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5" r:id="rId2"/>
    <p:sldId id="296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38" y="10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United States</cx:pt>
          <cx:pt idx="1">Russia</cx:pt>
          <cx:pt idx="2">China</cx:pt>
        </cx:lvl>
      </cx:strDim>
      <cx:numDim type="colorVal">
        <cx:f>Sheet1!$B$2:$B$13</cx:f>
        <cx:lvl ptCount="12" formatCode="Standardowy">
          <cx:pt idx="0">5</cx:pt>
          <cx:pt idx="1">50</cx:pt>
          <cx:pt idx="2">30</cx:pt>
        </cx:lvl>
      </cx:numDim>
    </cx:data>
  </cx:chartData>
  <cx:chart>
    <cx:plotArea>
      <cx:plotAreaRegion>
        <cx:series layoutId="regionMap" uniqueId="{5775F5F2-445E-4737-9728-A5E820F30506}">
          <cx:tx>
            <cx:txData>
              <cx:f>Sheet1!$B$1</cx:f>
              <cx:v>Series1</cx:v>
            </cx:txData>
          </cx:tx>
          <cx:dataId val="0"/>
          <cx:layoutPr>
            <cx:geography cultureLanguage="en-US" cultureRegion="PL" attribution="Powered by Bing">
              <cx:geoCache provider="{E9337A44-BEBE-4D9F-B70C-5C5E7DAFC167}">
                <cx:binary>7HpZc6U4tu5fqajnQ5YEEkId3f0A7Mnbs9M5vRBO24mEBBIgxl9/12a7PFWeyj5xT8R9uX6QtQYJ
NpLW8C398378x71+vGt+G0tdtf+4H//1u3DO/uOPP9p78VjetR9Ked+Y1vxwH+5N+Yf58UPeP/7x
0NwNssr/8BEmf9yLu8Y9jr//+58wW/5oTs39nZOmuuoem+n6se20a/9G9lPRb/emq9xheA4z/ev3
20q6x4ffbtyde2x//+2xctJNHyf7+K/f32j+/tsf7+f7y7N/0/B6rnuAsQH/QFFAGaLh779pU+VP
fI/zDwhHAcGI8uWP/fnQ87sSBv7H77O8zd3DQ/PYtr89/f/L8Dc/4S9S2Zrk+DUSc3jp25vlV/7x
9mv/+5/vGPC733FeLcj7j/Qr0fv1uO7aVt79+U3+7xcixB/CkCE/pP6bhTisA49oSDBFyx/+85nH
dfj1e/x8Af4c9+7L/8l+/8mvb//ff/JEyOp/8YsH4QdKecAwJ8cdzt98eIyCD4wGAeHB2y/+y9f4
+Qd/Gvbuez9x33/u5Px/43P/97v/2SSkd+5utdiSVwfg76V/npx3Q//OJB2t1e7hX79jRl9ZqMMU
T+OOu/lc5o/Ny7F6HvF41zoYTD6EjHGfRyzyAxKFsDLD40HigyAKEOeYEVhNiuEQVaZxAgYFHyIG
Zoz7YYSjiDAwZK3pDiLywYcTR+F4McwYCwh5NuGXRk+5qZ6/xBP9W9WVl0ZWrv3X7zCPPWodXpP5
nPGQcExDDsaUAw3y+7tr8BKgjP9LV6NQky0SNHpxzy1LOq9JeOZ3sfT7JsUBunj1aX7yQPhyP3lg
RODHIRKS8CB/9cDa77usVkWiSHEy+WLPgyru+nD9908h/C/PiRBmIWVRFMEvDNG7H0aVCKqyy+Iq
60Y1bsKK0zZmrWB4l4l2ni7lGJSfMuQqc8ql8nBcDiLjcSCGjO+DkI2fGhtWYVKRjlwx6nvugkT+
SLcSuSErYzxP83CSN7SYaDJomfMubvM5QymyM3pgbKjKleJMmB2bSEETr/Sb8CyD+VACy+iZuNK8
C2NifCET0yAkkqGh67woDU7rQm+7mbqYIPRQuPprOXSdWJsyHG0yM1Lq71Fmi8smlzW+IoOSOu4y
O05b5dTww0dMRV8HxcQdH5AzD5x11MZtSfSX2i8Cs58GV/h7wb1Pkyb1KhowSwMcRHGH+fjJ5o20
GxENcxP7Qs93xlAuv6pi1NKLtevMlEy+5uVJ1de52o+lyWhK8kAW8exjM22IwpfMZnWfBHMRunS2
8+CvgiwqpqSbTD2dmNIrurWWk5di1IYbjn5QPYz9Y1CPk95gP2j13kxBVct0YLLPYiOy3iRVnkXd
uuaRGNqY95aquOmqgeyR3/lN7KLcRxe1bOvvg2RWpqXyUXgVdLjd1VlZTV+VaJpyOyvbZGtuBj//
xHDlk1ObG21SWG9F0062eEipj+AZtevqTeM1qEmkX46Xs6CqT9xIUR7LPHDZZtJN+eBhM+OEdN6k
03kYVRLq0N6HgjcfvZxWcTjnOrZtXbYn+VDLLJY6ah5F0YUmKfMGfXd4XEeVEiG8FSzfJrKDa9Kc
RVmbzpEo6l1njVDxjLBhCRJYsSTCrCr2tp3XOfFyL2nHEnmx8gZPbdTUShGriTqWUs5QIqMMhQn3
o86/DrDrdIqajPJYDiQsk1FmjfvM3HhmsaDtOe4n/7LiWrLTopm7C8Ksmzfc0yg/57rLb7LIBfTT
OBUhTuopH/tVNll1iirU2/ssGARKJ5xHX3zUtn7aW8zkTvTGr/eDmzS71EUmSFq0LgtWhsoCffSH
yogHW054WEXIelni+Jx5q1xWUbatlXLFyql2lDKOTKDmezdHI1qPRFuZcO1reoPn/mvHWv7gKW9q
1kVF2zFuREhI2pGxqeOqmMM5nhm7djrLvhPUyDFWHZjwOJeRE7ddi6XdKk/3XyOeeTd94zkSZ8q0
Pawh4TfWgA+ORU/bIIZt4lSqR1vJXTuq2ks1YebMUwUfTtwogzmWI8Z8E0YNxfvOIeGfd32WjvCV
6mTqeYHzJMjreUybrtZNMmdDt2F10wc/ul7URdw1TX7dRQVXXULAqOkoxsWE6I5n2qOxULjHl8oT
GT01HXFZMs4yQmdNyHSVtA3zZTJ13BdxhHKkYtPywdvWGHU4HnmU47ibJyQ2Xdd018ZmWK+sk/KB
EZQHu7ZocPcguzKDN+udTvORuRMCfsMmVpp+jvuuj8pVRLMQVTsytHQYPnmtQugW1WZWJ3Uhm3Pl
efm5trPuLwm1Dy2Va9PhC0dsrMugF7GZUPatZwrZddc37HGYDCoTVYjuoTRjieNqHM1dXwzih2yi
yYtx3QYuzipvuvOjkIP1G4O8SITzmn005HpaZVk43tiw97/OpeFD7Pc8+zqPuWvigR22UBgY/jHU
PT0fHPOuWpz3PyKHerYPJGUmroM6UolQUebFQc9RGwdBiFxczYEfbXupvxGN7EmVeVyltJuiPK6b
GdW7dm6YPI249YY4DCsrUmV1J+OeKnTmTcYLN3S2YGWDoS1/ZD7Lx7UztHMyVrmngp2uer/eqaA0
7GNvqzq4azMvUnLLWSELE/tzO4ku1qqk3bexHXybKh6CI7JeExa31s42gn6Yf+HgduyqU2C9hhiW
HN8w19hm2FHdGtclMmAsTyJTFtOqGrxh60s+2s9mVB5btyUaOY5phhT243Ka+6aPqfNYplNczaSr
4kiX1bgKZzf2CXf+ZGIxt332TYZCZquhCb162xcKx43nSVdCkKF7EsWm1ryu1g2lPXqsVR02sRcF
PtoQltl5HZZtVJVJ0OneXgVKFXbL+gnHHmOht5bhEPlbrm0d7APfFmVSUmXnVT/jTtUJvG3BdxUc
4jp2WM9wvoRwyuxL8BvjkM5goPRajGPW7lzDve4Cd4SUcclUl3+rQ0koeMGcdWnv464YknLMA/LQ
jWAwT3LVT+qSeV0UJU0XunFTtbVDJ5md4DijaZzZVtdeHa5rNCud6GI2QQJeA/V7KgKZJy2afbnJ
a1bomEtJx9uoL6oorigdZB0Xfl2zr3zA+MuYeaO/YeFckLhAglRr202s3nNr5M3k07YEj1tYtjLK
F/3WipobHYdNUbsLR6WP9y6TdOvC3CvORVbYYdfMppvTIOr5tBoqWflJb4Lerp0r5Vq0uO/uDWyZ
JvEQOK7PRaWb74aVdtwYhGS3rjSSP6ZG+M3aN703nXdTrYYTMhe63qCaZWGqc8fKlato+JkGs+z2
wBbFWWjNcBeGjuqNnMCQbKQoPZ7AW6G4koE/3gnK9aYesuqrGqST2451skwlLdCJELkWSdWNvYxp
hVu8r8UkUTLPkfrCSBjuQlIRs6IOPsF17noWc+MCDnZFTJW9DLom73bdhMO0s9E0f/NIzw7hVuWq
xDCvrzYK/AKJh5xP+rxoGd9jz8nU6Kj294qbSSfgAzuzcprWYzoxGsqkjiLY2RKJDO2CfPKuxoh7
Yj2pgdySsp0+tXnPYWGmDqJcOUVaxBMuinqtyaxxPLfCPNqKjW2ayyHE/lY70jcJGO4riXCvkq5r
67MGV+FIkqIhup2TwWsDL4t1YcciTPxK4LxO+7rkpElsI6zsY9cSNMYYT2UdZ95cwClvc6K+hPlY
ZWuClCR5PI1MR108ZjRTLta+wAMccVbKU0eFojol2ik0Jr8IzN+H/xEKICL3If70WYgCSIZeh/+4
ZlbMcP4Jkzb2h+wr86JfPAIDuPA6xQiQzxGJMPUZZQFDh1T49TPUSNgYVnlS7PKtGOJi7a3GZATr
EPvbYrP8nqck9CmfOSZU98ZOjczFEyz2TP777E+sbUFuXvgHYO2FurCP1Y1rHh/d2Z19r3l43rMq
PO7p+YdU8w3xl6z3v8lrj/jdfyP8D5PeANLRZ1juL0nvHlLE8q767frx8cefUMOS+R6GHTNfDwM+
RMPAD3zi4+iQRB8TXxAATBHi0AccgwF6FL5kvuyDj1AYAJuwABNCYfWeMt/wA+wdGkGmTAIWHrbQ
/yjzfZv6RgTwQ0itWchDRAgKfHiH19ukQLaruqmwV3aYs2htyRS0at9rracuRk3Z7Fjr8jI1RoqT
gqo8phA0Jb4yUTqCzREstiXAY5e0zDGFaL84RFcDAysVbmfI5Fza9cFUFxv4SRP9HGVTqXYTadyU
xV0FxzvaG6OqisaTs2pcdZUixq5VNI/lPS2a1jKwjK4Mp/S/orafLa+lvmrLwjbx3IdwiqKah5uo
yvI8bgspBzjNBkFsO7cUNjtz3RCXWW6v+aC6NWmCWcS9x2E7C9Xx2BPCy2Ps4UnFFuVtGUM2XZex
rwIHwaKZcpHUEvCBeMp7o2Lsd1TEtaLhGe1rP4EMG7wmRJPRHWnG9ge1TQTvFIgR7FFxiCf6tspi
2nt+GzvmsD1YPwffyAhk4m6g7DZEZviuZSHWtCyHsw7JwoMpOogHSDeY9mAjvTqu7Qi5k2T+9IOE
HphRrAikfV2r7a3O/fjVTv4JRoGjNxZk2RoELAggmGBKItinb7eG3zqvE5Usr/p1sK7SYh0+NGIt
hyRrNxLePAWPvs1WuYAsNJ36VAy/sGH+Wxv21zd4Z8OqrPTHIII38LbhSpWbcCO3cuUlXpW6LYRR
eBOKmFwMabWatmLjremu//r/TZubDjbKB8zsb0zbT6sEz+OebFsYfoCMGewUALFvjBtm/gfCCeBq
AAoB7BcC8vSE6jH8IaBg1sAkRtgHc/hk2HD0gQc+xYAEHi3i/8iwBe+2LwkjmB3xEAfgYnkQ+Yft
/Qpj07hoKjwo+lgEJbkba+2n4HX5BvehfzuQ2k/LueEbWqHgFkUePkr9pgqOUq3Vk/RnY5epFuWf
jcX8TuZGpLwWPErYONX7vLf1XueztfFCvxINYQ7c3GtPw8qNWx1OnYtzMjen2vLmdOktjSSltzdq
y2sefM6tLk+DkOeJdyDrqUKrYRBs44c1+Qx270FVbrjIxznGQqwMa4q1mofpG7V1UjnMP/eQcFFe
OJfFiM0kRYNt+CeV4eCk7wuATFC+gkxkigEAw3sMtgJySugtDR1VUB8l78Qi7C48k6HvVsliOxWk
Oi1mYU71oRHZyBLIF0nyTrCQSxPKxpy+I+2W54M6cvU4AhYixmKV51O/HoM5gli16de5zaJzcejN
4whwB6cmtXhj2qD9xFHtXTptAA/yhIllnzdBmrF6iqmtICvmeXA7SRWrohMf0YHCs4o1EeLjs0we
ZM/UIiNlWKa2zvkmcO4c524+z61HbrCR7crvs3zdjA29EbkdznLb3tZlmaVIINpfQz7XnowiEYCG
6ERZ1W8rKWUShnjWyeGoQGJU5DvAd9vrcPbz658oHwdr2m+DxpjdMAamjkVmIekbIjXtl4bKbtpb
n41H8oXXE3v7tAGi4Hwq+i3Bg75oAilussyjm5YAqNWAl78ZW0g8+6Ed08If3KZWLthj8IUnlg39
NsK1PKcQiq+qaDbX/hgFCfWU+Kw0q+Jh5P0e8neUGn/USTG0xaelp5977eDJI++lxyBa2RZahCus
G5kAxEc3kWTNFUV9c7Xwhqqnm7zk+bbHE2Sqs6hjrx3EDRtVtZ2bvt7mI4qubds34PTL4kGMw8rV
ovzmsgmngnjyjDo/O80DRdIMghJAZAiNS5sBJBQgRGPLM7M2EsN+mVhjzms2UICMGrs+Ki1MdJB4
wlGIRuw968azOtPfEC7aK/D27RVELd7JM6upSHNl2OydBJ35tlA/YbXzDgdzuSeK4D1EAP6xdySp
g9MH6bxbBQd0GlJUlQOIiL+HthRbVlK5MsILE1Zbck4PDfHnPIipd++5cjxTLAvOy5EnUcH0/KnX
g45p0MFCwy4YaqYvFoqElm4AaPWT+rALFp5t223v6fKiPuwTPZs8jXKnY0wtmAo5inZVkRTmlpd8
puOxqfLxgHc08yYjarocNSQjxJ82muXyymTGj/2pKe/lkG/Hohs/07Y5Z1W9gSAYBd9hYS+yuZIx
a3Bx6npcnomGsBS8z/wlz9Bp2Prhg5DzDZmp/FxGfFghmhWnZm7KM8n5k2pfzacFKc3nV57xZ6ES
PkQiLxUkAoUj7kP5BapIYQj+C4Frfe1sGC5lJ0IRPapQ6p3kCmANn0t74tnQHJt35CL4T3lO+TDh
fzqknWaVeG4kKxLM6Lar8+uaTuNFKWVxayB+K9syycyUrfSyC3wjAkiRS3VaabdiU0ZZukiig+Lo
NdkT81mnXIYcdQ57a1FcZjyOflZcVOqqOaurobqZokbFbW+GK+k3zWkWiiKlobN3gCed5IBcfiq5
J3ckysp13kT2rt87mau7tjTtGq5tRNtQq/aT55W7soAIenY3Yz5Xlx4AKtel6M7yiXVfJkrFdg5D
ssIQ/H+B0gygWk0rLkra5tsmZzjBDS5j3kziW5+1U1IiNJ72VTTdlKq+ZAd+G41ihco529WSVp9n
KFct/I4XbD1B0WiTlUp8w+5iAAzhSzZV3rbvGrJa2HlPdq6w8jbnkds7Mqs0G3L5LfCL9Bdbjx22
1putB+VPMIUkiAKIdmAfvt16cxFEbYhC+VBgFSiAY7zLAqn5G0FzmAyTD1GFzYLrbo7A4ZvpG9I8
TLzcveJPcBTXeDBFKsvaTutJZ+rUi8pLVc3wxUJrVdoESJ2OXTi28SI+douwvmyCBpQO4tI26jRS
Za1S1BYbKzqoGQIgNXbdcIpcSU9VExWr0sz5FxcWF+xwamlGL+uQoM+Lqi/Ik2o/+69UDdPswXjB
ZWFL/DnMJrPCUKBJG+FyImKPeLOtLqNu2MFRWQ8FKfL40EOaQM6aQ9Hw2Hsrfa/njXI9KgMj3uqZ
qMUnftORJKo4OvWm+XXDLd4VQdjs3vFfdFVm0elChtScurHMti+6C1+qCRLuhbnQ1FQX/qDH7TL0
hf9u2EKWHF17yh/S0ah1NuvpozK6SAwE5F/CCeB06aLhe27d2axykccFQF1SegDFl4A/OcqbaywP
aCetbnExFhe+QP7tMzUfoiEp61u/L4sLfKAOsoXywQ+9aP5H4+bDE55neXkelHCPT3+WvTzvIHuh
nt+MVprtlJVdXGApziKbk2SkvklLRvKz2g8LSP0P3aVRh16Ra5KEeHzSWQTL4Bc9MWbZ9u9PKXub
yRLwUXAdBQowQYjhogHgOm8P6Sik54sm8B6gvnfj5ia6ilhRnLUq65PltELMft9VQXQF8Y48q5/5
EfDbZ34/Q/ptan/6dtAfmeSv9Bd+kLN7nd3Jhl9nh62Ku6EuTuAs41M0t/WqkCGJST9FJl3kx+4i
As9GjjtwUWdQCzdphLMqqWcoYnoG4tpaKxtXPa/29SGuLU2ANgIFMl1IVEX6yuHiSJmDRgDIC9T+
SrOX9NvsdAIAEN3r2rUXgz/YxElV3tdUJAXUqb6VEPGuXjRC+pDRk7aPwh0LAgV1jLAXyQttg184
cvr2wsSyToe01fcp4KdR8H6doLJgGFiZ6MHLNaZeTHHtr5Y0z+CN7nzv40IotR2o9T5aGZobOd31
JdtnbZGfhWEziOSZtBmCFy6G7Cjlh+iV51OKwFvQufZPA6LzbWuRf0oPveDAW3oL70UKFUlv86K3
9AY5XEP9SZ4OjIuEER/KZ3XTXpB6gAh1YZqOj5D05e3F0iziGdxj8iKIAHmnELsBc5niRZGrif8C
Uzpc83ntrOAcMEgT4YoIh/KRD5n523OQ0156aBTBA60cFIGkxKfdoYGLDTPA8EHzZze0+Spwsj1Z
xM4RdFpXsCBa9sFqlpSce1KRc9XquAhEe5ZBdhnEC08WRK/4hElCpo6c+4dmESzNCEVS1/hy5Tru
uZ2ZJdPnyPTg+/zySz1KvBscHcTqQBoSTtujiiqIuiAdYKOk929n3/BLxuS+GWxwG6gpujzIahS9
krUHipDhowF/vjK+BzXRwRb7pVcM01NPP/depC+9fGDFXvltc8TsjxcrfxazHiDpd2sBl7EOl48i
xAHDIejtWggmMg0V9OZBuWpuyYpZvm7E5J1BtefSemO/CzuRzfFURd7ZImgAKk7zIOJJUArabwol
p5OBNbtF5cibuDkOPk7FMMwgQ5+kzgxQqbZNkRRm9r5Sv4I6e4PzGBCOyTH4nweXo1/V34bM5ol2
FbpBYh5XlfGys9qiYufLqt5FoQjOFPi7FR6K5iYoqyKZWpF/O8woFIPrKM0pyXJ1DSBssyGeDWI3
1OU93CHa1OMwfZF9ma1mjw0nWIfZ5aKhm3A410VRxFD1h0152HAeYeCTF3qoJwv5Ua7Xi2SE60un
rJWoi40PF0iCvK+SagjaKz6aWNejuCE1Fzf+0Pmp5FG7XnjPGm6EEAmP2XV9yATpLKq1n2UybQ/k
wpOalYCrQkjGatKJJH+m4SpHc7UoLjyPF0U6H3LMRfCzueBWT4xbDy4s1GJFJiMwXOaJqnPml+bc
0orucZ2vunyE5PbAfyc8jFpUX/j0MLI5jDwI3/EX0pfjcdpF9d3w5ZnP07bc/MLdRod7ba9iYoao
D8g/pdGhquLTZeu/wv5cKFExqSq7V1OVhjgq9zOCTLqb66eemSEvi2uaQV2/KWaohoN4PDTvFJfB
L+Peke+GLeRx6qW7zB9ZeqH9oFzD7Q8dpi7T3bndy8JN5/MQTOeKBNaPmS2ydT5AxTKovDKEq1Mg
Amy1ixnTajNjOZ1rcOB+/DQBBtAnhhtcdGXyFdQcADLsva45RQNpTpfeK2br6Wxf5qt3GtNBV1r7
59iFFijie0+vjvyFtQxbmqyT4GVYkK2zVpszwd20VmQATNP25uzIMzQf46ykT3Q0sFOLpma3SEPh
BEgPg19msBC8H3ncUn7y97EXJn8JviiUQiFDgvwcbFMQvTN0OZ8Lyq3zvqtWrV65gyaqU2y6MV0c
g4MiURDDnYDxPPr2SuvgZhZHMpVBnaoZrigt+gtv6c1yHs/7+3fc4xTPzzhOv+jIgv1gsPxqLNur
8tD07FogUl8eA4RDlADZ8gsnj0p1aYtT0vnJCGt2paD+fsO9Pk9bYsgmzzi9qeaw2Ie1D7BQo+AG
1UGZZGAXFmUAVUF5mGPdttVmCWLgvk6Xwhky24XMy7pLfY3NFh0wcJH9KV0A8xfpApgvUnRQfjcW
K1TdmnIod7Mdf2STX14KJKpj4+X9w2wV3nn9zOB2SaT7XeE3P0rcVpca+XM6cqij1nFpqm5dBHna
H8LDom8V3LOc6EU9oW7PWmpXtM3yby3zkiYTwZd5ztI8r80mGztA3f2uNAmGYiLPnXcBPgdgLTka
iFThEtJAi37XdHANk7uuWgtP9gnFhl/UhEcX7NCzFGqJOJz17kUwKk7Oam9OZiilsnhRXiboXNUD
OgZjF+WqghJ7gDyIKmRG5n3f1AA8KAjVCmsukRfeu4mNX6beVGuG6bSB7Hr6knXmIuyi4VoJ8Stj
+D6mxXA/GWq7hMINbgwZyDtsqhuyqEFws+772DhI0+EOmQfXMMlIzyAQuxoL1N/Mh4Y58gMuofH9
QgHc2m4VK4dkIZemtx/Daq6vF8KXsF/gzna2XkiBK3qWF/Rqobqs6m96mf1Quu72fu/ZcwBGyfmC
B02TtzLD4O1fAKSlpyMu1qLXKll0SQEOOOVdtqo5TT19skReJVxG3MBFMpQuwZZ5S/KJl6ljdg0F
KnoWaHOz4O9LY1V5mfeNPV+oDFZhpaHEvjoC9gVcS37WN3gKkh6izhNSjEG69ODOcfSxnprT4YCi
LHwyKXLCXRZ9dJF9zw8G1G8muPaX5OEAFZcQ7gJ6ffu653lwNe4X1i56H2JjHELdPUAhj0hAAJJ8
G9bBTZ3WTW1ovrfTEKVVljU7V3bn0jTj2ViJpyZ/JqH43u7Cpj1/Yb2oYYPHs2WOg8YLnwfXGml2
xo0st5ZzceK8oTxjcKt0xapyvAGHxONGyvKOleNedbaFsAzubP4fyr5sSVJcW/aLMBMIJHgl5jkz
cq4XrGtCIEBiHr7+OIrqitq5+/a2+yJjSUvRWZmBBl/u3ryTznc+jmlYEO/sAOQ7AaovAFn5I4pN
81lmDk3DsrF4KLgMAz5twL10Qq+nKJiUtncwzThF3kHh71Kv750O2ALLYhT5Ypq3t3sDLl59pE3X
NaHp7AodEnuIQwgC7NU9zzwVU1Xf5pZmb1Ud2xVRtZ0r0m80FWo5atcDf9Cibw3zj5ET6Gubjf01
baID1lj5qvnFn6oRhHs+yaNpkjKQR9aU8ph2zUHVmb01/VXQoVzkxGTDqIuLEKpVz5muo43Bd8xF
/TZgHk1jUKLfeabLJDNLryKvw82malELojRGLSjP8m2eNw6umvF4uPXdxqdOjwcuULFi0bTz0t69
TKxftkVenkjXJhy7iV8eCPjQJeWRXHWKJOsxJf0Ca5l7MTNMg1rOF7sd603mVUUVgpDvHUwD5lbR
AiAjxapvBrajBcM9To/xR04LugB0OYLgnhdvdpXe+lUUqd0o0nQF8E58UFUDqmJ2cHHzgj3abvPC
5n4PGMpaBkO0KSxeLPNAsoX2Mlxnddosy76MT/fbrHn63W9uwqbLk21yjsrBHg/d0LOngqrkpVFr
g2W5IEHPgYGkXOGL30E2p8XdH2lxsi7TQKz+/X1GsfzTWRa0aAgtHKhkIHnxGPtUxx5oX+gAZNuv
ucCLCj6yfzSN5U/puhwzYHkS8MDaAWJ+GymyjBxBWPHm3CYoS703gx4ZCxCN8VPzsnkS1jTu0y4A
pDo3o0cWEOgM55I0YNaxpCbhWDrFtnSUe0sRlMk1I7W/MH20l/bSK4NyDRncsNBDne/soQyeS2aR
FaO6XJtQT24FPYYvcOPBaDoWKB0q3YQmbH3PvnTEPZlIikk9x95tounJWbeN0pQ/xKDspCQvDjkk
BFuw2EH/KzrAK/cYey9i+Xv8j9jyUOV2Ushb/sg3RbeW+uPB6x0oCqz4o5W5fK27zlrZjsDONcbR
iU2kW2ZgLX+QKd4Ru2Xf/zNVcmxy7pzqlV23TIah3/iV4CiydOLsz01JAPzO4haRZOJs+plX5iQ0
ce8PZ9w43Z1VOdmvvqDzxLmyZLOgYG+u7vNun2c5fJP54AyUQmQXOjVfJh6Q15ThFOjmANpMWOne
3XApipUJaydLVtTvo80tOYvEwsm66mDC2CrfuSfaC4sr+1XIeuFT70cbtaAhedR7Gr0yOWlmv5sd
03R5OjjgOp1cuAr4MZbu1dz+bpdMO59IqG3gUvZEJNmY2CkBSSU0L+nSiojaDXbi7yFvwKLTgIi2
LxN3JwaSgwLsozY/1gc6N3Gu64MJJyXVrtbB8t5lpZBv3ZJNp2lIw+tDFNn1BpX2JEzj1t84EYfI
QiXJO1NqDBOol06yj6PXYLwI3iXvBETQwxQVxcKETpC7SzA4850JVVMcusKOrmmVfkQ1+0vaI1/G
LBr2gVD5SyOyQ5V14xfTn8z9jkv+sZ8DYt8nFoQRIIdEh4EFcmVCGU3RobIncL/Mo2nwa0bOnNhO
zRbKqp1VE3qKiFDrzpEERW+E9yb4HUbEy0HZc5ONGb0PmLCCCuo0JbsIJPJTGqTlKh7cYkUn6p8G
XO/DuO/LDwAS0yIRLDpAeRC96DbCm5yUH6603E3qZM26noj+KB33BFVC++S7IrhNn+a0T9Pz1lqa
fpy93BUEL8ek9K2FoTmYhiqdhmnO6d6EOCfYl3qy8XcAEYITq1m4DonWfhvLC29fuhSFKtPgxo+L
BuqLyyGxqtW9z2M2ihr8harCUiuTUXjvw4AToClrC20Fj+54NeVt09hBYS2lQ5O1CUlQRnOCyY46
9j/kgLb7+YzuADgASYoRm3rMw0X1Pw9tPLeKsis6/UVHbrfIcX47sMjzbg1NbGyoJiZdgseOa1Aw
oeZZmM5OpQxijd9Jt5mVpzdpD0EcSp/lpsuL7AZk6zmEwidbmZtcpJjeKKvOVuaexzr1azTtcvUY
4GW90RwMw6Gt25cKhPSdiaBAAZQkRqHO/d8DJrpTIkwYkP4lneqrcopwKmTyAgHdinf59O7YGV6t
JLeAoFXje9BPA84+gzjLoL+lWRPvTvlgOQtzxMEhg6wjz05+1TBu5bC5unE/Ad1zTB3DpASiBlZ3
P03dPwzbD2gFptbhDN2xoal/CYbmbGqTedI/2pbs39zKK1dumjXHwJLB0YpHsbKsNH+vaXVOapQA
WgMnF3ETXyH6Ak9UN+XF9XAU7h0y77/jO629fFuPFSoKc2jSQCfqj9ruilBFYxkCXskf8H6DQhqP
+UunB7I332MzQJketjTHBfn+pW/mr79g6gVE0V+5ZvCea6beJ1ieun1uqsZkUU8CVPspk1eA2PZy
qL1gBZgJrHsnT75MuQvmUOCl16i3/YdIvhNP9FAD8cjZ0Saow1t8n2uSh0KS/3EOgnz70znIAWEQ
+twArCI643qf7jVykHUeCaW/NMLJ97qXEkzfeoQ8CvePZe33KPZlbhCfTPN53HQ22vuoa1cfzPW0
CS4ti7urCWRV1Usn8qEAm6+u1tDaJxINt0Gm4v5JSmh0FI+PXeV729H2koXnWf3JNHiJBiygbbyk
pVbLvhrZtkzbtwR3oRWo0/GSKVflq3aib34B1S918ZUL09FCXS4qN2yGHabRhZopmsBk6jtdXwui
kgU+oX01T0UUuI++mFbmJ8wdgBdEMrEyF+5IteIR5eyF+VlNBpQSKPQUmdqZsOTM3/czPmRCm2Yu
aMxJv4EMozhqd8A7SIEvar8Yz0yP49kWpF/FLRZcE96GzWNtkS+B9t3tGMTTIo5jsVVj0UEWN9hX
wesOgGpmX2MJWvAwP6Vzn4p852SZozaXdoC9MUFVPRMPnnDqC52bei5gmX5cBR9MNCVklYk0OPhM
8ofJ6j7MWlGreFp32so3dtXHkBSmbCeK6LHJhvpkKGuNU8gddKdgN6LooyA9jh6l5PWJzTyn+6ih
u5kZv+ebjCQexpDipb8tcWbJMyubY9fi1ETfzeJ27zYh7xxxAsxlAp056nxbPk1/1H436feJpXvq
ar9iZwU8TPupPFIU8/a4DoLrknr9CdwrcGH8bABGKBL8Mr30tRVuF+ZNqf4q8+YhyNzoJ2u+dsUI
NrRl65UCW/B73dhfChYUH7FkMdAHQffama/XEDpP0BPVCuIw+UisrheHwn9iAqc4A9UZNI4NkBFC
fxdv7hjeUGRrFXQn/Lkf/Vi4334/ZHF660n/fpiHGptfLNHJAyOZf2qrgZ9Ez/mpr4BDtp5V4TLx
HwMmpWwivS4gdX5MUs/bazIkYUuy5mr2/9r14qVFZLA2IZag6jEdL5nlb0qwzY73dY7j97HGCS9f
3Pu6+toI31pxG8TKPpHZM+a825Hbfm0TBl2ejbKR5wb1nhNNV2WFahTP69BkQKqZLJuqkqe8bfmZ
Ra5eyJI7O8tX2Fv9ANWQoVOQis+PdQXaU1iVZNPTTOxMn2laJvsNhchmerWrut14HCxbl4izg8Ll
w4BC94NvpQy3o4lvTGgGlJ92QDkYWZg+d04G1y7FpSJGeXMWWCQZlPsdDTZpVk17Oy+KYyYbe93a
Fb4+rusuai/ibyX3vg2TV/zQkoY8AAMvnOJxa5XV8FVaIFM4bR0tR0DqQMNV9aQsEULLxB6z2i+f
VNomK9JKuTaDNGn4BdLPtRk0XbFdWGEDWHNnQotk/cGLvQTQM+bjKlA9TX32kqU0O02lLpYFfpUW
eK+5OpY1yVdJjjqM08ecLyRMIFBQs5lK15WjULMRGWo4JkMXqOtgfYX4wx2s/aCG4NLNzeBWyV4k
6bsFXTIPTV/pJNaCSD2uTF4v1bCNqhgK2nzCfyZKsIT4w/juOKi6DfxNd050iAddLwogOF7Sn/tC
1utqXp/u4AGhKluYAXdevQygYIPpORWEhL6U2EZj6wVeD9GDBSj72njFcLDH6sttjFauv+r14Cxb
z0mvUIj/5ashxemBg1W2ycYkHPtY/9V4qAgFzFHH1NL8XGe0X+AblH/7hwwdE3vda/ed4hJ2jYGo
Ulw1XkyUevEf0Txm2MxmTNnW6h79nmcN+lvu5dEhU2360IIsd38XywylhAFA6+3wbgaKujtELth6
kc7PY2Nbr55fL6pq6p4jq+6uxC52WaasV7fwhmNJIQDs5yzIMvkmLYVemdEsFfVS1BqcYw0Wgvlo
R2XZA/T6f1wVur5TmyqCr4RZDdKY5psmlmlYS58eh8m52r1f35piTLJVx1BQvvehMnsetPJWTVRf
gpkvw+emqlGHE0njrLwbHDd3ZqOnNhAkg8oXp9jgmCVXxM0CPwwmq7+kYqedDuc2Tbvi4Z4ibC9/
SByJAkduD3Ma4Vaw6TREEttEEWcFFB4ODoxlP2qwz2wV/eC5n6D+0DQvXhaA1W+303HQtn3gVji0
C5wgreWN7ZMl+4BN3QuJebXvYv+Pfneg6UlN6mse5/SKbWlBMho8G1BF+dEiSHp9NVEa8Xe7i6Ib
BOMAEl10ban2ZrCLm2CJAh2sKGb0JqGs2aTQIC3Np7GxGvfcsXjowZ9h3dkqBY4ZYJuJKu9IXNRs
Km6zsI8a8RVv6WNny/jFpdjetJPTNUlUeRrnwhvu1pu6sqC4z2gOSCtrn6IptjatGMctWEvdNZug
1DQpqQTIAiLJl6y38JfoBJhtTt79D4aE+w8nTk44n7208PWh9qdLGQWpM7YDnX1JIAxgXdk+2NSq
r7Jx5F7XEoIsVFSupk/z2sZmkLUbWnig80+Uf54xWPZ2VEFjPXmsg3p+4Q9BLiHwuj+Aq5E/UhI7
K06b+jBZVn0wT6ZBSbVcK4/8de+HXgTAB1Sm9aHFpSpYmMdbr5kDIAsJ5jF1LSB1qb4JpP6FR8I/
H8xh3EOg/gHxGUTo//o11RWpRZ/T/sPpinwNGWAaUovy02hOGuYRbjHXKuHpTousRXlsHrbnBlWC
esMtmoZ96WEkdyg/SgiXQQmP1wTyycunp87JnFvf8Pvp/z+vh3S78eJpY2qdHri/oXCBnJk7sAlj
N5UHU9w0oXSH9I/QjN6T73Mb1fnhp+R7GNcV/kMZHD3IYPOjr5S6+KPc1k6CiiWQerrIA0o3QFVn
Zn1QXBinM9xRfq0k7B5ARW4eodNwtlriLil8V15HRWmYDh37LqOwHsbqO5OtBch/SPfaxuLLdK1D
f8iK93jEIm+Jwd6YsBj4s6V48Vg4KOoJQs80oPl7kql6K6wW0gITptMUsj4aT33aja+0+JHmU/He
Z0VxoK4/f4/x0RAVQCfuk3pvRkds6IEoKvBGyYDbBH4C82EkT+K1+QluoRs8K7+DHV9QlNcaHhR5
LLyV56XJrgUDb4kzo3fIMx09JCm4OL4sk694DT4SX9EnSlK6Y4kt1jWEol98/tVquPj6aWLU2v+D
JQg52qevPOUMsl1wS2B947g+/bQyTBTroxWw/FVTOYQgPDQXv7fCfrSGk7m0mC7z9Ls/YwDrXNt3
cYZ2obFnafdmnkis2zfXnfowziCWbaODxWh0EF35KOLY3Zjo3u/kwrplmD7IcYDHg4W27Xs3340M
NglJlY3XeG64A38THk31jnbecC1Lph8Uaxdm0HQVaujWnVU0SxOaAdcJnljVgp44T+JQ+BxrMb2Y
yDRDZOtlFgGL6UAfXqUOhE58qvlGtdG0GlIQM3FeFYuKNNnRA4PiDR4w8LbIxxfw9+JdmfJ00cXS
w02EN/wECta0cFzuQ4Q3LxCms5WJf0oatXHd6hC3BOU/bGUbOBZ1YqWl64RuBh+FNJjqyxDBlAo0
byTxOQlWOPWl0OyrTSMUhQINgV0XtyXAjPmRBLI8VOaxmXtvj6YXYulvgw7AHJ9zrIGcG8IeDHwA
MpE4oUj/N9Bg4mSclcbu0WQobFkn033DG5y4PNSA9ELhF2IPfYj1GqfRFxcbx8VEbXPJXOW/5E6U
PxIuLigyWa9OK4YDnMOSReW11iukTcmGAZytexv7YJnExRV7QAqvFr0UknhPVoqmFL0KA52WB9OX
62CjmnzcBJnj69BSY3ewIqs9fI5hPvFrBOBfACGiZGcBONrp7GHbEQtnGgHwYw9Z2cv9gmieXNGW
4aAC0NRHPWNWwJfveZ6CZqy20glHB9u92InnLViFUxWdQ9OQJvYuhasfZ7Lw/t7fdDI6VTC7Ml1V
2qUAS8pmDInRzpEpcg+yrsTFNMVQybM/Ptx7Ksv+NQYw+lW1zrQzg/d+nswFKdcGzDt/ToCv0sFv
0hMWrPQ61DzMVJ89mEgzmaO2kcyLWXo1TQ7jlvUEDRZA4qiVC1cLEsJUY5HLTpyKavxeRx19kUz7
JtJJSl9Sa/ojQv3tFtW547xIGf0x1kEQtQQ8my+9EUYpi6Yfpr1QVpeHkHDSkMBqDb43cOoKuefr
fZ303rQwj3/0Mt4WkGW5ED3maVaEXHTOzi/HcTfAP+no+BGEfNYYnds+n1YWipxXlcMqzC1E81J4
JQ+jHoUO2I38SHEl/QbPEXybhwYKAhicuV2C+0ldVSGXcQ4rjaw95qXlf2Wi/hmxxn8vAhWErrbz
FxV7ODb7UCT9e3UU1mv/uRL7FHQu3D2xGmMVhlXCJ26XZJEo+rLmL6KJSGj261635SLr02xvAO7B
gt5VE5LtzX5tRvOk/jVK7OzX6H2uGXW8Ydc6Sj/+03zzcWaCcMBj9qrKGQ9FOYBc04jipjm4qwpY
C9o+7tKdE97QL7hY9UfXSeoFrtv9CxzYQBIJWP/i4t7fgmNrWc7FdRP9NvnJtB+4mmuzCKNhICs/
pjCWm0MGe54wKpvyNDW2evM8BQeyMtu0XhOs4kawLbRB5cbrHPYCG72ruTOODQwQfFCrn9Le87Z1
TMpN3KQc5BR6TSCl2saecLd0KPekVsWHZ4H8Dx8M++TSYvbKc7xVoFj3mtfs1aDkv1PzuviVyrvI
vqX6wfCmem0tIbPkJzo3TSCwxtsZBFapag+mD+U9fmrH2D85qNIir/e/Ovl0ZXgvvxJa/uBiYB9U
5yBH5NH0Bg2bWGjGuhc4uLg4NTntU5YW47IEiARUq+lWfincS1FY3RoUZdRcK002Q+s2R9a7fOtY
Q7CHXWW+p5YadrzvycEvS7UdGSSDQaKSTTvgsq1Tz1oxuOU8OCApo3jYt9ciVdkyhU3ac105QAic
on/FQkbDNh/s94RbWVjr3vrCp+kd/5LqG44QJz6V/IfX52u3VWIfo86zLXv8czq3yC6jGsvHQpdf
h5TaH3bskmUd2+Ve1tBC2hmQ7rk/Hxq+qcCuWw8xJx8i9rYi88Vz3wLzUHI3BWO61ZBjQ3ZVJwsU
uuQ3t2xDUcr2x1jCmatlrX5JoixeO55FD01ZxCc/9vJVRsr4TfbstQ+m9geM29Zt67lr4C7OdsT9
ZwGjufYKf0O6pi3pDhz8WqyJMYzKYLfzBD8OrJiC5l+9clrbumoOUiXZgkvtH8AH4LfGhAx1PBxA
PAG96hB1OzP8KTGY59FmKg4yOZA87avQpPlJ0y84UdnOsYJ6OfSkOkckcfYtK5x1DKLkM4iWBXYd
t/hBxUc/ielbgV15MVQFeXTKqdhaqetvYRPoPFjCx4tX8vJrHVcLM6fw/Z+tQ9SLzl25bvF9O3hU
9yfLLvjStuHqoaKKYG9M8z3WwqdkPn305vRh+qp2egLhFHD2fAIxzS13sp+sTsyHlHk0S+rb/NtU
k/e7z0QwMh2hM+6y95yCNsAS31tCXhE/t11Zn5vcf3CsVDybLuY1+xo15wuZu/ygwr4BCvTGDKae
n4PGVruhCQNnBIjHNibV9NSwLIQ470yzqbmwxmqeGpEc4kwCDbO7bAsiD111MzgGpXUadk5QQ/pL
2yenjf9Ia0eQO/PgjUo+bjWwvcEDWc40deTofOmUfnXMYce4HDyvWI6M0YfIVvFDmuwh1gXpxHRZ
vfcFfrHN3hO5+2C6JoYXG2SBcmVCnDL04d83EofOG4UyTrGzqYULsxEfzrQOqq94GW2bfKLZlDBK
nVRaOC8ojaKGs8Yiq/f95G8YsLnHct6/pyDYQM/5K5rH7tE8ZjKbeTcf/iPzv+eZzHr+zN//hd/z
YMNabeDJNYVx14/nqP27YcGR1J13gnNdwZYjGFQbK80UCFpzXLMMh3wDK/t+TpZBVezhYAXlxFy+
wyuszl4F98g5Mo1bJ94GS0G14HP5z/R1jd8uusAfN6KwFxM4SZAMtsGFj0m0T2j6SNMChq7AVbtl
G08W9oUUdas5BTBXtS7yeDynQb1y88l5iOej6ZiXesmkVYJyUnhPwk7JAacEGY6587UCEPyc2P6P
qXHES2V3/XosIntvR9I7uy4VICTH9Q6macEKsBRUYBD6cp3rJ6lhVpYz9caKPj3CdjAITTiA/4gl
yWvW1VDotxEucwvL3jOl27OVFfgWBqkDvUTtnu25ibIET72nznG1Mt1ZbVk7nByalaE7fmJFjtP0
FxSGfTjKrlkB1fZfWg0fUVRrv+UdCjCDgigFjCG2zSgK7f+QAfRTQQZgOxuIh+z1pBtUSJw8P+Hm
rFe5Jvkr9q/vkKpEPxzno23a+iGD7NjdRryKcU3SHmyNMu+hz5S9T4GrrCD98N6JttZYYPJvtpX9
ysC/hexnTduKMxS+au3WC5FLHMNn0nEvAaZmFW7YjgYlBpTXxPL7w40MF4k2PibjcBxIXMJZCVWY
xqohJq1TD9YgvfMztt1zD4fdrxXkwkDZg+jN12WxwOFUPo9dYi8j/GMesiRo1gXI6ie80ON2aEB8
GZNOHKLBU1vlK/8EODJbpzDxfcQfEjYOFJXoMc5ZvcbRezrRcpxgHaHoLibW+C4HbAF6CICrR9Vp
gAQiNP1uVMPUTwxIm9euoRz+SCOy9GCKi0XMGgt8WuP9SpMS+m8Z/MR2Lt9c/ArhuVB9xPBDWGXM
F8cmLatzZssIEpzW+WrDxyQm7FtCiFpMjQxAlgqcfd1UCX5Yp3yTKj/nTLJveZb9KKy+euYg4P2v
c6/338tVYFPXsYG7Ec+Fog7L2Z8Kl0HaPIP/8Av4PcG1cl9hF4W1FyYbe68LcC3JZPmRJ6kOmdW0
l64vQfV2bBhyoF9O4HGO/VJAIrKgepA7cwcxYVJ7f4ZmlKnmUCb6MZj87BjZSb8W1aCvWSWrxQCM
5IPm02NiOL6Bv9MeL3/WTP9Fx8x/s6AgXeS9ne9QOPrZNDU5WKQulrrV4xfBi2sNa6Gnau4XkAEs
Y5eOX7pjmUbq0hPA8uYqr+RE1j2sJhZi3j7NnR8FsuGUONrbsYy7zcZTpICkh6aoCDt0Wo5+UW2w
Y+HFga/qEjzt7sjTIsZ5iAz90cRRrPpjPHgtChZD+nnApHxKboJqWOX+8NK47MEYfNxYhGzIjnOX
BbXCo9A8g/eE3y8h7SQnnzflCkZsuAgRomEekgzfmwS6WCf2fnK/vKaRb73DbMCD12tlP0wQu2ML
sAHg/Z6eRCCYmen4xd2mMy92f1ZJd53oGF9aN+q3PBmKC8zCklDFrHivqqRZw/0t31hVXbwLzj7a
yO0fknJKngKIck33GBT+FsYKMAmaJxUjbn6uU0VHV5DmLVFbl0b5e6A0O6DEDGXJHA7W+ATZziWd
LYWKKjrz1Cuf477JDr1Nu6Xpj4v4AgZe+UybcVkEkx2STK9d+GzuKQ7vR1DUfzWcdmUXmpjwpl+5
qqK38I8RcEX7FYRSfFn09bgcnDx7hIFqsOrbhpxZkHSbJM3LY1yOaidxGNzD/BwoJd7LLU3bFqYh
ub0mcQetRjrlqzFPh2uWBdECpIf6RTYqCgfbbt+JqGUIM1j6lxPNJWOtflS6hqVlFIlwgg2NBzZq
SGcLOxkncUgUajMRb761cfJEu6lIf3agX+xMQW2oUS4ASPBobIWUn8AmlclHM4ZCz22MzkL632Om
ZPff8wJZiWXXF85NsxC4CQPFNBBbw8WE6pbulRaQhc3K6ybm1trtMw3iK76J7ZNP2qyCOZBKPgB5
2FgYBnnOgozuCcxv1nnq8Ce/QrU7gQPLD9hq4m3n3yu7JOHkFNbVtye1aXAU2A/wHj/HJY6ZpZON
H6qMD0mQNaeaSLrhQOlCwKPxT7BO88KlPy3dfCgUot9gjK1nSc90oVyPWxgI6x2NWhfSuEwc4JmS
rDNR2wda2cmJNGW2AhdMvtE+e4VpQPsDzJh1K13x1yhh4qHZKB6gw8DKUhZiG1cdfeRCwq5vdLyv
vP+SFbQ/3Zo+SmHgN6sfNB37g/RdlG0RmVHTb55cexxgiKCmkIwee+j65qPSwfDe+eO45jD627gz
c6uxYZbVWsHzmPXlEQqqZEEaN3lvVQomG74bWxMGU3Vq67i/VlHTPPZKPjlzVqBots2bERY1cwiw
DsimJb4VXt+eUXXAr0ND+mSYVIaZNSUjD+EwA9R/Pr2ZZmy7pQXnqouJeMGTbZWJDSoK9JDJwdsX
MQ82rq6xHJDMWtZ22z5LNjCYOnb9lybWjym+GnGorZWUUgk4guvDSLv4awMD4dCKE/eFTL+Y8Zb8
hsX5NWpc+qYbe9q2eSFWJgyCrl1YFl6z2yj+WX0Rs9v/JeP/WWX6LBz3oWihAIAdcPrtgPyXcNzu
J0ixWWk990EBG+yI0sVYTt2F9Lnc1z087FNfqOdI4SjiOjn/rkEZjBu8wffcEXLK3SjPOAogPdHF
sy4FzOgVZff0nMC7ynx0ZgXp/pY7f7Q3K1HqqHEWN0F4McH4GT6ZhwYI74+qsfdDq+SXpu7cRdKk
xYMrK2ercN/YxspOH2LoVRfMUvGXHMpvYN+3SV3PJdBP8Dom8CyceRnQXp488zgNnblyL2CN9Qwv
4NCIEMzY72iU0+exeR5YMXz57xckeHh/viBBYUI97Dfg4RH4sXzi3wGqiVyw3PgzRbl36QKMrUPI
yf42hSnjrNsoW72YPtNkXhSCryY3YJ3Vh6pFNTOD7ZYOzWMzx/cR82T6zKgJTTON/iLOvWFN2HQy
DBoNFciBKgExn4mHCDv9jXUD54MRdhUNc7dQb8FKqO06HMk7/4nbDo6hftfC0rjkx0ayblXDreMF
zicxAG78OXJ9hPuD991Myq0Ekzj+3wyEAgQwk2oZ46UVPn3hmcbhP7s4jhbf2x4+/U6Nd6iM1QIG
5MUPqA3/4g2b3gO7qRfQvnhXMkpodWXCTg1KsVvoIMlOEilOHogFa5R/rH0g3FcRAV/LQNk5ArEL
DqCb/h9rZ9bcNrJE6V+ECOzLK3dSpEQttqx+QdjtNvZ9KQC/fj4U3YZat/tO35h5QVRlZRUoiiSq
Ms85iXRvNomXPPNJXCAW8IcPPLo1+fgA7gMp0sefROJZ28irf04iPB7dJnGYrX5NGiW2oEaqq071
6FNYo9cmJ83nq9udfF0RL6pvky0BTrTvTS/bQoQ077PMZWOOIjUqgSD29wn6bop2P7XBV81ytbMw
kvg0lbHHpphQZOOz522GITiYc6CyMpA6tarRuwUqEaJazSfVT2VqbQTUALC0mv2l7H80M3q+7doB
UXSjPLhW7MzmyoiL6yzejDSzz8Gtqo+o5kK8mgi6SRvCif69l6U7YvLxWZoWu9no+rrLRL3Nx6ek
M6D6QD1t4RSNUJ/DWWmRbEl9ThBpPCT5mV8yt+dMpz7nyYxZTikqoM2kWMcGqKu7uX3We1v/JEfH
TrXOtfccoP561LPEeE0mb0fmzn5WByd8rEPxnM6sscJsvIOWJfZGmXRjq3SIDRVlnR8EgfmN/HZr
7pgfvJG3WnblaGaXR18b91bZIi7LsW0A9r8jfIN8/txVYu1SASZ98ovvxugoxPXtdlqF2i5y1Irj
/0jYVW6IzV5HpVWnNgLZ42gr1NgniRKCzWYLx+Ez2KCjEJ7LOMyerSl+b584DA65lT3P/laXeW+m
DiIGmkDWQvhNOoQF5IuJsvLIicDdCKNXD/x/eM+zkMR+27qXNgmLT0obbOXxc8y78pgRM1736HU/
I3db7EvXiHcyYegnGf/axPTOCe/Wax5fS1UbPwNoe7lhZxqrMwhCWOqOPbNzyvxOubh9y6mTQjFf
rDa5BnPYs4/Lk53l1ptIhhiIqxc9VH7kHz2lQcY28MynNE/1lQvE5Xur78yk+ZFDmnjLiyfiwgU8
xT8bivLR8n4oB/0Qr9775FXrvKkQAWUaAsjMnDFyiLzOn6S8IYGkR1qwa6D3fAbMOX5zUToeOb/7
/Bup41G091QdSc6dVUQotTXOW5fV2yZttd+zolNXnpZMjykbKcCFtksJGeF9ytr+RXrUWcQhNko/
tSWa9J1LYQ4t7aqnjq3ySno4yGGUVj9eSn7VNu3QNQ/1fBEqVBw1zLRNYsccvwoLYNvcEo5trNPO
iT9lQ3Rv6Gl1lQ+ogh6Tyqv8zM5jS681gne9X/N8n0/if39AeTdB4r+E8OwZpkM6SCNv958iS4al
NEqgDuPLRGQ/SpuQlFODTHRE6YK155n9RjIlWqQf4FDIq2RaSKsJNYqANEUuRNv7uy5HeQi6CwoB
xC/uKnOgNkGoviRO4m1tfqb2o9kiieznBI5nUKCEL8ez1E5bIJFUwW+LkFW6s/mt/eyY3ufcTfQH
2VPRRzDy+CWJiOxodu6f+CWnxE3uWG/wwr87AO5QjGyU+2Tqh1UGOe1+9JSKOMXwGLZ9AxWw+24h
e/tWE3sDFdGPr7HRARav02syBuK+iOHIR65b3Nee4x9iTTRHxP8Rwgb9OnZV/zzo6nROo+43bdL7
57GiCELc9sHO9sg2lDz9vns2pT5ImB4SLaZUit9+G2uE5DIzK3k/AmMjNK/+qvHVz/XSeTVH09/D
TM73dlV2j6FdXlKww29UNtnIxJPaQr4bkb2+OnH1KJQwPg5DZN/51Hy4XXiggnYsKjTdZubRzNTq
fwidJzCZG7izX8LCR77TUClu4oztAzkzHq5dNG4Na6h2deKbD9QnCNbCr9ydi/KVs4JTjnBUlzhP
lP15MIDSfdWCpl4VZZGvfKcsOR2Nu0J1X0Mr77+5LtLWlaibbTx18d6uVY1SGpZ49Ww7WtVm2P8e
QNqvg0qEq8546XPT+4G49yMn50NL9h6RUGgRY0LSttXalchCHpZm690VQzMcbFc5+VORb7URnn1K
LR0V/PbrhFz6rgdbtyv8jmN63j7oJRjABtDity4RV5ds7B+koojrON468EN3h3pRe0oB3EiiIA6Q
CSWvMKdCySkZ0/MQhPGjvFSVqt0pCTDA2YQQCTWcMtfallahXYQzwnUQ5ZfBLa+VnZcvoH5ftNpL
H9ByUj8Viva5CDTnXo/L5jJa9RWeAYyBLI459v0Rq11+VqPgyYuH8RhQO8GE+F2YZ4XYNWSS0M7e
hE2suezUeie7ymg/uCVHSlvvxX1H/RDUj/P8zVTiaFOrXXine90FqKcLtvpPbk/o0aqQjkrKMNhn
o/jJ+ZFUnoRAJ3Gd2UX24fv8pjhFvun98RNJlPyhSuNP7Eya+3GI+SZNQjsJ0fSfVZefbXDo2Z5I
yneev+Ixc3vjAjvsYKHxOwvyokdM61EOqqMvHvvBcU7llHwj94iHQMfhSP00kHayH6G1uxohW678
Ie+3JUHpz2xhui3g/nIvu7Zhg9bztO6Yowm9i7xyXIu2oR5aZxv53a3pmB3HKvZg7lrM1iTgaeXq
yjoU96UIvVPejNdqjK0HN2v3nFa3lET8XgiNPV/cfhOm1V+nNivXeuHWuzp6m2pAwzEno7GLmx/C
fBauIz41SeidK39qV06VQtigDNSqo5TJFY1A/6CKKFuVfJ2vmdKV13xuOaZ2zXgA3EmTHOyLJtsL
YQRr2QU2ld0rWv0tIWdcNI71UidqfxSNXa9l14mC6TK6yddYye0XFIrFU9YV63TulQX8zyjou+1A
Sb7zNF/Aqf1spYnR7/vQ/rqYFrfF1zPKioQId/8107GbO1DAPyq/dE9D1cRHt5vr3JVDdohMLbiI
KGr2YW0k92Qbx51RGtXD5NbO1ssQHhEiuHo8qQ9FVoA8d6f2FPL1P3RR4Z4N9FR3OmiNh6Fqi60P
TATNTWqTpaZQX8r0sa4tYAnuhJ5+H8eH3qzrYxx47cMYdRHBsbR+0/38olL45o8kBXyg5c1vcd0Z
azCA2dUgHXsAXaUe+hLASVXoMPaItB41m9WEpcyPDHQmXMfQvtocNXS1tv9wy+xZY0+xbggdXoWh
bJE/KX+YsNZCfgvfgp5XKMKkuFp51B3qsb13+SrtE90V+8ECU6M6LrEIO9RfVav5pttZ/CO3L0A+
EXTgy3y1yUm/OaFRrqtea54QoaEqXdoWZ3eo77yY1KGPsvm1aAC65g3ZgqoY1mFRp3+oIQcvL2eP
YrtU9YGhWNxNk2FddIAmm9AT2hdTjBdiJi45TU/jJ3vXqHb1NQqtaStctToRy3Se8kb8AW+DH0qy
+ZygG/sxa7oYRmSAmGDWj/eZNx9oLOtbrJUBlI92PGhh2+3tgC0TykqPHUjf3z3wcystz8anMTMF
KPVa3dV5370SziCJgkc0b6zdqsgeddEU4AOag+oE6dFBE+aoTTGy5VGX7Ee1tR88k6oIERoE226I
vcOoR+M5L4H2D5Hnv1im2VydejglcF2FIVZU+yONMbTpJUIDcE+Sud1K8FfAe7mxRVQdJTSsQ0od
KInbIr8FNKzpkNFBOPVFVfv8SfUL4qqtdWfVfbo2zF4cu04LtpOr5W8QPf4gMzNcKw/qSGGE36P5
N9dKvFXZKyVF/QjWjp5qH/uoH/dDn+RPgS48gptd87vt1aiFdtofCmmNSo2cT5VqTltNS97csS43
RW5412y+oHeNnnrMB9W3FV3hINJom6l2ym3o195VOnqebe7d2PQIR/5pQ3HOvqstfljmVaRbag32
1b2tfVsstbV9ANqhF9PrqATh1i3K/KIEBA0JlQU7qzfSsxd7vzmJ4V0igxN32DxPhhGt9Uk/T40H
Ob72T47nahdkbY31BIcVbAq6+17a6Me8T8eHcr5Eh3zMKM7VptGh5NiwMe1Of0VP9atRD8MPcngT
sGc2Kpy/a+SwV03rFVtBgJyfS4T+T0rKD7WpWI8DvyMHdVTiTVrZ2idKpDgHP1E492Q531ct/QKo
hmqJbsOGSy3H8+SDKsmo/byLbWNAsSgpdq46Ouei6rp+Rdru2Sqc7CBty0Vr3D9dGlcnDucAFWM3
cjHHpnl1G9GscseMPvdIxW/6zDKuiRdyVAUuAbZ8HxsTNAPYCwCA0KIUeiVWU9RC1zI4DxLRes7I
Ra2geQ9HadMyw171E5XkAAleYyNy/iBfRVmFdesH7lNgsEuOdPWrqijjKTSL6WRSjDBb+YgvR+Mc
rKgUwUYw+aI0UfomKAoIzgAwYVYNLtHy8AScvYfybtjrZHDrrQ0O3wojkpYBFZrUcsiP0ZTzfShV
ZVM5k076z/OfRkc8BXZwgWZN8ZYpVgi5JN3e1+rikfgbrGalyleK1kJEt9k1wdmtP9nFGF+GKWST
l7b1p6Qs3HsvMV/4/Ngv07hWZ3L5n5xzZ1amWWhlFUe6TdWTMpYUdDkQV41/35a/y44dhioVGESy
cZx6uiYIdq0MrR1gNxjT9WZD+2Ovpy4wjdlFDnBaQGFFQTsGSyniZK1aORvgWedt8Jzq3BHRv7VS
o0y2qFhaaGCKpiVXi8+tyS8Rn6tU7XeI8aPkSIGxlaLCDs80z7/ICx8D79jB5DJQGrlYtc0DIIsf
20pJ+Przs8gO1nnUpkFQAbIsjlZtOY/S1rrFSU+a6VDE7iwSD3OsS20S+AOidWqew1OhPJrpG1d1
pDKf4YfBY8ir3o/OmB4UjpqVHkww3sY5nvAAwnXTW6rJYxqEp1fq8Hli862HRXgJ+++jUZCM7cZy
57kEessocU6N37AXm1tagu7OzSj78tI692SCxx1aNmT0bSp/TiVcS6Gkb34SJr9RpmBWSlHaz/ze
a+s29oNngCrR1oxr/8FW+VBEyVcOVyTpuxpKQGfxaJm78iI8HdSt5REqgDfHkD449ikXG0Wk+tVo
niKzgUmp2kiy+LzBiCyEdL06Pfq2LuCBaEq0LieCA+ZcbyyaFONRXqoQuiG7rW6nBepPW912Hdkd
vToOaW3e/ISm3ZP1s88JxWl3JQLHm87RzFMbEXbxEMp+0UK7eRINlQ/R4X0xnX7rJaryOG/U/a7R
Xg3ArGcCBv6ta5VZto5HEe8yvYxr5H6pt0HJVWWP5FNKvrb43fXj4i7OhTjxXYs4MZvDo4Uux3r0
0mlveb57l9TK5zAukicBA9Ps6uYlGMf6pQC4VBqtdl8GSv3iGcJa9yhf8wtLl5Iu/l7ridP4rX9v
FeCuoH/593lsf9emKX4Nsrg+Ummu3FRekLzaMG62pmiigxyFZ4HCaGiWBL0YpYAFQruJ8qy6pvrE
8wPwC+bB6eFFhoW9sjlo3jnKBJCwt4yDZTTprEliw7pKGpSeAJhBOLc/ZYQVqIzhqhvyAIyOqrYv
Cx7vSuJYhFxCVEbBkW7lXN3rg32pld32NrcDl8bTnnjf7MwOr9kVE3B5OZr0xADNcapuXRBdPLBG
arlK51ykJEIHE7HF+b5qkOTbugvL/W3uMPgbh6T3Xjobfatv6tD1b6Op3XQoZmTV4TY3EiTrelJI
8k9IplBZk4ZN9lT2OViO1z/0aOfvsmgqEXC/A6ESvSjNutdU8aJoTv+S1cNnmFjepaDq6aHqIYcq
xiAeuhaRvKj34CkpkX2ztdrXakLx7WbqUUO4N8lI+2qJ7G7MiflOAQHpClc8yDXyOqKiqp1HVPEa
1pmTC7Z4kbMBbZ3eBQGUcphzv+cEq76WZaivQIJYD5lvxYdocE9tO2XXzko+dWoSvMJ41k8UzEBW
2xuC1zpp2x3R93EnRwEYNGvyit5JjhZm/Zw1RX+l5K3xuftKVeLgoIeFuimFRVGNzK43DbzYfROT
GF25AYpJXknNkW1sOX8207lpahm1wN45vGuamUY9s5HwQWA9+RA6P9v8ec+eCc538ILPBp+2Rz+l
TMTcUyxhPsTB+CR78ZQjypqL32Wv5o+GIE59zGiows9TjeyQO5DTk6vG7WTsfNArm9hWjIfRV39e
TOXoKCJ4WMxs+MtT6gefpNNiT81O21JT0l5/GCiCWF1RN3rcL87ShXgEZx0E0MSv2/k9B0ar1rRP
sO2pF9aOb+5k+5upBfU8arl6UXXCXYCrNy7qMbDr63AdzSoi8lLNpHnZSg3L5eud8wx3KK8ibdqv
Vlpk3nboYZl8GJDOclR0SvBuFBoRRV1s0RCVIBB7W7VpXIjJEwA/pH5tAizjlJ8QHPt5idkqnNL5
IlvLwOK3DHzw+xcuy/ITiPm5LDE3XubJ7uKz3OlfuHxYapn7j6/yH++2vILF5cPyTTBj+j4Mf7jT
sszyYj4ss7j8b+/HPy7z3+8kp8lXSZnvateF0dPyJ0j70v3HW/yjyzLw4Y3435da/owPSy1v2P90
tw+v4H+a+9/fl39c6r+/UvQkanaHRrFGeYStXTR/DeXlv/TfDZGXYlaeuj9n3foUsS9uq9z6twnv
pv3tHaRRLvV+1j+/ouWui49KJnraLiPvV/p/vT+HGY7eAn3U/3yfbvdZ7nu71/u7L6/x4+v4v/3d
tzv+x1ot3AirEj1lkf9895d7fLAt3Y8v9B+nyIF3L3VZQo6k800/2OTAv7D9C5f/fSng991mpETQ
yozH5r4bQmdbA0Ncyy4QXkhxsgmYy1qrletv9NkxcOcR5Nea+7SpSphVHvvKeUTaZCvsESwA9nKG
8l4D6mdQmhaPoN+aiBJc5JLSQV76yUvvKs/fD2MACm/x10cDMAdZpzXEwTV5CPdICXmEQ2+l5JZa
cbK1XGRNuXc+uvNz9s32rgRdOReek+51k371o0Y5muhVr/MsS/akrghbqVnxBMDzYFZ5e4/4U/5E
8W3/bHntVY5Jr4ov+M6z62EDFT1/km56QtmykJjMSbrovspOKmcHy6rSIS0L4GFmDPBwvokc+Jd3
193+Ktf4x7t7I2JQuv8tyA2CdbkrLiZyJBfZsn+1KAEdrofU++myDLxzNhVcigGXQvxcQK6yLOr9
WsWqknBXmE690kr4McjT5neytVwWG/IK4B/rmLzC3w1rmn+h5O24/xdL/QuXwVAFUoRUMyDE3Rgr
StXZfJjTVd/n3UX2ei1y7mWLzVa0Ye/rbN47D2147pMAJYk//aSzvJQcmxGvsvu97AZdB0Y0TJ3+
APPyj8VPtuQCZePe1eVknxaTk4pdpo7iWGnCArRJ7pEKVBZvkrPO7do7tuB3wo3q9hmyl1JUT3rK
yyTl91zyMX4de7cl5OzGjPxNZNQtxdWyYQekYD6AFO01TpT2iuJfc13d+r+M4MzgWqAqDXLN1RBL
1krn5PTuy81P2tpperGy1uW4Mq81XzJQzzvbDHpyCfO029oiUNvrzSDXdZ1g3En/cR5Ry+lLVtTN
XrKAZQsNqseF+buwg83YL/21JAq/a96YwSGYrz0QIEowX0KSv6fEtXu+gHOz1YxaXfuKWp9kv4bb
pW2zKmtu/WVE2mTXBrevbZeR2xoK/+bbHLmQHF7Wua37dyPLOssK717gz1ep26ug6bNNELt/EsHV
mendxAYyx3PLNFCgXBllQ3VUchDS9nOAutg7SRiXXHJNn1wXGjsE8sVpGaZAvZArSBOKDquI8gmU
jCPYbhowwJvUte/CGd1B0Uz1t6xANmkuVLJ4hLamoZcssrV+lAgliVVaLtJWlECXFhCTM5dZ1Y//
6IQG1F1uB2TC5ogm384niqGGd9HgExZD/j6jyF7br5bo5i+/luweEqDoDQIlEVuUYJqN1ZTN46zl
sIvaOt4I36sfSzHWj6Alc/Au2X/YtNnWQWSnkhNx553syykf1hrU+KHp/ODY240496rVn7s8/tmS
thjt/ztXv/9gXlyJsAF6GJzuW0gxIdAJeo9sdQAIeV5SuF1Phvivq4fzmr5+/8Fsq5GyV/ThsftV
VvXds/H2xJxH4FhNa2Ik2vrdw/Hjw/Jj/92afqSuAxBea5iO6AcrpIWzNHoVEOX2St8WySafi+yR
PBf6sRfJbUTIunxyJJ2H43bq93AdvmRmpFzkhSgufDEPyvZik63cb366mEG76sC8nD/YZbeHgrQO
pnraLvNJE/ibvqy09U3wt1cF72eAkqIzF4ix5oumTBy60zwCE61VW8Vp3urcEedk5mC0c0t2yzjn
AC6Nsh811TGe0gqIJH7yYtrJcEZwBIWyZZ6wCKOog5uvF5v0vi0o15IjHalIgrP3ctAN9WLNDl2g
xNJoarb2dBv958GZDjzQtQdPBW4M+izY6NzuIm2wgfUHnWJ550y3EIL65aYN1Eh1IqoIS2OkoOeN
ChRfDh3Y/EYal0tkeoiD/rqTHGjmpYdCIUfF3eSNpD2s8+bcN+btbu/seVoBF6IaoZj045RG1Z7A
vfrsdRnSoIpvf6f8zirsMvHNbXOxrhFBuPq/fCPDmT74tuVbMOz7tArv7UAjJ9I1KNKlXkN8LQ8O
cqCf/PBetuSgbFV2RMAWIMgH+823gKlWDBVFk+bVbgtLRxHOEdAqdFfNPCKHl0Xlbe0hBAkZ8FLk
jOXm8y0hKkd3y9TCqjap7jiD/QA7IN+6DYLP/G/t73YIBUdLqq+hHSOTYjXpQ1Un1F3WQ3NnwSB6
kb5SPuevvmo/WSS3AIwoeq3ww8hTWNIyGqpZQDNK6M5gbZV6PbdRSeiQo44LPESOyrlFR/ZW9QzT
q9c+66xN0AWreq4ORpaDvEUF6mzpytFKUFdMjmYF1YJqExhYo6G27HUr00+bh0kIMsaL8dYPSUyT
HU21vR1DBJGe8iJa5+cAtJjvE/lQaUY9pnlYJsnlpU2OygF5ixHRGBS5/3SWo3IgnV8QeLXmUgEE
Mxyz3NpjT5DeHuI32GUUCFLfAv540qsRcs+i094qSwOWVo7PYyFgPSpJCnYg0N6cnMIqoaayJ00n
lZqUfKLn6XLVvM3r40CE/N+t6g86qiOKgoYg++yjJVxrr/k9HHcQbbNiW3+O9Ch4DcvpGFTkR1o3
nl6KqlgPsxwdrMTiXu8oBxbMXhBDOUbY1AuSo16iV/wpLClH5ZJwHcVZjkam+m7JfMxJrbOG2xbf
ScKk5GS8Ao6C0z2pqLsfOze0dxQxsz8rU3QvNwB/5xE2Vru2TPS8xKqerGovjwpTHBl3ppOvPxwX
llPGpKrGnRW/95CDy+kjaur3Hn89gfCdUg9G0Twnc4VNg/1PkJrNSUD8JXk1V9RcLn91GaXLlDtH
mOnlxVYoUjgOLugZtP2StQdcppts/Z4nWfSElIh+qcz2bqqL+KnR3OgpG7Nhn3Wi5xearhxwsrRd
zwXZ9tImL2Ornsq2cy63nu6Le9udbg5ykm5PyYGf4uS2kHSDTG6tW/Ts97dXo+jRQ0Mc+baIgTDn
QzjqsGZ+3RlCxAEVcGslbfICFj3dgBoTO3O+xaS45XqgYsWzkm7UmIo6RdeI5zGo9XUkqEksbQPA
5jN4s+/eLCosTVVhosyUqRdnNgmYALukttlmz92Sc/KTYX2RY9LdjGHxehkEqlb1zdOY+W/Itog7
HoXgBLwgEHc8HRSFAiOzWRp60x+R/JvHbs1qHsqKGCt6c9FWt6Z+JcdHf4AzIJtaGBh8d2oYU7L/
brzMnBdV1AEUgXllu1HNXRd4n+xeicBVTqp50hVk/rayaaLkZ6xl00qQe7s1ETn2FDQo0nGtBciw
TGCJQI3Mc99N4GDWupRngV4RRkAvVb0ZHhzUFzfxoCXbqnS9CNjA5KwEmhsgdurUpsyMMTz4Iv0e
kkM6yim6BaMYhORwCstMu7vNG9xnfSzFfaAHqBw7mbPzOMQ+ovhfr3zY6UfZlZekc59Us4/PslfF
sfbYWcMmp2LTQzH3PDMIHuGhLlMqhEYuXWcdFpPXtWgreNnX25T5ZujaTHw+dWOlQY6P+AiFYtdE
GbCrql6DVhKPtaOGz/AagIn6z/JixHYLIMryT+lscxtwt9OkUPlm7gI+6B7yQD9VpvdzAtqUTyBX
Fb5lmGDjZVtn6lHanf2BEufnvnB+LP7QIjlh2pQVnB2qvhrXQR+OB9md2rIDW2dHa9lV3NR4ysvP
WZL+vBtiUBXRWNs5GmmbACIqDEJM7lwkDiHWmL8sDjaIzhcXaZMteXHClvpw5tFwuoSCBnOZuHnS
By8jsmNgQXPl+Xk0Qm5tQN5onkodG3NnogO+lhSN0LdSVHD8frN0karsNxaSAxQ5Y5SKH+LdqJis
985ydHGWc9Ue8gfKl38/VzJFltH/P3OXF4m2eHqQL2P5i+Qf2GXRJ0NzKag0GgFVclyyhAO61xaI
1U0rmmkHfCJ89t0ofFQjRL0QHX6Wpg8ecr5J/aZ8Rh7d5iPo8HG+nCoX+bv58/3lYGq4wbP0AM2N
4nOM0ipVH3ZWiDLbGBrDVV5suFgXVwFC88skW6Ylfq/bODjJ3pBF41VO7+zIeTe9RUv3UvoNNQ7a
8Zrb0Hay2M/28kUiQ065Dqs+33ouCdFGsYDozu/HXz3kS85+eSTyHZznp0Qu383v5vlinp+riXUA
eRCs6y6FWpWU9SmOdaR/h3CdRjN0Y5YNK9TYO9lD/mMA5XwTERtqv9umlRttpYccCASaXiNnqJO0
yQt6ov9yndt9lzVu4mR/P3+55794HV0/qWvDQoOuSi3jXDT6vo9165hZqXEWFX8IMJHeOLe+wX4w
tY34NMD0lraPPtKYzt4VFKut1nrQg+Z15IBcf+m+cw4Q+GqTatzKUel3u530GeCTbWHX1Sul83gq
Ujvd3ZamMR66qd0SChvdbVRl1inQkVday+Y7T9m8eclmWbXt4ed2yx+iI/FX5X4ss+DB7VJ3NxSt
gSj2nzZ1HqDEYnVxav1mz5FWMm9N6t1/6XWrZAcZhdRO4QOz4UOA8LX0EX3mnm19VHZxNsDNEeUZ
nEt1NmpCfyvZnDSrPMsR2ZK2EbVzu56gUf8a/EdfOTWNgq+OfVd2WaeVgLDdS+imW1n3/F2pdB3E
tJJHYJPnDd9SFb0O++Cy2FJQHKlvIJ6XBRfNCeD4kco3zQw4+WAaYMXjZ2M2+1mXnEYjRWhi7loV
UgjIVClgxafiVdfIdFhWCUVtHuUocFtjYpNzjZ3wOYAk9sol4ftgsi2hHolUzy8irTY2Rek8Nb5d
H6XSvlkAtLzZYORQWbIk8rDo8yuNd3OWC3RudIht0zqjAD9cJ7RtrNHo7hCqG6++yaWJFITOq0jf
SA95GWI7OU/uz0mL3TXS23TfUnI0BKwk3jqEZzelW6XEirsRamxkPJYQ37ZdScTPtCzjUdp8xWzX
ZWE3Nxc5MLLACvW8/FTq4x+Q3LQTEXTjEbXakxqH6kXOvF1eR/h7j+08PHatctHs4SBH5Er8Bo6n
RNF/LDNMiHSQBUxKZHatC/hsflFpgKx7DEKphE5wJ53T1mvXFYVb9q3heNF6eVHvlnfS/3xBmpc4
xzzW0QSUh1Q3UvoDjAu0o+ZTqBI61CeXRm2c5hMWx0pjPtNG8oBZG3iPOirCv2yyBS7/58BtWWmU
y1DGKV5NfMsUap18Jsj3CtNVeWmL0doXnVke2qxOX9Bb/KaDP/39rw5DRGGTOiAQJJWbRhW6koHO
mpRsVEPb2NhV9r5rzl3pLEel89KVox/mFjYsgRao+1p0lnHJEmBZkJa/aENsIucE20Ta5UXaAq0t
YZVAvl0G4rpUxpXsN0O7SWpD3BXtj7SwzJOsfgjr10LfFG700v1go+L9cEegSppl9cS2gcG2+rtZ
tRyRnnbUGie7/x1yMMw5aZK3kNMId3Uw3KtTkPTZnR9zkS15iccAzf7bSA+RcTVU5Egmnh1rX/Y/
et0meFGW3XXqyFzZRMeLplz71pTWBszbOnF8bS1XadzU20ZdBw+Sk6liXqgZjo6BGB/cuaKuP19m
Expi44MX+lTVpmLazcNS+/pxatX0Au3yVRNF8aXLYkQKi8h/7TpAZ1pfjK9+FVkrr23yV9+hmGVR
BB7VOBplpVhwtSsqB6j6xhGc71tJu+1AJxl1pPGA95yLbRaz+CF8XNkayQXfiaDaLnZYySgjyr4x
z836QtvW8wwTYt3W0/R669ZKeUDqxt0mUKff9CT+3ED1eFT7Sn8QWZWupD3PenOTqcD5vRlcDTGd
etjaF3+q2lNmA20ENpe8wTJsVk3g+fdgMqenUmkfpT3Qs2qX+qZFqI2bRE2760xgXS1SqK/Rb0YY
D9/FFPirgt+2x75spwNFbqqDambBUxugtQSez/4e/aa3iNVITxTpxkc7RsLn55EAYVAYaFTq3CA/
km7FSPG+Wx+2R7odRye9AIh0HvJKUdZKYFnPSyvICc5KW/SrtYzeWvFQXLocRbMosB9D9qFHPizG
vbwgJmDeW7FPxU1KOa6kzR59y9mMsf9Ylpl7BIcWGrcRFPqJqFkgffs0eEJqMX/W6jTe+ipki6KB
rhcrZbm2eif9vR3i9WSOw28BVeK2U52892jm/M5/9ZAKXmkcrbMopMxsoECzyVFA3SM8lPHJVtTw
wZ/PRU3oORu05tFvm89Ave9248kPoJIoEXzK2UUOmL4OIMFLXT65aX0ZlZIo5Dz6H6W47XG4a+pL
O9dc1ntCyUZFUdMRDOhRuIq+G6ZS+Uzo6+ZhwK9aZSM6UHYM+ywnxy6l8An6fyV9zwlbquMH5ngf
OMNBjkmTWozFzhp1sZE2eTHU9CvCgtrdza2LJiis/QEJ/ubK4XfdTzUZW59qfLJ6ctsQxCsMQiZT
0/4f1q5sO1JdyX4Ra4GYX3N0zk6nhyq/sGo6iHkQIODreytwGZdP3b790C9aKBQSWa5MkCJ27D08
uSxfUfk56GpxZIc+zgrvtOGLx1xj4TmOfkI96NJMgO4csyF47Ov4aCRu/9rzxlrFtc32oRtM9sTK
k1UUDAPqlkBmTA13dH3vA/SP2gVlpL5mwwiZZxjpch6ZrqApk+HZuCZnMlGj6AfelqF+Nvr6HgUM
fbagyzwcQOCjCfASI6xag1waT/UIHIyHnHRV5z5I3WzkqmiMrKLJf41Bk29I5ZWaEfhpiDtWkIoc
3DtQEiXakgaGtIq1ZTpwa4EPAOTwPETjYSK2sZrzaS3qJt5F841MQFTQR22ZjdzmDTUb/NZk9qpp
nPzeLlOcNK0k3tasSVcTv72egvqg1SEza9XfZZn5G9bp47IMdOQCqd/43ajqLVEoPPd7rRdXUkYn
m67mUJcGZj+ypbWQy3bojY8J3g/835Sonfq8zZ1NIOXTB9uczKWkLY38zfY5e0w+bdE6m65on7xo
BX7Thc36dFKgJWEYiyRiNJTvuvl/secSQUIwVGy9MAOP3Mp/dSrQZbHCB5EwxF6dtejqEUBo1dep
LRX1ODU0bnsgkHSEneNBT4zlMoEcbi8Td11UyQgqPIkA7jypaWxzi4TXT+hcOPuqss+Tki4J3pAN
nGSoRw/FxctdZB7e/abn9nv3wz9VOb/bp1kIFn8LwrpaGEzqa9HguUb0DqUwf6KIobuEgHMDN2xA
cges8SKssiOo8cMledEkN+zAfKFG/z2pEcnpLdFiRAb0360cDEcWBLsXWpkMp6R0+pOvrkJIHm26
ARlPstEoDczdBNXuazy6XJCqYwa5IGIMUAMSpUtg3k0QRMW/LCT5dlo+mPfUjE3nYgsgwvVsq1HW
uEtMPVxkuW7h/NqFKzmO/oUaxLTBblsjMp73Abg2lRQcdxITOuWv5PDB3HbGBvTC2ZJsssMTboHY
I7BmwnUh4QQ018LJDeC/whJBVlAZr4GiSjfjaMklLda+3xdbih9ICne7aS1lr3x8M0urxdfLZwgy
AQcB9c76KlRjsgLl7K51oR7ZlQOZQECJlL9qYvej6X0iMOH2NJG83tcajRghRjXxz7WGovniR7Gx
9xhfuI4N5U/VxEZhbUMjaD/IEDUF+KrY6Fu7VsmEdV3m33fZx1kyhApuoGMWokxjukSoCaiA3Hib
4aL66b7AcWW+zzxjttEsXd2HbIPV+/f97/u0pfESZfylTyL32kvUiVaJyXfUpWopf3QPKPwTJyqb
ymI/vMbGgTrkxBsWonzUeqxt1NrhGQH176QLkiW5RKr+qoUs4soQ+OHQDBpA0ffbreal1K1cBJqh
rI4PYzQFkD71Yf4oOgrejhK3ynyVHtODfBPqHFgQlEfc86w712M6HMhETQnyrS00zBl4NuEWE9V/
DD/dbodDornVvuqt2IXeM2TS7+hoQE1Cbyy6BL1msGoMw1jQsYNs80Fits2TyRbTO5AmW0gbLnSv
aNccNbeAWP0mdyP6NmJzQ42uu6v19DAP8gKy99QthnoNagwThNsde+ogIrnRUL66qVWmFaIS2QZV
HsmmUmnZeXQI2Y/eABQI+UHkTCEwspYhiG231C+RsVzP5QfCU4KoSO7yyXMuVpiLGmg0GfF9hmpl
E/oo2SoL+3ksQaMWGJBZ8DrDfg5a9goFrfxCg23DFqAvZI9VVvsPA+NbMvMMeoqmRNFzzyLnuS90
scv1MlnRqB0KbR36cTDdIIBG9XSDacne/XQD5CE/3CDyhAdJceiKI3tenFFX1BxtnmAThR6ZMlfL
pysazGwUpQ8GW6ZJtwfHqndsgyFaCTuKvleooxkZKGoh+mdtJHTcwClSJE+9hkeLcgAo1gXXSGhe
5pnQfeTfKwMnXT+wvqRjZm+g2IOvlw1VgbTPGBhvAtQi5th3gIU433aEwvGjWm4qIE07BccpFPh0
8qP+3ICS7W2a8iP78BBH+PLUMZBgjWoSB8p+SGsB4IUMQ+gv6ZLGhzHkq1EiukM2cm8kZAinvlPW
yCQjFLwyWe0c50a2ndh3JdBT73Zp9m01+YXARR3NHlW2WjeKDz5FE/XbpPG/d2FfnEFTzU61tgEf
N75vZHIU1obsVba1h+K3vVH+MhHshN0EOZF7CPlPUAoiw/rHguSQVW5xnl1/LzrfJoROWZeLyHOX
DMVo6izhqyOIHXjOtu+TVzLNDR1DPnR97wt02FCopmYC+cY2UdwjaTgfSly1UsWjaaXPB5WukiuA
rzzFmgyUEf1jnby+iRSFkSgDR2AQpO6Pg4Nif/AB/ZM0pfdk4PmImJwRHMe4rg/MBA4UQlPmDX9z
ueBao//UmgvJr6k5dsXe5gSGFhxFGEEkPSmGtSGH5ZAVOOAitvza4Pm76MCLc6lFB4YUPcQpi2fj
q3BBpwG+zmGZClBqunIoVnWSxxcAsPud4w3alrmiuHqGX+F0g9I20wf5tWJoGyJ533eCffk0yWhq
DSS3VnFtalBJeANzd5b0hyxdmNgOouSqdjeJnZvPSd2f08FLfyRmguJU7NcewG9aI5MLD67p5nMt
uzPFwv7m8b7Gf/RAXaC3zFFYvfLa5AlUH9k9ISHatY68z7M9iBo1dfyREBcF1519D/qyCQeRlSYg
r1Ag2Zg92MFa0BxvSzPvlkVhQRJdQSXiPJoWpfmgnFOLDgCY0qIEskCtrDst2hpDu46hFQMINnYp
uivvQ73KUWmGnQUR9EI37rPJgAmhEBDXKC9yVaY61nPg0bDM+1pkghLr0o01A39qqCU4gGSing3c
KeERCIbkIpTGYct5/gPCPQve+P7rMOrBKsUpaPKwG71bcIXiKVNjY4NiHOS/v8OeFAAt1IAjoPA3
RTdnI3lTsJMaiqH6gAhukHapFg5o2wAiWncMClpELaZ6caFVD4ZKU6pe0UHfi1jITMNZZ6r37klj
iCubyB06/3Hev++gFxKFyc6q6EdE04Ysu2QlSGVrReDXVjFUsf4yUDsazi9qIEQAbZqRdD5+R2og
jEvryEwQUJ96FffSWHUbNO4fjEZGK4ld/Kss48cwBsO6oVveIffL4nc0SZputumRyyelxFXQDfq3
JnmBIG32A+dLfRn5w3g2gM86grYALHFvDnkXresUEK6qtKbQkK2uqDs07cbWG/dAJooRkR1RnGST
g4UTR9/fvnNoSc2KNOYeIvxVwEwFqdQUVZmIJ4HfgP4+QMivTRSGvLQ9SGBmO2iT1jiH85e/+DvK
ziK/AB5UPIR4pKU7pNttaCMiv+eXBrLmTtZAl7gyX4S2hAQHopSIT5x53ZYLImcdvASgGw1EmNS1
HOt/n1QZFiCJ+XAacwPMArYGatPBbyGt0owFKJRB0U1NzC0HqkESOC7dWQ9gwS4NrzrGYhiuXDV5
b69FWUAbQPWoQTGHFQlsgpXFz1r90iLjTD2QeoKSBVjGkx6Eh9kU93V2kJ3+lUzUOK1f7DydNdNM
EdV8l9f2Lwg4tQfQxUL4qu2TDvqzRbsEXz4YWGejUCM0/Nmd+laY/cpTXQe6B8BTHOGMdTV2cgKf
EqaUBhw1Onfpihow6IHDIjmS12ymq7Jt3ybVApru1ahfHFUxApgL6Ajmsg+t8SFgO2j44qj6knlA
ClC8DlXoreLEHB5FxxHstf0r0wFj430JalrH0A40OEpdR/VtUW1p1ANX2B2k1IMljXom/tDO4H5D
GfrwaINd/OYM56Ku63ZZ1NqlkiCiI8/CRil/NeT6jtZhNX5xwpbDmkaZaOXeQHE0yFTxiYCUie+R
gtunkCRql0CBLiVUIB7IN8rBYYozcnWklRBJa6GIUA3gW3OKY2RBjtE2OhwkR44nGKqekZKJwCcW
Sf1O4qu+M8HPfEL5Pl44dVg+VmBRWegS4oAF/poB4kshhKfESg/j/q4Nc0BZVOQXgQBjGUUc4D02
QnPUUb9e4EWSE161IPZBj/zITldxExvLNMgqEDBigYxCwtyF4kRQZRs9r6IFVxlDn/J+KWJPftc3
Z00lEGnAEaA70n1LbiYXpwXlF83TaAp5GnYL+HLWngOVi9SFJiFoBAU2sDoYx7qt8ruSB6DvH3DQ
JVuh2M+oIR40uuIGmHbHIP5BPXKbZkx9BDmRoy/x4HLqvFp8MNJlhh1OuQIBar5uW2TT/DpY+f4L
Lxow4WRmAHEWzSqBXYy0u1JvINYSCauHMLuoV3iCm/cUD0mZsPZRYbyAViXdu0WRL0cwZGytrPXP
ZQPFjMyOoOARjONSr934pZFesXDHLPhWedVZgoEpXPTja4kzK/6yRbOykq76lVjZsy2T/LXV8P+M
qvfhCQebbMXzVFzbDnv00bKNk8f78W4I3XZf6b6ESDT7152L3vp4Z1vdWePluRwKRIqK9BXYgY93
7trkOS4zfRnnVncZo3wD6jsQvo+WtrWKQftmSnzh/TZh4FuvvTXEI/wjmCK6PTL4xtaUsX6fgAZv
6aKk74st2hdmgZdqMf4DQiz2D/7LvmmGpr+EnZusWOmAJjoNtC2q/uN9lMTi1DfxiBDOWDy6PAAt
ObeM7xBtefsYBj6GFoTh9xZggc8fYxj9f32MyPKKPz5Gjb3bycRxYNn2+GFXEnopyJtkj6AULq5m
g+eL6lm+jgY4xdwd8jOZsKEUK1+Y7Za6NJ2PgIRRtzH7D9O7iuc0HZUaYCcA/bY7WhGEPrh9Cwoj
u+IQCEhEY9+gVmHfulDFlSCrdSBbHYYK+axY0kCnfQPEKbs6wdt0qM2BBjqyERSxWv3YNtZbI9RV
gjICB3UTILdBjzwUfPSoWe6AMgJ1SSPKDyRPEIgy9J0O9tMVaYhYBkIxSOqMRxPh8udQ/0FmSN42
e/IiWSTyysdhOJaVfjW0Llh2in6HmkFab1fU1VWXbFAs20WgE939zZfcpvl9vS6a4A7Csu3SRGxw
R6SraQI+NbCWeGDbBQqdRsG77u8MPzQhJzlCJtoDdbETBOvBBXtCRuQHhIYYJeeLIJDQNsJ2VN8a
qg9BD29bUwCDnAgkwUANuGjUSNUAztPKBudtMM9dRm4+EvyMeoOjPxLq7b03jylPwsv9ZR6Ur6dV
SrM2l70JyFgg7WGdNCDm6vCHBMe86vdRCW0ahv3yhB2YnKzGRMU4YANz4w/asB5KEEZI7tzFlmYC
bRENr8CarcrUT16GqAYMR9mJ9DiJfLCiVOlk9wbFVucFw6uyz/4Gs35hGyj3hWvYgNIlrNjmsoXG
BpQvi23mNiPgGXQeztOMn0PI1R+bRqImZXD7L74fhKvezNieclRucT+Og3j55CXdWCVC9ylCEVcN
/yGt6UATGKlrawXxUGRjVYJFmqK/VgNfUI+ajuFkShnC3tTca2rp5g30TGuSQ+qgVHvUUpxKqctS
AxtAxlGtpbSTII2SA6HPxYFGm9TeD+A7eQhDbn1ag2dYQ8Pb7MVEJA/4pwT5Kl4kUEdr+a0cqgq8
TQBGVWbEbwVUIsDy4y3HHjTGy8rsKqTUAndTWc7baILgAU0l09/mKw8adFFWCW4dpHQiO42RIVjk
GsTY3+Ahbyb6dnxAkigz9mpkmQ5UTgtGnA5UWjgQ4TmVHOUhj9x+mTu+9qiFw7+uhp692eT71Sc/
LQ6hyC7qfivyxDzw3gP5kvrCAWjxMJT9cLO7xgTkakjBRYwvVg0ieBMHng92+iIGv/1lDE7YsSuk
o69LxwVLD8hsDqPg7DCwxlllVkx1tcZhGsCPv1J1tm8+dDU3NG/umvnorBqAuhc0gCAJQyZGrZ3i
/YlEkSmWyKzyCzVZkT6iKNkFVvK3ia7A7ecvoUOQrqlbjDKzFmUsQJ3jeKDBU96TMeKA5afO93kB
1wZwbKFWztzibWVzCAG+V7NoZRbyFJlN5UdGR8tuoUT5RR1HN0RI/bMMjZ1W1vzWVia/uZ0O6tTR
hFS86iKJ5J/7fpz8zQ32MlXWQ87XhHQ7Na7Hds2oV2fqaTzzD3oLKIRKV+MdKx4Eomor067iDSMx
90xYOwOleNME1Ji3KwG9vMEYgzMkbpuFlvrl16Zk8Qolb/yQBV35Ap27yV4PUL2CwJW1rpK6+lpi
u2oYRfFg5gGYrbIBMG5l79R0FIeF8/QK8r230GmfIaJSYLPvJTepI45EV2STyjYoG139//hpBdKv
uY6IQN9zY+mbozjQg8zejt3QfLEYHw6DDkA4WZM0M5a9xEOk5Ca0UdbtCPZ0H6JOGsgUN7WIjW2t
RFRG1zzbRqE/JFmf3EeC/SQzeXmRp29zyxrIS/fdrZkBVVNo1g07TBS42w1SUUrWhmwF56sexaNX
0zbtWwy58JULSPuWPGiCNQBYqESFb2RTEzoHTL9TeMFjYQQUYrIG3Tt/ARa93gVdzdZcxfRc2O3G
/mgvcCp6Vf5/s8sxhaJxFSx4z9tzkktvk7CuWBc5z55Ab2neQe7UX/KgyZ4kr1GM7obuQvPRjccA
sY4SVKrkbJjgfuoyeaZBUIOODwkI62iMGuxLsrBgj6yV0VW6jbyDxFe7T4XT7EFkBAQm9TPWN3tp
hMHOMrc0WOJlmYLnCH6xamrqkx/N+NyfFiP/ecVPXehKQhIJ8mjQF63A/TOW/dmKivalWTm9JV90
TTSQQuvTBXXDslW8ppq+pi7EckvoeqDkh7oZXqRDaMsbkuj+1WudE5nx/wRerBC1CGVSY0nPcVcZ
JIvuaNQ1htfAGppNkuKwmJHID4n2GYUBaTAEX6A+cSLL6I3gGqTLoF+rQuzJ/mEQ9hESRCeEbdJh
wRCJj0C4dbQgJ4DjpyE3nUovZm3fPERjsGlaHl7I1OoeNLd5/ZPGyDRPanhqpMs/JzT9WB2MVv4k
308T5kX+b5Na4SFw7PYXPw477VYKaVbfhzo85CjO1SwFw1RXMhjfrga6kqG/mq7UaB40xWOeBP9Q
zLBy62jhYad6ojAhdZ0/uzQ6OyOKJk5zVyao5DPSsFr52q5Q5eCNKgzvTW+8/23plKX7jxbTzfOF
TB0ELrnJlnbG2dVjxrCBGHp9BD1ht5cCsk++64kLQvTmSgNw5GmsIPgyFFX93av4ThiAJi8KQNLB
XgFZ28z8Dg0p/sVhLlsmyEZOS3aaIiN187cl5QhAVyvttyUbgx1DfLejRsgvWsE6EIbiakCd4wIq
HPJLLnBPupLK9le/whw3QvdBo7vsm4xvSNUuQPzm5LgViMvHN1G72V634J9QIrIkdkceZcbc07ud
1PEchE2wR0jiM+gMBLNwQjS6fTdG5iZszXbFRzfYRb4/fHEjsHrLonwWRhGfUrCQL3qoyXwhNyj8
ajvwUEPy1XIXJev8uxjFA1uO8s4VasittVMb9VVDUvFapmO7MovU/mAbGqtdaZ6Fl1whxJWcHWdc
m7q7BZjrZ2AP4Y50EpBIay509W6fTWQfbWPyJ0kFMtkKOtPDjrdyuCM7mWjwv9o/rY9v8ofP8+f6
8+f8c33J7I2Per+NoTkWvm6/mw7kyQNrP1gq6SG/k8ffZ6fpyi5dQM1a0Ne8z6Yrc4yhPxS7ECuK
8fifR//b2qhO9fEczLSVZ3Dsh6G7Wi59w0s3eS6A0GlBu3uWqb4wOwZSdrybTQs7J6SK9QlFJ73U
WtjCa08uJA6eosp8e6PH5ZvbBKpTbn5TtCdw0DhPyW+3sen/tdqfbjS9CEL8fztgFDJHnKYhF3Zp
Sts6pmblXiMRWVeE+iXKsPE1LvRj2jT3uRqicWGZzZ3jmB52+1UbL+sxAs8mr0G0TKsNmu0sagF8
IUM2apqj7gDqb/vDHfTV5J7iKXgE/QeY0NVn6X08pswphaaLfl9lOWA7fZ7fpRBpfdZLJG0CNwhP
1AXH5LbOmuimQS/xlg3malClwklqMtSniWJB3XE0zDuwgOvTaNrztyVplJbkkH05UVctOaQgg6Ql
895apW3YnOwwAGcOsHU3gy8ZhV5UI+oMoHiIFh4pHNOG5QjFxijcUNdIuDwwHfJaFG0JkV27Wely
RFRJLOsKPOPzVCEqfem77dpoTMhnhrF/7SsUFDIlY1vKDtwgbgPcc9uBnuPfHtJrDnWPN/0nD0DH
EIhXGZe/rOHifL/qIzMZwRHkZ2wNXNII+frc14+eakal99DF2oZMGjJoR1J/mPxmIYiqBg2xnWvG
1q4sgLgZaHWRNayOLnWRr5m6hD0iaBGX9mSa0UbvkwjHRF7vJuqR6/tEhmKMIw9RmR6z4tKmyQEi
me4NmGj35jL2jOqz+gSWYvcGyRhvjZh5v6bBxtX804DAWaMGyZTn6blwU9CWqNlJZMfAiMb1hqZ7
ujCOkCT7ToN0E2hcbVHYEN2TCcRE2F+BeXxLg33ntQcO4eoFjdIaDNnKXGfdlUyy1KylBpW5O/oI
kH2v9jZzwKvw/olAIwWZOu2BLI2e7X0+fg/iqNtRLE+AoXk7Vm05xQJlZDZnvFOvNEhfNuSu114Y
8yt9E3nSoOjlz+kig/Qjdxj4w/PE20V4MQDG7O0Qd3XBdY4NlNkn/SWsTHzPbWYtbcbFnc3i/DHt
7fHOBCnFsvGr7PF9Kp5XGRiEB3ftOUV8Ns0bQUYY3kwrHA/HQ2VAbCEBA9Giln30HRzM35yWtTcQ
wPi7jEM31E1T4xUTaZwmDqXmrewYsKF8pekx29mqMsAAsu4OAAIQmfSZuCKDbi+Csk43HsgfJLS4
vrRJZIJqN0VGRGVAG6UjpOxa4bAP9j/9TWhmMr/m7Q7V3T1QuIm2oaBfWXuQaZou3ahcmhESJJ8i
iVN0UIUTa/J2JXIteYRneNcV4C2RwRWicsHVMZC1wS7Z33bQWb6CbiG4Bg7K1aTnH8mDBbFx37ff
aIgsqc8dxV//a55iK4rqWi3dpYUbA0OHZe2qhsikukvVMcSBWyjNBx3K9FTcC88nyJIbYbOjbs30
FQct8VOE2O/pb270uuhsSL37WfNXt0qtRtDud7fwfTWy00211hLzTWm1tgOld5dIwEyglbdtxiQ5
QJQuPWSGZm0HYDYuXBZA9BeGd2sDRMErZhdfWcS/RlyWv6oYAo2AjPOF2bMlr3nxq/Wrr0hP51+z
Ko+hzZS4t4Hhx1xqPL1AIeXtLpXRf7yLY0XxGrm1Gvzbr6iGQ5gACunyAOQa8fdUSlKRrjKImU5X
ZGuGvAeBv6L3oQmKxcQLDWi7+N46RezuBnWiYm8jNbSwnRrSzKH40kire5AGXgW+DT3segRZ2uwL
8bUSoSAdm1C1u5ual64ZIatbWPf20Dt7U21BHaBbAAQb4uWQlIjKzv0On/2tb6rxeG3te+F5P4tE
P+rgj5kvXMeYLP7viz98itgfnqOmeoX6AXYvtOEduvRLJgJ9R3tg6XsXbnrAg6Tj1zaEusUc+aX4
n7JbzMdX0oGumkSpxSCfyxCCKBVU01YRMpTHsojHsxkIfUkOtv+cNJW15LniDhBhuhSjHm6aqsVJ
0/AZP/rCWltDa501YI6hF4+ANnITXrLM8SvakLFDyeNKt6MQkoetQNwR9CqNnfQb6lJTAZBxjMSw
x/Zw+AJ+Zheiqba2b1WXsQ1Kh9yXEqw/B9uDYiRXCuZGNrrLVkAkYgTWDrRl5a9yMLVXdeEl5duF
AQbmREByxjaQjcyN1HiuvKZZ8VZYF2lAvSKpo2yP9AHYLYLRX5cMuhuxEeTLtASbUajkD/P3q9mm
G8gYxr1urFsPWHR89X57T32aSE0cgx2GK09sKeFJRp59y/PGx7HJPNIxsiv4eM+08UhIlCRmw70a
o1MjjdUMXxCFRHkf+9/mgTsGGgq99VpD9ANybhW/cTPwNoMHuJEsmh4cmGCGaCthPBda+y0r+uAX
i0CbiK3bD5CJm4teTdLY70nAHPcnlCnF4G3V9Oex76dJqUSUVE2qC4TAAHPVgi5B3YWNAopRxktE
qZID2awge7si26fumOgImNjZuDd7JNxyVTVaaChSj4wmOUBxLjr6AdhEtEzUDzi5o0i3FPx1yOTF
tVFrtujkt054zS8UhP3DPdt7dlMTbN9eb10SV0+gLiY4aDfG8pQMJlsLy3NvLBYvURBuR/WmoMbh
qGSnKxOvimYx91MTiefE7vezifw8NcMg53kZ5cw9PuzJ1AAPhMe+P24JOVX0JV5lNWKEE5BKoaxA
b/N3m3DAAEK66eRMfv37XAJn0Xrkl6Pamy8/rQXWtfDkJc0RjCdg2tddDWFuFXfpLP0R3PzA/Kiw
TW4BN1nYDsjkFFBcNTQhgKLYeraNsQ/astcqT+U+8vwS52Zd6/E3DVejib3NepBZjPrlyF9Mw73M
nIvmpMHCBHfkNmx65xKphgawU16Bs6E7zXbbVUzySXkjB6P03lzTFlQsPcp+QED/AnId/ySKEhKn
DU75O98MXlBE3PurLIG2CGoPNo6p3gaqRw3KzsZFHAXapoB2zartNAPcrr8fXfSo6llagkl9TZ0m
C5ALII88bbKVVBOmR58uAAKNxZsfPQ1pzYyZBjg4rb0G+SEB/UNQZ1JTN4kvNtKILaAbgeYoYucQ
d0bBp8vZUR9B0wBpLdfcMUuu5gFpDuVdDe0/iwMmh9J3wMWte6iFV3d2BJmB3LSHC/QOOYQH4+pr
D0FRVwu1X56s7hwAfV8bN+uXNClz4upO4gsA2q12uJhYcpqU6c6JHgRW3twhxONMkwKg+u79eFgz
yD4uMlWG4agyDGrKvloi5uSfwMb5ZurUcR2sJxwMYbDNAzgZgUdGlNXmL4voRSS3EN+D1jZyRBcg
ovsLuEeqE3OCpacYazLBwFGjR/WwL3z9SjZHDdBV24KtBCqpeGerqbQIDeRamGz0EiBEN6hzB/pQ
mOKnabNi6jU2O07zLJwq+4RBINbwAnzf1L8D1KfOHTn2Q3wXxLE4C3A+rD1PRihz9PBb0qP8BplA
dizUb6kO/OaUV+2ZetT4lS7XDoAZgBH6+GkpNxTMXoNC86afXAVQ2qkczQuN0S8OygRiHXJZreeF
ZCDuTWhon2gdxICDBQBK2HMCHbAqFVWYkUT/CBm79zYKZi8igCQC2YVju0ujNtihDvP+icV82wye
8TWVBmTV83rYkluCXHpq4PBejx3b/6dlR6aVC0cxltGyWSDzvUnwxFprzTvUSQbrDPQuGyJro64K
rn/octUlZje9roL1PBpIBB70/J8Qb4OnDoJVe5HgX0ldiyMoXjgeyi3UaGwrwk5eIpmpunoMiKNQ
GhDURY4hQllTk0zdcJD6KSy1X9NKSJGc4zD/Rr1Q2Pa5a/RndxzHpyYXzUWL9Aca44bJ7+vUP9NY
D4DkfT2YYEPAHUH2UV2xrboLQALzFGmjdg0gmUljWceMBwcUjDSvtdv6NjTRksbKMYweneyfMreM
rYyB5G+DvLvJLE/AYJZ2B0fxWwFAbd7FzCqXvGt9VL2jfqgybftKznGeMiALI2ND3c4Amj1HCpB6
YwyOrRwb7wUO/t2BurSc67VXN4kfc9nIZKmpoGtecmzzFfUKNTovdz3SyGfqIYPDzxA32VEv7erk
ocmEvkXBA2AU75NAsCOmhcKs6nYmANwLz/V8pLpLZxFXPjDdpWVpC6bZHOptwl/1HkoeEH8HZU8E
zazJ3WrH4L5iKPHLy/aM1JLs1sM+90PgJtMiuM9Vk9R4rtT4r5+WTHywWul2giTrp1uQtxGDvthP
cns1v6D9UGcHG38X9ebPJIQ4FvMgXc2v+T4a0nXrIoxdNvo2btPuzkFZ1C3k9k8ej9mPXPefEPEo
nrIRusF/cUhq98kfinJywKu1uysHnKXUCinOQA8uWG0WkVOM2KOG5clNNfOFic0YZNFLWfXVuY9C
gNWVuc0l3yZAz2+QoTJf5klv3c0YxQhWjWNxmF9+eHKCGS8pAMh4fyFOV20AYBzvBhB64k1ZM/b2
unRM0z13m9m9fB/yGcN2Ri0WpDkkF23Lh4JwKta2YPGTyLAjjJqw+VlAdVRjlvWPQNaqdIf4q90g
eJECsY4TdYsjIHbge6OshxNND6CoNE0fPb1+QgajW8cpNvy1wk04CkshausAKq72TD1XB1fE2CRi
aQwG8CBqtPXk22gYggugsguxtNTU9/m+1+cb3QeDbAQCdJz5UeXfqUKb1AQHDH4sN4ACPDB44TjQ
uUx/beUjjQeguVsx0x8PNDFVExs1sRr7xyqNhr2rai4iYEZRZOEE+KkG3dGlmouq8XLsSkBlWRXy
SD1yHrWw2DYt9Gp3wBu1S8/OKqRJB22qlAjSuFhEKDK/NzqvPAMnoy1KlW91ZFngG1sq9dvfM8ww
8a/gTwQ9fmr9cIUnDrSza+sIWX+z3NI7hUw1C7tNIlm9mnd2apIj0+ZAJgkmww3osgG3RjhUxE7/
GqTlDrR72i/DNo5Qxx2/CtAmLF2QGVzAZqbd2a3e3aGWtr+nSa6NIs1Yr3Zjz4vLGFj5IkE92ilF
Iv+URABfS+hOQfYxkQv8t6HkFtk6tJnM9rkJ7snAqFCiO9PsEMOO1rqbFqUIe7Kn+IKti9QCPIAF
EAwGL8apAsHdS/tPKY32JWR9CLpi1Ir7lW++CPCybWJD9htyqnP8qmkOcyrrxfhhhemdrPLoSnAJ
lpmA6qd6uCd8RSqK+ogH0VcaHDkvT1E8nvLeSY/mkKQrCDBDx1N1Ay3GA0xdzY3f4v24mPsuSyul
CeWsydbZ34GaS6/W4FbnFGDTRdP5+hde99qqqFi+o26C/ASEWOVTYqjzGHC3Cw4GnC9BXPWAZeje
zuVefEChrbPE5mjRJkI8j1nIT7r2P6x915LdOrLlr3T08zCGFgAn5s7D9ra8UemFUaWSCHoLuq+f
hWQd7ZKOuvs+3IgKBpFIgLu2IYHMXGuNPuiNUUUAzeJ2ZRQiPBS6qd0a7WaGlTwjMgn5vbBGTgy1
WytQ/sgDNX+6WXo21JKBt45qEqb6DYgX0H+VxavPEEnXcfLYrHvUZylxNfh5AUpmk61+eiABAdxB
3PdLpj2gZwbFZO3R5W7xGlYfc5CHAXFD8DCBqRr3J/OuRS5tPVXAxgxFZd11+pA2/qZGTPKaPJCS
d1Cw4A8LxKHAXsxjNi1wzxn35Ax11+a6GWtUaWEojaj1nAg+1ggV4BJ0KJmxGTrvxYaE2z4Bi9Si
1Qw43hSUR2pCE8l59FTz0QyHMdpEQGmvhqphuzKHPh1t3hn+r11TAKNBO3vqpSZt3y/ObtsHR6Q0
4wUluVq3BQlznHcbk6fep8QXsEGHxnXE8WJPAtCFDcih0kgUW0HZux6HaDui5mie7uJ8mZi8Lx2I
H0ESc5VILIvsFMVyALsmN37S4bGjkA+SKCM4Drb4Oje7mEGBA5RWS3+Y+K2hD1xmzSo22mRDTeoo
w6laBEbkgKEi57c0sxWEu7Iq8ityKzKW3IyDQuY4RRbLjiChrq+TIiUPor3hkEbHLOyTE1ZEH4dJ
QN1jQe3E4uD9lkXZHbP6SCZyRk7dASGtSSQ4zgxZmboAYtUc0FInMOwZ1UIgFXwfimWOgqw1IVVm
chNE0JFORaGejLL7yRu9h6FByc0YXSsQ5D2QxTGmPXg01E2jTZ1jVou4VPxIHjkSEau6gQJfbdTs
YXSBGm0qEGfRUAkJ4wMQa/6CmoADW1d/u1JlZQB/6atwp1I3EUplauTY1Sizo+NmjAMeV4FTSGKv
tytcNYDG2RnAjoQix2Wru8bKzePNJy+j7qo1BNmirZuGycoZQfq0zzQgrsQHvrJrsz8rFOafvTRN
VqlpO8eBFd+bIFEnq1cfhwb8EIiOCHD6eW56pI7pZy81w9hVp8uwAaBBcF2D3S2DvCIFKqaOy6M5
Vi9z00WegJqoQkDqChLuc3NOXZHzJNuXT80/jP1t5tnZ/mtmSnvZee4cASHHnQ/3kSoBZJhKcsXP
JvYt9mPc4o5w6cV64HOTepG1lqldn13P6M+D3QR7PJkOILwdZhPZ54O2CRSRgDrOOlzsOSsBwdYH
wAqkV2N5N90SO7eL34dGeH9Jk0SuVVshIeG2zYm3BYCBACw8O4WFNFPH3v+Vq1spvOSGj48GCvhF
bDyXbVW85Y54FqlXvIFMez5BOep88kuXGQz8CYzHB92d65H/YYr/cR9Iz/FVAyr0tac871QNzF0Q
2UUmU7mpoY88M2Q4HIpCZWl6V23utk+2eIgm23n+06BA2PXMkPH3QUNcOs+h40anPgdCVWXGcEOH
NuIpNFqX1JBGVWDPHenFeiK10LAJWjs/L62tFWHrWpSyDFA+jyGpgliI9qaBnQVaEnPQcQo9s47i
3VSBtLZJAIJesrlISC7qlufgbs3LdQeq2H3Am/RpNKZtXtkontV200n8i53Af2TnoKXbV6jRe/IK
bCs1KPA3/1/tRRXWC0pWzbkunawCMSc0wMc5P1aBRfik/PrhkjJLO7vadp4YlgHvWbzska1ELDYS
G5qDkmLKDV/S0B2OodAuiEkWAWBrlEObjCA5Sad8mIcr3I62VSXH5Zw6q4Pu83Q052il83Q0gQlS
6xvF7OVkAX3YMKSAFynKT67SkrGlUTcZMAEDtjH6QB24f417oGAeyVTbAQQ6qQMFIluaZR5Pk/yc
qQd7EZBNeuKfB6/x5pnmSS6XqKJki2cKP5IvqrvuYjwnTx2YC1ZDxrHY/rm0wNobdTEusq/aJMC2
vSvSERRkuklrFC8PkUrrg+RINibA5oDa8WvqnN30vAyZ7s3Flts/LtMao/g8LQ3yDcSy4r5JsIXC
2oem7aZkXjaRR/tz2qBBUGsssZQSHUplygW+48lJhNi8dIBFb4NhevVbbG9CbnYnVvgQC+G6HYA+
voWYSw4F4aTezj3kJHsAqFbgmJY7p6vvaK7LFNRMQekFZLieh9pj6kcLLvJ+gxBFtx94eG+7nfmV
Q53XD7zoW6biblkPsbiCCnR7AtEIcIVj4b9a1ZkcPEhVLwsO2vxqKMtzDjGWFXWwrQPhsTfIfVcr
VvXR2ZdhdiUn1AMgGxV9Y/ZDV1rTqyMLbwVxY2CmnTLYIm2LF9hAzRWP0PFrZrrNIkqc8CbPmXtF
HVisAyShOwzA6eaO0gCDdWADGTFUB8p5OYXXXHv6MDT9HdnJRJ1kH7vxrkJ4b+OERn8dpNK+tmrz
ttHr0BjpIGr1rSE3BhQCoBkNIEvIuX0wS3ffpjY2oYRTgey3dyiLYk8tcqOzuYms0MGL2I7sNpGE
gl7bOBRWuyOPeaZkMuQRGJrZlhBehrqB0kUG1+w/4DHzpPqloPYwP05lCnCSphq1UUp/jkW/rIxm
ODPmW5sBJfbXXYBnMNBi0V2T+KjgLSA7MdR+vrRcq3zmTa0WRV+nX4VQr5BxyL/5CaiccqZ+KDdf
JUnGIR17h7xMjF1D2ixL3wl+IK+Fquw0eRuidwDtqkdXqXEtcac6VWZeHC1kPDeTcLGuw14dNLKi
/ebYITInafYDnOVPyhvdZ98YEIJHfPyKGaa5L1xQDHDskW7jXHTLvjWtr6Pb7XtmpT9MPh3U6Fdf
URkJ0TVQInLVLGTfTfemncfbwK2SQ8Wb5NoVMkTytOu/ojB+O5ZJ+t0c5ReVxuNT1w8jdoNWfvIt
5Z7aui/WvOPFM1fxA7k67bSPuJDHqo68ZRnGCnThXnOMhDXdt411D44Q7yvkuaHCFbjtCZpw5V2l
ojey459BrKSr+nMO7rzbupHpoo/EyvCBkAPpZnhlZHl0riyJbbfjdG816hjjKP+GshaxJAe7YeMW
AEi5ju0kvwF8Jb8pAuCwEAYoV5HlZbONessMr3pKr8kMuJWBPHHvO3IxGMUOP/V40+uyC3zcxq0t
0ggLSrsHb5x+aNQBiv+noLghF8mC4pzZ8nwZkBZ4+I4yAnHoz0lyZHJX+JXEG0c/y6ijZMXHxNTk
0kJVgai/RZo3jrjhygRUPW22yD0Q5H8ilbt40NnvnHPlEE6QxlqAJEMcIPyDygIwjxSpczVXEUzQ
+8DGPd6IxHNB1ms3Z2A1nqiTTExaZ9vpPvwbFK6vuj70jkYtvGXootzeLeovReRadzbCWqc/2CFW
FbjfhhCopzmKlAdd84k1FomIE2cuoOGzJAqYINq6BQtG4N7g3y4eOwc1+C1w15t2dKwvE26goeLy
Dc8PcLg0iXEalTddQ4JcgLIDIGI9EqnU4nHQI5sC4ZiQlfNIcvACgLVopIMahmsVa+msv0bSNU2O
MkAa6Ulhfmk0L6h2wJIKYIlwnYW1e4ei63iDt9g/9UkEhmMok++cxikRl5cOpOCVCbFxB4yrjp18
g5zTZiz5FALojMVyZ1nfYhcQP5Smxk/eZPYr3+7t66IPjW03de2BobjkhDQ3lOV5Ud1VuF0DL9fl
L3iGPwQJKmkX8m5SNWjJSl5qART3pTHMfPmn1zYp52+vLSzNT68tMgwgKjlwGoRIlEOTLRtHtgdC
JFITlfTtYdIAxcY27oy8a/ZzoEyHzObwGLVFzau1E4EPgJp0YEi1rsUgjQWyxTm2iS3fDJCFW0oS
LiNjU0R47obeqZhMIRa5MvmmAYMeGDKHrTPwHFnLZDj3TA1nOqODigtwowWMrS4dVRW8RY0ZLLKa
DxsnDrFI4KW8EyNrFrbeT6L44wS8ZflMHqPr2Mg1Oo+A7PRLS7LwMOCGQVF2yp7/Fm//rUkDpr8G
8DjyNv0gsdcGDd5YXHGPC4BIgnRd6TLexmnahdWiCq+L/OmBeahNdpPpC7kFJrhUPc1+CWYPrFKi
tr1qtVsXAn+nh//JbcDve5uj7A8SX1w91lm2BQIbebbKdDa2J6dtppt9Wi5jSJk8J3llHhKbQWPe
mMwX0xu+j7EvbpD6Ha7B5w2AufZ3LJ8tG8WRSdLTZirfkv8Y849pC8RwQcoJdDrIvUG0uxGoz1oi
2xftaYdKzdKM4/28f9W9gE9En5qIJkb7uDKRIa4A/xSyQVA+jLwOehqdtzZDYKgPgS4n9XWZKWAS
Nx8XjLh3DFvERdLJbk8Ae4BHIgMT9qnQBzLSgWxhCWB4wYd+c+kwePQas1KXvgk2LKI87M5FUxVQ
MUq9zZDb6pwikJdvHabUstScDcAIwlPxcFgh/d6vkhJ5VDcf1Fn1Aer2II2Fmp86cw4o6m43oJpr
FwLRwOHj2BaQ0hSoUtkXFb+ee8hWWjboPIRyVlaJ6r0BD30PT2jEmRCBW0GGSJ7rxEUcWor70klj
qLwhRh35SLYeWtAZ5eD1J1NLXrPvlAAhjVol1LSF7cHOuLN2h5SlV2FjtBsTXOFXpRU4Z1M9WpHn
XkVYQPDVJHtnyeIxX5fpCLwidTEWiNMUZksaRaaaekc/r6EMJN21wlrYWdSR+YhVvtwWI+OHTlQq
X/hQTDv42Af5a0OfhonX5iAxgMMnq8ddiNE34446yHHudb0CYyyBmeh0npS85pkYQmwri5GeJogr
zhAPqDbOEH7v7FY0IE7ixabLjB+/x+eSKIIEkARReota7hO2U38P31kUyRNe+GhExpMbcecMaRy5
7x057rkxxudqTHPwMinjFjgte1m10n6WbRouQBSZvw9hskZ5Xo6qiAhKOV4gv6u4eitC1n6pR2Sy
DSbNOywwxNrIGxOfRZHs8RjpwCxTAwLPkzXD425hxf14ooONSor57Deb4SjjYNWIqGrfMk8qIGf0
KetRtDSCGG/AdqmNbCDhZOO/oADxFlKn9b2YSv8EBF69JLuhwFRR1LK6TgJnAjvGgJWDHiABskc2
pfAAX83YgyjqA4hA88ewmOrFAE6+Ex3G3shOWYnS4Nlo6rbqVbP0UntTTCiG7vPm3LCwePRRAXrX
CPC361aBpdBju6pZnj56Q1s8IgSJwr9S3VF3WKRXKBYS19Sq4/p9yKtxngj6eNMCjE0KG249k+j6
Je4O/Z6a6eRNKxTFuFtqtqJE6gwB3g01xyhosPOpxcrRFwVpaLRHzN+ZXxQy1sahKsAUQb2CddG5
bbFGpLHmYNfX2FPfUicWj9Gi9EZzlxmGM4GDOakPA68PFTi7ACrIkuBs6oPRl19AlN3vykZ9mOwq
6PZhOx7TrPDHZd5b2SGEAsAhiHDw67SFJLk20oEj8DqfGUCZJ4vfnWjkxTOUcfMx/DInnfnSrIHL
1he6XJI3vdp31n0goTxNB/Hz7GIDOMFbYUc2LKBq8OFHvVwzwNPZpYPVlVsgQw007IK6ZKVPyfXi
RT1pi9yaxZPlb1OQ7zzs0zzkNLc/TUnWqsj+ugRzrdtJRdjo6H+EZpp7L206o5dSlvEzxDurveFE
xU0LxUgPyYiTYVu+QGjEQ0GDEZTQVMCXEUs4J7/JY+QUoJJ0HqmluThFoppNrRKU8+smHai3iK1V
N3D7fLFPJvDKU4rbRy4kFrKzM4hletYnV3QFGqpkx9ZJGflLss0vCFEWgJVBuj2/En2xVOXYTlZW
vKKZ6N+gM6leUt7L64s5VVa5lpFRza6+4V854OEB8MtLLahqpQCkqdhudqBUUIf2cvrJOgiXp4sK
hJzL2MVPC4xr/l3ZcbAvyUqtqBl4iX+nbKiA94l9LbVHBbGynWy9bkmdlSv8uwJxg6zqzfM8qFdQ
+ANaBDEXlCPmqsmvheNcgcijei8n78pgZvnuKn4lOU5yWEQQIwYdpSAX8s1gz+vhkaqgsYpqrkN9
wMZ3tl9M5EH2rJqugZFemCNWx6kX34DXzr2No5hf4Ze/phYdjGlih9Rp38FDnMRL3qI8rPSrZilY
AJw+z8Jjnbp6+1qxl/bnWRJbHzY661KXvUg5pguzyPjL3BtuTcu/T5RKbj3PS27BPc1OTTsdyQSR
hOS2RfX3deBBeydIh3BJbl13K0EhdENedGjrZpc4RX+m1hDFCajxiueC56B+0DOTaWj8ZsEMO9xf
bF3h1EsRm8mWXKgjVRmq+wugRchGc8oKWqBh6yary1VDrpxtMoD3+TJf6KT2nlsDiocsgRccF5M4
uqy9pWH0LyE5X0FmtPw0u1WB/TaeX8LlX0iwvepBXXV1MeVBfTP4XJ4ur0zxIFpYYC8EMhJvGPk2
rA4WhsH4p/+qsgO5YjaolciFDv4E0orGaqz5v6JJeeeHWz/L1PJyWbPNxc6oUD99+U+7ujMOpui/
XN44RP1Au6/S/eXVDbnnXxfhC801f4b+UOpQ4ng9N6fSPYBDol8hwtzvuQ1hAqPIhte4aR/sNEse
YhDgHLhpohxU2yF35xhFezVhJYoaQtFsWlDv7EVWuo8KfG7kZDLbWrbMrM+R4xkrwyuyhYIS3303
WE89QArnXrdY6U8blCuAsLjyrfuaDfWNJlNtRWLdk6mzQEMVZmF0JNvQhSXQ7IW5nAd4dng/WJtA
KQsEmagXA1l9F+9pcpDRJgdgcFCJWoMkEBp5iGsxa7il3m5C1CwdunpLEwPekJ1iJ/9OnfRSjQj0
GWoIr+crt06P2qeIrenKgif9lemWV+RPBz+OX4uEWydqDViVbQNudyDMwD8zGUN4i0KJ1fxSC0hW
Ltw6GA7Um0yls+MRYlIxMG/VEiLB0pzuaSKDQwvFB/fbji4MEgrzEKoBeydvE/fRsxk53e3kcnVT
Tv170Pv+lxogiTUEAsddOKAplbECORSKBGPfP5V1BkE+YHe/gILPBRFt1h7LLkIBlX07mzsI8qmq
ArsFghRQqKYtJii+drQf/VThnSDwfuxyVJrq4rF8qpsTGMqBSbqUjM1DnDsD/0QZBs+UZQ3N/A08
K8VDiQTPTjXQ0UFY0n/QDpSAxXLrzW2+GojqvcUe6vKS3v2ROOl1m472i4rbcVnEdn7LnKjbisoe
DkHFEmzZExPEgu7wkIzQtc0hmflNDy/18AjDeYboJ76kwSZwUnw5UhOF8RrPHAlwlUnQhpzcVA5P
EIgAlTLsF7deo6BTnyOFhfjS7MaA6CY31Oh/zDZqt8tsUfwtIMA9hIrH28DdUtSjBH7xQbhbinmw
uDce0EMRD+qpwx315NrtrzGOqNs7P3pHURvKJH37GTLDFUrsrGzXDG3yVHXuiZeWfAP+JF2WqPO9
Utw2oQE1IkHkjNEbkELzyD6F1AONLFhYbULHMVdGHCPNEebpE53lIUvms/4Ptj/5haZl4p5bpp8y
RQZzxiN4r3afclNzpsgb7w1vYvtLQonsHPmetWdUBpL7OjdFRpolrZodOQ9xusgn5BSvyq4stwzo
+Gc7K2emJpYKa53grdqjgAaCvGkxMzVhxQt73IL52vaNJ+0v8BYDToU0/IWy2C57e60LwpcfdMG6
io2IjiuZfPQQm/AnSuVLT7+MAVSNVHBEsqu4Cozk45BNHhISVr/6rZPs5BZPwwo1QsGRWrN99ORm
DFO+HFxgE3tUKxxV1nUPsrfzNYTNhs3cnMBF5rI6XUqbdw+qtybQpqYn6qRDz51lCODSLbVotiGx
PmZzrf5jttAxwk2n8hbxJGEnC6KNKsB02wurvqJWY6bNDneoGh9PhDJDAKvAaRk2V67W9qDeBtxZ
y5Z6/zCWemfKqp9jf5uZmk4FediyAyOjHN3y3kisI9EOBFA+3SUAEq0H/TuDRF6ko739dQWy8Xu3
n44mlGXXuOvyo2xCuWzF5J6apHCeTBCgz2xtKi8OoGQsVyEqwb6QW5BW7skyw62wiw6wcPZGP6Wm
gQZFhSDCbWua7bENO7EywyR6U9m5qBz/a5eAsnRqp+hgZml+rwdSPwpMoYtjo+rFiRIGBlbMwxqb
vYc6siLb/g1JxB64E1/eJMKyICA7gXfTKSYoKCcfvh5kUdRYAWJqoeirAxcuSCpcczXQmYONZp8r
ge0/zuZefebIV68dwNelcA8DSyEuOJ83KFbdeq37KnoBGIw+tFihgK2fT1sfN7DbiiMbrPnD5o9E
tuOqYQhs0qebyi6+hR6clri68XzT+5qClRZChv1XexrMpUriHmp4Yb9rWWfsTGQGr3vAmlGO708v
1TCciDXbz0FsGRX9V7NKa7AbWxujj7OHHFBywI9xFtYlFDtxr38wYvVhu/TSWW6azbrPa1DmuLgD
A4aQgT8UrztgaXpiVf06f8VYCZYs6s2k2g1uHD9CEPlUFIb/EIMF6YAbjbMiZi1tT008gmwp3QPj
YPX41T4hWbAorKbaBRaoPFGqxHrIQLvFNrHLaG6SDTuM4cxlBPGUykN0StOaTAYUDYSPkJMlGhT0
UJsn6bhrLYaagAaU+MgM/KFdNLzZVIHdAUT7F4cwNsK33GXB/lOJlsHjaWuiFnZWoiLdqrm2y3fq
W2SkmnWucI8IDcu+zhPPWEf6LGTjxxnZ/tSL8kiwvKDabxvjm3IQCMdvmomXj3WdvzuI9b1HVbNB
vKz/amVBskIp0XilhOAHsDg1mzzlbGnnk7EIRGadBKH5KcJKbQ8BNCyZwsMcdNWRV07hV31A6B9y
qeXEIN8GzeWYK6BrNUaMoPdkA2Ad8jQOOyPwgkyrvuXmyn6xIdK2oxbZS2NI9q5p4KFRJZBB75rQ
RXWKFb8H+JEIm3mvpS/jleV52ZWfmOIop6JZDypXwCcD4wzJzHe3yX6MRdc+IFLfboOgyPZh5kHW
TE9GHpOD0vKo8V4RIo9XAZ9QCWCKcQf6PKq5poOf59U64J69pmYP7Nkd+3BwHQ9kixlKoMf2fsoD
QNKTKNsjTwBcnCZVgbbHh63iZyOI97lka1KWmEUl6DRw8NTVHZPOPvNcmivU2vXGPSJieAf6KCxX
hFdPkA7aIUNq46kF1TvSv5OIyMw2alIHqrXbnbM0OAD7JIsB2HJ3cO1SMzkLhPtqiDlQM4HS1wve
T+ccOyHqfgXzl4lm7hYqfWJNHd5zr01P3ZgES+K4Zn/ZVeGkp8LRukcIaK9BaZsenalc4CdqvZU9
4peuY6c3XLER3CT4AFIv6u5NUYP+Rt9YR/nh28k6xK1XyTtpgeZZBUgIYXs5fXVNyOkManyGuMuH
nQoUQAI528l/yuNgHRoTauXbNtm5fSQ3SBIgTyYm3P+QXQYLC5AOSZrurCRrv5CHbCN3G0NBDyF7
O1teSOVbw0SEQ9vsOANh2qVNlPJJnvsr1xP+zmbgR5OsgX4ZvaWq/tykXgTZ+z29/1XU/633t7EX
505PVQlDbadwOvQjEpk+QOnHAYGETV5bzn2OmiaoCefTexFcl0MffHem6ofjCfGoUgsb1HAITqhl
hjqMHqOy0ljnIxA49AszR7fexoYsFiJJISih9OKn14fUn5ylab5eIMAX2HAJAoR9VkGmRwOLod0B
iGnKRuwdLj5QW8DivsseXbMx8R3ta/CpZM4m9VAIGyVVeQaUO1+jhqd6qrn1jSB7BvuGW1byfhlj
RpNcGYH3oiCsuyEUFkpiq82l6TdDtRnSUm5SHoYnbwScyBueqX67KDoIy8lgvBKu6E+2wr4oqgLr
tUlmB2e4NwdrgRh/hZoK/BwKLDQRwnXLE4nGZLrp6Sb1Oh0wi9SLLaf9SL1/GpswCQB5lkNc9y8F
lRBSsXY1iCPkQfBG9zUD5H1sX4IIqioChRQHmhJKaQlwa24PgmNcof61eelVCRd3kJldNSibfgyV
MjYchZVrkiUNSwGlYdHg09e9MtQF/So6GXHan0D7l+5+OzNc+2828ssBtl2BfMK9NkqoBY4GTx7D
FKWb0I2ZzgBPpQdWJmw7lYVz48Slt+w8Jl+gVHCXpYX7o8gblAT66l1Wfw3nEuWcvEts0Ovj6QSe
AR8xJD87eW0X3A3h8EQ3HbLbbs62vKyPQTch/w5Q9DHPIaJ0ES7KStluPSXFYtYsoh6rdI+xY9yA
22VBXxmU/zuLyov6IzXbsfhoEnAPz6HPveOvTeqNTaCs/uXYYkINTZVnK1DGnryG53tfr9ASZwzP
dCaqTM5n1NRuQTHl+zjh0cnC4pbIAGLVfw+8Qt6wfnDvzAkxXU0d4OS9s0WVZbwhrzGbvgPvFt5g
7Tx7kdkeHXgNKbz0yvjnXGB6mL3ypmQbJRrIFXo96miH2nyOHJCk4S4S3OayAfE1HjVnYEuQswo6
iUhR75ynqWTrEMPu2qJpl4WVD19i33ntfJ58t6sWw3Xeyksr7NHM5J35Lfi9Q8+EdluIO0jYgDmk
H5FE6azoHFjGa2oE7rxU7RIrOxWxfEUACCSyAhjRhXC65ECLVt/Fdw8o8HJdD6q5TljcXKshSM9G
jQeTbpG91Z2Ntru9WF5cyQ4tzxSPIb9agBJ32gJkkj1zCIbnlpBvWQAwMQdt2VWcyv5KAIaMIoFW
vkEu8uCZ4KqweRRsfx2ZWNF0k2fOc4411FkZluixTDXjnTcYT8KJoqMTR5vQzqr7NI27G5bwFbWw
tKruBwSLUBNkmjuyGZ3XnsJQfA1VD3FRqOG+N7UwjuSLAI8BeUyE9MiXDuB723h9blxTK6p8tvrn
P/73//u/34b/E34vblCBGRb5P3KV3RRR3jb/9U/m/fMf5Wzev//XP11fOMLzXBA/eD5nFmMC/d9e
75DXhrf1v2QLJi6oGtn3blM09629At1/9h7nQQhUV1gh1uy7O8fXVATAmd+1yQgQq1L8HdluZLzz
b52x8ulZMujHSNjLBL9eZ0vbajL1ntftUBPmpVdsktm2hZL3NYkQQmDVXcixiraCBAhJaDCJ2g8j
NcmRhgCgeyVR4XJZ68SJF6+QF8og6QFKHzqESfDZRs5Vlq5MfPUPXmfGI4imsuHs6MMQt/WmwP0S
FEbQYqBDWqsvILLPdheTl7EahUYCqCsSc6AemsDNhbn495+Ia//9E2HMZfjCeR7y08z99RMBn1xh
9A1n920fjTvkkcOjE1jTOnON6qVOkMLRa5p+Ari4Em59Qx4M0CE8R0xUdP3Zq84D45BJ8Wme3tSU
Fc6glrw3Dp7XyJc0qu1V7CT9mUP58liV4JwYkSV7mkz7EW8te9euIH5GpbR2NQMAXMN0PNGvz6rH
ayVj5+C6Nm7FgBfw//B19f/25rgmotd4d1zPwZG+zp++rtCIqgSKz/P7eYfASg9A98J9QqaluIUw
bXcL7Psj3SGjJjc2dBekpvZCDVZ+O5ZQNbal/4pYtlozL8tBM4Z7lcwbCCR4XvvFVvWZ64UqBOnv
8tgsnj2jhCJR2cMVzF/Hht9Io6hvUKq+Qc7fuy80i30FhtlFFyfBkWzg2Eq2bQkWReqlAXU0bDzN
h48IHoRv68gF/M3JlgiUxfuJ52DLD/JpD6aBYEFN7N7c+yYAAE+29xCp8+5/83etm4bZewEZjU/b
CpKps5XnH3QHSdVNXQhcT484C9bg5slyo+9172cPrT4g3lnWXgzWLDSyiHWLDgi+Q+aX+YOtrHpj
WFMBTj/00ui+T+fRSEon13PU1C1tc227LeDZkuPjJ1WjZrDaDRkr25T/4dvg/XrzgoaIsPDnOYJx
AHu5o78tn74NuM/YY4ur33t4YkFtzhyuegsExwTVi6ony2/sV1oFukY3nEIvGK6gPoQ1olHLBYuT
M6m8XoRhL+qw/9IWocIPkjlVDCmYpDr+dydotPocjQjNJNg2jUDhzeiIdMf7yTpC+8g60tmlmUcj
SqiQADN3roj3v7lc/OhsdnbdWm3/w/3I+eV+pN9k8Csx12TCt8Hm5rNf3+RE1qaVZmZwx4dmRKI4
8xcWUAI3dmT4qNDOrHWX+vlLYXprWoSTR11LQN16t9+HfQhOQ9RP31zOCrcUgPt25a5B3EvfiS9a
OPMZADznTkFMDg5kgQIH4NuWRIwvnPJlnVjW2bXN7Nbyk2hB8R/qMDPjowN5qAiBDFC0G67Kl3FZ
gikm8NNbhmKaf/8e+fqefHmK6vfIcbnpccsGYa3pOr+9R1iGuWHepuzOhBTv2dFSFm5vJesLFSmd
hSyOV0N5G0HSbmYu/kRibBkVwKcCjPBRAYXLgI/e2h9YC3ZRcAY0kEFeUrFf4QElB43k8OjpmsA4
3HJV8uemjg2Qamfge2coQuMmJHp6TchbBjFoKCIj3EGKUMsyCwB/5Oj80qZ+6cXoV7qf2mMj6mPo
Gi+1Zt1e8HBy73FfhsCHHcagw2LVnnqiClpYQQ3xLOr95O27QJv7peufpLL1Jz5+xXep3KB0YNrl
HupdtN0sBob4NEKaa9QTCgaufYGiek8susYf7m1NIFUC4IucNPZvuqX7+hG6RmmLwCD0vlQbtXd0
6K1gD9Hw8opacmqDo8j4lzRXHw4FnmerFEmWDXlQh5UCmWRar//+a2F71u/fCx8KF74FbQDfcxEb
MH/97Yy+iWfg6FR3Ulo6+p0/x00dveU9CgaDgZk3SGpFqNFDqS9Y6uRbifIoFC8ELyUyZpvE4OCk
4Cx6+HXk/6fsvJbbxrI1/ESoQg63zJRIKluWb1B2dxs5Zzz9+bCoHno8Uz11fIHCjoBoEth7rT94
da+y2ZlOXqZE0EVRPbGHuCZKhvCrFN1o3oZlN7/0oYN+R5DvosWFryyU4ozgKiDSpchOpD24Dnoy
Usxq5Dwr1xoPUoTP8zmlFHFX3kZA2LauwRdbiDeRrzfbaLbbX2jNMLFZKtX1lZ9D6GwGEAyD7Epr
tjI0G3Dz0q605gxPzQffAFe5UHtkzjIYm203ZN0vtOYJKg0Ibz1xPnTd6Z5s3Qsekh5K6QhH58Po
dCzGVTU7Ab9wXrWgOvphqX2g4dHueLj6e+kWxyXyYCTjhtYFP9Wz25B622y/36Y1gpk49DJcpi27
IiAlUJ6azpwBgmIXOVV9+IqIubmyTeKHtdMcp4bMBPQAZ42+RPQna6oc6/fKf0v6Wd/4ypg+5A3R
9q7o9aPMZLUkN28zDWoWPHvlCM8XT6reH9c6pm+Ex4kju8tB6q26nbYNHhtrzZ4/66RB+o2MMlTV
uM7hRpgn5M2DGxDXyc0u+4ai+p24UbZxe2+Ns/cRp7q9jp0phAuBDavT1tphjEgZaLphcAdu9s2N
mrvGz99gNyQPKk/Ap4lNFGG74lUOVtG/kogLsKSjqsjmZjM2Zb+Xol2l3bHpQY1LEaNn47Fp1F3c
GcUTsX5tU6ip86xXRfqgVs5em0bnWarGyG83vu7PO2Op082qwXzj2t0f0vyil/lRwsX49qAgmNpH
CWVJkEviWVJcGtvRAQLdqxCtEVB0J0/7UHLtKaotYo9FczT8uvrZ68l3I55d+KSNv2Z/bz5WmtFA
Nm6UO9SxU6gtRNPKqCue/9s8aXIcs7LaE+Hot1WPx10elc/4XoBcyZUCo8gmzflZwT2Rg4WUv3Sx
Z55UblQBPGDr7xbFZp6K6S1OIFm4la2R8WF3z7LXhGRR8DZdVASttNxAFBrvhrqtyQAO/ZCcm7io
1o2mek8ofYZ7wy0jPGCK6ZTo5A0ANzovNnZjK7sI3R/worZpFpg/g86771vyQjIczIP3ZAZhtAex
Ne/++Wlo/L5aY+lgqobKC8LWNI3nyr8/DAmSVa0+Kv1lmLTyygNQBr8L9og7PXphp4GPdODi9zg3
hW3/Ord2hfsM6vK2U2pPcZ+zAlgkIAu+lEDgzPdbD4D6AYl0Pzo4Sx7YWg4dSqXsiXpvK8olprjK
4rSIDy9Cmk12XTUY4JLXnTklly5s9UdpUMnWPP7zX68vj/pflwjLX2+prBKWf7Zt//YqcMYROLer
dpdPpLrjLTxNfu0q5skoZREPuP2Wb7/5NDA25mhUvz8LZFSZgt6XH39YIg5Hqi5e//Ntm7+/wRzN
1VyX/zSXZ4f5H7tR+JwaDoBRfLku8mffIWWMvcs3AtXpki1AzibZV56Pf/Zntbzmaw2Y2H9WB+gi
XqtVo4u+YWF/693ErbOxoipHFWkr4dDM8aI33UIqpUCiL2xQ4CUHs8kTLXxWgurzDLElczN0cDny
QDM303J265djWfc/tujGb0tiXulsjU02HIbtmapl/hY0GaZ5jOrZSg6TD2vLWhvYpfQzHt6oOhyJ
NTnPwzzg4buwSoYueQTQV3+59fAVcyZhpY+rIfDLu0mHpDAZRfgyLIcQpeaU1w7UTUqWmlV3w796
SF1ATnqyx+AUmiqD/jVHPlgJjFxN+6EO9//8PTB++x7wJ/PbdR3ddk3dcSBf/fuPFyJFNpFeCw5X
wpZRriU8AwqRUN0cEKpLNe+sBzmp1L/jO7f6fkJFZ+kl4ZzERisx6Hok8VSHAHugG3tRe72Jv8Ie
/Wy41UmX2whpcOv/8YXn/1H97UFlqTp/qOcZOkEh03V/j4mpeA0XThQ2+7RLzLsOY/I1YlsA+AYr
+BplHnJ0ANxdp4YXaY4RUSHqgT85O7VH10yJ8vCrpxbpao4t+6KRKnnLyOdKt7ywcpQviNZIsbCQ
gW7iQUViMWJNPbblHZm+H2DO4p9ZeWFZyWsqDwyyab77scj7rok1ds+mn7a7TK2qU5v2zh3J7mHf
1ub8yEoq2PCg19+XefrWj37O8+c8uoL6ok0CtCwvxI66i84vXlsB6D+7QVLAp9Bja+PoQXeelbdr
o/Srh667TF01HyAyf792k4apr/yNxlZgrQUhU0lls0zdaCOSH3ke7KvRKY2967T7boqbe2mVfnLI
+jw7tWq1uXazoHjt9bTOrlPJha2hwiRSsWqUqq20J4rB3fRF3F+uFwVGzxbQVb09q6zqGKjNY1zq
/X2C7B6WqKYG2dJN842RQhjbSRMcPx1SmVsE6zbQIha10zb1GxtrsznBfMpzeZPYbfbidKFznk3/
wTZDSktVl/raqmlVCxcOKyOhFJj3ipn9vPUYLPUnCtLYNHdmwjKRkWQFnWPr4Kcsc3jLRCiPIwnQ
WWfpYaZVciB0Tox6aZQ6IzG3hLHCx+uVMm/aZdM0b65zRCx04zl+cOp91CTosS3j9MbNt5qnOdvr
DIVfPRn4TN4mdbQ52sDPLPcyq4l65yVKgzvXUq1iDd8PS4fSnw6per1OC1nzNLbZu3SXeUYwBqsW
Uco7Kfqhi3yotmBVl1uQQxWgSpHa+klGBS5SL3XJ/4TcldQZOmQFku4X6R+ZERIXvhZu5LOZRv+b
UTTRyUV0jcdGv9ND03xGSdF8NmbUpTBl8LatbYX5elQSKAPQLaQLITMDThquoJGuF1s9Ntu916PS
26Tf0yFNd+NsRkdT0csv6ewfNIT7v4PubDZ2W+j3uH+Oz0rf/9AqP/kOFIslRN5qFzfwkgcWpPZK
GnJ7/NlXjvIU+UVymps23cgFCJ7fuwtcs+inC4J43dEZ+a+Qi6T+a1F6BjKnY7pPy8HbN6ZSfi15
k05q7e/0tIE76pHlUdr7Ia5IT3QEBtc8MuKjljgqNGk+MqKQ6qocI7Va+zyZfC3In6RVs6N+Y7PR
30sxVDzgVBigXqeq+Q5XxGYurtepL7hKRDtfJ6gnxSqv1Qc4iodr33aEYo3WfrHzG+MPmc0pHWWP
6a21ZgOuvejKaD5nxr20XWtyuBkZCLvrrbpKm9+xVcGrZLlzI2VbhSQHnKOGlyWx2c97XuKjsc+7
U+6jK1TzZJj55z0PtvsARDq/3vPyddhhi1Js5aqpBSp/dhxS+8sFloPcN7Hn4Xpf/3TPMmhslP+4
5yCpUbsnLffQ5uNuUBJr39XesSR1B1OtK0GYKD1LCjmd0q4GlkvapIwcCxTL0uIqBfzDHKLEtay0
cFxiyw3wUVsAKsscAyjxnR+574kR4uwsdSr6neFJTq+1iIerK9B9fq4gFhXxVDeSl7ipYJrUCKex
9EhfIFKmL1X27vJ9epIOIBiMrQoPayvFUk30ZwZLRxmCF5a7GcIh30ld45K97jA+b43pWPTp+nMY
8zZhC0ioq9Cz1vv0RQ2s9mHS7P2tR1ZNHX9mVxxkrm5uvTOfCPJPVVneSz8ZWgcjBmnq2BylLh/V
4TSZ8cdczd3RNap0Q6Q33pvtaN2pSZ6dg5F4FzkmPy+PblJgA6Xm2SoNy+mvcN6l8Mh+Tun8Bxtn
/YtbkGiIaz8H546W3NyY7CX1NngafRRa8l7Pvuka3vLLICDAbG5a/XtsGWjbt3P2LFcep8K6i+PR
PqK4t0e+GZEefXbu2zj8yxj0iiyqgmqk7VrniLfGzkQeAnIePtZTUnlr1QeAoTTbykRBIwXy8d0N
1AtS1Et2lGCNO/IhxyAXwkgv/lS64I8KC9Wv9kj63xwm/6VB+HGDh4EKlWX+vDbk+/Lut+tGXeA+
wfGAcxeGwxdwz7CXNSAO/3Y9fLOhBxZNufOmUttB2DF2dYvTqZ/iQ5P3Ggvtqde+w+pb+b3efHgN
XPoQ/bWDSgjji2fad1W2zFp72tqdcQoyxl57yKOEvI6MJPToh9X04ntaeedg6ryVAVm+n/XY/QZd
JsVpZmiOUA/c19mzH6V9tmOit1o1XMKScD1kSQzIlytlXvDEvtt55WfXHkc1THaVXvvf/Hp3HWi4
/Vbv5uJOUwlsDWH99XojIHBXSs4Hl7ARwNCo0tbFMiEoqrsi6vIvsxtOBx2e9y5ru+4jKaeVdFAM
yH0KXsX3SBlVz56La5NcqrFgYzcsEB4DoBQnG2nJjTQoVrPzeGq+d8SD9y4aoPswGZX3wuR/frkm
+nAVXFk3JcsLBAmf4ur6cRW4na8A3wTPtoK9i09m6TplHQM3In700c52sB/nsj5g4zF9mQuMSpYP
OskMi+Unns72rHjgAWN9NfNKeiNx9VZN2F9EwA0ORZBgwnXNjZMgtxBHIIxlZwdRZZEGLXBelBGr
zOVtWiux9VwuBzdlCVcZsbKV12fk9TS4f4T22FxfqGUWzfsCVZ21DJJefRq+TCwUz1Kyx87DumLg
NVwU+p61q3YHR2zlANN5S01FeUqC8l7z++B9dAo+HJii1xBkXWtgrtRs3EqrnQUpDndTf5SYIxDW
n2npqhcpLTPqAC3e8mVGxOHugyWKaVVc92/6dxriAAnR5TSXMcZtctpXo34YnO5BXxqkqrN6VqcA
Y93T9VQZywNPfvt4HQdazD1Js3SX4hTa+NXM45+B9m0wAyS1uz5bp5GXPjdQZp5DJ2zXLi/MvcVT
6Vka8Dnc671rXKTHXKvh2cjUBylJhzBXyAiOXba51enED1d6VWFxvcx7vUKObagaP0mBjDrB/9D7
S0py0Ds32+ptw/fQUM1k3ZjFH13Zalsg9OoWPDbuy4Udv6eBYm8zxSuwjqFYDYij+2FSnqQ4GvoB
1BzLrMK3XvK53BZTnrwHYU1SY7HOYpGdvGNTgK+06n+2xumYbBBamo7S2qvOd7MI6wcZqgTb2VAh
aaRV+UhU5k2uk+VmdSc3lS3zQzP/7zclrRlRSbkpBVVNVhNJtRfq/1UVQE5zMuUrn63M1h4W2rfA
VX/RB1gAqgF+w9c+N/iqdNHjcbB30dJsZdm8qdpgywZ/DY4pfgFAMr8ZwO6TFsKxlMAAsHBDBF1K
rmYcjVlNrqW0nE5GUAyP0ua33gMaWe6DlPRAfamQbLyWAH6+d6OjXaQtD7IfWmhFV7FuFf/3RQ13
OF8vodbpil+MjyovxCCUTOtV7k0gSZab87sCmQItde+lNeftv9Iyk8SNtOLMzi8tBQzcBeqb7Xjp
OlPPrV0nR1JjxetsO/E+UVRtI8UgVduzW/tfHdWO+DrjAhpMKHxJo9pyqcJovLu8UYrXMemLXR4T
r5fWwTeyUzPxnLuObZFHcdNX6ZrlKIQTtWc5v1w07NDHxlgBX7tlIg99hTuoCGk9NJfUQNk/TTJt
Qwae4lInZ91SjENQGBOGCLtbqxWm7bVf1WiPcdabR6myKqx8VzKBCm4kM7Kv9RAexxkMPZqG+Yvm
DdmlisKLqmhKAch1Zl+nGdj2LK1W1LT3/gRmzc+q4kXqMJT6ZmU6cK6lKkJp4SD7pUkmmLTm0OhF
w0Oa8aMGAMsPcVaUoozQy12Y9Oqz1GghS8LJSpOdtIVTMjwSFLl2lx7DiJt1VxJokqJLVBQB/f55
dsZvSOa0J6luFZCYfGP7OykGTWVCsYLUIEU5DLX+arRpepYreTPUkIiXHFwtblQOqQLFglVYZqaP
gzmq+Dx2/ZZnTrXL28LZyMC+0JTn4a/rX9tU3ryZILQD7GOWOTb0hySN93o45S/S3crJ1OrqrH/e
vhuYbJWsdy/B02kNVRbef7DGPQllbccwHhOH36mnuHe3KjlLRmc36WSJpXStwtiCxOI47n3k/xWk
gLHHbOapX6OtcAzL0dkiy9atJlC7j33sZtcD/mTPmB74d13E3lvqswbNuXHMP/saXgdq1sFIzwtL
kmsRtCwVwOsZTGG2ScY0/MM/ShRa2ock0P5nO+ny9swbPGOPmBY7cmDOpiKBdN+15rzSQ7A1t6JQ
y25FmE9I0CydYWjSmVX6L51lbNO52JF46nh0yW89NIb2UxLFthuislbX9l4SxSzuzhOGAM8ti1Xp
5cfO2zSgEhxkg7e72hjp2lvfRe2TZ3rVU2qkXwQ8U8aBu3PK0tt1vGFJ2q4mG0Yp/Opif1PUSpU6
O4XsbjQzhRMvDbd+IqeVjGG1gaQ4bgU/JUgqx8sfUSGMj+Powta44a7ssW02Vzc1rLwBl5Sjuu9t
1eXTQ8c4nE0wxzk8H6T3jDdpxc8LY2GMFtJkCHYj3C+ETga0LDW9UM9h4m01kmiP+M9PjxPiG49B
Vv6Y9Dq5k5LUu53+OVTq5KDayriZ2OQ9WAbiwhH60PeT0/SvVtI127YKMUpZiqaiOUc7DqK1tBZm
7D1UtXknjVJV9v3GM1TtSUr41LAOmbLiHrf1X2dT8fIIavsJr+v2WUnOnZ4PT9rieD5kZNs9v1VX
0iZ1dqBgKRUNBJCW/lLnJee27vRTH2eX20B7GtWVFH8baIgxOoOgrA2ENebPK8mAOMv9Q6G7bnpB
AadTXjTHBxPWRpsgdedsbYMPGKreOrHXVZ+7UbHu8Z/4LiU5wEKY1jEO5HsjG1DA7t3guSdUunQH
MqE9+1GrLD/giPRP8jljG1rWaRiU8NkOgU2lOTaK8xfxeBdr9xip6I0Z2i7Son9bwcd1fZ8ahnKW
qmmAKTwO2nVQ7Qz9qS5cHv9+g1FlFITaKVkOcmZFXrdvk+ojJal2SrXqs16KUwrR0Cxj3P3Mllj2
MH2bcX1deYhOX4Yq9R7UpSFbGgoTxCsCqwgQFIP3AI36c8TkoTfjsY30rfTYL5AFQ5vNJ8fbSSFb
MAoOT+5DUxJMudUNi/SPYpafg5pCkUG5c7atcW0negSaOjcvchi8EWczLGh3PR5FbOtpkDo5m5ZW
E4blaBBcu9UDOXzt8T87iIBW7tmrwLJBr9vdePaERSUNUl5aFT/4A4Ao6gKoHm9yb9BJXPx9FihT
uCmXOiWgzky8X1tv/caCGKzX/giHofogIktChK/AhVyr/lyRipT6Gn94AmhNeVDHqPoI2TBlY2l/
6TsWOahmsvle6m/Dc94I9zU4bkQ6EL6ZsUR6Z0uBBM5yVi91ciZ10ir9hr4Of291veFzbFH79dob
Qn3v5Lj6EomoxzsQKNvUq9UG0zez2XtWMr+aKUIuuF/8uZyAmBzkBD/1a41T43x79fX2+ci7uAvv
lFp7TH12CaQjLKSDvRnvG3caCIfwf2cvh2vzrIdovnx2dvlrLlcGkoMfCkAOY97oxdjuB7fSXvnv
UvZDGuQbKaYN0GOLIM1Kis2YsCmD83jt2xraq6Hou2GI4yep8sA3rip+YffK0iiT13FFKHUphjaT
ezkxdZ+YLjq7k/uIRti2DPXx4i0EpWTEVVO1gk0P4Yp8td+axjuiX2gPJlm51rzUfFfsnPisklcH
zLCM97psPibLSB8DIp6v/2WQok3qJi90+5xjTa0occKyZxMEYC75dWwiORnmTcQ76GAbtrXLFD3f
TwC/iYjzHpWi0ZhslZb3qBRbLEjXcxZWT9OUmnd66ilrPcBJQEV1ad13FjJF0dS/gzfLTYwHpFdY
mtCeS2/86rmI4KIUlZ2MXpFeMvi/9TIU6Ci5ZofEP5L+3VTOMkPZdp+XleJvl6VXkw7FrlIGbUOm
MLvcDrGBpFupIi/zd7XRNtkFd478AghrXddWeZJGqYLE351UxHK/5hm/W94WbxGYtUM2VdYuIU32
ta+bTboAlGIHJ4CgbN1TjDbrw9hjIX5FLjHSr+PkLa3az5Gan11HSof0XyMrPTOuIwXahF/j01S0
hwjTh+9Nvh9RvfpZY+u4qsrefrPQG9kW/RCd60pJ7mtl1HeeZRcvxFe0Ve/05h8dj2wZlRTTRxfO
0XtLCH4DjCy8hCaJVA2TTGQcguQ5bvxwHWRp9SMaXPQqSIIlPu9FpWy+zpFXoT7ThFhWga9y6+KD
NXxG/skkAoWfERJRk/uNNeQhmrro5+IbkkC8+8gzzVn7hRU9aq2vH1w3sQ+FoZEaApiPu+0wfph2
gSsMG2vs6z86XgCdZnkXv9KK1x5uwbrEcAO9gKJ4VUlLHXg7zOvSDMvXYRrUhxYPQstoCSNYo3sI
5il95JdcvNq1h9iE64ZH6TsHvbWvMi3dSCth+/aijc6TXEaq3HDc4FrTPUmpDQ0PyhOGIHLlKKqV
Hfa66HgsN2IHRgEMtvwmfcciqy9ZZEErjxQDX5ooeyVYdenTvPhmRCCkTaSE7mrXBV07w/LAev7b
5E8IdHYmXwgMMb6W6g/pDlci2o8ua3QputrOKdrhozC66oDnZrOTagxBN60ZZxAsMv1Y6GG1lUl7
xbor+DG+2nkLK9Awj4DFkuekMLHAMYF26wSMn+VQ9D6vvop381JVtsCJwqmHa5bjFWUHdXdA+EtZ
Xcv/jwmu0y1X/a+TaAE8uLgt0JJZ1CdaNAVQ6niLNXTM0E+yVlKfa+O8KYPBuHar8/GXbq2b/trN
ZoF0VFnxnqdIXLVJH/4ZJa23ahytO3XtbL6rGNbmSDZ/UVUvfLDtKlzNy8OUNUG/9yBubKVoV5YF
v1g3TlL0jbc+sNsvoVGblzELEhKYTNbbFlzmDsnCuF/ZZPj/gEa/UfWcAAQaufex5nnfTAOjNpwH
1WekZ/rdmLTKve9V3T18cndnRKXyFE/oxIXQyr9ZPVllGT8n7qobovrPMreK1ei0A+KrWPaWvpdf
nHLqjihNT4fYb9qHbFKQBMbF4wupob8yYKg/A/Vg6Qb3UWn6m5u6I9Yu/P6UhXkWx5W2hx+A9FQ4
44Ha59Y2QtLzVV0eFiQwxx+K3aAwTbALy8X+kBiqf5iUOti0jW685VHrHsqKQIMUJ/Bjh0RJ4msR
+1DjoHtNci0OAb/UDGexjVrE5luqjmTBjTznXUuxteKRol1cOzvkpw+VHVfXVrsO2oND1Oc6Niwc
1nZpiIvfMra0yZs0k4a34nJXcH8yHNmU/tqaWXBaO1dFVXJp9bwyOgSaMl1bU89X9kGvqdfWOY39
PZl0KBnLzLVDCgQ3bePaamkYJFs6muAyVRipxl5tkUeVIu84bT93DXoJy9h8HGakT3wMR5brar0+
7nFHg8M1NcfGLduDP+Vv/Hc2Z/ievx5udbHx4DTzeJIOt+pbf3QViIdbRbqXuqbEvTcPLdyIFqfG
zNTdsze3IIxK/0Gq5BCS4txVAZqmvzUERfzDiYCVSjdptBXEKbts2MX/PgecyH6bxmTEbvPKWaur
r/piEHqbu8Hf9N4NSQwtc9zq/RgqcIUi0OY2ubRGENszyN/4ZP59436BIUilFI9Jq/76twwJL1sT
CvP2t8kdPTlablOebvVdoGR3CFHjicTjbyW3G+W6uyYQpl3HOy++o8FiXQxP5KBEGJmEHobT00JB
+7t6iK0YVm4aWtitlRapNHRlVhOIil/GXjvJoLZMlVXYYnwnRfVfHWWIHXRsenQ8LPD2TKO97gek
F5aL/Taj1JmT4qJu4ulbLXZZsSFw6w2ad6wCvvNStK3EYecUFmfV8oIvNSZpUq+NLlY8tcoCF/DV
V62BI2Y3oJ0BOZtvGbt8qU8ybzzO4QiPUCbH5IZcSTSsCHJkm0Aj3C+Hso09VjYeOem2taqd6sNe
r5fKWx9y/fgH6Kq5IxDbzqskbTadZ8z3KH0659wo9BmnU6ffEtVK1pMeO+fYaZ1zuBzkTOq0CJPE
Zdit/jqf52ufY6XztVI61YF1ZxaIsv6o0mY/TbpyAuCQumZ2lkM0Q24mmRTln2VSR5vAUev1sNTd
GtAM/+widbHS7ye1LO5+q5dJZSgJc39Xs4y+Xk1G3ea8XlervR/EB8d9iLnDKh38aacuilLiZR+V
JbHIm499CqnkaAfqVqp08RuW08EI1LXqKcNeb5x4ZWlWhG1zHRydMkv3QxikXyI/eRJCydz4MV+K
9tceHkj0f+7hK1W7meYWq29E4LAIUp2taeBl63UtUao2yE8qmdb5XOtJdzCK6gz/JcMJgoN0kTNn
Up1Nn2EmZ3Vd+4guPIQVczG/mKz2UeqsqXYOODkVq2qpuzWUebMHubeIwf5d39RptGU7rW5k6LVB
c5wVtNFqO6tzdt8t/kejMqnrNPW7tdTxjV5eoUtzBT+3WEknTUN29XoqvWzN/RwuRTn8MqZpkOS4
zfn7FNeJf+n/e4dCrnyb2s2xn8ciBB0L1jdTefYQDBlXpueUZynzmar3FeQTKeGYWaIbH2a/dgna
Gj4m/7U7VVqk5+3gT0a8SWrUU42hwXhWbVeIGTlH10ua52yokyfd/SptUgPcND44hBPXnu0O6dq2
cNyIcqh1WmLVz+GSliuepascUsNjBa+6znV+qTNDNUbCJGwOeuEOBy1TAcFkWXomupaeG0IehxBd
iluVBYAW/qhfcIzGsQWD3SPYvPSWIRAptV3RG6igZal+V1hJ37z6GZa6VoV5nOcGL5kVjR9aBjy9
tjKEw9wKo7c0ACGRYy8/VRDuWT8Gj2h8Yn2oQMdM2Emvhsyc/oSEv4Z8MgSrtBsAGxkeoCUTiYM0
6l4VnyRdb9QIiTiIaatpEh+VZfkFTanYGuM0vpYNAPIIZ9AfmpscrzNhLEpMxUfFsuOXl2b5xZ8z
NF3b8t6wdBK5zpSWJIL+LsuZHJqoKQ5mYyAyFQRnezkYdge/thx5imWRq+9Vt/n4pU7NHYWncFIF
53mswgXQdh0ngydplVPpEiZuf9dm+lbmu04jraBDmGYu3egUIYa9XE3q/+ssyYxcs4t737+6ubkZ
7Ss7R8ArsJozurao0jqBsRvdrNnW8QwuP3vyHJibStG6r2WuP5Y4Fj2oJENfm06boWu26X0/ZN7r
7HcN6dzW4W+l1WxILxqs9Lf6UvQWV9pZAWcjM8V9reHiEn6XRgsxomdf7zYsr091YpV4nAX8yDEq
5+gvCrrkjwAsSFlOUTIf7sCiLpyO0XvLfFyz03G4SAnu5kuWq8PDtRSa5xQoyuO1ZDuHbC7UJyl5
CUERG+2A3HDeAZfDE+at9yAHHQjrNvcN0t+q1WEis7TUQCaxRXHdrd4kU7zNUHBZBTySDtdyHIT7
PI3waf/XPJDevW1uAKj0sKuEuJSZWxTM7McWHM2jWTjxYTIdeGJ9CVpkORiEPc4Z1uxSutV3RrA3
aszJdJ/tBwbppr6q7QiSOtY6jx0uQ7EyntRoGjYZoasfKPxUmv2jRg5woyaZfjKU0rlMPSkwaagg
kidGo370gwUtc27/glrl7jO8FRApbNriDpNPf3iJAVjfxYFe3CEGhaPVqPhHvBeIGkOItK26fA0x
hCKllddHwnbla8YCZV/jGb2R1swZrXONnYY0lkvysxtmJN6j5llKSNjMK8vB0rAPvGzfaP58JweH
rHK2GiaL4632hzLbGVLCSnBfujmuq/5chJ+nBH6Ce6AC1EqH66nUSlmb2y2PBetQA+UZw5Dsw5SF
WydUa1itUfykWTXElaqpfjS9/eqNqvGadKN5SBzT36Vl778rQP9HYDB4ySKBmvdTe4nVzDiPpCDX
VT3mD2MUqs0+CCCP5SC0kLoY/KPWJMGiBOQ/6suBfU91GeCeSQ+plzOArKyvm+HSkcNSltfuX0Sd
4ztplENoR0Czgx0MUoBloTnj/o1G4uJBYpQlEqDkvPFf6uJ91IPTDvUZ6GRRhYjQNr5NUCGOLgia
hpcC0JOKz2gLZsmYgEQsldKs2FZ1VhjmVDkyvnnjfDUCH/nmsHbu7bIs34fuB5Jdzlcfl6Vjt8T4
Khu3hF7rgoMGHRU3G3K1Kxi/5nYIMiIr8Fr7C3hVZE5TdaVks/PgteCyXceMfqgTeJKqUl5LsFeH
Zjb1XVrlytfcUtbSYcJnetNViXmSkX4OlkbMTzD6eM40lczqp/lCa6W8jRLjIbYt/YEA4rALMiVb
GwU/U75FtNRxWK2XiMPuWgn81XhI2K300+jyzaOLHKw61S9e8XqrkTkzoHnHsXD+lBIWVK69Ioqa
bk04dhvpnEllYJR8BJPv8JX++4Z8wAiY5QQIyS8W0Q7seaVrwi8T3ucPfamxLdEaosT1PO2dqnG2
0s31id/bpsfbcWn9f4+y+qh667A5Ugy9f0TQqH+ECYBwh4FPMKme062+i3IStfPssk+jmzQkqYrs
maMfZZDU87ei09AOS1zK4dPLiQ34g2u/q5b6VWRxYm+PVIDzlxI0IVgNt/ziNArGsR4wOCMI22OD
N9MBAJXxYJXN52iHGDQg359G0P3FdJ8ygDdBQGcRmQktPJMiH8/L3xrafnzI00Td6KkGbrdxz1dR
q7jX94Ea/VqUVm8O/f0116rnBZg80w5fykn3n5TsGRwvTJTlMGN6tImrMdpJEUTnYiBcTfsqnpG7
dLtTo7XTgzVnyFuS8V7DeJqP0hg547TDfzjfSiseruN9luOFI611hgrYBMJKGqUKhgNoWHN6kJLl
G87Kb05zXOR3Qgnu+uW7vhTFszbPhl+Lt1bpHHn1Z+s/jyUnbPPWQ6Rw8dLoAZRuUgDp7FX+j60z
W25V19bwE1FF39yCeyeOHceZmeuGmi2iB9Hz9OeDrHOya9e5UVlCdhzbSENj/E0Zj5cyUv/tr8bQ
quOOUKC16e66qILqCmahBLLzXYG1w3lifExLbx1Sdf0dkdvseZ3f8LvfY7zOdrTMcAEH3Xph+utF
D6YE4holPzG8cPT4gpsV0d7IYlVlt0m1CRTN+Jnqk7rhDQ439PR0YlifdfY2yr4CSKlzJs0nHO+U
Hk+B7iNqLe+anmzWp5sDhTubJmqqWe7sTXLqO9fx7J1ZZh9VUikA8m0lEBQhDxRdj4gaxzcvZDPQ
oCD+45LeNlsUpjXdNNC2MMfL+kixABHVFSqRus3vI1GGHA/0ahFu9gIyToqPtwJ6dQZ79aCGGAU3
oblxS53cbbqgxg/OeJu8JTDCltKP+PvIXkzlydDlHDz0GCI3shknFpHRB5H2q0TX77VSjegYufl3
r49+iCTy9mGseYc0VMhmceBlF435Oc4PK56yvb2gFtxmPCay4n9FTseN8fM1LX9CWepawTbcCaQN
0hCkea29dYb2j6fpFAxbtmTpOeQ3FceXBqUhdQK9M0Rd0A/cfhz/CwykWpy10ApRr56nIt+uzAam
9gIGD+WHLQBnBzppNTYb6hvbYejYu9UsOY9AFH1Rts8difiIXP3v1Cpwn6uNdhuVWr2rWoXN3wRM
qmd9gIglaKX4u2Z384+27vaYCh6b2XoxKqmevQYcqzCSfuvFssCpZfobdj9kgZI059o/SHnzWTTf
kTbcJ17xrc9BhOhVB9O2fNXBoPmDxKVdV75FRRpYsmaHqlscwoT5Iys+kP/aGXwyhYfH3eg0f1SC
j41lvoP8r0/AizmIYPfim0lPYkBRhoBNNwMlZf2jx/oMuJvQ0otLETDhO1zRbVWwH085zlF1lV5i
GxT1HFGxs1KcEsay24MM/aEMRfHWhX9rtIb2EMweCvlQ4or5Uo0kifJ40Z4as5TYzdmomn4Basl/
MtcINZFEAO04/MmSSF60ycCvLHvr+l57GJjRAIYMlFC8aXBANiUCBpuR+50cp3nEnftizuOpFCq2
Wml+GVoMmzToMNs55cugwtvvY2Cjpzg6enW7dXRMDMNSYpVjDrdOiyVRaVvvYxvFw77vrsA2Nqac
BhDH5kkrXcVX4zgHP9fdnbmkVDmV86YLC3kSyXCUHThclJcoygJVVzr1MAyQxEqzAOQKOAvZfX+i
2orXSkWBqO0wdOvxh4hD++I6QJoxzxFdbe/bLka0M1YD/HwDgcLCYZ7hLJg4CPlaWGgnzuFuMHSK
DxZYHsla+2bdTmA11FPiCSjgdR3r23qqqXSnCL+/rA8/R9cJmq5CeFwflsusorT7Pa5Nx8qJtPE8
r5fXJznS0oyPdWaES1AS6n4+zsMeckcBodmUpOTMEXWMuTkJL9Z3Vqe+qHpVnwCOz9xlsYu3Csfh
TTMBJ+n06Q87oQ0tZvZujVgU8QkxfLbR6GTraCgUURBWUHAG1f19xJXpewJiBfRNHfuF/lO3nbsI
O1+nmneM4KRunaT/VTV8RcKbr5VpoxdcoRVNDb4sFrHu3nuRWRojV4yNqS3einiut1kH8Fh2f3IH
NRJwtw6arVW1nZXYfelleMxnV7mH6AmHU3zWjO5RWG0JFa363haZsnXChi8QVUmUf/pn1RY9RXzK
1FpT3pu4/yeSZouUYmzvU5sySjV0u7CXRcD7Tc95Pu69mA8kr9Bm0XOrf65LPiwtE2/5QFVfrznX
hGKfJvluJm18sEXzlOclsj5p+RgqNRCL0wvWkk6QYYBGLTPdtWX4JCvEI1JuSFXrr1WofcS6g4tq
I89qgaRKN/f9FvqhdVJ0RSyS7OYxE2hZyLb+K7Sy9M0WSQL5F5WexB/NBKPvJsPJNLq1haEdkAKW
UWdtEFwuneauZuK9NtXY94yRU7CbEyPb0U4aA0LGEahT6eVHXSPiSN30o5Xe7HepOwVO81S1me/a
k+0Lr8AiPa/cXUmR59KBPZRR014Kq5vPM8oj6KvBu2qFiiBm0z3Ipye+6K0Po4xgYJFdehGqdyB5
1JKDP5XK9MdzwOdZ3ndOXjh2GsOxoN7kx4JCMRv0iOELuLxS99yAdPN4SAtuBIwB/TrL63MytKzD
7mjuMADR/W4x5zQy7R3i9ggIVT6Zk+ttkqrH/yNVTkaGEUVASRS/H2nDDLZzcLn93U3hUZA/8nMO
Ql0r/yaG9W4N0y+ptxS8YvMJSPW5gmzoTGQOTdutNwgbfGuwBd06RfaGYLl1Gdnp/VZm8lBFTX7N
J+BzStzdRDf7KERk2xyh040O/wodrMTZ2NoAFja3g07DnrjWhYHej5seZO5GT3jihMj3GPF59nLr
GBLtnVCw1k7JYMDBjIv5XCbpcCjGZHoC4G3sNSGm5z7OI4JhKKlAYupdP2BwSGFJ21aII17zNoq3
kXyuO9g7prCpnE6dhTIGIXVRG0goAOUOFhRj0KZqyaINsN0SwnqzDQ/Lv1nUj6Y59IqNbUKRuI+W
Kn0gHavDJiBG17gD42NM2DYl4OK/zTXnL63uyw+lpgDqpe14rCzT2kBgbfyWlfJjtCD04GBvf0AJ
bv26AewA1hS3vk4YH+xdOCTCyPoY7Q5AWSpUnC8trD/IjnxEyJ34rOjDBwnz3q/Suv/QPM6CORCo
D89C28iaXfkRlawMKBrWHzDFRkS7UXWLFOOEUaB+QYnSI0nhhJu1m4hZvxQKZKEx/pjbFB527ZmA
tKN2V5sj+6tpnmKbU3MYmf0FN/rh0vC/nkdXLiiz4UJwY24qL4dRmTnWM/E6OSXvqsxSeWtTPrLB
DHqbd4lwUIpU+Ej2TkHypYuMwZ9j9HrAPgHbjbC+s0cTOyAw4DtVVRo8X5ofbp9RT0b1Awp/eadk
M+36JGo3wIPsAMcsg5Oxkb3U1uD4k0iNbUqS1zesfq+XqYeRdzLs5urSp/V06JokvMz8L0qC0ZJS
PLI4FFfSpZ2P5BS7lVTUFwTXEfEr5qttTuzVpZwCcg7A51AH99FeRGexT7oASkK7MxaL0q5IAsju
6Ys9dOXRm/FBReQR+5hq/qfsSixSynlfNwPBROW9A/7ddHJI4Ldw24cziN2pdgX/ig0YBGvgdgZt
7djbMI0jP8xIpzYSlRvBw12SwAwSITJe2pBdbSW96MuKHWUkrey8k5sOFVGlkhZ7toDCQPoA5dbQ
Cjovd3w1L6kysiu0SWi/kjzDNtTKd01nVP5QkvoovcjdpNjGkV2YtG0TV/ZmcmV/QoLDfk6Ehr98
OgNSaEihITJr+gXR84tTJk+FgYUg6IAJNbptb03JGYYGEWGiWH7hXpBLqw8aohhCacJzy62K/FP1
y3TmDsM2YR16hGbiOCFRPDnatm3Dcl9GIgvM5NHYWn2NplH3ybL9w6JNOXkQ06lAE27qKz9uIuXF
xuPsMtqj4hfU5p8bgeAyWtH846p3ivEMKUoyQmkrr+S0QTJ0IH1KiRZlYWFo7WgayveoX/rI0rqq
ll5gMe74SYyXtqGYiN+hd4pCF+fT3H1GLH4PSDzze1d9MUn9bA17mojplVPrlQ8hbOepaJU/cuSL
GglPns2qLrbNlP5uDAA7EiFzTH+uZSeTp6wfRl9JJscf8TJo2e4RfWA3Ue38hLF2uJ1CjI9EDyG6
C0Ps01DmEI7yxxzN4WyGYLbGKg7ibrSCRvA76So9Pymih+lpkCydxvLoTj2WJm5ZPyEidlElpykD
XIhhmoGO4wdoWIIxkdtnOXqY0ozETJrsmz1c2m08KjDTajEfcitrwE1Wb21T3hQVlBuJp2bvNM13
TWR6YEjN5A7LuPk882XuRshwM95AEYZLS5606+N0iwQ1wXukTRuVg0flxeIE00ilXjX/0zQGADmi
gQ03BZp4+J4H8zhinNR537OwMP3W6cmVIMI0ZuhRN/YL9c3xMoIsRJGo2WVu9O4gQ7MdPR0XUpFt
5zGyOQf3fEB9L3bYBKtb4WTveBmNm5oE2xYjA3WbxUAISyVCS0WvnooRtasmZIvKbXxIHDTedkrS
O0GbJ20gwnhPxi47pQjw2qpunwnvn7C5bJFOT66Gpin7ihvJD6drBlpjyBNxazjKRhZ1ZMOlOiLg
hbR1w2FVlTpBPoe6yojGfV7Z2iYBTYMBJ8KyGOaJ0SKqafogBxa5sZz0FnvibFuu3LYI5VKWztVd
D+vuMDuqB7EXDRPWcLgxfZrvOoTm584uEetK8HpAw30XTuq2cVzpw0rOdqFnsZKEItqi4fRdQ1Fn
W3fNcNdy0ko5dJpa13Ep87wwaA1kveowGTdYRt75qlzyNO4PkqQZvpT4aUzGxskAxERk9gDZOxIz
FYk6nR7mYHpG8R6T44HOGiiAAcGitzLoCSl2tYVyeo2uw4YaUvtaZ08gVyHte5T05QjwPRvNyVcJ
oM0OVzPWn5+oKQxnkWQ3JaznoFe18Fk0xnfbpP4+99Up6VJxLCaWa1MBv1VSz6ics8MBE4bpGc/c
jYYNXlDXGlpHZQgJLgSUlDanVi9AdY2ZD+K+9kM0VfeqwnGlry352VgzyASzzHF2sq1b6KXzDirm
GEA0yIlfFQ7pY55Q5/fqI7aY3WkcRH9aH301kW12pzwBJwUnhp3aISkPgH0/FZm758utiNvU6mST
M9u1c3mZkP09IXY0n5Kc85oHryhYX81tqRV02bivKSMiuXImceH6WdZehObJU1oX79LNyZ0U5iAP
c5xzOvYgL7vZhEBxN50Go0ND3WmwrbW1PPctC70VvTCPvYK6FxY74zQXJ3aRgrPPGG6trny3Y0r+
bR+VvD5ZlgaD3NwsAyUuY45QbnhaG6JWBE7i9GKRod+FiipPcycRwBqsvWQ5PEk1BawYE5b6tSzf
krT91bRF9/lZrY/WjymeLTTXp3B20XXpxD5cLCnX48X6yF26izMg3/dGVsXIm6axx3A42dEDUlLF
QrfVsBjgUEHt1XOSd6OICi1o1Do9tiAxakC/2pDeNMVL8J3nH6P8ZmnVIvhA4N40IX67ywdrRPVL
XzaXVGG5QDU3iNMpzP1YDcP9nNWHoan1APlI0JH2YWhhFyoEa+BeR+O0vgM0O6j+OvODwl2FR4bh
zsH6sNHiKvOb0PDjFuQkiiBU59/KwuNENZikahpXO4Fk0E8CKnlQOeYGLKo7Zz9Jubh8siEKcb1u
uRyv6WPlhStqLI7rd1XpY3mSS7N218ZEs4Of+fJV/n+XQ0AB/zF7cLxmNw2CvGKx16ohqHv7O2eS
Dl4omm9bWzHRESnSQ1/nHvUfJkQVPt6lm/i1NfkSY9FNK5wafB1ND7xvN/0WeFhQAxw1pX0Ksy4+
ZkqOoPtLh8Phrov7WxFWTynrwAm9bMzdqvwHYnERifbG9XNYI6dZf2lQhyedrrhbJ5WKDxqaokSU
zK9hnRes3XO+04bo5lA0C/M7/ukPifjmvl+yA6pl5acxQghSSv08aRjo7GEZOPdOcg97vfutYmts
yRKQOYxgRfbDUSntlNvGnS5iQmbNcpSGiKnyjQGeOK4cp1AVqHO3CiEVRKozH8sRuReioJk6s6+M
IK9cQ/dTLzLvI7FRVaUnr5x/80XjfQNK9WgOheu7etJuYipp+tB6l0HMxp68cQXjC5DW7G0s2ZQv
aj6h48YRKhBZlfhdFpUvVkK9GY2qM6bIe7j084Y6jscs9J2NETFb/HN0d04/gPojjF8kZhAin7Fp
lLl+StHGMLRSea9YYnfOKN1jhvPRDcNOKtLW3P4aU7F35hb/+Na8O44o9/z8i0NIHv69LEJEERLl
RxeaVYACbQ80VGQXReXM03g9Xs+x+BFV8YMEUoBRtvm9j8QNdVPnTy5Io7En6IViv2QhoUsRJbUv
1elQm439k8y+y/Gf9clR2+5AfuSVCiIElq6GG0WCZFNGTXrU0ZzfOLk5H7rQm/czpYcNcExjMytt
syV03JTVkOzVeklxeCSiChKsrejsC8h+XBZF/1pAFDGSMv4eKpXt9zXFCP2eVmq5sFLirWrY82sz
qN/bRvsohrZGnly1NtT6qeHgC5O4iYfUz1BskFdObyJJc5iq6cQCtW2nPDvXeTWcrSVpN4HpHQxZ
H7xeKg9Mr7fCM8ikwrbDKjDbjlESPYD//RRYWT2bUlfekMNTsOtQh63b5cAWrTLeZXJ0v0vS1tJz
AdI34XQm3xltMhOJpJ7i8gFN/o2LnvuPxhuMwEkd7YXo3zjKKm72DXSxe2y2aDRTGf8jUQe2vOS3
xLCYWFozbl6ZVYvfiXnwjF7cjDokm6GI4ldW/UE5IKaKGmMDKG3vDqw43EWxA/u3nnHxmtP5hfTC
70lvj/Mk2vvQtO6tQ7siLgAuY00t9wh/sxStRfGMN/tZDk+pw2X+V//z8jpzHVz7a7NWz7+e/TX2
/77Eetmew3WNR4NMOUYkPKF7LPbHnw/LAfvjtb8+WveaPlaZtPb/4+HX9a/p69ja/NfY+jrr2KS1
aEep1ehzrsuQdSuKig11eag6hC9kUf931OhNgoHleqaAzd3i8vZv//Opn62YKCEqlrKLUlFjfE5T
LVvsYJaIhq19s5n+t49gNRFknzyVkx69WprK7eDmRgBMKHpdx6rcZmVPzGG/jq2NCtFcjYfw6XMo
t9NrxDL29aQW88kjPiA4wywvtDZFM0vKOhz2/2MsURpf03r1+DXGaTOwNNt4Kc1M28ZuFe2tCmVx
CsDWRa1M9RLmXsy2N7Y/pKu95yCO77qqjKc5FPnWxvDoVk4zR6do8lFRLL/HIDD2CR6WB+ohMI4H
NuRM22i61296mZFHCYtnu+ybJzPJ9i7761na+Lnxi82OUML2Kcf9c4EY6x79lkchM+cCt1DdKhy5
WFYi+3lox4ToXn1Ox/aE3kl+xnRYYOEDYhuc1Lw1PI3qtZKj+1bOP4SDoiQftHcnj/9ctFL9jk5a
sRGDXWzVWbtSqu44XnYoMJbpGDQIF+5NWVLgUdFc0nRQcYTdm7Tv1UftDMBA23ShT5BFyvCiOiAZ
TR68+m00XcMpGbRiF1nv82BWG7y+W3QfUByoxvInKfzpvA7JSO8uXpYf197aQPKNdg207c06fx1r
O/3hWb18Wnt9XM4Ulsbntp08kGit2JR5OrwWIixgrsbDVomG4XUdi0sCXaBRl7XnYSx6juv8D0oz
/06YR8SnyUjm+3XG2uT633iwxG19Ga+a46MagqH4mtB3+DyYisyO61jNffvUKuHFa6j/T+UGKcTo
qs25ivNoOu0cN1pSEyzb61hkxbe8oHC6DlllD5Y2K3+t6/o6FA/zFKiVpu/XbjI15etEIvzzFQo8
uHWgSiuYdUW+JnZzTarEOSQN6+snkHa9+jmlmYnNtfDb19B/zyOrX/izaui79fW+JvZafB8pwnGq
yYcAkabyGak/82iMi0ROHY/+OrY2famWz+3SRIkCjFOf5kXWCS7O/134mqyls3NAX//6NbQ+mrKw
fP4ac5P8j0qhG4llglpXNslzqVMpFngMfz76GrOVFgCC9E7rDIXC0ue0IqrxBtKBy7Q6OuJJZWKJ
oubtIyIJtA2JGXZrVxNljvlBB1XasZqHCMMFC7TkCZfJ8SDyQyIEmOmlO4iuwugYpApqTJy7hP0w
vAx0W2mSXV66JrV0kGPA8tuhsx9jIYeDUIjY1qvZ2KSHVlbTJjLhufet7ZxCSVBip2TmVEUT6KBl
9pvTFxy/PPG+9qxcS+9LaWDtxW5ovxmmhRBSm9/WobKLiCbyan5au4CpzACXyO912gOcGGvvDeMy
BdWvWNlanue+aYRGB7UgqFu7JcItSKwR5KyTDZaLK/SE83oxBA3y9k3nZ90Hw2RwX1XVVV1eNG0J
dVvPK57WibWnEdNNHb5ImCL669jAzrMVDUJTHmd7L6562DJseeO6sa17k6s7IanOpXLT9vBCAsPW
54OTNTvh9BnozijeF0h/vEXDrapkvvMU/KyzYdGrHOw7CQKLmq/WbUvAWw8l7clMZeq3LkrZ3aci
f1jaOBHjs8phHZMRhxvOeY7hMiMPmj16ZaS+4oXviDzjuDEi6ex15n7t1dUg3xzjyOoYb23cMp0J
lx9H172g7FNEpotQPJqRLFZWU4WCL6MftCJyAkE9YMnwOUEPSmYbZ2a3q3nyUwVIN+7z+9QZRWDq
eXTw9A0you7VXqxf1gZPK8NUXoxCfut0BVMet55eeNNIaJQjueqMc4tiwIFMqBkHkV3BK9SRCUQY
q/zRFv01DGv1DefEFa3jS9ML7zk5rbQmVleVms9n0kAmLc36SCwxhl2az1ERZZ9D2hjGJ8XoX5Mm
+1XZrnFocK64CAsJuIkQ95zX+Qexd/PLNcWlH3PtD64au9RrLA5KL800+wTkBaXrtgUlYaW+h2Ty
twj49ywK6UfYYTzMpDnGQHV/aTnab8o1w7XkVbfLM6K7xa7UyNEWSlJs3SGpqHXH3wj66j0Cv2lQ
1sCtQihcV7MvJUkAO/4lxQ81mu2912gL9L5wN5NKfrBIRLlDBJyErQou1p7125wMxdvQJQudMBOn
tZvViIWClXiCNG9fw26iBtUNNTQMY7zG0lyIZEmzA/ubHJoafQ9LKQ6YPuHIkNnyQMJPbs2FL86p
3Hgl9OfPz5QdKU5sAFBtE4X6PgUtqst6G5O4sX1Tv+Fy+BrNrEAGS+0uCvUSk/ICxJiiVQ/daVGa
zYubxWnt0c+udmsbfbdeQzbUO3fYf/uj/btjcX6YwvHueYXwPu4Xj94yJgzAcY5ero1ovZFnxjF1
6alIKr7WPVn7pddTH34t8Pdde0j9Vq+Nl+5EWFmPtqyx8C3y/Xqt8yz15oTy8NmrzPrWDvPRVFMV
JQr9kNbZjHUxTasO5zlpdVI19Kqu6Xe9q9gIE+n2ZdQ1h/PulPtkcxAEWAeN5UpiscdMU37OdWlf
1EHjaji189aM4x6h2aW/XlobapaYPfWXtfP5UnndWNRRS1KoOB8ehj4nJdkIbNNcS4on10McbO2O
rc5gri+AZ6oVIIiEfSmXv7o+ml11PnZievuvcU1W/Qnnu0ue9R9mmZTHnIzXpe/rfxuELp0tznJ1
8F8XBtUD5cvb+ZrbGo5m+M2o1T6QcRRBlleJW5JBo56gBmCG0YuRuuNO9DAntUyNXriboALY/Tw9
LbZF69g6z8UN6GXturV5hV5HlmF5/tf4XDfoEQFARX4xkoRzobYRUyigmNIUSVsAOoZPOWQVteNl
LDZZQRHyiUBy2O1bbhWPKqzFZe153hQuAE2s1JeLQ5soe2WwEw7TRfem2oX+bOPmAVikBe/CjBrw
Kgfk+9oRkhoTAvTz09rVWlAc0Ouy/dqtpiI5hoPXBmsXtc78ZR7izz+8DtnWFMQyi17XnpUPpFgH
pEzWboyF/dY2l0T08oeFbVUn2Ba2v3Yz3bGuEt7t2lvfXxvph8zO5XV97/kC8RqtRMHHc3nfC6Zo
0rVqu3Yroc78PAsMbZarnp0jY5TgQLn01leLw/6aVaR4KSxTWrO0Qg2UupEnm2IBieSpZr02y+ag
2lSGIkxHH85YTn4SRc4PsMZnySOc6binGmv+S+7ifSIT+r3qIIRQixd3bMbZ7gkPfbxBqwvAjexQ
lXZ4ao1ZnMNQiQ/UIYtDiVbni54n7xlCa7/byXk1J4zmHbf6XeSljbFzOp60CtNkNwF4Q/4n/n2k
EN+QwedwoEVucsnGIgGEE0VnSqT7ZJzf7LkwfFQ3QW1Umf3czl05+3mt8fPmbu2z/GVtFNvOXsiG
Im8d/nAQcgz6FMq5O9TU06K6B2sFJh2KnIqUZgdXxWvHMwD6+Sib+idWncrR0nLuwK7mZzdetVDq
7xiv/SpmN6BA/9xPVbgTtvhTd3n6Eicx2JjMUXbw8tX3yko0Atd2p7m6/RD2npJY9s2Y52FnKHGy
dZXsHCneL0J29WTK+I8Zlz+7UZiUd2rnoIE2pcrm4pWFctgok2wzpNAfPGGk/wwUibLJckEh1RQr
HW7stB69jS4oL9UAAV7Lck9GPqHkh516WyTYuyBCTJVA+1bPkXewPCqfeGhk21qggmk64JSGBSbf
9OGT9Y8LzfsyFNqrgSIH7PPapwoV7dSSrJiFqiXJlzEIC5X4XDrGyzj+o+NnYtzK1oYO3GszWkbq
xZMBeUbloCnU1SYtr3cQ5skTo292+gXCQ71kZME26CPZm8IuFv/a+cgWiZKmHX2vc1feZ52NmyH9
xaFw77uZI8iY0ijmKJ5GL/k1FVgvjgMSuRgu/p0hvlSt7uELGDWB1Yv2RvFW21u1JU6RVZCVjyt3
ExWq8Q7o8+dgJdVfE7FLakF/4q6rYXoLkvUlOtvl0Ha+iurcEQ+/4VUttfhaA05Ze2tTW622gylP
gmyZsTZhpQNwGb1zCF3lFY0UDcRfcgAbsU2wWnjpNVO9T5RWt55OrXvtWkgsXvLEe157PcBCBOxh
Xo92/7QOGZAT9k5s15vGTbW71xstAE9wQ0tvHdIMC83wNktP6xOWHehosDsTv8SHUgsXUc+qu08h
aFYzrm5rD8upaJu5IQY5y8WR082Lguvv2vN0rbvHSgZCwEFgfh3TMf049l5hw6PhCWtDYLLj1siv
6xMiV5m2aZ2qoBGYQWSdXDud6sPyasrSjAPJPwVqwXGdQap7OIUl4k1fLxm52QmN1fTzPefxUAax
N92nhJTHZGk6Pm4O2nBSnLJcsNOVbfLXbm3ko4mfXh1hv2bD7wof3jfymsFkWCNeI4XxVo3VL5Gi
LLFeI02rBkhPegfAouabrWFhqPTesF3nFoYenWpMaIL16qBS6cHe3dqH5hWCWfy6NlJO+ckTRBJf
Y6iilNs6Dctt+n/z9CnO/aj20Om29fh1ikYAXqGHzLe5z0Rs3N2yM+7prLDwg2s5rt1E8bqjNgMR
Wadog23c2cQmJ48/5xdYPgQjgqwHe3l6HckdkPkQ7XNYbLXSOa9rkyYNK14zjEcnSpzXFhn0y5go
T1qrgz0rzQj6M34z+3UymUFxQw+Os03Ywv/L42bLhzRuwTX/+3qy+1vmSriFyg84Sp+UV1hzOs52
TffZXcdaU26kxp629rAzLfdzDbZOthkSW4DT9yHAjZf16mjMlPO6RA0MvY7u69g0hyet4MZYe7JV
+kNryZIZ/MG16e3ppQIc8vw5ZBspflWD5xtOEV8dl9u8RRzLnnTTp7ZLpdgYote18VSxV0tjvqy9
MXSbSyzdfalncRrMzZIJlrXjr1fLmF0+s3TSZ02a7L7GDC/946kqm15fNTcthlf2x8FldGzU17Xh
d4RsR0+1+mssNIeHjNXxCRkf9bWPwuRJavbH14SUswpSG02z/xpzMSFrx88XbfoBdQq0g5A2sacn
PU6u7ejlF/bA/EIJ/dRDojitPdu0bdVfH3qZeNVasz3+x9j6NKspf8o2jDZaVeeAfArntjauJFPo
QCqAhM5YpSrgc6nHyGGTwj+9yySs7mFakWLzkni/juVxQb4yAV0uirIKpjpUfX734XGdbBq4tZaI
ERsm8J9KxewqY5ndRl0s73KuXluShc8ouMp7maJlawolDFRIn/g0DGenM3s+AC4K4FMbCqkgpTRb
3tVJJi9N4h7Xi+sQLmIaCfzGO2rTUF0mczzbUvR8n4PxaMyhOnmj7EAFTVH+LBdjoWqrqEO1aRpH
bjQrmgEehc3OXPjpfQrFI+nDdDEX2+LU9q0xwhJ6e/8UVv2z1UcIswvqUlASfoZdsrMEagapxWmn
JALwKq0+jLH9e3YLEGzyqPYR7AtFAOdWe33TEoMEDdFH4eEcpOf+DEA4GGMFumjIbr5W+8DHmLvJ
BH6uKsMJxMRDk068j9gQSHKroNHBJ/e9flZnhORaTTEoMMBxcpV9NurvnL1YaEAvbCpDveRddsSO
WnmquwoSbD+4x7zvc98wHkkzJBwBXc7KgDzzXrj3Obe000RFm5xHS0LRKP28mFofqXV1xFMXEWLK
txOi/17Vp347s0dyIH5W+5smGu/6P4yd15KlOLaGn4gIvLnd3qfPysoboizee55+PkR1k5On+8Tc
EMgAe4MQktZvJu28Af6CORQ6zEdPu+hVKO+kDk3hLHhFhvWZqNAmqJV8l5m1fW4TzF5YDGB32Qwd
Qu8mvo8okn0BYdHjMVe3u9zysW5VVffWpj85jX9CW0VbIe/crS1dI3KbScolYayaGL38oMWcuSuS
8WygIOv5gEQSCUvFSIW+N0SHSunKU9m45RaHyG5TWZZ3ie1y3Mi1+sXrsQkAMdVsvRF2hjzmDwbw
j4dC1V+kMCgOCSKLF9QNwZXwTdnGlVVf8ixjpUTtIIGN7torWH8BSHBoSnQU6zJap2W+d5LeOaba
UGxixg1MrXR/pWGPtS7b5mAUEyLQa5St3pnRDlzwd7SZvk3+oQedKPmau9WugcM1a6TXWMWj3ZiV
BFwvquuzwhYBBOBaSEUwa280vvaaCdFG/l5E6gALD+W3DqDBUZoWPbTqQYyolWlYzRCFZtQQC4l9
VFjSCEWIoKvlFzX51prSLY5h+qKEso7DB0DLv0dbK07E4GS+jFGJ2Jp8GrJCedQhd+g0e0K+ZtlF
4G+sYq2lfnBp0sI7eT0jjETh/R18LHfiJkdLr5tab56wbGW1SE5YwQvevAwwI9ZRzaIs9745fLd1
2b70dlSvWQ6sfZZDZ7ADrmnEl0zr6LU+xg8ePBolxYUsK6fVki9wANJ1FwY/qyTHLzvQDzkQxwjE
CnpW5Y4b+ruMsXfpWYonAoH3Rl0Y9yyOqKsQdNnGDasnx67gqNkV3m6ylh39kn4wlPT12LXVOm9Y
FyjTezRJEUvWEFnnK48FpStDSIngTnruVm9A6fmKyuxEshr6XaPaelFko4Kd7ILM+ykReUBcIUA6
iKWMH63R5a81yuV8rA9NikGdZUNlUj1iIHIPc9VhaHz1KkA84wOzkXpN3LPIddTL4mSF4P9LHMr+
CrV/Y0JNbwY4xne9wwJ7qTYDUWHvEbUUPp11ATrJ5SfnSEldelCXKxyxGE0wIWwiGQstvWbxeoy9
nelMyrFF+9Oz3QQ1Mg1oo63GABj0FNChu/dHTBhVKPGrRoHBVP/qIBwGQH63lQOUrzQtVp2tlZ7W
8hrV6GwrZw3o5EbCY0WRJbQhEYHxPJfAQm4/DcXw2PtmdWGpMVmPzYACWlLfwVp+ZKW5WhlIxh+d
QQUBqrrG0TLtk+S2zkmKXPtkTBidImy+VbZzyQO6WL2S6MLiojiMSCnhh/reAULdF03zjr2Btkob
09tKeTRcOzyGLhaLx9nEMvZi9Sm27DP4h4ERdu9yB7v3nhk7Kxse0KUw3Kpa466qDN5EEhYsUtSe
TtQtNw6FXWQrIzLrPWh1eLK4twC44UOwg+d8slAEvakZAltRFDzlRmOzwpMpmygM9/lQ6/u2LJy3
2HmGwtTItftjNMsNjHe+o84Ej5F+BFq7To3EO6m9h/NhIVcbZunOoQV0tjfAgII5ISQluUzcGuj2
lpGx4CHrG8aKV6c3uvu463uWHa0rOjHRtta95zSRzPOyKbrMmpMmo34YLjDDcPC6GS5jRqczwDDa
CSDPwnF2ruc6a99Bbk2h21szXV6pssdr6OraeSxDwqaMPH7GqbpNvWg4ySM6TShCPSih98uYnJ1g
6FzQHRaNkZkZH+FpM2nj6GmvXGS9rB+6th5udTj12qSc3KsfyoAhblHG+9yzZB87OB4jeLCjVDP3
aNqYUYcRvEaxirChnt0bWm/u+jRg7j1tXPs6Og30s1oJt1XzEFtVdPKZGpxi1wo2Wgb4H9J2cDZM
/UH1NAgbTk+LQm2uA23F+l647aTyYcR6ksU9JmbNpGSmJAeB/zKniDRkYyCJujF5VIG+/HsjNcSL
WoRLMwdHDM1HO8vNQWr0iVOzxALUxkLDfAoESKO6VV1MWzHKghaBzacDE9trQWINXjcw23Q5lmWR
C2LQRxpqdq704V72xx42h2tueiRn1sOURKRgWLc6D0uPbUBmlh9DJWnQmhwVkEWOnp1BZBy6ARIK
UKVbozcPUo3FEwKe6MFgjzmuBV7On1j9BtizrdUNDPL90b71saIwDGySO4fQ3CmsitcRqNELdhog
DbNvfhfEL3KK3YtT/7Qzl8YtVgisaZmgHFVmODENynJs5So2YA3xlYl0aeOK2nDCMUvLxVYC6OmC
FBjKVD+J02BB+RyUXnpMwpzuum+sDf7cwEMIKQCAy8Z1hjRaYGWsvsIY0enyrkbnrFsnDiHNAqqK
qh5uQxK515DF1UM0+q8+mm+Ije4GHOM2jY07YlBEk6SSv4kUni4mHrGEtFb5mzlNfa67ZF/2JZ9I
EIGRhWu1HMELqqFvluXR8r9maa59QQ8eCc7+UY084xB30qPeaeZGa0ww9PpkHRC+y412CJ3eJ1q/
ccLROfqBcQsJpa1jFc3SWk5R+tNAi5tnW1eHixKHz73M7NQvPDQT8UjYTD5MhYuATVRxPaBAr0Iz
op5iDl5SNjuToDcwt9ycxSTi4XfTWcoTsF0baWtpYCKg01crE64+jdtqk8Wmcw8LwLqTh+cRBN+9
BiDBTL1qV4TRl5yBAXqVAdDKnICqSI6xmjDmyxMAmpK0jxrbZ/ykxUBgjE3qNdq6yLP2ADsCWQe9
rA49bJG1SKqRVYE3Lg2cQKXqynCZ/1Q35kbNvZ+DKQ37LIzHM9If9+0I2Fu3zegOQXY2lVISHUb7
0mqteGuUZrHPoZFrHuwMKUJPLuHnTUwNu0ML2PIJNGbeyhr7ZMsM+k5jnYOefJMkd40PYOxbaj7j
TVYf0WFOTvmEq/NBWRx16y6YcKOlNshHwBH+hCQVm0ENXiVJc7fh31kiX1RPplevPOUe99WpYdGt
kixmK4CelQpyWikLb+PuBgwfD4b/HFagBdynvvLinQeT16w1uEVd/4TQOFKG+NXNghsCJySwQ4nO
hMEOLQS4JyUOUdC4MfzI/vtgV94JbJYxbhms8kvErnirjQIK2UHsRiMrSJCv+HtdmYH2BYi7zrVc
2g8TpJCxbHLKWuDWXoXMhruKJGVaQyDXA4+1JbLy1ZLSTSR7+N/+1NsOFPN046rpjGJvwSeaSiSP
WwFVFJn9mAzJQdQMrJo7gwai9+f4ejqJqKX48rAyrSTeiF8ZISZNEBZds8mgb+9V8l5Ij1jOGqJ8
dwTD+aOZnl+vB9YhRW5axIHFJhL3X+yGTJEJa+FvJ5JJUuz9XFKxmZl+Uwru08MC4yAuKX4Gvsp+
UHRol7TF1snzn+K4uPegl0+PcX7CIlNgplKXqIsx8UWXvD5Xmz3yK1gvAfyYsb+iNcC4JUrdD3G/
ldXym8ADi00HjLopodWxnopaSVJ0Jp5DhRXTz9vVVgS+Z6yXL3vvLYTFrVP5PFET3dBdHVVP4tmb
kX3XseazG0uNrt3oAoT0GLoT4spOscX0rwYdCnDyr4cGdlgFQl15G/G4xNMQezkWntFK7IpWYPiq
S2y5WTlZm57wZHRAoIndaQMRgbYh7QuFWRQCgtEIGAGYM97B+Hx+2BVHWzhKgES2tfQ0745xCyLK
DA7ien1VsUZdbcI6+jL26kncufkuwShdZUY8bMS9FnclqjPm/7WCTsuEAxDPRBwh9kTe3BxEWmy0
GAuQqvGBaaLw2DWP4sHPTVPcmqU1iJKSlc9VAYZ9I26F+JFqW3J/ai9T16ygM9I1iu/15AOCtuV8
f/XUakfAV9ouYURAq3tSirSGYOvv0hGOc60Oj+rUdYhPdxKa1n70RpDAuO6tZFicyN9WSA0ZUZr9
nwt/+A1iF3creO6qr84156eH8EwK2kRTN6ILEN/4Bi3xgwkoq3+MofDON3eGVHx4az4AKz7fQY0w
XhbAmhyrneanyrgNbf9dahJ5u9xhOsGTatmwuZfORW7vE2wqd+K3tG5xF5ujvEM3sR3XVeJf6k6V
gHpM/dD0Wosjxd6/5jlNPqIZ4Ecb0RLaMN4xjGH6MjUEtUfcSYdavTSfqYJZjFTQ1XWHxtpBtOC+
MbrDkBpMTYptanXYGtkTwPJfr2tm8dH1wQs7qQZkYQKlLG1vDK+2OoEYtcwsJzEcurepWxYtSSSX
vIzVn6lHMtTR2rpW0YFbie8tT6KPFPXFZnlbPzTReVeUj4XTHZxKX4uWMB+Cb8Beeq0rAgSiL2TC
Xu2R5T4ub/jSlkWeSHpTK5TbdlcB1Nv7VrATZbpo7KLGcvznJijS4qmJvfkYkZ53P5WL5Ke8udnm
hWn+6XpwjyPIH+tHD67cKgYik8UA3VoTlPP04VAdiKaeymR1UHfYRxCrZ1wgnnhnqvh/WnfpWD9Y
jA2YI15UVixGOcNCO3pIAaZ0ZXM2Jrzq2OcPaWc3O11H8jKvVHkjexlrNy0CNSsCvDvBOxjSyRVS
H7ty4wX5nYUv8fLgxVVFcn6dlrTIXJrJp0OyLq4PLS6DojGKTTl112JPjaAv6SGcJ3H3xUkyMI0D
uBWaXevCpl+LtwQyO7li90NuZ2tvqYHskpi7DDj+biHVfTUFl8LnhjWhFB9ZB4caEk4Yhz5SX4IW
yDsKJltxj8VGPPZwGp6giss8eYi/p4N6ckIt2cljf470HNEypzmITkah167h7OZI5W78zJu/AFr9
Ey5+chQnFE9e7NHT1xMbxgy6n2Pn3BeJa8+4ZTcyn1yszXapaBFLZyArsnXkuOX3qXWvbNoBvv1y
F/PEoieNps9MYifGxjWgCwlSCdyAN7DJGqNxB11RUYXYGpQTDUmUXjG2chlX41oMtsDsFvvBto4D
4BziuXvokQgSB+Y6wfdrHl3NM6lA8TJibqoyd8JwqW+lFmk7cX7xu1wz6I+1ejdqab2Tde1BPNXl
0Yq9tGl+hNoQrPosQ94fCvmfSdrScUji2y/S88COKWqeRQNTCHD+WyUxU0j5ddpdUWDXD8DTipNg
7XRBU5xoC79zP0nm5yuexNLHLA+GD/SvGHqmPjjlxoAgjSKGpWFhkvES2PTgGzQCtzm3TDwZ0aw9
mbVHA4iwm2EM8ndnLiosPfryJOcGPfX3y01YSsWeqPL/n4qxWn/scO2axhxipCB+jEjOY/ElLfbm
zDHAa4cBLXoMYqArNeZBxkpRVBGXnYdcYhcjTV61eZe49h9o/fyhFL/zwyhjPjZP7TWwgAvBQCwx
+NCL8SvBEZauxWsyork2rr1Bf0dmhfVkv40OWeX78lZUn3fd6QsaAAZpvHgex4mWKkZ0y2bJG8aE
kIOCPqQCVGy6IeLvLJsZKSnSH8ay86/Pxx42zrXPUIFr2a+AqO9MolTjGiHejCDUd1v8EL08qbYq
H8XNFoM6sbfc+yWPQBDC1h4kkKWyuPqSXI4Ve8tjXAqW8306NkhfGvQ56MPoM0XH2QAESA8iLd48
7njEVH4qn3/8mCvZKpA6+cMwUjzCueWN3zyI9kfRXAM0cwFOT8/AbxqUNkRL+eddcfTcVQHKqQ52
Hm8+00E82CLLFO4TL0SQPETpUrDMAUWB2Cz1RLJzf3RKmR7nXz+15Jnwsbwz83hmbswi11HThvjJ
3++d2Jtrid3PaXHQfNYPtT5f4PNRkkJgozaflRFBWdGvLKMHcew/5S1VROk8zha7y0Y8jyUp9sRx
/3rWD9MZUVtU/HSpf8r7dNZPV/KmDh+juLLxYfRNrzhWzcQqCmA0Qibz7w1LKZAzoRIxef87U+wt
eWOC9ScUPOoUtcbuXFN0t+LkS9UPJWLX1T0QQoTg5xYtXpbljf/0Ui0v0PKiibzlMHHEv+Z9Ouyf
Tj+/rmM6kfuzELRfv7FxWGNYO42FxYdr2cwz2SX9Ya3in6p/ypvnE9Np5yuI83yqM1+hi5yLInW/
5cbx16JrEHNQsbd8o0UfsiTF3jIgWyp/yvuUFPXcFsGA9odSIokQZSZkPl5OYu8Mb0UTnndFrkiP
LGczrU6KZKc62dPSvQOmgja+pKVxopGLtOj5GQt5rCgZiWHPS0euZ9R/xi9EABjKVOgC/6GszZ2G
KbOGIHqXLB8hYqL7thFPUmyW7lYkRVOwxKR/qbM0gyXvUxNaTtN7VcyShQ3Rq5NHfdNYajyuxfw3
AmDAclHUP3t1F+zmN17clGUzd6tLWtyuf02KguXVFUmPhZQ/3bdIfzqDyBuTCOyEEvEaLZ39PLCe
y8XzWY6sMCZh8pYcDRZGtGmF5MPMcakmjhUbMTBYkmLvUz3RiS55H/64KPl0SOcU0nbUrqAC70vo
FJgCiBqslmsKSI7pw5VjZFc/ia7LTaIkOYg7k0dtmhxG2VpViWUcxBNenuj87n9YzPwwVFiqij3x
8IOsZUVvrjQvcqUWoidaGCCToqKI3Y1OTkgGNRdluIlXdF6nFC2gH9WwehMv8p9VrVL2tjhkEz6p
CBCmaXKMUBCGJQ5xTWzKiojlakm7hiche+Ybq3ySJbZGA9MxOuRl5cNQFW+vq+5ZcLYNggCBjHaN
uKviuZQJdCa1yJ7zEK6J4JOr0wMea0R36nk989PtFzf1wyOap67zXRdzFrE7v+YBAcrR0YetuMvi
sstG/IAlKW7sp7x5VidKPhM6l5qiePlLqu+raxPvvBUGg/jAean72mRhv9fQANyqsGZJQj9DxDQ7
Yg9JqaESP9MsZHqmUscB5qlGEWZNpfcUKMlemc4hR2WCwn2J8cVUa2yS/iCNub6R2wSQXtdlqyrg
VRcbJ7H1tekA8FTAFF3iyN7JgW+kWySDsE1mZr9lVRLU8GAdK9Wr7uBlEW9GdBbyeWKtoyzEi9Dt
nydE+6OHjOwjHJxyg1hcjyoHSZGXIHiURIQnyh4ViNAs4sfQsRAV1JvrEKKFYAFb2KnE9veO4Y73
cVH9gPN4aHUlf+1THRut2H1Pc4bkJXbvJ9eTQYon1XPrjMY3h9V6oruuR8BBqVHH6bqVV5Xll3IE
08uUPH9R5dhco6gDvCpAtkvOsAKA6NAdx9Qo0G9CN7VAbBhlqBwcN06Lxa2fSlhKwkWgw0rAj5R9
lZn5bRyi4ib2xCbJMgvdszTdYZ+Ybows9DZ5gfyQO3RfdQJo+1qeFPwSudAuJgbG+WZaAF7ZLjO3
MAvPqSJD+tRc/D9lxAs3dZKBCXLqjvlwldknkBqE2BwW22tUv4Z2CO67aQPZJbh35egdRU3pKLLy
JFqDJg1Q5coQPtMMojWWd18hnH0vEw29jyVFWQ997zGDoCA0HaBVscm9THECxQN2NXRdc1Oixrkb
p02ZANszaVswrKmxFPhqEq+V3MIGrSM6ow84zPW9ii6M+2uIgvE2p0BzoBxs0eaW44vAcO5QmQnW
hV+vkDzVtpZi6JthqFI03gDTZ5qin0wLqDOwVmWjmmpUr3B8D474eRxzx88vBXS7SzVtliTtcx9l
rKF2SBuZ8NNy9ZSOeqytFV1TTmKTDd5fmVlbSOvBgenu+DGLzQgbPLcuYFHb7NuvUZe+YcARgguH
8s+7pcNpBpkIYiErUIlpx1+EPL/4aaR+HaoIxAKCOM9enwC7RgfrblSIJxtDZJwLO21PahvWhzgO
sxuPQIH2X8uPVS/RuJJYv8pa+1yiGnS1g+iuM4sK+qtUPoYtgSMLjcetSIoCwqEvcRyn27JftVh1
YHVL9VCJceILwXLJCM6sQ0uCdkt/sen8HtER1UjfrXjUz+IUZaUrN8vxDxDDsOBMkEPb8aEp/lSu
vei374/RWVy01Mb6rmrq7XxmF1vk1ksQpcSBFUpF9VhlFXNkUz+LFLzz9saS8VEVhq0400GCSnps
oUTa0vLPlSP7WbbR38KtF2D2ULs1d7hsLyItQZ27iGTZsZacY+e6FgUWEhZHJC8jIGz8f1WX6j3C
msp6/plJLE/fJgsQ2HQjzb4H3VJMI7twb/a/50pxlLp7Myshmo1q9YhENRC8ZHCwlaeR9J2OVIrY
FZvCG6G1L2nRvPoaqcgPmaJYlDSwOTbdHWgZIHdYTADkwkUhL+iF1PKtLD3/0Jqdh/S7X7zn+U6U
h51f7mIVmaZilCxWqCUbe28WAI+VF3iXZtp0EUIntubuPxS0bVytnFfPNcMtnIXwnPcJLoXTRuyJ
PJ1pNRL8poW8oBJUOAr+S0VxyFx7Obrpsf/7Xw6J7Q5QhazsP5+mbjIEbR/6Wy6z/Lf+9OtEbXGR
IcvV6hLXE3GCOKNu1NBe/S68BtMmRVXiKpKD6yJRGLgdjHU5ZDV9Ks5lpM5XSyWxhz/emS9dQ+CY
g0ObZRQ/LxxsMAZJOlmvBth7pKRE6adDRVJcuEZd9GChHj4fKq724YhE1bdNDirjc8H0q4Y8LPbt
w5iZbzEmpMCVRjs+10MRn+0+AGWioLDZJAQWZcIT2yjzlSc597uLrZbfU1+Rnzozk59Uv7w19Kg3
gtFQW1AZ5HPXagh+WWWtnk3wJK92wqmI3uTXGAmD16CQvkBC9u5EoZ57VzcLzXtRBjR4G8Oie0yn
mn35GnWK/qy4QfaiREdRhY9M8iRXFZzLm1/Gw6X1lPjaTxvU/NRupUclu2Y1ruikgeBNSVEHdimR
G9f+JUcdHqU2i5VQleLXxCnRzFa0ei2SWlt1Bw1v1E2uG0jor0yjaR9xpEKryOjVbQCL8rVqcUuQ
IejtJ1LlK/ivfGMmro4xuu7d52b/DG6m+Wrk30a7sr8Ykl2fkjxAK8lUm6/VCHJCtoz0HuUcNHP9
9rdnmfVXcFrqZgxx/DYr91kBcYZWbd0B8GQv9OvtiAEsJOG/suBC/in8lKcaFjDYZLzknVNucV/L
kZSzsudEMsxTFTcD+tpt9qxCk37Ea30lCiWwa89ALr5A35WvIst0KwIKdpfvRbJHQuKoOEO0Fsky
tPX7kbCcSIkzNp18lRF3U6FBn71hBIiQGb52LhGIgQtdusiumem1zrv0igDdnz2QeAh6oiW7LdzO
Ookqbe06W13pDBog3iejSxeEXEzw2spFu4bdE5xE0gpkE4BC0J5F0sRYCLtH1b2I5CgN32y+9jeR
Gtrknk47vddC0D1u7x0wdZUe4qSWr4ELidh3nZXRpcU9skJbRCfah9ypX6Kwls/AFLoHVa15Z0Kk
5IvIvogKIh9FxF0ulclNZImNjsZRYEJdKBsVb9UMo9jE9B5E9RAi2n2qP1RVtrMbu8CXsNyiXZ6f
zcHKzkEDTW5SB87PksymagobgVl52IROi9K4GVR3vmLh8j0Yz2iDxV9lo3AQbEbGRiRh5wCmV7PX
XO8Ro9RaUARTNaUd3BVqfuBp0h4vZbkGIl7EX8FPJ3vI+NZOJerx1TS0c2pLxpPuJ9Y1jwygFVO1
epB/DWAlj3zflCsDOgXnIfbsaTMqsbtm7a4CuftX3lJF7BlS/atoVWX/T8erNdCXxgzvyn6sbr1U
AJTObETvwHTpfJJ+pbL7oved+VpZPepAqZpdEl8zkTIuYvBw3filLewHUbXX4ksZaM5bWaXyxi5D
4xrnDi4tZYlWCoqwLxCRfkjukG3DbG0DGLrIOW+X3YffGgV4mKHZ1Z2jN95JMq1oH8S+/ISmSrkS
p7fGNzl3qh8NESMARHqIAuOgHVitzdHbzY0Hx0RonPfeQtJSSVdRUmZo4qJQBS2/Dy5m7m9aVw1P
JYrkfwrmOqI4X3JhkAB7Rrt/I4+eHG5EuQ/q8SLOFlo2mWYBkbCw9OOcFMWqo0T9jnc8mGt6ivpg
6JGxl80O5vZyCsPSzybA8pPlG9I2VjL1mveddTBA+x4xx6kuiqZbOzNKhvsBv5dNW8vVC2+jDOjH
tt4ZNT+gzCP9rpxnu4sYjPaZsXt4MutM/wEbEZlInQ6f1sdLm0QW9BRv3JZFUd5CtS4PulZ0p8Cu
jbNduDleBI2FOhZQVXpAOJlqjiiW27pfQ69/iQJd+iWBs5wvlKQKInGZ8XOIu2++JFlvilkl6Bwr
45NvIgbOWMW7gzw9+RKhIi5Lbnxu49DYsxAQ39mQgEA4VwYrZ/Ropjv6X+mJ36EdSj9VD8tjcEmM
rRl+R56t/0rQRFab9tnD2KOqH9sGxDIKxdWzUzMbbNpCuQOx0QDMwWsJtpW1YVnNdQ+qquE/1VuT
oIEcJ+dRaZKz2LOskuAfAgjXJkLUBa+bR8XqnOc0dt6UIZSueus43AOEe0s/Lk8i2WhozqVW2BzV
sEWWSmGAdmxyQG5ZZTsvHnT0VdH58rUtcvclKMevquGpN5EaJ/y3pRp3oqqjWOdAMdx7kfJbb1/H
efyoZ6r74o5EETOjeso1y3px972bWF9Dvpn7upfrvVV33num7suuNN9zsFhY7hTlofO67A1Tu3Vr
BPYjM8gLzg7ZrXQlFPM9/yRSbdP6yqqcCoKMWDMGuhOHpd8jdTTwEiG7pgXaL+FkaCCl5lte87JU
qLRSwzCoMXahbnAiGsWwqbBB3sxpQrTZrRrtbY0r9Rl4E3W8pgDPgHfoak6bCO+ebUm7plYxPjLn
f2vyYHgfggnWUcPeQPkJgb1YfQvHbnjvy8BY91N+MOX/d30bkaWlvmu7nAcw2rrybCTe/jr/kv9v
5//v+uK6atHB03YwZEyNcO0buPyuVUtX9+aUbhSTdMoU92M6n9If6vN1RLBKcvahyndPbIyJS+kU
lbzj6Sd/8mTcoJ1U3y3VRGEfOs6qLGEUePmdlNQGHukwupJeye7ERhRYvNibFsmaDWucoYFyfQZR
rX1VV0pVbFU/giBRwLWjNxIJRNjlSz1tRNLUJHj1czopNi2zM+Qc/yoV+UtSHCHykLA7pwGYtSVr
PtOSjundxt6+yzvX+dZi7oHwmPM1grK069DRPDoudFG1tx4Hs3W+aejMsSDodHeGbeMLGiGrksVy
QIAVwjDc4mOVSztNdcYviC50+4azCk3TV5hXR3ENPwGx1xa1ccXZ2rm5jUIsazo31hR3KrfuBWiI
gZ+Apu3Uqu5Paukjyz1Z50TIol3BpIaInPsZ/FumW6JgNtZBjntrg6OCbN5aRz3WczR0avchsSLp
AQ3oZqMeHEzFonFEukVDIgadcUtfMdaA+hL25V4qknbPdA/le+13odfvKIl0X4IQd/eoqdu7oGqV
gxzWydHtY/3meyqOF1I+vsZ+/BtcYfKbg30s3k+SriOChW3vA24xe61vvFuRVdVDNm00mQGhn6GK
OFXQ1IltVIHKMOr8psRQ31FFlredkzU3UV9UwwNqi/vjgB0aGjS0oY0CMh4j2DZ68NDkwGWtiu/R
FsL6wcAmTWvkfocrWnkzvCbaFzBorlECd0Lr9fFi2YCHIcCbZyvpgmOGWvHZ0QPjyMpGdnKGsTsl
Rd8fJTnIz4mWYdvjtsElqlyUnDrLvkT5gF9ryTpI0ETuLqxrGW8FudzZTtbDZUVXGZ2n9p4QRL6N
Q6t5cBF1QhoYeCABAQA/Rds+jQ1GPpg098+BgQJyo6/axmfdycvkl4ow89rv4af3to1cN9KmX3CW
aVdFMPRXF5sqVKbTeFMMfoDgFTJxfITgdbjx+D2q7K2LcdkbAeoK+ZpgotOPwRNw0d+BKY/fpUj7
ztouDHLDYy3cs9VdUvMVdjt9305nsEOcOYB65Zg39EyhzAEtTlAk3zOgh2qjf3OAEzDpS7oz8qf9
fYkx+iS4P6KtVl4dY2hQO+YNYC6UH5JKQS8Gjb7+FiLKwui7P6S6FDy7kmPdLAXCrDB29/UWVp3h
doc27oY33WS2pCjes53xpihDmqEMIPdvARi/rZd37UEcpYbRsdQ65ZRaSrdhuTA7QfwJmZxO4F/D
wWqD9Zk5Sx/QPRRVxN6HTHMqEZmfS5bqfSJkCLnAch6RVxQ2VDNidOsEi8CbkdcYN9ZS89rgUnnq
XRmHOGwXXhNmNCxNdhA6piTCdc52qDPMLKekqg9wk3QjO4qkG5fKCgJiuMLHAR6caTH6nzZq6uPm
lOtDfu6dqMCkgj2xWeqIPZGHazi1KxUUUpcCuPofjhvRhcrhn//XuUXyw6UtrAKODHlWH/KWQ8T1
+yAfT0n8Vg2+/0yf666y0DKOqguFok21J9mx3L3W+dJ6THnMlpOF92aRHURKHKRrzlPdJM7VMKQD
CkXjzWkqWIN1Wn9pe6tYaZ3lfas96RnekPNTV5RdatMdIPW99pRUDaiA7m6ThL9ZvrhDACT8XgRl
yGenqt8m+/p1ZDT5laXss4xO+xUuQHFNlcLfoVqKRbUuF9elQJQykvpTT8dsJ6uttdy8goLBfXk6
gzhEVFySrdlbK6srCUv+fZFPp5b6CFqQ6r7GwFDRxZwuspxAJONOPhDfCk8bu5OsS9N72AsV+oiX
i9T6MEVU615HsPE+NqfeV8kAEei+PedB5sUwKbYPFosDV0vGmySUUfOH5YFNQpRq3RUB4gB4Vlsq
W9zOCHBMNedMUS7SRSknO71D7F8ka1NLtwFqL5smHFi1L8rvAXwEJ5PLr4o3wGxr8+HVypmRl0Pl
PqVj2m5AgLUPahMidGn1yZ2toZUSos92HYy2O2SAZRFnDIDiY0R1NGIHqY+p5+4sObilsVzsEiay
9zIyuiwHsCgdG6XEenmWvPDr/DVL2faXyETYxBh1/R0n0Te3is0fueGeZJYrPQRuoCxFZcQ4+SXL
axNlPlYQiFM0v/vBubhpmv3QqvCbpLMITQ8JLh4wkGG0L5qlo55goNaZjEn34pZdhVQ5swNR2lt+
fvYTWH6iNMXE8+K2Y7USpWHsJxhfIhcnSofajG+lpL9H05kIZKR3cVk8ibJQt1lZQj+JAXdwl9ey
dAuZiqioPoocsZET7+uoysVxyRJ7eJ8y1sWRBychjrYqn8NkK7H2IXGlDyeYa1fQSdH8XC9nmS8k
d8m10jPzJAo8YwzuxhB/KQhGT33k5ER9XOIhSqycHbtRzjL0KGjogbKPR9RfRIHY9DZCQGtpqlNK
0lDslmMUV/qRjzmCdX+f5kMVwwqhhomTL2drcd5Yt9aQb+bzimI3DrnEh5qjKUlrjK30jWY68Lum
00tdCfMPYuqHA0XBfEnxA/1EdneOrr/OeZr4BcvFByei+blWIx8rv978439aav85r/Iz8ZBimH/D
dBfE3ocfO/24+TeJkvmizX/YOo8mV5loy/4iIjBJAlOBvMrd8jUh6pbBe0jMr++F7nv99aAnCrky
QpiT5+y9dl3cpfBacX/v7d7Vz9X6tusbQtHSv7nevb5yvZmvm/96V7gDNIbxr8eQ50Ybxh3VBeFo
U3fTZUnjt2RSRAkOsqgrP+2qm0HjIVNU+lEyItk73vCD0nYOcniJevKlzIxESSGJmPBAfnnjcIzz
/rstQm9HjXR2IZMmjZkEhpxXQq33JTWyrdNho7WcuOHHCgj3rkcXsSOnym2zFxaQh9Fwn0WnvI3i
kAPVMT+1YYNeeHg2oolfhnsP0HV2q/Tu4qTYKhuETHRqtjltq0qYn3E1XjQGmXNFwOEMVaFeZ3iV
xlghw8Z7wB7M+tPLzolmPLR9pt3rKWvZmoii+yY8C2oPwuLWp8ZJ4XzKs5t/zxnksmyWaiyO//1U
RIsuKFooSkSpavfXF7CVffYLJqqmVzg0l8eueexyMd6PFD6904I4L1lrjwsqEHhkKf9I9KzV5KYQ
ekOSQTM4wBr6aTPhIBUeEkI7v1XGRJbXejPn4UM7Ys0vqrMTjTZCfm4q+sE+trFpZ1bgw67PlUAV
9gt5aXRC//e5YaFwgFRq7hsy8SrXDu+K9QbChFc7zX0vITDlPaibiZrlfllvktyqD+7szJvrQ84g
1n0KYAIPUPfvqf+e76R4TezeOl2fcrXGBDU2LUExdtX2+tz1xjJDk0EQKMbrW/6fFwDhWXP37w9f
n7bNipHtXJXH6x++PhfG40Z6vRX0c8sQev0nry8mmV6ebQlXcH3KpnF+6zhaMEZx+lDV2wqf731v
GMkDY/DfKWnC42hYN/DF88tE/tT99cZdwPdDqrJ3/z2Xz6okjg3YfqZrqYZLMbSIth5OmZ3Z97Tz
7X8/OyRyu1QhgUZx3xGM5bJIC3Nigxa7dvf/HhN61OzaKhc+0l1ej2vbPK/Fctq5d4tHNaCWhmlQ
M4h7z8u0Ozs5R+sDK0n/52ay2/eBduRpFvm6DMTCQ44fWov/3jdlgIvyhVPv9Rc5eiWJo0juia4b
butqDv7tUUudRMiH+w2w4+6uaovoQdD9ejDT6rEOo+l8fdv1hhLM3JD0Ux+uD6/vNYCnB3aDGPz6
U9fnMEnkuAwyaoRp8j098u7z0vLuwW0vJ8saPqKwBfyxPm86hSIcKt2EqYuh//o2wJZkGZrxzfUd
VHr3emJY52Rh/6vmpD9okSfv8X8694SCNVsjdoknmBbn/vqC0cPs1GvGL9eH1xdgoIjbJqdAJExD
Awgb90yJLctXCeffTNmX/94b0xQln6xz9rnZpDt3RgQBpTJ+qDE4BCSuZFvLAXbmO30T7izPAggO
kuVhWG9E32H3tDL6BRONTtfKyQla40muN9QtCwFYZHOay0SlUUcE22nkf4QrfC+EJ/w/99aHIPNe
y55UPuIyPCR1a1pK6M3qdL1HgnPBaPrUr8afYVUlXu9db8ar9nG9YRGLFvL6JETaYe+Z8VGfUhgu
1fwU/9NSrdJtnTK7fdPNhbZKz6p19TL8d0NNjHvh+ri4GhmUKF7F6iUaVnNMu/4LxA1hJpJXS5Hd
wGoD8EgTAJzu6XpjNv20kFnUrkiN/3vXzL2vJDNBW3QlJMfry0otmD6vd1NIMpD8s5T5BTx8xnKA
8/5tMXcmVSQDHZK6kiHhdSv+exl+y3ntwuzBmZBigGkMR4LYarOl4ZobfuZBfIdAIPKq2U8kegW2
8RiR0HiqBvXmsFnPCQlfu94QH/EsvO20CmUzfk3lnTnjFNvr5/1va1/vXb8BplTxVkRsK43gs7M+
mEGbReLQk712klZVHyWLgqxJ242mD/tRyOecT23bE8Z7fBo63zC7gNFSg7tw5hfNDtIWX/LqMytX
EbWzflnXewUshm0D7YPrrjJOHcCKqJFMsKx6WPZZPl3+nw2D65jtJr0OKqJDFodWhDTyabA1sf0l
iljbWvalGtvp1MVy/HdjiWQ6hea65Yr5ozDM5oSLtzl5ZQNL/Hq3dD1lbK93r0Gq13vXm8wJGwRM
HpCLVQ5frQkrtdXguaHo+P/uWLXnlMekwN+/2j7Xj3m9uX7g/x4OhQUsxiABM1xtScsqO7xujupq
I73e7RcaXGXhzKhg/vfYuO6n/z283vOMkcQqPLmcvCvQf9xYq5Lvvxt7EPF+EPY5W+X01/3gepOs
D0dmF7sl6S7Xp+rQJrMhcqlGrmkF6hpUIDXF96uq6k9udC05olaJrWs1gv276wzmeMzgduF7Z5uu
2IdGkE5wvbk+TBPgwkai/baUlOOZrMd+s3SOIuxES6ez41aBRfJWX03zJioIyo1Jmw50t2EFY+rh
nl7Pt5dPT0a98nKpR0iArciQwx0/MxzfmoXCCprdFFUTb8COMQFd6vgikbrcROHgM1HvNuNc3BYG
l4jSa+zAA5x61pve55RRMySnk1g3wxGKwLqUXfQHDPXmYRkJBZIu6bLOa9/25U4wXUGYPigiVrpo
R3bM3Ipyo6mCwQfKv4ALLieN9E6YBrmcxqxtQ60n7UWZO5D+0OaWZ0vkx7Ku6deRMpR04r0ZG2II
53wHUSnZ2nj3qn64xFGrb7g4YjaOqyro8FjEwwWWK4qRlFmtpjNTjVKaKNijfDhryW5s1sTn3kJY
S0uC8bO/1OZIao3bBTXkic6lt6im385hw7jKIwGFn1+Ud4nmLPUTMrPCMtVBlRI2mhi0p5UOy9ai
JTuTg9mo3zTEZK0jjvKnxXb3IQgbre4PvRmzEUDLJUKypUWM/bsbBcqX8cVz11Yl2Y7UY923w6V7
PbcYBkgYRx7LbG9pM95eDQn/MGp7KorFZ7D4QfEcb90ZS36tyQzcEEIcd6H2FNhtXIhnKDL54FHp
zYfMfZigGh0YZeoX9LGEYrgEK+glX3SN8RYb/BDBAHYjVyc+axBgpDAyxdpvHxIZ00436x5kprK/
yePlx+ZFv+y4UDYssDUnhFg8fDUFwCOTQ9Q3RkX+0jwySIwdgnD0VAQ0QC9V1pFlK7F+YcoOcloJ
lsDnvWR6TidiJYWAUN5MZv8acr0IALduSFkm8rNgRuPyt2TjJWAeFuWju5mBdNk3Q6PtiqgLH2ZA
6kvj/q1zgvIiPfqclbbrXRaCo6GCtQBU0orPyN92thd/a6BVN9VEyrAxLW9eQ7OChqOh/TikHoIr
spIjzCaISqn+AETB9a05D8JYPc2GuyPSFoFIjNhKEzpjVFZIWvaVNcawW5ppCOY4r3ea+xJrZbmx
0yLctnlJP0aVO1tq1WWJ+YVjTycwMYy7aEoZmbTzcdA/WfXHvjc7aju0j11G+mqLGo7+/VZ69bvR
K6grcI9ci/jiXr0gsrVgGKWxTzBnsaEaNPwFpOrGIwN1089TsUmd+GALTd8oKFwyFS+wwRqB7hFy
V0591OhBmRKqAr6EXulwMKzI5rX5NfLUZxg1Laym6jtd3hYzg6eWx1/obYugM59JRXxWSCCZsgBA
Hc8eFNR1ltFPgxvQW5vmwaFFhq5XhuYvrRvIJPI9He3bamIan3sXYfK2whhvLJ3qn3N6ulXkB/d1
dwmXgUzYct6TuCsJjC3jw/yXDGz6009ZOXwYA/Hwej/fi5TKf1hWAm9F44+gcyZ5gjN0CTdyQAYM
qzBin/DbaoDxlX4qNtKmrcn51SztWE8UWbEwGr/fs+31IHdo8JMUcLbqXVvY4QNxhf2WUU7qT43z
LKcisMqBE4EGWTbP30iszwPDY5LdtX2y6briFQkovsWeNfSUJcQgIciULdnAa/QrYudp22n5C4z+
B2ho7qZ7VRKoXJNkWOnHo5uY35WWfReJ+dU1Fvl/LcB9nTUUHe19OQ7zzi0YDiQG8nQ3RykUz9Gb
QddzKuD3jXP1qKfNbbM2qcp5nbD+WJ1DosLIPxyjfu0U/SAkfdtJk6uDub5TcbpJKkm3ZNXeNtF0
rAwuCgUqIAmPD3wLZ00Z+alxbIu1pQRmpM6r2yKrfgvLOTaN/OwSFl6TuI/dvAiEnh9QoNAPCnti
WMYQq7w7nnoCyiLo00GDqHw7WCmgnVFlgdTIlje1ft5odjkFoaV9uQCL4lChLU+srSAryuwduZ+n
9onkNubLhdjTBdjby4i0rnwuJ30nyOfeubFEEowYJbHZzbTqzdOr9KT8KHZXNNgfZcUAxPOXeenz
AKTMU9wuX9UkX81qflDSNwvZ7GQ03SzQNjMJTK4jUtKQ8qaCTO1WHejAymSCJrpjFoYor+V+TLTA
TUiuf5+T+sOL8idZD5dJolrUx5e4zw8d4ppsYp9I+24HaQ3aDHJRWIBI1uCdtbkdZDUrcK0NrJbj
E1i8nR+arhpp2s6g4EA+wwEgkiKyP+Z++iBuutg4ufbcubBp+sR874rsa4SQZzXTO5axH5S4yF6t
/aKS4yCKpxlnuJ/r1Z96gEeegFdSGSJptsejIBtsX9H2R9Vn0Tvqlj0DRxhp3TEahgeiiogFdOmH
j73z04kO2gRXWGKzCW0vBRRfmMgbTYykWOolNKb8YvblQwZtZ2Mso70VnrefpHd8LzqYewCEjtVk
92D0M/TvM7qHmGhMctXPZF1Ut1iBEek5kNBNjsg6pLNDR7i3v/Siv2T6+DbwT7H0e01QVwDvzF+8
Vjtz5ntEPlZvhsFh00e3Rk2ZYJv7Ph0PUxXuukM3lruOzcJJgpU/s8Jpwywvof4fofs69W1Cl+rQ
E5Omd+SFTd4lq8B3DlbG/KTcjQlH7+iGP3lOKnKG8Kyc2lc59BfT6+8HN/eJaXio++jDLlg34goj
kWHM3x1s8iBHK+UziiG8QZDmubBvMAGABF9SNrTGSEUzbQmUuHBI7gXrjKPHarkqbkkTbakDEp1e
FYfL8Cp7GspL7k4b0Dp3eTp1m8YB9KcLlERWET1VMv+p+6ndFH0+Bo03EAKJj7CN9aPSvT+ORRE5
x8Cwy0idrY4qux7Cj6HnuFsGcyfhczudurHo3gFDyQLIdVLLmX42IXRQRFFQdF9BC6JgimihWfQO
W2WxkR02I0kmCyd0owgG0/Hw8LvuRqVjERSPXQH2SWWavjMtMAxdm/whyr0PwdVzgaOSfPC+9WkY
LgZ8MVZj9sEN+ydNzJA0veFD9MDDZy1B0DJ8tJ23ixSU0I6RheFlXpDTImgZaORo3YNS1zh4KMIa
kfpNREdg0PWCjnV2KBblHsmNfHUSeDxcwQdVfxs9tfE8cnhWIHPS5CK0iuC4ETQiaoWoSf4YnH4C
DEfIlYjlWZLmEiXVL7mh8UYYA2Mk6znsXPJHyr8GQDp3aTE+GAR9hYlL5GZ5M0TNWVIsRn15qzyG
hF68gV51gyfohVr7xWVg4dvRGgNhTl+zzQogc9V063pcauQcZO6wBgdyNZfkQqUdaNTmNTMbjo7R
l+2i39mqmCjG82wjXGowmSPWiJJfRT+7P9vVCr2yJzBu0/hsV+PWMO2JwoosjMQB1yCHe22c6mOi
ZfdWREFOzGyJCH9v0ZlqmmWkoI3VHt+11ckioCH0LOPoL8gqcKgZYrzYaDgC2Gm0X5p+n0mVHUNp
kRkZ90wnb4saOhnUerHJ0dMeFjtqgw7QpTemfrrYN+3goT4dfmztRHryJSFrtaQJDccRUV1Wb3En
3qdKiJ1eNu9wE05DuQBxrlbq8kcjyKKePAP/fRU/18KhEkLc5NIk2DR6RN1ZJdAjEZmX7h41kk3i
ozP6qcSvI2eMHvZnOkB2VONMDLs0d8Kan0xdXpqUIzBmC2eCnAimkD+2E6og74EIF9vYkPtETh/L
dEIu85wjNd0Q99FsC4PtRDr4LeYKZCIL63WJ/aif1xa8/aoB3FtFaz5AkDezO2vGTpJjtPFs7VFU
Yqdg1q4nqWoD2hR304xEer9C4wj0yDixadYZIuC7iq2/ptTmXWgq+Me4QgEVsjzNcyIpqAhtj72/
0nAHUJiQhhhjSaHG75MY7FFm/VqyLzdyot1vA0LivEkL0YYaaOoPiaubwOKcICO4dKN57CWObX7S
cPkhFrk+q4wptcmgfiaBKDONP40NyhNpDJ5Iywj0rLLXH9gm9IgD02SQ72Z7YYOaNabp4BjKpQ5I
ax96XAcQpX9LjQbCdH/WEva2qhWbLq+f07zEYSRP8C6DpaJ+HnuPoF6aFBuZx/uREHFgnMutrORb
Lb5nw/uqiyUNUKiRR9oND045vjvd+AUg9LDMsy9N46OaEhsA8gh1F3tFOLU2yJGx9JmD6LV4VJnz
MHQuxou0uFHuwACl0Rlce++p3RNSX1hPYf9nEDr0bdCgBIMRpKM7YTDF5U1ui4swJIdu1BPTxByj
1Z27mlWHqsoxiBP9ngyRZ1MRdukN5S6K5z9xaCtEfs4DAxUyWdIQDPPy5np/XKkhCjFXvF7RT37f
pxTYFJgQ6aIgNatgBkxLPOtGtQPzhniv1eVNmT9DwvMYdIYH9km/rWNrO6UGKzFl8FYzKbeaKS3f
PXURHE6afmgViPv2BjQmpbMdG/1Ny3NGLYO5DycwelNIxl0O2axxBj9S/VdM0P1sW0fqi67MKTBG
h4ytjujpZrzTsyOVtA1IOCd8KvF8o1KSP0PEQe5pfojotmwsw3fd9Ht24reYOeU8D4WvKXB/qWfO
R2d+rUSSb0NznwsG0SXWUmyl0VYS7VKJ4S0ro7VDzco/TPnWPNn6XBCYlbQGnVZi6LR9ii90ltnz
NHH1tgnq3tUjJYeSPWPCjtFwTO6z53hgkb/rkNiLLK5v+yjeWWSD7Lx5OteZ+TfX8ODGKTD3FSHU
9F8okJ4Zhlc7DU3KpuGI33qaw9rQ41Aax+62nHdeDuF7pt2OfqsJwiwCuFbh9GvwGuRMtdIOO18e
0gtJku8qzC+6o8EpT2sCg0Kb0VPSHWKYGRtESs6mrczv0YIklT8b0in3UWV8OIZ2cJaJ/omHeseq
v6sKgikI7m8QMp9U1OOuMePbBZIwwN4s8wl5BSyw3LUxyaz3E1dTDkU8hOUnEhg03eqX2Mrb0CM1
OeEcZZBdXijnxTOm89zCFwEdRzy81d6pVnyWfFlQTh6SzDP32pqiHNfzJbd1QO5JOexQEfyVOrV/
XY8vHKPIPlDLr6dDuW2jec/PMQEfIni28ZGkoOfMMLWAYKv9C97QcDM2IWqhb296bVzrld72k1MM
VJsoTu0FhRlp1JgjznnmsUzlFBVaFLwcm6hn6fU2LXKad12aH42BdqpAI0HD9k/FxtuUo/Wg5Rkt
Q2G9KeaWRjSqgECfFZHiRZfYFk/RIg9GToEuIrL2ODtRAQDPYw3rmiBZm8FCQQwgmIbVvRdHD/UP
J96Qyc+IWXKK1UMuWKnJFsdMOpJ0IvS3uCV3YTYrEp3GJ7ii+Q7N1n3qqAtjBbx7Wn4r8qgPWARe
xhXIOluPxmdUup/O0L10OjtmZr8QZ/FoyjIQEfGDJPsC9iYfdj51LUcLxi2k34fO0t+G3v6rOYq+
Msq2ziKSLtVpxqRc/50lsbBCqGMz3GYNaG9OAMjeViaz8R6ui1dXiy4L8EEo2ZfMlAuNu+6rbiYy
47SXnKThjRNboz9WFN66jZIhZG+hihnKysP9LfSNLfJTFfZ/S4E3Ih4WOJPIndrh0cnF2Spk55va
QE1VoqvX4U5PqaYFYo3dHTxji7ubdPm0+oqL+ACL4tQm8U7P7O/YbelTtUwBCUglITHZm3N9m0ly
QtsmP9aKJNRBr7fIvT8zo0MeahK6bSfbNGPwnPbo3cISHrC95V84D/Gdk5SogMdLqRkgm6RBIG9G
SpD1J+zxRoTh71JqTybpQJOs4ict+wCDWNqL6WuRjvpqNG9ncGKB1RtfztAfTS95rEYm6/j7vvtw
3dhx/jEb6jUrsUoToADQquIzJ+PtnI03VYocL4w+KSE+yUuNN06ldnY9fwz16rzTuZBrhYcCcKnA
iZuo66jN107ltGeKFwfWTGtWT0wy3U26CfGHZxMykXXlpchJSKrsP4U7Cibo2vsSjRe9gQztlTcm
p3DhuPu+qly/GOHWlf02GZO3JG+F/9vY9Zdt5X/DukZbaVYPBQDG3ik4uciWACW7h3h3XspxGxIJ
j6oJ+7VRn3ESPZqaQnWOmRf7xGEeIQ3GRH6mqU5TbygVeyNi8kVYgc5MFaxWhMmjHH3d75cpJQAx
yXZL5JzxR35K0Xzky3KnQHcxVpM3HCGvMgPApg2BV1ZoLt1ob7ap74xDtAUkysBvucWedAJECyXX
trY2xAKuPwYxk7nvmhxdatHVgZgGwPjovCd3gJ3Oh6ot78/k0Lxx6KdsLCo69uLyxspfBpEF5KLe
t3H/FitG4OsuuMykRiEs0XeRZEfBGHG75OGejvhb6PS3dG7vQtj3rBJwmuWNsSVY6JyL4rGPzfdi
koKFXkxZi2PK9QA3iZ4LY5k8XqUCERTPLc3j+sBq7JGs7Le6T79Y/T7h8+yPkPCJSl7CAEPLm11f
2jp8pzxAjxFTooQ06i8ag5zWID9lmO1s6xbmAYURbb10tigZmuhSzNqlcmrtlrXm61TQ210GZ0cM
dhlUthxZ00/erligyywizw5le1NWGgMCfsHWzbQv1r2bGZODSEL3MC0azsgCCiW5V9HkRieVjCwa
gSEw29f8OrVJI57t/dwVxknLmWA1WAyYRDgs1NxYx3dh7OfZa44Y4JJNOxOrNBlW8UebO1jwTtbt
rw//PQddPuW47PIwcPBmwNavTa5VPRniTlHt83gNdJreXJHA2CaTQjrT7DfefKwcXOa4lz4kfWRD
oDd1rEE78Hl2i0GhOoiQTh9sepY2L0vedntFhd6OXMNUSwMy6R+JDf4c+ny1bHH1WbTxKAzl7Z3w
1yFN059z4xMNGdeaDqlbqouI+OL8XRtgpFYWpb0cjZ+wdDloqLCLMPxrpWLwaRG5ASQA4VmwmfWS
zyQ5LbnNKRnXki3WzrGDZi90vmLP/FIdcu2Zk3A4hEfgynDP6Vj1nvnqZbC87V09azfN+ueSdQJj
SeRTI0B7z30BiQfJsCQsYil9NaeXRZd/ivquToXapPn4WEZMn3PXPba1oKXp3GUmBnHH/W4nGzZ/
1NzPdv6QrqMDTytoG07tWejR6HetxRHhEe6OXexE5EUZNFEzMcPvA4rrkcPaOpZKkJFjs3o7WFEs
4Eeg7NAlkAHDqcGcZpYDdDFqt6ld37WpepuKNT9xStU+tIrfMVm6mx54RkR7W7dZKVuRxwV2tpgP
WNbWi/W3ZHZuvOjX7Cxmsi0RZy4LzjpxS06P6WMxvoRWAjDIZY0WR1a0wUS9mXrwDFM1+a6XsnZ2
7HHDTHWfJrrxmnmcrcHBsrqlxTIVRD4ZyVkMdF+kEressZ+kXrx2hZtvtVYkCC2iN7AhuNNdc49N
SfcRenAaXAWHDklCdA5pUg3+2vbcKnPB4853bK7T1kUjjNLOsj35pPyUebaYhe10V34umPOLkVZl
qBiuQEUBNcvEneht1nAaMUpumbt+JqWBPlA9GTmMP92C4qKqGlkVDSu7/s7SBpxLOR7ymT6zkdve
0RTHvuiHzRwxmOoWmk+Ok30ONPm42lTapkT00OVVfIxStRbQ5ruNj2VDtzKCYDK193pRMFgx7b/V
OnoKPxo6LL6RadSu/aWjZ4kstj1FeP4GipGHULJXlhXNzkHHbKJuFcY5H41KvfVKG/j5zNhDriE0
Q0PHL1mGkXkZOwywg2zfxoAnKO82U5sNDw1R6EFHYtHK2T/Tl7+J7MbPB/o2E5AMY6StSS1VH1PV
APHgihA3IvSbIdFv+lHfFdSUm9nBG50sBJEL/c6rhbUX+tDsgD4elyZ1NjIrt7FJBssScXGIItGd
R/rtmYugPc2mF1kiMNX7Z6ZmfP/lgvSHjmyYdOkpr2irs24FPZtK0lTUDrwCYIimTC69w/y0aWna
19akYXsF8Zh7xXbpLS7GY/cGdWdb2mv9WeF5W9TRzjiT5kn1UsrFOjhmhXpZVPNJdOtMqEVOQ6oG
Gj4na6lrc2LC8WpsRcxuoY0Ci3VHI5ADjWWWtF+KvC18xyhDH4pKiZYTO2ud+qSwlTCd1kPyLp/4
E9nMIWzlre0LIdaYhOZii/S1l2zb0OjlIU0yBEwc9kExvbSST9zY/ElMRHRiIslpjZGMdNWr7dkI
irPiAr1zOkfVg04LhT2q3IR8K9s46yB4dy3LPf62Uc878kMUU2eqLIdZz1a6deWnkToIFu6kBhck
pw6i3DMstsC+7Dx1U8XksWCC/dSl6P8UZrhV6fxqjdgplaOeuxATJzKgdl+SLcMpur+bkoU3ab+C
4B/aOtHf2pJD4LjDKWKGSuPQM2GdRDNtc1l/g2RmE83pvdIHjUxpF8eLcknTKDEiNDWaWpMOnUmG
yEBoZsmebIcQ1DiQ8PXXN2LuOd1MpXmEPVItlBU2+5yoje8psj9181dNyzc0GTIrYH/bzf3SSR3Y
TUgfOvyEp8VPC1Pu9BzHBCNDgDQdphL6HtqobkdmzJJgnjRW2y7W3r1WuNvBaMlQS7Lqhsmfs80X
l8A7wUyHsZevG1Q6rHNw7VKxsq7dw+oRPsiLLOCyfUytcD7JUGe2wdJHlEhynKiadhp4dxTFj72W
67vWvYdgQWGozy9qMg5Lp9MVntrnXjERkWPvm1HZ+dPoGRSK+cJ/H93EXf+eS0Zk1q+pknuX1T6L
YK6KSk1IjVgODBMD6NjTqNkPLc7wu4iYEa0io5q8pmDstO+2Uu9WRFRXHt5kA9pKMXyPLg39OqUF
j7ryqacpQISbB8q3lDQ/rGcVsjxM4TNsMeR8aqtlLXbm8+SQRlCk6YMmaoD49swut9TVpkKKEhiK
NZ+zYu67uvzRrfFvr3QqFjkeDM49+5WjPVb5X7QbBFICNGXey8rYdNo/fKKUvSpOab/Y+T6GaovY
MMi09FDo5DS3oXXfdF56qjr2basJIjbyZq495IEMwY3Gs7dxP463tbu1UM8G7iQI0Rg+57m64wqb
UgVbG1Fjl2urEh1IvZvT1Ynbs+4ghw1x/FJ/p5iqWCqkj6buhX7c0HqNKzvhHo2TPKqGu1JiudW+
6LWPH1p0YPqqQ2sSt6pjzLZM5ZfjrNgVwdKo7RDWKb4VQ1/2kbd0d8l6Y9N9K1DSnq5PybwhoYjO
Q51JPm23JsuE06FA/ogm1+RcSl66q3mA+Vs1B3XDeTisjad0SFL2A/21AyARGKbp+JF1cKW0A7F4
r1ESC1xt9LSrrhi3bchCphjxPaSbdqqaYzN1T8qpl72ZWslWtfnthGSM2THTOavNmz0HD1nF7pCB
Bp6Y1TKJo4TjHIv9HhAF3eGt1XbDrardP3nJBi2XfFPURnvbe32Ng3TnctF3a6grPeMNQGJ3bTjT
5KfN2MfT33EwAIM7jOXTwXixJMrCuvuoG1gtOLgohYqt1zp3BROxoF5E51O0bkOsgooRKxicNTtj
/EnbOQil6kkkPGXtMO1geaNcDG+9JbqJJGsVlmW7zKxjf9Qy+jHGeDKIFKDImX445cKDctx7w2of
miGjDSOjl3xm/im4LkVAoVtt/p2IBE5Dy7hNbEsFfVlEOy0n7KAx3F/HRqNZ9C9Tr8KNgGzsO7Pu
O93M+dlavsXkHlqL9Ov015HsoEuRfzUT5lnd6an9NLKJyjk6j1b93GaIKXp2LrN7wsNx9loUPlEY
b8OkhdMxmBvHE1+r04RCHP5I55mWH5rOxUR5nTN/2apIHj0kPyeMic/Gmh4e1RrT9ooN4IjvLsdc
iW+oovm6m0IXbE2aE4HMnNp0iB6C9nGS1XynLKYHtgjf43sUKJxV/HBctoOJdF+1N/OQ5XtkGcdZ
hXckgGB5oReRGRNSHYffGc3za1HaP+0y3Qgx3FGlQiKOz1nIO9g7NQRB3S4TA3v3Wp0xR7mTaSwo
Z7uCzol1aOz+aEzEmxfTozYvxs2AFshEB7yrkkPRUuL2nvVjZtawKWX3qlX9Qp8r42LAdjNxYjaI
nlo3PvfM0ui5fZqi7y8G+a9p7M47re+9oFsq3xMxe0vykINc8CPO9VW7h5h0RDPJpTzTTYz79Ucu
SQkLJ4sQae0nsofPTGR/+zZe2PvN/djwvYiEPEJi1Hdy6T4iiyZkmq4++ZQJmkV0k1m5kS+gjtFh
YGJrs5lVq3YInzjDntI+feb7/+P8bevWCyL6BbRpafp3nr7RRpZVdvQzddOfznR+6rx/defukSlE
6JupBvreIQ/LAxL1fzg7s+W2kS1dv8qOuj7oxpxAR9e+4EyRlChqsn2DkG0Z8zzj6c8H0GVZ3C7X
OYpQIJgDQBACEplr/UPusBzQlRG9Qx5VwgjY1IFk42Jgzep4yFnyy2SdhaPt0D77rDitNc8TcGJj
Niup4N2zUosWuOlsm85E1eGq1/q14AlK3HQdM3A7pvRBq/1v6JUlRJ7zbp3KwNqcBztLX3itP2Ef
RTQ6SW9yfaU4vDkZ0xFMtjex3iBonHxWQwtseresLR9InaxnWC3AM81GRxmpB2DnKF+F+kJC01p6
g33ogKQtEgXNA6DXfi6D6bW9q84YlFnge4cslTCi1OK9CTstTPJ4XfWGvAQ2ZzC7aOd1Yq6VtnMR
EMtyXFXyk8qBEU3j8Q/1q4JFqQuDE8NGb7TizCtG+HWfBS9emo+yUtVWSyR+N0abukkUh+kti7DR
2qxvH5XBs3dENuZdiZ24ZfjKshPJvZcVR63G2wHlaU7DX7QxWFeLaDkkb+NghiyFctLlc7+X8aPS
wj0yebfAv9Hx6zIyVh1JjA7PJpBT67ySsmWb3VSDrOySuFm1ieQu8pBJWVZu0kRh3kpM2E98/ntd
srS84eDHDECOlydLOauuXAsvdlfGSQHEkWJL5dKOJOjJzYeoK5ZFUzIFqNyjpDDpb5P0q0tCLw/w
l7RdyV9IvfpsVvmNLleb2I76ZaUw342q0CQepEEWipBacdpj5WqfM33naoyaWP8J0mHfbDAOqW7A
bW/sF2xPngl+6bn1SAZl3eHuJtCNaKV07rlMIzpXvYGwcuO18o3f1qA9lG3mRvFKITxgxuaxU+0R
ysN0NMvxRuzBumaF+lR2/j0IS6ajKE0ZVQNRIzGvk0G7c7TgpDOmrCxRr8NiWNuZcuXwJoccOq9T
EmS4TS6DgGgkJpyBX8zUvNMWwCgpWS6TnQxcTBkTNYe77afeum+UlagqZiUEG21sCGaZFO31rvjq
BM3XsCRXEQwzJT9FeV3z0ED3c9IPqmd+9TvjpW5SJPjVhSZH2Ro9e/JlPXYhOat20/tMSJaEfZYU
BM+kGy0d7j1DPAai28iqts09pqpSpe7R1YHuoYPRqXkhGqVVz/bfFF1a5nLGCwPNh8bWV0bOG1Zu
PxcJSoDhZ13TsVcLtwR1b01BJC6q0qfBsRdFP+hrr1IebKxV89z+6NUjIt739lILkAKgHcYOcbc3
YqxMU5UAd2w9yEi21U56g6RRA/KqucsbYjGVC/k1FeYB4hg+dU52iiEyzOyh3ye1vfAHA2MkupAx
2WsIoJBmtVaGVZw0I34uSizIJFkgnw8gTW7ubZ3wsmZDKzCsu7ZSmLAZC4ZcMtDoIQDD1R9CPDeh
myAgZmjFcyLXCwmUao4RaOerN6YisAFVrnQB2GVQpc34yiMv8DQkoTHTvQQuOlQfJzduc628NorO
mpNrZNmNF91MyrVjVJvlMgHT01ogH7tqp9Zkg13SKYX0BfkGHByJrc7aAlFIcKmq4F/bki+PIoV1
qdgSgmds9JWM99qwrpX6MZYJgSF3NDLQ1xJE7tI2mZQwUWxhq4xpQBSjfHQmZLcnOMDs1yk/5Zay
qgt9XwuB0EmG4WPImD1vHZES0KyrQ5vp1UFJ/fpAAGIgrddKG+Aj7ayUsm4bl3p2CnQpPLGsHj9P
FWkJ/xEBIl6bpoO8o+O5yrww5HL9vZmOUtcscSvMb6Yq4ADkIQz943mHoHUDxnCrWxpDmZ2IweQn
oGJ3mYw6x1Sl4dZ6ndtwb/WGzHqEF+mKs/QWr2dBAB02fqtK22kPQNbdbZfjRD8ecdrAKdl4kClJ
V3NGU11pltUcZJ2BLstfdZFvzRVUem6mHqhy9aBcAgLZRtiyEmoBQrKeu7X0pL2a6vSuaW/OG+YD
6OK0JLHoO1UpuYlShb4nN6pev1ZHOKRdu6CKpk5TfZT2OEh5xpH1xypTc+cYYM95nzuApdKsra6m
ommn4WjlNiz9Lqjv7cKNdmpO/DBx25q3RWXdYmUwj6DcVPNEdIdWZsCddu0Lu5y7APS2UzGI7GAN
mUFfnA/sOu0e20ECZePXFhFacqGyPR/IsrMnsiz6YfqW1sd5cXAslwAEXds6jzcsn6X5VPRhmh5a
W32Ic4lzkOUbLVfKu+l0FfYkdFHk++lARgKIL09sZzW1VoEx78HwwqKJ0ttpY0R5sQoLHiU0rzxv
XpspWhZtzGg1lfkyf1NgocyIPbbH/uCBsCKB9XqMsOw75v7JmoCEuqoqzb8hnO6t0raLjqTbR5RA
lt0iOCcWqes3pxBFzEWJYsJdX+Tm3IFpc888q5i7rRk9VkTaeMaM9skbUKcTkSE+JJ2RzCKpTj/p
RfaCLyzUyCJ5spog/tJlCRTBQPuaDIDWIyv9VnXMHmLyJ2Qz0nkjZwwSg3x0OmYvs2JPZAr4bYys
jG4GQA1wFmZq09B7SNceeY8Xkg47rRryr1EhbgVo/s9+G3y0Eq94lpn/M1Mr7Y8qedpZGET9ys9c
nE1sJb/FBx4jj0gw3Ix+yVOdG2bQJweJiU6T57dTg+IqggHByZZGm6fgmn2CQIEbSQsXJrOHgqvb
LU1gZIupezXumArVWjadxUp66oM9cwo8mjzZ+RhDIfCa1hSEg8fvnr7MJue37nIDaOi0T1I69Top
yVedy50kg99vPPL4aQ5ODZb5ZmhGd0dSmzcY+8SbOjcCHDwz78CjJC0rqQvuECPw54ViVJ/iSLpW
jax1yf3eDpbjfctj4xngtv3UmqqFW3EFHbYVEdESO99JSarthNpaKxalDc94rJLv1poPrdN8MFIk
WTxjCSuAf8YQDreJyMyPnammc9dth5Ot+OnKNmNkc+KyuQK1b60xWHZucCEtF1oeyo8gBQOUjrxj
LoenZFDVay2LEUzQzJaUAzm+OvTya24SEkBuGl6HLInWGpoJhzDUo3Wdo3YSJSSu4rDtD6GhVWst
AS2Q6CT1a12JD0rdq2sUatyDYqvmmodC7MNwBPj33T41sqsEMMk6g66/0YzAu2WWwVRNEeYXN7pC
H8L8WrG+npWV25+mrr4xSERb/uraNeVFVw368knGjnvdVAajax3egYoK9tiUrZs8a73lVCSG+b1o
g5VflJ1CIs9pb2O1xAM5cIal6g/t7bTBCFbMNRQhVlNRGfspDeRaV8sMfslYHDdmQIgacR53mzGa
EVYJiBNbqlNckdf+OuC5h7gUwXvg+8cqs1GugXrEAs/apHidzOooFcFcQ/d3AQanW2pD69y2qeXc
MlkHco9E5lYS8IZJcmqLtkdeaWptPSe+RkZsM5WI6ku3UM3sTYC3Hchk9j8fRDccrJV5VF7rgGYW
ZGVNdVv/6EcqY6EiP3czVWW2lSC7VmzSAoPzLoqqhay2ACWIhVQrKdCBkuQFYR9PLW9QqC95KfVw
LKUhJD5FUTDsk9wfK4k34qfdN423tAnLnjtNe58P+brnuWySGUcN2rpS88xH2RdBD3Prjku+3Cu0
64aIy40b5wBJEOD7RJyuJK1ipEc1QxbCGGDApDUpPk0kL0j/2be+C9XFzolgT/WxsO8Q1JDv7HGC
mecQUSSvpn+S7tIM3SWjx7bZ6ZN8OdXXHmuQts6eyJsI5H86PEoDkoWxgXer4rXSbtqolfH9U9Vj
AZp0DZrgf1VNPUrBPTF73eNit8aGMhbF0reL+st9DdVStnEeLluLyCUGUv3OU/vvG1kub/2a3zvo
oLRjTxgflADIv5yF2SdSZV8NPTOfJZE8VopSbXVT09eWEvCfiTV0NhBTf9RThaQVvIpEtRjtXAX1
oyLyn7COxCGY4QwshLQstX5noWXl9IG2AIvN6JR0132exy99hkZmXaofXKOUwW2mFuvkVrpqnzaq
0qDSKZMwn8mt5m6cOGFBW0GosjCRz2zlI2bf0gnl6XSXqKj2+WIABtDVqzzOoqdGJnXVS5GykiBO
fTKdOQeIl/VTU7jZlYK/80qGlrVNazd+tPp+SwgweVZaLYVr5Di72GuCk6O736avG1SL/2LepTci
jZtrxyW23407jOcBbpFMUgAiLzFdfY064+dcr0GxaklXHwLEPs8bw0JYQGJtnANLPEDdsZvzR9y+
6Qc2GuKZvoNPqXezaTdF9fkYZ9lTHEfp5vVQkQYOV5eaalnnYPG7btgikmJfT6UkhPElGqTjp2JQ
ABsBD7ptrfJakIGrtiUhB+BYsj9Pc6l46hsSmUGi5x/FQKLY76LyOY3iJ3AV7Resjg81k8GXsjHh
QCUuTvDpMEstcPkziZXzGP+1XQglcQckxXL1kd8eQ8yuIAaPkm6pyNF1U5Vs5mPRvJ6Krw1hJMX4
CQNsbIgv3/iPUoMdt4i0vJkZKD3vzx/LDGRt25nl1tPqq6l0rlLSNl/kI5dHb12iU5W49TtZ2iYW
LKqpCJ1G3LZOXKyECwrZH7tMDYXkyPMoIgp53m1s4KX3hYW0dBVDJw/mqhLNC9U1bs478J+5VrBo
MApD3E7HDX9811ScGqbvkqFW4cJZkzHIqnY1r0BAn9wwTk7OOOn35QKUzI86q6yrRUjwaTXVTRsr
VY+FbFn7XA2KPUySJ1akxr0MqQl1L/OYlQKl1gA0t+CG3E+NBjLxC1AY2UbOQOlVjZatEwHaNKo0
98F3UrHMGqQJ1KCDxQS5EjeaBqJZF5v3QwTGxU5d6WVFdst5SRomiVpRGfcxx1oCTw33naF5iyyI
oO+Qp78jlrjsONZRMzTjbigcwpZCZX0HxY2VMWrpml4Fs6lVaOQZ+0o4e5Lj6Hb6fnSdlWZxLcCL
kcAu/M+5iK+KJDAeCy0TMBpcxDiG2H/KJJbvYwfxdk8ymSUhbcv7DFrjvKfJyDXP+lI9ktkh3i3y
6L6N4Aehi+nfBo6DSpNSpSQoIrFue1PdBbwvAKPENfnkIN0zzlXrPpbFtc71WYow1G7TCD85X5bE
fTeKBSFzO8tz3VqXtTP0s3g0NahFrxxINEaEDdG4GqtkNQZcPn2cNlWhp5hFSN/rMuD1h6rvsRxu
dQdPP6jlZJiX4AHrk6nV3l1mohjhI6u2nIrThg66MOsTc+2Rg4Pkz9RB6ZU4ndOo6ATiiD20W8eu
dWxeG3dnJlFxaL02XoZxVD2qfvBl+jcr2jffaL2vAfcqYewe14hxHwuRoJ0+7hMJVvNFoJePgzYG
7lvnRU/O+yR2pMxUK/6+T26CCAmjZAeZyd4pVU9scNxMxVYlHZAHibsKeUcU2EvTMvWZml87lkYE
lZPpqraQ6tGGx1Qfeh3fk0SpWQBX6kNm1j+VCkoN65vT1HNsey2N+7UY3M5Krhuyy9iaJ283rO/F
ZV0V+Xjyglq9HyDCLusOI/TS77R9mqjh0jcC6QmS+w1u9uKr4TdHvWy1J3gHCWnt8j+6OnF9M01R
da87Zrb/vevFUfVBxvY8zUPCgM9qkWgPslNk927zU8FvnpXxakwtiv1Ty+U+mZ2167JwTLgN0PQL
0UfQOZE8xHhy+hyXHjW+AqV/6jFtwrE41WV2gESkddMgOpxuJYXpAgnNztoj2V5cDRqRZruXrpzC
3zU1r7uIDO8VyXTpaqqfiiX6j+P6kpZfNStxZzE2j4d5bc7QuPi+z+XuuWWQ+hL1968+7z7t2Svu
p9ouvF3PW+To8kRtoo44mxLnydFJlOQ4fWIm+liRG716re8cV9lYGnn4ade3fQGPfu9bobE7Q7IA
0+mqHkU00eiEFBIjn+r5BLOs1nIPIo+9w/Rp2pQ9mYupz9Rw3nFqMWUD3ZUG2xcfxKB7L6HUvrPH
zfTpdaNKoLhei6XL6xHIkTd7rZs+XfTL08bZXdSF5hCughi9steGX/W7ON7UpSxNhktrzJC9PaHX
zlO/qcjETsyTvoMMq5TJ0e7V+IhwX2P7x6nClb3kmEe9gD3uaIup/aeGTdUg5fdam2maWJCD1RbT
jtMGNeXkWG6KsedUUbYgx0zmRmsYHDG2Mk8DicgDRgj5bCpCckrXpYYG01RUdcikEizO/VT0TX/B
5EC9z2xVPYaxfj9Vtz4qrpWOYVzQJ/1TqZAEZjUitlOrZMg32GYOt7hi63dlMpwPbUd6vWuDOkNp
iZ3IhfRLFIdY0Y6npUToCqaGpF23mCg9qQ52JP95tvp4tswcvRU5pu7p9WynQ4acbVyiyZzD319P
4ucxr7JVlbogpie59C7ibTJ9nJrz0oOfZgOsmYo/9ZnKkZx8jJQo2UylPs53DOMQfyJlaQfMxSEL
+v6RQEe3KIlyL1MmaBBipdI/el48d9AwuD53GfsNjkF2okBda6o7H0FoHtDq3BqNPfzjtCtwNHdX
ivY2xABjj3D8rpY660lWOY/e7iAl2fYxb8KHcqxObGg4RUi2vapD66mrNESLa9vfT62VGWCK0YeP
rgK4utIx1elayXoq4JStkiLoVtNeqtoSuayD4NqWIryigv30lZbUyHuEX0kQjl/lBAF53iKR1lOx
D/uPA06zSFyV2X3pOsvpK+2K1Jky4HVdN5H6qEMqC33rUEUaCRFZ7taZF5GQmSpxyBaHQDEdYKP6
3VSa6gV0kGHRSUAcpl003K4OwzD0uCkjrW/w7tcI9me+nc2xVSLKGIEbddy6uUMNB/uYtn8+tyq1
89AGWnRwPRqxOynXWgP/cioW44HG5O7YZguvuWuL2JgjNWKvbc1YV3Vf3HQJNHxmJiDwC4lHVUYr
s9ZM96t3W3tN+hW3phj4oDt6C+iQcIfKgv/fBg+GWX62NSn5GjoqqBgz/6CpRr6sECvcE7g0D9mg
5Lgd2eJTIOWLqWtukf5TW9k6DREucL3s1xvDKNrTkNnNbPo+E+5i1Jg5PxAEo5R3zBKl0NiVcC2X
qW9aT+AJDlPXKlA/NpYMNVE1FU6KgND0G1KnzeeChd5fvyFkkXf+DWnMZG/6DQVkogc/yT+D6m1W
Th7qq0gOhw2YgXihovfx8FpUbFd70Kvye+vwtiiHar4hlxSvIEGTPtGk4FHGEX0h93JxDUa+3eZK
WG5QT0ZOVPKjhUBO70PfN08go/VvVrkrI2l4qXLGCITHA3jm7D3YTnFdEvpMa3QYWi15buPcW2cs
hNQD64y4gpvppRgH69X8XM7ztoccgbGzU8XmdaRoS6eT/D1ZI2seEYpdTvW5pQIFguec7DUjXaZV
ixWEW7OHZvuIn9uddT5Au9WEjk+WMhrmCSHvdR0o6FjKA3e4RhmpPzc2hacsi6JBkGBsmLpMrXaj
pjtyCajjB+SnEAJbRYVrHHTCoAdz3ExFL2pNJowIOo2NU/3UQ4lJH5HzEQhRJwHM97G5TTEx8ox4
5WFrM59E1iG6PmQI+N/5LnjJUgFmMYmdi6F8MG0rvCOb7p3rs0jMa0UtPyG2Adm8+YriOIMa6Jdb
N9OdjYty0NryouQubMl3VJLcfNVaeY7ec/0sI9q0QMVRuUYpFU+zOvJXXS6Vj4WsPLhF2KKog/VV
n9hPRoBJSqCIcF9neYu3h9ajxt+7RxY5cLET9xZWOZkXXx6hlCqQRSO97QPfHMXE6gPoy52hVuat
Nm4KPSy26jAiMqf+dVn6K7lizTg1T7s1HgD83q/j9VScGmS/eEGW3rjqkQMiKgiASpRpfANn07yN
cqe8sRpp/noMBGWkqyTov5z7l5rI19UAj2/aYTpuXfvdIow8B5YFB5nqlCrpsKz24+35TFLHXCV+
BgBCxvDGdo0ni3XkrrXJ+0/Fsu+9JeI08mYqijB9qMh0HeFPOXeQ0ldlVRtPWe/CWbNPShfoBzIY
SOu78jeQV/I6KDLWUVPdtPH9pNxDs4KpTF95SLWVMxTZtmqSj8B/YZvbjrpQZCs4tX1iHHX1c010
A64M1hNblMtguY6NaZGGJ1n35YVMgmg51Z0bnOyj1qvKbiqhnmgc7eTz1H2q8Q1F3jKv/fk4QZTK
ACEqaVmIpoE7WpUfXWhT52OwLgGhnQ8f4btY84Jp4Dog2z+NNT7yrnevJcc5l1RPVh86hC1e25o3
pR/7TQPYj57TfqSe2ju1JT09Dm4/ep6/b2wbNXZ+sZ/duQAe3Xbrtn14gMwYHozQOdVx32xQYAkP
r/XTp3Nd3pEzawEz0P21OikYxWdTuRyaL5ELFj9r0oMTG+lh+jRtyrxHRkWN6pmlyH537hO0uEae
P+rC36Syi2P7uDMicNlBCPevjk0p9UslGKX6xuZpM30BL/lm9se//vvf//ul+x/3JT2mUe+myb8g
Jx5T5LPKP/8wtT/+lZ2rt1///EMAZrRNW7dUTZbhjBqKSfuX55OfuPRW/k8iV54TdJn9RQ5Uw/zU
OR30hHGl1iyKvJIfDGDcDz18Mz5PazuicnZ3o5ohxHCQFh+lZhDWLB6nzDDK7m3ijVfeOFWWxslu
ojYNLw7QtFPdtLHiHMZLhX5IFVg5WbkKEvRa8lubKQhuANHKDUL9uhgM7byJB+VaZ1DF2+iveqSS
9Gsg+dlaUtx69tp3aiAJhyFm6qOVnPnEZo1kkydWezCSuDtMn/o2DfvZ2IpkSsIEDcCpl1TywVGV
beXX6W3mg6F19P6nkp3IW8Oz+9Xv/weGffk/ELpmmrplG5olVM2y3v4PfKMHwOf64muBJevBVOP0
uq3l6Bqllx6LsdlUE+fie3W+PFdXbodwyLiZeoOGKWxEA/PSOUikOxexLhtLIJStB3+PcueYBkBS
GYOM13JWF1/yqKgxlPEec4D6Nz458UdZfYzCqn7QoEudQlDcU61VV8FBcSAXTsVIIQfTaRIy+eM+
BqyDpRuVBbT92ngEZRHNB5FEu6k1ScOfjt9lPx1f0uRtWxdQLB0FC1OHu4HbszkQAf/9lbbHK/nm
bhemInPLC91SIHvp+tsrXVuJxXzUTV6IqbQoxXDtXi/u9MlAyAJaX3I1lV4v8VRsU4RRywRByh+X
3itr+MKoiV55+lDsCTHBig2586bi6ybO7GIfm30NOtDRARV7Qv3eMzPMlyZnqpW7mb1FvUpbNlY1
PFfVrC+J0Q94wKzkWK23daxb94ajHKd2AiEZUXw1g9PpmNcFQsfzsrGGZ6cM7zuC3/cMDxcHjAAl
nGRbA3I47yIUTAejOzZCePu6zQ5TCbnA/vi9vjli4tyxxKfXuUpDBxLQi7Zw9Ndu7F7pyXl3VdKL
xcB0ZZMGYD88hEQQsPe7k+zk932nKBi6NUSmrGr8Pa70QYhlXxvyRxnt/w3QIfNcNHv/OoHReqdZ
eAH5qRHjiMrevzrquHuhoYww3S7//WZ0LKfR8kua9YXvetVF8d/3aczf/477/Ojzdo9/H/wvRVoC
I/htr/VLev0cv5SXnd4cmW//fnaL5+r5TWGZVH7V39YvRX96Keuo+muUH3v+vzb+62U6yn2fvfz5
x5e0JqvK0VBtSf743jS+FVSZt8SPt8h4/O+N4w/484/TODt7/o8dXp7L6s8/JMW0/8s0TNU2hDA1
UyiMdu3L2KTQgIa7IcuaZgAk03jXJAiheX/+YSn/RYMw2c3U8EkYdyrh7NCkK/+lWASWYK5ButHQ
7/jjr1/+/f12/pf9+n2nqm9GAElVdKFzFop8+eQXZRCWerAfHe5tPFkDP8cALkZX7hhq0jAcS9sx
eSrqUHajJ99Wrc+go8E/xpGsIgiE0BrivnYc7chyhFdpp6mgnlWPvJuYO4izQd5M9dIbTlaE9/NO
jpUmWJqR54qDJgm1xD9ej7ovP135X7y/xwHrdUD78XPk8ZXy02u706LKhNKa7COzCD9mfsFrtLC1
D+87+sULCSK/18HjAZjrKBrCZWVCTj0oYYy+7/ji7dmnkuWoJfG1vQcBFXWhDiQNObDc4a77cV/+
f1ydi0kN9OAk6RPoVyhU5I+OoqP5kBp37zu48fbkm0IQZ2njmOWYpD3UipI+M027//3Bx4P86v96
8YJKUl4x6GSp+yDwa3kRdjFqUxHQaGgtBgqd5xHuzQD38/Tv7czj9fYZZ4U/3T6Fb7PAb71oH6l9
otyJ0E9QB64KzYFUo+IKix4BQuiiA4+1KAhasIgFHY6+1u9/5vhc//J3jo/pTydQ4h1PJjZ1IG/7
Q+Ej4NNBIE3tUlsjjlVLN7aoilE2WW/Iwy5D9PWgCagI1RGnG1nABreQtralAOmLUKDQOmLjB9n6
gOCAo70IKVLrl8GTM7gbUZoXO7lPWVtd/f78/+7xU96evlIww2i6NNzj/tWtlDaTF3Cbk/37jn4x
ViFsXvquFVm7Uo5OmjXUC9cs7Pl7Do4O29tTd0SfurrehMhh66ByNQlngcxzdu87+sXIEXWlmiuO
Z+0gSfVI4lgJAU5J0T/9/vBv53F/3bfCvhg4kBwipCcCbY9CXNN9cfMeScUmrEALzkMRAUSxakfS
F4PsJ/FNwlRfuf79N//6Py7siyGlIvslx30e7O2gFcq8rP28WfVu7f7TI/F3X3AxrKgdLC0la4O9
EFGULdxGL+Jl2gnxzv/7+L0/PXFJ4uiOomRiF0SWeZOlXnnyRPvxfVfnYjyJEXSrkxa1i8TMIFx0
SbjxI+SI33f0i8Eic6qg8DUl2ttwc2eAP1xSt0haZe88/sXTLHtZqCVGF+0zKSnXslcYH8wSB873
nf3F05ypGlhSlnP7RHPlJYnM/thAsn3Xq1RYF48z/HssGdJG7KBt6zOVhclJ4F/0rpFIXK5M8YlA
blNWkj2AsOBOiYboYSiM0+8vzPjo/Oe7Dvu5t3dkJ5wy0GKWF1zsEL8gTfKShd3UJster23WiuUY
1vb336WO1+NXX3bx/BIXKkluEEStsgyLVh5g5K0ghbUslgmutve128mjLhtC69K3MJKL5F5v8Suf
2ahtWxs51dLRz8KswHEZMEWWOCZ57VqTLRWSvy157lHudK//UqoGAhgFa2lnFqlI/hRdg+hTkmfd
PMXA/hDJwJ+iRZ0KBEqQsYa8hSi4sDbAZORawwy6lUBo/P6H/82wYl0MK4bjY58l5fJOsspvnZy5
d2Lo9HfeHhdjih2GjYOwmrLzKrW+Ce0BAA54KPedh78YVWy8Hx0RFOquj7Vyq5XagJAdLMj3XZmL
UWVooe0rSAHx1I92IIlUzwzgY/E/XHhlvI1/dcddjCo4FuRWpQsoRj1Jwg5uJADxDdwrkJEIjBWk
6dDCWFTor6tXKhTXrez4MJDIrQEvwotbCr7afRR2X5uhMtUvhml2sEF11P9Zxvb5RpVUmXD++67G
xShlF6aExkZU79sKEQIi93BaUM8N6n+4HH9zH4qLcUorU9aD4En2WVAgSxH4CE05Iv+HMVYZL+ov
Lra4nHcg1OyhdtrsAP/o2QIcUGHvCMb3K7T5c//Zjpu8WsWRWTKflVFDmDuSBNO8g3IHK0mv6/fN
E8TFoCYNRd6ZUeHsAnvwlrJQMxXBMFF477yOF+OYPlpZIO9u77CHasxlAqKwIfSkmv/0BX8zKouL
AaPnFYLGcVDtsXF0q0d36C1lIRVNpRsbvfJ0B+s1AjjePwzMf3dfXAwhrQkZrWubZhcHZKntcvT5
8FFLvXvXbS0uhhBLqjozl/Nhp9u1PM/gDN70QOvfN4SIiyHEQ0ZETpDBOcDqf4AcJtDPlf9pjfZ3
V+Zi/BgggsZy6gaHxvefarkn/0R4ePW+63LxuDtpBeA7dr19wA20V1DuuxKFjGnmuw5vXjztrsd7
QSsk+dQSSyB/EnZ7sP6L9x384llv1dxzkNILDpEvPybqkOzQjhXvuzDmxfMbB1AMVTfy9mnkoHxT
IIoJI3F459HHh+6nSXieSejsmJF6ClXNewoDFVnsUSdz874rc/HsRq3rFlqrMclRG5heKmFpaWta
MgH7933BxdOKhFSuVYav7VLJTpA/wu5iLvW1+fF9h794WqHOeEM+eNyV5PHx1BL+qU3T9w0F5sXD
6tiM+5KGnbRmqGKdeJ12bHL8Pt536hdPa4DtltBMsomWV0bor2v+E+66zfsGGvPicfWMThSu5biH
IKhthDmNYBcDaJj//tz/ZlU95ad+uisLz5KwOdTADid63x+4UJ1Ylx1+4ga6OAKSd2ig7IYgUlW6
X11Bpt5/32UzLp5ltQOIlOuKe2hgMCKknnRHT0Ev4vc/bLwtfzErMC4eZksogQtjRz7JZYYqnyk7
hof4ErqL73sejIvn2dLV2DEh5x0Guc/WGdZYpyowlX/4v/zd6V88zp6FsWQ7BO4B6qK3NpvQ2CPx
my5/f3Gmm+dXV2f82p/+7R1ygtoQdfoOYQNVv5dblkiom4LBqq7AOHVZP49aA1uWDYJsrfKFrCji
8Ngt6CQLsdpeYFVpNvtcVptyIWMUOZf8oIDCnSbCkz75vWENq6QsRebO5SK2u3kYKWaEbIkq731A
SHMJARp30yHOgvWyZ7asgwg7JmteqeVeLkOUGNswque2HcsQzywFBvWVqmkBhi3kMcPHGoGOb21Y
+KSA5bIwlk4vYyWXqZLx2BKbP0l5oFijG6YNlgOVwxnciHqBeZ+XI5BmgU7K4wDluMLI1X3uaa6O
4muhDgswBrU8K+UOEw9XIDE8swlDIJQCa9CHVqEP+ZM2SND+tW5UPtUs3hwzAyUdElmlfUdb+s5h
3bgYFkNdQ3gXWZNDmw/IFHhqc8x0s3znQ3IxLrYa6voS0s2HVJYeSNpba71Q/i9nZ7YbN5J13Sci
wOAQQd7mJOWguWTZviFsl5szGZyHp/9XGv+Fi59SCQgNFBrqLibHExEn9t6r/dyA5y7KYiqbQmaD
b5A5AHhKxk4JXXPuPlcW3UVZdLrGQS09ZXdNK/5H8Kf1BAxj/Nzq01nMYQbflH2sA+Pk1G32fJZc
2auxIBv/48/vwsftLCtf6joxWcrh3STJZ0mHgmZ8gW/246Ofj/LOt+0sKt8QzfUciCg+Dbqs868w
CNL+3ocBXUVrPVZ8dU7kGkS0Ie4kG7ocdPu5DrCzLIlDZ7CBEeZ36Ty+MvWYH42x8K+s8y7dtEVF
xNwKBnt2jVNsDvIUyCZ6rvX04+N7dungi3ooqAr1ZDJ7Gohk3Hg6ip4M6Cif+xKcxUeMQazu2FrX
z2EehJtBnOmVahDhl8+d/OIrxvEf+PGZdFPWcXIvtRqOwqnvPj64ON/f916nxWcc4Bjqe8PxjpGP
DYYunYjt7ta26nzHoqS2T57IzeogR4IryY/z+6d2zNvmCwHvqJ53vWoSsestLN7sCPgkOmhzCKpx
XSRwRD75biyKQZrMtiISWT97boP2lxuiV1Fgjp8rk/aiHKQkMpW2rvRz0MkeuJDB8DhDHLjW/z9/
H+/cYntRD9IBKSvcuPYYWlPSr70ewDx2szPvDn5ytGvSAPvpx8/zwptuL6tD0Myun0luFYwQEj3H
CNXXnHv25yYu543+v2cWltXggM90TdhuKPao9+qOFO8+t69Ut0vnvygDoYtxd8oI6u8xtm6GYYqe
g7LUnyv89qIOOAmdu3Byq+cco/kuNTT8SC0smC0f3/0LtdleVIK8cssaXwhwITrB3g8yXH29ajx2
CX7lbT4yj2Rr9p/MJjvM10gVr8z3Lt20RYUgXsyPLUJHnwf8coTdjKwkemHk9ZXLunT8RY2YABd1
mZXOxyJgMzaHyHFLEyDdfHzTLh198XVbbjRQnf3uOWiQ61c13hWCCBhAP/dK/dk3+GsyHDMjdGsl
GiLkZ2JNQSE/qT6frtQm63ya73zd1uLrNp3SaKewkYcCdSeShy5ulPeq69CINkmFCAIC8BSar14Z
13ct/Yx8ZboJ+8BkWdeAMchjBAy3qZ0xcF4imZIaapcG/EcrDL6Mhl8StBID6SNspRD3SZxNI6lx
lnVlonWpmW0tKkZsZECf49l9MpFscjqGYRPysBLDlLUg0IxJejtAkLZF2skwNociLomvXcNz0HeW
OYOItGPDf8LZ3qnitiNcZHJWedbjkTcKzAOYJmlqH9yyz3PrczMRa1GF8iH1AoKMs7ugihtS/R39
rTcgv3zqhbQWNaiUI75P6aEo5tnupqaWpxkcziePfv4M/n4dZR0Qv1Bmd1XeW+vGmpxX19T1J+/M
ogI5qmh1qVlQlMRtw7jpymMCKPFKoTm/E++964tCU5JlTE4yYRG5KWG6kVfrbkvoRyS2D1S5VU84
9r1pOXK88nVdqA3WovJAAzZbGhfuiQ04qFWQvSbyZwt87h8/6gtqFfXnq/7raTT9hMWkd5gZ1iWh
fC1qmQdZlL15Z4Wlu0VPybqMhMocW4pfRA3b94p/miu7VcBdjNEg4DF3vSbd2GEuilu/p48P/DiH
G+2XXr3xa88pD9mgJFFKjQK8e61ld+nk//z9r5Mnu8MN6WM2pxCMhGo3YlZkuaxH03XlD7s3rNtW
Ksw/hUsmYZynnX0gzi4o/0WEEhIXSLCYM3erhJZi6q1KLtb6Mtdlgp3VUFPn/BBBINWGWJy+OnVO
UrUHIQwgWJ8bV8SydLLrHIug0ydJEpJc0bQ2SKkctXelttnn9/Kd9/VPzfvrBuEMpMlYDP4Rr90g
4cQ1/eM4FeCFCMeWVffST8LwyYJX3Qve7q54wFpntGgEzfKuADe6m7CWwf6sRxz6k1Urilo82PMt
G4Czpiugrdx8Ja80Jp9ZJFkzNWs/mxNSRTrNXnE8Z9W2yzzSXrOqUpFaO26dyEM216b95Gox2v9m
YsZgOLvU31XkesN30uKz5udYj01aXbnT4tKdWFRM4PCB31fF/ODF7ET3dHknAgsAJ1ZQ1S0T/tPe
UpnvlbchTqgMsF9TFwJiW22EqGEqN38Yp6gwjtoLzxn7Vz6/CwXlz6rkrwcUhYYLujoPT13ZjN0j
RIjYfk34RtR91LkkoUx+mnyTuBCtjUWn74yu1MQzpTgeviZ+WbnmzjcIWbm3bL/qfrJ7ENOlwtPQ
42wJ9eOkJga3249P98+Y+N77tKjdRT2nrVv43ZE1EkGdbj41PUhTuoPEX7oq6euHmnif/nkwWj19
C0Vl2m/9gJUwHkIrfSsIn3O+kMtZETmbMge9MYkqvmUPeUBE2vW1xjA4h+avwY5N+ABJ5Xn+sRmV
83siyr/9RgvS8QLicgcH+Jih7GF7FhImP5VtpF/NQEXl5wYSsRhIhsmu2sG2o2cy36YZZrJ59oWa
Zvb28b08D6bv3crFUBIadleRqpu+dPR6bvKkDrcpartsW6BfCjYf/8ifjs57v7IYP2L88WU8C/do
OvAKCOOWrAAayMx1GewnwlMDtJ5eaA2wWidvJIUj7MirkUVxi/PQgSvetpUgqV32dvov0f0R0kS7
CWf7RLy7daOa1iz2VtXOcOZteiN721QpmS5lg/3bSQkIezUcENlvGERsY6MDdw6+6aggA5fek9Gs
UvzLRDQ5tf9VaPLnftPWrEmakgW0s4JgbMYd3Gy2vQoBlZxzMMN8PqRh2vyoZaK+pEDMCSmalb4t
fOkwTE1IqsZ9z7mqea1nsBrdqpeBKjCanrl2GDlqb/ppFNJ5Ldn08W8JRDPjz230LNXYVeTZY2bN
8iQr3Vgbxte+vjH9Mbpy/AvvzVIe3VUjTlDK7UsYh9DlwH1Z7kqKqX/Mxq7/3LTDXAxMpLLM+EnS
+AQi3D3UJMM80e8crxRj98KsxjxXw7+qHpHyBVpW3z4VdZW4857UHQ8ML7zN9Vnx2E1rb5p9okrd
jshscBKZj3XFNGMs9HYOjveUD0RHGas6zFV08HxUeVurytvvQcyA9W8Zp0mzYgw7A7GKuL7JTQhA
m5m2+Z2numnvxLIYd87Y6nsg3jiDieI0o1WQxtm/eaD7zRSccaqBQGQENM0aa2Pc6kCb5PsXzDgA
Ghdx9upPifGt9Au90cM0WCutAEYRQB95tIHCqroJozwjVnUs8uEIyCZ0n7Qi+s3Ccxvl7W+7BJC3
Z7grCXtLCQRCk0VKHfa4FtXDTSLs8TfpnaMFHaAt8bCuoaPCQKV1p90rM8BLz2IxMJZx7ndzaycv
XTDEUMKq3q2PaiRn98oYd+kHFquJSSWCbNQYXXNYOtvST+dDSfm58i5dOvr573+9Sgj4yETIO/9Y
w3W+CXWSx1tvtN1oc6WCvl+mz/aRv48fMiNoJ7rZJ26LvK2lbT7ahI5eOfs/i+R36rO5HAXsmsiF
dBbHzO7NH202EjkpfTQ+28wbSkl+VO1Ov/BE2Ou078aMSGw3dzZ0CuZHy66C8CaVaIEJQxrh6bgb
lDlD/xamTkUmsjQC4ylqiqR6HhzP/F2oOD4nsOiwqb4XyidhBX0oAOQ1TyVLfwETC+JXbzSKgPZc
UNxmuUy/5q0JgOxzd3MxHCVd2DTAwmAtxMZ8sFMT+7wniCz/3OEXnZQ0Umy6iplwSm1WXzov6b8o
27wy+Xl/qiaX6vJY55bPoBZBEc9KVkG1CKBO2Al5Xqayz6DPVHUCpFlhEW308QW9X+yxw//37Ruj
shMxfaxjbVjETtijEumasc+r16qcK3HlZ/5Mav7vayj/j/g8HNMpKCJ1hK6i1SEjYQSr6khEwMls
w1h/6U3PJNckFf86LlPliIhj86ZjgjklN8JpJwJ+a8MFPy/mJouuvC3nq3zvrBalSVaBQ6ebDiiw
szldDUYRPQ1aa6jfppXFfBGtmX6XKjF2hHWWPz++5+9XFNAX/73nhOm2LUQ3/1hEUf0CD8D8F+KP
vnJNl46+qFd5FVRZU5n+0Xeq/gAmoGBVhpPj43P/0xd475bZ/z35aSKFOp90fgxCtPwnbSYQai1S
KsR9oUX3hjOtuMcE5+1l7uRinc9NVLxFRBro9TzK/l61DVRauxwh+YSVANYexYg5dzobmqMfs+Wx
JvVMZquGcBJycwpInsdpiKzk4eNLOD/c965gUREjzxnHqbHFccgcIcCBBS6b5MYsXrtYRkBIMGB+
TkQh/UU5an2ctBnOtyO54yaB/kSaS9z2H1/Inxnfe1eyqEausOqMWHZg7aEzxU8RmZBH2c/enTXY
eRzDZBO9gDOG0ogkJUAA460erUxt23jqmit7sX+u5Z2zWKroxwjBAQaP5MCkvgUsU7veM+t9/eqj
cHbxBAa2fNEEo5CPGswjudUGS/QByq7EpOQWgXozOrSAX4fc65y1V8nCA9A09PVeiWG+TVnn9w8d
utN2Nfue7lYZAJeHFLBXz0wlj1yimgL53VcDTdNaVMmNMnK9U8R4mm81uSn1bYRwGJJXXmBVH9Gq
22s1zzV0QBML0gBe+y0iJ/dQhyRa7h1WK7uG1sFd1qfRrVNXBXRGM+6Ztgyh34xQhBIrJ7+7DYkI
T3EkmEz8Eel+Sx3RnwJzApsbKYNabTuOvs8nJKBPtpx6osRg/G2mKpfOjcAIYwLcy2t61ivHMxzw
6cDfi2c/IjoWLkApAuNWauTOtUJekayIGGABVxaTZ251XcAJsq2wfojdohi/03AgbsbXBEGRoQeq
B1RcBdDGWIs2ImL8sRhbNbwQgz4QYgzVPl53M5uId+UEM4NQqra5Nyu2s7eFluh/NiRrA8/umlKk
eys0gPXaRJyDXoZSiUU+rwVx8bRa7Tsj7cW+S1KZHWINJCetC9QtH7/mF+yncmmkSNErYnJOq2PT
KqXPEa2l2Nid68xrPyqjr3DAyvmhknVn7Sa2CMh1dtyqmp5rFBRkvA0EREHLlEI693ntCELK2jHZ
tmNm31sWhek1ikUZHSGfzLeQCEHYltrxVhPpiqSd13Cz6muipwvj7dK3YaqsgcxB0EtjDNDBaf7s
4VDG4qboOpHtPr5jF4YAbzmspQSQA1CVIC/c7ymoMG8nDJbOVw5/3rV974NfjF9koCXe1DJngM6U
MYMkGB/uYspWS/OiBjVMt4yhYIf4KM+U1ck0RhByrMSePnd5ixFO5WZYUkPaU5c0VQC/XYb+xrFq
eWWMu3T7lkOcpl0Yh2wYeBE57nqs01+mZQ+PH5+9d679792+xfhDbOjoD6FXn+bCJWtwRQir2MK4
LLs76aFbviuDuWteIoEY4XtIyyHeDS37azeyzo2ddgvnRzCYpL5F542wNWkMVrixK0VIWz42cpu0
wrwbEbGo1/gsLyCPuxk3rVDdq+sJf5OqaHglxhVAMT4zNsvIzYSK2Iok3yBqK8hHzclrxbbN/F9s
WtUAMJcwJ7/FuuxbSZe+UzFoTZl1jsMWFFnKT/FUkueFStAvMHZ7PqM9AU/OphcFPqTJKAsST/y0
9fWtSujfry23ZuunaIyAiDISKB/TxIzaTU4wzlrAyokhuY1OuBvI6LbvJPsUMx2CiDVw0aquXDX5
XJiranb1vpwGti66yFf3ZtcZb5A48gjZ/dSQCmcG0cbr7WQbapGJfZl3aX1ImE8zGhBjXT0GZmxn
p36WoBWsMfoFErMCP1lSPasazSMr5UJt6zbX5c9JxHCMV1FbFP8MY1/J72E62UB+61TaYMs/fkMu
vX+LSYPTFP5g6a49FVkUv0KzaQAydbCkPz78uQq89/4tZg2+TAnxcq366NtF7UEcKDO5tZSmBSqN
2m8ZGny6HR//2IU1zdK60ttmMpJ5Px3Z4B48ov+nbKK1USbprevrOU/WjV2k/VHA6KOqf/yjF27g
0tDSEs3Vw2HDIk9QTdispgmVJWlbU1hdmXpd+oVFf0n23KlhTptTo8b0ZxEEAiQwfJ1fn7uARQFP
PPCyXjXUJ7cWb3ydzf3s4ir5+OAXhqClSaVoOuG40ewdgqx37omlJOg9SGBPzj297ysLvgsrK3W+
cX91TUQEClDbQXgc8yksHt1xgBwoO5EYj04q4oQ2VUz0YGgKb5fK0tH/fHxxF8ampWcFozpTJPCt
x5aZ0h0Nds2kqZdyZXghk2Ad5w4hd0nXzncp22CEUjesQa+87Jfu7KKyo0KqdV4W4UnqinQrOitB
s6WZiFSw94XSV37mwgeslvXB82rKZhc8Iyqen6bGKTdp13fOinzlDhQ0qvPxymO89J4vaoWpXC/W
sQEfo0u+AqAM7zuXvPmPn9WFgy+NLnJERcOcMXgOa90dTTRUW6JV5yun/meP8506JxetDVjjBnPj
pj2mTRUNd9DSE2c1D6AET11Uy/K2k4n4gpWtR4dcm1XGjtw0JS+2yN2QjeSC+nhrT0zI70fCtrLD
LItgU7Yq3lfMr+ZDUbTWc5igpLmyMr10QxZVpTKGcx555j2nE3yMyqcx0YZVcvu5270oKgEpWqk0
PP950oXcs0mOiV30n2uTQlr97wcf5kbBzXbUc+xDqSQEsbghBzq58jAv3Znz3/8qJzIfnRRlbHrq
yTJ7DJuzKM5pyRH45PEXU77YMJomGT31HGR1svbmJN35gQ6vfLAXJKAk9fz39FmITqHNvT4qdq1e
UNH78a+GLMK3pHbhWEZFhYgfck7ZrFVQz5og0VCl+hTYk9dt6oYpxto1StL+yZ3y1ygq7IeSmaH7
yctfVJTB7uuq602stGyn73tJ+hxkb9O8IoG99PQWVSQnktkc+7Y4MNZYOBx6cWiG0tt86r1eOnBS
cw6MkDcPOI+VIP0aa9GsRDhea5FeGFKWNhs5pn2fuG1+gk7CtNu14njYRhXQ9n1nFcwN54ldwkja
EKgKUih68mDbCI7qlcs736V36tjSiMNOfY4qaCYVqYNIfUwNv7ptEj/72g+aAGwo9ObaydBM4Dme
fGObVh1AgcrJ3PWcEqyyClqm9Y9taRk5UWgK2uHGcbHJH0JIoNW6NcBtg9zq8mIDUW+Wd7bdlvab
G7CxhaV6kFXy6NWK60UCwHRaFgODaGKnmsjvQM6HSDiRWvFfUzAQ7HM9zxYKg6M05il6ip1siNde
LlgiNhkgcIsbGN+O7EzTPOnqEklPh0Wr7W6yfFbXZjkX3rmlu6iBLsMaVDkEevZWsA9wsLR7166v
jF0Xhnp3Ue5M2dptzsbFc5AUff6aayw4tyFab28Ltsn9cuXZX3j0i7JXRV2YZg6kxkngJIrzpP1e
ZLrZfXz0C/OIpTWGYCKLTGYNIraTtvhmDn7WH4wojrbh1Bb2TnSRulIBLz2NRQE0RaeSqh6s57wg
OHwbspyUuxFN55U57R+HxHsfyaKC4epOXMdN1DFk1XzXDl78vbH97I3QzDy/Yy8BtYp/7qCpvC/P
gVxsc50T1YEX7VLduFO+mu0haI7Aq3ryNILWbB9mdxoBXQojJNG6RHbw2kjL+dbMKUlpAHv70G/X
0nCJ/IZLxz8NlsR628L42XVV6ccI1LyeH4UNy1N8bLpkbmhYBE0ebcnEcAn1M8BLsrtbRJn5LWyT
wNuVIvIOyC8JMu1IzEfilIkY2lQt5VrbhAi7bWw+ZYlpubdIhYobqw1C/wexBhoOUxTZk7+azDm5
pge49OwW1ZsYxa7Pocy8eGbXPMYkfrSr7BzW8fFbeOHwS6uQHpmu1iiejj3ZyOtE9cG/Ip2tH587
+nISOE/8pweHWhI1vjZIopthp8+q2Xx8/At1YOkVQuJm0r810peqOOewlGoARp63XrtW7myVV8aA
S7+ymLqNkxW1VHLjIIwE9IqZ5F23TbrJ/UHWivU5Ebp0FjWtNEk36oIEMEdtz+RPGcWTb3TySrW5
IBWUy/xQafaarebWPEqbsGpHlWI92XVdZjQQXfhtxIC3wBKbwOvWqLSLg2MlFrRhEst+pWnHZlOv
CmHcyDDp8y1RiQJMbNs0G9dO5FZkY0DjNtKqLAdaO2kOXJgsnDugjiYHd91gdFj/EWVIEzgqs5cW
4SIertiVFKQoT0nltJBVtGERQW8q3KzxghXZJmyD7uxBG84V6culh7mYa0qXBUMYt9lLkEdxvGEt
or4NZZ9k64Qe6s3H76X1R+ryTkV0FiVXN0KElhHrw5AN1RivZ3a3ipX2/GYbK5KCv0wZhtNNVXnd
uIH/NR1LoiT25ejUuH2jrK1OtuqUi8SkKuTaa0tzW+aB+AJBsV4jUWnrnZZ9aKyqjn3MbGVq1VT7
XMR9upl8D8FJM/oSshsjWHGMcFCk2OdsRfhfnVnhuurtXN1yN8DwqnRW2YpdWJGsc69N2m4t+tH/
NzPSaR84Rn3Sc+aTgG6kwsshDVvGsFMuQuWdSjwR78skyZxfqiAsOIL20FjhfeX5Tk6KtDfYd1pE
+Q+7npwdgj/425i94js1QQ8LbZ+cmd0w0ua17hMMSsX/qn4274hVTGgbjE1YP82yYoW9M0pZyh9u
K2ZxsHRkr/uBWLPvYezpfBenUIyPlqiNb5VP2yaumHfd5kWT/pzM0fReldtquULnTJI1DEtn3WOA
sm/K0pPl17LAknvfDtK88124sjfCoh36i5xM88QKVU6HtDXy37bOAmLUvKQMiOEc2qpd9fju4gYM
GDs0PCvb3QxWYchn4jmtPYKfkDudE+FyR/q2AuBWs3dUTJC9Q8+5y7WExJ1ldnvrSUu6+0JbmJBb
olho5iJoa51Vf14TYWruBUak3BVxuFK+I8W4ndq52RE9yULJ60TOt2qgOnod2kDfSJXDJ7fq2bTu
sL9N0/+iUfcsPgmaa1dhD6/yH7fKRnHfgmu+8ezZ6sKVBjUDd5nQ0Luhb5VRbMzQCsRK+3MATmLQ
G5eZBIR2mE7jmmRc6ym1tclisPEgBCsRuPpLTSSmfMkxWOsHhIB+9QZjq72x/PPKPSvd27RltcrZ
2z7JjJnXb9rJhcs9chCcFeCTVL6C+ZL+Ri2J0iIvnX7YNqMVCRotY9ce6mGAxe1YNLtJW66D/r4T
sz+dYtfLaTj56NtJKce4MjZ3zUyT+9fs0WUfN7OSRc6E3NJ6bbrY97+mlht4wO4d4byNlakg2k/g
pWum5UK99ZP0eV0BiWKsqfvAnN/qGIPqoad8Dg9Iq8fiWCNeyL4OolUrlgHSP0kVJ4BTCL0Ot0Xg
qpLX26xDILlm27x1AWvoYkOg3TCsga6ANw3mYfpF9H5MGCus3n3sGsjFTBE463io7TuBAgLhmMcm
aUZtGJFMFnhOgJCWqZb3ldYBkk8Z9neSWHd2MfnIvEeF+nS6GSKPCMl1Mw5wDj1l2Kcso9ZJBHhm
u0JWwaJiVWHhSndpwN7sg0yM+pc5DMNGxUiWrwyh1rm8vlcPFzNEhxD3OWEsOPhGb9g3XWz7oA2S
asZQ1Af1U4e9heVR2UD/SbT64XvTuRLg5D84yhg2FolrT1YTpbSSwDSCbTchIiN+EFnZN/9kXSTj
G6+NHf9rUITOfZGGVfESVNp+imhCOzu7aLPi8ePyfmnStJiTica28emn5rnZBwGcuaS1ihrYxVfu
1oXjLw2bBuOv6QfDfBzEBLkcyExtbhow7uuPz//CGLg0bMa2YzlxmYKihVDZU7YCFCWWNdfhTqdN
XlxpeV36mUVDzYkg7kAhTlg0J9l8M1WB98XrwUVj+K2KK1PASzKMpWOTeAZXV6MYDirNcwT0FTHJ
2dYIgAw6FpHkI9BMPXiwbVm0kwAS25u58dgPK3ScXus9X1jM2YvJm+kbjYdmCtoq4MBmm8pas8ag
/JFDYeY7DEvFlWd36d04//2vXlzYg/q1aXS8OFVuPlv5mH7JtPP74xfjQhgZquv/Hr1Ni5TBJ+gP
hEhrucvYmjBWnWVOm0RNssD3U4/2usCpYK8zlnX+DrTtzH7grDtxcGYCaz+lz5d/5rF/XWepYwkI
ddDPVWGnJVIJGSXbxEqvbVVYf+IK3ilJ9qIkBU2DagQq63M51t1I2Kuf9L61QZAWdE8aQAAJGisv
9dPnGBCqHF4aFWvrf/ZEV/gw5an1Qt52+TNOBiLynLxpdqVstHhDYu+Vq8mvWyNZDapq1Cqk3k5r
GgjJTzIXG1JpzDYRa/wMygHloMZwK91EwIoR3iuL1fw+zXoz25TgprK1gwbGukkjge21Qqb40+Pc
zW0Av/wGLnUjVk3n6Py+V2YRP0G7cUGAa6izncsxuiw/9+WKzD9ESnTutguALPMA42h/hqKupRoR
BjceGXcrYmlb/b1LpvFW1IDBqykZwEaFCmmQdOMSbUEYRo/TGXq0yqcyjVdeHhVsKBPLBQQhyLpX
hND2fJKJOW2RpSJbIQ3FbNcDfNDX2LDaB495R7hJJSj1yc+NZ8hnHqbhcEbKJvL0e9B1yW3YdUH6
xUppZ4eWstrnSmFI2iNnzodNo+j/fBF0Ar6kdtnWDzlJaf16wL4H46QkFGjlmJ6+iz2TWTeGTgUq
2GnVYeroXX85Q0W44FQ5GxYBkMvMQWTblIYbgKLZd9IXR+nmMYxcVOTwtKZpBaLNgnNX2NW+DJQ1
7QayKF6kmrP4pstjsa8Kh3s7id74yf+1Jl67jpxm340CwA3AlOrGtObM/Q4PWr7lquxWMYR77j5H
2KVO3tvxJqidDHTRQLehe7SHPCsOc1PgwduWSV0g55WpahjwhdtAt/JEU6/wffCGoOViWbP2MvRn
Gaswr/8qOxrqDlZb9jKconeYq3YwpnndyrwJ14Evw/zGSQKX/2GGct9sCjxk+Xroqrx6YNIp8xvW
JqRk5QCXrG81BPqnEFk/mzMIicNvXhUXNcCIrNnRS5FIiqNIt1hoNCarzp24MaPP09mUHQk4eh0N
7KWkw9AW64EAH+CpZDQSwQU+ZuvNYT1tWREQDDXJyUn+EUk6mfQnczc7YkEpAyYLfFj8W2lo7hXF
CI3+PDn/gBQqzqCRzihuBDPL36U1tPTzS5tfX9FRlfExTFTIhbsF7Bim25OU25A3jZFBafOhoZom
R2KSk2o7FF0dgDVsIhYBrAobRP9m4hNdMznQD81yeuPA9sOsLeygVlZbFh9iFWJyKm1yUs1VHImp
2MzpaFe/Ve8ZTbDzUqGtfeBFovyZMrshV4SEenuV8yWOCC3gxJWGtJjF9HUc/ePBTCOQwpShvO3C
cr5zpqrob4NKSvFEAocbrHVkOjPXnHjxARKZUa0HROzmQwfryol5YpSFrVJN4a4tpBPyFRB1anTr
s7s1ea0lYc1vvji/P1Fiu94ptzPrjRSwOYNHHPmut1FhUT1Uvj9hE4zZfHSd8ZfJNZl3aGLm0tk4
qoGe1ajZPmQtSpqN4yWq++blGVXKtbXczgOCYu9klzrp5VoEYYgYwHSjZsLxAyh5ha0o56XVuU2W
emqNh5Lt402LFcnairZOgmw1kVthrOdhdl4/HuEuDZ+LqZuVGJFrMaA8W+EsD5jcnK9JllVX1v1/
ghbeGVOWXnwrnKTGyeseGoDP7kMUSVef8sjzDu00zOpnMJItzX6B6J8xkPtvKTE67br3R6EOSp5F
Nl5kenvHjUF9Tcacv2ZxFU872HXOmU/pD9hYdBFPd7g8B/6A+u6uGZIx3OekNZ88VnnYnVzT3et6
cMp/ym50H1y3GtkdGSW4UzSVPU7jUEjEoZ5IT/Y0+GLbGqrUwap3rNm4Zk+94N+Vy+iAMZNlyO5Z
dArCpn1mYt9rY0Xoc9vvdd8kyb4Z3fzWN5P2lzfgKN0JbeuINW/X9uJ1yAX6SYJQKJaYfnvEVLSX
CC4uyrFENYmbtl9XymuOJFh5mzoi/eLLx2/JhencMjOAvltpgaVK+DBAzp1kQXGxmCXYdwO7NgRq
AQi75pa6JM5fmv39JB4Z05CMJ9jW5G8lg8b4ack4OPWJM8Q7ZGnuPjW9+FbEnsFjc9ktZ+GPMndn
phTFed2D30XgQZn8/yCZi5iFC9/JMiOgNXoSGcvBOzqhg8638mQG6jAB9/XxHb50/MU0tiFuf5il
aF4k3MCHPKafxWLZspwr0+Q/m7vvfYmLmSybcS4mLKSeYeanuCpgKyRetyWHyRb/BFlM7FaZRO4t
/BHKoMeaPe6xICoIKg0JkfZ+Qqs2PwQxerd1qqG9divTdxoc3Py7flNv0iQUa6vPY4MpBx0uY8V8
2gIzHgYhJFbdykeE86Ht7EQbiy9wkVv7NhgIRYhHJwYg6OPDGyKm1+xjGHlTlyuz8eKvBrjn8KYi
duxGTHn8xEg15P8UCLk4Q4u6Ne6aoLbchzBx/WwFx+EsOAZ2lBibrjknoVLiQvYIK2Ua8skgMK46
4mmrEcWEXQRyMevK8AGqsxan2KiCVdxbwrsbrQqsAoYIhZi8y8uUy0Kws66Ih32KnDExD7RLLIdh
fYxitj4D1d70yAyjTZzL4kaxvh+8K0vgC4bu/0falS3JiWvbLyJCCCHEa441V+XgqV8IH9stJgFC
CAFffxc+LzansjIi71tHRVvJIImttdfAf9OR/6j/qbVNVFU5PZAyEvdFaJAgAhLgFD5pG3TsAKpR
m94VvrUMCEIszVm4sQ7uLXAq2j40JYjvmzwj6Khd2dwvTdnleSEqKyEbhykbeTBhHlvyqfcVvXFB
LD5MfNRd2PSiPdUusHunkRDvxQ29IhO4cO1LJwXgQUmVexl/4bLxdpArIP6RVld2y0uDL7o8CYDA
HKr7uTAFTjZCYviQN7ceeJceB1aDbt/mmr+4aE5vC3V05+fdtYP7JXr7MkXQNTwwzWT0yXRFKTcS
Mdoc8GPSoRCNRAHjv0KzegV3CJhyjYjOQEJtX7hdUY0BMl7H3BxgVRt5IAwNab8pZDoA1/Q70+66
CXaHUPkX00ZQv3l2AQ+yLUc8zC/URuHJc3OJ+vF+egFrWRoNQD3mnBwgaBoLEb8h42faG4Qa9tuw
lol35Ucuvej573+sSUM1SfucigPXIKpYcM2/ReNVN4tLoy92bBcVAc9MpU+ijeO1IlhfJR+uCWUu
jU7/vnbXdm4kWqRH4oXBK3FSN+teaBhkffwCLo2/2B1EVfZeZ7L8yG3d/SN1JKctgvM0v3H8xf4A
l/0uqrx6OIxjxstHGTrImgddc3G86QaWwnPeTGghwUvqSCsWvmhty2iVV1P79ePhf8Mq73yQl5pz
nCVVnILZ/+ooYtbvZR/6411A1PQ2DlXj5Q/Eayxco3BYjQTCWnvWrJoiBSggc+rBphVtIRy1dGTx
dEWSrqq2bCLYEfZddo8zO7BMJDiMzbMcg7GFtnsMcrICmEIqQMZciU3ZZlOtQeJSfZeuizjIgMAX
bqo2dYB/RzOYIG3iOh1DWCd4Y7OC9yoKgSbGI1dXmCsXpslSGg/cEVnnnpFHuH14IBu4/Dk0CBX8
+CFfGn2uZ/9YoOg+MA/QvTyCYW5eVFexr30J4sLHo1/YY8j89z9G57ZooNzBEgKpqEJsdWmhCZMJ
5AgbhLd0V2iY/qWbmP/+x88YFaYNQD9yIDpL7ka/bFvgHLkZv0DWT+JxPUJfxAGvwjbArmwCTevX
SMU1X6s+ZvZ7C6F7EOz9cEB9Y1zGgi2IHAlOPR8/hkvXt9inAE4Jlo/WP8CwAobrK3j6euV9VYZZ
eWWSzB/O95bKYq8a4y5qHdCEE7RJ3WcVIsHzgZSJDR+gjqgEWl9leYxNrh9if7rR+Z6TxQ5GCxkZ
WofskA2Z+wrlQPOz667aul7wlgF98e/XCvJNw5WqogMLvcm8Km8kkHx65rnpABCuYCU/uTUbZHIH
dbfsj6nH1SuIvoHajQDs1yN6Pw1Szqm27U+cmkt2bBIIuNAH4rJax0Mvy2add4xDverkBMtjIUH9
2cC2UxcP1JL06BJYzcESXAadXnVlRGDjkU0iegihPZE3VXLhUkjOa5E2pkY2XREBI7JZ3Dz46Pld
WeLvL8JwKRnPWNorEETqU1I67x47oQHyxmENEEDw++uWGR4u5eLG1KC5JXlzyqjExtsAdO90eJu5
XbjMIxNQYwY9jelJsiI5CCiUfrZcsyvP5/3VGS7l3bOovMuBoKKKAMiIQMzmBRROcePoi72pptJH
L7kpjjrJFTRMjQKiGtDkNgOFMF7sLZDyRR5D7/PkxhanNfgdPQCPzm68+sW+UmclLBA1pyeiugb9
gyz61oxUnT6eNeG7u1a4VFsnYT02LozUKWmdv88CUbkHBYvyXdP4kX9la7zQ7gvjxTZSl3E0QVKa
nLQYA7Ph4NzSFSyVYvRaei1/wv+0T6FMq4Eb0mIov0Q6mR5hRDbclnEYLhXXbJw08O4qOfHOvZBu
FPdddaOlebhU26qYNWAQ2+RkWZ3tVJu7IxR+/W1b01L/Wgt/4FMhk5PsHFgJOnhCxZdfGfzC+1/q
XhET7Y+yM8nJEJfudexl5SrRwdBuPOZl9soEuLC+xfzrf1QHMnecRwmePgE8sEYi9rRH3/o2M5tQ
LNa3iCeiYlrFYIdpb0cSwz4Bu7lmxHzpCS1Wt4UyUqbChAdNeQmhZJXq5K4jcUO+eXEGXd7m45V4
6Rkt1jlvIYWaMz7PmV/Z1Ri64c6Tjmw/Hn1u3/9vdQLR6t9vgCqv7EekhJyT2LnmqwgT9dtnoDho
RsLscexJVsA0zi+v8Agu3c5iySf95KOvVWdnzi15KrgNXmHUdqXcvDD4UiIJ9A5WVD7NzjVItlDg
tuI5D9Bu+fhZXRp9rvD+mK3MM8D7YjYcIVz9mQC+1Rtsk0DPbht+wbCwgI7HJMzGo+j1iEPLVBxK
5IL9um30xWlCODVZhICpM0VPIwd3zpV0FTRIiP94/AvLYSmFtKjCxpjExRnU96JcS5xoS/TeptZf
pa1vbyPWhksxpJjQKkCLJz7CMSLckLBtv8bc3ljtLSWP3EdsA8LhgqON5254MRSqWA9pWl+ZQcFv
QcA7620Z1QULk8xzmeBHdEyRdaFYRNBtrkEJqvvxE1UjGk7bXmIu/FMppBt9lQ2Sh9HObuKHuq0g
kogYGrY7S315D9dFWLTbYeBPqslEt3EFSg20cdPgR9EO0D6ZYqo/IbI4fDY+F1+LgPV1s4YrbrqX
uQ69V4msIDPhgN177jh2yL1fJXXj608FaGPpA7wHdQYILIjknY9Gr9iNtZnZAlHAxGtWseIzd0Cp
HqVUzdl2Wu90NuCbTSDifs5oZ/ZygN2M1Lz56So0ztGHN8dsQCjACqr2AKI/MAdkGblkbXIoY9a1
7so3Q0n5TfdR8iUhQK+3DNTIOx116LEnWdOuJeCZcZVFEX0jMJmGJ8KItsBYhxY6mAbNy0fpmfrg
0Nb+xRGBMtxLDnOI/xAN9ulapcME5ReYGbz0QJkTreqSVYGcpGEP7Rp94VPQ5WD+a/5A7OACYOVT
DixCZQ8kaZzbkQbSvF1NW/1KvAgGaXAd0hsB6mG/YnVhwa3I/eTVtG33g6ZUDHvm+lo8yW6GM+o4
6r1fbGyo28PtI4m3Y2b5tNN4qfUdJkKfvCHHwAb/Mc6M9Yss1bjOKnRwXxHdbveiAvK/JQFnDTwT
W/8X8tG1fJPJVD9y4SFcSCej/0tpW2WfjOLw3bRj8j3wPfrNTjYmj2OXA7vYiaqr4egJSppbywxk
wlew1idvw/uGjd8QEFaX+7qgivZbxiVp0rXitoOQX8D3HCZPsML9bPrIR+i1Q981ASvC+09NG7jp
RWkBRZXX6WQnIUUtVryup3gH7kQLokuNHvWpCLJ4xw1BcVeRstjxjMJTncUUjXoxTK33EMOuJidb
9Ja0pz+TdNTZLghgE61oQV6DpKLP1kcvgcEzmK5059MaSabF8J3ZpgGuT5Ey3dWruHbVFjkgY/2T
q0aseTHG6Vc4kZppq8HB0l8TOM6KDc1Nbh8471V9r0BZT6CugZlEuKopz+NNpZIh2xuGG2sGkrGX
Wkn8LJJ9RLRRbYMdw5aetg+pDKd+U0Mc8XPC4vtpwhIZ6hBs5xsgi5gASvipfDHSb76IKVTfQPwS
7EkJlWCBUz6E9xyxCP2DRWIFpn2WChjzy9aCE53hVRVtW75x8Bd+oEAe7oI+Dv4diR+LBwQFQRU2
wdN6ncB6slypHE4sB+Q3j8Uqayx/klVj6UaPKiRPkCimMPGJe6CDhAMvywb4W22owBuEM+dsLliq
Sr4iYxz7TGGK+AEvJC5erdfEBP8QhNNfMF/L3a5BZ23Lxkh1X3HiEeIXKdoo29kEiww1RPmFz+la
jOei2ihXwdhT6yF+G6hqxuOoLZz6gR6+yJ67DbhDabofKPXDQx02gEYrg0wIB3ftT3lfiS2DHI2B
MCtHsY1KP3gVKdjLeaQHQEQm4StQJnzIPDMoudeqIfgGtTFX6AwGKX4/hTKjOPRFoUF/KRFAcV9z
QHfCBsFGDVY80iRAxi4c5XPYXWqcxIGVjV+qWCXpmkmUQh4SPvJ/4MZFNlOGwJMV8gbEY9GkkXyF
Y0ckVl0DI/bRa0AGq9ICPB7MJLg0oks4NA+qymYiFlLfHoFko20wYrP6UYNxlj8k2mYbMZC6v0PX
sNrDdZLMqco+fUsDGpqnogevIiyYxI90Y/eKFsfwwydBV66KqO82Zpi3GH/WIK7HLDR31An5zQ90
8Q+aLxJJfxqoBrCVJs2+kCGL+w1HR7h4zBT0XtuipQLcVIaHoTY8U+X0BJaYbCAFgL/2hg+IzcpX
fNLIzqKYuyswirx1m0GRS1Pkt0Gqb8t2N4HBsJeR1HsvQcz7Dhxw8SmE09Bz1uEUWdLY7eMoSgZ0
U3r3awA33e5lAt0A/Mu5vSP4QuyGIg/tWUdwH4FxCPhI8H5151QiSBOfiZkr1c/k3b0jIf3RN3Oz
RpqITltRZXLnD7BGNLKB9GDydJjuKSL9QuhZLS2/uAyRN7k2bf9Iy3m8tOZEnzUz+NoUSZh8b0kZ
NmulA7HJQUb4HscRVkUG80VYfICiCt5ONdIrhcGl6mlRhifwTsXla3FkYWGwXdeYVVsuBrhLxZEP
uPvjIu1SBbsovlVB2pyxPDjSNC/zTWYKobb9dCtes7QhYFEkUpZ28bF2BbbEOOeH0PP7206LSxcC
kwtu4rZKTzzpsw3SkcJHuHDlVwrYC89mmbhpAusHvcvT/yIe2vT0LQhvfjKL8ptEFu6hrEa9g/0D
dMEKLribrr2K11y6+nli/XE24Smsxgkim499CEEEwuOz+NVT06Rvmzl8/t0/xofQxAckPoljQDv3
QPyAne10YzxbyBdn6YKTzEH2ienfIBNGeDi3BeTmZ784QQuD0BwN566jhc3MSmdBe/D6q/ls8+nv
nYqeL5YuyrIarpt+dHQ+Tzts5SlkU4nR8LyECC7r1y0v50pcK/ry/5hQi6VMAsTCVRCBHJmd6yWj
sjB9qihT1U0MiXDpBYAcHT/pRB0dCXz/DAxRfEgKe2KmnzftRUsvAIbwetRhZXQ0DnXjmoKpEu7h
vw1J7Mc/cGFPDRfn6YQIELKltGfXh+WWtTH6DjAgp3IHg6bsJmY7oir+Xhc8DJI6Acf57EJoq1we
wpVTFtcoiBdW9VIab8dC46gQ2HONsJscSTpgY4T4lN/W/Qp/e37/sarJOLR5lWX2jAAIhjT4vnxM
XWtunEGLVe1KOcI5ocboipVblYJ/WoLhfNuOFC5WNXUq42Evuv/iYr+/Bml787UvVjVU9SyMSusf
aaz4vZakfKzK6sfHM/PSa12s3RrpnLbRmQ85BB3nM0b3OPRhdGXez1PvnQ1pqQKXCP9M2ngw5xHx
as+kikUB9jNY6FvRFR0IZT5Jrrzh+MJPLRCxkRqUKGXen+FrH58gmvc/uxpdzY0hM115CuKpuvPh
B6tXDIqD01CTa2E4F57hUi2u/CKTOEx0Z5IK+dmxJkSowXRjwmP42xzhj5UxOjGErRrDg8BZOH6m
KJtQ5Zc2uS1wHoYKf28crmpQt8f9dLYkbL4FFX/yaeSfPp5gF6jL4VIgDp+7djIWpgjIoE34A/Di
sdtkTcOjO2Edr3ZytO5XYmLmDozJQp5YRUvxIqYSed0EJvhbY5CPmjINSEeJHpBODG0uSIlCQTSa
y8hB5a3aGOHkthg+i1b4egeNWFtAAT6RYusIb+OHInM4j0UCxKKxAUdxZ2CHKreJm0mKpKVZu538
NAFTRDrvG9FNug8cfjhihnm3ocJssQ9ZRYI2Syw9IUcAahrjwhM02bcZ/oRLcbhGFiMobGoWENX1
ToEHdheX7jYvqJAt9qF6yNuhBM/0LMAOPmjYObOV7w/jt48nyqVVtNiJxDBQP4qsO8M/N38xHiQx
a1RKtbqyF10Yfyl+hH69gqpyJOcp0p99huMWZPOtvTb8hf1nqX0EOdGbFTDhAafWaVjxJtUALrD9
/aI+zpsc0up840C9NFA2mQ4JHxnLiyuL7NK9LeoL7VdeAqk9OdGparc6B15f+fl0ZWu9NPqisBAK
gliGiMQTikgOR05uzr62/Ipxwu/5885HYqlxNDTpkZkUD2eO1a9+1nq0ag+KtUSlFITmYfRKiHXA
mmd0q/JAQmtTl2UN+9H5742ykKGJFtL2J2CnIV0RfzDJc+Xy4l8CFwa5JVNfHuGPykDrgZDKnjgo
Y+bg6QCQYlyG+Q/peRAkSRJYcl+yujxzP6y+gyov/kXKlPk0F8vdD/jacUi03RAiGw462n+FNaBZ
+XBPL6DvzuH27GJV3DPgJmQtXAstkQ/EjMB5B2bTW+Dp+ZVXEgTzqnvvqc0v64+vgtBqUlB5xEdT
dio8jxqHoWdIgdrusUvhEqNZbk+wG0WIDQgwqdwpWoEwOkKNxu8g6oFZe9LH7QNLaqCsqT+hkkNL
QEewix19mdktb3j1PZPOuO+mrFWwgyNDRl6its3BoGwALO7rysvu86KcJpDPSw/2HmvbT95zBWkF
f8jqGIG2IDGQKFlHPsSs0Pqp+jsKMUMhD1T5XRcY/GfC2x5qH9St4L1j9u40gfkA4SjD4TwBJ6sN
tuQAapV6zP2985pmO2I3/+qqIdgEcciCs+FtVVjoCcaqqteAaGDeCV69DT/zOm7A3KkGlzSfFMDz
4HPbNt6wg79C/jox5C+uTFJV0CGYCfwaeNgOMC8Fymn0K+tkHmzlRPQd4RqkLAFPi3wFdwe8T0mS
cYAIjmLuwPjW/zzmA+irkMd/A14fNHemI8BOklpkxRbJqRFUlvBGEgm8cx00D1/rFmYMrxAMDQlI
8R1cq3eQZOpX2SUeTBsUBV40Kq95ED3cllcCsvwaeTACzs8MsrIfrKTRUTXQUxZtA1i3gmlasIL3
Vi7vONWO33OIXD9bNcl7eBN7+g5+ygjlkHTg/0AeBZyOxW7Id4WAUhAyQUn/Q5o2Qw59AhHmWvpF
gV/y/O/GY6p+tm4EP44nATBUbDSPGWQ4B4ou0LcsV9PBdFkw/iuAbUPfGvX0+b9SQnQPwzvlMkQA
oJMY1XcVUC+z5qk2+1ow2DZlwvThGkAZYuQbj1vgq7qGeLEEVq8Q07TlJZSQLBnGHoo2j6HGM+Gz
FNYfHip4f28LYrzHyqAV7egYPKRIq/oi/RTavwx0nfIc1QqAN8DHWq8ZeF0O9uEBaQ8O8czIZNVx
WGKeJgC4wffkW7RV+ofZ+nALFJ9vR0T/bGIBCM9WfQ81R9bk32ONDyuScFFVwkAO6922hDZ3ZQfI
X8IouXgMbWNP0u9xkbKUqHYpArq6HUVOnHqB3ghdIg3U5RnDAQaHgQyIJeOM+RG4KuyEi8DPMV2Z
36PZNr0pa5p/ZYpHZCCxh7uqpi/IlbTfahlCBTtID9FFQkFUuCI1qf/JLDMvIgZJc7R1o8CAc1Bh
2ljpB9dOeAKGg/h2h+nttiw38JTQCE1967zZKAv+U+30Jvo8fqlHU6WbCRyYE0lRvz/zDIKzlcO2
GW80xNRAQoGaEhDeYRZHe3G2GVQ+Tyn6YOMqSeDzA08MxsynsSoG9nkKB1BqEma9BKKZenph3ID8
HkFgtpYQK4sXVdT8yXg5SKDWh/3CY9lo9jMATBisLbVw9CiMkbvM+TnduGqCmGklRs/7pgAJoOWI
HLGNhFMHUGTq/yImhZE2/HCKAwoAn28Q92TEXjXYphi0v/FeUSLMGkxh9aI8eIWuphzoLJQz0Sxc
NhrPKo5QGBuCxlVp7LhDu6O8awcwXjbGIcD1sYp4jA4PjDjuaxhAyj2LCVKEbQ7zjE0NuKrd9jC5
wf5BmTSxWCldwFnOj0ICjWUAyTSwcCdryB1WtfbV+MRgf1Td8QJZlaexLeQrtyO65EOP9gS0kNzf
5CbN1vDwGdK3FNm/aBNByKxXZe9Q0/S2R+ogVAfUkTftZd6XRLcdpLzzZvgLEVrAwWVtUThL1qLw
WkctmqYgHpkXlqA9gpmu+o0PLF/vDaxsWvx/FVqJY+LCFwiHYUVAQ/HCu4Siv4Z4NL5DLGT4AtO0
+FSUVVw8hTXk24VnsBI8uPngYhDK9xMZIP1LCmQcUagDXPLzmD52mVI7uJtwcufgfJVsCi8gwTP8
EQEJK3QYT1A8uDUMrZFlQ1gXZGhWT4k7Uq9iLdw9hsF/wB7H7/tWQAZctsjQQgUWJntIu+VPFtn8
2SUt/9JDqnguAgVpcdEGEi8y07DqaeFHEnuzSummUnbpdsBJwxw4oBUYS2m0EUjKWFdNPd6GPQcL
tIEoPuZovkUnjsgViJRChU9NlLdFfOPlLwp9tCHDbCBjecK+0IgnsF1DfoQRDv/y8eO5AFMGi0q/
GLETuAqEPg5zSZRd3gBXdtjwzHqWJouqbeOj74a0hmzEu6z4949/9gIIt9TQChzSZQSvgZMJIv97
hiyIRzVpHp7RTLHXYi3mivudsmwpTaVp3BEAAPrASuKBwBBnGYrZrs0MgqxdjrTLoOXfGz213bX6
+cIvzlfyRyGoeGwH9CLS89zKRBim1wBtp8GNoy9qf42EJ8gbJ3kegxkfQoD2sx974ZUy9sLJYqkG
tehyOI31e4IqfQ6JYeVcSpXR7uM3fmn4+e9/PpouS3qEgLgTKWHMgK53fxdBy3TbgfK3JdEfo8vA
RkS2BtErs42TDNAD8gEurG+79sUqr5Fy3VZ5BDZcJqMdrDrqTyl4CLftIct86AQ7bt8q6k6zLdvd
CLDyU+7pazZ1l577YoG7ZCwhfhXu5DoEFakBWC76HtfOPhdGX2oOTQZls3ZCnWHonN8n+AZ8RV/9
xifzP9nKiHF28AXsTvhQ4wAZjCi8K3yLNze91qXqkKInUyUTq8415Eob+GrJ1waV322vdSk6rHNg
9MDKhtcE6NkG512ojDpYZXx87Rd09+FSDJhQmDAI14yvcPcd0k9JTWz5FMLXw7tDAwUeYDqaG+YD
+NpHQtBMWeskbqJdwmPQ8CxMikH8aLp/QK9o3TYp56wiWc0FlI5y+Volzv3y2fwv2hKOHvK2pfRb
EPTHQgVIOJgciOHZ+cAvnGzrwzQG4sozv/BZ+S2//2N0on3a+CoFOaCCBw0Pa1AaaZJnu9JwALUf
P/pLc36xG4CT3FUCwTWnMUTBpERanr1AkSsv9tItLD74hca7y9GQPyFgDJyYNp9eQAuiMQwkZpLK
x7dwcfYsdgXQ56s86IsaPZgRTA9T1EaulAKxJMnHtlw7MeG0DJkWHbbE57x7yGC0u+EBS5DSmoGX
gJrXgC3Y1569L0NagGMU55s00eEmq708Q9pyiKtGks2Yvn181RcezVK96LIqsRod23Mx1vBXYqC3
SVhCjP5eg2V9heEev/8JX0oYkywEHoN4vxPMjcqNsCWkwiHpox9ZTopPKsD+s0VVrsQBdnWCrqso
Z+n54xu8MLOWwkGLbLzR2qY8y5rgQEpFe+iQ/H3lzi6NvigfBLK5PZBwYBBJ4ONEeurgXXK18XLp
5cx//2PpIX1ZTXg4Jb4EcyMhQUKa2ikV2X4fZTPN5rZHNN/cHz9DZMI9v0n02eW923EfGO4+FrLr
r5QpF2rGZVbsOElXQlOZn3VbAtxEFuPwHYY6cLIZ8cmfAIEI5LgMFY+D23bE/4mPzcbGRDyUBwHB
9RNsP4KnHHrHK00O/wI2uVT8EQ9ml7D5Sg92mo0rMp98ymBF8tUi/gBLFZEISBQHZXJPSqTYr6cx
iiIgemEMIHK2jLiNybRUBiYZLRzkm9GbCIT/nWSzJBgu7s/hNJSbW6YGW2ryXJcZxCrI/AyxKt/D
GoxsdG3Mp9tGX/Q0RRzA9ofxDH7ikcDAqn4KgPNcufZ5Df7vUYUt1XgwDo4BeCfpuYA2WR0cVUP4
CZT22QgcDJ7XYILt2ZXfmpfKe7+12AcYfoKp1mVnIGhmn8F+6xlphNcExJdGX+wDlmtDFerks3QA
/NeGGnAyI7CPbtrFWDz/7h8bQMET7Vg3eCfYCQJPH/04AWpDZXxlA7h0/cHf41taoJcHNj6+7h6C
Kv0sfhii6MoXjM41wnvPflE7CLhnQBsk23NRgZR50n4JDi8As7r8aZKS8g3Jq/ELATvRrbnDo1zX
vARQZsZgYL+yqGh9HCvj6eiGAJ8IGQXgB4RA3fg33kXm3Hte9R8ILnq9HsYObDiAPu1uDFmdP1di
pqF/vBre3+3ZUgcIYL+zY5uIo9RIowWI3aUrRNaC7J4GV49dlxbFokhxYLOr3I3pGay72ShuQOm6
gYW5mR5515ebodH88PH9XHjrS70fn+BiGAsQLTMacInmCwNDq/SvWpBcGn+xezhXtWMaTdGRRwyl
hBc5wFAZsNqPL59eGn8BPCA/JfEI9wMoJLryKEFIH9aZTimOwsEUYIaUU/vLVqP3jEiy2r3Bstgi
t7AXPn8iCEAq9olM/fuCMbhgZaR2sE71Wd+8iYnZPYwLAbVno+77Q0Gtbj8leRC298jppv6WQp/X
IL05LPee143NlVr+0i0ttimLqDTknJbBiQ5gaFHeicfAC+ObvrpsKTGEN1qO1DAWnESKSasnMR6g
bbyNkgoDzL83kQQ0lNA4GZxsVYEKIQoIMGlTVF8/ft2XHs1ij8qQLcNGX9OTw7lteNYpV+FLqpJ2
c9v4i10KAgVE7YYuAOeVyXUN0vdrGnvdl49H/32+fmcTXIoLuYS4pol78QbuveFocVY9fYRmCcqw
rEeBfx/ApSddFaw36xgJVA91M0sp8rBEm6asA9fuc9iwBIhUnOA/Kovg2zgpvYtK6cMzOovEz4+v
9NJzXm5AARBziDmCE2zAILlSSAbd9WMHm9ePx3+/2GRLXWLHwaScRiv/rap07E6qpagzU8TqWfQJ
inRfeuE4p+OO19yaL9zQMrZxVBLfg7zMjpxVaidgw7LSpL8txgms7r9nvexaldImSE8j0tzu0jKu
PiPsMurQBrIlXpG0a3Q0m7vEg1XnGgZr14IvLnwoosVWgYiWInKqt2du077aKWKhQhLIcIakogna
o9+Dxn3ly3fpES7qGw4jc0qsH58cGJhPQswEszarbssjYkshI1r7cZiJ2HsyaMVtMhSFW9+/ZuL1
227wnZW3FDKOfg1mipf7b9RjEregwn76JpWMIHNpiuJfhMCi4vQsCo+VclDDganciX3RgZ2wDxnp
1L30VfvkNxpuuyR1wz7pgFe8FhZmqtuskL2FfAA4cg2bYSH6Zyo6pAEyCdnhXjvIToD6s3wdlqXK
7oImKPkuatP2Ng80ttRRFnAJL1KYyB5NaIcndNLjQ+B56ZX1eundL7AZDYqSKTwJwRLF8U/xKYEd
rb4NV4LC8+/lY9AZjuFxYM+yGSb3ItPIo2+55wf7j3ebC1e/VGFYGwY+7RMYPmuS7/nQ6fuJet9u
G3xR4LDaz/ymHMI3ZMu0j9Bl0sPAr8b7Xbr0xc7Cu2ySqoxCJJsW+QmCzP5B11m2u+3aF9sHE8nU
NLKRz7/XHA3xX2kQ3/gxXcY2it6HwXZIvQMU1lH6iPAPvgV40btrwVzvHymWEgw0zUA+iow+K5nU
b+h3iZ8xJLRXpvz8/t7ZMZYSjDGHGJUEYXfmaRbZOyolQ/bV7wMGDLazx84P4jcKLs0efpTXwpgu
ve5F/WEi5lEN+6kj89LhVYGk8E8a9tHdx6+bzwvqvXtaLOOiB1UJDaP4ACukKHyRoHykz0LFaELb
ooAEzwmLQLt6muBAJtpB2zsN+/JNGFDy4sOYCgShAEEiBxYh1XSFxIps3mt8JI5gzvND5hd8XFsr
OtiMdsjmWzlm4icHC1+xqdVoGUb1WxQUBcp0XqQ2R9Q4a55LT4h/YeVQ1js2xe7M4GfkQ+JbZMoi
t6lGwB4k1iU8yPFgyKMUgfeNlYgZN2sJYkL3RvIUfjiBH9qvMMikySNhsm6fIK6NviEtpzgEILhC
RRub9uvQJJy4Vea6MXs1uFm5VqhAEPopvAGk5s5XyWNQDOkX3GZt96zkXvk8NCi0YGoNUYa2LNnD
Shsvp+pHKMCr+PPHb+jS+1/uhGgmheGQmmOhOfskcCb7d6oQmPnx6Bem9FLBMteWQ+2NyQFJjXBf
hzM937E+Cl4TiZxiyYsmfmFKlW/VQIIrMNyFO1qqWkwB+8myS9sjw6f1WfWqg2858YubOsOQIPz9
6Ui6nJChCIqjBG4PCRz8avoQxd3HD+zSxS/2x8Tr0Blmtj+6cUrPWVCV5zBtrxE0LrjAsqWaRVZZ
kFkt5VGhQZz+rH2EHuwIEr/5p4xbSB3DoAjgIS5zP1ijPgk3EI5X4k7ARdz84yH1xjsECQ3D7ce3
ewHbWKpfnIFjb8zb4iggrv5s4VzI4HSAKbNCzBcoQrf9SvD3K3N0IHxMw/ggrWyhspU0TfasaQO7
6ULeFVd+5tK7W2yltPAqFzkZH5if5yciQDBdw2Ab56SPb+PS+Iu9VCQCvqiTVx5JiHJY4oT+1gvQ
x24bfbERkK5PmhFY6xHOxO4ZyH/61hmUpR+PPs/fd74DS0WMmLlJATC1I4s7eP5DKgeSF7Ij1ips
6bZCtuptgir2O57kD9AyqSChIl6THQG8NsWdNp529z6Dw8HHd3Jhyi5VL2Bfg+yS1c2RGKSL/B9p
V7IcKc9sn4gIIUDAtgaXZ1e57e7+ekO4JxACBAgQ4unvwSu3flMVwd3aESoQSimVeYZNQ/W8ZvsG
OxtshYJL5Jqln7E2AsDq4YUB77NnNvmRvlMQI3hgPq3Yl3aEaPSFl1lYUjYFRvrKQRSY+MRGno14
mQwSvRMHvf38ZC2NP//9w8fA+TplJYhzaItDdRoI8xoouuGSfu7SHHn/jg7JAUZF55fQiiH0OokG
9paGhvGt0wbP519gad1aMQ3Tu5ENDr52Cq3FHRJAHOMK3iIaOMmKfG/Qt7mQKi1NlR3dDmTYHGBO
n0XCohtJgDjy4LRyYe9Ymioruk2Igg7NwvZvgQ7buEFVoD70JBqzgyuj6JKc38Kv2FwTHUaRx9E1
fEmZm5EdmtcA1cKSsh2vJ5hbrsMI+TbnhPMUjux5m74qSJxAj1L0d2FfXTISXvgQnnXAM9N10N0Y
3ROMApSL9BNKnttaNWuf3ops4hBeB7gow1kQ92a4a/P7zrTrWjY2qUTwwjdopjoveopwjk+z4MkE
J6JL4k8L7gr+O93tQ0TLuq2oV0zNc+lFQCOLvOmBKocLS7ZNImTTm6TP+vIIG28AiFAYANBxcCAz
fNC0Tp4K0oPGxjrWnuLJxF/OB+nSF7P2AZNBkcDpw+gEbIL7QrWrvk7EvK0b3NoBBNwyK8QIPfkQ
fL8TsOe6Q1VnuhCXS49uRT3jWRaHReM8S+Dc96XjpPCQ4Zlc+fBW2ANGXaNIkHsvQoyvcuK93LVA
/V7KJxee3oaWGtoKN4LM/gvcLIKtBpHhdqyASlk18zam1Ee/OuOFmol3M/+qBCUBFaeVF1/bkwSy
e7gTDKV3agCny65UrqA6HFBufp1/+oWrj21D0ppxUjD6zV+rjCcHHodV8NhnlNT3OqpTsY/aRgR7
eG7W/nVPHeOvu/7Y2FLlej0In+nwIkco9lCR8SvYY7B1naL3ptiH8DewB2U12tinEjyQ+z4K1Evl
X9x6l+4nNrYURNnEoyj9PwMskfq3lcrhKRZ1sL8CnNIV+U4mNW7RWwkhz3KLu/Gs8+OIEh6/Qrb9
7Cjg0buKrG1RvzeXP7wvVy7BVu1kD2YEpENFpLh2W/ZyfokshY8V/Gjl+eOAGvSDrnmNZgrQy5VA
QWLd6FbslyMLDCgdPm49QXGdSm+6C2l+qZ+y8Ow2GlWDHeGVsXaeSdOqK1heyhc4vnjrlpmNRoUK
PzpSYdc+A0yePKXF3IB3iEMvZY5LT2+d8amYykQRH/A2P3PeJGro4I6w/JLuxULWaONRkbIrkoKz
d+rhNwp/ZGzrOzF4bfs65KMZt3B9luX+/Gde+q05F/uwQjXPYepMfHaiE+ftVaJhi7PndSmvqRIQ
h5rgfX3JlGEhv7MRpdppSycFje3URzjSr1B0ng0LadVlVy1ohpcuugtbpw0tbXw/ROcnj080NjDi
ihN3l6RN/6WEm9+fSA4eVEvhmTlA6Io46en8PC4tCeuclyHyvEpl/kmSEFctdAb/yyCsuFs3uhXq
jazDwgcI/zkd2voFpLTgS1WA9XR+9AXkmf+u7vxhEfiG1LKtm+QET00H7dwcfB9CsqDelG42F5Tj
8kvkztp5Uvv8S+Rp/1X5s7XcMKG3tkqJxbdBo0SjJ1gFRD7rSMgbqRi/mTT5e/4dFxbF/4BF+8bN
MvhNnriPOdwqBhU6AnRlCdtPCKzf+l3Mv8PCG+tSQ73u2/lfXVgVNkzUFE2eUooDiUHK6W9STDLb
hnCK/b5u+DmoP3w3DkLQ6AyZfE1amIpv4IgNNNHUXT5Ql57f2h2MIJ2QIDL96sGYK4absHaG7kDG
DOYAmkJTzYAeciAhlEnhWgXrDuxYuflRQnOjG2/GvFbDA5QxIe86QDYxuBuGMbpwVVkwpvDJ/Mwf
Xl753O+6Gg4GONpVDussmMSfYFUH75+ElNmjJoN8nRQbQEQcXbc+yIQ7b3zsaue6DHwNVUkVgRwI
4SV2DNBYoOtKvDYwlVSCIU8b5auJQScwBNqJU3TxvZc+ibXRMDeF9Vc1jifZ8uYblCbl3zEJ9eH8
ilrYom0MKndbyTwon87HwQSSbZfAMZZJ42f/AcxRHM//ynxOflLOsyGmlJFwCMqcnCh86PPrZtIR
eYCyTAFnVQ2eK3I0MJvrKYnMqr3FsxGnSGZZoOEx+wpxAnrHjcmeQwkk3Pn3eT+Z//eFPNsGwufd
0IvCwy2vKoX7JwR+NgVrNQMP76ZMnax7pv1krsCNz0rQ2d1ih6bZUO8BH3buaDS17qbvKvEMDDat
92gUtcNv38W33njNzMG+8Jhz7vbZY1p5Cx18H7J+bvFKkhT26CULUK9LICqrdl4LfZmeBT276SCi
3GzSTJBr2FmUf/J6zC9cKN85L589gbVj9TCBqWhS1q/RIJxyw/Iy2QP+ESabSKGNBv5yDT0a003O
VTKV2W2m+/y5y7O8vu4jFk9HFG7g/Jt2GZjhng86MvYht7iw+j+PLeA3/t1SGkkCFgqenPoc1keg
oWYn2FiqCzvW0ujz3z9sWFRTqC0l3D3JGAX+KC+zl4H2F46CBVyhZ3tVcFWWjVvr6rmRHpQ4fdEK
6D2QFK4MABpKvUkEi0BXCNvvSLxRdAarPr7lcLfZsjhEXRKbCP5qCBvJJkOyrHZG1ZD9dkf0EaEf
FIpDNutonnha8hp+42X2n6/Q0dwDujPAMqYv0GhtMeI6GIQXW1sdhCL4FKZp+8ogAxvsTDr1v8MB
yJVV1wTPhsYmPKeBX3nsBDlpdt/krGW7MB8ugsaWPrh1hSIsrl2Xd94J6Lkh2OsGdnSHglB6YRtd
GN+GwkIcciikyDIoTADJ0XCaHXHZXGd+4tneF0k75Sqe2vS56bzZ0jgfmdxmA3zE1+1GkbUb9cEk
cX8V0wnqr7BfT1q4u9+RAp7jAShJSdvtx1H6vwEYB1N7aGVodn1pWvZUxMo01+ef4r3Y9MmOZPtk
oJgISr6rktk3EFbZtIHneyqz7DqiST88JkJAiQYm8RCNJQ3gCLcMGPBjUkSGbpI0ziC4y1zpvqrW
gzwwHGgQLK0yAGRB6EAcSZSb7ipw86RFv36k3T4sfQoNEi7EQTml3+/coSivpIkB7fUKV0e7pJ/t
UqZIZ990FuV/Q1SCrs6/7ufnu2eDaSM2tkGfIKRoVfErGcABA2hhAsyw0ykYl57/lc+Tbc8G1c6Q
izau2/jUqLZxdop1UKWQaS52vROMv6pMRntR9OxbO1z0wVgKBquKC5PuGBVWAJ77RlxRFg7fYQwz
/jz/QkvTZu1Eyi/rHu6n7GTqApdxXYfAm5CuEXDhjVg6Xsgjln7GuubpVvewrk2hWSdoWByN20GJ
w0R1dx+MkN668CtLM2VtS2mDtpQpZABQDTA7fgKZVomOzoWAWhjdRspSeBRC+S3FRXiYfQ/4GKbt
VdatxOdDe+zfU7RPPNCh3Lx9TbkYn0QLdnqbDcUqiJZnA2MTtAKqLHP9k0h6cOP8Lsnq2zCPIb5+
fiUthIYNgG1aD5Y/Xti96qmF7kCji/9mVIWGilKZDXs0nbm59+DgGx1q5kPb4fzPLn2VecV9yD0I
NWGeBDA6RDaZC+ipzBqAk8KBv278+Xc/jI9zOiHaJf5JFy72aeaaFoabUAVad1TbcNioiOPYI0Ce
4G7C4CdVkad4WEkA92wsKuvLmIGl1r1KKNnc6Kno//M6b50YBFQy/p0bISEWBMPm6h7+DPFfvweL
cNNBR2V7furf0VCfnGA2GpU5kCWAbnf92rcwmy2HAlbLJZwBzEb5wwSMhFNDvSEo/do8liAN/yI1
TAEOMJiHaAxudjTYMugb0aHnj50axEMLvvF9SRzxqKE09YvGsgBnqK1KfkApNWivqyBsvqQ86b5G
uMuA3ltBM7JTCh4RHvW/I7Pnt6XoJrkd+gwOEZpIeAa0Ddv4WkP0iUPGn0KuDFoiOOapey0MIClk
jHAqbsBIDncc+NcMnhRh6F37JkNKBtQQHAtYUeXXxdCw9o7BzoRunDjOUPxG2b/aBKNh6StClie7
BhINW4RUp/bKLcf7oI3wk3CHUMcJpPZvKSmdeOtEWbyB7htRh1pT+Fue/yQL0Wbjd0UII1soYw6v
yC7S7PZdrwCySJlY5R/t2TrqEp6sRV5RqCZC+v45gvboD5SBVp4Pto4694o0iVU1vBK/eJFuzL94
OUxo1k2NdQEUDJTWDjeVE62AGbrSZgyigzut1EbxbAxvDywQZJWa4hnWgzgxRQhuO0hVF8VCF/Zv
G8NLeBJ6heEUfb/eQIY/n4n4cLrzNtJpwuTaSUR3YwDbGq49v7+UpS4tKCu5USjDBMk0VPe6hlcO
WAD9vlPyQm1kIetg9N/9CbQd+A8VvTdXlJJrNBSjG16brt3DwwLNgHXf3doEKY3SSbkDFlXkeH9L
+I48g7kEj6/zwy+0/rx3BPGHA4hCxDKFLVP9quUEzUNKod/hw3DwSAjAYvCaQmMs5Ln8SSuQ1A6o
/ZBncDqBL3DAdfauJ0OLdV15z4at9gMU2vI0inGxyeJHeMm3f7BJ9RdS+IW1YANUGeQLRVnC9DJV
ibdVIyhfkwPJkvMTuTS6fSkDXqWPTTe8QpejuUmMaO+GoLuU4C5Ejy22jqqCT0cZZM9JAmID7bPx
zgft5CEa3STfubqEoAXp4NpRQCVo5RtZqY9J0srnUSaeBagsG4hnBTddBjba+fma5+WTw9eGoMJn
R46qRE/LQC3x0eiR3UKxyvlv6hL+qERP9k67Nst69yT7sMhN3VWwquq7V8rcp6Yx5r8Wcibfz7/J
Um3O1mMn8QANT4VPD3Y+QM8qMEY/GtpF2wYGvWKfgGY6bDQCpd9p6tcPpUjLGCTnCnY1MN5kV6SX
ObRPU5B/c+QezlUxen1/KXVeWpr2FhK5UVHX+XRqQKYE7n6EsvUhyIJ13ipeYN2LoG4dOYRMAODm
QBuy2kR39XSRM7Swy9oQVrimGw1kZP5F+PlEti4suW44ECQPk3sZX7UwRTZ6FT/StTFICmirw55d
9lDPc6bo0iY7n9GfrHUbu6oC7J84e6ITfN6yEWU/j0ITFwz220rDwbRl7tCsu0/Y6u24oxahcgPv
JNK8wjE+huOXVGWXyiAL+5ANXGW8HoWPPOeZg+HvXKN+X90mqZnII51CFKU3hYnaONmkFczaKhQ/
T+djbGG38Ofv9iGAWQHMr0yp+5bSGBB52CtF5U0BL6Z6N+e0uBAGBJWFvC/Tbnf+J5eWhJU6CC9q
Qqcn3l3pV84P0AOm7msGqVtxoQi5tK6t7EGMYwa1qsi7S/zRLfRGS6BarxIHSizfQ2jHrnwNK/i1
ZijE1Xo6kTCX/i5tNX2EZRe/VGteeg0r+COJpibco9VrQiRUFJFYg8cDCW/oO1dFgrLdqq9hQ1yj
IoszUvfpPaU+rkNAl0PTdwSJ+8LXWPjaNra1H9xp4GGb3DUgKN81UVw8OkH5a93DW7lBOXpuEXRJ
/5xMkfMgI7jLZrhzXQj5hS/gWTeDxoQmrnk1PmuoIShoQHal3jFVCLWbply0h3UvMf/8hxCktS47
QE9Rnxrr/DshQqK5EfJ1yYaNb81llxB/qsfT6Br/Ab3f8ok7/cr5t0K5aVsHVVvenzS68je+B1nr
IUq+rpsXK47R64Jae5XXrwph3O98JZpwS8pLa+cdg/fJ4fGuyP5h3gVIDwk68uTUJ375kBhQ5TZR
IAA3wSUZ3V5dwraTtongf0nXqf6+wO3/WkEBXjzGPg556UE/uiu6FnrlyeSaPcjkEBWnBIakdywJ
1Y85LQ53KonJNiEClojtFID112dF2DyB3JmkKzN8W4uV+n3fOj3rTiIiIGAzaMH9FGqILtzI3iVv
P5ksGxnbtGM1jF7inDgwI3852vBkZzKIcoN+6JCBXcPaWedXsmuc+JqiVSsBY6kK+GMFpsW8ysR/
AWIfaBORdTrb66DLXliTcg4gGbwx9fhebGx6549BIeSK11i411KVzVOk0BaEnyqKkQZ6f2zjyIzD
8TD0TH3Vp/Ad3UQ8mrxdC63KA7QgyvgqTmEGCM89IN0h60TJulD9HwSvo2VOYC74DIyg84zez1wd
kq1ed5GyIbxMhH5klOlOOtXVLdhF/X2n6bfz4bSAqfJsAG9ZCQcZunJPYsBZdWp4GmRwne3icIcF
j8pV6UE5XU8Vbjsp4VB2DJ0GHivloOvbyUHieWExLRwJNqIXVqBOoFM/euuYgzIgjoRtOCSXuoTz
3v/ZSp1/9UNYE09mnked8K3Ebf4AVln3d6j64EuJ7eklVNJ8axz3khbx0qtYGyDASFMMRTRyErBA
uiIO+vO5o8mF9fDeBPvsXawtsBzTxC1BHz5JjRrqoel6+DOAbBzDJ7ev98qfkJXBEDW/TnDvu+rD
ln6jDRQltxFnYAOmDoeljitZeRA8RmQCGzeJ58GrUBJvZ8M6FmGSfJrDoQHVWPMt8eH1u8kbgJR2
WNk02BRhD+vXBkv9Csa13UE0DexTA1RsH7lTQvCIw66MoI82kKcyhGQXrmWTqFFyalHGxS89obyW
I0Zl1nzrpawxPjG+d+vLWYdFghJd3foZN9/CFP2+WaKLbyaSih1NxpLcl1p23V5Jb2QvykCdHy4C
uW62gnrZN8ngGgD74PiLChMQpTQp6uquoKbY9TWb0oMZJnoE5TPx7uE+BBupBn3S8JCMVQzrCpgO
JjhxeXdTTxTFOZJO0MSa4DvubjgcMMJdErfFTR5CduTQ6nQa8LaipJu47cb+hpe++dunWUE2XsmB
7IbNcvgs4Wld7d0h147YiBb/36RoPN2IotRsHygoEEK6TrNoB3wOeT0f3UsL0cpGVc4aCaM+GN8G
sfcs2gzsZLfJnen6/PjvyMvPlqKVjkI9SasSBgC/YzON4lC0k4G0NwAFD3UK/+Wb2OWVvOpABoIb
BQGPKd8DO5T/9JMsCX+ef4iFl7Qx2jAoGLVU4fjcBP0Xv6PRY6zT7mXd4PPN7MO+4TtTmlBXhW9c
TcUN7lnebU36L+sGnzerD4OL2Pd0BL2e5wg+VlvSDrCw8VwCyO/58ZdKJTZCGzJOIPRHarzj4ai7
19JNIaVfS785mDyruie/Fsm1qRyIAW+bPEPvn6JEp/+EaPAC3iZrN/wiQaWGAP3cSU6r2fN4ikHa
O/+AS5/OSnJ7pykVXM39NxKTbldns0eHji/50y2NPv/94/SiDNB1HtplfSX4Mckm8QrnhHW2kp4N
39a6rbsIkmZvZZHJA3Zauh8qfoHeMl8mPomr9/Lxh0eHzwe8tb0qeIPYMozOZik2yPc5huXXg8R6
3JnJJ8m6k/c9NfjwY/AfCak7TeEbq2R5JXSf3hURJCXWfWNri5BRUkdQnYxPUQWuP4zqYceQ11Kt
u0naaOwesvtx1Af+G/oowdYr/Oom7b1iu+rhbTg2L6BpnPGSn8RYx7/hf1p+gYFsc+EkX1igNuya
R/CGHpQyz6nTELjmuWlzU9C15gEwav03AHxa4qqhiuhN5/o73IqCbwAIpV/XTY0duyBAirAr1F2p
QsAzozyauq1r+CXLtaXJsaK3IQYeNF7kHFOYuV2bZlSPXTJcsrtbqKzZ4Oe4N1GcJ134lududOgo
Woc7OHjRE9RIqLkJXUleAs5psgPBoF/ntebZyryoZolRs1G8TV5b7YiHnBDeNevEpDwbFA3bajin
oUNxbErYD0MDor8LxEU55qXvYcVxkxazAY/A6LAkeu117UDXa4r5ql4xtZHPaKpP3Og0PzEIrn9t
qlb+cshKHhe1gc8EXpQaBc30xHOP6r3ulZs9xLgaryvKAw7+b6gVMmvzaPR92MpBToQR2t9Nw1iu
2ihobAUyQ5EAuzKP3qD7WNw7skneOAQmD+cjeY7Y/z1sqA0n9iErBErx2N0pWBw1D1DHEHTXhHEc
3A7wPX9e9ytWPMvQ9VIRY03Cu23U1/6gTXpLstwPtqbo4Pdz/mc+X6ZQTfv3QyC/D3XYoY2GxTpc
syIgt0Fc/rducPrv4KocRDMmSfbch2K8kyIxOZL+nl9AdS10h1Fb/3d86Y9QoA/D5CThxyTyDSxM
E3IHVzfVb5XUuDM0AKKa72ll0Dapp7x7JFNuUPGI+pb99IpSXMUlmiqrjj8aWzGfokYCRaekOEV8
8m7I5KnboRMv5ydzXryfLDsbFgyjrNIZ+7440VwC68XpWJhbR6T6AWr/5halCvS7z//UwqKwMcIs
M2PiQvnnLgU8awvJY+8Ayta6Khu1AcLCdUNIdKTFyQcM8EblYL210J+4EJ1Lz27FPi1gN1eCtXcS
IZ49zeHOBSrVquyJ2jhb7Td+FJGuh5jPpLboPle7ECXJVakftfG1Mu9HCeu6CnQTmV41IVLkoAp+
nP+mS8vHCvREhEkNR57+VTkDbO8nKA2/wAYMSk+N5+v+pgO2N1xFlaKRFfeRL1vYKSbdCb03KKMB
IfKWGwCOzr/J0he2or7xeZPCG07dwVgnVBsiGggsAyu6riFNIyuKeZtxBuQckthG/qJB1v2ISTR8
X/XwNo627Fu/TEyUnagKxS3NlXtA7/+S1MqCrQi1YbSq6sDBor56SoqgfJBdab6AnSJdcpOAMct2
E+obfyDG3P3lrNb5tunB9LxDpxo8Q9mF1U/Ztsmp60AUhow4Mz/6aHSy27yos+A+grdq87VJqAPs
lfF0n6xb+DY81wysy6kzqjtRlbBBaXLAiExVX5JQXFgwNjiXgvYTk8lkKADC+ZpSlPfCZli31kMr
r8e530U+9Flf4b7C97rg8e8cGp/rroOwD/33iEvgVwlTnXZ4awLF9mUJK9Shit2VE29vCl0edVPa
1E8c/bhN2YIIuhuqLrwkvbnA5qT/A8Gtc1Ywkjd3dHA881WYlO/Ra+jpMXUATLmDtCDke5MoUl8J
k80BeLge/D03gCVvmrN+/OJnUEPc6Azm2vvJS+J1R5yN3vUBsBl7p0+Osq6h1DVWqDl7sNc8H+UL
m62N3eUsU5QFtL0jALLAoFHmgHEmGkWknS9xZfo+dE7TX/ixheVtw1KbtCWuP+nyJEu/2EM8Rl5n
MIK9kNPQedv7JO+wUalcRVUJKmP1xOCy/NgMGjbGaW2qsNo2XYAWH+ILrXWf9eo5M7q4gcaPP31z
1EDabZkbkm+0yszW9aDzeE17qLxdSaf122pTwGr13pfUv1JhUXQ3MOwlsdl6leYFvfD8S7Nj3TSS
sIL7Jy5jrwIdk2wjS1zBcqzA6sL4C7cBZuUbJE79FNw6eaKs9JxDWhEoKsP6NXiEKHW/LpG24a++
n0ad2zQCdKSo3qq4kScPndx1KZMNfjVm5KKseHEyrC9eEhgtn6Ca//t8KCzNv7XFcFhWDhWj+VOf
+oCfMdGV1XWezHqq53/g89IEtXGuCsxcrx9pcYJIsR42wiVa7tOmLPInPkAsj2/cSqcMndQU+IM6
l+2wqhwLcN6/e7NQSD+Ii3nrgSwTW4gF+dkObpaX+sVLU2clInjVDtyLDi7XWYNqmlMj2+k4mJ3n
J25heBvP6hiHwmepDX94cVFtJg69+xq903VHi41nVUDmG5Cfy1floUBf1kikNi7EcN/WPbwV1qwK
FMoHwjn6vJA3EfenuyqN131YG89a5lFmAhqyHyzJfHXDfDlLtZhS66/rnt5KGqj2vEAKnRwVdHDL
PUp2MDZokXau/LTzJ/9Qou4n6Q0+1GyOJQR/7lUgxvti8v+se3gromOXtXyEyMvPxu30PktZ8chD
fUlJc2lVWneHlGQ8GKnvHHWAuwNKN+l1FeMSt+7ZrZAFhU1I323N7wSZMNuAccG6bTOkw7q0wgab
JqIhHuzfzRvgzvLVCwL9k2flOu81+j9gUxXXec/K7Cdc0forWmSAaFJgNlbNjY0yDYomrPJYZz8z
Hdxzd0gOpmDNKgQVtUGmhlWajPlYHSM+p3nTkD9N8UrMB7VxpSr1wiGr0/AI7WC+9yHNsHfy6te6
ebGCFZ4JHjAJNPupwPrek6KpH3O69vC1saM64EjvwQI9UheSqBuqBdTFPdQu8nV7gW+Fa98kdSzL
DMZvyTBC9CNydzHavusCyrfClYWTLGA2UB9JONfYMkyOw1YaxFLfClf4JYrBjE53jFC0eGzCWYg2
lmnxe92XtQ5YmMI7DtBN6igU2GaGue6XEStp3VXfBoUmgJ6mYDRGRwCwqp1pU/QJxUWLoPjztNyG
hIbwxgIYSU5vqOSkyRWEuiEXKVnebwEbU9NREdFCNdK4WXDVK1aXkMtpwIRfNXO2HCotUWXrkro8
MiAZtkSBbNw16xTw4Pf17+mlQlmINJDxMc3gGq4HVdyjynYp2124m9liqLr0dOk3U3ksGSxQDrSO
2j9zu/IWuoGe/FLwElZn62bJOoaZyqoQ4B1zNKH3TfKi2o4BoDHrBrfiOiLNmKdMmWOT579hDRZs
2wC/sG5wK6yjyWFiFp86NoLTL1Becn96/UUq4tInsMNaQeQ2EPF4VK504o0aMxcqCgHY2BQCedE2
IAQYx3VvYsV4JATQqHoQP33q/gU4MN/XI3z5Vg1uAzqV32eMI9c60nquzqRp/21qlTydH30+YD65
edtAySQWjR5rvztSoENvGAPt2leoljsp0a/nf2LhS9hgSdFhAQWq1ccUIvLehlSQ/ErcguSvmU9B
C6qg/n6pKDKv+s9exwrrZIKvC27f7auZ1ag2HRX8CmW/6uf5V1ka3jqmkxo6YHgHc6TxIO817JNx
8wsuNpuWhp///iGlBjKwla4j+2MUOf81lQNecr3SORUsxn8Hb2Sew1m5GI4Nqdp9meOpc5AMr9bN
jBXM823ApyKCp1kS/EllRP4f2xC1YjkDDLUeRpP+BCmb3yk4ejxk2cp0+r0m9WHSS+itcWBcm6P0
qunAeqquA36pI7LwRW0gHKweoMriDM2xRJVgb0BJmAlJK0urtlipmDJ4qPS0/JWMgG53EvIlTUUu
4TGWnt26/ibahaRMKZpj0gdgxM5bcxIX66pNNgyOlT7xwgkCkLQcyL1OxuQtblGQXbUa38F3H74p
7Rynb+MS37R1YXmj5DibiMtiZTnUliPFUZ61sP6pf0TYJ+8SqAh+rR2oBpx/+vcM55NdzMaxQY93
LuPq+kcCGcjbssTmH/mBmh6R7DXBo6iHpNhXURb2W54DPwjLkuKrY9DQi+NwrpPGko63AQcwf4zh
tng7VbXbX8VVltCt43sdO5QxGVG2ioNgCl5hKFDtB0rL+uD58L57BPamepKA9X5LIXCQbIbJg14N
RWLfHZpxVtjLHC3MvYi7WlyldTWLMOHA/T2yST0KExTlTxlw9Z132vQbMkFFZF0vxIbheRpiZF7f
CkBRehAK4NsC98QAEIN1KY+NvOvzUkIjJhK/gNTyNg0kJa5wNbuko7cUU1amgHtXnvXKD58M1PSm
bYKCX76ryrXNFht6J00pSYYi3hMgAsMjgQPJ6/quug29Y5k3dJ1m011ZqAcyt73jau35ZCPvGAsc
3DZqhqkB4+FBN67fPwQBFOTOR9XC1NvIOwazMc7zHrR+Tv8aQ6Hiib0ZcoXrhrdSg54T6LV2U/8L
VONmA6Qoux289lJVZiFNsxVLSQaJyNIM/KnHnSt7GCdIH28S7gERx2q4Iax7BytF0BPTPfDi4gif
iD8iqYsjrqqXyPQLtBZqI+3k7PPmqKI4NiCGd/fCQGMrcipxJUeIlEluinsC+9fwMDGAzDTp1Jso
GxR2O8D3LzXeF660NiAPrV8mxcD5U6ShG8OjGebSQ6AQ8J5Bsi2EXNL/4H8DDxFYUUEosps873nd
7FqxX6oe+GDouB95KtlN3zbV95ZC+PP86O/N4P89NNz/QesFVeR6HU2fSs+bt/YSWFD+lRY5oOYk
Zxn8MVJ4ZWRBAX0L5gnYzEGaF1J0voeG6QSAhvPAoKgD/c7QyB9p3bI/YeAFbCsdeJXveOmA0gU1
CviV4134jlawJNtEEAE5dGnvt/cGXO4cauayi26ZA3ZDhN7dCYTpPtr4kyeLjWpmxU3TEKhTacF8
vk9MjceJ+ti7HcGn7jYE0vTyFJiuqA9JNstFUmrgDFaOhfMtA6E2vnVMDcKIB57tHdyKYm8HWoO8
hgAED7dch+0fL8yb4q6XFdR8VKbNDWgIpdzDU8TUOwVtYdTZSKQg1AlYQNn8cLsBQgu8QdtmD9g7
esEJ+GPXQOC10c0korq+zlp/OArc3gNYbufe+OpXLOs2xjBdXKM8Nf5gYcn/KFI1/SNcYriTbpJa
yXLbR03tX2vY075NsKj4GpDUjV6cvHSjS4v6863NtaGUftFF8SRjcdTAqP0VtXgBISj/dX5hLQ1u
pYFt5Bdh7nLnl+Np+lUTlv+lXbzODANuwP/eSrQZ4FSR4tFFKbsbyJmRpzpM123Krg2jLLOog6JU
mP0cUSPbuY12D9CSHlbhY914nrEPWWascjhQaMxMkZgAQlKOOci0XNekcG3UJBv7dsioHO9E4BX7
UPj7tmgugXiWPqp1XSsi1MqhF5j8CiYT7LQexVbE1YUUbf52n+1E1nVNt7ir+ahMPkk50OJKVGMY
3kSO8m7SpA+Ll7x2HLMuX3NtPKTqshTaL4O+A6V/3MqhLPZOWV/gfHx+7Lo2HhJ5PdRXQc37ORkJ
rh7qF5JvBt9LnowP9seqALORkH49+mWYUP5qIDNf30YxZIn3fe3kP9aNbwWwn2VtV3cNfYPGUbLh
hDdXbTj9PT/40gxZ8cudme4X8eAJ7md1CREKB8pwmkGwPW7TMV2VXMHZ599IyyJfGa9o3DfPuCR4
7TsNVfG0y9P9+bdYCAcbFRl0LIog4uS9uUomTxQXpfEesu7euhqDG/0fZ1fWHCfOrn8RVZLYxC29
2G7bIXbsbDeqZCYRQuwghPj15+mcc5Ewafcpbr75amoK00J69S7PskqspAMR0glRfdNNkuwaA5IB
2Jvxftvbrw6zIOiw4eoMs8pSdts13DvVTbAJ+UP56jDLeA5galPX3+IeOrYm6PKTbr1tcFS6xkFK
RWTUjzlenS4G7HMFX6Q06SDutGlp1lBIvrDcwpmi/iZF9GwgJXrbgmewqctA10BI42g9NrQMssBF
z1HXmgca43+2vfnq1OYJHEh6PtTf6rywz7oqtDpELebt247UGrBYzchErV2q77yPnsUwT3dlsbH/
QteAxapaPDcXI8ssH4MDWJTmJg6u9ZMvHNY1XLGHK0TRdGH1vU7CBRLELXkg8DDc+FFXR5XNqlbW
j8MTAcUfFwrMSqr9EiygUm/7sKvTaudE9mY2+Xdc6/9S20eHGEY62+6SNeSQUY9aA+GL7+COeOm8
FH7mtTBHe/vVLwT7NeQwKAH5I3ImGSS8BqTKvIrsXcRgDbCvm0KUmwZ/dA02lFBr6NDb8r6FJWMH
GsArcrTXkrYLv2ENNYQydwOoGIuzhiR03hN8D/8YNdJz6CXlw3wlJp+P6V9yoLUSpimrqc6NmTM3
FSJGDy8mL2xOhkfewmOl6mf+SmKkLVf+3IUzsUYIRrPv4nkyLuMkuT17ad8U8UbkA10jAxEbyMTG
imXwCVe7IJfektbUkWseGJde/vzvf8ujB5g0qLaFDx3KY7kPCgA5eyfDjbtpdaBlWKAX3GuSRVVp
+lvbBErfODOE287zGhuoqfQ8WEsEWZRA/QsgCHuz1Fcbhr/UAP+2kVb3ryI0bAPIDGWQEpua264r
0bGAv3ye7+Tkde5QlWVLbhzq+QwINR3eaI0ygYVwQyQKylSP0wh6VCqmhfMUAFp51w8l4IvKAaBh
Flw0JzGZBHVG3vIDJIZl804Hiu64kHOSNgo8iO8zKuGdLSE4h7JaiwMJWoIWySzC/Eaqpg6+hz3Q
o2dBnqbdF8HclocKpUW5Kyp/QXN4br1dsmi0qoo4TnakLnz3jce2rX/UkHX8yGlSJHtggdiPuNUM
IspI+e6B20V17Wv9T+s1MPpYZFVkHoP71oEthmQeJL0/FhNkZj6xvI9OcGDWVxLbS5ty1a1Rc4QM
DaamWUCgm9owsOQmBQ2LtyPphaevcZFQpegGMZHqmx9OY2qriuxBhbzmAnch+KxxkRUjcylU6TLC
qA/1o355r1AG1Hs7QmfCjV2xg1vWRsU9ujamJ+qs/qgpTkAHg08zJZVMa1nrjVX8GirpuWFsnOur
b7lS1Y6NxaIg9+Gqa9yNC4wWujant+hsMQWqXSbdnLAH3k/+eDBFL6D5GS0YfwQ12TfR2SpcSehS
prKI568xp+yJjTE5GVlDaokPcAKZhSehwQNvAmk4THiKmA7PgFHL+dB6g9nGxKa/osVvIVNBxrcY
5oqdKoAAdwj/5O7sS7cti1iLhfIl8eUACc9M9BPbNdWYPFBj3HHb3l8lQI3lU6hbYrPAJ+QYeJDh
j+PwStp88Vuu4mU3qogHtguzwBtNfDLTBC5Bp6AKlkdLM9wKwtrk7tztvbcIXDsBCezingcV1zdA
16NVp0OuPsN/DN1fInro6xeE9NGN8QvvWCxj+cDDrrulM3qgV64Q+gts9pcov8Z01gXk0mrnILAe
OvpaAbp4l0MM+MsSz7rbtz1UONDBTPynIpZQ7Bp6h9NlJBA09xOMW9y7oi6s7m/ngod3RanAMsFl
7X8pOvhYpk0LSZNdXxPRfVZxBYi8m7oyBBNm0dFDCxmV297TicnQTi3VIwQYsdMnAZM4qMXkE30e
PAYgsZ+IRd2Worf9D4B+eXxKQtvUt2XVth8V/B9lRlnl58Mubkaop0hCxZIGXYxMgXJXRM/g1gzw
ShU+16BsTOas+uk3vZbvhoAycaQtj6ET2wVQUm0D1d6MPUdnttWVfh2tcifo1Uv77twZ64/l0vr/
5EQH863BHfm5MiO94QmVPTq3/nmVcOyOPp9nNH0hofSxJpqZQ2R5ea8WaLSWqcQ0IBtk0sGvMIKe
iPg69XkUHFwJbTg0cMveknvOdAjkFjlD47sw9tyhhjzLt8YvinsfVqTvR0MAIwYhxWtOMCQr79Qw
wvJFjCVNFxo59Zx3yMphOqU6/272R8xtcxFgg6a9zP3l37oT8/S+NYb5O0Wp22tvEpmKG+bgr+E1
IUT/Y5jeesD+dAWdl1SSZoBEvmyKx4TFybd2acV7dN/b4aElXNjPnmVFfzi36JP96I8wacKOP4Pk
B941KebB4maENj40p5Ioqzs2AVqko2k4ThqF5lA4CmBOQpP5CR6oHd2FLQ3tvi/rdrirotrVsBrr
5XIoWNL+u3gDGFYTio8OpL3ZRC8tHQLABcZJVWWK6nIwcK+BlJOL9zL05pEfGZ/AB9knTYHjeAZ4
Vvt6xCYy6QSflH9DG4Lnsy8prU+YRMAnpV58M/4kDrVlcyBjGz8zCCVHV47ghQt5DXtuoO2ytDJf
/tE18e/ySYcforG7pg/GLlQda9zzkPMogqXOkg1wIGh3etT2QbeM74LJqWWnvXa5qaD681wxgLzg
qoX5KmQopjux+HbnQkwMVE9c8gwDWa2bdFakr26jCk2r1xJSQeERns5xOilgNU7AMZJblot23C9m
6T/zvM1vwsFED15ixJXW6KUFW/Un7NBWErKA0akxRGRBMoFhHdLySn50ab3WbUUW5ZZUWK8mhAP3
UNegE8MNXXxqwce9psV06Sec//hvlyjMNFzMQsVOZIjsQZWQ9y69atpfueZ+cXT+EtTXsOvmjFuW
Ted9FVUcuV3Q1upQg5MIv6ihCR4x9mj2i8dpfI8RxdB8C6O5fTHVsPgfFkS0F02hVd110vtO2gju
UVz286HzOvpDY5S9U0xBFzCcyjBKRT77IVao9UgKsc84uC2clv4pb5fklCMXPA0DSLZpXVM1w7nD
N8m+I4N8XMYgNLui020JXHgP0zb46mEnDRMAkqdJl1BSY3QOoDTYy6R/H5k6VvcVgY9W/BqVPV7i
FnQhtmNNg5p6HPjyqlxVzDfVCAGONKjVrP9J5MzqU58PtU3DacrB1IrVdBDwiJ337ZCwCnJWQxs8
jvAutgeZ131/J6wPnKY2DCPIZa5D6x8KOLhVP4mp+0KlM6DI8e0yEv+LrcGST7oCliWdz7hI4wgB
rSO2Fvccd9e3IJEx3c+LNn6qFYnoDtIm5BDKyS/ytAUkAL3qpIPOG1hKvEEix6AT+thVFlqgJqFF
+86vTKj+BRizdKlXenUFnQenkzJVINDGH1EFlXJXOyPpF1F6pPpQw5c42c9YyIcYLhXBoctriddp
YQ0YhuI5F3N5C3FTdUrKUXlHf5rY9ymJ4cidwEe9SQsIsJQ3ZVXpfYe+Ok110MF1dphmvE3Xsw/V
5IFfPZydSOplTvo0IhWjL0CAjLA3maiqHkrQBr2bWo1Lj6dCQ/i1hZlyuR/YuSyLIMLS7fLE2WoE
j9KvPkgDzmra8sb7JsNo8HZ9H4ByiORDePtKTiMu15xMXkqCAPrDEeAg34aWT+/mIFEPJPTdE1O2
uGmgLsezXNTe90jP4btmyrsS4oDYfXlox/wD5ltqP+OGfTBFTm2aUwi/gC0Lr3oxw45VwiDbf5on
v81maDbyXVEyRM4oziv2IS586T8NNuoFxIQZytt6hHDbvh4qmEAWFZMfbVfoYwsX3fzoai6ghmjH
YV+b6PzJykgXZeq1Z0k1rUz/uY2NCXaLh5HvfhHgytcefuwdy8/lMlCk/BFGasNnGJyO4sYMjW5+
Fi2nqkiLaJn9KUWaoklaUkwyuRfr/F3fKv5cBJAKVzvnk74Z9mRycZeW0gwmZXETsIMNUNqWi2ne
150j4RP4g3r4EMizaVSjS+R4nNeQGInhu2ZgqA3np3RoIcmZssk/19hl6esdcCaq+J7QJWRHW8Pm
8CUOMLh/Cq2tJN+NTTHnB9Xxnu1LgGPzKu24A09WVlFTUsyz8bN/1nDVzNNy9CDM7s0k+eKZslXf
bFiE/snYQf2wvQiq29HImGSL7NnOdcjik72s6niE78Lkd+VelYgZH7288qqHPAi134KwYerg0yS7
IbqB7mYc7ThGRuLzvMSVw+kfowfoAMFrBbpeaDhUSds8VMi5zFPeVO2nxIW4/ZsQMu5jLQC0i8Pc
S30g4+CQW5qmvQ9Fgg3JLZDedyDIY+8nDF9lSZOoButQyAiREGgIuAfBiJqeEqCpi2NRLFN0QpZf
PkAhMXpPEG6ig5iL0KYqEc3PRszNs8zB+iuBTHxyDcHwD1XAMO5ywGJeKsXt/Qx28qPtUcTsZmGK
W9rMGBRanndZFA6ABLYyGA7FAmXkm3kEjwFWkdDDUCNUeLFYITDXSdUflnJquy8gEvPqgMRXkkMe
1iK6JbO/ePhPbP01n+biM7BRcJqUMdBM+9qTlQRMRQ/sEMXog+/KIc9fYUPQTXvisCRgRLLbQTbJ
ificPQ26FDCR9pZoOk51PwVn9CDY8mmDtP/YlNDUuF3iuBY7wpp6ebQMIkc3CdLHZe+5PnBQwIDe
+MFDp0sDnFGMjzymdNiF1PHuvnfB9LlpQqSrUsWLTX2oxXxWygH+kbSIpydQTZcnU43BLHcFLqj4
0E6TwNFWvt9D93phuzLMmbzr0J4Ttzwa5T0F61ymLoEceSTp9GiWXxqljoyPbT0pmTakULioOv+J
Dk7ZFIptMNPJkxhqAwrdLVgrCta3UGOHZe6wg30iA7iMFehPgayyg86S2FNFwh+F64BNmmN73+u+
PUBmx9epnywIv6Ik5BVWQPbVoaj/lNgmeSibZhjuhfMb+9RCJpIBT1Nxv6tTMtSQyVEih0RQngfk
dWmgE3iYqmq668U4oqChJThMtpMJ3jGIPIQhFk+Jt5/nxUANFgia+9BL+j18H2fooaIbdQsBpfFl
ZMJGX9AF624qakOKaGB6+TAt83iHsJBEr46CKn+HXd08lT6g/I+Rq/Lo3qBVL9MR+hzH0uWw+Zqa
Bd4bne3VHlSJ9ku45AijTHsGKQa8I7/YoocwLYbRfvluRFYK26wWxElcs7APwqv77bsFXgQnil/U
v68a65YTsTHF1++K+FPIqC72YSeld2idLoc91OnY9zzWwPuUjZPRvomRP94S3ScPVkUYsJSLN2rc
9Z7JIcvadPuwt65+MHXYo42lAuxAHxfRchPyJq7uNK2j+q5YpLxLBNMoO4sSvL8OZLefiW5H74Rb
H/1QIViTkqL3YBtsgwTHMS8HcvCFD5dvAdzGexMHxXg7EcOWwziawj0MUIr4d6qBTitVi1T87BPG
H0EooUh7vAGKS2EVy7sgSuQezBt2zCupD4COAlQGeBOEHuIYoDXbmAEYpFI0LwnDbkNWq+uUUpLP
nwfsTrTkaNujQ+SAl4j2MKLsd91SGP2oMPPezfBWLfMdlCDHF99G/k2D1GV6/3aCeinHXjXGbSxm
HwLgfRaUsEM0gHb6KdzNYZW2JBzl39t/5Zyx/y0JXnV7OsA662ok3kszV7N9cKMKkhRiBomXAgyI
SQKcRN01bcgLjc81l0/SqBjszGmGSIGrtlpAhVMxrO0GL+q7RzDUzBGYtDbY1soKVk1i5BRlXIa8
uucF1AdYPQyvm0WC6JrcFwhNOgJUS2YKjZ3LMMcbzVzcvP1hLnz+NbmvM0xhVfIls3qGsmhn5vgf
hsI0RKzXVG9rJa5JfCaGo09viinjRQlz7ADMUHB+tjF+6ZrFR0KPFoFU1T3JidhXyABuSigPb3z3
VX3YSJNEBQaRmW4xUbEODHfQrre5q9C134NiS83mQk3ZspzZMlHOb3LIS1yrPv9+7H7ZA/xW28Im
LwHNvZmRpVQLA7DiHJiBw7oSOy7I4lF/dawDDuPrvNMmEwt4Y5ZXzdGGAg2mwcw2PyUQPO/uOi76
J+MP03SjgmFAUeBB9ZcsE5QIWsgnmo0/dtXzhT0N933bkxPX+VcEe3oT1u1GbNDasKEZl2QaDJmy
rhfFwWjdH4p5mwoE/S+5T1do08TwW6mS5D0LF/EpRn/1Sni64JxB1+w+7VeeK5MITAAeYOMGeeDd
Rx3Sqj0Ldd7tYgzR2oMPBb7xBRUa7BekjcN7b4TMFJJT96VCtPb2poCvClyzaA4MXNsV9jYOzQA1
r66BXHtXQ6P4gHaqet8odYb0xs1zXs2JeZh43GFc8nbAutCuWfMIbVg2sEjsy3uE9cbdmk7l7OTn
McrQbX9g1XSqggId73imJxbiS3e0k3cxQ5247emraIL52ITOJcHrB8KgEg6nx9yCKrrt6edF++28
qzYpzOiwOAEdkpOFeWj94FsodGyDfqzZg40UaO5KTk8cdzlNmfD1iU855n1zbsFF2PYrVlFFxd5U
UlKbF5wGdMw0/A5QEpDh+7bHr+KEZo3EzNUtOMooDuAaT/d1f5V7c6nJu2YSdlEA9SERucyWkRFf
ShiWh3doJpW3MLAtnxtMa7pbWH/CnhYFftuhRwCaKsQFLewOMFJc5pTHBZLUCja674cQAtRnV4Lu
pBMvVjBEKGBXo+pSk4+uPvfGkingrxCrl+HDjL8b30y8GY6kmsd6B7Jwta3VuyYx4uZ2IehK/xcB
Yay73NOENVeC9y8W518yxDWL0RJ/ITlfbFahGESeP1DMAqowbr/wVo8HqABiIVwL4Ew2+DCCH6RB
oe+o1+8Jet8ToA3Q9yV8qUeZBm1oCOTBZA0JitiBPnAOGXeBKJpjwqZkuUfcqI5FI1GQv72rLiRS
dNUJrzgFU4lWuApnzl+H2OaflImaZ3/eimGhq8jElmmaZUWre9kpe9A8JnBJ3KY9QtdkSYmuZ01a
XHC8aN+bmU53OQCl29A3/2FKwrCctqMiJ/AK7f7X3dzCMfZKvLi09KsSJoAxMjQv5i7jfgELEGCQ
l2PAfOyJ3C341m9/4AsXz5pyCLKLl0PSRN/jE0Sphgf2ex9/auPTV0GpapeJBBMY8Lrxcb8OzeCJ
fY+Ow+e33/6CPiJqyz+vBttFBYohNWbQmtWvUpawkBFI+oOPHesC/aOSMBTvpHHzi2hnGMAYMJ+m
I6p6vkODdA4DwCDm2HydC3SqyrLp0VR8+90urOyargh1M29SKLLvmxHK0FZhOtXbq9ipv3O96H/o
igSt9iQ2NtN+iMAJRfnoO8aNcNRhg/IoqNgs6ew9hhOYMYP4Jvu9l5xj9LYft44LOqw4CYxCxjUO
NxaKrDCvybe5oNA1nTGIR4E+R91BhXVZAAUr0BWRVxUZL32YVbKiWszfullGmSUuf9ETbO3jvLx2
zV84tms2I5hKrICcKZ7OO4LOSgw9AkbsLqFGXpFXu2CDQ9duArKusOmx2e81SmbA2KAyccd12Q0p
kC3+gzvT+26H2S9h4WnQH2p1PtM9murJtoxpTXeEnv3SBv1S3DcTekk7MaLvpcqZHYZkQPf27T12
aSVXwUMTHeuIDlMG8wT+InPVdfeqxwXX+1RNVy64S5thFUDMIku8eJC/6iE8MIe2ZEhKcXj7F/z9
4WRNWzR88Px6mPT9IIgHuWWXfJgNgAnbns7/jH0EgwU4Hy35KyiCXarmoDh4cbwNdUvWDgMWvnVR
nyRzBs3c4uDEwo514tuNK7O69CMwRGnRhXMm/PaBaRS0+Nbb1PvImhmn7Gh9qNZMQJmAC5aCvomu
sRdA6X7j25+/928FCfFUAKkaBlCqar1jVY/hu3r7668ufrVMZ5FYZTLMn7s0UEA5JHCTe3571/zK
q/6bkpJkVYfIwXNAIATFPSMUgzcMk8D2AsYBfTLYudlnGK0F/0pZY1RbuFJ+B6AFMge/yjnMx7tX
nVjHj6gF7ItiBn3gaTT5iz+G0Tb6BqDqfy5v4zvbTqzPX4OiJs+uo/kPDHevKVCct9jffv/qxHew
gCjU0Kr7bpjh4K4D5FLKhOfJtwJIOF6ofH17qS8c/zXDjoMQaIgR8hXGnNOpq0BOa5LiZdvDV6df
wFVvjLWuXxhv7rsRY+k4mci2Db62GADqRarC2SmLZPuxKUC3CBvlX0lsLy3L6uw3gg85rQL5akzV
nQSmHg9Fe62Wv/Tw8M+9g4FRm9ChmzKdJP/qpYzeezMNN6Wz6Cv9+fCABN5cQVfzdTBxUqQCvnxP
cBRPrjQez+/4l525ZtIBoRbTup7HDMjxBX6ISYsLnaD7kdakp9uEZcl/zAX8uTBymuSrisr53sF/
FkZr/Jou+Hn7/e03rM5uMADpUZeFyWAdzYDo0YB4CfSaqxtH4eH4OA8A7ACNM+X8iP8MrIJtx2F1
qoEqQP3su+XVwRL7BN0Ucjv6+TaUNllT7Yw3xvj4Acr4bng8j9z2PqZjmwoFsqbaceC0qqjiFq2V
PHnnKm/8BGffbRxiEq8ydUw7CyhAquW1A8Z731jG31H4r15Jn85P+cvnXjPthhK+3WUUzi/QVVhK
tOLBWdCCiPJukJ09Yl6BC6J0cGW8e/s7/9IJ+ttfXB1w2SU+wWDYvQLoBd9PiCtId4gAwhSpAS4F
WsZjL719681qvgn6aiGnZoYe4l7lRdQcpgBwU0yWQ/I1BHgi3xYw17w9ToOcBoUFyrgNYUZagm0I
YYlk2+aOVxmBSPJgVHIQL2DClHcNXDafyhCF7dtLeiFkrj0GhjBWtK48vLtb4lsCrfR6D12LcVvr
max5e8IA6BT6ePuga+AqjkHKkyc3EoTJmrcn+rYWxiN9Jry5Ppgo0E++XcyV/X1hbdZ0PVH5gDdI
QDWixOf3rh31a9FuVIkka75e5HtmDubzoIm3D1EcmQNaBmrbllyz9AZtFoAI8vmkFOd7riPgrkLh
iU3Me7Jm5bm47qaOI0uFiZSfAZE7gm7grl2Fl9Z9dcphvwegRtUghT+DF0Wjq+Pkb1731T1O0AIw
4Gt7J7aU8p4hG8lqcKy2ndZodVo7T7iGd9N8CiCUsgfh1t6E7VXd2ksrw/7MQaKamTwJncmAxKl3
AR2724lH7bZYsJbkb6DTPPk0N5lN0HQcht5/8If+WkV/oV0HlNGfL+/c6EZAK5GdzdoreFp5i4Ew
vwbtz7Yyyacd2uL6p4R+2xkkKW4jb4blYz/U7lOD1EgAQAMYjIRIzvxci+paH/HCoq4pa84YD9JJ
EQVJxHp3oGQV30Zosm8LImvKmoKJ1jR2nGQBKqWUEwiSeMU2Sy2yJqgNS0/B8BLokiR1vxNO9/dw
odmm907W9DQBI1VQHXuagbbj3XVVtB9QlW5Lp9fUNEgFeax0AqsOW/DHoOymp7PG8ratvKaRQXcV
Hitj7U6sZMFnCYu776NGsrvp0lzTyGAXXuraMYLBSPlcNWfdEUxdtoXucHXGh4WgY8GpO3U9wXxn
6IssKbYNCkm4ytAB0xV4OHcnUcJ+FyBwc/TP4MFt67I64aDgkqkFduUkItDr1NQlH71abLMuI2sm
i4ttAFElQjLTxHEqaMD3UMHYNAqEBMKfwUlHaITAhxVkaq+CknLLkvfTxLcNWshawJ8nYh6lXAh4
BOA3DD73f8Z9vs0lhqwF/PXEaub3YA2fxV7ugXkc/wmrqyL1v9KdvyTdweo6trDPaX3Rxy9oZHYf
DHZk9A+KoiV6MqOeQIpumiCV9OxFBX2w4Sh4Pd/XZW5+IvsD/ZqTBSxDMKSb/qERdDAHOdZelLpq
BiEMZLCvzI5Ls8OwCMlnmQvx6ZeQHENgC3cctvYj7mrVH3hjOHyTnPF+iLMIPz0rZEh7ploHy9CU
1c0yztMTxH9ZcuuTMYn4YfRkdKPiHhTHPkZk7JoEvt+0DqIUPiJQOe5V2D4KkPT7lDASvIwFYFaE
lPwmZsg5uj4EI6MaKFgKifcLoVt7Jjh5puM3ETDy8sbgP1T4/wQ4SojucvJc067R4BpU3jMPByAy
K9ZCk9uT/ige6BQG6lOuvD5+Xy8iyN9BrTHMv1R2xlB3jtEpDoH6x2guT3Uj9T+LPzqaUqX6bURV
1K5/bnZAI/0CjHTIXTRncZrAMxCnCWN4X70dB8474287ZpUEEQEA2Fy3LANpAS8dQIVevjSjdJ8o
VnrYpFJG1u4JpvbzggqxZJDee1b14g6QndjYBPsP4LKN4EAKovQJwApy1F6X38Qc5mpvL9CFlGMN
r+TG8qBXBK8Os7GjgLMsiC4hz7fJSpE1wLJLPKEMrcMMgGX2PhgtMMjUzuzK973w+muEJS8ARmCR
DrOIRSQ9m9E9thASuDJfuvT0c7vhtwa7Rsz4X9Z9Fc44ir1nPyZeH13jUV9oUq2hlYJ7IIyURGXA
EkHZxUnezQf0CuaXgPTE20NQL28h89gWtwJayEcE1ogCowLrybuSdqF6r/0CLHpq6A8+E1ZZpK+6
QZRQzJUa/8DQpHv0KwuFzSv75dI7r0KwW8SEwUYg3ukS0MpPwtQj/wkG/6gOpkxakvVx0cDbEKEX
+v/V6G8SsyZrKCekjkiZt0ScIIhpASwqef4Dmsfb9HDIGsvp5BxKAmR4hvF8/Tk6K4zo3G19+iqR
Ur4OICAGBTfiTfP3Lk/gvAn03rgtY/BXqZRYCjs1JVhcjmuJVmpEXuIl9relUmtwZmTjpQ+gm5+J
op32Asqt99ufvkZn8nlSbd+wLiOte61U6T23Ed5/U3BbYzMVn1qPSdpmEXhGO9KO5DhHYP1te/o6
OrAzH46TJmMzhOcVxFU+Qp/Y3xZ72Ho8sfSwgYSOfSanBAKtExYlb4h+3fbuq2MM/rqEmPhAs8Zn
BoWsgHHONG0dObFzQP0tcEq0pQHrdiwL4p4fKjDlb8sYwWHby68udQUWfBQPPoW6xaIBPtNdkuYQ
jtnYOWGr49oFU2VbP8GHrdHnVCpf3k2ivsbWuHCprJ0WtPaJ0SBlQraqFQTCuqbTh55c7ftcSHnW
EEnnKdG7soSUVD2Dn6ZN/IWAhnAPI4P256YPsEYrOiFDXyHnzdzi1EM0milMY8xSPm17/Pnu+W33
VM7YPnaizZpIgfZuo/T/sTwXln8NJVR6HISbApwrkD+PAa6xMEUrH6TUt1/+wvKvcYQWSBhZDxLd
BD6Vzb7zxzq5MSGbPoO8uBHFC4GqP5cIiPESeY9imSMmTJvIzl9DEAe35bNrRGFAknIGIh/RQVTm
p4UeT7FbCGZZby/RpU+wOr9DODlomkILyBU1pMGTKvoG3ELzcdvTV6c3MDFpbIvYw0MPYiK9d5fI
jWKXZG1dIGLwUEewSjIcsjviw9JqtIJsC/lrFGEQ1H1LtEbUhNglz4HU891VMYkL+3KNAwwq2NHM
qMWzoM+t3YOrON/mYxKoszoM4OabFn+NBwwojcuux6eFwO70RCD19AWch2sNqQvJ59q/IICx8ADW
uI/Vh8w0yuxGH23JikeS4/edQMy2L200sGLvtf5GbBZZwwDhUcGcC6HhpnJSfNdljxq45F1/pf14
vtD/UqKS1VEmdsSGykOUqLUDLZdSCJrDZyQ+CrsUbB+DHRpsO3hrUGBV1+h/IEXJomh2R0CFoLoe
kgIZwNtf/9JPWR3sKNFB1fkMsbVqyTNaLuOO2H4ujqaowVCOFbTsrhRPF2LIGvrHOluRkrX+/84f
SJUU//QgqT+9/UMuPX2VUTejsHIocz8z2qp9BM7r+LUWtVPbqhmyak8CuXRWwxmLT7Ibuz341vJQ
qnrLw0EsSv68G5jnbKyaBtEbjLBvEM2FCFJeglP19tr8umP+s2Hx/NX1HHidLhIx1BmbdC3vmoL6
dxzF4DfWopcOU/EaCFCTJMN4QO6EkTuYuCD5GhIU+gmUJ+Z9aLSxep+MZHjn6SAYXmcgkupNNCC8
4Cox5/60FE1CaAZj5OURRO9I7UKP8y3ZDx5/3v2/pSesB827s5B9Faw2KUcQffh/9Bz+eobw9FU4
EPXoGi2p+tSgSyL38tyG20kIQkJ6pLFU7EPTm+Pbn/Kv2xx/6/zvf/slZqpHUfEJoScOv3ZaV+/g
abDplsfDV8HA1uVShiVFihKFXyvG8/d14PO7t9/80iqtLvlhyqN8IhbMWl9jPEcbKE9AvIk/ogVr
f5TQuN4EQMXPWIUCZlhcQ3lRffqVrERTH39ZEmFf3v4dl77AKhBAXmeEkA3oUr9kJB2PXtQ8s22f
dw38Q6s472rw7UHd6CcoPInk1vNiud/06mtN/SrXS5FrD5tnhNdK8D+cnUuTnLgShX8RESAJIbb1
6na7H35WlWdDeGY8IIQA8Ra//p7y3dhyV1eEtr2gKQmlUqmT32Eli7dVEguy9Xu+s4rhdwtAj7rw
qVLokUgNL5eiybzsy2gqLh/WL59+E0RonB1VeSIwM7/LCYQ6h7hOq1tKnFdTFTzfWcamKYpqDpfo
BTr8evw6k4lNDyMvRXkAHadbXlrRh49pp5bvVbl2xGdbxL91VjSBFVmTIKM4oebK30H6D/pfq8Lm
H785cdY0hLdVQop0fclCQF4aEcv3MXqUfZJHvLy7qMs1011XRS82bSU55H0dsyf4GUFf5ff6zlru
6wiWMEE7nFg7Lo9QrSffIpmMNzbGK2vZBe3LqFs1H+P+pGfsaBzixgcWD17XADR1tX/SaLijIAPF
uRUmdKLmKZCefoILPN3Z08lUsZzgIukBH25z9//bWDGevYbd1f6BTiaEQs/1KZSAwAEtVtxNzS2l
7ZWdwJX+zUWXZUK04wksWHCg5gSEmQz+6hq3esinCTBCPsczjJGzpEcJp9N1jrpT1oSY2hrdxSki
0o2P/0rAcKV7sygNgkTfnXrg6r4bAzG/iKB/rjc0CLpxT2ByaXbNOJVttCmVXf56e3J+9na/ks79
oeorggnMSaq+E4b2zgNvBSG7VUd03BdRsGI18kqt96hdqPDB0iJcDoKKeb6cvFR+b3SIZltCZoAp
swSee3cYIvafGQgQILTOS/FkVDbN034GdLKH+xQwsPmWctG9LxcQTvfZqspyq7Om0weI6EBW0gst
pjtoJUT6dQF2JriRNVxZoa7EkLTzAp/BaDw1veAzrLIo0LNTE946/1x7vhNfBPweQJ2MQgT9GHJp
Xo/AwA0lgLI3PpJr/8BJF+al6syUTNPJNGASa456+Qutqo7cKPz8LHG+8jG4QkM7ARfYmVD+JQNe
y6emscXHpu3A6Q2iMf6Cm+JufLBDNnTPw3qhj+9xA2eS+6GR83gSIAN/mGrIpjamhMJ4W0s4eGyC
plDxc8hZWr8oOIA9LrioC0GEIl30H20GQr7ScoaJBVKh/kZz2pWRcjWN41QMhEk2nnq4a6EBLgny
+zBa4Tv29rK59nwnO+G8zmICq4aXPOWPfWroY5nMwY2SwLWHO8mJjAJ4t6bMfM/1WH0auqD+mmFv
vPHql1d8bY6dOCZTCAOGdBlw+ARCbjMr1j+EMOXFYaOa0mrP6yA8tv1NV8Jrv+by919SLTbaYRq7
TJ94JNtPJI3056lu7vzmwclI+iwVqVBp8iAvQIk+oeywZH5NOjR1jQcIX3Qmkqx5mZMW3DMLney/
fdF05UO4lgOQwRHgkH4/xI0d6TgMJW5MTwzy1UceseFU0ZtuMa/3auKXOJHDBgJ+6RwQ/zkOmqPp
FjRXy9asz+HI0CDRtqDj7cM+HMgBfsSgAUAnEv0Y0rDg914/0BU3wuQANsSVHE4iAcmGLaLfdwLc
FL+nOwnM2ECB2q5jfzIZJFm9AvdzGSHXffvpP6/kX1kzrrxRJAkJAhV2J00HCU+HoY+f8khRtp1Z
xA5VX64fVQwMBRh8GRBiDWEHdFnLPdMWsGexaAAXcpRCuy26F+t9ToboO0m7cgsMKJhr09gY3PQ1
86FpQXHchGMEkPOmB6i22y/1VL3L9ETuF44LUmSX8wFzlP6bFr1Iwa7Ly/e4Ug4gHqLiv7qrYCXJ
oID7lFNZwZR5zuMPcwdpytuDcSV+uGJMmGTgKonn+jQinLZb4D61hfQiBoK807wrtnQokrsFtWyf
+z6augLNfjVjgyREn/p8hcGdqatPSQEbk7d/zpXw5Ao0ZTyALAFi5ykfCPAgPVtktaNd3X/we74T
ocxcwOA5J81JyghkGg3Djo6q9ovf08nvwdX01RBVNKpPjOkaSI823sVV2d/YKq4k165IE3KFaJGD
rE8KqRPfMFSPvwoQ5iEtWVECA4/zNsv59V0pdgLUHKiaq2jsTqBsooemoOkHaopb/TpXJtlVbEpQ
78GNGTBMEqcnkKDqu7SPwxvDdO3pTvBhxqLgqjJzsgRAJ8F1/6GtErHzmmJXshlOoLSPcV2fflrQ
q4hUwBB0Xh6YNHUlmyEZ0HjTq/YERwLYx8oelHbAe4HY93t7J9vgbRgt6J9tTmEGQoS5pBWc66Pf
wy8T8ktqYUmStpoSDHwPmS83UN5RIFg9p9VZudliaVZxiQNfl1ZbMXb1w9L4dVBg4J2VKxdbxwt6
xU4sADhWcJxbVYf05e2ReZ0eh8c7+UQWtxpE6r4+SYae6Du4GYQ7aWnwRAKzNCAz5YZvwBIDLC7q
mr8mZbMXMfSAJaFqFHxrE3FLhXOZ6Vf2TldiyCTlUY0M8KQua2/86TStQRC969RNycCVQOXKDLEV
S+yorDlB8Vs/IKWp3tvGQFFqkrj5NKDO5kUspGi3+v2TA2W1K3Rqy5POsvlOw3Tj4wqWuN9ad1mO
QqtiTnG98JKlzXuhUIyHQYRnzdPVG44A4Cc9zA1OOQPrfgTlvt5CU1S3fuuFOks9HAqOKK7Mi8HL
58LSXRHAyfrtD/pKjHUFgISzOYUhhz6poszu53SZv9Zjcct279rTnaWu6lguiYCg8f9WVB1SjKnT
1q9y5JIcJdDuRTEM5mVcwV5+IIWZyg3Uaaze+w2Os9h5CCdIXPuVJzMjDooY5gQtn1fPoXe2ZqGw
7UcMtfIZTjWwFVkh891wXC3cMue5MvquCDAf+qICmvr/X70Mxnq/5nAb8BobVwQYXszRlObqhICQ
bRpc5f6DLsHyb7+nO3UAgwpZMBHCPwPfosweJuHRsodP2he/x1/i3S8bnFjmBQYIYX8SKZt/ZJe8
xZTMs0jyk7L3y9MJH4HrWaT+Pq4TWm4n3e7h+FDdePcrMdkVAWo4iDYL0OEnCIhwN2QEijKbMYMb
J/wmunwb57gBeXuYrt1Ju+xEYQEjUsJUJ9mBJqAZ6X6M/SxxvFIE5KGoTtHuP4ZD/hJOExDk4A3c
V+mylO8DWNXvgwogiN2o6u7HXAscZNB6l3r1ItHUlROi9SmIMq71SWC/u+uBa/gIpz2vhh483Vn6
YwMYPQC9kBIsC3jMYz5YuxlaP0wGnu8s/rzO8HWPpHvIsuYYWpk+DC2Oo2/P25WF7woJ5TImcJwp
+gdQ3RF602IbQ7jutx250MOQqLovMxKdGkvgkSU7YZ8nSvrMr8ToKgntOsPLSxUVMoFinjYy78Cx
oX0BYL7f6DiLH3qwPIGwRZ5MtAIRoKqZDPvI+w7UFRES0+iklMV0shS9H7IBxDGxRe359pc5/yW4
wNJxwcsrfDitWb7D6QEsibiTq+foOzu2nJANCNXMpxFp5R0mY/owNWq48WH+3B1eSVpdICEcH9pl
yiZ9klW9PoNZwSrsHbJLtk0RoYdF4cMSGzQs2m/1YKCfy3MZ32c8RCvGBPfNLF3447xmNniHc2f3
ONOK/cfhyBVsrOz497DsYY0LnzgGGCCIgMWBWd2DRULJBznO9BMfbHYXGdF+C8GOJNsVdjIvUXDJ
af2+LidwcNpVwkbcPEg0HMtotrvS3OQCXlvYTtTQhJpZTjY8mTD5gv6l/gFH+1vXOFc2FlfK2MP7
cZnnJD/lsHCyd3mAsPU4w9MDoLkaHWxP/gm5K2gUkSZjDvOTkxxs8k2tOf8BE9bZbw5cQSO3KC7j
ELt+HtPh7zlAO0uUAKH09gRfOXe5ukVS06XLoQU/abjBwXcA3nMwjkCGUl0cTcZvb/+XKzPtyheh
lO+BrsvV95jW03alSXuIopuM9dc5K9AEO1GkKWxuk25QJ8JNAFstkU4foEduy204UfqSc2LXjaaq
C7f9gIvlEurWp5GM/VcK35ln2CaitdOsCfqT/H6vE3dA0sIIkn79PAfzR3RK9s8DymI38phrg0l+
j5kZ0ZYRlIlPBGa4uO1F27u4b0mS3Go+uLZ0nEUP6BFPBJwQT2yecU7WbHpnJqqO8TpwmLugfuI3
Ss76n8fVFnEz2M/a8L8MQQ/upksb/uPtp1/O2n8GZ+EqHE1hQ8vh+viZ2RSXezA2hsJPpz3okjNE
eWyXBbiVPER1VHxa8gW8nbf/7+vTg4ul36cH/g1hc6Fmf4YyaYRtszG7KLpZEIqv/CrnKAEEYRAN
9bCcerKs4fbiXfzEgW5lm1Iq63WWE654sac5KMcLy0+6AsocRigost7TJYZx19tjdO1XXP7+67Zv
grBMsV9+vpTs79FgjlbSHLdL90jF9I+3/8e1ebj8/Zf/gb04afTY2c9kBZgVLR3knpK23fs93Vnh
TWgb0nZFfhIRFIV7XeTqLwLeN/MK+sIlH6IGE3YD3EqfCZrMST/m79YQviN+L+8s8HleIxC7i/G5
L7InXkHcBD+y6MbcXht3Z1XrBOfEkSfDszSAu+dJzrp9XBPtV+kWfwgWR1s3ZZBHp9AQUMq7uDn6
2mnC1cdZvTCljUp88/lJEdE/9OziHQtpP//ba+RdWCG8eU0mjS3OOfwY7nIBz2WUBj6+/fArq8qV
K2YZnA5NFvBT2Fh6Mf1oPhgCWvkDvGvG9fD2P0lfD0B/aBbzJg6RoGaoSKdDuTOXcs8O5DLV7GCq
oA6EN8k/uoiqd5a3Jn5KZ1C2biTcVz4tV7hoZ1IsOcWn1RdtCUNjaBKmQakbv+xnzeGVHcNlGsLN
OAyG1tqT1dPcHyTa7WBtl2L762uKY+dYVRxI+4u1oV2q4Qs4ZOU9CZgS75Uc6GO8pLA+ySF/2Q2q
aD9JFH/5NhMaqifopvoEHlm9uDNr3cFmXtTtvqwqgHAWitrZVuXQxQSQv//39kRdGywnTdBwHYvq
NllPZIrjZ7Ik/V8B/t2NLeL1+10hnBAyLlUZWTbjQy4gaNrJy6yHcJDaApcbP1kRtt/gouNFgMCq
dGKKEDxJcZ2VnUJAmf7BnhvUm2mgt5wDrgyVK5sc0RsdVAVbTvCAQXMC/CxFshta2AB7TYUrnMxg
BxsUpi3OlwqGzZL8Wzno+Pj2w68syD+Ekyj/yWmOx2fT1+t/YYVWjjuRD3FxH4pomP6ZqC2fGlmP
6XaYC/jSBgkkzDd+2ZUkyxVWijCESUSk87MqV2WfbAzzWdyxYMXzQV1cs3MCfQOVqJRt2nEGvfft
H31txpwEgjQDfjV8T84kyfsdGsTHu1YZv1OvcGWWpkvqEnt5fuoz3JfDJRMy2v4mQ/NKmHa1lGAk
D7LquuDISg6BIQv7BCVnFchpm0RAQe38hshZ/yzE3d06ZtnnEOLCZ/iNz+8j1nkVVuAu6SRXZVYN
OizpScAjcJPVUQ5Zv7ylKLg2u85yV5GJkiKq6QntQAPwRploPqkgEzcC/ZXHu/rFMMP9rIma4Vnr
RHzVU0nTbReEmAuvkXdlhQ3a83CXrYovSK/mXXPp/aHcD3ZOEfl+H3oe5XEKmQI59b0eNg0kZu/K
Ftaifu/Of396X7VEdc2Ad0/r4d1IcHMJw3m/SyLBnWWrdAP1IPpkznUKc7CimMn7LpwDz3G/zPcv
GX8O5/UaxsfBsTHz8jccVfN/ExHcKGFcWbUuKVHBErky+cBOMgADd4MiH87bfdTWDwGNxdlv9J01
m0mYiZK1kF8Uyoh7XI7KZ4qCz97v6c6iVSNb5mm+jD4cdt9XNFMfI5gYe46+s2hZn0FpnDXy3Ndk
+rhyYx/QTPav16u7ukAIAUA7I+n4rGT8EIYoEpSiWf5+++GXb/uVvM9lHuomDDo0DMcnwPLT5xQU
nXE3w7hmhLNyDfFaWa1e1AKKO9bfP1FbdRn0YxEyAXBGXmyktznYpDfy/ytxzdXcEbNABVz08rwm
Y3OwhlcfWJQvu7dH6drTnbVLAO6BCUITHDm6nz9K2g0vidGe2aorsANYOoWZhZqe4TZPDjJDu3+S
+gHtMOzOad2U3ZrDi6o8m3nmj2FnypeibG4Isa9EBpeAqEc+S5xy6ge7RETdq3LAAcDIrIzvUJTE
+dFv/J3VO6dRNK5wZz8RqdYWDrE5LIK6NCg8ty1XXCeHgVdoOh6eYcrO73pcyvINOOi4j/X6Aa68
TsdF3kxphwDRX0pXcMaGmVoZrP+9/fgr0+AiETk8tSFdpuQEu4viI++6aQdKKr2Tiiq/BeaK7CKZ
D1RMZXlWTbT+W8NkmeyFRh+xX1bryuxUCPnYlDOUTmAHvbEruhmp1PyD3wA5CzhE0xPMzKPyHFZr
uAfzr/gkU13iUhJFuFvorytRgl3+/ssePKKAN4slCY5wIr1jLJ6e18Cv454K5izjvgeDP5Xt+MwC
TCyciw7dqhq/rNCV2rGy7AFXW8gJtWHzDq2L1X0VlKuX9Fy4SjtVNXOgLT7+cArkey2SD2Pb3Lrr
uvbpO1uvyjVMnRE3T/0wLRt4GU473Kvm8EfNyxull9dxyCB+Xo6fv0ysxPUQqFhp/CR61bxTHKpx
3BBVlYDpyWrCeM/WDj7lCK12m6e0yzdTVZjqfd/IiT+UWSuDZNMpJu2HeLz4AV4uwf3WjSu3G4SS
uk0z+j1EN/l9XBRw0umDrvXrORWu4A5Airxr+oqcxkXNZzb38FyNlkDfSp2u6DDFH6I7MWdFk+LA
M9cxxmzOeRfCwTfjf4ObhNoQgJy8fEjQxl5sJaSY62YoACuT4cw/WhvST3UyzT/eDhNXsiFXoCcF
jltyqoOvusW92R4X0eVwx+HZeGbFQN8VrJqLGynFTwnHK5mXq9cbyz4mKzAjT0Y0rN8jb+8jqADA
9G7nSh/MWOd7oEybfyyR8CHFlUfaTFsCYMSLssj/QDlALq7Egn1qYyLapThJI0YP31kmmf13TDu6
7mKb9U/VqNWNbsgry83lAGapNQ0godFJQwJY7uBfis7LAb1F2zTj5EZWcSWQunLAcWYaTSSZeBR1
xNFwABfyA/b6Itq/Pc3XfoSTTvRwJ+WpTaOTqcJVwpIYdcstY3CiP9gWVuF+m74LBmSCVoUuq+AI
zEa/4M4NGrLSgGnmF7X/UAXmrYTvLVPnMIJtWcKC/IsxxAsxT4UrC2Q87FCQgaOb4JF4Ihlcml/S
RPLKb5JdK+VqhOKZxIk6Z+AUH1LZNYcsZ15QRrz9ZYX/ErJDuBzjmqpT52bWQ7ZZ2hWQl8Skt8Q7
V2rAfygDZUo5LjujkwTcen7PJwpwgQAVp4DNn4FAjhEF/UpnFt/ZdrILQdAylTHaPLBopo+NXeLP
3aT/eXtFXFlxrjyQTBmwUFIgu6uSYoDsPcQGkhLmF1ddhV9exinEFUv2NRyHTr4nPAlnqIUs6rI9
XP3YU8H76Mb/uvZTnMXdZJXMCto3DxBzN3+BqCyecgDljd9+68r9SjgdN6xZyjMIAyv6ZotCwMOT
oePHayZcxZ8wAa6OIlmd5VLLQ28L+1AVi2cRypX82dAAA8lMdc4A29vXEu1i4xr5Pt054cOfWQlt
2vJcDTbYluMUbNdZfXl7YK7szS43ULBYDHkylWdWaxk/xmhjAVyoAmVg25uW2SdBIj+WhHCFf8qw
tIoG3jyQmeJuh+n5R2z8OjFhOfR7aAL1s+0lT8szCcP6XYt1/S2f0N399jBd+fx/6oR+CXxBaSPF
okCdEyqzLayq8oPOer8GfuGq/ghZk6WY1uosSkkm0ANZ0+5a9KV/8nt7Z/Eim5Zojs/K8xjCxycz
NHzHolv+9NfyeJcfSBhBawRa9B9DM5rynQpa8jSv9crf2wkGJ5lGtgsBWM7KbV6By9UI2o/3Nl1s
urc1EPrbCDoHuu3R3vkjrodbrRtX8hFXr6cnmo15MKizARMMQjQadB9FkVR6t+JC0O8U9odQL53Q
qU1WjeuQAB5ANenvaRQUfmHRFeopJB/R0vb6eYYMcxfSIEZ3Iu6ovT4LV6m3DEHEwHbQZ2jz4JiL
rOQ5XwIvnC0VrkKvDtZ1Bndan2285Af4jgX7JpyJ33WRK9AjE7zrs5rps7TRXR32+LYWpXZ+A0N/
jyXDrOu0rRt9DqjJxg2aW4AOMXXnea3gUgRFGOVNVWl97iq4nW5UT227lZfA7vf+znrviQWQIMXg
sGD+KnC22ZUkT/3yYxciGNqRLinr6HdYsq+w8snkPXpy/VRKyR8au6QkQAOw7Ehg22z3Sq+rvI+l
nnKvCxFUfH+fWxvEY52t+fiMA6jd59kafY/iVX31GfnEZQA2PC51ngf6vKIvejOXGPoxjry8Emny
h4oug3g66TK8+8jmrdZQztcQUnjlSJA//D4yeu07OJuU9Rm1gei4lmGzbfVwK1C+ntonLvSPVWkA
5lyuntmytN2OoTXm/aiGtP2BZL4aP6JnBwpK1rcQnb89F6/H/8QlASYSPih1ITR2vUL/oAltt0Z3
0wM0K7ccOH7eTv9ZbkhcUR2c69a5Skz4HdJcuIAPiVnXB7kOGXlumnzVD2qKxVPdjAiwtEzTx3qV
xGxsTHB0ZTwQ652CCdQLFAEoddVLwl+CDpqK4zKkCXnm1DbzPw0+2vY+4aS6B0w+LbcS6Tc87leA
Bys6jeUGX52M9A5gmHDatETMMdk08RxW39A2wLp6wziOzMPBShYatUmRUM472BLy/qEzeVIe0qEY
xmOSjrl+lBTq2c0wR7w4JBW2t53GZZm4h6SQ6p0tFP8uqilX+yGZ7be5Fcvnrrd9ua+SrP46l7Ar
25Bhasv/aijeYsSIVsSZPBT1UHxbF8L/Kgml7C5vV1Vt4aGp7TtkAXAD3AJZELfbaDTDiGdkdWoA
o0gtseEdeBctSiOwzKl2EUlU+n6ZzNA1ewPIwS5Yppk+5FkRNl9WvVT7Ll+nT92UEpiD51wYdqvC
9HommLhgRm37YJmLFNvagPgBCAK4G4H26/1OUqfuKoMp5uBc1Ed2oairkBKGEAsS7I01ceXtXalj
Vul4SOFKeuRcfIB3jzwEOeTEby+4aw93Q6uAf15T9tW3PIdsK63rtNsqGVi/omziSh2ZbdO8DUtw
ZKb4R5gP0m6BWwK32O/1neJGE/dJbblRx5Ho4JAUkKEsrZ/PKE1clWO4JnHaj7o6coSEjS2D7G8U
ub3MtvH0y5T8cj4Jq5By3Bo2//9uGj1rtS3h77je2BuuxFJXyAg3MxsM6arP8YT+4fcxm6PPZTXN
6SduKXwQ/GaA/P4ryFDINItoeWRi5RuiDNmnFkJlv6c7WZEsh0iWtE4fZ1KhGFPKbB9nfez57s7K
ZZUghi0hRiix46HutURjmJ/PK03+0BMmQ7Kmk0wfVV99IWGuDxVPO79164oJGVIIFHXgdU4uDJRs
HEa2ravbQefK1u/qCY0iCTaNPnwyC9IWVQ/Nxxzf0fxB61myvQB7j+/LdfGTRABH+ftnZHVb8aEb
2yMrLgi5uZuGXVIn/BYz8Uqcc4mMUNXCuzGj4rFZwuTTXHNbbZIwm7yONomrFezqIcZNg2qO7WzS
ezXh2hBd6v96LQJXKghksaWWdOoI9UINC9KiXJNdLHv0A/r9A3cNm27NYOSmjgTstc8j7SnZURXb
wfNjdVZxNjFatUD6HfkAd0g+A7qWT/KWYvva1LqruC2KaAgLxIgel6phPQff0F9G/SKQKxPscxXo
jiJ3YKk29QYS5MxsK837+7fH/kqU/kMm2MgwnrKuPAqW9mI7g7EXb1kp6r+TEU65b/+TK0PkqgWT
ivTNGkT6TK35x6Be9a7varL3e7izdLMqt4EtTHPs65wdysLIAxfFnd/DL8P2yyYpWKBmoO7qo5mF
/ozbqv4vWFz6LSx+Ga5fHs4mDoB6kddnUVyEdhBDfJxmZW68+k+nj1cOGq5YUIwtqsBRxZ70bOw/
ciiTlzFPwMWiCUya9nk+V2rYq9ogL6ciL9Y9j+du/vbTGGHezm3qZYpLcepwfmgK6768XZpzWk3Z
HrWu6CEQWeiXhLkWzBymyxocffbEkiX/V5i1/bebb9oOXtmJXBxhxpvUwiakOMqwQ8cEcF9zDfFW
0+4VHS+nUiKbwwpq7EevL84VGY46HSSNJ3aE3xWj+xz2DmLbiM5zLbo6Q5vzgoghac4NKG/bOafz
y5r5GebQxJUWSpUH2bqa4gh6T7jvq3T+UnoHQ1dbCPU4Lj8bWhxx2vwRcsCgoqa6daF+JUi57D5r
ShnUM6dPOWx5qg2bVvi/11X9j9+8Oou9j9ZYNsvUnEtCULAfoD7R21jd7D++9vr09zUmkPpadHIB
yDnCqkglEX2Ab665Ufe9sk248sK5XFRWN5E89tEshz3vFjjnKnyWf68jUF1eN9FJ7GzUJK9j3XMe
HblUUDdfFPeTWYRfkuRKCxlTQzfEOTtqMZT3cq6yjVDrrePOlfF3hYV2LZXG4Rwxbi3g6jukuC0Z
aZb98Pp8/hAWGvgCBjCJPRuVSHGYSTb8l5laqBtB9KKgemWzcFWFfUDGEUsgPqK8qbYWRp13NkyA
kmDFBf/AVKjRIxYl+sXAtvgDrQKm/bKDPwSHCbC1QxzFRxkXPUxD2+iuXFe68xs4ZwcnqdEYO9sc
dZe3xTZfk3XYgovh1yaSuFrDnCco+JdT8SC6XIC5YWtc2yud1TcSwCsrz5Ub5qNFV5jumyNuK2ux
R6+TSbazCrDI+VLwG//l2tfr7NC5RuArxjQ6ErhUby+BdpfGN1X5V/ZQV3doosnUqOrRIxwsGraD
J3B2P5qMj1ui5qHa5CmMRbZrNizDjW/qkvy99jk7SbmNjJILGePjuOB8amcQXu2SFJ/CdW37DUjM
ltw4vFz5ba4kMYfui3Usjo9QmdT1HgQf2Hn1pUofAnmR6Kmxbp9XdAz6fc+uzJCgpRL6/bI9ambK
LXwHw/u2AjnCa7W4IkMVhxZWZZfVYtGY0ZMg/gHyvV9XduIqDOGkJ1HIr9rz3HX2IUE2+GFW6pvf
qzsLXVRBF5NKYMqBJJ832YBGgU053lI9XFkhrkpwLhNcUFckOmJBDlvAR+2+LGHi7vfyzu7NI3R3
tHHaoCX70k+eZTCGi8P//B7uLO5GLSnKA3107MmI/KCe9eciNpBh+T3e2bX12HflNDTtuZdFjiZP
gGcoyMQ3coIr8c/V7vVxkHWNVfxog179xaec3+mgKvVmqUvP6Ofq92TKRmuLpT5X8SV6s7o1d0tf
Iz/2GiFXwZfBKSaHM0Z4NG2cb3NwM78MmRU3RujKl+nq94ykCaMxCrkkjtNqR8oK3fZBibrBjde/
MgWuhG9Omj6Uqa3Ped7q6jlBW1W9aSCVMLugGfvJbw9ylXxyXWxr0oofFdogNxk43XdLTfyadZM/
GH9R2nS9AL3CLgBPouzKDkXp2aybuLK9UDdizEPd4lQ1k+cgpstffeLZ9ZS4qj1eo3Oz0rQ968sF
9Ijq+edg8C0euly+lS0j5RYnkwg2dwddWJB3c+FHnE5cmd4MOOk4F618COuMAnI4ZrtJxF4UosTV
6MUiWWUjBYa9BtismTCpoMv7SWkSV6PH4OAJKzXR4Ohf1fnG9s3Ct2hk92s3S1wsXz8B+CniLj7i
LiY8KKBW7pPIz8oocVV6NiFJ1TFRHSUa8F9GkxQfSnTA+8V8V5cHaprlDQ/a/7e+j7Av2dP2llHS
lYDm6vL4muCq2xRwtw8CIL6pztNgA/uMG4nCFWIeTsK/H5X1hENgAoDxsWE5qm6buOgENpSxLZt7
ASNhOHWTLNqFuozR4gbmK9nCJAYa/rCi5ctcxbxdN30YKZidM3gabGQbSfasl9F2p1XLFuS8XPAc
9yJVt69oU30NcPRE9O+CA+vjweybuK0e+6LM60fgrxd2vJTW70wPqN4+zRI+3Qjd14bS2fpxMQxt
Y9DWZ6KbVH2jKhnFYU1wprhRZbz2D5zNP1/zTOsKwWOqVRnto57ZbxlNF8/w4SoF0bsubJgX7Vmm
y7gPsizeAyPqNzqu3M9U8RItmjQowBK4/yyDNpuFg1ji+Xzx+4cWr3FXoyRWnzvG2+d5SMr/YDlc
HryyClfpR+p4sDEd9dGkqrkfK65fSvBbPN/dKatjGxBISQtzljMrPjXraD4DFPnF79WdXJ2ZSaX5
0rdo0FPJrue4Ya3HwLPc/IfQD8SqADB1fRxNHVzMv6AJj+Ct5Jmsh/T3aS34PDZQbzdnGid0xy8b
JsQ14sbAX8m2XKWfauFoli4Cmqq+nuMt+tll/gl8JnhAwAE18rx8Dp2FmwWhYrUYyXGcJ7mT+Sgf
J8O5549wzt8sJvCsb8b6GLIs+DZnmfwMEN1McOij8L/2+Yq4K/xTkLTnFXRJ50RN611RTv1dFalP
bz/850b5ZwmBu6o/snQGXfIUB76oMrCTE/34Kc+zoTiYNW2/scwCKjOtenjX23H9FzwAfMS6Xj/w
sid7WGfihGvCYRfrOn8ZEqqfVlncUlS+/pFwVzTIKtnHJqvC45io5b3Q41oBLijtcGgz0Khu7PI/
t/PXxsAJAmG5xFURhVBXdDx+n9sae14jB7a3QsNdD7ZqIBPMQRSPTzIR9R2gHX2yYcMY7hcS2m+V
otDa6PTCgl1sOP4LaLcQN97u2hg4QQTtwpTUS9kiumbZS5IVrNtQBf+iLeHheOND/nnP89oQXDa+
Xy7p4P4MsGE7h49akeEl1LA4eTEi5ssW/gTqwABS+xyHU5VslAngs2ibMd0B2fY/zs6lO2oc2sK/
yGvJtiTL06pKQkIq0NBAkYlXh6b9kGRZlt+//u7i3gERFHWXZk0PXI6sx9E539k7erswDTu9iktB
/3NW1Wy8a3AJSU5gSZP2WEdmbf6ZW/gXprs1rtrlAfWSTKD+pgZxx+Y1/yhRdsxQYjrnLBOSx/PN
iuPqGyHFqP+TVpQxWiMrBvMIM8JVRNdp/Iai6eZbKdMYeLyY1n7nsk5nN7ypznAsHDXk7ZJH6385
dMa+SDGlj6uDa/wjPvE8d9hvFiL2lhh2MGXRfBNcdanYQWjth7vz5NZvUKmI249EQpr8I0TZ3bbr
qjaJbpKo1E8pdL1vNDgxfTuj2yc/oiW4N/sMTpR/KVoXQNSyck3QRlkV2ZWP9PsghPvYJqZ/T9HC
1B1tOic3rovLzzHR5RVTp/Np/bsZ4MVQtXTNqgYbfwYwld6JSMHjN5uyb1W2gWXkqcpuUMah+aFH
/8py+vP2c+lP8rbnOVvlZNDq/CiyunozCphsKtygriydS0/3tmdXU6SOo8aeTG7tu6pK03/RiSGv
7Mv57wfMJwbLwsFuDKaDGLCsP6EbqCzeoDlbrTsLLTiyX+ehvG+Tur4pphQOUM0I9+ewv8yXToTg
MuBPqJF/RjYturWdGT+WjZqDQi4IsL3eDErTCYBCvDvWbKsfgSLpndOBpVnuSyeSHDQ1XNj45zGn
uI9wItzndl3DJEK4jxOyiqzUENwFikUP3RsWzfH2sM41WrsphQz2TdDM/YUrZKSUc5p2Rwpy9I1g
oib7yABeOYQ9P339DeJWudlkI7b9gmNXhOfqdxNL9nfY073FPgpUbuIliz+v2fZimrT7GCXLNQfb
C8vO1ytkqV43neKyZFbw67uqkwNF6xb798/vfuFA9AUKnWrg+dMicjQmmtz3wg0Z/eAImJJD3E3X
HFwu/IrPFUJHsMkIbOI+W1BhxQFVwvkfMmvg41smy7CF5vOFNRfpNCxtd2o2MdNDA/en9WPWdejs
+PNYXfgUPmDICwnkzEwb6Fc4DJVWwRY1MIHBfZqQN3ObQaATwinCxaikya3qb6rxaj3t0st7kY+0
acqhkOaOKwZ+3XGjEX60oYYI3McJN64HMkw90moiw6kPfYOW7ed2C2tmQoX09RKeUR6lcErk0EhD
796NLfIIHTtFkn4I+7j+Im7yJIMeUobEXW3g/9P1bzNWlIFTxzuaC3jykaHGPjqr5ayKUWbvupKK
oIQK+q9fj01JiFtkZdfPkjh70DyKn4cs0IuC+zhhTU0LCt6hzjTaju9rTMz1toIXU+D56/OEtO9h
aUBRyIIfBM13mpMmOWREhzXxcR8lXBfQXs2MqYmaO/9n0hz1Go5K6+HPM+fC5sa9C08y22ma0EVy
WtdIvyNmQsa0GwXNdrO2VWC8+osCIcR4xxxny2mIS3sH2+f5pcm7JSgpzn2sUJtRd7R07shL5J12
oz5LCLQ9TD/+PEYXdh+fK7S8BFjYju7oRmhcJfWiP3bjtWv3pYd7S5ckxBaDxvzJW9u+izoeow0r
sBERJNHrxQXi0jVkTNxRZhDWTrQV+7Fk403YwHhLtxZVVBiKbX8VhrwbHQT/JzU3/wQ93QcDmwXO
99iXkXVSQ7tHNyimZqHHPKyPiPtg4LDIptwg4nmCACFAYKiWQesnCrNZ4D4YiFSQkXO3uiN0J5o9
dN3mm7yswrSRuA8GrtJtM6smexxlNN+tTvPHSAb6svFfyMCC523UYNNcB1PcRGW93NGMXbksXZjw
vuagnSz0qIZEP41p/S81MAteWGBZkvuSg7gW243abH102bDseAJDc5Wt/fewGemt1YQKPLZbMSNn
8SFCo/67hfAwxzfus4Ajq5Yqzs65edP0KMmjIaNfwshr7qOA2rDKok8PTfLFdEICheyGsQ+TMOQ+
CRivyMRnKbYwmSfRU2675GtwPZX7IKCJ8rothqE/UorEAPSe2H2l+qASPPcpQDBgQ5eo1h2FqfPd
mlFxYCT5EjRdfM6vTKvYatzOH9ceBI1o0KQyOPRihD3di4ntYPqpZlikzWYeZzLyW3hT1YHjcl68
PyUBSYrUuD0LeKFcuz7Avml5bOosTOCJ+4jfOPbLWmttTj/CVZrBzbObnAsLKH1JwUJOGUqOGHYk
+8WxiE2zX9uiDQsGfLSvXkUXLyWCgbFl5gCttMNsUeIP+6begWqaoV0srsxP46T7GxipnOIkJ2Hf
1Af3Ml4tjBa8PcUsEU9rNo7obWrm+HPQu/ucnqF9dAZ93JE4ke+RSrodKdQQwx7u5aFMmQvpLAZm
bdcSbdvAxTqIv4UNu4/pFXEx98MU9UcpG1UesHn18c6u5TVDvB9D/JuMqq/ut0L4fC430h81UTHd
6W5MbgDf5/+Nzlh1WwAueJghNLvsIBzB6I2L2rjbrz0fPiN1OX8fDXQvdKS3/2K5tvUnHtewNN3R
MiIRjDtZ2i9vSmVY+c5M67I8wtAN1fgObj+3SKLOaHQfqxwhPS1hs5FR99kxoIk4A+B8+9fsBPtY
p5Y/YA8/+4wnBXnIRQdero0sivSTbt5UDbrVTyOPkc5E4FEetVkzKC0VyxgHYV3cBw5hUMzWis44
o9ahu9F2TN509TUdsAtRh68eCGYZBZ0ob08O10FI/medqIE3wFQkbIJ6oQGsmpGIVXF7iqoUZg/d
XLz0OmEfw57uhfEFkW4eIBpwggnMyTQok77fssZu78Me7207kD5Km14iEpYNOvpaCb5uR1PdhoVN
Pm0oszVrI4lAPoPMwqGNx0btliTQ5xdGja/PKhQebTQOk34SSFLsnC3zXTSzD38emvNp+puV67OG
M1dljnpQC/1RZW4TyeUDzep6ObC0vqrIeWFy+rwhs105VKlsTxNExQ5JPBV3jif//fkvuPRwL07o
4ZRDkHQCzAiJjf3adeNjztM2LG/pU4Zwn06g9tm3J5lAWDaZN31UmbKBT/fyZnZIWLOBhkJRKP+X
RLatDpOZ6zDVOO5jhuhjZQsZuDxNddE/88QAvtKyb8JuOj5n6HJkcsFQV09zpf6eW3TMRWXCwnZL
HzMUqm/FVNSYMy52xzRS8cvGAmWZuc8ZQl9ojguYjJzVVf62Y5V8Td1Vv4ULa8rHDLOZD3DJ+iEd
Faew0KXTXL6sxJXLYzG6gobtaj5tuNZz20KvB+fJtvQGZQdUeONWdmHryucNdVZEoiKjPG2wdHiA
g1lxD1lGE6bGyH8BDgeN7pqsBRXD1qh6iATO20+6X1lYbwL3oUMdOa3iTFRPACtgpRdD6iGUd0Lq
5PWe7FpWmKUv7IPT8Aw75yf+6SzMLIO2NF8LEK0uc27qTJ+ayjW7aV37tzlXUdim86O9+Ke7Twnh
4gHpdAnF/Eoest5Ey8725ppDIv/9ieIDfpmhOE4Wp05TP7Py03Z2Z2l3ad3ntxJebuSWxG1TXzm+
Lmz+PvDnhJLLABm4U0FHtkOHZ/4XXTkLu1H4wn5GN8TCu0ueuIUflJvFWNwB3hKB1Wcf+JMQUYPl
FOTx1MTSPaq3+NplJ/jXoGn0i7Zf5zK4PnN10mQw825LyoLs4I8QdlP0xf3QeD72ql31qeLF+6Zo
hmPkAr01uI/81VB/GiqohZ3kwD8k8UhPy4jqedjAeKvX2AXy5xoqZxJ79Xfb0Nns2KYDh90LlTsE
a6WaoUK6cKjAmBZ1AOK2ch/27l6o3NaGA8mqsDd0MdqOLXNgi+WqwxRy4LryemeD46KSG80UdgeB
jaFd2YdGqNLsQl6f+YgflbrSoO/x+JQ/rmbBHcgKHrSzMZ/wq7emb9q+RDk+n04ot+FUnFpR6MB3
9y7pG23TOEYx7zSlbDhUcZHVt8ioAegKG5vzjvrTxpzgwO3aoYDq+JJsu7kmtrlrZRWoas58cb9o
Q9037lv0hbjoG7huWIX2Vgc1YzNf2y+BHk7bVESdZhpDphSQLtv1jqPlPmxwvDXrYonWCkUBvqfI
Nu6SZFBfwA+YsEZJ5qv4GUJH9Deac6CPvo2dM333JoL4SFhOkPmacWs2t27TFMFyUkrYt5X1TUZb
FzjzvVVrBNls2mK7TKZc7cclnu43/GTYxPT5r6ZueJ2iCnlSuKjf4UMfetOHHYLMB7xKHlHwpcgs
zDV7y2OUx3PZ50E7PdqHXi8pAyGiPE1bdSJ5foQ4WnPHLIyJg6bkL3iXzHRTgIc9oVz1vw9vu3QO
fLh3rdViFHKiaDU4p0SoQyPXljRhyBXzkS7NxiZHGrM9La34DriuuOtVYIM+83XiilhKdLPPWEnn
o9vmUbJb+ry/pstw3g1/zVgw4R2vBoMeI3uAXVKgq5B2o30zNzH5HG1ZTKFowFTgWeXTXXAqGWpw
RBpnleDoZu/YRx2VfVBVn/lwVxnBh284e/G5HAIN5UhigJOyTK7Zv/w+NGY+1mV4/n/rKmOt2KeG
DfrQq7FergQiv7/lMp/oYlGlYhgaQ05/Qk9nF4u13JNR8P6Auxb9ELTEfKqLDBHDGoPm+pa74jD2
Mv5OWcqCKvDMx7pcVG5mBrp9MufM2kQc1DLSxQXdz5kvETePKYrvEboZNFDZbNdJ3hW30GdEVPXn
wbn0Bc5f/qd4AQqPqFUS7D/IlWa3bVZT2ELDz3CPi3sgnYn+l9c/kpoJVTiKe3pHLL+r+TLdQ+Qw
6ILFMm8tw7jCML51KHsUS3ynoUWa3PSugCnNn0fo0hrwguW8g4K0KJb2xAb178Jk/pHR2FyRff9R
PvnNTuSTXTSNeQtFCMgZU6bTnUky9lZz2Ok9kHozb+qIob1UdCmkMJCANnfwxKk+jH3t4n2iS1nv
aJ6L+3EhEAOVVBG9Q4s0ZF6TrRf7yeBmvkcW2fxj44abt7JZq+mWT6gSo3w+QbRHyKXId2IZlvpr
nuYgv0H2DWT+alHlebeZrJ73gNnsvE/zAlFwk5pmPfVrsfU3GQCOhxbauO7vtN1WFJ3yMoujsMPL
p9IksZUduVVPoxSzfkxMXNGntApsCGM+lAYBZXhqD06f0GwxncQmMfyrya9JFFyYNj6TVsPgCZ7m
kXxaN3Q/rotN7OPEW74E3ZyZD6XpjNZDDgrqKM60fjlm9SnrAlu1mA+jzehCHXvL/i8nQri28u2k
I2kPNmpt9nfQ0vKhNAnFFRLFpDySjaGLBQjxfdy6l7CHe5uOKvnWa93qU9LAwUjbhL+fiiSsxZX5
6nUr8tbTtCIohGhJ99WKjNA7QkhzjTm8NH28XUdMrV6ndNAnuZb5SfRo1N01agkrojNfwI5EcPDo
8+pcipvUIUtbHCidhq7wlWPlwuv7XFo8rpQz6B+fptmwPbFR904LY8Lmvk+l1V2xjTkr1amCusKN
cFPzDr0KYVZOzKfSRMxnsMcN9N6RXN6JaBZH6L+XQTUJ5lNpRVtAWCRGTA550PZQyXR704wqrLmY
+VRaURU2WmeGeAHtbjvkGtj92BdhhSzmY2kQwpcw2+EIZqviuLbIAuYMghxB69XH0iKm2q03CsUa
qMcd+gi5QKD9JHDKeFFCW9dIGC+YkEPJHus+nmAuCsX3MNaQ+WCacS5Xo5nz+6Ja5g+iH+ZPgzBh
Ub4Ppq3QPo9nHM736CFQf9Po3Lq8TPG1k+TCZegXNA1ubCYdkEGOtVGPMcLN5AagZPJuBLI9PBMY
sFxtHr2wL/igWlesRQeDQnVqCgX7XllWy4gPUU1hQcMvrFpRuc1N2BlkaxisMAkR/C8Xp5MKizZ9
Xg3XCNu7utYnZPXjjwU0h/ArsRKBjz+H6T+F467IekgHJ+oUw+RguJkW3ADuGE1E2InrC9NxDVuM
rI3LI5zLVHXmd+ANCSMLGOMFrWIfW9MlZN26FmmeFWJYB6rA86FbOPA27WNrXAlg6x2choBo9XvL
xukhvX4oXrgL+dia7KtuXKaMHTlUnh7Qx+TeWAl/g1rpwGOdejk2pDSR8I3SEo2+jmF4lvm27tT4
MWjwfXpNQAxdQOGsPJZNke9nq8VdPwXaMjAfXnPzWg0zTGBPEsHyPs/b5KteChl20/VF5kbV8a3J
WzijYR/dwZM3B1QdJnbGfHhtTaI+tmMjT2s7P20J4V9h8Np9CRt1b80SlaWVyF1zWrNsek9qONvv
ckylsPunj3zZGAFD3m4oBcH8/CkbhuqvODNB+AXzka9mEHNWryhH/OAdWZysw1k5UKZX9uMLetPM
N4u1gDvYMJrq2DQ0TW8jWXfZjswEuQU0F5Mbnk49XIUbnT1SkdenvMY1e1elnRj2aCfZsr/CPpIX
T7vULINETe1k4b91I5CMq5FvcmmYmyz7RZGuLacS4nOQYlVq+Iw/akGf0zav34Je38fDTKyLHJpB
xX2C6teunlx702TLNZ3XC6fyL3RYq6VGHqE56UpE/NDksOl5X7bzGqZKw3xCrKjXchE1cIFzDmUo
xq3ZKdAgYTc9Hw0jtp+7fsACRMMp/ZTwumy+s20tirAF/osGnYAGrW1lfeIDCiNtrWbkWpIOOlBh
H/f8WX469C3psmWt5vp0lrzdD3lffU9aTT+FPd27B69q3AAEN8V9mU+Ah7oGlzw2z8MVIYRLc8cL
rGkExY2FpvVJWrRkrLzLxj0rddTs//z6F6JTHxDraTunsNNpTk1TSqjW9/F3E83wI0hb6K3f5sXc
TFe+w6Wf8g5nKMeYRkM9BpdiA6WKFZd8ty/hJfC8wcSP3xLRy7D17LNjq9y0WnNXnWAyMjwPOeRi
d6IoaNiZ4dNjHLe/ykB765SIkTwqxNrRjg9X8ZwL39ynxrpiVg1qAerE2sU8oVVm+GKgMHPli196
+vnz/LQc3Mi7Dto1+b2kRXmoayQQGAvMCvnIWDzV05oMBZJldj05pM3Qa59lKr0yhS69+/n///Tu
XEf5lE5RdSrr4kjhwv7QLKUJuxz4wJhR3bBFWdPANRsCWQk87x6WiWWBr+4tZFKycuZsqqB7RhX0
Umz6uNGuuxIIXBoY7/wVsyvjdHTY46ZO/R0Bkv9OBvSfHv68S1x6vLd0zyDOuro+v3cb7LZK4FyH
Brxw2ND4hBgtNamjrahOCh3kHxAFD83NoKDeEzbjfUYMvdcQZUyRbY1plR/MGPflbi5QaQgaHB8R
G+EoCP0NVp14twzvVCXFaZYxRGfDHu+tV43AZFzWfjqWTspvtjpf7Lscfa5hj/fC67jd4nJQqobJ
aRl9KCeT2r2tkugl7PHeik3gaFgMJRK5sF3o8ruFIcn1NFUrlJLCfiD1tgTCSF4rfNzVMXSg5D3M
zoctXtfA8UleP38tIXJUK0Q/kI5q5Z6vjX7Kt5H+++fXv3Ao+pJwo65ok26VPBUJbqxJKuvbjfCS
7qp+hqO3s0P1/c+/dGEN+9SY5mkRdQNSB23P1J7Fg3m/oTs4aPNENPt6mFLIU6XKsvo0FbhfQlB7
cjvI/0EiLeTtqc+N6RylYTgUVydtCvn5RwsBgcpq4NM9BmU0+ZyiQghf+2L+C71Xgu3ylalrevW/
H3rqG8IukzVVNM3NCSRGe0OTZZ33MG/Hr4QNjreG06LesgkqeSeIL1J9m8ZusA+Q4LhKdp0f9GsZ
FZ7Er7+u3doJzkZL/yibZDgUjiS3dqDuTeQCKz7U1xOrxVyVZY4TbIiWCGaaWfMyLba7Ugi+9AW8
VbwNkcwtRNgx+eHGi+QKe5pSHgaOUR8cK1s6SIFe21PSUfdkqgkedjFbx3/DPq93+tI1JZYqvDwg
rGpXE+xA8JMNS7kiC/D628LBq2cwuIC9uOwfosRFt1s/k5ugV/fJMRRn6SyaSQPPNl+dQ5zctej8
Dnu4t2qt3piJ2Jof9YDieDEiVpsquQYdLNRHx+oWJbCRtvbB0lgdhGjn22GZ6qCiA/WFwYimJSR7
V2T7khz2nyidRlAzrMwadEWhPj626nxRTVegwnxO5eoe5nVbHYXZfyF4ej1nsgJ2wy5K1UnY+L94
2cSBIAcY+Fm9tZrIuGxWPSoodqFxg4ofFm2aByVCqU+MjfUGda4yEfdlptZ9MWTsboC7x5VJ86OF
4jc7pY+MOeZavdRN//QjzJ9tY0CPxELfiITNn6SKxJOMJ/UV6V5M1zzBZnGIeE+joEIc9ZGyoqum
RtqzBKTOj6YvBKqUV5nES3+dD5RZqCCkUWTEPRnQlyLgDv5g4KNqDgKx6W0JcYqbesL2tOWw1Bv7
swjO1AwqbM34pFnhWvSzWtz87CgiaFwWy5duhSdI0G7ik2Y6yuhUDQAaoK5RvJMVetvuCEqZ6SHs
+d4hDUeHmMz1Iu4NgYrBGiXQeQi1IqO+fFixwbk4m1RxJNDInfZzCrHJA9zDVOC88lY8z2M0bCaR
Oi1FL/muykX/T9tN+TUF5gsHtI+ZmU5245RYjI4pv6Azj99gWwn9tN7tmMoxHmHfnt2veRfBXR3u
8rCxDZPfoj5jVhbLlCKBmR1ngD5vCVHmr8as/wTNGh/TMmi/KypLx6exXtsb0TXDfZxf3a4ujLoP
aUGCVojNxeOTXocXXUBNOLu+W5yP4d9shT6iRaoupjP4j3tedfy+2Ibsa10Z9fdmsP/pCQn9Hez+
AilI6hNbpEBeultQOk5cBQmubLDudrQlCRMQA1/z+syjQBzGxXTTk3FF/hcZUDHYZVG3dmH7g09r
ITu0IK7u+ZHm47LTrat3cNrWYfGALyBmNgHN4KlwL7ghADdo6vjcjyrra5rNl2aSd2hDkDVx5bxO
T7M27y3+tV94YA829SXERpfamSg+PblYdPsxVk2zY3k2ncLWmBdfC7fqbePl/DSPkA1B82D8kY1o
ewp6us9q1WlFwfK07ilpm3+1zds3mwlsKqE+qrXmfISe7zA/0Zo9QE+lPFYjCWMsqU9qlbgZ6BbS
1Iivp/GxJmS9mWcmwq5kPqmlqwIWU+Bon9B/UHyx+YZs9KSSLrkLG3dvvc7cWVqNND4WVriXomHL
t//H7SA9nx2/2d18WIvDeP2sFh0fJTeorO/ybLPx3Zim/Tbvyrgc/0uqgbyDozrZqZVN7pTIanjD
beH6XYFOqQHcHluXfQI/hugWaqJbd0uLecweJFSulx1BDYA8wlR0vCvmuOpv66wg2T9j0hCh9oBk
RlPudIQ+3niX9LicH8yGIOZ9E8XpHR22iX1IVN1Gbre2wqW7jsNqZbHL0AdObC8kKLZFDNHax8dE
iPfj0mbfoGbuws493/y0pa4fIvAtx07L+aDzFLtKtfIgSpD6PJkq4e7temTd4Bxl79F8sdxLqCeH
TTxvOxmXGTzppNenuVuityqZzR5YvQk7JnycjEokj8q+licaue6GF3Z6GJbAbDD1AbIS8YXMteIv
PVfxfmtIdK9YYDcW9fGxGLnsopg0qF42JC8p7ZY327R11wqMF84gHx5DJ2NRa15jQrZ99EGQofyU
izCUA8nA18e/6foa6vvYrmqoQp5kMU1/jVxOgV/1/Cf9VNiaKcFesnB+P/Lpo2XYwlvTrkEUCvWh
MUXRd6iaPPqnhH3wfQZbliMh3cufZ/v57//NPugzYwllyIhnXQIoKoOLE6Gq+Vgww8u3VWL7MP6D
+uxYvcV1HvcJOcqin/Y8K9b/UMhvwwIAHxubUbipY4jjHZ3q1o8ipul46DVKCVeyAhcmpg+OJTxC
oB0P5AixFLkTwzJ/UkU8hWU0fHDMuNblpUjJkUbzp2RJM/hfzGE9t9TnxkjfDOCnxYDrdmXEruQK
4tRZEuVhh4iPjk31PBXwQ5enyubidswWxEkw3AtbVr7oGRob5cBqTBtz9jyCV8jwLk5dHBZh+OiY
KVhbwrWZHDmFXZPlSXQ0sr22m11YWD47hoG2TToWwxG7DP1X866+5dDN1YelQok3aPH6+Bgfqqxv
4RxztFk77mgd6e+ra+nJcGOvfILfF7jQcPV6Z9PzupgRDN+xznXyXMzlUu4kCoDDbToa9x7F/Dxw
E/UhsTqTeQ7tM34vjWn3sNBaP7Z9yj7+eawu/CG/MGIObQR86MgxKSBbWtcx+eRQBwMHKsRTJkYX
WC3ycTGhqUaPMsGVeRDiwBtkK6IotNTls2IESi8Ty1s8fSpgOskwaeFzdW2QLkzaX1gxx2jZ/9jp
poS3O6idzm9bBUumsJ3UZ8WSFTafWVbze9z1IWJokSdSZ0eQP3/iC/u0ryQ2F2OzLsVSv5QNami7
laBWtFgX6E2HnpnXa0FMI6TE0ojd23g1MHWi9HZhOkw0iPpSYqVTdswy2JM7WpbPVlbdf0PaDFe2
iktj461j2xLdVtuW/O9m56iEh00fB1Fu1FcSQ0FUReO80nuxIAQaoNLUbXCRCfqqv8BgXR7XqSTs
vjjfgEyrkydAGjrsGuuzYGIxmjQbqV+kmrp6J2Do3u+3SeO/w17fq3LVW1LHbKvql0Kj8t0NlLgd
xGXDHICpryFWFBka3GHddw8N+/GWKsr36OMOXK8+DybyuSsahzYpmqr6QTqzbru2LNHKHTY459n6
U9xsy7hzXYnBqdM8/SAtzN7WupjDrok+EVaOEWbMXPJ7+HF9hgVwtN/iQA0G6iuIQdthidUCIax5
gf24PVcvKztcicovrFZfQEzPzKiZuOoFKZbmBdTxqnYdy3TYevUFxJKCTkDZNnS/cSf2Rb2oQ+Oq
wI/6Cw+msK2PbYpJ07XwdRWTKPV+SwN1O6jPgw2wCDy7QcgX7pKEHCK6IBWtljQXYRcunwiTQsKi
rErMk3ZocZwJTIbjIVB1m/qaYevQ8BwJJPPEzfxktpTeKiUD88S+YhhZRwIjFF2dSIJUK5JM5f0g
QpMXvmRYjhZ7GbegeH5QQk6a5QUFPf0laDPwPUI1Oi1mZBHlC1Rvqw+ymcrgLkHqW4QK0qjEwPH9
Sa6AMIgo8jcwGQ7zXqI+BpYwGBXV8F8+2WbL3gxyaZYDjxUJvIH68Bf6pxNjswb0KV8sDMIkTCVR
pIKRS8jQQ8jg9T5shmQiI9pWvwxZcgfJA/5cTZX6N+zh4vXDozppVpNy8aWb0rdrLauvcCrIP4U9
3DteV9WSbZry/AtH3/MNq4rxrxnSD0FYXOqTX4JXZU8Uzb/MK7+fYM96Z3lf3IS9+jkI/+nwEzLN
1QLDyC/jCnH/ooN8ZkT0t7CHeycrLDZJQqcp+7ISFB5pldVvl7biV67Ov78n4Gx+/ep87pMUlj/2
qG1Z6ztYvCbHeuiUQYkTCaXAWZm8/pVRFXCKHEj+JUna+taqs8JR1MlAKDH1ua+py5sanXX5F1My
9aYWvXsZyGID546XR9bToNfUwbnXLgpxa5RVD1UaeNdJfexrzAmcUnWdnUrG+xOB2cJLlIDPCpo9
v3BfGUP/PTEZGm0FfTOTZXiUXRsWEqe+ZBiHfEY1D0I9gNQYb0xh03sVqA2JTrXXk2aaRzvmRVu9
jF285TdFEzUHdM1F0SFsaLxVSwxxY+xyfio1T76ZOZnfpRkqBvuwx3vr1ha27jnk07+0sv82DGy7
zTZVBb67t2zRHMfTZmvEl6Ipxy9jR+A+LLu/w97cX61Da0SSCPlMppa8qRbTx7syRakjcE56N9h6
GwkHrKSeVw07pHKEu41qA+2QUh/8ikfWy61d1XM7KXqTxJXbybkPS2SmPtZVV5CwHKNcPo8WSkSj
A84Hs4gwfT/MttdTfoAD5zguVj2jSeU5Lzp7L5DhDTulfGqLO9xA4kjJZ7cMKy47W/elh4l4ENeQ
+tRWw4uFwu1HPsOga3pQRQ+TCj3xsCnj64ON8dKNKrX0WNLos+jQb7SJJkz5CoYGr0edlF1Z18iq
PKwUlyiO3nJ4tkafgxaTrwkWxUVKcb+UzzXsr3dlH4n3FSpXQdXZ1Ke1pN0QHchOPq+xKt+mYEk+
rGlWhW1hmbdQ4yxPOgQy/KWysIbdzcba+jAbE6aKnPrAlhNrm4jZpkc3QDQwqctxbycRljRIfWKr
EL2m1OTJUXTVs7VnE2l91aHrQtzkA1smLpIMPQr5i6kGGr2FaLT6gCw0HR/aKg/rhkh/AbcUm2y2
FfQ+idUH0pNtB1WXMGg7/QXTytG/v1k8HAcH3RGY5O63noeFTD6jZZc1WaJS4OECt1eIp5e36Sz+
DVpSPqA1NwI6eA0ebuMp2Y8oEt70WgbeoLh3tFopRxVrTu9Hh+Zw6Jrv4nIJa2KCUe3rrQa2r3Ts
Vkbvy7aYD/DH3UsBaaewcfGWKzQUJzZmOvmnKlokOeKmpPsElfLQ6ejFwVVv0wGamPJ56Ud9Wxl+
Fs4N/Kg+nTU466INjTLPjY3zBzB43REiOjbs/PDxLDLpIRt4Ql5UVbJ8B23PeTfn6H4LfL53eQXl
u9pym9SznPrpjexs8y5zMJ8J+rA+oZVn0L5jEmdrZ6byM5F99JbN0zWR2PMx9ys4kPpaWjW8Kd28
DeTFNXZ8m6XbehSTDsrcpj6dVTNjSEFb9ZzrWn3YEogJKU6Csp+pL6VV1iibOihoPesF6b2Cg7rb
hm28cjW+NC7eWp1yW80NuLUXmHXVNwieBijIz2EHtw8+JWyQ4wAj3P/h7Mya5MSVKPyLiEBCbK9Q
S3d1ezzexi6/EO6yL0hCgBD7r7+nfF/Gcpfrht4mHDE0JbSkMr8854ViXu4VVKPnvNF68+4c3TfO
J1tLC21QvJBBkL4YWc9vNunJv9cOWDE+NHWL+GwASkqmkyVe2LckjaLPAqY/nxNIQbrNeRuAKpY1
JRVm+ou3RM1xCRAGw4HA3BmeG9/WBqBUtRo9biT5PHmlfDsuZk0zpkL4qDmtWJuAWut58IYSxl9z
DzGKlENfLCKjW6krsBGo1ddTSzzJnkvYr3+exzTSmRfMntuatcWzPDmXgQeDgK+Qq3wby274h4Y9
++g2MtbxSs08c6Bz5GXchpcN0V4+aK93nJLWkmU+OoriRLBnSMd9h/Jjcxqq8l6q7NacsY7XOVkL
PL8vzjUZeXOoqzldDlvjGnjY8BPEumE205feCwKQ4DyTxCuzKUBY5jTwNvuUToJ1Qs/eSwe7qLer
SNd3NAkdD0CbfYpW1iR8NsVLMk31+2QJk+9eBerS7d3t45U30NvdNu9l6/rigcCu8hlCvm60QWCj
T/BSr7kRxnupkJ3P/bbun7FNyjs1qBs7sY0+tX7HhtqQ5SrF1ft5ko6kejOQCei8FCJkTvxWYDNQ
89SP8cCl9xLK6Z1ZgMJINmu3g9ZGoPQQhGPXzoi4Uxa8b03NUMQsyIvb17VWrSBbrNC6WLxwg64g
SFyzT6aj/p3xv7Fsbe4paUaasrBgIkP+XB+p2aofFYbKqRcusFmncUUTyrpU5aUXEAcinoiOQ9/c
UyW48fI26zQvciOodoVov9QppBrYaqDkYiKvunNniF4P/mzGCRLZBojoREUWRQK63KWecuhM9QPP
pnhZxHdQwqPbKraJJ1kCvm57GYtsjJrZy2ZVmibvh/T9n+fRz4r9K5GsDT2tbNRXYab1jARL9Nx1
RNAcdbzxeYTNMH+eIbwaP7Ch87YsbuAJt2azxE3pwKutel/VgTzVUgxuGjmBjUhxvZgugcbrGbnf
5BEW4clTNXHXp19nzL9qToYncJCvA3y4srnqm48QAOiL6d2fh/JaLnxtJK1TehyKJZr5gEUzVu0g
38ykj/udJDBShxNX/TDXgADCgk95J0RT4h4I3Qa3uNvGp6BN3oz+wLfztNRnICUIu2nnOAWtM1xz
PzRzN5UXP+TFw1iI6F3dAZr486hdj6PXRs26IKdLwbUMt+JlIjHZpaijrbuh9uSz2Pry+xx60/uO
au3U3hDYOFU6ShOpaFnPDe/DzATQMILTj2Npx8apVn+TzcaI92KqGNVpr5iZyuZ6vJcJuXEs2tpa
0RQlMD9JixddeJs8KJJSul9xKXoL6L50O7dspgomCaUgtAxERuF8vFdN4D9Oq2Nl1maqIP7m971o
vRcBE8tPca+Kz95W3TnPb2zMtiWjloWJIjagBJtoE5SHcm5piTNshEHvfk0hFpbC9M1RsDWwCSu5
SF/ILqTPfjetj7xDtnSYt/X854Vx4xizESuDPOawtkn6MhYUqkmmLtqPWiOl7PZ4a1UrUYKz73r4
QxTkrYaDaNYP0k3wJrARqySBh04w+OiMWzp90GKaTo3mbj5mgY1YtbqNhzYo6OPVF9ZETbKP49JN
byuw+SqQQ8TIIqwvDO62Q6au2p1ZOrueQTZeFbRDO3raS176Zm4PHQSUsiFZ7+2mNyaNjVf5YljC
dQ0wJRNoHEDJ0T80vVs7d2DjVYnUMLSZxkhkrfRlDjRsyZLEsSxj41V6iE2UbrR4iXv2nyaexcPA
B3onZLs1LvbZjFuKj7snfSxL8IrXXhN/Ce/Zl93Ydmy6iiq4kYp19V4mNZFiN6dj0qAapue/ZDH2
477WVS/v/JBbf8tatuMaiP/lwGQTBt63rqvCT02MitmhqilhD2sgHS+/NnbV+pMMJA26c78E83GT
NYVhXevU90Nt5ioCWNtEzUSfx5Z/11rTPbxQmdMgUVtviyJeTqvW41/meNRvecV0DFm1wdS70mvY
egg7aKA5pQhoal2zpeCrMcR0Z7nE7de4lNuwS3gzu2XFqA1hKV4Q+LJ58aMfS75fR1jMuSaDqe3Y
KNeW+ynKQo+MJ+GTYQt9F9O72ZPXQzvcGH8Nt2VCx7KhaXlJTARpuIWURU5W4uvnHoJWT2RDNz8i
8XlznFPWIueeNxPc/H4KvJAcqgFiF9euE9a6cOsZPQtDaspLU83rnkC5OoH5pwe7BZfzmNo4FpjN
ZDJc4VNsJMoiHpHdsNVu+AhNrShbe2zkZNP0fK2KVgUbcs5qt42C2jSW1j4PYsiGvfA6UR8QADd7
EgTlnWvV61s32rF/nUVrw1UDO5oU8aiMP3LA1futdCwX099orNUEC4eHxhnWYFtmBHQaBOsrp2sZ
tXGsFq5yTKCn9RES12meXHtmtir97jRjbBWudRmrJsSEP0sfLQlNzYcHrYibBhe1NbiQEOZRESOz
anj83u/K8SnokRt2e3VrpTL01gK7MKPIit7vfwRXW12Mj6oLoMNuf8Jer3CuIzDkpOd2QNNtW5bQ
FY+FN390e7x1DpeERRLS5fzCFFwikcpNdkvpKLBGbR4r9RkcA6EXda4hr3mEnMB8MHwVX5ze3eax
VBtXgI5MdZkl1R9YX7cwgYeghRPHAKTj1wU7j3JWflsEj9f1mjToOUlDbty2SRvImhdmFIaGnvsx
+Go4Cz+oODVO7VDwqP/1zfnS8EAHjAMrRQGw3ObgrYCD2p0Z+frtHWZ9vz5dwv03MWgUxoU0meu/
y2tu+6Ok7Tx9m9rkXjDK8LTf8ynUBrPWBKEzbAzYo08jdihhQ/bsQSf7xW3qWAtXe2rtUyg4XFLU
6+FQVeh9CqtXx5ljrdmZ1WsUK8Ue2YoofU6HYciadITYj9vbW4t2C/lcocrVnju5PIiYtM8eUF+3
Pc0Gs7QfTcHS0vZ87WxpKHwAzNa79VNTm8uqUhrBI3niF911MHZsWhHnUJEakNceSjckn9p8llRe
n2KOYU+TMnyAkuy4HxWEUv88+Demvw1myQmOHRT36LMn4M1zbHBRHXPVtEPxAClfxyZbaiNac0VE
IWcRP9IhhLTfWKPVszPG7UD/jdGCpVkIuVGUGr0rfdck3un/0MH7mah6ZfHalFaCcJIGvGDnsmm2
o6ybJt9S1pyUbIR623KPVbvAp1N4ivxZvUkCLL5MLUv4pvWl7I7czC1/Mw3B8rWuGlTL/vzpbuwp
Nt7lBwlM7uICRYhybCqWUd2NfV5tjlJu1Ea8ZDKG8N6Vzbmvyee4D/wgX+rZuDVywir+1513qQ2Q
+HlQ57Vpq51I9An+7G76fLDO+/XhUPhZYewWR4+q7P6BxKOX99BCcbtd2oSX9hYtwk7g4QlWY3It
Itboz3PbsmzCa6xQa+kCHsHQFRgp6q3BKVWO5kTUVuAyfbswaDg15y3c6JOHO/47Z2Sd2nxXrSbd
NChdnUuPQnK5iRDl8VKVzG3O24RXAs3cNdx8cYm73i/zKu5Sk5PYsVeR2pDXjJS0gjF3fGZ18YBp
OeajwsXJacHakNfSwRjDayt1TkYydNkSpdDtWjm5Jx5yYy+3Ba6Ut0LISWCfkk3tP6whBEd3FHiv
OMaez7bPbr/CWrZh0OBqlkpxmSu9PFQkHj4gah3uTP4b2Qmb9hpjCR0kyG5c4JK+Zl0C6bO8X9uS
ZrpdKr6L43bKNnXFt51+js1+pWZNIqlaeRFC0AxFOr4v5qC88/QbhVxqw1/lUMbdukbhGdGxfozo
RPdsSUA5NaZbnueijz5TUZLTsHpesYcF8cp2Zm2vUGezjscaTsf6ztDeOC9sUgwY3RRLgl96TfNl
0xx9H3hRu22JNibmh0lcLejkufgzdOLyKOH9th+C2LHVBhpQv27oXeehmF/R6IwNIDpESRE+loVy
K41QGxRjsLjksRfIC3ofv/udzw5Tefe4uGGpRm21LFrIemuQbLuMU5PSfEDXx5cKRotHrSSP8xpr
9MCY1hX0Qbz6r85A0jRI4+giYy7uBHq3vr4VxQeJllsEqZbLCgT3GSBu9yHZWuF2R7PFtErdxYEu
1/oSzfCxEGFZ+Jk24h4Pfr2kvhKB2UBZqIsGMi01O08k9E81b6dqRzRUcYcYKpvYJrqJn7Y0DJBq
BySj3DZsGzSjpCyhSFCJi+eXQYaEQNMBvVmLe7PuxoZto2Zh2/RLAiH1cxGY5L0eatpk1ZLMX8dp
hbqC0wZny21FRAdxbXAbLJOCXC2rxK4p53duD7fu5l7TQ6GNrtUlhOJ/A3fYfgN6I4x/Z/+8MWtt
5AzmTEM4EVZfilQNHylXV6FZb3LzEqA2aiaAekhsscG5a+YXBWj8eRzK6c6Ku/V17Vu5mZfgKul5
SWK+bblZzFWCc9b6Qx8o1wGyljW0iMGg1jI4l2n0rNdufK4SRp0YE2oDZ2oMi7JWVfDYbtu3ImiK
bPHle7eZYwXoY6+mEVem6lJAyv6DSAtvv3SRciJKqE2bMfhSq7Yy4bk0xlM5hwRFcSSRqN00M9FD
+utxpCEupAt0w517dEc81sKrf6R9NDkm1GzALIGMNvSLml5kxl8+sb5v38Wchm7f1abLkoJWdVx7
4qL6OvCOwXXwq4R7ndt93ObFrv6q81yS6JET1e/XdWqGTKDry/HmaItqkTaqW4/hLBNF24/5gk+9
5OjPcKMwqC2qBSH6Ooq1VBc0Hum3MQRFadZvqv3iNPVtLCzyVxVVMCO7kK4m065OAbseGvhUO7FC
1DZgnLy1kqPAaRlRth5LBJM//g9Y68a2ZgtrGRh1TIpxeQnrkEx79GdMfR6XhrH3dFruSTn/3GNe
OfJtJiyCV2pMxyg+T2iMjr+0w+SHHzREgt7gqFnftHRgewimz3t4Sse7SRVm+DqJlpVvy2oI0J+6
oIRa5bJXqn+KrzUePeJC/XWN+HIsICeyCzpWyjxZxjmVWVEB+sjmsEvhuwix910EjdPv0gun73go
+RZ1mjefhkmWT30iYU/hFa05rEuAqT3R0NyJ0W9cf2xWrSEByoHIFl0Wbw4/pDRevkHFef0sYkCL
TT/V6TGK0dbrdrza6FprhjaJ+gEbAY2WKA9aoIRCRJHjNmZTa32cNvHGWnVeOPMe4UTdaaxTAz9T
p5Vkc2sjV0BIYH589rGQ3kl/7T57s3cH9box0W1ujXUTdLCRPn5c23jj+dyW0Q9vQW0jTafEzciX
/kar9UhnXAnFS1E052S4mq+zWOzdhscKDmICVkpATe7CUmRjhokNF7B30Z1t5tZctRIBRbItMBxm
6gynts+ggzcFdwE+fFXDHEHnue7OXAl2J1y4dYey4TWdYj/oe5zoReqt+kEEjT6bJqHvSIdUa+5F
SXfcFrKMWdsM3d5QYFC1t8ZnpWp1z3HzxpSwGTdVkYmUeikvNGi4l5FkeOxXHVa7/+O2eCPktVE3
uo5BAxnT6Ixme/FW1Yn5p26hk+80JWzQjUFOfWtDlAF5QpNPxsBuZyjq7d4A3Xp56z6Q1Hpp0fHw
v7Qrhxha3kBp6U6O4YZXELVRNxY0CEnh4iwytfr1DhkS72ktG1/rzHjA5c89kuL+P3FD+1KC9yZz
XvrN8FhDcMhtU7B5uHIbR4itQGJvjL3ogNZ5+S6q/aXLa1TJErdt2VYdS/UqEVWCavGN3z7U6EX8
e5ivIv9/ngM/T5NXzlYbjZt6GBGtZKsuoLuMhuh4HY8PsWGrtxu3cKlzj2pcq2Pqz8j4c8KyoKzD
HHnp/kcS6OndLAyDNEY8z1Weok3huK1Yk6PkZZ+vgxoP+E/l1t5PbSEzM6w+6r28uRjf/8YLnf4D
5e7qx5/H4taEta4hve9V49iidBqboPq7KGFYahrpJjtIbJ5uxuVp7qshOasKrm+irZMxl35auMla
EBup69sGfV5VEZ1pPPZP6+zV7wU6Xu5cYF8fG2JDdMara1a3aXjeFK2OTRh3bxpD6js70Y0dndgM
XRHXMGLzesIzGQKqytgm/YcCDs/eR19Bkhf+ZljHWTy30Y8+hcP9wZs8GeThAH4sayAT4laBJjZw
V7RXG1Ovrc/atOPnuTb1c4obxuHPU+z1Q4PYwJ0flnHB2zF8TNA5flIFC6tMDfX4PGlN7rUBp69m
yIitfsa7qQkSBUU4HWz1ow8TpPbJFxB+yGs5QDO/1FdThKCncAbkazgmGSIDxw0LDQ6/3oYlhaw0
3WbyZuabzMsl4H9tuIM73ZeIDeFhYUL5QUikycRYeBmsnWWT9b0v7iQLbiTpic3hyQCX7Q1ecBdp
ujYHKVyzx8UjQ52tkHTqYXHSiQfToof+ayFHNRziyfTPviaAb5kH/mqdeh9b4Z/ny41lZ4N7oyfj
DZRIc9ni7e3oBYvM5jhybIchNrlnBr+L/a6QZwhrn34e0Zj60Z1Ffevdr7Hiv3q5dLRiJmB+PRZ+
0+/NtXcBKvNuSqLEBvfoalQ1thiZiJG3BS3b9cGTDb3HQtx6+esC/tfLw8rHQ7YoaC59Cq/bzWu+
Gc/w8s6pe2MbsNG9MmCQOWMhKkEgbLfdWpCyByWg2ZdUD9Rx7lg5R7ROiaoUfXKei87fGXgtkHyK
Y3HPk+v1mJ8k1kKPFPzK2LRFj1Qw80lC00cNGSyH1NVQZ1rGR3g5RsPnWk9wF/rzcriGjr8HK8R2
1/RbPHJlKPf45ebvo5LUT21aLW9bqoryAfKF2g0jITbfN1Z85nMDVe+SoXd0hdLKgoRnXGq3j2MT
fjMcQXy0fl8Hz8zoHB3jB6++C7LdmL024Gf4KFBduoo/x+s3gAmQzSkXcfzzR7j1cGtd10oEIoXG
wTkQIT7Cta/NaDK67Ro24ZcUU62YV7cXs2zfgi1a/SwakSi/s/Juvby1rhMkIHA9YNEZbazVsfZ1
cMRHdQMriY32dbgSqGluwrPQJWO5Hnj7ECIoduO4iS27ZjwmoxhUJFLZRZDPQ1juBI+cer6Jrbqm
e6iG8DCNzrCxnHajD6N1EyZ3ztVb424lCMys+hDt8OxsVNseihW+uJVo7+Swb1wGiU32LV7rJ0yg
eIYun+GfsOvE41QFDG290tfdg0Teszi24YoOijLqTmEgcZ4XupDSiYskv9F/V+GbFsXoMxHqe3tN
3STCvwdd3tj1bOoPFmxjgxCkvYQafiYwZatH/rFvq0K+idIVqc65R7n4z4v7xsn0GwPoN3KlNQw1
V7T8trmZgyE8kDVuVe4Dd75TIr5WRl7Zx20EMPFCNFJEY3SWY4rO/wjlpq+x3wjYJ3AYnfgjkf9J
Johl9bPH7vXm3piCNhk4NmHZiyRoL2iomQBozvV3KHnHd5IBt55+/fd/BQyqLiGagtTp/7ThdAT5
NjRl3wsYbj3dOsunwVe0Kcb2EtOKHaMxVWWWlBv5+uevfuvx1lFO40lAvAA3BjnxNFsDiAw7px6J
DfdpWDCROYQHBPW7UyJqfezQC3EnJLj16talnY3KW0xq4kfcFuPDHJXyQLrQbVxsuM+HmHZLFhI/
GrF+UlOT5Gk1hHeW2o03t9m+ApSqVN0U/2ySXQ2d8ypq/nH6oDbZh9x9vzTKQLt7Q0WVa5RBsn5c
509uj7/uVP+a7FjjYxXSufi8JFX1boL57px5PJnvZJNvjYx1SKuKQVLDm2Gi3rXNko1zuJR7FBKl
4+hc/+6/Xp9tvCo6CmaTC/Z57JnYixGs15/H5lYuw0b7eAelqThBxVOto6r2Jffou1I0afjmukm8
mQRNg0PL6np+y9N6fu9VSdEd/KLdjmExeI4Rpk0A6gjNtB5w9zelZvWe9ege8UJHexFiK70xE1AO
K9vkUZLN5LICICWa5vLnIbz1/a01PQaA5JCCKb9cWZi87HoQfthBos0t+LY5P8Z60fnttZ9y9P1D
BOnBJ9TAe8enXw+9f80ubNBct8bQNzBb1P8L7RvE4Xf2uxsHtE3umSTc2FCs0H9NChgiRuiT/aJ8
4GoZOlrrv50+gE3wtdCXKNd0g7d2E38sl4bC9ze5F87c+gXW6m63IRQpn73PsyDF245X/jO/ulbx
JtncspU2wmfGRBYpL65/gi9vjV9GfzfknobFjdlpE3ylLFBC2KL4EQRyl2N5ix08ye4FYLeebh3F
be/JSRkEYApNKlyEyW4KXO+FNpoXUUorWBXiXpgUMFo0CU+TfIsdvWmJzeY1UihYgY7e536C7cLI
hT5AmuaD06S0CTyOzZQozoJntizohys8HT8sgObcyq/EJvB8iEqMZqrU91R6NMOJsBzjbirczjQb
vTPJ1Y+2S+X3VQgUURZFsdObTd4r5NyYN7bcGywEYnC2pfoOmkrIjLPGHP1lupcXvfV4a9EiuF2H
coD72xhAg5BBlWcAF+MWCdnoXaHiPuyrpruYGFhiM/WD3vPeNG7y9uhs/nVH1mktFpDI7In6iN7m
dkKfQBrdy1j8bOd95TZj21wWFEeV6fzgUQ9rPbwZg6KZT2auOvQfweao263o5vT3SXg9x7jokNLo
aqiYHPW6rju/iVWQyR7detCi4PQA3hktKirksX7yI2/zdnIG2bBDc8A0ZYzN6LmDNKxec39sx+SQ
+Fvb77wgBQXDumTpwHQu/n4UqOK9K7pRL3k0tvX3CElH8mXpFJ335RZ650EMPnJPxWr+Ciev+Kpj
UoTHmRkNFYZ0UMfFR6f1s5i6RAKTCVEG3GCtsu7hfT5+qAlhWxZtqPDVQrdFPjZ6PMS4lUzITJTV
J96246Iy5B1L9p+uhnRotno+eZk2dP0+skisfQbxjf5pnkQ/Po1lPMF3cQ0h+MTBvGZAn6NvmjK+
HRjGZKAZevIrL9v8cvlY9VNYfigSP3kKG5O0B9id+fLvaeqiH6MB9djTa8EjGdrqSKSXhFmD2t66
k8af90FI2KcOimn+vpkJf1zgovOGyFl+T9Ilpv/MJaR8srjr0ILUIlfQZemSuukCEhukrOIaFZdA
Fd+FkEWXzejeZllRtG5exuQ36T589a6VI3tCFOJPcH4bBpOjlfKegPBP6uqV6W7zlLoFVOaTmj2Z
Za0+qkZvf2FPwwWjnbGbbWj7+RCF6MLhEBznD5yp9gHJmN7P+BKUb6Q3d3/xViTeQQ4g33Yj0tQ9
GtZ6VKbGVoQqgxXqLONskysCZaezw0Y0jR+HKqANe9IqXKDzFs87juYbt4dbCVFAcFAlhorAU7TV
79HbMT2ilMzvZJZuREs2nzmaPhqUSbsLUj1b7hfjOD2zkqgFAu6TN793+wnW9s62hJFlm6DLRSXv
FMJKb2A5jj83xx5iY5pjRPXWr5L8CK8NDj0V4cP/0Wp2oxRhQ5oBhEqCPo3oD5jBTicYFoj0oWc1
fcOQMKvzZY0Cnm1j10u3ANPGNltc55pVUXrRfqCjDBKNRZR1S+PmNUxsbHOE7eTqdx259N2md6QF
XxLOc31nTt04zG1sE3WNxm+HhFwGyAD0O53IOt1Tj98TjyA/B/6VPcImNuM2nAJcf3yRLdCOLz8q
0y9sxyFjzjMlV1Zndem3VT73XvuxRRbey8rUo+U/dZOYByob9IJmMPfsoAnRxo1uTMaWUY7VA5kQ
3Oe8reW26+DIsEM/cc3yqJjgpiRLJr1/ihEdVJjDNRPVsGtFhWRTGUPXJpOp14mcU6i3o/vB0L+K
3kBnqCWsexOhI+oEd+TujS+NV+yAstbD34WqPPJU9jJp4OS41uHHWRdB+phAwWgnWbc+rijq5xFf
5QxvUMN6nNB9SLMoVPrQUn/6q+RqeqilFg8UQAPUxJtmh11//eAr/O/wwhZ+3o7BRnKJml2MH+TP
ya6ocSFlEMdDAf8q8Aq3NH1KILuLOCIE6dqZ9YCb2XpaoW+UHtjI8Pv0Chxiv3IhTba1OFbflxAz
W6o9r3FQR9m2tQaOkWaC/JVitforkqIvPgQe9kOjGrDBKS4cJpTjE8jPKC9FQb2smL2tPHKw0e+L
GYFIOTLBDxjp6yih5lZlNFgClY8SI31U9fTBFDVqpWoJln5XqgZwRluq7WhCUbwzQAbOrONoaysI
BAWyYE3KnR8LhDUrslVv522Jfpi2anU+Tx7koteIzP2RNSH6DP0tfSZ0nWCamga6zmGMbehHXS2Q
WQR1+FS1MwnbI02WedpNE+0wKp6eAv7NJKyODq0WRXCcEqg5KHQdk30DnT3zV0SmAbOqnqtiB2+6
xZEmsRneuYCs6NWu88kkFc/bpFxz54uoTexGySBaMFvRE5Teyz2SzfpIWn1P7uhGjt7mdTlMePgS
FvSJAVgxuxGZT/GciAkTIFFwWVrqVRzHFT4r7xZVJP9xOohsijcKeb1N0TBclCrjdq9LNQQPQcqS
L27Pv26J/0rOSDVBonOI6JPZ4LO51lCKSmnpWF20CV4BCe+5SNb2S+SbNyMVfd4nMFhwe3UrMwA5
1H6bIKr4VJAtOhU18DQPunV3nv7zHV/bsq0K3RAHLIIf7vAj7HST7rfem9Os61j7LZByRkwzavKx
rJbmBJ2qqv+WBt2KC0FVbA12t8F/NhJpwiPb0LN+55SN8FFeeyUrDyjRh8IBqARPEss2A2RchQeZ
SsNzb250cOq28h5Z8DM19MrfsnFeP1pHhDubgSY12svonqPZrP+gffAGTVYmka/XbBUQlm7yodhG
mD7WKSzoB9N6Ip/XsHmRaOVSJ+xmhjwqP63Cp7Lop6rNdNOm6clUPOHPMq3HhR5KDwcDQ+PCLqkW
0R/9eWvBEDdbvZNpgsTGFNPkcQ6l1Dtsj2J4mDFv5bEcOtknWUKZDL9yNWu5R7Ji6R6ZSo0nc0kn
EUHWFtlsxZBjhngb5UmRTVUIYauVTioLE1/7mTcvi/nqtVIfI2zQ+4VVdHoohmlwk6Qgv7HLEL8q
irqFG/2Y/O3PV3H10dGkmNjocszDYNZKyS/hNHzh0PXeqWZ1BGdsiU5DR4ZT2Vfgfhio4RUqdfUa
u91EbG4ZVXXpsa5PH+cNmmAFucpSLaj9OO0RNpK81n5fJzi5n0qD3GR7NZfcunvAz42w0UaRJRub
KGURwhDR/a3G3hzD4a4Wxa0avg0ie4qwop4J/WHqZHqPHJnpMh5p9p1j0+vQTsB8hqXkEXWagpQn
OUEPg8xJ0BP9yW30rC2QbW06hUgeP1I4pUNXYD14acnvtPPcGj1rM6OBIh5CQ1TWiUd2UiHkCkPz
4vLmvg0Xt6pJl6am9Ukjq3HQSIkcRVE5pS59mywuCa+GAe3iJ0DFBGwXSXYBkmlub25dnmkhqFrh
enFKCuj16MhfHgaIgu7dnn49Wf513PPBsLGVgv6IVaUOEIdsvvQzcUuK+jYrDGemqd00jHMhG8EU
Gs/SzmQ9m12fbwUrdJSp0vVUPGLjpjmPh3XXI/1y58R/fUL6NiYcdUU6djGTpzlFxm+Wc7CbUtc5
YwUrBfpwCJmX9sRCEe8Mb8whGJnTUvJtCHjFaekZtZankXZFxq6ytEvj6Gbn2wRwmwyNjtALfiJ+
AKH7NN51HW5FThPSBnppEEJmG8Ivp58Wgm0Pm7xJ+E7Bs2/jvLAG8rYIOlQnFDLmDNfLCdujo6GM
bwtxrlp7ohlGjRtnIzPdJ2Qn2s3NC9W3eV5l0OrGa9GdtMJc99lc7Coz3eGNbkx1W4gTx0i3dmvM
Tz7t/h5VPOQLQwe72ye1VqnSCVvQkFqfJA9PqunKPYGzqNOB7idW6WKscHwjAaBOI65h2c9Tg3iT
m5uzbyO8cCk1ZCbB/17dwAkqj4fGTZ/Jt2FdtSk1Bu3UnSDJHMPJITF70o0f3AbdOk1NAe+3usS4
zKPoEQ8L7C/qrkrLjfli07kmFTOo0EGdzDJ9KTZDjmAQQrct4Dc4d1VbGNQLTo0qgq/tQh8GCLe5
HXi2+mbZ0q6DqUJ3UpCxyWmLm0xfL07xkf8bm4uINQ5Q0znJukoPm4FJGCwQFrd1ZKtvRlz3qvUk
wm42PZQSiqp16RoI2GRuiUZ1CALii8oV9/5ZQXa/v853p9loc7klvF22odLoFGhQxxmVn3zqVeSW
s/B/A3O5gWXg4FUn2CbVe+k3R3F/qr+e5vFtN2SI1oHzKPBN0eqG9QMiinHcGsmwo2ob9K4TQ1Tm
K1puT83oWA7wbWAX3TNbj8sEvvU64OLsmX23BqXb17BhXK7SvvG8oTmV6/Ql2f5L2pdsx60rW34R
1wI7EJwymb2Uai3bmmC5OwAJgmAHguDXv02/GtTTrVu3lmpyJseynEkiELFjN7w6t/EnE8HJRzJu
1IRjGtQN+lWSn0yFQXtWmLI+9R59ZN/aCIlEZk7qSxJHMM/x0L8lXztf9/XnHIDIR+Ytn1U7YoXU
XRTQAWAHHdDbIZnl1899gPR/9tsCaViM1RnK8tSzPZlzdghAN/ncX/7hoiU5rN+wEuwuNETbJ6Yw
vf4/DKD/puZ/tNB0ebgsfYhxD++6KDD+R/ed4Z/zniUf/TNHOpGALBgVtuJmIzqe6i5ujp/7Yj7M
rRX8bSYUHZwmrNrzolYrvNhDoz+3jSIfDTSxrJ1yWE1s5N3uEXyt6AAT/8/JxMhHjq2p7BTXQaT/
e7r8O4bkdfcpTQOc5/7n+zjaeIp6R1EKuuBt7GGCOOSgP3zqa/9Isu2XvklZnqtLAuSwqOY+wqZR
/v7cX/5hcrVZWmOE6hvUGRpfSNbmd9jafA6cIx+9M7kfRNpa3l76eK7KfnG+/PR49tE40/I8cdIr
c7EejZ+xU3+aGj58rkZ+pNdqmOdh1cvUhROEDWxf+jp99l76F9LsytNRLqK9MKzDSoTCTf8f38uH
Y4qACp4rmWP2c3VXJApmCAP/bBH46JZJvFxzhf4D33owgfGDISHrP5etQT4yZv1cVWicanHxlTdw
dIS6AYYLn+JPkH/xxey6dW55A+lsM++Fz+JdSD/bEH/ky5I4a10to/4ShUOFhQ8a4hj6j8+1Gh+J
shpeQ8xH6I24SOUzGVz0a4Lq63Ov+kefS56mSDGfVX+xSF/Y82FVX7L2PzJLIJvc3rx/XXqQjzxZ
5uSMPgnTAplHf1ZkGXcJ9utHcGP67gWBT3WwWxWT2OXyjk+HOePRdw0/sqxgY5e2hxj846OntT7w
xGUnOg/BfDcMkHjAG8I0RTUuZofExcZfGjljtEQ4yFzGKje6QBBPc1ybxqii6b24D1ajotPfEx3z
yukdQwKpxAaNhGOhIuR+tJDSDWMZI/VeH8etwYZZ67AX4xQUJAzAXnEJYl8KVJ/4GDSM54Xto/CP
B7/g3kkXpQUFTlRWa98fFANdGjrJYDdWsgr3CLYAUw4kPfdF+BhcG51X2hQzS/wEcw8y+AMRBGpw
onQS75HQHiyFXj1W3nQc5/mJuE7K7yyPevVjlD5DKlk0Ni575j6vmkI3vUAuoP5LXxApa+G1gZU1
wXJpND/BeJDzIfGGfIsGLvSB5EPa7TCT17+STNQ33jeJezI92hJw4vR9NBgA8QB6EPc5qRGbeNJP
Z16ptcW2AhEJeGT5/M0teb5zQRzSUgXgABQmaIQvGPWIP0zHJngm+LJfxNySk8X+6maqyOInECL2
aNs6wKaoq+pvHCuYEziK9bAnC4zPEXJU8XLmchoOvQcB8oi1vjevIH5NeFPzZbxVsEw2Nyqk+ZEg
Y+4YLFXaPdnEpXxXjRqkMa70Lcyhd3Yz8vkAbkzNM10QKzZ2Qp60JAg3BVlkF61JOx0clPjpLtlo
MTDC1iCG4AuHpmGgUDSPNXevyg/jwdXEHskU1feihfDCzst8piCu1Mce8biAOatoLkRMmn0P1eAM
TsqQllj802VnyWAPMJABRQL5Y+ZJMLEROaIYDJ+WjL4rKTyg+ktvW14dSb42tlB8wp/x2iXsBt9Y
E5YizhBmJSg4FCRpwO1zyEuI93yEf9jbDF/A+NoPfZAPRbXG/RkkIgOX37Fvi0rE03ADQxHGRXqc
wj8iDBdx6f8+0ziSdn3LslZ0JRnZ+jx1JPRHyyd6t9BA/VZ9b7/bVYsHbp32RUXgRx6DdvGYAJTa
46fZFwNV55YYPIDSWDFjftQSIlYcG9sJdlR6xCcaOeGlsuPS9MUSrHZ8rGVQhwc9p3P9rVpyXLbT
gJRW6KzGFMLiYKqgEbBjcInWFpFt4xSByoHAcvh4wCKemYLiZAxFMC+ITCLOkuBMqjAG56Md8wew
MpIDzRJ25XWMjer2NrmDRaD0/DyGqsn2lWoq/UAsRK+lAxlFPCEWVkdFN9GBltYBCC1qEGJAGazg
MR6m1B1RAtqLycbWKHgCJlxeCNo//VR7ofn3oJ+Cri1NkqW92gG+c8uMlQx+c+Gg3+mLRNuQFVT3
Q3oPOo+xbUlSLPV3vq2pLNjko+ob4eOSFzCudNk+mOM5OEAThRoiybaYQiWJRGGRnqpQRLS8i9Mg
KyukqYGCXGEpekjqzO2HLMIPUjZHpxXWtt1hyW3+lsz5jAJoN65kLvUtdW1HjpWjUw9mjxA6mXfK
2OhGtY5+8thGu6jJQGeJxrB3O4LEdV9MCWaAnQV/6hgrMPrOFNfIdpo8OUDKLhlO+Bi+kYCad1/1
M4g/yFViq96Wx/U8XDDsYoVsSGSuFuyssewjBgV8NSKf9ZsDV0Af6dDR7t4JZBnSxfThXZJb270o
VS2v1AXjyYetzUs7p/HzRKVf7kk4c6w8N7rnAhvdpBgw8MKvVC4NvPkghfqnXegk/oDzxn8ITVAF
aYOR5kwQNMIOohf1slMzNeoE0RY9qmGMBhDCKhbunCLNnddQq+L95qvh+6q2STcVJFhBzw6bjP/g
Da61U2+r5rUKPUxAU52DHlzTBBQ+tkxR/hK0IOqofQCn0PYxnVh0bbF3eUK+KIZy6sX65HMHX3gq
q33XVc1voQGDPfFwjuOzldmE16iHs09hCccHHFlTv4zZkA9HsSBo8CpMakJENk8gmFEX+l4Ubk4a
NYMGG07zoY6RK3ob0ZpPe0eDdjl4mZhHkYL4PEIMLEs+IRTg2kpWm5euIUFyQSEi+6nvWH43rMmU
XVZZcYibUPD+TCJJ2d0Izf5xs3facxkl39IO9w/6xCU7uWnBvSY2F2qs48DySrHd3SO7gn5NwtXr
faTr0e6GIUnas5IR7tUmqqt6520Q3AtFki+JU6sqlrpZ+JemQtvvWVP94aLN2ZuoNZo7zKhgpaku
W+3ONRUqja3A8nYx4brohmij8q0qv+m6aUWBit18laBwuj2nc1OGLNUPFR3SnQJRW+7AQw//aE3T
W1IJJ/duTOPjEMaJvFlA5odet+sNn9ObC4EHWYFqSd1Pj2birFYUOMG2Y4fcJisPCYweoTKsu/Ue
N9X4SHCs4bNCZB3vyQRHjqtul3gEMQ8v/imJalWOdbhAwT4G8g0RiQN5REZQd4PKnGUvDeKLv648
Rkx3yjEhqpIJjhZmnTpDnqd8cAUC/RpeOOTJ7WQXJkFVdHDp/GmHeO72Kv3bOU34XT5kqLYAgdir
HkBkPNhO+V+i3ZRfomO4CsC5Uej2jatKkfk6PraR4rEo8DI7vhORkie2GUtce9am8jDW2zuVD32i
CpCqavU01BLRsmXXghn1RIewOSsk3WWHcIr0e85oACL3kAq/J3jirmBe1PZ1TKv8hgsxv2BH6ckX
yau1KkGrqvVLRuS0X7yI3nGkR7FrEz7iirRCZEtWaMPsb+yS85tHnt4XQIzw1EGK6HxRf01hwzjT
4btoh8n+RLzNSq/4aOkJTEHdnqAND5aldA0KNZjzSy/VftI0lz8S6PwlYEsafG9gWBbjRsdLQ3u4
Zn5RyejZHqWrC0ruBZxtyZyCju5CV9GSQQ3yCLs2+QjqZ4Jxe9wom7DmCAsQO9t0N0HceDQyxnGG
TAFnz+b1Eh+NgRPQDibu6BETj6RwtLlTyHZmXpf3ZM7ccJ+F6QzXUW9A0owtdFHguK7snqTTUB85
7pP2SlEUwiIKJvqDjVsDi3vV6L1bsbUuhJnDHw1dsl96pON86OBc2qMgON7sqzXXLU4v0fVBWOf+
4HTLdQ/EULXgntL8ZWxXfDxNOn2wSci+SN04fZfwfsUYlM1rBtJplrx22TgOD2GaBzcfJJndsc5Y
WNLkanrt1xqPlXhkel3NguDvokfE/XMwz/gagpSYzQMdKpBrBjVZtk8qMv2qUJ9nUpBq5jjGzg7z
fAfe47RcE5Z394sAJ+V55GL2X2Di37xaoNv6QM2KfrKP4/wR6tg1u4dncH22qxVDWQlL10Ot6zm6
dlwuVxfVy8/Ug48KnlVVjXv4P+RNib8//KHEnF/6ltII78SSylNVU0NhK1aNIz2OkvbtH7yCoIgq
GIplN6R7pfo0xGCsnhqtODnTymTzm6JQzBZju+A6EME68yMfedTZEw5dw8+NCFGBCwDMzXdYz4zk
FUags9xjvoShKZwSWhEdTWCGGv0fBPDgsnA1NrG4rgS2OV9Y7MF4jmcbXo3n7BZRTcJvfYNPZyUS
nTCLofgy5ccfGl/Q98psoVJYFrXyFvViCE4jknIOY5ysArxbTGgjRquwTW+027KoiZ/R6Cnk9fWl
grD/p41E+MrVGiQ7HfSwFETE2RKvD+jBLWi3HLQv11FUKVFXq96bGaX9yUcb23cifbAf567+JrD9
rUqTL27j+W1Xtd46CgEwnx4TKaHVBmw69PAZzgRdy6rltN7hhClwjysE5i1H361D88fUoQH/OZlR
oxB7weiJS0XVFYta45+DaJKvKic4cQTqkOqPnlf1BvPe6VwFGxcO4erU7hK0HgMu8gW3iK9orF4E
sLL+RmkrNnEKQozCotG2639O+QTiuQUHvSpSAbHDo41sFiKgq0N0YkiD2O1NOOl2r8maQWSlq+4V
CBA0kmDrBOISGZ2/BX7oS1gQEX/iFGS2clyrqb2x7Wq/tMOAkuH7btH3ft30uD5t5rTAahiiKlxB
mpUgZVXfbIUUSl54AwLhDrIU+uhcH/UlIXOcHMHay8yjgcO0fvftiI6Os6HCirMHhR7iQSxl7rcV
3x5WE9Ej4lHQvTPZGYGpt2PwgpkQlflu5qlVByO73l4dX+cbqTF3HnCDmDNmxq6CxgaWKdcE9zUr
ERhXhUcLBmG8ixsEMI7YOrfl6m0TFri6uhYedR6/TcJiEK0X7pSYDR0romapfrmVGvS1AahNpY7d
DKh1QCflNBzWcUkpOJaIQUx7LTs0FRZt8nMfdFBsJb0Kmifkv+coFAJs/X8cl2gUaEXa/YhchxOG
FX4aOTiUd4gpty8EVMWSRqk1BUd7Ne4lRG8w4yWM/ORDv45o3FNgD2K12XhhQ6yaW5vSkaMiKgxL
Ke/FHjuR/NSt+MHRdvwBNqKbJKD1jAOBdvolD9FCQ3xGUFh62mEiCaxb3vUQRflu6MFK3rlppu+z
TMRbhehiMqJt1E12BGRb7Z1R8ykLwcMqomUE4FCZJC2HFWCDTzFQHixYX19cjkvxQON5QIUCSmAQ
N5NnqEEcl96MJCCrpjosnHe4TMcwy+mX2DF2GwHpXcMuyXGVsRzEW0Hj4b1JcxntVe673xlb6VfL
ZDB56LGQkCRL0dU6+e6XxU0/cZPj3w/FIr2r7JDzrxMYdQfY3fXrLoq5pfe2y/vs0a65Z4+plohU
AvTTt2fXRtl69L2FejEzajvq9ZgD0YmyQNBTYmCpvc86gLPYCfsQg3jQj+xSj9146CJcZx1GQsge
dgtc7E6Jxe33INpJPo18sOqVNnnA15Jai9cozjZYA3WqutvkhNOe1hPcmpgw5snW8fwtrSOEP0z1
ClklrYmPijzkwFhYUPOhUAQfGYzYBkFoHkH05MhgFYdz4jGR4RCaZT31BCLTJyKS5jtCWqv+Edbg
cv5DhEvyCbNxW3fnEOdXF0hSYvVdjquj2Zl0Esu+glGoPPA08PdIFpumF4ph6Y9Nx+FPF2D25Ezi
+sTJid0fMg7+HLWpeRzXsXmO2IC3wYRDt69wCnpcFXHCnwFDQaSHmWTj2cOmr4jaRbKDlX93r5On
d/g2WVYCacNrHLE6io7C5SY4etE5SCI7O5Pz0o/tN0MmDJHC0Tgvex103asb1JyWIq9bFxWKRtW1
aZd5PnJpuCjHEJmLp5FlsTiMvM4vTQ7yitlscwtGHABBjAldGdQR+kxEIgXVFxOAtTSwLZgI46zP
wErmySmJ61qAQbwmw2GLTqLtEQCm74qQNGl03rBEeRYz7kAKOjKj1YEmZHPtc9peE4SSRDvcS9V6
Yl7jNekriCR3sLIEopA3wygOSzN14Z0VK09eQLTPbZEDHfrlFt0mpet6lF9kX/YIl/Ycdk95gsYp
2T7utroKD2RCI7MDmjOe+ExncKk9gSgXZCDmiz4J6/YNhWSejglcfZ8FbBGrwmE4IzsxbPMBLCkE
rs0AF7ErkN8M39FR55CnDBX80l9Z0OGvjyyO7QW2m1OGCXSJomvDc/morJPHGSBLV2JSBmi1WExV
LGygRclAengLgxTtdYHUUcQF+tALso/47OKjy3Ohd6OCfuquCulavShwfL8lYVghTaFKR3hRDmDg
BxEJ1FuDuvaiQ4Z/ZwqhKVTsCD5/zteYgVKVw8huEalrTis8yb6qKodlP3jZYK5joR3vgChGPEU+
xuL6HQwsluVuRcVCF11DceVwGk7rKsgziTBpzgb2gjD/GPNh44JFIXlD/fUHuHDH2F7L8RFxcl3+
z4aRFNnMBoNhJJpvM2Rf7C7nnR+/RxRl5C1p+/nUT3MMepABhqzWBNE9wuYOEw2mKFSrMB3QC1br
DdMxNL0MJj973vRZ8ogZOsomtD6ykgctAgYvEp4pMOwhAoRGcp75ZFGRjEnfTDwBl3L1GsDucsiy
M5D68OjTQAtWYOuDy8LCJrVG14oa3BcZ4oNfiCJ49gTsix0mcZ+elJ0nekEEAEOfCf/Ds0Yk56Wy
DJh45kJ2L1vYio0F0nC2S50pUuLfxoedDWH+UnNm/FH1c9vuZw9MpuxH1BU4tLh01zcDuUOLn1UH
s4ZYihQ5Qe15ZyZz9RPC4qBfiqXH4UgyRr/SBTzyX3qtlnrXo/1/dKGYFN7HIW/Sd57plu2HYEEN
gvlSfNKZQHCRDbbkNE/iWB8MI7EuhdfNo24VHH3JEnl8WgUgc91xWyf0iLqiLtbEdj0yIyuEhaEr
GeyDyGKEB2VDBHAcKUXiPlHzZB8NgdwFGelRhLFBjP4Kv9ZxR+Mw9PsqCSHjUtZib5A3HXlwAxXl
3HdrdYIdC3hEUC2rHIR1ZM9/WREX+KJrA+p3qoL2CHP82ZXbh30gEKSI0kgIAEq7jWdXDRz85yh7
PGUFdUxciDGUrxwe8UPhOIoUVnmmBbkFDswAtOBdbXZAO9P05pYRCrFqNphw/eIEpPGxiPhvZA1l
F1jKhaeqbxBzmWYm8EWEcep7Dsga8D/qUjzxFqIJnNprXo1AiZXzzSm3AnaFrWZQ0Sg/1Q+0STN+
sdlW+m1g0ntvgDwdTYq3bRdbDZx0aDIUREC8zv+kIUggx3yxdIB16qZRg/QR92EiEmCCvYA5QO1x
Y3/r2yRPLxZGd+3vUaaOAm8CtHuRIXYsPAOmCLSkgaj/mkxJdbPVDM1klYEIeVxcPjxha1Djz1WS
oc9GpUdC0TSWaR/Z3yE3y/I6T8DSraPkSxgAEQSknPtbFgcIufU2GYtpRZRggW3DHL4D4azaq4yc
GsuEDHhWcBXP1YPqCeybqwUz6gmAIP4LA5WgLbIpwNgDrJiXLQCdrwJwk9wlyiAYiWMm/TkABjrA
oMe8xa3xa5GMVZ8DS16qbADyFdeuKng8o8glQbtmT2NWN+ENzVtzTYTwX127DeXSA54jUybevATQ
zngcdJcF6xqIFhOl2d4katuoVJkoej7bFyV6Zw60S9g/3CTwR9C6Y/AB1omFIbpUBmNzBMAxgwju
kaU+jveqjdMroKhB7HBryMtUaeDvaZPXexGtHkgLms99SwAOlUmK3MeHSnDkItBYbzbaFa4bSoCm
QkaJDD4q2sQ9rEDgMdbwhu5xlzB2iZlHK9Yx90Mu3XCliOxxB6bhh42AHSwMsLQWDyxLLPvRkVYi
RizAk0CrgMaiwT4vR/NSA3qD7xWPS0iGhiuMtbeeveswwlEkEIbjHB5binkIeK3qDyxM06upa/m0
tDEwTRGEeVNAIgRjwFjS8ULSQLpiruHVnSBA7p1Ni/7jfbX+E0NB8atPI5jthd30K6e1OVmINB8j
Fc9nRFJOGC+W5Z3lavkpRnhEd6sT52XNYPCwwHrlCudlNLI9N8+JVmm6jwa9AJ8Ne2SycD5Me4My
0+7tgiWSwIG51ivNsbOL5KMJcYniGcDYGpkGELV2MnhPALlfYemOYYYAMbxFofRoD2rcNVQuPcGS
DOVhByQ3e4bP4nzBSEW/egF6hw0y8sZxNx6rOlt+Rd2gb1gCCln0Mc6GG+LQn9SY8x/A/XGYq2Zo
XlXSmqeE465GJ5S/WcPVouC4k+ErxL1W98iQ4+0Ph4C0R9Cw4FVBm4i093nUBc8uneIzhHQglkVS
mBNdVuyH+jX1uOv4NgybvLrCj7ZJT0gkAk8d1BeMyz6pqkMWwvf3QBbfoB+f4vShXRzP3y2BrgZ5
Nsu6q+s4Yl9FH2Mv5ToHslCERfO3Zahpc92Mjx/hO9KrL7CdpE88iObHOEs0HIrDaDNpwGVgdkHe
x3cVMMRrnhH7G1AVkQU2Agpt3JBmx2Z1ZC6apAt+qnxAB9msyfz4VwELut+4XHPcdKRk8Aw6i77C
akdTyEpxb+IZHzDR8Qevh/pEugXPnWcY/1iO4arALhlzEo358AetA84g+rVvjd5wFyESyJUXhrqI
lwgy6L00GXkNe5ve9+uGtNXIiRwKVCd0u8Bd5keS9d2+BjN0LAFKLi+QAasDZ0I8wO0PwDRyJfC9
TibAD/dxB5hJzonYwQQcvy833toSppzRlSJ57dyqgOvd0Cogg3wZs1OOx5RdOVC/5YocX4COVTsE
u76t++8zwYRLYRz6JckI7iDFDMNoYZAv1VA5vdK+abJiBibzTMDrP00TeGn7RNrxWdnGwkKIhUQc
x1nAN45uLi9+mSbEMgds/mZivlSFhKjv6pHK5ACHaHffTuG21144fCknhU3XTjRJ9dIajAC7Ssrw
dUzQ8GFaw4NgAEe6E0Nn0RRRx5jeNykHTsB8IPfDEuAKXfoFgGFD3fSgg4x9QZ4gflC0IxZfucwB
cW9QxQMRGV4xEqJMdPVY/6yafIO5Z6wS4cIBmjIGoeYxaZK/fjl4agrb6G/Y3uT/PRz4blMltqFQ
pQ5tnxcGcvMHUSf1dDOpG59BUGvPqU70CxB/9o+lAm43Laz1hm6uf9BGBs8LSt3TACXztU5WdFAT
RC/3ItEgGEi0wO7Rr7hpC760GNZrbE0gD5fVYXXOXPsqz6YybWpABEMAbBq7vXRbeWAg93kWP6PY
MYSbbPit9mwoEbk1NCV62nWHnNLlDU7Z6g15q9rc6zoAL8CPM24WbF3QRBCHfZgEqNydoTvFW4WG
lu5HM+Fdt1lL73RqG1nA/iP7VUnRvKkONqZI1bDAIVW/hPkLTFJd2ehY34M4I//g+82KwABWHPD6
8DOFvZJ4oUtjX2i4RnIXrN60Txw5Hdkh2Oa/3QioFypU4DsVfpWAt1aJ2gGDnk159FWmADRPYChk
w4lGQF4uLsy69gqq8nxzVI52D1CU/QN00e3BHJiiMlxGcheGsVovesE/Ndt1DkvIvQazpzunVdR8
TVRW/9PMSKNk2Tznz+GQoLXB+mx8H9JgXV+R4ELEua6hyis5peTSQrX67uH4iYnFZfy0jJF8XrGc
6I40cvFz71aeP2QCmBq2FeHyM9DUJTh/43hrM3CnGbhRS5HMDM4F4+gBaOBeT8Q7PMVhRtEhmOMQ
YZm6j+AT8d3Ag2DeA8Kd9uhyoz0xyfjsKHgonqcojr53z9DA18m+rvO2KzEyWXizzpgnCiRZYIcS
Qz5Y1uPc+tchiqOnqMPQRqTsf7sZ/yfpHBa4aczqAwmXGDCHhA0euL5830qEfu4mTHxoYcTWrYyw
MLllWaXDmwWH7I+AQcPPfLZkOrtu87bAI5zKDIs1sauolGhkU2CAVJrgZ9AnCdYHDCu1mmk2H1cW
tayQbHsWFKsnXQwMm/AHIhFkFtfGpY99223rZD+hf8Csx1Zsu7alv4kZtBFFi/F8lzSreTMOVuxR
bNGoG92rFJHJCsuyrKLdV2Oi4KqxUD80qPbBziW0OVkLHXVBxlS8wUI0fNF6qYFV9113y7BqsEUo
O8L/8AGOb0WAji05zXOMda9Pe/k9hLZR7IKMov50rYyqZ2mb1pxNF+N1BfIkUQ40QdcAblChgjV7
xgI3qvdwOdGHMe38SxZVS4lFbFrkE9ogJcLFP0B7Kscdg+nBoc8oWocsxTxxje0EUgBP4HAPFkXF
DlOFPgW4K5qHhY0X2c0wEImoCY8L2DEz+FPoLO4FEeAhKb/0Jw0S17vnA760QMzuj6v4eOEZbnUd
g1QDl2NJymSKEsBksMV+xUkCrlGoxazxOw8XiVR5gGBPAcKg+h9Yw4jDREkUHBe1LRGx5vnHrf3m
/VWtFo11noQavisjoHByb51Nb3ErF3mewCiBHSWrfkMi3n3tZ0WPSDcMaNlns375iyWEYy2/y2jt
z8T5LCnB/8GimoVgsOwqJdoHM7WkrGCJFf/kAcd2HwnC8Q6LMmDp/cLBPOoR/gMrLgioixQu9x1a
+hmdUiKRU3LQli4w75dweC3GOcEzXcIETbhClFZ8cvEiaZnHtZL3Cd4B3LsD71CiJjWcZ+SkDs8Y
X7vvIRZtSHlae9bf8CeGtVAInP6JFzmj+16jmfgifQB0vc+B4Z9EM/mL67bbxg3VIK+W0yo4ZGnU
7NEZJ/VZSvC7Lsm6prZMIYiaTtzKJn0g2N+yN3i4NRqgjK322YJ+7S6XhOe3FesMbAdpqO+xOM/q
i9cBRmsY4vZHsB2QMagoirxogPWRGOsOnkasbEYhrqB91ce402Iqmxifv8RpNO4o0SdcNWx0r22P
lXoVwz6xVWH9w9DUvLWYRu11yJG5flCwEoSna7eYJ9iicneqk3y+Hyn6xZrjusRGMl4LsKrW9EVm
GegNCwGmXzQpVG+ioRvvDhjMwZLNVdxVkTrRcPsDLQ5J8l0zMn8DwaJJj9jDw6juU5Tmj8aZ6G6B
JFor/pf2MQcveAUv45NkyQ+KU6YGQ8OYGzAhUGSSEbWyHCgK2Cf//g/s3Yg3HUeKNVTQmz7gr84v
RirgfyCS/hv5O/lonWl16uYe8MGFJZ3FZtdX2YPuA1fvFPqMc0RTHb3MUd8FR5wWzb/iZcVaPXcD
7z/l0U8+Gmwa3KYM44+5+KD9LgyYnXkAkeenHv5Hd80K5QEYAr6+TSUJr2MPA8n/yAn/NyKmj+aa
DB1djqkDPNYUhr5QB/f9ES98fGaRg8NpqFCuOaZdmEvGVUI/5ZJLPlpukmppgmlhGux8mC3ojRSd
JsmnrMfJx7RrEEb4GtZGXIiHLCtqpC6aTVv6f38amx7n/0D8/ei4SQMYTUaNV4AwZ/oEY1W/HyOG
22NFA/vJ1ynG7/7ftPdY4M4xRjEopQAVFzZdNzTmPzqA/JugJhJ/OO9qycE2rjO8UL0IKGAam2LH
bMkdkxoLToPw7rRUaKzvzArmIejGAyh96JUWuGPUIJmvLIz/Q2X7L87OrNltVOHav0hVCEmAbm1v
e9vOPJ7uG1W640YzQkID+vXfUt6bhMTbX3HTVSdVh40RM2s96w7vjLhQR6rxuil6Hl4Fzj1vGPoK
oJW66gK8CBMIa2itcd+aYamDoNd8EVmdPYu149kOKznuyhRYhziFp0U0nFlVrO817gXeE96V31qs
E0cb43/GM16r1QAhEPCusgn3Nglz9jmJ8srTbhw5ttrM4E0247S6MKQqiQ1X1U2FXwIsccGRZA7G
JGZBcI43DybrIMdNN/nBy106/nOXdhGPGuTRmiU13GG4y1fghahgj0sJ4HBeLv/OkHFjuGO1ZQso
UDBmAh4bYTycdnPPi/9FiAp6FGt570c4rh9Z4emKmRh+pVSqM4Cq+wiL2qNeekfuT7ef9tOIVDpB
1M0CYw7uCcU5TnrctlNV8rfTBEnx5wqoJcgXIeR/kmWKW5g0ltjJU2CX8iNVSC0cc0wuE+Rrkn7s
NzDlKU4Cskc2rvhMoSTCaaeENWynR3T63QJXbPUGlNXUfnr5G9xrnu3ff/oBcmw0UUsDTR8mfFwu
tH/RpvLjtpMfY/unwhWuypY8lNsGYiXHYcH1A164/SZD6sxWEFbluLpsMeHCtYT7bbqfhK8LxaVF
QswX6RhPEVgr8NoyY2N7mtDsD7Ym9xrdmRPYJMNOBnCi0bmFGDCsy+c2Ft+9vqgLiqzGMIYKoJku
0MTj1k7ipj7e5ZLQBwixO5V3AXwEF+gZXp829PP4NAbDP4q2D5b/bUz+YQ118XtzX2eh7svoipTN
GTxZwZrlYsE41TvoicAaDgooXB98hHv7QxfHJ2iOUxzuba9VHpKjxk3b+xGiri7HnVUJFTNOd02/
JzKdv8gB9oI9tMBqtjtOFJiSfh/LmT80Xo9bKnHbaSN4qZoCb0i9ySa/IeJmbOusSJLB9OgKxiRQ
jWXsEOJR4MH0fa8jOLsRhouBoEsKc4F57asocn6ACsJ6NowzuoVt7WBjZS5AMva4qsG6GdSeVJcf
5q2f5iUtka+SDtZcskUDW5q0yC2rfAEjP/rbT6WP+VjOjBfjRQ1wbLNlqq/5vNR+DeNS9eJ+xEtQ
Tc0FdxWglgvQnfDQ7pcBSVzEnAVBoA2yZbyM6/wGqmh2WDQu6rw6u4uYayA4q2WCqv8wPW9NEsLe
8WA43+mNLmKOreFEgi40l7iADnbATsjgitGzcGeYxowVPCra8VIIAdGZTvYtr1vPwrdf9FN/kYRl
AS4mxkvFgy/MpO1pyXyN5i5hTsYmTQOj7SvovYsDC2sA5UvcOPl9UWeU4sYxgc2KDhedAtmLfPrs
iTe+ACM3mpqVQR1kYO7jSFV+Fx3uHcLYd4IhzhoMRTtRULQOlyZmn1gIsCiek70WeJq68LiKtg3U
l9Fwsd3wmsbM7KPej+qCwh0HvpqzcooCWGiqGsZSRnHFVVeL9EFCoHT+a2/UeGMZwekbLrIGj/n/
juB+qEYU7mzGiyFoZZDW5iLzEa8GLXxjBOuGR2dE4c4gFUgxZ5BxDpdxCU8FnctTCeuiz64HhTuD
dIYv6P8afbvu1R3oZWsFu8DLNd9q+Nu+B4VHv7a5TKYGRrUcE2O61K9w2fJX0RNI80vsP17+C1s1
//QXnIFalZAK12uKPmPZBz1Zfa494eeovnOPp3nbdplFh5Rr/QlhOMPrMMR//GrujFPS0XCYRT1c
8OIwQHrUxk/AfGQ+SxJNXXgcZDMBPIKVuQyj/JvhsLuHANvrdI7CnYHasxQKTQbTVlgtz6LC7d+w
BN3x5Xa502dcdhzFOyYU1yO94k1dgzszlpvAF8Fnfy8prgJf/iN3uo2LkCM4UK0xs9G1yVUPuR4Q
cibHZ3i59Hs/Yfv3nxa+OKaa96AOX6HLxBs0xDCQF1V4sbjBph+lfl3fTYa2tcXFK5tB3SbduwxP
GRAyQDHw8k+410DOyBV4hiYtHnphr2uNgugOvtGDIU3BPf+AM3Dh5NCTmTYDCl56xMUMegsfFNSz
FzlDN6kWwSskf+MlTUPLmM9ROf2zxvHyt5LduN78WskZw3DcQaCCp265S0Jen3mZTWeE+v7rVbqL
lptqRG2qwhi5gyoJ9rOeznh2TWu/md+Fy0nSV/ABhSNeaCG++1H3vCy0D3hzw/Y5Y2DKpnChNUq3
NQiTIYHXB34Wr1w+FO8suMjUMEDvh2ibHvahXbH5XEgfkgcj+E73/w0wB2+WXE2M2st++azz0R5M
OT4K5rtX+vbvP80PU9kALLskKJ2viHqwfD5VcB8/6PpbE/xhSXQJc4D5slki6hzCnS7Oui/DApvM
nrdQxhwW2DSRUV7Aze23rXKJc02gGKgPkCFBC8zOCKFo3kDLHvgtki5yDg/RYjPIoPQM6MznciX6
I6xvld8y4LLlWiTZSJwVoxxGlAmGL4AaIPpD5kjj149cvlwtglXMTcnzXQoE5S4N0uR9LgFe8Joh
XMLcqCbA/uIexeNK5PtYBskpktBy+5XuDGEYWUtOR4HSixU27bRrTLGHKnAIPVvHGcTZjKe4MF+S
fJcs9fKqpTn/MCXV+uAS+84wc1OcB9lA/8M7gfqH9YdQ5BlEV3kCdbJf+zjDWIyiF7MCbQP22+KZ
IT/tFTQGXhg4mjJnBbZtlOsWXn8gJJCV8mQpSC/wwvlNzy5kLh10kVQQZeW7qKXflrprn2Bqr/0W
dzfGuUpKJpq+Q91jTdednaFk6PqHAPh7H9ZZdjfVZmfiAf2m69dkBzOr2GcrJJhe39XFzOGWiBQ6
2iYdYBT+hkAvP5W2ag9+pTub55H0KjAyzL7nFfzgc9fCdts3iV/Lu6A5xK/QkkVJ9n2EKuysw3nd
t0kkP/vV3RmwEVgoxTgSjCgYEd91UZQgmHAp/TYkLmlOFxakbtqj1ygAM6Ehgill8hN90NRFzUXA
0QaGjyi9rMKvGpItkBQ6LyItSndGq0RcVWrkj5nYtsUxnZYcrCfY3vwanv66Y9BFXcNeZLeFKm8U
char/AT1j+dxKHF2y4KaIKzacYatFRN9xpA0sQ7GK6cWbeMMV1CDEKI0ZKg8HgnDb2zt6t1S51gP
vRrHJc5JJCaD5kGy7zidfJpLUM9CaJN8eOAUIvVfW76tpjUpQEDNd/mk/2pwn4nXRARuee40Xegc
gEJmAhwhvqgOawiR0G5o+tWvYZzhKiSfAUGFtHunq2k4gYAPveka9V7Zz2ib5Ne2iREOZklsUT6B
sOAA4zsYrt34P7/aO8sryTB7xXqbDgbQxBAIihjWbgNzvVz8nW2yKzHT2+Nwgiepi5A5Dw8DmEt/
AUHO5p2qoIWLAuslN0MzOYOXWhjNhq7GD6nLZoJHTeK9vIIG5eUfsrX2H/b7blIzTIUDo72NLwRs
hXdVQuF4EwliFXYBZNKl32bKFZ0VAM1JGBfmy2zj4VthcWcCg1BT+WiYwO1If+1KVb5qJuC1uhRm
AeFJtQEi6KtPL7fQ1mP+0EKuoKwqDa7x14Ze1MTTvZQ53tyA+fc7AbmKMjJULIfvb77IpHg7QzNx
nOau89uDu8IxcFCWqcVZ+oK7jBlCVkQB7cxYBze/lnFGMHKTs7TMyXRpZuTCwVWePQVr7reeu8ox
Bekv61s7XQaTfUfqtNrnzCtIFf3FWW/FmOdFXy7Z0aqSnWCrjF4lJRKb/ZrFGbGWdmE+hjQ7DsV8
lD2IdH2efPAr21lrFZuA/BjgY9rBQtXtAm4AeRKeU76rysLhCQgWWqD0UJVPvRGfeJAevWruirJ4
w6jRc2CxL4YvCFZ7kEZ1tfgttK4oCy7/mWWIEsRisiLeZ5jL9uAZMkPBcvp1fiGjGVajQtS9i/S4
C0h9JKT1YruidGehhVUAlAm4G2BrW0K5n1RTnlpoLfy6oyvGapt2QkSDCr7DMTRDy41gFRPo1m+d
dfN2ddNRFfcrmqaRawrvO8gzhhO/KwpXKgURX9QssFGDHd8l5ClJATKTeUM9e40zUpt6aAEZX1A8
YB3qiCDxa1Y0XsBxfFdnrI66rytpoGrbScriz8irtsctHdVvcnfDdelcFFbWU/A9XpZgV6Y5+zuL
7ey36rl6KSSzxgkBnAVnhnqELxuOofc9U9rvw7pyqYiB5GXrDMWX4NftsGSXe0I6v4s/VzEFIxOE
UkqDUUAUuSG0bNpPJfVS+CAK3hmvxMKxh/+gdAObF/woOIQPc/3Fa578LZi0zmJu4He+LRKgmRXa
aY5kFXAu/bqNq34aJwRvgGorb3KECjOv2mbdiTWAi8iv/s7aWiyD0NUQh5eMmX9EXiLGEklUnoU7
AxaQiGjoS5nfykXYN8jtZMdUz56vSq4AqiBwCg0xtkvzDMeVRqL3pwUIXs+6OwfZLIiDiOslvwEP
BPsWeuexT5p/vVr9N/2TJmMUWcw3QMbiuCOAjXlate+1kyuAWjnd7j6YvJVZV16B3bD/Kbi9Prxc
+T9rDoG0cdZXm8PyUoFNhTgMuBrJEbmzRm0ENPiMgDNMp1MycJyoJGiuy/sVsINwTwmCkpJQwlr6
ci3u7PNdqRTYsCyUiBK/AI57nQ22bcvguyd00zixpZoAm7b2out13QOvNB36TPhtld0wTj1pQBEW
3B1LMuYn5HPLL7CBigcnlG1a+8P5x9VKiZoHy5DTEF1rhA6D6qk+50uRHlo485AB2zLAJ/0+gTu8
y8aSPG7LG+x0LSC7EagVC+y0fqU76zEp01mq1rS3cYs4G1so+KbFe4g4w5sMHbyZiC644am+2AMt
aa50oyL61B1hH7/uQEVIkopFpL3ZEdG9C4/sewjBWq+uL1zt1JBLoWipwktDJD1sUQD7ZR4f3ZX8
eWAJVzsFEgeEy1JUNxuVGzthgPU2rRW85n5ts3Xcnx5EGe+KDtNpeJEDeg0g5PFTP3tlRlDhyqdi
UK5xSRWQiwZRBVPSOlySFKp6v6pvTfZT1QPwE0vD6w1Umb0uYiOP8Pw1Xv0d/thfC7dsu5VKK3WT
ZAEkBYkFAEUUS794lu+MVj1RkQC2294a2JQPiEuZP4tWN157OCBVf609WPSATS5DfYuVOq1Lnz39
fzwWhOxep3SGaxXWPV1ZvFygSQ4/aYCo3kg72svES/h3Y84J2PoKeuuPKRQah7zPgPEEkjuMz3FH
wbtGPBE56aFLbsNUVIcA6NyzncEZeqXikX9gxQizeZY1JWA6yFJvOm37g8JDfYllTATFoYpXmPnn
0YBZMgOfcGjWFjgfsXSIHIhDirtE0hjIl8DTKZ6yjPbhUzLS9II89BEZCaTsP9gppXi61UK9Ky0f
vy1h24cnzUxE31ocNZ77AIcEuEiHDUnWDrorzlKGk/zXFqmA8HVV/b9UIT3iE2Nj+TwrmlzZEpAv
JO/l9yRDwJzio34GEMI8y8Wqz6m19pDRMdFXUJ+JfTXA9Jbt8hYhBLsKx6j3CVAAH0CbwGN7Mm6u
7XxLeM8l0DwNqGdvbR6R6F1DInEAIAEsC7FiyLYMEuV3rB3rT9MwDM3RNJgpDvFalR/DFJORLbLk
jCyC4XNfAvqDhDlmQVWe1+iboBJmy8BsWMxkQ6NEQOkCMBOt1xSRMt0edInkTUgbOPoRWpN+GXhH
IFXETUEicmQ+FCtkPhQ3Yx8kcL3NMRdE/avDbvlG46l9EmSDk8RLNRz5IOJPHYDg36AwI4e5iJBL
YvjwvEJJ+M4iVe3QgbTwKeZ9+TbBnQcc8mkQ/AsQW5yCLmGC7KluBEhwTb3S5w4wEXFQYkhfDZYg
mj0JljWJdyXwA/l/NZCvBOTuOW9OkU6lPIJuXdyqegHVLzYqLl7HbASeacyKN0EeSHSLeDz1Eoqf
z0U1yqc2tAPSDYAtWUc+5Zc2VWF6LcZ1eLMK2bb/w0tf8iYnYsPOBCEXG3k5KXb9SKd630kGUTcE
44E9F6GqrzY2xat1wDGQEc3/RdzJmOx7YxogDJd8eFeMmH73plYZTIWQ1hS7CXToBYiulizHqE7q
Ux4G7ed0yNi16HQ4+a1grmIRI3ep07UPL0VTf0CEPdt3yUNLx593QMJVLBa1XkDgGaobzGqAx/Ys
VJcVXphjnoZjvl+izlQ+OWJUuPrFEeC7ZjKqBVsFLTuUbf7egJ/48eXlJsHc+ftWDvzCX+fUkXca
lp02vEDDw55slACC1YZx9zrS3PMBXIjtj/+0piUg3lAgL6fbineEgzBwSzRj9OCocGfa/k222LYT
w3yI79yyv5sw7Q/t4mc5QOM7C2bFwZBrpyb88ZpW4fpwX3JgBl9u++0s86e2d1bLCFw/0hBdy10N
6tFXjHJZHCCRTD6BgA7oS1mJp3lZMr9rP+Gm4hbtsgp0pekGd2QGdhq++kRyr5B5NJWzfGagAU8q
GJtbDHeG3tz7SNGJHjTVnY/sSheX0C59J/l4q6NGvlksNddp4H4PvsJVLooGTPWgVuoWKD2/mcNg
+dpgnT68/Jnv1d05ygqIIrmSOIs10/A6LuNun3YPvej3CnfGL9A+HWK5pukGBmG7WzIBLuVq3vvV
3Bm3cW9i0JHIeAO2CDQVU7yNF+IVYUhh+/11UgD4RQcERPDbzNb2VCMPGgk3QKX7Vd0ZuFkTywFs
c5yO4M7+jL65cePiLfDLr3xn7IpqsGtoFnWrMiTY0zjt9C5dQKPzK97Z6saBGIkMdXObJWy1WQcX
DmxaEezRfuW7g3WSSUKDZrz1gH10hzjOl39XxIL+5VW8K1MkQMUANzu0tyWMrkDc1Efsj/ysCMIV
Kcawg5fIa29vVZF9lxGfD3wLhvKruTNYi4nEHY+H5lbC7XgCY7a4ggP6iH1xZ7S6EbihzodqzGxz
U4Ygl3yekGU4gQXkV3dnuA4Zkj+KdLLAnjGyIRs5IMzMbxvy49T00xpu86nJcUHS3wqBBNwsgVWr
rb0s6sggcEbrQHgFpAY+adK2H3hUfReM+40kV5i4obztAgThjQfDhHc6219rhEL4bTJdYSJDsNeI
cMf+1lRMHWwH+jPv7Te/7+kMUql0b7EJ62/hgpTBCJzUXZDEXoJN4YoSBcjOLUgs+hZxbvY0Bfab
lInZe1XdDb/FW7dq5mUdbzSk9CtDPgDuaK3+6Fe6M0gXWGPjVCb6VkzwanK48J5YJj23SYmzpEK3
FrYdpvUbA0v8kLf0bzis1wfzyzYW/7DnczWJ69p1DAw/sGqrWb1qDWIX9wLuzXdUipU/+CN3phlX
mgg+HQLR7KhvKh26J5Z0yQF4tUdupHulO4MV59VuFb1UNzvZ9olOoBEcAl6Bvur3dd2ldWnJKrMS
YTlt+p1C4rdLVO25brvKRI1syyzMQWUrapDSswVRta30nCNdYWJHxFrieRdHtXGedpAgVUc8wMR+
X9WVJZotUBAkW31bKjioYgoTbh7BbebV6q4uUW7kfgU4/K1Y4PQYU7irg/KhcfNOn3FViSNiTMhK
an0LU9b+s5QtUMTRiAcVv8o7Q3YukcRR9n17Q57G51kt83datfKflwvfCvnDkHVViRb5azyii0Em
JjythwRszmealD2ACAVnb1PjaZITbiZuRqSRNuf6ZsPkNpv4ogs/fZP4TZ0YaFwG2lTjLQLSAKQL
2X0VFF6vTcIVJCIdEb6aqNE3koH7OcMHCQxh6berceWIeh2TZULuWrEr0uL7XPUAjnbTDI7ny5/3
Xtd0VlnkV0keFFIcqwgZriIx5BgV4aP5/k7prg6RNv2Ycsu7W0iH4BpXnX2t8vgR2e7OauIKEZdC
I2BhTOpbStYOMVxMdu/asO6QA1aaR2rHe3/EWW1HsJkmJKv1NzEAn/kaszKyA7QKW2CZEYz1yesz
uMLEbO3E1KmMHxkdxmPRGfrsyTGhwiXa4YQJXGJo6XWWjdkpEMaRZFo8EK7ca5/t0/+0My7DWknV
BcMN4ZNISsNqW/0XEl5Ge2UbBIT5tY+z6ooYl5DgYNmL1MkVDPAe8beeb9HCBdopQJBXmuAnZKka
qz2e2je6awcOsF/lneMsC0dWZjE2bJ2OhlMbLeRSl8Nnv8KdAaySfOVpw6pboaA5Fchzfh+miAX3
Kt0VKdJexBOygbByNQpPErxbns3Ufnm58Dtdx9UoBjQxi6kmfWsbvMfgdQnpc81AYiDZc/VQZnln
AXO1iqVdkzaSMbzLE9J5g5MWCKE5KqRpgjyvoN4HIhhhWx2w/Rr6icCYV2lSymMhJAMwHHSRr/2m
tQBYF7htHuEg2B/XLoc4I6mFVV/DXtTwKWdI3k41yMk5lvrraEGTNT0yX+eZld8RENq9Bcjcpn9V
XQcJTQf2skHkYxwjZqVjE7vgow0HIAlVfsU/sOzDYEYu3o8Rz4IeIHyKzMeKJODMr+GKNICoRMQJ
qLMcpFkk8ypkYffIj1ICHGrcbthgepqScETEqCl6MLuLBS87fm+RrkKTLhLE3wIPAIj0Y3uRonmC
6dGM+wPN9octhyvQRL6BChnW0ptG2Dh/ZVs6f5BcqL8ReYRXO2aqYDwi2Litd52sQvgdOzLgDQo0
ewT3xEF9lEkF/CXylXGRDJhupZ7SuQExGwGU2Sku8hRgZC1+RJhEY/+qRyINotglnq6yyrZ+kkHx
mxQ0mGNoKRFCmg2gdg0BJLg5ezR47iytrhJU2IVFIpY4wZI63IOJQJ7KUHx/eWSKP2/6fnyZnyb1
BpCRLZxtuAH7jNg5JErMb8MyRoJdlOilOlRYABEhUanl1SLkcn35r977Sc48KeQUtumCSR45x/W+
yiH366LpgbT13k9y5smWzWRIo8ncFl0Tex6NQawQclBh5u5ijsAHqooqOeG5NDqFA1D2fjOoqxsF
FbukeO1DJ+hgOaAd3r8Dlj9YfO+0mKsaxQOtWJBTG1/RmT9KI0CERE6435rrikYhIA+TDvlw2JOQ
8gQVY3TulvxBD7tX8222/qmHwY4UZVIl6bFR8xu7wnLqrfBGWs6vhVsIbCaEroU/mqXA8+EeVnfP
Pa2rF4XRSdeMo+ayM+LUhIg4SJrCzy0LEO6vVa8YRNEKWs5rFtnkdYX3zk8G+QYnrxH2A+n7U6tX
AStns6wpOOag2yK8dYLrNxzbBxffd8aYqxdtVIoDXGK2ypssOIwU+SRC9cgThQgWiX85ssdtZJHD
kdPS/vvyb9o24n9YLVyOHsuE1dkIArDuSX0GE0OfhQ6yENB/gVOBGvL8/Tqxzq/jusJSrYi1AYyX
VzCDv9tswA2cQRjny7/lzqhwZaUDC+O0GU18RSZ1uFOb52ENH62r9wp3TjJsXoBstSFMPiSkz9gm
jNf04Xi+8xVcsWglCwSYNAwg8BkomsMcI1tybvFFDrjiV3/HZZN8aZH55nc57MpHLUKmllQyHFvX
EJG3BVTV3FSPnqbvtdT27z8NE3jDxrCDgPRIqRwONsFbSPDQsXSvpZwRniGiAXvFLeRyrLAhxb1z
OZVfKc8UzIxoPCTydp1AnPCyRH5rEKG//p6mKOKunUZybfRMnzKFUNRoieuTX6d1l23eZFFtqIC9
i1R7arvyOYEQ5OBXurNuI7ku5FGf2Sv4YSNENXR+SiH38SqduzJSEucm47q0F+RjqL0OJvuE8Dqv
oxl3VaRFEHXcigY5OH0wI8WxsJd8HD/6tAt3RaSdCeANLuEu2oH03mOuiKfXzEyD1wMJYo5/7TIB
MtdN3aUoPkzl2xnHfOQzRsaz2Z0FOoOgDagJLU/NLN5VHfkPcXlefZ27BL4mQe6vakxwFEW8Bnsc
iJGyFBUINfVrd2f4xgtSyQfbj6+qJL7aucZNxIBTnl/hzkDNZFB0uCseX7GE44qPrdB67EqCfBe/
8p2hSmiBUNzcJnKX1/BOL0OLmEXa/+NXujNUCSLVEKTVoXQka6pnJAg1h2WU496reFfSJgCQUpY2
+oIZszwP+Uzf8zUY/Jre1bTRuisj08fRFTdwmJqXnu7b9dFM8OeNEXdVbKzIEE/cECwogH5Ur7Vp
kQg4gzJ0rsoVEQlZl07p+7HgOd9vj2Sev8kZxHFmE8Lx6HvRuX4LWxZklKx87/c1nCGMKMhcxjmQ
LvgdHeK+I2OPC2bnBx/7h/X4920dd4VtsKshUqaT6xXh45B5AiVxgJi0Co6AsmBnj9twxONgZ9wm
+xphgGInkB8rTkimsv82LVLOyNKkR+xKOGS9iBlEfmGK4LgDhd7mqcG5ib/OaGjbA3LYs+pJ0JK3
T4iNjD8tlWzUU5jljXkLIKDMv2OvgasFBEKa18iGmp/0GupzQ2JsnrGwIrUzV4gwO6wCMQuvp54h
zdOvkZ3JBkHsuLiq8uzHKWlGPtUzxtcjQMxmlfhTCzuTjUJYZkRXXpwkhMPrudPj2B6riYFHMLY5
TFNdmNn5nK+iGk8yCZEIDSFrRfweI7kryMuQVI5MrSA4jop/GiQ7a2o++rWbMxM1SZ2Egkh5EjRB
XHmR1MERN0ql30Tn6vFkxPKEVRm6VxeZt3HIyv/SGqF0XpV39XhFmIlkkWkAM35b7ZoUB/qgXj77
Fb7tSn/a2sapKeiIS46jHNgM6jjWLz34PbNxFyM49+C9CYUv2hQmOegykntkJ3vdDnEXItio3uRm
5eguNrnB/ml2Szk9+7VK/Gur6BxRskuITQNZ8DT4g9xdyP7sV7gziItgEWYO8xYH1NUeqgZa7Czn
7/wKdwZx1eO+3Ng5OFKu/pploHYdvvGDSXj7+X+YIVxeoGCkheydlyc6ICaXDvBrB2TyW0BcWuDc
W9mFsgmOWYWHC4SSvmdtNPh9UFeCNyOJGTartLlmGz8qGqPwSdajX81dCR7eDyYQpHRzxZYeqatY
NPbr7HdK58wZoEUVBHUUlfigTJf7YqBYyJZvL3eWbW3+w/d0BXiI2oaSUvLqNEamSHYVS9Lic4ow
+GXXa4Ks55f/zJ1u45ICZ5EDtDfPzZUMwNUhuhYPEkPv9fTAXSVexSkiDpepuSLKSJ1IYchTPld+
hwdXiTdGBRUaJwb4bnMu/tfk0a3DoPKi8nBXjCfyPozmPGyucV+WbxqcfT7VUdV7tnrozGGJgEmI
CywbuN9GdlAYfgwg3/JsdmdFHcumXEUUNdeRLhZXnzI9hsTzBRaXp7/WPR6y2SZL1J6GED1Gl7w/
mM5TPs9dOd6cDB3sWmiZwm5Ri9Yuy/Palngn8+rvLiWwQaCpgelLncYBoVo4OH8MFk+MP3f1eKpe
s7lUqzrBg8/2DQG0G5PbgwvbOyPV1eNlSiJ5OISfkPLp49hh996zh8mK9wrf/v2nrYbANbwKl1Cd
BhN8iSnHjezkqXniLiEQXqoktXRtro2ChpD1gPet2o+VxhNnUaVKFkEwY6CKeP3WaMXgM/RLZqHc
1eANM+KoKF4zT4CxyX0DRdIz79PiwTPXvUZ3xilr87pmNkVfJPWHKoJyM5/9nhy5K8EDvwXMmUYh
WNpgI5PlGP4ks/95DSJXgddopNlritRqhishnVF1CDLZ7fwKdxbVCjdCK46q3Wkes9ey27ri7Hlp
z2PnlN1QpLQZ7AROFTLDaYV043zFttqv5ttS/tMgGsYeWHdwQs9zCi+37iFMzFM4MP1Kd4Yoa0wN
9UIKD2xcf9JJWe1Crv0om9wV3Ym2XaownLsTSTH+O60PCJ73gx1zV3RXJW1IGhl3J8uSW6bxqtr7
dxdnKUVKdgYha6qvtIMaa9Z9e1mCh3kPP57o/7ANc+F/zbTwwmKNuxQl1tLBItcARth6KfexKsgH
okPxugf48N+sUNlTnEzwPFeZDZfgUIUbfVwHQ1A9zbqY3zSQfnyL8P99q+IJCgmd1nRXZ6sgr9ua
qPS1GWMR653JCGtORcrCQy+yOXvQPe/cIbgCP5ZOqzJQgsBmOhp5IP1E/jfrUp1F1w7HOApKvUvG
Ul9EMo+ntqqwEffquq74D5JL7JQXjg5g8C4wVtvaNftR5bgLIbS07bNipd0JNmekic8w2Ph6D7ir
9UNAttBMNz3CUPFeUgwq2S8L8bsxcrV+ccqTDHQGfVWpiI+kQ0zmapn64tfo7nwxI5G7C9b+qmYs
6+liDn2L46xf4dGvU10sZceW3vRXwvFkHM+42q20fZQiemdhdEV+lahAMqth968yTKSDwRrQE89H
ATeFVkYJHB99318HC33xGNbybYcR5/cW41IIsfkrkwnYxKvtMR0hKb7DrVD+6NywrSR/mI1ciV88
GfRI3ANdYxNDXaUjoPDIqtpLni+13xWIq/SLTUQE1q/iHK+ZhEUTOgDNSr/7MlfgJ+K6HYHxwLYE
DlNZI1esy7ifdpO7SjcbcyrlBNsUS3EcH0bEDO1M3cael6Cu1o324CfodESnj9U73J2Vhymv/Lw8
3BWgFZyKrEjb/ocOBiEV4alPS788AO4K0NSoBr5kUX+ltAuOWuUB2fVLGfrZkrmrQQMqI+mnqByu
DYPjcVdBg3kyqw78Hvm5SyMkgIbMVTaul0JhFda8/iAsXmi95jKXRdjwbB5Cg0FFluSDbs3HcPXt
kr8pyooMqeom7K/ZQpfnIon5LtomS6+au5Iy0YWhTGnSX5vCpl+wz0pf4UbEc0/oasqqoVigWZsw
VgdoynCNXu8fHyHuzGQuh5DpOmTzNOjTbLdZBhQw9dwWMv5vAQ3Oc0PuassqIJVGXs/bLwjCw9jT
r2ILOfdrfGd9JTMjqjNRflYWlvMKf+wyNb0fM4u72jKExxmVj2t+nmtenxoekXNqhn/8qk5/Xb1n
wP+rdKb5WSR4r1MB4OVr5eeQ5a6wTBqFzMgqL1+DKWN3QMwAvN6k3/1q7hyZAVYGLk50+kQ3U1zc
sW6/dI9kp3dQftzVi2UcJjWb9MOlYhvBqMUrbHPIAjg3wTaBRly1a3QeBlV/gOxIXDuK4+QRJ6fx
wbPJnUHxm6QsqGYQeurirIqgAGlv1lH5NK7h8EZZMtIHV+L3/opzwM6CqhdJZBC/F8EViWda+pca
k3TfEeLHv+KuwmxOMwNK0RyeWR5/hSGkPHTTwzPZnd2hqyeD2wPndiRenQmC+GAAXMAK2yfEkwrM
XSJhHIrepkBhnDMFVgvLiQKpSXgehl0iIdBSpC/IEJ6BBf+HZgZMg97wOD94DRBXPsZUGpTBNNDz
vACnOEsh3pRx8Yi/ekcb4ca3Ng1SG6vZhOexjDN2UVlJrq3G/TIyHYfxuUGQ+HsDJcBb1tbR6DfR
urGuDaXaCM3Ds2BBcc3afjgla+b3bsZcVZlmSQyIfZGf2XY5CQD38ARa4Sefr8FcVRlrsrDOELl8
ZZCVfUCaEeKdi5p73QgjevLXaZwYVROIvfIz2HvN/LFp+/I5k3NlP/rV3rksE6VZ/x9nZ7Ikt81s
4SdiBEkMBLdV1dVVPcgabdkbhC3/AkFwAkESJJ/+ntLdWJBaHYGtFhQahSGR+eU5NdjN4SEXHVTe
ZH0qK+iWxn38djr9J1mWAJde03Wn19HJ3ZxmMazqbm7bIfL79PvvtwiO0nnF75r3dvsyC6JGNBUV
JOoBzEN9Qjfveb2P5fbgixka2WCaDwRWJnFzE9zPvM4hCNaD4YcYH/8nLQfdPyXQdkte+f43/v3H
dyQP9Qk3XpmlIwwqn2OH4mKOMpq4qnqSBmXM1O47FHKb/V+i8Zo6tGu7Po4o+dB7uG72v3ds7KrT
RNYm/Z3tVT7DlLfc0a0Y98cHV/zm7F6n6ER90COQCk5sfixyGZUU4SGXxu06euoc+hJ79/xtSbP+
VQ7qtrR+MqshlpbSdSZJOrDHdkRtyfTNhxqaXHHTEmJpMzddOW4ju8INJkWD8c2AuuziDN14KK4G
m+xksbtSV4jMMv2s7UT6Z8bjpPC5CDb75gZiyipnV+N995DTJqmuE8ski8qk8RBAyxJjMyJhC3tA
rnl5U7XdBOe++jW/0J9HTDzUVmvTUck1AfXU+HQYP9UbVNPfGKv1p45t/RDnGc1FuO0Ha0yqJHuk
vEvaA5eVcSeb6vGOjFrH+dvyH1Cuds7quSXJxafLZ6M2A3n5uPCch8pqbq63lGeQgT20EjR+v+zN
/TrEOXzwEOWyLp+GRuXz4zz4NwZypJ8hxtn8EXXshCQXgE+vIJGIoXuXkxNdMfSFRJ47oSesJ5K4
lpTsquZEnaS5uVKnkVbg/AeWaxXwEG7z5JJCjmGCY0MCZ5XYFx36pb6/SnfbsYxPI6ZmN2N5ZvPI
73Bzxx1sobpaOiTWNZnG15e9VXdDQ9y1LCI743joCduXc2Ok7ZPL1nWQyXUoJfJkLKLYJV4EW9as
PSbejwr2mkhoSo/2tWSMrFbykOlKNy+WUWLstu2a/dRvEGA9VS39X9ySD25aLVbmvGwgNToPtf+8
N638A2qhcdFpiHXlpfGJ3eWiDpyB6xIp5CpizVV4yHX1ss2ErAi+vlWO3+FJi+h07195iL9wk4dg
l4V8XYHglz/eWAveokGGwM02LjINyS5DpoSJxrILtes7uiJyjI5vQpxr3noDC47SPqiSP31DDPFQ
i4udQpprI9xt0A0rr46THvLQiUJ+tynT14zLX5r0oKaEPIe1bjL+Ebnd4QCKMT0SE4fq8ZDn6mso
s1A++ccWTQk27z3y35FSfLBa+P6A3Fi18XKCXgRkidYDnxt5eD12eiH44MEuhUV2P6HXzN3T1tfl
weZ0ZneOt+vTMLeRtQ0AOcGfQNEPypRjF9PU42EDIvGVIQEZd7mGVJfKRgUnpMI+oLCHglhbwdDX
93XcWyxkuoyFY7nSHRzRaV5C7RtGiUMbG9WHUNeMMvnWJrV/pOnwlg/E31dms1HFNh5CXfm2OFK4
bkLHmXx2npTHfQR8EXW+h+JqrUlcnuxZcbWufNsnRfVQQX/1lTfkLQnwk8dOCHVJUaGbc6jSq8BB
cOrrdN7Pbk6H4RnC2zAUb0wm6r/i/pDglpVoSO1RSZ3uLbvh5AyS9viHyNUTbF6hAWPIxcoLNRxq
9rmEc/klJ62Xn349+hc2cKi1ZlpAI0UzsYseRfoRVk7lWVQwkIJ8e5JE/tYh79UPaVk3OWWXfsNb
/ACBlPZNk6GK+Ou/4YWzOSS+tpYxBfZ4fMh30x7yHBxEscXZVPBQck3OjW63AV4Gh28GM54tpTgO
U7oOcT9xSH3pCVSQzpfp3qlUnjikTfsj8wXom7jZuf3y/8llQaoPSv62Ng+9QCkIdqHlAcKGr8iZ
fiv5/GSn/aC1NrddymSzPvYsrT7eYuX92NfNnh4dFNyH31I4LyC3NWXZ3w69WedF1tO1GL1vflug
/f+vLNHaD5Ua5Nfi/tzgohZo2Qelp9Bvig5O9Bo083baizidDB7SYt7J3g+T4hc1OIJuKsO7+yxN
xzYuZA9V2nSTj2tCNL7PkLmjpipOxR4JxvCQF9M3w8I9m3FUbcsH9FrLO+yTOu5ADwkuy6tZLbrm
F9hHofcRHb8PcM6T1StHevattPuTpRaCWr5c2Ao3E37pi9b/6UaYw3FVdb/ZnoqPKEZV68En1fpP
ppPtK4hV9qHQ6PW8c02n0YxN8ndogJhWevA19XfQ+KnNPcXlLN5RWy0j8LJKy5MmUHA8zDkEfzhk
H+QHqdftzxxGFPN7dI2yD7qd0NUH24ulOvDM+fu5QQfUGf4+zQWCyvVnSjI+P4ummR91V8z/pgPh
/3i3kCcEZ5BYRTQD3lV36eckE/oN6AS3HzRyzOWhpnP1cUsJmgw3L2d6zKWFpFSe46eam62BT87I
2OPeS5h7KJCSXyWfEXzBpfev1q5UvGHzMpGjzXPEjzkxnezRN1EP7ylvOftqCgbZP8W6XJ3yBJp6
pxTKvvZ/jg/cX22X26sHhY7qCAOetUEPIQHGedGS+ubiIQkDJUvV+RmS8e04GP8xBcc75AjJ6smd
9TrIzR54KlJx9K0t9LGlqFkcc9wrFmz1TR7LZmafDgmtzVdFQWIMsPJ4xCXqq1NSL5s6qhFsxkPT
eJCJnTX1/FGXVVd+zmZq+W8zXWx3nboR4b12WZI/1t5YVAA6uvC7UQNfUAConmyrKnEoRLf+02vo
xHJeth8alci/ZpVXb5O0oN0VQCOZ4SrSjc1Rd4yvR3S1QQDL5+VS3SWiJkgkbNDtu5q8Sd/PK1i7
8eZQPAtR5XdNWmXiWNCWTq8cpy/cZCEuKM1eJ7Lg/CJhKPA2dW31cYgsrPMQF4Rr4zymwnGQHt14
9LzS/DStNSY+6uT9gRiUnR+z0fOL1eVbaHdMJyyqPe6W/MG0OIP6I+0b6GqtwKdMgXpPE9kKxEPX
YolVYOqV8UvbZvebHrPuuKMzyESOPYgQkRiBiJAobpcG4GhpkyNLaJxRPQ+JQUP7asd9N9+nW9f/
ky9lkh9YadPIFRk88PIGPpNm98XFCYSJ1wrKksw1Nom770JmUMI9A3KqaXExBjo1Iin2x45HkmU8
pAX7pl9WcTPnEgwtLzbNzMN0O9ij1nuIC8LTsoRQPL5O6fpJa+Lgu9bQFN3dcZFbiAwKK5uC10L8
/+S0E14VK4+T/eAhL4iUcukJgTf6QS31cMDBmR8zucb50vOQGOwXKpiTSkHGB+fzwdICChEli2TX
eAgN2nzIeuUqDF/nCPOUbOoD4Kyo5hf+AzK426m2yygu89rtz5IZZd4mUJWroprgeIgM3twk53pa
y8tsgetMaAkq/KsdDS886UJkcEt6zlaXlhcBMyjoE/qSqvUuwTPyg6J1rT5ELf+QHpxbpYkuCrym
/YBUoa26Q8Jjs8shPZhKfouzdnGRwyhBQtfwTz/WN44tbvTF968icIl0ZEmK0fcy+V06pGUyqAHF
7dwQIETPhyspvOrv/z9hVUBzgjVVH/n14EU3z2nZQHzFo6sEVu/y1uS4D3HiKNAJ+35iBBo0uc9y
/7gN7vmbWgZO6CkuRAjBQWkt/Mu6DInOhv+Vl65uD2Q0WKNxP2oejB1uSgOqHuWVSuvOvpf9x7qK
BFp5yA7yeSxhXliX1xYvEbD5ZjlF569D8Tkk7bp8zvr5fi6YOnIFM4mi6d9GzUuIDjpkGJJFcoF5
gSpB3urk3BCg87/++gtkIsL776cdCrjWVIPI9EHePHgxdji2nqF+028XNtFsuXSF3bU6ZDbd/hza
Edl/5GtOq1+XOvKyDJ2O07m38K/vb/rm0PM+6HrRT0RHapPxEBrU6IxC8nPrH3iK2jE30Cqti0h9
HR5Sg37PBlvuVFzFDKcJY5W9TyIdrHmIDIqyn9DinlTPMIZnz3MCefNDt9sxLkIMmcEciBqtygYn
6TwBZG4TNd51IjLhEiKDeY9kTk9BYn0T1e0JV5elei179cJzKyQGb22/slxLog9b1v9uG5ieLxze
k7/eFy99PQid9dKWwo2OXmeHIAIQFqxDknLIo2IUFrKBvtpUq/MCg89vF5eg5sMuNxc1eBbCgcC6
kICoygEv32GB2uyYXJvR6HPM1LAQDnSQAFhA3eDrCJ3pzQ8wViyPhYJzCJrzEaI9w7Uf9EWgfp8f
Fr43caqtLLQtVr3ODRSBBsBIcDqdQQud16aN6+JhoeicVxDPsBMdri67WUtkSqMW6BQ0HuMmPsiO
tnmxuRIpm+vMlstcewjaklcDz58veFYG16/p4bqs8hozf5MzoTUSYmMZaQPOQizQT401xVqrBznC
ZNxLQOHQCf0YNy/BXu0zshU8q9TD1mT3MoPrYuIi067sB66vnIsRbUn4UfMlfyM4nkGHfRnUv1Fj
/4HsM9mmJoPNlHZaH6VKfbRKCgvJvhYCQ8nYT1juCyEPvpuggrW0HoLxcYO/VfD+U51Idb1X2mTp
/x/BNIW0+ZRHJkdYiPaljjQ5Erf4et8hvyCbhN0PS2TXOwvJPt63rK1KsukDvAa+qn5375es5VFR
GwvBPgobZgH5iOY6t8Pv1sLAibyqy/7CVg1pPlSBkBnp7HhtV+aP32q7U9e81gn60teDqqVtoFAK
4zL9LJEt/Spq6iAcKH0U/8J+4PiKGk0vO21wNfl3XubNPRkjXygsxPgk2Wc/tQNWDFT9+yslTf+O
zMMSlQpkIcgHTwCe7Du2U0/6ZD8As2TmhK4IHlWyZyHKJ1iNNF2e6ud5MdmzHlj+aYH/RNxmDVE+
tWNKUqg0XgU0GY5CigmJUuTg41wjWcjyyYQPaM8iDQT8iHgU1SB/m5rIIz5E+bychraETQd+Uyi5
IsfPNziPV68pc76w5kOUDy0/ng4awuFwoP/NuR1m4caKqAo3C0k+LJWZcDgSXXWdquc2n9ibsWCR
aybYrVvDd6Qx/XyBIiOKKhvwT1Tpl8g1E9ysLStrnaZ2uXcWAtto3l4OSxb3sGUhxidrNPAtzTxf
wITPeH5OWasOY91EFjVZSPIhjYBTchnni9r8Wc5b+gnP1+5z1N0XgnxCwQgKZtXmqtLVXnjeufuh
j7P/YyHIx8dq2SefLFdomk93JoVR/dLFhnohytePtM8XUcxX3SNdAbOj/T5jcDuKm5jbHvtPUNCX
fLUj29BqiNxc6uG4ML5qCvPCPv1Bma0kg5omDwUBathFqEJfyfKa3Me35t0fa9QoXX4/cjEMg1/W
CeIQa1f745xXcLVrnR6qo51hIqsbtl42ixpEXfZonHEEjOudrQaWZfDdEZSdTLMCMji2LB/4b302
EPdF7U1k4zQLcUBddG6CRLm/v9W6+gp3A0PB9JXr7efcFTDC7/98yMPLDK1g2C6cesiV5xswmYI4
vR3bukHBvBhcur6PWiUhFQjF9WwQJr0JcYz1Z5xb3f02NjbuiRpSgTMXdToghrluKqnvNPx27scm
/Ro39CD7jHjX0XSXM+oLc0KP0kB08zwmVVxzHAuxQK87h/L5ulxpquDdDZPaL9USuz1DLhAArKxy
Xm9XDSWO86yZODm4Y7yy+W9z8JMtFIKBSH1WsyPrck/rKWmPMimUOMy9Uo8VerZPHg5395NpUBSI
+y2CJ7FbeN4uXbPAyKL5mGdwMm2WuF52eIF/vx/6QaolFcWE9wddPnvoYp0Lt5O4qzUUgJtbn6mx
3pcr3mfAQUrUxAk0TF7Zyy8clCEZ2FejsIwyjN2r6i9v4J1c0/ZL1KSHRCDqRjXsBdl6xWn3Dr2i
27WwC3kloHnhFAp5QPTk1qIS2XyBZ8KIHnKpP/gB+0BriIscgYdFxnwhG5jKvfN0r9rLTd5v7iCX
W81VnGsSsqjfrx2/m4E0pVuvfm8a8EFQJkO+KApaxc/4/cfV3rWuQWbvwtkmzDEl6FBga1nGdaCy
EAu00LZgRhug/oXUjwZvy/eJj43KQkE4GNC4pB33/nozeJWtnZ+AQolXVs8L6z5E/La5WOFQNaxX
u6LMo0RH75ox0paJhYDfXBrlJujRXPsm5we0ETSXxE5NVC6ehYCfZCgjdDrZrxzCkCeFBrS7sh7i
Ph4CfpKuFWVwe7igkXQ6ArqrT7FyYyyE+4DelcPqmvXa5213Sltg1J2NfCaEWJVqhqZA/Sl79G3z
UZNBxLubsRCrsqhfZqRKIDCQwKX0W2cIhPb++fU5eSuh/eQyDJkqBzkwO6d0uXIxdwK1XojJHfwI
xaQDjPt0dy7SaXgDrHB5y1SVt1HVcRbSVhrl5arwzF8lgfnBkXcFnA3g+zPGvXxC4Gru6JQtDTwB
vtXq5hGlcQC1r0UQL+zgUKEth4AMW+S8wptvrI9qR28XjF7jWlRZCFylHfwqKpf7a1r19r7tF4S1
FdzQP/z6F39p8EEIDZV07Wy6YGp8NyMJRfhxKCKP/RC36ueuIB1U3q+OqvQxxaP207jHpodC3Cq3
1ZzlSergRVIOR1/U6anz29+/npdv1NNPtkKIW5kpkwR7xgLshjJz0j04p/OqOPe9Kv/tIMo+jwct
BzJcAAauHUws05vqRzrmd2MnVfck9D6dWkzvuxapp3tYS1VgZLmC2gmZ++NYQcP4onpPngpj+f+q
pHfZHSvxujgqpcuz17p+k0wN5BUON8dBNMlyIeJ2XMh6wZ4bNhDL5K85WXeU6LvfkzQy2ApRL283
NLhTs17hwS7vQYCWl6aPMyVgIeiV+qqpQQJPoCLgTaoNGja77bX39AubIaS8vBv9sFk/X4VZm6cN
Di6XWMcDFkJeWK5963y1Xp2usmPL9/wMrRUS96wIEa+UaDcmZJ2Q3IGZ+1aD8WK6+PjrzfDSvASH
hJsA8qKpz13z1U5/pcRW93yd4kQWWUh2+WRc+80j0ajUONzhEVNeuomLV87+n+NpqMR+H3pCwxug
i9hxfrp2uqa0U//q2t5SX2hGemXyy59fm6E6XEuJZBXD/dU7sqvnWUA8CobWa3lA8qNujj10mpJD
2jH6UbZj0b+FzXtSvvKfv/DjhPAX5QYFSmX9FQo74MpvL8oOPdJxz7JQNk4R3RcwFh+w16DRBPBy
cYfFyCFOyoOF/FdOIBzmF1wRvrfibvNL81jhIRg5evL9jw99NNlNab9c3ZKWT9580wIYRht59Ye+
pGhTKDYKg96r5GilbYlV1ySNa9NFRu77wfNZAkGvvEPxfOs+i6rd/2224m3Ulg4BMLzGVpKnDL+r
QP7zqMsieWAmlXEVhBAB66utmtm+38ZOq/dy4u4jKcUlauwhAGY0J50o85s39az+khza4sMAZ7u4
rwfJMgpplqSvBgx9YuWHPMEl4HMoBsd9PXhm2xra1qt2+Po6JUfXwl92Q04l7lcNwS6TMFvYYZ6u
Tqzjk/EoVo7g5yO/fjuB/psnH4uko2XjUNLa8Yjf0PMjdFxHPQu5rhnlicmknb+a3cgLJAe30yTm
uJ5NFnJdM51QuR1uuSsYJJwUukPPdWQ/PQu5rrxZhqTbcqShoUzTHrtmQhEXr8CPcUsmuH3FusLh
u5y3x1wgL0C9hr14D4uqmK/TkOvaIHlYLWyakNVTfyC/t8EqPTJzQkOsa9vpvqL9C4EDtIFgxESK
Q11vLnLowU7VvUFPYb8t6CRTxdluiLL3EW60cRMT7NS0TkmzWI1TJu2QEbPdyI7ZHudgQkOuy2tZ
S41M8HXj1L1BSZQ9ow8uLjEDg8Dvd2o7DNm4+tvjRTD/Di41HH7McTuVhnJv0Aim6BSrMXT4Jt45
ZpbLBDnZuFnPvx+5ljZNarXvjxLO8NSge/gmGhj5kwY36tYvbbFUG6YFM4+myKlfLk1l+V3c2ION
ylkus1lm67dalxywWZMsri+chlAXOh6hBIe+UTRMIoA8CrZ4GGH54kvU0EOoS3iik8HkyzUtRHkc
i3W/20zq4uY9pLqU3Ee1bRbzzksw+PTmS5DROGctGuq14VwHx6XtdvXVTO9mDUudZnlNB/e2Y35M
A6CL6Pv1aBeOpGk/33aSm9xbRbMd5jGlfuV18tLng43KdZ5BlhSOGIdNcHWclSsuZI0EvWnIdPVj
r6BXhaWIM8wuB4Me09NSxwWoNKS63NYWkAbqMHioCvA7DdO9S1J0ZVSOgobibG3fWvRA3aa+77Pp
ZIs+u8+K2MMg5LryoXWdTtl2tbb4mI9QUu3cq+KwL/yuIdfVD2uGShyytHrqtvZ9mdr5Qz37eYkK
UmkIdsHC1dVSjdv9JmFCOLtmPi8skkqjIdZFu0kmo8k1lg1ZPrcAi+D0AdekX581P3+R0xDrEmna
1RNqq/ctzHXO+Zj74g6mqpDBscrYuLM4ZLv6xDXCdNl2L2pQqnzpscNknFc3DdkuFLjZQBJoHh5k
CRbbrb7+GwIwcb2SNGS7bM521blyu9cTFP7ldktU1K0xX389/y+tzeCKNbDvKkuw+/cgys3R3gDe
aYo8jEOZttll2ZYQjnmH/tPBs/1rgur5KyvnpZEHFyxCX/TBb2y7lwKu9yLf/V0zx7mE0RDuyq0z
G0r+Egq2tNJ4Ea9uvayZGnzUm5iGcJci5eLWZkqeBCsgkj80FGJns416FNMf6K5633cKK9gnoJ5f
4GMuD7hqXwNtXpj4kO6SHUSmIS1FqoPb+Xuks+pDrWN/1pDuApO6uGEm6f2G+++U3zSrkuw1p6eX
hn779/88WvPRbCNsp9L7W+9r6tA2Gr3YQ7hro25fGcO1JBP0CMwdUMaC4H/49T59odGNhnRXTzOw
Tf2Y3Yu2Q4cDhNeHP5TpupNkYvncsGU7e9qrf13RDm8WrdaPpI29fUNwizPEJaq/sY6Q/cvR+bAP
/t2v/7CXfpJwG9eWd6sl08XV62mbcaNXNlKijIaYFnofhq5fl/HSLujLswj2T13RvY0aeUhpQcs/
8w5N8tDE6scj/HTfzaaJa8ahoXSbkuhlU27IcQAx5FdohzCweLWg9cKkh4yWWacZBmp9fVEKyuv4
eSGM1Yo67roNGS1ebH4lQ5Y8oZml/ZC2pf844RHxykP/hYghZLTmGVozdGvb5xu+Q/MqL84r8n/z
sWwWGheJhxpuapHODGPVPvMeeLyzw/rUoJE9romahmiWyfM9KRCSPM9pWv8jCuRZ8ixfIgcfPGzR
IgYxLyUx/Ss864zg5DilReyPG+zXDfYVvOx582xV0X+xBd2bu5EoXrxy0L2wNEM6SxUlvJyLSj07
Vff/IJG2nVhembgmNBryWdYxkP5J3T7LQvbvJ8ZSdOipPorfoSGURRnTc1WW5kmgLPLON7R8l6BC
/Ovz5pbJ+snrM4SyoF+61iJZ22cNe7AHQdcFZuNmEvdJ6de/NNDFD5MlDYuLIUJMy6sZWSMqzBNI
vOJLm7TshM4LEvdmCSEtNfGh6KZcPSNTlx7gYcVPZR5ZcaAhpKUSZKSqRJvnXCAk93TrP7HKtFHd
rzSktPKJGn+jhJ77BrOv/JqefYae8l//zC9tgGD7zmyQ6ZDK+lk4U55NQeXf9Qi3kl9//Zaw/Nki
CrbvvKZNWWZD8zzkVDx12G3taUFK47Lp3Xzq6mEW51//Ty+c0yGytdXjmqXcm2cJW4GTcGqG9Wuh
uT8ulvQmbpWG7BZ3Sqhu5+ZZ6S059EjrQ6pDK2iMxf0VQVqZrmO5O+yCZ4CoojjytVHutyRNSHnN
xu21O+2F3zzkuERfl1ZNErJ73xRlNNS47woSmS4MQS4Le+ZsqjVYIcMQOn77+oCXdtyFHAJba91w
NB6a9lKL+nMHU/vF9evB+iKusEpDYqtdRbEpUJ2IhTr5DIHQ+jLQoY5cQcELWCvWwD2cecxO13zc
MnRoVhBbe2VyXvplg91sCpdVDSQKLmas/tqS+c1K4prKaOio6UalTNIWAwZeyezvLYHx9GlKayPi
xh4SW7AEKeQmSAPp1BsFbPriwKr2w6831gsTEwJbel2hUmOy5iJ2uC3U+jfT7nE5jR9oLVzDfc7y
+km1pgPGltLzPsJ9Om7gt5P1v2/IvRuImm4SmRq2wR9lYYo/iz0O66YhLyXqAZFDbZvL1vj82JNx
PQxN/3vc0G+/xX+GDqGXHuWrEkPHo72+ihU01m4iX3IhMJXPqliS+jYx6PkgD+mu5sdYvQwaElNK
79W8LgJfn/nEjrRBxJCtkWQlDZEpKxYvJnhmY2puvYIwTVuOiYyDFGgoi2WarKqduH2dT6h9ctmJ
4150cbmkkJkSratWkea3g6B3yzGf0Yg0+EhDKri8fb9q0iwZ2y4DBnFgenzXTE176BrY90atyRCX
gq3LBBSnwuD1rQzn0dN3im2CoSEP5cyIB2IGcgaCpGgWVGDe72CKHueRRkMgqr1JDqNTCJ+fF+Le
iHqVp7lk/JUQ6oUzMuShrEu0bhQaRw5mL9ijbPEYHcBdRK4b8v0PK9AghKbqMrnnAwyllEcib5CR
eeuQhnJ134zCNxg7mAUC/AS9DLXY5Clu2QT3KnUlXLoG2mFHKVl8oWU+l8c1Q+0ycnKCQDl3fOwK
XmH8ku/6CfoK9TMDthm37EMmasgHaGaiO/lcgM1ZpX4aISQbNTUhEdWgrXOWZZ2eLXeXFOHNEQJ/
eeTHg3hYtMgxZsTcVnyKGuW31NFCkzQu5AilriwULDOaY1p2070p2io9VQ1vI8d+e6n85/qjE7em
M9t2zq05wEjusa9MXFAQ6lzJZmTSrQrTsq1wRbUt0haF0mPkagl2agIvQwIgbz9PwztUWZ/gzBw5
8CD6nVsDPoRM+3nny12HQ6bWLC4NGJJQLZmkGMd9P5N+vU/2JweuKG6FB3sTBFQ++hY/5Jxu56XV
F1vESSyRkICimpu6J3Y/o/zwQJZDyeOscwA4fr/6lnyqlLD4Ddf6PLanLE7tlIR6VkxCXaa8mUxk
Mn+b5huk27X/O2aiSahnVQrZuSQZ9zNtxHnl9Rf4G0TF/3D4+n46hmnNZeV6THSTrCdX1OS+MzSO
gyYh82SbtoQqaLmf5+XWGdDt4/86pdaoOJqE0FM+jVXVMqw/2ajzsJTgleN2Ogl1rOgCv5M0Gfaz
3VEJn2mpP6xK9lFbEupa30+63dZUZ9uOjbN/MmS5KyPzMKQMtiSFitXCm9t93O+qfqSdKf/dlz6u
TE1C4qnXvBBpldyu+xsnANfY7m7P4lriSQg8TWKDqmmBChrnGpq1vJ4P6AOPutKg4P/9nMtqUZWk
KjujnFMf6JiRe1A3JipEJCHvNBmKhFTb7OehMB+kfVvr6c+ovR/CTtk8thAwZZjyeuy3QyvgNwp/
olfykBR//Y95SBLKV9l5Engs0u2cEvWut/bPrtRRkRsJOSdR1j5rbbWfe6nuU0HeTVXclUZCyClt
JzPnim/nUn1K7Hoa0rhnEAn5pnwA+D3Vt3DTrl17Fg2kIDMfu0qC3Zl3zLTL1uT3YruBGBztjmhF
j1zhId9UwCArh2DYdibagDQYxeM0dk1U0EZCuAl0fzVWvtzOZur1l7q2IywfELNEhRIkpJsgpFgj
9TemZwh9/q0Y5N/3ifi44zaEm8qxYUxsxXaGRF6GHndK68MCJPFj1A4NsSbatjKxZZWe5TQmsL5F
GxF/WGCFWMYdLiHaxBNVNahkZWfIeGUP6XyzzEA6/FPc8IOg1rCW1HxN8U5xVh7aplKPS+8jw61Q
tgpJ7q0XcsfkLIO8SzdRf2mwLD/HjT24SE23bI6lKVT3uRfJs8jr5tDGumeSItivGhIJJZOYGkOn
4Y5v0PDO9izOT5CEcNNWJesAR4vb19dPZoIwU2fjkoAk5Jo4RRHDEpee3crZo0hSPMu7ZXKvlYf5
z++NkGyaebsRxt0tEHDe2wdXUFs/9nNTZ0emtbcwf2lgSBz1M4eoE9/WYnV9jkVE9ua0uaW57jxS
5YSEqJPf57wFBZqeZzLrk1o9OWULUjxxY7/dvP957fq6H1q4l+KXIOVzLyBuuWdVZJgawk4+F+U6
TligSqGFJm2r7lToeY167pKQdXLC+9a3LRYoafSdgkD1ZRwiW8VJCDPB4QfaraPOzu3ul4MlXF7r
wrRxZ2YoQ2VNO86S8x2o5q6gtAG35Gob4jz5SAg0adfWGhw3ZmZy0xdjh+qPAh3QbVysGiJNPSFs
9CwRj4C5mz9sr0YorrLG/ha1JEOoCbzU5IcaiReZwVYXWuxretinVUQ5W+AY+H7Fp4m2llV18Yg3
vPD/bHKAHVVv662Pu3BDsAlW8+i9gj/eo5/LZD0LWmXbZZy5jlIXJT+gTWbJaU5q8Wg2/h6Z8OXN
SO0QF3GHTFM6LSXoYZue8975Q1tVEwjBMfbrQR7JorFaFKwSj3NTmHfQWJnvdhopZ05Ctal2GqF2
dJNX2LLioxL718rHeT2TUGrKG1E1coW5ribUfTLLmLlDM6x5VHWZhDgTh7oabAi1eNRjt5xow94z
XE9xL50QZsrtWIMUSAnyEP3vKRm7h7XTRdxmDVkmv6KLue0ozDjKqr+3XfWvX/o4LVryA8uUaL9m
a0bOtEy/omP938lESsSREFxK+x02baj0nDfT/ync4v8HeZo+LiMWckvO+mYq9UzOeTE89WVBjqWF
knnU+RhiS3qi/bw0fnlst94nh//j7FyW5LaVLfpFjABAECSnVd1Vkkqy9bIle4KQbYlPECRBEgS/
/u7SOYPTkHU7IqcaQGwUHonMlXurAw5759kV/9CGj/ao78NoERWIS3HXSDdDDaAxQzvWV9rwUUys
lp35pC/Si+/s375EwJGGQ9FCglhdqrCVXJas3m+QLe3m9w7mP1V1SjtIBtA2U8wrNZDxqnXd7Te5
rZVFg8iojnMfYBhCmp6YVHJZv3Zz54+rM9ZepiS/wFlxoB0zscoUK7sOPYA6v8GCpkLukG8vy2Rc
aTFNjCfBLGde0tymF1aDFBNl252yWblnru2fhPQxnrTCv6PTHfM3L3OL+L1ki349LQOeVMU0HeF1
2fXz8I32K0RRcWDb3pZQNkLMnd91rLbtXT0THevSmFSqJIQbDGh23LGtPVk/bC8y/ayz9P0b/yVn
9oO2VJ2nikG84iKqzOyvDi3HN7DJ0MTEWawuZce8PRhCp1vXbz3g7dx95KDyaSdnjCsFDZ6oxRFx
U2P/ftq0/vPoefU76WeNUSWbJ91m5iKHm6f6M6RLuBxp7h9og0eVGydXJecZlCeT/p1g3fxYSiJC
kMawUgPr+qZq++IWuko8iHVU7/Kj8LRLPJZ24ui3KqXAXcjUOMMFnhW/1eQQIYaVpGICVRaz35qm
29szHITX7BEZ8IVWbU5jgSe9dQOswXt/qw6l1QmJuulDq3tOc8dMY2RJwl1yg8HefwJu8LbrDYEr
MQMVE0s2b3nODN6ZhxRfELTyXzXsqt/S1mR02WZphvd2jsyEqMt3Kl3nj0kx0rQ9IP3y9CFVlUsC
ceqcXdI5MTAa9scDbNkqUitvGuNKlSq0hPSZvKwh+9NkdXpqN+gLkuYlhpWU6pfQHzK/TVOLamJY
NzjJJ0YZGjSTxrzSdOxoty8OZP5MDUJP6HR9nPuqoYWAMbAUplUhgZYj6oYUT3aCwuvi0MHO+ucS
aD+5RGJkKSzeNNLM2VUfbRoemzYzgDvzDenM53p6f/Zf3P/9fzJPcEmui9AEHMb9Ak3xQb1GyxrN
3yP9wcYPRepym/f7/EOF9Qy0K5xh9T3TzvoYW+r2pK6O7p7YhddyOHUpKgKZfbbd+WdTE23bCi0c
fZ/AjqRIZP/IeFu+SiboWtAWf7Rv4bUWNnhQhWs37MnJ2fUMUCfQVmZMLK0VejbgfbzdXNflD9K3
24stIepmpjG05EebdDJ37FYZ1f8R0Bq7nzLX2Y72u8YWfXZrsMx5n99whyNdhmOnVW/7UqNiQpr7
mFxi1bpINo/shv57d2K9QB5hCYpJ2m8bqzlZtP60xezZTeZz963D6dDBkwezRPv8aM9a7d0Rwpzf
ZFiP/sQUKtSyKTjNIjH9QdHJ+MBbmWQ32+o3VufDy3lfaO3OaSzo1HGT26UtFaK/TvxVZTlwxnp7
thfzJw+UGGSSY7ZPaE5SN2PLpTurUtfHJzWIUr3wedn0DVpWV/SH036JaBM3IhUd9ALV7TsvAEUE
92KZiO17IuabwtZ5vxSJQrgJF1Q2qlezgag95dNFjDixPa13X1h1k1naP/o8r1+1ikb1i5hz8s04
osv5YDeR36udIq9w/OcomZPqJfjxoltrP/iBW0vd1ArxW/hezTf0NT5XSs3+9e0mYtxJJIepDw73
WdiOT/KFl9AgvO5OrPKcZ3DqJcX7IuaeRAs1jXRes8uUHvmLis9ofOtFRzrjRMw9QftcaVb16iYS
ManT1LHQPLT82ea0f78dRQw/uXqFMpDpGBL4W/sC8plDcSrN4GjyZiLGn1Zl8wm+ZupmQ1OeWDvZ
WzoQk9QiRqBCmyxJ7Zy6OS/8V7HchY1wwTDa5McIlM4gx2yqZLs1pcvO/p4gFGGoSHGziBGoY/PB
l2OVXgYIgZymGS6EsKrZL6SDIWagiozXqh0HHAy+7h48DEXfbTuSI7TRo50L92LDcrN2IB/RwTVB
t/whs0QxXRFzUKvI4N+gXXbziRjfBFOHR4/3OuneFTEHFbIVBqG6A9zfwRKnyDW6LLhJSClZEaNQ
cpoX07PG35xaugkJZdjIwAnZ0fTIxQ88FHzq1sYcmHlns1dT4o9zlj7bWPiT4yBmoli5p8UwyuwW
eikuWmXuTQp5bNplFUs+AW+DFtZWZDeh8+SNSXj9Ni1psngiRqKafmbpXlSYmKrN37Pg+tdb7rd3
pAUfM1HVMfld2AGjryvaiSYGg5r26Gh4tYiZKIhv1hPcjhHK2uYf0Tl3PVRon8n2/uRHjZmoaS71
iJSOuMgOrpg47MVlh8Mv6ZEifkCiRDZs5QKMXUxN8klPCabn2AKjtaKKmIhyjbSun2ts18qpR5RR
lr/7vE/e037X9GkIYvWcV1vD5K0qHGTacE4m60vYNjOaa4+IoSgzm23VRhw3A4us9gSl7cndstkU
O21TxYpPUyHTZdezvEmThvkE2eK2OPfwXCau/Cg47qRD92/FGDKOTflR916Pp0OseXgg/QIxGsX7
psmyWbBb1nDzWOzbetW6J1XgRcxGTV0yF2Fc+G01JRyZ6l2dsj1vaJIxIkajpqGHKl/Gj5t32Zg/
2MUeycMxd/w5DaKfbN2YhrpL+S+tGXETDup9qNEovThiHlzEMFQDPKq3TmPl7MhdIAc2fB7H0tJ2
lrr/Sf+TkrJ1Vc4LhBtuMCMct1OxpFv9alN1ymnx0w9AlF7SLk82fgvDqB5Xyz8N8Hqh7aqYh5Lo
N8hqXIK3dUOLZIPa2+sWcQmJOhExDzVVRTbkPcfotbZvg5/db0NePQc2/+ThE/NQthCqG00nLqGB
8Eo4odC1iwe/zKH8VOY747TMr4jRKFUPSk7ZhmLEZIfysxxLdu7Hqks/k46GmI0qGl6gxbbB0VOC
1pMFNFcAIgKQog2fP12hcNRhUyr/W2SyIzxct0BUoBQxGaV6bsouy+XNwZz+XHR8rk5Hz6rfaN9+
/+3/Z3epepGtLTmKEXeNQlM3+rFFRz9t8GjrQpFQwXwlCTff7e+Kwbq3LS7ht7TBoxvX7EBgA5QI
cF9B/lAESGfuPu9p0Uis87TKKquSNT9uVertu4BY7W80rdKq8jjZn866kEnfi8LhvB/y4mVXdf3b
udhppTERc1GiqBo+NTvaVgKebF3I/a+tgoQ8ad5jLErXKcJh3x63yViZv/ZNLkCNGc0T2nkco1EM
Ptew31n5RWIhyiSVl+2AFTjt66O92mSBC9EX/lrJvv3Q7dI/FJB4pT2WYzYK+HK5LAXjFw0/CTAQ
IxxMeRlomI6I8ShhmQmqK/kljO6NbqC5RH9UxXiUStCye3D8rtYBXO/Sef68KSk/0uY92q3T4mQ5
9liTIgW9aOb069DB9542uHi6nZoBqloJNEkugaHwM+WhuG0TvIVpo0ebNYzczVvl9U07765WlcVl
aaBN9f+P/pNLNqajoEUFo7b6CDfJGqEeRNV2sEyQtU6bx11xBTj+//+PfhICxpBUpaxBQo7jVNDV
n9Zn9nf6L/ADIQWlLdSid327G5a6FKpsqcI9SPvyaM9OS6VnE5y/dlM7n7oRRTegzrS1EwNSppZd
AIioq1Oli+S1bDPxmKY6/Ub79uh+DQN8SIQekAPpikun9vZN7TNBC/9i+Sb4z2p5IPN3Y0EUb8zU
bwMkZ4qadsP+gET1x6pFtmBqJjW+soPNfuey47/TZibatAqnmWs2LS5mcm/Wvg5/D4nd/6INHu1Z
O45tvm5IPaVtH0Azqsmdy8zCJ5s2fvSY9U01M3/s4aa2Jr/I+xXL62yhCSSLmIkK2+H2Rg8InLxZ
v5mDQx6qpvJc4gcBJ32/X3sZbmsGT60zbpJOPW4MPV3PHGo/OWtiMgrRvNnybUiR/gNoEWwmQDEN
lpZJiMmoCTnXwdYWyx6+hL8KEAUPkOWhiYqJmIwSs1t7xpHlqvZhOFft4C4pG2i1YBFjUdW0dgL1
sPTWVKE6WRXW65hamnOFiKGodTB+muuE32AMyF57KczXkiUZ7RyOqaiwZsVQAT25QSznnTMQADtK
XdEqAbGKUxgOiV7uOv1eZZay3N606USTrBQxFYXMpeXG5fxyL2Gre4tAj7uE9uU/QFF5nshcNFiO
8KJ+HQzme+pHT9tKMRXVVftRp0MrLp3NbgAY/SWtiMiV+IGIgtNPV5aluKEtb37smrz5zMVIc+AS
MRAF76dib/guLmtX3pMfPWKC8zxtnFiBiYGoCvfqWvRjeVs9+hxWf4THyjCangikpp5GlWbCw36o
2/IWIOndPtgMIvIPnAsaLSBiHGptIaiZ3O0fIJ/VpSe7zunr3qUbrSge41CBpVC/mAt1Va0Pl6lS
6yOqsi1xWUYX7HrIIewGfa1Byu53BgO96dRPqSloF2zsa+fFAMdc0JewwISbDboHjnOqC077+hiI
KnqU04ZtLW9Qups+uQ0PnkrXPTEhFBNRU7nAt6kfylvViUq/cHmJfsI2HQ5aYBYTUdBdDys6/Dj8
iY/sOAkLnvwMde2FFprFQFToEUkaZhC09kyCPe6ne+hXmpK9J4VPMRGl7FxARTJFD2op29ejRIpF
VMOftMGjfQurL1FbZCcvnXflK2FtctZQlaU9o2IaqluLJDi0Rt+Ur716w0zLxHlNQFzQVn5MRAkv
uPUTJl+ixRt+d/ufeQoRZNrcRNsWPYrz3NbIIHQZKgJnY1P+YV/KnGaLKFgUF6NhH41mdipvRVaP
v7s5LfsTgOTnUJz7T/hjGwWPESixdyJonGv3x9paX0OXsVf7vNNKSDyGoFZT5FtR5PfQT6dnXcLx
fUGQTzp04Pnw9D7RNtk6iD1BH2jM1zcbelngawDHWVJUzGMIavUosPEat22Rp4w9iC2s7ed62kra
dc5jDsoK1eqyL4pbeUzyc4m7tz7NRb+SHrM85p9UUY7ZUvgabqCqD2e3pubrsfj6E2Xl8xiACrli
ezUeGB4hgsNpaapHOGcL0rHAY/6pSKpt7YuhuAkHUXQJ/TToEBG7C3lMPxXlxvOxEUBge3tcve/3
1+BaaJVxKI49XZhSV2W3FU5cXC3bL82o9deypi77GH5SuvQ129Fe7NtWv5tG7/4a72qYpJ81hp8g
bVQ7sIXpxemlfy2zcRlPEJqBlDht/GjTupE5yEhMx3XS8xs5HulDPRH5JB4rQK3tyhw6Ce+ucQNe
gxoytg8JPCBINwmP8Sfrjs21Y8CSR5eJu0Ka5I873E/KpPMYf4KVx8Gbdv2+oSZ5Chvu2X5+1ivk
J0d9zD+t9aq3Zg2QgKsW+Kx3Cv26QEJo8Svqf0/XvCrmXqIdBF8fFsi/+mzT73LekUIQHuNPcKSD
N1d3n5tRG/O4z+z1mE3UNRntVzOyuVTz/XdlsnyDV137iPIvTaeCx/yTLQ9UAdblPjPDJs4VjocX
S080CeExACUgKdsMYOXAyCie3Iwuwi9Zaf4gbdeYf1rHfO/WABTkZJN9egEnDP0gRxq8xWMASvSO
abGNEng93JvWRfEH1ARJZS8e809TGDQUvo28MCZSfDTesVso/6HNy32X/U+Z16Yi2fMFg7tafNOt
+wsXK00Pl8c2d6qvLau8lxehdfuI7FZyOQzNm5LH2NPqGDRk+iC/i3zBibE+DztNO5DHxJMxBer0
yyEvgKvwzSPc3PbO/UWb8WiTqnYS62YlZhyOPg/dYsbHraAxijxmne4aO0drVnnRsBx5NEBcT8Oh
aa9jHsNOBq2DCcQ3JcQGxrdFWtbnlpo44DHq5NVi1iRJ5GXi6SfVF/35QJM4LcSOMSd/LGtvCqyW
laGPRCvoHubhWSO3n1xJMecEZ1Nc2HWGWXfjzW45P/HnO1V+Nni0QwUD/zhnDP6W3b7tJ7H7cMqG
jHYhxYyT9BuEnw+ItZ9U05nTKnBPI5W7EOc9uk3XWiamcQq7FDbV0IdsH3lO9OHgMeQUhjXR64RT
d7UKoTWDYnXAeqQFeDHkVCmAmsBM08s9qW2BiJ8hr/iFdAbEXBMSelXvUUO/NAwwK3r+2xcpS2gZ
cx5TTSgPVVrgKXZxXbpeZTb4y7yUJNaXx3pPvpsg77cd0I1woTyZsCcoXO4JqZLAY6gp+DVtmkGl
l2AcAjxoIZ4WTjx5Y6knpddkO2wuL9XRfxRZn1z6+/lO+0mjbWrbLNh9Ehh8uNeiawhOQif7ubqZ
wnX8L/mNWOjJZ/DHcBmuUoew0Z27vN6yV0mv2/7MKoe2xHlL6oUWcMSIE3BZKZmTWPm1CWdbwzbj
qIkBR0w4qWRAW53c5cVjxd+CU+zj3s4ZbdPGhFPTTY6P655elF+SM+O1vSwtzfqWx4BTV+99i0QN
pJnul+sKQfjLVg9/k9ZPDDeZLK0P3CLppfJg6J3YujPcjWnnTaz75PIQGuc2eek47J5BjD/skuiz
zWO2SZlGl+uO4yaUXjx2K/rmQ0LsDecx2hRU76Z5ztLLJIf10+rm+eu2EdVc+Q9s09zJdUsX3Nyg
YH4xPLDfWj2wB9pvmj4Nrst+GjsUh9CAtWLTqmzNX/is5sTRo7uVoeQKrzqclXfjW6jtVBekaxvi
4FE+uNmGeep3hzOAw00U9kXDQ9JSH9kx2+SY7IWYGRwgLYdLVIcl0w7U0WOgKag5HbRos4td/Hz6
jgHUzUpMEMREU9UmQEg8JLEQKokXkEthpzmfaTIdPBZ9Eq1GMf3QOGMQBXsLWjhz1FxkjDQJ2SvP
obl3MUXZQ2ahHc7lSJNG4bHkU5OXbtMNVszaIzdTDGo8jw14StJWiokmh2LKgKDpfjyyL+7Al+dt
R4xSf+CZ1moXg0WjpG38Z9/g1s6XQINueazwhEJWXeldiUsDA++zvD+YmlnSwvdY3qnY6hQSgUFc
xIjoPXi0SSZ+p4mA81jeicEgfa6gQ4aON/Be54IN9RUqyV9JP2nMMkGeIPPpOPTVyaVoDzFurJCu
InYa8phlWoHY9kO/ATLw24dpSavzUDznvsjvx+C/xGMxx8Tsyg6zbAe69aYM7QhFAxrubhQzlxCb
y/00nr2Hk8mrUHExzGe9h7bYPsCuYtF/qF06+Z4JxD0FCajnMfkEK+C2ccmMP3aZWyhhTP4EyyDi
uz8mn6ocnY9FBoy2Eys6EwEM7MhI0wLnGHxqctYyVQKrAofzEWqm5rJlgVZ25DH3pMXOlAyCf3/E
sQ3CL/lKxE+Bhz+93iE3XAYjEQ8Wbf22r1agOFAypF3AMfYkVYEnYjnjyyFin1ZZBoe5nFhxjLEn
vGYHC6kp/KAQ8bnbb4jHUaPhlLSxY+4J3c+1XzPL4UiSftIIZV+iM4tY6Y2xJ4tmSvyCaAJY4R8Q
tlmd0p5oVcVj7KkoS79BjO8/KDQ+nD3Okyppb5OYero/y0c7QbdtKgGJTzWaRtqDKDzOY+TJpcPE
9R398Kt+Y3g5P+xlr2kvwh+IJwhdCEjeYr04+7ZKMS9tomnmm/wH3GnZ2yTT0FSrOoSAWkEYv7RE
fQtQWE83qVZ9cszNhNGFkr/JFsLOBWRqaLv0+/3wP+nzsPINzriYGGY2f/k+7aNZ/qLtoyhTbBYE
+HuPifHTOj0woK3XIyhFW44x6lRN4midWzB6dnzx3LHHfIBpPenTY9DJ7XUSNoMjgOVgZQvch78c
uUhpFcYYc7IHl+hH3svL94p9EOJrPXPaTRojTgbRFGy0cQR4Xr4QGzQzymaiue/yGG+q0OcCbb+t
vMjk+IJ01HgqG5piBo/t6goUcqCsOJYXcfgDMqjLIuuHvhz9e9pPGj1mVWMqmMfjKrUOzzXWhy85
hOVpQUDMNnU8aJ3ogFM9Ye6XRmzCPQyTzgbi+PFzNs0XNqxY7KBJ+jPeD+xh15KdaFMTbdRGVRU6
FlJ0dyWI9SyDOfEeaCE+i9Emi15GpJuGe+sYPNct39B1u9GceFgMNrFxHhqwU8h/lIm6FE35z5Qr
mqwii7km38MOplgQwsghe8WqGWah/NnMzZ2z+DECZzHVJKBks07ppC7VstXym1NbujXnxlcKbl+m
fOPnQqJshzu8/Y3yK7MYcxKFsSJhONPuByaDgda7oSNq7bMYcirW0R5Tjl95Gub9y7TgWjkdJZGP
YzHkJLa+LTeB4cPeQAe7xYl27AuNE2Ix49TBCNZXyYijIWPLAwvpcWtHvP9p8x7t3XWtD6YNHItU
Kf25SEoO49+NhvaxmHHSZtEm3Ty219w2b62DemO2apqZMIsZJ8Pk4lAUBDjY4jVWNHj8D6EmXVUs
RpwKwEz49gqPfyTVT6qY8hcpLOlJGRcW6zs19eEd8PkMy91uL4YO3z+UKLOTftSYcNJhSbrR3qOP
gHS3UGs49ehNJh3ILAac9CSTpDfZ/RK/C09MNeSdG5q7BIv5pm0VXZ+hNl2fykWIx5UvzetpFTRl
anjZPQ1Ym3J0PFvR19G37KMr5/Y0hUITp108Hdy3iVvQ7AmGuO7NWXuQ7Vz0htTwwmK6yTrUekFP
obbD1zM8+7pLC7cf4nqMLlm9u8M2wzReG4nuAtF00MpM0oKEC7IYbmLp6ucsmbDac6W712vSpvPr
fq0drWmExXjTWuylUfrILitcGG+VdJk41Vm108Q4WQw42brYLGp2OMeOMDw6PbyFUKmnLZuYb7Lo
smVJjaBYzGtyDiJ/6w9izwWL+aYAGEOLuh+vq0S6wB7LryncAUnlahaLOzWjTM2CBmrEIPMHHPT9
S5RkaFEriwEnp9Z8mLWTF+Wyr27YPgu3HcQpj3ZqM7VudluF9SLXRwiyrafD0/gmFvNNCTIoOySL
+SWDAuHZpzW0f/uGZkjLYqM7lVhIi9Xo6C/SuyVJeheQ00i/ki6OmHBqhtnhZurxnnda+VMQU/l7
Uxw0OUwWI066gvkIv0fbojP2RWVD/2IXjHaExYiTsVto0wYX9gTdgJddjqLgbLKS9CpmMeOkDrbA
wdiP16rAXe1qlAHSpqQd7THiBI0Z5UqBFLCTACju3kQGgjO0wzdWciqOIS2nGhVk32/1tWmr8DeH
vh4tbo8RJ1EnIzKEiE4bj8KUlygbmSBp2uss1nGC5r2waVYjwsvC/pgtjb82mr+jLfYo9K2qjE2y
RHkHDZO/qRKZ1DKDdB9t8OhCtVsBz6MdQRJLuuwFBH/q96D7n7Mw/54z/ZcHWsw42bqb78L9QFbW
SaArqqsXcDHYX+aXkIwOJkjoSGa/FBNkrx5CwwTU8apOagj8m7LMrt3KpuGh2KEghotY4BlnugZ5
sKUogjiBYO/fjzyTMylDwGJoSg2DqJXBY9XAWOrqrUivoiVmCNgP1BSwo83BCx2n+dG8NkvBPwxJ
5mg7P6amxsaKZaxRfxgXtp1Cgxqa3oqSFkz/gE1VfBm3DIkfsxzq1cqU+bUVTU7KoLLYHy+0m9wN
Q+YnoAHt3FVz+rKXEDohrfGYm8qPtpv6UPDL0Iz9SfX+o00lCSlnMSZVNWsyeZRO0Ila9e9Ul+j3
iSJKV7OYk5LDUrHx3rUF7d7u7OHW+3Dc35C0eYn3frbuPNG4o11SlDC82AI0ZRpHGz0GpSZ+b6K1
LRI/tVlOfkzah5lqTc1iUgp+an3iHDL60LbHeR6q5bFvYPxEmpkYleqaok6aGj1Pkh0dPIaP45Sk
JY1PYzErZUAxrBAeGa+2hXF8Z/Gr5ik1DxOzUlYf+QSTVWRKDmRK5IjSVYmbmjYx8unTcZqzbJ0h
PI7gZVzfoStB8fM47g0xzRMb5cGHwqEiiUWjJziMOPhQvORNamkHgRRPvx61cKFEga93fqnfWSzQ
V7Ano5WBmIzu6W7pMss6BAFY5dtZJ4d9KKtATNLGtFSnhtDsDgmwKeBqUnmufp3rXdNm5gdaynT7
LjeER2ZCM3qleP8IUp7mSw1M4Om8r7tehFaIp5u66h6LmalPdd1QX70xLjXeuX7XKH7pIax7aSqY
umwwwaG9NWJeCma2epo54vWqEB/DkpmH8aCGBDEvFdAEukM/HTPDp/ZsAwi70amPpM0a41LVHkIG
LyM8Y2pVnTEj83krn6Nf7jv+XyK7H3Cpbc7QwYYvd3X1qfOlNvAaOg5i8i4GpgxEk5IFSZ6Lb9ry
1LV9dZlRfKLFeTExxUKds9Di/Xiv78kcgmSJIZL3LAamuiVdumDa8dqVKVJrgRnr/xntcCT/kH7X
mJmSXsDDIscJrzVaHjr0Qj6MjKhtyWJkSrCpgD5FYa9ygttnhvxdqhJHYgjYD8jUPvPDHAvIxi71
56Y2fySMSD+wmH9qlq6CvC2oEEAbn816FyDfsoJ2Qsb4E3Rt0U0xekDlO3JI8vDnfm+I8UaMP/kB
aHaT4fhFs4k4F9BRP+NOpT0MYvxJwXpjnxOE7mpK+NUJ+DvlKv1CW4vRlWpHvodUDONVrEeANfre
vUp8stESdzH/1JUGTmPQxLqwcZen1aGJeEgmGvEJRvfptaSnrU8A2+tvTeZ/YW5JTnWy0Sx/Wcw/
QX99yaRb9DfH7d8ColOnZcXFRJr1mH/qlE0L0dZ3vcysOq9Q/nwz73VDWzAxAKWKoqk4siUXpPIb
tPiiEWybPS2bEQNQRSmC1Ak+XSXF27WHv1tbThNtk8b8k1C2PozYR/Tj4y3QhGy4zhN59PtV+D+c
j551BV3ezl47I6FS5Vh2sId8JuqQsZiBkrq2ijNbfjPdAYe6GRsVqQ1ipidmoMyRQT5jm5EZXFEO
a9b1OO87MakZI1DI3e8KixIyW0nrTkXv34lxo4GKLFZ76kw7oGGwZBeo6yznacITdZ52WmIwJqB8
70Q1tzmM0PPtReMgtpfu40i77mICyuTZkM5ytlem+vQPVizZ8mmAEcH4nnQOxAxU08hyRjEP5bB9
fI0m0a/H9my32X1V/0uAFzNQsp/TWmTJf39S6wtEeHVfJX/SPj17upmsryzC9qX8Zrt2OOmkWM6l
qP+hDR7tVAW1D7kViO86NCW9tl4UL9uV1rzGYo0nsPB2HiDLeIWe+HKCql/3e88mRTsfYwhKgrCU
qMyMV7M5iG/qfS1ObT/omXZ1xJ53ChWTsarv78gU44cdbFvq6udMAX62aKIrlSE4SkPPi29TM+kT
cMj2uiW07QR9p/LpmumQqXZsNuMV/Vr+IudBPqatJYlvYvTolQrBrt7svsWCX7JNvVnROHR8OCqD
lDRhVeI/yJ9+flUZxOrHNFyrLvRvYW6Inqp8VpQNhdHV09Gn7LD/qXBU2za8cr0u37WBdhpg9Gi7
VmkJKAZ5JEx9Z19+dwDMCxIjhsGj7TrhbO+6usIxNt8fqlBM+ZAPO0nbCaOnTycGT5hcQKsYnw4C
zet2eZlMCYlbxuDi6eA68zY9CoQz3YKSGCv7j/YQDYWhx+BRRkmvZjWZm4crRKgh5IfzHfEAKQuJ
waOtqquil4xhM3k4BX/dun36kIhho631H5inZbdlvi3D1Zspqx+cDWV6aeVykErAEGOLdivb5v/G
kRUHXWK2cngxWrigk7ZqzD0VEka76WTZpRggB2ZN+DJU/Btt7GijuuPAPlIlggK9hFes8OxyDCUp
Q4t5iTaqQrfpYQMOGVfnr1cLudkegoeUAjAGjzaqhkbEPoKmvDT79kHdi/opowloYPBonyIfA+Mz
64frXb3y1yqp9r94ij+QuCKjnWp1vRVrNsLLROOY+Vs16c4/zzB4pVSC8PnRZi3CDF/XDT/rlMz+
VEHi6VIjBUf8+mi3ojBe9UOOMFXX/sN0h8YHv34mLcgYe1LJmvkdzPu1Qv7xpPPpr7EiLseYeIJS
c9EdBxznrYUiwnRI2Zz21qovtE+PrtRmPuQkJ1xLdgePbuqsP9cafA9t9GinqnQ5AOQi3d41bfeg
ANDeajWx17TRo5066XQpcWLZa1D2dw1l8WtrkeakDR7tVAGbLXjXm+Fqp736R3l0zC8ZzUwdWpXR
VkVjeMMFwPyrtPZq6uqfpa0n2kqPNZ3UPIr8KNrh2sD1/C59t/6TLq7+SJuXaJfirQG9bKi+Il81
TRft9+0terlJ+QfMS7RLLS8tJMAahJDG/oFe0Ok02+R30pfHzJOp0DHmeYWxVbt/adMOpQI7W9pi
jJEnOet1KaU0V5Otzr8UalbrbR5oaCXkR6ONyja7LxvUdL4pPu72pMFCuNO2U+PTmHuSsMcr4LuH
y6PRPfyesDZzBz1G2txHWzUEV5eZQeanWtGd5oASw2OEprOOuYn3aiK2gdUJwrylqV5ObYO38DhU
lvTkw/jRbp1QUXLtls/1SYD/f/QdWiWnlgYpYvjoYu2gZd000EC5FmYeP3Y5T1/JoNIzbeqjDVut
zZH5JDFX1Dr6h14e5iU64RoK/oRvjzZsB7oy1x0z13WDJNjKIbB1VCSDMyjiRs/VtVtx9vIB1doA
H861DfPLFkHTI2liYlbJ4VB0eXdfk6MZzlpMb/okIxUk8OnRdoVltAsJPHugTdW5UwNi65Q7kmof
Bo+u1YDMA4NMEi7tUKE1GG0ofOln4rREW9XlLayRhUPAUR7uzA60YR0LDLtpkx5tVZMfYi4KXB8V
tDWLtbeXoaQ1Y2Jeon0KvfwM8nfIFipxr+sp9FksCUn3CoNHu9RWoj4OyLxd9dq4h+KuD8x7rWjh
RgwqIe2415vx4jIbO0H5h3+yNfuLNufRHpXjBAW5BctF6OUveK/XZ8jNkrr2ICsd7dH/I+3Mlu3E
uST8REQIEJK4ZQ9n9Dmeyi77hvAoBAgQAiR4+s5dfdNWdfQfob6riorCWBtNa2V+WUNmJkansauS
In/fEb/elTXp4y7woUrJtZb7pAf2gyakflVQuNd3fs4QeBM1NP/SKU15yeEGxsld31rNdNFJeZpr
MNbjVt9QqkSQoN1RBRS/lV37oIiRD36NY/dh8IO5ykYvaDuVkFbI/BNqtvXFGztFjk0wVW89rI4V
C4H72JrzP0+PNRfh1YO5OtJsBbFowcbBLFZIO27LGe7D+nPcDxvM1iEBV9dp3Gs8qDTFA90yVN9H
3TkXd7UJxUqMLzVvXHtrZ5O/5Qzxf7qwKGQMBieYsbDBEynSRcqqyxdzRrI2rQYSx/EEqz2Ys8nQ
IDtm0SlQK5J+Tnt7nLIkjSI04OlBYWmcyz23c4pkcV7quSr6ur9LzGjjPstQrLTbdsmkxcC7tJ3N
HWgBxV16FOqIfD77syBJh0nl2XYkV8f6jyjOvOVmfBv1UYZiJee2dJhT9MvXBQxS6iSQgDdaQ9zT
g/madH5lQGH1dxsxZ+Pb+y4/Yhra+EmDybqOOifpjEczJio2rvf+2CKHO5ioGcC6ehDY+PYk+zJ2
EMrMdcbjVt9QpiT2nte8hwzPrjc5DhS0eRnnqMWgBJOUGoRgOloc4PmgHyxu2IfYRhACD4I5Kuph
Ibmzx1X7WX20TVJ8Q+Rb5DEs1CgRRhpIXDW5Qr38+s+rL00csRqvHpx9Cwr9bKdR0j+arKvIjKkP
dWHkjhqKlFZAxnqJs+lV8lti81jkJw47f9QcCkVKNMe6tVAcfgF6FCet+ivlIkq7hXEJJqhIwTXY
Adv4b0sXQfbdiQ9jZMMgVCkJNZoiB3MDPmYQDmoOGlFiIm8cIaQJWESZNAK1X6l2fOu9Z3Bgxymu
MTDBFXUFP6UwLcGrz+Vb4Td76o8oZD2eHcxSu8C6sIwKYUvJsZ+7gsn7Jo+95oUipT3f60L2PL/S
DS69Ghe+qth53McYipQko2hldwoHsAVl5Q4JVPct6U3czT0UKXWsHWZyoEMDVF93MghXOU2LNpHv
zv7cRbNdD8yvNWAGonhfL3w+l42JigdFXEtw7BWCwhLhcLm2XTtVqgaHPO1i66chpolN3TodDOJH
ZoQ42xm7xqSABohaYUKNks5b3zYKWpx/fJ2qX77XyRhFxsHABJtpl1PS9xBbg82cmg+K9/KVAW4Y
+erBNCWQ9fSFupmj0bJdKmraZak8GvJxR+pQpgR3DgFXHpDaEZlW530Z07tGT+uHqIEPdUo7yA+O
1TM+GohbjVDsAYelKLAmIn6CM29djL2nM9aBrtbH23nk5SkvwJKNe/VgQ7VqFkW7QJdLOz2cSd4/
1Iug57iHBzMVp2ibjXAPXk1Hu0fDbGoqrMUm8gwW0ppArGm74jiQZkVn1n7Tc/dec9/H3fNCXpOh
KGhahSDDf6aT2UC/xPXjP/ldbgvKvyRc+FmDc6+dFnhSCDYm4hIkhaO71zcVgYPSn7xDoPsl7icI
pq1wcgcXEkw7NEBb8EdxGo5fLUPB0go6s5kZ/hK0aev7cQfI/lgjmyphIh3NPW3QOgDHdwcwQQtP
/tq8ieL4pgAHBrsIciRtwiDU36fbUizJ7z3L4ypXIpQrHbJjpS0UvZat/i4X1VeyjBK748WDGcsK
zlg33+Dvq7o3B3ktEx51iRShTIm2TTYkt+0pm5GsZMex+Vy4TkUtNSKUKZlb4tdR5rDY+q1/q6bD
zlUpeh0D28G4BEdgdUykmXBLvWYEBKUVF/kqX2nULVWEOqVuYGgEgWZypStoOGOGiJ/jiLxeQ2b9
57cohnwAdB8hHN3UJN/sKBpZcZn1UWuACKVK6DENnpd4+WxFvkfdo2GQ+y2P2lpFqFU6OrLTgqT0
ytPjtd4RfuKK/NP/vXr974ukCJVK8BkeY65vRciJUsQc54NtHy28O+rCu2PeokrBItQruWLJjhrB
uNeMqp/agM27rTTy2cF0FWROC9nAm7JCQlPpOf+aH1EkolSEjKYxTZfRzRlK2Fa2L7r205dFI0Ej
qsQhQrlSZlyrlcaM6rh7x0AQqxo1RfW0caz+85OnuLQfAsmX11UvxUki5hsOj77mcVdWEQqW1Gy6
cqqbW27A9Ahv6a+k2N793x/l7RX/vXOLfwXQzX6uWwj+UMWDlH7m9k05uy1uoQmVSjj44oAnsXOM
I/Zr19Enu4kohZgQwX31OAwsNIgOuc5N6aqxQAxSvZVRXsxUhEoluQ1WOwVSoVDN3bqWw92A1M64
vSOUKq1Nuzq+Y4aO9ay/aK7raumaLer8LkI004qq4LognfaqivyznpqfSRtlqcGoBEfgOgc+IVvQ
VHIElABKwZfjqRqirk0iJDMtqVaduyV75AhROWVtXp86n8Yt7CGZCc2HFNYFwMK6Hq2U7JjPsxSR
S1eoUpJsUqht4s2PhD6X2SKqSRW/oiZoqFLSvXDbxkFmKvYC8URryu6GeY7r7YuQzeQBThoVQ1QL
b9OyytwIQWHvlru4dw/maFaPPb4RJLghavFFQf5UlaX9GPXsUKXkyLY0Isf8Hx2uTKRFczw3kZU2
EaqUCHJTsiPp8XSc7E7mJrAyWxp1FxOhRGmCiqXkKHte26b/ME6Lr9hi/hMds/hnV/hflvRQoWQ6
pWlhAVivqAUb/bs1Axuue5677g7B2/vjnFMhAflhRXthG9b8ysFyul712JjpL2IhDPo14uop/6rb
ThUV4+gQfjyKct2e07zZWiiTetmnR7X3OYD6J6bYmI1Vk++LRYdMsvEpW7gr34kEFNw3ZNrz5dLh
OFW/dF1piqnKlqZgR7WqLhVvPey03V1vOtt8ziao/X9oyev8VbTrflRIAEgkr8iUIbj65Azvh/fS
+XF1VzYgTbmtsiN364Nj0zqeVabW+UKERZd6YGMxnahI8uNVFnUtOWIhxZrfN8RuU3YGq7/ZL3Ld
9rmaFgg7n7yAf/IDclOTPK2MTG3zPp+1RSLbUpjuG8Hdk5xLwbLpmsg9W/aqIUfi5VnZtSvOi9yb
+Tp4VewVOZzrzjlkBN1xJw9xOOSzp3y2/uVIcp2ulRaZSK5IgF71A62tnvgZ/HcuL0KkwEZUtVxY
XpWIQaSPkMyNYqxgvSy1uHdt37dfnaG5e0Td09bnbM9J92D6qd48OiFetHm1uC7vftF2JvaNYyLN
31jd5BCtLWlXmKHabedrAO2bmgFla+HheG8W2ehrv/mRf4I/cB0qKH+WDhkiZWvX13xJB9gRF1Sg
atwb8oGeD67ATSJm69aTXnZmP3RJntN7T5Hz9zJuw1p7NB8ah8Bf5YeiVKessJxdyr5x9nuaTJwu
lUCm23TFr60HdcXZbJkBRFl5194pu8OkePY79/yr2VudZJWAchO+Ray4St73/eQzdhKASox15aHF
+V7bfVD9xTbWrpe9XQvz1CLZCcYGvE4BNuc8lHcqGZg75VObmEek0Wd1U1nUYbuL7PVBTq6cBl+t
iyzbK711rz7LVjs3V1uiqPnEJr2WZ6gijHqBNjIrcLrpd2CkNlvI9rxsovCVA9dJv070hjXt2mzR
n1r8cOtZ8UySB4zGRLsPbutt2l4Ikq59chZAZqaA2FCaHheCWKTtM6F7Ie5gq2jJo0MIYXZ/EAXC
HW7h+zJVrh7LtirnHjXBqvGmrL/BNO7tbwSWUn1fU6AmPzG/T+vvLN9NfV35wvbTrqhuLhtXyE64
qg5Q6VO62XX4QGZK94r37aQr0oN8/nOCw5g/QL1icPXP0jFJnzLQO8prLZmhOB2lerysYHm1W9Xu
tM3vkIuWm5MyU4nDwaEUkHbwObTTMxENVgJ7JEI/WD+S45EsS+vP4NTR8qzUWmQPTg19XlTU7yk7
D+nWfrMIbxsfzGHT4bS7fHkFlr7VH6ifC3zNzTIsXx3osfSiNLTOr7XLMnfZtbQZhmft8+wvtGJ5
+1EOzKoTQHJkO+vN43U3hGTN56718/zRtLNNL9uCWXWRY751H+F+9p88oYacb836Yqk46Yx+6mYh
p9d66NdyPnXTYe6ZHPXwaacbltiZYdCu6C8nY2U3lSKN2rLnES9+xl47LFec5pv8rKYC7YQM3qzl
b914dSYdMJunW8exOe3zKi9MFnzF2goKAwADBZfmRNy+HqBnO5TXmpxksDLuHUdM79xnLwtJhm8z
QiT9iZTL0N18a8dPpPTUxadewZ/4thd59rbGX7S5pwuBKGAvjvoOreXsM9v4cmrhVKDXRJnmXdsl
Gcy7AM08jzbZkxNShiEdSAdZYkNAcPp+0l0vtko1cLL7IcX3DjlDneAL4f6+F4tfH0a1sa85gX4V
VJZD3rXrYb+xxg9/y2wg9MRAjfdnl9BOnuhq0OYnx5a+X9Ka+Ap9+meWytJ+N6MC8WoeEYMnHXWX
FRRf8YHmvXoUql3ESVoz9lWna7KZaiynpnvBB91/ojXb7NdsHgW68Xnd/GJD4929ckPyC7JsuFWE
WAf9KPcaxsQDEG54uWW/nQsGgFpVMOfyu2FpyHuqIfyo2KAa+mSgCj13sKzLaq3LzGGRRLbB/FDz
1JkT+Mv9cTZzqdpLy6knb23dLQ99msgZN2aIMOQoi4+O2eaOCb1+HgvB5jPrykRiTxg6N07XXtym
omqy7L5oCiVfAOtGil5u+uMZuyjUzeB/bg2GY6Lqspajuqa3JkZBVuwyK/515Gb2r0iZmknlSXu8
mAJBOrqFbKOSI7ji9yLp1aXem5a91TiyLuelTJL8UZXNTWY01CiVdQV6OgYIvLOUfETGN3fbW0Vv
RDxHU/wfRuv94dDMrvd9qnjyKRvrVjwdakjk2xEeLLc+LsCeiGrbOiQWdcxz+wg2Ek8f7AgZYjUi
f/cV03PFGXGgP9ell085UlfGZ7eMfSZRRd5JeTdnZEacHbQ+/DFnsu3+SuxgT2JPmkuZZDjCoL7X
4f4N8qcuCvtiRrToQO5wH8Uo1N81ycq3tOTs5AYkkVWCLP1bFMHG9xRQAwIiYGPP8NkXHzI945cT
qW70O90m5CNdZnjJ+JGj3cqJnBB/WS7N8dJxVr67pdmeSKayN+uazO/U2G3dXYYF6DPdBrF/EMne
ybPbu/2DOvJkqVhG2XhhB9DF72qOT/gOq5r7VeM6OF8VRw7xtPGBVrAP7A/Ut+XfNaqvcMthS5NP
toTRGwFAvMGe2Q4YUevt+sVZge1LI6H+iwAOUlQ6G+xdN2tsYdIiGOrZ+G7aHj3+qOJUFrW5dKMy
n1W6TXaqGLzpVcbRyn8cx9tMIiBrVNqR/rPZe3ZXq96UFXBw2Tudr/tZoRT5E0RkrGUqV6jZZrix
Vfu0HXWl2DE+azolwFAoHBfgW64b/5SwpfP458ktSOgYD09Amu6APn0csQ6+X1ebnBQQYu9mNUwf
qZwXe1YJafavnqbGnXaS4yOqHfJrHc5oX5ji65UYz4/XElslecF/ki1KAHmGckbykFKXjOZK2xFk
jKoFOMRX6eop307dTFp3P6Lf1126phPms0PTpXiecDIUL64rt42eRdO7N53sE115qpP3IlPg4UqB
9elbjaSIHL+HKPYvvFVafBpNRvYH36Z1oys7q2UacdaYeLJX3ppt/pT5ffzRrmKy73YQpLB8tCmn
Z76nmb3Hhp/U5y31rHjhGQLc7jNoW+mIT3/WaVutflHzl1mVJnuwTqb+DKClB6E3H9L2vDmBg+PR
1Q7XZRCezBfSlnK7aJoX/rdBLMp+35REu3PRTFj8ajvgS4O4Xjrsf7pfn+p9Ku2Jptk0VMNQSnzt
bCAH/7DzfW1fmlKYWp52VIzr7P0IBTVCnGiN1IxqXX06veLL5McVudFQ4KVsqJPf+Nb0L0ck37/C
VzrTdxLL5HhJV/wmnzJhhg02eTpRsPXrFVGMD75IGE7fyD8p3jWME/7BlT1rngfsgSjBbkICSLo3
5hEErjThsL/WgB9Vh675ilwWbKj+DUM+c3uqu7Yorovzomwuo5nrGZJVKEsvGtfFfn4qBZf2LXXY
456WKVny5wmbhBiq5ODcvT10rzdzzUw36ZNqsw0LOqhczQ98twn7ex6WrP17aZH2ONTMb98ULgbi
ec9kSh8kp212vze6vadJb17xJqR5QyysHOdyaBaTxRVKQjquds2agiaDYMUczQEntuSp6fa47rL4
l0nEw2+C4gxQOEN2VEjI28+pjxOHIy70z0rpqtr0JqNkIGxAeQ4i04bzWBQqH4jgoPNwdAPiGtOp
uOYF+X4rkzpu07jycZj+Lbu8Vi3qjQDhmL/Xma+XLS3jpFr4m/85Kp2Z+WApqjDCrN9qm8jT1rC4
2nToDTEZCAZ2BNmToox8rmnxsUfMdtyXGFpDVrBfx7xBoO2msBctuJBUfdfFlUlDa0idLHW7jnNx
xTXvWRVJiYNMGRWVkYrQGuIyNQORi5I9xQH6LAxU1RuP87mKkGGL4+B+OFDIr4BgvOkOcIGWQ8Wp
SxCE+OfHQkpLutYBAy9xd0LNi71LKWg1UVW10BkCN84GohyI+FWip7o9pw3oGt4mCEiK+wOCOUoH
hIfABlnAEYljJjyj7P/xxQTCm7XkYs7QUENuuf/LEihYtyVSNyiKYJLOJW4wrbdYXZwpKr1uEqlX
PiqwAbaSoINvm6FHIikKBXrE6aC2n/kS2bQLvSE7WY3afIkPRjlUWUQ/Sf+GW2wbcRM1NIfogqEI
s2HdBT18vQAqJ15K46OgyhiZoOkwrpY2o0ZUOZBvtqI8Z6d0jRM7idAYsisJTMeEmaqw/Vdq0u2p
je2zh3HfW1FkThr4wraSLafOgv5Yd1NUuArGJdhKNWGFTVNfXIWsL1m3DReU1yJ1Gf8C2LLcQg6a
M+iec48rddbfpQ2JirbHqwfzlEAmyO1CGTLcy77aURs9pf0UJ50IPSE2rWePnBt2HbP0SXvYRQea
sbjlK3SE2KkT/YAzH3TP9TfTg4VZpEmc2FyEhhCbtIixztG5G0tgJeF9v3gfqQUVoR1Er0ZTwiBA
Eiop7323fSjoOsSJMkJ07V5alDTHGW++7X91GTh+wxgXk5qKf7lBLK6TgPSjcw8+WyVV2t8nvYvT
lKFj9Od2atOJF20yYhrV49t/suFzJFvEnY9CP0hteWpBfwSFFPkBEnf1E6rDUdxzjEuwlXZUiFZB
ynqt6Zb8Krpy+JENso/rr4eWENtsTQayNMal3J/IqBElVmxvow4BoSMkS3Yx78Rgny5vYDMCMQbj
8/eoh4eGkBpYMLlqfOiqQPgiarU4xRz4E+KeHghYrZZrz1o8vc63D7VH7ZPPuMbGPTyQ16hbXQkh
UPnVmHGtQKoazoU0Mm6ShoYQhzxqItGkuM7MPaVNxqtG93/HvflN8/Q/iJU5G6UDyh7xG3oZHn1n
DDpHNk4kL0JDiJqnIs/5Xv6zvOwzgqYgFYr9RYN9VPUcDG92CNzs0G5zK+r0s+E68ifN/hyYvZyS
BkuWuOohufVZE1MVmsSJd0I/CDDV5S6AeEJGJ5AFwNGYK5R9kdtR6AihGzpwmYDYC6pJdepG3NWj
D6WhIQTllBY68/amgUl/i77+En37Cu0gC5S7BkW7ram2oc2qvYRjw+VF3NoV2kGwTolktDO2iFW2
DOk7pn+Y5+J91DwKobVy2QdQxjg+FyALqgxwvcugI1k9KKb9+TG2S5ukht6SONO52y6TKfmFNySK
CyhCP0hmPXo+g4Aao0BXBi+//jZHFwdNRLf6z3dX2S3ip0jw9JFC62GS7NeUILw7btyDaapb06uj
LwR2O1s+rhtN3qR7F0czEyG0VrF6OlzbQLMKMAj6tr6/NE0kX0+EdhCxy61O0CMFQgPYgsTVZ9Q7
Iis8oRsErtOR7Z7l1yHZfwvZmTuhehd3cQzdIMUwsfGgC7/2yr7aDVkQu4DHOuonDZG1AuURVyYo
BjMCUWZN5FhtLlIJFzJr2bG0x2IlA5+Of1TQIp4ON0Vlk0BSEkzT0RWr4PWKtRFKjErWyI9vmfgZ
NyzBebfVIteHyzGPIFZ5DwzxVPERIWVxTw9nKTdcura+JU/ln/8bLNLEHnhDYi1B96guV43tzpvl
XBPYP/Iu+tWDS2mbo/BPITLAwj4sb31++Gd0jtsYwPxNJvTn8lUvRuw7XfF0NDw/Z4ifetoSWUcd
1nno/yA78XJEImdTCdBkH3LK0FBqVRl1uuOhA4S2Dp7QuURV8J+EWwVB2BPaRXE2RR6aQG4ZqF40
FI8H9jw/D1KUYEfRjzGfJA99IH2vlsZCaXvD0IhfXGXyBOoCjVrCeOgDWYgEZZMlePoBKcfj2pXs
lfbdl7h3DyYr8fnY4+lTU00mG099saV3R87/E/LqtqD8WynIQyOIN3nWQT0D7SG0cWg691tnsypT
idH3xDfTX3F/i2BzFRtS3juIHNAhyHAbg3ZKXrJyiToE89AQUkuYi3v0+fDta8BrEe33q3AIMI17
92DeZhCgDAhWwcyqxfQskPB29f2SXaKeHlpC6m3G3UYMeDpyBz2WBowM431cq4CHVhDFx40nbTf/
JHr1VdFgSzF1b+IWnRBdC1mU0v22zT9TrDmQnk1JhY5hHAmPh3aQtU0abdGd/2mHG74aCTTnba8/
xY17sMOioCS8ztPkhzwmc4fzmWqrZoJEJO7xwbTt590khggpqy3r12vNbfnJtVPkah/aQba2K90O
1ebvSTJ5BnSkvVdqivziQ0fI6PkERFWmfqRz8bxt5VwtXsVdh3noCOlWB2y2tuS3k4RVI6Hvj0RG
MeFTHlpCVuwgaHPM+3dPdnnpof68bhTLWtSPGlpC+hFZmvvS0R/Itvhk0JqsWFGOkQ8Xfx4PJrIz
Bb9Q8b0nZXNy8/ADdoL2HPfmQVlpBAvelmuWfN8nnISFHrb7Epz/yKcH/RnpIY/QWpIfwL09SAGp
UgEpUeS4BBMVqsqedeOU/2CLe9FFk1fHHlng4KEnhAgKWU8x7j9IPpEzu701O7o56v7BQ1OIMiZN
gMHMfzSNNhUyENipcVG5EykPXSFDi8i1bcerHxsd33dZRpsXjY1ERakGeOgLWRlLOHSh5IfY0/zh
aGGI7o6hids5QnotHJa5LMpE/xZNCYF+/w+aJq75DhHen1NJt6WXO53JD+SvJt+tg/KmasbYLTt0
hvitgbq6qbvffEj3x4bV9TWpofyOmqqhNYTtA4XGV7Dv0qrlslOcsRsXJ6iAs/rPkYFIeJAS6rbv
Q6K7syDopMI/G9V246EoKVPHIfZxot9ZApqy35EySGYVVVri/9IkwX1uwKuUv/cOQsKqK1PodYsc
seZxwx5cW5eS7Ht9zOWvYRw+JmXKTn2jfsQ9O/tz1POGlUMHxfr3SY95Nc+1Oy+DiYv64KEu6WgP
UR6AhX5fkEZ1sTCLPAmy7R/i3j04/U4jjEQby/yPiRadqnbayKc5HfK4602oTZq4y0dKEvbrVm9b
G+AeYWJwcVtHqE1CuOBatNYtP8au+Sp98iUZ46o/PFQm8TmXcPfo5ceMYIUv2wzDVJVsYDVHjXqo
TUoKombNnb/0xwyXclG19lvck4PtlCFIE7mFk79syEJU+5WyOHoJD1VJCUoCxV56f5mXe14/L23c
ST0UJGV9nqZS4Lkb6z1k27tHYymXcWeXkFULbwQ8bTBMXAqP7NL1JLq4Vh4vgmoSuSEvp8z4iyu7
+4LU0CO2cSttKETSIt03RYm/LPy+mS5YVKI+jlCCNO/7AZkuBmPsW2jC/4Y/J26YQwXS3IgjK2sM
Rppm9wvfVZWSIe4DCcVHrM5qkvrZo6JgZHXMy+Mo0ji+KA+1R42FzGsnGGpp0leplasGlf+MG+5g
LhpYtZRgB178oOe6mR+3pLzGPZr+ueUkyWBLNqz+oo9pPftxEH85tuRRrn4eCo+aGX6WZsGgIJ3w
lPfLmQ5x58JQdVSWMIIqaNsv3O+6ykeg4o4DxNi4UQmm5LCuwlqNLwVK+0rkHgYDFfniwT6ZrbCj
MolHJ+ajhzdryOM24FBvRNuVqJ1j5hzZ2bZ3YxF34AmlRsk27NQijAWxZvrUFepOlXE4ZB4Kjba5
G9mBDuxllx976Sp9dHE/YKgyouhVKF5sWPiavHxdN6KHCj6ebTtFfSCh0ChfM2C5kZN9uVGKt/Gl
b4pL3JODCVkU4EP3Bb6PgT+kfKjK4X3cg/M/Z/o86+WYBB4M74vC3T6Og8NDbZElbdpzj6Fw4yeH
iItcJJE/YjALD7kbsu4Dpoq/4gpy2k0T+fMFkxDVGFuOiHO7JC0guV+Z+xE1xqGgaHaFgJkeq1LD
78vind/iFo2QLWuBK5nguMd+m2wvg2/zM6yDZdxmHrJlB5pLRVq8dOL8tQd3Vyff44YjuEUeuIDl
0vUYjuWS52/m9iXuucF+OG5IEiIJPjmzd/XJgZLWwJwY99WFCqJ9YkVBPcY6W56VeIVHLe6lg/m3
l2YEekZjnrj+JSlR0xQq9gYTwmTLVEy7m3Fab/fyr3TKexD3syFutoTaoSFbahQbsHKIGh6opnmo
i6KP/PiCmZjkg0KGFV58J/Sc1eWJozcQNeChbijdmglMcHzXhN6M9Oya1i7uXB3qhhC0NsHin8A6
DnQvDFBP69TFbbehaMi4PTdFj7cWyzOnX7M0bi6GciEGx3qNOjc+v0lf4L99hnc17lwdaoWaTSTI
ib9tWYWqukwBcPAx7icMNkPkzkJJ6rBOwxh/547yI2oLcftsKBLyYnZpkWOa874+Md+dZBHHD+Mh
MnanQGisHF+HYn/b9rsv4pa9UBskB5v55fbVNf1+4Ss9J10WN8VDYdCq62HWUMPDeKnuMuYvjDVx
dcpQFuTpbt3hMNC1m6/znD7sNs6CxENRkKFKZ3nZ4sPLf0F9VC3F56jvLhQEzRvSvUeDkd5Me1Zb
cabbr7gnB1vi4HATqhOsd7lcbNX1G2BBNM4ZxEM1EIKdhE52/IpF0ldgq1TbEtnqC6GwdZr7Ed5X
rNP8SbZ/zTxuGoY4WEePZhUHngtOY8U7U0kdVwgOJUD9WKz+gNLwIhH4mn0YurhZGLJfi2PiGjUx
f1mnT5O4Fk2U7IeHsp9uBakClxZ3MeSets/Fz5gPjoV6Hwc6TdZKPJYCSFOfaFy9g4VCHyA1yUFB
rb8w/xUgjCc+sajDLgs1PnmL9jrNmbvww1dTTc995JGA/UvgU0q4Kw5wQZrkbOSZLlHfBAulPcW8
bpxzDEYp7vr23bJFfRMsZLsimEGbssM6JMrtcSqmZyviJjQLBT23Qmm/0BrfBfUnPZZXzpLIHzAL
bpqYeJZ2xF1Gsb1JjxT5rUTERbKwUMODAGSYkQx+QjqPT5aCmTPMUUcvVgZnUTfDRcG6FKe6Aswk
A2LBGb7iuLI3CwU8DJDPOc9vo1K+qHWsUhfVGmGhdEc7M1tQ2dwlL4dK8HuNVTRq7QhlO+uhxDqN
eLKs6du8O+rTXmQ+6sjBQtVO2U951/cYD1iTj/nU7lE1RyaCy+EGyNE0D3iu0Zcie83iKo4sJLcO
DcwBySxRX9NfmEwf0R6JOiGxUKQD+CZvO3ArLlv51wh+RNyRn4XynINZQdL+n+f2lTHf2jTuagUg
3J8zHKErYJ6VWJdmOly6VrwRjY5b8kJlzpLmnQbkwF36GsgvqU86md5Ffc6hLAfpPH6C4NhdMq8r
4IxOxyriZkrIaS1agPxkggEpk2uqn5a4YgQLCa1+y9qB3K4SxJ/K9p3cfscNRXAMXWWicbzFUudx
6AfbxUxPCemOuA0gxLNOZe0W34OspqdP7VzfQ6wYN1VCHU6CcGpud+SV2q55v1ErruuUb1GVHxbK
cMaUrCKp8fCSI2MJECETl7rKQg1O7QFK6LnBPr6oc0/4PRmzyLEOpiJS0ZVK6w2bltyPM3REZ01o
XEoGaDp/zvPV8iWZoZ6/yIQ9swZoUw/ORtycCdU3hZw5zLlYnnx/0vbVxRWkEZ/250uzojvsf3F2
Xkt248q2/SJGkHAkXrlMlVzLt8wLQ12S6L0D+PV3ct/zsCt1TnRE/gAWF2wiMXJOqMztt2B4W7S/
gpwXSVPgBvJVeK5oFpyzYXCRavgMeIh3ZlHcxuoj7CA2iOcK+U77Lh02niODoazNAOHBJa/PTt67
98gffJxjCG2xNhGK2gyQp4IlFtpu1gdh/1Ytb582JFPal3lXDpXDpnd0/a1bWp9CBSBgCdMbKv2D
SMmH24avThQE015nCS96pHjNACMTeDSePa0+VMvvgHkHoIo/slFL051HCzwTc/nUxKx8NJ48ni+T
tddznUX43m66ltHrmRknUZimdFXZqLN/hVTpaH/GGyvpCr+P5x/cwJduDA40vDcfmyJ+qAXzVKEU
TZsV3b7B1fSm/E2Kt23Di2WouM+eD1UEG5r9NnTbvbX7qyTiZdUMhWiwbWYqsAViRifSpfsdrS0v
LqcYzXLKOQc7Du9+qb6JEtX8lRC8ezKFaJTOzrWHr4Ym9BWe1dd94pFQhlI0bQ2bqK4ZzqsyPGMh
3fatG//VtOjMN/9Z/WIoR7MWXdV2tka4VIl7KdZXCfyqWZsoRWkwO8IchftIjw72bYRTxS8JK7dm
KEsD2KWNgwkHYdTHP7Ubt+8uWpvPvO8mq9FssAOGCDKS3L4af8RQVH4A6sVckZSmEb6auxFiu3Ce
ujf+LbSCeF9NLod7BDJZ1RjII/oiy/HdlrkvvJbPqfNfsgZLDQXjskB/zG743LbuV5UoHp9oKEaj
JEx/x2hF5DHa71GBSk+IGvBeKwwlaSBImcSzPneSqLgUek2XgxesU+2ezJUuj53ZblB4uiFC1SHz
WkSFe4YiTjIBRwKock5pYpdU93fWMFKKZls1rMIUWhb+sarf5DVvV6UUTd+KYWuGEi/45Xoftv4G
b15m02QlRtMid4i6IusfQ+0CivnS8TJLlKJpptbaYkHL/d959eC4fUwWoVPdWa2IZp0x0LkoIJb8
lTd6ZBHCS7HPZImW6/BFdbwpeR62horzRE5K3Rxo1xfLpTNf+/An74PF813DziZA9qfFTRnn7FrD
vFpwv5lcDCWSjf/zzR52xK9Xw9tCqSKPV+FWhjGSgtX2CsrfEKp2vKOQ0jNLkVWB7RrcNuNie6eO
4P22HjEv9KAITex22fTYkZCTeDcjjOZhVZCjfj6CG67HchzRbgSd5/JztvI2IirBE1Swq86OZL9B
iP6qenfXbmX2M1l/07o2BbTocQiKqb4vTvfVZWpivzDbV8+7JKoCXasM45jJ9iMEg9crssiGd6hQ
T+bANQkqwHs0Pk/yAqpNQc7axAVvB6EgTZbUUMs7LJpP/iqSTyH3s8lqhFOKbMWKWxwKrx5mI17k
jicZYqj4Ti3nYAoQst8i9XuOfbrylJoMBWjCMay7wWIKFqb5ZvZo+qW6qHhi7XwUocETuBpXjUmy
ti+tni9r2PDOQ0rQlFD2z7xAjDcV5W9YpZxuXy0veUApmuKUoJ7P1ITLoH1evGsiXhqPMjS4jRci
ObMHUGWLivoFTIt4eQmqtdPMDbxVd3zyVFf3JvuqEx4XBovJ5+v8mOLqqARahpD/vYN3DWJ2XmqJ
IjR9PZZS73gFgJt7GifqpZWOOYRkJZrERbDTiaFpJOurML8MTFR4U5pkS309O787bE1L8AYC/q+X
1fJyNX8wNEFRrLYR2y2c45tZkiZd8NzMWy+Uohnwdg1lKny2Gmr1Tizz/rDAkok5lJSlcUUu4Ika
ob/zv6dSvd76/AOrv6myTgP591VEOz78eFRJ+RAtIe/wpSDNYI7B6hXfrM0/XgdQaueJgBjK0aCK
SnS9DjeUcjwGvrvPueLFZZSkiTYITvhRY0NNijfl0X4GYsJsmkSp1W5Eb3JMP1vBKWNQH/ZB8cIy
StMU3ZDHm8QYuuRxGYrLUK7MaU1Wo7ZRPe3w0rk18ZOFlh7T2lBToqZvZngkjJgcc/LO4qrhfnGm
s6ZEzdDWSwtT6e2m4Apgfx4bK52uKU+TgM7PTIMsJIrA2vVFNrBmhaYwjZqw9gqH77Vbd9n2/Nrx
oDBNcRorDgg2tThYjt1dl3m44nBh7aSaEjWB042vDN74fBaYd1IuMZSEIvfEG0JyIqpigjvZubq3
6Y3NdDpMPEkJbckSnORQ9HDpwl4Hr3GhjodB8rJLWBfPj3EbuBKWdWgami9J9HHIWSGNpjgNStOH
EJoaeIfbgIsLVEq3buQ9HmpK04im6OGqgZ6e9foxrrLUj+YHaxApT+MHZGN3e2y3yMIHTmdp7jrW
uaIpUDPMdpHTUOK6vx5Iezj3aJ1iPY/ACer5MPaQtN9ygwSkUN/gGngpO17uSlOiRkGxIzyWLPgZ
AGF6bffDvHTDGDK/m9wWobIVj9bhjVna6RqNsGrZNtZd8f/bXv5XTjYojwqqNBjJKp7ve1C98mXM
bJqsR3cYeFA157O7jl9Gpooua5PxjnJN8ZoMUBMsPnCUt+uTCBdYE/A4FU3pmlEErYWMCcBmXaUR
PDh09Y61aihcY488Np04TwNpX069fRrcwNtIKFwzRnURjPuCvi7NQzzsl7A7WCGkpnwN7i++7N0Z
Qg7dYwEL0LZfWI9/mjogKwmnSpAq283Ll5Bkgz0OTy5GU7zGq9j4YD0HMQveTIH9cdiMdTnSlK8J
9ZglbYSTF7aXvf1d83gjTdEaVIsHTm5o1wPKi9dUhHXKm3dkIerKrwEqdPFc2d5c/H7tWddmeII/
306VA3mVeGzVR9YUl2WyxZejDLtPvK8mwamDR1/mPb4a9qsQNM/S0PNmNKVqIg3jVLi94M15Km6V
jqEHmPAK6DUla0qz1yDq1/ZJbdWUlvFYXvUovrC6hOI1ds2bVZ55iiV5KMyRDhVzilC6Jh7nOqgN
TphAt+JFmSuRTvW/ls4kmBB/vg2jPPf5RNFbPPfCIZsKtanynh+nO6BJepdmS5L7az7aqk/hN73V
9yIb64l3AFH4poZ9ldyjGflh8ELFoF5kLuJFKZS/8ZPUErVRO5z/5G2wA6y9guwf3iiT5RrCVxXu
txjlsHmXyQ8xxOt5DZP1CtvzUm4KO3nVJC8gdGxTMybMEJkyOK495ll4LKpuC/9RxT95cXxmfTal
cMJpk9Go0R/BBINUk6VqWHj3MwriTAZ6eVOApktYD8lwusJ4m3W31hTFWZzY9DYj1owSn2atv8IM
ktk0CWPrPWnyViKw6vHkDdRukdc1j+V7XneTxQrTp12tm9lve76/Hofx2xbmFfPLSSAbLFs0Bh4z
sEve2GF8GSSelSTRFMmBh/Yxqdrlv2BSCP/nxsHGGZRjyJyDZE1OWavgsYsPHyf4pH9oCt4RSpGc
zCxDE8MY96ZMdQEJAINangi7pkAOhFaKXp3Ua2d+iP6Tn3nKAJriOHg7aExugVo0UQyNP7vBziCa
P7JmHwVyhlBa0RXnQTSVUBHs7evdzyPvQKDqNqiEL3UHg5SbzvJHc0zv2yPmBeCUxrHrWGWjQW+P
TXLHC+1dr563bVNXrSUOD6igYGc91E3647IwOTZNLbXgqy5c7RElB9OnzP7IeharqymMU5dL4NYG
MySv9Cvflm/DpmXxFpqiOLNq5iyD5PqtWl5q/X7KmZ9Mz8YhiVWXlO0T7GibVzJqtnftZngwjqYw
zj7WawMNWwzhNsPGcLjkneV9OKVxjJa1LEqF1VisqRYqXXh5Z015nCLrx1j3GMW1MGnVLpds/8Va
5FTUprOiasOziiDrX4XqKeK5c2oK44w2DCZ71jWZ/mkoi2sumfExFbMJ4aEOo3KslL2rr81sUrHy
vFA1tczKw3XO/YTlvUZvlrBJZ8F7bIOpz/OwWxh4FuOic8KN24c8HuDW7LqJFwFTTZtimse8WtAj
dSnS0Q2pL3gXbOqVteUdJG3ycxTLF7F4ayJesEepHKQDUTscnLeQ6NGP7wvm1kGZnBbq0WteZMvN
qvoUdw3SZjyYMTtlcmybF2BnsAhd0BT3eG/CVDumMaGmZE4l5jCDofsK5K5/hATrC19MP1hrnMI5
kKwyoSvj5YYic/SKuQQzM7kjSITaBEMFvV70SVyNL1DpekcxKi8jRZVt6kIZ3DDyFUoMbVrv5hJr
noaQplROZ/xqqjOJ20+iS5ty3S5mX3kuJ5pCOUuvh1UciD+m1hd/GVg/XPts33nRDZW3sbVrawE+
7KY7Ob1aF4VrKcxCeGEZpXOmrMPtzvTrTR9TGlt3aVbmmxDlc/Z9CqZxOW9hu/4G7ftfK1QHWROc
0jnJpDUMAdC07N8a219zx1Nm05TO6doAvgznMQYf6AkxFBrGauIVn2jK59i8joY5wzZoltdR9Enx
aDxN8ZzQKQjclMmCcosvoxC3LGbeZCieM2vVyHjt1psR8kvSLw7WGgtvm6KAztyMPaRogvV2+Dxd
7Yc8Ka+8+UGujHOmk7EQBZ7fcA1Lq6V93dcJr1JeU50bGzRTNAWYfMOg/RvXx+qyyWXnncB/SN1E
opqhebmAtMpue3Y8OKl5q4ZiOnUwHvLQ+PDFVHAs+K14Oq6aIjqHGWXR1xrTT/1O3HiZB17SlcI5
QdMvcAJGw6seo0tflfK+TEXBC0r+AHRKiI90OUqJAM09ZP13tzOnyB+AzoJ7RnxKNRQy+ziJ/f1U
/WTNbAroxFUvVhQ14h0rjopr2wubrkG08AJLCunUmHl73eO759k82KR5P3pmtoXq3Ux73lbHWYBS
j+/Csk+7zDGnNbk+ViIXEZxMcYRFbkz3fL6UQ8KMHP6QvXENtv/zs6PoOsi3jhe4KkrpxG3oBncc
660N2qcwDF7oo+QRc4qSOnu1FnVSILFlW4H6p/euTVjzQ1FWJypHF7qqXW/b8KaOisd6apgtm+f3
JZWMeF9PcM4E8QrdIvkIbxXBmiCK8jpN2bfIAATLLe4B2+7FY5851rOyorxOq/p9n2t8duI+9+Vf
C2+ZKyp/ow+xihneT7h6fPLybxF95mwfinI67pjLUeT1erMG1fiZuDbesnZTRTmdxTajlzNmXXi8
qBPECSUvAaAoqTMgdvf27IxATimyW6kOeHuHopzOsBeVbTKM3xbO6VFABTriFbjAwvr5jC6CYcvb
AZF1vq9vo6Z4OU7uK2sUKaezttMgVX7mDoc3bTKlmWRFZIpCOvlSqjza0B2ryT4nWfSxgqkXbxVS
TKfIkq0+2rNtbHSxfVcHvBhVUembMhz0rCPcpKWQL20Z/x00yXteT5M0zjFv8SJr5BcAPr7pV1iz
dbJkZQ/h0PN8gvTN0ZdFg2m9B9tj0befEOSw4iZFCZ19klsfKTRdNO5jJo/7rvPfvB4haICXdb4l
yXmFyd01XMY7nqhYL1SKMjrDGK86CJv1Vkfv4ev5cZpr3jZNEZ0K3tWh286EWRHdpzF+MU48dSRF
EZ11ic2RT+iPsYre5aN7E2886yJgM88nSBWVEEBIENj0+/F6qEz4mOPJlEWaKkrp7GvQtkEX1E/w
GNgeFRRx0rwqSt5hQEEd7KS97dZwuU37q1LNH+AKxuLxFEV1EjjfgsVAlmgKQS3lNdQ6e4c7B2t2
UyWcct9Kb5Njuc1V9tUUHu7Vw0de0yRM1U29t97gw+e5SW0935FqYH41WZPxGsFabBpWyMmHN6n9
i2TlEVeK8jowZm96MSOzME3L7yjz32QT8hYlxXV0m9k81ugQP33YghbyzTz9LxQtPF84yRgP4Qbl
Tpih2HQLIpg48V7R4c/9vOnsdDSuz0xiMtd3HDr3MOS5lihK6igfl8EkcYw5pd6YSb2tM15qVVEa
J8YxM4QNujocylShwioeeDp5itI4zutyHwcE1xC/ql9Ftm4ux4I/wFo0VA1ns4v384RsyGShOXSM
Lr+gQIzZOFmR4ZZL8GLo8GSpgNnPlyAreMEOJXJKP+Z7CLvum4ftR7pjaNNiyXre7kqpHL1HDQqx
MZz7pi8QX0jrnndNV5TKSfqoFdOCpYNi5NtWv9mYLuaKQjl7LNdxCjFRxkk9hj76O/BNzutuqpBT
ZVClgjD+ckumJm2642ENBlYqUVGRHFgTbhC+ReiAK7sNP0exbP6Km6UMeBEmVcqJxwwUX40T5/DH
clGnrbAau5Y5U+Tz7UrNVTI3GvGrzMULGXVfVRgzP5yEr4uIqnjydrmF04H6bHsJDx51oSiZMyzT
sFSxKH+pelhfbXPTv/IBT7sFDo3PuwQU+KirDR1uBvkXXFK+NWXJO4cpnSMKXfe5wbvb2kMtRy+t
e1vPMTP5QvGcfa2sDHuM5SKLL2rqHuYx5N0XKJwziVlsYoowlv3xcj2iLLVlz5M+UhTPWdwCAeIz
O6wPc0Gp263omQc9xXPgxL0Z63X3s++zN7uB+3Scw0+RdfZQQqep49jMASa4nux9dfXrJGGGxxTS
yYOh7MoKTQ+uuYVmSium/66ikE6isTnVq2l/9qqILvvqGyjChrzLH5XM0bpbCggHYQ8/hg9xu/xd
Nz1vn6WYTtlC0DhMkD6qApH/zmUSwb69LD6zxpKSOrLarCq3dbtlyj/2Bv64wc7NL1JYp0G1pbTW
dz8X3c1p1esorQKecJOivE7jVGhkD5DaHraAZoD60nXO8TqdQjtWTHisXvxpf6Ovmx3h5zRmvPdf
RbmdVjYoL3HnRqsieRujqngamiT4mzei6vk2nsio9taCRvZOXF0togvOZ2aUT+mdAegVDOfQuOqE
v8Slm1LoFPDeFNQf+M5uuj0s/HbDtjikbSbeTj584HULiWkXmLUXI5ylb/0pudfmfngtUdrCQmYV
xXjUGtVhkbvt1q3iEQTqu6aU/7A+nJI8ok2SBTVlqMNv+1RbyBO0PetJFSHU86kSdQY53gZ9ssp4
fkyc+ZlIz3tqVhTj8UEzr9WGcutq2CGRlH3Ph6zjnUCU48n7bVxaqFXefL+O13LVEJwr9J3X4fp5
rwxhpACgQv7sWJbjour8AU+4//bUfDbyZ9WJoiyPnYYj6iuU5GeQfAG9KJPjVwNTrPbjgUrtjZcH
p1jPEVitlyIHwR36/H7U6p81kBVvrlOqpy4OXDctZo2uP88KrkGOl3mjQI+IIjwYKTTs7GMzvRrK
n7wBJYHtIY6oWBeUOMJn8e7r14tnPmVQksfNSZnnBl88NtHNBM1LD9Ek1kdTkmeOuqbWLT46wg5e
DObeGZ6Om6Ioj4JjfbbWOPP79W1/FjlJz4vzKcYTDcVeRGrZAMGZVyJX6a4b3q2KkjxGt71fGl8+
bcvmU+DncbrZgAVwKwrzmGTIglJsUPeYsnJJXRss6jGbj1bzUnqU6BmTDIJMJSqaE1v8rArIn+cH
M5ygmjuoaEa3rxUS7ZfyRcRb5JTlyYPjmJutPBHPe6CPtMpL3t5NOZ6+mlwpkrl4Uvm4pcmRhJej
U7wTjZI8yTqVTVFkONGg1YWUh1tCaAMjqRcq3khSpGctvZmhWQDI6Z16GpmfTfKyLioCyI9Wx23u
cnsp2/5t2SMhydpJKM3T45YT99Z7pNzwuLObvbmUNezMea2T0zJKjtL2CfJiU2gu+zBeV17tsaJE
TwCz6m7WyEIuKK+DJsPFSd7xSGmeIR+zQk3nu+gUX71650YeBawozLODTSiWAC133fzganMZPTM4
poo7Swl5Z5WhoxeBmwPYzn5jzj5yPmoRBMBo0fLYZmkCTOgIfnEmB+56z0OpLcjmqq7wUNeANuyV
uIeOdeGWFOWpihgR4IKO7sXwetDrU1vwzK8lZXm2XooaEnQnbj1cp9lwZ7SkyjuhTgLXjujodT3S
1iaPWzKywgVJUZ4p8jB2j+YZj2g77vAm+yBayUv4SArzmFXAYPwcxnKJL3gzvo4961SXf+A8wba0
gzjXi4EAonpVyI7ZIeL51DNjBX2IeZpvQvQpTG9gUserNZQU6LHRUJYl9IBvsunSHh8+jzxnREmJ
nmltDkhjoqeLSt3z+GedGV5/UKBnsiZsDpTU4xHNpdOWXAfLW+SU5zENKqcy6H/dZJKlLkRvR6x9
WlKcp93DqRI91sust5d2b+6xHT6wdiYK9Ig+K+aoDP0tOMw/Nqhe5CpgvZ5JyvM0h4bAgsJ7zo5V
robwrjteWldSoKfIy9LW5fmm2FZXudrL0v7D6w/yHjKIsOqrPD9uW2eqn5gq9VPpeJyhpEBPux/S
WxSX/Oe8rYbyriUrP4/c5/NVvpq4rvocIZ6O7EV58RiOvEpDSSV38vGshjlf4V003c5jQBpWCCkp
zrPrSu6LxijiVSSNzXDdWp6TqKQ8T9QvMppw270hpHm5bni53XdWWkRSnmfPVQKlebyyRK56nLfq
MV9Y8YekOE/WNrayBTa9INcXtfRpNvJELCWFeYK4Kqtelset7PSr0UYfdTKzEoqSkjztXuIRpMeG
uvavbGvwyqdYt2hJSZ69LUS0nNteJBywOn3hzw9yKmZbLnLX/M9Jfk69kmf+I6nuTqcDKAGPWC5V
NV+q9n2GsWRtTdTMqoNDsKstlgsA+fO0Rd+krJYpw2PLJpSDwb6Els1moBDPDMcowpMdbrawX8eT
JO4uNjZXu3E/mtwVi2xtiyDE7Nig4bFPfcodQorw7ApfXOb46CP6ZXBm9cwojwI8Q7sJtU2YG+et
SOWwYmHOOsrvROVu8kihM1atL82WpWbgxR4U3+nrZQzEjFlnj/7q/IwqQ+YpTtmdWcq1l+dxuI+/
zhuzszEvyKNeVuFWe1S8YQQb9yXeQHQCfeMtFXJHdHHZlnY/W8byPu+I3N2fMjsNqjf94TCEZ/1L
E6RTxVOSlX8gO2XV1qaW/tY3xayuoYrE+z2pnOdtHxTcWUfvYDsbeGiOTF/kur/sYx48Kym3c8jN
bFuNd3DV5Peo0x/LgVdHJym3U+gJxmwnbinQNLJld/bWRJGdLl/6YRqFhwmL/AJ71PdTMTP7msSn
Zdfl4VZhzSzHl/OOwV6N1NuqkLneEVbD6SYuXhhZ/i3CmZVElRTXqZNEhQVsbW/GjP4pRwGtfNME
rUlYDyaSEjs+jnTkO+xRDkcB/OlTZu5NUmAHJZYRvDGw3M+QTIfzjR2CUFrHlZWH3gFGsvCoZEcI
wo2rKawzlzb0qkPLLnjZwOXXjTyNHklJna6t184oLMczAVJAXnbQzDwFJXUgkImq/gw9jcMAqOWD
xIWRtWVTTAcu6ib2IwhlGE1ftgZAQM4rSJAU0ykWYSsDh8qbx1LsonfRyqMKJaV0qhneZK4sl5uo
M3eN824qr/nUVzxJAklBHYCtfbQk+3zLZ/mPHH6bQvACBsrpiHKse+wkZ0F4n56Vb+yDjEI6y9Ru
3px5w04vLzI7vc3G8Ik1SSiiMzX7uiUFtpAo3+cLVCYeUd/f8DZtiuhgZ4ob5887AdwgzuhskMwZ
SAGdUYodlr9oepXdf+5IClcwXpeQFw03LrZr23Nyb0N4VWZFHZkueMaukirrdDb27Xxmy873kjMX
EhW8agdJ4ZxCtVvpFvSJXb/MY32HBgyzS8TzNEtUL2G3nUB4BtHK8+2BfRxQYZ3ON3VS/icDDOTn
vN6FHU9IUVIoJwo6nVcxvjqWvyCj9egs8+5PmRwoAf1PxuK8dpxBK/NpSv6B5CS1MGLABd1sTf25
PrL253SM+uANJIVyyqBu8lChS1ZRf65g0Avaj5fFoUzO3q3ttrazB9D2DfXQl1q1vG2ESussbTYK
nGbr09B1/fsecnn/QBb23+q9DObwn0SOpETOWuQyDmWHl5M1gQtTjQ3xm0hqWT3gkbSXlyQaMelZ
WwvlcppwtYkCC3mbzje80qdQ337kNU2WaI2PzLtmRSa0tp+jUC9p00/MoSVZ1qpA5UMozs9GNsOH
x73emXcoKrPj8jY53DZ6SE3Ii/D6wQ8Bb65TOGfo9H7AbgDWwNZd1TzeTfFvFJf63+cMhXOG8Ggs
zIfxuFQMn4NKfBBH9i9T5P+YjhTOkVUJdfAaxpu7iqtPW4jytU/TpqP1LufF/SrLVfL83iSlddaw
dtk++/6Wj1WXrjsGdRmqH6z5SHmdsa3U1MK042aqTH4FwfiyWwb1idf4OS7/ZRDgcfLbbeowtMn6
oGV4iStegZKkpI6bFtWUc+tvc1u9FpOGBx6v0FtSUCcYO3esrsT1eJrcOxuOH2R9DCytWUmBnWXN
SrtUoBbPkHzHu7I8eG+0FNgRgK4CXOiP2zrJ8Y6s2PJSdoZ5Iv1B7PQBhL1dtzy1Xd2mWxT6O+Sr
M15CjNI62yiAKDfRfEtK9Thl01UGBe+Zj0rw1ElYuWGRSBBmWTpu+mpi5jFBiR0AvgXUpRwuKWH0
EmBrnoZ4buZti1SCZ9vy7YBx03wrguJ16eAhWXct85WZMjvHtO79uqLxatF4W/B1Wm/qb9aip9SO
MUfThyt6RcvpJvf+wfGYLkmpnfLwvbPRNt+6OsBFSD0GA3coydEZFMAWZYMOOQEHyBK/n8XOkkmQ
VIGnmGIvt0WtN+WWL3qEqVX2gdPTgmI7AgpyuG6ip6vWXvXyK6glKyMmKLYTLaOYqwndEXf6SzzP
6QBrxn85Of/3Q1lQbidvqhpllGi7HtcLqk7SE+jkdch5WP/XeWNQwuva87MD/+4oxusw894CBOV2
jmzVA5z70NVCX8+Pdpp3RRaU2plgadDqM9URlfFVQA+rHDtW4lFQbGdq6zgSxQqYZKn+WvL4mouC
2TSJY6fgmPtyQtO+h0Ddnt1CzbNeEJTbKaLVaO8GTBBcfFA/nRYtC0MQFNsxat4Ku4O+GuxLk4j7
iJOGNfMotqMrPS++A8aUhVEFwb74U+l5LwHiD3BnR4IG+9N823GLtXl/LZHZ5H02eaSM401vCELw
OL6XtymJXu0VT4lCUHLnOLa1CyJ89Xmkn9Oai1gKSu5s4yyE6c97joc9Pd77KvON1x8kYN3Hrh/A
0OFEb2CfftrFMmthRCKf701yn+YgClucMHi/aC2U9WbWASMotjPEUCZWdYFBTL6Ecn0lJ16JjaDY
TtjbPWzzHIvc9u/DtnqneWyNoNQOWAE9B/7AzSzWF7yGprb4zRrCP6gdu6gxUckEw3B7PcLp0nT+
zms6eT6ECoFSV4XxhCKm4Dbh5WKxPGpYUGon1IHMsM4RNLnlpdqnD160vPSuoNzOWJo2rDP7n1Nx
H7LP3o28AIRiO1NXb/084qvjvmweJw939r7ONSudISi5s2FKN3rJ5ltZZ+kcFm+b3PHiG4ruaK9K
11YGk6SqRLp2yw/capidQk5GX6IgpTtj322bh3Rujb3Ug+VBR4LyO7Px+bHJWX1L+qFKs0Lsl6gr
eNCKoAxPAKWFqBg29a2xDQBR2e6pngzrYoBU4PPlMyerabZiVd+quRgvi96/hkX7xFqaFOSppyAf
ymZU33rvkeYdDnsRR7Ox7mKC6vHU8PoyeG4Ivge6g8o0eNR0GEae+LGgPE/fDws0/Nvge9JFJp3C
RUG8pObdbASFeswxwspTGP90rGZ8NKih+jS3+cKb7BTssUUclXO3wxIzhKeYXMsKWu0Bz4QAngPP
Z0yb16gsmRb/zwkQpZ2e97SbYT3FmzNkoZb1VsZgeorv5TrmMg2rGRI68PKdWaleQSkfmH4vtcpt
++Q3392sj1HJXCXMKUlAH+mazTpdD981IJEXY1DuH7K4Zk54Cvsk4zg0UxsO3/u8+TTKLX5ylVfM
A4kCPzPcH2popLRPiRlzvG1smDWFHg9eBEB5H19NqlQhmt9t06T14n/HI1NUQ/xB/ATjVq25q37I
wW8v8iqBLmapefcTyvx0e2Pbpp7zH0tulouPJp36Wea8OwrFfvZEzEZO2MVC1XyCMPV47QbPS1IL
6qEVmrWxShfTV+kSlaJYfUyHcGLl8ARlf7BducDE8fhVjr2+VMF+r2XIe44VlP7x5ogincvxa42H
tsumGn/Zq4q3B1D0pyvWMjiC3X8Vm7kOe11d/LYZ3gZG6Z9hOYYylK34apb82sCEEdJoFa+YSFD+
p7DwuQKXIr4OU/wT15lf4zHyLiwUAEJCIhLLCAS0y/ftks/1km4eRx9rW6cQkJnCFZfluftRBrCG
eBRFffwVJt3Aq6sXlASKW7V67W30zXQa1QZDvb3f47Bj9g25gU6BaC023e4HWHV5wZ3LX6BYwZzr
FAjaZC7xpJl3P0Jr32ydV/fR7Q0v+0aZINuOgRZuXb77Ldwu8VDN13wYeRE7BYJwLfdQaK6aH9Cl
my+raup0mRzPcFFQKAgvm7qpdtH+yLVYULHTbu+STAa8MaVcUOnqIQyzYfgOSVuVRrvrr4OAkgdr
vlM0KOzacK4PZb+v1ZRcYO/YIWm2dbxBpWzQGJdzbM/WJ0gwphmsNG7QPBD/0vqZZ/rzUV9QPAh2
IiA0MnF8K/WQi1/1nOhXyVjP4lYdR/Tgp6As32dqaP+t8Nf8Hz+on0eUaBpj4Prsm9rrNr4lceR6
sCy+mYpXujj+H2dnslw3rnTrJ2IEQIAkOOVuJFnubW01E4TlqgIJNgBbkHz6f8l3UkZZRzcwOVGT
A9HYaBKZX661VuxQoS4SpPUa+xARH7I+WjYmn9lMtuxA8rq96SCek74xfS+Hwp+mz4uPlctVFw3z
8LOM3LWFLmEx0TC/4NgX+amh7hq1dMqf22VKDizrzHku17DKfOzjRKLT4+BmJu5H+evNo5ODsElY
e2bsE0UOqHRP81w8u8XywrCyK1Qb+NT0oaJlyrNaQg/hXnUqPVGLS6Bv5Bs9Z78Qkz/8pD5Y1AoY
SFkuo2dhXdL/TaPFdNeuWRpX3mQu20tzzPdGuY9kgDz7+4nWLTvMEww7zmW1dnIvKsCCUVFn2vFP
8cQj9Ve60sap2ygHSb5FtTIPY6V6e4umGtW9z8mu6qFgQ5osZziQYR0dKkbqvCpqkVT0e9Ax5SNN
upcTxGdr90zXIb1qtmw4EDeGqRgh/fv7vmYTEXPd7tsz2+YVfYuSXullkN/Cvt07NfI9qWNZpetz
GqekYCi0HPAaCuOmYp9skqh7RxUa8O9jV7OiLhGTlzEL06WLfZZp0GveLouOntim4XZGp/ha0D2w
LuaLDBEtczqPjXsmKmZHnujuuLgwS8bYFxqq1nFK6j6i9026Jmjem931BN/ssBe0jzSJWTTNTJbk
uWtnA+lcsx07twVhNbEPNRnNidt6ai7CzpocaIKc3TXZp3gLi4d8tCnNkS5mbZLe8amFZLETFWWH
btxE2JPL55vmnWRtvPb5HUE4eiZR1BZOq8DHhY80oYWZqppj9JogXdezbDiuborf+GV/IS9/OER9
qAneEqyJSyXuYAqnkwIqR3vytZJDlz2mK0MnEE5YSSuEMxC9/26ydK67A5I1TfODi3IwV0HHhi9X
xOWYpODkqp8z7U9w3v4L2ebA9eXd/GU95sTCRPNnuUAaJQMdEqMXKewF5QNQiPgkXmYrv8vm5D5J
h/owseatCOyVmMUHoKRIypXYjd/Zho1XcT9vx2WXgavWy4oNvCd2Wnd3hwjgKY3x0W0cKK8R+whU
u47W7Ui43/WdvV3WZirkFnoJ+ARUMtfNiMy+uyulFEVNcJCKJa7f2BGvTLoPQfVrNusoIe4u2lsY
Aqbme7JCzDZomfsYlEHkDvejGZ9uU/O+SRa0giRlmFZZ7HNQLAF41qZpfZn6dTAHtQ5OHhRT21PY
179M2b+YEWZpGw1rmt81dT0f4rUTh7lr3wjnXpt3b5suQzJN2T62xynO9u/omdfQ85gCk0s+DxXt
lkL/sGqPLd/rw56rZihiKrOfYTPjMVHTMsZQt2vx8VF2Y+1iPmkkD8L4EZ+KmkcGYlb37ZFC0eLn
1mhgaGr+O+TLEen//pvudC71HmHw1ETTOdvq6ZavPEwPmvpwlGgBKG6dw7wM/VE28oqbNejkpT4b
1QnLhRNLe3SRPlRi/AfSWs9hc+JFyDSKG53Ee37nbMbe9dSpQo7r9EY48ou7/e+VS31ASiiLeNu2
2bNJap7cq6nsGDtwEmV9dxBLH9lzt+wVP1XOrCI6GDifdGvhakqhpl11Cq5sh2G2E1KZ8Ayfs5u1
3Vka9t6kPmSFC43vkJFtj1U5FDzZb3Ypg2556kNWdZotW0Voc8yrbTDX7bCvn/Uwk+gY9sPFvy9m
w/vaUrz5jp3K6vOq6+R+RUDzxg/35xOK+rAVHV1vKtk1R9Xz7rBIMPix5YFT413HduwgbsrK5li3
Az3sjH9u2B62nn3iCmUdA8y0bY7QstynIufyc1rBIDRsJ/rQVdukTEJYsTkuc1b9w7cpKQuCB8j/
/k1/RaJ/2C6+ZJKmHdRrI6EuA99Fok+OKpLdYjMMy90+57k59LTcODSty7n5ItZuzf6BHIGaqyMv
x7VN8E4cmt0e4Pu2T0fURvryQ2vh2fazbrtFBC4+n+IikyrnVWl+N04osX92eSnzUxavTSCdQn2Y
i1NKS+1acbfbbDqs6Oj71ikpgnB76isxtYItMZ6/6kKn/Z+uR/nVVjzslvGJLrfbvIfAznCRskcu
0VEnP+DKZG9xAa88Y6gPdm3NaNYxzuqfJKqj/Kzk0PLDBha1fUAbwW7e9UnbiL9U07Lpa65kHF+x
JWl4c90lW6BhFfUhsMlVk4J0R//DTUjVjS2s2DPCgzKk1OfA4pgwAu2w/kcrR3FIx1gcWR+mMkp9
FExuJBXoY+9/zKSbixw+l8VWhmmBUl/CKZ/WDMYftLxkZdUWuRDrgVZv5qlfOZb/w4MJeNjUHbxU
WCWX0h6SKEHlcyRAFN5KDAncH384gnwsbCzb1PVrAh6spNJeVanJ5uvUVkl6JaWj9fVQtyY/jVNN
8iudcb0FPdKoT421cKCZh0apiyuTd02z2BOB68Ubt+WfE/zUh8ZMyre01mV0JxZmzWdDhNm+V3AJ
3W+B/vLsvd0GElZ6gXXO71dznMIPYHJ2upiBwqWLQ9wxKiLObeBMeVe/yETJymyK7rhMhod24+a4
6ZK/SeK/5C//tAS8CF8RVeW8m8xRbm4p5aXlXH7KMm6xXaqyi6fvVZYn7MMGBASRTSJnerDzjoJM
gZcvFgrwn4zXh8QpWl3veWzVtduUhtI2WSmaka7nJcv5X+uaL/Sng2bdVGRS8IexjstIFWxPSzhi
k621y0G2mvKrFJkbvhfZ0ufJx5koU7U3papzgguvkaK5Me2eVX0x6Q4aAUfGYENy5eI62W8zNFfq
puj4NGxXROKKPZqaJv07G3WxPjcijbLbzMbc3KtyI2hz14Z87ZveEVWosm6VKZZpTdAjCM0LCVnY
sFjCp+pSpvNIDHN2Pfwkn8N6HahP06lhMF3kmuoJJf/Ppp0fsFjCDmUfpuPTOERE5umdwbxeD3vC
roRNg6hO6rN0m9Y6KVWkL/AxuBFwvoZ3hwhDXKiP0rmecVjibvNFzO1UpBExx0YtYbGET9IhVwy1
LdlXF1Wp+21v+7Ot0jAPWOqDdHjrrMuaTOSuyWHSime9hcpD+f1/h5uv3CY+R2d0kroh6VDEVex2
U9XftYrHoOwP9VWy0h3N5GMlxRPpzYuj0z8DDby/fYAuXXdtTVnnT2hGGguOBCruou0UNife28QB
LRZKu+RC2iSL/24mM8nLvoxh3g7UR+imFSUcRufk0mWCH4WtPzdbOb5xy73yg/oEHRb2yE2XiLte
7M2N2FR/Vbr6HDQzPj8nYgFNgyEWdwj78iLelw2G1UkWdhj+B6CLEU4OGxN3+bx9pDa7KeckKJVH
fXwO1cyKT7x2l77dq/e5kc1VBGP2sAXj43NtitTEkg/k0hIUxLnulsNkQj/diyQWRcsGHrfuYky3
vZtU8tdMZhH2xvfxObiwrKTeN3dZRcOLcW/2gxreApZeiSF8fK43kIlC5Lhe4j1Ou0LLqW6rIm3c
JL/lYB+SsFyCT9LlmyuFjZm7oEtzKbJRDnDZaR+DlrxP0lUpEWLu+Xoh/U5OHZHt/0dR4pWQ1Cfp
ZJv3EUTh18tI9y29ZdsENUi1IUws+CztcszWOHH3Yf+S7PeQFAJpKCI4lz3JclMFpPnRndcF0q/U
Z+v6jZdLBabiyXXpVzc13WHAiR/25S8L7F+JeG7ntAMovV5sR1WxD+3XrN6DymXU19iSIu1o1g3s
SSyDOFXL0tyUbJiDctnUp+pE73g6zY48tXL5aMWuDnOVX8JmxXsCVLCN5XYh7mKp6Y9R0oIkJ8jd
ho3uPQD45uTKzZBfKmLf9VDIxd/6Eja0d79KJjc4aDf5ZVo7e8pZ/NQ3XRj4BHe639dKXWaiqi0G
f1mHI+HveNoEVT2oj9O5cpyaCsDNpR6TdzmfkyLuRZiqFPVpunF1WZlFYr7Aq66CjyQs2ci6hi1y
H6ajw5hl0WyWy6QacqzY0NzMYxWHhRy+G56ro6QhabVcaNMh31HjkZa0IqhORn1Qztm1jAx0KXGJ
7PthbJOvm1Zh4tLU19viZjS85tl4Ibyfbyudke+NYHHgp3sbdB1kDIqwFhfQ+u8HEiMluwkWFlz7
mFyiBMop+5xdWNTYoiKgXtXWPwftUJ+SozDX7eD1OF4WMnTHbUGIR9s8bFp8Sg54VNOV6KV5qtb0
KU7ddmRkDZMLoT4kJ9JaxOgwSC6gbER1FCuB8TUKZ3nY2eWzapQCPVrwYrpk6BI8CCn1MZbuW9C0
+6gaWeY+56kaLqTe7tSQ2oPmuEjDBvcuUfjaiK3t2+GixnjHWln1BzbP/Rtli1eeHT6p5tROnCzJ
cOnyLjkO0m6nfVBh7sPUJ9WEq2LWNMlwYeuszosz45eExHUQhE19Um1wHTCFuBsuZT0lTTFxtUUH
ZLf0XdjMe1fpWBO2rdWAaoARWSGX+RsypmEnu4+qjckGUd2cTRfLHDt2LUgfkk0PQR/uo2oyJRkh
HEtG02kpVt3VL9LtYdkeH1Nzo1DN0qfsUiWbOSzRCzkZZWHSGdSH1IwixiRQ7r1YzXt1iy4PqMMn
zNo2bDv5nFqvG6qintqLgU7+9WJ7e2I8MELyKbWusXJUBoOjp8zcgIjDCa/lHrZXffgMDJda+5fT
fVUk+RVOD7WigfPCfo+/mj4zloPZv8CtZyzypPrq+iRM+5X6+Bk2ZstmmFhc9o796NLq004D3xg+
fLaZgQ9DN9KLcJv+NOaqOnWChwkx0F91vH+9YGYu5jzlklwqWZmCxMNaTBkJS8r69Bll+97OXUkv
kavrJ7s34qArkChhLwGfP6tUPfF0iMllbnN9gpP1Zxxj8xtv91dyBD5+VgmocMVzgsGXhH3tso7T
6y6u0vIwLtBtPAUdZD6Hluk1ZeW6xo/Ysfe5W+GftG1hsZJPoQlwKquaMT2OSfTasV4XdNNL4OS/
3Lf/WjiVy6MZBdD4McYzbK+nquCk/R42K95WtVsdxTPr40e3pTea10shXf0zbOz49++Ge3VWCll3
l60DAsUWjWaL0EKBb6QHuZh0n2y0X0YTG/Qq7PpUTx19Y0m+Esr4/Jm1kPOGECe5qNh1V7pfv5hN
lkEZVPTS/T4vchiWsTV8v6TLHl8jFthh8NOFaacQnz8zbe3SpJ/2Cxzh98+1jZPbZWvisJwA8Rm0
PIlqm2XdftEDHa/A3+tjC6jhW8iSIb63Xg97MLnBMvIyLthIJEeGWdSyC8p0Ep9CmxS8QFxD9gtb
IEg+c3JV2iGsxZn4DJkdNLAdlD8vMlf0RF3anCRazQM/3dunYoUKSWwic1m3ZPqgq/6BoF84KBgg
ubdRXeuWLbJ0vWwvGgqGz18qNQR+uBf41kNO8QyrxOO6wZPXjpRAdj8sL058xS4C1QQRzbV4rFL6
aRPICezjFKYhSnyErO83KRSLssdsSU/TRH/sQxo2KT4+xqdy4WVF1GVN5SMZmvd16Pb30bEZKCOc
2oA0EYAbB1jufSFMhYUBxOe9VGv6eVgxuAbGWLBOfEdLZFBqmvikV0ZbInozQRCyyMyJdWGHrY94
zWOfQhMkYY8uqz6lS4yOhfpr0GHlE179WEHYrU7Zo3Tpkefd56QPKyYTn+0SCUdOesZX89wdyZRf
GIYP+2pvQ9JmTzPS5vHjGqlPurQ3NMyQl/i01pqZpgIWCWQoju96Fl13Sx52QvmsVh1NQmJK4keI
A1wJHFBWmKCXP/FJrblxuu6cYo9VHX/aTNQVEYQqgkI34oNa4Nds29b9+qjj9PMEDdEDI28eUCni
hf/yOcRHtJzV61L2vH1M4ryj19PMp+6cWpaUjxoK5dEnnWv6Vo+IeOWPeamjLjIQR8zL4bHrIZV7
4jlpjC5iBLzV1SqbKNfFvpc8eh9RtU5XOUmNDircEh/aUlKqsem34XG1UPlq2Htww4FDe9dqqu2Q
ECTZHlG5euBWfBgy8VfQPsu8S1VBp7Liq8DQO0iWTF4gtxxUUSK+ypdk1i1SZPbRpe5L0sRPat6D
Al/kdn6PTUcSKW7RJvU47unXTDRV4ZgNu/V8JimfSqZ7vtlHhs0QI4lUmuEhaLJ9JskM6Pupke55
bAdxrnr9VW9l2NHjE0nodCeThN7Zo6jcQ1wu12UeJlxD/ssjrZwmQ2se53y46df0e3CE8R8aCd1h
GUWcAb7EPFXMvIf1UdgF4rNIzQiRhCZm+UMPSOZHWVmQcL3hXZg0KPFxpJHCb2wwtX4cdXajou5z
1lSB57GPI80ug2QEDFAfZTxUhSjN1ZzgxP/fi/BXwvUPB7JPJCGlU1UUAmcPYBR33hUg7rvodtWk
Mg+ThkWlOYpBdu27HbZc9IOBXS80sOU4ZOeddny7XmXt6Ic0jtwEtAYeFq4/kKkH+wgGczPuqh4g
D/Jx7IhKbyt00SX3XbnY6Ho1cL58Y5v+OR1DUu8I6PKZjVHWQTcot9xeD4Ym1ZmXaWoOJO7dW9Ih
r/DrxEegTD6gvbZMyAP8luz0iXIll6vRjBNEYTOxjU+kJv14i6YnlG/g5z6s82EFCdN9AFeahhme
wLz99wMPDzZlhy1fH+CpwpL3epJtf9/rzeZBmTni81J9onb18iPh7LDmx1xWOK4XdM/+7zX350QF
8XmpdBmaFVWR8cHYrsGLuRbLdAXBfEDZYX/Au/dhFgmFl3ycHnTZPsp2uKEqe4NffiV+8ZGpnbNy
z4YFomASfm8/MorK9B2NBm5vUzolyRkQfarCMgu+AlkslMzzuLYPzOqnquoO9IUTDpsj76pvS/Tk
7bEwD4Lk17Mp+wK6H2ERig9Q1SBTthS86iWW0/NWQ8uzG/OwEOU/0NSoCVh+Vj1MsW3viYMECMyb
dvM1aFp8bMrCiDzFaVI+RH1dHhvEtDcRn0lY3O5zU/0i0FHX1uXDvjUlMgukZPktYzlrwraWr0OG
o2bnhA7iHmAmwiDN3zX78kZQ8coZ65NSyhCkWspe3Dv4CKnbTrh9OErI+5XFJDsahV3VvhjZbDiv
57jK7jc7fuj1+KxTFzg7LwfSv5LS2W6062yX3rO0TT7IfgAWvyKPHLZ0vLhcqGpP50gm98syuY8J
rau/rV2Xt27q16bf27BGaA4r4zK+z9Tohis+Isa+ffGO2E9lutZhZutwpv19jlQc8ZaYDP179fol
HnuHRiD8T9gUede0GsY9MVrok5rcGdfiUAy9eavk8Nrl7CNUc7xGOSf1dJ9NrilPCmcnT07wGdmS
HdVlruPrNs+n/lhD2iWLi9hAP6M7JDuxzde0HuQaVCImPnBlRohs8oXo04Zi4lr04EfPquPsn6BZ
9JErk+Yx2vOW8lSPzfdf4jr7uobB78RHruKq0bBUcOUJcPAzya09QUcuzEuX+MRVusUD0VuqT2ac
VxieVU2RxdADDJsXb3uvdOv7YcXSpTKtixE94SRnYZvbJ65YRVNmkqq5x72Q/pDTni0FRjd12M7w
tclwrEa72GYoJq2Tmc/DKgd2nao+qQL/gLev54ja/Jckk5nUfd02P5f5zaTOKwGdj1312kAdiKX6
nqOfWx3bLcGKoahc0mPQL+ujV+gIlhMsr5tzZcovFpXigudjGKRDfPSq3deOGpE0Z1uzF3FwoCg6
EYGvNx+8Wis+A6yXzZnPg3nYxokmJ6uhgRYWUvjs1Qjh3rRleXPekYc+UFOtV7tbw4AO4hsgWoWe
dBHh6/Vk49May+UGGptpWJzow1dZr7oaWQqMbsS1M1F5Y+gY1qlPfPaKcNb0SWKb86jmZ+gEx8e1
y8Pk+IiPXk2Q166gaN6cV9fHN2jIxFmjwihG4ouEyZhnDatidS+2YTnkGcQ1Q1VHiQ9etfuUpmrs
mrOh+bWsiTg0tW7CTmAfvNoQDdJpcOre1OUTjVdVtKwPSyD63FVb5yUkpHX0PVVI4x4jm6/ZaUwn
FibjRHz0SvB46PMmjy49RClwB36yURYW0/4Huto3EUMJtDwZnacHiIXnxeK6n0GHow9dAV5GY02X
RhfddLcQwkuLFiJXYWN7Vyr2ptI2j5uzm+VszsqorjstiVvzb2F/gP0ebnbJjIZt9Lie+2xfD0gL
kZsNjPApbHQvZk7GFKWFLWvOCp5lN9O8iisYU8k3siSv5AJ89CqvheI6EvXZbGJzN/mYufbAkzk9
KKR/HkdbKv4c9g/xAmdqFwbxPZw3sIp1T+nYb+SsYcOmwybKR7GyqtnnHT2J52Fw+gOFLENhl1x/
Dfp6n8RCUWEw+dJmF9jpfuJtZIocgXpYYOOTWEPboMebDvqc7fo6XviOTBwPaxEgPoCF/rsl3nqr
z0mTreeSWX7I57T+EjYvL0+9f71HkzlKp4ip+izq+e+oqtdDpeQWlgTzDRHT1VG2TnV9toKxopNj
U0S5CnO4Jr4lYkREZvK40+eod/ow0PWLXlUSFu75KmBycE02DDiFJ5bL+JhBZHA8NU3chXWaEx/E
MnGSxJj39NIu8WEa6se5rr6H/abeTm2ynHYqMvq8ZTI5zHn7kTU8aNYBYeW/L5hqmTSB1FR1zlzN
o0PTC/3BUO2CHDoxvpdYzkg/WTcSfWZGXu1DLa6Sql3OATODwbPfPx51gXiuVofBB1Y9mnXNfm7l
kAZZcGD4l1P6X5uplC6algiqCFM6zrQQsdFrsVXzGoTA4Q94uzViHcJ4hoMmcno7lpvmZ6ptkGQu
Rvdu2kili9zUhDWvSvJITFx+3lzCdUhkhuG9e3bW1SQrdDqe+RR9TJppPLTLuIbsVwzuXbPRNqdZ
icrIeYnkqRSkrYsBtmJB+B6G956uEatJNPaY+Lkh+tDPFfjsOQrSg8Lo3oaNk8ilGys1hKItObA6
u2kiXCJBa97nsdAZTjEzlT6XZTYf25rtZ+RVaEieCdSkt13zJBU7oTiEaQprixtN+56eXLe6NwKc
l7X3n9ogxvd2LHzdK763OG6Qw8/O2qkvOurzsBXpc1kT5PqSLNH6LLvcXUH2bC/Klx85bOK9zdpX
roane63PIqK3putsYc0eRNlhXry96oDx1rAnxK/aD+9ZtcUHHVjuxeDeTu1prHrkyarzHG/bQzqa
4f2U90GNvRjd26oTNCMNmbAg8wGBvFqwU7Mgtgxje/t06kTdzgpX32JzdmQbqtWWr0PgVvL26bjG
VCzoijvPZqeQtTH1pa/2OChPA0TYu1rLoW07tWFibN3qYnSLOpAw/ACDextVsirPmMOCqbvykIzs
bhb1m5JHf96kPq61RI0uKyfK8xixZ9uJPil67vogwzJ8unetptPO5ozj06tZ/9Xs7ANUmZ//9x79
f64RfzhgfN2sZIUPUktodQeN4zn9KNi0ukMEvd3FFulQob5kFohpDqeypt36tDC2bm0xu3QU3+Rg
KgJRQcnEDos5m9uyMCOEl+DS7YbpnWkn3V4NUA7s3w1bE8mt2GQqu4dexmapip3wKBFQSXKaHnTs
KOAHtknIeBVmr6vkKlkEVBgd3nbRDaq9UlaHZbLQDoexQC6bL9MIFSRW8ExV63Tc8SEUbhX5Um9f
arM7zgsy2dX9eknNgzqglY5wSDTFePR+S2CKZW+jXTnxLteVXi9lB+wzOTN0TqzNdRqZhNRXK7yV
lgV1yLFuHhTqzNupTU2inhZknyBGOqa0iTEyMENZmNWMbC9qChj9uqXaJB+3KZblD46HC9SLt0kv
ucDdOaRTUkirhhkvsaou7T+xsoy0OCzdyL5YUs/tDcYfERzTflIHkUiHbHGG3q7oJGFc053U3q3m
3JKsTtdC7bS2P+DTsqiHbXKy/6dbGpX/LdOpgxNSm6379V7OZQkKHPjpO6mnaf7aJclOD2requhj
XZlF2iJLzdR/6FfKYI63GLV/Z6VjzTnNUJjC1cbSv5ep1jBTgZ5Viayk1O7QaygGX7XDuqJTmTk9
3xAgSvoKjs62vDccuqzIMMLR+QDtAciwSid4XR/lEo0Mi2lHmipbBwxkdDz3NzEaBAg8J5j5DO3k
qb1BwY3Opy7u6HJtwP7Q00KtmKE8HY/0vtMvddCoXvv6Q5vJcj61gF+6ezVDre1WCxPdN8ncqr+r
ZmXbeLQURjkF7+OsOvd9Gu3XW0d2iZLYiwjLPEaoWSFZRMgXIihcDeHe2/T3Oqci/TTvDFb0xZas
+YAbre5Zd5XWuaPHfpkRzsk9X9fvxtacneo5jZaTGzeIhjFCy/VIMrvKQ2so5mna5r3/BqcDpETQ
4JWsB1Pt6IuAzOsYIfOVxPxrguci+QTbET5sh7XRlT3nJCIcAjqZnOOicbTtnx1PUlYX6KRvICC8
0GEfPySxGdNPFhtE3psqxS8Csqta37cpHfpz1UGr7N3QJGK/AyCklqtsZobfN+sW9Qfa82E9oVcB
ypBWNJb+xJ8f0SlDV57YImqEk1Ux7LnNDuvQju3HrO3W9oCvpBOiz6qz9LRXtI2P0uTC/pMt1QyM
X/GlnVyBDoTOtAWQp2r8imYHubxnemk+u3mbkxuHDrf5AysRVZ22sa/Kmyl1dnkX61HkHxsTtUlb
CK2YvmFi1ECc+oYP71skriC1zSWOLxdFEouXd1FyWEzejTij0srNRR1Z8DqHYULf1V+LwwFQFmPD
tJBAL6D+cKMansb3lo9L/1VticUh2DSo8v5Y+LKnzzNk0Zwphlkw95yOQzqgdaDUKf8shz2Nvsus
TPoW/xcYES+HqG5ovxS00qP8Blss6c5N2QoCE7uOr5oW3a6ZVQWAT5VfW7WK7sOy11J/bECDDR9I
qjYoJprKsnQ6ZZBLqr45+BtAVhHUQlC7FW4XL5LaLX+xTcPlpbtmepSyTr+4sWdhQaAvZpjAZM/M
FCEDa/AvHYyI7/FfbUj2Bt/uhVLwHiEQBGzr87iXY3lIO7xmz4zj+noDuHgl/P4PMquTqdF4WZ2F
mu/jTg1HUZKgPmB8vRdOVXG64Bytq/Ner/uVgbbBYbYmqEkaLVFeNNXStO26kZVn0s/6GrLo8zkv
yVsY3isT45OzpUB1pF6j8jxlnCDvOtdfgI1nYa8eH55NtyZTQlfVmWL4om7pB4F9UfzvmOe1T/fC
KZbESQMDgPJMVbIcatHba9K0WeDo3qsnVxymvlNX4mIBPJMw8kWlzH0N+3Rvr9ZRtbf70pfnqknh
0EGaj2SagrSwsGC8V0+5Zo1dc4MoNlNPw27tDWT4xjfOgZcw+w9hpk/Q9oOoh3LfqrMxcrpGrNJ3
ZTEvad2/xxHvoKYLRe8fYh2y/GxQBboJmzDvPbTOPRzyhKzuKmQvCpZFl21QgYvU275cw2eO2RHb
10TyahRGvet5GI2AnkNv+wIJTCSa1stzQk39oywHGHgMTRXmZobBvPfQzu3UsxjHQ8bK/nM+dao+
DgnaJI5BM+/zq/WKuDiKXHmWjJUfVTrrj1FVViEld3y9t4f3cnFsbjD3Gdkh/DAxBN7FILiKw7ax
r/rX5Bs4KbaXZ5NHHCbRyh3FLgMzjT7CChGF/+PsXJblxJkt/EREICRATKFq177bLrevE8LutgVC
QlwkEDz9WdWj33T3cYSmdlimQJdU5spvCW/Sob2TsbxOE2yLS7/YKPAifRSt1qKjy9zi28LWUgGN
Ye6tgYtj2IdNfk3yajotKVo9mrse7aRVHVtToq76O5el/9icj7rVpW22ZsBpfgeezRt381aQaR/k
K4ZZc1ix21bAVwEeTndrkzUlkww20ZkJ22qOstUVoro832PYWtVsf43mGmUBMoVU3hF4H1ZrEwO3
k2vsBqvRa8l7fk2z36r2/uOdHxWrkMBGA66dzZ2eiweigDhopQuL0I6KVTCamBAeDw6e1X6OdcQu
RR/E/MZbOZy1Sw0TC9hmN3cArIrS7faJMxMW+R3hfnlTj007O0xEPHNpZ/baRjQINYUHPxy1QtIG
uROc48atesedGBLC0ka2CGp8xH9wWKRJi60c93xkCtAxUpKF+XIGgCpsCzgKVP2o9dBPOrr5VMKi
YOrsQy2iLSzIOdrmJlGCRrIE0xEGU5JdnEJj4Ck1sQ+yB4BC8HC0SjEJ1roYdRLB8hJdtMMplSKw
EvMP5akwKxJlCACNnOxl00XzFuaX3RB2MB2Vp9nQkVzDFOIMMMbwyhQq+dApBXlS4tUczlXX5MyP
iDVAs8wrtD7UDxFs5n6zQ/6ttfmXIPCoPW3jeF/UwMQdGxvzmFDQOE5rD5p3CflWxD4uja3rV7vQ
Zb1sQy2bCniBdnrCb+77i9Ws7U8WHmkgwe6D0lU31PuIW/SASnhJW939RhR3K67823Mew2w3NHkG
7Msd8XlNKkOm1TyLNZP1XZfald9ldOvHZ9zBeWCB7Shu3TPGdJcgwaaEUe9SGNjeTXOXhlWpjtJW
aWwcQc6KDFcdJc/7ttXV6tb+w/8fEfwtz/q393WIsrt66dXMADFeAegTJ/g5I4GBHFPfJ+a07zId
q9SCN5Zehrbg6rnwMMJ5B7XekL0jsGTuq7gVyfC6FsBb/4nmA3TbVX6lLD1FRd4Lc4a6fjfVnjJY
y/7/D/0fh95RMGvhGGC1MvV5nLV+Ru82e43ilH0LGv2olr1J4kQzxNE5YdZfJjmuLz3kv2Fn01Eu
i05SoRd43577pjN3S0LQ6Ga3wJzHUS5LUkgELAiUZz6t0QPSkOIBfjpBpuhghhx2mHxUnFCIic98
Jb7cvbsmsgk8V49a2XlpiwTlh/oMG0j+jAr+BtMa1r0P+6iHbQF2q9m+eXzUqPH1X0LwsYK91fgl
bPRDTFAjZ7kk0BCem1lEd+MqZJlx8bvOof+Y7ke1LKhqFKtujc50dfHbOc6aB1bzIN0mPuphAyCo
jSCm6TEhpyJCb0czvnbwxwtcTIewHZL/OGMzvmraM/W2LnLy0Jo6qNsiLo6CWS5lYdPbzhtDMnSG
kStBQUvw3+Q9/uO9HyWzRTGBvw5o/Bmo7vqTS1v7ILp2CBGY4dkP6gB0C097LSS4Cqtr3ySLXO+l
VYGnxlEyyybceJOsq8+53eovgjZNmYm9C+q3wMMfovcmXVdpu7Y+E/BQ7lJ7818hPjBGPZIKM1QL
GgmLmBPzoEHd2EFFG7iY/rYr/B+dk9YrWKL97cmV2k6jhEwOGocg51O8l0Ps3m95zLXG6CIuHkw3
LvdoIFwDZ8xhpYp97yeRifocJ6Kv4KMXofIhAy9NR1Yh5jgwYqLBfKTdN1OI4kziwoYtpaNAdkVz
hVwTbDK3QtCnxoyFLlOn0iBzPkChDndsI+upWPuoOGsY/DxtaU+rRsdx2Jl91MiqiBeEpFt0FiKJ
T7NYVemhQPjNZ709479EYEeRLGGpRnmI1OdV2NZ+jRsZRWfYktWqikZpyVktkEJu6xhB68PhbBR2
GzkSDHtUqOysfXRGKnd9npoV+c+a+yjsKngU0A4xCpEUt+JzJNei0jBfqmI5dGFR8VFAS7O+2WMK
N7Lc1+R+WHVUCnQ5BT77YRnjMIF7MR8LBJhNfYfgNzuNYvtdK+p/nCtH+Syy2OmksiQ7JT6vzJbB
pT106MNxm3R1sdQaQ2fyYUm/uv5zSIDDj8pZFasa4AaM24izz9pK2rAn5kfNrHXatKjpZqdcfoBm
oNyDKGBAuR3O14yNjKIfIjt58jGuf4YhrzHuIQhO8gmYXuT8zxZK/Kd4SeZSA+MftNXwo0p23DEv
Eqigz6JtogfBRV4KugZRevHshyh40UgQZgijzjJeIWhH3rOv+mKfPobNkkMYbGuieD9u+JZZfgFz
/KGdut/kH/59zfCjRnbQxVL0ic9OUR1B5dGfdbIEDn04VqPVMRNR8NyapDnNw4vogmjUeN2H1Qgx
mR5Qac1ONfwi/Di+i/vij6BXfVTGQuQMyUT8N4Ruqwo9lyPMrcOGvp1T/xMhMcQwqs4wdEtZSeKd
lZDfbEGHDj9qYrsko/mCHtET8fs7ol7YQt+GPfZxXTqmddxi5Czn5Rj96fMg1gd8fw7B7ugKNsTz
bYKw5UT6n4geA1/1bbb/z6seC6DoMoJnHih2ERF90NIEVTj5UQc7T1xTWCJkkACqr10m/6DI7oS9
6cPp2MRpL7TE+6C8/5rY6Y9o/Q0e5va7/xkK8aME1nRxOs23b2ji+uTn72YPqwnyI6iQNhko37XD
m5YaVpE3rkfYjD4qXw0WHtnQtXYaExig9E/AZQaOfFiIIicAwMYxP2VWwOWyIAiZ5c+gb3iUvXKA
8bfa4Kl9lkHE957378IGPixDk1noxWYM3KQZTGF+LD4ox8KPYteZEbcTtEqcZv9BzKxUkOGFPfJh
Fa6tnm/KBnzBbCgLpR52FWR6gqauw4m4c7kkHWwiT/tkHkn3s6XqHPbQh0VoXJR3sHzARroiFUd5
2Zg5cOjDgQiRKy2WacbQ4LFv0+dxC5x0h/OQk25Pa47ww8IV56/eF/A3qCP1R9AbOYqm5JgqoHXw
rhf9RcGBGRrAsA3vKJiS2STyvse7XiORltvtCqZM4Lw+6qVEjAO343jbQ/6B9+ldzILw1CD3HpZi
AhOfJeZYMXXcnxr1pSH2N1fW/9inj6hB6II9uuDj4rwq95005C8lpsD99MgazNtO2raYslM/p5fc
bFDOhOWv+VElpQc4qhcLXnUyPsXrZRdhFSCoxX89x5nIEp23GDjy6xXamXcsJ2GL8QgYhKTfApSA
oXVcvGy9rCDuCiqj8CP1zy69W4oWb5qyjxOKBN6rsAVzFEAVbtkYlxh5px+3qK/4GGRnBGL04Uyk
rnBQ34yYHeLJ8b5C1j3sFDiKntqUr+m8YZHTfbquKlrLJFefgramo+TJ0RQXrgxPnfv3RdHeT5qG
rcSj1mnKo5wYiZGt1fdT+iaefNhN9KhzmqWdcpGa7DTRHimie28D96WjxKlZbCopx8i6V/ceTZVJ
GrjC08NCtLYAB8Fh6HVcTtLAA2wMguhg5h1OxbVXjUNXLL5hFL8YD2ETq11YLo4f1U3wj0YHB+mQ
c6U18NxL3d4X3RZWJuFHeZPrGN7yoLNTmtOntPiiEaYGTeyjtslLtILovcPhFbvLtBbbec1JEja3
j9qmmU41nVOJOMTk72TXVStxYZP7KG3KmM5lwTC0Kmbgjq+mJ2FB+1HXlHmonosII2eSvgwRuJAk
TI/Pj7Imxa1EjwiGrovuLtZoUtBh0j1+FDUlHUW812QpLl30R6TVNbX0e9gUOSzJEaV6S6KmOLNx
Tp7luC0vzu+/mX+3K/i/XBiPaqZs2sesa1ASWYUb3ImwjbZokN8VrUghg7jeMT+qmtjSDFGyNfxc
i22+TJTRt8LVoSnQo6Yphz9JnveUn5Mxr59rOrJTrdIoLCw+aprkvpicpZ6f0yURaHmLASnufRR2
ah4lTR0Qx+i9MflZmAWdq1MEzeqCwDBo7vxD0gTouQfkNj8Xcp8eAYvZnwee/uY28h9z5x+KJhBK
a8jms3Ocb/ErDjs/XLgbIIdFA5MLm/1HH1OgGlY1CnrLSkWXvLXPyP6H7WFH2VEWTzMpcsXOSTa5
u3pzaGGPKfkW9uoPy7ZVU1ckkqfnjagtu2tjmeb3PW19E5Z2PTqZQhOYQam9pmdmNFLRsi7e5VOc
hUVcR4lQMjeNZ3rB4yty0VQ5tJQFbgdHgZDI0JTosjk9CxeJE/q/5nPe/86Q7j9m5VEfRNLBz3NS
4KsOfUovU8N2dWED9FZVbRMSRKaDTDL/9cbikFxaQXRnf6NE0T+7V3ac0rBN4agTchwIXdlE7Dya
ZqHPTKftK/xNBxY2849SISczDzcavCND2jcdMOWVNMiOBU38I1VvG5ZuYHrDw7v5Yea+q2DuFphJ
OFL1RJJ4VBoSDF5Tf1+7Lf5AhVehz35YtCZeieU5hp9ZC6R5bMkPlZomLAN3VAppEiULkk7s3CZm
gnSYRUVVTFs+hN0aj2w9W+zLrsWk3xcAf5R1ClPzhYb5GaL3t/h1xs8w7d0c7Hvf5xZRWSOlKQna
yMNmzVErxKHLmJUem/cuheZDJHO1OZ8GDn5YrHGH8MllJjmPmnaP40TjMhKmCOrH4UepkBVgsCdL
aq+JkOqjjJR+wXVEhU2ao1JIGz+NsDay126i6r6DcqWUg/lda9p/JKKOSqF1WvIWtegEesfB3I07
c+dBmI9BO8FRKmTRUQ4gKLHXkS7tSe0wYMiYD9wKjlIhRu3Ghlz5a2KJK43Jt7t0aHRY5HSE69Xx
uM5yXe21SH1WIkuAzDb6d8NezCGPa1jBRbw3yTl224dO+W9LEYVNl6NQKNFTOjGbFVcztPdb0dcl
EIpB/GSYVfFftwArdl8PpF6u0zzLMoanxqle8zjs1DuqhOA43AO2MM/XG7mgyiMfPY+FdQ9B7/yo
EmrzjPh4dfMVfkvN8letwkpuRxWQ7ZnkTT/kV1GQn/Cr6c/S52GdxvyoAfJQ1/mmq+drQ7IzGr5f
UtGGxQBHAVCSsc0ZF2PoJipdXd+PLAnbEI/8vHlT2Vh3froqq87NDs5A6yP+m738lnz/lxvrUfyD
3ZA3qeMTZgl4uvd+Uw7y1aKGgKnRgnXPQmdLew2bNIeFOo491d7203UqxrczQUVcZSJoE4AhyK+L
SVhHYgBwx2ubrq+r7WVpgUsJWkv5URU0T0oq7cl4ZY22JbqPY/RAdUF7TH5UBoH2GukVzs/XeSiW
Us3rV8domFggP8qD0PlSoHloxeSZfPRNFAD4wms3rGsOZvS/vnQewc5QMD5e+TCqpUqzRUdVa7qu
D4rB8qNCqKFxUhhm3FUxoapibZeSJmnQdMyPFD2BZF5LBsqu47q2JwZeR5XS/C5krudHhZDClW+e
V+mvRBSnaXHl0pOgDQEIyl/f+gy/NW+BD7lmzZac2yKzFbUmiLIb50eVUIoOHzfXw3gd8vHJFUNb
tjdT5qC3ctQJZWgKT5hs/HXu2lKibz+zWeDQh9N05enc6Wz2104WQzW18B5dWR5Um8qPOqEUuyP6
xrABEBLVAjCjfP7c5JP/HvZabrvz/whv6mywmWv68ToiWuQE/fkNWcKKEPlRL6T1ljg718lVD1ac
WYdm3xo0prCt8UjP69WwtN3E6dWn6B90s4IXaf4j7LXQX19LCh/maIOV57W3fDoJlf8Fc73fNOb9
e6ieH9F5cJUyw7gwet05Gn4jX/zZN22YijQ/CofGKCnsDgLW1ewDwJl+rsVbGQNMGTjXDwepRWPr
4EkyXG2X/+WM306wsA88Mo4KIjZPdOwnMlzRoKFKqfw77PBhfLv8yM6DX0IzDLEEEqlohhLXGVHK
ZAiLqPOjjCjKp4HCemy4RjGBtwcU5ERNYey8/MjOE31U50kyDtceXbIVemajSm7gswfN9aOeqK0X
ELr71VyFW3y5IlH1sMOH8BI2+m0V/M8Gw5aIMr+uw3Wz5A2rR4a2tjVwCziqirYspeA39g6bOlKn
xbq+Z7lbA99L8uuT1wpPvKbGXPM8He85zOUeYt2GpTLyf0CZVArzF0rROejSH+ls2+6d283WvQ17
7Yd1ClKk4UPr+uvaQRaV58VfjIKJEDT4UWCUqV6DWrXbK5vnIS2TngNLWOSzqcO29qPOaCa4irHG
7Nc9SX4M7difpw0NUGFPf0gibWkNhqPqzXWWPRxgYgDiSphXmu9hwx9OVKmnOS162V8Jla6CwTLA
XtB2BT78Ie5Nd71MNJ3667Tub2ZJ9pJK+xr25IelChJiPODc09cVMRiuqyBk5mlYRjY/So5kDpJl
L2t9pbtuKx2l/UWM8x44YZJf16pYomG1CV7LIKK3i+P1ZRpEkAsurKYPUW/rsnhO+IAvWq8mhdse
yqxZBm144Dc9rNUsFQL7V66uSFmTcncFKEBoEwsb/ShBGoHkzHq0UsCZDNhCQrk+MRc6H48yJKb0
ulvWtde/U9VNun9qkiAj+Dg/CpGyYS/meWLtlXivf9DV19+hyDRhF7yjFKnhkZyzPGmuNy0I2ri7
qpuiMA1VflQjrZ1YVgNQ9NXH9LEvlm+y8x/+/1VK4vTvTNo/cyf5UZIEj/ZstyOwnLUhWetOQEt2
wqJoW/PEV+B1olv3VLOWbbzUyaRod/J7xNVYZRyzgSCX2A7qaYH+xY0Vk9LHvFzGuZAvS1eTeK6y
Oe+7O9dvhdxKXbeyftlcQbof29LwW6dPlBpcohYgSWdbyRQUTKzqlA3N41KotIDtd59M5HPUtVHx
SrxpAPrc4LhV/2lYN41PHPbAmS3psMTsSzJ1mn6NIxD5kjLXitjHNV3q5Lw3NSF/iBW3k7PKpG0q
Wy+AJKbpRs7WJN1jQoqmeGdb1rtznQK4BOLqlNq31mc7ffRbnbZIE+o5/8TB8OmqXQHeWrZAJqnz
Ci6iGUsmOO2eu3QvlrupgFT0wSh0P9xHe+dwPvRbok4kjca2KhaZLC9RF+Gn00WM/VNrYRR8Ny1m
Su7SVmbDHU+Ter0QIZcaGvvJi2dhtmI/bTJn3QOfhQZ11EOT+1yg+R65F6LY+GAVl2nV5wQYBEeT
KXqZG0PlnYd75VaOAKx+X+Bu393laPTmVdHJOX0sdjVF5WopfDTLkYKAjL5FtNq8S5pd7iWjk97v
h3xlnFckUTsU/32dwycEdJdOfPJwOZl/SOw8eVbuIkqnx15xk+SgohpvdTVqwFhnsF/HllVm7AAh
xQayj0qVqc4gcSizZRnXpOLKDu1ewva9AOzW2dpP5VpH1ryglEKg21+WiM8l7QhMzIBCTFP+XOe6
6z97PUb7dgG+ts0/0wUW9O0LSmnd9KLwszJVDbi7KHLKIJfegCEVKGN/o9a20+vgVR8NVZcwniH8
GFk3fxoU6JmP2VRgeoBqtzW4Ruzdkr+fi96Lrwjk4Cpw3rQ1gPUOW18nj+DwMg2CqiRbhFxJK9BE
dAIhtgMDtZb7nj8sdtz83ZbmUKQBwLqQuiwmspuh1K0awN1d+3qtmq67ebHKRsLZ75J53ihAnafM
xd/V0kqCbgve1rSrplnw5Ue057uKLwMkF/05lbsHWKqjt/VKJc2+kcL49cmtmX5Z58H0JYjCvi5B
s0nYO2A/BNRaczY0mAlMmRe3oqX0vFA9NR8tZaJ5NKDdmrtZA0KcVKSHydCrtjnfgSueWfI8AdiW
PvDNDGlcjm6c11I4dKs9WDC52gqRKBu/QtOi6WPTo8vlJdl6BxW81jUwTG288/mvBQDZfC5TA5j/
n5LC2OINcb0Tz/h/xvYN5xyFP9MnRGclafAZllK2fiBwTB+a6GPvWsDj7NrACqCZSNvHIEtD853H
ml/sohIgVfY6k/vTBAA2L9NCwQEPF5SNClOqVAJzrBLwPaayzghEDRvwtrhRw19jGL5IVzT9YzYq
sX9l09ix09gPm4A2T5jsJ9kmIBK8HSy9poav8EPHfQ1u6CIFXu21bsaNrOdCId3yJPea9S9oAVf6
GxJ3DPycCacoPe+dmEwZuYHWXxs6RuLP1i1TClxwypAvT5x0F5Y1IBXXu8uWD0Mi9/lNrMd2eklw
mq3I5RazhvEwjKAF/YG2HDecM8qgty2Ry1jthazNPv25RnqbzhmPluWN7ajvfnTLuNP3MNNC3XYB
htzfi0mBb16wLLJv9iJZx5cY2yF/yLZBxh/nPcvSKvPj5NA0SMFusN1m7D08pqm8bxsRd4/gYC3b
d/RbL1P7LGgb2xKSqaa+p1uXZDA/iJzBnlAvxtxZQub9Z6eHeX7I9AqnSW/j2n+DKydNKtaQdYAl
p2mjZj9TMUFW8VyYtlffHeB1max6bm4SpgE9Zl+HdBT7Iy/AUtjuC5nQ+hHbNTbfkwBSve9LBmYJ
LurbGA35uWmYArEZTulrXzXw8JhgAO8a98e8R8R9zupCLebcTRs6yFFG56iDZgCF5Cft+zaSZcLq
fHhDscrJA90Gh/5MlJTmd+OaNvZpoWqRmI5WAKnnm3rL30bxRvvnfd3W9kOKLo31UWyJd8+kVdRf
VAJJWV9OGukEixYDkFK9XfY/JVxq1scB1hTwr+ckndlHuHu5+bMX+9rSU+ao5aiPx1u/lCzeVHKn
SUoUjCMdNPMXg4U+Xt0gBnC9tNSbKVNvDBlKkKnnrmwLxsa3w5a0/bnd4slKNOzAwrFk4Jg0aUn2
kaP1o4ATRv1cqMTqM6a3HS9+aunyyXqO2nmywvf3wYymt+/7xDnEBeD7dHdbr5e1gjpgij7jV27L
Y0N0F63nZil2/6i7jtAvtLdFe0VZC30V+ZDx1T7AE3m45cqXYhAVDpVdqlMDOWL/yteu2EsxATX6
0K1k45ceqXre3tW1oNuPXlsxf6tzvkDq4GFJlP8Zq6R1H/oxQU24iwgZ36dRsXeySk0xQKQTo0NO
V1xE2j4sYxzlb7JM2/iu1l3O3F/MbNZvpZe7IN9E4wUaTwWIF+MTQBE+6U8UN+4IOx8vho/trZXZ
lHKMmAGbq4j4aVrrGKXupmvfw0KqWe72ZtjN2xXdV4+TTceClW3LrNCVATaGfGjcno3Vwsa1f3LT
oG4IAdQ9iqnEDiB0Ge+z3LCfDXCHUZVNYynue+kn9nPOkDfylbI4jsdqipGNlScvpACTElFKs0Sl
ShJZ/DTEIt8eDSydL1G0yfgtDp9NPkR7sZpHnrvR/HAbuT2G9Ho/IYDixSm3+A0/8ywat6/uJjX7
a9u1gjgRwP26KOOUSnJCeXkSd+0+uOWrXRmg5gDgw+rnrpFFjLK/ioV+Tldbq3cKH1lc6xZqF0Db
mqLbz2SA6CMuu53J6ZnFbOxe49nPwLHfXAzeDtmYaCx/Vnef09u2ju1axQ38gPe+fyWR5/pimsKj
Q30o7LpUwHfPG/C6GAIuB/jS6qxQXP8BnEjf/AEvUcQ5GV+W7c1ebwS6ZU9tmvc4Vm6E/nzsO3WJ
Nh/FTzBh39AlHSHQq/oulhPSOH3Nv+SCtMl5azeTXoyQSV2jc0zX/OQQqvkzs5NXlxgN0dHrrgnX
nwzsxM15rnnkL+i/G+ZKAjZZvBsj1/Myo5S1HxFtxfM3gr9WZ/Sk4dyiRuvmi0ICA96eSzq1F9JG
aXGf7qtYSbngdJsRPEa7zt5OCL7j+GEd1VbElehjuuNbU5k/9sMcAdbfTIBUzGVH0UtelFDDZb6q
dZGuwHPFQ/4wQ2NmwdGCM/xpz7OteC3afh/hcAJXVPizIJU6tm2ZU4+S30UMswczWkCfRqM3yEXx
7G0tM9p3LxtTVMjnudGG+6e9FRG+STLgs9/CLJG28yP67driGTbJe3rCBXCb5wr+EG7TOA0BwP9R
bFMcvVphjCrwR/E4VbEaTfQnzFGS5dTl2cJPnaF19iPt83y67AtyD0k1Ctct986Oq6rctGn+SJuh
3xv4akRLUu7dtn8ZR1tvDyTbNt+e5Eg9f58ZumxXlWrsjfDcTdLlwTuETWfnRxygZQuOU/J9n81G
ygniqvG+ZSRFRJDUWl74PvD2ZLRx7r6db3MSjdPzIs+SiTGunKrrHd1GAiL8T7Gj2LTI0OO7xXHP
2UOyi2X/4uzA2ieK6xB7tyGK6e785OD0fEn6edmeOiasyssFver6US0uGR+XjXheMacKaM3TzqZ3
iBGa7WuhTUOrZFkTe0k6ltS21PvscdVbckn/SFUb1y84oaP4Q5LwJHlgEhXQreK7HLaqThUcJD3w
/PxUO9GoC+R1cEwrLRXKu1IovuV3MOnopzcxju+bcbZz7UhK8GhMUjZNAncjN1EBC4aGu+XFJgnC
/GKU70ds5K5CrliV7QD9ZQNbzEu/xr0pZwNLttNqQfQvxw7Xx8gP01cDL/TL7pquGps5bU4owMWs
RPLNv6bMrHdG8Qyygki9ROua497Gm+3a45S+cnur0qVjSsmfbpNF/4oKGCxDXN6vkOCm+HziFG8u
jj/wMaLyvUQ4S87Nxuu8GkxkyD2X+Tj0cKnIF4U2y5k+jEJON08Wy8Y3vYmnH2OqC9TUJbwKdDzq
JjppUWQNpsU20QrzJDsLT0j/1vtkZDAwx0b+fc9lXjXp7Xq9muIkwWEXS8X1mDefkyyfOgSoo4Sj
whR7jK5zZ8glNQz2MICj5vzn5Pn0sHiIwMjd3vNlfGGs6eufGboCfqKwAHVVGS0wTIa5RLbDqKia
Ngt7DJLX6ox4TbJPt3vdgF4yCD7fFnNf28pmNaRCGf4V3Cr2eXsEZzY3jzBGn5dXKnIm3s645bAH
LJI4QrCb2e4Cn3BxK/unyRuJbBaF32iCwLLMxt7Qj6Ok63KhHdIj1RQttoMJU5cbh26wfOqf9NSL
WlRdtm7fdroU7jla4qz/YXUDb9EqiaiPcZXPhvcDHd2ynNAG1yzv6qTTyxnxwrBIoNPzHcrJwSb2
fUR5+s7PA5suclbLPYXwmpwMDg+zliM+VIISZbs2nyKj2vYx8w3iH9LNu6kRx7QdLpnETOuzmfK7
fmypfytUTUCkBbq7Ht9H0bI5gIf9rn05xvknOHro/itZI4LpKU0y3LFldm2VsDmfHnEgrtOr0wXd
TlHGGldJQE5gc6OwL/t7qYt1eAZXBQj4KuF+o+8np22E82DeJqidkA/RwErT1uIldK3npQUJMr5G
BXzivkRL13SvYkKC5MLTTcd3iyeuQayALdjBlW6L97MbF/0k0p7DxMci9fK6N+PaPU+wxTkXrUyy
dwbM2hHBnaVA7TUS9+Gqzos5w/ma4Och87PuyR+RxtXqB59qW7+XDlZH2GwbMW8PicwJ32CJU8z4
wcjr1KWMXe4uC3rtxfNi43Z3cLRxaIzP7TjK4dJRmjxktTeWl3O+dzCUjmkKt9e1dUk1jACYP8+Y
Ks0D0vVEYrPoiXyqt8UNlwn3g/baqlVsZ9vOhKNEdkOEAj1WCIPUikOUJQpcPF5WZvu2mkkWDSVu
Rvlrwpu1Q42XTxpRB9Jb0FFPrhvF/Zpj9yo3rXVaaUR07ilfekz0snH1QD8RXP3yserIXrRfLPqR
4go6oA6TI3FU/sFiX6srIhrZvSGY3dlzTgsJ+yfGb60WK5Irg+rEla4p3HlKIjXf/4+iM2uOEwmC
8C8iApr7FZhDM5JGlmTL9gsh2V5ozuZqoH/9fhP7uuEYQdNVlZmVuT3mTSwuvnGaKalqREx1ApAt
Sidxty5kR1eOYQ54vls4WNEVsUeTrJ4M2zElxilmGrC6PQWkUsmgVfvf7NhLNGU8kWhbE7NhFXVa
HV2sl1igQf3mTDU3EVU8p8eSubCyyI9VMOKxMC7Fh7QKrzuXgTXmz60wTbs/dapiRSq5b9EgwJOW
BDeSzMm/dTiPY9KhzcHyZuTytadIcVBQeO/p0uIMebYCadcPdUzO6zkopXEY9t2Ca9XOK+XWD43j
7N0PZ/NL8bU085j3JFdFjHBptBHlaqdlESv1NXoC/DbD8cpp98Sfeh1fSnfqZJl1woaoUw02ee+D
kXL9bnxHxnNWdEEbfDR7Tl7Wud1ie7/mW24jv/Hj0SU6aHDRK517Y4np4g1G8UDajv7lj217jf0o
LWNI8vLbYQ3f9nxdBvfQ+9zDGNNXYz/9amjOrH8gkaH9CfD4S+Lr/SIrJDiVZylWR6sGk++ijoM1
dZW7JMbHoyVdYEbCQ6RsiKI5957XXvsY6aspE7H7x8cTJrU8m5C6njubadgww8iiTD0l8yRvvJdo
k0+G1yCSQNQdGNMy/nKwNEpV6Uevbj7X17Gc8mTWXnmahGGOjzYwHxnJMWMbYT8DZX3UntbPZl7M
TYDmyGRbLPfMxMIi1rZ475Bwto23oW395H3Fxyq/d5BkIhxmkimmVVjPFWKDh2keROYUdngiEGt7
X8nEzUTP4k9QF6CU+9Y8EQPUJXvT/8N3+28zC/MAfmeSKtdfwbr05UGywHOMxvl7MQzsUcao4Jex
3rnmLI8M4sfGCn8L0yNtKnbv7xJtPJepiY/2HrQn7Vq/dTPl6WZZnx1niO5EOmVmRFicvUI1bHzq
6jPuCLPyGD2ICxNFsvc278OQDJrpomVHu/XdbCTt54/henw2i9xvWvYiayofD982jl8qp0HcGrEt
lbTeZNFQOP2ctu79NreaP8vmvu2W7Ii/JciJACSTGO7fR/Sr+WXVCxelnNqHeK3Ct7jz66sB8KIm
N94zCeCcE1JL0q7Pt3NsG//Mlb9kFHds0vBKZ2ifx2xms5LDV4/6AK5UnGdfe0zo++9G75FONBBo
so0hg/fU8kYn39/O5Vh+ha7pr8IBX9aVsV+17j6DaNtubEh4JxSIKpUTX6wm66xOds8tcQBfCvFs
opnArkE6p1os3FfCoU+SYW79iFTZYyNby9Qu9/7ideTHEzaO9bNoXXkheHXFZJKunOio4tvcSH1c
Zdd/uPZcFYcOOiNBEUcE1SiDWxjv6q3I7enah3I4iz0Pn2g8g8RueyDb0F3VD96ce547VstS0TrT
dYiEOTb22jILg38+5xpU0DI549au5y9niX4Cz6jMU5P/WLW2+tWOjv2X3K5NZ23YDiDcMxedP43j
y7TyDgHInf9qxd4a8BWhAsKen6ix3TGatviwVUCtzHqqTcMyZhSw+h/CtooHU0c90F3jHOgP1d96
9LJo1svB0kpm/Eie+dxfqroLvuQ+ekejw+FUYW7/KPb5l+9P1k8Q5+9N7pVnbPwU8OlOQdGqJFba
uF7+EDrz8Oy1kYImrOC1wIRNlWeezLcyyWPjH6S9TQkGjdbFC9QY0LKqqM8oEhsqw2ahBWjmaKcc
A48kYdkvF39qqX+y0v+FNiRhMZAhlnR24f5Vvdzyk0uqKlf4ko8H7hmSba213g9jrLiXSjzSMcFr
zGXeigW8Tm/cAoEvMtNM44n5dvxd2Fxo5KQRxBMP7vhIJpn70OKUeo1LQVnq4tj66vG2tk/NZGHr
W6johWhUEO9y8nrgSvq6s5szVUXzfguVL9+d3okeurzfH90QDxywaPtj2ecQCGtzetrpSldpVM37
v93k0qZIKqANvTr5X2KZKYxN2zwOym2+xTqYxmMzB/ufYppXaMDhOtULgPhUdmFa93VYJMzCH3sz
l9vPEmJPXfEKl2/YF0RbEsWu119IbZT2Zc3pMV8ZIkeqR4XbAdvUjfWr8J3RPXmgPgT41uV1KEX7
Ya2O+LIivkjh4yDvF679MTdjcQFcR7Np1+H4s4QjO5lt2l8DYaLfXTk7n1PXDV9FOFY/d41tLrhz
+0nfPcisKKztYOgcLWbN+b6MoMpq4vujd7/7su9/XH33evVCm2yqZCyG9uKEjnnBUa464YFUna0i
hNaIci94GuppuxDJvo2pLzvajMp4OnWNKF43ndvHQNn2EfVX+Bn1Wz5koihcMJhQbhfbLPPZLeb4
UfN+aaHW3qpPA9128DM3W00aZBisxdWo3jn0Md12ukRRo58IZu2cR1M04afm2uhf/V0BcHWkzS5Z
nof7a9EP3ZCCpuV/1zIP3BRT+EadpTOEY9qVnt4PTiPzd6JYly+1u2t/Cvk1LMU4Tv1aG1Nz/k0c
vEcu71kU95yTSGq1H2cwN0FLSJroIWiXpUo9e/H9zEdkdOyIej/47X1gxqiyS1i3Do4t8ZHAoAvQ
yOr7+OFMGA/RTOx2oh13PvV9WQ7J6gztOy4oPPfKVGu29gQjZYFwxAjvRbueAbvVcxLZMm9/hAxO
QeLPuEDmbaRf+Oa9NFwB6gBLi2cwTv+O7wa3ulb1Q5+b5lWruiBm0BtVm5m8798Cy5a4mKh9yHJV
BwcvWIL6ADbYnWEvQNPmwgkoUVb/3dF++67sncQByssJbXnepQ6mxi/xHCzisCyh6WGDbHNlzSL4
4wFSgdOUwdPW2D2BcusCxkzK5vqJSYhOCOtovCQk7fWt2Hh4vR3IOI0EvVXWG2CX82IkLjZydHM7
Y7Ad3tbA9PogiS6tU8WskhoG4nBI7NVCRRs37p1/nLbQhlhuXYzo2/gUxbrzL5gsqudOLXadOa1v
Fy8FziXmzhCYv5HrticueJJQ122fXxl5q1T0c/WdpEqmX4e7gVhht38CuwigtCLI2WQFBE4kZO2c
OFMUHSbpowkIq2h/bt2eQQOqfegPSrE8mpm1Vx8Dx1SB/1VDmKlRRgTe02k/4iswvm8+66ssmgaP
fT9NzRvpksVpHwOmxJrfeNyHcv5WV/3+iXy++IXBpV0nYmSCgpELyo3mMG/mQ82ExlFBhk7WYgDa
nzq4t9+kiOwDDa3J5mKt2TwY8/aRDNdWZkKN9utuxW31ZyND4kFyQIKTRVzIEwFZ1h93IOs3KZtu
fRStnYPBGEpx0gZWfgwZ1jJWDiDuE7tZ64/Bqfb15OnKzdh3aj7NquFfVK3hmpHdxgc3L0v33FeW
/irhO24i1PZGnKfnz8cp2p3lCYoNbxoR+VNxwHJevkunKnFW2PvGz4ZwoiPEk3MiXHsOvApbXl9+
Ip0SL8UMInu0eHzmdE/+4+yFg7Mfa3sWMoNGKtU3FVj/OZslnh2iNONziTtB66RlyBEfpmB4DfVm
SzyO4vo8E8vyN9isnc8Y2ti55fBzQwIiKXVqwNHirNPT/NOdpw5ifK854Yr0luXgQupDpNemQ/O+
ce9GKTTHEl2ragx/epOP4iF3uAQO6Fej59JeSWmua3t7WiLP30FxTftfW+lguJTQUJdGNNWD74HH
gASC0T+sXbimpP02v/YQa9mLLWID++IXZbbIeg2P7gR2/oMoz/kYi3n5i7M5abdoHlZiyRC1zQmr
AO3vbStYww4B+oqDU7Q0akFX62+zxeZ3gOjwP0109EflGysLys7cenD/Lon1/GZCuX8NbEN8iwiv
nrMhNsuAS1sbnX0kPvzBpQD2JKFkusyj2H65wYj3Cw0YtueFcMaPeLHFpac1r+i3tX6Hf1r7c5zH
7pwsPnLHbNnLQKeO3VkTqSSGFag9cItvi/BRsujJvSk9RDdHWPa5yEssQreNGezo17z0ZA7Az3KJ
/zyjX1m86aEo/plFD9/2tfB0JlctaQ2h6s8Tf+pfByI77cZolte8b8MT9c76ne8tukU7mljfnavl
XApl/sytKINXGZnxvqA9emMSTxsIg2oITSOa1UembeXE8VpV3r87sYlvcGdN8GAjHyTRdqzY6EJR
YJ0VjAJCmI59NwTM44O7DkzcA2lG1Z1qWsp/G2LyR8uziuja7kPxDmacn+zOUbeIbIDq0Lnr/DZp
gIvDbqOGTquFliPjep4xAuudS9dxnb8Z2KtrRGbyRkQS90haSW+8hZ53B1Skuz/15Emp60RA850h
sooueorXGEuKut4K+rao8Jqs0mqODlUIcX3WTimbdF236tso7pHIC12BoBcr9h+FDb2TMuK0F2v0
dP8Qb4DZx4As5+m4+E1MEM28UNCbVpYJicfgDxu7Yq92MQmEOJsbX8eplQyN5LY+O8rbiaVd4Uy0
GqKvbS37/9BazD+RqU7FmaY6RAcRLOGHxB3hyyt0+Wed2vDCzD8/GdDl9qCjZY+TrrStl2Eo13+u
CMuLGX37UPbr8ky1sn8G3kqorZorZ0vhp6AYen8VF5pQXoeIrEKkEA8eMtNxtv7VpT991NE+M0Jq
1R9y6kvJHMEDhhmM/CfGm2hP2YVrf8kt7qhRwicsPQyi6K+KK+clEp6nHvKo9Qm1FCyZNK07XMF+
Yn2A/EGLQ4wNnWWLQgPLbnz6UkEzft4LP7+VUbP7JHWNLWO8ZkrJVqiMODEIRhJXSO/GSuhwUAsK
U/Q3dwddKieu5bGZZYhC2c8vwnODh8JbzKsLb/vdGvuYgWflpEIxfpaNVKAPczQiTBpjIGZSKcrb
3qASpGWOtvmprbbZEJ5cmRsE9loedoXvyGSq5bI2+fAZ1GZ6KdbY48HgnNngubjz5cuqVilfh2r+
K0Vd3cATo2e28Mc3iGEs3Qd/CRMn8oCwA8eH1+OzL58mt25/WbZlPns/is+IZcFCBHmFTxMJd89W
43mEm/atNR0IxNzib5UmUfvTWVz3nJfecpmLwc2JrrSs4AtpCTsgTYSaaxrauQPD74RimrGdP44t
vDbRZSsdhtAR27Hcd6wCli7fz66CMUylfw9GRq2Qn8ApvQdbjXAW/pwPw5mGMiZcet0et5rR3aeL
RqO1j+PFs4glTMIojx8EEcE3ewB2P5H0If70lo6+D2QinULSCm50YvtPtZj2zp/b/TdQpe5tmLW/
ZLKT9VFVtdAEQOOQlmivdm7+7K37cYTn+tG6edMeurUOOBhNifCtlTfC3Mt/u8BwatGizTpc1A+w
AuvRbzecJlYvb8+uWYKrMwTNoa8whlB+sV2bNvePQOs+tGQja4Y5JTLu1unNwJpffSfs/6Azsg8t
EeSZls72c+gcYrPJ0/4ze6SYbRWjft96Kq2UVP+CRpb2Mdoj98VDtAJgVavuiU2ujitvcLkVu93l
xwlM5VAlbJNkiTFQJ5OrD+TeoAzFZnnpDryUumi6zkqNKzPD0j7y73deWiAhBOmI1+HccW6OOqAx
zKUTvg95XF1FK4NENZb726+m+Ktzh/Vxdejb0BBY5xiRBCXei0N2Yz0gwqZyikPo6iC1OoZhiW3e
N5wV84skCfyBrkp+HwOqPP93QInu+GCkpX/1zVwcrdowerotXWUcE6UJ/zRcx3ief9qr0CZpchSW
SdXXW4pO6Vq65d6mYi3yROVNkGzWht7Gmh5kuOmXyZdRNoBbJr4ufSv1YrS//my2VODelkSL86Pe
He8YsgqOmEesySxC1AmrwgJXtjYSohpLoMErztOMWVW4Lh+EuofJXg8Bnp+4I44BxdKZne966n+H
OvhOube+L8HwHc7jGPsRK9TCJZ2+tCpkmaOTKJzujmoL9ou5w+E9ooRXhVtkZjuFl1aYyaCAU+fw
vsiFvtNJicpYL0yjp2YIcPmxSt5uMP8WdMipNQ5FFlvFeBphiNJh0Bz+aRgSUv00CPCKpA3NXDqP
lUxDG+Ej8eBvHRNiUhZbSE/Wa5lgU7xmSxTal5iQQfRSqEHHtX7pjEcHmk86eo/Je8NhzPpwJstA
+kR16s0Sofa4oQzBOy3puXeftxHGwFvqH52ycDOYnKtttr9j0Kl/ROxuF8fl8Mfvce0EvGAEly8r
Sdmv7eyqOdOmDxGjRnTh7b13tFUpUrkTjDCX+5ZZRiAo3GYrjfLVtzLHzO7fGWtNCfE/GKCB2v1H
5Lt1Gpc9p/sSwrvtFlINq2q3X4HTNSxqOhQHu1A+9qo7s3HYNHUqkeikyLdR6bjRN5cIDg1UbLtJ
WxbLL6+P1+uohul9jlZV3yXe5tgF3fwo2YnLaBKXc+2xKpdqfAaxmo3nOPFHgO6ktHLvReezPoyd
hIWe7u5vaylecfWh3av8NY0WmztHiOCvqDrkr/3OzlSXgwOPXe89QvyYr3Ceil/jaFZaRjroWIn9
51h7wTuldINrc5pftmUDOeP60o6HsZaSR7hxnLbB2h+HWSKRgzT2bmEzLd88L/ef41yum/VckoZ3
5Uubzgj84OKsVraJ4uanXSx09DdyhgpxMfPQGzzPHUWWwavnbM1RzXl36EzRHdAnBmlcOuMT7zl/
iaN5RVlV7O/16kdnqJzxcRe+CLOmi52frtvML9yq5UthooEmaPPq3zam+AnavnekKtOVbm+kOfL6
Lg1sH5AKuGt8l+GsmGtrU0nm4Si+2EPNzL/ZniAElm3Ccw83wcTf5EePLKtr4bGH7m+x/hh3693b
4/0L7ZD7teNW/p/Kdf23LUsaMKezvJem2PMr6ln7DcjBZCvCYBqYDZ2ZUY53LgLZ/VjNvRb6rjxo
b/fOXb7V12C36+tAz/aKy0Z9mEHTL9ZU1q8iGvrHFa7/1cAuX7dlU5DLWJgnM9T6mjVhj1Ep4C8M
yyADu+Ip6/UwkSr4tauwOrkISf0aHj+N/LxYU1Bdk7TKqmh3NIveBeqV57vI7cm2592CqWxVVgRl
5aRRx/SxytU6VjX/pYU1VSevFNZLXNb+R6jKmMO4BtBD4b6fW88DzljRADdtP/3e+1689W47P8XD
1L33RKwgGXcshGtR7t57LhZd58TrTfS6l+Md6hRIGpKta92flhvXY9LitvmI9gDyDEe48YsYpz5M
hjy8C4h1X2BtX/lxT4GQIs/ccKv85xa6o0mI7mG2dWxkqf91eNG0bwJxQwR3Fq4/5iWqzKPtx5b8
KnOc5g+oh0GdYlgEWoNax+3R7iaCbXpVVyWa5aje+mNkb8OtaeYQlUMesgRigB3IbMai1y2+kMDB
roTWMHdv/r4494RFmY8nKJTCTazdHTOfVo5Dl89qE4k7qKmhB0Avngn+n/0vXLQT5AliUT942b1+
NCNPslv3XyHTwthzQ28LGkAZLwSgktG7V7fJLBayXWhc4129Ot+qj3U19A/w4XXZ4fuMlNXLqpIw
owcvnO9oDBx9eNwxS8uWNgpu8g5LPYpODk1C6INfPvub9PQDkt+5l6e2Qw1s4P3F3j6V3pqL79Mo
h6nP0DcF03UX8dpQlPzKM1ym7dBIFrUWo2KkLuv3JQ96O0zosYE+Sh0W+zft6RUppwgAIH40TjnV
19yLkY9W05pvx0XUw/C8Mup4ROG2Yp+cVIkutkH3gra14GPHNfiXW3WHls5V1rynA1PUnE4aZcvb
7qJreFKioQ88Wqs1dXHq7gY/3yNz2l6v4GKtipasL+LYAYIHB6xVZpDWVlSTXrR3oRhhzZqWcy9l
eG2qqJVw7E51VxPGW+cvybRXkQtlw78HabMELskFmV6reNV3mqHeHwvOjMeXhHTq3FamXA8AsV1b
0atuNj99wvJGXwIAxpwDIEZzCGfw91OwOG2UVTNJJ9/yVgX1Q8iPKG8Ykazm6CKkSFVcFCxHNN38
OxoCOOWcy9lPbKdFjSNVvsTQ+KUj7QdL4QOAHqJb7NSj2KgbmXym/kv/0+9b0sKDdDcITxMfbI/P
i0iqQjTfxwmA+DUf9nFnTRbiJwC/bpVOcVuKxiftsD/yb2qK+ytSNcWSKgxjmsVu3k5vuFYNy7GM
+7V86HzlR6eeFXYoPtAfcVcycpN9orUf50dteXJNN5/g03ODpoQ5wkLmP7zNnoHlG2gN+7vualg8
hghLFafQylsXNLfoRHVqzbqVL40ZLJaQc7QQwwFCLohuUkfrcEEUuxeHpnIJaUiQl7b1M+LyIZhS
pElGXLY8ilTWOeibvt8Jqv0kFsctT5FrSOXrt5YDUTt1az24GGMwtDTD6ty6onQ1LbXuYf2cSLk3
04qC2rihNF//zo3jxm+4R/FjKyzv2/9i5Pd1AZPShGt3WANPi282SFP/rAow1JeoU1ucgDz35Xa0
XXjFh2DZFtggLD2Z9tmpMfRK9zxFuz56FU70p9xB1pbmAgnZz9gv2zidzIwSfb1rmM8iMJs8FJbl
IwGRxh0QNxbzWlg3Q8/L+OXtQ/MiyNMqToLF/O1sezZSjwyN6Zhte6XrtIqHqHhre+3SxTeDNO27
39aLZx/ysYxUdR2GOIqfUVjU639t2Bf5zc5N3351ccEGzuqvei7gkvOOndM7bbqS7STausmwDERP
IZw+6A99023ATuhCJ9r/CQYA472uF0MxcKupqvkYKvjUb7mDce8z8P1eJOgvwvy/IjbtcqnihX7f
IcaOjqN11LY/WKS2qoct3PPgsySdSPwuhGaBZlpHHvOqjeM9LxpVVOYsyInPrPDAn9tu6fRP27zY
zamYVmOlYYsoPHXaAraKLLtoeVT9XPvnoh2rFRwFiPOn8myO6egz8P4YK2ucfsBFXkmI4kUPNWLm
SxNZzICdR8ni0xnguP16YrtP2oqnfLQjqPDHzq6A3wvfGsERlhmle3Qh2M0roEunFVo4nQSqr29S
iLBTlxpN53jnIwZlnSrGMMb7BiWbOrZgBghpCrW20zvNZL8lujfTcG3QjyxnmA+JCmuqK/mp2poC
NHrV3L64fVPPaTevQCCJ7dZyfc/jGGmPXZfl9zs9v/1opz1c3wQGFOKJ/sTA50/rOoq0Z8NMZojA
HX8+DbPFcdiH3VZ/eNyV866wziS8JEbssB+2gRn0pZBImn6UhaPmOi2ANVaX0hGLPH60FT1ZiVRx
FFqmQ1dx4itC0WVGypRyA/zSxOYUZ7+zeu1kUY0QhypaVvZro+wFFGbyJpZJXMRw+k75M5PV3NsP
2uXjeXDq7leDMeiplSNgixI2RkOggLcFzXWgUtcq58rLgsnW5We7O3w0qUBfbl1VGFdZjWNs8wMA
BrzJR0m4QNVOsCPvkAuRYxM376zmgUWNPfiBoCfanpmB1/lGeds6nYYN+J6fDlPhRuehHspfcAj+
ObcQ3h95GjV7MaLzevfWr4gpj7qIwCwTS447f2rgimPE+A/JveUpAoCIiGFjTdFvdpPCxU9CpX23
e3D6vg9a8uXcvbhEDT3nZ9V3jWSgEXVIqznYOa2uXdz1Kjv7L+UV5Vc4X1d8jrvmkCsLIHNDx9ge
HS9sihSfw6p71GSBGybt3K5Rl0M9PMZWW/lQE5CEqe6KhvFsQdnAoeqs5uhNxRQ+sF2EXi6ZOYwN
Yqd9rVkjQ7DZJiGzRq7OrALz9RxjqAzkIMjcly8yjDu8ucGpxKFg/KvwtMSd8LtXTWac06a3IfXv
S8+BMyRsky3MJeVk1R9Lr+4mpExzCB8IsuQE0QGAyrpl7bIJFWKRdwEgNiECR9uMG3KfaREXe7Lm
4SCKObdoQ3c7NvdloKhhocOuEa3PD7tvW36VhnkR2iLde1GYT1JogcNgbx1rr2+BM7PsJYEe9I2N
uXZ6FM4a9UfZIPP4oVsulWsV2MXO4cxFOV7yGQDgQXmWCayUg9DQZS0B2wKF2Cv3VPogp+f7SmB5
UmLkX1LWZrrsPhZUf3oXR/BjJCvjXBBRi/qkasu45lDHfeDbKdqVXZ5KUMs6ZZKa9+u+dKx2gyrm
U3tiSQx5ZDaqEC4VbU2Im0RdOSGdPrwPkktEySiq0Ir8Ea3u99fBmlvomJ6RoHktTcg/O6xAdj/K
DfOfLyZnPZ6ickQJH3phOX5bPELbHnKEC97TtrCmyeQ3W/qj8Up/vLKq6smPSkXRQtMplvx5sybD
pGMKuYGt36ttsLKlAeS751qfqrZm4EqGbVHOg14ctVwgvGL7qSjIBD8XLnzYpwzdMH5scD9qz6pe
Jju1u23lyi2dSb5NTW0UzxuFOKtoiLOyMnb7Hz5r4+IF7rFvXsIYWaNhCdjZlXdym3JsLkFv9ihI
pTFxf8bsRGyHkU6z+wj6xUVqlI9h9TePuqYgpan3m2YDyNb6MsRSBp8LO6OoAgoRtc97UyFwTEaf
USiVC0pqdAdYqXQqscu7vPHsjOPOjlgzxPuQ+OGssSjaUHJw5msVy6vXl12tWJgxznJS1u5xHGa7
LzjTC38zKyXDcuBYDs4jpVK5manqwfs1UjD092ANLedaaOCr8xh3du8f9KCc6iAHNViZ6YsuTz25
1OrU5LWZ0a5F+I0xQUPFb9GAWLNsFrCvZsyj/DLFi6HzrmO2e9IWLeV42Os9n8+CAMMhqdpA6IvZ
BxwXYZPgtHXF9feiTF52v3zYOuvojtEQQz9txO/NzsAjmvKpZ8sFkVLzTEDvmn/v1Rq7ZZqblXqM
GcFy316jQAbPvuY7TuXmBvGLVc0Viyyok8Jsa2raoU4yDT70ptjy28TCLM1UaGZ9LCc90z+ycRQh
2Z4Rwp20TU+foUq+S6Fmt7bjU1PS+r8MepuQxbv2VLL+YEcdiih0QnsOzuf7lp01y2yah3zoqTIV
NREizOLHs70S4gxAztYSsFMZLjMPuS6Nc+u5ErnldjphRlrAEzRs8z6c613o/JQHSPpZaynKkhaN
M+4lyKC3/lVb2vESjRRAPG4Emd1xZKuN/nngnt7fHOYgv0M1o1V+NCVv6qKCkdUQoPZ6+9k5+6ou
K8tLiIxYaSUbOuKCOpty7ocvZI0tAqO83EXwhZIQvHnzu8H5HKVAwVFH3qLefRaI1SNxI3F4kfaC
Gpswu815I2QuL5oMvamT/3TRLAQXbxkk1GRMsnjqyALZGh4P1O9b1cqFJyOnxr+Vlas774QoydFc
LeDu0QF0hnYPyxybsNrE9zgzqVe7SL0ywP1yojjPGF7oDAzWre4be377H+rggGI2AMd3f4JqaCFb
7DUcqQhN623Lgz1ELoKh2RnbDZ5m5rXkhOH1H5Ex7jt9aHWdmVDtjhPGN/gUKituDsOEIiuzN13V
eerTTXen/zk6k+VIkSWKfhFmQDDFNgdy0CyVpJI2WHUNzAQQwRB8/Tv5Nm29aGtJmRDhfv3c61JE
XLEsdejrK0+5+tWp1Z31buqkXyPjlwgMO2r7rrxiMcf0c5f0k29eXVNrdweKj4SPnXJ1320Lv439
hM2W0XQMcFbWUbqAprPZ0roZqsRuxfCdTOnIyFYUaSCWLrgY7kEZXLgaVGKOUsakATKfbk0tTyi0
7cK9Og+Fe+J7XbDNMoPKX1nWW9DoFzPjPJyIjcrellUsJ6XLErCSYu4lC0P0gDphmP6LAUmn/snA
axj7KzYrJwD6rDUaf3ZlKQve+RDX+BnJ0ZbuHk+cYEKFvOuM0Wl1rZpexKAy/76Nl3i4myFWv3LO
J3sCK0abts04Lvu+msy6s9LBN5zASWx3xSwS7xfWsRsGgomN1iygSFGXgvDJ/Oq18wapGpZL/4nS
eCNZDC968J5jdws+wbVgI3snxs1YICoGByQ/Kn2wwxvSYp0YX2QUuKiB7dpXD+0C4rb3IJQkTPuS
Bclvp0pUi+3G8nYz/g1WjykYpxY6zRAV9E+7FYiIOX7uUt8fQP4V1dmUlV/zbJzxc1xEh9M6zqKJ
qX6Dw4c2wbKqCM+UX4hj5m09HOpaBLWfoTiYVdl0MrNOWuZTPPB/ljKosn0BjEaGQc3gapiAxPWs
u4OO0fQvo7Z4aprW99z3INE0aD0nI6so+8jT4ux3puju3IJf/uAPiR55vTeVvHqhZdIxQQQHqKAs
hX6XWpmcFmsc4jPaQeR+WOSK5uKim20vHH86G1gzFS8D/LMct3TSXlv8iMumDS96dCv3YucOgAaw
ZFghvlU7psZAyL17JEfWv3yJ8eEMnx34jLzaxdz3IQuPGZf1pRyKNMwhJ942nIcmbUj4y6hCE9W0
T3EUDNPH5BMC+tp0wai5HkOnlmevj/3tgG60lXtBCnZ/kbbc2ECxJh4WjKRO1hPm2yjbC3aCr3ju
RKI5Bzp2G84ecMNtMFrf/kRI851ZEZMOMJwFaEpWqvIlo9wIdq6dN/M46XxCRO0LD9gFntZ9cLz4
9m4rHSZ/iE+YEhBkp0ue5Iaj54yc3ckjDVVTf6kisqQ5u9rmEImLr/PtyMQ6f+rzErWcMwRF4SA5
Y+ILKk2QjYdgMU77J+moUoC0uzVMUmPLEBfWNExjuNNOlK/vPU70+r9atg3kkTPEDl0BsAkPCALs
yMbWXaeLrcDnp33YKi7CQc1/OOVpBBnkmpg+h+HCdLMQ4oZ1/pmAJxBpoOuUPbMuePQfpZ7a9mo7
lTeXPNOeDgkaVEVyxzzfzY4JH1dU7ryM6hiZAYUHcLGgqB/AeGUhriLmb+ACHCvBeGOuBzv/nrW3
LA8xUPiaXx2Y35s8l23msiZJNN5h5gRhAKJiNn0IpanVPsKHt/50RcXwyPQLzWohcv/YynGMfkWw
c8FvYr4Y6VWVW/kHt5C2JipOaJ8rTAPqZ757s1yMlBPdXikqZCARMImUYW1hmDJgFyIkBHvNAcxP
4e4KWFA/YJJkuo8WDPPBPu1s58k5dIN9ckMMonRKevjeTeSCrPdw45UilnIQByj86ZPLG0q7sEVV
nzrmvjbttJ6QogbRJn+C2Oc8uCUrTNW5Ll2HEqQgNj4rKg7Aoc2V81Uhj5Di1LvhhhIjSEGYlmRs
fteNCZPLKNomY5wBUsxUppuLbxAcxO/FxrhIsRIQv3EXrFs2QmoyMTmiG/Rg6tFgdfbmTzy4rz1V
4oPn+JEiqCOig1PeGIXHeJGVc+GmohPx5sIt3onhtv3JryOrn5smtOpjqasQOB4cbmPoRb8bvC4d
VnB4cxzb03moPEA+Uwolf2FcJhNmF4W1rDErTLl4QM7OJNJOlSU/oz7T3/MWFnbPRKVcziOA6Rc1
3+y9uiSM5N9NNVb23uaRkBah18u+8xqJVB/ou1rzjKmJXAvLep4Zva/W/rM/k8KxD2d3qr5IDNfT
frANF+YuWJLMy58Iv1hQW7x5QyfQizOfQgrgiWmB5mo1iT9mh4hSfGCpOarfx6LyGD+SYgZKjc4r
dKeCHp5mkGRNMoSPTP6D8ptHvO8URZmuKPP+Mn8Zwx+xDly7HIqs2/qvUaLOwZlFAxkfRxFFTXgK
WSfsNrzURS7OItlCCl8EIrc+52zMy5GTudfSYkYN2vHVQMYkGwTijyBrJnXwZBSZOzmJwE8zPNjy
ie52ZJlHiIrEDHCmB9nzsYLV7wMchpFK1bb5QXLxvWTw/qx6bldIuRi26iz11vSPXI52LFLdFX1/
dv21jz8psD3zmgdVbMgCgPQTn+QFzeFPuNCl+cfBgR1R+ttyJB1v88+gRTiuVwYAw1vkBu744uYq
4M7jz/N2VKtBf5hcauP/TFsH9W+PsXz5ZXlOEWVkoLx74xOTcuIZ7PxzhngSXjg55QFcAIEez5Gt
mnNswT8vLW43QlT8nNnbAxEZprwGRLGMP2wdeaN34gxruLITN8IeDWu/eXTsaqQOiF1WcGDpIz3h
XtV8M0cOdYfpqUvI3OMUgxk/JXWRxPstGsb+R8/HxqzVLLoUv4lHbn1S6ZsmSqGfovrgIjzPv0RG
UMR3VodyvCPsIc5RopI6bncLBrTprypoYH6jLgfduEdZpjLJli5HO5JjOQO2MRu9Mr5L7iY+gmF/
+/+r35jqyXto5oyewqm9DjuEIy20SWKijgn5IicOOxV6TVPiBCcZFkp30T4xc2t0WxdBfgWGj3Fa
nJWlcmJwLoGzcOLgVcWAyxRuHI4ld3CMwzxR2B253jXSEiV+Zo75ArL7q2qKItIkCRHxf1+atrtZ
zBOsO+9OhlcWXchIpm9QoO418Em92VdwZPKQ6wF5JGfI3D/3NIvVb2hoWj2s4QwSh0clMUnfjEAY
JsNrNtwc8TjQiOFKt7wY539hHJjifbUzVqilHyv2yhSY3a/rKj08XLPUQISoJYLUH+iektdi4ZoA
5a7W+nYmLck8IDtt3aqn40qS6GSPVTiP7noBGiCQ61hti8hSkJQsulaaZGeoUVy7R57ODbdShN38
7yZhAP/TLZfGAbyQ2AXcGI1rxz3xREWSCvZsjS+I5cl49YWQ+vccLaV6rO2M9JTNhgoj5zit9oso
i/Al7CYGwSsNTPVn6OsYoagmV+/RnWtPntYsBwHdic3VjBEaZ+CoCBx3DY847QIWaXJpTrh75iZ7
KQdTjLvhlrbxihBmxp2tdC1SuyJIfjFIaBR5R45PjQW+I1aPxpbq5m9UA94dYQ9yvO1jOYmzB69w
V3rh+llvq02OXUOm/mnu/LB+curYnw5sER+Dk74BgK8aSZIZr+p9B/iZD9yBzXLyNs0C9NsfSow1
czqBZQ0uyDH6k+dI5G81a7EB/lvwrhwYjudpgCFOKETyDj3+3DVuZgYIA7zN6WLD+bGk6PT3FKZj
Ruk5edV77bGIbe/VVYU9ZR7KmqgMZQsa5tAsHP6BW4f9o644W4HPAUDnw1YgxB2w69H9t7qrJK0b
uuUSA2HbtfoZJ8sYXk0B6vYHsFPT8yWCROh+N4pRVP+kbyf3vCJrdDBoljiGO+hC4LrmFoaPu6JA
HoXPHzr8wJFWwjw2HIkF3jDHCz6sTEJSw2IXriZjkfL6QUxC7MgdWsXyPhSsQiYfes687OJga5nT
eiYEvNw3OveglfzNNN8UMyPmBsZgQfM8IxMtHxSOYdcC83fxJHkJXN2mt5QJPi/sx51/UiQKtcd4
dVA+8f1U5km6IaMxXueIS41mmfAIv/Pzbx/2kMCLoshWh4eA3vMQx83S5KfWHzz1yGO+yK/xNm37
mMemKNvUMlyRLJcjrKtPUt+rlL7LiBZ0nfLaDUNWmosMFnhCdnHhj7nnDWe8B3ulPBfPU8PLZRkS
c2HRSrnHLWt095i1TPP2Cbkq/7bKYZED9oT2YZz9kqyYArmV6fYY4z88grWJf/gN63+EHVUjJT3+
uGxDxvXh2yGTPxJyCK5zPwEuySjLH5KJiLQU0xwgKGPKwRn2toqyT8fGAuwaL/L27JNW1G0IhEMy
fhnOeZQD+trc85h1wjLkZHnjjuzozAdbPaD3WLubMysOCClQv30kdHZfggZFF8Mmpv+wFqNR5Lf6
+eekk8DbOX4hHzxp36nrgU5qz/V+NZa5524mo8E76pB40DnxvLciCKvvnMpn3getqt7IgoBxHqtu
eMpHV1wzWRJG1yqWnHLb1+HH7I+t2C88Z9XJkPEgit0QLM1hTKIWTiQM6+DLzqNjcN/y6l2adpI8
hVzEvObsiYpz58Cl3pJxLdwVs5wIJp0dNtfEr5uqoiLtJNgaPjNfH9hHT4BYMjnbT6vniHEHfsoS
e2m5frOzgZLFZyPocUgGxshd2z3B7Xp71iNFxyyumD9knFlQvnmT3yNOMhTwsmG6b/25uQP3mAmD
KFdb70w/TWmpE/1bEqtDQbYR+FIk6jHv6/DQY5Y/rWTl5oi41WBTxFlwtdVz45U5u+OVr9NsbfA7
NGYtz0bmsd07VJvPPiLZgaodhiVyEOmWcG2DPQEZ3GTkvukHiw6+ljtSTMSV08tSSZQJLpahqRhw
bHG2XgWt5rcTx33qK1/+7Fxvulsy66wEVC36F92A+GqiRNu0D0c9nHyn7EVJwHcx+tuOHmp5DAsM
TMe5ndrwB+MiRz05G+fYr63toiA7QO94a350kGP6/27+BGLBW6cNBiI56s2jsCUBB8uLzV0UpYDB
l/djCD2cpHUDSrpfqyg56N4rMfl1ZVAcZvoPlEpMUeN+EHhLHie0etxjm7vML3YmHIxzllC20xT2
89MKyr/QuyYOBUIkfd/cs34++9uEM97l1lum5DgU+ayPc6/F89YH8XkolzA4xlj5r1MUDmQbURmi
sGCqJoWmuSejUE0PBT/KMsxyjaFzWAPCHNu8vFRVYOKrERECEaps4z2q231EMje7x3y0g1adaUpU
/7HG/UJOSFtVTGLL0vWPHYTPYfBJU4t3AJLVenLRdYMnrTMTn7C+2LdOrEh5PJ22PshbHnra+dwd
p0hFW35iIZirHhEcwbl3QHLR+kUiwhQHe1ZXsNOHQoQHbUtGMOXEDvV1y5eCpeqw5a8qzwlYs/SZ
LNxU1QZaZVwSLZBNy+4nTvqQlyMnY2qv3crBgaFW76Okr7jr6qD96+blVu16PyTFJM4becqdoDl3
zkLVLAKtXhK/H87A9eX9MlZ5amLpvQ1uSOPXN9h0wV0QdvcF3+Z1aqxNgxXC6YXEP4szWmtvnZGY
aK2u/jaQ3IHHF+pvhbdy32NIWb7SOWI1aLxEo3scuQ9wGPiRZ3/TF2/tMYss7hWq8R/uNpSv8RrV
/xiLEvkDwhwd6Hal97cncCxgcjwqT3QwNIQxMavocKv+i6HJOHgI+hTBM1lVdCB7hPQmx+1W5f5b
Tk2b7QcInuAMThz0jwlyp8OAhrHyt+XsXEHUvNn940mHcIVD3/u3ZmcztXO32XDtf9IFI1kQP8Nt
uFKkrN+2Q7/alYu2X8hlTXGk8ZjKf7XENXFUanKDM66LlfjBIYO187XGrzu4E+3iRL/1M8eL/pxs
Nw3YV5rHlbrVO0H8Rn83sgyZOdCapMuSLQgHVfESAJsQsOWNGYOdyrHFj9I2xVce6+WdtKPu6jZB
+QZsRXgkOg1WOheBap+p/lYgGlKtZq+MXwt4sXan/DrpDknQNrDmiZlaiBLpXgV3HskK9eoSQcoQ
e9pnRN4d8CkkhKMwuxkZrbVI59hB6+a8dZhq0qzssGwRCgBhS5TzoWsG/60L8cCpsdpOLj27YDo2
wjn06D7QETTQNZEU2Im/ShMwZdm2jD8Y8c+ena7twSt4mdNp66bwmLXr9Lb6W/k3cgoO2KSMBESV
ykjo2BAGxyNzQsyB07p07v2Es+M80kpeFl7wmQCmvKBiz3TkTyef0fWhneUQ0BgPKk5eiBcgemOI
h5gENeVkN2IQqe2T47+/VhF1n2zGqnkZ+lbElwkenNc+X/LfqIjwmPuykYl3wonBuHQn16rcBsym
dATRkfG9ao9hThrgCUiaU4vc4vLq4d+t53RIlqIyZ1e1YnT2qtzKwEltEEexScuiWjyIGwTJ8Nxh
kXxZMyd8amlajnlFIb7HpiVgVscQXEFf8qiLzESOVTDNp6SiCcT/UTZ/SsJcMoCxW15piH2iHXZ1
buv/wOYZSAOaVOSRdwjiyVc9h8QYzmuJfCPL/lVKQmv2fTdMzd+hJqDkW5ZACX5FDCEcJ3mm3wYc
RwhGTglG7shffjWF4ya3eoqHko5cP3TbqH9uM00bk91+SLtWrsUPAlJ9+SkLt/vlmI62WCaWSUtJ
YitenJzymUW2OSM0YgR3HXtUisc6i5LLTK7ngvFSq/4Mcu17xNJ0RQ7FGmPVJdu+YpBL9kvzxzBm
ffCVjapzpqLMyfFI8nSemmDWZH71IBgR5fhZTWMyX2a0WOeB6nLD4emVOt4lHHR8MDoCfhfbhrWm
S+IEIxgUwOcyeWSNuUJVF8H2S4Bf7eEPCZ153o3Gl+0x96YZm7LTVyeVaDaH1RXgDQqkcv6Shjql
xBfFzIziracsaW2dGre1Iq396ha50EV/leeU4gRBz1Qu4IF+EMvM4IbB/SrSyguWV4Md9t4Zujyl
S8o/SlII0ZCjRLzGxZb/cYHpfkQVAuGOVnFJh3mZH8OW1OkTLxyrDLGj9HB7Y3KaHVg38Ney/+wJ
aFjIBhrt141pXK8c0TmDaCarZ8yeg3Ncts1Nq64O20fRzh38sbvV5rFierzujFmmJS2ZsFvC+1QW
E7LZMPNi8PKfdELxj9VeHceIMyQnhoJO9xiowQGNQRLODyM5mri45cggpNF1MpySuKOOzCJXfrQJ
ixee9OCrl3mbYift5kB+hC5kPoqLXg+8ZK4Fs3Sie2L0cMDF4cgTCAHupEwc8oc18+xzt0JeH6pk
qst0Ku3gpQPDkC7a00nTooigjV9lHw/kqC5AkQ8Yfg3COK4n1QByz6SXLjhgASxJHiFrMN4FJNIQ
0Z5NYyDPmpg2dPZMm9pU+8LHHg8VskVFdu1uStpOA1J7OAlLxMnrWizEBZKKIUd5hQlpl6cQ69gf
ye2/7QbCVs3ZGYvwjHl/Ms5OyVlMPzc4WokCETIGOG7GmfJzpWXSXka19uK9M+56juiAn9okWLp7
vkCGK0G/4CWb2v5DUzecm7Vlgp5jUzqrxKfWx+AIN+uonErVs9N4UHgmHgg0CzZyl+JFpTeq4Ype
kiyXuA/939SKCxUQz/C0Xye/XOhpZ8R61odpcYxG0ifvS2qlv1kUcdgmodNhvbchtZOa9HcvCIs6
Lj2ht1mMIHz0dbPO7yPtAVdntqxvQduH83XExirfKE3X7ZJIu+K2EHPzSR81iX1YxKV5oJn3f1t3
me419pYZysjj6o6bXn50lc+kzExRx7kRFs37EMrbtHL1eL0VKv/NVtXm3I7DqDl1tf/Jcg95zZXL
sy48G27woio8u6DZZzIztrsE62xahS3lWbJy3V+J0pixRRcFnOotMIObNKmD8C3LWPC3E8qv4Mho
8r5bPL4Hl671EFZCvGL0LIcPF9X9MnS3s6OAIrhjSZWYv7sxrH9US1UIxshbc59Y0T+UgVxAyTDR
7F14Y0rcipeQ4RlmS9nmu1n0ycPUbVV8J5tloC10tz/9hk/VUqyfiEvsP3GWLb/qgvCCW7YZXDRN
TM/hllODkVrWXLoqd4f71hiA19lswTuJD1Jg6DHRsQu2DiXajW94Mf9OvWVzZ009klkukVMbt8f1
BjX9bxD5tHfpX7EGT02hGaCD1x8KR6BN7YFMluAOKwexrTiRW5eidbbJQy0gZeVloM80/efWzzwS
HK4stzt5QBPNzk61hprQJKroaw5oWf8wpKO5BN7AWF6NbGdg3Zap8F5J4n4dJyuTR0iMLLrMmUya
gx0GIqw98igYK3lz9TObx/YvqilO9w6LQ3wNorrtrihVkfwG8e64OwgnKIqvYkF+OfFVsdoocCv9
c8R5+zphuWx3oc2sTLGTmeRKureffEZ9v7Xrf81m2LtKShoi2HZiX4nX8o7Xm6IGEhQC2BmGEVk0
JgYuXA1irpBtTRBUZdHtnIODWXs9ayO86NAsRB6lYTwkLOHAchh6zyUMjvsUUAm3u4Zo3vWUr629
VL6LZEAAU5MuMc/9YZkY4jCrcLW3c0MiBkgCivo/Bcn4185C+OxaXS/rJ7eILy5RX/ECISQzm4x7
7Bu7Mt+i6a6iddFPBCob59UImJTr4i7iXpWkCe8zpInhgl1x0IyHfMYXbeYm5hTzX+tPZyg6+V/m
VYOSYOX0bkwRZHuB/sxwHwJ6H0Tt9Ov3stba3iXmJiySg0n+c5nn3YMseCa+usyDg9kCJ/gpGprl
feeMkAVLXf8LAbSc57CkN3iea8q0K82NxlFQTh7G+d6WrTn4U6AfAe+rt55lL/073RSlIunZH2by
EoWfNkZzsipeCJVB7RFPPhpwfmgw+2nibYGHfiSbR4B5XnXmAXYS+aLqN6q7wn1VnJ9wCpTLH06f
dBzAYpGy3DG0j8KAHBLs9jvdE0eQIJyeHQE9uC55P18XOVr3CtgbXQtMGm8ZOOddv0LWxbMJzc6O
xn4NkbQdu3DbkW5MFfgzecmmn0WZudfc9GzHa+bthWXFxHPdtp2wF4B0j5SgXexyVGYV1mVa3b1t
hv7JG5PlRJCl/8C8CdSTeJmiSOnNss8qzjkWmfAPn7VKMkSeicg5jCABvQTpdmN1rdGJv918UtG+
ZWlZShadTKk05+XgREkVJ/hqTHLpPa6inj1V1yVx5LGjb7lBGJOfTsQ+VwevdsZDNISALe5Kp3BV
rPnZLjnw6amZ0RKJw6/y8bDlvTrTJQ5vjJlK4NihQjMu5XU2CaKudf0vIOKcSH16cO81CImjjJYs
7O5WahN0Jm9bylS2/QSUuVA2xmLL8QlkkHYxwsR2mUaNlIltJCpAReXtFa9YFv6IgkVN2hDj91CT
vzPtMbjgK+VIdu/9OSz+el08UJxP3hCjGYoo2Cn2fPrHiLUKf431/OcEQbc/ZXllfpD2yFFKpgV7
NPBR8kgVZlqe8MHekiZsd1NpI3fYdTitj2RxjeW4xzU7iH43OcDsn13JeoTnena4UpZIxMlRFlVY
Efjg+WrXS4/fLXGC/kqOLiONepQti4wEnRaL39aPjLz3Y7g5LTZFgIzDxnbr6kzqPfyNaJx2u4eJ
wIeunHw5RtFQ3sP54U6yxl4E1dTzLXnX3/tVpn/n2Gu8A96M6Jt2MsxI+YrFyWe4Tx63qThku7jq
f0D0uudgYp/HzpBxkVp6ngZP+AwyE+XSKfazI3PCE8lqaA9AnmHLdgypr0EemH+O301fEyEt524F
IRr4Xx4xJ+TvWg5+GsED381Ejr0xnJUf0DC0eQNzoCPYjH5YPZ4uJhD4ozkgGCPmGW6h0gEaphop
cRT7hX51qAL23lDiESKxKfxA1wHznWVY3WZ2GenfbsdxGccuBVLGG3hkn0d+gdsu7zj52ZFuSCgr
Hqqun/EuEh6M7wtzy5+kqOx1jHEbksH9/w1n7voRh/k4PMZAdZcC53zPY+p439pJRP/oEtXxr646
lxB2z7PwjUNlTl2bZU8hob1sMvB9VOZ2PWEhZIKiMFwf29zT+d520EP71o3rq2Nz8y4E7iFS0Qoo
X7sIPosuD9+RVce/pp7HY0Dez08xKN7EDnwZRzbATb4viM9lDIgv7aVG6o12nZeIgwFxrdGNGY8i
nInumhSwU3gE1HwOFHsHSD8R/6ArXa6vcaUtAtYpCCPtRxHfD52e7pMQh9xTJRh0nHjJVge0iSjm
Xcsv+iZqE5+x0A53GLr4Sb10xHs5D+jaVOPM8vm1/D8K5zz0V9N6aU/cbYEODU+0c1USpGbVw2WZ
YzvAjg6qCk8gYc6FUKlk/ZO1ZuZHcTvWCemOKjrJPiyKDqgSccUC9EKagmTvVVxbSsx64/MlpmZv
jAwv9CE2fipxZSwcFap/dQ1jjL1e2LJS2zJZjh0hjeJYGuG6JxYWMNv0FX6aC2JPnB9H4CtEOh8k
RkTD6qFNUX9W4xBxcGG7mk6wwZu++OR88sIaGJoD1wx3KNGO87mW0+1MZUr7mUn4i3RrdfOMVcM9
y5LlmcBnyZZfSGgaLrlwIXloN2mlllJXPwdQ0sc2IODglNBmhcS8ohtH0wHTp0vCR9YQPMhJ5EEN
Xak+xHKdw84257xThZMi82v3F3ho5e7lGPpf7JnJzYE1B4aALfbgcScAd+E4VrVaL8QoyPj5FrQ+
/FjXvq2YG+oxnD9s6ZBxB5mOVLTv8QcxXIx88Q9me3nGB441hkDRpLjOELHm9XY9XwgiIBKmGdzl
v00zjcdFNyyvC3zKeJ1MzR09uPV31S/FqUWhnfbdHObObtR+3Tw3kU/W18CO6nZXt2Tpnhg1cY+t
aLO7RgTu+rhkfHNFcgsvJK6myAlagMO52SEkZzXFLy65pJw+k6ZQJGsr5aYhgUYuwTmB7XJsjBxj
TD8S9z2HXXnoiSJ9QvylrMY13VN7GToVj0fvxQ5+8u5qMzxx2tENMsZb/raFaO4i4vjIFkN7UwdW
6aj8AJgT1sfSYwnFQ1koutqBPuwyNcS4pFMhIveMZEqAOMYx5y7BGnjirC2+fBooZFkTT/sIj+p0
T98GA+13vfkBG1xBV0vNTMIu4aPppHglECoAyEqsuq89q5yTrGtZ31P8L+YcZ31/rIE39H+o0Buo
Du6hO67McLlg+JJ6HxI29kSmal/twSdxkbcwDe1Rj0tNHxIXmXBOPU3vdk58Uk0odftgPHpTlBHb
w6gvVWq2MU0zQT+3CEf095DmCNM2JRvEEi4M1n7UYH+u3qL/3PKGqyCsMZ9iYqf+lSD+LgXmilrv
B2N15rhz0qbEPHBwBgpv8IW8c1P02aRK+15G3/QdTI8jREzaogIdtosW/mGFuhCoHY8XNc0MmbWc
n0k0qv7zJx88h2FEeI6xlp6D1XbUIxmRiewFGdryHyx1xxByLPApU6/F5akf0HhpAX22DBGRZ04b
NbJiMuWV6h7NdLpn71USXzIvhrz26YbXV6JBopfZquwTNWGq/4x1SDnWksjwe+ptfS2LjtCKki6J
c6XK3DsvqpbpwtzEXjoDx3/HMpg8SQcACIFanvh3Jjc4SoSJASVKrMMPPTxKeyoM5/aTZoUECVHF
CnKP4kDRxWvNSEQgNvdPQxti7cRUgrMzXFwsXpkShy4I/eEYAoXKXb8QLn3AOhkmT6JnleQDiUzj
cmwZdJ8qX0DYkIApsgv5WrpO2ViTFK+a4kw/epuloVi9itDZHSd0VVzaYKlyKnUesWfX4acOVU44
BuQ5c44MOxZEV1l1eOdU/2x1F3Z/2pBjATaqWLIXDx0nvMQSWfwrXNj+cu9W7OE4LLg7vgfunMsA
wpPsK3K5iYBr1TinIuCKOlHEB0S0dFkeprbU6p7VIA0+gtIT5cuId6PcRaWxGMLDMr8ry4hBCCUA
4Xc8DWZ5WFxX3cFaC2z2vZ7m+3alKGYhxMJ13EpkkpW/lHD//yxioTl39ZD5w45XeCQ1QQdkcVTt
6P3ABRH8cCLB3AfCMxePoQMkvPc17dRR9mPQ3GlYXZHKBr/Dc8SeKnGwgqC0Q74ZPRM1R6LxE06P
nm0FcsplSuUbbanT833e087553op/PZpAt1E4PYdsAPjMcHeSVdWDyFJHdkT7EZE/lxITsQe/SH/
g967JsdphVe+R3bogv8QwJQk5RVf6C6Ly2i4U4AOd6sgfOekItfpr5uUI3ZPHBZUeh1jQSKLSF+Z
HusEUZ6kBkYQnx6E9ES+G0cqEzkeiH4FRTyQBzCQhg/B+6znIjJPtK/lXeKsDn8Rm56qHbsT/Lth
Eeo161fvVBKaG39GMqrfVTBP+i9dM+dRZOayfdMoqdGOTyj6rFFrqaWYOwGami1bdmtWBRGFop99
NnTp3aGeSEhhxunTcRAUmlUHFVo0AJ8wj2NNAFh2qMpkLjDf98FtkjDRhWhnYt9OHA7TdiBAKTsN
uWtR143xHgIP3/NuYZz5OwvDyLuU/+PovJbk1LUw/ERUgQABt53D9ORk31Aez5gcBAgBT78/9tWp
8vG2x90grfVH/huUZNSF/HaAGiqujp6JrajR1MKBB2s1ASYbvKc4bE3SR9/jkkTfhmN7z1zJgpRp
s/rIQnJjNgXoGhlchJxslRX17yFCfjZ45TmkVfXRBV9sbB9mF3fDpmJaIlqlqu0TmpbY2lR2TSI0
3kvGGD7+bG9qOf3GVjbvbaeFJPSQd3Vk/Zf2s6iW/CiygjPB4HtONzPdBuek5DzYCKIypz1TsXvk
caYDlzygeYeERdzUbLXZvTGC8ALJqHMhbSy/t6f1p0QVXaMCYDTY2FnYvHFQs32HITijIGe0hXRK
+CnhD8HJ7DnO7sXYZP4hGTtvX/Sd/hcmI31OGe1XL9asWKx9N7XAfqL6yPaf7JkMoP+zsWutnb8E
MO0DXeBWXcbki2sv/CcYREl+6KzmmcAskNY1RvWNYd795aGjJBIqi4AplR7lhWjYjOid0QR/TajJ
+3Bm+WHBWd44XsxVgGXyCZaZuZ8LX1ckinfzi/GRcDPwJBMp0g5XMRG7eR9fkAQTASBmKQ88j+x8
9Sq97PGJ/IpFAowHCHHlkmv/kQvAkyGVZd0qPzELnrx8+N37DdoSAocNkst0dXrETpH+QmWAlRU+
PN7McwN7IuCVfgso6/7sJH73QzS1Q7SwJx4VKpUeXcqa7FJwnF0NyrSTwnmRwQUE8Z8qEulPklFs
c7QNOU6bkIx9eIlQ0tJgOixivm28T1J9BoAXF3JP1QOOKc4PFm0iO/wTvTXls+Yzfked2H1WVRTQ
8c7Wtk+yuSAXmc8w2FYlf4ydkrnD7q9lu89qZwl2rOEsH0gDupuI8uogpczT17mNrezEQTjiPE+E
/CCABelMIi3vlBFbm+88zBbf1tytz2hqs+Fh4SreFQl/v1Zh96VyLP6JSTxyiUsnU78a6qAONuGR
7zCv+Q0Nqbtr8qb8xWJef8ZZi+EdoR7SMZMrOB7RT+jFk4iQK9QitA/LwPc+tVWV+NhTi0HOLvlA
996YDflOY9S2oQbEgCysbr76qE2f5NK3/2yMZeUZ2BQWjVO+eVT1urb25AkO/GTTfGCLYwkwos5f
GHuSB/TC0Xsz1IRdEpOJdWyaU1TXwewCsyd6Zcetef5VDMBPpF+y5ZLyH8c/Kk37nYnzgGspSZJr
g3IQx1MSlUxVMjnFBUqrjeJb/72YfiB6wbeqn2nIl1vGog28VYZ83K7DLpcQKXAQq2HlTPTb/LcC
G7wTvetn14HGr6sXJMujEhPzrSH+x+CTrYbfc4alcUduP+CqEVFNTnWBwwQL1gEkfUb92a08bhZ2
nzYFDJdQM/huijntHzuStc5U5mT3sWKN79kd0J8QpAOP2fjVOxETw9G2St4ElYxrzoFyWbl8lq05
Jc1gozAOtMxNRl40L9tTlqNl3IUu1+vGs1r3VzTCAtomCgI06t30ReZdbE4R5QpPBF8p7HrpbN6q
IOSjhcsctoXvuf+W0YDGq5CfpoL2e+8SBw+zrZ2jzgcvPaRVYj6Jf1s3sTLhnGW1/xdVPtOxCnT6
jJAWgARrNBa6hsQIsXWbejzZCLIk198KR9aW+EVOuzp2hFyAjBNdemHy0Q3pdqN/7yBj+Un8lgvG
6uDi6OUcxG6qRJbcy2m0vpAmcEm1Hq87XQhet+0lHQMgN/zqPI9xiz8KrsSmgyoiMG2Uy9YeiFVn
lHc6/tBl4TeyZgKDiH5A34PutMS6QLK55j9d6V9j5aIBZZ5s1Dl+MV88HKz4obCrtts+LOczlg0Q
HpDSrjohGyZhYJlWGXpjlvZWdkV1z0LPRw8pwd7Vt/871W0h5n0oM31tB1W+Vu5UXgOKWM8yL8UX
OKvf8vchr0Je2YOzkFZJMA6aj/jBQ0E9HgufPIU4i73+jqRsni2P1Mm15GTd54XF5vbLX2rroFUU
/xRBm2H1BO9Jdinf82uPRERu9NKbfKu003+lJJY/GrN+2doBWxHliJdMRIDIYeXR8kanF9ClNZR3
2sU/+RrMdXFCZxmThp4FvdgTGd78RgYAjGGadG53szG6vCWLnxR73ADJ9yq9S4lhqP3Eu3Dxa+gY
3G/hq8iIIz6Rf4CQUGcxLqWG23rajtTLePwl8PVMIvmq7yh7fjp8wKDWacQsdHRxs+8ysMqnkW2E
eJ7J4TgLSb3IfuDWChQaRZTsilL4/t5lKtkxGs+Hfm7hFFSlBAwQ/1f+L8m7ceAu1RXsp0nYQ6sd
AGjRfRelq+xbqAg8ZOqh10f86iv8Vbuin/B7dMSdHTUfkP2JAxr0lL6N75AYVtCwISKdVmeTrg9E
YBHCwX/T+vM3WEuCWZx6i/3M6IxjVvLOqGcE5ZxOXkCPTRym9UMOCnVBEwLi7fB6i8bDsGc3blOc
0MV3d3FUWT9E1MvqipY+zM4cVM2uRa5a30WxBn+h4hntS0Jbmbya0IHqG0sSKO6YaCmQSiJpAIWa
qPRR45dk6MuTBokcn4DcLMG9wFAnzqjxlGCGsiq0aSvezJO0xQpAojkXzTDJ6SwFf+nrVGSsqb1e
M1ZMwliwC20bEV9BO2IH6Bm6hl1EKfy7mFnKgM2dKH2Lqiri2kveyzJi6MvJVuz2buk75ojAx0lv
vph4OxOW6w8SWMpoK2om9X2ftPrap5FPeO00pt2BkmTubQ8U8oT+EA23tBhQ9gWtdfkDyWFhfAJK
Ta6ei57uXo5W3ZxjEow4f5O62FKH66cH5SvTH0DkmDqKMPAOJpkYEwlfSQfcygOpGhcsHRm0zZz7
Wn6jmR7OJQriaG2us0iHRmeQvwAcxR8ycSoA9F5kw5Gzt6ZNYmA1jr+KcP3fnWBvR3qMaTZszk5P
WuNPRrZh92Ea5f2bOSFwHFLfh92Z4tRjVpAAijS8QuHUBxrleFJoy2H27ez2wXayVj4h9/DyV3wB
BDTMnUNEl2G3km6BU66v3D5/nIAM5gKl8JA2L3ZhEZiwNS671la7xHnsbbJs06MOEq94iaeoNX8a
fNT3LjLS5YybdxQPY4GJ95y0LceNVkQu0IIcpHJ8j7UkKnoTRj6/F3oyQxkFw0f9bBi+ERRYLA9T
xl9y9uxSLwd4ftzBWiWwlFRcsZTFyH+mLQwRJnhTuclvEK3sk1V2KZ57JN7WmSyl+NRGPmOY53Eg
HPiQXabLAKntb90t4Ss7QEGoZzz395T6OF9BwykRM1jLXT8hZD6j/BxQBYyYjF5DSYv3ofEc455s
L1flFbTCqxku7Q6zUgutRDVboFxKKhRPKkrZ6lqWfGP3vazsUy/i6QX3rHXIkDP88/ldpNIReg7X
SvGwzJlkuZxz97Oxqwg7wqC7u3HBuYptoHDeUYtBetP7BsZ+1jWA+NGrQ3f+zjxpp0wNgxuAC4xx
+ugNCplaMONYPuFbK5Kd4ke6y/gRBcrKBWzY11l98CqBpSab2+p+tTINlyDJrOGdSFJ/fAX0cxEr
Kz8jsBLjgSZsU7qUqT3mRaPSu0FWUv/xIgfb5EaS/T4dsqpXy1YsDhbDeWIfetBLRHjn5HJDaSvk
gFbEdAfXCnKg+FjLoxfSCK1VWgC5QgUUCROjsUiXW1yHVIO8pQNFgMylW2EX898+Xt9k4kX01hvd
5q0A862/JN4D3A2AZBd/IJh8i44tHJptqmiY6z0/XQOyeoQ958RpuDAx5Yz0/lQJQJSb0QJZYI3s
DxK2rjiSIszqZoNzehsM0ctjzFHuDPsYy7beQxcvw5NAyIR0xa5y+DxCVfjkPxEHdS0I76xdcYyZ
dzCOc7H4v+ljIfOdRVED7JAitmZez0xw2P59OKAuIfzLpaEAaNZT4gaIb6O+GKtlQLuz6hKZEwva
RLreBpUyI/TLxhgVBruRbJfnaiIeaEd+nKv3rCBhRDwKI/h9kw9ctAGLc+U0tndONQpDAt3T2LrA
8pKztRWBV7wz7znzU6Nds/fa0rDSW40Jd6KAaSCtwsmhTW3HfZAz0dW0FNHjulmByJvbR4ZMXkxT
uCI52tijC9LAPcpYp28NhI423C5ImqqFaesffmfV0pyA/vVJ6Ybbt/Eb6AYsPjRruQzplNAY5u8B
/vQ0G4i67UzqJKksjL4Z9wj9yFpiIdyQwieLF/L+iA3wXKFtAuxc9jk+OPs+GTUpillUDZ9jiLaF
LK/EVUdfsG4hTWOfJAKGTBcPhpk7LZyz4l8WEOl/J6kRfMgwDsgjokS2U4SqobhLUAoz0KbdDMUz
Nv1j0OoS0YDWQ3TR2ZjVa6MhRRZ7dOCZPDVyjuoPM9SYw724DdW9o9zqJSNF94sFwvkjB4JsN7S7
N1+6X0PLE71uaf04+eWjQTE7vnkOShEWibY+dEKVuASQpgxbJVdOnnUY/0UczyAEUBIdAh9qyEJm
A5KUc1IkQdth43dFR4/Qs+jRUB9MG60DOveUhqmoakqGPLTERYqMLZmh2E/Iy9CaFXLx9Y1GzyC4
WtkEvJ/lAglzV+benngxTRizO+mcRdXPHwhOqzcwa8O8A71sSO5SojypALYDzIoM8ccB5ibPdlhi
lL6SlpAdhnHN0rGJVM+f+9AxPVRGFKzxvm5Iuh4/AcG2G/o5gEU2jp5IqDDkx+sjfm33u4FatQ8q
Ugk0/eKeRTGwvvfobLC1KcIY1pB+sAuuF4SmidSr1INucWzYMC/yjM+XySmGBnxiSKrD02IB9q1R
tC8l4EyBrXsVHxuc6ltaHYPsPnVr493NTmOR8JmUgFZDUZDAUVvSe8XjXgyPGJVZ82aHNvU9LyDL
PcnrLlHIpb5Woou8RyMNL4gtavsTBSuAuQ5wX+094QTPqrU4NGffQQ4zuwUugUIjJDIY3p4RkKBa
IsLmkjAGYxfDXacfsZoHtAdXYp2OrPV+U06lP7S2kZtw4J5lFuY0SLTDmaumvNp1i5JXcDUcJ9P7
20Loed7aNkZu2kaSNQCgqHmvMlrQOFtwm/xNKoQ+781qtNox+LL0N7qwKzwQLe7IMQCwP2QhHQl4
V019qZCXEvPO/JEfogmEKSwDTa4wiRgnockSeCaT13THoQMzmKo2VrecGntKZYeiNA+JSIe/pQkQ
t/oxAQt6wsC1UUOnX3qO3+UAcgpSlncz474M4W/3RVDUHrhvDLfJPo0XvPM9/uUYK4sPjEdkOsgQ
Bfw/3Rpmi9iK1IwyOUzcC63rfbMVOgHzzILCNQ9maJqvzBO1f98g+eKKYHDa+UlaeFAK1F4Jh6DX
ndsMpf9Kq7ANaT7D8K/fxrWqJixUsT+QhkPrJO4PNNc8jPnA3ziLgZgL4L/V4GUVcYIimfiJzZy0
ZN9aCz8KEY5YbJpPpuqJpEav/VZdwsNRR6hsuSpk/1sTWZLstO/5yZuaqpGMAzN1RNWMlF0QXjRF
4ESGC/c2U1G4lyQdTcBQTfJA+RtZkNCE/stM12vxyxZ8KmQveyza1JkwspgAxjp2nFWYI9F/lzsG
QesWcpCHF6lazvvEdaoKjNJFsIxXGWcfqV8cQauplz9rbOdjQiLXmrDmWc4fREEBICK5WsRN2kFQ
OR+eB/Sz80gXrCEE+3X3ssZVxxMuUFg4xV1/G3r5/FLZeWU9qHQ0ywtDC0ghxrGRFAFMGDVl5AXK
Jk25ZIf0dL3qiVJfXGozYqwNm9CARZCVW3d3PXFVKZFIDmIPmiaQ5nivFYmAw3F2QpYqb16oWbDH
TEUPonXEwSa8tMQDjNTpNR+zjLz4ZoLxD00UU0xK8swXPoQRs1sTDNWRZhpU9nApyEz6tpGPskDM
QnIHJ95CwWXBQ8ePlpWU1PaaJjWUXkckIvbIG+bMsfo9u2V176UeI7RFBANvWJGvS2osYAxndJzW
YW0RSLaKKY1Li/xNkCLTBcjfe47IsJ6QlqEZsWBsRpynmj2jhkYBQ7WqLeB9iV4pZwO9ZmgkrRd8
PlmBPjWCp9toXa2kkQlTZq9B0QEaD6Jz3/h6V3uz66vg5Ad8LjwXocRZiPSWyZskZDQfbvsnNX77
izGED5/AQkAnpF3skSFTQQuebMsLSjo/e8mAgn/iYX1+IeQqAWxvF5jZet97Q4TPG6+9etXcLGSd
bLIpjB5zUoto4eZeu09Z2XEnZAg2cmPyP4aFA6gBlVSykbFYISO+TU5IQ8wVCedmJxAuPDeBFH9J
a4pp1mG9IXMhIPNpywfgvUU+EiTpB8O2Rb9tI4Qjj5DQxzoaKGqO7VeCwsvHeQrt976EM9qQc5Hf
Onqr5S6EnMJN5pbLY4h8s7uaprOw4PfIzZGxFM4PiXjG/hDYISI+mDLo/2CCBRbw+DBO0BjJdOsz
CIkZJJvZhSwR8BbWnRuqBVT2GPIGRvyKiu8Dyzh3Bg3SNmd101b0XbopS3rZUBq4wSXQ1ZtGWu6W
EdhyLxlOqr+ZtTIcKBxBVOMAdcu9QyIAgRtaVc3Z4F/bT6S4ePcMJ86bPWB229e1HWa3IlhBkBAN
pX0nyZ/LN9KukmsssWmDoZTqIOTAuavcov0X+xkCc+APlCV7JuUJv3SOfHGXCSQEFzvrkJca/g90
IV4ZLG+MDKzGsbJJ9QoBAn7M4Hmc6jXJtiV/hfW2XvjD0Yhm+qJUedj3cWp1j3NSAq2G2CUxh/TE
3ZCSO3gQxYwBPBZ2KZ9JaMDDtZEBGo0z3TQlSjd2fHM2cdI4H5UEQAZjytz3opf9cxz5QNXlDETb
SEHFlMx8fmREZS6Q1eJP/6oW4qEPuiIgeKBAJqd01DzbI+Zq2nhCPtxtHwHvrTrk1cAIgpO8O0sR
90+sSK6ijigcUSSCtOAxUQH1EOiXiOM9QZZNyzraRvGfVctWfwEg803Dnff+zYXUK3gSO4tp3QM0
2WXVBCuh3YnHtAqsYau7qMvvwnEN7U2aMuCIEjl/og45qIgH55aPJw8WwTfQtbYak4aZBQroroFy
X5WGYGX/6N+C4mvAEt0D8X3LEXE+eHRJzvtOkIrMjRIGEV01pUzbfzqCVD0U7qwAqh2/9l6GBAoE
KIGd74rMD1KJdBOmIykGEJJsZjlnA3E3BoYW8bijXiimIQC2cUZMT7qw/BKyo4mR37ah81V1JiEo
LqcBXJrgZJdkxv4uAOiDGymmZXaCwfdfRMbUsCcVw3vz0PJb+zBF8F1EhJ7v58UByOqnbso43hhs
cYihwD0jxYWVdIIlotwuNKQSB6H70LmgehCUsvgWkO34Y1QhXnpWwfyv7GYeqUVXALjo0IKDHfsc
HHKCHtjSiOCfJHYt+w68hOaXRLgrv9pTyXRwa7xdcZw7P3oefETtKD92ZUJXDvtqR63yNAQ9J0C1
HiOWq49hMncZxQ5Ux5F9lIT89lCvZ285DOPLQjCGOjaUS7AMJ3bT7VhAujsie80PkQriJFpr+OC7
4oeJecb/Kn+FRb3A8OfA0HvyCPsPT0Hu3PLIdCd8MuPWA6UMcdadQvQA1CPTLXXyIh6w94IzOt61
LokiSKGcP/UKxlB/2JJ3jWmIa6WnfKbjDc0zzdxLY88G3KP2300aDMvOy0if2rOpc7WjLIHlAD/A
rdFJfLkeh/KVXDE8JEWbvub8lD99gwp9W7ql+BxSEpm2YiD7eE3Z+uOFjfzxOt6GAwiUdUBFmtlf
DPnlqZwHOibivsOqwxHb3rook8FmqRVLM7xouKVWlENSop4ff7ELupRtAGDMTHOJ530TGSKduwQz
g31jFTbjb0H3r72nflqhEXWUOpbFNDwgCOefXEWyf2d9tdF+Ip59G8rBBsLrWvKSinYIhnsrIswK
RzoTNc+U3ya3oQ3c7neRcMglNNbfEKBUL2Cu3cbNuprq5cBnPaxFuRynnLgKThBjw/1iJ03tHQGf
a/m17kltiLU9di9dQrgSRgMNozm4HFhEMoBVerONuFRF7vBo5xrssyOqqtlSeM1XD0qRrCpLl0ZZ
DoX+wJbIodIwOdrM8/UIkxF2uow/eDFHXknS1KHAGixA89rKubXVMF9mnBf88oxgBg6AKnhYX4fI
dAFWqGwMXqoLIVAtrQ9xSyZCc/S8tCVTS0u7ORcuMS5itAgoodAGBsno7qVnGW0MacmSP1NMUT2f
skhwZSXtIuIDQKP1zAIcozVn1vzGecBk0eR8Pt1Ol4Ecr04pS95CGse2AalW6jISNrTcwnHuiodg
Umz2EUZFooXQfd7SBn/YDeaFX4jJtqa+GPvCSRaWhS504ZBcEN+AwzlzReR2UETf7jRzSvlT2N+c
fN1ICkMMxxaleIwBj4L06RHuEP864XvoOFH080+tovJZWN4obw0cVka+H9kFoI5tox706GM1oWju
6lUx8wSfJ4GuchF+yvqB42YX1nGsLjEYMZLVvhlerfz/y7hnsKBuwdh3CNKz9qJiljnAhbA5kf3m
fSaDK54qXB+IDHJD86NDdRgjERMxlVX+qFnJItZcRugpRjqAnmcXh9hWkjxpwk2GDJpPHoVrTotC
U6RPpEM2a44ACvuClcmyx1OJUuqZAI5g2Hkcnx1K94z0KM7FdI+qSTwSWY5GoaKgiKOlzHr0CwU3
ANc+H9fgwgRBToznjJR7qlflMHh7MfW8xKyZuDbjRacgOinpLhss6OJFYBRoX8HSs+65QR/abyli
ALpuifOt7xzqLy5O0/loEkoncg8xoZjLdebPfVAD0gTc+gTppUwlIxd1QRSMt8dqpH9zNCY82B5z
6sUMhOaeCo+yP2bN8rGZye5ZXYHUAhAaDqpkKkx4lT/Bo0hZIRPCItjik0tbngtBDwrcQssKvzMl
jt2dG9rJm1R8BjwE+R9kM2SLJameHcQMcA3bEDyKgl6tCtSlPS+RKWn4rUyHnkZOvgGUieryCEiB
Zi3ul8A+KQUbwbNhg97joSLaokyC8Mc04NpXUmDYDNCwxtzWruNf/9e0E2ydm5da+nV7aJK2pEc7
Gj8Tl7KBY9qWEeqjvA5IMIlKzH7QzmprcwIsyLlCHiEE6TjLkqRHYZuQ9w5SYJhVw6oW/Yn4FXUR
I8o2PqNIPOF/qvB0YxflE5qDX8St18c6MfkDJHUZ3mtdOBdZSJhnba3qLjkOPcCoH7sPZLL0/UWN
dbe3p0V+GNem1Jh/rvVnWBxmkb5YUFGbbH4Rc7YWhASxee0Lr072fBsuBNjsjhd0d/OAnJRyGLVr
RiN/A/RU6sFHIrrtSzfPDnZrQ5FWYyjCBzMR9cjrN4RbIaI5OPYlXtFKEudA9sBknZsBVd/jnCe9
/zNVPLTzGACaIkJYJdGjQ0UjZoaomT8SdsXToNp1JJFqCP9o8BuF09ZFkNpYNghyk4H8XKrQDppT
ryTjiJqJVgE3G++Z14BIrEnW73Foc541i1HjFccUZ4JueJZp2kp5y3WmFaaQqronSIbUCRaSqd7b
VQd2SuBENZybTFFp3OYClTXFbhz13qrrKGp6CzQe2mSTrpQg9yO7ouIA8o522AzZ2SsnIFcSbzH0
ohhR5ToLEh1rMG87B4G/dT6wIgKsYK50/uhIxYhvg4qKY0QuOn2x51Z2J+IHGI0KwmNJ8wXB+BYJ
epiNUQXjAD8PyTEzW0v7apUW5pjYhVWpY8R/IPKKQcoDs6RFtNOPCVKPZUOyUQS57E/z3uVxRvc0
jIjB8nLil20aWQ0mKB3aNwwOkibeDG75JgY22ENvutb5mAEWT6IpvPIjtOvkO3Yozt12UjYovRhv
gyMGxMXZAsO5zw4XDFVnLjGvWxKluNxjlOknIxMgDZVQdkjvJcQJZVqrDgAcfKtblZyxMixH3BEM
HWqscHmRC5H8dvEdj3sRBAyVkiU7fu/9quqJ10FCX5qQLwNFa/PUgwBN2IGHwr3riKGfDjHf31Xj
rq6faUOeS59sgH4mckUHUftaVKOkka1i8CMNbKxZHZ14DJARVEGwh/pr+6Mpi6F7SAaMhCc4T4WG
s/bUHrutOmmnXcHLLJ17WpzLAbRIMqCYEwkLoMKIsNOPuEcsuG+DOKB4qMuJ1JsxLB1lDbKC+7ud
oFpDORtUYbRQ3jmRaZgbSPp7IHS//9LeDK3J3sPXayerPlCCYukLyJS6ax0qwTT1WCcgtvTJ7oZ2
j9kZUJ+QSvbdIpqxZQwsjFv+MIk6EpfRHbQ9SCwSVuj62aq4PSh6av9NpU+1gSedZ+itFRMP46RF
C7mGv27V6M77Xg1sGxF04l/SkVj0M9mim7a1VPcoD1hKp4pQoG07ZNO1Guhk3JCXi/xAIizMNpUz
aoiOOIQGncwoTyFI0vQdOJl/skKxUlWaCIDb4pPSw9C9FOiAyEiHA7P9ew9SO9jNve1XwAlAQriW
u6rZw17bZ9xYRIQ0o1eSAMH2vIGaIORi3WLeQq+OLi5XbvsIJOT+RTrNe4SjLFyOEssLlKRPKO8+
Fp2lHydwvCv5kvPMPOczh4G8qDJ8mLvmHQKq1k/EBjQFKjBF8gEZ9/SpQDB8WUYs8kTQEzUfy5zj
RGLeKF9cck4YUhYb1VblOCbYx6tgqgl6uD3RVf7NjCss743TgHwIEYuzQbJNOiTI8TYyswXq2A1U
iSEwq3ZY0wF76QzxKSVcR7iiy+NTnPdE8FUNrWrHMKSt4iPtFTlQq3djQpFH2RuDb3Enlyz1D1Ud
sWWGQNL+nvEjR31lRYX9ok0Q6d8yIb+8JX7/lriEg/+phOAboF0e3DvwPfd10oHe516PXufQzUFK
anTqtPW/rDTLNs3wj+KQyEGge2sFLjtLWcVHkLjEOtOowVdBViRNxTA4fvvdNa5Xn1G8DNsoTkkv
VrOhzYICvO6nLKz+XU0AAnSbWDihe2dA00fq5lKfqNIBwUy4wkggrVD7f4FY982xmNroQg0c1Lvg
SAhpnwH4YPi3i32hBmwyi7AmcYsNG43XrwCrGajwRW6/JizOOhg+kJgM1QfzEJy2XQp2M0qWCdSQ
pMJtyfDt35kfwcitMEPnyYuHeAbxJzshsZGkZhhKkZ8UorrkmayM4nuIVjROdIInt6b5ZmJ47ILq
zDiX5XslwCOZFIV4QxzGLycWVKpVQO0+FFwFH2FVEc1PjQ1HUiMmhH94RNAjYH8hZRGpK4lhEZIo
YDn0UjHwe8ijZhcLgtjc3aATAuRhKYkf5omKYuSKYANpwkkmwgQGWikLsbOVp8hUZIYwzfUZaoHV
Fnvn8Y0fe5UHHS8rzAsZnE37iiXELS/9lAU0iuRk3W6RTCTXfl44bUa3S4/GCyjHCxQip3Cu5SN1
yeoWM41bb93UAU9DHc+/LOKTAKiwjgCvMBvHW8KkzBu+IuYkHpyWU5ZUxzMOQze78fAiEx7S6pCz
4IRb7VgF9oIKbHKmXiG5RZzXyxO+gOaOa4b5jwvEQxMWFs2BESF9rp1phY2jJiASs0AH78SrbpZI
XpqRt7KFIkqKiLoep1+n5nKNVjuBqqoDtm4u/q3Cimdr0B6VfrR+AwrqTWiMWwDP4phUlDjvunS1
6+s6g2WlvWKNcRzxiuB7qxDBbJVHpiZ/CyfpbrHc0Tos/kIKIeaRKthrlg0GLDU2DW0ZtP58BFNB
BC8KanHLsZR8Un5iHhg7k29uKCyDBk3MmXwQwJoEk92/bAFZJhSaPM3Z1Hi9mTq4Phh2CWMKIJvb
HPy8DJW/QxAiBASibd4ah8bAvTdYbLVpA5RWjWVpf2n86QdT+2FxxNlcXova9a+eBLXl7s/bcwLi
iuNBe2aPwxQYDOEU4KNfRIeEiY8F3Jcxfr4UHeXGxoveHW3gxAndtKX3VcqQfkqICBOXXBMvnWiC
6xD8oyAu7AzQNI9x5PQYKlreHnwShBmwvct+BUFYudhxI0Tp1LvBKjeHkhgxShS9Kv2lTLI8haA7
IDFOz1qWCrocyEEiHS+B1ad9AunOvsla5hVDodJOp1UDc1lb0wvRoclbnGLN3dDWwH6L2Wm1y4MJ
yPQXpmPKAwfYTe8dl4LMSO8qpj88QDmih3T+QJVOv1A5Zlb9abeEXVLFwtl2MSlcAFocFwyIqOgx
fmwsqnPgckaqaeM2uxv57L+4Dvz2qaeTnbGViD+b7SchiKUdACPRNq+HZEBNBTahGQMd7WeDS+ox
5LT1K6yHaUB+hLsTc9aCvolrjhrIB6RgEy8dr3sPbU+vx6qFysPyQqpF1P2D/MuPBmv+sF2qgfNJ
tL288GY3fxrA3mqbomi9UAAIe0pDwPx3IODvVU+27T+BbcwDNxAhQg8UsYBrrHYb+A9UWsM+nEmJ
Y3U37nQeeP1O7Ms+5Vh0W8KFZxauLV5X0nxLQjIy20UgCrmHpl6GNsSKXbUsMPgnynxGLeSKmIwl
8k2JMzz0XcIi8AAuwkFeTgBwuhqE/oPeIR7qLbloAT8F02l/l5DwRrGkHUFfkdq4snyIbxe1IY1m
JnA8S0brc435uGpv1WJUpClbMEUJ8Bo5yP5yHb1Vu4ILszhINOCCzHbJGyP90LpETZ+foCbxLsom
Hj9FZ3ISe9nIiTQkUTLcd8vIqIfAUL+QJMCGgCCAMjmKmm2ij8zV98P+3VNm2AEgmzcUUtD1RvMK
bfpuvbMoF3ZeiiASySEFjpB3hgx8BNZVIpsr7DP/0v9vzyFD7TrR8H7Eq8IDbhcSdjOc5mBn0v/h
YxWG/0aGToZAwhv6dJb2JxwsSpGk8MFL+Rmhu2yCAX9CElX4jPC1N5cKnJYoMWKw3ANKDUEeaZvN
vIZQcHA4AqyJNF3c+xuksDxpxQilvK/5698CSZ1jEdDhhEpiTum+60jnIqm8EPZ+8uzwmhnRk6Uu
2CH7Mte/SOLBUdPlqP+vYJD2GXoVAYDwF4aoEuvtueIGvCOXGyzAcxB/pYQ+Q6IZxSpTrHmFNrmb
/ob+boSaYp7La4mOEOSWTBJ5P1ck8xyEtayrmbLbeof/0UVSN83zQlhGqcdTRtVjdw8Xjt9hbCPw
b+kP2R0lg+JvNTKuLA7R8q1HpNfDImiV2KMo5lxpDF6YvRfm0I6YISk8nLgb3AbLLx0eZ06krr9m
kO5HQluz9kGGrBi8Qvgdo3IUex3ZxROVEtkFSxeIxQReQrqymMrPQsFm7xCEV86uFB7L/FgTWvhJ
FHDlPLmpzZ24tJmqCZqctLcl8wJddGBN/R9BrvgzF4E5BWKs/9YtlPywJwMwwjrg2/+RdF47kiJb
FP0iJGwAr+lNZXnbL6iruzrwLoAAvv6umPsw0mik6a7KhIhj9l7bEBSps/k03RUt4rdgotxstVCx
grvi2+Y7ywvmLnbRE64oyhz38U7PjeZEp7enoNoJ67/ZrT1hRw87+1PxcSU0B8zDvE848iGMeNa+
5E2ZpT5SHtZRXog+L1k961aKgS5/hRzwgC1PPpC2PgD44G4dRpzPB8lxNm3xuLb/2rDuVufZ01Mf
cGUVlnhzbR9t1TaZedsxopmWSdEn9vQIRYa3qEDDUh9t0lvrH4E5x75OMz+KcQPA/2C0h4wkEv2O
8RnlW+RYtXNCmjh/owhwiQ3z4+w4Q5d7sr1AtR+x8ZnznrjJJ8k/67VdWtRVDujH8YyXSCE8oIHA
e4v3UaAMb7HmkzDg+R6j0CzFTnlCvmERjgPxWBz90YjK85IdE/pYGnp/aHj/G0S4LON5Bycr2DQh
gclyi/bLtY5ssv1PXdYLdb4mLLJHaYZ6ox5GHv+qL/FOUqfx24cxmwHFgO7BHmCFV3BW0cwmAvFe
iFDiYe58uuNxpsfvECtc9Txw/HRBwDK2rLPlj45nta1R53hbgPa8sKmDpmrfBgmsvKHPCFlY3Vn/
cN3TmaJeQWxHnJj0u13oud5Dj+hJcwQRjVSfHLItQHNkA46fMqHVgQbL5AaRTYI580GNRidQSxoF
nu8YVmhazfh7WN7QK6EjZOrtVJr5cEGRdbSRni6EPzpsrPHAcDQUQc8DH9HnH2VQ4zKo+8L7IJmP
ZrZmuPCXVtZ+B783/h09DD+Zu3Jw8h6q51XwyFJ80sLygjKzyGTQnfMA2wkijTZABg+RmxGwDuls
CNxcwnuiV+LHwvOxMebAwA9GYppt0mCELhHHQea9cpKQVEejwjRuQbiE1CIiCHdxaWWRTXXsgsey
0NPRQ3w9MrdZwj+uPaMJ8ir2P+OMqBQSKw/DskBi4hNAHzFZc/nla0JaGE34eM15NekPWNWiW+3s
HDC2arVHyGABVfRLtcDu0PgRbbJxg7h4w3ab2Dt2qNwPiAmN4oyvomafuU480XJiPfSxJBUiiWCY
2YfVlXkAJfZO4KHhkHqvHWHw87xNE2OfaycaQijCuX4WqaVOdkzE0alLUveXCPNuRcUf0IxcXNwH
HeI1QR9ezQG2RthsdOqkoor22grNbSKgPv4bm6rgxU00l1Qc53/I5sLFyOrMKY8jk2jI0wTgtehU
lZqvdsCi3k0I0zyy20kQjphgTzrDGBkPQefON8LyEapkVhmVZDebk41t+mvEtr/dEamp9aEqB8ZQ
elnV73FQUXur+preWcKMxRHOc1qtRt9nc50AqQTavM3aBox9BAJr2GGnr3tD0TfOj8h45mc954ci
UMzuigmxiO+JsNppRbYHrRI4oM080v5e8SHrw+ovuv8F5bBFJ5RIs6tAs44pmXxn+1NbYUy9Pskz
67fsbMHI+x4D1os73HD1J9Vu3x3DuMBp7cAZjZ4GlELLP93lUAztipU4fPtc1G/d6jsvgbCAOFGT
ES+56bNsLmiHRProIJNZTgh5PXefMktxyEtzJu9KA8TaAlF6CU+lRdP7EUe61ArsZi2Re2AlzTUJ
JTEiHNKyMOn2i9VQ1fOO3vmW4G5FgjnHrATc3h6PkFbEt5t36siIIGlICWOCElL0JUBpD4RPFMSs
lZaa7vyk6cYznIk5vQfeQi8aMkutN7MXMdb1snwa/rVju4S/Woa+FV7/mJNx6awh/1SzjdEGZQa0
TIYF9WcxczRMu07Ms/XXAbwQHsp1mgVK2ZGW1Y1d6tbUC7EU0QJ7/hHjCY2YAzBmOEM3pBuzC7B9
25Q17HLfTwUD4rYSmTGU85bSCZCfx8iWpBSM2RGK/U0Q2v5nOvCT3zOkobYZS2bFyB2SUAIugFQc
xZseXSd9f7RGLq8t248/VQ/LjdWYu8oPFlkh/19u03omDDmQq3cYECkwwew1KtD9reUOLx4yeHaP
fkV1Q48K+nz55Kltg72TmrVq4Fk0a1Xkt8Q+ejpijBb5VrSht2n1cfCtsGeWPRfyIxg80n8hImqW
7Ju5FErcTyzmlgeoExT/meorvasnaF0nFFc+yhnaFfTamUcd7ZSkJ2G36+rPCr3lJU3pEiI35IDO
Y688RkUEP1CACOYhZ7ZetjOrz7Uyi1kry5vzODJlysj0eiMuinZPEp/wmFtm/Rq60Ewh2uAqwGNR
iEeKPUr+eJqodBL4A5dYCGahfJP1MXKEk7DjZDfwpGovx0DTiwlHos9M40DdwnhxFXLakTrUiF2X
OuFTEvfs8yjHgpvTyuG9XEEtHzJsb295h9hrY3COTxlimV+sujBZAbgAVTXpymZjPZMaRhbp+rj0
2nueyxW558p6PATzyuqWRjJqHlMb3cQRlSIaxHRCehZ1Tek+FC5ROFEQlCdcMfY+BA+gt3nZ+cOf
dZmnJzGv0QABnywitBnedN/R7lZHJsS0hTQgCHaUF6l9iEyMKeA0Ix0kYbDYrthDHfxRDhtrH0j4
zu4SFoh9FRtJvAbMxwghfhIoIe+SuZp/M4Ef7zJls7aBt9mcBDbPZytlg0lgRtXcoatbXtLBeNe1
7ADNEnVF2+ahY5aM2B/ZPhfdyavBuiuStI4ds/SB6XoYZRerQe26cSvccH0PvneTM+r1z0VrUbb2
TSUem65cXprFp31gLeZPlwhYa70tUYFSF+eRvpbIIvyNYKh2Fy+AbLtk6X/IM+IRCBrjFs9armE8
wa/ALvEkMABhbtoS4jJaxsvOnva5mcLsjL+cSxGPasyhgK81PSK41CZeCujPfYx87IavHQ4PHuYK
qUcTeuq7I9keRU4WWQiILOLBfkV+R+BGRuG9iwYWZFs38CPrH8h1sV90RYAhUuOztiws/91YIWe3
q4kMXGXchW0+cqX3yn/jfVZHkFLZIQuZq59tJDrkMJGwjh1v8DmUXE/MeHznQP3OBoXDCINa8F61
/0nAeX703p48jhhkP4SoZTM7V9LWl52yk+mef8TH3ExshnNkP82mxwl5Vsiq9mavnG+rtmisKxkx
9FuYl9lrGuQj2YBY2/DbnwffqZmGoYH0wfq4OCZgwlXNk9NMGXa+Ap3BR5Im6Q971AnNUGODF/Jw
lToMGtSGJoh9YdZ7qHPtvnfkYUx7X2EZMdsEm7T7HdRg9uJVjb5H0/2LHY8cv0NpoQTkSug/mcox
a5SJjO9VNSI0J4839J+FzJTHjAvIVMNlLNAxqkX8wEkW6b5zOmZWtgLRTznn6ZGERJWP0MOb2Jrl
LUs68DUCDH/1NEHXxtc4ECIiYVaNhsrelYNMXoW22TyiGLYKyiWiAO9sq5j8CzIfvApWv/BHIrso
IhTWq9bpF4FJ6tFSLVY3x7eQ7i8zGgyg57RjGzl3Yb2X+MgHePdIxLOM9IrSHuwNY96kIZIYyKM8
AVlOibRfPT7Qkp7V26gs8ZxmWznAgc7jvMYJmKaM1HM0eFicLgAkTKSOqzpgA9swjYkQctOV9y+O
LKQQXNqAPJyI7IRHJ46imRcpD1l4JaReWKciwZJhLFDz+CH8iNVflhKVhRSF8t5Hpp/aXTZgzYMF
sOkdh2FfVdRkYxwpd6d12Q3O1JTvE+bS8F8ydWriaiqgX20CVj/pGfkhGa0W+HwsCAgQh33buHTx
EAvraSJ9tFU+NVlpHOARPzHmH1nS+FnhMKqMpySBvARH3PuT+U37zwPqgyosFYuLwKeFtQXbA9PQ
MVhs+EXYh/lt+NvIv9wR1csQFIH9nI57zdVZ7zTJ3vldMUnb/fYnvfQbK6wiFw0jwyPaZ2OLYUTL
zbaiN3DOKqsL5ytCwdzf/MBG6ESSITE8Pljd5FEyvPdRcZKdyxdEtVNRamvHGQ+F4LM7EfpbDo8d
k06fQNyK/Im/MODX7ivJpNnttfag9r7nUxh3aI45Jn1CvJ1jQ2l13w74NS5qKUxEq5U37UGUseV8
EOTOtclIQGNq7SQhUdg6AxNMXyfGKlYFJB/hu7F2Ti1ZvlsL/Fg2L+gFtGjR51AJxy+ipxY+JFQh
4JbdevoIB6fqfjN3bEz2h/UjfOXeXJsFMx52xhhr7KwKeVwffuXSXAwpNlmAScukjtw5XXuLfMGi
SnqV14HVxmILG6U1fGjgWRywOQr+SqA14vSeBnZS2qrmC9u2+FH6xZjvQgS4+9FYM7bCg0K0U0QL
EMkn5jbS35lOxr+AZF3MzzVREpdQDs2T1FxVyNZW7um0KxuwqwJF1aEFf7o8OYVg3IHKXjbtyFGg
J8n+S5Rd+JWZ7eFttMJpPUY99kAgBal3lTPivr3bicU+ZNLmMyPyoa4uY2r8KBWSgfDEZB4cS5UQ
CbcrxYhUZ1HslDhIuMC0N+oUCYaLEkCrluGmHKZpRhDqYNUTpt86u5kRbzTl2L42s1slT7JHyYMF
V4fTQbr43k1MnkQeNNj5b0J+ELri+Bis/aiXGR+xwNjCAjCrkuvUteGzkoizdeNCuylZ3m3TpadC
c1Hg/M5YCC0lvVae+tcRDu+FaWD0qhqXGKFWpRFEho6AFEzhNEWyIu0ALWAujrJI/ANheOuAgC2g
MypCAIYbhaF/5OaHp08WfcoTWrSZYxzubU0u0Rr+8dFoLcfRnvsr7LNuffRTD+XriLt8K9JZmDC9
aMU5jWNn4QKHvgF8tnMYEwrQq+5VII4pThguKoJFg4CKIbMjBsYr8/G/SYb0S8qcWRv2Q3wlFD/R
Dcc0eqZRIl+5w0USP7KpboirLalH6panKmxDEJZmRIe+qEaJJ/MQm8GSdXwC8AkwFPmFP6EPwTxR
4HGACHIegUQwXiGiEjkBwhSWoaX107azuk8Y8h9pPlkiuSinXtBZdV+FccQzkKKvjHIJsUhTzvxm
nGMIy5XD56bqEQ7caAEHQ7IKPyqzQvXdREYrBQLIrFtspNIsj1pAIh5nPLKL6h5txFTfE4xsxVuD
nbpWHIrRRg3UL3rlPW1qQY/uhcy/71lU9euPoAM09G3pLsV32xg5pMRX9OM0bMfZbbIgcdIEXyd7
/+xQgRBPD1HSdzsmf7JBt1nkry5+sFsGn5tSuaqtep4RLaKjekkoLy8c0+v6vIxO731Hc9/kcFw8
DQroBOCbL5wmDLcurDP5lsEOLuhMlvILF5Sz3HFSBN6Tgrvwt8h1kn2jk5nLH/707M5ezepES+02
n8j43PWh6kXe/5Vasqt3GZurg55aI2BJ2prbE7DtRcdTdHOLvJq/QBSwVYQT2Tz185zfhI9UwV1G
pO6gplCqR4Utxic87sYv0EoWWTaW5+YeVUGg7gLigSLGoejWN9CQUmsr4RYgAE1RUZ1wBEzzC1+S
Ic4RsrEkRBN4hKRvmnyq/A/BQIsGftWMS0ielx3Lp1JFN9h0/oEQYrR3TLvpgvOK7+Q0cJuXpxFf
3jgcbc9qCI8IYmFdsFk51hExvFMgp81d9+ig6jIGz3hFPkRc5K+FSIX8TNgsvleaMNaiJLkQOogQ
gQ3p2P8AYsIa5DULD560UnQ0tUZfMZICgUACcnmMtZQpu71LqPDkuZ5GyrK1diCtIXpYn9jPYWby
PVha24rI1EsZUvAtVk7OeRuzqXX9oPmXEmmMM0C17TW2Ed3LuuQlm9bKMGJ6Mhn3c1qEwxWlnX5H
bDifcERxJK0SQL90QgkLcelAagw9k+Bxalv71dH8mQmO8AMbROl+LDRW/4hX5CwYSZtgTLZAGiA1
ZmY61uuE5sPWSOuxFuULFBTQrCdwFUF/NDKC6L6kaARQ1bIqc3v+O1s/NmhsHDFkkzhEeCWZVox0
tymkxHSjU074g5onV7zDWpuSnLJTWzbyXOyzO4arEEobsELlAWoxeaJlVv/gG3P8w1hUbBtm/mM1
TlAVJVxaFFgwhDoQvO+z1CVLDHJM77HKrvcU432zVWQdJ5sgCMBz0t2xDi9TQxYOIM97b3mACOOs
ZGo9JfbgUlzyKdcOueaP7AWy/ewQxnOYJ1QPLwXmFvJKSjSVl25FiLYdUTph8igi8Q3YAroaudnd
CW+5/ik6NkFpbAIw1JBTW9fokL59l4BRmJ+F/JvpQL3ZGO1+2+Ct1r3VsmA86iX2D1mRD6/wvc2T
n9TpUTlW9BkhdYBPy1Ff3pU4cbCpBpRg5Y73yI/POB06QXIwWzb6ygHpHsvfcr2QzJmxCMY8i5+9
ig92M1BldhGWT7TaJBNtAW3RmkKT58nllTP8xxwK6iaxQGQzM8UspBukaceJv/wh6sOsvtlR4d4s
mSJvw/HI0syll3ufFDaF7f/lxgLMU77r1gSDH8GrQYwAIcxJ7GQJXxLAVdBpxgERwLtyDPzxELZ1
/NcpesZHETB2HIpGSrMLWw8ZiW91TPyJfmpvYNiC964WRBTg5LVPxcrtlbJoQufXEcoBMNjDnNf6
Icw1e01xRvhmc+5JxlwuKLd6K7XhXqqZtZthykRcirC1UUTOJyQqRv5YNQd3sEC44Bu4p/xiUm4D
5DgYEz98Ner9h8jPCGmSuYUijcIlGC+NJ9F/EEhOgvSzwIpD0LzStjyuJAESbMeyk0hZjH8PnLh9
8uLXUdveginhYLRN2DCKcVX8XbkZwaGWpLpemlIT7uYS6szmOddkqg7efJ/5mkk9ucLdC86Cbrxg
USHaKQoooziMRMykE9borsH2UOTbZbapBfNYUNrX1chaWEBnjtx1KnbdjP7h0rX9+sQ2m4E3Q0m6
C/KnO4K8KtfbqXKhMEfR7D4tnr80F8zDsNGkArVzThI+LgFLkhg0jztcYdnInodgrQDLQIEtx0ik
12oeSHYq6bRGKHA1R5efIXnAxsHUn1Vg/s/q+OFctU5nmxTbdIPdP3ipONY/49EgMzNnmMR4raWk
JN7ExRT5zwnY2+8B0iPyWJ/FukKM0gC3SquSh4IJsO1300nHDVAIVlfc+ZVnS/gcXNRANcV+TJjV
01DQPsBEsd8MlpIkh5VpO94O56Wc+UJouYHrBdCuoB9GLfjjBAloViFPV5Md7eG0F0TckzUO2+Ey
tuvo7CxW5ddwGQKoag4rtFtU+/5DIr0s22DvCVEUYskVbeNsndBuHmRYFsixltr1lmNV15ARQDhw
Gt630uR3IVDkuZ989NzAPsYXX8+sJoktyes3PBvl+GMH5EEna+mxjZJA488ZWX0MM/GYsW8g0wea
FK4lJmyEwivENupnicv6E4E3G5JqSYDmBsyxjAsyAz4Q2tVNMnqJD1rm49Wj3On2KBDcQ6katnKs
+/n84m54gD1OG03R7lKTlO6HdNBaNyMgOhZ3XfPBMkjbx4q5cvheJTPLe2+duCed2WYtLgJgABNL
EEm962TFBvy/dQ4Ux18rzKBGk4xwRViLFTxlHHgHDz14x9SWUqFaTfJQgw9c2WrLldsL7YBk5tr4
49+h0l13CEREp14EoM8IJWJeV7TtcpbSAFTzNMd3w+5Qo9qoGU0Sbc5yPWQhN2/bKEyZHIM5+iTM
hxMbNYA4IDDgB11jVqGburIMsbHpGXrb4GDIE1W8wtic4IrgAnTQgfWT+XVr4B0Fhm8eTcUSZCMI
FldvfLGE1mzwlzAGlkQfZD8KTPkxrnK6bi8eOFPzTHvBB/7+AMfOPHLyqBJN1AHJSn0c8bW8aDR1
bA2KFuldC9XqDr9dF28Wftd61ztKH2p+n2Hb94H2T8ozp0m4+pW8WfQoJtdMklvOTpoxKRbQ9Zqo
KIxvOAvi6dwNTKls1+H8xWUeZeSwJZq6vATZUYWV/hyptS/d3HSXcVagSGbOsvSz8bHG+R7SviWL
1JsqSnmA0VMeCzuB0d6UVvCC9820cyVYepeVCnOMurvYDKOphUf/pxCqRRdpJxzWxUiR8Dpy3T7N
0tjsdVXx9eFmojcnSriD8Fh2GPeoIYCV0oOfqhQpWhG3w59WBOqmjfIT/6AIpnDb1LQN84lTo3mE
nzZ96rysY2A/CD9fuU/qv7pki7YVjldXiKmslGXkgOxAZA5SvqhSPGjSIrzgEZslr8iOxQnhSOUE
XvWZsyxMv3IYrfURVSqi+WVmdr6Jg3pG9INK6Q8xq1RF8VT9aOAawYdkVqj+uKh4xRlbx4iLi1C1
7I7tC2bVsFMKzt8gzHwhntudIhL+VEqgA8Qe6jcoqfxbpYV3lgMzMkxKHCk3tw1qpgiS+bR+6GLH
RJvUJSo95c7yHXVMlR/XeK1ZjRkwQf0a+aEKCaFwyuq7ptd/VNwgye88doNr5jrLv6UPymsS9HDk
eE/MjCQkgQH75kLSAMtV9s2YluzoEfMBSGps0GhKo3Q0Kqj02RUhXCsmsEByMNaza491NF9J0Z5f
KpXygGFrec7M9B6hDDMPJ0GxD3YmprnDhEVDPgNyuHZDUWF/sRIm2J3j4voHLXUXpwjQhtVvmJq6
06dN7OCTOxAgEJCed4S4kX1muGavo1WMd0tUssJnBMFlD9j7FacTee8swQ5QnygUq3rtbPoKgoJs
hzogZKD6hvsNtIhqTN9S+1OARj7GPnpdw9ACLN44+L8FXFG0hTyFXaycox3WNWZb7Bt3XSQVLw/T
0gvsEqpGvUJp8vJFERnPdncjugrtpAyiTyyoDhIhN/8jNVJ7qAyiIPxDTgHrHtvLp5MvB3yVY0Ul
2sRk6yJloNMkrWy9UcGob4Umpz9R6CODspAQcsKTzpNWNZE6BFla5iwCMuInqFHJq16+KNeMJXVB
mhbURJgPGVv4CAzYnQf0gaa5sykD2XzBGpVk0S5LhPS5KgOUwq4G12qh0Dma4IedmsaZ9EnGOzWw
TQvSQMS5tbGjyZmfBe6hKyQkSoFCunQM45RCGIqWgS2/LNhSFJgW8ZRPXvQq4Mz85ti32ZxD/Nq6
Wdf7xwyiAabRZQnpqjtP3oglZvyV9wlzqoJy/g6fDNfRWFfrE4UnzGFifrjhuPh0UG9AHXgX4mKZ
KqHuy/ZiotL94s8m1hEnJ3XxZJHMk5EC88AaSPwi0Qa3VNLa5XCzFFuovR3E0hoP/Hxscx17nKYj
eZf+uFsWJyF6JGmGFi0rS2CevW3ar4XN2nzpopaVhjNx1T+xZ2N0i0Kj1AdRx9GbnaFvoVsu7PDa
h4QyjOz8Pt2wRnnNgp5tr9ejSlmrUECuc+xXRGZQtmanxyBaWSGRTlqrBlXXWMOXQ5laFCmrcrwE
iCAXVSENsv1Yc7T4nWMz9119/1UB40Roa80f3O5GCgOMcYMaeXos5iKqzoFljDlQOFnPjN4iz/A0
mp1aKsZ5CE3j/A7vdHs/wpF4AW6ONW9KUUhGdloQbwUNhM0+LRSPjj1Hn30AwAKLd+kU+2B0ijc3
so32LbCZLQmo/+suTNxyb+eBfucmZcDE/L3cEp3ZYJkCFwsw7D/HAGXfocmG9pUqAMxOZ9yW4CEc
6hVuaAor5N1u8OVTtV+sGppglS+4JyaIt9uFScYb5T+MEVV2TJL425G+5sPQX7u6znEhuKCP5pxK
lW+LEqVIWZEYuWvxC6ij1Z5nYp0e8MTbr7YdS2e/9uxgXUuzpdmw5CNyJW+mPvzDWicM7YPHD/1Y
tJLCYbEzduwUQuwJo3pp/6oULY8kCSzc09vRGpVtYOfbkmiCBrtvZaXioaZFz34bn0EEbs3qmj/8
pZnaB00vi8eA2XnOhGXmjga8lB4xc1byXFpGgCQ48hjg4PmvZ0T351UvlI1LUPM4wKtjL+sEWfhA
fn20/298lbXR8pXN0mg5yFYluLQH9XukukbfwrDe+QWfm0lPUhoEAc4ys+S3Y/U+MnkY7lni658m
spPy7Go3CS4s1XA2+hoDpob1LZ9C1hF7NZbeXQZz8NIMq7oQqKWeYSFDMrVRcSHvk5ShLLWbmLU6
dQJiD1fET5BRAqZCCk45AxQe4D1TSVYsBGHSoAs4oRFfg2cB4eAp12h7hsn+mBeUHF+c88A6ElLL
wmsnzESITO7aKThW/Nz7TNLZnos38r3YAcIeCQ5jO5fZcuZPJeEJ83WO7FxNqx/vILxydWwLpnek
e7YAlO3NGsoYlG/go7e653lNexysWdqfyGWYWqw07NM2KrDEFZOfP5WbGBm4D+jLIVA0A0H63eGq
YHJLMU/VZI3lK1EFpLd1Kx9NwApY24YXvgL/KncNd0zwp8mNpWqLj4SjiSaQeilv2GxHjJP4dGKH
h8Aq0cflQbAEMeO0Nv67yDD8Y6OjueLUszKOxQFcb5bVUQIgRqmDqz2yMWiYWXD4SQEbNUPFT6kf
msoLtVMb3yRXcb6VCIEId1/5Nl8QanU4R5nJINVDFsZ7vdbhdC8SXd263s2Po5W5v/iL4aTEnqoW
xudR8N17NopUkIRYknPUZ1fkNdX4E7jEUpWbMWqmuiJlEpeqC8OKz6f3MBGnkCa62YOLBmcuSrgb
e5yYG1kLljHPbTRivyeNKJN0JApV4pnjwLU+XEIMixceK06kQEJwp3fwHY9ZD3o7cQA30YqfIF/X
9U/IknchakKuxX2R1QOouK5a7xngrv/Y7YG4wxeNhQ1GOzYtZhW82lX8Pq+xuiUFtAiBCfp36ynQ
JCPQvUOYZnzO/DT/+ZfRPXLFOOVHMxd8bAFGs8MYx+JhirXHJ5EG8P1JS8YtUgnxzSzIujrY3OkQ
4TVA0Olwi+xsECH5dUxT/7EeE3nIsF5SnLCD/HSwiThH2A3RsQ3D4l0ypfpl46Fdj5zQzAJgIrD8
tzOERYqLgREQiWHHhnOnOCZVWpf/WGbI9MoTMEweb6EKyHgT6IUKtEMEQhwhluCSo9IxYDxiD8sA
lRnSeWx0Yy1x0KUwQ7hqWMhQ7czBHXjhJPxDAT+Qb66nvMzhHdbDVH3SSrT1VWegBrMtcC+lnhV+
w5wJTOK5OyUXIDTIzEo6/zXGUHlaZK+qPalTFIhngean2HfmFWQpBBw2QWusK87xTQ0qgffJ6QW4
6jRas99zEuX4hqdowekTzoBx8MB26CzgFv3NJodkvAcYRnX91OFqmvI9frZwnm9U2Ri9CrdO2rc6
pabb9xij2AiTTg+l8wBwlcweZE15eSKmiJEM8lIm2mKRBR6s3uFnlxbBG4eVyIaUzZRtqcsg46B4
sRpYVi+5F46kwjHg7ndDxhr0jn3f1L9DcCuHE95g3/qi9+2avbY6hVkGWhvKJTYGwz0OUoRWLeAW
seEnqWtkpt5gTfMJt38m/JMvkLluVwRI3v2i/HGSuxxRQ7zROQbTp0gZQo/5X4JP2u61+2SVEg9M
AJcWWl2P4rHZiz6i3i+UzS+6SKdoQpZvzNHmvebucsN7Rhg+/W4tqtXeFiErzxsc9A7JcO0DOd2y
/kY4FASMCWhTYt0S+zRBv7+5FluXywwFOBJ3qyeMarJYlLEkYXS1LeN/6SD7M/fPdkwaSIjueza3
v2uWBstd4wt7/GuHvh0zoaUecraTzdFyCdQQs4YaSTGTX1oitCMHFyUC0d4ROWyoqE2DfS3YOqwH
NCe9A98rM6pdNddAFqKEOR0DnsyEBPJ5UbmoJDJVEg89X3QzBzlfWY8rCVvQ1AzvUgR5BrdHZ8Fd
KoRRSrsONyGaMKQDe/A2/SmgBi/3VqlSvWmjdok+RwKd1c5lt6oOCVN4turLMFbhTxIzxT4lmgsb
lKNEIXNhl2C2ilFm7tS6YenexdMiUWwjHb4sQeeOeGB5ydksoOu75hYnBCr0lBgitC+uIQATDgca
lRWJGco5Kic8z0ZUvhmTbHiN+3JuL62VDr/AeYjq2AXrbCbKzAEmNNHWkIIfDMBoARLKeoAzJsRL
k43io50jWG0ztqYoVjK2VwxbLiIrFpLQlBZnRvIZ6QlATeZn6mnqWO4jVmZlrBi+O1ZwSQA5IkAi
NXWj3Hj4onSDjwSAJ2KknzI2o1CCh39l7m+MqXXM+Ql5ks00ImEVsVTU6HEIuXOdEzpvdu3otJuQ
S2IJoS53Md4oYsPRyYQcwR6zSbfxOFIVYoESup4oyvQ2oQwjzigbEnLZqKn5cqHcFj8KITM5U2KO
X/C8CIcFgV8VnyCnGY4JyIfozZJ4sn6q2rHuszyQtc9+y1f9W7EG1LIF8mj/7LpjFzRmMo4DdGQK
mGw9n897DwehjN4houTHPly83dTWNf6EIO/lgR4M11kTTGSoctvxuwK2m8LylQONqKYBhYn/7nOC
Tvw1NVywVwZv3HcNWuvk6k+MeW4ebq/owcedAnYIw7q8kN9Fd721ZicQGPVcbKwIcovyjRBple7Z
w8n+WPgCo/PiabbHDa2vi5TfwQbAp5KmMb74EFP8ch54zarfyyhGWE+k0fICoaWf098iKUsT6jRB
hoEWFWb+vZcEWPRc5RB3mi45GBKgE6J70NoMfyfWrV9N77XFdgJXF93ljFyTR1o79Y3TG+A5Amkm
SfNADgjxr4jiDs6CanmHKtKe3qaM5x1YrCqsh0RoF65OPpfsBsVoclcV4kRwipMY/OdwmQBrETJn
a0ZsTtDpI+WwRxnHMNYGR8OF1ItEfMAbLGL7Hj1AGQV712eYPuyNjF/6mGMLvOgHNw+cCHh+h7GT
uMcyAxICjRiyLpNdPVZneNo9HChlVtg+HNnpwsZGp+z4MfHtCwaih4hfO/nb6DRxn4XnogodB42J
vsIgwzw/GAKo5uOiiLBgaYOcOIQiQSFMv4qKakW6Q9AcQ6oEcoE23Crhu2aAhQdr8GFe3XHuCKDV
fjPGQLQJWnRnrA4uLfYv0Sr3o2/7do/Zd3kldGN+6VCyGJNg+MXIZ/yHE3PJdqTUji9k1QkAwEbq
V41W8lzBGMu/mTDO3wgHEYkrkPAogdmMMsVIVuqpKvSdDVNz9gt+k2pW7gVQx4V47HXTABsCuu52
6kAHwamdWWxebFqYv0tEomWBMq8+LAmSEsxA4JaYtmaQdia4l03UUcpHIcOYbSJAaWTI2VF5TCUz
/5IPzt1TR5E72dPCX+GM2MsFabohZA20i36CVIbErJahlhMgsEU6v2C8t635i2BZs2cTg2ETMOZF
yLwKH3CxSjH3oPxdxbF0pIu6ahGRNW46R2c7WrA+u/+Py8Z7QEGejw6yxtSUntwpub/PtW839E7M
2PbBBEsDtewkxG5NsmXd1Z7wHtYeuPfZ0Xp4Jn7ZZlXsJo31sOZJdHC9Pn7pVI0iah460HvAvD4Y
8PmSIZxc4d8F8w6lv/6Z3ZU3tYH0+qBmxT7X+GUPXHK0E5oTKNoERAIgWiCfBTzuEr7CNinsU45t
/24eYvaWaRJ6EM/N59X1sEiMzvW2gJigHq0YyJENqZB0Neh/3kwSacR9jdSLaz8dbotU2BO6xuA+
pg7VUpPQUSkdMZGlPQRxHFFAQSZLQWeAJPeS99DK/0faeWzHrWZZ+lXu0riRBW9qVeYAJnwEyaAR
yQkWneC9x+v0qAf1FPli9UF5u1Kk1GJ2d62a3CRFRMD8+M85e39bueiKnumh2QCd3pjJkuwy87Kj
cQq1CIUma6jXlFbp6L1GM4qSA4tapKR0rtAjLVwFSWjdtuHl5EioOs9shBgmqryFuV/9Gn2NWYmD
Jwn44CCVFXu8cegQKmbQkT1SuWNgLTQmQ2pNCNkqjrjbhiRE/qontLx4WU2EQqqgjibfwPcPXo3C
GDVxdP/9JPlzQhu/I8AJvB/uMHq7QkRToTEDFExZKQLwtLrgLpkzpEgT2IojClhgHxmTzWZXF4hF
5C4LRU9OcBZdYYVJ8tupjUFCRanECy+g7hEZlJE9MgzGfJbCVPrWwVvx2I0N2yhBcgaka0CRpys4
Bp0WXQACMt1C2kf1R5RSWtb7PqapFOQlRA3gGq4JX/QgK5W+QzeZAdEWiarjfLcXQaZbGz4okokF
LLeWOLIr0yBDZCQNGDt5mDQExaH65i8PwdI4MRzd0OV9M0LK26pKw5kbGp9+jaeb6J8hQYo45aUO
zHLoR2zjMxBWD7ieEOzrLRs0MlNieiVorxrBwkpGd30pnmZ8W5x90jFq1DeuTP36lU0xEQKTjxZ6
nSDA9UhwIsaE+0u749aB68I+DWl334rDW28wRhLKDtmGFSdKyvYviM5lLxUHi9ERBW9RGSLry7KS
RUGSPOZDkLxkcx0c1Y6iIvAZySGN5ccsJfSGxno4DyV25asAjGrqpLy68G9npIdA94kWuqW8MaXE
T1bM9aVvHBYDijaFum3IRnILeFzwkG7mPVqOMH+jIdNKj7gTcCuC0IresrBCwcccztq1RQVBJAfe
W7iTYehsVmo0GYwJaYPC/CyxhUeG2R8ncMXtJpl4X21x0JBcgEtjWBfcg7yamCcS0FFOy0mJNF6Z
jSG19crvFn6UUJfkwkNbZfYUjCWkG8jH0WMsAVbbZshuruhFkImjaygNishgU2dSGyCyROZmeaRM
SmhrgogmM+CDjd5Td3lCYA0X2WyUWEH8mr8KR6Iips2sATEaOW2FSYakhSPS7E8QPyHWdt0AFiRA
XHmcoBFc6G1FTqQ4LnCuRjbO5igr6ykXEVxzY2lEHrGqvdEEgDMFE8B3kwpYyLZTWgtHwdyOjzic
tTuAj0PPID+bZ2dodQT9fo6RfRNLiJoKZFSEeNaIxQoLVf3eSoQJGcdQ0atU6nY8dIMae9DB6dxk
iPsHkimOSbs0YpOkY8IIgHCNiEk5Aw1jaivkIOKi0lfQQmekGfjyEkqtIP9zqw7oLh8dDsySIMbL
G8CH4oo6zYGlP6+b8BIVGvA6am53Uk1g5JWmMHhNZzCbEfiSlTknhuRWE42v1IHEqNsiHPpXvJfj
Y4FSmzQWDdQjvVT0h2YRUGJyj4Y3PPDpDV0DYwM/YdRXbBuw24jQPTvaZMjvMUsTQ6/IcnkUM+56
a/Jp6NViMlr4BXilknyC1VVoGTPXwPAfWsYA0SNXh+bYmIAH2RkoOgi1kZDsMvBDye8zywPhcgVF
F0dnkZC9zovCOrCe8U6qsqUqERGRIrOHCH0lQu65iXyCsJiUzuOKmk4BVKxoEjKrsIQ2HpMbxtwB
lSWmB0jlYKKcoO2Gt+9nTA4X4E2FK4KtMvEBehAjcQZLyd/S85b5B07aCDg/bQ9XtLJZQ4DHNo90
hWE4y9YCdangOqBXqySmTtjyLH2V5ouiQYxr9s1So3HL5gJV/0qrRZIbRZgXlmvRFhztaFgUIF2U
kfggRovdnRjdoLkg9JFbgAtOm5zBa3BrRRZBAPDfhw3eSy3bKUPMqyKRjZa8gLBUifsQSiRuZqPG
L34YS1vRgPqF7hK7QKNOWFJlhH6O+R2/YGgp7/muYt/CnlpBgLsUtsY89lcVLUgfHDVuV1bI6WuG
H+k+abUW9CFa6qNYteXskIfLiayiKYDTjHH0BtAFihl7xA5IMacuvSzEF/XeMMv+a7RMFo4h1Ohr
9EXkMaAWxDaDvBeaZ4nqbiWSQERjf5JdoVHB+0ilhXkfk/q3gjwTz086beuXcyJtIrD/l3PMIVCM
+ax0UoYATw9rItXHOn5JldwSTmiZJu70MVWH+RRFrcCvixDKJk683DINVcEJFjT9G3p0AniHUadR
gaotpWMbjBqQiNRH8rWhuvH7dQ9cSd+iY2UZDsSMlY3tEY5HTekl49oHCkNqziJJ3CdDKQ8H2Ah6
beeiT21EPiAkkkEWjFf0CCnAbL/AoY7Y5hHCCQpIYx62UOlgyychoA/u+qH3T6gvLQk6Ngj5wEtS
Sey/1iHvugucPyZmNmK5fJM3pg/SQFlRRLXM7eNRnUN/jam9nEuvwUOKl23S2ikmF6YZ9e5b3WdU
wuihlOwJdXMvGm4i4U9vXCMiZ5EnpMZBQj5kBOxHZV7k1/LVrAtKcWIAyszfaRVOEkLyUY8veXKT
8aVMEcW6xtDJIJqIM7G+0fnWDWa+dSjou9Lsp3iLDVYxdOrBIsSQ3dBUZ8bHFyqJOBJB8LhMGmv1
dm4nTXkEJaIziTIKPJjqhpwuEgLaoAvjS2MY5OraBOlIKS+wrbYwUGP0fYGAMiCjxghThTh4IYVr
xGembNwViCW5KGwBPCC2XcIYAOfbIiHtY702Sh9TG80JqtJhN5aymOHqmmYw7V4tAQNB6zX2ZWCC
4CPGVXUBbIImtknAytFRi4aiSw8Jk2jxMBMWOe3BG+Elcxsz1Id8PXNf+ds5H8RXZD/Ra4uZj8qE
KvJrIJgqql4ZKRAMdAiUONZEvRnXWW+C7yNhlD1Gw/sN0jxQGHUn4uIDkg05wj/HhplpdkYiSnHR
kCGM0K6oaAf1Fo7Dr1rckbKbUdajasO45jO6VALyb1uZ5udhpisUO1Yid8CGWlPLMV3y2Nuzhlyc
36kpdPUc2OkqDGVIeLUhI44b9erZ1MZ8k2hTws5Tl4KLUKumYJ1pKYrQsB/AhsCHLSS80104GrNd
0+KkeciWL4sx2uv+jLJOqFHqwGMrHahh7FhWeBKRlTG6INLl2EiVoTq1SvLinnYOxja7q5QpXVVJ
3zebpLNKlIhWV2rcmBlT1faF9/QIhEZSyVAUdajmhQ11XQ48bara1kGDV0db2ZRK5brsSy06wjJA
4cyVT49KPDLcmXFVpRtT7cpkN0z40o4jfaPgRi2oCm+6xshUaOQJ+uspghN0VwaMWfZZlXKbkfoA
Ugr9j1gZL/RN/SzYkGfTZ/s8r9sMAUopzm/EwEDQYkuR3lusq69IeaHU40EIphetD5rpSOmY5d96
3imGjTQpE9bMai1mF32Ri7OLALhfGwIyOCeWEWt6UqbP7ZtBxlFyQQcxriEuol1lFJXPcXSoiikd
nUYioOpEjpWKn1oRxOAg1zTobBJMxmgbSYUCrIrUxWxDc5L9O+5tlPuenjeC4UboywOnT8hzwBM0
QCEG96LI0p7lm+xnikJRf9FnoS9ue6Sz0m4qRRK6rdnE4mszgEFCA3yJ0sDBu99Ez2avLKAGM7aq
BqmTWEYZBiOgSul6NOHVOkCWNG2vG4KEPCVJk/wpVSF9IvQei+YOtjqKGqm1BNmLm0lixJAUvElW
OBsQbrgWaufuAZtM0x7Aa2aZ17U445CExxUjbLKG/SMsO1NZm76hz3jH2Dy5TCdJBUJXlxtbtaLD
iQg5w8Z0j8RfR5pe9v3gkRNfZXDDZ3Pc+iJALDKno6JBwDaPyUNcy5rAw0oRQ+TLDO4zp6lbzezo
ZvCQ41cSXkZzJY2kEWOYxCBkh+CM9XU+Fa256ZOerCUePgXILKtTR1Kyai2jw4CoyyOrcm5sZvAC
eOqGopBuuKOBxMywrrNDG4XBxhLbsLPTHlbwZVNLOTI+bO/Zlm7TqA12X3WGsQURkPpehJxsXFnq
UMNN5IkNqFEyiRZ+IAb0j1K2UeOWsUZYeEYgy87I5NxOUNawwjMUGBzWqtg/RCN2FEceBL/YKF1f
ygzMlCKDvjli/MITB9oYtdfSHX/Cvq40G5xicIFLShbuDUWUdYBQ9H7bFSYljBxgz/JYXkEFLuqL
VBRD+XI0pKk79khwsgufhXJeEWQ7gSOPUG1CA5pQpM60w5jl0N4I7tE1xQQ6z1mUbVpFrDuXaq2M
XzKDS+hWRVGZtzUjIEJjBhLH6BGWvVg5fUDU8UYuSUDecfME0X1aVLP2llDdj3dU6mgv+D6KCSzW
FAb+VI6KcBQczVcDYXQMBtfxzqgHqd6ZVWL5kAwi1kSvimGAeRb3Wg+QKgj05EKiRRG+5SWg+TO4
hp4AN5gg0Gl6LZDvhx5WoOm2I2Z9u22HKEWLxFpTbAKrlPWv+JrraheEKto5Gyxcr69AsmDuWUb1
81ZMpGbaUKup5qqd4cdvR2nkISnbXg6PoLqb0K0izZLsFln7TPMDdTSaOowA9YnHTYw3k1hNqGwE
nsPuRvTlprwza70vblpwB9Mzo/zAhy6HoH7LqSKTw4WOl0w6M08kmmyA2cgBQ6Y9oDupnpnF3Ui7
a9zgPpyKwg5j0k8aBhh6Vd6OShfp3MbEncxHi2pCv5hIXGNInKVl7KIw0Z/60Sfmyk6g7WTU93W5
wzynpqd0VHrjSRmKSsH9pxlnSgij1RgB9kWwF7Opx8ZklPQ2nXiyQv8qq+rI8PQsiscN0liluyWI
zNc3CRWaN/MPiI6IiRpBby7O0Q3tibwhPoehwi28e3PYsKoUxld69IpCEirLS90vnRK2+LBFJfpC
gk5Ncxv7tJg2kzUCjlHxzPWPOHJi7a4ZGZJLjOHErjqLMMp4Xi08yL0rQPQo9uyKANsmLHzZLpBJ
cYbOKYBJTZt+hISAqzQl7RcQpb9WJB5xdm2kF50UEyzZguVSBIp7vaMP3HaIDCQvlorRuESrDha0
UuCvQkuaFiutbHZth+NfkDJPgdNhXDHZlfBnL3PIR433euu1dd6KBdmXbda7E2gkmaE6ICpkNpp/
JuZqx0R+UFxevCVNjorNXHcl6DQ1NpVIh/tJqv2S1Uymf0SuIY5ZQz5ZAU741QRHLCC2sKx8lPs0
BOUDzhEDzDS+RWqhQgqXRFSN+cxMGSAMdLlYm7N0DTaiIIQMT462LThzas6MGMMRdpBiEgF9F8zG
XcapUrMPRcwVTDD9uiTmif0WO3YrQpMAmoD5KePWmC7VyLJO14QqNd0mFQDRV3gEqtBgsKQ5oDua
RgwjsZupqu5QUvAybCwlEYEo1El/NTEvgNnTtw07aNqTRcBdALYxBc0rAF5hx0Oom7pXAFARmUoD
mFRyWhG3o4GjY9VNKCjoZ/dtt467tjBeBZoCIcyPEBXRSpdqq5J2SZXk6V0caCFIOODi9ayh8kJR
CxWoWKS/ooSnOoKW2fTSsBeIYI2ylUAXM5cuw6LOYxq+0YRIeSaQY67tksTiMVhrVp8i6SAjIAJb
Dp0U30NbXPKWzo+9QkGq3tGnHchqjVglNJUdXaOWCBUpx2aLUBSjqu1Ww2N0q0qFUH6duCJKyVoj
q+MOqaHcS9sRuUfMbTskxGDKkdzXh7lRrYmMmyEVqoPeah0+MiwHSJntWiyTCXcCNUuWbpkU+6eZ
3kGHZIdOfL4q1UgfoczjCQC1V8lz1LijwqO+ywt2g3B9w3GuwxUjBH04W53IC+rLH//2t//4t5fx
34O3AnDKFBR587f/4L9fcCTVURC2H/7zbzdFxv9//zf//Tvv/8Xf1m/F6Sl7az7+0nKc//43/N0/
j+s+tU/v/sPL26idrrq3ejq/IZFpv/99PuHym//qD/94+/5Xbqby7a9fXoiya5e/FkB9//Lnj7av
f/0iK8r3U/CPM7D8/T9/uHyBv365/vv/LP7g6/79f/3xlL/+cVn//T/zl6h8++lPvD017V+/GH9R
dctSLYMmsiWKiiV9+YPsC36i8xORRiL/qykZpiHxk7yo2/CvX6S/GLJm0SsxNA3/BpXhlz+aolt+
JIh/gbSEppz/YzymQA42vvzvk/Hucv3z8v2Rd9llge6m4U9rX/5gmLBc1eXLaoYuinwwgyqaI0o0
HPn5y9OZUMPlt/9HF5UA44mMRx/jzq9EXSirCVP9rt3QhpNvokvRBTy7/uGU/fkpfjyqyhf4+aiS
qiiqplh0XPnuPx41ycJWGvUHmjkbZo+MpJmsC6RLFa+VdJKog9U0XIfklo2izvbxqkvTDRoLKC3G
Oo2vtJEZYYNdSbowgrMQP1U6LVxkpKN2K47Ds4E6rkNxxPu1ftbDzMtBinbDuKpwS1EG74X4VcV3
kIkgO2YQuiw7ZqWcaUdvU+tOlA/J8NZlM52Kzv79V5fkd1/dkC1DtBRJNESZgSj3Bnfbj1+9HSyM
EHVtMwpjWNrzpjgz2FslbYqhR1zsKE5mnstoSyCyU7baPx7Yd8/rj6fe+NXhZVXl5uPWU/UP1zud
I8YR0AoUqXXClLcpCY8iXQh5PlaT/9mXfX+d//yyPxxt+fkPd1cuz6lgSOSRr6UVvi9U+do+dGkk
E55A997WnOYipAn8PJ0/Oc3Lafznfb0cWTKWm0un4Qm/XvtwmtnciHWElrpH0Utj5NxVne3XoEsl
4ZYSFO0IAwEo4PIuDl+s8Js0du7vP4KsfvIRlp//8OWHPlOitqfR5aAq3+XbidGlMxyjTbeW3GgH
ztClo6Lb0yHetx7v0M38Fl2b3u8/xs+XgBNh0ufmXEhc9g8XvJSgQNUlku6KWjXfygNRORQ9cXr3
++Mo5s939vsjfbjYdUfq5iK1QiJ9zbh5I+biSWlx1vcqyMJLtsFnTaZFmo3EEYJqhFvUCRap3JWn
6ZisowcVIgIDKBdPj5cg9kbONtXVhVWsmv4ZRwHiX7ZgObBoZuItHTa5MbYCOuUsPRr02EeBQMXm
ThUO8RTa1Fk6kSCKdCK7etvO/rZHUCNowKHakia6uDFyxWFc7hKmzT55UTQADEzZBZUhm4MWCQ5A
FBKaEOBmEMZNQ2ayCYrRghEQRRcTYB91TjxAGB4lD+8p/JFyviFjxe2BxcmQ2FRhD1ofsTEhnO0r
5jz0vG/AsG0AvWerwJwHpqZKxsvcCLeUSrZZszMedr3Qu0Y9bjEc2qrin5d+Uhqf9EI86QN5MeZ1
h45IhX9XIXRUJXFtRsHBYjxDzggMytq15KfWf7F0tG81uxCRWOIecGco7afRRIPbPqZStgn95kCL
bAUO/SQp1ISV4aXySxrJtqFWb4VPVhqFQwK8PGHcL+NBpX1QCwQVHyf/iVNh+2mxmuSvFLBsjHWb
Wm2LTOuuHWJSRiLHWnZfeXEo/HtGJ2R0Etc4yWcxnClbszW7chJF+uPcyYe4bLfcyYzQv4EW9qAi
7BV1AQxKq7rKkEH0mdfP4kYmJSua3YiDEe/duZphOlMlc/17onGvjUZ/TZrLdJDXc1msRmJf6iBw
RSDtmTHu8xqdh5BeS1O7y9PwLqB0RDTuoCsHVcT4AtKBNgW2Ncx2WkTHOixPoIb3IATcVpFgh1o7
agJXG0Q3MnCPRfdSk650i4o9uu0Z0ADuxqmC2HU2D4ki2XH+mMrVwSIkqiG4t1CLVTbViAL6NSGP
DgCDtRZYq0TAAMmKX0yAQcboBosUHYyXTDEuGj/YW+oDIS2Xum6By/ZXUpWB5qHLblQIiJ4ldSBh
5ZWOuJcI7b7pbiofyGMB+akPMByGzozOMA77baM/19rDlFm7CQg4oziX1t39PK51K3NHS+PCa0xp
sElhjEDjp3amR/AeI4d2j5wJPmm0zlXQ6FK8o3VyLKCbt3w1P6rcer4wS8J8snM/wUKi6SXSAi+7
9lz7/WHhL/BrxksZQv3VyZUyCS9CdxlIkpPEjTdk8mrKu6M4XfrMG9kB2SMkw7rM7/u4eOi0+Bb3
jZv3GNTV27BpTwwgvs5zvDXy2anw1GkkZbGTKFFbqGNHMwCvKeL7eGIYKEbrWg3PTWXw18aLPgZp
3D+rSb7tJ8OrGNaoixt1MGFlsF/wE4ZsNNR0dEbzeACJhDCjoJPZOBpDAh1tabo4WCB0A5M4k/d8
o6MpQkoOndQZ5YT/vA1YG6oSwb0ZrmWI5frKYsERK/yuInnVKHhVwwNzYHcoqnDVO9SNzkBU8Dye
sEKAKtsALwdJrISu5V+q6q1YkxNzpdFp18959US/wh4D8DaLaUUYL9Au2RHpMZ2kb/rwDR0seQDP
c8juKqsWOI07ZaQIBIuBu/S6DJ1PbHz23rd+fvWZpsWr15B1UWeH9/7VJ4ZT4OeEKEOmc2UndIYR
7w+q8EO/R7yEYsor3PqWxgNRTGhc1E23+f3b6BfbLFZXhf0zUlpVYxfw/hPEM7SjpHxuPOFivOFl
e1MVtuQEDl97M8effN+fN1UyGD9ZV+h06Josffi6KhhsURlexphJqXmR5jcVVndQF4xr8s92FZ8d
y3z/xcY+JuJpeMFqNHnWSvf0NSNNbznJjQeffSXtMydywCp7TFUO2XaiYbYy1oFTH5vPTvJyEt9v
smSYsxbhSkx1TMqY958lkBS00f2rkOfrFixNoz76rPAoRjyTHksxkG9S3Zvw/ilkPznl8s/7GuAD
uqUwTlLZTasfLjD8NSXu9MflDiPG9HGm+W7HTIs9bDB14eoHiMcn/zlwyTHc1ff1bfQKxhSCmB2s
4k821Uut9tOJ+PHDLFujH7Z6+PAqddb+/DCVQ8rvmu3LSt4b20/u6+XyfjzlPx7pw762yYhbjbRH
VJQn2NqyI0W25OYX0JjYmjj1qXbCHYtSbNfH8Pj7Y396yj9saGt51iVLe2xdpFqs7MW+m2wU8Kti
XW9y9BgH41TdZs6yvUe+aJv70DMuCWTeRivjk8dA+nl///7yf9jWaplBxK3+2Hj1tnGyK8RveJBt
YZ2tUt3p9p9e4V/ebkyXTEtdgODqsuL9cIXTAVuP5j/6R8utXYRwrk6GUGUziHaUdbyxGCxdluvP
vqYs/uJyA72hnFFFTWY9e39YySiUsmifBkd0ZrdxymtEvlv2MaZbT45x9eeKhivFHmMP2eFnT/iv
TrOBJ01i/k0M68dCfdBb3zAKjo+F5VCusjWyvlV+Iq3AFdxPT/Ivj6aZhogbmNpU/HCSgfSMFcrP
xhtdaAJY9h3B6R3csZ6OGObrZ2dXWm7Yjw8T7VbNFC2aMDQj3p9dMkbEQf3HGhJtEsOJV8gQnNFr
LtGAP/PGdH7/BC1/73fH+1Ahsf1Na0F7nINT1dP8gHo13v/+CB/6OUvdK9PU+edX+rAkE42uzob+
SJ6sgydMvYu80EUMdR2fpgNxrFcE9pz+Pw+5LFk/PBqS0NEZ1x8RwalX1Z3qsN916cwSQLUOaB+V
V58vuPKyoL4/k+9rzQ9fcy5TEyFCxwaDkvaJtq3qYDA7VU7ovsjX/rUx2ZgwpB3EtE1b2eUj+VXN
J6+gX9w+y4cwFSLSFU02l8bhj1+8aiK2kHSIuh1ExzvEghtdsC1HW5v3ABKQtdjq+ffn+ucbVjJ0
hS2VbtKrQ+Tx/oha3hDfANE/Um+G5qIeH/4f/jxvl4UcqKLL+vD8McgG/62Sbeizdauv0kH9bNn+
1XXjZW2YusxjLn7cMeiguEFboZGPr0MUXl33BPNjl8nU/LIAbrh3a7kET9J7SbydEEr8/gsayi8X
VHwNOvIrQ5HMD4+8jr98loyHKcTx2gGPD1oSeyqCtpMd0zs7zpK9z7CW4AdK5pZJ2hnf7jqmfF/A
W3K1luViy+TJmRGSZOU3MbXsVNZXg//I/MQFXe2oRbTyk9mTlhAuI6Yi7V5xwpCZMdqWZHnsItEA
THabzgdVVA+9qHhwppleA3U1XUUS3DAVvakf2E2me+4+O8eMH3NhGhOHtdzaEJNRZl1mzTNQ5lM6
MdMTCKs5UY7tpz5GbzmsfU3ZlnFvM3ixYR56qSptW4ZzAVm7icimsScL2Zy2atletWOzkuLcw1Vn
t8CJ1EjdplO3Ay6Tj9oNNJKtORtsZ1mNE+HNLL610n2WRZvAoLxpvCkTXHM+Nnw0HNVcQ4hZ3XXN
RE+oYVdGT0mNrEAH8NrI28wwV2SJyrTgaPQgBeeC6wez5dmZG7dk2JRPA70B5oj5zl+mtdYqs66x
dbmJAD0mvKQTNItn3L9O0PHQ1Wf4N4tYP4NsNkg7C1njwEX0tRt5cWThMpkh5pvyVRmD6a1Hr0dK
hZPvjELGSzT0bRXqESoEUc0OCTPQziBasRSv1X6DZZ+Bo6fjhOmql0rMzgadpDEm7ov+A9NEkpuG
VVnWOyKg1rm1VRMcXNzAmjldQpfHtky/C3w8AZl2PY922d/n0d2g0puuyw2BqegqqYGgbYeRuCpz
REylakuo/W0jBDqZT/swGJ2+iHY4mK4lSn0fKTjdFlJWrlozXuWq7kXqZkotB4uWG4cgDZPV3GCX
qtPLHgOrDk45YY+SmV8BRJGRSuBXIhwThTn7EJ6HFiavsqpKkL/FW0xjIMZFRgukRL9dFJYT1aON
SsbO/BzM2aUUT6ten5xEuGRGyzWeL1r5pMRPoXo0SYZvlAe8omgozz3MaUMt4Bsge++K9aCQLqQS
0pZfmZhpkxdNCa7n/FEwrDVIjYvcWHBQ0ymb8P/29KCi59ZcQk/19RRBj8/ZECgMKeQnXTgpwlXE
BIAnUJYuCAF5EBUFeSBv8XTgouU8Ig+VIl0A90WMLG5bOcH39i3XLiM9usDpxSz5NjBPshw/pOpI
shOA4inftuNNWE6OImsw1W9ROnpj/+bHk10LpB0FLc0z/BoK4+cOfn1BN60qpKsAYZIyk3Iflvvv
qQ/hVQuUWUpr4K0PnQ7dY85WurUb8Wy1Sma3OnSXeq8DzcJJv20mjASBizAeSyAK1VgBoApcA9pe
d9O19XbEeLwkqgGXxBnKczDBsqc1hZl5Cp5kUdrBMaD6epBmFScoytaezbi+eMnGFXxjnuzenSWg
ByryeIN2HOHByBWdAIhCP9S7uTJTfB4v2XgUlWgfYlEsO3/fNU+JWkFXCrhTtVVsKpBQRU9BHaqg
+BS4OXFheaPpuwtPOu30nZpeN4VCYpLszMZZY9yhyZNrhP2ZMfQtSpv7POadid9IqjHMNqVbRFzh
Qt63Fvr2MDuUiP8a7ZtZNLu+lwDcQD2MJi8tFKB0uDvbdguoke6MxErq9+PFUE63OoDerJG8QIpv
Cb3xNGU4xEhTp1lcA9NeYTfGKTVlW2SewKnDDWNnh9Xbi3rfY+5OLwrNWFhtcN4caYAjGlcAYdwV
iAAtkQ5iGB7TVHJiExF3XjGeIUsCM2tRyG5KY0MTo5NF2pNtmfMDxMYljDjyEr2Cr5dhYUzxBY7F
SlHC9RxXDqp5OxW1i1SW1jnBHihaAKEwkMbZUcarvi5XonKyJLRRrWGX3VvMihOpZN3VAHrxifU1
lhUQu9AqT3ISOVr0NcuVtSo15zyxeFV9ReO6w/jtZDqBnsSDZPoLsYm8LfpHdb7vzZjpNxqRTLYt
YUKsHd6w11njnzogAlzlaff6nZKQeYnEPhK+R5ZNJ1rlO9rAr0ExtC6mRMyzmnIB8JRNmGEhk4fk
Wmpn8jdVKKxNDvUvKG0/R3JY+oZTG/q2bc5WOVrezHtYqssXHuoXJZEvSMykEasWp1SlCZvORxWr
2oBKURXdwjJetWiAYKnXq1mGx60r+V7szY2aLOOc9I67MhYMwy17BYZAsqaXv9fFkQzRKlmG6a4K
KEqsSXrLihtxbLcgXj1JQe1y7DKZTJuBNVVCoUYyTdiSHvimo2urqotE4JdGwyPQFwKoVyT11Tw+
9HN4KUvNtQbOJo8u6S/SrZQ2dfUyjQjGzcZOWQx1Q12HAblQSXjopwsNch3OkkMhrCRlX4f3jcn7
fGDKEexkXj05Tt+ghtyPPT8WiD1C2CCEhdNiGnEH82zm9QaDMSgO89BVAl/hCViTDboaS1noafN0
jOLhK2E3HgGndiLwScLQBTBN83u2zRYrQnafjpGnsHgl9dcekZCQey2RWj5BoAFqv755WbBdIe5k
VQb0ltlpdWdNl02AWmxDoz4YBwdduDeWcLRiphwz6Mqk3NQ9KL5sX3b1cSyea+kyisk07c6IoK4b
fwte4FCK+6ANNzM9/Sa5z4bT3BxA9+wDkQRkSBQtz1U9PM/o2CcarxJ7KvXUBeUeL8VRzx59fp6x
MSQv2hXl3AsZ8WRdzo7rWmtpOGWmJwfDOo/HB7SUmB7MdhvSyS7BLNTCuNZoXogW4DgpWpnWkzq/
CbV6RenJXq+0jfZCgxo2l+EVuXKQdza0c0VFtOOYZD+x3tU6mzdFBjiBF1Q5Uo+tmR57wxjsGc+I
sUlHnz0cxCuDewYYgV2Wil3iJlf9h75e5ZnsAPrkFUWA4tAcan2+r8UY/ay61ZLELifZUeMbi7mk
ErsCPNZe3stmupLT+1Ld4V02rdarkk0f3Cjmc9mroO4U3pP1NsgMV8sPZXmSgt3v982/LitN2jtk
OkiS9nGcSnJhGrFtbjzYDbax55OdDM9YL/0mvGhriEef7NS/VwLvKzwK2R+OuJRCP1SVmKpqdTI5
or8e76VV6ABuvVnqOySZtPZstkcQ0p4/lSb8VFhyWEvXaD/Qu/6pwgKvLvUyGZZMS6XiTtUvfn8i
fy7giFFRqDx0ZelzGB9KRkLFAr9pHpvhMSO1UP2sJP1Fl4ohr6IpJvekRMPmw0nThrie2sfWIGwE
PWzX5uthwLERfnJ1fvE1OA6NfVUUVdr8H74GI5sKa86jXEVwsO7itP3k7/+itGaC9sMBPlz9xKz0
cR4f1aO6zk4swQ5G8MOwItfDJUVt/aeM6f+oivj0eB9O3NBa9RyPj/E222OieFG52yCeQPNdK9+E
nbz57DaTfn2l/nkGP7SCMJ6YoQoold69vwPH8I36aKV6/ra4V+8nl8zCf6FpKv98c787qx/aB4Jc
5qk8PnY75V5bNWuGTVvriswI+1841vK3Pjy/OrILU9UQKumomd7fiiV4YlIaaRZHJ+N+3ior3Fue
fsmO4BpRINT1jfjVd7L9//Xz9eNRv5f/P6waMwATjJyPwFHcuo68ui8/aeH9aiV8d4QPc4e0D+E7
jo8wV5TL8QUQihd5/YaeDKWR/KL+F3NnsiS3kXTrJ8rfMA+bu0ggp5onFklt0kqkiBmJeXr6+0VR
fzMrCrcgsTfXZG1aUE3PQHh4eLgfP2db7XLP/P7xqua6WW+Mio09W1YKMLEzhz8EkqS+ySjp0Rv9
A1q3bfC4WPKddRLTZvoDskqTC+ytLbVlOmOl/NFtsxsST3oZKA/dnQ6Mzi4WYOfK25au0KRzHEUx
VU36mJONaJ9r/KFc5O1FgATr5bS3fOuxvDpCUQ1wxCsujKtkiyD7weLLLp3CuTCmK45hMaCOsokj
+Wh2SkI3sf6wmU0sum+r4HFh2xb+flcUo862LQ+zos8pDF2N3rix+JSUkBgq2k3e6FcXq7vTT+//
V2jM6+hbdaopwMhYS4Lhf6CW/+e2+Ct/bKq//mquXwr5v/z/EZUpAijA1J8R/T0q85S9pNHLGxCm
+H/8BGGa6v8YqqmYlPhN1wE1RIX6JwjTUP6Hjg4U0raiO9Q8RZ35f0GYKn9kC9QU/wJAprC5/wvC
VP+Hbi99bVclSTBVbvJ/g8F8exXQxHREKZQhG9GEUC25tdSu9NZCbCQECg0tHDp5/ZOlxXvF6tTL
U0y3eXv2ae5+xuBzCOBbr/zbnmqYaD3RKXh36LreVhlo00jzWxAB8PNdrI72UktcuuD+tqJhxnA1
gzqrFEbA250g8sMKnerGt78AzaJwt8m31efVMw93Blsr+kiQ8t/9xvLODEvtiNyBGBul9XBt1xdO
/xBDRPuxgdn9YmAaajjanbp8s1m5NoRHg/1SmoExtIJHcAxg+1ZRDYQeCZ/3/5U9+U4bTzVyPapg
edee7eIC2Rq/cG8KhNM+tiNdbX9v2a+F6VI0Bp/OYEvDwrovcOg6PwAC2/v6BhaMDTRYtHSajUHp
6tMSjuA1zP/KFd4blq63k9FzyqhMYXj8IahQqBdVPoAWfb/aHLdUJ5DDenAAtcC/DEXjA1Ro/yQ/
epuzvP8dUlq7yoxRB7+Fzx6UZ+v+RIsdDNtFcg1Qxk/ugq/OtvLy66W24OyBPPvu4s/Prgk9yBiB
HVj+SgNzqN9M0I0tbK34gh99YSm/zSCUV4IaE40/bcEM6CwLJvkL/SL5QpfeXzA3f0QItXSRdFDO
0uFXppbxoYQz2HyZeLppG3UPOZUH3HVzOlxA9+kHvrlkVLjn+zX+MiodfFVHARt1GoboeEYfRC7t
TuvOMy/QsN2trv7LJcq5wwrV3WOONZd5co+G9RVUMykdcgNUr4uWwJNYZrTYJJ9zFhdAk+4CurGJ
P2+dBaXG2DxFwFgMo7hA8WvdGeZSIJi34cITCPEl96UUCJIM/Yiy5hxQE/ONH/VN7qv744Giow/1
ZudVuyWUsvA/ee9gAHcZvjVNA3D821U5OgzfmtJzBwqsqnXdGz9WztKWzR3vcyPSp4uz0SorFSNN
6Q9b1JNRUdiDnUEs3KMGx/ATs+TrcN/sktulVFMCrLzGFsdkCMTmQlQcS37510x7qJEr9u26/FEd
8i2NQc/+pO/MC9MDirxwGma28I058ednMSWneA+IBXORq6wBpVXj14UDIL6WtGUuibtCP9owHFtu
FqeKfWQgj/Ej8YYt7gYA7FvL77fR9/p7er+K17+xpHODtpRN10HC6FbNkkYtu1op2VUfLWRGc5v0
xoTk+H2C2kIqsOPC8TPHt7eQ/vnFM+KwjZf4IEKWjtpMYH5jUXL8ImQ2qEDBZt1s84NIj8R7y3gS
763wjyVrcxftG2vSCdAcWBwa8Qmp+W/tL2q1Ny6GK+u1vmIxIL8efkw/oO65CbzC82Bl8j52mhmv
dBVdZerJUhl50qV7YaorPWE+Da+smfqwkNc+/HcGpDsgbSbSsR4Deg6SeOQjlgsVhrnE9s0apMCP
3PmpiXLxDSFmo1/24wiPIEO7+5U3eICe8xvYGMwcEFG1W4K1ip//7syBuAQIJh7nirh3z061nppw
g6HPCMGzvjYLSL208CajA6VHoJZqd1to9W9t2S+T0pahX2iVmfiiULR9gqzhGuLg9e9s2i8T0qZV
kEWOWYeJMYPDSQ8hhXr42MJcasum/TIhbVrE9DI085iIr/Kr1W16Z24ZzN+guQeeAqIhEszlIp/4
Sz/YLVUKWIVSZcooPp2xC/b5FuK5bX1YrmLMXGtMcqmkA6ahaDy23jpFEMPb2CqYgSB9f0pBVMAd
oxy/FSUwvVxZqGDPx8gzc1LEggAzLSMNc922fIkuUx+JDG+CIgrQKUgK/7dixpk9KWal8C90ioq9
qql39cCUTbYQNBaXJF2WwXAMJmS/xfsDojyy5PL66MP1tmacxriqvPR6qeA8k++wZyakQqZqIN0s
+SOMtiFiGFhsWx3ONqBq/Q+9a5YynlkP/GVG9sCgh+o8Fg+a3kteNA9x2uH6tIt2jAlvTG+4bp71
l/SG7vQOTozkz48P3ZJxyS+jrl7l1mvGs2sO7XWD+8MJc7n0elRngyJc1zbQXNtxbSl8hG4N3xHM
gBwz8DK25ofgFp6O1Tq6VNdH3/LN+zA58GpmOivyi93xt+7wsx8gbWYGnVOeId2x7i+KAwptm2Ff
bJpnAZIFmLUQj2eeVnjOf1brSEEFfvnjoIvjAK/8OorVu8JSPEeHXMJRFkzN3tZnpqQNnHKrhOie
dem0so/uy3h8+thDlgxIoWSqcvhORFRO7e6re6oep2nRO0R4eBeEzxYhhY/QhKN+Jbyj8scNxG6i
pNB5+sURrIUXEa0K/zcWxRAIYhSWar8DFWfaaMbOgMHOrNdB/2dsLxZqZj3+zISUBjBZoyEYhIl6
M227Q/RwyvwUxeIfCCRtop06eqQgQBYHa61vmsUsROrNvr5lgIj+WqKUEwx9WNQV9MyElcBinZsy
80trjdrOBirLL8q3ZvJCxNoOvBVh8Vw6b8Lv3m3pmXnpwI+T6WbMsQrz/YbQsuv21IzW2d3yFT5/
NZzZks42suykVa+2LmC8YMqm9Jw7c5OuqxdITzbWUqIiXP6DtZnS8T6eEOS1hD1RftL9ac/83Vr/
IWoJy7Fk9vz9WpwpHfC8GfSkbDAWph0XHvi8YwZT0n91Hkz5kJsQDCTCWaAQBNkJDPbrxwbU2Yvm
bBnSER/zEgUicRwa371Nbpx7d+/cK89irzKRm0C9fmvuUMtQ/OXDMHuTMxiiUrqAjkFuuZs5L46o
IUiuQrBv0NG14GdHJjg/XuTcVgnWAFdVDF19Jak4z/whEqmMXJR9QBDXsNGoIHGn6fCxkdm3jarS
84B8QnkPAI9S+JRcYWVQfe1i8MsHES6ZD1RSpk1OB4DK26MHdHpxYnAuTJ9Zlh/3TmoPNXTjfMb9
8f54UXsnZj+U2/TFZGQPErCFGCJaPu/OmarR96H7Qk/clkKoYTZB1Ytta3xKXIikeUboOT+im2Sf
V370EO0rHgtb12u3TMQGhtcMMJGtNbAnydP0rK0Zal6s7c35EgUwsP2iu2DKsIoMUjSzE+cxiN27
woGt/KRdQE7wO7t8Zkb42tkrcujozCsJZhibpY19XHeQ8Zy8ZIeex1bfDMi0/AEzRbP7B5Xh2e/u
aJbDxKT9vnmShcg35uLKJ1n7bt6G3/Pv8ffcj7fG4VvP4xmWL+RJHxq66EuZ09wR0hgsssRwEVsu
hQkEYPS41OmjZNMfgf0ZpbaFMzqbiXJyaDWalGZpNL39sOjV5qdJdGoaRsSGcJdMYO1AI67bF+NZ
YJdgrPcG+4s9eenoZ9ulZGduhYzZu3Q7GY1mbOut/R6ZhwTCF+y75Vez068MLV+I5rMv6TMb8pMi
Nc2wRIMVG5Dqekzf7arPtGgOmq/c8mDapJvjw++8ls5tSt8V2C33vfiupQpHxBMoQ88ydwunYu7m
ZXwXcJbJoBsb+PbjpaUzOcgIk7d9c2+di3aX7JJ+nV2Fe+2SAPTwsbnZrRJTdVTZGfh4zTvOzmDZ
ADO0c/HUFLwcp4dkUpe8UaQKcirBX/wfE9Ixd+3Q1huoO4Eu/9AHhAicezNebQp42IYAvpwCJZP8
risXCmRLKxNB7mxljarkvNIwCy0sQQU+rXazqleIXH78Bec98Wx9UggP6AHX6BeKLDjPPGj774O9
vu/29TZ+BhQ9bZp7lIsWLo7ZhPD8q0puYsO2DJ3oq9X0qbhDTsOzvtc+/AV30GDs1aXkRqzi3S4y
4czQKYPOgBPffs4Qtk3NmF4vKvjxf0Bwsc+5JWlYoIi+7nnU9o/L8K25lEo/syql2A11Jj23sFpo
bQUAKBsgXUfs8bMTJ8mmrSBfgqHjtDGNMaTOqg0LlYtZJzqzL0WyIg5VDjxf2SWARse9mmoLx+Od
BVpnBrp+Osxb5FQC3nHupmELI2WSuFiA6AX6eY3prwUH1eStEyZMKLpMhVkRboW3Jlrm18bAgm+6
8rvT2t6q++IyOjiC8GeNrIG/YG52RWfmpPPgOIUJgBpzwJE3cFlSl0YhYkcHNPQax4eQz8v/WjwP
7y50aZGSf6Z2jRhpjdX8qn+O8g383cxp3Wf3zZ8Mgx2K0ts0EfMAJBkseunGe38chXmGCcmZiN1w
Cbz9xkqRr+A3AuBa+flV8NAxhLnyjnvly7Qpt8vnYtGe5DbKqOqjVmKvR1KELLG/BgvtHQU8In+g
a7JbWuG7nPB1gZYOhhIhn3fV3TAuUoYJ+b5xnlyOzOEUtrk9qgtDvLO+Q58evB9F5Hf1yFrVsibO
OQ3HinEaR1D9/HcW5LwBGmjoxMV5K8BmKuFDSNHz4wOwsIZXkoaziyeqylE7hlgYksI7Vhd5/f3f
G2C4muQVjPX74VUbhU3Uf6D2cO3yxnaLKyYEPrYgAT2prLDb5yakuIs0nd64sTDxKCAMqNldQe+y
ifcCo7uEO5EYyt5bk6KsOqZO0gZYEy3cydkHN8OdtUPU7ouSwEy7Fsgf20uukLBdH5tN+BBDsgNl
FS/py8UG+Vy0PFv6K1b0bPt4jmW2hn78mlfB3XQILtJLgZNUySjFo/PjDz3nK+fG5IwyMYogQTB4
nef9rc18Wq2vlholIvK9ubnf7uXrDPvZgroAebrgeBRPnfY5ALQ1bavvP18B49a0/djx84f+6WW5
I/S+QCdMOySxvHaM9xA/RIPgeXZZXr1pn62dskm3Bd3lfud8bbc99Qnffi7ul++g2c96Zlfs8dmS
0+NpaCFBxy5hpHSvYZH6eN/eZUPSwqRwjwKa02lZAKTQ/K7XX1EEW1sTzXmGkz82tLQS8ednK6kV
LQVGiKEKKQxQ5HER/Y4Lwv6pwgPp6O+yg7qsHIjD+VZamjjrDKLL3tV+JyZSRwCggR3VkUEaZtGG
itZiZBi0/ZQbtz28iAuf6v0NRZ1b0cQ1bIGjlUuWNtrckx6CDBzDL+j0MczWejWqhv92Q4QVAEnc
gQqAWfErzjbEdNNGsVWsTA1k5mFfbdvQSbYfG5m53t9akXIog0dFgI5ZuOYKRA5kk1yql+6m/1aj
Jr3JBOfJ7mOLEgRexOC3FqX8SV0pdEAiwWcIZUc/+CfEmEHHXsDp9IwKtgGhhP3JWqeiog6pjlqv
tc9LP+L9U+r1R0AA6/Boej+WZCkZQp4unffeO62vRZkbkYmfoCjlSluPe+1hYdmv7xY5OoKiBkEN
hYaryeEeMrkJLmo8s+mNZNoN6GIg7JQVsWb3TNsdQ0CKjsVInjHo7qUadGO1d0+Qid7VWZ9ThzM6
SMxo3TvHAFksfbxmsg/tvt7SUmfPzCuqFF61QhtxICHQTslmiprG8gcmbdeM3qySe7XRm+narJCc
YKwsDVOIGVYGelKaVx/7iXHWUwjLYuZrURTkk+8GiaYPPg9riJ99+C7RKIdKAQUlbujJscdrjWZc
WcMAHyMrtYXNPFfLbdgnEwJvNsP/qumVNSP7g2+gwFmsvBUNUqv3dFQXe5sxSnfkXw2cfPQwj7Hl
HNVLhCwCmycYgrmRu44bw2EYuEfOxI4uHBURvz04xLYp1/mpi13IO4ohcdz1Ka7UeloHR0gb+EBh
hB4cmd3oijl29Cx7Ff10nWlTry/N4YjEvR4F8P8CJMiOCMejKX5ZmZFjXPRW3yl8XacqB2bJjTi5
U6u4rZlRT0an5OuWigpit7cy5ZqANtjfyFhLBe7KLG0fMvSWTIabJ2SUdpQdi3HT9m0Tb9oVSpQ8
ZRF2aBEs0MK0+aMMYgb125OhvfbE2yr57GZjA8UTKkm3SVRqxr5MI+ZEHYQE4XSojpO7RlIYVvJe
deGptCdnldyBp03j71E9BHRpnCBz96dmgDNPmwr4A8cgK3+46VRpP/RRYZJypZoqzjTpmVL7+UqB
QnNSWjfx6tpR+k90mE3EfJvJcB5h85zsKyQFk+kTcrahW6xhdTbMo1edmKn5o22dLr3M29Q9bsde
KcrnHs05IWJf1ZGtruugXKVX+pC37WN6qhTtpnDDwblPTP1ooGkyOt1lb2R6cdvHRjFCgqGXKI9Q
szISr63EpQEAru8Mfd0VRRRvdXXKrJsKCY3TbXkyO7gnJxuGzIsKTbyeQUkN1siDikJNZSJDH43m
No+sk9ttT41+PP6pO33V/4FcUqvsIzakf+m6UT9dWqe2PL3obpQYB4o6JjwBuFJ7PagMej8hfG+U
SDUGyPE6WW8Fdwkcp+7dGPQthPzmERnQCsENvuGpDKMnvR3du15XVQbm+z9bW2kTlMbdFILF/pTV
q+u0giL+KoSw8rgZmSse241bo9tg+rqFdOeIjmahFy2sKZnGU7ZzoVEP0KRx9nYHS7+DiOy0Rp5S
earhfECvskEZD9GaRFcOtTbUoJBjWwm2hjNmyG4j+zmFqa83JWy8dKhq18/Ko5r4dolm+mZynYS5
9ckxaBs3NaSJ9dElJKdxtfKttOt7IoWx0h/TvlaJyk0HRb8eKhDad4Wtl58nt8q7R2MFU+QBNSxL
3yur8hQTeto0+QPB6/Ciq8r6tEfcpwu/dWOCEhRMquOXvmW0EhJoJBeHO6SuTvleC1oauroLXbG7
cZKgUPrrItJqNMDWqyjJ+/zOyAwkCB95CiPmcZMmpwZh6EF3ijHizs+R+7im5KEO5be2QdKuPuRR
qYZPSaNkhvJYngah3WlWsVo+dMyudpFnIH9SbvkLguo+ZpxjdYP8fBsJtcHUXH1J4ihKvcGIV0jE
8tOepqo8Vrs61bLNSQujqIT6Ew2H3B+Lk3tlwUu10j3bWU3B55LZFO3WMDoVweGUARKP46roMPIb
LnK/u6lUdZppY38yDEiL0UWGF3fgw/XPsaaXbnPbWZF2am7LKEZR5zrMIRXmGuhTO2z/dd5hUiIi
s9DpvkHcLeUdardicKwhi+8iZV/iMkP518d34UzS8daElHREq7joQmGC8CDYKjbtTbvLro9bOCLQ
OG92yyjy2YcmxG7MOiuG8b4ZottG1xkhNiFh3oTfC4Cuzbr2u+fp+h9Ym8umz61J2XSsdMxlKlir
NxrXDyrwcK254CV5UNaH/ompit3iIOPc++vcqLRzkCkPJ6vGKJQzV0cC8J8D3Qr78nQNy9sFvJgV
fLib9K9/QIwpniFycnNuWtpRKI8Tobbw+v6Cw3VT7oRJHs8HKDiYfVh6zr4r1/IsgpRQYUxNnWs8
tUc0lFzsjRfNAY5k8EfJXbNYi5rfxl9mpOddgrah0I7FTPE9rr8W6r/GzpCHWqT4rzVTqM6kZ3mh
rcyjxWMCmUJwhcG2LpyFx8r7Frcw4TCSbKE84KDM8PYdUQUnkkoFE5WxOUHVeddfD/tuzT3EaYso
dUw/ENDx8120NITz/uu9tSzVdqpT4gZ1QqY/OeVNkDuHLlgoOSxZkOo5LaQZln3k9YLqTQUdHwK+
18c8yRbeLMJ733r3+UJMRcKoNCKGDykL6Y7lV9XMvFXaQ1pBjmruF0Kj8KiPTEkOUXe1mg3CIURH
FYmfTbDhgXnt7tJNv9cPH1tbWpfk3itqNbFpCGPjXdm3nwfzYK+Uu1XlLtwpc4ZslSqroloaXA3S
Pq3C0jhOwpA5ofyIBLVefbaifrPKqgVLM3cLz8tfpuSya2BHUZ0Jp0uvmOkrOloCjOH76kVvbuAE
9pZBDDPFJ0zyigRHoiG98DqEcPZSt8a+PBUJXth7aKKDwAEZBgsYs93oQ/lN6Q27ql6b6Hw+/QOA
wdwZsJnWfVVW4W0pfVvu6jrmYQY+8mII/QHx0Ieazrvjx8/ObfHCXv6DetvshkJ24DAKzGCt3KTT
bDNSVjlGh28aTXGIsaJ1cBmChzMfeG8N43p65vnyfXkiQCxHPiDgKP5jWQoqdaOFSOVhOT6I7ifs
gjvBQfB7FYIzO9JnpaC4ykNhp0bL+6Y5pNtmD/UlojHPYl7fANj7D7ot85v5n9VZUqQpEEbKEYKj
hHpfZ74O78GTyhrNe8ifKGO2jDDeZNulKYv5cohpM/iGcAZD4VLmQBLckjK9erDGS+KH9okmz+ab
8ejeVy/jY+K7h3qJYWd+qb9sChc7OzVGY9GnTIkJ+biN64MLXRz198xzvfh5ZdHOYjJtswhdFit5
7z6/rEq3YVuNKy0XK1V20xYwwGMqOArcG9tzbhGKR4rOD26XgDgS28rfNS8YOF+reQgPifTpbK29
U5RhgXQzTTtrhzw646EC7iVAnKe74iL3lvKjRYvi659Z1LKyFug9kI4HKJnsaJ1tBNlv66cvwXed
b7vyl/qxsxt6tkjJiYypgyIxwmSJOrQLC9+w9DSZSeKJtGcmJJ9BXEUtQ/EdkSnfnSzY30/XgqA5
O66tI93WpWbv0pIkb0EWsrcQkCYIdEwt9Pf1FG8+voLn76uzJUnx7GTkFPDERtWb00vi+PU945lu
Ik676rXf4UrLd0v3/v/jOxrwGIF5RHFLyjLCk+2uTPEde6/zeSkI7I+xnrzVD2MfLFNbzR4665c5
Kc9weIgrnYil0zc72ImTzmso8YpNOHn9l8nTuvVwHV5oCx3Y+Yv5zK507CawOOkg7Jpr5z5CmeXL
9JT66EogFxA/dC859TH/n6QEswsGEYeAq6saMK1Ip8+yaiUUOTejKDRT1HVVVqiPLvDTz/oOCFyH
eVQdqnL5qe6umlBtQsw414Iu3WS2N2TIttqE+4gp96X26ew14RoQ2AAf4cUiSys1pnbStYwR8Pig
f3O/GdCUs5H2Bq3kH5R4Vxfdblwc7F20Kh16c1RLhpWwKtDvyUP8tbyISW9KRm9VEM7oXC23S2fj
5/lSpZMfH8eYrjRwNfeR+JndtDf0RbwEQemdThZpwFPo6Xcfx4I5rzm3KYUCqjJCvpiFama7sYbr
1k6piCwAjTTh9PINKAT6YGRzYIaRSbwbpNi1hsYzTlMc6r1+a6Zb8dAQxyLo1sdbiGyPh/QRmXs4
DwkKEBFd939C5/nxameD0PkPkQ5J0QVdl4lPbNzTHhB0d39GO/hmveyrsvjUmYvk58bEtz+7D6uo
Htsmwpglyq1J5p3Sh4/XM797v76r5Kb0MVoL/lcyCyW1N2EY+1NaHqnmjf+OjO5nNnG+Fsk3I92J
7SHCkj3CkDnedHSHPl7L0teSPLG2zVZZiSMHY86+Xe3iNN/+hgWWAguQrkDvIKXXSexUsX0E76aN
5T4eb3Ul2nxsYT5uMK6PFg786xDzvN1y9aT1U1CwiPaCYvoLJCDjTS8ULFDt8I0vUMomX/K/lrKg
+chxZlbyg3Aa1b6qMFtvkB/TOD/wwDHivk5fTshX/7Mn6KzzOQJfzsekvyhd6Ii8AnRa4d71xr0d
fJPc1h9QtOw2w3Pl+MLqchFOUoH52xHPrEr3OlJw5lgl4pqLrNX30UYqPfiqOWZ5QRVZ3SnHAl0t
Q/EGixFBounLMMIs/lvb/Gvp0iVfJqOZV2LplX+8L28chDrADm3E0Fvvm8qtuJOO3rBQeZq/e8/W
LkWvztTrkyFIrAT4EErWSPHS7U+j2ittkLL/rccL5Fz/2WXZo+vUTVrxvY3dSG8eAc0f4sl99NGf
obiXbWE35l5afL7MXhmieAh4AxIwR7KLZnOYxTo5auUXB6HmeyNIG2wPPlQa9cgPLT6/Z/35zKJ0
iJj71+1CWBzMH8oAk+800s66/9h1loxIcRQO/KHuDYyYyImZq+QqQ3l1UWNixoomQC+2yYgRuBfJ
P0e9dtNYZ9NaYMzTKvPHIfdOym+E7DdmJH9U86Kn1ooZu1WzP+yjaW4du1EXXu0zFwNWDCDEyPTC
BSfFmTwOpjYQjAXTqVzX6k07Ldyi8waI1iTPjokuztugXdTO0GsFBpwMkJB9gpM/NZPNxxs/a4R5
VRjomCwz5OpVEFo5PIgYgRzntNHNCGkC9fTXf2dEukPHtIORXxhpBm1j18HWHXYfW5gr7cNy/2sd
0seaxiRpwOfiwLfNwf6GpAbknBcr7xtANM9CcJaJ3+XnnDh7UgJ5blWuUSEITyNUbJGdQVI7fkVK
vug/6eZpaXnCmd4bglAVZB8nSK6apEFMR1hkIcaufHEvjweECDyGDQWwe6neN+8Sv2yJPz/LD1cl
8smZuLXhZEoQCP4UuPbLx9s1GwiosLnIWOPb8qPb6lQrjAO+W9A6l6oSVOuTAtSU2tBC9jZ3N2nK
mSXpXo7UurbinykI5N9GczU+8+JGo8281+y9haLlMr/vzB3xxqYU5tSw+fsDhof6+fSgkmcho3Eo
XphBhbpu6S06ByN7Y0/esLY+xbYgdVQuVu0uzLz6peLJe935xROKowzCMsCB6odyiMbLAC6jf5D/
zJ4EiqavwuU65NlvnSZo+2MaTz3tQQ+NgQFdvn5X/xV9irzwpnwqb7WrbrdclJpLbIFQ/jIrXY5H
IAe5Lp7hyY/iqrkqb7J9cjHsXc961NBqO8SblW8efsN5XaZG4Mk1KDlIoUZf1XqVi9fNgPqBVmyH
ZAIimv2O53LQLTFtz6NAPiPuqphaZlh+tr+aZt+iSLuFGhpNtO60M46kGr9R44OljJE0ijVYlN/D
Rjy4QnUeR0pRe2OOynKihWXNBRdqvypUVIKS5/W8ngWXOqlNxygsHp9Dep0Wxt5Sv328PbNH3mZe
CoAhw6aKzKmqu40VtRFTE9lzxGt6U+/E8GV4o2ivyf9y12t2Tb8MyiBYyAfdsBEG4+OfEWyqfb7g
cfMGbNQ2VZMC12tx7+yjOYjVBS0i0es4Reg1DmC4Ure/9dV+2ZDu6G5lddSWsDFeABZENAH0GTCN
ZnMEJLVB82QRuDB3CTCEDUJZZcDTllNps0zCfAVqZ23YhacMT2b3qTt+WVjWkhEpQKwa284T8elA
fg7hhjqdgSr5/XQJoM5HKS51voSXwDK2i5SUs5t2tjwppeZ1YuSZGI6qf6hbWqFE5m2H/u1JQPCL
m+k6vF98cC+tVtrEFnDgyqmEzQ10OMG+R/okX+ufnYO+y18CROn+RM0p8hevIHGNyvnJ+V5KMbFW
T7kVZWIv78uX+qbeoS6D2FRI7xnVKPQ5IWJATgcdrdtwUyvrEywNw519t/Q+m7uGzn6HzLptNU5D
z5vfEWlPVnm16q/q6umkPHzsVfNba+j0uZkmh+n+7WUX852LYkUQ67LYY4DXBUL7sYW50gkMBb9M
iJ9wduRVI3XSIhAfdLdKtwgi/axKOo9pjQanvkkej95Sk2BpWdIdnoaTmdQhNsFD/zU2/aEq+oVE
dt5Bfy1LOo7RMYltiinc1w20sGH/2KKyFlFr/S8/n3T4CidetZP4fOkVTwETynz4BbbD3hZkvt3u
dEdH9WLp+C19P+n02WlEydpmce6EYJKtIDy28PkW3UI6Z5ULL1N2xIT+2JHfaDvBzup69TZ9sYtX
5sZ/gOATv/vd4YYGHVgF3WJEoN764iqxjWwY6R1Zf0DQTPGwezK/aNyroj3n6fdTL0agv8aX9S1k
Ygt336zHnBmXDkKShZOa9hg3dPfQ6gFw0cc+Khc+7NzWOcA8HRdBWBBi0hKLsjSNSMFf3DbcrrLv
Y6ksuORrPeDXVxSQGBVYAYwj9MAoF9hSvQCkxhSWvaKIRiNkm/gjTgJUxBEF/61Qau163/CPT9Fh
3EZ3lCopJy3LCkvp0fvfIUL5WWQ51a2bRugyrIMX+3hbPInnEGJcFxMz5VBr54tCxm+/rTCoCYpC
is+QyzONJH3bCSn7asBr1wbc1qobo4a11P1bMiE5SZW3sPnXfFvzdoLc9ydTU7tNb7gEIfpaVvOV
eIfEosTVDiWPxkCSxpT3268YMjCixXVM/xbBYsrboFNqb9hbB8NP/jJ8WtYVFYfk1r2zsvWiQJLY
o7e+9Na65EtVYFXDSWktbgd9q6JD6FlfzU3vQxUlWoDMJSzE07f1h9flqioi7zr/g7NCPh9jlw6W
0TAYlDyDhKeyEuyUL6L7t5wWSs/Z97akzTRUraF7hGq8chF/D4I1yF3xYr9GKzFlHjZ8Vn9AFSMI
3Gx/goe1WS9lETNnlcqyCq0UUDZavK+7f3ZGhjxepXkcpes0WteXzXbckBDDS7TLH4OWx4SxLq/C
yNOf0z1w0evy8+qwuMfiWEh7TMQV+CcdZql3SYaZFCie1oaGh5GQ29tyB3xtM+LUooWxnMOJq+Mj
e9Jnz+KaZk2JPcFYWoOC6Lf/BE32NkN73V0YcmCHhwMYggRHygCyshoCo9M1op0dbJuJQQKGTex1
aad/5oW7qNkz9xlhelBsIQPy/jUYKEYkhhoolH1Rvwm8UbYjMbU/ra5Xu/QCXcdg6ayIoy9/yDOL
70JDfTqilpgzUwH3pX4pBHsyJGzii39XqHv9lBZJImrKQlWMxfFDzry00gdw/Dle2gYAD+2HplQ3
C+f+7e373oQUaKasdaxQqSFG/dbT+6cE4XNbeHG2y67c+1W1biCLDj8pypLhd9sGiBP3NwQcHKIu
OZEvqmNcFYGlCHjTfVCvo/2EjACkJ6EPexLDmP8SJsZSmTVB+42eHHwdjCVKX1NzERZn9Mh87eyU
N0h6wwFWXRqEHOXJuVwuG7y/iSWL0se1kzKp456xIXONOKsvMH/DPtq1gihqF14sQp3eOabFoBjT
AhQQFLIcXTp6fXBykklLjutJnXzlpOXrKAcrpruTv1qh45a36C8f8+HSUq/iwVg6F+8uLcwTx1zT
5l88nISvnbnryEgbI9GosPYVuoWXDXQdzV6/15VrhR1dFnZ757uSPekNEOb8k022s1aOMB5Bjs25
pOy0pCv+LvcABISGFDwvNhHNkItm1XiEeqJnWZVqeXZ8XZ5OC1/u/XUkmZBCc6On3eCOJaKvW+XH
5Od+MlCeKb3kk/Ip2tgP1uPkBR6yydHjcdMNTIN6S28b6eXB8bBMDZEk+PIgIIQgUMriYi0OlarW
0A4HelQ+TEcuJMefLgRLQzh6PZ3vxcxRwsW8Nyq5TG2flFhPjgwyvo4AZOitJbtgJxjyl+UfpWKy
mNmBQ5hlOiTplKNM6f2GenRDIV0VN6665fvujr139PNLczf65Vb3mp3rJ0vYH3lz31mVnnR6UuQt
R5YGlW+n5MbolzCRtUFqGKX54DrfB0/TDUQ+45pF74/o8ujrVbGcU0p+zO9gVy2Hf0R7VpfrzUzL
1tXUiIt52/l9utcJRok3IC97WjtfuvvEP95Ef358v7yiqc/uSpE8E+ihm4Q7QLAeShtcJNWAMIcG
Bnff/mgO3aP7xbgwv8G3SDPffug+N+tmE3wdeLYbj+Uh3gMCDb7QQ9l8/EPkWKwJkS+a7GTyJlmu
KsO+6wAEdof/c2nHFtw+6RZKxE1SH6LjWvGFmMtSzUwKT+8sStF4Wqm9YbVYjKPYqxAkVnv3UGTW
UvBYsiOFwSitEiZRXr3a2RnMgLg37XbypwMos1dSKl6dvPtQfEZas75oNwo40OXiyNsiAu1x6QNL
h6sxXYa2E/IwZpCL0NioLfO28XfF/nNoGEcP7YUXvRywfhpEwoYGOgStZNJvr5s2psUB45E4V+GT
WvkoGUf3wabgRh+345UDRGSzlJHNu9GZUSlSJ0YCOmRiU3tvQkTRgA4cBfurYSPypOBfkob+/VHP
zEnHZ2LAHz46zNlDb24bimooZXXl1jjq3ePCCZGu77+/Jze3jWYiZ1XawNCoq47ykzgh4XexMC5T
oZ7wz6jO5Wj06i6orFmqjt7RO6G1yFE1twuwZoeFp0YvtWJsP17QjAUmJmkQiXzPgl/rrX+4jMun
SULoceruZaVqDydktD82IaGuX/cHG9A8crnoQpr3rY2Vg8IgaG9trcJN3L/kAK7FqMMEQSE6xpuO
MSzBcBsu+f7MXr2xK90pdlTXZU+iS2bZbyC3yxDEGm8nT/cmyv+LHeiZEHNuzpBS52pMg4hZBG3N
XPaDXSWXpqCRKKpiCWkmvVGFD74xJGXMwAbKIj9iqN7Ex1shrCHqZr3qB+m2O24mT4VzvN03KWwJ
63ttkahqbqFC95FxWwpKuiX5TFocmb8PiKUoIN1rYX2XDNrj2HafF/xmbv/O7Uixy6CJAZsf6xRD
Cd0BtFTmNeuB/Wtvx/2Su8ydhHNrUtAystNolpqjrfPi/7L3JcuNI8m2v1JWe9TFjMC1270AQICD
KJGaUsoNTFJKQCAwIzB+/Tuhyu6kIDVR1eu3KbMypuiMycPD3c85FWeO0Q65o0MXcull/NXqndqZ
easQIixKpSPCCHmCEuatYaauBjGgvH8LDfIIdaBnnpqb83O5NLjZNRuOzVCZ0oRrVvqeU5y/PF06
5bN31fuuPB3X7IaN5FoytQarxS3uoSPVqWkQDdeZfKeBXzLszBtmXcuxttCAJr72NHYSh+HU7My5
9BVLk0p0z02E3ZhJti4oEn+kbdYSiCYAO2pX56dyyeDMq8h5aCd9gnG2+eVog/WlMhwWAnyQGG7b
v503Jn79mdHNScHtKQM3jYKj1mq5Z0n2IZTRmk9I6mYVKuB6Lt3EEXk+b/RLh30yp/MkfchAJBRW
YikhyS1i0L5H9w7gjuD+BsYqsDaak7vxfultvnA0rJljsZtYTUABBg86xJEzmsRpau6BDcSVSbVn
aCrgbXybSX+P6uzPCwrqQTYEVICC+ISAaAC5N8wBdrXR9qdw8tRRXQgcxAGbLyQ41nXA1VTIxc37
sVMlpqMKTjVHqzTiQIbsUmPEH/KqdtJiyZV9FYAhxwEaK1FGhLzubI92tdaXtIa17kFGNvxeSEQI
9UJSrxUXQLxFqN+8EvB++oGDR80I7Jk4krNjCKgXKDotOBg8FnHPBrG1ztg6DEo/9tH9ZN9AVw0N
2Ma4EvlykbQ+v2e/ml8kH4CCgJyQSBV/jDEKdVKsoevFnZQ9h00LMqb8BjwOTmeP7nlTsy7LP7cL
WGvQsica69GX+tFWyVEF7ECCKu7fW92tryZnAJM07iYZ5PFJ5GogSlsOc7/y4admZxeU1SdMoWAa
drSBfu81w1FD6NWdH9tXV/upjdk0lgmjtJuEDXKXjXgJ9WhKbKP1eStfL9avCRSfn+TABjscRoAx
sFlaYzcCCq/VZWBbXTBQZeHi++oBBOLhX7Zm15LJuNRVA0YkMjYCVMS+x8wlELcSWLHCb5dB20uT
ODsLkjKCUdmAyUptHVvfK8UbuJD+m5VSZEFXByVuvF0/zmEXslbvChiJ4476Y6ugxGewR0QxC57r
6+1+Ymm23dtGoQbI4MQMUrB2gPZtK9//mQEHLSoYjaRVdgvmuuVOvC/9mHFierbl0caip1yBaT2Y
0LYENljIUXhq4YQPkSu6sZZqXl+eMST3oIQO+lBAZD7Oqm5mhmRGcJx13HqQwQRGkyyUab808a48
jrKpSLF/NGEmqKjxHAuXTvkKrNm+oS8R3395vgjkF/BylFUkgD+a4GUDdW5twAaUq7UC4JlNVeDc
ZBd8f8H5o/z1aH6Zmh1loF5k0KDjKDdqhhoskmTmf3M7i3ZvA+lIUXedvasS0hu5LryFbeLqugcb
4oJD/2oMpwZm76nG5DL0QGBAZ/1Nal6B3u7u/Cx9GVGdmpid1hHwWfAbwoRI4ZaH8VJOd+mLAOAb
QXYADqrzlLviRkUVd2GBvnSAp6Znx7ee8pqCflHcVmHAD/praqIHj0KKGsT5siereHovHaMvDy7w
x8iRoHT8GVM6ciufGhXp8MEPg7zyYtSQwCF6oblRi2Mb64vVak1M4TzCOjUpVvnkUilzYzLMCGq8
vSu7ovtB2qnbcUWCZsshfIZOnbcB9SW24s9CxhnB+2HAJJi+fTQvtKPql1u0TixNv/rVc+H0Z83O
opWoDXgXMROGYwbSQ3Kwr+qL+AeT1+h/MXwovu0EFpC/dffNIb3s3rQgBeE1uPSARiz/ZnPzn7HL
6c+ZnddKkmKdMcwSiITBovgtkRYw9jNK7c8WZhdu2ENi2qDv+w0oaXktbzWHfUtBvmy+FoCGoUNE
NOPrjlLDJ/lWHkz3tHTM9bI3/3rvn2zD2U1MGmApbBt42/SiuIQGuyNYTFq/uQidfCWgMEvpbPGF
5zbhzLlnUTq0cYzpZRPyFOhQi9IC+fMHhYFQXi1WpbWA3v56iCoiffh5gZGaTTcPITIyVJhuENc+
8dYVXQvZvtwpgekkoCuHiNESIf9M5efnEp/YnE2rIYP2gok9nQNtAA1x/c56NhqvPSo70TDBn+rJ
qR4Jc1XmJtufVYr/eRn+N3otDn9OZ/PP/8P/vxTlWNMo5rP//eeevtRFU7zx/xN/9u9/9vGP/nlV
vuY3vH595funcv4vP/whvv+nfe+JP334H8ipUj4e29d6vH5t2pS/G8EvFf/yr3742+v7t9yO5es/
fn8p2pyLb4tokf/+86PNj3/8Lpr0/+f0639+dvmU4c9c/LcuPv/F61PD//G7Yv4BOAGKViZiCkVD
svX33/pX8Qn5QzBBia5FFGbR0CPCgRyMrDH+SPtD4K1VGxg+lKDAK/L7b03Rvn/0h4kaEGTdZDxX
8aGl/P6vX/ZhiX4t2W95mx0KmvPmH7+D12Z2MohqoL8E3W+6ATMQWvjonuPayke7V309lQgoD+Wp
iNypISMkQVKohwYs7FTzrtD6uAd7sJB7QUZxfEamrEk3mR1fRk3ZXY56nYGtVCvvLUJ54TZ4tl+C
SJw6Vmpxo3JatNZSnw2JkewhEqrDVNjIo8f6vnrpIqubVnmiGLlrJ1OcM6eVk8ZFPb4cnGqi8XiU
Ryo3gSlPOb0oQ4XwyActb58d2pCbICuDUOAgEUcy8wQ47ryEDDXXC1HQkfsbK5ZKfjEMCaQ+5KhN
tCtATORNWdY5DdS0HO0LCvbg0sv0oR9vGeXMzAFq7HwlJoX6KCM3eFT6VjffhqnXVnlHJ6/Uhx96
bt9YiZJZnl3lyp3CUabdVSEtjY3MSoUHxCxl+yq3FZ8wOuarvlL6y7gKGdqkmDxqmzAuoicgTnny
2CWtrO0nxFV0o9JpiO/qmDTf0qnMUjcujLYpnYbpUgrUTdFY2aXBomZ04rCOiFtzjlZl8L1GsXLN
ciKV7shScwjSPOcvIx3k9Ic+ofHTaasqd+Q4N0e/VuvWWFEItGirSDHiJ2tCUNe7SgzVj+cGdblx
z5A9d4hGrfJBYlFv+Tw24viS8oSWVzS01NZNta4ih5aajCDXFqqSfm8ZubSF9i27oUNOkqBN1b68
GtQhrSFjjKzZprQzfh3J6BFy9FHNOvDbpinw52PDEnuj561seyCfbdWHXNPHfJPJ/ajvc+B3v2VF
PKLvhfZVlLvZpEigbwOOgvhVGNXlk51l2bCNMwjW4bszPdzTUp0coyFV96rEYdmCmDketBKgSMUY
H1VQVI4XTdWRwUUdONmFGRQn9zzpuuoHt9VO2w650tTf2yZ8nqCQHFQKlazKGSNoSB2JBBoBJ8M0
Gw95XehSQPNhVSlYlQDSH6F2DT66BqyxYLsnTg++7gyaO9gyMjU65mPMQ3JDqtK8riKQUDvt0Db5
hRL3ZeiAwBu5krEILUxbbXPJNbmaw3JJga8kmhSnjh6VoC9gTYZ2QM6MpPcSuX5RWGUpe5JWZeF2
sVEDUaIxJfHkUpXjwEpJflSSXjCDV4QNDrTbg04KZcmz5Zyuo6YduxWEuFoZebABihuhLpH2LiJD
0aNdJW+24IMIlD6tpQeaKpysY7WSnzlOSrHJTMbATVJW6PeUY4bWSFJaargyqzjUHFLQ8U1RJl7j
FkZj3WXfR+xGrhJNBpWtNRl+OzVZt6Z0sotdXoPG/LqimjHiSYuMoJxv6qm1wOVLC0A2CmpEpSv1
Ft+OHQdpUJuFNZxLrLc/4EAjbcPTCWJ+8BnpCmQZ/JpPI2agt0mkOKUitwrYeftOWoODGeIiNAZx
nVPXlkrdyrTS3OWCO32ftzoPXVAlE+MiYkqnHEiYSoZjyHQyNgWrqhRaCa2qs9bNVEk6dl0MmXNS
1Z32pullG2j2wGoXfBrj4CGHKsmRy02rrVy1A8VzbkjKJeQKNGU38lq2gwFfNjmTPlj9lulWsa9B
Zw68ICUp3cSNwpnHOWs0pyjQLurQqrFvbFY0nTMlFdcdyw6lG3SKdo/gGIvLtc7lOr5ruszGg8rU
4sFpUpBsgwL8OksmE+CXWkITjxaiO9KjudEMTsikEWoGjU1+DIw/GiZy6Te9DlV3t5zUXvaBM6TT
y6C1LaWOKVqOVxAbJeHaYBD5WBHahqFbZCDaWKnlkMY/ANaN5Nuur2zk4kClr3uFNibWIY0Vudr1
pWLRTWjxWvUGJSIPNq4d9DcwqSlf7LFkF/UYDd0qbUpDcW3CNeOepG10MxTNGF2CiYBPOHJTe5VY
bWRdxGWuHtIk15rLXOn2vBpL/i1GYwOoH1lh2I6q8Db1jMZo1OuYhFC6ENlbV2ZmYyHN0AjPV5Qh
C+ohkyVHT1kkuUUz+eBlzpOdEivMcqXJzC2QR4FS2sl1tNFvikqyG49IY4PqfjUkJADMCyIJRtf7
LSPTc5S0ZuFW+Pw1ymWAodIG4JatNUWpkxAFV09s17cVq8sXuR+Yq7XSiIYIcOsr7kis9AfgyRxJ
3Ab1Ppwwg3VurGbDIW+mqcZV0KId14z7xsmSSu29aAJPg1dFRVp4udHL+kUIoeboHldUHfqg8m+y
dQ2B3fFRbxUQcDNVNo8DPD6Y0mlTPcdKIstXDbwdeuPCsdV3YVcaDM+EMewap4hC0qJtIuwKaEjS
LnR6W6cV9WKV1elOR5ovxe/R2u41Tt8Qt5vBwBvJi4hBWx8Ooxq3U5Uko5tPfaeu9CkxuaclaQVm
kHQ65CpY1gNrstIEaLxGN7A0Woh7lilWti11GRzsLB5jKjmFVln0MWzV8Yln4Vg7NqFxGXAQNt0n
xkQcQi3LA1NctUoL+m3MjFjdlWoCVvk609MHYrVG6ZSSXRU/OmbFT6FZU/KYcIYqILG7ca2DKSyF
JkBUKEcrLJNDjkI9moMzcyjdbKx47EP14BE5+R9ZjrzBqCfrqMtzxdMzC7zgiJEGHOVieLOtRvle
dPD+QQpCCttJkc7JtohDTPRwS9Ok+LEtN5mrVVXVXNFS0i5ZrYUHFWWMy7ISnRVSr3VbfRpt81YN
W2naNUmTvjVDIY2eXE2RjV6pKHmFMMOI8hCNM9Cal0TdJ2gFAUNI3ZWSw7qsMN0J4u39RVanoemR
tO6Gh1JJknzV2bbeuppKo/DQjRBr2VgdcDjiuJPRXA2JLT+NOnwq9iF4lVwtre0I+QUw+tSQXOMc
OLRaRWFsrGrLdpUmsZ4oSbLvpI6VepVjk8c+sBdoezasnKRo/eRD4kWWOt6NqM7c2ZNaJfh3WCvH
UCRq+0j9d0ia0CgJqCSV8IkD7ZBHkTuUF50KD6+jBkFVUHCCIiWJQe3OlOImnAzd2tHGoPG1FA1t
uwWJpwzq2bDjqqDUtwp9fCpHhrSfZcQv0Bgg/WaUJN4ETUSDfgrD4ki5BOY0zVDe1DRUJ3S19ECz
TzGoJPtrmtG68Cyw7Q9uWeY838QSEB+p7oFVb9oPGVlRSclokJS8ec1T0k4/zHSo9HUYUqPwFdzC
JXEb3lcecmtGeF3hwuNwU101rmg7Mh5U3cSzi3rqi/bFIlYeb6axJiAQMigwFvoE+RDEBVZero3M
rDeg3u4m15g0mzjJQGPVLaV4vDVTHpX5LUuxV1dGWDSZP9HaQOsHafpLMiS1fMT903h1WEAvqZ3C
Tc4TEgfhoEtq0OqJuWdQGED9MZHGY6m39JnDm9xBr0WTgkE3IoT+LEJb09TEcuJIWdGOrq3q+Hkg
6Tc8mXUaYvu8Ut/yKI/oqozk8AEqBiUOeU2oh/TBzhzHsnVIHPP1ADr91msR3gDWZalCdcCSK1Ce
8SEsIN0dlncam7RH2R6AyhCXnfpkoVYqI4gC6gdY0y6JtgmaJNTbLpEqDDjJqyXiy3nKEqVKwLrF
6wx6aehhnuVEETdPes2wGmp2J2XVoYmspbS/yHqepjJgAghF9FwCdCF/rqjFkRVFulZ78tbwkdCI
VqiaXMVrxPTLDCJfDEeHdCFEe5F6R5v7LAMbD0YzTlnl1dpzaz6Pxt9TmrLw3sRYTr5/lgPlFbX6
NK28YTqU9mMeLiRhRA7v01SdfP0s9RhpEvqrxNcjroGCBRzMoU2OJ2/9ny/q0xf00hTN8oitlQNb
H6ZeH+YeIZv4b6pxvc8RvD8KxgKWgv6T2RogB5KU5pR6pCt9BQUzCAxD+Of8IET6azZRH2zM0uBV
i0JfD+bLzidbbc0CLYjXy1xR8/KHqOODmQpKkSLn8IlcPIxCBGQW86qBWE4D2d0kyjaWahx5qNyf
H9A7e/jHERHYQklfQQZfQGs+pjUYVcyOJ6kHAi5UF+lW3xgBhKAXe64+VRBsVPGBAxE1HbA0ohzy
0RDul1JVyxQou+RWQ9q4vWZbSBkjh4rQ0YmvQdnvp/v8ofq2MMJ5Xl0YBu8Sgewjmkg/c3xm5ZBk
GKGonyroSC7AJZ6vrSBfxSvjcN7Y503+0dYsO93mudSgocfrcvBOCjF0eckTfD6qsACOJwWc1uhx
n+MUTKntbDYwrxi/a4P9naXqS7TMt/PlnKnIyEKMAptxnpQNk8SCSrCYM9mNdiVIl9Ggl20qP/++
7Dw/HyoMCeSdIk2HavCcS39q5NJU3rdgBNoXFhjgP/931vVD0vW8/4FbhioN3nggtsG4Pu6/schk
HUGkl4ZIcABlFWcLF87nlREwUuwxRUN19NMdEPYKLWKTeiluo9SzSZ9XeHiYGbrOOY1K//xO+wRz
QAoSUE7QiIDABkHTvIlDT9WRifEI1FEm+vynten1JCh3VlB48SpDR8dhqUvlU+b83SogBgSiB4ao
Zn6cxWEakEQ0ci/dqK7ktK9IsUlAr4J/EkqfF9BZvEsrp0I0f60dllohvppggmIw2KZEllif2RaY
qLRosCmTMvSGJJe81lZrn6lmvNCT96ko8T5ME7MK3CiC9Hm302CXekl6bJYNEzU3gSFTO8yv8Bq1
KcoCf4F8SVziH10xVhQ4QBw7bCIgWD7ObZTUA1TpCq/pw3byaS5kqXoEBo+W3oadi7RKqrkxkbrL
NNHjfW0j81LU2AJg2I9WGvKJwYBnUL8+v9O+nHawattEBaYGin0ff1Yz9CxGu6VHdQb6BZ6V001n
yOFNPTKy1Go9T7K/zzsBMFnHSUJr7DwQIXU3EjtBAt2y/HqSK+62jTbtNbsgR23oxYO+J8RFVsH8
cX6Yc5SSyOnDKPSUABkGPsqa2S5MtbdLBmWAG31EYVOoUEcbKUYd868AFcWszRb7gzUx6yfV3slA
VjjpSshbNOjAqrTtVFhvUUYUJzSXgu0v7t6PQ5stYatDKAzKeO++YvJiwet5WV5JrnqoQf+s+/Ja
kZz+eamK/vk2FGYRycAx4gWpz678SuMEOIrM49OPekyQSl5ixF0yMDsxDdDdkJMtoMtrN74+hfeR
zsIlX/D5LsQo0AUCfXLLQnFqFiE1ZiX3Msiic8gGglQzlry0jkKXRmrnynxiSJaqkUOmwnalQjJW
Ot5eR4sBjgAnutQ19cUB+fBjZlMK7aamJghrDWnoTCTHbWnPlDL7PkwN+9HEpuSNWoVLIM7aP9t+
/n/V8neCFf/PVUu/fs1f4t/ECyd/bejTab1T/OWf1UsJLusP3VBRqdQAB4HmCPbqn+VLKE/qf6C6
jcAG5wBhtsCP/KxfStYfgMtpqG3aBkhwEXHhaP4sYEqq9YcQF0YlBY8AfIn2dwqYH4+KUOPDi1sg
wQGQw/PoPZw48TclBfFoW2vZYTKQ0NavI3RXnUyLGD50Ck8DrI/3hEkIircgUVXFUHT5U4cwN5Hc
7uRKPYb5S8E4BH5Dx9aSpeP4cSCfzYjjejKQiCVFwaUCZvYAS5FtDFYJvq5XSHRApEdC7LMc9iwN
bfb8JqLuoVVcPSohu5BkEIVUnkK5e34CZ42K/xqaLdIIIFKDstnHodkd6QxkSdWjCLuVC/FcEfrt
0V69UoAMznz+utzqJKKmXxfRn0axzRBPofxuQED4o1FIWtodtyPzOCKh2/TKGlK0YMPKkSYsV7zg
wcIgP0b7n+3N1o+hfJpGHTGO+UW9GX4g7ZngNkp9chD3bbfKr8NvEijOvkmPvWOuFqwLZ31utLOV
HHo0B4+1ZRz1UUbm3PKR3faKut68a6ci0QZJaoxe8pWmWVjerzbR6USLjX2ycTtDN9GdjIk2xsrN
KMDdNnQbw/vzI1TfGxHODVH8jhM7KK9HOZK9xnHs4gfO4qtQBe4BCV/Uruvo2ioUlPYfShrdRApo
bsLBJRHAPGZ6pHG6lm26bqAbzNimiCMAJ9AUnmRbFQFDlwW1WgcRuRqieJPb6FHTh1VEx+tsyr2w
qLZxb3jcoAEYQHwzUR01v86bJKjFhVWDc2p8iSTU4RLVExoC1A6v4ya7TLTOMW39YpDcOntLKsw9
GAwYJ9e9KoOVu7ZcEA956KR1RoI6lgbUEdoZ4oecx9uoOYC/50go6k2Fn0k3GTDO0sEeDpP5PWSK
V4tyZs49fDRoPlVWtAEJW7oayH2kBXWSAtFQ7Kys3BtRcdmnAEz3UM4GZAUVSKfNGACnOTjwlMtu
yjetvNKt6WboKkdta18ecz9DsaOGjpVkXIFl+iGRkKbZDYrmxOWD3GPwqJOYoCiE0itp2qdWw+ZW
MkfJHtDjugLP5UqPm22IglkjP1Z96MV9jsaCIFEN4Kq8gnRHzQB0OuqP8oQ2n/Q27SyP1K9tCNRh
NricE1+WIW0hgxeeqn4Y7dQKeGvzpbQgkLhi+VMdBkiNb/Vh3KPOCm1tFljdW5gOK4P3u0GDTDIa
vNH24VUqmC9NjDft1yq8QImcdDXxA17onlKF2C+aize8Y5TRWpVH12qf8BE4M2VXGkxUVBI/MwMW
oV3Mil1Z6VFwrR5a6x76268Vbfe1bqEimTmdqaIMlLgSBw1Rg2azMr+IVAUSutGqQNf+GMV+aql+
VrcHFFyh5vw9bL911WWjSW4/Zn4kJasmTbyySzaNslM1K4g4Sl6mT7LIw1tmpQ0gGNJ9BhRjgWIb
ytZOP5VOTvsAGfik0HcdGtzHXHFo2bhomHGHLHmxZS/vpV2ZZKiRo7sne0aa/ZJH9l70kMNv4y/Q
2zhsJJU4pnw51snKagsXBaXvCjyJGh7xv86ICkdcvg10Z4wGJCfAQwAZva4cgiSPPGCiHL0gd4NV
OLTemBkCSu1VDa9rbAA9IfgWMAWEliPXNxbrnARlAqUFTVwSrq3+IZf4XsFQmk7d8IjfhjVaEWh6
4H3ZQKaa7Ll2rZVQIUtXQO0fdOD/tcy64ygjRsO446nslbLiDgraQlBEU4tpnfWRN5iVY/VP0D0F
g9q1ZiaQNsRNVD7CnXjoAdnoOLbn/dWXXhFBEbDrIjiat3pPRmhVOlOMY0R40BfTpkqvmL30UPja
CrjlBC2cYL/96BPxkiS8wB14LJLNIN32+WM0vJ4fyCxn8PNiA3bnXzbmfrfjTcSRfsLtrfjpIfej
o+SGkCONDqojO1jLRZiUuCs/ufoTk7N3XTgpvdpXo3Gs3sZ35aLy2UZjKr/PV3mgPJ4f4BeBlynY
eMH0AIUtdZ5Ak0AsZQxRbxw1ePfeuOFmt5Bp+NoCGDsEm6wF+MLHVdIS0XJU6sax1fa28hjZ/9UI
fn3/bLpyNOaoeY3vR5GZGpobTuHf382Yo18WZikqKKC3mV5iN+vSN5K99MODxnPv/DrMEhXYaMCo
CTA62h6RDfukKFDkVWJm6qgdO+XCgLy8PGZOjywCin3bUqq9tEpdzvSgsWvXKg0f/WELv0DEhB/2
HTi/BH0c4HkAt8ifeiGRiQMtrqwd9SC7FmLFlQeVJVfoGxa787ZUsSjnbIkX8Uk4I+PlkuRmgQb3
ILokAQiWgAQE0yKIc9Cw5TT+ABiUuc6dF90h4AnMt2jPD6rVUtPw0u+YBeepRLUIQC3tSCCfxUcP
BWAHjSYObcyFQPFThPxhdhV5lnCoE33MopFrR8u66gpjU3edG0mDY4SXrPyOp+IVtN6XwvLzw1Pm
5ZluSix9YIl2TKca6f4i3ZKIb1mVAT4nO7FRvgxqvCoVa8OMA1z2waQNBFtaX2k1w+3Yrtf6hW32
yWnP5mH2Ush0My16wDOOFdDlavYcmeAsNb6d31+f3fbMyuxFYEWoSmlSpx0FXZDiGbvKDQ8WSAhG
jwfpGlqFCzWiRYvCDZ7saItRVY8SjCu5IIFN3zmBmQsWjof4Grz+/l9gsV5a3ZlntYBMtuoch4je
jyt5pa1DD68uXBXGlq+qTQp+/chbytcvGRWfn4wTmWkTXauDduSAatTsOh9b3zYjz0aX5PlFFFmS
M04CibqPpowireMSqOEjNVppZdWjW6gPrDYcyuzeZVXjmI3WrDLD3mij9VSb/DtrCTitC36HFuXB
0Umvw2nGV1oNAtBQCaIsj1w0zMbowlVLl0/dQ67W7lSNkHdt8By4qknv9eifFUxhyAe5jTS+aaH+
JGXpdVJpgEplfWCC5smu673ZNL7V1m5fbDQIGPfNeGFnU6CkBjgaClfrdKe0wG/cFaui6FcxqT2j
SjZ8Qou3StAIxQ2QfqTweuDAiSS6RhNO7KKr7TKitqMQTKlVpugIU71wBNygBU/+8/lJFtvyxBEj
OYC8DuTNcL0Jet13Gb6T5UxBz9Nr6AK9Gvl3Hu9Jd3/++2fH/dP3z45F1yYqShiyej1JT13zjVZ7
QM4XNsrSGObngI99QytduZLQ51vaHtpcvPOjmDnvT6OYbfo2l4xOQnfgVbox/CawV4J/U15WJ5ld
wZ/szHY80/I0aSzYaVayi83ngqq9XAlVdXpVLdzBs9P1ydbsCmZNiLZMADOuJB4UOai7oFBZjHgB
0yVo+mx9ENqcBhaILT6e454Oqp1XcI1FY2wNFGOmYqnENNtmn0zM7vE6K6nSmpN2zMtbQB5co3oZ
K3thn80qLiJG+zCQuWg7leFZQEkL3wfaKhVC6dC+RuedoEODuKjJtzrIOO9BJOAvsxovjFCZZfQK
S5k6KcKNFpY/KP/eWC/GcDy/y9+/48QZfBqf+nGhbBbm5qDgQgn3kEkF5WXhlrve/yv8qEvDmV3Q
vI6nKoZc8bFXHyW0jI06CrB42S+MSHzN5xEhbQ1OW8A+59I3lDKt5w1RsWJCehYjYqDroZCEQ7aK
/QWo9n/YI78szlxFjz49swFbyHscoHj2N7lwRRb0JZ/cEBlf7tZ34bWxaZdEaWbczP/anb8sz5yH
1FFFQb1TRcwTH9pLtXbkVRNEkVDwfqst5yJ1kHjx4iMwEeURN/aP85P99ZL+sj875mPfQxQHCUQ8
xCKnHXG1QUJZKqvVeTMzv/Vzk/4yMzvqkCupVR18LEcdXGrpSi1GPx5UtwU65Lyhr93Wvw3NWW4s
ZtVKpobqsVKOVO/8lIYL18rCjAHM9iGWQgKF99qoq8dpvCz5rZ4jOjWkhfmaoZ4/7Ys5f00POheW
FpIoQIi2BzRr7ZHIE1wTqKv4SBgtEjYuzdzscCehhKZWCovsvl1ZPt0SyZlQkj60PkYIQM7W6h37
9vxy/YcI/Nd6iV91EsokLaLFiGO9mlX1JKDWiW+i2IAeFsUtt+8doku1cLGlz7gXSyzwicmojdAw
38DkAOx4PeIlE1+U7I4MkVtEk6NUzdJiLux+a+Ze4gHYiJFjaqtVPzpAsXtlHQy7wXI6d1ipwOvz
fSG57aIy8dJenXmXOBU6AgoMR/IGv+GtAOE8uK3vFxZxwWG/AzZPZrRP9UTtc5iBggaSX2zVTV63
o3sRcGW+SXyygAxfmtCZOwEvEjWzCQah/uqU9trqhossRm62iBZO+8KpmLccRLQvUdmH42qQn47b
V5MtBVpLR2De4SS1ktwmI667DgSX7SXgqmDy7FBmDMTLN1McjQXx96UkyucS53tc9O+TJwrop8eg
BjYR9KxiZLh5mktjh7JD9TpwRxAqtp7sheoKUFZ7U63Pbxex6c6cv7l8hS0BUCKLI8+GzNH7R4Nf
RNODbNwl2s15S4tTO/MuaWaWVgJpuaNpj88j6wM66i+6sTWJJ8fmJgM2gfi8Bm3+QHylJzszKyMn
s4l//ocsXfPzfKpSG5E52Rhz55ur2qs3uU/Z7jZ8zPbmgUOGAYgnNznq7eVNv1tkYl84LvO+MYBs
Mh1dNepx3NJLstVX1jez34TgnQdg0uvSQN/V+zQoFvze7AE2v/TJzPuk1E6yLMVNmaad36ilB4im
07F6JdvfjdDwdYnjRc4WtteCzyOziEaWwolEDSKqFKhGoOFkkq/UftycX9Evreho/0WFzUSX2swD
0bRTo4ggzaFRghyd5JZqwNBZdd7KFwlmPF5+mZmHM6jCpUlIKiQgr0gAur6VkbiAOm76i3zbrxep
17/epyf2ZsFNYdIqGcBHdlRY4aNG6gCG5klMAuaxfajTyHRMZlwDsrztcsAx2fhmq3yXccW3u9JF
w+g61sfDlCp3QBRtxoJt5GbxuvnyAj/5kTPPNbaghDEnrDCkDEaXQLGlDbpntCpuu3Xn0gvE7A5+
evjt/5F2ZTuS28ryiwRI1MpXrbW2unqfeRF6Nu37rq+/ofI9nmp2naLnGDD8YAOdRSqZTGZmRPD5
uHimmSTJ6GgaKgB0nyg4tROcneVxNn4pYegkxZ4qvBIG9/szAUwvaRh2gJOh5L7KxNQe1L3uZcwJ
Np56z+NMvHrXXezr6vMX1zjaMX2wEu+ha/4+QVo9ob9uu/N5guVT6L+wsAaqCwsx+LBKEYcKWe3K
oJZiSYYnOv0pc8tjaq2q6odo099DleoU2zwFQd76mHgUK2IclAmsG8aj0WAwPBc45/VqoL1YHxN7
wE1MJLDhIBGqbXHxuhwyXuJ9V8727Y28eoVe2GGiD22B7JMLnIAo7oFNmc0q2C7r/A7p7ExTOXGc
E+vYHKifZiD0Ep2cKiyLDp7aQVlj4sEpznIVjHOsI2sQJwEaDWQWjPvNQA1HhaQJp1oV7/MCjDdQ
Cg/MWKSDRYzwta9U2VtKObHkGWDxHHLyJmgMXSBKZLOtQHWURdOR9EOOqIW58CrBG43mjQtM708p
Fn+Sedcrol2D0kBPn+q+s2qy4qS/0yCQzElYdDMPRU/rQdBPE0ycBORem4logs2hxcVVnYwR15aY
Jug1Sd1RSBs8VqRtI3XvoqDPhzxpnvqEJ2hwxW0/7AtzaLq+BGWGmgsnqU0lE/H1WGchhwiarDHz
1uYzZ0PKsraWSCecJjd7QopgjT/pXXsn7+O9ppglpJKm81NFMKy0MkuQ8RxT/Mu77dfXEjbIuSEX
gd4PUA3auhcXAYLmbVVCViXzJxdRfT5Wj/hATn9YpE0WWyrIvft9wju1DPLq/Nj+YJXxPKFKAdUN
ksxfMkU3iwJD2Nlozh1kNdMcTdvwEYjt7RzCDwvOEOWVHOmDaebjAjgQjkJfZH47zZtZnqwMY0+6
kTvVnDvGgKEjjBkFPznbfO1rX24z87Uxd5+jugur4knbCQCbOYH9F505EO2REzi37Z0pW1nvurTH
xEW1LJM8LaPMHw3RyhbBFuRNlrp53f+Q1eeGJFAdayHiKqmgg9GqY4rKjSLNupkAZmgh/iQm6KBd
Jc6hgoqamYVe1q6Rlx/hctAMr650WwFsLkhMWs8Y/5GOK/Fomgl3giZRDGdjuAlCqW1tRqm7GH6S
/lKTATNdqHfp7XOg9hjvEbITODy+z5jKizGWkKlQTEsDBBPQgwTR+F4XmaWPfiqUJnjuHRlUGfkQ
WhqARqSGa9JiYwi8atO1DOCDgzChfugKzB/E+FTjzvCm7bIxDoDpmRgg/CdScRx3ZPPNciEzALQ4
f+AC8+vpiyG1QPW0zgiG6MTo3EVp3YYqdgt6MD3wGvCf9H1vkRzPRmyPFIlWGoJAHqD4LnCDHMRM
Q2SryyGcNCvQE6sENUQbyZjAmXZFtsP35YQQ3gqYDLaigFiMAg1OsxjaTZ67s6jvlCC1aFNaOMJm
XbWuEGocs9ee05ffiS3YKbi0DKHJEUMC7fsUfBXKBpOEsQNKBzOYSky4QqY46S1BeqrAw1ODxW0c
FVcWMDgy24Sn93UlE/nwc5hEldBwnnUKt4EiFUbWgIEcVPCrANPyPwzBoEj/O2Z/QutQuUoJDoe/
JnW6i/E9lBC6XbmdvHFTbm6HEt55YKt3VZyIFdGxz6s6lKBpltxpZoppxSDNNkC5OLGYm5r6rVKa
o5RArhmP/Ns/4cwSeiOaseU8Hbw1SVTjkCRbCGEZuxZcgM1r97hsVEfPPeLLxxX4Bw4PbyUi7EHp
8Si/Ub+yM6sxcY87fH5bntszEb0qUkPKJ/ymStecuPrWkQkyDm9KMe3otMDz8tMk8corqxN93ggA
vDEjSRRyJqy8uK2JgSkxsSyF85R8hTm7yIXAEfo0KxSbbnmF22uJEAi5/zbH3CKAqaU5eOaCUyCA
+FF+CVpeL+36vfjbAhNswZ7VVk0C51oHBwGq9BIbOhE7FIwwfcIbyuAshyWjzcOgyHI9xRFVZ5vO
oY3s7ran/pfE5u/1yEwwHNqulbsUO1YBF6VgMFsb8O6CUAT0DafitaswXq3PFgpgtw2vCdMNxzgT
rF44RhF2Oii4sLR6eO677zl04ZP+620bDAD2P1nb78UxuaKmliKGbLG4tU0YgPtzG4OHc5Pr6CHE
x2Enujrx5m0PXOyEw8hLanifj0ka4xEEJRrBGpXsVwHYi8Fz9+sh/Pf6mNQQD2UdVRcYaObCiusQ
NDFbMTAckj5xdnJ1g1ufiwke8hBVmgIOrBPqlBirBvWJqHhTazihPNl6N3iA5XkBiJ4CyW3VP2K8
+PwZmVM9jWWniEGW+cVUAeRQmEVuuJH8dnuNvK/FnOxeApFds34tEEUhVwQSMrRuW7jWiMc9+Pf3
YkV7QNFXxbGIhQxuuNH34Q7EQ50z260/bop++y+tMUe7HbRo0lZrxgQy4OY1kL/XRHZBKmVqgWYN
9QBaotQj8q9wmTj5PC+uKGscvTjfRqhjxIrAOBiJtvkm3BX7cptA0pNbuua4JpB3HywFoNXLJAHf
LToU2+6+BmPEcqd7/X3kcBH1HB9ZcYOXq5qkrgrAi5L5BPJidgoqstzM3G7T43Vik8xdIDoWOdyi
63q6Pp0+sGHIYCMAeQBLFI+Sm1CroBz0IQa5HTRolOsVuLR/VmFtxTwVmOuf7rc19taZ+zpTQvSW
/ba8F9P7CjV4XXwIlO+LmDjpEkJXQ7OHYOCc8qt7e2GWcVchn+VMUYDIKSGX2sqoI4XcYvknRJmE
RPTCBuOVaqMP1FgD5np70/20Ebfl1vgHN/f1ZN+AXDk4k6Dgfe7eX/i/Dh2ZNBDKwpdBxqpEhVsa
oh3RZW9ExxqkanPVAiTV+s34c5IXPEoXk4DDIO40J5dVexoy+3Y4uOpDFGgA6LsBvcoiAkDIl8xa
nBZ+17yFkmZP4gTS23TTTOQhT3kKrYxEy18xGwPWIkiAUan5BA+Iqap1oTbmfvUW11aWW0Nj08xK
7iMk/7lX24IEMlNbhmDMk7BLcftyK0XXEt7Ln8DcjulYA6eb54VfJ69jGG4XGlmgZ7VAJ+nkiwgS
X7orQLCofW3jweppatbdvjPA11mJbjUo+0W7ayIdzNqid/tbXHP1y1/G3KaKOClSH2NzlhhvPtDa
PpUab3SOZ4O5NLXSWKawzgq/lDY9KCmbkfJi/JXkfgW+YnxOB5YYyo4fo+EIamSx1JUc15myg0I9
hGKNgwQx5fX5om4Jp6V/7VV1aY8NTKUCZhYpHxdAGhWTpqD1D0qzLKq7pNwZqAOTUtwsEkjW1Hew
PJoSmGMi8bEpUJiYfiT6L0ixmimAaHP9syx6IOgeFONoSF/BWwfYHA4hWG6DzrgDNNvvs2I09VDl
pL3XpnY+rIGJclHYyfUcqblPwRMPtIAJqkJHcBRbyp0JSj78S+v8xmJujw8mmaAnlUlIBChm+KUj
7rQd3Qqb/FU2yfrJdiIAjqbmU6g0aE+h02zoXbWZXclJ3fa1eOapz16bo/vwY5jbOgqlWVVA9+fT
vr+jPVQhpPm5l7ovTYJfIoNX8dyQle6EVDaV4FsJ4oY4x5mc23sJNPeIbxsw1HKCo3wlVnz4Wetp
ugjXg0aFfKnhyq0m2iQarSpbtlr3Aikte0y/EeM+kMNdOFeAN3bgonWrlkIM5z7CzHkVgaKTPNXd
y0KhcxEbxxaVy0R/06N8m4ya3WFIIhufcyPeQXf3mxzoDmlKsIGL+3Rs3QGFnmhu7kgvHgVDR9Gr
2suAPYo6r1R45Q74sErmQYI6SK6FApwv1QZ4e+UVCnY183J6X00i52l51RhuGvCUUZCxs7gjpaoM
8BzmOU5rYQ9NYQ1VauEKMkVCQWW4cGLq1S94YY6Jd8WogcmPNAtu1OaZDsrDCofJAJ40NWVTL7U1
Nb2p8/T5rvUrDePCLBMDQcm2aCIY4HwdgGNyriYN7qiUTtjQTZGLllo0mzQWwQqNnjzAC4IO/DB9
KoboXBuVlVOvN1ZnoEGdAGzbHyh4L29fN9cqYhc/EjnJR+8eod6klSkCZ6V3x2RZTuPU2/NSWgRk
zFm+gJX6oZZ+KChEjk36hhmTf/kDmKgXd+pYzRJ2qXNHZ3ZSSNmKEEShqH8Bs7PlWLvyIviwXCbg
ZQQ038DuLn5eg4pPV0BBauwSPd12o4tOmRWMsSNMdJN3GyOA8OZt8+sh+hRu//YIZOwfN1sn5TSH
IEr1paCDMseTvnxZKp4A5m1vR5r10UhQ0axv+ykHcqHb1p4GIkANyAUeaHX9M7fWwgQMEGgSJerW
G3dJD235OAXi6d/tFpOkBaI4ZH0DC6CkP4FzHMRspyre3DZyLRv94BFMwlWIIFsu5LpA3j9gVhZy
Pe66cSttVA2eMGLrju5Bbf4fNEzoGnhu7SETmFolSguyNIU/p+puJu8L9OZRFgXPQGQpjWyOgWIv
CRRqhBAsC61VG8qGND8F8YAKMgBNuKm7Q2MUB7Hv3ToFVAlIfxEjk12torVyVzXHYNyVs99UAnQG
cGt295P2c9Z6p8wfQnSq54DafRu+UFAHoIVrL2A0r+qNnBaW0nc2mdKXUq42VVo4PThzod1gotFu
StkToBeWIvQWHd5DubHomHkBWmiiLiCcQnpCdsuqAqDqZV72HS2deOp+BvgvYK53lv7L0vxIDEC0
FEyvRbVTtZg/GMiBJgq44t+jMvdwI1kSdTKpdnpVsJXqkBXg26aCmUBNQ5J2akCspNmTpXYBs3X6
uL7PBOgLzOACkAyr0IZHBSOr8gq5j1tTCKR9C8J7jv9cOdMr+e1KyrPyBrHDecKwZFNqKJnf2ToI
003Bh7TkZukwbt046VNojR3QIdxyA88sczgGsZylDkR6fjg7lWpplZURcx2Brj0BI3K7ZtnOdmnz
BS6v+OyH9TLnpRWVXO1HHa2qFIwMBhQbQC4RVs5MFUuNd5jM4OEsr7wlPlhkTslUKmAukbDUaDv+
+ovQbb6XvOR9BWQFlvrE+aJXKgEf7DH3dpL8x5446lYTxEj6GzsVAq/NoPkX5UcUHfckfRaSH7ct
n0k/mXgAdnFUccB8C133T5J8uO7ldIjHh0n5kRTbIs+tXF8OIsZEZmx3Um30sIRK5QROcKhnmUlR
vIRlCXkUrfFI1LhTjjsrEmaMoSbQokD8eB67WlsFNZ5yPXrVRKAjZ5BgBD9LIzgGLfg5lu1QvefB
nRz3ViOdGqnnwM4Yj1lhZ7KESUcK2CGUd3Tm1isbHbLyvUYehHnyxEp/noN6lb2xCCYgcR065R+P
Pn6yyVyCOcAIgCGeYXWTLdnAmKcOtVCIw0h5NFnR8+0vxyS0n8wxl6E0BKLe9wZ5qLUM9dTjIM7b
GII+4ULNKua4yXq0GS/5cGMx/tmAAjVuQgkX/KQ43dJ6GaqNc6iCByHjvEnPtB2fbGkymBBQGhKh
U/sxmeiBT5xL2uR+MRAvz9R7lY6tjWT1uYhiSyDx05iOJzKCqQBxIJmk05hWGwlsKPiZXj11X4m6
bKB0BJqd/Cd0GfC0LSu3g4wDlA/wiq4dmiS2mvL4Bq5mQRc/nEn0lBTiPHMXFb7irUpkK8XzP2Gj
PTfBbm0Q49yJno1jFuVIUgCBqpQOxFOdMxiFD8KhHUYit1KZ4UgOoDMYaidOsujQaamrQiMmryBH
noXEHuO3uEf6QaDxEaIET/oWat5jZJFweBkJOtKjG9XoRjf34Pm3ZfAsTZ0fTDWatKV125OZw7qO
XUOs8/cHZw5OOlWjkKfF4gtLYYVpsSvFtymRrHEsdxQ1QUl+vW1w/YO3NpA5OpBN0seJwGDdHgZD
vKuTlFM9ZpQAzwXHD2ti7koSy1HTDN3i4+G579LaTLrXXmyseYagd/lMoMjUoXZdQHqDylB0kCWz
bb4bwHiXdfLUZF6RbGYltbqp3oQlhgen2u7F2KuEyml1zpHj7Qdzv6ZkJNB7jvEQn2MrE15blROr
roaPiy/MXKcxZBzAZVUuvtYc2todpnondm8opmxvf9jr9awLQ0ycyrWgL7Ng3fYjyllb8H3YqtO6
uI2QmPCLWddaaJef+dy8uCjUaL0yGdKAha20eyn0fbzc693mvb//B/nXlSThgzEmMBoGCG7reV0c
4st8DB3IEO0UtzjpnG1c/f/G+Tg/4C9WJZa51MxiXPgNnllGYU3ttyLjjeFcj5Yakg+I9hn6J1hi
JguQGNMyXwU1VkaTx3kubTpuMy322gHZRIR2j8QJNQA6XF3bb7NMkE5TWcJVgtJaN1dO3jy2UoFE
K/86iv4qcpFAJ8oYG2BshBOY74FZH3YCuCLT0EZ7wctHkOAtLnjIgkV0SX2fpLuM3IWzX2WSCVFB
u0R+2hSiE8/bOZXccHmAiog/1W+CjmKTLqKvX3bI1SFhRYqXVsXYrjhUr+EIkRQCdas6suJSOMRG
ZQLr5CA0biHE5Qtzv0nBFlYNI2aLn4dWc4MWzxPxPgmWfTDuq+Er5E0zU6siRwONa9nUlpgoXwe1
dQQj3aglpp1y8FtWI2jQqI11b0fabxYITsTpj3h6xzA4tDSgdTQ/N8jZcn1DA9mpm2MhU6fWkgfw
xqKENXphLdtjP3n9UnmRRPZi/KMXCoCeG4wqDlZRdg4UCq1GeDRS3e6yYae2IA1LaydJVD/ONUeT
521KK0eVH8kECGVRuHKrfY3AdLbEkt1nL2RUj3EugwXfi5camk/hEyYj75Mu2raKmQWNXeWj3U3f
8IIz5RFKgTjhqF/L4lO17KLqThx/lUSCZEtiIV6Yetch/9McqfnWaa8afVfJsao7M5g1s+wGh/Su
WvZWVe6rWAbk8CsEUZ5RHLcbfKVZ88Eb4lK1fM1otJ+N6mWKA7fGx+I97Rj3/JTVrf//4uhpbZQX
wiSRh0AXPMEAiiLLnXpKj8FgfIPqjrWkmKuI38XgWzobTjZQ1J/b1xxz9B04Tdus5pwY5m749IOY
u4HmYkullZRCW44ZSqYiJOX+h6BNRQi44gSBt4HtBSZDMqi0wfOOeMausIGLsVILQ9Q2prIsUGxy
3gZXL4lLe8xtFOYA86k1OhDn8suhAP09kEHWWrOq/ZgrCM180nN6c2mOuZO0QQwNOmN5ABet5ysz
UkeqXgAV4C2MeRKwls5gqQvngRqCojUTxTs5BBR6XF6gqRVbMjTpbJpU7Y9Z/lVUyWwqjQC9Isyr
xwVUn+t7kLfkTqCFh1oOIheCoGbb8Sh+r1Z9L7aBJYslFByPUWKgegAAQiyByxMePeUYoA6ASwJe
wNaTn528eDKyHyil1s4QcHfo2qVz+SOY6D/PAehzC3z6bBtPaGub4jvd9885iO82E8A87VPzQH/J
79WufEwfuT3gaxfrKoAAmn5dAWM/k3iOfUhrGi45PF2H3Gi70XbVfepgyMcDWjfdxrlVDqhC8y70
azAF9L3RGQBTr6YArvIxrCQJpnpBAI56hoyS44SSY/88bIJmNwG2Lh6gA2ArvIneq2XOC6OUqfPr
y1wYRQJ3FE/GUYysobfqd8WSoKcEqa/7/JATSEuCuyq+B2moE/3FOv5fVTuubvbvNVM2XdJnqZ8G
mK/aELShgkkLD+TTnPh4barvcmsp41LFJE1tM2BrMTar4Z9fK6t0sFXv0EQ9YXn0RFHR7azKMh76
kBc717/OpmqXeyx//LDCEMji2J9jp+IBqI+JVvFLfBC8Yhe6EqcsxttR5qFG4z5Wqhg7qk29Gc6b
ERJ1Tf5y+zrgGWHOiAjtRl3QsaJG91oQafXlriueb9u4fgVc+AZzzQ5dF4ZygZV0IABY7NGDqKkd
HDpHspZjdeT2gHiLYm7RpYbiXqfBSYLmoJ3Wkn/sGKDpcokfvSORNCuogvDmMZmr+6/r4GKRzD1X
BcmgQwMenlklZqZ9pd3329vIM8BEFXkMwq6g+FQt/HwWHsLo220D178TkYCxQ62baCq7b/E8LNOA
Sve46x1I/AD2A6Wae9REXbIJHMp5tl+Pkxf2mC3rlkAAny9WlGwBXvm+viBLi1rI9WKz3hI7dnlT
udJV17gwyWxi3lAkzYmKsVxPeIM6ziMonPUjOvdWY1VIdS275ZH48LZVYyIziSIo4sRYJnin33R3
2QB86Bg+cVUIluAB5HA+I2eNGhOKVXFQFqDGMft51NAlwiWAOXVPBO3YZsGweo9RzNTnFvGvJl6/
d1ZjIrOIe35sG7wwBQhDH5SVqQic+LvY05HrkUegAA6dx9ekuuZEH4r5zGpTGcKRePUi03mZbLT1
IrM+gnf6nh67FxmkSJED7uo/3+EPNpm1ysYq5arioBhHwe81E7Nlr9OGWuJ3lEsP/b2yD10et9s1
N/pglLl8+nkq5C6EUWGDfGqzgr2NQ/mW46BUXv7a/jn08IM55voJwOY+gYYBg9eVP0cYEgS74r5F
zbCpilUR1F8SYR/RP3wBrWH0skPCpjGRGEBPWQjx8m9VkOVKZq5sbn+9K8fjgwXGYbRiDmVxjsYH
qYAqa/OsQnObhq+3jZx7Hh9TBQjiSgZahgawL9Dy+JgqRBBMHsLayB7GVrc6jO02Te0KsvplVISf
RpI8VsYg4P3d76Uic/QO3RnDyiAzbIpdtQ2l0ll0zcqH0Y7rfL+oD32KYkQm5fd1jJ6fOvxEi+ll
aEOwLiW52RopSgktXt+nqIMKab9tVn2E/jAUystcRGYr9bYej2YiVPuybZ/HlTQfpX4zVCMI1aL+
k1W9j8ITyO+m4h4E4Bokb6FX3KcPmKyxSfBOq28yJFlx1p6VWjnEQwKyTlChyWNthXPgh0b/RZzm
x3wuXmMRCKdpfmiS10yo0POO3Fase5xF8JRDixudRMPOoK3Q6hMnb9KYh9n6iCYSbi9N01DolsTV
AS4eZlCDBZfKLMu+nhobhXbulMQvg6TeoSyxLePOLhYUh9o0ibZVt5HRZE8F0Zmah3r5Vcf7NH+R
2tjqBfS6B8WMNNEa1FM6filG1THS92J5KYp9TH/IWmNp8YMMuQNh/p4lx6gsgCG8N8ZjHSEIVt8m
OTOpOBxVAvlctXpCn8yEOqhFY3D3J3dBuwXBTdGkJp22E3kOA+GokbteeI+FJwWIPLRWXD0DVKuU
N+VAnXzEY33BU73+DppYt5dBb4TBIR13FjQjzdsuzObaf+2jroloVIq6QVi5v3LuylqdiOwDUI9B
2MJUUaHLJK+TxWNKVbsC2rPvIOWiQQhgqZ2loi+jCC+GWkGWq/6s/dBaiJTGtcf5ZWt8vThc7C9j
C8FqI8mRFuKXCcO+2OogcKeOMNgKhrw8FcS83Kckk3t9MsjEjFksog7jErJvjNVOKTD7n0IWhGyF
uoVv/xTbzdTsSJSApPJXEO1qfQOGFM6tcw59t1bN3DpZV4RSnLWyX+jkLRcJ3GALgJ1dqZ01UtUZ
SGTYvZa/QRt9I8UJeLYUfVPUy4bMT4rQVq6RzBDkE+bYHsMJLzUc3C6GkixewrPcmZowq+Y8Pw5I
GyLymouNq4rSd3HwpbB0uuzOyH9gKmi0J30K7KFWXUH3xH4nZLFqNeN+zA5Gld8Fk69Xd8E8ZNYg
bWmiOjXd6+XQmCQ1oD8vLzgAjj5+a0DglsWv8fSjIf5QF66inYb5a1QSUxqedAyZNFD264+KBLkX
CULyyhsdnhTFgdRDSEMIGuJYBT8HvI/UIAQaezPqu4VsFBRkIM1nJUplAcyzGWTxrcbQ5RD2h+ks
niOjCjqaAwyFOlfwcb2Ime/0oR3OpLXVFKhlO6GItyJeZZDzGcUDBkGddTIawy1luTE4rsGWe1b/
/GCSuW0ACemquobJxpZcDc8d8KWiU3kexs6ely+3zx9zg7LWWMYPhYKi2RhgTZQwjTRspvJnn3Ao
J9h055MR5sglE2mi1qjAYnwyvkIozYWy4335him+rezMG8G9vabzwDrz1S5Zk9m6aAc2liJTsagO
mu+J8UXuXjOFen1VG1ZAcVHopD1pmh/TI86d3uzV7pTm6pe4iw59JQOjnZlRHFo1iTyJaE6UVpUV
N04+YZYpeBYUpDId2ghxsNOT5SCP09PtFbCwk3XHPqyA8Tth1MopXHmfV6VRAqbh2hJys3oU7opv
ONzmyrYnSHvupNL6dz/snK5DUgzym2vFCyKCTKYoFgI4BCE+4AvEIqAPC7/G5rItPc3u3waQz7yo
wEVBScUOfd5b51NcZkwzV/1SVMs89a3it2H/Y9TuSgoBcc62rs+zW8tjqheUIOECkwHFk7F4wqD+
ZthRz9jzS9efjhWzGOb5HWUozMe1TPwyjO8yZTsY8jbTZU6s4FlhvKSAA/ZNqMl+OzsSXZxY36Q6
953NvAYpFBg/+AQTkAxSxNFCM8UXVXNxF7v3Cn9toWZm9j6+jTaxkx3lEtlz3IHNC6KgHFvQYRF/
aad9GujemP5p6DuvS5F0BYQNaEky61rKIRzyrFR8uR3NasRgVo9BQMnh+NynFPajGZZog0hpU1ao
0fj5ix7ZU+RBCcuNLfJ9cdR3epycYjETE5CxP66a//+X+3uFbKdYSEURKMBG9rXjYAO+6SS2ltgr
tezgqFZxmo7jJuf1Uj4ldMx6mdRmgOJzWCxo7CJn6KP5qaOPSfAmorErvk6NE8XHvNgEyXMLuv3b
W33dZX4vd73MLx4LExSHRnGCy6S5fOyT8C7ixajPcZlZ3PoTLkzkqpCpNA9Uv45Ok/CrBWFKJ7sU
SU0Qob3YTfYIdio5hC7iKv9knMDu+6uciSeqizkpnOcR9+cwMZPMRVwEvUSQKwD4PnirnAYlpvCW
w8eoNbtV86JA9M3loXWvR57fW80EUj0zhBq0zsRP+tFUVy7dTjaHjNfh5Jlhw6hmxCUto8Fv6R2h
KAEF92HYctyGnUX5dEyYMNq2dd7XkBHFZQvqPYs4y55s12ny1Oe9PnguysScqEjzbMpgirS9L4OJ
lMo8jManlPWji7IZXZh0C8iVYKJ1+pfqHsoqNvi0vOEF4nqQHPnTAhq7eyypbVe0ECmLm/48yQOl
IGuFQSFthbSeu1jRJnOy1Cy/3T7qbKnwk1UmyoSA34M6KptRb9Z2zZO6mTbrKvPhPLAEFKrFK6J9
zmKZjWXCyyLocl4Ua4LiqH1trsyuKwC20MCb5mAKhbj8/iPHXwwm3rRKNZQaphr8AQNgYTYc+piT
LPMsMCFECESKrn6u+E1IDqGG+lb+h72BT9+KCRYVuPeUiWARK31HezcU5oACq7bq4Nyldr+Jdrxj
9vkRxXwrJnDMYd6hvh0Snz6q39cx9FVVIMC4IHoD/DF73h4yAWQt0GcZpA39tIeuX4bRUY1HDXge
Qficuv4dcdlGdJmDtWyqdfn8Ej3TxKdOeZIkS3AGS3tL7lbtgu55fM12/Ub4AflFzonjxBW2mouW
dGkoA5JNCZNWtPW0sLPa5BS2aJHJ4SGPD72cOTPoZxL1ywKZTCVJrdu/gbPPbGNa7ajWpHKj+Fn4
0NLcopru3LbAiytsUzpTNTHpaphQPPVtFW1qXkEd75TbxRHRa8yeuU+u62+Svz8sZcIKRI6atFDD
YeWY8jBNsg239RYNHqvlZGacy5TVY0zCPM5QzVD8MnC0cTkWjbckvN4R7xMx4WQ2Co3Wa2IwGrOt
xW8z6Tf/8hOx4WRYGslY79BkK0z7oDus53uVYNSQIGSvwo78g4RnvZhvHD8WBdsNY4vRQRhVvFVm
ctjIXnXXeX/K1c7GyjMK7SLBVNJSScQ01DBhLbsTinv9PWruyf2CMY/GzPXd1NVmmwPgHpHHVn3p
W2jULa4a/ry9y7z1MolKOkJ1tOnxHXVhl8y2OOmWiJqsXIHjLttWBfUSgWOSc8Gi+vAxuQYAJhzq
Mu/PRY81k4h3034VTKNe4QBOzsvmV0f579/0E15CA4vk1IMd0idD54lKvIkE1Zyk5ZhonKRsvQBu
WWKylSxNgjEZcfSCeRuJ4fdOHB5H6VUWto3xFqCzcPvjsa3xsxcRXHAE3KrgCGFjChXiWYhivDmN
YwBmDry9MAEQuZ0J4eIC3DaVh2bfP6itXwsxl3bX6HDhvUWfRKEa9/P5C45Q3kXtCoDofXwmfJ5t
HQR+Lu8zXr3sL60yMSfPDC3UM+wumkO7JhfACuJps+yXceAYkO5Fb1BHPUusUGMfH2K9//Ivt5uJ
SLqoan0BgXM/E0HBGGBCDuz3cQxGzNE0Bgwva9/kCPz0XWp30ddIa81RLXeEQNJrinm5D+8bMKmP
Ek9yL/fF7JMFJXlQ+FZRZEXSG2fNq8uyLn256UzOQ6pInRZ5AVzVLl9EB9QAnVl/x821h+Dzhovz
u3avXJpj4lEUBSSSZ3g0CEEMT80OOYVnrYWU3qbiNsitcbAaLvnM7c0kbEiaZrK0WYvNrMFM3LzW
0ktad/9DVvN7aYSFbdV10+Y6xg99guBqpPsc8N7bH+taML+0wISfKJsXSc8U1W+7h1wiVqNmr5L6
NomBBamIpBe9QR44NuVrda9Lo0xe04PAcdILCKcCPWnKHaqGg/itJyNiwZiH92U/YVxcwTRnly9f
qJEd26n6umBcHSosbky6XVS2XtLSJ3Gm3oQGJli6MRGCdr+pNkf0E8xShXxXFj0PBbEncPRb+uAH
kQTKXF37oqT9qYvEEyRjQRyKcSBQRyjNNgTfbxLrnIDLWysTgeJSrcN4kKmfJ4HTgp1FBzy9Tuw0
xbNUHTnzmZyAR0Qm3oyNKAVyPM94C4AqbQvysFPsrVzB2abklix4R4CJJxrkiGM9AS49JiXAbV9E
DHNkM2dC5dyS+e/hhLAihIiUC6Ykh9mf3uIEq4IslRM/Y9AJSgFQpWpAqiOBVucf8M7dDmSfWuN9
k5Z1bRDVByzwLNeC62pE0jGi4yZuWm695FoucHEu2MJ2LRshoHMqVuoG/0falS3HjSvZL2IEQILb
K5daJZV2WX5hWLLFfQF38uvnUD1zRcM1he7bEY7wm7KIJTORefIc0Dz3Dxj9D5yllsDSjfqe3rYu
CCDukl8DcWRPgHMZz9q20IjLqG5O4Yx62hRrV5Hx3erGjWrk9235dNnjXHbXeNv/ngjQOV5G49L+
1EN5K09Ul4Fe+7KJs0+19ccIDibC9Ho46+30WVaoflLIU6eH6u19QWaDKwpVp3+KBhfyKijCCJ8F
jejEKDrjpOVl7eVJ5eVz5OUm5kPpQ8fjvV2izWjftSpkVRKHTvsmf+SklXz6+Supa7qJf0guhG2k
Ga0Q2PHlNrSbbPD0W5FryNSpZUaELcxmDdkMWiQnJb5KNbxBLN3VpBXs5a/8ee+/PkXYRCNveBIk
gYYc/C2vun1U5OB9fzYS4FEq0LT3JTQZMN1Vmu80jRbKF0lqLuoh/O+efv0CYU+1Wh9buvQdlxZ/
eEQB3doOQL4EDgTrQenVuwTwg9wLH8mmfya5C7p5r3BlfuF8CPn6Gct2rFLnOZ0K4JkQQrKJb0KA
itCgdcYmPTTGXrFNSedAtrlCBOGz0idJgmqSOmVehxH/Ts8cNkp7hzI7QvDgGYqmRkA72NkVe+bT
xs23MWp/MbRtgJ4C1gT1ONlanndzX2sp5KaAp6C5HTdoQQVQj6ZQ3SpTrw5ML5SV5c5nVl+WhLS0
nZKhmlOGqtyQPqM5tAlKcH+b1K86zWdt88MwMPJXp5Jwed69/ses2FM0FMzP1jXObMQUl0w5tOLt
3X/lXr9sCE6mgihDHbTLvagd+NbEqR/BkeCn0IxrYmf0zflv5NuSnRO59QOt1KMQ+n4n0zIxVp+5
AT/01od0384uoKYjRKimtfz3+21jcUSpkczGiTT3ISjl7fTt8vKdvc4rA8IF6wwjqxoKKQotb7za
+k5AjK13dx24pFoZLZLsY4RLRnoT4uEJZ6AX7x0KwoHhHxLO/eUjV18jXKiAFsZAutE4NQ2mrwbi
1yRzwY3l9mwAw1/oXV6886F9ZU+4VqQNgdeJG+MUpSDcNzJHByfSyOlVFT9mReBYaHKa9GooX825
9sz5W5JeQ2Ja9oQ5672+foYpLmxTxzlnSXzHg95t4gpI0faZYOh2r4A/3inz5klrur1RYO6tb295
5XMtytyioLuhw3xWh2kxoEdpPG+obj+MauJMIGTKp1caR15FzP2YQW6dgNEuy8vHluYvU2NDekN7
zZvccMek3JkTwEvpaDskCUwMKYeSey77RmFrW9CPgblrQtPcumHghcrS2glBrCDZ0bNxfrWUwo7W
faiXSFNiULjb+BbUC6IN2GS4x/eZvww4by8bZGc9yZdBsQ2amlTRasKNU9ZGfseDABIhJgdnFqhP
uhCxNcYjsUwSVFLn0sY4c5s44zAdO2Cpq1y7MsE+1Wgf9dh7dRdALqrdRDED4lJ1OvOl4orTI6Xt
wQgXxe8W0Iua+jBPr6nVXOfmTZdFoDHd69AVUJ6rEY/XgdVuob/RMr3lxIRaCsQGXd6D2pSRhQl9
2kL6Bc3TnGO4Vq+lRL7n99mmhKpgviKfdEar/CINSD1ATC+6W4i8GUheFzSI5WEdoCSOpyNo5469
tJ2ynJ4/0jvty+riulZW7aY1VcOixgkYHKCo473VDN5ctNctJpOgR9Dyk8EmE0BKC7rDKgbqX3tI
ALW1idmhpPJbEHLGYMsBtcfl83E2cK9+mOCfh1YraQdczmmwb8tBcyyUf7O+vVHJbcm3OtCkE2fP
l22ef7evjAr+JDSVqS4y7EHjawu088AGZ0HzKdsckHpH1kw42zNUV/aEu51MORY3gNvWo86xTfOq
5UjkYzv+YbWHeX6PtXdT796b3nYoy/Zqau4z9NUdK34wIDUX5Ci1AI+eJW8NhhRGNZL4nvOB6+t0
CE4hNsN+ajtE4RhzG2HXgyFvL1lyyQFkQk+hUTHVncRY8hYImfFq9OrbDEofSoNlD5wR/fvZtTaV
G9yAh+tf2hYyqLAoy9SMCnaa6o2SXceQ0ezUCigh4OhLJPgVd5TmQ81vZ3Y/ZLeDpuyM9m4uAL/v
nkqegmIn2lz+TZJjL9L5jwaG5uKKYMXpwYrB61SSu4hr93mvgo/MgM5ofU0mGe+ebBPER96IJzBV
0R+PTbyhirugfUR3ywhK16gfuYz4XnKqRHL/xhwivVNb8xTNUPYLc7+ZBkk4kzjTT4HDlVvL1Bb+
NKoYeuHML+oDbcqt1Uv2SvYdgotiXaZDvQqrpnPIqAEzh0zy8mmQfYbgj3QMcNFqxmeUbbmd9BfC
+aYaXy8bWf7IhRDABCekNCSadWtQMUMSuvkEERXDU6occ1GjX2Hu+7K1s03Elc8Th7X6IWWk7Xog
b+MRL9rMBaWXCw0Lt+TPPR65ebDLlUxxxmoz9PWGRNe1Ev27ddUFpxPlqM4YRm+e6vl2AhzKbK7s
6NflDxWJsv43J/+P89SFSzWMOrMnW48g9Vztl9KXsdBJuuN9fq0OjpH4S2uEeOMW+ifL9K1xPb4O
iRueZK9tySnSl3O8ugyczbZmpDhFuZF5s7GlabWxY1nN67MueuEc6cvPWJkZgGsrhh7Bgm3bvXZs
d5nT+9GO7GTTmZJ790mEtDLUmzbnQYOcxY4mr8PYXDl+XN472YoJ926KlVzn1WCeKlJfDS0YkoJs
o1FN4kBkZoSbR4tJ53qK2JdoV4aKlNPK3YLKMkvZcglBnPOpTHQONzVnoG+APmPeSYpV6uLpLmy9
OHXdGCFL9Ak7YmofwdT5yRiVPnRqnWiwbtomUjcZ+OgBwVWOymiqGz5V37QJbIVg2a06ECx13Xs6
FCp4T6tNMZCPqEqeI0hVOukC081HdEnbsoMKTLKZ7NAP5v7l8o5LFkms2IK+fA5iG4sU2ak3gaxf
CSQWJG5WnNlWI/Cm5+qAJ3qnOdB6gRxx4DYdXqMGWHPaRpZYLT7s0p4I7qcw4ONSZkZ3Kd5Sqt3c
qOm0tUJgP7WHfsYcM6iDK5AnRqGyvbyWstMg+psxhlY6RQ5TDtTHYELqKlrpM+RMahk/XrYlyZfE
OlFhl1UwNUjh1PxYlsAQQHS0AC9hDMIslKVr87YE5eNlm5Jrayzfv/I/pMtTOpi6cZp6sKVp+SZN
p5sMx/qyGdmRXA7UykwQk6JvNBzJOoTyHTUB3/YvW5C5bENwQME0juqkI0TlOnHpTA5UvaVK7Bv0
ymB7UjeeGYHjJZJh6iT5pjjZQWnbW3qAXMPsQpco040SQo0xrrwoxAN83Fu6pB4rygeIwVgsyDZl
xMKCYN5n7lAp6kw/yj8KWnqkf+Hm4NT6t3LMHJo+sCp0Qt5/xNpLVVioCuAhsgyB5zpmaxMvsYzH
GArWXhWGkt/4/xTV/pMwiNMgPcBOif1XowMvEAMkcPtso/itEwMZfhPdp7fqTlaGkZxlsZ5LDQuU
6AZ2YsqPsfIQBYrDpZ3AT2mwC75IJC1uNJDoj50S3ZWs+2E077Qe/aFjd/1cHLKAvdIh8dqk+r4M
K/TWHaQRP3jdXpVBczuy+lUPuDdy5SMsEsxxsPi6nHq/YOmu7bXcKXjoTVr5ZtTKAdPq+6JtftrB
r6IAazmLXA2cfvHMfuVxUBx1YClApsvzayi/Ym7Y5g6IuRKIe9Wg8ouAmVXmTTfPtdvbkeS2nb3P
kL6Bgo+BKW8Rh6/WfWz1KlzVCEQOuNinxpBYOOt4VxaWGt/KY+RDZqtWAARw3AZXQ6xszRyCKFDo
NIdS4gPPX6iVLSG8MKh0Zxj8xyMuduL79jHUIb1qQZkDJVBn3s4uAYwD+qOhmzgQhExAZehg//8L
yKy6+hViqLFCm5AA0JwpwxxkfSDZj7mWZDdUFPb5y3l8WRGR1RH8RscLkByERP/WY/QbZbCaQXQe
Hdeyam/LstwG9XgfaVWy10MGWocI5AFm3jlcV+8n1lzpebIbppBi2Dr7ZY0l1sdUBxcaBW9Wmtdu
V2COGuop4PRulWRLqOYqQeKmAFCBmdg2x52G2raXdpQ4bd88xQUYdKPY183q+6g1P/PG+AEeumNm
D6+lxqt90aBxyFnx3SynY8zsG1oXXgNFGAXD2cSeQFtxS43Oy7hyRMblJE38MwaNRUua1zww70kf
grc3u1I04LeC6kdoECcOXiP6mne93+R4uNTTgcfTdq6u4vE49R+5XeARdyjyraZBcOcYgLSTKe9K
8qwXt3N6nOZvJD2RcRtNdwHZUHSu202ZnjT6qPVXJYrs3WxvhuYKD76Nga4WaR/iLoMukHnL+8wh
M0jalcrtRwsyRejx2lcQfnPbrNjUw4MyPQ78MVWOVnutlQ9tD0Ea5NIFA0DFsNwJa8Wuwexe85eh
TrweU319fKcq340GbAtxQjdohMpc+nIL/nB8q5MjVJiiSOnDsQB5Atv2V8xv7pb+nP7d3pab6S05
yJCWZ735ypzgALQ8ijFjV0MvXDMf6/aOtsb3KpW99GRWhKvfTYo6Mo7GYz4mr+DhbkL6yC0Zhups
vrz6FvFq630xarzXIHqmflSqM1+pZDfdzECST5t69pPZaXQfgfhv9KfPFylWxpclWHnSEpVgQ8la
oKvBBhuQ2U0CaJk0Xtk8sar1K8o9CM47Xa9vivgloLhXGNiW+Niz04Mr72YLiWYcBySIoN0FFqLJ
ZYfqMW2cFmPRCUYHh01tHnWXOPKJMUkYEaH0sZrpkxVa5qlsMG+r1A5XIqcM3jIEyssJqNSzCgko
13qjNxRFO02JeqT6wDftOOw5L486XOTSkoG23Fht1WGjqyeiPCXACXe6ip6O5oThcQKrRQwigLFR
XLUFtUZhWm6jvrTxN7Cgg1+D+R17DgYuudiyKyC+qTuNgEOe2afOPDKteyB4AHTly+XVEWkmhbhD
RXBrgSIpnowY7C5biLQNadN4AId9t5tyB0W+66aZ73L0VUu42ch0gB171pkWg2bje4W5wvHV0N/x
NHEJmEhn6F5Kft3lY4K+1e93pIDQRBFoiL1olmhuB14ifgRLI2jsej8bPd1weLPHM3eTubJE53Iq
BX6k303ngCHg2bpgcVD9QYB0cyQYks+77LqpKC9FrZHaYw+UeuOHMaRghmsQrKFil/YAGFWuHGAk
W0/B4ZXjMGZmmaAI36bgWCkc1frgw+jMYF+5/G2y5RO8G/QTlKlvE35KqbWdF8oNW1ICuHw/8Nb/
fYNA/qQYOkaqTkXjR0bpJk3qqHhbXP4OiYMEU/XvZuIIcmtKaC0xwrqLDTTp3fCm3Rsg4VP8xsuC
h0VrKt7I/NZ5NOx/4gOonX83jK5YYCsGcvnas7aTz9y58nTFLbe2e1VgwnX8DgV5YmHO6V8efZEJ
uajHuoKMDj+Z9fxEG6gwGdKbLTkfIqGxXWLAzixS/skhiuQMs4rzDuJZ7uSBhcFOj2S+qq9lycv5
9+/Xon4CAVdBF2SYc2RUbGkFgrds14A3yBnflM/RlNAtH+pfmuyWy75USGVK6DXMsYbVzM2ydooW
VLqB9uPyKZXchc8+weqzOiXoJ5JMCKfpS1s86vZx7jrJTTjfSV6tnXCltbFOSDiDNAv08VctOEsz
p903N8NWe+tPfzmuAINiC66v3CiecS8VHJUtpXDl7ShgVG8RDoCu/0iPoMH8lHwrf6oOcTBEfHlR
ZdaEmx8sZeR+RA5qseRgApidDfeXLciiryrccVZOWtKYunYKMKzlkLDc9rV+5PxB578K9YlGD0sr
Xuuw0jPfLvqpTQQqGRBxNSVGKB7CqEIz6zTZsvspO1BC8hFgWI1AgZOfoknzEmX04o46kLyX+PDz
aIivMyXKAGP8SevtMmaY40xuK+DfWwdqRVeYV/MGR0ZYIbUmpBNs4sE8D8j3241x4IfSRdHTmd3R
D5xMOn8uibWa+rv/LjDvHnUZM08kD+HQ9BcTFybV+32gSurwyyn5/1+AVIT1mGmYlaONl4Sdn3SI
s/LgdqgVJ7fa4wDKbs6+Xz62ksOhLRdn5W0oCCVZqi91mTzypvagIX83GgkmW/I+oprgbrJaq+aO
cf7JYUHJTfH6F41F581kV4Ub+aDX2UL/6jAK7oXptW2nFnLhBVaoto8K8C9QW6totK3a7I6nNlQy
us3lxZTFeU1wM02o84YoyJQWQQW20HwZKBYXTgmm3R6Pz+Iupk6R3WBwsIRil+QGyr5Z8ECxWXU2
r3QL1YNFdqvdtT4DO7Qs8Ep86adm8+rI5FmXg8cT/iQMXogRbACXlpTpZKFdRPl0A2/1tEbLpFcm
Zw6/V41y3+gGxgW+J+FD3R0G/dR3Bz4+o+xqm2gGQGtSspeSm8EEB9NTW6mCpVZIvteYUawd9hEf
oUzqRy9x5JPSgUSCOznSV5zMruBr0rYGgkNT7RN9GDeQaI6Yi4o06FcwNz25/GqcfXaUPyekay7k
NqhVEkipjX8RUiiO4dK3xaUC9woFd7xgBkeWA5z9UgvQRVD9WIyJ0I4sa/oBEg3mKei/T+p124O4
n4y+ZB/PHtcvKyJ4I+nnxAS70fIwm/zpO02Rdi+D09SNjosCF7RlZfm+5MN04eg0ZC6s3kC2kdbv
am1vs7y6UWVEZGdv++q7hHOScGoMgPuY/7nt+nZhsZTd9rNsSqAI/L9dEnEpcQLKmnbC2yU1UNNl
TXZs0vIqM1/0KcE0tHYYgkPEHsb4yDtD5giWlfojHK6MC+EJ80pZBNQ2P9WFuinS+oeS5P4QYEZL
OcRgjjJMskVDx0n6zh+nXuJQz8etlfllo1euzlIy26qLUj1lyoawg2nsaPcC1IoTD7o7h52rhQOU
rO+U8iZIi2tlopLC0flbufoFQhybS8YqresZnqztFXjH+kfuRiCASvfsW/yTgT9eDrWWrLkQxOqa
2mUZduiRp4FPpm+WlPxGdj/EQKWaiq4mqMf0wbUy32flUZVylC7H/9LJWa7PauvGXgl1m+AZ1UB6
WDG4w+z5KiCJO/XDUzqg46DNflA9Z9HBVg4arSTx4zxg/WvnRJDLbNEkbY2gOs2VghbCsEF1Goj0
hyHtf5DpYPRPmdl+C8zxmOiD06VvuQqCuwmyy4EX1I+Rpe9nxdh2WgL+ivAGN+G67DAmEfhTnW1Y
C+ecmlDJ0XbD+GDZt+EImWWFOXwCse+QH6Pm1s76XT6aGwADoYRaAaiigAn6imH4JyhKxwThXZw6
MzowyaxLCvJn9xgs9YxYum1D2e739c9LqDo2BHtcpIkbQXhgYpgyMl8ue/ezTnBlRdxlLWZMmYaF
3me8qj5pXJa2twx5ff4aftkRW3rgJsurKs/QODxoICs+oYToKs9gj3XxSgbfqO3JSG+lJoUgAqXI
2QoUrcIDGYSxTofsJ3FYgpJR4zFkzHF7jFC5kpTYz6ewqy8Vwgpk3UYSRbF9qr6lz+oh2Pb7agO2
Wl/d670HEN2hv45PkMuTtE3PhumVXSH9GCK1bvoRaU9Hd9Aldubx2+WjIjMghBIrT6Z26EfQvdV4
cKhPiZb7/86CEC0yLRjC1KLVqS65E5G9rcmweWffoatFEqIBs6aZtfXyDe19gZYuGW/t+nrQnv6L
D1m5LuHoAcPPJ7UBlIgDEJCDUTmpJcfs8115wT2L8LbFOceqFvGTlgz3OfKjJsJYFNkV0a3Jk+MU
PmnFLSQXdjwZ97ZC3BIaUspjFLj1eKcYsRe2h6YeHVU5DNkdJbY78vcg0j0dnd8yAIlScJdBtpeT
jVVBTQHN4+FXS4lL1Fbyuj27KavVEk5uoY6azTRqgSb9ukcNctJRGuxQ+49tSUw5X2NamRLOMA+p
kgZpCwg5qHhaa0cgYXdX7CF3uKW5ww28+AKndfFSGn6Wm2orA2Kddeor+8IJT/WctqxAaqCEP+x0
AA3ID2OWCYmdvagrI8IhR2u9J9RAymP0sd9Gr5S33uXzfb4RsDIhpDhKpVX6nCI4Nb6K8uN81Z7y
a7qFFqELddyDeVgolWQlq7OxamVUiIh2nA9TAE2lU2zQIzUTZyaxk0Uo7ibte5WqrmU2u0qVpNCy
LRMipKUoCfQ1cJfjaNgV420cGV4wdjJOyOWQX7jPImAu5grvkqnQTt18TQ3Drck7mVvVL/E6sKvn
ygg9o/NL+qYRdTPTkXhkphvJtkpOjoiIq4xq1ooBTgX9nQPeIxAbYl56RQ+f9P5e5XFJ+iEzKATL
MFcTy04XAIVKvFDbTsP4b79J8C5hOgdDamAYOPzI9qO9Ran8AfIspgOQG0adSicHWNodZZHmfPrx
dVrN5dNX+XPCdSWps6VqHEW7JIUeVm7vLAxaNLnqVjmxYwxLBl5T39nZ/KPXi+g4k9JwtdIGUfIs
Cd5/Cp6AAHT1CjUFz6NGHBUny67QY+q95j7GIxTqicuwXXCqjrU/edMefdBwE778V/MDq5UQ/BEx
yFS0HGUKMsxOa2Lc1JQJKizn5NLtEfxRxbMpK+bUPg13xjbd8afgETxnW2Di/PAUbS9fk+X3XjIm
+KGxSliZL8BCLOVVbezRrwAaJZX4WJkVwe9otEta1QwtaO79nDXbrcJXxl/HKPUvf40skxAHg+3W
inuCBuQpLSOAO3vM3f6a5o3V/EjNDUPZtxnRj6TGEZoPasR2kKUORuhQJjczuTGGTWvl1xx6euOb
melbc7jlk+FaXHdCY3K6u8iDYnVMQeDZEUgL67e5WjuW9Rooj5c/RLJgIt5ziKOwMFr0j6qEnFho
3dp0/jmMz3GcSg6AxGtZgtfqrYFWqokASyBEijkfZTBliYrMhOC1OO0ilC6sCr0gFWAInULIODuq
r7Xf+9Zm2lGowMieLucxpl8XVSRXbik0sTAqAiUg65iMuywZPH2MnTxj1QNmqNHGHF5oBUyUfl9C
hCVlwdvQqN+bovb1sD3pBdqCjbJTobwQDhN6Lhzv5DKRiQWd/52rLF647RYvtbG30CiDps9OYaU3
Ng80ArYRTMN1OroW6s2NxT1CtiowVEX7OtBdy5r9HAaOrr6MmMuaoE7WhyBW48Zthkf85bMo2z7B
28YGCbOhwXO3AwOFbYeuOsoSBonLswSv2oVxYcxTtRCwhjv2tAAdGcbWq/vyJFcilH2PsOJVUSt6
TaBe3jZgcGwfaSm5UrIqqVjuoAGkEdIRkcE2UFGpMn8MwpfRhspaEG4Jkr1pHNwA+nFubz21kele
3rDzDKGrsy+423Rq9KguER9xrm8aP9hO18PN0lRnHthdJo8Vzr9+DohVEaUL9ERNOIjAzbeh/sVr
9JUhL3/5086D/r4+TWSJhih6NxBM8AOrMGrucqHvMQK2NX26hRz99lf3y1pGJdOnFJzg9tbYDYob
gaL+VN/lJ8XT95d/z9mz9HV7xXq4lTSsKxO8wVUg5bP2jcaSytn5MZuVheUXrFIvcI4ZjFmo/OhG
jk9+SwNrP1WviXE7WMhA8O6P0KWZZe/Y86/LlV3h1pdpOpujjbgwboziQ8FU+9LvAiyj/dAO4LG7
wVzeDLikF4LlCdqs3uWFPd/SX9kXbmk+92HUaCjm4QyDA3GXbTBYlyHFMw/TI9nJ7C15zh950Mqc
kAdR0GXZU4EJu4R6HUqpY5BudZAh2twEiYa5rdBuk3zh8gWXTAq3FLyghdFFODsMf33b5ECDBQfV
/lQCX2TIRrKjxRYKiMlO3ckwMLL1FSvSXA+hNKnp1alSyOMYZlujt7ZKvI+nO2PkXqURb4ht3yLd
Joi9UpMBwc+3U75W/I+pSVtniQLhRmywEbmLAHp5zW4NUDMq2/bmb/SuljTjwnqLVaYZfWpIo2K9
F3VrgkSk+xV5rUMPxoa9ycPMsn2XzC0/Z3VxWdMwcy5QACxNz65LgBtmt9KARYtzPw5+xMPohUa4
uXyotLM9stWqCu5iGcdCqk3MUwv1qxQZBDhgincAHUFYVDwZ7IZomeZbbfHchoZjYwiFAvW8gLV5
/JoGyDfodWh2rhE8WMroZvxRx4BHHjcbUm7pCAjrEKDSnYBUY7ov4vtE+6ZTLsk4JJdRHMzUywzS
fA14+lO93YT2tzTu3F771SnUq9vSzdC4ubxsZ9Pt1aoJ+Udg5ryrVDibYN43reaYqJjRwiUyrl5Z
tvcpibo6FKrFwthUMEpItmwLfgTrkD3GN3YJURUQym7ng+U0+/gxeAgf2x/W34DCSK+d4Oh6Qsqk
iDFgOw05YLXPjfnE7cpRB1CxzT5PH/omdPX0AzqiXjLqG70nksWWxMw/BjjrwrZJjIhmBgCGzRsy
yZgJJRbE+pOmNjrVFLPCdk7+bB2tyZZ8w/kU7+vEiNUlM0/TLFAMhGXICqEO4oQHdU82ml9s+e7y
4ZTaWrLn1aHRG8Dl2wr4zAVIVH0KFDCg28q/MdIp6/iI05ZFadKQAYmBoAQZgPSedFfACW6WfDzR
N/xKP4Sx39+A1SryZeqY54Goq0UVnFcCiWboBOZLctd80Gkz+YvWUPwreahfMMm6t+/MQ/RD3dR3
qQfVX+Xn5YWWHRsh5UHJoIvwGK5OVh5s8nx2IlOVtAeWP3EhKJiCo8HIYYVKM6JuGhn7YXpQi27b
Td7l7zhfrluto5A7TW1W9sOA9tng1lfGQfPQsoMKq4sOMTQ5q9GRR7s/ZTmXmtzKpuBXQl5lgb4c
HEiFeeY34wPU+IULDqbb+hNUM7jEHXun+sl8lSOZ5FvLQ+/S2gfv4/P8g+0KVwZslu2nkGDRsq3t
ukPA1+x0G2V3oPuQhFvZSov1JpPFuonHOxRRXJ7jceUOuUe9JVEe3Z5cAxyCudJdJHkUSMKVWB2q
CZQ6whodi3Dec4IpZsN0NAapxloCCJUZEjxPx+dBGQhuBETHHMxLH5N4b7R4UxHJvZA9NywhW0p5
FI+qjovx2eB2ebptLWc8Gl6zCR+Lm/w1hDap+cquS99E1UjiziXXUiwWKVPA01FfclH+nhctouHR
jBtJVnO+0fR1RSzBvwxqomYKwRWhtpNZuxhDiJ/DJuF20WzEWGL9Kd/xN8aDJDdBrK/oYLeYUhs3
YaptN28qpzAlGyhbQcHlpIQpnU2XbDfdBYO268xdhBbkZcf2x2dgBJ+atg6peNAK4mb9HghpG7CB
a0AlKu3kphDF5rJm95/PIsGE4DPSsKPKVMGEurW2DCKy2XF2A2c5fZkrO3Z/JmO/WxPdR2AOzQgp
XER2TNpF7sLdiOllL9Zc+1q5Zpv2WgYLliyh6DoqtYg6VmAyjdrMrQhzKsP7V5skFpQLo59sNZyh
0FLHfld9DzRVdpEWZ/BbFBWWTXAWM3SM55ANGmoTFobmF4Uof9gUz9CIon7mw1FIvumPt5xgcFnV
VQbWxSNeyQm+KdvHO7qLt/oWlJo7WTPmj4qAYEZwEBAgbcGJj+MAHftdSa+4+qiO13Y4bINQRsIg
O+miT4jtTtUbFYvYeiAMWFADFl7DrQXyhSVi/+OGt/BtgoOgncXSfPg8FqGvNL0Ltn2HZptCg6a9
vl3aDtb06/JR/CN8CTYFfxEOFUBnbDnsYPYxgx+0uCN83JRhLzuRSyC8dCIFt5EbZljrLXau3dB3
baPtAg/z5e+T17qFFDugSs6/WGptyzYguQFreebM36CCGINQYVd9zi7mv9g+3oOzo/2odZDdOtFz
9Rztcsy6Q9ZbEjf/DGm/r7BYjlXAtN1nPX4JK8IN+G4ncNuCWcKe9l0weDzsvG7M/bapnYY+69U+
NlNHAROuGSJhov3bP99vBAiNGAuI3FCF+1PGhhlbFo50U93YkeZOmuHq6pHQp8t2zn722tBy8Fb+
IJv72GThst0oJdm6n4FirEe4CPZLEzpDy4hdlV4FNjBpofKcA1+bFu5RGQ9KAV4I7VQEE4bHQD8x
bS9/3Tlnt7Yg3BpzbFQr6XBrQkgWpdOO9Lofl/S+jvKtZaJAV5aejmLsZatnY+HarHCF0qy2EZqw
eRBr4dfpfeQuQEMMxvHr6F532U4m+CFZSXFELVHCJm8brKRagw3auJmUQPZN5xzQ6ps+q3Wrc5KX
QZhmi48FCuJ9eGZAaIHufLf0t96Z7dQKdG+yu+ifc3ngWq7tLu5qZTfo4mluY2xhGbzoUe+U1HCb
Qlamky2gEIY1OwSa2cTXcfRRU4Dd+uG/SPjW3yHEXTrprFYoLGS95oJtzOMy0M7iEkTHvbYguIzJ
GgJon8CC2eog3HmxG9NpDSo5CLKVEvwFaJohSlDiqCX27OU5ccL5l+T6/FH4FbZc8AuzOrWFOSyn
eQq81jwwcyEfu4/yx7SFaACGdvHAaDu67YColNj+gy5wsY2iMlNVwzRsUZFwsHK10jv02lF23lOn
dMPrZf4kO0ih14vv+WO7VpaEA8H7OiMtAauJHiqW0xHmTWMJ5mX9MKp+VlrXJDsOYOFngJRBG6yP
rkol8U1WPaqlCSGxgYGJxNgOhQyNyZb1FX+ZZREMLqmMaYY4v2TnTDUASyqAHDjZJjBvKfVUqgNS
kToTpKSDeqM2txOtPKu4r/le12vfLvc931l6AZqi4wg462TctvnrFCmoyocPbeBUvW90oV8nr1l4
UFTfyG+0MvgI9ebOAGRuItkGGnZO1DTQIUz8nit+0OZbgtkTiEp7wCptwFL9I6801deyRnPnZI5d
2rDQKW1ZofLM5ugLOZmhQ5LCIp9v/JXXGdHsUNJcoxAuuTemxxIFZtQS3Squt7w/Tnosyz7OnPm1
wc964spgo1hDaZOOovpCXODiXf6E/jqKsNW19OSd2d/fbAkw6LY3x36wPm0N4Gxo3KAHKdR+Jk76
C4MUW3qYfXWnJ60T/frHhSxd/x/Srmw7bh1JfhHP4QKC5Cu3WqUqLZYtv/DYskVwJ7iTXz9BzUzf
ElxduH37yQ+2D4pAIjORmRHxaW3BnVtgek/KGWurGAzVSecSKV77ytnpF+YrAuPUeaj6yOjKU219
iXRoSxpRkHX5puueU7QA+xrKN03totEcOghbTkaOWVeFvI2empS3rpEZmyKPXSv9ddu5fMCBb1ws
ET/XTHaZZFZbnrQGanj2tFOX5jv0HypQDLGHmvNfzMYDiTu+WSW2a5kYIweHWRppJ/BFQzLlrmEc
VOH9Qeltt6ufMutRHzdTNu/saPCLHLLlFQkMPEB6AwBZ8lNpnwyMcE45+wq5v2K079hKf2oh2779
bVfCgqGaKIs4tm3Y0Kr5HKbnZYymHPJ00FP2ohajv9Ka05Xw9mkFIfDwyrGHjoD+iIFYV3nti2Na
S4Z3rljOpyWEwNOVc6zyhaKllcaBZe9j67FUBmBkwXsA+QmD2//lrq0/6OLWD0kUt7NuQf+2PtcF
d8d+kq1wJaB9+iYhF00gG7jYeWycjE7ZOWh21ObWHCzX6WtXU3u3aV/TvN1pybApq8GNi1eglF21
faj7IEapNLG/tstmzL6r9JEnkOl9Z9DJbJQE7VVQypWJR0ptU4BmTqX9gXRR0Pd0S9tT5mCodgaG
Wi+gnxGr5yFV1nJk4hUWA9DQfr5tgX8WsE3z8kvFp2Q8ZF0c14qO4XeyJ4VvJS7EhMHDhADC0WJC
+V6qu/onGk5YVPClMXFA9Ewi/RSXRsBH+ynPlO2gZ74N25kgmWGXLng5AsLigFUdaDuBOBru+8jx
R4RTPf8ZZaqLKAbpkLPWaT5Vwak27WaoWClQzOt2dfy9IC8V+lUdhjrLFBOdLIwU07OjPQfzxtLG
4E1+QD9+hyI3KKd6RManqXyLus5tOHNbKwET9U5PEklJ/Uoc+bThgi/nmDmc5wgbznMCNsIX2gI2
XlQh9DJcPkqcp2wxIUNXo5hlfMDdTNvdUDI/imNwlt41FRjBxheJKUkcgbN6u4t7qausadUEp7o+
irtzFsSPahBl6B6unR4dQ7h+4bNtj5E+WXFJ9p2CI1VRVojSHi5Bw7hu2mpe1O3n6V1ZBn+MY//2
h1551BkqiFg1pDnIdkRWDsYGTFmMk37Sy3ur/wb7hfjNe13I5i4/yhVC5Pu0kLCh5bw0LDMw6xbl
dh12IIgBY2Ws3SvFrhuORrSNmhmCXSFN912FS1BCPkv5Po/nWT847eNQ7YiV+RiCNqcMClOYZ+1c
pUCPqpE9AFY7uvVLhf234jY3SI8w0wb5cxdtMGKiHbLNeuqj+tR4YKnf3D6E647r4hSEyKbVXQLp
F3CjVO8xpnh303PuI/6AZC3qN40LSUeplV0NphdLrlZ4YeAYlZ60lOHgrc5jy4hIsKcjkyS1skWE
6NYa9sRTA4tEPOz70i3oL7kg72o5t85LiG+1CYIHjmIzrqrqDZgLRaMDWeVT76/QCQzdhrLzklwa
kcQjW1kIx4Fop2TUdAhu/aZp+qyZ5TZeZFWXj9mLG18nknXUidFiKlrXoIzEtjPdT9l0MJWhxwC4
bR2UpFJ2XbI8gCJlPzfddtWRRGZ/iNsGpEFctxDtXzrNcDER17jToDqu1RlfKC++zPzZ4fE7HTb5
2knTQOIypQwsstts6L9ZTeFazl1J6Sum939EnbWFZNxDw9SXKXpPp+hpKUKzJSpQgfOphKSs284J
tEC/RPQw6+Qe78SMdCD6iNM7R2Wx2+TOphnTaMv7bzOS04o8tYaSgk0UZFLDnaZN3lQfx/4B8Byo
zZvuzI5W+tVO3qiCodf4MepV6vP2iVEM1UUSj3+lUHjpn0S9IafP467p+nVqG3xhm2yT7FaKmf94
xnbNFv66dh8E4RfXrs+dWGUdsmS1uc+NnY4SmsSXrDH3lsEIjhZcYOj+JlCxSXK3PDa7Mox8+1cf
Jr8w3LqRTSf9Oc8jfJDgLYHazUECiCtu39W7caPcY6Xz32PGklz0j0zsYu+Q29FYBes0nkTcV6Bm
0EY/bm/eBwXdrc0TvKI5RCnI4xQN2B5v3iP/P5g6CGPSUP2VohEyfwef4gcNH2/9pIVoTePVXn4n
r4xf62h9MhTBdRp9TVNFSfQPQGz1qG2HD75fLRi+/A2KHJlHE3wo7yEPayctcqvsO7HOefxkttPe
XlP1uQBtdO4myPVBVeK24I03oxoXFOKIleFH2V0fy0Kw5KTFB7wRp0RLerj0CNN8VYvHx5MWv7C2
Qgn/i0MNl2uKl0MVLC/PpfVUQ+Aic6TIA9mvEDL7pOtqtVLgElqQhbhrZ3YFHUwPmGYG41UWWq+y
0U3ZikI+DVleXsYzJC4VcJ0vzeOSyyaVP2ZPbli4OOTflsi7OJ7xp1zvH6zOwuwu9rN0MBnOao8m
bxgq9nPnlel3c/+qm8xNjdyFtkjqdfNjwvq7VN9ZyUmrzzOefEoBnvuUgTJOdzn+VPQmnMp926fg
Vr8vgSnkZHLL+XlWiq3d47ECtwTGDzfqvxqAkqdL785auDCQlLNHZX5P2m+YB3IxMht2QGKWRuw3
zZPdtHjmHLQ5Dmpq+zVwEdO8ywvdBU4Db83+CTb5kirnJT4WePYZ9ivnh7E91aT057wPmWqgsDi7
WvUtmh2XlF9S20CWWR6cGqp2O70FI72mexU0Nj2HQzgWxN6LtyjNeezUX2MVv992NZJ4I2pRVcRq
uqkCwgQhFKA8qEtCXGNgmJtho6enBz6afoMn4+1V/0SbfnbXpuCuketj3KQz1ypj9IDRnfq4+M0v
zUV7ylvHpl2Wu71veMPiZqGMcUmSDop6Vb2l2tDyRmgi5e9ygmSjfZ9CZlDyibJVBB+ez3UBGMsC
hZPT+K58o+hh+pG/WG5+mLwRRQHQy7jJSTZWIXGhpuCwl1mvuOqsgXA5zUh3IvZuNcSjUjDL6nbE
GwwKbMPUTLQndJFu2ugcu1AKDSkEFIVVx96C+De01Xto2ASdZiIF25caA07dG1P+DxL6y7UFBxXH
zaoeo6LYkX6jCyQtClyr/OftE7x2NS4XER76ZgNVE51hrpy3yWHEzK5luVaphBC+DZ1R96wOqC9N
RtxxzfdqIGg2HeJoBGWNzw8iE6/OscVs2SkG2rau36gpe+Wtm/PHwV2ssFrQRf5CYijpEtQvHyMD
dGMF24wGpgsqSPdaWQhq1dDAxyl48FW/FzxrG0dWCrx2+z/V3oUw3zv/32NQ96AVHgNAMgcwCqCi
oXkx6gwgFXGBkFB/NnuwD/ra7vbBfvSNhB0wiYXGEn4FAR5DuJqKUdRgMegUUByqr4oGlgg+OG8K
unvFDLy/tVNm4mZL/YFSptXoqnjhx86JxQ40QZBpDcRvUMcvvpkJ8WIKtjsCac5l8Ydk8TPGt202
By2LzwAi+kx3dlmnBT0z3AaAYIWEs/GQsUcN0wa59aZFh1X/C60EnHfq9iUeQWl3MMrOj03VJ8s3
ljWboRwjl5IG069lH9zekGvDL582RHAaU9tU9pD2ykmnIPFLf6VWGwxoq3I2+vbKDaODHa1rPJ2D
AHbQPUg1uiktXKea3aF5q/Q7UCi4vfKOZt0mYdlRre4nyLKWoyXha6NXyiKffqpgO2WSmKQeM+Wk
dcVvM7HCpK48QvvfWvusqqrnEOUXGBU6DO+S6Qnshz/zzrIDYmKLzVLlgW2jmbsSHZQx+aIkht8t
QN84Fd0QNMTp4hzayQwWYgeJYzzTodvzQXd1XXlz+l1l72xwD+l6tTWI5hL+ravrvYGMsNfeqQEV
F8iIkAoV+snTm1fLhI7mQvRjZVces/KTqQKfOsPkK+6gZzg03b6j5l2h9q9Db/wq4VKaOfGLWrsD
1e990m6UBlVV0ANFrAjY/KOVUsNfcTiXGyqC1mwo1S/cwmUoVcASUyusqu1/Z14iLG2kraVEUYEz
A5tilFvvVo1sibxZLWpb9V4rzl2q+JO5r1np5TELTXPYLjVY/g3w7ymxZ6u/StzSjG4TyIyMtuHl
kGa0cxl+8ErM/rQXQlxhbI55F2Ev+jHZTgPx9NnyK01Gj3MlsnxaRogsTM/AdEGwDK+6bd3/nuba
J44Z2tNZidEYbMK+lPHU/wlgXhuefzk9utrBhds3x3TKqvWOj551Sp/5D55465PSCvS3odxgMHaj
+NIWr2xHhXCmmrTvNKVS8FjGYOzIm7CrXmpOvKZmPmQPfDpVaNGb6NYXrtmAO3QwtyppQE8W1PHz
bUNc/bro95Gu2ETTLEtzxNhK6mgoUFOF36c0WOaTYb60oOrLZ7qBuJPEqf6JMsaGX64mxNk8x+h9
tGA1mpXhqEzIUDDEphcBN2gwzGnA2gPX0zCCROvt77zqJC+XFgIcMgvFpuqMpeMy1Ecz9owh88ax
9Eny0oLmriozzK8ch77zI2cIW20IjNoCOQeeKWXv6To8JlgaLGsJ7BLs2EsZKM54r+V5CopFqMBE
qENXr5iLAOUH5hO5YWy1JoVSnP21J92XYoo8h37h5DXSfzj8uai3kOpanGdLNbeZ9VTkup/M6n5I
jDvbyAFrVztoZ6GUCdF0N3aea3tKvQb4yYLVG4M9Ug1sIocSb6oih8RM/lBnR0vfOC3cOLtvzPTh
9hZeMxXqEFPTMBWPHyXsYJqzdBn0lJ1KyzgUxVvU2hjCBMrHLIMSNBK3V7vmgy9XE+Ivg6phHmk5
OynJjw7qNVUhSZg/tBpE079cQQibtW1SAJMzhts/BqijTLvpl/qlv6/uibeKGnLf2gz3GnVV3W/2
tdf+/AdsBrgPF79BjDQAZi+MR/jKzjlFWrKd2TkdO0mwuTbz+GkVoVyimwo4SdZV1i9V0fgkx3ZT
bAjekz3Bw3qX76XA72vWcnnfhPNr49JB8+rDt7Jn9suE5s+WYV8jfxWGynZ8xwo3eZVD7K8ZzuXC
wrEOZdtpCR+Uk4Pp78qEtoouMc2rceNiiQ83dxE3JjMylthZnWZY7/JuGx/+lyB3wgPoGLk2WPDM
s7H7zy/E5aLCIY6ZUxRljO8iFdto0VfDnCQ34tq88aV7/qh8XnxXazoofK7fVR6ze/oOOu7DslsJ
PeogPqcTiqqFn/imtC5w5d38aV0h+HMlsYuqx6cxe+NA/NRRT2n8osxGkOe2pzHQ2OtFmHLECS5F
eVy3F0dH+APiRxehqFwpFLNskHl0frlDjw8QhQ+4lLpbETkGRbVF1qW61lXEB/+15vqbLja6W4pe
QVFXOQGMtl2a9mRztom1g83feXcejQe80/Ca6AuvH9VHY3pQy9kFo7h/26SuJV2mjiE6E0qOEFwQ
PDoB1oTMda0ApI3Si8Hdiv+KjKcpXr5DvcMfOta7ZS01s6vHfbGs4BomMmYj5niV06JkJ05GhN77
eix+giLMdbryRw+dkirGS5CjK+6ONZXY+bWON4ptYP3TVEINiwgZmOLQsYMO5mpvEWQaWcjR4aop
WLzOkVkctWhrju3G6cZnPcoCTH085xbb0eZ3m4xebH7F8yhcaL7hXb4bjIi7kD/ezDNk+PqiAlno
8rOf324f1fqTbgQrsdlYsLFkjp2wU9ajR2+DVaI8QpJWMmR1pVJ2GSjEVpudWnPL1pC4FHi+Eeqb
7b0xwl2rks+51kT5tJJw5fGgcIomaxigTitZV/kEfnNIsaZbkP5L1SOu5p0XYZYI980mzsgtJDAn
cwWGOCS01MBieVgjqTNpt8nNrYXpwqH/TxG0n8O7aGgYZE6Npq7YaV7aQKnyAFo9YVpM/uxItSOu
1LA+7aiQWzMQEejj8pHOaCGhbglm6hW/r7x3DxCHlrgOmT0KrsM0xkjRVktBbdOr5xa8LrXXlezh
ttnLDFJwFUukpY7R4eBI+pQoM9hBHtVc3QyWDGRw1SVfmoiQNkBKrF0K4INPXae+amUaUuNrUc9Q
+uh8K+Yoj2g7ridHs8rcSL3nFV7meTikMrmva3nTxe8QG2y1nhfmaNvxqa6TLxaI2iyQ3bLli9W3
qFyDvuf2Bl+tc12uJ6QV0M5cem7gIFd6X/a68JOGq3jg+xQpcBuCOPV7NXiovaDV9LLOHkOuXgOy
XzZbtV7BGw7OFOoMXG2rOS6i+JTT09Te1x1xb3+pbGNFjzMxKzVmeFBnmcLGZm5RHmnP/aRL/bqQ
BjnJdRS7SLoJkeQKMNgVn+oq2Rtt0L6pRs/MLV9Lnqu1dqNaPgoUaAYcQZApqQpKLqjYTiroaKbV
Anse1K9l88Vc+Nm0BwkcW/ayEPtGSUSVJesYO1lZ5eps2GUcaUSmJzvTLo5DTrax0ocjGLG5idQq
Mj3U9pBTOLLXHF09wQ37EWmXspFqKlgV2ak28HAn/d6cZ5cVewdt0GYk26lLt0Sxt7nC7ia2SZyN
Vvd33Bg9pRgx/fJiERq05kM05pthKFwQGAd02psUjUxMaZN5v3B718zphi9V0Bql22UPhtV4SMt3
yZJudPtcg4u2bZ5pxEJnqjZ5eWeiWcoo2czKrzS2t0O9Kes66IwMRElOFXaZ7eVG42oZB1YelX46
ewBUvNDoccye2VAFGoEPz+cQ+APUf+bONTNn8CIz+V47ieFm8Exmgq5I20LcdNK/Z1X57fa9kZ3x
R2XlIlmNssqcigJBrA0mn/6oHpJ9sUmgcGwEuvI3lCsllitW5VI7QjPGcuLTjLK/PkReWkPW0dG9
298lcTgi+9M4N0lZG/AHCyZGCnQyFNm7RvYhQkRGkguJjxgFk6UYMCEMVgvrGBcy0JcslRLJnqp4
VhezguVn8ODqy4cKHgieZr99+gcyQ58zmo9reGEMsTqnWl/jcCL1odbecob5xFkWCyRRX6RuslO9
IEOHmKQqR24S3yl2mYrhavXxvzIBkcDJofagExXZRWk+9iChWkgqebRLvkTkb3LKRu30oVhX6AI8
ZD2n+x0pYMxPX29/isT9WUL4tCZi2y3FJQWFqttEuyndGvG0QSPara1jPy7h7fUkti2+mgnQGKzs
cHv0GeS1zk5NoDinS5nI16D8p1e3HGJZqE0TVcjKtCQCAi9v4tO410Zyl3f0MDTppkrYnWnclejU
QrUUwxHApDnzU1vLNR+vn+C/fsHHlN2FwXOqahq3EEc/vN9LfMBcYI/iWR2UHMqPVQg+nKCQC+v9
G7f718LCiYIKZ+gXBQuvRbvF19wV+epidBRVCbp1XmWXzpB9qZgg0SkpzNqKT1lSES8pDzXKymCY
9Zz8ONjFg4oiAbOO4K9pPRobr5GFoS9rdMsm8SqM1/bmD6dlnp1husfycz0OKG39dii2SnQkrR7o
ZuZS647p6Pgpee1b3A6c/hGwq7eupt/7AY+x+ScFo6Apedd+nNINO/rI/i9OkcW9UVTrZqY7uide
tm8OY0jC6U4+sfcnRRVcpGWYFjFMlJOIWCev87znGq/jU6VF4YrEbC31PVq0aBOx6UtH8/lOs7LU
7SI7AiYMWDsjL2ZXzwZX52zLlHFrVeQwa30G1YTunrWl3w+9a1NLD+tmAFu7Y0R+nNJDzOcHMqA4
jX56p0ZeotRhVgzB7bt+1RQvv0h4hTUjNE8HHV4M6etb/rzO22WYtQQxq+EVvjzIXLPEy/WEW98l
kTEXRh+jQBTmfbYb+0Afvi3Ukjixq6HzYiGx/L6Mpj42VRvjcs9BCmhMfzds4aQ3S7Fn+lY+ZyVd
UXhutWq22En2sSLsASpy9WnYNoEeFsO+6rfycvjVh+3lNwp+JO01ghG6Di7Um3wd/KeK/nPVBl1n
ydAFy+e/UR34kyD/8x0Qc8Zcr2jfzHj9xM7oQykHWmPo5TIUP6KvSXvm/RazWAqoQem812K0Oa3X
qVTdekncHox4mvID6l7Pi3PulDtzOjWT5XOLHOxy8pKOuWMGWsupCiuj+TKmzdGOh5e6+V4tTRrU
9c8RQJTbV+BauLvcxDWZvPAfAOSVQ9GOyElJWNrpQYeKmsr+QbJwuch6LS4WIaYzlLzHSRUKpOMy
qJD2cKfgY64UmZDj1RbG5VpC/UaHBExDiyE+ld/6QA2qfRSHju3yDT2v1shV344PfwOTdyWeXy4r
eBI6YgyvI9jH3B633fsyybi7pBdM8B1KWk6QEPm/C6bQ9/HO3rX+x43G/fobtfxrdYWLTxKTyGnJ
xjkZseCKR6ti135Xv6Q6Wgi2P4ZLAIjSFzxBnepvvJSuPWEulxacCRBi1VitzkSLs22O0f4y3ty2
e9nHCc6jS/WkywG9PUUtBgLS6NxET1x7NPCdTiGT1ZDFGTGpTJfS1Grob55MkjyM6MU05MFiYADV
uJ/xH3V9oATFdmdwsxpZLt7gyiQlrLqWcl5uqnDVja6v7dLCLUQr/kg8q96iFgiebLT905DjSSWD
3Us/e3U+F/debcrGBDQ0BsDFCB0g4NfSW+ZBaQeJXgWJT1+GDZEEWJEftGwpj5IWK8Zd7rbqGBg6
iE85hCoTWY9JtpTgaFg5ZAZTYKMR+TZGGpBLtkvoHOg1kaQp/yboOKDuIxYFiauwj3FpqlOptDkg
IhgkT23tvuraA1Gsl4q2G4b5DDMa7ipnORVVzFyNov295Bsn+cpK5rWYlMO847bLpsBOAtXmgQEy
agUSLiZ3vHnKMdexcqXnmBi5tylzdRqM4FRGT3KXaU9VrG/jSP1Rq9rz7Ut4Pfj89V1CXGjqFFVC
A3UEVhbbMc+2lnoqle3tRf5kxf0I2X+tIh5UBCL+wdQQEYjpp/NLuVT3aaEY4Pemjw7FxAfdg4TL
G3j50tQcry42lS7RLM9UMbfXqYjxnddDIDcvVS+ZAI2smKxmc92a/vqRQvzAWFJm9cmQn4q0OAww
3rHYRhkGCKstxzypk2/KEoP6YOmjh8RIwqL6YtqzX0WzD/Gh3txG/exVynaugA4s8d8h2mAnEPjD
T66K9V0DzCWI8mfdK5tD1hwVnXrl1IMC6+u88A0QYhtiKF4GHQalA7N1nbi1Zj0uTAtzpd4WUQsY
X5GFcWaVHjW5xBRk3y9Et3kp+6EtYAp2DQHQAVAb7bUuMZRHJfjxf+OU/rXTIm0VhCZ6zgrk/NMb
xIfibQ/gHbgGQvKmh6YHiI1/2/5Wtyq+0CziEBsKCLbqfLyqLpwgZMCJWa7Fss7qN2mXBFErSa+u
XqO/VhC/CGphatbMMPC0VvfKDE5Avd/pqgxKcfWILpYRgjKturhOFzRwwOwAujbN063yHBsWmAOM
f9BevNgzQ4jOxjzWSgt85ElJFZD3/OjjbWNDEa6UrGNcTQMuvkkoDTA9BgDTKvPTYBy1WTnObQow
tDbqbqPzKchBBe0qWnLfW82rM8QvTs07n5XgV1ii6XFR6zVqlz5fou0wfp3Qvo5i+tsqu8ZV0XdH
NWlPu7Pp4CUQp/beXpp3qyAPSgJdt3SafZZCM2LCdpbdRnV61xqMt2VKjnPPfyXtIDFFmaGspnph
irlljfWwmqLSQKGC7lQgkLj9dtveryeqF3sqRKvMHKN2Xiupa9THNyT7ZrsqxOfbdMCbWlbeuX6h
L9YTokjRj47tpHCdnW/juP4Xfpp4UQ9agRcUsnzMP8q476SLCkGl1he1IzM+kh1X6iRbO+XhOng2
BGjNYLo//y4br1094A0/YggRwhoiXqjrc1dBRyopk6AtdzM/xnzapM1LXMGP/SOswOU9FLyyVqkO
4WjD4HosvkGckM6WV5QY32205r4b4rO9FBurDZNEc6luAbyWbG2qwa/2VlAWSsgjICwo09wqSXa6
ke2NkT7XQEckKC22ueQ+SwxcRMlrGuAmUNCG6an7uuL+zLcNl90iiUMXJ1aUaLIwwLSGals5gOBm
r8qAD7LPENxf1PG8HQlaxiyqvLJa/DYq/K4zJJnRVWzOxfGKyPAZGqNpSjke/6hpVmq9NfX+pe11
KKmqyR1Rx8cy29Ho3QCwn7R3PS02evfbMpTQybLnpdaRcuj82DSypufVgb3LXyZ4KrQvZoiBwtjb
QAujlzH2NNutMr8G5MbLXWdTgbPmMRvDROpPZMcruK9kotZSJHhCrIxSIyAltfRddIUeCVXUf6UE
Iqpc1RUVDHMIb0sbbYAp0Zy3BXGnAAJoBPyWRrlHM9tVyunLbd8sCXcfJHwXAaCI6ByxGoal6Za/
JJBvY6UPJEvfgaLh9fZaMhdJBIeVTFPflAu+srCAh3XX2eM10wJ+pvzBdxhf/W9TLZFDMJlNw15y
JT5hJNIvgWsqB8lHSYxDHGJJo1aP2hx3X++pX+ZfanuQXMqrK2B2UTcMwBZ0RwgsGsrChOXYNcby
vWXj2bZIBij+FNHBaDbK+BQQEVTWVbF3V89aNaR8yk/NULxQtf4KiC53NSSwx3KuoASu36HStJ1I
etQKZDjAE1gB05LKtbU0jIs08hQehXoXe0qV/KpVet/U854OH8z//eNtO7pGkECh6UFMFc3xFc7x
OWupHcUuHJYUAIDGYZ9ASNRJmreYzNuuKt7wflwh1t2Bd/ZD0eabZHqtbf1dX9AhbDtUqNRsOFfZ
MkFit9tmxhFzV88FXV4jrQP2uNQOJB5yD2rcL7d/+MdQoRCx8cNt26bENHQicsU7hmGDZrorTgBW
B7E6HieNPmVVsSlJcu7t2Ztr8iOau99T1XltsuW0+JVYyMmKwvg91GxTEydQU2hXlvzFaouwA2LL
GL+lgBDpaL9MY3mcUTAuqu649N8Ay/sOIHqopfm3aYHLXsbimzKAR8qx72u6uEk8bGYHsjD5sOVZ
c1YG8k2x0YzGQd/+9CsBjKKnCQ58DKFaGMP9fGQQna/VXOsLKMHEX80SAuBlemxs2YTAx2X4vMOU
6rANUEnpmk1EKina62ocZ2V/Uufsq7o4YGfQOAUiL65dwwKBZ9uq4GSPCdkjsU+93iijANTTv2fw
OxEFTDKNaQF722VFckwn+8Vs6altTL8rHM+o1fuKabNXEpLjn/S5Nxl2tjeddAOAFZT8zDmIO+21
h16k2xTtnpL+jWSo5KWWDlhoe1YtMDvOo9smzjZp+CaCzjS4tp51tdg5A8qAmg1ALNjFIC3GIcLM
ojtlouFcnXMj83Wze20rEGCUs2W6Cg0cikk5K91n8/xIewyttzMUKVRU01pI8Wr2U1wOQQaYdlLn
LNSMLH9PejPHDeDu1Bm/+i4P4yn/PVfoSBakXdyCqDUCQfySzNTtCHuMG+3VNidg8+kcg+kK03Gq
PQRzXWLKIzqqbIt5QbAVsK9AxviWCnaFHHoBKlDn8RAOc+PN5G7O8N4xCriErJep4V4p51AKbwDO
RxUlNUcUscjzhYEFWKvOmvkTx+D2tN0rxPEgO+FGRef2wxQM3a6wXgtMPpTD7yKxd0n/rbCOnan7
VvpUD/ldB6rIEbZx2+6vdB8+/zghYc5I2hS2rVfnUa1+wiPte9v81k/TyTIaLwG9Zmqg5AKZwJgP
qNOUX62Yhj3tDguo84iU4HUNseL9uNgre01ELuJ9FxVqkSYwJ5U7ZwOy1JodH22Fe2lsYLeM2F2o
iqoSAGLLo2aNh64f3DbV3dRh/qjScIVAFXjMLqmMNOgPF2E5umaA89ggaCXbYiONKHVeQ+g9OS+L
4zsMrIPW4qe2Gtw+kT/CqbDM+veXO0ArbU4rLT3bcXzUeIuptvHb7SX+THSENQRvV/U20zXFys7r
pCneSX79VECieQ61YPkibyJL1xMevEMNuiCLkPicfXBpQGcuLO7Ibm3v5gHGVWSFH9lRCQE4sZKM
U5SwznH9O0b3jiPfx8CKJPH5s58rbONqzBdH1U4jz4ZWTT+2sRw8vdhnAZif/SmIlidohnty2a0/
5yeERYULOzvcaebRSc9Tj0G8kmfQhOWbKT22c7Wbo8pHo+gpQyvWYxzwp1LG/irZW7HJ1o6cU6dU
srNabgaQ0OSYexyMfHfbRNev+OQHPn+lmPFhAlljum4k56gaDqjjuzxXDpx9z3vDjeJ9n+RAeBr+
7UX/qBcKiwqv2KzNR1vVo+Sc1s/rIH01N4E1Gi6ouyQr/eHmhJWEKl6b64luKDDQWq83Kq2RSYEA
ABrRHIoBvB7ConQkS8rOTfAr2lKPSsKM9KxA7zxaAO8Jk0HWFZAtsv79xY0w1YaV5tiB3KxHTmHv
qfFm8h+3T0nmTcSWWd70bd9Fenpug2aHuY0kKDzWHtdpLO1uxkA8k950mWUIDiUuWGIUDZzyWiGk
2bY8YwgM8Mk+rL+ideE770z1ilBWtFvP5NYtEBxMnuWKhmGM9NzoRwVMHyNooyWbudbAby0huJNu
qTK7XnRENahrUfMVJhI0KguHUnPHtDpmw3tiZKDXN8EtIeVaWe38xupiuNf1wpkakJWex3290/+H
tOtajhxXsl/ECHrzSltGqqJst/TCaLWhA73n1++B9u6oGqoh7nY/TUzMhLIAApmJzJPneOkhd2Jg
BCQHfQ0X/N6cO/D+8tqyx3QEukTt6wHT0/iO8a5svQYDsa1H+Wp7QC1WCEAujjRD+NI25n3NJwLk
rZfxMBmAmmIPHaRwWM4CBp0zPEDNxo9K3R3LxROg6yPonYPT5if9dy2yoKLztP3FP6ejv/seVngv
sdBeVQoBXm4eUjtdSnFXVEswQwPYTPGW3qmorwgEPw4cF51EXKU/dTowZroK1v2Yaksk3U4FNVUp
3mvNW5rxqrgcL8KK80Vk7HKlxZmcmoiSZWZVByo9wjn6n6fOmY1gnFWZpaoYD3kStjVUjjtQLUhT
UIIBAKtrTzUI76MkBQO4YDlRtdwKVew3Czhu5cSTLOComvUYCS4KU8EgQ7Kw794EyD8K+J7bX4zj
BVjdLjktxbFszTwk9WSTBlCdu20DV7QYf0ttTca9mX0UkdmER832Moi3ndJtZXCC4zJ2nmkr0HtP
3bz2UHqjpJWlw+U84rgBxs/hMVspcg73qim/0uhXKn3nLJC3hYyXyyozjrJSzUIqqKv5utMLbhVY
0OwEx0cJViP7T9gpfz9fLNO6oU2WrBGsanIkHxzJdBxgBNiviI8UqinGvLccJ2litbmSdNRGQaP3
xqmeq2/F/TK7U1DdGaI97gZ/NZ3x2/C4vma53d/xNfO2kxpLpM7vIvhjrKjp5wIPpGUQwyidPDmC
qJ1gYWa1tStF/BK1s7f9Ybc9hSXS735hkoxClvZplYfG9IUYgTyBlgMMIdtGtg/PJ2KW0exV8D2W
JBTr09ysLlDS7rYFzgWEYujv6+j7tK4LsyIhJhzt1+q+8IrJG27Tyhlt1aZXsL9F+0ka3PLnjjsD
v53dWCJz/Y05NYlSkjxczW+aiFns0UKBcq9Pr4C5AH0BWPT8A9pPrm4Ru7EKUFS/NdMpL+4zUeNs
Nu+3MK5gaLWl7gbsRC7uFYPstC7Fs7+3i5pTVP7csfntelrsQINIgDSplxK5B1D9EPR2MuMg3Bv3
nV+A1bjy29vlKCj2bPzdmWUpK1ILc+OJgRVW7ewMbWabXYO8owk4Z4qzk+y4xDJkpaFFOLZgS3Pj
neK2Z+GeFlDuexT/PEpm1zpmYQsTb2c5t/K9335xK3uw4jSWVORh686uYAMzD+SOdUdfxs2+PcTw
fRDRsbhkDpyL+v5wuLC7QvAMuRV2tlx+9cljofEcLE3P/j19BAPi79dUbwu5mGUYoOljc1ehZqLa
gD4e+v9ieoG3GrrLF6uJJ72tZcyqhtp8TPvXXH3jHBDqj7dWwzgdsTfSsq5ygs80EFv23gW6/cWH
ZLiTebHPfWtsxycAmpgV1WrUVfRur8Qh+yykgn+J+738JXiZm0CLdHbIPSRRzhFfeJd3Gxi/0kmT
ZtZgiAqlsxkYfvMU7dujdqvbQAWhUCO48s5yCx5HM+8mMHlHPvVF2+sZCZM9GW3RG4Jxl31RM7vz
raA8IOnIQGrCw5TSfdz4sKxKVhsVRd5NsApuajdPf671D10GdW/6a8hqjjfjfNP31t3FKQX79kLE
8j9XglLC02GewudhSXje+j2Zv7CzaJOkGXFCwuJXX9mST7lhUi95aHfGq3men7Njjpyq4nxAzmMJ
Pc7fj+xYQ30ul7A80F3eW2fzAM2JQxOsN6UL3ea9fJ5/kXvlG3grflouTyOd9x0Zd7MMc6VFCc4s
MfaD/gBNMMirAb8lnKSu5sTdz42A38MhC9lVpCkFvQO8Aa2qUE6q8gueREvpaC3e5M2eeOQWMx1q
yYsWnJspM26oTua6F8UUfs6m03VAcwLRfiofwHg9AnkNGUiwbtuLssu5zQ+OP5cZhyRHkLNMqpog
BZhd5QZDdoVDx/oksCwsR/2e43A53kBmfJBQxLKV6YjINOMY91EAFi48Q4RT7hT7bAdEEr/2fv0M
AftrqaoJlhMmiuAVnRnSirKfLlcVgBoYE4vLnWL1j+jaY2i933MWeX1PPwwyn7MRc13o4zV9L4rL
z8stVQNQbdHXvsnc1PV6jPwwxnzApcuHDKrAedjni9NKu0zndWx5FphvFjV1M+QtLKTTE4kAMR9/
cTbsehj+WAMTI2RtJeJKi3ydFwWAt5d4JuKx9otKSUs/U58LP+QsiUXf1vUEgTpRz8PRj3edPfxM
dYc+hWlGWDwIgj0ceZz910/+P2tkZXGrvCQYFsMuDkrtrOCT0hRMm0Gdb3sveSujZ/MiSEyKFoM2
GmYgM15goi5VeFIz72Qhn2Prx0qYgDDN4GLSZJKGifw8CT/rVgVz5k0JjJAF8lvAjaFjVgaG5cvZ
Y57sDeGugzxcrO7zNvsxZ6id6CdBvZu0/CYeOswPiB6wtg4A0fg7IAoY0Q2zzumYOQ2YKRTUCDVI
dxbjAnB76QgRSnKTEqyD8b0ShZ+Ax7pk/pWv8hd1yAFkjOxOmN1CrXaTgrxmBJYAHeZUz3bZMCa2
lSSnCM8NBdxmWte72Sr6nE9wvaD8sUH0G11+A3mI5bSbo/PSpLtWqna99nOqTTctlC+SkZ2qCZw1
RnwLks9DUx5k3FhjWgD9lzxNeJFW81nRp/uOPKQYX57nZIeqTYNJeoVMbp51IZhL0BbfzaW/pIWr
C9FjZgy3MpR4xky+s9TkCIKKQzHAwQnAI0n6K+QpkM62couOf3YrTw0ngl093Crcq6FQKVxWLcKA
MqHYZ2oe6vVpjbVd0T/GasnZV+o2P527CyPstlbroiSRiJbtckzin6NKnmtNPSTN0/b3uxovLuww
8UJKRUVUpwW1gPVBVYdjUWEydNWdtRKely7cNsbbObroi7My54WAajwW1SWzTcgSmh3S8OjnH1gB
4fV/QuC73uiFFejWtvpaoNs9mrti7B8tTT9VMmffeK6HWYo6KD2YKFeUUM2gRYkkXrm8WFc/zcU6
mGAHLu+pqQT47Q5Ce5qveuUZD2toP9sgpTmINyZmlsVjdEo4GOXP+Pj31PBjA5kYWM1mHgtCFIdk
Pz2bzxgIcWnrHnIjtMfNa3p9pohjzDEBsTDFrBgtKw8FKbabPDvg3wIDSngjlFJG8P41VrOP2pfV
ml62Twr9y58u2ccOs2jsSRqUJsVqQ0P60epabacZcTIl6JZkt2rWzkzVo5HqHOzZv7xt/tlfFp9t
CV2f5zoW3NOH+LhvAkwTHfNbNYSc0LMODlMFaBCb97i56lIuVstESzro2M8tCgwN2OdNIxT6wZma
u2L9vr2rn+Gbv39QFrXdDsm7ng581wOFm+DZf0uhYz7ywjMQ+G85kg8ZFTf9LT0L++5N5XFj8VbK
OE8djcxyibDBE+oOzXs5rAvoxdGCOBgwkoyRiyAJtpfN/ayMKx0ydbJKBHrcVyogTfxeC2TVTQP5
cfKjM4RBQLiNYSHok7jbpumF3DrHrDOKMJ1fRrCcQ9hZAarQ6JpDV9wZlDquwRkuv20bvO4iPsLG
p5kxIo6kx6x3mEuPOhSMqqWzk4rgxTH0IfCDRp36K6aE5zj19aiBdsU6cV6wVz3wx09g09oJTXqI
WiOYLNK+HiGjvuj+9ip5FpjusZTrUr2uCPRV/6YKpdN3AieBvf4Kv1gEcyeXhNIHdUsagpcexOdQ
t14KGyoItl6aYWGWzrx+qyfdTTqyi4fYhbqnrYuJV893WcJzELz1Mrlu3ila1HVSHgK36xjIKyux
5fg+ngn63y9is5pUoKAZcFKn4iHOn4WC43uuX8KLDWUu4dJ0hdaWMEAfO3Juw/GQhxkoRrv2JtAo
p7IDUK34Vt7ymjpXnc6FZeYSFnGK2gJ9Zk3maNdJ8ms1Qzk7FTVK/n93LpnEACwm/SwI+E5tAlxP
rHoZsfZ/Z4JJAQpS4CDm2MZ+Ogrzj6nliAJc9VgXm8XE/KbAEztO0Csd5RmUApXXJ7U3FC9jmjhW
23hpo3LcM+fksbHeGFdhnhUkNZBS8kkRTGPn/tWesWF9qrO8blEPCQ012wlTAT2Byts2cR0N+LFv
LE2wtFiAXIkUsrZfb6o7SulOUZzzf6N/SK/7p6hyYYtxByA7XwEBMbKw/y4f6NBi+iQ/xvveowXf
7KnZ/eXaGN9AZKKPSVbHIcZMqdyo6QL8l+9FlOrNe4HjiHielyUIjlc5SjRLzt97OzMIKF9jMD8o
gXZoT/Opg0SIvRx5QFVe3Pw0WFUaY5auPcYSo7COvovp4ph15K0l8OiJiuXKgw8NKJBTJQ/dsu+E
leM7qP/b+qiM72gjSa9qA8vOZsnuRvWw5sQZUp4z5N02xn+U9Wp1q7DkoSyDOS27HyeVc9voD91a
CONBItG0rEiBBwFryK7SEldrwjWDWhdYg7vqy/bZ5CyHnaqqkp5UcY/X3mSJqGbssvJ52wDns2hM
qpHGxtSsGoIHSdqbFuVAS/CUpXO2rfCWwWQbszLkBtEVWGkTD5AYGVpU2xauI+4+nAZLwUamqkEi
BieY7WvZnpH8K8c2JKgJGx5ylwkylA747X+SJ17N8epj7sIyc+SUodfFLMXJpjpu+cHylED38T7m
rPC9P7Fx8DTm4FnJECHWI/qSPdi+nS7od2gNQTlS9JTjQl865Tk5t2+pA/EEtz6sPwGDSe6UFz5x
IG+3WRY12VrlCReNOrF+D8mA4rV60kN5vx5Asuv1QXYQQsiWPqn325+Zc1x15rhKUy9PmE7CUwcQ
JzAPCtLt+rdvDJ05rR3R0znTYaR3JWxwF8QeSG9vmn3hT0ed82Z87/1sfFZ23MOSM7kD3Qs9uCjC
Th5G7xR/CDrV7h8ShNnRUb/qD9XN7HWhel4dKND705fqTT5FzrLjHWaOd2OZeJOxkWgZKw+BbuqT
QH+pp/QkG/cYOeIFQk6YZ9l4IRgoJLH0vs3lXvQ6J/b6XRHQjvVwLgOZc3Q4mZ/OpMl6b42GgjFI
QLggREO+16nlm8M+Up56WfMh7M7xeZy0nOXoXTplLroU31VE9Vj2jaT0rPVV6HiFcN7Lg+Xn7YVq
sSJasaXNRfIyP0DH0qFOQHHqw+hR9E3pNH8XmFi+3tJYyTpHPQmz4rXvkgNebZyWOOcksvMfWj5U
K9CkuIU6amKo5SSma0btASUsrx+r/bZj4aVl7CBIkgAvIi44jdk+OhQe2iMUdSOepYCCxCNEX7/y
Gs4ar0/2fMQOlsNXTkWIgDYojQHxDLKMDpP8Nq0X6cDidWHukuD/rXlPa2QYF8YUNUZQoen1+0NY
LwTRqBcg4Yl2M5PENUqNE6j+JTh8mGBuWpWIQhpbUhzOX82DIbrEnY9U1lT0wQhhJ94ctPeV297y
8IXXs4wPu/REXbzxh5XOfyVTHkb5fkmzQLNqzlOBZ4EJ9fW4rlWR0xCsrQ5ErGONJ4r4mXmC+T5M
lM9n3Kw0xvfJbuqbCAyahzpU0Lw3vOF7dNO4UAVKTqavt8F05MGIrqNQPg4HCxnslc4k3TrClbS2
GYh3FCeRe5IEPWoVv4Gi0Iq9EKhv4k0NUVpeivMvr8x/vuAnKGEUpVE1xwnSCh2XcN7VnuhHdh/w
OXu5tpgor8y61Nd9GSNt0/zhLobTtG6T3fiTP0t3vTB9sa/Mi7avi14lMtJ4NZieY0xb3xMo5h6X
J/DH2FNoBOReL5x19cYA6KK9sQcQ5c9eRh97S8/2xe1YFA3aShNuh1AqrqU/qG1rc3zo9ZD3YYLx
LUte6YCBlCmtgd0vkA2AMIKz7rTT5AuBfoTu44TkhdfH4VzK9/h4sbCGxOZcdTi0Unov9E9WyUkc
/iU0fCyL8Sug701aUcXbmQIn1G/Z90EFKQig7v+riADy5mIAooaHn7ie636YZZzNWjTjTIYB7d7J
LcbqOKSzk4E6evuj8XaP8TdQpAWtBimTMAKBUZJ/VZORcyw462BRgnkEMr0WbAuhVAJQp51TNOYz
XjuZswwWHqgZEQEmo8PpNoIUDUMCvWbORtG3xedE/Z/vwSID1aaLYkomF1prZ4t9fwOSgS+EchaX
goFx+vJ1rZunalhuZwnqxdXommMyHxsRg1aLZRC0X6BAszTQRDmYTb3L5Zu+9WbldklfFCXx1S46
a5Gwk7tvjR77BWYnS72EyBhEU5UIheREshoH3NXf20o/ZaLxsDbgGRoqqJT26mo3cwo2a7kdnGS6
46yds3TGf63QzK3aDEexlsCBWaxeNgl/BG742F3GPUlt3Rsx5hNC9Fw1/QzWibV//btVMO5JAvF6
uUg4iBrmfKso8Ypx4iR09LZsnREm9Rkgol0JLdi/VrnxBQj54hlpLwQd3XZ06vUHFLDdOSEcq7zD
zzgokloShIXg2k1wF82g5e9587bXZ2E/IhgLKTTAfJGruRC/Q+0n060hNTYCTQil7pP1kz/jwwvP
bKNPKvsCSC6ShLJ5soBIspCsgj+/cOc+ctNk3llj4YFjpQdRSRzo0/P2WeE4LbbJNy/LpNYGTnwD
4e28+WmIS9ConGYEb1dZuNo4SAKJmi5B+i/57Y/+nLijDektRx1tcoh93uuetyom56nNth17swc8
jrirfE+m6M4YMs7WXcdVfJwVlnumr5Re1BqRxksF6JEmkH9EDxRdYPKKypyD/04PfBH6U7RWVBEB
LIQia2m0wSzx8OA8C4zPQDcqAjYb6fioP6sIvoBt+NsnjbtdjM9IFUrona2IwKT2FwzqzvJdUb5Z
wNRJ5itAXhpAdgsPb0r/6oanUhifUUxCJ7XiAE8VQwvNOEhZ5mUogqyWwin08CwxeYwwmcnaZSjJ
Q/BYMNtAW9/iqXeMiRehec8XhcllGnWF92vN4QwIm2SbufBjzkcgu4E+caVicJe1gqr24sSgj7In
SfYtvd1H5qKB61ew9WR6WYTXpq78WUw9OSnw2pkhVTo8c744vWYbe8+2BCeIf8yNhr2n117QvBwv
HdDzuCmoPaC/4nEHYjj3nu0QiloaoRw10IFN0en3dFgK8wVeeVRtyj5anflvHs7FYRuGfTWmY1cj
JolRsovM1Jb6xeXsI29ZTFqilTpEgmXQvdD5L8BQC68E0/jkmC7QTQRoNYrpX7SgEDkpLW9x9L9f
+J3RWIfeqOEV8jz1lt4DUQpnbdcuDfRydUMEfZcBDq/fLSySgYmB2krCDuiwvII6Y5bYwrK8FNK3
P9jFS1NMULAqYzXAhkSRC4ovmLb4ZH3JfMvpvcUloJb5rh75j5trO3hplPl0S6UmShsD3jwp/Xey
Go+j+XV7XddSsUsLzDeqSLZMSonDke2bk3Rsdxo6E+0tt2Zx7TJf2mEiBDSdVS3WYYcOW0BnyDP3
NVh9O3QLYr/jZMlXg8WlNXpuLk5ebemdOUZ1Gqb9TbWsX5reeIi7zI1V8Sip8W2/ql6qoWkx+tvb
ee2uXRpm4kVazO1cqw1yzGpwpG7GfO5s62TgvDSuTihf2mGihaEOYyzMGXVV8b1xrvfQY3hDIegh
PgjokiuHYZ8cIaMYg/OI9+K+Wqe5NM4GEF1qkE3kdKbEOkPryvArdNmg/uWWJ/lB8wmghNHN4KqV
XaFO0042l8XtagHw4jewmScqRWUyWS1esjvrQfmqfV2e5WfrKB2jm+V7K4TCXeygGn0WbkblD9za
pWnG6ZBOXRVFxyN6bW5nJGtS3HEscNwaS1+OPKdJKszSh1EMBWgZc18yfedpzcIxxDmubA6aFZKU
dAt2UekOVfylaOBF88ftK3EVVHG5X4yLmYSsSvEEieE5F08B2VjkKu+1rjaI3fVl29pntk88ji+t
MY7GyKy8FktU10CeAf1sfQlS4mUg/51t4zQeZk9zZtWmCpCgMAROBt7OETtok6N1wWu3v38oNoW5
/DGMHxrTrEabQU7CFGUHuzCj06iubqwMe1B22Y2GiTrwJFD1jxh8P0K+eg30Su1VRXWilALQTvlZ
o+6FKL+t5QqSVK9z8ahLMmQSQbI8EuE0xGWoDcNTYoIyzvRBcLGPxmPagst/+KqU5sJ7jFEPtrUk
xsN1U1IMHbgmUaRdvOZQ/4DPoc9ceT99n1zNkY/ZXSv7lBF4v/1pr7aBLneTdXq6Ga3zDOcKlYLv
kgvlknMO1hBkrG7xAlIUnzsiyFss4+kEdZmi1sD9UIN0N8reMD/ObzFokWaqcOjOgwsweHUfPxjh
nzxCLxbLZr95onSausL0pL0Y4uArfWdLUn7P2VOOB2BzXm0S2lIqcF1ad3Thy9+ZF9zyi3Xb7eUd
ZAyC/0LXh36ojTPEZr1aLfQm2r7UeetBFGDW3YlfJbBKYNxzguAb0m3Zzh+sUAsV3iGi3nnLNpNS
KXpfznr6nvCk9wrGhztf/9ramKp1eZ+Q48ZVxvEVMVEkIa3SsICsgLEm/mwUe/AK70TCnUahP3tr
WYzbSyx5ykXzP/mVYCcONBITv3GV9p0wSHyD6sr20eGdHMa3CWOkgaQEWYDapY7aL3ab7utF8bat
8KLHJ8pxwcoyMcLC5q+iQxPH6ikPBJzO8Se/3XV9TRbGLUGdDSE95r6jGWz1RY3h59oCMDm5gb4H
UI6cI0g/++dP9Y8RlohIr5UVGnMY7aY0vRnxurZyOZt23W99mGBSFASVfErjgnJJLB4lWCIIu6b7
nfKMiBhkhQTRn/K5QdP2/7bPkrHyi7Q76YRBXwRsH2XdV9zlqT5rSMK89F1TcXnUj/IxuYtOf9K0
u7TL3mm1hgRrDYYFJfa6SnbxG3g7+oly/z2t+Fgac5cbVRzbJsXwY7+cinw9LapxI0Y11NAXm4Cg
OpmgIRkZgR5ZnKm8q421y9UxV1tWswzapimStFzYlxWmsJZRfjKH9GbGEKWgFI416K+amjlKDv2Y
Yb/Uo1/FIlido33KwwHzjhZz7YEM1xKjAbCzim8zPXfk2vDMFcy1IvD7SbbbPsm8u8JkG0VDiCaM
GVoq8mKna20vmepvm+DceYvJKtRa1pSJxKhSkPrQqT/1KdrJf1KCvfyGjGNpernL9TUCyYpAdoOB
uWBx5bQ3ttdhiQxXcybqrbAUAsgM17NMapAVG7ZsrI/bu7X9+S2R8Sy6vPZdLzaUD1m2ZeFeiPzJ
sGwd3coi5pREr0JkPnbNEll/Islt1xUU14va4+LXe8rZRr7EAlocXnPz7UQ8R9zpsd3xyNu2z90n
8rS1mjWxkLDMvpvsSMu8Dvzb2zvJ+16MRzEA38818GKHVfVDadud1EVuGaecU8FbCOM89CHuc50G
mz79JlQH3eQkkLy/z7iDnLRRKZU42FKq7Uj31uoRp5hD/8K/h8tPdGjzWAqmkoANcSWv63ySQHuo
N+RQ1JywzLPD+IGhECqzlxAzc3l2rOixlolT5YpTkbvtD8/bMsYX6KoQDVMFfjdN6w99Cy3BJdi2
cD2//r9ghX/+HoetoQCRgQQOiwpy2BqYRJWs9/r+y2ouIGKAyJQlvPydRcYtKCQ3wMaVIKNvHrPS
Ap1Y7ZfpaMeAIya15KWVwVkj5/q8540XuUZpLXGZDmDjUc3aJj2qy71iZ7rgbS+M87FYEjMlzhrE
ftyfNG9fNWF96BPOcbja3rzwcu/P3ouVZEouK42Bg9d5s0sR69KONjhbjw7C1k8dxyPwvOp7vnFh
T8vNQU6sPguVhxVTeEPQ3Grgt8CUcw8oBYZwI7yG6sB6QQDZ3kyuacZbyKtldrU5g1wFndXYJXvD
p+PrcwvTq+HkqGl4sisCr60/bZvm3O73X3ax6G4wMrWJkEgUkAMGYtYZ29Kpm9aJiub5r0yxSJ4k
MzD8QgEUikle9Lw4DIK6n01rV+fy47Ypzulk+x9DJOqp2Q6gFmshBJMANJOIMu+j0Si74YA/IXoE
o4wbWgSh8gS0plY9FYA4Gjid6QMvlecdEZbiS6nrecwGANAjQifDO7t+6V5bgBregCQdwEVdKPb6
rfHTlzbgtbF5V/G9uHhxSoi5CGtTo/PfeO0NJb+C5IpLlRGqPXQsHngvwX953P7jqFk6KAVYJy1T
sLVUIhuSUyDCo6MMRlB60F/lIX85YYGl9iLQhpKMGS3mMffn9izNxr6GZnyCzD1pe39QORkOJ1dk
+by0cuzTPEeZZ+68TLGcrgFcyZBP6wxSGK4oGicgsNibbIpKqGKi2zh0UpAUd5UEkU3ouhTZEuCe
OM1wLJV9pT2pqX7UoNOdCkaYR5ktm9aX7Wv57rK3rgwT4jH7Ng7FhHPU++phvkFfEgxu0Y3mpY/Z
DorS1p7bvObcUrYhEleairQcH1ezFwdteqd4jdzveJD6fCnJq7Cji5DFInKWJe0Ei7atLSmUQRdU
Tiak3UFuMOW7IQaH2vCkAGZH4hMYLTh5Gsfnsc0Ro5GFVaHuqFgKv1A9Y+RxtXLuCdsVqU2zTFaK
4ys64J219FQWP7IGJe5pDOTsm1UPnCVxghML0BGUtRbaDMfFKCq716eDKJToBORBoVmctOnqHMzl
p6PX6MLFraWRKeuiFaGliY9NsTP7o2V0ttyWUFKAJh00N1csW58wLzfpfiUCzJsut1byM5JSpxAn
Hp0NvQsbd0VhcgKhtJJWaNUibLIv4iB5olxDq6I6y+AYbttoX5c/4LNcCaLBZiM55jqdjWE4Q/cE
UNE7qT/MyoTBXOjforK6fY95R406uIu9GtCkSdp1KMJBfJ2Wr9pccWIrzwA9iRcG8MpMymFpijAx
vyVAmi/d49+tgHFEvRRFeRPhazc9gPtrYQ8rJ9vhuF22TzGnmrVier8I004MxfFYzfNJzzjLeI/6
G4eEbVNEK5ga11gsEChnd7hfbsXG1hu7fqCznemhulXdAfQR8pE8qTfxi75LJ79+4vXzeGulPvjy
c+n9Gun6UoRqFBaG+RYZSJfbmLNYzoVg+XkWbemQbsGKpf8Ui+pW6WJHLTuP1MSpc8WX1sxdFvUv
iy1st0IuoQDfl3IRtk3iVTKoqed8Dnq1SWyAGQ6Kpbysefo6SE+qurMUA4r2xiEypqBQLXeKS19L
pKcu4SWEvD1n/JWuqGm2WnMRigP4uTVxFwut0y3R3111dvIfenFELUoc47Yhb5L02vcz56Jw7jrb
yBClRe1LyB2HaTX+UoTKniw0Sf/qurOSqX27SlM84RuOJUibo8SuutbbNmHxPgjjUnRDUyG1hg8y
L6onZ5ZjLhZYaQkmcZvhNBbiPUmGo5lL+3EZYltqmh/CKn4XBWHf6HptC7IquHizVIcFmkvOYKID
YshfC5LeiBnmEfIYAxBQyTsoqg6xJ73ca+RkxfJtWq4QUwd2LRp1xKt7IvpZH5b9l7KZ7TQtnVg7
F2Vsi8ozmW6t2DhqHQbp+vE0KHdtUXtxWgRmke+lCbMG8Rx9bZLJ1kxAaKTi0KrRsZOy89zlu1XW
AjXKgjVJnWlc/Facc1T6IQopt/KrqRqvS/Us6/ifo9eyXuxeIX4VnaPitBjDzbh2bi1AI2suUYB9
GlZIiNZnSaz8HNqcSvEwQO0wr15U5Y0o2lesCiC8RNuX3fAMXZVdrkEE3MCYyVg5zVT6iTDcLoV4
qAYeXv3akcQbQ5WgiqqKIEv83Z8tCPrGXKIE2c7N0QKDs6Fzig3XDsulBfoLLjxmRGRTzg10hJTZ
dFTruZRlEMj8wcTCpRHGRURlb3WaBCMN0Ajii87TJuBtE5OhjFU75FMJomAIEUdibSdIbbcv1VU4
0+USPmUaIEptm/9wEWcv3R1Iu7rb+WjFtoHHZ3uv79rX4iG5s154Qe0qnOvSNpOEEGtMwTQCWEW2
1/z6IbW7u+62rl0JYocZpnsR4w6lB4BMCVbI2SmD9Nx1Dg9VRjeRjfCXv4JxK0TOBmha4rEoAdmR
NK+jHEhkuus7DoBl80RKItsmqbrK0AwRzwcRsoATCYb1NE+Wx/metN75r6uBFaYeuuj5MlsxCjOY
nekb0E9gC6MBYq757dqctC65j9rBbcEBO1bzfts4b4VMljJl0ygaIioogxk5aqbftJ3l6Fnibpu5
mpP988WwRsZ7iOU4m9OMiXo1mF3Meh0s4lMVAeIahp07VDdM8iLoF1Ru39hNqASqL+64yFLeVjMu
Zm2VTGnqd5KN4n4IBC8HBwXIdgEu49UYrmVmlytmHE3TxTIQc1ixeICCx07fTyB3IgdeneZqx/fS
DuNwdA3Ml32HinDjkT3It1yqVpScB9QqzsYd3cXkiVuL2ryA+JyMC5rHuekbE7kDnd9MCzs/QAI6
3ptnGXxSwOgC3kwxVgMn8XqnnNm6Koz7UdXF6uXUQF6U526/Jh6qpU0RvcnCeCPXiW80ptdCl7hW
iqDQu122QI6nJd6wTF6X+0T8EZevSg68xqR4qiJ6I1rfqbivM8FVp9KtG/G8Sqs7qCdtnFD7vY8M
0y4UCcXSu1wVPK2MDnUl7OrsnC/3dZraQnZPtBDMLa6+zo+E6E6ras7Sr72zdspzCV0lyLAZ3qgP
D8083+hp8jSbw6FNMkjHYE5ZRsZei5RD19++dFcrS5dHg3GTzaTXM6g5itC8hcr0+8EYMf8t7yln
p4ayPS//3gx+YDVheklxbplkEvEaIYN1GDFl1lucCsBVC5JsaqJoGpbCstWQriZqrOG0R8XPcgoS
kUfjSE/upxN2YYB1iNEw5hOBh2jEO6F9GSbrZuolexG/J/LASXh4thinqIydEQ0VXERhdYcEmjcg
KbjXzOIw5arflSvnPPD2jnF+YpzEKWRN4CnMwROioNd4vcTrbv5i9xinp1srGpY16jPaQ/pN/IXm
Xro6kGuERIzlyA+AfuCdkQt2cWN9A9ndcx+kQNLpQCtOnCzpvaz46UNqog69Z4RUZKy/Z5OzsPbA
gHb9STSqY6OIbqQiRUZZSmogkan2D2JJdmhtHQoZuYxZORpRMrtM5nnfJWLuVtbwVdXye6UF31Uz
OZAqG91sriGOKv4PaVe2WzmuJL9IACmKpPSq7Wy2j/cq14tQq0Tt+/b1E/IAXbbsezR3Gg000FWN
k+KWTGZGRoyGE0FosqQQsE4LZnMdXO7F5Fe50ZziuD1rFqLjcCx/atpWTPKqZ78amCF1kzEL0uQ6
Eas51ioViRANWOde/JhVAy1Hmdia/EmJcT3oXQd/BkZBdQU97isy3c1QHhSC/iEo1+n0EVp6YGbu
vyeE/B7DILBNWvszpLpcawrwMrrKMpAZkGrcx6Ny27Z40ZrhT8vzpem23Kf9DFnxrw3U5+25OjGQ
EKTciUJpOJXQrucZcJWoNw5GwL5PsvfntH+pk+GFDvUzGyJXS7/3SemAlPIUpdIf4i8yzuy0yX7I
GcGi0Bs3j4A3CxQ7kgKKjhF7BsEP6Gl6AZn46mbOO3cG4Qowz8XRgOuOhA6J8Zg8BAP6embWRx7e
lM8s6HFqs7a0QQrdH5OstfZ9A9oybomDEUWpM8Zx5M8R9RIMeBgq7qEq/ZIm+T4Z/z+BhyGxXpIy
k+qGuXIrZhJrAFdYwzlXWA8M0bTzGJr2fXbuQPYVpb2nCWLHfXkMwuY3oe3G1fnB13AhdGZxytH5
ZEII/f1xiBgfDNXm3ZmnL+AbdcIpADH8z3lUHu22FGk+eJrFmGGZOjMMBlb9VXhg1gqN/FHRneXw
oDUPifh9+Wb7dDBvfn8VBmSzmQWFxGDm8hpNT3YESQGdfFE9ND+158u2PsRxq7Gs/AiNoriuoH11
zmLN0avxMcTrx4r1Xa+N57LsazsYEzeYqsfLdjfmcJ0rLYYyTZkFu0WIAYJsb9zKHX6MD94PbZ0o
TXguG0jKdGf9Lr8CUWUDJb2FtKWsbcAxpqv2KfC2OMq2hrU6CIM5pxMNMCzEBnaQ/Yi1LWbExf+9
84+rUa1u1dgchz6Oyu5cV6ajR8qfcL8UbKtguWVmGeibbIWR8CaIkOw8ZzJzaHZdjlBz36Ky25qt
la8H5XZeqGUTaOHg0hxtIXxje29ZEO+HwTmirKHEHqgVcUbz0USa+t9t5JUzqGsamjTEGETyRVVP
MXn8d7+/cga5OdZ0XnZUMmdek53DYkubZpmDSztq5QLKoE7FpGOOIHMRVS+9wWyk3O083ViLDTtr
alI2DybVQuzcOSodAcVQLX/OTGFLttkC8KlXg67UIhfEdLYGg0hZxHGnl+M5ACTY6K3zDIJwW5b9
rSj675U1/yr7CmW/6kstymejrk41Un9VNN8anDzPU/fLCK0B6jTynvL0bFrdRurlFc6wnnTUvnV9
uUg4UDDvN2ZFp6ySupHfst7yaad5LaQsXDNhhxBpdzupwnszIq4WNodw7l2iH5tBt4vormQPbTM5
ZWD9RhBwVQt5LAEBVC968GMCt/2gV7dBKXd1VLqXd+LHVlK4HqiRcuis6Ag61znScczDsgbDzG0W
tL5lVTeh9rWbzB3lEGiasqc6QVK5626J2jgDnzkjC3UHC6SRlmnJ1RkLw1jVFmXF7cxAuq1eZKsc
gVzy5fG9lnVWayKpJELgWqcC/7xfkyRBFKb1aXkbdYbXxXI/hATdzXrwK5u03qWj2kW55vZE3YPP
HJ1zY2DYou6kQ/Nkl08C/fjDcx8HPhiSrrooRMY8Pi20PAxii7ZhCXeStcvUNyOBRqeuuUn43bQa
W3IF7nLDBb79moDI4zr8Yw2IToccOh/EQdh7rDXQAWUgUBEQnWOzi+K1089bdHUf0QxoIKfSQM7D
INzgaxKVQlv4o2Re3lItOMyy/p0pCx3XvpDPcZleR6U8VB0BNm0a/Kq0Nl6MHxFPi3nTMIjJdGGJ
NdygK6a47WkC86PP486ONQQGDX9uoj+Z/hTUpT8ga27GpivEoafMS5v0BgkJz5zYida/qB5tBJav
GknvN4UkeJAIxnXTlOb6odUptgSCTXcrRu6lKrFR7cxsnsq7YIy+Jkw79rn0yZDilZeED1yV0aE0
2t7N89wrKehuCHEYQyGfVnargz8B7dDhODuWOXhV/aVVzMeBQZrU1geBHOhdjJzMUFtgdsy9tH2u
C0M66L6zOTD/TW65XQDeR8IP0Yx2h9K6NXLt0FdXtOtHG+wmd3FgosySvWgydMM5v7eCycGkP5lB
9pQmxS4P8muAOra8wxLafJgoU7cMuFuiW2ssZT6rmQWq7m7RUF4fluyj4YoH6667ArfwbisxaGxY
W13sTR4nbYTE8S2j6ktrBPeRudVs8vG+wsq/GdDK61SRHjAEwN1tM7ixedAsewYzJbJwTtjtTOqi
3WURpgPhwWZ29WNTOxLvb22vbv2haCQFKWYHUbF538u7BGuZVoNHhsqfgsxPtTPUiHZjAQgAiKKa
4jvNkGnu7/p6sht64oFp64x6ZWY5l73k1qysLq4kGPqggxD2bVj8HjVxNENltyW/k2HiXba0NQlr
9CjYOiRgnTDV/DHnQ4Cg4XrCe2SXebEPutrI4b1r1fZgeLMj/Pbp/8CDskTTFzb1OpDoSCdl0uIT
inK4gR7IsdRvoRJ4mybcLdRT35xp0n2h6mHIC9cKnye+4X8+UtS83wlryGlullYwsLi7HdtdUfuL
RHDs64MNGkg/2puJX3wd942PUrCdH/eay14ur8LGQXvNib15CGiT2fKoxwxMVXylFNkX0ZbX3zKx
/P0bEzwt9LLIcdCCaT//Mo5ogn2qT9o1esjo0fATF92Nu383qtXLo1dWPIcxRtWO0k3QZq7r7mUL
G+dkjTA1VB0GVR92txkDlW1wzJNznAdut4lh/xjrvnMVa2hpqiCo1CgMxbhDnpUcqd85wXV5yLx5
Lx0oEHvCDas74hcuDsjWGf0Ymr23vnJUUzd1wRzC+uAww2MCfcQp2isbdypsnrlV6ocvoVM8bHXA
fxJAL4YFkxbuLuRkV8FaPQGSh8RedytFtw9A92zomVcbOwbgVdhfxRYa5HJml5LYebHn00Or8Cfh
oxyeQv2cA/SqkRvVa+fJyg5mfZXIXURvhxEgOrWFbfsIpn49xH8/dpUWkMHYJhVJO/A+gDrccKgd
IVGM1vkIzErHwlf+Vq3iPzjPvyZXeYKx7POp0V4XBtjxE91rDvGG6yVTbZ5xOUDdGy3lTuFvU/V8
viP/ml6d51nSsNcMjHb0F8Hm/1Xerv+fIcBfM6szjMdTNhnL9VAMtVtOAU7Zxl33uWP6a2EVZNQG
IeD1hwXKhNPFLu3/68631cZYxRitYXAJXDBu0xFRP5TYMyvez8ZWKLO1IqtTSpMmz6OqwE3qkT+9
4YAgtiL77obuw90iKj0H3ujJ7xHZMw+6U9tizx+xtquBLl/4xserHDRr7YSpNHbmcfA0O3cLRz1l
v3vbsAtoeE9fRGtvdTF87oT/WcB1fzn84mQWElZlwM4hCqNRCdKvMUDgtIUZXIp/HyOFv6ZW/iie
48CKknaZ4v5qUSk37NxG9X2/NaaNTbnuLOeNMdBp2fZZAgIpDfQi5dZDeGMoK9dRVyTukwoPebjf
A42QJTXuLl+OW9vBWrmIlNdsrjKYGI7czQ8UgXV9WznFq9wzNx1oVqAvf4uFYtPsymV0gTVMrY5F
6pvKVpkFWpl9Is27sujg/SfPtOqjiT+1mFtZ9ReIvh7K0nDLuPJYVV+xwPIvT8RniwncJtUF4Uuy
avVBBC3sRby8LkMi3CHGUWg3SsrL0V7vy7cWVj7MYJoeVp3WwsILyuX7YhBOUUauaYVupY9uAkD5
vxvTyqdZowhA5okxdUrYFlL7fbXFCvWZP3s7qJU/4zJPUy3CoIwdhML/1Q3z1szKaQleE/Db4yIz
UWDttG8B/3N5qj69pd9YWEMKamgay4bA/5O7zgshBlQ4U+wasVsuLY9+fo0alhPYhR8dUwcSxJfN
fxa8vbW+8llqikapL28LnhC7NKAJDqawfMPIstwXNuC6O7Uf6krvRwTCaiwcU8ReFT0g4+LW1u+0
3aIO3zhPr4HYm2vGbMiQmCMOeACeNVI29tQ1G0+HjQP1WnZ6Y6JsaG4lEiZiTl3T/J4G8T4q4ytD
+4GshF3kG77ytdPu0gSufERUNhBLnQOolVaVq1vyWIVhgjK4dV+aLVC9uEOn2K5iyJfl6O3KJw+S
xF4RIONoTHbVII1GJODPDGX021Hmu46kd1GTdeD86x/TLAFMaCuX+rGdD/f92621cjtdhkPfz9jY
EIYAm5KfgIyve0kODOIygP1u7LHPl11yoSPdbxlydWOFZsN0KbHHwJTOqfBpGG446v8woL8mlk94
s+yWNdVZFMFE403gqXEWzJsB0RVyxUNgwbbi960RrRYdzYnguKzhRNVg3UXEOodbTf6bI1ot0aDp
XdYuKbQFvW4Ca4oQVBjmCXRGVxMDACJShxqPpqHjj3kH9yS2QIRbg1zdFLEIGpCW4gs4e46SOxY9
XPZvW7+/HOU3axZMnQIPVNTd5nHnzbFup2QL3so+pD0FMXUkrLkF5lXTXOsasVkmKRmj6Uz04S5A
JR08dsDMKEivwfmUkOVQ8tjJ5LowYjhZVutHyoPIz0oUD8aY9ygwjO5EqHS7RA+cVtLYtvrkOe5M
vynre4PlKU5vey3AIuCGWbJra26LpXMTPY5OnkKGV2a2MeeujHQnLcMNh/fadvbOAWGInOqMUGTB
AY1fLVPFxt7o1ZidpdX5MuG7cY49I4uYU2XWPp3UzTips8aTOxAP7bmoPL1pT23RAZzSny1xL0Lu
5WhTYpS5pVV/51R+aYfxPkcPhGwQIKjJRooJRaTGAbzKDog89uJ3jRIP1cltmz0MNNhbHPKJQXwV
J/91H+UyQIRgBuf4hA9gKq1legtoTXkGBz8pBdSEow338WEnvrewvudFnuYFK6bybM7Ki3Wvpcq7
vNc/3OUrC6u7nDaxETUlLMRKu527X02pjqm2pdiyZWWVyBiCtLKENpTnerptwx/G+FiAYf/fjWSZ
yzenttBVpQN7Bhuo2ScMR0I96gPf2NXLpv2wqf+u+bpcMXZVXs8JRgLmJrvWLR/ASNtQ0tfg+uot
ivut9V/5WsZNFdAS1lSR7SJQwxVb7HAfwpLV+q8OadaLQkqJ9e+LFz5n+8r4xcWuGys/EN9j7ffl
NXoVnb00fSvXOuQqtdKmw4ZOBl+1ZWynJvsWRkF3zcvwRpX5HrpQu77iyjYyndraHCDlFjUnVJZd
kFf+rhPlt2o4B9Bms4ua/IKSKKop0yPk6Y54o+3mpjkAMmerUvp18ZsLrUH7HTiIWmi6RfuZHiNL
200JP1hgzUgjuJ5M7dOxseNCHlhLd1IN3pS/JFq9Z1Fr652wQWG5Qcrz8VG5mvnVK8FqeysDYLE8
pyARCM39wB1JQm9WOQhnfMCm8fXSjeLOpyNz5uSOL1351i2NuN+aauNzNvbBumjCJqTfWI19wETp
mQAj5klno5jtkzb0udR2etlvuJ6PEerrDFiGSTmB717X54HD6FmqwWZjDm4Oud4pQWNiMTr1BPBf
RlEuzl0tecz7JoaST+pZhO9bWQeOLgInR9vZKNvrCkXSgoFzxQjsOM4f2rDSnpTZOpqp7ZED3qRg
+ezqRon7n89e7eEUPGRBG2Hhoit1r/YzUqS9M/5Z9A8X3O7lE/MxYS0IMApEAiepA5FqrtDjZTta
AVFtduYxQnA9umHl8FyS9prI/gr3k1vUEGszgBqIrPAx7ui5M829Cob7tArQg0CGe5CwHvM5PNSk
2uNV4M58sPU02VWmxRxjjAO71CAsXJi12Pj6T/y+RdHOiHykKQBUWN0uEECHWowqyRkQmaqdjv28
r3l6uDxF1uIFV07lnZXV7SJkKhs+1+SslyCG0G9YetUUBYCcQCN1k5OUiVcxpDC1m9mod8rKrnnx
I4kme+CNbSGBBMp7CM+gSbGxE/FnBFFeCZjvrEDrb6KlPCNOJEa71ridpE9NFoMtDT1lk3meCnj/
ogLqWIf8Q/Uyg5lCb1CDzwK7qkeHzOeao+yfLzGQo4UvPXI1MU1taz5Zaj919w31SdUctHK0h/El
ZhCJS3Dqq+E86c1NKmtbH82HzoIXlGCatwXltQskxwvkKe9oxQ4jKAd0UCEPVX4ItNHNVLSv4tK2
yhvkaTxmHUODn81SRw2Sf4lGM3QCPYR2T2gMHhTdwXdYGl9jGbglJ3cBzQ/dSJ5yChBJGlo/s6re
JxOvbTrGjmqyzKYpz918aH71xZnPW/Tvr4XJ9WKC/NsCQJYLU39tdnlzjctSpmM68uFsYCrIfEhB
yQw0ZIaSKZEuarue0CqnGZ7ilDlhrh90kni5/ManwtM1dQzrR+C0bxpVQl+a4BUCpG1TbexrRLGf
7Lm3n7lyAnlq9HgIMUCXafWzDQDesPY0KJG50saHvlESDjRO7TSLr8HY9BAkzUui1EtmzLekrUKb
a3BZuABBGkz1PzqyhFTL/Ap3VGEYnlaEx64DMfscfrUWQqKqeYya9izkS36l+kXxqwIlPISZmbAN
MfmNIbwedPxKoK9G+1EC0p1P+S5tIIyTAKWmuaJ7bMLWwb1mJAdVPCqwmOE6hrqkO8vIRkHObeOn
2ABPs9age72+HtsewrVAtoPEL+emF6KXMdDkzVBEgxuUhXIjyxvMZl9Ymh3PFNUpaX6Px5cgvq5H
yIxOuDwEoAXiYJHczjNsTvgym/DRnmNgzjQdJbNGgiTOYM4wx3tuftXyr33F/Fy/puWRIgOYdq0z
QBky6wrb1CZbZnezPBlT6QDDZ1vF72a+s6bWFUodaHtH+G2cAvGWMr/J7hngpyIZbS4m12Sjo/ST
yBu3KHvbyoC/SM9BfpsTLwOdcJjJa62tdjkoa+3LHkp89FCUWig5ArnHJPuwqQMQWmm8zek5GPO9
BEd8NCu7pnjJBZNthSBwRpsqbb8WbHI4YHpSALBWX8llYfTKzrofKbj00OvsQKT9utDudZzuqvJZ
cKbqsaS3iKibFsQG5VGg7ROUI37HfLOpDlaAxuqZIrTIPS1C5mnSjplBb+LiWw7A+7ioTmXCZvEx
F/eZhr4UBR3aLLJDbJbCQBRmEUfOT810PZclmPpDh4GmRjWxN6TlqWuARpN8V7Xm0czQWYeWWx6I
HbrgHiUPENLkfKtFn328VZbZ5FIA7cUMc13DRbLF0CajoGeIGLnplKMNHjxTmEEzmXZGKlwrrj10
uRyjKbRD+szi3G/6ayqh4VU2rkUeCs7OFWNXxHiwhsxDs6cbdfI6ryfH6L5R+WAEX/rmyxiCNbPn
HppgvgDgvmu4+lb19XnsqeaIYAu5sjWu1T1W9VMfSIVxgSnP1qsnMzPtcXi8vBc/PineT97i2N74
11Q0FQnAWI42fW+k5Cbt+H9bOhDvLaweYqJSMWhHMwrXCO2FZld1FLpHP2iLboQD3YLEfhJHvze3
zOqbAWlJFuMawqwtsjLlS9xed9DSWHJsAGeY4yl09H1kerGjb4zz85n851AbqwC+aMJZzgIcBp36
U8/7Ai+Iy0v1+X74x8Aa+YwOkkErZjM+ozVA2WYI95GHv4be2NgSH9+0ywz+tbOK0ogYEWFqsNNC
N7ka75U6xZDea0Z5nTVbZHifZL7eW1vt8iAupijPCKZtjncsMHZ90sG3RGeIMOxoM8CnNE/oC0pt
IRGVxoKgfV7DvxJBc3eAnHMQHFWGftoUvaIzsXU13MQgZ+fiZyvqR3RZgnyRWt/02spd1RZ7SzLQ
LmV7NhtunZHfMkeokG9RQXwEwb7u+7/TuDpZcD4Efa2CwC3tdLxidFMD+LJyp6F0mABnYtydDAtg
mlqHRoDYyuR8TMyu7K/OXQdSVNzKYXJWzX2VmY+xpmHOgLrNRIJ5gwYYODizh6b6EiSBl9BpKyha
9sn70O39yq5OIlVxHZFGknM+nPIK3IY6s2VybzThTqeVv+h5yv6cSG9upHf5qGxt4VWiJI+p2bWV
Fp+NVD53NHOKDg14o7yKc+qPQ/cvza2iP63v0FBWw1xhQsvCvIqjr1V4aAnzyuTm8si2nMDay2RF
RhsNtCq8QNeeLg9ow+uksbtsZcOXidUrswoDriDeFuNF84sk7Q7MhhtTtmVh5WQY2uWrRMHJ6OkR
2HhHSOZeHsNGkCVWjkUfWmY2oxWfZWA8Gll8HEh4LqsIDEx8wzNvbDexOmoQxwr7lOnxWQjT1obZ
rxRE/pLeo+oZEMF/aW3ZIm9uONBbDrxD/hmqhgki2wQNXAplSh7YBtTbHGBNN07y1lqtTlOVFSXV
Kwl2njBzEKaiSDluXJ7/4dr+x1uKZYrfDIposSUyDd4K+qtPmaWgc9DawbyjdeQHaesRA++T6aWL
i5tRmkdjbDObgJGISh1PJhQrxbi/vH+Wk3TBfYn1ocYvakWHuCUFiws/tfsFKauftiCIr+qQH+yY
IAeUFAIZeOe+H3k8G5kRxjo5D5R7GbyjPbS/VFecipAja4FmCZAWWdGeqLDah2kR2/MM2WV9mJmL
usZVBBYLBao7DrnBcv6e5I0dak/dECwahHsN3R1VsOvq/Bt6JW1WDNqemdGvwjA7Ry/AfiNOMnwY
+vEqs1AE4hUebzz6OTbEJQE9FKRBmLEJ+FwGdWnQqxPTJ6ID1XRCz8auPURggThB9KByew8uc8d+
RYZtbUCrPt3Eb6Z5dWoqMeUjJFXpuW5eYiQQ83Bjv3zqBN4YWJ+SoCI5dGnoWdSxveSODBTY1DAA
vPJosP+WoWm53N8YWx2XFni/mC+jAb17b8/FIRjnccPPfH4m3xhZnYChGJhqBRYJ8lDjyXCQTN9b
nmFPXyNhB4lP/MpPoOFpko3L4WPT7Wp4q1uurRIzSBmGZ4znYmztCS/PIEAdR//ak+t+ApkRlADN
E1pUdFDhtJmOZMMm88TGJl3fgmPSTFSjy1fgLR2nZFfSG4pOAbPxLXJkWXjdtVc832slPzbySbET
KU1/6qQbR8ExToad6h8b6Ig1CjC+DoJo5W+jBsa+UnasPxbAM0dQcOdPelIc9bJDmjFD/31ti9bC
4SOOhed1DIuaCQdHCrAzcJsAgZGXUH2zdBuwZvz57FoVdTkrnD5gdoSeH13rPNTar8N4AJtDYaOY
94UEzb7tyPICBtxDCeMLQyKJRrNt5DNYD+JK2ioNnoI+fWkzNNwE/bPosxLKEOyqBwOAKHO0qlTw
P2qmh0E3XsIu+nLZ534WNAN8QSQz0b+FNtrVwhd5Mk9RysgZFXc37CGD22TIgRQQu3fF+I2P+2pm
10XqSUzXhu1PDvBb23IV9FjG2HVo1idnSzuiv8yRaEhkwFQB5OK0jfLT8WmM/jAwEQTtaUj+QPph
tlJkc43TJGJHI5vNUJ/4LB15cijaUcbB5rKajVwGs6pIS25alzgTmr36XeJlu87vrkR4ivcQq9kU
o/yIMofc3Ruj6yJzownoFMtXoxAWnT28plx0HPiksKF11AKlskn8wDcG+rot3tz+GhY61euG3OgZ
RPmGr0jIc/a7TD08chd2zmjudkMZ7axk9NAJeRqJ5VvgnZ8AWeogYC5vo/o88O9pjKWaOxBYNNo5
rKlXaImvWfQwRngyx2A0cXsxNzthSLnjJfr8ImMG8KYyaw/whMKbgrF3O1NMB4J6HICxqv0WBH1/
LK0ufpqoEdlxCqhObejXaLa7ssL4bIXFvuoBUVCQ453yjthUq29zswFtx1XeZZCcju9C1CxZNB4k
ynVMCC+ZQj8MHyKAqKR6ycGfmMzHlnJnBsdYijJCPZ/TRnPMKEcYFDqwZVapK3TNI4q4Q8p2cWI8
D8bJ6I7zGJ+QGfD5/DMkT0X3sywSu5XZcxeit6k1nVloV03GUzCxULeKh5Mo90nXgC0kfLCyM2pb
tzSDzBML/a7XwRacOzUEqytSO/rCgYMMdaP/0DuIkrEq/9EOaEQcCpQtzF8GrwBX6/tDmA42KbqX
bs5QShkVRIqZOxJ+H7RIUpspCJyMq1z0EMyYbXMe/wxIy/Gs8pDW+KMnMxLV9d2Q/kmr5DHINEcN
hY4ix8lKGq9Kuqs2Ke4Inq0Nh1a5YmhQ0eVVkltHnZXc5m2a+Yx1ORK36ZViCI0VyZ4Jpb/C2ivw
e3xUfoREeDNvRYpL6LAKZt6dGP19BCcTzAU6u8iNIPKPgPvv5u4mD54v+6dP3jPvrKzixHSKQ1YV
sBLIxE8gHE4QNyFK3o3g6Lls6rPcwTtbq/DMDFBqJXpNbganLWy1r3amSyWIC01b+NNebD1pPom1
39lbBWcBQ2k4xcm5mZoREOObOH8sK3APU1TgEstrtNuk2bhqPks8vbO5itdYkrZlROFzNOjsdTEO
DAoRzRydAJW0R5TQVH5v5HcxK+zO/GnIXWIa/mj9rgt10JLJ1vrWTkDio91M0VVJThUYJsv0F6++
8jbeIwPfqRo02ugxr1/6FqkPSvdJKfyNpfokSHk3jFUkqPO8VrkGd42IRIHvGgVCW3max3Zg1esd
iv9yt2CFm/tjFRnSQBaaOfTkhlcHvNqOiqXuiDGG5DrphgO6eD1uPBRgUeL618DYCH4/qba9v6JW
92JolJnIJixdgtJpZC9darFr3TfjEfc1VFcgygf0m4GRd3tyhGtZHCkAYc7lud+4tfRVwBCBNk4a
y/UMugM717w0+XPZwDKNFxzLum+0KfpmBkEUuTGN2o+7eJ+iNy+otX1UXefkmIFt97LBDU+2bhM1
J1mBmhcTywW4hfOHoPZK2T1eNrJx2Ne9oADYNhbkFBHVjH7UBSdNm12VSb/Rf/VMdzPxfQpfLpt8
pY66NJMrhxZNdIr6JaiJu/FUV2jMSL72tcfa6ktlgKIDgCceelIzXcLzXYYqgh/pj7R7hLO1rSb7
asR7UR6E/lgHN0tLPcqLClQqYwtW/166YgLVANdRaurdpg/trlfQuRrsae5Q6dRuZYsuezQzxuJ5
KswbIc5dtm9yVK4L00ut7rpDmE4GVPBOcY9AfESbsoB7B+l62HuxgVAHIloi12zWKSeg47Ehd6Ha
TdkvK5Aumb+ZM2hJ7zpxAFzVbgYAD9o7Td3XNQAM3JXI+UZRZs/TdG92vupNfyhMd0C+CHI3IDM1
vxvyETWLk551JwvFs8sL8HlUaSFLw02dcjBjvL8jh2ZoFrD4cqMQZ3YjpMO9CP3XwEk4KCDmhbPp
pJbj92HN35hcXcuUgNYhzyrUtOoX0wSrQRzvKfsGTVIsSedU5W3bpIc52EI3fu6e3hhe3dRlYekL
vxK56fUyBAPOfWa9sKbYZypokHeo7Sr7ijY6L7J6W6LeDb5M4C8qm2gSPbY9MnjPVglm7rnaj+23
ipiPVhydLK0/Fn1Nt1ZmmYYP0/T3kfGKOHoTew8Rnvljjbt+kTYFZMDLnAkQe8h470BRutWl/el1
BZQsB/Glxdga5MUSoNdA+4FYqW6vVAs1NYoEtm55bQc9m/gcFfOPOj6J+L4Pj7S+noIN7/PZK0+8
+YDV1SUiqg0ZxQd0fXWuB/1gzXf98MLL8vcAipyNbf9JDQRj/Tvc1U1FhnCGPhasUXOna8VdUgP1
PztRoD/yFhTokNEp0sbRYryqtY3r6dOA8a/tNVSMVaBjsjrYRhnKr9l4PSS/22JhLhs2LuTPMkVv
h7kuwYd9Wau+hSmZWTddmzoyeZH1grnq3KQ91YCdI404VeiHE6cZGauwvRpHSNqUzlL92pj0Ty+Y
NwNfHXzZQuklJ8sS00dQAlwLWnmQ0nUqjtdb+APk8nYOKAk6Op2yN4+FGpzS5I5pfM3wfzTJMQt2
ZmzZJd2Kqz+9X9982cozIAWphmzZ/akIXvLEL6H20Na/A12Aua68U/FjmBl4AnI89V8MObmG6uzW
CHFBbXWTfxpbvPmU1Y1YWDVF8ItPCaT1oyYJ0mnZkwBbPuXDVcvvY7WR4l9+8IOfeWNwFeNrHEjF
YBm7nod+OoxHrS5+bqz8p77sjY1VTA+iz1pMM2yYAYJhJGaawNOsuxy1hFSjf4L+Kfof0q6kN26d
2f4iApolbjX04LbdHuLYyUaI40QSRc0SNfz6d+TF5zbdaOLdbC4uYCDVpMhisXgGvvXKQw3jFvTG
FNFVUyqV4mgYJH1lIfri/Rq7+I2QcWOZtm9UP7Atpqr+0xs3I6wB7fZ3D5Z2U6ffLHE1589LsgTA
fb6Wk+I3qRaclO0WM3eMfP1JZYxF71g3eAdIB+2PYuSqeZfSnDcvRdE6NprBMEMC0MJ71OM2JA6u
RNRES1QfrpPS/pbk08HWx6hYZRIccaf4FYrByjxtrtmDJdbUPkP7WLA5apzqIYUoq05wh0ygngGR
4mGCpGJa+03D3nRhB9zZeXza2Xm3v/xz3sv/CwueSiUPI1zjNUMZMF/BaL0InSsrGB8o3SRR+7za
64jv+ncjhxWNv8M2V7O/FEedzPGmWdlYTof5AI70h4MlVgxp5w/lm5m8iHF7ebiqYFJq64tk5H2J
YCnwG6azoLZ8sFoo5HLjaqyjy8HOfumPCkuuWXjdDCKxUU06zksz3mjpQ1o/XA5xNl2dhJBSSRKX
eFmxEKKruN8Wj7lQXO5UZaIhpQvw5kD6ghT4rcv4Y26yrT1PYWvw75lV7wrya0FRPE3pQ1aWwcT3
LTC/sWeC241Lb7lN2Vbo29Hqfd3dM/KoVVXIYzTDZv/yRHxlF68N4ZOZkHJI42VTPOaYiQnmpt14
zKL8jxNOAfAH0I3S3ztCXgSU4m8s5mSjgrx/Fe+X4kvJJQWYXRMF5qmb+UPv/eWA8YG3VuoPk7jm
6Hg4U+0XFpQDxU+je4ihHmO6W5q6u8sTcbae+pgHU7ruE7uJJ5CQsZ/N+qEl9TYGmG297GWe4qj8
cpC4YJ+6KwZibft7MpSsiNk4thp82Yo8vlmx5gRqmgP/1ba/lhjw70R17/8ytM8BZWiZQIcX+j/W
eGz17w3ksJ0XCuinQq3yy6aVgkj5kHTWMCYTgswgNQLP6ev1G0Xf7fJX+tqbksKsZ9XJfaaDDLCT
iRUxvoXiIFzNQP/rfW9fR2QLZ6Rq3zxfjqgal1RJLboomrlAwApcIkDtS/HENZWaxpeaVhrV+iNO
RtXSEc55HJPXp+WNRgSEE1Mz0pynkbxaWXrAo0e60a0uvDy2L1ldCitlwbQUdjx283jklh4WNTAB
9Ap5a2Par25bKj7dl5S7BoNmu24brmNDIfTzGK2ugcyp3o5HkfLIcP6MPFeUQ1/bEFII6VslhVex
xhEIUaYHvCZX4xCA6xUO5p7geQRqnTGH0KZuBMNiA2eP3mGjMvw6O6cnw5Q+pWhTb/GWfjzCpyEY
5ywY2jkcne856FUpkvzlL3h2a59Ek74gJErpsExI28PQBi5AH8DueMC4r+L0lyOdXaInkaTzzLbc
tm/5NB5186Ek5pFAiFJz01BvcwDKYUax3JmFCkd2dvN58EjTDVtbRSM/rxlSM3PIWY1U6aDIWrqg
hOZpArLY5bGdn8WPMMbnMMCoJqZWY90Aib+kNEysP6ZpBp2qsFHFkbaAyNjUCBtz2PYe3hDEtoER
CqD3k8gVp9n5zfYxImknVAlklIsexCK3wVv/T8u9vzxjZ8+wkw8jrfLGgMIQWDFYDb0N6YgHQ99k
L0MbzeK+n1WCHappkxY5h4sk76c1TXlkk9IWwq7wfS8tX9RleHlc53fvx7xJqzzVelFPENE8zuA9
jZSFrEz9dvjd1cBqEKqIplre6yyfpH2eaMQsxDgejbLf6bTeONi6nd1uLw9KFUYqsYzFaLOsKcdj
kz2D+IKXctN3VBqD74aMny5E78n3f1MnF1BeMo41ZG+R+JgV1D371oL8v0CaeM7zgPXZFbGNX8lc
ZuGst/s6x/NG3cYVYC7279YEe9Gk5DZ2WljBVDvTdaC5OLMyGMp0DoZU21oF/WnW+hXnWjD04Pku
jN7W8P12m6K+nfhw2+XA3FTefeXsy6J4TLrlKefXacz+ToS+5FXjizT5W1CYSYrqoYPzhzYnbzC6
jtHfrz1zGxMVTluxD+XGeLI0oiEJDj1LVJE3wGUSVh2Xv64qhJS8aFkSyzCwiPr6hz1ZW+qpFJ8V
+09WXObwPJy0qVqz8Bi5Ni4qOoD49EkMi6I0VqxU2aKj1Oxs0gjG0olfQyl2aQbiGHosl2fsKw4J
S5XCmIPCiASS4e/E9ZN9N7cx0EAFvopJoMld2/sFXdqkLUMDqrgTHqlSiEPGcxiDI1v3/++HRSm6
lM4EdWogdFAhEO91AUs0+3t5ePa5WTwdnpTEZmehfbNU5nHQ82eOBigepqyNnd+lc7OvmyI0mOe7
RrkZ0/TY8zhKeP1IsgqcKlEdkrp8Jfr4PXGSLdHrqLbNG6rBJ8446tCtzim7nnECu/0LRKJ9B/AY
1/E2TgYirJXu3FTsPOOhm0Pupdd8sva24Hsnga+6Od6YjXVojTrCizKY8MYeZC2IkhjPsbMbWhaU
BBuEV+31ZGU7t3+15mUzZPR7m0J/qAJTz4bw1eXJOrd7wO42oFZvaCCZSSmYJh4bc+EaR9sdr1L7
W83Jf8i+p19DisDntq4sjhpm1OHqk9QRW34UU6ZY02fHcbKkpRyfxe6UJmvZmYEBmVid33eqAl6x
rORrpMYpwFcMZ35ql3uuD1HrfOuAZbr8Qc4lm5PpsqWSD/grPtsMFe3i/prXtkk3bLz6R8mS6N8C
SXlz8Ep3nBt8F1TlGzBWcjgwjtE0z4o4X+Gun/e7fPFpEz0e4Ig1HoEX2+MdzNzlll8ErIIgqV/f
GrthCXOxUaWZcyUadHgwl7CqNez3y9JJkjMJS7p2zs0jn/sgGV3fsa1DiRntWb9j7a8MJNPLM3r2
/nUacl2kJyHnZfIMZiXmsbQZyECrSg57E9pfs7yfE7bN6Y5SUUR02TqzGQIN5JM5UfyIr43Z9+n+
GPe6jE9+RFH0LIZEgnmcr1oIJ0U8XF6BJCZ6hDei0HgxAzyWR/QHn3wWzbvxtdldnobz++TjB0j5
PcsFrWHPbB7hn+wYQ5jWYGW1vWKcZ6N8JK53m4STYZrMhpjogsSlo5lTjTfF2OCRYXN5KGc340kQ
KXfNDF4B0+wYRwO4RahbRiy5L4QZ9la2vxxJNRwpfxlV5uCwmI0jcyE77KBsAyK1qVxFMj7nHGyd
5HsZ1WMMwEdC6cQ4joEI890I2QYvQspcVSHid/deuh3f4N6rvabO3fyswi0oxinfaHMz47PosEXG
6nvXzGFXHanSfOxsl+x0lFJug7zLXEOhA6earwXxX30ndhRK0nowP0LS+d8+nYz4gUVlOpqFbhzj
5tXlFEgUUIB7U/XlFGvxXWDmZMGXS+NZk40VYh9F+K4OvDGfxWHc8Ft7CzwD9Fi8B1US/epns2aT
jx0gv0XotC1aaGCaUGSBuUo2b7MK2uXIognwrHb23Onk2I3QOKC6ohY+n8hOQkt5pDL6yu5hO3I0
H7OHaWNdOdvqoXwkAfj+YbcvYXW9BPP1FHmbXInaXmtE+TZ3Ou717yez7dlgIUDiBQa6Uwvi0bML
M+/RzPcF5DU4gEqXd//Z6uVkqFKeaVkOxxmGbztS2L7HAPilo+L9UBVCSjBpWjWWmZjGsakcf6RX
bWkoMvLXJ5/Pa0W+ARu44xFuEOSw6UCadD8XZGPOLhSeko2W79r2Uatz39JeYlJFLJ4gqYE/2BvC
2wiU7d1iE1/XYQGNyzLgh75m/hyHI2O5IqufrQw+Zlu+lLa50Y0xum3HeknDEpIbwAP7o3ZIcjOo
2YFVvy5/XUXOe8fqnqylxeRQi6gNTL1VwxHegflIDAkbFTJLkSDka6q3uBnL9Mk4ihUdkBrbBXoX
3GGh4fyH7tfJ5pCvqcZcmKMgiwE647QjUwNxRQ0k8/KuIn1I8Oy8UCu6PIeqwa1zfDKHo5XMYGxZ
xpHGV7OA0KYQ/qQfU1d12f+K9pFWsZR2wFnI7abE4FbdZA+2F4dkq2/nl/KvtjH8NhheIb39AqrR
5QGu++9CwpEFJC02NN4CbN3RNPNrkyzbobajLIFiiqcfEgIVEko2ZeGFl8Oq5lVKC6NtZ13W2Sij
liZIG7ax58V3qzZ0W5WCpCKlWtILYw0WQTMyrM/MSWPf4ezKSeeIFN0I/TM7ynsFmVyR8WRvy7QY
jQkyo9gPKQsJPdieSr/p6+PxulYgluu6lFo2TOo+r8o5hoZfPzQ4k/MS9B1v38xP+fA3b92/AMAd
jNaNeAyGXIuW22I/d2Qn9J0DXHfc06fBMinkh62At+ZuIK0CtvZeSn1ZUSc/TlrIeU2diacFjDzS
J2Ly34v5ZE96OBs4P5O/ZvY0Gr/6etpBWn0L5+AQwOEN0K07iFAE1KofgHyPs0MtXmdQPQet3Fxe
eWcX/MnPk05YjRSkdxJhHImV87Cp/+QVGEqtB527tIP6luW7LNnTWfXWeDYbn8SVztqFQZsPEZD9
kzKk2T0w4f7SK16Dz2eRkyjSvrLYOKXwL1/rbPDMAt1P7t0H0YKa5HfhFEGIKLTvRHbXFYo8cr72
/Ygs44QWEjsjrACNY2cZoTH9mAfc6im8oaYh8OBlniX3ZAQ+cIRHV5P+gK2zotI4XzOe/AKphdFn
egY6T2YcWwdXTtAq3d/C+mXYIki6q76qD/r00yGmYj0pw0pFv7Hg9a4yMOWx9k23U5DrIbRomyE8
J44j+6kP7Lozcp/bZHd5JRtfPfk+5wHZ9THTSdo7HYHBKV9neYYiNO1j5sdDbwdGAfHOyU7LcCL4
TznftU4L3/GiPIiK3sYzQc/amqJshAR5DoHpKcEWJUV6iAV708gyBazLngxSxz64RHw7JeSRsOKH
K57B1u198LL7oHVYtrU1XOWMwttMgPiTeHXmLI9Wbb4mI1i5cMJ9HeoR5t8QRA7z3PtTO8utnXEe
4PnRCGonG7dOTK4nc4I42vyQQ8TYd6cGmD47a8IlB5+2qus0KvB+52WlgByEBlfatamx9NqfrJ0B
OWuNB25Ur63X3UE1mEOybbi2rQWkv9V8u+2BWEz1vQF/BWiR/jB1hMvuim7VHfybd/12EEvA6K+S
uuhPi6ggL8kKKsY1310euxK+pAtk0QjU59Kl9NvG3g3Db9oAeT51E1TYfrOc3s4CSmuDBY6H6yeT
uamcaU+JF7UZf2T4MuCXJ5CwRWtidJtITKBa8h4yX/lBZ7dpm8FNgIg8Ak/7uhH1jQU1HtBU9nOs
73gOFXnQ+cHjXvzJQSk9wAjegrx8m971kJgvebqLO93x56p9WapvEy9AM7OTBN69+Dm6fZfy9dub
Y5Sk4mnmFgOTyX6hOiTigIv60cewqysrL3AGLxiabJvxEem5gvgzAchYw5x6eejxtAko+ni+lbIg
4Q+xK8LMeaugoZ3097M7bJ38F0nNH7xovk3ViiXycPBStDGgN2FP/DZp7L0F7dNFcx6yguy4AekF
RiBWYGxGZ3ps5u+eoGFdud9NOD+xuNrTNtmYUw1zGihOkVyPBBA10KMewRy2hwJCfUeN/c45BC26
H06bBE1if5956evavCXtW02sKxP/O+JiwHhzXFbm7zThxNFgd6DX4InUoJK/ABDkADzGFywoHsQw
mOXZ01To29rBvzXHD2Mntl6XhgUZ97zMImEonSfWjHHhBKVfjqiJOmOK4miE6g2+uttgwgGcqPkv
D7yaKYHdoeVBYe9bPIBqUuqKG9X51qkH3IgJpwBPk0t6aKGAfJlRHaeIFthpaIbJlRVCaay7tnGC
eLegKytinr/FncRcy6qTSptYw2DBT2/VRej3EKPswK/ZxVfdNg7hVg9V9cGfwz4oAYbTDsOOPMYB
2kXpGCmJ02dr05NfIlVXfFpSBpoF7k3l2yTm24KGTY/+8UhCqE+GZfrQT0tULXmAQutgt11kd9cx
MYK5wftOqSlK5bMFy8nPkeqpOIHi5dRjYursJ6PD1iYE+H7QJJm2y2F+6RHsvlF1qqkmQVqD5WiX
YtC9VabBSX1r1u/7ScfTv9U+OXhryufGB70l8DBkPbtqgfv2+jTQWpuGvY7c0BA3SFtLVWWc/Vkn
Z7y0Stx6JqQz0WHLBQEZOwvwGBZYJqw2xquBdXcA517RhONmSP2B3tVtepUlg99AdTvnCbxalUBO
1WaVVos9ODYptQrdh/16/91MO+ipfafbfnUffVThNt9fey7lBmk1FA1Ukzu4DaNhC+X+asxY0Nc2
Nqn1AEXDsLD+FIN+yxN3C8wOLLNZpAFNCj5lkPWoQhLqbOwGPnMQdtVbvpmR+mkM/NJsRMbofp+W
HC226n4yny28DuLAuO0TnC6eD2nk+077oTt/F3o1Noe+/ubq5H4u9raLl8XK2xRjhxsjuasqAwIH
Nih1RKufQc74SyF36rMu/66TJfcJ0ASiBYfvcjl0vhA72ShShQ2cnikcF70zMeuBsL/TVrup5mPf
AXKWcr/P9gXk/fVORfo4e+E7iSvV3EzMDaSpEtzGugjtroCmqhees6v+I4J8hXUngDF6OK4ewdKI
xsKBANEPqH2H0BPbXJ7E9/v+l/V1Ekoqokd7mutq0VYbRmjBVq5P8XBtMuKD4wX8B43KiYXQiN2m
9VVjeVBGSQ7afOM1UDKfRzB83GvNhVYwTIY9wPymbxpcprL2TkC5MYW8bD67qIKMt45GrM2vmp49
QKIAdxPWXzlW9rwM6dYttgttb9rcxSt1ur08wrP3sJMBrvv55JyZHGjVZgJnWwKRV+85yZhvoi9w
Ocj5946TKObnKOWU5pMQWBPrPQxIamsLN0nffY5D9I8CEaWv09UcVmFxVNmnron50geUMmQ26zqB
RT1uQTFooBCrbjzbN1fVjsWJvKL6L6cTNUDGRqHgWJq0XqBLi1cjdzRwbNubciN25rbbt1uVoNfZ
HXASRvpqfekCoz12GsiFaTguWlAI3S/QDavaRbEFzi6Qk1DSp/PyQjM7XCuOtol/nnGI4N+6YlbM
23kwzEkY6TvF7eJCb02HkOM1XB19UP13OTx1+U77/9sSrtfEk1DSETV0Lhp4BbTbKbSJQYJORqUu
5zr/X1bdSYj1+53sKkbMsiLwrj9OfQ2PK9CweLufzJDwqxziZynObB+OQlCihmYDhQJRzxLFjKq+
m1SxCHgVQ5F+0I5VskRW7AXaYG30XoWNXb/LpZFKp4ydW0ZSzqvcPi4weY2tDeuKy9lDNRLpQHHT
snQbXWAk3cPAXUgub1YNlstBFON4P01PvhgtBtEWIIAcR7NGgt5zfKZ/iyClBhTIXNPjBREAcTLs
2wSE+8sR3tleFz7Ge1PqZBC5K9yhqU392PH+PjMmiBhx9jyOUFTnOdv1xYDbSqPziKMFE8z2HHRF
/CNpGgNYKHOIIBP+pk1DfWhbHG9eB9uLZC66YCzNYHBcb5eY/e2cM78HLjk1jR2ov2Df8VWkG/5t
9ktiu1DD7zYsA2WoqHAk9g82JAEtwBxKqkejlt0yi37Db/DHIYkai2d+I0p/ZrZv6fdjkYM7th+q
SIPU2GDpBzPGgyqMDAwdqjuL/SdbT06+aoxpQ3db9XSAVcsbL5JgFtmmaiGqtIibwf5ZxNUBMrg4
UlGHpqQMcrrcwFulgoqZflNk4jjBlH22rec61+6dRXwbSfmz8xoAoSGTNII70qH72RIdDQoOmUMY
fbIexij6rh0LvxtQMWZDkELGvWz+6p3KPFWx6mXgjOuKzrXBrD6a9AiOX2jCx2JRXTP1d2TZpSUj
5V3gEpdO1FCGTKwKelD6Hkto15JDojtoBow3M4UcE+BiNmsf+mr5mevoORQESnlInLp3EFa8Q6UL
hazXanxdxK6mcPgaY0xYFyXmYZmAjoXOAJ1CywVq3jo07cEVUOkmV4Z1p/OfZmqFI9F820sgHfE2
tA7Aln8rQv0ZGHiw9hvcpJo5hxGGfu9UzkPj2hst+6YDLekMtwxNRaBtArsnoaWlt0YstjhHVn2K
G3dAXWg+z+wtg7x8TA4jOi55/QAzQUIzXBnhpAH0UwuHE/JQMAQu7sn0sgprjFnmT/AFK3Hd65ur
GDhh4u17IOYWXJxi9uYuL27Br5wGhqvomunzmsSjsf2Fx/KNVQANM8MZBAjEpumvsQ5NKGPQtA6M
9IcoJwc3wvHeYm/D+IfU3+zpT0n+aBS2MusOWKPYv/vC2ojqOYOMWFfP1zAq9NMS7ANjbh88ZvVX
86J97y2zAXxjFFFPK5iCl99S2sOJiDp3nc1+uikUVQ33m562fZiMwGASA7Tkgd6DIX2bmtaVVi4P
MdRew0zwp8v5SLWE17+fpKMEtvV4LkTpsFgisqp5UzV0U3Xdv1Uo748AJ2E6sBmWErebI6lvzBma
094jnoT+7Th97z2fBGk92D8MJo5TKIEFba2D6z1HAo+sl6fs/K3to3J4r6RP4hhO0cDJpUIdhJZs
4fGXzHKgAtMeVtkAUF/hkkDxkFRkoR3H/+UucBJbOmjHqai8ocVZHmuQ4qq3dBmCXiUufbZ/8xFE
hj6ZhFS9RWbtqFHyPcvZWwqJuJQksFxyHuwuu6kXc5e2hWJiFWtRRjwVk5WXOlo0x1QgkdNj7t24
88vlj6eKYXxe79bcilTLUKg09Wtn/rbKBilMIW5yJgZEGsFBch0Nz4CyiqG5tHhVcuhyLJY25NX3
IXZ9t366PJCvdFgXWsEnUaSRlPVIY1E2KLkitmd3yaG4am4AX6x380aP8pBWAUTl//+f6FNQ6abR
wvA6qTR7OZYW5Fo4mvDwJ3PE78tjU02gdOBpOms1s0eUXkfLuAGW8MadxuhykDPV5KehrD/iZBeP
EL6YiypF5jOvHRuOVxZVTNaZG+CnCNINIykcQJXg03PE04jrgU2DA67Cmo5VCr2q+ZLuEagEh94F
zORYjDj1BaQzCRptwLFenrFzTfZPA5IuEqykkAGmCawMAIk0gi5oH9OwR3eAbp2NtqN7Ve2jmkEp
29lwWtFqnSMRmfHGbq/i0duiVjyw3FaNbd0uUpF1OjY555Wlx3OXILG2YX7b71EVHTyQ26eIfs83
qo6H4oPJmc5gKVmYjpVRL7e8pgA377GpFMvv3Mv6pyFJGSL2LIgOTcinNkyTIX4XCM9Pmk21zSCN
p4XMDfQGDtM+UdrTKfbW+8vJyd4ycysWMCdbjhRcDUKKALSMf1uLMsjTpFMVVybS3xiUe3NTRCUu
H08CQEdr0/6sb4bdoJhPxWL8AvBsCqdKXWs5NsaPAQsw4ejho+onqQKOcw4d/+nDSYmD4SWnb4FE
OPZVvOUDimagj8FD3tnAVDZQcwQvb9MYYxDnQ6g3bF8INC7/3+YPnw8YWZdiXog9dQ0+4rQUIYAt
JY8VBduZOuPTOKV8YtASF8K8R+cWurtzC3+Wivru/MqnZO+APcadbM/Gq8srR7X3pJyypCWweEmh
HfUW6rXoxWWtGfBexatVrBYZ4ingiadbOXJlYb3Y1h+2wJayg6pUqaKGqgJJPQutsmuQ4XLUAWO1
peYSDVV71dm/ShAe/2nmZHSmnpNKeIUD80IXzyx2SLvrOSWKNaH4PPJDLp5DIIHYMaRGSJYWXQm9
2RrPcv+Bvnu69GRgptN5zmSM2MxZZ+LyCH1L/sKaQ6zDWs2hiqJd9YnWMZ+kw9rLjNxj2Ek9xMyH
LtKnYww3Io19u/yBVHHWv5/E0bgzpOmANWcmpT+QLszwAA4TDX+IVU9Xiq0rgzBtOCkBp4tQoy58
w1rge6ZFycI2dL5mmsCXc0BlURTWqqBSvsi5vQygeC/wrdS3vTZFM7uum19T0QDnABVLaFsZCdv8
26RK+aLPPcjcDvh4lulCoG8JmoZCaubaihVXE8WhKT+ZtUVaOIOBjcygp7NUb32tagQr1oeM8xzn
EVAUDWemt9zr7MERP3LjzdKVD8yqkUiFR13Dd7UhKG9W6RX7ujzCEHJjfYPx43XxyG7SPVGYeiiS
hmV+XvhoCzvdMq450PxROSZuxM+x1yoyk6qestZhn2wvF83WtLdwLHfRHMVZMP9C0yuAdOXig14R
4t7fPo0osZTllOq7SfmjsWcr12iGlYEeEHRLoiJ5cwlYJsqXJNWXkzJIl9kxuoe4ecENMCjavWCO
YhbPfyoHNyrbBQ7YlT4VY1Zu0cJYjo5X+17qhF38S+SWIsp64/lazX9EkT5VWwH+0uliOdbiytDm
KNfuVrzsvBUQzv8v+eEjlPRx9C5LzbIdlqO73OVLt8uro1PWEcBxl+Oc/zQfcaRPY5BFW8VUkYf6
MuT17WD2iklTfRr5Gkm9lC/phPQ6AecnQq2/Asz+P1XRH8OQcvjYm7lw+LgcDUf4o4POPTyL0jrZ
UGV7XjVjUuZOhyE1LJgFH02w8xPjOx4U/+3by9KqWjLoxuhhMBO9McYHiLeFzBPQmVL1HBWfRhZW
Bf1nFH2tL3jhjQQvI6O5r/VB8f3Xqb+wad7Fs0/yW5yKahg6zJdDPMdfWvqzTkhoVt0+IUBImgBx
el6yubysVSOT8sFi1tQcXIzMEm7QQ7Jlbo0I/rGKZadICN66Vk7GlhC3FsLELrX16yZ7nBce8jSF
7/FLtiihFCs/49JErmM+CWa1jl5nLbIPnGqjGc+hOr+vzO8Zu9YLCwbiPCIrHnfQFHN5vj76397y
pBTRwZIgXjoTRW05bgBbh8UH21bJnTc0UFpNwpUaXxe//u0DSlnDEQlb4A20HAVq50oDuhEvCd4Y
7y6HObeZbQrxBVuH/oInozaYllEwxuGGgqZq0ODFK+Uqf7tz03caQipbOpYvdKQczc1Be7Ln5sak
HV49q6jM2u3ERWgLBgsH1U3x7HX/NK60BWAYqMcObZZjZU8PraH/Nnl5HyPf+0Pl7KDFbwDN2P+F
s/AjsBC7cjaCJLc2JeC//zbH8iZB07VzgCQ5TjpeA/vdNDfbyxHO7fbToUo7o06tOW4YIpgJWgrw
4GxhR62Cw6zLXN5+p0GkbSA0vXbzGUE6sfhDlm0y1gW1i0fglClm7FzKPA0lLX7WQ6/DcnrMWF5d
a9mNDjJhzH/SjN6Dq7S1lkqRx+zzi9R1gExB/QTVts+5xfZcDsfUFPuggJPQPAf9cGO1+q7xmLii
bXocRv0w9gaDooJTPy629lYy70kXwFcaLXxzkONFWOd9CI3iwOo7gCCzDWkX+GMnrm/O0OMHR5F6
x/WdLmuW0OXVykxxQy/BQ6tuGpu0TjdVQQ9wENskRZ4GIhmvjSoHa4Zv9Bivsu3vbDR8Dxwe0/X8
GpCWjj3O8Fsg8YaBdFK7pT+55eusQzoUAjEpZR6g6+Uzgzm4gJmN60F3m+u+LYxgGv/bMvzfJMoW
X41ZNS6kNpZjXnlXPaVbthTHFPaRl1f7+YX4EUZqzRh5MlG4my5HMpWB58C7cYA9RPna5bri6D6f
HT8iSakr14p6wl9RhMYLvFY4vsj8nxLwRwgpS5U6i3NLw5zBGSIYx+eaqFo/54TBbJt+hJDyD9gf
hTPNGMU0rdQBDrbZo9uhyyqazWLnATzJh+7JmyHHNbUhULp8PXI89ocwvfPjyQ6GWg8X0DIMzr8t
2rW2PABwA8ZPF3ps9o1S95vxNzfKvQcnKKcB1GDGjQ1tE38uH7XpTxJrdwnAM6wqQKpLd2KKd4tF
9yQD+Tn3zPsed/SAuASsEAuv9Evf82jQJ5hZqVCfxrncAqco0IcpdS1Drvk8AR3FzKlxLMAD1L6N
kzSMhRkNjRZyVoftMP2yKBwyGYA2gLreFynAGQmwOjZYB20Um/s0WQVFIMVV6YUvBhEZgLA5y/is
J3iOMpYK7lrpcl/V2gPNoOmrK0qDszfm0yFIyxKqxXY2Azd4bADXcLoMp8qfIn6sOphedDWeH344
NN209MEsoX8NiWNN98vSvtIL1J+mrTh8zpFQbU93bQtKNzr0EKT9ODFLzPEozFutTiLAqvxpLNG4
4nuqxSA0vQ5xckhZcVfhOZBClH1F6k8EFiwAoTi8DUt4P9IB8EpQuVJPqY5xLl2c/jxptliMssaM
c/M2BqDpPb1rxnb2LOAY3AeyAM3kcidwgYxxixKeMoC5J1UBVUWYGvhD09TwEAeXoHT0HejlZWC6
w2vpNLDKBFamYjujaLDmi/1YWVvNeDLAIIst7KCY0TB3gY9Zbe0GHfrC/HeXek+A+YCVWPKNRg3Y
rzubuGh3reh9h5DbDuqXUFaMiAnX1pZGLZufeTxttbp6FAz+OekUDGAu9VP+WpFfwjPX14r7tMCD
E6x/9pcz7Xu/Vj7zPcP1oF5kGNSTH2e6BiRml4/mLSCq8D82Irzzb2bvMQObOc4jr0PZxHyLXbcL
gDvzK5ScuuYm5nd6X4eVMxxYnD27M48a2w70rjkYgP3n7QznHh5CsDiicGoJ+p7tUSBe5QJnnQGo
Fw5dqBiCecWrO6f7c3lQ55L66ZikOiYpRUIrB8t1cutt96fVe8WGUAWQqhc8etSlA+DgbU2u8k67
04xCxXBdT4VL32VNcidXoQLSWRXogea734/3t97E+2GT3OmB4RuHMlCRTc5uoZNlIFVHpBZDS9zC
vC1qvmtKQAf0rQer47z/D4hXWBj9b8HJ7zsDddH2QY13a7v7Pu83XvVEatWZe44u+ymKlLHanhss
ThrzVqer2oDeoNlobY0hPw6ASy51vMsS9uwtNwUh207/nc9gzPP/I+26thzHkeUX4Rx6kK+0kqqk
8vaFp9oUCXrvvv4GNbvTapRW6DvzOqZSABOJRGZkROY1vbYppb1p3HQYebrsll9/1O9E7HzvhBJr
xHkDAToaZ2bQHyYwIllBDh0nYBChatR5+geZbahjBv+gtXw0Dl1YGe3JlbTsd4eaQ6KZoQ7jYY95
1XkjWbkrWN8Xn+VMcGmIxWI5VCIQzev28goIj+630D3UwLzuW7tuRdX8f/NEziD3KmpZR0EoAYOA
8Uf2MD6zeATs3dzX8jfB2laH+e08cqa4mDL2WULBKCkdcuiALP6wlTfE0Wx5dHvNyf//QAfOHBdh
FpKbDVjspUMNmmldf+/L3AHtg2BRX049Z4ULMnpZlrSx4BMAFvpsk7mI6cviEm9wMA1srxDRwPCq
1C1fBJbXL3NpO7l4s0ggrZhX9ZyYtsi7/QTjlar6GOGS7MAiazaBphkRahXBgJm+hFQ2KR/D9g6w
VYEPfUUl/rYJpsSRhsyDhdnOVWKqN1rAXeObMJq2ar7YUhODMljdTuZPzEEHBDycl3fh2F7537vw
pTYjh53CaDdJB1XFFF3htnm1h9hrsSxXlg4cNgjAp6V9X1OHqb+VpR9j/EOLv6Fj8zQrloNJc3ct
r8yk8ymE8xbrmgD3nqLDMZngVh0ObWvdsYWBo6e2035+radrCQO3DJkudvKmw/t+USeHjK2T5b2L
idYAnGZ2jbanFXW7JbcCkwnJYdd87NKyuXyNTqyctRLLxpy7z8xkB3IMQ2/dfDyYQ+F18nAVktEb
o9GTpRQIfdFt9+X+5j45FwslANiSKsIPCLM8UKnsTIt1J/i2gjVysbDCvHhTU4h+WOmTod+W0o/L
f/8rpoxbAxf7ZKNQh3QNtivNXgeEaWB8IDFz1b3xPbR16J0EonAr2jYuBg5WaICnBuEizk2M670u
uQiQ9+Xpxi2KC3tsMXJpDlcLc3I/gre91Q9lC7EhCA+RCTmkIWgOfeUy4SxyIZDRVslGAouNO7nQ
dnaid+iteYpfohBsixxPaI6Lez2RFak34BZaoH3O+9KB3jaaoCDp7oLIFYEN1u26cND4wZ9R6U26
rIszxvchmX7oC/PxbAagMtuQRITz+oqs/X0vefxuH2pFo8RwyUbz8hyS67oGWnIHtfOrzlvSbdgH
kpu6hSOCO4rWyQWUpWBDD7Uh6RC1vqpZQTh/V+j3tmAYUhBwHn0d5uMWycUORsopZDFiRwTym5Am
AakUW8oG38hCh8rQNKAkWLR5M0WxrRuC20pwQI5R4eRZ0A19NloVrFtMvaXoNkGg2y0MCSfjIbJe
yD8SnYPE2F9Zo3n85Cf2slYrRjrBXxfcxiHwUZABvhzIRCvigkoydD3JTDhNyOTXSX0aqf420xui
/mjG+1BE4SMIYfyow6TnegieN+lQRZDMVEEh0rxdXs/lzMbkhxymSskWa16/UNneRCxF89x8AQOO
c9nM1+YH54dcJNGrDi3hcb3D5MbvBtOpLNmvqhd5Lf9BvhZtQdfSAGlPbhHhMGgdB7GQh+lcAkkl
TTYtKhumaXHRM2qIFleZBCli8IVOW1C8e2kwlsB2DE76mIDLTpLA4GOLcMBnb79fhi0+aWuGKC+0
VQN5HbqWXeZ1wDKZbudNXg7ajo2W7ZO9MHqve8rH01Or3KuSstzE2cOeyxCriLot7Ypg6WQnKjZZ
DDlhsGLQxc6L/EEuekciwJcetCF2JRPxTweNhpz4GiUOre4F3nDuFJ3+Mi4Coo7bAf+HXwYmDxsk
Ve6SzY46F5A0Um+7vPKKpURpONnTynzrUEKczeoAUezY8BcF7Hhy4VV642eaKvLTLz1d+OnpL+MS
oTYHoXkEEqfDpMZ2Tma3arYh4CvNchXWm7R9U1ILrEX19vKOnDvop2a59KjprUSpV3G4xKB2J+3V
rhKs7Nylc2qBC1zaoJU9WQ/63EDgLu6vumGyM0WztXw+RHLqXl7Q2dvV1E1TMnXV0jWdy42iapFk
DNa1R1R6eb9gSupbCT7l3pedBrxLNliLUl+U853NWE7NckdcjhO5wCxGC3z/5K4EU94A2hOkLK/T
ngkRW8JVcmENg4pZbeRLe2RTkDDd3flabYNd0WldvEkbJzPdGExmQlais9WZk4Ua3DuwQ9Cmo3W0
LDnRBgxIw00ZUCd8kKGxPe3Rkox/godIXHz7Wu7HGTk1zcUVNCZVtP30dY9nTzHd4SHyBhsMXaUd
R37jENfwim0qJJA4m8ycGubCxpIAN6kW+LgrE2lzE7upg+FltztIGxFn+9dpXG6RXOJEWqlBrUFu
b5JlQsqCynt0NYfPSlhuBh30GPAtS9ozBq61xK2st6LE+IXEPKPcS2rlRtMVePXwLAUZW/7eSK3T
gVO31F8IOIA0FXTi0QhGtWIja5sa/2gYUU5Dx78docdNEZlZbKeD6khFvO2aCrMAyySA2R5VTfj7
4XQ7uVjXy2iIjerQ3qj0vk+YA2nwZ92cr+osc2PtPUtA1Zf8VMpqkzYauiH3mfEpTbVfG/6k6R4o
jDZLp9ot/nOL3GfVi6marjIfLDo5TLvVu8Qd8jsWY6gVhHm1n5SvgxJ0YeTGZeLJZuNHNebMVW9B
VbNXIy9D5WBkOxkT73S4HUuMd5I0DwSR6dy1eLpsLta2zFKlWpla4DvB1rHYrVP/7FvbxGi0LX9L
g8nBk2OjgJkPzSkferL95vIvOHf7nf4ALhTXgKQraoR9L2NMC2ipncvhdZgyp9Lrmwz8kC2gx5dN
ns2/Tm1y4XhASWVuY9gccKXjAQ7+TY963WcF9gvb2DChjqdxLtk6tchFYqWzolQfNITGWQ4yPRjG
e10FN6L+M5mfIyvQF0g99Wi2aMg4oLM2dJ9tE4E/ENSA4JEz4VWm9REivhjgN1vAzDElscNkiD1B
8Mkwb2n7Iwe0xChdS3lr2qCpAHYAY/Wk115aLx6NtCCXKieZn1j3FJUJmAOvSyl2WRPijgVLYJo5
KQaxJRVUVbGfg6IvTIN2fmDd4qky4BKViSZS5Jl670IP1BsHzCnkVyNtPDPuvHzMN3mdB5hovTeL
Vzmq4usiHERKLqJLhseCyAYkXDoJoWh1WFAoqHj35w6EBEF+x5xyW3gaMEQCJxXdpDx4YminUOsZ
orxuj14NWoGAeL3fPYe2+QIiCEF6IortlLtUqI6Kok6Vv2J7/Fo6APr7zaF9EOOsRYeBcvdImVb5
BGgIYvs2v5ft1l7JgWbXtDtHsv8gS1h/+4VAy4OhJ1WLZVXrWzDqzF7l58E6TFlvu+APLuf1Xrpk
iwvqepvV1OzgLA3eONWbDDZU1Gzyrek3T8NeXLRRjuzwlyxy8VQrtEZSWqwuS3IfyPJ9WIUuMS0X
c5aB2UXEVvWw2achkk0qUVQa8k9tCXNgi4AFzorpII3Gs1ZP92U07GkMOn5oysy3rTb9iHNybTEZ
49Wl5UsmCCmSUIF2SyKndphPTjqHzjJh8sDsu+s86YfHrKuMTRpqEH5vp5tKQVF6Tr5HVHNKKH4y
U3b0JXG7onEsOd0QOXfH+aGaH/PGRHWC2aW6i83OlirVHRvqZumVVhBntu76JnZ7CWwaVYXmhja6
4Vw7pvpOixn0FUAQ5igJW3eDFcys3kb5z2FwJxXsg7S7mkE1miPWDRjjL8MRIzNAHqi3cX41V5hw
aTcd/vhSIxypXlfdJaHkJPn3huR2hV5Chn9SBcTK7EgBsST5IUt7KAYgP8BfIzd95rJFdyNjn1VF
0EJWVCljRy0+rZp6cUo8nYUeepdg61m8eGJAxH628l2ivdFZdvsh9lK6a9Sfy/jRTs8Wxh2nUbVn
nHY6bFmcbDQGCZSl35j9CklMIFiVDu8ssxyQ6YIWJNuUwxWOr9smr0pTBLKcbdOp93WQvMYLqDbk
lzwaoHveAOGAzki+sh72dmnhD28LqbeHhfpdDgoCKB/kO3PQMAQJ3rVeyjfKgOnH+SafgVjA/5+3
kxsmxlF5UR2axF1k5XqYHiz9wQInBwhcqVLXrgm9Wb8NDwUxbSZD3G8E1gHZRv9qJgroFu9R85rU
XVSDKFO+Iw3okuLGTvP3WstBFLebiJcMmRuCpaa6LQCAIpAaa+LXfASASL+iym62gNBJdDdXd6zf
9tUKRkAHhBa1M1k/pkp7hTs8GBXxQ8z8aiH6GdHemk2MQmAYWHJKGAkPVZG9phYukOV+LLJtkdTX
WTvvyoJ4cho0mPrMF/ako6FQF++DBFoTDPUQrXu8nBycqwGd3NQmd4BnpQvLvkRuEHWJLSVXYyXZ
skj17Cvx3O8JNY9a1msj7GKGwNS56YfynHqgFZtdmaAIQ5xlt8C7HbRPDGZrDYrLoqKr6D4zuQwo
jutZnRkepEfiu8c+SAOwhkIlun0Qt69FW8olP21YVzNAau1NBSxla9yn2a02/7z82URXpsk9Po2G
IFA0WFGHt67xXPhpkG7rx+JOfGUKcmaeQ10ri0KqWqwn2WJoHnxwo7+S6QmTDsFNeaTVOing0oZY
7WAhacRpuF1J+77PPgnWe0tYHRN8IotLAnJ1MfRBxu69At/nh7scDvndBhvQFjPzduWIiAJFDshD
GgqiM1KXyHBW7uLwE8+OYNhAY85pfzTBPyo5nhxqi8sDLHXsq3bq1qQxDKCTfJMpOGcD0g41tY2X
wslAzfovXxkWF0nkoTSaWMOezndGQP0+SFzqGQ+jqwJ0wFyRdpboBFjcS2oBVVwBMoc1abRe1w8I
0JrdffxJc0qYNHK2zCQa6syy2pu8lr02CtGWWiBvLLklavPzVKJMaqFz3dlt/1rGjwzaFr06Plw+
88rqlZeSLS6KoV8lg8kKsbqywO2m345h+tSP+xZT1Lj9fXV4LUC4r40Q1QCgsN4s+UMP5PaoPENq
E3IDSJumqzqXHZLNNkOXZOV/u/wbRY5OueBX5nNWpiESQi2Qe7hBHeSO8ti7w7OMDtBGSIu9uvKl
PeHi4MxmhagzggZGrv2hdde40UMn1Jbc3GX+iPguvE3Wfb5gkx8JU0EZOCb0aBOsFKUnx4cM8Rf8
DU49BOt5TmaoFNhQnABjuOBtJghdPGS4nUsoG621VdqbTjfedukI8Orb5c94HES+tEQuQC4YbjKN
zGxvUpC9wUKmhkBiQaGFPVBy0JKfRpu4EcZ0lq7ypYQ4hTIBMb6ZUBPS4sUFNhfJLHLA5iUE7+aU
Psry3mhuk+Y5W0Z0fRqXGMBLgMJfNVJkpZirGMvdDBzFlFlH2iGiTY6CBBW675/NQFxJxyiugXLZ
5aWe7c+cBEuTK/YZ5WQUlByrxqPX0fv4dX1ho1jtpqHdDNfFTvxSO84RX9pfLkJDO9WItTVHqNF9
rWTsIcCznbTVAGXXR6g1hK3bGp2ThH5qoWmLkNPpftW9VFLoShVyf9RENBRCoa8+qy89+dZZ76Np
Obq82AzY6zG67yBQMUafcv6SlFsZ1KMliBKJ/Fi3vU2HBor212mcubP5PBUQdEx2Zg1sDdpAgAUT
4WT1evAvrJiXD6AAL3XjCI/q3MGt77vFj19R0vFyhwLB1W6n527C3QuY/h/cFWcjp2HJsqEZsqQb
XIHBgPBPQjS6Xr+TW/34ixF4Zih/IUi4yr3ApUTm1n9/ksmYebjUXRR1CIIlCjRecqO59G50rU/T
rwJRDDwbAk8WxzmwUoeRFI4MwCTlLTFkt6o1Qcw5H9VPTHDumhtZXPRl0h3TFx1kE8Fax8BbHayN
DsDzIqjL2ZTzxB6XS+hW2zMJmEmknLJiz5jDP4yfYLTFw7d6Yx7xGNiq1dpZQErRuK2EXRXmF2eL
KSe/gbvzI5UuacrwG1afQcV/dRrNhobAIz4i+hzCpFTkNdz13nfyVEkSDGoB+a55ZbB2OKoPKIHA
mvASO1uiPVked1EDkhX2QH51KAqbeP8+G5idwW7iRTZsIG0RO3iUxQA8Zna2EyaoZ1P9E+PcrT0w
UF9qJQ6ItGseocm7ObJH+Otr7J8Ai8xfpvhSZh4q0EHS4LqVft+OyfdevycF3bTl4E+xgHdIdE74
Qma6JKyoorS7ocjQzFq50o3yRwHmZDsbMp/FxUcVVX7TGhudSZvEmq+g0u3+u+jDVzi7cqhUc40H
yTYMoLa1yeFJsw8W0734JhMumYs+YYVaf9jhU65Pa8g5rqFhpeiakfchlOvby6ujZ5Ovk+/JhYZ5
AG8z0wmaGWz0lmGAOFrp62jAWUPlx9YPsAnn0gsADb35mkgjWm+ql/SSB4HpTVkrYIgNwXObO5D4
28xGsi3Wphf6TzrrfSkG4B6MusX4GrWRk0QRSFqq7QLsP1PANpZN7ihNfg0MrJSxLdnP5pXZlw5G
wFUgcuNQta0ejwB1sRP8GkmKvKQeg06hbhL22zjLHcPam5LipNPeGrKDqqB2p+eeloeYlMLNWOSO
dgviMT3BJNBkHpMektzHJfEW40YylU0D0Mi3oaM2uDtr1LhmJGIEgwMaxP3sdql+qGD4Dy5v+tc5
tbV+c7LpXCxstbiN6iFEtxB8kBFaKJihm8i3iiSOiUUOAOtV5IYlT3VP7KnLwEik21OMu9bYJY2F
IpwKQajC77GLHWS/IGW1KRVfzUErPBdX3bi4s/pptMo2TlGXvPzrz7/eTn49F1iTxDBa0sBFV+hP
3/4dyYdnDDe8EHE/42yOfmKQi62z0Y9jacUdHiXVVtnR0lZ+roBXbS0x5M6EzkbsCS8sQR5AuaAq
d6M1pR1OhrSDMmZ6QD3czR28SzNb8jFQOdxLG6FRwTXCv4WiKKzn2YBnJFslAwTcr1R72VCnD1bA
6AqESCASNnl/sF7BJcK/hDQtlJVkwnqjQxjMhxV4kdm9O30oG1Ft6qt85O8HgOfNUFYVP3C34xZp
RpSVIRLWVWiAW3dlMTop8OjS2DiaXG+LmX1mzQMZopdwfFwa6ud0O3Wmn03ZjoyLLdc9KBMxO9Mv
IjLS80+ZX37HP2VUJSdpOKBMcXR0tAfxAAimTeVlHwCO78fBEWefQqNcbljqaVSD9q5Dr3BwEYNo
aK8ZWg1hxxC4Bihz/UHH8Oxr4mSl3C1gmGxS6Yjv0blg9zNdFtnkJdqtOanxiowpkHPIcsVe6f9B
NVmQGfLVbAhf6cCwYcVrMQ9ZKRo85V24XSvK7eAA2/QHzi6yycUwMheqDiWyvwqI0rNSAEhIPDUI
X7vFbtI/6FyeDSdU0XUFs7QmqKJ/f8SAPlElioo0Yk52GdKZZUgEd/l5HNMvE/yAHaVmrxgGNhLv
JDT30NxeNoarB83GsNGrc7Jd5m3EGOzzLntil3sOTtpYaTSEXVLjRljc3Es3mJrx5ADc+PUWPisE
p5112BOT3JOwoQsIvmI4bMikD3W+pl33ZM1IfWPJ0foZeYF/+dYTGeTysqqpomSw8PlqbUYWE6yD
r1Wy65fU00bpuZ4+L9sTuAs/MThabDCBVkAYaKcPCUKQFRKtyybOX+Qnm8id+jEcwiyMYGPwY90b
0dLdrGN7uGWmK8lFuilEsnwVAFwD/4lJLvPJSKmN0XQ0OT4DqUIb10Dx3nLS60WxFe+vkUiKkUgM
EJgu2eX+6rDiB5tof7kAwDRIXpYFHAikBBsjuQLH6eby9q4H+kuF5mSpq0edVC3iQZ6xWlhoya1i
3GYG1NHmb8P4oo7JrVwq9yzKBSbPvx5ObHJBpidJlMyr12C6yrB1/69RxSgHjPFPXr2CTTyWPU+W
mGPKOm11mJO74qXSzYcO9bPLu3h2SO/EY3gGRmIWWr9osJEXGG6S800L3dYie9KpD2ZYB6mArlb3
gBELCBKFhrkQw6oSRVvtGE2NXY/+khzU27U8I+pmra52wVGOs4Inu4hm7qzk60fTBuZB8mFjpd3G
UAJ1Lj1miMYHzibTv1yEp2TM0v8GsrHJXxWoOurKc81i7/JnO5vHnljhQosatXls1nB+AD+9FhpR
Oo0eqri6ZV3n/DtTXEipyX+3j41sg3E+eyo0pw1Nj7Ifly2J3J2LGWQa6qVcP5QFiFu3oFMR/cu1
cDGjlqYUlKzYtkJOMRq2R0J+K2vkibT/b2Wo3wOxxkWKqqmnoa9gSevJewQaoSF7vrxborTgqHJ5
4td0BP2WQrFdkKb7vphb0KUEoE9x5t6JYm/xqh3zRQ+odYP4s2TJEjIssJVIFv9oC/OkrId1AzF4
YPeoJWhdoBi6tyzmVT1DYDYUIH+/anViI08s8i+2ETCIqO9N5ZC1EKax0IRB0mMZn239vWxJUJkj
QD7lSD7zZLYeNTqHUNgJs83MjNhtMsTmfC6tHeokT3Fb3ydTFySa4YIAqnLChuzmpNms5S8yrq8h
YH8iDLm0sxYUJt6GOQFMhiRGHAykrzcF09/VqfyQwXieraFkqVM/GtKdlFKXKhq0ezLqzOVUYnMI
3c5gTpvYZgD7B1Eouiays1jyrs0W+EQtcO5zked0p7g0MZWTJZxqSznMy2aKS1vTfo7k7bLTnYul
pza4oD2YejPFJnxuWMidarIHVviF8nOqvoWtoKouWg6XEYb9nKbDguV0qOAn0nUEKhh9uLm8HpGR
NSSdnqEiHc1wzZf0JHTq8ENLg6X5ednG2TzwdNPWH3FiRG1iNhZrbqsFUKgplGPiwAILZfkGjd/2
4Q9aSOdi6alNLmqPNEE9y8DuaXcQWNsAh+YTz3Dra40BvISaoXBU9Fw+dmqRi96DVEqKxRAamGra
04CglGwXYw+FDi+2fDLE91nWCbIX0Sq5eL4UYZ2nEFi76Zl1O9P0emJC6miRi3CRPE41TNQrqx/6
8a31ulyHz/ndOqkzeIAKZpGtbeKdcDhIYJVHMSUGa6iVhTjMjY1KVR3Z8555aKY+TE7zjFbvcMgR
s+xJQI8jCPA8qmlBOki6CDu6tIoXg92lbDHZgRFHqLpRNbzv2z64fDwE3/ALuKmkIAss1v1lHwvK
nYkhokUQWeAiSatOkl6BjOJA9eecburu4d+tYLV/er6BsA279a1Ty9bNTMieRNt/Z4GLIPM4pxjA
Wc+WbmxlpK/jIkrHz2WUJ8eXxyc1WvKfDz86NcQ1Ok/NneiqcJObVZulRXvEjzTHKjwxAEzkc1zk
WKZaydT1FOtdQMAxw8bMswoICxpqYEy3JSu8y9spuMX44drEjOTEPN5i6j0xUFDRW1/TQMWtA+g7
i3b23Jzm6c5yAYREg962a1qbjA9VHbRGEkiFHkitHDD9xRrJTl8GDLobgnzgotvLEj/Jmzc0zTMC
t49C8Dyon5gMubyNIgNcwqFX//V7JZvvLT3o2kJwss7O7/29d1gDl2/klhSBAhpraL30QF6jK32T
PUxXzaqQfA29yNyN38N7XbCwi8EXVrmAYYYx0eUVPyBX+4KiEl2odwVQ6Ze37+KFCSvr9p6EjaJK
/pMWzGkEIq0Y/EqW3aiFF3WKV5Zx0EBDPs2F/aXzqwPLqQZKDEs9ztqd2G2siuQdKOIP1kP9EeLp
XTvxUVE7vCkf+y1oJYTlxKP20dd3wy+bXDqSQYZ8rlrsqDFadwVFr960tgsop1MyumM8eySqgyK3
dg1oILV+r0dXhBmeIUOFp5c3iZzv8tF47/IrRvOnBQqKhbGBwCnkX3XoJKep6NCeDxG/fjAXk7oy
UbIyxibJN0YgOdDWRK8gRhZFPem7bjrq7i+gg+iBdf5M/bLLZTRAzPeUqJF6AImh1v5YwN1+2etE
C+OiEV67XQeROdASjg8jZhykCq3PGjyYkWln6ttlYwJX45+o5qDH1bB+9pg+WebwlICxQSnuLhsR
bJnOhaGsVaWhHGCklehjgjvDwnTdZROCTdO5MGSaqTXnq4lJNX9CabJX9TdwprfNHk13wQf6HzHv
bxfQuejTVCxWyhVNNH0nN9GVBt66q3RnuP0r2F4+DT+/Kd9S4cv+LEDZkn+Z5cJRFylyOpvzOkRn
BGFAN2t/CnJzz9pGVJETucX6708iUFUndays7TCrLV6icVOp3XMlup1ERriQA54+Fmqro0/ytaY9
yuO7Jaxhnk+afu0ZFyWIFAG4XuFTra21dT73nT11th4AaKY7QD7gkVX/QcJ0thN1+q24KFECFRLV
a3TCBK4ZKE7xJnmtHd3Rg+5hEuexB/4SzVOyFbHkiA4CFz2mQcpGut6MFm19w9zH2VPa95uwe2AY
LLp86ATnmqcNUOpp0rq1Mk3GxDOZV1kiDQvRPvJAy8qaocS95tXzTuu+MXTVWACGVXaN4V/o2rnQ
ssPnKzH0IHrgnc95//Ycg4somtym5jjDspqYdtwp2zI5DJrkVmPtdnK0M6Fve3k7z041nTiNwcUV
sy1LFTxVx+bFvVraVmkXj+pru46Vx67hzkDWuUN/rR574CK8oOhrcuFlUnPZIGvFGhOUgZq2dgys
v2CFAu80uLgSFqUSh/LxOOYf8WBbmgdlaygirf199gjSh6T1y63iihumouVx0UbO9f9cQjQlL2Dg
e56Z4C4VWeBizWiVYR+ud2ndV/6ULZ6keJf3T2SBiypKLbdq3MDCNISBJc3gsPlHNb1fXs+Fj6qD
RrDcwwIL2U0VHyxFv2mMh3+1DMrRjTQVYVBig5EMMBgMiJY/aCYSZxVsFY+cREspUYr1Y0AZbR2C
3JrM/3er4AKEyYCRXlYLAIi7WYjW+/R42cLZC1LRQJUtaYoGMeHfb+EcD1CSRrhEcgAyIkQg7bs6
Cuqr69/4kvf/ssEngEnYknxa+wVa1rmyslkoxhiBJhr0D9Ocb5P4Dje0KAycvZVPjHIJYRrGc6v3
yKF1MLxatuJYA0Jc4psYesb4gRPfV3g4gi3DcvOXf7WnfKKY5/1cpzFMlxmuYLWzK9zQtBK9TtYV
XNpWLpQTTKIzI0eg+6+ObrQrNlZQeCur7OUViTZzPQknudoYsUEtQqIcaqt1pHLa0ikEvrwEZbpI
uuRse906+XBc/NaKMoFKOXYvu26fQR0RUG/aDZ4Boh4xVuLsZXFijIvYbd9pc72m2bE1PfTDPgXu
UZKvEjI9NZAbubyL5zONE2tc9EZYNdU4x9LCp3n2yiKQvBTQ9fy1xcRZZ8fKrvtQoesMdjXBcTjq
RF9yFj6sF2lTSBpMJ43bYDwBNMvbsrVlcD+hqlfZ8TMgl1ZAdqio5E7mMbd/EXJmCILNUUTmxI0M
NA1pteBHWJveqx4Nx9K2f40t5St6YgikF5rY5TfBth8lgS8snk8iWS0pZh1O0k046CkGu0geKGw0
Dlkx3lSz3Djl/LQYn0O2A9h+UV5b8inJ90m1GxWnjq9V9laPG1NxId9gx5CWBbDFi+vIZSl1KkxS
Fib+u3ArYcBexrgHi9bpMdU1l2lPF+hJwEKWMUcufhYDRmktqJMvd2rpkTB3SNX6bXSQDckzUrYF
656nAbCcpzeD8aiAvGBUTSeeVduQX8BO43ZDaLfNbln2KYGMULsLjX2q/chyahfkum9SJ6eWXdR+
H25S6dok26p4WCJMSmBkIm4+mu7QU2TujzKV7RS0bRIkRMhY2PLy3k8jMPC9xyoD+HPTq8lga9Dr
qhT1rWPgrLnGGIJN2FsBPrSleTHoa8h+FiTZyPSbLN2rgITTfK+U5kYa3sHO6EnSewldlknfqYnk
F0x1aSrZVAs9aiAuR5nb1LWddwjDEmgpzFd1zl0964M4HF2ixhXGP7F8CFsYav1tVDWg3XTTVvRR
cNOed02qK6CJNhRT5e5BHZPO+lKsQJQBQyxKYYeatYt7Ab2pwAqP5alUCyJJK+6UzewKusia2l2p
0/ayv5838veVzr9n2hJaa8cMLs3jR6W5rWL1MdRE1ZCzb5dfsYx/uyjgxhz1BGe5jDCuGz3Q6UYq
D3UKQUtwZlizIICdBTqcXAv8w0WDdhYxddgz3hcfzWA0M92V/T580F4Xb8XRiapw52swJ0vkbj2t
TlGoXMN1/ox+rZTZsgI6JUfz/kJ8ls2dVuKJH31PdqKJ2bOp5Ynp9RufRMoa7p9kMkxneeJY1I+m
+p88rE8scDcfBdfHNK6Lk/D9iIEaoEg36SwP1Okn4667YTRZFY0wMd/NKFEgBwK1yRYsAle6J+ee
/Bm9YfL+SvjdRJvH3XVUT2jTr5sHlpWHHjnE2jOlTrSVdxA9h/yDaDZMZJALHuXICh2jYepB6yLP
AIcOXURTWoJDzb9nZkPtIkbXNQGxPuF+eUzc0P3eu+pskyCxwfv8JNpIQdbHv29qFSpIY4rkqJgx
+oNhu2X+SdX2rigM93LIEiV9/PwXjcIYknVYHr1prqm/bEI/Ppg4XI3zB2B40cK4zFkfVKqHeCDe
aITdQAXdURRQ6WEyXOpnV4ci79y/KfJGN19U68OA7hYprJuxxmE3kpd6gVTP5eWf/z1/Xz7HvPHk
tEdymU21jPRalxR7YrkNnSSHlhARawVPk/MwFOWXKe5sgFN+AqMw5oqmZpNgoswFbdDWeiIfqm7L
Dgb/3kV13vMp9i+L3OFgTc9AMgcQQw2hoBo0WxLo8dqaORr4lrphf3kr/0eO/be5YyJ8spdjVfbV
qMFcdg35oLr19e/Sc+W3e7ZvvF6xyyiIOg9SbSHoXEWB4H+EvF/WuVcnSKlDK2THycIFg1r7Dhzp
0Dq7CwH4nj4hZ4IbAzBhYQQ6Hx5+2eUKBUxXmUYN2B3qcVvgslBodFMYAu8R+OkReH6yt1kKAp9s
HYE1zX47gZclZz1U8AxXFsY7gdcce4knpsKmUspmXI8EDNiRYbfMaQ/jhDmd7oo6um73jywOIPL1
0wJ962UnOh/Pf+0md/tafZPjtQTjDY7IOLyoisBLRZ9r3eiT1UEMpGalAiedOupq8W4hGAf/P9K+
bDtSXdvyixgDBELwShuNI9y3L4x0pg2ITrQCvr4mvlVnp7GPOXXP486dIxUS0mrnmnMMf97FvzGq
/2xjOeO/VkkJIqa+wOdK9ukMzl1M1bo4S+IUd4sI0tZM/7/JMf9Zb2Vb9Jh1qYrhZcDNzIN5XfsQ
8znx1jNAmaD4bTC8t88gxACF55m6xqu2gVraOtSVoVF0qZv9iOBaZHQ/0p2sit2Y3v58qBtXYz3+
Y5Y9aTMFZ2rM1F8o9OZx99+tsDIheUu1kXNsg3N60dB+r3YbCcLWHlbuTzXBQMM7XO+MPmnDFa02
u5fLl/6acP/rJqwHa2YJjXsratWPAWsFdbfZAeFufYi8BpN9xR04OYPitnwjdZhsPK0tE6yvHm+G
6aSI9f+3hbmot9CAHuNDfizANm2HlYce1eai39fi/tnw6kE3dTvnCsR9L1twR4FHCqStbtp4s5/7
cfC/Qqb848P11bsmsPNWtbg4HhkulJc1QADBcPPzNdx4TR98038Zj5HBkcl8McDpy4j2s66XXs02
8uGtj7UePBl7SkthgNtYPVQ3iVtdz0fL47eDs3Cg6y5JQJ25ScO14VuMlbOM0ozDYX68YXsvG7jo
Ij9bxJ9xnEm3ySKzcTfWoyfoR+mzOuBuqIfpYSH9gvwXSOJGMBtsMWRsfLT13EnaMyNrY3w07Mpr
x71iCChFvv9XN2MNHSLZaA7JiEVYC5rI5i1WdNBwbHKzbdgQY/WkdM4GbY4qFYDp5I/2ZEHNEhmP
2BHdAZh4J9zkRXV0EHQhjvvfZT7/es7G6oXVdjkwJrBFTi548SvSwWxQvpdbiM6tz7VymBXGFqTG
MA2udJPLVN3jRN/XbKP9srXKyi+qkW7WCln8Yqkey+TYtgk4ajcS1G+HDu1/jNK6ybM0qiRfgg2m
AyEFpTNFfyk5KjMgc9XJazo+FjaKDOxBBy9sK3rHuYqQ4IAHzDF+TzGU0Wgf0hrMOPzXkNdbhmbD
563xQVDeVfqZwdBUkDnYl+A0Vvd5EHmdox1m30bRfSsX2Li/6y4QJpGzhNIlGrIfRX4fQaOmAJLN
rl8MTH7WzUYOuZXZrRFDLCFNjgla9aMdhAoB+sO7FKQmYNT6KA9sippurric+V8uIqmbPJoyrFi/
WyHEfGu01yDI4wIi3JzJf6KWsfUVl6v+14pU1kohF1YM86SD2G1yDHf5iINbXICRZIS3/Q+mKDbe
D10ZoqiFvjidsKidKfvKrkFBWHllWgRUAi+hgZd9yP2MQxerfRFGezAHxY060J1ZEXjltpooW79m
ZZo4GUYpVVyrTv8DOW0ufvdiIz78N7XWf5k/urJLLJ+bFCMxyKExwuTLEhJAy+SIfZ8Rp/mFoszL
Nr/p1+cCEQFN0zDPaBoQl119WmlLSy+raL6E9oSTDvsBFHuW/q6qdiBznLmqbzyYr3fp84Krz9qO
U2sApw/i8UY72W1+tpW3nx3lNw/k8xKrb0XJVBZKgSXYZXpjLATCYPso9uyAajLYD7auxjff7fN6
q+9GrCiaugzrQWmzdyfTAd015n0Ayn4A61gD3rNtCrBvUL2fF125FxFrHSkXcqOsjE6a8hyVgGaD
NWjSOreSmZ+lkP3+VUeDk2atS4nppkO3V6DL0Q2FY0o8lPoCepGBbSNrU72+v4KjAm05d5nCNnLE
bwCOn37tOn8TrdDnaeEj5ftmP50gqIVPMrvLIM2WA9j6/Poqk+sHzCVaC9+xdHu/20Puu3bSQxbS
0ASr0H/Qzf5qGz5vbhXY9hUbB61U5suyUbxagZgOwjIS5+HP93rjqeqr/DEDz7yoKPD4elM7CVh5
BVqIZfxqxK2rg2zW6Af/5xU3P9vK1VSJmaRZ9MEODMrU24WnZ76GiqQXQTfP/Xmx5eF/Tl4/n+LK
Es1RptpNA+tn09dBTL4V/VEgzVGZW9p8y8v4aaGVBYLgp2hrCy8HNI+XjQ55kyF3Jlt1TOisqOk5
E/khaubdz9v7Zub+8/5WVik3LcskpMWy2kVapCeqMn+KbQ8BqEPlscI8YmFS8DVkG/fmG/Dh55VX
9gkE9JAIGLBhI2x/wUINxLEKcFMsqJw5BACBPLHr+Iod6Oipu+L1541vGPwvLd6YMlstuHo5ls9z
o7klWGh+XmHrxa/7uyaUerqJIyJaCEMxIO9KAb85hyg7BLrl295WKWDL5K8TaKJaRWXoONIFfBxb
HlqFQGznjmk76dVi8bPbLdTq5i5XZqa1kpZnujUjoQWZiX5EdQ9GtGY73Y2puxB2DXLj6myYnHUO
TfkYtTbF+89qgFZMAZK51NPMyLNAoxWBxbjZSJq+KZ5+uqvrVFpyvcvSBgc7BCCFhiYIeH6YP0D3
xzcj5z/g7tza4srsTBpGkEmL61n7vQ9+fJfQW1b74rJAnX2Z6A90IEQuC+LqIB++3iIp3LB6X9Pt
yhqaxY1bHGBnciGgptXX1qm3t9gttwzQOrvuUTa1uyXtnbMcaCM8DZ0HYEZ3a8E9NdOCCPJLdTpf
RnyrOLhhco2VBZJlraZ6glie9I3HgDUpKmufdhLqGydQYmfjGFQRVEhMFNYItDVJ7g516kV5HCiA
7fQmCaJ2DDhjAZ+7rRnVr+UwZiP0ZRbVdEJsS1+9rGm0ta7tajTlUSoajRHewIULB3bZFT47lMXO
EgN0vjJvq0v3xTiuVl759FRXbOTnUj/LZX4GM77t/zfCZrXCyoUn0WSAMWHZG6meBYgXWBQfxvzh
ZxO8OK9PPnW1yuoVITms2ixq9HMr3DzNdqp8jvu7edYdQbYoJr9cptVaK/8tDA1UgvFyZuIhsw1n
LmYvLdGbj3O3BjVQbbyn1dPP+9v6Tivn3SmJSkcQq0Er5lUCflb1c/DzCl8t32pbqzfCJKRAJgNL
GCHidOFVYI4yHM3lR20EPd1W1vLF8KyWW+UPvCNqQaDLdyb2uRbljgFMZxc8BP/lRmC3cTfW3jnO
7JK0aqGf08HwFF6HsYU+VKEe+46G0KbciAaWq/bDVVy7Zp5FtOJxpZ8hh+gMCd11/JCxcsNRbVzC
dTE7q0fSZWq7fK10l31kF5pPdluApK9O//NnWntgyx4y2rd4vmNgHoAcFUG0XzhzWY3EMvO2CwJb
x7eyF30vZU8V3Iuyvjbs8c4u5EWR3f182Tee07qWnfMsg6Ys7rrJVG9QoG+lk+ufl/jq7lYntzIT
hTVbWlPCTBAob2mpBJsCdBb63C/NKZTkTm0B4jknycbWts5vZSlqLc1b1R5w/RioUybkSSgwa5hP
29je4pN+uuYrc8EjlG7yFBZ3DLSAzkf9CE1CjwTqfCQ7udtCMm+Yi/XAgpBZoZaYUTnHJiZyKzDT
UhDxp9E+2mId2lhpXdHWKdGkLnABa0wXg7TVjWTkRtbvqRPhz2e4cQvXxekexPtdPeJtCdXaabGT
tWL3362wCixE01WKzLDCjFKe1N1Utb3/boVVANHoVWVCswp7aGnYytrBlNl/Z7/pcox/VX+rOlVB
F4fHOo3Fvh2vR4ohLkSLgMCJYf/zdr63d/oHkaJtWtpa/ahXZ0ONK1zrIQByAqjq0YnQ1OVnzedO
hOzxbcsRfs3lFkOB+if03i1QV6srT5g33QgBy9g42w11Zi6BMRd+Egu2K6IkwaheA0puXHiFHSyN
+11iHRnXiTsw+dzQLRzCFySVZlDdQmNk4QewdXM9SDekQ5EZSJlP0i33SzLbG059X9wb3qJ9MYSK
l5yUq+p2q26mq2tHvV55ZTGtLh/AsKqop94CZJNBNjGaDgSwLZMcOXCknfIANh63sApHMeOj2UPl
K0JNVT8ZGhiOgX4Cr1alIcS0D8X8y5hAFDZ7dQWNElsJI4CTIZfs1yVmPZW7YQwGNmZek2SOUneu
WTw0UFFUlOhKhyKMbYIi2mwdRl+GDupXPYgyQU8gxt+VOCqa5Wb5Q49C5tTod2anHOlC8c4rR1GK
fVaDwxRCyVkbQRn4hdfPtsGdpKJOpkNUuE1cEFv4VheMkIw0KfTyFKj3Wno4k84v28xtlSjM2WXb
qG5qDb6aZU4JUiX0lnbGgL8KwZ7Mvkjm0Rky5sRIhBN03rIass7DTZReC1q5FLqORnLP5XvGM7eR
EJDM+zdasiuFXcxpiQbxnaJekwpZ9Fic4q45jTTfcQryfYMBl088Jl/BzYJaTeM2FpquI4cYi7Kf
kyTIqqt5kg5N+EVBz4nAFENSYLChOg964vFG9ycVfKMphnf17LIbfpMc3A4p9Op76cbZfTOq+1E+
DFoWEGNwe73FR552kd56faXgIAyoC9+oRewy9AXlby3DJPB9Hx8imj/ndum0pXalAKVZyms+pkdF
DIFsbae2kkCxhKsnj43x3GL+Qc/nq1wVJzq8QLbtwDPjpINfQwH3caw2/qj9GtXaj8fAZswd+RvL
sM0I8jQp2jt6zi6KiHkVf0/k7Hbzc6m07pRAeXn6E2vUgUars6hcoczdmIWrDhBjzl6HonM41G3m
XNzJERoZgrhG1AbgZPErJjyTXKeig6hvFUxUBCQ5Wlrq2pMIcmI6c8ncIb4ZJsCm6TKFYYZEi/xW
pXtFV33G77lFT73sDmVzagAuNGsNvBnpYzTPgY4ERKQaQmkrqJL72hDXgCF4VfqKMM6N0dTps8Ih
ie0ZkI6WyTFtLL9JkrDGG8gH8P300rda6onksUxI0ACvoNn7aQBbNf+VQO/RLK51dL3K/jmHZlYD
8mxY4bZDBm2ljsYbd0CYWGgXdQWeW6305xJU53AMraFByeuBT4jxjQwDIyi/5yE1nuw09WLjJm0O
0h48OUcOFFx8Y5w9c9ZcI1nUNwfH0jUvVs+imYIsbm4sOt+xBvK0XXlQdO2+Bjlxjs+tGJAWMJ9j
c7FbMajMIehWvKVzeTmUfaCX4D/jObr6racY2qkfjX3Sy6u5nw6JzCGjakC4c6vg+6VXAsNmapbK
wGZj2jZ6V589WFRblQmks3oCqvEOugn9OfOLEEs9Q4HBK+6bI3+EiNK+v1WdPDRvmnsGRVNny8J+
oYZf/Y6PkPUvT2oPjT3Fy+9YxPaAyLttrvCoakfcVqG5V2+jC3A++Cjqj27/ahr7MtwK4744u/VP
WDVHYm7EnRrhJ/ALC5pr6UG8xnvTy/aaryJsrHx9q/XzjVfB4RuEMNXQmb7m3m+kTKNuGpfDH7z4
CJkzwxmhHAoxbWfh7gY2OFCPDMXwx63qypf+xf/s9p+1V/FXqutGQ6wPX6q6xAXS6T4NWSj3067e
IMtcB5PrpVaBmDEwqG/VAw62vMx6VA6hGfVzbLQOjD9WAO0nuD91W7XWIXiqDKSsRaWeyqgPLJ44
DSzl3FueKB9/XunbW0J0ykyEH4jF7OWb/nVRoeDb9rwvlxikueCGazzkXuKBkdiv50D1MPWwiaH6
kq9phmky3Ubwg6RPt9b0pmMG+rvSaKcTB5uqvht2S4Mw2ZHdZiH966f6tNKa1hS8pPVUFN2E3S0S
X2z3//Qg2Dtx+PW28s06J1xtbf0Eoln2JteT+RQVbyMxziIZ/Kaz/Y2v9vWCfN7X6rZjun+yjLqc
Th+aDjNq5/ouwZwp3psfQbL6EiJ1aEVvobbI1vbWV7/JOhVtuglmTQs0r9uL5zqMrvpwflwAmTPg
n7qfv+QuojZv6VRM3hBuo8fWJZmPUzZsyzCpjVj+Qw7or0trS1OteZJMJyOkgX7sdjRE0rA5I/al
ULdeZ5V5F4Jb+ZxiHXINQn5X31lXYMYNkt2iP7tVtTe+ywcY6tKUokRNTHtdK5mVuCmtalZPYqoO
Ag6TI0XR4I1T9c42ud9q3MnnZAnWd3ECOffqWAglbFSM3BaqO7SqYyvo2tA3VglHNwy3SMDJK/rr
GhLqNQZYeRODehejYgbAArEWqqPtqqYFE8Yca9hP875N06AX73bUQ2poDDXlj43oc8I05QCJRsJL
hFXoR8d/cmgYgzKzGw2nF2HZXnXp1aRhsiabD8r8YCB+yqCa1Pfn0SoDbVKPrbyrDcwUHKap8Fv+
p6WHGOKPyr6Yrsf8Zc6Yjxl+oYOAVocyuBjCFoA2oLr65gLd1GPEEcMjbhrY25xcKZm9m6GlzKxF
v/wqzpNDOisYmFD3FKSKtVK6HYgpRGH6TI67Op79mL50ieEkqnBINOzUCkVKorkTgnAtu8gTcSjT
1M3bu2g5ojJxjerN7s5zQQL0x/Y0eVL5XTZ0DkFfDIi/oFBuOw0T3iX6kDlknfv4GKU7TNi6Y6s5
iG+dIn9KCCCwejAIguzjRdqmIzGuPKW/rNJEce+dDreMPibYtmZ4Pb4JonRZjy6vIpfM3BURWFyQ
W2RNOAzdUyPaR6Pje5pfJBCBlyi8z13rmM25RYZapKlDaYaJxtyxxsrPOnkgExAqUL3P8h01CgjV
nEZ02aRenGrI0gDgGY3QLh+s0B6VoEgwU9xxV0FEFysOzy9Y5Y1ThQnu3k16lHZHqFJ1FkgKfje1
ApoJ6zqb+B6aTgylAtZlftdUtyofcdzVqcVgcdFY3oAmS5qMuK+zk1ejV87QWKyfNNu4ihvhFrjk
YMh3SU9BF31pkDtgKMMZQ8g4U0yDT14NdsXGujPEq60MnlJfTobqTiLzqgiJwKBDi+sW0+9+k9VX
GUenVp6GRuAF7cCDB4jeC4vLS0mgXacgn5/Q7hEPZQk1GCVyE/o4QcZUo4cEOR9FFqspES7VEVUd
jGuj8RvvbAjUx9ahq8A5hfcWD4ZPhmtzhgoqZquTyjpO8zVnVmAab5BedGpkuNzCUEbyXOJclNFw
BYjxlThxZgFA9KIdmEQnSWSYN780sDw0lR2aWudPQLiXhED8o9vN+uiCdM0dyleDTz5tkkM130L/
3RmFHZLEPOTDRQtu7mmMd4p6qJEFFOykmsO91KMwy99pUTgGwS/k2mGoYDAqjNBDO3FehqP7Y2Uj
B5C9o7HUk3zGVZAQ+MPkNHdb8ijxvtT5hmsnznWn7dJwsMH0wdGJiRs3QVpDIZqGurXfxQW4nEyH
mbeqEl92fe/nZomCL/DlIkFeXe5NdQzNiUMADc5ep/5I+jcUnPB38KQ5itz1jG8PG9PuBhRE6h6Z
t+mkzT5WwlqciqFz6Vg4OC3SW24xvEOEIqeao9aVq8dvmXIy+nfQfPYDrhrmlxtANGv9LWOX0yR2
sBKqvmOq6lLg0SOBOXqQChdl7WnaA4Y1/FiJd6Q7pNWuQZe/7pSrsTqxghxgdh2paGE73KQIw6b4
eu6eJ6Y6gJ4GCv6xosUG6Ts1c9+0EEYJcZgi27clO+u47oVovNJKdsxAnzuDIHMHNaTRUe0CKJCT
OoOG4KY3UmRJ+VUyPpFh3hG5RWXyTWj+ybWsCj7gV680A7TtJ7UJ2jp+GovSSXtYMdl7hn7MbaRJ
IsY1KGEaYdVbcST1I+f3bVp5eolZC9PeCD0/Cnx/17UR5TKwAegqfB0zmbnK1VKmKNLQLISBeP0J
aQOBfHAqqF8ZVVDn0k2j6kYBH7miRbt2fprn0bNw7wz5Gis3xdjgugw7vc8faMveMqv1UvqsDico
u12DlDtUOrSRb2wz9bpuvF144qW4J2DhIZgx11PqsnQMgOd32xgNaAXg8Piqy5/y2XK13j5WVglh
vxil1ltbnfHqraMuu+chrVHxGYGiG0PCzEuTX6CrDE87JTDs6Xuf1U5uEo9OmAywTrE1B4RAPLgy
fUJLyCHbTlTVgOUdma7fVqzH5ep2ygg8d/0uUH+KC8Wz21+UHbO58/T6OrLmZytVY9RJ6N6IYpfm
woXqU5jFp7zqUG6L/VSfgiFmbl4MB8HOYu7eWoFBj4RtlIi1r7HXp6+2npNesh+oebfqSenx9Nwh
dean9pwdLG+6FA/0mp9RAwmyOzMYESRt6X78m+WX7NJkGrr4q3xFF5AxaCqhnnLkDtCTC/tT4c/H
7B5EGo6F0c/8MO1QiQAs77iVZH7NJrB121CXsBO3dt1vzBhXo3Sy5hPg9lZ9XcPQbMT1S9z+5Un8
tcIqrheC1xB+ztWTfjkHi0667Ue7Yq+73C83RcO/PUsd+ZdmEEpQZlyi/b/C6LiVLcdy84kYwVKA
NmpnuEz94Yi4yDecDkKz52rfnMWhTpz/IOD9ZrN/L7+ySckQq2oxgWelx+jplPyujYefjxOFqe+W
gFYZhZCGRYx1dmvUnM3D2IDKxQKeEb7XmkqHonpW2EGdKC4kUHxWiIshu7H6ByV7qdvf8QxcDkq6
SSa9bDDDMZJBHcuDOcEexDUCXIrA7zTmmmvlD5odeVP2Au0BDDnFTmJ2V0Q+9+TCno0QQejZ6Ltf
RnNf9u+16N1CGE5R1I+GlR6rWXqDmQe1rFwMzF/C9UQFhEHz9oZD+CXK+seks5yiqdzeko60UKJV
UUVpIYYBv2TW+oUOnxbRJznS49hOT2nVBjWPHhq12PcVpurp4E55ESbiRfuA0LeONUe+Qqtdrcod
aB8d1qo7mqvOGN0wVEPb8srqYzejqRsrPOxBj4PeKur3yYXoniWNAoW/1oPpz6TyK+gAm6qCsrV6
mhi00gaO0FR48TA/dghAESJOvPaMAZNFOVSSKRDMkPmGqLkcNQigXgjDFxSl5PQVJUNn6vhObX+P
+esU3aet6edQi5C0dNSxdzl5g3a2ayt7/HNAUTKgmcXgZnH5Qvhz2kb7ErmCP8RjmBrcq+ldYhRe
PQLaxQwnj+qgpL+7BiV37Ra6JQmb9lwzXbWp73U1IBXuQmy7FoqZcFlOmvKgQ/ADQCMkRiCWyGK3
IhA56XV4phTD3zrkS38p5CKe/gwcwZLVO5FUnCTv3aZTPNjlYMYFUpTuoJg8oO2w/P+LCCTUbdwg
wwBFlP0MXDcAUjOkygR6ACNwqVBEqbH2bMMjln6rGN48I1AAa8AITNWEesyoeBST4an9CE7/XZQp
nt77QxZ5fcykU47neb4uouOHf+zNMB6aEGgTFzqB7ohYPm2VQAJxhaZ5UEkZporhZNpvyspjrCmh
bNneJNC2maSr0T8Qs7TwTgoD5VIjd3OkT5ZyO6S/Gfpjqq04Q/RmTF2YWKY76Tw0ynQhnXbmmp90
iG70WiBQ09bB/ND1TlvE+CMQUM32K0DObiTMG8B7oGLbg5u7ea4gSZc36kOVN47RIh2wiatGmg8p
Wy8ZpCcynHB31za602hLr93eRbI9T6nwpHkLEiUvGjKviEc0bt67vPRssEHx+cowr+Zogs9FsGvd
xxE+cET8tnvOMeEyJRMYnC4afRc33S7J1Z1Sow+XXketGbaQbxtkXDqYnHCVTPMaKw7VvPKl0aIl
ZDvSfqql4o9pg/b/qwHOh2Z24q482hXzBWIFQ9w1C8tTFh1n0EnW0e8czP81iRe/72fiLhqIT+n1
QO8ghuvYpHodJqDm4zeFiz2NL1VWXsmxPjXiohjl3iZa5cj83tLg64rbiHBvavPjNJS3kzS8vLxq
pscxSfyiZ86YXydJ57Ww4FV5LrJx19ul1xWaM1iQJpbIBjFuo+H0u5Y5bGZuhkE5SAXhA2ZIH3rP
Roc0rQa3gSLC9KoYMWJ+pB9ZA9laglbPQxSfKJI5UT6Y3YutXJkgXqtJB2hj5fECyp/MhH4PSPhn
GA1rupxTcsX0105HEqQBkFxFkEi2/CyRh1T+Mevh0LXJpRTlWaTk2mbpadbQJ8Td63XfFgaKIwvD
GOLU0XIkGYJBNaCoxsMsjd2eX1FTdaI6vSz0zh/LyCsB8aT9faNlPsG0K+ZinC5+4Yyfskjd2ZIC
edDhCOPziC3T/L3I0YYm6OKrhzj9k9vmBSG3sRT7lnNv0OqDLUxPtz07h6h0FB0U+xYTqAj7i7DP
dVdIMIsgx2xYtDOHY66oUGLOTw1S6LKM3LIdz4oEMHP0S4viplTIuZg3kz2mjs+RnZ6FkMGEEkXc
PNGmD3O9RI8NEuglxjXQUpTmKe8TJ8GztYZ6ryFzyJMipOCc6+M/46yEydCda4jAGGblaGDhmMoY
DdbLkd0mKIhYaLywWFwmKYhCDMWBdKJTZgny5+tanjrrNc7+lNaeyxgtPiiZ5jA101Ot8WCehzul
0YAIMMMi5Y7Z34zF5NizCUpbigpI78pCR0Uifh7nh3p+KmR2NTVnnkClBm3GxHqZY4ywzV045TfA
Y5wHXABFLNxt9h8BM8dLzQfPGipagMONEaYrYsy0EM8Sz8yKA1G9J51xLorplma2W3K5m6bfyULU
qk6enOwAT/8kBvPCJDyw89kbkzPNHuf8PKkPNCdXtnltK43fxDU8rx6QprmIShtJkeYIaNSB0shL
ppccTqu10JNsr1nGd6M6gkdPDTQ0Eql2Tc3mpEaHWb6ZqekhoXdV3P+kAI4P3Hp9rt0Qc/Tb8sWe
jKMwUApG9zhN4xdD0YIGKEbFpAEBxLiYevSkTUefYuTO+bHF4G2So9OcIuEk71MlIRh+r9bZDqUx
0NL1aHk/Lg06kFt4tEbnuJJuUTe+gRwpgQZlz0eolzfhrJ2ivkycPrlv2jcLtYWI7rsWf9nedTpS
4QKUH/dV/FCTNxNfj7AMab7tAJ2lKaWDvoQfZ88Cn6yw0r3ZXIEWyTMtxR2T4QhlN0dK6VO1hEZd
6jU80HmDpnp2KCYca6GgBU6uOWdhbdZXUQNRLrTFE6h2ZfW11bw0duRmCnQdh5cJAl/6YN3aceVJ
krkCIVaDHDmPLV8YADhNpyZCMNqSAzK+URT7wRhdFTLoxnxWauLV6T2iKIQE8sZUCw+52XMF6972
yAQgQd6ChrRGOp4p1LXbBgYOnQaUCHihnjN5a8r0HjkxnMUvTEkhDDqi9oKS17Hm6OpQVO9gpFLl
eqa931ZPujU4pvEray+MqoXlLA3HGNHpjPWgsbITsVCDZvUtFLS8sp4OndF7qPR5oKzxFVBA449s
xNGMDRdmlziGjUQxUzOXaKCJgEDaRaRZfoIoZl5ao/0TZWJX0LdKVG7DGeANkTvDh/bTwklsoFTW
OjN+X6dShCOnqDGdjqDEaECEDeVbFoAFz6PFdI6Lpya6pWxAweZiEKkLMvUgT94VK3LHGTSD/XUy
17iRRhjTB6YmThmDSELiLs8SVVE1SOfKTRCkKhLcC+UjxzBNhV9got5TCIyJy0vdNgOzcZYCtH5L
pjTshyumKW5W92HEZ8C6YashYJdHu3JE+3gZ3GTXRH9I435X94U/gQjSarDLDCyOOkJIgBc0eQXU
W9ChhUhzuh/yzMcsd2AMGkIsuddRq2XJa6+MLhSundQCiNFaqk1BmZSQz8VMGOC06vgbeClfYPal
6+sgtyZXR/2Kg5bbSBJPKPjvDowZ7Pdc/LbqP5qVeCroqyPhWc3WCPHX3PlT24at+gkUzP+FHffT
R/Kq75ZBtWS3zVX0TSMB61CdwJmZlH3RHimnPh9JTsdT9c7vWBCdun0KapDWgxGD5gk0tSav8rb7
Q990Ez8vvErpbLPTIkWS8aSG5qHw+WXmQm9UOqh5e6UPKjA/lxs5M/la2vq85qoi0OZ1OiQolJ6A
CcJHC2evDWPorSTBcDkfVT/3MKYdksspQNnfU67xSn25Kw/5ffe21ff/Ml/w0TEC+AAYagbtgzWo
bSwtXeZQ7zstBKzdHrcflO/iNcXQ9v9oVyOe2+AR2Vxzhdoz1dgo4mXNxhP78hkczBC9n29yp1ow
ZFeL1PomWPnbQ/9rn6vSQdnoZi61dvxoBFYH7tl+cbFMmQ3Yp+aLEEXcACOSG633b0oW+Nh/rbu6
YE0nShanWBdg7Jv4qAfZUdt1j9nLwnI7Y+1WOPQAwI9XvplbrDvfPt+/Fl/dNBOCnRC04kvfGsOm
B9uXgRGQ3eYlWrqon6tApmmpKFgQjeERr3GBFpuGJKZYx7gWe+uBoyFfe/Z1fhNjOiDelLP+7gIx
U6NM02zbYqgTf64D9e3/Ie28diNHtnT9RATozW3SpE95e0NIqip67/n087E3zmlVSqOcwdx0Naob
iCQZsWKZ35hyEQ+yfPQbhSqcxnve7ywM1gT5auheLPNVAUJUzActVe02agFI0kXV0o8qn52fWzbf
vGJ+ioXtqWXIOk6df/+UrM8kEJjIgXEZbehwrpdX/D+IkF8bQzScP61z1mij+gnQzeCR1bX5Z0Ha
08lYIR0nr0r7khy/+l2I+mu1sxfcBqmv+r0kHztZddQx9xa0+Iiqb5b+BkvjYqXdJge/L/dheqNU
V5VwyIw7K7wax+c4SR2Z3E8dj5p/K8moeVixnfu/Zt/cWlmPWZy2lmknzBEV6vg7ZoKjz0vijaap
uMrLlzCZbCuNqbZFpzU+MD0E6jczX/ImGT7NMpESUCruxO2AweoKWy4GFcM+QdRpnBxfjLZRie1J
Vd7qiv4iFgtjqthl+a1U93Y8oTiMl7XpIyMkP/ZCvBLDeA1vx8vHedUWrxVCEjKGkbALbaukmyOc
jLzYon/EiOZaQ7EjMdVVUWUrhcPra6Y905ixaqAhw59O1mypxM4TGN3Q9asiOqoFFVATO2NqrXrh
rTNFT03fG0rNTOntUmo3okH+OZziWfMAdjolyNXSmjdCclPT2/KFZz2s0SiEdFO2p9YfbN84pcBV
s2yrRrsYDeVWUIG2bnygbnlBC0xucWbcZAyfdQZe4zjQvlBXIirVIM7W9JNavsk0hl63UBfb+6Jb
qzpzAApYAKJdGDK6+lCLl6AQKJvnVeWHblHtR5miUKNGmTtboBYqaK9ENDNUeXLTqbjqw303ke3M
qVvHuq0Uv2X0pDuSRn967od0pVaVUzOBzsc3BuRBOLhjctd3eP1E464awO+nIlkj3RRqwcrYgivy
ZvlqDClGPmK6SH7cbRW8WFS+m2LoFNDJqk30FfNjnOtlhs/DMspcScLTQOlQ9NVqih+HhrI/cFWB
Et/8JTAW9OVNyYhXqLBXmRwZZnysMBfexc1119Okui166SDg+2epti8XnuqrnlZcd6nm9M1w6q10
3WDPp/FTYnSAk+kuMw9hma4gE5J0P2m0iHMf9KK2BwK7irLUHlvmVT1NJAG/bBo2+vsY0mxseO1k
3pX8gFcqsE4GkXntpPVrPNKzixUnCOkThG/T/C5F2GvrhltLlq3NR5hem9Q8tdODDiVTTynWM+WQ
8B0H4BFWs9eRfTRIeluSGEv3QUY2W1kQbBMgMqhYaxBJpid6y9NqGdrG2qlOAUVjE+y7g2GsGotJ
Pk3iQKlWdPXcprFc2Yg3Q37QqFAC7Qh218tGfaeVwJMlcvPgiNU44Nhm1ZZenoG88P13WakcfwZH
Eet7H1Qr5DsnmG7n+jjnb6EF+DnImDE+yktJpV4XAAiM5pAC187ZZLUGMlpDV2DU11qbbqXsfap6
UHqDB6Z0UUFvk/XIEwth4PSKQvPTWpkNzkBZx/l7CfvRbgUMWS3JUWTBblV/FzPw6mdmuClZVv4k
0tIcx8BWsoLJNAAJEwA2fvegHa3+XUkZ6ROASmLSDER02VTFxFD+Le856X7O/pEBiT5FUsN1xAia
HjNcGy+J0LwJcwCzstO0t6KARqXUO/DonwuaYnpdb1QonVouUvwcdct0xpYCcPzl5787xlXMvF8M
mQpPrFdVrAExr1dj/VhwwtNmZxJamcbTvwO3CHpKkmlObVXpxgo7u5sG9JYeB8UZa9XNEusfs5Be
BDZDryeXUH1ME35J6KI/DliBXri10joKynjti4eYBoPY3hutyB+gpKrYafODop9mtvcIAGeQ10bI
8dCf61DfRgOYBrO6cLd+l53/dQ2dJYpKJVuKSaUFGu4/GMkJdW9gWwTj9bRRN5dTC3nJx85Smb+W
PMsTlVqS/U5lSXxJvOKx4/Dcx9d16KTkqYVtOsq6QqzfHRzaUABDvfkxsDOv/Q2oAhHbCySdb+Br
f/2as+zR9I24oFySj9bMVFux9uA4r9Thz885zPIaf3rmszRRqxmpjX5HOpX/Dk18n9TkQs3zjzbg
T0ucFZJzJygahDf5aFyxd+zuUTs0J2WP0MO94mU3C86R2b7THIJ1B9pZuMHJEUley0XP2l+lm9pu
3gs3xaFadnD9uAgU/C5P/+tNL3nep9FiHqVdW6X8wHg7HgY3f0l20Tqipbg2UctJaMT9A1As8IiK
nEvQZ/mbBPrz6ue2zm2kRHHvi//Zdb1X7dNt+qt6LbeSQ/JOk92lc9a6sxuWdnVtbvQ9IzVH2f68
D75/CQyMwfNZqiSZZ5u/G4IhK7MGS+csX6fg65SMG3boSTauFuaHPpq3/fQoNXj/Ab2VzeZqwqxB
DfAGRDK0sopt2YFyku7zXi8v7aFvU2DKCxCUlFTauZxZbyWDJCv/pNqSl25nx7piymI3byCVvPkp
WI8bw1a3JA+jm2xVL/EWkHqN4V3+wGvzSvbNJQykvLhGfdnYn37UWYiKC30y44YfJa8T3Gglr3Xy
bX5detS0rnIcHNFZBEyQN92UFzWevw+QBoBHQ1tcKsSz6iOapqIZtXkJkAAvPdhLu0UIB1QtaCEc
yC/jhb+tdwyVF80HsCzjrDIQSwNeFRP6o9HhSsvlVaqRneijA411FUYhOKgjUokXtASlb7/9p2XP
XrMW1JYcBpZ0VNUbqUNlRAJrSPdaFhq4Q799Udz1kEmG9k+dXmIJfBuETVWF22VoSN+cPbLZmmVC
o3YpvQYXeTknuEnWxW8ua8p3gv8VfVXtwqLyt+/506JnD5w0GADGabjEI3+dO4hE4UKYvTW3YDiS
18C17NrNT7UL3WgT3mQHku4VaXZ+TJxFU2bYXNJA+g4Eb+ifftFZcEjAEPnDGMjHaVdvtX27/5ht
YdfSOPk5CsnLXfDlSH1a6OzSGw1FYJzMQr2neIq56nsv9cizMG1Ijn1OSM7Wy4PDIVpRaa+GQ7xp
HwJHv/V9u4Tq9yRd+BrfB0bTIO7ghwYO+eycUQ3KkulHy7NPNp6a9gyYfPEOE4/BjvmBK9nGm7Du
XyPvEgf06+VsiBp7T5cM0YAKerb75Ekh1U7j+ThrZFsJhdGlGPbN4VqWACPE95WgI53f/2KbNbkW
zDxdSOQKdnh4PsOGwmjh0lrfP82/S53lAZEUdIZZAqFTzPVQlE7T/6/9LDmlfz3N2U1OOTcowTTN
HFfFCxj0PPg73U5243u7b1cdCsykUgEkcQ7Jpb37TSP7r8X/uS4+pRG13mBoNSkze1ffUZJvjI2/
Wwgq0/Wi8dY+xKvo+bJpmbS0f/4+MzTDuBll1YAzpJ4LsLX5rIWt2EnHoTnEWuGY1KS9Na8R2TvA
8nYtS9jjpb3S9dc+TGyMiy/czl/jFT8AX0ZdNDBL4jL6O39KeksxIE0SoOmDKZt2s7AO6ovB4Wss
/nuZ5T18er9aF0npaLHMkJ2m4kFVWzcOG/fnCGQaX6sAeD6yrkP54YnEc8ygbvZj15SSeFzc7UwY
wnqyjTsOYLlMB9ZCBqIqUuqVOXxkzAkHWggFmMxOGcBBZKfct5ioHbW43Qfte0GBKEbvIHGiZZ5P
u9Iawp2YPOXdXWq9iDk1sbZK8+bWNEsnHEs7aUIKRJTfmpqGAPnfwER2GB7NYq/LgZeMTJnb5thr
sx0DrVQIegVgbG2enT4s7CjpVnHFwDHSD0yIV2bY3cL5xL/LNsrngdaoQOXfjbWXiNMmSXPb7JSt
RZEPA8/Rff8owgSoQvOuYKDul2+98iH4+6iN6YkdFhNQ46Bi11oGpT31AT0Sxsqiag/LvLERHVMC
l9c+6ZjIJky883ozC+2qnhbkwp1sTWvRehqD2tP8wsuT4Rij/VuTOqiwqLv2hCDbSZ+2Yle7UXRf
Y3dUzaUXganS5oNZS24A5HYwT12e7UP1l2B1dmu95ZTAgO0hW68yIdz4UgmMoQVBAHYpe/bzX3MG
HK6q7Fa0Bx3ADfTlTG+hrUgbBRmWRnDzBCUigM4a+Oem3RS0ftBIAIbnCehJGN7EiLhJU0QbZ8cw
U1guTPEwZB9kt4yjp75QrqO+30opIqw0EQT9tcpyz2w574V0wiVmHw53alZRUjd3Wj+sOi11FDWg
hQHZF1qzL6201to36ULU5Y21A6ZjkVPBuFC1CLrsu6/L8NePUQNCbdAIn+wLAU6w9lgGZH7afkJ1
Vya8ZS3oIxNerFC4OQ7XdCnsXJTuSfGRoS+3YWw9F8J1rxvbKpk2ZfPczQ9pmT1ZEl9DrrRbPYYy
W4iuVRAs6+QurgKweZUtC1eWOVIMp7nXd8m6ZNc7cxqmK9/YzxZWXNaNL6Gg7JubOIreZ6PwApAI
VRtuTV1ax5J1KPtJpDXT0mgNqhvLP1aAVJnoP2sNQdoSvKkADKOBUJig4oSp3ZDOzj5jBQ0bu1KJ
V1ngX8cWLzkwr+us3Bd67kLK3w2JaGPfuBV73qUc22F0UJA8N9TrhWltSuK2lIAsD29D+GKFt3Vz
Z6E+ja86rILEVuTbUDScyUi3fVdu0uqIQNCpnlKvZUZMm/QmQnYhjG716nfvsx8XjNZzqP/S+j9l
WzkZJPXReC/V3NUyw9ECi/B0PWW7LnEa1ARKJrdDt/WRl6UZDGPITQ2MyvLBS/pua2CFMdYIvXFr
RSUke+la9gtbzNfzhJaBatoy8tmScG+ExNbc3Jh1i3vNUyHftfLLRJfKH0hEpGw9BU8K5yYBqDFU
v2ofHm8CEbzX9mI4u4Ngbqeus/USwGAnr+dfBf06qXsu6mijSR+DFDsxWgNZQf9afw9bVLnKbg1K
ZFsCyKPR+xgRLAxB3Vti7Kp9fyhBVsa0lBWgII1wJUaxnRqAyKzY1eRhN/o3WdogzVkCv1D3OnSl
Kk53NaZ0q0iu1mPIX4L3E9IMqRPFHQDx50q5VtoYm7+7gSAKQcPSaxdtOKOGKBu+diHcGLW1G2yx
IxlGyiLucBjneGMkCDT48KdDDmLl7xf0Qlj1tjHVWGxiaqnod31y1SDiIluuFIybEP9EWvu02Rq1
2IrFrU8LLTXzrfYMLCUxUhda3a1Jgg3N584sFbtRzNeqbdZGfStoyrbsG4AOdGS9WsrtLvnIoXb5
YBytHiWAMqMF++Sn06GcH+feek3KE/xfTNZwOwxmJ9eJ8WZjnRTT5C/NlZac/LnGgCoGF6A9pvGG
xqW0SoN6gwi914bvtWjRhzRoy96O8IsKs/BKflZRv01jB4SUpjJMmY4GJidzO0faymi3BR6t3cSn
aW60enYKFbSf/Li4Ro6N4tFpozeKGXbSgYO4UbV25VtvQXpvzXhBwv8ZiADm9DuJbkfjumomUA35
qgN1Gs+Z59Mgj+TRNYvwjgsz1LB2ApJVTw9yLKBjKl1Jg7quweiU+rwAKg9yEUAOUjxB7ukq41wZ
LJ3n7lpCUKDj6btmWvmKk83FtTlB8sOtslILdwxumzpYlSLxTo03WgOtU9NsHL7dCZZdu9yD/iEF
ECsq697woLlg93s9+i9x9FzKUOeYitTyMnIAPFWN4DLGxxIEaaXNnin7blW84InuiBxe6HVAcdu1
IYNoj/9Ew7gWQNsVOrO3kHlxpq/DuhFoe49HvZdfUshtNNK2eYzhpgFLpV5P1MlzG4GInuzZ1/g0
JVhm/7mKluu3tdtAwfHzTjBFIFJPhco1iKygyTaV5d9K/6etZGZMv/qMhq+SuiMtdTN77dTJ7oqX
yJdeYp1CqMBiMwOM0gBLDUek7gJnBhgjCd3BjH8ZlbYdol+tWqIXGa9yuXUyXfVSoULOYoce2YBG
3Wy+CA1qIgkO9/V1ZR2hreT1nSE81NScs3ZQuMzq5Bn8HRAXgawjXA0QQtLM65ktdaq27uTiCTWD
VTCCRLf8Ky5Vvu6LBEQ3aJ7rrN3nNUOq6E3CCFRQcIXsE9dIS+BGJ6nPrpeoUqWqYzKfK0gXsjJf
UwVjgCYA/RN/90pXMGjL7Xp8j0Ka+8Bsq3i80oWPwvCUNnOsVncFaz8I4BrT2NOn62ZhfybPwDWd
pDTtbuZ5f8fFxK0Bxjgdd0Y27bqwf5SmtxCgWxvdCwi/zWHsGrmOlBBV6IiwmU8mRPaQpowFdAY/
IzvDyOCY3dSMGlT/V+a/0cx3+wlZTmYds6Wsql7cCnLlxXVtj0ixTPGvFihkxQhSySJnSqddxqwq
yJEZiA1i1ez2beRmau80jG6iLl/V4rAr23EVJB32yneTdhslj4gaHJSJ+aP8rlcPRhGtmt7yWh/3
ZX6SRpNAP4Xiiza2j7kK9Ze4V5sIv+p/wmLwxrlzxeq+icBVAvJsxOcp7XFa1V01fBUwOlXiHoRz
fyqtwdHAN6GT6HSi6U7skmD6E0mMAKzKqcL9KL0INRYtDRBXwEsLyva51iwUXq5D7WQ11l2T62QQ
7xXAL01Ud2qFO0i2HurGC5RsPSYR49UJ172HOIkfylagm5PuQhDtdHz2ZdW4pdmtpSHzEuUQZuke
rLwnTqIbiCG5Ltbdmm9HQnxoQnHVzhgbyG9Bl7shGHoxr9mJIFrENzCJtmT2nhrfSD7j4WZvppOr
mtWuDCPmqOpq6u4l3MNUMJdSN3p5HK9H5MeZujjcovugD2wY3G7FhVRxwerMDpP22dffirHYdNTk
kqGBCR63Ae+yDeJ1r8e7cRm3GJjddg0fgIHZ2EDDBQnMXE0hTNddbYPa35QI0UCoWMtl6vU1kDtL
20qMeYcKM+jodyqt5aGEnKEy8mS/KFBekxAcrpTdqwYnwp9Ag//JdIZAYFV748REdKPm0l0rGJ6s
QfiIu1ULI1KTergVhqtrKgjRgfHnb2W6/7l6+rYGVmmUoG2hiJZpnhXgdaa1Wmik4Ju21qH5s8ic
L4abghsd2v24w5/lMB8vQyQU47vmwqeFz7vonN40mrNqJBYywy79VVD80sNtyyi9Mgq3WahrM7Tz
mBkCCFRZuxOm0RsM82oMNAcK4bpU5I2xUFmj+r4US1sQwLHWx2rsCc65PSodps/db9V8mWY+IQaY
VYVYir8eDHLgkZKACk4yN1F/HcjTXmh1W5ffdEZygBxmhswjvL6kJLXlNp2fh6FdiYhqJzXyUVrq
ltO1ATu4LI9j8Jxob3VAcFCyfck9oQ4Mk9u3WMjRtcPJsK13ufXbiiMvkW4y09hM8lsrEaRMwxat
wVWUB0CeK/IVWMcxvknlquvVTZ91SNnsS+1xMu6iAoxrAim1AMG6Dxp/w+ZYBWp02/9TsD2XeuvE
CFT55iGLnwqUxYr5IwRoKgGeFK3sVoTbYsrRbWm9TcKVWRaODhRaT9njGB2q1Utfd67Rpm44+qA1
SwpIaSWV71mWbEOmyWjwKKZ4qPU/U4czTDDv2olahUML8nTu803etzsZ3q8R35b5uJ4F7sUGKd6Q
y7k1dpkEaUGJTlx6dmJSisrlppVuYrLdQkjtBJe7ORNX5dAj9DUfEvkq1TGUCB4DSSanD8nWu1ts
H2wZrS1FyuHC/xZq8p9x28bqppZaBq7UPAGNfeW6yh+nnlYjPKiUYIspEG3vcpX4wV4DHCsY80lp
U09iOm1Ih1hRvU5Axwg0hFYl2x4mkxqexAgAs5k4rAazhn2wYIfj7ASj2Rbi9lrTBjDeJO7itGvh
IUikSDGw9YDz2mlgR0TwFuCFCxHbDWqZ2ahARIDKDv1NNO0K0Dhz7GbCoxHDHslKwACRE/U3qiAj
8BTaqYi5Doga8Z800c6Gfo3YmIf6D9pPC5zDZMr+WIr+Niz9XQJQPhN0t6HOlQl+crXJMsOeUzin
SXsMig6GyU2o3tTJlTIDvFlb7UGutdd8LJ8aithkpGPaXeURFjDV/JRUzz59hACYS5Yfou7ZbKjq
GCLlw+8AoUONO9DsTj7D+NTXIDknNk4Qe3qgqyzsDz3XZzSSAG5MmKd+FF+JOtawEpBNpuIrWULV
a36dhE1pMVFshIPERSApk6OHuwxGDQ7OMF/F1RCFGz257qRfwTBvM+G1hThbaX/qQoL2nrnm9Bgy
z57Mj5ziiedhV5HQ89Hb/qBKKHElPtKWb/P0Ok/qemJA7JvJQbZqO6731IUv81hdKbXmDUQbPSG9
QiXBarUbQS88SzBcSAlejK7CELxqqEYojLZ1VbebAl5/cSPq7SpCCyCWM6+OJHdW70LqzfSXFp3y
9FAJqBbAmDDyB9037RrVsTYMj2Uer9vhZu4ORv6StsBV6t7tzTfKK2cu0OIcwZn45spQUs+YnzvY
ZRliSyLixA0jxcmLhT/TfJqrtzSCBBO95SHSerjftnjBcgtW/J+t/iiNzzNpQdwTZS9Cjr+ZM4Ag
+/f6sM46iXkdV2VVZyMzrZxZbLLTt9ZRWBdXzQVs5je9xL8WOuslBrMoSUkSA30Ne5vn7+cRFYno
QjPxHzDiWWv2r2XOGvihNVt9lLPM4jworF4bO7yTtwvUdRO6wgXe/KVnWq7IT/3RUkYIQqyBm+o9
1KiFbNQqriyG65/v+K8jmr+/0fIzPi0zpYlY1l0LbLpKaBG8pGBIkM+zY/K5ukCyHR+Hn1f8ZgSz
LGkwhJEXpKl2PqSQx1FoY30GwJuciJZOBdgStUFyi6W/vrhMSX/6U8LvcLoLI6n/JqX5d/GzsYXR
Gz5SqcmCHu6dmQW5F6pX5V24VYGoyw7acfo7zczjxcnTsju+7p5/Vz5Lpqqwln1JhmDdOvUBhKk9
b3hoe8Gnt7eX++uXXrO+zLs/fdkMJwU59AGXLbNsBhj71Fwlxwj93urQHSge3BwwuvJL2OALcuFA
St+13T99Y/3s6Js9FOJS4qg07uA2p9wpjpBILKjd/WO5Kx/iNS4L15dEov6bE/r/37F+Fgim3NBL
nOnF4+jNIPDuK3sxAUIbhBznEP8PnB0uPedZSBjFLpYLPUA3SUB1QP8VII2oBuJGogH887G5tNJZ
PDCDEFWAwR+OSOJuklx2AvNYaB+JeNGPZ3lJP2zUcwy4XAPeiyZr2TiDC1cVNEayRrlynbvT+yVj
4W+mTZ+Dgb489qddGo2KGqp+uKDqzd3CS1HgpVweRX8fTf/dGGcxJysA4eEKz8ZQP2Y6C1kjOOVk
Xgim32DOCG2WhMWOJIoSig1/P00ddWGVtLSQAPbe5PfzFhrK7x75Rwud/cZZS0/Rgw7mbDroe0ya
T8bBuq72tOAuhLnv6id0FdD5MsF38I+/f4eW5FYxTSakSuOXr11PDBd+3o3fnrTPK5ydNAtZAEWf
peEo3ixxVNvEd76DOI+d3+obKKMX1vtGXZNx7KcnOjtoiQr3uG9Z7z/RrLiJneghBz2P5ZjbPoWe
diteUSLAsOlNaH8r48XaWNtLM/xvv/Dn33F2DMMpKsW6580uQEayjeEVtcm1dQKejfX2uAvWxm11
XCghnTMdWlt4yV/LdXos9ui1XvgG2vIZ/zqpGlW5KioW+jmWLJ6fVJJOJWmjAbbGGHmCJNwwsRAz
lKXEwS374g3XvY2oYKyKZRvD9qNs+V5bb8Vl2iBpx0zNDqP8x9etwwDHTs2F1DFmcR/J6f0QCQio
TqfIKHfWfDIGWMmRuEHyimKC6YCuACITY7BlyV0Qzcd0Lp8jnS6YFH7UyAgADr6tDGFfA7erZuCV
8Z+KBo8vmNd9jYKyejvTOqlH9bbWwwcZVSJ/it2xE9A2Sp1hIH/OcPCcUSqt20epExgJdu8p3Sll
6l1FlzY1NpsCUhCj+aIP8jaaBG8cVQer0Ye0qeywbOmAcskx5oEpsEqgu0rF+xRqD1mW7gSq0dgX
3/OyPC0KyiX/R9TYGcVA4b8h3QxfAe6opaQbc9AOYaM6SpI96RHDPXTwwoxecDNjxcSQJ6V8440a
Y/hUykjCTKUt5QNfIfJqHh1lLTstNRdIyLHTHiwNrDbzDKlX1z66rAL9YDUJ7Nl6nMOK4UF9lUGW
lsTCFULzNKfZKZYSJzSfTX+GawhieBJtY4548hJuqb/SlfAgDvNNp2IEqAkofI1OjNqIRfd8yJgy
V62rMjWpROS/ciScI6lCYUF3GP8/BnrMWCVz/AJ8jlywj1sq85936lds3bJRGcEjcqWLGv/ydzzK
87g3ugoeCWksYNvn6Y90QIcrx3qSlvUz6PNf8CVJv6zOyaF1uhczgy/3DL/AEjUdapxJcD5POpWs
KlQxKpaERN/B06MiiRhEesOp+o0yrWJbx9GVXEhOH8lVeMGaSP8Sj89WP8s6p0LLUlHLYUXq5vUQ
I1qJpHKXCSehFxhp5uJt4SebRt4awowQAMSJMaO7r03XefUSt/C8Qz7zQKSjcaurCtwB9FTqN11t
3FRpV0r3NNCE6CrR1sWlqX4lTvq9XzBFBWYP2PPYTC29hZMwXgWd6CqoqZRLA9miR8yfglV7wEjR
r5COxfyUB/W6HIrVqExrOXnTFZjo/XtEE0pjCN1GqMUFwtIH/V3NYCSzciuYzOH9wRnCfBvPym7O
9U0jUHJeNPtdXtV5zPv8Ic+uWE2wglQQ+JDAUyAXXPlrPiImptY+uVmEQLND80z9QldQfLoICvqS
hGnc65qOfr9JQ1Q+V8dNGqlUEpTWiP7FY3sfzCuwEsfxnUYxeKTu3vjTdKvLu/fr9mFZwKFkSrIu
G/LZdZ7pBZYFidIfF7HMJNVcDf/vn4/o+RIiOcsni9bzJwPrBPEPmRuECtu1mcveOFw4BF9uq7Ml
zj03st7XFTR35quA2Xca3NeyficP5i5JMrATtHajSsDDNB3M7VwVdHuDIrm19MSHoYVaRGq1zOhN
xMwNxujxyHADIXPrTvGFl6QSUNZD6g5qG7uuonK9SgqxWIcYcb30LDY0DPeCUvplVf4bcgdr2b9p
jJtQuY8J85P5XmbPo/Gk6K8dvvEpmjhIERTLbIBWpHRiJOQPVzpj0DBaj/qpQhXk//QB/nl7nxJh
VesnP08j8QqrLluj16tDNv95ifMYeP4BznK20kiqGR3PBtm/j0G1QCwEriI8dhVc8PRR9xnLXMrb
zvPu8yXPAr9fxFaU+rl4FSL4JGhvcv4Sivc/P9Z5RDhfY9nan96cMiV+MglYlqJAh8LnVkleW0Yz
PeL/Y4ByRCo7Py94HgXOFzzrmcR6jrvc4u2JDFTASBgrP3PXADoxK+XCUl8QnedrndVHg0YjORL4
Zv7Reu7WWDXbYAG3093/gDmxfP/PofV8rbMiSUqHBoBSgcOl1zuim3vtk7wdbdlLXbxALrQILn21
syuxBoVcl9gHXHXV4zge5GkbzC9++pYHsA3zh//bFzu7NLLO0qUM0OOpAOzWmq/SiLtMW65yZjQ/
r7Rsth/e4XnXpTP6aUyCrrnKi3kNFqVEPPn/tsLZZSD2sZb56rL7squ2rK+zybrwtpb9+9MznMWJ
Ua+Gtm8Wp9PpesFYJeojwfDnp/iSEp5tNv0sMoQoAyI1x/evP6bbZFohAiN5uj3v+310pAwI1j7I
U+tmERexFwLIJRj8pS+1/PfPYQPN4DRf3FVD5l1D4pDWXAKbL8/w04tcXvSnJdpyNuJxxvd8sYzt
TvFH7Cxcg8EZT8Od4Fx6ou/jkkpyoimm+sXWCFkcw7esHJtP/2D1O0DwziRfl3Nw4R75/uj+u87Z
mwua3OwGkXVUVT9OZQtiiH5HM6LWJTh9/Wcepgu7Rbn0aGdvsjFEkKMNtyMwgi14N5ybMLvRvBrV
DXQ2vNBjVoqJqgFLeqVBQT3RdEEl25me8ocEIn/p0ptA2Qph+MdLxcWl93EWo+ENiYJf1tyryBJP
VNLZJG5EWKOBGbsk3wAWkguf4L+xW/73G5zFagDaZY8gK8cH2Z6iQnQiiGHpYtzTyivVF52YAh2f
o1VmRVsAXWaMWxDdgcZYFP8mewS22c0ohecX5haXvtRZXA+1pAwL2WdzIIzWpOA/w7WRBA/ZJa7j
lxbUfyLIv6/gLKiHEKakIGSlpZUfWVDHsjUGnciDr1Ah8y7b+C7v9Otx/n8LyuJZR93Pp2aqJRbU
kKePQR4reniqg/rkh8b1HOrOzyFy2dM/LXcW6BUtkJNRKbDS5b6PnpUmo/zLLyzyhXj291uUxbNg
L6ALkPcCq9TPg4vGIRIuBrrdnBam+DA0y8vir9/nGf++x7PQL0zV7Ed11VyJCKOXy9w/RDC0/1Bl
pAsAY3XBWiSqmJqOslvj+d3jzy92iU8/vdiz+BXJkxzWM9/RCphBmPcT5k4/r3Bhb8riWbwqrSkk
6yVeLXS+YA/TDB/tj8Vp1dyIF8kqP585GoF/3zNDjfQPzcDmKmAgr3S510zQ/GNhlfQXXt0XwZbz
7XIWd8wsD4p+2ZStA3ocFyGIrSlCoQ5MBirgA0jGl8uIoJ8jLMbnfz+gIIYTWrCsin0ceM0AuQp8
fcaDPyyYjY9FiOvnD3jp7J3FFmHC3SxW+H5+iIiRqti6/9rP4oVk8cs08uxtnns1JU3VD61qLSFs
cvW3/ipEP2kRk+7uo3vVi93FerVy/9cyP+frnoWWqjSxI584ARWwFKzInE6W176RO5PyAWWeLuIO
xMM+ATxbIHyfV78G0DE/v+JLZ+QfJtSn7ChvyCP+i7Qr7Y0bV7a/SIAkUqL0VWqpF7fd3uP4i+A4
ifaV2n/9O/J9d6wwPc33EmAGA0yAVJMsFktVdc7BmfITw1Dis+nWrnWLEeTR7d8gFbLD/5RZlASe
j1+0stgUud7rFVK+DiNdWnKgmEumyk9m3QdKucswi6UmuwmsdrUy7/peu5esWGZfCDxTqVogAcC2
c94e2yYD7ABlwCi8oUrnVTbD5A/YYSwExBKyCcWwrTh9ufwbJI79cb/XW9D2VpSE2AIIrd5WdF82
za0Vff07I0I8Io3apJWGAN/pd9Tk20G7KczIu2xEEvQ+7tZqJaWmhK0ZVPykYZqMg3JRN8FGg0Qe
OpuS0pXMlBB+sjwf7bhbPhUC+0DL3Ct5CPr5dtez3r+8Kkmk++jqr1bF6lqtQe2K57hU9qUSHALM
58zqaxcDbpCCC5L/vGzw45pdeA1FoKOe82Y0xwTdMwMg/BSS6k9AJUw1UgCwyBHoaUYtRru/xcWr
xSUEcmdfYpRRNZMaNojthTiUhulsNmrUnlQlu2r08EDn98vLWwL1b6tbWViu5Go/a/RAJpQ229Oo
Pc9Nd02S8Zb2DehjQNhGb0K0uCKMLl42en5PV1bFDIcPdWPGcBjutUf1LffAfuyD/8/tX1HhlLxV
Z71zZUyIKlWwpNwDlhjyzB1o5yl0V1nzjTZtLy9LdlpCUlMo6TBnEwxFBab8aXQ9Y+jxsonz9a7V
YpbFrs4rbKY4jUAcfbJyzPTFnk4fOtCUVaYGYlJgxiOISbbA8EV3YKmTcBOcze9XtoXcJrbtrrMK
1MDJwhsN8o7gFDEkxNo2MFSJrfOv38qYEFMgFkXTLsRCwUXwTOEgSGjAjsn3YLiG8p3MST56BJcu
gpDRQCGVp8m8FPiRkSqQeEdHCVI13K1OyVdyjL1g07u9h/l8BYwhnvoFlG6Sa/EbOcpH2vG5ZjHd
SWpjMKoIv2GZLKHPUNKIthmqcGgDpm7vYs4EyY/qo3DLgU/ApLODwQVMHEvbgWej7OqHCHHHAoVY
OBn4IWn3VFlQbOSAtfwsMThLsn6flG8Sr5ZcUTHVmQBiAEwT8YBC9RYc4W52m0McdPlaHb3oBpOq
tptcJQeZCqFsnUIcImYLhNCQ40sHeooaONVspHscUm6W7oUBBOVCZSNZ6rJ1F/zs43tzdYEVjH1p
1fKRvPgZfV5GeihG3Ixn+VfB+SLI6hiFgAT6bxXCAx/+xN5NC8QSQLjmmFVid2nuovZROUihfaAl
nND/o2rbyrgQqTDFD508O8WZNtHrBBybUVleGDOw5/SjJNeRvGJirqP3ykRbmuEDTwFCEST+IckA
WsL8AYYmQGTmBPr32gwl91US7z+2f3WUwLYTsxsRojgk61gabVMZL5jsXghBCYMLFdMmHGDeIfyx
+3Q+xXa4j5teUopdPOGCV4pJjj32cTbPWEoA0vS8s/zaNq/aYJI8xZJzEhu13WBAGGMx05L6SoGc
uvo8z+FeG++0BbsAVJMefL184WQrExIcBiVEKH0uuSn0QjR2sxRJJ/X+shGJJ3wE9pUn0LbObWWA
kTweoVrxEEPz8bIFiSd8zH+tLRQMKn9LElMZJqBm92kS70to/dVWIUkxZJaEoGHOzVySFpbSdDo1
8Oo4uOW54pmTLBQuW3/J6ZZfslpTrbS61pKP8FTOLvPnnbkpj4CUhOCyAsRbsoWSYK8L6Ys51UMU
JsshQZsw7RQghoKrbABESC823cw2oxbvL5/abyP+wov+wQC0WmKAdpeaLM0osJWkY+pHkFIIktCB
9sSeZnfAvVfkOp4l7ig7QiFsGBi71eIaG6tD3qILdkalH5TqGKiSsKt9FJYuHCERSr5ZzTk1qoRD
PmgK3QSMm8CI3rU0B1nVUIPRMo5+lmR81JMu3pSqBiKRpgGeJKQttrsn2znKoI4QUP04leBTrcNu
dpbhTDcqoAbfNxDIjHPrVh0DSD/NiYrgND5i8G7GJxeI2GhqtY+2PZ0gCwbVI64edIP703BC0g+1
9AmI9tRpMOpWJZWj8WMboK7wbRjvWmuEuCTzDeXAUOonYbUzgIsPIeoUP/bZwYTArKOTn5EGKXWI
vQGnATGU7pCz7K7QefwFgzY/MJY2bbMBUw9jqhkOJHKa8omb4ArTFMtVgQQl6dXYak5pgM1Af215
CcIyess64OTtBar6pVUir5iAvbIPTT7cttBUCsmpXDTlihSoTKCp7LLHvM447HBfqk1RdiWQ2sV0
sBJAp9OcFW6tT6DRIFAdwPd2rEE6L2R+ola7yoSAfB5Gz0lL74DdZE429bmjWspdUJz05KSkqooS
T7yT+L0kIH6of638fjS6kobdEuhtx8y9Xt8sdGLI6NzM8BlEBTbZTi4+LIn1ZAk4K6v6RP/3ebEJ
VFRn4gVJAfmFL5cXJ4kjIgNRprTGMC4f5Q0/pCpCFnlp8++A32rqBMKCcnvZ3G9YASGGkGWvV6sC
MIITlS0lDxB1Zt9Z71jP9bXiou7hRlfh7QS51k0szd9kyxTegbHtTC1SELowDbsDc4DTAf0CrTYG
mmULInidLJjIDArPQdy1aUgNrHMp9vIbC1LJznyE8+zqTaTudT99XyjfOpeDrkHyNsj8VXgbFA5u
V8hEtkivcrcDowoxZK/dEgovhcpl+atjhJbdOBSoJp3i8DQA7NcC614pN3YxO3ZcO/l8NVX5pjEl
/cbzK7MIpPYIaKJFAEFZa51ZV1jZkBsHSgFGjWWf6uff8U8TwuZpmTmOc4znhm6pfjB8bbcU6ZXi
ahFHTDFeLLsR57+hPg0KW9mSPmwMbs2nzIB6fAis5FM+16hIH5ImdgnjwOQaGxPEBQFNJHM5/1KY
+DQuPK7cjJnZgz4K1xGzuoYfH6DedsBj4S9pi3y0//y1+MeeyNBVUbDIR0B2nxLQIJWYxU1VAPIr
37Dusqry1aaRXUTJeTLx63+kRWEvwZtuu+ENVJvb3G0diLz1xXYKnPQkPVCJkzIhcGcclG9quoTU
DXvvIZ/sabsFEBJMvhp/pINyKtrzj8XnvpJf7+OcV7rVVEv2SVJ/Um6GEVMQuaSA+y/1uk8ry8pX
t74D50/TNFhZ7yeoaSxlLFSLD4uYgWz6VraJQsDWUkVN+XJsZpzdYcT/FGAI//JbdD6x/FyNEKJt
qwLQX1v2rK1PRZ5d2+lWha7g2MtG4mWnI8SUSdGsrl6+fJO2O4TZNsHAjh0+XF6O7GoJccQGP0JN
WxhJ6+cqaFAV5ofamLa0jLd0eg6lijiyVQmxI6yMsOLLZCQ+5CewH+UEjeHKv7wqiR9YQk4+9aA6
S9EARvGuPqkjUL/j499ZEAJE05kZNy3sWz1B8EHRMNxpSjxNslOWEBHamNmhmcFEk1S7OTmVRbE1
ouaPnv1//NkSYgCx67KLGKzkCr2dq+AYM8mkg+TGWML9R97Ug6cDFqYq9MPuPa2+gl/VNacfl49E
tl/Ln6/iDFEiXoKarj1pRDvy8UWZoQebvl828i+fs5/7Jdx/sFbUSboUqNtK2U8/q6c4eKyVG55j
ABwTfAPoaKZsc9noctN/z5s+bQqRgPbqXNtLI2Di90rW36nlMQo1aBWG+6CUfa8vbvWbMdOEJDEk
0O3f9HZa9L97dBX5KdmzF+qV2wVtHbxDdvf/0HM4n0qsrAnOQTse1CRDOOAegTjto+aEnnavvKIY
Aqa+DdSyJcnLWS9ZGRS9BFjIHggojBTU03GYoOZo7rPwy+UDO//BsrIieMlc8znOllqVauTQBoW0
ILJpu9p1k7XjzLzmkKNIGTlMjQ4CicSJ7OYBbc6baaZeoGF0bCz/JGCtfpHgQ2quVAWEhDk6V+UL
Jpp4NjxfXvRZL11ZEJ4SZhKAKlpY0M3+oUxvwLh0l6rv+QTEHVUlV0J2jMIzwptk4LkKY1qj3HXR
F7VRnwAUubyixfkuXAWxJNwVjamPDEZsqu/oyEAEFt1fNiHZNLEcrEFPFWQeMDFpydfEOGY2SibB
8H2Y8E0E0rXL1mQLEp4UnUYlbUxYgxzOEaWiq1L3/s6C8JzEGLdqc8B+MQB5ZUFMEvoakq85ycmL
ZeAcTDs0qbGGmbSvDE0qFt8BbyvZqY9S6KWzF+KEATmOwRy0+TTa+xkck0ENcgBAU6CcDppGJbkK
yYh6PfRbUaeyyxTMOOF1YFWOVSQgBaq3rPCaBqRuVgHcrHVfdZjwa97rfALCFTWsAhq312M3bGiS
zJIff35i8/MqfkCUV09hU5GRdsvgOkAunQeKK7dHFL+KMVcOXtWlfQyyWUkicX6iYWVUiDBWbFdm
M8Po6AdQVMY30zLJ3qc7NBY3i7riZU+TLlKIN9oYW2O6xJsFZ40+9fi4aNExrNECwSsUY2RfF2cT
mdUChZiTGlWlFfaSKgFE3Gv5bVIXfowBamBaJScoCQtiURmiWHUKAXN+KhX6zWwOWte8sE69n80I
dLTbyzspWZdYqcwsbtVDweZTDU591XorK2hXQdJDtWOJj0jij1idrGZ9qtXlEco4+4ZPqbdxkHiF
zIIQf9ioQ8t8GasJA/o9VNl3m24u75Yk/oi1yKZIqhyUmBiPG9MnyFIlIGzu+z/JmT9djQjRx5zG
qeUJjqQADhsvncMhLg+hXDbKCClkGyZkKimLC9P+yAua4g30gV8H/nB5w2QWhLgwFG0KCbkIjw4I
fKv2epGU/zsLQiQoLTyegEoDAcebDaSo3Un/S8cVrn6p1noQaouFTH3Qlfouqv3La5BcQip8spqt
2RtVCgtJpL8HCZS+8Prz7CWQ9RzP+69tAP6j2dZvIpZKEdukGmKUtozkhzpvW9S5MAbxR7fk04qQ
afA4V2qzgJWutO+0/icYX48z+3J5z/7lyfm0Itx2cCNASylAmh1c5zdIBQ5goXas9wYPnLxatpzx
7xnBp7HFz9ePKjGtuSDGDEzANw08qlPqjzqwMpxvlWLcYBIavLiSOCBdoRAIKrsIAq2AW3Bv3ET6
R/0sf1m0ZIkFfhhZGfL8Xf1coxANArOOkjxPMN9WEJD/FrfWOEo8Q2ZCCAda25CyWpoqAUTUmt4f
q0bynp3/Roeew39dXIgHw2B0PFQhWGU4/abfz7tmZ2zJh+6vxAFlixHigqG3KaMB3Hx8b4/apiqu
E9+GeNe0YdAQY4DGFFtbkgD/yzfzP8sTqU+zyJhATYsdBBehB0aIGGJX3n9QgxF0DkrwrcqSLck6
RZ6+saCQvdWxTi2avARTxvOPyzspiUq2EC+Y3ba9msDx6gF8zJV6jwfjRx1Lgux5SOmnZ4gK2Ewf
epKrBHDL5LVnM0gFHup5D0Zik0C5EToEVbaLu1eTTT9apf8BrrBjZC1/Yu202PDrDsTwReTG4N+2
ZxmEUbYHyyGsAkyvKxAgXSJzC8LKIVD3tmI+ReUfzeiu9kAMKTWL7YzATA2uH/Y0V4Vkl2X3zxai
iMkGOzUoLNBId3T6qAVHvUBjKtkF0JjMp8jDYCu4Vl8v+5DMSYXIEmKOZjZK+JDW5c+FeU+z4f2y
heVvuPAE2EJg6StW5ekSHqPgukjYgzJPmy7NHoAacSkLJJgCmT8IwaVrs8gK08UfgvBrZvvRELyk
tuywznYS/3EHsIj86nVzDc44c7naWB24j36kCnsBI6vTWe193cRPZNiZ4I7vod5g2X+UVv03kmni
cH+XpSktB+wnq3PQ09eYO825jNPiX4pxn1aE2EINk7ZYHL5vMnBm6F/MPPZscIBUau1Nwx68NFOM
JipIfVMbqs3jCM1cdigIg1ArgD6gwLjsRebiJr+5EViGQMhFUYwWpRfRNVJJpaNIAgAkFBiih6aF
gkXYKPdzxA0QU0+QHGip4bZJ9E01FEftDNA5vTYZJIcXLWRr2LCGgz7/viFXqnFfpyej+87Az6QN
1WZoKwQx08e1S6N7TKmzBKIRQ+uNlX5FCHBFXbRBMrPhE0T1aL0pQFkO2egXBeNHaVw6dh1vTAPS
RSjiBdRNKwRKojo6KhtBCLYq8zXDZoYRBC+gYdRoJygsOFP1GNb0FeNWgOzfl9y4actxY9eN23e3
hQUGZeNrU2HkbKrfUgoOW5DUSPZVsq1C2GnmFqSSJrJBNGbuovxYR6AhjzMsRdaaO197WJ2gEGr0
ACRSTQ5T/Qtme8jkA8EPlKMPyiNPnwt32uSYR5FN6J/NQFdWhfADvYxJKyJcVYiVY0LstYHcWTrf
RfPWtG8A5+CjrGC4bNklTxVCUJCMTRwuJQ9aRbcph0oV6Dei6rZMZYnu2WD3uTYxqSnMjNnVMlKU
gFvHCWfvv0MUwQN2N3Pz29Btr9n+r1xGzGuCLP5f7A+0pYp4eghM7SaDmova/knbYbU8IQYVU1e1
WY6NBPD9vjf5nVJ/T2QcJucRHCsrwveQPUKOCu08fHXl9gKM3qcgq7VSeOc+AS2dCUGv8apb2MqV
7cS1nV420HXZWTZUn6Gbg4nBbVXVHm3ijTGC4CjrJAH/7AO6+oFCijNMmT5p2nJv9PIlyr62VfWj
N24UqNmkoJ+7fLgyY4vLrfKpOCOqGSbY8zZVvc4evTpLjoxUR56dpvTlsjGZ/wrBZ4pKEK4BB4ey
tOlR23CDiRyG8v/L8foxCbfaQCHw0Cxoom454bJkT2b4WBHrSwc2wlY2tbE45IWbL6Y6zdwkob6g
rMI34x0MXAcoFxwTMM+7+UYOUDv/nWsRiOuqmqH9pveb87EDVWnQ4JNt8PrHwk8h+6m+KNvEgy8+
Xj4r7YPL77fVrcwJfqiNbR0kClDVtp75Ka4ASiWHJIcXYkB0ogeznDY96JoMBapvAHEq4Qay6q6N
ADsNr0m3q+19qlU7WneuGpZeE4CyWf1CqnHDIIcV6TdTU0Db4bXvXzBx7TXTjTJ8B32pm8SzA85r
d2pRQw44CDiIZywE+Pq3IN5VCOrRPaH7RDnoCd3QqYUkyV1SnqYIxHX69VR+MWwIunmduu+i76oW
QgjrRzoe6bxTSOmOdggJBu6mrRNZh4YdhgrKIo3TgsQzQ6HcVjbWDGJ3EAamUJuLrXg/RqWngaGq
21PkeAljmM/VnJYchzL11WoER+ZXYh6b7KTqmZNb6g48bTs7aLYz4LS9dks1fER81dKrvHubID3D
tcfOApFBQJwJjZmyCTZpM+2tGfzxhvk+9voxyW4SFd/kUJeA+AxETTIIDnhqBdr05i7tb2L+nNOn
oSh3LDRcmi5tFfpthNxz15kO1GmvKVor0fDV4HcWVNR6ah6y4j6KoSkDZRRzeMLPG6ZyG4TQZRih
JY7hZx1KCE1s381Tg7E81Oyt3nLAP3bfc8tyGgpMnxF1X4sOw7lml2F8r+ycLKmPtfqs25ADLOpy
C5jqM5kJBhejH5e98uxbu/JJIVwNlZW0cEpAoglIUdP72eqcqe52/SArAZ6vIKxMCcHKyPOgq5Ye
Wq5A+nVPvcjHEC8FYaTtBM5SPpPDC8/Pga2MCqErbicjMRbal7bZ9cfmFICKUW12kOZwY19GuCPb
TCFV0jEoP1YhYj+EWt4D84bOzf0QvYGY1bl8amcfmdWqhAwp1Q1DN0asChgbL4ZYVEqurUQ71Oy9
7FrJiybbQ5E7TJmxhflSDgyuNb/yx12wY4dFvVd+XmcftM+Fifzs8zAww2xgKu6rL1V+NIrkq8Fu
L++eLO6LdOzgpR5RQAW0vJpvGvU7B26ggPJo/6YFftfOro5ne6wQdlTwNZey5sf5PH61SCFhYqBa
6Ngy7BKBfYUfNJ8AaGpuZuj4aZshA9oVLHB/65wfXLCrxKQNjJC0S6eUjq+8RLjnzpCD+CuQvHPL
Kya+cgbRVEahE6wRJtw4s4ySqSyxuYOZH3ii7IzBkrj/uXu2NiHcMxPYi6BuezB28ncdDEu9jpYo
gQTj3Gwuu4rMknDRNHDL5lMDBpuyuErtK7tqHHt80spcsqKz5YLVksThwTDq24Dn3XzKzZeqNICZ
yUu3ZuyxqKPRM0Gz6hjRsR/CYzwMkKLhHd1Ra7zu6uyB8xmUXt8J8JaXV38uzKx/lDhv2IAgOExx
lHG8T42vHQcrdHPNjMTtW1kPVT939dfG9F8TZ6BWaqBmQLxXK5BaMhl0MYE/6ONrw9IWkUqoJ+XQ
8uvVI6jknDq4b4K3Cj8lxDeDal2ZvPBKzboCeZ5LbKQ2APdMUb3PuIGP43JXTMbWAJD68g6dfdTW
v1q4y/mQk1JjOLcFPKE47Ip9Az24k+/HLaorhSsbePiN6H3JxQ1CQfhrmcRmVHywlcRoi65Em4El
oF4moUP6myTQvRbQ+OpgzPmmo9AVyzeWjo8vyKSMkDxNoFEI+kQ3AA5OLaJ9A5a6LMAnp40qW1vq
tRMxt47fI2UR57nX7O+X9+n8Pfr81cufr4KPOrez3dbgWx0ZSHURcFt7cmw1hTaXjKnkbHhd75AQ
gAwtGbRBww5h6qVAmhEeCs0rekD5oY+4AYG66S5iMrJXUrZEIVSQNrCzSccS5+mmj8D4CtSVdsuh
+JEAPzyCovqpA30EH6DNFe7i0U+CA124Pqv2y+XNPh+B/9lskdDYIu2Af3P1ZNm3OciIlez97wwI
cWFUhrCjBEstIAEcWqgi4qG8bOL8xaKYB4Uej0EtkfiZV7SMpgk2mK1BAA/ibrExps40N9dK9BhD
QDPVCq8AFwafbzGB8ZNFsTOTSFIiWk7tt9fs82eIe4lPrXRsU+xlGZqoQ31v9daZY8h7Wca+rPiG
6zXkipM/eXZWVoUNnuec2LyDVXsoXDtfpLBv1Ai4wunr5W0+6yorQ0LQNQrLYjSEoQGayKUJtWjZ
VDxbHuNLOyhEyC7IaVXZqN12xDj1cfkz1svyJuwtMGViiAU8kX5QzuDZqPCpPxBoVkY1hFct/jxF
oJ6CYAC4QHrI5tRaiADL2l2hGbe8AAkQz7y+sRBpM+6iNupY5XMP3bpogFwz5EKT9gCpp824SPoa
NaScG0jRV741PHbaq23idWHNY55Znp2kt8pge8Tu/ZaTayUEh2eBUlQLkXWqR55lvqd187WBIhzo
ekFlN+6pzUAE8mSDfA2AR7MhGxrjA3a8N7Tm2upUDGh1R6qwYxuirQjcZZuAsCzBGApwKX5b6dAO
5P1wXUERW4P4RNihKK+7hnmjki+1AbiKYkF1l/t/cuBQt6IM0FxdZGwIct2edTNVTyZq6yDedgNZ
UfX8jfm0ICRn05DaUTcC7a9S7urx954f8gZiS/22D1uHQkMv5dvLizqbp9BPk0LobTAAT5b+xknt
nghQwI2mn+bgIauYC00NyQ6S8w79jzVxQDdq40wHzkM9GaTZFjr0VcDWbJb3EYQMseEObXyN9HtN
13206oDRueLhQ5R8A28FpBPwaFczpO4qh1qqyxvoIffXoJxGTeNKI89zDeBVrSNnib8a5DlCYDU7
9THj9ns7FuizW9dFWl0pLNkGBDOfEIiMDGN/eT/PHCFBlwjfkMzUNUPkbWxjDp6IklVIavoj2fW7
PxM/QirzixnhoZ4bI+cJqQCWSXeGEV+3M2YXIEx7eTEfuGAhAP1iRnBIUlp5gH8q9E/nrRr/1MKf
Y9z7VXhTziDB7DLfgpSdPqIsQ0u3Ij8wrO4aEaQHEROD7IuqBYeYXiUm8wDmzwF9nI3HuEXexLcB
GCa1eNfxnxNrvSjZstoPzNsaL0NjR7vLK5E5nvAqlHHHIb+NdDxLX00yOFHmm324rbS7DkHJVAfJ
tfoIBsLOIVB8errwOjTQwBpS1LFBqrlIWcRe+sP8XqkOuAGOSfKfdMrHpHLhVp2kDX32G31tW3g2
DDvsFb2EbYw1bwZFd6CaMHJo5fSJXwL+P0yvWhe5ivpG8uEhMSLJNT8bUyCoAc1ophm6qGFkFOYE
ZP8E4pcMWtm1fZzywlH1uxS0SMSQ7PTZZ3hlbMktV+kxpuFIWRcD5r4rSEhrX1SoJ1/2neVv+O0o
VxaEu2YVqO8VY4M5sghA6+CgE2Se2c9mriSGzpIfGStLwnVTOgO0qFY9n1hXPA564Gc6be4sJVIc
UiHzN3G0TpAbFPpLxQMNxivMaJSOpRLLiSPOPBCtQZiIEwqmCqZ4RVfv1E42EHb2a3P1K4UnQ59b
o7TzEVBmDOTM+R21D2UsY2s978SfVkQMcYy209iPmOfPjta28hdYE9mqACz/ca1ztfMiflgbIC3B
Q5RFKvBxkPytjDQ/IlctRv1pwN2h+ZlVg+bEdgoppkCWsC8jGxc8TMQSq2lXZPYM68ZYuFl4GzJH
Q+H8pMbgyIfCcQbpmxTiuJf9+nyMWm2xECdAzgOtqxiOXYCmIfQCbHO0AVMCxITxprrFTb7XIL42
XCWerI97/htlZXu51qtrixxLiVS2XFsfAt2QDes/yL7Zgl17idFO8mWjkrLbxYTPfz000Aeo9Plk
Rvm2La/T5hva4t1EvkTjUlYfLHeewKw/Eb410L1IguK9C6C5zfTsLjTmrY6jqIyucbLBLr3Lh3H2
gVrthxDGuNlNCij4UQypJxDOoM8EyrzcHFxjXFIjfcPBfHbZpCRyitXGeOYssRiOn9QbAzpjhdyx
l2f1kmMLAa3LuK63Gi7xUv5eGBHnbXaztCv+D0zAsuUIYSkYurLTNEwNKaiPMOtn1jyW/W0wvnb0
DT1YCNN9H4f5EJBxU5aDY9PvpkEkWyoJjWIpcjDUOusZXj7F4hA2eq7x4RIQyXe1zIiQy4xDUA0J
42BX6IxdHqABa5e7qTMl4eFMJquvQqIIZ9bmqcf3DsI879H3Kb9VA3macEdqcNXV6mvEn0ghI1SR
nKEIbuZRq9hWBpfEZAmIknwV8niXnf5f3hWbWialBjQNhaCnaQ06szWbMIxLfCib+z14XPledZo/
7MkY1qcxIcr1ql6AbA/Gemtbjsa1PfVOp2uS2HG+bGfbzEbL07QYETKUYaBTjRm06aSwfWNrGw1I
O117quvvZd/4qt2D7lvxp057b1LrazJruzaHutnAdpc39+zxrX6HcN15rUfWSPTplELXq2muzFGG
sT+TixHNVtFmsrBSVTy9xAo5VcOhPuWYhKmrwKdK4YcQzDVnWQX/3BP1iy3h8NraiOeAQik+od1t
22nQIfmZDraTVga629FG1/ptEdGjVRjYY33HW7ZX5+ju/72nv/yKJRqsHspRMVlSgwjuZEHgLyte
UJ+VZNDn3OcXE8Lbg6q4NiPTqU9d46ONzl60TeoteqcWwnSzGY54HLeyhu8HJEp4G36xKjhtVg9j
Ug9lfWriAArdqVlurClxgUd14z7Z91WluJGl+PVYOoOueurAgMF+jF5r3RvAd5qCWYr1hynxeVb6
6fQj1b8E2W5oaqRsiTOwu6B+ienT3D9zNcCXF3u34pNu/QwZ2yYoaqVE9qVwxv9/WZLg/wUN+zGC
FsbJnOPdjFpDzWSE92eC/y8mhFdu0omhBstZFdQE8nw/GM1usP7O56jwwkR6o2RQgMU6NHVjFsRV
ZC0ryU5R/VevrnXWxzyDhQi/P1FAliLrVEs2igpxHnRnuh6aiBRGpHpRpm+1toKu6x/AwNbnQYUg
QWcTI3tRX0Ono3NbeFTZs6uu4749yirbsj0TIsGs9QW1lqMHH+FmjL4ZSi+J3+ekQH5ZjRAJtLCa
xmECB8tI7rUWynTti9o3MfRJLcdoTA9Ns02H8kk7gde9sLYRhnLq9B3Cs0d7ziUJyLnvk19+jRAh
6tDsWvh3jWFWaDOiRwv9q9kvVO6UMd1MbbvPkCiHqCw3c7g1uy3Lm10H3BDaSaCsTDY0HX0llkyG
fvD1XwhcVLjlUPfIQrXAOQyuDjj4TfqW3TbkqHopCLchtks9HQVpdW+9DPsUs3cyJXDZwyT2dwxq
zjMBe9ip9ga8s8Rtj8PW2k8IbvhCXqTVZHAi2VGIvZy4LedKA4wJ074a3zWB0+9RPfWZZ53Kx9az
nOGUB4561HfSz7blol7YblFFM8w/TZc3/6Hdt7eBkziqsxscWXyVXDJDCEw0JlbLl8Ol+bA1IZrK
Uu/ygy57bkXl5CxPof64xD5yMg/KKbzCrCbI5yq2AUzQU3fAdEuGQ2WLEoLUYJC4yFNY1G1zN+gP
wzj6kkWdD7eQbGdQLzepiAyBJjUfmAUHMRwzcsmL4XPQCYAzlGSb7M1yCk/Z518wOCOxu8SA373j
065wXn0HzY6AwK56GN7AbBneU6jOJJsUX+pOeK3umwk0d5mXjVLyMtmShRcmUkYDVXqYRufNC3nu
UszRVN1GssJlBZdWKBye0luBFS8729gOf144SaNN79ShZ29LP/Tp/WV75zPszw0VX5koIH1VKBWm
aXK3sq7NHvddhbqAKWUalp2d8NqwITGmoA2XQDpudJdjDHRX6UBGUqeB/xwXBGj+BYBqUkqhGbLD
E96WKdbjUSlgWwm6Ozuo9lD4vLabbn95N/8lcH5up/BYZBhMLk0NpxfH7bHJ0eoMZ5dnautHZo12
vOEowfuM7mxi3ZH4qYorD0y7qDTG9r2thZhW7tF6ZX/AIoan9fNnCWlkOczt0HAsP4CGshrdK5Ws
gHtug9eNMMGP4hhclmmdEAzb7JVJd4b2YFi17PqfuxxrK8I6ehpHNGhteOuz6qLNcrBuoZDpd/v8
pGxknyzLXybexJWxDxjl6lPMrBBHx1hnt3Tb7vm2BUiZ+qr0xZPs3MdM6cpMHCcphKTq+pTmD2EI
6Wp00g1D1jc5Nw217u19FEpWZsy8nuZIt9VbRp+NNNxYTN8YnbUzMAU7FXRnVe09C6lXlPmG8uaq
KPBfPQakCF2lgKFCmZJ9o1VuGQzbyQigsYEJ7zh3BgyE0rTcGOxbOaaYFJBhKs7VcH756ULkVUPw
R/SzWZ1Yhtn93NSeKeUeZRz6mBhyAPvom1lDlS9A1zJvkAQm4OQOyCBptMkOSojMmEig9UBwUDRB
B8TecXq0IxlI7mwEWXudcJH6POdGNlnVKQNlzq1+oId+j7zByTb9Dml35c6NA/F1L3qV+fu56eVf
9lkI0NpISN7laGYvwHXN4dtoE24naLJGd7IM8+N77NLlEgKyXlrqpGsFOWnhm5qXXpHmb3WA8W/F
NB3bvC7t6pjccsxy2mgat+aG6aU71VcxeZ008DOFtxypf1gfO7oNePGQ9taGYC4S5Fzd25CEDwE5
zm3h2KCy5/3/kHZlS5LiyPaLMAOBAL2yxpYRkXtWvmBZWVUg9k1sX38PNTZdkXRMMLfnqa3TrFsh
Iblc7meBAT1IBpVk1lYka3YrOkcSTQvKQV+4WvU05A2MdKrfBE3oRLBEOclZ8qjLrbNmxLD6gRdX
xASJZR5XaLLPYSWBc6YlYNCcWP3P5Nmwi62+ASVkk5m73DeeVq6na8n15eZaxM9gakGoqxA/iW/6
vV8hqDFbejctHWarga3+j+MtASA6V4FAohB6TeEESni2MzRkZx19ARrUVqVtB6sgyYBm8Ce6uhpA
3TEItJm7Muv5YN7Ya0sRN3Myk6hScKRaR9tNT6kTbME8tQ1ftQFHkYE9XYU4Xst1LhaazBfZRbQN
i7iKi6xE4bJ+6RrJToPnuIEOhLIxQ/Bf0snWiHEE6MODKqWiquDtoNHsqCI1rCgynUxO7durcDV6
waeNqRqBRyxbfPowHVAW42kJkcoYr2Viq8mjWa8ZRF1d6r9GUZdsdbXLg1IfEapJR+1Ohe9Mv/L0
uLqyFyMsilU0QFN2Nic8MfNZStt9Ju1ENGBT+fk/AG+qsz3Qv5ZMXRrrTjGcdccck0n4iALkXTF2
zu2PsrZcy5vNHNqho1F56hjaOqOt6WufnVzNYi4mMf+Ei50YtHEddA0mIe/4hggHkII8QhXFUl8n
ALDhEehENv6S+I1jQsha24yvwlJBJARTrNiGsgMoOP22hs6+9u64XNvFNVe3mgB4XytPAg5idR8T
i+EqN8cGVmJjur29zLf3PmilX9eAEDLqRUyQNtLRqzPFGU28QNrJvz3M9Qv0Yq0Xl9rQ6WWdTvic
LXwQNFvdF3fhodp2vvi+dlmvTWlxi7CubpgW0/LEq6NCui0DKCyWVia0NsgiZqTTUBtKhL1D88LS
tGgTp69xrW9Wlu0KHuLynC0T7TIicUzkoDiZ7zzq4auSW1KKToDZodqVO8jzXCEejbXKnnmNSnKZ
8CxNkZohbtJYGoxzkMa5lfLIy3LdHVXz0dTjnTKVFhiP5hAdQVx8LJoPrZ5emTxabThZppE6styB
+ZRkLno2UGxojl0L8Lx54EloldV4nLQQaIJ4Pyi9rWqS3ZnqQ1rMxEb0p0kB0GrtSXHvFB0Mz2sN
ZMbEUjhY7k6ud0+ARB5GZd9O3K27N1Nk9hSQk8Fhs1c1ntB0pxkAFKgg7s9RjYhri2QcTBgQb0Bp
FUVrFXl5hDCaFYanLOTO1JZ+JBon05qDmEAghcDMEHcPagB3q7J0WTFbQ/0KDM3iqewUaBpOam4r
cfY64XsYKrPNkRxmPxd8T1/J32ujdsoRT70ifRlJbJf497RUrKhVntoR3BOC9QgKqFYEdmYWTqir
FrqxXhUFNqR03ILrdgvrPj1OH7WRnPlBeSg7472m424YfoZJ+FAPwuorHKkJHUCKzo/8S4ljryt+
dBwl4N7YxnW+rTXY3OjTMcZVqmXDrgv7nyZAwiRj26CtHSaXRxxPP8jVx0qFH88xq1sPcjd+qEp2
n0PBT0n8UQt/mlzYRgRWzFxsVrvKBc/T7QzJUtLGSpn4bsqSx0sjgyrJezM0m9AAstDUh7eGjD/j
dnLkrrOCBDxfBgIDjN8bYC1KWOCk7wQWzIWGUJdCsCWobY05WMzHRo39qpvglhKHPxX4ZKoYvw+B
0q8SlLjq1jcIeQyr0OEwHgwzwwrS9Dmn5D0KB68hyTHuJYdIYh/A6rnhs93stBEoS6cK3JjH8Wjm
ZG82w0vK8yMBM31QMzBegK5NMxC0qtGR+7uMtr7QEjfGKvYvEQQgNXlnlr4mx7YevUj9L5q024CE
ZyXrPqHj8SMcGzunv4qeujT+0MrkAW09H4yKrTYpO5aP92j5fY+AvjCyBFn1NGBAVCWhLDIZ1YED
WNdH2odRxyC3zJa8OeDnQfg8tNhjikWAEM36wsqJ+Cwl5krBYCuGvsnS7qjgpRAZb2MsbE5/xvAM
bjKvNTGjKg+dQrA7VqFVayY2kWb0KjmwxrDhoGnBFwOUH8WZzMdaGbdUD1/a+LFmwZ2MVqIYqR2B
F9XAYEWXfgxoIkXhwWhgyJ4ZbgLfKgvOUE+Z0T+TRNjMPBpzv4SiI02m91AbNV82053UG3YoqFPG
CYy8aiDVqbHP4uRej7kveHJOE7KZgwZRwabMwn2QlHbZRHbDjIM8RlsR5i+lkbZ4sxROVqDdwl0O
ULjeVM4oDVY8PE99sik6nDFG8Gexk9EaD7LuAEvS/ZCntiFDpFvl+zJtXaCM7CYMvHgyARrswNAG
E0Ud3wP1cRS5q9Ftq8u2yCUrwzeIxn6Xy5s+Kg8kJEe5GDacS65aEUvQVylE57b4MKnk5MhjYfVq
BznzRJx5lBXnnApg9h/VAQk2PZaB7GXTS2+CjyLSrSTAe1cqX8tfwuK+Er8qTbPi1MmBEY77cTdJ
wumy0A4g4BUok1MFnd1233qNbNLZyiQ2ntGhP2JhNkrX+qFOXNGA1xvDKissgfLKbQN09q6U9R2y
z6EbbQog5QDmREuB7UM81hOfNgAvY6dnU+BPxpBaOvuOFpPXS7vW/CWBviJVIIKVxVaO34dC2Aox
bdAw7Dp5pPLBrEO/jRVbLstNlaRe3bxx/XPsIotrnRMr95r8Ssf8U9NeCLa/yGESctdLT0F2AtZh
Iw9ArAs3DV6IIXFMm923Yqsi2lTQlY4PVftaN/JBCfmmoYoj2mNUPaKC6IehaaO2/8ClvSTneOh2
Dqu7TaPWL1U0QdkH6iBDlG+pKfu6Kr6ZqoyivKa0ViIBiAKnNbARNWUTB+fRJPaUSLtMO4VyezfW
24yPUGuuNqkI74mRbkj6TDjYJXn5SwTyJ5nMbY1WhgU+sNe1+aYX47Yx35B2qOhkQIrCzyVs50L+
lLtox9s7Emj7jJO3uPjOKHOg+vo5SOnjpMh+QbvNGEZbY9iUYOUJPXGHKLQiNOmR01i0xeWgew32
lNbclz8o3wcInNV0JzTzSdDWiaFGBQlByD9Ebs2TAIjJ5nVS3voCspKZN9bTPmLq2Ywbi6vTk1FH
yCg6tDgrXyrDt6oX4EE1DyPaI5UeHLWQ3Odh7BPgaknSuhwNV2NWZjF7T2JIRGj7oGvhtkpbR0d+
nJreMNUbrrNNFTOApUpXSibH7AMrqDVHqgM/lTKLwESUpe8oUVkG3ZjaRkE/pOXtz1hFVgGvz0Z9
jyQYPk+5p5eKF2vdt0Afd7k2bFAthsZvbTUMvcWy3onSi4HszlLdl5vhPoYaQw9lfAr8omQGVl5U
d+agHVMAKNCmcPk0bCMutkZ1jIyDIBDNITYyjt7SYsXKwvIn/BM93oTuhId5VIV2xA23FxxtFMAi
jQHSpr0fSoYbGcIPx/6YoJgLk2qrDtVdFHBwex8lc74DGwjYDPYscxSZKJwcSBc6FbiUTarYGYgA
HR5nWUvvcuj418Wb3Ep2hlNOS83LUNnqXfgy2Jx09rxRB2lwO3zYso7cuQldjnc4s54ot5zyDU/M
O6NKz3H9AY9Ru+7FPgbHAJrFuPM5YJQIHKFsjTmqml3kl/yxCYktwKMpYpS908ZN4LpGNHwPkJ1y
FuwbE1GqgFzi1Dx2ZTXnJo46Mqh3cDEfmE01xVDyhF51CiTX9BDCNVDHJxnR/cwmxaUawCpoUCvV
q9ZueiSMquCepuJlD41m9X2iw2dRVC9mC5wpoNsKmRDRaxv50UNfQNeVvsTRZz3CY5dOT6E8Y19S
41HFrjIohdVoYDURCJF4rvFcumtE4qRd89IgP4CPzq5X8B8kY7HjTQWgXgE7aILtCGVzQ95M8lYH
rxWCQ1YtwxRtcM32VSp/QMoWrM4j7DisLMrvRd3dx1XjRuYrr8i9ycO9yJVNOqQOLzS0381T2L9x
WIIVJMb2VZGbG1Y/MUikPMoSsstoqlBty+1e4M5uf0Gh1C0kcTLk3E4GyWrlaCNMxR2Fz8fBzVv4
Zqbg4oYDeD3qC0tNO2UR1OiFx+IcKfcYPpKpcqEda2chORs0+9Ymw7YqdX/eIzRLnZbAiD2cDkr6
IhSge8EV6vPSTyvyWlcfnRLtM7ykSfYr0fEdaAG/RAMiMHiSjQAatnuVIWwLzWKSYZUAr5kMHZnC
byg5tZFsB2rh5OhCqdrkTdJHO76o4c9cUCsYsBWGAQk2xC/xbVj8mFSm06ahU8fTNscFevttdLXa
8YdftFTTb+MuS7oYbRXBTGtUisKe2meDSw9yFQirEq+3h7v+gr0Yb/EsRwE4qLJk5jMl0HGRFS/B
ytC09JG91p1sR+WrXOp23PgpUq/bg199bcoG0xVDpQx0yq+vdNhTxESVMDZ0atppsuVmK7qft8e4
hgrHk+/PIIt3M4hBFEdNMs6yP6KU7syFbqiz9vfclWzkV1aeu4FFLA55ifs1cMP1r/ln8MV7uszD
QdVYX54qcWghRVAhLSoM1FpAv9RWKz9zJezvZc+/RltKtkGzse2BR1VPZoUXWNrBa2BmVrIKaSZ9
SPAkmYhk8e7HHCEDdbKhomoCht4ruoVsFiaGtZvwD6mgdqHDBSqdX4fqiofHVXjNxQdZSryBeqlL
YsyARsxxvkVjS+VdWvtp0fkm+PpyFfks+Jaxx7qjkF3aTh1i4WQcE77raey2QDCmHKmiWlcrQr5X
K2d/tspS85YoZZSWRV6dOuMj5PchUlUTnDuaQWlTjtwGYoot+Ufn/c83WxQEy1EVXTlhNUqKfFDr
LQkVCLX+mQPeYPT/qCxGDWrMvGa2rIuLjuj50IjyBMifqUKLyoBu1rTyga+XOP8MsqiEJ1othzKJ
jPOktE7DNlwpVuLGfGT/ts+1PyMs1kyK8LjXYpT3KS7pTKfWCLkGbr7pgbTRW+7XQ+rfjiJXd8bF
iIuaKlKcqAlLjq8UAKOWP9Uk4g6KQ1bZBW4/oApTl+DUZGQNcX09Pl+MvIjP44j/edmgeQR3FTfM
Mj/g3O3bDm+2xymhThapjqFCzCtD6iCh5nN74ldD9F8FTohqfQ3ReY5WNZNRdWzREE6RCgpUr4Z8
FZh4/ZP+u/JOlup2UTuoFGoh5UkfTol2X8hYzJ5bUGugKAGw5xilikn3yy7VbbBvN0XMX6APieSu
Jh4Q8w7YsrmTMYRz3VzZblc3NGW4/FQNv2KpntzLSR2zkBUnST3UQwFpulWkzLxj/7ajL4ZYLHML
snE/Er04AbpcyrM+yY+wNlyaDYCPPOXtQeCFpg77IgA8vYZp21ob5ypojVz8gsU1iWdNL5vmYJ4r
FyBDV3M5EOLMbbwK6HBiRffSSrC9urMuBlxcjZ1RDVxIWnFKoNEVFNAZlY5B+w/MidQ/09KW7Sme
MFHIMi1AA7PRiD2I5FAZaxHvanT4ayp/w8Z1OukjNSfFaeogO8aqu6wqha1puSNPSOLaZpOJfDhE
Uv/wD07nxcCLUIsCngL6gIo1VAurZNF92X2XWm0loF9vYF8Ms4i3RSlyU42xO/+N48oAtgvtzIfH
M7q6trnHE+hYfUff6H87e5q8CLw8HAYYiGKXaLWFPucpTNecXa5GnovJLQJsmTRmOWa4E4sMJhUb
9IohGKSicMl45pJ0ZdffjiVAUn6Np0yOelokiCVhg9JogtcXW4nYv2mO/zmWaPIiluiT1tUJKv+n
IcTjkBZUR4AEWFoi3TN6g98bddvEUBnKY80GEvZ7UObBoYu7gxmlm6J8yLVzJYyjJpWo87G92SFd
7fZ1c2coPzRFQJP7DKiEBQ9Zq5F6Z9LOEBH8Nq9cHDqoKaZ3IagbtPk2jPLLxLyYwIs+LvH0SiBd
VVghP2VNszezbZN0TlKldg7eJYjQqIJHe0kPIQ2iED8aay9j2XMz5YFXAnwf1E+6OZ57jllJkP5C
HaR7qweCrxbxF6oXd4HBAuBRB80Gsu6+SY37ipBzBVkP+PfBCczoAvRZTGhyQtX88fZRvAravow0
iwBK5FIZBEguv1EeMOuWLQHxRkRQR/JrH80GK++3a++L60ipi927iKKDDq0+2mjGGVj1HcwnrMqO
HPk8erq37ol8O2Rry7Zd3ooiyloclQmE0mbadNlRmtbwsFdPiE6Yaqh4Fpq/1/mifd2lJinNojfP
nGfoRD+0yL5vfyp6dR4XQyyCSkmTpGrQgjtNMHLtKO5UddBVu2LGS8KxWQsIzaswewhziJDKr41B
jlMH7RTdQJ0sg2e6o7Ww44KSsWTnJu8sKATZ6qTt5VI8aeqwFeY9+gD7Cvqk1kQ80hBb4dC9auVs
dADLRJEmS/dR3gs04nVbTRWvaAdAR3HUpvo9Cwy7A3K0jqBEFoPIh4qONHzIMYVSFtoq+HMNYJOa
+xn6iJ2WJ1Zpsk8IQdmCl45KfBVCqgYKnLcX7ip9hFws3CJW6qlgqJMNuG9KDfIxfk3x4+q92p91
FHkr2YkJxGoF5MtSP5pClysHqnpZKFai6NoHXERRTqdU7tMa0kDlE4kz+BWH3ioY5PrZupjtIpDK
Gm84+FgzHFROrZndrBx7b3SIVT2i7bASt9fmtIgfaco4JUmPFJCgX8XIribDjBna3P6G14bBydXR
BmBE1cliUj10jzpdlxEwsh9FttMk1YLSy+0xru6Ty0EWc4kzYxzCCSvXeuw0ICY7yS5+lGy+FYd8
AlegvYPs8dqo1xAml6MuYmGhx50+DRyjOqYvedRC2uyj6Dg7xQ92yW0YRtrjZi1FuRr5L8ZdegPW
it70Odd0jKt4M8w9PUlHwAMs2Snvx/0qPej6J9QUIitwpIMj8NccYhIkmCq9nPelEvraR+oUtu6g
F/MJfa9pZuoA2/cPZ/ln1EWuCbJsH0pCYOPs9F0RWqk3Y4nQvZvXlYPwn6yF6WvlLGxwELllXaHa
0tgPLTm5nkgR3xMS7yToglNYO3NjlotP0VuLfFkL3+Qo2dEwPeVRZ/ejBmpKxAKbm6rwqkrfGITu
gnB08dezggulGdBelXqEbPZuFuw9QzEc2ouuWk6uUaLqm7tJKqA3m7kSSB/xIaWlAy0yu0V/WkoJ
VIWMJ4i+b0eRPaEDuAubGIr9zYcw5C30h9BQV4CjoJtJAsQqg7Qkm9TNXKmXK927fcyu7ned6jCF
BiUcOoBf9wFSySHva6xPzrYgkThSuiv5Jxe/bg8zH9ZlPqmBei6De85ktO6+DtOin2OEijyeyiwE
5IgjgXtqoldTL19bLJfUpWuFTHYtB7gYUl9Y4BCuEh6O03gSHJYJYQUMRX8otfGQF/r3PiRQmBiG
2M5YmqAVH4WbpjRHMAHRsqvD0nTqahLPIaQv3JoBAiIbTkJVt9NHWxf9HR9C3NiHDl0eGeXNDvIY
Kd+M0fAGQ4+tQl9BRP4ozOFeGmOIwBlIXQ3TMkPpUwvhuaFspuxTkVW7yEyrQSYcDQeRfmsq/Z7K
8qZM9a3QODohwf2Um6izKVsjTTz0P20dYuwwY7nrwz2ZDhFan6Rs7PmfQVJ9H6npieY7z0o7Mpij
oW01RJ+achZQLwmZYucKqKfkeTQflPFYtHdJPjlGa37Cdu+sNu96M903ZuRn4pfev6npC8uLXTCg
BZkC9Yp0PSyeZ0MdYWw6U9vn2S959i3p2Fogvgbvuvx8iwCFkJUoaUD1M8RUt9AV36aIv/kDGPQr
l9nVfWISEzUZDRmjutiaEM5Pk5YlUDgZgeAgwHpk97c3/1XEGGS+/j3E0gay6pgEucCYnRsXKADY
VrzzXbmJTXQvLcMvnAGN6Y3x9F84MKxMTlusopZJSVWpMcQhaWPXzWs9HcPix6SCdDqUABVUlhx/
M7XWg8yLpRSBMwgB4Nea8fKVn0FN8AblOcpoxvIFrsMPW8g9h2ZVTXzdGDyarnzFa/WFL0PMF95F
yl9KXW9G0Pw/z/aADOoE3B32yiZyPjM0hCxqy3vqoPW7Ute7lqZ8GXcOsBfj6lHUJEhTJ9Q1VNUe
3vgmcWdXlt4f7ltXsXF0yAat+36NnbU68iILQ81a6FD3+9eMi+NM+qt+4k2Oc8J83UOjOPdXp3ul
yPhluousrAwUopjpoJ/Z4yzWE/5mpQpncCmQv//FBl4bb3E6y5QINVCwvC9vsk3syJ42vu5kW9Xl
XrTyNLlyF17Obfk0RQwgtcqxS1tQw0Gu8iaFenFFEIantW2zciJ+l+wvtk03diPcLIfxFG0TKEpX
cPNG1cjpbACHIGqJRvVxXU7jStL3ZYKL9CuVoOsOiAr2qiB20D9VJSAc/wTP/GWU+ZNeTK1lOgKh
gVFQv8St6id+JwMmrtq522+ScWUl1+Y0L/TFaN3QmXKQRtMp6nIXmG03CbY8WYvga59rEV2aLmRS
LBBd0I0quFWD2F7ZktvuJnbUUo/gUSA5a2j3tUEXoSXLslYKJ0ytbii0Aj7CNaT2tVfHl0+1CCFV
lCew6EIIwcXk6X71kOxMp3ijvoLX1brV2dqEFsGj7SU+cYGdQfCiaoPK0sf//6P+y4SW4aJLmdnp
GMEYX9FWQ7Z9LPOP29f5SphY0pNGVvJAKhAmpuncV4B5Bi43oI0dJt7tga4uFzz40LnTDBXqQF+3
9hBGuiYKKCWFggNZImwYvKycnus74GKMxWFFzww84y4zz7U3ecOh2qVeC8agQMFx8Ms7er49patr
dzHcPOWL01oaog9RiRxPKcTWmOnK9EnR4RpKmrWJrS3e4sTqY6IB/xNAVSsfNk094gORydE5nvJm
c65yCQi0VwYTwTFLP0Mm7pVK8ZMh+95wupKbrP2UxTlu0qohfapi0gTOSA2xOoOuvHPX1nVxkLk0
AC1RYV3z4VV07zR6mmDWFGQrM5n/N4tnHIWxyl87cnGAy4kVZaBq0EWruZ1PP9us2mjlWxpMNqXO
7a3yG6X0nwf7m4dpjWYsnpIZm0sib+02c+utOGa74q65Q2EeNNPELg7QnXpS3ATYeif1+x/rd+bt
j/c3N1OTZRAhCpTxVCjANI0PxriqIbY2xOKcs4BoSqqJOQrDm9OeFWIMNwxtUDTsZgv5I7HqpnD1
1vzrQ+Kh+fUcFlGZT0MrjScKCHkxw06HMwtWdsvaIPO8Lw47POkLNYhwu0wJvMuUt0xtbT1b4Vdf
azpf7ElFXhz0OGpgLlRncyUrOoebucTaWorfIfcGxH2/npP+Rrjc2piL81wAy1d2PDTPYNQ8BZXy
EKgmTK/Iw9SVjxGBnh1qS8yA5yrPjO+hQTtHi0+B2f6QTe4wHTBueVd1nVPNMGGUNoW+T8NsreN6
5QX9ZWEWMaHM9CjnUP07jbWwE9oB1ezSUmxoiIZCzfd6hxQmnCUot7dP7jV0FmzaVeAcoL9nKsbi
wyfwiKWxig2t3/HKHk79L/QurOqOflcO4LI6qu60v9oX1VV6GAGuFcF/X8B/+z4Xwy92xGSEAQMj
3jgPXrhJIZL7IN7n5Jo8pi8qNgXEgX3TA8XiUdqS1zXV2jnF+PvoumHO9QQd2cjXXa+2VZKUpcaw
H/+V/dZus0XzbuVwXZNmwCL/GWdxhLsujDsgdvl5RhprqC7qbQ/19PIhA1+zn/AI3VQoIQ38oW+C
O94VxwkC+WD5eloFwoU5PCjKCZJNVjhAy0Er3aIHx3cqAleGW2DAUefKqq1prKTSv5sDt9ZnsTnI
mISqqA1+DkB3UQr6TBPwyqtfAOKUDk10Gzw3PxjrXa0WfjbmXipz31B/TNy0JPYiK9/NIHzUOYrj
2n7M7iKVbuDkCFbydighIS8iN65+TsGaCcJ8t9363YtdFZY5Q5g2+Zl3NeDSDDyS1K91xS3G8KQE
1NOhEbBykK5e6xffeBFpBnMUHS3TeS9BPhKQ7pl7uwXcGMENYO7c6u5yO7rjryvjXo3cF+MuQodg
koTyKYT2Z2F6dDNn8nvscH+wiTd79sqbdW7v1VvwYsxFbsGEJqZRT4xzFB/KFEWxcA3ydzV7uRhh
8TgAHFUdFFXn56iHF3erpJtQIjaYNFIbDFbRhitJ2TXc3eURXWJpsZlHTUFd8IwNviu9zG+8/Dg3
kP4L7YD5uN/YnsvHgggHog4E27MH7GRsFbeOh11QAoAebAQsSWUjA84xTFHwO6WxbE8wVlHKNe+9
lUPCFkGpzcK8y4jKzhzEOdI3rsSfgDDaD9Fzxb9PsbGyxCvB9ncT4CLFkHiu9jRQ+JkMCah+AbyC
oCIEl7+8uIN33lZJVS8g0prC7PWk489WYotgEAewNRBjN6dsvVuBq5U5s+pc9jYTCDw45tQ+X60H
rO6nRTgARIYxKhF+broM1mNoG0xhBFWx84g+k9qiOM+0u0wdM4satUchlLoSF+a769YmW8QFeQBV
rM1xgsLqVxV/08GnkdGq6KjyGLBD0z+iDxCjLSA0+hSNb7dHXzm+S3in0QBGSpOBn1mUOlBvcAx9
B1ofDEjBg9ncHut6OfniAy9iBSrkIRkiDbEiB9EIV2kNChdgP0QMJ/A5nBgmt62Ejr66Nyq+kdPS
Ak3P0XqxYxHK+TT2htFYSeluny7kFl9Ti7yekNFNlIGj1iZWIA5gGTvjWO/biOxgOoTKYebdXojf
miP/+ZOjT/h1zHLE9dNEJjurp+BeegMUC+r/6p3uDHv6GnmSW7t0N4P3MjiVoJ7InLWy7PUahalR
k6pUM+lS3BHNpdqQioCfO0+8TA6sp8af5lazeoe+oKu17jN7DbVBzYsRF2EMlLZ8kKaen0VnWJ00
bcqyOym9VIIKxOxIIk8aunqlEkRgZIMtKlK/nJSH20t/jXXy5VcsgkwDN/CwE4yf6eC1DpE3c4kf
gBlXDHvwRud3TsWsyZ7czAFlfi3DvJp8XCzCItqoLGc0h5bZuVXlJ1Kq4MX38cMUlo6Wcr4SyK8/
qi5GW4QWZLJJk/UYjTM8FuHxJNEAtHRp1gobUH+fAvGgpvqPSG92qQS+ZAHbpNHwslg7oMtraQra
dzEvbDQzLR2k11KEZw6wOWuKlSLW9c7LxW9dnMNaI6GkQlPmrNRbXcKxg7eRIb9OnXlkXXhHMn2r
GNxJQuZRBrdz8Ntz1DHAN3UUkMtvb5OrYfHixywOqBFDbKNqS3au+mf427b1XRqpdlM1Nquebw91
NS38M9SypV7Uba3KJXhlCUCXNTmyAZd8+HJ7kN/6GX+LOBejLHqWURTL4JFyyAC5xYu+AyYDRo4f
jYVDcGDetDFs4ZRH6CCgd9qB8OVNgwNBVPf2z7h+2V78jPkuvEgtQE7mZq2ACEWl6kdf/EiDxmtg
WjfkE/ZWAkf5BhsOPuOwEMva4vH28Fez4YvRFxEIQppGGuYKYLLlJ48+6ZrX1fUL7mKAxTMs6Co9
a5jEz3oMYwiNWlNebTOR2rVW7TQD8OVJ27IWgj5ZYgdVuhMtdWqjs2CuXFlFAtGRtIqfx+7z9sSv
vw8vftgi6pml2YVKKOPCQSO33rJ95UP6w5/l5rutug+2c1MXqgowXjVtxW7R2AWdVN5AHWPcx/6q
8trVFPPi9yzCICNToo4Jfs/8FpIsUM0Cu/DrE93EqClUTv3xUT50PvtmnNXWub0YaxeRvoiKkKZL
S5kh0rDYfFPlF8g9+QRG4bEJiGRidVW2rRLZDZKHOnruVP9/HH4R6NKu0tqhxYHvd5Nn4OyRLUIY
np61DT7uSiD73V+9dfAXkYzElcTAuebnlMZvFXynadvDWRcUae3HVIOSC2E/hqIFg87C7Yn+pt/c
GNqYa2kXh10p+qE11VQ9ZTLUNsqdos+akcDP4NGUsBdDqcHSghE2exf0E1xUAOFlK2omZ5z96x6N
iEJmZjilMCoKDSDeC2+Usy04+HYOcJklq4862RXVc6ICW4e6RzEY1oT3tR7SQ2jcZ4Z0p0yeAvkg
gJXNJ9ho7uuxgiDxgRbflOoxapFuMIf33IaggxOjcEgmBbIF94p0MHS/YB/llIL9fFTNbQE5CthE
pU8hBza+2YXySZgf0vgYiNeW45e2vq5shvxYhxB7ES8NxA0gpVEk+ywPrCTaDvle1x9zSFrkIXOz
7GF2y1FKZaOATm7GFFx8si/A7x1jza2FBDqqArfLXpYcRWm9fjR+toL/LAPzYxqDlST4SmQERtpg
KjJBokHs7uunak0pGIElIyc9cEGMdSVzXNn25Mo992WIRfDVBc8oZzIBpgO+fKD1buDl7k6HNLAY
hLgjb6b8Gjt2D7ECSIxvYKDnkEP50K5W+dZ+ySJKF/9H2pctyalr234REUIgCV6B7LvqXGX7hahy
A4i+FfD1d1Dnnu00K0+yY+8nRyw7llJCmpqaczRpJYym1foLAyFohJzTPucL63nrJvhrtrOAW0FA
X0B2Br0jQA9QMW0uxlsZOFOeD5fUVRs5Ay49GDuH+6UU81bW99fYs+Aqq0JYVoL5adEXK+O/e1Bb
3LGDWlZCvvWZ/whNB8gv9d9JttHiDZKuF5qtSPStA2LeHF5JKQ9DrN6ttgbhXDgtmIz3QwPlN19d
fy6AOVQ2sGPIT48cV7HUoTJq/xZZv4kJqkdt80pltCrDeq8AYUVG6Ag9cy3ISujkyKLftMbPMnnk
pLE6xb0B0jFdQQjl3HXWUW+6iwncju8/menvtEl+RzCLMX0dxt2/IiiQRn3nlq0BysAD03toFFUe
h9pPy2DrLfZaTHcS7BgfKt8WkuLW0lYtlHvsdvRyM9/wPlgLP3hXyoRmDnGaDrJRUD5RfD1S4Vmy
eFOQAhj6Ym03/QaC0isL3TwGSoHtVQo+ujR0y6x4XNfIDZzAG239GOvFUy/jA3Dm6wiE616TWxom
iNTdW0SSo4roS9kgVg8EMuT5EKM+IB71cTNQEF1LVGZonuQg6zy3KllF/arUYuDH022hcJf2wZna
7yGkFRID8KUBajdFiBhrJ1uhrHUG3GGuG49Z+63roICiH3s4z0SWXAsZbX3SubEYPwyDQxu2e+6D
Q8rsFfS+HsMGYoRDdKhE/As92G9QjdiMhvlh6pCqKBNHbyuXSemEJZSJUijlinid4LGnh2AhhNre
BgmntjgYQ/WeodNYkhTCV/A+L8laMhuiTVA1zmi6gXgXTItLlIdxVfVlehYycDMFYl0s1eOALEF8
4/qDkYKTEUDKBOujgZdRYG16A4TqbwPkRszxMdOMF2XjzgFlqc3eu2CdRtvUQJHJeqIUsov197FX
DpXwZS50t+0uGiOOL+JjnLzHEjIjyVtSvQ5D6dY82gQNAlcCWVtbwAwh6Ldc/Jaa17NhY/nlukR7
rhoEXDr68WGQ8mtFwCurIByW2fvajs6ZOhrYvGUO1beoOPpFrMNZFwXopnf0EBDRs9VVDsuyn4PJ
v6aZCFaJAMueqsCJQXJh+eDwJNvVGbD0RuGKWnlVn8KoXffK/MdYGw5gqfuGUhfCSU6TbiOrONR1
scnQ87V2bQm/CvLaF2HuVFGw6kmLhpl06vygldLNBsPrm8eybg7kQ4HxWyVyA8tPjInI3PN1A9aY
L2O3CoeVJNnBKvSNpm2GakAL78EQW9/eigg2ACqGg9CDhOKPAa1zosMkQzRvtq12YzMsNC7FdFHd
yzlmF1muSN9VvaCXXj+myj/mcbOP013CdGB/6w+pQbkr7dphnfm2XMO7C5q/Fhg+Q2vEjsW6CzyL
M85ORkYg6fQFMN82HJG6J2/Z2H0ZuOkw/6nKIde1y+EXWKnCtQfdgdzZ2iAPPtxSJHy9Uzi1Bbrp
JTE0m4fGrX124LZyxv4R5SYX5odhcarFd3SpnZH3hyE/18a7kayT4qlsjrX+MdRPdYRtHoM5gKhF
0xCP4ezV6l97f5+EgAUOKNK0jyaDKk6JSRTP2gAwn44OTu9voWjjdVCdi0i8dLMtRe7ZPd700oTU
DFJ3c1O/x+/GGspziGTftdVUPGrO9REigtv0At3nhVz2RpJyXbqZd0DLgVcj0qHowRpWsaWgPbGE
+Lj97LcI1Q1qcfuzaHaVsTZp1I2ZgXpJ3BrrKIZoVaAbe6U10DRDYbjPyXrhIrw9pz8jzvKEIi71
QfQoiqHFeSKhH4OracD5kxYF5KWK31Flfx1pvaN8jYLwKiuBQq3oaoQ6jxgTzyTh49DYB5G2aGTl
z6lVRB5n6YEL6F5y04COU3dMdbhwL/zw2y+4Pz989ohqcA+lmoalgrM3DOC7VWdA+Q8CWltlZPFl
zFq8LSru9AmcVVjpGU20yjT/VTL9S9H6bgB3yk2MbWPRlZaWiCscSp5IgdNx2CUgzunZup26/SHs
Z4XlZs1DhcyAfb8/j9t1UNsyqE0ZAXFnNg+a+LQjTYfy/0rHpaxOwIhMpjDw+PCQv9sPS7v4dgXy
asTZ+68dfEGh/I0KJNKaum13VdE9TPd9bu1CE5KALfyrHTMB5hh1unzyTzHYWSvDBzhoHkk4hCsN
rgCdbXjKZ0vH+2YAvfp1s/dirCUAXVRYj0LnLowLNyr8BfSS71S6vhIVoH/g6FQtFP1S/qqB2Ch1
a2Fv3WwE2fgUnFEKdos1OxStz6MkhQrBwyQK1Pub5lMYyMt/AEM/rgzmEfpvQBxuViCvh53lzYWF
+nSNq+6B7KEbEroRkNhTut4Ba4A4vfIP/8b7/MZjhF0POtt/ENvXNFlg0Bo2wHCMHmLwatAbDj3r
2KwyNGTey2b7b7g73frQ1wPPtmEydEUjhYXepgvdc6924Po3xfB8Z24b+Mhv7x+0pXnO9pVRD2FD
5RRaCfzsu11STrC9Ynd/lFsFRkACbAYOno3HJJkNw1OrhRNEWl2yY7Cdtk28gaiko+2rzX9Cur0e
aw5tN/SaEDpMLRSjOmZp5wZwNoiD31T/mcCZyOEjtKzoM/qaeHF069As3ruq2ymNnEmn/bw/80/V
+Fnm89evmVV4R5VLOdpldalEMODirwq37YvRk6N8YnQ46qUyT7FIjr5dg45SobUooehs2u+RUb2R
3D/AfNAdxFlZwuEwMs+hOYfb/rsRHzo/hEhw4xSALQy6tfZH5Hq9vu9jOHX9yhqy1cCXcvpAcfwH
tu2M5pX4eM6HLTQVa0dGIJAMEK6Gm2SRQng4X7eBdJsKDOHkPMBywa5+26NEW4iA8g3iAyFgs70S
SCIWEC+O09HJ+cWkzxArcxT0l2mR4+129MUpyhLk7E92/cxo5kzaSSil6thdQw1n6zLelFBBbsVR
oqInfwwwbeus3GWJ6aQDfNshVguxsy2rImRxKVgucXDSlPxI8RDj3SkyXrvkS9Tsy/apk7bjd+8R
TMJrFNHMDkU7ijwEcmlgGFoL1mG3wtFfH3Q6wFfJCFDq6FUNOKCByHc5sQKE4GxVh9EqtE2PG/Sc
ygHS1OiPZPsOwGyoZJY71jBox+NeUNCuvb/FbmHA/vpFs9Sv4lnJCo6bSyPstYK4ugV4kH0azWY3
gp7DOnvdRGpFWvOASvglrzKvj9TeYsMutRsvogqsTOgAl8MvEZubUa7u/8Ab6dtfv29Ktq5WLCpH
q2k6JIhQz3DHMMRCBSkMTiPowZKcQ3TWChZy0ulOuHfqZlcV4Qo28QD2PDRT+w7lARiYU0ca/KUP
i4W7eWms2f00trrNmIF4M9JXbI7MoSw+A9yDN6QwvftLeSNc/7WUs2uJ2IlfamUgH1T7Eev8hZoZ
lE/1hdVb3OPzSygnZmjxEPYywUstlePTR8PXvkYaKZ0QdkgKb7ZgOODZvtGy4WcRE4+x7tgNqFS0
48IVJab9e+9jzi6PnLR6XXaxfBAWxI2h043OzGCji0PI2ojIBuKcbtzCX6mF1gN0XxsrPcSsFJA6
M1s3z7/k9tei4m6LlCjQhgeLNCszBEaQPhEJ8NXAvDr4lpq9q5UHamz8xjiWKGuLUMfexJ1YQcN1
qKBiwd9UnDih4cNm1jhqHTmlsbWKZfe78b/0abjKBv9AUF0JgFkwzWE1BAWo0rlXDyhmhzCkTLpT
4SePNn0IxmotoFfVQMoZ8rfvBUpQBRiyNM0fddWdAmZAsj6EsB0emzZFHyDX5Pes8VNXdTg10Dlj
W9LY5lHFSDkT+9v9rXbjCXS91ebUD6abYQn9CnQoYPxT+St4sKzvj3CzGnuVFczl9XBq/hfsgLdT
rKHFVZKnLt6YTXHQssrtC1THEn4atW0KDMpYK6B+PjRuerVV70zow5f+gpnpLQzIX9OehXeIdQtw
NnDCxCU/FEds6kv5ytYQ/jeBiQf5GF6DzWrwFHXFnnr6rzYDm38J13vrNfLXz5jFdGyGko01foZW
D64NiBXXoOpTA1RO5KusYhN3Mp6UeuRkcV46hkqfEcb9CFIzsC/psp9RoRxIJkMKfrPw1RZi0CeX
4SqcM2n6vZh+2tQxMAF2NuOHcF163Yp6zakrneYRcknp2/1hl7bjLKLXthrKOkWUpTmuLk1sQq4W
Hjg3J8Yo3OmJoBYTs6hXWCUU7aaJUR/+nAKFuvy3TpbY3p885H+Esz/DWLP+mxGiYjDYOFh4q19M
BtU4VW+inK1RMYDxBYYGwAo/8tWseleihAig4ZZqsPKL9lSEz0o3f2nm4Pj19CubfZAERz1HfGiH
/II+fubUrf7MJMroXcVfm3GvM/WNmu+EtU8A9Ho8fO6RKGmZ4dAs3GbxOVfRWjUMnKDMMe3Ky0m6
sGsW1taapcEJNO1JpmNtffC7KmjX5gwaVnwBcH2rbMDJ1drOjo3VwFCLm0V1SXbqNT5MfR39cXKR
hTL4JXOXigY3r/6r4WaZTUBJmZTQqH8IoaIMbWY4FSgH/Rm3bZYkfG4HpquxZmlGnyizbaapmcCB
FQK9CMhlB8lPGYeQJviRgcQWZd6YhwdmIa0WbCPbR+Fbaz4VpYKdIMTre/iHKdpvLGjE+1BfH4x+
df+c3lwSZLmM2bZpQDbn72RPiCqVWdmxM+hTjq7BU0keZKudB3ORS7Q01CwkxBoaJ3rIkOR5vZd9
E3BOeBarybQM+ourwMv25hs6VAvJ0c2dfDXB2XcI9YyPjMTsbNpvRh3vWgRCni3klJ/L9I8gcTXK
LNGr+8FHB2nK6asC9gS1sS4USqsCfPcRVn/DFvHpEFZvIy9Xw/gQqEsCQw5m7qISEhqC4J8BxiKO
ZTruLPnQm+MlGX9BciPErpBW42XDuLLYc18dR0jqJTE72QlQF+PGRpMoa6MVD7ptaJfHmmZuy8t9
pPOLSnXXgrVPVMYgW0CwhzW71oacRPYOabtDSkO4odc7IKBHVqygToxQlEE3XHNASnQbxndNjs6/
/lLxcHKGeJ6Ck71XI39S6kcs1KaFTHptZDABop4P7XhNHiwTYvqopQfNedAmkgdxLc3adHXt4Vk9
DNBHso8tWjQ5PD58U7k5egb3N/XSN5/dDF3ra7QvLfPcwVW8yTybjXstKr/eH2VpP8/y3KyGOU3C
E3au4HBbtuuwPUsmIev+3x3ROVSfa7DcZYFmnhsU7iSkccX4zuFLZKcLDOVpWe5s4rlyNQ5KHXEL
tB3SxCuR7Xy9d4OhcttAO1AGgmOyRKRcWMI5MwD9A5RTYsnOY/jFonAYymAb55+qNtve/1a37Dk5
+XNA5+j/mOkyL3KAphsIKDMUVAjwSV3xPWEGjFyOIWrjLbfRYkvR3i+2TUoAZhJIZx/sSgGJAsYe
CDZOMELczsi6D916Lin8vJow+2plBI29TriyfQBOeJ2j4KwNH7Vdvakgwf+Tnwz62BkWbGcBHC1h
CNm05VoRtYE/6S5V46aXgA5y+Syq5iVOm4UYeKsUzG2TG0SnUDihfHbPtkqv2miE4NAkbqU5mRes
FFiqGlicQCq/m4vKNVO8m2+l6wFn1wpTRtVK36AXSnOYPXFXNyCSU/7KBABMKKzd/7q3sGh/zW92
teR5oGnQcKVwb8927XuxzjcQ40TXxBlPkbd0pdxCg/013Cza91TiYR+oARaEPtB/UMw5KChSNqcl
wt5CIJtzSLpU9wu7Stm5kd/rWtuUceSqslyokS2dwtnqib4s65C17EzMQxgEH1QCy4jK4Ngt9JWX
AszsLo66An4YKsJA4pyU36y62/qUQdwHtEdSuH1DFjb+FILn2/D61M8+VFvm7SgG2zwb/pcMJw3Q
DB6xVav5+9aPYSHC1r6IFu6FW3v/etBpFa4eXNKAgEpUNews4Jky2PCZ6tq1aRUbKX2PWf36/uZf
+nqza2jQ9BoFOd88j3ybNI+dFryy/KCn/et/Mw7Sz7+n1Slse2aX7CwhxRn1MNuxdqIF4nGpcXV/
QoLM3h65VcRG4SNPzA0QmDS05n0UrkRtdxBDe78/qfvfSswdUcXgo2uU4A7XYINlEbfJTJCT4BKS
VY88WSr93u6r/OsWEnNue5Hxymj1ip2jCWjJhlUB/E2G3mwFiWBiHOP8KWWGFwwDbLSKhSh5P5j8
Q+kKlnVR0NoIJq2EC/Ton/OqAodoSbdj6fPNooml6UolHHe6jSejXmvrtGJOyUxY6i0Zbd4sMlwt
5/RTrk4acPCsKgwkLAncjSz15tsLD9SlJZvFD1GbVVWrmp1zyDh3Jd0GUbKr1e//bhPOAgYSVWWQ
HEzBEM1ipV6swnYrPXItJb2uvdwfbGlKs3ABOQKDl7FCDK5GN2knhV+06Yfiv4q8wNj+/WmAaajR
Vgzw7GrFS9ZXeygh7dMsO/fQieQcDlO+gNnV0tW8sCM+D+DVjqBZVrZhl7NzzQ4dN3dauSQwuxAx
PlORqxEsVHxUF08jVMYZGvhONkRnlYKs2xuPfGkD3i4s/tnicyyNrvdBlRMx9ZcJ8NVOcwHH4OLj
AD9MjGeAz6AW86GB2ZZ8WeJU3gQb/7nJxGdaeTVXv6pRyWfoqsuogEUSSl9Gc4gU8mRDwQALANMN
m/wQeeZyvT9pur31WbWaWIbdQNZt8mZJ7RdFXX6IwISkP0LUzrkvjjW8swQknrt8+IjDpVfF0iaY
RSAaF4GZ2ji1tXwzYmMf+Gp7/xBNJ/L/zivEp6ri1cJ0eSxgWYZD1InNEDVuG+Y4sSWsTb8TmVz0
wPfuD7g0pVkgavVS6LlE7K4tCW2OxMVddX+EpSnNglAf9AOlHGlECS+zOEi9cPS3jORupz1Ewnb1
YklDauGi+JTquFrEYZQG6Gch8iQg5csqh/rRpkBXQdPar//V3Oa9kUqUlAUC9YAWMPkaRLxUCx09
ldux/CAZ37dju74/4tK5nfdKFJd4HwiEiQaa/bEaPAnJr7rRvBjtpiiEEXFduZQp2HdqjkmSVVB8
jP0PWcZeqacg6G5TzVzDMYAtfOfPcsGdvftZuLxa9rQwS1lZPTsjF3kb4rckglVcbwHsnbhpHz/5
8Pc0R7nR6pMWEdhMSvjynDEFuPAOQLlE+YrnP5VxSM3v/VCses4dw4boa+5VETuqGttHWW9S+wmy
wrqvjD3M6UqHhtXWB03Z6QlEMwiDcReQpWhTpV5eFj/JpAE7wOAVMHvHR8HZNkKY80WuwXpvBAoj
Ln8lIcDAYtw0IgOEHIwfPdzaY3XwEwBzoSWQtJAXIFCO4QDGRQRQ4vGQlptYO2Z14Vg6c9F+hA9h
5WQ+PLfafJXDvpUOTw14SiE8GaJB3wAGv0nG5EsprK99NyqvTQV0SgR06mERqnmirC1XpiRa52U4
uFUCDkYdKbiv1ECqEvsSj+lHlzabjgYYDyK393fWQiSYW3wLM8J27hF6AgUpAY4uarAQaxZuuHnD
KA5yvyY+3i9R32zjamfqIcyIgdZ+b/WF9Pt2MgLdZR3Ki5Qw4+8soQtNWpMg6i9W/iDZTi9e4et8
f71udy35nzGmBb3a7zG82Ow+xxiNN7Zura2s8FP7ccKkGXBAjNcjzHAfgK/cCg8b/v7wSzOc3UWA
YUY9LTF6NO7EaKOwqsFn6u3+IDfrO+RqjrNEGNK1yuokRpmyBJ16AJ1vbXBR26OEiI4bQ768/S8n
NruRBpElLMc78MIE7Cp1l2Fitr6QrN7e7H++3exSsgKeyvbz2zG4N6rXqFz6PjdrOVdLNycOozwf
SlOEPWo53a7dgNG3Ntfmdrn5tLAT+OxZ2492V4IMAv8v8TXtX0rjlx0uWX8sbXZO/97sdkZ5KnzM
pvhq644nbAcV/8fEs77FLnxJ/XYDbXHshqVUcWkHziuMY0G0gVoYWLkZ0BZr1rrNbhJYrT1SvhCv
ghbC0qALu4PPTvZotlFrTmcrtBrotCMWxguVsU/G3j8vy39tQD47vk1X5lBQ8NUlIheNqANXW1Gp
d1tLUqeBNzToMZnXmLCzbRP4+nz1J7FXPOmBQGkHdRrISQMbOU5/GcnGzzV45Z5l9sEVeJdEnQjd
K1wQlQlrZ0VxE5nnVBiFUxFQeemSyd+tDagToLMEivgm9K7/3hs9PB6sIcRyZcVphGs9+6iSh4VA
NO2v+XpdjzE7sIkRpLbPsA0SkXqZdjCipzL8wrQAOcOHaaCSDs23AGwoSMupId/eH/7Whrgeffa2
7XVf5/AIhAwKBDO7qljHS3fjTajVnyH+ofyoRBzhjAXTPo+11Rh68HR3W9OZJB/hZ9LsIUUPsslq
CWFyf2r/0HqMm55LezrY4NIBYtrvhVoozt6MHUKHLhwEgmxGjdllbCZZ0TS8bC9RcBonLfhJ0aNz
7dBNj/IJV6V1nJ6c8gDq0er+h/t8xs73DdoABuhq0wadKyWq1LS6zKxaCCvAN/zH6E2hQ99gWBfK
cMmGLw14a6MKDpMYkzNBxDzzqAMUvGt0IC/dutqxY7Q3PbER32Fl7w1blCcW5jcF93/M72q4WagK
9Yi0mY/5+Sd9jQLfHtnqeZJm/s/ktvj11GYxyxdtFA8tpgbVyZ/TWKbXuxCo28tJXnARVHGz+SIw
ooFSAbEhsv53XGkptMnhnjL8a24c+2SyHC5ctV2CcNw8gNejzW64sRV2bY+fBGgURIqDjzwfogdT
tjOWLjysu9ExQ8/cLvVibl5x1yPPzkeHDn9QWQNcO/bCQb1nE15g42l85yBslWsY+T6DU7iwb24d
++sxZ/tGtMA9Cb0dLkAEeE1TvUVErXjyRIZnIwnPUQJym/YGypKgz6Z+FCksUl7v/4alnzDbTjxq
JOE5SO3U5CcZRqe2XDiMt7o015OcZa+AO/nRmGADyd2UM/xPCrbM1ViayOz+K8uKakY5TcQnO2rH
GxYt3D+33DSuOeOfBbWrt4aKwsDkCYYwN77wajTr7P/RzHWh+fpqg1qLQsoK/leLCMSbeKMr7YFP
Tc6roQH99OMprE+8ba15o0CvFjTeRWSVm8M+HRsPb619GhRON720uke0OpxYvEMx/GDl6Yol5QXQ
3XED64bNoOoLzR6VueS3ezPQXzeGZwmC3bZ1qAK47VQAAcGg0dWhzgA3qX5Fjs1G84LFBP9WpL8e
cZYUoIHKxlihN0z2yU+18XelV7wOXurFl//sVXQ12Fyso4VogJ7a02Bd4sA5aFINdVpAcu6fyZuv
lutxZjF3ZMxs+dRfz+vwJQ1DL0RzuIPuQxZ8GeLHshfnRttxWT/dH5iaNw/rH42LT42cq32GInFZ
Ez1rL3n+DCadq48RUD+msTPw1PV0ag3b0KqBzcYNtJFG8LspUv0tFQ2F/F6PLpAhipVv894FKbtx
WaxRsDEIdU0xdg6CHUiX2qnsyBdM4qmpgVft+anrfof2L8t8y6NTHMv9UFvnCJhyHeQIaX9JxNlW
bwnYKFmTOwN9sdW5YzEsDJ/hvwWdIO7l9VELay8Y+Zqah8qeEBuQIW/yzaAXbpRmq5RGK8ECV4b5
ysSfXf8tRzFLgp0LGUUalKC8GC6B4IACET+FbHsoB89uum2t1SBKBPj1P6o6dca49fLxFWzwKn2K
6YhSI5L8CtZbwKwHcNfO3nWwnRtQeCy4vZf9795s3A5C80HiH1PIN1Af9p7PLLhUUHYiUe1x3roV
gTIoGb9GQHL1snIaI18ntNiaUHTm4AFlcaA5FgjrCgL2uv2riKwHWzMeSf3W6LUXEqNyAS6sz3X8
lhoPFWgnsfHCslXnsy9B/WPUnhMw8kmsHJJBWEF9VGg4DCRegcDopsR2Iz5szK72JCl3xB89HchE
v4bY647kMOiV1Mvar0p+I+lPau0H8WLIxBM5BeT4a1D9jCz4a/muNuLfJqlbDoBK5y8Buv9+nMEL
+9GCcEV8sflPbsZe2g27Qoxer3/n8qRHW3PcSXoJe9tjXQPF6C0HWSo2kdHIt75cf4Ks+12lodRC
V4H6QatzVbxDGAFOqqA5AXhWZxa2xC+uJeD4R7AZmawRQCvLD6H2PBovNPqWNJcWLuAtqnpgnsu4
98rho4ToAMhwgfEYRl9LBqrIGK2iHPlx9WyPB9M46RDyR3VJRdIj+R6aF9A4rhxSPDBYybFMrKq8
c2x1AabOsaL3QF9F/sWIqvUkDqomkywLws/QLLOT3qGQcQKgDpZqsVPDDAwdJ3egT9GI/j6MX3on
Hn+P/gCM0buij/kAGDKhnoXJFf2iWcF0vf8jc70677OAnaPF2usazvuUmbdPydryoAXg8m8wEnLM
NdnG0XqptnSzT359mc1itl77IbrHuEe7dfSU79PNpGqTv0wp5ZLOy8L85u6GedBC1ovZ9CLLzk1g
P6o06UhtIZGbcos7q2jM4nXbR3mucQjZAD9elr4D9SQTFtPRcIQQ3/0QPWVL94aapTmt7KWdtcim
RLnVym9xD4mV0hEgQ98f5+ZVfvWRjNnO8LWCtlxhZ5A9XCEhhejCEdUNXrTNRHtwbG9J/Oh27v9n
L8790KQNTFnRYBW7NYBQLVsXLzrEgDRUcvsB5XlAiftzvF56ey/N1Jw1s/sQ7fmU4s1Rr6CbQp38
kT907mQsBQrR6CwrqC8lkp+khKtbVmqsH9MGBwBq/IgYpWsgcn2qHqHZ8pt2DpkeWJGnDksPrJtZ
8p81Nqd06mpkm1l61FRTliyiQ9EU697/en/jLGQQn1DNqxFa0ZBc0wRD7oI2WF64QSkuXY+Dgc4j
G/aFBZeCfqnvdTumwG9ZmAwev2yOACUx7tyKRuZlDCHPqCXrKMgfoxpiQWgIcd7tNH0zlP2T4fMX
LeLe/UnfPJVXo0/LfjVpS6UA8xs4lbaGQV/HEej34YtKFoo4n1vxH6f/apzZaw38BtNvwtS8UGPw
hA411jjx9Gx4GHyw6KqHqnyu0GMcymxb5tpWA8wPfN3H2rLxwVc1FT8tzdgY0G32k5ekrralDS0K
QV/9dDcIC3dRcGGyXpHi7HeNh3bGb4rbdUiND1paG7BYHgPRP5tVUDlJUUeOKv1XmLifKg0lspEu
VbyX1nX6+6t1RaLQBzzm7AKKUYuJkSp1JbzQcWVt7n/BmwfjamVncRU1YjswS4NdaPtUMXiwxotZ
/XS27n28WUS1tf99CI/d4IrQ/4a6mMclOlVpusokVAygq8/K2gkha1FnORiyb/cnOY1w7xfMLt5O
Sw2jgQvpBQqAK3TNnZrDBfvZSH9rySuNy6U75P6M+RxUKImSOuS9ptqRv7HX/XaC7Y5uuZtqVYsV
nPuz43NkoQm5M6oJiWrKelhxV66bD/0JTgL/X5si9rRd4obH8jAu1MWnvfF/LyufwwylbceDH0JP
KQyJyyrpymafKXivZP7eDrb3v+HNy8OmUyXOBODb/Cz0Xp2JPpQkDWLNBGZIu4we/OBO0R455eTh
ZzmGyw9yj7ePuSRVeeuEXI872759Vo6DXTGMW9UQJfuw8Xy4P7VbV8f1CLPtGTGtE40fmBdQEtYB
ZU/98ETrbBMMEN+APaHf+bu0X6BF3CxwXo06h4+UvCtyrmM969W0bcrNlAKzzZT8+i5diOC3tsr1
YLNMUZZRopJQmA/haK6T1AYUtdiPvnYAAGOfa8ZC7e1mVfN6vOmEXm0WbmVBoypuPjALyIqSVE4L
jaZokF8YpNnyJj63in2vzMEbIFA1cg3K3nkFV+Amc7Q6X/jAS7Of1VgZKwYF5rL50KfSA3fWJbzf
5Ga4qYExAyZ5afa3nLz49fRn9zI0uIBJUSG9pBJIujYi5yrHFaLX0PszaQSSpl97UUOLVd1lNmQy
JKTD1DNEBLqDHoqNLo9p3bylI7S2c7/sNzDkgt6cBXQ5JJpT2GM3Z24GAHMGeJ2bVdeuqhKoqh7v
vsE62UP+IqJ0Badn37VbAOugw5Fo9lnF6RvRRwBZZHMI5a+0+ZWYkLDv4eVobDLiewWUWVAUDmLm
NjrIqMKJXzn1uvhNwQA6/t1n6bNKD6UunuoiPREGFT4Wukn/wsSHUfzqZLWugncbtnN51F2I9qAP
1B3pc2xH0GGFcKJ6VMR2SEIfh8LwfOi72TqUjCOUSqoMP6WAlazYJfGvMTR+SOhNtSfNL0Ga0bcV
C3/ATvxUQR9QUIScEq2AGLCnuD4ZyGvXEoR9DqETZO0JOI7VuM6z6FHPwzO3yoPeQYSEmpeu2A4N
/KG/JB2oAn54wIe4NFKufXBx4KENMJcG+g7kT/vkpe5+MmJBnxHyz3BEB3Gp6WE0awVe0Z5tvnBT
3ko8ripwc/OBISUU4lwmMnS4a2lR4bQkv3C2GoqlcD69LuaXx9VIc4RCFkpwqKeaYh4VZ63e1a0H
piHUIwuvwusOKhmrtoT28RJy5tbL+HrcWSSC8bmCwwJmKNNv8IHzmAZRknIB4bGwjHPAQsN7u9A1
TK5B46Koeiwj7KLadm+1C738myP9uRXntXn4BnXF5JtxSXLAyAgYihma9ZV6TIH3v39N3XwwXkeV
6bdcBVUzKFXXB6YJ6a0eqlCJ19SuhS6c7hIPIHKPLpnNfJb3/7FJrmY3BdarEbvRsP4faV+2HKmu
bftFRAACIV5ps7PT6d71QpSryoi+F83X34F33OUsnCfZ56zX1VgpIU1pzjmatggCBXV1aCh6yaZ5
Gjbhn8rmr+GutUCEYnh4WNEWNuuutI1t/Yhy1UvzAm7M48rsP3PEbz9m5hQbxNBlY6k8xppc0QSH
hV8KjnWZq7ecNB/GmAEMDm5pN4xISUoxHRQja1101IQ3SoHqqHEIXprJjO2Eg0vZTR+caLBTxA1c
wjLtZ0E/SmlT6QAG5q2Vx7eGcduAExlJO8AmoCKr+B11eiALG3pIq71hjHammE6jSe+m+jYV1FYn
/dR0qD2nrlRXj1qrCXiJxRuAXx/jHqjAIngBTMJiE8QLIS1XoDfS7tUSm0X35e4eUKFZbfrQqg8c
Sp45OUXjrxm72lfQZlUlS25hWGiEVhdpbjO9lNGvhg5eGqaQaZIskqmWVBvw5UqsTLktoU5C6gx1
wtaOkXoWI2DEJHcYq50MlaJafoU3GqphlgpBQpxBL0BtX2AJk6dCehvzu0bj9tjij2I7k7hD+wTF
q7a24XTkBMUtQehVDfzv+MdhUkGaQLchkQoFKe5UMFoWsmGV3aMBfV4aQOFLh+BrCKVAWlsGAXws
20ZB4qvQneLjQykfRbAJaWgV6mT3yVOKh0KjtFsDspoSbKoqvpUpWtr5L9XcwQXHk6EuwfQctWO8
F6JtiexlZavNr5NvO+2L2PgpZHq27eW4DjpYjavHccfvNLfwdbc6zCrw/w3k7VL6YDIgZ6jJgFVY
ghSGsgJh1cBgqeLUbbFrcdNkYJL1DBxoBXJ6P1dmN0fYb7M7G3ARRkJVaympAJnR/HqLM/Ni2sZN
fKs6pa+ssYMu1kfOZ7eIIEGRJGpeAzYw64REexS37XwDxR5XWhdvvPiOP5vYIlMgoNiGQYKVxB75
oDv6HE1WsjH2hR/69QiRwAHqdlbhZA/JK3fX0CYXL7az0RdZhJZJfcEAPT1qI7+T+j9TDAOUaK0y
sTLKkgGTF3CpaMOgg0it7LdQ3OcnWuRrD9j5QXxliywJL300DF0xdzc1n8L2WXXm/MS0GydVbnTJ
nR3dVtPotTEXKUOlpCUf4NyJMbWP3Is9yf6Fkt296vw3+JKVU/d5154dcV72clQD1HKsSOw3PQgJ
gFz30PHuc2iN0xs9X8v31ua3yAmmJm9DLqFMEIWQGa92iQFt5wGqcXqF1qCIApeE2yBuvFhwYRVy
KuysgGF0toZSUtfmPu+xs7nXFUTR+v/AoihAJ9oNChe40u25C1O8Cpe4wu1eobLpNH/Ey1zH0E+G
D+czq99DORsFuusR6eKePrvYFwEJZLsGNukDkkVkP8NHpyDwx2tvmcuvp7NRFpGogceVrGjIt4dC
3QqzOFQQQc8G6I3L6Y3C5Leqj23aVNsgCfYQ3IBeSt5vxHpIvPjyPvshizAlJ4U8UQoLANgjgclL
4KY1OEV+bCn07Ltd0t5VEDZcTUrXhl3EpzDsQIqFLs6dTOItfL9tlqLJoIyO3GjI5+6GIMd7JM59
+NiuXKgXP7AG1WYo18DEjS2Gbos+aJs51yh1mCoYMEIHuylUV7Vg5k/4LWx9jfNN0yJoJ6AAhXYX
iqcA2XeLgyQ3dMPglWWja/yctvJhkiAFpEXP8Nw5mGj0I421OXnryAuHYnqjD6fru3s+19d+1CLh
iWBd0vMZVDHCuKQeNlxeU9hYWd6l3oVMoCxuGoicXYs0P3+lxJH69+uzWBtjUUKhqcgro8U9XpND
2tauMvzoIFf/7wZZhMiKK2YgF2jHZ4bsTHiuKhx6+/mabMclu2YoLfyzH5dmlr0ZGXlYoqTY0caW
OfWyPvQSXsNmq6p3nId3rJ78BDfCoOBopqPXjOQuogKe6Cbkn03xlhv1gzZDt/UADrzJ5vpCXA5W
Z79wERIzkgSTqbfdUZG8wMc2nuAGBSUTOzVvZQ9GEp6+vT7k/BevbdNFeGyVoUlMc9TuKHwEKl56
OYOvjyLf6N3KSJeLg2eTWwRAnUN4Bshc7S7d0o/4cdiGO8OuDr1X/0w3MFpaBwJfjH1nIy4CUF6o
SAXnG0YRL+GYbaXmZRgjuInG5YlBw7YI2w1si7ZKt9YgvH5uzGUrotdHEmcDltVIIcUOHQC5z30h
/u0wiyDT6npllrNUCc+mk9rnthCnmskrX+5yPeCfdYSG898vhyJm8qQLRBrVD/zp0PsNlO2PwkHK
6Bfol4vAZY/RFlD1jXag+/Gl8tCIhVRKcIKk0/UNe5EMeVZJ0hc7VqfZGHRzYJ3pSXm3G2CQA79S
d66kp1b0yNRDc9A/CLI2QVffqxcfUV854tKatAkbPVTnO03S4ptolOEwr4L51blM+gndemgorxGQ
L5+brwxjyQ9GBQHWESHerBDu2rbCUiBdYYMx6Udob4XowmR26a/ZAl68U88GXaxyQGGJ1s9pTQEM
WEUir0EBYPyl5cM+lPnKQ2E+h9+C0Nlgi8hgSiytap6pR2cE9kgHrW6IZzeV0us4uANJvVl5el6G
PJ6NuIgMChwHlUSn3acmub4PXdifbc2dtl9DBH1Cfr7PDZwA1dQpjHYXNyi4TJrIxpEeFQ4XGY3R
HwkrajeMSvTJczhVP5aog+tTZRVCtdLpjoDYp8nYvGxbq4NbwIiJNpJmlxpADpzuAwAd4r6y4RIM
N5kpw6UPg2I0WCHvx8Ph0GvhRoP/0Jotw8Wbgn1NZHFLa/AqjIxOQkoP422tvc3NGbpGHFE/rZzw
i0+ns5Hm4HqWqBglhL7pZ0r9IxjdpjsA7YkcpXEm+BDHT802A61iDZdzeQ9+TW9x9aqkDsxU4GBP
5LmhgddVjwxw2z5XPaMENiH9wdAJuT7TizhrlCD/2RyLU5bJMmelyCGjHm3r6VmtfyUm8TRU8SZI
8MC1rtF3MdCNQ5I7StyhKrfvhp/S4PcytA9MeOyRWbTzuSPcdGiYWQGcUa//xrWPsTibDRpUBvAv
6rGS+b0BaO4EvOq/G2JxGFVF7eFvgcoU5SgVwo2vWEOyXI5m/6zzUnY1xbLIWZtQ2B5CShmuJmBA
AfF4n0OU3KzklSX77OFeOfNLwdOgKuAdxtT5ilK8gnoMqoqZR+ApilQLVoRe4Pwa7PbnRPwSkGGk
/cJu/bXSysU3yNfmYotbWx6htGAA+HqclMNUEGeCnXe3ppm8sj3YIrwFsaYaMLgRANpChHu6UZDY
Xt8da9OYf8FZNJBpqBRQGxLHJIXIHnmHrcEuyb3rg1xuy58t1iLmDFQtSjNUgT/0R3t0UapBHSR+
Mfzc5bs1p++1KS1iTQ2quhnOZ2qCmJ2Am2TUqCB0P16f09ooi+CiQFIQJp0I2IkOEumIyyUHqlxZ
BfVefGWfLd0iQlRyUGfKgONbcug8CEDAAq/Pcyej952SQJ76QVQRQNrRv9wYi7ARjYGADDrmR0ro
LQ5vuQzZ12EFQfE/VLL/CR3L4gJkIGpRkT4+jer4aywHZ0DjgRYfNNdgSY+Ge0l/lDI0VGDRUY9i
ZY4rl+43Fc0yzkTY4GU0ZT/MOvWk8KYGWjXCA/xfbZZlMUHIZAhbgQJzoBe+MN6a0nCGYuWUrQSL
JWoybQsz0VvsFFb9hpI3b56uT2IlzC8VDhUWQTFd4O+bCKgErA4W/ozaB6X2Yn3NnvViIvC165fF
BDXGGyycUy/JiF5SMCpkUJ6KF43GnjA7N61XXLHWdsIiZkxyNfXQ3RRHBR61owyiAV4mKn3uq7Wt
cPErmVCwkRmguwBl/x1wBx3r2FIBgLLmTWgHFmsSZZ+YsW/349kIi4gR8LEd6kCOT9AjP5FXdddu
Uy/x72ehTRM9qRQmbzbfrdU6LpdXzsZdRIxKCbKxaPHNUAlFnfs3LKt2M9dTgBcDUQFpVcng4ib5
GnD57qANUSWhD+oxx9sftV9bkHwHdSQrHNGUGlsH7/XrR2Dl4y0v/VqK81TuK/UY6l4egjaYF871
ES5flWeTWlz5nQJFrGbut326BkvHWR9k9qqnzZYJq/TXXuZrU5r//dkDgIRjp6qsQV13+qOnzkDX
gKMXn/5nE1rc/VKpKHApbeOTJNjNOMtSg54Ex2pPFCCHJbrDueLSNY+NyzfL2bCLE13DLWtUaake
We0VqQqXSsMFK9pOU2iuVBKcL5AXtv2tBDvY0FwjkWiXk4+z8RfnvInUQuUdTmFBoqNJGqgakcDj
4pbTuykfNmVQOEkByhyyIcAhQEh7hhUJaCaPZIL5dvYnlt7lKXyNesU3x11QBI46YeF47aO3tVcj
wIqEsY3bBC5cFWqZSr0x+LjPuHhLEsYts2u2fZfsKpQYJIhGESmwSJM/D0W7VarRiZBtyOJWH/Ob
toD0TKTvWDA+DkBI1EW8Qea0iQvdZ73sZMpxaut9jsK+MFSXgT+ilSEKU9V9roUwvH0RcQ+vvMwL
GuOxJC0MrQGm6WJ7aiarBKWuL9460fpZH0Ol6qiloAnp2b0aw553AgNO2Q/wwNUkW2Ec/XqkYuPo
8yC32544kYisSpF7Jy5U14QuSjxOFeoY9H0WUlfIHp6f8Lft36HbYmtVCPODhyJSHdkwd9Dj88YE
nhk8fIrLCLl9PLp6IT0k4AmOmfKsavJjmZhHDS4RTfs0tkcKw63EEK9QnrWL8YYG0gYCVzraivGe
B/VWdBSIFqPENQFKeQlEXFDDFjWzarj0VvC5DsAua6fqyeg1f5hav+9Nt65LVwU9T462Qx3tqE59
UwB6ooPWxtCak8MRRrfEDUA6I7X2QJLM19hNpt4LpfArOPwa0QepmhsoUlvtqO/NurOyAXXAOgPA
AJbQ7C6Q9U2teiS/w/ai/TY0M5hWlDZtwbBPsYggpMOBN3qqenDvyZQ994rxzOacLcytYZDuM7YR
sumHQNUM2k0K9Bop3AlAnob1EIrPbRhZOTGwZXiWQfCsQCX/FIgnJmSblLIFMQpJ/tUWw15LQC2t
hRuFmZd3UFGDZXMSQlZaew+GvQ4hUx4oLoA+gpZIeYFdR9mNUbhnja+NrsFd+CWCX2z0HDX3Y3Os
+h8Sdq/BAFzs4bIZNZsyHW4zIny17Z3c9CGycMsKsdEawAl1GAZ1NwB2OU0Q7AR4m+j7WvNlWyUv
bX2ope6WB5OfKVD3Zplv5gF8nzNPz+CwzI03qfhT9mCBSzDIpQqMjajNmt+SAFwoee6loypDmar0
Af+xpQCWs0D3R+wgi94aJXVb5J1r9OQWNm5o6NRuKp2mkL9WgC9hUUNQ1zTxkOsvupm/jdNzMLT3
WSI5TfybgMMt1apdhOjRvNVm8iFHg02yA88lFF7FPTNCW4Jtbr6fdPqjJiC+BjEUDSMb7TCL89ek
2MlD7CoC+sIBOs2l9C5AiGzhtCyV8s1IlZtU/qGA86vmyltF6vfezOCYigr6WLjgkNt5da8nk52p
7QcE0Z2UvpnkNgvyeyn8YwJVHI3IcvpmPzLoseVxawOVJ5nJU4WCv1RpDiPw0CPEghC+FTKw58hk
0RBkcfYGrbKt1rxiZFB/BzuXDbstQtzaYG6aYbXJIcXIeH3P0UuMehhuVKrLU3mbSJM7pr3VcAmk
2vGRto1jwBSuY4HTj7pFI7SYUtQ1pkNcl/tKxWTrfZUectq8B/0t7MtxTNAGhvVxUL73qrEhih80
fBuVNIMvjJ3l9aEqG1j6dGBoT9gyybGRyrtepsdU9Sc2WbA4ZGPkM1AAoFH50kYwWK/Glwg1xLRt
7np1o1TkvavNHXhvrm4ae0JCZ4TlM/GIkoGcKzaETeB9ishVishWE/WdSYGTSAoE6+vEzdPnLPjZ
F9CoCZKD0UKjS7z1pHrtTfk2rdeaG8qFBBYobKjMU4Y3p6It7uVUyw1aK2p8gutgaoWQ5oAHp1fu
gYv9VW27bb4z35Tt9dfN2piLSzk3E9ICJhGf4EMNx3cG9B+1ePnz+iiX6s9/TW1x9xpUjwVt4KrR
RrFdB5IXRx2wKD+Ggh2MRPKgevqYTOZTWWbeytBzT2jx+P5r6MXjOyNFGRh0jE9aUNxxlTg49xZh
v5q0s0fleYpeG6O6zWNtE6/ZH33y+a+NvXiAozoQJypp6REB2SlC8l5UrxIMManJLZHQfQJ8xowH
wnYrgfV8L7ThFAm6Vdhv0ONx58KPjldHUd+V4Q7VGghBplaDlosCzns/M9bFj5JCeC/8WFm1+VF7
5ZfrcxHk7BGacPBTk7kMQFOn+Si3mRs/RD5VbdC47+km5BZfqTzMO+3aiIvengINshCsTXrUReXk
CEkFAJ5pKNlRvAb8+tR5vDbWolRIczNldJroUT4NsAT9QNDBvqTQWXuBGKU3wIoWNlWVBbq8Ubh5
bUk/po/2tvDW1Zu+PcaRcCoqHjWmAd0JbSkcNco0MqbpM0cjXu6JTeeBA+yv9WXWhlkkFWU6EqWT
RXwyjcGpiYIb6bagsIzlTpYNe9b0Gy1eM1/5XhheTG4R0UKSMU6naOb+ynYNjCl8fH6ViNM30m1k
jx5eHKd4I/60yEkTa13w6FsqtRh/Ed1kiAf8R1EE2mY3jEk3MTNXCknfo/ZijEVoGzQhlWPYxCd2
07mQZXHzY+aTe3APj802dUvf3Cbv10/n2rQWIc0siErbAYcTNmNujJRFL7XN9SG+8+AW01qErq6M
OgWSHfOnAwEH12P7mDqFPaMjk8cMqOhXcweVOn9Nhu5bGPh73G908SGqmn4GJUNq/abIJKsMhJUJ
7qmN+i8/nbYIOTrM8QZe4VDE2zFzxMH0gA0UG+o0nQ360nTD3Spwmvc17cXvqfBikov403JWG2mE
bnNVQx03vR+J4eH5N2oZcizDHfuHRg88aWT7Ol2zVV3bsEsKOSyhZV1S0KE1FAuMtQEGYqj+hy65
DwSw2PbwDM8123gbV6e9sm+1RRCaCDxVQ1HSY67E3nyNTcUbEF12Aa2OkDHP1D6iSbbk6NdoUE/W
oxPPfxlqv/LdPx9Sf4X/z+XXmaYbqqmyJZV1kjgqp1M3nmRS/sxTkPH6dnyK+/Eub/mTokB2JCmV
zB45HMcqJX+HlelHrWV3oqxvy2o8jQAPOi0rvTgp31T6YfQ/asAJedM6Qj5lcHweAgQ01ieaozYK
aFnSqeu6OzMTP3jT3MVshJhu9xxHrxntd7HSO+3I4X6YoafZD42jMe3GDOWfooK6CvILZtx27duU
/Ll+yufY9G0hCGQJTAoBMnVZPTOigrccaMljX9wFYQX5DmNfSXRPKuIbbbZS3P9eB53X/Wy4RSVt
QnliSoQk3cVbdQbiOhythW35ovjTp+Zd/cRus/1Gerw+y4sh5WzYxbaTuMiGttDokdI9iwJHk/eC
nMZq8q6P8+0tvZje4rbrS04FkAlwnYaKZcVjtLjjXVFWd/9umMWlFo7AEasCj8oB6jy8eohAKuHJ
vxxkcasVrIZwRxrQowqbTMX4VQSmzcQKq2xtwRb3WE+6eESNIDoZ9XgIEof0Pxq5W7nJ5j9ybY8v
LrK+IoOmFjjsTAH/v8zu4mQbZxAhDLgVZ/tB52ui2ZffWl/hZRHd87QLmDolM62g3fY36rAhslU8
4T0ZeDPs3Ozd5JgXNlKS/X/j1Hk5zH6NvzhmhMUCstnqeOp6mBFOv/X8fw1lXwTQxYkKikltuYwP
F+lv03QvG++UpCvR4uLmUL9msThNSU95ZeS4nAOZ3icQFwCnoCArien/8EL9GmVxmERTKwThdzwJ
r382LHkjOdNd5Wo7w+ueJEjySD/CHTtMH8jfHtYQC+q33HSxjotTBu2NlutDNp50CyhcxdPs+jg3
4hM7OUDOfwf3S5B6iu24nQFA4y55uR5Kvvc2Fj9gcQJlIFR1GXyU0/xAn8C1TH60e5Ryd4UnvbGV
4/4pMfTtKJ590sVR5GykWiS66hg2kRu2v8IcVq1SXEBoPXusJVQ2cxg89BPZ6WgpSjFzaau/1H38
c6yHHxPYGxrX/DKiKGGmfkYLVzFPWS62iow6eGg6NaSTkgBMZnMfs/uaobBjwpOKPKciBd2Oxcew
avdxTyyjQ6mKZygkQxwEZYCxk39fX9tPTuyV2S45TCPYHlk6hOQIXt+uGjhcEkB9k6CdmGbQlXxk
cul3M+loBDmDxXbLJaeHTzj4k9Ru6ofULG2opqKQDE5KSY5B6k6DYZlc2WSmw7vkJEX1yqH7jjb9
e0N8vlzP8n7AsSOzCnqwx710K0KfZS70hO2msky3gWqElW2bQ1A73ZY8SavmgCuR63O7no1Os3xs
UID8FODxNFSeZdO5/lUuvni+tuBny/RshLGPIMHYITZL8M6ICd69UIdRqngbto99s/Yi+N5zWizn
IlBCMCWlmvq5nApg9oAJ525pmw6MbFMLZgbwkkRh1IHPxk0JOhKHHvpq6n/x+XM25UUg5ajWisCo
4lOroMnQx/uMHVXotJGcna4v7sXPR6iiEwrmsrnkeEIEgnRy3Y6nHKWpqRqtga9c5t85DfOCng2x
iNehnJFyovh++aG4HW9Brp1rpCS2DXt+Q6Kg3N5W2xYJTPpUtNaawNflx8TXDBcBu6hGBZoWknqs
S/4gsUeunuJml9P2Vwl2W9/9/ncLugjPdWuUYwsJjiMBo2iEVkWkrB34+THwLUqdLegiJk8wzGEa
1C9PsHXZhuNObkw/MEe7LHVHKxs/zxOrVE9yAZcdCayt7IYlK5W/72XSvz/qMlKq0HFs2AxxB1VX
hTq04TWopJSaLR4J1MVNu3XJh7JTXG3DN40HxegtBLJccwdVUC/2r6/55Tvxa0WWIZANHej1BFsM
zHoA48rjrB03+Z/QuMRa6/ZfDEhnoy0ei4loq0RqU3as8tGKIMNTq5mfQbudUz+o156m2sVgcDbc
vB3O4l8N/aRSn7LwxNv+F7RrTrwYrBrCGJ0eOj2hGyMDIT2q9J/J3FBF+TWF0GdXDs/QRbJiRP4J
qOQq6WxDEm6Q3sCYEGoiSeyhF+o04eRWFJqaFH0Vc0LzMqs8oZcPHBVWLX+pmPTRDgpKu4DM0Tdo
OumxckjK7CHP8N92fgFTnqJ7D/ubFjbKsB6x2lK4GTgPLOk3rQIkdI69wQFUDkK0tyq7biKvrNEA
bppkT+B3GQ6pq3Yv0FZ4DYYCN2ruR/2ulOih7ZMPaAPaoq99RT1VUCES2NW0tXP0x4KptpQkcMLU
q1tzP4GML6FqH0X8PZroGx/BjueZNaKn3LPHIY5c6AVb6qDZVZO4eKweWgZVGSm/SeAbM0XJc2i6
eZ+5JO3tYFKgYNqj8iptgHGY9XPltzLWbxpptFuV3YboHkfVB08ldGGAJ2g2bdnZOkHT9mcY3rQc
nTLzwZigJ1K5SXCHjoo1dT7rdujaG91jHb7mkmlJBZQIWPbYppMrQ0iggsTBVEJNWTPREW03aR29
E6Oy6ibZ9NObThobby+AdEu7m4WDhtgxWORXQ74jNHbaMvmoJva8csJWougnA+RsE1LSkiBNENZ6
CEaUKLNDwBqpeZA8GzI8AWuoF4O4rj6pRuJMsrLvobZQSQ+D7PMexU7+SulatnExZzs7F4tLMopq
VZ/UKTppfriZZdRrl2/WtSkvJjVnwyyuL5kXYmrUEi0+qEAVVWaFGrem/P36Aq/cw591mLP1FRr0
lZkSIIKFTqGmTi6mlWtjLWotLiYGMboRin6AXXUc8JiboT8GCj+EAEQXa/F45Yb6fBKczaaMDU1S
ZhSb8Jqf2nPkcqe1Ru/TnOm/8YBY2QqfKePZeFVUtvVUIzaZgxfkrV9kxsaQgMcoUnsMuds1kGpC
Ye/6N1sbdVGLVtQWz5oAiWi6nTcg3c6m2PJm9XZb2YGfL9az2ZEUggdjIo+nRGdWHooGSBz0vCFE
XpUcqBgGg5Te7SqgVCB4Bc1Pd+hf8voI0IOoxzW6+uVf808B0lgcu9GooylkuXHsoI4dNY1dQcwi
l/5cX9vLl97XKItT1wgIW6oRGU9hDJ6RtlWFrxA8DilfORbf+9yfL5mvkeZzc7a6qVJXMTifEOMq
RzuPo11aFh6P36jjAsOKApDSW7r2vye9L4ZdHEcDIj1lP+LhnWjhttafsJpWnu861VUi1Uq6rTbs
2sJwry/r2sdbPB21sCxkNhSonYy35vTRNLs5rbg+xuVj8c+CLhGlapPogC5hDGRoOBborPmSX/v/
tki4OH19NmpqOaL5TAndVjBajYBHRGONQD3P7HpIpqkr2l2Xaz9fVekl0N4ABCTP2nyuPBEPGj+J
q+y1uSbumDakg8B1hC+cDdF+Z4TkZOhIK8jZla+3hNqbedFpouuMYxn+DJK7HJCTtFpDXa4Nsnjd
Ch6npdY148kc76ic+oyPDuVv1/fI5Xba2VIuHrWdyXgXAwp/4lu2g+jyJtjMOeB/I2N0uWB4NtZ8
956dcEOAFxzoKCfrloB/VWOn3Co6B6pV8nGwo9/itvZTO57B1b5ylH4bj9cne7mkcPYD5iU/+wEE
BIkqUXFRtJ66q265rb/EzFLeA9yK8a3iprv8T+3+p6Ey7pW7fBWg/B1X/ne4MRfxNGorZA7S513V
bscEhS07BXwC2rO1hQoRtwYQCIW7MvFvvJvFqIvY2uuaHqsdRmUYIWv+NPnoKOypYgzgPKBnmWrl
GjSSy+imqdhtxe8LaR8q8E8XvgQRkIJwCJ9Ax0BaTeLWOlvmIgBzZVDKLBnxUZzotvkJkJEv2eUs
AzU7m/H7WVXGfDO26mrBbuVuMxdBmEgti7IRqzLvR0jJo5ULgwdR+co9MgGLgM6VQegSQL61u+76
yGTJ+dfavjGVWIwndbQDH2A1oHQri7+nVvKYAGJl11B4B3AytoJVS7DLL9z/fy2QZQc3kXu4sBvz
IXAUL9ukDlGw0sppDpltZcHb48ZYiZeXS6P/HDyyVAUwRT7ECp3GU+UKZ3Rzh2PEjWSLGchiMy+D
jVVgtwjX/6eqk2EQphNCgblYHHm16esS7wqwojrtfhiepwQychD7hKxek2ob4KC318/axU97NuDi
gEtqh4L7jE/IoO4VKgdNg5SQ2JmrPggXv+PZQIszTSqT9u08UBSWNxmJb3jiXJ8KjHAREL9VuM7G
WJzNNCXFWEKp91QVEYT73nkT7HL1aWKaZwzCDTvFz4YfPVRhuzK1O/GhBVBDIgp34cOiVr+jMrAz
Kj8H80KAlGymgEdzU/P1rtqKNNrJUuQGPcjLktMV3I8l49AN5UGN7nql+DlGUCGUQWHWmWyNOmTh
stDjkmLzAZ7nerprOdkMcGbmcbdtITumjQ94y21a5N8NUO5GZzgBo9sh7hoLKHav69EoMZqjEcC7
gfQ3TNctqOACzX8kChi4pkPGFwaEgcj8RMQHaYqtyozBrJ9gjNns6Egf+gR7tueuLHEFemAtQPtb
MLFLahzAqLFK8O2yRt0ZkKptwYFgwY2q7dB7EcgJjESxSrYNeLUpoY5AxW0AtwM5aU7DUO1GefLU
DvjxCeaOKgQi9Ae5r28zNccjNAb1iBxKNDZEuBkxSNFnXkLZJo1auHryPxKqUSa4Q1En3xWacQsg
vT2YuR0WEZRxtR8onTwlBJZD+lHL/zRG/Iys/ZCX5m9YUM9CjxtBguc6kp5n/CQQX3afPvEEiB5o
85qc7ae22SpALwLJsStL0xFVY6Wy4kpwu0xDQOPoaEfmQxvpHwE6nLbejne63N6OkwGSuhFkVlcX
Lzk1XVbFt3Wg1A40lydbdM0tQN7cqsMOHlk6WAgTeW2S3B306BDH4sck5aB2wGwb6mtRRI46hFkg
Sz2/NGUF4GR8VVGDns0U/G6yTwsN0rsyBDbqP1VzR2TIN0nDpm8eBzNxa5LtKR3/8E476AyLFvbk
VNTa09QWW20yvRAZgNF1QERHfj4Vf+gEPWqNgXjz2KDGGrWDp0JrIim03DJ4eRBmtXI/rBxtsogh
CoHoG09qxBB934BD2mYrEIXLz5Cvg00WwUMYfchaxmf4ljg0rafv2Xa6z7bK5JY76Ddv1PvrsWRt
SotIQltRdkGJJ/sUvMuylyi/rv/979In8xPnbEaLy7zQWj0eZWQ7HMiYSsPLqqzsWIWI8z5AZ3RS
oNA8OlN7V0KyVEpx04aVj6fH5vrvmIe5EjGXGLxiVOtQQj0atYhok+xAY/IVvCNWaxHz6//aOIus
SxrjolAEitGzPdJsKZD48hZWlK66Cdxspfb9Xa3878VdmrO0eq8qaY/FbVzi9b6y5878YqpCK9g1
vulqwDQGv3S79uFxQnbgAFjIuzzJu764l/sLXx95ib/ri4lRsI9j/I7RVRzcHY5y23vzrENH/r9s
WSYzVSEKyuVLTTpR1LSYzFwchXoIU8PK0lXt04un4muIZSLbS2oypNWoQa+nRitgtMDbwusX9jTc
Do6Tm++idVehiy+Us0EXW6dJVFH3jSLBpkHxlLmB6kOuJIQE8L7zsm31WHj9JgtsCJlf/3xrAy8y
2gjme2IwtQ5OOIicBUFwTja0RUqix9lKynPx5XI2SfJ3qtcDftikUymOQQyV4hQi/vzGAMft+ozW
vt/8788SykaD83ORFhiluQcRyyphQHF9hMtb/mwiiwfsVPw/0r5suXFc2faLGAHO5CtHSZYsybPr
heFy2RzAeSa//i7WibOLjeYW7ul+rYpwCiCQADLXoA6zqpjxlUQ2eiS7DHcTa+HQKl7tx2celYA3
IubogYhS0RRREF+l/JcxlOghcd4CS6L/W+JajYc5eahUxHQU1O48DbMlqD+G8hU8Q9sUp30QgqQo
B5yMzBsRc/L04ELAkhsroS3ei3lwi5wHjOBFYI6eeSjTfqBIFBX6BWBCwLGAtwpubx2QcpiFVhtN
JdRkkb4Nd7kXXNRPSQPl18p/Ji+V5IjQiIX7t4Zd+3B7Ad7eSBAA/WvkVlbrOC8hfzVX9U6RXSns
dqhR3A6y/UD8z6rQ2QdiQVUMDzrml+HQvSgqGFy5B49z3Btl1POWEyW08QbAHRJlUhAmOfFvf0Gd
MNmiluAqaSjicrM8kiSEiyMPLLAs6/++7HWy/IJVpphSQw0hO9+fY0mxRONzGNAlCH9C7hto5sy/
PZ281cLmjHmcxHnGgizQiE60wo6aXzL52UF35N8FYrKFqYt9LQRtfIVDlQv9RHdqDrRKbBgecb7Q
dh78c/RLzCZrIMQa5BWaL/Ub4HZHGJ9C4MtSUDibPwD84d14lmX9t+/1J5zMbLi5zxLQDGQBorfj
YxGodiqZ0C+MumsTyT/h1xi7korCbGhaHUScrEnBQ2aQd2ZLLEECLbYb3aCeILMlRgeNEk8vWqcC
fxOenLe/wXZZdfVTmR1aRrEgkxL91+EwfBcPg7+ALvpD9dzfKfvGWS6FcE7xyN0EPwafV8vazA+r
6NJfF3ZcFgOI1HF4nYJi39L3zGxPBc9Dg/f1WapX2DVVoSAMilbEjt4jO3YBLLnXfdktIiSE21O6
nY5Wg2J2q2lUKSgKuMUvqiOTq9hQG8ekKgtiytFgqIHy6ak95T6P58GbTWbnprGYjKOMgovWyK7e
9a8xhU2DNBw4A1y+yt+WtymK4HBA+9cgzCmsKXkRxAWyeuPiSat7MwzQwJvNkGYTFB55i2T7+63i
MYdwEs+5KAijcGkG3a5jOJAS45y2E5xCj0ne2yEKLUbXozgBpQBgPjLKGfFm/l39ACZ9RGOsmYIS
kXPWTX4WfrXaXTZWEHbLbCnj6p4s58WN6WVRWYKWBVRMoMCj+PFOix4rW7C1IxQI7HLax16vOFzr
Wl5IJgsQMAKiWY5gqHSId0X4+r8hiQPZkMiFb+A/Wqt/pvT3N18daVkYwMQrQsQkOFRZAl+kz7Dn
nZubR9kqCHMyg2miqt2AIKUWWGXb3s317BaJWza8m/Y2lG4Vitn0gW7W8yDCj6oLyVGqlwGJX1BW
eYhSGEiBlAS5lddEKN9qHbYl5NtoSz/JQeMvoCfROwNI9FSDSHGuWklJjhG4fwSETSJ909Z0I+Qp
oVGsfn7qEpFzDm9XP1a/nckbiRHKTdFD4EwBItqMd2rd2oSCAUiOcA0DNd6DKxCo+odoSFHre+5g
VtMB0Mr7HZvH5up3MBeCIE4y2hCxOwOBFfjyLnDGzJJhWVdfY49X299O06toTBYb0zlJE4IHZeP2
7aEH+RgyTQ+iM5xE9IzcyRsAPDN2S07L0Ve8nUOX5XBrjzMpTc26vFDEJr7C1qyg8bEITU7O2jwM
VsNjcpaoS/Amg676eTY/RgJB3fc5/fxXg2ABO11WDLmu4zVWTooXjSrWhsmhLmy3mP8M43c3f5Un
krlUcwIRg3Obwy3M/DHJxI8BjxfzQ1PDzK9uPLW4D0coG4Rft4eHAuDtr8RidmoVsn/TbHbnWOlP
U1ZF0Asw3usgfiV6cITL+FcoCN/ws0yOpmEEftfVhq8QqKE0GWCLSmQ8Cg1ssyY9TmG0pxlH6BH4
nTC6eSD4ilnbqab9VCXREqAT1pYhjKGJ+JxI0MOplGOmv0dK4TWwtgO/zWkMcj9r0S4LRz9QIa3R
wfNe+5FSECBLiFQPqaeGbyAwmPNsmShXpErpBNqwM6vZHSiu2UeohQLOjL/efQfBR4LqMBRe4IJb
An8qojmAFJNnF5r8CCfFHmavFPYhLW0Fez1T4V5QggRyChU/qb/GDlI6uk2a0irg7CDg3QWePaAM
zxGEkKCjCSYeat3BMYED4FxeZtRRc+XY0hBGfHet5A+tYBvyj6hoLAIg4lz8pAqqnfEphdfUUL0Q
xbTr8IHIL0JfWCT7jrID9Aidsmkh3ooSbXQni9/lJFuzAF4JqNFCAA8uw5oBxSzTvdR9RVLoyMa3
FMzW1NwrAKmrIvhF0kXK7vrhY0w+xWY/U2qNMFWbMk8UXsVuX+bfbfItodc3lMTVmq9wLH0jwfO8
PNaRR4B9F4bckmPFEQecJ4PmTdI+r7/gEG1FIxAA8+gM3W6CloJa1ugJJ1baRPZYKk4zQke7LTw1
f0Pnw9cKCJmmlgkX8jC3JyG1yyC9i1PVlmFhJao/VQjzdKrpSfCs0a/aIHDy0CauX1YkWZSIASEw
toioSqUqBkpOzmp5qqGi2RWv2XQKwYIxTr30MkcQyDN2wvDdo+rdpRc9AE8KZmakbUAUehRa+MLL
EpdusHXFXP8s5kLSiEOfRh3e1NoVVl134QHtOSu6F/zEnV559fCtVLkOtvyYVY7JBHOq1LIh52DM
AK228jMggd7tZLKV8NcxmKtITBsg7ArEMGjg5vIuIaH77yIwN5AmJb0hFC05CyRx4/ROLnnitZsQ
mPUglolcTVQx9kphkJScNZhqC0FudYAx6uY5g/E5rLjsLo2t1jgokNqaiycRslh5/iHA75M2iV/Q
Xd9ftEp7itrOHpviXR46+CTw3l/Sb+gFe7iufyZzjzAhslt1IwoLY0wsHa7UDXZh3KVw8qMujhNH
y/RTHztpTJwgzODAAR86iERJ4x01QAQo5GuDfwqmQ6wDyX0wq8kWICZlmiPMxkNXaKB1ZQJtLwRw
yAu0dxTY/EpqfaLh7S6hjIv2qhXlb0EHclEHhY/UK5HbqLnXi3BX9lB3GyKv6L7qNvYFOX+b5h5t
6Bpn9fAmkz2w9sc4fgzUz9aEZHxbw08XZjqj4HeT7hljbRlpvUfTypvV2peJfpzGpxFV91INH5Xh
pw6AuuoWKjwF8wkaEhAIIzsKcS4pFE6SIbuhgWyWEJvS+RdRzVNpjn4JwDLpX+KoBpy4AzKO/mra
/qkZQqfRs0OOK2BVwgOWFN5YnoEfPdfBT0MS/LEA+S+WwJs3LWqkhyohL5EYgVzcXfUk9KeytmcN
xoICsEBdclCC8VrlNaR01Z+yVO2lIcbL5tMoHnoFyN++dpKot80sAuxeP+n9izq0vhLE1tS+EUNw
SIbusz4eA3zCPCksYWn8KqIXz8Fz0UB6zBj2LZQVo/kBRM99ASG5EeEGYHGCWofrLY6mOoVNbGjN
k1xadHjtTbIfzOIQx+VB7KB9TxtfGoUz3DXQFqd+NAI+Og8+ieOD3KFjPia7gSROCXvZBg9fmkOO
jvoT/YSdPGn7Qw2jLR1MBtLBttM0Epw/8qEcGguqBFYCzqmZfgV97qt4z1UeuhgPnbIYPS4qWWhM
pcVBI5Nbj/CGDyHgBvoVrCVhVxY3sIzESS0Vl6w5ZfoVDqR2UJsQ7tH3ZHqdgqcBemMZZIpy0tzp
GcCFRvY+VXSvE6AwcETmKViuyPRa/pQaB23xDQYiOZN0Z45g0i46meJGqvYSTYaHnXQMA8nqRLgz
AimiF9JTNDS/0qjeG6VoT/PdrOcnWc6/R7k4tnFs0/KCqo4V4RckGTRMiLyfo59ERF2ARg+TCuJp
f5IE6mTm59woj40GP0L5AuC8pUvwf+xMKxfl0FLgaxlV1Mup+CAUlZuMxX5o9IdcyJ9Cqtlq0x+M
OHXlOXRNrXoECuyaFZD0gJhgkYweuCtOXc0gdZp23qDQNsDscezpXTMWhV1G0rEA+6aUatwLcJAT
GHd2OuSrn0h5DwHXXULj+3mej5UYX0rzwxB1O88gMzc/iQiimF7eHgOxh9P9kY4vZVH4AP6D6I5a
Zp+83E7tm/DmdUZj3ypdCzAMlKF+e5HEu/RRd1VUr7DHHE6k5Rz6e+5UdUiwQIZFVplzqio6M0ZN
jpybor1E9QEwjFZ9zsRnODK4bdDCCAQwFRiKqnOPC/+cuE3LtTrcegjKEAn53x/BHGVhgtKTsCi/
ZtJ7DLdTS1Hb92yEs3Zv9D+DDvcP2jaLzl3xWtIgd7Siw/UphnW1FKoPWikUVlSobjrL5xb+25E+
2P0YPXY9gMbziz4Qq06bozbR9yCK3GTBmMTZMZM+aNEdkzRwTEP147yB6QW+ewYFEjnrLG2EHY04
vcRD4Ifp44D3wABotEEdY9b3nYBaogrrDTCE0PG2ZNOwW9rfwZ3SLegb5zttTRG8QzARv2twv5W2
VkexAFS7aNCwP6dCbIvandKDqlV/CNKuMmen61DbBmcRpAM3gebZ7eDL45RdI+vYzOcZBCVQigxP
y448tZQ8xNmLrPS7WriXUVgRcpkTT1wO7FsBmXsH7TRx6lJ5eaqXe/GYewI40bpuodVtw2/+IOy1
B+HC3Qtbl9D1OJl7REjTkuYCia/TQfjUAW9WnPxlQTpSL+ZKOC+TdmuMzBYvW2Bo42YpIM2Ql4vv
C5NbX9kOoajwySMaETVmbwOroEyFUKPoAMhqBLEbdxFUxpCupg/b0shKT7w6x395v/+JyawVak7j
pGcdKosa2UtJa6nSKQe5fk7v0hjSClRxZy3dNeiPmLD/vb1QN/MmlAb+M2Jm4QRBJiZ1Dl67AfGD
FjK/dAyQsV9No3U14ccgFfBZrndpNdq3Iy9/+O9f809gZulUaZP3uQ6Z+zzF8sQjysiEfZ9xzoXt
ffEnCrNmaJ2bkmC0aNWBX2Pmmi1mv8bqTpNazg7cLoT8CcSUq4oU5MSuH6ZzN597WjljjTuVDEVW
POqzlFe2/S8FyT/hmNoVIXmuBQY+G/xhdUf3FlA3Eto3PaoH7D4nPHOrgZsg9z8rRWdadt0gmb02
w/wKkmBuhn54b5RurnRgCeofJi08SAnaEGsWNF6FazvL/GewOvPUVevRDGndK2fzcQY8Kjw0nngI
IEz//0Oj2FqXq4uEwWyISo6mwZyIfK6a2NEGaK7l2qsYFJzi42bLZh2HWf+hBuG/scL7HRBBVFig
94tqLkraHmDi5jF/5qnXbaW2dTxmJxRjKxuDjuO+S3dQ2oaNOE9TkTdzzBYIq6YmxYwdnTXHvnmC
6fsI4e//e9ZYj4JZ9yh6tJNB8IQfww9NezQEuJsbvE+zPVV/LlfMEqhTtUggjoGVrsHnTXETJ3Dq
yVlweOl9YsEN+WRyYDtbeWp9n2NWQzspsSJ0qHZXApRuoP8rxYJL4Iep4250ewq3MtU6FPOZFAJD
L63T4CeXvOIK6HQStHx0c5/qhyKpvNvBNukn62jMB5PKgMYVSu2A4KFJAnyJ6efvyhf9ETioz171
Q/NrxvMm9vlyCZzPqDEJK6WEyCocka5zWlgpUPC6yIExbK/4/ywUjU1Mg6gNddKRs16hlqN4I5w7
u0bjzCHng2lLelxdZItOTUch7sm5KoFgzPC0hdxZPIw71YjucwiA3/5kvHDMHSgMs1mMc2yxsmic
toAQTJHYWZndiVr7XMG96nY43lda/n81ujCqqhF+2N1ZhSRCWe4lteUseI03ImY/G1kiJpLeoE8b
lrsx0u0pCH4lurgHgoRYXR6ZFuyEIGpMIL4WK/Olaztjh1reM5HqBzwf4HKQ5Z40DC/yVO91FBP0
Ud3pk3Q1i/qq9BHqHVJybHEhDZW9FtzXUKGoUY3Q1I+ufE2F51m7EOWphEK8MkN0/l7I3k0834vh
LQsHO6triNKgF6Aq1y4s4UfyAxWpJpKsMsx39ZTbYzpCGfrZDB667lgQtADKGVSB4JcIqfiZ0Acx
HI7UeG/zx5F0jhT8TAT1FAmBF07k2Qje/91HY9LV1EMOGc7deN8YdtnOuyCvd7cj8LbW8k1Xy4KS
saRZja2lpX6qvsyQeyaPt0P8RrWwV9BVbtKYTKgVoqyKJTaWMgsHRTDuAFJGFeQ5Sq/1BI1TEM8h
/wlQ2aRdK2B2DQ+ocEvsLqN4HMevSL0YuWlDDDaNnoeCOiNsgnuq42Et7epB+BHlnYblJVyqEM/p
WNsT8thEaEk1/u2RLNN9ayBMktWGNE0GCf5yUv0So0uT4rU7RTaMQznH7+Y7czVl7CWwDio4bYUq
9HBMukO9zIo6fH0Zd+uRvNaBdIjk+hSMoJ80bqL8irvHIAQ6Sn8m5qc0fN4e9uYteP1rmPybhNDD
Jx2qIOkRgE1oAuwbf5GoS0GwAenpCF+PV6510WbCUjWiQphfW6L/dWVWSiKALyxEAMl3maMueH0L
zGi3ddvcXe6kuc29e2/uhlVMdqVOtYLrG8ho6MQ7ik3dwqaHwo6/cBMGpqh4TBWLV2PavqGugjKr
akyjBsL0qCkMzbEI8DJUywMxIxdyraAmvA6CsV9cR02i+UUb72HwwFltm3n7zw9gD/Ch7qW26YF2
mJvchy2lpU+Pajo/tAq6XTPlPDM4c8we5klc9lUf4F6kGhBYj+7lMXurQ/0fPHvl1ZiYw7wXaBOl
0wKcT79rlPvDYLKklpPZNvPBKoj81yU6KXI/ToYeXcvuoLfzu2gAFEtLp5NLzt1kU7J5PR7m+MZL
Yqr1PIUe8jHfC5Z6pG78JdSgvLbu5BQ4iRxz/3+2hgBfZh2UOdDl0GxRYcRLIy4Nr1u8MDrf5CHp
eauPOeOUcDQCLaz6cw5qQBE31oi2dkw/Mn1vxhNnqXOSCnsUQXPISLQMUg71pDrq4DWQFb+dLHkR
mN1cSjQeMlWLribIneUIFbyUV4XkLDv2cBhkqsuKjiwljqaVBcY5AdfQTCo0jXg+CZt1q9USYGsC
wGEBDKKCGqKkotuCG0K1X7rcwnnoQSkeWnLqih9UdP/JHJqKKZoqEQ2W7Rw3Qi7CnqE7G4l4SaOL
qLYvtyMsX+FvJ7n6JwKz6GoVIoVKLUcQe1oOMwpRkdnlCy9uEhTlVRzmEGvLSCRSDtxO2GkQ7AS3
QiAW+qvvlTG6yQTN09Fw1E53K7RIA8BUFhC2qeivt4e7/Tw0dcnQNU2CVjiTqYgx9bK8vNF6z8Ad
uLQW5hl4rw4Azx3AwOI9NAoAf1Hs9osHapA21+sqOJO79CIP8RJAtXexz1sETkL4OA52/jjdj3cL
DLl9ofvuGF6mfW3Xz+ZlfgeH3kVtGN5FPPbWcoT/7cuvfgyT04q50mmeIKfpwo9Rmt+DMU4QyCsB
g+hVuAr1o+7dnv1NSKa8ismstkyT6GRW/XKVEb3+V/MVOaD+GntpD0QmgE7WwjQku6WgqIPOJh3k
y7eyix+pF0JD5PaP2cxPq9/CrMhUaNIU51Z0rcRDGL/FAA/cDrB9n1lFYC5RYkbyKIZB3DUI2wuF
gF5ppFfVDL0wehiV2iuNFyF7K+jBrM0TSkC8stLmBWMVn8nAyhiA7k9QIkbNFupLFqDnE7UWaqnx
uMhGdrVb/uA7X3JWOatTFPV4yKghsB7poFq5FoGN+C4EjZ33vELtJo91tZ4M5j4+hKMpw0rwfzYU
vYOSMsR5XxPH2FM73reH5F7zUjd2DJfsAhsoBjvxVUgA7G5/ac5SYr0DuqJV68zAUjJFmDp3lwA6
AbcjcEfK5K2xyop+CBBisOk93PXuJD+Gai+QXng0HrKr4AYeHOLip6UZRgqrByy4gPAIdfgfmLOu
DCaNtW1hSoWKzAEEhZfBRaBqYIamhpwxbx+5f9YvWxlX9EBV2v73mHsn3jXPsa/6hlefeKmAG4nJ
S2YxlKImYsniVPAXdkh/J/v0Iu14SKglqdxIugaTdBJTTdpuQqCu+DLhSgd0kFfUsB/SXDGdOTXe
zQSkEKJLMrS60A1htkdV6FOzaG38pldDHWlnwmpI9iXos4RnnojW5hG/jsa8NDQlaERUskXwloKr
6i3UVsWCqrkv22jaO7w36ib0bR2P2RKUpF0YDQni2fOb3NkVtD0ly/BFJ4V3FNnPdnlvfGrnyZmw
H14kq7bDf8bTWP8KZjMoshl1wjRE1743dnFcnLJWcCKtsAZ1hugzCEZAvJLgrpjg06edqQFAZ8rr
i2+mh/WvYBawIAqwGwYnB3wqgOMex+PSTw538g5n+a61sq/gOHjmQXeB2IYyVQO9w6/0xPskW3lw
/SuY1U2FUtUrOAJe+7nCC2YHmJxzOw9uXVrWEZgjNYNghwYTNLTHDdzUShgDKoY/DQq1pUbztXHw
Y7PkaDLzRsUco5URa1Wrp+IV9dCmqx05Nf3bo9pKqKtRsQ5zQxGQuVExb3SQ7Hl6ESH4awK5fDvK
1lV/HYXJBnCHnmuSYr/03kLHNSCruXDO/1EyXcdh8kBY61BaVGLxt3xnDln3dpftDfjF8TwjeBmH
RUYNstylopDFS2Vs0ZBHsIOBa7RSoFcL3iYXEcKbQmazDyZULZWIipBZafFa6nd4OO8lrjIpbzur
zN0cHh1DLoImdS1xpmcGuLjCrpW7yR3raD8qj3VxifPU6ZS3NIczQpvdBzm5EwjxVcDhm/nY6p3b
FftKV5w+Lz2ADJ1c7+1Bqv084wkG884ZldmVrSFOfbBMCzyfUC3MHTQw97q7yITDq5TTA9t8wq3X
F7MfC6WcoP6CaAVIBUj4Bwg3g8wJf5Jr4MmHzpttEQIi3Z3KST6bxehVZLY+GMZVYtSRIl6la3xf
7hdpuwWp4gr2J8xsAOG0DFBybd6lgTe/bKVwrOCYCDAS/IyfF4WPGGYowj2F1prm8Z1YOCmW7f7p
hRoWeq6KVxiLQLFJtjRKfzbgGKRJCl6niEkvHm5nps38h8q5LKoqCm2s26tcFzU0xiXcn6Htb6an
QoZpNQ7t21G27l7KKgpzRkrhJEaGgE01a886/KIMQ7WI+I3WmdfVr7djbV9OVsGYozCO0m7EjWhJ
TWDoicfmFO5m8FgswU09bbA0B6pj7vijH6HeX52nuxQNaR5NlzevzL6cZyUxp36ZV+Okxq6if/QS
ZzfyQjCbsa+bTA11Nbom5JuKOy2BUlv6xplMzpdjz8dyjGpFVYFfR+fyIz82B91RfMHTTvne9Apf
d429elLO1A/30BAIdovip+bVBzBT/pHw1WoVqcwpKiqjjq6qht8SnYwyg1Utrwux2WVah2AOUNrk
ZYlO//9USWJi6z9HS4B2ZngxD925pjjYeDc3zmdkT9JeMmga5ksZcATZpnkU6l96/Ov2Z9w+rv/s
CZU5PZE7K7OvsVaGGegPShwFYxmG1pJI6LfDa5U3P6lxoODySeSQqp3T8mDbv8mJ7ANsPbfLRKza
vKrewNAhnpelNLjDC5hu/SNQIlFnocVjD158Ed36Si/yS3vNzho8sHhTvYzy1i9g0hDqntD5h933
dRax91uk8WJyb880b78wyaeMhUIfWwzSFGsrDAP0gs99loL+hogpJxh3Spkskwa4mEwdzuPBju/J
oUgPMmQW7BR1ptrNP7S3yTPe5m/pUz7MbuLCKonzC3gzyuSgMB5Ja8jYL6qheVUQuArPApYTgT34
ZSENu77Uo2s2xG6t6pCe471sloV3Y1mwZ3wgAlItLYm0NgUvBFDdKIjbQSDn9tLgjYTJLVUTqEWp
jtGVdjAaJoM1t5zn0rJ+bw2EeZbXddNLkoGvoYjmPjFaG8w0W0qix6J7vT2W7fvYn4SiLYNdbWYa
h5kaJEF0FTBndFRdgMPvIpAgqpp6bR/sYM0Eor/4HpTkXYyAaBFbVwHJKksmh7bCUR+Hl9u/ifcZ
l/9f/aRoKIY6XEqBcwJ25PipUBBQcl5hh/cVmRwCbSqxCiYsFlR2J2t2Bh9u0oAEkMfZlm1FgOQ2
L23xBsbklIym4IYIyCki0paog0pkPM2D4d2evs3L5+qLMrkEKht9Lvc46RudgGLS2xpEXo3RavqX
JoQADw8Mtn21XgVkcoc8J3VcG8py1i4a5v/zXFXd5L6CaB4PdClzEjPbsCQFBFspxYUMCdItjy3I
xbjBZKfune6QL0/lnfYI9p4boBVSvn52uOqHJ9FP71VbgwULFKT3S/U3eFAd6ZRyDaeXwd7YumyP
k8CPaNH0xGVur3ogLO7p/p86v6zOYJ3JQVFDzURVcNnIdPj81gJYhL5BJl75ePkzt0bDJKK4zqIp
TbFJwsFZHmuFD5OyVwiCeYWT/OCWPZY/dysck4xEVctMVUN5BVdT2RaPi7QQFARco3bwmllE8HkD
5GQB1jGk0rsBJsLItMm+cCeIPwqWvIOx0fcMPSOUXPfciJwkoDN5ZxgprVM4kF/TI+rk7rxrIHLw
S7EGR3ZzP3sN7onPa/Js8lXWy4XJPEBeaKSeoqXJQ2xIC99Rf/GTp8604zVyePuTST/CcjtMNJyO
SghCMGhc0LqetIOkyE4CXsXtXLfZDV0PjMk9YqIJMNHBg1T6MXuzE9nN8yKhrj2FihMekc3PBvjc
b6DjWrE3Jhbxe0+/yPvqW9hp9wDJ/rvfwzbuOlWTJi3E75kOvSPCmOsJoqxvM0hJlQ+Uw7O4gzW7
V9iZ3VqdkwCPaolud4RfWQBbDt6G4qxutreXKGY3FjOSUUP2Jj7FSLlKC8tb7caWZft2uJTUykQx
4BxVealorwPc1Qa0ooMSYCLi1WF1FMNXRfMkIA9vz/am2M3q6xtMekrkWtDlCumpcel94ku+jJS7
gAlHW8QU95Z5kpCpQq5gLGcTs+07SJw2mhwi/YL+bbWtZpf01HaVyxkfJ/2y3bs4UuoxW76f4k8u
rFN3mFcg6n7LJ8sXiQOmWzLPrU/JZKZ6MsvYNBEtzNy4BQsRcu3i0NktPBtvD4xX2mF7eHoaBuCy
IwlK/uwFrrkrQdkofGgtwNI69XIHuoK7yjH91FU8IKp98XL7F/DGymSpCt7qXSxi5aQxQKfKvVTC
YqI9iCbnE/IWCpOf+glK7iEZpzOFkovaj85Ie2DFes6EcsKweidpBd5qUuFxpdaVlVeOXADNp/q3
54yTTViLH2zyKDQjBMmTYxqAEx9o/3IYy35Y3fyLsGyjelmBUu/IkmzRyC+Et9uj4L14TCZp1NRQ
jSomuIV/QubAkiAS60DGFQfwAgQe3UWy24T1Bicsb/aW/1+NrcxEqOOrWPKtN7gEixyUTaff9chV
iqfs1AtPGZwXcFkzq4DaAK8rVcBFWVCppQy9F5cRZ1C8EEzGKI3QqMcRyb9NYW9JgIoNucwWzgFj
MleXshLTYurRCpPb3Kfxtwo3CJqanZVM2l2S1K9SMu7zWXyLpfINIhyvndn8zFMjsKpRAntcF59F
OnqVLHuNKFrwplJJeimoYaO376T9qZ93ZvfUDh9g016qoOwstTsQ/R1eXT0R7SD+yPKvvi2B7ySf
Mjw8ZDhcpndBL1hKfxRN02qkRXvCnaLM7mbzPdOrh1EFr7qGKkqzTyv8ndekeCpzYhnkWOu7svyK
YCc8hsQGWBXWmuOx78wd0WRLhqySLjQW7SMngGJSq2VnAp/UABi2nMeF2tRJXR2grNGQ2MlJh4WZ
XGH/6VUPWeqivF7h5nK3YONBn3sxK8BjsC8Gq7wOrzjwOMXv7SWkKJquonWh/8Yqr1bpEI+51E55
ciWtboUmREIaziL9L4fNnxDMKp0KkSpRnSVXGnR7GK++kjy+q8HRaYVTSmGFipauBwsE2KaHu0RI
j5WRH1QC6PUwelEj3A808ipptqWg2csz1MG6axoByT+pPzlJYnux//mpzGIXTFGtUgimXRH4UnqR
l+/iiwQVa75W3/YJ+CcUcwJmcqfMUANLrqJJnVgEHajZhekz4PScpC5uqnEp4p9QzCE4kLJRUlgR
nWX6HIs/da2HVmXpNoH+OWpyA50JSJ3WmTntstR8G0yR2HXWtHsj7aYTLphQmsM+rLInmJ36RXqG
/BKUQ2wpfIlFwzOE1yY6puBzje1bpoD/pdoCdYcydurygUDkjQ4fwwjHFwgemWG/y+A9A18WUlxI
/iMqlTvc3CyFHCEfR4vHUn6thGvcv3Txmz7stO6DQl+7VYGOrr6ycj8rD1N0VPTkWHeGH0AybRhn
K1CezRI6Kg1cl43Qk+UjQb14Ok2y4TXhXWqOFpUvavBDVR7l4D4Q0ROs0cWCTV6d7uFNYwnAbMYg
VEaPZvqQp52tdcc+hfSHnFqxXMDF5YdgvOQTtXsdJozTYCWLeIfyjOPMauBWoE6PpfYqw0cgCo4t
CvKp8JLIX+DRd1pniUhlI4VQ+PRAZWgf0RPNof6jxFY5wO7cOFRh5OgyZEI4N62NDW4Q7GxNMlU4
a7FFWTUjaQ4hcfncQ2op02UIJPFEIZelylxc/xKCuTbMuQ6mdKbDxCcUoR0lwg6gshXws5v5CzZY
liknDmejLpeEWyGX/1+lLVxSRAgy1QuXf66dxWUUIA0TZ7lKAb0tvH9UPPzLIJd5XkfMBgmaRSrw
deSilR9B+BzEvHrP1nP6L0GYO8MISaZWyLQFxLdIPGeHoIePZLAPreQxOwAU6sg+yoixdS/bwR3Z
oYl4ku5VwRrfszPv9Spuve/+8nOYzJ2aQpOIQH2dRbiDaxQTrQ/vk9Sb2Cp1Z4Mt80spusGGQLRg
13RKD+aczF5Y/9DayhH7HyQDkIGMEK6sLDDdrRyP0xSquX0PbdKD2ob/j7QrW24b17ZfxCqS4PjK
WZJlWbbj2HlhxUnMGRwBDl9/F933dhQetdC3zlO6Kp2CSAIbe1jDMzNLTyO617MFUFDuUYyabRUm
jHBDy9XR4XXtm/Y9rboAoM372uzdtLZdVYb6oRSWDY0SDkAgbgVF+UV44bf9k9abDqR+3AYornTw
l3nxbIV6FPoLbWXuzUl6addEAFdPETee2Sx+xoOye6VV785G2HU/hq7zdCAhWhzSQhnCboCwu36Q
ciVgRQ+v7jtw+sLS7BBCHtOGu3n9uA7D1BQjubaDhCMJaA8Fs6n2LSpFXQnh2wnRrI04VLfKKeRY
K1kW6JMvTokB7JSF1gQ1N0irKVALlJe7fHoyVWg/9q9J9S1ew3ByJ0PBsjza+eDGUOyN4VJRDT+t
FgrgEwnIsPhQHbxvE7rTxyfkUi7pRA5sottkq89qdmXdVFkLi3tfetIhxsfdvof7LlDL01cdiJk8
akg4IZ1z0WH3/4X6yxpPNoffvLjPPqd5F0fRUjQ57RpcnWPnjL4Bj8TazQfo9swB8YdfIjfZ62id
3/fnZ4JzsZ6SF5WWV5ycVEmpcdVQze1I7BsMlXF6P1epVw1QiNNg0FWMoM1LUxo1aA2Tr1Wl7ibI
ZDqzMfmNIX29HQavBN4/XsQmChKtRbO2bW3Q7xZvspVw5vVhnAnE1swoa1roQM8CRL4gbfmEfV28
C02H355dtngX9GcMNE1dQww+0xy7Fmlb/kNy/HfasmUOWXKSyVxqtJPcZA5oNHH72tDXpKvdZJye
c/ZYlz/krIQaIbTcWB9Iis4dA6UJ5mL0R9WBdVmZr129dA9aDVnJyYSt6+0PsOaDt3biJkDWQ5Ej
QjTkVKWjSwrNYTJKijw5LkXqNLG1u73cVebg5c7f5KepQceelcjWdcc6E5hssQY472GP5rWbvWpQ
Y3TYQQTBuXYN/LHNNqkq1PoTtaKJdtJVw9G03CulAAqRC0/CsQPWoC4OMPdw6qq2vbhnX3MTgjOS
BIXiRNWCeDE9Hst+1hwtmwo+gGg7blLbzIZaWZmUy0lOYz+NzxyOiIAox9oiWEgVnLWt+0bBhkVJ
8lb5LNUgx+jP++J+nba1x/RpOPzVLJuB27E+3WFmDza1XgkIZwPItqi3oGjrg93YeWSD4ZHGvKur
Ns/P5vCqN004smk3x9VdA5lW1bCjOq7DnCO375JgSGOXx+NjpjWQB2VoHFFX6mu/QB+MWMBUNBAc
pDTI6uaXXpJDD5ObtFrVSbkHIYiwi/PImh7HNMIHVi1MukrYlSbwvKTGw9CNbleOAGVAUD6FBxTp
IK8OaUQC4IalIB3u6TuH5SE96ZCwhu3qIR8sZM+a6eOAex0OTEOfMTalTq18zGMVKRkkP5P0HmTC
3TgXDwvJM6gZ35FyiBZtekyYvOdxvqfGaztiosASiEE2Z1N/A3j7kKr9o9Gdk8GA0vJjjEszY+c0
eVeGlxHFfVF2fiuh6yh1u9o8KUT1YwutLjWScvD/yyZ1rPhHChNQM16e4xRCmEs4mp2j6miNJv09
IXVY62pk9jwqYIebmdMD6+ENlORhmlE3TeDfGGPza7/ICmh9a7jmdDClS+5i8ivrUHloEDzNgZop
Ug8h3InVCkIaqPwTtJbro1pUodFnrp7DxFJGzwKogA6+H5g02hArTOMpVJTG4/khK/hDIkH9LIYW
GPp2R6vAYKOzH/IMVIk5d5Ui+8LN1EtG8qh2tScP2h3SdafuhIOIK+fDUsEuhQycaenGdi5sQwsC
ZkK9hrRg9NUSst1+OwSYIAYFvKSz5/SxA9TzZ5lgkJgFraCNIVp9cxw6wkwlX+Bu0cnkYLEhGBr2
YFhLYGEfx5YSwOpR0Ne4VlhdPvCapVzchGTUoKunQoQFT+0Z+j0fC/92uL/WOfnjnW7u99gEqXGq
FfuEW46qaBHNL0a4xpzUg5ZpZriWl6I6fViR4kUw7/JvA8hwogcV3Tpk86RJ25KZyvaET2ufmh3F
SL8JIPkaQaoNHC0HgKiHNLz97MJFN8+eDLJcZIZETvS194ddtU/2zfvy2HpSmB4qDyV0JBrA/AOS
4u+Mg2xqPLM2QKZkSCzLHY7lKmQId1fDUdzaawF7FY6/BekD2ZR7vLNSq1F166QNNdqLkqflL2qJ
lnTzMZRCuyrRaptkxeoM6IXPFoQap3vuQb/nfsWcy0/qG2A+wJtG0G9Ayi7eQOtj3LqrNvlDulR6
aQ0zOZEFkQkdCO3nMMuC46h+djJuLbPJBRpDRTAvpOmUG2ClpXe2uQQ1KIVAMckNFP7VyYlL5ZQA
3xSNBnSr84EgPa/68dUqRtubMmlxDZuGtNNgRWIkjWO1Jgw81AT6o2n+1ivdY9WarWvybPT5An9M
ubEgq0fy2O2JPIegDsEJEVrLvGN+i3CewQe4a6xj1Re+0n6xW6gcmqZXo6GUk/GUw6Sls8fdlHzM
C3NmSXFk6N9krPDaBL0uCcPTYvGk4ocV43rteZibS1RDFL1vLQ9aXb6uxi4jL2q9HCyeh4qsO3W/
oI09uXJqHheLP2qgbbVpvvgcitGTYe8lAHJjWX1JWeOuw1NSqa6i/VS0J8pmNwHgbFrBe5Bd19DX
MtMZGlMq+nWHtW3WK9AIqKGpda9qFZ7aCmTU4wPbtfRcDI2XaZXfVRDFBndsIQc9xx2Iwhs2PH5K
UOunJ7pAPXwxnI4+lhOcD+TK64f7bpY8o4M59VT4zQTASTI43RetcyZ09032Q5ZOi/SI+b6DjEcr
7wrzo02pT2K4KCip18JqBZc6X/Zm+r3Tfw6lgW6DCUnzMNO+2ZXmwGkD7vWAsqWvKqrzymh8ywCG
zlQ8qn1Y9s4oC081O5+puGj7HCpEkRzDLBzMLNhUBC0aW1oFGWiieEUCJ294NzCtdeFT4JoSpt3I
skr82TDFUehHA2C12fTerEXSqmvfLI6CvoY2H3S0ObrZ8pJE83XoyFvxl74aPEabSOIRpTmM3ZhT
2i9WizFsA/rrVHrDXPqUAp5aHCdIHWaxq/JwniPsJG9IK5+OCowx0ZjUoFs8qj5CWagq7U6qz+VU
hvPahOG2N3TfKm0OlyEJSrX3VOUHt7oINnYRPozGLG9YQMyAGgRPsl3cFwdmf4WPvYO2pisr54K+
11UaSnxX232AT+1AcQqboHBlHdOK9n7FuqENYtRomI8tECeTR/o3rp8rln2TUx+cF2Q6XYBBBGrl
MjBn+HkWld9CjKesv6j4BFk+4oMgzXqZrXPefTTmS0+pk48WUq3uroUHyO2r5h/Qv3+HfW0T9sfO
SNLBWgMj2gnqix61bvc1iXq0FUDFMt1kx/3qpxoMbobLNc29VnTFCiLklj2i2XxUGN7ziWPHZLoc
zZPtaX0Z3H5SQbWkbcpHqQLFcoEv1pkgaYyxgWiGFsYE+e3E9m4vdSU7uqwZtU3Mh0Q8hExSuHmz
hXolne5bUxE8zT+gqv7+bv+B+C+nFjL684raxol6oMEQkbC571yYYInSkVX48MblsgX+M0Dea8qI
crY4M+EWk7TQ//Zg5Ep8S8o6RCjTMeYPM6+Q2otgVsqVD/dHIrjZoTD1TRY5hX5W56XPbbkvH9bN
Cb1qmLvCTROjFReVVFi6hiAFvUbk+GPlTYqiKfCDztTBOKEHw14WQAIhc39Yp/XdvQz6j5h8eU1i
5I8l15dxkVjDwI2O6DmoJwmRBM7QbonBLVDOKQY8ciO7g9r5Fc9hS2E41TT6pgSwcHGkzRtMCcJk
+jLIsKS1v6Zl65XTV6LAdqKtg4IvD4NR3Md6jw5SPoqiiGCHbG3W01KumrKp7NPKTS0VQM+y/QjR
k7vScQwbZJ58v04SjcSJ5sjewVvp9okTtWm2VHlFMSxFz5D/WEd4TPi92x7f9QoSLZLfesvHqHpl
JEdZwA6idsRn4LhxOrZm7JYKMoHZIIJOhN1NuGShQuiTvsl388j8aZYwwGhz1YVUGMZjI8D0Y6iY
mc86ANqbJ4kubjsuh9nI9rgR9xZu8xHeRpoNSe9YxqTt+2g8KvmZw6RCRmcf9a3DTLN0hsnap2UW
aAQaLET9xnnWwVsbVTnzSbsqY2LCR0uY59EitEn6EVvPKP3hcrBis0XtOUGGrW8Oiy3radLPCBLl
LouaJ8Ot010dGt7gwxJGcpcWIEigkd0k+C/H+PrmzCQ9EBdKNoEYPURxgqfjom/82W698Y23Gn6q
DNO0dsQSNpJUF+472MXvJo6WkwPx176usP3kh/WuIirEX/l5le2gj8hIAhFZ5lpdfHm5bMm6E+Qz
DUnGT6Gv3JuAOp1/ZVDjmZ5LqA43fnxCxRZID6vMX/Use2KZ3H/ggf2+eja1xkQNrlF1XJHSs8+0
PXZ7VIRjkPxMgZPWvX/hLLhW2Tfe/5bAg45yzZIOS666CPL3tQJfnQrKx+4MdRhRMBGttmmoxFmT
S5mG1ayj6kpO75Yna7fCOrU7ccgXJAtbvq49m63UqhwXOcyuO9OzVE1ANxEkWFuTAsnWrGlQGOjd
A0BMhUtqPwGvRxCBRc+xuaYHXc4miHmvu0L9MF5WQ+AMhLzlpfMnfxXxsZ8FK17pe12eBGMTcRpt
MJA3YsUpUAI9doZT4qNcOi/hKiIweqrDE7cMUZadRIIdoofdhBwo+cRLL+EQVjDLU2lQzkLl1Cvx
1JJBlFQQOSF2tiWqqhVbrF6u1ik/e0Fq7h6f39eeBTQg4VrqE39+1w5CSQbRquvRuMg/wO7ucjmj
2qn26c58nV8YptXUg4BoyEFYJ3IEBVtj8HlYn1IB8+zKPv3jicmfa6dyEcOmG0+cU+a1+qvGUGov
JLi9bUSrbPYpWSSbQUMOqlrVoSrvE/UltwQH7mriePntNjuTTyTLNYa3iOS8hunrveYiZ9UwGnAm
cJv75L7ysifRxxM92WZTmnQiAMFM5GQtO922AjPbEUyjb78+4bOtO+hihxCYTHYWrzGZtO1I0Y6M
v06QbawNoFA4D1eFC5ngVuLE6YwZfo117oztfEZdb3mC37LuiM218MeO2RRaMJy1SNutkkWu0SHz
XAUQi7tyBYnMHipWIfb+yrn/Y8HN1ZckxEg6isasaRluPlMHqhyC/SlYYnvVDbRquZ3h/WLMj8nv
XdeKBrfX5Ekun2ILi1LMeIxNWhNsz/ZlJa7kQfalDWPNGQy4ZWQu82SMS1won1uBBCObDC1n9V46
iJQx1h154/tt7z455dBRz/P51BkRzyYMtnxG2D5pRZv2CrbxjyfehBY0wzSaJ6r1v25f9GnlwKz6
G/lZWC2L1toEmMVsCdd6fMBWGsFkhYqUkXyoaQxbO+MLhSmoyZmb8Q4ogg7m7tDLvH0qBGFgey2i
5bv0tRyT06T9km3Np/yu40xw9D7nHrc+3SbYcEmhcjXhKTn84Uui/JLgq9jSSncwk/agfpQ5tU4e
strirj6Sj9RED7ReQp3+ZDmYdRSTFOPZNqlT5CAHsepgmo+TZKHhB4JkBSlJEyCoGcO0qW9Rr3D0
tas0/a4tM3cw+oZczJQC41PE/38myh9bZRPf+rKRjFLF62vgOStndyl8eRpAdGXBGxR9pk3sMmCU
yG0VQ2xqvsdy6ek6jXIgPW9vhmv4ncvH2Y4mZ1tKiiQrV9sY+Fu2ThXpBxrkTyvFpdrNXkac8VQ9
lSG0VG8vLQhkW6lWq9XJwiQUhPHwXe30YAKG7vYK15qXfzzcZhM2MpO6Aqa257YtoaCfKBH0SSHh
uELu0Bh32pIdU7ivK/B9NwDVcEv7rigg2rLLrPdSyXwpfqDjUe3iQ2r5aSI9prDsFPzI6x9ah8LJ
KpAjK2vv5OLC1OpmaSEIspwGXXWmIqxiY5cQEsPBIYEtsrQHiQAdAiDGMIDoi9eiHyKD2F5uYyxf
Zb5uUwwGvqdrBwfqkEYSMv7BoG6uwOkzyxmwJ63gN6/X2PZwqwRYZ0XVVQ2+d3/+5EKvDGMuAXrp
zC8NuHvx2H2DCrQFKALmsodskSzY1ZuCtOn6hvn9ojarxsqoTBan6im3QhO+ISYGL7e/xXp2t88l
w4Xx/z7FJrulLLblcSy0U2MADNGvmQn9li+xaya2mwFlf3u5fzh8v9fbXDtqi0IZRJAF1w7dkdRf
7or2AA3X1o29tbGu6f7yvewwznDrk+hyvfYRLx92fd0X+y6t0laB46iMgkwP1szoL7040TKi7b3+
/cUy88DrzixgvCFhJtS1exrnLmwcbr9J0SKbg87HqYO7B+TOB/sYp82xInSXweDu9irXmuqIJ7+/
1yb2gyjAW7ucMuBNyIHMsAxLCmBbAJXFFdRrP2NbcuyxdSvrPR/fbi8u2v2b+4AuBCV0Yqsn2u1s
eYqA8xPgREQrbJLXrCtoEyOqnJB8uFX5osqiuHENH3v5Arf42BrQoTLXMcvpoHttgOIGk2DZLyBi
uXbNV4y6BVFbGRDn1muJrwkzyn8oT/7+hJ9XxsV2HOaEa6kCm7TsBeNc6CRWR0xC44h5i69GaECP
kQiuIdicnx27iyWXFhTI1DBQFExBgpnINEdD2wX/1fbYupNalQYni3bMzvk0YwYPqQA0224vcXXS
crH9t/jWRG0Vo+bTclpngflPkOZXlckC+niDU++oDy7uoP8LQeJreJc/ts0mhijWOLJCN8tzm5ZR
zWp37osIQhaAE88Om3cUoDFF/QmHVseEzvxqQlzoA0g4FUAqQma3IHB+zmguvqc6jXkOy6zsLBse
5N8+Fkx/7itA253iaPoSqBYYOUFnK3sYHsHjiUR9EFEY+mRKXPwAJEpUGwZ9Pk3yy1COj3CXcyu7
g8N1FtnG8GgPJJwnGknZfrEfb2+Cz7Tsxh35iQW9WHxOZKNiDa6NpIYMY5Gf+nkImqFoAHvojR2k
opZfFgysVQpaw3Q/ynFIp7cEdpkWf1nH+mQgrmVMjjUPGOeafjk/p9n3DpDLIsqqsw4Ssi21QVPO
fg7HdMfSD0OxU1vL5/2OA4ICSQyQgyIO1AbtwS+CmTRnM6APp8aGvVKcuoU6B9pqtzp8MTPdzVMD
KL8pNPLn1Ry0XCC/2qP2Mh+hI6QZmWON8MDJ3+z+qCS7HrasoCLM9I0m5IduT142wEJLpZ6dfAWx
3uH4H3jcIBvPoVyQB+3wfPsdiwLGJhCr1WJXdo5ExwRCNEuBxzAjTRZNCkShcIvaNQaWFpmNfdz7
k2erXuXHOyWsd8P34m2dxoknpus1fGPvbIG5TKOxko/AkOkcxmW6CSRiOEiACSMfv/0Kr8HVLkPG
FpeXa7MJGwrcNJBr+bGi1Wy3urPD3KH7RIwCFFydZJPImWmttFOP6LvKzlmVp0JSIw0MjzVQRCA+
MCf/Qpr6eiPh76tsi8gb1MzMClQKaxfRKwDMgLewX+1wdELh9G59gFtfbhOBFwgHGZNslOcewJ60
fQaU9FyaisPZ8sVoYLcdsydttpmbVvgt4DTHw+gkQADf/qzXpluYf/+uPDYZejZaNcKMtJwmpjSB
WlpvoJ3IwC2VdxNXXxPkf2BHtXe2rRWenJN3lsOn3DLiAzeUgwVwVzvh+FZgYDq1mX3QLIMowWy/
xtKUB3Gs6U5jMEHjWrTtN9kpXOGYGUvYHY19tMLmKctMIMdE95IganyKU10G5nJs4k7GKkmtunxg
bg5DHmspBZ9AeLI2iaiVEC1NVESnv2ZtwwlgC2hj9Dv7l+SJBimf1e+tjbeJhbTKVcL1ZB0b8Z3i
1GEXmaHqFaf/NhxuMQqQTYFjl4Jm8fQ6wwX2ZWVOZSEL4lP8Q/FXSX3RwwnKzS0owVi4WmrNDLdz
JNyQCIja5OekHEu4cs8x8W8fHdFim5MjlalNqgzW6la+t0CdI+qvtnmE192oq+HtpQzBhtc24VDj
lt7OCpyrW5hRqobsWiqtfbUZY2ccW9PRGxNoPauvAfHHBADoU29sltLNjOotW9QSU4I6CfNGLx2t
HvOQQfKuAXIUrpWAONb4J+M50ahjcAkIwcAA0nq0h2e1+ipbj4nq5X0JajOm4H7CW58rvQdqhKdN
KXPjfnJsi5z18TiOUGGSAM+D6kkLaKCup+4CEIVavhKauJMaP8dG57U2OkVGaYaMgPKcglxP0u8G
IruUgTcxwGTze682xxkeyFo9o6PLXWn4Vil8J1k8IMrLHIsycX39WDdOxRaVB7WsuDY7nHVdLcJh
oYeuo0etmA+9aj4tUvOiswmAigGeIVoZ9LFyZ6q5B/PRft7PCH0KsmIg0Nx+ekgayBE1BbAkX1h/
4LSHbal+pEzy1OVOXWpvoWCd2h8M3isGBF3L+k7tC9c26/1YBVamHHIFJJ6MhKQfAhhfmqURsWIG
rYQAbUIjvpjwHSof27zZ9Ujd5vVjDhD7Wp4aTRFFpytIo8t7f4sWVPNSSpbVo6C8G3bFvgp/rG0N
cSEpiLbaJqZDatUgY4wvAJCda1uVO5rPcS64OEQV1xaUSGgLdLgMmelqQnG1dJbimEgEO63dt8U7
l9mbZsfhYEUmODclOXaGScEtJmGb0dyjNjJZRUhyFW2+zQXQc6SkzZjIJzKOTgUAbJLGaOYDYqe9
9/Yzz1B1xQfF1B44sLoJGvu3w4uobfbJ/7q46ay5i8d5QW7X+80OEsOutSeWA2vVzIfJWChn6CEA
TkzPiHSitQVJ11arukL6mlXpgi8yq27apa4EIRc+VG4SH0plJ5VHjX8lBLVgFtx+7GtBVTVhGWvY
hmbIW8GtboCwcEVnE400y+EKDfT2feWTMVvUBr267S6X2mxumSClM0d0LOTQPk0wavthpx67VyJg
oH2FhogpsrdK/Tbe7We8WulfrrzpsPVjKQG0gQ6skt/NyUdNX9RRfursszJwTyqZM0BIsmHZ/WzM
iEN9QDCqkC1HLRvBJQbPyttBdtvl1mE+1Q3UnvHCFVwH6Eoh8/WWlsLxirkzWjiT/a1J55dRTmbH
aIEmqSHPckzSl3qCDzRDU7AqEs0xq18z639KvVIBZX9Uhic4EsE3Y0m/6gw+4uAdgqw0GOV9Hw8u
1QrzAIpovQdvuHftur+XJB7AHAqReQLtAMp9puby8iVVSh+kBrcZoXiZlBAQgQEWxl+Dkh4K6VlX
ntJh9uTxW5PHQdF/jMXyQqY3OlSBUgS1vleXGPGEPJRKeRpa8CNZSHAh6vbgyn0dNabuaSD5KyRH
O0k6xGDi2ImxsxgEBsbR4+OjnslO1naw+tvHfe/MpeEzwPd1sEIquFm3g5eAzqGmITPhdtz3XgoC
RkdxZOrHsQQ9Q3rtMLmzoOOzeohpSe6naGBpsu3x9MfQwg46fzGMJmy02V3riq6LYT3TfWX9mzr2
zghbmDQm4Tg8QMXRWbQGFxTeKPoKhv6LkF85XTC4yfC6Gs+aMPFnhQPSmDqlftFjvqvulKJHmvCU
Fc91B7pgrkLPKPY0hkbOzjjb/DDTNCSYNcSoUulYuEuJW3DGv38BYtV6HAHbzMrI0ty0qLzaaJyZ
W76NL1m0UHNQOBojPKjV1AeByu8tWDjbBynLQLKUXa4/UdPw5bpx49jEJfJKJ3A9QE6dc+LBYC7U
zBMSEyc1NG8AvbizY/z++YnXo9+0M0iQYFNIaEC/x6kEVUcZsE/488BznH8IzqYg7n8mJRdhNzdn
Lncx6s1C0h02KD5nsBpCwlBax9ac70203RoJoFU4keRE941O0KAWNb62oPbY5n1B8BXP6WSBf3Ki
duxNw10Sj0FVgFtJHms9kusyWKZI8PCiuL8Gi4uH7+pZkoZqHQ1N5neFjweVl2FnVL5Z55Fqfpkm
ttOYEYFMEhFVNE7/hNDfSPi26FmmQ9PB6rrlVErEaaGqk5AiGsf0qWcY+nEzAdUf2fCeMbiljJkn
WWBipMh50cNvUGpmpQL6buXkaIuasumy6mex8hP13q8rM+j4G8EAb0HhYyoQnYvvZKn0uJag9wXU
qKJ5+oKsDbnvMEEMUdUxwTf3M/hqHYWfJxsDNAJcPXmsp5+WOfrSAO2LJjRhaaPNCdpzspvCyS7F
EFnvW2ex/dKGyGiciK5n0SW5yU3mZoGgE6TDUJwuQX8/3YH+RO5ad9XqZZ6SHnEqAVYRUQGutYQv
r61NlTpYdpVOZgu7XbQ81OV9Smpnml95cg9ufGDSZle16e72lrx2Pf1eU5E3azZ2JYPZPainab7n
5H3UJlEuLVhhO5kuqN1YqQxuYnlXfY9DzZ2P2d7Ge4Tm8UqrFbMhrxWpF8/0GQAuThlLBqk3pq49
dRxUffKj0GD9BCZfL8VPcW+IBhpXi4Xf+k/bRvqStDWbBl1HtrHq3XRwbY0huWlGFR9PI7sfGRJc
K/EnJtin1yFWFytv9ulkWLHEK1U/xVz3pUUK+jqDP0VilZ45DntuaJLXKc27MZw19LrneLegY21K
Lwbo8AY7dG27S7q3VJZ8sDpVqEmVXxQGKwhlHAKrJPucCLPCqyHw4jdvNlwGtSMy8Mo4jUviM/Zt
bIYolQdHslAzZw16gSiEISbMgWuvBdIq6/v4j/j3e+1tr7qh8JpLJKKfVsesrOuCnGmulXCnwjWp
gRZMEWJun69rGiuXCk/bbnUdt6iCa6iD5bskkl3tnEMw+ROp+SmRLNsO8L07cIvcMSqEzaFrh+9C
m2zbwIaWjKKOZgu0K2xWKwtZzuvt57teRl28002XBjS0JLUGCGpJiQemUKDDWRUTLS92mkflfqV2
Q3Q0SAKRCrcu+JbbqzQhmQpMyiqZokKtQT6YfLzPR2GZuP7+W3tm/R0XwYRUaVwV7FMHLZmgpunC
dj203d7T5VX3HoRFUUPvGvXhjy2zKZxgkIjhEu7fTy1z1Icu+boORw3Hcrp9uhe15a+Fy8s9sqmW
4IybZJ2EVmwqnSraeEV2aHrmZHUIayrBcRCdwE3EsuSeUGXN/loN9sKDgVld4xjE62DaYGt8X6nW
F8EGvZpwXmzQTcBhmNQj5cEHhIrKnQTJIoxxaITeLEIAVEkCITRTsGO2LeAcGV5tTpiI8QC+GypE
rTnA9PXd8LLK7yaBSJJdcMa3DWAMM0ygVPCAvKkDqju9LHLvEZy1LfkMdq1tB9iKjrPmpjKgldBI
YZVga4gWWV/rxUFbmMnVheC12S0KPArF3S7UCkEvTLDXty3Pup1NudQb45Q2sWsbksPhO9P1HxWF
rAwRgDxFB3nbRpRjWWYjxSOtszXVNVy4k8B0GpsBOIcsIA+3t7poI2zihgbosd3OuGoy6X7OkGVL
QtKS4PbethL1mmWq1CDaj3CSgA6emwarnSLxU7FXhuDgbgnOSZwodj51BvIq+xcUjdO8dzS44jZA
PGul7tgL/E8AWCD6ma+MuUJwtX0mbjdC/7ZDOOox6uwKcVgqkmPCVuS6TMo7AMohPpc+LOhLxnLl
JFbh8YU7Cf4biqQS2GIMZjRpFSwYABgMVu5kl6HAUtQGJHstULTkaPT2QRm6nZ4XzNeL+JuE3PH2
drg+9fod+bZdRhrHtSrXa7ojo6hH1ZTqQZdPbjq3LyzvXUirdlbm12n7JlhZcMy2TS/MzSupYuvG
30+vCIIYFsCBM4w91PM/cGUfi529jw+ZkLh4fa548czrprqIIllf9P2UpfPnXDGLin3s/VgNauQI
WFdBxLqOfbhYbBuyaB2XMsdp0J0ZfM3eUSIUpGnwF7cBxA1oWny9/WoFZ3zLksdEZpKBhQTuP5Z3
FLKdsUgVUBS1/qNL0BoL1bTPjCeDqAt3m5/Q3vp8qNbeEcORhV6215jVlynPll1LTTaMiY5KRj7X
L5MnoRHqLBG6ZGdtcCF1oSGPBBktmisHfhSLLviSore6SYHsqe2ZvM4Cuv5ZUmdHiolghetdp4u9
ssl8hlld4HkslfDhsV/rfbxjQfEA/8l/4fkjeppNxiONoPdQDbKOxOjuGiie9qmghya4q7f0ISVN
BrRvINWbJWetLKFl99TaIuVB0Vk2Nl8lg4WBkUnYFOv1+VkyhVn41+VJhbZWwtW2H6jmbT9XiFkr
LhF1DAzRwS01QxkUT0hvixDNotvF2HylcoGdJkGD7FzOdeYAlb5qa98bqXYPaJwLU7oob7vvcZzP
jmyhOT4OxLHNsnXGJXvCsOCuT+AB1mNCNY27jgEvPLXh3MvqQaL2mUrj6NrNMgdtQ78oA3zEZuNZ
h6jG7XgkihZb6gfmRp2lQ+Ie9W28x+iAha1Lv04wl7J/6bVLXZGSy7Xm3EW5svUfg7bBCN8WZDnd
fN9IaThDJCqBaPhU1YJkUXRmze1lUudKIXXACbXNGMCbQKfa4zK0bpOVLqOQbiTV927J902r+6P8
fvvNCk7xJ4Ty4iabuixhNgajJxPCQ7oe+0UsglgIjrG5/oSLJWZpQdBjCBRrQpDYB3uJaJkJsuB/
6IDYim3ZqmFp25EjZCItOEPjPoGfHWB0UFQGqxFa007v5fddpIcrZhrdubvOWbXRINZ++0Ve3zC/
19+kxclYVjLuNPXEVerLFOgyiex0tLA1RaQQsp7Z/8wYfy+1jVh9xyVr0bKzsTA4ZZQ7m2GMPAGJ
DvUz3ewczVb8moqUI65vld/LbkLXtKQSZeP6hAOkoqWTpIsSOtE73ASrqucprwhwP3DD3suhFSaQ
6TrX4ZA4/GPOHB09HnNXHkWT8us79O8nsze0plav/4e0L2uOG1ea/UWMIAmur9x6VVO7Jb8wvIk7
wX379Tep79wRBbeJczxv47EjqgEWCoWqrMxQkxMCfsZQ2aU59SL9gnnGbQfhbB8r+6MbPeC+Mehw
hqo8DYNx0/K0ON95Bjccw2QiCXoJQa6EIoJ9qHtzJviGYFBLSvvBGoPipdMEt9UBYOqDzLDppHvZ
3O5jIbP6anaHkL6EUHnL+ssEFtZ5Big9yF2TjtBWm/u9Np8UwGxQas7VX0MFGL1e16hvyC8pwbsz
RDFHCgAlF4Ia1HXHsQmdqXrY3sPFs39boCYqRNQkPDPfr4lVKFG1iOqTLsu+IQdnavodemsq6IvQ
hs0E3lTje6F2yxoTuOYwTmjcZhCdQoHl2J5Bkg7JiEVvEAjWXbsHb+zSYPjRefFN/yW2F61v2Wp/
5ShuQTezRNWO7rc34Hr+sNqBxZVXOxCIKfDjQdX58i6/EGfeD7dL9RPAcWCguTU7wtlvJqjlslh2
VV72ftyFbjgndkBvhzSzq0qxC/NxVMZjre4KwNJJaVgG0KpQdDgk+l6jOqCqGKVX7vrqi0TvdPIk
NS9NhEl6QNToBP71sj90wVuuvgxTAL7Gh0SLbZlMjhGn0BAD8ZL+Jk/QU8nQfCutGaqDtfCjlVNL
b14SCBflw49MBARsMIGow81cT1CNeJSMQ4ZwmCiJBcorEOU9juRJaEE3oQ0QAXmdwsSSwDBI57um
fa31FrTFnQs8pd3GwAaNJVxeV0avV7U3BYI2SgBI3FwFLm7+O23iXL+8a8tcvsDqezaTlBvDBFyl
mD1AQ8Utkh9NAOql8IQ/nfuBBE4roKUpvnaFeD8DXF8rHkTKvo2oGATCbSoq4CRsIwvIK4yl6pxb
bYnpvx0B6SMyMkcgqnJSVvWg+V0JsqMWKi1FPToB2jkxlbE34GYWck6g/EOx/8Mo4+NmWTR12SPv
zw79WQH9FQZoHpanoXQEtsVdiGqTnfGFi2Dj3Ksm4+11VKumHsr/VxFfHtqktfrTvfk9OMi35G46
a3t5X/7KJduweZcr5+ozmTu9HLVBpQpol1Xa28HU2VLdoHIhcJ5UEs8Oc4krgRJFRZpOPvpidXMs
oBcIppndAIioDoQH+uPW6IIuAdGEcr7rNeYpPL8/vitzvWcdBorjAN9V2bUH8E0FgOvsJfRz4v0i
Nynfomh0H3jCTfAyHFRbPmFasX2l35vvvDG3P1QC/v9PUUXmxpdIrxdDjJ9Sg3dqGcFy8xF4WTBw
27odPLZH6V0gPgKTqGR3IohAOQfrKnrsYzMwS/354M9iIk4ihbMterkxao42aNT+w1gx5GAqBr0Y
t5a0/fVVkUkQDKOYo36QATnIwEgQmcBWPXW9cZ/HMqdK/IcX28cOM4FNDmMzivIFw32zMHtFKN56
y9Dk6GoesFp/149fbygbqmiCOvgoxXfEnI85hYh2vdDHDbYOsSQFqkycm/h6kfpjgUyUSsWikbKW
xHdh4w2VAWZ73DKgxUGIkiak4vKZqtC96Y2jlMoAHfFA8st6/hyaVZGJVlI/l0O9DGTXRQOdr8cA
ODTOErejP4oBn310AIFyT2VwmgzH+NK/YHQGKcfChpXapYFviZEDjKKCGPfAO6C8xTFhSq2TRgwL
nM9GCW0j/apyG0E8C0wwknphLMsQj6hkjI4xpdY0DHvO/i3HaeMTsaAUMzSmVDOnDAEv3PcPCSj0
0XS6oKG7M29VztfinG0Wj4IJp3I2loBCogHyqIVbF6EVydCpTh6313Wdq+KfQK6+J6mrpKU2ygZM
tzjb4rE+DMdFMRrc1DKUjZ7ftc2d9k08gK8RmYIfAAJqy99VTny5+hJY/QQmvNQBLhOSiEAUyaUL
sDHeweOxSfG01yo3x8Nke8nLYd76kos3rVYsNQomNMCycTfN8dmIC2ua7o2i5jjMdgKivt8ZKyuo
A+UqzcTJb3voLc8vgnBRCBJhLbUjVXQ084cwq7zyE89JmTgiFgEJogk7qey0twhoWScHP9rgVI/S
t3bHI/bi3bzvyd9qjQIEaMLBRJ1msJvMCu/zS/1TeYPMHtQQcD4wihxYkWlHkO4sIVjMgz0Q3h6z
kcUoSDkVJLvTSnMnKHhNDOrzOAhfeqL/CkLxYGBCWVQFBzSGBFgBLSU7VCFeslizGlXd458eVdRD
Iyn3AwkQolpylNRTh3uxSy5mEEI5BQ8N8dJ2nTuXmjMH8S2S5m+DAmW7XrR1yYAkCMp5tX6kA90H
peFM4v22v15b5Rqctnz01S63Mc0SoQJ/2pJqLSqkAwii6h2vvHztWKzNMKewGMFnrObAKA/5W6k8
yWB9UXhI2qvRZm2EOXvzrEQVqYGTTM7aTmr2QMdAIGoB7QIjI+Aayh9rzcIb1JyswoBmFrBAf9vw
WP8O9sLvp1bBQCdgtUl/B+z1UTS/b3+1ZSVslFlbYI4iNQww2teS7qezHybEQn5h/TsLzI3eT7kq
06DW/Z7kjtqj3h/Hh20TV+vZ61WwJwxNAbNOAs3HcMAFM+meCHaiqSz9nDS7rpZdWT2nwKeH0q3Y
ypwF8jxyORgrxx9nEmS5gC0cohu9g+pivpOI7m0v8Q+QyH9yv3fukJWVSqBh0SqImYM9vQ1QtJ3t
zrSFL/XtQofzA5oNkJR4Ibb6pL4tTQrcjIUV9P8Fh+619a6y3vf6wuqX4FMKsRbj1q8ySExgZFy4
lcm37eVeCyZrG8xTJVJCpW4kZLqYaz03u3wXH5qDzG3PXvP+tRkmZpVUbgq5wKbqxasmAp8fj+72
Qq5zunxkDSzziF5GpJoFwPnEnXzMNWuRXpv3JVBvGBbqXXwoiJaL1nSu8QLmXT1X16dqGOcG5ZWo
yoxrItssmqges7tqRiljFKC3xxMevY4V+LDBYk8jM62ytMbtmhxGckaB18eIjSVh6OVeQF/A6/x/
vS4We7rMdja1iriYdQMqd9NPRRd4XVrO3rEIUy2pZTlSUPgNguiS924sTRzGrqvj+uJq65i7TOvz
tFYXCCZ4Usqfwo8IepQRGLFRf8xNFEWS/WtDLYyTEBuMp+Bl6Hexw4P1Xb3s1r9i2YjVeY6ydFbr
BXnRuDO1oB6GDMMOvxqCFf+KbUy02f0d6FDfVHvaAwkEeY47Xjfk6nFfbQRzzwV9lsQzwauFQguh
K/R9E0CmZVK8AW3hpr7RJelYFTx2v6tf+J/CtsEWwIJ4zqQJrAy+IpSWLLwV7Whvn/6roXJlgbmX
NKlSg1LCa7ZoEieMfyiaDB1ZLpsHzwxzzI2kypuiAzbIUKgr6TBXEStOcZsDxWwHSJlcRcMAFmp8
FVpAyVhCQUVKIMuCV4swBijl1rys+zoM4J+1m2y9q57CoaLx2PvlRB2S1K/JACHd+DYQRFcv7ssM
UxIYICibyB77+wq9Nn1WMXY9OIZQ2kov22oEOG1Te4r4UmQPTVRiNGw3U/1GrHOw2EQzaCKIpycT
567ldTzYQpk2AmeSKeh4KLt4r38B0YH93sy1IEPM7QRyrTGXUC+bE1Vq9HxGyAGFCQpXNaYe5wa8
ll/mrsJsH9oH+N8jOGVD7FYpCZwMZvsgmCITh2KIKspGg5xaV8D6iG+jPW6fg+s14JUzMDGmkXtc
Tg0CtrzDkCLmEnJnEFzJybzA6W2dXsydFjnU+y94YK7GlpVpJrZISjT1Jvp7ENcgXv1avObuhCk8
6T4BA82SKVWdZWBME8Dwal9/RbvX4Sx++3iabNmsVwuCmXC4E4DA3wxN95JQcIyqtCSxsYk0271o
urHxQ4DyggnCsCIwcXqfBROAHZVwvvX1+3q1H0w+Hkd5NicNxAfpoFvDOIKiLL6BRPloiUP3q4M0
ZZsbeBUb9AJMwSUYu30oqQfMjWFoDGqC25vDcz0mQkpyPUZaiBi80HiW+QmyUtsGrlZtVstlYiNq
elQiDdAmSnoUS7qbFAxsGwO4sQIvzF+2jb0zGbHPKfHDGlt+azuqZvXSLW6B/HfCexrb4nNj1bcT
BvHv0aJ1Fgqk5j7Ff+m26PX3YPbHCRgcTAgt78k3FcQqy3MydQaLhzDibDZbrxPNIg/B3g5HnC+D
PDhCxJOJ4nkXW2vp406fpFRfQqdylO04t9TzsuzOa58DKwggYxK425vOWxXjQpjhlBqjQmyZq+ab
Sm6GSH3atsBdFeNE6pwSVWxxgrOD6pUP3QVjpI7p1u7gZLPV7rIb+mXbJGdR7COrVeemiIu68005
cJPAsAG13rbwDvLa8NX3vHCV9835QMemKXH0RgOicQpIIoaw+jWq8mjPU0qtKJa1F0Oa49ssCG6E
OftGutpWgPHXPVLf1SDPHdufSgS8B1BACoR4EEkxBZDuFeA3nruqx5w8ER1J/qXLd/KcUFtDAa6s
LpR8jXoo1WvVl6GB/E4KcOqrQYhVgJRagS5cPZKfC84cSCNEJrvCNNkkGs8LB3D1rtX3guFZ7Ell
D4DS7CloTYCTly7hXNzSVPlaD805bfYgq7LD/iRBr06o6L6FDl8FYbq0uKs08Lc1fjlMjl5DAb3s
MZ3fOUHQ8XyHc/+w/JaaFLdDkuFLYgi5e1PeZLt+FX9FnhRa0indNc7gdL4K8IqlQKbO4535d9jg
1mdmLvcgj5W47prJj8YvRY/J2xJIFtD30MYS9WA6VsOrkIRnWd+p9JwJt4Z27Lu3Gp3JejjP+NkC
5vkz28BkPRle8fb3x+hXFL0K8rFMoAec4slX34/6V0H8KuAzQDTLSsQdLRM7HN9M85LGftF9V6Hx
oUiFC71AodetcnoJ9ScZWV8m7bLyrMfzaRb2lf6zEk6t8SCkst3mP7XEdIzicdC/xkAUVSFYt6WH
fP4lAYYQDdD/U+yReGVxLgCqTn0N5IkRJicS4XbQOTOWV4tMq9jO8ntCsJlIpEIQWAgB258LJ3AP
AA79KZ8MHrRw+ShbH21JKVZnM6/zUBQGOE3tYLL4qcGADVjEXpqd8pxDTKTxCss8ZpdFzjb2q1Pp
QASRl7fwQhBTGgSZVJfIFSiwtA7JQjldJJFzXV6HXXxcl+9viPUyR6WZdGOekJtpd+pDB52W5Edl
KwIqCDOk6Uc3fZVuUo9XRF5++tb2MleGRtpGjU1c06ken1IVEIv5ThYPY8b5jrwtZO4NcNWAwWuB
c5EOFOr6GWwlf5M/gZKAQOJRUUT2qVLFMzisUnykLtXPSpVblSb42xfF1UWsTMiffVEMVJJRGZsF
gfMT0eJTxps0vw5JWplgYtQQSekwKYnmE+G7LmAelHjKLOwmaR/QL51moJyESwYp6qiYVt4+F9ml
xHzlKEKnBBLoNh0rxNM3Q3BrLnHgteXLSNpBIaqaJpRfPi9fIT1NwliRfSkt90OUOePIKXYuh5n1
xrUFxkuSOYWqjt4rvlGghqtJIIWKrbH7i8/4YUVj3+OJlA21qculP0A3Nu/3wtjvth3l2qlaW2CK
trogF7NKSQnOW0sQpJ0m/DDacE9K3pW6vWEaiynJG8iexDHAmKBJOzbf4j3UMAARCLwGEaO8z/b8
Jt67mMrvH0kRQTFFiG7+li11c5AmvVii5GjCP6GTIHSoVxit0lt12d1kxleoQ+4F5dGMfs4RJHXz
Y19/raAKPA/n0TwE5auSQjBYgPR59bOg5o6Oz1XwJIAqlxROMoHfB9W+vgFxSvwSGQAFKoYtZp2r
Y0pDBwcdEdDMEHubFL/iigIGdz9OKA+osVPmXyrxnoyFNdRfhqm3UwytmOppBiXJpGFAjLplAQBi
e6iHGT3F21EYnDST95MZedN0GiY0He/HzuRUOK+fnY9NY0LHoEsRXGJU/NjsXFEZgJrkcYtcRf3I
5ocNJnZImAuN50gEjM0vAZWdvQUvYmBQP0/P5hGEJtwH/XLit1xhWfXq1oqFYTSmCRYnqXoTICzf
gemovSdadtLywu5p8BdBfr1EJhvAuFBbZdKMHkKPtlb6TCvR3T6615LUtQXmro/TJGxnI6380dBO
YzvvRBr7kwEpRJFc2lHT4TSgY2p5yvI8B2GKEVIjThoYahU/lBOAejFWKDjbK7uKelsvjYnfnVQ1
JEu692DxPssI/qM9arDlXtrNb8Qtd+F3nVdluVpUX1tlYrrSCqNIhqTyJQIBU7kGz+P3WNaPSnCM
le4UJeHDIog5qo0Vh/NpwMQ+LTAKqIELLE93KjlDheiO1OCSNCL5rNe5sivxj7Y352pXcfUz2eZN
ilGtWjKmBRqhA4MwWdN7US4EVxuIwFpQtptQCkZP0zW8+i67m770N/nP/6ZVdT2m/3OM2ZZOkSrt
BIleSOfFB1qSx7B6yhvysr3ea8Wg9XKZeDTP6K/GdVb50USOkVQgQr92UIrtGmPf4Pm4be0q8GRt
jglN3RQqaSgg/C1cwLgM33QQqZe7ZoehCLBe0EfpeQD/O56ukL3d8ZoqnLPFEmDPQUlSxClMS5qN
FdSHvOTs5tWyyHp9TFya0yye9A5xafTyb3S2gfvAhEK536UHfUcbyErzmlU8L2HiVEPTjnT5Ei+i
7j4OTpBNtrRx+MH5cEumshHhCROWRgLl6r6VcNmf6wPZhy5Esw46RJhjh/cU4cUnwsSnkCYjFXs4
CUgMQRJ7ANV8dYRKEDpvRbafn8XzDGDSX1XN1t+OCVAYx+yMatlJCAhUSrvrJJH3YF5O08Yusnwh
QZVjkjaBA7ZO7+gyWIZtgJ53KIl6QndW9ryWEy8VYAlDNK0TBzlAr71xiTfsljSgdsMdcMeAPwZ2
+GXbTa4+W1Z7yNKHGLWQyGKEBUaH+QX+nzaWsDd2klM/TKCJ8zBEkTkiyEDnr+UyER07yv32T+Cc
cZZKekpAzG6OOIEFiaDr9jwqd9sG3ivWWx9x+QWrZMeMGklC8llhyPBXWRSXMnnMqkciZZZa1e4U
FhdNOetIZTl2OSedpRipyDRRzIHhPkCd0E6hhQ3o1ZhDARSaFqUVPprH8Qnc9fa2XZ5ZJsB0BR0p
JubhQplpS2nkBMngBFzyJd53YwJMGcomnWWsDp1/t47d+rH0RmjKNec4dqJT88AvBHJPBxNoIimQ
gilDl0885hh7cjNPuOgX5b0H1s5WdFR4Upm8VTIxJqiJTIsCoW2pD6vdrWbMzvbn4lj4jQmkKSex
k2AhjwOXdG8tiB22LVxtz64OOUv5kTaKJmnDUOKSkzy80zzMmBWnHnrWBFQ3lFev5a2ISVHSOc4N
zNshI9Neepo5SWXutle0uPDGiWZpQqkxJqlBG9NPmpdA7JwsRJ/RzB3wfXAsLV68ZWlZ6yp2THIl
J3KAJDifVYxzNceq8lpD9OIYyDEj58TCq9XE9Zdi0pExMdt2MHF2e88Ib2IgntBfNiADi6ARdDa9
jTSruCxITX6b+fe4YbyXiJSFfprIrGyo3IBvicSY5wXhhz0k008yuSQzeKSTv+/oZzNMeIrEMemy
5ek5du3bAEUTcjNS9dtYeHXOu75/T4I+21p+y+rrKVUwNUFXle/XN4YvnfAYeIt0duxx5+B+TxU+
22JikxSVRWlMcYV4GOySl6Vj+KN7iS7gqNiHDSfG/37EPhtjwpKiqXE9K7LpN4YBQaRv0XTYPmFX
EoNPFljuiDodIZo5wBNbJ71kAaD7Fshmge6iYD6HGsjk1d8aR9qJHpJ/2QpCbvGe448smcSo9DMV
67b0MaNsgp1gmE/pNHLKO1ceAJ/XyQSrsuzSRKtQiHvPXTsbhLJWAgCbYnW1o6P4wn8BcD4eyx5R
yW1YJss7cazFp7E4dFnzuP31eBaWv1/5vYnSohHNTemXpPCM6bbT2/22hStwmM/7xkQqNdREcGDU
JR6GnVtdutDOfO1WPJip1Tn/x52Dy1grXV56cwWO+tkyE0DMOJ8FvDdwYQaYrMrOtJ6cuca7X/Ll
KXHbWtgXTeumJuR4MIUgx86c9E7b3U3NnZKb7+CjNrwn9f88XPP5dzHBJqyVppWX50g2UF83T30N
AoG8BpGy5FYYy9j+ANwDysSbIQogapsDIF7V6lEk9IcArTjjSGmDFqjgtNpLLg0WKH6tGC3NTC2s
WT/mQPvXCVgI4vshPZmNfjGncEfz2dv+dVdSjs+bwQSoTqgCqS6F0jeLxB6bBzO+jXID+JwDieEf
Y7OfgGIfDcntkhTlpUzjHGxO9DCYWVVt1INe6/E1lLh8MqZdHAoPUM/bXibPCNMuCAIV4gUCzpkw
fNFL8SZLoVjYm+62Fd5mGkyM6rWsrlOKWDx6Sesu0mP1qT/OOkTa8Si8CJyt40QPg6n5aHlgCEOJ
oy1V0M6UdqB54oxP/Z6/ffKOd2GGVXySZIgI9hK8A5SIRykunUBAMi9ALSDtOIvhmWLiFOYwA9Do
wA9U6Tbrh0dDXdS5fqjcRvDi0Z8zxc9rYsJSpPRg7CfLswukXp4Z3av1vj6AnQ2XSfLcTF50IZNl
BmCE8GTQXPATON53YwKQYJijpC6BUS7zF1U8RknysO2JPH9nYk6RNENEY6xRF1MbEjB6KludwYsd
PCtM7Aj01MjMxcoMTM+ZapjyhgSpW5zSMz3nvSXZ0G52eKUXTl7K0tkoSWKG+YDdg/LS0yy0e3C1
PUvpxajBYz/ybjGOW7K8NpqGubd8hrVpDl4KMUEXbrK1mh7T6W37m115U3xyTJbfRiiqps2j3ER3
CSHX9I3Jwrzp3XjCu6K1JhOCxg4keR/rJ7ikzrmmON/yd6aOcdSJhregWOwKkAUm4LoZg5/bS+Q4
vrn8/SqcZFo363WJMDwDadYr3jhUu39ngYkikyQKc5LCAul3AYn2isRLuLmfiYkfs5ROTWOWCl6Z
9hi6muboPr2k+8amN/KBGA9x7cz2QkYu/AXDwWcXYSIH6aXMTADn9Y3sZ1tITjucAXFTqoFHpLFc
HRtB8jckwljpgZrqBiZt8kt6mqE3BADWeOzdRW4gRALn/LsPx8SSAlJpZiXiLou6QzH8lFIea/a7
GPCfl0RYUEKFSVQAE4DOjZGD9vl3yMPhNNMjRKSgVRtGgD0Z/Q99hpixHL6GUPboYkkE8COCCA7U
nfRwH8nPekmtWlbsmoBUhChghM8SyOWAT+dJUofbUkrFndaD/hINOV68XaL21gqYLKY100ltIxMf
BWVfYg3H8H52Cif9igCRARX50L415+aQe9MpsJt/90YnLBIiDKJ0KAbkse+YtFuK8aHwTA/zDZ9H
cjtOEHZIoKvmRNE7BN2R5M/BoLjAp/M287qHK7Ihm8SQtHd49SoWqY3cqRAZNdCOfGdiW7DDAl6T
0lHS8E4ubY3XolsCw++f78MiE/2aJleNQI+QajeAZE6CI7qFJ2jlqckkqzEwwKYnVr/UkgDpSMDI
KBkVAK2xM8nf0THkHLg/xLGPn8OEynjEoAyNKSgFf0DwsTgEO6R2mFKXb+FLpm7nB+KmTmHn30cu
PQxvK5a/X21+lY5KAfZzw4eeknEDoO4MzePwq+BqjuiDrUJ5Ia54Clwei8T13O9jzUz8NJOqqssU
DDHvg+N7NL93isen4r1+UD/MMOlXAihSlEUG8WXJ1+uHPB5QpJisQA6Odabvp0niePP1nOjDIBM9
QyPpopmYpd9P0VlOh7uO6D7IvoCrvZDE3G/H6iuIg+Ua+scc222Lk1mYkgoVSOWGdJbQWcPzfDY9
TNgcypP4AGGQ/s2lh+E8PEYuMOU2D1D+h5fWxy9gQuFkoqGYigYKhtoPqdO8SMhckIYnVHN7Qj2K
aZfIHDxIQ17aGEKYEycaXo9QH/aZl95A0MpPxLz00/Z+kFB8oybn6UU4Z4Ttt4EXQEKqoZd+15SQ
PZWb0m5o5xXN4Be9EJ8baJBVKth1p0A7jsPo9rPTBadJW7S/PKLsW1rZMm1tuNte0CS3KApnGgOn
luMbw+wNCwIZvkGm81w3jStWvQmateQSmXq5SyGt5hrmY9X6LYoUveqnpZsAKL3tSX+o6n3sIxMT
iYDaUE4TPGETaqlz/RyJ2T5Qv7bZLwW4soD80ubveVNZ7XAj5PsY81x6UHFCocw5r2wDsJN1XYga
fM1Wbbxcqb25w/RpV+p2rFZOUZ6UARyJNXxZl3bmIHnmQuIXPQ555AsC+k1h5o7qyTTPdVPtdNVw
TAhhQgazayHGM+rHssTggISRIyPy+nHiuArPGZloKlZGQoEwNv1JRv/B9ECYyvtOnADDahZITZ5j
5qHGif+q3RWH8QyKYoDSxzvw95Mb8CQ9L4CFMbGme46H8I4BG0vbMGtmwzCQdkDvkXjpEaQY98qL
7OmwK4EvL8VYU85JgK8/hz78kgmoUN3EvKoGj1CKU2uat+34NCshLyNYosRvGQFk480F76vpLPaj
iKJByxq8+MLn8L64TY+mKzwtDEo4tFwCgqsbuTLGbCSUHuJZzEPUwEbTmkm0E+fRwovP1iLeoP7V
87Qyxexeg4mXMZFgKsieQZ/qkeBZmu7Bsxj2o6vwuImv+uaHNfY26uUqnEpVoL4MZ9QDDL0klaW3
94uw+1R0u22HvOoZK2vMzZOZiqBPZUCB0Rat2QDTlQoA2f8uKYcbdmWFuV/CMJlqMcOacqiIRuCt
lafO217IFbjFZxtLhrxKwmQqF1Gr6BTNWcGVgU2EWqHZjzkEVXWnbptDLSp35STtuln+m+tztTw2
7NcAdfQllre80cnsBln6Lz8Tk92WuVoqdQ0XBE2Lnbdgq4X6sdzH1vYm8ryBCb2kGOiUo4Dtdz2F
ElvrQOrKA88wJxxd7+KsNmw5A6tv1YyyrrSBSZHUqc+zAjGH9qafi106RPuieM76V7l4SiIMNg2T
26kLZ2xnC+PsltM3UApzPt/1UGKIoCInRIWw7edfA4bsbJwNQv2ieG2g/h4aSBEy9G7ajHM1X9/f
D0vM/gLfPKllo1FfocSds0cRwr09+Zv7U/0wwmwuSFMmYRSwHBVEFEJ4pPrrtpdcvaBXBpjQWxpQ
EiaSrvla1LtzYtqiGXJO8/Ibf79KPtbAhFxxUAaKyRHqCwBbpJ6R9Ps+RHdUuSkbHm6E81HYyWOh
pYmeIs32aXIAtbCjjk8ygB3be8YzwsRZo+8xiamhzGb8GguUnQob9V5328ayKRub9v7KWJ0qJTNy
DU0TRFnzSyRKliFRL1dHi0pPYDJPhadK4tVZOUfnHTm1MlkYuqqQvNV9U02ghySADKTyhjC9iI3A
S9p4y2OibBAUkwbaCupXbudKXnmb76ebzJ8GW76tMTRtLWXKxDXBJZ042S9D+asY/I9PsoR/cqlG
JcS+qZ/Kopu1Xga2v0nhHN4/XGMfVpgQochSkwQKkJhiNLsj+reKdsiMyFZrxalQrRPD0gLHCwRv
KOfM8VyUiRtmXsx5XcB9tPBlEHsvz899M3B8lBM73oHfK4dRaSvhYOe634TDMoXsAAnBOWo8E0zs
iAVRjosElSBoadWZcjPmA6e5d/29/hEB35vkq1XkxBDnsoArLpwEwEo5/UmDeo+wy8HDIb3+q2P9
Xr5YGesNosoigd8lw0MBBfU0MJ1uPGXkUpuAWMjWhAfytsmrx9pUDVnGJa1LLNAtTOe6FyH86Pf1
TViIeAmhnagdGm5l/uq3WhlizvSkFjXtWsR5BbTy3dIqLTlh42ryvrKweP1q9yL0oNQsFKk/aU4d
oL1GQLIlh7YMSwnoQnQ8ibc373opcmWSOcJSYQpZKsJk64i2bOdufWjs5iZyyn14Ts+atXDKNqJl
8sAZ1/1yZZk5wg1VCzOVJvpe1FbszDGS3UJjq3i51/XccS6emzCJQNCUzax0M/Xj2cdU4W4QTwMV
Ld0sOKGXZ4g50iRSSzrmcJM8vMnbyVIK1dNLTJCbyn774y079Nsd+rGDrIxVD+KlDjkw2gLJl8T8
EWKQS000V8tye+7Tx21jV8Zc8GZZWWOyAkLjqS9nabnSlF19Do5ArTr9HqKAJLfSpxbwy8VXdOo1
X/53tdzPtpk3WVCWWSZ18JWZpHYcCydloTCqcg486Qp4+rMd5l1Wl6UyDUJPgXQL96lLb+rv2Rdw
9YNavNzJia1zNvXqNbbaUyakdCAfFUDhulzTRylJD7Lm6yinbn85jkOyoFUjaog8DPhwSuZWYeyC
HMxqyZ2c6RzP562GiSVNbYhqGCISE/mtlHOMShoWRI45H4m3HCZukLGLsqnBcvIuA/16DFKE2DbG
U1fmnPyGtx4mZCgUtNedAKRaJN8mserIaBKNGKXd/jy8QMgqqcWyOM5lggUtqFgIBwJa+aQ4QDET
YJiL3UA5Mf+KXMInL2dxq7Ge/KdT34KZjWg30OtphRkyn4IbK7Vj6PpjgNFxuQz3evuCOVEvUzAU
XxcPNchdZe0B/L/7MtnH0XnUBUvvhK8SbW/DCmIGkvpQthnHsXhbxOJcTcB0DJngSyzNo9pf8ELk
bsG4yHv9llfUWg7dRlh9Z9RZ3cKZMgR1PiLYiBoCavddNkLOieRZYMKMUA29Who49qoBjvv4S5JK
f1W1+IgsOhNZhKQxRw1TLnAqyYvszGtFq/4OlKOJiTNiSzfyKdsRqN8Mf5PRrgwvh2q1e0lVVNEs
wptpmXpteaIo0G8fGN7uMWFGGGP0v0ykLAJGzRTiGsG//T5MiMlGGhV9CnfTZjdPKrftc86h54QW
nQktkzGEhiLAx7r0iNnRk57vDKPkOMEVcsbloJuyaqiSqaosK21r6qmYqrjOFrljCQPzff1AqENv
CsMS7PkSPOJtZkcn6i8PUWJBFwSkn2CJtgJXR0FN5bKkX4fkrn4S45dZWs5pDRjgf8YNGnsWIUts
tZI7qPZ41I/1JdunXreXoTHwSzh1mFrhFVGuyJl93hfGR+VhmnsqZWh9GYlltrVljpOrFpVDpWMq
dT4uy8NI5Z0gVJc6+FGXN+n82InJoRZ6t5+I02Xk0IfJUZRrL6skZ66K/0fal23HjSvLfhHX4gCS
4CunmiSVRkv2C5cl2wRJcJ759TeofU6bG64unNv97AEFMDORyIyM8JH17VuWhCRJwxzcGEljB0bk
QAImbn9G+Iex2n7PON8lPQfOpc+/WpD0MNpOYloXRk3/e3eCf3DMtVHV7tavbrtQPIf+S/duP66J
2m0O5e55bzUetKeue+Vli/5ta4LPpI695HaOD+sM5KCnL42ph4lM//xvErTfqwh+o0PbhjUG9pan
rzT9Uo+RTxucZlaetPJnqyT7aLrTBsOttDdwXSW0l2xzXeDPy+H3DxCy+7ZZpYZoW0K+M/MU0gG6
jumjWXNzVrkzPaSJbMX1c11ZURzej6out7Ssx+c0TwPhgBtBQRj0hnWcyixn/UbXlhJSfJNNuoXq
9Wo5oIE45McUR4t0ZLhd55TXglUEQTUa0kcHYq6SQoXEgEQmZt1ukqk3sTgFF6yjH3gZ5L2sLnb5
7vjr84nQo9EZwdKZruABNrnJwH0l/ZeOIA7kT33BCAaqUAJh34Z+CuLuwZxVWUYkscPPELe5ZkEJ
o0E7EY7QQWdqQVWn9LTSp/0t6ujdyYZ4Ab/T/Xnfaqh6+3Un65/KrFIIMvoAlrShhB+spAfZPgmy
n2rn62eg4O7TIPadvXZWH2XlJdnnE4JM10dLuiB2n0l1l6ZNkCky8aPVf6+5gBBg+lmPEiPHvgrb
wshFvyuI6cbDXqses8Rw5wmkHsP+euiURbVPaZHNx6zsNjJNho+pgz0ebwDQTkZ+8Z545aH0U2AZ
JAtKXE1s29oQalNMAyZaOHsHXDpwNdpYsmhy6WPZqmNawCtpqvX5DNnsSi2rPOuz8j/RBKp32JWd
eqwGnx7F2wbBJHepKemPXbz9tqsKhlnPedxUcQb3O6T3ebDsB2M/D4HjzZjQb3Z7qzjki1/KUq01
ZRftZrusYDeFM+qGkrV05X+coQQMBbofHbSfArC97xJUR8yd/oRCSecq39Swf5tDpJYQK5OB5i/Z
7/Z3CPdTmRTtpFAcenpYeTo66BNrgXw+75L7b5YRLyWDg4kAVG4oBpHnqsswVP4yxRDuLSRP8Isv
v+1CwpXUq3oVqUZVngG081j+PC/flM4+GPO3OS99vfs6JQnuKAMIpn2syhDnEhMW76SqU02gQznq
QSUAi+V9qjOJK8pWEJ6CoPprB2WAufZQ+gCBqVn/E3j39gTXX7Bxw5mmXWtB5fxcWFA9NE9K9Xg9
fF2KJtsFBI9LlCGOuUrXC+9Rq/pdR76O0+BfX+Rir2m7ihD6i8SOcyOGYZvWAfIvU3vUlo9hzPx+
eaIJGojFMwS8JdmezMwFryZVxeZydmDmRh1YVA/18jnDEL2Jesj1/cnsQPBbQNmypTdhaXbupSwN
WRKF11eQfCYx6C/mPLSTBUsrlfumWfaK81SYsm3Iwq9IzlK3C3SAKsTB0RuQl6yUpjboPPbEN47T
cfZL5CSOITMOSfQVKVqUMVlSrbGw6jG/G86ll4PMP3pKH3MfyEGp4Oj62a8EexEfGnOatYoGl4rn
EdNWj5rxuEDfdLb6m8bBU8D6uP7pJMZB1j/fuDCfRjNqSnw6ThvIUD1mSyExDomhizBMrQaxgQky
+DPEvfeY7AoqFofOnAWTPUiWkoV0sv6WzW5sDArNSV+gvnZMIHc9AMTybR7BfQia3bXOnhAJJ6bU
KIXYMWeDZtAGKzbQhFVxJeNFrHkgYhu0IPFW3jN1n6nvsjqD7FCF6FFEC7UTJ8eLxn5qp9sms4I0
fkiXObhuHhehvJvYSITg0WBihKslYuPKM2OAvMTSwvKleK8CXCoH7C3yI1nZWpJoiJwsuaFR2xmw
ORPz0nX+nvUxRnnyYKhPTc28fP5lRZXEzy/6gYb5IZ1ohDripJwG1v2YpQxQLHDYkSaCJpxsxPGy
dW7WEHwtnwo+93VNz/mXJYRGzs5BT9J5MP9Pym+fFbg/IslmtTVob3yh7MyyN5oYfmfddv2ho11g
QU8pQR+24kE7qLuIfNSx6oKZlrFbpvywkm94BLk9gJZpkwf2Cs2eJrc2DC/TPgzeBqb+et2+pL9S
8NghtZlS0GT1n5U5ENM6qUfv6zLUXiFPv6v9yXTVcH1ucm86G1/rcwKZc48pkkvy4hW2OS3Bj5MI
JNOFhdPCXQlVXOxYf2GlpA5x8TVmb1YR3LZEabZTOHLb/1RNU589pYVr3XQBCdNjiYqTJMu4wDmO
gtxmRcF/pygupnmAzaHYGUTH7FidoH8OhLW6Z5KE+uLV9b9LQa5HmPmnmrNE6QAXGsZTC+H63ObH
jKEmCR2qdShPrlV78W7erChk8K2uzKNuD/TcH/vAfKt+1B7qn7OBfjF44c0vJcSxpeCCq5EC2xQa
xhXLoAaqrN3+/sboa5fEK/H+gvlBx2/s1Ncm0+8qbB/ySeVo+pD3u6uc1E+JIfu4q1H+rYvjp6zn
s3HxTm2i0o5BxKRCKYN5iuYtr9Fhid1llx8WSKLz43zCzEX8fziGizfQ5uyFYGaP3RgNsVKcx+Zj
VFVvzLKQPWmoAJMvqXk3xyG1Huw2nPLvlgIwf3zHu9LrpuRwPYLIzkAIcy1f1B5FjuLMTGhUvU4c
tVNw4pRD6xaVTNLt8lNhs2shXMVdDZQRM+HAcXdcYGQ0us8AoaHxnaM+054exoZ5mAT8d5sUopNT
5k43UrhWYcfu3Ld7anxog3OjmeEyPFxf6yIq+a+QAasSgpRdZPNiZQiF6SHeg2r0btmRQ6F+6g0q
D5G7jv/3e01WObo4GrVdVwhVQxyB642O9l1q5q8J1EvCAXVHw0bmO2I6uafHgZdHUx1/5NZRXcqd
PfFqpzijVwIk6GZ29F2ppie1Ahc1OmtM109Jb0WHUYtnt1LV1Euc5bEHcf/tMvJHg6nfDUJPY9zc
1lpSeJ1KTqOjvOGsoazRL+D6gnBWAzWIxkhzme9evXAclPb/23fnqo5BBo6rQFd3o/Ml1g4muSdU
c8ngl8XjCBJ7KHb6sQ1RgUBZoG9cNwe1k0HdZRYtSvpoDaNtu8J+q6hzCxVCxlHjWoZ5TrizVykN
+gxXhXNfma1/3dBkJyAE0jQq8LTHrYGUK/NK9lOtH0r94/oakujweSFvIqRdlEupNGgZ53zcKSXS
V2ajIzh5us08Y5YR2Evuhs9serPcBIWaaQQ1I2RjwQ5thEMr6+5eTyFgN0K865PJIYwhYVopStfn
xlg82l6/ktF4Supa0UkGWpBE+s94sdlU3E1GVrEVnDh8pwbochdQ/k26V8pZGGQmIcQ5JVXTPspK
igttObPdCjBQg+pcIgDxX9WX8QCaWUnid+mTUUu10fehDsxNWNJsHQ55twnXeVdAyc3TalVi5xfz
/u0SQkA1M11bMmIV58pfPxooIH3FG+/LAwcTnnSIdg0cYlKwXU0Io0nkQCdvwoYMYwH5I2Qv70Fe
BLD0l0ZBNwW9BwLCk0aXoTMuppqbhUU0sNJBIYA2ToF7Y2WNQX3cDPDmeJvuFCiPXvfrSza5XUvI
/Jq+BrVgi1llzUH9u2aQYO+OSqed2CT1uPX/unKgov4SxAH6IrZB0EB20415Yv7gjmF7GG7lHEIX
MbPbfQkZnVOa9jBaOMN5xw76sTkQTO+Xt/RAf+j8cfCmoAjGPSYyl/Ll+olecr3tyqufbLyckh4j
shh8Os9GFFrZvJsjIHsmuru+zMWCwnYdIX4VdppYfY4drgWF9GAdjX10SMOVpEGFriFgVzLK78/C
4LUPKCRtTgtNxKS0C6Cu3jrTCTuoSAF7gSHNQzFFAc001xyLsJuB/QSV+0hAUrdnieHrZlADoZX3
zxqpXUze+wN5nkHa0JuZa6WzN/HaU7rHDFNoef2tI08ktl2jeKotaGVoN2nM3AhTarX9MSbMr9Md
nX7xxHRxLbkRl46GSFxfVENygGCvEswVnnv1W2qB3MQ5Wo7tLxiZzJiOOfLe1SsgSNg/6YxtP6oQ
4Vpe5VMfIcKlkLfL7jRfQ1222ic3TaDsynB8h4KIJALI7FUIc1XcjhW30dNvYvOlzfgpssdXjKVK
nhcXCWY2WxPbUSjXRH3VY2tD7+JW8qEbO7n9oxYqaHlgYHp5NyE1tc+9KsDgstc9wm4ItAqX76vi
8vJV4j7rtq7YsqhyoFbtmHAV/dxI0/24MsMIYg+8tR+sbGo8rkH5EXbZZ/FLTSBmY9xNywc3NUgx
TH42VR0w48nLUhbgRyEvxiAjo5d8FbGrBcyxWvJuxWCpNeTxmsNSdn5RGrIossbBa8cgxEmMdxmx
Xa7xv4Y3TWRXV+19btyy1Drq3XITt6lbFXclg3Dk+Fp2wKGidSB5la1Wfe1HCCFzGLmxDCbcrWup
N6uQgK0JFNqJBwJQT9ehMCVNJSR3kYjNYBode8dA9FSy1JsjyECYvceW3FWcUws5xQEf3Sa3M7+Z
CybxOEmm9Pl+29wQCnMiPmbI15POCJe58FvjXWLdkgAmjs6rta4VYIJb4wgaPC4Pm9McWqFcv+1T
FOHPb0c0auqWYWtUCB8cXhRZBDVmw+Yc8kdFEOsF+B0xiaWMXgowFAZmXMJgSdEbL4E2V74yGx3I
ek/z2xkybFw/9dAhNADDizkingrVwKR0l0px28k5Z7PqOeBGra03I+WBltdBxp/m6p1BoaWtm95l
bfo1qrXIKzJqQ8IyAhsFMJuSI71sMX9t1BHemYXD9ahb6cDbZH7UkPnZ5snMboyF3dHqtbUs3FA3
5vxVxrVw2Tl+rytkaDrQurxO0DgwgLNk6N1aGNqnFQ2zsTmtJPIposP1va6p+pVvKlLtjWnaqWW8
Mhda1jGNATotzSA1jwabHvJEpgt0ORL/3qAQgoiTNp1R6MW5AVWO2j529bJj00s/fsnI7M3dU+2k
/6R+TK3fawoRx8nntJ9WPRgdchu7aNfvIj/xWsNDCfRGgxLR/780LlW3CwrZWptFha2PWNBIVE+h
8JR/UnjfriAkZ/MyJUqk46MxzXrq0aCIiXZXZmlw3Tb+5hH2++iEd96SW0uUr0T/6cH+sEPwnCDj
NLEcmO/k7xOZ9QsJEVm4OrU6KTBz8zCoN05XHO3qFPEmUK0bqnXu9d3JLF+IZkzJGkcZ4ORRmwTx
AKNQvvAEgz/6c2dI8Eh/k8H/70nqYp2/r9W5VaHEejZH+4GyY9Mmd3Nm73KbHrhxdJTspFiFmze3
tmG6Vhd5Br/vG0fyOy6nGr9/hhBgeo0W1KpRa1ns93o6TJhqacjr9XO97uO6WOuv26RtdBNbXUuh
BsR2V2axPJR1Bi/frL+3IoQSjeSQjWXwAZCQuFZ8MBxZtiz9aELkKJZJ13oGg+QHsO0E0z76YWLo
7BN723jj65D6Umq861api4QSCtXoAu0xGAqAnGuDQjvlx8i/R3Ni+K67LBjdci/reF33PF0V4glp
OqdCywnxJEIiFkdHlJTcEsrIrAdLw9Q8tfH9dSO5SJz2O4TpqhBaVC1u+oFiSfQwf+GWSweX38/f
u3swdAU2aiAASLVu9wUExJMCqk3QlsifQ7LDFiIOTfrRGBa1OEddHBjN+DjO+jNTnB1Bx7ce3omp
vSxRVLsmszPX5O2bnt4oFnsoo9LPl8alBMMKxD5O9RCOxhSo4Mps+1dnwGU2gBeyh4r2jDK7Zfhx
13gWscKe9F49UD9RiZf31IuUGQOjoA5hUXKoitytnINjAEA11JhqdlzIkex6ywq1Ign6Wjsk6v1g
G+FE72PWhmxeGS4ey0kLaxtM8jqYwvrlpFXRPoLkKLfHx+sfTuZ2QtRs08xSke2BBXgiflr59kz8
6ytIjFEs8lsJM4Z6FbBakm99MX6bqiOG5r/Z9KQqzcEsZRBVSUwUi/k9kF4N6Pmxo/xkRKAb1o6j
o0sum4s9+429f161m4dA5BRLkc8AYrG6P9rzzVhDfZy3EH9nrjFNu7i4MTUeWOpJ0z4W9FD6+W1e
Uk/jSgBWIq9WnljdeVave/aCqYMk9ywFF6SpytKX1dn/PiPU/yj/T3mBkV6cR5t2X9PyZiiIm7Yg
VlVkaYz0UIQAm+RavhQKAiyIsVDiXU5T6nVuUx0bDYCxyQMF2Lvlrpo/yiFHM83xh2ln+rHfpRKj
kxnB+uebz1PmOZKqBpu2eiO0yXvNDbdLKglMX+I8Ylegn7lVjgoeUHptB2O3s3vZaKb0SIW4WtRF
MvarsN3o9VCbdR3fcK2H5WMGCb/+E+AUiLwMEOZxAXtau93o1BmevEMgMyIxsiKZqQnBz0B9+bWD
sqXF2meV3PLl+/VoITtSIR7NSkcJUnzwu7eaV2uNq+a15A0vCUhijd5abKvLDLiurXWeWWEWvTP3
GngPoWjuaf3zzHb/ak8ia0fTpXrvOIixFQNvt3UPHfP9v1tBF8xdWRiLdWQZXTy46JftSmeWoPwk
H+bTUDceZY0tLlWQMQGUmXvU/JG2RBJTJYnmp8zqZgUSW10zrXJuSs9A11acEoX5ZCZAuAIiFqn3
kYM5iufrJ0clli2OUVTJMhY5RKZAXAF52Q9MaPllDOG4Eje4anlmUYHwetgbjQo4XOPNuumWdHSL
+mFBIQHUELk5urRJPCN6VsuHRstcpT3CU/ryVNs3tRH7ifbmZKk/N2BaXIDI4GDQ3KmAxeT1jFmz
M132BNQ3lQnQig7iBZqd8hrai2jT6spb2TbfyiXd1V3vFkmL5txLNcVejw4XSLCIO3eK53RvA7nL
7FNWdBinLbyir3DjvDfdN9DS4zn5AhZNd4kTjGJqPtru0FdeXNI7noXaJC8dN07bm5IujwpXOPRZ
FMtrOQRV00H3ZmfyE8c4xmm2J3EX6hMoMic+eXb8w6CvaR2htJ7J5Oxl1iDksKOGPoypwBryyjwm
LHa7dEGce1TrfRzZOwrY85AtEhOUXBti8wAqCFPZ5AA667gf49QMiRkUwFFct7mLDAGb5OGTtXVj
6ZFVJe2wKnoPoYp5FhROgaGevWinZvvyrl0pCnbxDo85c4dq2hAgxXSOLcraXuaP7r99F+lCzG35
kDW18/lzRtT8ABry4wAUALv0u7JrD52nylVGJZ9XbCmAhkMruPn5Fov3PBzelelm2i/oLKLycWOF
LZQ4fdtHjccrlEfpli8XWf96bYotBFbnVZ5rBp6C1mOjgV1rcjw9uuU5uFZUaHePAUYk7VI2LHIR
V7T58mJvoAS+ssVzeu38GWEesDBSDj8tkM3rfubHYf3+QzMA95WYteywhbd1SYzB0Rd8YJWzbwS+
BJGRWx2BIVKBjZv5IzHA+DnLlpWEVnFUE9VlrGqsV0aNtxIFteN0U49PeS2r70ruJrEjMPJlWpz+
81QnfwXQssJV7hCeO5e6JGx2GdRrJVmEpJimi60AMzH0wVmTv3UUQ/c0F9Rfe0hm7ChUCmT07tLV
hDyQ55iMdtAZ+J86Akrvfr6zgzmEkuDZ9q8HqL9pwf92DzHdiwgy2vWyR+1qBwkhv3jqmJvfmo/L
rgsm5JnsoXsZW888SFZeTfHKa0Wc1SyRULezhpXJTkvc6h7wYN8BtGcd6FPBuS7bqiTii2M7TWl3
jJko0Re82meKchiMOewymcaEJOcU53Ysu1FjCEFBmc0cPSsrQk6/tF3qRlb0OqKzMpev1w9StqCQ
ES5TjywKj/nzZH0hc4luC1gVXs0s86Mp86qmld1pkg8nDu0UdcxUlVX03FUPcEXXSBBtXmmJNIED
5BB/5+OXqNX9aWY+HZ+B3/JAkO7mOUh/kN9paB8R/WsKOhOz/652ZubxtPogqkw1WBILxWGfvinT
vltwMKameIkGprKmcKsMyDgz6DF7ZkwhkUkVytZcjXBz33fLMDK2aqrqxg78DZgqaDydZQ9Zm+/r
5NzUyMHqSRKg1ohwxZPEOSDaDHWVMgR9y8iPYGofEQS1+s7Rvkzxw3Vj+4T/XFtLjE4RQCNqiwDM
DgW6lsm+Apu5OrqMucPeafBeQKOh9yM39xuQc6IBd0jnI8fb//oPkYVJIgQuPelAQ5fh666wuRU3
1KhuFPY+26dH86spqXrKKsriZFAxaA0fOgBY1+WcE8dcuRkM+z6sgdKjd/GZStxMctOJY0HMmIx+
aJA2KVWFMmRxm0tpbS6iYTc5iqjVTKukWppVd1Ur0/uWZHczBBS5OrixzrxpSYK0bH1dRcWUSi5y
STA2haCVJUpr9w2ysqxlO80wbpW8CAeuPUqsRLbOGss2/mhW+azMy5qYfOl/WUdzzwD1vQW99YE+
rdUpAsqou1rSq5H4o7l+2s2iPJ3UKpvgj9FkPeZ1D66z7EFXnUM2d4eke5LscT2rP1zSJgS1ZfT3
gev87+XyaDKtgS0F+ARnb4XsJEdy+PjMTvayAsfFrf1eS+yvkwzKETlB3R3jGXjRlF7Zt2h4lbss
+c4sWW3vog9sVhOaXiB/pmaC9+FZ7b/NqN+DweH62ckWEMzQ1uem6syBnEvtmZiGZ9NassLFzHiz
BcEAB7CnLnzEx6noO1q/oaLbbgRU3mK+Xt/K5Uxus5JgdZoFqUlnngsIdyaPCtAkxX2LhvlHxV2K
kavIBZnCrVK5svzjIp8l3Sws3HlxlAJUgrIh2oYYQ12ObbZzguWh9xEavQJDUS54IrLzeMMDFKRl
aZ3sgIXqgaNNtZpGiGGZs9zwCVA8/pYD8kET2SNHZizC1UcMKy46DmAltdXAAG24JivgX64Bb45S
uNQMlXDWdbBH9Zg/QgW7u1GPY2CH1VPpUR+ElmpIQ2D5s3stYEfTT29szArKjvTyJb/5GUJE6Xg1
DomGL0pMcIktPzqoMNXg+aHaGyve0zzyEsh9FUMbLkTddYy4I2vdhYM+UnsuUMhoxnjvMPslHch7
n+g70sSuschg0dc/yB9qePFY1GBsw89UIGZnLuBPlL3iJSdhqEIEqvA0mliCW7iITS8G6K2xb5ZS
c5ec+KtcPW2BO0VZEBBt1wSUilYWBBVVUD/yPdMUP1MHn2pAqi3LbolHt+va0a36+hyXMvHZi++A
vz7aH9p29VCW+kIRafriZ1NFRxASuwN/soa7mJCASbPO6473h8BdqzRmElW4CqiquMCnh10ByZd4
OSjDIAmiF7PqzdaE0KaqJAL8FfeAMtTurI8+A6DMsVFAZY2XWzxM+yxUuO5fD6myHQqBbTA6PTVT
IB7bZd6XBfE7e3HbmPtj60jyoYuDLr+DqCE28nUS5QrhGOybstZDadodjNgjvLpvrVeKNHqqqdeM
Sqj1v5KseZmT5EBaGU/rZYeyHR3YaQfaLUKEoyNkmHpnAfZ/yF3cXG4naxzKVhAC3KQonPAZRspb
NAyBMO8Uia1IVhC5nKOu5lkNzPvZpu9lk4Uln8LrZiFbQYgJZcRbQg3soTW438Z3ZsYlD7pLWSs+
ga0Tamu6LUJJ7MhoJ9asL2zb+TKj9q3O9QFqyJKjki0jXJ1gX6+VzImdc1RDOHT+0NVfZv3z+mFd
ct3tVgSTMrI2XhYduKWxfan1xm+H8tXqbOi78HMUHcgyvJtZ+/X6orKNCVZW1EPLjQQJeKrEP5l+
B9nKn4MtS+0ujgBt9yZck46W98ycsLdYrcBKfjfomFRRUXfJ3xW0f8qR7gwzLEbEww7SrNf3eCk4
bRYXwRaZ0f3Poz+P1Zu271ywgbwUvHRBXyGxk4sZnqM5mqVSAGdUW0hi20kDRMUZnDN4ikPrGJ+y
0zy52bdhjyj0ZoE3KkF2uTLSIL+UyRJcfKVuV1/9cfOcYrzJwPiBpCifnXcnvhnt/J5gvL/U9qlO
vRalprJOXlWFyJr+l67U7cqrnW1WTnqHOkuOlY3GeUmiE94+HiCHlqHdWg3UhKEi0DW3zFRfE7Vx
3AINFSd/HOovqvOQqsOhVUuvqXnY2lkQKbHXgahtaT8ojW/bmhzaXBm82hhOEcO/rjWM10xZ/r7U
+b7HaHlcd5mrDwoY7KLcj/rI7yi40DR0Ssh+mKDw2n8dLXaYqjEiKK/lmP8flx9RR9/0alz8KYro
jrUypY2LlRfH0B2V2ERFBih416SbU5PHOJWeeU3vVYcqZKHjmQSq81qwUs5et/SLX2GznuBmdUwU
mqd9Ds76JqjH91g13SR6huCMW0VPvb5IPOuyX/9eULxCoC0ZL7Gu5ahMNweduNFhPuO0wxL8fp4M
DXnx3bY5Tku4TtQi0kczJcODeqzvIMD9LQdYNzt0roWWRuzxh3GfeuNeljxfjpG/fVoI/vOsWE5W
AZleQ36A6sd4ad2JyXi/Lt2VWw8Swv9kGDmKFrCVeowPURmBKVt2G6/BRyx/bJcQzFHLIeTEaFTd
64QDq4c+eROru5q81eZcBFECtb5yDG2ruTFbTC3MNn/OFYguDGXujTXfRc70Zun2fRKZSWCDn2xv
D8OPsRx+8Rh1yzZ5Lvpf0xz7jC87Je1uBqqc8oIf9TY60S75zokR6nZ3wF/1B2AljFIfUHefgfVK
LeB4eHKyke74aaSM7pSZQGB3UxYCORxLAvVFT9nEacFTimHJlnIw8vOgWW49VZjaQk+MAe2o/oiM
oHNUmatcXFF3iEVty7I0KhgvaP1gQ5aZn602A5FQGbA5f5zM0o+HPgBeACfceKz4NozdXdY/FFPx
BHZjry6gIjxn9wQSjnamHfPyn+TTyGP/+mH6f4duIGPSXK0xmdL50Dj9PpwTaG52bn4DkqXuW3Qn
c6fLbrxZULgjrZziy2qL8TnpSbz6OFc3Wf29qXzqd66zK30yMZcsN/NremtJvsPqRn/4wGZx4YpM
uqzPzXTKz0ADH20McWaFGmipDZDTD7WZ/OsB+aJTb1ZbQ8vmWhyKLunjbMjPo30Ck1QwU5kSnPQ0
hehkqUvf5C2WGEL+nOzHnXlKvmW3KxPXEJjekrnNjn2z72X0o7KDFOKV3Y86MLIjUjp7BItLiUHr
2jeS73bZuL0i61DJDlIIXb1iEc7ZmINR8keBgzQGGYe5bAUhIkBVV8kUDeeISrRqsxA0mZL4e5ET
buNpYkm4day0LE3clpxoH43ZveXj4ILqw1UzZxejmVD21E1pezSyPkTz6NxHDxTjpAbPfKQYElqm
1TCueIIjBCR70jBTpyMELj2gZOV4sieABEbnps4P173g4gX62wvE+au0Qt7XavA5q/hRqU8oefl2
/I9egptFhKhSJ2mZ6R0oIsCG7WkqEsQhTNVYFi3XaHjt1FYz2no0Sglmos722Tiv6dwaKz8gw/xl
Jb+RJjyX86vNpoT4Yaim3ow9QiWgXZA+NoGCaWn3pS8t3cssZ3CnLjkUShcFWqPcGgrJQkzRR57K
cF1rXVt6eqLzk2PVzM1IOuwSB6reFmWpV2dkR5vlgxAbqOO5R4Wuri0MCWX7gc339awXHm0rvEP1
KD5U03AbgQnAb635kMxUd1HbfCm01gPZYFgagPoW0b7MbT1cxmkCryy0u6H6w92IksltMlBuZcwC
mK9EaZCpxM9tEk4pWN9Z5fH+18yVE4jSXU6KMKkMP8lYgAGKUxqnZ65opz5pnjsHLF5Om69b300z
kKpjHT1F3DHc0VBBsJgQv8mcDlpedRFYNn8Zh6NDocq9LORtZM3NOoDblPGECmz2OqA4nUQfFYkf
2yV/1dvFRzUwGPJ538+my3vtlGjJLkUFjehG59Zje66m9OuQJp7VBKQAHd7YugzPZQXC69aku015
0vPEi63xtbYf8mZvlQe7OCaYBOyB++a57Wog8Cfl12hIJI3XT0TPNdMUbgJt0C0OHZT4vlVb7s1a
3QZxhrH+rANobgbJVlT253oYf9F6ygE05xhSzaEw1ebFcGeUzNi1eIK5NKWTz6ripsjQs06XLyUg
piQBs5L1zjoHTAw6ZlMZ8HGh0Rs04EX1YDG667vsKTOL0UVBwQrnFC0oaFslvrm0YxgnyTOjvcwb
16B8bcvCJTQBA5oqkAbChA0/NDfxni6eWQKrhzYbRpgysBZZqCh7ul8B7FRKkTKSS8MRrqW0UmPa
V7iWymyvTJjRgiLD9dh5sdy5vTSEe0kzojylNZaYwmiXrwNavha75BPElR4dzNjIVrx+qH/M8eXJ
iAEYB+G6euuD4aY81i9J7fInckgOKCjvrb2+T0LzkAaJL+MKvPxk/ivi6WIboew1smQ1biVMKFl2
76dzuV/qbN+ngz8o1d00oPiGGQm98FkduQrm2q8f+MXO0u8D/3O2zykjO08QcwFK2iV3BnAZEKja
NfeYNvAmiLQVPnBfSgAKC+dpCdJgX3j/pHm8eemKGAo7rpr/SMVDovOpX1qAcmIMAMbeOKSSz33x
a/9+wovoicWum8WszeiOJ8PNmOmnhqNBoz8O01nnFBcM309cxv178TG0WVTIPZSUK6Qu6/zcZMXt
Ui1+VKS+0QKhCErXKn7jkPS7/lkv5iCbFdd7fXNvR1lemqSd4anlikF/NFUl0BJJGewiKcjmu4nC
oE1i1npBjOhugLOS72j4h9HkO9SNQGcTn8b/R9p1LcmNK8svYgRI0ICvtO17jMbphSEzoveeX3+T
szd2WthWY+Ps606s0CAKVYWqrMyvmSe5I2B7NLWIJX8D6A084u2hOSW7GcWL23u+7jsuNs0lK20+
0BGUT+aZDU4ByqDYze1in79KR2PX+f+CpkhkTFy+gnJd28QJWR8j1OvO1VvbWjKg2+ETUhV7dBRL
3SQFGMnml+xJtN2rCe3Fbrn4FydJpZWJGpxMoHiNKtqy7CudNFvCNLfgw16DSl+eMxd38lyDFHBf
wn51NOz1kw4ddki32RSUQcHZHKFM/JOgq/jfltU5I85UNZGauVmXVawaL/XomXQvBFVzcK5ZReQ1
lWeGz4JVBZdV5zLrNpYbqB3IGFatt1D38kcjyayojK15hezRo84GC/oPVqdLdsseWhX/FX/Vhodp
TNwiPC/JE6OiiaWroffztHXOtgMFPgRalsFpYq2lSw+zOgs+t3r1iXuxBGfNBCOsDcvYcN821GNS
9zNoVNmqJPlE08G0WhmvN7hPu1mnFRE271hIH+siwb5BQhkdp7ixaVH6jQS64nY36i+l1G9BKHxX
QLIpoegAdIMV97tYzWxi4N8gbw29DyFBlAaYcAiSc1hNFllHUab9UEY+bVNHTgJXNePOGjEtM8SY
bVGrH3N3H7XBySD6hiyTX2fl5rYVCPynzl0udHf1OOiQhsj9a5SZlhI+qcq322uIvjd3q6Z4Rq8g
K8CR0jBPaWc3paFFYqtb/KQT0bd9jE79I3e8OF0ud9OSEGjXGAaE94K7OKbHdtm2+kIgNct81cao
5mbl4ZZtadc6A9oKr8sx9UQkZAKnxStxNsuoj1KDwTuwP6NR/06CFLxc94Gyvf1tBevwcpYB0HC6
tr7BI0PZVGTZq7AeDU8XM5X820tdHR+78I68miUeTBoe4SQ4QZAehOKRVbXmU2syQGNkFSj9Ojbs
vJjPVSk9GvGE1k2l3vXa/G0xtd0Sq49BA4G8WQrfAnBotbGBVlAbWnGyjG9SF+40GZxb0zzvIyPZ
ZSXEoAoDDz8ZjcQK5ILRrwQEvwvrkDUlfovOkYoHiREXaPoAy57/LOSf0wi+yuwY5wtGabrtkgLv
HKZ3QBu4ZfES5HBufgr+rleW+7rqL8GvPH2RBhCWlZO35ORhADdrFkwb8IYecmh/BzR/qENjU7fU
b3J5LxP84JI+axXkpTv8snC6CxLQ0srt8xizB8go77L8RyLLm2AB05BW9oFH4AuGerEgZxKk+Amt
Zg9974Zx63Rx6t4+pqtA3ctj4jxotCgt0yJkfk3Z+nKx8rjInlIdCXkhdb9NgItPUSSNosQKC7yn
wW+nV+/M+Hn7d3xkmDcuosG5WbXOVcmsVk8Ohuwsu0O/1lLLebtEu4lth5FaA0ArUFC00o66xohy
QlXbXTNadZBYNQQzh4GeC5QZ4hryrGG8mdPVHx+rxLQSPftqJOc6jmxzfg+KFhX1aTPqkJoofqCC
CZ6m0C6qzlYVdJGMyCHyw6w0bjxo26idnY60zhiiFh7ZlUqOeXtK6p9aigmQ2WvoayLqpAr8rMH5
2Qgv7VJh8IFQ2nbK6csQqzYREgIKgqfBeVrVKHpMXiAxpI/6fXwaDgUak8CEv9awOgimQCRKZG2C
1JCXH10UM9DYuuS8k87jc3FIX5Qd9Xp/nYZw0y15nL3pGXwY8Q9JyIIhtPX1112k/3qeFZGcdfmZ
3IcPwU57Aa3JuKqI1w7xNFtLXcmhb7cNWxDO2JpEXqwpGZGuVBmyNdSW7Xn5IqNo1+tH9MusDFMe
txcTfF6+vQRGsUFeANC9n7PR7lqQjYBYp1++BCjjpVm3lykyVCLiFxK9MBiXkU7aEDfaBNT4VBT+
Yi5nJTzLMsI2q/BSpd1LCZYvXYp+DcmxRJajV6c0FaQNAmNmXH5a6rTpNIrOadMEvhECJZ86tz+u
yHzY+hMuj1JRx0yOsc2itFQwg5Z3gb9eGYgeBi9h40i+vk89IbpUELQZ5xn1MTPUClCKczD2L32S
7+Jycehwp8nPy3hkbbdRhmbfNSg8SbFb5DqYWPZGcYgJHpXFmyS9ZzmoJ7XQydqDnKICGD7MeWHV
6ApV2qFsc9GHEv1izn31LJ9TGsF9RQdkyBJeQ77qJudgm9p6Zrev0cn0A3C5tv/DIMFFLGOcQ1uC
QU+qHOkpUfNdXz8MywRhcQQuIE3TpN4K7EHw/mNc7hgvMQriJeyBInQuEfHnNN7Nvfq4xL5mNDZJ
UaSutC+gBxa86QXxgR9hKKqYDjqIcs9BiUuGmdyu/RcMloJj5DtVZt9hAkxu87OWfC30xa6jpzxI
rWzKBAYj2A7fhFqkWlMImk5ns9vVITQMkoc4u799WlehyRfGwfefzCiirTLim827VeuSfBufwp2K
SSzF1THSvgVexQH9jOnI28aeTsp+VYk8iQioVh/BpTkyNqNquqLrmspDw8pwGDHpDA9dasGO/ZjU
QFQNvxJwfluB81JVm40UjEi4fGjPBBZiTP91Hb/6MYFTxy7c6ql6YGcds7/C6L76+Vub4zwV+lEQ
MR0AzRnt0VXt1obcN3N6D918Lwpt0XpXot1vO+XcDEmSkEg1TrSW7qJqN8y6bbSNq1C8mpUeeTQa
SbPoxXilDvLbopyPCaOiyDsDlyJN2m2kY44a3S6jJo9Fn9smhihKbRHc9iv38LclOT8zs2jQ4jAG
fiAYdgnYX9gAGSToiYZa49++JSLzXD/5RYhrwxDFq5YgP8tDTNE9MiUVbOZabf9yN3xCFEZdbjR1
taLFIKS0ci3qTvuabyFJ/iSeYhZsiM+IJqNrY31EjdmATB4Ikfuw9m5/sivO67f98MlPUZGuNRfz
XLaHBc+7+S5VHm4vcQ3S+dsaXHKTU9pEbaMP96rfbcFlA3HVGWXUyhdFUOFKnPcoilIBVzRWqtSf
kD3bhFP6IBnMyrvITsbYiuZNxYw7hYg69wIj57OcumBonwY4KFk+DInq1dJbXk12icEQwccUuI2P
wsWFjfembkTgwDJhgFmOAUBTsrOz5FKQN6JasNjUVsCwoW37u9QDZ5mQpFu0U86DqEaHeQUCKpXs
laKpvKOoMbG75ju4ABvLuB/c1TfrD4ugMyzaNudFShBDkyaK8nPblPZK48eqb0sZ2RkNtxJ9nJuN
2g7u7W8t2irnTiTZ7I0hRUCIx+w1MVuADgqkzjv4gMfbKwnuOZ+raOoSmMRAlXZup/ul3C7DLLiE
ohW4bpWq9eBHbhN0NUhhG2bsgg9B8LmudR0v7/k/cpRKVxUI8ZoAxakYP9yGkHxT/PjbElvI6u0c
inc92pCAuYIIx540gGxzJ30UlSM/aHZuBHJe75CRRNMZos390JIHSLOBcnEFnaRopxtgfkJ/O44w
dtNoD0p2yFCdDqAnkAbHALJ4mAxFIaWuj9ps2kvbeZUZ2BnaIPMyW6t4kkbTpxlYCEKmA6MHvZ4E
DThBBmRyPiyYtbgdZcTLYYhczF1ZVTyCeqrykBpZUfL9v1kel/Tk8VwufYKpkLz82Zs/h1mQ0Ani
i7nesQt3xfp8VqYFRQvQFjiSPG4K9tbORIADE1k355TiAGysSgrLk5rQXgx7zETqaKIVOP9j9AZK
ZwT3p6+fpZq5SiFCda7/wp+tVuOph9WWxRAzTPH8i9Clj3eDQi0S7XvtziBbCRWm/3LwAKv+fjBJ
a3SlmSDwG+pTAUGiUlDRuFZvuPAGGs8vXNQ0GRuG92ViNu/ZtC3Vtzl4qIbsocsPegtenT5xq0I+
DpJfsZ3agVNVKjSBU7ptfxrhcg9MagTAjGc4N4A/oP5F0x1rRb3U24FCI9yVpfmomSqYp86kq8GH
qdW7TCUg2m9AAkZFmMfb/kHjx8UQB/tCUaQMGo2GHfeplaSVS6fKGbQvQP9at81EEX1A7gJLba/T
qYad5Lm/9pjIkSpumVryCyZUrMXunlf2j5VlvIYgcHUCMyvwi666EbfmRTeEu+VZ3Wpo1yLJqjQA
r8vYHiGBYYyARMmlq2iGJYXUu73929de4/UCUyksdb3A7qv2vlWAX+kEeY3IdLgcwzBb0OHQHEJx
+RNK2nbebpb0jqWiVrPg4aJ9pM4XjrhfFkw8EHN93U5OWDiVN21iEDDVqs32oVDE6hpQ+PL6f8BC
L9aTqm4hWY8vhzC/S2NbPtR2aa/E9PWW+iPG2/EAEFUbhbtUfvdqbIEMsJJ+rPoXLXdtR14MUu5x
O2/qzW3jELm4j8ryxR4jTYfMH0pm4BupYmuAYk63CTZGi4o88HormToiti9YVHAhP37UxaIGvnoX
LAagDK9YtDxBktMe9vNb71XP6it1Kzt0RIIX12rkv53m+qMuFg3wQowhS4ab7YE4Q/PkTfEdhD+2
DNKw+q7xRTmc4N7xDLxSOsxmISP1LgEci0BnqceC+PcHA6UMDJkqoYyn7lJkPRjzHPHpL3Xz3MUs
0V+cZO12Li3MtjmF3YsAPtdP73NVzkBJO9UdnqhgizFNVwnQNRqTk5o+CYzkSnEX5/W5DBf21gdi
1ORIVzCj4hTg1Kz7GXgigFvouzI/l90O8zK7SRe4yz/ciM91uUhIOp0Mmhxk+KgrYx86lcf8yXAH
W/Kh9Plm3om+p/AYOcuMoxh1UYLUb5UxKJe1FcecylV/UDuxQPbavKMsGuJBfPsLi86RC4t6rMmK
arLsrLPHqaptDHFDPFLUtBGtwkW8JNUqU2/x6pXKM6GtU9HXEujC21v5w+X+PDQut40zPUy6SVmV
KdVfmHj7koGcj/xcGb1T4EJdEfHJtZGA36yTC3pjUI5LEhjZOZSTLV20U5n/KCEso5PkZAJjXkDo
OI6BQBsHqMoJtns9f/p7tzxYNNPneiwXmGhQNk6lgY80YHYPpVoGamKiivCU1z3Z53Jcnp1BM3kG
8AjpmuYhI7Qxhy/Y0DXy0cvPydNrRYO0AM6BsucQA/IKRYG+vFOM+pF2KUYHQMTSFFDjZMoLSmM/
W+NXCTFEa1wFVeseSBCjsaaxFoSpD7btfz5nPvfNeaC+b0sJLDIqRvJoBqg9KJAddaejdQ10BADg
A3Tu3RAT1gCgZevE3L+IIoLrw1NzFehujcuCJ1XU+8OIwpTit1Q4QHw9Lf3cKeeBoKKo6A0xM+x0
dGUH3YotlLa88D4F9Erycy987DwdOZbI94ksmfNBtM26aaiwPUgZHdcZcAxJQ/GxOLFpgkx7KnDu
6628daKcM1IXrZemAEwOXbAD57WZTnbY/qgkEFaUYLmWhs3YiS6rKKDw4+dYLm9MAjOC4Dq129M6
rDTh0aHdS/fEwbf1hFyDohvLeae2MmalDPHASmntViW1JSh0RL3kpuF9HZqbCZh92Tg0M3QxEVBB
qZ0q8YtZDaL0UmBY/GR6FxpRASZfvA08zPwQsB5GDrjEpb/0ndZSb+5JNUDYDdDub/HL7bAgsC6d
c1zMrGUpXxAVymRD5tiFDJJVkbc5xb7Hwbm92GqqN2yLRwVDUMoMqbTiH1rNGlE5n7VfXbfr9V+3
17mGbr/0lTwQeKC9WoPpIUO/4ztJ8CAJX9VSdpQs8jHU67Sp6gXhsSKjjQFze55ju9L8YDwwBQzt
ElQahn1F0ZQvVo509Vin5L5gA4B4cV6tw2K5NSL/r5T04fYPFwVpHis89w2KlqaK24dGYczupvrV
1NVjisA1zAUgY5LTr6OX+Xtsyk406E6YRoJTEiVbOufqdCCJQYkGFzB4g0PcdUaJJRY6EMD/F4Af
ZXYsLOeKTGP9+8XTYzExZwkukOyssY1kjACtucyM7UES9fYE0ULn/Ful0qVka8Rq53kTZW8jBcaj
+HL7HIUGyCVbQbZUdd+ivAvst0uhzZjAUZdGCORiag0dEIx5uo8x1xaO36M0d0kOso1Gh68p7Ll6
0UakZtlwHMx9k0CFaeyt1Oxjq2gOgfwetT/yDPNUmejkRYfA+UQ9m1XIOq7pbo6CNEhK5PKnnn8p
o0Tk9ATe11hfNhfHnUiLogOZAjSWUb9l/bFQVbuMNpD3LloAacv3QnpKIXSAabznquztVCXWQL7e
PiXRj+B8XzTOSUMMPOzV9qFh1JriTvD8vPpBqYrJNBlECqbK3aRmiYKwkOBd6dxYYzdb8kCtvPKC
VjR9dzWKXKzE3Z+2ls0K2vDZuQIfxmI2bpqrNlQ578JquYurGloU/1PV7GJJ7iYB9lnXYKaHm0CG
TRCo5EHw+a6RFEHx+fP7cdco06s2X/Jcglrk4Oj34F4CPXzhhW7sA0MBOGT+RbMbWwzDvGoaFwtz
N0FuCxWwApqdSaw7enfsCPFvG9/VPOtzBf6BoofTOFIdW8u2bLcK843efGh80WS2wC54OuDcMFXI
j+GQpFLZ9qZslQpYS8rcZ/QRwt5WNIhYM0QbU36/2lpUzFAURgib5rusMPZ5+QxCLauaxk1LyK4Z
0Rw0RVpO119HF5+Te4iEcUGpLKuol5mLV4/nXh3tpnthceg0OTCmZboLoCuAHpKDbHoT4jYkaKqb
JPSZUrsDIIe3z/d6n/TiF60mduHiCiYnbSzBhNgxOsjILyMLOnRuczdtMwe1mvYIBnM7eGwP0HQv
XHMHpY5/oeN5PaW4+B2cD6JKpbG6wjP8L6WDyMaA+EqbAj0Wq9qlZxE842qAvViP80TAsoTxlMHi
Ktmh/WirPbQAqOA1LHCsPKsh1WO870McN8tNPzEptP5iK1YDS4No7u2DFO2H80E4wz6vAqqc5bS5
p+xLA81uxrzbi4j2w/mbeTaGPJ0oO88lBgXALtAZAxL++9DQBdsRXE/+ucF0gGynAIEirsBASSnE
xlfulV/tIANt+8sI32QmGmkVOCH+kdHLhTHO0oC8As2sUUFbvc+9KdYh6taAgmC2SR9ubn9QgQPn
nxp9pS/SENfSeUgzp+wrOy1FT0jBmfG5etXKpsEWeHCiY+w5bqE/KVsjRgtlkObe3s01YOhlIORT
cgmELL1cFdiOF5/659ZFO+xMvcheNsA8Oet9rg+AP7Gz7Ca7YC9Bfef2T7jedPm81/xcHdGyqFXg
T++WaS/VLyDQcJZ6Oauz7GfloWsiWzWM+5bo3qLEXoSxv9s/QGREXLqhhBkYIOMFkSwnLos7vxig
qYQ0UT2OBDR5ERPtWHTA3M0vo8AwjXxGJNN+1MuXKn4m8dFg7zJ50Q0PvKfHMn6NZTzNSuZJ6rCZ
YNqVpG8kMxLotwmcED98t7RqoEJ4SDrP6msqn9th0+oiVczruLrPE+aT8rml5aCgn4dZd+0QJsZG
MYZDji5ijUw8pd9lNISrBvIP4yj41OvZ/aMwcLEyl4lT2YTIO/RbUNt8GsuHponOrZzchebTNH65
bUYC/8eP/M06qD4kqCjdmcZGjt4ifdSteNzRTvMaor8X4AAfhbXb68dn6FSXqWbQjxh9kQtIQYr+
rzHhy5bW6FKnTtGEwnDNs/zQuTJaGMq+BdmMAC8jX9/r57Lq7ylImJtSGIaJeYbW5Ze8HX012dHF
hBhbtKli4nb51xhQdkyO1RD7KC2lm44Nzl3NQF/5HCfykapRAllbwFSiH7fP4Xp7gH7+uPWbXXwT
SADkVaV3eD4kh7ArrAwUU4aebAKobyuZakmIDU0b2aO5GRUhw9X1u/25+vr3i9VbpMA99FUyoNgw
irOXD6qb74rHCJC12TN2Q2qN2+mpfrm96WujvPDjn8tyTqzJgyjSeyyLClMSJ0eWFG6BJkz01odf
iAyW9eilV0+KVtpy+UQmVAZUpIqD6Y86CnOLBPkhzapkkBWw7gxlXGphxnlrFn4pBhNcv5WfP5bz
f4YRtymmRzI03aDmFL0ZQCbbmHNNAi8BOejszY5GPZSletiIkLFGZLzr3y9OSNfrWu0reN8PPLGX
+jLU7BohmliwzEeH42IZNKLKvFoQVgi0jJCnbCjD6Otio+SnImVXi3Q/0vbxth2IFuX8nRmrRM8S
iX20M1s/9am/uMpG1F+/Xsn7NLePtOJicwxVKHlOeli5ZqXP6s4Ekj23la3kaqfBBopXwYSTcNX1
1//Tm/9tNx8vo4tVsySRs0bFzV4KxdeAp8nAZUvBRZWCFWtOJsCzICNhfGmK9tgUqgBr84dE5XN5
zuvJRhmrY4dNrxMeZmz1fu6rVnkwdvqe7EV50Yf+663dcn5M6lKSTgFjZxMF48b8QYzCSpfQMVuI
YDUbM1Dcvn8AuTgmDfeBBmLuxqkHQEyj7xJ96arSyswZSCupvTPi0S4xffbfjI1zdZ0SVNIUAsut
+uGmBXgFSlKueLKGUsGxc75NHSJ9hnKpeSYyWr5PE4CsM5jAZfBsjbkjL69m81qARnVue8xDu1pX
2wMFiQE554C4LBCSbHbmsAnjwDX1s9lD1DA61cWwSYvHpgExNE0aDAveL/pXM6zuExArhslWnX/e
/lx/KCV82g/n9mYSp1KNAbJz8zpjQijztE3iSaEVOGjPQLEvuQeHsxj3dr2XenFZOYcnEzoDo/vh
8OLJkUor3aU26D47K/VXShriZDuM85wwan8035Kd6N4KkhRe1LNJawPYyQz0qkYC8rczKrSWMfm3
v65oEc7ztdHCSrXH5RwQZtPpyLqj1o/3txf5Qyb79xHyQp3JkIOEXwrYWTuHm+Zx2ICDxKkexL5O
kEZ83IkLVzeoXTKOLDWRMuMeh0jp5hSkW5OTgNvw9qaoIBzzgpxmDs72DO3g89yY96mefhvyHgVl
ySkkHa/43IfWlgW+lW99Ci2bGu+xEgj8mXwJ1dSfVdmb9UcCfLtKJ3AOyIcIxPKjulPAmiAp0472
pi/pP3qwu9TLiYG6NEGsX8q3xRw3sTw4WqxudXOnNOYOE/J2EuqH2zsUHhvnSruWJSpg12tYDPz1
XbuKsaEw5reb2yuJPiXnEuOGRFNiwgoVJTuOE7GX7Fi11CuTeq/UIrb71WHciBAfB3thJEsTDWZb
II/KpVPCDktM7HFhGK1HqaBrnDAQVZNEuTXlXJgSRNoMTojsXFB26sL3vP9hhqg+UqcD1T/MojPw
qoMNlIlI+Vl0wTkvpvcQRFOyNfpCkdYMk6OZvDRzKQjyfyiI/H3DeeXPiGXVQnSMbyMC7NgzROAc
KDUM4MBxjVPjruMn6p54gdX55h0Qtz0Ymv+nOdlPh81jCxu9mUoFtc5zWrxjAsKvJBEXt+Bjqsrv
OfBgZm1g5qu3DALQy8y+BPHykopq1QID5dU/U1PJp4zg4W9CF7AewAGzDurH80+JlP5QoAkMspXb
N/B62mRoKui4VMPEw/j3remALoIHVFvvejo5/bfuS72LXebUgD+s0Ie1v6NKjrkbPeIQq7L1h9u/
4Oq3vfgB3Lftw94oUxXpioE4P7zli6eP3n9bYs2YLi6+tijzQIMYFClAVuRL6Y0q+qqtqHryIQb6
DwdzsRUu4wWn9dAXkY53PnJLA/wk0kNtvHWj1yyyZE14JCpSfmrjnd6oVtt+BZLFTvCUWuiWhPO2
p/veYE4kPXcg2c9HR1PBGHnIA3oiNXEMWu2rcZfWPRReeltZWjcPDLuT3wlhlkxlwFNA5CsDflnM
biH3Xqy8KeAk0qavUnZX6MOOwAPauSRHXlhX7u2PfDVfg2oF1ZgGDWXyMdtw8ZXTOMT6UsHOcfFr
gS3vogUiPpBC8OmUnOWmfqgoCMzMZduw7wifScl+pDKkKUsdIsgytdShEvVGr+UFl7+JCzASJWAg
SyvpHE2Pq8RYqU7OEscWW0Rl0avPnculuLQ7ZpMeaVES3ql+/22lXY1tDTi7leb5X6jNX0vyL1fj
IguL1NiomgbD1x+62a1tfIeStW34ugfi5NATod9EH5ILJ0UmFZKmRUiwtMguxw7oSuI05ZM5iwge
ruffF7dodRgXdlRMirHoIxwCaGkOHXKjCFukXmv3KEa5qR19MyGCqPkApDlabSc7EVfAek1vXWPO
aCaprRXo38Ej5a2dg3+sn58Fd0Xk9DhjKaYOghkh5I06h9jxJnEm9BxPcm79JfALIrLHCDCzQpC7
ipblrGZMk7JZeohfNXW8ZYYfJBgOTzoBtcp1uMDFCfLGYsiUwTzhB82TKhXHpHxT5Ncszhx5lL73
w/elKO0uUywzKTe6poAbEpMj9TPUnFwtUkG0hB6psHa/rnrjWPmyetEowBiVvfH/7++10696ykZk
PddYtaEv9ndE5YnzlIkg85LhB4vRdMJe151hNDonLNNy340FxE4kOlphV2UbkvSz3dfjI2VaZWld
MNpSEz1OGGMj6uCmbes1yXTQtenblP2oQuh/a+Ala5QJmdSAe6GT6Cwn+rKpozHehR0ah0rnV0v2
IBPMw+mmlwOzKKv6c9l8IVHq37Zj0V3lq/h12mYkoJNxls9/vdH10Cbv2aOE2SPpaPrkEJqWjCH5
taUOqT1RSn89w7742FxoV4ykMKMYA/pkF+zKe5iVRf1oUz+KCwMCt2Bw0b3Mh0QaM7iFmkKQsdsP
uYhR43qd8GI3nOuTw1Gro5XPcrYxAnhqW6v110ezbkl+fZBt8z0WckaJtsV5uzTKAG2rcFkjHdXs
7EgkkRKw6OJxzi7R2pBm48fFa7brhtaLlwu1rOSPysitG865N6LKLC2lzjjXJNwS9Hq2SrDohypo
X8Mc02Gxked2BfYli8bET1X5qwKgqdpm+3xmXlqCdU2PgDseS/ZYgDq8ZwX6IblGj0wuZZfUumwP
JTiulc6I33sNQ5CYhgn8LNTGJz2GQFuyDN+SBGKdNVFaJF4g9q0owRVI+gM0kyJryiHU1xfSfR7l
VoM5snbZBGgjAvH6VTXYHSnCHUrF0G+M3DFXNrXpBqAITsrEjVp5X8mRHY2lBxZ7XwlWLRA/Yg/q
FFtBdWKB6pUAScts2smk35sEHjYO3rO+onZPzdIKMS5klQN7ruOgtrrqHtP7j2Ul7ahhniCIuGtl
o3ZDpbwPB1Tfc4cyCClRNTxN6JiZFRrs1UTrQ8zAqbjI6VfS9F6Q56aLJawgyG2W9hYISJIDZurB
zY0SbA+mWvS00nQeLNAipNacqiARzZVj0Q079P0g8lgNHlTowCO48qQvfi2/V4N2VzSQHA4yGX4s
UHWbTrmF++7JZLAJ/VnUOz1NQE+tJX5l/hqaU8dexjhx6qradIButGnxFIfRDzSzvodBZqsRa51s
xtOmFzYWBZeIp5SQxzJrzRqXiD5OHkN9Fz93zzB2oVIbedK/QMZdD+WM6QZTZMNQuBhrBE2STypa
F5r8PjVQGhssOdredu9Xc1rN+HsRvhSZT101yxEW6ZzBQdHaXvbKNt/qXuWbW5H43XU38bkY9xJt
MUqKxgSqTkvjLhkqvOV5GmKrBRE06WU7SzcmFbA//CFWf67JPT5ZUcZwAzk75231pOsvo7wbDGrp
8k9Tlu04n6yobl7yQToBoJo4oxY8MA3VMC0/RJLkBaCoGGStsEJV051Jui8SYjdRgZFfzYPk6wbi
PaciavDr2wry4EopbWWifmckx+Ot035FZXVg0nExn/Wp2pfNi+AAr6Xtl7kIZyVFmjcZWyd0VZ96
KDUd09Rteyc+jh68mFV9Ba36u1YKg8r1lvdnJOOZm6RBN/QIwyRnBmJvpXkso8gi7Is0g/ciByIQ
RPfqYWzew+4kMePQxnvMY/9K5NIf8T8QEPxLHf5T4/y3D8JzPA11tGhmDTWe0sVZN1v5gDkPL7az
zJKeoof4AGImNGVENf3rDeeL78EZWjMu8kQaOIgqS/c1uISTujuC/Rt0sZgge1bq/TjuAD87tfMd
OL8fK7zs2eC3PXT3LPpV1zBTBU5bwDBMUNZWzfQUpADMy4Yl+EDrLbsRQ3luTLR7lCbIkVAFR/WX
4YW78W4VS1y+xsI35dWKwYV18iSZadlkBaM4jPBb+Kx8LSCPlHjFi/SgOphVi+/+QmKKnrLXPeff
+TnPHmUozZKOKfI4ImOkQtesnCHNFjVY5DWrufUhubxK1WnJBoJloFzu58+al7ry90XdmsCaGu5k
T25nV6MLciVRK/T6GNeFsXEJV7fEnTatJbXOtMzeAmU82mcQSPIjtM7wrIh8jM+knujlc71vcLEu
l3/lKLdELR4v5zwgnklVT81/6QTlZ0P2y3zcZlqxWWWahkWE4v6o8d762pyjM4o6ZBXD9FYaUZdB
UbIJG2AHIJqYvhXyvjUA6ZC9Kj+Mqj+z1zG5ZxO0SkC+OdXWmL6W43fCoE1lgAC63qimtNe7bwzZ
26A5JUSpYtCJ54tmj+gHjlr1EMjfBvmlqHu/irclg/xgUFaP4DLtQVsa7yjTKYpMB7OUBRQ/H6yP
/E4vKj//iMnmHPdNUtBzWJfQ0mJW1FNHmUzMBiqbsZw3eg7+OlQh/aRQD4CnfZ+C4o0YgV8PheRI
k5rbtJ8h89RiervrlXMaFsytK/mpqZlpGVCet8gkYUiiWd4WmoA7pkt2Xd08BmTS8SfTo2F731FU
L4sKkKVyAP2lRJTTkgOyRdImd5RlzG2DAWStncaqf6Zacaxy8zBUD1L7Ciw0qCkoJVDvrf2qOuSN
YUfLLh0CbwmgbpAXu658yBa0xP6PtOtakly3kl/ECJKgAV/pynV1tZt2L4weR29B//Wb7N1VczBU
QXElPUhXExoUQODYPJnksQy0kzH9GK3RY6O5pxNc56AcEBg9ZVb4UJgpJFNutc5wiuldJp0blfqx
jr5nveqUEB64biC3rIepIR6GRwfPDE8cZMSDNdUaurNTNEGu6rdW7GeRKq8w7uKy2gBqHSntJ9Be
o/Q1u5GTpnaO1NbcQWn0l8g5/Rtn/RUFcZntGECpa9Rn6ZNHoIsddt/8LO9RuwE4XTrCYPyU/fZ2
ydjAei+yGp/2lr/QOrUUU8e5qpRvy6G3kWL+s5QuqCo7cVQ/aIwcwikEy3c/IlaIgFbJUTH3TFPL
fTRe473W6bVX10taEWHwpPgRDdTWqx7zzUiSE+bQaXIS9YRyt5trujvrkI0DaGqcalxZDUnMax7d
JbjtilI7FPlaYt0G4DkOCJRmIDUN+inXAmLCyDRfIr9CZIbSVLmB/E1JE5uitKIXUO8Kc91Vg+y+
mt7mAMoTdF+P5kOlHKRMBW38e2Jl/pz2boSiVm/pOymSdt0AGvrhF1PvJ/WOGoCyUwcSBu5M3lSo
2ikvLAXLX3yWKUZ9yfwsRTNsUXOcpfJWAVqnx4MM0nfgeRw1Mn4qRXBbDKWrp1DUI+b++m3fbg+t
Pg5n0qO+DyepKsO7JQNYaFrjFEXYym9qTwLRxOCGDoNQHyJgH44G9AXSm4jAYOvFre8HZ9rVuSmK
FuwPlxSk60lyP7Lao6Og572ZwH3tk+9jmjUUD4t5aV6UPxX60lWiwHMJ8K7ccr5JGZSgZdVhYC8W
bnIp02OQPFvNfdVANk/VbDWDqCEaEwSqZXEiuYr1j2q/qx1yEWipsy5gMJoX2n2LEyTevQ2Hd/26
bA+5rBbhDJdeBsqEbhQKzNnHwr2g5aEfA9BHQRviUF05t6VqlyUQxeNdjhGLBB2iolUE5XXRx+Ts
mYa5edMYsdXWAm61yB1DRLiwXXdcbXS5tKsmBQVq1mwhegfCJXywffUoea09AZXUfhOa581IcrUW
F0mqaWBVVoFDBQkpBPZml9nWdzSgY0e9GD9A2+ymrnUXeSLLvB1Hrhbm4sihNkYlDvDymDftjJ3q
YOzvWLxktuwPN6jp7kWd/O1jtVRDUUz8+y8xvzY3Qom2dXjXF6HTgqncyFHwKgKoPMNIU82lnQOS
0EOFmXHbTL8Lru/mSa+W595IR40AYn5oy9CzacMNzPAIz0Ztg3TVhRazaxk2u0Bmo3FiV6Tjse30
V4tzb4c2bYEsMZMuug5oZkXhwL4T3dfpMZWyYxTcSiiXoYFtWO+TpAuAHJtGdrU492Qw706yvsZI
VZ1BcjW7ZARzT61g0Hc7J1qtwr0aRZVUqw+wxfQ5eUowXXWJ7w1I+WEAj5XIMluGywxsvOZGnkh+
Wrg494waPQvNNsSckLZjz/1N+wRBSMCnW4BUdKcCtZZ1zF35JHq+m2Wt1Z65RzRB62IaS+y5zKHj
yp7zke7YkDgQ1t3J9D0E0bo1yCJDvPjlv9zNalXOb7cViSslxWZ1dC/RdIeVMv3MTahtfcwOfVXd
9nw0j4B07EXp53bMsFqbc9hZVeRjnGCIDkoesw+5Oy8/x173jh6fq96NyECRXICWFlRH1U4FVYuo
krjthr5+wWeiurLOQQFd7FZPJRguxdeQpvj93nicHaA+7oNTdBRtecvhrHMyrnQZJkYfjiXGIE0M
THR0cIJ/oIitrFfgLJNCjTGi4EPBlEbgaDWkQ+LeTQLVF1jALTuwXoczQnPYd6RsEAc16m9LR3lz
ai40ntED+GWxZzDFAcbyruP61sCPT8Y7OuToz8+ixuJmJ2z9Ozh7JHdapg0FXE/jTl77Mw7t5Rv2
zqJa+FyCAD73h5dQpGQr2j1nn9Jc1dAwWqC3AdJfWh2o8sMII09wyMsh8o9zvTneEplNNmhGBlpN
DL3gAL9Fj9WJfXI1t2fcoP/2enImCKNzkQw4N2bc87c2No9dKv0D97HeEWduCiUP1bEF/nYKz1SD
UCqwNk3yfP3ctrzzehHOrrRaybpkYU5r0+DINIh0Q8awsezRwoRSLx/+q9X4jABtrmyWJvQ+lLmG
VkS3i/PeD5vWmzKPCiETy/u9ciX49IDpY1hBbA9DrMdwtoczPbR272UzivTxf4AfWm7YteU4czIm
6CuREGO5alT4tQzsQX9D6BtFgHP9FDejmtVH4zGNvdFFBcsAOQmNt1ZKFKcOPwYKLMPkF82ZzSDN
n+9IWDqsPVZJ/HZ9+U1ftF6esyOGJNXQ1EK1rHUhVfeRozNoK99RXF7IWF3WLQ26/GkBaRkP2ozR
P/ldBHIW2TKefcRMgF2tGsAPmUd802f3xWOYupKnAQyPgU6AxWU7+yV69JvV2PXWOStj1V0NSj+A
73upvs+L7BRqygGydMdBh2aaDtETU/JiqA1CCkxQpBTY0U+d1JX/TUARadQBPvpY9XYkf1dYYsv9
7+vfVuB0Nc7mgLVjbnIUlC5QwPOD5mLFIvTgYlCuvRLO4AQAFTdZgLnNqjHvC0sB7bFqSyUAlmPv
0rI8GhH6OaJSwfbh/X+FkfCE+kqD2Qxwk5MLpoX2mnSs21MSxSIftNXn+apjEp74fqAzlGFAX3Tp
euLnKbGH+WdlwePlvZ0nx1T50U43dZKAqHV3/buJ9rf8+epyKEPbg5MVK6PUwqJ7M9GcQRMY7+0v
93WG3N1PC72jKUP7cYx1R4EM+tRmbl0SjMj/TpXhGMh3RZgLbv22Uf1alHOzsc4GE0EaosCptvOp
c8kE4G3nZCgkXj/CzVxm/fW4u1/KqNTHZmtdihtjgmQacbVfmR+4mktQLD6Aoqp8qo7REVPiIm0Q
0S65RxFJKkFFH82lKRvduCjPRK73jamfJckV7HL7hf//gWo8a35QEGRGXUuQsbWH6Vv4Hl2sh3mX
32hQPckMh70YAkCAaEXOL8aqWc1D2pDLzGa3I78nSSSiev32Ay795+2XgfAqdMhQXyZ2k5vUqYJH
oF4E6Z9oG8ufr55YOKUDFKhxE9Pho4XiQCZiilzu19+W8evLcG9YmmUWy4jPL7FBDm0UPpbTawEo
O4rdnqLJXkeFUuaiJbknXXTMUiSKJ1176G+Fz+SgHsFsc0pqFKWave71kw0WIcNv36WDiExnO/T8
2i/3tDMaNI1hwiabim2NL1qMGeURhRKoAbehqGKgfEYE146Xe96jmmH8qmD4foZ0khn0DzutdPSp
0vZdnpgA+4NnFnDzbNeoYeBMKTUAyg5Huy0TaFdRaS9F3bhvDYYGqFGXdmeFtVtaJfo5Froe8bBM
ujam7OgsOmSmBDgGhTxgQyoTQWdyMnX5hzXOD3UpJ+c8n34U3dzihMtHRe+pYyYVdYOJIRhOAjDN
my2Yp6Fxse+jMnNmHWCkUZ0PdOhmeyqi2dOShEH0pa3RhZ1eSkV5YrGFueA+LjOIqupAhUFSF1Pe
zbd4iKKTbBAvJnOxa1J6iA0Q6Mtp/IJx3uoStChNJY3yvZmnx1pDOyYvpZskacByhJK2Mb53hly4
kxFDPhkgNCUCRlxO93mb+cXQQpWqhKZRZ6K9pIOxWhrZvutf8UsXRYDEZWO+y/RK8XJZwrRsWD6D
NcJhRnyWCoRMLDhopPCtuX3Raq20awtfJ8VMhEO7snVIGBw6Y4RgZiyD43LUni0z+cn0DCRCwRnn
tKeD5A/Q3kwrfDhDR4eVWfu2mx+l8DUfJ6f+SV8agmry9NZHeWp36XwJx/AimdV7Y7BdKFfnsJR+
MKJD+6K8KWgjH0yWfGSt/o5pRHAQB9/CmO6rtGjAq2UsHXcQ4zcgmJjTaT810Z6o6GwViS/X+Obj
TBECoyJ7YDH+caLIq9hz0Ij0nUQ2ifMbbTj2Q8Ggu5w2fmlNjjloAq8oMK181Wc2Q9lkFIiLmPmB
Wb3S+bFQzEeBU7ru/7TPEvbKtjIZoPkiYMvEm+7LQAekngpX3/sSUJvA76t+5rEJfKVeLdsi/yTa
IuefSpKE8WBW5KKQ373GDkP+2iWizEG0COeiSgBN48ko0duA1l76M4SO55TfC45x+aVXTNxn72F1
jIoaJFoq4RiZN6ClkYNvtz+Z3tJCyd6FDfXr8aD2maKtViv6EtDtEfUJdQdeifiW+HWLiZLYsxzN
Dn4AnwIda01xB5d40x5jSqagvyg6U857zWCNSnsL3qupYaRo8a1NyrOBIWXBsQoc1WfguNooIK5J
1TYIYJbSK5gnF8wRFIBPwIos/drRIx5Em9BoLzTgeQUPUPDEP+dCVosjpZCbtkNUGrTW2TAPUaQI
+Jc2V9A1TJdp1NQ0i/PDPZtVjXUWuYzjLTgV3Qnj1YIT3LwqqyU431vkNOzkbhkld5Uf8T7zwTqN
wn2yI7fqU4aUfbkham5DfV4CrtsV3RTR+pydhOh4TthACTS8XuZ2PqSx/qsLZQ9j58DC5i+hETlj
8U+u5782/ZccVhoVLZPYRC4WyBkVuClD/zkPlnf9bK9v7S8VrDaQ2v8drEqM79UEMBrq2F32MekO
8AXRr6oUUoeJVuTsJY6xVVQLpZfBQSMAIDhA9in1+hcG/KvuGN+D/ehgGMEtdnngGv+oDQNA3P/d
178EsbpMilVFRQYDnm2P/u7ul+YtWCxQ+zHsCqRToJsBz6BdOCKags3J7PXSy1NaPUYmZRBeMGFx
lg416hbDLTuHqd3ulduwtMfj5PY7cKsDBOyYh0qy48w+idlINNEXWAzj6mdMTTDnsQbJJat4Y+a0
CzrrgdQs2MUS6CINkrvoNrhZ9FHR4IBCVZXd5uVk971bpYkL0nA3wpy+UR+r4BzJx7pBkgv+kZwu
8TBzY5Y5AfgQpMCZW6iWU81rctk2+4tRRHYNG5uBU2s0XT2JbXwfBKcq5qGOefWjLmogeRqnlJ+N
qHSzGys4W/TGZINd5f8IV7v+HJwDMKNAHaxSI7iJgyfZzBlP7VH1Cy/0RUNRn5Nsf/nW1a3jrGRd
FGOdZQG8nRzdTtazVt0F9DwbP424c2I19wLlUanBJw1eiR7KkUW+7wFUykDOjvmfRD7NqG0hvwEK
lwFJ2NkxYZ4ObHL1TMtsV4X9fTO3+ywh9zktvDapHKSDbhUpZ5Z5VRcewnlnaL2djnsyXkj00CWz
bc232vw6FM9qN5+nFmjf5qBlP9Kh3BXzaYYcp/RS1tZBUUDMRm5ZwPAf8SFNXiPw3pUWBXQrPgKM
uRvHHuhCpEC5qqKXCkYFCSXs0cKs9PgcKtTLNSKSttt0rKsz5dyCqk/9FEwKzLIcOQWGfhRpdPA/
gGqI7CRTJHK3XTRerce5AbPNNJWFJjxdCSFPU3kn2kc7yqgXN4FTJhU6cpDbYYWdg0Y3Lzp3tia3
UrsTUi1PSoRucTP9/vo9fHAdVcGEQSS4xe4YvM++6sVeooHtobXzAzuMu8BehMIXOSwmMmWbOJTV
2/kr5C4LiSnqJ5R68Arm9hXICai7MBIYJykED0/hiFDim6DI9aKc64hoXlRTMy4P9n9dRzBAoDzs
XIZX+z29mTHYgxY25Mhc/YmAzFkQiGxGjKsD56LweQTvZZbJS6gT3UBW2e/N6aRC0+a6T97ukKzW
4fxEXyeyCd6spRkpaZ5igbXcbg4dsOKgYqdPuseIozho19+DN+Emu11qb6L4fDOnWv0GzkmoRRT1
KoNxDIO7JN5ZSuxGxkulvlzfq8AXfc4jrHwRygdBgGyXoMkW7zEuu5t8TPXtRaJx14NUnY/Bc2mU
slwqNeShiocJO7R46P76TkRLcNaoSpq4ixiWiAClgIu15UmExRI9eM4ARWaQkKIOyKWo7skIoWuI
41oa/FZnOSp57hPZ/a/29DlrvPo6ilTnkGvLtEs3qoA26MeyaQQB6HZP7OuifT6G1Ro0QAPZUFVs
qpRc/JOXjANEyrMdGYBGgm5xXvwoavgqlJKu705wxXkKQMKCWW7AQ35Re8kO9MfeoK6cfsjm2/V1
NieNAKXWIYhiKCrlKYpTUkgxEhjrEmYI/GYXNP0jimB26kWueRuiwuWqvnKu77IjLNcBklyQAHOq
+//AhG72mFY/hYt5lFmbsjBucEu135F+Yu1wO4EEQOrlE3qyu9Igp2Hu7Kb5GemCQv629fw6BS4E
aoKoSbSq1qBeCubB0vhVJ16rguTv+mlvjjCtT5t7iF1UVcMgYVwqY/cKsNFB3N6M8XdSoWSpKGD4
l98Mybqn8whdhsDO5Oqg90SxDS0G7QF4iuO8FvymfxNyf+2de7mY7Y3DXO7RHDIwyhjcYbTQ7ulh
GGQ7ld+N6S4yH/riLkx+yumLFFpuUdfgI3jF08tL3TOT9xElUk0Nd7l6M6WSUwGe3tC9MZF9o5y7
Hkx4RLfpdAbD4GB8S1XVkVhjA51Uxvdjf+7M0C11DFaFp5C+JM0hxDRI1Ka/egU1F1V/lCaUJkma
O1ALPjapSOB9E/+1+iqfAfLqmU9M6qQgkaFQrQb2hKmjMYQmaqUeErQCA7mzywT/PZueIzXZxQo+
12VKDAENxr/xrP/6DjwRRNSUESSdcAeHI+YNb40PxQenyI/oZwbOz7vwaAGDMAa3E91He9VdQicR
gnc7aP36BVwMQ2KUnWBUtcsM8aKyx7j7iFjej6IEIm0CJqltpMfXa/8cXFodegDZUnNWkelVFjqS
uQfaOFv6mO8tiFFmZ5GT3fblX1vjwhYQDQVwTliNEQ36UBiuDYEw7/ZMBahKlfZtru0iEYH+J4fR
35nV16pcoKKk7TgYDFGwpElnQ6We1oGu2Ri8aM5PCv2mSb+HkXnaUlfHbEcUY+oOE8LBgajdXmfF
bur1o9VIfpt+CzBWJtGXMskxUkZUDYJDPYMjF52UyCOYnBkmVpvGeYxbwDyLgcXAmTK7y5Av2eZl
9sN9t6Pgn3GS1v4xO7MXviZIB1+WwsB/4BO2I5evE+QM8zwMRlrGlQYGfWjxqEeohGuow6a7uLSn
V4q1xdO3Iittcla66q2gYhkq2rH+OsMFa0c0apwy+I1BLkfLZDdsMhCqHLo8socJ0mL1ZGfEtOVZ
fghpKwh0BL7J5OxzMTeTlcc5VGnL51lt9018DOJSsMi/yV/+ddB/TWAbEtQXWySsvU9eUWTP7KX2
tFCzYHhpVx40d/KHg+qX7iTkwBEdOD9m3TApGnsJQYi2kxj6tY6EuUgn9NrAGasFAAxIXey05wC1
VFHitElKs7L+lLN6ca7qkdzC+jOvfo4fqjvlqQbrSOxY5xqk68DxL6A69h0O2AsLIdpyk1RgvT6X
uYUd6N57TKNeJlTYR5o8RIl5GcyytyFgLdlRsETSQ8Bue6UEyTsZRxAUDw4pIMRRoAWytHmTDDqp
fTp+a6RD2R6Cog0w1gpqvoK4U5PaZvE4hGD1KG91+ZImGXMKtTzkBoBWoZTeTFHxmGb6Lkl+1WQ4
skJUnxA8Y350u47TnrVTD9pA6Z7A+rZKJ7jAohU4UztlRmrWCqzWlEPSXIK0px5GglDps3JwxZ5T
zjRWQyqTKgAWSQlmJySvszR6JUpZkezL6Eerg2mzqt6FhoRw+kkQOy738NrinCksZDmeiLIsrth0
t0jEy3cd2vf+wq8Bcb8XwXqCaIByVtAcKoyXjCijNFbvUeWn2ZuuBrOrAQcANUhnCFtw1YYoyd8W
6GXr0vsIuhbDhGws5ILbIQTPs/Lj+o/atIWWToimmESzPiO5VdBgqqqlV+OIe4SueiNfKHgPhs6/
vsjmVVotsvz5apEM6Dd0uieKoAdqjv0uD0UKaZvJ8moF7rKmaTrkSaciALZAKhu/B/1Fa1Evyu+p
/lobh+v7ER0ad2tNI547kmHAIlJv4ro85dpzh57N9UVEh8bdTivX1LKqkbzpY+RVsFs0EzSdtrPx
1alxF5KQOiVToMBQh42tTBZC9XONTiWIBJyAZS6d7/BAL2Y5C9696HNxHtiqzNCaGD5XBLicYvxO
AaLLDPAjNb6pHkkiSEY3ZSjNr43ypQ3GsMuJpsivkkMRvJldCqbj7kRLhqIbkV1WqGiDJAgD63Nk
1V7bwmHpT21knIqe+uAfzEPdbeR9UVNvLh4zTbeNhuK8FAeCE34JtEYUiwjrt+uuq5/NjbXo+Zw0
c2nBQF1Azeyqx3CvYBJu3pHJRkHoP1BJ+xz2/ssmrpbkfPest0pL6pZeVPJEMpA9IX6uG8MZlA+9
VYFcsqAWCtExe57q/iXQQOLQlj1CDAINt5kC3jOC7SKRqh3pwx1A/JBzmXU30kpvLHTZDrRvkrkr
tRtJ+tHpN9pUHOfoRNIKCCOKtJZVttX8gtiGa06pPUPsI9XJCTQ+3n/1ulQuRgBFf2nGFV6XgoJI
G951Ybi7voLw63FWz5hkPVVrWL1lCKrDzKhPKjDoW97SdRyMQ/Ue+qKiocBofOZPK0vbF6Tv5xLb
yk3mqSH4MmSBLRc83c+ntlohouBWbEo8XcgHOWDRljAralZ2CNxb0h3LSGCjBKZW5aygjK5HCCA9
DhHxmIaOuJLvUjl++C+/FWcJh0Q3rREp62ezVsWYvaxBmehzSOGQnKqd+SaKkoXXg7OB6jzHudUt
9t2ubozjcJu4JcYiDBulz9CpMOEqWnL5G6+8bZ65JDXKUUtVXMjk0H7yAKaH2cuE+gmCO0g4q6WA
KqCvatyQwjpTCzWI8h8lcF9Gipc10JSmqeUOkwdNf8eQykzDb5CLCnzUdmy6WoUzEejlRYw0+EAQ
63xapt/A5LyTdtC2FzIxLQHDtS/DmQpVjitJGfFlevNbBL412mHCGzgT3EhXcNOXX31tKS5SUphW
VLWBsH7EzAboEJ1lChepoKcwH81NNxReO9HmuGipGtNgKhhGGgMFHdNKe9ZAEEJI+GBg4EewO9Fa
nLmgDemHMsE3Y14T2xi4e9K86hJ6yoNmK6C4seM3bS+uqoiuPGc+DKVsADpV6KVKBk8FirWrRXoC
2zXV1XXk7IWcTvgXMK8L7hEVIxCpuKFnuK1nBrchxH/FEBaRieJH8JicpIW0qHEiSrpMptseMuhP
Rc/1jdXY5lEFh5UI+yg4yb/m8IrSrBCNapdS6oGzdZA3iOqk2y6FmqasaCbmkzj7ZJZ6ruaL62ce
QxXONVW7nR9zr9zFzuiw9KaipxEdbVEbXbQuF1qBZV+XwY1JLkGS3elASaRV+9oFlijuWP6ev1/4
1/44u9WQIm8qI1zK3gtOIPPHk3YAv57hJ55xKxzr3zYoX8vxtsuYlIpRUDhqu/xWcUHnB+24+QEn
eVD3+pvogmy/8K/lOPtVF4oyKuDzWWR1jShzTOU2bzCXHIsQQ6KFOLNVJCM065cucon6kKzki5wn
0vWPLhOpwIsuxl9Gy2C0W5rJlKYQGbwhJNmZoha/aBHORBX6WAVUQ4RTxb3dNr+pgXZkP3kCA7z9
fr8+D2elSEzzcGw/HxchQCWh6rho5DG3zTB/YAf2uBNL5AkW5dlfw3as87lFTdtqXxexOrUVldsE
l8HibEasD2PSL29KSU1fz5hvqe+g7MBsZS5yYYL3ZHFmoktzA6kk3OVCTR+eFFt/iVzLiQ9Im/yU
2qJpl+1yrfWvT8bPOxpxOM7JgE+G0WcwULujr8mHoYA8Z+Iv/qXvHthPdMowQ2HD5CNCEPJFLMd3
xWTxw5C9amolWfZsQSXPfARVOUb25tjt48TLVTz05CeUy+0oFYzN/5sKyNfeOWsyasyQoB5JP4ne
lqC43S/05WKBrH/jS79W4sxJG6nohiOXvRAyfK+hcgd10elNjX81mRdMYBEkh74tf4bQF3YDVT6y
Esw7RV24cfwkeKPbKdzXT+HtDeuplkLr4xLddJ7xGxGSn7j6w/xigRZzcgsQRh5DUImF7ig47+Vv
vvadOSPUp20vK0mJDtAIZZ1sDL+3au+Fcl6hP5IgPmt9wV5Fr4mzR22CBTWKEGb09dfcmxHEZ3Z5
GD1oFKLhK/Lxm5+ZypZsUtmg+Hu5C9UNqZYbVgHn69TP0+iCstluvmvgEmipuxBFIecX2dytvG69
Jne1miTterTPl0ssO0vyWlEbXJijncBJOhaCmoXr1OzcFgIeb8k3CFIJTnnThqx/Anel5lpmKYDz
oG/DXx6bfb2X9fugi6KlCDHYOlPf56CEaokS7WTCIJUzQjokCwZw6RotyCilurVbaUD1Zxzykxw8
V2H+Ekih4ap9j4noaLxESTbc0nb6CNLWzyDcpRJwTMp7Nn4M/WsJglC9INDjAV6OEFzkVHuKWw08
6Qzik7dMX5AfZm1jkC7fKwXq/IbX5fKLQaTXqTbtoLuPa1BOkdMst44KlOGUG96oqH5dt241gy0A
fJ5y+yOojlKn2JDdwoESDHO08y7QQ6+vpX09YfwI/9csVpw5mTwdrd4ELPJ9ACp8MIYB+xti42O7
CyzcfWlPk/ZszMSwzVJ+T2d2KNVcd/IyrWw1rl0Jyo4x2tVQ7YHy7QtdDhZU7OEIBgHpTkYMDho5
vfUN0PI1d2VUu6nyPtXfczO0GcoywRg59XQZQeSpzY8ye4AAm02lYzscM+uUBiqYcp4qHVBt2cKT
72NoXD/Kcu+NPUtchUFuRkgVu2EDVlfF4l6kbI0NWFIBxGrCYDcXd6QXUbQub4y3MlRRdQy6aqqB
Diz+fFWiMqzBUGQd2XQX147UxvaAub6JCkf4N9/dah0u8mVSaQx6ibADvHB3kKNHIREkF+G+8jHs
46iPdQy9yuXpyRWcpsjUbGIh1tvkTA0m48oBHLLLTJX1YwRlGirUbnoLqMvHeJN7kQ9G+h0DZ7XT
fBQ2KvuH5gGsPft6f/31i46bMz9FYaVBypCYtvNdN5rfsgwSi0FxuL7KlutY75azMGnYV0FAlxgP
TI15tQdiwwVN+VFNivs6FvmNrYhyvRrnqAJw7k9kAe7U+XTRI38MIkFPYjmVa5eUewYSjcaY6Fhh
SvbqmN3Nkxul9VMi5MHe8oCrrRjyn68hjOoy6Ed0w7Ud8P7fQk/CyF3vyTcNpJsgYyP0Bdc3xgva
9YkZqJM2UFDYOcZxuYfhrj8mz6OnumL1FMEbNLhoORujqmAtBnwWUd8C1Yn4oPliSaqN6gsEByxD
WcTVZMvkd9Vo0AsJStiU4NvkLJCd8BfGYzA3baCuBO3yndUJLvxnafvPG/LnktzW5EqKzHxEKNEZ
4X1pkkNK6anL1cBN+/kxVDq7b3snjX8p5h50L5mdA/BmQ4DF1SJYfg3sXCyW3Koyb8a5+KHrqlvM
47NSz15rQW+YdLd0VHd1Qfd6Ih2TWRIFJssvvLYDzhCrbWahxI1DW2Zulumv8lsMCWoLiUwQAvZ6
3UIIvxFnj0M1S9G9Au6ycaEyh0pEiotuj87sTDclyJPjF8GCy9P5c39UWbkyvqEvg2rdakpEPckh
3OfHFHuDCDzE2UU52qaxWEWVnLEYOm3SpB4pWg7+yQIdkBEMtTmA7UYoeL6bhu9rJT6VjkLY017B
pZPiG9KpdhH/vn5om3Nxq0PjU2mrnWtadzg04zw9ZJjhVn/1B+i8vSeX4K61AQ5NzzUGgdUbS7PH
X7GLPVqCrtImVnL9I7i3Nde9ZkzgZ8dVQcj8XPhACO6yWxDm7gchIGrTQa7OlHsGCBYxVqUuZ8pA
BIBDBXURBr/+iRtercLd/l6RoFS61OFykjsyePAbM3FKoSq46IJwUcfMIrWoCfyWtlNBwH6I3hgE
ij8rPJj6tzH7JC4PiNbkIgxFa4iWzFgT6Elol3iAlIOie5+iWTb+Vn0TI3DCJ/eJz7vyuPlRZ5ak
0jAqqOlL/QuZUZXLi4WQdlbsXK0fq1Sz9mgQqTYU4c5yHUBpjWadXYAnxEqilzZGGdSE4FQhJbum
jV0rMH2qwfjJv+j4PCrVDthHu9cBVDV3YfrWN/uqPuX6K+jKgGh9VEGyoimjA7Jd6F1DuBRtdeM5
M0xXBsX3uC+GU128qtBAoyTx6jLFUPnBUL4P6T5WZ6dWz0leuKlxgPyXrViKXUqYOwShLgSz9fBD
Y7tghFBw8p4CjI68a27fLTSmS7Ba1KGbD/FtM7plk2aYVz9FMQY/0+PYk87v1emsBeyxt9KzTLSd
Qczv1iQC9Ig+OReA5UrNJC3C9IsJCpG6+lD7VuQu/l7iT//K3WQiq0EepTK9yCNQZtET6OxvKx0M
m4FE7idL3UsV9BJkXylmoAjTkzGwx5a8QDtH8HJFP4S73qxCeDZGqP+G1a+gZV4ZmQJPvGF0/9wr
Fz3rKMua1tL6jQ7o3GPoxIveClc/jfvwJr9J9tX5KB3LA3j1VV93smMsrFJ8Iir+fE9//gTuiwbz
ZE3jMhVB3zsn8BZlheROu59QsQCBKRRu7AANdyBb6COUFWdHQWsa7GSCqGpjrvPPn8G5UlB5T5Ge
4iTkCeQ7XrgfdkvjPXVAAhVCPw2JPZaW9woReFZReMIPRZSJFcejhgNYQlV0QF/SnXHDXMzzHSPP
coOP647275hh2agFjQzd0JAAcBvNetAQJRaQfcwoT0EJWN+EIcll3CfN3etL/e3gLHCFW9Cz06Cr
ohLOwdG01xNNA8VyazX7olftIJf2liTibf07BfxzmeUdrfL6PIKK9FRBTJgOua0387e2+5k3MHxt
uDdRur6+qa1Xud4UZx50JQrMMi8Rp4wXBaoztS7g0hBth3v2lNTJEA04tcBiR1nXd9B7cQIwhgS3
WU1213ezUen+8/A4CxCYcW0lCTj5kwO7XRKlFnzfza04VhWdG/fOJ3UKa2Kilp9VTwak1ojgBYsu
G3evQZwZSm2N76JaNYTKnkOp8ubx/vpxCTbBd75NSVHS0sQiqfXSx7VdE4HN30CX/PE9+EZ3pczR
/5D2Zc1x40i3vwgRBDeQr1xrUalKlmTJfmFYXrjvO3/9PVTfaZXRZaK/mYh507RRABOZicyT59Tz
emfWt1F/r+xWWc52v5yIEIAh2gyX7FIQr9dZjy9ioMiaZWDTUp63j0vwTXiSWakNJcLWzSSsAZvX
Ka8gWi/i6BUtsm7z6vqX8VywOYQFN+XJAEAwRY1TYrIoLbjlN2WqKOv8pkTxv9+XicMA5J8SBptU
n70qwwG8XcpuOkK0yddfq3lf3JPDirYQUUut94KPj9frcl/J0BqTBQXITkelxBjsG2hTjjK4BwZj
hhqJZqFk6m5/tRvNCtjg1VY5vz0GWVgGM5YcIHYcGLWbg3pCS1amiKbT7Sk7dNLbGOZe1s2OohA4
3d4uFgFt5/s89tbOuQ/bmm0alzmGukb2Gq6U59GDgklg0vpt8oLfB1hwbFGyIAHOHaTcqGjnTsZq
MPC1djc9SxkVGMFNG9BAdAFUvKzoGmcDXToHpgmHCdKUp8iE6HPjSwSPQ/Jl+wvcNOmrdbhvjvGg
MA7RlwfTF1Jv86ClPzIq7MmLVuE+syKlQZTlCzt3yd0qZqW8ELfYmfeYT3brPf0M4HXnCxOtm+Ht
am/cVwVXxlzPVbaCh4a7aG/4uj0/L7tV/mBxK9f0q4P8ZjqmyLGKdrv+/cpNLIB5q4UMN7ESm0W2
tmtHN4GsLaqeoyM5cWejDZadREn8bYd+tV8unCulCierATndgQySdNkzHZrc6rQSsmy6FRVnBdE2
hMYVwO81JiYF+77pPq6W5+K7zljbTSaBemuBmleqWawqMPVY/my7x6GkzyEZH7eN94bMPNzH1ZLr
T7o66QgUhsSQzfWkV/Fx7SijA0EwZQZ83woC0t/5tSuo8/xsiLCqcjOfvl6eSwR0fdbGoYd6pQ6p
Tl91E6960fe1Ez4tbnsWh9HbKdTHfvlK+syqbkwq3CNonfu9n/qtR/x/AycUXB2+2Dx1wNV3ONuz
JoMOafEUkzplvIo7q6eqEYjC3MwOrnbF+aC6B9GPrETgE6bpfQyCpvj/Thr3m53onP8JdHlcwhI3
o0Klpjf1AwSVLYEtinbBeRtSDnKmFOu38XtXBuqotoedinpiuQdtuFX4VABluDFdvu5K1VYYoQ6l
JO7CgVhfrxtjYufmdXCoQ17iB9UF2QP6K5C5/ma6LYqYqKac5OO4Qw1TE+TBN2Y8f/8B3PVTTQni
C1GI0UY8pdtvkttizgLXLkNi3z51fn6uHmJh21G4LHftWjLlWR3j2i3fJwQT8wjEH6pKTmZRe3yS
juW/ktu+7V7xkF2BFQzSVFxIrssadLEGXs8rndpylx4MR/GprdjNSVRtv+1ZrtbirgSZ9aaTRkzP
rmsN++4cOcQGZA5DNxImV4W8jTfv+9V63AWhoWH0jEEfRKZQYTIkJ01kJ29AFAKZ9zF6EtyV9ef/
I9+6Wo67K3mkZ1FXvYtSj4stu9AYxpwsSIbqH+9EfC/b6928mlfLcQG5U2k1aT361GH7XWJ3cifY
j+j0uMCbmVMZ5qv0rEkyq9WQv8rGHixDz0FQWlXobe9GtNr696ugN9IWk801Iee+i8GbX1lzr9mq
MVkla+40zXS2l7sddK5Oj7vlHUvRj2GQUnof2rAjvNw1v98D9rLbXmn9h7asgrvXS2kEulmDSaUw
Up+B1DaWMysIFVcL54cQgFtTjX5sLynaHD+RAoitXg4jPp1SEVcf9pAHt5SysGkwPczsZ1eUx5qo
0OdIRPFivVIbu+WHVLJCht59EYcXDGeBQQLAsLUzCXpuX/UwnS7Eta+nt7Ue51IkAqzTaGrhRakB
8an9RP9V9Rdag62b/hqIvoswLSM4XcEX5ctyaTdXOfTW8bzzlnUArUcail5N87Ly0DbAvxloQ317
Vy90RCIagmuirE7h6poE0SrSG0bhhcYg+lTzp6VTnSx+LafgrEvP2zu9mfJ/3BGF8zAkBoO51OBw
2+6OmV+pWdmaqL12O+5dLcK5GYkMchWP+PmdM7oYY3ZNZg0vjeabLqa5V2TsozactL0iSDREkU/h
PA5K5gpRIaRzxtTpfc0U4GBr6fuS7IF/umMyWGuIbNNWfiGQFLLx0e3t0103tmW6nAdKI2AfWqZh
WHdQIH2WfOtQkUii4bRMwqfqahb/XMtQVugW1VSDc0JTvgxqFoOVujL3QSzbmt7aQ/sw4VrKJ8jr
erNqOlX2OSmeh0J1RglIwjoXbPhGdxiZlf73r+Cb4GqkgOpgVS/pD5O3UhAHTrFL96Bpd4gwobpt
vB+LcYkNeoKMdUkaXiC16Q9DcWDQ9cjQv93+in+w3491OA+EDbG6HuANQMKl/iorZMiBw+zg3O7z
7/QQYOgwdTJfiAcS7W/1xFeeQNfyoafIVNF6au5Ao+zWvkLdDsAZBYjyzJqd0st8KMVv71e0LOeA
RpBiSCxmEKRnLyHVTksUPgxUkAzcvhofZ7r+iKu9QeWwqKoMjqcCbwUpNLtE4T7Ig6PZiLzA7aTt
YynO/cQqy4Gzwy2snP6X5rXgh9SfRm9xoTTgi8aIb0erj8U4l5O3gUQXSQWSJiEnJFjHuEu+6dPj
OP0Mku9Z+3mWmOAZKrx0nJtpSNWFIxoySLpne21R5P4Agi7iN3bqiZId0QY5P5P0TWKSRA8vgNdi
pl7f53gmipko/5Dg/Ocg/8HrnWc9pjpz5L7Jfthn59gv74CRgHIvESBath3nP6i9JVpifl7GLcvA
6hQOJWQ2vm1fqD+8ij72wjmQoW0JzVLs5T9orvWpC+FYfKLcC71yJ1hv2+L/wd2d5ZPehGvAHV6p
t5IXsdxiLlpkVv84C1GsAvvTJM5hNEnYz6kGm+9eJyit44H5xbTRlHONF/HA6Lb9aRLnOGihy6Ue
w9jrye1TJLzVOUmyn4u0WHr9UklPVdQKPMi2r9IkzoFUjFbJsPqqGrrfatp7LdRNFu2gdYEo8byd
/H1YCuc+ZGlszFSHMeqpNXmyjRZKc9F2VWTlPgAvHeqC0zdlsiB1nAqBBoJAp0mcI5HDLApKA707
yP3hU+p2U1ilT+5lXHLN7uzyPNSgzhDCD0VXkPMpRkkqg9SrvXrVXnZTFxpMIBdzV0ESsu+eM19z
tq/IdozT3r3PVfjBdKKcJZlhnvNs31S9X0VPUB10txf5Q/7599d8//v1KmBdWKQJXxPzYTvytoK9
Rg8ox6/iEVnBEb7f0aul9GWKskgB4UlVvyrm3sDbYXszogW4ZCQLExMUTKisSgOzJbmA6p4m8lvr
v/HnHBZTCL8nBUFTN3lSwk/+pS5bg91vsEM/3YNjxg9s5Wl7SwJXwkurQJB1XKVVwgv4GDEUEjl1
eKwouKLqb3002JpWnBYRNvkmiuYjQ9be7+DVhwqXGNTrOhZdR46mO5QB3+Kvsc/8dSpcf0sfxS5T
ZOycU1EgejxnBfLXEXM3TfG1a+5ZQj9tH+Z7xWHr43HOI+4UNuRoxeGR+rqUqqUl92NteO3yTZEH
zWbsCa/a/EDyMnbLKgKRXvCNqoE35OZFDgJrzCqLBtp+GgtbDQHWi3VMvbLsqBmxX0j59wzAQQv8
OC5kYo5garmv3TnHtEhWizTibkY0FR1sXTKpDoovbi9Gt4TgsH/vzwSgN8M0Z4Fo3d4pkP0uX5jA
Dm/mB9fLcf5PSysqpcuyVqqqJ0jQ+cNRXcnUUF5BQSWzRSWGW3f5aj0eo5EXshqPQx6cpYb4cR/7
QxR42+Zw625dL8G9zaJKxsN7idf07a/h0NH7N/Trop1wmZXZzY2cVg2KQ2ae4A6jW6DH/3dxoOtH
rfbOV3l1ZduiJwroJUCRxo7zyq80js72aYmyXZ5mKwoWRjMVbfMVD9+fUr9xo92/aZAJfAHfDMgD
qklyD+KyKB5dbWFfwwZBV6KftzckrzdkwxvwpOFGCcBJFiNcGBjeq8rmsmjho4y43rKdkZ1AHgol
lHz+XPX5Z6phRC+QMTyrBZacVMdGS/0c/6dO/TXXZmyliwq64bA/mqy0hzpwKG3ZN0Km5GEpg2/B
GAH0oEqjPcf9w/ZGRP6ap7uq0qgc+wjvHdVXvPRYn5irn4MdUB8oA5I9c5J99Ly9piAJfGfFvbI3
o1zkYJp1xHIMKrDZJd0YWdr8UMVPWg3Z6e3VhDtcTeZqOcK6JVey92JnqVsBenHLUfmknCSvvMhe
B0Kl7JmJDH69/1v2weXUOk0TwGZMcoYUjlcC3U2Vzsnl1glCb2YNWDmVfaY+FHFpK4vkCrYsSDTe
B4iutrykYLCUZdSw1wfZKmlTPE67FedQ7otDHFmBaMFb7vAq6r9fl6sFjWGhVb9KgEKrKL5fcbv1
c/izKXbGneav1bHwrO2N1go99cV0dMHy62Hyh33ljN/jz9XqUQ+SB6krgvOIg57yyMkyTMHSF5oI
a2UCh8yncGkTomGOkv07skFy69DqJ/CBMVfxi3vtuUkdcX5z891yvT/OgqO+CguaYoy7XWlri8xZ
otI2MN9bFmjrYoZ0US9xsrhl11s1xAzsOO2Rb2SuEqL8rLmd1vrbFrauuHXinHm31ThLeotjUJnd
j2jygsG+S4QwtFt2fL1xLrObCTLyuWlXO+5/tfdrjyJ9pl+ZX7hVaolZ2W/GqesFucRoKoa6U0pA
hFZVsPDY+vp+feirRxEISmSyXErUmDSA7rxCMEb6q8x0qw1/9UhUNCao/tzytVcb4gNvGC7GogS4
Gl392gEWCciXk7dfFiQruQjHLrgbfOwtMyqpUUtQWG3L+0j+0s6xoFJxE5d4vR0uHypIMXVKb6zT
Cki7bNphNKCDXMwIZl7oqWKUD05m29RFJ8g9DIuqbZtaS4OzjEchNbJdWD6H0oXOklXTcbe92E3E
4/UG1zO+cmWLFIVKEQXA3BzmX4pXgOzyLgf91FrcCo5l7Wau7iEwC4sUoo/H+RiJVk2TKTX4Lg3l
XgdRdRc9CvZ2KyZe741zGpE6J72eIGdeYSkqYkRwWXwJQmuFL5o8F71w+AgotZjX0TOsRXaTx7za
B+IHvTjpX0FQRGfHeY2O5jPYWZDQ6Gnl5QU9YlZSEOJES3D+QmG6nhcLlihC+Hio5aWNaOxJYOh8
yz0vWZBPEiVn0zwY+W6aLprhFBDpK2RRRV/g1/keex1jhl5OUJ5aLWHNT3CRQfWB+d/BnwGKElXg
BOGKp4WMQB7edwniyFR/yXXw69xJqi+wbtEanJ+YlozmRo9XFESsMLnU3zeP9A1a2DtZscmhP4PA
q7RF7l0QRvhmOrAtbQcGdlTgFMNiZv5paBW3MCS/6kXNXpF5cA6CSVo4xq1KzgOKGW1wSBfABPJh
N80Qrk1GgacX2LvC+QpV7uF06/UJP9tKaUIvUsTiKVph3e+Vp53nZgZXPmwwAFNxu/bQRXI/N4Qe
THrl8P4x/ACHR7oGl1Y+zbkPBKKtYv7WwrQ7psrU5rDqPQ0P7RP4mi/9TjQOc7M8e738egJXO5Sh
4z3REsaRy6UvJ6oNNCeyNNmfkv6u0CpbwVjRUg6ndvbKlAripuB8Vc5emm5Uy3TCF6yGQzO/dcgQ
t2/czYrc9f44G9EUTW+0Hhj5RmmseQZ9zSLZ0pjPTpO0pR0EGLIdjP6cafSQQfqyrUFcVp8q9MDY
CqFjqhMPi6erozu2g7uYxWXQgM2c94OepZaqhijkzRabThmo40rAK5jx1oDXTZYMIexIcL1U3hzV
OJ+nAvHXxOiCGuZOV9DWqrLB68tkHyiHPgbxWRGC4QTYRmny+149qOn0s21QsgEG5RNlxMUYob19
ygIPo3KxbZSzqZLAZnBu5J8YjP2qDarVz69Zpf43lQiVmqqpG6ak6P9g31Qamck6HOjwyhQbMwme
4VOnfwZhquosjSWBWs+Xd6JM/A+vq491uZwybIw2CiQYarTX/RkAnvwBS9JjgOL8Ahgpnjd41om5
7W5fkI91uYAR1V3cNEEfXkrjJWq8tBT5n9sm9bEAd/8TUkblMs/kzPTFi/TyHICmvTJwrkN3FApV
3zaUj9W4+z6kYUUMFduhqO1hlD1h1hJc1Lr1tg3yD27tYyHu2pt5lvQDxff6C4PbAm4f76Md6ORd
ERjg5nT0tU1ytzInjLY0QdBL9vqvMn933eanDsVr6UvrUAhUy3ewjXNiaxZ5HL7GQgLo22nFx265
+1dE6EVFQYuCQ6e4JTF+KF1q5TT7vH2qoq/H5ZeBrmejbMBWFP1TXh/q+mcifVNFmiLvz81/1g3+
3g2Pn4pzuS+LBs9egmnq2GplX3F6v/SrN/2xvVtqewUfrtB0Yye/qp60EyG4BcfJc4zIoVQgXYLx
sOwrWHMgcweZiUHU5hZcbZ6pkwy5YtRTEpyXTn4MlZ0SjZ9HWrsFy9ylqZ0YM8kjNWy5NE9yQnY9
NTB5JI/3QNO62x9W9FM4L2NE8xInAbL6tkitEkpHQywwHdEKnJsJwpxKzTyGF410ljJ+1rNCEOlF
H239+1Ui07XaMpEaRQylgvbtknu9cQZg7Xn7pESX3eQcS6lUIPrv1ZWUCLrCn+Vvrb84qVs/N0eK
d2rpxWflAIDaswSB+twxHdGrVXSSvLepaZt3CVxoWoF1sN6ZENLe3uMf6gsfF5BzJ62emK2JNtIl
q0eUEoPQVtNuB3GrV0gnGFNx0XttR3rgITDkUDaPIahNqkK1lxy0g/WhaVNLMwQGJPLoPPGfNhmY
ENaRg6s+iDbAp997xf2qcicOuuv+/uyAmCRxpjR2Vd8vMkD60NlLtRc8CDHObZ4W2ngDxIfDsBe8
ZP5QivjPkWMo6Pcl8zzrghqiiIghxqE5o4SJgeECjEKrpxOhvW4V4j8CFpO4ZKaR6BAu0FkA1MQ4
tNBWW0fHxaP8gk/GJM6thEo9mmxGAZhBwHYOTTzSqDM0radJJ33+DsCeFc7QJzX642gK5DtvdnSu
N8l5nCKe9LjJh7UsbPgrfqj2QX1my9+NFaoKIsNKOPmzHR/x2P39I2ZSQ0m31mvD8tKakqXOJ9xO
a4nm/fYN3fYBjAdjTQtNgoZgoTRneKxFaBw52ysIDZJzM6k0pm02Vn8NMWU/KlBcrQMOw7cCusMi
lK9oP5zDScslTeMe1t+aqLpAwLzQBSXuP8ALPi4Yl7uERM0qGZKf4A2r9hVqfZFTAXkv/3/VCtGO
BKbAY6sQTWPkMTJKcdQ8TAHka7v4GMdfWk3gFwUBib1fwqu4NxmTqeE9G4CiuNlHrwiv7XP6c3kr
zgixhlM7k2t41QO4/fD4jb3ipGNk4yxiEd5+RmDA7nfTp0lF9UhFDixPEKhVwjsMFIxKBrY55qpC
MMJ2rGd8L6/FwzKkOk5XQXOp+9pJvrhRcUP1ay3M/G0xfBevBhBbN/QeBCun8r4FHbIX+9B67faF
A8LbTyS0smOfWIovOZJlD7M/nCrbdMhRfsAQWfmyfSEFPvvd3V195oxos65puPKq/xeWZH7HkohS
X8FDl/HQrFhpRzJ2QDCNtnrQzrPbQJkJg6Ewq1fJSy+Gp+7SR5H5iK4nPw4LQu+waILOXHVl/NZu
T4RZoC7D60m2Fshbg01ZkC8Kd8o5Hb2c02jSFSBaO8MbwQaTJCHIOSHIJ4WqlWexBSY2m0W9L0OG
OgsqJ11WGYL6zWxkRxqHH1IzuNtfWWTYnJcC/Kmtw9WxT7HkL2XnItHzjFgT7P29y/aPDAez9RKo
nSiGYrlI1StlQuXqnaUkuoDF+XMaWrFr7Ac73wMJZRPNUj2wTGPu+EmDOoy4lXRzp1e/YHWgV/ac
l0E3qPkUXSKls3MjceZgcOQ88bYP9KYfvlqGC2NAz8eSVJaoA+TMkZL80IEUD+NDPgkKf3spTbQl
zqAqpTDnsAERCca6oUGsWgaUpbO6tIjcOOA4tyeoCNqpVu9KLdwnUnPoJelBoaw4JDEZMXyaMaug
g2lNtMUbN2TfGnn4EZX5SxgzKN3K4a+hGgfAnhWiWJo+fRmX4KFtnsxBOWpx6nWmsZ+pcSDp7MvB
qdLvzOIlHkOnDtpTZwTSATzWu7CG7GCN5EvVvawaW7BJdLk9ru/t9D6B6o2dyENkhWoCVdtkhuJc
3KV2KUG7tm7qeKcomit1gyDjEJ0eZ/oJFPVCmtPwEjIUnQfdIjRcFRwEpn/72n9YBF9dCCDsA8kZ
GJ7s4wFns2NiWNNLI71zva5029UzJseIA/7bbfu43Ze+WpnL8WOgt0jXleGlMa0V3Fth2j+FMsf0
0LnrwmI5pJtR+WpF+fdLtkxao7B0RdRF4GyJv4yEuQO06aQCAMtlFL0b13fRhlcx+XxfbftZl9FP
jdnoRCR2M9Dfz8h+SabbLXnOjC9LIHlZFu63j1ZgO7wAyJKbS971NTkvzE/Mgyx5xiJ4T9yMv1dH
uf6EK39VzxNluoRoEQ0AwKXfc4bhhILaVQmkvhxZURM56iTi072NNblalnOTzDTzqq0acpb6ZyNr
rJGk4C9yCXqhCYU+Yx/aiV5D/TQWeLObKfnVwpzjRK6sh2RguI7JbBWg1ZUrkSoOfZ+l2DIYzmOO
ed2pAcMbrR5TNw21ByMuDj0dvK4zQNPeFz9pYR4nwu4p7T9NnT2XQe4FgTRZ2ioOUcC8oDgfAyUg
P85J4MzDoUz0t6kgVtyN30JMNdA4Pg7x4AVwJw1BLwv+U0ogYgQBhkqN7SZMHCXP7Rg4HtZ4MtQv
OkVxgkB3ZwwE57O2p0oLyFQPEFMPtsD+JE1w6hUpXyk7FNpFmaXHqjhWKT3GYESo9MCVisKeii+G
OTl196KOPYiJI2i+fg/i72njmROE6lVohmEcdQp/hlUI0IgfZAA8943dlLObDMGp7p7a9i2cfpG4
soOVKwB9wbLRzmqqoyrI7qIqP+IVn1QgGtsZUF9G9ykjp7Q+d82b0uA/6vA87F7S8C5qTrkBAGVS
4MlNsbCxU5cvYwa4ffJj1kpocbaWTAtbNk5S998wPKp/GxNIfX6/POVC0oJJeB1IQe+uvNDzZDp5
bgo87La7M3hwQlAPPSuLPLr05kU1WrdSJXuQG5uywUsGgc8RXRBuTxFqGlOItPUyGZ/MKbCqJHW3
vdr2CgZfhgqDvkAqDkDCSmC2tFAVyYgg6Ar8i8HXnZKMkpnoSPfj7LGhULkxIp8WzEub10k3HrvJ
8GbkIqYiCza3nZgZfA0KUJi4mkgSAW1BnA73L0wyuzdaH7ddxBAnOkguLhmQLi9BPhpeulUTaxfZ
qNlCFQuF6MNwX9nzm+gVtR2PkGX/bu8kAMBNoUC6juRuTJZ7mX3KlkxggLdLNB+3ii83DaWimXTS
w8ssp15Ss7cxfszVSwWxZBrNn8fprq1B2lif86q4aKbgA4r2yEemblGIRjGvFipPQxaeUxWtmj4Q
NHxFn44LQ9kclc1IcAcaCphyu1ebQpC1rDHmzzHI4Of9DNazpDRxioOZWCQInB4QPjPJfRC39rHp
NKLIKrJ8znEAf8uKNk/QCpmWX2E+WIpen8f0a6KJ0BWClfgiFM1kc8oGSCwrqMSQSXcgpWoFyeOQ
vm17qtvF1g9T5ItQ0RIzBSouoPD1oJXjFo4Sg/VgsOt9WqGEvYqBtYdakJIJLJCvOUUJoJVEw3hF
NV+S6H5cqUJCge8QHSHnOpLQjBS1MjD5oD5F9C6Zyh2gTTZgM4J863YF5OoIOZ+RLzMoRVNoiU+e
4s2li8xuOir3K7FScJzMOzGpzDuibcP0+ZpSoUcgkR3x1QaveJIWu0Sac6h9vPBSQBvWucPsvnZm
r0UNEYxSqB1qDtAPu8JVLebLgNOqx5qipS6ajBAEcr4IpRHIHcwyYqueNJbczH6HRt4YvA0D+RxE
tbdtvQIfw9eeiirXJyOowguRdVca9nQSRXJBvQWyH78HBKC2l6HQceczEAaYj4Y/F+9Sp62n/GIP
a0cChMefBj/z11E3xRLW10R3hXM6YV7pWbiM0SW76+5Ue3jMQeG8g26eA8q+U3muoTEllJMXvHiN
fwDLSR0udVEF5yCarLwzYqvR1/T6aAxfdOWHinEXpd1PAVgXRwxLqlA+NnbSKIRdbj9MDR50Ttp2
UnVjdbnR4MtGYNM6/zIOphtW59wYd00W2WorPdNaRJ0vsGR+BKwhY6ZKIXwUCNqsyGicDjrB6UU2
EM0WUxDKBLUNg5/T0kldsUoDxTmKl4E/+uuMzYpR+j7Zgzt8xlMJok0i2xJcH35SS9cjMzOjLrqw
4Nssv6jty/90Pd+FzK5e3ni71aUUrnenJ260jN74v+UY742AqwU60tEiLjpyLtsfevhjkVrRdxEd
0WolVysYQ6y2aI4H0IsZHOnzSv9Zgv5Tfi3vZqdDhxe6pduH9h5xN3z7P4at4gnE/fkQXebJTYPB
anNisRl6I813Gqb7Njq26tdokmxzFObbAqPnkdt6PSSxvsChLijnxzuUHl8oZlIv5TNUGjEzKDud
n57RJBlFRJ4CN8djuKW8Y42qY9dN/FwaF8nIrDoTgYJF14xnRiuj2Gj0ARY5eAM5VMkn6Oy+T85l
94rPCp+BSBAdggFELaLIKNoglyWEGmYxY4oaIiQ57CRb7Dx5UAd/23hEi6x/vzLXSErKIo1qvKPB
V549j+WzYr5uL/HuFTbsk8dus6STwr6Ko0u56H5bQdlZL+0KbbZ5OmcT+LLv00yxkjTZRQSiBtWv
eTglASRmFHQTZ2WxlmY+5GlrddWPikm7ovmOSks8QlQIVXTBjxUdCHd/40iZp5agsPDaQcVe20H3
BFFsH9yV3zs3t5nbo1E1+MkJNSI3+JS9Mse8VN8HYYV1LRFvnRqXR4TgTavxHIKrmvM9qp6QXIEe
VPGZppC+mkFbOVkqxlVV0EQrouqK0Oy5HEKvIjOO+jbCFDD18HHCzAGNHUR/qR1+0XfsgFRisgs/
Epjj+u9ubJqf1G/0YFh6pUB/AkyxTD8USI2D4SlkP5Plp6qAMVYW6QcJPBgvr0CHREtj7PZiMMmO
+68leFGC8qEGODxXReYlesir8u/3bQjzdqhSXGpWO9ietyD3Tksr3muH0ql8EWBVFBv4kQOt7gNF
qgAhW7NRqPhgrGb0qKsfM1uEJRO8rlXOXzG562YkXOTctOOPhdYOw9U10k/lnHh9gOwk0kXBlgku
CT9UADrcuYlCoOSVSHkol9CdCXEpCqNjYPzQJ6gATHGC2depAZWQEkIda46yvVIekmCCdkIUO4oB
Uq9A7S0l6d/aQf42ms1THsspvBMIOHMT2qGVD99vzndm4kt1BhFOMFZkX5vpJOlvpDtPYe9kcwvm
dlQ6+8rvlYdoPtVyabVdYclwDWAQtUwMaim4qVkd2v1SOOEgOeUUW2y5HzA2TBK3QtLc65klBV87
Ri2lP+jRuTaW+66S97pZPpfZOZh3eg+VUc2XzZ2xVAWETWSvmIAck1srab5rLf7JlLjQJN0FGP6J
6cUs73QMCqtRBpG+e2Xo7YoCxm7OlgZZSgU40Cl6khWGw6ltpt9P+uRMdMfoT4NWbo9K89z3dtR1
VgF1YDkN7MYAK18GPeEaWHj9NSruNIBO4uRFy1Dkw3B7R624lfdR+QQ0vdvEitWAk0tt77rOq+mT
EX1SzF+LJjlsGa0VRDiYP+vQnyTI3o2xTaqv1fCGiR+oLOkupXtjmOy+N62oO6fxp5TUlhlcpOit
atHqnQq7mdzWTN2+jh1D/8QUN2KGRaNDpi7o7j2THJIMpiM3kTcmoyWbgR0qqleFsVWPpTuqyW4q
3xIoeoGq3gnLVxK80EnDFO6nAcJTZAS4q340gAWJ4sxu5F8qzXZa899wDl3VztW1QnEVjAs2dGks
ayDoaX50lS8vP7aDmyA35WdK6iiZScoQUhIGjtd6P4UCoSJRZYOfDgH5U4DeMcqvM4S5PMnVjvHB
tM2T1gAiqx5j4Ziq6Lmt8pEKvHmp1qxdf0xor5LmQXq/7PLJDh+6l9aDaoVbHLKHyq4wuNg7DSyH
WKIisKgopnEw0jkCpWMS42Rbt/5cPaVgCgzdGKSE7dPwOQSlROhkIucn8Le89Mgwg+kRM0HRpfPG
xlqp7+pP6BqBO21derLJg2bY82DJ1vAvpIIEeZLGBTK9aky02VD3DrJiV5O9rN5FdbPfNlhR+OIF
uiPQqxdzKaMVq30fpPrZiBrbVBN7Hr+PGnRsy7Om3UfoNJEl/SRYW7RDLp51KLlDKQC2PNry4f15
LVmh9bOz7jAF5E5AKgnBkYIS5Dvs5MoBRG06FYqBEria1js9ue+Nt2Jp9pVIAkR4rpyn6fW5AIvQ
srJaok78l2pR6yzozFhigUyB29G4lJoWvZbWTWGelybdg3nYAd/q/1bX07hkmRkY2qxjID2a5ULG
+xw6mNvWIDIGzs1IU9Ym0qLgMZanzqg9sHnHlsDZXkSUdvO6IUSe26JLpJVrXLIhB7PHZR5emD17
ipt65DLvQbsvTNwE34cXESlZPYW5hoLhlNR+H6JiqewEGxMcHy++XZKSNMlad/1rwHsl7ugAmgaq
obDHC1ho3PiRKdYUC/oGoq0pv0dUvCDzaCmBNCp6qLEC5dg2gm8mWmH9+9WVDWI0QxhB/bpcvulS
6HdjKdiD6P2sr4d7tQQ0y0dpgc48ggugTCBt3Q3n2l/pe+hhFbORL8MOVXrNSgMLjG022EG/lLt+
J3qc3Z7W+uhb6JzXIG3S9H2L15nqj5/J40pH0Z6gutr6xB2AGEdGmd/JoKNoI2s5Vb6oIiIKszrn
SVRaSNlSIRxkvT3bOt6fdup2O2Au4tiCksov2UGojYTxXfSROffSyGU+1zrcZTyjrFXZciV6cQs8
v875l7qIG1Ov0ZoMq0uYfTYrV212ORFh1f8faVfWGzfOLX+RAO3Lq7be2+01dl6ExHEkUhK1r7/+
lvwB4w6nR7yYeRuMgbBJHR6epU6VKP/kpUWpNbJFgBNDtf2Iqf0HSQfOVUKK1MZqYEbfu9l5bnUQ
1UfAmDTzttEUQYovwiF85nRX5qwPWqI2HYrIahG7scOYOym5O0tQoi/I0daVJ6IdHcP+VVSmLAqa
BOdscWGLGjG5slMkjKAePEbfGUZwTDgj5EvfR7jZ9Gk6tptGcINFdmtxbqh0WrO0a7g/8z4H11cT
LCpUcfBBaCArLj0rAQD7zBPdF4HXtTjfxDLktXMPTOBEch8UG5407lhs++vOXRCHWpx70uXc0qoM
T2OT3MfF7MYxBpoohHCQjHXWg5TMj+sLirIMi/NDJcRv4gbqvHjtlfOsXjLIGszydwg6EL2CrkEW
2sBVFUB7WgQg86nZ5MI5+OVCrlSqLM4VWX2iQwYav0EluznOXK1Ey8XokSLvxuo0LOptmai3KIoP
LM4Pxc5U9KWB26tv+iMgkMRVPebT0KCo6kib5GyhSgzlAePX+okvm1nbLOedUqtomzzGSCebEn9i
wD72QJ44tuNqlePFBRXEC6In71Ny/cpH9Eo5V10MeKnh+qO/pHVk/0Q+wEOdvCvfnAezdNl23i8d
lfSOdr42eDhxm3oiphiRrfEsBJEWz1Bnx9aXfs7CEa0c8k3qLSxg7F7M7SY4aZvzT+nQ2LlZIZ3t
JrROpArC6x0CdIJiuWX7EpMFl3dxAStf1uY8U0G7oRkYwpdm+Nl3v1LcpHXTEXgHe/kBV1+yMbOo
ziIHWAfV2MKQwm5xDwlIFEZU39pZ8U1hlVVUFOBnHqhdmr1cIDXuAbAY5ZD64NDcRKHpKl5K3R/f
0lPvOZtxQxBOjwuAVJAuCJ4Zm/NQgNNbuk567Hp6tAsSTpO6a+GThk7I7ShainNEaSZV0GLCKEJ0
iu4NTLJ0mzZy8y3Zm34fLE32JECqTN16I2oHC3ygzbmjlg1tXYCf9C5BeRcOocjHOyYbp7Qlbz3K
jGot7dIs+1i3KPXz9NaMlnNHQxpJdExQJyM0di3rZwIhx6zxJqd3bUz86b8ZqXwW66FO2uKIxhKq
nE08eFU6f1QWfMfcdhupQj10sDL12MUdBBPl73nZBYV5JvUyWKfF7gAt24ZG4YyZjrIaDhk7FJIa
kMjwiV6fK1sGyUMBvGaXP1Xm9GEWT3kx7jDr782x81vSJcXDJMDzDGgyVIcABEGoNQZzhnkyR8tQ
oETJUqHSTxOjnSoZ7kfa5KGTmGCnIU8N6eDU6iH3p3I+Fi2qru3oSl0LyUxjqLxxYq/oEdV7235p
qhkquIk/DPYYjBqEHYbkRIxvVN0XvexJTZS7VIOsUjq7JWGzz9DgCXpDdS0AgVqT+mZcuxZGoHut
9xq7dDNlOygQ8wJJ7XDMVDStJRs9H6X96MYMQ73s52gm2ybJUIsh/XuHsXCr2OQ5Qa0YsDA92TCz
Dfp49BUk+00seZXVekwrHnTmeMTBpC5LvbIO9LLwiFEHUoav0WuBXr21xV0Gwpuu1o+Kvo2n2e3L
S0PBijQRjyKRk1XFnwCwqPTcHbqfGruz0ncTbBFEnT2zLrxsRueBVa4JIDiJoUZsTqiTa2iA22g3
QjW57cnRUmqMaVZgDSnMlxb/pKOcahtKByaouZLUJTrY9mwweZL5Ua7ak2WgJ+WMspvT6qJl7H1W
z3J8p2mHTmdbPQbEpMuBu5M9wwH/t8EKz+wA3s+mNszjwk9ogw7iYS599GF8Ng87VZr9ss+3UVSd
pRIV7vZ5aD6muN2niFnGeClaU0/Xj6VmnFFXvVCL/JDlPADPYANYtZYYQazVYTdnUFLtz4NCN7aq
48NenBl1gs5wlREv5ZSAChQ623oFutAecPBq04wJ+LbD3NqU0fAAlfTQnB9bZ2kHoCk1jGHqlJu5
+uSHIC5thsRPJsOXu/0UXcz+QkvHU5wXvbO8Xh4Rc+HOADmMtX6Y6mMqIzTRNLjdOP7IjaOlz51b
dNIxrsAEq4K7ZNdYXirfAasTlFK5b9EhUK3pYMfZpqZTEFePk4rX1cDEEoPt5ltNOarKRUrAhWC7
UfsDsDwvw5m19s+5+G1P5GGG8ysr4uozdVM0KwaldiOw4tUNPjzsaUpZYCaYddQhMqEArAv6v7EP
oHUPTicF8PFu8OnYe2U8CV6D23Gbpqm6jPk7S+FfdaWwp5k5drJoyIU1blfogFeogvYthhIWOUxA
pSCp5A2xYOWbGcDVwtzzXuuNZIHCm1wGus2bi6l9KKKBnJsRxNUS3ANvdY0MQpwcA+rogkedl0mi
aSpR3YGf42K002m1DNvrmzHxZ80rwfY5ndldfC8FcKYtNClj3RuO6ftsuvV34v8b/YyrzgxPE9MZ
XQ/ufEytQ97I7XO6NZOXrlH/GzqJp4lRiVwDVg2gvKG8pOZjb4tOUlT35ce25lbLezTvpLuhcLyq
uh8iGR5Xd4nRBg19bZx3WUIlpX02SSxKggXIPH5yS3cGs5TBBwterWUgbtymqBXhqvrCbowgLnG4
jLSZtSntc+Brl+tmHEnsJqVLMFmRB+N20RODsaSgv0O5DEKH5WZRvxUlDp8tn5Ug5W/sMbUqJ72N
tDjtgRGSHpwEXDv2HBISdCpILfUnlmbBaG3I+FYaH04O+XrwYIap/cSYcu6ptSmcxmfDi67sCUi6
5ww6bPOdYad4+AZ3MGJ/6t5G61mj99BJfhm03JUhNTrWs6v0qKaU+xE94bGC+y0DdXwD+ZDbNyBX
ytsgMYeLrvVvrJ6BE+9wSFInucxOHLevXnOo5a0HbSJHxH0SxFpGqkcQJ5UHc5NZ+yyp8cCmgmTj
ZvZ05Yu4sDtVAR5UphTubgQ3r/VrxChtpL7EJcj8Xtc3dFPT/NolcHE3HXSGXjKFskCteYb8ra/R
82YmSM4YCWI26cdCKR5AHxQ40rchUYOo+90PD4rlhBVNnjN5/Fl36HUjLiGCw77pkr/qtA4Xl9OF
LJPZKDdF5JtOXzphAebmVf46Z75PNQ0SaZgBAvIY4IG0O7dysu+r9wGzyJE6+70F2SRd8u2uFjSY
BR/Y4D4wjaMsVqH7eBkYgXrKHDJH3WryQzJa564yNuvf+PbDc7VP7hurcUMAsqVYzgNJ5BRgKtrL
wdVpQq6p8Qr8NwZsXxVIRSFe2Wq/1pe/TWh5tTz3Hcd47tsqQb39Ux/Itb4NP2RMaL7BS7+wMIPY
dO8h/5h8e4uS+G8UUv0sQGj4q4J2nOyWz4nuivzaTdu6+k1c7qUVMaMpGBMuJoE3QUzvjHS3vu/b
NZevNfg2WFEQRSkBNAb6rN2BoJyGtp8rvrHQbwDwso28WaRdtRjO37z11ZIL0OiqTFGWLE3BzCTd
mXa5b9LyGJvQaTBfFCR6gt0JLg/fC7O7YSSqjb7yovRXncgGhWd/0RT8V7p4+tWmuOhvkpVBiySs
lBwZ1poP0F06zZ4SLCwPomLAJ+J87Qi5QFCLdFVxlGFRswL3geIPm+YB1fUJUsILxcCe4NpYv9lL
17vDY/pkhu0zxCd8kSKl0Hq4p6YYB5u1lg1k/K4496ANQ5EnTMIlSIxqXxmhrSWMOETflPNLiQVF
I+rgpDNEpt0nA6UEbtJYqAErslPOIyG/VysrhZJHBI2YdETRY7qo8rdWqAIrWojzPcVkUtlAcenO
xrx2kdwNFQMRigT4uoD8+zar0ZWVch5FRm9kbJbQoCPWdgKaa6fLL7r8oLTQQim6XQvAXJo+g7sN
jaLWZzTymLwvor2NgTPZQmKZp0dzRpHNmt3ChkLW9IEOk//fri3fOavkhsVGDGdMd1oIWveNsnE2
CymdJXJ/N0GNXwfCN8iKtCt0NKnAvamqmyade8+eWZBZZ5MNH7FlAAx+cepjpeoeHXpBxvg5ArVy
jfkOGaumTus65HMDEFxtaL2mv+tdDo2cTEYNxa2DZsfunY8kEIrGqOs+mO+SRZplpAnwnKjaFudu
k2/0x9mrgV8i4FYUacTcToWuTplzVz2NQPZtIidfNHHaJ8iG7ru3YgeIMeiBBIHE7WDxajHOJ+lz
Tai8vOS1DxmHneaWO9PL/OGhO0kPKbTWqmNJoF/tlkLpg+X6rH1PzjU5RmKlM6hN7yambzsN7Poq
wBdWFyZ5tKuN0RuL9mFQG4EVC+IEvj9GLZ2W1qLMEdNtGh1z5+f6fRRti/NPzkgspdUQmqmbeMvC
/vD/IzYU5C3W8jOu4oKOAFZU1gh3tOh7AuRr74AmE5w/65vRBLvh+11zD1KzpibkUiF39TRVg+Eb
R8PMH0qnP2uT5EaO4jGUQguju+TJeKiy6pF1z0ozH3KneOrj9LFoDNulEM2ayrfK7k6KFgdKY+xl
LX9NVNR264WK4mLNsRvls8tGLQDzmZcDMAFBobC1nPekrSw31pRL0ioKQHW15MV99iwb/6ot9HUh
+LZalTGp7RoEC+jlBiDQ82o0EvPURFdon8x3rfVt/YRFN9DmHk5tHFGb03DduxqXT/NBc5RAn7R8
IR9lIG1aT/ahSuXn4HIWTvII7gLfJzEbPY+6FkakgL69799VKxEkvgIztTkzTUjeqAmTQYOb/6rZ
q2U99pWAVlH0TvNVON02MhmzKJAwc5XX2q9RRQ9H395X39kd+xldbL8LLaQnZ/K2YAjH/wfo9HMA
cMWZ8XW4Wm/tPMvhR9v3IrDv2ZOloqjTPKMImAaRb5xafMvkPPkoDL9MRwPzdnSTfdC9CFpxMzxC
VVgzdcdyVJ5MA0JUuRNJ+KSx9brI1ZX1h6W9OJIgWRAtszyZV+4HmCASE6UiF/DUnaHqDphD7csU
I/6qLRh/v2lCVzvikoVSldpUYQW5jHVQDjhW1XCtIQ8F9/BmcHO1DPfstgWoTlrWkEva4gtGxuvQ
S29K3W+NKAMIaPCIRN2xJX4+2piTeF9ffrnlf7Ofq9W5d7g1WnTuyoFcsqQ/2rT2RmBrtdYImWb6
Zil49m/e+6vVuKc3zSPSJ6TFamO0mRLQRzqz4Kvdbi1crcH5tSyWqsLW8Q7GLwSPxk7bAljZ0cB8
WuARVZjt2Yl+H74ZT+sneVvM5Gph7gFuRzpTI2cEwAgFHSh39vP7T0k2JOvItO6SLUUtwvmNyyFm
Dbid5F2tzjm8TsvHKi9R6ct27Gn2rUPxbPug4XPrc4/WnS+674LbwfNr1PpYTQ7DerGd+V1D3Uj7
1o2jwGBuV3y+tvUZtF7ddye1HFNC/eNik/j3WN23kekb1gW8ylEF9RJl7ELDQmuUZqGlt16iKx/Z
9KxHp7jvzmZbgS9qm0quiQq/Oey0ZL4Hp+XYfJMZnrZUu7TmvFcYO/et/thWKvxI2gszCNFZcU4r
ljOiYGBnqZppr4qfhdEF3XnikSdwXLsNQ3idHPUHgT0KXOWnxVwdHUaHiiRCanw5ISVMnmqk4VIw
gV+hC5zTgAKLugXrC4YnaxHPoGi/nEuTHGIwrcVHU5ogtZODieJ711uiDYqWWf5+tcE4p/MoTxFm
a0ooPrTRcaqs7awjmssy81dWq6XXleU27n6h66d4Ta/v7JkeKtCrjlm2NVFBExz58iFXvOmnb7r6
RYaeFbY1AtvTjmHZAmsTm6AI6aC1M9hIagrM/7T9qa30VxCB94tImTqJOH0EPpZn9BihaDjNCg4/
ngOSIOwgwuRNtE3O0w0TZW2kwdP14SIHM28LNJHdwQfYeCM99W+CU10e2rVT5VwbQdtvpDreqCbQ
Qs2P9+ZF3S0KvMB2Q42b/BSsJzhBnrlDV2VpqHVcnGRHL9kb9YuNddbBBQMdr439U9waEy3I1VqN
mQw1pkURAhTxLpuOA2aHBHsS3JXPWPbKMplB5kzN8MmaQN/XvdcfdbT+lsL9+Fvxql/2NtuL7ES0
JhdA1fpAY7AnkoujUbcx8yCzgRR0pPv1vQlCmE/o5NXWzLyCzrQFN5A2w8ZAZdWW8Sg5rgl8XV5H
u/XVRN+Kczq6OtBOMrCpGFiLBNNkjqjyfrsQ8/Xm8ZwczjiWVm5iQ8tsCLsseg/vs1c9tZtuu74Z
4VJ8sGRC26swwXQ5jiH8lJ862b43gLExbOXVsWukyRhqmOMz3vufs1Gb/voPELxRPFNHFRck1gDu
ugz6KyX2d4vuc5M8WNOP9XVEUSHPwqjaNFOLEvZPXoYAjAuNR0PJUzbxRUbPaPChVxJKwuL07ST7
61PyrIxmFxtgO4MrYUd6Ae/sZgJj6gXk3uG8lzY6lByt0pV8gD/FU0y35wquFufciq2RRi4L7Dk6
2ZisXzasbYondSuC8wvuBM88kuXUbkx1yZRif7aHjZbXgixJ4Ep41pEKyDxAqHCOUhafoubMutbT
2ull3UpE+1j+fuVJKotEnaTkiFvsJmwaSEP3ire+xPJWrbxlGuc+nDotRknvYRBRHahAEILH1TU0
7QTVmY1pmvti7J5hMe76sqKdLffwamdTTR1mxcjOrdzYOBqGch2BKxF4YY3zJBpMDegO3GSp3lut
9DiZ+vfUdJ7n6lcxlr/WtyM6RT4AsUDcw5Zap7w3wgZkXsYGes1CsgjRqXGBhyZXxKTmYnUgiI2l
kA4P6/sQZW08vUc5jCrIYD5DGyVEATxEhH7RAcgxwyW0EaG2BBviqT0cK3f6IUEiUssVMKCzmxj/
avAUWG5L1S3Fgqbvn5bW0WoeHQZha9CIeG3/rGSCb79827/foL8W+FvbyRnkMces98Vhd9QY3RkI
ODWqXVV3XKPMPKON/lXN6WtFzo9qlj0NkHMHoLxq0F9Td0TXvBEpb1fNbwKDuP2FvtZaQu+riypD
icwCdhBvf5yFzQSU6ERKcpZmpPKxHCJDvZ+aF9LdK015N0XJU64mGyhIFJ6uQrFg/dfcfp2/fgwX
wMmm3ppyCa6nyZhC20m9NjmoPfXjVkiHLfqqy7lc7dvpZ7tVMwM6vXsrxCOZPJY/0w8HhAEzFL1R
vti1z/RETa87iEYAb78tX7vkXHI/9Y6hKzJ843CY0QaCnoynjLrgLG+7rK9VOA9sSUo3EWkGTIRp
u3RX9t+t8kGpzuccFCkf699NtCPOF2eVaQ8NxeykXuL0IsC9ZdAtGGS3vsw/BBhfe+LcsJKh796j
0XxRjRxQAnlHlNk1mse5gJ4G6IKSVAVfyeAZo6DIJ7olnJNpulSywN/t3FVgcBl6P5JKf31vN+3R
1i1b1oDSNvnWaxKTlIHBH/NWEir41fwymIED5GG/6TUgNgaBi7kdn16tx9m/PepF0zF8suh5QUwU
+zT22gOY45TNFAIduE198oi+k+iK365aXi3MWX+rRXmiSupSNyyfchOYLoZ8l905B+rnXh1kZwJJ
lD0L+o/p8K+KiFeLc5dioGyicW2gy9cebW0K2qxxzVjdrH/L2x38q2W4+xCpRjkkM4RzgZI4A3x/
qJ7bb4s8FLrbeGeTE7uPQMXyX3fHXQ9NJiZmHmBDGHbwdPlS1Y8yFSS/t+/g1d64q6DOqBkMGUF2
sSdo+7Zb/Q56doAzKYLbfvPOfS3Ed2Qhj91KYzknYN+r3MRZauqCvdx0W1crcO9s11nOZHQaopOe
PplGfEB52Z2E+rjL1/5bAHG1DPfENrbTxjQHqHzoyzClph9PfZhKPzEX7MWdLrjZok1xb6ihaC2E
iGAErENvpYKeqnxSh+5t3cQ/eYTWNsX5D4v24Ao1i+SyyDmUZf9g2eRhAvy0AawWSijMTfJsDjQD
z/fUJb5lTBjRHfWtLptbBzoTZQWdBEQbVP2eOJI/FbXkZphUYkO0V6ddqT5WRuTr8tssR2gZQ0+8
Hra9duy0EJST0E/O6GFSngqtcst2Vy9FbXC1QGpcmTdKqu+ndjyaMttD6uY8Wu9TEtbzllWSCFR/
23GD5tbUTOS+PCWDLA+KYhF9mQh2MlQL27vqFPnayXQ1r/DpXnaHo7Y3PIi6b9e/wc1oyf5amfMy
VdamIM5r6YVGy8BamFpnpr8pvR2ur3P7In6tw7kV1qdqamdVeolVSLZjckjBRNv6EqKtcE4laprE
bIqGXjQlCQZtY9b3cdl4ZiQyW8FV5B6fKonGivQFqqwmdTP61KiX9Y3cJhq4uuzcCxM3o8mUQUem
uFlyRT1wfkZ2AL2H7RJZlloIkaVkL7r0y/ms3UbOFJTSjgZ7wTeU5b0lZRg0k10KdJpcYegMAFA6
Yz5/el3fq3bb9P+KWXhURVFW/TBF8J8LSljHDEuge843MGAp29FPPKfcguYPg78ZoEFjACEUH8jh
h+w++sbuSah4dkje7W8YlvcSzAyJpaVvW9XX7+OsqjfqtJRVOF4dZEHmVDw4Wb8bHAwmOLUgQBR4
XR6aQZVKjeMSgYVdAsoCPq7G2mSR4MKLFuHeKzigEj36NLkANLQvozQYjORItH9FqPNlwvwQFFPj
oetbRGjgvfEKFZSIliZITm67lL++DD8F1WWxPEQGpZdBe7OL57r4uW6aon+fe51oBjxOhEGqiyTX
blIUvkVFpyQwLn7EKTaK1ImyCi5rDJWivk9sDUwBUEqfDEEvRbQZzqVMUiSZs4VoMpZ3fTtvIHu3
+W/HxbmPoZLMobUSelGY5Nem5oKi8N+9k1+fnHtF8sapiazhhgze5PW75hnEstVJl7a23/jOpvAX
jCkb3eIu1rfabn2Dt+teVzbNuQJS1BSDbzG9mN8Nxy2fGsx+SgE59oOP4Y2QhCIw/vpd/ZusdVaT
nPYq4iPoZYEI31Nz2U0htCfY1/Jl/u74/3qb+QKbVk2KNukw9NrPM7f40WKeAVw+4/2m89VQuleC
7B6cqAfRBb5t/V/rcjFtrnaGbiawfit5UCByS/vEI3O+7WwiCA1uW//XSlw8S6deQqu9Ti85uc+j
JGSS9K/c6tcKnLNQC0cvIzrBNqr3XLJBOxtGyeSvfynRNrjIg2hZUxk5gihWK36COcB5qkVXTPRR
uGsMPoauA9QR1FKh/DuqQEwT+fKvhTIa4MoD+j/0IJY9vB16fJ0ed69NHTohcdymn/lgdUo3xsYM
5YOotysydO4COympeyL39OLkmd/rzDOAIhmaJ5ZInkFe1j+W4CB5MlHFmtLCyHGQwxgQunek5D5V
X+Ryfl5f5/Z421cIzzOIGrOZ1T2E6e5aH2S+EG1fQPcN8ofKb47GS+S2e5BUeO2GPaehmO1ScKg8
hSjw93OSmrjFkYKgYtj1tk+Y7pZD5FNJVHK97RH/MhSeSVRvaOu0Er5g+mL2EypL2Z0lqtULbpnB
XeVJU+O57fFUkplC4GxraCI133+o7Xxtg7vIclpGXYfBUwAbgL0tm8+R5tQD917iFU/dU1l7sYlQ
NwnE3ES3yeOu7GUx3KuqtT0aEOvJgFLPjparhY03fisP/3s+k735sG6d/1Aj/Noq50/mcgJvAuko
HhfQZVyAIAvykxXMsEkZc44y+A3FNnmbOuhqj5xDaROwUaMjgcrCnfY+BYCvHQcwNPjtI9lHb8UA
FL0rh8NOP6CTfgIji3jGS2SqnLPBrHDX9gMya9WU/bkvQkBit3Vc/benjZ+ybOpmLJmEN8F2Ln3y
UytnwQIC38zziiqKWU4NqGCAmwLfx19tSxEt5T/UBP8yFH6g0mwgaFkaMJQMvbGmh+4niBMwkgf5
yTLEKP2MwtfknEdHRAp7G+/wZSwmFx1kw1D3bQzvpdwNyD7LxwTcViD3eXC8FGUXhSxsbDv9TIkr
524nOF+R/zY5f1PEBaMNBnwQ1JJzFrn2XnZAZtgfskcJeMvB789gOlBeqid9Cy70k/W0fkWXu7AS
/vHEpAkEhwnI0RGGgY5zRhOk9wy93VGleEuLXTIIIqV/qG789aH5XmgDSmapxET0p/MDEM8Fo4Pp
gVbBI7+QaLlbWrnpt/U9CoyYH8YDWyRFbxIBRgRAV9xhQHHa9d0+tuOzAwkv0P2nUySKqxe7WTlY
fgZPNdVGmVt82CJzMUuLfOWT7hU8ucDIZwDRgqNScLgCp8N3gDSq9XqS41vSBOpvSeKnZem1iOr/
23FyJmsnhdT36UghfWfvM0C90t0MZK5oN8s/s3aA3DMZ9WUppSNcQpEHHS220VSISi43jF+VLcMy
LRsCnw7f+a/LMhkgeE0vM4p5XTLp7oy5+IBZqB5ryRhO+nSaSknzdWJnXilRRDaT/LOLevOtbI35
e961dYiwXAljM94u6pB2bYVDPJ+k2KBbp8hRsQaJVWXqW2YqJ1NNExdy71AbMpVtXxQHxxrerN56
nCl9KZh1MujMtgqbUhB9SsxjnT26VVyd7MkAxR3CuV6FikJ8F5Nvff/QW0FkYdaC4X/KIOT4Pcpv
EIQ4A0jo5ZLuSVPmV12dB5b0kpe0hS4tgsSeCQ7yVkhzfZD8rY46iuo7xgkuw34IlGO3aZ6LPbsb
D/oOlFjH8mE+VbbbfBNNgN6wkT/W5epZutN2aaVnKCwXqlsTtostUWH0RiT/xxJcnmo45QRc9Jxe
mgnuP6MANWi7ciwOdfJr/V6JNsO9RF3pRHICX3XJrHqjFGdmlgIHIVph+ftV8FegkskyXaWXvPjo
U2dvYlJvfQ+34Jl/HBd3azMoibXMTFMwI6D3DMAu2FHe5RBzDoHzJFjrRvLxx1pcLAsG57QpCEPy
ceqP6Y8l0kOTz5Bd62G6i5+yc3KYK1dF+VjIKSqyCi6whWCw6SiNg2eTHCujRxduCOrklFmWKCVf
7Itzg39scvFhV9+MjjJaDnOcIkCQvdlfyk79NgoBrAnZRqTReosA4o/VuLg176xYJdOQXqpAec8P
LcL2dDsFluMuIzrfGWbmew8aKw0QTO/t5C5Ql+4gKn3dKrZd/wy+c1v1pdaAAmLZ9BD0u8wHvtfE
SFK1ayHEwU6Qwlm3JcHN4GdZqVVUcZ3hJRgkqJI9tbOgUXwr7vljR5wbqROWWI2Kq6dj1hm8M5t0
X2zM3bKphWUCb0R0FvG83IgH/liTcygR6Sorm2QK5nwdFIi7TjtMgwgyIDo5zqdMMdCGESvSS9Zv
orTdFCBRXv82wrPjfErUq3IJNma44GAK8tqzts2pMMHc07qdjxQuRXdqIwnpv25lr3+cH+dfzJHE
1lyP6cV4rI/1DsJJtMSM6v94SACErXM/O6PsHJYi5TjRoXLuRZ8rRwGHIdJHaAZaxuBHItDjLbHX
PzbH+RW56oZZs0DQoz2Or80PcDrCr4z7ekt/KB6EYIQqwaI9ca6ltmPHSWa8DLnduzVCcLU0Bc5S
sATfQ8NM/RDNrQ5kSXGhdbKrCmsjsEXBm8NPL6vKbIA4C8fW+onqq4m3qMpA4oNslL126nyM6r/K
fvoqVk4Q3Ga+qeYMM65Aidtc6u+tcUfiH9qwW9+d4FXjm2pW2iutHaHANiimP0lNkOUoM1vxDoQl
6yuJ7jTPJNjOtYHer7LcaQWYh2JP9sWpRbQAZlC336D7PIAjan3RG3ngtcnzDbfcZHUyL1GqvIcP
RjFjCPVQ3YoKzaJomKcNlIu5hu6ZSTGNJS/28TpAaChIoec0+AzFtoXyXG+87DkX2L/IRDi3kdml
Ehsy0N8G5Ivt3gpzOKyyeF4/RtEqnOcwoSdBWIKge1TOeS4dSvaoZaagZSkyRc5bJL1Cu1aRYIry
E9I3kNKy/QBW2cIU1Z5WnYYqywsv1FWApdVpB/IKhN09WLftdjtDDGv9wEQrcFlKMmQ2TWO8I3H8
mvUfA4h1/9sCXHBRJno3LuSTF0kLpg7MqvEssCzRFrhQIq5SFE76mV4mHYrgsg7ZLoHvuVWZ/rqd
+A7LT7j6DmzGHOjU4Ha2GEZP5kP7i4AOokITslMv7UZE0STa0WLlV8t1ZGJJrFoIyCaP2tUx7wfB
mQl3xMUPzLHMIjJwaHau7nNQgNbdIaXFQZrvUnqqHZ9ozCMKea763I2ZqDe07mNxopw7mGVlzqYE
fgj82P6SOpB7q3WlAGUObw7GMwvYZhwEtrjqHbAo5x1AIec0kYpnXh9n1wSL4Wj4pSXwDrfKpn8Y
C+cezEmVoEiAqJPu2twjB/lU3qUb1Dc8YH9Hz/kc7tVQukWbbzf8lATrCzb5Wc6+Mp7IyM0sjfFl
5XhEhWcCyXfqmunr+rVejuofUz/wk3B+Y6IplMqsEbVheaPI0Fyu5a2EadG2fBkSaNSXoldZtC3O
j2hynOcwWfgRULBhDPZoO6NftCIG0PX0DhvjvElWkqorh8/0blEGYf7wjGIltHtAawjmZxGdoOCq
f4bCV1+LVZQoxuIe2QhJVqjamqYsqnusvlfYEudOTKMqFG3GGktTT60uTPeyX9EMaHoSgl89kGwo
rvqO/apC1WvdTERfjXMzZTRZQzPjq0UN2IMhdjDEh3LSRd5MZI2cN8nTOckw/IpsCN7ECo3ZT4dd
VT2nkIkHZW7QbvIW+OcDuF9sy7UfRLW+W52a6zv/+ferz1gXY2HUHaJTadtBfSnag8L+PT4sr0QX
1j+qyMXgnp+GmScC/4gMiPM2rSp3Wm2iBjOhCzTOUTApogd2PR9T5U+Pd7W7qupSShUA2hai2PIN
XS+QrvjL0aJ7D1K57/RZNEYksNnPPurVknJXzKTLgI/HUFyAyXdoQUCqgLJDQn+tm+h6Ko3dcZ5F
b9tCMVUYjwqgpwKwJgTemJuinv6zAbKz8Md4B+mpx+wkCu8Et+Oz4nW1ySplVT/OKLwkzPDliQUF
GPqhQyp49kTWyc/0OzQh9kjg05bwpXxD4J2kYfe9vENSc5Rfq92wY8CCKG4DRyccSxEuz/mfwbC7
3GpwORb/o79Iryk49c3g/0j7riY5biXrv7Kh97pb3nyxdx/Ktp8eT/KlYkgOy3tfv/47GGnFFtTq
vCE9MoYkBiggkcg8htEzR0ALwiioUQ6NcieDt9TfAEtenkye/q/qiqq2K2rkiQ4CTtLYqnEkNhA7
YjfuQpmLPqoYCRaUrX6tCILN4RRfZN2BoF5zFDzNm3dwtXfG90L2xgH9WurpSEQAnvUvqCt4PzBZ
QRcAxhbSboypGENlazzfXzDquutzIMtjeHPlYYiHm2bXnWiX+bOuiN60wOGuMiJPmA1njq2gEQ03
G1PFFeUeLnwZseQfz9QbS84rAawIecUqh8D1JPVpnAvb7O60Bfxo7UmwhrOhQu2v3YtAUIUo9BuJ
HUa1X4GV2JkgK0jxtmr9PIr8RtyU0LVK4N8GTRk/z0S/UyATYYV+gV0qR8YDDKAf4e9hVxWEO+Fg
btb5vRDnD8zdu8skX227ba53m64WUTr6NJeio3elI1q6q3Tx3gTodG6+z2jtQo6hniVvhVKNqDyu
BX6TVPFE8XmRq89h0Z7ALHEiiPf1MO3Qs/mLiVVNdkMVofO8s5pNXo9+a4QwT4EZWdW7I/TgrfRR
Wh8KcwuSnT20iZOZxS5r0aWZqwwWqLWXqXDmydXPffpaiPGm6o29LucgrRh56sLxeBcttS1NMgiG
SMXz1lmn5aWbQnjpxqCpfK7z7+lE1JyJyKdw6eNkTomRzXV2rpdHadS/R/NjrPQxEfiIk8ErKahz
XEhZ02XnUTtYs/YoiCuRBlOxjZdSgMqGAKwoXobwyM4P3a532+3yDA+Z4jiDOLAzAvEwPeaZDdnX
+J2CaFA3s8JW4OIGEUwVdgQ11pE1IyDM5QB3zHQnZ6R18b78Uj7/o5q6DEzzH0c0ihBqPlWKCsta
Ag9iR6lO5avUZ+OSxlIR6tXsMIQaaL4O/0z08SPImK+O5oRf6yNgGFQaTqQbvN5CLMWLkcNR8ZxY
pbtOsHBfvhQQw28kCqFATY6lshdfrDAatckUvA4h2HcahF0s6wRHjtyTXEo4CVY3yTn4MnBu95IN
FNr26jl207sMDNQJBT7ztQ6iO9OjSI3EKvL6C3MoJ5oYolxlqb2bZNsCbYkBwIQJWmG371xqJC5+
9IMhmLGAavqofRMKeTMOkNOfzWNVicRVc7tiKosqlx72egR7xhQfjGUv8eCNj8wvoPPrxtHuJYeB
ZfJjGsiiTX1IapLcUzTJTKWsFhFpm3AcO/2t0d8LKGd2CVUy+IsUGDqjiqkbosJv/yUS4YFkoFs9
7MptXjrSRjjVm+UuvGtfBvBf5b3gxsdwJeLzNTQkkrOf43KHAczUritlZPm59COG5njctF6bPQrI
UGVlHl2rhOVpYsyerMHHVvwsdf39VKROaBbbclze0+bZikxbzye7ibOtJKt3sRRS18j1/O7nb8md
pxpOboKQI01PlNoec6BGkk/5Wt4V0mMYQSiduf9Q/dG/SLl+H5Q/S7i71KhX0FJhTVnxWbS81FWa
ALZKrohahAT3ufEcPf698P5zWO5gtbIRZo2GueZJ6EDP2K4kqiZwPQL+HII7UEUtDqasYWZD9VKh
PTUMjXs7OvxFdfPnENzJ6XNJmFQZt3ISDb4yJcDSHwz5bHUnqXqaJ2GThki8tPaQlGMgqZRpJrFh
VLYCFzE+L6oK/+mC4lh7iOLpOEmTp6SSawiQiuvl/SpDocpIvduzvp5T/Zw0dzOjCIIWgSWl57rb
pZVpN4B8Qfbs9iDUx2Mx62Jqmax1C8xTQKaKUMLsgyaK/+E0uNdUKw9FHUMn6KyYKC0YU1CWKE4h
Rb09EWq1uNATZ5MwZAPb6Mp7HJ8h/GKP6fvtMchDzEWOSrGgshUruDt+CHfVA6w13QnUXIg7Rqj/
WjvZzkhuFrX5eX5HKVeriP4Ue25XEBFBNxEeMK1dCp7o9kHkUz4wxJbgaR7REOVZgfLQOWpbJx53
/Vr9sy3BMznEVNPqFbpo57W5N5reW/UK9ZnWIb4WNREuaiRGleJCQmBqvwkwP5MCxUfutKn3ihgY
k2vsAJ2kkRws3P35Kfv7seVZHUMM/pfUYfk027yXZLvaQVY/ssVv61sHXxuXfMxfMZO5vHR5dy30
SNelUlGOKZDnrri8JvMkyntVUe3Z6vEOhqxCWuxDPScWmFpfPnYktQbyAerQlizbiyjbE8XDvJ4x
/VxLLnZUfVkLco7GGczJrLncCcZoy4DjjOHf0IX9wyJy4aMuIGKmwAr03Mngi7QqrECJJ/JfdCJ+
ToYLHlPXD7iiIBsQvUn+/JhDQIZ5HEFBB2EDXgJUyfUvMt3fB/wTYwNanLk4ISRKZeQMRh/MYw6H
h+406g+LPsFDGOrGeeZK7Skfc1dM4AJWyNtZ+lS2k53kz0v8+faRJII0T/GAilXcFSNuGwNZz5r+
qJcjZH9f/9kgXD6yirUWCxWg6X3n6aCTTKV4t/b+7UGusUguNwzP5RD0JJnmClfBup7mRX8bZqhW
5oaNmUlQJ4qzwFSfFThV3B6XOHM8hwPRpV5auQFaq1OO4mxAsLsghiCnxr7iRU4QCsK0TEqLMYbG
i6r3ThqcJhr3CWMFa/3RnCAwjJQ+6dTg9uyo/cFFlGReZq2VsGMZSF4yWm9Q0k2a/Lg9CvU80rmw
kiu9bMLoOgNoZvKsBDi7yNNO7Surs8xe5Miv+S56pACvRDDTuRDT9krUm6kCkoFyFJLhnMLaR6gd
E/JZ/3B+XKTRzWgtKvj2gEmlpM8RwJ8gw1le72m7tfOtwgPNZ3GZDNLfq13/HnJ4cH4/qk1p6Sgs
C6pn6BBWtyhiJpWD8Qwbo9IgmByD7jbs1m/dC3qfLquQJQcZGDybAVwtVyKyZCp28wybts8nA1g8
BhgB6cDN3bW3x1fLmx3ZB98VsrVEisQ2w40sgufXLJIA67auxidsRidESV4DYcOCf30kFNscXa0V
0vS3tw1x+AwWei6OvZBkkhULcnYGNs+ZewvW8viAZfh2exgighlcdFFGUHhbATOTVbitZ6mTLpRv
MTUEF0YEcYYzGOPIq0IUyGHv6hkByqBG4CKINUWNbuhILedG9lrxTdYpsQRqBC5alNkgGHGJEk4t
hZ6Uv7Yh9b4kNzUfJoayyLoU1ZruB5R1IaZn/wo3Rk1Kc5Zt4v/DYgQPte/CSK0bFTQrVUsdy6rd
Inq+vbmo0M6D67t+NjWlxYdRA7AIDowFrG/HxhO8DjwGYdc9mtVm+js2p5fZgMnlHFK6LNKwYtiy
hbwErKMFleJysy11IyKY3GtmWqolSztsiDT8plfKowr4dKhtwb2zG5VyGCNigcl250UsgADuWq6L
kZ0rQXTrqfsUKtJbLkdEqkFscpOLBUO3LkUlsLdSr9lyFtTwcCQ2BDUTLhbIrajU+YQbSSxPXVXs
NHlbVV/yDJu9RIMvT31FhLPQDK+zSLGBQYqWdW+hFKdSjljUeTO5oCEvcrnM7I0hB6Mrol8eeaPd
uDO0Lgo/D5aAmDrbEbd2DBdCWmNoJCvEeKNvBpKLYmNyl0AzVvXFjV5u4yMFm6E+JxdQzDSSlgka
VuclH74Osv7YVV+IORFJFA+7FyW9sMwYBy0/9D4jKcnPwHeMm9Gx7rsn2FDdgVPpUGnNB/ztxlL+
CYq/KEptFhi2xf0fwT1sZ50YonsGhIwajKqi8+j7bq10odaA+5eD1YcaDzC8NWhQhav5EgSI0h/F
Vlls86AFJsoL0G6I4LNJmtQSB4cH6AtwEjMXdk8v5bkRxcBEz7yPVPf2B6VG4QJNMcVjN4h4rFXL
Jk4UyLCFdrxQHUjiJPBo/DYe4nZJWVcXbdUVaoy1re3nDc6eNyZHJHAkaY84CjwuX23FJJ7YPRQ3
n/VBgt3G9vbCUWVBi4smU2GVBd5prM40edmmAc8rCRiCaw4SvyMQeUQ6ylvEx1UcqeqEzaCrOgjF
xqmyzG2OsreWK36vtn4bURrDVKJvcdFkqOOinIePMxfpdrtteyeb7Vi0qxR6RFDoawNkRnf66kYh
sSuJJ7DKA/VNNe+qAV00hvkFJbAKLA+cG4iIUMzz2/tfFbn+jCBEWS20eM/P6sMqKPuo07a5RSLG
bicPqsjlJ327Gijzs/6qH22svfRaVI5R2PJkM15baKe2uE9MG1zHpCaVfomtqorseF5kE3KhhWJe
4iIadsZjGAwBnOjtfMFeZdGLyjKpuXIhZbKwJ6McB0PtYPHYf1bznRrhgS8PTlVa1E6hPiD7+cXc
+kzpSsFAewNWvdD0yF1N8sLv7QYVxMHWjkxD2dqmxQNx+m9HNMjQ/nHYJlpLcYoxLEPIZmis+POm
t3EjfJLd1PsPytrUPPlwoy2iKTRtji4EJDt62FoJhQ3cqH6uvdnrnbGx83hDNzA/0HZ/ffWqPMh/
ydNwTvQmP4tQ1fViB2OGk104SO3tWXC2yNzWjeqO6IaYr+bXdoYjawgNsRJUTTCG/4OlYIHn1m/E
Baa1amqw29XsLA1QrUs1wMYaW1RSpK+j1yUi4GZK0IaaY35T642uvS3fy/l7XGzk6PNYveXmcTSp
6vIHKvDGL8XTBAypyOcM8Ch8HxPeGK1bbmsfIDmtczqc8LOKNjMQy5kD5VIcesBhrQ9yBqiloDkr
UD5VNqRF99Vb0LQ0iAqbpqaqXHQzpjjvRP0DKVq9CVDbseu7eWM4YJRDjYnRq//exXsxJBfppDYO
y7bAkNHwVddPERqnf+foXYzARTO0JJoSLHnWj5vg75Z4fejKn5UPj5UIjzHRJvEc7Jf+08e9GJIL
aaJZy+1ohiDb3bEjkPpP+tPkHvA9gfq5PT3qk3HxTGil316yivlm6V8G7cft//86xO1iLlzk6qak
lWIdc5l9pgkm7RO8SM4J0GDsXYIFtDSHuhKuP70uBuWil6pVchNLCXs26D/SJ81PdrpbHAbZjjc9
6qDUgNQqck8vSFOoffWRP4gIjYbhrKRDNbUnuCiUwKgxGkPcAPG23hZeFZiHFYxWJloQkfO5Hl5+
LiDfhJ6UqDB6qOKhrgJxLmd9HY7jVg3Ek/XEhBtUB1yh6H74XCH8wGVmFwH8HbnNpg3aXboLIWhD
HMMPkPuNM8G3qcEMrfRoRkqjBu22P4+P5V0CMefXYt0x4QjG1gd/UE5cEdbdSDJ6t97u4RLxhcK/
XO+zXawN+1IXKUCzJrPWGFaCZHE94DpKPw3H4lmFCaNw1HahXXry3qy99jmmsGzEHuBVChe1t0Yp
gaDq5Mxg3YFYD1vb3jYgUJt+IbnG1GhcFDLUNQaHA4do9rVPBfRW8Ch1Czy6M3eyqVcwcYL4rvY8
GpMssxOrhYiw8KNdKBl3KhJpXCSqrdKStRzVJ/WoKI7qDPfDkbUSUtim2MauXe32SIXX65WEi83C
RaJpsMyoTDDoMLnw69zAGuYgaPbi/iepMBX3NC4OLaq8QEMI7zaAy904cdcO/LcRD1/QNCq7mAJo
nBMXyAcD49bB5ALT2ktZUTKkW36Q/GSjfAqfzS/MvyvbAYVYbs3Ulre9B8vZLZtz/BzvjDdtV/nL
vnq9fdmwxbzxq/AdcD3uRaOUM+DGQqDfkIhBwVkeu40wPdRSStxsVzPkn1+Wb26baH4NRonGVCcr
XpgVziICbkfCPahhuGhTl7WumFLM3v0jCI2Q9Nzld7HLoAT5SfESf/hKgheJk883u8EAbdN0wp3N
PDcFMGKS3a9xRvHiHcWiulpruFhHLszIsAiWRQ1XzWLhcGSJ06VfmuUFrqJOhkRbpmzXr/cMLgbk
Up60M1pdGpDQMdmjaJ+7MBgM3TVIYAipwziveRXOFLT6mrOQLF4MygUfZZTXtGSzHJQnNN1cK3nK
ROswJk9W0T6Vs7WDgL6nqBVIINJLUVZ2DZJKm6xvptI9tnrvyVYFjbUIdoyZc/vYXH+wX/xyXJCy
4ixPxB5HePSLk+rBl9aZfAsZO7vUyd119S17MRoXpEIh7HVrxf3J6GwC9jNktQTHQDIDf5RncDwp
Pv51RP3FiHyIWkq9UFcsPjBaIFhhbQ8gQoK/Fj3PDyHMWV6EexmqrcXwH3jDEzcb3yO3dFPrJZ2l
C8rXud2PsD8iPh97Vt0Ie39qkTdJJycmPh/rVmf7DuJPEIKEg0V1Ry0lEY34xrgyR+OStWjpdd1L
rQy7brZOYkKBO6nTwrfDZwGcVTXCq25yUL1FSrVdoNVl4azGvqg57Ua/m99K0BC/4CRtIZ56e0XZ
Yby1oFxIaiFygfOA0G5C9bZKd9nsKQWe1zqJWSQiLd8d1xW4RkYMzMf0p4TeK8GVUe3Rk3R7+k53
ZKmTbnBhqI8WQ7bMFMYQ5jOU346GlG/msfBSs9wslrrR28nB33FE5PrZ4MbrP/60XKyJo6yoLRFr
Ozm5bKffl9PS2ONXDf2VFSXeaS8f2pd1N2wztzwmRIJAfVgu9NSWBjfpBY8oKYZbu9YHoGhs0zX0
84QyIaCuGYMLOrPYVqPGarBMhgjy2/f13bpnTxVmvhTvCz/2EvAAvdtbl8py+ab7GlZRYs2/vRFg
0Qnsyh669/fwQbP1TXYXuZSPKjVTvglfxmG+rAJSlI9PWiWO/MaanZmDnfwifoOfdG7PSD3/FsLq
Z1jnu/CpaCWC1JhgIdaVneMdKmeVJ67xtrAoqgsRxPlufCq1eOGLCLGWgiRPP7cNxVIhIivfglez
qbOsCOciXs6VZfjqIrgNFu729vhgw98IbXwLfupLU+hm9ggKqtKbhoPkrv4gbr6oK8QyIg/iXH5R
+AsEyFBjHYevEQqGtIg5cRBNLg7pkaRUVo7ZqiGg9NPkCpDlkiCBkPQElotaVy7elFZSLSmT/zbW
2Negx1zm7py93F5WantwcaXQRqOdegzSpADTJE9z/On2ANdVaS72OhdNIkGR9EwEvLXzRpch0kbU
VRsnLm3V7X/IvgLBndTBc+fUw8iKqm8Ri8i34UMJFVaxxuscIc2po6dVOy/y5vYUqTDCN90jRVHr
JMKrY73Td+Ix+5I9R8fl++SjZheg7/6wbIxtRtwI1I3Id9+bZO76jiVPjKg1BXgNAKUBf2FbemkD
ihJIzpErJtc9rOQ0dvuZx+wkes0MWIjlrffxm1ajJAo+otPAr2FyDPLiJdJuXhZPF8CZKQUkwZPT
HphkE7M0NQ9oDARom5ypZx11EfFNeKNMZKkKsbB4y0SdnSp250QeBAi0o4GnRSXZ6uE/oM8QkYXv
xGuG1ltKiQCXH2Am3x/mQ6ja3XO/N1AjDL8hoi5P3WO8o8pl1BHh4kxqLPE0gBF5jvrerqbMTtCN
SJrg9iGh4gDfmc8HK2sVJrw6fjPvOy8OFFvddbYUH9jOTSB0VHe2cD++jG+R4rbBP/6sXCAyE7GA
tgtez8bj4hSnKcDrucS+hfjgCp2MpbTF3p5T4t66HWA1vkEvwi06sxacG3l8E/TSTuZ3YmGpEbje
lT4LYgFNw/w3P5HYkdBJO5aAw0Fg2mfXooAqd+0AI+f278PX6q6917+WR/3h9i/C9slfX9Aa37pv
9FzMq1zIzkP2rsjmIWmbxzzpT6XW2OtERQV2Md0ajYtHA5RPoCcZ5+fReB4mBJ+y8Jr0Bfrg9jy0
btP0RA379jHReCk+JValRm2j/Dz3EmidCLTo86oLsYjXwSS/X5eayH6Nixp9i6Zd14VVjhr9uNX0
uxRfkHlNdWdzA+5t8ag0NnzViJf41clZsqUahi4rpsidjbEf5qouEHv06D6fXsB2Xqh64NUP9nMI
vu+7ZNGipYwQUqIDP+Wx000PcZc7kgjRg/IlSe5ub8frtZOLAblzAUGFoYGTQY4ba/ox+60v7hTf
ArMONcGt4UDuZFzs8FPpLRuLQF0Ty/lxdV98RKsQ5nLQkXWgwuykeunX6TacByKkXr0wLibIHQGz
iPVRjSyYnxmTA5G6Z5igO4DCOVny+fZaUvNhIehiPnhCyMD64Z3Ums91YbgjksUqo3K16xnNxYS4
vW+UBrwERgyTH2RHsJUM1y4r6Kk+7lwaf3M9p7kYj8vlJX0YZHPEkVaD4aU5GZvI619DZr6NIhTw
BpldlLZF9ijZYfpT6LoYlrtwe8kShaHBTciOuLSP4O0mQ6KNgsJdb/ddjMNO5MVXqwFaVkcNtjJy
oAes9QljGc88G+DXGEFr12jBolThzMS75eo9cDEsF0sgKKzDkwy9DLXR3VJcnChcHEs27D5udllx
f3trUrP8yDsuZqnoYqWrMNQ6159WwIdLBZOMMM1hsKVd8rTumOIl6hXxu/adGPpqYvpzph/42Iuh
zSSL4mLAfmUdjhpg4u+5D8FNT/YT6VGEVRGp2kgcRF4yLpFMpagWxOlOeporwatG1WtiArt8NaG4
mBYXVxRV17rYCqG0s/hVK7oQZnBvrxw1Avv5xcKpJsSDBKaioplvo5W4SUqVPaizLXOxZAgXwRgS
hODOU3zpEIPPjHL5YAN+gIxo9SIjWNhdSsOuiOPNC79Fc6iZq4rjvUBRW9n0GyXotumOqpdRW4GL
IlXf60VqId0SMgApOmk/LkCaKhTzgbpGeZW3JivkWpuxG9gzU/U6QBeg7K6gTKa7vafCqur7eD8+
F7FdVs60J5suV3sEF7uRCyeZukar1EPwNU8rOzYLeymhbjW8o1lsG5Pfqp/STNpaYuqI80qkRcQN
y6u9zdbay9KkgbEunGb9uZHlk1SfUzWkcN9EcsTLktWLXmiJbiRn61H/AfGi3A9dppCabho/2QKb
ZzNf7zpAc/jp9lG8/tr9ub68VtkAFWtrYl3w3jVhp6Tb2LR7NrpyX22VAsoNpUMxvom9y4uXCe0M
pDsLYz3gJ6U/9MfB9G/Pi/p0XIhZNaXSqwnJ0TIDbx5p9ioeGr2BvHSzvT0SuYJcqDHWeVhgV8dg
NQVKI7kbbkegtnLUJ+BxeBc6ZN2a2i5c4qLAjdOMMtDTa/AtDMU4RkqGk5kdoyIC5imbP016Cae+
snkWpCexWrxpfoFpl2cM5VcpEme/yUTZK5c2dbOI6lMT0V3hIlNjtH0ysrSqST5ZcJKs1tkllpy4
eRUutREGRYohfsA6sSZIw5AoCLQH1BM/wPb5s0gpm1G7iQtCZRcJLUr2qHGD4nJQdz2AXBCGcgV0
CsLHpbKbbbpvAyojJs4Jr8UkC4kCz2TW9EoOgrHu074NipHI16irkge/xoqeDkKKq5IBHfu7pdhE
7QOr7rXe6umdq8a2LLgqlCnvKFYBsa68xlnbVjXEixO84vVvYqF5bX3qgKyEFyvBCyH2pMrlNGat
GLCOQThQ1vdExwN+zP3be/I6G+pnIOXFl3Q9jyuTyd/Aud7XDtMx+RJutcie98LXbBcC+IJGz+IW
PhoGCfDo6N/RRS5qQblYVBdhO4Wm/isAplY/ZMSrYL63HpR79qZhVa5XHS6+RJnret3iYvbsF7tI
6SDlGZdThEOv3VVv5o6dSUDUvOW7EjBbrvyLtdWIwEudDi7OjFav1FaigMMvybasZc9zmn6zlqfb
35XaOXyoCdVBs2psUfja1OLoqlNBRDPiwaRywQX+h2mZN1DtMqp7S7VOiV56oao7jfpDUInDzv6v
G29PHh7btIwg+FGF9ecDcy4b/OlAu24S25DHvE5wcLbgRYCSPcABpnoyta+N9mImK1HkIT4OL9Ck
N7BODQ2ELrU+md1g9wLlhUtsMh65Gg1hlusCqKKhriR2pA85igL7On+5vcuoBWMTvTg+StRaeT0A
azOEwHLVxwHeeStwU91gUncZkVDzgNU+ypphXnB3trg7RQ9u1/v1hFTFTe7ImjuxtXnkaoxOd1tV
oGdrth6EZVCf0dW3Da/OoebsdZ8mV0L5TS3sWSX1pqgl5cODXM5myh4u0mC4qnwMD9JYBWX04599
OS4+6K0qaVGJIoDZfTWNyO37BGTD2R5nitDxcUndOrxcoIhB1VG6qs/PuWVsmdw0ZNwdbWhfs1C0
5fFzanbndEZBoLSLdvbHYdoZnpck9lrY29qTVnuIGg8c0906Bnn4WKpvYnqYBx1b+rHPnlp5J6ri
ZmqH2c6qoBv36iQ6Qhu6k/5d1c1TaFngDh36rNDsbKlDJ7Gap2ZNiVN9tVckKaIB6S9D1Uy+tSlr
CczetA7p3SeQxh50kC+0EnZRgtO5WvCtfmWE2MotM7e5i++prOvqk/dyeC5ZUKex1QR2l8lBve1O
1a47olfUBMxcj73ELOCuvfa4vFpbipl+LbO/HJqLA2LZxX0vI0+ZzczORNFuumpfWYU9Vj+muXBj
hfKmuXZMLkfkMoYZrSMxrvDGbSBu11iiFze9XaACK8jEK5cIBjzIuZckbbQaNKp642FWMjfViiBU
QtuaFkhRqFRGcm1i4s+MhIc55ykmZNQwHzCPrPjZl7bSOeNegQ+qcGQw9nwnbIvRXz/fDghXt8/l
wPIfY7la5nI8y+XH9jl0sHI4lGeGUDG8cbmLJ9dC8RX41LtmPyq2QjXGqGlzm9foGwjFJ6Ah6hZs
IPvOT0Chi5rSEabBuz1TIpngNb6aVV3iYsYHlTvB1tbF7lSgb9bK72PTzaPQ7hbwPRQihaHaBLw9
e6nk4TrPTYZm1bqrC/11jAZQq1HnFY39MoNFow5vUfwSqnh7ijOKYmJwe+LX6QoXe4t9hIvrWpVk
eIs1kO1mRbFwcNcNsyWZd1ZQevVzlTkUfJXcVNxtZhq9MLXlb36f+rsEwTOPAQOgEw4OiMe40Sjn
Q9T2NX4WI+IsEWkWrwgm96JmjczHox5jr2o16CsQIZ8agbvaEsMIp2pmOuiz5lTtcTYX5/Y3I84F
j2bWxr5YYhm7Zlktz8SzVgk9JjUJZOnm9khEnONRzZMQK3lWtjD1rN7XujgupS+F0IOMIghkUQI4
xBnkcc1h0tWl1eVgHe80fzia22Kr++mO5I4RWSMPbB6mUoeIN4JaWhebpGm8MlM2xjhuIcJno3BZ
hOiWZb2fRoo3lxSJjury8Jpfg7YI8RJieIYULz9XJ8nNvNTPni0HRWg/Q+p/yuA6S2aw1Ly567Hv
gD4Suiz/cHEHtgJFHzjveTo8MqliCBXYeIyzPM96K7cFo66jYofqQb5XIRSXb8A/Dij82LVM4+KW
MriAokV5KFQtgAZxL7goIVpVeSiQdMRL7STqIUwk9/axoIKmwWXKeVio8DvBVu2/zT4cj/Yjep/W
MbyTvNSzXEoemKrL8jjmcUmmpmEvd2FjoBkIYte6GWtAjVgOB5MKL71XH4g5ElHmTyDmNg2bYcF2
GXHtizs2aOqX0Dwwnss3IdA38MD9TPVIiBjAw5hjq6rHKWSJlfSu5q85cEyCnvvjqEM1Ptm0ZmM3
w0hc/kSU4zHMeRvmmdnia6qqYJdzHBRdjev28xhDZIVqGLJTduPlw6OYZ0vNdaXEyRBkxxw/I4+q
k2/Ep6NWkUu9i0HpRK1MP/Qb6i0TYM4fxdRV8eJgF2231RxUsVzdW16bPeVSS21WHt4MZEzelBWW
s4Esguw1wdC7DIawHBiKOXeGHdW+prYql8MYYiOPcs9qr+VdbkiwULoPawh+UjcUOTUu0uj9MFSo
BWF7+mGwHCFkZtizYUfb9DRtGQm8ReX+7+DuLp41GjdoJIpanOkLCiriF1PTbCmimoNXid2XQ3Dx
DM/XSGpXPBM7b/Vl8G1OpQNZrwC3nxioO5wKVxLtFB1mFyREr1EOzWgvhzEoHqmr49revfxV2M8v
8tGiMeJWY4ptOWSAuiALmMqDvKegote2zMUw/AtuaFXdmgRUXMPmq2KN20nIbTkEFogmUrFHEn/i
L4di9/LFjEypmMRmRluyBWtfwsv7nOD5n2xjgEQZAo6icX+UCm8NyL3asnIVxMXAhsmsdrFnPXai
fiz9PvyMGpItKTC6F16i8NEKW9cSp10xGA+FuNVK3TOE4wCvBy0+wNAdOtmNH8XooMqPE7RPo/qY
Tbm7VMCG4O/mLXo4Kf7aIkpf5EZ2tSaztVFylgnu11pqq+0YTNV6r02p5lYhKjuFGru1rjmaGm2X
8bWzCneakIBks6PMKKQlVqCHXbadlMqxILhWx4kHXD/xBriagl18ER6fbIh6VVgianlqcNR8cXai
2eueiwYUVEb8UpyqdyztlPikN8jVDtXl0NxhrtZ8yGp0GHDS4L36kG0SyEhAROH/CjKww/4a36d/
A/F5OSp3vsu2m9bSwIRTObFb45s5KG6fEeVY4kjx4mFz0yWxjCLzuQpfq/g1h5V32b1Yax4Q19u1
F9bP2Vg8EDnUi8ToJRkkBQty6ubSwnBOgMeNZNetaWvTJyywHcMbbjZWeM7Fi51MGezDym9SNRKV
oKuZ7uUvw51urdUT9OUV2OLhg4IU4hdHzcvRRS18wRWebk+dmjl3stWlmOFMBbYVcl63UsoA+q6/
JkP//W3+f9F7df41TnT/+z/487cKwuVJFPfcH//3rn5HlbR9f++Pb/X/sH/6+1/93z/+Ef/yt//Z
fevf/vAHr+yTfrkf3tvl4b0b8v5jTPwO7G/+pz/8r/eP/+Vpqd///cu3aih79r9FSVX+8tuPtt//
/Qvbav99+d//9rPTW4F/Fgxv/Xvxlr/x/+T9rev//Ytgmv+SJdUyTUM0VUsXGStjev/4kSX/S5Z1
zTAMzTRMS9Sx4GXV9vG/f5GMf5mSrgNoLFoG9qCC3wECdR8/Uv5lKOzva5qpSqKuar/83y/3h/X/
+T3+qxyKc5WUfffvX2TjA5D9M6BrYCYDyyzrBn45VZUh6/THGySbimxU1jIL1GZOvLIGeroRgcaK
pwfB+lGERW6LpqRuCqEq7GJFr8XMt0JaPtfKZG7XUTml0XCn6+0p+VIKVrLtrfUuzE9zaGyqpTgI
WfFVzc1HUwBPpBmSz+NdGJmvYHDIdgjFQbyGX9KyPKVZOdqV0aN8HfaxO0izE4tjZMN/w/SMWdlV
uqzb6mS667wPs//P15c0SaozQf4izBBILFd2yK32ruqLrF8vbAIJsfPrxzOfzfSz7zCXrNyKTEgI
RXh4uH+I0votOnLZLZ5UM4baq7WO5FYvSOYxfzksTYi2uYAs7DaFG30vS5mJEhv0a2i6aMqr0F5Y
Knr55uzs6SCvzexXQTuPa3AXwAr5dPzq1ZYZ5Tt1+p9ydb63NV8jMwXbCcurgXnEib94d6NJOcH0
bu3EN7McT4OzxhVXa6qsgwWlJf/ZwRfCaH/IAYdF8AR8YarDsL8JNQA6uLA8HeqQ2SyaS1vCXGQf
E882TsM2/56dOedqsqOdkWzw6C+jH91QOIcOdMNeAOMFLhm+arl8WxT/s5TkZd7NfB7tq99X7Eb7
hhcEkeyouQf3F/OPydgJE6QABFbzjV6NaTqCpa1FQGbv12wnljtgXW+qNfcmifkIK/CEs51m/UFW
L+vMlpx7B/s/NLCn5F45ReVSIzoe9vCEecYpbLysGqn7B7r/iXCBAcChMx0NITMy0TZUTksi8Hor
TAZ8yRnMHGekRjRbcg174Q0RRJGrZFJEh8Rfp9zw/Co0++UAo8TZbSNUDagCaxXz2ob6yRY6LRIP
o/f992odV+QCPQ06a79sAmJB4zh8Tm+L52zBSPxPQSvI6jjLt20pT8Z4RE3doWnQjUbC4lKvZbRy
ETbNlDu6slLbGVSCE/OlNtUVcJ5lk3Ttf1Ev9Oc12FY7NKo+PWRVnU3Lj7nSydrUfrYOyXiYB1Si
mu9EuGPkLOvZd6u84ssYaZ+dW7prqBPbrzOrl5h2Ux1iBvW69d7Nrp4OIyKjjNQ+3vRqFyNlgBOP
cFhFwGx0qQ4PHkVbV11Lc2KY7xw+oMg4BtKgLTBHC7bW2zGHqBd6dH1RbU5tWNv+r06jha2rFz5D
BnPgUMDkKq1oreOBNF8mb2BKxduLli26HPX1lTn1eWYa+nKzl3qODfNjumV8In1BlZHM3Hz14Dpg
TSeup6+yqy8LhceQ2axmMXQZ7JPxr8S4wYSzC9kEnUFnhfmqYknbLKg17BY6/2UlzkvzUk8wdcam
uqgEHzVTjf7i1VFFtkMvRjWQ1NqnIaLq+NapKapw8kJiIzBsa8owbLqE0lQvHcGghKO9ObThy/Ks
SemFi6B1uNbspJtqDx3OSrirgtWyGo0bNGPZJfUKc4rN6FacdLisPGuGoE3vbtnRYviStXbgehs/
X9pp+UEO+TqKLXfNPuFu91OoI3XYojLLxbjEZv9aBAlwqk/B3lZz6Nllf/LrObZm/8exTwChW1rn
ZFnngDYefPP0tqQlUUhGeRNW0z7cPMDwtQXbH75xHo1Qfc6abkm9eb85ZfnBHX8LLFxskdMoHvmc
rInpz/Ewrkm5Vy+MGTK0ZyPX3KaFbheM3A6uDPeuPEvfXmKOLlZqU+jBNwJmwWLygt5vf++b9xNh
qA68sqyiHiZRgdeSOdLwwcQVOr80rN2iTaBl0RpzTOFqHHf+EngHR4xbFRzTZrOosYuz9A4w7arL
NJrthVVkuVa1AcUDuj4rDOuCmTos+YzlKENzFBNlnNtd2IpgQjSfKd++Ft0RTKGWxpMyWzvdVQ1o
2Ctf58Y/LnBvs4Nyc16MoWYfdXsg5hrq97RuSW1B3dz3KbQV5uGPZrw9aZ97weJmMAJsPrn0oUnU
ZtRvRWjAj+ECuVaG3wReeu7k2Cf43vK3QeuI+HvQGQf93bsElNbeuZntOgRltaODw0T/DcukFWy2
2WYbwJ1on3nkENuJjZlZgbkBfvGcOTmUAw+7RmS4OqHgOFvt2QG8Hi5jV7+UtrlgRtsPWcN0tph6
TywTFB1lsz0qyeR/GzfxNtab/3tb3ci35PcdjJGXttJWhEKGno2RuZe6pggGhvXBmVmfO6s766MV
hfL6t1r9ARO4R1xowgNmQcEG47HIbKzTgkvdEFUfbwrko35M5np/PhYFS2UHobUWYGL1a+p0Q7F1
0FbfBI1XYw8H89I7bW7zqQ8tq9FY84Y+goUalq4qkhrHaJgGBV9Wdqs7/7VcULVpCw4ls/0x794R
3XjTF5XRPRv78jIuFo26ZtBBBWoHwpqLE4GrQrXslbjWeNoOBj5v07Wh3Vv2Ceg2aLdutZ0HoAeM
c7imOq330SJuxlNnfhswfRMRcNi++yUWZSK/Y0L1CEZzG0O+e3Nk+aX9bnl7n22DPUdqtjAYb/sv
S9W+TmQ6rodYf8DZzo5bn9fXY/T3bIf6bCgwDhZ0g7e/Cq/8IH33tOA6v7DB9jLRorNGfR6Uvk7H
Cqu6cRi82IwVSPtRXmurPKt9mS4gJl5QPDeZvzdmoABkRRAF2FOsWW7UGK4OpPZ4uNTems7yiIaK
p4uEX/ggu4/NboZYVDhDDGf70suKbG0+EBehO0Ht8mr5K4E66fijat3u5NXsgBhODZVQjcgylO2b
DRo8JnWX8SomCxLjWi/5VNpHANk0pBHSOE5gjP40arU9IQ/DTlT9k+Pu1+2o/xwO+ebqY85rTyfG
4i0XewKXc98x5mRa9ae2eAvn7n4KqM1U4vOqeUZDDMLc2wEplx1zueZirM98aMszwaqCOM9etNFO
F1Os7GmuPyb0QRNnJdCEVbo9VyMWHKHL+oQL9A3XzpiX3S6zshm+I2mkZ1n6duYd5Nd6tPm9BC2m
JtxdotKhObEFCyyOdWgTkO9hgM5Td6+uPTV/1Kq66nmF+dHWvgntJCOBAbQJGhYj7hrAoPSih66O
BT0Kt14Qy2GkSNkSTrVz8luSKr/CeeJFZbWlTKt32IDdlG0VxBZ9goGvuPcZOjyfyEnGUPXIqTZ8
73VjFzUY4e4M/8jh7qcDGUUUsgGK9hX+L3wM+OEjNfJum2Pd6soLZhsFu7KPyLAU1KoPO7IWs4Zk
FvMiOQwImVaHgS/9OvPxjeBotAeLmoVk3X5MoblfUVtEjvJxAbswsSANropRYpBXyi/RY1DAIkMZ
NJP5Vs/y98r6LZjsQafzMj23wz6frZXNqT/xj0M71dnh3XmbegzrV28gVq+nx40vSQl0Y5oFLrGm
jf7z5ONuJenKw/+9++9/6QPf0bKt9D9v+veV/32/5DU+xbJr2AR5vx6v/vuU6qb19J9//8+zj3dB
KN7NCYKu3IexGO43jV+NxePh4x6sMf773P+8pUbvXgSPN/79v8d7/m7h/7/pwzKRuP3PZv9+8r8v
r0QOCexbIM3DWFcsY90X7SERc6f73cfjv688nqugB3GUPNfEc9tghIxt8fcdj3uP52ZB/bzrATph
3Qssv59inzU/H1t83EhrqQ+sSfgYp8MsQICwLCOkOZBlphzqiaZn/Rq0GuK743ExQeGq8BhsJZGv
fS/XUuXLDrPxxwbm+7d43OM+GAcDhlgNkOgwME+6wu+2rnjcM2qOe7xkYStBbSFQvygeNxR6HgmI
Rd8eH9Vp6PyBWWoH+v6hhlxwUO7fwRDlGC3GNGOt1aqoxv6eP7hKIEH2a1WUILUUj3uP162D4vXH
k4/H7szWbPaw9N7f/J9NPB7/Zzt/X5fjseVjAzre4CxYoWaqirnGqF6j18I6yj7dnelORrofgAmC
fkcoFIRi98GEoP/9J9Wlgdf7+2F+PH7c00YJG+VDjP++5/ECHSYZ2Ij0Uff4OTC2RyJ78VEr79aS
aSd6HIPHTX0/Gn8fPg6TghC8wEDBrFsRPX6tx83jtb8PH/9EayX//UHVcV8dHo8frzze2JDdDzm5
gtQZcYC1sTA2J+zsOfE1q8POC+CuUgfNar/603h22u6yDvxGyY/aJ1l/LJglwU/Uk9xyvbQc9wz1
ZGZylDOtkbi+HfVYY3cM2bfetVoXhAHyQuYx0718Mpl16usPtzUjKOmlriELVZW5ovJH82wa1knX
GEk2Mdjg8bjSUzYxDe8CmbrESbUJWZEAoHGie5QbaokRCm+aDsCb/5T9n/Gok+4OFDNAywx7t65X
VXop5jHuP2S6VzOGP0jiIqfrZwiP+zfL3iOBnaUAp6GMgKHoZkI3KIVWKoCyai7hrGF8Tnr4oj57
XrZPbpZJjbK3Ff3Znt2kl2MKjCHCZHfo0A58NXXKMAR62prxaZqRDNo6hQZM7nYNdgJVTP9tLSmm
uMbTarPs4GMBFCmT1Ds745Y5k5Xxhvzcuv1t5vRrravzoX/Y85Zj4vJMLCiQ+M1t7g5UBdtpGSmu
bzdvFA3sHvQAl57nfcoIlF603JCsbhgxaosVEh5CXJcFy4kRbqR9MVcjMUaJXMB94Yf3vnTy2etE
rKohm1FDBhhkeUUufGm743bfAbp9TG0sHZEd0ECcNzeX3fq7FeTVse137Zu3vjaf0BLB8DCqMMD/
cIB7AUB36m3711aWuTlCuLGd8be/KW++qHoOnWkNuUueMARlyirfpiE1V5yTNcPPFE/AYyRk3Lys
sTDhetkWu2CTOAsDjg8GKIruEPKhhBX9Cm10zMZN6qOct5M8mtgxWURJncIr1Nu36+A0p7qxQLh1
wokS0P3Q87PUtTWPgniiOIz+4m/4dHqcoFE/talEJtA7bmGwb1W/J41hxdTjF6NjCSRLT/Zov7YO
9FEl9ImgR2iU+wlVz2W3340FML1nnabSfBra4zY3DTRUHOysFU81SfofVb2mzY6hD5PF45xy/4gg
ZhFu5hgidfR9IzswaTcz98y8/qJt6KJ4Vu7M9aX12Em6bzuFUzx8jR0Mc9otIIex/pxF9Q0iHq6J
UDPtIp+pdWqpVSgJw3TPTjz3qzfsCNdgE/R0WIPWOQq9Ag8wwom7p4WNGRp7L9KCZM/8Qbd/LEgh
1ON0dusyBa8vqRSCzwjGGSabbR4OwwjLphIxs/4pa/u69FjuPCef+Huru9xcPVwGSDe3/cTuAN8y
FasNlIKezNV9aeY5bp0lP5ry+2YtV4YtAEIosOUvtokXVNWBva1nDiAQCQwYXsezMXpFS5ur26Gt
2JTPy2AmSniZ0vlCx8DaWMzIcPX09GEq72QO7suhaNGUTaAkZpdc/Wx41etcztmx9si3MgVkxVGI
Vn2ZIkKhMJ2h5tVe23794VZ/oJR7agb5TORYzBDmn2Rm4ORzjhKunsvX0I4nyxURGQxojljYgvlR
U+tLWFtm1uZlPY5Qe8D1iHwRJn8fqv1ZNuyb3/VfjZhQ9PNskvs3c0HfEjJNy2aGMNjKtbud2r7M
hAmUbgPqWMbcm26GhglzCdIR/1lty4fXTe+oHTKieNrWXtETOK6zvPLkeVr3y+KWL3xi+Qg8hOpz
X6LOWtukF3besqPwFaJ7Q99aY3qyuqBpIIzNcYhNwMAoEFqgMD47ngwcYmnhTDLIk9s0KSdlBn3b
aMf1JuwqE51/qY3pea77uAWf2oZPQTW013Fzbs7iviCFfeLE+1g4f6MeCHtln8ljykqDZJAVvSyt
8cbQbZFDdxm4n1Krio4ZwMdk5G3nx8o2E87dCvGtvew8dF5cs8rkVBXS2J6GagE4SvKqL1/q3rs6
vZUdoo7makw7DlCSZRXSfrMpw+HYrg3OM0ySX2deX5q1zYTH0tXHaDSrL+vanHbq3Ayjf7erBsC4
oIlrnSSDVIClourFHj7Aq4lGB8WezWLTFAm1QILkIjMPmfW2fxbbl6GXbO2eBw6GpuWlfDmwPpnJ
4xS324+9rm5C6XAUEECH6oKrc0vOiDJwwl2aSJApOcz9QnAW8GXPzeaI2PjFveqtPtx4Z1sOLD0Q
R/8i6yW3pZmuzImYMebTayNY1vRdaB6Im9IIuxLjNLHsptM6vnbzejKZ+zJU9OI4ayr9KWvlHipu
hhMbCyJQmy/dWfRl0rZ1QVfQhCb+yXz6i5btp1O5BR/73Ny2U+cKnNMKobt7OWr53gBVbD2YA3jD
pRepb52G5s1kaX3cOc7P3j+ufl/b28ATzwjZGjN1PsCWI9P3wU9c6BH1uIyu1BSBY1u33n9hYga4
S25ydl5aXz4Po3irtzKXa4eyxIpIc7VXtHxVVtIKqfwddV2qd+XJbxLkfNJVIa+sM9j0BfOMk7U3
Fw/xZN/n8Q4NX6gE17J3Y9fsUrAWQ3bYATkQETjsvJjEmbyEdQ0yCk9cqr57R38rhzohooaTKGBE
I7GcLefIJnjKJnmuGYPnSu868VBexDwE1JlfiOtiWUKKSTEUa9c3Rl+0BXVUb4yUbGPR0pRuVrxa
Iq6MPtrGLUdNljkmmgssGijQywpRf+rOJn8SLUv3tqg3J5eLerEt+IyCFUS9V197vxv/Rid2M0az
oCYUurQXDSq01BZz8blvcI2uzACqxakHFvbYbSeA03u3IwAf4eoUG8y6J27l/bxflKbFsKqvkQ8/
UDkLWmwYe2e1GXjpwMdwHu4xfI93rGjcnxJnKQu4YJ72AUv8YPxARRnX7nMrxmTwxnxWPbDwLREg
FRGR8poCUwdk6W2hbKt0EH7KKIhiFOlXmc8Vgt0sI2KpzD/GsO//gRZ71JA67oCgOxaLbLu9mFyn
Vgc+uccTKY4naOnBPUCxZ2c0Ty7aNJLxvO/xRTmK51ImJfj27vgEYsxpk2hA7NvPuTleHEPmB/lo
Wl3sFUnbeX+rnePseABngWU6jQPbFfNUGW2hqQ8wAM5PmCOxDzdZLUifWneo+coPeqbTt35SZ9cu
EY9a1BJrLDoo1qNE2oF0c2PLJZZG7SKm6GcXvob9ACRb87CsMaGNbs423daDJITKBITPDJ2MmJs8
rXmbWk4XwSc1s9vXrSNpafDcLPsLJueyvtIRQKf3meqUYcyoX9VNSFz91fshp9tG1edmVq8ed4F5
VsmqZOS5bqDm76O1RAtd47s2yYB1Ua+JwfeCVUe8eGCcmMiUETkIIbnHyLtu9tAs98A9FD6YZ/KT
WHMOKcjMom7q2H+A6EW22Z33pjrZzf5STSo5yu2MDaKdUhZmiUuljdq+xfK5pmOHrqCGEhm6DcuY
VLJMN1dGq79G04a2mcOSqrJCwDgxzrLoYAq42hFD+CHaPZUM85MAnt+1Q9g7RsTs7WR646n11mRu
GTyljEB0ddQqM7YJQyrfxQut0Ygb3iUWo+2I63FJDbiWOVOfbv0R280WKbfFmeScm60+WRNaVn26
rCJsMUuwmGZiHi6y1+p126C+sGKNGvvUXZu0liqgxHky3kWDGsUjhdeZgK7ndGboQtnI8ccc4RuA
L494b0fGVkzSCKZlSQ8YB/cexnK3IZqx4/D0TFYGQEh+tRbUxTc7dr0TJoICYZhx26uYM3DtwTup
WIx4XACtTDb02GirYgdfsBKqIKvMS28qjg0erjyxBQHlgZxreiT33RYbRfNB5qBLFt3veu0SPt64
P4TohqXjlEKJK6Wuzipjea1I9SkloFZl3gYPaQOSW6kQxVE1qtaIhx1K+gty9XFLNjLFgo3YD5GQ
/W1z3WSw0A8adbCM6KU1xnnuUOBo7MTiRgYajbMr4n0QKfUvu55yinyRID5zetxcs0mXVqe2cM98
H1PB3sp++4fz46Od/cLU+pvqnuZ7eWTarwIJ/DwB2/bngpv7bfVhFO5oYJX0JmlzK2vnyamMqB8g
r9TgAmqai1wm7Ac8bscKoX08Udv+bgxN7gQDMHRN7JSzA5lvkxqwi0LTOdjAZrcXJFGVk7brPYzB
a0/vWeOZF8PxgWmIyDGQJU2I7YiAfeNEjV3H+14lyFHOmp6IlvEy1Bem0PQloMURgtaAE8thSUd/
TFECVbWVLZZOFZ0yNbYF2XUKxf3o2FVUl2VaihK+khsKF+cFIEpGe4JVrQ57hGa72t/oQBNCzGQW
AjqxLOlHH0YS37lrp62Vzq0TzOgcWI59XRF+e3C4Dho14rtn2fmKBeuYaTJZe1j3Q6gxL7BYdkYF
2AC9TBoFFFVv8f3H68Cflv4asmVNlIItELbs3uGdZS7qBTit8VQqK6eVjwV1itVsJszoU4JMn6+c
pw/wR+ihCdWINqKcYAoXoCkli7rvGjN+3H3cVPcne6f3Ik/bbbDJVqIV23V4/+MlsBHuLQhuYGy/
c0Djrs0hnKmUaM+VtZXuq5sSdMFE8BcJecAhf9GSx8O/CEq9VD/GGV/C8Cxk3ejVR3wbIf85tt+1
ZbU5g17k340NwOXDtkSQZAtgJLKrHOnMlo4jTRZjdtN/0TU6joBkHrCNP1eXRkoPJdP/xXsezy8M
hbvj9joyIXM0MbWhrcSuE2x481KPHgqNbv0sXZMEwlXHZV0a573cIDRlDMtndXd9XKVYIi2W7tlm
00cnuQFQB+mQrczxW6NOSNn4+VhdoNFGPZwkr8ywcxb9WXcGTsqyd4vHwwrNo7ZyyAfGZrvLWI0M
J7+vP6vG98DeEyJ/vA2Wo6mz8ZQqqcKtmudEmzcU1eR2rNOXT1GsGYK0+ci9Ju2QPyUbulCf7uGk
u/byCpXgDUMw9bthwxZJsSNzR0vGggxuPi5H7ivUFdo27Jd2FMhVnDqayhVSIx58gxzC67NqFvAD
5/XV7DEoIUr1T92v6N8cPi4IGJimdkc3LG9XxmSbAGlsUwKEAg4KczBgD5/J0L22K7NjDXjAckjS
bpvxZu/Tb2vdx0tFpBV1GNrThPMv4XoLxvaaj1V4ZiYFOU5bt7jouGO2jaNUnYiKJoufZ0qRo3JQ
GLHfCHoM4GZFAIu2P9v9Y9EgEvroVZ3JnZFSSIw8lmc4rddjutT50qdACXrUOneUNFxkzAmapzfP
AxchnghDgzvZ1zPrBWAriLPWfbQC+FBgFUgDyw5FsPCttFQ9WJXW6+HsiemaBYTc0b/Efi8sN+Xx
1KoeMNme7/qygJEhdHM6Bsj331k5zRHTecrrDoNtYB/0DF0/l4b3UKWGoRDNs+ASjWNwxcWaz6KP
xIJzwTcSuYyhI+acGBQNOhgbjFVs6mxUVnxYGPKYkaqQzN9QqvV9LND/L6H13Lp2sY5VZgC1qV0v
PkydLOipAKgFDLhn3TKm7m8HlTh6K1e5fnBc22yCQiTVQX/I2O10wNG8la2fgGgX9RpmGPAaqIw6
39oqnNUYyfI7nbbMHmQV0FFnLfHDsUcnuEvGCtEx7L8P8NHVICx8t+0nABzsq+NfkAJzyA5crNix
opq5M9jhvJ9KAgSwBi/VGiJDvRPrpOwL90Fd9wtjx0BQvNWITFVCOwBsifSaxHxrMPZZvWnnCd8F
h2GEgIP/aek3LIYDkpUVAJqhwn1+nXpEdfIJnRAwWFjslRBNd9xkgu4K33+hwxoKePZZ9AfukXfk
0ULjmetK3y1WuOB56fIbw3VV1LLK1DGedtODxu4e2dIFO8gxAitSd6tI30WWToN9m/JN0X8whFYA
s/6DYsoOgFWfLdt/F9fV9s6MGmmrbuvWxCPBlPIqgK0AXoRu/Qh2xcjfJ3JTWF8m3wtc/XS32Jk8
sKK67wrmsCJjqwyp/JQ4mD5S/KqtcVDtxDUsVIAYiB9aO5w0yaZmzQ50r0A00y4+RQKmNQSNvGZ+
bsmBDqt9cbrP0upxZRtP1P1uIk+Ry6nF5KkUa7CrNpxRgdrQHOlr983brbwr9ck7tsJzhue9r9Oj
cjPIsCwY/pljCUTWo7lE993cIRDB7IvvyDcqbRTbImbmkIrDfC6tNTPHk6R+erRmfuD0n4c29zv/
W6MJANftVG/TpYJfsg4tb4qc0k/8DXpFqwwcVMUqQphpaQaac++EuspqcGTQQ+9gNgByz3i8QsRd
wVraSif9sSCYls/3S5tYqYCW2+KtwQIegPkGtkdJ/EBdXeN6n/k8uquAaCqEjH86kI98VRtmX2M4
XDKST/bJcAJZRrN4r70vr/la2t8Nro8Rekiq71KbsVvv4ZrZu6BGtbELwDKr3+YLcu+dLG878vNm
EqGY3+1lLeoRF67JExC5kmWy0CGhQVXe9HZcIC55Fk6gkF0sBk/Guk7vMINBYUrWG3FroWnSOtdF
zTH7YkOAYQLEMBCTjNC2nEtpTRcOJqLpyptfDz+KlZrvxNXfQcZEf3S8Kve42q15ltQ8AanpsVos
s37VWgT2aqQoPS6b3UfDhryuXEGZYTibm+sMLsMCPgL6/pGqSebWKpm9F9Fc5g6BfFyeKDrxkNVV
0NJvbf9tdqYyQnD8xXftv3j2Ohauu2wIYcz84QJ+Hb0uo8a8o8Cz1kjojp27GbBy5xwUMq9D97Pb
MVtW1//4yluxaOANK0HmtEl6MjqnihCGAbSKi3841k9iIG1ZfYOgVazLE5eNA9KCW316rV883uEM
oONon6pXueFa8TDBHq5UuKduBhnLtUpVCJgZxhM6dCjPOeagRu6+DZ5lXm1/f3XW+ios23nx9SjT
wXY8tOfV8CUnnkMlSL8BKBcXzJAg7iz28NWKWYWwNiLnY7TKd/cw02V31Vc1Da+e48ypK7yfq2WA
jgLA1om7Ppd7ZeJsNsSrhrrLaz2ezK0aXh7PMNOe4o14Zvx4TSyOd1aifDKxmnDiDsXuLqgEjhmK
DSjO/MvoGEu4G+wHuk7/mCAmgf7TO6etOkaMBtzvPh4/bh4vj7tbp41Xv3HdrsXfG+//PSyN9mqz
wc9mo183LOvLH72XaFE2zv9h7sua5EaxcH8RE0hIAl7uQ2atXiS7XF66XxTtTQuSEFrQ8uvvl565
M2W6sjKapxsxMTHjdlMU4hzgnG9hr5KgHI9RL4E+Y/pH36ESt0HPctAsfNOf/uvX/9o0qB9N0eib
eNAJCgAx0IHTQJDvBoBEKvkWGwTlhchur3DTRU6DbhmU2/MRV92mXdEeQMdgXLcHPhfRvQIC4Gjb
BaZSeWFx4pBb3PGGx19/hJvgva3XIavr133dj48r4w2qBuV2/+v/hiSQN+0qORI5/mlfTf8Gkf8j
hPejbvGf37Hcv2PC/8/b6tugR/1zevFv3f7QJ5T16P6l30Dj/3+gxAHDfgElfiyr7jeE+Omv/xsh
HrDoXzyRwIhzQUPOTnpY/waIc/avmAaMxUGEoyyUCUDg/8GHx/hHKKUGlMoY8HJx+pf+Hz5c/CuI
ZQA4t4DZ0D+AhmOIJ8wigmGhKYIf7PDdpt22IhESYdahaoFCOmDcy7RdoMmcG91Bm8MNKR/WiRTv
crlBBzNCKA31cElk7Nzopz9/woZSSI9tbgOR2SJCTZhu6mjCVd09+Xb/AdE/Bc2fG92RjCh4qJK4
l1HW5zhHJ1K9NfPAL/Dvzw3usC8gkDv2nK5xFo/yI4vFx4RFl7hJ58Z2aCSiBo/ERGGUtWV5uzL9
egEE229N6O8rvg/oEsU1izJC6SMAefVBtet4YfBfouf/4yj8dy+eaBBPv+eiE1lzS6JsQw38c6lQ
rhno1P0p6cpxO0ZfpdGa3bTdGIJsv9VXXCeX6E1nFs3VThxUkQQm5lGGRIbTsUb/3YYXyLTnxnaI
Wm2Oflq+4oMkUYjaJyB9mqJr5fVJmBPAVBECGtzCsolC+afai6yDzoLn4E784t69iTVowoxLgpsI
pFMG/ug379NiPQneKRhAlcm7MNshQYga7vK2X8Lwxm9wJ3b1jEErdHmyCfAH6KQTeheKuvQLXlcc
lkLurIimOszkgg7rgn4vuGJ+E3dit9/00HS9aN+1LQHHMy9AWF1neYH2dm4jOuEbsyahEyPNuw3F
PVT5Yj2+m7cYLBmv2YdOAMfMWMvtAEZDOO/HWNX6mM/bh5cHd0QV/5seXM1lMuddzAfcCFvSPAar
klcoT8dAzNbhBkwZnhplQPUX3jDUrcWfyYm0YQG2PkoxgZ9et+uHqgajJ2w0qlUvT+rMioZOaHOc
981KJpPlQX07lJG4C7u+vfcb3Ant2W4UnYHSZBNkyXIb6WOy556HZ+iEdhEWu66nXmS47lJAp/qv
axn8I33R/30pJ7bBvJuM7kWfVWCofYxgAlutKv/otypObM97FcQEAksAFSWoD0R7LgELZ530/KTh
74nJsAWArrbtM67m6lUNKftjYstLCtPnNowT4NJUST+vuc6iOSmvZSOq+3hl25eX1+b08Z45Qf8m
+7+sdhdy5BluWegml2BD9HkHXngBidOXf8SZX+CX1+eTvM1yY8sc9JEsWdBkikqU9pnnp/0l9/R0
7KVE/8cAaDEnEoVZCQ33MeyIX9r+ReV+MrreWGhYsIaZ4eHbJG/eACX/j0wC/rvhf1G1nwwNLJgM
d1rrLIS+GkVBepv+sGE8+h1nvzLik+HF0jRmMAHHVRSlJ7jCBfmFFHNmw/xSqXgych6hj0ObjYOk
GQXXBtStT6BLlUewmIIL8eo4i/9vcZyATYhApRDdiazlAkVkGQCXXUwf+olPKLdUFapSpIDXDRiB
djc/Afpit2aN948bG8Gu2frgdip6CUMc2yVgN5YjDkaUYctyVe+LcfxKY2oPea8fZl3dCzBojgHa
Y/dA9YcSL+7wk9/OdxID5bYYDMm7rOqKGYA3cKY62uUXXHLOxZWTGBZAdnoT7mACzEBrL8sbZcP3
fhN3jn27AF1cECMzTpbPLFnf7Xv33Wto1yKp6bq223Yts5kCKBbSPss5yFR+gztSA+3WRWW9YvAi
5q+T18CUXzifTgM8kyapc2rns0DpFYNmnDc0jftmvC4oykr4voBhLtr8Jco+PgoSRBcU3c7EGXWO
cjbJuS1Uz7OIBdsbA5Ug1OymGGoa6Ov7rdbpRz8JZdDHYWtDgfbR2PiHXjZvuW3+kfjDf0PYtfkK
ujFWZTPILAlk/bhAN/xIq9Y8EF5dMg44s/+pkyXaMMeNmuHoEgqgE7Df+rC88LnPLb4TuGwb2qgp
WpGNYppS2oT2MPegxbEOTK+XF//c5ZQ64avKfhbdzlCLUA3/49QTPvRJSA5lVY2PUxfr91wA/de2
M/jtZQAiKWiI5HrR6PHsdR+8a0+E11YDJrb2dfft5WmdW1Qn8lFSJW3R0zhbGUBeJlK3Ne8/e4zN
pKvRoaokGWJW4yIg1Z0A2BdU7WrwCX0M7oR+xyLBgMrCTUAN4U2kaX1TWnnhlvTsqmBwJ/yBhlGs
mmiQLRw1r7hukptKD/W137o4ob4HS7kt1AZ4e47AFg9UfoYvRe6TyzF3J8qZDXoSorWZzajEXKut
sAeiwXn0m/tpxZ7kkA5Ibm6DPMngozHdt+XwsZFm9jnhMHUnwqEbESmwdJOM5fYhaYFSrIbYczM6
IU6BE1yaGoWKtV9f17K/6mpz9/KaOIpd/0l+mLcT2taCSaXBJsrqaGleD2IpvkYzLz8keTQc67nm
wIcmcnqImrw4CF3xD3rn3wIbqEc6EcjpBROs3wMWXNJ/PLd/nagWal5X1sZNFtIQ0BoLX8n3lY0S
v+8knFc8kHxStrpps0mZ2yCav+7JfElA/szUhRPXgVEiAGO7yQAkqW8WyBMcTlgYv+0rnMBGT6sk
RPAmqwhP3gqg63URjRfOwHNTd+I6qIMxKfDcz9ou+gCVlduyuOR5cG5oJ6hJ0sccsLAmw234DcQ2
kiC+oC10buTTnz8JaAW3uWJPgiaTtPm6VzvIr8pzmzjh3AJiNU582zNC6NduCPfDMG3F1ctBd27e
Tjw3ezzCMoxisUmwHhKLR9VSh+Ot3+hORI+NUA1jIs/yFaIKpNbm2GzB5jl3Jzz5DCxIUMHVIei5
vIN8L5Sma9FfSEenvfy3uyuDXtDvX5SWCQ1NTkWWR/TH3rXT9dLo7sHwSN+xGRolY7XvF16HZ76C
q0269IGNgNQUGTA5xWsdFu31yprRc3QnWqXQpGniVmVdiCcDqAuPtL4kAXhu5k6wzgXoDN2IKsVc
9/weykvlDXhp1i8VoPP2W1SVdlZqX3KVkbwBmSS0N7QI6IVlOfeBT7/Sk5DdxyWA1secZ6WZm/AY
7cCLCAsY5mG3VQHrzSSJbveEAAjsFQ2uiDGN9wW0vg2/DXRrlsMcAoQAvdtwunA3PvctnFiWm8n7
KArrbAKk8KqPzM0Gho/fbcuVlSaBUEvEZpVtRW8O8QTVFzvF64Vge74lhWhzYpmW0VgzTXhW1aO6
BsoxOOx7oCDrCnRLW47TK2Plhgs9sDflVO7QAZi70G/hTh3hpzsBbOhQ5VFQZ9ALOohZ3TE5XBDa
O/NNXO1yZQw1dJ1UVogGjKjox5qPn722U+KEdQv5nmIJxj2LGuCp5yo8zjPgY36DO3Fd7mQFb2Ks
Mwiq5Ye4K7rjEl4IvHNr4kR1OOkgXFiepyGF8FYDmo82seeDxnUFWPlq+zXq1owvdjzgDpkma3vJ
sPrczJ2jGAm/W6mu60wNJVCOPOLxH9MWX3rcnhveCWBRhCPU/5IKN58SahgzhK707cvf8/TdnjnN
XDuKfm+UKUC/yijfoD1WjAA7HCStftqWtYegIhd+zrlfwYljvtumgSYSqmtrDym2SX6At7dX24vJ
2InTYKhVWex0zSBk82lKGsBEg9WrCIbBnRtzXxJouZFizfZRjNfhtshDlwO/+/L6n1kXVxC47LFL
dvB4oHVcR99XroaDaaz45De6E62SxFtkRrpnTTn8CEKTye1SAjsF5TMbJ3aDFbwGS3s7ZeUGR5x8
gMRWH1fNR8BBx0e/2Z/W7MlBLJtkFtDqmzKeqPo9MSC1lW0b+aVJ10JrWHXYbjEfM3ByoUbe9uIt
npfiQi47E1exE7JlYUcCLesx4yX8jBImm6t6qfvbrcjnWzPD7epCQj5l9ee+g3OVBmYwzqdBD5mZ
aHJQ/cD/4q3uPwElXDxMkQFNQM9RceE8PrddnTBGTaEvzDaKNDTxTSXJkVSeLw7Xb47VSbKXdDUo
n6ofQKGYo4lteGGVzsw7coK4VouoixbsYqXNGx18CEzt98CLTt/lySZNdAQAgolEuoMqAVjperuD
nes5bSd+wZqWFqpQmDaLoNwGoalDs4Ff6RVfJ5Dc06lHXd7EPWMkJTHkekbgszsvnBKTJ8Dc06FB
t4YaFw1JygcKNTMQ5AZ+7Tdr96yd82LVqKumSQsjnQCnVXFJUPzcLnGCFmwivszDjqHn7gPVgGXY
9pI70bmxnTilNXrYuqQkLUkMvdSSg2LY6ktZ4NzoTlwCNVwlQFKTtDq5ctUQBDhU8+pXaHBhYfEs
k4iPM4HLdLgcKm1u8wjsW6/P6eK+LIzWC71FJNVk+UiAtS1UcaHtcGZRXMffsKjB0seNNTVCX9Mo
vq8h7eA3aycwk3kMQHjDrKGEdBNMn0baeK6HE5Q2mGVsxUZSCr6u3YebfvRCqjHJTuv0JFVZEQ/b
niNywil6b6FrBPsmzyuY650d0Bm0/BHTXgvzdp1X0IaSn35r7URlETJQauRE0CcUxVFBZOawQyvF
b3AnLGNpttZ2GFzD8e+wLytoBvNHv7HdoFw30iwj9t9gyZsxWedDYfnkdzS4UK8kZoVK6IqPGW54
CPNjtTG/LejivJJ8GFRYS5mudguhy4BHxxzZ/cZrVVzElmqZgSz1gp2ioakUQzhgDjwn7kTlqAZW
kYjm6cThhAjcSidDv/e6i9YKdxLiaYRZl7ZLcYEga3/hpngmS/3y83gSlYtainnILUhCEB3SaILn
IOj4LTX7PeDByEPWHrlMI7N9DIZoB1gLlBG/wZ2wNEW0SA0x0QxYQwK+GvsYEHBmXh78lO2eudX+
crV+sihyKrqyCPYhgybfp6qOm5uN7w8yionfLcIFao3DNMp+bfED+mo9VCGITmWC69XL0z/zTV2M
VtwHuJhECfB3ZYmWFJh0uAwpz8Gdu2xcLQEKkbzPajGzY1eAWLU1i9+Z6WK0IGEFMBzbMfN4hvQJ
9EvuI0Ev9VlOgfjMZ3VhWg0N2bK3AFQG9Tr/GUuUV/Xez3ehgi5wozmlFzbnaS2e+0HOKdprDqYk
Hj8ZI/1t20OapOgncDVR2IVyGdhjY4+ix1Hy4cK6ndmwf8Nx2WbfqIU2LIKBZ8lsKPTk97/6BGIE
L++pc2vnBjMEHdBJivuMtiVUkaIZnQeNu8Ifk47YrYQCuWd785dNxpPgq8RmORnI6Uxkj+jpgW5G
hm8v/xbnIsM5bytem0XkpstCyJDezSZRN5OKmN9j7FcV+cnMeR0Ttu85gUfCKl9HRvMrxKIX1phJ
F2vVo7qEt3ZxAviX5ds+yunDHtS7X0+DOmEdJgUkt+RuUe2oHyO7/LHMcXshHM6suou3KgA5b1lY
j0AAQmu+Lt7ZpPdCzGNVnEN36aaadu0wZjGsuw696m+gi+UD68TYThhPkGQCN7QdM1rM33Iavgua
xnPo01I92SrzjEKGDZsxG2ddvIlCY64AN7tkUHkmWF0wFeiqMi6JsBkbpg8FSPbtIUkUXiFKwuXG
TqC9e8UTdU5h3QfNNpzK2r0g/SHpoGEyzg9+YzuxGgTwBwg3s2U0gNRizv+AO8Z3v6GdqzHBwRIv
UyvSdQTxeZwDKGwyeuUzuHCBUbEx0MWw0HKTdINzVacewP7x2jbCxUVNQLRauBoumVLwIZGNOdQV
jni/iTu1pNXMvKjhCpQOZpKHIBzfQ2LSryQjXKOsqdrnau5beXIH6A/bBBGTSjbMc+pOpOLSUINk
203ZDtYwFdubvB4e/VbFidSusOHaMaIzrpFgog3u1Kh3emVG4WKijM1JYowcssZ278kKeQML7vyN
38yd4GRRjKtaAn06gPbfVaiY1uWl2Hw+wQgXE6XxNVVQ4xylSwIqdFAc5zz5Y57G5E5zz7IpTJN+
T5KxXOMk3wh+Ckf/o56SGz5Hi9dhLVyYUxckC3gqeQ3GH7S8GIzAoKjyyWvlXZhT3dgRKKq+xkVz
gTJUP3wooJPqN7YTpe0IBcrFlnUWlhDR0uh7H3/VCv1GP33wJ+dSC9WhstNThWa9fAREHzKEsJTw
G9sJ0h4eVwHEBtDsUzBdKTaIUhBozfoN7oQpCDvNsEOdLgu78n0V1z/jTft1nYVrtBqqAI0xbqts
zGd4AldT90dUMnLnN3MnTGULaSUaYVmSmjzQdvk+ddZ6ropzhvKxUoRVusq06QkOOpjgjk0VeW5F
Jz5H1g9tyShUSwX9LOLo09yM2i8zujgnyGtw8NJNkakNcPalqO4ikxeegzuXXTqCDm/HE1cW0vRH
sRblIdHSL/hdD2kA+cK6izFzWq36KOLWQoQUmiteu8W1w272qRzhx5GncrbVcZBCXq8w1vEc3QlR
Dtu3jbSjTKFR+4YJ8qVZ13d+E3cClBTj3uhaSyjA73cT0F68CfyuocKFMMHTebP9WImU1DG04VZI
s+ihu+QofZrh31/zgjsBGkUVTHE2zVOooHy21XQX5e2D36I48dnPY2nysOCpgSz2gQvxYaSRV/kN
loS/p3LABmSkVyib6Y6Md8A135Kt8evECheb1EcdgFwjhHoivoo/13pLfq4QjOd+ecvFJ+meBv1S
1lG69UbcDDPIabOSP70W3UUo5eVYk2VaoSmulo98g+hdb/3u54lzfIY7WIDJkoRpMUgYfx/DOuk9
l8QJzXmkNQEgbEkhdNVd2xMsdi7bG78lcYJzh2Ya1aJY0gjK7CQ6nUPsQmnq+VoYfON+34ZG1l0E
o8IlpTmbb6PR6MMcTW1xFQTDABvFhAWfdaLs92hUfgBfcfLafHqL2YwQGtC5Ka12pY5lI99XYJN5
fggnZkHkos1u2JQyMnYQNd9/yI16bk0nZo3K4SrShFNKdHi9lgU9cCU8s6SLUzK1ZZayYEqXdrpD
ve5hzi+9B86kSBelFAMd069QQU17wUrIZcPLCcilR6/N+TeQEhPROshmSouuu0la+UVCNM/vY8ZO
wELydoJ1qRxT6N23xzBpbsD19rx9uSAlGbB5VwUf04lFH9Ws3nHb+iWa2AlYtQwDTEXzMY3rCDZP
1ZQX75pazld+S+4EbV3NCRCF4jR8+b2lqMEmi/Q8T11w0g506GKreEwNK9djLBoOBf7xg9/MnegM
hFU1yow6XUMJX765jI/hUPiGkBOfUTzuiP9apznMELcZ9g4R9btMuwCkWpTTEAeVBoYCwovzXyGe
u15L4qKPZtm28TRhZDSBi5u2gKxxwZnn4M5zFIpVEIOs1y5dJfzCWrWE9XFWTdle+03eCdAZWriz
3cMuDZMth11sGI0brDgC2Gf4/QDnXIXkPt2YYV06jeVrO49pJ+gF1u+ZrOjCkNDFGG2cxF3asBoq
3QGAm5DWhGWn316PnCgN14I1JDYt1BLRqIQN6tr9DChnD34r45yiwT7nIMksOo0bqz+R/qQYSNrw
wr3g3OI4gcpaM8oyKNpUtuOjis33OTKf/SbuROluoH689fWcmu3PbqTfIgiAeo3sYpH2Mc5JozDy
tARwhtgPHUR5/YZ23qRrR+cIljtzCm9QAxceeqyLwfM+7WKR6oQXS9jlU5rPcfcNZZL9Ix4Hj34z
d0IUptBFHFJsczgbtYeCQUpyj73gCdD4+v0ml0yiqEQeQYd4M/K6hU3dHSr1l7g2Z/agC0kycAiH
Udg+pd3evIr3mV2VcvHMjC4mCdqQ09KEQZ+exCePe63ek0J+f3nJT7/+M09SV4KKLDXksSG3kNKY
CZjJFOt3kcABABqn+hK15tzPcAIURpRCVdECbfdGm3ew7oR1D5xyB9i0mpB/efkXOfcFnFDNW7BX
x2EfUlGQuD8USjIQ4HV5YZ3ODO/ClDYGhPUCv+J0TwrU2HtYqbS1H1YOmhG/7009l5vg9T6mdWXe
hiucryFU67UsLkpJQFAcJiQt7l+2fpQWBh7xJajAuSVxojVu9I6+o8I5BwvaIx6Uj21CvvpN24nW
sp6s6cLKpBaeJId6Z/fraDx7PC5SaZ8hAw4ZeJMqw9b3Ig/341b3l8rqp/vKMxEVOmcpj/cJoiCk
T9m2rtAArkvyWaoO+kbd2uJsRap4pWPee6b70Dlc93E1eWVak5I1iI55gw7WtQBodrh6+VM8L7vD
hIthGmpo4Ef5OKS94jP/aw8MtW/FlHdfor42zQfVk1Fp0GoL3sGUHKdaC+7fMr5pLe3egPsPsdyZ
65HB7prW1SsYi0LeYQvhwwP9whBi6FNyMuYTypLHk89vk84DfVzHQS73S77BlRjmX3jy267cDuh/
rOHBEMa133npQqjmkOutXyGoXPIe+BPyZVjHTy+v3RnaHyjpv0e2yIVlJelN2pl5hweS1FT8EZMK
TyChp+EkOLaNH0FbFeIhLkhdHUVCqw8QYgyvX57CmeTrSmHVolvyQewmDfeKiWsuVxpeaah65ccy
RPnBbxFdvBXVOoCLCIMvHmw+ZABfapUYeWELnsk0LtzKkLCdhQpNutEellcNNyffzPHCCp0b3ck1
cGLoYnhJmnSuS/PYtS27qcis/K6QLqAq4cveQIBsRDrI9YFi1vBu8extBE6uWQTAX9MMN0KDFueB
5eJVw4nfDdVFT+2WbHs4bdi60Nw9BsAuwlx29FINZCJw7gQ0iefSdKtBuSSGqWIR38Oo9cKSn9vy
zlVgzqfW5jY30Mxu4iNFjeeeV/xk0LHmF3bkr/B5Jsu7GKqwaSIKpTZk3Va2f6luBNEw7+6QK8Gw
hSXVHxA7zV8TkusrnAIbbAva+W6WdLxJ8rKFF4iAwUgDw8iDYjs8iegqX5XIA8MhYLa8sBBndrYL
xUr41CrKuEotq97vzJRXsTWeLwEXi9VCybVeOMKGr82PEuYevfHT1REuFIsx2+7lBjOgKJbXc6Je
Q5jg+8vp8NySOMHOCcSG41EjHWph3lAJETzFxKWz8tzopz9/0vRO9kCjloZkO9bLW8rf5THxqwC4
QKxCls0+ztKkvVwe+VwmmeT1JUXUc9N2rhDgPK4AtBaoGLG1gumH6I5Qm3j0W3En0vO5BKNYoWgk
O62OohTNYRbY5y+Pfua2RZ1YL+MVkvhFMaR0noN7GOfat/VGu1djHDev2ojpT7hFzF7gee4CsjrZ
swDuMqekVRQHiDxPxypf19uXf5XnvwJ3IVljoVY2glyVqvbHbsFogSaEVy7nrlBVoUthR+hSpzn/
wsl6FZTL3cuTfj7XQj7+9x1fFJBi0vGAd1FD8qOeW3XYiB4PW7R7SZwz7ipVGS5gy7H2fRoF5BXe
7bfDsHu9jrh04pWVbddLiiWvuI0/1UvH30fhNHt+UOd0jmJdlqrBzoemL4F3EorfVvuVMyEL+vvC
N4Oq1oUgkVWW6Jtm2Thsb8XXl7/qua3oxCwqpVFV5q1OIa4NY1aYQK89LG79BndCdtFFvlGF59ea
b+ZI+VIde+6pdcFdNBb4PsSEatYpJdXrHZx3MELxWveaugvH2mnbzAseO6neyy99V3+Fw65Xgud/
k5zCTU6q1TZpYsj0atQSzipwVPabtxulfb4uoPYhB+8wcUyiT6prLjxxzmwV4Ryoe6nROBIYGt69
/Gppi++JTIoL2f3c4Kc/f3KemmUy+ax6pEQaTlfbJv6ErNqlO9y5wZ3whK0xZEwrpC49jQoOo+Sd
yPVy47fiTniOeF/JltEuhS03rF3aAUTWyk8tnCEB/r4uRR30faxOhVIyfeVl8boz/EJCP7cqTnS2
cW0B1dn6VJYlu13mgh1C0fNXXsvigrEqskDgbkUTJlA4JKqC3Hem9zudXZGpzaiF1cXSpfE2Hrie
pwOD9qPfTnSxWJEWYhQJTgpqu2/TDkPe0PgFpwvEGssB0jwSpcWabQdo9RyHwu+Ozv+mL1XZk74T
8vg88k8RHMXy3OtpwbkTmQrASBt0FtskCeXBHHkEZ1K/PeLEZd4vRddXVZMKoIUO/ZQ3MHzxuwi5
CCwxhSos4PGZooJ+uqqsA1AGujR+DSPuqkjJlUMvbOBNind5A1vPOltjOCn6LYwTmqijy0XKqEk7
iIWRKL+f88Xvc7oorKHcuy2kONi4UK/YFt3k3Hx/edZnboguAmuYCrAg4UeRagN3UVON0MizILGH
QeM5ef57Nqw1nVez5Drt9zm5K5Zm/Rh1jR/Fg7tILL0NtEWNGE3vaYELDnzKwwpKfC8vzplsmzin
Z7CRAFfzok+7Ir5VyVVX+tFxuasTNQ9EwYSsKlPAgOih6cYPk6r8Mq2LxJq7JLbg0PQpMdt8EIZn
Y0D8sqGLuKomW0fBgGy4NfkX6BW9rYbB76riakSNKkSG3Jo+Fc38ad5QcR2qr37f0QlNZgWb9KBP
7aHJHqTsu4OJL6zIqQv091ITd9FWrFeLavu2T01A+2PCSvbAA/hWi2SSVyKGEQkELsnRFOZSC+NX
2/K5H+k0pGK7t9XIhcarLkqOiemrLydh0QcQE818iJN+vRrKPj9WIGvcDqBV3bCp4z+BUKY/5U5x
idWQh64HsT4k3TQfSyLnTAUwHVBNvT3SNoIXa8UfGDy8jlr1+3GUUr2ZwHc/KNXPV7GKmlf7VtVX
ksLReeUbvNYjO1/lSFPXQcPEAVpK4dVoTeLFW+QuOOzknRwR2qENUO3dIZTQQh5J7HmTdeFhsq+K
oUqwQaYRz0CYvO+HevATwOEuPMxKwKEpVOHTbSlumn1pj1us1JXX1nYBYk3dFWHOVZduW3DNt7A+
5JL74ee5K16ltcXLtlqbNGjL+kBi8U6y6offxMPfjwVeBwsokXGbFoH5ksTybgv7xC9vx84F3NI8
DjbYZadxkrxvpPwW5IHnPnRSiTBDq4RADPG6+FaQ9mu4CL8LhIsM28AOlfmM1R6jaLwZT+03q/0e
PC42rOJTkNuRF1CmCvV9SHXzJrByvLDeZ3Lg39SpOIEHcKPbdDerua3axNwpuz7QshQHxSNyRaIu
Piw2vqTzlzyfdF07Q6I7VVq0btJERTiXm5ECgy1GftzZ3BwrEfi+5Vz1qrnkbU/7rksFJj/bdTqQ
XvsBR7kLHNs2nkx5i4eirWB9Hi3jlSl3Lxcwxl3U2Jb3XTggIcBSeWBwyIIJcxX7UYJ45ETvvqN/
QsNSpQYNnEOuwgYC3/y9V2qInPBNItCZmxZFC03Ml2qFI6+cOj8kMI+cAIZsMmFAXOu0rG1+BSHu
PcJ5+fLET1faZw5mFzY2AsoRhmXRAVuYb9EVHefqCA4CNOaGJLyP4Ab5Whed54XJ1bSqYFy1RSDX
AMxffSjy6arfVHMhos/cfF0gmUI7HBDPqU3Nrr/bNUBvdPMjw3B2CuonZSM4G8BfmodtmudrVkXq
epnqSyLHvxq3z30C58reVXHFpj1q020SdL1ekup7F3fVO9KAprnBivAjQ3p4A59jlE7guqveMAhD
zIclsnq7DooO4Ke8XL/ZMWguoYl/YRWem9RplZ/8xpBZCGYKYB5qCEzPB8Npcd0Uef+m6iBRchTh
Hjw2ME24GoIC9kzW7vIQW2JvOQB9NxGX0OAwdr+WSK0f98YGV6aKgjfBVmr4/sIRgHZ7cBTU1Bc2
8rnP7zzyZVhUrTUECZ1v8VVDm0OlRs8yrQtqm+ieRHWEk39GufCm4Og7DX3vR23jzEke0ApNyASX
Ysix2fI2AKT1SivmR8vjzMkeZggTNnf9CQatliurKnW1jp7PFBfFFqEgNgGIj7o+XfghgRcFVFr9
JMi4i2Lr8nLeEk7btJ3WYz+sP/OQ+PmJcBfGFsgaNYQWRYRm5NgqXVQfIP524YF1itxngucX8OlJ
8FDbDyTRHfo0Baw99zJcj93GxOu1aT0bcK7sVtNBwS8COQlrI8TVMLWv7FZVx5cPhXPzd4Ifil4w
MFxti8ahWO7hmL4flQnYbckN97uUuqC2qmK49Osa2TqJx4/NUr1jZOr83uUugk1B+qmlkDtO0cwN
Du0kPxUTsDIvL86ZROOi1xYACdauWzDzE9GC6zeNIO9eHvrcujuhWq6RHUTekrd43q4WZCXVP0C1
xxyKhdML4PYzB74LIGta1Cy6Ad8W5mjXeTO8FmN3pwHkqsDtCpPS70LkosS2fpAxzfEJVJF/kYV8
I7vJD93KXWgYXIvDBYZWp7Htj4iWd4WMH1/+Amdu6S4wzFr0V+PONChEGZShS9Z39xQom9tOzfJz
EQn14eUfdMLrPZMiXOPEDhLIcNmWTSqLGG4wTQKnD8Ciuttpp8t9t5kVQPtVDweRU2WPYINdAk+f
2b8ufozQmtZLgtXrgvBLH7R/wnDsQt44N7RzBq/dDK1FFFpAvW1vVAsiaDdEf728YOfGdq7vcguN
1jvG3sn2vmYTO/SLrv1i2gWPmWBfK/ihqRSw0td5EddXokqmG7+ZO1GN2qa221S1KS2sOS5B94kM
i2e914WNCWiroRco6rQqQ9x4E4smVdVfOMfOrLkL95qDulS6KBS6gtu3JRim474oz4qHC/cyVoQk
mJCI6im8sf+XszNpkhPXovAvIgI0AVvIrCqXi/LsdveGcA8GhECMQvDr38m3csmVzghteuGOoEih
4ere756zBH8vjfFrhI1d3ovX9bgJi++ZhgmD+JP+NlfcL1ftSm8Zo7dBjXv7XNmQ3pWl4DnUQJt7
r8ni+hkGKYloLJGX2Ocp+LSMa/htnwK/NeQyX4ON9r1jG4KGdd6BZfVtjlzwrYrmlZPFVdwiR7+R
OcJtRC22Z3k1tOGdiKj8qkfIWK2x2J/sStX59wN1Zad2bQ1VeimyoXvtmQ09P0sybo8BmOg8Erw6
7632TIW6PBiN4+ow8do+0xHCjFZ9RN+D1+cQLv018H6dE2sa5OGHz3Zq/95X7VV0Fy76pWS3YUSm
9nm2cX02s15zdJdUN8b+9X1BuPTX1jcajjyYpJtdRdaw9FGF0M35/Ye99vDLB/8peIa1agpDDNy1
CNNv4XtTY3lxv+1SuOhXiIwiGTZcKXjDkaMJZRauOOf93vzyi356c9jTaTNaXOT1XgZPqZq+rdAV
urEXvz7fxS96XFE7IvrmLbSHoyww/I+lnE/h1H2Rqdw8fwB5+QP2mimktFn7fNB/hqmBynvb/Ok3
NtHLR6PPgyzjkGIZyf4LtHb73KjQj5IVv6hxcZDlabVgXxvlkAEhtllZLn4d55D2efnqZTfHNTGk
hQ7x2uVjOH2eVXwj4r8y2V3+a9e1TCQ0Lp7nQLb52GueL3zxu+QKFwEDO9yLXV72exbST1uKEhqM
hG5Z7/4f3P81hhWJs1JT3vc1Ehcd8IHBFHbbw4/xwvS5MVV/tywBUlQrLK+bvoEwPppRctLL5rPo
4+apOwI/MEq4vFikWGDnFUy6AIyvOP2yE+Y3aRNnQRumCZkTjJ84zDeo9pxBGvn1twhXuWuLkIru
oGr4LO34Rm3yc6u2Wx1cr18uROKs48km82LIJEG5zWv3dkNJ4EtF+/qk+x6SoesIJqjcasKyuK/J
33ZdS69rvXA5soQGlszSds/zyIBlz1CPhkfnD689JHEC6ZFRqJyltH1ebGjv5x0moIs2q9/m55Jk
3Zgq2N7Y9jkIyIOZyj4zqWewK1yUTCzgSdgaIpJuDf3cEs1OZDbmRtD4et4AYkYvdyhRTZxzUQNw
auvgYQcq+A4Nj/IHbMP60etuJ1yoLGGzDVdt8AsmNWf9qpDu663n2F9+2E8nJ0y82cQmXJEGXv/X
lcnzBhVHzxd3F/GGOnkzzS3KzSiB2uFetsJPcVz8ou6lk0NMzdo9T1UwnIkgd1HMPKMsFy3bzDGQ
pkMMNyXBlAWkej/2x4348NqM+eU4NmrbKiyldCnrfxe9mnMfD8E73Ui/2jDytC+/qWZ7MzG0cz4T
dHnms1hTnUkSV55zxiXMuNijuWND99wI9ilsNoUkSuqnCy1cxixGKNSMDe4y1RC1OSNBn/FqvFV8
vjL6rsyXVMk6rpfonKD3/s2yrPuDBpCch4T5tfgLFzKjC+FyV4t6Hmu8tk2q86ibW9qw197fWa4V
ASGMQiHqTuGk+mzm7XQeW9t/aOrB3AB7X79Nwjn05fSpw1KNhk/dMw2P4Zwc7ZavfbRmocYM2uL4
21qN0Y2/dSUKc/Ezvm8wy6ZA5VHFrd5P4zA+GZOUb7yOLRdAm6Bzq1SHFI1Rw72W38Vkz35Pdlax
OdqgFhuXUHHi69mwiN8HY/nF7+HO+qXTxuHSggt2ucQ6F6RKTjayN7LQV0bcRdDQiLCNncXmUBLS
oWVj6U8BXb95vbkr+dV3u0qT8pDPqDP+0w37hkx66meYJlyqKxyXpe3EgoSbpt2DYuXyyFR/45J3
bViciHoCW816+MU/D3O5ZXwUWxbo5bPfsDirFrRVspE4RMRJkWLeemtOe1jbO7+nX37ST0e4hI9Z
PHGAypAr/TBEQZR38L33O8NdqgteaceUhLg9Qr6peqzF1L2f63T2fHUnXN7hhTXMIWpp26z/TYh9
q5NbvguXD/fKFcnFutZNi1BSiXk+kmPJliMN76YjCo8c5tXzQ6+jW7Th/yfga3/KWa/NYY8wEFaB
c1UqE01VAmQKkwczL+sbPkE3fansf3RI5y5nKmBZF8Zzhhb1+aGD79DTFBNxB5Mqcl9OMskjHtbv
qVjZRWRh/ZBCgwqiFmX0AHsAcaeXUN6VK+5HOZ+hbn4i+7Gdq7Kk8KPpg9MSLCEaVMaFPYQ1PQoC
Qyb22GoDw7sBMWm68C/1ErcPfIam8B0U7vA8xAjzene0bPpDs6nnD+M8tV9YN+sijpeF5roDd4DF
zLfgnADx+DaTvYMePNQIy2Lp96Q6GRXorwuimC6PkBL/mpB5f4/OYvImTiD9F4bx8N7KtPc7OVwA
rj6E3rsWxyxEH2A4dZz6qfcL0Vz+bYM+jAiiCaUoCK/fCXT7wb5OxWcemMrvZHIhOELnybYNZidJ
DnSKjOEfelhukUVX9rJfgLeYyXiRA+LuOE7zw1J9brdu8OpuEy7k1o0Qwhhx1XxO55Fnbfm9w+Tw
u424jJtJDqit7Ej5zu1OHzq9H1lVKT/aA2TYy40S/uWJhrEqkmxm7vME8pHnLZm1X0jgUm7VZORA
h0FCHULQHNWaLmto995rj3cpNx7EsUQaHAjd2DxIflR5FzHPeN6l3CKikD3tNLQF9vmOSvMEnscP
loap7MsxDw2Idw6CGX3WTZ2vQVh9SU3Fbhys/1fHeGXrdbG2cOk4CsXIEDasit9SBMX/gdCiJwtO
Lzv2MvzadvOeL0Oo7ykcCu76LaR1Xg5h/Mb2I2enoJ72W/TGlTPHBeFEVFLD0Bv83AUBXMhJshN4
sJpxyhln65yTEdZnfkvFBeMS2m0C4b98TurySfP6fWKx73vNNldgLaVqIxcbhOetOtrMwBQ0kxq1
Hr+nO/FKj2RMiBuSRKPMbDM04zFQQNarRihcgbV6sCuv4riBSg8NIRFf9RkKb37higujNfW2LSrG
BqJTHeVlH6s8stutu9DVyexcKmL4RKF0AUW1uoZFT5Bs6wOQtPIcH3xJsklH69MOS6aisx1sBzql
3qOLeckGqes5H7ha39lpozdOqEts+trKcoKajXVJdayXu1Oa/DXX0B+tBoQXurfzjYPkympxCTaD
SlmQ1ryBwka35yE6bEF9VD16bhJuoNCsBz+cTbg4W2Wj0h48lc9d1H6wB3I6jaI3fsWVw9bB2bxW
hEutxYMWEywtsZbFhnzTJpMsaf2kC4TLq/EVxf10BdoNjyBxTke+n+M2+PL7N7+iiiVcATZ5iM0C
opTP0RxtOdSkAWjGqprOlSoZgG81P0zpqGR2xGzP4NA4FQFUWvyCQJdlI7A76NahwVbCyXdZtffY
uPzy6S7J1tM9WYTAJVyx9UO8w9aQtsazBOGSbGocEVCO+Cb9bGVGl+WL1Tcz3v8Hyl5Zuq4KWr2Z
HWVQRCJ6DxXsGMdSfJptGjeZTI7+yLae639U3M6XWgRyvqeGynLI2yNcHuSwivsBqN0fEjaUaNnt
4pPp6fG49n2aVSE2IqGs+rtS4y0x+CsryOXiNjKQKVh3+SzM+jmRPYT1rGJ+91eXhusqymtEM6j0
N3ljoynjnNxKJl57cSf5H+8p22SHhMS6kf1sCTE5n6obK+vawy+75k+3+iSahnZk6PPE3/g37bb/
SvQm+Z3vLgKHMMWuaFHBs4MhykRSvVvC8MPvd4Rr733595/ee90YiC6NGGiX3RuALjVSz5VfFOxq
pHGSToeEdTu0b4YKN9koj8dt85wp5OWLxxDCt9WaNs+mmr/PRJqMVtT4xTwu5sZVIEORdA1yNFo+
wVT0XzmK0W8XdC0mQx5tMTSIm2doRd4li1aQj/Eccpdyiw94bQ37UcEVD/f9euVfIQAd+42KS7lR
EFxHTUWNjWrN1a6/sDXwy0S6jNsA4HtRTVQ/QzftOC3LKJ+QU72lrMFfD45cyi2ZtzGIVQlcOO3p
+3lAa0WZTvG5GipPIsSF3YB08RkbQFAoLj5VSfdep+NHryXqkm5t25NeMBsUtNvrLNiX00wTz3F3
7tjJtEJFohJB0RDzKeHpfBrsvPgt0dBZonTgRI50CoouHu8rEvwH/b3a89lO8F3HYWsRhGG80bLx
ToyUZnqMjF804bJsfFppyY2tkehsz/VwSmc/CSbuomztQUU71lP9zJLxftTbw862v33mCXdRNtaN
tDJkq6GEvcfQGlp29Kgn1itw5i7Kprvx6MIIL65JAJExS4Nsapif0hh3xczYMamBKHxOSNOGTxuT
ITqnROm143IXZpMT+velkUExdU15D4PZ/bSCwfEbducErSAotVRLXBZtNbwP+vUtGuP3zO/ZzvKs
D3QzQg0oKEzbIxZSaFwJhslrknNXx8yuBxHW6Po5EOSBR7p6GGxa30jKvh5XcNddMhkqRIbN0DzH
+6HOMmySnPe7n4AUdzm2lHawqtvw9Hl7t6ffl/KH13i7BBvce5safXrNM63sgxBrMTa3+oGvXL24
S7ANJu4iEQVYQO3MPnBobGctSavTqNvk7WbEj6rt+2Isa/McrKvJVySibmAvVz6Gi7ctiIzqeq/q
Z6vFAZz5MOfK9n4Nhdyl23bRR3afRfXMMWiA9HA+DdGtHN21V78c6T/Fp0GEzzyyBGIqYTPkNDge
LQ2rk9/nvvzRnx4u+kptVcCq52RqTgNbc3bcala99t7Oyk3XLUaqKcKjSyEz2R9/0tpPtoq71Fo4
6jUNWjy7ncRT2ow/dD/7jrdzrq6bqFuWrNUzGeFO3IdWPmwI4z0nopOlklsHg1w24enLhratVJz7
ct29QgLucmltK1RF1v6igzA+REEaZ+tCar+d2OXSYGQNo0yLcTmm7itsyb6kS+1nX8NdKq3SaQcI
UCGW0ZGBM2H/pWax8tuIf8HRon7autBgVAh9iNfgcQM95rV8XI0zjQCJDGGCY9WiAFGGB8m2ZPUr
/0DS9eXi5FU/CtiSVM9xsPN82CiksGv0Uf/+3V+/EnAXSIPhSQuljxRjDsumDO5SSTYmyp4OCCB5
jjx5+QMgcpBubUSCYonEh6MMnqdy80sJcFftLAl0KhalqmdteA9ljObTHI1//35ormxdLo9G1gjl
a0XSokYcs0vzAHH9G0v0yqi7KFpLK2S/UX0vYugFPndh2OWBUMNpiTfmBcxwF0jrmsRsbb2nRWAH
lUP9MT6N5f7Fa2hcHi1eGjai4BkUECQ5l419O8W959A4CaSOtJA7G7agAFnQ32kWbkWADo9nQOCh
X3WPu5pne7PFyREFCFXhOP9Yw/DhAa2BZ7+xcdZrUqVJFwyIg3kTlw9Qgj+QiQzojeH5f9Hm1ywp
d9Gz9YirRq1YTUjyylMYhvqx3aVA5dZ8t9vE84aU9lkoA6fhcn0fMxiy92F52lNaoWF0/FTpNbmX
4cGylM+QUgrGFcop9CNtxn/Rw9HkEYvsXSuRQK3rt4ds7qYqHD/yBofJMr2bJaRhQg42k8emfoqi
TgLHSr76DZ6zV2x2r1BcOTB4Qn5M9VEMsfJCpbirvSYIIUkSBUmxN2Q81WX9HuzLLRHwK3uFcA70
Q6q+seuOGcW6p8RCW6s3nj7J3GXfdD8uqQxpWpRD/LSw5IL13ljIl1X1ymxyybelD+qgEzIt2rhF
ltmKuvwYDnpF4wLl90a2KHV6fVkXg0vTTU41idIC4q5Lvq3pXyjX++3UrrQZjdYpWmOTFKwKK3EK
l7qK83leb5lcXNmuXXWzaGKoJG7YS9u2mvIS8isPG1/lOVqqw2/XcDXOSG1JMy0iLSYRFmrsAckm
MJb1G3v68gTeeXPsRqFno4oS8B1oIiLNg02HivklFlwbTJkOkK8obVoci4D4QNS2d9gD2Y2a7pXF
5TJxMSlh2AOFg6Ja7ccpQIMr454v7qzb7TDYPI8BS4vsp64/h0N95zXmLugFh5WurMyUFjquToHd
d2iDebYRcBf1gsQD0XTQaaEYu8MVO0UfRHSrNHyloM9dygsYRd8aKTFdzCpPtlmTu5kcc96Vdngk
um5P+GHqO3LsIcnUJMo3G1oBzmOcqnup8CNNx2/lCa9UBblLhZUiilcx0LKAX9X8OCQtnBXaDa5B
UHUITjI49JjNVWDmLIH5ms72eg/lI4lE84giYXOq5Lg9mFWZxxESiDmpuuMba6IKX3tEC2pYN+19
1EJf3u+zX7aQn67SFhpMtFqTtAhZ8Dad1/uIq49+j3YCC8QVQcxizKjxIF/6aYGli5n8GuD5L5BZ
BzL/UHNa0JV9bIftTYdv6/fe5OWQGEHJxPSC5Vsm78uOfDcp8dsZXL5MSDLTOcKjwXU+yjL5EcjY
89HOzmCXmkOiiCYF5eh658BJswCKS15D4uJldTPO2qgkKVKxtadyBW9rx9bvKHHhMkbLzmqkYws0
cfRZ2HYHWuvjG5PwylHosmJIEEVrPY1J0S+0PzdVBHmzcud/JCr00/blLiLWMThWiMvINxX7pyLD
93EUi99J6CJipeygDTt1CAJrzfJQ485rrPC76LoWnLM9QOvMbVJUmnzh6BvP13D402/GOEc4tACW
eUiSGOaM7ZI15Xx3oFXKb4W6gFgKW0kaAjMtoqNc70vo4p0mzj79/s2vhJiuWBkzxFrwDAkuosLc
b50MMxaXx0ltB76AjNIbF97X+3+4K1sGCUv03rI1wQit05BtcPGrob8fDSchwvYhTE2f0xquFr//
WVeCEhcDs0E6Hns7xMU4hH+lvXwnosgvO+hyXwnklkgdTHHRy26A1vH67uDte7/XvozeT+cThB8A
n8LOppi4/TTM1XdYFvvFUi4OJuJ6EZUkWLezLv9cRd18gcmwn2Umd3kwIFzpYVu8eLKX5gSRuj9G
pIP8FoCLgwF2JUNZ4uHteCTZU8qAsv1+vBOM6ysXLBf12iirSQ3P4mKUlL2lksnHRkpzT+Emmik6
NndttAZ3fVgNN9bbtYlJXn5h1aQJLqJrXOxDy5/hjBnlKoj90DXuImD0IlJdCxMXRxyDVx4vyqg2
8DtzXQLsaMcVXJcUSIspdeKs/UCS0a/1lru8FmjTaRLxIArAMk/Ktvf9VP77+498ZchdWos3tWnr
uBMFTRoYas7jlOmo8UuJuOJl7TqPB1sFL1oDf7FFL19DyD7cqH1eq8a5+mVbHxwtrDPjQocDSNZh
NMPZHFI+pKkkn3Q07mfdHssZcxiintYsb/toMH57qAt0rUk4Wwiz8QLtRdVp6Wl7x4hiN+KgKweC
q1vWlkttk22Mi6bnyPaPTdZ01Y/Y0iJGffNElPns9/npyxW3Gk2q/Yh5Ee0lRSQXsndHqOmtK8WV
A9S1wVSknuB+G4sinWr+lOxCniB1jRtLOYX2w4EykuclwMW90EJ7EJ6EvBARmz9yMdvccjXcOKCv
rRInokasGHZSMlHwOk3OsCPqbOh52/6F91qqaDfHwgu7zu/qjSKNkn70+rou7YW4Fn3D6I4uwnlf
z5zs9M3Mt+Hk93TnPG6xtmBJvF+G3K65Zh07cZgO+z38MqN+OuxNQMXYdowXZtvaDDnE4A3t4sPz
6c5Vt5r6YTIRZkscaXU3tTa6R+r7H79Xv0yin169MQ166GWKXS+AJbMmBUqCnul/V9VsTQ9VtTV2
1Fm0aLaQ5R1Snp6oigt7TeOClnZ98KKag/BUqhIdCCbxs0LgrogZH63eG2Ex5lvzIzZiy4dqD2/M
xSuxikt76RINLkp0vEBDaPVl18twRo/ufz3FBTjo4FxQGwBE+RCav3w+MnMhMIV0MHZLxYtup+dq
OdZsYcwvYGQuBrb3Bq0nbc+LNdmie2QQvzWV8gNjmUuBVQdHjQr0fpEu+/ymNIm+g2TIrU7O13dK
5lJgMWmbhaDRvYg7+v0Y58KOs9c9kv2CgM2LGKLkIMXRVep7FPH984G90usKwH5xs5xb0yEvx1BN
ZmmuNvMvhHX97u7MFTRj6L+KeBewgkZQCaq4vuOS3tIvvzbkTtRMpyPpwm3Ew5ttySAe+ij6w+vO
xVwGLCBIrAW8xn5jQtgfbEjuK2X8cmDMZcAAapURFLV5USfxve5UDnDV78VdDGzlHLNFaF7A3ee/
Sco/W8K9binMpcDKuoropPDWtE3eHVbem+iW5f2VT/kL5XWUdT/UDSmo0vxkt3HIRh34EQfMpbxU
WW+xZAMpYAv3Z9QEpzlkP7y2Q1eYjNie87GBjcuamvqcpnGf6YodN3b3a8Ny+fefTlRjyAFUWDNg
GP0fKVeY5aDhblxzrz3cCYGHFd2yBlfdAuUBm7UXc+ImgXGT38A4i5MnywBtEcMKqGcPGWx+/z5s
983v2Q7odYxxNc3pxgrdxT8sXEmzoay9Qkfm6o9NjU7SxoioGCZYn2Z1yNTXniXGK4sMi4SXX3Qi
iZgQyJCiCcOT6NswV3XtB8AxF/TSy9aEZdXTgpfqX4YaiVJ+0/wXzAviohGDj3UBBuE9NILfplHq
F9oxl/IiBtFcNW5RsTDIS8RGIbteJaVXgpe5oFc/pk26sykqWqVytkNKU/rJEzCX8tJgEVoajXg0
4/+lVf2x037tv8xFvHqC6hxQe1IIKP5D5CL4b1j9UpXMlRxLpsk0dNtJMVVsPUf7OOZJC7VUr7Xp
0l1Bl6J611a0qPv+C0XEAlBl+cPv2c5tdKCTCMyCvks9W5XZSbwfkDj227BcvmvXFjINiUIAp0X/
N23D+lMV1f95vblLdh2jinepV4x5sNsHurUf9GL9ikfMJbvKMmRQHY+iYh+D/Y7OY3BKtuVGtunK
KeFqjDG601FCJ79Yhv6ziUc0CS5+Pm7sF6YrnLQBp0SKudI8Yzp826aLX7Dyi7TY0HTIuCxRYap2
yivYWmZHBBLE73vSl9t4dZSdXAZccVWrf9hqw/LUfvLFzJUSM0vaiUOSsGhkx+/joFtymqB50u/N
nbOzmqumqqMhLLqjPy2KPAVM/u33aGd51hCzGUivQmy1R1Hz5KvpNr9Z6OJU20TG0fLyKForV5uj
6ZB9WVZbfv79m79eIWUuUtUtrEzYFobFui11d4rldLFDKmnwV1WP/Y3cyxUpXebiVGBqjeqPKkQz
XMPLnNFBfVRhB/PKQ6s8gWByZlkPJbMY3pYkqwS1JwuNpfMRVPs/fKjrG1nWaz/XyTHBYaGma1ru
xSBhjJfPE5R1s6iPkjRfyqT3UwtjLoI1WCriOUyPot97e79DrT/vvGNjl77qh3IZ5hlTgsSizpah
g+JVW984aV7PQzNXi6w3abrHNjqKOAWUb7AI/xTNGp33sOOPKPRtGRt46pfDZS6KFWJUqobEB5Jb
fP8zbviUR/AIuAFR/j8V/Gs9i7ks1nCYsUlkcxQpTc0ZPSnyYqgy/wtPR/pQ2qlsM3JU9VmbIzq1
XCx5aVS1ZKgp+ClVMu5sDRWZ6hnKiGFxsH9j7JnZFDaeaQCX2gLOsOihxbKKLJS1OzjD06ad7n6/
M1zxSGMutrUFUTygYfso9jmsHg4F1QwLXfmnpd71qZRJc88HNPtttuvzkh1RplLZ522kexhqLG0G
8QONyjyZ6yyZAnqGQC1KoLWB3RKr9/1eDiHtTmU/daffv/GVA9slwQCHpu28Y10EEbxxS/mg8R+/
w8MFu9L9WOrmgvgatv81qkaBeOR+iQtX7KtnItmqqD8K2Dh9N++PVv7jNyCXgfrpEr2glWFKjvko
ur4b4QcgkL7MVrgteg64Ewuo8FDoFq6PgpEueZtssIxj03rLVfna5yQv334tTT8M5XAUgi0kg1Va
f96JvlXqvvZ0Jxpol5HoccTTQ8LLTNRjmBne+h3azFn0YdcO6ci6o0hgoH2fBOLPcU1uyWFfeXMX
x9pMp8msWltYOq/nOQV1cYS7553U5bGGZhAXwQ08va/Qt56O5i5myeY3Y1wgKwymrgytshdwT+Xw
Mslam9xyaLk2MM7hrgho/PlItmJrUaDtFYRRYZLj+eaXiOKntRSgK2GvldiLcan4ZzlH+3sxz4Hf
9uLCWJonrCNBshd9rdVZ7WhgTdni12MHaTbn3aViuo9GU0ws+ptEkzzpJrqFm18bdWeZVq0ELzla
Wwydkfm8qfKeTXN14xR6vcrDXB4LQRMlfb3YIhJtfGdLRdUpbcL4SbVcfucxmR5tXKWnI10W31/k
rN4yodsAibm1sDXOD8Za5Hwar7Iyc0Es5Euakc3VWpjRxI+HqeJ7js7iG+HtlW/hsliUbUqUkCUt
yBTBqrKJ4/sIdWvPpzvV322IdrAjYi7anj2o5ROYfL9KjAtjzTQly6HZXMxt+W+boKoWVKnfIeii
WKyzsSlxQSt6ftzB/27Kli384XXAuiRWYA40u5BlLt4egMgz8Fi3OpGvhOEuibX3k+To6ZuLdJim
Oz7syxmwCTo5UGd+O07z8j2uzK0u92vTxlnCsK/FzbjGz6BHAvcdPfAPBi2+fnVTF8JS6TLYY6ET
GoLW481UdiZbUHj76PcJnMW6C101+uimAv7j/21lWHC0V3s92mWwUEiOZh2zsTDN9pUH9q8mDTzD
DxfCWlqTmqjHjO9n6P9KIobTZdfxW6kuhaV5QMsgMBjyluXNKhD72caPGWAuhNXLep3sgFfHVibf
xgfoEhUMfibp0HR/eVbRuQ1stWxQsJOHhIL3ajLYnH7w+6KXBfDTIQ5QTx8pfNiLoV3ugrBTGUyD
/Jw4mCucFSOZIGYjxsLKOHiYZdrd72r2XKMuV0WDqCoFacai78kncNt5Z+3334/KZWhfuSW7IJVF
ZxW+5DheioTNk5jj4GnkafAIO/ngxsBfOcZd9ay9tjFPNjsWSaT2AX0sit3PY0L+6evaPsFZr4qy
TdHtezPW8sbfvIR9r/wsl7La04PtR5IORR/N85PW03CmjIlT08vgZNs0Of1++K7sni5yBakuaIHg
olKEgLhPJlj+GJTnDc5V2Aq3VUazWoZi7r9aJEoyPfebX8zp6mvFmpMx7ZkuYNUKn/MF3S63kkjX
hsRZxLu1O6QuWgzJlny6i/Afv6F21u80xMku1Ybnoh8iOnSbsYD5dcXCMuzl5jDQOUi5sEOBLW28
g9N4f6YRK3O/V3fO2JbrMrjE4cUal1E2VF02oZnV8+HRy1dvode3qiDSxZa3fRhn8957HlQuZgU8
YUEsQnUx1WH/JMbJPBF9q6H39XkCc/mX792Rca6ThndFUm8Pwn6eDz/cj7o8FdS2O1nGR19IkfyF
Jp0qG7fGK+SgLk4F0fES/MeuC5aQzyawT5Ij2v79NHl9L6YuTKXBtIYNanxFwIRU2TauwcO6jvXn
ufNUvaMuVZXalYWKCFUkdh3zAx5p2VBPfgcVdamqOoE9ZE/SvmBp+T1oygOCLrPX+qcuVEUkqZs6
oaqYmzk6dyUz+ZT6JW1w5Xg5GXW5MFoHl6Gfwgf8769TTe9//1Vfj+apy1Q1lDUS8JoqwHiLbxTY
8t1w7Gj/lI1EJ2h0nMU2+0k6UBexghDQTstSY8X2yzcS6E+39ZGuzE4XsQpiSqQVB2ZOZGQmUrSv
cwspk8r0fvKD1EWtwk6sURVVfZH0Zs/jbnw8YLrrt7pc2IovtbA97jfFJsT8YWFkO8VlMr5VJfoF
fv+prw2Rk4S6+F2ic7TRBTkui2teZC5GXZ8bGx5eOQQ0sbycqENlji1ZJFaY0AW8tx/WQ9xIt1zZ
kF1LyFqHB27HbVdY0jUFDF/Ls7TU3hiba093TljZLnYo7TwUHbSR26FMs4BvX/3G3Vm9SUOhOBTo
rkAWir6BbHzwtCGRcFq6m33sV1ax6/646bQKDS+7IgqG8FOwbarJaLvNb+HHMudhIMV5r4m4sWdc
GyznYhtOFQHrlehijmd1XqanYyR+Wu3UZbECBQ9ipOx1sUt4JXTSPG5t4xdXUpfFWprQjOlGu2LR
NeQbAtNm1Rh43cmpi2MlsPyJeui5FDz6sSeg90wj/JKw1MWx2skMM9maoWj3ElmilLRv5tXwG2/+
+nWEujjWQmI6N8GoigWwSvLICK9l/j/OzqRZTlzbwn/oEaGGTlMy83Rw3JTt63JNCFe5DAJELyT4
9W/lHdm6TmeEpo6wUkeo2dr69lqgEE2fHWulvzE8p3il07iLZ81gyrZ97LvXriOPybp9GDc/2zTu
4llmSVnLB9O/tqr9irTUn2MAYR+vJeziWYMBcDwOON0Nrg5409YKjlhLhdLDBnKUXqEydyktpbu2
pBTBj13MdqqUeUet9RNC564IF454lJjsrHulHEQ5jbW6jOkc3xmfG/uPy2mFMoiEWhccjWKacmPK
PsoS+AJdn8yb7SRQnfzEuii8ww/eOMlccitaBgLliq3HsySF63EDY24JVTqwlfLf33/wG1uci2+F
VUQ7lL2pV1H9bSocwSyq/HQcuEtvDUu5wPcXbZshDAtF9eMUN+kdoOXW0DgncG8WYVcyYhVAieUi
6umbClf50jLW3fnWt4bm+u8/ZKqUSOA9s1D12jFzWkrYCoRWffQbducYXoXZZaCW7nWLq3+BdfwR
rOOdgbnVbecUXppxmfGwoV73fn8by7+Xw69wgLuCWBAviqvKjup1PqL/iGB4z9t7Liy31pVz0moY
Bh3VbtTrFJn1jxgQ5+eJsbXK6sj+rSnKoXkNut1r8F2ea1NbOeOlElMnkvQxtpM8izL0E9jmLs61
pf0RI9mO3a1Z/pVseaJQlPbs+XX4fpiSW2wbXFrGDpLJlJ5nrvJVVJ4RiSuKZfsORXRwmnvtEpae
RTwmlxbiFHfO3hvT0uWxtIQ7ChO6e40srMOSucrEvN7Jnt5q+/rvPwyLrkNaA47pXjVdvzXzCknz
Yf7oN1mclSr7gyRDObavJkxzS8yLWvWd7OitbjsrVe+6QTBFm9d+qpesmwab0WX1u0a43FXARKjb
xDSvsBdSJ0BEwamintGNS1QhO2dXfVCJ+235n1iSE23umTz8Ok2NM/rnbxkg/z0uKFZ8haM5QZpa
juVzOM7riyEDfXdYRs91Nc7vVdm1X7w+sUtZiUTEfblr+botcY+Y54EOwT3K+MYx5QJR9VJ1cdQe
8lWv5fCX2df5oWJ0f1nroPe7i7pcVFQ2eyXtKl97Wa5ZCncbEMdyP/sNjnPOrmWXIuKo0Hq0P2+D
rS92ihe/C5brg7gvxo6LiivUjGxvx0g/lQuEuvw67ixcGtu1DDtevTYAKk8dgNYskKEfg81dF8QW
pbT9luzVqxH6z7ZWD3NSf/DruJNJTnSnEwamEHh39Klc5jeK93/6Ne0cs2VYjWsqOzRt0ifdDZ9Z
F/zj1bSLRMGDutyWaqpepV4g2BMeuHfGfkQU/x8iittpLIcgKJJuORu1PG90/OzXb+dIZYEhdkvR
tCEQyhj6MWsC6Fr4NX69iP5wME04rTcYQlavAfJ2FwvgGRoM0o8p4q42FV6X9SCZCIqI9O9kaF9L
nV78Ou6cqFWPoojKsqAIqvQZjgHfgF75vZRwF4Vi2lRqHevqVQ98e5vWoblMIg297Da4K021B4mh
+xBVYKHokgHFIZkk9E6gcZ0U//ueyV0UqpZYPoqj60HcrBCLUmv8YcW+teE3YPuGbHVw6kqko37/
FW6cha5CFUjaLaXaBEU7BTI62WCQZxWF+3fdjOEDcm39wz5OwekIo9pvR3bhKBrARE8mMij2Qw/f
gzRYz7gFlV71WdyFo6jdaGUXjT+Ijl+XunqXQMnu92N1I5hy/An/ry6HSI0jvnsUf4cU/3CWLGJ3
zsAbn91lo0K+IBjpgwrSnLiGp3AZvATVFuMF2y7/USjof8G7rWdq2YWl4lKLfl2XoOgtJnDaQFAX
FRl3/pJbo3T99x82pDoUmwxqpAKpHS9Q7Hw3zpVfxsvFpUqx8gaJX1Hobf+kTANH2P3OOrjVaydQ
rjcjgx61EK9huSfZaPbPaxl5zhvntCVmh8pcj9NWTd2f0xS8lsm9d4hb3XZOW8bsImMIXhW6X567
vVQZo5T4HS0uGaXDmZuoMmXRtuq5W8IvOwpjvZaSC0YtdcLXreJBAVLyGx3N+Mjoek8z5MaguFwU
XArVNB9WFCtR32sK8Bv3Nb8Xfu5yUWGHqc3KGZv/CFGGtNv+Soi+9y58q+dOJMzFOCH51otib/Yv
8KN5v43GLy5zlafCdZWlJVFZyAMqsGaJ6COH5sb599/zv1VJvzi2XCyqg/9zXOEMKaC707/uNFkf
tjXVb6pGE/0icX14nFAxn+nBwog8Hg/UuEXBO7q2/bOke6uy5qj7P6lYq3fxqpcxA2ZVnnhkNSjR
ckNVSsmqbzsz4mOzpvN3ufHwr4qP6Xvd9EmV9SpGLqcSXH8/oGv3Jwrbt8c9hEJHFmwpu3RV2p3W
lOivdToeD3gYQd2xUeptXdNAZ7ZZDaxiEQtnYyBWndWYPK9DHB6nPWDsFFdp/6xpE5lMwgUexXPG
IjlL/g5SdnyGg10D9+DV7E9HoPm/wdHb59iYET0ywg+a4y4cNoY1jCQ4h0d1u8jsaBY87bd+h7JL
h+3RgsqLWZRFBM+XwcRDphl2k9/PjhuPIi4XNiZ93eprx0dU1X+fcd17hk/qv/XVn6Rbzfr0+5+5
sXpcFGyx4xxNYVwWdCKPZdp9MAjq7/wJt9q+xk8/nGoy7iCAs81pURI8RwXdfonCyc9khrv8V6fS
+ABCURax5oUso0/QRvSLVV38q9yQpOnEkhYdRQUGQYa5PNp7lbw3Mg+usWI6JAPB4hFF2Q7pw8r3
6lEtmp765fCzXOauwWKstkWrCb7sa7z0WRzurw0ceT0/qnN/Nwfo3DaI02JI9TM9GnoaNtqc/GYj
+3nGsA0gdNIeabFG236+WmWdJrgf+d2eXNGtapBrUEMkvpiW8psc6D+rjf74fcdvhKIuCxYdKzSq
yFoW9Raqs6zYdkk4HL+bFF4/AuKMzwcU++/82K/XFXPZsA6ZGQsV9bKwY8OQiuvfRSrxygczlw5D
iXk41xLbzr6K5TQJe6lM4scRMhcP26JwSftoQcdL0j2MZHxTLaWfAh9z+TCUprApRnVZsfVpeIZe
gzlvZTN57ZPMJcMiZWNoByA+Wpa4PAV0ajJxsNFrUWF7+XneL2MCn8gkEkU44rkSDiRbdoTNp9/P
zVvTxVmxVUPl1ZBbFHGvP3eafJNh6bVTMhcM07Wd211hVKBw/JROT0NyL998q9NO/D9WcJsLDioK
WEPhDoCgYIvm934D4lwAkmDudWiuvY67LxDLhGV8GvjVADAXBEtbevRTc4himNasHgObhfA68Jsn
LgKGaVfxEi5KhR3gpKT0fK5JI89ew+IiYHLnC5QFqqSwsn/sG76dmrT2XPqu3NaSNnXXyioupJU5
V+Vzav0uAMyFvmwt4yGO6rjgppqznppHNguvCh3mUl8jrSnU4Ju4aJf/rGH/th02v008dValgrY2
SRoZF53Eah+S9WLn8LPfl2Q/bycKOxNN9xFmiitShdtfvD0++LXsLEtbUtUTeh3rICYFDZrgyc5B
7Tm9nYXZKRidzbuKC+TzonMcGXtqU3pnB79Rtc9ctEurzsLTI0oLzRiW+95rcrJNXD3DOwbxeyS+
iSCpsz21UU4iFX/FWlZP+4K9py4nLrOqJeYS8zV6KeVcaWhD1yYjQRB/sCOrKV6ru/K0NxP1211d
XKxki4LICU8wsdscxYs8Y0ni5zeP//jzHDFjL6Ka7nGBTMI/MVFfNKa31yRxabEeVuExxRFa7D0x
Z0lm88Cju9fmGyeDS4u1dTMstKqiYtrCD1E7NhnoH68UC3PxMCsoXHFiFhVSiRMCtn+EPf70GxRn
vQcaJtZREEaFuHp7t8eGREibep46LiAmwBurdIEEBWTq/g1F/wf2Q69bLnOxsKNrIR6+AfaT4Rhk
STQNqH2/i07897L8v0kQ5oJhHePz0G2YLFcaKduuZg+HMkixqrFlf+mk7j8igQGRpmlJIf2NLbN9
nGt429J12v0mrIuPAdTksRFdVFiaXY+Qxeuxn7mcWFzpIWo6tEvi2CD9MZCsb7xy9swlxMpl2kgg
SnZ1qXsTHGOBaisvjQbmAmJSsmGddx0WS80LNQ4FLSvPpp1kXSp3Hfdjyos5FfMpXLEzrM09CvDG
zuDKe2GQJdE9Z8Uo9ZnH3SM9/BTumevWiMekcQHTyQo8pV5kVOe1jU6/3xh+nRBgrrTXEko8LAiM
dDyMfYaz6Dtfoul8tKzzuvcyFxCbmOyh4xuwAnH080GXl5D7OXEz1y9xaExDoJTFilVhTGLyfuyE
31RxcTCKOEDYbafFor9Kzf+mR+W3FbsoGInkOI6U7tiKp+Ysap1kEA3p/fZLV9Er4CNDhVJNitGy
b/s84XVE3un4janiomBMJ+Ge6OMoZC32fFTXKb6i3GQToWcI5vJgUWePWo/sKIZ4Upkoyy9jc7ce
9Nc5TebKc83z3MsqnQ68oY3bxz6smvedmeovkZXVUzg1s+eVwJXqOpB6hGT2jvrZRL8xMX9h3M8v
CI+VP8dNJVMAIk1kinTr9qegGoZTohO/OhAWOfE1EXjLoANaZ/v8WkWbOHd4wvacmU54vSb70Vbb
YotdK5MFq3g7IZd3J3a/MTddQOzodDsfuEEWElvNSdG+e1pkWj1udcvu7JQ39ncXCEPlvhZpj6ro
agDLAsmw0zywe1frW/134uGABB0bd2KKZE/g0U1HVUBSRb7dynD0CwdcIqys2wmuHIspeD1NTyY8
mozz3Y8sZK5WFpRlBuhkY3Q4eISsY+wLT7RfXOwCYVM3NPD+6iwqbRpIGogkm+HjdGfm3PqsTmTc
MD3NMAyyBYmG7QGUkXwkCpXMvz9eb7XurFdFBE3HNt2KOO3Ps5zfmn65sx3fatpZrNvERTkqveHw
q9JMEZvTQXz267azVpGqW9ZwJHPRrcFZ9//AJ8brZR0b388bGCZOvHWHXQoI3MMBtB8uZmv9npGZ
S4RtU7hatgdzEQZDdQqr9H3Q1H7eurj4/tzzKQlV2pBhKWrxCeLEGje0dvHbW1yzwkBsBEUXaFuH
wxdZLX+g1PXs9SldHqxrx3bq6mYB3BHIDIKeE1/9HP+Yq45VK47UV1QtuAzH31XNCPznp9TvvHCJ
sN32qpq3a8fr7TiNQ/kSr5z5BaUuEGbbAaIgWz8XcDd7bUnydRfNB78Bd9blMUEw1aJEsCih7ZI1
fH0nxep37XLZLz1pnKKpmgutyL/lFn8knfni1W2X8ULWeG7NiqbLpXtT7o9kXfzuty7fpaOyHgV8
qYt0EdW53Qg5wbfh3kv1jW3QRbw6uDhPI/xyi17rGboWXfRwTd/7LUwX8kKCbuiiKhiLXdiPrKev
9dh+9Bvwayjww/t0SODt3A3VWMR7fDx0inwLjsRPd5+5AljHMU5t00VjsVb2b9j9vq/g0Oh3YrpM
V1IK0R+7HAoA/3/pI/kjSf/jNyTOadlEdQtVf9sXGo6HuYjF9kyo8pPzZK7e1WiOVocAlzAPJ3lC
weQ5tDAI9Ou6c2LyTkrKkKMvekgjX8Zw0Jckneg7r9Zdrqs0HWTJLZuKfRfPUVTwLb4ToFxPr18k
wFysq99C1uD5oi9E2QbrpWdV3WUHlCX/SWBe/J5udfqUmO4Y/RaUS3olrYDDJ10xTmFMLsDqxKld
5q9+w3S9+f2wpFikoA8cJ12RzME/U5+oLJ1K5XdkuAJYJUpd6REIVVTz8InChFoK6hfKuaRXXJFj
kuugiiDR/AllXOzU943n864LekW7FKxcV1UsUdNna4DC5pS093aaGzcXF3HC/piOg25UESkynodt
bjO7Bt/rw/pVVYCG/PmrbnasFWS7++Kokq9q2ItSQyzw9zPmv5vWr+a/s24BIKWigWFLgRHST3E5
1n029fN+1qFSbyDtJR+iiR7vZpPo17VZ9ouiA32O+qApbJKsz+ssO3W+bogiM2FXLidIMU552eiN
XqIZ2Beb1I4Rh9T1qQsREgxNtb3ChdaP+GcuREU0jJsmiSXM9+TbFtLHSe9+8YYroVWzpNkpHN2K
ZSqzYSRDFmkg7b8f+xsnt8tQqfCwE22QSupYCSeu6W3ZehrRMxeikjzdODa0Pd8G9dRRjQlphvqb
X8edk1scrYGJanPkgdy+qUWcDROei9Wlp3RYTkhTt0deEw4tKrpA6AoFSqFf0OFqaZHBgpbe1ZFD
p346WZRHPi5JeE/Z7dYXdc7v2JRBKsp1zxNtWV6GqskgvKG9WHLmAlTI9KbpqKIot7o/nilv5KmT
h19JG3MZqkaUeFiu2iQPou1jgtxLVosy8Dr1qMtMJfAoGuuoiqFIwqPMIOLLmgpgqs98pC41tSo8
ck6x3nPQ39ODWer2wZR+fqvUpabmCOpoS0J5bqLkS9XLh3AZ/SqXqQtNNURju41ang/QUt3Fp74c
vJJdMID8+cxAtj6N4z5lORdYn0k98xOyv14XGuryUhtfEAnA3C+vxQGMWXbvZ27/9vuW/OeON31c
9rhVsxwlrvt5EUl4brhfIg3qEz83nqaJGOppYbkJzHxqmujzscGDyq/nzjGd9ii3pltp8yGsuz8V
S83yVB+kJl75AOrKZ9mNwdEABlR5SytI+lbdS5feAyh/vXHBVeTnganMPDRHF2DPGuR45S2eUIf+
yWtcXGpKbHvI45SzfOJ1+NAHxODFRFK/UXexqdTwFrpuq82bdWenlq3PZbD4AbHUxaZ6ecSHrhKW
x6du52MWV7MfnU1dbEppCPEcpWB5ZcMnqDfBwVHdewy49TWv//7DNUDsU5K2UxznnRYfzVo+oMLM
r3yHuuDUpsakrXqT5L0J3pL4NEq/Ox5NncU58r6bm17YHFZl8q9NQvQo2yYYl3nOFGd9xnSndE5C
rB+IRuJJ+XOju89+U9wJogfbpjaVZZwDbXyD6gyTNUPjlROgLjcVoFgToj0dz5O6SGUqkeluPSeh
izjVyRDgpn5gs43HOaMGuqVXAVyvQXERJxg0dvHejzYnZrPZUC/JeUbk6Pc1XcqJdH0VyxIHHNIx
sINYhxiOlrG8+PXdOT6hzQlcDf5zecRwAarwavROWquf/Fp31mczMs77ARHiEMxLlozpA5SZ//Br
m/+89qsOUunBolmu7ZbT1Tztx3Hng6Zo4n+vitSlnKYjinexb5gtZpBv23KqIMm+PZh2jbJ5E/PT
nrLvs02GO793Yxtz0SexWhCxFB9h3IF7DCVvPqYJDzw/grNmp0NA0jvubd6tCX9IEVtfWmU7r1id
ukwTXaSCSNK052tNQ4RI0EjtSev37kBdsgkSiw0cYqXNVWwagB9sfurxWuCVRYKM0M9TaA2TtTP1
wHNC6jfabC/7lvj23MlQiZkMbI8Dk0cbES+i3renmNrQK4dPXfdCtcEkBhZ0Jm9ge/CytnX3KQnn
6Oy1tFzACXHwCJPxhuPITs9xSS5hw7zqPqgLOC0mkaFc1J43YzxlAZI8pzqtVr/dzGWccD2Kp2VH
x8U8sWeR7upSQjnCbyG5fBOHJHtThRh0ErXymUo956U67ukqXnfcX2w6LuKUbKbmHa6K2ASq9YGS
hH/rRKw+8F3Pd/6A69z7xU+4qBNZ5y6A6DjN56RP31apnM9dPMcXq9IAhwr3A3OpCz6JCQ7mk0lo
ngz1lzCZ3pUl/+Q1NV3qqQu2YJn6kAKMa8lbnvI+q9Y49sqCURd82liI+6O8tm6S90QEKtMz8bvv
ucTTLKMRVw1UpsIktf2kutq8NQmHEvnvB+bGmeUyT8muSQKO2+QqGPcPI4XDTQZ/0/HStSw4H1zN
7wCToxhC1bXyi9hc/Glf+bC3c4g9Ltr+AKP/NRHS71hx8acprk009tj4e5Oe9LD8XY2H59bswk8N
3LsnuBptuRTSXNhh09O2754dd07bKOkItPenLWdtrJ9hiLVdEHJOfsGgSz/RMBw1ZF62fJ2BLl9f
i+CC57m2XO6Jd0nJUVlt8i4aeEbUaZXjcWd63ghxXCGsiJWjDSaKjlMD74crbTInyu/hAIp6Px/k
DUkAbJFK56oakrcm2DJNjH3/+5V1q+tOiDxbuGZ0MFDO2TDSp5Tr+cSXo/NLMbnIk106FKGMHU7y
3uqP6yQOQE+b7RO/szx0wuRgDfYyiq8ftYbrZYhi/nJDutlvaNjP476AY2v7Pt7yTS5RBtUSeE62
059+jTvX2HGIuiSQZsNmXPVwpxWvVlvPUXdW6YYlpFpI++cisd1lDqL0YlLzt1fHXfJJ6QFv/Js2
OUzOl8dltClELmjkF+O46BOMA0yc8MnkU1XFJ3JsKiNpNHu27oTEQwnHdLyPbfkhJ521S6wzJYZ7
4ubXJfOLAIQ761QvWgwdBOxz5GzDB4KNuKjCIX3a47L1239dCgrUcm22qlqQ+eRvSGAf1l198Puu
1w3ih2xTT6smnlrMdjY26yXSZM+iKPbM2rgU1KrEWq5lueZBuA9vWCnN2wF65n5ddxaqEDXByXSY
fJ/HIbNMfGhkdGdYrlPjVx/VWae1xYUVgp46HzoaPe6BRg1ZEDzsoer/rsLIvF/phMdRvz/EWbjX
kCAu12bLTUieG/XXVvkV56Bu7Oevm4YtiyPCTD6YfTjtK1ywD64Hv367aBTEK7miBh8Akl7rJQ3x
khxG3K92irpoFG03FkwCmzxhe5OLHSF+1XR+zrvURaOM5jRZttbkCZjLrIP7fLbQJnjw+qKu4JVo
RWsDIrd8SuknSE2+SQ5y575z4+R22SisJ923DQZ9YKq/NH35rifB7tlv52ANewmVK8LXXKKO/lSR
uT9N/Z22b+yTzFmuKtIt4A2hc5gb2pMa5+7Rrkt7lqbxTM25jFQUhrWsVrnmDU/Jw4Js96Ps4KDo
91GdZdpXPbHTka45VFyPojzsZ7r1w/PvG78xOi4jdWwcF9kEGDQSo237BLW/7n1LpuZ5qVh870du
zB0Xl0o0tCDjkK45a9annoaf96T2CyhdMkrvKuyuNh/5QGeerXMwZy3Z7zR+4x7oamBJiDgTOEJj
g5QRSuyRrrwYq2HcCqj5A11Zf2JjRU5TiRrE33+OWyN1/Uw/HIuoymJQpd62fB5ndtIx6S6kOvzU
AqhLTDET7RRqIXPeyKWwUfqON/2dJNqteeSsYBl2IyMrssdxz8LnwEwg4DUbzxPEhO5EI7d+wlnI
JAXL0CV4GkhrZv8diGguRmPVZXMv7oVsN85fl5pKoYg1sBVXZTE1+p9yjqLLMsbqbBcin6dNjM/R
Tjq/oNyVixIEYqnpPG654unnajQym6vZc9dw+aYavGlAbLTgATX6F8XoL6ju+e41SV2+CdidLmWM
UyYJ27bJSL/Sr4MaZj89PmTnfl4EbSxrOorE5Kxj3duqrGHOuQ1eZTHUZZwACMpIl8uSpzYzRy+/
zV1J/vEbGGf1JrWoN6XFjLzR8Fkx+X4eUs9Lv4s44ZZcgQ7Yh1zLfcmWKnqeWnYnVXdjn3P5pnq9
1oRO0ZBXJV1PvM4Z6WW2jS3N+DJEF0jW5VHn+RhMnHVc9jFyvtB4y8GyyROndZTFaSf94hSXdxJE
KIg97zrXvBr+QlqEPG0U0tW//8I39iCXd+K72Aba4yss8Op+W+5t+dhJHpzNdPd5Nf7lFYC41JMl
od4CQXW+hjsE+AaT8lMCk5oKT604cVTC/ByCiEtAhdGSQhiQLPl21QQc4AOVsXLvTz5DRVwEKo5V
sLXDMeck3ssPsofmfzf29GFNodZx5zeu94n/vS4RF4UKhqDXR1qZXNiOnvYE9Us764NXw3RzbkVd
PQzIC2epocxkJW6yXsc0cUEpeLSTtY0X+hLZcrwc8Le+BNaPHyEuKDVvG5vssdGXoKo5ZOwi4Mee
hR/AZ3/eW00X4uEvQuNd3cGqCRqLUep1LBCXk4pnHo+comkRQzShhEdodvixEqj/+7nb/X5s25Cw
LReHwYnPIaucT21i77yk/XpZE5eS2qWMqyQEgNxttS6zaRnqouoTniub8jvB5K9DO+LSUm3ARmIV
MuU2lt/xkHOSK3Qzfr/W/hsy/GIhuLhUrWbYb1fLnO8knQUSfKGEFWbT/W1JlV60NMdjmOJRdo7W
9I2Aj9SlrJb939//+q2/zDmvk7ZT2uAD5ZGCYGiafo3L6atf09dN8od4uGXWrv2+bHlALYyi/mgS
P41lZPV+brmZDpgbhiuuyqp9BzkOvvnxgsTVnzIRmMle4NUiioL3u0i+hp6+MsTlqFRflyh+mrEM
iPweJ6gZXtL2b7+hdo7lfivhxrwf09UD/eti37Ng9YtF4Wn381h3nen1mtb0RQmFeM5euBJ37q+3
5p5zOS4pt12/V9h0FHCDZDSn0PSfvUbEhahasRx1WKLtSkuwSEuPKoXYj/UgLkUVaFzwuqNq8/0Y
vpXh8D1Klm9+/XbWIwo+Gk4H2ebJQj5rNn8Z9sBPSoG4BBXXJBjLRJCXWu8fRBh8SnR7Jwq9tYm5
KlFyiE3frwF5ScjIspkM4gE5J3vSS/g5rpv6vE9Knk3X2welSXSGKNPx0W/IrtPrh30GT3X9cCQl
eYGSJo6u8g20rz/5Ne2cuAvy/g38vujLPq2fI2RWNGxn7+z7N2a/C1c1gd2j2KTkBXUx/5Ik+XOf
y3viCrfadhZtUI5x1VcYkqof30yKRWf45frl0ImrIIXdQPc9Q8cnNb6T6QRLULH4aQoRF6OaYRfc
TGVEXoSZ31ZcP+ndT5qauAwV1OKESls0nVp5Snn0tYrJvaqqGwPuElTDHG5juIToNsdztBj+CXAp
85sorjxUC/3wSqacvAxpdGp59EeU+lXkEhefkoZtfTSj2/ygz5sUj/MS3blt3RqR67//sCpnOG0l
crqOSP11mPeXtI/v5JJutewsSqJ6tnUU48GG9pKuJ6vkg9dyd7EpXjbBhBD7upO0/yHtke2jX10Z
cZkptkNFdJYYjrmp3vZdm0need2aiQtMVbuuI1iDqXwh25ilyh7no17uWaHeGG2XlTrCJDa6bRgs
JauPdbCbEz12z1usC0jVNTOczJK9CF1+aTbxJW2tXwDgAlI6nYzlG2ZJPJVveiNPcU/8prZLR6mh
FstmME1KjYvjWknIiJV+nAJx8ahOVO1eET3ksxzlExT9+Vk3/N6l+9bXdFZlh9oDEiiKBS/0l62b
L3bUflpKxKWg0vSQzdAebW6niIGHj/4cjfULFV0MqpEsLoNK4SDegmzd9ONhlGfTzlnZN7aU6RY0
OYNPUthkdvnitZv8jzsgG5QoLRo2cfc2oJ+UTv3CEpd+iqCUCa94fbxs0cazJp4tiichSuLVbxd/
sgFry4iKJt9080qb7p8pnvy4LeLiT2t4tIksmz7H+gGzRQDU8mxvxOr3MV0AqkPlgWnJ0uVbWx9P
ccXVOd58U0eu5JOt2kVESzvksKvcM95E7xKGCmG/YXeXZlCqTtn+eIFPSZztbCMZk+HFr3HnzDym
YWNNoo6XQQX/CVnyyHl9L4FxY09xPQCnVJEZhHefB7z9Uh4oh19U5OfGSkJndZIlTYdh0OxFr9Z2
J25RApLtiY08R929g25y5imdu7wMor80LJRJuvvl1Fz8yXYBmWmV9HhZLqEDOS72gUtxr3r3muv4
RdbIxZ/MQhbIm4kh38dx+GrakPwxD1p+qDbBH70mjav/lEI3NEwP3ueH2f/qGvXKJPHizogLQM1s
IiVFVXMuBiVfwzEhz2006Tuz/b98wK8G5zpoPwSfyRo11uKymUPsW50Tq6YHPoT7Q9Xt9ASdRNit
TwMpMyrX9dMRp8ejwRT+iiLR9U+8QVR/Mhzv5RkW7eVju9XxVzsjoWIt1eqxTOhxSve5ExdGovlc
ySV+OJaoP/uNurMP8FpDKRDj/lJH23Mjor9m2zK/2e6yVTuXO1wMIaea6iNr1PjYrvfKMv8rJPWr
MWc/j3lzhLCwoMOQywA78EkChjpDrlEnTw2wmfG0wjAmOpFmgiQcHMGeANkG4ykISnvaRBVeljZE
CjJa/5+zK1muFdeWX0QEnQRMgd3b3u59zpkQpylLCIGEaCTx9S993+Q+v7q3IjypQUXVtr0RS7ly
5coUQR3LPBIl9jqm50RG4aVha3vgbA3rDm4nhwx769+WMc/usBKPtfW2KEzdRH6Yq+gD0wxJGr3a
peF7EhNza2JMm/t2cidYGKpLM47/NCb5D5Xvcw5ihmyTZdCTAnRIw4fGm7iErzH5Gq7/bH3VTG0n
xgkPi/Z/jC0u4fK1wJrws8SrndcVgdn4ZMTJ3FH7rfuidDr8LO8qkGSC7gArSg1lNXZQv+cB+Zpc
Pfws7lIdiSDhDbrL6MxTwZs/6dr8Q8H4Dw/ys7Kry4JYYrWQX7SwXYnoLnFAns/XVvPDz8quPnbZ
oKWWly0Yk1usyzlYqnwxhyX8LO6CaokUDS/aCxXZHYXV2IKUjS+Vos++V03okl7CousCTeavJjAv
W5R+aZQfflZ26RWZsEHbthd89fdzFx+9Nfdf+60/QYZetCpt9NJeGPqR0veYwWkmvkY+xJ/wAk9R
zILeBudUBD+6GWwPVmW+WJ4/C7rY3AeebXNwTnz7FjN1SeXXZG7hZxlXK3naMYU2PpuF2m0IDKjH
PqFf+8o/K7mmwEvK85VDbDzdhUO/lmLCMveXnudnJdfSOJJmqWaXIeauXvQAV3e2fa3Z+exxlQws
ZUg0wzQ4x+CT0vE7VtK/Rid9lmwNCSLqAjCxl14GbqdiIFcshD197Vv5jOhnnW8O79B5nvh86lKx
1b2JvzjH/uxx5VVu5cKj/JyvE7+Zh9mewr74mpYt/KzU6rmH+TRix84mdWulBEnKha9fE9KG/xpR
/Bv4G5SJOgvTyPMUFV01RVvtRv41kV/4WZrlWTZFGfX5OVAqL0Wa/SB6nqsvPdPP4qzJwDsIycD5
uQ0SftcEyY+AzuPXWKvPyqx8juSYhz47Yxzz1KjE7iTZ1n+4QD+A9d+Av8/KrJxLAzfqhp6xV5nu
szThZ2i1xlrpZP3a2/Q5yG/UUdA5HtLz7JaojsbYPxfOFK///av/11X/d3/BZ9i9bWMScpmdTTbF
2Y80yrInK4uwlEvMHnQolpJ2aj6simRxPUX+yfN0fZiRPvtnkzOHlm4zaUnkVNzaDRPvlCysbqRM
9kRM9jGLm/CaArTuEQcWvkR90R1WuhXVAvvoE/YSBshFkF/73/+c/wBoPqvC4K4NKU1DyTm1zbcx
UE8RUOrXPvoTzo8CPN0P0HEOZOTPWz66itHinyD1fzpIny7vIS/gMTc6coabSY8lzZFuVUxN9Bi1
6/C1O/yzEGyOCUKx3ELAKTD/PV9yv8sk/yf67GNS+/8OEsICi//bB6kQsYQDIqHOLSblj93I3Emg
zrFqXIopqUJt4EZM0/hL/pL4eR/CwH8rd4SvUbqOHTmTpNd3cKxLbidFYRvy3x/33z4QfPyngTRG
oMuqtpGcbZEXtZnW8brlEduT1ma//+FHfICnv/vK6P/9E8Jo62ZhMSDamNqi/YSsSFKvbCneAwSM
mIrHLIvqLQssQqCalky7JSnYlWc8bfHa+XkXIRR3L836F4Tv9G7UVN1IlKM9RY/w1GcufQ5N19es
iDAIIEVWty61SOJl3VluvKt84pG3mzVTmRQ53Q9dKw9NE3U3aMJxh4wZudckGIIy37JhKXMWkBPD
RuFNQqM/s0Yo0hy79jj0cHxYpSP254JXuq0gnS+wLiL1nUxUgAyD4Ip5W1pRjjxfcA7zj2Sak4OV
bfTy37/Mv33z8bw+nuO/HYcBYcWyHZvtjKYGYZI083vdNP+Uyv7xRP7uSX2ukmY1oDs6ehYoMAfW
LMk9ywtWSRbxx6n14h96338Bjb/7QZ/gDfeTGIdC40KB03F40r0dkRwCQQcMAr2tcRP0rnahLh50
3/2SDf+YOMSq7AfE3cNpxT197ev8VO3oxEa46GbRGQtW2bvO8mZvpi789d8//eMd/bu/8lO1WxYP
Z68lSs9EFsVrFs7unAja36QiU7uJMbW3OvfnDPqvr3B6OB6f+hcTrp6u3ZieBRjDc9qatkYyYPOV
PgBhpp9qX8RHz7e5T89jkZpzOwxRadqo+Nqz+CyU84omoSdJch42NwylUbg9mc3jf3hzouR/rdX+
5oF8NhcDSatlC5rzPJjwNRQb6Y6rtLbmcJQuG6+jn4gOJYeYC1e5ib6rZSE3ccBVJWCfwrI+3qV8
jX8l0AbDScKeptHHB8NEU4cNhEiTc7Vg7HEaGd2PMC88bHCouzQmndZ6K+x2FVsS/nTDAybct8sc
w5zxiUfJgES3/OeQ901tuoademHdYzu2t92cdo9b35+XDBZuTbylJ5KL6CmiQaueEAHJh2tsdOh3
ksKyszDWPK1w2HRb+KuHHrMy5BvS59t7N7dFlYY+wD+IrWzL79oh3rk1f12nTdWIB9jqYJDbswXA
fi1GXzE+sb0PsteetKSU3ndPsl9NBXsdcHSDr7GQUZSFSwQrZ2leJCnyE/NzXkaxgHcjLfrXmE0E
dKpwaW29zA7rNNR2clHVWp2c2hl0zMBI+zgJn+w0REalZW7vZHrjMzNnZZq4I1WRf8iHefpLrHmp
h+yRQP2xx1T8TvqnYV3Ivgit2Luh+B655L1HqOcd12OyK9pC7UyXjbUM+UV1wZ0J9RKUITKyFkr2
6+hq1Y0/AhW3Nc/6Dq78vj/wJrtNcz7A9lpGgu/CIO9uhr7l9UxuYTBdjjreQyZ61klzS7tcHigJ
zIMg03nU6kUpSIIRNx6epyGu5iaTV9qbl9VlvtpaEr5wWtx3Ho0FIKHKHl2b+moKw+NUjGd4s7dl
lM9LnUdk+ZYY0v/Ahllz71fQp4waWfZd0M1Va3LeHql27wmbt8pieoI5cn9MpO6xbBX95lOX7QeH
TUa7hJBsua4KRwdv1y68RUBWf9x0lJTBFpuqJ81Lwa0sBzr8sUyGrFpC3vcQSBRqgBfw8E1l8ucY
jO0hCYdqU+6A3OqneEle8kYeRqrPMAzH/78ODwDZyxVeRsih39KoymA0fLZausumpvXWIGnt0GBP
fCgB+Ms04t9t4ZpzFMzjg16xpvQ7lcjIe7d4hS5xKm4mtTz3sT3kcjb1FggSV9mUzec4ibsKrrgv
QReJl4Lm/sFP2FW2PNf7HEq0cuw522VhOO5p2IoqhtXVcNIuXPYi37qi3mCz+/NjYllP+Tbglh7W
hJUfksihMjYpnR9EiQfV1ukSITpoyWWFbbPifkN3RfF2jgjowWbbhFD20gp+yvLpBoE6eL+Het0W
qKGHEdF6PaU3Qevj7NwE7QEc9wM6sxojUlhhzqIoBWIy8eHPY2fPxOvHds2QWkxSAA698f2MklW7
qIsPM9Npnc3K7mbVPg+k+IkYNRSWcKAPPUXqZq46jayatjg3rLjJbPykp3XZIeqH45dGQ0uTfOeI
1rsu022FLKSTFNtWJWTJfgRx2H63FBG78aQ1liU3Mu6VdGVejM9smL8rTppywF2VDIgkMsFQ8S3z
z1qFbxOcZKpOTy+cL8eEkL72rUQuo4GbySz9XAcLPbuUb7/bOcre4ngbX4TTvpyS+K8MfbarQ5Fl
u3gh4y7yLQTqWNmxSVRaB/V0mY1C3fsoNGtN+zSpYOz1EK4Z3q9NqaROinDDtIcc416+zWz6Pk3t
qxYjrwszNMmORYk8jdBdVK0cz2ZlF7cOyzPijp7aqfsZuCyqbM/v6ay/OyXe4LqT18CG7CQkPvsS
ccwtDjySeZkHyV9rqi9eafjtq/keiVJ3npAPiBgNNeRLJw2MGo6zLZeBw11kxPKGmpPs+9T3QzVb
VpQmKIofwTbws0rcHy2RK29s2JyTpbhS765B1tM3knh7wMKBvoFwnHZltgp5hF8Sr8ZVAPUBHIsx
h/NNFJFLkq77yeQX0WMOkpIXw3NZStxLimXktBVpv4+bTZw6aKqfZWPa80eW+om6TtQaA5iKhm64
2KzjtYBb/i/cfNXUpqLqLLysC2+Ko1/tkUrykqAO3HeM1+v8G1fLsROiD8vAJTHwcIJF1TaZbBUa
mC3NGny178qOj2XSrfQ6I/N7rc0C67TDFgWXYuYIuQudbW/g2JStdxn8IcNDyqJlxB/8EQu7jFHC
D0hvXYJa2OykjJuxAIVFFWbkeDBi/N6ZYoMuL/8Td0Fk6yDIw6iC/eklzdPWlrjkhucgpDjA40eJ
2hnemFpJPByi9LZjrJjuYIUn7xJoXHQJi1B2xf4ivU/ssKIsB7IUcCoJElHG49p2d6MXlv9G9o+/
4z5MbzLdPaYr+AEvOloiApsjghgYAge0v4k6KndS+28h0lBRKOgMkemw9fDdQ26Yo/kx2cBN4nme
g2S+ZgMKceCjXRg1tNSgjHaCbF1Z5Jj+xhZ1jBQurKGqyJ4Sty7tsYdTRr7LuySsSad4NafTc8qK
p2H2tszmfK6ZhMOsnLZzHjfuOBDNdgsPWAn3M1aCzdgvSzHYaiXowzqz6r10aIbsOsBIb8IyRCnE
dzLFMz9243bJWtUeV5b80qxTjwvPwJiwheEvk2yFF+xHT2Lnd+1z9drp7VVhmQ8FbhZlo9eKwCDn
MuQKaAnbAzXI37UO8z46CR90O8bHreRtcoiW8N2bPwsL33iIwr8SBJl2fsczhIvYrenFu5+8UWWR
RNaeOrcJWxpYT30bqOmDA5Nwwb+6wQ7qKkx4bsX0s+PtcoykegkCj8yAmP5c8la9dLBpx9cKYznY
umAho+Qqx9U6/yvPaX2QrsBtnKYvXRrbOiNwBqhk0pUbcnJTxLM9hPESlcXCY0CQ4A2JFs9FOMtL
no/lhtuqMHDLNwXbeU2PKBIbqZthJnUwWXysbM8x92UEs36dRqoC4FXHPF8wYu3deg9fTA6aRIpd
pk+6ufrFuTKS4iXWBc9q6YN+7zpch12bLD+aNKlhc/mNcEwuwszzch3V24bV2fOitooUNLwLMv/E
NZ1q+PgqFNJiH2TJXCGaV1ZZO6iHbu6SH1nGd+OSvqHFSEoaLaYE3hh2rMEFyaZV3G+cLg223z5O
JGMLvTcQat/PQdNcNOPmB6OdPwkYER8BlBA1m+AuNOuPMXIwz9HFSOo5YMMuXrukbieb7JCL8rB0
uq3JlviST0NaDVss32B2f7804tp2w8saqHcYyB8IJ5hx64P0uT1b5DSUmXrF5ld+51VDnzC4KQf1
4dSTnhFDYfZimHar241hXLKpO9M2x4EUTYUYNjzMiU27qc8eGcksUvaeHURLKQp6EA1X247rXC8d
Ya/5IJOT6sx8WEiLECR4fpaGw35iMGhLK5P2WJns45eUteHvJo3fx3ysO9ikn7VozStW3O6d8sm7
pCv+y43Ktu7aKK1HPU31pFKz3/B94SBq9ci5ZBfQrKw5DHFzielwHwyKv+pJxnmFS5l/h8eDmKuh
m+T9h0GAuIw8bLIDig89JeEavOt16O4AIDN2WwQO65B8taM9jg3+uY9R1O7hfThMp1HpMdsFakAt
XzxxDqVzLkQZdTP/XchhIKWfkOY9gUJZWtg+tzQ6Jb1C9JbWfZb8UHLoUwxXomKsbUJmVicb0XdD
OvKsgl2VQAaxDjdd2mmRjzzEfbN3gdomfGcBt7W2DHeFthi9ARJ7KsZLN/djgbXA3MZYIITp243z
QZg9ZSI2BVr0FdFcUi7uh0m3IwRtrK2AULf3VHS/XZqLS9eI/ApXzfQhN0lwyo09DhAX7VPcS7gq
kmbXDzBlTKn/Mfq8mvgHFdy276L1jzkd4O7p8dw7V+AdaYohugm9mrtqK9QvBpVSaYPxNCwflTpv
xOEj3WyIsu6q+vh32zSs9kFzD8rr9yQbnLnBQtLYR8ERnX93YKKAryJeJ1UmrVqrzbDwvu1ZmFYS
O/r7hqkeLZXLG3ic5CrZ+cgpXBD0aDp0jVLuvY9HhHHMsFfpMnPArvdLGlgV7dKiuMfWym4wS/p9
a4BTk3V6aDP3Qg3X13Zbm/1G+w9cG60JKgk1d1qb23lozk56ueNSiwoREG3prWRHXzC54oA7caB9
BJ+F4lE7Sit0iv43NDaAgnNxE4vAlum6zWdCir94TPVaIvDI/u7HnlTUrPl5nEPV1EELAi2KUXiQ
Y27VU4dsodOWaFK5ZUzHUoZjUTsyVmJSlZ74UCEuXlUrRva8MkG43ffYU7rvXPfd5yK5G6NiH09t
3Wa2245oiUjZurBaWfhLtMEWfUjJLvAsHp8SFqLz5Dp9XzPoSIoQeCpwc23CuLJkqoLY66eVsBJs
4qFfsfDvs/CxQGuG1ZZ2rJG7h1Ni86WiPRtRW6EKhoqFVUHflOD9DtmqfuaOA6Tr5S5RoytpmDwA
UNxPm/8xz4rtRLu8wfH5aRGmwUiA+eiXzdMaqe5oFPJJ1ZjrPuIQdhUCBcmBbTbtqhVkBLojmJW3
SrZlIPwvvZjwpPJuOvliOOYyLY5L0exHG76pwP3kYtDAINEBniTsQQU+hoHnOOEWD92yiWqZpx8q
HJaujP3s9umar3tsGE81DYjCyxjF78M03QaDRWp4bNpr6CeoCUWn5eOmV3nLQY2+akSiJyXz+MpT
vYS3wplJX4XOLukUomIkoEE/HuAHuwED1C25xnlvT3MLI06U9RvbZ32F/ZuwYu2I8zTTu5bQivlp
rryKzuGYZqUI7RWRKu9zLqHeNS44LYqKI9QFwBIxfXRFQHFW5kOcBJcgVvSvXiRVSyEVIqm7ZTyl
E6CW5Qdcj+zMBdpD0lch3m+cc5wuDimzh0Hoedbrt6B3zXUcuN+5qAXUS209hRJUXdbR+5UCb+c6
Hpeq2fIMpoSFrWIoeM7o++U+TIu3POmmG+CiB7bgMZ3mAkL6jObzmQKnVL6IceYGDIJkl8enqPDF
TvmiryQa4SryGbJjrWuyBxZKdMadjI8UjhaHhG/DXRLQ7WnwWXxII62qKcjoemgE5F2R/ktNSLja
QnPb0GSPQksuCAEF9zM4eJ+WyqgiqL3CkQ4olkDN3JyDPJiHOhK4HzJHq4anN6HOX7TtHTAhq+I5
2XDu05DuEyoe0ozdJGooKrBBAbbthL4PY3ELEimt4jXF3b3YQ0aGW6y1BjVSRsihsc1rOBXXFhh3
133YSyfqIvukXpN2OzhqDgtyLAj67jrWQfRsNF1x4ZMNofW9FE8zK/KSwRXlY29FXVnqr5CG7mWr
4nuwp+P3RGe9LPF+FRJY2Kb7DjEw7IAlZOZw3dhfYdusPzSFv2O3NvqagTrIqwBuIRUj2ysv4Had
U7xWGs6hVWLaX3rtvllmeignVH9qUyorLAJgJ7hroA1E66cznKvcAmQ0/ArR405R7W/AhUY47yp4
8cHc7TqaLBPsPAF4nNl2K5uvoEbytQrSAt1qB6MjpgDM+iJ+/hCyuTGAtrDo+cIrajt+Nxg0tAhs
eutA630LbIsbOprtR3ROKMp0aR9VJ4D0Sb7UMxyGeZuffG8dlMpqocG21wHykw2bP4Yd41giBTHc
WZnM+7iNp2qI3FPc4DNtmx+2IP7duNSUEpmGMP9Ojoq+MOS8oW8g671GMBU+KpkeGxv2dQDepoLh
PivXeT5BTA/FQ9JkEyuBBWOUeFRw3beHbaYCtvY4WKkkFD3MEjSgAab4KmE/th8HeKRT8ge/km+q
frbreoqiybz3ziPgLBDN7brKx75X63kxG+OVwOUmzxNhN2uex1sl5Apaio9qJwP5tLTYn4jIcBcy
OFQVYut2cUAHZHmDVcgm8ojjDYcMr0HGtWI5e+/NXCdgcw8KPUo9iGjXYmHxYBTGDEXzcSNwe3Ci
/9khu6ia8DKVMP9BIzAnP9tw7aD4KKL5kMP43ZULfLqjnh50AYnujOjXYeOkJBtp38cuMo9mksNV
RLA5QIwz6/XOCXg1lxoi/H2qmkMzs5t+biDDyNwrch6KMuqV3oks2HaAH2AcjJGiXrYQe+k2GSoP
B7drEusRcH3NrtnCED8plto3MT9vLmjuZhpFO5gu8YOdiSsbEY+larPsl6Gk2yWzy/ZSBGpPlrnY
TZTmaK3GGpB/v/DFVRyeXPdKD2uZK9AcJUuS8HYsHD/KsAfHGRryPiGm/oFAMuJwwgGCtpulmH2V
jLycwGYItOs7o7I3NOBHgE9xP8YcmDL8MOZEPUtV9uq6NNtxUXQLWnepPFYzIgSvG/z4Og1iEZXB
Ekxl0BGOkm7qZRke1paZEuhW/UB8WQRWe1tBBvhseLcuQj+/8Rll2o/F+yihDmmzxJaJ4cuLm3pg
/nAbLmqM26fALHcrJG9bXUCU/r1Dc+prfFnTI/UaiFTr9PJxnI4tJznOXzOIPfXp/G3eNLCeXJuc
71KzvvVO7YICPR/cKYdM1ombAHFsMcLx2CFtoyoKuZcqkD+nANQvvJjvig+3yQSlDQwbeuI2HZ8Y
lEQVTBpEjd33YsW0YXN3sOY/Nql/+xBylUkwoqWdRRU51rwGgbhObr0ppoG/umDFmohmyZuU7jcb
zcO4dgMsnbHLAH4No5SQybicTHxI2Gu2xr5GAfpmE8dqGwZjTRPxV9LxkyFRgkmADNeh3pYAQiyV
khlKMqyfX5feU7aLp74K4PMLLhk60GoyJPkuDMp8tuWXTSdpvMPZA/WFYHc1AxNH8O10XX9glIe3
dCqKQ0vxewSquIn6pt07Ne/DjICc9WiU1xd4FKAcqX56MhD4trEX1dbEc7inc0P+cjAPKfvWAaxH
IW9LQkX/XNAmvoEZv9njSm92RmyzPYcdgUsgjhP2cE0Zd2iRTrK1Uhx5uy63QQfBR4AoZU9dUal5
TmuK+TCg+NyfoCnaXkNYfaG0NJbtSJaFOwKt1wG7Ye60zViyOuWLYiVFuuebz3nws+3Hql8VwDLh
KbbodfJn3kYwCpHLRW0k20Wrv7UYfyCfT5MywyN+JXN7XcR4HRTsk0UE4RvOyE1ukatdyo2wa+Ki
Pj5a2r35LRRnreH0znMQ7WI22dEViPsNjSmZGi5jSG8FdDqYpsdhmYwgYUKJDfwSQulmqVm2saNK
6QvG19FdI2NwKgZvIhJ2pqWmsk93YtW+os7GwM9z+JIA4VRZUYhTENDoCFxU+S3B/EiHDxtRaKV0
xMpuaEhFAoe0EbJsR766O2Ya/JSgeyYsbO6bsZjAyYvngjhSxkTnlV9RIisWcPCiNlDnuQDQanT7
OOq2ORR5DlqkNx96/E4d2wKN4CRC981ktn8cyXfQOz5FpGcBGm0iNvwDtLrh9VtNdgWqjVAkGv+4
DHI90E7yo7FNeNzmts4QuV46/S0myTMov2sbEf0XRiWnTqjXPNPf1tBmOxqAOU3nAoKdpBjS0mVr
/w1Aqit1x+xtNAE8Co2XnEbNaTQwiFwFGRoMyPJ1hyDZty3rl92UwRGibPMmHMuGbIB/7XiCPghp
Usu8gyHXt3Ega4ko63k9Dx80bKX7le1QcbelgoG9QUPNlrdVEvQ0w/pMeCufNmuixywaq7T9HRBz
sMiiyOd9J/QJZ1LZOpxAzY+tSr6TUModmhKY7qn4r07nZTbRl2AW8R7O3TWx8cEiN28uO6giAtkD
VM9vuFzdeRhRrkqZNs80/T2EY1gWnXZVGAHohQtRaBZUVuXyASObU5h2qa6MXlDcqVij97X7oz4o
I4KgrKr3G76sBlBksGAaM5LC68wdVON/DxSBwZVo8CaWiKqEZTOZvkdN9HtbPCq4MY+Ryn+LXlZ5
pDGAlTzYNX6FXam1wRtpszfkrO15sZxh8IinFAJ6uWR4syM0IMzzved8+w7ju+MUuz2kXlNTLdbs
sR/JwOaa51b/iQPc2QlJKh50qOnDLHd2NBZATAjzDa/YvknTq7Z+ftSROQRIvJnjFn4kABv5OGW3
HTPgPWGw5I882IKD1+1OgG+SEzm3K7mO89yoCqi8wNEsAji8P44zqwhRlfFdcpjxFEy07PBimnu8
5hj72MhFdbZx8L2+3mz2jCnua+SV2o+0PQwRWJHIlX2QVJg/7/DvTlD8BrdcjhX2eMvI3xY8Rh+L
cL5hJ0EGHbo0JecVcyhv2psAEBz26m/STtuvbnpFgEQ5BQv6kTWOfhgU9Ysu4D5bS2HiJ7BQZavv
WoBZPmZ0NyZLcJob39/53POXScXIzYAjn7X93ZLp7QpZ2g0bU1tR6WFTMuLgg/a7TBx+OvBB3s/C
8LmUUbMcraCVUU2K+WR88djg0eKvmCXfGIm+xcZN+228G2ZcNw5Ti83YH4HDjmi9qLV0jRhpCdAz
ndz8G2xCafs5LPX6NEdoeCh41aZbKqQjV4tZyxRN5piRZGfW7goIgEBXfbRggIXbj8rVa9tXY5B/
y2VWqdW+DUxek6noypH39TbNra06tT42TfuSt+M+AnjY2S3TOwx1wnLuxvZRB9BCyL5Ijm3r8WfG
FNaT5jGl6pXQPHzlM4ofpvXw8kozuV+2IkKC0v2WzvQPhU9BPfNsr9bQlZpGT/A6hNNRMoR1TDjO
l0erCkVMV6k4BPuVRcc+Q1wArP7KHiabV2iR/BGUOvh1vBLt2OP2F4PdJ9L+Gjt/v1C6lYhsA8bI
UvuAaMj04MD4LIVbbl3SGZgosif1Pxyd13KkyBKGn4gICs8t0LRRd8vbG0IarfBQuMI8/fn63Gzs
7oxmJLqozPxddilTfiJ/VE2bHlhGL3Y+mRuFN17KMjaH09Caarfkur/dtlGQEKHKrYVvxN4d0dkA
r60ZEKnsRM9obDONwQQCf1Utb0llmneF7+wzqf9YvEYwMfPXnObmq1EaTR26PLDQsQhyyfXy6ljW
T62cHveP+d1rRmQk85srSW7NHD1I5XIHYXZ0XMaWuoErSqTkre+rY1q3YLF8ME1gVrCh3VpPYVWD
x6im/hgSpheDkrzDP+7eZ3KZd5s2Ncz4wzB8G/NYnnS4JC9ddqPXGHt9MXgWQnl7tTKssSig4qS5
86VaNnvAq6xpO13WDG850x8DT/ImVzvbZwNSXxyqfREQ8J7SicpPOHr7KUvmxaf8r+OBlt7Jgmzr
l7M5mgehe+HIKzxP9Z0rLlrFt6ql/i9kufmpLXLgkrTy6upWyfpXVl2sDLl3htl49e1GXshKNJH9
UPuH29BC+JlXyrM5eV4wwAZVQVmb+biTnhX63bgHGM4AGfzqlKWLfSKXBqq9t56dLX8fzF4+6UTe
3zu+FSm9ZqaUYVeaZyyyzY0YTNn7YJ6cYtuzcumezveSzZoL6atn4TJv/4aZh2hyheThYvTMz2bv
noShTbEJ6GWVXwD9Yk8D9tyavX/EAK6Hm1YNXljenonXoNa3QLqrJe7H6dOR1sku62/o8AXNQDee
hMPKZE35XCEdTUjHm2CS4d4MUW4qEorLa5aAazqyMc6+3x2qTD1NQ/s0WlI+8m5UO4rOezdnOwKk
x2j1HnypnF/lrSrQNWvHTuNuDLqSp2W3ld0F6KvLZ0aCgbT4RBymUULRS95pJ6rA5QBpwlZ7smg2
CT6KVQ5UMNPG1UQ2nRr/kC33dtqZH3B6/HxFx2rpsa+vZaY/u+TCOLa3dzw3XHBuALDY/4zC3DPH
xzRM7dUsne7PrKoxSjz/OHLI/vXVOkUdzLokTMxZT81Sl8iYeGLuPMerGmTAlX9XIVetI5aTAXtM
nrmzCFwGZu1qK+bmN614IK8Y2Yey977Wq3gceFKT9gEGnx/Y0PNt9+vZFxnDXI8EQkvd6cA4+Zjl
kPK3eOLAG/apyU4/gz+SrTXaYeyTPHJEf1pHm/1zMAbrL68pvZpX6vtmcfi3isUkO7fIsjtCgut3
CtafM6UVUzPTfjabCDGtIn3bJnhc1+N4B5IFD8FoQc4jZbFwUG9KY7PSwm7q2PHnNq5HxB6JbRMs
v6n1za67caeS6nt0BjLsgVBdLnfPilvTIktRzSLUEvXHLVgFq909zyaMnsYzNMommvx0vOhOuy8s
45gkZRvdtO9TV4Uaaa29VoI8ez3rVBJwxq2Vh5QW54uJWH9kLW7k+w6Nw6hCVQj2QJqZE3qd2z3V
hmVEU05G9LgcET2DqzMJGK1LTUk61DO6+TXS8QPZWf0OqAPuZw1cTCyBTQt4ZISdJ+IieKpSr7Zv
bIn4mgGxh35syQMdGd2t7BlQ58iC8S3wyZJrRkWNVLG1lHG7fvc5k6qTqf/83tb3rc/eegiXq8fR
DDRZHllHEyFb/THHgsnUe8gEezpEbf7N3JEAYH0ZpqV5ow+0KarnfoldJ7mvs/ZZc5b/a0NmQe/C
OzzRjslbCvAU4JP2gRxz1jg4MN09TXI8JJwDFzgmHheSweDRVFSjOn2Sea+dUml82BrgQiFVDjjs
WIHrfVQS9KCwkfJsPqXPdcyvzSkXwCsoAuWah8lYgaRR7wwZ8GVi9Rv+kC7uiop2Yap8g6z7FgVp
YLcfZunaEVYm+5xkmzw6IBeIjdemjierurN6WlZSP5i7nTLMzHEOt5VGd167J9+zWZhkW2iV06fa
9jUBHrbu5GgBhOTtTg0rXUvnqT8r3TojsvMtrCsdDwwRoWP5hHCEda/efu4MgNzubnDWiHH5TdRu
Gpjmnxq1LDJEd65cC4srkaNBoeUFsm8FKZnbdvWIStIZw0TZpUPhvR2QqTert1oYXy6v+XqaLc3d
ScilE7Hhn4P076qUKB255YEjBcB+0aQAo9J8XJE/en5rvovFv2w3cNxZ2M33RXcdoga+m+w74f0q
HENBndgy9k2wkGDUHdnFa3cFjILCr7O4SIuLlzrviaelh5yemYHhcyr4+JPUts9aspovajKNL7lN
7r1WZ8vVHbvqigJheqvHDl5Cgq+xj13b/iuBE+LEFMVh65Pyz1nR9Rw2s/vnOEUZNvmuNn2edQn8
ra2EKPoD+9Y9TURzYY6RMEnEoiYhYezIN+W55gFYjxnPdruEhdoSZ7eCdgVdY4ooE6uxU3XtPG41
73M6p899zZghNN0/0oHsK9vTg071wPdO+kL+TvPBZhI78Cu4ON3eTU56qA2NTbJYwmK2U61BL33j
2beZGQsJjTG37nMzZbE1GRyrbNCD0v51Ta/d51N6O4X6cjWc7AGt5J43+NLaZP12+on7cu2+9dzm
Ox+fi415u2Pj3p4A7PEqE3WcLO84zEwYGY1FZx/1G08IwR/7fvvoohoFP4PGTcLRFPocyulBL3M3
NNATMBaC5ykeJ9vq42xaE1RJTXMwMizXvpv6Nf9dPqDS30nc5Lb4t2zpD+kh95hhsoB7E2+kEH6P
cMr9pONbzoZRipNp1E7U2j8te0lmL/FCqbLItQi+3Ca0qqNar6hUXwYjexv19LsbtflUKWDDVLj5
vW3GozntktIKjNpgUihlC6ReAPusmmHxjYEcIBKkUlJTIhRa/FT/11uO5rPf1/0jq1XbeOimvSrq
5xVLD+T19tmK6piwxtVn8Osq9tEGrtv4R7uY1adrCPmp/FGmYSny8tzr64xEwN/1S/ZvI6n7sIj+
YKn+3qsfpH8u624DwyA0JW/Er7KhcJLcvdL2vmXFpg6ZPI+yp5O3ULuM3LNEQpe8Y7YIHNMPPVod
9LAzt7zzWBiV9l1wKvO1adjNw7SyWFXM9yY+RT3/azl6a7WEXZt+dA5vbGb3oT03b1un1iABizkg
nYJu/9cLG9WO/YlGO5TV/bo1j3LdwHIwQQRzo+/ccYP9Lt+MsbFpWSyX67+I6A9BSFv/Wokb7sa2
rclXVbDYzXlW2S5vaLBZyYCtQq+M0zz0wYjvoNgSlEtAw62hpeEG5R9AZ6OntcrIlc10atyXUXk7
WB10XyKyR7qj7YZkGe9G20/7ppistxFTB3nQd27hDrvNmUJr6Ko9HqE0FGKNeNFOhSjuNX1og2lw
+8ieejg8dz/PP2ZtHfVBIBToh4Mn1zKc/SEqByHu9EH/XFtLv8dtG+M2ercWGJk0dcs4F5ncdR7y
jdBsDKJMfCSJga832c4WSOmUYY5PjRi7n2VRcOr0kROKY1MATnI3WA6NvQFGhd7s3i+1uMy95Vr1
EJi6lpwAoyO1AKelietE5dR8rW4RbfYTYdpBnn5qMg8mxk6hrydr1U42kitEcVE7PIo5PSUNy9cd
qP89N8p/Q/ZO7WMRbn9elPydO5RYeynyl6R2BOL0+bxV3oXLJAvcm1bC8szzKOwDqogXXX8WGqxr
k58yjWMnjWbdjTOs8JR85JoFbNLs6tE3duNU/gjEkiC1dX9y3M6hRJkB5Sp24Je9bWVP8VaWkY5A
7B2t24/XDD9FMiX/daKi4R9uANlgONx95J+006vItKAst13FEuU4r9y4lh/Wul0xqYw5ENpTbWTv
Xp5WVeALo/qVA3hwvvmsZ0zTX11aepwWUh5KN32r/QNXIL0jpv2hyQm0dNyPGjQe553GLu8gU8qO
8z6zWRziZDfVnT6Jo846rX2vkAfTBg1349oJjeQJ9Ti01XzBP/9tuFWAvnmfTN6xL8Z7Z566JLAX
iDNHbk+SAOa9WqRWxQYBI7wxoVEhJU/SWcS6UfvfTjdXL5qZp1Fq17Ss2na03WX8bBiNs2rJ33qF
aL3xvUsi3C/YQ0KuXSojPd4od5rN6uRUAfHN1tFa7rO6+1iWNiqy/mpZwn5FKsJJw5kY87K8Jsti
xRM5vvHmIkHqBb19xr57IE+S8repeBF995Qn2U+l5iNmsc9WtvkjaSeTvdOH1X7Q/CnMGG1XzeqO
mm/ZtFkEg0EFvyjesiSdHke5PIEqXXt3C4W3vC/jW+6yoFMaUzj1TrSWyD/IN9968pdNcz2aQwqz
v6JAf+ET2o1aDvQMpxPMUoRl5XbNzvNr/1+ZvHDJ7TaogaIzONKVWbihY2jfDqN6tG2/WeFVsHKa
OM2Lc1/rxi4ZXMRq3hCJcTx0pZJvbG3/T0vzGBFiWCeDPLheCprRa3SzAyrhtXodbGlfJJ2fcNBd
VHGdIz8H5vrc/Ius7mj8y71bDAE3PbdZskeXVDDUZnuWzyAutIoinNvp2o/8yUnGMC5YaYa0eDfN
etj7dOJG9sjSrSd2vHDL2EdAu2B2cZZ1NEv7gjeZzVZhnlXiodCGTx7SlQbo09UNsnvsJ9jvsE9W
JrR0isXNJtF6RMlzcaJhNI55qdpDtZkHr966iJZt2DkoDmO7Uh/lbCB6WXbLKPblgHaQBYAfOUKg
dKCZMG1mljJ9cNCU7jokuV7sFRp87w17nk0JLOkBr3m7tlXWc5vV8j33PUwSwkJ5Vjrs98qnKnRK
zme+gQSEFuT77JWHKe3Oa5p2r3kGvuow0CESeWPPzbEaPn3W96Da6s8Q1syCHwO0eazXWrIfB29F
aLC9U4vv8i2LEtfr43rrL3bn6x/ZREIJmuBCP/STAVfQ6+GSGlbYq8H5XdWi73Qzs3ZuL1VEZvCu
g+nH1XJEOHFyV/oW/LrCD9F90UgXfXtpbO1pS9j6aXdye3RAiSMoWuRsmvlup7RqQIJWtUYmbvr7
tMJfEejCJN2nEqnFukCNq3CqxneLJKS+L08pKlrZgf153WMD73WsFMK+jo0FoXAAPtYWBWSeLiHI
wNWvXPs3Qe7+p6v6cXSyoxiSeu/1aX5ZtKWiw5TdAeHPuepvsfer53P5LOVD3/enqfAexAgkLbzJ
PGRNd5C+c2LXesRlVB/6rcgAILr7lguEr/wcaWnpxD16odp81DUbjPeVAg1Xq9IkGPo+nAo6wirX
7EfRNfkPoJh+Z4mnYZPn2YQQjVKpO8+VQc8FpPNfjjEkp8UC0rOryHKbJCQbJUzZ0hs0k++F7vo4
r+55dWbuGhA1n2SlNGnMQzEP8ha8FI2NdQcO/JjL+sAN0IdDPf2XzNabBSuIfOOudclGkNCc1XGh
bPLzjGt7qVV3mMdsvxCAM+Yfa17kcBepvHlMzlmnnTS9a6LBh/ieRIZYT3fqO3vuJQX/9vbPHWfE
kR9NqyI3X9UrMv+/PBHZ74aXVVMWyFjRIVko/fpunKf0oAhIDhfdn3Y6EcZRJs3+b1zNp7nLLcA8
5tsmsPrlqhH7Eyj3aJoJf09H0SqYHacNG5MolX9XQC0Iy52vljcCQmgbreMmpmBrmOqBVUzQquQP
gJB2LjN/TGv6oGjFKLhikb7rFpscaJWY7pzaj0fb+bQLfG7dNn4TmB3IhT2QPZgKlY4+fUGITgDo
AQnxoSpc8A5t7XaaY1wn3geYKsQBHSaokp7M8XXxXM1p4kW18ZU4fHylyU1PeLiIRkX7htCti3Hx
IchIhH/nSIeNWH31VcEXXLZsCop+6r+R5OCSreR+NEDjypeu5rB7Ni65rmzPuY67BOgaRbw6amNy
8PoBqIG+Jshnu7mzUWIhrnHf7NT3j/U6/Hiae5d47jGvHBkvtyfazR6US/2iE6SWhvVWxnC09Uk5
wNZe9l8DbO24bMyW7M2OlFwurMPaTVu98Xz5h27WNTS5yo9W9tThw2qtTt+tJF6uGLSQs/UB83Iw
l97wM7hI/raq+B7a5qj1P1tuHVPV/RW1xdVHDlPkyx6JR+I7F97L9HGrKFPODCRTD9A+Zfadjzh+
6EC1HqZtUvstq30nMPx/mWz2NuSXG9CgIsc1ltdizf+SdiJRtY01qXtR7rluhNz+rRlfPLj8VKS/
dRWJoXKirtm2qzXVs3VafJr9bcrAMGYOGnLcU3GbMwX71CP0u0cj00gLRX5pRrNrWZcevsDZISbz
PtEPHQijvMnrq3F9GUGAJW7BRzENXmRtCdw4y0WN7K9qTXentrlyz4mmHrzBMi8byTSAGWZEjO0S
O3Ol3scNGWU1pncJTcQpWUX1UW9qn9ZphGr/7Kjxm0Jjljclez8GJM9Ye4xn9XXOa2ldnKKhTneS
ALsH26joc+dlDj3NBz1H/YyCLrP/Vcp03tqCU/phasWxMjaoDVmFSAW8x9R5ZnuIdd+OfYHeOeoV
MqC8mapoo9xZwZg7xZs1jPe0RZsTZkh95noAMa8qm660DmW+1ndep01P0mvQ61PVRGU9FGjgYyyG
uny3Sp0SSFbAyfDoqKf8SoetaR3n3e+Q80CslJB49Kyt2nVZmMi2vRTQllA+245LxA9SbVteehCs
c+4kRRpZRMbCD/lDOExtvl/mGTIRpXx1xxwtmYGHlm7RS2s7Hm5f7yQiNFuwJj8lwsSqK+PFWJ0P
Nbi/5ajJaG22RwQkz8Oiu3tHGP6pq5cTFjpAr5GUYZMJyOCCjKe2eO5Nu7vQpwdJP18GwyuQDqWD
diQ+yriDBAyH29gsfCOSAnFAL/9ps0t5rCP693PuT3ZIKWt3lm308cx+23VxedEmdzre9PrfHQqn
UCDxCFqtwDU0Vo/9ZF+Helz5QWYq7vg+NdaDzCYY6e1KAOChVXg9M9TKtHU9BtbGwXwzIvmzkDiO
Ze4fM0N5l+L/fI1k7UnlX/TGi0WbPFqiMFByFd3FVAuIA0DHZQUlPoki3ztWenBvY51hoqBani1Y
VPSj497Kk1fUcwd/W+bAW5qWNW0jlsje1FdWnjEpSFq5kbZ+MtDJNv54TZ31UWeP3MHXCOa1ZD3s
feODZP6UNqLMXlJrvIy6V51XYV7bZkCCQmwyBB21vcicnY5PAcE35wWIwQrxot5Dr4abTp63Vu5r
ub64q/aHcDuieH3mSZMRTkAbZqJqaS5dmjxWzuhF/qS15z7P3KfBmTOegRyOhik+8mY+pkX/b+uK
D0hPrGDEwXKLlH/eAiJoyvm1qRDe+Nmz48Og5tUhrxRnfrzOBlYyisluKIqjQ2d1th3jYBj/yhXN
3HrH70mD9Zaf3H/WOa6hhQ5QnJzGj2mBl6ex62v0DdmPJ6kD4q63p5whNSuHX2u9agj4QMCxqLSR
0AykDSh8QdJdN3DU2W0G81jpFTBFhig4/ciT4c9puxXXih94rhaVJDB0o8ukSjPIhMai33FIeMGM
tDDEcR6/c1RPtuNO9MNNkI3vznwyVtjoPvWGo7DBP0NITL9/KZaD4u1vsTUd29YqcCgLZCr6RRVm
xmRXRXk9RvW6tBcw1zmPKtmP/1llv1dbae3WooCt7JvuaWCNsVqaEdayBFQYEg0VqJvuctN1LsuI
be5zqN5Y4PnK0fsarRj9RcbPmANRJ+MBr8DVsMR5bBP5qEZUbawYiAtXwhBp2Ted2vDiNVyICfyV
XbOpcznoUl7HwiZqem+s9ZHIlaMalp3EaTo44lWIZC8ahSmiawfCv2tfvo61o9PXwGVuc5Sk8q9F
fm43bho67eQxHxb6EZkRK5cG7M55pg4GkxDQA/RXqIROX7EYmDSThIMqOisyDP8ojbpZWTy0AfQz
yBSIW7X3tgR8qRFcMBbqWUTMebB4qxP6G5ahc74mtDLryCNO+0PWJn/Dop0KNSp4jf7oreaIxbFg
/cc4mkf0NCkuRT6nzQsqCBRTSEzgp2G4z1D6OooX0h8GvINxIr+ljQxlqGT70OR8r0mbapE0aTGY
JBulfdwg/x3/z/GuDpD8frE6bOImaRWajSYJN39kWCwDr6v1aHf5e6sb78Oar6e0KN56u8dZeGwz
d7hiqvbfPPeQjzLQ5q9WOIis7kQP71mrpoqcrovrf4MoN1xU5WFcSJjscixZlmu/bYtoj/6Qiwti
bRkMGPZeTQejbM2DM5nwMHJNxY+ViJxit2JIImOlD4vfddlvTjr/TKLQH7YWSgH1aaX7GF/NwFiT
S1dqNxkt0ELjs55F5Nbdet2Ecy5KBeBUzi3bs6rQyAUwXqZ+6etKC/qzM/6zlba8T27ineqk1C69
NVpHQufktdDYmAlQtrIMoK0QOpXcDdrsxFmZWzeoFgEDIN3BoMF+HWpA9R/X3624LLQVB7R3Bg1Y
R+FEW4L7zGC0VeGwvTSoS0xy04+G4YbsLUanjM3oiDtrWShS8m9Fy+g0WOdgde/6wl/uNAzlorQe
fSJGhnTbZX+zzdctcGH+Ta1biUjW6UcFExkSbUf3rbkUzNbLLmrmOOtePu0IPG9ZEF6Z4ZQ8aqzz
sbAv0yvYhhGvQIR2bGn5sfJ0GTuc7mAqV/3edI5z+UvSznTatP5DMgPTsmGREJCV6iC83jwYqpYx
bfaxtwQ6SGNL0t1gI0Iv1IS4ImOlnM8wUw7S4vZyESAT7DGGEgqV4SpETRljne+jeTLiVlqfaF/W
o0tcFLLofjfmZh7PKzQPn84UGmycypI8dCu5XWBOw3nEukKN8b6LxShOtUyTLFReZn7h4pkjKPM0
BsnMoBQbWf4zVzxbyPNd6PLlYqI0jpPiP178EdSK2X6DVMeYnvf3VZfZTGwG/l2/PJQyIX6hJT13
Me70zXxHC3j0J/Vi3iRJmOrr/KFIH7uMEbY0u91syPekdX/llH9VthVmsj2YwlT3dkE1njpsKKYL
eSduPFai8ge/+JzcfdEX8SSng1IeF/fo629qvNTtym0MGjPZJbgzNJE37VRm/Jcua7w0Xeg57X+l
iqoBZmhYs3vhDzHfOLIokbxWiSX+fAcHu9Nh/LNk81+HDHWmW0G4Yv9IYVUASOaX6fmXwoeR0VYz
fVIuGFRv7m1dC+E5yoeCNB3GamSM/vKb6vVxqnNaLPO3UScvbfzfxGOGaCE5pnWgldNUQ3VoR+RN
XzPaDHBqVexWezxUHSU55446D7n/7AnrspH8Eq1VhXRn2/nLg5DXrfcpHttLu85fbFLezSaKEa2+
mB2WIoVeMUMJy9ONJ9ukna9R71axXy1J7Azu/bx6VZwn8sP0x3uvmHZWbq9RP+dX2NCQB+1V/+T0
2t3CAxY28OCeYZAksBaKpygZBOdkT94coZnAhJdcZS0/doE2j5KAoxNa1FvzRIs3v1I/Gumu98Na
fWsFlm5k5ziYq2PVc/or92CipGVAWlB/beRjDH0hQBWsnQnPajkXPG2iTNfj2PLOqf7Bd3HBlvh2
kBdSRVzP4aFm8BJ5ulb/+s5MIwHOuVnOb9+QGf+3qZR6qGf8bu1sjLjKQc3c7byMCIBmY9bmCGn8
eYbZfezd8XEbV+9c5gsKHEQviHnN1DrMrBFB6tVX5xKNPKLw2GrmMXbz7L92/bLFE2LIh7oEV6GH
6Y9raiIxaEkVDXKQwe7Q6x1Mu2UvA5tlpb8zm4lgjFrrykfN0v984OaMRMZFSyH1UKaAUbvNDtdj
6l1KyNCuPc6OYhM6kuJODFj+HAqKXqKkQRzrQRn7RfOsUveHrim3tEtaZfh+fFILxsJ6QLkfYXtL
H9DSgv7LbtG9/aTruXOoQf07qAR/b7rKcWM3Xet/Te0O2786M4wT/BUusjkgOZakTjehDilMpMBP
X2PpLZ/lcEtb+vEJZvRmBxdrA2PmkNa8ddNx8+hc9QctnyZSYQAnubWhDKmg31CWYNBmyjBp3/kV
rIbn+8DIKoWGVojaUI2imyP1ue+Pyu0Qn4q+/7/h3HpGgwLzkU4YBBK7w4qDS7YQ6kV1KSr6OSC2
+Lpl3R2VMn13bMOjFqghWljg2FStE7MR4andqvweudxLWXhoC8xIx43ICeu/V13tdf6oY+eWdxOG
PU8oNJK+tXg7pb2k9I4eyaXFKe10hlhTO3Wzbd51ImMo7BJaVlxhluH8DEOpjRH2KgIT8M/Je7d4
L1SkyWx/MzHbDhWWpq7xDiOMVQHrUjPWlp1jEJzWbnod6LaajMfENSsZNlptEy2GqgKquNr7qF1Q
oRrLYU3pt0RJNIfxNrNXEsVxs3NyXQtoa6z9YC7WOVfONMXToM3maShRS+Oc0bSfKl+ldTQ2Yn9Y
9m4X4/e45Zob2O5arK+eOxqxWXMHlLwrRAUM12Kc8x/iuY8FqIjWWKeN7nDo+awid9EznOKVLTCb
uXr+WJpefu+toDIxmRngH3pst9NZNQnWHKnVuC8IPyhi32iUd82aynkQxgrL4RzU4JnvjZ0yNVkg
zfZdhggt26Ng6J0HQ3i5H1neYh6VrU/p99I9cv319YezzhL94ygFr3BWQeEalcxpicrZfU3n4cen
zaUtyEx0d+ajNQDgThMFKufUbgV6R1cspLmZTuQ0r9tEUlhzV+Issl0bPVxcGW7QrXpQ+A9cAURw
YGyLu9QN3G7nCyICuvEVbK7r5T2/gC2GX8gycoEa484r170ac6A15ixf2T8Iws8uHM/UPtL3i1tD
wxcZhfWoERU/kkdME6btGfOPxDc834CVXC+0F6GRMuP5FvK7w+jbD5v9bdU4Lud2i302j+HXPAus
YWoiRIIxqmd1c1aTLJipF0grtfd8ku1LXKu2Vw8/gN7iwVqicfky1lPb/i6TjFBZ1Hl5m0esKSNF
BWUUJu3AywWhIyikPFad7Uetesy3zYzczH6VGTOIzQxeeiTQ1GAEAT23HqWI5vVsrzUfHoSwudYv
yhbgfyOiMdQ3Yum1/WL6z0ZT7WtnApqZ5oGrvvU3IO1WDbjEaWKFisjl8LKPlrXRx0JkjRMZTbbN
/yy3oJmFQUqC0fOx1gG/piCng6sONu6LlCQUuZwcYm4m7lZRzOHakMCVCXZc5ISwOx/gb0PCidbE
c+17yVdnpF1Dm016nAfIiO3JKJasijuvgSjUMlT9UZkhSCBijvAO7R5R6jhdR0Nq6mwQUJBQB9ye
LCfSECxe6nU6Z2ZRfOScn3KJlQ/9z2NrODAxwfOIkM8gI6mqj1AIh7UtjyiKHnDWoLDnRuya2KVc
UFtTjhRfM3klwcxYWnhTcVlOuXuPbdZI71SFqC1rhjcnrcjDmmo1fa1Oh6W96K4FS/by5f9flTve
SCbAsNlH9ejywaReJ27b0J/YicrWY0iSZHj3WUXNJ4H4PyU/PQfjtCLbQTIYI2NZ04PJLomod01/
fbZrtesT66FNtz3aUHJi/NbWnx0XN0BqfG1iOM6UgfmjmyG3pyu6A24nU/uRKLmHunK/4Up+/cIC
X9asPVDB/0g6j+XWkSSKfhEi4M2W3ouUlzYISU8CUEAVTMF//Rz2LGYipl9PN0UBVZk37z1JCKK9
QEzYOkY+j1tLO0Qj1QQpS4C7wx/GxVd2E0CsGGVsLbFnvrpJhZ0PTbR4L9qZw6vE5o3zNTLq+oMM
+tXPMWLaztXoAswuRrzIk7ttlNRjvSnkPyyiWQocSPIr+BAuYd5F0lP9eeNH2UclLEhppp/NPKPg
B26Rclg7eRzdrZTkw/FobCxLtg8K0/tEq4xJbMujJtW6DMoYnGuYMtaqBlwSiWHIpa3t5jyNciNg
KXgB2kFq4SyNHm0YE6JjYs+xOaQQm9QVf/n9r2jXwwf6wgeNg3bBXX7/i/efipEk9o7//++0vaPM
/qtSmGqxEwrg4Sut8l/ZWN9eGt8YuRCOg/jir+UUtY89xRXCZwm2bMM7yHaNwRRYxl1k+3/DWJc8
a7ndvxZ9UNxSLFEnW4dU56VrEReONAurXa/J7U1lzYV1zhozAdJWE3ddxCbyFlKE01M5KP3PYB8G
MUL2slWLrmu/9F1Ps77gESnCAwk4lNRY9Wq8mHb+aZMfFnX9Mln7kCzcaqpYdbVyZKLfiEs72XNb
mK7/IHxmt71X/3IL9O2OOKaZPdRBlsQ/aETnIoLRB3SECaLGRxmUettN6RN+7QDwUBU88xF/+tbI
1u6MyWTMOfcrlk6uuCKXVup8JD6fCxCJvfQBChmcfavc6731KH1w1PStb+SJwYWMaXdEvpuLfBl7
sEER2o21bdNNIMqaz105kE/xrbTZ9N0f/pf4yJQST6K/QopLn6a4nw3QmCe351ZayO6urPrIX865
j85daa666Z6Q5IXY+Pj+sEuuSQ+x6SLCzWvBKkiHP/z+L34Vo/4E294sH3SMwNlVT01F/dnnfE3e
nQf2jUv0c269ae34GT5b9ekFFeZAXWbr2OUgmWuiL+Bpt5X6N07lmg3xa1AX3Sm3TUKFvI47KErF
w1jk+9qenobxLagZ2rRsAdgRsnGQABzHjfiSXOdqK3/XJncuREuWHE26wDebO/opcKk6KOjTh/v+
AGsXus74xmIIYPyYKCJtrulH+ZjMFLDOOzM7fAt0OrPkerS5Kv655b95jo5Z7PZr5oYEFGGbLNrZ
o2yMdBIFhynrTn4XHgY/g4fnuKX3679N+mei6PbCJHhOVf5c2Q7otpxJlY0+pHt3NYvGu7aYaRYD
ANYMYd0DbRPjgGjC85gpKud3lLlt2hasvhoezO4NbUvxfuYkoUA7VlzBWW1vI2zdQZswfRPFsC/Z
bg1bDnliEGHeohbuaqOvFtLsv4Z6Hw4xwbf5vhADeSQDkRjyGMypya9YmBYRhmqLyrMOINka9Al2
6bJIcrw0BuN0Ao5G4/3EYFfh/Gw9vfJKvSlc4+R4lOaWKjd9YtV4ClWSXrDzoLR+d1HdL/OR1lei
s9+bsbglTUYmARtl2JPqo73WifkYds0qMvr6MJoecQ4hagL19c0v6isuA4n5BIMTPELG64yHemSG
bFQb8i1ROm18x/2oQgYiXrsBe1bcJt9On/JsXrhzf9T9/CRVH5yBd6VXjzr0r8SWvGIwAitieKnI
pyI+vzVlwkmjgvhxFn1zTlPGZ51uAzqaAF4JweEqp4X2VqZXPSaFqqGpHFsZc2M572yOkHgbY/bN
2na2n4v6j9lm9wm9XrIoyhaFXGZJTW06O3vfKOOd7b8DmNm3tr1KG5do5aMMNrnct+Ym971jQrXF
z5fv2fz8WDBR+S+zsFA8LgR94o0BeZiE9rUtz5brQfVg3cSi7rLWOyijbAHcuLQ+0Ybf68p1AvxZ
JJj45zlrYjwxRg6HpsCYCCLN67aVbMi165BRK2GCsA6drRNO8RdjLCh8F24Cpwr6bVMPhz6o+HBl
++R3JkyFrqLXlqgzaUuNxrkQLHnLd03NuVMX4ZuVTRbCGwieAOMXXZzuMYN4504kbBTKyQtNvvvW
io+wyr9DjW8DWwvNcFtv1UAeq7WOrKju3oGeuPiepRUhJbnJk9XFHonR+sMkaAbD/OAx2J0oBOs6
fClx0Xus464hK/n67A+z3KWcZ0bgPWRJx8seB8PwCkQObcgb2gZnoIsLaGycGiJzdonvjClXGRaH
h7zaNgNTI1VIVGRsGfAwu1iD9nmxo/Yq43qduV6B5pPuJpLs3QAvxDd0+tzH3hGW5gHWSb2Xmtsd
fmGYPzrJl+NYW6srBtSIpp/f4uzGURVv61guR39Or2D9+iNV0H6QJSlap9Q/DZER8vWWWgaC626V
ZrI7NVOw6Xz9U7pOsUwbmg88k4nO9KOdU0CCwiItLSNvXQfd3ZzQ/ouI3Am3+bK9+VDxKRdOZ31D
fqtPTaOurDD68hXBAx2Xr4oucEWRiU2dVI0r8xdL/kylg6kPPEPlUYupejOMIv5H10UCyhM0VHxx
/Q7Gxp0itpS1++3OBRGS/pTr7Ih/o7uMdXTtcxuYcrIqfZIMyjkROlyZhXvM5Wmspmo5dcWj48lD
4qE7stApf8RD9iSLW9Bl1Zc/xa9z7vlY2FW86uMxfoa5+Jrw2Nsm7qW7ifsU0h04uMVe52qjEQ06
zYUfQYNYG9MtGMQvcJ17dhPzDbZC032yu5h0Lr2oRk6RRbd1VbX2gUHyG5f/XCamJIaxxG7C8BeH
xKryPZznwy6LGbgXivAH6bZ6OmfQ0XKa96UW5DQ79ewOzpNZxMahquR4S+zsp5Tyz4qNd9EmD01h
bwztnnOTYQ6u+F09dmSKdxV9o9O4mKtaosF1tG7J3ONGCiDMzBgd3ZnDhFazidZsMKcyrcXRL3XM
7A6tsCdNExbfeSCYfeQ4/2KoHu0A+cK8H6PgJDDJ9wvGwcvARKTqh0Xl9vQB5RP+qqtw7A/by8ql
6b0H9hbz+ybhvS7nvtxaUfep58a9sTxgN2jiWGosLAoEu9/7SRDw/ZDClThYQUFRGECgwNNzydr7
Mq2pXaReBVAs/8mAwuFXD1aw1rK9lPNLLTY5/iybd0pETU1YAnUdQeCiaw4ET8kHRl9MyOoB7ydh
nxi0YtrQchl4fu4A1UuSE2SoxLqzPtLEH1cJCWC/C/75srIfR1BLWzsW81/SqaRe47haYvKn+nIf
Z1ffmn7Kt7Xbgb4I53kFG8l97IDmrM1RtGe/sFek9fyVY9rtofHK6ED453vWAlNeEEO05PyGN7wo
VRlc0lCu2NGwEn53ral7GhodZzbM36xxj114rrTRZPcJkHgdaVWLSR3JsFeSTx5d28nLokULSW0L
oZ3D+s5exbrK/R920cwnd1V9FYOHr67ApT0lbw5PNxd2vrSJBMyTfCViedFGdCvNhwojCjEy7a5C
nIUpBOLaBCZPRhD0TNas7K60Hu4Y3mWLn6tifFsesrnCXAgnwki9QyhlfZQcxLtcZGgkQ0MCUyFz
2lm3qoi/o+C7Nj6MTF0VGw1eiZgYSzbUgekZOpoZRo61w3xOgBt0bXGMNHQ9i7vMjnDTRXOAFdwT
m8A6pdawFkOF/nfnckZTZ/AS425Z1EFj7WwjvAOGCSAc7cb8VGMP+8GqyUGSn5C4Gr6GAMiQWQcB
1WjjVD/ShGdanoMcr3c0frpl4uOHnSqGz7/JBPW1rrNV41OWxYoMv7tp82EpoNiUjKiPXBNIeA3n
lNN1/7IB+1oJeZTD/GU0supYBM0X1Sqem6LdZbryX8mbwTw1uQxxV8RPGf6kgf+ij7Li/EVFP3bm
/4qp+XTiCs9Vs0iD8mRUDkOVGliWwsorbe+XV/3SZkm6rQpYcxDXFnYzcaaOeNl1LoYYvRfc9Cbw
jP7LTXEvUZ1QU3Vkq+aI6xZDHDHbgSkhgGJ2m3JdVqb6CyZrwJ1be6znGl/acYhvY6H0naRklNe4
qI70ojSa1O5lME7nmowaFsjC+FUQLCpH9Ju8HU719C2bO8vgucMtYprhk+gdPAj1q8PWLxxX+6Ha
kRNci5Ble/6UzWuRWi8JXTTZRvYltM/QMtjPFPK+jERZlnHH/W0WyYZcW7pDEIa2OHI3NEn8BDou
W08x4apq4MlFmZDrNrB38KSOWHOhTMQHQYYY5Nvd+CFvoRQPDSpL7U8/TsHk1zNE9Fp1YfnS3UfC
teVtdSxGBI4Grli0siMrXA09OKGkptC0mOOPwS0rpzMcPOcSN3g389zN9rYZrDNzzB7gHZysIdh6
M9EWjxJ8KQMj3FudlKfyzqSC9f2aCbNczrW3U8lTMHsIKj6vwmA+cHOuEDJ63FhtT3Kfh39HzhVf
HGYrAEr7FBvIgq4FHsGJbAneeWG2T7QDq2BwqNvT6UG21maC33nPLREJ9Hbs4t15jn0F+UbgoQpv
iuYwXcPysdaEO10L7IyD5dn3/R+C/0A/W86MRDHsU3Iyd4CNvSOlb4qXbXSWbdo1Z1s1OW+STfaY
6g5Dd5tlL5aRfAC4Ks52N6MmWdueuLVlWCR+k2vrnNwU6MO8bfDVNF6L46aPxvobd0rwFQ3XNJ7x
/M+9WzKa6OlFyba07aKravMrVsxbSJ+U3qefVt06DJ8G+uouN/Zp6wxLB1H3DIwgPrPYBPHygZn0
qkrcZa5Hvrg2ZIqaBNknz+nKYWoO8IZEBjGSe7BbRF1wqu6coEfwRtPKS3/D4cdxvrUxPpYgl85K
x8AKrQDDe3J/rJiZORbVATPst8ATHhPhilDSg8bU63fOZmqTDjTplLSrUIbdojBcn0lCvajDcqMK
QUnfvBuzyQTJwsyNlzm7DS72BkhJK9OurIWn/KeM2DWG/VXBdrso6b7ruCiXntkGBBLnD/r8Hmrs
8A/aokMlMupt7uCRa/ta/ABUXWLq3uopuRpuWn6m+AxLcnq6j0/pwLKduMJsW2+FURT/ZCquQcKd
FnTMhVsWniOfWnBsS7sN8OmOPA6jNB6a9Mtpo23CP8teWYPXvfY1g9qh7yaKnuxD2LvIDDH3FI+4
BbZyFmtPxkRcmM4wsHRvTnZFqQ7Mu7kyWSeqfulq7whPP3sLwaZwlh8C30NlTE+0LceQRQDhb8Xt
VsZXIbBdyG5es116IcVEaLETsK/iSzX1G9r7B1H6r9oJPoOW41UfgthGNi1xv6x0F2NhSXBlWNlG
NWa2aLyZhUnZi6auAjtxEuipjn/siAaWQuZbZg9PWlNvCvpZ6wcapVprd0pPZZ6/kXpt1h1FIMsx
nquWqxA6cI9hXC3qOdkmLRmvSaWPSI2nsGzPcSVwqvgkd8wYX0nIbCllVyhjW3s0XorkUgjcWBZj
D9T7ZcUiA2mDHYilei/q4Ie8/LOsjV2Tjmv3Tkidk0evpQIN7AVWmG9MwHvTM5tz49f5BjqipnOr
23NnD9csbx7c8sdBCvHbFpSZ1xFZpnwweJ+SFMNm2fQ1pmD3IhKJq5jJZ7ypSthpid7JlsPGKMgo
lGG5CkXPmmAOZ7DWMLWHcIwJpZY7k321Xma+FMMEs95R1UeUnrru5Co2DHGchUw/8+ra6e43MhRE
Al4+v6KiiOfkqZocsPLWuAtAPLnezFzojRtsn6ExmxmKZOC1uG3cA+16tQrwoyG2FMe7LszlZSev
EYMD/v4CT0dNYjLumVyXw7WPiQtlgToXaf2sPI9E9vxrDP2TNQbVS+La+ZM3yJsdGj2jZ3PpxRu+
Y8pTrOceZt1+Alld2Iy7Yln5e9/uXmPbCpZByvxhYglQ1LxbM3JVJmDlVva0rIualzeZbiA/kVRO
hRKraKo2OUZoXCy7sL44trMUs7qCK7pFIsZa4rUutsm6Aaem3nxszQuLeDvS8p1BY7pZt/FVtnLy
7EjGvd96pdhm2vvNCS+2BabHxvrDdt5fHbc9WcGv0m9lSEHjk9QFMLBFcHuxCs3QuARQy3Mv9LnX
rHvXYlqQVH4tcYfQQhFcjC2YbS5uYRBXPlSX3jyQV54ugwFGkHWJOBroVPr8NNO6DsWpihIsk2n1
ZFHBke2z3weO2bUkXwr3cJWOpDAp5hyrRLMrfzIDQTKr/fs+XJNaHMIFEa58esHcnv9plg6YkWAH
BCWqvS3JkGZEeokLMT4hT3JyMkm/HC1q9vg+WNpHYh74mhapcW07eBo96Ohp15W15vKOYZT1Vb4U
3S285+0b8V6aWX0ebUi5XAGYXRQ/K2kUYE6JG/fvuNVpgBgPpLQdA+kKi00TaynMP3Ts3n4OE6J4
vFl7o8S+6WXrwWredBwSIW0M9vc1VzSwI8EMa81uM+hoEcmIXO2m0XoFPXLXmyGiLe7zGPzpErwL
jgdPuf0Cynuxzes0x6/IJYm6pgfCDTgdz/6IpSmn8cyxBLwrwgFvNsn7hYb6FvPV2hOZgjxwydOq
WGBGZCx793h0jcL/NT4EZsFgWlfbiKIrUWxbCXcIXt8sWX7sDHoYAnBbHXG2lgxoK+tuHwF1h9ek
C+UpxHMnfEIOhJyXUTWeiEthJ5yMzTiZ3sqlgIbiRHPL5mJrHeOg3059cCiTYoURAZaEA242IlSP
7cfdT/0ltfiNRLswNRUEdxzGbEl/1k35ELU0FzgeETaT1YiWWGb271Q/BNoFOpyT9Z5nYO5z/YJy
fUnMCfsK783SLfWvPavnlOWeT4St2GdnK0QF43MEv3xNxuq58i6FrDjhy5UMj4Uguiao47wp/wQd
TTywbJYsurgZfDY1sD4FT1qtH0F7MW7KvhPETYsVnK9OJOcNa5t+21o+311tXhG/Jyn+19n5aRFL
Fcu9VkK2u2RIvxofI6gqBnkcWkKEQ/LIZtB1W6i9EuUqHuT87EyNOJRCtS+uRU0I0RqbdrMGzZc0
1cLxxZsNVSPU/SYIv73ZOln82D6XuyDr52YXIGwIAL5YD/BdFnWrvqNmotAZhrOt8251f2w0m6g+
CLhigzNFsYzZnRJ0JsmAuBOoPi4sUWJcrbT5ICRDmIQM3GJgELdiGvpHMkAIcAQlMuKrzP+EV5FJ
MHWxx6JWJvExQHr54O98c/UWJtDUXIqXe2k69MbdiXEBvfAPqJd9yoJ78kNpc5eAh3Fn+aJnOpfJ
7qDQkGo3h8fQmiirYmBfdgUBLGzazzABqLLPlFOevfImTfURyIvreHgjEIm8Oj/aw7S2FGv4YhNR
oGyEf7BdvROGyTWomeraRMO5pJ+mjAktYatNOBniuRri66SsDv51k5zdnsMy1f5zbZWv9n1NaXeP
+9Az2dV35YKwHo/FDIsjevmPrAZs02256EC1YGfyAwj+WOefXYI/F0+OL+lsjus5cvCJtKZ2nnEh
I9Tx+/6Ec5CdPKoqsGMDUWnvocl9bAl9Gl9E6dEjcMDoipgVVApCKCoTt3D26Qd1lq7ps6jE33UY
KRbSx/4KoMjSHaLyu2JYX2X9gHPRNpQ8m3YR3DoIa25scBAaeHZEeYnn50Cheg/pSfZCgfYJ7yOE
u6+p/W2U2th1+YnN+yjM6rUBmLxMIx8Q+0pzq8o8WQWWfw/5b2yGO5Pys0Vbho+ATJd2FJCsUhED
rMK+eTXA2MgIl/Wo7jiSpMG6ZE3vqqGTswMSVxVWQuDrw6IPi/dkNC6lQ9Req6O0hnxdJewvILtC
xnGOs1dzHPq1W4hn6T724o7X6TLiF3l/CTOzuXslW3vrorLd+Yc4hUwThzF3eafyJ3fKqb9uKsTt
jxMIqku4szQS88pTAYhIRJt9EZchl7k6MaQuAwPMl91Q2KzGMn9pUuNTpcnNN823OsM4i8NzEVTB
gyPCHyfpjd2YwbFTyTUmT2J3hFnZHMvqAeAswqQobGxrE41KH4aq+hDWvAhmkzFdEW1cJZ4U5ouB
6qRjMRMWkyXwcLj9vvvPK9xbEWLWGTD5Js2ACK9wVbppzK6/XAePJlhb3FgJqnfdhEX6LNN+Uxj4
j2FQwjvRff8VyqZrSMIm6Ua3kcPPiKgBvv/Th3iBwXdawPphnqcfQg+ym05jyvKZqWvCdB1jt7Ad
59FMy5J1I4F714wBeZGyU14Tru1UvdP8EkJ8Muuu3CVTZ1nMFNTOTBnhegy0NnNdWd7SqfOfKhhK
cpBsmiKO5Q7rQXf5tjWL8ZXVR1vkMa8JMHSXXhQdHJxRi/7WcD/RbekA8pC0SZQnnjr4UEMWtcvI
JLdgjwiGlUyC6d4h0iWmMS/asf0mLI331O/BPYgf22r4m8NR6EsErhPS+eTUeP2bISL16g9BuXQG
lIBlUZpetnMJU/UbY0yTbolpL73XywNpUDT0RJgZbpB6/BsyNj4MLUbKaSoPdUXMkHEFsKb7NIgR
d+oCvsTNsBsLN/O3XElMtnLc6+9VEdoPLpDUHCXw3sxQbUGbWXoQ/+RQ0lKM5p5c+A6iHEp6VH4E
ZWJycIcPuUUkgYCe64GlVsGeDdnzsnfm/hKMCPqVh6+LFY7HvCwu+ajzFd/KG0m4LVjVluKSarnm
nTjyR3s5mFv8pSsfojzFONCopO7vB6qmQnNnDVFc86+KcWwTj2ambxOCMhLzt64NcGqxuLfAzE4k
rrEU9HSo0k0SudOzdvjoYUuxA1NY/jbuj5yhlHCQsoBCglryNQ4F61N1+2mcXhihltSJDcK10R0m
G2PVbwwVP6MUUkm5zsg77ZKuXo8OpGh2lPZfNlUUo2vKATtJzpCvNixdqXE8uffVM4ueuQtbm5Ka
Q5uJyX2vRj4YtGdNR5p/PeWes1d5VB1qz89fnXE4AhDD3j5sIkuvbV77OoK3EfKjzOiLpcItZpBQ
gsjcZS/zhKw1OqdKetVwbalhSFI1Im/pPHNp0+7lnr0LSL5nAe4/lhrsInITpncpbf9AdPPBH9Vz
NjT+ycIqT6HbI0U0hVQflVRK4uKWxs0psC0yW6Vx5KQYnC04YUKdWKHXSf1XogmHjTkcTGwNzOQX
LeJQzCbPuvxIiF96Yt5b7c4soWmzESNjbZEIQf0k0wtTaSjOWOYzBunMhZN/UzSdYDm/o+gZyKVf
NAXfnpMal0I3PeqAhWzn0P8aaOUZq34i5lgnb4yiI5G9uN8amf8EblgcB2nvZfqWWf0SJNTGN6Pm
MitWAiwzM4bIO02YZFvI8+zAMDtmFQo4B61uORGaDnJk3iCTr1HNCN4GlX/uG4PRGn7RS2aN35k2
Wdt2p4K5xjp3cwqYDcvFvU0XTOMN/kr1NgRE/WGxv03SdNezsNMlOz2s4xDwzpPzWxVj/97l50kH
X11Jyk9184kFyaAD9A2erWB7k60eHPltWa6J184k/b3o2mYPCNpcmOUMoiii+NjYbJ1Cmiry6TZn
tXYWs+/pg6tl9m9UuMSMUerTkBeH3vYlY4zO63OI2iXjqijrKhY1QOelGa1JriCJ9IiNqLJ5tjIi
AIRXry56YE4ls2swvAtFPCs6drHNyIfSxXtwpzEFv+pXtDMTcvW005bDI6CwUv+NmIrkquWrhcZb
FciNs6jn4r0vUqyioBemCavRYAWPRlWQwtb8PjnKnEKaS6MQLEcqgvaSSkPzvdQuijGDkV/e8ZU3
QbaDoHCGrIoZzVAoDlPJ6xWOzNc3GWUxakK6ntwBv3kdyIontr2nYRTDnbDD+Fv6mBRssWpj/0cp
94el0wX3YmYclEcFbMsk+ewzK/u03U7s51kYO2sQPfiMRDbxj8QMV30kip8pubrwAqzKcKud1/mR
9Zw2qBKa3VEwtvvqQVbzdKa5wRgyd8Wrm0VN54Dadz4HWUU0wkE3u2tgkB+NI4ebtskIzwm/Vmcg
8hPKT01OO0/q+NaStf4wsQDaPLDluZwnnDupHhLIDsQ2YeRYSb6Zsh5qRiSyt9ar/83ExRKk0hzD
RFrnu8xxITACeUWcS/KnSvnxQRdhcuDfBP0WBWc8urNDVMh0YNYR9kj2FaT1NVsmYs4EUloBaAUe
9PSDVRj2sW1zk1dH8vZn1ayRZ9jYnaGpQKy20QYNtCKY6zQsnUVTZneodTUzGxvHu+Kw9ZI8/Bc6
gsMhLJkBHqbQMtFpGAeoOVqN7L9YxX3Fpj+rcT/I416HgVkWkjuWPWGEB+QOdznMfrRVhI1tsp/b
xLA+Y6aShOubN5FxIaMyLi3ilGtnJApIPc8rtwxNNMGAbzl1mRdbXWB9MHnFEuIVjI0r1lMA8UYz
BpXl7Vx/Um91HQ2Msw15qEFLGDrwX+YWo0LZ23xjTvzrZWw1jCPK6zsTsWqY5AugwBrFp/aZTwc2
0HEzhbq58WtBEBFVD4mVAV53isOq/60HV/TUKZIxT1P9+TaiF6k2colWAIlpxnxtj5raAD/8hCkA
Wyij99zt2ZY3Y7XkbM0wTEn+3wtRGfaLDtFW2ThklWyBGnHthvnVI9blDB2ivIpPdQ/5BVtAHGY/
QYXHI/GsvZ+RZMQ9Qn2YxF+Wm6yM8C/2R/aKJf0tmSGlYZY/9S02ppgpxLaZ5TFJ8fs4H5LOvysc
dc7v9CT+FBtLH6TdsOpSM1h0nmUuXVj9lDnZC0m77WSSkxLWfUbe3AZr2mVsZaZ8595Ji79qwrM0
ODYnteVu/d4k1DmeQb42FHp0AgVuEWhLDiMMsVOZecyQF12b2hlQB4/wVDLY/U0ddgTXnXrUbkO5
rmF2i2XrwrVfj4MJbIRMTRr9MNASzSFsjU7f3feLdDyYdfbhhNCNerKfosuPjmaLZNdVry4MrwVr
ZcQaYzf8SMpAxvgSLcat/kabE3Sp3VBSJ0lGxkm2k2wNASCAY6Y4BFwVvPU4mCtdvkWOfvDbvyk4
GoC6lw6xVTbqxLvEcS/D2F4wwm7zEGTz9BxVxwG4VkaN0DBWzSL4tU36GBsRuzYgGT2UXixJs/AL
hPZxXx3I9wf+mORwB/be1ai+EWGpsMA91oAcBpbEQ7xJQTh4TCFmi4EXOCJ2X1V0pczmseUaC9a4
IleAiiraT8tAOJLp1yhJg9bmTwC2QzIDUOeqxwRGeCpaicYvTg3fOKY8ifemMzgZ0CqayC7xX6vH
MCkFrBcf0WborepUF/DjPcNcFx0+TqjQOz3Ig19x1vNV2asBg0jfXSwEBCN7w1mJF3v8zbLu2/VJ
xFeTuaH9Vd3G7KJi6aTNCwvSN5gv0yUUKKCoLqFYAUQL4Y++x56wBhlWutTdK3wcwzcJRDR/BW2T
0h4jtr4U69kKl9CU9KYRguXniWD5aYCPp23uboizDIaNLyhoKhG4D2ZqbAwPP30A0Y+1diCJ0y1p
pk3IRrxvM9cHy8X2wanP2QvUqSWd2e5pMVZu7b9bOl327qdVnu3QPE3zoejUFQJ2jb+v4EpNjlye
9QXsYnYg97Gt8o8qTeUDApt8i4mMqukJyk2EmYBfmFXl56DSDZEuRmSFu+Hgfi3bb/bZ4DxAr81D
Ua9lb2ZYcs2CrTn33RxlkF7wCw5stSpYwrhgulyS/Xaam9Q2m2hUiKLNzrO2uCDBFrj6o48Ejvnc
RxnHomLEKNZm89qF5q1NX4dBX6YOgGQUprh7EWK8OfpBuXMuKfurALNLNAWCY+X8HhXDyQ2sZZW2
BzZEUUrb0N0a8ZMxceM6x2kgE9CYvNUqXGM8jHDWq/jWDdUKdsLKCv8LzRyaJuIu8/kOekPMJ4NO
YUl/WvO8qjvgj36CtIItDzJ/L9N9O8r51cQCZkxecMvD4KPwCrbbpYAtj/48cZviUGCphgbQ1igM
636ydU1bX9wCjVv6bH9BXpPO+Nqy/Sbz04uIbPI3TBLmS0hObjE+sW7qhPiS77y0PPb8oUiMU08o
Ebg6M3CGTzmrx0LHOrKzbTfOAPBmElp881Z/NRtiMs4GIjtvU4/xjqW6IodkClZrXGW9nfbHqqIV
WZZOvgmi+som7oFskP6qTdYt98QkmkYD0K5L+lOd84MFvOtI9hJ9lv94t9FxKDpMyYrgoR+3YyTV
CZt5eddaFTt02q3Vpw9RMj55U+o/J8g+dJmwWqxeGnsrd2Dc2VqXTxyubLnq6pOD5LROuoKc+QCd
rDnmAXvINw1mJXPd2GyKZp/MHyZnh6qBx4+ReKuCjsPELDepbXp/Re6P35aw+GAeC3SpTu8BKE+1
4w/C9dYvSwClBNnisH12SNkyGomkfBqtjqAw+Qqo5P1HnHmmXjRCYSgU7jFVQ780M9aSLpp5Gn/Z
vRKsu8lYZQPbD0QePbRZnSxDZL0Vjqiplce+w3lhxX10gmCGd7MP/xmq412x5v6A4i3N8aEKel7o
NOiTRTDZ/+PozLbjRLYg+kWsBUmSwGvNo6pKs/qFJcsyJPM8ff3d3Ne225arGPLEidhRiHVSp8On
cqx93gMaErH/cANpcKQab3ImYbOdPJgE68As6AkI6c3Jk3PjqX3hBnDS4yLs1NoNC4+abP8vHYm0
Y9rsGT1BXjCruhT3WRWjt2U9geGS59NqShBw25hUwolUV447ExC2OHh2ax4MtVgumjzDxgTZUzc5
XkmuVUwthenC7ZFmw7sRelBOumr5LUrCXtFYkRpnh0nGOuaIGrpscMabcbWSTdq8FF2OoNpIBOwG
U2fYYBwQMRNJcJ9nXOMm2QLcWJIwrmXVmx71hHt6GMJ51UNLw4xuFPW26ngqGyFpmuducg6GhVl5
DsxVP4b7mKcKa0fw5UCDjerYBLZQm3wCyY6azGI753xxDFqNh6SW8iXi2E8kreYy97OLa2S8bKIU
4mKcZ9GR0O50nSsCuHLEKVadF/N8qdnzKj59nNj1SrrsazKfQxV1De671w/rtmKRV3NKL6DPHpwJ
2n3AoROLnpseAqD1CUvCwoROrQZQIhUpDQNSEWamdTlBZSa4Qu40Hp4Qtrl6eW/OMAYWaulfZZfX
kTR+Y9tks6ur0Xrmh1HFf3Ui82vd2BeCGxTkBeFZknIsEF5OYxwRQarAQJnUfPJuQhpeMUmdaq7I
PMUdWDfmI3Gj4M8oSG2U+qeyH11l0wRcOs8hkLGQkcUdLoP88HOFo7rOtvUUUI4gy2/6MMZtP1Kw
S4VF8Ghm7xK6JbK0SrLwye44KdZ64NuekOK2g4/XqW2y93bCeu0qtOdkbqzTiPzdxeqDZnX12nfF
l8Bgz27WnKiHLnbxqKonEYqdSdtcartrMqoImVWyHVoDZiSYqFPJQQXLMip6jnmiW1eWk2yMdoRl
0sKPvHQR40HCSH7sOKOupF3/5t7E9RxyOc2tJ8lQITVs7WQpZK6ahIBwDxTHGHt4CFn9V8lfUMYD
b6hHm8F07EssAY618XQA+tLYDMQdggr/OTWkM3WFTIpOeiN7ihuiCLKnsWOTRWOj1+25c7CVln6/
bIv5zUPJ16AwM/ogSdfCdl7tRg6XpjryRkf0tZxtznd3mEe33afS2br9TJ125s0r3KJsxNHukOsz
NRhfck5efArnGLLRJd6ayDzWXXaZlaGeFeFioNtPIuEEhbGJ1CiV6s5qYMX6iRmpfqOMe2VImiMI
gfuwHQ9+yX54MAvCMqohk7KwgU0TUKBPJUBbsvW04rMp62I31+lJht1Xl/lbnFmbqIjU3qGhkY7L
gRxOxiE1SS3sn3QwdF3xGQ71tPcXdizg7vUioDpF/0C0uyQThV+SYAIDfR+eUk4XRsxIMBjC3Ye1
ceRDvAfxWz/F5G2bvdbt59wW/WeD4/Fbl85ypEt8/YzUiSUp9PTWcxv10XXktftcuwfpZuB0sLmH
8U8XAoK0aXd4eMG8M5UJoGJwu28Y1/3PXIZirVts/UN0A7Xv4+KbwBwHL+aURtuAXnIwOgBCtLHI
GCktP/simxfCuTFCkMnhQyZsXhprp7vpmC/qbZU2kHFQfQ9xzbFlTO3whSD2jXU57HsUSnIHEIl0
81ZN9YanEkJKHFrxe0yXz4GNCyWKWXEs0ua9cQAJw/LJCsLP5smOC95HRXgzm+Qt7OM/2Oe/SuVm
VA1FwIt92xskfRIBpKFkASOCE9fDwuznxLbq6azcMpF8NzJ9D1NZNYxiCdufTFjmf2Y/0LlCDL0Z
BeZqkyuaUr1WFnx/gNPpbbPYe1lduScGlW2r3sw+Gif/UuwMVuOU0g/ftO26cIq7mBsfc6qDA8/Q
fnt1g/BidXQjDtT8UvBnenc9tE818/9Wilpdw4H1bneUmC2PsenV1z5pvZOC0so9RL2jARUYVKyx
QllUa2QtqvgMx7RoEHLWns5+xtS/UCmTbh0DAkYw3KtuwswM/onNb/Qu2ZKjXX8aVid3AzjoqzKY
t3ysDNN8ZphK8LhbLaJ2AFacvTyO5gCmZhuV95hJoWwx4i8vSLCFUwmir42RCZmsBDWjQ3evuw75
G7YuzrRrKudgAw3c2wl7uNlz98cYOavy49cHH6su+yjSFq2PZFH5hv8SdtinRpIODhjWeeFSE7SJ
UsjSIPPfQyO8iAy2XGMwhGaHwkhu1BJs8pBMc4sw+oyGfao1vVEuineRhywrG/3PHf2foE7I22ZU
Qnj/6CtZ9HArYdwLjyDm89vUpvZzq/1hr4eOsJTZvyjlbazOwaZY9Rg9BpNgNffppwM/YjTrr1Em
H6Et3G3eQWVPErN/8+v4yw7jZjsMcthHMDnazim588hGtbi2dj5tUjFKhOBxJLxuPRbZa0Gqh4/7
ztZiOQJ/oRidJNQrdibRkyEiYHgl2QAe39Ec87D1KW8Jh1vJcZ2vKHB2ExQeLKhQDy2eupZbXZOm
+E+pESxTgCzOMNXvpTPNpGud8jYIl16+UBFTtK+VIArYVtYBbgalLg5DYv+ic5NvxgCaFMQTp++J
Yal9j0i6pIk82Fb9Yi7Pk6D9mFT6R+eSuso6ek0961aDmzjTdOR/jLws7RGsGCHlKQR+Zean2QnG
LUglnt+UqoNmHLnQy9s45QSoyi9+VWwbKsVdJQ9OwAnLyA+9/aoCysEUmcFVPTTOJxnQjT9q6zDi
cWSMJyh0TZMAktkI6ce3n3q/TmhRYJWXk6pKUTQwrBMX3gwNJmp0oKNDcnTAB1ikbIcHr//JG+qF
Crqq4hwS3xjY3RP6obN89zbtRzMwgbVTjcvBES2WTle94YV4pumN+CgOUet5iGYuOcGeME/0G92k
N8akj1BewjrZVhZ8dB5woeF/V/y5eHtQ23CIGwh9tnitezwmVecTZJ4FojIp2XRXO0F5aGKXsmgh
Lg5ZrxU3mLGnoocg3kzVm9ETMPWcR0BwRg3BrW/Md9ETDagBpahePBpAVKy+kLWbjj315yK2Wwv1
kdp03GSKoVoHfz1SpelgcDtnNpVXVByZJrv3qgCP2ID/xsJz7obgSF58A6sPfC5cOaKKPeNMx48g
RX91dLPPI0qeBe/4KLi0k/jwQwHhNrxXjsE4D/h/S0h0nznVZykw90DV3efCusTYplfNyDnDRmU7
2g1OgV6eAiePjyXPc6ztK+Jc/KWlI+Z2U3jNM0GOhpQbmywUhezs81BusNg1BEI53rIME4v5Nm9b
Hs7dK5G9NxPUqfbmN1MnALbLFA+d/SWYNgyPucgXF2nYD9wgOHDG7UDDinI1hHvdKfvTQ8nCZQ90
P+c68CnRJaD6RsDph2z8m0n2XOjqEFblc18echt6IAZcy24uSIpctK3+BvsNKpAwN2tvj3ISksq6
QPTOWBjLyufUxSio3IMZek+tE0OVG38gSHDGs3GRjJxwoi8InKuIXI2HLjuaxOdqGXJ8tuIXRUxu
mO6ZzuAvRBtCavSPuPRPttH88Mjq4H8q36o2w5lQY1VvEaYpleMMgnKSwwAc4R5aefuiXFFfIr8t
Ng5+ZbPEHjVSU/OwaNxAxj4HrKKRHhDM7hOVBJMXbCPlZbwj8QA3k1VcBjP8gOeEF4e5A3QjvkPK
t6t7gRqGL3z4HG3rH07ZaV1UyDJEVDdkm8L9BNKQSRMPDlkGGW2MaHpKhxJaCgHpvSfoVpb110Bf
ZVmOKVQj1MVNjrqL6zjohkUFqJ5qkzsLOsPGd+OnsRZ60SVKa+9yDuuTajgDcnk1LDiF/SyrvxEO
1JeFcVK0mmK2JpFw0xn53NQkpQBkzRA6WWPawtRaB/baZiG+qnkBYuJhKcLR2rLw0KKzDxtrwv42
Try2lKExhnnkc5v3ATjPN4Ds5XcuYYaJRIXRXytL/bZzle6GGiR8FzLScfakXbuV71q7/OfZpNZP
9/i2MWl/M0kXsNydYdw3WS3vSeal79iDb5VXfU7UPqxnsvrhyjH1iVgop1DHOaVywsqajhcOsUgR
I8UN3k6G6u6o+NlDVuAZeulMdQvslGR4Gbo7mXqk7h2lBCCBmXLs3oXCu/LsV2HDjWCftm/lHbZJ
xPU7FN+FbJ9ju2nf3cQZn6LUOXYm6+2F43ggPPTsUqQJJLN3rm0SiitHA32vMlLupNFFjhsF7WfT
yOwJPYROWSKVX9aQ1ac0igxyZyn0OpreThYhnKM9yxenn/CU+2vfPi+8OVC8Jckp8J/+ExOqxm8w
nbyZ7ULdAfORyVUBK2Cb8yRcUm7+4C3uGB87v0VHLFA5UaJUMELi3urly2T40UHPo3dp5nQEpuGh
P9VN9zTNI0t/5vY1BQCgE7EnH0bQ6ujgscXZlDfIp8Hh30wUfKmmZB3GNQDrrDYuBYawBsscjReB
sdgnAKEtEbY4gFtVeL8UG8/rOU5IVTd8coWD9dhuSCiqisuocmcmOS1fzTy40au48Yd43CRKNxdO
4qdgZmxQwoYZgj0IlyWLE/YH33HPrggsMwWHYhKfYU2SJ4piMJRRWO0o6aaHoHFKwAepF3ypeLox
3KfrOpyMvTLJCg15QXeyj3k3FbW1E4qnfg4R5mDOIDK60yhBgXpvll89u6k1EFxrL65jDW9xlOCo
WkCZiS7lxzAJ91QqDr/1WIDwLUEhjMjJo8zfnUw+WAXfBQLHLKjIXCZRfp9B7QMlsX2O3kkZhLch
h/Cn8sCBfAWmjVclBfuxIE6K0DvD4BfPReHR7ZzGJ6aN8WLxXCFa0ycf2Jg0d7o6E5Rlg8cEPJWR
+UsxymmcIjaiyqlwymM/iJYEe0Ki8xNNftcXKEQ5S4DR1F8ajDqm0AgTJxFK6C7Jr9FKrp1keBp5
IkDi8tCZTNvxeQwCnG752W7Y+P1KfhrcrE43uT+l39GRAev3Ggo/orhlTvd9WdMRp7xjLpLoAvEp
PNfEm5Rd5QcQAkAZagLvOuI8nWf6e3SRVwpl0RcCuv5u5Tp4neeWBI8j5CZgCXPUXtYSh0sTWBud
5R/p3mLcE9J75jWSvPu4ydUKvhG4j9AR+MraaAQWDAQK+8Rob7MQotVm7NzHFGbp39kZrec2yqmv
csyA7irF41eHMtzVpvKXBq2ZppyaSWaFiS7/5mWW0xSQT8Pd6Ifp0tUpW7SqcQ3CNG4IHcP0kjev
KMs/fV+EzsbunPnfILRX3fmp9M2MaeZWbt5M+0YVoHh6mQxME07GuqYaA6J9QxHQgAH9Z/rVXkLS
uchT+7+yEIVxcZwWM2FKUrikMfJPk9FiV7U18SR3gmcFHIfTGZFdej9YnFP4lLg/ANYAMggv+cP+
B3U1jgfAlh36Xb2Pxl685C7JeyDoOQ4oK4oAZwn1Nc2u8zb0ZO2553NiWWXE4xfU0HyW2G+I/9jm
K1JDcYoiE1OX3+thRYP1cAs4UQLwtkv2IgBMoPhEigTpPkpCmHTKkEtPjPEy+5y4k0B1ZHvc8dTI
HDhcD/uA5tMgSVglyPzbaYZ4bwdOBHGABWdr1+yOaiOgoBgSAeeY/GilQboFrkEyH5oC7j5flHd7
FPg5TJ19IElEW69Ukqqvkd1ulQHXAJh1RUZVG5k0MPrmXLzmg/qjlh5aX7Tyb2LZdbeqcbf9B0U2
XFf0ChCyGsgmjtH0HrdF9+6P6UyK2JenTDEd10byYkU0CuhROa9s+dXZt4uajgRYIXMx2nQgYwrP
7TGk27jp64ul4Iyx+soocGcuoxAFUeHkx0xLXmIAqdTEwB8OJUyYa1M6RWFxn0tjSqttTrkTsmur
1hMx1qVKrOTl3JtklJ0UA8Dakob8BYRBVJxbbH7UE49FVsGWXFllQwkx+6wBPEpLIrTV/4xApDua
tohlQx5dD0kTv2fUGZ0rohT3IJDxA2wSN1GqZxhrHCVSAKxr0x/NVUZDp2Wl6lGZo2SSnt0BdHPP
6aqlFmdLZpRhoWoUfzZrCkITdf4ZEUw9BWPmc47A+LVUKdRvlNPDda16zpp5n/2LWQ+T7pxhHayA
Xs97cojORhSKII0c2ao4wsJqBdWhdGGbr+hR9dZAfrt91g/JY6KMZdNUdfHc2RV2+sSKiUMVtkZT
NipCZn2b3n0fi0kS+mByxEwXpDBBIlJLjTjOiSSOI8DhLaZ90x1pF/PL6hzIJjpQN21w2Zbj1g+9
kldowYxE17YYedfnwS43goRKEmJtg2d/ihTjNBGPZWdiZbdmLBiJiLxsmL+8lSNoOpIxfsEOesSu
KFpvW6qIJXiPCu+jea5NS+PPiywIEKO2WYpzmXZlWr0OZkXRaKLMf6PX8QybIYRtC2Omgjp00TEg
2a1mAxBBpyr8cAIYhFm3byrrMOz2k7eLHDqNch+vTKfxvnNmqbfhWPW7KJMJxdWz8t7GCOlFFuOj
S6v4jmoFLwEXw1Miq+RdiWF8YY5pd9g22HTmZbAdejvd5PAjKYnQFvxv06bLrON1zVnmT1Dgoysr
iS5v1RpHmjGZ7iNr2+ZmKODngnPHGtz2U0zpLKYzOfFSJ0H4yTO9fIvg8m3ICL4GMdsmN0iugSe4
SqTPSOU3fyzsxms3M+qjS+KZBkOivLrhKRloXF9MYOjoDs8Hc74aUkds2OylrVa2YC7sZhvENLrU
4RhdszRBZBmN6Rg7HoxJp4z3dAvi1bLFb43y/dGOc7MfiA6xXRc9dUq9ZdzZ0+DWTZr6FjY4NwC6
fBDNdDE++lT1afMPFiGendZIInL2619P5H9greGSq8atiLE++XWAodJj4ai9kpiTnzgH0eLqckrG
Xg2pzO+bgRZp/O4r5tslvGKfbdclzo548JRGBcuHxPASb/HTv1mFsnHr6OnY4G9F9vRjSIdmNNku
WT6QIp+RtirzptGFW1KrwtlGQ2XRWIOWV8y0fPXUgj0Cio5ORsjOr+c1vW61IN89lPvSHqlXyczg
atBahq2pDVJmvcTfLXUQIwZl+573BTtPiale87cjK5IdMNk3cJwd5pOjVc+xDTR8KopnEXO1uER+
f5e1N8Q5K3ztwpappK9+YA9b71lGktLU+kmRWb34Jh8DVw/jUZKwcxMfgvnge2aSOFZzd6P7rfwZ
a/ToxBXTJunBEc7Ksvc68A2EDkEXuzSCTe0xlEfCezbTGjKCIIF0NH1cHbKjXqJLcAvXIpgPbRB3
/nkM8d/OESjkkGX4YaoCtS8Bpa1ch14h6gPebQG0OSzg9BdpVjwsHHCP2CSA24VR+BTkWXGoilID
m5TlRuk63QHVtxi1xs7eOoFD3r/NxVsW2cnCaYjLnQn7x1o1vm3+Jjij6MEOiWDMFMnnziBOhiEv
OfT+m+2Q0rTY5JxatC8gImn8btWduddx2f+LOwHOA+PYE/4dLNgJYPARiL/jsU3GZ8SROYVKtweY
Nm4zzML7vEMVr1XP+6OXxpntwF8OD/oXGh585K4e11EsFTN+xMMH3whuM9/TzSZaWs1sE+sIJaX/
17WrZRWab7FHwb0MSJQUEaY8cFSL+ai3Hm7Zd2vO8/TsIJCTBuYe79Dk9w6NSIjR+btVOT1jk4Jp
MQy58R9Mh5IsjmyvhBVhSKXwiF0w6Dpsf1LbFHQrkeKBSTyeS02B0RnlYdx0RUMYprfEfZBj962n
1MNDAExpKFo7J4PVYC1qzeokxWB8NiaT/R6q/YRlOCuB19Krjj3Jcd1/tdQu++82vroZi3GdTfVl
DlwXR07qspWJ62TfN6p6jyJtb1PfMbcyN4cnZRZYYoDHc5eL2dnQEzRRa06XVItld0h2JFaS9dhQ
+EuNZ7ofZrsMoGSXL8DWxJ/ExnQh0Ejf8qkoWd0ZwV8o8PoaTo6kASjLKGNp6jPVzLz6UqLXxJE1
e013+QIeLUD47KI1EizVOSW6P3HtH7coyj3Jj3wH1YI6vBjVh+evM/lkdFOiEKLFYsgbqDu73Ob7
zs7MO6f8Yeu7CFPkQeVTNM2/Vl82RMfmHJ1rwPDUuWl+H0PEjMY28leHFeauBu73mEnUn3KTDM86
qJ3+daQQbEVzJEtPrKP1H1ukHgpFpEgOD5l1DbC6HESdiC2ivv1ZVsue0U4UdrFx+MY4F12hhBLU
TPOvcKiIv9rOWw9m9DI1tX4zk6zYAQFQO4k8xIdb5sillND3czQ9aBw2CUWyalcWqx5bJ/uIcfYV
j3J+C1ir3Ni23KPBp3YN+9U+IOh4ZYVOILkU2drGrIrRf9GUgonaJQlq9iGDOd7LKGPVRuF0eMIC
YWzw18QW7VBZSU3pEH51w9CdpBPNR6OMmSwtjFquA45Py3Rb6S57GzIjes5HxiVbtbgWQ9NlB5/0
kcd2UX3jEUqIYrbxoyvL+uRasCkSDIbY60K9pThDQYNhy0OTZX4TTfDscD8cJN6bfRt0cim5cfZY
WUEQW433hDU2GTY1jTEbp22dx9Bxi/lU5/C8o5Ssp8X02XHFb4xtaBtaxucc08Jqu4x7eKxvZUOY
DufNl/Js+TxNdXJmc52cBzlJYOi+3o6zHbyFWCbeVUlcETnkzR4zi06GuL2HnkMHDhnLTSlc88Uh
inEu+8q5A42LBWczI/nLJaf+CTa769rosRYKTU2rYFrumvlPMxmvKZUEH0Wm04vkU9sUAS9O7ErY
ETJngDpNeMbXow31HbQAtSNiyRJ6IWsX6d8pfIV/Cw28Rz3MmleE7QgvfyqLfN07LPEjz023fH3I
dVn16gn09Z5NyX8UsDDqGOwiVjK3nuMkvNLSZ94YG9q7RW/Xz5xZsJl0F9SXdHC8AzEV+Oza6PaY
WIY9SOLgzmavvnJy+5Zd9Fo7Ktv6pnctrHIJZoCRrbpsWteARNZjTF/4OOMM96a5ezJVcSGLjYLq
hGX7rCtSMlZQDvaJvaX9G/DSw3jjwkymI6odu/Kcex3i2KnODIuGhQbXWlbK+dpnFZeN7XbEgmrJ
81TJTWO13b0V1nThrWlS56g463FT0jmUhM7iAI1ePJHh9mGVCO8GdXhTsLXZhxNnLw8bCsXlVYsM
6WACcyz/xIjsr6cBh29uSSCjbYMyyUnrT5UXEraibZHRozY+KiZ0uSAkr9sJof6SGSQHM/vDOhyX
9ZBj/atszuX2AFWmrzKsLkGLZzfjmrH8AHO7Zjm2cm2DVYBXuxGGLewPuKzjo5NqKm5jF1w/Qlvc
jO0ljSHt9FP1cHzc0hzsLJqcbYfadpsTWz4hNk+23Iuw674axBrARvy/yDmpPKkU6mEtzdLaekNH
Ea3N8mxTJ+b4pQfP2LtC4K7FbmRsDIzq+8I07d8qc0W5Q/S3/9I4pbgfcFOs2760j5k99a9BqSws
uf2AUWwGE5RiM2s3vZE6z16syruXkLxamYs72H9VUo6nSuXlrx03VJNxgkpWVU0Gegx99eDEqPeB
BZalYFbzXrNZkssckrtBVoQzj4XgZlRuD7h0WYySbsFagYp4TDwTWhg40VXZDTBlTY6Beqwdzu4e
visjrPecLcCOO3NzaGwYYW4YcHjTvcVpj1BeCQDlatEOB0wS/ADD4fADyIFpt+Zf7zY1Xjio6rS5
gs9wWCbuwyYPceCot9Y3kGILsEYxqB5gTRwejSx3VzyPP2qYW7uogpdftvDvyIWY22YAGdQJiheT
FuCSV0jYLzVd5W5nvdPs0MKPo2HA8UNYa2aAHb3GtU2ZjaTyfjLGH0rt4WPQ+kVIyeXn0QXU2BLi
LcPUIDDXN37bfmZJW50pVxUwf3kVr4Jk1q9l2oY7qY3+C9DmsK5kre6qLuO32I6DYwaZi8aTKn/U
PjQg21j6QWO89VCC4whfzuLwdTMcVpGPa763bEBzlTlcVNz4f6rUsP+rulq/GNpyX10TByz0zXA3
+QOrGSfm+K3BcaEBGnZ2wRABbSovgCv2LcY+14cp4lhRtY/miJeY1Y3FwbXtFnkEkJtx8GOqZulp
KfMrGkBBmBvG2p2CMm3uUGjK38SpTEwOVvOt3HHMNgNxmM8s1Az2MW1hqV2VP3k/eOdOqeYlHEvB
LcB+YZWqwcF8Tl6lckJOYsj5B2cBPKCpKQ6UWX5IdT1RA+y3w25BwrOZISPwy+JL32LfDj+LIcGv
0htZtrUjorFpHmBqoR/YurUZZ2CkL/RcdoGq25Amy18AZ5cPX2HjXJrYp0/iDdmtHlS8D2F7vBnc
jD8epRLe3lZedOvrPDgCsRvAO+Qm+jwcP6ymSUeptCOSb+66pjqQr7YqSorCYB+zyh3WskzxEsw6
mKiqscIFlGAwVbhmAsKfgiuqzUlN06Pm0c1OqySeZ6pvLJ4Yypm1+2csWBi/QVt0PrEq+REGnGT0
H2lB6mUbAhsmBz370ZM9u+EVOVm520Im2MItY/42zSn7UmMV4W9wMU+PQYm8HCYgz5k88FK1rsci
O6q8J78kql13dpP+C3SMm8ysp/ojFDmonlC3wOPIPbGgt/rqu6Ez688Ud/QVB0tHR6a8Zl6lyO/t
dU75XLdJK8ObFH7uc81yClvplIrytdep6RvAnCIvE3gXuUgNQQsdhuc1yOPSsyN03s70HV4QVUyz
jFl08Drzxn0ZsN/6q6EnJLdxyV/Qi1AbkMPE6MC5qYGOeaDx3BKLO91jWKlclFrwDnZ1jhRLjhVn
BucRCXSmK2kt768JXyjimEUJEYTqMfsyqQ5fAAVeYG7RejiouXy7xTb1pvY/IkkNzFU/+C2qeimJ
82irWi/ZdnieHS7OUzfS5kBPtU8C0bEa81MXQ/dExsX6rqto+K3twrgPkEoX0FTCZWoMc3sdYA6c
hiiMfkBvOX9QO92P3MwWRSsPKmLoAuVhGqLiXxSQD1mJcllpha1RP/VzE6EvjrZ/tsKGQc5qG/FM
+7hDiI/7gpBQn4ZnoTovWldxLppdMFJKBGxN9sVRWQWMCm2RUJTJPL73qcf5iT8HswsTafyoaS9J
wTNEfXigEhbVSdMQlxKnGEMkssEfIf8aYe5dW8dMWMOy0XbLs0FZ49WjGQbQGxvxm8eGtribeSXO
rkn1zcuYFtbJqVnoJl3UUG1jjpZYI0Um/rawhxaPcOXF22asyhsp4GBvt4YYH1PXpJeUH+d3aiiE
IdRGrZK/zzoHKScHiVK1kPPWbj4ZgGAgPWwtXeVo+2WZqmMUlv5tFmPxWtA5TsQtSWW96fxFdOuq
upaEYbyZ0Y26ZPWcKjn/tG3cHXAQNhLSYpY/2600/jOKzN0XtdfqM6ZJfHUOxZLNYRq0fleztvuN
CRv6MVRh+BvPSZocJEFqkoRjHtu7oqy5qrnOzQPQQPeW9Y19a4Vjn6qhCR/FPEMZEWaO2YddvyKe
mOAeP1k0hsGtEX1P848JUJURllgufbgIkbO5OJJHz6wBFSomIpAhUIKU1sjEPvpMS0Dadx6oezxp
y5YKNCqP8vlmZhbpqoJ3UbAb7ZEtSiELLz/3dpn91zc6prQ1DYYF0VizpiaNxwpZNoO03jkgD5h1
nTDiFz2AbrObkRnV7KWqJWpUiSOfYKi24IDjo/Zjccrp661OzIXZv97DiUPVvDle0SooNxCi9J4M
y8FoxCodzTZJCgntopPVc4ryyZ2dzAutmxenwinEQ6nb1pTNR2tJUTXg476BONKFHc8bkuj9WlSu
h1UBBo11wxQFrTGJ+5bzXc8+a18zcD9rPsMfLaktgvQP8NZnog+TD6nNqOTDKmEds80T067nMT2u
cbNU894AltNi5nGtewX9mZ7KBcRZz4oH4CSCpdvDzjNwiVYcsaanO+3V9pwm3CIy0WJl1rXdXaUp
yXygrpjY8yu49GxL+z9122n7QCjQ31rWYk02h76EAQjB59uhVW1TW3Au9hYntg8jMRdLrDehuOcK
GzWc0Y4EGCobeVn6Hy/0uvhw9LVj/My96161UWIfJ00+HWdyQPGPXdbmM2SkTG/aOsgupdll1X0M
AJEhcpnbiCwvT3anwXTFlrlcpW1HL09gGllLTT2y0z4nuAUyV3fhF8aw8RsOVvvIFGUqa6GxZ89i
iOzPds6crVk19Sv9RSD3au0Z63rUNcBMOXm0oLhW+VGVDWxgI5nqYgtCA1sh1Z7TE6oaG4EyEZQp
ew3o2pJgUL9Ufqvo1MuovFJ0wYXaWBI/m7Sz9pmODA5bjRiyfWGltF3boCbXEQeN8B7PAYd53+9z
58SKZ8kmKU+ZK0fDDuREZyy6o6gk4zPNN1gwoNhSRimk78cHQQ0Y3MRJV9MhYWgfoK0q7a+HEL5M
Tt3CC1GRFD1iUhO+D+0S8px4g0Uk5CJ1dTxj5DHsq5+xMecz2bHOBV5RF+6Wh6G3r+Dk7vxqSd52
IZcm808IKSgqsvY45+VUbXIyXri7YFiQva5KzNFlMKfPcPWSo9vZ6iaZrTcx/tIn5mX/wJfQ31WL
JZ7Fb6fIOuoge2cRhLu3BKidbPhxADWM9PclG6LY8fJPMsnFDT5N1PiE7XaPMxBDZ0YzEghlJ/sK
0Nt2YgC5w4EtU7vUmXgKNtIZL8qwqdg1O9jSbtbx4iY63s4sDmiQwzhBH8IdJ596Tf/H0ZktR4pk
QfSLMGMLltfcU0ptKVW1pBesSiqxBhARQABfPyfnZaxturs6pWSJe939+LpCycGOU1+dsDINwVm0
0GOq2puhuwinZR/lS6RvT7+mP3VzFbGvVqywumSWCixuvFw7iplRMfBswMbH99ldXXJVfywBU+8y
JQkyczj2txG+77x9Q2dxfp9XBMKg2kV5Vh91B6d7E+ZDeqGveGDgV2T5shazAAuUlF83Oy2PBnGV
X2cwTkhmTDVbrl+wFb0XL8meM1x1Ehx8jpwr1mcDGPvOMlHic1lNzOLAeNn8la2eY5hBbGHgrMcR
PsBK+w5l36mc901F6ROGEMAvyLrvZgz7v/GQuRheioolFMxswBoDKAnG+zK/i/LA/W/kk9yAyPlf
CnD8v8nKehk+Bk1WTujp4IiYmFEFJpl/+yHTpCWyPtRXH9nLxecK3/1uzujggs0alK+5iXhvN4p4
9gdoAJQytyvp5wkDBsG61PIfa6Plq5g8rXFE6ObFNBKiFm0yP6P1su8p7IVh05CVcHyrYfk3RJqv
P0/o6tvLoI9xz2OH3cisWyjENMl5ykz5llj75HOC3EnBsurEsaTD+Hwz7s/IyKTjOtdzjzlPVQoI
I3TlGp8jdY2BvgxWimPhJmtPeASGyVRAD0uWmFkN+PRMJeUErHDoPIbk2PB+5DiJE0rOoQbL6nMn
NmU4MYXK2f8uVINaNzmBt4GeOP3gNvbKHZbjZaNVTGHXFHInbYbexB1W8JGhLLRQwTbWHyhKDTqO
99w+bixuhNMu20eINY9Bh11Qj04z7fulnp+DCE/FRvBvnIIw+cWT1XlnYFuusaUxdzdSnHKXUTt4
ZTjrvtuCnOOEHLr3XCc/p1M372EG9xLhting2o3twQZqeOCiLA5V31NMXNOSJYOs+RPRHHKCZMuq
vh8CS6sbmXWcl2sp6ERHicnWLJ33LKlBqOTJ9Chq4hw8W6kEzhDD7oUAmLQFoeqfWr/qf5vFigbn
Dw8Rb8niBytj7stIm3tSR/2r1mX0pHGtbiV7CFzZIF/3U9l2/4mZLZGFs/tCkUayG6KY+kxvLO8S
GkWpD53QBeqx7+6kqCnkoxPhVMSZ81skws13FWDOjUtTxXFJBjK8I2bKkrErRii75aAKkFFbDP48
EmwTHkUyz08RVa5/PJrY71kWdYyS5fioJRJcknHo3taImkCjgtbfIChyvq7naW9C2jE2nuF3FEJN
2E1j5RxCAxSYzy9Okv3kKfQ6QRKUcHihYyTWrFG/aHCIXkkRyvNEioVX85TdYeKLLimk0U1/A+YM
jcCdpaovLJFkRbwbJSNPwMHhXXWgPHkY+jsaVZ/rSri/Sc4wEnvB/BTAvHp0at98caUHLPAhQwbB
lN1IP3jNE1aSGMgKl4D2mu2zeqr+BHnfnDgC5CfaMYtdnK8EtcCJ/KngrW2rvvzjLZE8YpJNDhMP
0g3XQ/gdrB3XuhN/Vp6sxssYtyMWYm9O6AErlLp3K/2riMvhwC3dFntIy3/HCS16rsb1rLrwm+P8
P5Xb6KoEwM4xat1HFo9mR1bMvrmsoo/Iiv6udOb0nKTaeTRW/UEfb/cBJTHbMM/Sw9JI1sQ64E2D
Hzp807RkHb0lCADAMachGlbrUxNO06Mul/9cJwBD6VKysx05AxwVxVfUqNb1/VAO6HNcWcDlc/0R
A+FlKWZJJXE0XLYLJGK0X4uVtQNIsFkGmOFZ633Fa0/zGR1aOyRXSjWmYmGQbjmzagxybH06vyKO
VzQF338dOj2Zr1qXpKmx9nL4+yhZJ7l/pBd6zr8Ff6n5gLnpkmFD4mJOwECuf7mcYNNzRLzl1r/T
Dy5WqjpyjCOeqfhyczhawhxyJwtWhTBup/bTn0JP7Opa9FzJw5CvYhuGTpl8KVWFwSGh1RFxfR6r
ztuViw7TXwUS3JcXkrTm+w0AfIHPQ4uhigCLUr+7Fdn5ROPXZPiTkHLu2K85FT2GQzLwIl1phZIb
X9VRcFnpQ9iF+ST9/5bAWxXEGpdQLjGtqVevIk7Et5nS9J0npseRzG0U3re0bGTyr1YVW0BYZ3if
yNZKQaFdiW0Q5oNXd1A4wypXx6S8fQd1iAf6kR7Emu0ztWfD1puoevUpsH0rGKU+odem3QvZiti/
cWWAWiHo8SY4lBGbR5CO9QAWJ6ecbsEHBSAwLJabgyOMmkfLjfwSWnd1/oVlrb4K1uv46/oMr82M
0+FlYvxfAdJU0b+AVy3ieqP6h7ARfoVfM6v7n8nJhvatr8TSXj0qrjRcFI4OkLxiq6kuhDtcXRpK
MrAnz1QyTlRpu6dZBKp5grBTXAP2fu7JlmMw76hYmu+1igS8Mz/Lvuql79SW/gRNr0wQQsC5o/oi
ay+hRhp7h2W9JE+c2tzyd4YTFjk/rrLwrWwVyUMwIP7g7YPF+h/dhM32ufbobvspkqH9GWOIS/sA
cvJ36PvtaJEm3IS5u2MYPHdJQuGA4rw4PnKEGihbTQrnLeX31dFOMUZTD8o9wDuzYVyO64wH1YIV
J+vLJgJeS100fjBb9wACHBaueDiKZJxfYS3jYB7qQC7XOemX5JNWTukGuxybEGN60S4YF7Gpuk9c
zYaKoBlx4R53mffQGD9pnlZ2UO25Ju47cWbMxIwXK4wG2sUC6moCctR+jmLJN4FlZm4gX+EPgjdD
Csgb9P6WShrfa+G09l/Kvi1B1dKA+oct0QNWm9hUAZVvohwddNkEI/ofBKZ22c0OF221UzQYsFHO
g8Q5Byi2IUasxXX4481AaRfpayZ3v2vp3uiddIDfvAjpnRZNuO0c23FoSAa6Xu78gU+f9IqOZyah
67gSLCoxZAKaon6mi388CmyGfidlGlveI50IXubRXXq1m008RvS0TUIbwQ2zikcHWWz81yWWxqyM
CpjTUvnNKg6eqEpAP8x2fstJchkCia9KMdFvHBOR2MOIgW3pHEy449dnP4dhhqBrIWCGB5/Df97v
TZMxh+d9tXovvHMZQoDc0+H2nxkrJX4qb3AJeUQsPkv3JKshgGcYIXWv88fg42P29jKxSvufjqwX
QxI3quqsgQLVddI/1Qov83iGituu7LPNkJT1ldPjYrtHMcYlUAdEMcrTxxizzBO9IIP5IxwTn0Np
ow9cvnV1KINhaR9VVVDDsHM9jH4nmVTZsFuQ4ngJLIEGZG07l+lnluwONnFCWXu5VujqScwcvcun
HBdIvwYcu6dh4hyfIh/cTCb8WJsBileQbGyR+j/oKnXMyUsP686fFggt9PAt+gF+FoNRSPlPffQE
k2d34KgQ3yqde5eE1gjU5idPZ1wq3eThk5ZjBs5ezJBdNzYrAmiC0McB3gwEJfC1BDY8eMsKuSxe
opbzJ9rqxvAV/B1UmPzrW+Pro8udBOymoksCOp4LZ5xNdsCad37tyoCIj2ytdwWNLpwTU4wUr70V
GSBdCKjYB1Tq0efQLeKeDjCshdQAhsd6FvjxMgPXdWkXQUXFIjiaTSr5BgrEPmwOKsXLrooTFomL
V3i/V+socNDJCg+znQpbnsG4Bfs2UVy9TozJ4Sx7GS/7WA9z818RpOJBBfOabMMRnywXLWLwGyBX
Gl9bhKfgmEV6ihAe0+ZqMJtgP4cPvES7qXF9cO1I2++0UsTeGwHJCe2n7Ml0FR1+dIqm51Du+3SZ
ARKP88pDCOYT1eC2G2xAx6Q7E6eE6/u0dJ1diX7rNH3MwcnhVMKiTCuIRB3tW65awEOO0zNd+O2N
5cub98yFFZ87QHDgAosFaBF3qHMX+HxU1L6oDt5cG7kkYdsEo8wysqxAUaSow28Tfcuj1wax1N7a
1vMoPqfBwN5V9GuNPrascKOF61167fXlrx7SKOUQUexh6vTa+CTWIqbTvkqku+ugJJhthUXvXoTM
upi+edOIeGJTMUQrOU08xaParb23xJsegwB8Cwzud3Vdxut5TrV5hADR/KaT1OXg5jXuO95G79ca
+FW3xcK1XLomdzR5q2opv9BpnOHEwcG25LrCWWxjMq/DOaQEUtytaITPOu7oup7XUv83+4hzGygG
s7xbSfxirIyV+7edReEd+U9jzHTntP9sxn7+lmhW9Tbts+JWtskluCR5zSMX9uLWchy8TWO9h6ln
rcmLRx6mlxG2ZbfVtQ5/4TxdDyVw1QdgUxElJjfdNfTZonFZ4Olg41rU285PFWJyr2mmTDW5/M4f
y520VJ1xsm+iY4LB8ndE/vgWOfTsl+WNNT0Elj8CUa9YzAuUNEXdnCaZee8uBMsOWReWem+IIPS7
tDXSOSyWit5HsZQWW2TJpunQpG7lXCNPgniY1lr/RUPlB7i9yAzZmxnTAaevokdjrXNXZwhmeYWd
AIwfebolSKmV92CcELbGYf7EJh1DMb53+IY/3lDk3h4xDqQegcIxZXEtFukdHYwR/juIlE795kaL
wXnIxcefBLimeUrRF/TmdgaM/5mURiqqfBSQ/nUd8d2vto/uaX4ltBG27fKdLULn28Etiz8V4eAX
R9diSw5QvJIJGqHhaLgg5XPuQzgg4hdEV1bcdf4dmSV+dMdqeu/awaETuseJ6kU+50ipRoMT1hkb
55rzpMPoMudQ8+JJJDwjGs4XMNrdARRf0wfNf3XYw6e0OXVrJzvVc3xKE9ZqB+j6iXso/ZRRLHd5
zZzkkgj84bmipwXfmru88nWjNJP96kjiY/cl5m/2BAWFppU6V/6bnJewnY+NL6lhrddVPVMc66Z7
YtQBwvMqLeEH2IKUs1iqsDjUiYkuyqcC1lhG8XpTYSLkOJ4lW0oDEzzrQb6qPd3bscC2yrzwRKu1
PlNxFQAU01rxpBqr1NwpEMVvEd3WBWlen5KqVEnUoA5R+iiXMT8T0WXBNSFtgBMaSFLyjkDiuu8X
s/r3oURXecU53FbsjLC5lowNrHTfKQPoQugKfcjHmCzWUruW/BSo2wwYY9a+prON34j7pf/5LPrS
7eBZ1/lZSIvy16LN/vk45T8TdwIZNjcL7v4i6+d836ws5Ik6rH305cNXgEVJInN0rolFj9xPxO/V
73DFPH5o5nagMStPovi/tRfTi8795t5x9Hw1faLcR6Q1vq8GfxjizkiCw71t+9jBxwsUb+aIVhXP
IUs/98lwLCjv+9R1v02aE6IXkz8TyCmhvvjI/vUjgRZkLnlLyruSp9peAK6sNzEVphzkOHEFb23v
TOcO62j+3MK72loGIzSpSoP4E1F60q3bbKbWUe+B28AObXK/eOq9xnGfBQ9H5HVc+x9rIVlAxdiP
SZogEQApkw1J8raz0FuHqq6KrZswYAG+8en7ZliniReJDUMT4T8WzcKM+3gI/OfGGDd/GUc8Tg/R
wDuCzIPCdAFzhNCGythUbmKo7Pnj7PfV20QoWDyA5gq6Y0HKldgqVH/PJdUZt/SYUE5GsZ/fCk5r
mTo7UbJc1dCxYEVf7OjcgkYIt7NW8lt7LsHyZFQYi8ZO+RaCp6Yu1reZyR/dIHUhtBLHRGquTX3I
bSaTU9tPorxwXqlYok8Y/3/6QZEi2TKQJmLDqY1VmLtK85Cxqw4x/7Ai2wCYGPmbZujUUfcKfmqO
OFecQPBV/alnNciNzfqGDh0fEgHAJgTUJ5+j94ihleMa6IaMiBw3DCaRmtyqh++7l/58ReUEEqAA
s91KR0h1Cux7AT8G5Bm8WBV6w71sBOa5NlsH9RBMcyFPiJkECiM10NONnLAe1zSGB3IrAVWWh8Wm
AmtEA4QwA8VSZoSMYphpui5/SWPT3Q2QMPH4O8RgNcwnjg9oWILCPB085CiO2250QntzTvb8sLED
GfAcroR4QjlnK+vOGWdEQ3OGyxM9qnBxs0D4XXWWzIsrMrs8DEMKXNLh7UGiAxzhcARNBldjNEbb
vWQGOVtKTfigqoufBQtlPPD8vh4Xirr/6jTqj/E8ENRhLTy7J7ZVLT2WYaU3i5gJXdk1hly3cjzf
trd12B0ZRQowiMuux9Az+UTuQ+AfDidLDR8DJxkZ9O6DPzbp14LvLpdbcrE3YAw2nOK5c2hzAnYs
NLNo7P7gfpFbyQu23vMpVIgATlHCfaDItp2NVJTC1OBgom1Wu8X8tUzB+JmvlHFmvoYSDad7JS0l
oA30ngzYtDWgZQ9+bvpvlTBCg1kkfhwMt44Dp05JuuJY5ECk3OGoVtN9cwCr95Oo7UXg9D+UDC9s
YSf75EkdvXS+oz5t2uG+HNmFh63FhhyaQT57VdbLI33u9VMBVvVUeLN88t2gPo6iLFF5Z6pZtB/F
mypd0xOO/uWZ3/kw7h3wjT2OoAiQD3t7718c9DQs5KgrmCpvqo+KSXjw47n+78QSzSXKwV1JngTQ
CptTIIAbngfhNgo7/eAsofyMWH/Fv7DLDF54tPkS+u9UP5T2noBPg8HNFa9eOTI2IVpx9iRUBZdv
Ief+5JUNBdxkBHiwyuAUjFPASJ8SMZyNh4F4oHGKMZomoYS43X7FxoB/Pg4OdJV67ySWwxM5JGqJ
w0gHXyjR0cXFbXKP8QAAieiTT7W6HMljwkuQWTBfHRyG5OySE/adTm4mUqhcWAW2oyjG+d6nMczF
2dhC3B+zMOcdhMGeb+lOcAc/EYjC6ED0iOBEEd4PSmFoCor1NVVDj4m2QMBTE+Fn6ANOSAZR4Kot
RjLqfs+Euylq1mvnOo/cT1wqFmIFW5sTCoPoUNRVjCU8HBMakVESwy15v5uLta9T4iR8vl2CAPyL
gmCQf1ZPt6PByq7WFwnQsqRaaDogo/IzyrHxfpGHcM6Vh11qHnCTQOWlI4ohoiVylMf2XiMyx8+e
TKL1qnselVtPyXB5QH9tzlzFxv4t6Rgilz4PVMK6FbilzU1iBuINjsYcqV2L+YzugvCvZr2QW/Ax
wfXshgsAhHdon7xnl7JhDqNqhLbXDKfwKR5ujYO4OLtT5acVFBO08Q3EWhDrLCGbp4rY55coYiC4
/Ez0oIUTJAKKnPLfUSC8Ozd21LMP2LzZF0h6t2xNlyzlf6AAnD/8xmHAcd9Gh06EPaXlPM+/l6RT
/+Qqm3JrAw+7MCWFFP908ZTgwo6jTj+vLZwDNqizp6gApl4eQhFwuctoIqQ8zIOoOIgrdF6kJnbu
qjyfBoSVuHl08UWdFZGNfdyG8llPE8fnjtQA6wx4itHWdTMGBKzpESTnlmY4BbExpoFberUo9ngr
pj17HSCKpumRoaeaAQr7mAvnkFNcyQmaldvGxn4pDoHjL0fqfuT6wA9JQ0EfOW3wINuI6oWZZYJ6
sk6dfHqMXAybNk7qx6mPLUCnyfH1JQ5nQ9KGDWGxz1krRM92duHj91E/R08YCIkCZQFeIPzY5Tqe
rZpC6pld7uEHZwr+X7fJrcbzOVzDE2+OfHl2qArgvsejU/8D6MaQ6zrlxEFMMJ/zud3+o+Qc5uyk
yrC74TwPKihonQkZlcFczWEHt3Ve8ulXU8TAG6JkZc9a4BiTW43st4DOzRx0246/Zi3Vx9B24HZX
L86M4VkcJOHP5j/mhhwKDKNAiSk2KZHAF8hY8pIOyco8CxguGq7srmf9NrpBcpG667IHZMYm28NY
9i9pLxHGS4lWzVUsbIyg1+TuLx+/MiiwdIrIIrBCiE+1bJV5vy33OD2tGOuJ0ALPAx3/ldiSniBn
FufJyuqC3TXoj6GlQe/O/f8Djmu9iw52VZN7JuPomWtLMP8WwWKrn26yAv4KylvOlNcWtAVX7HfE
g4l6wmlV4rR3nM5lfvAp4LjnpcK1Ec1R8o0vILwqFpuXAq44CY7CZwWuOIv/EYx9el9y2g22Linn
7BVpl8G2toNLdxYE6iw6h7SWl1f4txgOb9Q2mN/EEk3KjxGUR6x8KruLKSh4yrMuHjbzioq7oemd
4CN/Os5VEQr14AbRcJZLkDnYfDgecGQ1SEf/GqyJF7QYXD34918VbzEyfTPZ68WCx3qNBZNDyi1y
iau1yC94d9PmwD0YPdqCAfMjxjoLLDbzDyGv+y9CIiSdtTDZ+GrGwZoXPdiO80ViA/8q/EldDSMW
BQAF62g0sMZ+c4oZxquJyg7nSw108T6ObqvUzPSNd167firP7Si6D3xC0bNrWsrcHJsGH0OUkEaY
ZFkxcVX9H1+l9jxVNZUuYYtoemz7Vv4tSuNR0MoahqjPQGd3vrWzkd5/Io/aC9a6WwWJ55nopzY0
t32ya19AIEro5TtBWHi9Zaq8/L4OKuK2rfHE/J5XM4F8dwlGs6tSa4JvuliLZ1/6BvOcAwmdunBc
N4xyY++9kV5f22fGSMvsovy4oloyFT/jkpTJVgE9X/lNqAU1nHVr8jWxiNnRNeYlj50Q0RupjRHX
/Ijf0ONGfgnm0UafYUqah1wuRoW7OTHVdGFsoAMvcnRlD03td5istKZNJGsoWEM1+OtOymH3MpL0
Q6AdqdCMV0STEgViIbAJinwHDAG/UtT0xh4A7emFPC5Q5M9gVGqhC8bcIN8T/s0lKyT219W8Wzkx
p0w8bLMXVHgeZAVkj8cOyemH9D6DGRWM4o4xD0OF38s1Qj5HNT/PTGGkC6bcp8IbM2DIIVwQ7Aah
npT3NVIBthcZvUXlrJ6QIrzhNfdDLUjOgGPDteNijKkt5MmrQx87Z3j2WA8dg0yK0Z5A0ybIWY+z
+aDoUh8b+phY9ID13LP8zP4WAZQOUD1MKD8a8/K4peAwYsqYIEdckyzAuRuz+z6PWYYbJYALT+pV
4Lff0pImnyyY9wm9rDPdlvKZ5a2sVtHdInzDm0Qxe4tXRrWtLpU23zmU3n/JlMaXwpFEVCuFq5eM
f8gbpwZU75CnBbuV9UHw3TKPVQfPd0is1mxl9pbfuLddaSzy90kxOTfiEy2zEEsHQYHYnDpeAMok
mGFbWIrfZ/bTxIEVfjfOzM5DTdWp3VWYTV8wqIQHSoTK9zjwOFGGMV2A4QzFb05vQOrYZ5e6XS1D
COFswQPL4V9+jeaqPHcZWwoMH57/ex54b50q3FK0y4xgGfREh8we36INLwKpo/gk5geZIFqNfgYu
peyeEyf/hysC4nXWS/PqSUoUDfzCt2GPMHv34GoyLNg4tHkwbjTZO8cVOJjxkMbQphzgFXdTFEXw
CyY1ftVoTdU28FzqAvxumpdjjDFYvs5tm3p7sxTdA8ZC55ff87kPkBHz5tc4kC7ARMCQzWxTXKay
pMDas8nRd1eaZScsvt5DwQqmPuhJZv52aZyVHV8xTauOMPpwdQFfdIDWL9PMqaG/IUq67SK8DIRM
N1p1wWgDSmZINRBGxqJqEuQPuPxvbV7xcghHJ2CiiJDW50NGp7j4h4jhbYcm86Zrrcd4eKMQKceG
wT40fInVvM7A1DDp71s3Ce7jZcVPUJlsecLWkTQXmTlNSv+4yGh2EUZVhPM1ouoBCDnuqVmXIYyP
XlEyceCqVzt6hn1c/ppTQM8/mnewqHdLgZbxgQGYWwcGReVsW7g6CWy9pOovjUFK+U2ArEl5oDV1
x92RSezgIsnN8NBH1J3g1lPW27uEpPg2zLowvJWYocRDHXi+3TKmKExRqd900zXDRNQfZOaGPfZH
wRhAXMlPEpztko0hdpEYgw1holav9/0I/eKK73kJHnzBMtJsG3WTCzoIr+kjpSu2wPIoRArHBd83
TKVwnMHUSsouiOPLBNPRLd1esMvncs1YWzzSiSB4FfLsiDvw+h55lYUa63KomktnIYxu5k7kHzy2
Q/aJIEECHNld/As8dPtAY1l7mGcsLuzD1R3fpnmdyIjeAbc0R61y8AYKWPxnzuH2jjKCZM9bHFdl
10qsKW2Z+x9zweu81ZAeyyiqOfdDA+e/iLLCqr/ClkX6SkigNORWs3FP6BYgVNEnb1Mepsewh0TS
wPvaen5ijo7XAEFSnRh2odLhR+Mm6ittopm9ScjNCmYLxLCvrxXMFlZKiil7roAbkKWumXFMyqxf
d+0harDCGlOB8qwIU4c7XAj+Mxo4tbchrwyyPN1fr09LUkWV+cgcnlZQwar9knO/YP9q/vNyCwY/
41Ot88A7REb971m5yRb33fwfarf+RZ1MB/BSN+xmWNqzuwzsqfa920E1s+2LqAvz0gGiAm06ZP2H
n/X5myS69RZRRRFvLUves8g651BNsb6rO1c9F3iYDUlaloLss1dyW3LqR+ABMjJ7mg/MKZiC8FN0
QXM/jmtyqoLcg0c6ICE2QbZPg9VC6xUp/2tW2YMnMNkBR8V4R9bsVnuZRGfQW0hukKOIqdR9+zqr
1XtUdoHXQT6Kf1KL9B2wmtxy8PiKi3K+UvuWf/ZutvzCgii3jW7NwcWKt2OUlswaRbrjRA1iKrb0
UJkFx3NNC+WhZgnBIydQTxTBcwjlVskPte7lSTkWhSDJeKTnuV0vhv7dY5Foje+0aoCYYWmhFcng
/A7ZVOBMd16yASEdQXN+dtfRvzhB5PzpJFxXRqLIvrTE/Y8WO/6D4xv5NEaaBDSby6ehGRQNTqv5
0f5aAKBPdH+tETaOi6MpOKEiZ37nDF0+GLHE58kFZKYw2/0ebF3BDaWKdISWdEAVhzRC8DCON2oJ
BD2r6KaU82GvflRrMf1OWBMcc8XRrf6/RFhSSJVAwijpoxj0fVjMhvsH5xm0Hjq0OKl22WFs0S2I
VEGWyhBe2Cfquv/lhBmwFYwc3HdsxfLnDj7MQUEYCXk0csCapVCwOMcEi1KBQYz2+T9eEmr3wJ0B
WsANnOc5HUGhpsYzoKXdorzjylk+zeKHcA27dN34wOaeMyqPL5RF8KQEMTC+qy5/dLTOScmBRz4y
TJR/adwQf7Blrh9NHA5POGu41RVkG+ZNhv9hJhtlmPzgWJMlprgw421G1pfIllNgD0nH+5u1b7ca
31waEdG/kAGrvCaysFCTW/MnF9wUceUs8LfX+mEuwBdunNaDrT+2pnoUVtHaLBfYdTb4t+AjO0aJ
T9/TnEfdSyDZXeyqenH2eeixSayz9IdTakvCFor0TR47tzlv110z2IFH1aiGS0Y8hYISMbwuzC93
tDxLbv+14vfWk2NKTOi99kNpf7HVoTQhC4NhPwUWgCInmUPnYui6KwcHu5SDGFvvlqDH9RjQN0cp
jWZrsC0ndsK9O4hdakZGokmY85LBNz37rQkvwVR1JwEOpt1qe7Ocebhir7xc3L8Gv9LKKxXPKnsc
MBFNVd45mXb25TJBRQbtQZpOhTADKx7WWw4gxQMbEbj2eL+pPXNJ4QH9ShE/sYbLqyOESIBIVPDE
E1bBn6Ubs/pfVpTdUUIacCad1c9oRcl9FEwLK8G5fhAev/B4WuhYtS6cN1YZ/T6DCsLxYRak5J0y
cF5rb8rfmC/FX50HwNX4wu5m3GXOTrkquiOw3rNWKdGUCtJEQ8JIyTJKfDmhgESRewMBiVbRyJGt
V0dB02zNKPeRVOkl88sbeg4hFo5zDAQ2XVjn+t6NBenHOF4qmbbBBnMKjRQeP6cLwIRTH62x+SZh
IXymMj7dFhILgct27L4taCcj5Y4XsJH5nbIVMTWgLMiIQXhXwK6gOKge3VMJ0QHpuqewN8vNe7gm
BLf6sHqofI6uprfpUUs/PceRxOXastA+aVdOL4kX+gf8z175jXgBhsTELNzLwXRXHUVDcwl8Vzn7
wDdIuhjP52OesBX4YJkp97yBoCXpXENjWmwUM3CE0b+kjsZDQlCmoxOtz5DA/bI64TUa9rpKKiiW
1Gji+jHJyt0BryPrRXYnRKgODD+UysDgiZ/WJpu3C4iHd5wr8tKqaDxhis3bndQ51MuFCvINJfPm
3vKwuNxcvR8xes6BZEh9jmYM9TABi52KlaZdwUmfjetFDAiy2XYlATvOR3T6Fm5vnll+qGvSht1B
pql+tvnEyYHIN1cuKSR7SjIIZmx42mGPc8ynllZ7DzzXbpoyS94L71+WNUm8hrT9ZEp/T/mCh2fK
u/Sho2XvUvDp+43H4Q0Qdo0/jdyc98rVKb8diBeHOJH0K09VcU68oP+2SEgnodrg2S9AvxueRUAS
OLtV2x4n6x++fAJt5cSq+Chh3hyHCWMCG3HcdHkRLyetyAmk85A8YNobzzVHH5qLLL1vmaGFqHMa
/42wCEusJLDLa6X6FB/MDZhohhQrKiOmyMH4K5uBWjSZ88SxEuIXqTJHMn/RsAKbEc9oxxlxoill
Gh6bZaxuCFwdH2cbsBYYsnA8rw3nMcB7FHSygevuIAdgdeT6oou174P7MiDZt+mtjzna9waUblP0
I61HwLe4uaZqS7u5d/YZOH4yWc/Rm0sAMN/4UaRPxZpy9JdMR5BqhVa8vQFJYjvnt0ScX9iHYFjz
E+b74Xtlj78BTZx8hZSnvpEBVh88aeq3ecncu3zW80vbN7D5G9jE+4YU0F77orOnuGcY2JNMi78C
B7sPzIbcPa3xIF6i1Hf+Kr7rHZrn+Jf0U6I3UdBMOBpasDwecaEXr3ZDuqpIs62kro6kosXeSWOx
9fp1/bM6Vfy+BAkFdgWogg26O3/E3NfPsij1tzP1y+9Bu/2Llov7bJppOg9r49IwVi2v4Vw0hxEI
wQ9Wr/9xdl7LkWNZlv2VsngeVONC3Yuxznpwh2tBreIFRkaQ0Frj62d5ZnXPBLsqc4xmZZYVQQbc
HY6rztl7bYxSERGyLyaneHQjnHbvQyFn7JTKjtNrNF4uuCXkD9s2zHzglDVqpcoB1FhDgtg39pzv
WJCNVQuID4lcGd5qF9pV60sLpXvhXE+1NqLh9e0dJkAUAGVtxfuENFYEfWElN+mIJIFCMd4kmgTT
UgNrttXaS47KQPNpQW+xIMVrFBwIOd7U/lqmYFAps+jP0rKhuRuddiXTrLrKh4pqGpvCErB4TcYG
HQ/3KOy+wXPfUfSGDx2NAIOrUYTbtna0q7y1hmHpZEhs6LTG2kbFobPXxmB8nfCzoVUqDAOPWtm/
ZUMAQJnl1ytlZ98kA5WwRa0JhcnIzHDSBkGw4STRNqsqtUacvBidxYqKl/M0yLanYYbVAiYYluLs
Yh+g5GXqUFa8cBJWjrjHUMNKkbXaXHe2WXC0QWKznaQGtdR2IehDN7Gr+SCBQl/hFe5OtajzZepU
xZ3jasUzyhZRrSIOhN7g6mm0Rk+Vb4vSKsm7SrA6gTbDkD/D8H3Anti9mwbH9kWm+Q4RP4NQe7tz
OQ9Kg0SV9Si6uj3F+kCivEVm5aEC/+wvwHlOpy73h80YTNPrhOAaxEqpaD+TdWDft7kDcqFRbbFH
tmvkx4xSbI7tKW5OQSKi15hslGKRhlgrQxhfj9lQauN1nGscaUR3WeTQVSExrFPqkVQwE7VTcEzK
XT3w29w9hcDK7XS4aoVsVrEP+wgB87rLONxS7sCV6Ws1QtVQFWdUYfNrnoTGQ07G3qFxRw6LKPJS
snrjmPL/2C6NdtbPkxWpkxrKSN+ZA2qfBboaTrip77fEfjJJYfQO/DVy3uGDlWfeOIWwIe90NgcT
X9jdgt0+Yb9o4kta+gM5vTHhxTOdkteOx/Qu5HR95VKipgkNfWlTuz5UJ6Jg7K0vTFTqVe2Xj7Bh
xYYgNOcQdCASIFhbP5AzTvhZtaRgpzcM6ZJq5LBrHTfZCTC7YkPYc3N26EQQuuHYJOgMktD7Mswv
FXBf80LqtBfdQIzl3Q3Ml5yW4VqFmWmT8UmhlE5rUOg81ph3WZAQTNA11GIEY02Sbkx0j3hTJKkI
Gp1hwuOUADccUcJgrxthZuZgH/4MZ9zpCxNyBulJ1FLAvye+uqtKnZ18Tlmz3dCXx18fM/3YnMyv
QtLi8XMXSX8q4jHHF5gOhJ8nl5O6T6JQEUOJtlrzQUIfSfYDJPAbZrYxPQb4Dn/0Uq/OlyMEYgQe
CCYvxf4dXenWyjJ2WWjslYLPXnG+KapVLLERqjHnCZVypLsfSghebGz7qvSv9UHOZG066Z7jBhl6
jciOIkIUo2wcXaqlJWKFJGu0MiPrJ4cWkCwp1ZstABxHfG/GVJ6zLCZC1p+HFdA+sRrCsf4eWC2I
4SzvyiVIdflSBvyEnsXsCeRBVwGnYWpOjVl8F1pL+EFgAgCjkBkmxwGF7KYgG30lU7f8SHM8kq6c
bLI+iWC4yN1MsZjN6MNA5LAYkWzTM0rmlyLKOPsEnayvCplotzT2nZUxhU9dmJaeCUQkM0pxRsBS
XPlF225zd7aJdNYbcBuqviZfqOcTW8Y1epdiydGjOiqrQXg70kSAGk4JFU5JgthgTJGErNp4QHvr
kGuwJLBgOpjNOKxsUQEmQEkoLI+TJGxYuhfmW+ZQngN5ZyV3KmSsL6Qzh6eG0ss+66uLorFogDzg
1c6pRvy+ES/nY5JxbY7q+nWZDM1bwf7mCIZVrihmTndYcYW/CC3Jij855gJpWnaLOVM7hxbTRE/h
844+jXa8HOAPorpQli0f9S+qCPy3lUm0EudkTYKYH5P0kNeSUt9IjTc6WmlavlZ1LbZsIoEbG6OV
rflS420WErqTAN2+sB3aYdsHUb4LcIJ5mMQQyuuNO12Trece8nbutxGNFR4/8qk8FUQtu3VSbAbI
wAvAZxg1Y0RX6ThlFB0hQrw0NrV8K2ZuXGDEzLd2rRiVvi7LaVXlpKzthzgAUKjKiFBr0ZNtO5v4
b3O9uU1pgByV+F2IMxhMzgP9hkWadUZJnV/Pz7HilIcpcCCug9YqT6zthXFP2pdpDvdUjMg8s/z2
QEWZlIzSdPdp1oiHGlg73X0msie6SxE+zQsMpCf0CDJBWN5J9tCYr8LK06A57alombfKaJxTKUzK
2BB0n/gBM0ir/HJL1yHcgorJtvlcgt5THPGehkjzTwmiiwMrqh+t3Jadv9/glumq7pJmkvQvupjs
p6HpSLYZOapQyfQBXzY0FK2iE+eRyXdn+VGCGRUHD1HlyM6MzkGoo2vUC+Uc5edQq6fXjmX+0M1t
vOox2UTLchyGa50eUrxwS+HemUxQW5gX7VUDn+ud3kjA2sR+dJOYjDXk092SDJFta4AKVRBCd3DF
IbANKQfWEMSnhf5zN5ZMiEOszilFIBaJnt0RUTrsGQ2it7s+zp5iESHuosezjtq2J1GANL4jlrAA
Ewg2vlaVHxDNlrWVbuJcv4kqcx9xmknzRluNYC8WU826whGP/5uPsbGFuHGn53O7smJLoa+Hd0wZ
a1NCOwWG96hV3ZNdGCOJViEPYDJ2/nFm6T82prXtcrrGempcVZV7iAzes3QMi/mEVGEtM450ukwy
J/wnREJAk5RrxCvYC5UHKAqsTCrS+9FUz2Zj3HGMVaCRUNbf2tEF/NjoRFEpm4TzLiGZKo/azDMB
by/ccOo9GxEvRT2c13HJmaRK0mXgRtbKTcdbGRHJjc9EbqlJ3ipJuLjtOGs54rEnELxcTMhAkLTX
hP/VFTZnvPNybNd5Nj+z6I+rfLAssFr2D4hJl1wc16JcpDh2Z2NOTSJ6jyrnZ6fjDc7Zcexd0Tyw
2ynA7Wc7l/alOYKpC0ftJSEvGoqM0m/ywV9C6sW5kIhmOWHx3QZadIQPunHIaV1meU+4RbUawCN4
9jBuYQlgw62Rmo1OszRRbS2cS7CMnRnzHYnU3Qq/93f0A5ts1polGigvgA+3AnL4VgZQsDO/M8At
IJBxuhekSudG4pnEWMP362ISxhwarJFmPZtioj1/Uf4VR1MWYmkrf9MULuZ9qrwKcExSlA/I4CL0
Qz3yaL++13LrUZnNFjbxuHdyaa0cq2s0L+WMRNXMdDH0cURaBoSLb+DnUdYAt73tCw2joSQ3xM6j
BavIrp5C7X0I8M5sSinCjYv01GWzr1OjQJ2ONIC04UZOWurNBccLBqRnhNiTqCQj6Rt1+O4aNFxZ
Pw+CJ7a3Th0C1yAL8r0rHbAfrpxZyLrbdgSkkzgunHuj6dC6gCCe8IgpTFYLUuY/eGpnOgkX//to
bFAmIMnX48KL3Gk7mBqGc/OOdPWHlCk4AaXhoUJeuarzl2yEY6LBSAEMSk64SRq9yRlRt8A76MM9
DEEKK2BgZg9EszLHeN3HRvMYJCMq4PDC4Ix3oRjMkzsm73lAuYAe2G2uqbeEjcspwZFIlm2pJXvd
8K9t5JFXPk/FmqEPfk5xygMiN4JQb5x6rYV8OMvXbprYeswHk7epBXeh1iA6l9j00IaiwmFTdjFE
uD7nEIAK5maa2PcgBqX73JElnzJK9HeLVq5qEDWKUoGck1v8L7eh0K8JvwLDSe+/XFqgW0nxdPd6
Ul7ZvjX9TJLpWhqyy7yGpguiWiLs5/klYq3iY6TsEzp3eGhjtE6DLz3BdRa0xO3ntKPylYn4vnWo
XuEAm2DlLgTe6xONgLdwTp4Rp5VHjRjDdT2br6Yd3gajYt+Jj0Z1EUOERdvUbuxQe9RwlsJ/YfPb
PLRVt9dJASam8cWiOx6z0ypzu0y3iDyZBUIy49HLy3Zr8vATR2t5g1L3MrIXo3YpDFftDbYHFrea
kn6UOTeRS5+4HOIPilEo9jpoDKMR3sUR5T8fimBMKEI2RsgpgoiD/jhDKa92hLM+5vV0RqPmkbEa
fKQZdnhEe1EcQlLPUy+URNtCUmZD+lorugCl4q1d2nqRcdvJtNg6QX8bcYHlrNXrUCFm4ki5hA0+
rqkdeZEEBuVqL22I4ynFQZMCAb+EmBASUNy1YNQk0pMGVebRbdx1OWGdcYIPOzGD986s37C2USIF
N76l0UYwkj7Xb3oAxgSfBATSqu4upRDg0HREyPUuR2Jzw70uKpri6JQnaJc1Urgw5PeChNN3xfdT
KJyx1CVhes67yY6vTGJUOaYu08ZqVy5IG24YcGj0gPELUwmSGoOqU12GNxMihxpkVZgCBwoSvs86
O5dK4X9lHc4CIhZJr3ggoEJjxzLg2u8VKGwuxC7HGciMgB3bFcFzOYhtPPqnbkzBAHExV9+nBO5i
nU62JDSHrwF7j/t2kgmQ4xiTTAhJ18lpM9Bu1YX/kFQubKo+aihkm2+0ua6HQRzALJwNgLJo3OAb
Q4nr245K/W094nDSNJeJoq4EpX1246aqTnGsneWEPx2SfVaRnOWSpuuLn0boUoghM8TOHyAZeFPc
IiSyxHdN4Ujm5M5wDVzYnhdObzUCr6RvRQLVHnNVunFFsQuwe6GhROi/yF1nA+SNZ7u3H8iNuSSz
9HIZQ+LZJSyBrtVHm1S/hpV9l+B8X2BxXNi1fkYFlXu6HlLVAZHppUXsrBykcLuub1k6zKrSMIUQ
p/kUKlCoixEYE+Ic1MVAu7cmArqN0zd382DeuVNwiKwOWDgjiNCD0MuaRHq+n91LW3qDNj7OTQMQ
PY68iMTrTV8SEgVJx/iOK54dd0LaXZz76QfjgJIXUJNLyMelmDnvQ0oN2EzB4VLJoXNmx54xq4OY
E5T9yVbTIrI+Cpx/5Yq6IwTwjIQdt5LnBoSuH1mc1522X7dZc9M74cEFon6YOYBsw6xDURCifs8q
ntGmuS7nES+qOV2DTTh3BicOI1rnPnHPqrLewyS2VqMVrlNcYvk4rk14+kXqfi8rNbLUgkhMfSJz
VR0vjTrc44p6YrOw6pCsLm1zvM+dgm16fKBf9D1rhlVgt6tKVLeQmo5KdZQ1Zn0XJtpzKykcoYsG
oQKGsHpjQ5zskOhHy4TRikul5Xn62c4KmaA6MZdfYcC+dCuwo7WGRcphTLcyx9b3wPFoxXZJ0LYZ
skp6eqgOqsMIPcfqznfsfSftnTGA2IpG4HSNKDZzEuR3KKLYIfvlD6FNVy4RHSfXp8iuG/FmyFzQ
NW3Kksjqb9pYlHABen4H/TUIuJo+/cx9PGPGNNfnqqJHDHuXPVzLA1QYkCQKSfheoZ0hwEy7klIO
4KMdisSlJH7QqZQFRjTsr6o2ohsAJGARsF30yKGdV60dD4RWSXf0VExnBkdUFOG1RFEC5ia7nwxH
bEci4Zc2FqKHlPnjOimDJvUA1hccT7L+qR8cvtr4nQn/LMLgGq2BiYGhPEaN+TErRVEVJeuE64b6
xGUBPti4VRcxio0lAvl7fDk9iGBD20x9cjR6Qra7gqANNNkc4xza7EweKAQbess4Z9yWsGVibys2
e8qQuAVytjsJOtgquuOQsXbYEBOLY/d8G0bcLd2+O5LBKLXlmLLlsTuHJae3yeADaY7s6ql0/W1q
9+0rEtdDjXUmJ3OxUOUWMPmt7h5VDcdPh1dDVSLTq+qMpOUVAMnSNbrvtjP32Y0TOQdUPK6Hc2XV
4RnThuDBsfRqZcTIGrBiovni+Hsl0PRxwDAO2UgY9orqebKt6vn7HzKEBrQqha2KLayG2X8Kx5nN
l0v05snK0EToCbZS41Q1UJ9MvAYT5mtytZBjl4pGRAbP4W4mKcLLLO3DTAP3JrSjn7RzaW/qCPvi
FnIeJYMpmYe9nrHUWyZEcLuTwcoK6PbPtBreNQzG+NKrYk+a9X0skY6Fjrv3A+MYzq3NAZ17SP89
5LQc2PrRxR0+ZYDooul1YC3mqKyRaGmkO1SZGworBHNh9K982qaFToWYem+ytuw6WgezG9/peA2o
gNymkkUqCO7HGGKTsD6iLnrAfgQUUZfpowKgvuhMAfEZEHxTh7dTEL4NnW1dSXR9OCKISUooAoRx
6i7s3oqflTk9WDr2n0DrUUg6c0eMcvx+UU8Q90DgqB5mDyWhITSk8l3TOaeJWDDol5NzmEOUTxHN
DPZaFEYEjxr96Bx4MoTAk5wsZE4sGBykR3k7K8TjgGp7dvrGLUEf+6CbEPgSV4N+4Wxi9+a8h+XQ
S3XISm5m6IS06LB00zx5gJGHCYB+5b6i0Gi7Cgdj9RZbM9hmFxOwZXCYMnMZrn2aNbmbxx/5mD0O
dbvijF1/lC5b05YTHV6In7RP2DnILeGQPGlm/qZKtBTUWsKJopAszTUS4Q3p4j8kxHDY0dVD5oTZ
lR0Ye3Ic1BkKYm3coFMqdyTnoIO/1Zpcj7ZjBeoDrE0f751iSvFllpHtvuo22ENDTxkidrmdgnjX
GNo+CYNpU7rapnbg+LUFj1zblCut7DetyKmGJfmqFAT0zrU4uL3+jNN2XFDIirzUMfO7GmLrsGrr
8EHk1s2AO3tB+d44qwJ5nY7X02uRWCPATsmOnwj8BLlURp4ZBW6O0r89zHb1GIVMIAQJpvlj6BTb
MchNz2kS2wPox2zQQTSa9lhZL2xPJk4732GzOQYNgILMmeplwspCgwQq3QSq7Bhr1bLGVZd6zVBl
9KlJCdDgNhxSOwuQjw9sYcbWo0H9lHBgBZkCvkbQL2a0FC+RZT9nzqMIU3KcXAMHyFixSCUUGWUJ
1x/r5o0RccoGrWgjEux4QFpCDemMCCqtqyxn4HGoexzm5DugkhJjYrxKajav7Cq2nTN6IGzXdqEe
EnMOqOwqFzujFNdhmL5Y2Aug4CFr6JgxKINKZhVCYpCeMtuHVbuuIu4c2uz2rnUJvOxKByiDQ/oq
QK03QsQI9BH8CaULoqFvf/uPf/znj/F/B+/FNcGWQZH/Le+y6yLK2+a3b9a3v5V//O3u52/fNENY
9JAMVzn8/Y/XW8S9/JL4Xy3NWaT0gdgbvnF2uREVEM+vXdr+9dKxReRqEIVi3xTzz0YwgePqE6uv
Xfzyef6f961VxTRlVm3se1270ahfFEV6/PNLXz76v7ol5q+XNrWAHnQKxxEYBjjzPIJGoAPtpYGt
lrUOYe/PX+ff3Xrj19fBN+agkqgM0ioSuqEd4agz3+7XLi5+vTgw4QwBV2nsIyt+oaZ6gs+2+9ql
9V8vHSGlkSlV+r07xKi/IIWsm7T1v/bFSvfXq2sCt12S1Njw/Yaky4qkT30ov3hx9evFAQ4hgaXE
uA+a7qom0Ze2y/ZLd0XKXy+Nhqkz8BwbexromPUFwzQBfvG1i38apQ4KitgwYNoUmf9mtdN3mZTZ
F6/9aZjiQ7Fq10QsODrY5M1C7CKtOn3tfX8apfhaUrpRFdGFgDiBOlIPc4r4i3OA/DRQk8pUkMQg
7M6m/Ekn9gjGcv+1N/5pbGZVCf43sss9gSeL4tmkdPvnF748Dv9icpGfxiWSJMhSMSmXfWgjk6bj
KRdNr/VQTImwj4jt4hwkEcr9+cv9mzlGfhqrlrQ12yrqcm/mw1sPN0qFH1+6svNpnI5Jp+JG5OU+
ddX3wfD3rSbvv3bpz6O0wg+byYRwT1FdzTPsRjpJ11+79qdhOlZdPfZmNO31Ut8BvllM+Xz7tUt/
GqSdm6G5mINpH7hQSykkD6vUDYavTV3Op2GKFUCvDFwhTAHKBF9uVDsI8Z33tff+aaCGtA6GRnWX
sMn+0Ihgoxfxzdcu/WmU8mXOFatmvye4dWWE40tDzNzXLv1plCp4Y00rmn7vNwnyJquyV7KajC/e
8U9DFasqQhWr6mFSx/65HvGEoVyLvraKOp9GZgLKt7JNPPnNBRdads47UsyvvXP709iM3TGD0oX+
3w45saKYoaZGht1fTGH/Zk6xPw3P+mIaopHT7gWuCNATsKYJavnaV2p/Gp+UX8LEN5FozUqCJQmO
tVW8fulpsT+NTy0giLsP6ooTHqd+M6VUXIk5+toIsj+NTysYbb/HArefISuvYy14iMd4+NpyZH8a
nhFYCsOme7D3hbiQvGTGSRb57dduzKcRqoS0uWRR7Ak+4tw79lSxsuJrK5D9aYwije5p+/LWwd5A
B5P+WnBy+uLFPw3RLiXxnpZZuY/09B7iN06dnGbjn98W17xc5l8s1vanMarQt5q0cQp26PfxKIu7
TH03fHRwVvfYBPfAN541zgSYsvXl2DYPDpPPJrTfu8AicVLO+7Gol0U1FtRWyXazEytBpda5t1VM
7A2WhB3kEDyrSWkslIO+Ftwiymc8Bq3b/HQC/TRQOAmBtCExp+KKuQTPu7iJ+0sSIX5j0tJxRNlH
UcZvgn4gGByDIr9cO50OoMgM7DWt6JuAnBYZdNuoFFcpuY1TMGMibEaFbsNNrpKpg6BSrZriR2zP
47lxgmLtmyQBNedCesGQ/EQ7ckw76y6q3avY6m+6oX8aKY0RYJVsEHvSl+0vcaEdaBuZgwJSeZ6s
W0cPViTW7oCf6Zjh42MAR1cid/OHHa9EzbBcFc5Dp9ZQLcVp1sJ+JzCY2qhbyiyaDga9Um+ONNTa
JEWhMDk1YwtwdiCSfOJu9FUx06CsBvUOoBytuAXwIPFHMJl0n+QlRUKvrG2dDdau9EG76qpZtepB
hSbBOAgoN9ih6+cyJonFah1yi31z5VfFCi/xQqj6GZtIspUkXVldekU9sFkPYaXdy7oYX4mXX8GE
hoPkbuA3r+eRcpQyuCQcrC0W+T5dG3SywPTbRK1I1CvApvod0WAUY3G2AM2FzQgpoZgWlKCJQ2hv
adywj23PrVXv565uXufZ7JDuuvXKtGrAKERXueU0U6TNb2rES71tXvcKzh2ROVm2kWS92RT5QtAr
iMUpWoPGHGhWSf9utPzhGvQCLYtWQ9Ksj9eA3m8MRztjoUI7XsQPM1TTJdvGfFrjyN+moXmPa4RW
LXYHE5Ew/S0c2/WqdPZWPG59/WhPWzdVRKTlnEnw/iwCtDYU8WlToOWYbLxB9UiEa0Ri7TxH5wTM
yFLv0M4Oj2itezyxxPt10dJCqbOKydXSoOYB3CuWafuWm7Mky/6kMKolplk/G9SmsuVw0RLbOabF
MBi2DiVJiZBpTSmtecRyGYE8Ku9nUAGT7J50rSucLUQF17mvKcEXp17ugvFRETsDjaqrVgDBkSYX
kB/oxn4gNgJnbDb2rqwmvCVuey4YLI6O8c3w3X2U+CcFfDXaqJq9JMj4wV5m/bQtY+IlTgmhNEOQ
PwwtguZEdUT6Iop1LNdJbwut9ZHd4ncUt7qtn5q0KT2SiJf4IRdgP06ZMH74Be02x0TcabrRsA0G
ygJzC6A3rPQHFOEgmoCHgMR5K01nrVPcDnCbJssGdwhZEq3rBVQHtxcIgqOqdWRRqm7ytZ+XeClh
e42Eun+YYdMuySpa2tk+nrApCs0AWCY7UMfAagtCXxaZe1HEOCoLF8bMzen099mab9pWpfW1G8hG
W+dzb694SeI1gHwqMaL3n7ZGOVS0RvNlFjlnZbhMQGIaTxNhwGiEEn0xmPTGSDSFeQxLDoU+IvPU
fk4kxUHPD+XKbGb+Zbu28f8CFpqS7GkQVcsNtUjFQqnW3Skf2iZdtew8NegTgesaD5K2XhOCYWzz
vbSKHQom/RjRLnme/Q8dXUrc0r7rDPe60uISTUB8JAcN57zYSbO4Rz91A9hy3cSDcWX34PQrmyQp
qnz2hSubwdICPoOftLzTi+zMOTHfNw280zq/oOTS+QJbfEJ3tGw6gn+N2saZLkZ3rUGoIc12DTD2
ICP/OSja+ooUPwYTOx6xt2bOfHPX2JDTgN9mYNaWinQ6ol8o8+IA9ak/IfiI8q1WFuJjqkYazVR4
zSuriGJSGm0cqHW+TucUd17Dg1y0K/Rg67whsmpmfrBx+wee0Y36WqT1eiB7N8TRyMNYAKPsLtI1
SocbsuiBi9ZVjNz3wNb3+9gZD4Tw6As3RcPTZuWxw5UzwIl+clyL2MzOyR8DPIjbdKa+zCQeHSt/
ehyIpwBKFl7NTZ/f+ZWEhFGWNjA6SZZRVuztzKZaG146jz4dQ3kPg5L/tvukhcXT0KNdZqgaZvi9
9kCfoyzItA+ZBbQlgRNPwrKmE58Yt525BYMSI/WwXVQzTY8YvUvuE91sQDPSsqCDCC4dQNeqy22c
7C3NKkyolwVV01YKmNND2TteoVX+UjXEdUDYS+m4yHuuD0ttaden2TrF8NfFYkjD5HqK9PzYTCnK
UpfJQA5XGgJJKeJoaYDPNk3tcneHbtWmxXWg7ZiACMIwGOOYZ2CmGi/CKbdMFHGnVkabPQC0RmOF
iAdJ+pVmtd19b2jM2DXcNaDEVW4sZ+QbCVJd0ynfEtdeJP6cVZBPSVAik6RiiI3hRrB0zvqgM9JV
ex0lI5GerYHGBupyZYkHobnDXaxbzrMTZ6shHVJ2EZRk9MLlbtHkDZsnFgRkH+xygKsU2ps15OrF
1IVYloVrH5xaeL3pv/p19072SMmygOWkkkSAhY5WeUmTo/zSyq1C2tF0CvGfzgTil+iRAPnRxa3D
E9PgqqjFeJ0iMt8ls5D4CKSwViEd2itUS8D4sZyhMF2KlPIopEimXOe1k4W7AaMDcqN+dOUd0wGQ
PmtFMyZdhiJdNaWbn5Joq+QDs849xcp4r4YWCYiVa+uxsNhBmDfWUNP7SV8n2qbWuOk7x8IqTlcA
uiF+XjKj9NhaQynxLggdGKT6QTcz8rWGyj65BD4G7gEH9A0f8dHXio8JVOkWp8bGn8v1NE0L0ASv
yajlO7MbjobVeXhvXAAYtkEKYJ5ASoi05UC3vUHowG6+TccdQA8YP9ipXqiaEwUDBFELiLQbngIS
ZBfYBmGf6twZbGVl4NwS/bFIp+WcJQSh7fRc0va9ltFZWKSmlg1h4/W2d466kRuvvhaxaOpYvBKR
0rzVD2gnzx1JYlUywvkvDthq5iM3Sjs2tX8Tz85yRGio7eByzOGSQeXQMgovHUixb9PwLAHyeUZa
ExzYG91ymGl+h8MloF086cbsTW1BGuJNWhEhpime+hyI2sV7ic0+QrozGAgY0oPqs7ViVLeNv6vQ
L7kD0dpyvsZScmYrnC3jutxKwrMn1Ddl3yybyFrXnb9tRrmB8buYCfGtdGsnxbSz7GDemKRKLg2z
ofTt7MexOVzWiTR5EkL2XpjBKy4L/0j2UQYcm6fXBErnf/iXp3acQFzgue5OZm59SFfPCcwTMDY7
eYMLjK1cHFavqki2UCPN84ByrJ8aAClkc2qYIgqm/Ki/iyK5Kse2WgeqwDbQ2yivljrEgI0jx4++
AIN7AMWUXALGIJ4d8llgEcSzBveQbAtk7GlBCrdVnpTo6RYF4oHUD26r4hgBEgqvoe0m/v3YU4KD
5QtYdItHeIsvG7GMFRE73aBtojiKt0FG7iKqLSgC5UnHfTA7mDDTBoet2f/k6TvF2c88JqCjSDYz
TSBjlHs7AXKWi/xmcrrbgmV3QVhCvNCEkeJ2MGy+USt57RyRETrAWXer99NzNjTPEchjDFrGUx3j
jtDjw2SV2yAUyU3ckYfBc8C6pO4ssEopzxRN9oEogiP7c3qWhYNbnFCy0SvhpHldPl6lWsNEV3PQ
sLuarWUsJxeeIYlHC1KBUI+VJQSPdM7YOMbCPU9kVmMhNzDFs9e9pG5i0/Nh5qZwF+AKTC6rnMk3
raowxI+0bIW51NLIvW4NBCW9PtzLrv4eW41nDE/TjMMzrcGRZU36qNUpuvl1pn0PZa6D4280NKIh
wVVsA15yeVFm5TjYVYTHYtM21sBqq9lgSBt4+V6KbmqJunueQGjSwATlssxgwniqGi/7D+jLc7JC
9HGDx2IZFwD37Zdmvh2in72uX5tCfdh6/vuolJfGtzbFH4ZbenZf6i9+VGY/KpgLtK1CxP6cDnOF
IyC57+GCk2GRsNFczvl0KFqDLVN5ocwWmnyi3ZkZXsJE8KMYq2MCYZTQjodpetRntI5ZaDx1zXgF
2BMmcTaER7q9PvKjhFxlXCRQ49DmCU0zdq4FANJPsMw4U4OzEVxJBMsrQAxiEq92+bt5Us9ddedc
+rjFQK630eNbYScaQFbvPMmJb2+2hucoa+sM1Ya9AN8xerLstSXkYXBzbWvizA73LXfIJS1j0N/c
LODc5YDpG4qJZQ+fRx+VF90AM6OFmEf2/FOsV3sJAW+vkBYjkNW8zEcg5Ffa2nSY5gcWhiFAMgn3
iqSGIX2wGh92eOHf4OrQaN1DRt3AhbKxTH/0LWEUZhcCDzZQRbEOkUz34HOkhg7QvxqA9jcEh73S
ip+2s8MeyYUHsTCCeoV64Y/W7X/80rttfu/lkoQ11TC+2k9//Md9kfG//7z8m//+nV//xT8278X5
NXtvPv/SL/+G6/7zdb3X9vWXP6xyHG7TTfdeT7fvTZe2/9Vdvvzm/+8P//b++1Xup/L9t28/ii5v
L1cLoiL/9s8fXdrRBiXF/25eXy7/z59d3v9v3xbvefQ/fv39tWl/+2b+nbRFUL+ukgp7qWNQPhze
Lz/R/y6l4/ATJm3Xtmzl8ho8m21Im9v4u6W7gp8Jy3F0x6J21xTd5UfO3w2QgaarLEfp1MGk+vZf
H/v6jwrRH9/Ev26yi1+7PtLUCYi+ePMdYZNKL8SnYtgESsVQNmHZp3DHTt/Ym5445Ots0y+1G/T1
+Kp3pK8d5F8UmcWlhPd/K1j/84U/lfjMzKqKsgWv4+n1ItiisF/+uPBal4gavGCt/qIe95ev96lg
WVRBHKJdXmAe2CFh9+YtWo91/4Eqygs8+y9qruJyuT/7eJ+Kr3oxOH6H1jh6rI//h7vzWq4bybbt
F6EC3rzCbcdNbyS9IGgkeO/x9XdA1fe2uMnmjur7cuL0Q0VHUaUkgEQic605x6xUJ93KP8N97Mx+
Vx0SGz+Hm/z/XuFJNZmYU2UplNZOds0uS3Mbgtmm8YQNX2Ob7bYXuv2ZOiRz9MNlmpIiipYqqaJM
mfLkMhFdBrPJYkIiuzbBlEvqVkNGu5RCvjHBjPqYqQTwTE2lwPCISDCxvCEYy59zaBmbsQ/zHcAS
iYreavGaDVrWdjKbhD3UisohYiyj72IGspEy1XqO0EgEQcFjqQ98Z6W90OrjnguHdaCGs3BTy6NA
E800Uwms/GjEDhgpj5MuTICZr/yIm/Eg9k1+o1LLBE40hgvS9cwkH1UWOrKY2N4f4HNo5gaPcbHp
QWNfpCP7eTJXy8rALV2bD1NTdIUD+82InNCoS1T9mC8GdZi7W9HMhHs5MXSX9IWw38VK3D/WNbop
cR5iD8VwuemipUQ035MJlFDVm42SmuWE29obpg7hS4aevQqzCBN8Ont5An0OK7xZQJEgPDieJc7V
hD6FLpW2liQSmBffK2g7nS1kibETFzP9NgtytYdaSfS10N0QLCa6/DV7bGbSYanGYUcFMP+J2ogj
0KhMfp3p2fdgUucDQh+0fWU/YW/PEef7JXBLTJNx/IvisLgXcZa9NgRuuk2rppdyXDDHWqIdBSsJ
fpokZeIxHjnjx31bfg81C+V5rrZHIAcJh3UyJDkn1gSjtGKA7nKcv4el1nMtgC+MKlA3SzJMV1Ni
gryRqM4bRZi4phUorqYQnVKublI202wHTSM91HrV74i5ybekOiuvwGjA6cvm5IvFJNziyCyY97BI
vJYaVu9R6R+fW3YqkDZKFZZhjAseX2ih6U+V0Zm5h3sP1J+2JBlZ3EKult7EfpIjY1lHy2U6RM09
pkmiXIBiYK/PxPgXoVJJ77eVUb9IhHVIzkDWwEuTzkmGhlCsf4gdpW2/sIS8IXNrMTOvXkAiFuo4
jC7JhznotTz2jRgbNEBwk6O1gQB69uTUGtnB99VVblUoa9s0tjIUq41i+dYUGD+mKCyf+iBeg9JG
2oFiIWcHPL51dxXXZdI6k9wAGkHvC46kSuVo2CpdXt+IZdne09dPb+jjtDlsvTK+q2UoF10uCEzo
Es4IBGnc8eB2E5R6gYCPB4x1vW9ohe95/hAVYqTdP0pNGxGWWAOmM3g0nLsfxgn/ss2kAMPZyR25
u7oCAwlwTVSPYMk0mDMkDF5mgan5aitWt02ZJs+NKO+aZEg8tTIUAGIo7K6pCZPGXvcBEtyB/J0V
/LrE2xxuUerkGRxqkcRCT+90Tp450FxZJV7dNCuinPv6gGpT3aZVJSSIp9e8ylgSZZMpYUj+aE14
4aDPmy+9LqxH+gKROSkDUBgsotXxXeAgNZ4SSiuParlchKjQr5t+TcrMYD/Q7rbLNH8xIXWhw8rj
6zboSsvWZbAVBOYlvggqxpeBeNyNllRJfgiRjQe+9k+EwXgykV/mdlKWzUtBrx5QE8k75KP1hf7W
4MTLbBhQzS9+K/EijYTkMermfh+OVfYsEl94bFhtnJSIJvw9enmvmeBfdUpIrpFm7U5AU6/VwXAY
W6KQmzmWb5pq4FEuMHHaGnBCCrHsqGdatJ8nUyYBZTEuJsFkT9oryQ5uSOozGdNbFthpDVKluAqb
38nzWj1oJmvBnBrKxWgZJFrPiYABr9UceHHdrqsitM0av8qQJgE+PzDaWxwwyWUH/PcXR33rWhSo
/uGS6I5i0ajbrnhKE5MYjU4ucNfAWHMlnkKMY7BX92VBQTeTwwjw9/RTGQw5RvzJotDz7mH2WYBr
eo1VTPsRv2UoY5/EoUDawneIEEB/KniKexQ0zRFdc73SwsL4TjVzxeMRZNdlkpVX1Lepj5Py8DOs
4TpRp7ScBDo5tbko342mVmxg9Gl2XqwISQDrBPqVOjVQ/A4gi5cXMBadU8j9o6ACJVGxMDmJArQP
JC+VCzICvFnIObABekawHOUUNhTL5l7MforGwR1bkn7yAGcIhbnyWOPcumkDETcfbN6jksnxm26M
+HKFBvBqKlsHAj/5LECqw1ufk4glCtJGT3MVRy5R07GuNPvC1Dhf1xgKtiGnQ7dm9+/qy8x0S4bG
/JmpYEGy8fsIqttNYJpdyyAHvqvYao/aGGavxFu8hJOI6LBD8yxYqwGZELRN2euDH4Llt1sM0Zin
8uZqsYz8WgEY85AiktuHeqbuK1YUTCDALMpCbX9EKvUk2NjisVKwoSccnrc6J7dfvAY1uB26bTIO
U4y8Zsg61WrXmbxQfZU0ym8yefVxM+ZvYBPkzQzVz9EHufAoV+3BZFv+kojcVs2q/V4t5aPAyfQq
XNj72hAI4peqM6ZtlVqY04ll9RbVECiqRuVzl/cA+PLO8mpksRsiiPIjOSzToRa7/khq5LNczfN+
zJfKa8CAXskIGhqSO0xOr5zanAWXnGKXjYBvD8w/cQ/jBOjW1H8MDbph7EAdUb5yhEMxwlqxrriJ
2ym9iCxdCQ3LTymYQ/s2+v4+Frsc8qCczgpdgR7vnhqPb2pmEHgvYE6kdqklmOAJX5suTWBeFiY8
EGit6KVEUu4IQ5KDq7bUYkLljeYti5Pmm6HMC00vNJJuVifKsVfz9pthKjUl4SASyP0dw/EhBpdG
eidLuVsWWHqhibCiVX2jP0cFH5ufidK+aVooGI42SwMI+UbU1rM26R212WDCKjGdc3rWYB0DhDbX
6vo4QUpt6+5bT01n8mKTBFK/CJX0ZTHiF6w2za8glPSHURrRQzl8QnPre5xXylE3zGgnxHE0HUf8
J5dVsZpIQxDR/Y4sJD7D8A+14U42aTzcWYoJu1ABc6jUjcjjbVvxSug0jWJd3qgPVN7jK3azMmWZ
PtnUlhHhW1A0DvZZRcmYbOgbKZCjAye3EfaMslxgG5g2czfWF6NWZzcWXhKvSvgKCbGW2bTSKd/K
UvJg9FB3QX4sOI5K47osFXb7pp5vZnUMNprQFYcy0juE+nHlaRa+ErmNiYacy1nflAHO0gzvyzcs
XwBhIghwsyql/EF1RXiMeJfSPtnxGSt8iHs1SMlMt3OTlbUpoXiyH8G0FmvpEfI04OMoUi6wiAUY
9ecAqFsq+FqgsGRGbTI/GjiaQLOyQLIHgi+3KOEdO8/mcZIXyyGzsneFEu0+PfUal8qSXlEDWaj4
j1loR4tAwBVUanK6YFtGHRnbNfun6T6utL+lfP+okHCMX4nsLH91p2WCd5WFq+pncdc1P392x+fq
9E/+DywoWCg3/nNBYUOSyHPWPTd/1iDW/+TvooKg/aWAazUtQxUNNr2GQung76rC+iOd5jIhJrpi
yKIhcrD+V1VB0f+SOOpz5jcVDm1wjv9fVWH9kWiauigCNdMt6vH/qKognpx/Nd1Yqwni+hvqmirr
4kldIVjCKGGv/UtitdtRJr/Pb6VvWDStzmGLhRPUe0v3+R6CxwW2gtouN+MGWcPBOsw/tYvhrdtV
1+1lcZ/thKvsLXmTXG2boW/xjNfxkcSa+rn1RKfYzQ5d3a3sVLtwC6/gsOyGN7rPBrVeJ9xnbn0D
0+Y5usY3tC2P2oX8jIO0J/WcBfqxue8u2r3gt551RSXdL9zIyXbpo3xTXYweLYed4pe3siN78Li8
+gYDZdm75n3uxUBJHMsvrsqbkc2uw0/am+XC3EwX/WO3q2+FK+UV5bUT+eOmu9A36aXm15vA7bap
J+4NP3L0X8l1uee3vKT/ug0egShatvVq/lrb7qYLXSHEv2GrGdAvquOuua9pdThsOZsry9e24kM4
XdX7yrp+6Y/xPuevDS+j63lvXc2P3MILruEX2d1+sOOTuSfUwdMOxZVhY8X1s7vgXt6VG35Bp3Xu
IVN6pPpdiHvlInIHR/SjS/M+2Bc+jRxHdSk3b8afcDWa3ou+adtyL/l0kL1uCxnrhlQhWzgEP4gY
2ODdydzpJqLDqdmBT7+I5kbnxLqbwmfmz0dHxIXhSyYdlMIZD9qOw4nDVv+g8HtNF+g68F197+7w
XisqbBtb+7Zc5Nv4pjrUG6oaya7e4tVxEq6rszNuC27/neHn23ITHuR9cd/+EC7zIw77g/JkAaaw
RS/i8G2b3PZ0E2/guN8qW84UyVtoOcJTehiuxo35i9YtoU9P1m1oT0/Kobtrrkwit6PNMtg0uUAd
rMFBW/Ey9mlOutUG/5ffP5v7eU81wLV0Lz9IV8Id8xO0W1RcxfnW8CUbbYetunRh7dDXDyhsiFbj
iWwyt/oO1cCub4Zrjk8R8KFLbho5U7o7beEONKIr3U+BHxW+kPsimJSLwR8pgdv5C2GbLudTnIVO
eLzOHVt1ylvQ+VR9jG325nf38Mv1R7lww+Q4mtymH6VHgc/0ACw4rSd7Ar1mfov6R35cqPh1V2WI
TsamXcD7xjRCQLYDUaZKVzoqtrS4QBJDyE7vS/o3DtS8yb8E2cBs+CsLDhqdK9DzyhaxSWdfv7a+
4azojy1hym6AL4vu/8NwM99pD2tDkdZhfuDfUSvi0FZmTvvau5E9PWSeKTnbpvQW7FUyWztHBOBd
8wnsbbDdQOdbtD6AA0ROX1vxdYKKETN1RS/YqFRSnuv9wrkPTsU+9EDoOkmyD17L+/6a3W5UePrA
VezrHQhh4znbx1faff0LP992Nu6CSw5PXufj779QN52viD+1B8yYrdte9XeVWxjo1/z2ajjOBJ7Y
y1F7JETUiZ3Mhfufshr5peQTwED6CcyIyo5BIqJxTQwgwLsw42DDBR/15Z7TrTtslPtmzxts6w8i
kGpwPuXNMLjg6uwMzD8xSMfyWn0zwRR5k9/SCUcm6keYp7Nj9hzfCTt9wzaBfmC9mX4J7uzgK30q
S4c4jsRObwSPd3rHDk5DX6Y8c3/Fb23jyuoTqEnOcD+r5mk9AbrppqIOMib2Aubbk03OGV7xMgqc
HrY0u7M4sBuag3b7fXImmw79LQ5xlwwwjN6KtLUWD+YLE6Jbz552Kj3Nq4qi/BHRDMNPMLpZ8BrE
ma/4yl2/bPPoepJI2N3LXvqo82e+qwdDPhYPdb7Ln/qnmHwqtmLmtqJDSSrgRjw2pu78MPQN7ZX2
MY18XX/sUt8Sn0jjLLcjTlDkWzFpuq5YuMs3DLeQkkuyAxCkP3Ov5zvs0+aWQ/id8ciccoi+nC6p
1Q1OiytGt5t9d5O6d8ZO0hxA1QU+X5rcb5F5gVmWUGVwTU/ijajZkG9lnLw+haxNLzikP7nFg3Bt
3rbbN8tF6EZ2KHWP6iioz8YRlZfTf6uvelJxWzZg41EKbwtfuepDZ9Ls4ofRP/RI02JgjCDCnXLA
jfyaOPMGpn5uGzt8jw7G5tvRY3dOh804kpLMRL7n7/mGuuAmMki8BboAOMAV6Pt4fXWUraP+QoPJ
jl34SoRXRTuWDSIOnUJ/IoTUVja1TloGvnpwFrFtHke6UixvSDfoRwuP687yO5Qedqtyfoy/icU3
6arpfkhkJq4JXBftL4VQ6Lp61ZoH60pLD/0+ty5UcePWXm/zUlHNm5yHwfPG17z1dEhSvIk2GjMV
4cDbAA2zs6tKdkPWSa86DvT8N3REM3syWFcJrA9vejy58E+HFANxLF7zwSps/ZWU3sWkFkPHnVPu
E4C98VgAyb4LCE6EwzB4xQZvdLLvd6NbOfWLeWteGtTq3O5YI0fDBvrCP7pjtp8vgis0cm79gqdy
x1A81Mqh0c1W26YqK2yrHXThnfoj2vUva1P30L8o1zDuiIS1R+K+qB9flxdm7dbfRu1a2kLydmWf
a0VtIwFI2vB/CF2F3JuuCTnYQv0i2jJXq9jhIGeM2zWQM93U1Q78crDA1dh22hPo8vCt3wV4QRcH
SEGR7wMaohOVz80+2jPJmM0D1m9bQ+m0jd1ncxtNYDlhj6Oh2gfdNdHysGywnb6tp3Z183sv+o92
5f/L2nsKjY3/vB2/fy5AVcao+v9uFv7uCK7/yd/bcVX8S8WqapDO8a+N9f/djcvWX4oMDc/UTQUI
nv7vDp8g/kV3jw0y8ltRkQkhMvnhv3p8giT9RYyPrNIXlGVFV2g//oMmn/rbd/bvbhTFEk1SFc3i
OCCpumz9bo794U0FehVqo96i0igb0PfCWuxnLwfl91c3LuHoxtT4FbrTVa/aFYxE0zY4px6Iyozu
qpYPJXLUxp2XiA0gqQAReg3yoOtbmIwlx3FgD8pNLpL88aTmoiV4kUU6sEtuF+o3mqABCjqEI1Sy
UVXrvjK1/aNCFJ26yabWam/kekYR6SwlsEq0l+v4ShYrGWgutLaVCZTRoUp3YQYiEm8IuR0B2FbQ
GNQPMJNcgJgqIiTqc67wPe0SNb6aOggXv4hmNYXv2VwNdbZXDVlggY+zovpuaJBLafo3unATEsV1
uXQ552g0PtptTj2FvSl2jGbTNHPa250QDt9xLBNfDBq6EmCWUJON7YJj7+IDiy5BWRgFpJrFKCgN
VjPZCaxbiUCvCEQVKVGlFW0K6s2kKy91eyGTIGrYI7yXl6EhQhTiTFx4qohJ+0dQz/lrMMvo69UE
9RRxTcZeKlPAb6JA4HYVtdkbPq72wSooTiE9j4UfaiTL9xquDPG1kXsDKrQ0qQN/Y0xJtujVGTR6
T/XMT9oRyEybADWlHNVPla83WjUfWsA4GlWrQPqmiXH+HC0SGLg5LdUSk0So9lcY06h1hdVI8Mgc
WRbKGVFoQjcOp5HtCjEhUaJ4AEjvEGgNboWekUqelT2NhV6xxwuH+IiVpixBPjbVE90RwEe0MqL+
vgqkzroSTcibh5zO14wbZhp+WAFEP9sC0z/tRWgoj+gLwX+1KXV0Xy0rMXRb4DnxUc7pazkhubpv
9Hbm7jI0Ze1BSMZE3izqQGwGsa3pzwpqRe52qTCYvjIM4V2sGMKazRx3VDYQLA8cJ2hpyjup0ZvZ
ljoQZc7ckqjlkc2hcWxJybnqSsKNsRjpqkGZpu3Dezi7yNPlJpzqPcEv4XKVEguieQSaBY8I9ihn
QnZZbontaOWLpgvS+QdWq67c0qZcoq0199JbqhnTK5tROMnpaECGLAi4uyytwbzRJsXSNqVAvMN+
CBY6hjYiDuLblJa4X7fPc+lGiFAlXRuSjJdID6iM+kZClYAgoSowSMcchwb/Ui3EHAnMHq1ZLhBP
g66a3PA3WhaF8YyHEjF2RLt28SVJrEDYqEJrXkV0oZ7I+IH9F5Y5qqeosSQ2MLOVtPRzTURXtUSZ
fWe1uQGfvoKTccR5SK8qN2tToK+ZW+b9KDfSzhp1ooDlUK2VQyHPmU8Uoiaj84FRFb/BJwCMsFuo
YtEwFlpphnQygOf0ECZT0W4Ukw5vD7iu92MRvqYNvKuJHejoU++hIjaWR3lopGi2a4rbuZ8RcWze
xglw/JrJBg5ovpy01upu4VjMBqdOYVTSmnimoUv1dEu6CkHij5qioy41cx2VqhjONVt6+MepWVPf
kyYzf0LNf5wnJWsuTRbx+VHIANPafCYUnXOWFQmr/lT71elaNj10gRSYt00xdNIm5144Ubcg9hXg
4zc7k55ntR2XZs4gV6B1cpreEtfsJHAcXb2momYpxBsT/jNxr7Ei0lWOpkLwAC0Lwt1ipVW2UyrV
Uq9l5v7sj3gX0FY1hXYV1KsrpwhR6FsVcdGumFvcSLuTxMXy57hli1qXQT1tdC3gTAwctYmP47zQ
bamy4CaoNMjqpVJkymNfJzA0KqaT/CjNbYkA3ErEyaFpZcb7VJ6Dej8unaGhADPUZhuQd9Jwj4jC
JFENrhKOgnJfQLH+YVBEjL9X5A9YrjAKyWDnc7RoFXtAtHFsoCcEyFTV48Kf0cDkrriswcJT0hJv
mdD2Y2ZcKgxbXFlD1VMVD8tRAOJl8G9aMvM4fg5LGXMWi6yqdzW97wuHVv2gb2plmVISpKnuig81
tfp8X1vlxIcq77rRNaSVZKkBdjJfY314CwgMIShUReFPKmuVhlMHZpoUoAChZyOrxyHqkF1VJQ0c
kDKlOL0oeWgWjtV0b6MeV2jO+I+IxkzrNl8r6olodBRrM0ro8NqCC2TVIkWoaXjTG6K3Sz49UpeA
2aEMBnsQkJE8DOTfYW/qZa5obMh2hwabgce3oVBJrkJlLycddLC+A6Ui8AF5YGp2HAJywUKgKmJZ
gCxa8rYL6QyXpJyMRvGbjvePMvUQz9+smGCovRplOccMBVHsDFNocC1gZDSP+oGQpDQDe2yB2kfG
J3DyEcFEYQPRIjaaMLgispSAIfGiCKRJ2yL7g+tZn0TtuRjSRXPaLOqlTZjBXf9GajJGMfLF8rtG
yTJ5r0ssGZuxkLVjYxR64VpZnow7QwPtNou6USPTI93ZZ36pcLXacYFyDQIc5enAG7UCkQPhraeX
e6GqcSAB2GrMy7DrYXYl4qJs0iitn2Vz1rmamh5eJIS59VLAPCuhf5WydByFKhBeDS5ggc4EMzsL
ifoSQ9AtjqKyp3DqvP2FDxz5bTmUjohmBdrkUlJagJBC8kLb8QH8yRyIggt6ghBDuSnR+jeJ6fBT
qoltI8iV9BjIrD2dGjFDyI8eonLVpiaqgzUPIlES50p+SFs1BPhGAyPcEXohx7tejQWQBX0nt/tU
NLfMjXmAGtO0hp8lehAea9g7wSbMMSEiV6CJBAGswmkFZbHUHuhBio8DiHa4nzOmKYePN4wtBN1a
9CyHVXljlIIcPwInn/G4ZUOIOWUVsl7oDclGGwUA/75uhoiK2Mib50lsx8ZDSN//UIyVNTuIWTNa
kko5Fdsw78vbMitDJAHloApbOPj8EZk+2+TRYzVlL06s7qcZiUPl9H0LpFlKpil2IytRBcJpGj4T
jTRzDlqEfpGcwEr06koydNbJP3bz/1LF/WfUDNtjVHiyKEuGTKiPrIrsxP9Et5QV9ewpnnsbzYJs
CduuHLZfj7DqoN5twNcRVEWFnMUQRNC8HyGNuF8SpjdqC8su5gPQ8FoGzXDmQlaJ1+kwhMcSKmxx
qOAw8n6YJhpDEdYRkNAmuI/oT0HS2com2V3D968v6L2+7e9bxjVxoDBRSnCEeT9SsKiaBZyyB4Gm
+IJ2yILijITuwy3jPCXJEs0Kjb2EJZ5Iy4zGitNc5FpqcgzbTiEf4qGo9DOjnOgCuRCGgXRGm0JE
qGnJJ4bdiY2QGZLpDWrLpSm/IXTvKF6LdywpwgYOoC9df33nPjyjkwFPOiOa1S41pxqSqZcj5zJ7
FAh/qu/HujmjzvvQg9ENiVPp+j+In5JxeuprE54dfAbcIj5hh169iX+ydXJxkfihi6Vyd1YPeDr9
GJDWk8ixVuFOyqta8I9jpqQMVRkC6LMr8gaLedqqpJSnkKu/voPS+j6+m+aMo5rszSRdM2RJP3lm
BY6vBDUnR6m9vql2ZKf7kR8+iDvhR3gxeA1yx+KYPJBgdubZrRfw1cAnzy6SyJ9Gh4ysE5S7iEmP
CNCuPgwWJfZjMIXOrJ+D4Hx8Dd5f68mLRg+NTVc7VLaG8Dwfj6bya0S9/vUd/Tgn3w9ysjwN8dKk
hUDjSaVVgFGWsyABVnuiPb2vB/qtJ/7qDp681R3d7j42YBWT1ZJfKtvIZYOv2viCL8u3ZtOfWXff
y5vXt/v9ha0X/seMnPVBSMMOjC1rgC/jMyKXBQsRiVqcWFHlnFl/P6yKDKdhJ+KfGhqV0/UXV7KQ
EMbBuotvREn2qvb49f07N8DJg8oLIPhtTSpPRM9N55jSKWemgvTZXGAt1DQWD1iU4snLhbaP2LCe
zkz3SgE22ORecD12rnQpWF70WO5o5vlEylEkT4QzY3821/8c+uT1IqGCXZzC1SnWc7eKRdEBB/o5
NMMnozAvaJCriOc1U1vnzB9zQhjlweooPthtHiDgeEYe7PTLmTXqkwf1bpCTLcWs4n4E9AtjYRDc
vnmmgPJ3Ffadx+LPTcsnU5vZDSMP4bWIh+DkTUITN8aWTCNKItG5TLrNoFwVwP0WVIMxPZGvJ94n
s4KevinquqQopnT6LVElPWkik5gZE9zxEtIgNqUdMqGXPDon1f/k+RiqzOQTLV6lD5+tWp6SnsRy
bDbW9cChLwXsaUq3//h63g1y8iIV0ZKhhxrpztFdsCclwhzU15mXCMqyIX7z7uvhPvsWMx7SCsp6
Gh/Ik7eqQ60lWB1vFXyADSby9iF+wOC+1331IL+EoYuywf16zN+bypO19t2YJ69T11oh0U4rKWLT
7bSnfI8P0LPoyaAI2CqX07b8sfo8wPum16FT7OM7Xd0g7xzPWhNQqpx+Nw3VVHRDVlkVscO8f+Uq
K6loX61rimT5o0DWUCnfhEq5IY8KpF78ncAZT9LCvVEr53Z4H95Etqn4WkzFUEjLME+BY+ZSqNkc
yeyJ5XFwjHh1wolnwUYf3o+TUU6e70ROJxt8RlFrTvrZUG3QqV1XYA6XOrz5+sF+2P6sY2lMI179
tTtwMlYphUZlCBxXFlmhnwSHhI5qa+Duph7ZyY3pjJrS2APxNf+I9vP7c2rgB8Z6RC9Dx370/jlS
hiK/K4Nvjr92SyqzJ2ZXX1/bh/vIkvbnCCfrZmhpSSiEC93k2iJaeScLkQOHHlvlmQX6s1Xmz4FO
puQySUMihhludRO8bNhSYFRwsrdAab6+Iumzyf/HSPL68z++N4UuTG2oc0mBSPaMFJQXqjBRTAm9
rIewKzcXRBvhbBQFxHVl+vL18B+m/3pDDR29scHx5sNnQlmUUaAe2mBy/jarj8k/4xH+a0qwUJuM
oaFKO5kSUILB5Kt9Q2Y34pz+GVbQmU/Pp1dg8fJScrXWD97J/etmxRx0RhDNgfLTr376Lz5uhvbH
COuk/OMJjSMq7EFDs0TQLu2XOIHsgiiS/stcD9Yt5PZIPUMT+3Se/zHkyW0DzNPrwdiSTtG9EIjl
zsRPGsPtnEtnvgLn7t7JC0UyulV1KvrjunnU1rJcc4bT+9mVsBxY68MxmQ8nj6ddCh3nMtN7kBpv
1O8qyNI5EBFr3H09kz8se8zkPwc6eUpgRIYqUbgSw+gviuHbEPDe1seu6p1gRAs++l+P93GDBU3L
VA3IE5pIEf/kwsDSD2adpEhQYFNBr92UqI6WabvGsI4kL3w9mrSu2u+/1u+HO7k8rdFom+Q9wqKB
YLolJ1kmy5s7BTy7m2b1c0ptHztIEvojUCUhkkwyjLPpzK/xcVlcfwtShIllVRGCnhw3O1TkVHtI
TaELghWmj6ZHGQqjK6fj8vr1FX88TL8fap25f7x1QzuRDFtwwcku3irbbjv6ui9vk83Xw3x8Ad4P
c/IYJ0Ks40ThMXYaBIvytROz/+KeUYog5oktDn3Fk3dZa0ZC3zvyCLomb/04iMFnWF2BqLwY5fzM
YB9nJUdVSWcvaRiqRBLCyV2jKjpoKgeLpCVWlJKWsItqC7Y4cPd2ehgS5cwH5OOAPG8KfBDmJbb/
8smA05Qk85JrtN4sKdmCiiWbJbLwmy01NJ1YbuvXpWjr23/81JhnJgXZ1RzNhHx/mX3UVHwUUc/V
lnY1dsAUrOYfIYDXL5fMEXf1rq6qCOV0U5pleiqQabmujD+79K6l2fn1NXxy5xiAD69B3CWijJMt
hqKWUI6IncRmqvCuBuKVLoE4ykk4yUQyEmf4IF+P+Mlc/3NE9WSrEVWdIsA9a+hoAOiv1B0f5jPb
GXldAd6vU0jIEbtYCvnpKtXZ908GawZAHFqmducS/kshEdHAjMY2c0tHcMT1dIjctXVFX3lcbhYn
sOd72rA//4tDBb8Iy7KJUAZH/Gm1UQjwxKgln1B5E241tMfTXtisUi/tzF1dr+jDFf97IOXkruY9
HtW5Z6BCvOvMbluZh9hozwxy4sRfp+O7yznd1TdiwDZxoHbUfIuu5efmbjlEfo0HbjN4i1ciYCvJ
kn+xdrr3TycNAxuatMqRTAq4J9M0gN8IfB/cXFET7USSlKmfedM+vYH/HuF0Wo4W5Ke4YoR8EpS1
JEKgo91XhIl4pUnH9sx79/sjdfrA8KMD5YC6QHH/ZM9TKvWE+ZcSe+eKzuJS9bsaDohp7PZi2IR3
wv3XN/Czy/tzuJMbSLMatohFQaken8GMORYclRo429ejnLkqigjvXzzM1F0b9QyT7aqd7FX+sDWO
o0uqlS1vz/MEPq4l7z8068//+DwnsClbY8X7ABp8Emd4PoLx/PUlfTYE9VKcIrhY8KWcbHlMDINd
0bCUlClpnYppN+O5Yt9nQzCpKWOy/lLPPLkKTVAINGnWXZWcbkILVq0QLee+yZ9MAEuW6R+x+2Wz
oZ9sAIqZMF8STxEmIb4IAwMRTnk0SR86M7E/uRhoHPySaANNSjsn4xBKa7V6D08IudSl1qV7AZjW
149kveUnrw7fW4XthcTtor3y/qkbvZVN5Voc1Qd3Ll4G4yaf70bVOHMlnxyKtXfjnLyiNPxCpB4E
E+RwxIphcoMESfCkEMq2MpR8GtBBv6FI//XlfXYHdfyIHInXdu/ptgJtTyhg8kNhEmS36pSA4Cxv
vh7i4zFFW3u9Jv0vUqwo0ry/g7MyBGmoraFwSA+C6D4ooEOWv/Mzt8kiOoK5nPl0fNxn4Nti/UZb
JP/umb4fkXVwjMPVYmop9P0x6hnGDQACu2iv5+D+66v7TfR4P0F0PhMilSesYhK7s/eDwZrQRi1X
sd4gQXudXPwi9T6+iY89vnfVq68zBN34Z+/OjPvxyVEPXg+AdDMpRJ9OzLCZzKoaVi2mO7j1bXMX
uei5v010+xJvfAHVcWaqfHyOuiRynex6LdrDv9Enf6x/lS7kGGJpvJUGDegIKSxoXEyObfGYTKCT
Kgzn9HjmM6fOT65TliVWRJJv1tb3uv36Y9gAk3JKRZQeKjYGA3N5SSnvzL38uF7pMrOCLtWqW1ZP
3wLIVbXQjkRd0gBrn4dr5UCGYuNoHmReJ/8uPSQ3/SF9+nrUT+4naT7UYZk82A9PzxHs5w2CynOa
3ZOM1HgUqK7IxkEIsguxADWniULpzWl75n5+XNAQPJtwlxQLoYJyej/bDKkTHAsyM4wBBi55lyTF
vkj9udbfJyuajqmSTbECmkmRT3t/eSEr4C8ZiJSIvbTtDsTYO9RbtvWZgssnPVRG0qjm/R7MOGWv
tzXRqe3MSNLV+Fi4taN/Z722oXxhYGjPjKZ+3O8jJ+GKOMZI/4e081qSm0my9LvMPcyghdnOXgBI
VZJFliJvYEWyClprPP1+YM/OX4lMSwx7brp/GoVXICI8XBw/BxzBssDndUYzokkFkTI4LfM27YfB
/03hudJv6kSYIjSSYzi+oYCtYdyNRfGhqRlyRs92INnRy6rR96amNNUeldXuuUYXVniWtSIWb7xE
bwa3Yvq92njMZ8MXauh+uDE6RYfmQymjElHs2FQPbc1t2cZQuCAr1gIsm0p0SV9b7q/iyq3Z/EL3
FbLnaFAb6YvCgMWke1u9MHadbu5G2a6mR7EM5HGbQ7xCYSPm0DiQk5uTA8yLUkeVmaO496bKKlai
35MbzUM6VxcRF7XEOd88vtF5qkHNEtHV7My31n83hBXXeHKb54daYlBgvldo7iw8sjKpo1FHIFgY
9DKRENRQJf/7MuKxkXkW+bNbKmvT9+OeOKqKwkNCQdmWgOiuOKaVlViLpL+oJ8CLMSspW/iXGEQd
H0kY3Mt+6PSiLpYiHy9FGCGxicrZsU/Q/CmWtWlr6IM15DlrUXoGF/oNkkYUsjudSQlvxR+d9tcX
5hcOHo59BcUXIiyVtJXx2tviEczc1toMTvAVyk7fiaDq6tb6+mvfdnEKo0pOs8qjXVyA/oETOFFe
02gl9Dl30pG9BlTOdLl4EjwCDaxro+fLTtpXqQV0kSYrJ+Q0S7ZkilGmzjiLSBtMX2yeKohVguY9
MaJk6zXdVJkJZsYDww1oI9c/wFvt7yCjddbZzk5ekoXpxcZlqHQXhhmBSve12zh/0YOn1vxKD3wl
nDtrh7cZ5Ap+F8Lq4/Pp+ylKcggz0MC7qlEp6EDZiZC2NsLH5Ztwsl08uDwjBo1RvOdJYwXBbDFF
5I0WWH07g38gv3QuWzgTmSoaDW+4Li1CtuXj22p6k9TIEzBIcTVT4PQNRHhp4XjadCWDE7ts7eSI
sx6wnBpktTjukzpsVEy94qWsJ2tlSOfZqC50jEp2/3dmFqlLN0acv5HIbIhgmZFGaXrSkYfiMDZI
fV62dbpFBhAIHg6LJ5+YYpGOJXE5mqUV0uplfqdFdjQtd5ctnG6RgXowBX/ukkUKsfC5LVqQcIei
fZAGj4NvXcnq+zh8RKXmWCiDXrZ1JnnA2IxYoX1tUEpeLEdrehiZunH2fcpWu/FyJ38qXoAguJ7d
3cWvUQwtorRyn86scK6W057C854ec3i4srIpOYSR/5yqwb63Els0Jge5DwTSi5XTcWbHqANYhA9U
0sA7LF5jAhWQ/eWcow/SSxDLD53gf1n5jLOTO87BiMUAmdGiAbYsQ9Zx9BhX2pSXUDAXds1ccPQr
/mG6MBM6dI1uRWbfV07I/BMvrRn09kzyS4AHy4S2t3Ly9DmwnWEkEGbvlV2wr3ZrZk4+HLtDOoKb
gEZSPjkbqH0lbe2BDBwlZGMo1GTBmm7OGc86s5HMfKp0FrQlblSArSSLlLneBNeWHiROGaIcUDC7
8ddINhZDicEy/8x9AlU93iFNBog/oAHGUH83uXIRP47DmNvy4K2lqad3amFq/q6fEkar1VrBM7nA
qAo/ILOCaMqP7hqaTWfYIMAwvan79bfwxNUujM6//8mo0TMMlVgNA0+F5VQwpBkZDPOKuL980s+b
odmlKiDBTw662ZkGM6qYiZAOkyvjBdT5Vu1X0Vnzdhwd8T/L+cfOMqqIfKsEog8kcOOhmQBTC/NB
b9YtPQyqGb6rfr28rtMUbmFwcT66mGpi0REE9k6/UaFgCbbVdbEpDzKI83wlhTutHM/WPmUgi+XF
zE/EJso9SNJ+KyLPCfOcWjWUlt6XJH/Utf3UvUQd1CCNAuWMCF/3ilM8e/E+/QCL5TaNEfVDQG8j
7swvpYWONqz2M7veFOsrR+bEW81R2qfoaXEyozDOZc8jepIaijrwpI0TyAQ5+dYwz/M8Qkxp+5ne
3lvMAH4vhsBYATCd21rw9rqh0lVkPGLpLq1ShLdx4mMjvV4ciu3cFYMCl/TsSnaBzq68bmeuCG+q
TDGVuRUsLt6buh2bLpSISsv8iykXridd17mxXTmvZ5wzVoDuMY5Bo8icN/jTfUfhZhLHiLB7vKoO
MPO8eAfvJoL/ZB4lUJBRttfwEGfXBbAVODXNZ6C6xxbFMQvx5DDFhMwfp710ZQZfilL++9ycOro0
Q1vnZpG1+Hp6quRjLSWFrcodchDwNVY8Ts7K1zvjXlgHNWfKQkB1jYWLlqZkrEOd2+79qBCjAuwA
q8NLtoeF8+C/htu1p/Qk4uEOfLa3uAOC3LRekM1FfHipShQqSiiQ1FttntXOpJXVndT1FsYWR8Nv
Bk8wxNmVTc5QoMkjfZghHCVTvvHz0kZd7PLXPONLaCVSmmVk609Z6vhglBCLUhLivWOGzO6YRaZ9
uVEzET2TaOUuyyeB1rw2is4Angl+xOUzng96r4H+YjjoGxP1SNfdirfluzzsetWOHQrCr9Yu2qv7
8XqC1BtSHTfs7WL379yFzz/G4vxkaoTC08iPIcHg5w3MTMbBg9aIK7f83LEhfZ8hCxYiBEvA02iF
Y1ZnBRGYTCsugmZZCZDQEZBID4UWJtjw3zGoQpBPKZoy+/KOm7HR5BLEv/YwmAdPSrceMB1VuvGF
6C6c/JWX4ZwPgwiDi055HY7Hxa2IAXtmTGnSJvGeQgPWtt9/fzDh0VcZKpjBMsvDImixV1ktuPVe
LUq4GQUy0URNaTZJOoJuYgue8LLFcysy6TWRGf5pAC2KcvD7Qr4+gwiFgkl30YIUcgt7r5isfLlz
B4OuI+UIklEEAxb5BmlOUyKVQb/AhOFZn5W3OjW/h0b8rWvyTal2/QrQ+FyVzABQBXsKdSSRIsXx
LZ9mIH3JF4OSzBU/8JqDqz/XO8H5lTCiDb8Wz7jT3fa29/fflJeAGQeLPsV8Mo8Np6FSC0haMeiQ
aDAAo39Q/XW7mCauCiUMOc6Mz1+miNrQgjeUKBhMpfjYjdVWDzyIOeuHy6fjdOZgtkPJmTvNOuh3
Hi8lpMfSGZAZEGQGjwHBx37+gOIhv6lKR9hB0rU1N5dtnjmRmARLRZeOhuQSHFSIXiZDwc/shqLa
fqADuFt7Tc8EBmSiElhTxkN15g2PV2VVqs+gAWDd0Axxur4e7aemf4C6V1h5ac68bFiCMEdit1S4
LI8tRUEqV3GPQloyVJvCIviJla0qlaFdatVN27QPeGX78gc8Hdpg0wC8EZHA0wlp0BxLfIq0gDLI
If80hXY3vjNhmnMtAiz/bnBVpDzh5ktcJOvd/MaH4xnJRVd6g4AHcoHVvTz7oamlGVTvqOYu/eXA
ZPYUAp5gAGeTpK+q8i7rj5dXey55pcf5j41F8GAF2uQD5wWd/kyzqH4wXvyHkJkU/7F5ljaxm2hu
v19Djp3bV11U2FLeAoqfyxMUCkY51BFPTdrcJNZtEcNyVjxGMB1Whj14yso5OufMmJb4x+Ai/wL3
30HogkHvNoLRNH6uDkisOrEDS4n20G2C/bAT92tmz+3fZ6uLkySKDKA1HSdJ7/J8C3tN6HZmeB/I
wcrzsGZodgqfjmxQw59TaTzdM1lOi5SSWTs6BDmXz8p5K2DU1D9De0u4X68FaYk4IEieFN24bLpp
sl/9EK88PCtWllg/uYbNh6lRsH5VMT60QuAi9pm4Gf3KleDntLHKTSceId4iKJn5w44/myRl6ohK
AlF6HyLJlwdhFaKRYhiwwUsMqF3XSgghp+zrcEdLvmS9jl1nvciTJ4kHKzUUETJCpaEPMqVwvEhG
jnxx4hWW/6QPFjph1WjCV1iIRb4zJ02Dy2ISydRoslXw9YRh/9DLUu1tyiHVnj2UIiki6kZrujKq
iYWTIknQOlNEi1SGjQFGqaKBLaQyW0u3LR4eaZMhJAqxrFwSigcxIDGas1bAnweT9xXSF7PfVn7i
QdjhV3K4HTrBvNXMSQ1WzsbsJo7rN5ANW/B3UZ/UQUcvbjTa8qkEAhqiGxXghDdtqSPuBVnfya2/
4qBPLrNB9XpWuuH/aWrw0B1vW1aVuthmSvqnhp2+WXbgoFN+ZQ12+EgRzmEogeLvX+cAS7OzU/t0
yTghY1prMipzurGxgvGh0rsrHqXXv7tlSzOLhDjqw9RTQlbXDvcId1DFhg82+nnZyLko4fPJX6zF
A5WnDh3QwkGzog9LF8PXoI6Hr5etnL3K1HlpNKDnS7R1/MXU0U+anIa+HcZwsvygHGyDXf97G1w0
7uSMyjs5DA2H1ESuktdaVT8Y6dkDOjdtWYNu+LKhc5/ss6HFJ9NA/gnUC4mHP3Kr3KhTsOKOTs41
PQtyFooh8IrDZLiUli8luez0uqIRhCBIuhnKSsmpEEJZ43qhMMZOZUBF8JzXzWA95lIv9d+6vIym
XQYtDfy3aNU9jnEgdfsoVfSfFhrA2ZvshT68wIMwBCtffvlBFgfVXOQ+WWpogoyEkS2mbc1MDhNu
sH9FK62W5RmCq8OaPzsOmoCTMtTxGRp8Q54mGe9qlQpVBrqLdiWlMlolkBr/3Q4blBcMk+NBLYrI
ZIkfSrSI8p5kpKRWytesy0h5MtQ7LxuZndNnRzkbMWegKiVKRnyW0eVgjUmOKgGSJZ6QPXktqo+i
GIu/S99zDKSkfcYvV0yefsJjk/NGfnJcpMqMIWcauK9gvB9iGiBe43/XrHzFznwDLi1tsVV12aGH
OvCc9mRWMSpQutXfaLLX2W0KI5n3G0WZlWdn/tEvmVxEr7oBCWZdCgBYBegOtZ0HUdnl/Tpvgel+
gD3877LTN/aimouez6LqnzIweqhkVWX3v7MhH2+QXnZD6clxYctRv5vk4he6H8+XTZw4lz/nDrcH
yPtfYwbHNjwtbeAKm58V5gRJRNGz2kF8dk2BEPXUB2GXXDFzKdfO35ZCZ8N0tmkoMi0NLmURGUCB
I8hTQ8c30WS0TOjvxFt/RLbN23ejuOKkzxx15tvnEjnxDXJ0i4g7RZihDgWTOh0cW0NaOllyFa+O
FZ0kTayJBiaoVNw1efDyUBTMQNbM2M/No8Ht72oo0DKbWRG3vsmB35I1QTp8vZban+CmZrMze8GM
AqQovyxbdLIRClKCL1R3wis0STs0eN3pudmtaUOe+4yfDC1fIqmF80MVCX0rs3pCbCxDn7u+bsdo
bfLlpEIyL4miPDDmmbWIfPv4WCLt5Mf0gCA4pQ0HTTYns9zJ8JyjuPBVJqdeO45/hr0XLkOl6DNP
tFFTlpaADui4obQ2ebZmGHN3yB8iPmS01RBamAHN4rcE2ikg1CAjAhiny/3li7gMlP8sGNwAQHER
0M+fPf7kjKPGUHvaRQU5YfbNKqgIhenVZCl3iVE9XDZ1xnWpIH/+29Ti5pVpNHVGyzxY2OnuFGl2
I65RO8zB6MnH/GRi4bmSKgvHxsREJWZfO9G7F2UECTpjo2coqFvxE3yE7gTr3OWVnT82lC3AGcGI
chL1aVIz+HFLLD7PF5VfMze6ZzR4vJ+5tapdcmtpzt+2AP61cf+YXMR/sWl4RmJ6kLmT3cixHrg6
o2j2lNcrAyDnmsVc8jluxuZM43V8J9Av7NrW7yoYY204aNOrcaMlIXLHjwGjGkxuXZnitYLcovVL
XE3ylztKqUkSGdoCK4YHoA9xbNzzomRUBYq7egudruG/0jVA1qFtim0fh1cKoDFXqWp0IxNzLQCe
L/vpafrnEy9sm+FgRDSPcTvuSE++3UVut9c21oMCdz2q878vn6KzVxG0GpiamZzkzz58uoqhjCxV
Nid0ZtPArI0MouI99b6yr7J85YU/E/WpVPEsSA7muY1lTbtPAx7ghFtviggRwANQXvcGAjge89b9
x+VlKfOlW35GkzRCkWhLGzxTx1uodr6H55kxVlfCa/pG08zxN+FT/WS61q21yXftrXkInpNn5cqz
8bFIHBRu8Mjkjxu7+bZ6Ct7JO1dfr+XJ4jCD74C0l175jKycv9Gnz12Rw/SVrrCTjRPdWMFTlmwR
VUB4QHeb6SAhFoCgAoIIz9mb74j/A4HeMw6RFgo4cIW55rlpc/wTMAPUqo3MT5DL7cbnVevr18vf
/sw+A3ObYYKsj0nORU6k16PWlwqfvikerOJVknKAMz+79qmHaPqyqTOLMSCf4YMyrcKg5eLljCFf
F2ONmq1BXTwOPhphLZg6cz+OLMw/wacNE4HRpYHA3EEhpq4EsvNJGuSnTLCmFzP+2zye02HQRIPb
ijl+gA6LQ1tQgitbw2OoeTKRrKy8F0sttW3vS2vu9dyy5v6gQt+TcHjpXj1IX6MWAne7v4L4ZSPt
vUfp6+A5ndMDgqyc7D14ClDk+PvQlNtvGCYsKlStlolsaymwjQrgwby2DSBbNqCQZfcaS1nJmM8d
jM+G5vV/2rbcj+BpbwuAZxVFbQNNq7ofu5XVnDNCVYeuhKSodHIXl7lGdi8UgiaxI9OjUoWmGPnl
5QN+7pGf23PMucugeNRl5pCbDAt2VRkRG3pIQKHu0+3leyjo72eFcnGP+Eb+ctnmuWVxdfFQMp1H
PPbxtxv5bn7cYNL0UkdoUN1q16Bgs5NZeGdW9d8mlmxYPK2MFgk+JqQrdObd3vJvo2+59kvA96X+
a6BJoHkyO2GYJv03jsaMLoDVzZJPJyPVPJGhFAcpITXSLWTryECvRfRnv+AfJqJZlPz0pTPgWQ+Z
trHNPkCPS4CfAHHNNe6okxgJd0GONw8tSzzdJ6VFBXEJZCKJxoQ9eiuxG14FbrXP9ukBRJRkiy8o
dF8+GmfcBiAJg9EyIh7Ox+JoRLVE613EYhkmCKlN8bXqDTvD6F6rOPRXTsmZd4T0FQCbOduCIff4
HFax7udhUlHi1q6VgrIp9FQM7DrIEjtT/bdEv38+Js/VnIEBzV02dPVe0MrJ5BnBM95kfnyXZdJe
Cqpvl7/gubSZ6dF/7MxX45NnSumyyLDB4zTgm5nKDZp5O2OTIPwzutmm2QWxW7+swXPP5LLzJDXV
B95InRHWY6OVGJQh3pY2Tl7fklo/5G2AWnObbVdWd+bkU+XWaB5jihuwMCSF7SCW6p+iwLTVr+b8
HDYzt3enjWyL9joE+AQcNe8brBuAtoG0nfJv9FSMO3Vmpc1uphtlb35JfsIbpB5QH5sBboYTHuqb
chtvkyelcZXf/ZVxEzxdXvaZVVN5hxuMqumsh7l4CHjRIecPR4SjhODNmBjsLMO1c3Nqg/LAPAsP
jSDjj8shFmGK6ZqJxG3jAzz3ewQVXUF4rTYDHzZ2g3eUr7SVLuRZkzzUXD2C6BPkATMUdMVnLqg6
+8KwrtOuRelnijksioYZpHAaHDvLYDSphFwfJhaVDupVbAz3RlW4kiFcD76EHpZevTZoVZSi39q1
DAbn8radqQcem1+Ej6GfJZYa087IKZaBZ+jdTridbupdvKs20VdRQw/+enQbR3DXMulTT3psev72
n9wAaFO1yfUJAQVG/AaBHuoLx5i4SHcuL/L06h8bmn//k6FizAN0p6FMreLWHYW9BOW70P91HH5s
ZBFuTbkW5RJIctrEERJlQwJ8Xam/Xl6JNDuP46jh2MrimgV6NWSGYEa2FW8RN0d2M78VHMQcHg2E
Nr3f2mbcztcBueD2GhKHy+ZPbsM81IpLm8nfuH/LkBn+dyb+OmhtaXqXTBto6LZra52RNSOL1yEf
fEHzaiIHSY13XeGmwrS7vIyTjyiTeapAtAE8nsFG+aWeB4hd/dfg5xVErFt1K67ynZ0cO8wwykUi
g5wBAcOifmMFsoTOB483HEWoDlXpuy9qj50iFZvL6znzxeaKAq0qSqgUjBbnG82YLG/g0bX7XGsd
GK3oKjXT879hhEoUk31QuOCEjy9RoiBxgYgF9XuxspVSgqs3gAfv740Qyf15PqlYLOsjtSGIIzLf
cEdlYHrjpwg81WULJ06HTflsYXG6GkJ7IWtwt5GBZp/eA5W57ZBVDVYtnduVz5YWnhVuuInph5y1
xNTMERPVtTVKhZPwcLGY+Uf45NjCOvIBho2RHVgHrSp2g7HNJJO+2ze479zLH+7caYb2A+F2ItFZ
7PrYVqZ0mtXmTIKF2vWk77Xsyvvb+XyqDMQQ/5hYLKcKY9lvhITlRJM3bOogyG5GOnKrQxTnvtu8
EPh1mGGGMPN4LZFnTWIWRhGTWp2rChvdRFk6vFLd6E1XNup974quvDe6TfG+1nc4a5qmA7wfoDOp
zR2bTmiDFVHMM4GoXezTDAvSX1wmYwc0qd4oZqEfYj/88W/s3Seji0OvaEkRDhFH0acQ1Ui6YyQS
TOvByhE5d7cIfGeIB1M3MNIdr62O8jBk3ZFtFJP2rYmpvdilWXuviP90ga20k7xym+cTcfQczidm
Hp6e+UGBXi9i7WGSQj9U0bEW+9RRKnRj1loMpxb4Z6memvTxZqTr4lnvzZ7JBpHgiCT3pUURq6zM
NZ90erVAmM4QZGXuf1FyP/5uqVfyMDCZhZLc5Jr9vdcHm3RtHOqMEXIf5jWo0rCMZVpS5aIvTfmc
3HXKVvR+K1nsxt1KYeE0tZu7TP9YWXYMdX8I4zDGiv6AMlb0mzEeELEB6hL48+14YwyH2IUoc3f5
gJ/ZJcYS5xo+8/MS0cnxF+RH6o0B0L0djkyrDlum9jeXLZye7bnxzwyUzoAEpdbFFRosbw4pqEuK
sawd1BISJHSnGup4eV+NP4JaNtaIbM7t2GeTC49bFyOMaQpVmiTQPjxlhvZMw5Wp9s3fxsds2mdD
89f99Iz04qCqHjqcNuTbUEaa4TtyjRaqmcpKNnWabSwszUv+ZAk5srz2WvZJvAr3FRMMudPcQMJ5
H+6aTfNW3SUboz+g77viJ06EaqgpHy1xcY3DqkrjrJL+FfIZP9Or9qvqO9K+Ha8EhMPFrewiJFYE
B11CdfGvZ+hm82hO4UrwU7S4F1sZkBuYXG5iWpyuEf7wmu+516wc0XOXgIQUFj+LN/QkQgP0Vhh5
XPFCG8pLQk/Z8ZXi5+VrcBo6s5BPNhbfUZU6PJVcJbZfPs+4CtyNU6B2LOsvGh2CSodhArXVle1b
s7pwkFFqtFIL/a09+sWdXIg/PC18iDoRXWbhtgQQGzfWppjWxrDO3Xm6Q2TnPNQEowuzadqGsVT7
xIlK8hiIzb5K9W3FfHU+amuFdGl++I+fMoWCrDZTj9KU4xU4vhpdbkS5183GnGmb/U7mWeRU3qYh
QBkn2Pw7zkWDJl5hdG+GXCw8Zt/HslH4hHNGvZsOxo8o/ddp/Ctt6tvwV5XX+Ufzf+a/9isvxir0
g+aPgvI/v7ov3rNvTfX+3ty+Fcs/efQX6//757f999x9a96OfrHJmrABB/5ejV/fa6Sf/r9M8/wn
/6e/+V+q0o9j8f6f//Erb7Nm/tf8MM8+C04DcP50aeZ//7/+3t1byt+DCMt/q8aTv/EviWoquP17
3fznf/AfWV41wZ//+i+5afFvxKUB/szl4H/OEEBMJn5ombGd8FEAklwEYH5UR5GakZqnqHC2UJQk
xj6Z/PaQikZwpyXBsMl1rb8LgtHfTCbjanUloiHbSnYnZ1/RVrR2XSn/NJUo+p56mbbRir4+mLmn
OyZKsyBSETTPSv5FacyjQ4NWqG0a/fAt7pOHKJMn9G4jxVabEvorq0p+AfuNa7scBXMHBD/+CZtG
czMI8U6qLevGa+J6n4ZTAj5E+x5n+g86QPtaL82D2jXJt8GDWxMG19SEFLrVXUszMogiVWMTFIP5
KBWlGTgdxNd2JGvNg4GAIqyOFo3DOo8KZyhjcSNrSb/lz1lXwNMGR9KQCG1kL7pm1LH/IrUZOHyI
lJ1mHMsrRc88u9bC5KYT0KfqhEZ3utwUwD0pH1Mrl1D/tprD9X8d5ZYna6qHzTCm8C5rHaQwA/If
DxLiwxsG9JLbMZKFchN7nfVQT9Z93/c3cpAOUBuMyhdZCkHpyxSLBMQNEGEWxY0n5MpVn0f+Uxkz
SZ56jbnTGCEumAQthPuuE5XvSI7AUKDlqptV5GkMUWa7MA8OZRMl5cFP0GBVsqp/Gf0QJUyz6kFM
lI1U24JmeaMtV315HzRZ/6sbheA+SbJJtat0eJPjsvw+1sX8QabRf8utetg3fiNODh7desymDD4z
6N7cAOLAVzkpMpiQBDgnk7T4CZpEc+vYUzdiGDe3YgJjI+xnavLcDOn0eyjU3o0L43srANDx1cGz
E0sfI1fJDC05mKXATjFheaOXcnc/BorKvHmepd8CJcHNN7W/y4HM4q2Sg2W1WygM+UVWqb8qPWru
FL1ofxKnD19GpKp8u1KycB/HteSGnjVMjggUbMOGv+diAStnWZhIV5fCi5fKMJv2wbSnzKu+AyZs
D0MPmZAIL5mtyeOPoUih6FKN4GCmggRTg9znD4I8ql/aluHSPkv1fVgPdWbriVDtmNqE60BI2BcB
3ed2RB7b8lQGL1TfGl/LLlMdH8YYN82K6U5KhGITj379YMLu3sGGEkf3ftiz9X0f9NejkpkUW2A5
shG1ZV9COqxCFoqbekij96YX5etECcV7MfF7W/cTxckBYbu51BTulCQCddWpeR7DNP3RJqnqmAns
O63UINdXi6adN16CZG3pOZMR/NQipdrK0RwHDoO3jev4e2LFvehyo4KbSPXlO9jGq01c9l88v+6R
2h16QihNH67rtIlvJJA0yab121CGLFMtX/JeD5zanAZGWAJ1kyaj5WZyHH2pVaHZahUpQuMPPmOk
Zs6REYt9GCB63ug/A3+o6bzWsbUL1UJ3KurfGzPsfYMjEOb3XWQEv+Zp3u9ZLOaq7Qlm/1QjOr9F
1Dd5oij300OWC02ert9ksvGrUIbpAzg8CYI66s2ht0YkmIS+dQtDSjdNzvCDHYi9+CWIDOlHOUr5
hs4lKuuJrIw03aoXr677vVYmrdOmQnvdCKBHoLpqPrLKTz9CoFy/NOC79xrC69d9Io6uDN/HVYrC
+/dsGAWn7wro58u2ghgrCMJtNbT6lt52Y2eS96LySDi0cgRXH8v4JfCMunGr3ox/K0ow7sVeNp0C
ju7vUVb331TL92/DsEK6El4lxwqtJ9U3g8cpyeF/9dtG/ihNr7ecwRx0uxbkgYF1ASXt1vPjfaUl
Sc5nnxR3UgT5t2RWDFAGoyA8qAO3EJKLCfn0+J75zmITeclWkQf9q6ZV5VcxgV2WQnR0qL06ebPM
Tr2p28G/yqOanRIDIdwHuh5+k6dOvJe1GpicLu6lejqMgf6Iu38Uy25XNiHq0dKXRuqdmF4qP90+
ZTbWR5YQYHqDrIG44draXVN9M1Eu59RuxZYPmFh7oTT3k9H4tihum2L275TAxIeSoQmzVfeWFW/E
NNshDr9LIsk1AdSLMbhmRR+fGKxCq1fVfVuXwsOEQGZXxNzkWNqmkTQ3COBhi/ND5VuPtYfMnt6m
N2mZVU7UZoUTdei/j1z2XS+Yr0P5wkm9l+UnqfwdeGgXFSUfzCJSUYZrPZavxy5/SwVll+lIv1u6
KzTWlsrnDnqKfaHIV8zVHuJez+3CEF7LVrlvk/rdz/U7NQrvAkm9Rcw9SUTVmUzT1QvRyQbvvlWV
x1pVUidC8ccVeGS3QvcmVfWhyFXJHovqOo78Q9xaqRshDOPO8hR2Y5QpkvNjiRoyKrF9lkgbFQ11
GjCi6oZp9EVs1XtqyeaumuQroQr3ITKH14wCvuj+VNzKNcITQ4avyXTtN5Dofp+0WbUd0uI7BLxu
E0aBLVgab7hQwAdRArnO5Wq04/p58tPSbeIZ2zW1VwI9NceSN6qZXg1JfD21yY3VI8mWyPVD6vNk
KdFNS4jqpDURqqqWG32IPoJRPqiF9AEAH+krK/2IAy/dSsk4Hoapa3ZwjKfwIcc7ow2eeNCIchrY
e+MmaLZpARWTED54afnYN5SL0mAP+a6DcEa6iZP8KqzLgzQYzxkS5M4wZVspDt1RNd6GLnbV0hpt
Mxb5E+pLmE39bdsz9DtOT6lhhdtYqrR9kNVwwLfejqQdBHGnPIRToN82U0aF0Sod6PCTnay2H3Xf
KF+EfixcIQ/fqF9lGzHTIUDNb8s43nbgkXTztxwLz5kufUPoq7LrXJH3Y131tm/2N2EQXRcGwKXW
63dSNpq/PUtNN3DS/0DCXr8mNARfZ1VsfGR8GCEeIk/laBd747Rvu/IujUjC29j37LBJu7tknLj5
nSx+DBNS5nSwyl8tutPXgSGg0G0Yw05oe5kgRyrurEAtrnux44flYWC4vPNtrc/FR95QdN2yQfmi
BwPKlEi3x9vSQN9cEKT8oS/07iOIm2RTen77Aq1Mca3qbS85tQy5aCiVCC3QnbdHNWTYTaz96V5G
Ox0mrSbgrLeKIdyoSoKSRSHXOy9R5Vdfbmsem7TznAoh82vd0xuHn6Op3QCqOSTt/fhRE6vYGXiq
D0bXC4xte+gC9ENL+8wS6HKG5VcAAWDP1ea19of3WNV4/b2uEm/bRKpvjQHm8GaATpPxKfkgWvHV
pPndPfjXyk0jnisdRt2vneEP+0ruik0TS8mjWbXf4qRA+z0UcWlB1tU7rqt81YwFOooBau5Rl8v2
kMssWRHE+7wtRntsaEx5jZ4/F0OZ3VjyMF2JUzaisau2cAxrkhfcw/rZbSHhVgNbhC5r6zeltdc1
vyRuNbVvWWeIvzMaQW5aJzXaFYN6PQVj/8XXlMltRSTjQ0L57SB14W+xsn7IcyaId7Ye5ATCQc8v
qn2MPGzr1JPeX1dSnd5X6aTt4qEzbtJZsxU27I0QWKqyaZJuvI/1tLkihY4OaZq/Qrw3ZG5RN/5X
r28nCiuisanKqt+b6AvEebhVk8YMncxihM4bi+ZBb3xd4QXy6t+ymSabREm/DZmo7iyyj9/okfZu
MrZPaaCqDv4ouWpCaZcFsXYnaOCjR5IGw20Fv3oQ1OQpi7T2PsjT5ME3fdOpEeTbafpk2YJZ732x
Fh2tjH9CK+496OSSX7McnF/oN961Hsoy7wVptw5Pq2MFSbbNCbkCOwo6A51hvX6wanO4jyul2IWJ
1TmUbjW3KksmevMMxGyvQsrGLHHnP0+qHzxpnWJux5wRYHTbEbYMx37X1NV0J8tlc2uEpZXZcmmO
L/lkti7hTeqCdDK3nRQlv7wwhytCLe56Wcj38DarO7NK0Z1PZZ6/oe/qx3ZiXrjvs9jp9E5/7VTC
x7r09Vs1GKf7WE7zxKnyxLsZabndiLnXf2lqL9vquaTfWqRpW7U0058i0+mOamU70o3gZsz/H2ln
tlwpzjbrW9kX8CsCEAg4ZVqjh7Jdk0+IGsUoBgkEXP1OqF1eZbddX3/776PuiIpqDyz06s0nMyU9
rxPaQ4U4NhJgyEfDTF4dkWIk77I5sx/rnExH2LoA7kIx3PGF4ipdf0t7On7uLBWLbnSCTlFBoqb2
xMdCUDzaOMuKo1VY/T0Yj35facd7GIi6L83SfudramvEQyJJCKfH4h2M3ia3KnO1ESODBMDklGXd
t9LDZoRmI7kFps3hwp16dsfcgt8ZRobmVVekuj7jupMmrrkIZH3NGR9P1J3MFKzbmL/TQq+XXvhs
HmfDkvAMNLS+K5BIbcZokaJXCiFpTbimRV0V2rHbiNkEMmE/C3jCK4XwKCqzu6meIrc1PpbmhGy8
Eo1Q12maSSN2lFJn2VhACHNvZfi1UnksPAs3sHwcvvdLRQ42+h2iUhL6oM26OwncvX5mY47bHfPL
LyMMgvdysNp7Q9rV96xiLBJeiTayYjDrQ6H94exx/R1D23wmOcHEVPjywAjDbQHh4KcBSQNRswzD
A6sNK5ww/T6mXTmeJhfO8AFsIhqE6QQ0qV30TVVApOa9ku9Hs6xOjlsV7wvGvAdc4tyTt8xOg72L
91gUCp9ngxe3rV3gkV8zVN5xWeMkHY1swBrVHrrIYTW/LUvcs7zGXt7jq/jp1Uv/uRorveOzdTZn
PJRZXV+BEyKRgwjD/VA2Kk4bdPtIyvPrya6c/UhrZD/rNeYfr7d7oTmJ5EIfDd3c+dJpTirrfuat
D8tQk+n7bB6vZVXwELaQ6djL2rmj2OLFbTp9hBzLkJXtnKkx1hgLKzlHkuRfgYiP4WjmM87ClOj7
QWdTNJUUnZoN8Xdmbnp7WZL1EmmyJC+65sAM8t3sUOYupxm8SmceuJbtTUU6ZFj0QzLWg447P6sD
XeCENBtfXOmU/pxLJo5VpvNP6NzJP+Sw9BZBS0oL78bmc94y83OtdZ5YdZYMRe59dgbKAt7MPIJ+
g/MGvjw6GHOCOK4hppbAEIfbSwTt4YM/2rf54KxDJUb2pu26/ahQ1xjIpfXQajukn3CdqgN0B5M9
6cfpLBW9qQfG8WnkO+ILHla4fip8tZE1zjBedZ51r3OnuppqN7+hTg08LxXldc5pfjJ446HYwslD
EGG4e1V0vJvmuQ0XB747PHAsbLXyrocc8/KglHeVjTaLGWgOzrNqL7K1I2MZWyfgxEwUWSQezFy8
g/pSfaZydmOSNn2Eew66p+kQChTh2ciIR2T2ZBdHXslodKohtmgvdiUj9DCztg1N2a15ttif6s5D
vUFdGt9Kn8BvaFTeLqVIIewyoKiIs/OMiGEOihlO1sBgnB2oJf1dJpWK/d5qYqPP0tAkmp2rxXiU
tKM0IGnHlsDGwmonWwsZXRWZxw+zT9KkJ/6PdMrTo9tb6hrvawNXrBxOinpGLINmwOdxSlo/tVTO
yYAtK7CN9BsawtpwNkgd9bmwknmpPnAInolHmi5ijHgJX5osaVoynl3facLUcg9oAqyOLZZMydix
TyJLf+AKzT6xySkPLt5noTGV6HQSlO04Jo8AHSL3vew6rOtESnd926bn2sV+KC2z7jhq2zk0CALY
q0kaR9Nus3eE8TlZGmv+YDS9ua9w//8414yEEoumfaY1O+pqYrii5diREdeNHF750WJhWTXMKYa8
jPZOVLTZ+AlsM87Xqu9R+qNcnNtwrsNWVzcBxkuM1SiyhTFNfxeQ8NwQL1Cy4x7BoqYu550nhoc8
846NXVq7Pu+vPB8j1rL4ddi1NdDsvvuIOwZsUmY1niyj7O4zj1/3GtUdGbwEp1aOJEDOLSbIxYU+
mC8HHNk4ZrSB6OhSTIGTuwir8Ju4pGsSsmO7aZAKpBAGrYPLgW3j+J/cakyI2RfvrKmjCW8adYtM
YFZFVq9gpkVrnXFYwK/stddOuPZY/Y6ofLiaFtxQUiZx4yXf+xoPxVD2bZKOzplLNuJrLPJY2W1+
dkiLS1GNscOCfz8sSgwXdGAI+ep5iQnWwIJAN+6yzx3EGjtlvoT4SETSaKaddCSPsauorrrMz9ES
WQ5hXbo0HnAtP5J8MaMStPdP3jscxZYzPEHKHrBXAa8PPgDN02bGQ16v/+alFOfhgLAj/IjO1YxN
Hn61/S0EDHIuUnzIGB+zEL4KP+Qk58EMQPXUe7g2YQvCzl5aTHA1YAdW1WlCsMpNXKxcr3HeqxCp
v21YKnTYW3YzHQtDfVmgVkNXL2RU5EbIEYIdDrN/T+oZqd4OzyOGHCZ5VMQsj8boIQmvIFn6OVfo
uAj9sl9OS8q9M1KSEHU/u5mM8zR1D2At5ptizOYvGPofic41bpz+A3rz0NiFcqXQ5JO48QqvjcQ8
AEB2MRQH1BswAjG1jqpkeUc6hj62uXzMkQRzlWL4/rBQZSEzaHbcuzzPoRYa3FHf/LlegkWtfTwa
BzJbhvmnasvpVlZOswQqfcSLKldhV/ITGWfnpLpWfyypo66wN+HR//wf838uC3y3HutvxCxEuC3x
0ahRIPsFq+OumYzDtskv0vI4FXl72rb5ntUs+9IYvBCiVR0/rfMXvOGCBuF37+vFEoF2gQlflvpt
VasIVy4PAwsqoPwKJ/CLzf6kMBami8mCt1f7Eu6ga1HOY2gY5HEmWiV55+Z4Fz9b8qNdBoUAVIkw
zdtht634R1H0YT7DCR6YFEBMT8b0rD0aN7aPRbZlZDExOgd714UFXlb+QF4cSqjLego9XonD3C7F
we0H++svHaBvfLyS0j7axADkDNp9qDqbhb8UgXFWkSaw8VdjNoYLoJgD9vjhC2mgzvHKX2h2uMgD
mTtaER0AysJE8/E1nYDV1ns1owAJUgHSkT3sVGe81hTecgVVBBv834IBlbZxmCkf7zbRAMc+1iS0
GLDKKh+8BldSvNirKylb91BaOCZ71Vuxuzjq5z+1BDTQgE7uGnV4IShM6/8Zb9Z17wdVIa2cT/NQ
Z9fga0GEW20T/1IWDKuWB/QDGLdp1WUns8+cQ+3QCeEp7e1gb91KhJ4ZQrvPEHKch8ldSNIpO40p
qwZ0+ak2C1+XHHwkPSL9f1FI3F51h9ZQU6ARLhkhrAFbpEXnwRrgGPbYxGKfCGp+dv0RY71XhHRh
+NahTAiOrbXVzt1NynFyIgkEe67MxE7KLO/J1FlIzCA8pJiE9347dHd0wn3hhWhBelvvZqmx4n6u
XIzIGAzl6D1s6gVgawMnLF+i0iXT4wg9LdpkjMHwyBXtoC0tJRxHwEHQLQuvGgpmgRVsioYhXOuH
lJn1QOtu/JJZXX6lhFtiwhmWFAY90z/IxUDdEm/60O5VlXh5P2Ffgf0a7WQoe1smhUAiLYLEE47J
J1JYXuAc1AZQcC4D4Y6/RJBcAfEdB+MudX1y6w1IRa0xLoWqhsgHlwBqmNGqvn9VE3FN/aFjE0QJ
Z5540g3j6blAUuCvilEpNGJlj/b3rBh6XIXsCu8PSCWiHFCG5eXWw1KKOfYXPGJviSZkQeZViv0k
DNIWiTORT3uMdm7omusm0E77g66cdylzEreVaUiYA396y/pYKlbtfUEbLNJwRENaMILOUNVjr1K4
Gp4pLLVbmyfBer5vKnOIGx80WKdw1l/0FmTCnXnff+JlP5+4DVsQltk3wvDkGW8UEVWkgGo4VMPJ
F6gK7lm14NAbu/APOabtZR7P0igOU6p6PNHq7qLNmI7epRIVmps+A4NfdZ/1CKF9U6TpvNHcbX9k
yYg48JHlkVdiRBbNrEKXoc9t02zaCokgtF8+p6lA0/Sq20DNZCGucl/sFufoK7pNB+8VfuIopSoz
61xOgx23pVhOipUAiASWtIijiyAfVEnLiix80nU62e9K3B5hVy36+6k32quLyNMApQxLr6eh7S7W
DzU69MHGswmhVfQnNQ1w4yGnNtGd1aMgOzd2tpP+eE0EarFdONSu/dWZEYos6TJGmxAkLF7tuQMF
75kalPaD1yGEAtKW43QWRr7Wxvz+li4EO10W1j1vruph0Xh74hM4tsBT3G6i2FRByO5Szzt2Gp/F
HMttx+zvSO2wRBdYWazikeD42BWGFOGTgqQ0LI4eYi7vsg7Ig4k4JsOdOIbQAlVjXuZC4c4ofHyv
CEumyEUsbXPBZ+mZupRnmY/rTZVap7ckJiTojjuLVP2RzWB6sszw72rZz/femsf/rxUnWFxg5ndw
WKTZknCEdEajlneQ+jDJPZeelJzsXYqlE9ATBzsXOffkYXTMrxchCslV9WfGsut5rPJjlSsMyIKA
pta+mfi5xipvoCTetKncb89WzU/ehJWhq+0qqetZXPHRZfcNsPj9CMPBgfj6RM38gxR5985Apfb9
plzVafnTF7Vx7VWQMS4KFk4JqPk97qTHZVWw+smaf3aNELCOQ8WS01AlUkOhxfdm4DbnfnsmZ/lS
uvtuwa/vhaY1CPNm8EfrQU6AHjI5gNeax8+e4F5Mq2y5NaFB/phQfRYIRLGHm9IFK2d+7pi/f1Pt
8vLhpnX90z+UrqbKoRITtG8acWvc4+W06l0TLSPh7l5KXtrLMkgvBi6J6YGX5rGux3AVvZZhfDcY
/gcsizH/e1eb2FUT/E7k/V/0Lse0E0ehaOFPzSufoGXDgof7diCpdDH39WX0DwGsFYDnVPiHCFaX
NOoWdXomgblYUffQ2DDHf3E8WDP/nww2efU7m7fHP2Ww2XF+zundW0IYSzEkNmV1tylhzImIAxXm
mRLWtg7OYmO5cVyNnvku/ZbZQDX+lMOQcYoDgl9pvOy31vZfsphryCJknb5r1y273YzYxHuw0m/6
mJex3az8M7MzHaw6WWmnRqjtHo3bxDMxvOkxzIiBViCOn/rQKeebkCXiqEAZ/E0r66csx1y/4giv
C2ZGTr63vDr8TTNrNR2jHiKlFKYd/RbPWmvB+d71+38roMkJFzssKO/7tDsTV4M7/buQBoL9m9+4
V28KaZVTzaFLaEyF2rHC+fAkpBXlA1wasW3gGfOKvov0iJ3CYHz9LaqZWTvEC9HhgHL4xOLW4T+J
a/XYnvNBzNGTwKa8+sOSIj+TIzY42FS2Kp3e9cOA/dm0/6fYZhH3g1dDE/uL2NaAGgsIgrYfjKUh
Uc5sRJNwKnaOaPeDiWX6RW2T5gpCWx7ZvZDb+t6vQtIJsutKt0a/E6IwGr83dpv61pjOGNpVQXrc
8REu3Dlel4zYYWwSXL6KbIiNx/i+lG5UTg5KFP0SS/hFiGRt8jZ4XsSASrDvqLFC2lS5rCFpNGfL
lORuqq8Lvy0+DVTlyTzVcNuq0QiqXKqDsfCvXpXPeyHa7+ipm28bo5Exp/Bv56L4Uo3YnPklfWg7
h2CRxqcPg1OJD28reC40sJg06ZCQqjV2lTnbx5d63tThZpu16c2m6RVLd5wa3xp+6XrjhO2Qt+DX
sol7mPKATXW+g7mhkN/HZXq/CEeHqMCkewzLZVjmkARVbVkIVxJkuG17p0fMGDS/1BQf5346bbKf
myOItRgxsZkFzgEXztKzidCO80X4K0c1xHiHWlf4BYort5LyOFapfwcGtj2PkKBifDlTgF5T7MVU
GwommgiEU7kbmAbLDwnQLIHHLs5Y31xkQIpE4LCkmFL+hRbYqhIxVIj23c2a6CPCEJpYpu4SpSL3
7sVgDKEz8nnHU96dbHuQdjDBaPqxclswDk7L/VDQ7NomdpJpm3wT2fAdHSZm8Ido6OZ90pR4bC7K
Yc5bG+gaTvIZYSlxwQszLHFnSRqrtIO6KdHquSBjnygAf3VrYZeEMrmb52riwPwhRA+zfRzS1Nxj
gwEDGWfaCwunRRzN4Hl7LAWcACmE844xiBu6ddLjKi5qakaySzFTTBiRcPxXGRayBGHUq9RYQQ9J
7HRRcc17PBuF7Ab8NLsa8APBRgGu3fAiPWJrD5t5mrNAWw4NmZU1e2eu+n3PLcjPGbR9hGXcGxCT
Qm3UmIpzTHG/NElpUH1j1muY7jNhsiEFhgAtu2lXkCULO8gfcQWGN9pkSYREJfitT7FXm4hhbuA5
A8KRzefJhegrdArIzPfKUFidPtqEIjbOteB5+q1UTsr6wDGv4h1efu0QPocVpouK1Tn9CCX7RwdC
7rTJln695JGDBUD4mnZpNIqdy4H3yUW/HHp8FpTATekiYjY1Qvimor/5JWSildUNO0ukR0a5/c6V
urtKuS9vda9lfFE0J2qWhzRbp6TCRV5x4z0CmV7wtULazIy0TWSP6Ru/9moPNh3HgWrnyIG7r+DI
UPileM4QxRC3ccdHROWMGunYT8qnblgDsXSo8an+LX0WRs4ik5jkehbKRBXCgPVQAzvLJoQKbFm1
y4o82IRQI6s49E3DCTY1FMGI5tWE9rGD12cFDib8zVIyEWMTNh59CdtZWeHunRWpFaSuYO/bPMMl
ACuLBhIBVmF0yCHSwrwcoXqwDFOoahHeCTe0wgcNoXx8VxMsagQieXZza+hwFU1zbcwHbDi6pgbP
h6ttkOG+EasBN/bMziu8DBoUkgvAoAh+dqGLlKfZUmn8W1Rd0YlG9t8JxcWu8wFTPimsgKbwEzZy
j123YzOchmmqkXeIpTIAHmOHa3UXarzrI/hUUNfQA33BpwErj3pysHODBrtew6PC7L3dkxCL4LHp
JMAnXr8UYzvTlQ8u2bChTZGlLspFWZWSu4ssW7YN/TKvf7KTsjm81GdBno73lScMDgsmvBAKBp7b
Ta4dIZ0h7NaGpoINvFnClYs7/x7Ohvx7Nc39zu8li/uxaCNnQUhLsBTMCDcdl+WeETJ8pzGC50oQ
klX6S9XVhtu8m+ayeZzZUl5t8i4k/dQBWVn5DxQLiFvE5SKL9VWNF19gRNxgxF0ZHzD+kNtrcM+Y
+X0eFspu0P/yQuvFecJOrJBQic1WjxH6ev2kRSj3wR+X5fSa2NsZXX9TzcbhvxJ8IY3get5ZNxe9
N2/VeObzymmteq83szqcUaeE3NXpvU79956FRHOgrSkCst8Sf+eFoiMrzYdb0c1TZJk1WEPsNapb
7F0AwS6MpldPYrBAI86V5OZ7oKg6STt1n9qF3qeujXQP0kKMrdMlapyZWyDDgSSSJTfOjVVQEK9G
D4XBtfto04kNXhpJ5nN/16fD19nq3LDqRi80tXPbwzh93NTiNMUuVqn2+0UxZmidDqZlHpNNNjZY
RpLFYAe3ls1H7BKaW+S/N6BZXkjHhpRfRIobIjchAVXUOcyKTQFisX9cdGRd9t0uc1W23u+MaBOS
Ac/xXW/O18oEwN0W2CFPozeGT4py7jnfaV7Jb9glV/Fi9iJBeF4ev5CX8bXhQzD5Mt40ZuZi5+cV
bL5aNWYLsBQgIUBfzAO1t3grO43mTPCZbZdUjCOt4Q2p2agE1M5pSja5WaleJibw4gS9vai80iXg
9mX2LuKz32RTmC8L1KByTj+8pUAbDVhYGOivcIVHusiTAk2gLBtIcAouErSpbSu0TfFTUeeuSjOW
DFM3Jhmk/qQlzD81MBOEjrm0j0/idOUQcXZt0HOeL7ED7Kv8qipaGj0p07XPxsixyXtqV2gcXhPw
N4nad1uKcHu0RBdgOw6uoHT3mk5t11WLW/jw44VWPUuExWcU6J0EVhxNvrYAuWIufFKtF3hFfKSt
RRRgWkg7Vp7bqXISj44YsiW/J9AIDpuEncO78S6dyuo4lcUXif8MNhk7R5sKZD0PmcgZXtez09W4
nPwrHRsMDHC1yeCJi+Th+KJogzcv9p1ZLHtVZlX8b1RttAzgp2qO4apqT/bEYdj1wT/hswLWLy9P
WQUIalECYNKbQveyGh5n1CmEm9rdeM7j2ODxcRqvPNgLITdIeVWni+qdrQsbUY7WgczWN4wQJVb/
Az/aHG9wnZMrNzOq0EoFMmQcUV/ZDcTRTfq2KGREAagSvSt1A54eeG9alzeb/j13mKvGFG0GIIdm
A9G05ezV+xdKOOlrL/Hhs4hWJbxcRgfSurfcKD+HwQrEJMuzz9mird2milO0IgKRyEIDMnKoC+ME
kPAjZxUiOCcak4GjeFVgvJauj9zYopviHNpCdBHNa1aXn52GdcjsJLuLcN6xyjxA48c7A0qxoAhd
nqwznmo0lK4i+miUY6Jm/rBp6Dnx2WdYoCUPlYYgH1409Nz3G7CX9HTR0ZHcD9sBxtzwpZBOJeZH
fKQ05P8/1HRlTNByG4UCpFVOx2xGQnyE6piV3IxbgGOBQfgUYQEIn6snMLY8KetK/RgoonFbD6jF
KxJ76lX73F1DV1z/B9iqDMltVoG2ntY+X7T2CcNb6GqCscgtsRqCwQVyL/PE/WvKe2ZnY1Byo0MD
huRnLZ2v2Hugtqwr0MOAfTx0+MIBbuYs5m7IvR6a0ACsHP5zLEqJcW0WQF2QPmXEa03KoewsN3kh
woMarePWar5sGjzl+NspMI8QG2gBf6MHaJhlNi4O/1Tk3dT+hnwUEvcN59GmyA9WPkI6UR5wiH/K
8tlkXfmKmxDf/6M0rwYHFYJm6kRTa6LigqXXKcMzZC0Txn8oZNcQgRTKR8TPRVQNoH2sc1Azfy9x
BgOSoY99gbvuJtX7QsKwRGxMrrTUcVHLHPcB1wo30b7GXSzsUtoFm2pvTulDNtL7Tbgv8OhiuEQu
HdJA4N1K9adVwfdbqePKgkCV+RNSrgz6dVXwzbGJ9FS4sV6a7yzrCa7wiDmKJcVuzMIDfftS058G
6T1yRHe/+691/bbA82PX7OtF25e1S3bEsL0AEFd2BYsPqDHA+TCk1VWoxnTGhhdBPc+V/tbBFQfr
B3SWrnJ/o+b9IusmD9PCsfbEWIqk9Zv+m6Dpsm9Hcw6F0ggIeAIABLNukREPAKsClNnSfLhbhsZ4
NFO/3dvEL84rDYDGpSSF0+PDqOlw6moLdxKaicTjRB/+ygWkgpi4QdrpocoKPJizgjyGm+aEkfSc
t4RHT2zAODgIHMu6EjwG2ICxq/dYdkyxcGGGWO1+Gx9Q9sqJStuzdgZ64uOCds1xM/1lE/UCe8z3
LxiBonKLqBsRvHCxAG6ggI3Jc9Va5sj0yvTgsXH52EpsfFwH3TeiENcWGnCOF2Agx00gn96nsDEg
xJjHAB8w8lgi/js7IBaY/tbIhuN/DRBUSsPL1tYxvAIwe7MZR4HwOXyMKOO14BcK67Ql8Br6P2ev
ud2wAiB4BxTt5NEFLYBq7O37kWXQQ3sNmuMNxsCfXRGUDHaIVMHUdiENmq4PGuSAH/4dbbB0/hme
sGG/ORMrxCygd9PBU/zvkQMI+lOCNfUSex4yLTfuYNTsg7YwiK3sQdGtzCu2cUHWYLfdkwXSuo8F
ozD62GKlG7yGIzDpJUhZL6NUsgpcU42bM/Wm8MIjtEgYO/djtwRFIstba/haTP33THYI7e78FeV3
PtVlrU5MVtjTrGxCU3yEtY6F3NEaB3Qpd39wCh1MUhz2hsDzqlvL01gHFGjb/o/QAtY+ALUnI8Ll
uz6Z1iz2Ezqc1tVdFvq9sg/d6oib/U7iF1XikjEZw90fFko9IiV6BnvlF2vZ48o11JOogE84Vrxx
DWoSnw1sFi5ow+wZ5QlGiQ9vkQ3tLECedT72kw627sTukdn3m3HgMp9umFa7F5xDNhEjcTMP/r0V
diixhD+YCJIJN5vmqDsWjLM+bNRDU8OH0WO7HSnK0r0LVOgDWj0js3a64BXyoUU4VoREq/a04Q+k
TmUiUMKXdNW4BGXOhuQFCGH1y73w6t1rLARytz2suDkyB1cgAl6j/trBhSdopgUw/kpGDLpAUxOF
VWK23nVYOkx4SYdtbvkBOGlYXgS8ps9RCaYadGy5uJi/xkogbuGHD+n3n7gEqmqwgYGKjLOuQhHF
X8EJ1UPXIRyPKRu9bMcpxWuywuxYpgvapLVb7tjg2eeBYu1bG9kOQOT93No8IBauE3g3ftoMp6/x
FLxVxa05ZdjVuKDeqEm/eMUAL+So2/0GVkDYu7Pm1ZiQyzbMCvqDKmxKf5tSPaa+c2dteKsQ1jGD
TAz/AC085PzrYSIQb3/TFl5h/kDkXrfSV22wIhfWVBxMv4ZRV+XfEQcfv0leyLIAEglo4Pqv+IUD
r1xgmSkPNgaD4zUdsOlmwzAI/AGV6379TWL03pjGMELDQfQbxwCQOUfo/oE56zmTUcrWhJPx8YJl
0DKfQ7Myy08Zfrpofaqw4GqxP5tE/7keKIDMoWPhE6gheTcDz2NfnnMa62c2ARPsRBuJgTxevc80
XAJDZo1xOXRdQLP8a98ZU7La/4ILteEsCwk7AbvBhm4wRCvlBCfYBd9QVXrfLSifbamNysHBPlGN
/WJKDsLDDngFUDBqfHxOc1ill8G7lFmhyGD+hZO5Cf3Uu3pCOhpAUBH8/WO4cR2NA4m2dR24737D
HWnZnOB6H/DgYGnVYXzdwWfGg9W4uwIewOPgXJ8/CaNFvnsj5+MF9Chm1LrCWARz8BPtwehiAgFs
mtsL8oEBnAYtUGi8I8F94ID4ltEBnO04f19BJbjH7xqgbNGKgJS4MgfO+tlIdTyN6eeLHdjGCQrb
vGtFK+AciLqZoTqDBxGjf21VWC1emJBMY6+qAZ3+dglzGL+urca8szNvit/kQ6TdekdfGe/9iv6Y
sxZub8PMjkXK7t12wFynjBTErDFGGznizgXYT3cBUNp8ouXKpwjczlaAxFzpk7nKHkt8++H/iiRp
NJfQixwnzFSD/Lk3mJLMnhH8KdewQlkfxxQCRc9gL4KxzAxkbXRoxNIVCy+EiYPEiDgr4Ip16/S0
GZk7sx3gBLEAW6HSNDbLHs0cXos+sdXSXOGffdfgIrBZmjfepDQs2Ei5LGBGBnQywwUREpM7uxfk
SeqOdGdJfeIOvN0DdaYd7EfHwrMVdugqv1Wciz3bPM//BYGiKyBI5aiT1tPfNxKl0Ya3r4cO4xKx
OQKl+3xnK/srS53plzfaYHSORS2mEGupuBkk/FAVACzaFHXUcAspKl39fgNUpqZ/h2//PC0+6sOp
m4bY/p9/cyqF7VzxPi3CZskfrdEDWbfyKkgELxNjqbsYN/8WlDhALJfV3yVe+PBALPd/o1fWQNtk
8jF1b/7rxem6qKvH+WSTwb7dMBZI/MM6U/tXF5aF9iONrRnO77522sAnMIM9A1r8efUD5Qy5nwXK
lDaiZebK2pmlj+dD0KS1qq9iBEy2WbbfwFss4X/VAuGrG+IimX7XAtH6dMFcXLk01zpDgmGJKoD4
33EuVtEAIMyQlwPIRdRFVKn54CkQ9jYcHqL4h6X7Gd8iTXLbkTF+ybZYdrtP0+r4Jt7S4/JiKMTF
w9H9KuFSFzrxpyz6O91SWNMNTHW3I7JSYOWJXsVbKu6emoL9VDCddBMiV4G1iKE8krY66uHKmevd
nP+ghR+9Abcg0eQE/vN2g1v6Eu27C7/6X4EtY13fLRpjrDH7SM2YzYf/hLXIsj/xwkEM/F+xlqzw
mkfHNKINbRnwb1DgZ3WyJwQUz+58frKAb1hLwU2KO08DixjI+gDZgClAehTZrEyLtvBKZW2z+tC8
E2eAKNTutwn8CWjRAl7MFpl+K9SC5JWohX0WxNvjyrXkHipojKG8hbKQQG788Rdz+DO2xc8bLI3b
5nqorfANk/hvtgWJc4faHBM0qYwoOGQfnoziOtIGu3+GuICvuDU9c69tBGDYiCl4zre4Jn0/OLet
f7+ay9Di9RGtRjrOxRiRpWkDmElwQ89zHlepAZR+/MM/blcNCHJ2u1IuMFzncSnT9tNzwqVszDkG
PFkEK97iNW4AF2lsgTDivnhnwU3+HHCBAox9HuYCJM1h56q695ud/P+PcJG2vmOeA28LxPjNU/4a
5LIo736S2Aq9BF3yuuVxOoH1aRf8di6Qi1VZaHUav/w3nEvPCBwzC8dgiTN7A16QsOncYEEI1Hia
AcwM/OvGuywOfvBtrtRuBV4MlEdfzRaLWzWhrgpvrCfwpaDylrE6eot9kU0vTpaK7NYKAYiHZZZf
sxxRSLRu9C8ve9Zjjcua5fpVGkYa0/ec9s2OKctMqMZl2xY+2wmIZYcViZGYOW7bca6DspctLLXw
vL/GxiCQYW3EGCa6XwGZ2TAfOj76vwCZtMdjoXJAUb8AmYpJFDP0A4ur/8vaeSzHjWVR8IsQAW+2
BZQlWTQSnTYIUlLDe4+vn8RrkSVSlLo7YjYds+iZEcUq4L178+RBVnwgXeqs2jDmAvpKx9jJjL1Y
Ked9jD/fjco69j5CZEZ5it1Q1VD4/VdOJo5aGBI5Gzj4LhnLgKwHr6Npk5blE+Z0VwAz88TCMCB6
geotmHmgkDT7KDwvgJk4tsw1OPf6HTRTDPAAapB06xM5Y8Z6t856lhc/4TPLjZUbH+0cbxCaKlDn
izyOsAjEgB5/QGmsYq6Pjd7zmWnhr9k5YED6TzwN/sdtsOATNk8Fb4hmbTvwFHUFVYPwRtmrERz1
7KTE2DObLVlJtfg7smYsHV7rdo9/+A94TeBQnmk7HDC8d4wNezHDs8MvZM4yNvy5ffwItQnSofGc
ok/XKt+axrZjzEv/hNsoUWh4pW/clGY38y0EucFoYF6p6ZBdCOxmUgJ5Y0hLAk5Pr3yEdrsPsZuc
4NW6z1XNC0lYe4K76Zk3X+m+Gq1HiTOiAHDSeMoJgk4GcT5uYB9ROIpaA683c7WhqKjyRvWpjnTg
c0j6VbLshgWGI5vwIJPTXXVBnNJhkRJEWzickuLwIAMEPbE4HFdXdayyvFpcAoLHUQAIrKYc1/+S
yXGKIthlY+pcvONyNF3BEobixPUT5/hfAJ3Bh4PKih6b1z9SOiGJOU+FjztROsRVgCJy6zau2695
S8RekDoYxyLPqux5UzdtdpSBcVbvSB0txK0xZ8YhCwjPckj4ZBv1taaojKPC4nstdZ8TVjiC27GC
uDuUMoE+we1IWW5uI3SIuZ8So/cHdfMRu6P24adakg7v8R0C9Qx8jJ7nh0/TQUUYUSA8HdfT1WAX
nxeMp0S9QP+qtA5MEupTntxYobMC68QU1gPs6NyIMOO7UkGQrraS69GQrwTnw13iyZLnevf/4Hwm
pXpkfLBqzRmPUuuTkW7JNJxQn0pVIJRHxfbe8T5aGt/Ffn79W+QnVODj5nlJxy7cz5RVMtK/41v0
B4vLvG4cf3DLtpOeMYGcn3wMCpuWfaiFNBy854CstscGw99QgT/Qzq/8hpvHOxBILpJsl/FMc/+2
NQgaKGvb4QAcDoP0lgiKHCJmSMPLLzwJw3alZTFrsIg1g2JmZuRaODVcAQnhvzO2hj/rO0EKgazJ
7ki2KY2IARSWfKN1WX1VsSsnbPwnaiielXbD+4PugRzrblckE+oq3oIIC/rDCSIa0Z9wVAiKdVQn
1fmJJmqmPv+kcwdYmx9ZI/5EFIVDxmG6H2O0ImBF/Az5jsXrdPa3RkKiK+TQYcv6PV4k2121s6d0
P9bZuq4n1AhOqfIUtdwCYHAv5BKCNxqop17FkR8eT4aJqpnmo9YV4+J6bD//TjXxljwai/Izup5m
JegjOdPCK9yM0uWv9JGlSjXnslLh5/uXCJKcgJUgLzoTGJKflkxE56ljvGXU8qL8zgJj/TeXRAa6
PWQdN0xhqUj7K0DY8vwf2aS4M/Kbxle6jaJX81bwSRa7uxvHTKNdEVZogcx4B5IirYLB2rxnlULA
OrK79QlWMoJ8ExmOtD0BS+Q/O4AxMBvhuBDEUha14sxzVnUw17Lpk1hrrfVCLvG1S3i0j8XxLb5U
LwBWxapsr1Uj+/mfASZYKTxplX0YabN8BZno8rgddeNcODH+JctUBFe2xCNAazT1Oh4CbrHl4BoN
sIqaSoo7DSoAktHHoI3/FW8KWSXsHajhWSLOokaMe98xTrUPIWm0I0WVC+ik6RkwTiQxHlmcGnFX
TOsqsdXN4tQQoFNgJZdNX5c9rg0gJ183E2pZ1e0JdKoRFu4jBd5CQE4za9LHIDn/yLLxJ8YpN5zJ
G7qmhlEEVMnGZGIjQLntP4JOPC6N+1COXTspbCLJdnj8CHRqKF9woYkqAlG+G8HSnEAnuWCdXevW
vYCdEMddmHlM3KQOwvOPgCc5juLvspK0Z1NXR5sO0YrwcgjWKWlbY+s48yeSuOk6bKeIJQd6ccdZ
hA/9wUr6p/8H7jT0bXihggHe/SPyVJumcRapdyd7x0fUU1kyOWpl3Agz9zWMif8BfZqdjuocNMWL
FvD3/NMYVT7fXD+4j+z8RlaRoi++DwMJJwoaPITC+VE0RngYJWvyBAY1mhYKkrabMMb+ykHZI7qm
2eAuNjU9TFCJjmiRWn0ARDUTohAAYDnpCOf/Sx4qSOMHCaeKZxrdbuGh/MFAnpKVI4cceKgkRgak
6MXTyQ7yr5ioya9Kb/SHL7ERNe6JiVLl6to2uZtMKZ1RvwWiNC7QBADSS2ESaVBvXpWt/Qx8XTGZ
NGwIf2wir1BUMTfxelSLz78DokLbaHemAgcsh5xJBRlVVDY6GDugpYuLcbqmaWHy/ohHNYh7PpMT
Kp9OrpE/IVKyzsNvrIE8TohUotERAvnF3ahyWHizB0rUlHAzqFRZS3+pGtGvzJ8eUbvS1rygUnH9
tLTP/ERLWXnzVVatxwWWkvUZ8SSUzepjVKqK+bT0A2u9unKtfk4+T1iKPIFN6QG/eBnvUTkmpNTH
xY2SdAP32eiHuaTQNekwRfmDYKgY5a+NsLt9h1F1bRZcz9b6b5IqwCW3NRVKkU8UVRDyUzW22m9P
KFWANWTjd9nFO5xqHjrTNScoUMFUmaNmrAFK5g95KkoJH+ZKV9Zj0XyzrTxaN4r1ZS6epNL49hFU
VcaRttEyqDKrqclF8M91i/Zn90eoKkzILOozIhWnGnjHwlRllFO69PTgG+BQ0pV//Qmt0nw7WY8l
YqE3aJXP/8TgaLf/ia7S9GA6U0rcM2/xKtLvT1NB6e08tnu8yvgY07Hf/Ru8quiC6booEmvrt1qK
N7S3dgK2yiylvWmVJMAqJ+/kk0QljfCL1gN7SUFdJRI2H7nReLguShWjYWNvGqbzXMNikxxWZ1ef
Ku2mGQL1PpjIgEEY8EjFq/KWv9LD9Ltug4lpEaKk33FYmi/f0AYdrrUu3ggUKwmKxznmg8NXuVpP
lvk9UMt9G/Sbqddzd6LPVqBZFH9+LVXTOZjVzN1+2vmarJ0R/ZQfTphWAeUy4UG4gjerV//Ma4WZ
BfbXH/4rshUN8yEsY3mTlOV8WTuwYm91LmmfjASTtPJMBnXRTQJlZXX5EcJVFZs06s6kIiGq94Jy
6Vnikz7hFi54rsq2r9D41RvBdMnHKle2r1TXZHQy59AlGrGoX/TAB0qXq7VdUDqkT0ThBOPFX43h
VfwLihTe0bSWeY1l5Z667E36Mv7JB/Oe9ZpVLOMzZHSB53UsOMIJ6Gu5LniGshLc19ivK6OT7gT6
xYFZisJqzW3pS9RIPb+qpF6R87G9TFFHz/GNkPcg9pj3MFivObdyQE34woMloI9zxciPwAOYcpiv
EK8ekFLgDCkVaZskVesJxQydQF+iwTpPchzaWiADYD4LVsz0qaZoqf4ba3qXiwoD7NgNj/Z8/Tvt
jKMgwZ5xAWGeWcAxDWkr9Q/d0wke07qVlI3fBT428deB3OjplSDzleJoyU67SNz+JsgSVd7KtJ+u
hKCGnHrslYb8OJtfUy324ZrDrebTrlXwQpkl6L0pP5N920RvRU4oG53YTcODUjbrkrg71OELXiY3
3TVWuc0HhNloW/togEStihr5EpbJk9gGgWKHVdG6fiu3WXCzwDRkMmsNhEZg45QqQHXQcXq/cmdI
Y27bVH1Q/MeuIvUipV9PzhuIx/Xkq63LIBPNGZv4rSDRTEYOXu8QcFVY88ctD7qFRkPKfQv3fPUW
SCMWtLVG7UsqdaMbYr37iEnr6K11up7rYhh2K12dzsa6TyEUMPba/X5BCsY6/C5gtfmyL8zoPa4W
mpo3NsbtH4g1FOKZhwx9RQeivZItTUcH3V8k+qMq18sUq2ZkVVBEMEoYA9ixCIQtAbIeAQY2c6Dc
p0WQr/ORC+Nkt9ZGqQkrTm21wwy5ONWf32BtfesYNIHkCyMQbA3pm+Mjyo0bdmdq2tcAbc1dbowZ
fcfY/oSc55VzK/pI9aIRlZqA3azQcpWs/6HsmbMoc8vZ/p5iBHwHvgXGjHDVUsrNFDiOOzvms+Ek
n/y4tDemLMdbNLG9u6BwQ0MTUj84Ia/6sD/IyAM17U5H/btvGxtrzULGNTVZ+Ey+/pWOS5cXstEQ
3VoQOd3kBFDm+VMqpY9CAhRaizt3tJ6SMvO6OLwXtFzRGaiBLP1SEHNhl22cRKq8MCe7b0SYeRY9
EK31DIAQn6kzl8gmTamrGY8nVZDGHMioURPEWwHS9X1eMBIGrMwroJsO4wX5rdUHVJ0e1V80n+ob
rZzKtYLvUNB1E3dCl1MiTEGCGXiQzFuJCETSsWasrZi/eng7e9GN+f7WCNOHKY8MpP4FQe+MtM5i
Hep4UCyGP2Zo8HdIh89HOSUJ3SfWup+uWsufzpP+VkB4ldQarmI/CyFR1DDnH4vqW9ShMM2tK0NO
H61Q2vMIqxje6fuwnzQ3grD0wp7FkuDydFsLdhwSbzu9ooLW8a3NtOSNr2lonokmgOlpiSK5Rd+s
+n78/E+4Xi1Ft8iPtm+JPbkttjkeK/JKs60+9Oq5pvCKF/jeaH31bSvetDj5c2tH40a1OkmPXkA+
YrvfOqm5ENojjODHxSH+FuWT+iOzSqLJiwZJUlt9NUUj7er2mdAh1caoexilrhOtiraR7fJ1ebBZ
PKwF4DcF6VWhArFqRoDYyVAfBOhn9zPW1rlYCdiPFdn12Bb7aupZLv0C/VV2QEBtPFu4Pz33MxC0
byONxd5gPwqbkq04W5yRC8yHUQnxxqHWoDITf3RWJxQwSR/8kLH4QgPiq27hcPk4EmldHiep94oF
otvTlq8wcXNWjvhq5lrmEztmd69ooANOzbvy64kO7CZ1ycKTmG2CjTRUbIBfSEGHd3o6BhwXGkiQ
UjJ2GOq4lkAM6uMyHuiai19pQfxGzPOjInFjliCm4T/QSbmesuAQlcm1umibyqo/z4v8tqdGBNaa
HAUDs8NbkFBV0mGB6w68ncJ1UJg+kkF11WXRLs9AtD8iC+3B39hhe25r0aeFLnQspLS4CzkaAfDU
D7pdSmzVYUcTp72pJHBKmdwo2J0ADcM+3ThhFHEi+Js3HBi00/XBgRfd/CTnFd7699yhk4bPkeZc
WgFHpnkc8ZZH/b5PJuLlJcWVv7CIPA4ofojWnI8Id/6CJOoSI7CgzIAr90IfRcnrnVVlOvyduS1C
VsonPNEsa7drbnq6VcjyQylmyrgvVCwbglQs6fxpDelKals451o5CGJRdfSDHPkoIUwmp3l0k03O
7MbNhWAXHc23IA1BDsbKs4z+v+OLjoSbcAYXb+zhmlagFUY+JBwEpMu2Pqeb4GaygMEWopFw4NcC
ZW5lM7b1Y4Xumh9go5N9UdP4UmnSkXJZ41zwjQTQYo+Rw0YwjqYhbUme4Ez4mXPUfeA/Es4WJlko
x9btAyS5AneUMunCmdX9G9xRnmDH9eVvYpjxyI7+uWUCiWVB07iCfbRVrnIxqZ96/46AbDKOugxw
CBpfkBndaVM4XM7SF31RYNlBcGd32f6ERDoj2PNcnI+oYd6TkY5C7h+m6A0c6VS2a0ibhY+cZBBN
RAaHQopK98RIOkr5yScgX8ZPb0nJ2IyPeZhua5Qg5CWRuXMsZo2BbWGxaS3kpKPWaxOz7EpKiJqX
49nSs8IRjD1m2ByCgZHAK0o5qM45sR/I4oxBZ/JEP/kGB/OusaZ7WTYKL9SUIw9J8p51Tb8TXK+X
Gvnn4ukVsXQiq2Wdzxsny+gdMDZvccu8sHdRglQBLXS7WpDL2JTO0aKbu1+xy6CIvzpquX5LXjKh
X2njhEG/az5rRfZIyykGOQfxk1ypwIgWipQy2c4au+nMfJD7jmLspcKRkIcohUny5Z0JS7GwmH2j
POnJ/EngmL49f4sfZcAlNxx9yjp4NgrRV2tE7SrMOpxJcsOkxT/7AM5E6eo1vvF9zLIRvVyt7ZuB
12IzsoM3ADGMhqxx/ThIxVc7kL+diE1Ie+SA/GuT362VyJi9JkqPSL+jTTHku4KGQXfIiHkq5rMA
OHMyKxYM4TbRCdKVGYpyQXL2S7fUFNK4QQ3QpqCz5kR0OimrRM0TTKcpYbpXrPA8pC1gZ9QKMcGR
vyYS+OTkmuwsHM9+w3gO6ue4MIx1rPg0iAD1bFNch55uz0/GRENPUXFeLGlOiGXFqwb7XuPka0TB
1SAZ66wk4K+a18po/JVl9SdJwg+sOizXVEZXCt9Rg9IU9ubpZcNvYaUu//iVCjUzBp1yEntDM2wE
HerHFDwUVI6wyHF9M6J1KAfHqUYfXrc9n2yaHyJD5RL8My0aRvF1XKSfTsCo1VqfbH28emVGlXkg
zlSsXrnRMcBl2VNg9p4djUvpc2Pll6/4qO+WPgScEmYSLST+LktMPh8d3w0jis6FA9T4lkWB+ZYn
tTVtHTcW3DlPQXP4ysWX53RSfJ5tTdmYif9cD9azsKSpiXU7oPVL2oJ6NSfx3vGmqRpKbhufGVVz
PmDH2zlgmKtIz3GnJibPSyQ/Sy8L7TfA5dxO1d1sgOvNUbVx+PlWpWH2m1jlaFSrlAG9xVJD7dwu
O2sjyNRmxM9d9oC/9bGuS+NvOnWobJ4zmeMOnIMpawLLMmTgPkO/FqQqq7WZ3uqtIFWlsFxW7zMf
K2xsukq4nkq0L51Kn0s+DFwqhth7VbMt7Gpwr2mYavIqjLzCrx70jhPOgrESu2dAWDtMwifC2a/a
Nro6M/Sv8lmgMB/pZ4O0Bq47/g8jQspxf63OOqn98CZK25XMOCxa4gM4zev4gQ/8hRwFd7oGZYfX
jW3vDvO0RuKc0oCLuqjcvjwM4Y3qY1N+YV8pcxpryhtYToKb32jTpWOvKi2FGFsptMjJP6qN6tHY
Xez1pa3oxfT2Mwk7KEvM6tOL6C0wur/MpRkruCEiz2zs516jFxDWLMp9aSc9wdrmYqk1egPAZkX4
II/Fsw+iwuhQXkGhlbhIEEEjR3dtyXmuOlvbKv7+BYlFjM23ci2rlSsHmL6RvhH7/NJWGUTHj+6j
FzLW4Wyrz9n6PR3bDz1N11wvOBPOTntVT477gfztQz42Gi4crd+rmu8VfUjCU7quyjON672FpBZq
fVr9aoLTnXk3zhzsyr/LkSpe/F46NptAx8PenS3cLGvxM/QGPUn74CkrrHtFD68XhLbm/IuhfPfO
DmdyR84ozpqHszIPzmjVXljaUNlaqjOv/MLeZhqZ5JMpbokb1OrSdPJqi6tlf1Poub7x0U+voWp/
4mvjND5T/CHeFWNyk13wyAfYgLQFttTYFmQWF3CraA+g9bcf8bYUMAAfZdLzW+a2ZZ42m986Kj6C
YjwP0ZNI/Q+J3MLcVjKOLVsNHl9423Ex7+Vscko6z6Z0wuJgCebW6u39nOZIC3WIiQgjmP+89DLN
MgMci2IFWeKPbJC3hYRcGTcoXdiAIpnjqHZWtq29UiXlzmTZRRAIXaR9YTY0DqmESjzf9LfZj9Km
hcfNpvqo5NKJx6Vq4lFW8r3ROXtagYjcs+eG5EuTbvWinXvD5JahRB3WfUB5z9L1tpNs2gcW9Zyk
axeJ9H1OH+zw5p/oXKSxn9SSySSAbugY/kWlVuvY7u5GMzj/mdGNzDQ5wKRggOfpa/+w0WkFs+ia
S2GcA5X7thsqNVohblnyVG5tYtcvuG6P7pSitKm8OlnpFmg30uW/nM7kWVwZ93XqWGsk4WvB7bIp
yDa1zxTGHh+6hZxZus/qdIxXqAzydTChhQsdAlqvvrpgJpzDPXGTxJOOZim4E946Gy1pUZnbF7C3
r7p+oVeN/Twu4GGHLry2XHteEgpadZRKBV0+HAYSpHuzMnaC8y0ajIpZtxFOu6aY+i+J/1Qg1nIR
TF03WkRDJXbvKE+SNXUB/Cf+sG3sWswjF8fdr/ivvZSWpN0m0nHWxTXBXWIqBMZGlf4/55jT9jH5
9GWrFhULsEJt09IR+TMQXBYm658xo0GjptKnq7sRsajResWUh5tXPticG8bqEQrvhRFmLc8frShy
eijKbyRovsSMbndvYOGrVIKmXTR5v9DCHJpDL3Omel/F1n0AB4+jkyYKg9tQFBiXv8OHeaFHbt+V
A36LwvbkhD9KkKnZ7hUmBkGg2TWzXaHXk0MfGYA1uUNL6UxuGAkyLWW6VCqaQQRizEwumKsYQI83
cW20zwI17iOCSEpTfk2bDnGKr3lvkWNSm1/UOno+Ucdq7HzLWFJVCiC8nbvCyyeZXOps5kRD6tdH
Sef0nLGGjFXOtS8wcgNbSfrQPBS02Xg4tYJVmmCyVSLdFWQycGDhpTH9eQYS1tVPiDIfk1Xu48Kg
Sc0TrHKFVm4dw3Sa8QUntL+Ez08Qy0HOIM/3sfCdsGUtxW2Bmp3fEam8hAHFtoIhI0g9cASKaq8s
yFMOCSK3E81MfyiyZZtDrtbfFkmoX0t8wMsZ2d4UHCXLR6HxGwngQKvXqip7iiCA1Ko2p0Y3I1y9
QM5pYD5B5Gx/wzlHkf69M7HlvWOdWzp2jTL6XCB52BWvhWEloe5iWkqjzdDTmnryFvZZT4KvqDFk
RO3txqkQNwtxYAR7Q4XVs5kkKcOHFxY60jXX6RP8YjajDwFFV3pwaWfRVi5jWMsM7nGemJEZdWO7
iTRNkCqNwWVk+iZw6bw396nqK1zEuRUmVrJntHwMS5vHfF0TmE7CmtPVCZ5WTJOtcXg5VBw0hy7f
U/JTnSP2OjTlkGBSbCsv1bjivGWpO9M+r7Tw3I7lS4FUI5k7ZoZcuTHUvE2jJHbX0WP0s6VRTVVo
uFV375SFoxT4m7ZKr7RqOBZl755IayxEvteHMt68yqvH8h7N+0ENY2+SA3nFWZuSHeXav8S51l2x
NesotSJRC6P4+YRhc4A8L4zkq3AcDs4We9a0omAtqpp+hS/4UUo4vUSENH0aZq2qdofZKg5GNB/8
tqrcqEdD1KZKf6hMOdklkhZcKrN5o8a0BXQctdHMmsq+saLrFh8cHb2M9V9YbT8/FvQLnhfKmUC2
gZRXNbVlq5MhUZlsz6BJhXVqcUS73q5+h28vPZu1ggKr63LHtVDcka5Am2jQ9LrqyQZgThQotzaR
JGVWKnDuMLpQWhriifOui0hJLmxNpaAiMYGRqlU1cI2OKqbeFsN/d+YY/Yp5N2Fy3ujpwH8NGYY3
K36ylWk0hsCYQm56b4SLXShdGxrJA0F/U5ez6R0coIIApx3uqWuc/gAlQOOd/xRoEhEF/gd2mVzv
qDvsXQGDTyN/JC17cKQJ9deke1grhJwxC2qVia2FtQNBo0DDge4us7JFjPADD5+5yS1Xg++CDpel
NFxF7CteCfFU7/NVOoAcCEx8nJNvdjjiFfxBiifW7Lgx79+xNuisdpBSLrS40ZaPiSyhTDEDZ21G
DmzbCzaeJ9XikRo2rW51F32XrRVaGsc08oLx0GKEW+mJ/pAsDXXzrBCit1AtvggeBUweNeG3RIuk
bcsNrKZLWLgesfErVSLxJbe45L1hy2N86i6qznJLSO82sMqlDJJeu66U19Ok39Cp2/M6zhyu4erm
AyOkAM6LKaRyyEqI1qKGZCXJzLe+6KQKKEOnriLixr4iHHwWzZVbMkqgQ/KHKlJA6EGvR3yf+asc
bIz2lieUkQuMHhJHxhqKM7+Vm0P8QqWjrXYY3DS3gkxvFGpDZx0bMN1oihdy0GJjDKPem1V2RqvV
ir7E9ckqKVh1PrOulOhk0N7x6rpdPZK9be8WZt0OMf50lJFGHdLfMNIlqq2XbTXf3p3f+Qc+dS2L
4p8J9q5kJSGnzbaHkiE/ICGRMenCYifN7mApjRQuyhee3Vz6+uRS/y6UlJWlWSu6eQ5YfT7ZSIx2
lWp/+R3jPgXWY0O87AVzNxT82IN9u5Dumj7dOnp3+R52R6y5lnvfWXDuH8B76sxHv/Kc0rwJrOfJ
NkR5ED9XFN0kHDizirwtqxSeF8OV48BFc9ITqsvJmjdELgiZWN3XorH2UlTcJrZ9J6SXbIBvy7Y/
W7yXtOvd9Bnu/iLeOE64q5r8QqWla+kWfNFgfozH6+ZMqpaRax8o6UWgMRosDd1ry8J346EL1tUr
NB9THFVVPM0VVmhhqjM3XGSZL/B8Igd341zuKEs7E9rMpBloUlNoCHwxZ9Jl/d3i96pO3EGpY/oF
pu/USd5lJmfwcZRUMksovk5YvUrsz62ykoujmSDK6s4lm9p76ozygpnMUGAlfqHs1VSDf5X7cdVE
YfS5qdRtz9rloGW9sxb6zYzJ1CURcFL0Umm70UgsswkpoZTD9igYfHOq7Z1e9qSjrSRa913/ELWG
cW6l+ucTkF/rpYR9LHKOgWy6MPqepJnK0Rwq9wTogzh+TmfdOPKA2GpmnO+7ACGU8HcKWj+zu3Hd
s6XbN1K+0WjxZFDLUdzSsuk8prOa5efSoEiA8sKSb1GAZwr232m8FzB/g0fLY55Ly2Q9k7jGebFA
/Sb2BQ6lzcbJOFzMYb19A/cnIff4wRpurAhBa27UPp/Kei1IfypVsQ92WxBvdfuTJ9SheptRYdlx
d1h0oRGdBQu89yTg/0ELH1UOR1aHaabBs8fgxhU5ALukFArwSfN6mtL52XL0OHwzvZTzrytiAare
3Ne+1HP3N8kzJkG49us02QR29+AkHAKX3ZTSRvnVVGxEXqCTo33VaLWryH66HRU5P3NCenCzMUI8
sFRO4rLPXYuOv+37BEEQtPeOogbbeNDx8Nj9dYHg5XpQxs8sZQgoI1mwkcBkIfyrlhbGDrD9p3CB
WtECHWbltm+C7K4Ivr/mDLpqrrbKkHPDHVBsCp8pjdIE851w3TMfcCs8j9xn05lIDYVqv8YP7EDd
WH5HQRyUXGi3BkV55T4Y/WpH4Y/u1p12U6blJm0sAg9LJqG0KAKPACNREPctgRsLE27CZq8e6QCK
M2V1iik4Fd0Z7czbVGQVAlPZavFIYncMRD1mPLBPk2Z5GxbbLlGtBRFSEa7R11fUtsN7karM1wCD
wfjtkJL9d8wAgmpKmZzRgCQNIWUKYRhv0hk3lybty/zuxaiqdZR+OcSSlEBzbk7ZhoEq4slv0XOT
ArnoiJX93bFpxaEXcEreJWZ0RG7Qb8eQ3gpl5u4cB+ySyjosN8bsu1XKYeI1+pCRYd3pbFnP4x47
RdDT2KVr6DyJRM2HvuDtH+njuchD5C2f67BhY27lMiXBQ2avmfA/vAlHYJPkAdgsos2f7a2q9t2s
Eff5CjYoYXFtfLoScqjaVJfuEslKYM4BxUbo1iRLfXTkRCdICdyZ9AgTZkbvisfJN2lEG5jX7kSM
QrmXLPvubZCCVUO074OUit5RYYTB1Gdi9yzFwP31kqqwCnNbhkZCGeUPDexrsiINEp0hiidssCJc
YWaXPCDgLIYQO49vWK5cYU2oDA6wvU+V2kvawqpy2gW69Phr4oIVNScLynj5JQPrIY61KvncH/Kn
UWnW2mTuRxwUky7tJttqdoV9rr3EMOZy4Q1C7Wlxyf4axYil+N4y7t+kMTR6bIK+yjZxwAnUWbAT
oZg1rPBZDZfLIZZZOetudbTyQjL7EsxQBr6vSnMt13QCWaAOEMoinuHgxVDC7qeERsDLOcxL8haL
hJYTwm1DQ3A7q9HK7KiCrjvb8VK2+PLSd8p2atd34z61HtDQnlURshHGOUB4MQoRGTfNn+IbVvig
o4pYnRIcSWwxxmrNLf3T1G/GviuSHCYZjqEmlq4XbpBEg4cJ8JFTf+m+CXWEIwOefJqDfSxVyDeZ
uxCUz5X4XcbDz/mEyhFjvbkEDetxcY+yxPjLIGC/WG27eFIJb5MnJPUxTJPxyU+mYz0NO65eCKHi
S8CbHzWrSwBEwYCMVCs99G2yrv2G8kPaVuWSEVUdY+PCdyuyINMoPaeoNkQcRO6m8wmHAue2nyIh
fY5qK9bbdYlmyWumgGUbDtyuTbZQ9PleSxFR6TweQvNeMdLm7jUlwsBGJ5unHsza2Iq0CFkN2wvt
48mM28vzxdiz482a1t9VWL//bW7EIJGyS9rwkEQsjM0cXWZbltmWx8+VaHedOfvNNgBKynEiM1X1
4NRKjqiHh2EjN5X3NlZi9/lZVhYH/luxEkTnPnZS9FPS9ZtwSbacW7sYi89rwoQApptgllthHb63
Wxb5tAiw7pMaWqAXu240bpRGuRSC3QGHncZT76wiF87Bozx2IwrWzn317dppjG0pxmKnFZrPji2+
y5wk2lkteQtihp6c6VimEfD6DvCZkhErV3VadLC3fuZcXLoZgVDcSIAAVUtJqxmeVWr4TS6tCIaw
2BJRSS3/QgmHcMVii5LZurqZevlS+HmB/A4aYylXOHot+UDhHia518BKxtrN46P1Tfh6ueE/FX7y
UEfQ8RwWO2pnOCpFjaV4usZBT3IoX5hByBxMO87SSvtTiMXX0tXAvZq2sGPJpPCdzBfBOsFwK97m
NAd7URvdvgm18ENBuQ3jRm61YuuYXcmA0SalsjQQjjya7DD3z2aTrWejUYpM0uPR6lgzirwLv/wU
OZYxeKfQS5FIyTZ06I1zAjfJivncV3muLCJg7pRkewL6Wnu185yB3vQlBEPnG+UAlVdO00Wr4751
2FgYE/U6YcqAWwnMLd1y618zMaXCmrrwQ2MtRMFp4vM1nnlTUCBxzKwu9YQxWNZSVhljdiR/VSKg
kYHp4wdlsU42IFMvaRnEX82KFeylSMxMJvFQgukxK7AfsRksc7SFbNkuKApWm9pm1QT6PJjSjW6R
orYM7W+tsD6SzyuT3txJWXGmhDXmG560L47h1zxNOkeR2yVoEV80wzwMqEQ6ygGqkXx0rnuT3Go6
qNG2ZLN30g1LQbst/bs8zKpzi1iot+RrEgSjbqSgnmFiEiW6iNkUiX7B9h0wYInamDUM7pSAQ8WZ
tGU1n2wXEXGTU6AYZ9opd2MOISNSPkurtJMLZkY/bMSk8XXX1MjZLAmcwlGu9I5sSxBM0ZmedfFN
YJbXpZaTVo6SLY167apvpfJYyK3KdoGxRBTkX07xHMdidoB3QAku+jamynN6MJTuSWiMRzs8MEJ7
air6Yoo6Ijel76mzGR/z8C+nQkw1KPqjaAnW3siNZ6hHBeRhaQsWfuMpVLczRQ5tSpDpNxmekt9Q
D3C3GhVjm5vhxh5n9+M4Dw27TpXicfqR6JkMGYNYQSXE+K01Gz6tA4Vqmv0Xx9cPcj2yfQgbZzdp
0g0pZZUHAY3Db6I9oZOyRsr8T1FLzlJEfHrtm9Rnm9eUD75WN1FKfV9joxJpn6n3qxUzlWzV186u
UIkLYABBtPRR6kdK5/9Rd147lpvJln6Vhq6HGnozON3AbJLbpbdlbogyWfTe8+nnY0ot5WbuU2zp
XA1QkFCVJvZvI/6IFWsBV0NjA2xEEDhJWul3CXRKwjDXOYzmhhYgI1CjR2rwFiQaPu/gqQDrwNF/
7QdKx3DiZifKgHuAE/VHU1Av68Ccs+TCi3XUyOFZ/qM5SM0aC6it8KQn5bbVBZ6XY+f82SPUI3uM
6E/ivPYJMUVSBUwG7rq31MtWW1/mhv+Drl7af2kZEmDBNFUC6rltSEibbWz0o71sHUozOF96cdor
va8Qx1e3qd59huL0pjEQHzW6/L5W53Yty9xGM0JkRNmtSugzJL352lTUpk9NJ+LGA/Q+fYBrzOxG
i0DW1mP7zZ9FlVFrnnal+pIMMb1VUJLyD5u/3m9Ux+2tGubK4ZXOWfSL5znjU/eJkwZoG9HtAg0X
/u0ts/O/2496U463Q0Thw5oZnjMJLxlnwAwsNXRVA6FrS9cOf5I8m4P5KIWlm1XRlc+rvs9B5L92
JI2KsU94AYnqgY60AmgcvM/F+cakVPJRV4ZKFwzAK/WzFyOcCkYgygvR1mLlYqZ/niYgxC1TR/lH
uogS6em1T8kskqdAGFCzEoYjGIBw+9qvJHg6pctkPKra9OGPvqWqErVrcxgPeiLwuPPDe1Nrn9Gy
yp1YsMgVdGGxi+t299rQVI1CvI1jqqivXU2tNd401OYUQVcgYYRxJB4EiMA47WWg38lJjlhKbJX7
P1udJhXkYqzAgC4Nwo+8hisJjKm4f218snLop+rokyFL12u9T2Zf8oaYHl9pqMGIkmss1Cuas3pJ
eExzxT1phPIjApjCp6+q5tk6kGSjRHjx2hCV5zAvdOLuXVNUOrdApddDnj2+a43S6JDfU26cn9vi
RVOTVJaVz8ii6E7bWh9eGa3nVqle74DlhML1a7uUpkw7ovOSIsn4xVC723QYPltwN4Dhgc5S0+CF
R+zbF4BT/7txShUM+SgOJhQNgjXskb35Wqg5USRUZNtg1Hb0grxhv7amD5C+kKqLSzuX/PEQon4x
CVcTmbDeo5f9lRD7j+6qTEByIIZSZ+tV5W2uGfe//ON//+u//ve34f/4L/ktvId+ntX/+i/+/i2n
yZff1iz++q/HPOXP68/88T2nP/Gvq/BblddIfC6/azb0xw/xi3837Hxpvpz8xc2asBnv2hcUI16Q
GWxeDfAR5+/8T7/4j5fX3/I4Fi///OUbqnO86O9f/DDPfvn9S4fv//xFFtXXOfhtCubf//sXr7+k
/Nx9/yX7/uXdD7x8qZt//qKIv5qWKSsWbx1DlSXT/OUf/cv8Fdn81dRlxTR1SGGh71UxkuVVE/zz
F0H6VUT4XbUsC8paBSEx65d/IB/6+jX5V77boMAq60RQkqbLv/x76Cer8+dq/SNr09s8zJoaqwa/
qvhtFeexabpp6KoGgl8T0VuSLJmPUXz7ch9mPt8u/S+wPx6yjMYDkTS+IrQS+nF8zzqAW6+ePdpm
ctOith8IhJaGdwh0M7/LkD256iVt+ErmX7O7iFq3ESCC57dKDbttN3yS6Xd+GGVRftRypYD62BAe
/TIL9jGEjaX1WGffPTJO5IOhhUQPNCDlV/t3XtJOF2Zcj7ukMAh2FFTZtuTENDeLYjo5WxXZ465J
LpUwMI9p4wFgaJJQ8beRULXApWXNQyag6T56lgnhjDmFXyOiVoNytaF91gB7A4qpU1CMgqwiYa4r
NZxmuXkRlVqlU+yGIVRve0S0q1JvDJCtdPdsUx1iEltMINSH4C/fiWpKGOgLIdB+EQE3S1PgXNUa
tbhLFWKfQyO27XONKHm6KdVRvUvhItvxueqr1FOBUuYegV8BFVijSj2gCa04yA3iL5scslLoSMPe
etS6xJjTsR9jub9V04+NR1FW7Cqq0B0KVko2ajd+lkU496KTb0qjVPSN6Q0Bse4U2yRJ6DzyAv8r
/BPRdTuhJgvEJvyukQoGztyQDcScX30QvGMTAj1x9JYKzETvB33lXU48ZkUTOscp5cfGStrnMFTE
9hBXAWpziqz5OvVT5IKs3hu+1a1F7bhOaHkFXhvh6qzCg2bST1S/OoSsNdpyIi+BOp2BUKNZy24M
Xe22E0sBufCgMqZNI8c9CYcRsXbqWGN7zCwBDUOY1kHjVAZAVz2weDmrdSBd1p2vc7u1/kEL6DrZ
VIU0xhQKCpo0p3ASoV8Is/uMNqr9NJTaASpVyQaXV9+ZtEb9iHDy8SZKypEeb1QFeMchfXthKdOV
3MqmeVkLaecaQmY5fS9DlxqE5oEgSH6UxKG91eSsJXNvjtse1CLaD2MsPXqiVF7z3vIvtcJMi02S
6oEtdeFDrWn+tTS2aJ+KpmgyOd5EeICceY36Gl6aykgHek+Wmn6TNHH4mCaCd6MC7+ZJJvDCK+ou
evIRWL4QwZmR4Db6J39s0exGheuaXlWl31SdiIiw0HhRCKMG7a2ub/nfYBPMPzXZ5B/1BkqxEJKz
dKYFRwW7+EH7q8QKi8p4QQCveC4bVf0QcDfdimgYUwyZjG4HlDkkvzKhALGhHUU4DIE6PcR028cE
PE0yv45bEWRqoVUxiWq1VxwpC/zcKf2WtNBYBOgBwaFjbaskB+AAnfC0H63KskCei5CWe5bc7xJR
yEZSePyDXSo+PZN5HFHe9CYe0r3qC49ea+b7wVRBFdLPK/FaTToK6BECI1PQsCsHUaSAm+CFa3RR
tmFJltFs+mgr6nK5p5A9XQxZ6T2KtOMgGjRFc/tiYTwJaMVsB6SuyDLQrZ9DdbKP1JpmUrPUn31A
Q18EJZkefdOADA2CfnTs4+hZCPvgMMaokAZJ9YFuN3NH4wPpINkSroWkGgG6mMWncNR9YRNwb/pO
A376EEPHslH7Rr9v6Ey6TEMxe26kPPsaSLBV0U/ugeoZaicjE7Y1U9O7tUwxcWLJODTza5Zrc/r2
1z33f+uW33rlf90UL9lDU728NFdfiv8PHPhP3ff/TfyXKjzx33z/b95bkn61LENR8Iqmrhmw0v3b
ewvmryjoGCqzbsm6Jik6X/rdfSvGryIYYVy7TKFFNi3pD+8tmb9auimpFv5WMkVdV/+K8z513cTE
iqoYeHCMq7pIEfHUdUcG1YgKjPVG3fl7Zd/s+626pcFk/yac+T1meBsjaCcRggFtnMgsaIpsECDo
psVI30YIidj0tRyU3xvVvJRAX+fCfigvf25DmsOMP8MQGnyZDpMRmZohqTT8LozIMFL1NDqg6bQ3
d5JT3FBW9HfDsTx0O99J6LHbrVhUViwSmb0dFmmPTIlm0RlI713d5lSjN7hRD/022ldgozflxc8t
rg1xXs43kZYxSalcDxg0kssm+pgIw+bnBqR5wX8yiap4akEKO6qoIYxWyUG2aSmyg63uED9ti512
WLG1Mhp1sfmGQDHJ+iM0o+6qA2mS7iu6G8huFvvGRc/ljhubfggc14rdlWVT5dMxFgbAxXgeY29L
W9VOnAh1nU+U3w7oCt3WIF3WLJ6fVVPWDF2XDNWYP9GbdTPlOssbnzYwbUOOcps4nhPujJ3siBdr
m/LspGq8FDRV4/KQFqcAgEQhaRFE9ZlwV5ApGrwff336JFHULdlUCPh1cbEJg4rUoSeR8p4Hg0si
Pb/xHHXTOv2l4mZP6vWKweXtwcGWFJFeRVnUJJlJPJ29us8aEC8YrJzgVv5Sxpt8F9u4c2cEAb0h
xe1kV+nKUZPO7JITq4vDTTjXUSAiMwuM0Z13iQeKecNfHZCvV/5WWTsOZw3KOrvDhA+PtqLTYaJj
N1CKY1sW5o5697bbi9+zD+JNe9lcB65wazg/n1f53a6UNQ03IsoWDoZtOc/7m11ZGsCy0oHyAXWd
bfs5ezCg9NuhulXcZlsY7O7NB/OjuRcOrcHUgy2+ztvtzz/D63Y8uW/mzyCrliiZeDtAoaefwfJQ
heXxmWyCQ/0su8lWvU0eBFd1Wqc7wnKzrXaQ6AGUXxv9u00lU++nNxK/YWm4wMUuFku4S4qYJDqS
FdRa8+kWLPTK4OaLZDE4/DNbV1QMHJK1WNFGGWl4S02KIb9vofSl2ddOeUi32VX+YcXameUkTcCd
qXNEJMNYHBNgsKPikRnaJJfJbep6t+Ah7fIRTm177UI7M3mmiQqHIcF/wI22MDUAtVPrkMmjk38D
xcjGr64ksCsrI5p/zWL+TswsjmBNW0Zu+ZhRdw0hsuO7SuEaLrwpdmNPL+Ne3QuflEO//+uHn0rM
2wEudkcgokrXBViu3Wk7H/9sW9rafXyQ3PpBcNqVka7Mp7nwukSJtUG7DPPZWtSVj4YKmn1cu7jn
3/KT6VyetbxKFbDNXJ8SPSS8hWy41+jYJ58uXXmV4iZ1eAnozOlo0vz5Ss7TdWpZR8xJNshxwDSC
V+Lrb26aZpwahSbsGBb4C2jnW/qQdP+HSH3XlOGG0r4nwvefW3x/fcuYJK41DU2eaeUXZ08figlk
NJ0K4hGBWju5qW4ElxbnXXbf2MWTer9i7/0SYs8Suc3UOao3FztG7DuoO4Z03qtQ3ICjsEltfao+
0I24T2+E3q7FjfDJdFfM6mdmliyeBPMymT7NnD/Wm5nl8egloYBr6rb181bYpC74Voo+O6jDuD27
XRrb6dpN8y7GYG7fGp0/1BujyQj+oosYK2WKbXcAOUsztnqwbHBDDk2JlDpIDtcrh2TN6uLSCfxB
iy0roffEuCEho2nligFJfj+ZBEymJPFaIXu6jJ0apYEExmQyjQdpK7vTXj5Iu95B2sVFzHG3snRn
DsWJtcXtNqpS6qFKS3mh2jbVbsz3GRzlo3iXUGqQlNusQ9gKwEAaH3IAvWmiQDpyHJMvg1DapXmj
NVtSxn9rDvCLFqydqvgu2ILibahziTkQj+zjbXhMbU7otj74tnih3P58Ds4cGlWyTEPmBYojkRe7
N62jklSXFW0S6bqn0DL0sBFc/c9sLDZrKHeyQP8Li4rkgwmCGmabrDv83Ih0ZiSaQuQ2x1IiqffF
DUdztkDPABWX4BKqkC2NW9t0R1lvB03NFrioIzhrZ/+cSVWUFMkgXKQysJi8pB3CUcx5cEa1gIjO
VhivPFlaubnP3C/aWyOL2ZOjdgIdy7haRIzkFvbi4NAHO7lcu1Pm+3jhIjBEFcEi36FKy0xEHYV1
FhhgPWp39rf0wTsmEUyyKQ94eWdt553zDxq0Spx2UZPnl9npHTZIbdEI3WwPEjzoEuzmUdonNc+K
1hFMEKCbZmes7ZL5l74b5BujiyPvBRaqRK9GXe+uQvDvi7GXNvmVfsj23oOxg2nkExxmN/raE+rM
zXYy2oV38kdRMcuEE0b6354u6128U/GFwo4+c2ctS6Gcudk0QnpdU0TOAiWo07lNomBI+xI0m3pn
OLXr3xM/Ebx5l+qn4lbZi3xhI26/SXtaKW/mnJPkplsOiN258GVswGjb0mH62O6tA+yIWwI/R3dX
Duy5ja1JvF95dSgaaanTz1gYfkm+XY6g4tnQjW6PbnxBtsOp9vGVfPvqyAD93tRrz8pzW4DnrE7D
lSq9d9hhgtxRD3UbLypY45qP1QHmPTu3TYdndL5rNsMxPwgIoG9XHc65C8PkDS3qqkl0+/oefOO2
oylERi/DdCdt0i/DY0cPqkvBoHQmO380dnC+ISy3+lg447e1t2bnvfnGrF713eDBRrSReUfmAIAt
wVrzWmtDW+w4zQxFpS8YmkHb1/Og2IMDQxEdQ262l35o1XZ0Uqe4WntESud20duxzWN/M7ZKSdRJ
QO5+k33Udx1MdPtgW7gmAkS+I29nIuCN5Sgg5nftfmUDn91Ib1Zzcf1XaGto/sC0zqnb/iq80D5Y
LkmZnVzwH0K/pxnC5wTohzsrps/d1dzR5GIUhTS0vLhNJviUxUAFH6nuvDtpW2+kjXf7Td0oP8y9
7/z1fB3p8TfmlMXrqPagcRFKRuo9zb41dQMnfOo/1Y5xTFwBNNDabnr/UMIgjweRjJNEVnwxvioO
W9Ur/N9uS+lS2cc7ZVcf8ptVh3Bu31o6OWtpdnnqMpfWNFKK2DK3UO0Gt9GnbBs4AEC+edvJRoLV
pSlvrzz+fPXOHcc3JqXFbEptqqgUO9myEFD1Vb8JKab+3MT7LDIr9tbG4nLNI62Sy4ljIeyLg+r6
R29fX3Ia7L+Tijg1tbhd8rYda2O+xyGtHyfkqV+kbiWCPJOkOrWxuF0y6LCkMMPGnMehNWmrfNC2
RCjb2M7DTXgLu447fjDvhe1fnkeTPQG6QlJk2mteg5g314sCLV0it174mgDpaWh0BDs+6FsQz1Bo
2CvW3l9mp9YWl9nYmLAWoxe1yS51N4e4jDs0exBs3VFvUIn5ON+hwd1abejMZjk1u7jILGBGAVw8
8yD9vTgdwzvd0XbJvkguBGf17pr3w2kINj/sAOTIBu6f2tvpjZ3BGyuhNg3QdItUsLWlkGrPLpdX
OjH63/C5J+aWpy0n+wfcgMGNd9O2vJf2ak4DphP8KC+hanELW2pukt3aUr6/VkyY/WQLHjOJXOA7
T183EL++DnKiSK/dyjMw0vi8sl/eX5NUyUl5MItz7W2GGL11fprUxXNql+4A2ITF52AOaGnnDTKn
y4uLTHUiMlpwqP7c7Pv768Sqtri/qlhOFT3GqgVdavQtqdZi5ZVhaYvLq7GArBQyBvpjcRCfvIN8
k13zBjmYKwdubSSLqyvyRCFsQ5N25+Y+j27lbiX/fP73K9b8gCPZvUxnyJ1W0LrO76/U56G6jIr7
n6/EmegHzJelK5LF1SSbyxi6M5ogY2cAwXKFG2QAdRt9W4emTJWSYXXd34Rb7SAcVgOCM9v7xO5i
4jStlxDOel0hb9fcpsfAiW3zweLxNjroQezbD2tFqDWTCxcwqaMilREms+hzQWky2hfZh5XpnDfW
4mo6Gdbi/s20Nu/blOlMDuV19eC73Ey2ualvaajbrdg6szdObC0uXTnXJ2skbN6IO1hqJru5RYXU
afbfABZloS07MAz4Kyf3TH7tdL/MDuiNO+ujQaVNdB7gpfUxc5Kbbk969F6xuyef19/Ph3jGm52M
cI6f3xhja/bGaM3G5B9js03geRZvp9UzMC/8ctEkQJikmEVQlcsimlLonjQMlEEqcqHCRtvDMbvT
ncFuKYYWV9Ltz0d1zltSBP3T3mIOK0kuVDNhWPNLvjlIe4+IUdvpFMrWCvTymZuQyEOEWIAIhEfj
4iYE8RbDwMbYertipxiON7ril5r3KjyRkKCjPEe73ya4G+6UaiNeNvfFbs1hy/NhfjfBREEmiI4z
Ge4OFi0r9CAaL74R/dPG+1o+Rzl9Uz0Lnm0+1k7vyM78EkAhSLNhnV4Njc6d/jk6//dnWEy6KgE5
Bd+Cz8lvpvFHl9Lnl60+YtdGutixk1aOFkLqc2iCErAgbxIn2EL4vGmtXepwlz7+fC+duwPejmqR
jdJN+BkaYR5V8tkvrsJ+ba+eOxsyqDhDpCgpAgs4PYI1L8ihnfeP8SBWm/EZZXSbAuhHYbQnN2LB
1jJPZ7J6PEdlciskRIE/LF0e6FNYemQYRKAC3sX3tOt9za9ie8Z2aAOJpbXdOYc4y8351t5iCj0p
TQmMsKfutK2yt9wZP1Xt1mLkcysFmAO0F2VJ+V2eHOmKIOhFzAzC1q+fKuvjz3fCuXkjQNAAqlHX
0aElPV0pq46tSNQAU0Pv4wD8sXvdFuzQhjAJhYRNf7EWob4GvouZO7E4D/nN9ZyrtM5UGiRKgXmT
jl8y7SYMXZ0mX1kFBX0NDQM0qi9/Z5gymBWNxzZp5kXEGjWKaBnB6zDnJDOs4Z8F+5t3w01t9x/W
Nsf5Wf3T3DJUzSh6FlmHOeWBHiuH1NpW/6TcCTuaco5weq54vPNzyuhYSdMk6l+cN3O0go6Omt9e
UtpF4HSb+BDt1/F8/83I/rS02PddF9UlFdbwFQMEx0f7ObcB3HITC+hhbAp77QScKbBQj9LI1Frk
7M139YEok/I+FMZ5bIC2nkI33EUPsU22BDwO2PujB0xkbULnYSw3qU5RQiXHJ6nAJU83qdakQZZ3
GI2fjY/qs/UVYsLHbg81dGx3HI7piwGB3YN6H3xevcrOOF9OoqmyVWWqSsvyjh7gDMrgdcADCfs5
xJ1ryfLF6tSeiTtPLC28Ww6xddJpWOptqOQuyp2HrTmkiI6rts64hBNbiy1aRvCGwC7PTXbTOTR0
wUZPOk9+nGzJhscy3K4ewjO++8TiYqsmptKb2ryGqNw43DfIhAyCM1F7mBFkcPCn7UZ8pObgrlw2
a9O6vGyKdKqQJsDilXms7fD4WxZRv/BX8SNnzqM19/GYsqwaqqQsPS3aNF1B70dA6NC75KZel1C/
bB11iyiL8zcQABZJFAP0Mg1JChfO6cHIPPYrDAfBpj1edc5s8GU+E9kzWsnEX6uL+H7bnNpbvPgC
aESGpsDeb0iq2vbdbmO4g10emp2/HXd/ee1O7c2f5413Emgy7CcTe1ntVmDxBFe7DgPQDTRxr4a4
Z2L6U2sLX+gD0c86KfntNs1uoZHffYMQ5Po/qEC+jzFPTc2n5c3ABinNe4i4gteLewbGzM8+bzuf
9uD4N/KXWKPKikIVSW5yQafW5MZCKqLnCFgPk6Pb0p7swOWMe40+r1XD34dIFgZ0Gt0AGEl0Jp2a
qlF6J4dKYtTLv4+Cv4nEx5U9cWbq5iQHKUPQ/BT7FxZ4/XdC1dFSMsdIUzdDbfYGkBeoFdiDf+tM
n9hbXFytqeQtLx/eNBSo6fQWvkLqg9sZXNhn/5Mo89wtQq8gsA9cnm69gykHBm1wAEZ9Ml/ejmTO
nkzefrzVKdbmUGZtVgOWc1P61uBi41udMTSlh0F1V3+Z5xOlBHdO4fDcWb1E5DOXyMnwFnu/H1sZ
3lisdR9HN3PKz/PrKgBhUPPSmi48p0LUbeM/jg61yq+G4eZudCzFTWKv7KS1D7JwuFbQVGZmQqmj
7tL7JriQNhBMmd8Haj7wJofFIXD/x1O92L0kL8pAERh8djm6BL5Hy7WeZv8g7vuN9v3vjFCf+z3o
DdXp/jg9jXkoi2I5vi6sv7cQJdoKdvD8elYolXxNbGGtrv7ezVsKZ5L2Emo1c4fMqUUFktM4p0mc
vavAUrEJr1U32oZXyUX5DRq/GZdW2KtF2LMbmBeeBiKOnMzyghtzdUyEnOx648RfZBcyMbuCkuhZ
csW9dGuttLicu+NmK79bW74n5sgpbmXD38gapYt+prZfSRnPu+A04GUWyXLIc0OvaizhhEEcj0Pu
AUNrKoTFx4cofuxI+lQ9Uh2I0a/sknmfn1jTLEUD2D//j/LWu9yZGg+y1g0++ePmMgMyVe1pebOV
q/CAyK6b7aIrGoXWyrvvZhFzugxkEhwqOM0lOsWCjb+D0ByoXQAdSS7sJkFyVkb2bje+2rAAhIJq
N971VcG7NYjwNPub8Efrgjnb0LVrx7ZxN6dzXutoqyf8rEmVaZxBe9Y7QAuMaQmAWgnlGeFybD7n
+U2w2mJ1bsHw5XNOB9jZO9C8r9YJS8mCNY6xCffhMbkJSLsbV95D7/QH+jBsEcqg3c9n8+zI/rRq
zC+lNzGLlqk020LADaX5Uxgcg/K511ZMvL7kFltR0yTellwe9Kct4Wdq0Qq6PpHy9j4nKGTSPxPe
a3tYuGhJgMv9GvkAN7joXNHpdoUNGnTNJ5wZpKYDqzV18IPv3+4+ra3tqKo/fisxA5eCdxtnL+zK
bbCP3GQXXK7ld9+/qTULm9QHZfao9Q48HEkjBIiB/gNGvVfEYrhr3GY/F5jFvelGh/8gqHl3YS5M
LlzfmLGp5Fj/kULIFDz18ihsch1SjVtBhtW8/9L5+9Tzv81ZoP7Dz7fRa/pjucZvhztffm/2UT6G
1SjlOlNM39K+51y2u24fk6+f7srDjDsbduue99zCzhkEQlJuG1Azp1brcOwSOTF+GKFy598XPJmC
5OHnI5PPnMv5vv7Dxjzrb0YmIixWSpHBQiJ14tblZk7Xu7Hb7YUn81Duhtq27qXd5JbbsnTnh8W8
tNpNxHHdrG6reR6X8/z208zhz5tPAx18HnSS8UO5Icm2U7Y6ilh396YTX6JKcZ25eXyDss16wHxu
pi3q3qJoEKRzDZ7azXzwC3I9MQvBo/Bx7tmYvgpkZIU7xS4fpqtwFZp0xpWA9//T4mI3R21bp4Os
/ui07xU1Ac3f/3xhz60rSHQA0oZMW+vyVkrKHHLJnBHN6mg+JK/RLNr4qKQrgcX7zCHH0kKVB6wJ
bQT0Kp1OnTBJweSF+o8cZglBvQz9o48ThssPKn87aZ9oe1hx/q+orZNdgkAtPV8ETrRAK+/gy40w
RjJkKj/QYa5IkUzbeK98vVJ3wk12O+cvoMKza8dsCckRPt0JdrsVtzCFXGl2f6nu4wfh8eeT/f75
M3+i2bNp/GFRFyd1surJ9yv9Rb0atv6+5TMo1/T2usJr9WXtwfp+zhfmFoc2haRZqxr1pdvm1/NF
pNBqQPlqt1brfXcsaOyen99zYzRVymUSs+5Fs9Oq6SWp9t6wH+hC7Vbh7++Sla826L6e0SCs5eJq
baxmkGureYkO3SG5CXf5JTQtDtKm25U1euc/dFmiGjkXeAxO+TLgTuoC2kvN/J4c/P34NNc+qUDS
noy3PKxN3CtxzekWlXGN5NExCkTvdcO8ucg8vdZjtei/I4fENRbzPs22+RWA5R2c6Pf5lXqYk8Bk
aSInuy5v0AO/9bdrSWja6pb3KXvSkEGpU9oi9F8eTviTvCqNw6OfQBOpPIbDkMMqg1QAlJxFnCrC
uBHFQBP2bcu/7ozQSM1Phg9d6LfUH/Wo2vvWFA+2PzMUgL0tLORsleuyHepiM0ZSpWrwQepFC6Ky
qxU//egb0Avnl1mnabX8KEYTaFPIPcewlz+jRlx22acAxaMArhRBHnpSf1ZRZPsevsR+V4R5fZ8L
tY6SuGwllnoXRchL7LXcQLQuLooQjjdFTWvrQpkmNbhU1QYeG7SxS6kTIKmaLKtHiCDTyuiT2gwF
zIx+UE363pBbPXpWc7kUazfpjF56EIpxMHd1rCr+law0Jdo4UWrIL+GUQ4ucVVqHaHClmxmdGaE8
trYhF1a91SPE6ssNza9tuZF6lScqRFxpWrtaH6jocRWCAjzbE4sUvh4thE7msUyivohtHwZFxTgo
4piYxyRPvPCuDlIvukZds4NSEDyADnlZFuSaghQDlDJuVedakjhVPxJelKUcbctuDILGGQVJqlD9
lOGTrmzVV7PhYSxEw78NFW3UrqZepdXKtvIKdu0AqWh4PgRrVGAQ8oUMdQIvE7N9V1riuJdKvwHE
JillakMPKPdXTeaHP9IBcUrXM8TC+6KUsoxelBJHrhdHYe+2k6I1rqYF8bWv+iaSCbCsdWGwMfq2
OAAGbHWkOPLAejbqpMuPwYg0qI3sd5xdKZZvCFuErKBAlqdmuJ28SNO2gSZBDC4kUqkCPVO7gJIQ
mmjaI0R8fnisE7/ZK1Je9YewKyElaYMB4mQrVrPgW2kKCKoMvTdV4Dnh02wu8CBNeIhM1HI3UWzq
0xOMmNldx+gNePgipARTOxX01oaiPCvgbfZNUFvUp4aDmo+zV1aiXqA7pip9H3rIogVka2YaFJx6
BqEnDFndAJN2mpYGRenBi+IrY9Ye2iUq9CkPGuKWKKcGBROlNLHa7JJWiRNbktis37uJHsrbWI3G
6qUqIxnUpFR48O63gemlT22Xo42j9mUEcMjyPOMmiL1gvCfHVknXdRtp47Yr9MywmKQ4p+Gg8Xxg
icGU1odONBrUZNqpkuHMUXy9N6ADMkn0u+BRh/DQwsKELm2U9sifXQtT3A+lmw59aezGXoAgmp6x
lu07qnrm73JTnMpnVLSs9rrOa3i5XNlTGuF+DHXRP4iFNvHuz6XO8uQ9qDTEIOAU9cpChVhcycnf
mGFfIHkPjWMkOhqaFUK9qevcV46BF/VARmtfoIkt1arsVkuCQHzSCy2N3RC52/4Z2Yzcp1oGdZ+G
wC4kOFslZJNz8BHR7LZmUaIcRebV71FqUjIy8A4LOxEdZAPcg5uu1vz4QEN37DRa82Xygim61zsr
KxyzUSYBRa5B7Z/jdBw6XFwzBBdosKjti56J9CqWklYKP5BRl4OP6VSOxm3EhQYruhxr2ZUe6r2A
agbkswhhyTXSyPCIN0cYglBuKzspaNyZWUzYsoJZdllECBk9mZGZ/xii3nueBHXyjn0/IpWahfpN
n3YSDTAkjFM0cDOI2veqHHfs2aoyDDSrA6u02k2Wq+HolD0s89KYZ1dClSnCFvlHujjLRPI+t2Uj
FTDs+mFTXTRdafDmTjuvdlOonyHFCss+duPaLwiUNEDmqpP6vVal2xLRGjW8S0TQgRfwMytIDkwZ
EKbdwHKY6kMWy1oMuX6EarcgicEPfYhG8WjWigFJ4EDh6trUUI/bT1KNUGjGbSI7Go4GJcWwUw0W
v5BzObzt/cGMmw3KljDFJzAt0Vgs09YLlfhkZ+0IsbfcRL4wOEWljOmjPHWSegS+2ht7uc+RiY/8
2Jdlt0zCuAZz0Fizek8TG3V0LafQ3loh8ndHw2zi8RK6+cKkj7fQm/pJCUQTagQqNaYrNtOQ2llV
BhE6PR7Uq36tNgL7HjmNzCliFJ6AtcnTCOJWr9PsBuqbFMUeK4ELE+PylAU22sVp92FANlmP4HlG
yOxTrnbc+ayPpFjjg9fpHU0ysap3YMJcA9qlWuZ1blYFvPk7PW/DkYZOS1DaUKIyIAZRqOFdOlZt
I5v4bldmu3Y/qlDn8Lb00tfw5fept43yMRf0DbQyoXEFEWOXHn0TGk21jBX1WygZbedqjRlN+6mG
uXU7KmEP9XycldENPzjmcJdDG1ocQ78OpaOISEr5xUuFftolWhFEH3TBzOrD1LOFq6OZ+9Mdek4o
NGxMacj1e3m01GLHD+T1sQtSuTg0aRV+g30qAxKCLLombfownFZ7sc4EOKZJnwVhnXYGJxQpcFVP
efmd6BHSrd2M2OGteGwfguNfryTOdEr0IwF1MUxgq4tIVRgHBdXt+Dt1vUseVPdz+ZmOaU7qpjiu
I8ekOdO9iCFP7C2qOEGIYgKkcoxN26Kie1Rt+WXuM4PuzYWhOdpIO3GLEgY9bqs5//eRP2gJeu4l
2lIlFXTP6atu5CKm+hZ/V3dFaovXUPq4/ZM05/5tUChoZyM0ud5mdmY1T6zOj+Y3UTOxjl9DQ/F9
zmS1IN51+JD07UybsJY0OzO3J5YWD34tj3VoT+fx+Xua0F/Jq9Y7rd4jEPUZdAJBFrVuWm2hyzwZ
kDz9P9K+azluZMv2V06c50FcAAmTuDFnHuDL00mq4guCLFHw3uPr78pSzxELVVdQz7x0NEWyNtPs
nduuBYySOIq/g6QUOSMgXK4xt2ggXbViDXo+gHyI1aCDFXyZDiBwl3f0Jg3A/gCMKQLiikjIys8C
U14FN0tCItxZlOXeeEXPMFzMpvY4B42giqvYgDRwltKut+26M7GzdQs5svOhzJ1BkmCxbFJga5Z4
QC8iZjXzhfrNTSZlJmt2VZPc4wZBiL4nHqCeY8vzBuP3keNNUkohPFIcKAIDTZXeBFE5gqgsj+l5
AEqxUCAI1ta8C4xGTJUFufl7Wbd6x5pmETmCGgA1MDpbTBf1udwI6jnLMdo+tnBHWplHL1aZdPrf
l8TQzmA2UZZG/vr6agL3ngIEUj1rdFfhyeXJdhIWTuZOWoTwn2XM9HkMwqzgJPXMGo55S9CHCZlp
7S1eoWvOAborwDx+v6jbRC3O6rPEmV4PJacUqqyelVdWPJG+1kbeg3JHV0Ear+cPkosSOIhHEXzq
i8gvtxcRslGwBMwtUtFwN693dGTwrmGjnqNVs+olvTio++6bvO9t0U6sDjOdIHBYWu89mRoeJV6m
ClCC5mm+KfUbKmCWRR7s8F1xwDVvB4fY8NwMg6sYjubdxWeQ6e71s4RWx08i2fc/Gek4z8kgNNHZ
f5OPql06qlVhDt4SLBETnMHCAN2tnUZOEQ3kyKQANwwDSdfCKlpy3EDlM79mdpoNfKMFchFk8I69
ghgkhpB7RqfgTbdJjvA703zxXB2But5tCzuwg0YvLDztgfsHvTR3TAqbgcWBsRceydPrZYVh3NY0
E6AY1Jm2+WtgYgKlPbPh+t4GPywFAY/h23SvLaSFb6EOMXODGXKG+wA+sQu48+fTAzWBisCoPwM3
C6WMFE08vjVCP3YYGwWLihs4yvtS6969Q/wkc158buKhjhK/wyESO7OBDA5MkOVk5R1/6Wpp8+kr
r0cCLJR79PqXX6Wv4qPiMDAI78Hb1pio7pzJaVBdrwBGsrTA23IY21XMSgHUCkVOOm+frZKeS8SO
iaYOSDxjKzeqAyiskIYW7fAoK9jZRaF3FPFK6Mw/5JA5a8KwO2fbbishw8gSmt1XIPjrf1B9u03T
Xq9wdmOphxif1APO8Ccmkmox81LtljKn996Mz6u6TJZ8Mi/RUKmgkhnOFRylV+mL7SOHPz1qcI98
8J4sPO331eHXwc0z3AkH4meu7c/0VRg2YBjaRLagAqwPWNbIQaU2/ebtlyC77iwRGWj0SMCqwQZg
uuFa+zWJaFLl8yfvi+J4DsEcjvQSbhFIwD/y7aXWj1uXgknDnURlC1it82dJi2paqv10CpPnEXxM
HvkQ0y+/f3ZvXyHMi2LkHT0LwKsD3vj1goYqD+uCi9/80M2j1yY4//7j76gX+3xNAEMVMhGwmdef
HzRRHidcewIBp69CxfDMmZzVnkAGm+c6Q0sA+bK7eDluwxGIBV8K2zkJFdjZOWFeFHCVdXuqLe3M
FEwzukrPVzkGarrT75d466dfi5rpslAVbU774C2W+AdyRL9MI0oPXGz9Xsqdd+5azGwjC1rKUuW1
J1AygpoPj7dmgJht7+kdytdLnsK9NWF+B74Jen1vO1kicEWBl3U4JXhhBncEv6I0PCAoWFjTnVMC
XQEvI1xl8CRz8MukoyOW1Z4S7VBKSDyBGU8EzG0BEHJwC9ZW7m1AB99B/ILgG/ur8qwAiagAU24o
r8w2c5CSsB6G4DR61mgJ2xbuCZ5w1ur7Jz2It2cHcVAwoE4yV+hGyXi40iMYI0/qQQCQRe7IFnBX
DDBcoXVm8eozjb1y8mbCZp472GhB8idJx9GhMSZQeIu1WPIPTfdlsDIrtBdnFu4IZJ4XgCE1AY7J
XNfA+FiVoSIfC7O1/kJg8VaoLa1k1FGN0eWXRkrZ6cxWeCVwpnExCdSyrJKT5Aw4OlgTu9/+gae3
tK7ZJanBY4vMWXJiIVBwStFXUVnlVjASREB/8EzfGHuVBxo3pjwvXTkoyl1bSuqjiAvq6mONTWTI
s6TE0hqdPLJZF7iUz2BxaBejrhtNx41koSR0EBDFN3ViMqrwZrPwTHSW3GCzejlgtC9YxQYoHZG9
1AsHFO8LCnjjk8zEziIRrwbKfwOxwYrYBfIaNbBPPF1a9rTuCwJPCpocgO4yf3+yvq3LwPfe2V0B
AafbrfutCPgrbqmZ4uYhvazo34I09od8cn4qkF9mKNO98w51+K8JkK9QNVxRvd9iegC9Y0sV4ltX
ZCZwHl8NI9o2k/CMlaHy8RCZbBRLXkuggkfT6x8YljtGE8NYmBS8wJIgwXC9QmAH1gOSEe+iIxyR
1sQsDcikHXXdGNnidMS93fwsa6bifagW4Ikh78iggxn6xEtLx3Xz9KArAq1ZiOAk5vhIs8UMqpLw
YsYWg+wsDKRnw14xNVs8qDt6fSVpthTFL1EO5Pj3xAOv0pMcglB0KVlz52SuRMwsVVFNbYRA/B3l
MkwcBkaMAcfOSJGryT6WXIM7JwOvCiwFcOdYzymzmp/uuRhMcULq6R2ZU32qUcTl3AXbcE8CxVuC
mQRkRTD+fS2hUnmQxmr9u/bcomcvfQLjtCGewhVZE2NkXfJLrhU7gdl7oqIlWFVB1IAnbF4d8IgP
apK8f1deI0NxKBL1mE+jJvqQ9OQpsM/yY+CivrI4pXY7mwAfCyUv1CPQfHqLzdZMo5inZf/eG9m2
NQbbW78rRmuFT5kZWp5ZbFqzNDWmZIm+HpzlwPvOVjMgMxQJNAzr3HjnGpokEr/NX6u8A3eQm1RP
C2d55w39LGBuFYVhqmrUwyFAB0nw+FXQI5OaHSiRbAJtC+2ll0Vkijs7zCuJs9vDq3xSTkn/PhyJ
DQRgc/gmbC5A7g8MWCN8YAEiJkgtMBD4RrYeEXuUlrJXX1ANXNDLO5qPMTm8qSr8otsMX4JhZ5Gf
4vemfyahpdFvYbaQY7vzCACqAV3SoOtEDe2mN7tESR+Mf+pbY0/2hOSFbykr35EQjwIaYbX4yN2u
CLUIDU2tKNtp5Aa5jEjoL5oy8UQENINrQOa/DHKeh8Rsz/RnEAxMlgX9vHVRGAkact3I86kympav
7UGSjkkdVLAAAsCUh6dscCN/R/LMXLir11YUnV4y8rDockc7IICN0BZ1LUeu0Q051c2RdQoj/QSr
M7jMU2dO8xIi5PVGXmRJiLjRQYkIFTPOs1taFFTOeHE4apNmByh6oi2nmRbGOmZhx08hBNPTKCCJ
6G2ch1cD+ofAE8wftWcFo6jCZnDBrbFlsBL8ZhHU7s7uAVLzlzBmaj69C1FUpJUEYeHXaqUAeRs+
3bFcJVZ8SIy/mYa5XdnsqFAOF8CExB+jVf5E0DTaSw/aTl5nVr/hXtAVJP9vt5Ld0U+rk5qxj8aY
P5KDsgbayxr4aM9A9DeD9R84WtdG83Z1M98EM4CaHGN16jObQi13HAbeuR1rSA3AMLy4mUsnN3NQ
2prUXZXxx/irsiZYGzXFA8O/Rii8DEG0tLaZqxLmIsd52EgmrHXCNThRtiPeApDqHv5gKxfWNme2
qSMkgcBShlvJyDWiA8O1TqECAGNbL6rAwtrmSp0PRSMOEOa/VQDR/nlusoMhA5N3w+VC/7Vd/Oua
MDQG+ON4X+aAlej6zLUkFY4pxQQ/282MM7CdaA2Dz5CayatmugGweBfM5N1V/hI7H8xpxrLpIsof
0bR99L6WQICQvifIrTU1YkVu1fy9ya3/XiYq4YCVg6tOZtczl9oKLBP8UUwd0Omlu64MvKVo4O5W
IiIQBUGDhzB/YtBALWd+j7BGj1MkKVkYHPtYmWrkFTazMdKDZ4WHxV6Na2fl59pYmAMfDIUdZNqu
zQoHvmKpaeUjsH8wnonEEFmN3Ypu01WlT68sGhl69FjpYKQjhb5wkNeh8a3wmcWu03jMZeQ3ohWS
DmikYMwhNZhDFqsd17HWraC5tZ5KtPyJEjIbLP0V2aS1QUVhChb47qi9sCr2V//y/26FzSw15lDQ
AMNLx3YEpPiETAamJ3wHY/wC8M2q3Z8ARc2S3BeZCupHKugucHcwJX59jBOw8/sqF1hCylSMDuxE
F1RpYCGirFPpgyUi79wuNRzcWSmDCkGgRFC6QgxxLVXiM2TAm/DUiXWzKtDpB7jSfikYu6PtKDiC
yg7hAYhf5lWWIczHTuGEYxLlugK4o8TMjSnVSfwDdRZ9RDFwyd274xpdSWQm/fNTG6fipKXyUaMH
MnyP5e/gOVy4I0uLmqldTqNoQEfx0U90ijUBWCJGxZgePJ1bs4mwRZt556gAzaOISLQh33CTItXS
KEvzsj51NrFZob9xVUvesco773oG5y7V3mcgjexGAh4KTZ4s4Yyp0HlzQRzXeUCH+KQ+Szv/jfmz
he1boJjQVEM5sh6OCEXqRVfiVtMhFoBpF9gcpFZmmp6O4CBDqygUgekeqAU3EoxKD+qjJaNya7Gv
Jc3UHOguapq35SmpHit5o8ZPRTrqUHzz91fl9uBUgUGq4vmBl34z4jK2WqWAnf4kTacC1KTD4o7d
XkVMYrJpMuCbAlV7nk6JlEFAv2l9qoCL4wN6wbf8D0ZzxgqK4zf54e8v57M0ttxPugViYLlQk/pV
QldLD+pYjNf+XsCt8qK7EoEahnQE1DnmhRU5xT8HaX+ioEMnljc85N6Cgb93IoRhM0nsvzfwo0pc
COBdrk490dxgGN1cWjJ5tz7jBdgUBJmYbEJKaGYdohizhlPDLnG85y0wJzFILQKg/On1D0zDnQuA
4IxASdkM3s0FCFqhIFwYv/EBygyhW+/QZvis6DKSXRV84kWAIuYuXb+P8HI+yZtdgbLDI4axg7fS
6uCSio+aDttwYK2pTGjoVNZkNcb/dKEgS2EkZeD8uBm0U4VBSUn8xoZDPf8CQYM8TLVl5HrtQ7Dm
1Zff30Xh3lKhWBAI8ExUgWdBtt9RJHn98SRoYD6oXjid+5Yb3YaheI3EkJ5/tuB6TyKvL/VC3NED
4NLgjqLxifXizu5QOkqhkDX9qQIPab3zPQH4qq2xsL47qnAlZHaUY90HRQQhrBO2e2DIF6xrhZP1
aM+CxcQRpwX1nuWbLu/KlciZgc+7XKmSjIkkdl0ZrOspG012Z+IMU4yelWrm71e5tMiZoa/jioq5
2p+mfBfQ11H++P3HLx3UzHWThSQvQSJ7klNbFt98ft+U2f9209g9/WR1RYz00KGEDKTnWY2NZ0OF
rT3E7ggE095tsgUbeSfzowITTERZQ0KCCfw61xKn0e8KP/55M9JUj2yWc+VSC8BgmM9cvhb3DgnI
Ghi/ZhRa6Oi/lpepfVMAu+5Ug3/DbL/KGJtk/fz8wXuWwDhvLGPKsWOfm7HPEmfXQiOB1IfZeBLl
1uLKdVH0Bkayh3yxQHrvgnwWNLsglAClq4Eg7wt1RCtd58Y4rIMAUHkeGv26j8zwNLNcSmPPumF/
KpoM9jw8pegYwID29Y6WYRYpnCyigYVxX0CzySF4V3TBkAEOjdAUkwMFWkE0U1xCQr97lr8kz1v+
MOMSeX5O4DpqIANQXTa3IK1ADIDgMEIq9H9iKoHVBzowdMLetlSVXZXIoyqekv6Z6+3A+zZyCyZk
1ir2czM/i5ipAwjAwho03djMCw+SQZBINiaHlZy7V8zSfVmKYe7t4WeBN6cX9nwgiKcgphg0ffU5
5/dW664d/iRAmVWbQ8BHprEinhog/10wHwrM7lfQbwlOkS4j8lx6bO75KZ8lzh7TOJqQhOpFGDHG
hhGA6JC5qQgBzdwO7SXEa3JP7T6LY07aJ5uJ6UctR1voiRc4R+iqL6HwI/R+0My3E0kwfLRZSaIT
xZ2eT49y84Mk+wEjZ3WbrfjmSLmzEos254eGKtu+ZE/FRtIeEgzKhf429TwXbmmpfSVAsYl3RHwM
upPaRnYrSVavigtbN0PUvrl+CtvaT2vpU3UIxkE8+b0prVmDstzaGKRLc+gUPMtdvgLs0Q5zw9sJ
IRl6JbN+4U+4v5uA8wYpLV6FeSOhoGHyTYCnMEYrD+OvVbrytXBBxv/nTv4SMjPJLS19zat75JPY
I5cOK0bYPBg9XbHUC7cSFuP4u8tC3z7SEyzgmEe5XSCWCuZVTvEP6DWKUaUR7kKLoX9gZOBSXzTF
p99r3pLI2b1sMd/JhR00mzq04g0BjYVIHvxexv0L82ldswsjKB0q+qOIoDDeS2/ij9bxLekBVVO7
tf3HCn1InANuCtT4YnmRRoTZpvnLijmWf28qs22fbmucdF0xQfOABOQC2gwBQeAuV57v5Mxg8T+J
YRv9SQzXdHIeNSKemQoZ13oCGl+EVvpEB6h8+JK4FTrHlpIG9wKCzzJnN3RM21oWWvHEifkrD79I
q30LyASWFjx6g2bQ8WPhIO+9AxcEe7SagDVr3l2b8XI2TJyIFjLhyAj4OCvH6BGgU8M1eeptjAIa
yWtnVWjZiU0N8Vj7I3hcmrK6lwxCFItGir/+itmJZmmIKqCIx+IYofXJVd0ICI9kL6ESzjoqyu2E
AZClvZ7hmzKrhyUDTA6I2zIar+YeTCB3QIwI6BtDeZFAq0q30Z41sjHKv99v8x13lzKYDHRK41mQ
byDlZJRBqlajl7cJwyYoSseO5/J2Zo3uUgrlzsWFMBAJXehPgKAzU86hRREhntJXkEQntqKgTByZ
6lNnFICLNRBFrEXUlv4mTM1lN6+kzs5Qi3oQlNXlO5uQQKMGsrDjaTCCpwviiskvWLk7i9QAig53
DJTYmIdTZpqStXJB8oA/yeg/OYxWcmKt7spLugVY3y7Zc8BfcZUFocyTvjY81zJnnnZaYUpbivlT
TzWrFqQjp8ChkfovbSBtJALGxoVbc6uckHchT0fjBGYEZwcpNHWJCeTkzQN5+stkDs+s9NlhnDP0
dDBrGH8ARnqbH70WOTtFhUv4UWo6OKJo4gaQeoKonWGoYz5qy4KL1EHFaUUMb6NRQ1PQermYir61
gZrAAwSRos9BhnrOdlnImzaTqumELj5bMtJ19P3nuAtcEqfcMibO9ND9bdQsdoEhl1HHM6566Sb9
M2jtFIlT9TZ6XweQBeVCtWAFbl9mDXBHmJMAsBT6RPjZgxJ1gzK1fPWGWdI6PofVy0QWQqO7EpAW
RNMGMIiINFMKjOYrgaYJpy760qitnnCWB5/z97fyjhKg2+WXjNnxVADC8Dk8UZEgup3cGiQz+cQ3
gnRdcd9/L2ppObOoSCYTn46dcAqGTVaCJ0O1pfGnSv+f8/B//Y/84af21v/1n/j6nBdjBVSiZvbl
f+3Cc5XX+Y/mP9mv/fvHrn/pvw7FR/bcVB8fze6tmP/k1S/i8/+Sb741b1dfWFkTNuNj+1GNTx91
mzQXIfhL2U/+6Tf/8XH5lJex+PjXP895mwGP7OnDD/Psn399a/X9X/8EAPqn3Waf/9c3928pfm//
0f/j9eMtectwKD8/8N+/9fFWN//6JyK2/uOv/8nyqgku/1Tn7c//+++//GqPf+35P7I2fcjDrKn/
9c9L4f+XIcU4KSjuQEePvBJaNJGGn1mZis+J3Ea9+K70EgY8RzWTU4sqdfbVp3G/8+WwCUyfj1Gq
7+RB5nWv8sZVW0Zo0atDCZNGii933+pxqk5IXfKFEdRFfEqGXn5JEgokl75Mq8gCUlDwY0oToFUP
rdx8w4TdeJrkgLdJpAgPwK7oMr1vOPE58Lq8RfOWBnSoUWkTVR/ThkoAkim8p0CJmvdWnaZHpeG1
TRImnGIMJGu+a40orvigbr4TRH7TVkO72z4N4qTVa14FHVETNIOnpyNV9l4j0Rda0u4IQBy11jmg
WDB0GJnhAAclUcy2LFoQAkR55OkhpkNy/GIZqqaUd35nAIsELLVyXGiDUYyBesw8rZONNhZR7hyK
HuAZhVoHp7YU28ecDtOoi1EoAM2ykF+CUYZB57tUAIewCPwc+z/+IfzHr4PQaMeZgRqFXwHNwx2A
RyGZvZfFNkClEhv6PuptpH5FjRDpeBUB6+WgvCIK1mi4S18LoJKZXIvAFeUowvZBdrks8AzSc5N7
OT4h1fg9ohOK300SI1Q0uu69pMfCpmKlZFpr8n2jWZJW1a4XcSp+rcueY6HLQegU54ZXNvyW1NVg
hcChcviRi54LTlPfArGSVL0CQsveU/h+34/eaFLAGzllowkb9Jh1RiVTbi3xqbwK2wpEC+wS9LTL
DE4eQod4heCQgor7vvQ7TAM2oeMlimcPUx6sxqFm1PbVdGyAWWdEkdxh8qcDWjeXVYbYpomrUgwE
JUOUWrGnEWsscIFLAR86ij16h3iK9hrfC3cDLSoLc1KKdblKUqf1+5pLGneaBH5PsxH8j/j49eVi
JbQerTLyB6tB06FOs2KyuUL0HU2KBCPuU7ry2k62SNCVvq5QTjY9DpgaGXwR++ctFGo+cxAvtQav
AjJJrbLmZVTKfFchfecWE8bVSS/B4R4IMeSqIG7Hk9xK0YprhGCjdvO07Ww5iKZncaqTvQD4GpMU
fv8lTyogS4uj8pijbKIDX4vsm1HBLfbVyWwbANXgDeodrujqcxhPQK6qB+DVeq2kB56A15xq3BOm
d0czKIZwnckehxgrTtCb55Wc5U9qaSV1ImMlUmEBSS75Kki1/HK5+yop5VqvohjUlTDurugn2U4G
qRM1VFBZu0FbdCiIJr4DiCLfqaWxtmFAfbPjvcHx5bpcAViotn5qiBAnDpfKqukrebclIQxILFet
USeq6AJMQTXQ4BO6w+i1W5Uv+W1YBWiHFrv0CI41eXOtSxhlbPVu0F4asVJdmuRoZ5QRyCk935lJ
VB+UHglur6WZPnZFqWtjgxaMYsr0az2rc+mdAsTIyEQFKJ4TCXTc38zoZP9jGtTYAvXGo9ADAysk
EdGDQhv1JPNwUXiywvY1Oi4fyHRbQHcBDS8GkK1/KkTlXAtCbcolrGvTkENXccjptBQ8QDQBNFJA
8Fl1DbRdbwLK/FCDaCnBZl+0NqjkH50kPEthmhij5z95VXkMuGjQq7EQjYsWKwBN05WWa3S0XNa6
3MXo7QRpjNlUIZg3wxQDlRwAPHMB8He/1FsYEk3XJjrqeUaff+l5MKrgSEli2W4SWTBAbDrusrL2
3HLy4xMZOt7kx6Y0Ez6ljlBg4PyX/gcZPfvlAGA/AfhQF0MwxlOjd0qON2TS3qHUkUGnqDAuZqHn
VAB+R+3mYhpQKy503DtJ9zzZ04daqPVeqHwzQ9hogkHphxALJ7EQW10sKXLfmBbAgKAHPLS8lKGv
JEMuHrYjTtTCGDjYjiDTJOOnFUHfde95YMkD8qCe+GKp57LwnUQ1DBYsCta543ItxwnAqiiDOuHp
AzBPTYd9mgBlr2zwlS+iyFVVFQ4v2P0yM9qAJ8/3Q7S9lXKpy4zvpVax5jhF9q7s2IXzs2NDitAA
gmtuXGyQ14DITlD73iJ18KUAWKKBsUFAa3BiYo6TBDuc8aExtk2hdxPQt37Zpl7M8FgGYqjPDJQw
8LhO/Xge0DWqV0OG0JN4io6Gq0CXquH9YrFatiDE6KUO+DHPFAJFNbqa+6g5vkeRXhZ1uBs4tosh
y+ibLyWTPg28D3r6AvBwUY1dDUjrFFLzHb8NOKMeb/DFvpXjGBsabI9+MXJ8FBSG5gGmXlEaYC2m
2vsva0ehrXpd8QwaRcajMWmtO7YJsMySfjA8P96QUZt0IceFAfyYZIoT9jjV4JeEsZDocaZ11tBN
mnkxilwavPA9oABF0kXGxTrmWvMD8JdvwC/5FiHVY0hTijx1jmQPlt4ZJQdSEokC3TEevpCJYbUL
PhDgqNRDnUPcNL7i9IsVLUIFihtpSKfLwEhspSl2Qpo8+DQECAnPvzQ+iHzLiVoe7+1E+CC6MpBy
LU3jZmwpiPxa9e1icEfBx1cl/IjYz2K9xoQm3CJouD947xfzK8RBaHa0+ohHD+N+HMxZX8dvAvAy
jbb9Drw0CdFAhBlqrX1P5alZw0BLdq4B+OFipfs0I0beoVkBvWKBhduTGkPcAPBNTkoD3CaJ0ROB
03slOl4seKphHimqW8UsprbV82Qa9AhYaYB1hM0klVYCjxDRzcWqo0I1QoP9j4tl7zrtrZRhenIl
A4tEN8B5SWGd+nqye4Bx6GKQYoNrcZeMqaz7ZY1BCzmipjb2j8AAPAcRfR778kvQtPDNhJYYl0cA
MTouQVTEeugDXBVu4GTwEnQjzBTeiFvuySfDV4kbv4D1QdOrhB4iOT1rAU5REzkC/En5aZKyTr9+
MLKodqYkRacI5jgJLC3PrxAkVmQ6hDJ9kHUlMaXBx5YOa7zkAmAelffuCB2pMFUKLMy2AIh0IK9p
1W36KNrK/WYk/Gqc3PoHJ5BDmBQPEuL5YxS80dTyi3SV5ptG7Q1VJ8x4Kbss0vZRYgOrf82JyjrK
4k3fdZtcL/tuI3vKpubpJhboRrCrXHbkygQzY2qpxUskZqsICtObQ7QdiNE/Jopiy8Sq89AUx9VQ
DnYhAZPTKx2AzjkJH7kRqdyEiC7rkUHKwSq5hzQpgAHXrESuXWltv2rGZtV2oQtfWFmXbxKyrzVA
56XJDmrNlvrICUR9MwaGBnRHOHbro1cY6mEEW5dn+fxJiAHXPHAO/8hVFprp3DpOV3SHrIL/RHc5
OE3UZ7ykLkh79/5XQHhutYjuImxDKIWHbBumprdrVGrVox44olzYUutZpSBYQMm0/Hf5Beq7Gztx
AyxLnLSsDlbhyyshtpVab8fGHWnt4nsBp2cqtsAX7aEXzEbYdpnnhKRzVTVYeWRYRVG4hrfBVza/
lvWMwoqB5KVRB93jOp2riSnRDq/zQcm4dVmmW6Eqd7St9+CWe+06YOuCJpN6RiQ0Bv7sPGDaXu9J
D4AgGh7SyQBarZuFvFvWdvRC+nZPhnbf1CuEaeuYiKaCbZvkYaf0yc6j/TZUKRAr2gpOG8CFgMcY
gsAhlFZkqxTditDWlVt4RpneaUSvdRVKrp3Ft6HpbEkO7aoaYTHNVG1N2sV2Mkx24oMZLxiczMRr
9VLw9IsgvQ1Vd9D47AiwSIYJiYZtMCVlEXg4Fc0pY84JJFcbhu0Qt1tRTLakUVdeY0b9BGz+aNMN
wFLvvgJEEOMO2JO1Vo+rOlBcXvGcILD575wVJMjVjzjCWl0BGJFLJ7f0UhdeQiNYfquuhyJeq4Ce
7nPinhuEEfJ6TEcTgLN23utRZIA5pZfNrjDhCNFatsdSXxEx1oHQ/9hJADmYHHtCY3vwA+9obLVt
BrBVk4+BWrzneJ3/oABsKSIbfoddHFoH7OORgP5UcKx/C8FStnmPKktNgWeahDZVgE2pM2zhKdAP
bQRWoEO8AXgvRhkdjeqFXUmjHp1HnuriF/yUZ+domDRKEoE3UnXhrtmD8hby6xRcQhxeFmKLxO5a
S1Asv9Lhe4kSYt7MxKEmxGy7bcSPRtmewSFllLrX53g638cMDZlynhoJb3erunqYhL1c1MZIzcB/
CAq4Lanw2qyGuDdVdBPzMK6I5PCwSCKjTigtGeH1JLh8ZrWIjni0821TTXOjMlyXMPOwSibfyhui
nsMclJfqmavMRluBYNNG2rHRKjelmdsIratWNSiQErPOvJ06lra0jieyTTPJUDkOTuo+6nq9fovB
riNLgYFuDgnlJ9IYGl1xo021yBgTcV1hyMHI0Gtd9Zqdevt+UA2+0R6nMjLjktqdmQujq0jIY6G3
rAMBmWwViuq0qQkFUqtpJYCTVozdIOXxEp+iJnXT4oE6EP9CUaDVMeNqVSoOuA7NgcJfRF98JIm6
0JY2gCR0YcSDmHh6MqLdRd4oMnzC0NsEEhRIcSVq89mqaqS1L5OdHFnlu9bwRl5vymwVC4Zmqu2J
FOB6q2s34wN3ioijKdvA85yaHChtti2qyFpJ9QzdXIkGMGidetK6reiGT7zt6Gm7BqJVuEOTMh3U
JHuIOf5BBuYklpsE4araahqYCIVHr5AfPfSQwDKtBrPNi1XHxauq5NxsEHR0im2UkVid/GO0ZD3E
PG832ognnADlmrFY1324SeBmAbfFpEO/JYkhjvJh8rsH4A0/iFz+2Jm1RpwuQ0TYBnaaWYpHHH7A
VKm4Bsqrg6jRCboM/er0B4a63KEdXDSEiqHkKEXlTLHvdBEKKAW8r9LyqGxFPvje68JSDF/Qdn4h
HBDVveCRczXMJ0nRBlDSGyXoWZWrUx7rVnjyq/RZjHOrDuC3Avc2KYRnOWPw3flzmQpPnsnwZosG
K7aF/ruNhA7wiAESq9pJdBi5fC3UwVoSbKWlh1YRLbnujTKP92oX7jQvt3geXlsgrLm2XvE5v254
p8YbUVb8uqjsYgDya/wcqEhH6BNirw6Q4jvghK/kKFgBALXaBIrgdGMFLJUV8O4OkVa6WnQsSLSt
s2CbgSS9kizEVbbom1piEaVaIVG4zkaMkLZS5nCNYGt411NgnAc/cN22LH7oyWSPfWbETWnHhDNS
2j15Y/M8CtlLk5AXsUWEFj5mbzxgXiM9DYmOkFOwpNJ/SJKdWg9bflI3ihhsPDlfx4ZCdIFZsX1G
T5UE8AK+d4DDDtxZ3k45/QHAiWuhq1fn/kEl+Sau17IGsBvBJCkquG250gZtFeftWtE935y41G6s
2vSqYe1z8OWZBw2HpKTNRjlLqwEwSkg968jY4w6ik8t7zVASySvc4koxRW0d1mtP+RJMu/Kcn4v+
Ve0AalwXiBaOISI54oXbUpmcsQYW/DjoCdhJzmR0EWhxDHz4UR/ycxW5nSKs/x9h17VrN45lv0iA
ApVelXXizcEvhO2xlcWgQFJfP+sUBuiexgDzUEA1UG2fe65E7r1iQjqWhGMJKGPbz71dMnViGPo9
rGaNjHBMnMibjeQGXoo5XfoE5jjMlk/aZJq1WKcLi+XBXNhINgUBmqAt9hJsYDe3P22vX7GcvHk9
bsR9f7MOgJzNmMbqv5x+u4yMvW5kebGBEo7Rs+sfT9hu7xEwFXWcOhQ36UadqfBOcXhbXKuIZl0C
1agkeoJsE8ABuP3mcXwld/XU0AoOkITpG95zx8fNbTJoM/Mw+LZhPKaZaapH6LWYLw6iKDdxaser
NR4F67daxVEFpGBWzYXt9OTc7O5c49xUS1MOunwRva6Db0zsp+ZP0OoaAeB17J+2Bcmc8VQp5BY4
uRU/7qGtaGdYq60vW5DE5gpyljFfARvpCakiGTfjecSmrtKppYVEQrppTMGjArMvxvNMJ24837Ti
137FI5dOLuCoKUEEsdyW132kzwP+tVrwLmiFGHXi4ymzqnUfK/2yGF6O42Ou8StPdqlqppTibWkc
eCaX/dyM9OyXRthnP7TO28wu0bQn3WzneAB1lPquujgeLQChoAgMJjbNykkuGIaTQKBOlVpXsqU5
SLv37knE4rYy9A6sGBVicpU6OmHxaSu9T7UzhlVHtmpxaEkGdDetbfkA2oCaQNssimTH4UmKGUdq
3DuY8TPfVM0usLe5eBJfra5mS26QbA1gQWT70tTWjhUgQSR77G75wVOKVGpkhHMG3Or0UPKYFKfC
iH8C52M/OTiJAAkF5snvPiPnMo9OboIoH92hcHEsNOsJaw+tpviqhqKVRVKGyG4ocWXgIFkK5f0G
o+wDmccydsXuP+wADK/7mP2mheN0qX55GtZsasFCs/y4xWRLVoCDXjJB3OSaVJ7DaSx096YxUuP9
kChSQUZI66jKZXsVWcgEwodsfrxgv2fN106tZHebi29vH2Mr3iOewKB8n4fm3GFEceer8OmZV8kc
POPI8YXOQ5wNjZUgaP3EbV1HuLFO5q73ABOsc9qNOcthvWgJfCvtBwwjJaom3O5u/dhI7j/rxy4E
/JgiHxUDeL4B/SO/F0CQ4Jneu7V7N56+Tt1P/8R/Cmu4zODag77ioVU2DINjj3nLc8sHjn8UASYf
V0Z1ZBSO6LE2ePaAJ/RyugA/iqKfwkETimT3ru5kJp3o1besN6yuM8L70RcgVisbmDzpdBut2v6a
sS8xIU9g+E6w6J3EIk+LZPjf42nz8cQWM/7+/mVzE7pGVw6LXnQNG3XlbYe1JQncbBL7MzxulXXQ
7CY/hp28BNx+QYhXHh7Y7VT8zBMnVY51H1+sxXluxPGUtpVSbi1dREdDCuIhbKhtKh2xkhm3UCQo
6CNwHNpaROOL3NIbYhGbgOaWM6H1N5S6Hse4ZgAi9oOcvJCeOn86W4MpZ/8Gyfh5NqWduASZ/qa7
tMdy8QBhOXwAGB9f1ra9Dty62C0pwhZYX9Wq+DIe7mVwxQX9TueVZN6a6TCfInoFuH33h/1GKb2w
at3Cc3f4hb2+A5/z15SMKJKodgGUIAE0eV3k5YwRAs0mp+AmwwUJVVax9EcR8qnorWT4JQ87P8cX
z9j5YfG88TEjtOgdaJPzpuw6XLxTcDUmrh7gC1FWMl58nJP8qnni1ZNCEU2HBeU2DNfgSHwsa04m
zZJ1Tpd5ek3BjHiuzkYZZq6A8MfIPMJblY79cF794Eyez4/10cJC230EXFSBA7AA0zHmMJQW9Twu
gh+B36duaYD+uFuJMrMSqJaZVLF58MeZotunfFJoMmpyG2nRGFNREBGlWuwlIrSKMRQF2PBi/uIM
abPd5wK9A0LWv5bxuCKY3vSVM+iqlVn3GXtzCVNT8RHZed/Lev12+6Nshg5t5HE1Yj4vJ0iuiw+y
w9z4JQz8qmhOqh4lJmE+TLzwEUVMsoXmvY+v2gJGEB9wQ8Ig3IwVkOnJ5BQeV/Z3CrpXeFAsB9Q8
3twtpXaLSDYk8jvXMcbRq7LhQ/Mo5bIGnVP5vVUFPa/deKuj516lgXsfWoznydYk3D6zasH+vIoL
GZL/Cj28U3EPBIKDSwAXlITASfOIyBqotFyzhgdFHIkCoPn8h5KxGt2iRdBpczfRs+kKq0bFhJvN
oNcQRMzMaRQIcerIVNoeRBN9OV+BvFbzu/1LSISOUV6/ZpIdCf7zzn5pRN69Lk2bo6qQ1DNLSXCc
qteJ1Yv66z3+4Gv7o8KG03MkgjD0bi0yEbJ0zMkK4hdch+DHk94d64ln8t2JLhrZxBTnb7JYpBr9
jJc6yk2y/qXo7OkJPyl230CpC7Qr4Mrc+1pCdTlQdFlg6DfcqkSMxo3lecLyJhiv5pfd4NMO6Wdi
jwyTWvM2bsELELIVS2CjHk7kDpuKzNe8/QlY7xziegh0Zn8hlBU3qE1ysaVCwNQDQIxSbOLar9BU
WjkmCX94uKlmH3Hpuw/DwVSvfx8+8V6Vrp5zV9ZtBIuTQrUx/el+2Wi1GN3XWYdvppBO6QwnRyaQ
pi5393fUZMh6LwSB9wODYiIhhp9vAe5JtLy02LVUYUZwitmEGi88NT27ALK64Dryn1d3yUOTIs1A
/3AlPtB4HlSbKZQiRAnKio7oMvvsmmuxXJHKfKXienjd2YztOcc+eoba7EyZPg8gHRi+uXFJQAlY
p9h+jB0lKklOk6Pq6HhVZjgjH+tEqKhn2qMMIfHGMl4w9iymJC6r7MGv9isrTAg/sqTF6O/lMr0Z
Fx31767X4y8j58YSlwm7ArWiYgIQREJ1RTPKFXU5kWVfrMzraRH25/bZ45CX70WDnGMwETN6fd+M
wToe0Sqq3hd7yjC8tvNZdtWqt/qBj04xuXVxcJcTeRrm7dlp/3TjGzD9wlSrOC72Si7m/H60NBm+
QoY7YAtLpCNV2zrUkwT9sQxQiKDCQDmnJpzOA4Zi/cHY9Ani53NSYd28CuoioKuzs56M9bxs9THZ
tTJhzYez1CMAO/y5eJGCmWPTnbBwj2VntoK+YCCFo4d3IAtmjMleEWNYnBtZ+IhXXTF9drjzw2nL
BSldpymQbpfr6O+O8d0hWKiXEiN6DuxrxekQ9K+zOz9vrbxbFEm31M8N4JnE++77En1GAblOv7BO
dWLAgrvXqE2pnHGoxJRU6IsqYNNJYuezw6X/uQT6uQm3O5DAg4/1vwk1/kdO8e/yCfIfDWAP/QSs
ug/fDFIVHmkA/6HBEcgC8Fv8dn9JbkAu/Vn5hped1baKa4OLAESE8yyzMdieW7d5jQh/W/b13Tqm
D+MFtSWjFOKBDxzBSJ2QXpBON/HT9gnA3i7tCHStHHVIeqpCQ8sdOnan20tturKr9tYDNUWyeX02
WIlaPy5+YRveeaLr7cU7NKhwgjIiHB27rq1PXqghWSPYr6KwkK88pvfAkGeUcxmPnCnWcUsO5dI2
yeCaq32Qc8twslrxKR6wXRrrdACjZLOL7m/0gt49foffJOpPnrvd5OZcvc69HJZ3Djb3ZIFMPuIu
US+DvcFxnrg/1Y5XXtqlp3l5LH1lTFBN4gWaiHwlM5qygtOOJW50bsO+3lkDGLS72ZPCKKo1RBpR
gx8guLg9GuIluVjYPLF4RM2Hc4zvBOz0GtPMJi34gmQobX+70mO/AEcMQdDSC3pqaIMuj7FwjSh5
/LzgJxTXJeQVt9DV4E5vjCQ+W4o2m5ejsjH2xnPtMYRleBIFGUhy3MaS+tg/eIGOZdzsVuuDgcqG
q/ycoXtoQYKIZSyj+s/kP0FXCtgHU3a5fu4BqVZ2VKFglc+bCjTYDZdmZa2kjPDwY1o0lpcNrlus
hBf7SvONqdy5tUJdoPdIIh6eXPBoEsPJcVu+nRFLEu+v3Dtuazc+4RSFruScxMB4jnkEqq6vJLKu
yzjfVAwETHeFdpfbnrd2MomxHD/juCso7tGNx2jc3PLlWHNUi+WbEIULlBOjBkj/hME4QYBSuDIu
Qgvve7CV6PDBORCWuCVbSS9+0F7V0pUGsNy8LNd2eu0EAwMhiwnjWCDpOfK9M9Q3gI+IrYuh7m11
mezoEgI43USFJqe684+MMahCuPc1J+ieumNwKb79k1iPeno7xHafYkQEvVjPCMUu7Z2WvQnKA/8w
1y07Qor15whaCksL1tC5hJesQfNFaAoUwhV8b4o+9PNmVDmDqbkhYYYf3i4ir81HKFS8IShHtVd4
FHO+8svQiOuq2BlT1BbMd9S+XY8gjUf7CR03z+i/eu5eZ8q/ZDd+bWcmjw9DvQ//e8ERdtC/cbSU
nhxLJVDEMwDl2WeE94fOWjDgGT3x0AHHareK7N9NyFKx8DJAEQ8SOEv7PN2ZTauBDzVvahRSFpTs
9ZyqsENa4/GnFcuJTM89rCltjnyjK93s62g1N+Wst3kH2t0ftw4IQzDjcQYMB9I5zhxnO8dgm3oV
AlndTzSnLWCcMKG5p9LxKsdfVUsSEztPIeCl9uo/cepfpIwvPsdb5F96HZ6BMJ+A8Naj+NoVijkd
hNA5YR5F0DO/Am2m5KJUewvBzWOFWrMvxsFWe0MJRvYZ0y1p7VdyVKPtfHjO/BG80DwcgwrR8RgC
gISnyydO3BIW+FKMqL18fIXhAz5FDqdfT+utLbMp5lmW7RQTMkUUHvo5wq1qY5Jn0xkZWgUgbT/w
swe3968TOo66421gMTQYJKLBrwZmvQ63T7PwxG9I9NoxCu67G8z2Z1JiK/rRlbDQhYGccW52zlu4
z3Fx9JR8C9vG1ecLT/3yNOU/R2nba4IWpoam3G4Y4onW8HhyNmZurdPPmL+H8Of//jxkCNBlNR3w
vAAhQIeajVoz1CpCzQJRWDhpv4avL7yAsg8BFUMEGwbTCCPTivl3EhTdT1hqaBjwYthpi7ayYUEX
1xxW/3x6r9P4Mjw9ohHW5wgp28DOxceKLbgLl0zbwC/++YHcYDzq9cArMfnMqvG+D8VuZgtTakzw
/qvOztXWQTuxN0DBdcNwe5O2lo0hmHtEd/VHuhYz7ZwbcY4ua2fAifBG9fhd7M4vFjY4Ub0I5qx/
fR0IhjztfGL5//GdwATVp44yIn1cla0jcY92LvjPwTTpP98Q8hxAugTsd7y3vzYGQjXq49+exAmG
LEof+pAHUICbJ/nne2sFFD3BAIMdDGFgBGdgwWgvB2pIeJ//8zW2CjXyum2w5Ece0ip7C+JmhYME
JS5zGhus6T1UVxk0TG1i2SgC7NyymSAraRoWAe1t/kLXBpbVIlHpWVJl/3zpFhOYnEn8s+12qEaQ
6Jv88+2jkNkGPORgTlHjz8Wod0TGPEdQCSUinKM0sqafWuMq9xVHRCtadrKIdEhhmNtfjjMqSMxi
KyF7AKV9y8PEbwVK1Qjuzx24PG7F8OOfX1nvNO8oZP+xaggRggNtF2iFaAHhLhZm8UanFl1DqNQ8
8CThSiE+ib+VP/Yp3/wfiLhQCPYFLf2vX+s8jm7ix1afuO72YYddAMYINKHn7VBaPH7Tj7Nh6NoX
JAvgL6KRk1p7vCZKtl+Pdz5sZzRS8PnXGDPwYN3xIQjX/48yGuWr/1u7/ii9gBuBIH8Wejy4Euz/
ELaGq9YyAr/6czkWkUnuuy/+wnRqTwEIcFQ0TkkkhfPquT2w0nhkV7xYYeqG0OF4G0fdFibu3Izg
G6Bd2K5LINwiisycQ5qFFayb9MWagujCxb6VCtWFH7sG5NKhZ6BAqvYA/mfparRGrtki2yFXCCoF
NtAiyHtYZMmoe3xATNpDpIp5LBZoerSDAcNrG+hiR6kILEfL+twAbcttCUrEOoDtHpT154UGaHMK
lcm3dQ8fMNJ0RjHhAMx/7QpE/bLnNeJrugVg3Xpr7D7cvefZHHN6R7gMVKT4EYCXBuOZuhy9TcKX
+QhZz8kz5EjXBlAL1C86ndiiUzQU+hl0UAgm64257FObo+Dyydo8dpnUzECtNsHPhQXDSQT7tqZ0
9LFaQR2a7jtbvkwcx9lsLFGHXXT8giSHVWIPg8/IBPrU9Qwv3WI1650SSR5DP4WBOMZL0AIKuHTL
ED4taCS9hV473eDLbO6rXttPRVHWukQctd2oRzzPFDOBdHeJEAUFvYwDYWBt49I992gTLCIZyDjp
XLQB7nawpv3G/NTuR7ucbdNCM+Q5GBJ9v0nX3fy1CQ5M6XkaWi6wHkRAWRIH3MUPvnGGyW8C+am6
uBrmAcXCGltS70XeJ2U4wyEfdVMHK1cZSgMwxLfWlAVU3yCSG6sOiGyxNROgdBVDfzlIfYfp08+1
D7CusdmcS/QxvzUQ+lYrlDf3sGcCkipi/QoNtooWD/11044pEU3vp2tnvQ4Hh7GWRlYe2RKAsE8Z
1gFn+G3HAq/e2ChRb0B7MrPhvHP9YARCgobWdmP9r21bJTjk3R5rYrS4OmzQBRpWplMUqgDcvxzz
JT720+LhivDUAZJDe3EehyZK93Xof/lsm8rDi/s7lDukJBGW0lGJ44O0Uhda+8s95r37QowUlx4d
PKhKjNZPi/jYWqLBedIEX5ZmNoCL2J5qy+tFMe8U2f7BIfDUraY85hB1o1CHQmMVTl37eHu9CZZi
+9FuTE0AB4xtqfnbWlrDkr4V8wkrMUjmKNa+wVjeA7Gmh5lftoPe5vYBgmkFqhk5RGcPwu3UaSkU
fFCCDPFDG4rHv0MrcR3xKaq8CTrYPQJLSHougWsB3FoAilft3oIt2bzHKGR4yw1WPt2APGygzMKa
s1g3nBRuDgH3WEerhYOzNzFWnh7d5zuipJC2vp/wW+PTDwTZeNF1CPS65MNmrN/cZ/OSeP4QPMPR
1qyZ4+26SSMIqqe0A+W1n3cZYk+wvW49NSo2ZTPPHnL1tJMuayBAcs9tzRQksn4bRl/SQj9pp4bh
2+IYShyGc+6YOpZRs4clNLb9nSOnBCoZa4AmENP+snZeusQhTYe4E79CPFs/QJ/auI76vo7JzqDd
pnAlWXuXbZK4p6aj5gSzFHD2fm8vO1qtoCOg25OUHoKl7KG/BtyC43ZzwvvUHeFLM1FZOTt+60lI
ou7kYzhOmfF12Y9A4u0OXuzVjWENtBr/3jqHujfURQ2cg2O1xz2L3ZHRUtHerly9cGic5Hg+esDH
oYfsOKkGCIYxF+EVm4DliiUAqAfKRS8dTmiFcl13szhgBbD2uzfJO2pcIS9G2yU0oSuZuiQS3vJz
9P3+b9+LFg+n6/2C9DDi6RpYQHtnbyKpkRt5XVu881bomHp1PYIlE1D0Po37VRLptLiZNW69ADcP
mFp0HFODqxKDi/eF6lxs15o1hRAOMLcFjRZ0Wgh0iUMfZIZaw11oaL8SG5P9i33Y6xVzzsFStuK1
nZ2df3h4TIq+hyJ36NQBZ5yYoLw6HkaBmeYxFH3401DUeTI43l964McJRwlmdQhvFt8KwVPvwPHo
2VrHOJUwTl1wg/jXFQDwuUOgb2n51lhtaDrA5ghxy6j8mSWzNTjZFECvtc4DubXQbxfBIPk5IM1x
irwG8//kOl8M4/LpOHaMtKSFyTNk9IK3GOnDLPCyVW3HjdN+yWLP3b/2YFi/IUQKS2Vv8SmKLOun
7Rwt1kQccbG9i3IX0ryJGH4UPcxNvm4Nf/OsY68t7M5/iIOnFHi19dRT6pyCDuic6IO2UMu01oNs
RGWhclSj9zfgDURDlD5GTM86L6jBRZm0oSMi+bxDQPg1dXD42dhnWROCCHLcRef7ypC8NMesINqh
v8kBfQOnU5dKBSE0aoz3GkMKWEXPFi8Dnpus7eAIQ18vVNMeUFgE+zrlpoMIujiC/uXWXQq6H3OF
x/RxOUG1wId9zB1hN9fBGuTJGUFwMBw56T6gFhg+1jEbZ9lPGFMHHKYr7a+y9YO7iy0IEp0Oba3E
ETfHOeafKxPO/XD6sEBpMqzvAtLQBlfHxTE2sIqRY+JH5/XZhqg4J6Gv7wNsu6U/AD5B9M0CAj2M
nsZ4xRWy2juUbJtf+6BZihkLHEqcMeHuqGWuGjDgmWXCoQhnL74eo4zBTEHs6Sl7viDxSd0R8QH2
VFqmjha4PCB/pZVnImDsSADP0PNynCjprfOKN7QQnMxAjrS6DhoG+kVAZyfCRn5zDMcF6zYba5SJ
ivYgMJ+rw72SwLKqZR44NvZRATfT2EAA4+XGXWH6mL39BtHQ8ua1Zk/9CNXUa9xQ0Eha3P1GhCe1
owLdExAYo+7TLsUG5BVIppUfq09zjULoWrTQ3bTCXVMdKAdEItmfFtmpk0Gl7wsLHJUZx+jMZ6t4
Q3U8zQMPbKps3OASiABzZGSGr3XwVxwCIUhopUSxiNnBK8nfI09E5co4qTaFz3jsfm0t0O3iaMR5
IkRzMrMKs4kISBpQZn52oFkre03c/ED2TsUjCFGxaqvTLNflonx3yKgvo1yaacz2voHcFBmngEtH
p+43rr/XPfCLHqdybmt25Hi2CDD3ZnhhD1SXWUjGaiMfWJ5W9kWOE6RQKzV5u6rltCnOc9eZ6MnG
1/ceznKvQ3QZp63lCvCsmDVWQ9p719qQuChOn+DUCsre19A5EUu/LZBB/W73fasssw/lCHNMMVoO
6jA81CO5xJ0vFpLPUtua3vvxGCG319RcNzVyhIiTLj7PHR5nI9RcO2Q+KvQyq9x0o8mPLhA3PrXq
HfV00DlpoGJRPwX5Mm/AYBppfraHF+H/QegTku6m3Db2dNYLjAyD2PglGmbcgxzXLOdjmGu8LXU/
Y9Aj6Ln/hX+L7gLw9w/lY9bqyaTGRG4ubN6d+Vab3Z8w6oMj65hYT5LQGv4SF5pIMv1E1Xp4ggyd
vQGtve0+rj2hJlEKLkQycc0wjx9W3jM8oL3lYJacB1Tby+O4zQ5olRlyCSgOXAkL3D68gHFcwFAs
6K8n7Kj7ZnQARMUiY164pdwnIGPmHR2LUF+fHY5a9B6hoLXik7gTZ3iaOSH3sNUgfjCBYgf1twpa
KMyJa7NXmjhu7VhiOs8gVPNmlTSNJbU+17ADfeLw8Iy7onsaoxCpGlDgpeERp61jz2dqMzQThBwi
2H7ec4pHt8IRBIUZ39U5nLcQFFZPuzNDz/RZI/wWqtmHg8E1CrFhcMDdXTU0tbQWoVN8Dpp5mxcC
WcRXhrfM9j5Xv4+/jQR56TW6/VB4wpEm4mDPQhNW5i0GWw7nU961uzxT+ALylVtzhSwqvCuyAw0Y
TE2xD2DHxdAFV3VYtMKehSKdBdgDTcw8Y+uPCIWJYsBSXFtrO32JZW38ZOw9XtmjsXiyhcA5qAMF
GWmjPzDGQ25ygLu1pyX4LTQ8FNEczhDKjoeVRIAVnoxnRZ+DcSEw1UcD2XE0ruc1YhPu8Hj+dqWg
Cv4i7d4knpwLm/HkQEMLa6DxNvvJkY6bxXAEPgGcA/y/aVHBzqgrCW4fe2QoT+OqRrw6QQg9C9ua
FIVJAYCbAF6xfYPeEsA0ViPmuXnsEiR/OlR80omHIKMhekv3wHaDPIQjMR84dAR4nPVL3HfRh0bK
e+KsIT8z1uGPlNJ/CWWz/om7SEFq0IFVzcbImb47QEsvLUT7mNi11Z1UFMrM7bjCSs3aIsLumTmc
sAfl7g6vZCEWqKwBcJxZkIg08nH/0fpuOwMhPtqzop2P0cXhEzScIyUkdeg0DHBt7fCtiC34Rnb/
8YwVGT62MaQFJGJbiWIxeuGeK0qPrb89pseC249Z2yf7de/0mits4BnqepuzoX73tvSAvqyVxVnj
r9sf3jz66pfNOy9u92OfLfWNfFNThvGkc9j/IDqBc5adyTYdL9McwucUCvC6GtNWcgxshC5Bu68G
GqRETPuOD4ThmmJkeBFC8zNeAXXeIvhWggAbVT+4gFSjXuUjsUVlALOcp3D+hJfNIYCumukGr0r/
wx9iYOnYI/76XRxlK259zIABy9Qe2pgooXSHwAla51BPl93uYavDM5X7okf9qcsgr7Xk5OJ8YM4B
/w5BtHUTeD/3+HA2DKnz+o6Q3RlH44LJdT4Omswrx84Ozl0/y553rDoUBZS1qFHeJON4B4ctOKNM
uWkyH29yhoFAndz1WF6b/WGx61wXtepI732WCxxChMjhheDqw/k3e4D26N57eHNV/woFLwA7+hDy
HRAt0bmNz3vU+xUUKdHV9BSRvOhRPcf+RC+WGhysysMGofgeRtMLm/DCGTmaH77Et6LDILj2Vg80
e7EnCmcHPVSqD4rGWW/W71ZMyS8fg0YZGYxwLmCHu6fmGHabLnofgmAvjs2CCIws+npIS2Wy88Y7
5OTtXRO+0oQOZCfp7pENXmSY4FrPCX7MBnLFNbbb0+7gtocsw6QLnMWZIGrJVjtsIQyPTY7owiYb
Md5mkd3CPhnMs4Tdbua4jHobOouW/cFJvpaibSEEazFRjnzyCoA5EWbUfTYXzwUjxXrmFIMPlZs1
aYTyRHv/FLeNk7OpDfNekvbFmh9Ckn5A7NIBuzDd8AuwiDu8zMLZkh7wb+4ZDkJ+XrxaYEnBnBqr
hJuVfcF2t7xvWm9Xp3U2G/doD7gIJQQXjZ+HQzYKutIdpw3sAXR9OCAiSL86OBC3hAoaFVoO+CpC
vv5dp629eGRaofQ0B31iE568ZIl5+05HEv+NiYqeIAsPMgZPVZsuwRoLDGzA6IBluYnBfosZYztA
1AQkG6TvlpO7QY+O9f0k12nOFhhts0BI59RuQ1DFgcPrDYQFuEQyZaFxMWk7ij6LzRGYeg+SHYui
rwZO3jKImulNxaor95D0l0iPwdvcWe5ZbMrLDzsEqh7ab063xjW4hO3W7Jh353FuSsv11tfxcXMZ
5EP8ddoelbi73Rab5YXg/oUqO83Dl2mD5JbtA/x220GsC9NkAbVo8b+AxdSFTweU7NMSXTYXhz3l
EDpRgw9+WGOYqW3XJ1Sv9L+MT7CKNhCgWeE6XEAFrLk1w80oeczKBWd3uVgRuEdIkq+O4XBgtNKt
910reBwmdryHgopLGI8Ih7O8JXWDxcdLsQ0FnwlmNvgLC6a9CCZe34HGCoGCvVmsl9XrIdM55j0d
PTNeYEeAkKob14zjRADX999sndlynUjXbZ8oI0iS9hbYai1LltXZN4Ra+h6S5un/AY6vXKfiXFaV
y7L3hsy11hxzrqTbJ8vlcip02l171WhfJNMUw8e0w5M19OsZ4yF9UQhvuHbqhQrUx47mCGVdZWu5
fGua0ib1xADb80VLmbdoMxR4yc8w+YlI1k5xF1dGc4d/XYZygIWe7Bm8piXUreeR5gOnFHH63rka
exAIjsIMogCZtPOT4narKaBxe5JA1prOfmcVFpJ8PuVRX/reeWaWPHZuX94ydu/ebFCXUyJLCXiT
JfD3GFToqCd9vo72EhEmYGKSKgk4tfQynMrKWu9dLo/rZm4Zm/ZV9aSqarkWonY7FmVKviJE1f4G
zo0npxrH89Jqu3OTfIVbbvH6Ck+GeLRXj91wPUISxoqCzePV0Bgcw+N6JUdM4mk6iCxI8fGfL9Ju
o6Wommic/OQbkjU1erXGV4KMgjuDQfqFCbNw3q919qNx/eTXUGP62eRA4F1e6qhn/n+q0obnNU/T
69rs+CGkH1zMQ9q8xFmBGpO709Wy6nSXJd2rDMceo4dxOquaZH7IwSWutpSezcrH5Ia8+/y7dGMv
rNpsiSrKnWjOe2C6DYpp6fcPx8lvJp/xs4csEtXWsF6zzd44G5feuU7iDQCg82sO+kEHNd3baSug
QHqEjVvCGttXJ87HHx2Tl3NaC+zssTs+pF2V7tpIc2lPFiehB5jgOqI5k3E/PDfNTtUtHeEHs0ij
1hia8zxm/CPnWT9kNuGkWTEv3xcjLs6IQciv3FI5N05iQdF5gtLIH3y458HO6UBpOy42PYCur9BS
uQ1XxeNPYVAwJ86XeeGe0OqEsG2f9UbhnZrBSB/nZVShQIo5M0VWfusXM7tQAyr23h2GG+1JNNp+
nwT0c2Vo63I6k45dvmdtAW1dGcu3pC+YozEpvRnE4J1sbJdnJLVwnXBa/k7zsrutLXtDk6/WKy8h
7XGhTRUBVLE6ZyykzmYKlIixKeWqmXcnI/eyU8/dc8nOuw39YB1f7HJuTq7RwzfOMrmIM0KKUcZo
QYSqrtYyx/dHvOzJm7eaqnIevtU6090Z0+OesUcC4G4WPfigjpm2px5aL3EG2BKLlg+Z3Y6nJHbG
m3rFozSP63bqi8H4vmIhvppzvLgIrdapzxszWlW/RLPytjmwrDS+hF3bItI2sKgIkknKeBPn85pW
ODQ9lyG1nr/rmTmhM434lmLfCPojAmMAR8Q2O1wOQ5afrb6DTkXeCCWcEJd0rdSU0L+c40Z6zXRX
fxpm6r7ZlWgJKoesrgBTosErXJwLTM2FcI1zI8YKG/M7hA6G1Fvdii4iAqECcvPdOVjGBgtbW6ji
Ua9M54lWck5qzMnnc3LnbNstP/Zstlzyk7wkhSM5H8sN5MPpN0CftL+Z7Hg8H8XWPFaDMshomMtL
bTU01sWyMDxrgRZma4l0Zw7n2aD296vu71ImcjfJaqzwG5pepl+X05a042kqil2dUl5otWK4Kowt
+zArF5Cjydf6akrXDVg6lqh/ad+MOO9UlZDYAb9IIoHzao5lETV+zraRvmtPW52Iiw3qJzQai5X2
iZyuhrQyvgSlVIG84A/fy7SCWM/8IUqrzYlqx5+udvn3P1pd44JFbgPN9CHYNUvH4vpOx7xsNjMk
izasXLtfsbd94oh4ZuBDjSGnb5Mwd/of7bi0S1jzpDJCw66ot2bBvLfdcJ2LX/Soj39FPiWJ62hQ
dlGTDSgb18ba7q0b5unltiz7OYxHHrdpIhPgEP+SjSCCYUXSYQqHEqz44X6CmGtx4UdkrS6hquAH
U2UvgV/NNFYakE85LZvN8/ibTPeQ+FQRI96wL75aBoIbOfcDaiUcW8twxbjb5EHNn60Oj3lirRzs
Bc76QzqkQ3+s/CoOEwshRK3xr3xo8BEwsQk2k/M0N3EJ+ZZtBlMTf1hos2E1tp9Kxn6woFHEtv/T
a6QRcPVQWCNwBKkVXwOcPnJiT5FbtM6pXDI4CNNvA9G4V6nV3RUZv1FeW+wpjTemCh5mc+JomjCt
JOaotYkmkUF1ksgRblvnopYxL+qE8dtZp1fLssjKUNTih0DpLRXWd9P+PETKKk8em2VgB2VFo7W6
KgvyTkwY0cU3P84n1LblVXjyY2v2C19A6zuG+2Cp4lm3RJTMbsN96cnbfql+KCJfgrhhEukOxhOF
Ux12I7/3oWtmpuRJSuglDnHTbYd7koJeGlu9IdQlgZeUZrgKJtqaLmVPXjCD/6mdyJJZ0OwaVCps
jSmpuG51r68O7RMVl/gmnHPu7MrA26hhrdH6aYryd1zGoI1W8mtNWhiaautg8TWrKnd5tE5qMr3d
4c6dZILkjmd610qFMKCZ+XQj1UCm133tnlFwTThIIQLITBvDloMHAX9n+6b8jcQ7gn3H5n2YTZBe
ol/eU68hfk/xq1oU9wjBqj37l7TqOPx1JJ0SvhxogmLAvOO3/Z0sRBZ2ROGcrYIPsfAMbLjmhKqf
kuuc78YzReKsEl0XznOWhL5hP43KJT8DNbYHbWOoYTD3m9z3VJVMJlrqhWmOPzhkLPwLHo5H4WPy
t7zmbNImSStptt0pZ/7Ay8bQvnjuSgd+etdd0ZEJKJFTFfZ+8maaY05cW9GfJ5tPFGU63JBySEck
M5yH5ffZ0F+HrEv248cRoDKuHkfAfoWa7ep/+/9ovPE0vVdxcfdX5o3n+C3DkIIypyAMZ/uXl8KZ
OOaP2BcpYTISD1gz/C76fcKUwBZnM5/lorofrat/OCunlVPZ7+4mP+oBKbK3cyomq9XRBDoXxmrW
wVwsLDvZdWKd1G9Fqp+91HprEsSfnHTO4NCMZ1cBsWg/PS+y6a3mc8KagHjck3YiXP+RXuv60JBL
ncCeutI7TRb2UWu2f7dOS4oDYltQjdnCH2h68qZ5CmsKOX46zeWkIfPWYhDhkuPzZ/D8cQjNjdrV
21ToS21qMyismS1FPQYk0tRktM01a6aJC8RwZ9/YDvlfhwAtOB6Y+T0fInSbZK9KjEk4oVGGWUbw
eZrcEJJHGHOOuL/IhDGFWxhRl9YxVuV2g0SzYL+oz6L1ieM55/hCr9bTfKsB/JAi24dJCjLGa7eI
jM0BVfGBYiw2EAfjsFrRUvIgAuBB/0FfkXZGByso9fPZkdDm/ftoZs1ZbRAoIhNM03PMka6yusZq
Sg5S7qzfRMcdvUwj58MueifpbuZgEweMDs/1ZhuEtmROErpGgwMtj58KD6/joYMbmoOUDmQ/oLCX
GBJJpsUHx194faeZf687rUMUwCWQBuZIT2Hk9AYCaTxRvEAOFZfZ4FeRM3dpOPXTm+VYMrC9/kOD
ehEOJE5Zr8erbaXBTioWLA0jbJbH20C3jqJuFoUTKTNW8N44afqc2sGP77Ux8T4n7Ad3tH6p59QM
/+rsxpK/bc6E3Ltr7UxFRFgW/ueht9drd2kAV/Cl0C58n/nEv/3R3TvfdiJJp3+Z5tl0mXebumfv
wnqp2jp+n2Xx6K4TrondZORtDUmRMUEMmnr42nRSci9Q5vPUS87lWky3Vu27d6ooAKFi9WWN7Vu5
j8GZGDuocX7RhaU1uFdlRf52Tpn08I+E32n81SWWS+Y1OspGzVZrWcC471q+WdTzQIMkwT2USSaP
N5J7YfMyBT0VKTZHXV+IlmsmW1jlm9uPnUj5Q1srltQlQ1BaB97QmON30NPHViPsVzr58Vf9N+fs
pzC6p1x6Y/CHAuhED5aa2HuOWibP/o0DTCoen4bOmR4q33HeiECKw5hEiNMkUhEYs/XzAATmFijP
i7XxLe58AifKOWFhXp0bTyvnjnPq2sEhFc9LvYlQvtlLz1MRN4yiqu2zanOu9dSrEI9SQpIY3bmg
ndbgJ8yG8GHrkqhKihAOoW1c/Lvcq7Zf62hZgV8k4+XmbeX5H+KgEq4XtRn39ZDSpneb4ET+N3vg
LvXwki0MvvbEsIJhTmf8SLC1x4GtIKRX4GGcujgiDVHkQWoQWDQxRAvHYWE/pVnjZRZvOUZMIDuK
L3teUfx3TMGptkcJuxX5fvG7MkaCiloAD937A3lLiT7pnIZpn793DWkVIEPRH4ohb9nCupow34Tr
zH6yBQsxO2c0znZwMA2D5+REN1jzjxn7/f/LNtTedg9N+pXOGCW2dv5Y3ZJLJWMgmTutE6Srw0Gn
K2bOvLOB0uNPkjaJgpk2ggVW+NTMsN7+ghDcFHEoGScG7eTgpkhoFdGcXkBUcYIJjMXpUk6R0sNt
Izs/LOhJwfOMn7EbvwgFmTg4haLXHb/M1HglzReMvOS9dnZygvOHLfFoKCmZV33tf5YaHN2t8czm
JNEF7WzjlYC+hwZBM1vYOReS6JVDkhBwZDbZT9OWjwdl4Tt5E9bCg0r5B7WQKU80CXn7B44PuYiH
Z6sqzHAyiayYKobEY8zA7i+CgaCBZ2BJqhOgIjafCu5/q5dvuZn5KFMmrOBOZVhuZZBZwUOKTP0R
WwZhC+AZq8G6bqGeitUD3MwKzMDeAtGIyEkNOv2YNUk1ZCdZYeHhyrelgZbrq6ddYwj+YByieuFd
AKGk1/2Lc7SjYpxKNU7mh7YiL2/GyLZvGaNeVq5hXMjMca7MZi2/E6pH7EkFpxCvXn9WmN5wTpth
n8P/elfSzwgYd2OOCdAPlXgOqEmRXig/0+R/jQ3Ed+r9sLu0DKvJfm2boiPmrUmXk+NmBnnENjFF
hnmzVRP9K2NvNJCsDfx0YIdXytfvo+6cNTTp+Ovb73E23rGu52aL8acy2UDxlhMWorrDE8wG7hCz
7R0RlpTUa3+/LKPAzmuz40Mmv9DQNVNm/hUU/xTxByuAo0BMkIme1tK9z21iqCuKsmgraOqIrPoe
544f6DG/H+Uem+J4P6tNkTpcVh0pYyy5XAo5n6rFoPiH90TDLBRWaYayE4PosLBYUdCYTo72lKZ3
6eabYWZrN8p2JSBGksY4iHTQjcIn+qMs6XcsYn92aCXfqv7aqDl07T0tjsmYFZQKuAkvOK/tHH/V
BtcfGThcBgZRoAfMoof0teRiDrqUwBKbQcZ53JCANJNeDhzTGdFmQkvbDiO2bVSfG7RG0HdmHKYF
mZH/UC+LAShjdJZ3Vq+rAUrXM6+JzLwm/kgx916qnmWpzuYF7LFT0QHFFAn3snBmNJqdjFGrZkyS
4rheVvVZmlUTqrZg4QTAbRhvBQurmP4FqiOfumhp88TgbBERaBxbJXhNvSeG/uFn9EgvgGoUHhBN
sdW/LWFidVuWlV6IxlrqdFfPkjGAl/uD1axWScOdDtclj+FF4RMWlgyc1YUL8H+QNq5LzzZm/OV8
6wtuTxEl3b7gfaADFLjlNessGpvJPHXGfdO1Cw/jNJwODkfX/eM6o21hp5dR06ZDJJl4RI658WdY
Iak9v8vQRylCilWiZ/jZBwMlJvT9wBfmAQD4DPiCvKZC6RbOyoal4IEd+6yDUtNnCXMTeGb7bBbV
S0P0bEB3xzFV64WHDqTHsgeOIjrBcJwoaLO9tSjTGYlg4d8ZbJbsVIV1Ic04CnbeZyja5Wr1p9cW
4S1Y8T1Arva8CPwHxsZTFWxixiFS8q53hsVanpHDTiayYVQwqHMvxfCnJr4jQAhg8iHr73TjiWj0
KCPlJGPwIb6o3E8aoGLOYaIyjZPvpa9kI5I7aGlS2Kx2izYD79eslfhOxKQReCNzZm/kI7RMh/y2
jaCmv1RR54iOvs16M0icZdEpdBgxsAwVqurFpOYOU1uzGGPsfy9g/IwCWiuYHUbt5VRfk9ExhBBE
REYwoGeQ8D8EKZXUyhrCJ9BFQuxAC8Nv2pYdZb7yTgeRVHVP/QJXbsXTa1JTJyXKSNEqS00va6aQ
4XBKhYk/BdqtDEa/ni56e+kIOqxevcYdwgJaJSg2qi05yhGmfSUZd+eXYnt+NKeRJnJZ3koCGPkD
YJ7HEoABKefh2ZABOrShaFP0KX69fDXN+vqXbgJi/CmSPg1o21WIr5wjxdDLuUtxH8geOWqZRBdY
E9hUrYkl8rTZnvAAcOl08d1EMmXgwpIxuRKUaK0HJiFwq5TSeyJuqAtROIkO9V0IWRfnoSVqaJF/
+CipE0IEVEqDtDqCCIFiT7wUc2i3NbNVowrTnmKsdV1CwWYJfrpzU47JERNT1Jy6Gjbe0dk7+TyE
TMXbfe/G5wB+QAK7SU/mfO6FwhxzIFWbVT2L1LpXCz2rY/AuUNvnEBYzNbVJFtncvByI1eYRZDQY
C20osuofzkqNM018k2xncuGVMvv26QCuZMOswEEJxaQMpzC6pJdy8VIkC49jeSOYeCwrunhvbgmT
lD8cafK0jPMbjv01EgDfoWjo5P5iWTNtPwc/oU7WRORbWcxPleQAZ1pO5gsV2vmsmKQdpNZU4j2K
W+NVTgUJUAsDs3XK3xvlmzTM7vuBbjGmve0oU5yMqbfbGw8m1RvfZerzN5p/5HyiocjFQLoccU9e
xkbgecNhXNQjnwqxkAF8wptvMmth4VzQEidCSgUlGSzfDzqGC5s0hGCBSI18wTnht4bNASBfdLF+
HgAYCQvPEyBq4M7lpzPmTNFESSJUkz7mK8lbk8No351YZBAP1QJyLB8ONMzW1gfc5BYWq/1rLOav
cuRuT6z897QlfNuUVgB1HIRFs5svfGaGK6LlOJJxlBpM1w56bGypwAvFuN0sdR+S+kEU5sKG0hFM
g3kew0vT3RBl7R443e25ok31YDY+wPHOl+Wo7lj4GYDPzWoEDu9p6DTVz1rupV0nSawkpyrgK37p
xz04oSPNrunVb23rr6ycefUM+EfM54Sr9szvdD8YQdeSt2K0PgaQ+d9c2txpVicRKEQAmaAVXiuX
8c6/CTWZcgSaXsuCXEWhyxpAqqedVVsx2wSshCWBMatJJZFkKWIDIjMzm3DX7OgaBg0TojZlHLrz
a9pkmF9CAvGUZl9Zz6B+ls3HAbP1ef9LNWQteGq7UcvIXG2H2rKK94u/EL9NOyWEMPPJeY2NN98b
JsSDjbS5jM/V8vIxcLPus6YEDmxTYUzbA3srzX1ZubMO9RbbvP98DH8BuKYwcfX7j1sm+QWD79M+
Mgug99ZEA2cycIuYRmFciO+08Q2NGyeM27n39ZKDbOyGibbYgqnAoFzbGNF0Q5XWrVyZrTW+OzGD
kYObWw3sPbobccMZGRal/fZLHeq0xmSCaLg9dhBzphMpt+vEWagOF6bJTr4HDLrikc6vjiZjfi8l
fI83x2mYZpN/abQeuIeTJSda4x9FweCj1gyYHXMggq3Tj2ZTOGHms/vFpXdmbQEIXuKT3+mVLpER
3suyEntZd+3bPzheMtZesM1EUpajZviZYJ0tmLuyVbg+bQuXVxf7T0LI5rKbCS83sMdF+V7f+SNP
RW+OCY9BzMPnujoySvE1benTpMnWqjF0l5JSJlbEuh40H6qjGzle6oYeExJKLCLBRD2y1l65Hw5g
eoiR4boEyD0RVPx0gH5j6TARmfw2dIhmD3Ml9Vkst40rlMchNVZISXLMA3vcHpx8eJpdTWoTftPA
TdMXLhWNBAIFciCBLKPgZ3etTVw57aHtuk8HG5g5+1TTax/cjl4uLjybN4eoGoSAM89av6oCVIU3
XEd+TCIKIjVRpttiX+mJvKCDHSwTv0XkXO3IsWwyhFpuc5KBClQ7wSzsfzhhb6fJ97Zz5rdyiUkU
LpQR7Vyh705GUAB14s8aCBMeSmr7NSZIBxiVLHsPbpnB/UWWNuf85D+8oaonUuqwZPPG03C51djg
CeOqjDGmBTaODYSKnY/tWRFgjARZI6lilSh4rvPhleN4DEezWog9pGc4qMRcEa8xTP3LQSaadnk3
pjyhwgQ8zcHMD0xxoWcNyqF72xQ1aZdkL500H/6DLNoqfbRW9f4fatGFuQySwjSIYuEXyCQP62Yc
wp1hTKZc4XKE5+gN7C7yfklzER08Y2EnMQ0jt0Yb05jSk1RAwSw9cDzClg+8kX9PwtzUCai1hLFp
mT3/4RxdtLMKMeS88woyHhCIahHT2GuqY7fA9p3P3KrjND2DQmkEUU3mBMsLgnHfaZkXpGoAQ7Zg
WSfLQXJq8+7D7kjjKkzyebwu+7RtbrcxHz3Gq+s91BeLB1KsjLPqebF1eWso+TTIvAsnYeHna407
O3HbK1vWt9LPYS8t55ypIlVgMS5RSgY4o3UOG/YdUdEp9TJvq7pOZr6XsnmwxB0BGFWUDsa9z7Qy
AlKsT4C0hNVleOb3tRAUSDNLJJX5Ruyz/q2W+slySNHosrQPnSV7t1epwDPly8Fhoi/jtiFJL9RW
QvwWoBhGLd6txnllBOEjj5KWeSCaHJjBRvl91rfD48FqZr7JKS8J5K3E8qOdqRuB5X8kRqmgjsRN
0tmCHyx/D8R/+jUiV2/Idzs3P9LCI17YHVzmwBSGY02OSF1Pv2GSn7DL/GRG/dHYXI8H3Akjyf8v
KhLTdsLTd2pxnTsanpXwlpt1yL8YWlcfQ0vwS+qR3oMcCPc6zaq77mtQ0jQTy/nQlaRO7FMoMsYt
glvwmZfjHrGo3RmxartZuuxlcLwxUiB/4VBvKprN3OA9EvfVIuEYY/v5H050E2B4VTax+9xlb3ht
2hzH/xCjY1Zh2C7II6qZWNI7tN6VFuwRnTvKtsQA0qEwtcJkpf6BwmlIRAP/0zjtCFqesWDtnVjj
Ioqma45AxE4qqgtmCgTKvJOivI/0a8r2wVHnqHqg1yphgzkS/Pe4xWoFOsLPTqjadlLmPK3y90TO
xkXBS8C9hyveEOZnn1TJtazn7rS0JeBt0jFpSPt3z5zQcwWZABN/vtWp7Sg3uuJUtnxnMXkrQbyx
VlkPmO9YLsN0suQEXeFOQgLnnyiwc1Zr0IprnDyXfdykUa+wQWEn4us2vef/kK11uXK+lgvBt5gY
omHjssw7Swf/4VxlbbjXBpmXKCB4urxR3xH2kYZe7H4MNRWKIb0X5PQno8riiC0KfAbF7nuQRP2O
67MasncvNbn8mp53WG+aIljfHqCsU+a0J+34YQ2kGA51QlEiiTfrjer35ubI2HFylyWEIh8MrclS
jTMHexPVI8WPPSz3yAR8Op1Tkr+l7KsDq+2rkpwkZOGTncrmh6KICX0fIonvnLhpC0BUmkt3Koak
uVtSgucP7tZQNI8GiP7ZMtX27TZxJ8MQ/MLGQyoxIC7XJYmbu7joxwymcJTxIu9IbiIwB9kjPcEy
TQ/bTJo67aIMJKo1Ii46aJtMkc0vpRbd+0qgq0LNLB5TKY3WjHsPpculuUP8tMuOldpDXd3EdTeG
kjnZWbWZxTfV2s5lP+U6POBe4B5mLy52Ut82ifCF6eS73zOkmsS3cPrL5EYhJwb/Yn4dtbJrpLR+
CjF5oW86L/HSsotmB4CbfB/eLmAdJt7JkDvzZRbTj9ro54u8ZofA1M8P/xDBxkJNQD9IiT5XpJoS
pcVwqn2f/Jp0OgM+eDQYvU0jL9zYejMBoSQT/yWFax8wbyjI9KlIb8IPsL0lTfvS9fqp3VDbxr1p
3vnhHvcmJsrqpVhY+PIXJCYglroaxRSAk901Kr8YZ58UWaeTWJCwOZZdOsL/VdDGHsG1lHgWVAS6
keaViRpj5f+iLD3t+HuYz+rXwR9Taz3g/LRRFJm04bLgBB2rDPYNfuBAkkkGvVlsikpvTp8ONJlo
d9YDSM4HjnbiVDvSr5JGELrr8EFOuce3qNMHP4F8rnKYASOjfDi4ZbNL9+Cu5Olgl1VC3KaaJPjX
DjCr0cMUIhYyzjP75FjGL0tiXZ+wYeATr8DqLNVHWwJM01JZs2rjiaIN3DNmr4bghrmt/QweBNfr
gTy7HY/uWiVcwzv3jFBL0DB8aHjAz17RU87a1K1rSmZYafUMN0ChbaQEsI2qZkKaDoFFwgs5huiT
ot9L4nSAfNnx6GEcUgbTqr0jN4FMNw1QDanonNYk937Fa2tcdUabRwc1zbmTQ6Lo/nVziB/f6WlW
obDrnKFSeCDUU7d1L6vp66vMc/W5BwqN9J9jAnWXn5XDiFjFnG4OxsM97qUkiTjp1gtd17h1uhyi
T7R8w/+w1nVOG96YmiHXWhs/c3cYKAgql4xMyGt7hZesYcIhYAxce6aRMlVjfLl5pL+ltam/HTC2
qq8l1gZu+3Uk9QooG0mP0IFmtE/msMoTWClbZ+tpOTeH+SHjQYEvb24hquChCc44tV4qIUFUFx30
duvstiyuG454qv6iyH/PCSLCjnL70vlsCAQAhEmTKKVQCg+me0p4Cpaehb1GU302FpuPuiS9MECh
QqumyDwob23Lr2RnC7iF1xMWwy+8veb5kG3mU7qNj81W3zs71TxX8wdjI6YEK+SLXMcPp8LP0CjH
vpnc3aAyec8QGWuY25T3cEs8HVnG7I23PizJTD9LZ1bDKBsSWm3MVTUCYTgvfMVFPqZXTUHauL24
Xwc9TnjeEg6Wx7Qu9kxiWZh2xYOF9rjD5BnGnIg0I4J2d6J86YxPRm3MDlpBxc3m4kqMjIxV+hoj
3LIJ2hoCvSc9MGPtzw7YvNZIlLo9jlLiMDxRt6emo9EoCnFisj6TXTG0D3VjkPTGSqYwJvHnZu3W
lbLVnpjg1vcJ/5EOmCbcTcjvG9HdAYBkEbZyow3puLbsbn0w8I+GbkKDs84x3NyC4P4XXgdAROZJ
1K8DYMfBxw6Tbn9x8rUMXOnm1GP/Q9nTilOft4VvHffDt83gUOsKxuEH3d4U2JNU53q71s3LXxNS
13medZtO/Gx4McaHLQQu3doCAlndHtT7VMRMNQwE/NjbGYrCGMJ+mOeQACaCVNAsCBXKTPTwlDHa
aHFg2ahNucp+2q3exbV+I9iWE7y1xaM/aSM0J5mfHZB8IhhM9RlDoB2Ut3fwid/rp9D4jdbFYRy6
P1scGWaY9E6NvN09dkNFNGGNMP4ffr5fjC0a98OWpdgji46H1wOkX2z0xdlkdNg0ezJW+b6Uxqfe
n7Z8ZJbIopOCLCpYKAhwRuDewHCtYdCvSjhDHA9wLa73e97BogaZY399KEEYVnBkVfzF1feDyHdd
doSACtCJq/yTZ6RjPpCjCTox0SY7o4+te7mR3YRXwSLq2p2IDoZsbU8+Dl9m0gtl+SziS4Z8v1mQ
Qn2+j0SWHeEvJ/Gb2NwWbUhiVtxZ/mHM61CBdZwxQpaYGbAxkeqjgqxjJZidQHCkjon4MTfD5VbT
KknlPfMU6JNULb3pppdr1x3vD+hfspLtlj05TbSl7I+ySqwjxlAxSjksAI3A1yB4wncXgM9VEuS4
jgNm4vRdux8g91jQIiui3w5TwKpYF7/s5pCyGp9oWj8PcwCufu6ewmPGmyV+ONVUvJZPFJvMHWZE
iuZNjIrL/x/DAKcmolSdGiddF09FxfzdTBtaMYY/fWb+TufiK+XxDCFzSNrZ1ltfkhTotxPYbZlU
kbDi70bNm+hm283hLWiyxLsySttkSt7kJ2PEmJxsNNKdy4KDf6wGYiofJgHfXqMSATvyq7i2EaiL
tceF4/0yU6kRdbynLK/OeCfB5m0MYrCEnCS0ALh2FKrYQBFnJ6R7OdizkHKJ4FOFfxf3XLfCzH4u
JTUiQzdauK54Wr2tjTK7vv9rWXDz0v2GfJcwDqWqH1z5Vgh+VZdIGDoJq6QovIlLZrS4uxngCJLd
ikkM8m5pqOJEY+JuWdBgWcMlfSblCIkCgVIcs38cDor6cvaYiDs7A5169xAlxFgmDOhaiQ+wlskP
mWRsQdrND7JhJEd07aPvS6hn96HzGLKhVi+BsGnQmVa+H44IjzeZ+geMU+OaDMjAWIgfwRsxLWxu
2Ig8OhFo0YVGVudhk3HCDxJoiO2XmGJNNFM/UXboFMyTlw6tsbfGx8WhIG5iqt+t4Gob3fd2w/NF
cNTd4abQfJ4BW5vgG5b8O5K+Ef6xVQhBCJHL11zgfgKRHPCwMSInBTb5dZgsunr6PmCYgCtC6sOb
LxnxSErZ3XKRxMzB/JGT8q/vYhU+6eYNWZtjjdo050sRWRtvIIkODyve25DXnJOIvWtUktOrR7RH
UCXoMQDOE3+ld0/xn5Iq43zbnRqQAyFZkmrPpOa6dUmkSDiPghJ6PvL88kN19JQLsi1zDOc5NhkN
HSYOEiwQB8dq3wJApHXmo9j00A7UxFCA/UJRi6XvCfdGdw3g4AWFqL+yPBuDXrT6dDg9NhOdo0iG
z8PtITb+qTWp5FO1lOBi3nQtq+n28H5kheHw+FGlt9XXHw+IxQAGQo9F1j5F1lJt74cZxMwQIiRR
KEE+8Rb9tYWIjT538OXPMeeUJWUEQtZev8yRMXiDI4iXG+CtUBy4BWZnBg4LShSueC7Dlq7U8p4H
bRMSpRijx8a+P0+6XyVrvSIzMasThZFHeOoQxrVbhXNMRE9u7HDAbjJBR+vOhMF147WpgVcNm7E7
sNEBbfv+sJw0W/wrSVl/7muuWIJj2Qiu6Zpqh6CCw4mCiZOlIYMmhm+UF3XaMfCq+o825pdimCrD
1qDF7zdmVYdJRSbto0YUg7ElD2krffLtoKJol6FTLYe2kdU3LGRw8k/fKUra/PiZiCju4zZ9OYws
3szekSRHQ0rX8YlgQZ+fz+vC0HQD2OK1NmvwYuwkF1ZNqcKzy0gFB2nQtskjreiZOVAeqh7MAfEV
brflnTKs5cbfgEM5TWKKQaz++fSkM9cPJuESM9PemTt0PWhoalhdtrZtiJd8r15kjMnHhumfNCyi
kDmbzL0+qXvOAMfj7IhlfU8SnAhFO6jQWecRvkB+U8yLzoZFs+ZFIN/SGiVc19nXhvzBrpb/4+o8
dxtn1yx7Q0OAOfyVxKQsy0H2H8LlwJwzr74X3d1nMAMc43yosl0K1Msn7L12/q3M/b8IajQrgphM
IkX6qoJl2YYsHHA581in/zhvrEiakSaCWxat4rfF0r3RVdqsMmIOIGTWXeKC3MyJbLp/hpxE5McH
1MAUk4gcJmX5Jw1TsM16YrI6TNIMZwc+wW35XYm818t/zDrqwh1gaaoXbk7sLRSecs1ZHgakmvYa
I0CKg2vVjSjk/yw81AwNMnm0DHR2ei3c/vw8IS/1LjYhQ8rYL3GU9E/lxIkga3ykGKLGuzE0I//P
4lN16h17kbhVDUAQeNThJovptKs0akK9JHVDXhf08SQvdonQYxfLTEAASdz/Pw9QE0psMjTt358P
iMfC5HMC77yagbDsi9s2Uphi19EPTsqvP1NQppMfYQ0IwJvwHUfRFzMLNi06QhuBsA7wCDo6wY0Q
hp9/XqFYF9/G2lA3TPNeKsucd9QORKmhYaeixk7aLNq+GaozQpJHEiAeJCoA/lCUIdeyJoZk7aqn
xR+4UUKUTWmcskhJiNcRU5FDaLUY4aBPsRsqOHynjpSe1f8p9gH9KGRdY6WlpQaaWb1s+PkxF7Bg
Q8nsGvG3qeKfMhO/sCYhwfyPFykwTFJ2tYZpkjayZFYaotwy84xnDfYplJYxf9NywAOL2JPdh1Op
z9l2c+4CgrHID5TaO0lo7C91BuPYvFRu8vwDQFXo+GHiFiNyj9AU9G0UDR9tuTDMTZaXcJq4K2E8
AyLFjBIFJRv97DLVQ3nI+v53TDJGXV36QZLcd59zr4677GkR2rchIXIHAw3Bd3L4HIsooP/bA9WK
XO4Ka8J+MWY8O5RHgkUzXRblP1h733FPFSpiAEeyT2VgItbaCrlyq5nfboJcyzyEc8c/n1QjIHFL
2mXd5FrNzmzYgyb8rl0xWD/QSTjeU+Wbguh/nFMjFTHNPdESYE6UbTjOKJELSrmMRUEVKI+uC9nH
ShV7vJyQzBlNz5a7Rrn5s1fR89/bWak2o8Zv/PNZRXL0hU+BrbTMpH6wDGoKhUGBZKAUFcXl0wKg
wWuSfpJvfAt4gE5LqJ0tFoGnss5eT73E+fNjdVEprQwppoarKasOymsbsuurBZnKLlEeKiZfVZm/
YgEx459byxD7h8SNELvD/zq2+HjDm6iCdznEMhnM7b5bI2f7mfHUn31LXSezXCCUsy03uyhfb3sl
Qym6ay5BA9uf3EJGXm1dhkK6komnf9GKT7NHWl1H3NKAfj+BFtdsLT3+Wb2qqgSKM7BC/79+r7Rt
Fh5um3sa4zeGrUzRzdX9pQIF85omyk/ynwMsN/lhZnLFKgqPt0MmM176jxdMsMq3GWMJZyWgFeKc
WafqC84tYfqnSTV75lx9ntbsS61SAJgnyFAES+clWW1ibOZZOIWoGhKV3Uun3QXDWJCEGkc0oMR0
AKgOFeyWIRpXD2VzxmJL/VGa9h+ecokG5R8SKVcUFngO5jRs/jxlQZKBYTYwyf4Zy8wRIWFS8PmR
JNxzbIq4ElaLWVsJ393cvP+5zNhI3RY9LGx6bcx2asSdpG/hbbMFwXoyTJs4oAH/M54JKcpiBvrf
fwubSc0Zz68ONKOmAexMCpgI7A5YXxRUMcCd7STWgZP3WIPaqGW6LZOtoqZZzZbP/Ce3wZpRG5IC
YazpOStFsOygjZXq8NFnwaNaGCopnSTYFOYsl0QK3bafmu2CtA9bLGXPn4ltGDl19EgvvGF1shXs
R+24bi7EXFwYa2unOhFGbwQ5uwmjcfQ6OksXO/il1OMPDvQVPKz8NCq/PjIr3LJ98SlNPW+3wbMB
OohdTytRWBsm0KAUZ0JpQNwMgvijA+m8aYaS/XesouKTOVzSIcHtFFlo92tcCPjyKQ3S+Nqq2ndD
AMRuqbt5i5qUNytp8eikcEWaRGXuVJYAeqSEihdI5MaEm8x6Ctsck+urESMMEhoZhAmOgAHtKZ+P
7qOeKbWzavw3Ql+d0KYxfpiUDdA1vAY0OLBK4PKYofo8RjPnaQQm7M9dF1Jb4CHjPCNTKYY5R2GC
MlNf051gka9mO8XgGmADgJV0RsOVqhLxSMT7YDva/dnvKjGZGEUZ45GOYzhGTNTQTv+58Vak4d4a
O+nCeE/0FyxtwA118kRiDvM/a95UQDqCkoxMrjGvvOIVxwdGvbxLuQsylNkUJa+40LYvSxh/DxxM
jJJX117DM1FMzvDWVLmNyc0NgOa7thCOVVoQ7GPEfRtLgftgqOqwk7pmvrUD+Zzds87OFZ5s9P1n
8AtNnBypmL2VyJQ3JHK8Et0JB2I9M/7P/+P2CzTRqdLWrXbVF6fCIYMzT6xEzuFkEQk1VbfIeIkt
4Dsp0VtOjSamJEEDbTMZjgUTNjIDIhyb7VNDFmVlXUSZJT4OqJ51BeseRYKcveXoO8w1iYQxARIB
RJv7txD/S0jDqcbGjgjtykEXj3uB0HZstt3WjAHBCL2DkNwh75mVccWNE6XXQx+i81KXF+j9RM4A
CQrHwKk5q8WASk7t7UQ+1r+S7oVIhaBaycHVxCu7o0OUGtnVg9Ybt2mvXSatvmnFpVWGU9modyLb
4s9WqfZKN+3XIU5OcyFH1SGFN8JUi2eBaRTtx6fKfrfGX8nCRVdP5CTWYX2Vl+SS/ssV32DUFHn4
Y10+no7GKLbrSbCAvrW0jh6ZzkIIiak+hsGrueaP9UAvF+ygfLsjKtimYvO37kfwce9TWSWEK/Vo
m9u620tVTVTStDdYnsQAli9j3B0LqzsheDyj3wP0XNdgJAOwbGSxVvKPtiSeSIjE5Iz5r5WRGQYF
Q5zMQ8QKXRaJjrmS3P4w3QH/9cCu7ypuicWaXS6nPev3gywLB1HVj1a7j5J2uxj9EdC+ozFolMtz
V98GPANldhIbZig704B6j0lLdVuRlA/BchRE0lemLfeYRmFetpRw+F8lVkumFwyZp/aNW4uKW0QT
YY0Q2WliVr/nZzB7VfIPUlxVE+pAqhEOLCm7qUVxGZvDaBBpRBEBtsZ4bsLyMEgxuVW9L5AqxyWs
R2+CpxXPUSXsAoMIU91b0sXXSLciC2dWT6NBBlPeXqwlcbqIRlEzN+UrapKzzJhZKh9ZNz+WaNxl
teb3uvk27TBMLNgS83WXWMU29SfkLeVeEUkjpxKhwu8h4to8zs9NkZ6AZB7Wja8+rzHR61oFubbk
0bz4ayRgJ1G0WuSrMuirbgiHwKqL1xbPZvhJDk0gVU8ypHo5wSSdeyIFijXX21qLTnr9BdqCnQiK
YPmUz/qJWehJjJSTQPxSKJSn2aaBcfqZ/Acw72PmdVivo9jW3bmUXHmvIbZSmLvq5uAxUfRUvmp5
9lg2eNrSewVpk9OukQqm9M/NEZBtKbrdgCnZPAtp72NpMtG+8ByF7liCsZoSaY/ANZHvpgWsdCCb
onvtKWm7NHaXSxrYEL6QKqZ7sSPEWJD9IiPWIv5SjZskRV7Wmm6AepZEgCCzyT0VmQ5qUAsIWKsI
WOtkzQ9+KmaZCJbCED3t1Nh5BfnNpyGrjYuZZudJ4CkHT0Fp7tehHj6GdoQZM92zuH0mw2DUnwor
vI8xuRaq+RRbOXI7m4ISPBdK6jr3zNtIY45Y1aPMmT9mOd+jOtwLPXwPUmH6+pW7hmwexcxy5frV
6sHU3gc53hyajvhOrol2aSFXSbYsurrAmzR0bgpiTVqknZreG6Xx4kby5nEnR6CFwtiPZLw7Mssl
d4ZNFjpSfVtSwqhieDzVF0esMLzJ5FISUJT/dGQh4021LS1zRrNzHoAHu0AnAjV15wXCOJW9aLgR
I9xOtats8hKCjmTdhEpOWGpwV6Ppps72avY1E9rV4N5idSjNap8bKMc8qSX7Kd6rhu6n9ZmJwEIa
AAK5cr3AGNgloWUD5sgYDCwZXQLeweGL4QjxO+IM+AXzG417YIs3QxGckGdfSRBNwUQs1uJNlenp
oBkMbn+XunqVK0I4yzOciCdhMZ+krroz5pj3wQeTrufYKF8HuGqBawC+alPPVAoPjYCX4D7ztW5y
u5A4NEtxBUhuCbOMJro2ZXMEJHxGrSUtF2x1N8T/SbH49RLuO/Ml89vfNPWMS3iGsTi1k6tNYOA0
w6VLZ6XszL+zVqH9bvc6XyLSHjZh+1oP/14UYKQ7w/iC2FBFbo3cBDmBQy3hdEvkSDPUPxbu1Lc2
NhmCZiEf5Bbfs5BdUYJuC7y4m8itBNgwSXt0WBrmwVUGWFt7gcyvVu8PYvk0hyHCN+sYafFJDKMT
wfOsBx0FaIuEQBgiQOFMxOHkS+OXhe5POki7xtoHYnPoGwnIkWOZLyDP9fmDACBY+l7KdZ3OpIkn
pEcK1olIKMR+ILbRQJAyuUZecbPA6eAyeqXbZS5SfYGLAhZ5hyAph5E770nuQN6guCusvOrYr9ui
dhCCdAf60EXJ4pLU3rnU5XtLOpLHsgFxgJx2J0+Q68O9nJrkLOmHtDD3FU5WFJtLdGa+RTTUyehJ
KVCUi2J4OgNx4LoE6423HOcBXpAePYcAYXpbc0tOrE+jOmWYBs15L8/xwcTUWHNL68WTmPiKBkEs
sdykD2g1AkTpzNUir8Ar1OugKXLLhQzDBuPYsNwb2VZbhObBcSGDSQ+I5yTKUv1aJ9b0MFs407C5
iURXWJVdSbNjBLnpsB+gvKOw4RIV1zuGdmFyI15NHnL/K3NupChei7TfiWyYy2jZFz1yZ+EKiNA1
+cqew09RKfE8ELo0ZU9KJj4ZzDZ4imXEjWW/oPjQFwd3jhF+yizvsulAwJDfqwoR2Tr1hOmn/ZM2
c1qbjafwNY251yo3DbVUti41QrtBbDhxvonDCxG1XA4BEyUq+hKUUtm6eu7yFJm4h74YSsw6vWno
/FlyY3pSvXuqkpcaTxlbootY9BcyTqTyveQO1WJ3eNAj8T8qRWSSjsrpo7q6QfosQuTdPF8Mwel2
BfEdpyV+UeKXmjOvQaDCrkILgbDgz5a4DPQNvwSu3NrAuWO61xklGvLPvNfbJzg4G8yF14n0wcF0
iUPjVJtUcgU5JXJbg1kjMmcGCmL4U8ToT3Aq5TtM/J7IT+NFrLY982yTvjCWn4bHbN67gcMbC38m
H63q1JFztWTGbeV7cXmFwtvYITn9U5rQlr4DUCjy4m38nYx/ixlc808OnjWLJQ5fKKbfhAsn5MT3
I1w0rXvhy9a5n9KXxRiYqbqtcG3rEco7gzKQy7Taoz5sgluGabz65gpdyotEECW7thaVTRvZk3WJ
ivc46sDM6Z6cQ7FBawVhBEDnaFbHHt9leBoWRnNtBms4OZFnEpDgohwH0wufpjh6Dyfya0K/4Q8q
WfNSrSb88lIMbho+0n48Q0OQWrLyFqLrtISAIbtRhYtmaOeyc4g7pxQN96OAfQIDlQyLr99SBApw
rPoTwLlTeU7wqEGN6OzVm6iQ2BKFJBWqTkrES43VZ6ZiNg85v8Kw1oxtMmmjf0T40VkO4WGql2us
PTPxsZLQ1WKSX2YykeDhBO3r9FyWdkCAuNUYEE1UJ5l7VzyF1i6It3h1WhxoIjethTTw8TXMqWwM
3Ohx8Bwo6t2geeYxKKbP/VHBoalJx5BecG1sQ+5eo0rYOrlkc2/u1RorMa9VV13y8FGCzYYq3tav
+kozCqRLoz/JvwYXoLbSUAtSnOrbPHzO5K0JVE6PpPWQjyPaNJ8CyU3PPaJcwpp22nQI1llCLx4m
5WhKoV/GxGI5OnNMAAF3Il22U9hvCIBXmD6x+cpxvO3SjsK7zq4RS8xamQHcJdexfxJYVKAo/FwG
0tDrLy6TkFh7JqyoF7i4J1+7MCdRbSEr3MxcXGNVLf5MX4wKoCqCfcdFXyzScZaHE/r9efqYcwpV
NkwZCHZFC++II5+i53D5UPJ3ifKbtKyGhpEVyzZ+HQkqNK0rlkaKrBEp1oE6pHpYhmvBIxBRJGVs
yYPm2NWPpan9GDlKNxG+jrKnIc1IQnx2b2SZ2VrtLvw/E2Nb0RnxnJgvbyUeoJnS/LyO9FtICeXv
HeVCmLuz4hdxdyGOgMAQwVFHg/6jP4SRAz3FY5LrM0LdJ+ObJdNy0rPyYzlVBl4ir5ctL2ENpKsv
DREaDTO8MdmbH0gcNAKUUFM5U+OVxZnuabJ7vIKV7pkDIP889xZ4ayJ43ZX7R0ztb0zgbFGdZpkS
+DebKYlmt3so1DXjAY6Ej/3VH6rn1NhJIlla5ZUu0Y6ExWsmzYtar7RrlJgV1UT30lpX3SAmypXI
kGeYbejUxpLsaM8EE+0K1KCNIvtErCHZ0XGTJKhUhMraLehix31TFoeqjY7Bx9weY+s6Fh5TG3wQ
pMcmjMMbH+iWJ3H0tU3oE6U1Tc5c6qc4ry9oma9pot1yybUEh5JQYkLHVVQgzDSq23jLopd8ZJeb
Fm5QUcATo5kvfjOnF4Za2GBBqt1CqPKq2JFEFdySKL0qSnHmBqr3JMFl3HaHN4sufqFlpBGS4isb
RJGuTa+K/RDSl/Wit8bIzUxuxEFwge15VSz7neBIoeDPwMHTgBk3d66ZOE6Te0Wi/EhB5HM85wYe
EjCcwV43tspFkEhIg9BdFO/snMFg2dkxDpajrj1igjLnnqcdlOfWZGWq3k14BUJ9UnwdlLd8LlAD
M/JZ3MR4DcdlW/cBvO/ZRQ5JHoPpybz940x0Bi3Atsf/kjGdkZL20lOTGMJ8Y4Uo3Gsmc3VYHfBO
3uV9KVPySLuqAiSJKAFxS2FOOzKF9MUbq+6YfybWC46EUwNhwahchjKuzBfTelfgq2DQABc7benp
QY9JyPF61FNcEYNsk/QYUb0XftYKXm7MhN3nXgh0S4xups4vAl01i5VToOA3dFfVYX9rJaBqmg1j
2y4uZyf6v5M+TBf4rOhg92yhj4YknpQVJso+vG3Ha4u+NJUuNeR7lA7RrhYNCAonAB+HPhv3cWj4
5VhiItKZ/+ADMQ8xGbdgNEjErhw5MJyB6AyNKTZ+tQ0WSq5AUg9u8L83iNeR/za64UOJ3YeaSobk
csycmcxUofT7+tPSMYiHltOZkTushQnpcFHTu+VClIdXplee4cY3ptdILPaa3O2piNaBGdUau14v
IEcBFIeXdvQJ0oHVpB3HQC9yUNMHA+0ry4bXVCfgh8EnZ+tENq4sBIdNJ7QHmKCuplzM3aT0T5iW
r4ZdSYw3lvA8GM8kBMtj7gyosAt4onXjq13pc8DIGe25xZmrEkk3uIn53JEJw7GEg0AbHRGdXU6e
yopo0aP4SO/GdsApv9LCLmY4YT6oIgVDrKyOxz4ZcQb0b12Qv471z2w3VXHKIvm4HFO8C2T1WNi2
6+eIFHoS0W9lFN3Y9un5awFSu9B+F/lortQ7Crh+jFH0XkAEsZbBTGJ4QXpP5YIXqfMszib2/d4o
6AwWTE8qBC/pTS8lS+l5zoKTyt6ojBq8XlxUE/RoKtLXppFtfOhCE7twAF3Ie+5Yv8odj7v147T1
K73wKwEid01Maq1yhs5wm2cwMpp4JhMTmBCEGVz4ZOR0GnjlXvC7jiplGzTf7VkaJ0+oI6KLXSVo
7Gq9+xNW82YV0kkMhpPYt6dAiE4smIiIHyPxXlOoUSizHjl0MuFGJrWgrD2G3HxQHYRp9doNiD3K
d0GBVlBj9MwcNazOSAddJPIbQ4yOS4S6nveY2+MzZV2iS2ertAjqiy9UUhc+mKhCVuUk2UEEuD0b
BKCTVZaAP6yfQ1KGS1pnFvm55sICFy6t8KbgpQLKNECCKrN9kjmsr84DIawD7Qr9q5l2zPM0t17t
mp6AkDZjjVXQqogp1BJ5b+oHiSAjFg5XMhBnCwBBc4vLzgO2eRzj+qh0waFL+gOJZTQW9R6WoTz6
dfutsAGXqtleGTrJiJ476XytuKX9dLFkWIfleWymp0lg2wUmtb5aWHVyjUiAzWtJ+nfHZAzKHN2N
YuYnc47OY2WcR+AwkgE+v7d2dV5dpWS4ao8McSudOqKGR9PrbyuERxzaw5KxStj1k3aYpvTQLM2+
zGe/oCdocKBTlQn/hPqCIWpnBEjsYxumDZUCjK+Kfv6mWJVNVpTdYpxkkACU6x/mN4X9l6C7q87c
pzL0CtIKQDzi447UiSQBy2a+7zAKdMZQgdt0asZ8ZzWpW8Y41qI7Lnn+FFCp3cbjseryUzOIJymW
MBDheeTGLeNCMuRzPennetTPPPkifORp95a7I9k6CUHqZnkyU4/gWBrQeymd8my/NPpbik2ixqWG
DeBS9Dxd8TKKqK+a16pj9iI0nmoxKV+AvlHp6VXjLmnoDonoKFnuyOztZU7tq5Z8FkpyXUpoJfjC
S3SQDH61yzAKlzI468OnkWb3IPHjeTiExiHQCHFTa6ry7BCaBaM7CMfACHtCiC3dR3At1UwMH1xL
GV1vNAZuZxpuU2lubKIu/WZntxsbOCx8WhMFxQJSgUnumU5gfjzD/iYqe3QXoWKcnrgV4LPJbGw+
rOTMOUkr2OFBbV/FlvLy35jfZdbrSf/Q6c2pXHi0oegtSJQtw8u4wklm3hKgtCgUurJtpMj0KBOb
3cxnwpKPisDttT5B/IiiT6YnZ1Hcm7Fk6wxX9ZPGCsBiBQDFe2n3SQW6t9mot6a4zLlLHyrNykVd
hBfI3W/WUj74vaLkztY9Y0CkCQvPoLXVhFuX7i66gfObOyRfTeuLOsnGkuwqCcM6SrqM56tBGTZy
ZqeFhAmI3FynFGLmRDstbr2OYOLG7D1eekm+lqZmm2FnIyhW5NdxLu2+eyJrMRWuq2ttYam1i/jY
iEXoVBymdNgqocxSh+RFWfWNm4JGAh8mfNTt+lLAK00iO3+FTHCRgpN5y7tjnVtbHH0dC3GSRSae
T9sdOxYBaI1rXdxU5UXB6i/xj3VMOcupWl/LGW5akm/nDtfWcp6ze6ViVheuY54caWnWd4KZsqI1
nrkey04ek8Ak2OUrIjIMaYOtYJQKuAmo/IZCz18MCDzBpdM7mxO14sQC2bWaTP0Z1yMa8BwdQNX2
+3oIbSBvG+0r0XGrumr31CeNK60lT9zdVsGUZPp4shF0bpujyI8ViC17nQyvM38jNCRQsYUYWd5B
5aKvXlGOFkpsaql1dlKmuavRPpXRqZnfmF9yjcumeWeUwse+QBsRVj+lQaDHkSoDYUax485WKu8a
4uroWvdPateeynKlUtl19RMqe2N9AFH9LBDEu8+5hU2RLaFJSim/+Gvm/WV3LWVX/a3V2pacPLwZ
YkEgJZCHJbPlbB/ljoUr4hz2zW51W+F6p8Rm85gop7GwxfobAGDXnDQDcasvzXcyJPrXtLLImESC
Z3q1cmM4W6ivfJha/lkj+xh7RtLGF78FCZfff67fGRTqtsy8pXk2C7d4TsSz9SW08p35312X9ad4
eFo3loSmWY9KgID8GzCrXQj+ZuWCTyVVTtORoHW0Fts0t64K4QXipRqL6zg8sY7BAY5x7aAtb+OI
s8h4MmZyvD3qkq2wvNXdlwXDkRm1zMeWqTXd+E4b2QPW7/n8gq/hbC31rkfJ1dQXvUZgMr+YzbcA
JxNuIGr4OeVD3GFvSp4qAHjN8DA6O2C5dmXgiWAW09U21Ckv5N1YEDgNQkBRj6CDdtn3knwGReFY
zFq1hig+9ZbPn6MYe9U1Q5TM2BWZG/qy95qqBz9N5yiM7kwEQep2oQNCGsO/HFCySbnXM2EI552I
0h8B44IWjgVjBC5IOmbvcf814UYZGfKFzy1ziSG264ZQmavCyWdxh13VIOgmZu2IYvpAEl4hAlR1
83BN9Tr2+vuoHnLlVMs+2gaW0LILfVciHM8CQRrRNmw4EcPpSbA8anZGD5mC8Nf4seYRKdYKIsMM
w6QDTRQ0TCdZejYO35UBRZIEZzSfvd1x50C9htcLDkznhISkp2QhseMvKe63rP1tStDpO/tKwq8w
J1JXoorGzfyamAxPQFfifojME59zPqcdBGnuSbxjZbehzeFWBdeyINRn2Qb63VQcXQ9dw0v0l2QC
4LD8GImTPIZo9J/NV6AatroGNA47ZddUxm4phF0ifcfL+zI+Ev5gLr6m+3xOy5gEQI6b5aaAbVxW
Z/utoCkQ3grhNpZYlUbG8rueLlkaELu8ayuMptqpAy8I/F5dBwV9VCvdTyJee9pC6PAksdVPhocZ
uGLYriQT2cj4BH3KbfNaZe+18pCi88wzM8kttRh32toKpvbZQLVk2nXQ9Qrm71lzVMZzrynev5Rk
G8MTSCXg5tjdcWSNWnuMFOwdW23GN5y+J/qnXqyKkFU7Ax4Ir9hZr/O9JDRuOl7aD2qa9pYOHwlS
2y6bHImdzl4RB7wimi3U+5ztZuyy2mzCa2H8ICIoJ5OmwUEA4TXdaWGactP0X7V0A7wfRGBk2rTv
l434qei/CcLBtRML4xsBzF3k9gJyAYt5tvTRnuUcls/s150zaK/BPuZ++ZzHJ+QLPrNfH33XeiII
d6l5nhd5m0XQQm41qL/qWUbQG7wUgb6Hu7xDvr8ZZFw76mvJN0Ia3IxRfui15q6LH0L82VOpioWt
sRdZiGmV4J6t0A6giPyIgWZTr366aLQn/TtKnhbUYGTXZzAIcZVxcpK265ccDGjhcQeuMzmMDmJ1
Zi68rZPqDIPIEZT4LUCWBU+nf63WSkv7ybCdUb8wL0i5f0c7tTo31aVnE2UJ+5BH1rvYOnezbW1k
pXuF1N+3LNZLR+hQGDKOfiJlCXNbW2v78M8sJ2778LG6eIRS8Do059idkLK8DiXF+gwdijuCwRhx
sXWGuDpl43JGsYDeI95VQnfgkTIGdntT9Bu12yrciczxExUEP9QhOKCtNrujTqPfRqf0nCzJuVae
RypoMVLfsKBxdlVU1IhE8jt8/zS5L6s3JXvu8vmuIT42S9bESnRd5uBA0Nc0hifL0TQNDucM5csk
uQWiYn8H512+5ZJPYsJxFBVHSj4j3Za5PsLD0J5qJfHbfPQqnf3beKqr8Wh4fFzIN22X0M5k1U6q
4hZ7Y1Efp5BNe1LsdT1hL5BvNZTZAWlJmmIdmkk4OgJjjka8xoDlWO3YvDzsEzOsIcpgOWL1rcrv
s3AtArL8VsUTw0p5FzA6KfQvCpE+wDtAYrnQmNuiUdAsm3vOWM3wYDBQPojFr8AeEzFNwrx4CT7Z
RBotpHtUnzkXRGCP40v+qerzLnw6CXnpRM0N9qCnovuB3H6pzH9sy9ixVvSIqgF6wq2Y11fRJw4H
O+fig1D8EMVTKd/SOjuN6RuWExzu8j4CGi2Mqi2p35NCcyvWPiKd6S7q2jZ6NqEPa1SyAZHLfD4S
8VpNb9CpiIbpbUutz/OvhhZKT1WOnEsq76uSuwH/9AOgMEdatVlgE6ZUzMRkbaGjNWt9g9MH5DbR
YYZrlmegX6TihXs9yrwssnUm/ybfb4jbWTxNs5PCWy2YOLEq6kQI6jznpgHtxwQoOxim2/J8V3gc
D5OutUdlGD20L0rJNtdubfomhggGIuBMG3kvPWiotR77O9MGESlEjbyglt+LaKewG8QFzKxxFE9N
jcthOSMeaxwC380tuwRIX2dSFqJc8+fVZaZsp+ip7hQbQc2kfZkzTCNhn1GCsoeKm2wtdnHL23GC
1Cxke8LijUmbQaqdwtnawvp4FXLZl9O9wV+p2gYN6qGqT0LCBxsjKBa3lESge8xyULhrfE9rnWU0
8da5lJ/DGpnO265XhxMZGUNrw7PaSLzirKrg08E92/MrjWbah/qjk49Cx0Ayh4n90qbJ8cRsOOix
bZagoHl1hHvOZqe+MY9N9d6eWApALWDyzDpP5JNMn4wQ7wyP7iKpjZcXv1wOmHOvZC4zLYxvUrMz
8PbpaNZOK8arSj8mZ1Gyb92a94pOyFS56SW3AlIC0ctXVS7KV4tBJ9ta0heuyBhGEm4E/Qug4Fap
WreuoThGW9LbhdAmOXqzahxonwKwM2N5jQmqyhhPpfqbJeI4J/osmLcF7+1cverSLQZDlfhm/lvS
mFjVszmabxpZBgoXppV8hGdmUS62AOKpD4r8K7BYw1q1Edb1KMu5CaFQA0cqYXceh4Vj1N3DnBun
aXwFADkYXNxD+KcSzR2I6jX5EcZPncoHctzlr2la3EXN4CXhLUzZH2oKUQ588nUX83iYZVepRTAV
VfQlZ4n1dME5UYWfIQLR6jlo/tWV5LVG789b1ohm80/S9GsXfo4Ym2oWNkAi0n2ctyelFA/s7JjK
GsCfFqgQRhq/pFw87eJJbA5WnLZ1Zy0psTAN2qdpuQqGXxxJKG3tfHhhNFnHMAgRPTE3V12UYNcH
NtYcU3dd/PCDGSN//MwmEh2ZFLTcneZzJf8ikzuglrKQ8hnFBe48w1AKd+sMi127VKzbTTAI1l1p
sRIlHxI7C6l4V9q9MiUOCmlHWlVtXHqG3w4vk/yTcH80yX5VlO91Hc1WnojgLajFEMNqOHw2Wg7z
Hf0DzNtg7FhxkxD1Y6xHJJ+IxWNGKiSlk7EN5j8nrnegv1uJnfekPlnsQ2BtuPotOCVNcZCxvgjV
SRBxlfOW1/y4xGAK+Xpgq4HNC7DOwbEEHlpc/Zb61M52zMOcVAeDJu/9N5OmVVCT1DdSsteP7/pu
zmjQcBUYFJ2wWtGI0ZwVoBp/Zzl1UvrlsaXVrG8TIcmVoDv/RdJ5LDeObEH0ixABb7Y0MAS9SLkN
QlJL8N7j69/BvIUmonu61RQJFKpuZp4MgitvnkkbHH9MmhO7mm0LTV5O3njesfZ0O0qPt4TdDwQy
Lkr1mDiDLdW9ts4Nkvf0Dk74qDroxDWHQ9Z+YA8cmzm6clOAIMW/pvdfq1yQTG+rWE3IVvpYSz3W
BcHiykt7IBjFhzW+NeFXretHtacBiW8mJm9FdCdYsmFV4HJRkk/q9czQchQMinqjHMf50vFezmBa
iGhvuX5FPnKVyxJCR78mkvnLsmrsG1YW7ph8WelLGzKdVEwXbMP/EdwgqfifxF7jS5+Bcl1l7qUR
XWQHEVuzhh35r5vCI5sSa0IglAXvfCFF2kUA05HIVaeK+HQuxTjRomFbPbC234Q1jdc7vFO6dYy7
O22LqtPnfzJAl1h+qE76Gmh+JR8hVnrU/kqjv4ahTqxCfLpQW48GPxD1SCzbvwLmNS62iGuPVZcV
gNdJZUEw3rSKrqqQHlDjuw3eFt5sg4o0Us5LJJ1aFiqVNTbqDiMzBlXb5tzd/fY0CGRIyIF7GqYm
bhijc3TN1xPtkOIXULjWcuvWq/Mu6bCEhXC3ttzJAncyH9LacMAmPTjR9oOJ12nXlaX95rKo+MTD
uHPBV+31mxDuRq6GPnjjWubHw1NQ8PYl2o+e/0qxdpT7L/2WchlRYM1jY71mZt55E+dEysS35Poi
t/3S9mSe3wMccW2yH+In1XkU0kDrwAoxN8reQkZNDVSofU/qYt6GSIrFPzEgEMo9bk6f1H5vaM04
rCuELj1GjfiA5td/PIGw0ZRtjNfhvn63iMXTIIRcWF/q7V3U3tPyGsjUBzerIYJhkh4ElNBhrGAZ
yvm0KrCcTDY1XlhiPsPgLeZ/ighs0q2n94rXvGN0JvLv8+7IjL7RAoNO3pr576DeydNwN8KFamg4
wpLFNU3DcrZcMxpf8Q5pRMfB4xjhXWdDhakioP3qhw+C32lYdAaWjoyerk9tZEYZ7DMeKhWLKXcA
QeZtL30sgi0In6waZIWLD3LkTEfQ3chKvdOb9gfU2cbhww0Ra5DK2biWV1BL+/mgNt+C9Bp8Fu0+
5u1feGnsWROOLTflgnQtilTAs7YFQCM1rHeFj8HY/Czbuyx0FzrFDjUxdDycGscxLIMd13D5iLlN
s+Ijsr5y9gEo65ExgwX9AKVty/PWnzpmTjtdvCmmcGQ544PNmnc5+yO3sU2YzlU3LT6qIEMj7YCH
THQW8yvGP60MiS2gkIvZX8u7LGIkiulzoF4knMID5imdRGZeXnnvkuSTjgA7feUyYcKpXVD1VyVy
CtDTjB3rftMgbbdsJPElvWm8Qjl90VfqEVyCDpdneuB+KpfYNy7rxQL/4yVp3wVeLD9D0o6bd96q
AutPgfWnkf/MMnb7/ktDCpYALSi9BofrqOHxqhC0M86i0qHgsUGvuA2BbDOwJI58MpQF7d5FPtbl
WgM+Wcex5lnhu2iV+Jrw2eM4wnRP5AzlueOVCFL0FRc+oGXwEdjXR4N3knfFGNRTnxBtXTOwI/Nt
rAL1jSzulg+N7Fp7N2cPwC1bGHaaqSvV4qELISXy2xgiTirKOva7UHoY4kJCaleloq915lEynjQS
PNUArkcFvlYfyMzry36ekb9Ury6uc2jdGllZ21MmykhRQM3nMoghtSL0cEZHE6bUkkrwm7NfUWUM
hBkdsgVLC41+Ajkl6yoVyKolez3VHkXNzoXjlIKVnZYvQrubFpJfAY8WvDRzLJ3f31d9ehkz4Icc
1A3tTeV3TQpprSBwK6P56goNb8AniXJ2NfOD190pgFrED4ZRfiS9krWGmCtbPCUAHoZ0dAa97kH5
RFcCowssCH+ltllm+VdZ+elJYd5nNdhCqT9o4TPGrIE4thVGwynqd+LVhR4i3O+1pHVGkbItNsiz
eLXAr6hBQTD0J6wQ5vrwRdKfRW+9ivPkBUBC26uqn/oKtRsomFRLfmzLcmGH6lcbVFjLQfbwt8fM
WUK8ExgOssMUxAfDMr1wlLyKsYsEbFwIeQDQLBqFbq+EtphiuDa5pkefF2nVtjIx5aMgVjKBmnBE
pNXnszgVpWYTC971QX9Pfs1KPQpNe8xrrNZB6w+VelDL6ODHcuWB03ON7iSLXxOZhwCkQI9MIfe+
rFc+inAuDl6+jIfESZyo/bQ+cgQ3SaCij1Ygi5ZkQzzHE77huDuJqnjMjdxDFag17SDJnNa2Mj0s
Un6sER4SgxHhtMfuZOI9J+0AHbV/jSSSJqFmz44yinCxCW+Lj4wbn1ibEJs3RfQHA9btuJExiNNv
bKffKP0xhz8I+9zIFEvq5zgWT0KG5yMHL+crCimSdX7SnsbuS0FcG7cWBhHNQgwbNTSI2F5Gv+1Z
8Od7l4k7aRQdReGqmZweGLP5MVXNaRKHo/ZPxk8/ihLXwLTtpBcO+00nugEu+l4aDuSt/Z5NHzg3
GgnB2LGDFzaW9p3/FdzW2B8V8IXclOE8+yPr26K70BI5Z8Y2m3h7YB+18EicOEp18h+8Okco8SnV
rQOTRn6NezsmFS5newAcoo7kV447Cih3C6aXEV5pwgZYwKG9cFSnvKJlivTN2l0pd4pBCJewk2dM
WdGQuB0QTZMJ29+O871Ly48XLjoji+qgh/JByFP/veFl5PBLiCawhypmez6spsGwAaSrTZ7BmYag
KD4bhN9LsqZDTS+WHqw0tiKnztS8T2yuiPQily0blaOBRb1zl61/LWZZLg9T3SChbgW1eIAkeSzZ
p1zCqOYNqO3GKPEcJd4QaZ75SWZ+z7aPmOK+UVo70xabvVgmQrtgK1rOXJN65Qw7A5mmXWvX08rV
h9pVDPYGWYWkR8oPqG6Y6Ru+P+EZnvYxM7xovuN6WUpMjXJxD7TqnhsV3FPhJmLCl9NhB2R1Z/K6
lqG4AnZvenyEM/kq0ZdM8VAReGUoQziZKXN2KKsMFcoWSDXXmbciOdKZCx8jgIyhcbQh39kFzHm5
XU0DEcOzD0PFB6mGhym+R5J2VhbICV/DJPqA6P2g0w5kZeg548aHEDilmadNk0si3+k4+d2Y6jGV
LBjuN+AlIlvUstP8KYzoRypTMX3H+FtFPqS4cWf5VX5kGdmvfmtBJPvIOCw6dGLoF8yWUaNP8hCc
OVl7evJPyuWrmPo0Azl4YBQ/x+uigr/rBTuYMyePSyfGozKkTJyR3vS3Jak28Z46u03G8LYyGycv
Zkdt2FXOppNkj0T5psU0Si076TeXYjfL5m2tdUj3s5I8qb15rdvurdPid9xG51wDKFy377kjKtzw
QUHDSLFdtTbC7pEthP1NM6NbpHpR9lCt4ShSM90I4pFf98e0b49GUxyNFhUcb+bS++ZuNqVHsgh3
S3aplhH4SSM8insjIqIT/ovUZTsn5UnpxFOgaJgow3MCkXLYTdO/NrFQQgw6Q9+NRNkpFWdQjf7d
sADvJmApAvxAVhUAezE8ykK7g3HdDlPjyAYGCfMXKwcfJewjXxYFT1GcNlA9fWAyvDhsJ7FcEE96
W68KWd6n48EAB6rUx9wpO5bomMUFL2O0LHtFem505XznzsLP9A/l9KIb0aXqu7NqYf6gRi3I91N3
rQcgU+W1HrdjZR0JMJ+axPKXe1VCg+ygugPgQ1S1BUwbbEAIMW+Me0ybYqSdJKJ9ZyXqr6OoXsQ5
u1hKdeZxy30lnjAAZ8Z043g2hec2bY9KJhw0dTl2xXlOdnV3kcwP9PNtABOw82NgH2VpV2+mKrix
xFHpS1vCI/eFH/P46Vlm48kBwRuiIYiNUxEJ0q99GR8tufKTZTnIquYp47FVXpIsv6rdTo3Um7AN
aq7MwLLla8i3D7jZa5WISOoEw2BX+YYiJk1IYM1rexj+tjLOtoqjE+JlxYq5BWEX1cJRH4mHNLi/
tdUyGbpJ+miWXZ380JuKzPmPIGJ6VhTXbNJHNLYvSsqMrFCPd42rkBTbvSyrizAe6QVrSrLpOyWf
zp4h7QXFcup+3OPNeB1M1s16IxXNBZdm/7uUACFDe6yOKgWRSa3vY0UFmZ/tlkR2ClRtlD2ICMy/
GRvm1Q6vIWS6czKFfpwljJe3kDQZocS/5rSeOtDheugPlXsBv75N+m4b8VVdmE/qL5ImrSb/TTPa
knSHDDBcYtxm4m/NSNhNG7rRF6ckNT63PK5gV6nIRgqFi2wfFLbNk5tK2LKSv0z8N7wkmNayhlEK
cZYIU7Lw6BDaZp1eGNS0WGyv6DaWDeDENfTABS0zOWr80ioZk9HELym07vpmP1xMRCOh8kgctC2b
vk6GQrUzK3Y5bLpQMUq3wCHCY3mdpS9UNqnfan4OUgwL88zEK9kRty9wvXSVNzoCyCJ0LCQrRP9X
9EMNQq1qbbNiBGAyOhA+dypoCzkOPCWxWPWZOiTpt6iquyr6lq3ZRvoqSIgOaz8aF/M69hQOXfDd
sZpHg4n49ZNNtM1zPY3KrZQ+DRDztZk9TAGNFv9ZKo6fqc5UupQ5dVgVxm3wXU37IJe9sHlFzMcu
0SsHQTgk+BOpMt8GqxekyV7MP1P5SETKNJrXk4UVC805rv5wq+178ZIr9BtDZD4wdrCRLhLtrzTx
QkPKQZ3U0bXUx7xHadhjH6AY6Yjgk0QWull8yANjT+2I9wk4uO2/hfmtNJKDhZHqU1Y+sGS2X5VR
3E+Lfq9bkliESUq/qQWPKunM+OnSZwGymtkt70bBP7UobK3EYwfeQ3RRhnhwcRbCVahvGjK0THX3
nxLpYxNtBklmUX9HutzmKkbZfQ79CLRqugplAwTr0BZ7HASReK48OKVJYPmg0QfZomoL0Sb5BJ9O
J3kV8WRln2YIn1k4+YyoCpJRuabZALyiyc8G7UwCTzF6R5dnR64kamJlB56MBMjPUHkoBS+simPi
yV10Fy3GODwSc8GVB8QdPOecqgqcLcKPuHwywl9U6aiivQs3cGaMF6q29vIpP0yqRcwJfXNj5sox
SMnTp17TvKeEaJuiP3RC6FM7TNM04QQmSvp0oR7qnM/4kbMS6CaWbvZkpiZy6PtthNAN29o1EGCa
zAYoXtftWbTK62Q8h+pWjD4ndIi+weyNqm3G3Q58G7kjeAj8mhYbrnqY5ECieL6GFcwCLLvjbeSe
ZXfZMIdZ8o/G2ohOUmtnyF/XhdEtMaENTZ/691gpdk8SaWLPOWpYn9pLUP3ki0WpFrPINrpHyqvE
/Isc91PEPMN+7BiiJU3hVwzDdR2AM4Rosa9w7B1FHOGK4fQyNtLU5cA7MPTis4JQfCiW2mdGb63s
lHI65n4TTDS9oSb9yzWJPFnhxCWu3I75OFW+wk9m/YbqybRwrSXfPdlklbLyxiBPtf2v/Ke2LpO8
zn2kzUAHUDSbd1K7L2sNUF/6VTZydNx0q28xQz7/nMfkAxB88lGntMdWHGliX9OVA+W4hyI7cpnC
k4UZuV68tU5cunVPqTxtm0ijWABlw+JR85JT4cWtZoib02glnCn/Gpw2bUlN9jPS9kUBOyOB/oHT
pQ7OXbSjSI452b/VGaSTfMUFGq8Xr2fg8sqZEcnCmwZFtRVLphp/HX0drQgqijsL1yXh3416SI6V
6TSifpAS67w2OIsm/pXvVsNUvx0oRMmHhrOf3YrO0OOERu019wSKyRKMATO1h0FanHAD/XK2OuF6
EMiMrtLsBvAD/46JOQzFeBNaLxQbkAgiGsgIoqGakZauvN0RIXkSjTrBY7RrphzML0U185GytOom
pbINXMQewi+NqjYmHq10IySqkxlijhmX5wqYx/qTtoMfDdERL7jEtdA0or+o/0aGdTF3cfycOSIQ
NyRjSBqKabA0FVsmNJr8y8ScLFODisLJEEUg0VIHSYGrtndk7naUPg2dYFwv8HV6fMeilS6mLx/m
RDz2+ejIofJf2ldevamAklFEx33MlhvBD5pphaPpny5/jNbEEt9sJd5Y6sr07psKZLAUO6M+RQJo
iDw4VajuPZ+/9YPsOoM9o2fUesbGO/YsccvtcFAxuFoYVimCn9iDFNnBIBlftfK+Fj2pkr2R0zmW
GESAlZomcYIhKTvqwnP1iCOsojBNy7kPmEQwti5xUhIcRQil+pRfbRnX6zOGiOKjIHXP2aUYE7jr
M/s68Q5e/V613tjmhCxKGzcW+DLXYL9bYciuBnYcf10zUQ/NvTiWh4B6G6u95Thcv6MZB+aoOUpG
rF7LqBMiWVLOJKsyD1dDw0ABR0m75uq0mL4r9ijozKr+ni5rQo5YpOwJhcaExfI6wnb0NWwSnGdV
ZbFLbJyGlZ/Q5ZmUi92AddBCp62uNEoZifBGnHwhgp65DXlV4jz5kj6hiD3NntKkaPBOyzh6bcVT
Irmvj8Q8xSrZT25TVdinMQLvCcNuqs7job1szYOB6CCInmYVHlumJeGoiH0nxa3QFKdyOGah32C+
7fBwzS84ITi6b3GiGcJhxLvAb8f3nu6WSPu1cCLKGmbuZWtEwaGvMBryR5rZT65zyvVheRkpL/wh
CQjALEEfig/RQE6Djqj2p/NCV8QybOBvjXixbQHZ3S6bfzSGc9fVuAG6faiy9CuEZtcMN8BMQjj9
u1J9iEr24PamILLfWLhEWMnRviV437uQ5W205v82Ffzb2N56HKhatE/v5prN2kGfp7KBYQICd3NW
p+fEYfTTWss6+28QlJy68e/YHKtWuwnvlzW/DNa3kfcUeyQeHX5MKsllyaBQ+AN6YTld/87cPBzu
cnhrlrfF+DFxio1fvKIi/0yFl0xInZTuT44G+FTAjCHbgIjmMzgK1cdcC2etgIggXZvgGdK0whGy
bX8WYvPTUWf3wzYILx6GZPMUU4lXX5Gt13uZFnSEs7+en9dIj+kC2n2GOCGLhwb8JbHxaeUGYqVJ
BkdrXdFMbdJ2n+2gbLLBZN/ytUR7EWMwdhXqWHkyPmM+uvYL57tJNKhsf1K+Nz/QnL1RmrrmA2pK
bYbVhL+Mnt4fs3YXFjurBCr7aGgE5hxfy0yOdh36+V8pnzjjqxXCiLuu6R0t4iiaWnBZjTlyvnuf
hdJHvjfriFnqdD0FuMnH0oTYEd/Wvm8BE5bgNDiPzVl3sOMU6m/bS67JF0WarioMLqbInJdtcmFO
y3Sgpw1HZrjpsTCrJXd9GJBU6AkJmSyKPjC+QXzpl3gXwfqnXsdejW8LvrtBXJyuTtw+EF1qv05h
qXi9ZhwCQwRAD5QuVHymNsLPYqZYPEtgSzgYN0ZvYfdnc/jbsc2LZHj9kuYa7+WUvsZV9cxguVqo
EBYOD4AXynKNtBbM2Xsufag0e+gzmp0l/X+BZ90flXMKxaFEYY4QiNYAcdVSWYZkhjg2ya/ZUu4E
KXHTNcc+9q5STm65pgAi0R1i0bV+ElU5sG4RbOsPOaOdAr730O196OBnnn7rcD1kap9M9PMSfCpk
GtXBfcTpS9SKBwk9PPvrq5863w/hS1Ud9Xo613L7AmmajQNs67p8Mcm/VAThm+QZKNYLm6pA1a7W
A7zbeZ6Mo2KRXKTZTqUlnVlcEh+HPHAygkzKVHgjP/bsEAR3df4djpukxdpwdIafoTBdZcDAIHG+
f6tJZ8mRSiYn9ZZ69EjJa6nHnejkmp0BPkz4Ksky62SZI5ZXiS/A6Bhyxr3ZGWcTE+C0C2NeWj5c
yZ+u7XkzBtukHi8IdEXOKCKwlU62g6y3bTaapYS9i6Pzvxw/nERLHkNupGBbpYig5FpRLSJK2PO6
1oB2gliWUuT7O9C4p3c5b0T6qHmO7uNZZekKDswTOLP9V+FHoCfvj5JmOaZwD+LqSKHjUSt3SnQv
m/oSwT9bt5VIw2l3rwkxE7IEHbDpVBbD7ojyGiSu+n8TgFj+NzbbyWJ4CFVQA8vFZPM5r3sq4oCU
O/MMbZbzMmtujtWs7b55wg2QzfuCIgn5YBFmEXFMYjhboq+wwVXGF63Jx7pBdWPk3GQHGF3VYut/
xEFYrxrLC5PwyDDVt7IAK882bF9bvXPmhly/9CmYeEQ36WuJG6c4ovIX8TP4zKvYxbXtxvOnMp9p
DPByHedgojzYoBggU5gkqfeObesgy9zV7EZW74BUeLwvGILgz56rvj+DEWMC0CXLjRBazBRzzDtX
Irje04gKQBXq2z5rvUTn6EW699rEgz1zx8mNbQHMKAjfTipIDozSYXao2/Q1j6rXnMX3g7txNSCF
VnpjbaM21A9YlapgeFWljnTfKqeBBd2JTHynd5awYaYcDn1TMXB8snGbkskHpmJC+VDwryePU8o2
Zv0ixQPd5N6G/R28tWfwOsNOu6kwuwz5WYfLA6BKpB57oJF6+J5dU1xTBV5QlctAIE3Qvq8yM3Q1
u0f72Sb1aQUbIO9Jo0J9Am4rsEz9Dikzkv8SQlqik6GT59h6aq8j8PymaiTuF+WCXWfVyRsFnd+y
FzaMlDw7DWYpPojo0cgd1XFkCltwPMwL8BlFUAXw81Ma2h1CDPAD2xALD1JZg3CKRIclx6m12SmL
vSBKb0vrzUl/7xdMXBBRw+7Ag5xzwa4I2XCjuxuLXWAuHR4UCpB4p5pb+6j+dTU7D3X0wFCmSXRg
dnuQMAjOEolFveDXX8Rf9lla25m81esv1jtEFWemjRpa/qYvAju0jmV1l5bAG8j1iaMrDPZUekxo
Ve089aGPr22CxZnbU/8eumMXkqR+sitiCyHT1Wb4QyZux6+C/yKbbViX2Yao4W3dvZTT879iM1z6
EfWdwvzCyIBn0TLETmruMJTiHCRIamzl8B2D/EIVMMf1lumH1LvJP3YR5NZ45m6L4Nkbvl5SlRid
Wg5SmvobL3uY1VsG+lvacrX3aC78ENc+8L/8zM/GGHLaJkMO1G87BBci6TPkGSpzpeAyWM95UOza
eF/0n7xa8E6wWqCFrFjfu1Q/Fj6g9Wzwj6MCbsq1kK2fGCU1JJfE7WLLa1vdlO7Du1WfLKyKK/q4
r849wQmz+FNx95EBQcSI2LLqTs4IYWQnP7I11d9j0DW1ebIC4TTuh+VMdRhIn/XyZFyfrK/9xDOe
t6duTDvLI9ci8V1jUmvaW8nfjWGiEqeoS/99SJ6ETWaL3T0HrpB5VHhaM/IxUhr+yeKCiX+noWmo
8G4KNI2qaZ2AMblppxxlZr4mNtIYdMYdzQmm369n8vGLEEtkftevC5A9Dr48LE4jNiQrvOVfq+1v
LtuThoICe+mo8Vhmw27IIIFK/wRWerWW4qOzpuTUZy/NEQ6KajIP1P2hJrnWtNBn+ssglhd+zlp4
m+XYT63Mh6Psk+4aixFJlDuUs7boVugt7HwETd4UckIE0TiGpCwSNTpC/tPpvkUwY4eI/WHeZwKn
nm1xXPL42f9FevgCbieJh2sSCi9DJLwkwhcW2JNphrcpGm4tg4IWxk9/XsQrTcmMbeASnk18inHp
k/zJe/VFZlaRRV98osgyNXRmYb+S8v6je9hr8GktKG2n4J2K+RNpYNwmGzgwzjROTpUadvEolY5B
BlFhcA2mDrlwUeyovlgcfPK49bL4HnJCx1kDrQh2adP6JT9/TK6MLTe1bVX6RHiVWIU7HkuzRlyH
yA6Jm2rqz+MeDTqRruQkr4MoXCKe0Ox35a3RSqeoW4kZjYIdNnBmlTufuZrOmapXLY99Dfqd6Y2G
4qkWxse89db7UANwHWIq4Xw9tr46aAdAvUEobXG0iylb0qsw9S7cMkwjNmkfQ1EOPWVWEDN3xsDe
ycwP7Mcbz5QPmQ54OuCRWf4zuA7bdQtCklVr7rSuxvJ4jGTz3ih86RAfJIxPDbgtYprUxrkJW7Mq
2tNV70pIcIpgQpN0F27qGI2Fj671Z0J4HGQweXs9QSGyQIZu3lMjuxdFciNoFEnyS9r89jG0oHbg
isIiTVKCqUKrQLHZNyKhe1LUo/4hk3Hp7boO9mE1UdX8BF+/EVVrnzaNnVWq3cqZw+EVZP9LPz+C
0KsKmqBbifLwniSt5FtGeKSp9lgZ9VE0h2MyT0daGoKPIBJetVB7o7Btp5qoLdr4nA3hJbWI4Ydo
XkZ1labqLD9q+Jsq5tJFIe2cJTtLwf/UHjr2oCbiaI5wip8qnt5y5WxN94ZjJTCEYsn9wdIO6nDL
+ZToNmhUD5yKR8uVS42pMxe1o1Ll02NCaIeXGqEohSvRs5lS3bD+6n8N7TLT8Z1+xmzaDeVZFt/6
9ABOr31jut48NNVFsBOp2xV2g34ZVDzuz4ViWAKMk8eYukts8UkZtW0Zyuaif63yYL5Vtxetidwh
f66u+Sy79MjH2xlC9mtLgqL5txzN/8zxeXMVyeZQ55jbZvQOmVJ+ZUR4ARJOCg/YkMvjmaa/jDqA
OyU2JIAWDxQFA3HRJH0lc6rgA+baG+P0oK5j/s/hX01KZyaRNJBzHYl+aBV5kPAzo667jYCXBhFB
yw+RQSJ2JNO4t3L6EMzsSVJ4k0gTj0d7jBlWN29JfejqfdN2+yk/Ee9CXkjSiJTSaLP1SAynhZw5
kl/JaRmhTY54BCH2aRvWs1PIdAR1p2zM4d67amD4ilUTZpaY+qJnaXzMzRtAkYeeyI+OMZIgeK2g
8fUnGLcgWK7qGDzzICGvtWbAiCM/pLRxxxiieHfBpbRXIwFhpGNUWDAIpAIbk9U+HvflWDto18Sk
3+VY8INe9af+WkftwbqLERigNrxq8XCpxPDYl7Y0xGdQj5w1lgAkZcYRXGnvo7HPEdTCE3dyTNlA
2FdbmGfjA2lPMUh/1AvVLXSaKl5HsRJNb5upeekKKDwWSisCFmtH+G6ZNyPSr5IFVVHpOPmcqyB8
lXF7RNajksxHlcaPUD1zk44t826rczhgUmlAdyWosj0HCxPYwCHAYx69g5vpux9u8dZQN7Xcb/J7
FDhYh+c59nWSDZQ9zBh/X2x60p9Cqr0ijQd4uprFy1oGROBDx4ApnUGVx1qeue6Cw2zdrsOwpqcU
SlPlUjjiyrHqxG4sfirCqTrCPOTKtaeJd0v3wu5vVnMUsdwtJ2rBo7dYb1hebdmgkoZTlAWbErc0
T1pT3YtCvQ/6ej/fBsQKvLhmYh7i1vRNRT9Gi3rClE5FxE/FEZYlauhrij3OENw9I57J4+Bi5l3s
/Cq4BF+JUdthMtoU9jnwi3al9SZZgM46zQWD4ZkiB3EGoeGQE56SjkQMwtG6dNo9M6wHTPh+uWTY
7RdycARcM+tWG/ELrpN29nqh8VMF5qxp7Y0qOZcFmcKgvcbM91Y2ogHly+Kr36tZ5ck8xKSp8ySp
9k7aO09tmihPulWerCI86YV4FBWkdYLl85Om5Hq+T8dhAv74f1mLHPdlbgneYn4g7M/Amg6so5WQ
cT11HIEFlz49T5Y4ruKmty7EeUNGtePM9l5goQw3JsmLFGi5ylehFV7Q5F46JR66VcAABPaNU80Q
64gYZ2GGpEMZCkKDjKFIJGbMk5azz1RyzEorzr0y42vFRAOwYj+YYFo3V2x55ByDz+VnNZanwAc3
JhZeuUDbTiSsszh0cNZgJPkeg+CYgMuhGQLL4V7X2OWpIK0bbCg7AKgrwbX5NriMqJ+wE8yDFu5t
WOp2zi5tJLnRk9nbrvTEWcVcSKqOnRZ7Z2DqbParN2LxJBLCDz5CNj3wFWdC8c3LmM28jXZ2lSfr
FvTfdb4c+hl+TC8ASgBTqQCAU9BtI5wbIjy4DWsJfXsbdl8ituvKFcfRSajsE0jDjRch09wYV1We
7aEi0p+xnZmJPJr+IK4TQnOi1w4EVG8KjlCvDIbJ4dnnxHW6s2BzmbM9PFhAYcKNX3ncoY6QCjzH
7nJkpBdNJuCLyc2Dwm1l3bErib++xE45fg8a/OahZIu6CXiuU9/j5jVEmPFSIvIqoObl35XRR9Q1
HHFEmoPfXHmG9BrOp0Hcz+e4XR0JeKEWJnh0odWI9fCwwwX8OSYWFGkSfACE5avW5WeyUsIY3JiE
3dt0upe0vUr5I1u31MxxEd3F0G0jEDVW60wicBRH6+M7E4Tt0oSuZkhXhhbwS1o6SHBP7IGanMAo
H4kfHbT9jP6mrkr0buSWj7I/A6+fdtJOg8QshnCF6up97RUYpsS8OTR/wPl5qFwMbTO/dwSc0vph
Fb8WJ2DJHo49c9Cobw6hrL4IZCggMxSRq6iyY8QDIY7Y4WWgd9f2lH6xXaRAGa0Ifk/oLSjrafGK
yNWYpxlMWD6+9MN0i9C2BXWyNc43eHBq2K3p1s4rfJPPlq0Pvj67zTHomBxdabePcEmAqpRK2VWj
0Ith2Ex3LU9fgtrYi3CBwWK/5L+E+YkDRC9JstzlRL0Nrt40vobbcK4/Sz1jxgU5AxxsZCv9K9AX
P6xEO8kye8HaF8IlDo/VCvWEpFRMToEHNRaZdPRfQ3tfUkC+Ai7HeORgozgV+X7esRZgqxxXLgun
qyVepCkowQczKU5W+bs2gydw8xMY7//gau8NgqdZG/rWmPgSHQKwFbbibBxkXDI0eRxoo5F19gtJ
fur8eXCNfvErk2nwuQ6HAz00uzj45dzmmZgdK+PD7E64Y/YY3V3ZPBW4WE0F9iLu5rMq5NS+b0jm
Ne1ZLoSLrtW3MBbvevGRGSTNJhU+HPIgC1EcyFhucL2bN+5tvPD42zC9qoYdi6HTx4lTPzO5O8g5
cMPt8hZBeGEJ+R9L57XcNpoG0SdCFXK4JQGQBAlmUeEGJUs2cs54+j2Y2gvX7ng8skQSf+iv+zRB
HsdMdsY4nSbMPtBVuuyVxNFb7OeUj61sI+6Uxbtp2n0nH+mL8qibmCEHWeIvbtFzuwXgN9jk1R5d
AsSyq3YzgkG1hNw57LhTdsvcbroJdRU31hfxO8hama1mpV+JkD8UTEMLBA8a86L4sdavmwPQuvyc
y9adkgjFOEJ8HxTjNOIaLUL9CKRfSVu3T1KXg4EjjIsT0qInibhO1F0TyLY5tXaxv9KRZWz7TyvQ
nB+V4O4I4liPpj2lvQedc2xHj8WAPVtkZB4AJoT7S1zLyv5m/5IBpp02YF5QnJS724x8sgYOFgad
iIFjjoQp2RGcijod3N4G0jUX+/cJGz8E+7IGBuHw5S7cm4CgTG9qL74G550C68vYCxcLYOy+gq8e
mvM5x/0xWThm/po9Eo/w04m9m1xMMb3PS3qveUf1GBQNcxLZEK6zSWlUOuytvLnkU3NGlx0CR+FV
6OX3iqhwfadiJAMbxH0LtJ5l9YBmv+T6D1UmDzkxzpZU7eAnkajRB+3SaME1ysgVge2aUvFOgl/j
0khUnpuatRcu3Wpk5OrYgRyKAeP1o7RnTlQzX5GoEYyWB2XgMMHkfdh2+1JgjtDxfIlQOVwkIGaA
iekI3SGudhKDKS0Nz3Vc+QMzMB0uPYdnEmeLNx3gHlkN3tUvLCOHIEbIldud6rhYQzDYZI5gLU4u
CI6c/I1LBCZuDaqU7eovRV9ZMZQRuHIK+6SpdqE07EYVf2HNKNS8DfippHlyfE6oH0ME6Zs5H57k
fY60mWDQTDH5pKW1xZ++t7gqwoG1qvvYahwbf+kzvNK/dekM7Wwqiy8t5clMdVcuH8DTxNxe3Y1t
rdqUQzgBXqZRo0EXm/BUJjSJ8QKsmC5KMXsBC6ZmuBBRsVIku0HLAf9WjNl3c8ut0mRqNgUXeTYv
okSByAab3AWR3xmYkfSpPw/Wqc+W0yzCTnuL3+5Ajulzvqv9ZwZW2xpu8F+uuhxdpFD0DSfGi8IL
Pnc4YFC9FuY3MVjdnymA3xXGXhJj7VRZpZB9fEorrn1u3OJwJwfhJerqC9I9XTxvxXf67O31N7Um
gGprG5zpJcWTSjpgKs0rctmbksWDv7WWwYS7akKmnBMsrzM0Y8YYdqHHj1FonmpUUbZGj7RVvqBU
5jH8Tiv5qAdwxRa0vRFd0+XYclGAUanWn3I2/Rbmv1Bv1ZZNms/HiNHRkE1bPQW2JY8+ekgi9S8N
pJe2GuNk6xHN9V23KyLMQZKeW/zRYn4KQ9AJN6VQTpZp+VKfo9EWVzKeuemW5H4DOn0+yUsJAY03
dfrq8NQSZ8fe9+pqjOPA6+eUgjNra4G6pABC23MVrZxW7o7G18SMRwICCnUGWOh4nTjzChH+2GYj
xPOd4qes+WlLCBBVeQqvM4kQs7n3VnOfteKutdoNI/jIPFRQzWOSIh1LV4CimwZkVP4rLJkfYxLB
cXaMwapgEVi2IkOF1PxTjGtTkL5VjfocmxjeGAtz2aJ6ofi3xXM9m5gUIPtU6HYLahF/RlwJZiHj
EpBbVnVOyhQLdgUYpPXR3k+Rnp+29VMJZjZewYs/wSUZ6XRTw/AscTOLk9tkKGd0jvgXtRwRiFME
NcRcaNTwUNxrMXlOUgp3Y42W01mxkXAnNsZwLG3kTuhJVUoRrTieC+hVOStE+ZkQz2IhqGXLjkPR
LuXaljfbVG0v81T4mPA4PGZRQBnktAs/5gfnDIKL0YjEAmHGTT/rGEOwSaBRrd2KBUe2JT8u5RNt
3re+LQ7a3/jDxIE849ZLx84pAtHRJMsJRqzCCLNN48zd4tZEt8JNOchuyhfaou02gnKgC+qQ9FxA
GzZpO1veLKopBmGGnwFYyezdhj5SQ5AuVnA+YYvclQ3BicKpm4BDRoY/wI/RuOccG30vk3DhqM2G
1/X7TOKiYe0HxENIbXb4JIJIL85N0Lp7lBePetEf9YmYeMJZReJWF8x8ZqOwuxXl0eIZrXhLAwTI
wviwhreKFLO+bkpfclF6BuKuQI9nLgDH/DPj+OkA7rzIXhKmxwWzhqz5iylNO9FqdYqqs4olPm4a
T+bX2Nxqs3U1T0f+k7grcGdn5LqDe7UrczdTuXVDdhcNHN+yKyAqCOkxLySPWanKGzpchqbjEvHq
TD4LQAi3qMZdX/ldah054vI16Gt1ymr1w/IlJTBIgd1avt7QNSGiVbbdAX/9oZFyTzEGbxQxKMAV
MOMLuc0sSh7mjy69UEuS4AjR5NQopa9zsUqnY49rW96o1vSQCOzPEmOjcn6Novhi4sPdXRjfSsEz
enKLXP8IfcRVRmIx9gJBQL/2IkM/aP+4W7kJdsecVNLsMjCu6DKI3AwEXKIdi38dN1ywM+Z30yik
oz0rqCHpy0wyQ6cqzxHOOpVaWYmq02UncOLUQaNPbbxHqEgCnfjR+6h0j8UaALZIEHQGV+ZKLif3
sGb0xqlurcRCeUBkHXqSk0zGRi5B43yk/+usuym+dEx5NIaELABOnM6eheewVo0r+z5RLjTpCi3n
qXEssobOznhI5T2xNGU65iWOjOaC41thjNRw/dFqDunvCZKEQewy5iqf9WcBmLzMLBnKwqktLkvT
PBI+NeJ8VpOvFl2x6HSCo7QNrwNVshQzcGisz7RSUUrhmpqFASx9sYjok/ReG+P7DB5EYCA2v1WK
l8LJGJrpNqsMQnfqY4bhsayaiOBQHlwH7FKAsODlrnnhvnszGerPIZ0R67222cTgtw5jX9sT77OQ
etMKSeTcwnF5X65cEHb2HGx6HBfnFNswSQuQAcVrKf6u328F7eNGmeiBMhyCCh4lt+AmIMzwM5lk
X01y8YhplU8Y0RfaE4FM40+NKJ0yzgus7xZmbF5+Ms2ljgZOY8mxqTxw/k+kho8NnZM56DnQghE6
f8X0B2HwMg7iscfMAvuEvsdtiMWngE2P41b716ZvzYzMvyquAJaoQ5ldUf2r9rz5OMaZctJNPQxM
Sdm1e9QFnv2SpwEkU1IdFS6MiBL6sWKCKMAOGNe6JwgG8g2fycXAtBYzzWnR2JDx2YjV8LtiDBIx
RkyRaptXL43va90h76CsH+RCdsXaF/GQaWruhQCxUjhx0j5bhqOUwVIN82Nr/cGasIloCZpWYxE5
MeWpR1RQBzBgh2cITCV+Y1CACb5/KTNh/WTgAi985mbkkLba5CNCrBRwuh4x7HOSlOfy2XAmssX6
i4ZTuzGfCJjW3aRw5d7Phktf2bPhAC03wKj7r4IVfU4UJ5N+GtzjTC35SLu9bvx3IhyXmnWXHlaR
O4C2MwxrZwxcwk0SNj+GhrxTu2LwarjZteJHHazcui0JR2tiQholHFmf6LEAjUKRSMCkQu9O/aQX
fQDI8+yFsXVIMxmTj3gKvxpT8dsBbgI5V/1LMur3gblPw5Q+ITqLBJTRaBpZiJ3RJl1553gdxRot
z80xgXDtx2goAUqYPDEcyHUeqvDL6iwvxiefd7snnc+7Bk6y+BBlFhJsm7S/GP+kgB7SYYuVdT/K
zcE4mjFnOyYbwjMTx23Odw92KSozJ3fAkx46JSJar3hNgi1W/cag71bUbYmwnKqRq6Ee+wrDVemP
MbjkoPCXb5HkgXL19J9sqDm3Q5kbaPSsQdnIBSBWGTrQQVkyXEGgF/I8Oy8/s2cs3Ielp0WIdQzh
LEm8kPZQckJotKcG1TTFZliKlI9/dx3H/eanjIwTVqaLWc8vFTuAxViKnrZduaEcIJOPgUqx0vSN
ydfLpMnDt8VkLGswIJSFG2VkKToRoiYlYlO5VVawtAgLU7JTFP2QjIA54HFhXg93DMYKkxrJ1lXd
Tst3mf5YiT+p5qEjtmQScMzO0CpTme0O4/PjD+4gP8ngavaF3Tb0HdTjLaJbGe0qJx+VS3ud+88o
MJhDdxa5kJd5s4k4JQh0yKep4nZDtcMGnv/05rW1EhJIH0H1T2lZjodTTXq+D4ODCf1QBRauHRuD
G1ATGawblcuchLnWpuBLSBhiyrDeCxV6ihUfstElWYHaLpNI6ZWdmgR2T8gCyYVMs+WO5KAotdEj
XP/5psT2mT0rk2dXUo+zmZ042gpz6qWqfGrHg5mKcAGsU6MbxJhsBaklWw1ISfQWMTvOxs4DdUK8
p9ub6rrGgvvajwbnwgjhurNT86qF/zFzHEOyjoWrLbprENuSgqc6g30YDvT0ekyEvYa4UN3wDv1J
v5jsD3z29Dn1Fa3y1Wjww/AR6KT39P1IygTLO65SY5ckbv+3j/4hepwbpbho5XCZR9XLhmsZ/4YO
J7gtt8Fg+Cxa9WRY4knWVsdletITR2YEOe3u2JdsAjHKDAxZGpBzoW0oICwPIfwiqSX8K5TI1SGt
6Fsto7nDugMPjzX5oBC1FY2XtrZ7otLLEYzcsvbL0DoTqKRcaTmnwUQIdN22DCIFCPkymOHkGOyn
OnaVdHTD2iJV0+7wCUq7rueZFHWGiwzohZswym86kwfLeuQnRREPkWQd8n5nsOWhOIiM5Hv+yUmz
iGEC7RcgwCeZ9/wxp27Uc6/E3SXnxU5/lDI4iOAakrFcfdN0zog/Ej5AIZCObFJx1XjClPPq3Pto
vIO6SbLwraqU5xLXT8MzAUCRxdTJYo5GdywXBgQqKLa7+owVclvfWsbx95/KFK8qf/RPRjnCdCJ6
1W4R1Fu5OZvkqjA2WSUxGouCLeIaxR6H6Rj/jAyHRkpPw8eSqy/yw3i1u/deTd7n5DWr5xkR1ZTE
fdi3+6kp8dy5ByIxt1hTrgaHm0wNuBSdTOZRzYLuNhReLdwBTtKUNCz3To/thQiboV3zOrzWU8Yj
Gp4JZ7dbo3mYfQrk2MKJaDFyyR9zAK6r/prLe6mdKQW/0vVOT0FmRBxUoH2zqYehl9BC+mYs06ml
8qVP99jlwnCr/LEG860LPrFkknJ+5Eg/Ki4Cr80qmg5cI8E7z+aSjv6MP8twF6uD7vgkahMpnL60
U41Q2BQIuvp3RL5jmzCX0yq0/P4UG6kffYTLzQSVQcrYz5ENK/olgCPPncuEYFu5WfQ1BqciwqiR
m3Y2XbXCN7pbSDY+nfd41c9JABCtJk/2Rc12FtsFFdNmRI9mZBwoPQBFZgsWkz3m7OZi6+wfQcXz
tNP0Cdk3wBIckRDBqx3WO+v/LRCXvirwN91ifOMsiKpwjTkImfxKmvKUyYTyFeIOe3wILba5ml6V
bpiItuOBpVqD0VlnjoBQSeBRd4rtqZPvcdyjkkd3IhK32GI+nJ1WUwo2ilPSVySvN8ZC9oAfalNM
OJx+p4ojsIVDbN9y0oM1qxPmRDy3opMgn63ecI0hPqRDxozL16sR7j6hClgFyU2e/oBWpwGTx3OJ
vmTfOOVZt6X2nT4AUIr1H47E9LE/RVKLAagukOq6tFcaD2lN47Fpr51+kvkb8Dn/6sG0pYKWKg/x
ZHTQnrPUKzNbijGmCzddf4aLug8UNyx/xI5cRd+4IUGGCber2rKgf2bqNcVgi3O+JOBdEKJXCUaW
dhNirVpIKWBI5rOQhPagRuAdP4WWFB3gm5iuOjwB8fCrq5Vb1WyBrIsipKaBIXiAfi7cJgGbEj/c
uHy2yPn5BZ5/PfwiyOwK8g8WL4rS39Q2cCSIkL0v4znVUTr1yo0FcAEorSPjPUyYCc/IYKXHdnjN
ynyZRuPIAE4XnWUFJ5zT94bJdPBboYeRcWeZmrO3FNuqBFVbu9Ksgm+J2LVf/qENfmi+ZA2on8bm
WTebaXDaP1XAusjIJIPReEo0bdeE804INOYWRxPu+zyT9rLujZSQEEJpKdjx/ZG3XdE125iuHVUd
UweCgpff70RQJ9q2y/S9YQv6/Igt6daUJoV0SK7GEZO6XybRVY2tW1iqWOPvrbMGzLvqGXNzk6EN
jU28bxgQTNB3Q4sntUJEXi+t12yGx5p5XRMcg4a6HXzkahu6U1uQ7AXhE8snlYqGYae2fN/rUR4f
CS2EagclQTIdkUmJJOsudcG1MfsBQ6YyYTpCbWSW61edDlWZ3bnDVJBY2KhrnXIAC9BP7Le0TNH6
6Vmmay5A58fa01FhMulRjMY9fWv75YO2OnvBbw2jgYsEdrwp0G2cFq9Bp3xaFVH5ABSQkwWsgkgz
fMu4BWRaeRsyyzUn+ZH0cYpajMMRcO4e2VlRLnK9fLTlDH5YdVQBBybV1cV7kHbaZpqGQ5KkuzDR
XD2snWTKd0t7poJGfug0MsCK+knzezw8rf7FwQqQWkoFLRJ4OBwsiiL6ngE2T6Z+qiW+XOoX6gi+
hGkDEeXSUySIU911ZiSgY1DReTLyiZA3KUz1aw3pQsVOJEexYlRExcnjYyZ8iONO/40xpUQpmHds
awAY+ic+GDHDQWv9DZ4FjRyx4SQEpvkCdytnEeBXyyRXkLYIkLwoFNAqJJJUPinMxBMnqxgHRLu4
pKepdYNRgBbxpk33tvqqg33yZykKr5lBMl+HsYOw/sHtb6OjRZbR9afalzgpsu9I/M6LN3zX2ffc
flZ7afhJA8hHwb6Q9+jr9wlOZE3dKWI6vAzlKnXG3gIFKD1g/rejJw0cWduresgQXdYnQWMl52DO
zyyS3+c1TN5xvhmRhCfyV6cZeDKePT9Qkn5MHQ9zXNp9uDImMIxT2aI/+ULoNt4E3IHvRj+J12ha
ttHIhCKH7peDojN6gk0sRkL8NgRoZ4J0CLIE8obuBPM8ocz/NNpGn9HVDXL8TDBlzke5/GvRIpD9
3SWL4egL3xpShQGbo1B9Yus6e1YqDSe67I+CSFVguzdPsFLmiSGzziAesymN0hgo+OFSWQDGus0T
Z1OjMEnfI9VFhels0vUDRGlIpgW2jmB6WcvSyZx1NqCfzHha5PsEVQEIPDlZDUwASg6hs+aUNbot
8BtF4GgN9v/IMWF0MApC04lU0vLrAc3cyXWwSw8DqbG1xS4TtsS8yRods5mdeUwvIb0tReoFFOLh
C+9LUkHlLkLmGzHg00CfyKXPf0tMDhybBiYa42OMBVkjZzlq+2krhRjqaA2LdPHQEfHj+t0I7+jI
vap7UB1cY/4accfcloSXAbo4EwWmLZrTEc5FEkC4TR8yfmwLP3bxalapBiVpM0jBnRgHjkYKgSE6
SiPFxyHzUEbNmGj7rQqekpxYSTar0o5py4DqmBIMi/P5jMLQJm8qdeDlBcv2ycD2fmtQyssl597M
gI6bfnQXVUpxupiYBPZYHSFTYWTF8CjZVK+F19WUjp1eneaFn6Zhq8bsaeRORz1FNAR2aORvImtT
bmdmvgVNmwFMx+Etc2YQgsFjgfKCn6j+WeDOJfinIqw0nTbbKh6Z6D5AZOxjPi6PMMLyV9ylSr4D
Jx/xzOZhvkkE8m77qTjGo/7IeAwaSNsMtyOa3IBJwQvkeBx9l1R3LFCKpM9OupXWN32fQK3Y/Dnr
KREEEZlc0aSAluSYOZMSGJjtKg6MjZZ3KoacDgkMUTlAc5Tl+sjPwdrdgakR3Ya8cNxbDAwX7lpY
WZfK4fziqj+wZOi7Ly9D/TPMX2Xx2YBZoHi4cQ21hBc83SVQmLOrGLK/WERLkCM5WJ3GTqAgJkAK
5sYI83RGDuoAtkBv0k4ValGYJ9vU2mnlbzV865daiF7Uum9CejFSbMnrJfkSk1XN8HBmj/XNa9UE
1+S7zO+nw7WihKtK37O6f/bilc9H237U4EknAhAZHyNFoqiJlZn3qij/GrJ1GAsC3xgPnInPRRGM
dtwm16481sQHuleFybU0m32HE8SM6YuTrl0yOSHkYh0nAc78fHln2wuFedPomwTDeO2j2ikmpBpG
lFVa4dCBdrNOP4aNOGm2Pj3QHDM+17Xyb6Jsqy9NYKubcHpPO89EoWT1EUDBVRoKFaAulnFwddfd
VkjWz0OG40eM3xr+h78oBKMZMeAyDpXEwmwQBwWfItkZhwELVVAiXDwwPpSSQ0ozUw4Ll+kOwEgx
fyVnsfO4yhu3CM+qhtq28IFYJzAlfwy3lQTORwHXKq+2YS24t0H4KA/othUzbbq2ftahzkQ0BAKn
cpeS1je5SQom/LoUGDH+DKbPLdNnRvOsu8sOlTSRvQEnJQIgXzjnHcpFzoz4j4dCQ76yZ+hGGegh
qT53y35TQ2rERYpl1ecGkH1qwO75Mb8BX+EosVQPKMI5sPJr1GT3UcW1ul6H7yNT8BS0Xh2Gvn4R
1Najws6TmTXgYqJa920Exa5gRqZ9lKDQW56gcza3NpGe0C8SPD9S+MEfb9VfSX4WlFSSgJNtHXzZ
euHDdVxnZ739QNkv1PnIPZvPMZBZt5Q3EZ/KYHrvZhKo7PaptuvR0VVsG0j3DQ08svku0u2RWbyM
WcP09zo5wmB6Mxm1ltumlj0YdrzCcHzJ5aZ7lYdFc6d/pLt2IisEOegdPpud0fzMOJsnvEvUHchY
8Uu1uM9Q/HI7TKptUh4NQ34h847KP12c/AZRtxkWf6bEd84LX4X4j8HYnl5jNgAlDI6izbzO7wMI
Z6jdSNTy9K5rPzl2vOx7oY0hIf7/2TFepyj+IMABwEJEdqYmDkaCGisz4Qa3roglbjIMSOJhYNZG
XZTc7jOmARae7zkcoH3aXWZdjSm71sRQ04ARVHQcMbpX0T7Q/0JuwDS0C8M/sUb1TtHsNGpC8EmR
2mPgJYeQetbVUdVpCypw7LDdy5BCEjek0g82LAN3I/8p3R77seRqmJpL5U+81owSaxkxmjOt1ugw
w8kixAcQ6eCIoTxBiqdi1lM7/ShKq//VpXUpfmRU8vWs6As5IIKpwg7mhglofex0p+hTdwrIlLxh
0eSwy5q0sUxOIQVh9teyfJcEVekl5j4o49CJL7ktZzQQa4cS00lWFgwixr1GgI1gTcHrH3vLF9cc
y6LxVD4YWs08dD1H/7PQ92GfzN9Gf9K78TLI2TkIaYKe2EwprFEZF0prjtVvzrH4rlXYkEeWxBxn
xHwyRAmGwEnr0B9AH7X6qw8SlzH/mJ+WLnC3aoCAT3dQTDei4k5sRPTHdbS1UnCKg660fkwqZbA2
Vf3PUCeXuvOj6Illxw6OCNJoK7zvjr6fGy8wuWGVhC5yhYSBfpJGtqX6FE5u/IHNXiHhG5IKDHiT
qsouqAPAzDPlZyJmTrHcEg40oT1edLj5cWjzmgdYmyk0AA9YUiBO449uz4+l/e4WWuZEEn3IBcl4
gkA8UYxgeSPHtbjBSY1fOUQFGs9V+1fAxOSOSYfVynLWN3K56fuoBZPa8dCfRlRp+SuOd8MdRVYe
tlJTnzwpdAsNxDLRCZ7qI8iVCTPbQIb2mXc+jPy26o/41UY6FtBOe/0VWJKt5FfLXLtZmJZsZYiE
+Q/rjqLeQgggnD/7sfczrrIMWsRtMcNOC5+hyfVW2AgtHLnuZnYDjfPs6xdqCs/jL++OKr4n8a0I
L8wiGDHINkrXljdxo5U75duIplMoo3xFX1VUQ9FiJpxfon1ciZgEYJvRadFgJ7Tyd6HmQ4OKfBok
icouotISMNHcE7uDMkCu0p4JNXY1kDk0Gb55EwuMRaV07Dm8e3iMWXWJS0mXEq4TVlL9nwK04TMc
YB80n938LWNyFCrJVRwp+hgH4SALb80mr0Rqwnmw3Z5BsHmsRb6T9hAnyl4Z/zT3jNIbp9A+pdnY
aNFN6YG45707p7n7HUCUyWHf1Z+ldM74m0tz0+l8NnpH4M+FvGAY2jGnZ6dUTq4UwoXbVP9XWYiZ
YMdbhuHFYOsYh3DzcsQApS+HXh+DTvGm4btn6MQgumRCR/Utd3tI8Uwlpu4VmNZrqsL3QpXfojtb
1qkBcj7HJv2crkCkUtJhCmJaygN6RPnVVp9B+UkPMKCf92Xbm+mB8OABvEtLoomIJsfZHy71ZdT7
1aj7dJCPOe0s5acyDcfupTCkNtHR2NS7Zd5L1qNUVN/cTHF1LOr22Cv1MVfrY0EqpC6iI9V8gFb2
89R7fETa2NMnMgPqDRbeygbu7zMCR7foSB79OYoo5+Kws3Sj289IzvRqVQHcnIH17GppyrnSWvDc
rCpT61srrdCpAnGr1L9K5NfN0xwiYj3n5mVwAKWYknfEbxcNPPXnwsZOKhsgGgbXAJsmuV1MyYmB
TM4C3ggMfsyPhbfDANkBO/naUnoiMJfMXKNOTh1PEaK+UwdvBRbiXnbi8GiMpjdKzBGS7y7eUgjD
duD0RO0To7Bzs93IBMwh15DSbwjbRXY8SbyFmJMh6FN3a3Ackg+LM5r7DqpPsUIAKIogThWpzyF/
qE1rCww22epU8At57rb6zwxzuTyqnYej8VYZwpsorMHmkyxFp2FBcQTVg+wEwB2lArm8b7aUBgBf
LnwtA7brY6uz4/5DEN7bCDM4HJH4XqWceCVQ3oBqzhWxElqLxhYypuC1aeGz0fMaZljHggezfTZ8
CQcMUJx+4GGGr8Cfi0hORfWvjHJh0K9uLD2ZI5Bvr6qjxbSvHgJ+anM7oo1r2Xw3QUrQafvfjYk7
n6sxKCSj1jIiaZaLbq16Dlz0DxG4CR1RFZsy/7WJQzBQOd2PFikvghb1zURMX09oTmvs1QWTmHYX
m8NM81QFetI15ZdGIpUROkZPghx7wr/QyQKPS2LB0HaT4u+QT/mp1ZcL/4b7aEFcXme6luzN+Rxx
1WgN+Qpx7ZYTsQvLz7T81KgTFIq/gq8VHU8DUBxGz7wWQQvAl8a9hmdPwxJS8//V+kZFlji7wnwJ
se+eAubgJQ+7SuNVlcCL+jZuJsdBkhtAQ/3wCaV2I/MEDpTmhjQ3KN29Az0zVL9mcloPcDnXirnf
8YLIRAPXQ3Ct/B3z8hSE3z3fnRRjqTXQJ4std29sK+F6suZqCCp6IEd/MJlFOzK3Lmn4RuagwCG/
pMBv9PoGj2Mrq8K2pP6EZCGXIwPfrIH7BdIrF+wRT3wYRUeKMkZ67DQQ5S3D/1FhgynCwO9mpx40
LJXSToDPLsovZXiL9OOIN5sOzJleG3ST3K3E8qYTrLbCeOWBQzNTzpwxf5OKi7rZmpsMy3tA/4HR
+5oZo45NuGP7ewiJoDqOmerR9ncwhsrDuTVSvkc7xUWd6nM/KZeJ9UwmSEwCAXK2Svm3KEr4zrFz
AKsEjuclYGMyLsIk5+g55d2pwEilOIJGPfwzEPOQpYukHZWy+xki+KkATeaePbq2QGVB4zI/BSQS
sJF3fSQQo2QeOLRDSwqFzp4EXq4YUgCf/Z2qbQz/Txa374voVMvgCewuXPSq6ULUlhMTQVbED/I7
S+nKv51la/ngoEo6SslPrQxONG+sUTlUi4+tT8WzFJT7jqRvnsqPWrGeOWVkBJAiUz8t23KZfAZb
jC4ODXkODVqL8o+IRcW1JhQ8iRRAfesy6ZY2xi2vlJucDTfV4lhZfRLMuxJiu2B36BPiKrBiI4WY
us3QlDbcVU4Hi+KqAGjCNPDEufcUi6Di1gyVvcgFsKA8XcICTQmoHrtBm7gNxUrEy1hst9AIdM6y
64kLg38BfgsrZ1ts9r2VP418giGy534yYcrPWNAPpLfxmzZ+kQf2xMg9NS5DSLMLLwaI0g8xVo+J
BXkA7QW/aDZ8ZfqnavxTyK+TwhD0BweuEEyweX/benn5pecjBH+XKsc9NVv7CGsNoem99q2lwV6z
nLH8Wv+dwMAJh7J5WK/2bMUqI8J2rWAJHklwpvLhhnJxi+IM0Qg6g/HBlazipHUaFeWYc+Yhy5MS
G/3M6l+exVUYIONMlyaaEscOLGq3OIPKIlKpxi+FNWCI9zKbUgKURWdTWtiUZJIyxnqroHwwIhK1
ErofgA1v/VxcJdU4J9QyV4o/szWop5JSrzr9FjNQ8hKEa3F0UxMXIO0nFKblHRigutm1zK7D8FVI
+4Gcn8rsrEmWIxtsrr1Ea7G/ZzrNO3qqBvI09T+p+4lCDsOso5/NwqiCkkQcaziNtd967VJM6Q3k
ujTzrWpVRJjecHN5DdNg8mo+39vAhyCwUbjrmypLwDmDdyHBu1CIv4rwLhZ4Fx3RV4mb2MjxblFu
DfyYHqAa64neOIyor2GkXuZUPge0UPWYhSUp38gYElQj8mpWZg6uissti50gIXMQ6uAYGCsI/AqS
txy+jDz5E2kooKwUUXmaRzpkq3XEConYLE41QWSpATIUNMvBBWufw2TPp3yOoGCZOOFDp7kXJokx
8b3mgJ1Ur6w13iywMl3MIKab7+VvGmv+wnhBbi+SvvjBMcwJ/GnmzgqlPZkHMztEoFU38ymNdoFa
QbmJ1F3EBSai703Hb4ETkugrwzo36HFcmKWjzBMjEdonos+UAXhBhdq3GquX2tTOk9z6/RSQvyJN
gM2ziBebjBxc1ZkxPEO5k7kQxqi471vzm6RyRWgPJiQtgX+dyIfW/AWn7YrQbg1ezz46zvqENJDa
DVJ4UlbXVCLiZ5GmWoRLAkAo1/5q/4jkXbRcPCe8tUka+4aAiZHBzPIcoltR2FQM54S56TGDAyBC
DypAlCw4SiLoI8pfM53PPXn8GZkAfsbZiMWzlNsB1JcEUmFt/REsopetcOiJFjYdJ2zARiFnKKPX
jnl7S/ltMcDFkYk76RUC1xFad4g+enYnAisSJpBxW1KyNSxAdwiBpwVjj4PYYikS9/qqgipe15+M
L9o3soalMPwfS+fV3CqareFfRBU53CoBEkpWsOwbytuBnDO//jz0marxTE93tbeN4GOtNx4SAge7
1D/owNYBoB9yDFVBbu3faO9msvWjBsA4eNfU9hlFw2Oct6JJWJVyL/Tfka7XfpCuviGcy+pgPPPh
DXWzV3xQGMdb4NU2P0wG7BVh/atslbWlflg84A3QJwUpkTP2KYki9QkVyKod5DV/bNj+k4ChGh2E
GlG4zhlBoIkEhGCC5CiHLuyw8ZeuAI5XyvuiL/a8b91kiRJe8yBPhVcKBIEYI8HULJtsuh0/jPJc
n4b4qyfAIidRYmiuaI7rcaNOvj3IrZv9SIQPgXOv+bByif75o9rt07dyMZKTay5vRHW4F3K+Lhjh
NdgRZGoi+IxAlVnMnNAElCHtxJwEL/xQAzkaHnJ7Fnh6W64I2cVBvjFiE+uF2EjkQ1VQNb4S0ibk
EKrjXS7Za3fJxaIDqtVIV8pX8bgRAesn4YtuXMLVELYGgV0s47Qmbha5n4y9Uau0L50Sth4pKuIH
A8tvX/1kw7Q2mV8QMl2WgoyldEshoCN5b5t0zSVYjzRyBnF9taqnUfwKS9VweSo0EiFKrAPkzwIH
iRrdpIz+gKhT2dz96ZYQeYWlNkAF6QNxm5t8xhZbeSoMPdZkIPYWKInfja2l5DWkobeVg41Bhkra
/avDBTvE6Up53KJLXyAu2Q1jtJfZeFBm65yW2pfYdSTaK0pMFmiy6+iR23Xtq6FGzSfBOlI8VFLU
nq4yJYE7YJKVj5XSP0umL5/OoTnkuRTGcxuO1/HPJCwTcDCELNn1JslsCUYT1CmTObMsMYbGzDQr
VabhkJeeIvtvYUyQwYL7VellzI1Hl4lvWXUPumoVKPp+OxIymi10gy9eUpT9yzuxCHMuZuTm2S1j
++hjQsSqKlwHU9jvegugoEOS3kjRO6isQHYil4Ny0uVzzWd6EaV1pyqHAcIkbpDuFPPOqtjm2uWV
YPDejonb6d5Uk8rYaAqYNGlcKypCS2sU3wWRBYzMAWqrjti6MlwCBIiVLoz4lQs9+dMZQQ+EJBgV
PqYFi9TEkYyLOGSOwcAyn3SKjKebzjDdEuOd+rcpDM8zkD9rni22I2EMCYFbz0XKySA1saWH8Nny
ry7/vseNgj6UBi8XTnxfJ7dcS64FMZaDFtyAO5lOTXgeC7uI4WTReJhH8xAOjy33dh0RRdkP9zjr
EA8D/J4FYySctDjHRXcOOvztm5R6QAVnBgwQP03V7juUqDHMCCJZW5LgIwBzYT8oU3dbzI/EzSck
IDUYBcnnRvNUN/8qVCAVjo2DL/+K8t8igqfLBf2RqnvatbJmbiTBbsfs7KOzF9DZS1S8KVzo4hlA
l+T95Ixxd8dms47B8kud92uw7SAfRNLvNfq22ekpsW+tW0kEWDsY98k/DnF9SYR9QS46v2gZo1ao
01M0vX/AKSh4iM3zPDtacSnGdw/aJbc6V4NlKzDq5jTG5bbIh5oBiEIldaX6FkbiLWbfwZfdiscA
RV5W4AszMZ3QNYOPk9tJWBnFj0oPl/QRZ3hI4tL3BP8icGEMZuhF3J7/Nqx3Fppymd2+Z69nXK6+
leKCrQG1MUE0m7Ku10hNM3VLVg3BLJNHec0xk2jtmHYta2HmqbRA5JeqQP53yqyF/BTowujwhAWY
ggDQ6WHp0PllW7VEfz/ioW3oK5p2DQU/oXULAIMbJODZJiTIj7CnwuPXSUlrarEU8C/P5Ij5pMwW
3+SYrZSjCcqEK7dBgDKCDZZIGeB9c8Jw+4K2AElwOsQ7Y71WQa2NwXIywXfmK6JAxIHhMaGRBrj0
YJTfIuK4fiaMjdQpGhCOPXXTlnj3xecgQWXPXN67FeLmxi1dY5SVU9g/k9Mnm93MtBW5P4pwKIKx
rrWXNK35uUOV9blmRKApDI0StlC6AKV9w2cTI4XK/gQiwKCEIc4jz6QspVB2tZVyreppspUZGTuu
n47lEbap1egZTJJFtrWq9AQdNI3V5Do1Jjwpb3HJ1rlBApW5atA3mbsQQ9Fiz+PvVMpzlJFIYYLi
1A/SaxLGFK1iRVmJnZ2E9MkZL2XfE8apWg/gjvLpY31KCFoGXUlo5U39U0MkXdDtrfTG/7ECGG7R
kUHQzH/guhg4X1R6T4WNBh3HW7GHXBnSrcVzGtLqPAPZhKKr6OGxh4FCi6wfYooMepAT6GHBOoF3
wI/M/D18c5vpRZrbxQBRE+9DY3pR7cBQ0f6ylqgrIQkjuUnTMWy/ONoEeLzI6DdCq5y6JGZhra4Z
MVvhV4wZeSwIGJOe1SuW9t9EkLCYakpG4RjgGTG+auiyTrKlopDQs10eEkTUUt279WGtYBEbu5UI
miPwP3LZW5tyPBavTixhMgxbr1x01DvUoTAZLIXz1ldKWz8ni4zO0p0UL0Hgn02Op/RL0ER3hndv
6AEWS43uEPYVROkkf47QLgVBD4wNvMsZ09uoPAkJBh7yij7FRZSfWTYR/oRytaCr9ClBCQN/pcJN
UD74T81rnwAJ1NEl2UuYBvKYIjPidQLO9LADIRmEjV+wOYQOwG5vCY9iqB8gbsB2QV5Ts7Odq3Xr
o6ZjSAGVgmtpIBxeBjZ/eTUhV8SChzDTm0DetBxXF0BcWENGffZCf0vrJ0Ob77H/RAgueZlrw2N5
8+mvuTjM1HSX5MrGOWAL56S2rkEVF9MB1DBI2gLDEAccEaSvVM9ketdl5ZCSBrRw6/gUUhR9urJO
DfHFm6nmJckHt94ayJ+HyklPE8w++VnL/Zx/SAADDfeUOWxCTjKrZvezY+kaqNuuqT36L48p4dU1
/naFOhMioyOy2Ers9oXjU76HTZH3J1I/NwyZlNvBbfnYEj42YOHFFUGjRc+9bGyS+qry8tRZaa04
dSLhS51PmkrK+l8wUGJ0GvrBTfiAa4l6ck5xxvGBuFuG/KZ95VK+4hkqoZimk0SfHMkoR5r1jnVd
opkjt44LJ39IiWPK7a2Cg2Tm01bL5MYLJQuInK2W985K2pdUfxrBUcRwgX6I7tgUVzNZFqk9dSCA
1bgbcXxLv2oEmi5zi2IUa4nzi4nz07XOrtlJccKo0UMtuz0KihIwu9Rp6+q8QpM8KzhWaXrrKHGP
iQnWQuWoDfMxFRa9STYxkVcDhml44rQ8mZw8OuIEHIDU/+QUQ0TE4gOPyOKeDJe90P3DyjaOpN/S
UkANE9vtsn/K9eiYijcgsFiYdZ0YmjcrDu3AesA/l/iqkQhLJHvIJHtk2pbCTLR4TNT//8kYJFkZ
gHrdKtB+xF0qwQwzIQHiUcbwjrfLDN8aVaG1Hswu3S17jX9UIuxnDDADiF21RIhSQVjulUpCkl1d
w1ORQkcqrmaX8h0EKcs0F292GoTIfIlSnj4ZWSqm6pa35B4XiDFuKiiY2pk45HUgtralWYia1iFJ
99NgnFXT7v8EiUx9OnGUlT+PK4mUxDZAOAMDEKPPACSWrj2hhAY3Cr7G8FFtkuhUhHzOqK8iPad+
/UpZGyjHxmIS0Nqjom/SQvFCHtG29kKpOCbBF1bnTcsfQhmRRtQJC7PyGaHjom9zA79JGEjME0Gc
AG41Rt4KYiuBqMcyBzrcF9+sHq6mRVvTRLVp7EYsJDPvRp9bSuaWanZo97cgp9uK3jVsrQSqEcRN
/5gyoyABQvygdGoXoIVJ3jPlyTdNougJjePDEZq2iIhFpQccCeveiPBgsAbr9NeKHA/mqlGemKjx
KBACzDd/kizF6xtAamnm2bMGVBMq8OEgTdXWDDYmHpB4AI5BuNSMwEjd4rEiqg5DXArmjtlSoxZY
AuFMug6Kt+N1V0IURFj/TgK2jx6mUrDNwGYG36dmjMNlnUAxafjLREiTpGo2qVhgxqfdQA5ctcb0
o+zHZN77ZIrJ4VcfhFdiSS81EUAK23Y43TKtxSS4seyaP4ylrh1R8xAAJW8+tlrTHMk8OPos3Hr+
drIofTTGAKN86Y6cPK05ujrSNtQKUvkThse2Ti80JZqJrULbJKZha/+jbRKyZPS+gYInS4aZODZf
rMNBRh9f46YywUjVKprJ5UFRnu0mi+A3TxP8dY6tKkPBdDfN6jSr2Zm2sbnObxnMNUc4Rxw54kgb
3WWK6BGRQF9UIBY0Ha3XKaKJkBmILNeZCI16Oy4sOs3RzcaXhJ0WEXxPcIGcmU6/rgjNCBG2pRwz
WCHt1cBA1PNhLVO8qRq2ogh23v5DuIBCo2sJnY3kg4XhOHzLazJVVEyexCLhLyLZgJsApAgS2dwQ
OzEw5uCEOHVdhj0vZ2KiDQkMsez+6fOp4jeYWTqK87Bh0+oDg1ECgsl4cS1WI/F45qru/+RIJsNp
sjVUcdGIwzbFFRmshFHahX23CxretoW5TSNsd+skLA6a+OgMmo7JUR6FQ4kmEbVol2Xcbi2ns+CM
5i2jMWuXlwTO7PRQ85KB6aGLT6monBYugTCNhxqHB9zqEjO81CZPNY2efDhF15xztuCmPJfcjhqN
FtiDgVKJAAFgpiO6zLDChHRdY3TgKPuWMnccMtvPxZ3hv8J/SXdHi6ozHGedC+HUfNDHHeLFNHF2
WOm2l89TL9EpakDTUYvGzIW0Q8OryrRFI+Q0XaTPtrlkneQVAU7a0MuMRyyo19qab4skVgjQPZA7
1db9povsFuEjWlX8fcQ9kkTONFWFMpFChT21so17hcl55MXMFTGHrUaoVyD/rWThc2ZappwhFpoL
r56MvsbYxPlm/NNonRwWiRXruZydxfHkV85kFk5aZ17NJG08IoKOdaZ4U/0Oy3TdqPohoDVUoFZx
YCcqehpHCN4YOmnF46sg6FjiQLdmPdzD2HiYwZdZ3gtc7GV86YbhXj/5BapSdqdCQ6XMFgQoa9ZA
hBQgFESQM6olJhUHf4Bk2OC3WbILvAr3gBmI2wkDrwjqk5ffsoEyA+N+StVmEBOrJrsRxQRqRMLJ
fNE+R3K9Kf+wZYk5EtWHoPVOhUgTEZ07MXwLvF+QPfHj+gz8fXXERHOeB3J7rvqtnGBaJE/iGSgi
FAPUwiwzMeeiYu0Z7Xo+w1BapG3D8G4hMJ2oJo7Z7gw6D3MIhWQva9kVpZRAUI7/biFFfbKx9MXT
b/SbzhQrw2Y2qvWcuDBt/4UHvZxdo0rvVYeim5R+STkn8SPnQhcyQxxhpGJ/SySk/LTzmmP2pNn3
PS0O/7FqJHkiFGyg12fhPTYxUJGizYxuLGJ465TwOvSJ9s3+slE5/Icd+Dddte5tept4UBqUa2a6
RkQMR4FVurMFJpYycYAgoLaoS6PLcGcu1lmdajZ4RlaJBvkEZJf4PUBzTa/OOsul6VjkFkNYinRB
R8vGwjy1s0g2olktI7RjLH8+IquFTyMImNOnEfhreVU1zszx5/tf/JVouinTJgZiIaLZFrCB6/CF
QJeqOgJ1Wana+axyOWMWo//eZsW5LX9qwKah3nCM7rP6ygAfDw9Dme7KnuJocjGOAWm9JgXAIywY
6q18eLR8c96PU3WU68gO48xGSDv+1c8UoFMkuhgIY59DE4d0u6NRJbR6nQKpg6lAFieL3m9AHn4j
an2lYZcIUE6I43uY/y0y1kTYduoPus9eXovNqwHEAUBIM37mL9jJISl2QDm0QePCD9/Qv8VPkRYb
blTs6P4seYTzHEfub9rCKtm65+ZaZ5rOeIhDqD+KrUWYXRHoYJqrQ0QnfaL8LRCKNHjlwLQi6J7F
12pCZ0HrwyZhWuzYUBZVHG9YbT8OXwm5bjlTCXT/fFq4bZSJTov10qQhXUcz/Y0dIGAumxYis/yB
H28ZzyhFp1iUdgcHs1mJeYg5PeeigSeRYDX3X5izZ+vUN/8CtD6+/CeDD9VVzeYJhKpQGaxjWjIA
Y9kdCF9jUzfjT/0cLtgWNafQIAa3Pl7PlXVkO80tvMuE+7HJEElCEKd2mGlHDOZ27ePkTfJzTeQ3
U1MNkgCYkalvhbBDGad12QrLuloN/IKUErR2I3yWjaf37+ESwxdo3kzvbPNqk4Hcor+mvKtUkdAT
nBoblcErDY4x1cYhINSyd1L66EycIUOHbrTnk+V3003CGIpLTc92W20Y5En00vN4A4PdoFxum38I
b2UmwNqlmWKdPiuExyoOe4Z82mW7jTYTZI/6E921UhUIUCisO+r9uFMzBHCYt3NgXTYzxpVJBozg
9kzu3GgJT1RKNHEX9Vc9RSsWXK0lLgVdbrWOw96lsFG2Hq1OPmtwNYaQ1Qa80Yig3MXLzKS+nEKT
ikuW+HYUe4zc6kb/lpXfkhcmM/gGlp8d38Sgyz8VeN4lXf0pCQnuEyqgeVnzIEj01ePJD2DxSUb5
tZCNIrJGH0jQtrkEwdOF6uOxH6t1N+MInXYSDeWR5sIr7ZH2eKFI+APh3A2d2jVoa4vgN6P3pyEz
lH5g2jec+GnwfhPI5u57/y1mnpyPvdI7Gv8qe8AIUpMJVMedpMkJs1/60CRsv5Gn8PnrOj1M/NvG
JyCFjDm8zH4R4bXSPa133a4zv5RPRTK2o4XnOnKFiTXoXSkXNK4H4gDpHHwssKTTsd8NLf1EBT2W
yPY0O0xuZuQJ/WZBTabWWlm8nctrLE8bLd7znQUiS8irMiaXkXYl9odeS7EzHAq8FtyhtAmMvYcd
wR/2o/rp47vJFdfg1T+I5FQROZl1V0v4GOTkSANaBkkjxockJlk+1w8JiXQrSSNjn87iISgebtE3
D/II77Q0V6pXEpvbCP6BVz9AhIPBmyBa0upDNNiF4vjkhn3KLn52U2BPM3YKO1dQb+c3xeCACS/D
JSZ/zZq2HTuJ0E87X2GvuvbUPgsThHqM/8O6WbO/IyqDFcbf+XRvSoA8HdBVVSB8st4VrvwU03yx
HQlYZ6XwM+0eGsXTCtsLr7gR4T8/huC7Q08fQ4P5ma2tU4F4G4WZrjr2lnyUwHL9cyJWrsrXHDO/
F3+yNTILE2a3HAU1aZEklbHCd+a5JsaoAaGk2Fv/p9JRSuHjmd7hWsh2C7GQcIhuO2tV07acgcSQ
AbCLecdpUEcibvldxdxBH7E62+LZEHXPwCO8JYptXW0k0Tbi2zgGG692+OnJi7vm/roln1LvnAmb
8mBom1Km7te0u7F2LNHYyuNJF0LGy31f6Ucj/xmEXeS2fCvZXInnfumqhodobYlpr3qNV3GQuKn8
jd1J8go8gqZz25IJterX6iUyeUgMGlnz4C3S+4u2uMr7TZZ9NbRoZIY7GU+9ptbxR/yJQiLEr2gf
qkk8a0QvEL4hAASLW+ICAvIMIhJ//KOhNmui4jf+rucnMts132IM8CorNt2uB4M65uo18flXNfOk
+j2T1xNGBLChzWLwFChWIfqAqXOKPie2FYEKqYbeVYsq2fIvHtRNnewDdA3FTxZTDwJajYBDDo+R
qB6lsTnNkXBi4Lcyjfq26VwSrZ6jrZ4hc4aNNAtIE839zDoY9TWtIoLbVvRi4n8ZUJKLktOI79AM
Jl2yOwxCm4DX7aQAmcj9cvJuiOhxmEXS+UwMO9WAMqgur3ScFXFMl+fTRDsQlifG05yQGt9aLeex
EuwrJIYo0SpDOafQzPOyEtZ3aqy5cQDEeiA9KaUKgxgw1+hyRrT8kNc/Zp5fWyW8SAjxMOYkZJqR
J6pFYAsR3KrboekhYRuVJtmkHGBFLDjitxZKV/67uMT6AX1LR01r8TNDquZ2PrUInMCtlw8EcCEg
Zw3+OJ0/tVHYW0p04MwvtclerDw/2QJLI3ufSI+KiRkaEcWl2EHQwA2+dQ/IK2nQAJDPmuvGHbVg
Wl2q+wiVSLSPyCa4rN/lOZZAnPGkKHLMJuok6PHH7p//KqTWHcLUFWqVY7BxlPJQEkaPXX02xzcD
Ewo5ekKaLv4zeH4g4qC/WhSArCeh88aYsA1D8mqVaKnsxpRhksiCMwaRPtqdCNKtA9Ppkz2Gk0CF
piBkQ1e3Ld9Mke9C9yXrIO+xJ/I2FZutHHzJgMrl4BbI2kyLJ4i3LxSUYN6UjCTkLV66Amto4EOl
rX1hgNlOmI1mwrrj47xetqZm24HNwRoMDctTD/d5XDUW5AI004QYN9cOYRZ76VcF/jamAzlKMVJB
IoToDjC4xBXx7wOLmrwbugbUH5OzRiukcFuEtnU4XnjPy9qZ8NbpZVytuHQbuCZsL3m1BgerQn9d
0YO7eDEwKpjjrYUgAt6adjN6H9NH81NtxCRzpAx9hLBTwONFXi3apzKea6IDAtYd9BoF+igK5hMo
RpI/SZppw3XJiFP+GZ9VJlyRMmbYbqRQuX9k7V5YBvbARlIu32cwbtoHBfKMO5bw0OEBqSxWHgR+
OFuwqI0INX2DpDJxRZe0Gj9MMyFWV3MNhDYJ+9xIzrzGTlfBMzdzuBkBayK1cvsvcQFR0O5YyIwG
tDsd2p2OAhml8IndFwkAXVUDsyzhpOyHGtEk8eSaFFxoCOH9UN4Our+NjBxzgYlx3iys1ara9HSz
2hPtdD0tgRhrBTgP7pVxQzhu+Ey4GIl1zv80VuKJ4bnZIcS7kNHIBZEZLfzYuMYiA4Vi3soEt3gV
PZS4fHxYHDtJfZR3aRCjMddOPkJxuaGtQIeJJmXNjIz9QJ7EsFe2EZGrM2HpDSbmtki2dNBO5hdD
Dq2lg+6oElnkkbitIDZFSrrphsf+j9JkkWWyScyech3V0hMFwSN4DSvKk8lz0yi/TIJNYVxrjJvM
19BTKf/bMoX59YB+SXGn5LN8NqL51jF2UgYrMm1b4uSQJJRwX/J3tOat5kEM0vyi4ROZr2IjXFWj
fgsIsAvQGzCyOSKN1YzknH3h9MC//dRYYagJA901hGE7ZBKpxy6DesLiqdkwp02QHwWG7XTUEYUJ
x1ILTwbY9RiRsi9+VqNvN9qv+T0mOOqnlU+llNAs2tXUI+tpwCRGY9ASubkR8YqWggvngAq1FJxU
oMBFPHOUMbBUNNfArmggjqiXkMjYiNz7dB9o1aF/SvmpCSiTGz+hJHc82mMU007PU1W7APTHsteP
HWs3Ri5tcfZxGP7nDkKn2vPECnx1PLUSp4fyN0OvVONETsPis9o3s3jAi3xoYwy11EQHg8BV3YQ5
Oax8qIOr6Sj/VeLQko1Iujyr+a4m0tKQe54Q+hF4D9MOKTb0EZ15QvvBwiU9kdB8KkGitfmI5BX+
9IU5Wlx0q7Wj0uuTJYJTt2+ScarJkbYQdqpVtQspXsh5efGLcr5maXwf5P5hdP2h4aBkdQ+n9lm1
IE+M6jKxh2KlPQku22kB6Il46tUXcGbfzYCDV4QoG0ZnyI5p35ffPS/oCc+vkbRoMJEugx0wHYlI
/+HPNOma8uaxePNQjMbdIB0M0Iat/FpQgjk6aLZw9JeDNf9QEISM+XD674W6ZFCOh+Elj/lbKR4r
BAOW2ayh2C3guRDdl9E/zP/FbkV3hbqUsfgFNlPUYSn93Mo3GrDILw53mr4BawB+SSDGI4jxHCNu
0rz8GKNK3zl+eY+/5r4/SIF8CCSwIt7dsqAfRmrrocZmlDwhb7CZpK5RdIBIlSpdW3z3csz2TPl8
xl6WcKTVr6i2dknO63bJGcYyyMmcyAR2VaSkKweUxKVHYmrXt0ucy4yZcSBdvuW3UfAwTlQTzu/D
Jk+nB/xcCUfUDiyZ+UfZQ7tr5k2GagKMBb22rHtKWEvL/lxL6o2R5Jr8xJ10pfFrPaKgVYlswl0U
4Wlpuu44oqlPdj7ZM1aH9Y0qz7D7Ui1+w4x+oZjqDtMT6CzSWKpjqqAQJKhUOf23VvrJFZ8jij04
c8rQ+NLRLaqEwy48GlgforEE1IXDZV70Y8nwn9YjwkuQgjlaXzHnfeYiTIG6FcHVfkcQap1/3OWa
vUjGCupvQVLXJSotJP7dhyz3W4tPsTZItKAvHF2yL3L6ciObxZ0512QaVlfvEFexiNOLy47m0A4w
CS6XnYQEsqbJdaYZBGxsqHD6hV8ZXk6RqaaQTS8oNW+pwHpgafc0DBlAKj32gxYLoWGnYu7MFVYE
SgHGtZpTGmZRLggPzTihc9chiuj1Q7tdfMgR0IY2OyP6kJycE7+6jgR4EWDzVGyxGm0Neb4BX7yM
IjXMnajKjqBi9SOrjuF9CZumTawDJ7wpU3haHs1C+YX8TLioQ+22YY1yq0dbB5/xp0Xj1VT+TJzR
JLZf24xZPxdXvF0DJ2k7RzB0Ykpi1zA7N0GBwPFsWucQd64MGmAgd4eH04D7CgNoky9aLsiXoYkT
Kmr8NIdbXmBR+tKujV9duEAyZAHLa0wxDEx9/icIoFVdvDc6ahPq0JOBMzXDX4cyMBHZIuI1XsBR
wDwsDgPnEfuzq3PHd0PrWrAmHWUKWgrUXd0j2FeBX56Pf9ZpUy0Hu18auhg7GCqhljWzP8bs6h3o
3nDQmtg1z4gVb4reE2j8YLb80Kb6JvblLU9cKUMRjKsXc3uKg7TmeWaLPGgYaiTb1/vHCJRX03dL
xJOqvay8fhX+A7CkY6zUG9OZmVJ0yYtT0aOieUncq680qHUgYID6qDQQu3jkQUZtQ04ftzp6ANE4
t6rGkmENxNIycf8G3AGzK4PirCzGyLarb5WlX6SJgJXpjqMDJkSCkca8AtTTvEI5Oo9JejH05KoV
1hXd4x+jlWWgy2qIeykaTEfp2xIbq74M8dhhdSkHxJExYkPhaBgbeVDfDObzE5wqvMmHaUrekGPT
jtHJwn8iiaXCuZpO8mjCanlWurE03YuC7hhG/rFG/9EBADKhyaP4lOmLNQ0U3WCqE+hswjXFOBLK
ew3eDi2/k35Zcrwn0BaB8kLwdlWBzSbeBxB2NfmZ9HcwtJETQmIlejxnKktmeNNOGLNQlic7BR3Y
tVaks8YguxgdgrsKzRQgT+kJNEB9ZUVcIC6SzsVCBeAUOhj5uIHGVnhZlWL7hK6CD6MibbTODcuR
mL6p9KhF+rwhk+OqFgwr8gq1RScqB5IO0inzcKWhVjlG1eiEQeV1XqK9FZZ/k6Rqq+PWAQEW6d0d
QbMq/btDVsdAeRaRM2o/cYOs9x7SPl6V55QqZxpZfXIpQDFbqCL/HNRXA3FAU6R79VVhb1aaPVuI
kmjXhKrABWL1ZS9V0oN6Hr4raqs18C2CW3cizuwYMl0LIVpR8KPQsKO7wbtxRNuWc4p5vXiUiVpo
iHwoUY5I+Gpk1CPZIhmhvHORoBAx3K/iTtnC5fJR9tsFzUXeo7YDL+7R0UORlXly2idTTcgLBwrG
uvZ/7dg+Al99UATxiELtIREeDKu59nzoqxENz8BDVD+3hCrajffBlnkBJ1sNtcLANxMMMr+XWknY
4fTEk4N7i2IiZG5LBCf7+TB5U1N4y3OdqtrWQhxs3hLQ60Ilyh0+2wDFlvbYP46jLx+VhI5b/6vj
Y0eWdOwMlQOgOZ60Pj1K65mxTrJyJ/YhgzM2J/yaJHDxQFLlQzx8Z76hzDiJ5XyJxOZcY+sFB5ZA
wWXZwydTG6SKgDuODL89Z6KAczFUY1T22+U8jIiB1TT0/onHsehTtie0iKnRdpPKOaKdRahIEMw6
pv0UYSzMhBoFzPPamjamTRa9LQi7CSKB0CPV04MOIj5zCuWVdmhpE064DclcOczcSgnqUTA6318h
7UlRSij5nzzl2xoSPEhpjtcPUdwQiEArrEQD3VJC9WDtV0dkLocqeuvJFG251DwcURo6uYEiEqSB
UdjsxYekJA/SsVcLjdrCqo6QrBy8JB27Skn14M/yGWOAdGcOh4DnNOM5HQkEGKlJQ5yRDkSeWS4S
jJ3Z2w39zATky/4GgIutadpYBD8ubmMagNZLiDdMjI+VskI/Q8k1tl5hwy3ZtZFt8mVlod0/4XPC
xdKev5OS9S7Rg2jeCK69+WF4m5BWL7w+6oBB+5PEs0+QkYWWRwDEgcEii3lKaQG4knLrEDVJyNuB
Sol9dZeQBqjiadF/U7wzBYeQlHosPhLBxGOiIpytyEZbzwuGoTQn/IPF3BILZmL+YgOhJZbqMiba
Q6sKe5W1MgouVs5txGdiNluFeac0m735XY/xh2CJr4X6xVyh/E9nw+Bx7GlAC0I7zN5bpPsyAQvB
QcUkYiwJPJR51ieU5WaD7I36UyPP/7MQUztKXqKO6BzMcB1ypcNp2M04PMqDomNuRVg8eVZCSRjR
/DIKzXcMUOBkEVqywFkNu0qdd1JyU1QNW93iEwSEgkOM/ebabt/FMuR0AWjyaG0nXUFZhhAG3g6s
ymJFx2C1BNdKqcqatEo6zKacKCV6NApLnJZTpUUWtcxlXakRviBywjR1c5eyRUmxlpjw4/RUb+nO
bFFv8afJnGkDATQKZ1oAMZXBHBZwYyQvQ+NED4b+jA/YSMoLZxSJElhXXtmrFVH3GtUFdi4fXDXy
PNwAqMW1cPhvegoY58AvNrlKlgHCXdrDbQQfdsNEWTb1OoM+mtkA0Fbaw8bn1SWiiuSZVol2yBgS
gh9m02E0zhOXuLANjleZMNwQW6gAU5EidyvwG8dsciNfHK9rf9Tu5HnO5Y0j9qaI1lWEJlihmQY3
7w7JTH9k7O8Niknn1WIdKCgmQWn4QTL8bL4bqviCrbasZ3DRB2Nj2DQiA3L0uImCQnA1gI4PvJIl
MspVcs8WxTjPMu3vWSieszt6OjQTs7nuyNTIV9uAyEDBHbECzho1tIR0n6CExK44L5TathqXFErR
JoiFsskjXTHbZFywG+Uok1CxnKD0C3gYiDAPBVbsaBJDaT3YyhMSzfqnRcEyBb9RWhtNkS1uMmx0
mMHrVXEZxvwShvo5C9RD1LHNy97ws6+k/GIK8cncxRj/JqnHcmRu6+pt6HEUy+gcFLToVm0D9tgm
HpYMFWGe471teZ45akJ/MymPSjXI5PSd2mc/diopOjVidFIU8obGESR2eG85ABcZz4w1GKVChetr
jB5EJRZACKXoLTgxip49I4UsxXDW0MuJnbK0LYvbiNHQcuTppmGHltSJ2NTWqSYMaIJh8+AhR8rt
2DHgrlA9GxcusDjvEuNHejb3kFhZAQkwPQLbwq+3/amrI7dR0SyroLTrjjLAidxEXX8GgrQju4OW
EbQ/xuC0RGEoJUQHJhGCHnPatNI33D3FFG4HvEYFOqCMOmRTIsqQP0ZdIgXqX5neVnkzx/pZyTf+
OB4Y3I/E5p377jPW6oM5SjekhpZfn4RyfIrZcVrl/8fXme04jqRZ+lUKdd3EcF8a03MhUfvmknyN
G4N7uDv3nTQj+fTzKYHBoOdiUMgKICIjMkSRtH855ztcVewHW2zF23Gy6DMoSDJ6CyW2cB27HDVO
tqpPqmqe4vqY0LsyFhhr1FQPVy+FwgajYdA6K6yC65ioNu/XtlleYefNb5RuBDlxGbE9sMFcs1wx
g7+yorbNd6QT6t3GWgnqwxwTLVwJSBEuf+7sEcFSRXvIIC7ISovcwYXGvH8mhvwgSmuvOVzCwHhM
OVdl4JzaTTX0J4zjvKCNMxzeS3w1ehZuxrTDGKVJe1/zT4mWk6NRIr+HAI8fTgdiX+wJuuC8ocmd
pqPSqAkrdEuPaOP8vc76N+9JVDMWrHCMR/QbMDI+yPrhru4vrVpMJKiky+vox6HTftYOuUgN0Zer
lDzc3mAyZA1ruI1rPwWp7S/sXlvLKd+0oKJNstdOS3h351HKM+jtc53OZ+2jCeodCLBduSy68liM
8IVKgDCVQnMJNtLYXMufIkaoMuW70tfw87nbLmbnE7PvQTnRW86GDLBeMGJE6Dual8wSJ8Oqju36
UHf6wmyyTe+bRMhsp7w/lBUUpPikhbaVnGYVHCf2d0bXHfP5vbbP0KZOhnCOD1NhCpj7O0ZOZDfe
rhSAfpg8pb/uxKsaRyQIhKEGygWnrShAfPAmzmKClSgpCflxS+NsNvtMuJehEE+6dK9OOd66WVBo
48o3uzvH/ZOGeUc292gtS+M2TAW9S33tA/lk366uDpOKbIj24Ob0G+pJ+O2yzr7L/OAJsc9GdWiC
CIRBdySN5mgk8alzkpO2C+AbKH9edHN56Rr/nM/OyXvqo72E1KOKZ+tDBCYoy/qipau4mI92Ux4N
sg1dlGJjkGxa6OEWMQ/whw3rrTuMundwLXIqObj6HhOwibLv1b0lEVqI2ifQZZn1qPvs/XfSU7tF
x5EAIutsW21Y1CupllFv7MY+Rxg/brGvbfRzC1jQwMwKGobSI3ZwxJjGZpj9dYsAzbjoOcWJTWuO
u8ILThpy34zqNC+p0oLyjOr+1Hr4Ksr0AHenlXjTqjcKk6P/kvVn3LdmCo6Ce3YOC0vudFPuhq9c
2oc+YFzGgqgAflsaCTvO0L0hf+cmvveeuvEJDrLtqA3EZv6wDZMGfgWufZO6Pmnn6PEgGfDFlxjs
BmRI6DdHI/TharwFurmdMKcnzshIAcwZe8lVhu/Fylm4IXzSyQm0nFvGJqn1vwBeLkxvwAgERAes
HpUJ0dt/x2HRIw5r38uWEbixAMAoVumRLeW4rpBbAd0OOCPdr9CIX6e4Cg0kfs/uqnXKs3keKzaT
D7Hrh08slVF+xhH8TKjXfXmhyDw3o3ckjZcxW2hWnBBHzTDXr3OcreGn8GVEg9xBUo1rhNnIH6er
yV7H1p/T8kW1dTiQaPwaR7euIPiEbR1qlLfoq/KTNYhnNaJTakn9yec13dkan8TaR5ru7IOZFghI
Y1YK6qZ0+2pQEBtrOxoQJXiHqEkPqU9IW0KtMOP7tbbp5HAiVlubxNh0Wbl+qFjW2yfWQCc1hcRD
9vjNNQiwnsupfgNXa3wPEiYV4uLAZlgYgCfLgWQY+wg2l7lV/KJdveX1H9P196i1NZbopAR6DoUF
M9iVJfjLvQ+sWW0I8+mA9ooZMwxUxFJKuAzMKGyoDN+C5g+IwB2xejvjoyGLTMDCxuIkBA4mm+LM
z0+Fh1blge/ERv63ZI88RrxRiwX8JUWTRGHzIIWqhVe2RCtq265gMlbcVGSFJn8EBm8GMIeiP6dy
ReICAQ311b95jn7h0omSTIpkPMtmOtk1eHe3Ozj+j8PVcOpml6ekczCPZ6PdN/CrAlanZCiiE6gD
G342XmCGS96CYjRCe2fxk33oMBbM2ffZ3PUuW8ackpHQPTFzYnjl0jfBejyndthl2poZHLKJmsXP
lw5Ol6lXDz9/lLhXYezafybvORflk863Lb1XLoWj/Z0Zm5nDqbFZHRS7Ln33x8XWGIbQnSEmuzDo
X2MTEXYemlEf6nC6LYMCAwVK8ycGGJFiPCo3Ve2u3W5Yk6KMixDBw3uoczMyim0W45O0BFxM7qkq
PUtlXZD/MMcnPcCV3BQYrnAuL+a/TOVOdvH7PhWbSBPnrGcu8qvF07lDokU4NYfoW8v6PUYRiOKw
hJ1bg4YrmDMbDE55XPFxLwTXW2wVW6a5bkJw1cpbR0mzaPQ2ZDiEpSGc9GeNoibX1q9k0Y71i5aJ
s6PG53YGEsZyUfeAeq0GjS8LzSpXGv7roNKL3j1RVj7zHm7z4NjtmxwT3buUb6I4ewoAGMsK49K6
80YQ39dUrOV570z7cTyPnru2BcySaZf6TGSId11LUTyh3715vUuV7uwT9p2xXEz6RIRR+xbE2hvJ
Cu+z89hFbAusGfT7kFVI6Yx2hlnuIizAaNsdXCRZMO4SoDAmCqeOmNeS0WTDOLpuTx60A7ybyLQ0
/OVmR7oKefe5k565Kucg+BrwIfcBYYD2s93EG1u31qm78mBmTwkc+0Xm0nNAt8C/ziY/toM1i+Zx
xvuefzo2PA3z5q2b+RMhf/TqssgGbagBWIw+R7RiJgNS6d7sqrxPv0PRbxNcNZrXboc+h6WGBONp
Bs9TfxjrGZIX/h/kySb1Jn4WNzPZMB1HaLkeNxFQasuzjw/si0LhEuMT8j99+10CTOuHHa8Ri7OL
AfUSuR8aA+NbYIfiBZM1uPuKYUHgbpl+ZW9po0ILPz/lCc0H52c8r69A6jX/J3a1MNHg33zwIVzM
Kqxr9C5kHwa6I4bX63mvdnrNRbyY4Wtq3OGNvUmXQQyviT9JJ/dmLVm06BNH3MU0PonkbPANFiML
tmMbY9Yvt1ZJ1eWQ2XCyvQjFzKKpVybJkB9eGDl/MvQHHN219Va9KaiQHqkSwa8sP2WA4qNcxi91
EIfCbJelCVqt3AXZ19AKPuqw7stPrcedU70QDb7z7CcvdPunnLoBc6IBjA0B6yCWo5o4jZLVLK8i
COP53cmzp8ZYEacYNW/adwVveRa3Ibm0ebeKYeR2hxLWsjnd7EFtvceFAMX+PQpyOThg8tZZKuMl
1rj+RCn3Nsv3Bp7FmIUeNhIxhY2FBSQelmHjP7ve1ZBsqYrHaiw5FekDHkeS2s11VYpolvVN4Zr0
HeqqcoyPOqLghdFY944ZmgFlLcoP+caqWAvKc760qzCVuDoqludA9UebOCj6LGeDmnRu/xBStowj
WHw77o7aMRbDwU3RerHZfDDsnx4Aq1ouuyMaEpSjj5lkNK+FFt1Tad7UzHa4KK9NfhwknUKRXkqf
tW8rj5mF8i+skL5HlxRXF1A8w8fTjhXIC7UyWiVAPorBXRU+UHY1rx/iqPngJOrII1I7ZG/GEIST
H4Cp+BCeLSN9cTFnBwp2kIkL0KZIPkYZsaYDBSsGJIkmhn9ysl+M9BAE6mUo7Gdt8u6Gq+08bq7g
O9Waf8740ltZIEpgofcGs1oqZs6P1joLpE5wBrsc5Qs3QBQhRYfbgKV28nC7SpvP6XI21O9dMb6b
dfeekiZbIygt2lXfu+yvnHsvfuqsOmDBiLKBOQO7xeDH4dtXiHdyijmzeZvzL011S661x5fd1y99
/O0EWohikjVOQLrBWyI77MeAlxOi9RRdDGyfLRPsIfM2Q0DABKaJgCDaCWiTfMX7vio1ouISuZ2C
ZKuKeZPWHMmVvo6jbE0+TdJ8ddhs6vcEhEkELF8pzmRSf3VzJduIL7c5iSK7zI2NbkzfRaVaOM18
J4yJlA/bLRgaEYXVIuDz1cbtZ6Y0/ENPpu3Umzo8nDdksmlBGAw4WxMi5NL+Lai7V6wJH7WvPbVx
9xTAl0Ls5rdim2FMXF5nX179uHhCQReQQTSyJ7C7TYBG1mgxj2lUu01xsY2IjZh9KxanmtmMAVPM
X4s/5qZzxwv904DFy2HQig3Vt58KUQG3Ma6qC65ZT9Crho6muHPkMHRrr2OoCLrs0SqNBTECnb3t
DGJiDS9kOT3yIveQZDE48ggPtvzwa91OIDjEdNJQm4iA6V3XXbsl+G3gVNOLoWESzb5J0lh55FNr
BY5FI9jJ4iFHCLbe4+4B8oR4yotgj8XhQDZYWeXYfdwbduNrcdMBFBAW5LJ8nNfacEpEyOCR+z/D
Zgdb+73xzWVKp1OUuzgCEsWNHFCsgupeAadEn/goZLHHp09iPOql/2JLta1jRKdZdc+88aqcfYG/
2mOxyIknJF9KY2g37TtN/vaBOGROf9UQAhrfFCfk6LU+C+UttRwRqY97WD4ieW0SNMgUAKvuxWdB
NsdQrhuNrQ4YApNhnNLg5i7K4DeNUUan2FPmrTkv5vv85KODjLedbHEjREQBWBvww9scFxtfoETz
2wNCke+5xAYBuKolxHy8WBjW6KF0KGeJl1wqRdZWnoWOmC/426VTPtt6/qzX+n1MGDRXJKuVJGeX
+VV5waUwFM370iBfAoiW7n1gfRoxfQd0crLXFz0HFZMhwJdMeCDWOwIazVGnyMqKbBmV8J77H29n
zngl+3MsWVnU64jtnxebDKyoir9Fte96E64loDtt3hGSuqz5ejgepLZNgo9t6aIU4r2aar9mQeiM
VW99g9ZTQhpC2TnEez2nWiiTL6A2y7KQwE65/stBO5iOx6enU+uw5bvLKFvKFKVtFfrDE0+bwKYo
H8tzAwPGIo9ZSJ2dKFk13bjIef3qCSouagxSa9XM3REMS5l899Fddy5Fzv4p/ok744btUgtlhLme
xFtO1sF60c0Zt+oqGOkpUZ1lJuZ1vyL0DUU+5NGNn7a3gBfDFMlXMcRLFkbN3inqUOvxiKjoUGRe
6DjnIbg6XrHMLUWc01nvzDvE73vi+rcy6vc5lEHdHMiyh1ddPgWEk3ejcXrRj7IJnsymA4TorGIn
P2l+e8o9tCrJ0R77k8/jNmY0ftV8MQ+uuTIyP8QmC4oCo+bO6BF+m7dS3zdAmUx1Fgr6SbSh/+7J
r8iaFDgTxzRtrKqe8qq7BnZ28y3vZjJjvwZ5ffSi6hTZ9SnV+D1DdqpjF4P1eMy09AgOYMquE5Tb
2mMbCOjR1iBbqW08YvtKEaVXzeYx0KUbK8EWfesgm2ZxjZvPQdrP+dy9kFtBbLN4Ec0mid293ZHa
B016SrE1kEGgVXv/ltpvvODXbX+ZKUmk9mPo3r0xtZti5EHYaVgz/iiBwRVfCoqTbm3nONpZU7VL
22HnD2d2omu8IqCFkY3H1u63SZ0FbkhyWdf9DIF4YHcixEn6w8npgmMrt9Fw1ic40G196XijPFG0
XawPl3xA2sDgGxPSpqVlmCfJLU1iYh8GR5aAi7ZcGt/6udTYjKXsl3EKvEzxmx8wUmGbhIGvt9dF
eZ7qCMF4tYrKA3ceNAc+CVHM+a+QoYOAeEIqPwCb6N0vta96uIEarX+fviKPxoRSTu65r8TZbn3u
BfMcaeypqF3Q4Uk7OrOkPGnfcc+aYGV9TE5ALMmA/87mZdzthPK2eWQuuylb+Ctrl1m7b87Nch0O
i7GNNnEwrmu+TU9BvQrEthmiPTE2DdbpGHLv6t12sPO9t9D8IjQYRt/vOgzKI2rnoj9aGAQrBBDx
c8aOj5ahFqRw+QebbWDjT4fabSD4xezQ5r0ZpPs59Nma6JfqxmaU+5GBUlRsmQDRJ3nri23u6lYs
XQYDBhgNl/4MaUPBdDVU+iPlZmmhy4/gJDi9dxg4VI03B4lhRx/alAl08Ds2qCUIICYz5I1DK97N
yXRMueLV8CLK1zS6zYMVMvSmAuIn1WOd6DJ7hNiPj3jiU/pEc/0p+MmHhc3fjC0RvZZL5FW+0VDt
d+3CJFB7ZoIU460DJ2ItE616cqtqWagQOOMk4SLbfzNEJ4LUgqNjvFb08DYHN8Tz3eMAl/i3STEc
yZD14bdhylhIlmE1bWzE1it97NSXJXsUx/jt3wdXLDV0KWJ4gfzgY4l8rOGDUxP1W/9Pwm/o8Q5N
TwS451UN9HA6uvz9y27l0/DnrNcUkYoFEOi+uBg9hAn0wN/Rq+Ff/ApiDJNUxJiF8+6hnuKOb3Yd
LoXkD58+tnAI/OkyuIZdcRnxPzrvuO/DJrJJpEStke5Txh3/eEOadfGbZfdxoCLr2J0g8P6dhhc9
Jbrm18btTXDG1rqMpDxHqLSmJ9EjdwYeCCYYBvyXI+92b4f9OvBPY+ZvS9Usu33Q5PBfxHrK67Wb
3ums3VPZYB4L5XgGRhc2eAcxxA77Mlsr706WY9PeRpwPXXonvloSVZ3eXeBhzMBaaI6u/KOuRUbZ
b90aV6Nl0xYsAnvvdWYq01pNWG0bmr+yI1sLOysd80yTUA5X+vyGgIYZPzl2oRdb/zQZv9riYKen
ZvjW8gH+MXkYx1r7mwfEaQecjgwAdUXn+qOfR5Je8CeeJT927UFPrxNdI+E7tbWF1lO/6f0vMZ+4
mvpzK6cVn6E1D5MWvdYBygMtDiO4VkxYfO80OTYN/bTvm/yg68FBZmFZNys9WOsEYrZOGOeQPDFJ
sT0WiXUYje44I5yYCH+j0veNr8ruackDlsra1nGSHaauZduQYVxkuyic7eGu+fFdgzcGxM1m41V6
mz4w2YDS5AM5d+LHywIokcYG659ZGUpIU+wLD4CYHRKltPdiufdoQgo5ESMa6pJZpODV2FXUSmAu
BoguM5REJ5R8y+BrmKz6Ky3YY5lrMnQnplwc+OQ4XdNHVG3AzFqB12CqWkyo2AY7TPBe9gx636dr
THSchi/arv4O+nKuIqSnS762uPCXmnepw9p9cXNcMP4GjgTVnvR/AqZBRsJx2f02TH/Ns1LxJks5
pLGQDxmmPLVmoEq7YQ2sqHGF9ZyfkUPI0a1Eo4K4oCISzTik5S3lCxLyp2gAKuV0I81GBlSqBv5C
lOwOJ8sj35NJe4mYniKLb95InnyafckPLTuIftrNsbudmZGX5VIRT5PzeJpq2eJ9iXhHzf5Fxk/Z
5B7z5BjlQACrQ5xMe+MpD5xQDK9smbZZjBCVNuI//mX8h9ePIyGeavhkVY76yxRucx3Y3ckQC0O+
j0f6CBgpPW83K2mnOoy13HxrlA5eodEt8TXbqS+XIk4NYCSpmdCLd5C/26yrf7Ab1MFi6KV3sno5
t/AsOgZOAZQ6uj5l41rTbKFdcz12p0VUD3z/smX5GfjpZbCyJ21g/zNHdtacdT2pgapU3btsBqj5
U5GRmjYOJrVw7FnacZgiOp0OuTr2n2gsykXnow0vAd9meyNp4105Oe2v37ptQMtp6K+tyvxpZdZ2
jp2BLcqDhgzd67GHJTqtG/oCASDixK9Z04geS1jXkWQ6e+nrjDuTtYxTx98kv3XdivNW3NoxiP+O
U+sGu3ms7ddpAGhRuLW07j4vnO8CrMlrF4CYTVNlfArXaZ9kn6VfNo5SHiKvcD5y1cyvdTM6yNJh
D99QOmbcnrajUERmxtPQonhN9MjDnhkkzpff6wN1XOcFZG7ploZ1rO1RUjZKKwx0kCMzccNp4vYl
9Qv/T1RNHWmeXaycUzV6dryafVJxYhkXUDXdMQYu23eGDkGez0xwptEY6Gsk7Se7dcce5o0pB9ga
TIMi+9cY+N2gXQvXWOjZQCCcmCRt+GzJT0tFPee04yDr79wep39nTwpfiG72qzovoaZFepaeCBPq
fopk9m563DFOignXEqGtRc4lNmbCWqYueOrgnv4okZIoNTmMf0VEbPlh7MiR6BkGEF3XVwmcm5lv
Jsw08YBJ9Q3q99i3YKRO7WDfqRu1Uxc7FRG7oycyAlLbxgD/7LDhtdrZelf17O7zos/cfSMqzn8B
l1OuNExU/hMPqvGBbG3+yVHTAB1rtID0vihOmFUFsvgEu2BhT7RhXuRJN34If3Q/VSMJ2ircNDj3
ZWYzoh7Vr2tHMzu8DgyKKg2uku9V4ujlhvvUTOP4E+mxoy35hTpe+L6mfSa5ZTUXS5sZzA+VeixS
MUKx2DL2CYDJX33I+l+KXSChydhJFzF+qZPLPAlCf5ookQ17PQDBqyHv2wrUqoPboDRojsVQ+mlo
OQ2KgiCH8ceere9jJmd6dBp9E/5vn03yPDtjwvI30xorrIORQiDT63Z8EnmNdgSX/F/bc0ZCflzO
QxWMfn8sQQzdZw1LIPgJt56RBKRY16O2BP2nm+mYLsu26D+sQKbPZqNPKBCRqsLj17T4wWbRU2yj
bpDcHSmHe5R1BXYQizm/rgQDgCzP+dsVnWhr3AEaDWwzVSg4hsGrfMo1kFoON8HzIObpwyiK6seJ
Yx2bIoXDtOwqE2VlZebl1ZVpd2gzl8zBWmjde+436EBdjy6BgTPpNelQjx+Z0v2XRLXtR5k8Rrmj
Wcp7PSr6sk5P/2he2n2aBLDvZ+RX/VbTm+jHLWeILakzwsBxFA1JF1W1sZB8v+fGScVPms95uhic
fmzRJCfBIQ6w7C4Mu5yJIR5ZMgeub8KRHX3tZOejDVmrnZCXo+VcolUq/ijlE1MR2AbuIyzJRR46
tcmYpM9kLbdWFpC1XiEof540VI8AOXNWgIC/T3aZlddpytEcz6NA3WDEY/VqG1REAE3QzC/8quWg
LGvbvkiHWD4qxxk8TC4AkRpaUxx4tNqLKodUCyM143Hm/5jczcFS0yhH+FvXpYb4a/CQCPUDkC5z
ik06E92Y9WWBH6e+VaKAGGFF7KFNCDSwAYPR+pr9vH8fLTmDYvJLYEh+oLforkiuFbwoY6d/b7qe
cTgswwbalVOY/ZIAm6r/TSPRRfAJGqFWjjuaZzIBc+clH8Zm27dDXBySpi3eHNN1Wchaj/2TKGrs
AegZrHTjeWmyaoukYUzUuWgig8QnPrEvy8zY9srCelJEubqlcZKO7341VGJfpliiKLtwAaNH8Er3
wzc1ZtGpF7h/DJXnqAC1xAtAZJqQLv00Kd+NyJfYUNQIbLjxehlg1azyA/Yak9PCxQiZ2zyHtj+M
NXESxUj4kVK4u9hSJCQi1q1/5S4p//TuTIh3Yrjy19NEfIq1tgDm3bacl65V9i/mHJRoroyRMzXw
3Om1rWoodTG38jr1M2FuQZDK9tOc80dit0Y4STMw9CR7rwCg1hUJXQ5DqWhleozeyboxAQsrkoFf
qqazBMp3k72ZpuLmYxBTPp1FZkt7yQGgaWtluSJZJE4UnHIRMC02LZykb8pHbM97YbJYVEgsKp6d
Ej1jlvqv706kB8ZDl8qwSzqJNVuiEg0GUqmIfMmL+dUaIZqvjLpr0zUDbrPY1447DKtCelzlitcN
q5pKZxHK45WSSxrYCMBlXoJfEF7+06Racve6YNzPvuA75t6wbyUuOO5ZWHgknVPCIgpucIohBo9Z
DNlMRRBdmTmNslKywIPtjpqgWzXy9mx60oVI0kTlM9+wAM6gx9qlLbT+2bL19Et2Srz0TVIRwtzX
5gfWCYGNBHiOHRZe4t1jp9WeBiH098QN8otrxKpaNmMU/a11JsW2jtA8DIJm/Ot7OptQZuyv9O20
Z5YzkNGcTPmIOVOzMaHNpvyw+srK9qyhKqxbSZG9qqbG5OjZdhXd/LJgXTmlNXvlOUsUcbbdAChP
VbideqPg6JgCTx/uM06vklwivWlIg50UJInBoK0JSq1aKl3Yxkrj7EOSgnoTvkeRobvmkyVscljh
hqqLq3cLTUgUFqJJJ5BYDUdHZaj0nM2xd/KSWl2NLs1eUHGWICIso/nr1O1w7dpAHjXbsyBFUWh9
cgci7laehMSsxwkIrSqgmR15xY8LexzVRc2PxMxKN3kfZkmNBMKGgbz3css9BYmHag276AiAeuLZ
RpGWfQSult813R5v/iCzAcurHr84RmmgaK2xGi5rO2tBPQdR9tInVIhrL+rndpUYVsp+2bVR9NPk
73hC+LaC1jT+CtYTZCNWjGU0lHVRK4JT0XZlu/CLTq/2sivKfq3T8P+NEiJ2NEfpP5Ev8g8qZp2h
n2hvusztlefgyQhnLfDeayXYmKYWOzkjqj/sovYtnsIUyWviUaUMhoATYDv5exul0Qdv+BhkNn68
sC10nerLz7zjWNXTN3s29slioIeER/DrJn6xjb2AYnLsK0DUODqzlwq609to5vFn30QPZ6Y00+8+
n1k9ue28lXHcngjjGEdITiPDucDsxF+XpHgkqenjYHZHv2C95yuPjFwk+ED8tG6f6XPynQ10GG+T
4MEi889x3jReb2qh5z2OHko6ThrB0BgLGZOHRVK2qlv8+1//43/9z7/jf0Y/YGhBWFblv8qhIPy8
7Lv/+ret//tffFePn959/9e/A8MEu8cg0MVdYTuGYfv8+t/PW1JG/NvGf5g++yJHpeY3yRjebrDN
aRX3ScUhQJtuicpep9oUHePaN2894zLagZqtoV6Jde7rWM3caNxavsJvOrRNOOCzhF9Ji25Yg7Wp
sYaxINOQvmUPJeScmuyUpvo06tw4pBIRW2iPFho0NV4Zb+qrrlbGFkEFG/ueO6x0kf5qZZeG9ZR6
C7cmiNnr0eOlBT2w0yT1O/8e+jExW5dHC/d/P9CoUUuMevvjZdH3Px/MZD69gMPN3We60OcTKiof
MyC9A56meOIErDQyAOcSC4mjIxMs6jHA+Gvfh4Q5POfLuU/ir9JhV1rI4k/tx/1yjCrmhBajozql
klNlHLpl8k0i3cc/l4R3Llt323kwcXEMuYz5ebr4z/uAzb0ipgBwqdl4ld9UM/BSnZFGIzgx2TSQ
RK7VkhUoiv6F20hmljljlQd07p+LJxVGFTo4KBj1p27xyTKdmKduKqKwGqAq2RiGR/Qqy0dZ+RCq
YAVXjLkC86F7HJSLJig2Sdn+P1eYBoWRTowevKHTWGZ4L/+51G7CwdB4hO/9c715qlj19vKut7A8
6zJe/veL71Xj6RAfSytfa8hdcDnfW23dgby0ErJ8LyPphS08whl4Rg8g6kRXDi1Hvk+w8TnVX4Hi
kBfGk/tbVuRz4OCx8Y2CxTnSER2NNvRxbaBDY4BF0X0YcANMnbO31t4jV3jeN/57HNsXa12bzfqE
TsmeFjUwzvegW6XQo0SXnyM3Pk+lONWNcTIZcqS9c/SG6kii0pMNey/BrtL5TN0Ij4n4c6emPlT1
vC8SezeliAHcVw0WpkL+jFbewCIrNAv1L7Zgu2eTUPBhAZKSKFCTmVA+AETGhRxmXBtoXkmFeKwN
kZSO9ZE3/GIUM0HCyVoFaYjUWjViva72RvoQ7Ce74MtzjXUr4X7o+SbwWnbZ82aUJA9ByWDaNDFm
AtzSNyTteGqzmLeFzsPsnqLVeHBa/6UQ6kVi7ygvhWkCsC3Owh1O9ZuIG7jhW7u4daPYmwVA95Yy
0T5qZMJFpDCCjfwzny30GB1BJByydZutXFzphNuugi5bJQmv/5xJJCx+Ei569yTx8dblr+fJrQkl
vDnGRfxMjvQzkVMpoCxJ/uL8a/o74PN7D6CQPywM7Ke1zuwSKpy4409AaEG6J82HAcPGvtqXmHIT
yYi1aZPy/ngSgPkCeGHOduKZwVDg5eIIBN0eNkGLCzSUy6JJz2PZXFS7TdA4uZe3Pu8OigFDrGnP
xt66ZjrP8HLcZwCzo8MUjdxlHxWwsqiZjh/ZzuT+q1/7lQXWFSIISFGhibesnd5X+lp10/vjQSvc
ih9RmhEBTj38Sum+zXWYhXDa+9G4dk86sRW4UEZJGhBBB57bHePIPZlZdhl7B/pisbxX9XDVkYbk
gDWHQz3bh8mNjsndPkT9GyutNxUU3IHmdnB2Ftbw1AyOQYJRXZ9OhcA5z0aKqR7v1JzQGIZT42E0
hwP8zWKBFtfw7nVt3Zuv6xjhaYm0zbXj7wRGKCYWlrNNLNOTQLc25O/SR9puIErIgGk7ah0Tvvxh
PF2jySBFDicuxMUC4iL/W/JrDhNmVSHp86FKO0G4bRFOmmuppWv7REAY8jdrqDBLTqE0jrT2C0iw
5jnDKYV+qWH4ibTxoJ8j68///4CzjP/3gAsMPfA92zQsi5dmYP73A24o8wzrmCu+epgMLMGVkQxL
f2ojxnmdgYavpI+4x3AXPrTJVodSjeLXtSSYpHruLxERKozPy+ruTcz30tp1/jdl57UjObJl2S8i
QC1enaSTrsNDZUa8EBkpqLVRfv0s+sVMddW93Y15SFQVUBnhpJNmds7Ze+0PddlGDpOB+K6qLOvg
NGZ8z5ReupgLenpX13QHwUTSiDciQMXHIqemuevywYYdxbnmqdMK6UZHcUEnHA3LZyxYV7cF9K9P
ywOAXrPHLL7MuHq1NUbDB/0Rw3BkISdoFf3Arx1/0sBjfA8i9RInY3qFFAKER2ppKlRRU+0BIzn7
krjrcJVIn39cotTys+vRaF8f11kQhurR9sTbJccmdLrY8R9XbPQ6c9EUmcbjspdZabxYaiPXWoS1
N9ukvT2uv06FuS9SEyzYClvdMXrJy9fS2mczuXhy12TeWqYOycM9qaSjvMCE5GQW2yrObcqWEERh
FjR2nuHAaRN026h0qfRBeFBxnCp5nU/UnShOSxrButZAghZAw5KlJ6B2msSlmKbiWhlsQ//drVQS
JFKL/quISKIY1nV1ZfquOw70iNrG+uJM7LAKnAJC5gu+vO1O25X9jb7AD00pGoqz5DVpmMbUzlYR
DZGxKzfcqJFN8Fm2L4H2GzkAVsm/JWbiRmhedpwbP6Ek/x44+TGeiBPioHjTc13RUKV1CIlEjKXB
6N6ULgc2rNlEEGnsqVaHetCsB5o5DoGcAkWCm8bq4j6+PItQeTDPAuG0yXs012+whsJGlD/sCIXj
4xulftNIdRtvXUs7Y4yYj61QLXbsciyhMqdRJ1nfHZPmYIc8DHuWRrsBJ5ZZdpe2SVE6qOrrrFKh
cMz5gzCFVpbEh1w79Gir1Ab/eiB0IJC680coy8+omOGtZAmdoxVLeZ8jvGqkOQUuL30mdY80MSJz
KnP0r0LVaZDgpnk8MnGVPxeNagDW4rERAMc4ndG+++vZAWrzKkXzx2LyPfWCqFMp74RXmhKrCzxe
7/E06RoqrVarR1COMf+my0A84s+ZdnTFAFTqkUebK5OH3ClGd05pLpUS2tnHw1bZVNQaQ1paic2n
PpA9syCy0jriAOSJBoZdgi1sWHh3upQx6lrm10aX8buI/uXxQNJa+BI2J40R3aVrpw5/J9Pfo5Ev
zxxTyXs8oqpV4zAWVGR/f+WFM7CfZAFDGnlq/R4CVtEB2MODFeHEcJcjkevHckj3Uvc9NuiOAPCw
78Vhan9+F95qOO+5pX0DJofVn6i7sfbGVN13KH4xutufAFbLS4HDrddOch6dxz1yaudC+Bfjk7ad
IJwvgcEgmMFYoOPux6J1QkM1fsyyFOZGGkawVBDK9x3or8LtforkTXKgiis4lqHZKTXxuIu7MoVp
q5NdGKcUYDbB90p1qFjhkKwuo3RcrOJEDjJo37mGoo4VES4hLRqP6ctlHLNrNwzXViU/M/Fh6piW
AQMQz3ThBAoYrzI5fW7upPpjxQzIVyG9Jrb+NoJbfG7OEdNe49WotHtGvDUsb6B5cKfPOenZzGr2
hnD23cYz3dILwULUhJdHo69snkFXRgM8j9OhIBkHG2BdwOSSwCs7Thi1OiN9EQp8/SiBbQhady3d
gbLvXLSxzSK/DUJ7jfPphfHLfT33PSfoBqiz45rKQfGAUmnFk9HH17Lsr86wPJV+K8khVpdULfdx
rR3isjxaEbwu8h5TYtNrczhl+6EaKTXJKbJ9s+ZQrE7HVf4aFbx8I9oqB1MVIt2tuemqZDDX/DDT
Gfc9hwoJRd5SuwoTEHS6ARaAoHVVJu9Y8vrVDhDPN8NZLc3zK8ImfcAIkPacSIV1Gys0GjPmQccX
L7jCNJwbkJvIICSqOjmmuIPGC6Utuop0n0Yqrq30tq02WjXeaE/ezFrcyiBhH+UYbDanOTf9cfzN
O0bVXx21Tj/oOGesHO0Xi9ygu097Q7s5kjiLmpebjMRlPdY6mEfk9j+fSiTK3MrzmNeh3N3qn7Ul
X9ag+JbMnC6xy5DlfugmUhyCp4iZViv/SewWwkgUcLNDNqGDSRhIt0Ip6OfjBrrOP7fqMn59Yi3a
y3hlCBbkfqXB7O6aRifIhWkqc06057nfDe8LyGb5l5oPDF9jX/lcZtLbGrf8LnVwzlbUpRII79Te
GegJ8Al65ouqsuz7zudo9XfZHp85PUoXBZjICE+Ok+34J1OBrRj4x/70dX0mgkHSHASHnrNh1yo4
YRIQvTmlEAkxTqkWFXORHkzNCJV0IhEhC0WGt4HAvJrAPIzo1LizYQa4Us0c+8GwHPrtyz0wFvTN
gq4g6hsdZjz0iEovvIYXGuUNiqfEJ3ue78O1nNgNYG802t75DDRJY3SN3+JSGuZpJI+mqopLXtgH
EJIprSub15VuQTja3+SXwqJ/jpQCMb8cc2YkNIVgqpzWQAsvi4HAuTHViyinKzMpY/Mg/lgUhW2Q
szlJBQYuXgENnnEBTg0g8QBiPj46ZTrjeyBtxjgXi3ZWyDxKLpUi7TTuzGxOeFdLPpZ6Ypi2GcZx
cR873Ou0yFItPA4acYWntwi76rYlYEHMkeBvtET4sRY1BvBLkFtWmNhkn1LNFDVp61l8lMMiqy/u
aLpNUGrLQcs2mZR5UPF+NSAW1tjElmYckKTxtIyH7M3xlspkD9yJt2j1aL4fOsc6NXmgEC+uFTVF
53RJb+kqrqRhB0jcAjp5QV9yK5QyUMY4KMA6x4ur6bjFlZHcqCCT5sDy7qOWnCYm3xZqgElmPfrG
mIoQRaHwXSziZKbRWU0mXkWCC4kSQtcUYSH3SG0vMH6uY6jETjiuw2lcI/CbAGbulhfGjk2gRbev
3ph27KYv5wNQIZphT9H6sx41KOxTtCPmdZXhXiyFV6MgaGIUJfGT5G0bXC3Wd2FUSEKmN86qJY9d
QNVaHTDnge8Lkrd1chP9aj9Hfp2od3xIlqbuRQPdFUn1kn83SScthsWfohrDF9pg47zEyv/S7FKs
v9UCtqOalmqYtqObJvWAaut/rwU401SD0ZXlh9FELAD2UlARDxzb3IRzPA0XyLR35nHiu6RtaWzT
IKLnwqoaeLKskuwzRf6NVxAT4gID+k2wY17rKmOmBwOzeNn2879+iVrl4Pd6xzkZw4jMO+Z9WmFL
UpPH5puqzObdnkvbc9p2+TVIpQAND6i75+Thr5pYQxq/rPllVfv5gOBLkSLTHXPYgYZa28dVGfFE
JjlfhtVpgaS1JFwUyRhIjJb2pTGQpxA3baDNhRlSnwHSjoTiD6NwuOOx43VdqbzYclMfwNsRq6Ej
Pf4PV5Bm0u88i370KrehkaqcyRJYJH4O3E5FQLe28VwzHP0FXpm+jNyD9LXw29N3hGugcwAomxbM
2HatjSa+r0vPv9g2PFsbJ+vjyrEtfGp5+Z4D8aq1LQzDKJFAYexHRmFMu5Ux7+NO0Fv+WPQaWfX/
uxtOjb5a1hXYI1GBy8YmXPdxX6oR9rZdwMF53BxncMCeMCBwza7+VOKVJt52l6jRWPeUNoUDrcZu
F5Pm6/BG72SDmI9/3LSmnmJGPFvueSdI/t1un0xPlDOaKtPm+7d7iKdiR1Nfdo7cu3Mpjxebjslm
WAOjtq+Y9QzgyAa/gq+zE55lpveusu4Dw8C+VZ8XFkOT/gjujmUzeuAsLFpyaenUzHoBgvsodJpE
4uKMki/rJ/VSjjgpSXldQBua5CF3HrvpcvaQZcA/W7BhVoPuf7cvBvy4MuoO8GnwvxDa2KqoiX4Q
tXBUO/vYgdjHvgME7icqyyv4gatcStd6sq5xLl/tvLkWKY45ieSKubisXtEbuOEhZF/3NqenJmrw
lRv77qAkACI517dr7Murb5vdvpQwZp7ba2K1uLtBAMQ1i68aKEoaRJrmzzhuyaiq62BfeWovH8ph
PKZdcWqk+Lz8roVyasdbXvX3qH3L5xQ7+PiMByBewkWXQ4POfMUfbZlCRhDh2tf894tgMcwvvzWE
Axmsprk89WOYY8+BywCbkoDE1txTbu9XJ903oXaNmU7UjeO3ykuMltLe9M5u3xYHOSOdCgGoGUWH
9Ey6V0Lr+l8swYLDukyMYLHTb7a9BqZqIYvcRfs2xrJ5XkblOqi4I+TEDYxPlbOzpSGDH9+ENHgC
w40+GiH92EO5tATOzgeAUPJBddZb2WevssheNWcD6BQeJg61My6M+BrI0wQ8UM7AtfRWTIaGRXOq
TIO2ASvaRBxpeKICALoD/P8Fd4FjfM82pi2ieQ2+EFmGIeSJsCf+DhR4V8x3dN73LnOezJyUTenK
eIs5CQk9wAVj2b50zygaDmkL3Qnp44B2kxhY8FZStK9zFGkRUAPN5ARAbKxGtqwAjFpcjQa7gD9r
DQOq9CnJbE/goQFpeO8bFReGfU1Vn2X3XlT6nXDHllidbDz23xwvxRgT2dXOEpMfr+Wp6PQjkcOh
wmY28CIkgXntHULaVjIcDXAaRcAYHXS7q4tqj+/N/59bS4r2z+3ENlESOJqqWSqRV/a23fyX2Unu
cOGtVeefKQX3j9ThkqlnSJs1DCZdOJtM2KwGH4CmQZWPoZE5MlqSoqad2irEOdMaxqeaZ3J33hbe
v36gKfeGV3c6vUJFTLc0pzx5/GQnjUguQkHbYlZYxnNh9O1XmahFiJQn9UW0grfbfpdc5bXvSECR
6e5wsk20IaQqwyxVqfB+TKs5Njgbnmy5In4T4qFn2ige//4xxnR6pfvSsToSqZzoNklyeC0Zr49J
0DlbwtOakNFQxgZt2h6t4vbxlBghSjTEr5Kcvpd53hwmtNOEWeDN7kY8t8iSiPSiBHWR/ILFocO1
UyuG4WCHvx6XEMVMWFoztrD6cR2ltJi+lpmdu9BVR3ihYXhyqpwuhEVG39pbHHDIs7crRKWmA46p
0Rb0OSryOjtqIld3LBJ3m6r0LR3F+H93vXX3vL4oZADd33uRHdW4pwmLw1o6L+V6iXHfi+QsFOVc
nUFVJmjVeS9MaHctbEVZWfYlRgblu5XPJ0XIJ/24F8BYpA4Xvalf0lS7VBU6eo3J2n4VNYtWcRYH
LeaE9IHHLtDdOKQDto+1FF+qG8czB1tnX5VvgmFpDlVd70k/GsSpsOazsv7CkrXYbiEuRsUiBaEj
7Zc9s9BAbZfgNtwX0fqCFyqTR19+K9jS5sHv3VF1GC+Y54kabpHzq3JKLTmc6O6THWUibgVozgEY
xY+zKIf48znNdS/2iY53yRndjZnBf41Ce07GJ6x830dRfW+09lv35TDb20mlfk4YGnb6J9oSrD+7
bLTAVLBkan1gLzkJSHYQwUzUlyepYd1KsN5dvi0G5SqrlHE3Chv5shF0qsTiAd5EoIUG34wbhr7d
hwRimyiR2+yPvhr9oIAZ21ujMT+W0tuKMMEEoaxD3B0LjeFsduGEco5dmZlaEyGvwY5LkwrX+6E2
2r0dW4wddbCf7X7NWD/cGQjbjLrW4fSVURV5Q20Q7RJSy7l6jy+/aD2sS71OqYz3qYaOWZZn1TD4
H7FuBejDGs/eCwEkqrFQAnhK3/qJJPsWSJGCCl2ql71Mdp7A/S0HTRLz7NNImfNwmOuwj0TYK1NI
/zdkRC1qhYBk9WSV/FMuT1iKPjQJSk9S+RgTrSTai5Jqv5f3MwVDaYEosIARPUcY5lrb5ICYeJJc
XYZJPf0va6Dzb2sgrXXdtE1eq201/Ed7HTVSZbAwVJ8t2jTEamKxvyHilD+dbsW6U45QkNemolDp
4364tyby5F3X4STcMY+m9jSzeT5WHFYsGA19/ys2t4ZdIU+sOnXCdFRKi/lHn+q6eJxO//qN3YgR
dEzvrWxi+t1+cSPAqudWqYdqOdE5yTJzv874lB4fw9FG8YTwTQkNTON7TRYVHsRk3usWONJ56OaT
7VjiCBMaElxmYdrUU2tm3ZApTrePyUE9hTXQDIGdghCqxo5qZRksbx2WGaFy36B11DGGFfBRl3WC
hCYxvrMeeWa1soaRlgMGnWbnqDAaDVQpbR9Fw98uqi3JBRmSBg1sitjtcXlll7Gmqp3m9QaYmpwT
gCKjOpFqLXUbZ6UZbcw43+OUk+i6gFvFlkglzrWPefUUNTV2L9FBMzBkebNlp36kpil7hYECK0FW
IqKYxviIFBkp12c0wbarUDntHjdn2jxfc0Sgkmj7yVvh2u16zKNeZ8z3xoxm+gbQAM24f0/MgZF/
pn897h1CnRe7tOjtMfhg+NEqfOGqDlNgfKPlTuh1a31FZoSDTwM3nguFuoHjCfUEkjtDLN8et9ay
mtfcsFEMGtwRjH2wIiwIBcQAti4L/Ktsmd8KmbaJ6uQ/szZqXW1tekKvl9rTa+nnXzfeztt5ZyNq
BvH7n+6+FMbFb2NUcErE/kIf1uJol50J9AQMIgQuc9AXkVXul/SwGFBCOWSZ8RTYDBzbP4kMU7+m
zZRLxInmB7BPy4KVVd0vAvd27Vy7c/7DyNggevlUARnuO+M0+dsXWkHCK6MIVg4Cf9Kkys8uto6J
kj3F1M7JOFzI712kg9Z7FlieDixP2Y0XZktXB2l8wdNXIQDLGlJEyufUz/uVgNj9kGdn7afxQoem
HHEa/JzclPEpnODXtZbfGF+8L+7Fro1TQY/J6g4yo7kpnumL5udNPp88571xNxFDqaXy9Ol8r6Fu
zUZy/kR0TgicfFSJ1toKEUwKvRx26hoinz3JIKBEt4Ve+ZVXCSbUWh9KdFk4DtCgwHQmE/xc9cf0
iBTjWGGwNxp2yfGiGBM0M3iQp/mb3bxpMVJdIEk2kKQWNVIKP1g/L2tx1g2ilNoXBWtmGqRkKBCp
V+UhfULPVtenxp44a5cXvuhb40d7SSaVhiCOjfqeEV1k4TPFQo97Ig1ow7rL0w6PBP09tU58621s
030PneZbj41o2BtyUNReMhVh6gaNZuMEI1azKPaJZXotsp2o8Uv+4qoM/jLT7UQgPB2icj4uznRq
OJynlAURYbW2cuLgdEVkfW3H+ob5COUmqXJBa5Rv62w+zzasRZUolvENF/wbaZzpZF8oNl9mPXnm
RXO0oyLFx25sDjHnG6NjVnHgEFie3TdtjvdJg08BEjbhln6nbCYhpnFlHcQN0DgDzdgOKWnDVpfz
5EggeDNiifXB2c/kU22B2JJ6aWKNlh+k3PTUECfK+3fmALdR5Gr5rAE1XM5qER1RW34oqom3eaRj
DtVM5d7ZHjJTwJGyr6NqUFA1jAFGhEEKdCPUpzwoTT2YU5SzEUlPkxnWsTgsKjPNooQutR6zI6ZV
G9RfWhNEiEVsQya0Ps+HJ6VZYGBdBYK2oy23RCF9E4jKdL0w/thjhMvEBMGihR3GkmkXqtueKU/H
mBZKQkew8aEGHeXMJWHlWjACKRcL7vt6imtPxjlXY5Yem0+TBlpnkMQVcsRqx6DDyJLv7g7ec4X/
NGV7X1nt/n/ZUI1/31At2q+GoWu0qNi6/l5UlGI069mQ2s94woREmjzRSWM6Gz8Z3XcvqRazMCPa
0omdW4fup27kqw7pWOS/JnVSf9hQ4nj5zKo42nVED6t0ilp/7Jz/+NFLEjkHc3YESA22Q7Q5RPaB
t/S4r/LemZvlPZFb46A0ZnLscD7c6tyiCqOVdJ6oUbHjZNlV2xKW4iGLkHmN6cmhCxUIHSQSZQ6B
a9ag+tgkpn01xCtEbz5WnkqQfU2R3W1FLw9G3Y3vW9nx18dDCrW6hrVk3sSzDJCQ7KpIgePd6z3G
rcH6op9MBt9g0JctisSde0AJQ//HGpB8EVOs7+qymNBaSd1RRu7N8QtaO308dUf4Eu0vHUqMoxAZ
IfdxRLwK16Uo+L0z1OqE+nHUmEagCnEm8C92A4i8hPbKX9fat8vGCrIsMox7xnWJLtPMEmRNbF31
fPgh1ObP4+I7uyK4saAvRVFMyZ5W/tDROV4KZoJlx7xZ6XSC5XTG7wM7ki/3QgDwSpKdEEV9Izjn
+9/vjo2fqZqVKyWmtwrDqwjlEN5A2EjRQs+tyYOc78WUPWeb01E7KZRphaS/KbHxZgzdG03WeGKQ
04UN0BARkDwQFIAQE0CIqRPtk0zeq/5nhR/+az0Ps3HMHUr4KVhywtkNHHGhKBySrjaaOyjWBW1+
lB4MqoxhCFY5OToq+lgETuVrrAC7SOo3p2rfklv6KRWNP+Q/4Z9oGKcpYvMhD3mfQ4EnzulxY5n0
kFY5cLQpEDmlAEUh7yy60NCxrOcs209kqiX5rQ0kpE+vr2rV4O5SzoZtQR+RzjEUvDxOLnVKYnP8
m9btXnqW+YlVhNGnPnRVchhWOMhfNNMG69hb9VEax4M2WKEiuxJju24sg6VsL0kWNmN5VJL+JKnN
2bTLC+t94wrDfloa6b7LsXnXd13tnsUfdE/VVDyLxrk791iat6zFF+LRtFk7m5ZC22c5a0l7RrBf
mP21fpVs7ep00SXvqss011QPgMuj+MBTaHfjrsgUV7lkhbYX9ywHkEwLJamYYyEF083lYNC5ioVr
WtNRPQndOgpUQ842MGwVLI67bO7Psz2eMVPG2XEEvYhLenv6euYBQBmz35JWvzZsns5cP7fju4ob
aVTjJ7swn+JqeQIzpyjQvNgr0vE53XdTfdChGm7UQgNq4dQkWNfZkKEWIj0NzWeLvDiUzbw7ESuC
HjRwxDbaXHuSWDLr069WK+6DutxM1tcV+BhZriDBoonxB0GlGwECstj//3KKyFU1uD9oKsgS+Pty
mjoOObut3n/2nWoB7KpW6Uc8t9xhjlJ8acPSRbh87NRECmwArOxiNDL+ksrSh8NB9ENR1OF3rpsI
PNe1qjkk2MMUPxbU//LDYXW4bdXnoRpF+SXFE8SulSGW3FZuBf+bOzrO6Mc6ykV9kQ2mcWP9jhgM
yp7AeOmUUvT98fvr2DYpxSviI/vCfDXqvkDO3/UkpZviIMxOO/J/oLZSbcPTmSnQT27BJDMwPmsi
mY5VEUkefJ8O6w2O8VJk8nFbQf7xaSlPiGlCkYuAtRG+obLKLfMmKl/TTd9P/xtrgrFLHI21rSb3
e1nJUX1cS4yLEGkenL9SW3/a6fC7gLS5qxKxeI8Ls3UiWgrAkegcuDpbtX9FRf1tTVX8hEKt3Abm
B5xWFmRaExfNiV9RaIMQ2a4br2znGaN4l1M2ZLqgCxNJNDePu7AYeA0yiT7A41aAQfgpa8a3x90o
uvQXNvB38hE/olX6OW9O5BRqnCcmAumTgTybJdVGr1ZzKCsO+tsO97Rekt5UzvIvum6Km2vGr/9w
zyCNxbRVo0g/mp9irzBWzseFwIBAk5XrClgG6zqEjtFlsVwtVJlJ8hox7spoeN9LKrPL9wYCgHWf
ze7Z6v0ZpnobSacaAIAWoyRDdQX1x0mze0zhHA/l4XN670ACICM/msqlrZfbnOG5rbWLao4k8u3o
1+8kAVAQ2PKuwSYejV/QdY5t3x9G6BBa4n992TbJL7CQMwNUfXfFS+nnJyjT9TF6t2ttt99ShZhi
h6AitWMpkWVsgLyxTKa1gDpOvbSEZqUHSKXCsooPQw02PSHXFwn1mjseY6GT9aUU6d0ZzLsStc/6
YjxnANkQ5tDXwI3BM9WfbfVUZgwcc7Su+GKxHh2XQr5XyXAvnexuRfPTs/NsqHCq4Umpdh+0gkGM
RUQWtnPMSb3jG/Tmiy90UplbQprqnyWXDGj7VfT9yyDtpro+NOzg+qBem8E6y3AzkatSrV0fjxmj
S6Olr60+l+ftSJKTlr4rLPvJVt8TbTnJ7JoV4/eSdkX6qgVDGp3mTmOy3NPuIwL2tTG/n/WdMS8n
Tofnov5VG0OQmhItXwCheP1JLigISACfHjgY1puww/Xs8EcAbePFwm7MoRLT6bhDeKW1zdMiS7fC
9rCuPs9ScxwQiuF6faqz4qZnYCc43xjuD3uadtKfelYPS5MecDuEy2s2JMGkpgHSi6C0QJ/nQ9h9
MjxpgOITZZ/Nfkc/y1iJM7oA6pKWvWTA+6Arb9GVHzuJOCQo7EPFmSU+NMNwyCDpDkGcqVQKGNgt
ItoLIrunmrSS3mujj46vTgyG29oC5ADSvbwLi5Qng90y15wgt5Wgwz0DlELrlkuhkL29PiVDcaMs
utT+3cRAqPfP5jPvJn2ue0mTZEW9JP3qrDkkDqOJKQasAATZtYo3q7h+NMAFmahACC9A6Y+fhYra
FfYAf6w7MNH+kOl90/b13hsPdxpb/l7h4I4shY60b3JW/p93Fe3fO/9A/E2VM7qpWZai/mOQPBeL
3NFEnT51qSK10xYqaaumhZCpmi2632oxx5E/F3oH/Qnx2xuGkPFbbeZ8+A6dx5vSG/qElHCavqsp
uWdtnVhPeWx1XzRTxnNC1wPJIXQsSOOyMF7ttsEy2rCyKSFVZcr0vq5+mIXOkWyx22tfsgFypN2U
+Folk6pssZGjU8l4BWuRaR1Y6DTNvG0n+OvjO+WIoL4nPWNYLfRIeMVenMSBY1PJMUnNUOI6xc69
cQTX8q9LWxMMzzv+YL9I5fJurhQZVZnckG9Ovp0kBWedqjo0kbaghZgmBAyVtu8bBQpYZ+fnx/VL
sVYFqmJmb0MGsK2M2/70uBGV46SeUqpjWGdDdLT7lGCO7Zbo2loGhbEmbg4wOEjkLvdIVaF5WtgK
4nR6ScSmLvc60jCpbAmkK46bvdMbJlbrhPQHuQSKhKvcIyOS8JKSMOBKyqSjMqj9uWnVeu9glPIf
txfhKd2edVAOj3usG2zelh53rmaTWKtXHH4yO1pP7cpLJM+aHMw6SrE+U8vAQiZwmNsGUEmmZS94
+6ip9MkIh1XpMB7MpHwVHWGnQwP7TtK1cNz0dYCwr2uJCl9hvP5Ux113MBwe/r9/Y+Niwl+IRLIf
KGR3ma3SVnJgEmUo0fvWsjmlxD+1uUTgU4xoAxZZdtVefLQL0Z/KHJHcONOopn/JgjKJ0+Orbezq
Fk/sb6xbpLhZ7JGlzjecWXrtN+r4zVEn0o+3L71ZesBoWKH8v3/zpcyMXxWMBqaJH51I/Y8iMT4q
a/y1WPbX6JjpTmsWFaAP6Km5x+1BO7PdxQlHJ4vzG0u9nPra0mqhnesAFgU5uaWk2/gw5BbEG+98
rQ0UZFrygVHyO4aEn/qK56XLUPJWFv97J2mD93iEpFTbeFT9j2qQX+2aYBRbUXQoWdvzRASeG0dg
nrRVa2hBsBI/nizkADoGL6xfj8dLStFSSeaGLYv0xq9NvLWPB20SeDlsBy1sn5Zfa8kEdnvqMMJL
0MEJpMXxjRebBu3OnFi7OoVzlTCcZr+qfNTHk9g68lsZ54STAAOC68ax5vFIwnNAGbV0aOBmqXW7
TLmPNSrJNEk+tKZN3MdDGmcS8ggGXy6syoR9GGm5s5KsPa5UKK2EunXMINH+9eDWpnk36+63HJEt
18HP3qmxDTnTgQss6MKC+Bw46G2PcjXLTNBWlZ69Y9zjVf9hFPofJqG0iUqEzuqof6hVqQSl1KpH
W3APHw95vDQDoY7QBztQG57ZEzBsdcTLtQmN5LSuMPYo0q/Hcy+pWoT+N6e05uFPq02Dk8xg9ieO
GBg/caz20I9mSbXQC3M4l1sng66jJW6qUKTFot2SpZVH6+CvBa1ubG+B7Czs2Z9s8sMI1zNDMMis
w6Q8WsuTCfT0//ZrmTEsknOZNeVKJAATJO1WwmdKe6Zzx6Fib66bJ47hT7OXzDMiLdadX4S0T746
rDguxks99LCsgYitPvKHs5y1TL1ch3hZPStPyw8nKYL4JP9ZJO2bbDTftmBJjAXRRW3mu/R9Jj28
DI01ClRnoTWGKcZrQWlgxYtPmWZ5dqK4lYIliTfVybJL5XXCFbfsZ2Pzd2P2GxhK5lWyTeZyzYtj
QMPW7dtWJcfJC136BiI6ciu5qcJlO1arX5yqD/Xn9FvTxTXP09u4wCORgdaYN2lIn7q2fOpieIGZ
5RYyqQ8BRiJLeVcM+z3hyZmjm2SBoelYzitxK+L41n0dMoajxQtIHaKmTt34NEwHM4WZFrf3Uqru
zZAfl+RXGTADGJowX9Er2TvTNe1pR0Yqp30gkomDtTn4xKWlkWqVYswikKQQ9wgNQi2aJ6YoN3uZ
rqR6S5iyou5syPlputayy7QgVF6/lgR9012hOyHzPsi0dqSN44bKtsAPmcjmPjdkLyZuHEJuMThX
ozUC6Cq7ttQuCT75CinCSJLdmp/0tDom7kAsZxYlLtRsXHQUty3cL9gdkQQppdtHFsGHS7LLkd32
xLaoYYqwxABpnJA0XcoHbUV4uWARmZIjBx+vfctohVNpy+tJW9eTHc0nQcfSavx5J+hTYhM9inU6
QvcnvyV7S0sN046fyAlpnEACvwiGJAbCBmOb5sFvElGe1Fjclg9Ew6glIW+uCOtQKgL5WkhLLJGl
zshSuyFGkCpyWIfpcJtjflvNbInWEzd6n3V5kNNpzT+VUDFAyjP+JYKoTX6vYdf6Q+3e1vU9M0EW
JG2IxyV0GGpmKtqQKWx7hNlyHxjRThQyViA4PHPwlSHCBVUAGe/cLeJSRcwwiA1YGy/dDpywARoI
rGCxexAWQtxelf9D2ZntRo5k2faHmgDn4dXp86xZoRciQhEiaRyNxvnre1F5u7KQ3biNrpdCZqFC
7gp347F99l77ZFj8euxJ7fXil5dAutKx72DpmRcrj15uA1Qf8qUabh4d0mBcn2PTO0VNcwLlzRmU
bEp/qxJyoof4MmjWQy7SexDkV9+szgwwe3YdAqCRUNa1XZ0lllebrmlIp5toBjLb0XpfgzbhMxIj
k3XiEW/YY3E458rYzxxj4AziJ83RXnhXr0ZAZBC+h1XWL5t4oUNfVnLMMP10dwnSa7ROcV6dJQjn
oDzVFHpoVEf5qzsO4qM0aYZCrucied40KnuZ3PnWkjP76jmPo+loSf8YpQn9rvmpF/Upz+oTEdVd
4p16B6GVGnl9nxnd3pw9nJoPZQBl6lo+NhRCX6FKtGl89sz+lJRr8nV7igqMel4Wc7splTu/9rap
wNyEb8DQWXiwi4Z9zeRKU2YF5BaDHRgYcLdAnfNEHSSI7NnFh8XFmfwemA3qOzEFdEeHlpWWaszW
wfiT0/lD9mVWnzw63SnaTY2z0xy6VzkIEyb+58GSIVEeRnNQb3yO0vqQ1jOmcvcwh0B+6H+UB+uY
/yRKdmq1tzptH2TWE+7OuU9591nV97gZbr7j4EcLWQEY0bn0i3NQFKe4ZJJNTkYe0YDyJy0TeiDu
KesGz0zPxdqT+h1R4CFO4ye+qE/F9DtWGtJ/8kJ07qUmkt+BQq6r4G5sfk7DuMc1QjQunH9GbH4l
sF+DsGdXbVURbJigNlRHbQoYxf3obQpcsdNp0J4HBfRn0i8lFsauBa4srxooIf8XGKJzbRLt1MJk
7q8tZUuLZa/ub7Nr3xzdvxkwqxiM2+DkdfYp48NOyYPC7CTfAgo0YYga8dmq1QvVB/j2tqM2bmnZ
ZpaM6OAxNnOqqECk8c97xQ67huxXBSjANvmMETgqJfeDgFgY2eYFG38oTTyCD95TB05hOqJgbwE4
hZpIQ9MeLn1HtD0vLg8eAHAzvQSTeXYRZLmxEUYo9FX06Pnjfq9OImBPkIwH7RkCWpHT0qwYcuVH
ZjWhO5IYpDWAV5my4+xAn8YbbwTDOEyXhB+R2OyScTX76XFo2QBl3SG5tB+tgW9nH39GcwwZ8UnX
isca+lhFcahLK496iNlymoP12PyBMExleLyusQvYmbk3BnY/Fm040bjHkYicVu2DtePRIoD/Pad9
B76YzevSnh8KQUJaW+mzeRsgyakuvZjmTVCMQfVCW4XZQLCqz/YZUWwg8e1+4uY7/MJ6m+NI1Nuj
GiWhHGr+CPUY+dn5AX37aBOx/kFUaCP+FCBBHT0/s3vVu5LEXH914eKN88b77eYYEpHEV+uyyq65
HV/awTtVM0y4J6jcqfvQsGbu8e+PP9RbEbQPwNEyP7pQgXQBGo46W+IC9EO9MQ6JqfF5OtV4/ElA
7f7/V15judL+DQrgw0JoY/G6mQa3XsfSF5DAv5nd2rjIOqPT548GI/+HCUOHR0dv6SeZRniyCC4h
yrQwlvZG7/WUl2mD96TSIP9Qg6m/D/MIXpZzNHrIpm+b2b/9iV2bbtFsjL2AMX/2vZw2xJp2kL5c
pr++M9aKNOlauFhK+adkbTDnvXiKRFU2kRz5/rE4cSdAvq4BGYof7TCcnlxaI3ds2+MdLg1n2wGL
uY+uLRnW/qcXUnH/W80TLcalIDgf6E7O1TTKQ8PJeCYYeDD8yGCJ5Oneqran979eYMzVJp7Uj+8X
GbN+AaWJy+X7lULKgSSZkH/ItPn+90teYD5hZCG/aFbcAVXnCyOLxiSKYKCkyoBfqYNFutRAzscl
A3BgELVS5jCGKL9M4imnQdSyWIosgZkh4SfObENWaWSM+IxEusbrQayP2CcgYXYbvbEwi//5y1+S
+oTNjh4JaRVUB7kJxHTOpHvJkvpQlj+GKrnX0zbThodqzB+jHumGKoJClk9zl0A6xjXLDc72HxXt
o5XFZz/fGxEWGurf+1Hteo5O1RubpXUCLdIe4q37atrlyjqnJ6nRsS2ss3hPTQzw1A951bs5OWGX
ukwV1Z5SGB5eEVXDzYEsU+TbN+zb92cJSIK9WZxC6X61JARKq+AorU69EZpufE1a77LN/ljCfPDv
/JUkfLKUgNpLH9OcXwj87otdJ06EkHaNig4TYOaiJ5Bk2ftSk3tpODtl8iFgCxygkRn0FhbblCqP
QZs3sltQOxNwjHhniSD00jfv0m0XeXFGXjy/ufH6jWrxwboyVQQ9dRP6tNhvI7DfHYwJQGWhAv3t
16woVXecIcLmpKLj/lAm/UEeaLMQxnM8iuea+zb9ctKJV/Nr9UzlMzBD5iYThIvoThM7+DyRxwht
kKAjGY8tpoLtEYdE25/FyvXFMmqeC/LJRuKfpnrfMZbFPvm+4VwDZNYNG5cQThJuAvOYXblJXy2O
0Fx/zzsE+JbHV3XVJgeUy3wKyvABBxrSUBE5x5YVqy359dGSgpi+X+K87UJnEpxqi0meaH8Y82Sa
4oaSe/IizQIt9SlD/LJWDd5qgd9CHWEdurgPbuuT+/J/PbkC17Ntm5PLMlxLt5eN+7+dXBw8RTsb
wv2oHbffdXEsrFXhdgsnrU2NJ1i67UXXvfKlmez5HbmLCrW+hqyY4LMFYKrrX1Rtdg+2dJvpe/Hz
jz8yBcsEhbjgLpy12HwnY9goGQzbwK2XEogWmndFTd/3T8rxlzORa6upHoPQtxqMllkKKnP5uQIz
x5qzBqOn5Yq7hma6HoWjqEuJzE1iMoQZemycleUzrjppt47TSjuVfS6/6Sd/vzAjJ7npt9m0+n51
SZvooadUiX8xp6k8wA8mOTa+XyvZVozj0LjwDfCCVav/tLyuWLdTf9dSHd1GE25oJ3W7zkqAT3XD
Tf5fb2HK6CZwrYV81WhfEBx/eUaEfh4XY/j9foD/AsdxEiJNbexu8tr16PuyCdIQhx7TuqPMqH2i
6TgPReXcXZelRKlKUllpzTfCie88mNC1ZPlpl4zZ3+8bWGiySkzydPiOcUh0WQGVpv/Lwfz3r8Gb
1NYM4h1QEza/24lWGfSOzB8fS8e9J7Dbo/FlcMzXplnnyQaGwM1q7UffiR5by390j/EjyeP9LPR9
omjQpQtTJx1lhkaU3Xqzo3DZuFj2ee52aujCrEoQm/QnPV+pGmuOz10W9zyk8z3EtX05g2+OfU6M
HkyI2GVN6Aza4dYzFddr218blAzaJtlCz1qDmFuPFbXFFaIb/l1oXEonMDUD2dgWBb1BrNuz1uLW
p+1yP9+LCin+iVnnJIr2ZMbTKeYuFpPa4W9sOJmQICxumGMVnzLaIFN2IsOF+NEVdNRReqQ9UC3w
zkfQe4Yi27OZ2UmC/pQzbT87VTJYsj7exo6/4a64JUW5daAzwyPd9XGzGwiYtNZ5tKtL7zrbkl7N
cgRw8W4pbjJUSueQGbcb8kDHBP113NjvALZC40udrak/TZTH2lN5EmR8rco8ph2A3RqiWDSEFv+d
+qRsOS9XUKTz7qLMdWW7T8snZx7MR6d3HnQOQq15hVdws31xVbNztjZhYhSHwiGYzDpzARmQfUKq
2NCLGLX4dOM7QblmpM5iuHcS+Rh+lgcbXVneIyUCT/konzDprxsCcvEWUfQ8Num5b+0TjqVTQPTA
pgUgd6aQhPBBi1sGUDd8jUId4MGa8YFbeksVGXBjfJCHSXn7//PxRj7Es9lCIMG4prEAMP7teAuq
qVJxkEQf1piRWU5I+q+AcTpEOntchZyJ8W++SNk7Dhwdup7oyG6XvczelBWML5pTpb/btqDYmLpL
9c3B/cefOSfccBNq3E4qN6iwJFdLU2mWvQyDVGs9lfg0WButO2F3F4x+9ZpRIzr4dtBf7KaJHyKW
Z+gLXv5odmb3mI6j3IKvs2hO0OhUNxglJ56mO/bV2C9LPUWugHycBbHJ52iGjvLfX9lodz6OWHQe
mrHwdtgm5ZsTCdY+iBavP3gB5afZeqxn6q0kHcvFyAUU3CWtQcCn1y1puBWAYjqyh+4BZzn57yr/
+H4ntojR+LRegwbB2xHUTIb60rSQd/LNE2W9D4yqov8urw/fby7WnX6dpUa+7Vjq7ipsz6FsOdFY
wLxpddYQc7PQuPqYosZxeM+9+P37fXcCiDQfLqwJRaWxFdXjEGIcq2S7xNf1r18DTj+F1DQOUKh4
HTWs3WUx8PffFCl6omvYg5uDB4jIsKh8qU4KicGJtLPQ7YvvL81SSE7TkRvCZ3lOa3mjUuzefTWk
eX24gcjcx5lppMHjR8Sxflks3JG1k+zte+bIStEogxKqy9CLcbEzj6c26A5A2vN6GtTJBhCnrT4q
WR9IwAhCX80zRUDkl+ZNP5Q7IGd7DDX7+rdhye9RsP3NhpJWenPKL3WKF1N+FbM6JTpd6QPZ4s+i
LXZuaK3pjz9W0MhtyPLuzdH6AxGQW7YB3kdpVL4DlLsbB5rDJojVXNpGKhq7+qx79V65Ye76r9UO
HFseiFvlhn6v4EHmZ5ikNGPRQ+tHzxhBOi06taelqtmCWUoMFi6vOWP4c4xdPj2yUVrPFSFxX24l
/Sbmcz6Nh093bWY1BUb2gUT+vMsoWJl3NrduDwKMmIGFT8emQVkBRsDc6HKCf901WOsSFd8o0j1d
N3vFfGxipmNerFJtP4b5F8lp8shttctzGpZmsdenazbhkBD2nvTtAYLJQUTdAZjRFaPWGvkIULI+
hhXhVkoJiQWDV0qbcjfCW4opQ/bnq8lnH5vDM8aWdd02oW75Z+qyBrCzNqcpweJHt7Melh20nb9M
ixwauBfc+2fElnQ2LtGJZw0BIJe1s0HlBsxt4wje82RTbCZdfjN+RyEY+QR93pUGT1zjswWNojn5
ge9sH1tXvlC3csjuQP3upAMfSI9uy0EPu0i/8vKqKKC7JMd0350D7tRDyUp+aUfGkCpYq4352boH
XNVY+UPa+c3Hnh5MZhS8kFeWbFeXf6sia2MSR2m03wab6J6WvTz7FbdXy8tOXUN2YLc2WLKO+X70
RjDmJE3n/+3W/N8WxbjSnMDWfapqdFP/Z+K4hQUtxi4uf9q9DjEmiHT5q7Pph6Tvq0nISygPHg1h
jvLBZJyAB5wCql11FfysMqbsA6457JxVsF++7X//cRYYd6xYJBHKunA3BqUH5MWG/lQV+FobZVZr
K6LFxaOMZOvqk3b1ggDMa2D2YTMNFZ+8hK98JduLy+r35llZcsQkL7cilV2YiqbbiISJBm9o8dBo
9fyY5NCaiimA8/WPF5NgV+Wb40Th9yvCEgE4lBan1ffLKlKNzgeHJdf3axPJ+Ew2AS1AYiiRvoLC
mxpwldsGGujoe6FlejyfdYNCzMKTq79fs5tNWjgEMUqrl9PCInCDxBWoE2mYyS6e8iBsFpJfXNGD
HhUYyr/fDGM7D4mk/f39hrzOM2CAVtAIqXbeT/hvVsXg2mSLIOQY0/Tnf3yPPh2erdmdMx9iCsUQ
ahPjrdfoXyeDsrV3NrXkQFgU/5I4a89knilr6xb+luWQZpwU9DqP7Xc6F2e6zaSPl5hK89etsv03
0M1vaZ/fvemJjNJLVEjAMvbjLMWDW4vbeIiD0+Ksr4vmrMrk6rfjLV9nJ6nYIjs9TWZbIQWVK5S5
wxCyD6Q6gbxbx0AXJ+l1FOuaJw34rrC3sIZCVtBrKCDFeGj16YD2cFCyOSRZdtBaSk1ai+SR2vcr
anM7++DeCdqwwBM4/agzynbl7D8LdZqXozJAu/dXWs0F2xx27Ix3I1WWOMuofgF5sK47sr71hqMB
o5C37tnNGdHEfi7Y2BTAmy54J/3AGela4MjxYfXNeYG0mcHed0CvvPfiIH6ik1uKSnj3yIfmJOrf
M4E7J2Ch4N8rLX3wV97OMZx3M/ffo4WtqIOlKLU3dPDCElcnGdcF8ySXorOG46EkuJpZ615I/J/t
wWV7VG50is1Umd1YiO4bD2+TGnEj0YDy7WV+Ea14tQb3Vf/lZBqrQOr04uqh3H014zMlWrms7k2h
7kMh72yMt1lNhfxj+VKl053upjvm1nsqscSjiMrSv1p1Bv2c3sPyp+ZVZxfbAUWKLgqzRxtFPazH
W3VieU/RT71xaMbAfxz8L6Ojp7v/EPUsy8RqbmKzNHzX0M1/0D+tGllN2rn9s68AR6+EF+tqO3SI
MitHwTOFSmkoe+fEOhY5Ly3JgMSkueJDrJfEpoda8HBqNB1Xo6v6xKLbFN562Ob2SMqeI4/O90Ho
EpPz0PxxBrfACGmPClWiy+vHIHDEpwEalk2wThGGJSWwKCKtLWgFl0bxyBwbvMFV/8zCNbJXqdOX
zU73MtECOY/8W8MP//CdoeooVVPyM2lhn1KElzJ9UAVi/+oT4f0Rpkvqc9Aa99pnpvUr4axdWDaS
i2G0CGe5lk+IEi4P1B9eCU6ceCl2Q16l618qN5A3TVfSDTujgRbVzg5P5kLEhJWayqKaceaCfDex
rdAwOoBHLvyO9VmUt8GPKvWmgAZQreTGU7bdY8TIwAk2m8g9QG0cmhqTYRFMF8p2qPmxStkgyu65
rLru0lEU/TNHEb3Khqd9V1rTbz9fGkYX3Hh+cGuKTFYeGhs9PcCq3bAKTDqLSeoV2rltEmFsGPnN
4AlrCm3IFPYY1JIZNjs42K3xiyCv/uH0EHDKOZhfRMJVHnKXLz69OkAC7ymp+Iwto3kmVzj9NGVu
F2FRG4PNXr5AIHdMkFSgF1I/X0culcmc4k5xK8Bvnj2SXZ+W7VJJVAayuyVLThUDiPUzleVAm4pZ
ppdoHAYMZcOEHRdvR/kZFZDDmBN8OvScMfGRz8cloda21gHNqc3Wflym4qDpQ/3akLVkJ1H6Nj6D
ZqbxS9L98UXku2lXHo+MHQ4t/ZXToKd0PMF8sBKmSp4y6WPFmwaIA3jOZnZ1BjZBKzaXMPJYk/6N
Ah7TvZHnv/xmAcD3uD6ICLi907AfbNL3sZjMO0xxzP9T0Ga30h60S0IzB6dOHgnE2wibOKoIHk6q
AESotC5h59G01kUXwvmy5HLQmCKizK10WT+wtEehI8E6BCfoTku3cGzV19T1QGK0mZP4a1Pq5XM/
zixSWqCbKNLgYKM9yfJyO9cG3p+5d46yqTpjxWUQbgTwkPzeZxOBfxDdAMYnnvVWZ/pvvWPTvqrH
ClnDlpqkXyPBQNZXlUPjM6rlRxH5/s9a+daRhCxfxc6gZUphXovDGEYTLS7OiEfR5rvHhicywKa7
aJ2aDweot+26OQgwr/hlmWCzCz1CbCwAVfc7wpfij9Qacc9x+d3pSYBWZ0JD/DLzmo08C5gFotMN
3ibtZElTm8KMsvNKNThMsvjSr8kwN1/w+FOe82Mw/nB0FuoIVCS/6QziffDRjn5nY7YQ8Si8p6Y7
BqlQuLL/XalanOKk9j56Dts2jKZu3A5i9rQLITEKPbSS4paVTNv8pTBrfQgZgpNl6JBMsXZkEnuX
+NcgVE0RTX0aafB93xh6uco03S9CFwnCXi5x+h+trsp3MeXuB9Cb4MMVFTBJTuSPzJDdZxLp+kXN
+Bo0oxDtGnE/OdkOlumQaUg+NU1GCKKcTe2N1EnAGinn6zYpQ73RFaIpOnvG9gDFmX6FzOlex66l
JmASkMOr2CaZGacL6l4T4k3rXbG0FkkEUD1uZmJmuvdzNISxNB234DPIaXxMdKN+dTgNT5Fho9Bl
ebUARka0T09zmj9FJuh6Ag0NOM6h5FQLZ+hN21Z1gu0g2xpGW98TGzcZSihJgLReWs1Qz4YwScjX
ab00KkSQrzHjJ+ACusqTj/CY/a9MAbiYE6EBmjWj5i4RpiG2DDNWycyzm5Isg1l/YF5acE0GbGqP
XvETyxXI82nuDtYm4CX63LV0zAipN6N0DI3NQhpVKcvWEc7/d7s1gneetpYVjhn4dgoyAOkydDYf
9aDMzz6Q6YNOevkt4APE/FlXtCm6JGoeEj0amJcrDf5PJScKGhuAiCHMofqXOwo85k7lc8zYuUzf
qhEHclU249sUqO5JC8TydaZg5o9hVjr+kSG1MeyAU2czyXm6wkMaUMGVOdkv4VnVj9wsCfSMGqXB
FIhpSWjbKjBXRZt3RAvhTrzF3MffMZK5P8ki+b9rykpedcNJa9KDQXLzqqo/8bdnvMH+1perzmif
1eSZRNwSE/j1RHfC5zAY87QuhaPhtoxY4ncNt9k95QrAY6jCyN/tPBNfMZj/eyeK/orHLoaVE7D9
WVVp5Fv0qLm5w1HJ69Wqyn22wddfBj9mVaDGSm21IBkCBE0nvnatPt78wbIh68jZ+kyFcr4qK0kk
eEs7jTaZhBu0qjCQgdfn9PuIbSK9c1IMT1PUUtzlFC6+BD5zNV232FNEMW1SfXpxUbLCMtPAErf6
C4RNfHGSawc5gw4fZ8/2lOqVPO5uOjdwGz9e6X6NY7RO2+zRsKrizxiYKeYLbpUNG4Ggkrc66WMV
AvYgbtYWBls4VXuQsXjE9PSwzNyLy9J4avTJuA2m5dIOUKnikRECmkWVZNo5AJQ7rCwHVTRWbfVp
6YKHH+65n8Hs9W+Sg/pk17g+BfMEtdyjXxy6oexuAl8Si8TBZNLEBkqVmWvONXsCmmo+PUncmutV
M6bboEn9DuScVVyNImkRamqPo76unIcOBwT1cX5NtmOg++etULP5arak8NkDgGjquhk6pGmSHmGD
a1E841XuBU8galEhgNxhLpzAodU+iRVSzBFb884DkYCqSrFoDAS5YvVM6paI4g1RkX8uauujGDJI
/KTJ8mil5lHrV5RgezxN56L+aWu6k+0G12nfKpJZ+DcZNAAyZvTL1q7vP2vGUCM1xJV5ZZAvL7rW
ASLSOOTfes1KH2ZCkQhqmJs/tCFnj9MnPLFDSWYfaKnXN+2Psve0H5Y7kpPLlTXza6NcaSjgV/Wz
H7I2HeJ1C5AB1H/dKRSX3BbvmjMVzmqBiLUMj6n5Brq89J60WJ8eLSB67QFiWaeBaYoLyHmavoQk
zL6Z+tDJxSzfxjbGTaBU0xLcaLWYIq08i1O04X5wUc6DoQkYmhvSJwYZEzyak+Drzx6kuEcqQ4Up
OgMgLShU2IBFWln01yTBaIcw7lDhE7PrcBb4bc3/wDY+85e+wqC78GuZnVVHqcJPHkK8zzlAAlvp
ui3EzRFWBku1ZqDBzdDzf6rdpVOBWYNW9Zmb6UODRAAVv8miQ2zGNLFYLZo81sARb6vdACPCq4Mb
dXZY8XRzKeEheq4LmhFbWNvH2U6Nlqeviz7uv7rGoC+QMEL320D6W9KoqZHtTCMzjG3Ua55xUW2S
fBJAWsJiPsjttR4U5WOVOFwkIMZE3MRMS7CwX4gO62joGdU6oTzUdjxUyF3cKj6kxsPZ9WU6bfSI
O/kW5mv8GQyirbe6W/esTekFfKW2JntSKjVIhbexPDHbReWp5+eOeyUc5LaOM/YjRdG+zmnP+NcE
TRzt4UbHb/4Y2WlYUoswX22LON4uN9XswQ3BY4TcVCzdmYnlRKfGjPppbXmV/sog51khg7aIT8xE
Vr3Jh1LWW+oOemInKd7VMHINK716g6yvnVQ+TIZZGPNB+jP+L3OuWpe61iF5TanRfRsqPZDv2VA6
xborApYN2tg25iXy7BKobGU6E1g/TH30/bKXu2qlLpxjoZvF8zDh6dTdZNm7dy5dStFILyAr0dJj
jxJ0T8Jg4dJTzUJ/o25hA4drRsFQYydfyVTSz0OyQ75rrhP88LWSEEIQkeaAahDAUM/0NLvWc+y1
4TDV0VM1Cgg83pD0jLKuj0Cw3MTLps4eop6CmZBPek1MCfb1Nkdw+ZgHPecg47QvV1UtuncdmOFP
PTcQyzMiQfGWacm9TnydwA5ZQj54jmW8ZkQPDOR6ou0s2MolJguHlO9lR6Yxs6D86nZuHqcKz+zR
BLg04HEOtPHsL3dLZM7kFlRR+SB62zlZQtAdyZjTsQWEH0GMSI4AVjrvsR0dHBr/oWI9MHrS+B/1
qGKKmNOOSg9DJ2iz+o8EtyjN3TZIuWzICEl38C/RuqPXvDCrP+D7+m+p/u/Ltu2OMLlTvkQOAKS9
ZmXmrdJyzO+8gRfqvQxws3q8NatEv+pUg7itc4hbuB9jXgS/iqF1Qn2mP1uC2l/N7aw/KkIcOEyw
HSoJsyLJVOQikBnsf01WfRs+HPKce8l8jy0LmnWUdebOsjJtzcKhI+kwY6CwTbAALpGKkf8szW+0
lhZ9shFVChy/ddFtW5Z9pq5Fa6uQlHf6NtwCABNAdGe72bZ+m98MvgMbe9ayB99p9Y9Z67ONlSh3
W469c7B7D5tEWVqPPTekJarFDpBbvr9qrJTpxsvSYlcClDth78jPPpi+rVPq/tHxFH3dWje9/JuA
MEXE65qkJcSxqAiRRStbjuooQ7iVI5klmbzVjH6niO6nvTcnzqnQPRUWRL7lOkV+2reTkeBG/C+d
oZ1iIrfKmX6m2swNIHUpL49Enn9Ku8n3ckjkw7fyoA0pTm5JxIK4W/7a8LR6C0aum2Js8Z67Hk2j
bL7xnXcoz2MB+sCXcv4laxUcK3oUNxomn4ON1LuHMNN9Muj7j4BjyC95JFCT0XwqE85UHJgk0WK3
AZnl5XtWSMNnDisVdmBkr79FDMG9euMSzPg5elV+TupAP6XJwD29NzK4RrY86tRI/cJfZD82voyP
rZ4reHw6SG78bM1DqjgFENzSu6XTaySiLFiskMF9cvxi4y6Xg28ZZBBd8aURI7/nhTs8ByjIl8EK
JpyalXOhhMw8MTh44JU0xF3Ta9G1HChmFTsfnqbuhudMvtYVieZUsoD9VktgwonDqJz0x7diImuP
hXHfijc3T4eT3zTdV+cY1UnavBbJWnE3CxxJynXyY1PMVCBbRvzLSF1/O2cJDzZrms+WFufbv5QV
Ny59SqSjpj05uIuPxuzNJyOj2zuyQU6JJI523RCBFlgUFxyAnBxipsnxX7JLS6v0BqzBcOL2jZOT
OfxcpF4Pol3o5T1ncqU3bqjL42gF7lFVbfOIAtRt/7swk7ZaOiN5Y3le/yXPeDrpiVCYs+busZHR
ZB+5Ap9DUupLWWCb9JuurGjO7ntzl1EJe5gdp6DF5L+EG9OMJjBZk7lp0kY7j1zCdsyqgDoBzh2J
vVi7QA+w3wwRuzZLMw+BBcJbObKgKRoYuTNjwJvpl9xYRF6OgimHgrFuyWymHuQScIF9HwFvFNP4
pLHcPf4/6UdbRH4cVbuequmNoUnNWTkNZ4RD2oP2Um/Bdv2XGFRVJUsa2093rKChoOqWdbcUY6qP
rLAq4aPvBzE+IjnnoTbw5FFx7dw0FwZ4qbvNRsYRpUOND4aNefVMiUGz+RaQjK40SA3P9EcGpYOl
Q0ge/XW/nYzGOdt8uqCDQOzhApofLYtVXtwB0WnZugHPKlgWzD1JaZPnMJYDK1lbWjHuZJd592/N
yZ9KZ2XhjyHtmPAAd03z4jJVHVThmNvBBSsGcxVDdV5C0kzwx6qSDII2y2ATZ6m9nX1NnVEVgj0I
tbNPeQAr+m+tyqvd+SRUR28N17AjaZdxmzaZ/m/KlWnyk8wez1pfD86hyev04mQxiV0uBPs+wotT
O2zb6FDKDgiKL0Wvjy+mpaeHb13LmBbydtamoUcW6jGTGunMReCK0YyeTafDst10uLOTqtu7ecTz
Ju37UCuSYFfIQjzVru5iXaX8uLA99VuNdQNzj84Ipj8SrwlhZ76neKLrDAygv4w4UTTvfFTW7bcu
FpTC30wIBkS8enVVWutuqs4sb2D+eLbzlNwYC5rgWynzUdxeSgDbt8iUcltbhBOxWmS/dTlxHxgr
96AFAQviRUXLqMnYD2nZHYLWK36wZYLdQkL8Vik/IAMaUBwuMR8jB4wLGsI/OVM3P9Q0VmxAdMjf
SYHsnFltxIznDgvgQK2hjhkwEnTiEKMd/aXAkY2CVgdC8/KXCgdQlC5IoyFZYg4EVM0YbDZ2g+fK
h+hoJ/hjyHZ6u6pdGIZ5LZtVXJt9EX7rdEY7B5tiYNH+l1hXCkk0KWWB20nKjoy4Qwbqs61BJA80
q/gMTME1YeyMjb7ETjjCp12Psow60+r15VvR82IbM26j8bwuKC1SZIKO+hhDoxC6eCn0bNpw1Atm
A9ZL1tSM1790vtmVOJM6IyXNIvpD5dL387fiJ7m1PlmzNl6zqLS3fcHjSiFcnQM/pufynxpgmRXW
vnMyE5zDv4RAa2zZr1WmO7Pri/x4Z8aOdfIaEcdcnNpsqZRrNsSdMGmIkY3lKuWzjW+0gHGP92v9
rRgm4zCeyhr3qGOPWkhhC/0Ii3bYp0QGWVkD47Mi9k9eF+z6gGtO3OJgUjptNVgx0C1qDeCr1tnI
mMiKU5y0z2mNCBh2pDeM9V8KY2lS24DJS7A0jGUd9IeYmeXxW2yMEqM95JQSh8qn4zHibn/A7Nhs
vqVHVdkDFZWoZgf87P/J13k1R6qkW/QPXSKAJCF5LapKKrmWb0kvRMvhvU1+/V3Qc7vPTEzcx2Pa
qAoyP7P23qsznMsYW3j1dKi7kODBmdzwUY0xdkoO+YJLJMjNzL3LbSxptTyTuViSq202KWpHctj5
GSlT4XCZyNK6ZXCliRRmUjmHjG54UFXIaGcIvxc7Qqgvs/Dt99zSnQVcbEd09u/hJea9CCNj3w6H
884pQDXTYXzysVx43gaaExvTizxpDIROXnECmDZhqCzrh9mM+XXKcXaH2MvCRjTrA5Or66Cy0bzY
pp5LGbFTdiTuSl7Sn3lunBx6XrgbVvPpeVtocVZ6ITa/ToocYx2IpnmVnqvago4fEoHsrUA0u45G
uxpnk8EzJXYJld7XdNWXpWWjMXGy9PiPSenQJUd+cBHoOYK/k5M6bXNTFCqU8tKfm9u8qafA5Qo5
dwwUbwtOdVdopMaT69Bvpo7ZIqTC5s1cKMWWlvQClEHGueeTM9gmDgAwHfwJFW5/sU1YBWDVFYuU
5CCZhB38cGzORiYG+2n1V3VNMMZomKbDFHv+pbB5JH3Zdw/b9NUPp/hYGlqc3IJCwsgw+GNt2eBQ
2GeXZDirMwyG5tusal7Ym8dUHiTgSCmti8pH/bWNaC0j6W5Go+1vcDSOzk3ui0NRG/XJjHVxLe0E
q7d1akvisXdQ3NR49DO5tTliAA/T6BFQwf/hNEQMTJXXPcRG5R3iSMfHLCy8g5v1fUBU3nyeOdKh
O6tz4jD/THZFTDhI2ZnJQybL/sbPCLqCX86/dRNSsWglFwKs/fwA/gRqniT6tE19W568C8xIrIuZ
cJijJ1wbw77K3ReTEvT3eX7b4lf4Ck7usPbCh8hPHQ2hvYqtBhPDnUJU7GYT8Oo/g2I5DhR9jPjP
UWf0T2PfNIjJ5mVfFUlO3eq7J2ICPpIQl6rKjgE9YZPOOZp47EYAejmV1bEqXLofH+unRIvmIIeh
vomxFjrVRptc/x0vQ2e7p8IpO6oLVmdJy+oe+RQseq40gb/8Erm3RTJ/SnuNKGyG4l5huvujtUrv
ZCrLvFcNYkqvKPSHWpVkotGabHYfOmqbSE8K9LOKy+n0eyxtD3o680gYQkLTWFcuHzE7F8c7YV6j
722sk/41rh7Zm08axuD3zJrdzX7Kx+iCQRA5W/hRr5i9uJlrXHgAnN37xmuqIzO+nLaPUfZgdvmx
GSNrb48I3hptqUPlOiyiM6Gf+9Cdj5k1DofEn8cjdkCU73AQ565rFRcKmu7HUMXJo0evd0NKms/B
b9yCCLqHxEjJWV4H4A37oT1jZhZB+IEGbc6uSrWef1FWIMzk1fTozzyHDBQxH2qH8NXWNCw60FZf
kplZ7jFzLC7r1iUNIxzIKgcO+7CxZeMFGIEsZhJucZpimeCN49FKiUOxZTz+QGA0XI6I5044LRMk
BWZ8zoY6P9Pw8+cywbBsm68zXEt+MPGjVPEM/HPVgJ2hRlrXV2F+LuKw/en7Jr6XCSRYl0f9CQjF
hY9IbGi4qTsbZlscooTP1aeIZLtt/8q4YXnQWMN1k1UdFoyPrywvJCayLbGvKx3/wjZN/QglgvvG
n0k90U1yLxG8nzNwH+5SBoLHbWQflWXzuLokX7CEFkE4u/7BZkt9Zid5cQTXTi965otXo835My79
mvwmS96N6nEb6y9uj5mZlQ3YtddJal51jus89szZGGWGLfi0dsBbSLkaf+SrZ5qKs2Q/L7l1TNlr
Xf7n6F+kiXOT1+x+bX/VoblgpQxO8P73lnE/G/74TDJsd5PA86KmZCswV9SHyOwsPse23I8xso0l
stvzmZw5uOZ1SVB1OJ7khBQ+a5F754Nd4KdWlcZhWxmEhjKuQredjmm3tpYpd0sW4nQMMsDm3nLG
XWyIFHJ6oF1yIvWYUXbho0oG1eVYS8aKYYgRrjFfOH1kHePYD8/YWsJa+ylmxOHkIhezwceINNsx
9xcXqeE7h23xMNe1CiqZyTOe0ujcTk1/LyKKWgbw4tTINj/i/Faf0DX3B0ZzYv//bCY0RupITkPj
erYlwsesKR+3DQVTu/FyItPtdttSlIqwv9mRy4NEsnBpWphU/tu6om36bh9XvTqzVKrO/7W3WBig
7S2iDnhzDOyFyZEB9K6IBXTy+Cws3PHNa9zsEt+r6ip3pPXoTl57SaURXVIw4CvR0mUXc9sQCxjx
FcQSJ/weI9nFb6yjO1fmvjKL9qJqJQMQUQ77UeL1nvs59qzJbL9se4+kju1bejDFFQqaJDhpAux9
5bmmlTsrDS71yKoQK66rEIF+B9/IEd78zz7EyzrzXsN076tuWIK/i5GGAddH7JKF4bRee1S6wbK3
TcNjBuURmCQdH3zTmICJxXwdZwtGVJkBqTG7bkJMhPCv+7wPv+2mKPZYEUakk9nDfJkM7XgTs758
7CYMlZOQ8pYkNsRlrgQ4wPXr4IrBItEvuVKunM9aN+6OMsxQFTgKA75t12IbqwH9gApzWTWpy5zQ
rTqkhDa4TJzD4MDz152+dGIZhFPTcheQZmx2zpOHMehkx+qYlDo6GGXTHlrR2Eh3vOwciLq5y6sW
Hpkc1lPRIxCd7IEbiU1NTcrBd8qsP+gWsVr/oS2fDNc729Y2Jn3YIWKEF68Jb7j+0G5dTUT8kjDs
6qTC+SJWtyR3kPIBBA42W9WHvnfIjLFgW4U/WaQSKHXcVjw4ZuK1bnco7OXMOLXQpMjIpEXs5RaX
Rp337xjb4eCTVuInscg8TuZY3/cUnedFjIknZ5eF8xKHOvErgimGmlF0ilk8q8zglsK37rDorL6S
bUlsqYzvR0LbhVUl+25Z1LExveqzHdEgVN5M6iKxG2xsRHMlAcD3VDPhmWWYBXKuUd5sK6Q4jStc
gxpjzxDZvs5N2VxwZ7ZXesZBbVso9Zy3h6RQyzkjck7PXEwns+ZLLJzIuFKqc09sRVKCJqS4+71m
0gwA8CMfS2K68qGlmZ6hKpcy8ZJgVGm1Z2JERIFc3UhzayovB1HpIBFtxZkU6nm5b0BA4sPvhVRS
CtChZVryH/CADFpKn0iwtE+oHzTwV1ZMbyEk5iFfwvQw5jam9GUlL0SRWY99y59p2BOcsfLiMwev
oT37VB+5nMoexsY0jjYHNXkUsbmcHLvIb2zf9A5VbVsoFkx9P6YaGwFn8V/7GlN0RfrEVT1hH5LZ
mqfTKqeniYfsGI+eePJNkwyHBLnWdJjjODrNRdI+Sduez6XsJ566iHE7H1dzH2eYR3mYXB0qHuA3
w6Dy3Xd8KKvd1TL8qNSUAf2xLityh1yK3Namd99kOp2OM+hJ/457R7H8qOtG478ACLb/vUMzmjp+
ZcOL8n3bo2VW5Z/3yDzuJ9etT9tCLY+RmbeOIX+Z/WRfS+xjb+y4JhI2ESWj9ja+8heAtv+yZoN0
DfewOnl4/3vXVmJS82TUTrNqJNB5yzzDxMzTK8rnfZHyax3V5FMe9YVzTxYxfqUanpppPTGP61au
jaPmPFVTdR2G9shzioFEmbgzzdS6ohNtRx4duJ/v3OV6wYTBpl+tkCokSVRC8xv5HRO25DA2RF56
YikxYViWgxNX1cc/9nheInEYMAT6+lXwvS30loWsppq4t+ukwsl1sCLkV3oKbwcotTM1LP5F3lAH
arTs55Fd6EezdZ5yNhzRrsmVut32f9zG9fmSl7irbUtA4aeIlM0FlWHJKGhUlHTbSjAihfXYWaZ/
2PaCFoTDqTHs5t1j/s+EfsqCuE9/tCYWNUOCiUfejsOxF4Syh1hsEAZv+6ea+J07rlT/zDTIQBPl
HN7TkDt7TLniD8BEFgeZWJ4MjKDvGlr/oOyIlyVbxd3rrKqA20N5VXYAwjrv6T2arqUKNYc1kZba
DKDpqmzS5tCQ931KmrY8zJ3R7nkj5r1n4rFICUGxORToUamvgm0/2fRteaNmkjR0qOI7/BTgHTDp
gfQrdXMUYdtcoSqZTkrj6uKbvfleihqfvhn85GO2+uqnF5f+3oja9CWNdEVEm07z95yJ1VdX6fGt
I4/oH8vNttEVPsNx+zx7hvPkVgg1V9rr0h3b+jiPmXnm8Uq+5DmSXVLXNf5G3XhWcDZcRRgBHjiV
mCeRorAPS5CuGQeBMxG10XEWM9EsnvRO/3VHGndaMyXrCiwI3OwoaH5rLndLXk3ELnH/u+Rae7m9
L2FbbwqfhtiouTyED+cfepuPcqqOfxerSexo7GGSkLbdii69tGVfXzDRCzr6kv0/dq0NTjjnsLw2
1a0wb0bX86jUB3DFWPf5Veh48WPuivGWHsA5la2zXBGjkqKadZegL1zc+yZXE9JDtkZnVtajr8Po
QlEX7oTvtE+h6WAgty1uyQAzDzZjzwB1lbyOi4U5pyGtz8WKcXGoLPnMRdWCIubEEglyENh640eV
ZoYRRGoFzPkJC6yyFHu4LiU6z+/lfCoN1dwyepuPHWFyTmBNiZnCq3b8FWY6Kb+pStTLg3gql3Ay
d35LMDwHF8QOAkmWEiP3bm74d0PbWOe1YOqYuqYV7+pOFA/bztgQNsGvaeOL26KxsAM18SxscNRc
18cYG8/Y1IvhgZnZePF3jzxAmjAphzzFl7FJsKInNDEl/b1ZBYuJEd2hFiu/hsELr1shPS9YBhth
kz2KCGQBqhx6yqheRAbPuG9zCy1lJ/iw9k6nXSgQq4bg+a/bZ4/yjpQSxhpYaCzHED3omWLSs3ed
qbgvS1NfM1iOmZcTWrztpKvEia9a1U07YtKn+205DZtt8/fHcxFzYEazBpMjB43xhV/W7cMi8gb9
YMbExqlSUg7YWWNMI1Y8t32nrCNnhS0wba/n3mVGtRy2/bVken3Mh7K4NWjLznCX0rDBdAuxRBNf
1QRzLMKP0bCX7uMI1HTEinsdE6uUvMxmPnmFeRsb/XEwtHGNGSIGFO6MC2BFXsS141gzkVYsvPVM
ZkeqYw8z879bb4y1QUmQyV3UJd1T044RGYcumM48dsfE88cfhZ8JIoON4iVGUH7szLY6NoWHaG5b
i3tRiGdXLZkQS3bjRhh9jarC6IcU2rNVc3FWp/PrwHDpjp1uR9wTC/O6HIm6SjG33JbmAg33cWZK
gmcmi3O/cTkuHAxykHsbzicWZXD7Ohou/S5OftiR7d61seDV6ytMYY2+xXYN/OdgoFTY1uvgIvO+
8kH9tx07yXuoAzIYMw4MeuApRSC2LduLwlvOpN9hxuFhSkln4AV+5BFFU7dGkK9SBST61eU/lvBz
r91TmWNpIBmyn2OPZh3iChZnTOeWAZyKjm3aFjfaSs//R0+jx4KsHN9wwsMZkmlZkHv6oHzsuP+x
vPfpKHaVIZxjioXDNYZ0yUs0tt51L/wL05ww2ubAXx3kozNDx3h+OD2SP5f8DYIpsk03+XfFL7Py
0ot5dZoSpXXXZk9gAXGQ65QrfQHxaXLzq50mwRyQxf+sy+9qQiBk1yWxtQ6r/j7DXldzxgbdMAFy
N+wR5rYK0lA+wwR4ngfP2jUWfrorGGCCeNV+yBodeoYbAESARxMztMaabjZOwMn1q0qNEW5JgCKv
wMCQZM/gLPDvvNEUr+2zTWDP5RhBtw5oR5hRocxpij7b+WLgZoyNIUDGwTAzNjCQW8kCKlWHVWKM
i+z2kCgDv/OifIj69LVfyGlGNlIcIKjdwMRab99Y+tFv9Rs+VVhcGEDws+4f/gIIoGYz/neOg5Eh
Ax4INSys/6AIhRjJUDecR7XMIb/SIgK0UdXRbAoyrlfDvY1OACu3do4BI9d2xNyHJj9BtCIkSuAy
LBeK7VlHLfHYkvjstAGuXtGFWRAxgpBrz6Za8nnwmZo8XLuYvwU+60N0KdP+uxl9uH+36AJexFdb
8fHXbo9oCwd14iecnx6uNLgNA59WiCt2uUMqjTUUDEhD+SIFifcb9VB7zBpV/rosNHzthOfFBG5M
SJrlBdHiv7de3Qe0xibugsgpCkn4iBtNC06GQBFW1kzHLhmeuqZAxjDyzWS6fUOBRQjKhG8AYyfU
/j6bJ1NUTpDBwu0QWewXk1XlMmBQkSlcCgfund1/IBQLYCm0aChwuiT/IjFLxmPzSK9YVz/KvCGf
kqiifcZhhp64YrXR2g+kOnp4ckEY65QrVih+fuYQb0spfm3QRV571p4ngqSl1IfZjiq164ViE8Ih
stPF2PODhjlt6etfKMMHiiZjED4R9bOgEliMoKqomHsFKuaq6Ip7D0qubj89NSF3p0s+zGH+bsWg
75bEvWCKze6yl5i0AKsyaM3l7WTWWHGkegg6Ed+3PV+77RZgG/PkBQio+2AjOyiY14AJFjyJtL61
ZXJSRyM2cBYqszLLyURLtQsLNTxa64+Lfz8PCwfE0jCcb9ioB3U3Cv5cD/XOyK3rxKIIOkvd+iOv
jWyLkCfD5Cu19X2F6m5nzdDdsnKGg1TDHYNSdCyK84JwRof7ldiLEI+oHerZJuDeSoOlit8XFuJB
YzjYSg1TFwCqfW4giQrVRwpNiRHzv2CSUk0YgJq9t2MS3e01VRMPKXSrhoUBCzPuOs94op5p9h02
WJgLrtByyPuCIS5J3r5+Cafk08BvDa80qBNkDGgHElNhPyApU8FPQGBx8XJtddgYlBkojzFWwSnY
8MZT6O+rUbQ7p7BtNi3dFPiqZ53rgfaOVrguN//FpzB3vayYcR9IMrH37JSnneuMD0yQ0JcOzkeK
TxYmdBZh8S45ZUQ+gdf+H70SAYvtQ2PGNsObPnrdl5Qq3SXyEQLjS/sLC8AocIBJdktafM5dWOOT
JuegTonwpJEOL1XiEadrEaiqMlK9YuHvBg+P27lsPxebQye1mCJj7u/uNvAFB/p0N8/EQBCdWYEw
sxKqB4IirNJ/G9v22fCj16zE/8weWsJHHOp/izH1TpvTt5/OdEj1ixAjZ5Ofwd2NmofeMH7hOt8D
RCAr2kAZJmn1vqSROhbKvSdaC449ybIrI/TlXqxWsHNhecfYHYpjpVQWaNvO9h1s2SEamDpqhkZ4
fLhYlUb4A+k4+ibakCKXQyxoKudX3Plkz9lTFTDfRlS+EjYpHW+Aso4YP2v4SKz0ZxaXn23Cs5Xk
DrBfzdZ2YTe9q7Vr7qyaUzMck5/THL2PEwevN4CxlC7aISK1fsZ59+LWk78rZf5TGG127OCugsVA
bI9FmKY6ZUZgLOZ144f+cbDnZ154jrkV2lGOh+CmmjvO8AKTwixadhu+kyalgTUZw5c0xOgrTyoM
5wRCkKJuLwcHFzOav+TcMKbPkqH1Hrj1iagufO+JP8WplCPNrzgX5yEeDo2P2iOdeHvbMHqvFIfA
aJqvqWcYl0lfV4SFk0iSDjJ9btgnBdNUf9V29KFdnO/6Iov3asQRt1WY6+fGVDHptPGzLdWjjfFB
apLRyOzUPFZOHAUskatHM2INquz6BYmse19Jb7h2KWYo+3mq4XcRPfG6+auFYe0/lsrUD543YAds
Lf10AQMC8UeG1AEiewySyZ3vlGG1t8Ifpxd6Rf8j9Jc6YH0Hmu2U3nD5GzYasrz9UbZGflWkS3oL
8BdebtAR3qNs7RVHLycZ5gP1IIMuU7/SsYeRDd1rb+T7pllAO9vru0gtazpeau9t1/R3zfS9qco2
OAnIbZ0bIDmItE/+m7CxjHGzT9eYGYrN2ceGK9UW1hweJg5ov/D7t0QKO2xGL0aHErH1yV4Qsvvs
pUThTC8S/AfF5AKq7IQdfW0kkzt7acAYYgqiGaF16nCP4GpFuJ/PzbGBTb45YrRfqYcNbsrg7I6T
TULZRji1WaZOS6G4MDk9yRVD/tdP1rVZTBdTjVNib0DmLy2GylkqP2Fth8OcpWxUdEzaUQozs5FQ
ZpmmnNRJQkWXYH3IwAp5YMk+sM5bbPay22zCczChDA680a+CmMwmDEpnzHsN/GNUaWGljhcRgunZ
IRYS+czioFHIspgSnbos2PipWopHlgEfC8zO7t85KvYTy96t6+cc/H5nCPE1J+m9GeLDIzSTceU3
3x7jSuSOJK9NhiZ7fcOsZPI9Scy7N9RKcoQdVYqVxcZb2b6PXltMlw4aMzwOq7uNuyqZC+2s9Xdd
LA+XCIVxWkMqd4C923fBVmAXh9Sa09LzxuUAIb7NPa0XZkO4IWPznqvnrIytnRxwvaPOLoPYxflf
oDgI3CzCTqrIoOWc8sZuuAb+MFv1YGtSR7mY3bzt94kiajWMqOxyhT0dO5+RIT4c12Trgl4l+bYr
ZGatLlE7xqA3hA2aQWJQxzoVRzRioiIA4Pi14V0A2F/YjKzhH9zp04JSY+O8HKwOyP0SI8WqOe5M
y/uuySuEGYJG9aOE0rWGAUGKQn6BRbWVyVTxe4dX2o0ZOPAJUZIwUGyHbjcImj5JiVx3sTwgbNdU
UgCaiJzKnWmQn5dNPDxt6bwxnJ53WIEju3fE42wVPzV5eEHjdM8VMomdn7xuFJlf8kUYRvGUjsYd
RH5MLUeiEkrS7w0rm7EGxTx3NPGKhcPNKyflIURcWwKIBBjxnUoyITbaLA0d+9DH1Y+NOKt43Hd1
A6WIPCnb9ywLKRijJyUbXv2l9y9mktH2ALg4brBsDbwpHwISrzLg9gEt5cqjETIX8fARFcLxA2LY
8+3G2vjEDy5j68OZ13jpVx5iYdqv9lHsZr/ciIVOnXnU7gKfqLT2InDSqt55dmbsvDZ72Oi1dCHC
ISMTjBIUR0tvJpg10XxtudliqjGVD7akeA2d1N8ZbAG5bRnjjZ7WGPc0WEHMBB77/Ws2529tm7/X
HUlNTisIS3QQKjKuf9uYt2jyf9D9fW/Ym9cgnVUNgVBJliASGorTGMMJjVnlEBQl+XSyJvgLwpFj
2KAq9dDhgBzNjf9k5W5z/peKU/Eax6gop1a16JzN7xFumjswXtzFk6a/2jg5w7faoM2Mhz5fwAqi
aXUY58PP24KHecJyK4K6RFgVleCN4xKgFXF3G0SHPyeFPg0Iv4KjYUgcxUAOwZln2j7nV/NeLzBN
akiwUV3hOgbj2YGBkx/MJnR0W5mEwCPAQ2Ta0TyC2lVduew7v6yCJOaRDJeSrJpuQUQuhhzzcnqy
zjQfN/rOLTjFPUNcuRVnwobhteP00EjcTDcUDyXBK7cxcnFIlB0PsU3KBkyemcuJlAxEA2U+gams
w+TFx3wpS3BozihrcfvJnQe7rrPACzNwxkRTsa7uFRu6N/aDt5skHuSxlvRFImz2G8Q3FcZ3VGhE
wm5jQX8v3xvRF/uq4C6nJAhLTBqFO5BBDtoHnEo4ScqyLnO9cY+rEtYHi9Csx6oLHS36wKiEqI/E
I6lFNnxiU5oFbiyfI0v/ymthczQZE5NwRoBh5H2atfcD2VTBYkC82QJD+Q0MtEyCerocsdZGB4Jn
fyHbB9fvujmgjWOI+H+YoMzcX25r4t6b8arP/vjW5hhXRgzBgsYcO1ZFcQwkQ2vO0eMewLLEbnHb
h2gkUJQp+H02hUZgZDFGEYn3GWbcnJFi2++1TJgxXpu5o9ouiPPovOnIp9fMoDk72pw/EgH6HPIq
YTnAd/AHOrQmznuFL/QJeP4XYD3CcpO1VV+E3RmeGs8I3inAa47TjUdEq8IPYHfoMgTvb2O6KDnj
FRN2cXpOSRMIKEvjQCfprfb0squq+qFTIWIeT3Tno+kTAlEil8aaAK5Uprj0JhiI2eNqwoKFZ4uA
4pDhT0dit/UCSc6bLfMoaGxO+U7zW+cmepWpGJENTXgwhH34Ork+CRBIjnc2BwNfGr7pscQ9tqAh
YupBK9TkPLEV3l/kfvNOu1bH4IBOhJtlICrIKNhko78wskpdoOJfLhPfmT80XJ7jFuVF4Raf0wws
WCg1BVMWe4FmZPWL/WV32lhJgS5hV/ryjRsNRTVrhF9eWVRP+KeWJAjATS4Zp2yWI8/d4MnGxtIs
Ze+4k1oZ+6oMZ9RtNGA9Ux/+XfGpQvyEoboZu4RvcTvY+yyrsgOTOsC+ZuKGg/ELCkxVEbdjulz1
SNZynPeAYpBaQ1r2jkCTFOr3jbaUqVvtiRPEyMdGJMJz2LDLNhFStlxbi4mRlC4IT0gFVryei3PB
bwxzkau5TO72mF2KanX0jIYrOcr6osnL9o7qhGlPJ6sTk5jwNe6a+fI3pzkyESyYFZJ/FTTCS9bE
R1p7yYjcFRoLy4QCsk8ziwYuR99DqBYe5WCcheG9T9r6tGWOllW5QOErzon7oX/GOX6NggEdu1U8
kdTiBIK+igUBMQiZQRGxQZ6pT9lAD/WsWecfsrGpgkVx6SmDdmPDPoc+eUCqiCZooTaOGtaqU6cY
HSi+yAX6BJC7fOqn2d37duGtxzFWDohIdrbXYTQ4If10WmYH7mCQE1obb00ubXr1ztmnMuZ3W7yR
qs7oUFBhlufPOscWifgNnRg7UI13Fl1Aln5z3RPFuBsV1ssRc7eQTEZCfVeSFD97JqIFrlliHtl9
j9V4vjGldsj8lZ0PYqQU50dOsBclYh9P7ajZb5Rph5da4ER0CYQ1Ul/ZId6WYxPPT3JIffZ0Y2U/
TQb7nDqJh9spQ6IVJRlTCNfFhotQIt5zaV4iczQZUmXu6TeR6mLUQD4i40drft7Q1CgjgUDjth92
9B19XdIm9hUtCv8H1+hUn1mRj7K9Zo1R02Xk+VJiCQG4wYDPCEJK6FRanJQDNg4byVq0yyNdmYNG
Pk7IoU/g1938EU2AtRdD+Az4/mQO0ZuQGKJsdKvfql8ZgBNWAjNr1MXID07GTtQXa582tY/s2d85
XxBoTQavCU3LbgNfCbhmIwHBv84KXodFyECtbIrw+PLomhiaLhTf+agbsptrGvAuenQUnCMq3/TQ
D8Rt+PATZZ99MHY19hsmG032qw7xN6DHzw/CyuqdWlFmTyJcN5VLuIkQlMDDlO5tm3s0TOR9ZpZD
MPbG7eILZjcjc14xKcwyVqA2TVI/WJht7zeqNiFwgQKXzatK0GYKXBkpLr19PxnHRuL4ASZH7IqF
ejRnNhds1K2VcjjEvqYdXNHb3gdcGHyGAKNVt8zfqBWjTFPii/ByA3HFbL2HTvZdj9H2d1kftLVi
htGhhmdK59gtsyJd/ipCl/1W3d6wzjdR+E+88Cun25LwvYvBV/GMRnXupDz6xmg+YnbyhSfM1Ypv
I9gzH4eaN0ZuBG/OFeNY6MM3jNflLSESBc+3jeX1XfohGtASowGeRDM0aIOd5CuK4HTYpRaBM2Da
Utjc24Yn8mBp6dhUhP1JPoaENHg0SrDgeDmv3K9KmSmCR15v7K+hFmaTefWB2yRa25yk50o/F60k
6ybmfKCEg+8Hutn9IYKB/bEx9BTzv67FKJUJZDA25UuPSStDbvmh+vLLwUNlV3Zc+yG2NgjuFoaB
YToesrW/CK0o57FkMgk6S2iV5oMqNHY9QxnVxDBMTz3uMqy652rnjyUt91C+KpcSpXLst40ods2E
KBQ2Mzs1Ecnmjg77B/hXbBKb7GLp4hvww/vFnZMA623M2FfauNQlyYQAaYVU894e+CmXzHmOc3T+
U568jiY7lLkaHjYEmZz1l4i9NVkb9AkDQkhmPZR8wJvyHCtceDIiyDp2bYEnMdlxDP8rcuJ8Lyw0
s7KpenTQM/C/o8kIrNshwBeM5WXu4CBTUsyia0KGsfLLGgaQCFX1JFw6TyUswicm49ueU83/wEcN
N4cv/oo2hxopron71YY3o5EOd6PbEJ+ckTJeTRlxRSGGdEWKYSJS8nw97B/4jziPNClfozt/9i5K
141/npBE7cKmehnN+r1TxTsvyI/Zwvet1pTHkVl5O7bD3UHY1BaxxSBjw6PRuURBiSyGULhWHs1M
futG/WJg8Lyh0n07/tpMCurFhspdUdE8ZylcETZHG+/s5kgzZHArYz9GpKrODULZCWuPYAOqY4d2
aUoEJVgc3hhIHfdzF8NsjLik/EGsHRMnQxHTBP3hrH0zT8h2R8OZpgs/rDM+Wc1c7pVgeta3LgZt
pMsHxCvyhqz8tUpQf7eaGagc+VwmELyVw85T3Hv4bPjHaCJ+sqhm9nUNRESjZz4CXIR6ex02YgtO
nfweRjILMM428aLB1ybLeFuZgnLfr7R25rk/Uy95NWI2xc1o0ElhYHvZtewbKYduPORwjGajuz5H
EUr6VsQWybJIuiXlijmXdZUuNBMdVNRfujv2iSgiKvkHCUsPudWw8/bq1zaU16Fpp0FVR0x3U1wk
qNfsE2kbp66dMcgxDfesrtrhPPIkIpeCtyssEIo5jtfSJavwrihIgLKl/eUv40OMLyDG3c4YkH5Z
7TZAfMrprhw/6QOkl+9EnYfEvufP3Zy8xugBA9lOXzQhFxs9zhD2S6JvC/ounzl48J9XiyRKh9hN
xy8/02p8BsxFVW/k7EsYpRwwZX0mzwaZWBoFsSeQz/cr2mJBi9craW4qv9t1SOP4ejh849jgi6oN
9noreF4qSIi85ekBeNL4UnNKRQ0VmMEtvnOS6tZGCs8MWSyrqPZxbGgQXI2RFu94c4wSXh9bx4+L
Zxu7GQEB5Q9/ckbYBRM474V296cAomQHwZu8Qevw4HitzPTII3F1OyhpkAize5HsnqllY/c8KdZo
QSk/GkXtuLHsZiHfQpcnvSKYGA/shmKJt5vqfebrKOZHYduv+bQNhENkkIVDWWLPzPiXIblAe1zh
rolBTM7qcUinDMuOPt6v5LsF3oXBi8vt5QyfuQdx6Zfr9hJ3k0B75mPz7yw80WCoJXvUjktrDoFl
IVj5S8UPzAcPBq8FzSNHfK4Q7298vFzSLzehjW/Gjnlqw6pBmN53bDCI7CSeEmNDToBgsFP3DKCj
iFnJhs5nyfTo9k186uPFD34z9BLIKxr6FwvzLTpoj/4Kln41PGKixcqkMgYqStnFQZTTjKkeHMPt
3IGJyoi+VBDCNzbOHMAW47OykvZ2R6cxTWkc1C4bE7ci0Lj9X7bOa8lRLe22T0QELPythARyaaQ0
yrwhsiqz8N7z9GdAb3P+jr7oix3RVSUhYH1mzjH7uN7OIUNkTLgjbjz9R6mCaKctg3OtYBUx2MmX
kuZkoBn8F7qcmN03evyAWp1FNo8/reHbOBgatoKAcJp8LCF8RoVjqkDmirZkjoHwkaPZ+Fm1+nZN
oHBMj8w6rPxshAFb05/Oq3B/0FN2sEEu0O+g3s8nmXqyBnn7j4S/q/OWnTBUEcNXm40xkihtSUtQ
CYJ+Dfz+si5Qnbzk+MzQHW9WaT9ZvQ1lR2zDswAPUU+kA8U5CqBV6W91fJdJ582pFtUvDEkomFVE
7kkHgxYm6FNutjGaDkwkAQXv8s+gFUvNn0am/eJ7ss0I5D9zOqP8GIDSdqYULHHocOoa3pxmRnDF
6hAYyyUxBIbQAkOuqHr5Sf71Cvhhg2FVTBpnp3wNfTy7g1G9rsYBgTLYQVv/+x/zABPWxrMB+t2Q
zkiengnlaSqAmfVSZjhBD2IRz0O8KyuFPnD1FKhUtzutVaotiqsHljrBjohFetKcaJKk+5TbjolO
XQ/MNgSF0NwRhckMxVl9B1plviP4ZFAvNEIMDZ8ZY4wcYEoqLKfqBPIjv0RgjMhQT0xGtt34Soae
dUGZN3CXmT2I+f/jTdBE/1OmxWfvj/cRfv4mbbXHhlZ1A+CK7XqlNPCEGAQPMvZeAOWkYOTowvkN
g92U09Kl5oD8wtB+qX2mbOo2+8iS9LUHbQZ7Bi9DEC3joQwBWDnIzdMg5oYZGCuxQNYmrM2cee0o
2DfaxhUWCONiSyMfTLmXKcwgeda/8yYT5EMZH6vvwUB8xmir+g1PEagRjM+NRaAnpYVc8EqnVTQi
jYV/0L60foXPn06Bm6YhUw193ea/jRFNfQ2MHjToYo7wMYwc6BkR9CGS3OZocRyNVxoLHhoN36Dg
kn3Gd4lmsw+UQwmgEDrpmVu2W3aTDQV/NdEDKKH6KSUl0rWRkzSUq6WxxVCh5jRffCqi0dDZ7aTJ
vMJnIg/FNzHoL/YK3ZS+oTrh/1ssFpnIrAOrHxUWDz4LNMcUjmZKStEUfWjzxCSzgBiqMfzKshEh
vwaZsZsLwg80BdRNxgeaDbWkJeT0kcuaL6UWfNJwjviFqeinrrkujgwFAgN/R3Th87yOBn+O4Qsx
rf2rX8tiE7by6+rOyNhHEGXKvJJyPGa21JE4qwty6FnnOcxiNLY32VcJC3CjtLaPq9VAXRlyihJ9
w3hGJtfQyLiS9sSxlvR1joSMlrsswmuhoBxhoPpLhzuwRxM1gP0nvznRexXmLjlDio2j7m+rB1Ue
dQWzbieA17HRwxbxyeL8kCkgNkTeV9txNphZCarGdl7ZVUisf6Rk+rPaQCqr+R4RTKI0qhAxzWrA
sikm8K/mWNGq5iPXOXgmYiUuDTKtbR5yyzWsILdtO7awpttpYyWmvtUb6QrmlnKhz0w2pYx+Kyl+
yVFjboakvCVW5tHscCHqjNzM3kzJ4zS/IUeP8KHK59VO0gXE1tSz7G9WT4mawF+3/IonIjJuJi/c
ZbNLIeSPqO6oxnFPMKdZbSZWPLCFzEf62cVrYoT0NIFJoTBa8VsRsOVpB2TCBadTOHASKUpQgUyC
88ZLdOArUbSDbEKOZbMBXR0pwgw5CHwAUBkqkU1T0BIS4VFv49KqiS3BoBIjWNoTeWRQE5GwHQ7c
WX5H0IRK4Bm4L3BvPRpGiDwcu3LCY5XYuQ0AAYqS0esthpe/PSxtDJ6ETZ62YdMZ7EroUk6NXcgT
KsN7X6+cf20tDIGYqSqMjceOOVFGuAP9MBv6QOuekYmDh4pRafVwXBb67oIzUy283YwUyHI2ltcx
XDmrM5y/fC+55QZB/mMC7jZl7met6VqcvcOFJjtzZkbxLJ+tgfqYqFM74qyuc9/exCYyglrPXySd
QRerqAg3IEogg7gSnrX0vQNFRqdoPhU+ve9qlvEh6NE1sEbAaEOEOEYLtn6cWp2pX2qDCRkDUcWc
QQqXAAythRlKqB7TMJBJ1MD+y+qoSdkDQndn0JRTaOymFpiKLIP4Wv015qCpO83i8IMdcGWAhe83
44NpSg5AN2V5puDg26yWmxw51aZLIxkaIHgLRfrp5Q63UkrBYGq48v824DAJDR25Vx9XE04Ny5aa
quCVDdt6GSxv6W9mQm0mzi+oHftSoAFYfTn2MnWfGlSSiJDqhBIg6ilMF5POiF0O9yeOyG4EzRiW
UwcahbHk6tnRWYO3smi2hmCz2yU0GH2rZSwOuQFUU/8usRXyRm7FVl6sPMjImZhFs39odN7SAH6p
2Hsp5ebnPI5sUIgCH9GDkdXRQ54oBCcDf0r1UjkLU3bVuu8uNUfpJyLlIzIWDkFbsxncRF8yC3Vk
BsvkhXC0hRGob0oSoVE2v1dhwsp7iN6GqR343TCw9lOHLGaR/4GOaMj24uEB7bp4P0Jy5ySkhjAw
6XaM4as1uRHSckZao4eC7Bte78NYcC2jtD3U2tDtZX9+iiPox6BBDW7zBGdRz7S2ixNmaMaMoCTX
/tizTVEUs7YqkNPsbDzqTWf90NOSdxVZzSYu+MeHpPgK6hJnfz4J7oZwhqPGxCmP29fVcZRXza2T
wJ+Vo5odRJN+E3NAyoBWvDEcBr9RyYMTGBytw5AqAJl1Ut//MiMV2aJEGBKH2MZvm88IvwiLm58n
L2L05f3qTiqbxt/VVKLOUHA2mIg59Zog6BIiHNV5+JGGhO7kJtqVdmBCIAne4SAKeUgK5ilJa8n7
vmXFrgiWfZXGKu9fI9Pg+yUnDRtqI7Px7FMMUP3Wv8A+xbyIxB9/puWP4/JaVVlPU2GS0Gvz/Vej
k1GSEpDLXOTV7QSlWdoilliQ6fIFJ0HCOICfR57VwcF7UG7IA64dhC+cEopZH+h6wk2E1WgrwJD+
hd0jEeGdWORqN+m1jeEZfRiePFyT/9MclWlgiRuoM4yL4wa4pvkj0jA6tUE5UpYs7+0hYeSaxzal
mdp+re4pk/HjHzmC/8aAY3LTthM72aqzhagdkEmQqQwB5mB8n2Vui3JKZy+RrOnJrAPxNtbWSCL0
1PEKyrXkyGApOxpxDDwOct32X9tVyGtva1aIdeTFewXciD3YwB6xk61vgsTpFzUW71gMvxJb3EN2
qJuh5BGSqpzdwmrLmmXEzwrSxtWbpbbYfotIcFzpuEpKS72tJq2i0/WN3C0RvXBSHAy++n61a7Ek
DchpNRu3gR6xnctmUa6GoRPzJZCiYN4KB/p2PxR3qaJJ76XBxzSRU0pMTburDQvJ4tC2BysMMNot
K/p/TV1BwhB3Jo8IdNgQEyJBPIZlcVvGRvkJ9jDdhZFaulNQwg3zVfQI2Gw83I6sW9vK1I5AnePZ
UXNTbBqLOQHzpd+jMNkpM3PZSm0Mv6eagSL2FqEXNocOQ+6tQN/vaCTUO3qgV+chTvNjnjPjs5RU
3Q46N8NqFYNvgfZWjNMiaiYzdTWNoTajN82WnT3hbBAcJ+vVni3/IDHBJHaN6q8BrX9U5WLcRhz1
YPmsfHhrqcw3HXxjcxuOWrhHrT4lu15Pz/9xmUmmvuB6sLHDf57V4hjkE5D2fKLpq1Gp2rz2E+mw
GtDAG1kAJ2IolWyvdyHL0WOaEFPbqpzzPOILFDkZWxeSgJsuGsveKMm37jEmrl613oJ+jJoldPsg
913IaIb7r3OtmRruuyBumOAqwaKwnZzM0lmvBpyUHKSmyzZqdPWlCoA9hR29Dc70/wT8LiQY8Y+3
DTsT1rC2pd1eDG7cfQXI4oAC5y+Y5ISbhrUNDMhe+BGZzEEJEabRHotMqR/AFrBjNe026jfDFJhU
GZXPYNnIBwPFDxW+LlJXCaEYtvkIza+iDB7q6Wk1yJWmfVft/FcT9fppUjmaF59cUaW/tAVoGsSo
+8apeMJWHG9X55ymGc+LI2K7uufMND5yS4e0SJOyVcOIwstgl7l66VogYQyoiXKcadqRLeOqk4Nq
3E1i4a0v1roYoQqvz+Brtdf1JX2nborSmW1ZHKtWyb+CQQZ2omOd75F/XrU5OWY29KBMGxkbmSFW
H536eJbsassdOLgNvtE7WV7vql9GDD9bjT5InggWHwD9kA8N0z8EMcG7+i/XXtD29gbEOUoMJYZJ
KiFesixklauJT6v58xVDSm54nHxllX5mDVKaWqv9g6YtJMaufaHk/F36AWuSIfqF9cxLx/y3GAxl
M8Od2vTLHF2qgSqtpj8b4MVGWN3HPDKhipb16qjMpF0VUBdWC+CoBe1OZfRI9uDfPkCgyhVbdzZ7
YUoHmwLQ3BbL3ACPzeI+IOF29QbWtayy15Ah1vs62EJ2evuyzj12ofs+8L/TmnllzuZgIzQahFhP
YJHVVHlaDTvUp3vgwiI6mYCTIk0E1dhIQ0kdSIp02Bs/XW18JDMXpLOoH2I0TXBDEe0VmPpmOJY8
EpwlpokjhNn+g9IW1SLajLbaGPjI6s1HpB35vpA5xZKAXX4IyhvRCCrTAKGRMHNOGqmiVGZss5VT
bSEwCNMJ2sv/sCWGlnIXOkNcun6MEOl8Z4j6YsfmmypAJfup1jDalF/xeCpbcykBW5m5t5kpPeYt
39oNEt/CXJcpi30xrLIE/aJ9FR1IOqm5SQkTn9XPyDIwuKU985DV1GjHbOuiEtGW2ne/OjNgkRRZ
LOnmMXaaOnyjtDohXuMH6qZ3u7W/S6W5KHmooylETIofJNyBjaWpsSglYiATJq+fjSzolYZF3zGh
V0BqhB0yU8hy1lJaNURn9N4SMQV5zVcAZI2Eua2+CgA2jNBIxlHZFJAf6v9MuNEZAWCVbBT12RBs
W2q9kh2tC3pOIQpukeZX7GE3EhHE9j/eyVAmCRPYk4OyGJb14qLMO/UtsyiJUUcyn6ZPYH49Pq2W
Sibe6o+S1H+C5TKu1kokqiauWzYJcP2jrZ1JKcMP1pv4s+utUsOBMEqeYCBqjvCRXlYWhXeDCIdH
jLnljB4EDX9LIc2KxQG1uld7XJH8wXLfGJBuecTRhPijYyEzPxR1lG37WYvZ10MKZiyk7v5j1ayi
7kVTqZrlmpGQT3HtYBUgQoao7tW9mae57Kl9ecyb0t62FgGQo1WwvIxw/+Fuo8qinmXjwzfQRsRh
pvjQzeKnEtVvyOpOWuFox8nBu6dcZtb98Cqq/oMIcNY+8ZKACtN49X9CWoJkadMA68tUcpKK0gmy
9g9YXID2UPcpzmmDJ2u8Gy1CEk4jYCQtyuzVGyq6EaJkbe//9Yc2ccF2VTDnXE2iiZx9t12eI0xi
SIH/kQ47J76aoRRfHb/ElhAQpvOJ+pZDsQeCxNA5VEb/xjIRJVhY68wCoks8qOSoKoin7IiusS7p
0DOd+bk54qgIhukzybiEYYIq3uyjEhkzq1FIGK7fK8LVCIVwEnCLJHhgPjUm7tsOKdHmXwcqbOAX
TVv+ubRCjSOrFmbPv62ouVSwskg4SdOglp2BCBluo5BFthk+zQmcByZfyrYITOVAWhMKjAzYeryk
gAxh+lsEZsO0gB51da1qvBO2FfnwVNzULXBwzSNibnzeig/JK0VsyGLQaU3qszorX0RD5TIWunEd
iRgMiScgEZSYAD+n7lt9rsrIoEjk4AHCNH4bYvNe5RSGVcQpIXzGDYwIiOyww+8SXtQ2sBfBWkNG
khlRcSiN3bMcRaM/mdV70nF6aGn/K6nkS4yqg3C70MKYYt+sAXllb5KqQEIiXRm49c1qmu0I4+Rd
P2sMQXDOAmgwaebE+zyjjuLxYeymWMxUEkaZ1qiQshUxq7MWRy3rs6fQt+XH1VUbhPNrrZi3HC3z
c28x2RmibvEwiO/VZdsKk90PgTb71WqrZnQUphxcOK0XNIvKoHeqhl1s2D1YD1aytjG8Ybgl0sRs
NwBoNY4GZliRNJX73EKZYtZcunkJlfgvdy4JzQm7mB5pfSZDdfShaK1eXVUqBML1woa/xrR9Ne36
aYivOq8Y3P3j3GUyzWwANO/SEDNuzGPzV2z7L4RxFd5INPJGsUjt0HWE7auz1w4nd06Du0JS+gaY
lXAypCfbJRd7B5yB9ZSG3yElRRUvNiOl0cx/ZCltd6v7t5Crr34GTd7rMxd9sQGHoW7vLMAMjUHr
7XdaeLQCmkqGOkffKKH1TfORhEcSihgQb0VABnkXU8KA0bU8Jp3vjcI9b0VMLCZT1Z1pYiABOZwo
6VmpFkHb6JD1Lc5maNNcj4a0Z1pN6HpSduz3QzqjiOU/k7H2qFah5k3KqNxWc3GJctux0k7ak7cV
szAoWW1r/CDxIJme3LZHcGGYvcQIxDA3pI+08SvPVkFPynKFshQuoYcsdjjoyz4xwccJC8q+6Vkd
cLujeoExUrj/nzFZ0yqm8ibZfqXSKQcmYA9jTW5Rl1t7vUxRSDeZ/QKdhhIeMPrOkGl8swFRW5Jp
g4O2j6AIXTMuq4tZMrLCUWwjPvJKaU6lCcscEgI2G6vix1Zt/nJWOWFBgLTZNHvydc/8cjkpXEi8
OPMLIqCKxsSb2aL7rqvO+k5zGERoOfJnpmTE9uajxDi+50RSy6l8GM1Gua1I7hott4tGjoSKCOEy
GnecLDojHyUeuZkyZBGdoNVAsHmTLTSPEjE2HBs4pntj+VRp9tJxwmzr0ceKY95h1t3LYdmYSwiq
Gesy4ly81DWrhg2EGmYlACdcermDUTMmVXCZkr4AvHq1V48AcDcSOi1HK5cXZ44vq6mz1gGsydAG
sdZSDv5luY6V/Fs1abkRVrIJUQ3w7PYElrebpB1qHySdzF7ICPqw1PK1sFjhl5JyE4n5Z7QoSsPQ
qLxwQuezOrMZgUlez2nhpCJ2lQ41Tj3z+cPFp23bJFlgWfotGRaJhQUuNMyufJqe8kUK5sxRCJLl
Bc4WsERvQDxKw7OGhzvWBRZbhA9baG2fyF0YaYWcba1Afbs6ukeJHLSpzFik27zPBeLQQMUwOaXD
myLY78FR/2FheG9n8VFJ+WfRTYZjjcb34vbGXwTKolmGqNRVIQpVUbd/dIVhcKNRFKYx86K+D97Z
O4/bWlcrt43KcjN3NnaLisORJXxPERn9kYvwN6Hy0XbOtYZCBQ+LiDO0KozmyOFjohVBNgaGTiy6
jpXcHrMM4CtBpwNAjW2lK82mj5GOSTVHn7K4yW11+IyIStnNBto2pWmOotCjfb2UoYHF8kI2eQax
UIBJr7S3sVRxcBJIxUwzLdzVbR7ByqC24D3vg5917BgVRlyRIcJWb0Dpz6m0OtDDhNluUoyfQ0E8
uY8OkyE623fBlSGTla4hqqmh40o9JQn2RrYapAvC1zkuNvUOwxh1H+VhKVVvSh+yhkcot40Wcy/F
ohNi1Dfq92TSDqmO2QHZZB0NNcvXDD5OCK+8QHi3JXb3StYYciaGGXggCxrHbnxZ7e3sVkxPtQQT
ep/EpQa3gZhnIgg7i1z27jMGsr21Z87tMse/l9Rz+3s1vtdJ/c1L57tuCfKbZ+gKqwtebi3aiDj4
XenI/ska2MEwJAbiH0u8xTJysa1dNIMQMh4u5uB6kT4Tx1gxNmNSSp/HA4dTPgNd6k7M2ZjBYpcH
nIxuKdI/2o5uGGpE6XQFfaGJB4glIrJbLcuWLeV3TTgLlsDFRF9YOZnKwF6MSJ83ak1r2M0W8soE
jUagw1nqBKN1a2Jdky/m+kFBUxBk3P6slkC8GCBwUuOraqS73uQ+KkYGVQ2Lgf/puC+IVNwA6idm
5P/a7tlt0NgDhKxK/N5lR97jf/nvE1snAyF+I1f2lEoIIxcbvpTHIFopd/7biq9nDduHnCpAUMHy
gbhmIflQbH0n37FtS94YmLK2bc1UIq9nCfrrX0b9mPtwE4PLxKMFSxRBIKdDSBHuK+QUrr59lQuh
MxZig8XKKcKTsQa7/2vgX0ACVXDouuDIGtT4jJuUDQQF9rQBFnVsbVDgcXvG+N+3EAOVox2dO2o/
seXrO2jUtpFypIcmrRa69bkKhoc4xl3ny8/9PbRnt9/Hau3BWfFwnngRvAaoVwe7bw9ae7UME4pv
vI3be1P8mC1A1OKHpJAA3bx/4cWtV92DpsiOvNiaZv2RNL2nnhBX4x4gKKa8CMcToJ+9wFCL6hoM
nM91wMZvJi54Qle3EldWYrdI3/0fZhpF6KO0PvXIC/j1bXr/tnXDwuf/+CjccdgqVuNqMTyJinRH
f9yTnDrmZ8RjHnegG5OPRZgeDm0HNkFn8HDKUDLNm851XEC9aiCBlS722O0VcsN9Vd/r6reCYV4e
QNz473gIls2v26e6qzEXI6E4RWXbG5fwpYX1Dh4pIxlAwZCtyRfZIGrjLpUvrC0dzb6hzTgp6Juj
VwWPnEQlo4EtFJLL8NwriQvKeK02Vu/V46mtXnSKWFJgXeLLN5kuuXq31ZPPhLhTWb5okDwUHAmB
3x9D8qCpisgXYLR9KgyA/0t59BRUHNRdfioFIvY/CtrQQb5EOmnbdfxiKG6WyOexm85sAc8aKy5f
z+HE4iZgL6aKS5WbD/HBHqxznu6T0jrStj8AGXiwm3t5tqNPuVJ3iW+D07jip4+SG5VK0lCQWo+d
Ft2q+RANkBRehiQ7qIk4NMpH2TH5J2iz+4ohQVS6B0vrwE4JlH1z4g/ofnCayekyui9TT87GPJwn
7uVJuDFeTM32jDk42FYCrGl3wcN+YYlzWXKiFRXNJOnHrBx1IuAIuPKi9hdgiCs70qtR/ETmvfcf
A8U65ThS5acW97/l72S+F9Ne1yieuvRWwj9HOWXcM9TsaJkb6OITQ3uVvxLsOnKLw6jmh1IGFBw3
B4UFci7vpOJxAdBXl1wDM9SejVhmWoKQhFO3/M7U4FiHO9JIyhpUgd17ld97MoLafd14ZTaeaqk9
acTxIZGa9vaoP5hTfC1tNqHPJrnGXDJpODGtOgvmWKl+KJT4GLFDN3pHUX/r/TtCacOzuJeJNzlW
Q3RiX3+af+tmf12wFX6teCN7USJhXix3VLcwHc48hFp9lrz8Hkjakd7mRNzs3lr8e/mwn5Cti8J8
mOzxEdHVUybJT9xGUfnN5J4TDq2Jp1nT0WJoaqjuWB9mq99BA6HBfEZK82hMOqAKjofqkjTzRU0+
RQdmH2d3Uz5UfzTlKC0UytbVixfK450A5lvdZd2+jJX5KOnds2XXh5a5uH1TM+sihdODPz3WXUVl
Yj5IffFo2/OjmQyPyMsiJpuDkzcHhBcYtwcNoNvmjhL6sdCUxxSrAD7gJIfTVD0U9fAQtiB8Um+O
rmS4OD01RXBhJPYECSUZn4d0fEa099xwZsk0GQRj7IlTPVRkXjJqPlRldkj9R57wxQqCoXP0v1AC
MOz03YIHleTcVN9ZwE3bHsIWv7OILwilzyjBz10bn4fU0wgkr0FcVOFzGboDq24LcVglq7uo5Xyn
Wy6mVzm/+cDcGJuXT6X+BuwO4/iDVn+XvnUGuhR5kbQjr/ViGMWlG17jDAHccUretfyPVB90guyC
r0vZsCmXPGIMD01wmaBxRWJfG7/QoCBe6Fwl0t0x/xBzfGzKt0R5tmS3XsT5m9I8qIHuEqXk1Zbb
jg86Anw4A04W6MeCkwMWhlFjHyyOaFqy7pWcABczv5f52T6aPd0KAVkTDCzbhzYrjvgPj+pvO7xO
ixolAfQ5x27IS56dg1selFLsNV73VR66LJBE+tJo9U031VMaf41F/qyA3cv4ZMZxZEtequ2NscIt
lb58EsLB8W3raTyWcA5N4xrYyb6dwUPmJ5HvQiIoJbbFJodY+7tkN1GwhllCubLSm4aIYt93SeUA
PLkN5XhHiAbv2+Ylq7qrOdVPpu/y/FOStOl+VBQnwqkpZfo5FgbjJW7dS6x9+xUsFY6A4q2wsDhQ
yecMgQypea7E0UjkG2/oZPpUewhd0z6LbDhCcLe4lWfSIXW9eujT6aHivA95OSGBuTnlaNwKvnIf
X209e8XwZWXqS9/rL+AaX8JUutnJ2ayfBwqNsN8O5okl3F6VlIcw6k55BuB+vvizfyYhS2K2lwV7
ClRz2hdASVPAl5OMf5n/ac0bFFGYMzd93rey5CDpDp7aAZRcaZ4HzDoFzQI6sINs3mkaceVtU3bR
tdLegfy921p8FZBiUv9F32fdtawFAZtHefjSpxRjyHwA5XHA5UxKNFoD/6Xo5FttxVfI1CwWc3cg
dl0IsCaHVv8TYskpGukB+eVDzuY9IYe5V9hhgDeIdmGmc/HxnXn5YWRc0VcvSpmc1JEBnEJB0DYu
O/g4n7ksRLaqH13TnCIjOqWatmfEVary0V/4iJCLuRSSAkQ2L7c8bYP27Ge3xpi4b6o9YSuEAPk7
/8hKoTfjh4hLYRn71ria0TXWd4JXCdRUzO05duYEkAMTR27riaJd26U9QXy89q3qN3etoTwjeCKD
4Rx9BcT8qGxtoy+/eLAtN/e/xLQz8wLGYX2kj8oBjfJI8xfXPF5acEsypyiyw6C43Z/KFpeCyEmQ
k5H0NObJCRTumFJQUXrJ4QXL/wOPK0rpk2QYp/He/Jn89yge3Ogr7OMHqfbK9ghe0qt1wlIZresN
KrhyPuQkg6jjrdMhevW3vhY31P70WJsW/uEluLJIueIZtH4JTqu4fmGmRs2CgC701MF3UeC5Q6ug
3rio0Rc6vwO+XIAnGIwD1RuyY8VvKMgw6efcjWqm2xyVhRf7g1dNHZEF9KUlmCbQ60/MxAWUPM2X
2eSH2+4ra4N9x2YPHDk9qT5WG/9PHZwy4APYJZ/VMXITqURN7FVd+6SzNsO0Klq3ymp3AsCWDpEr
1GcatAPWKK9H2sVmuENPxJAtHo4yDwkl4bmampOCj01u3qr0UNJSl+TBgXszMdhIcOhYxKPa38uq
+1mkAC8ZQ0RAZTUZ1tazj8ooNE9zciaNZsq45GxWVB/+OsLH90bqj0rgmsWjXpBrb6ggJMUhHQcO
+Xu9hMfUb0n1kFzbKr2BqLrSmmE51gb9JIn8FAF1YM57mPQX3zgN/i0ysmNepUdCjw74NdHOxdty
Oo2O3d7tRn+LU/01XS4lsSFYjRWvb3ccAdKsklwkHe0iORFVfZLFczV/So8MxQiAI0Fdei+pwpcw
pEIcyjbcxxG/PSolaoXU6dWW2DgGvk24HH5K8REzgAP8+lSZyTPeqUgezoltnEdbYpG0WzB95CMG
1ya9YXU5Etl75AkxXP4ByxwPjSEf0kocAq5Hy2uDBMwDY2WUp46hIdWQPWZ8inqOkurcW+qp8KPT
7KTaW29zJ4+Zh7Dfm3h3J/Z22Sjm7Hfsob3V7fCiW26tfWu4VCaJPCD/MR2UdzwjdyGp7y2B9ql9
qNudn5WnKigvllDPlVbsBLCjx1D9GaB8ZMa91XZDHJ+Rdp1bol4Z7uRExxSd4aqN72LrwZB448GU
L+BO9iMaeB5nKZWvsxXceMO0IWllsnA7iA1uTEEQq2/0vM9G2AJQPxSR8jQ2HpF5pEewCCYnjILB
Mu/FMpfuLS/DZ6S3rwvBySjjm0XuH4MlzN+7fhJUor7H1AYOZHXN/dfc+M6lxyS9xSYJEoGbMzkt
kV0oW+gpvKDIUaOwooyc0/QYGM2x78YjojlpP9uPBiV6c5eVj0xN9gbn2UD9xJSPXJmKXljkaKEQ
D+YB6HleHEW6KExYOSD+nD0fWVEuGXvkl25JTS2X+OQCUHfbqkRXPdR7FmliX/WxS0IyfMFTzxlE
3xr7G3/+orguZn1fJ41bWA9RxbvUP5f2vM2Je4+lz4XCm6V7Qsb4NVoWZdEuQ2UFw2CGZe4gHWM5
MRHqmIcjn6WgdpEO5B4fM/+dooGFJ1wfhX2SVDmqtF/IVbHdX+nbSG86K353LnWEaL5xJu4QxdrZ
MjEKUFlEmXyOeIVE8ifreFPihT8fiozj7GmeYtJZ4ltMXk+ipE8CjvdTALdB1W4Asa5SaT5VYf7Y
1SgkeJ2wqjbqh1rYGxrYuXn2c/UiGvnMgK6x7xFpW8Hii205mIpdpvpOHsoEArNUtrclSNjEcAOZ
dhAVrcndl2m7IiUPQIItV3BokU+KadH0sM5X2oeWZ678RoN97Di04q98ssmO1C/IZs+jwrNve49y
j8y6/2Rv3UEcY7M3188ZMQaU5AVfmUWXK6vPAosAUUueIRvunH2WiylAK1zN8vdqxEqNTQdOn137
zcZBnfe18kSvQSuA0Dk9UpWSAoTjh6lApqE9992AckWxh3dcQG8xqkdh3sd0otSzrnyEKO0PiSy2
5AAP5akLZloT81gO0dEM+VXPSjw5LYOShKlly2haDE6J+JvlG7Glxa7RJ04ZmIa72vIQrdeN/bBo
/fT2bhypSdLyMZe++saLqm+m5gUNtTWD28ic+MXiibSQ8UviHJv2i02/XX5XanYci0cMDsj8pmuj
+9eeuKcG66LucftQmroDIxJhG155DgTxasu5rSfFnrkyHUuFMt6P3xnA1kxPVeTj9Fs4wfXNvVW/
eUQUUuERsKjf9fAe+YkX8hKdScXR0LA/jvYla7ivOjbf3JvV4ClkNsXBLoPDjn+mEe5QVHTGtje3
rgx1MlKbY5UA3m7yk604GcVfHL+qFRCDdGDSM7qEobWG6frsWmIV/5VpYvzS3cUOjgf7kFnqYQqm
w0RcAMybrj1XOC5Sm/Zm3yTeSIJu3nj6byW84n87M7RL4/AU86eTL1KMaKVhXb1WxU8a9OeEMUMn
7Qyp5AFjXrUNrrkee8hXIPbfR0rKOokOFmY+lHKhLzw5OYTBg61yiJAiR5hRZKO82qP1OXUKjRXx
HcBxVCLKzDcydTeNtIMs+Kzfm+4aJPEtEsbVDly7jh3e65L4o2bAiMfsLMXn2Jr3S5qvX75l1Esc
T2MmeY1MV0fpSAVZFrRK4SW3S3dsc5fAN7cqQncuH/1EJcQnvhT5LexHLybKKbQ9sV2m31wkqZY4
iWQvIPghUw23nRvXQH07FR2+sQox/TOW+dDfDLB4M0CtxR+t/RVIvVfWl/RFkqwdkT9B1F3nSXqO
jD1uAlZqxKUNnf48RqCqwaXw9NmEMWXNW2M5HGKHoWUe1+4SiVBNDYSlsP4fSee13LiVreEnQhVy
uBWJDDAoUFLfoNTByDnj6c/HORceT9luBRDYWOuPZ05nIFm73fG20QCc6DPRPZhUCH+eDDdXSZ5Q
eGVYvGKBOiEUdQSs+4EwQ6PrRSQ5dHHWHkZg+5d0JCkUbxhamTh0MfnS9PYr3X7K172Sw8SVyfeb
v8b9iDOuDLHn0VAbIbi4lPQhwe0sqYrxV6g+5kv1VyQyfELYDfAi5yBrz8MLYfTom92EXiXYhCCT
xMecxRTZvixa/diE+Ll2cFkO0tO4VMD/eSdcxIVTdp6vO/Zexanb0e/p8UKtBuQNrYJjGh/yNkK/
/C7N3jaqCLKvFDU0X9U3P+2LkvyUC9kqDUOIT1iWK4KVVZMZA5bS07rwVie+rbzgJodZvB2KQU/5
etVm68L+QkLmiWGThT/gAqCD0Ra0LGTElR/rlnvb0rj1K/CI+zwkW2TL+xD0r2KG+nERvEEBFJj8
1c6G+/MhfJYg5BSEkntk8Ry2pV/OVTwNWlSCF3RqFonbz2p+NUK8iCTR4BWGbK4JH/pRWwSYWZj8
rzM62NTyOq/q2zbKb4zlNGFcEiO7PD8dfa3iVnckZv96fNHyyq9a0ev7yjNaiCiCownUcpBy2NWf
bSeGYJRReo43lOLsL1ls7PUFSTzEok8Wpj+LtXPU97zugjXzaBfdxyPqxs9d+W5K8SRQVc0ewDbu
LgIaTbCOvv40uuuy8eIEFdtItfuFDeTct644dv6sCMiozJenX4o4DRslsU0047niTk7MkMcagSnv
I7xX7EDXsnv2nUkeQ2MS7GAmy4LyLTQsoLFYeSYj4qODUB8pQQJEG3ikmxLQtbDxJ70YlaMK63nA
+d0UDSkM30Zy5b/cc7br9r9RigvTKy+cBQNfCsWNhStf7/+QbioXfr//quecqFhHx/9iAkmxgMHh
hZi1T+mS2nnBsoiN6WsH7VjJn89bLeh0gZwZhDKXFj5rn5WoKNKYASveDaCb7mKa4HOcQCZ/PY/I
I3ckjqApKV2FI2hJPpiuTssoOzQYw56GpCLaos1+TWHbe83zYIzk8bMU2sXYBj1O0B9J0238sXn/
ntX7W7681gwwovraH9Z9WtwNqANVMH2z9sZxy5NTs1wkpJSLy+ShwCL6mthTFWn1Op06xsHBGemq
muaSp0MjGnVBgc6Lw6q8Jp09iUjpXbsk+tMbgH+zaHwtb0DKOp9IXTocGr9Xcj/xN0MOGvmj6p8x
R2UgjKqf1IOfAUkXAOD96BmJ7lb7H00prvhsIbwGRYH87S5TKcbyLEfwgOHKTFJaISpfV2oC3TT8
tG7CIZsiC/S6lKRLW5VhZV0mewGVbXqa0bLtxTDeFF4eROzAXB+FZy15aKXzFdTbIt2UhA1rJAr7
sqldyI68cjqv4hIJ46VKzCBV0UJ9w0h1B5SG9cq6oV6Jl7gXmnUbZv1K5dwFDy5o01/4a9zmavN7
NeFRNMlJ+5+1dGlJD0SSroq/+I0/mt6es/JeDC7qEWskjmGloepcikOc1HKsoMnQ6rjPUPIwd/nG
/nd+5k1s7xJCzWziHgfVSt7707vaggBEh2TEEF+XQvgWfhvT5zoKxLH0kE+BRteU9WvPyPOdzllP
hMdy/o3A7qSJf4m6eHLdL3N9m1F+FX/2yi2E+3I7pM+WyOca1cTsj8d3UZP8BL1vpi9zD1b/zkIu
tm+Wo/7MWN9JtNwSQD/9XHZuMuDcF7DZpe+kCgBv9mHfvInbFCWdHG6FAQhMnZiNpkcNqla+dGT3
UxMQj6Z+2WYOQvytAra0UVE8o+H+aRRfelmY2iyKnJLVl2iAeZYEaAkv2iN1++7nGBBItKVb1DG+
TbIAhcegmA/i6k6Au36mjr4KlTlQ/4K8Q2rYbKTO21IOYpFCs+xqGH/08U/qgTb8ko36KpvjJd1I
PEBFLAoXzaGhQ+R26eJ4Ado75tPkt+ZZfb6i5Oy1YDNDK89LLovF6nN/9oZSQTDZDbdcqtMVtsBz
tC/FX036VwiAyC/rYF1FLb2nrXXPW/m1fWBtCqfsR6hpgENiWkEBWWCEaS4xyDcxy3tlSNFYiZwj
S7TKdUSb7k5+NCCgXD+pEFglBCYk4R0jZsrsddI4RMFm1L+dTChHrbkH7x3F9NtNx2sFDsIYvPy0
Jbq+li9gUyjnWhX5sZm9jrnXg6lrJK+QWLceV8QqI11JMjTeDAwHiMA/GYBIVYKHtZoyJ4BWYw8z
9dE0xamctFAc+IiqT9LJTRAlOmrvHGRATabQPiqoHlTs8CnPI5dXcg/Fa2k4LAMme79MMIzAj+ES
R0ht0NFjeHCmxMzYEnn21G9OX8usf27nUbyOxexUzypypoKcqSCVrkzr4n9a8YH/74NkFjWQsiVi
GZ9z7aaNZUiQ6cYM9RwYe7G/8umm/T8cmoQBLW7a1W66mM7Ap4zQXlgjgRVdCSdLDBRt9XWwPvQ7
CBp46F/ylu4Y/ACJyipantf/SA4tMjcj5H6jlfitIf74/OR6Du4J9e9XXXoDvwyRAAWJELwbhi7F
hPC7nV6RoZ6BmxPpHc3UqKd33AX3I4l3MjImYjPIKXg6wnk5GVf4qoIMMXA+0OiZXQSyUkw3En+A
zFB561KQ0/smt39htWaKnBeko01/L/kZxQDrs5pPnkFETxILcC5ai0mAGNDxtW3+PcXLZ6G796l0
b5J4ab6Jq1Fz1RsxH6HY25QLQM8xEQ6GtqjIXpHh2NsTNNGu/UFpK/zV8dTWn1h2Dvnf3oRnXeC3
tS7iGE1Qocd+GeefVEaGpbDq+zWCiTFQ3fWI5ZbipQoozW33jkuyUvn8UvhoHxhi/yJt6+4FP/Y8
wPXGh0w4PkuTZMUl7BGqR58vUnzy3Am1Q73RdB7Jny2TzxKygxWNunFe+Q9rg6HHJf6RZa8CK5u2
sVC+b3+G4tdevlURMiVnYnPLsK5vjtHFYjmdG8Pb9suWEJRa+LCswP0yWMjKrCDgZvct6UH+H51O
BM7xTg9WFjN6QBxodU/VXiT9N1T5wC4oqH8QXzyXvac2gbRWw7dQXEkkT9CaVnTv1Uhb7t6e9TvT
LubMtP2bFz7aS/4I4EpeBrvVhs9vVO1OU0RVpCuGnf5gNYMNHYiTlP89DVMzDC3537xDmQ1jA6ey
ar5JGIbRUiFT0BwVZKaQH2bh8WOMNrV8Ph8NuhkZJ72BfVS9m81NLrznp7JKAT+pKL1zxRKQlVRy
oYTKSacnQnAIXXpyiWQaYQRmyZtvhDmfJ+imFohpvzz05lJqX31t88p7ehT49kmKiwFmuASRfnnm
VRjo7hGZw8Zb5BqNUfMUojF4YDlM82BFhtUg9KbocOAb/toJctbX+0FM/VdP9fZIL6kWZusnX6PC
xl9Mmlfx3xMalUdP8W09/+ixunurtt44QKAezR9KPi0Ey88r0raPps2cbEbg0L8M59n6rAeuEQaw
5qpsTvq8KFLE2GMrwi/EwyT5vayBRs6kscneLChe+qB7JB0oWCfWkV+rkB76L0vg/l5p62SEBBcL
heVTjauFSSl9ZW4speOScgc9/7z2hsCB2Co7ryS7UU4xLVNMQwahXVV3V+DEk4KAl/NcUkWVRwrb
w0D0yMs4tfZDbxUAZbRsiJYTenOjGq59QCGU4aAPs+5+HnLGBV7Rp0H5U5ISqPe/V+t29Oce+3Kq
MUt9oMIo8l9bgyqs99vdK1F7N/x20x/AOY2UAiQqM8m6FWJiKpnpQlFeZeMNn03Xf5HWwVcmMQE9
i3WTdPUk7Aebnt3BIc4jaNnqiI1iD/0XihVJ+pxJ9TMrO/0UjQvG3eVsjN8ouIkDfFAXTaIqK8pn
P96khK/smOSDrGPAf6sbl5EM/GH3RPp+vWfZeEOyYn7OopyqmfYw7Od3181PWYk7XApGS5Imj+oD
Z4lsMCiiaFft3UCJN+HEuXYzoWxFoLxAaNFtFEzfKXjkzo+nTx+zdZuSXzikLpXgyJTEivcsKtWv
QvqXWp/86tpA6dRDh/fCFSyRwWfdFPEfKVLgR8GMHDYYy/9kfnHitsJ9OVO3zblf2BjeUMaSfLdV
34sCePoiEW5gQQ0h2NE9bvX0o6R1TBPuxNSacbN8GtX3ADs1bE7B5yNpp+NqWvbgNPKGeZmHjYYN
PjK+5ba8SXxNXROdSUOuhYot90sGOyZLUmsZwPjefGgD9Y7G21nIIqOOSl0/0zWq5cCrb2p9w2WY
aN2ZTYnrrfAKZZ1tPpJus+vyv9ZrsgedyGe0ywqu2jj9lDXF6cgf6ori3OgeiSzEVqxrZPHPRl3g
ocY0xv8/Zq8Rw20NdD6uRhPO9UKQDOpxIQtrccDV+ENyHk85X13I2Q2vx992IkP7hsMF68c4/xV7
DjvzX9p9Kj4eK+aTi9naivTWe3OzcKnjZX7Pfy9S/6IOnKxILDGOrPpd5d/SIABh+7mtJG3CuBQG
hx/BABbwGAkPFtMNrjcDaILtR3Tr6RYWy12Ykf1R1IY/pIk6Ttw2Axr2m/xWkyi0Wuc+zBavDeX9
9zw7VjQRWb2uzB+HeJn4rOXPoaNgsbUb9cYXx7E8b5XX63cNaZM+3gQL29eEbvJF8nfV1XeU9rmE
WO9lSAPJBD0QhtuwubnyQIYZiW0bNYBsklhHeNF8cfRwtYW1cG2p4FKpKcAofhB8UXmygE1P3FyD
2SYAEZOX9SplaBksmXW/ipZcibDpXkwlvz1T0xEgbNJrYbft8N6O/QeSxlpZvbe8D6aOV6Ph6KPg
4N8sjyYQSVMjV72VpmDf+8BigdN/dar8OQ6f5mdSQ6I0S5w8wbw/RnvCxuASs2KjdAK/EHWbnCqE
Xad5QZm2Md8WIaE4nRJ24xK3m3CSqKJJeMpSRfVFLFZVnb/pc/4+zio+hpM1a6dKz33Zem8dYdXh
A0MrR6mESn5AgIiDTDBTH0oqkHQauWwK2tdXdfkydGfDKWZOSITbzRb3CRX7TZd5Zjwpfkr6DyIC
E7I4DN7vgM270TjicjhlbjlH2bpyiH/a4KeZJEzWRACMBQkU+q0xO+KSZZdRolu8Id09Q9i8npxE
oV68+bf0bPQGStQz2VOpCkqwMlTEgAhna47L9nBV67wtO7+B6eTq6pRW7pSiZGMw5cEzMQe1zaXW
MKmgXFfM1MvI9No8S/h1rMq58M/1vjs6Yramy7l30ycBZOgEvW6yS9WxSwImN5edKpYvNTk0Zhro
/GV0pp8CBCtCTMyls1tw6SD6xV8Swz3U1F5K893E3gE/jpRSpm5n4ufLHah8owIh844IW4lHOYqX
hsv7Si81eXbaYNyOJajENtAaft78rNMC2XGZi0I8TZn2AYH9Ufe3TSQVGSAxrtP92sh9iFq1Td4q
qNOKcFY1qDUmKl4YiMwA67TjYsBPm8Mf4r48qtI8Vfnuf0apjpA+RyJ4pUzW9d7YCRJfvGF4GF2c
NCxrTdu+JIC8YJcw38gS08nJvoU5QMOPYt3d8/iYaKIsWeM88z9L/1v9JUZygrQVrpX2b6uPWy5m
N/ho6Rg+2teM83KCE1fuzzB+pMnUTo+SJ5rncrglCwse4QwxWh0AY7tFJ9YdWTR2RaT1CSuyTfVe
VM5a+CT5iGhiUVpXdgG8pEjHu5h4v3eyyB/p8dy+UiF/q7ubuPx0bEwDbC+fK/P/2Epwk6ctw3YP
I0daj1sZzF9P/eL5S90nF7njKuv+LNx6pIrt+pEpUSK/qyBACAuwCGb4stPkknba3RiMu9Upd60k
41b5BgiUK+mmVsGwWJe6v4yZ8NrBgvXAnQxHyP+dlmrLtiToCFLhhx0SOTlC0Tedzoy9Cjp6Qw0x
Io4B7eF5JN29r5Oz0hJ4vJwz8whNQpp1dyiU66wUH+nGGti+irIzN9t1y7Y3SdTesnNWWxjcRDtN
l7iQu7hO0pgowuOowwlOcpPsPlsCMsZ8jHhEErj4P91Sh9ZqRcfAc+TrC8fXWeFg3rTANB4iq3NB
TxJ7C0d/G6ExC8vNHZb/sKzFS0kYdU2MmLJwypI3V9gQJOqZhmqeuN5L+Ra03LlSITjSwCqKGUZc
pLMqn9abmKiulIyoUQu/OhS/4akrEfmo/qD89ETrWUTOSMJ3faznQjxPbwYJSyPdjF0aYuJ73lcZ
/XCMyh31xNRakfUi4Y+EEWcPDCT06Cfzv2R5lixkb6bEhCH2Z9EwLuppVSanxRzw4OnKi0BuXRzH
NK9546v+GG7N9N5LV4Ytu/RkAtNoq+wVOppBYFXe+HxMK+KEpD5RLi/sIVabEF15gOMGOTCMgews
dG8K6uZWx+zCfQhDTK9FdHA+SPj3J8cg2iEfLku5uH1OiPT0IEwiO+ivUM5G8pusXuKZnIEKivw8
3ObLs+sDG5OecQB+EKXmZAUaE+6YUxmixyCIHYGXwMP6cVhuh5jxmJJwXYjkUh/YogZBig7qFUUl
2I7ak1LTnY2JAy9lG3/AyFWyGUvnosNln8DpUhJB0W+y+4NFhfnWhmJ5FqQMYTXzwoefpF+r7OLT
Au7unvIRYnzCWcjDfDg1KMSG7DLnGdQftS5E9md0IzpkT/pseH4FHN2LvsqzisbBYGkw3ep9qebY
PK4lOcy0TemD7mpd7S3WdVgb4mtQdG6pL6MnAwQQUFyvJiV+6Iv21z6dX2uTdXi17uBgYCXaIDs0
2ZzLprszYTfdZRjn+LAG9IbAmLDb7jIAZk/vGNIQfUvhTKxf16rQX+V1etuk1psKzcurEH1naqge
ur+JUJ1N7ry+Tz2pEqGmyaQyi0gXkX3hqXIL6s8yPWKNXc1rvT6sQfoQ9f69LlkCXlXy8bUdoTUT
zoqUaafQCza7JRF6JbShBZiik+MgHC7TfFHhdc85xfbajOennc8SptjMkthAVKvouEkn42LO3MnB
mGy0/67oBG0TZGjFLKFOtc9hWWd1eAh6ANeIDhBsiwBry9OKyq/JM6CXdMf6wcXessVZAB4MNNiZ
VrojhyHhDQ7CaUU4XOH5UgRRGWVe9XE5hCTanlfZ17I50Dsz7PMqbvbLkVUBglWte15c75DoWWxu
VAHfUTOBOKy3JHk+crSKAHjSpJFU0h1Z0FJXb6Oov87t/lrDoI7df7Qia6JyJT6JBTqCLBQ5U63y
vubbfWmUe91rd4G0CIgw2Chd064pL64S2mxnMhmjWdxd0n27rfdJisyaDe5YRyftaqoUiWNClXYS
jXMSCYoZFdZTxiLY2opXV8kiK0PsN7SAApsZ98CaiAQl1W6ifYxUlHTAsNSFbhTNlHKNOm0Mjk0M
UmSI1YKcTg9Wu4O3WpRI28DfwdPS1QywXBFOMyczup6XRIgAW92hr71VXzwuwDYXqDh8oeeKoszZ
hVvxv9V8VJmQWtPDVuIngAhq+sxsNv0F9NNCMkeqcrCMcwAfTATTq5Gkb+hpeKY3aqz0gaYp8VXe
9Vdzo8G6P/WMp9z3apIB4iuRktnQJMmmOCUav/YyaNIpYxYurd1tOFiXeURVEK0JhU0pzVmmp2ak
uK6v/fqqrbJDk6ejcP+MeceU4+r/jLE947izpWOxa9htko1sS2sc6nedA8S/mkhikBM4fMfKvzM0
Ncf7/EoFoEPUvTtWbgcJv330Jgxn7lmavesvz9yrfHJ+pcNxWviMFCwyaJDHB8iRg64vuU7TF0oV
2VjtPrkx9p/WCT61aB1gQOutGu0yw88vIxLggpN74aWl6hlPAwfK5aeAfUbvQBqqSCV6oaAiQhQF
7qpm0o14sKz7ltGgSmgEaFe8ED8Rk3scA4hXEHH9M4KejbYIDIqrzT80XIXq6Tivhh4z5Uib5qOF
CyWJ8U6mQ7ecvURH5Phr2gliqT970J7CaZfU4R9AlrF7KSX7F7nyTro8A+1/SMg+b2+/LfLWka0J
BcIDbH4wkjUDwsGAMG8zbSGK3d4LFggljcDIkawPdI1xR0IJ9AQPUzPpkAEA9164h6fLIlE8h9tx
qhPE1qz/GixZTcdunblpWJFFFk2Hcc1n2N4nSMWbIkEbnbokvoiq4KZz7rUJMMMzNIxtAmnhmlxW
LQ8VSw/y6gjkpAuKidNemaAlS02Jjh5hZAoBqwUg7ERhSR6yV58nGs+GEjbOCn10Hq5Aemiu6yTz
ZGn0jlb2ZBrL9b3F4j/7krz7lP8gJiahVl5O1spHcLKKwivOc7p9JFbzsTXqe1Hl7zJVQiNf/cmz
orvEndp0iOPyuMFaq/a123AXE6/fcHSLNcas/HVtQ4JOsAcGI7QCAjx7R+k1dmMI3K9Pklc3KhPB
n3YCAlso/WaJSlocNU33/8o7u567m7CP1z47wjZ1UqILm97AhbIGmdUEa7+HyxtpIu4goymfd2bJ
8s1ilcyl8WPo+kcKCVYrfECa+ZjoYURIS+yMbWzhBodtJm9I2se5v0rVCsHdX0W1vk6aXdzMNomn
ZPDm4UFDQGTpQ5RLHma5t25o7jv001IoXpcNMQU3G0FtxzzYZkmYKlFYFEOCgkSon8TjTqLFXP7D
pGIgLpIFYqEZSnXuOYIIyNmFxRfdlUHM2tYXfIbuejFHFGHSCoYHu42QLoUt2NxdyDyixDzIOPT7
Ox2IZFUo1h3VmqsSBlMqYdKMGEKUgJiQvGzvZrXehyfLN5w16P3CQr5z75mBZzjgtZ7u1hfVOS+o
fMry00Q0no5M14Kd3EeYzilxSdzynndnhgxX5JmlhyMTbvuGlRk5GMNBtokogfuwVL+nMQ/IivWJ
KPZbBXbfeGUys1CwoNxCXFEggzfoO267MN9zT4EDUeBAtKxytVolIpeoFgnVZ+fU6L3yGWxN/iU+
s/hXe1Zz+OiRpxMoJGMplRmwV4R2FrOqeMZ+ZP5ndtutmNbr/oP+nrhbd1TZJu6yvntq0ngpuplq
InFTJwz+1EnWZUvLmNtBbnDRRpbx2i9YdB41842Fnay6QRTYpbafrSQgDCYGyce35HZYyvdDs/Xa
LiG9ZlNBtqYhxrXH/oFDCaOVP0RotFUY+KEnnwClNWoCwlf8BflpLWz+jl5941Jo2Ass1rddAk45
bTxZOk9WlimeiHyi6uhiViu7ER1hpjS7QTYOvjl9waxZ0DNYU9CG5tLubaQD6sLyhXSRfP0B8HO7
yeMYbyk/13QzOVhURB0L9wA6oCm56tV0UzY+OYFY1gJx0HP+WS+jlV1QQcEpbsjs1PT8izlI0/8Q
WffS/pSX1brMDI1l4x7G7/b5bh2wbo0mcl/gfMLqYfdy1GZDuj7WtXx0T5GRFOev8/x7TEG0+Lfa
vUI9f7DqdaVxw2KA8WEOLEv2esLi5fGPAkcwWngOxvgoXmden9PWsFC85gPkaRKVyaVolbtUH3fB
9BuEMonJ6Tjkwa+CYQeR3/wwGWPm40SY3nVKPqiJRAUgXnpNj8keiWW7zY+wmbPw2BnksFVqtcf+
IuVnbZ+jtJvcg2hsNCT6zFKMj3jTErvaALHgiH4PTY6OsXytgF7MSFjQCGhXbZjdvpegatQQmVhT
hbs+h+O/IpOiRTf4bT5HHah8TMPCJA6Dx57ccEX0uhI803qQ6eHJ2k1c7+JcUV+cunOWOIdAIx9N
i8YcswwqbJrbtrDQ+UJ21Vk2rXkN+jwc1TZQRaA2OBX0cgQcpKZd5bKnIwwIzEUNn5ZkizBfPOZT
Ds1RlsAbGNFMXiRTrOhr3CNiZeMHTfW0vEDGn3qd6iuHfmUuus6CB6YnTarPayXVw4lnCsfx4RNR
60/L326VHCMfHQUfKeInLX+vOu40A5pgF6/F9G8h86AqQm3ugt1wydeZAn6VuDXQzij+3MUVLVIY
ZsdX4hQlQkmV/TelYVgYb4SiwE3rN7nUHHIXHKl+Ebf/GVnOFZJJ4e9+5D6BGt7zWe2aoFoWH80/
Gg60IpTG3JMMihK6TDeDjBFb25cY1+SQOYf0k6kYVG5TXrqWwbUGuhXaTzE3MINg5FKo7DQsNECD
Y+0+QtmCiu8O8iOXHoL0WtHlkTvtfW+ZrlDjbhqZOdhD4cOoZG2Y0wD86GzRZl6AYzAbapiDWKAn
YUKpL7XaXY+p5yHI783bbskXYjnQb0R7x9RsBEUqXfLyQBwiXgpSQJHXnYGNEymkm+qD3gVh1B20
qy8++m6/kFG7cSUGroSUOZpBjYtDn9qpS79pRjr4hAhFeHmGxkpS6sDYAERTQYe1T77o83tqGFSP
UvOcXdXi9+AVReZD0nuSElc6d6Vd8Kn0ZBGAbHO/yV0FFBiP1c+KxmzEdmCXe+voETVjEuuZOe12
9yxM0yx2rhcQEtRYJ/k2UE4qS/ZMW2SeKGf2eniAYn5M2yvfAwe/NWz2bIHz8gfZSM/Cyv7nKcV+
l4XhbsFT8qeJyszwyfLCTF/yfxMps8PQeilV1xpSH7Pv3XnEDfGMiG4/av6jFej9mW7QEHuPK2Yd
eBnwcIiMvYT6cXyQoFx6FCw3rDbC7reFzYGQsEEaLwOTVhpiIfLpgh6/yySxS/MqfjfcNc0iOTvt
WETkNIJmH5c13aMFns16ouyqeMMuJ434ilInr/MP1COPoU4/D6DmydO32TupZ1kVol1ikVICdQPm
hNhJYaMOe5x9cxVJOYwS+IWpukqvcwpVYzgD/vha0l4IGvakiyYNtOlWQbOS8/8otsOWCCFDhWZP
pnruLLguJE7B+OyJBtJdZ87h9WXfLnx0g/gOeNJL3Hibg1OC/FFtFc+Nhyyd5mWQaeA7lsG69Sej
9zYgauxXte7kuse1KZX+XJgzbVduvV22RfG33VdJ5JsfGRd5gaQxNd1Br+3S6i3qy1VIiyg9bmWD
Wqwu3mkKX5b/KCd5xdvA7ugkFWxxSuRwP1GF/G2Bh2gLAnBuGpmbxjqJaRsWNW0rXeoLhun2pUNd
EXk/gVqJYe4TDtaiFO/2BDtPy1i+A7rxhtY6t3kY+KFLvEmQFPzvyAewdxty7c3TsM7ukEXTE/k0
eH4aT+r+DSZ/Q3iZSViyiTteO4c2FAMkV5R7dEGZo+r/qdYzWomaWwX+SNPOs7QhP4zHmZMjc5V5
RqZ0y3XtTFveqSYGjHIxGbB/WigH21+sqf2eHn0RJsCJ2QDTQ1lgB+UlAp4Pi5txlPUqYQBUHtP0
4hxA8zQQ2s9jdBvXaM3NGGcITrEBAH++Ucl61/TpdUvytwFvoP5HHsx4Zi5ny2oIATRnN8UwPGY/
lrLjYtl5Uvi7trvWM60NTYFWn+18VO6KFMsA4sswXwkJutaLO++QTqAStRKL4305rtbRupOIGNUn
Ut9juPYkODyDMiF6dDmIKPp0Rqozre6NZHlXzLGtSRLdabFySQTpjOMflwWo4NCdGWhFKLFqb2Or
MJ3SYMhctSu2AylB9S4pvlV8pjLRljN+7k9kDEPhH8lqt3hQ9v5uXpmUwggnUd9Cqc5ehT/ZUCyv
xgGymCelwcI62ypP924AR9IKidSop0aCjyeSsuskmY7BFLxnhj2UncOi2/b+mCQe2Y8+KdinEW2D
haO8+4/aeJJr0MH2t7KkYEbe0Vz8+VT0Hd/Lz8zOzM9tQUYO7F4yBxRBgCSSDqroC/tpKSevk+/6
nNkJlpdSl8lqjXPiWI2ZxagQvUPZwcZe0htBM241PrmCl6XCEGQIrpWgbsKdXD2jXiaXpgSXRmPy
HFFpSNeaOTfH0Chp38SoNcr7jMKkpBHxEEpPXzLM7zfiNJmNh1euKyHfLY6+bTFDeR0iruOOKZ3A
u9mygr7IQsms0CRVYevzeXM5MVtyeZT3Cj3/ZkDj1GdN7z5n/a9ItB1lQO9iOr9ReIMGlK32ia5f
edTiSrAiqvms5xh1BEf7n4UzAbfk2nsdX3F54AGaEUgn/DXUlsv4w+r6QhHAf+sE/oQXqEekQv1i
R4w8hYdiSuxZm39o/1O+Eooqu0AiTvNTJIALJ30E+zRpI//Xj/tXOmMtaIav7OkpVb4nY2fOAkxG
p798KBpICMoq2iUDlT+WZbyYxmAUbzs+cJHtUK7X68F2KE7WRejQSlHIrsbTjs62doT0yyjS6NKO
W1isWpDiKDGraEiWlx8hHrpH2sdtx1G3g4pWt8xSb4xK96rY7uSv3uuRANjCcGrGYrMwbpIU65kt
FikdrG4HItsJPjHmfjnJsIuLP4m8b8WIdrSwkmPxuJTvh/Yl4lcVTHc8ANT/iOCQ1aA4MpIcvB7Z
fDaESPmVT4ADVRINY2QW43XAAwIFD2Owh4TfRRuCcu1aJ/utACOcs+Wu4huuRnSYyl1k5zsMi22w
u1vGl5A6MulGx4jdvJDcbceUjkJpA8YiPx5BPJIf9POugS5MHBL0xwUuwd5rCFAg6JdW2UumvPOK
7cjx0A3T7nDfT4XPJzYPKFb+j6XzWG5cy5boFyEC3kxJwtNLFCVNEFUqXXjv8fVvseMNqqNCXVeG
As/ZJnMl+jsAHtu+LGhal+xOVnVR2gOfnDAUIBcIUyh35AWoTnfMtw1/kY47Piw/WVmDOHxTZ30v
oa1g8GeDTt9EEJYUP/O38cCDuFqMEJ75KzJDvC3dnd9B2H5KgAvW3OnGcpeJbtX+rfjxiDJy8wGg
6ZECgEmcKDDtVU8CfZ6J16eYfbdCFhMBPmd9HUMM4XC5cj50xUHfKPXrd+mbu4JmqyKWhOjYd1ZL
yH1xlKktQ0nowZB8KK+q1hUFTKEgyxigwhwshaAWB5tziCw2lvj6da7QNbovlfI0YvHGFib7GXVb
ScCYoricq8KwkXSfOQPQjiI0u+7YH1bi4LM3pRvcq1G4FrdHjfVtUz+RlHWQdC4WCg3r0COYgKO1
Kaettjv59VGFvJcCiz4+PgRt37n5nxo/sL+hzCmPsvSE7DGm7oDaIntFRSJyxiOtseqNQiU7rd3F
+qN3l1pJSJfyivKVf7dP/iYKu3KqqipxWgJydPIFDdZZVX9uaRNFg4y67ERN2ZJ4m2xEr2679coU
yuqmg64ceO1k70cxHHyL1Mtf6mg4lHf0Qlo872R/RA9R8qfm9541z1exq8IJihyota7FpTywWVoh
manif8VwjrU0qPPOX4RPU5x3gghLh+qHmhG0aCC+Ip6s1pEB5VAUIX5C3ysfqCeyNXHRAHboPQ5t
elZYMme3DoW8Lp+7DucqypY5qIb/4gjUVNfsTfk895c5PTfDf7MYgsarJyw0S8e7461A2sF/31u/
5nFC1TH+a0FjHQQ+3xp5hvE1oQeZtIAidhixQoZbREBrTJJs84SQrOtH/Z9EKbgkTueZws+Wvr/a
m7YCvHnng6t6nf+X1ufA++b/rw3bsgvq5YRrpnmK5V1BBzLz+gE+MT8iMWSPyHvI2n42/VSwhG/9
WHuraG9FX04t31iSYEJ9UOZ0qyVyDNIHF1j1ccnEMg3oVvXBW/raExAd9D1HE6FrWvxlZSh8pn+Q
QvfcjcMh64fz0jwXAnOqd5YUy3b6Hl7WZTz9uG2+BTJIFtwelc4zYXRHaVhCyxCDmnixgcF7rr+P
DN+LH+SVtq5Ythg3GF5oeJrIySXeUzouWfIOmOO2e1+OEXfstx1VAq4kZRAcpUUhktRu5uAYeJfn
7LFVyUNiok60DCfbwEo5D7TlaPYMY1ZacOQSMo35VaTJahc3YhiTuoSWDAZS0fmUE9HTi6InDWdG
nselmEMzh5FURX4TqqQAtQiQ5NfqB8a0Vl6F36KJwMMiAjEXO5MRlbmMaaUGlrbsJk3qTdrkvXij
5DF8SnJv09LyuFr2eHhKM/Lwg6QLDNa6o8pepsJpWmMz1VI5lP4zYuMY/0vrJZSduDPZSm9+7+dX
fUrd6FOuGc87My6zNn5UoBPK9vLoRuFMjCMwgPWYyjl32lGookPbN7ZUfhAM3c5WICRv+vvKrpuM
etXvSUPrY3r/Ds/9vKON4ZEbkx+RbXMDaIKxQPE0I09urCMtfSI9VN6c8D06tiakdhUS8KGX86Kh
2k8TAFbIUKJ/ZBga0SGSn0T8osmovErmga8Q4rOTm+zeYErDV84xcK13Rf2uleeiugvIghc8o2aq
wS1XA1cBFaceVDINFcDIxSsqfd5rZ1pXXkOBXKt9MX3gkPpbjgBSUGtLmC+FffVkKFl1OsBVAjUl
ENPX6F3pVSaypAnQEQsoZohQ2DX9EBgya1Ikj+pp2mZKtulQc5oYYGNFFBXKuSczfpspd/vrtNyx
hY3Nd4L1mIO/VEPOvjV1V/k5afI+NuxxpMAKWoiyIkU5J4157MWwb5hHQCgxdm4a/TNZwYFrGHiI
Ghy15JsW99eJUJdI8nuPpAVeGynJXWG5d8ZOXj7la65yV+AT2wu8ipUkh62VUyMFZcvFsDcPacwN
9ZqeUMArzoK+rMz/ZgtjvYikT2HHiyxkN/A95A1xPUh/ZgDLvLbbCLOcj0Tqte2Yz66H5qlGltO1
bxonEi97JzA0XZkGV147eWkczF1LgferfpGYArH32OQ3cSjgs7z1zOij1NMrOCh/VAKNxM6VxASO
Fw0l6rYcYl/6rhZo61L89f/gXndP3os6mhIdXr3pTBxqbfpR6HhVB0TgeEXSMzldlSG5fJ3VsJmI
xNrVbL/16A5f25PNj4ppACiwcz+9D7wiJmqePV+dU2z8r0E0i1pyE7Avmo4l/cFsRAjONZMA/QNV
yQCo3I32bVmOW/w1R/+l1b3AbUc21JBeXsFTyjmvjxaPWkqQ5pLy8HBxXLICo8bI6Gy/ETXASanG
/0QSVHXlvCHNVS/Car4bvLjtcElSVqbulL1bnJ2DwqbERwwGyt4FfYVYpD6qcvURx/0VlP8UfzE1
5BMgrLFV5Zk/hr8RQWX9clhT2NSqcornW7L+mPxOmuJEiMx8Tx+8RjIy1gaWACNCaHdwcpv5406i
48PCtRR7Qyvsf8kQHSJvqHyZVOd7p50sXjtlohNm/ggrv9xNmI2pKqTxQ4r2OWRfgrf59+Z1ePYM
rFgD6Ww1ElrpmQcOiwP7ujdrmOHrQiQ8Z8WtMxpfHC4mopiEseXL2vBs4wCDFNF3LhKjLOyVBs3h
bnimhE/lhOBMileeXl8YUfnc9Q8+ORjrjvTd7eVvrATwkgfuBFNiPsueB2AWEewLAZbItoiixJ+L
DuWXCercSIHImUG+y6U89XJxASuc4yyVmWiF7CyIskf3gNj7kF3mhkXAS0oZU05Jf6W8vRm1h7Jv
EdrnhhJXb0a614wndGB5Kj4HKsVqZKjS+KRiUdor3jbNXo+G2cpP3EPusHZuTiT0q8htvHgQ3ei1
3S3wF+ae9VDnzJM2dn5SH+DUqof2hNbrPI4aFhn9GEkHFr6YfVT2241AZpnkcIem6U/EmVBPLHgX
l8U0Fy8LNmRowAlFBXEoy7bWZrCh3bFuqodunQPjjM3v2Nta2bwlOiHCNmqYOGDYGXSIa8XounJF
0RjL3R2VNEq+dAlJPQrRW4rsCVj6Hif82h3mGIulw2uFXnU8rP/l514yPqZ0/qg6ehxiS9N4e5//
UG1GFxQOO/AHfkYtkN+Xw8uIY2TRxyvqtD1uG0vY29aJ9tYlYZwPdFwrygTNM1S6jVVxDXhox0XP
D4SpoK9BYyPQPnv992y0OweTI1s3vuBuVvAFLriTsho5cctu5gfTuY01pgY1YuD+GMTT2lqnyKQj
M+Jzl9Cqi9qJF6l9TpgNzREm6Vo8dr6ZufG30ajvC567+jDgDbsvSITW69KmV6j/F6Gxwr527vpX
37E9rNRjF8YTzx8Xo1qpIU6sQNgeGwNo2No+FlMqq/SICblqnAK9pXKzvluFYwAWboQv5Wi+mRub
9KU/D6lwrpv+wvjsiL7nVGEBzcz6pC/GoaS8qunqTTY+PcgwFTkCwNoj0DamWhm+aTWjHgSkQ/du
60TtGilPPUFOCLW6AP13XgXDHn5Uai6nPc2sVdzlVrkS6fjKEXXTuDvlnwohNF3AqgdElMEpWzuF
l0qaP90emhA5ev6n8B5rehAWvAUmm8/ezTYMKnkCgmU9iZJ5pr9qZgtnIp9W4beKjcf8aiM6DGhH
lfmlyCRr44oAYHwQ8k8QpAkQ40TctcZR6Y27gOGVW9x41d2U+Nc5+hVWvBkDimNMv4zaJsrRmR8s
48aa7FF+ayewk9ykk4+GaIz/Cc0z1lkv8an1IDPfoSwn0MDJXHLUllULO7arRVnAZWgx82N59zPP
lCo3afqYxy9+vwvh8uBPBFumdeJfSFtOfRQYc3m3qFRy5mOMDqJfaocyDvpCh3qXHKz805zeWRDS
Tc50OvBmbY7OyOS8XEjRYjJIB4Kphzugzq4508TFJJsMSQs3nDj5UnqBI4uWyzqpRH0kRDDC0g3N
lICWPH037iUfWo1jy1HJwd7Hv6VrmU5Ubsc1CwvwB1wixvSb8Tcxw4oRn5YZLvzkCfdFfkQsYK3k
MmawDo9J+ZmYaBnN9/xB+O7CSitRkMdlsD9ABu2jmWSobM9RzPVs6vF5eg7RF0kuu1p7qm0dxvxZ
GmnPEmovpzwc1b1vCMSNf2cL71nN7hXHWv8xdt8kfxEY5UUKg5keHXKOLMjj/EHCcioI40mtQM+2
Y2RFYdp2IIww0GuyL+umB79q6/YKrSlky9mKbPllJ2ENn7p8wYlleUeG9aPZqkv0pdU5b1igieMu
OcBkSit09jQByfwb+eVjkXkdTbA7zY5qf7c8k0Ji/0LgRt+ht9tFX4vnT9w+JncaszZgUc/FSxib
331ppCP8AqTEp+V/u/W4oLaA+cuZ0aYzkx9aYp4KaYf35hD58Xe6Bp15m/o9m53xkLzFBBhDYWEe
+3znbzlB4O9U9YLw+tcsA/ASkdpeu4gU6MMiOI705GTO3BLn1ZvwVz8mXGZHz/Jogcm/WZ36Ht/q
UysSJrnL+MXAqHzEdp383tPvMqZN4pqy+eAJEb9dn2LbnOI7P/alPpnStL+LLGHYHfaoiPUlI5I+
gUOV2SXD7+xS9f1n/M1X0sXtk6RQ6DjZBQJ1Hu9RDRzbVPEJUkmq3QbvZ3tL+VZRuX/OyEPaR533
N57RjDNe+eMP1riPbeoSHtYU+PLvNhunRjd2rdsa3Tkl3xEvMlTTHuiMgmr5WC2/tXYokp3ylwQ5
ZzDbY5UznF9uhV54Gsau/HsZwtQuLmYBNY0f9MXePjRUVO/SXzFD6LdWQf0o3mYA++3DB/vMtLnx
eVWeMQvWwk6/+WkQHC45x+zr9asmKzQ0slIzgnpPPC/8Noz1x6eOepQn3hBbhV3Ty+rR5dfNJnIK
TWEnzrjhYSBYTMr477rtKJJuzXiIgu8raQQcE/iKN+YjQkiPTdmjZh/Ie7f5V5jiHd1r8abM/wnZ
RUJQ2PsKup6EcXEhbWEL+ZCgGEkj72H5p1mD12/rSWIhsuyyCxoTTNytLa8BsmOsN8eNOvlfTERE
nUCHYirF+IcSrb4TfurxFIl3vWiO3faTzIE1yl5mqH7y0y9SOHPAKYRgzPAdfOTixMGrs53GsYNi
B+zkCvAOmQ8zHQbOKLNoJRK+k4mGoIOrY9mlCGoxDxojCWryqiollA3rOBtGUGnU3hWr6EM/bsel
L0/bKJ70KD5TyzWvF7Y7xbEvPaflI39NmEmHVnc+abZSmGDLmBE9aXnlS3/nIsx7/Vjk6qmlJVsY
UClPE0DK5pIIdiaD51In0gWB7BUAiQXw8EtR03vX5G8y/gnEUtmYEFKESx4kO/KOOPkg2nQnkLWq
vha63Xh9EexYQi09alCeKjM/y3p87Vf1Fo/fNF1NXfmbKvkTlZJZNod8WLnxD7BDTG/ZsutaZJdx
jE5SLh9lO5LZ4+k2o3UHirGtGKMjrQLgNMo3KfbycfKM56aTeIUg8QVNqKDf1J1HerTSP5eSZb7R
YWdj8HqPM9N+CWow30eSbznDNISYxVo6vv5dw67vZDBUVOYwWubIwDUsEXkh2mny3FL1xkDMUkav
bDsXd76A2l9M3Ze4td8CMmZ98dQaTpPA51JNlw3OnsaVyzznpkOifR7L5ApO46MtCI2MghjAL8MF
Z12R17H//5Fx/k69PSkdkhYZvbvu6StCZaSFGvS4CW6GirKsrRoUbAD8qavkhX6DGEAkSXlZeGZg
upEhflawZEB5ZtoDhfFD3nMwJhNKbp6KdzB8J0nk8I2U0AAUYC2mb/DKi/kvmzgYgXWpnKueVXU7
3eM+fseQDXakE75S/Zkbyt5/V0H4VWvy7GrOBBVkqA4/ijrBkoOI8Vm6ulo1usRys47uIQlA08dg
wZGsbyuBUnFoyhGy8C1gpmJYEBnr/iFrbIpQlGX0yigb8xggyOaKuKWRI3bCYWMrmGyxF4m9R621
a0p+QJGlITqTEuUJobUoJNj8tgc/K3V8ZWq4GXJYRgsFesKUJKdb5d93ON/HNmDuZqzxcWfcyUSB
XJUHw9r7mK8Wr0MTkTFeYfWbcPCbs5dky4k577abxx91v1jAqZgJU6l69cR7nc2uIHovZfvcCmFR
wPveR1L/YcXdE/2MW66WHWnjZ8ZAxaC+zCKH+5GrJSnaD4sTXAmFlz1hF5Ouk1vF0SBptIJNNXk5
YXrFQcAPzDs5dTUGI1Ymw5IRVcuuyhbnkepUUemSk0hEW/5PeGpY1CeQc1za64ao1XIFs8BBgQ19
3NA1GAdZI8qMVMnN7XLuzvbPJkU8A23QqkawJmmYVQPFiRTGLznPoZWjB9+lPMb3FEWkv5XqO5ye
VGc1Jm1BX/0BJqFo64XsxXPMttkTNhAKZY9Y8TZJ/0l4fbe+dSzI3/BHHOmHZsTf8jQw0Cq/6Hdg
NQL66KCBeV7JRmjeR1w9uOlIESITrd3+qoC8qslXrsZh07ar2FaXrFpPmhKFFvM4ALRrB+N0OeuV
4kSoM7VBdmUr96KXL3sgRANQb4T0eXFaSfeJWp03/MkqmB2gicvE10+2YEw32jd8pMcY2XuvxD7Y
gy6ZbVHDWlY34HcFNhRnQ5eIFAHTtldy9bIhyVzSgxjjVRTLU73h62FzVpE58/qTkrZXmWXYcc8n
6gm4sN10ub8ZFNu5Dks4CdKsDAZ5CEgeszXlD6uPYPlLAULnXqHQjmRssdE1EvJbWw5XQf9ATHSm
Ty/6IG05HpfMw7B/qAoVs3oWzqVyjLPiLBkP9IUBsSfMQ4RbKUV3uIIgpYV64wyvTxj8ghpkjKqe
LADSSm+ealE/xUygmalNfX1MkxVNsw1DIcSwywwYL8wi+zMsm5bdjWzP57xoOQIOyWYFJDl1uj8T
ibSmZth3OiCNq2kltKRepkY2YlzW+jAWU6Sy8b3JIOd00l2ctTvl2SQja1X+5BnUVyEsT7uyUsBq
zG5EcTZILBgoOydDOanTetrykgWJClnfIwPHbsmMkeBhgmhjMGh6iUysMjOtqThGWxIuPbvoP6mV
BFbBJsg4Rx7Z2yVXdPtpCsZJ6lHMxba10E90qb0EpKYWMQNU5JgpAZPmukONMrCjR81QFrJtsmAi
8dxZiZImiHa/BMapiwq32la3ZV3VSZW30DWQreSl0PIsNntEaozkdzYyiGLlaMYaoF3GJ/OXDE1F
z4SQeXwIQbpU8In26AA0OQQPFVogG3E9IPVRp6My9m+lFC5m6Vs27L21QbZQopOPjz0nRVNz+4EM
Ioyd542YDvYWqRKIvKnFrYNZt/GG1jFKkqu5q6P+bjX2QO2+TOkdnRCOQvd/syXNdFRVdlJpcmDu
OwAj4MxFqs3YudXZwtaRJ02FN42dK/y+XsFnlGRo1azbOg1v2g3f3yQTwhrNV4Owwn1b9IcI8DUe
Cuw4AiPQLXhtGeN6h2Q4taUbxwecdYu3rir9KkLsztJ2EJuT9b0bsG4oWqgnyi1v1buhTm8j4kQc
glVzlUif6YvxMDTNtd6ES5SKF7mjY9X9Xh7PzTkaFy8WS28cNFcncENWLE7MjkyPnaogsuI47Tl6
0ZciknXQgXYcZ+WBBLdtpftWwn4jOMvqD6ZsnJZfyJYOj4uD7QJnQMYkvCYhsnO3lx/LmN0U+7d+
yvjNTjWuhFK+jU/Wm3MrvWWa8Sb4gE9046Rb1aW9KP0EUntf3TgjhloB5J8EqOMPaira1qzZpKI6
ObTDyRpQ86QO1LZNRYR/iLb6s8zMT0B6rzRf6FiEdbdq5rXpHfFEf0ypP9F/fRn6Z1cATmZESp1+
NpAoIemPEvNU/Fc239tYui1cBZZzcJZOsEEvpfozVVeKVabkedq+tUkPDBDJXPqb69SbnHAEOIrG
dZZKp++mQGitgOUYD5awEYtykPNrQlZP3tw3eonEwAohDyjD4IeCcRiApc9f1dihi+wu69RcXvFj
0vjJmkMJBPxU5JMBTYscQYC7QlXIQ22BwGnsvFBsORLsZOodNSGVJWL/iAYauWxdcfeTR0WcMmMT
shuHnGDWzgooCEJDYMq/H9r2quWsURP9GjHqbMrz8ndjJcKcihWeDtUi5Y+icQdAJAColRxKQuv0
bngKavpJLxHHQd6OO4v0KD0LB+wCXZ2+E9f7xiKdSLxdLogHjbzXpr69KO8bHFiyfvhgM+n7lAkh
jpYZ/QcBwomIp1W2wleeJ4BUYT7NvwVsp+WCM6WfzVueDPd11e6FfprXoNwQj9AKabVA46gfp6dZ
LfuaBncYI28KpQgDSpX4DNolXAlRf8mQirTI9THnyeeRlSxtM+RcAuRDaiXCy5g77eVogTwB4Iw1
JXc6FLSFFi5Sn2oMbp0c3zlUjAb7dQELzwimFrGN4M5GGiyD5Kdj4VfPjvUluwnmJA4DJ+clrzQw
q8OPakmtJnq7oWybRbyhlWtiCc3XyVHE2AH2akc8LzrEoJdIUqghHCEk6BPRNmAtjIY/SPdSMwLa
6Z34knIql6Jrr0JGdZpAfaRMQt9PyBLw8Pq9lo03iXxTQ1e56n8YchdWc5us5bqylI+YmBWKeOYt
X7PeAFuINjxHmTWnCF4QrfErGSti1VS+sAuHaL+idEQ7kq3HwbROrOVE8zKSYJnlb5hv0QuwEgOf
qVw7b671M6GrvA7iEXG8Zry0CD2BBermx1nlTkxmtRqfwHjk3bp8EwLBiEhgEspuKFqw8oFwFQXU
2OwoU5iKkNOk5mh27Smb+jNhaJeSeZfmyj9k3Zzqub5U0QzeAuuOsF1QiB+xVl8FI78hx79tZFhM
KCznQ1EOnsIf8xU6b8IoLBvPjODccfolCCkaUXdb0gAIfTD7M2uorK4cgl/sDWEND6gGTMkMp+nv
IvlVPnvje2ZxeUhsZFGYq0wzCx2jH2HlCuij4p+OoC+PUEJME8JBnp/dkitkwJErdSDxLMI8kAJH
kJCDYmPWVdsUDwm4HsK7QY3mTga/n1l6pPmPitIaggU0oSKsOFVTnU5LXY6WmGObp/1VU2YEOHWx
WIj4vfKXbo8QPhMZhWEvyzteW0J3MYIlHhZtTy87NGb7UvUKMhE4jeroy2jJzMK7OW3ZYyKbUi2G
cFqlx7yhqOw/R91CWgCcd/L/Mbj3MFJYenXC6sMO96Ay3G6i5G1I5NOqndhQi+l4LPvI12gu8r9w
LAloOUfJcOqjcEtHP2oir648NZt3derEEvWOUPMn369lS4sFy/8M6BEgT8RissDPRxkzRf9k8Y5Q
HqfgQBnCCzlHPnmqAUyk7WC0jxROWzuEshmsOuJc4AmlTLhZZlMAvQ3Vec02mNTthYj7q4V2DJYe
FtDZEE559If4WtkUHJa7ZwMj6Nxa517UzmoknSXkFf29HJTbnwaCnmTPpkCv2V9UR6UYxHEKwEWe
MHoXBV5lAPH0/QmDRnky3HGQPTzWpsZSCA9sRZ9eHgYJER2GnVw85GISjOoQ1GjhWDZcLGk8KInk
y5Pp4z+Bjjt4aUVqV+fUDMkbBerBqnvZdFDzxSF27plosTupk/uKQ35FGOYiyHu71bW3phTelUp/
VGv/MYmfsmZ+/Dc3gRYTzQhLvMtkiGirk4oHepPdBtlWGfoQvevIzzqWwlWhDRlpV2Hy6wOG6xem
VmK8UDkZVsI6xosDxKKym2205+S4lLG/PV4/3vDaIjg1bCOyQYS3fF68Io49U14YCgDHJa8yzQfH
7DMn0wgD0p0+7t02wRzECzQviW+gJkavUUqGX0ABXdU/LAJyx8RjW7fSYVWGM5qc7agVui+KeZA3
HkOXHdG5/GwNr/XfJk13id0jq2+IB0VUU6MJ5B2SDqObzjj18kOs/FV1PObbP5K47oDRpHpPen2t
wEPZEK4UzE0LY18qbJXGc84kExRUgfZNAMWrncsEF+t4EL6k9iFI26cwqZ96AWArXe4RE3qRdp+J
KMhgj+i2ciQpajetgZLoPuq5w9oRDRodkP9RqXUXWF4Jc+2238/FzYxEaMLnnkRWi4lbk19JLofX
i3qgfMp5+Zy97jcnJw2vgNJs8I/FY1LzcoAkydz0EjEBXkZWtvVefM7zf7rwXlAykPvp5BBFEgtt
6LCXYKtUcMBNapMK/W8EkW6f3aw8nMWftg0iCjZTvwCRuNLRVZDnsK5H5nfPTMS0yvdF7h8xiKUe
6cDmrvWnUXwM8vcU80YyrzOX/QzKX9rQoyGfL9CyGKvfvpG0UL2oq52I6s1OuLv7DzkvgK5d+sGv
Ojkc7mJ/WnVir8kUAItYgmDmYrXJPbEz/SvTKigGIsULN1aF0VckG4hocfw88ZM9FJFI3lponvRr
sNQTZfqd9Lcf31hZHZWIJdtmwkndLtRILQsD1TZqcgAU7c0kYCKF0wS/9xmhf6yEp4r8lVZFiigo
OkfZVpp3e96umfxuND8txJMF8IUJ7mSAhxG/82uq8+/6qHPLMANAmEE6AyRinWSidD2rPwnLqLg4
9Mub2ZxWYbHV7FuCtDYhbH4ZIw95n9kbWz5trXbPuvrC1W2kcM1J7xYeau4oZTgnDwb35tmE8m62
n2N8EJDfSzyqfVCgJ4xWolLwwBvGW/m5lvTm2MRG/Cn4kAjDeuJM3G6RZ45eM/9oBAMbw+/IHSwt
GAtq7GUYG9eDBGmXEGULhUD2cc9xms4LsxdWCmTZ5Mr/HBYtDgtYF1+q9avqjKdrZh0DUClEmmLi
FeBzNnl0Iu3Zx/tKd+eZLZmMftMr+delwjc9xaHFoEVn0NLlxPaxtrgYQ3kqKUDj7p7m6ZvWSW8q
FSc0PWvZcB7v1Q8NtUt8Hsj2jRTrMpsr73kg63ibsYcOWGQRgXjqMMA+hDteOtmm+UukeZOOfQpt
d8usgUCQRcCf0Bvu0CF2bmSvLz7i+i/fnz7diw6SXOUKWhXO1ZOpRTDosy9iv6NZMjacYKK4b9t7
twi4aka7xAekZRj0OFRNeiNlJRtTf5ZCA5lFRAbwhrgUxkh2WPJ9wfBjkP/2e7Flzp+cyAlL9qtm
BptuhdOw30z0jhnp5UbLZIIyW6IgXWpiGB6CScXIpJwdkcabuZfQOa2/scTtL8yu2ivQ9QVXMZDb
mY3HJJyiMeL6n5aaa3TwXkGDMhP/EVfdhk4lzFSsV0pz0mQUANtdG5KgtZi4vFwcTDer4vOlvJnQ
rNTj12x+GE9lxnq9/pPUytEtI2xIwSMXErIARxBHkSjJx/KE78QjC8qzMtind7PIna11JQZahYys
G+7QtnUunqBFafxS4hqfQNbQ1GtNGFE0UAfUwr/mfTLNe0vsF7+xl4EGIJoILbXsAdufp35iQp3y
8iOSoYlX1SBf9ONf6T0aWirY1f5LgLRjcVeSgsqUKXuPdf3+3fnRTPiVmtyxky3oE4aflnKv7zZb
MBhWhRdjEcAAYdCPCj/RDb9COg3ypSN5RUiBWILU45mqjkUmoaMWoGLtFIU4jbqzmwnb3EherjUH
mfaHubraWNAGjKC7lPeuh+r4yh+iJwFfxJFtoFfl+y4lIOi1b1Qryk6UP4vfYA9JZ8MWcB2WG5dq
rDjZJGDy5xqj0Mtvcm5vZIkqDPYNtUSTtlee5Ya3aQE/i9A83QEJ4ZQTWGshbi/X1s0wKTIp4lZJ
hNlpWfnlFTL3QJxmuxz4KMY/QbGwxhDbtQNtEH1wDT14Yk2KfeXUAr3Av/G5PKX/b4nkuA9KQnfm
QOnyYMYQWDaDgwCrKjbUZ8UCZfnf+lVbi7OYKRMHyd5YiyinV3E2iTeZjMt21W1TRaz3nzkjj5ER
m8OyVArTwcSh3TrGulih31YNxaH03hIIMxk8I44FHDx6QxHJ0uPcFONlwoepT8JlPsxs8ivtmNba
0UbxIMwsRaFjQBGLutRVAoxaCLfVDk8BzAwJIxZJAXaH8/+bzKv9nJLL9kpA4NxZMaa2gz/tExXm
9noe5oGuSgoVnQ3jbvAkFI9MwPYKqg5a1WkIGEtbfYg+HLGWu9Sq3wyGNzMuf0k8teFhzITRDDC9
kJMfYmu6RJp8VTKNEKfqShYv9JT4V0YQIrav5VeE1CYKBpqV+UzMIohGXYGJ5SgZECOCSnSEPuAS
UFciyivRTiMT7zW7tEEiQo+1aEeFo9BI52ppsSiq5BlR+RdrqCbN+9Ynj8VSHvmy52gq1xsLVrm8
Z0t6Z8udVYyTo+4G5edatvG1XopL9M+dhsUW9hO7gGl3T08MXW7DoF9AbR9FbYbErpz6rDrkButY
YjWBbygatBLirQx+7K6QIAcg7ZMBmzC5WlWnwaGDpj9lEIuheMZxMuoG3WOwYToBPhpqm0DUSu7y
2HJzYPqR7wRpdMU7P/CjsOqPHAvtUKICWK6knLlrEZ/icromY3FNr4DpEOwZAWELYdOQlzbWQR+f
4wjEdT77yX91m9novjwRfKa09jjntiNgpx3yxFC11CNb2Ysq8/g9JIZyg+2Spd7cVFCfm8xNOrzp
FwSsG9fLXoMVFmuv+KzxugLkHcEcb/suLV3ZZJ/6HVvHPMZl/QIuLHux/iv8JTlJEMkJK5u9+n8k
nVdzo1oaRX8RVcAhvkqAAsqW4wvl7rbJOfPrZ3Gnajy3ZrqvLUvA+cLeayMR7EtxLjtiYazB1yGZ
CersPnpXA/M4Ck+HdVCgZFIqSKrTsm93dvmcqRGg2s6YlFs36dhvNH9g7SINbI7RIo6x+rmQT/A9
m9UJw5zIQQp+Z/VBlJGr8fvq4lHFcJAHavLWle8yhhDQozOT1IoYtWB5iYj8BYebt1fRRS5WOac6
SRHasqjyJauji599NmOaek/180B3WKHDAIToW269h34GCYApAw1fyPHLHG6vO7llHVHH3YwmRm3+
jvGopFQxlk+ltD2MUhRVwQ4qrp3Lvsr805SkUxjyvnyj02lN9CjYDNPvauZgb619T86GKGBGQuTX
e2ufI7zu9jz1WBwn+y4w1wBPbGveVyLhp9ATiGXoipwyfCKHWyAo/h8ZkuG4X5EhGdbTnlZkrTdJ
LZjyiFtquI5C9gIie/U9/0sqrnMV3ieV3RlInmivSeZLTeul0XpVVv8m68pbeO/1/uWBCH0t/FNz
a5agvtYjVz+bgOtj9P+IWZpR2zXrQirv8WSiycnJXRWqB4nHa3z1s6lcaTWnOpbzYJvB0wbCg19m
Cj2kdYgCzGVjta/VYqc55iDt6r9kkfkKTroymC6dyVTNIxr8IDW00Atw5wI+jaYee1SSUXdt5/WG
QNKDSVt9oivPM0qfkCGzq6wUnPhhEOgSddY+edaESrUZ4QPVQSFiRWDl594sodxNuqsRp6XhDLFk
nHkL+F7piNpCoQ1UaQMVmRTd1PAIJxQG1XBDMq7H/MJeM95OQ72XfOmkWZVjPvegZMHNXepRvfri
kCCeDWCfD5fCmk/ZBxj+fID2PEVnYfELltI1ZwDBUG4jpuIxly001hdpNl608GwNBiYFDja+ygzO
xaP8lgx1j4J3X2OzC8NxnzbQSpHlDMR+KavDMXnEUOyZI5Q502M0P8QRia70YvAUqqliXIS0DB+B
TE4mZi2YZeGZGjYRduwx4r3grTS19fqBn7gbrqQooV5iYVyER0qn77SaD108HS1D8w02rsALvD/P
UEVGXG5Jtbqz6NlUkOlLLipz0J6d6urL5IbQ+pEszZDKaAKpwAgQJjvyVGr3loGkjFe1JGUzyUjB
Qluz7ZTAn0laGHiOpG10DvvlomnhLarqe592j+xaUGsr3CbhSTLrk51/wFmiviFXsj0m8WdRGG6f
cM5TVdTRYQYpGaHAHZuvXpH3Gd7rRYr3Y8PmHUUp7vweVnm8irPY0CTLvl90rmpkEBO6M92JcPBI
PwpY6JmSph48rltCeTGTvVWcpLSyt7KkPpxPZcO0YhPvi9v8XWAlTAtnGZSzqc5cXa1fIkdsPkNW
PBNBXe04HAsbSsy0nPDlz82hYaersNPNJFI44E71IYuMxle60TfldQtU9k6ZVqeErcBiVeAh4Olo
F3z1auKnrxJ7N1PniRS1N1tRrwIFdirle0O7KckToarVW9dFSa5DH/PvheekPFrFyZJGRtD3ukjP
2IE0cK89BR+bJRn07IjfNSA8RoSdY1hn0gdVheEhp07/G0j/AoE+i4oKiM1xYbqcMl2ecQ4N3a1W
VchZlad0rCWiZ90/axBGJzzyaxsmLipcymnxFQZr6uCSlojgKlkHLAEj5+RS2E/C1T7G5QNRWIEA
IZr+xambIuxiFE75l9avtIf4qVfVWCbpN8QL1smMKYdsrmAm4eDYEDdsy7HaGhgQBIS9BVVfNh24
IPT1L40He8Y2oO8G5G5WQprf96p50JmLsD0f8o8QYVG0j1oYEpKCXPQ38oouAnKfsa5cXAtFMaV0
uTdpb562yBGkt49u/BHE3k/WvZneooK9MSEvZHmwmgqkfTi6Tec3sjNn5Q7d45Jil0lheSOnygNo
erBku1DfVwsWXqJDaiU7INPSxvSsFPk5pQZ2e5kBBICMkMhhtHZ4cHcMCTlNDiMDbeoGakzQVl6Y
/DNF5wxhSChy819RbH4xsTuNOutJNhoSv5k8fvakwJnVccnPJsLE/EyoyYxad7b9gmZJ6i8h46qR
HxJ/6u22y0mIwydkZ/cBPFPaTFsWR9Nwkax42yfMpxyYOIHV+126raPyjSCUIb/LML5t6kmeKenF
EASPJV5mjccWfobG94+MHboN5dnhRZ9KE5VU4eYsXqimOTi2NMSeJrLdRC0hMpXzTGivSsajrNzy
H/tPTupNG40ngyMIUURm5H4EQ1f1OpvQ1jiCbYPlGtkgRCN00IJEs1Y7AYAtgCnnFfJ63wDNA0GU
fg+pXa4zLJK9kn2q9hlB4ZGtNwv0F4sJlim7yYxdqrCFIgHzUGv/6quDBtAlPYtHpq/bfqpGfhkN
0k3PfX2wETvgBLP06BBrD6n+08kQvPPRK2AekuyhCZcu0qWhsh86jGlEsFUOh/eI3RZNoOYFzrTv
uGOyiAGEHBwXZO58SPHn3F/rcxyhDJfgww2X2KaHZxQYzrDyhiNjADskr1fZTh1yyiV78kwfEFiJ
zq93RQvnwDh32uIiypOZQw4DoxPy6sQeaQUFUYIkZArF1rRZ62eaY+vXhnh5KG4oBYhyoIrI038L
1OKUkT/7eAJqUtxHNzGPYDP9GAbwtR6vBNZuFYPUxZmoIPtkFmd8yoJmV3ono8dOHIRukb4FL4S3
n38/PyEY2Nh2vJnbn9RXJJx+7bKtGLwNfOTY7Hp4c/jzbOmAlECM/QuvbmDVTf+wNwCBiE3NrnTE
mtElHlhcgmypyM1ll/8S/XdwuI3YFdH28TuzcHhVxE1mOy7AnEd0USbPB9V+L/2m51JhNWf9AJTw
NIsy2txKSX+sJM/Or2M/U7YB9pAOVk3bY18bZ6ju5YDAo4Eis2nbU22ONyvW7x9jHm5m7G8qX85s
GvDI0IbBFExIa4cCtCUuYtIJypb2SRQfdOLdSSJg/5oQIgS5BpzvYjwwWBJOP6hO/y3IVnVr3jW5
1vaNCkEARlXzhJViJBcF8LhWEIQjz1uTaa1QYDqZ5qEsY18RDAScBgRZuMhbtXmVSdprh+6JcBUF
KR7KNpf8toZdk14qqbrwJNTmIyqyY6dfBf04MsZVpJnIMO/kDS138qLL3UUnKI0GU+yF5JtNdAhs
QuX4GmMb+B6KjXbT6fFHGh7iL+54q75h4r0H7Zruh5rQS5meSx8aeFVlIv6SSX6toBCaGkdhHrRG
K9azu+iZCzkWYPDfOErRXMunbpj8UJc2FuHNWUo4YsSi1Y0YWoG2tV1QcPixHHZsi32AXhWCxDCM
xgM6nGigCs6DqTggPNI1b2sevVlnQjas7+ME+8J21VfNxvAu2FGmnwZzrID9cAhQ3Zb3CQOyfGwO
YwbwAdehFF6UsL6gPyJ5jzoAJk7bDZdcNJdqiS/WobXDM4dnLinnvLvGP5YeUC6NL43fnfpSYwzF
vHmBbyLR75AVz1Nlgdqj3Pp6vtbkL/WX+jHaHyF586rpNP/AuFZ6vV3sxIuj50hu+gA3EauoawJO
U6i32dOw3lQqRFLxKVvDKl34rElMW7/H08Hy39zr5Auuqk2F1qKv6R4qu/B01cDrlf/31E3o4qAG
ItXDKn61AB6xAsCzSi4QToAr08Q1k5MwTFcvPqBEbg72nwa+NHlp5mTcgywGG8Sgdw62Q9GgzlX+
5OryURq3npMzV72FeCLUBRLrelqfVWksJa6UPAU8McOGHxXu4xSchEaODAtGqmBsbAlPy+49GX9b
LbtqefduhdIbPidGEoyLeWYuPDP1IvS1QgGvuVED9GfjJdRYaB4LspW6IN4mLSJSsztKjAsNDi+T
4y9d2YnLX0WeTqs6uRUMAPv+VqjBPRzyl5mBRIwOeN6qRkvCSHk2q45dI+OKqCMT19EG4gyL7syO
mMrQ0s+Lxv3Bg7TROgJAp2unGVdzDmhS45sJzB9qHyexK3RGocZOT6C96JjCya0aiCgUw+VPuFib
1DUBZZUsiWyTxgu5hg3Uy5bZ2028+fE/WzIZ9iIXCK6EuV9pVtCt+C0qpGr+OzUvls2oWCVzPgxI
kxVe8x6R8KULAtp2Juwhe7iNiZvl2inQCBfpz4oUnOisBPtl4OaTqD2TNUfEjWjSUdDYOioI5kQZ
kKA8RyNE1l54FQ/33jRpoiHmscliFL1bB36sS2LyksIXuXiZYEAohrrLPhUh+3VFPTBXB7XJkXx2
PqjMgSsvNOZzIA8XHD5zliPoGCBt5/QzxqbNM1/K2Fuu7iLaeqQSsuj9FJyYVfkWIogU5aq8prHg
JER/jZjOPJgyItfRxOW0MUR4bkzd79qR50PJM3hw4virw1VeZr23OuqjDKDChiPBNfEZSaWF+OUa
CjilMRpotCNBXTnWPDtyygz9hRm4I9sADRiXhGhEa+OoapqvDQvDsRtO8DTUb8CICxRU1SW1Zsci
WFciZoYxQausxeiuCaHoSNVu6Y9l092adrzChmJS9JGyyA/m5ISb62g1jGpl4m4UbFUcb0zSahZ5
Vs4sojF3JmF0PYpUqzP2JXrydcRazp+JYI8z9m6/YznsdiO7gakDRzx5GcalNUGMPjfucOd6coRn
ntV1xtdSsynDPjeYXIfaYYzkAwCkaa0yTHGztS/LIq9alS/VOJ7VPjsJVYdnWx/Z+ChfNf/V/oT0
6D2T1VZcDJ772AgfhblcygSOR7sUzxQ0ihE9RHHLIBMO61ABoM5vOItrXktXHELzBZA7hxJpv7n2
WPpXI/8sfm20GzP5dcPaUFvG3tJTAlpqvIrrYJpe/NIguTCdqGIoz7hdumcTP6Z+Uyy4p+LZn6YJ
3nqOdEb7yuuSrHVOd3GIIPLP9ls0G+zFHGWm9yGGOA/9YeJqqczDQMs4bJiF/M0NiVkpmsVttdfw
8JQjT0iL1kdx5+tfYsROoUJ8qXWllb1qEYPTzImN/C4N2SNSg4doIBOXPPgu9Qk8fJhvm+48X3it
u3Lh82vlQ6USsCG8Pk+A8/a7thOMaJLd+FMX4CIbpIuohfv09ixYnLTEKygt6mG+eiIWaHWhl4ZU
vz9d0uwxqRJRx8JTgg7SMEkBzS+bp0n7Aj7Rytt4eCbjTaddaFBNh4fMCyty07RLvbSvhgheFxqi
MMRdw/+V3op4uRL0wMSetVjGmDlUTmFqsMFEXcPEJoMG13ftSQ7x/KeKnyCStGhmUYuiNGY8qy/R
LkOyZj1xnmO+0sP8lifDxQx5BuURuLGNlNf7vLqHNkQvwymSeyz3Z7V4EjFLWkjDYIN0mFsuHgP5
a3FjgmhhTUwmxrz5q5E2a5cuQp20BeilnfLF8AXBMxKJp982lmkFr+Qah4A/W5KPg00c0LzX1fKi
VxR0ZB2Nx5UQF/cW5sbO1ySGvHFwTIR8TCFsWza7fbdRbI+FF0xjapWStwwBbbuAbiKBVrMcjR1w
9jdNBl9mqznCXo2z6GJJHFpzCuaEFNFOu5soX0IekCERZm+pmkCIjK7ICMrxXLWmD5HkFCQ/SRzs
tG669mV4T/ls2oLFbyGcDN9Q9kq1L6XqR1rHn5KafmJY4gpApIpQQIznRKnOQmmwOvwpGz4U2fSN
pPQHXSErgW0nReJmR5TlWa2rrUDrkzNXlhuLuXKc4ZUgRalGTqXs3tv2iNbiorvSW0uRrUYJXpG/
LcDNOtR3yh0v+aPW5CfhdAuE6rs95CeTji5a1Fceg4wbGPs3+Or4WvaHGZBFgGid4Ly102fXbizy
TgSWkwesyeb+RSu2OZNaEoJ88djounTJu3Y7G6aDHktFxZWRS2SXoTtOjau+mDAZkhR1G00A/dai
rYnvG70WXtvCWI6cWMpxcGrnOC1gCvYAds/LVpDvR6RrxF+tInbBCgcrPppOLFsaCXa6Os4vYk2G
lEl2+MRFl2KMnqT80GGMrhZ7uxoetc/0HAzPVJevfW08JRq7PEdsyDxsm2gdClfwuOy5eOfFMB4H
81OyoNDyDCEKQCfwtbJwgXPRIq7TvxC/zZjySQIbiapgVYkPMON9LaTpVUrnN5l47tpiLfoqsGqp
2nucd09iFl8qVXroymuFNd6Iu6cVLHdeQmovdyWJb3K10bWvbBoOtcmumGXz5xz76m1mSVq0pxmV
qcneRnnY3Y+emmegficjdmwWNk0PnISgmF5mKF2dOed2WlDuiTYh/A7XP0UuqgTDT3DsxBJ9iH0W
44RyN9x2hEdoa3iWdonAIIrlTxZ356yZTo3yXf3Ju3wL+pXBVaf32/XRwGz6Wul4C59y0DCB1A8Y
MyLphMLRn+TvkKmVzXiSJ5Y7Iap9x0tVpARi0KsGn2Nlo7/bj2bxFizBq7mueEu4ke2WzeJDctOm
upbFcJmm8RxN9WlaKn8hVQmsWi/hJB0NnCbb9Tual9zsb6PXGz27tKIMmOvBzpjbyzZBjVWH3KhK
fhVqflXLTZwNdxyUYRS95FH7WDL71jJB3baZp6TVIe3GQwdafxQ/IepAk2QXwBZ8MrskkHzYaiZw
KrFFL5xwbbeL/DbV81sMTxRkXZe/aNovCYtslfrrVEsXO3coOfYJijfU9Is76hpa94lg9srTChxH
y4vZ/QXpHQNE2kRkpfGUbTS6gpAyw9MvKugTQBTcV2wSEQP9d4hP40lo2AuyUzjtqJH2SN2Ptknk
njvN5zkx4TYz8cYtM+S0QzCQmXEl03shjKNV/tPmraGW59kKtmOOsw5nrb5ZMhWXmuHlhEH2LUaU
HtEZQY5h95DCat9Fj4rKQj62DHfQGWyxPywkx/fKTmcPwD4IjsAAq6+LiIUeXq0ZIDHbnBe1GUg1
NKfaj0fLz8DvOcUC0mKxHlSfQPFHfFk9x8SAG4PuNXuJH2pWvUqy/WocvwaYaXLVX025vA4w04RX
QlyTi4ZhsMe0zBVYyzCpeKiTOB9JmEsob3WiyEd3Eokb6ySnKHBUY4JLLTS0hduwFE/XpfgfxVxc
WfhGZdMWt4dE1Q6peZOa1itQ1Mm9cgwUAKpeNsT47vNb2qS3eLauiKq08FDn1PPY29E+jbecbBT2
+crDe87apn/Nh6u9OvxApAuslJM6H3DzHEa8qlZEDTMrh9BVCwU/5Fm1+3NUKtu18LfM5YaLPNak
1WVers6l1Jsig44Xx0T9bRXGKWrysxbnxzo8pIDbmIWRa3AEt4BFbI+JOP/qLe06U3RUOTbCdLxx
NpgZvpJeYwwJGFO/pVF7FIxq5pPcrczf/QzdbJrdCFFnyOuYYa9gY7PF1SY7TJ0CmhDoUBWvxKgw
8gAeQn5PGo6bs6SVSNerR8WBaOfo4IeafNeINVYCgHUkuQSwk5gwMVTRGaqMk7qTAtdUIPRjHJL6
mLAzmFcBGn5SZcZ6v/AlDDapRgJAFKv2YuwCIsLq+rNNmEZRWg6+GplIJwGgFwEQ2Ftngo4y7IMt
VBwSTLuLFuHfEc7AxGZg0D57dToGPSJLqz7knwM02HbUd9gidxq8JyG8IX4BAneJoJWQ4yb/UnHc
Qh412A8WxFFVtxab+5T4KkgPhLeTFZcS6pFRYGNTryNM4d/0KeVfxhJmu2u5hafeK6AXmwS4FcZd
hUK2vmlNe4N1VOBGwY6gkSWgBp2T98KJa8lRcVa1Gdpn5u8lwWpouCzDgqKG26CrvZxKvTQWD1rE
TK63wuZUjINfZ5NvEX7b/D3Vkby38EM3PENlAiUZXHT9o2n8BFmKRkQ8e+ytSD4q+RVnggmkzCZr
+aUa3tLwn0oktL1yYJ2KkK/kUuXRAewv7XkfaiwcePZtluEtWnjB09EG9KUWJzvB6Ve+yNZHnpM5
qvVAeXA9nc06uRc5myG0BaNKODkW1uEal2ITVR+N8Z27Vl4S4asynkj3aTazFRm2JboubBmHsZoO
hawdZuYPzP+45gN5PtNSMjudQsK26ITG4SIW0hfoB5VtfJ/ys7XisZkxxZ/AKLRgP7fTgWFodbWw
IDHNhjaBDhlQB1ngVbTJUy5WoNoll2UmHzpklvqkkZDHaDfxc+7UOqalwmUIvSu1Y4a7xeJoubEP
zGnfssjRamtHaTzm+Ua1fxNwQanB6LRz+O4DYlO8RFV/SpkCr51euLRv8mC82Zr1pkfaG3xWEAK9
7LWlxBv7W6vJeyL/McwTerwHQyvxcjC4Len/MacQnjyRoJecFkarYm/JvFvSj0CPCJqLZ8nUAUkn
dm9K8pvFxgd70FC/xP9flkwY4pi1cyrY+rkxvuoRnA5ynWbUX6RHGWMgFmIb6lhT5A3JzBNLiijo
N6iMFnRJuuQX9l0edI5+Okys0+J1tgAxZfRekLx2OtSDnPUyqxjBpH/BgdNnOH6favkYo18j6Xaz
TJyaeMVxgIJP6sFZ8qYlTMXsu/6HqSOOIjXap0dl+uX5GWe3eZWiRb8YqwvGFCljCr3jGcRB+WlT
TMuQqiwkxPfQtK5zrt1IWRO+HlnEuG0zAhRcgYFGLZkSbyQMnDpz8LYGc4ZMjGpsdtXsbZnfkPxV
dk4K1IfckatAX9Vth07BPeewEurKDwHg/qVB+9MwPMmC9kWSN0pxz0XuRcLVdaIX/UQwmRLenyKK
YHlj7MHcY5ARYESc8C8oiauPtIVmpGFBjeSj/V6j/Y/lo4HJhkE8aa86QvD0p+rfk3y7Zl5rfIX9
SRojd2QCIRL2sUNLmCKuzDHezW9RFjyHFnBNMrpq23EuW64h91dDb89N2F+msb/lBbAsZXQLr2vT
F84qXNjBCMNhOKbtW2wBay1eVvdlqHa4Pzar+5JEGzkzdk31wehiIgDQgkhRXBBWODEAmE2jIQAL
7V0OB5bJG9sxJHqptO8FwWQU8lBycS44bdOScjycJ2KkVLs8S2pyjtnr9wnMhtk6ym8LIHI+CLbi
5TR6JZlZSma7Jkf3qKVuBeo4nx0BML0x2REOBDDJbF27/hSL5mwO+UVTDAxRh4qpYMJ+C7dm+TpZ
4pWUk9eSneLIinGF1q+F5sB9mpE4A9etZooZGtth9Q/s4ja9qX14k1WNdLHuanyuAHIAGaF6Tsho
b1XydhYTyn+6Kd4z9O3F8JR79aTDRkcsBT+bcQJIuocRcbFVuAOBuCW1gsNc7AeVb3pSR6yNdMiw
A2sY9UmDrrs8Vy5B9fvUZPmUL4c4yY45YcLNHxrb2USqkPkKINIaTYtiGqdTljtm0fqN+ll2+saw
gs0g3cLwuyYLO8/o/Ga0ng49BENYe9fDSTUT3JtkLQ2icLLyR0XkIhFGHN4qoX+U1WetOlpw1W6S
jiMfNXApoOuazwB25tR0x2ykcHl05jMEdo5oZxqWo9xcCQY2Z4bitXgvWdDLNlYz+NIVaza7cGyN
VSjc44xGREODs/DIDbe6ucUJFzYf+nkV6VmEPhFM1qknytx884Meza52rH2LoN5bz5HOAaq7IgPp
YLnzHx/W3IqLPdk7E3n6DSGANRu+bMrnGEdk0nM0q0hkRt4tBsCSWxNbretMHekW9MXLdBLpTMmb
yJ1YVVRg4TKORTws8sJeh8T2hGOSyXguMYALJi66j0Am8pX1RI33alM+mXPn+Vcwk2Ya1ruqZjIS
GR4b4+BPAGEE8Y/uJ/QXboiMI9umNosxeyNMpv9oJwMkm01xDCjlYduF/PUVo9Mp0iOMNELLq5se
XdNdPDMW/XxYZE8XoK+NYiunFk+34Va8m6isZcTPGKjmRXY5C0jcec9iZjD9P0uQ8Uxwh8m7ryRn
gH6FN2xII/OSqPXizrFKcO04zZteOWif0IkgvQFPefKKTJNInuE5szCt1p4rvWSTeSqqdT+xrft7
yupZecCtM8zs2DJPBK53MNMFI1Sw09FhNO0lXdT/E9pBE4a6P8QZDssarc1wncg5Tm6BVd9RhT/i
cHxQ2dCPFQO+TRjbFjm0CUBqlHmbARPNwFaMjODMa9XmlJAzqQiLEp0J7ZD6U60eecIExkFTxoNi
OVGaO2PeH62BQUhv4Mkft4wdTZv4vgIyG2URFb67MTrtoaMMitMKEqkBYa+/FouremXAhdcXO/j0
2fgmOyrqWr0Q5yNubcAQxq4j8qVqeHBOPKacEWoDXCpKdHMN6rIoNkYvIwmovSVJ9bABPcjj8kqQ
Tw769pwc28oJs+U6j+Ih/0mpCXR4npOgHRP71Oai20dDim2cUMjPUGWsLtYlSoC9noc0H5rMIKPn
kfDVTiMuEDSvcX5Wpe5UKqqftOYxhgbaqvteHT1H7xHiukPxiF4tZNIGru4SUGHBejwjzqJ9j1wV
PYCsAUFO/+mTctQaODoDcA3MRIkH7+g1fzE4/ys6juQfNmK/zzs/iWaff7RTgODS3Aes28a9AUlG
LxkCcveQKG5GvhXoRxUVbwImdYGEcAkmclCWvXkLcXPV44wrJzuMgYJG+K1XXjuUPiqB4AaQWwz5
a/XAcGMhzHI5KoVnAuTDPmrJ5r59H4iOwWQaXETJ7BFF7V/7E85e6bUUgFLkIN0D9usPwPQGLupZ
4xI6V7TCHIpWyiwebuXyCMQ+A8XEOQoYYRs00bY2vsyl2uALkcW3jZXGyoZrw1JGKw76uAmZyqHG
zs4jP3xJIevTK/P7K7rFsgyxOucOhVlT8YStN8V8xLRIOBpVCfA2ZEkZ4mlWT5wMJrJnCyGLDFUm
gEEVDxgwHdDdxEhAVsOPxUwGL7Av7LcoibcsTWX0MOr4VtejHyKVFuOWt0RqSZgItoWGUsQk5ANv
tbkbgWDQR0AOtEk5xekQFHi+MNNKyd9FIput3Mf6tVXsrR4SwwdtaYYFxIvDV29RberJLWx2vwEE
rZ7dKK+tHfhpfNuR5dZfdXFm6rqCeVuKfKRmxsNjbkRgYzM4IkqpCImCSp8NwxPmOoX8AUbWIrsp
B9SOsz6Lji0b5rEyUP78yumTtYmBcz60sVeUXsBrqYVxrZBXBLVDuPG2F9/VKz8dwE6fKUAavLRN
CVCHT0oRqUbqLlib9WhXAkzrg0/EgruSrx56Vd8b1DcZJgZ6WXaSpFtow/AeJW8zdNz0LyoBfst3
un0GKm41so0g4MXARfQFsGsHE3Q+dlG2DXiFGm+pNCJqtZA0/LIw/01lZAWAbhPKBroRiSSW5n21
ZPHN+bXapttG4+eSXjQ+6HK9acxDF7IT4jKR+fx7CFgFiXgKqi3mMNplQAs1pBfeWAOaVew1ZMrp
2WuESzGY/mmIzGZF/eIGRC3NB2CnACsWOiGZ7CC2WRUCeST6EdLnMAKs9JFjySDFPuR1ElK46Yxb
k751SEaT6Rl9IR9FThHO0XurDO8yb5eWXGv+LtcPts5VVvC6/kn8QjpXhCzwR0akEjSbmb15Ll6J
ymbmzN9kih1jBY1RK2m8k9FPE9Ie5v1ptu75oEJUSLchg4qe1BkePS+5xREpASDq3C76qaL5Pb52
JFJ35cu4H+gRShxi1Gn6jpzb9qumy6AQVNEHKasDYXrDYiXTk/Sgo/BI1QPYOvJlEE0lOmlN0z/e
N1wLj0Z7Ya020yf8JKCO140LY5Q4+CSzZAmp9yr46v569cnr2mM7cnsiL/AzDC3/Ge7QcuaPmT/n
Z05p9mFSQO4bJEpq/pRuQJbY73ixxEnlVT9T8MbHX+1GoTHsmw7l9Ib9mO61pGt+H5jkSk4p19i4
mRUDWoump/TJjyG4YdPNu3SKsPJz1sGR4bflo2DRwB+Ej8QoH3F5aH44lHeC67RBD+qYeCmE4inr
b83oh2uQqxUhQyhei+gH0IIOXzKxw0uq/LGsuzm32ED+Eby3FbS3vOKxZuX7U7Dqbxvp1I37sD6K
bqZYp68u2H8yQ+UimwUyrgV3zBf3UGySFD695dGmn9Mjb3O1C4NnNFVskA7beQADcDD4uNJrr+f+
HkN2/kdb4Hl9rVvZNscI+2i1b70pUC5j0KKpHHuQOtoL9m1JdQkRfmQ0bMgC+mtfINakseN02ST0
bYupsEfaQXiCa3VacFQWCpzZcBtXjK+Uj4n+UUwYzaIfU80OBj1z8VHRbo/NbkqpT3SQ7h8x4iii
F3vzK0HrOs272NG0b6Ptti+Cb9cAdFtOChotfKxr9tUlKPCsjnumftxAsHukgguab40InL+1fiL7
UCHO1X42Ufo+Tr+1/Beu76lChDHEwECxgtVEfCUTs3fzUOuHGXWAigvassyNhSi3n381Ax1gbtBW
NgiGGb6T9Ei+ZkKgS98r3OX6FudDaRRHi0ejwRqIaquPh20/TpsYhSbsLmvazi9WV+D9DF05Khyh
hjAOsUIjLSrUNTtcJUqNjVud3SfLEfWFWKSBpg9ftUTxrbLF6+qbZTQurphdqf/KOfBEegC9fE8K
Inq4jUTIIjy6wRgvZgdnBvnTpXkyO+6IBgj8YSBYupMMwCC7emLcEvW7XZHYG9NW7kQ9Yah3VbYW
GXGtkeLIxP1gyahe4PtsZOHkSDEQDbPdsnZWPO2l5NhJw1aqwHHZ157Z8cT4Ia0h1kTM4R5Jupdq
Za/WjNTDc05eR68TB8Z4aiiX7dwHuwJiBHG0SpztOx1rguEvOmFEQ74XKRCnIaYMsHfkyGF0cpJB
v4vcvl0MvJasDxvehQCoSXmdKQbZ352jgJzE6CNC9QlQzZr0UwVop9BzNydGtAydOXz9VjtIqKRd
rbHXYnSjyXStlpko8DoB5g+FOp+vnXU7UCk7DrT/kXRey60iWxh+IqqIDdyihFCWLKcbajuRc+bp
z8ecqvHM1N62LEHTvda//gA/H9kZakj6jhhIKp2IUJerB+s0jqa3djSp7n9scq81vIjQIDKDixHq
6+p5GlAvU26k8xHrzFPaXmCFWcNPN7zaa4qE3xjQH4+1w1IC2H19YPq2NShZJkYfWAE7E6TeqSvc
htw4vX7Av4fr52P+HP20bCcKvKiCcgjP4uhnJjCsXIX1M5rE1uc57/MvMVhnZJqX2NQv4UjzbFOp
RuyK5qok/81mAGfUn9Q/FAUgI3cTdIp8w2zML1idnY123WZfhChEKBwLpaJqXDcKiKxJhylmD0+Y
5bjEjqbMXmWH0ctmSKqtJGOQAMHGB5JapEf+i8BsC0lwgnbCYlPFmR9QDEHa+JhwIIh/dJsWNpP3
diTw/11lTHHVIfRw7dmXfPn4OVc4hwbrAp6Poj1aKqNy6pcqioQVR8Ca46w2wAF9nBtcRnrppxJz
mM+4nC5GQCNDFvxL8uSVfbFT8+30NifimQjtaX8E5mde6beo8282FKmccszHk8i8RgPCe3gdaYi7
q30brOCIYuiY42cXnG34wnlSnKUuOZvYTmNdo5uckAHXLGW1+G4Umusme5cK4aYYVcuU2AjlXbNd
B/m8jYZuWz6VZLyooGgy5exE9HJER2jHm1h/SNi0VK8yQFy6+1Mh2jbSQabZUKwLFLALivIAImoZ
CwyjYZlwgFJbjEO6o9bk2IMx4WCq96FL/poSGz6tgweDAauF6YOBrXb5LyhhrVIb2R/kegY8Dngz
cbpjxsI5PwrFIWBlcbSdd63/WvF6quxvqGd6CphmqRHhDhcT0kX+Si49tUInEF8wIsQdO7rIbwbl
z4wB/QhJnjtK84WA4K0NCYwJf/0s2SPwCkeHIzwBaBwAYmxvcRLitA+X6FBmFfahAuvNg/1YYx47
1gcWY189zSD2mEcf0vFW8ghF29LaoKFNchMdhLWjRcASp+Q45Mym7TxO0TaHM4h9x3gp4WGOL83w
lzUgapCPTO1Zx+Pd7pl2b/JdapEPCpMYrKOAkr31xSWVs5X/xZB0Oz6b6U8t+/tAGWjj0k+lW59a
4n2NWoNcA2uJwcAQuD26S8HVTvm0jw6LqqafXd0w4afD3bwIPhkLh+txVuMETjmICbX9o2tWZW/c
zRjRk/1Q4uwhF2vqkJY2tFva0C+aGkrhCpMBG05CZ5V7vpl+o+z0A41QyZRx+AuH5mkMN5+mBDa9
mO9cY8F9z+PcNef35Qbq9A+x8VaNf33loNR5tZtP2N0MEuc1a90yLmkceJzTBWpiI23gYQ0e5Zph
kiQNVJ+qKO5N0x0q0iVP4aa0gBOJ8inB6DsZVI37poLRB3z5k75C8Ut3D/fWfskK5aEFTNhweVdk
+66O2X0edzzBCYsiLO4yViMMVszhJhcVP6mtczXAIMECXfxDFJjZHp8upJC1LAvkCJ9zag3dfADE
+Gs1vtRGCh0nPVb0OlRz2VLsl7gsd9fE9DAV3w4UGbir8udsISQmTHjQceO5sqqSvRgDMXkEv83v
gEIq5P7iThldYFfHt9YTDLNi5/NE0qbK2Xu0mNUmq7j8ByYTLQ0IXFpII0W3d2NcVqYvmY6n5snk
LkBOB6WPYdx15BwA1z181GEStavv88x+cYAsm3Q++rzjf/89aYF/HQ5xcqCk1+GPBtCGw4EfcQNx
CkoId+kG1g5Q5V5GgEuFatHRjDRGOEo5qkpvv3AxJvFaULON5ZEazpY5JF8bCxYjzHWbMJQW0hqP
WWRDzsR8otyw1VfpgHxE2/F09jq+L3gS8nBpILSaREYXN8Pc2x9R2bzPizuLRn9u5veiCz0bNyQG
lVhJM0vY9za2i8GHJjFcVLZlQ9nERmIU/3ruDZvpiA06xEyam8S4JEsDepgOCeZiduBlTJCxlIca
oUUoWtb4cPCx8+LeoADlPXDJOTNpn9naoZvwEnRNtB+RytN8rSNsUEACovG1wz33Ay/bpZ9pOB1z
avPaf2XPrNlMAsSbdM6wESDJdw4oI/byN5bD0iJx2/6SQN3VS/a3uNInCZYle1ikPZelBRpKjGLv
5OW/MGSwJrt28Y+mQEfFQm0aZRt6rVLdLr38KKCHFGvepcU1YKcjsDh7Zz3QuQDWnelTR1ZGOMhL
s2k0uBcOzPUONO/Tm5reWkwSA9IZu0sEEwjrsREqO7198s2zWXGuS/o64pP81clG0FlUYmH5QlBe
t7wsIgO2TIZIYBYvZfjb0bbRblJOjEX26KiS+fCWPO3ZIHhxPwHqgcDouvmp4mBorTO7J29WSejJ
stOkrDJefKJSCVhbBY0eHS1NZ4t3lN1/cFXBTniuKQJoM5dWi4eT3rceLKS9z+kQDOEbPzm9SRzU
6CHoc8nRdPVEhYtPGxbgyRMyp4bQaG0yBGukqkDAfp1ZRIzb6db9/fA2Rz/SKM6ydQtxQeD3WwFS
KVK3pHV0sXic6CQz08v5y+Vs+QRNKTmXlgdtqkh+hZLVHjqeS44J4yyF4zOvnnL9to7ogfS58iab
dJZzBzOAVjl6cDphvjP7r4Fqs3xfRpQxUnz9IxDOyZ8cadyV5XEp6Xi5RuHnmMgMD07W8JsMYovG
b5Ua4UJFdWgX4Z4vFyMCX3mx4P79V9xg7grSg0FJxuT8WY433Ve9hG412k6yA0C+4klIk++YPpSw
72Snik9WRMMNDS4Nj5KODy2de/aFmQyjdRBqDlu0d3zmhPvPmywJhKALpZ+ma8mfLa+UBo9a3arN
gPznla20WrbeZ80Ra2HnxpKmE8VhaII+QjCArC/bbcGOI2NNtqC++XrZlLk2Kr9tEjjE/LG+pYMB
saUEWMt/o0VLNb7wGRiflqghZJTNyGVI/qHPnNeLUxUuiNRWayaTbLVshDmoEihwv3PB5+axekgf
LORKvi9QAVeCH2Ob4MLwYNXJ+VGH1nLZhfhMSTQt7pNOVjJN/+SyR5egIuWaAmf5TXF5HFEAhRBQ
yjVTkM63l5W4LMOZp4oLGmNXegHziUcHtgDpiY8E5jRXb+4uMW9p5hajl+i7i8VHLgkH4enQIYbO
3+Uv5hpYEaHGxBOa6OAY8fvgkocOrZK8jUe+69g9liqKbUL4iE/JX3qAIOmuat067tKydjkieO4n
FJSI6+HWidL9i9bl8JElxAxMy6AGM8M1QAs13CXDJD2qd4AwvbREXnN1XHAOPpsBPFOe/Oy9auQT
Jq+VOEnQODYaK5HbkRtvFA6V6eFxDQWVa4Nt2HjL0KrwdBL0CjsR0In+lu1wgbAiWgFKQgly9rbi
OdAoGJc/4T7KB5S5Htth+WtxKa3svUXE1/MUcwPL54AokxIsiKeVxILZlzwyGVQdln71BKJcT189
SJZKhcL2obJUOBMUtgOVy7VcEk4j3h0mPm2VPVgrpzR5pZakBuX1JwiOGJOg+SyVA3uP6M6I/FbA
iH/j5CW9Rr3xQ7V5C9nJ6JbHx3IccEdrjAMzFnN5Wn6fxn2TmeJtK2ipgoMyzjdcSETfJB2QNM25
n78HiMPGZaJxUXhGCLPjTn7YYbKJLjAZj7BY+PYFASow88mpUbkEII84B/VsRWut/JfihTsAPOWr
bvy1YU7Y8ARC3pvKJZ0ATQX3dmS7nLpxDckfvEYFqWSJEBAOhj5CYB23Op/AwO3F1+ZNttjeRx/z
4MqgecBGaYfs0NjIlYBaiXXq8KGFLM0t1WqNLGn+BmeBT8S+mXO9s02OR6HsAFPn7wPAKHSYA1Si
2kwpj07gN6Aw0Va0PA+gxX+iC1eY66ADBthc1e2nivxWl5GOwPNAIYFnaFsecZwSyhfQ0aS7E2Aa
ZUj+ORUTHqbHtPpn852C4tlNMDBPHkEOQcR02cTydzsmg7YQ5B+iatw+Eibr/raHKWpdSRgvkGPg
6PIZpP/m6tCXtOjNlUH/KPVsndbBZCYu5GOCdX0TDGhsnSorHb801n2ecK68ahTXBXETNpakzSNv
1VNbfE1JdUjxtoYTfqyT4kTAwsrCl7FtT13zll0mOmxDDlh+zjiCe85HITCuTl+F6c1Ia7C016tN
7mPCpeHfHhCDyH0A4oqbfI3TGM3klouV4t6jDAkK2NytJ5ojcnMWB17CQJs3rew9fGBw7sYqcSmn
OSDpD5Svyv+YgfFb2YRMzY52VJdKqCYlayNYmBSYsfAikrgQPOMM3qXiYMTfA0iC2Z+EFp2Y1DsN
eHsf/AqpXA86/ViNLk9XD2NaEFp+8olcqVGWosXpWUZzCj8HP3JUyeo5VR9SrR4Lo+Hy3PIRD5Gi
WmOwuAbnWacUvvZ4JrStf1sGzdomSP9ych9LZY3uowo2Ul9u5oYEI0wyWjwS8HLOEK9mXspAlhk9
yZt+8d1nEF23UospP73PWRFPKY7XsgB4UuVVUuHDol3xYRTIBFSMNXPlUWHO0lq8ZXstolszkbaH
xyXDC20PF608MMyXM2eennHwonakdyqX+txNzY4OLVCv4AZSh2FNdNKVeCMfR6sCEMKI+YJix50s
dVd9IKsLfOCAmNH4jKZ9YdqJYFeFx6QiyCtHaL3B2TFD9GW1jzKJ1oYpI84O3KB4H4LCweRA1b2o
Fgc6rqOADxR6Fs+lakdEL5G4lrxac+KZRe+x7akk6K27GAtnfH36BHc8TLMNznI2OAvdzsRmFX7O
4soGyyADXZOjBH/LqaSAjagMMJgJ0KebVH6CfRggXU5vMenLFJFsglS5lIg9c580PQzsUBHH/bJQ
SGpk7EouRymuKZUoX1tKGv4ZOGJ9Ctel7EP3plNFMrFIl0P6tNSZYclo1rrJCCcoWBAXM3kZyHjj
c1C7WPzRUnhN6U2hgEuRy7qJ/0FpNnLazjD4kvmbWgKHN0dmRsMLRo/lXEUOc/LtD07fBaBPqVTC
8UYBYFPeYl/zOzIa/j+IEFyBL6jimTXZar+y6LwUlN5z8GfgWAr4Vd0SSvqmjl5ICQTgoOCsYHZz
qhTiFFn1OmtGkGa28xKJDbbvyIssFBgSqjSdFhhB+DJIMXlxYQWgC6c2VVdkXu5TAkOohxTenVxn
50dL5pTNzhiyp9q8Bww4azJ4FjMYoEMYWnL0ESvvadKfjKWSoKRKGjbSNHlwHmfjLy5tTJ2wSVz4
Pa/T+GoS0VL/mpyNM+cpTREYpESd2SZXbDKU8p/W89AwEOAXaBS7RvTThx5dlpfg8ECpaXE+lxiR
TAuvAXvuAXHWQ/3iZWiFT335j/kCYghcVb8IFt6AVXPevmTgbQz+gGwdduHSZvso9stxRc848Rpz
SjdgwxY7qFFEocoxsk4ebPE9cGdpop+esD22nDD807h68ANCYtwLX73g6avU+i0FijbWDMlzwl1Y
nwaXUJuSl1VSYso38CPlcaAZnQ4RDFMmDkGFwXEC60/vsOKadjQLxU5b3g4fUEeyX0L+jmkcdSph
JPM6kTBV024g72ywpcaeCgsNu17bKOAm1WIWP+n8oj+z/JeVWI8r1bjyE9g79IFhRRYX5ftMsxsG
3sgQJPzjgqjIIufGrU/VAHkd7JVYN0VsR4hinNUOC2RX9peerSgfFsvtPCHdN6mPRFEzFMQ5jOWo
6PAwtkZSeYaI4ZzQMcBVg5+WYyGr9MBoCq4g0Uqff6SUrDG73uW4ZS5TD7Xgr5DQtqqGR2W6z4xp
z9/iHJeVnJYwrBSwB6SNGr/HxoM5QAi04K+UM4OM6VB7AlxyM1XZc/vTTc3gOcTIWcIlZJa6B9MY
GMmM0AKL2hraPkaZKevSnl8q0rvU/DYs1pW/5fwCCkmlLi3k0AmTIlwi1cIGSFrpub6VVDbIxdxE
24YhvikcVTWoPrJikloMTFDt4xxhxpqySNu3wPg318/ZlIhogXwze+Mp+Ybu+d//Uhujg287Qbzc
W2yvS3gakJaUesGBum3Y/DVir0FDo8hAJrfvDfbaTuCbY6/TBqQ2dCO5ePi0cJanRL+RxGFZV6vK
jhi/yPsRwGtxXJpeKpsiMGK+AO5fWjUmkjQEKTZ6cfVJQxHmKq5LGZ18dRUARVY8IYoLdpjUVXPr
ZX3uSYQ+Ikxaj766b0hXnDSNvHfpqPa4wvsZqAA3Nyx3BY3cBLm3tgCMhk1q4JQ2gMzZR83aFI+W
jG5GVeltkNC9pPsSX34eaRmUWnEo+x/DHL6VnBwPOeEMm7ylqZOcBdEpkwOVmkByLvPwMx+0qX7t
4VQ/+2DPqG7GPJjgH0NVIBh/xV4H0K3oJCur8KI9P6zOLaND4lWq7Dbw3EAdot6p0hclWC6h9v8p
HPGy1DAutbRXjH8FajIsLRoLX3LCnVgUUU0K43smdpGMAAY31xyQ0k0uOpEbAZEs7AdheWcKsIot
azWjm6RI1KHOYLWgxM9U+E9dWVEWjbPuacEjviXjn4Ik2F/87OcVLhUuTEI7eDASxADbRU5qF/c2
/+JnTDBZNpaxWAWE7/Cty6wRsrnMzVwCkl5myt4Zk70OxiV7EdHTPb90uTglRvTsFXK8MpTplFMN
fxHHGpF1RbfbX9uTFv4p4V+QlE4FCto+6/SaFjV1Ma6r0wv3dGVS1Frj61/DrWop9VSMGlWE24nf
uhDqo+kV0lHsET2FvSuns2sUOHYZ6lHyXzMuZMcwtC23BSPNauO3Ia0REt6XaVnhMaDmg9trjzcK
bwOCLyVxBJ7HD8C4wvaayCWx2HjUMIUqlnGgP/nOiJFN+5ymHyP6VUV+ieboWqB86yCMS+zUCmYi
VbIaySkq07MJrq3WYAu0rD3OablT065F1LLY78bpN1cvnG7NINBjI2BjV9Jy2/XZUlIigojR6UKd
9HD8SaZbB5EnxC3U4m5i48aLU3/z0KnsK5Syg/w96LjKAoQFMIab5f3n/cXKk6OLmr5Q7iHJCgMT
Z8ZJMV4vRYoYJv9SKLcZIPmMkVhx2gSbDvF8DMvgLc36U4v92kCBpYVEeM2wUCkpCtQWsA+AHGQh
vWOD6FCsWYTHaMZaE2wlxUXGDqBYZCnRrrXWbZIduHfj3JJ4ArE0RsWBikfGs79yegG/LEbIqG1i
1CpKm2zzGakfANAbbCETe8oeI//+M8XrW+QnTB2w3cKRHGSvW3fS2rJN3LLafaAiDi6IOMkEbjLT
Tn3DOVoT3YHcLLCxA7YclHxv4U0L413JV/5rvYWo2yFUWdBclfpURtFhqndqM54HyPa99LrcD/B9
X+/feK6UZLOMIAJlkRp14DnJ3h6KPU2zTMYHt88a+k1i7HPrmqGHBqkhPKtdeOiBdia46YJTykp1
TCVxg5DgZFncRlJi+1NntGerCC4imS9yFlzKZxk8RBPgYjNcS3Q39HIGxsPJcvpCOC8OBpOb8A8n
EQH/e7FYhbIdthi7Mn1LcfcZqenAhK1PHFHb1zh8SSvsubB+Qu862ZWXoHDv8puVvRT0mH/BdyST
I4AHGQUhREUsl7SKbEeM3IiG2Ci/kpoxl5roQ7C+i34NDKJDZrwcE3DEgA748BG9J+d6puUXGUlu
ZCFjGxoXvT+GHA88Tothdu26YVVUW8za/OatVZJzDbmZXRHTmFljQWh7dfoj/THMiF6YVwYDZQnR
sab1UKFc0p03mOpji9QTd6y6PEshpmXUC92w7Z+10mNuRphO3txsLbmz72jUQtA8jN+BzzJqW008
kAJs6VqDaJdTImTYSszJmqisuMCoxzJObfRbr6opeuF4XYiDMfa7tJuFegYH8Vsi0QO0m0hRDzCG
j1VHuCKU966dsOdDN4QvEHVJOu9KXIGyujuyo2d+s2fbbPnfIuvvJvNvIqI/6Zi9bE0NPXPr5meM
GTQ2nj1D97D7VwwHVROLLePduMnf06itudxOJpJjM75pmLnIsoCf5MCESCbEod2q8T2pwhZEBf4d
A4bd5d5KV13CtCacYDpOT5z9RhMX6kuJ1o/xJHdPApTnv6taeuvxAcpuY9Te2qi8TeHGsivoAuMB
9w9lDq9YL150rTsXV6Hrd938iZrSwdgyGqOnqEnBqckkm9X7XLc3isi7Rn5q7emjukcNvK95o0K9
aiEuOHh/yCYmfvi8mcmPfEzD3IubZq9KX9jrwHhRdvhuDyNCOpLgB+VQ5MpxIq5GGT+KpDqrPC1j
zjRylynLHHhOrlOo7iYmmODd7N2l14vuXbrGY++MhB3xjDJpwzWe4cJKbm2vswevQTxSUmeTXFti
ScUywBzfyT9pGYvkZrWOnlwU86ogppDiH/pRyx5PoYy/Ylse7Cj0fPRZMEB8FwNu+9VAXoX/0BQy
s1f2Rix5bYRICL6qerLDDMUCshni7BLFv41Qm1D+TInbsltbqOfLmXHYl0nVmXBeVJZXvKhhwNkK
sQUCS4xnDBYdW3IW+jLbJfJbUUwbSTrnAQYJesycgUhBAhpJWljNMZnv9ruV3LsfYf7MEb7q4bn5
CYZ3PBaKOryMzc8c3mRcV1p/2gYYdg3sg6vSst32n3iXLXNX6a8TwQUpdYiFIiMnOZpoUIHZ71Tc
+iW3UYJwi32VpmS7Et+qYDa3NUYFGpYAI5D+wCx+U9U4v5FG1O/lnlSPEkOLQt5GQbLNFuCZkSMB
o8aSw4Vyu9ti43iVxvKuSPMjT3QYkqobVPIzUrLXxu9ffal/taHTOml4suTqhCBKx28lvWZd7aUa
j1pqPIO2eel8kunZtKpzIP7MHspuerTazSyYoE2XpoI8Fja4YuAinW6UMHKL7uE1lBxhvzLKYqMY
KO4bsbHrJ/V668sbSbE3CRbD7dRusXy3ca6YKD5QwjsNxR8NW0VPxHnfdp+BGI9RT2wC8o1A6FTA
Dh60e7BBUzDjYrYeZS95KTPg+y7kde+D6cO1y261OJd+d8go36EcdVgSUSKl3irbGj5dC6NIjIfm
H52iwZpeo4CHL3shO0NTmNs72rKJi1tC3M+2J3F1uhUfxN7oR3lCLfSf2A3rudqBHdsQdIy1r6yi
dNoA4AQFQUASe6FEnW5xPOLFkmhuC2YUGqy+fpfWuFlQIwvgPb9MYNP+DLBV8c6uZotT+oCBphN1
jma/pzJiRLIPZrnbNJa/6YYGpRm2XR0FNsRQm3yoChXvk7AGN8AFr26yXSbGLR6sxV8WTxAfHcds
jxiguiWaY5xDk3nLc9FCagpNaZfZJqpGTEq7Y9wRBV0ATWVOtTcAvW9NWRB1VngBFibxE0raWW7B
9DpUVmtxKUy3bjVuvRul0t4Q/SnS9VMW3dv5UmjtKj4ziUFElD+UTr0nVbHNGBb1ZLsl+CPiVTCQ
U9SiiErjo1a0x45GeJCQc0mephGHh/9uTxxmjqdwg8daqlynMSYkYsiJRu9Be4xDSUnExsUsnZGY
jV4l6Te6T+oLltRCI/oiM3BlF1jhMX0h4xyPVdrBgBK6rx2NLIEcYGdb55gDJONO7mrX77CBQnXV
AV0G6aUcigNY2SHZGhT1DcsU8M0g7Bb9U+1L3vRgRLrmnMUWIvm2qzv3OB0gnjs1IcpavkErXpbl
QTZkT4bdzn5Unbo8PRoh7PN7Tbs9PQbieMoy2zzxD2t67RZ27RVkUO2d1mQsoQRIdW+8d9ZTsQsy
eWvrMj4I1U6QYMFiLQ2S2KBh48wmJTsg/YUSCHzo4HoT442c04AjTLpDEZPYtA2qpggdtkcJJR4h
g3VtTSquq20m9ZqH9NcwVkgzVyMm2649NYfCGD3+UNNvONZticvaUnvq+cDoEmjUcCBCdAqiNcxG
DwN2jjJtsI6CDTPh6L2fn7hECPE7z7ySUnvGvxR5J758aE+5HdpG2KqTuqUOIUbZ2BhtRMpDyddN
8xK6muYZ5SLoDHejTRgC5aOBM1bavs7WejTjXYa/cs0epdhOKq8yzPJw7ZTCd60Jafa2+jSiNFv3
dxwdYnZ/HqiQ3Ddb3Xlaf7R6J4xMIl581wbtwKQhClz7d8a9pVc/u/pjJBUL/2C1vZ0tDPlXlUHa
M6Q4lBMzbcWXjiM1mAtu7UpzyvzwOJ476YsXyihlOTtw6DJHR1MuyvClKhX2IVisHbwWJNL2Zfw4
79DldOiDyjmGbT/+k0CSbFwGFuBF85pYPWvteCPr7WLo6Xl66EQwAxQ47EYV2uPBulsBYehHROu5
D5O13bETPaXovaM31D3+Te4Q/4AuC1O6CH1V+/maQypmnbTBS9OsMXjbBbFT3sU2zIaT8ap0x6G1
cIev9p3xOtY/IBgPo/+qoZt03qTlh+Ua63it9caHWhFR+mfZe0KDeSGlULakGPnlh6XHYLHTUe99
Yi17R5dRDuve1NyM+kdbzengMbllBzMqrrFOrd1/qaRZLFa4ZCTVzJnST7/vPH16qNK/2MpdC3X3
0G7s4N3wtME8dyXuOmp8FmI8yUxawpM+Vms79Ub/0TA2UCXvQy5mOjRVOyeVjZUjpum2DmJcb2Rf
B4mSTkqXXYo4v8KMxRZ8RCwBt784W4LQQMLfphqPoqaCtwhqL97tqYM80YC/zp6YZLQ9ykYV34mV
4dFpHuNMPiIUylRnTFrwpZ1ipgetbA4RraHuT/+16buO77a011ACfGHvlcW9Sp4Z2cwilzax9tGm
ntLPJzqDm5EoW1lKf+pCYy+Magc2p4FnVqDAX4I7Xloo5EcvTB9x5R+TkADTqToBDrAV46WDQcCW
JBA1e7a95NUB5q9EbG3bzdiAWHpmzorUDkrQnL6LsLkYqnWt570te4OYGRHne4voLRPnPRGQC6qv
hpg2IJn3akSCUnFODzAC9oogcuBHundB8IKZ+qZWBkxGgI4Q3nSm9xu38yErdK/RUNr00d7u6GLx
6ZLtHy33AiXywo6wBfhhodJ7WcrclodBd6yCYBrsbsiHVGJ2VK2n41/FORGzHAv16m6Z9XUw2HM+
7GapqSzzVa9oPBpchbUtx7RiRehRx51lspsT+NWCBjGtlwU85ZQRHm7fcxHvBSZisHUOXewDFHOP
1FeofjrWnUgKlCN7QIXmHoPqrnsBg4O+f618N8F4KNrZ1bRn593wZxM5aQWNgUTlgvSfqxfFdLFK
6ZWJ4cnqMRpVdrEz8r5C+62bO8HTB13/Vuy32EzX/covMrctyaAZ2PZpOoAaFDUnQ4tXUeE2KWwl
5AlI5LaMVXuslJqDvTgWQXqcw5PBxo/9r2G95flZ5ehs8FbHEWOb2Lj/dUQ8VuPObnClRuwZ6D9N
jR7925ywCWu+tOKat5WL3cMUsaNG5WGyW0xtgg0IPBabzBAjIhhrYsVQbDcaAMq6jt86OXaHrsM9
kUADCNYKiZtkY+9j+sBQX5KefikwEYSGdJVELxux4eX0JM6gtyemzxcVos+wywd7xUFJke9WBBDE
4M1ChJsGHsCkqXsd/BA5T+YzbJ/dXir2zTskH0UAGBG26WiSRuATTVooIYRtvARBn53x0NXygZ1K
keBaOn3zZbX2NqmjnXUpAtntDNUdmWBDAIBmdg5DABATbXKvEJs6ubVwSidvvkGLq7REZBO9Cc1+
hnxT9U3CjRuL96Ro1oCFbt0ouA0FbwNibMno30sDt0QSERxlwFYzavxdG5yU0ToEZXNpOR/1o5T8
tR4WGwxjjxEpq0G4VzIN03Nopou+TfOAwg9TYBwRFZ1wGhOPDMsa28IEAgBUhHBpagkHsOmq29mN
FIIbzvpD6+nzeLLUdoVqNBjY0Oi7je1IgkQwqIDKqClUGGYBnFB2KB+9LwzDk4wKNsQ0IrfwEyVU
AxWsym64XDANi5cWFazfvEPf+xQ4LekdVKFjC9eNmSpiODK3tyG5q1qsk4EzIeQhLafAqGWu9qnU
7Q2+gn7Y97p2dmJsUw2dY5BFNLQtzqnJUcNjP8c9LYvgx/LDVV6gQG9OTWkcl+lqforZjRVSUqdr
ZEc3Ud3ERVWFlwf4/FBHDnF9jST1iouGzz2IlHJTBPGtDu2rGvO0tuzvIX7aMIXaR4uEPBiQ/PZ3
/Led/p8ug7NN7b5QMfllj7ULioWJlbyaRziohFy0BYzlsncwNuUhvwpsvfPmXohNYLsKCfF9qVx7
ODypz0HXoxNt+qOtuHpx0RVaXZ+Rt4IgIevwH5FXDRVr8Wf06r14MVLjOvrlaoxbyPfVeEvr8VpK
2cXaGml5Up28/hPYwca48OkI5hCn90Rg62O3K5jxBqPHROnQVcnRIqtoaF8aY4QOZO1Kk/wQgnPT
kQg8PfdmifhvePA2UddJCUMOfg0IWpR89K28RgG4L3Rl30kffWl+1D0UnhbHlfzLSGABV+JqZwq2
a/tOYEs07JsRvi3j3BBIuN6kZQrPCisUkvDAc7c2kUR6pm9Dpi51VnHZSSElYsR4hr256Yp4K0G+
Zy7VniTGPpOhbBMgYRMywwwHJ+Z0P2HbhZnKio1igYIZ4yCCaAzj0RbqCz8jo5S1Ik50/Zz0CE3w
5lZDaZ2iz6lavMaZJVthiQgfNSN22JZ2kiAqhyQHini+k47GmYnBl0hvtYUlOPbDHb8tzSYopHK9
M/kt+Dc8JbRi0ChQAYRh5vl94snyVwYhMelIHETXu4hvIZe2MYY3f0bZvpA78WK3yUuCU4Zpbnpy
bfQSlf3Jr9mGrYiqfTv3JKJ46S4zZ8fvWAmnREsdt2sglBjsAMl5ABxF1OSmZgSfFldwWF++aGBZ
s8tD9FSNZh/wM3JDKTHQz4kSJ9nqre/BiORTVW3CTZ+Zjk0CSDMxolWx6Q0qorF26qIPYHCblNVq
YcThheTi1DUsSwQhDLxZ0ZrQe5ZzDYurPEEtZTqaGElXOijVp1Hphy4JDjXOJVbH73Pgt/nQE9lL
MybusBQDpqjVWxpKr9jJv4Yif0aa/QBWPo7Fk2LsOlv2ud7WEcp/4noTaG3crI2dEwzZYxVUUxOv
OuAQ2452QcNpDRzCxd2mDX6vhbVp5fIT1qQ6YSrJIgjzY8+BUm0qHQQRxbA1TAxksVvqID4EyS5u
12N38lM+C/HFTiYPOxliSOGOACjsz5sewEscJWkt81F1k1DldSvdqcRPttWdZqF8VG9N1CNxkYxj
+j/CzmzJbSXLsr+Sls8X1pgdKKusB4IkAM5kjNILLBQRwjzP+PpaUKWV1dDW/SC7upIiggQBdz/n
7L32ggjJmI4dhxrlZowHE35D2gvPShmo1qorCPpFImSI0JNlMsw6nMHypQc03sPSH/NhFzFhM2hk
ALePR0aDoTcRg6o1vihBF6os9CXH1i76ssvMJScWWUB3sgFKt1CBevNqVt1lwCNlWfqWadyxq+tj
GZQI7zFNVmTlUNBsR/JeRZswA7ixKY6fvVbt2xiHtYSf4HsWd5FjesA6bunW3uq/y9I+koCRo5Nn
yq1m3hgmHl0uJ4VsoRvyydTPPRlxDCdBrOfZCtChfNYtgrpu2ayehCKOBvAgI75x9Mc3BDIj0UAH
A1ldsutU0lcOvptJdisLV1SpH6EqHOSSq2dqz3MRsTRS2dL4I6wc994u/xWi8zN645Hq9WOI5PtM
HEloh7seOy3R7l9GAnt0Db/LPEFIbpLRSZ+iTw4f1yUVFfZjKn5WAJHnXNAxYqSP7GR1WWcIPpW1
+RcvHfpEy3quhPIq4vaOejMn/iYGuVOQZTC/TXNqbpoZE1WKlcMe5d9isn4hVJTCA/qKGEFMiyJE
ZMOhGGmWjc9DWB0EBKDMtvyaR4kpTqo4dWOQTK5KBKTBV1K4iFLhLLnyILKWQUiv+72KurPwQSTi
7Q7K8FiD+upp76GiR5eAApK8KzHHfokGljwrVXoP9ysJQCbRQV8UBv/aRmnQX4ADjURICVafdHsr
Dfe+CQCRz77EV6OVoCo1NnyHAgY2V6PFHYCz1XrVoumV8ZKqed6AtlESWF34VQeQI8lfGBZUuyOi
ggBo1Zrpas/q1pJyn1hvF9EYGqx3Sxi30P5RjGiSq/qpSay7FhS3MGJpXTixBdJyZixzWnrzoBUf
yDCwXL8uVfsHUwBCnSsJwMzSFIJlf8voXgUUS5NAjGoWHELlfSKMlxrWYAdIKdDPTWdtQBXspuBh
7eb5kacYzvRbUpWkamKC37fpu/daRL0fKyj/ZEdJfyVw5y17GxLgTvKlZz6aErAcawMtHIBVWASA
2XTcsWrOZboMQ+a3Rwy+Y9VsWjALavjjPvCVyfIylltdbBqufE2LQ/2Q67fFuFWd5c61xMDjhYX0
WMb2AY5teF3IiNfNA3GTdt77NZcuX5GTpg1VPli/bR7WL7ipkRZvJG7nmd2jaGtEGJErz48armEN
giVBB1enZ5lkri4jMYcVrTlORCvbMbMhZlw5S0NrH9vAoK2x1bIf1fAUpudBJdNFFDuK18kuTs18
Y1FhiadJv0mz2FvgQQqSAPKdnBxqCploLWRqkhpxfJGrzUiBf7YpOsa1ZD5myndrAGvVZadYlAuy
kIKCoUS3xJJTI88k0MyayFnI/Xiyoe3+GjQsVyrz0kXZlsV3gHP+PWKX5uQaueag7KX9vRE7Tp3W
q9XdxuCoLUw9ZtQGLH4WBPmMMSCWoBEKhwYJiFVOkVEgvSbDvey/1aw4BdOjjhpSNl5ighn6efdl
AcyQUQ2/349zeVDBoViO9EV30xtl2w3YECxcNWkJHiLeaF8L69n7QoRKL55LmLjB7yHSNuvNwn86
QDYIp+q3cEX7rR+ZZEELIClLovWqlHsdDK5ChWge7EnsaRHUR2V4Bs21SQGoxq8FDebGiI62GB+B
eY/rN9w0GPL0GOgmSwQ/USS7JpifpPIlx8vAIqDERDLUb3NQbQv9bUouKYzZ7RThqjAB92TNDvdm
Or5W47PJD2QIM0meF5LnzRoDVWxDaifHLGN0acO6HjcXpqWZVB9ctYWjJJCJx++EnM+YnEVcFPjU
9SfQ96sJI0tvnfyOAz3et6im8TEg9FslaLMHlkCLv1D6ooMDt4DIS36z009L+VUgbsg40XHvIOHO
XBYYN8GyhFzUlMIdDxRVYQb33KM/AbWWfp7kKUPojmz4c77sE2XY4wHdD4u0Q1qg7EJ8w/TfibXS
xieESBhmSbXL/KCFuu3oZJGBwdCqlwyr40JO0IDllPMSWnSNZ1NPnFT36e9gE7J/KGDUlPAA6kJI
hm8QG7Ieo1Y0CVe0Z/MyEl4+1GWRD17GORCx+VkZyYMPvXT6QkbwO0jAzL55A6HtBseo/krfkzg1
4FurtBU3irR9iqpTgzJcAy2C+4hXnqBQaMiMVTFzl+0uGj08XUNlsI2yOr6tpof4KTBqwntRx7NN
coow3OwbX80iRXvJfg2iH1oFLHVV9nyK5meXvuI7aJH1r+lzu4BT6R/7PreUzFtHWYz2RticgyAp
QrTA2XNVEEj2OFOE2T+N5k/0vEkx+YQM65BNi/7apvO9Cdt7SnCMbVOPfA/lyUJI1C3vRg5AL2Ge
DtFU3tSwbn72+TlKpGeACS8hJbuFlO4bmX7Td/sY452OO9cenwVY/0H6LQhvKb77qMYgn/or9yN9
kufAkzj5pgSjAB1m2NjTHOw59Fp4nOLiHf+ci38PlDm60ym8lajES8t266pBqeQ1ynsDIp1Bfmai
z2jAvYG8VLFREW6i8vjCiTj2AJxGddO9LHHMMq/BtGUVyM+rGAfZN2qiWoyHdYKpD7cl3WVrJ6J0
tOoU6y9I0NjzN2I1Nu7H1XIM54DRZsUIfVDeE3ELWseZWPXqxj4ExGvopBBRFRBzaS7EDifbHKkZ
wRgL3BK6AgybmjVKNec2iw8knxhUearllgjT1NjwjOJXHNytX5iEkm/m7MhYSV9dIqyY7+C6cCKQ
0IELMqSQEzy2JXYYKLA/TRR5ZCNzMezuYlbbJT4oL1Me7xUVhj/sEuYIMZJ0JD3LazznKGwIMQfN
+kl0IJ31nt5n90SmF/3UJwM10uQjFgE50HzEDCAbpOzFgZ/LAGHGHByd9P4pH82jMNIz+qyOB73l
uFI61UFO5QOVvjGdJaByCaE1MzqM8Vr+M3k7VT4DNEXhqcKtnXwPpJLJ6A8ifylwGJ/tPN0ZxH6k
44Uh8WZ9rSODOt6DdSyKYCtaFDmY8QKqTto/e4zVFcQaZRfXCtcU6ibj6oKQ0oYsNGCY0U9UG2Fj
Mzw+298DeCzQ7kjXnZIZGLsfsr1Q/o5mJwdCgBvQlJSPhfFO38w7RiAYFPGcVjFdRRpGglgGsnEg
Y40gosHj/UiHmZKarv5InkLBoYFBMkd9t7ZYQEkRUXzFeO6mzBHNd5+hNepJHdMnYl1fBubMeQXI
b0uOu8jfsn66ZYvAM/D2oqIz1TZlPzijH6cffwTh1pe6reBcYcELnRrh9b5lPR9tj05TL01nMVEc
fwXmb0YixF8r7WsGOSDe6IwJBSfZTZB85AZeItB/CMyrASnjcxS/m9qEoyAHFaC7qXGS+C02Eicj
XyQbOGA8awA/wGkVjc2N+1bLOdUeWlLG+MR2IfG9W2u3cROmH0o87EyNXMNnozo6ObkPcrCZlyfJ
SFwJFpo0Nu+t4DZvMo+mCfInHDcGg/kgIX6LnKEM4S/XiztQHUh5NL8leUGmqjhlau+GWkVW+EM9
ySeiHOly6aiyicmLt0vx5JTD5DWXoXQbHjc9bL0YLb1Uf9MKRFuvVUcTre1oa8cWhqHFZaG3LhYG
uyVScr/s48PUEZ3T/FAXmxsIi17yEceIOkYnGQjROPSM80wbnmSE5B9kL7MHBZyFYNgsx/yk25C/
5SbT+h99/cPIRidm+KFH05di2z6DKa2+KfpzBz/ZBNwR7u2D6BUX7XRB5kX6wnsIoq2uMmVSALGB
ou07Yks+pojdumuZNCgEQpEGE/4iLmhj7gkr4FDVm82J5JP15+UdgKEXk+mOEtie1Uq+TqiMW11U
hRB5EBsN13uRj0l8jug5VZv1zwn52IEECSPX6MULksdwcCpsEQb/uJQQjFZs+DDfZONZYmwTJ+Qm
vTe8Qi2szpFH02MziO7FKZ+FTR90WTaODgJbgYsE5NqUztAp7ml2ym985h1gTonN3PxStPs6d54G
tH8lhCc1P038JZRdvkOF6QM+b5TzFR/zllOBaZuELuMxYM4yEODG8S47AwgQ5TEP6cmtg4K7AduX
dsPGjMctgmsmtd1oHeIvk20QMUjHO6GbVLKs6o4e7XKYmtP0MaR+bPyms7VkbzlzKLqlTh0wp3BH
1SCfJLmbmJ269pMfG+GO1g7Wu8G43NaAG1nAGK29jTZqSf0u9VVedqrcMrPYDv0vltO0HPYd9TFT
aat4tjrePJclN82NqFZc5qEZ4q0t3vXQVaTWiVQEX5gt7cabtB8VNyrG2uElBkYJrxRzqNlqDlpG
LMK4WKWPvMECuDBjLzcmVLymBtL0QNOwXO0O8JwJk/VtaehcwyB/jehyNkiXbEYJRsXJan4qPlS1
woRkUmSgpoEV0Hc/6zjcGatcwF4OKeJ0CTZCT++oZJ64xCb3pfmqSw+zr58YlZJHFvilpOLPZEJZ
MC262A9CfGRwEzrQ6JYZUHLRDBYJKlkYBX6r7DuN8y5s4Q1MO7RiD9MHGndLSuFX4pnvNVoYy4iY
kODVL2m1rwwsciBddNMb20P0KwrUbVM9lbbutiymNEUL1sNpnPezLnE5yJ8a6MgQE9qTW6MRAMww
QJNgg4B51MguqPuDkbebSla3smEeWpO28iyReUICcpv7ZQ59Sz4kj2CcTwY5tpIL4rHjmf8IEN3G
m8MYf+R2t0tszcdFwRQi86UDG6cCdLubDjYZw2UAT3tQNmM4bhfEDXMG/246Io5x0Y9h6vGHnWw0
HrnuXvzMSMdIXS1CQyl61+ygSC6qq6RvckVisq25UQDlAXQXzMmp9sZxdpQhY9iATIoU0SJaww4G
dxwLV3MUiXzfUTlrQbCXo19LnBwZFjf5tA2O0bFVLW+MuZwc7icK3nKbb0t4PRMBQKG8uA1qdbrG
KwfF14jHslDV5tB6V6PetcfPUOBRkI8RJJIVJCXdOF/WsL8suAS2TSsdKWPGKZ/C3DZuedTf2jcv
BhfRqbFvhLZXkOlTFI88alBuDU6MlsIYZQJLKheHZVW7SmQQMgjXkzq25tArcD3qcJI/scqOp4gj
aC7PW/08PyqLktRJamJDGqpXhncKMd8moRFZNOyFBmepFZt6CfZUNSklqi7o+8xI5+yPbN0yL/LB
rqR7eDHvBsOShN3UbGJPZshRKfDC/LOgpB/eZWb9Cc9/RCxVjBj6RC6yuclDiaf5e4KUBKgjoybh
5phVrkH7SXVhu+hAVijoAAjAYmlK6YKNeFHri6WmziD/xGFhjsjntB8t7Udm4YC4VPjMM9qiEkeZ
fBnqr4hBCHrM0XxEzSuc9JavSJiAkK2LKY2u1ozmSJW3dkdIeVDes0y5oxJOS/mhA4hofa2vr/VS
4oTxVOMh5bvS/EwCAHv3Us05klsOanfHroMtuSKqyQmMA5LpSb3pR6FBGxFtb+/lpbqrwR2x0PBk
TY79kxAMBJXWKSdwqnLNdnIrFQnUYFLhmdgAAChRKwvY7RVpuBj+6y/m87V0jo1ml/S/zA4R5UYQ
F5zINvqj/YrkrP+J5NQDvGpiS4+e4T5I3Esex341Jr5e0rxGbJfRMWVU/iFBMsI8SJd42U+7xlQJ
I2EKb5E20+juJ9fZRvz9DJV310OljwmH5Q+rsEeWlbh9oGNYQzGy/wRmvbUNzudydE7m6JKF0oXQ
7Eh7LqL5hVnpNddeUQC8Fkl3R2HVJNVrx4+b4+BZcn9UY3TjrAgZCzUvOisFKH1Mdp2MGHA7ntiL
CyXfsc+5hxEaN88C0ke5rijYDTcpOV8SqIWY61BxIh4VijITkPi0t40QzSLK7jrxOAjX1+EMfzOa
3GHJnYljuVmzwpH8iH69pUqpcuFM2JzozaEvGKV9rz8mu/G5Za7L4ucnWVMuw5xfIxOLIcNlQ293
tbpRa3EPq2tQIi1hr4gestCudd9el0oiS3S+DGyhwKHLK/M6KiMk1bEDk/lSD9bZLHuMCfE5rK/k
bvNzdTa75JEYq0ZDfirUHwpaNh03dXuSSnExZjADEfmuBfrDcLk13Id2wMbUHq1Ffk2lj4oViHzp
Sdrhidr1zNt10oJgkX3GgX0MBozcmp9G9qVLshu3kcKcWZ3rY7hoxwHlQ4KlbDt0dHDGzpfnfWyn
p7AqTya/wgWsvgZpfrzGjAOnkgyzdhvMhleEAk4NvoFlR045CIyt1fitzBPNXkHqK+oPHlCUuWjk
DDM/FGZI1pflZ9Hs53YBNMr2ODdivLY2pvFVV1d+7jWbQGxkdyLQbjWhYFqKSytjMRl2yi6TJFfC
8mKqWwVx01Ar+wFfETWAHKDC33ejQgIa3TmuqSEfdVRrfXnWK980P4a595W2PSRzecyU+ORQFfaL
fDYjG9uKjCMGQCpAnmp6jZkuCbLuygV7Fe6PFOAZID2FUJzKdOhRMBxmVk+DvXnRteCa5upNjD/S
Lr+kzXRJtfiC1QbWBWCanOYxhIIVktWCwbADC4UqohBCDJJPGFItC0k0UqNQO288ySqfMTg9/w4p
WXapNZ7Jnz9XdCvX6DcyZsInQcpMYIKuJWFGluNz3QqfiW0VoCPi7J4vywGbaxL5U9l6SSe7Zdfs
pyv3BKAwwyZgQbtIE0RXgsx6WNF0fGT1paPZno10ozh1VwYBeNBye8/GJ7lZm+MmwWFjFh6zYceA
ttJ53rE0h1jYSDzXSDxvRvZD/F9AWMnO6DG+dcRp6qeEfFQT/UzZI5vvds37xASFydfOLKq9ve47
E1ZdaNL6tGZ+QWL9GoJzToDSEAFULb6jYMEBZW/Hkdzu+IWALyiGbkIirS0+YuMQaTYOu225Qxxv
WihUN6FKWkGn8x13eeyzfyU1IcI5gjNihYKx2ascEB48cY7d+zS9NBrM28YgvoVIYQRvNyHBbiPG
uQ+xQwdYxtN9z8PHAHzhRIWjsEPdVs50F22slh53/BZVw5Zt9Q0MwJijfud26bHHVtGzOUOdxx+2
9Lupxt8/Z/slWKMeHcu8anDtaXTUAYa+YNsm+/aJxAYaaBE+Vb8bytuQpfexN+9S2D0gqzaxflNl
8Whb7bGVg/5BdqRdma90cF60fnquBvuBjIjWcImFTdDqbJwo6jZfgcH+h5MNo6wGDVyKbiln6AGB
3wEUajc9E4J1UfsLG/y6R75oY/vCE5bS6Irz6MW+KT2LZkaEStx4ErlOmsaolOWAlm4bVruo3Gd0
3AccT8Cshx8FccHcf6rKWGSEGitqV/0pD0Ap3tPIyVDH1PU+0nCO0/xWxa5UWIRV5Lv4F8jF3GAZ
39tVDNMTpZ/xyZ1h0bgi7G0iMxkyTKN9x+q9tBx5UKHPnDvejm2T5jnsLALmwnMWT0dhmcfAAMN/
TtV7jexchVtQfZlyyAHhWLBVaHDZrMkHux1cFdCGK98d7cvYnaTwgzZlcYpq/RElLzllCVEmOfU7
suzKCX6GYONgPqVPJRMna/GkWPI6dg7OTiEZPp2b+IVpHjOI85PmRCYlD8eLct0/0reeUUeEwyLb
MNDetMaen5iXn/WqbYkcS0ZnRD63VZtM2nMvshcv58BSQGycJehd1eJTEIdz9tAQxSpEp1XEj6rf
Dao8Cy+1sl3mkt9RYqFoUR8Rn1uHM2cms4dOk8MzWAOYVCwQjtVmaa9JqjCfdivtMsbPKnNgTYfL
QzTkVh8/p+Brii90kZWbNIh1yOzoU+5WbeW0quADx4le429l3B8fe4s1T8lAW6UbfgwiQc8gbc+a
t3W5XSmBgb5d8gf/P5Ykqm8lC44eHzFGgt8wh2kMz5u2x4LK7abzih/68AXduj3WQexBtLZWqRIN
qygGp/67ZQ6VMPgu66f1cGfAKiFNcELb2+W0SlK3tH5o/ZmpifkYOgs91X5FMfs5WuOURF/jZvhK
gkKJs/U6wUj738EMMoX2HIQm2qTZgj7Jadnt0wa00R17L19a1/mWBJsjes8kjc8vaSmOg5CoAdEc
MkGwi6NdjCceY0VzDQUV7NOS3xwr7tmefDIa8Sr9gEUV0tNUMBxr8kGguOKI0p8IPQlTprONhJyc
eJHQ/7Bb3SvU2qs5/LQrOmJTmGQFcQROutdaoYQj12USZJImTGSSCf116qmp4cF59Hm6eE2MMuhN
ldkxgAaFv1Rr7HOUk/1nNBehN5fWri4aBUktWdgEUIUE9XODj3pxaX7SNyR4bRDzTgIeGVP/RHLj
xxqu9Vk5jBbGu/T4pBp0JdlIVfwnk0mQcALxRHvkT4Khox2eVKJb0Ccj3S9jHnwK+jw5WBKV8zak
SYJmSgdfwT7saegzekqGQMIIGzSXpQ0uaP+l3GQex0wP2q8QR6skdhZke24frNBcpaYHIci9ZyA+
kXA0XTItBJpenUcmoSP3aZUeegQg2hqlJ78M+ZriC4Ehr72ySEDgmX6MTqee0F6VNCNnp2ITFAg7
MA+YiqvE2Li47xcqrhSpAP0YI3ClioQdaoCkPcjzr8niDXa3hGigth3Pf7WhbCvDGAw/zZk757mN
ia2yQl/ZMtBhbXAh1825b+jAraHXlK5EOU3UnAiAh+0WGrUzuvzqPdFDwspxzZngr+kqMndR7SNT
iprkWUUaXab99U+R/aqtO6MGt6KYjxgVQIZ2rUco/RgFBHv6/bHtm2gD4WvWE0I2CFLQzOLlYuCn
b0GaRB95MdC4R/4z3SXsWYkF2Wev/Z5lUnCJElg6H1KtX5DZ1QAnaP2hxbirMAGWyYGHdT84rXYK
CUYqjmhVeRBPNKX/msdBqGDvhp8JRBSF6fEbntBRhBeCKema341COplEdiavYPKnIMNnuNPsj7TC
1E5rgjBqFsBQuvfmB8d45cX0Shq3L5yNnUnu9p2JBoK2/19RtqSzaPXyp5gfEw9yyodYtQJnqnQR
shNZ/VXVlDOgiwVjVik+KhsMMsgLHHqZAcihpCP4z8gki8NBNn3P0YrdLL2i2hrZvU13s/HWw5FQ
QLhJCBuMTIF0QmuDTdskgVTvDCcoHqlKN45Hymnn56w/Nimg3u0zJmbL2ukYQXP29gjnXyHOcaH5
bQouE7mnXzcbWr3sdfDJ81+0KU7J1IL1wUdEHafq8NXYO8I42WMw3WQ0Snpmvk/M2BUxHRMGp0ky
k5UQ+L0G2iDdCxu+/FrSLUCo4mMhXvNZPinyqxK+pU1+z/JPi5cxwOsfb7heiRefbU+y652l2bC5
IMY0Jd2FBQUBCmxmCfF4UfGglfkMssxBa1l5f//b//m3f/2c/iX8Lm9lNodl8beiz29lXHTtP/6u
mn//W/Uff+x//ePv3AGWruq6ME1FqELowuDvPz8ecRHyr5W/rCKu9Kns7J+iQ9w40XY/BpFR0cdc
rEOhTtIWJvPAucEGgWjI0zWXRXpadEnHjiD6nZrolksRVXpBSEvaLqrpYMoVquYE1JJt151vlzWF
zGKQLTEyHNAsvUAI3Fb7YO6WEzF/9vavv/3Xl0Lf65xmOJ7UOM3p9zLFCFZQso3RcIMDhSZmiqoK
mJjkmPiJNpmWPA9D0LGomb/Qr3zkavU7V0Yy2ElRpP1rgfEcQ4DiifTZVhP19KR82+RqMG0ZF6c2
kV7/eRNNgX65KLjDy0X5lFHjbiqJKCU70TjXpNrrn7eVq5Csinng7D4Q3BWL5VWNdXOj5eVdCeXM
Ubg16QgjUNUkeuZ/3m1OXtCOwyNWmdE2nJI01P/L206iG6Ohqhj9KCkPTScfoF1jQyEJ3ml/R6Ph
RfCaJyKJMS37GTL51NB8Ikb4vepbbp01bkfSo0VZnpLZg6jDVZXzRG7ePEOdIMdxZryx4DSWSbeJ
OnlHgwwdU0ywrLltjTsTh40uweTe6pOxN0JcgWroBTnoNAkVIC43A655kQPWqodD/0KzM7gVvXrP
tjJhklMcPCXUEJzO4afC9n9wsvyVgiMJgLVpGbyL9Rcc5zkuvLJNvQXJDrFh8wjzasBWu2DKTgcv
l3JUIMjv07M6onQ7Ws9QQ/YZWosOCneTMxKdduNtwGCggqatJagXU7BXkTbnIN5EMLjGz8G6SApi
z8jyFR1d1BwfkaL7qSbQzMeehrA9HWkkYXBqSGgnbD213is5eC9prdNNucSD+bZ+8DpFqCmrTyGk
GPTEcG/ojRhO4hWjdAFffFY0nGBjdeocNZv2a/eSiKdznqZXiQJjvTVGNX5E03AJEGVFMUxjo1SO
5rLQH1iOY1j4ZsVyXh4VJTgUpUJ2cHnATXpRE6csxmMQQnpdd8P4kAsU8fpPeAy3QeVOK3rAPZzW
RrHH9b8fCqer7R16S3m+FvZ04ISPOli78V/1/P9ZQfT/tYIYlmGZuiazSim2kP/HCqKodaPbcvNB
dHN91KduWjZCXuigEpExfNZpLl6LrkFUVmkK0/d8vjVoiG+JkrUfXVCJ1wqd+qecKNOtaFRQckEr
30sj6F+kVvQLeKI/QwiGL0wArKFrN6Ewmw99aBkimpNcxJs/D9J/vhA5JHaooafMzHRp3LrJ1VdS
VeY9AmFsh8ViO7Dh2uOYSKSwS1S+dHi7HeJWLGqSHTiJrs0wLK2e4LIm20+IaB0mJNwgopAJaOWF
F6spIWjK1DNkxfB1WRn3f95CTCImZq1e3w0lzl4pJ9zHqhLAHB2pT2ReyV7dQT+QZrRNYwtutbEl
MNlywvk3YU6vtmtAGEZ0P+mIYrKmDtXHLNdb9FU68gD8qpOZE8hUg6IeAplPnYNXJIXoHzUJpyZf
8R8ry/+4II24huOobNQKK74eLB+yGSEnqBBKFRFygxHF0hBHhoNcK8yrN2VKVl4JV6vo0FYtfWxu
dKu2EXxEj6xH5zPbdJEnI0Lt2tNV/XMBhRT/5PTyVpOSi/y+ef5zHetlwO6kT59/rmU3kMaurNLJ
PxdUE9mHHLBC2UH2oVmc8mLBqSUr89+4+z8pKPhIUBtCvADE0JfKpzpAzIotelapKkdEY+caIV5r
sg19fBklH84UKhjc+wN9b1ibfz4GvUHOl5JITw1CnHczh3ck+rWTrt8I+YW5yQTbTBL0FHT2tGrR
ICGUZg44TMAaia2vQYUeHrW/TGF+TTItyW5aBZ1WNHCbGpCF66bb9EWUb/98eMXScf9mwf3PB4gY
Ejx7Zp5HG7hbX9e///sHaVqF2NK5i5w/n6aFoqTQpjeR6t9RWH506fT53290Re5PQuSXho/WMPt7
i0Vz2QNO18aj0ZJJxfPeM7/RcdeMtMFLi4ENv2ryP5hIL4cxWg6WO2wN3FohuVbGhKUWx8OATaBk
P2vuCm1xmVr1UbL25qy9OTo3nYWXuYc3JovLzcIjs7OScV+94ye9Hfctsw7gN/uO0fp8mA8GHGLp
cB5GjYlTh80iPM8OXbZLhg8lF8rVkMV13JUfYpiI1YTKX1CUSTtbQdZhtBdkx9VvaMcpxcjQEuwE
kUfKD4Rv+lrBCq9stSj1cAC4uWdMBOEu0l5umCTRnSauNwUrQqXDOeOx3o9qWr6Qm3ys8HZXdeVm
1/ZsQYjqZAgTDlyRs0KMYpp4LUhyi7DJVIdO60dXTREevmZ3KPKLPBtn0p2x7dH90okU2lk++Zj7
jkKZnK8bLtHHRDmMX3izD6Lpum9fyqK8lONw2S9HLVTdxSsMXjF4+ABpVXSNE/gv6YTIscFMl4H+
7tCc3EuZirVFGUqLUFD0N0fdpsf4QKwQd9Dy4Xn5nZGTeNp6lQftLLNcmBAzGAxOJg6qaugMTWm6
krJaY7DD7LsoOaUjgG+FEPFedQStnGKzDiSbuXoDsVElaBG7gMi5xVmCEONnfI8eZNuqjKfkCCDB
4RYzWex3n5Q0E/Zcq/SlAfdcWRzflLtUxN6ESt1kfg/FRMcVoignPrNzm3IWSYLzuK0komCiNarA
dnLHwhmJJ9AiODhv7R1h7Ttc0MaaT6vvFELiNELixpvttFG4vU0PAFk3dm6aENhWRW3y2FDAqf0O
T8Lc7ALaXYkm0KBH+7ljaodrrDzpgqYg41blsDM0HDO4xEYNw4lc+0nS+jHemxjvTT3zFMYf1GJF
/Gr81nTx2tnqy7oEoLbEMbFYDcOQy2CHdGIoV7C7DnGMnFCAMpERKQm6jFpLuJFuXhJJv4JMu3Xf
zbnnlkv3mOZlZD1ZSg+iOtFt5PY/mJQcIXo7tS1OVSQdg0ew06zxRQpqZygbX0PBvC4kCEnnJDzq
ZXEwUA2bVwmhakVXVcb0NLT+uryErXHtD7FekrcxuXUB9U3PabOKbWGEl6qfzyFqGE4VAoikckvc
CRQ3kbDiC12OfvvKHL0dHRl4duJG98q40GNSJHolgKyJDfFQ+u9AW5Y0LSkj7pol3dSwv2koFtXM
qbuRXBe2E73ZmhPNKk3ypKpFFEQ8qIQzsZD38k8Vhlb2A2nSHc+28/8+ktjW/z6S2JqlGYJl2NY0
ZT2y/JeipkhiM+Rvi48khpTJsGYAFVIG2nCtTLT2TjYT5TMUMHidwm4l0uTMNronTBxsr2r64jmV
Ixgs5ZIX3xka+WVDIbB8GFHM7leu+sK8sDQoR3FyluZAyjadFBmnFgXpq52WmNRlQTzmpkS6jph8
YIIqAaRk9pBp4qVpp+Vlziq2vzBQ4Tlpajj8YrNGe1YodMeiwjLPRp1QASmI2F9UbejJ7kJLGOyI
WFLeLHpp70OTavpTgHfoOVDS+GIH00D6Q1Jn4H6QAR+0ZKnIIZnWnE3grZBE9LpusWJlmnRM8hrJ
UV+1ZPiq0b/zdWbLjStJtv2hCzMgML+SIAlOkqgxlS8wpTITCMxAYP76XmB31+mqh2tWp6ys7GRK
ogAPD/e91yafd5O32vw3nlL7U0W9cWOSUH81QopXbWjJvewj8zLMo/7J8JZFC/iC9LVtk/LBsezk
r2qa6adraK52nlD0/9DlmJ7sptVeaq1MHqKqnTBCiIGscw0XUuqXPxx9yj9dW29fTFtvbljJ7Ftt
SMKvbZnbK4ESapwasuSsDaNzc2RZrjj4aMFITKiAHFJmro6OizepZh0uBMiQaBy4JxkSZwAT2PQz
JlUF7Wmr+f1uPTr/eTJcNrCHsRb1o8jpiRxVVdQaoJ65nJuDr2vGW6PZzrWX+hQ4acumTVXpbbEt
d2e6SDvuz1AEJAHRQ+ddVd/Lc8fYFGWNSL60cSI/2ijjfRSN/YkUSdQqzGa2My4Q3GXKAqa5RFcG
SECmMpTNeemFnqXpuzonQibJUfeVfKBo3SJjvY1b7NUbRU/YcxE3cvHL0VIraFLCXZcBPYnFaGbP
zbk4ZmmfEL9CtM39KfVFTNxujgLi/zyqw4Dpzu5mM/DsCdqMZ9Whp81cu133V8zVOVg8amaX5RGz
SlTdfVsJVlOpGXIRwDcvVYcPror3/EnrYHZQxoukU3vX6vTQbQQRnRKbmijI34zwdx3rOdH2g1mQ
ZGVPDrk9mU3ST+mGuWorViRTsnUWAflWIp208pG76foa9LWW3HC8SoCJ2Olz1Cu1igyMIes7odiP
7TG/QYJJCuRQbapYk5I+g4jMOoyt/9tAuYSCl8yTepR6ULo6p2yN0HFU7LEnq6K1jGUfzgyYoEXa
iD0XCexONb3cyYkVXFTU5MYPkyRsmddMlyVY5GJiIoP+JTAzMeNS0Oly2PLCte8lVzDePszEPjWn
9ndWZeSnOu39o1BLE6hFlrvJEVFozEDWlMXsemnA4oqMjRpboAYg3PqG5rl9sxqBq0NCYqo7Oe+X
ZiI+KklTIieBBbsjUVu1hNiMM1Q+lnFebRn5jPtUFXEQaRELhtmuGJrm+s6p5HIyp3Uwsb7QURW1
QZYjJqxa5rBatbQAooSGLxUhS2KumxVhQsBZ33GgbcZmiSraSUkUzbQwTh4aixGANQ9YG4xxHZhx
SfBkW51V0s5Xs1x0RMiIte+1oLUgxYjaaiG/ty60SkdsfbtvcGRxyv9TGtIcKILQnZ6ozhrv2FD7
x9SfJYQARx2mmjRI4bcxjJWi4GdN3IOb5/O+H9zhakRlv5ODWa5Y0ZE/geDbixCnrEXEnpl+9wuL
9wW+Cwj8WD/22bgKpAYnkHXJg76gpNRpU5FwMa/I4sLb3gvMIIklwfg9YC+lykwk9T6MHYzmVB/1
3b3cYNh1QyygPaLQIoNp2vjP42gRG9sMJRtXlw5tTJK3f69CyTRPG6f2ua6aer7hXVRciayaEQJF
aekhNbgxSu17ZYqttTYWKrSHHDRP7WGZNtqFBAPvpBA9YPtBwRxHLFz+qVp2X3KM+5ULcqC9Qd1H
/NKYqPg96KHKFM+dV17IGoK5VibP/9SztOv+5jFyTF6pN9Utr7wqf4vRhDxs/zaqVYuktze3wRfr
WKg//yl43GQnrrOguu9Vb/J8VLmAIstO/+SHpKNcq19Zi6/En8kKtUGNFa373jY6d9OxnoPeXQGF
1MNZJISdjvnzQPDUxgE+0NsK52nBAsHT/ZyK0f+xC+0Re966tJVrHHD1fa+W1kL+YOOl7+h/nuTI
hKQVFvYT6UEMH3ICbiU8Em18tGy5bMxOWJzs2KViMpc0S30MjvFClpO+sXBale7yszQddoDQvhs6
GdIee7BemUDqkjKkrOnb0EkiupI5Yk6d4HISLuOXcbAj+JoU3yyySeJFx4MsHrF3ovk10wAolMOU
+1sn8g3Ww0h1Rpl/0SEnjDwrpL1iQAqLKHADWCzarCV6WOzX0osAzfONEF4DWOResC27+3RNm+yI
tWhnJsrLIsk+Ul32pKIoH25o3wGz03/dK7gc66/JIgnVTPiqtWr7TZdx7LomZCqiH0CRVsXvxR07
Zph2hTlTadsy5qfOGyQIgvsbK+8esxlKCdTQ/Z++zyls1gBINHoplnqlhWZodVMPlG8VfTR8oa2n
IdRIbCT8VW5+O55hB1kTWbAyJ31r1bXaZEn5ayIH+34kiBT5epYhusq1OsF/rd2KJMkJA6hflLLf
HQwj0NkZ5d8PilbETJkhfvzrsIht1qiJ5ELetoovv0iX54fodT/pt3wZK6jwV2epWW4jcgk3vpx+
mKZ41Dsn297Pk44Q7I1aXZcq5cKvDxV/jZTnjKOHCd0LUX6vkW3rm9iRf+6HjKNbf3JAysH9oGms
8g+XZvT+kjv8GL93YNyjWpHlNKrfQvAN6ab3ZZnZuBVa8bvRK7wCcYdxRxd/e1M9+3W1GvBHmC8q
f7dbdvBGXordMkXQmTMEFXqOOB8sAbK9vPr2/BR1qlMC+nLM9xrYaKBq4/1+aI1i+ZnZYJJ6Z/ox
ZewRR5vph+5lRAqY8ZvW9l9pohmbtGdXkUrzVTTzlx+JZ2k1fIMGUl2o5d/z4D0LC/KYUaJNHiBv
bJOufKmsmpC09ZgT/DdIJvs1VwofkqUl29TLHxzK26aAPsqeENSaW82vToF8q/bZNlozurnRl/R+
/XhiSx8jiy5vcQM6yB8YyKJaTC75nLwWuvdjTqfvzEAVvlgoUzy0fsRJVaEDTZC3rSIqbH08Z91P
dnPFAr30MoH20rEIy+kevWS123bZpzOwGSu0SQZ9hudDEEt5P0gnbwCKGhc//zlMWws30Sw/VYXq
fi5W16diTLLUThIwPYM8YOfb2NSv5uxSCQzi7ns7eRlLASpwPWo9kYysqQBg1wmXKtGY65DJZkme
6835fvL6xax42WwiNdfjV3jjygAFtH8/g/VZ+5Z1UW9Lw/8qpPmTCenNsPKfpqff/Dp/jY21EMUL
MUCs3tIR74nyvJEK2mS7qmuczf2cFi4AFZEi4UxqY9i6AzXM84ZP6bsiyJ0W2sh6dNedp2gheBLi
9TBd2pjXP+P98kkT3+Tj8mvA08MDwWmezP1vnLs/EqP8Zi9NxYphzfZ2j0mjxchYNrz4Q/tZR8v7
zAVs89+nPNMBiAzLj1nVmJ/MUW7vx30sAEdYqfedTU656brmMkz2DNRxXgUTnP1RzJLbbBfMUGsD
YGicznIC7O8iIdg4M2K2luv/JvZiD7+j9TqZJpiDmI+nieyXfzUHWc2IghUVmWld9nHvEsaYbWek
VTAUY/yxDRND1AnIeos8+VyIhlrbBpHw8/hVxK+D1gEP4G8QF2zsR2rEbDHDG0emxoux/Lj3EYlt
kr6QwJ7UmcJttIm1UD8ioLu3FeAn+q3TNVgky7VuL1nEPJEH6t5lxCXq/sJko5BLFg9aR4Golf/e
FJwmII6++QVzeuVggdRkb4YJF05jOT+8OelZoQwVKFHX3MBS+I4G77VHlLBVZfy30IYHc+mRRqeo
OqSWo0zC6Njk2enf25SuYd1ECiCxApthaB5UnKOY2rpsqWCVnobJPJGwdO7HwGjDrPmeEND0KXZQ
eDzmZIfob6IbMZdAj0ygR3pHbwn0aKhvy4px7tytytRZg3sk5vGCcrq2gYFn4yEF90lY8Oie+7YH
5vgqwQig6Yr+BEvNlKar8CaCGdDAGWCYgihDoEbH8KdenN3Ml/VNtRkwybE+9W8mDux6azGrkijM
GqwadrKKLxGZba6+cSmtZxM9wfNM34rizDznXOrh8eg9Tq+LdRuj6iwK+1wi4sSlRip54E1WYKAZ
zUwuuW3+UDHRQp33YOvpQ+dZV/WVPeSoV3NygKcWyAcXNTZzLlt+6+9PiuLVjkChWsUl5n61MBtV
YW5Eh2bg/7QwmjnY817KPEK67IWEp7lR8eQ2AWafRxUtJIZmb9Qcg72glmlhA4pj6/DjDBWltX2j
MyLI+GotXF+5dy/s+FEysVpzSD+E2u8W7DX80DrBhne1t/oY3fJOP3e2wOOEg78ZDon5ID8Wz9pZ
WrMLZuQLlnEoLaIhu2CxsjO8dvvYZeSjsfe0ZxwwAtmtxa8Sn1S/YwwKPwHmCHrGoRgeiqG+Lqxd
bRDr6PprlxjVzQAaoGuCd63CQlZ9lIgojQUV4+TsYChFYxywE+23bjyFOoAT+4gSsJoONgGl/PY4
66x838bQ0r2D1iPIHWiKbefimMN1rvIH5iGb2TBY2YPwFOAn2fYKS39SZJojSfjD5mT6FlP9zP+B
cr9c4KhgV6z7k7mYJ6Tz3k/QlDHuxn6rM1XP2lOvtJMwoLx3B7RVYjuU00kz/ixjugdnMKWotzC5
csFaZi7lOMOQXtKbHRx0dkmryHbbReCH6Rq4MKTzg8y0h6LNIaag9SoYhicYU7pQumhRdCS8/BUj
cQX8kSy9RGV3qQsmS/VT1Rkha5n52eQzi2svqPsalzsTA8yEc3KdO/Ug36dvKyKOSHpHzUveF2vH
f4xvkgPH7HGxwC1WG7XrZXoZTXWaEYQPzbUYmEHR/nfobm74xl1oix32hQBouJGvA0kzHO1T55G2
xboNKwkWkx28cCxt884j+RoaQI+zeNvHm6KMwt5FdchEvcc0aP+qhvQU1fhbQPXM83np24sa3pjF
IfAzrtw7su6ijMP5h2eKa1G6D2jdzBKmLJ+4NoKQstxD9d6HovSAbS+IstONnnTXVufNWRES05Pj
jQ85i7uPzJofIeT38rV0k8DlG0lxctgJ7mUBxCXq92Xtsz+OD2uvP6xsOiHO1nNPypfdX2clH9a+
H43TGYEquriUGKstmfRbou8QE2V5iuA4AyJRgunM0H8x66EypT9ZjW1tnWFDLCD3JGe9VGcXHFiL
kcDytbN6h2sVelCbFdTmBquYwM6tyl2dPHFLulKEHn1f3MQyvKRuqHaUfXBGGMmBQDvw/PGGAGAE
iVOHidOyod9pxt9qTA8qbvEbL4fJXMBbPxn8i0g0B1y7M+M5FQ+I1aIgI/tyKbWPKsdq1ukvdMhm
Ur3Sgfmo2gllDPQJZhw0TtvkHr3xHGpnr04Wva9pfHMQXuyaaOz2XM/rICEOYpaS5aaAwZ4SG9Ew
70INOIZmUJsb9vYbhb21OeUWN5762SzbW/S3mfMrQYAUURwqCBb9wQuT+Ox429gzj9bfKWDQ8uhh
9KO0PLjedC2UfklM/ey6lMch3kbNgNqdHft09dWCH3C8wbY8Rpy21XIybJg24H2rRd+3oH2z2+Tv
Ddy2vH3+Up5QS5167hQLSaEuQc6ThEIT2OeihBlXiyuBGzOywRhnd+eiHhvnA6MOiBAUmvTgInsy
FfAo8zC00UEhKChW6GJR7X0PXBnWXsEygDC7TL9kERHiw2aRw4UI78x8qlT9ZCJDTB0wllYVyC66
ol0H7+mdm0GcELcUVXdKB4KLuO82pwXZUrXL0AgmLtPgvNl3L65uXaQ9k2c1XzFLePkjakqSdrRA
OCwG2BD5gnkFqlSyQGnBHgXsGZVUNyAAyxs/eRqV+/S7rdbsVPyuHXYlyP3jlUdgeCz3JXtBcYvT
4aV+XO92XlK9k1alkSctT1getuZFEeRuKjNwy3Q39c52IJaMv6bqs31qk/qlO3tCX8iWt9BBmOcl
jl8MeFpKkBTEJgGKckxGcEWkX8TGDQ4izMbslazMLn6a0uExgcLUR6CZlxY//19jeH+CNOOiOnSh
MczySWvJuDPEyXge0R06jAym8ZD4Awv4JjRUfLQS+9iw6tbb1fFfHrr5MX2XSBHVo8zgsrnxDSjR
bb1hRqJ8Zjp49pIvk1X38D5GuKNWxIbw37LSeCWm/WWpyr3zyX3o1QVZ7ox7rmX7tiKYfa8rLDEd
KTONurRnk2oB0MMh8NOrTgawiNzYzS2GcpZckLyNvYAM0rYCi+3LhCr2D5DoU8FcE14NmWV2XNwM
Lb9pEBCe2yjIK/1jCD13J/9EQ+jX5jNT/iarnmKH+XSBrt4PVnyh4dlnQnkJ4uPqibbG6mAWKAyc
GVgKPjQmUlHNPIkgg6l9EE/ZLVMd8CFsSWAK5vmqWeOVmn9lB3pNZs6Gl/Vi7E/5W10eh9Y9Duj5
G7xq/VMV43cEly28y1Jgg2W7ZPdnEc/niFE9LWt+JfsuxPUXWsD208w9OOMGe6kNSp8bvuTnZhKG
22Z0il3MTmQmJqKucbCzP9QIdgKEvE7shceMiNc61wM3RX/j42fziHKu6DvlHHbduV5xeLMZCtKw
Jv4gYdJqoC/gS+ooNb0hJPn0qKqLacfMlEXYWV041jx0KO0LVx1MFt2HFGQn0xxm0CEk4Bpo0p9B
4bJB0gQugzSxc9wHjraJ4HuYdhcabRU2gJ8soFIZdDUvSPTkUCHVJ5bcBuY6hDp8jta9uml3zfMr
G2AyojhMDP/F35kdcR1MJWoZn58ZnOicUZ7b7KlOmiXDTbdxd+56ffqT2U8krbHJ+YlSIcrQ0q8c
MmHsiuFmkdvJPVynhVoHBXrjcPmmLJOwk2F+mPZ6U+xx9wEhcUhbjvBlWdi6ElaSGBK7/rxpdAlD
oDnr6YzwEeHZppHe1eiKx2nrvGijvetw6gkXOXUZWhA3ky+gYO3ovjbTCypkwP4R6C1ctzx+002S
lb6mrFwrJS6HKdkD4j+5VnHkPrWYW5CapL9DlOq9ZJdpv5lW+5ItJl4awPJTb+wR6uh7T6w8OHl0
aAmr4aMBSjkApRRAKR2glG4+PhA4iA2ZKeajVm991OlUCwJXvIMYz0yqudxw2VfyMCJb1BoYpEA8
FdJPF8Wb8tj7n+omPQJh5X04IAi62GV+zY7uTTNueXSWVQdQh10H8NbJLYAL7iKDlPsg2oOP37Bw
jq3l4Poq9GVxNMZ10o/UvJPQ4r5zbgwO7oQML33RvkeT/GCGmwxNGLsI4UbKE//UNC3tVyu5wuRE
0uPVS3TnML0zFYxsIGQGqoqJJrrZz5fox1RPT2Ofn1ztpbL7h74rQTSqnj0PT2uBw67hzsxVbjLj
PcvQXf5LelyXIrTFNrENmhH0HYm5GFghUQYSNLVsIPUBpFq2B2aV5K7DnqZjqlak26k8W791o7+u
cNS0by5ecu5tKnqZb0cvJ0WyCFPbCf05bFTK+jlF4nYdiuK42NPRbdqAESBsAkBOkvrb37HF8dPF
BZs5NzfPd56sSN7muLyt457yQS7ao1vwIxra4xxwnzrGwGl8rLAdeS10MnKDRjY3r3Qc12asLgt4
8KZnjMJKQorlWMcLOJ8lZI/Tlke7Sk9+44e2TXUmBlWOl9mXdLj6tbDlwylC6s0UBt0/f4nae0ZE
eJhdDFdatoe8nwOPYZIt5WPF2Qn56CjMryWdHvV8eOw/4BM/ytkiGKCm3Xya/eLoPFSD8zjj/IKt
v2UUcbNl9cQsWXbqZeivkxVD4YwelyF+YFwwoZ9hygmgSpxGssA40/eEY+Epwo608dqthb6j1Hpy
vOBapSpgOcBsMd7NfYVI4LEo/ngzUR3OrkTvkKN3sBDBA2OjV7Yw5GJsOiw/uMdUAlt7Cubc1sN6
hHCJ+IT8Kv0XSyvnHKd96LZvXSZ3zDyRQlhHGyZNWipc6CZqcveUvbR5/OoO1inCx9ea7ks10hW6
AlQmGBN7ZwzHZLcQ7KovAWlk0vHPTC+vwEfdrdHMhxQjd7pDHMg53x9879PQm0tNt71wHDF1aaA5
VnGPohoOmcaw6sjc7+Bc0MEhcdqhhM/N7eY7d5wgUQhMyBmyfhjuy4D0g0Rfgt2qE6EC58uHVhph
l1NqsPLGxRQSDDz/iFzn3BQwhKL+MtrGhUiaQ+KaB4fbhGlSvs2U+wcU+HzZWR784JfCxENgpyHO
1bp96nVYt6N6HDD3RbN37fX+FPN6lTE6LPydGxEQNXPiLcA1Q5iEZ4e+8UhG4T5vnxUet0nwq8U8
24HZyWA4lf3KnYpC6jKwnTX9CpHlNtmINddEnx4msnNMHxZivk/9HapjTa+ujMD4INYUYwYpnheH
Lbe7UYgNixQpT4M3n/JFnoXTnRPYg+wbOFwTtvfFxSXWAI8+HmxDIGIJLkSyXc0susLCz+g1cXt/
CTynnvJ4FjZtvrET/eL7zkUs4lCg6Mrjq/GX60LWgIMG52AzmCRJzKgOKZAOCdZC8JKT7tSUQIRK
cCRIrHQ0wH/5bS5PI5YUFHYFx86wb2d20nGQ8W87GtoprIlJe8ggDQimFQiRfBjnAk5tPE6nVhtO
HDmnDJhGy03JdVIAagQdLGLb0dbU8XXC3pUBVMlUcj71r0Lo3CL0Ew9JqH4764sCSqT/iu3+0HDh
hRqt2JzbHuC47KcFODqL5dFzyV5AEmQAjx6DIRenXtdPSzyeUJidsvR5ycu97GwMvJS9VeuaHsGO
WNopmtuT+fUQWd2xl8hp3iuVhAuytFHXMGCa+BXVyuk6khJEamk3HQuXbn9nmvR7jIj0YwPNe9iZ
6ATYsWMNI+f02KLzdiApj8Mvf8hPdBsEvROKDbGe8MN3bzZ2hp7vdVPf55x7WCTC2Rm2x31PXEt+
kALVeQFuRZDJSxossWzjm9o66LkhVB5FS24NNwWDVDRJ4FaXcLrmjO9Iu/St4kzGZjHfjFLcyB6+
lVp9w0itdWRnCALc0kCua9S2OuKzCXs5hI4fHdiKHoznoTjmumDMhtEH1Cgj/wsujF2n4Ahw7JrO
WTyKx9men2ZU7ikJSI6WvcgqfZ33ACsO4BnhLpoHJm4HfwQXNXEeQpyIOrFz7T3F/rWZ+7B9Fwa8
5O6yKPs8ZeJsdAq2XnJ2/355fXbOPEY4HJVt89eHoVPiCvLJsJ0Wg+TI+FByBJbJTkzd7g35ns2E
TfANTvqFIN9StMe8U6fabtFnk+WUqKPB7Iwh41Roe7K0yn4EuY2if7xykl8a7YiNgLfb3HsckD4H
ZM071KKANJynVIrndtfuqrkFg3KJFLuMeOTQ7YKKicvkPwwO+j+yxIr89Mm7hZpGedklWtqLDWl9
sx2y9uDzT8LrNqLyh8fXjdC4rqQLsZiWCmn4II5YBo9T4YYDZjY0aMjU8ZztKfZtj7Av4aU049Ce
nZDW+qhDZa6jJISqDHB4kZcqMy7AKm45uVsZEaN1846uKNDk/CGRK8gfHimPjijOo+t/eBbUQOre
1J0sLhcaBl/nmcfMm6Drjo8kqT5Q967etgnlgLCfamn0Yfc5oUqnUSVoRuxyCPENtQNaeTe0fOf6
cUSW65PKOiT+kcviaSTMGdxZsHq7XRbaxOiaOdm5JIAv/CvWGB1nsGrZnY3MVkw1yXFlIwf+U0K3
AncsBk/oLeOpUNmpxJ7dYFcvgL7EFdYVfJBOvIvHb9v729VjkMXYOvvVsayd3rVQUWfdMgJ/Dacc
HSLXfix0/HF3J2jyrAPKgef+b4LQOPGZ8mT+SXEmxnAWWO4ZOz6OGnIMc4RCvy5ufBUaEzwr4EJv
NKvzso7ak7dd8Gg24a1wXQIpDlXe7RSYiNHxoKeR0oH/mUtUMNEAGC/Oop2bHVumzkA2SSD1hFjX
j1cssxmczd+Z4TF0bPaj82rhvrO8mOXTuhZAkgrDeouNO2WdV3QPUdRezwbsRbylMD1g8hsHmw6r
zjS2GVShoKeRcSJ1NX/DdPK5J6wbgv+/ZM/5TxeBEA4mZdewfNNHt2euPqX/I9krRmQbURFZXx1r
/Imm12DMhT4ITtMgHD/w9ST7iZvIJ/zdjlkFmm6EVWeKO8I6fQ/zqJG14wlwo2K7ZLTHoU6LR1Nb
2hERXaz9atSCVacprPrJyEnBnTo9J5nX1ftfc2vob+ncZE+4rflLPQtRD/4Ol+hOGVvTxVmK/hFn
DWvGpRjmX3OhRc/+HKnfvuqLm2W2zqed6sl7IzIevhHHErvafFLcr7XR/8kGebkhxoO2pk205m2U
+R+1HvOpQwz/IBiseFj6AqnnpC/+xUmRHG2m2ezf58VjqQvUzg2dnh1XgGQUCKXvLXRRTedcdH/B
ykfH9a55WRHiyCuedKtSz5FfAjdHWJQ723Wb888nbBRy+WnZ0fQkfSTZbi6W2/2TtrrWRGVGbkwd
ySIASUQI6sScY5FafXJGsvD8VndvWMOMhznyyv2IuhCottC23sDovK4tji0duvH99+K2BYCRqCMu
6z9+OSQRR5gOjGVvm1P7K1oy1ilWdzVsYLt8Q80OP/8EOiitzn7EqZa3LfOTObGC1mppkVUK2sCx
4/OSFsZT7wm2lnXq7VqVFidtXQVrpk44wvpL1et4ek+bNNlGfTcwjodD2yZWStjgiq42ZEcYrmJ8
51vulsUOop/19y3AR+0NTAjB2NA56YKPJPFVvtXQ8Tyqsmc6tT4HmTsC0MwSebk/DCAsGpjyfhaO
JgVL15BeIxE1nqyUs2Z0oduXs4s4frDY9mFWBB9WmzskTtYumjDdpUgwGeMLbV9GxLvfH5vBGPx9
RZ7i45xJnlqe09CRHJIV28RT2WIq+deD1Nc5oaE1GsAl1iEnpz4u0PWxKsf+Y/AS69f9yfLGxngW
yYxkb326GryBCK1jJlE9qa12jZOYPoSXZ33gcrfBzwhuBjJSZb+6adrxaP3v45ckXIKbvl8u92dw
tAjq7Wcw7/cHsesVGwXPRMciTZSDGnUnWczmXC4jYxqhcvaqzswRNWnszSDm/Pvj6qD73/RZRtha
Ynx0lvPLROSw8Xr/VznGv+ao+jNokr00s9RNY6CDqlReouhGzOJrPvHaBtC4JXZXcunfyWSJUqqa
UMZM/C7ZCDU2Q/+4s39gd2u3Mlt+LavtD1vRtGVWkG1bHQVWavtv94c/0xuOJTm/4O7i9Y0K4pIT
nA8+W3xcf0+MLcptQ04O0HvCm9Py73+8GoaV/U4yBARDg1ABU8AOLTNV2ILXAJBjm5UV6CZ3IYAq
ok8vstZbVcpQUn2TG6SBzxba/JqGEn/FKe6vWblM99Y3SsyuZNrU/pqtFFAPtuJe5mzlrA6lwv++
Y4p5M2UJoAET7ec2zuyNveILGNgga4oThnozpJe5NN+NLPtZGOZrMtlv3jTeuAJ+JTF23vtLqNv1
B0GjEbeGGH0D8T07oH/rWCwlXLyf3xRmXsCv+gtp2C/Ywj9GL3GCVLDXbpfhV9aXvzWn+VPpmUuQ
tW0yrm4dXk3DIxjOAgu4vrMEdXwRIYj2x6wPBBKDk+1ZjNSN2N/f31KHLVSXkxdorUOiS0NUYBfL
p9iMCxaLvM16jkTI7J8NkaJeJzAWtROx6YYDzVOgw8blvzyQPNHwSU6vY8VKusUowS1ZPd1f+G5G
jIc9MT7c3/ra6NpzvhCxPJXaChvkf83LEO00D0i3UhYZ2IZHNSh55I0EylnOva4b6MAVZozN3CF7
Mxz/B/hbZ7UzkbGQ0X1ZCWlELfcmaB8kPdXmgBgr1eC+IdXXHP3nPyWD7MlPsN0CS5X+aZDAvaEP
pMFPAMVmPttb3LBX03VX0TFtx72QRFH2SZQqkfA6SqLBQiSg+eTEYsVUu7loYV7Y9lNZE9DsGnhq
xqT//O8aU6mR3zEnINZldEj/U2wgHQAuqeJVekXFwY33Ok4aBvJxuBQpJt1UI2y9BahAThTu/dYn
D86vjZ+dBsB9LUYmOsZAKsRdhaUTHelWKyXbjrfV0nyLGpEfPG8wq0SObvq469FcUK6q2X4wsvQb
XRJdwAQtU6vnfFOt4jljQZtiNT4mvbR/LnGzERrt/KkH/etezGz5khn2h8OlCGVOz+s04fS7F7aW
qHb0O0RzLTVRIVIDrq7wVG+mqfogMTlBw8asQ0LwQUlkgg+Tv8esrZEl0s7fS6BWxT+qweDtqlI+
3KhcttrEDf5eEMueFzxa6k+rakhI7Ip+W/n1uxXpI1qDipVllr3dK2Q0R8hq5G2kO6UKdaG5lGQk
IFzxfJYQ1eT+zC3n8140C9tVezQY3P+j+qmYdJwatbj8P3coZJFGs/FlrtAkyW1T0/+jD9D0Ilhw
9DQgNsZG7ppdu1feR4cQ8JOV1iH/IRYa3J/Vzk4enDf87u2elA3t4M2QnviwZLw3WZ6OY7R3+u4Q
ZH/RIA0vwCnb78Qbzx70NkYjTDSB4YznWu28t1Glh0WJg1OBg3CgCyQ1NHZtPy5HT8fTFTG7SIJU
N0+L758KIc822e3oSdhesgDjnvEmZywD7Olfq68KQuIEIXHN5crpQQJaD0EIShvEH4b6JFkzAUI+
s8tyCeFb01EmJuG8fuPCFqLrQwZCIcKWAY2KSo+wb/hdNhATZ5edYGEzSzkuGKHsbyCxe9/f1N+T
ZpHUt7cr+8FL+eIDIT7VDm9NzNbVSkDIs9xhnc6RdGoBcR+ozIc8Y86UJCFrRuA1QVzGH45RfyRP
nd8+G/Zv4PbnsSNaQz7nBX08vNt1RmTt+8Xc5RF9zaWfwUU4z5o/vRDS4DGVgZvjPnai3S3kGSu1
sApjtMLIxW2Z2fcHIM4UgIiNdrCeVyhUX9zZevYX7TYX+a1zn+08OhnRL4kKn6p1bZ9mF6AcCXNM
gkrMazEpT7Sk+OcYqxdVc9HJi5RpdEzLbQx2PLB2ifHivetZE5plc5Q1L88xR1lsL8OuZepQkKz3
X8ydWY/bSLat/0qj3lmHczCAew5wJVGzUsp5eCEy7TTneeavvx+zq7vsrG779ttBl1Gotp2SKDJi
x95rfYvgFUhn3dpRSKp3unW9QZalOMxlBHwjzNrXmHQ1h/i/jARVyBkGWTchxRCeIX5FSI1vG4NQ
55d5o9TzdN8Yb5mS3hQ9El0icPJL+566AdOiiZdNC5IG/GDNadKElqhwZs1hLQbUEAv1Hjn2TVj7
d71e33PzPlTFSuZA6zEEGd6qKKBv+/kpMLfJ18yOwKFE0BaD42g4HFcXzd1LElpMxMA6rDRH3zht
wOXmUDW2DIYxnE0bWelbCyBMngLxvXa+FTNAl1aW3Bi5clu24w2l84IT0GZogrNYv6USa6zrXdfo
hyJRXhWMHvN6Tdl8Naw4AwOafbXmAT9UTmzkiyEkXq0Al1IuycU7aBVNDlXZq5U1z9UNVnssmWxO
anwsPbcR6WlS0iuvS884fy/jEpoT+/dNceR5SqlxTf0u1HwkRS2xnv2mwoRp8UvzWtq1fKxNNlCK
G4ARYRgOZHsOx/yK08/GTFj6D3bZrEbM1f1QrDWCbYuWfXzd1DwYAVHmOjewxNd+zFi7Y0Aow4aZ
3qATW80xHexIQM/NoOfmJcVOXVal/dibzuNcXASAg7Pe2SaXRLH3CsuCom976e8jrd8VF4hO0u7v
Sk2/OWv4Evlg4yoBvis7cW0lyiW7CGRQGTOLrzVj1qDsMEaQ/zqQneC9DYbpksju0nKGjaeszOWU
8vZtbloYr1ZK+cqG1RQaIuxkYySQOEGXsPivsro5MAA7snmqerfpdJNONn7IWQufZuTn1ltL60l2
w/RtqttdeV924TG6tSr/kL/birOrErlPgOmQZ3aJ2ManEG3GdtgqNc4GcAgVz62srk1nukx6vzHZ
qTJDvWK83MTm0dyxy+nOg7gqM/8mXu5UC2EUoFsmZwl9DKwv/NMKbzPqGd4S4lqJAJJAGzhoJLG/
jiGA6VSZJofj2nSFcytPSO9VtyyxrS9tSPPBTtx/FFpJeQZ9G2nX4kW7nq455RAzy5SqCteoSTna
5FuLx2U0AW+VPTmD9g4vyt5loEd+j9hmD42rFgSaaNmuzMQ1JWEVb+X10YYjwjj/yAc8NgZCkn3o
xTuTqi1uN1p/JJSqKm69IV/7UuxwcsFFKI7UwT7LXw8q++QDFZsd8UhK/eUj89ABfywOO/rMECxP
GTJqmj3Fm1pVB7sw9xNkIjHWFFoWGxatJ3/bp0BhiUpyqGk7eydiZ2/YjIiKalWj22GoGD3GVgx7
D34BhTfrrHR9VXUTujPMvlwHtUHRfrV9Yo3KVcFEDTHjc6Ru6ud5tJZ1OlYnSA/zpEb07tggvprz
m5wlzdr1sAwrPC72LWpc5HybkjlE9No/9bZ38WPj2ve4+NGp4ogDhTK8gx5MwoWzy5nRGi/TDRnE
+k4A/7YlHVm6itlD+YVDbA2kSzA1diAnaTpb3BkdMoNJexczmATvekD0Kgjx6wkLSZFoWOyOzBNS
1w0mqoB2WDOuVCCgqnyXDAbo5N53IFvN6N7Nd4FNZ5q+OA4fe2YJ9kddr46owY95JA6F3nG5gwPG
lVXrowL05A5BGmIxHeONXiG6iOJtIPA0ExqQ2KQxF1iHJ/9ATyO33JLFu541O1DEsmxcp7fcr5Dj
CBW/c1rrZF2F71bpb81nLN1EtLfMxAgcXuCvxPOLFbugFi8RV3hE0FCIsgkZK7WEjJ0SR9UD2bFX
43kY1Z2hd/vBYcaJ9M0+T2TKaC9emG027XOCe2E0txwidthSHDSp2nyMRdTWlAboT1x7x9omhYmL
2IFx5qx4ajwFaHKb6mvIBz7J6RoB5AQ9lkyetSjd9N45w2QPaWDTHlNVe0RZ/BhN8YNkEJI75aG4
qobk4lg5qdYRXC3vON41YXYeSUApj4ZDIJsVXqoXHcREYNSEigo20Bc7kqsop2k6ebtSJVIuBb/5
EsbKiaYFrHW8of0iEN0xIXssX7XMww0wg3kxfWAGy7cM4zX4RC056gEoP6U+rJyrBo6bSoKRNxnM
2EGkrg3mX/pB3AWi2uvqvZat06BeT7l0NUcy5kTF6y8ooTaaOq0zAuCbL6tiZZo00ZlVQlzIZQtC
T9nbLw7m5C6uz6tgZ0aUkRpIwoLkmklbOvnDk3ltKTlKYm3LgcpNqRFN1WB0aS6bF31hEd/O9I3V
GwE4oYv1HfEVdx3V7FKPk1tGWY1b8jSZCC692+5bTl3kKu/BoGyOHfrPNllikHIn5AwqUs0hL9bE
UPclyC59529yNIM6jXRwRgapHAShcqvUCWNrbpURCdE4IAypjaOR1ac+d05MtYMxJ3Wm2thsonzK
zcBGWtKC0ZCWqrtgwEvY1hsVTwciHOyLBa19dprEWWoawj8yUCNEYwxT5hzM62SCphmmG3i1lsnc
evJ3bkToUQd+rUiPfT2ctA7H/LF80kjKJHR76VOQo0I70xs5DO29NYA/iOuTr1FP9Cs5K2FboOfB
cmy1BQha99EAAN2JM0i20fRvId3e8nJT67voH1MfvfGjEikMsvnaOHEFBKORpm4DGir1VSRG8N2g
GPz0EEfeHm0CNTgPcc8FNDO3Gu8xTcUI19JxhxqXv1JR9/aBKyvESLBM6rUkcDg0hkXgj7up0q79
GqQZJS9HKzh8g1ZuK2okPUbC1YNqb9FVZdKdT3DMUR3Qz+UhdYYjbeBTqDpX9qOqQOyaI1EgdwDO
w4Qh3YplUH0rMKotoiDc4mLfGjoBIMD6arPcK/3OLsTGsdMD441DsI/P5bmhcPMlvWTp7eHaHFSF
8XS/8y0GKjaPiF0ex4NQhoVZo7sz2wcsBg8xHtnGWgELWBfLfvR2xQnW3GOxhGZr9snaCY19BBew
7kjWye1DBXdOlHSoLLjd/FLojo2XMn2KC/WxX+hGsNEIdbQJIXKIG6gIIYoYRABEVNF0pGg6EBXp
xY4R/tZ2w7fwkS6EaTPO0RCYUURngb8v3iNMXgj9kne/Uh9TYT+1I/MbBCPYy8pHo6wfptK6GYhq
qKxbx9XM9qSl9dGs04Mde7t6n6LhRYA+VBwP5Vddxarrf40GD8jXEm7FQQWwniWbSoDHp8BgNsFO
EChUWOuEKLl+24zBFs0mEGF/o1bL+C0oyk337FPRqPWKoD2/HlyZ3HgqDgUL3VSCTpF4GsZvnJxW
CImhmOYubAKK6Ol5noowoXXBFpwaXaDHB7FnVNCCl4MXHxQYuT5EtpJLo1/5JB1k99d4OMhM3NVv
wGzWWPTqlAe0ZuNnhjcZ0FTDi+br5Psk6yIWLgY1vMtXKmEHtczd787SnX/UgmHdyOvRJhlhjcAU
7NmCVjaDkZ8PRD4YBT+A2aRucrdYhqmpmlCl8eNAxIo0ym59Sl8NzwmYxNdVCK87wLlllUlLznro
DHT8mjR7KGzyKTSJX97txEB2Nr7aM4C+EYV44j2NU1kNH03VP39oEU1o8zi5Hz5+cGlQ0gilG1Zy
gmhdOYa6d5qgWpcjnrjJKDMM0TUiUjNm3cQqsM6qUHM/Xlid0JiPpZ9tKy0EbefB6G20NlrZQYyJ
uw70TVXhT2nNLl7prKdLvW3STRDyrKtKnBMEZqC4LRwSABV7PDZSdCtN8ZWPdsV3b5kqsCstGlaD
xwofQaCoy+gZGyroWUZySJYtoEAS6Bm8dsJ4bREtQlt9L/TstUi0h9wYVXyv2QvGDSo0jFvffUQV
5nbfgkQI2qGgp+ePqEftJ8xE2iIvm/eJ+ADmbOOrcFizcpP+bSuHJ5FVt31MNzn2IDv3BW8qtMIe
LGHnLPIcHGbSzROlf16UoKhpVdtE++gqBrko4bb/uDxjF99OMQ/xxyVSVdh0RQ/gihYUAamO9jy1
oHVzf7qPg/hLIXqDA23xJaiyO14LkXcdMZCI1C/kZ7z9m8vHMOiQ+PkxZWegQ8GdzP5bD+goUGGo
eI4inDEjbXtywCgHNfZPE8NCDxZtYGPTjRFWEHV0MhxIbjhI48Fij9O/mUmBHTI91Ng6vJAZqwT+
sE4MvNaTgzQMvlp/g3995YmcFoy+biOoWp62PmukRjFHko62Fm0MtGE1WYih3Coz1yOxvYB5NqPW
bZpQ36jEZ4UpuyVqYbIz7y2Sw8yYqZNNxjwNICCJmppvU6mSnh0gkqDuMEeCJsXOZjHMN5mgiCLJ
TLfPiPZfgAG5hL53xk1WkVXbnjtoz2ow3OB9JVM0kFuBPNTqoTCh7uT+UCcVc05OG7Lh5EmgIKGO
WdRu6spn4x/WxMxR741ucrh0tKumDbTKhrBdnJUV8ehuW0ZuD50bWLdLBI/b0Jqhq9kFDXJAyqrX
EjuK3636J22CVs0sBq01zC6V+BW5775x3+86MMr0gneAAXb+xQ2lf8aRaWvNEqDvY1X7dKGBgqBw
hb7YdAfPI/EDlUQaHXH4H7HvRiI/Kfxy4uykYgSB6Lbg6eZQ0eg7tNa7bnhNdNKGVuzBZxiCV6NT
njKZHtnIIwOomq+upuarzjFFNitR66su9UiVg+Y952u54RjsHHvcxVqwzxUGC3jx9YQQwpSIr7RB
pGEwceAMtBetcUuy6C277a1qKjfiwoZese0x0tgNAfoYG7g3zOD0LZtVyxzrcvITEtxH7Ah3NrsH
kOm19jXQh232pNpzRKK39ei7hTXdVs0nv07uWhb/Lhp2OkHCfRawk5+0fnStqt7mqtzoyFXEnbDo
SzlM2bYSvOV4JSdnmcLs/sWyrrNs/7ms246grDFs4Zh04XUh9U/L+uiNxahkuni2UxgesD7VW60R
2reqS/DxagLyVe80HWoHggOeGhRkz+hes1u+IP1rHnGLfsDu/vw5YxWWKDtjcXSE761bvxxWaVSx
QjddfOi7sr4I30rXHz+6MSZn5dQRSzydxzUDbtJKY5xlLVcQLQwuH0vTVERbgYGWdFQOZhnCt+Ar
dSt9cuB2Nv6HOfDTGzBHhaz3puC1WWFpTiAy/ngrwm8J8tLwnXoFqF9rqh9NHz5M0Vrk9kHXbkOa
NABVywU9vsTtJ1a5j7fJOJYTvQ7zQHXoSRoVBs+PNyxHAlOciB85pja21dCPl/rs6QraUWHCD/FF
CTmz+hSzi0J0dGMVmIRlyXH9z48Dx4p42zT+wvkhXIYNdvB57vjn53Kmblu6VDNsNqBhLrjf7G4l
5LSMS3osfUEd0rsmh4ggxHYT5evIpGu38h39lKBd6mwyMdsER7a1wQR5hdzgioExI07rSsnHq5FC
Iz2YLJmAbCg2d5pPaJ2bfPUQlNn0eFuwClFVbL2BmfgaU8tGmnKd0KYhEsxU12HOYtpQvXISpLm8
prokbDDNTx6y1excI0heJzyty0mIbdtrezNAFDhVAF7HgyH1Q026XJLYhyADAW3t4FSvJM5Hb4fI
GrpfY1JWgaIXrH65FmzTZZtVO9sE50Tq74jQC8Dx1vDom6/y3NiKpWcigKvlLpgPIRCJ22Y4xWyp
Wn6qrelsB9XFBdWiI24mxSQQw27MdPihh2wB9EDGj9OysWoXuaBr2cVNZiQ3Vm1dDw+WibrHq7b6
ej909YFQj/RrUmicR+uz8TD42VmxppOvI9VOEYZB+J9Oxr3I7ZWDjac86G17zPuGRmh1FeVy641f
e907l3l7IYXwMh6ieAVh5sVzIqw4+hVyobVkcd9kGyupL12WX4j2xL+4TQiDEFwAY6vBKHVUtKKV
s5Ho6cWqQ25HWTw5tCzHYovCZMOYDzGvAK/0n68jQjeMWTCjS5QOnxBXyph6Oeuf+QzIzeNGM0Zm
8IVtlhcj04hF8pSuwTVgSxLKC7gKeBfS5LX17OYmLMh+XvaoA47zHf/nj1JNMj16M88vVino9xiK
TYnHj9SZEVIxG+WJopiTQSuG00hetjugOiCMqczJGzaBrreS/Araa24aZeNObxVIB12ZMuERw0UI
McGlrxsaFX957bI0rtjY6XZLasXUnNSNaPDSpRUeYFESVBH3Hhh/UVPU4QBZ6Z73FfEoyT9Z8Bqo
CDENXT4TAy1mQBrSYzSzq6btlWWh9MUqVuRLKyFnR47GyKsV9UINyb4x+7pEF82b922wJLagePv4
BE1H91lirV98fAzS4fG/mzQwYl1jzIy1eYFALV72FcWxzhfx8cnkFCL5C5rZ1q+8/nh5R2YN85FG
oZlUo4QkfeFFVZ9nR6syI9G70DuMjL3aiy/raxzH8HE2cwJU8kcC1FSn28Q7p33sii+QhDe27PDu
xleCL2Z5MpLsSiyYuNfesXaCE2HhOvOxelL2ikP/nPgwC5Fg6qz6yZUljXDC+2DG7Fh6d2VhIdjL
z1rM5sgGDz5qqd0ZjDZsmxZ3FW1L09hmq3YTM18RtOjS/WBr68qhL8H9ltTQFIdvuAWIVeg2STdt
iNqCDkmOULDQHhWr4ghIDTl2m5Rf+WlHjYzZgyU0SJ4yBW8kkTe0B6Zyk5Ghmy47EoSqDUgtkHHK
2uGg1mwFAdMOPgr/ouswwHBFmNaxKtPDRrsaJuia+KjTdWOjhV1s8vnUSiBJqbwEPpW0aDD2fDNJ
4yqtZC34zxF2uLEZlgM5WUhymLX6hr41Bn/Xk7nHIl4eLYiUGNYc5HZHC0awKfrltHTxmq36VV6H
96Mn76C/3o2Jciu++U7Nio8dPUqOe1xtjKcnn5xJ0zjSheqHnL5Ss4ORtlVsshojb4MOQ/bboR12
1C9781AtszK/vg1gjvQHv4iPHXOz5r5pXuSEEWufvIy+eSILns7eMic28xSuvByLHIS+7FQQCW6m
m5zwM9MgPMKPNt/qjD4YDQW7gvlAaTGHz6wscJJVdB+V8Z2uKjcldh18R81I3sAZdhoJqjGKzWrz
i3XrR974XP/oqmFL09SlKoSlzei+73R+4Sh8pei75hnorX9W9EBjNlQF8lHVgA+RIeJgWNWBQ97U
TTgLbMEVvhV9iTy5G7zgNFAh8ah4A4AsQ69fg6FBbN/4A07J+XH78wXsISJTyE7wthiRtzWM5tbK
MHNMmYa42BfGlYBA4sb9FGxVmdrooBRjE43EPHPgYR/knNXetOM0uqZFH2CIR0y7niBOrRjUmSGg
lRcAN9bCzBTvNOhd4368RU+iu/Qqyz5/vM2+SiAhNIa9juHocI4gJRLA3sxCJSjEMchXbklKPvy7
d282KCjKbmC094+PUA2U1fkMrFUclb0uUMhrnT9MMAtOlSbV4PMJ2v9+1aEr4KFiwIaUZv5swOKG
FcIGbR0W8rWqyEMNHfouYxIKuubEP8dR/vrxiSenIyfFp7jPLARHupffIo+CmagGCQ871wByz0h0
CfDwjwsxJmXK9CzgMDJfDSZdBgOrsVr6oyaZuWVvk94J1w4cui1WSdpQxuDL8kuc1Fh2Fh6EhYUy
4cutNURAWWxxUpivV9wYMPEGtARBXn81J+/NNrqXMUaY0veUtA3gvE9fv4izg5PCLJRoK8XOi6xD
s3KcW9KHyoEDL3o2/BFJSq47g6iyYPgeFdtOvWRefCSzjzeyjWm2Qms8KUR6OZU8c8QLF08N/hsd
AXCJTH/QKncYxBkZ0aX0tYt3zQI45IvgTtbmjedHt/mrHPMzcW7uZBBSDmPuiviqsrh0kbj02H+D
RAXlwN04Oae4wRHBXNKr6LMj+LNPqayPflJfxYVNyMmbfKypevsjs/VTUvv4YsNLuaxuEwy2xsFB
8Zl0wVLlQmN0TkZ7XWK+yPbaY2su7kpHHESXHUN/Ga3YzRaCZM8SWw+SN9RlpFug/zSmLwnclkpI
+ufB1moZtADAtRp/OxxS0BVzz+uSQSvna9+lmU0FyFKZXeX1eAqldcwyeQDFgqxPIhOoDWun3VxI
vEpvtBu2HmZij6GluzqotEYsrCs7esPuq07gARLmcpeOYE6vUtfF9CYIVwrrdE3+GDKyMz2nGaB7
7JrxMJ51+35i1V+Em7yHB6Vu1QueWp9c+kfHwQJWeFtzgGpoD/BwbRBNCgjreBU9gpwkhI0QcSRy
assbSxGBLxBdAX+3+bQchwz1WkCNP3YA887dMvomGFJoZFoBz10YirEdiGAzz8dRmW5wN+aUG7vi
2zjZaHrO0DVQzBLGVGQb/cuQp7uIuXybUsdwgJcc4Ds57PxmItG62812lpqGZ/U62WjdPXWHpH6n
Eqk1vArN3uSk8aWBQxOm3ujHngpN4XHrATGYdbvKyhm8g447cAeSzASTkWyfuFHf7hjWQahzTM+V
agoSvlrfRhQqyjocH8BqY5MsGVXwpSv0aUn2K+FCT+YGZOkGKRywouydfxt+g1sAx0FXbioCa7bi
IVKLtWXdqU7DYAP3CByMLTzTc0bfL/cJhxF71UPnYhxaFWzKI8b1sy/wwxnUijRXzdC+qM1iSwF/
aHJQjgpNi4w7MNUOdN5XTLy2pUYmb4PGlQMGR49kGEky20rctWlExxkpXlKqa9xxOglsnlNuA4pt
iQHdqvbA4yaPT400aaYWngPsGmGsuQQSHWPlaaIbdRijZTvBFDKHQ7BxkFlWESe1EtwJzlv6ROuP
be+/fsjZqD9yN77kBUduP2g+/ef/nIv37Lap3t+b02vxf+a/+s8/+uNf/J9TiNe+zr81n//UD3+J
n//H669em9cf/sPNKFXG6/a9Gm/e6zZp/pEIMv/J/9/f/Nv7x0+5G4v3//7tS97C6Oen+WCjfvvj
tz4SRL7b/+ef/sdvXb2m/K3/m/l58vrpj7+/1g1BJObvqoPO3yGIQjqqacvf/ta/z7+jab/bWBFQ
s2qUBxDYxG9/w7/dBP/9m2L+zolHCik0wzSkNOeueZ23H7+nOb+rhjSE1DTpCIOd7rd/fOw/glD+
/o3862AUQ507MX92aiyCfSyecfTYxKOojq3yBr+vVLBeKirH3zd7rJh36ySD3CpaBFZyMBjvdko7
eEthOHX8tYsadAKVYwarwOzDsn5PmtbRQG00I2NnQXCf+t6BYNGAGHbNdox91bzLCMc65R6Us0fW
JeuSwKDOBbmi6FjXOhwoxN8Q/mjQ2Ek/AAbMERquDR+bWlnqERtnDI/1vuYUKCBvxsiUcMg5iMQt
AqQCM5ERepSYdvCdXwUVCRd28N6OSOnSakC3mOnpDUhdB0w/YXPs+1459H2Hvd6a2VRGFgDAMp3U
DPDuYljAMRnwvTxIpUkQp2ECyK8pAppglzvFIPaOgXPDxaWFjsqwPZgGmjJk9gmVc6Duczb+9LV2
+i9UQZ2xseoILSnfv8AlpkgY1cFEHjouaS8DFqkUjqjBZxlTbB5KTBlEeXOmgYPYlnQxZGmy5PYd
U2dPG/AGFWZNY9ArtPyrLFSkx/ZqBdloloCEQ00KVEdMtl3FBPaAZTONa8cONeMqVKdIIz5S6U1A
zg3tRYaHAJ6avM7OZcWksFdtCT85lwnUolEWhfWQN2kFagW3BCdsKC50y+j3fauLlNZthqTWBTWG
gdhXIosmPghcevlCxs746pTMHmDvmcj9yYHSE3l06qrxOLuOSbtTatWigRAp8GgETLqAZZoRVJc8
RYbdM3KYqK03ELuATKOdCvp40+umXTRf2kKCOPZ0xbLKZR46EcdgsuXw+xt5FusTeqW+QLlaJHZf
44tLovq5RYBeXsWQH/Xz1A+gJgYRmjRjTKuu6VdHulNtjEz1sDJOWTsDdrpQFG5f5nax73Wufuyk
pDJDlhX3FGUy22r5UBLAgAsKvo4DwiWOsXk8JGFPsvGo5ZKuihlT7ryiyoZxZwmrBCA3JQlDarv0
23iZ90rLQS/gIm58mQ8ZGFAkBJUTMgpZksfRgTvFmwY4KOAh3I35GKrzaa5AfeCh3OGEYxoQ92Rf
dtN7mnNTb9NKSadrYdcNeGi7tXg0PFGAOJAtp9hD0mQpCahLr8jYMkI7rsBIT3iT8wxpS6o2+9xU
yAstyqruiYRpiR8cJox4njeNJTGFTTradDF7ydjSJ0rqFsGgQx8J8XC5z2OzieUCVOWI9Iygi9mu
RitqDL+qRptSqCu+PoFN6BumDvO5DGrrxHWiHmaQagsAnAtir+Nq52RR6d8kPCvVo8GdgXlXEy3o
5gqf8pT7MS5/raXVRYRxFHPylkPtJLsi9Ro06GlfcVZZNG2lD8s89zzriLAEi+EyLfBkox0G8tJv
Gr/r1OfJsVL/q2ZA+sCPBT0dLTTiDb/AHsmb7y+Kn4puN+gMEpjj1uUIiKvpLJ7rMPeS5qYArCre
+joeCswOjVWERFHiH2QKDPdc6UB6lWEVr4auc5QtcT09XbjIiGaEjNoX7W2lAPMly8AYMwtasOhA
6gNrDrJ7O0t19VW1i4iT1mDXitvRPNZOJu2bns+pwox4tYyWp2FhEKxVBgvLGsIUVbbT5/IhNA0a
pnoXtwrnjSqB/tfHaGu+lehoRhASeMm+OEPmhSBqMgclrem03T5E7aZcG5pWyWezsoPxa8b0xHt2
5CDDTdclnYI1eWyGW7UvJUl74wjhwkoMBpN6kRfNa28VonhhifZpclV+QqimrU/jQ2aGnvfe9ASO
3JBNQxibA137WYQkUOs0lWIMkkUlIX02kxeGxJAjiYpycwrIxDHMiZTgisl2ZhfkcnheN2xzlseR
tDi8OedKpE3wkHQcvCGqJUNHqGPoOBBX6i4YZnqnghHSMwpPN/d9GaBAX4qW+HDYLu08j2+ammzA
XLVS5+SVWSzdvp4sgkaSymxbXG5xWxmdi5mOBS8o2HK+Kxv+2J2/jyn70R1oCToGhq6qjmqrumXr
FiXB93uxSDOE3JF/ReAiU63XZPrFz9e1T5v95xf41JaQSWCz+JEeTzfGWZVXIGbs9/reecaPQgjG
uOo20Yv9BheTyDzarSvYmr8aDc0FxfcFx/weLAobIW1KDmF+imIbWt+JUiu/8r8RsrwqsaPYy+mx
e1OxhBM0tc+ug4PzxXDDVbvo5ernV/iT3oBLLDRLN2hoYsM0/1ruTFkSSR6tEwYVe2+sOCC6zcFe
0e/82iwJw1z98vP+OAr7yytqn4KjAGuUiiAThKHzlnSUE8I917/TXHUb3MePv/h4P/ad5hczNNNW
DUGlCULB+HQH5XreKk7aMvbG2jnuuxXm1mV0qywBsrdLwJVuvkYAtPn5y/6rVxXct3DkbFvCtv3x
vm0dE7Olnp8MFY3WeJcjWY4EVoyrn7/MfGf8cOfw4YSuWVTUqpRS/XTn+MpEdVIw1vVvLGxUFSLD
Xv/y89fQ/vp1GYa0LQbTPICm/rkebhojUuOoOGVH0nefQldZxkc0lcvwaZ59/PzFPn8glC8UTUBu
cQPrFkalH69bYmPmkZ7YCerUcuhwHb4H7S+e+flnfH/RPl5DOrau8VkwHX+axFrSCcbRsXdIxS4Q
pk8T5XuH4awxfZSa6e7nn8j8F6/mWIYlbSbAlIPz1f2+7+kw5hxiImJDDX+Njv8s9abDz1/j8wIy
fyIGq5KjjwaK7C8LSIam1DbETjM9/PXou6eCyAxDaXcwdM8JjJxGAJVIhuAXKZL/6uvi1hPESELc
Atr944ejqeeomWfvsiJVj1E9dY9pl9vN0rI4Vf/8M36+jgY/nUMh6A5T42b8WMi/u452VPc+3sVz
KkVUfGuT3gx30s8nef756/zldv+4mMLk7rAN4Mnmp+Pf0JtDl0h7hzB/Na0oPKETr6Ds7uxt7Cyi
XywUH9/ND3ejqduWpak8v4Zl2OqnSxiFmTVUnljHNizDNJ1IuYR0i0MKb8mkUMZkI2OZrUgsJ2Ja
2qlk11Bfk2sRk19YY8KrwO2vNGRjgF3tbnIYjwdpgU6Q2e5AOjVmu9ylMjC+RH3oTHs1wMu7RLZD
b0VL2h6I+xSVw1riex6O1HMR45xRPokO7Y2nWQkyqzbPaYyOxJSeQgXPfTdmNI2xYBZozp3ZBe5N
L63wd4ldpxsml9TPg8Op8ch3GYTrJGqJsZV6UTQlCyIlBCa7qRfitqzMOoO9Mlb12y++yc+3jDnn
ALF2SQ5HRHprnx50mQmmEo2+rp6KXbBE/frWLKxNt5SbZkka+spafbzgf9Ts+bctnB/aPj9tCf0v
bPYYlEX/TJf9S7eHWwzHbvh9u2f+C3/v9xjq72he+IftUJI0a/At/b3fo8vfad46bI6WKoVNefdn
v0f/3eD/47dZz1ShGvNT+o9+j/k7W7lBr4elgP9Z+n/W7zE/lYCMpnhjlD9s1rya9lEgfbeyRFUb
KqpRPIyWSfeXCd11YfWMQM1IPUsjJVOTDHLxRNcVdlxbMz8AO7wigQMrSiLo4QvfBOk/1hh+c7jQ
C8+yYeww2zpoMSlL/WwAztuI2XwYQzTrofX5rRSIJZkZ1nlcrZyZa8Vi5Lsi93XobpjsTL/stnXh
EC6aJwQRDk12zow5I8CwQ/VBnfk0kV6jgfHZ9+HTTiqemMLLX8a00LdpVzndwugyZR86tFuJgLAS
3zr0YUQa9lTOzeOpxnOsl619HzhaxVNdmSDhEy97pm0C75i/2pnLyCCDIVxn9Zde1xa1Tdznwkqg
vUN2C61zrg3lqa5E1xAEUAHtR4cHVqXyGNjq6MKJpZjnIr2V3LapQ9+7Ao6fwIbzRunsPBnq21hL
fYuxPxai3pNdT+9Ezyc65uowrSwbTN6MNQfy36LsLDuleBPcFQq03rTIV4U3do8a7Ns9h/3xJYbH
k++jurOORhEMj3YV1vQTkuq+Ew0AdlSB7VQZ3yxjrB80lRxak16YB3mErjmzf0yfioGf21f16NxX
9MOWEfQpJFLtPUN5O9wTs6AyOs51+O/Z/2PvPJYj165t+yuK18cNeNMFkI42aavIDqLIqoL3Hl//
BurIJMG8hKTXfQ3FkUISVwJ7Y5u11hwzED3A8kCkt71JnsyWStDWfu2JWE1D7kDdY0WT08YWRiao
7LRj2MS0zai5+WKiK7O1ubld0eiiqvwou6x8A7/YjuVblwfeUQl4tvC5qAdGMr0qYio+h6HQ7AWU
YiotbUlfQ6iTlTd8y7xLLJNrV8ybDGUJRafQFEWSaLVCm58kw+QVBy4yOqyEYTf1OpTkcuox9YmT
a23iK9mWWvSix02BxxF05MdMzYONGoX+axTlgedMqKRpyEri70WgjjnmKXzzdjFqxaEIjd7VCrQg
elsAlvZUeEBhVM+oaWNXqaN6Z1ZxiGHKELTPHt0lwUFv1OLO0xSw5bUSFbE9dkq4j2t8OuM+28VT
CdBfTnwDgltR0IRWlzqVI4MtCwFiDaIOFlmFoUQgGJcaiL3bQZDp27DqtLlSU2lo3ZJk4itlyxwf
ESxA3izYDFsdx+DvuUy/adc2jegGJQ2D29ZCLU4zqUpGs2uSK7WFCpKjzjiMcatt1M4fEQmS5sIv
IR53qRBPlw2Wlndyj0a8kcbsWmgmLKrV98p6BA4CgCIL9gijhMdG7YutHufyozJ4/YNQB8OLyg++
0YM0dvsZ3VP3yE8GSRve8gnAnFUP+R2/wDsIgXDdD+rc3KfRqh5VzzFFVbyREhNoJdQpm9jTe0tV
bpdIxqHwNCpwqekdsUgUtzV6ITcayM1KRio+tFKevWWhmD0HRp5faT3S4jrk9tuOpncIs4mG4DGK
fTwLYDe++Gk13iWyJdwMzIALowKt6SfVtxEkzc6PelQ8ZRw9N9TSrklqhPTvauOjQD8zVtyWRr6F
dF0O0X9fA/93E6gILhlizJo5gT9hIBNsBfLbe0v3JKcse7AKVZoXh9EUgm0HW+y3WkFnrMmxywy8
otO/2GQ4OzcResBg1rsFphAh98WI8ZdaAaKupUzDSDWWum+6BzKmTlDhYA6hkhzHhxE0iGhej15b
wpryqkeyC9FloKtYTEzV70Q3UdV0fYalCOyznRrwtyMMD690vY+vEwkuFo4aVJGkJCl/8Cn3WyWM
G4qqZAW34YC5TtMEVnSMx4x+yjEMhIlmEInkApO1vs6VFC9Yn9AUaIVSfEbS2l1MVOnukKoPgJqs
TtokKCmDW5gc1j4TK3wPZPwxUCGS5XJbpdCabw3egqj8ElW0CwFS3DZtpALpS0m8+eTPdIEht+n8
CrsxOSz+unH8/6PO/zHJRvzvR53tr5+/qh/Nr59/e2j4R/23/Pff/hz5sl91+OP0BDT/nb9OQFy9
KFBpmknenWqSYnCL+nvFSzH+R5VxDZQVMi8KDON/noAk8X9Ezq1zxYv/l2b+6/wj/Y8ocxHnbKQa
ukn2Rv9Pyl3ynwvGvy4guGXxJyRyQHOLDkeg5X3HJwVOsgKjV0Nrr7jJdrZYTvq2Bkhah/2ui/Ro
UxnB1SDlbpr+LhWMDEIKxIbZO6X5DTP1HxoFNXeCHDto8ctQkbWqkvspvGjrbFfig9Xm+t5gFa/R
4051f9nQcF6hiYOwK4u3OrreCvJ87/8ccNdo+N69kbbdTnME7EtTscDWErfTybKRELBVIDRukn03
/KLTD9gO/cQQQMhQuhpKBHbTuuycvhYezDxwQALdaXX1ZI5oQLLK/DFT1KHw/O768hv21h6lFe5N
VYaAURbvzMFUgVmPvxUN2JSsvGp857ZuPAfioyU9ySjhRJxxRh8UZXg7QZ+S5JvKwtzUvKEuBGmo
Qwt8LHArHH1rkwjjTtFa+g9QK3AMCPLsoaS/HOQaVjXtdJA807EsuporbKkx5LDiY638qlHId5mF
YAEkylA6kS5CvtNuLaG79pryehBpTa6inUiTmSohXpIp5eE4UHArNPp7vaLePz3Q5fvU+NiL5W24
M7rnRtFuw9D8wRZAglcYHZ9T5lAjWg6vvdkLx6JlLR0eDITAJu1kbI6cEWPhrdP6Wy3P3G6iNzh9
U0AS2vR/QkT2aCGo1Bsqe40NcutGj3d51B9UABtinn9vUiBZT0FEb2r4TZWxfdILuhQC4YA/NLMF
re1QVzcFF0ougG6DuYJOm5GFIZDuqe7Q44fQfldJSqv4oUSt5XY5Fgvp9ygM2F2xRi0UJ2jx50Dq
CC42GKpLDrJ2wh/qBLbhGAB5gzIcdvhgHTTzWUmfJw9/XiG60HGGKLBCCKYfVYLUpp8kfs5UvQzw
MwdZuk7adCXT+zFP89enphokIdX5mya98DFdkjdzGW9QwzuYPiJdiHqnYBZf2l5E+lUOHZHfHvTF
StSP1+DPUef//uR+0/uTWKqSEtKhVDlFCdfXWonAknOaUvscYpGHLOPB75uIB2sa/KrMiNY43ERI
Q+ChdNP2uTNk1S7FnifQH/XsdYJmP5uP6TCkYznai0n011X8Q9vF/143+PsPMue6gUrHISvcx2cu
+8ysi0gKucrhpde/DKZon6z7x78WyNMIi7z55xCs0KevlSW7ZouXw7sJmTjy2k1/o1x6LvIs4VX+
Pm2yDfi7diXhdnYsT55rMYMqzWOF8hnLpvyelFRwgsPKY81/YbkdcHuSVbYWLuvqMsJUtf2kjNHd
3/NfCP7Jf1kOnORNBV+OGsRKRFIDX0ZczM+o0v1Sr4mo5M2BsuXOL+elTXPiibAyrceptqlCi7r/
uJElkk16cqFL2k2lli4F8WMHRxg3WjaQtXT02UE+fRuLiV1UI56Z1RTdiQjgpC1tavgmXkK7fbB2
7JFYgFybKzl96WNS9a+JdRpz/thOvlchi03634jp/cqBoX7v75NtvEt7W7um1AzWzAXckDvm2kc8
l12+GvlF7p3sAOf8Oe6w1S9a/O6x73Bgqu2MlTl2bhKfPuA8IU4eMCyMlKMuAy5RFlG7x1a4W5lS
59aj0wjzQnwSoTYo2wYGEcoNIBg7ezHeUgeqOWPGNNvQae3ggf510JVprC2qWlLWNQYVYF6frFzg
J+H0EAJnrV0O/gnkpjysfTjzCvPFgGmLRS6Ke33MLSLSvAcRbjPtQ2dwelyCnILK3doEObd7nbxU
bbHglZUhorb6Ew5++RbzjK26xWxoJSO+Mv2X5Zmg8LFb9ghjWCNdfj8jvbO1aFVH87EK9I+vjFOv
Su1V4j9/nCKdb5YimM3oLqJJwtEeskO6z+8CmuR5h/I2PZjfpefuLt6uzZP/5fv+Z+Rl+RNWpKgb
HZHlHaito/dM4hBL7HvBUW1xK8pog13hxdt8PT3PPK8s6n8qvCB3SZp9fN4G/7UBXU8IzhvT1f67
ofzS6H4NwYhZpbf9Oti5ZyRvS+1TMy3aqv5cOk4+wALBWqWKRXSHqOa3tKVBR4QG7qIkE+zpRhk3
ouu/j/tqWMEJnzuJfAi8mKRKmNDdAIbvbsKdh8OHrFAz1+GkqQjFp+k99ifA/QraWw9cDLI2A/vZ
BNSOBHGMhWjO4q68izPL3YeftNhRxVH1KFbxLvxn3gQCfhf8Ctk+e3BMuz6itXtbnWNnFqMPMZd7
aqB3o5LwGuoNuC7sVo2L3BEcmK9PAIY3nkbVG83y6OL/OH5bDX/mEEFtFS2iRYlFoinz42TLtKiQ
qQmEf8KHiVsjenIaO78aNlSTTM4Trri2bZ5Z84mp4ZBq6JIo/0nzn045mIWGko4crgu8WFVlK1oF
/DUeO31Ncssmy3cn5spBnL5nCCwRAzwLvoILVXEVxN+SMbz6etzlTwsZV35L0jmJUKGn+rTYT2kE
q6qR6t9x7KB20avemCzUjXcpDjr4o4R8qgK8xMiAoxfbTIp/IZ1EYVjvK5wU0DOC/0ISI49XEmZ/
5qyYzyQH4IIrj8pliDGrUwmolBJh7eud14IPG8v8y2m7mRdGqpLLtgIS6kgzOk0/Nm6/8feJC1Hv
z+YJmnVltf+0qSxCzaN6Mmp+0RRJ0Kv6sbQKSP633CCVwLwQ41chf6iid69fq+9+WggXERfDEgsC
RiAtD4fRYFLhml30dijiNgX4vjbcOFWvVCyr8gFjDDm8omiwb2Xttzw1Tq6TfhDzK5gvj19Pls/r
lq6KTBUqt9TSoVbPk+nkPVTA/KwyMJVjUYRPlg8GvDfgGpTxr4z6i0bjgB3hN5BZvweYlRKqRyuo
nITjsd0Wc9khUHdCc73yqz5NhMWvWoyOolWCULcK/CdpvLCi8Kk0x8t+6m4M9CwT1FaSMfZomocg
gE484ljzn/8AiZQUXScyRWNpeRgQEtNIJIXX0ie/+hYYZ3yvqSi0CnUfi6ItYmgUTviWpnCmuuTX
SvRPXzC9O9QaRe5BkkoDzWKqFHmUZUrc9MegU7eqT+pfBJMkdRd1lzoxMu8uFUhAa9HVXFnqCqwm
W+0qaundHEj2gDpY+UGf5u7iBy1Ozl4BkogWmf6Iz89e+1behZeJ22EtYmOp56IwnZx8m+zk+9WR
+LSJLSIvjkuePp8trJJXwY7RTvjPN9PaYK/EUBcn6D4RVXw8/vF0sTO3GqV4uO7gh+BZhBWFt0HZ
ufJOP8/xD4O83Dck0YymQCWqeBHux18+XkNcsxzrGVOr/dexVubTshcIHniDeIaXmPASp+pb0f3w
hJVeoE/b4MeBWt7fJ5ybSLfW/bEzbyWqE3n4qvtXvWmuzcW1h5lH82TFErm8yYbCe4N7u9HJgHK6
KwW7dT284zbBZeE42FysNQ+efTyD9LdFHzUdT/OvOok6tgpt/ErUH2VaWzQtQ2uo2GYKcwfs638x
WiehFotf7nuaoaZJj1cnRtombsDazy5d62v6I3z9sNnOA3YSZrHIGLkR4O0b98cGk+bJbY7k0efP
OnBjHJPU7+N3yWkP3O/e/uN7+CLyYjXR+gzSIJ1UR8ppeJNKmFnzz69f4tlv+uTpFuvGUEphn6qM
V9fAF+2/g+9Ym4jzkf7zC9Roe1OwEmHOfZwSeqDHIST+eVEU3outd4j5gJXfsl2QrVqbf39ytF9F
W0z7rh7TUdVTHojDQFbIm6IfSDwP9kBBo6jaucjgUAK/1YIIxR3M1TC96AFR4lnqjv1Llqpzstuh
IsTW5TmC+daZ92LpOyLEk3gULycrf05bBTdg0Gp5vBPbdERmb9ziz+NG7bilu/7w9ShJZxdB41/v
cPlZNf/YWHoHMd9ju2v2sA7c4l7er534Fg123LT/TLt/xVp8VyX9hHGk5fPC0ZuOsQ3v5ptvlbrg
9x0Aeyvz4+w6dfJoi+9LlptK1UdmuVIi0Wj1x6G/Rcu/W3mDa7Nw8TFVea/jMzyv7XQ1m6odbE03
PahbTLNVdq61ZMznG/biLS4+rL7TGkWKmYcWLX5OeV/f5a/DpXKPLadCgdkZoAP4ABhe/t+ecy5z
ni7AwOWS0vOyefSQR4X7ad/Bm4VBRac6HereyiK8NjOXLaYonkw/NRm+5NAc2mvOXUA+g31z/W80
4q+M4Vx0/fBsnTYVskIsHOo6EmrDZUwyCCMH34lphF/NfK98deZi5TKR0+vqvACrZIIEG6DjATGq
E+3Xs2p/skpfrFvmYt0y8gL2t8l8EUfte6fvShYVgHE5fotRDi9RBO8vQKOlaeDrGTP/4a8CL5aW
tNRApXL9PaJvv/ZnD0Zr+3WEz1n6j9+CuVhRQGOTMZ/nCLuzeiG5lrwZ9mjCD4BBNIeyI0p+d3Ud
m0fnqwdbLCzYqakNjc/9sfyNtH8D/RdzTxvS5lGccypH6bjymPMf/CrgYolRkGPTFcRGR1Jtkxyt
wAWB6eCdtk9qsivjVg42sBl3+P6sbXvnQmsi2lu0udzEpMWzFmYotwUmSsc4GFzIqU6EvUU6oOOz
eFhSzl8/qn7uy4CAqSAEkJADyIvVDc28xGV56I9T8trmlS2nyVGJM7sbuW/V3z0EmmFKa+XAEZMr
WFpdpRZO5+qBtq9N6mFaRWak6+VtOVgUHe+UdFvg+dRxb1PS2RENtTluBcr0FiMS1DDWHbJLfaov
Q8SnNNNjx9olbmQ+duisJitxNYlq9m/cRnE3Cdy5FUx4LpUHGS92TX2roOk3oED9QQZO/C6G79iR
HcBD4zCBf0H7kHjUAxLloq9pVzMVW7J63EHXXtu5rW4WTaA6sST+tRglU+YWHgE+O06Y8kktBfQc
c/uVRNvZIKpKA7qp4NC7LGJ3hpxLUyN2RwvmpehhK1Ahblg7N/5pzl5Odu0kzGK9Soe6wUCYMO1F
u8HV7bZ0Ape+iGmnXeRbSqvK2ud1bvU/jbhYqIIEaxbwUx2fF91fe8X1L+ZTUHBj7oM7Ze3EdTaa
RkYDJqCOOGP+Ak4uMnoTtsNocOyvUX0JdnFLNC5P6LC73b+huZq35U+v8yTcYmuzYt3zm5IlEmrC
bj4k+wfa4HeZs7Zhy+fWe9Kd/3ywxaZWynqAgweR6s3gwmC69i4ohOVwlnbSPnjwr63r+BEeDRAO
Gy6KgxePm08Ae1Yrcmd/CQk1crDk/EgOf3zFatk3vSRn3RGduhN7NK2UKznes7sqlZx/hPjz35+M
4hhbTebVVXf0xJe+lK8nrcEaDEtNAysb383EeFPG5Y0flSsr5Nlr42nkxfxhLH0Abnk3n8Mey9ld
ZlM+K9t4A0N/27oC3p/dxsdHQ72Q9+bm6/X5z3r/aTrNyjNa0WhlWeq0AC4mYlTX3VG/xkb8vjqO
T3g+BdtiL75DyXaVTfMautmT9fh14Hkn/xQXHZpIWwfKkWU+sDQ9S8BJhBPaFLhF/6vTRDxqLqGZ
fB1nnhrLOLo04yhYRpnKi7drVrTJBknH3V+sb6KscEQBgEAkOwX2bKP/nOjNu1+vpG7Onul5tlnp
yroKiOLjhDWremppHSMVQN5ddbIt9qgU+vlQxG2DEDR5Fdzy29dPeu6NnsRUlud5z/K8aH6jgWSx
h0FroofbrLEFzZ6+jnRu4yCfjCm4BAr1kxIzoe1ck0u1P0YV1YzbUfodZ9+/DgHy48zA8TWqOmIq
2n+Wu5PVJiFIGak7JtCuYoPaTg9KtgpNO6yalzEFj6PcF+ZrHNXHBJQulpuxXdJV0esVnNnIbiLK
QsKDLl612WCLcv5W0HRrjSRhSj104Q5vc/o+JCXh8zJaN6rFDXyJLe2/9OoOdtu8+rQjpsqPhqpj
OtO3uCdNNWgsUFo9gKI0eFTih5Y+Xb0Y6f+6quWHqHsbmhuzG55w8CPbGV8Oib5RUaRXcuH40XAU
uhtJTr6VcBjG3rSLMkW2RXt5MlIBQmAFFqT0TPQTV/gz8jT8VA2qsNfaLfrw2R2xAqkIVTreUTuz
G+tXq5PFxW46NPzfEvmHQBl2QyFuBOO1aDMnFMdHVQ7u/elFmvgRIuntmT9eDPGMO7PL/LYZnukv
tjEsOQDD3ND05lY99nYpNg0UBypVQHT+InTKPgi9VwOg2mBgvxXkDrwiO+m7nReneK/ASZagmsTS
1pT7C/yTYLUJj0JA+8kYXPiASlIRS05Rs2VBv+pHg2RLT8av9zDcSw/hGD35QeTk3pM0xhc55Wy+
XwcfC7AeAj7SykYoH6JQiR3J3E1jZAcRoD7IYn5B5hz/Syzbvjdd/tBmWEWlAP6yEQdjmhjHgO5E
cdt5mFbx1kwfOFl3KUTfB2vftO1LDvesynK77TNQJLu6RtrR9TdjcmyqwUVquqv7EllFcx0r8a1Y
SHble/s6okEzfC04H2ZKYQ99dGjEN7pvcNbBDTullBJpu7kbsJLfW02yS/Oy5OhqJtauxMkA9ADe
4Sr+FDTPahsAGE8prg6F8jI14T1mitsW98dUw8/Bwvasy50CWr6Oqa9hXJu40yHks4FWOFYqXJv5
0xDf+y0wDFCNKb8ngOdrw6xx6UJ3S3zfDJwH+qH65WvciKvvNbqZ8FZPOEt3w0bASqlGSi0EyhFk
Dh2dg0t7z1MExK9qfpTo5pu+cnJFvyzbdC9M3nYs9ItOvvP99jvjCWJSMo9BeeENiEn8Kw3gTl33
ULaZ+TB0ffx3OP/v1QJLne6uDIptBwdUAX0oZQJ9ycDExOx7Gj63VfQcd0h5OsMuE80p9Pq5TmcJ
9qCDisZCAURxWGjuIPzU6vShlKRfVRLsGrW+7sf+QJOobc4zqxWgIlQ4k0Sot/hX8uYhj6+6iI/5
PsPdQ/1VpfpmaHvYjSkMiuKaLld+pfzodf4uLlVb6DS4HvieBh2O36GAl1olurEE5cNK78Q0d0IL
1xvLHUIK4zkla7n4BhqPq8GwmYH2mMxAagdAlMFXxR6olW5qOqWFyrqwqAOHPhX1znSrUXQ5ft81
GdPqVvaEu6CYrfR+BAEiKGPjg/xtej4oH/+kwBa1+9kDmbKdFCLyYFAMz7s2pxuVzjbwgvagRLtW
vmnaW2Ywc1p0DYxowIsl18quT1/xvRsvaxcwSQpclRQ1v5BaoOY2hXiotI5UEJoy0VVCz1Znu6GD
Phx181mnXJ1oHm26gCuSFHtgeWcZOGCq7bekhJl29KunRoDqYW4b5bYNJQewfmDeVbHnhNFN2P9Q
wzc1e86SH41Afk19TyBXK5ZTBb09jq1jSD9a68mgxwNXHeQ0diffhrAKIZgf5Na8bw1S+PXg+IW+
V8OI938h6ddDRjM0mo+WPkcVRxPIqhPt1jNK2PICtx2/qUFsG8KN5IMvYUyxyHaC4kEouGorOALF
gitTPlYRpOjpYyk/AyMfchRQ361I22RwZ6IsYJ1i2qdQGEGg9jV+8Y8Goi69z/c4JlxFfK4ZxkuN
SMpQSG6oGKAFVu/LhNp79Kh5P/JS37bszJpK1wgQSB94AtCy6iFOnov+PWmT35NaUlR6srCGUxBH
59aPscn4HzICfu2EPJ9UWOhLwPlgVjaJ9I6Ld6HwM8VqQ5jeexzmQigg8kNSYXlX7oz0sR3qpypr
HGSH6E5y3m/pJi2l6BEqv/Acl69e21IvK69wGNvWVU+3+yuuT/hRIrnbx9wQMWC4y0CiCEG+Yddm
46QrT8VTTFO20fSiBZigtbgIkzmXjfYhFMm1DcptKcWOqAU7dh4bS2N61T2mOURy/O/8ugQ8Ev0E
D4Qn/EWbkn/0ZOhWkRt0PnZdrB3NpVCaFx1oGyBK/vTQ0kpflGwc6MVM60nIwg20VtsQkxv4Oo4R
XCbGZS69BRgqD49Sle4mo3CU0cCu5joISDGIJXCuiyB4BEK8zeVrUsp0T2XOhMNafdGrtxGKHCV+
G/r7AnngxBydvMjprbvcJ/vPAaIuLCdVlMPU3QWw/RXjHj5WjH+blN/j076LUFhMYI4NT6VLC59H
/n3ptVegihzB20+pjB4z36rg7Wo+nCZwUmHfsTA1vnIX5KJtVpgmYL0d5u+J+mZ6/k1s3GkiZMVs
B7vO7YwbC0EqHUluMlvWp3hnhN/CyrvEroEu9Mn21eHa919rcLB9Mj53bX3ZKzU0MKx2a44R+Q9Y
0Y7n31UlP64qX0QVhy5qY5L8HFWjG6nvo2lsxuRV9x6BIzseSIocOMxo4ETMqpaWLKc4kFSXuapu
ehYARUuu8zG28whrNOU9IXeudtcBNTc/uwJC9tSKPMP3TrX2UL/tdlAPUQsps0NcEPiOUb/BEd7V
LXZ9FOit1nj0wvwpjMKrFh6jJ+JFZkwb+F7HSMbfuos2bTUe22/KeyvNPlCjEyfpFhTvTuy/Txmt
OkVtC0yXUb5TG/9S7JPNoMbPRtwcfV6Rp0IU5vgyCHucqw8G58dIxL6peW/8fAeia5skMHZzjMpk
ljaN9mnD33Jrcdr+yfAf5ViHkoqJhCftgYPtmumXKFxN4XetGp9MNXbLfoKJiGDMw1i0UIQ7dZoV
JaPT6MHNEIChp5vVSiAWJ6xnNLanimmr8mwLwoFJE3ZkxezJ6LBW/Yb7t9k2F+wldh5gWDfc4Ga2
1zJIAmyLg5xuE5Pth2a0DCokwuFt0NZuigbBw+urCF6nceaXYrSKS5ZWPfrYVoxZD6A52XXmTqnM
A79/KAZbCej8LzWnx9dE4+CXdP42m5Nn/Wsbmuij2fiiDpQtZLbKc/Lxlyn+kIQHsUl2hnwxqupB
0ijjNtd1wS/IM7SXKev6vk9ug/p+LETkxshhdCqjyrEE+i7ypYTfqAc7TU3tFFK45w841WBwovvX
mojdd3+h9W+m6SFj+akgwC4MjlfKrhYfvJxamvU+5j+1tKKx6qosf3J5cEXvGys/PahO4sd7Pcux
iE+3OlQwse8xDlIOtYAJHt3YpjjaFhYvXfBeCh3b/NNY0x8vcjpNpWCXTKnjmegXBVxp23ZvsI3H
Sgmo1GdSHIdcvPRr+aKp5DusoFz8xDnHmXYnkF/Fesf3uSwkAHiH3O1j/1Kti+uxxrcERKuH/VTu
d05niHAfBJxMOpZXknEBUqv6DVUTOi7OslxfsJvtcVSdWf/5jWFatqBezfnHBGPgRH9L/X5TCYch
FQGQcizC/i/idSQIgKeGTHrCfciQt5xAs3At3TZnq5dXbEMH9TJf12bg48fLbiiP44AemvS5mO/M
fNpQ4txFqfjNgjTht7KTIi7FsyZMxH0vlSzvuuNLyT4Sb0T1qjCec70C0hW6X18hzxYTTn/Xopgg
JVLnt4pBlt06Sp15FYfX2FxXmBBTpGwavNpr2u8xxC5bDE7zm7IS9mY/XSrBSqL1XPoKFo4JHgEs
E3mIjy9oyjNdknKzP+LL5xTSi9w+rDzquRzkzOXWMCWhSXGZb/CDYEBl3vZHrbtkxF3rkpFwI+kC
w193vQalnI9HNHpDgdUs89Nhl45K3IvUoORxH+cjB5NftTgiqtj2fbMTpmertTii5m5gZc4YYmde
epdWiAtr9JgYh6apHlnYfyLKh18HzilVHB9FWJNVrsjOPfn+vsKbMcW+My3SFx2yCO50OMhPl7Iu
rSXBzg2QKcp0HdC0N5syfBwgK04aCRot5btXmOwbDltJgFOo9zg3kE8/ajwCLtcKMfK5RO5p0PlH
nWQc68Cwojwf5zEbtj4mq1zJ5dm3+g1Z8hY0HxpEDFPxPoE7zFEIsF7rBJaMPQnWxBTEZA/Iou6R
ut8J7d3KjDqXTTr9dYuPulYyRDjhxK+DnoMUX3WMS+myo47aXQQ3kqM5ECdCDM1XxmIt7uKjnSEM
eZsTtyofU1GclZDXeqxc5Pmwsj58jmSoJD3J0dHba36qscieXtDdHnVHWTgq9aXP9a9Qm51ijs7K
u/w80nMk4vDpiwb/7uNIx2OvWJNG+nr0UxSwHLcMN2AbrH0WIvkQTSL3rJ1QP30ddy4SfVyXP4Zd
vEp0iXgNVYSNwvsp02yhuqqDgyRdWJK/kmU9G4rmoD+lJBXYy8cnrAZ16oOYUKoMYEkVbEiPtufR
sh2nm9Z4/frBpM9JXZ6MEQOyJxo0ii/CYZ4a496BzQYtE/0mbLZwUY33wZWuampLXP9sLK2UV7xC
YIWSSt+uzdLPCwY/AHQNskQT4MyyIJH7WRS2ZkBNq7mvY24tcDpXnvHs9PxXiGVBopiMUKS21NHC
EJEztPFYskgjg7vjrP80oeeSaluKN5YrHVZCn52vNPf8KbeAapxH+2RlUmDAJyQWWq6+r1WTPY2+
7g7N6EqQj3slsMd4dNRmTqCZa0997sUqEuJZUUM8w87yMbSujbrAQYc5e5Xb14Kt7bX9rHdQ6WGK
X9Z7mM695ZN4S62XSA+FoNQ+WWYJAz5NhKeObQcw9zH4O0H831ey6oYKMgAdqwhFDvjZx0cj1YfV
vCC1R3O89fwHP/7x9bDNq8jycz/9+/OefTJqRaL0uhDI7VEq06MgfJtwKR+Glbz8mbT8/NVxyJPA
eaJ/XsyNFoUzOkqTtYz+suAFA+EdnsuJnbpkGFfKKOee6DTWok0CUh4H8ZZYCMcxvLgSqckFw93X
r+1MffrjEy2mXAay1zR7ooh389GptunEuIZeYOt2cq/u14S/59Yu1aTghqpGVtG4fBymJina2POK
uVWoOij7WXwX/DttQudmNt5yGi51EueaZaOHSBJFtaY/zXnkd+dKuLWdvll0VM6ME0f5PR64Mzos
Xl+/z3Nf8Gnc5aB1dWd0XcPzRcmehO8orKla/lSyljP9NMRixGJMMP/qE8WzhfGiUgo+nNw6HTSi
ozoj+Sh3HsCRB/Z381JZXBSkaZGqbeVt/oL9J/1tN6vr5ueLEDOJLR58sCXOipuPQzsmEpZRGgXz
FvIMeFKWyorfsZ8Mx7jz7H5+4TucFUkK/AjdtfbIPyP6+bX8M7w1L+snC4BaVBFpmLA/UsYgQWle
KJdYXgr3iJb693GLbdtmuMFG7K24Fv2VUT+7JWNkBvQTSgqXkMUZB6jT1HoePVQUHkcmG08vuH/1
PsMaS2xcwbcYNdrQDlt7vZv3jOyGd38Sf3HYKTJ/CpqC6d5fxPG+c7uD8s3Yz8IDmjHkq25Dgte0
k12+/3q6n18+TgIvvmdUhznwSr5nEx/vAwbze4sjcnZJpm+Hd9666nT+g5+G+STg4gMj3dtQsCJg
/ltRXCGz1TtOPi6PCnTb6XRXuse4Z1s+/BsK//ki9FXsxQynEKqh1ectK7dkYF2wq5v0Wn7Rdv2V
75CmqNfe7tkt4F8Pqy/mNL4LnuQlPKxGI4Lr7axL613bpztdceUXjFR2qe+uH+/OdDZ/mE3LroGi
6Sdj6Ag7SyLkTbghh4fD/KyShqu91ntybkTRQVD7ocwtUVD/+OFaEuq/IeTDjQ7aFsO4/UxSTq/M
K+su2sPqcpMr8prueL8ydc+9XPZx0cQbGnjjp6ccSkw4cK+hT4rlijKLtVd/lUAi9Mdm472HkO7L
C0A0Kxevs58MCEaNwztRjaX0o9Ezvcyqojv6eDgJmrpTlGcv8i/4n7tZrIKq74B/vWn1Ty1mf+z0
bWflaz/i3D6FMwlQEdoSwWMsjmO10tcZeg2uf4lLl+CO5kNyiu2LdNfTv55skjvBpR7x37zyk6jy
x6EG9BrJpUHUEjF1eZ+/wvp5C74Fz7M0BGNo1/S5Fq5FXXvWxQQrIO6qck7U3tEsuzq0laMBidwH
vy2sptzqgiy4QLfC5uunPTu/Th52/lknG1IiaCL2J9ywW9wMtLkBQP3dZ/6KDnTt4eZfcRJFKjEH
GGjxORbZaxLtp+T966c4k0dkhpw8xmJrySc/brDomRu0mivzNyLOS2FT4rIWsqux7L0KL/EalGbt
oRa7ipl6sH5x8z222qXW9eAC+5VJce58yB3LnHXdKPuXV1i1b7psSsruqNUHGHWuqW6E5jVYxT2f
XUs1TZ3h7ZYiSsvbZJqEGIiO/fz68h/lDXZdT3ifcAJ1pl+J8180fzJaJ+EW26NnaUMXy4TzrhHp
7/0L/yo9UFlwgk1v6//NDD8JttgPDWxIpAFDs6MZ0g6sviu7fJXAcO42fvJAS51G289OGx0xui22
KdBchgtabzjBaoeViX5ud4fwRppaR7qs/SFcn3xJXSMJ6HHpBZxzft2heJhzKYMjOREawHA1iTK/
nOVh4jTc4rsS/Kmv84JtAO/Xffd/Sbuy5cZxZPtFjCBBgssrF8mSF8lrufzCcJVtLuC+k19/Dz0z
XRLES8x0x3TMS0U4lWACSGSePCe9BW2szfJrvXyWGXqbironvS6I+gVk3hwef3zkNlZGKFRUh28f
Id4J9tE35SrwgD3wRle+sV6YWwhpcsjyXvtjlItJQypKiHDM4NK3EiM9UFa2ZUfdRHfdRtnM0P/h
h/UAwZfbcaN6MiaAc5u8FneJVzwH/yG3/n/rEMIl4IK26lKdACGEdd91LtTm3HIbHoofpdt5igPE
gG39HI6C0JrvtZVvzddZihTAIhZi7GAGRII62Cud1JF38R38vdYe1q0tHp5oqQCOjVl86zv/OInj
wESbqp06xHFZ2EBo2kwXsZMsbpUTE9zVlsuhhpon/Mlu8rvQKR6h9qQd54TUh/wrQIrTz3WflkJo
HqEAhFVDlZXvuEDBG+y/mdwc8y4P3SwA2DrNN3pEwJ6q+IJd8q1hz3+uU2tcwCpNGGdIVpsjeg5b
sPgbt0wD8HBs6uth1Ofm73Qt4z09gYguqsd7JUdVMrHSfRINHbLG6AtisD+TaQ9dLgVsyfVN1IOL
D13/KC23E0AtJl4L6yu0lG1AGQSMmphIxCOUS3LGXB87Re6bY9GDbqHu3VF6DnB1rltZOrROrXAf
HhjDrJfGoTkqWufFWoJUMYZ6TuB3jjLJd7S4K0JwFvbdZt3uvOL8FzEUtKgsfHyoDHBZDq5QEkLy
tD1OFJzcCV6zsXoXNeWjkT5WlN5KPvSy1k0uINMNMJOCM4GCud2ErMF5ZmWBoLYJtKQ5qj7IMItu
I+eGbOtZD5CApKDnDG3GxHLCoANxKJpkBDzrtId2Yx1t2mEAbpSAg7PMgaBPbiCNIKjcLS4J3hCm
AhA5BIa4DH5oMcBCtbo5jiS8beOvXv7SQSuuaUDo+b/CiAg+/dIWNE7skfPlIFIDIte0bY5l8bsF
WEdJG4eM14HM3PWFXzq/Tg1x686moqQ4MJtj02+Z/840ARvI0nsT/WgMf8ko5F6g08uCxVKhwhGT
EbvJH7pBwf6EEl4MHBFJRU+tJXdMqqLYiW1pKnwYgYQc39+aGjQ6IahFf1gwtb5gl5Fgoq6O3hp8
micKuBstLBQtsPS6PTbgSAA22m/7+5lXekiUrVXqB4mGheAbLQyMwOasCAR2HSRMfB23SIYAHEYd
pN4NAJbxYmVacDQ7bU+zF62M3SoENis2XcxWPKx7exmH55a5w5mWEv5m16KRMKEoMKCq1b4HGnrU
jQC3sFDshyUoE5Fv1ALGGc4jvo5D3WiLAXOQe+sVuvG3DfL28inbi+eaLk/vc1Oz0yd3djm2fkQn
mKqUYyNjAgUcOdr4a33lFt4i51a47A8Knl2E12J7lB6TJ0g2ON215YBaY9cekd8KzguRS9x3aoMg
6onco0sZvSXVQfevIhB4rXt0uZXPHeIjPzK6wiCwQSBsn8R4xkGWRZ8ejfow0vd1WwsP4TNj/ISJ
XE8VZhKxev19dTNpN9BK3upPQGIDyYYCFUars94TTecKPFS5U740M10NZw8Ln+1AiHITRZqr+cjc
SyDrTSYIkeWPBgmuuTQ1E5Cdx6EVABJgak17HAa8ftingXnP1vxYX8nLExELiUK9DHYucMDygIBO
LtS8H76NfCXFdWO9/LO/z22mhlp9VsbzCSEjaaM/GP1bcXfiAbeRqglTnYoFDwAX9SdjP+sTGUph
x0h9A2Cr1v1ZeLKcLxi3lcwpUwnN4BBwiCPQ+F6aQozeTtzpG5ACGsB22hT3kZAlZKGvcG6Z22BB
HPgDkBTtsa6ArrSHjf8VXHeHZOO75Al208YDz6P3X3AKEETaecZ3ZtngSt/h2CpWFMHneIdZY6jn
pvt0qz3RLYRNkHVvhp9/Y5ENdG5MCwgOsK1z37SzFBZbftEeQcruGIAnTqq8N7TnOOk/lfFzJJ3d
V5ENjeL3TAZ3bcYO01RuNQoO22higpON2yNAVQDPhuIsytN0YY/omI3qksagdwwzCBqbACoPBSa4
i/TCBLdNIggkV5BspHfSAFkWpPKj+dJjNEXLvPWl5Q6VC0PcykoWxcicrtO7uKi3IXUyBbqbsojI
SbRi3CYJZGvsRoIVywAKG6D3M4xP635wZ/G3H5BVMiFxMJ9aF5lcHuOp0Uv0Tk1/Gj3UxEIMp40M
QGLfUQAIWbe2tGqn1mZ/T1KCCEQsQIhM9M6oXw28tLvnXhNcaSIT87+fmAgobaYsg4kmPwz6bYyx
PLpd94I/QS4WjYsysC/2dCxletfutf3kDo9j7ij+d4N6cop3oFrswfTU3hYhDPkU9cIyF3YjzXPT
ksCv3fsY8/NjMPu1FDyDMyw5Hdm1mdDnBKq94FU3P2vhU1m0uHw8Jlov6QMcL6I3ApaLOrENkW7h
Usyfxgh3PEc+Bl47zBzesdEzdQzl5cJX8FLQI96JSVQgzSBqfx4jky+reW1YMIGRoUf6ismFbeAV
vwLMuzntb2Xv27GdPqJx06aCHcDnq99f8NQ2twVIgpcEHX16pzyOTrXLNqFbXbevo5u6oSfqyy2t
5akxbjPEIJwIR5xVdxnrbJSioMgh6nTOa3Vyp134w+2FKMjkGBIg9A6MUV5lXYUOu++uMF/jpN2W
QSH6KKLmETnF7QGNDgN0d3DGE0122iZ2anmzvsFFFrgw15pmSlVIbd9hLhlYXOjDJoIjZGkjnX4Y
LsgBHa3YZCIKivgtS+R9EL0ZgSr6NutWTJnLN0xgZVuVwIq2xbzxLJgZY9hwh8FDKCoDQAF5La9F
YacVrJ/ILpdxh0Xl05oiJqoOLag03qShZg916a1/JpEZcr6NQfRZ6WqO6B6lHhLQSNoq0L4NIqLT
9WjA3Pq5mSGl2QStdnrnR7iAKQRxwqd1R5YtgGfEVJEYgT3n3EINWTxfY6F+N5optOt+k/x13cAc
sJeb9I8BbqWmMCCmrwf6nSz7m16KkRZFOz9pvTpMXDJ0bgQ89rrJ5Y/zxyS3aj6GJ3DIwmSt3I+l
5tQjpHZ6VbCPlk/yP1bmlT257aPQr+QcNY07PT2G0OlKiscOvB5TAH3YUnTw8K/lf591f6zNPp9Y
q+WMJoUFa5U7mk6WbjI33iip3Tll6JHKJW72BvZsETZ66YiFwt+sumkCYchn8WXl13GqYiklKBd5
mhdvtBiD/XawldFcCqT/hv5s6fOd2uSOwLCqm6wksEnxNDNNR/MYddERMTzyGj74NkHZbwfKV0Hn
fzHBObXLHYxRNYVdk8BuiZniwrqKKYbjdbwPMb+VVJVjGZnrQ6ImMuvdesAufl00znX0s2Ugdvhd
OA0V6Kqkb5eDu6p6gq7BjHbTXP+QVS+V7V//zwWl74g6tcltzGAkZdinIzIRbYPaJOSgLDfA8Oq6
axcf81u/Hq0zcK8DW8/3URKJsVgJ2/IQ1JHbqNaHHkOaU0kEW36+6s9OmdkMhGENHcUWqPpyxxjo
X6RQ62iJ6XT5GvrPtq6UtuaHm4ZRUZzMf2vNFrdwKhkLsLTLsKWboIt4zQbFNfzWketwMyrXUUZ2
INjFJLYVfawv5sVZynnJHWxWYPYNS6byEJWmm/TVjaJPTjY1rqToDy30AOMgcdZN8vAqBbrXZyvL
HXMYKcqSqSblQcoCh7SpbtfKdJv62isLDcdi4Vbzq62hkwe1BnOaGezLBoQhGJRd/yGLgWRAlINY
8//r3O4MJwsKiKVeHvJ4cAvoqID51MKE4z+ywpdJhhCszzQwYCXEJO24q6dyFyfeupHlYP3LFYML
VrOrI1Xu4cpkAhkRyG7WfEGIeztPnK9bEiyawYWqQatIohHcqcFP5KuACmSb0rpfN3L5Jv0OkT/+
cGE5ZrXRDhb8kfcmu4Iy0WQrP9jzjHmvJkdTAc4JKEhc+yv1ad20yD8uOJXpP/7FmIM22R04fhwM
ha8bmf/I5X7/4978I06uXjnXI18GyPAQ1fV1XlpuAum+dRM82vrfu+yPjTlkTmwEFRQ56znuwGmg
meC3sbOP6thu5xGdxAaNnpq6MdmqIFP1H0TcbKJ45F41aOt1eUvgoELAqBBC8w7z7BOV7GoQ9ApF
34u72mtFShgmAcsDTh0UDZ4SvbNZL2g0idzhTgpSBLUOhkKspUrcLt745FNXoXJcCBJAgTM8lIpR
hTVUgp2e6rsyeqkICHagX7geGgJveKLbgKottMdhJYvfax2z6uUdo3sWbv6ZGe6kiKwmrHoVZmKI
c6odatM6yhKKhFKxLMh2RB5xx0UzsBzC3ggCoySeFtR27oOuAtRFwde6T/OHXtm4PLdtOUoQfglh
SIdoacN8uwYRA4TjLO15yj5UhkQd+JJ1mzzM4d87+RtYARjBhTgEEsfCN1mPEIcEg9tPzrCrt5Ln
hzb5aDyIyO5bV3WIHd5LYqri5aPqj3Fuf3VS28uhAuOQHbNpHdohNNYFDi6GvTWPnhlo2QD/dn5U
9UBEsLSqEfaO74OZnl3XmA4H3BzEwZY9p+fg2/A90VNkwSyqCIo853hozPMwrBKse6SXkHVNQzan
4zbDTHMiYm68eNSBXx0iWLM+JPJIvHrOnZOADqmMCtsgslqvj3KnT39KVmfX5X0K1b31pVxy6dQY
/7UI1OjNAcY0jNhVpUNBBDPE3t8xgkIjXDKIySfgWqOndR5r2ARgRKmfk+EAfWxBTCw78scGdw2b
UeobWT6fUWBup8NNO/ww8HD7Z47MP+LkilT0DuCdACn+QB9i6ND2xq6CyO+6kYUNhO//x5P57Dox
UktVDj11GInBHSe9FNXn+t8XrRQXX3HUG3IeYaX8/hcmxu2EvUAD4J/Z4MIqBoqvVVsVNsBkRBvd
LvzCbrTHdSuXb9bvrfJnqbhrtoc4hamFMNO4I7qYaW2HCmgO6IPx1nlF5pKrgDmi/r3g+/BaMGWr
V34m4/ukkeT06jyW+s/CTOOS8x5MSyBkwn4xaALthU+9ehxEXMkLN+BplGnkPMqksAot0MJi44N1
BtwIGL6+66bU8/X39Y8kCDde9UUmAE8aNZyxjMOko03Yv4MS75/Z4Db/1A9jykp8kjB8SDD0UmBW
TBJNMIiijb91zKpVAIOEFeRYnvllXc/yEO0meSebyuk+/9ZVilYxRl4JOEnUiwFrlCuoPxKlPIDj
HBfbp68I0lR+yFEBgg3QcWBLwZU7C8Gr51GgWiljQxPXB9WESDc2beoo0vhmKKHXAYSbpda+69Mn
8JFdpcnwEZrNc6yBvclySdPvULq5iVJ2laCJDnK62IgE6e3FVsPPA74OutSYmANkkztvs6huAzUo
60NWglzC1BxMZApOKh6J8b0EpjY7P09uXWCro1xSEyuCDbAF39V37Gq48m+UH5rbuvQr/Z05gTsU
/+sRP/uF2fmZQR6EM3xCncdG1YYJbIYmCL2K3wkVnIyLC3digNvdKa2jXA1npwzAOglqtL1IMVxk
ggudtBxTv9NhQu/A4JWkNm21f7hM8084uQnbXkoVuZ2XSXmk46Fgv9ePDZELXHhJuq/2RYe/H2n3
LfsVhuM/dIC7yqMmtQDlhAGtVDydomgUf/wNFzB6iExRJ5rKU1VlhY9WoAkLoEUBf05kl0SEWyHz
dXP2hpmjdU5E0ZrBFPj3v598Bl2umrSPq/pQe13oDjdv5Iu2GKjJjqCBds0P4xlahNBTHzeQZAY5
GXZMb/ydlTz5DVxA10yd1LTCb5AqMKAA1auA83d9KS/LjJyfXESPYxSnRljPfvqQesQYfnfVpHbl
JQ+xXTggdhUNKF3cjd8WwZ8Bzhd1xsGfB3hAi5HVYVMfWAPw+WMfPysiNojFGJ8pOv5lgp+hJw2k
mToNTo1gAqXpZ8sEtWiRAS5ZAfQ6JwmBAYWByh4EQFovGvfkmaX+dUab0E+dgVygqOE2amoGQ0X8
qTkYUnQc1OCX3IbHnCHcfZDMTYqyowGoLoJ6k8bSFSHFbVk11wUkKpMpfM1M/RlM8fedZgDuG2NA
tAc7Z9SJysOX3Zv5c2L0ELTsBmZa+HeO2ZFYrRW1Ofh4RRET74MhcctM2eO3g/EXTeBK2xdachCW
Ti7ejLAM6jJ85PkQuBAaM5KyHBRaNYcqUNihwFmQMN1jNfEIJMhuNVA0rW+WRYMKgQwrQPdza+U8
cgcadaTxSXMItBxU5NAe0Q270i2vR8rQ13/jOoPEJsToMNlJgeU7t5YOptUEfd4cNHl0rWna+0bk
rDu0FMYnJr6/7ckhN066Wid12RxCf1/6X6MuKDuK/j63YFVgWWmmZYiNZI82mw3OTsEnucTWzEHw
Z5W+//3EhbhstDHJsEp+4Uw3yWbKr0pQim5Gt98lIEwGqXgtWLWLVwRnkjsy0Uk04gEwkYMfMrAp
gcWgPPZGi8mh//lVzFma1/fEOWKaVaYmRYOMBuSWrHQq/cd6BCwdxhbWTwWsCut4kWxigB+lqrQ5
ZB3IVfIrOcTUVREKVmwx3zw1w+UEuV9Zuq/BTAX2B9SPso1i/bS8BqOKoKB79BUnYZ7R26mAe2gx
AE/cm3f0yQIOXcPkmLAGpeJrNkCVqRIBBBaP6VPXuFe/NQRSb4A97KDdl+/je7sdfqXx3DYP7LK0
h4faVVB1xBiTFIOQ2gaRImTgRKCv5W1w4ih3WFAWxSOg9c1h3BMndHpUAt15zGN0q/voIDInWFb+
3KgzOkAYFvta6a97APl1yRBFDDcv/X37WdAkR0hCO+KCHG7QKtxoRtyg6lSPLiSiX8LxrSrLJ73I
vKmiIIOPnlJS3E0iJNjC9sZAEErIMwkqyoRczGAcKCoVo8GoB8Ojur6nhf5egF3Z7IyH9c1HFi6U
M1Nc7ODaII0VddUB6YMbBKrpEavSXMAUBzskyW/Tn3QQkevJI4b4cmdMfwRW3tvohJdXxDC93GAH
cLD9NAYGpt9xJv/I2PvU1tauxfSxj4HPTt7LSuo2gLHYkerbk6odCv/vbHBwj2iEGIqqEpTfzzea
7OcsCaC8c6gAAdhHBVBnkvMb3OivaMz4tn4N9UM3F+zupWNlxm1gkBKPeQUTjudWQZOU5r6CVLJ5
bd+j9/iY79lbAY2oL92yIdqO/ByM+KjtCm6dhfg/s8sdZ1bud+j8w+6oPA10R3MRpn0pLT+zwAdh
1SeSVcNCvBtuQEec2aFrOfR+pqowfwTisYE51Lj3joFJQtlAlR/DfTz3LOZhK11rrepgPmsF1ky1
9e3khtmsaJc7/kf4NW76xqOfCbhkRLW/pfVUIERDDeRWygXGINGSxAgteBv50Fz4EVaiks/CNQek
3V8GeHhBUBvhVLQwoG0JuMXodQ4BSS/7UWDUG5DVDDqLjuWO2/X9fdmT+ibZ+2OWy38aSOSVZgOz
tads6A3zos8cO1u7goyQhSSFbBLPH28wUJmZHiTvBeAcwbLyKAS1mnTSSLP5aFfSx3F6FPi3uKwY
0yYQ+zXRleL3nxxrvZn+y7/Xascgkxx4xp1mg/x63vaxVz2LmPcWt4ZyYpTbfEQrs2Ac8fbqNg3k
Ppz4kDrT3UzUVe2ZKyueCIG/7CUab6AIAXzW4M42XydSPhowWNEX0t77ybOuChLlxZMMNb+/bMyf
8iRRyXwAGjUJT339PrhKvfw2ut2RI/mYGTMVL9znJlj+1r+eyC3u47GeMGvEgPIhJr9ofNUEj5bo
KuVHT+dbHK+XP25x34r1vTX4HWxQO9kFVzW4/ay7aT/rxYpIxhaubShZmfgfhmPArcDttSgiLEsp
ikJsnMDD/1yCTbbQfmq4AdbX7bIkPjf0TiyR82+VB3GS0QLfqg/BuAWC7MiBqkDsAqEJvVFbkbwI
CkdiZsClD3Zql4vDPG7jpoHm6KFqQc2HCrQ7/VKvUqe6niqocIIlN96rvSMK/6VT5NQsF5qVHoAb
x4DZhka2bN5I+v/e2uZWlAvFZJrS2hhhYh4oyDMXIl0b9jk8yJuoc3K3DO1ZGLH5uf4hF9cTqYqO
0RMgk/kSn2WVU2aSrD6Y3bOh7QhAOLnxtG5jzrv5a3VOh/5jg4uVSKvbRpf9+hCUzCaAw+sMAmEy
3ZYDfVL1O1VurmW92K1bXXoOgAD9j1kuVHRtiLrEL+b6Pjgfju1tg/GM3i2PIBzZiHqDonXkAsQf
WhzHJozF8qcP1Zqmv5VzT+DR4vY+8YgLEdCq51owYntD7yixJcjHOfJz7KaOBvoKcIM2ICX5Hbn9
D9FbR2SYO8JiGlWyBQ2Mg6pYtpF8lcaHlD5YkihXENnhMj4tzbUsmdsjjSs7iss8TC5T6Efi1Sof
+81IbB1iTkjFxMyFog/IPUOkWIrzpIFpbQvJitFLARm8na4lp/BqCPle4fnqJlvR/bN4rpx8Ue7J
ynIfSggVth8zILJa/0pVQcwI3OIH3aVYYZJh5fXByp+69Knp3k1RLVvw0fixdohMSROZt3effwT0
XofwSR2mdlywzXr8i3zhzhG5JJArVOcNjShM5AaiSTgk41/rVgSfhK/lBtlE2qTFirHy1yD/HsAT
s26ApyT6TggI8EQoXYFm5aLeFOmJESUBQZ4DgYmejc+EyTiTev9WLYhsa/ro6FAcAg8C5FUgc9L7
d1IM/UTUcic1cWum2GDgBC6oIx99Wr9DCNKLzOGjb/d+X0CHK53c9Z+8uPLoE0MYeNYZ4MuwUzD4
Ziab+MQDJJNQwCzyzxYa5v/ICl9RCbrOT9IUVqLs2LYSZMEyR5VyQRQthusfX77TtZMsMx+xG1q0
Xw9KcZ/lb37wmwavvrBOLlgyvibbmsOEywnkFXm0Q7/UzkFUHEqWYMkWc2bQ9xsGwbsVPKTciVmp
rKx130I+BFxfvDP3xUfolFv9iKbPrIdH3KS2zWv5ShM8J5f9+2OYOy8nPau6IYZhqIZV/Wtc/qaJ
oLQhMsEdjkFmNK1SwUQubyPrNYcKYpaoghVcDoe//OCBtHEk92k1L2AaAXc6QkOpN7dD+qn2ysN6
eIu+FZ+ds0keKnQD60MJAob36mNuovpPLLqJXwavAeeIpNpV7xSiMZhLgPecWv4JEpOcJ+ulrsZ1
b+KWib5a01GfIMu5S6+gQwcu+h7SV7axVb60DcbfxXTWSx9RRXsK1GoW2tU8oVEzQrdo8JX60Cba
tizfugGifHIm2NQCKzwpX+DD/RHqz4cOaqhTCIJMFGVpJYiVRSuKDB76WQEFE9Tn6ygVVSUlOdax
rsDVnj8Z0MpI5L8R9dBx+MsIv7GspKkawubzSTqkQCZAUfM671/Xg3Ep7FVoN8joGqK7zo+Cl+Vo
ZFasVodvpVvDsCUUepvsMUlFXGPz7+WzfxXz5jPSBnb48TKrMQOrTCVURadpA93f18R4ShGGqQH0
SJO8GJAgXfdt/gwXFsGErBAE3iWOtshSMAGoGiz62vOQhh4uEi+ERHAppW46GYKHxuJSnpjjPpju
R0RlEDI+DOBzaSE4WAcPWfllNaLEQWSIOw/RYOiKiuKbMUu/6aiBCprqKCVEYImokLBYtIDaN7IU
8KdcItB61gZ+O4ao7mYveVVeNRAXm3LTs/TmpgyS66moQaGSu75S4qeI4F9LnqLIJOuz4APq6fNG
PLmj60BKQBOInoChgCJ9eGq12k70AQ0yAZvnvGR8qJwamn/IiSE9T0sTVCDVoTRepVZ7awd5k4TF
i6THezOI3VqrHL8xrtYDdCnFPLXKnSPggerbSB+qQzFYm5QCuz6ImhGLK4jvZpkKFGgu2vTo85Gq
SkiFU4TeWMBItEntmFaNdn0pOBVFprjbxWBl0FFpRPwH7XUy/AbjPEokIBRsBR9raV8DPEfJLNmC
aiu3bPEYVlSp0JTq6K8oa9xC1TyAA2wpIPuaWZv1j3R52IM1CyuH+EP7CGT256ExWW2GwLDiI0MG
ZelvRQVNZ1V0N1/6dG5lDpWTALTMUC+0KWZHFA+cgf2MWyh6AEvTJb/VTFRAuIy7c2PctkL932y7
DMYm6LCVqPprT+trtgCEObfA7SfAEJpB7gN2xMTEDyUOHxHpnuVTyOLl2MHNNqLKTQVmokhLBJtq
Ib06t82FhxLRps/0iB3zELr2tnqT37el3V2VboM57kNyB7l70HQL4ReX8Q+72GpAdBqGCvm180+Y
SoGmTEyNj8TqbQJxq1SCijKN3WbSBT4uxSQq8GgOKXNrVuVclEeMyhmUsaME8eMKk8YTxPPGsvDW
P+OyGVydaCpaSBL4ODG1Iun7lB0p7um6/2lViQ0JBIGVy7MX+KE5J5RnDaFLCLKcyYSNcAYgQ3de
r3hMrzOwj1d95FqpD3XndAceKMFxtXC1GeATAO4OtwuSH54KMmp1f5IT4Mk01JCtQC2cvPExlKVv
WIG0JAq25jC4fgTtWEK/1FAXbZKL5aVEh2Ew8WPQR0UqeR4wFQQ0+r6k0TG8kWeZJgdaytCtbzfQ
d3Gtr8opHAjfGh/rH3VOQ86uOlgF3BllBwvte4XvE5dJKjMFU+lHzEE6aUb2LC/cMFJdc8LQJZX3
MT7BusnLLgGQAyh3ECAJMKtl8dXljjBDlQyk5X3jQw/COkTBCDjSxyRRp5FLr2/Uqx7vnbogkPfB
zqTqMICBDWK+SSb4MRer/v1bZo4DzI7Mmnvnq94aypgH2lxqGwo3ZkCUYSrOFD0nL0+hczM87LIg
tI2BwUbi1Kf2kI5ergc/6oEdTbO9DQzz1kwLp8I94leFm6dsi7barlS1LdPJY9Pt1r/AotOgvwc8
EAQPMh/rGBbOyrJMUZbWdDtEkUPtn0l6v27kYiPDZRArg59c1pBr8L1BFqZ1kRlRfShC2YF+hd1M
6FZYsvTA+mFTmWDvqBroQkeSiOjnAiCjExX9SLxfoBZ7+bYAe/Uo+bXfHtq0PBBIntOgA2lR7o4+
JItL6RBa2l6fNnU5iMhJNH47wTTIpOEzyP2AuuCO4jHVUr8yjBZOPycFrtPgJollN2rTQ10/T1P+
LEnxTaMX9gQtCiCiJBmK7sLu+uLPAFwAexvtYBxr51GNpj7UckOzRdcId14xbUKnCe1gr6PFPwIA
GLzGngKWUUH1ZyHM4T52NIg/AbKx+LpTkUkKLomuO4RTB9a8Cprsaer1VVjatAXoJA6v5a57KPwf
yvh7wqE+BDe+dUsBGFW1H+vxd5l1zN/i5MfMR99JEhUVbJBq1ncHQwOpZp84ZW45JrojbfeDgjQi
hP1CgeYuE6Vvy6YNYLR0dZ4h4WH4fS2zRNHb7gCha2+S+g2A/5BmRy8SIuV4e9oQLXmMxmTTt58C
r+e8+uxAh9c6poRwtiIfAGn0udcJgKuNBMbyQ/Bubi0wQLnhZha5CMAmGqDFJWoCXV6cEN8DGBNO
At10iTUucqVTw5R1h7bStxlVnHFErFXD5Dvj1Dht7u+zoSycImMbNoZbkcrT5WGmQqQUDsNxCzgZ
bstVEwbK2mRo53qgkkItTP6E7JMgPbjI5kBPhuIOigfIDmS8Ms5XlU1txsaxaA9W/6gYwaaaeWfT
Gx0M6f/z95vrYhogpzPZ90UaIEekMnJTrQ+yAeyU1UJxvSmsOxZNTtv3HhqkGVRRrRJtvciBhojb
EutJjQT4mEt/NRk8mDhBMNcM9hoOMoAPGgC9qLWHitVXOOb3g45BdXnylEIWeTw/mc4jFrZA5QQ4
BJ2bCZwtJmsJfgZa3J082K1xNxThRqXpdK2zFxpDRyceD1Gaqm7TgsKdpK7ekp2R/RIs/OWZqclo
YiArwejMPEJz/oljs5ayaFJaoFXZHWZZ3MnuGjv/PbdQjfdiq4P/UBBVl/N20O/4BgZ+X8MX2Vcb
t5kcyBJqv17t4bqQneiqOOSlLTnmTfyF65FswAlsa1fIfd1IhF+43DowjxxMg+qGYhD+rMig2W4V
RQCwqhw6NHibQs0pgYYUrOyiGQ0CSQDsWyoGkM5XVhlHyGUW6Xwb0d+jJ9lsHwy27hq3vQsuq0O1
bX+JXFv8mqjGYssq83/cqWD0VpSjEtCgVoq7j0GPRvopcGtpjxAkzZi0MPFi4d9Djd+XiZXrDdzK
ngLZqx3UzrurztF+m7byPkwzbfKm/iU6iy5hXnPUnBief9jJxUaVWO59qldAQBZP2c/EzW/BaTnH
SmUXgw0QlidwdXk1LRiFZjHuJq7qERl0grAQ6n6z8ubLzNNp7rrCCV+g5+PIdnabOIHg+l4KGmRx
FipiBHJNfCYVx3Fn+E3dYDgGD/fwp09CO9JEQxJL3/DUCpcjBHmLTo9KYQXUGyUENDWr3RbxMbM+
1pfwMhtGpfvEHe50Ya1P4s4CzJ9a5c/GJKCgVNyc1Lae+06CccC2DMFVIGTxuXjfIVZO7OpzrnwS
K1HLcD+WcFCeNa8mt9hAg4q5KCc5yWj7kFlxJ4+iy1Q2tqraGRWc7kuRAy4m7HpQgNCLp8bEooYa
JvZhK8dO1ry08dP6wi4awKvZwPi6CsVk7nCx4koehzLCHENQ2WVs7SzabddNLH47CAzPM7rEvBg7
7mqQ3SiG1ELV2riK8ZaQs8HJNPBGNr094l5A/rEJxkmwdIs7AEqzOKLBzXuhK0dCHyxIQYfYtIZd
P/ykUMOYO/7rzi3k7Oi/4bmioaaOsgN/CdTlVDXyAO+6TflOnNrGueL6H8xpXd9uj3pj/xfc70u+
oWAFCSuUApA2cl+t6NNGD9O+OUhX5r1SAc6juuVnda3ZzVfz0t+E19mbqCOz7CmSDGRXs+IPj8Rn
VSPhVsCC9nv/M9xlu5k8Ut8N9+aTZssb+Ua+EilELp0vqBVb/5JLvpiVpUle1a0ftodYeclUr9Yz
h/gH3IWCO3a+zvgcCgUV/IcvCTJR7nip2qGlYS4jRENi522wSZPca4m2iaLBGYrn9ZhZ9ArDDNB2
QOwQ/nmZ9fWUxRHeGJIEWRjy2hhkn4AsImgNAfp30S/gS9Q5HSUXhOxxNmhKYA7IDcfBVpTsoZh+
J328byTDq0UVi4XCFNwB9AZNcZTFLuDMTdtNpdkh90YrPttNKQpudrwZC7tsHTTUMK3k5o/gQeu8
9fVc3A2GgaFTwDWgVct9vbatAgIgTXOI0D+bzCemHFtI6K0bWVpKlENQ6fumSOLHGPSqriRMpGIa
ywBwuqwdDOq7Q2JtWfIgqaL5vIV7B8Ph8lyVnotA/KlC1WnUpgLwL3Oim6YZrsCU6CrDx5ROjg6h
Ez8sBaf0UlqEaRciA+aMVvzFy0mnuqnGso/t7YzO+GJcB3scYpvgCBELN7wXNUMXLh5FBpQUE76o
8V/Ut8qEIV/qjOqQpW8hfcvAGrb+wZYdAi01WERxaBn8yzYgRdEXCuqk9KBsNEf+nH5J6J/Z9W6G
80tuJBrfXIhDBTpoWDoAADDMy6V5RZaAHl1B2QjFMjubrpM0sBNFMCB+iTtB3xG1OTzYZ0Vo3Jzn
KUnIzEqWaIOUYI/WePJk7lu00q6zx+oXSt2v6VPb2e1T81Z8ik7jxU92YpnL9nJ1kjEKiCfeKJVQ
IW6RkAgKgAupwplv3E5WsZ8mTHcjKAiUxygIhyK2iTXfHUbLsWJiE7RnkiwQ9ECXPtwsDAbuEHSb
Lup96FtUpazR+mCA/zVNWkdH5UUvhLiyhTPk/zj7rubIcazZX8QIgiRoXumrVEam5fqF0Wp104De
E7/+S2rv3VWxGMWdjdjZeZgInQIIHByTmQclAZRZMFUXr/cSH9LoTTmmqKrhikm1CUrnCcmHZTzK
j9qxs9n9eBJNUIsNW3A37oJ0/cDN9HKRzq1ryIIvNnZQmNpBmQWU/3AuaWou3rUgd4vIKR+hXOdA
87zYyiGvseI4qRLYcyo6eGi/LO9Dk2MrqQaSsfHEAfA/Rk+ImlMz+C2ZzKbJ5kCLtfMJ9RdAKxDO
zlT6y5thKFGJ2g9CMYEwS0x0U1d2t/dx5eUGJQkBCZnF5K5ebsgUl5QyvDQDFORi3lul9FOLPsNg
A6606rswUwLYni9lvOVrUyhRz7F9aHhEw4lFTW8B87UXdMxLFCHXoQRAYrHyPPE4BQghuKOa4AdS
JpqsVTYi3OunaL4UyFwx8lfHyhderRHJ1DBG5HNRq4+skO4wrNlm2mRhAtabIo9uuDl7+vqeXJqc
P/S3rKuSkrhNB0k+Z216KqXfWs5dgzz0RuuRqdxY30rYgvsgSmAT6fgXejqX1oqMZhnPAxlUIoRj
PnsIqD3eqVAsgjjrhL6hIJhbzIZrAh/OyiwxgVmhEC6SlnnXKIxQzTRgVPFCnznJkwAGt0X8utwb
Vusobu1V5Z7aoj8Qa7PofH2OL63P//3bBsstZmAHGqwP1uCcq1mbpdwjIG19jGT1II2FWZ70aOy2
DM9beRlnX9pdvF2FIUKDS/9/qyY+8+aVSr6+ERBe6xfPuwuHhwFqBIIaS7g54GhyrkeC/MVSwbgA
i+Jm6I5g5YmlmCgvOaJfh/tue2uvfdCl5cXRHYuQ6BxKSOdAs5I6sxVxK6/dsjA/Zt++HQFrsJUm
WCiGo9z8CYJx60JcPxZYg4xiPeClCqoLCz+KvhMUVwQV1+/vZIV+7mae1txrR9HNncEHVeC2U11d
0Ddz88/5tiCucDlOOphT69SKOubU/ZY7nX/x4tzNOjKooCLrEvVlPX6+fyQlXDqrdJLNVv0cgMBT
Sr6jUnCMUv5YAAYnOMZUugi4NsERKytEZXyeFji3ya+KLDxR+wAkZHLWj4OjudxvEk9S7jVrHrnA
wdH1Ynknbg1OWXl/9Quzi1veCMAldVpNcMvnADi14WPKu5nPmrnQl9l671ecCswZs8CcCEb08tIh
Y9GCLJIIaJ/UbrIPpJ7AQ32wUt06oCufc47WEMoQiuzh+oCGUqaoo/TlvubrnR3pUXILN3QL//bh
XN9EDWk6Bhwj3F5mYh3GWA+t2krnunHmym1hQRmMmAC4aF7u5N7m47dqkcjoa6h0rSMoVhMfJqZI
Z/673jUP7WvnxvdQD3TYf8GVug59URv7Zmzhr7QQdS2e6vPycq8rAFlGh1tFq/X2Nq7dAASeKFYp
mJt5hZxMalCypDKQzm2agFIh7EdlS7R+JWjASv5jYuFGmFgZoyyFcCMSoD7aXSUndo9cXVKe826j
rrJSC8O2oaKC1i1AyiA6XPosISxFAQ0M+Swzd1Lt9tDvNEgd9grOgy1ElvHAncSJz1vd2q8YduHJ
YBjzdqFfOWfOC+8vsYzISc9kVP7S2q6NXTuBrF4/QRXDqR12rzYOVCeLg/67nPDQzZPAkof/5X29
+BULz6IpY6iTMJ3jB0gPd5WVZNAgiNzSCfEL7Lwx89wJETr9Dyqe6rzz/9mAxc6XoWZM6gjTleiF
EPuOtjonK7H3pYVFmiswrchDHVvcYnihA265J1ityQ793+JHaNXeZiy45jghGip9kdeQnS2+aZ6E
tGAik85y6Bi6l0deZMWObuuHWeInju0GJDYUYbLzpumVpx7lcURKVNShk70M7mUpLiW1wBPxr9g3
cduPWHMwq94C0XyXFRt98RVkB8bkgbcgA1qEzsqyhjyFwhQIUUXOrTzaUhL6dZxAlL7ZSR2Gw8qo
I0uV1dfdLtK39PDXXJAMNA+qQQDXgGd/eWUxoKNR8gCmKZ12Q/telP1GILPmgb5bWHigUG/qSkfJ
6ZzUkZuFsTP1rwkYEqi0xjHZ8Kirz4SiolCHnB554hLwGAsszcqqFs/dOKIAVPdWF2VOlEHSQdS8
hjd2pwqOklA4Q/ok12AzB4+3vfpKOI++x79/wlL8hA9SP5VtK2LsCQawiobwA6+HmbcABuUAXMap
CISStiuNLVmX63ME6UIFQr44uIoOyufiY2I8MgMmKOtwRwcn2Bd7fTfup0P+sNX1uFribAgRmw6A
PNqoS3RFrAo8i8YZhicMfidxUy1Vn9SY1Q1uYMlDh0R/ms2Zd1dndWF1cZLAViJMSlHJCNrEjIIn
cWuw6XWGBAtYD/YPwS+gzws3Gg9ZUpJAAfn83B/QR01dwQk9wAwh5PSr2aVovSdWa/P3f3hiFmYX
vjWbyCTENYrMldg+s1rZtb1soSZ2EuXikBR/FWW4K+LIvm31mhy8MDt/5W8pBuqxpTQ16Jf1rnAe
alN/Tg1T2ct2iomZwWdwmN5RGKYOAjuKGWU23Lw1+ekR+oi3f8nqwcVEK2jiIQqCsOVi3ylGNstC
iI6MGg5HiWAMzNh/KBwTV/UuuS/15nNKqmNG63O3DdKej81F8IBtgOwsVL7mmAU90cttICPgujVk
g/Bsqyg7aB+hg5nNbuQPT7G9eUfnwtCVNch2oYEOze0rFYx8KqYgr6Hf2btj6MV+hXcUozxrF48L
pt5AtW6rvHBdypkX+M3k4t40RVn2zQj8aONMzMe8UJf4vYnHO3V1s/9V2LFbvN7+omsOAgkPBXcG
qSUAo5d7GgTo3A+RCsDZPkYhR98NLhoM3pYfuo4456XJMiRvZvQKCrmXdqqEjxI3UKOeSzZY3owD
csY7w5K98SW0IowY30ro1pf2b5NL8EOKnnwppTguyayw4+k7tiPOfxH/rB5LCOtA7FDVFHn5kgn9
RBsJcwDw1drQy39gECI03tQDBb4JlNBNWZHrCG/ey/8YXL5b5aDqVd/hjg1WP48y1VwZrZPElN7y
x9Bqj6FNP2+fkjWH/t3i4r1qOJ9yFgb1OagSsyBPqbpxDK9xpPOakO/PI1yAwFtW+Gmbajpe41kQ
acAMF0xnjeDQ5hy1/LMV/6+uBnDOGbc1J+Hzzf/mTpkRDfDhaNN0+V8NcySLfqvbeh3dYDlzqDj3
CKUZUXhpgvY9n0dPN+e20n2ucsxubH8y8YfMO7+oJ2/Ah8ugn93m6V8SsNSiYOXf/marW4rxKioB
rQS85GVhWDOEKSeBiLdfZoexTCp3Ssp9hcqjqdPcI0Mwy0cejFp4CSfMxBWDH7d/wVViMG/Cl5C+
Ap4BnMzlJjRMgN5OisfCAIscG+7MI48ogwdIqo3F0quaymxrps9gNABi5GVNxRj0yWgVKK6V+Tlv
6UvJwWAPPsXqVAjBESMf3bQTj1IAOoneWX00WspQWrHcP9TjcxgUdp9HJgkqf0g9KfispuPYhb4S
RoYZChk3UZmzQCa3+/654PVeyuS3kqvYQOUo68AEGbUVd/yhVaWXQY9MYRa7UnMzbQD3Fjt6pr1i
Niw5DIikjfgYygrUUBI4h+kVuLb7sNA8gKytjnzc/gbrJ/HbxizelLhr05xwfISYBy6+uZfImQ+x
ShsCIRHllkB0MywKl7WdD+bEi7F1tVduG0HnDtBBNLHRoVz4jkhghThGcI96C7Kk4gvt1lDiqxYP
WA7ACOPLKxDavqrO8NQgJI2j+hzV2QsD1F9PoI4lR+e+jt0AECZAxDdYJquL+mZysatMpUIXsaQ+
iwUzo+4tIluE9bUQF8V/RB840OL1YPYe1JUSUUl9Tg+9HaouRMbwYvo0M6MWOKn+Jcbg284UP1A1
3Co4z5HUIvYBOGu+SXiwAYZZ3NyJS2OYJPD3bRyddVoD8d5An6IDjz32pPROSCpT7Q5d3p+EqIPe
d1J4tK+eEk3HWDjJrow4BJFK3Nh11MNWfhiIchh5L4PicOXTMOh0YFXa1Wdpoo46SM+xArGR4qj2
0KHN6cOoPkdK7Wi9du6DzyxVzYnIXh1PeyD8nbQoTEVL7K7UoBmqDpjyBmp38pQImqU3mZmxDPPs
1NhmrPEKVXJBf8N8E/1DNSq/NyaLaukTbQUTU0eFuT/iKuVnBlBeXZYei96ylJmJ5McyAxy3/UPC
yVbxlYwYfzU5dC2YUOBAyw02z8j2VRrYag62hIiB9JmyT8bAYZGxg0R8HXQQMmJWDryAUKB72JdH
JRR8UDvMKv1IaO/n/R9WD15YiTtDnHZhn1iYc2pp7QsQi/c1RgInQuxyKlpB6hdUsydehSYewxOm
UPweo8hM9MgOA27KRmsKwWQ1xuASGmJ0bONJeXWXt4MthgpEGd7a7FFEHVL+oWkpZPczKOYCXiMb
QBrcq0kGOhN+pyF/zgBFpRR8ALfsSmxQWhtMdNdDc4AdTuqTOAl7IQMfJT52IlAzmaNB/ybCIOOy
FndpzZzWAC6pR/ptBDXO92QFDOMlFNGmQubyiO315q6k6HdAAcnIMJP+tr/U1pwJKH7aV/9oBqxf
Ployrxqjl6sa/eLBleI9Rha9TYWvcPYLvdBzlv+uC9QqlL0ECDSmE+zibLCYMDnJBFkCWbUjHT8+
Ka02uRcH5kwTmJUh2aXSZILOhwRisEZ+SNS7lGF+Bn8XVUCboRBRdKObjYlF8BBFIOdj/KEbEbwQ
IbRt48AKxxNeIlNVDkFIHVHkdgwvPkiC2yZIv+LUHHUQywZMw5gE6DOPaETNr9o+S0QLj/xPiksr
haWfUbRsVcxe5erzNBy0AspxsuDJHGM+5aYxxeJeY0ioCvmxiQFhr/aD3jpxYrhaRA8jyX90pPWj
qvcD6E7c3n66esFBfpkFb1Eo/UpAv8VmtRDlZW8Mc2wWmkU+IoQuzirS3UJTfWOU3GY68Jx6eV+a
/XSvcLBlm8hmQ2T2vSdXhsPKUxW8VMpDzUZ/ZOK+jzsvjFFMpi9SRy1KcjODUF0J0U2ldzsamPGo
ezTSnwdD2AXA0HQFqBgqrnXXvQal8EB5eqxEYvGRWpz87cEfHBSrqIVDTyKMecUMW+VnRH62UWw2
4FnBe4SptCNiascG8W5v0drTA5KQBgUOBHdXNc82bcsajaU5tPwxInKNst+3DazkTQiKvzrd4JNf
IbSyltV07CCVgpzNTLXpvlfzu5glXlnfJTkskrT2xq1JrF/Z+/LNQcCsz1PcEC4sM9FJ1EKmJ9BO
pyb7Ve4kK3MSO8TQ7K+CRu/p5kw2iJwtJN81DQfhwzfDS3ZuoJK8QDlsZnIMTvLeePyj7+4NCxXI
bk+RmnbQTqRm0ptQHPkveu7GmstBVRnSJiANggs1v8bfzryg6dlAIhSzRpyxQW3e5bzG21V4A/kC
4oXaaIbym5hoZlC+lFAQrocDjZ9DcmdUDwI9slo85HJv01z05VC+yxvRh7c/SkrzCeWNnazKtqJP
P0oDfz8o3EAQbEDUzvMfHjLNaVN8VGrcj+FRTs5lcRogrkjkA9efCgryJs0dCQwTqgVHpdnlvWQa
0zGJ9obGTaYUh1AGvTPS77ShcIyqcljiR91j1pZOEQb3XTgeKdW9Qj6jxGyG+nuZfo6p+JBIr1LD
bYkRmzDRDFKGCXqOSFI/pa4h1yfwCj7EurFkBNGhnDj69MhGDEPIo7+CMKFAjM4wLcGM6syhfS6z
P/3kaQzcTh5agvbEWqh3KY/KcJKG50F54YW8cRe/8rirQwusMEYiYRQJYMqXn45KInIZhvJJzfJj
DkpTF9tFdK6kR7XXADFCd1wT0MlKocDZ6W40xA9F0dwXIo2dqo0PGS19pTqy3LBB3bRqQduLYeW1
YvdJZXgSRXzU+iLdypZWoigZqSF6zwDTATR++avVJJfLoTa6s5jDYZWFU9Ha16bJue1I1goVEGXR
EEqiVYJocrE7eheWclsS0E/2mttBwXby+lfm1c6s790ofjQ4W0ybtRoang0Us/S5vH4lL5CrPeQ4
MD34nKYWx/9czU1c/T4uXL2yMSt+J92RYRuStPZuQbgBuNkZg3xFaaBCQIK2xggcBFCDI1nDqTsm
dv6R+xhDq/xG4qv4uUe3RmuubjHYDABiza4a2fblp4RrM/JBBq57rquV4C1GT/lrY+O1O5Q/U2/8
p1BT/EE8Ofh/kJvRt1mUTtCKB8IVEpVnI6/ua6l6bMTPShK3ICdrHhEcckD2oA8GAti82988Ykeq
SuA93oJUM36klfGzrgR3mMbGAXzYBrUbaMF241JgBSvXAnkFBMlmIO2V2n5YZ1IaE0z9GSFVmmml
KdKz0Wm2Vu21PvD6jP7ALG+ThPKDyu7EunSZ/qgKSCoKOdnn6MvpAihdGLgTRxAWi5tdXH0MxaNU
fcY0tFQcggHz5wliMODnLGmQd8XoZJU33KFUdCQZeD70Ta2IR7TCz0vdU1X+pBvjgzbqfyAvbQ/N
IYmy57HtkOPea+UdJ+whVO/TUO9Mw4htDXqu4H5oUWkSlb8GqmC3Y2XrPTdr8aVWMR0ZCpB9EvkV
QyUv1sxG6+7TGBlJ9AsNF1sPRkcSiIvf08d3HTmn9BiUgRlF712X2KL8ClFjK6g/uvBuCH9n9EkM
plNLxoPO9hPFDA6IdJK6sevxMeWSJWmHrn7J6THr3oYytBWZeWWeW114ZsSNyZExsCuK+iXkYm9y
5W5oH+oeq4kRHetKtp8whIBLp0mpMU9IOTTsR0uAA5o+4s7X2z9dibwne6wUcJQnW6wTK2KCkyO9
MYR+3yZ3GfBQVVb6UvuK2hteynMk9ZbRHVLtJUuhAVd/KrRzebVL4vQx1LmtS4HXyvythAQL72QT
omfWbce4dry/ZKjxbKDguSxW1VolB43UdOc8HpAgpeeGSbZaRoeW8VeJg7afbyrOzzdz+VJBqBXe
GIg4UBYWPj+qQHTM5GQmeuU/0E0lPn1EaAVV6lO9B+IEX3MjlVp1xd9MLmN5KExWUjXC5LCHGEEG
oFNhhX+QGv8mluqm+xYlMf/2zq4VPcGVAxQAEjNgYCyLniwYRRZkkGxmU+2WSEUzg5pBBSkZRcg+
koQ7etK6mPTo0pKBLNUKG992LTyH/fl5RVMbV+bSddVZjxdo1nppxdpspdTs2Z/ba9yysECv0LIz
Sl3KZo0A29BjS4m3ZtetPWboq856SOBQX1HlKMpbRE+hz5kgdeftE0cuFm8Wc9bWMQ+IAqgBPa8r
LFAj570RSXgy45fBwcSAJ66bkSvtoGL+EPnQVhDeNztsKy4eSK2vrj/gR6hIXn6dpg3EuM5iRD4e
d1tjNzGzLs3CM06d23Qed7SXgVkYBijYwcbBWCvoXdievcK3R60I2lYPdLABZyHz6lTFlmoZr3Ov
qEe6+aM2aytLXBALtiyvfE4YRnCCLwly2/LRFsRMj8oKLGCj3nPMmJ0EDxIxW7d93rqFg7mwMn/u
b8szMkSUKWYCIxJRvXoH35/eA7XpMq+yRc03Mjt1DHu8J2d5a+zQij/FOYWQAVrSImils+/7ZrrI
5EiLZcxi5lB1C4rJpI2OGt4BKEe5d7KtvsbKwcVgRYxVAoEJ6I0lprJoOYG8tlSdh/5XF86Zz+vt
G77ywQjICioicwWt0iXMyEgaTHqG0DEQVQqwKIY5JJk1Du//ixX8dQBQYGyZcBelyDWY6s6U4fmL
bKECL1wbtjzyl9b74mBgNf+2s8yvRUivygQ6+ucmqg4yUlyN53+GlHiQKqcKcnyILMsGqHrZ7yxq
/dBQzCyUbTF4b4RXoOARZSl72idOBEJmNAHGLd7HcY8yF7PqsTDBigWp6oEmqcmND9qUFvoNZqs/
KproalOFARYF2AjEi7qHgXZ3elBYdfvGULqZ2lMci2Y5/JK1IyZtIBnap/l9VCdmVjyKSErrXjUD
UqNtRWzaMBNSv9aQNnYV7/IyApzmmSevOQ2gyh5aVfQjFbifslMZCzsEXVY0VkdSJjYGC1ssCKwq
PWkKSsC45cUQW9BetHLMe44CsDX60FHIUZDI2WDQ5KzsEkJRfQk/yN65goLc+Njz32DWmESxWkWz
uORNxKqNdxkTA8Gim7oUG9mj3HiXU1+sMeqr3yshBt6hdAoNTdWMM0B/iydWQhi8fxOgWCHTEqrF
g1lXL4XxE4NvzDi61wboUmmfoja4Bj5OBkkSceK7GrWAdhTMNIkxduGlHUOrCSRT01EYrzcSjRVv
cnFoFqkjB0oS1HiQETXZUdvWNqBIPRn7SK0cKcqd2zdh5VWApiwQWTOkCPK2C2N1h4m1FYfeTQml
6LR4ywwBY74/Oz22bxtau9gICgDJQgEPTe7F89MaSRRJIodaEYg5UM+tIGuhxNPWSzN3n5Y37ruZ
xUsz4k03Ggo+uLjHqDKrUa156GHwhElQkPExtzAka6W7LwEBTYQbnqmBl/4XWAQCAX2tQuku340I
9FRTtrmv2kEIDDNAoNQqvcCiqIWY8u72ll5TkYBcmdUL/r/xeTO+Of9+QB+WhDAOv88hHeSwu+wE
DIar2pLq93+bA+b/OM1dI1jh0xbGZOXkSF8IPhWdbqhHLqJqTBKLBrWMIUrcUhOCOielEk0tia02
3OpMzH9q8VFnvNuclwL7dDXTj6gCLQDMmqDq35ilVvu07uxcjh6SRLHyotn1CSBJQbHRc1t5W2c2
PDTFQI3Qr2o4QZeEXR7w6ZzLrSXWrcfDv5n8UHe9LZAemnKPG9/zeksxUALCkIDYzhyCJURcTo3I
ENignoIcXrivzgHvfowSmLR5X/xNBeIooWrrZf5i6IPdB6IlTMNoZnX8UEG20iwD9UVqtkj60vWd
AikTP0gDjhIzOpY+Qs6rcYihdHKqu9RRQ6mAFyZ2yAunyQMUBXruBi07kYx7mOOdoa5an1EV2ifI
VnuMRc5IaPVljUkdzJy03hJ76IqGw0ejEFCDyw1Hc+0+8Wtn4BrCIUQp8sLRFEQMBQEx4QnQLjMW
oAxUQmFyOg8KHlZxi2O5Etpemls4nCmaWCmminGqNPKX6OxO7Q+pyOyYRz4Ak78avbfqQpbxlAW7
nid7NOztXDdQzhWI1aLkIjdbui3rW4CKOhDGIoA4sy/+5hfaIghZmqgQT2sPBuQHpEz1NehvRsRw
eGdsPCFb1uZT/c1aDJyvrJWwxpFbj2Fu6yg3MqmwGaRMxU0g+pq5GXGPUtWMl1pm80E09lxo0/BM
ctlSi9BEYmErAn3FzBcXfJgOfOjxHDfU6pPWn6jqVPyFTblbF6OnBPUd7bq/tB8/b1/etZ8F3bh5
fj2uAmB+l7tA2ywaBGSLoNgPZkhQ9K6e9UGzUXbBu/rrtrGVXB/svnkQ/FzmvWblaFJXkLGVwrOu
JDVa6oaTB9Rv9HinpoHHJJysLvqZsGSnlA9ysSW8vAKtmeUZUJ0k0M9BDXax2kRl0OQDQ/KMghh6
9mBXBTazeOZhtCu1JL/agGVc5x1fchAzrWrOl5dlI7XSqrorO35u1cAMk3uKfu/tLZ1/8eUbc2lh
8ZaOKWrqQ93wcxjRvZrKXlvc9+g/37ayAgZFxo9oC6UFaIRcVZFzXc3Ric1EDGU+ila/Y06mAIRk
GVCqZPflQxG70MLdsnr9sMxW8b2gSIXC0DJKYaSdRjLAau/2Np5MG5NjH4t9uEcCboFoZXdQdXyV
tlRRt8wu9tTgcg8lZZglZ9XrTsTXcl9KvOmd7UQbSQ0zdc2c7pTSIRu3caU5gBVDoBPIWw3J6pLS
OCS6MGpywdHZJB3qzfaMg2Ue8VppL7mtta0HunZEZwVF2IKg8hXYi42iHkSoCJ87eNqGoUW3qYty
/RDPi/qPicV+jjL05LloTJBlyHeaW3m1H/3iGP8LTLZN7dtH9dqhXRpbVBbELA1QSIz4uVYxAz5A
GiV0u7FQXK1nzz2hb7fNSbMg2/ICIsJAZwX0OCjnLOJJCqRtqTTqBElI/ha/amcMnXMaoKQRz+p2
YyenPLagvA4PM1Oq8s1G1toHnPki8z8zDGOx4DAYalIj2TuHOfj8uqlhpsLtNa4ECyiafDMx/4Rv
TyURGl0MSsLPUWFiZCGxpT8yJDWcyK795g2d5CKyUxSlmdttidhvrW7hsali8KRXRn7OhsnnqE6J
2QZFbOW2z6xewH7nsiZwe5eLo1UkBckY8nNaUzMuPU1MTbT0TY1uJMgrSZd+YWkRc5U9GJyDhHuQ
7JLPBhbmPjnIAv1fdj/tSi96Th/nqZZQDn29/QVXXglYhrATnnmEH0vCn1Dn/aTVMT93HRjvomjn
6d0gbr3uK/ccVjQD0qE4LFdF6ICQslE1vEXgX8Tm4CXw1wA+OvRvC2bm/9A4QCEPaujzP5BSW/rK
IgDFXYQwyTlAFaVn2fNQHjP5V8t2pZrumhmIVnWodbxhJLFzez/X3sML24sboTKx0/NWGM7RTvut
xWb7VDzEeJams3DU9uHbCPzH0+Z7OF/lha+5sLq4DJGgaS2RYRXjJh1BEUJQ30YoGlb2AB1nWZ2c
gDAAzESzz7iTS42lBMzU2Mvt1S/zWgqhMCSXqD+ifIzUalE8iBOVFnxmDCW1ZkeAmqQptbsYU+oF
jplCUOXj/L2V1ffbZq+oyLNdA9035JpoCKBbdHlTs0IWRoygmGkbxK325X3fm4YLPf4H5hlOACkR
eW/skzvJp+/oCQAZthGQLJ3R4gcs55MJYRcI9YAfEMSxyaddo2xNEr0KAL5MQFwZFSfo/UBt8XKN
ypSPUW2A6QDSGHElJ9uHIOa25hQ6s3ZD7LZbip/LcgEszlBsiNEgIAccYWGxM4Sq0QPIOdddZYeE
3edxCpYzZCvSrHJCUkPdOPi8/SmvXpR/GQWPFNmudD2WB0NLoE3FAP4HIcaO78pzrZvJEysskGJk
D90OYOXM9M/AbXnD9NIVLi0vbi4PxXzgISynsW4lZWzq+gyJ8jYWuPSFSzOLq6pnnRjUBcwYUDjf
l26mWpg8VDuCp/ulFdpQV71tcXVdQLPM7/QsrLq4lCyFGlwMMOgZJMf9hLjVgEqAsvGErVwAyIn9
x8giksOANLWGnFhz5hK3WvqgCb9vr2LlMELAHPo5oMCgMrns9tGmMPRpPoxGlACMNXosLE4owd6P
FXx8GDrQjv2H5TJ8KRkkFJBSUUZBpW5x/su26xhk4AAf5slHrv0VAJHjfLSMSn6vgd6W44/ba1xx
n3gfvwa7A8Z4pRo2hF1IhQpMI0Ur7goS7lGStPMITpu3Dz0R7rJsBNR32nier+phWCiqYNCoB+wN
DONlMhqUadO24ZSfjUT3O4q6+ZR7jTAYeC2UZ5bJxymuAgf9BUfkoh0KIuDSGljcxe9EBFp/pIPm
6R1AHxLvToX2lw/ta8m6Z62Qf4/tVn1mxRWiAAMhN2QOc79rWXoPBtp0RiiOJ4FJDuFQIauK7kfc
6nek1I9jsBPQi2GQxYDmIXVF4F3SQI0wLSKzb3+w+QR8f3YRNqGKC2mnOfWdJ5Ff+uSAJxNJjJye
OjG3ZTl61QO/qBKbYyCsrAUb8ejKug2gW1Edh0PGSIrlupOskoeo6pB4qqhIxGQHxIYLhAImz8q7
SWsdaPE6aY7KUPm7UqjdC6Dkq4P7TxcNzTlVBRQQEjTIDBePLZBisUKSsTslBqbbNMyF/OgO4vd+
HgzvQfDwj62hKj9PFACBBdKxC3cZSXjahTHgJ1QgTq1sk/axC+uH0jjkquTctrUM+FWATEA7AtsP
12FWSbr8nF2sNSj+xd0pCh+7vr0v22RXYHiVYWyJ0Fzhab5MQX9mZjpp14qgdVE3OlOC5iS2sWX0
UmTJU2XRqbKBajjQ7C5IRxf8YiAI2HSK+syplIMAnja4ZrcXvfTc8y+hqLlhSAUWf6WDMeQZYTpj
7alDZ5GqzAcobMPE0q99maAqMO5z5IJ/Xe5rnVIxTkLengqAwMouP/aZuh+awRn6Ed1H4VyqkImW
2IY0zurK0HxAtRB11StA72TEQaWpZXsKDP01FCWvo8rGiVlZGcJNFPHm2afX4Ea9TXKmGhFWRlMv
7CF/neMr9rE1JfkrZkA+xAm1jS2k6PJFx34C7Qt1V8AWkLcti5Uj7zKMY6LNKc3e4/ED/RSHQ1Pu
9rm4wtJDBgaVWHw2BSJa15zTqG7HAjrK8Qkzcc1UEmw5R14hSLWXZcVzQZKXIhN+SFrkgpO3xxBA
NyqqJ6lgHuRHfkpZvCvxRnRGbOZxN1gQwfuH7/PXD0RyjlsEzDnUPy6PVVBP0E6rhviUN9WxHqkv
RacAs/NK3TZyQHPKDXtXCPGlwdl/fK92cGARkxQGW7tJzRAjryBkBvUGoOFCR92RR/nYGGZ80O9D
r3NnjToI5rwmTvWee5vwp2V5CT8GdVfkO8hxERQty0tJzaemb1l4korU0qToEEVhaSlNZ0bFaCMb
x2jc/pcBWWgubpS2rk79pekrMGAuDmNU5iH8pOYqAeRyqtxRu/gwNYkVNg9DU91DOmzj3bn2mV9m
EcZCr1ZDOWbhnnVSk1jKivBEKqhiVOJZnybVihH7FWQwUz2wBsBC66Q8RgSs0WRq77hS/IDDAS4z
f799Pa6cC34MmprAYUEwGhWNxY+R2w6Cp50uHBkagV0g46D7ty2s7TIwUJCNRNcPfa/F8ZbkUUmB
5QlP+jRahVS+NvDT5kAqBKHyCRjaMmkOYzVsxDRXUcZ8sL7bXZxyI9bGWCxgtzVMHeP8XNoCywfC
42BHjVkAsm0CGrzVrliGUv+yivY/bjMg/8tiZSpXw1gOOM6Eg8NIu+j/SPuy7kh1LOu/Uuu+q5pR
wLf61gNDTA7C8/jCynTaICaBEIP49d8mq7rLjvBy9O1+u3nDtkIg6Ryds4dAk1DTsajvgUEIFsCZ
1bTM4mPq9s/xAEvHyY2m+EnOq4+D4Fg7B2BLk4qvNe2thjJ8OhVnsrYvBwKpGRkMbLxOysBFsrDd
TUJiA/hwWD5lveGLDD2LQZzpKZ2EheXF/Xuk422J4ktnmCNGAm8+mbnvGu+aOosEXm5yJw/uwyhH
Oa+bAbuvSYxCBs+fbRrooxvBdxLUxerAWnfvuF3EuyzQ+cJ+JN16wMXg+61x5pn+7uZ9OIgdMmm2
0eM71EicXOPFg02qic5pQc7ZMfx+aKfTBZEAlWCoRx/nn4MpMnCFNDxUlf6U+mHWqxsFsepSkEDY
JjzHwQEt5JrO7Ez68uUk0ZAEgR89BMg+fY420OQ1SMWt5YSRV3kt/GTBbqEUret/VS7+92b4MNTy
VT48T1TkoIfr6STW0mY7CXZj1ZZvmPxMJeKky3o8ztGhOYHRYzeJSeJyK7cFnMU32NtdSNYQN86B
KHX/V1viw8SWqsKHieVUF1U+YMDai2dPRC7i8yTOynN8uSdgWYPmHNzeTkCe8DMHU2GmJHYJv+K0
h94J9+4hYxAaqVoRq9g41RxbtoxcLq5kAwxjd6Y3+WU8+vAVls8/zBTezxYRmk1i3c780n6apzMX
sZMWPbJNoHJ15IM2Gq4nkk0AkYNS3FB1GOhrU2RRDjUGPoAC3gYNQVnGAO8QMuQz8h6IbHy/4b+I
/RgcDYTFVQNI9uNcj45Fh14TBjeutZ25qkMkXM9iU+y9dQoqqXrM/vLuQ1aJzjJOOpAPTq5F8Kc1
rSlv2wOcZq4rVu8op9DDhypAKo0zszuubaEq92mso3fHEpG5k9NB3wSw0qQbd04BHSBFV7MmoFMw
3TBXnlkuXwwJQ0swVJFHAYp2nEsRpNUFpRiSzEaUAq3vjGKtoSeAzeLbeXLo3TMJ02mAx6oBwgPR
DsUSFLA/L9CJmwoyGLYZp7kXDMYQOrkHP2CAoifTn+k54OTpBD8Pt2zZD/tBd7vSlUlixnn1TAH2
Harrhurr1KAXuRfRqX38foWe7r/P4x3dcXlrNyWpiRnL/L6xnvRz2L2THiFdLs9g7qKO+0+5wc8T
Iu3YT7k5m3G/S67pLr0olz4y2FfPCfJbFXjrHF4GeHFI1M61N05SUUAOHJgnQC0OkIuTINiwoUX5
hU9xqXthN5i3YkyABa3Iqm0AhTOAnMuaVPdFekZD4OSpHg18FJhazy6MAlYVsdLAGa/JiqNV+f2L
OwmzyxAgU+BwgT7KSZhlwnAgQYghHHPy63L03clY5xKeWeWZ++PJkjwa6WgyCkcNJKowkiwsgLub
GKXrVae/9T2EKcsh7siZqX312uCTgAolBM1OvT+tJOH17JUYEGla00J7ZITYhnzQhhsGVGWZm/4w
3vz1xwnwLIoi7qJRfdymykeOjqOJMdPmrUOiMllQuc+vp/z9+3G+nNvSC0MpEg2/YyKMGAVowz2b
4haEphyqLKzKbpTam/Oq5N1q0shFn6br7wc9wXQAMgo4BTjQv6FqaEN83oRFY8PAHnSruEmNVUFK
5jMvS8Om46tSGD9m1OoNeLt7OovNBu72sr/go7lLHcDt6fg28flxgGNNRq1bq2hDNsrALrro+295
cg+A/xROCfTtwKABK/HoKJqTMW3mUTPidIFI9rfGuEZB/kzM+nKQhe+IFw283PH9iSnI9JTI9+KR
H7IaHfY7LX35fh6nO9OjJgoceN7o7p7Q7zwLBj+taoxYQ7DgoHfOte91cwDd6TOTOdmZKOCjioK1
BM43NIGPY5OTm7SrhRU7hRZZXKwyKfxCq4MKVKca8nVz754Z8mRyy5AQ5ACpe3EzOWbseA1P8YV6
K7a8Zp8piCJAM4YZdcSdM4H3q8nhZoh6NhzRgLE8mlxBa9o4BJEpUZav9/atInKrW8Uq89ytaQ/X
aMaG37+5k8WByX0c0vi8TcpSlJ5Xplbc5PcK/F2KUkLiOWeuE189QhNiG8A2AWF1Im4CgZFCzoNr
xo24s7DrGl6/6A5kwmz1V8keMPGATum/h1qe8YdsYrCEUw+ABceNm15IY47GaghSyM58/9xOOnG/
x0F6BPI9gv2J/dPQWDUAvo4ZLz4J092Kln5/wCG66WLrCpK4ix5sDZWya5Tqg4VlmF+fFeL+8rEu
zu/LgwU89ej4QDsr5wMwwXEXoTJ/R/zpdnzLbs0bfe2txzvnLYs8cl4wdfmzny7aeMSgMmOBQpMb
1IijYUcyZrVZQ4PPlSzq5ybMdPONtebatJK4d6dDMUBNxrjp5byuzGKn57ApNJozaf/pLQdfAx1Y
oL7o0l48nr2mdYWWydKKaWVBgWvytclZCc+7KhiLCq8+5G2/Ik620Uh25zTpzfcr4KuHj1YMWooI
3Kdue3lLKauBSIsrsKMkpESy3kWZ/83y4EL8vxkKKFpgOxGsjyN1qhClOXzg43qq89CyEJbSauty
el3gKntmZZ9k/3iskHhbJPAgHwnm6ucNJDrLgO4oN2Mgn/3e1sLMmYMcosbEzXedcbbS8NVzBGzd
RG8GbtUn4SkxJitNJ9w2ZBqxg/u+9EgDuKGG3bNdRSCTZjeJDxLMpuJnzr4TBNiyhxejn0VYA9Z4
x8+VUKklZMYrTPhPXCKDhFU3PQBBPkuNC5pl16psQtKpB1aqQ9qyXaWgidOM05a7xkV3LlCfXp2P
vs/R2UW1VJ+FwPfRdvWVsyl2yD6NZyDDQuHPMag4AGv/+utLC/sH+QcARIso/Oe37XSlyNomw+Ur
7wLhViEUCP1WeqFht2cW1lehBoaKqJEBu7B4Hn4eSp+KudF5b8TedOjBV5udwXfYw/fz+XIQaCjC
7BBU85NjGTtlGEqnM2KAvHxavHVK+EScK61+tWZdVMBxywOd9YSeRUcoyWagy8ZFCpIq6E+jPoea
cVP/VdfXZYWCagFIF0SNcCM/emYz7Z3C5IUZkxoqXA0sHoZF7AOglr+ICjoa6BgWZ/O0UO6IdSDH
C8+6tyCP9/2L+epY+TCT31KyH+KyUeQabA1KMx7q56yBIqRclDTHwK6zgzOfA5Z+/YLAN4BnBDqv
xzvbYQkFCgdwGFObAB+FqFxJI5Vk22JkZ+LAycV3eUVodIE0hyMM2JKjZZ3wvNd0DCVBXM4pgEfV
mXdzepdZhqBQnsM5ufh9HK0CnSodkDduQRMmcG77SN+rON2YG7YuyKobfRsuW9ZK2+RrAdq2T+rg
rC77V6npAi6EmjjS7hNreEIb4pQd8sQuojiMEr/zQf+DslkCdRpfvQ5wbtEnv1nDI4prMEo9V9j4
8rBGigN63W8h0uNrpKyczkr7Bg8hu4Z/GUjiNWDJSt/m6Kr2fbdxRfPegLgNmzPoCE0hPPraQLd6
HdKtIK2z8S+LLyybBhFroSMB7XhCRdIkpAxbGxlI8uJcinAIDYhL6D+TbRF0q2rLfy2i9ecNrr/a
Sh+HXRb/h60kraR2MCMr9tryFWXzK560EFUutkWpbvPm3FX692Y5zvcwQ8wPl3j8x9EKLwaWlCU0
SWP9dnhy1MpcaXEXu9ssC8h985DfZJv+0nocL846kH616j6OvOy9DzPNgZ9ovQ6lQWg6dtqaLoYA
C1T4DcJp0BB5Z3f9XnvSQvE/UA75cmwUsBfDXOhOHJOMXc+sewLOXdx3bFV1/AKFtcjmIkwm6E/1
j9J1fn5/RH4Vu6Bm+l8jHivMM0MUXjN7ZjxVZuDajy7k06hz9/0gXx1XeIk6RfzST8mCeg9isYkL
bZxMU0AF6B/n6p9fjEABykJNycT14KSNWjVSCA0ErDifeWgQSISCsPCXJ/FxiOP+qUn6OXGg+BNP
OXgKiQb9lvX3I5wA1bG3MYQDQhXICac6OYnB3MzMOsQrWGXxXX+fXRbXWcgC8oLhgiJMV1lk+E3g
hU2Y3LSb78f/IoB9Gv5oj9dcOaQYBK6XUxPq2UHkPEQUihZ54P/bSEf5vmlBkdjgmCg2mFUAsc4n
dL2fZn4OvvbFsQUCJZYe4Jdo5B9jy2zdMkfXRQYw20gzXdufamubg6QtYdiQm+xMN//L4YDCxw0d
vBJ6TB0XktjtCPHJuOb2XWKoCLV+I2NbOUPGjZ2p335xGUU2iGktHSjztALW1XZd5mUm4xa8hmGL
Esej9+L6S1ROzpHxjNMdtgAtkUqDgwxY7fHUeD6nTe3WHdZmPvgiJHvjun1Y/BuquFgnewcwkFBu
yP0MmSofZs1hfa1d1MG5mLzkHZ8Dw+fvYXw+npEBK8ju43uQ6SptIVpcUV+IW04QbaUKaD5Gen5O
xu2faMDjYZHVgaEE4wokXkdlstLlhdIdU8ReWoZOJbduWr0g2Ee0hSaAOYKVBW347gK1IF/jb4W3
Tzjsq3GNkzyoq9i0siBx9hIgLN3eOj2BvwBEUDsZmmgqJOUtTXcVatXw5fJFkt9WUx+kYM231ibJ
8APQ70vUVtcexdBvpJFvAP4Ji8wJE8AoNOPKoWJXG/mqa6GiM7EAF/XQbmq/TbYu4A+aVV445U8b
Ct7lBM8vXLgGAisRb2+67/1w2Tj3ykzDjNy1Corra5keOhHNruET1W9yYW/sbG3ALJaJdan2ZLgg
prVKGHqt8NADGTTS9VfK4yq3QjILdELjeriea7QQip+icjdpA1EO+AGUjukTE6kDHQLDa6DdxyBA
c+3Z9w256clO9x7sCYVIakGHLN2kor/ovfuk7p/HRAQzLSOjRIMQxR4HVf10fqZWFRQGZLIlyLZQ
gXegP15D8K734r6CMwR/Ld23oV41c+cTyVZDwlaFGTrOS548SmhLasZ13VUhKeG2q6oVoxcDZNFL
k/rl8NzzqE/JPgVQBmXzqOYGguSTHA661H1aFaukW/GhWpH6l63VlxQve7AfoRzddpDuGNha6xvf
AgfBlY/daPporAYcKkbO+KIU9FnmjVX9NKFT3UMib1bvk5vHjakdrLl/qhnbcioCbfA27fieFres
e1AZtMNwWhZ6s1LQqfdwP6uGZjU4P2aIkTQZNCohygvNVH/q30pzb9ZPwqIBxAkCZ6i3TZZFJrsW
wxBJaSB9niGN9NOQqd912RWxtUgbfhAzW1FQGVyt3ehWDUON+6SBugQna8Lay1qrty1PN3lj/iTO
mlR5VLTGjpuy8MlkQqpY82mvduidLW4a+x5vi0JLw/ZUaOKJll6z66w5BJLAb2a2osUAWZN3Y9ii
/OdP5NlOR2DWJcS7yUq3bmwXkHUXIHLxoosBkonzpWMNGw16kd1gh8R+kAkLW+OaO1eyRysFyqwA
HASJC+RlQsOyIKHXkj2HQIeFeXCjAjUJrcqLsQxTsYDzcNGdsoexrGGWkQc8V6uywZmW4yV799qs
H+xx6+DKY+/pOPjwPfVz5Ya9tlPmr0LlWH0XJjo31nBH2jn2xtKHEP9aUkhxmM7BGCzHL4AInaxG
9zmUOXrtvkGFUgNOPpEX0oL49KhHdVGtkwRgWNligfZhnzebPpseWxNAO2ODnAZCyXIlLboeyipq
XLIGYsbPMxKwVt9n1EbdATzb9LGi4NniAlKYepxWZTiLec9AJEpG5peAEdTpe6q1fsqKJ8PFAUWS
IJP33P7l0m2jv3DxJER5xTTbT+vuzi4vupZBN56tmAPsLoc1wcFLV471BJ3JVaGjWAaNq5Ey38u6
5zJjF7oZwVdrreZXFEh78agcGkwOu0gYeKvFhay2mvM+FVfUffPG56qHvxr3mbtp89d5guWvqSI2
TushP4w4K7mz4yCXSY5nqJO1chO/pW+9wAnaYu3AsaWSawf3s6zT9h55H03oQevdos/l2HwNPZAW
uiBm+m6lxZmk7Ys7IqxiUXUHdGFhxB1n0IU3tvVMXBFb0MLT91pc3pLICew1JGsO9S6/7i/OcbbM
JcidRKMPYx5Fo7RLmNYojLloAZt7tUPQQyR2d/p+WgTMg2znhAvbUYuKiGDtBfMabE8HaBj0knrc
YPJNsRo3Z+1ETi8weBjIe4AFQOn4xM+cuGWTSY0sD8N+MtrAdDdCRsWG7YoA/Qkwvu/AaFCAB3lB
dlHu+jMprO6cJrHoZIH/sxAJwOg/Li6KjFWlxbQuBksJYhPNlV7w/TxBH7A0g6W0DAAxbpGzn3bj
ocxfNAHiFPnlOrdzZobgqwdjPftMwSVJm1GVrH1Y2oS0n+/b4d4y0VMx4cbniMBKn0yRbypI5ipo
0zEcoVSyDe9ATOSXaQ9v0ha6XIytVV5GhWVBLN2FV8Tr0CF42cDKFxeGpdYJMPbA7GZhO1wSLGzT
g0OPuXJ74FyZvYZ+TtQgQFL66JXAoY4Ra0VQ0Gd3qcQ0vuxuR46YMAAq01y3+hMUopPyopycEDQg
JSFDx+s4dbObFPj82b3Rul0ri1VKtpN6ENyN7MzwZQG2ZgeyltWMN0hrnoV2z3obbp1ynfRW5GGb
L6pTlQeFAvGWTshw5jW0miNYbEFZuAqT5r5ldxbIfXa9Tcd6NaYkMD2I9Vk+ctRVbRWh1FHRVwli
Xu7TwQ0za97ODaqMLj+YVetrg35BJ21tjj2c8LCKp5XR3IkGAlQ8fSQi31e69sykHU6lfl0gkUlM
GtHOCUHeQo+00TYoysAeQkKZCy8ts+/d8jov5HXfZRsxmCHIjoe5Okh4cLXQkifsqkDSVZs6BPRw
gIlLVSUXZYp4KY0rDwgI12p2VBMv01xHM+x46KxWhv0KWrw/JY+O5hwcKe+440YSzNdK3JbWU+3g
OO9NGIGkazJftCJf6TyPxOTcfn+N8r44B9AOXHYc/NSW9vTnZLivOqfG7b1DVjptGmiOs2zYzrD6
UupVtOiq9isYPwTMDiAgENQOsH/OfTHGpfmOi7SfX0MfmTyO1mU+YS6QwgMHDiyne4uUu2p6SogM
ep7h4H4YEoBajSta61FDt6VzZalbw70exzvm5iDSrYREgjgSKDnzoKF3ihhBltF1TWyc3loIErZf
asl7p1+jNwyuTR9hp640Q93jyhkYdRGlabGDMfvFVG/YjFG1HMfW/Izue0hIH1KIEEL/6BVXrKjj
9l6zyOVgNH5ZzsrXzAI2Xw8ml6Ahd/40sI0g2grQrqDgg98UF6x6tpJ1J5K1nrHYQ3neTNOtIboV
hX+LN3bgwFvBQKa1k2vb79/Tl2fSggtB7R5Xw+PLAx1AifBa1cUZfAyAsvE5VX7uWH7rnLvwntZz
cPx9GOroegSEWO9mNoYSeQ8Lp2tVdVGrn2P/nJvQUXUO7DOAAdMZE2LpGobQQWe/8tQMZq/1v390
p3wDXKc/hNdjaCe8mAriLqHOvlwU/ucNXnTY/1YaXCpw50Lr2fGOiiA2owX82THe4hGih/1af0R2
FfDFUTLQfp5rGnzRf/s8v6NSiM3SRENLV8QStdzmrjvw3XDBAgj+Haw93WTRWWrQF0vk0xNdYviH
AicMOk1PmRhRhEgWVjaK+uWl3CyeCYmPlAudpbMZy1fVg49v8aibAG1BtJQMjAkq56pOrpzqHAbj
RBqAovEGlheEJXR0KyA0+3lappu1Lis4Aj+4DTCNXd5cBckg4Ki23rrfgj+/LtfnMp4vJrbUX4AN
hI4PaK9HO2E2OzD8VNLFKS6zNX/k+s33G+C3DdVRrrec8MCwoPyLavjRvGzYruVjUso4K7u7UXdD
rQe+TN4606s1l2tn9CC69iMZ7AszY+sSyL2OuAGbm8uu3GSm89KnDi7++srtVNDTd5zvQWN7l6Mc
fWN6422yk5AKNZo2UGkVI2NYseR1MB9BdsUZPPoFau6GPa5kNfmT/AlbIr9tZHluo5+eKQCOL2bD
S/IGQfWjjWAqXEhA2oVd2K7eT5DONldWVN/CBW/agbmHHMEX6yQ6U4k8rdhhVODIwHiDCvOJGExr
QzuxIorFJcsDBquZUVOR3ukrGHytGKSAv3+bXxwvn8db1tOHzWciSLutjlnOr3QHFk660dFSKx/q
OUCQDM+7G5/u9mXAxTQETWNgOY6WT1N6VVIbNou15rVBzQb6O75ey+vv53U6CpQJDTTYEeFABTn2
rG8EUtbKM/EY4XA3gMPEYFgIO5jvR/nirvV5mKPoBuFJKqSzDLNtf8gtEvGQr2k4BKhmdH4VNkEd
nIsIpzt8UWFF8IbwJfT/jrEpJs2qiedDEcMzcO0av1TVnOksnK5BjACmLiQe0eQ8QTIyM+eV19QF
LJnyoFfwfszvoPAcdRM0nP/V3f+P1+n/pW+gj5Qq5XX3j//Ev195owRLM3n0z39cNm/1rRRvbzL+
0fzn8qv//aOff/EfMYPJXcff5fFPffol/P1/jR/+kD8+/QPNAZRdr/s3oW7eur6UvwfAN11+8n/6
4d/efv+VO9W8/fnHK+9rufy1lPH6j399tP315x8LRfk/Pv75f312+FHh13yIpow/6h/Hv/H2o5N/
/mF4f0ejGzjLBdm2QKJxjo9vyye693fAOtBzBb1LBx1/sWyvObLZP/8guvN3LApcdhctZG3pl//x
t473vz8z6N/RRUQnCr+E6ACO1h//9d0+vaR/v7S/1T3apqyW3Z9/QMkBB8O/wwDu+qCQA6AJ0Rv4
T+FbHh0cMOZLoclbNf4IMuQ2a+X4SEtBUbeD1PTaE13t532O6jM8oyvfA77pAsw6Nx5Uf7DS6gnK
ySP6maKARHRvZ9FUyjHo6tyG559obo2mr3a5bTyNifFedhr3J1PPd5lX5jCYmadHPuW5CAQkemF8
49b8ntkqSXepJuHa2DkJeqONzVDeqqCUGXhdSmPaT6bjD5rT/KysubuCJeG0MSv7Rs5QFQh62c6P
XmtYMM8obEBm1FAjs89wn0jbUV+7OUOJt+ONDeEQMECmvuf2tiINtEbaxAWkm04kGrMBHCpICQeN
A/6koWcabiUDOledzUOQ85I4g9sPKh59y4owk4SGHPDaVacQJqFNnK40CTaIr36zFhEmmo2ppgHH
SQfKlu1WbzPTeZi4qIBZNuOvWsYTXDZTw/BVxVm1bjSV/MDyKfuAoxC6Ihr8CqXVi0tizpBmgFHJ
HPSTwAOGAIY7T1bhF4ASEX9uG5RKddw3WV/Qn2ZZ8tUoU/gUe8lhtKxZBK2DqoHG6Vj7tlWWYZ+l
7QrKpx5cCadrDvEEGcCt8cHK0xfWNua6GttLYOxECxI0sSAfWjm4uqHoDDcg+EjezNyCaamAkQJk
1j1YzClKSIC1XeAu5fbE1yoJszDIrU77tAXiFD6pctiPjmjDklDyhM5Dvsam4GEmcFgRq/1l6gIv
yE5t1Mkrqx9gPMeqsFJQOOM0N4J8rm6kwVjs1loPcyNlzXu9XEp+qcdhVCrMBGLJVDS7UaBAWzh1
ucFjaB+xLegzgIcQeDJGXGjxAZyHQBaaQq2DO2PuTSJW0GsO1TSjVbLULKwy1cKyr90Iu6SKlBQR
NccVGfGFuYVOTZs03iprSgcLQSWlX85wErbTYW/0AKN1fVuGtju8VpZw76p6bnuYCDnXVU6KeAAM
68nE6zgYuvLCHPXz+7km5B1U7ClyTLIv60pt4MSEBytztdZGl+3AaURFQKP8Mi+gT2RQwQMnd+CP
4zC0LxrH7HZmMV7rfX85k8LZVBlVe5hzYYmladnFlFnTL01YW3yJ2CLMvRydqvS9eoHddKRdo06F
TSc9e2fJykWJiLqrFFagi7dnFSziT6GessgbwaqCJXYSCNbJiBdQwpkGRZ8b1dcb0jlAlhHhBOlo
gorcCWMtUcSIEwMAfujfwt8MC+5S553hJyS57DNrWGuT0DZez3hAetfxWw0dCnj3wq+150SLymws
r5mF8nlvtC+ZgTfforYPP9kujbKugLcYPG4nwn96Hewm/bmBGR56LW3UGKzd1apAv2YgK8Z6fVen
4LfTpbdScm1A/2eEM0NuFGlQ6hNqyMZgBrrS5C+I33Yw+R7sm1mR7FcKLBHqDzkEoa2y3RtM3RvM
S32n6gTsrGoD0DDnnXNA5H3edGWAsyU7ZCaKxoCQ6SvI9iVvtlTiSpNTt4NyZxNMprYpdMF2OuQO
HqQiTpw3s712zKF+LRP44zIh29tEJ95l3woaJQ7csKaUAuuYu7qvGm1EkQwV+hVBV2TbeaCDpHZO
dw1Ni1U3jcXBwpHax+XgSRhgFNX4g6Gqfcfbgq9dM4PkZI2q9gTzTsVwzimv5itDK8ygBqnARyX2
UnMZXY+JJvaED2rZ6vA/Tb0xMPIReSCpVNT3ECaau62WKXpnM7gUNzNO10Kvql+2Grd6gi5eOSVW
MONw1lBXB48MfmlSlTioB2BXI2aigGaV2bbLx+bAK51o6AmiI6t3hbnjehJ5FsGMW1ho25M9qKiz
lHuZshFFxF70FlzJBqtFIieQoUeJ1VqPc1FtyFinaQ2ltU62W7tsuwmEqCKD+yuiiMQRn7PxHkoQ
7cZrjBEtvnLWg2FkZmi0prWBcnbyMtoFSs/S8oI2t2icAKoJeHEGXnaH/KrxlZ5xFyr7JoUlcTE4
+n62UwdeI2YHE9DZgUq9DwvL2l1Puj5VlzqcpJ8zNnahMrKbvkJvq7XURiuzQ2pUSQAPx1tpLshw
Swtqrws1dP8IzLRTrmBTZay0lm9KkEVdR71aDKZq+Ni1n5PGxSL2VuhwrflgxK4hcAfpblwJp3ac
mUNlXiQTX3Ps+2SGLeuc7UbdQy+kOyCbCBwYojWDFwEhigv2fGlVRsxLgtNlnkJow9d+M0EZHofz
bmp1WIgYk73DzRIlQTGWj25bVAYyd7RS6mGGVTTplU/QvMyQjF1V5XjBwcg8OHUBZ1ynp+raGhvI
aOlaH+YdzEYqnXUBDr9raByC9AfumiW7tSC5CNtKg7QikvcDBB+zXwRnwLxjxahfI2xoW/jGd6GX
SCtgpSO3iYcjcJWW1oY6eRlAQeyXR+tVr3VeXOCGD+8Xsy2hiQfaVJQZ7RXrQA2AeRWCrKSaqvxa
gLIyO70XeDVNfk1idC69NLOubZnTLdUhUSHbCuR8dxoCayJ9ILQZzVD4KhWwcO6zcaVUfjPjDh1Z
dfmjShB2adlupGOLi0bNxpWkqjso0OTC0dEGnAV5feUKrXockRGE2lRYIU+hq9nWwty5VOSFD201
xFoNXc7Sa+t1IpMO7WkbF+tmZCiBt/oL5JTVdWbliLg5/k/SQitBMuAExMB3NJlh/TpuhWH8MDs5
7Dq9MfbWlE5hgTv70Mrkzh7Em1175c3oALs9Vc0WFepsJ0B/cVRaB0CXkb02D0PMJZkPKkuMdYo8
CB4evHsgEDxFwRtEwzp3mncjSdqfTm6g1cENHjVTyp/nQbmW73GzD6hLRMStNkOg7xmKye3kbHtl
FRH8EicetGn2WMxlG1C9pXAKHPUEHf/iB8o05taGr/zoI6LgbSoIAwWe6oxdD6x7e5CJms2oQEqI
B+EAiHwY3VGHnbPAgQPcXBeVBWQ6zXyoYjxzHLSzpWxYR5dXArFBCwurTw82pzhUAP2BSqM5l1gg
aJG8uOXEan9IUH4mY69Fs1Z66N10tD2M0lY3/djOZKMXHnqcJAUzP+lsEorZGdFMUt2oo7nO5RbU
IvTejapTcJKeTd+baxfegxVk/1TWUu7nIDNcAzAC9IKy30psgCtuzO5lkheo9NlW40PQJDmkdJqv
YOsJGXSlCMR5Jm1iz7KlOSiftI47hZhZNv24q0hV7YeCQ3uynID1yTSYSxgJHO904u5N1cjN1OCw
3APChRzQbdoVMjpnN3rQ62ICibQUif7QLkdMrpL7RtTalrqqezGzRRKghlZObXLYytsJCyaGsnHm
unGi415tT9PPaez1TZFPU32VSqk1oZ0Jd3jQJ5fALlom6DESQscduATdtMam5QehegVfSZ3Ajkif
lAavtY7XTrfOQXTUf002ENigz2dTDDCFRtEicG8SCybrGw/chyq0kDLfZy4SRt+Wtf5j8NrsoTST
eQhIOdn7xsEpDoTBIMd15aSp+GUSsNb9sYBfAvr4RlaiB23l5k7rK0ZjznldX6BwKMgaNoGMhITh
RfqCcVSzsK4lTGQHCck1f6yhJhuh4Jcbe85o6z3WEzbjTZmJeURbSkzkZupyAUtf3bPg4TTVButD
Lih4OVPawdx37lljPBVTo1ubhrps0QNJHOjdArv0Mk2NC8RQVTERFkOeZlurmuGX+f/ZO4/lyJGz
Xd+K4t+jA95sy9MVPbvZGwTbwWUCmTAJIK/+PDUzvzSjEzoK7c5CocWEpqfJIquQ+X2vtWs1ya0J
LWSiJMGpnTZY15pyo21cT3vqb1K1W8qidLd5E0Xf2G7ki/ad3lzF8WrMszYy98/xVEOBjSvvSsuE
0ly166SLTZasDXS5O/Tmo526Fpkk3F71WOJjVNdBSe3Mle2DtD+ZSpDfuJpquW5Mo6abOV+rfdBL
bhJgwROIRfUTMFQPFG0keBE0HPjMKDLqDPYnGg9sbPXVvGZL422GMLYFtYz98nmpwq66Mnk/Aze7
Te8cplzmqCzMyBHDwBku1xjGP1qnYhalmpDMgb5rfctAz0X+zaEX4ZVmuzZ9K6doOVWsWV+IJWEy
2Tp+tY+cmUirsEAZdxfn3WXDyz20BPF4OaanfgROpOA8ak5sI+JjraMO/M2s3oNqbON/WSluuZbB
vPxI0z77ytjWLB8MtyEfbROLKK9JZC3xR1wrWXVoSxbKkAovPaWycIT7LIdSCm/vpGpZJxRPci4X
nrylueqtmPuNAS6mQgaclwa2vtAp3JpGzjM7Xv5EjgPOI73E876gC4TI19hXWyabdj+Nyn8O9Goe
1dA2t46Q00aWwbVAC7Q3Tkpks0oh5gZujp0T2pa4xU6ITTjH3kvnYO2MSGNr1TgchlBO1Komy2em
tfSqy2sQ/zVYfvnr1NwIn6gl1PQ94rXC3gqwL6KWEnnSNniq+oHtvxFz/iOvcmUOuhnj16yPwsNY
muKps2Z+8uOKArWquF211x6WJGPttRUPqvZmhGd5fOU7WD/7BdZvgWbHLRO9mIU4JzfxPpLKmX70
bricO6L/P9c2K2g2iTiiuhrk0tYc27tGjOv92jX9rjbp91wKAo6XCeWL6lcHBZbw69sV4cfjOoMk
bMO2/Bh0mBwr42ebMenXm8FDZFWiG7MbOv7qXaykiLad9clG6/RytyxR85SsYR/u2qFkpwzX8Ktg
SLpuE7JCm6Jt72uyeba2X9ntV/uYZOrJ1lFy6y95THtcG7yKnHQ73yTtW1j6ZbwJCZyhlMb9EBTN
3qQzrrt9Fmhvv/Au3UW9gW0tPD73gqvkbmErfVlkaL7pxkhy1wnw3ncgJRk71oiCqQyTb3Zqirum
mkn1rLOOL5/oOjt0Iqmolg3XmUI4oeDJUBSBQ4ykJGetSF/9gTNwMaN3WJvJM1v+r0F0o90HQdQj
d+LvXu0/QL+/4Fl/RxL/GXT8l1DiX+DH/yc0+f8h6HihY/416LgtP378GXC8/Nd/AI7BBVbMUhJi
sXPQH/APwDH4hIyd4D4+goRGXv7KH3ijz5/QAM5fC/nTiw7373Bj8ulib7s0waHkjzHnxv8J2oib
+C9oI2g0LysE1+T6uhBP/yx27zCBhdqLryen0YhMUi+XTJ5Omakraj+8bdrAmtD0k46yeQmyrnys
cku2eZrh555y3XBJNjZ7ybyC6yKOOZcOlQzW5sZO7eLedG2tn/zEcpvGJL4wk4Q6IpDX0nUEm9/I
Sh2GvvUZALwpG7eFU3k+2fimZrmb3alJzppXvmtJeBxOMowMEyGbjomJp+nnYbgaBukHt0vsGmLl
ExlFu2jse07gkMBRLuwed9t5hfWJTgB9vf+UFQVlramS8mzKbFx9co5N+BoJL3X8e8bTJkTgkSc9
8h3HRp7zORi9eNckzho8zZO0/ZkdqnNQzsV5HKDeLZ5q2Q4pqCmAc/aFy701ty0KRXHrdrwkFMGF
DO5b8n3KJxehLR2Bde616sdSRfVPrR23jrapacJlZ9w2LJ4LXlj0BEQTtu+q6NkoV1RLWxUs8w/I
GS+g9bvvvgU0E78nw2WcSyPdZS9JOAsGQk5vvRmWWog3gWhwvMPqvAxAOV7/JZZc/C+xg6jzLCbf
7Xb9uHjxK8I+p/2ZJ2Po7xcqN92nMummrb3Mcy9z66ug2xCMJpcDQ40ortXq6vm67v109bczLc0d
v5aqVb90FxXdtDHrcEX+RFaMlIdX03FIxqpBOtU1pXpIrGDGh5ueBxf8lc0AZYETOE8p0SiAhYOv
44PnteUp80rgYAbv0HYPrVsG6F4FOHJLsrPbYJNN2lwF9yWb+ze364Q9kJ5NJmSUjFjV/X7+mhMx
P5JTHyQsFD2So6Nx6osWcsK/vcuHmAJfpv1hcm+GVKJeale3mLnaR6TupIAgb3LyPGp3pCW6FtxJ
1Pmbnkw7v/Ilw+CGOh4VHUWUdelh6ePqLGxmly9xOS0kVA5ixpHoOyrC9ugEDL9i1xtf58N41Wsi
pagTaQxWQ0ON+VLnttmwIpeJJIDJnRORUfMjK1CdH+gsObE3UcqbNE97hXQ8le1mdptM+DAD7ZJ6
x8DV45LsS28u7Fff84fZvymH0B2fs6E29GeBoMfuVhVOTX5BvvR4Ma6ajAm0+6X6OTDQAFS6JWW9
G1j35tuoVORGvXijjHIsot3cjeqm8mO58kJl0xVy66GNZ7PJ00l7l1+ZXtB4zRR5hYc5dNLuu090
OqLYYA4PKmPmFkxDZcctP7rNS164vPA7pPXRPL/JvEzXYBumPSwNuGkheK4JRxmJ+y/8Md6oydPV
TaY0dISIG2AC5ZZLd5UtkfutFN6YnhYR8HiC+A/tW+2Ujv066DR37qzy3ZI3qpjlndvohGrWvPs+
NFE976Q71eS4FAC3u6l3u+FhxgfobdxyRvg3EFE8fmsYEutnx8+NPpiiRX+1iQAmU9YIFdTOZijS
BRIjcWbOn6VIPf2ovMpJGLsmHR3zIPk2eo3uv6a1MQuyncBLSOJx3Jz8Qr/M1ZQheu7aguA4SdyB
WLReoQMit1muK8Ah9dG3TZsegL8cs2HY0uz6oivXZV/LJv0sXBD3O1JmlpYNvZn8L0E7uVQ0D02d
XcVa8AvbE8AlEdpZE7acCHwoyp2N1uY5jlrneswZ2t5GxDEpPqTA6PSBoa6x3xmOykuubjEnBxCd
UH2pi6rcNHnqrneDbfuB1uRxgvn67R7970TxPyGTwL+eKJ5+qumbqL7/rfv1t7H8+bctb3v3lxGD
v/77iOGln0iqIJWE8GN4/yRC6PMHp+l98sjLg8xGkka2VQhv+ceMEXwiDgqSPWVvxZ0fXPRK/0tp
Rp/wnaLNIC+bKjzWu/Q/GTJQvv1lyIgICktSzsYUFxav7//ivUM+/GM4qoMS8uKbqFb94jjaiG3m
rwF3t7a6vW3iQR7l5KDsTOKrKnEfBoELIzEB5++6Lmdp412VrO7+wr8NdYv8uRm6zbS2yX61mEZW
6DugUKIlP0gkAmuaKiMjGIT2V7wut0O0SP7r7IuoOvBb0Cfd7QJFvefG132Y76JQNsvt6NbpeADi
mV9hE+dsKwq5rAzkMwBY0JT5r2quUntN+2f43ZUWFGEMOgqo63WQAMwr1r4fSykVBY0eCxBUmrzC
3Rz9TJNw/aZ0zwkAKNzr9brz1ytE/onDXhxm+UmkXPZbJVO25hW8jjBMDoJq59QVuda5cLduUfeH
cJkB40dV2Xc/n8aWgMCCohLrrdaBUsFDwRGekX/djegc95Xr83Cm41Ku26JdD5lTzMXWn0JPn7oi
ddtjCIfqnhJ/0OaZVOWluK6KobkXgYc3YvKb7N0Ug+fewwRLueM4amduZ36yvZOrOD9B1X6PrVPJ
GyzswNBFGAd4mAI/3yjk2fHTLNtzxMRgMbgklg4e6zszWRzMQBWgUVl6pyhce3VeWI7ipz6sH7Sy
lFn2qVfJ+yrgujr1abC67y1G/+QY9wnlM/UA2iGQ7ZqHsg6Ln+M6R9Frn6fWok6RnizkBi6I2iOX
wO4CFMQCuvZqXvVDZ1ojT4mpOLiZTIdHZVJjdvUYN/3WrFzIWzddwD92dTFfUh7G1Ot/pRnDytd8
rJJTodsLoFGWCaDCoET3MvdoPb8HSxQOPyvF4f5E3mf7s9Y9XpG4TceTMT5+I50H6iqwqRQs954C
hdj0fp42+27S/Nm2dtJZfijbkiDqNRbuaEPU1zQc2SNMs5NeqbJlMwg34PczZeqLV+h8AkdW2jt7
BtgbSLAttnxsIGLyyEkRBI/GRN056mWS3muvb6qtiJVOHr2xXYNdHIqg2q+g5d1Jytlc12VFXq8G
H3wb/CgTn6FLyf6DM2qLXZAnghc9Drx/5KxJM55nXLnxHWN73NytSqTe7agjcqymLlDyuUuNz0pM
hq74KpFR3CIGr4s9QaKFegJ0xgmWh3WXX609nQxvidNa932AsFyOhJ5LVmXEJ3lwjJ3RUeemInNw
p7w59L/I2q83tYzEshuc9aFV3WK/2wat+aWOuD/EKtUwWiUVXyAFv4YBvXIeFOCccfpW8WO4N3qs
6+o0M53D9YTzlO1cBuP8RKw4WSW2Z17ah4PwEGyu06D28by45U1e0vV04yQxyQHwKcKsb0aDHh4j
40j4P3cdi5fLv0Yyj4GleB3l2KAz77LMch6YUl53cVdhyZOprXbe4DL68y5NQIU2UTnl7IMbDIcx
6t5VmRBo5YlyaqHaZI0SkC8chsd4CasCl6YGxrmsUecAYLxDZR2oNxv28hg6+XSm8PlclbpHTGWL
9RsomwVmgcOfd3Vu/Pi1E6lpj+uQrt5pdG1XwASIFKVa3UKKJyvEz4ECodx/mevieiUBa+Yzxvvr
5ricSuV/eNkC8kcWevCeQbu/DuOSdzvyTZjjy7BCuW2YsjAlZkAiO+KLARTXVU0bFuObqKeWfVFx
B2NauPmXrmjhsGOCOn8NMmEdlBHq8twPHcrKUnQgQJulC4VB+Y/EU6yKS0sTm9ox4hl91eFUfQut
to9CzCRYjOAxuEhDxz92I4bkY4/D+8oZxLphR4W4U5VyHx1TzWe36iO7BVDkB06FzFouG6yc7Uu2
Jp3aMjqeJOoTsVuSwCUfrg5/YNF5dSPpE85w6RM/iXBhcO2WoORzxPhmHuqyaKtD67MUL+mEixR9
Po5Cz5+Scxblhf81Lh0DKxZU1bfZCm/mnnOdmlnQLMVhXic3fipGXhMcvgi40QhTwVKSC2+XxrLI
aQipJ6rn5Tolx4sGcLkntorDSTqEO16e6pRs0KDLzC/bJ/2PZSVVBMvymJFInBSZ/VikbdROhssa
7pKLMnpX16UHLyNkk7j7eVZuukuZJLyNGgpT3eUNfkz6zeYGxjLWWpcbWY1Bftc3RGzs0eTjoZht
0mYf9RxcSrLXpcJ7UFZiPFCwa7Idc8R0Z5IpyfflovzHKo7sNx4hpzgJANAatWqEyJCWoXHTGtXd
hgMA6KaeKfPYIq9w/VeaQ213iyIX4wMBMMOvbDXlsJmIWNrNTh5vkREG98bhoDjWnVvo6zXrIxQ2
Ncoh+Zana0sK1Jp8RmlQQ7HM8bMuV+UdqpYw3ENvo+kugA0vHh2e3oCLytJtCVMcPrtlI/qDqscf
dT619V1hfFDioc+ani4iix5qnlMHNrhcU8xYNh+qK8BgmhHy1umuAu6KZR9Psk1eeJCGu0p3NcLX
ihahtJnKnceiMN+WVZyj/BB24dqCjD8t2eLjAU+NXr8hwQRcWQFBm4cwmyOz61tbEYfGPr+JyPbl
88KIx3MymwT7qldgoAniar2OZOURpLi6U4pJk6iTVAtjz6M7lfrVLE1Ax3cYSoyZM1gh2CaXykPl
q3J4ABnerN2yOiRcJoN35Vv6a0jebE30mqxexTGVR0vxuOgyNlA9PIAHwPWQMitPZudcDlwf0Rg9
9wiAELU5/sOyBK/TamJ1cPq8ncl+UbW/SZZ1ePaU04Tnehjdz5T/DD9SDsz3vPHNm4tq6GOimgTL
ab/6D042T8FbvQZG7ZewxlJow9TYTd/4lEBgcnW8I4TDoPdVqi+DX49RW8R8mOGRgkt7SFPDc09J
iYGr8ErPI5sjT5+XqvCw9AwD5AyTh+vvpONVTbRzHW/F9T2LasVJxuJW29YgVJFZeRPUlcJhmk0c
/twevj4uC8jDRSbZ91jX9bVX5h8NFF3mAQbTlXjHMjddR9oRv9qEH+tg7NB8U2LxzZe6CtcbBTKt
TxxVqf88GE3hr4Ao33l6aNGjoFZZi21n6K+H4wiS3Trn0a/ZgULaS91j0iwCAQrdlA3Ph7uWRt4o
J4u5HwMPAy74gJ/j+WVl3pA8Y9iE9cSpgb7P5VacQ2/tbjmIJKqwZCRjC/RIRw+AO1pswyYfaH5h
1jbXssr907SgfTgPNOJMt4HDOQMdPlh5CsOJ6vIga8rgmHekfG+bNjIc3kMO/r8dGcUztcPXF0l2
UkkMFvtlTAZg2OXG++yujsCZG3SVt+2JCfzDWfDfVfN/Qpa7f71q7n7K7nv/MbJs/vutk6/0+9YZ
eJ8CMhKxQ3Cr+RG9Fn/fOv1PhL8AX0eEVaAnzP6BbEefAtBaoGuqNiiTJFfyH1und0G9iQYkCDX1
WA4i/z/ZOuOMV/ZXIS0YX5wQnxQEdBdhNODP/6TAN2lrHGfJyo0flo46DlO1qu7XMIYivMbfO23o
LQqPfgWFfT1DpJ6k00THvvDmb7MTxtENLHt5EfLK7GNQ+UMZp6N78lgxkl9Nba6CSoQXQVnrL0wh
7SRm5+KxXwnyseMEWruIQanbAHM7g002xtiZyORlTEpobyMzP9THeXDar7MYpXteRpBvpPROXu8y
f3COcQsOyJqZiptxGCeBItjlTg9XqNxys/acvKdwybKJYiXkjT9X2+jme51kPLwzlKj5OUUXKKkL
XEUIytCYmGsmyntz10RNThRxZNPwXNRJ1YlN4trU7iO6V9r9WMxey+gTIw+uketSxHnoEn+WXyCV
mDQDgDV+gGIgCzPT8zjsmqHEjQf43y+/3ID4tWKXmNhz9oFb0poW8T3spgwbh0E+b2kU/yi5PJp5
2+QSGxsbdDMU1daUopv1ppl7h8redaUkZdwExsz5ZhIkU5He4LgT+QxDpLz2PavdZDwiF5OQEc1Y
euUm0MVashC0S70APLOzMZybXDUvqTATbvKmWEYFpKZ7BGeOtQ3umDFLmvAnoyNfhsgPUnBimS4T
7peMKV1Nhe++gkM7aBKdsJ70lQ1Bt99KhILTsQa3M4/+LBL3O7uu5x7RjWf1Q1lUonpKqCy4W7nt
+3Mbt136XLi0NemtTZ3ysDisbwfVxTnBe3kJ4nxscu2KO20JGxb12oJKQPmhOCAvs1geQRf75mCN
25knGm2G5uXSkmDviriaj3RUqurO00x+REmlbf21RIamN23qRM2hiSqT3YIgNXeVZfZ9B3p3hoOb
GsI6Ol9n6c5MoXgB7au77+nYESlikRI+Za5yHRIPgJL9MwnwNtlPq86mvSgSUX/Ewo4aHNReQgNA
Idbw3Yu0JRhkOYlBd2SWjp1bkkCNPKR8Xhgnjy6dbPb6Mtb2rwitxZ61WRRAmAgcQ8TE27AMV8JU
Sp2cUWjLYNpEWjhEP/Qg7Qc5hgkaMKOAIa97Lfz7NDUoNU+tQ6fQbRTZzt0SXts3u67zq/JY4wta
b7UTT+bG7dLqrTMzSYfJ1OwaVaETYp3W057dq5kO9ZS4wwlc18u+QGIX5TvqLzokZW1Zf53RxPE+
hMrXr8rRa3mKlO8MX51wkgDaMUGexSlaetWcELON7sHPqkbvaYe6nB1TQJKDQIvUPU/kS5TnuGzb
aSv7thr3XuN4wz4t12SJyUUYKLRyAfz7y+6Zuw/dkPrrwTOFSU+tbTPveiaXdtnWhV48cAQhbbFZ
fGiqu8a1MbWB/cXnPQfSoGHhN4wht0xm4mTrWfNB7xCZywOMvzO+jYVO1vtJFKY75V7cuu4GYcYs
mBkzn/5P/CruY4aItAc3EjbwD3Fnx+E8J7OyVy7K7noD4FZ2+6D2evVoS2QvN2PBb3Rb1TB0z00R
a/dXUxF6t/GH3H0P8nUkwYQmDZNvCe4MX73Oq8ZtHvI1Mfj0kB2gX+NUfZmG2SnvgLaL/CmqHA6Z
LahQgWyRH/2EKINP42Zy6nWzrIHmWLcPslHNTi2TOSL5ml5FFAh9rxRg143y+6/8oM2mVmX12eka
4VCYmVA9g2piWrZmcssfPBriW+3EXYJq3yK+nDKzA62LzRWcyFLs4TrmaWTi8lYCXNLQGb53Lrze
Y+uOgXophkXHW1cFN6KzwXpDNV4RPwyXyCjimikMU2cBt++eBsQhpOQ0YR81x6Wfcn/r6mbx78xc
xz6pXGUSQe71UeVuMSG46o7QGlfsDY9TQ6UebiYcDH21rKCYdtL1dlgINwFMsG21LRkv80cVCqe/
0gJtwlVUl2l+lqTDNDs72mZ5CByj6fEDbJpPrV5Dpq0s7k5EnVcSBHVO2B3DOZqKLUtuXaA8sE5p
b8p2yaq9pf+IEnGnqmh+qvrY1g+sil1itjZHT3GFes6XcjMQHg9iNfurNGTiuNmMSkJbiwq7cMOo
nLbt0HXxU840YXF22XmtN67nOOq5H0LkapgAWDUdAn8s7j2W+PE1TfIlfyfIxrnWFTUK8caMoSFk
PA5b4lkr0U7RrkQUJK/6dQn7q1KFWXmb2QHwZTM64fDIqKJxG6p19JaPqSNOCUekUtAfqp2OjUJ/
/RXcRzi72DKZnquky4JjH6w1gNQwq2g5ojub3XfkT6v75mdWEs/oObYkCuGCcmVB7Yuv7W/g11TY
Vj4Pv4Fiq51i7zbROmzuZt2s8d3i9uN4Li0VFId+6PmMbfBRFLv+d9Qt1VMiPqsLGlf9BsyJC0a3
/AbXVZNAEFXOQA6UsnVdQjiES0TQaLsovS+Jye/O0q9iMMC6XogNB92SIDypTyoCOzHIoXHLRH1J
gyb4kaNG4a3SNFjWmgLFAJ14W/WT/Aj53AFOOhUWoL2sInt5jatONB+JqADWjC4IZ1xVenqtWIET
yFy2JnXSfhl5D466wKXZBTkNrQGPI5rHTcFVXWTozPK1xDmHqL92wZPXLjL7bkF1cCJkddYPPoIy
SlDHrgLGbXmk9jXSXeBdeLQZsJdSgCB6FUBXP11TFtljXCPk3eNWKBFur4Wf1acAwTdYMunj1tmK
KVTqrFpwb1TcAhS6+R2T1rVas+v4N7A6LFC58yN23+LfcG0NhiNvkPH9IKwgyU/+bxi4KFSd4Kma
rHtvrKyyd3kBzmXpTLhsot+w9cvR0x5lM5K01NROD30dB8VKTAjLOqOOt+ISmt2xD/eDSTVZUzwl
p8XXQbWj2HONQKCIW3pyjOezKkH1rN9Kfw5/Nhd6IV688E7TScWb0GU1SRxyGoeS9FTJhwnwOF2r
g8pTIbam9qK63chL6uuprkfGwAFBURweOGbduNq6a2Wu0rbJ6g2KIQ25v2CYmnaOmdvnMvYqpXlF
6Rpz5Ka+JuYs6Ptjaaa6vxobOc3nNnTq4sVnsxyvURq7XUtiERLAYjuVKQYCciGcoOFUm5bYu5EQ
/ySbxVNUXxKD/KHYStSAgHcdIM0JKsTYn0HgX1wwqr884MmoEBJUGgzwwFQ2LVfDWvf53u+FSa8x
h+O82+Lf6SmA7giZiMslCI7t7EzjCXK6mJotM5EBnYzg3zcWjWm8YQDNgw/gJGBdqjNJmt/VTVt6
b5nCMLodSsEJV2LJgwlSTnuKuip5rYHw11O3uCSV6S5W156pErWHG14AbPzWzdNj2LJA9ccujIbh
1kOJ1t0EyEfiGzH0k38v04Z2qXRyxfCuRTwPH0aZwakutwQNAzcQEGCRLeEbhGz52mO42k4mSae9
8cNYjd97Vc4NF1SYNR17dkBkVAxuDerD4ye+CKecIwzPrcpIhRrcCPKfxoQGn3zpDTDbcV5nt3ww
14o3Icm4VOKsSdePrEQWTaYZzAvRU3MQ9EeDWlbvewV9jCQgDX/NNj+24cjRtWlH2ffAU0pFbxD8
VnGoxBlZThXKgqukHHR73+ZLGd3YXKhT6gDK3fX0TiAVmaQO6ldG2xpoKjdtcI0yZNjltWiH7Qao
cNmneO9e2XjUD6/3B4BvUtVmPguaX32uw4sRgTCqAUSa2MwoQte9RWohwxvsFskQbV0UuGglMhfR
3m3jOhl2t1oPSXIVDjUeDVMvwTGFOgihCuQHH5U0eKzdoE52KcpubyQ2S7S8jSpHKtPW/kOIyCG+
JSTIyU9VbMPnVuh4+OBZ6bXeuAn5ntcM45NOtlkj9Z3XwEXGZmEhqavID7adx6FLaf08hm+cW5r3
EF4FyLIK5i8mxGV918aIhW6YyHOi/bo1CsyezJs1/loNDBKnBAcTEc1eNr12XR7KYqPqqsQGk3Jz
mccaWnhFDDvKM/KT6jh3VnfQE5mvbvQwJVEEqxK5LruTh+9rGqb0wSwY4BwH7WHrd0+T31XvwZSA
wCKgxRhROWiLb9BR+6RvOfEAd+fXQ71rqpHRA2tcARCMEnv2dxk5sJgFGKntg+Bac69qcvTMrZE6
y86zTnmbGz0YlExBPIH/y1q+YV0BbsxzH2djb7Mz56KPzcyJcxT3DeCwfeZaD6L7Os3a4t4ZWhnf
Wyn6RG/BF0mcDXxTRz+apMPVBFbE4usrDlhEWutPD80DTypoInF30RK/uzaLwJ2kT6BQ4GtZjAfH
KTt+s4FQtOaadOEzk8m5f/qvqmFcL+bsS7j7v4aatp3s8Jn/Wcdw+Qu/I0ph+Inqj4iuEf4XYizF
P/+7jiEMPvk+5xXgkEfOO//8u47B8cChYmhll1Z4l/h/FJF/FzJ4/qfwUhx0UTkgkfAwW/8H3ux/
inCJ4gjKMPUArtBUcEn9lmX9J0Qp9Qu4GQLMN+ExvXaoxMXdCS+8ASDdTVdij4Hx39Y2/FWg+b/f
kx+L3KcL1HYJZPjT93TCrI4czffEIXQbbwXRq97jsiXl6phv5b+pjiVJ6p9As99+RKA3hB9eSrbt
Rcrxp29XZZ6bNZZv1/fX7KbHhFkQiOk2wkSZrmrHUXZKBeWgN6ou9w3uUczbb3H9szQcHNPdWs4n
XGMb698TJ8J0n+6oObjV9n6s76HOtuG4oBdr5SaYsD6IEqaRjLivUv0QOj1O4hqV5FV42XR7/sx7
K7S9TZ3vue4e7GQPkV8/NID4bVtvU0ROPYusvG/GCQjpKa7z/eLf2xUtuFn8qzaQR5FiFCvt9Bjl
891soN0SlwoQjM71JbWTMEa/cM9KBCyEvf/cy3lfz9eVz40yDLsUrKmL5NaJ6n00EKw3v6nYfR4h
kW2ujyGTAfbvbdbfS/5BgPfesdkutGS0dc7WjZqHFJDLJuw+8HZ1yHrGzjO5RJCp5jFz+Q8x6uxQ
4WyDZNyF1fCY9Nm1SNFuzNnd0r13borEAY6hDpcvpecfWa03pkOw1rV0J3rnuv1qCIDMqy+smru4
h57Jnmt9EaVVJJ2a5ipoHkf1a1RZSkBbFrBELfuxRwbZhXdLgDk5C34UwTuAAzUoy7adLlwcxXdL
sr1IRjQGQRE+6Sxg83oqGOJRPjAclYeMpiUY7wOdOPCFfDS9hHP1kjbwmet+R1LrniKYc8wiuWAR
CMiPMHOEaQrtzKbP4n0mvLcld57ColOc+uK6AGvGTLFsnVC8DROJXpGUvzJKKdMJp4oI10Mfpg+A
BD+mMatuARf2yAGxxRKZ00rilMgCKPC1uOZrU/wf9s5ku21k7bLvUnPUQt9MARBsRVFUrwmW1Rh9
3wXw9P+mM6uWLXtZlfMa572mCAKBiPOds0/8XdYTr6muJrk4c9dgpORbx8ltmWmrpbht68U1uIOW
2YElTL5fvCaxdKuTydNDnbxDc13hnrPKeY/JiJEIENKu3nbFeyFZECmTrSllWzIoq6X+VjbxXaqO
PAGUoWtSIMXzjaQ9da1Gzodg7fA64ONgwrZiZkhSEmfMwzLIlpvMmDYajvTpZesF9xIrZW4mjpvZ
C3aU8NtYJXA3jflxnL7NKlJhFWIdHZrvo22vs0HbcAZm3w9rgLEkCF4UgIOaAlhFqmNyg8opvRQ5
/bpFu+5lfmCBVc9W9iERJC02XeZA8OTmOx0no3BQQ8LFj2ZEiUa7HYnV5XG0iWsYYFIPYPGhYt5n
6P0GG9G6Hnu/DENkNBYonfhEO3qVDZFwwgfhKEE5cCbV842ii7WkbjPOc4WQvYizXDOQC5R4xiWM
NuQ61eg9lZPVaEurFous3mSExFK3ynmG6vy6LZaHoksfIxKl4HERhlcCYSadlodkxm9B6/bKGdHe
ZmruumyFTH7bi/5sq2cU4U09BWPCOIs9UsFcE23Wxfa70pp0W2K8sX9YGT9MDYsu/9nAxRmZMI1L
Zy0Qx23WKubmS9MHiX6ps8k94oNWYOFYH4ppj3dtq9jLzYwUjUBvbS7HqrRot/VYml4z1s+4Pm5j
PTpCUT6pC9HQPn3syi6wGWnFFukc7lC1kC5b+7NWR/6QObs2696U5LUWNkb0vLjlFRm0Uj3zZD9x
vL1Jy9xlIxnDA1DXl+xq4ozrcSYykjrqKjRRcvIY+C5rdKqSOElelhL20IhTCKObJxhXOMbsLcnO
GC1c+/PNIIc4KSznFvXYnZkXDu2yacV0E1fd25iJc92NO6eUb5pOPNG3slMX/RnT9L4XqY+cxpBa
4uBjNhqknjlaF/abMjD2M0CCWupaTohTmS1Oqpn0LRcm/lZyOInbUxm/9fB4i8sqMR9nBg3dO+ne
Nahh4HaK3xitNwlns8DN0LU6IHZ5z3wpaGLHM4l407/hj2MJJbOXbc+mTkIU1GSrs3hRlGjN/wRT
OWyQtuzdUDjPTa9ifMpcCAUeP8dN2jN2iJrmbbLq96mUkI/tt9Z517Vlx3dlJBHBHcmwHXMeML4o
OPwVC3R5xeOx1BUD8yY1LIr86RUPEkHPlB5hdAQ/kgioCFoWzBfZrErWavbP1vMXLNDPhJk/7GL4
uEut3KXUTWO8++srfsxZjpphMdwLU1b3CHMHYp95b83BDjBxn/8bV+nfr/fT513mdD9tKUgVxrEx
8nmRbbuOfSyTm5+2kP9mjn7+RuplkvczMufHBfzpEz5dQA526WB2fEK8DdfEW28xyb/pgPa0QGyj
HXO3YDhs2Qs8jq/ktSHEsbHZ4tE6mo/Z7VfMRF39lXD2f74xLCHDBpUl/1asJGX1Eo0zx738TQYM
I2snCgm9IfvAoeNbYXtQTV6PHLWr/mxgZDKd/q0UxckiFWkotxcI/FRqWyt7KVXHK/S3Uv8WO8VK
kkfgspj7w20ZsbIiWteL5CviwQmv6mra51l+6LI9tqtVyzcbJp/INIcfNegHxVNa4UvwMUT7piIS
S11WQ1l/aNtq0zbFsQJOEEFppkS1OSm8gDTplj0g7tvrUYEjDzee8I6nMTspZZYwwdTDDlKbdTIR
DOjaq9SJVpKk7sRokIi/wzSAiyvfMuS8xyHHyFN2YZT5zQK4qDzh4VnH4mXQJqZFs5ellivz4b25
k+sT9gpvjrGNJQrPA6CWFgpIrq115XqqrzLETLzArpQWR7ySP2BnKq9WyWRjJmkre0xemf/6jhAr
w3hw5o2K8RVN1mWfCrWk3Ani4FpMRdSUXhsN1sf0FInXVm59PU189PYntJZkLcnGLRsNN2HUmdvO
Y9epa9MmupJ0+1JYB4sxYXZ53y43maz4aY0dWEChNwwSSnOLtXTJt+jMj/Mynxw0BHL32X5yLH8x
99DGWORvO6M7Fw2CqDVFhzDsAXcfFLjxYXwtL/lVZT3EaDdOPazDca0PmJ+0FBYOgyHAOBeXj10g
slq0oyYfDL1cNUn9kaI3xCRvyZONJVdeS/c17iA/Swuvqs4Cfy4JTK+eQQiYDjgSBCcrPrVp6MrN
8zgS6sAPWoKIH041FbJc10p/UOdzwq9vQjCq7i2MYf3MIQjfUqGheuGHsiG22Oa6YwSNS/iuYwNn
xa3fJxX3LYnk9Klrpg9GKhubU3amW9usGz0bRdOStK254I8UoTt2zqYsP6ANb0hR+sxZeaXrgZr3
sM0/THv02BAz0G4e7BBAu90F83ROY0jxXMRYEj6eAM+un/uo8sL8+6RVXkR2OQxPWdhvFnisSxN6
UXfC1+g5sDTymLsqZLZTou1UK1HSFtDsTN3Z6CnCjQUleKYfVfZpzXEbCVQ0Mkc8h57IYIaCG676
8lQj5lgafOOHRMB5qg2gCdY6bNtVXBIAakdfLIY3i33IsycbaOxjGgBASYZbQY6du2mtL8ZHU9Un
w6Hj6kK66gB50MqYhk9GYj2XVDERw/JLaTlbvMFL81bUfSCKR0d5LyMawoD+N2kZZKAfe4wG4TAy
/LjV59wvwmwzSsZ6kda6DPjHMe/LDjh2C/Ajjg5UDJyTsYVGX54EePnJoWFBxKe+srwkOQ3VcOgV
BufwOHdAgw9OLK9rY2v0oW+W0lqB74KzaxM6vPTr8lDCkCKgyhhv8Jv5pXVin6nelZOV73HrfJuV
m2FODwjYfNC0JtxEMpXZb3JVMbzXat63OtU4pszeNXmRl4RD2nAQjHWVfjiSUQrwELi4M3wlTYKB
Pa1s0+igzhwRwnqlxbz6Q9XHzQl9d/Tz/kXJreeQpTBhCaySdGW3z06NSL30/kC+R2EMzA87HoDZ
sNsz12ZeP8pFuSV9wNhhqfe9QZHB0qmPufE2lDldoNRIOtqOKQSbaSIKpvBL+THsuCC9GUzTt2im
BqTLAlGZd2paHhwoUSE8sjGffceg0UweT9DS3E6CkW920Npeq7j3pWibSI9k045OcWaeZBdgu1X1
NZYo01DlrVJF/t/fnxd+3uf3pwxvR1FlDpoO+sqvb+janKY0bhXEvNvwZvGLXfi9vObJ8Epuwe9h
gGHX563zgmOC3MTzF59+eTt/env/8umfMLX4kJM0Cxfut9jtgJBt9RXWgceB2jdlx0nVq73/COP9
8YamVY3AjGHIOJc+YyzNRc4GoVLalh+kt9gb1mLfu8JDePa0Vb6Kgq9KpT4RLX98Ij2LaFiOoVBJ
/vkag61ivt8huULSOTGRcNuBsnA8wmNVeXh73UQ8yeMxZfssSmDqmd+OLxbls5nQ1//9iv8wRv27
P7kocD/vyPDVa+aIqu0yjCm3lspUzk2DzCPuZro2FgxPdWn3ff6KSPzFvuhHTuinnSAFK8nSOYKN
rqA4cbidycClonAL5JS/f8VPLUa/bcHwkv3yFcORDU038RW7VXS2mZD71BR4BRqadjd59bYOivuC
Ij2x4wBS5F7/kO4VKka+rBb87EL7Z2/6f/eCnxscS9gcTRvzh9jLyyL3bsax8u/f9U+3Fv3u+Owc
mTg5DNNP35VZpTQZDWNOL75rvvEAry41DFgZVs3omsEFn/3VT6n8LhRSzkwFG0+R6ai/9SQlMd4s
1eKc3K20oHvJM0/yRs/YadCzM9ttHv/+Jf9wGX/5uE+/Z8swNZxTvqORDa7VsHOx5M3fP+ITgPnH
PUPrlQxpkKPRpeTj1+tY6gNjGEhsLvCitLzOKY1pl/JoO8a6o60JVOS6SOuz4zwbrbxiKIvrieAl
xLdFbQ9xG6+S+buKw5VdcaSj7FH4W51lMgNYEnCLOY/xMm8gcLi6gVAIiqWtJLfBdtf01rYuQoS0
UPasSVultKdQ1s6/BC2cXczfv+mPO+LTkvvLN/10NQXFHo18uWOm/hAv8VYxWWujYZV13DRKc+6j
8DbE+2J3yetAvM4U054D5aZf6B3Pk6BD8zCdFo99s4WyQh8T477pq4Ojcln5//ZnfjqpQjuz8JTw
Z3KEOBb75Hg5raa3qFVbY2dwg08+vv9V8vXd/cfbzQK0wAwYQOfnI7nT5gtvfiKGF3Q66Z9VdkPw
16MWwp19caWz1fpiUf7qEy9r589r49yQPxF8ol6e5giyo95s//6r/+E9aylkMWVmj5qlfyaYV1oK
hUXlahZsVBmMezJ3rl588RT9eWGAQGCpJrMSVb5sNn76IkCrJqKAPEWsGasYiywPTrixOcounddJ
ORNnw09b56nqTYzl12NkfbEg/ulSqrKhqzrjGnKsn+QAgh5NBEaV57i5mkGPzvZX5Qt/Uhxo8NJU
xsmKTNzp052ZVUSi8suv1SDjZbE36dsx2iN6kupYJ2a8aWZjn/WSC4o4sOXUi/roXmBCbAEHUdjV
e8RTVthT4RJW9pZ0qAeAdF1I5nVlqmt1MKGQGQddG4BDj3eJEVPXna/+fkP8SQmy4AwbQI1pR/+N
eI1uGkWQG/kWkrQ3KhJgIR1r8guxJRRddGU6wcuipVbEdB3jbrFlb1K6rY1E9cVf8qcn/ee/5PLf
f7pp+hEyhz3lvE0Gi0O9fF0UbMpJ98pQvTRGJ8Wi+zMkBVcX9q6o7cAZVQpEsNHl6m4sBvpMgU3C
wi37/qs7+vJjfl6GLAsUM7gEcGCft0tDMRNWvVwmYKBLQN2J131c1oLe9ha2p2hJ/heX40+PqiNf
LPSKhg9L/bQhT/qFvaRGNV63En5/Slapb/tvDM5gx/N6Dcr1V8vPH+8Fh2w2i96liONzdUmukEnF
q8Bbi+HAXbLp1sn9cibdwRZtk96kdE9a73//mkTwfruyF/QMQi3xc56Ez0JZHpthsVyaAucQ+DSB
bPKB4yqHRmkVYs+zlTrhuqDMbyr1jV6PG2Z2GKreHZonneHW0ssbTBw+y9BWyHpgcIrzpWaA1DFu
OfAiHX9fVB39jU2K1QQWpghBI9TIrKpRdMI6r4poturorKXwPtFuM24oKVODET8AHciEpUp3iUBX
ke6rWuatSxGk5vdYJiNYMiMdH22tP/Q46ELFusQGdxo+99RQd2wafKmHl0E6TxsjHyOvH2kSbXKZ
OzUaLMzFFYmzW/CKkPh0pcqBAIx2Y4+BOs8raYrXWZS8M8/xx+xgcP2r5pBHQ++rE5DkzuCImXop
IgGDTYxl4OicreiEP8x4UA5EGVxTg2mnelo1u6FquGUH/aPm0s7vMjRVEzEPc7sOl5WquPhalTcq
Clw230MwkUrdbbszqYPAVm2y6O+XQ7lQ8ZIp46uwUdS3JuyJoThGLVOwmt6/567Y0ITows7YGcY5
F9eGpO7xhNLNOFKiFB0qxAo7utXYj+sYr5LaWYcd4PBuvNHgKkZ1tHNm+5i20St+dPz/oadJJPyZ
CdJpd4gs8yXNhpvJblHQylcLcykgACyEkYoBeswKL16W4FKUqUffEyNYmuRGQP1FVCKYb8P0IuHm
dVp84vL4I/6hIX4kmHhn1ZdhhO47Q7RPjY9ByzblfDsCiTHKJdAHZu/2HYGxmwXwsdV/lyt2AjPY
XkkhrkTNGIPfDEcZDctrq8r9tDT32XBXshXMX60+9VuJF1+aH7Bwr/LSWdVVFRTtgMLqeENzXqKz
RMGkWlgUjH8v63JVw6/LsyYIyZEp2FKwz94VMQA3pbnN0SP1OAlIPO5L7vKqNL6JTvHDaEDQM90e
Y+YyfpgXoHKIXttOz4nIr9IiX0dMCuX4O03yvioQDrXwMEOLaap+E+VUWzkmoHcwUGnhy2XNrebc
9ByMaONLO8lTqudZdVadihAsbgibMSbZZB3iHX9tF90QqPfVJfTx7a8TgV2tdK6SlJq0iLGays80
bQ360GQCrmGxjarXkb/DNihCLS4I3buFypjy3KHlFaBQbWs9iVcj1+AHkz6HEJ/BPtuW+Q31DQTc
+GYOFSbtshuStTkclrCGpfaKi/zDonwyMh5JLeJLY+7ePQt42FIOV60bVlN7COOPsrpWk2M23mc1
lDxMrDqjUB0/PwqpHjrskj7scfaBQkHid25HK3MHq1oP6rzBAxrnajC1R40evm4/2bwv9TWn+SDT
kz2ZblWF8/vNTh7pNvVmfb9oEVxd8vSy7PVSANC0kyH/dp6mGHcaccQ85I3f5nzrh0ahiq1SQZND
v7ZztxS4sfkWo8TgzmFufaUyK3BHMtUpifEGd5sF2jbWIQ1S2SIK6bkZxVYqlusIcKAD450J0yrW
mIwApVAMCjtM1hKtcENrgv2bwCnUvam4HUMqKcRJFHdCu1a173Jb+pAbAluL1lOG2xdOrtaj4Rdt
kCbzdclyA/LjqqhvDOXVTvqjXUjrNDvkQ7uaHAqc+kO2jGuDySunt8fGYpiwHGAPnEggAfF7Syrj
GBrqaizu+l6sJCULwIoHKVlaMA2lp9fmQ91MrUva9mHmTpmT+zkv3VYJA5lKUrMR7Ab4K41sm5AZ
KRrZU1uC+kbiUzuwN6JuWwHjlGxpXzYh5x0pCNO9yl1olO+1QHaxwn2rTFf9EgYpgMa6gJWxGBPM
UGrtdNmfGE+C5uUCj2LVkaaNzcjPF/vRCY0gUpjhUGlQGwSVLawPWfs0KvmdNM3XTjV+kzu+uRpu
LXRy8h5+DgDBXUr9fTAWv46eNbY5VuOQSzdvjE7CEPPErHkPepO8Mvlgeca2nu8JIriNggRdHgpk
3iLpNq1a+6Mg86AkD0UrnnCI+0LattlyZ7HnxV71IXTd1zVy9hsMzEkkGK1QVSz6h4x3YhZHR9nE
6NLeLx1s1KF4wee2Yf910xOqcgz9CaD6jI46ENjtjUBzql1nNAH9qgPIhZab1eBvAGdFBx50Ux6u
ZDz18RMc56nQXbNeF0p6zIiUYUA+UM8dQApZWIAG1rceiR0yQbFI1zoneo13mgYETFMvFPO93squ
ZuyHyVjL5k1dVHgPQi/ndqyGJ1GesRwHESn8or1SzAnwCSNunZaj+VbmvRfK61S3eFlvZmcK0u4g
8snDK8+j0e9aRqrIxDQPBDoGoCyzvSY8L8WbNhYuPgR/kK4Ga96CfNH4QRzW2SqX3fYi2Co7pPtV
5SSbRdxnzO0USGb1vDcKx6NpmvWOPkGp2GeYRjoTJqucbpflVdGNQFXeZ3DZToVfzFjbZfKglcch
3jvOY9Y+4+N0lVnahSNRuux6pNWuhGxSF7C/HOXgCGUlS1OAKO01xU1Tp37UL/7IyzxRzpN27kKQ
eo6zGsKHwVD9nFaFckrdjk73XGyhP99h3gMpdl1n6RY7QQBwP2/Vs77sK/wDcXVr8m/NzCRAsBNy
MwwMVsUqBn2GDZVrawWUHUxZdogxAxHpxmjMWp7WPg2TnmktflzEV2o17J259CL8JUK/sWty5eK6
zYnFW5Ov2YeM8qOlYAYX649DNq7VOromVXA1yCfShQRyeJgIMY1a6YOhdYV1NLFhz3qxt6Jrg/XE
EONaKrWNwGc343OtxxfajL0ovmqbQ0UxF5w0zFHinHHTjUoI95w3DvRnkW/DLDx15LSJVN9NONNB
nfkGXZAWtdfjmdgDPhvea/qH3Ed7pVz30rpKJcxUykrR3gYLNQSBeja5S4CUSmRC7DWtGYFWXS+8
nxdCd8pVY+cbzlFTeKPQY8z4yLyRlaMeXy9JhG3H9svirVXZb7FhbXDpj/uZbF2BNclEQeu1GyBf
rortWsXoro0vM5cEb/HRhMMNO2kTU+5qgjCTylVjXQ3VMTEqj3EwwLA+0AQ9xya4n2XH+5wgmEsp
aKJclep0nSCZ9fGWeeK+NdSglo9NGp+TMAKJHnlNOx2GYd+38oN0MfqF+dqZd/CljfAlzqhL3pst
8A5HaQjL3I39drDJ06TdfTcebfzsZvbUac6VHQGD60ipi5c+O9VLIJtrYVAtnoybhCaPpm43ReYE
6vjRURgbzdWt2p3z6WyMeD9k3TMuo9cfCcqtquwcYwzMCFbyuLbzQ0lOLMYiNWSbQeJiyfHBLI4z
lFnQ49GyD+WdmJ81hDTsMnl6sdpDOXwyjKC2H5y02yXV3myuJeWxZlD5hKmZRs+YmVzpdWRcxknf
CRK5UYyXprkmRNu6hbBXcx1CYLPCh1zhaZyqo7SshXogxHoVi2kl9QTxN81IN6yx0TswVmV+HkYk
5u4uMWsu0j0wBczIW2V+jszovx/hOUGBXcRLL+OZ/Xxsk6tpkUj4aG4fIBU8wLLeSJ7ulg9MHunJ
+n8Qfn8X8S8jjIuR3lTRmz/rOwtJjTpUBC6CoN7Ox2QVYknt3eeFyUmC1pz502b4Sh/4/QjOWdg2
HNwxGtnxz/2nwhlb/NqJ5kbfmFDXp/GU+zETi36lo7rWbv3lGfz3o+nFSky/IDEVTv7yJ4kUFp5d
qMOF5OKcJuvIOE5EX7WcXeYsvwoLCC8yZmeZBmWdNP2vqkdSR8uU5JHmyrtwVwa0o+ykNXJL8GVb
8u/6yq+f9EldnAXcnYXGCLf63m4ZD7xE+4wfDtH+JTqYrljRDPzB1HTe2N6PQ/7/hyr8L1SFn/SO
S83ZLz1kh+T1o02+/Wx1//H/+MfrLlm41hkzAPK9aMzg8Zg2/GN2vzjaDaI2TCZlJFQeNZ6Gf6l9
Ng55HgSHvjHwYfRe80P/S+3T/7dmaIhGjGM0Boya/p+s7r+OhDGb04OGc95kRUHw+u3WLNMcHlvX
BpPHhhrVXbTrWn3F3VH68TXHWrc5LCsn85MpMARHY/crFxXTq1+eDv4EphAqaDGDTLBlIFz/+nTo
g6MtVU/OO9TLMSjH2NPIWoMkZtpCvTHWFZI/ieg52Q+G7FVTrD3HoVl9izJhv6a2bj0NJTg9ZREa
a6EG2AmjWEuUNJWgNA0yEfqpDRYxxDhdjASkFwk+sJoGGksxa4EFvQ13qKM+ikQdPG3QMUyQpevu
siVSA+rgYt6iy/CcFqN1beUMd+wkYt9GkW3/oebFIemS8h1GShOYyijNaFYR0cOxHZxVOjbhlWQV
mGJ6u0BhSeLSa8DlPi29yTnDVq9olMqP9UKVeQ3zdY9GVq/qJGRLM0zRBgZQa2IgUyRfXiLrrkpQ
Q9o6yq+6LBz9yOma71h1F/xmZoKFXnKu+toIjzkQ1NWsRzRAaIPDoTaeiDPEE38tjWMzylvikA0b
YtpVJ7aLFeHrwGhkNagmOT+IVtDyLjiMlEOKESxZlKM8wVMsSZPdACnIdoAAVRBkcXFmI1F8gD2w
tkA2wOtaYaD2Wn+VY/bcJ6Ey+MS45FPfzlSOOqVOM46F/9YnCN0dqVExNgzCcKrKqeOJSuO0ilcd
HBgND55Shkw8TVy3Ch6SDXVB2JwG4nHvkwNMy4hMeiyarvVjKRE+YNZoVRdWebOERbSZcEey79Iu
SQJqPHZxImVMT4l3HC0yzqdWLqO7Zm77Tdx2gBxngy70EFiam2t9/0THubqKF5nCci42qotDqM1V
p7Df2WPuPNpyU69DmVZt+Nn1Ph+G8g42V3SBDuD2HkHx3rY5p4NUSNNtPlXNLk7Jso/WWG8XPDZu
VMVU0EuF1p6d+pKV5P5cpzkGaQ1C9k2hafE+TZWU7O5YyRdxwNLeucV0z6xlvLiWLB2Ieso4AnHZ
qpWKR5fQw6mLIScXEK08fVQKHEpl+g4kC4PuqMkMKhUJWKJOUnFSFS5YnZc3ii5Jz6VxN4wcDPkC
ES66IdXGfZvFSGjqUoPB14HYXXVpXG0TjpB+WinSfpwUHDuRZWnsfRttCOR0HO5IAaB59l1L7sxB
HbpzxFh/W2AmAANpcN5LenLqiqqOfbKr8ZkOoPxYmKYJTT+fAARUY7WPkrFSPJVYG6cVocec7Zyp
OxpZpBwtWSFeYisQ7aIlVdaliPQ7y+rK64EjEGYgCXpviKZHQxSRiy7sV2E2PRsWy93saNsJaxJA
LEpvWLRxJ6sQoynPlX1wUJUHADyhdm20PThX8sGYDbgTQqhQsVWyEsu5rrtub9EdxLNRjnfEDub7
3jajjYhmTMqpbK9Y+/q1MkSQWyBvQrcb6cXBsR9wnqe/JkybQE0q2Z+tMDtwk9Hv3qb4Qmx5+s4T
ThVKnH8neqxxyjMVzwp7wYhIjnzqCuw7bTDxu8414Wgtn5rdFMa1Z5FUxShWqH5EocieqlhbhY0l
2l2WtflLLkG3U+dmXtGIja1PittDKuA9K2pd0Iiz5NKjQLdbm040vdCD1t6p5sxxSaVhSk87UvTN
cLl1lJZ9b9NcbIDYeq4J8UjBBAREgVBFNo+YPrCROar9lNoNuMRF/+o0ieObMzBEjjqXsM2QF8gM
F4WTclkMfm0EeiQA/WGPflM0VKbo09S/LYqupzunFfG6DsEp+ooptUe70aqHJdPY+S+9xcMvpjXq
i7nSMlp4ZQzj133HwcGyRGfRP0/WgzzBuBsoKPQA1GKEBNPSHSnxmd2eS+uzHY29cblbMP6JVZ5L
4oCtWt10kiNQGBD6q8QWr0o6J+dWQDKEt5puzKJuH5QhwwxZGBE5UYZm9Iio6wRO4T0neZuqKUYL
VHQjMgqql1tB6KazHDK5gDxdqNTSoesq8qz2GH4ALauR/U0NGViMSHKJ9tjOGPtAJhApQqe4VYhY
aWmQylTH9Y2mbHLc7tOyNF5oodJkpQ7XRk+vbRD+4Logr5tDZwXtHANjYR1fl4hCjwrAB2Bxk24x
3w+dMFzlY9PRRIIVkUKhM0SJdJU3oxo4ciyx3tElrQ3KBWm3pGtnUrgyEXqinPXVPUc4kKo2hRly
+F50Sk1lHYVtIdLnmrJJ5bGytY+8sy54VblWmeZzdVgXajtRHiWh1d+wWfBwXOqh3J4F2Tetab6f
swZCWJw46ns/ZdtQ5l43IWteKaW5EqPWrgwgBtsSWe2Sx7EPpCTwBY7hKK5JkY/Xmj1xWJZK5dZU
++K7LsyrJXaWVy2EyILCPxcrO8153G3W6oxbtmOJwerXXw+DxYWixoVjsjMKXrvEwhxNHnZWGNLZ
o2P9rEpyz/mM1TCm/JKfkranfaYZ7Z1stUpgFIa5sdvaCl1mfAkaMKztPmoZahWE+4XXt6l2UCnt
C/rFvhQfNvHAqDw1e09M+dHoLzsFhoMzem3Kk37meJTfmLM2HJep6c6mZJZXDa2EB4vc+HWo9qNA
Sga1J1vF8C0qwZ1Wpt4/LJMTwiKu8gnLdWtS0RDBaU9sc76l0Gg6kcumFExtZa/V0npvd6nGqKuy
FezZwdSxeuo8tFSUaQ5Nb0uqJa8gkJIT95b8nhlqA2xY0WrSRyMJvQFQjK/m6XhDmEnHQjw538tJ
7cE+LWwYwE3dGcDQP8gNW+vBxHxsUmrgElfo6GIa6afM+FOO0GVTv8qTS5QrtFC5NAYpYNajtQbf
BpbLNNwMYL48SVagHhCg80RdqSe6QTnmt051zFSiL+NgFVeJXY3c+1HG1Bk4y12JuxKhpzY+2rIo
7gCVDKxxjbSj8UbMflSP8wt3hHnKTQMNdJDJyUSTo9xiYSNjsywhwCUdg+wFTS93O0eN4m8kU/EN
ufRtqW+5QrehhdDeolHmDYiWEIa7u+AzYAXN+udZNgvCdZO9jovCOeewBPYCxoZvKsW8owtHceXQ
0L73lV0PyK2qfrQUVcK5OTJlK4ngYc9WgP9WtX21WDN+dG2ZUKiaBBRrk4C0pD8hGt5tYwm9buaA
4k2yHCJjWDxyFcRZCrsudbQxhtA4Jv8pNTGSDSwhaRKVXyAFuSqzJxLbZeuF1EYwS9Gd46UJgmrG
uWZRLDqfHQCCXAwz5iUc6v4Z1qZ+DTBi2omozE5Zqmo0+8pgw6RB3jrIr5dGR2lzAXytjCaT17Ml
QaqgOMWmTzdGfCvbdr63s8TYWmMOnQKzPe5rvX2QpHHQA3kUxIWyXiz3IcUY5GiMDFRom+N/IHtq
hsmzUAxKsEVNoeqpsrJarE1VErmXpvZAF1CrbUUVk8jqrPGwTJV5CicQRhNtCI9jailL0OVLcelv
VLUngYOyO8nqApeXfooEjOsS2WxODUt7tNSc3GYPrIVtZpaGW7NPdGKNVjRGJDRi60VEg/UkywUb
cQyC1gtc//RqMIBpndGepDf+GUodLzNOLVjsnFvKUEPQ3J4JMmhd1/FMPJQ2pLUDyEj36tDqdp0N
Q9cbqDKN9rZRdzehkSp+3sZp6qu6MiAe1pq0GmhRCyYL6u2+Mqd8ZcymmaOetcKrHHL5+7JVMZw4
SbG80W+ADaM3RbTOjKbv6ThBg6fitCNlESXz2mgHU3gqldQphvMY5Pg+4lgFI5SkZ0R7cLNhXoDI
ONlV9Iiq0pyyyOpUfyhiTEhxbyoda4VdXxdjrSnbWo/RKTL6iTB3Z/HWmohJ8KkNb0g1HQwPMAEi
vNbYq3KSEysIAQl9YZVSf1Vm/jl7csSif+cCsvgf9s5jO3Yji7K/Uqvm0IIJuGEnkJ5JZiY9J1i0
8N7j63uDkqoe+ar0WqunNZNEkUgDRNy495x9OFF/PXtaOE+KHOdmTI7MsFed7gYrxaZ6YSd5SDb9
sW0d8nlX+Wp8Of3aMfW19/R5deZ+ho3GAze8/r2pp5DjmpWazhnqWBnvSvKOp+CHVsTx9x7Tj5ap
rxKpzysIWdDemt+fjg/s6/uT1QrHHN4FZcS1nmClDi7++gLfYsznK5h063S0OQg8ZoXR1yuwwPFl
AjAKtqCndhhSFu1q7klWCPYQlfy9BuHvlxP0EFB9wZukE/r1clia0Q+Z+Cp2/sQCuEhWnqtukYbQ
G35ITr/W9X7Tuf1+RWMWy+DewQnyKRH7QbIUKGOphricyw95mbnhLsXdsugcZnmrQix+JQn6+Qsz
0eT862raN8m23RlYMPvYtfEK10R703f6F4XhP9wPv3o3333/ehbVwm4zt3KVlYAy0G2YUDjSWt3Y
bv4rQdX8Zfy77/nTR6d9662GaAFExUeHZ22b7jqk9+CF1tkO2+uv7ouvjc8/L4UVSeE08HP0hJ6M
pFt6mZtsrY8Q7CLkr2gVvnsXYtGzsy+iZXGL9b95HrdEMf/qjc5v5Oc3+u+rf2u7tnE1aZwaXP8O
8w8jOnfYB7OGFOMtB24quP/fC34TjiWFMaa6AhjgmrMo8gGXChZ4z4qlql38Wic7/7m/en/zp//D
M6D0Daz1CYVKmCwFQr0SzwxHB8Qjcfmrb/LnRZERAN+hYs1M2Z9GAErbBypaLFcGw76Vl+wGsMBd
9DPzN6ledHfdOllPvxLX//zckTcgSFCBSQLN1vjWhCQr1Fd1hm5okxZNe0c42K/e18/3yNcrfLtH
yr5DaAp8ncHsRbtO1+gKl+V2VvkxEf29Gf/fvb/zuv71C2NpBHCmwoaiWfxdytiDR9drdXS7lezg
V3L1F+9RuGBr3fqKM+ffVBXOj998PZURh2GZjFG+3Y9EYfddaZYulIBtcjSc9MQN6WIOX6ZvzTpY
Wpd/vY59U7ZzQcuAJ2LLJspfy6JR/vWONDtbyjPikNQneTe5/SVCLje57u77R4FL3NHXvVstEByM
L97SOidP5q8qh5/WNrI6ybhB/qyaDOW++z38NOoopKelWHtrjBFL2dFX86xKYiVV6B65RDNCv14g
pEev80raWP5c/mIZ+OlRmT9rXgZAflubLeVfP4SeviBGznKVkudm3Pf2lSdf//Xn/NNj8e0K8039
w4Pv2VYifDB1TRu57fCpyl3+9RV+3pG4hOCRYzimsIJa83jgh0ug/dBS0GIrse5LRyzz9SxTW8gr
JtZref+rO/VzgvjlyZgvx+qiUBRxB333Z/VMGSqNzyza+hu6qnOcwjpwQ1YXf88Cjom8WUbnciVt
VXda0rDf0D8Jnvr9H8/o/wZm/7RY2v5VlPw0L7sh5Gr9nL58HZnNv/PHxAw+OE81PUKKYvprs6Xr
z4GZ8ZulYmmQZVT/VJ0Gt+sfAzN+yeJ/RdA8p2AZssaz8sfAjB/JLIKCARM/loGh/Z2JmWrPC/WP
dxBibTwwKpRKjaKdafXXGzboGNxURXLyYS1KQtkSh9E4CnhCoB7QJcqI5rNqwLTnIHbf5PE2Tzl/
JchFG8LXF6Gq3QfD9I4X6KwbcFWEEh80Ia0LmP1OrsVHrY8OSVcvjXi6Q5EuFrKKOd6YrFNQW0SV
dygWeuIDEXzipAx7xiztMRTtB1Eo1D2Wf0XE9LVE5sSiAQuBwjH9aGSEN7ron6MRg74Sx6hr6yY/
DlMQmfJOgOS1b9KhwU+tksEJs1Htd7Sf5XUYZeLGS5oiW7TaiLdJJO1VT4qiQ35zdt8kifKmTyJ/
kQpUm0Xve49xogAHjPu3MkHi7uS0Uh0jBq8eRNk0LRTmNgWjhTb6yOxYfw4GxEuZ0EuUpEHfwlEK
ScEJYYYqbpEytItt078NOls72hUbszr075D5yLZJcFrCp7TorqNXixp/A8I0ftEC+hCKXfASQzBX
jB9Euw/Dtj0Pg2/vwzS+JZd8uKi6aljTIE6urGxCN1aqNtMw8O76HVw+7TqNfPKELfBEZBrJkfzi
0zC/DFUpOxkM9a8Z68st2KxqzrgsC2OfpuQMg4SagJ+gChmJHJKDm7zgBiHkgIEQJrD7UZCsnJVW
/1qqGkKlnGtvlN5i7SlH8xCqjUfIIb3eLIuryz5s3wo6ptdTOqBQUGPTZtHqaUt6sEofmoJeRplm
IH2KYEKUlFTTSROEkAQlUUlGVub3hU4MVh3UhmuVfv5mK4PhFl5SvmdGDuLLQq6bVpR1Ks6My97v
te0oEHJFutFc4ZYItlHAb7RoinaZnprYdOWA2NgqgEIzkV80SUrScvmiXBNtP2390ujWg2UEqyhF
KtkGkCpID48eJ8C8SBD1ikqcQQDQGoyy96Y5os9U20IjEaud7CXk53xGg/lHrbFTaEiDXTkBimeX
4Ll11DTpNRZB89pLAu/RC+o2Azlv6C8GYfadY0a9dzOoRbslkaV6SIQ2Irvlj3yYVmVeaj1JPGTF
eeWp7u3yOFQNqqpGMiVYNKKA2mx6r1Ng8JVKSTk5caKWR28cNBKCZtJTkBflsocosaCai3SadOSs
THrmXZDtU9rYujrxGg+tjVi1jqW7vsqGVSWXOjPAXN/UkVIgIW+G/VBrzXWY5u3MpioGcBQmTS+m
ZXuDlFj0zkV2VDhW8OK00vgg2JbNMRFPfaiHV76wCEqrwybc9RUxmkCSI09cRIkvVrQVNgy/7G5l
C8O4nkCAOL6MrBn5U3KUtAGdHNl3e9lKgpNRZvpDo6mHEdEWppDOMtwp79FfSbK9F3JyJxtj4WT0
dZRKcvISxqLmVcSaD9Mefr9L6JJYTVM1McQZLbp4tDVTvjwGdVZ0rRUE+2oWzEhrymCageteTWo5
fBAkGqxrT42vQruobsoAI0HrXYCp9HcJsGkA6IO0ULIyW8Qqdfmot91SihuxjGRbviXVPHcVUyJf
TEHenofhHpKxWdO7L+1VbTTj0eCTX/hCW8dCGnYWnUUy3PwRhjbSu6nV7UXRkEmwCOoKISoit79b
2LBPUKBSG2J80XTMeF/3Ca8Zu8rzxhOmAlJuVtMmdgAAI9ldNf8vRt3vMorvl5tLuR/qKMpV0cf+
dEKiOznVw3jWXidAggPpea69bJb6zoD5VC+DeqFRWv2qsJqPgN92xS/v9tuumIZmbVu8W2JGwWxI
BAaux0DdFGm8zdR62TbyrxiGv7jgt/OUFU8MgWetdHgeYwTD5Ej/UJYcf3/tP/bOlP+w0X95S9/O
GMzESPXiLQEZdFXpXjjZI0y8pe3U7vA89bfBht189StBzPeS+/v3+O2sHULqV61gOqnS0rJLGIrj
74fD/xWe/9S56f574em8Z031nPzj/3xU4etz9o8/M3B+VG7Nf+H3MlQlgZ02gOCUQE2JdoHv6fcy
VBHARhWNMx/4TAYAs5zvzypU+Y3aVEWqqRoomUyZW+aPKlSFbKrSPaRzSZd01hz+nSqUgvbL7W+q
1LIcswnSQUIGLfR777itI7NsqmRNxmnqdwzHeC9iHRA4ZzN7mwMEG+RJ81ysepTmpMqV/Bk2GIgK
bVQR6yOekqQQcuj6ahJ3V4UlhekO8j2xhUNKwB8qpjnOkDnQNKspqFpulEqDE9V+xh+agknZnfd7
LiKJHkG91z8DE9vP8EQRqWq+Gz9DFUFmE7Y4fYYtDqLnn33LI26q9Jo43BAgNqBfEZmNwSF6qebk
xoEIxw44xnK01Eo4fBhEPPKY44n4DH6UCcrIBNt5NHP8u0+kf/mJ97e9FJydFVuchuNIm5btnABA
pticBhAWczRAZ0p6tQVwSWQAmXnAHolCqZh2MfKgog7zIShJ5hC2tJN1UHmPzA2mcS0auTRcEnAj
WB2aTEoBfqeeqj/Tcw9ToJy3J3UYu+I8KXOiQTjN6QZ5WotpnSQEuJxKciUzF1UOEQhCITPwMYYT
DQWyYzwO4WvOSfAq7oWFnRKDc0MGRjBuOsK9ojesNmPjMnvDIbZg9spAWrI9RybZQLnW8BLh7p+Y
ah4o+0gs7GRy4oBHCSU6MmxtNScpE4a6LfemeZtQ9M80+s9UByDmJDzg5SbtQe9HPbyLCyD+CM+S
tCZUMbW5Xp+Vd4AAW8uR2zkwAllhvkFopBcYEQuwT3ULo3kxsd4/V76o81utQ+x1TD4TKMqUM9XG
DzNJRtEHfLGEgR1siSYhsKIgI01cBLYXaEv8IW3/Ok2ZYsAjhJ/UGkkFTDWccy/SXmEMpnSVFZyn
wWJASMREoyRLk+bdXaGhCnLSscxUKOIIEZxA9jMSfpMgAf7YAYh1jAFkLDaLtH+NqtCEHFQxdzuM
n3kcVjMZ8TqJQ6Fvy7orkcxVCoFSMTFJ1pnEOh6CKch5SbNQpPwM9+g6w8aaVVqI/vpEGyrEYRM3
GnkUYY+Ib04DCSixxr0ZiT3hwxwPyNeGUigjbDqY9qQXN2WpmNEeLGp5CHwFZqwZNJXjd1Rg9CNL
tElGqRiv9SAmmoY+AOtFltppuM+SIH3iHDT1DrWp+BCE7Cp7ZnomE+LCQGlVNxKs3kqV1NWINKVf
keMGNL/o+a7zNDKPOtIr8nnlDEiiKgdk5Ei10uPln4NQQg4b65hR6OS09jDdkwGS4OVLYKYN9nP6
GaPSBgqKOm2oLVQOA5H0PGRBeB/PySt22j6pseU/xV6c3UpqYsIFhq4OmlYqhqfei8sDm7j5WGhe
Hzt9Yi0Qqa4iJd4ViZcd7TKj2TtHvPSJcuxHpHzNHP+i1zKJOym29XyVgSv/SCnsztxwZT2Dowyn
rXg75md2TG1raHsg8KbvcTRMV/O0l7u6DkxmEX2qE9yixO+tFAf5ZR/ksrlEhGRGSxV7aXgYsB2F
D/nvITUcikisQdxAfI2oQGEu61FHtMZE1xQ4/0mKkoH9GsqTLTNQ1OseJ0DtD88gMq0JoK0cYKgq
h3xbsX6sogklKJFQENtsVUrbqxZ5bEtzPQLMNxD2QbR86KO+Nfnphu0GKhjJWqO09NRIbOSql07k
WdGVK7rGf9WKqH6MqsBz7R7a5syfQ1gh9WecPzh4dXK5M5tZgdXg0ETcZvV7s9a0bDsiOk22pDCp
Km0MbUxWxCEgYWxIb8rYWCySHCVIa8kyFUJwIlVLX71UTaXex2nKED/qWzAmUcZR8aqQC9ORhY09
lQwXgLCcEMfDhFzUc6sR9DWZC+TYb1CkYUDr9Uk+jApg9kVe+dio/bri1JqM3U2RIANkLK5Wlx3c
rREyZ+YP6yIvMjxhDenfRMTmcfUs6FQA7Ew4Orl21EwtREQWanw9g3wJe1wf1yORFutAyNVOtzL1
WmFcOjnEu3n6Bmz9WG6tXmBgmtOryKDieKmJnj6B5uf0zIXVD65aMvSzUkhhLv9OoiRjaoVUGFnr
kakFRoo8bmxkglT1MA6q24LmhUHyYvziqfwQJoZtdxdB3RsWXZUJGN4CyV5F6hfG8OTKtDnyXRGG
Ur2RFlDZy6qTzTJYmhxxq61JDHF/EnYdkmE7JRjg9EI05hKYPyK22hzLuzI1an4rIBeSfrWxGcKp
qwkSitEqY1V9KS0R5O9qhk4Ck5Su1Js2mZPcIk/TupuhCM1LWUYksvbDSks3amOY1RrJo9a8ofui
43Ei4Sbl9AQv5a1Q4H6EhGn5Wkb0bkjAc4uKSay5R17oViva5JYsNm9ezlZOlNycRc4OkD2iFaj0
cygX/nCokoxWQuiJD8KCWtth+w7Ki7hpQlzDSRBUeO1HrLc2KaHvE7ETw0qPiN++SvRKchEZmMoe
Kd4kllMu6cGZ1UW9KjwYABZnV0VBNpbm3bLOEr1eZXWddBdSzz39IHWmmDiytsOdl5BscV316FWx
jvrnKIQzAmm8lA0EML2UdIglqzdVUQrMysjaBhbGdKpIWg4Q6Kh1XT2g7FBLYnk0MM9WZ7hEjE/S
fUpvyLzPDBGRqGxqce+OeRez2KgI3Ma0MPiiiAokLxD9nXKafALlBkSCJMCuUezqFjxiq93BIWQl
KxpPVqAN5rAyo9KzrEddCcVtPVsKHLNoowdZr/XnTiefW+o79KIpybhALPQY81kTefJt3Q9eDzDX
l50EBod6Hvje9E0TJ1NCsC7efyWoE9+lwZURg5rlWbWlngUHIkoykJIiivdjPhbcvqIYkns7bLpN
PHaydmHXyE6WmPXDpMWxNlPhSy+x5bValpVNVaUhwt1U1NmuVJXQFpJUEYxK4GBrrkW5B+g6DeAE
VFnbHeBNlaiPfUFHJaEP2zh6YBjvXpfUnLb6HBJzAgPbdxgNJS+JnuEGzlW1fAtAWOFmjgmVdtig
iw998pUrqZTBWJtc7MyaFJQrzZzYLossKs8yqdBMGFKNwGbK2MJYoewLr0hg9cWy7emg7Mj6gI/a
eCVRMnID6J6EDkz5dh6cRKciOxXcrgstN33LwXYjJZjmg4gqp65s2elMAr63st8ndNhKOwWfkMXT
HEtDJquN6C+rMCEPcjgZL10RKFmPlk1HSBYaubZEo9bo3L+BPq7SNMvQd7Ho4gQ1huRNj0X9OiaW
GNayFUmFU6S2J587fexwINp6D7hcxP7M2YtGHXjqLA2lYYq0si6IQCpgoZUEod8rIaX7rVZjHtjS
kpW1g4riIXpsZV16Qp01attEyfi8BQmQbHXBgEwY4rfF37avCGrBxV54UDC3YOD1aD90hnxrREpq
UiqLa5qEb2kXTi6iJG0p960wPsiCVE5yYOXqYxcRxBc2MfwN8rT78SYQETNSJSlGG4wEeXlrrR/l
7eSjRL/qh4iqQpLyvLkYdLm/rgWyWQBbRDZ7RhYZjp/QNrL4whpjivm3pifY0+Mu8le6TFLaxTSG
cr0uppBeXtzrPNAsUuTMzZsx5NTYFplTKQy72dX68rVW2ml0+UTE5FgG4shDA742xKFrNvofo+//
Hcz/OU/Z/uJg/ly8/+PuvXp7/3IU53f+mAip6m+ccRH8WJaKQw/UwJ9ncUklaXae6cy8HqbPkPH+
fRg3f4MOpVrQH2nCAbthkPTnSEj8BoOb9QsYJh4rVdH/zmH8mwaKmBKECrawFGowan/l+7R9jPSI
2O+RlOslql/hRO5wL18bC8yiN7BNs1vv9xbOf53vk2zy5fj/eUkT9xceybmE4RXw8x+6fVWIx9QQ
BGtLOLSXupF9SOqow3zZ9+apEv5CGR/q7tn3IR+w7MiGAasVoC1POBq+F2lQnBhLcZLPdo+FzKRF
LhrH96u13qKMjjzl0PrlPvZRDZJlDncGEf+wKlsMhP1Lnh1VGQc7Tm2ZNhW04wpG/UCKE3QK16qV
HKistwvshyKeM3l2avORm1etlxy09LKIXnuF3IJO1TeSPV1p6fBuj9elSf+4NyoqGEZepe1MrQ2h
WgEtzXykpWvdccIcLemWWMnBUp9JEnIj4b/WFlKReatGLNqxPOdjchCk6Q4x1AbLas5BfmMReJ/4
2bE09ZPh9WQfAeBT0bsWwVouEUR6UPCNtN/Vyk2Sg30baJo3r20snEFKcCFZyWM7hY5irq0KLbXH
EJAceezpYeyKeciVBeuyCN1PfKyEUb5ZS+mT3Pm7abygs4JzrtBWWdWsqlZdqpm+pzZA7QwYdGj2
mhVs7STf5hCHVD69Pg9cO1YJT7nqev+1zY1DBeUZVelK2/J6VnNgrpIdcKrsrajYy+22Ld9i+8Iv
3uIWrnOJCeEisIitxTJCGEKpX5gtCmP/mkXsoS33VnUt87nK+iEo6jUmQYiVO1VCP5werfFFz5Jd
JK69AiW+mlHbmneS/pFocohlyeOYZmyM/qpXccnn7VWYrL1sM0FP6jv2AfQQMen0q6S9SQyZ+ddZ
Re1eFv2lb2JWCdaM8yxIUJr+1HggSKPbQk/XiLdXCFoWHkr4gPc7xI4tPY7D9CYSCJcqZrVbL71L
8/c6P6uQjzl2I3cSm3HY2UJ5sa1XzX+WOjbf4UaZYInw+UjJ3jNXBXrWVoGCFPprX3lkvuT4xSH0
H3IW/dh/97L7kmQBo8NqKCWOwsEhkNzGuqa8eCIKiwniTT2Bhx6Gs+1dSLPpimklZ/WFWRmrtuwc
iXyRETJRqVFVRxVcvxnTQIqAZ24jsC0644wKUsI0TPCZJccO1YVcH1Q/hKxYuwlVU4WTn2P8Wsaz
BHsHLkJ/UKV60XauET8Fbb7pJYnm+rlp3slfdxNLA4QDByMHIwVNaYUKeZl5yWkAJVc3ylViI6lI
G0JGzWiFE5AX+FaG3jLPR8TfPq/nPrTuRaet1HEG81iuOTyR2XcEUrSgjgamJWYgO3Ea11VcLYtE
OODvVOktULaRjPHsntYSWOQXcyBCoSfbBs5MCsCCb2hqVKdoCQ6qkwBoyiSPMBaCxzRprhiMu30M
40l+TaVho6aPKsaiSGaiRNhlpAEW8vBCKks9ri5E29w06ZMRjDsCf5eRv5F8YBHqu9Bh52KcVLyH
KKqxGcY0ZXqXEyc9KjRV5XVeqe5oKJc+YveOJY6QX3yd9wlmh7y+p5xy6bk5HYYqKZ5e6+6m865T
TDe1gWuLsyAs8amrVql3J/t32O/XvTjyRZFwwiyc4LowjvFKWOAKWsL64IrpTFsCOV1ATVzADXG0
huhU6SyTbzLmTxHNxTnsxwd6ZDL1AwY8aBYZ1Y8jxxc+5pA0HxKIHM0vTt4QrnMC0lbJALerGd9D
lW2l6lc9w0G9BhM90WnBWQZkpQaZEWM4xam4UjPCuE0gKsys62CONukdOr4Os2bsR/a29+f7RJC3
Ily6d1uG1ws5IA9t7Bb48CDtYA/R3+PiUNURQ+yMDaSObqUSz3+SXqWhvBvhN9W8j07hbh4XGmE9
ZPoulay6puWhkxpYqZj+DPmj0MViyMW1WUz7ZrpSq94tw4Oln231JfM6ugOdqzG1K5FMgB13C7LT
PT08eYwih/i+sYBXqtm2DjrHQMEMJ4JD3VOsWWfOSOj1W24sIT+Vrb+WWTmG/sqEKKV1wbHnr/h8
8tE51Ae3HvJFAPCuyspNJjI3zvotvtFDUb8NnDPM4VQC+evMajupQNY0bW9Y5y7FJKrAF8IkMuT7
hLxqTzxz0Dr5aCFgQYFbMlZDdWmQ7wm1H8KIsWEK5pCoijWYDjJT1KpDUBRqB+HrSwbEm7g9gBtd
om1fEGS6nFQyH2nb83/CGHPGqF0MiQ/MfDWMh9iTnAmNvJLn6xp7EZwj2W/4ThC8tRTx8EuAooGc
E6tC853QeC2KM5gDaG1QzvE4v/jBZR5cJfCroief1mNLykRvvvb+bDzcpsFxGvoad1jYuKmCDLgR
9J+5Av1gVe9IPJpA+1tI2IJTqAwXRs3royHiNnWULnz6ilQOxUMVbWI9uA2i/hSb05IQiNKYoMN4
W7mAwBOfzAuGkvQO1jE3V2lP9FCaXW+3YHKIJ9DmHM7xVuuNcweIJq537TQQ+KlsDSD6dp8S3Hft
k3XA5nBvJ3dRZF5M0Kk4ql6H8SEcvU1hxZdpOW18X7vKpWjbNfbBLP3jD1XpfxgIfq25KO+Y+jD0
MWXB8Mc2P8vAH2ouTwVOyWb9ijF7pW3i9Sy3VTe/GqRq81jxh0nqfBkbJABVqYXGCNvL19KO82hc
SpX+MkA907xHmTgOA5eyrF4DNVvYl4IH+6HZF/fKTs0ey2BjOwUA1kV8MIb4gB1lGYbjKoqntS+e
o0Z1VeJD6pbtSaGlHZMdFnd3pEji3GxJJDmVWC8D/4Yuwlh3y7/+yNDx/eLdfFMQymYA0XrgrBpY
KxF0LsXWAyKKzlEIjs98ZdfFx8q3D1plukSLHuQovk7yalsr5M9H3TaPyXhiE7Q41pdYr0BckAd+
jgfdoYl9XdB9QRsyt9w7wpsKsyFfhAJKT/vHqZC2mk3KGuRzkQfOaLZLUETLDFtqLoht6G4DZdl0
5bHRMAjp94YJAkvVHyvfek5senMehMljqIY0zx/6Fn8OIQNh6h2G4qFMgeRktn5tVFcJrO+8fyH2
CFfQtZHfwB5aGPxaLWSMpL4zsFjYiee0Ex2v6i0jjA0HqUNn/XL0wMKmDJ/CXgc/VafPVplfDlHh
9H6zjsm2z+bcALLC8kJ22whdrX/nwzn0fZIuStQYtv9odKFLz+gyr9qtkkmuL5luIV8ECO9B+g1j
us5SFFeDcE3jow26bVSZ+yDXt3TvF6kP4uBKI/o0A7wVJPGqGK4DrP1yCRcxhEBXEQ+gfZQa7Ki8
9shA8dFiW+9+dp34tltVxygFdpsrb1SaN2FxkvRnrdTdQiMYTL6PPfWeuRWxKlRAMLRLDN3hORr7
naJQp5ET7JkXBsiobFKXqQqXKGwbc5Hgdq/Gj6LadEizTNY/rbhPE6Kj68vOiFaafSqQfXnsWyZf
cFAVa6GormTeQbUhyLulo0U7IVir8rvsIf0HrLPA+HgaYCVIvOCQHGKfWVQTvVUyLXfkEZ13l5dk
SFD3nvt+3eYT5YV9KQ+Ag/QUsUs2HoeCPloY9fNCthnFBdJDklIs5ZIaF0wQZrfhgVKzTBlYAYQY
QnNd+IcaM20sWtfvHrFuuemk3xh++mJzamgU8RaPVFcygJvG7ta2fdOUR129VdKcEljByJvvwmHY
NRlaPxlDGrMaZUXO8Vq2b0Rxku0nWHvwvTiHtKWxjIc9GnucoPoSmSUV40MNUqKz9wDcnJE2uJVU
9xMDEKrLrUy8HccTVpDhVsV5mjZIYnF+DuSHKd3S574Q9Kar6GhLMu2o8NS30tIfPgbQabG5geG4
KKtuOWZPBl0wDiTIfBe1dK1p5z5vDmPcrIVId1JCEl0KhDAY0qWo5JkDi5fWeMynYJlL07JPlUOt
NA+91W7MFg9fb3xYqbixOf8oI3lrSrakFjrkVnWuJWOJD9aVbSZzOc9HYjiS318k4gaSJ3koaN16
7bYRF53UuEFevWT6iwUQzSo+AICSnGbgvnWRKXVk57UA3H1/b4amUzbKqrI56fhQVu2PdEg/qr65
CevtCDnMGG4LXK+EyFX9kxYaBxldXMhMdAYTxBzRiq2aT0cGyGCiIvbwq37enGUOEN7A16hz83J7
WzwMxEW2k7dA1uZIsUZsmkFW94VXPOb+a5GSyR3yCGsFx3JiK4TYyvo5S0gK94czTDI/3yVlu428
M9GUd5AW6PMlAdxtf6nlKCK1Lb4AN1enbZJ6HCbGbVgW+P94rLIGq2Q6PGapsvvFYv/J8f26dalz
m2beG1HpWt/J+lpmVp4xli9219MBnRZSg6U4hZrhZB2SmahnEieC56gIaRESc2qYS+F5Z6uy2dl0
zIvNZPtOYx4HzsOZRlxFnBMJCas24j9oOvIbvQZVZ1+pSY3VUoNYwEAdYVqQ3SOzXFRyeZBJM6En
uDHa4Cj3MIel+NQEFZU6+Aqd1EERL6ZqI6d3gmemzzgSRSwCI4LHwe2aYN/mytqolbVXnn2azpHf
7lLcNTKJmLGSryUaGXK+tsNqz+SBaZPJ3Ok5ADuR2Zso898l8d62jz3VIJ4JV9NQSGbFOuh3eTJD
IWnDTkq70sGYJmqwlTT5FucJ2lFOemlF+7m7tyGI51qyLcX0WhD31WsDiV5+IjD23hWev5ICUqWI
wRTzaskO6WntnsEmKEKvfEcXcIW8kpz0ems16VbqcJvApDOIXKTkJ8TSvhzUYKnhTMABuZQz66Ui
mCuBk5B4K6NhdF5qF3Igb0Klfeq8VdZf4KBmAV6n4yEKUBfwBLArlKI8McVd+JzgQubWZLp3zMNV
YMuBSsQgo9eTF+grDsSbKLpHyVeQB9pfj2QWpZkBIMU+QlJn/slywBoc1UznUTYn5Vs1dNt56ehy
/WIOUgKNvjAZTMvexYSrnpaMpd7HKaFHykUzxa6vl1cWWXq2QtxC5i1h+qDyVJ1GOiZhsWYCyXHo
pQmldcPci09AilDnPpha7eiMy/1KWSjKg2k8NPFJ9tu9MubUT4S7K4YzKhDR8emyo6TIZRD8LZRJ
3Je1oZI8FtGJUCLT6eBLIHvjoY7k+gnb/Zp8N8cnrZ25Ou7xci/5KDVjNqtMb8/+QOnfZUcZeWUr
hsuhlpRFFVwz3Xis6ieLc5lAiF0o+THKgViWCdMge2V6wbIz+rOn1duswJbb+avA48zInKIgRCvu
j4V2Fdc3kzewW4NHDIdlmL718UUf7UyFIIqRO/WQ2/vMtjd6f5q6M6dzVx9faHlz/rTudTzvU1ou
PSLf5FI5cKSHwTLzAkdaM5p26aekFqGDFeZLE3F7G4AqMvCf5i36IJd5JIqVxTyozcZn3eaENGKk
8Dy6dzZB2zmUQyDQ+SdoENoTZi7hSQ9ynr5CQpJdo7ZMdgBXbhoydhv5zmjMVT1G2PvhIL6SXOzI
jUL+2KFTKZF8aWNUdAKb5zpJriUA3Xa065trEt4dLX43bUKwEsdPtTW6ZdikcOXkm1JEe6Ady1QK
D5NnXwWJQXHQnXyv2vQQ+EF9XEQ+aFZ5iI7gPLCriwfiM9B1+3R6slS6UVTBoCpSZ8f7FXQPEjyI
QT2h/wff1MzE3iAkeaMyTmhPXK16JV91aSDujnTrSsswv0vWW291716YkEknF7tIJ9DYbAt1jdfa
5rzTsDA1MwUXzAOR8areLITZnP562Va+KQ45cMx9cjrlwOlA7313uILgb2g7Tc9sIvmyuoCy4IOK
fOUmd9CtH9jb4pX3i4OB8vO5gEkwwjVTRwun0L3/esrpxf/l7Lx2JMeWLPtFBKjFq1M4XYVWGS9E
eAhqrfn1s1hozM30jKmY2+iHQuNWJZN08pxjZnuvXUi1wDnbuEeB4I4nil5HcLvN4FYbV3qChvJj
GtT6R17sTiJWMcBqGqEVZGP8eckAG4JO4Md5CMiCH+gKLJrThLt/f5rf3Bd3gyLM1FAHQjT78yKC
jOIjiaX3abkBQGKzmjlaMsFP2/z7dS6Sj9ZqlEmDKiuKCj+NOcBFmSi36IiMwXyz7jvw77bkjKfy
szhXvnk9H8374xHJlytjo2JtdA4UGNbNjzbDtXi7eKIgEylXodGp2Bsv/g6dkM2hFbTn1oWi6ySe
/mG4k00L2xH9SvjhjqX1T/v7ato/Lynvqr7W57/V30xhisAU2nMf2cEWKohvvaG+O5YOm+v235/u
N58EKRBUBBiRFAZIFzcWVaHeMxI+ywrVhRa6SNZ/upsLwfT6+ynrGQk6IBpOvoE/7watWF20SXte
yXuLQ97NdeQQOBnEB9URPdIQ3VV909oqQTQ/NDL+iS25eJKqJklgrfjh9L/Ynimir0Zs5TM8MQcQ
UmvXtuhqB9HN3eQeLbXd+YOt7lo7di1X5ZsM6J/5WPpfSVm+73eyD0zVj/b/ra95fSgqFlKFD5R4
JkZqfz4U9JRmFXT1Wd1WD0R3bcuXxV5ZApX9M33hm9+YkSFecVycPIfL5YBG+EJSM9dC6ip3TPl1
+adF7psVZ40V4vhiMLc0pYvFICn5aBBEnOMvjF944F3ipaSAeHVHVWzdS/amPe67ZPvTh3nJtVif
I4sqvicRtSiEyYvVdR6wo1c8x1W6XtxQvuGjrvlmEnAJyEsJaxw26a91ZYifiXP9778eE5ykruOo
ZsZ6SXTs5Rz50Dyem+JXPt1y8v/3j3O1+V0sBNh5THTWq/p5TTf+8y1JkYi0FEIMDzSbFdCEJkwz
GgnAjWEOboy7SAs4bHO0QtVDwQkFL1fxkwrkx8bgG+ip1KTN0JRXtoryKlHBhRCixUgFY/Sh1gLK
nrs6nRwNlVnGplsY/ig/B4Dlc4qvrr0TiGyI0WFG/R2yHB/uEw33mb7LLjM8KEsqjU8UmsxjaQk1
z/oUbIPoqmup55n6Ncy+5npb0nPuQLpMKXPOfldLnzU63UFYG9mKrxhoogfv3x8dg+2/H52BfVLh
wamwRy8enZxPatKk87u6DYl+6fzYz5xgt9yuOIvi0XSBevk/XPLvTYILif+gi3FvIqj/89dawO8N
bTPTNs1uciIfVwrEeAz5pn/mQPzdov3jWtYFPiMtAkJEub12iu2RgPQZIW1Q9a7IqU8U+fha/oly
699v8e89n84S3zn7hI6q4HLPN4ZoLIYWB2RyHLr7WbwKx4emXH64CtKEv388CUoxaiz2OpbIiyeZ
YelrWGje8rnwUxRoa0BebCewozYjShZ9TrZ0A/0+7PbCVMv06O47/UbTPpZYdJXwDNPyUKa3jcjH
8RzHD7O+Xa2JlQk5LtqXhAbIpbWtmd9OM0kv+vOsKdsB0X0wXFtMrcdl9gQETaV8hyJxI0yYB8+E
uYwiYjEFnbbczr+I0tvNMuZpppqVEV9Nk2fS+MrLo9BV2ykWvYbOXkcS1iwUDB0z36oGCIbofwf1
dhDhngi23pd2CfQPOGOSx3t0VI6mvxZjSlCzaxYsWyWR01nuLGHHh8PELfq1lDDKykdG6Eepjbw2
mg99lzqBaW20Xt5pc7SXLCrooCUPJbRliLKwJDc5Aa9V1zrKiAFcegzr6U6i1tJFD/2439J9ryWY
iVhxFuWcBGtUwOQp1XUjB/7YnVJ9xPo42ZY4+nPziZfhmJgfwSD5ZfouU1m2dMQa8V2sn4ZCswWF
mfQNSjUKSyoE6ViM6OgnnXImrv0G5YEUPRYTv81yUqabOdXcuaQml8klZCmTWzy9wXsj0aUi52Gc
RyeCyq9aqt0tdBMr1yAYQaw+AJUPB+MK8BgQJZl8MnV0x/puLCY7abQ9gq5NNan2UtFiWVN4+Cgx
MSjle5I/G+LbHBqeTGhyh0zCpI4ywOFrISrdZPZmbbktcRfmwadUJZtRVUX+Y0bgaMO8xtwFqGZR
tDlRFGxTOfZFw7SrZPRlfB/8/09BIvrZPB/Kmem+mdwu+Ui3iyQEjXhOkHcDgTD1ilwX34qRWllZ
24MtgUWDKy4W/fdf/FKsMxSBMO3q0A4RICg3A1tsj+qm7WHcWd5QqXZsmF5bYVYQPhPzuSnWlO6v
hJjHeuWVmtKR3ssuTFNf5Dn2CqjP4Q7NP9N+Vqc1MbjNfbN/CY0dx7dNoHzEqEsIS9jOEuQJoaJZ
HnObE9YWTNvRq5Q21mphXnuC8Q5tKaE/Cj2lVt+ISn0qlsifDKa4AZbApD+TDLvNAvWFvWdfJzXg
xtCTrHhfQEfLa/02UucTIMdNOHzxieyHMH2cRuzEMhVs9UVzgO46wspWpAf9mQuSi1kWWMNVi7dx
GaK7sBeRjtL3qcEyKTm/DbwiPkVBnIaNmOWe0qnPmUrTgHiiawLW7ASx29gssqdXrBs1LZe2Wq6z
QrsO1kjzCFnzRhFvzJx5akJxag2pLwe6Y7XhC7lVTkuOiVCObpIEr8T0ZJuatgwgM76RSQweirR9
T+AP/rQw/lNn/HmeVXH9AzyhGuK4ZVwcG+NsEPEbWed0mj1DJpiHDPoydKVG7TkOTLdwo1+CPiPZ
TjhqgUZ0s4ocXUEQQD+q/JUlBJJpfiDQcynk7r7GTTBhSJjJnJCaPXEnhfrVpFeicK+Vjx1nJ6vT
fHVKdnM83VpIMOEs9oETd/rroKn8h9Z8GAbeWWnZzIQkVLt4LpgNRQ9CRN4yLvu2QgY8iPdG4A/a
dTq0h4YX1YAZWO3xSnvJ4GfCQ1jdlBCgDYZ7CnkRgk8L1EYYQKziJgfJWOCGb4I9TfBYGTcpQ4mF
ZPA4waychluhlV9mqKOJeVatF80kdD7pyCDeV8ldhiJG5uPWgyel3bc0mpW6vpKT97ifnxVeyEii
FokOXeuXCrHjyLsSeu5qPNpzd9KE4kUi4KHJugOwOnIe8wxjhOl1FsJJ4KeGeNdmgavOkD7RYqB7
J7i+uRKDws7kYg+NkmVotwD6kMs3PVPgWaI2YQfpps+qJJpYNw5p+qoBU53l7NhNkL708tpq+mOe
RPtQp99T/4o0adcG6BFav6U11MrZJmjN25TFqUdRPhACFOekPjXQWA3Bl0caGils2zH3NMIkJn4T
+j23rT5chTXTidbg0ci+HskeAxm6xRYCA+CET+rCi4K7ZR9mpdtP2gAAWCM5KDmmTdfb06Sv6++8
0RHVSFFvZ2rKLgVJu36JlPKcKvp+aIeSkyPbnCKHe1nkyUqu0fafcfxeiwO5UpgKxPcI0YU8fogz
/4yK8UrQh69ePtSskdbSbUNZQKQXMy7oyNjEdJHfLN1bRcBaSbykWU/bwYxOEFo7gkJSV9ZvBIAL
WrjXWuwf0mNVv1VEp6BbZ11d2MJHX+GYVJfBg1LlIHmle1VstwKqxYRxKr6nSOS0lmunchYPGst9
1LebBWax2Wq7qpMPRRsR68PyjgTSXsazNiiEjVou9sJDrZ7jQLuaas2N8WjAjSjM4GM0BNvsWF6g
dFoPIgDIAN+OSJgMueWbIJs3JH1slpZEZ3UiqyOBHJnL1yzmj3WX/xJm9sE+rw+xidGPPhsSAe0O
buxNaO75k7wo63cpxDrXCmPOF/39MLdoMlDgZ+IJhPrTkpU3C6lw9gw1OWbTApdwV2jFE5OkTaIp
HzBkX+ny7Q0zvOpilscqvUpjmoa8MAk76DCKe6PRTvKyUntnJJCD0OyT2iD5RLvH0ffDYOXbegdC
DsNqQ9f+quYG1PiJVVLvECceRo9Ipv79/PrNny/Rr8KCqAHh+ZuJo2ljB/rgXKH8nKtHpT//+5//
3blVFTUGQwrihr/gWnna9EuvmefBa3YFVX3vCdv85/CLtZq+3AV+v8x6TP+tP2TOi64TX/bJkU3r
aYiRG7WljWGnNOj3idewktn6OwdO0dfv/v0Ov+lNMcv57RYvKn0RtHoZIawdbRTAx9qOnMDLd4Wb
3v9UXP94qbWx9NttToNVGvmACtLVm3+4AuqO1DIOJPTB0O39cGN/+ozXNiNbK45mHSwaUaSXLT5D
x8ZbmeLnCgwcPmReQBf9jxvfzA+rV/b6JwDiJQ/qrwvKf96egFtybMzgnACU7G9DdwVKljs0SLdE
rP2go/67B4dgW9U0zVI1hf73RZskYIPnsDS9g4GOhHxbFSp2pX2WM8Sv7o30B2IBj+abN/S3c8pl
BzOIWBsyufxkJ6nFim2x38VJdGOxbeTJs8HpKhRuFIvRHDl38EAbDvPLVNzEirqRQ8yNKkj+GQJl
pTvQ49dI0eqxbcpbtk98Pc0T6j97yQjnLHJxS0TBobe6R022HnsILslc+l08nSutPiQoQ+cwcPXh
1eA0aOlrWrFg1yJs7TSB89FzeDmZHNyEqPU71NVW/CtVT2XzJHCur5EZiy9N9GYVd/kS+2maHLHp
IGJpd6FU+xCET4xF7jM2/4W9qteru7S9a9ajvxjZhTEzdXMjqcQepDbEWDU2XilPsIqvLtyLjbkP
m9qfKHxCQq6A+5fxbA9QgslQzDaW2J90SrcScra0EKUuch4Xe/2aZAavYPSkCgnqYAXySOtYSop9
5BBZ8r2KVDeqtqQX2HpyakmLi1pOsWP1LkBZqC3UhD0Bo0il9Dl+HWZxy17YIdmWpJZbIINh2Zpo
vNEj3olpftVlzFVhxvMPxHuBvlWGCqz/Vl4ZkIVXtsm2QxHLus4MkLDOIX61EtT61K84UBy+Yhu5
APKm2qdr4UJ59xBHeF33WHLyLAkyWQ+oIu2peVFO6cLBp3jt5vNCANR0jrv7AfGTSUqLQTlDQT6F
oCCLamNRpS3WW5LofthUOyEo/VhT4MsfrERz+/BWzEH0YSyLMLGvdnvk57YctCi+70JisFJt2vVT
fKpqynidWAyEKX16tOKPQRW3bU7BWWa2lS4vZp/ZiE7FHiAkmuZRdbPYRyxuJ+NWWeJb3s33vMz8
JRIdHGdMM0W3b7cjI/pp2a66w2A00E7FCC5NRw4HyuKWmOziLjXS25jWhVzHN1kwHgbzPSllN1Xm
Q5xkHgPDraG+SYjhFCW1W/5auK6C9k5e2L9uObC5aYYaYw4ZmTMHVBVi3TAntbw8x2l40iwZK8H6
FqLQjcL7BSN/Jo52R05tnZEDQa45PaS428ZFZZdrWps1O6bUHCK5Rj/aoFvDTY3nY6A3Lo25K0r9
McrQ0ai8DfR54+q1i86K+Esot11UuCTWbIwqf0vqDKL+kf0cZfQ2RG4eq+J11e1UDQhxSwyyfKw4
3wOtOopduRsmglGI9Ytl+Ur/RfhsQ0jKEEx2Aa4av0S7CYJ9FT3whozlWaL5aSCGibrnUrq3yq0o
gdquiRgZPQlGOBcohGmN912j/ySnS5t7gTtTSYzIyTEhZd2bAuSaSnaMIqRElrAbkdamHAPBmdV9
bsukKhOW6TDZcMdW9AIr8RmhukM43puqeqq1zFuC8KXHo85Hsdo2SxTBD/jXr5UG9dRSpFtRkJ6G
Bu9yCdJn0YkATeX0zmoFIpLnjxiwRdBLToj7VS6SR0VgH2BinYsEDJeZl5qkHldXATGBocFpuM6f
rL46VUuGiLe7SyJ5s9TjlyIm+xD4mmxxdhWJ1IY2UcyNZ5blIS1pTxFFGowvrYnKmhMzttZHnZRV
RdozwwM68CiMvR0gKhCZ+4rzvCYTe2tBoec0cdMOZ0r5rMcMl9vmtPSdC+bcnvvOs4TBNRU+GmoX
qS+8uRec1vwi34a5N4KsMdjVSvcAgWmzoNxsaT+M4HGnAaN1tlWgrKL53QzEdjLZr7sE2wmJTJCi
s+5ZRxBnNrbIXmV2J2l+SuOG2MknLX00zN4epCtT9+eKzNL0sc7kExE34PtpaOBdT/jmrTh9j+hX
p7jpxepMieb02bKBIGbDlNrPkCgApPPehLYgtXj9jnLxIAzbpoNtax4m4aiEVPmqhaRKux5z2Z36
s873suintmf0KCuvDXaPIs13S3tfDVg92m2m3EyIQObkcYLGr+KPqWIXljmz+hoNjuhr4pu8bHGe
s8Tn8M9aN26uFZUoXDHeigm1hWY6JtI5KR1xad8Y2GEaTD1acwP+aWtRPszBdsBjk02fcvAm0qKY
a5qD7EDScJXEuaMZD1X9hfn3KpKsjW6hLZxZXTFSGzcV8tS08NignIx5kGog7ZU+/uejUaPPZXmM
UUUEooWc8hR3aDo1cjWm3JdakZTOrdJX5Mo+ZylcvgT137Hv0DIv2vPcPI+lcVMzhIgC69gSeDnS
r9iAazqpTe7W48fQddc1nS/V2BLzwKYeuQwg+R5lp1tjr5cWKkGst66mh1dRTmZJR+VWsy20gtcS
G72ZlOwemPzbhPK3FE8aVe1QJNswZXECMOCYKo1Oanipg8bcDS5JDFD2JkYj4LMJhFDHeEvjB1GK
ekXXizkVvbfUN2kezgNJ7cO4tZipDIrkVypTw+QzY+XPMKEbs6eND1r9WTd3wRD6SXXugOpnZjxv
4mWhe5WhrV13TTOsP0otvpGjnrQiQFHnipMLzWtCPOq9lp3JUGa+Um6qsPyq4tSzFC/WMG5a2dqo
++9rnt+nEtZFy2gSpGSwtPadkCWz/ciR5v37wfkfAcNFNfLHBS7Osa2alRP2+/fWZcf3ch/RKZzm
wBGekl+5uwDlpfsnbsIty7tb36B6msUNnhEcSf0P93phUPznEK+DPcWmaGpUvpeDg6ZJglFT5/d1
1rzigOPX1H43trKTOsLuxwLlm5Lh96spF0OYWNd6/m9+nzwyHFnd/die9sCD7BXDXZx+rBjWn+qv
J80hnhg9SRdJ2fizYmhicaimVDhb94hit8MB5Ur6wJbl/DjK+qZQZmb2nytd/KZFYoyRaVXvnWNu
FeotD1Kjne5ocHM5L3MF539iFf+fTs9vSuc/rrg+69+KPcg2xLtkwhne/TqvO4xe5Cf7/91P9tuN
rTf+22XQA7dlZFa8ILSzuh0dILvymwaA+ezkXnz/02/27YPUZQVmKwhlxbgol6OmUWaQQu8TkvK0
emyil3//+r6rInVq0/97gbXy++2Gipzzo9zV/8w58fu4kcMiaVeb5P/n6X07VP3tYhdzuaId8or8
L57ebM8u6sJis3YfsHDa5nXiT48rhfqHG/zhmubFRzYbklwE+XrNweEYQT4NqnK7eA58EIPNhllI
7SIh+2kl+eGHuxRomEA7UgIKWdUIH0eTypIWXYdbyJGLrdnVNrPzH6pmdb2Tvz5vk/nq6uNGLnZR
pCey0rYjMecmLBy1H3ZBH5zEbPxSc5XM4II27ifIk10iWQci8zaGfg0aYFtzaM2ow1brp5YM13J5
y6HSSLRDUn9Fs/wYGMN1jdpwMSjfFMzF6PWFYNMLh1xyUgSuciPeyX1+qnDZlQB1m1hx64KwoNC6
HeOEZHbhp6f7TX9AN3671YsOFqbeUqmE8Z91mjTOjXJmBLcxtvOOI8UPz/X7TeG3i118g8owSlrD
J4K2E4R6ymReusOWg95GPoRe+dPlvunO/XFvF19kZg7TwDb03jizq9rtdjqYBMTYGLnWfpJko89g
NqluSKdVf6LF//QKXXygYzgrQhlNXDu8k9DLyY/prezWUOPXqIY1qaF6at7i3q1oMv0kxvn2k/nP
c77UJAgzZ09Vmd4jqGXMvjJMqP+bteC3K1xsgAZBqPW81O+DN7rxASkZIPzgiBCPrMpNsx0P+t1y
88M1f3hVrYutUAXEJFjJhKpDuF7hpoHXOoS/u3hGvZ+e4Per+W83eLELtjnIn5aLrYsdGM51Zb2q
3FWzYu1++i7W9/Dv5QZkq6ogs7C0i2uFwliB2JveFxCBYr0tgBHoy31EEn1RA0uQf/rxvn89/nO9
9X//baeqx4oylR7kyo6YdvjmXYNkWVsn7QLoyjOw4p+6nvI3ehU+Rcs0xDW1B6Hjn5dUWgDngxV+
LcycSgFe6yCj508iB7buoY+volp4D7DUzZrAtDrkdBMg3G9hRgxZ9pzSydIy5ayaxrGNI0dWGP5E
JBcCuJZhhQsA89WY8JO5/wLH+8MsRPr799E4M6xbgUhIuHb5+8hx2PGuV2hOJa8b7K6C0+wpzoQN
cvZSDfXpupYENeZIXsWfDi5/r2JcnWcGqUxZE0ouFk1w7oKmGvqb2iHFnoaraU1v7TQvZS9qNO+/
/8j+mGtfbPKyHqRRzfgWGblreCjBmTFzg9Um/zX7wsNPV1P/fjF4tKKKmgHpqwYb/s8XQzaLAsab
/tYr+5St1BLCp6I7yQg8ZOS83QjmKTGdPEfPsIyOwCQ6h9LX3xSQPywiWrqxdnoV3w8Cmhzaml44
lVXekV3hptqHKJOP2YgUqtuKKSEAMExmxi0D861ulLYqv0XS10yZ21qipxMmrJdbmglDMZw69EB5
ToMF2tBQ4bDqrK1U7Aex2WBDwyEt+r3WHjVazdLQfaUrTSoV/VDQrlVBvsppB7bW/QorKLmy2D7V
hq23g1NVNAO30mg4GSnN46euHTlwo5aRjtJ4Y1A1k7l6HZq0l2lihLSdGoP2HWCMEjSv3PjtbKBb
+uzHu2rYVfRSUCslwntDPqc1HzMDDKCYYVuTbB1HgCXdS+htcwSLloq0EMLHXB27IHSSxbTrYXTK
RL3SyskPQIe2Lf8aJD+sY6M+b0kBfTUk89g0mF5kcBsxwRScTUwjtzOa3kpO9+Fc1ODJ6Q8U5XQt
Rwy51Qac1xGHqacp57ajDahkj0Z0V82feeCb0chM4DqYezvVESug2ShLWEfda7Y2LEo6gjFrLiwO
pN6bZTzSTSW3NETQskFjsEkRJGXc0thEjjSnNiqo1hCeOCI6YhTS6hN2jXKu0hcDT0GX7eF104e+
ksY7smXxXEYef/aVOkAtJNCrEXHESfVBh4deBrIdYNnM8SyGykcQNo4x1EBcfqXFvpEemiVw4zbf
BxKpcRKIrEi8ljDLjarhpTQ8azPZ0oZ0pU6yNd5UIb0bqnuCfVzYae6ShVdZnzpSyCwfCFUlfiQq
79mkbGphJ4qvIY75aiaHq/6CdaDqN5Vs+kPKyBlnKRKZbY1mq2hO+XLuJH5lgWaKRIFL8yir8EkK
7UEu8q0md46Yv8e0U7vxtUbdQ2OjCH5pCMtlLXHiHmncAMB+mNyEdlbP69jieSto5WEs5W2+GUMV
sY2At4/pc3jq1ftY/ZSaDtfRayukdpA9NgnEPSLzMgsEFt33f0Ajpj8hcmii1KfXhuk7diVEsnH/
uhpQK+xVqIc3akr3KtqNYukaTeMaPVnbIwMP5kiWFm1HDMZB/9ay+2njS5dhkmLha7FyFrhek6Im
kDNzUmRAQerX+or8wdc4NDuRN7+HhVCvSFv9qW4LX2aRCNXMG/PzOAe0jXOkEIwPjI9eCPYSTmKZ
dp9lwLSQii2yC9Bo/XSsl4q+qvVJvsNtpmo3WaLDc4sf5Dw+q0l8iHFXtsGIUegm7Bl2RIZTlgNe
8oKsxMwxyhepPadWhA5tGzaADuTEjpX3oGuZYrXHAUNzH+eePtCQCQbiF0J3tU8L8wygjWydcXQj
2dgoutdqk5+Hj2VyJUS34wgWz9Q3rZrjGX+MZs2FGSHXL1lV+s3S0ujN/GhMoFSOjjiegBHb05hv
6wQmh0TeeCwdc7ChEK+eo+FeJpUDoAKzaiIe23u1edLwbyUCnri6cBuL2ZP40OrPlR7YQUpcKNyN
DOVhM3Bm3tbRQzbGG0YQhCjjK68sW4N3n/PXbAN7IeM+La47kjWk/m0cBj/q38yURr8F/2MYwE48
a8Q2NzigJVryRZN5CdbYybyvwhavcsUECBu4wSyqHHbN8CUZM6yOnKqT3Gz69L3YI9og9kQzdzKD
zUX/KkVOg+ZzLJ9k3FH0z8su9/uItRpK0AwdY0w+lemTZXcQTNjUrKImHVyQe6w5KSJ5Sw09U5pY
YT6EAbUipv5QUzda0TABYZxSf4aysc/E+8xgYhXmDp7tpji0xTkI3kM5AO/0uBQBOIBhY8rIppZj
aU6eGvt5e11IzxGOSKuqvDS6V8n+jGAoGO9yBD1IvJd0BurmjRjejfi2mZXwVVle1N92vJ1jb9AH
LomKfuYsT0rLsav5K7dvJbifKHwV6NAvqp+GhCSkb60mu4Fh3YFIjCEIKcOV1c1+2ZAWzJKxpPsQ
dza54IkV0u08lrClFoZrqlFsW/VJkJl/YLxUD+jeNp3cwz7QNmRmbzKh8jRQtyScHhOITHHyVWbt
vgKxG1O8YpPRx5B7mTZSi8QXXsiotmwzjyFiAaEKd9XyEeX0yIGqGPKvKr0mfHnD2FlYin2KYnDU
j2ZLgB2CQ6velAb/mnUABrStQIqCEF/j59TlZcw7pywGFMX31vLVm58Gi4yWMfGRAiZTNwrI22a6
FoJzmXRsIJMX6gxTjIPeuzVkmwUhXF/CUMVUXiGLjVmBQ+vJYvPQm+i1I8EMJZYYPnAY29TdnTo/
yDMzRuTDYupaAsAdzWJkMjPFUEkOpScRmD4fzZW1fGbSW8BRpvBzBMmN6kPvEjDAxlHgAQNzWiE6
zOzDelBsBQXTIlMSDelYejXIMIpD0G1x4Q6tN0v9YQY3rRC7Mhjv5RTYEirCBiaFNMbeHJaHgQ/X
Wv/+4o2UPrTzozG9QL1FpEyvnq1fMWJnqRpHyI5pysSV0UNotHetFmzq4UUQG7sfLQA1s2/UIMzW
YGkTO7pKEF4vH1HWsF1IcME+YzXeD3CFxoJZk4pO8avkDSmqZqMP/U4h4bpQdoQj+AqeMy08jPkd
QuKpLdfViJB4a2ukAJDF3k4muGk9f3CPJaX2dVgIVv8Bedg2R93mL4yw+VfV46pnJjyouU0V7cjG
bmLPT7CSz9O21MnnLcQTVn3s0fYUEsOp3ENiBGSV8yLeDOzOpvFe1zCi1X2p4AOdRa8mwxmVd1XH
Tqf+4l/fNZzW9VLYh2XNhFawc7LiKzySbRXvlRz5jhLukZ+6hMfYA6Y9QzgECHgD5dQwMYkGQua6
J1KkGWUTfottIxauSz6AwFIOI6A7bd6jmTsO46mIBm9J0FLJbGlgVruPmU8oCLYhhwY9Dq+t7hiM
QPxouVTPzH2s5FTq+yqYnQx7faDIbgY5qjU+E5z0A5/IyMxiaGKnBosJ33QD1+W9tVaGNkcx5u4M
XfxcZ1Kfs+wP8rEVcxjWFXMskk5sVaMIMxAlGSOzRnErIIVO6/sR+Pc4oR9n3DRHRykob0flik7+
pg350/S9XhHAzNxUFOFesT8sE9xMDMmQrALhra8W7P94vQ0sx71b9hxRQAnN+avaT96slr7FS1mO
qzIZY6/+VOU0SMWTMuQ7RfGjuvI4MTxNHQrqiXM34PdUfi+B3lWWDrIZ65CFX50NTK2CQzL1VEOc
JkAQYMBAhGCdGrKo9QaZIzGj43OqLb+06XGh8Yb//o7Wga317wM6/KSr3Ul7CaOFvD4qSyJ8At10
ZgztJhHp6CdGsGpa/N5S6sWExuf9vudDS5TxKJoYvevyoCnxRoOJolRMUOXGq6V+r2vZu5gTPAyg
T+CgvaLnSvC3nQXpiQh2AXWElZ/1+aadZaQZi0tokGOshBZ8vTWn0Wi5E3C9m3BQA/zl4uMcH8z0
1COygvOxjed4q+bQt0QdkgsJUfVXN3IkL+Gg1fqryDhfXSFhRDORSt5Lo69GFc4G0YV06qsKx985
uGUHmPI7cXUpsxuqLaCr6SQOALbD0dXr8JrhoGd1oROmr3m1G0xvVBFvBiOu62lDrrutaJGHWdGO
BvO6zz5lEd6YuKmXs8mPjpDfkXJMXzHDv2K5qtVtNpxH+jbqh8Rn2g2FqwNek5N91Oi7wvoUtBfo
16hNFZscc1HkvwsLqOR8n9rXWu/rQbuLEbvG1qPMkzPnk9ychuHWCh8miU2KE2BY89arPTZ9ySUJ
2q/H+gZ7903Et59E8LsRXIkdhNvBhv28kfTSK+Ny03fLVoa0RXoi5cJuFvemtTxEIWV94wQoG6zs
Tm2nKwNOmQXfMJDeF45q4IchaJlun0NNm7wB/U6ihyhUUQcRG9CajZNAoJ1i1S+UGKzP1WL+GpZ8
IzQkjjVU00azHThydFG/M2SwEKatRJRQzc04Tm6fPsYidMGzbLGBPBmVHzDSD/ve1qP0mLM9dOLJ
ik1HGyf03eFGs76aKLoKQfON41MoDqzV+zqtz5LGCL18mwRMMRg7pb01Zo4cveUdp+KBY+DsjMVn
T6pkG+PzMI/oWZQkuNIkJGLwGcptkr8pREhowWsCjHvJskNqMEOfH7r0Vek4JGbJU1YacIRaXywQ
8Naday5XKretTqSOi6SNwZCGDZ0xzTYVctmwwqkDSIr8naRye9Q/teSMWhP7zZ0CUk8KvA5xVG5A
Xw7XF+/YmNKvUr0Vaj7YzoDsh2JCgHfwlqkUKQLG/+FeAPk4nxv9KoaMiald0L1Rf2i02wAWJVFq
FN/c3FPPl9aQTEWuBF489DFW5obzU8eJM2uJk3+xlOdVjobcdxMP0IFmtIANKqDhJWuC1yoj9hP8
RGpiPmklNtK7jCH3sLATTZbTIu9IFnxRAqxEVj2BWjqLQN+1xUvfnFIzJg/7gZkeNcj/Ye88liO3
ui39Kjc0hwLuwAz+SSaANGQy6cniBMFikfDe4+n7Q0nqJrN4i63u6R0pQlXSSbhj9l7rW5Uj8XEK
lMLY4XfpLG9K/Q1EPIFW+q4K261BLrltsFdRQb7o1ioU0b6dkOkgybNgACC/aukDQntyhgH/MyuI
RMxDaMpOFD2MsSdmw7UNpDsmD45StyFDqZJvMGWsg8FHf3Gr1E/1xDwdAg80+m3fYF8E81gljzoC
6RjdiW1s5SB0KlXeZeiwDbv1uvm8Hy/IJNzZxV1O5npkXZj16yIJG/m8+spHDxWeJx0+w+apXyI1
Un9lAHYsmdOb4Uemn2uYB0T9XLPq2/CY7E7gWW84dVDSZW38osz0aZEJV6hCdOoS3npSfQS5WA6D
rSKVjS5gd63hoVi7pQavP4ZbQE5u4LAK/vtSmiBiVIWZq8APRs36sbRVJn83iae9tW+eQs8mjAvz
1NkiK/2yXr1cwscaMum0JoG4NqZ4/K8nVcKoQhRfdhXFceEdlW20ERvFlb9Exf3aHDYIokRXTSWS
xKFTZ2VFaoVulYuZc2nZouDwFAycXwVSfeIZZRjcvIoweFy/uPxrVczzGGHdOdf37E328Y15AQdr
DbpynR3Lu+7sqyF/Cm9PbiAOrqVADV4Au+PJO0LHu06GbH7pZG03YZQrTM6F9XdpMh097NalzAEw
vqigSSXhYyFtIrZaZiXWtY6Tgtl0alg0JFqGjxnSHBj1aFsTGD69jMZHyx1D5hhNy0LhY2IaWDDs
FVJCHWKDnprs5ry+kuj2gbaBsOOTpKnU9hXzWU+gtwi3YU01Jd0GCuTWudjNGdgWvMQWPVhqAnNz
9HsUXxgOexXypgNLJQNrmrf3DY3aorsJx6dmvDeUq5z6iBbe//4T+0RnbHy4fScvu5nES6LI0lOw
X9jVB9uSk703PS854Wzb1CN8Hr4Atqprcc/xKnhMUSP++27mx19x0tkIqqkSQ/NXZ8PAK+3J30oX
cN26OiJr+0op8Ws/UyeUa2EGKBAFl+/85AuX867x2xlxBrWUfrdcq6DIzDUuDAx6FOvf32Xrl07E
yYAn15dhLazFULxlpe80yAqrfjobqZGPabdXIvaScXJN8NSuk23EaVnpQfVz0jrYpIPYKXG4HeAN
hzIEs9g8m7PQSQqdnNTErXFU1fmhlbR5Ba3uXE2s17gJH1vppsj06wRDGFwhbDBtQtafH1NEiPoD
GKwzUoV2JQxOMZc7LWiyVUhMzaqe2GzYbthZLs2bnSKHjoBvLNn1Y2g8l/KVb5N7KV1OOKW1dsBe
JTZ6842AD0pgQBiooCwzBPlYj0aY7kJbupvUS6B4j+PwTR4qrNXa1RD69344AA2aN6Uw2Iaot0E8
HlQrux5UyBZNHx81Kc7WgU+1RlcbG2ejyNaz3XxH6P7aVIfW6NcjnNs2orKRtcimtWnz+6f2y+pz
8tBO1AQRgTWy0o4vhunMyAMy7U5M22p8+f0o6qfvhmVZoCVkTfmlS9Wl2WxF6vyCVs6ZntGf3CyK
EMKt14uDAvW+s6x41sreY+ryWk/cblmD1/4DoS/O73/Lr6id5ZLf/ZaTSyZp86+OJsp5qnqz49+D
ca1eLfLZidl+5BBuPeIUXTdftfw/vdfvBl7+/F1rkySHLBwkCujgYSgPrxeuyE9ZjMtjdoN1+mRl
/xfdzV9W38WKQwMLxZuuAsA46fZztXFs181LIaeOlh3r7KlD+azMG52dj0XxIqcGhPZ5xIWAMnE9
xuw/wpoOR7efgKFm5TlhH7u2DD1S1erutoN0btwaRMCEVOTucon2h4+VSWAehgzRRMS/IIH8YWGZ
w5KQ6U8ikTFTt3RWU3cI39gkfu8DEHeF7ck62pm52IeiOo/QC4fR5czz8HH1acZr57dHhQCojn2j
UicvFP7PMzW5N+IR7Bex5JzRTaEdQis6tDA2hyS60dTzYaZumfSrrK0PCudD9o1rP/dMbdhVKFJt
LicX6l43iw0FKc6Y9/bSNe0OjUU3nfKjBidUnhEvFbeCOBur+L5k4EV6upMjsWMxZq/KuXZu3QSF
TKlme6EvZ7jkosvNlZE8S9O8bsVVBvZA9AltmtbVmO5KcNk5VSFOtq5iS7DMOdg031MjPSSptFWs
aOmDsEYJqo9zjB489wyTshqCfZmyJvB8zmsyJxBL2ufx0S92I54qSn+FmCB0y6s+uEoKjdOOtVNC
miKJfzbBxhbI7WNUOpmwyfDhr4YXNf7QaMw3ga/uFflgBG9DQB4wOqa2ojoKaHCSryWRb/M+vJDQ
apNVMEg/aByBBHHIqEsIBSho/5QcRWVqpyoxxewHmuGybs5z/SIPIRNFGONp8RkHswxhTRxk/S2E
TEiO2CqgM05K9ao0byubUmC9lbIazMBlz8lvBApS4VFpd8rUbmq68DndwRQujT9yAE7XUkfzImfh
lDNCkeA+JJwatLu2eyZO6twGmZ2orxayS4iTQnZ7jb20Bk86uG7FN0T5WxPDZ9fzFKXbuu4vA4Cm
qbw4wavLJVWtDvpDFdeIqW7GRONct+3KYFvxTDTlhkjENbXbkdMPv1eOPYlziymH2yz/QYpM2hxF
mkAsqp3I3qbjI0HXbpFtfBydgCA2ZTZuyz7aTYAWAoGAvuEOUrdVUw6PdAlmyppUW6eDP9/xoWq1
9YXMYlmLP2woP84JykknnTiv0Wzm8cUH3tbmryov9O9nWe2n8OB3Q5zsP4wQS6gaa295OW5qqgpy
5e9qakPU6jJDeBXlFT19mDL/BxFR/WoQB3MKbix2pVN13Y0mddKKjwST8pKxPeQlGyW1pncpthPh
mkn6qLA9zWwOfH7q1iQTKtgKMMC+9Xr6omvqDEZPvgrza6nCYsMJz646tx8DNB6yR0H9slvIsS18
gkLq1xrrdgxyk7woeDnYYebyVkE2Acz+zNa1V7vO19RuHDWreLkoVs2Nh1jhEJDoQWnckbSQPiO9
nPExTtD1IqkPYR/2RX01FLVTjcq2HcutplWeIPN6rihGSRdxDlaVyTj/UfTfGxCPxZntK4+ZPYFn
JOW7e5YoRsgy3fXFfzzTxOsvJM10U2xek9/yr+5bQCXGUG8zDcpFE1GUwvmTw0AbBzWm3jTv5Tz6
3ui+Tn8s3lZWv/ITVEmYnOTix1x10NgTrutFVnEj+S/caoeolRWZ7rsB9HkfH6aenRgQyulHY7bM
C9MGePKWZ/daiug6pbdom/OeWA/e/OyWQDH6q2InJHQHo/iW8ZEVVksVJCB5DFToAInGJLBaDalX
UI0d6/OmVV6SXKOLP86roQkubQMgoeqkJANY9C9rbUt3uQORgpDHDQNtr3e1o1GBCPQGrseeNtI6
YlGlYQnLhA+yWu5wRjQJVZug89FYQA/kF9S1/GxOkWcH5a6ZC28eKVHMpAQQaRy+RROTvv1sq67i
3yhpt84sea/r5aaJVUcpjSOhFqt8DC4rs11gwE5PIUx91vXzbsIPH9vORAct7X/I4eQG1aNEaa8O
X0qiwVOOHNEIqzZwR/QWIxCPvn+aZMvR6HpkUDH0xlj7yn2Y3JMhs28qB2+/Bda31an8anw9e81M
z7RybwsyuzMIMIl/rln+a9ZNbm3EN+2UfIvqbBVFT6Oee35cc8n1LZ5CJyRmsiH5NU0uW9VjQT4P
CKOvJHUrG1SSRfEyRdWuRctiJfmZnzcuuWQ38nBWWuU2g1VpFm5FJgqmnWUHvDV5oXHkr6WUaViW
H3IlcVNY1Dgr2VnXfAsQBQN0hQMfH/WqEvBuzCpG+QuEnLkyfekuw5sBzPSqMg9D+ENR4j07ezLf
9hIVuYm8eXoFidcGuoN5jRVX9WoWbCp8GCVpEth7Y3qVCaQr0vpSniVnCaTnrmXDPQFqmykY+HKO
TdGfyRS8ZeO1WugfkvFqjOVLoEw73w43TakfCYK8aXMZ91fixdm4i+QfaWCRu/g86tcZWpyImn6e
X5IM4NE7vVSk+bKK2ZriwMxoBFU8O1vAOE+Ri4bZgyV1x5peQNHrG40GC0UuQA+idf3e3EoSz5WZ
yKTC26fjt5bumR8ZblqD3eqaJ/7fRkt9UNbZKaD3wIYSNfoX2/7PNsE6DgjapKqhm8qp9XbuxTyO
HIm1Y37ubxQn96jLQ9yA1UFOk/K8sNC02/+XLfD7Yc2TRUFrJkvx1fGF8sSxuFBR8WtOtgci7Ppe
fEEbgiLt1yq1Xz3iLHfvrtY8UWeOsxbloWq9lUS9Y7m3dgOo/9XoFk78JbTvFyX6yVgnxQbIQqqe
2v7baG5SXV9n2nWb63+dYf4nGu0Pg0fz30ej0Zj4XnA6eR+MtvwXfwWj6dqfOuZty0QLySqAYPWf
XDRd+dMEwi2DOyXMVJhLMeSfjHL1T/4EfJ7CuVSTMUn88b9j0eQ/wT8ASKU2S5UUtca/iUVTtY8H
MUhkBLYBQ6ZCqQOvIET94/mPXzbAmDY4cxL2sKkki6J2RUDjpu8FcJswVo6KOUCZ7tMI1XcLqoQU
RLYjNXq2XVC2cY9Orm8vDWuUmMDi+CyaZWsrlOlJDPGVSlIwxX9TDuCpgx9iCaqfwIhz8hmYAeJV
H+ZSziwu6xDGgno0IVnXpHiNRRMcrD7REcMh53fQK8K51CFwA+ZvqL10Y+OMQu12eqz40Zb6J8HT
JnpZrK+6XMJC8n1fCTwIydll18h0irqheeQ+PCTFZF8Q7Fhet2GPxk+Fg94XjYWhYKqwSQ4IS3Ed
4p1UarneZJGGv76I8THEkg7MO4rdHuYNiV0lEgFdcL5ofrZ9J627AIqaO3Wn50fk7NV9MbOPlM3H
ksbbYqCf1rlPqLDaBMKTUxUTa0pvjYOUbVDklAmp2cwVwGYlviLgOdnaE2IlJADytu3N4CwZuuZu
VpLmjtQC0lnidiLvwg8qp4Jhe+iFGpB+XaJa68fGWvmmyiyqh1Q0S732mkSGAIAexd75VmzfawTK
C5gxEKcSWWq2HWwi6Jd15wZN217b1gSCSCZywrf1ZGsGc3iwaPJ58TgSkp2ZzRFw+U+Csi9uVNrc
0bpVs/6qy2uwOnPdXlG6NbyCBSpdpVhEQnjjXQZBrazZ52Jx1I5Wo5vokGx/fprsFqRRamTiblAh
OSL+EGBsoBBz8NVqd+gLA0BYktlvSefHZHeYPKh8NNkI81gqWVvPvSak1ZAREwFdlbsbiFz9ji5V
r88QLxAtr5C3krjmUNCyH4M0Pa8ESyyRn/im41pTz7QRWFEYKpY7DUl4FRPZgluoRabte6EZc4gm
S7NGGCcK5I6xEd9leqqSC8GPue6MKD9YuohurEDrL1UzIMQs/qaNsXnhT2mzJq6vQ9REM7iEoO+g
ol4ok32IiBv5SZKT9NXaEe03lCvVc9CW+ndpLszb3KrLtwE8zL6SKJiaRbcD8Q0dimhDGufdVmAw
XWlqVm+6zp/oh3biBUt4gDgsxK2qpGp1EJofI6I1/ZmjYpFmYlXqqGqUXEY5aVbtnG5qjLyw9Gbo
OyRImFW87QmrxkZOGPpdIZW0zCU9pjc6NgT7YVlGDyoKPaMKEY+cCf10Ap1O2TMjJIkKYnNXqCPa
9TifjZBqBBzGs4K2NudbNkyzZSMUsslWXpEfahNHliECQM+jJd9qgrc5qZdFICEU65fkZ0kjHYud
bnkPhO1YdCYkEDh0r3mhF+NFkGf5F7aUj2dSE3wzFnl8WlSqNFVlmjyZHnUU40Siq6i0gkcDGGgZ
F3fvVovLv06f/5V3hJhGedv854+PFbh/htBRrJtLIcw+WZvziVQyszIoJDTnRY5akTIxoel2W6z+
/wZarvVdqa9v4tpQpV5le1iey/n8ylGSbTBipyL4qqz4se3190Vhal1IQqwqP5edd2OR/JwmFuWs
lXXAwEDGY3CmbPOHNN4qV8lu6UolTveAFNuTHPM2ePj9lZ70GX4dnvXz/aWOaZJJdjCoq8rt8PFq
DhECf9m0oh/IIfeIj34/4sda8l8DklJqCch2lB30k3trosSuzIgBbYvPr9mmCWI+5YEocaUFtBV8
MdzP9+7/FDJ+He/kvfQHO8zimmfZeuUObcvBd5L1q3QREgR4rWyzA0J/16eP0x7gKlzKZ913kCA/
vnjMP03Jv/sZJ9VjPyCSU7NHPg8XvMlZ+G2yOfD2l9pZtkH/kxykdb4dMaim23IDcsaRz5oj81V4
RTblmeR81e/59MG/fw4n2xlJ9lu79vlB1iG6Hp4Wv2XpUlXxRrddx/vi++8f+wmX/5/nQHiRZqvM
Ej8p3u/ecyHxMshGx3NwQNy46YIHL7j5S98AfcbNsLV/fDHkcgkn99zUZNmUhU5Hh+iij+92l1l2
bFbVcs8VD8DOvqLy8Vod+i3LJEaole7VGyQUPv5J94uxP5mr3o/90wf67nIbzLy1VjC2ujE29a52
YJN78FDWiKgbj/qHNx+mbXj4YtjPLhnr+OIvNYQtnwoDRl835AwH1ErfCG1dXBjr4snf9d/1YUUy
4AZH295qV5m6ZjJxfj/2Z1f8fuiTDzvvy1hLNWbnrqj5nlIyTUNtNi4mRS/X7aRr178fT/1kQEQQ
FPPgg9saEQgfH6+g3B5BXmcmIbVzN20maADygdqRS/TIJRoTZ1FiYMPk0TtohNZ3+bbYVd8i7ysP
2nJpJy+aYSlwxUzSoORfWP5pUwm7RdKDH4GMFNKdJk3d/v5qP/1eodpxuRxDwJidfK912Ze1FSxP
9tC5JHQa64W/0K9F5mprRv6X5rC/V4Z3Ay4T+bs3WJ59JYwLbq85zuVGA2Xm+HOnueVMmoeCFPOC
tIToi+la++RW0vEB3CeWUyDc94+jjlprl1rHcri4I5uL1AkWf+163KY8V7wTd+Jifuh4ysm68xaR
CIrjS5nLTzel47vJMT7Ewgk8+/ZLz+8nKxc/TYdKalh4sMVJ1T3L4nEq0C8DEVvpVzCKyDnIDvK3
+kGT19Wj2Kged+eQfDdwEn0xfX6yS/gw9slt0ZqKJnLNqrmgznOv35L/sqs3/1Ll8POhM45pcgpf
iPenb1naSzPbRN6yYT97pldtljjGDGAdxsCv1yD11+/GFNDGVb5eciitk7VZRBGd3pjRzOOinZqK
9dJJDi8Mr7xLr8zd7z+hT++hwHevEZoC4OBkNM5UltmheMZjViHYlbMf5QRgTinuQXJ5hlafzym1
bU0zvd8P/NOCejI/mNA82OWxFJFjcPL0hmmMQjVhrXXKR3XTO7Mz32pbaZ0+hA5qhGNw3jnaIl6h
e259RVpfLutkcLrW1CxsXZYN9bRuoRq4qREMais/3srJZR8Z605TvljvPpmLPwxyMlkMRdEIAmwx
aPfwckaAXsNYmFs5mvadqIP172/oJ5dEVYdTsqkRnaCf7iFVkrqmVjH0FccrytFUA4i0aiEN/n6Y
k8Ljz6/hwzjL73g3BVbWaITwrnXi3waPHE9Eo8U6T/FRZegcxZJQrzu1oMHpm2cSfawvxv/krjI+
2A/yPJZS1vLn78fXyKXoUMutVN/0OmhiPfrQun226Gb4SuqAOUEOk50hdqal02w6LKFjyZE8ks5G
oOMBlegvftKnt57lRzP5UUQvnEyCit2laSTp+mpBaLa7zN0lxjpBfDW6uRs5BLnnm6/2qp/dBorc
CvkYqAN/Af6Y0qT0+TJmaJcbq34qOuLmwR3WX4XyfD4QxhZFRu1o2CdrrFwF/IoRPGWuKrQjyDcn
oXPQoGfF5RfP9pONmk1uE10Pjuz45U82L608KHhesONDe1wPJBxHQeUarLYanQwl+0qm+tljM+kU
4NbQFl3ZyQzUx5EMuHHSVx3Sw5Wxp7t0SdAAZZCNW+zqfbg/+5ecpr++Hl5dgelPFgx+eoljrcek
VNG4cqXj6FCt28JkplHgr/Bwbb6a3n+9RL4GobN3AA3FS3Ly8NSQSpFPbiuOlU1MUBUx6bpa/OuZ
h0EofCpgfhaEy8l9FK0lj0k6KivJjDFqh8ihr83y7wbBf8tJ+vRS3o2yrJvvv3sD68kMXhVqKXRJ
eVdngWv717//lH/daXEpTCsWIWmmoED+cRBtMnUKjIOyiqktz1QLcxQuvx/i0+vguCcLhUMY0uGP
Q6itMolW74iDUEHuWRAsxwKBT7X6/TAnFIXlTaMPJi+zkkw6kf4zyfPd/cqTmDqewTiNOzqKE7kx
wkyU8qvoynbFBuqTE0NR8NfxJt10X42+PPOPC+yH0U+nRAqHdq+ajA7U1TG95jVjOjQ3dKeevkRb
fXZH312pOHn/yCLyuxCY5GqR4kVb7Qw/UH+DIyZevRgr1cu8or/8atRPBxWmhgDQZP+rnXxZaaPZ
4HgxBTV8zJqlbEZsUFIcfPG2fLJN4kbaiskWiYnql81nJsVSV8hEVkxX/aOxUTx4ruumWqF4YObQ
xCZ/KF3pajoHcUeK+K7ZfoVn+mTFJ5GGMzILAG1sVSwfzbs3aYxbPwrbetlntzv5ELjSepGGN5fU
ir840f26ArCy/wVlIafw149j0KUiMrmrQbLXhpiIpvSRafTZyA3I/NYX5dlPzo8fhzvZS4wT6ELd
Ji2oddCmcXSJkpXEiyp7uRte0fz5Yqb8ZHrh8thsK5qm0YE7mf1h/Qol9Lm8NOnP9T45Bm3+xap2
Egz287vXLJtW3JIQxnn/ZH7phzrPfk75WBNdqByA0aC/ivBI3k3rLp995KnFPjuj9zFemrfi0vob
Kf4/vdw/mLbfTcPOc/v8X695G7XTxXP2+p8/bl7z1+A5fd/L/flf/NXMlRTlzyXLkfmYbg8sPoP3
bXht2v/8QWbpnz9BPfAbya6kDsxj+6eda/xp2EzgHD9ptxI/xTmioWUc/ucPRf2TTBS2ZarFP+nG
/ptuLvFxHyZtSyZ7gBOnYdDUhXDzSzlFiUkmIL/7XJcggSOD9PF9y/N38jhw6VulaiOhyIsMN6ud
AUOsuv4YqqHspYTjdo6BahxIgzTCY9UrTem2Eyov0ngaeR9VlnbjK4XhJT4oWGVwVY4JqElw6BPJ
sEjibCN/5WPElmGj1iDFN1VJOyYlQ9lFwZyTl+JH7KXNx6kgzBvVUZmM8yGq2Sq26aBVK0Mbi9ss
bPRVZUyWca4QRXvDv0MTyb5WdytTyy/MriP/rYubrc+51tVt0uQN4Uu3uEGiBytSzIvRhAftB71x
bpZL9Lzld4c+DbSNpNfiLm+rzEHpK7ZqTFJxVaL2D9WBxlLhJ0cJtvMGh4ANWN0szyRJCt98NZHZ
dUkuzv/unKN9f8asjvZN61vFIf9cIVqLNmxHLQ0NVIw/tTRmmaiYsjzOIezBtd2L9puoEV3YDSL7
FWGhs2tKnb+a1CX9RI7eSlrA2zQq+oOtwtRolQWMjlXFNfJuupOD2jzUfd1VRM0SOBOaZnjVVHq6
NuwIv8gs1A4iwRwriJAMBZlHox/EZPXHPgZKrA9Vh/06Gs+x63gNyMpz3eiQjbLLvZAza9hWaaMg
iCQF8ykg9faaHJfiuRu4FkVrwwPRas1l247Tjl5q6UzqnD5PqcAJ5gfTC5h6rxnE8CQVKoSKaval
p7SHSDNFkuWjRSqtbE3hDedhqtrDdWSD8tDDvKI/ECSNWyazcRZ06vim6w1Z0zSbS/jlyKuH4M2M
w+k27bvgLRkjhI5lajyEcWbv/ZomtpclcQrHBZWqX5fNLtUHecSiPHbX1M7lZEOA83xDorqGpzoq
ew9tU7nRldm+GYcJwvWQGd8UUiZjj++pbryyg2fuKerRSIPpUouN2tG7TIn2M7ZAIIQKweJsMw+5
mfZXiuUj8M7i84EN4Y82KMlFCw1M7ApOp55jiyuMhLxeQDteLCzrtUnb+NFu4/BN7kCXcOzkvDIM
0biPAitI152NyUQVPvnZNK6vpqyfDkpmcXH0otdlARnCNmIIbqlB3sLcKBhHY9vNB0O7JM/RJ+/c
aA92N8NbjtBNV0NnPJVmm23k9mijZJoLZTtLhkMlAv61fTeB23diSQ02CmUyD6yHejUi1XwiXn24
bPpgvhuhOxJKRAb7Uy/TN0enj190thLf8U2l2tTjEjau+UJ6SSCPr2V2Ozd+IxXfQk1Hy2eaC0s7
oXo959ZFyKO4p39VsrOj8oi0VuaLWRmEpT3mEeYrL0pET09LHzsizZueZr0fSI/kq+jnmCK7Fkm6
ryM1leqxcui6la5PIepIuzE45NOwnCpsHFP9DPJAoGjgI9MHbYfGHXTS0PkXQ9K0j0UDQm6lJQoy
2swZIqbMrIE4CepbFBdNZAuQxqP5XYwZ2nMrGRr0t7G5KL7nJHgB9aNzri268MEYxmsk9uNmkHz9
papVw+0jEu1D1W52olZNqCFh8SO01QiAclN/m8MYy0/f8uGtVaNLJB77FB9nW8yOoUidtvbpiCtO
NQyAU9Kg8d2Gmd1yaNTPnt5H+Q18Ff+GwpgxXSZCGc7EqCM5B7aFwr/sN0zSwUsa4wNewWX2o7WY
Y4SBk6ElbD9TE7W97LOlmFJNuTAhisEmlX3IP30bIIy0MlvV1phkxUssUkTyPDPjsmub8aZSMkLa
qk4FcBLkgXFpDzIuWCQ4i8N50B76llyhVSCHJomqsQ6UpgrUdZADhDFjBQmyZS0cGaGPueESw2xd
gLUlDqbN629o24FqBXGZH2pU14c0zpqzHIVBKmv5/SSy5gAZA/1DQT/9sU+r6h70jfQyikx/nIfS
uEorq13bWZnfRv4YPo19JR6m1MKGEVbqDFUgPkuMJI3Xsjka27KDJbhCtcVmLpOTLZoZ6VsdEnTE
RrJU93IXdg8tpfNjlCT+RW7keNeTOq7XVl2IY2rY9WUVDMpxLNPwNcwtWN9D2DGpSMQsSUOUoXW2
8utgmEKsVMKObrJUyN8HKykyPMpCeRzSEPPkKAg0D8dm3jDplJ6SJdJ2GBvjqohlXD96aGwyZm4M
05E6bayC8tSc6IrLS2kTn2iFl3IpRk+NquhiaDKL40WeoSCY/Bi00RgjjVLj4qVKLO27xeKlgC9J
mp3ZD9geaswHtlzajp3r6bmWT801m9OJ7MUWpeeqwCiboWhSmQmlWqUplef6uMoGzA4J9dPvaVMg
UB5Mce0jcPFTPoqV2hD5up7ggGjQZHxe9wCVLlioGPA+JJxGPzfVUZ7WtWzP4D1G5FRKOPlPoanS
x6zkybyvlGC8KdiHILKKcM2AtQXuIkgZ+IEYTLpShgAGvBCJQmSElBsG2+IOVlJapca5jv1mWGm2
hFYZYvnInkeeR7yVCH+3kxanUCFSTVwERgrZQOjVmzBaZckziMFwBXYePbH/6F/zuMouOsCyi7Zo
NrdNU66CrkLS0FuFfC3sON31SDgibEs6Qi49MAd4sH0CvEAJm+A8bNQR+EM9XarodY4ZDLd8LVJV
u7CrobgxcqnDOeOPZ6QV+OdpSn6iEhPJqBmFgSDbr8CrF21DcTDQnECLyug6yVqyAoc0rcpvVs0q
+mL3fih5pU7/A4EezHn0+/4kj926prpQbg0RcgewWIA6xVagFcOeuED/OizMgXRGha+gDUFo0D9P
twXOQygqUW6fx0oh1syTDRr3uR22lKmybVsblpfnAdCLcJYAkPXNYZJ78jRmYlLkHL6ezyyUrGe/
G5GaFJmmeIEJ0Xc363qlrLpRFjAG5oj7nUkZSv9pFOWlndVmv2XYlvpkNulIrOt6wgmhm52HnNz/
NkkwviJWdAAvPnq8Xo7gZmnEVmzUjgV0LYEPIeO3y8cLEfXymZ3H5CGZvjrsANix/Wjbwv+mZgnA
QTFHt1Ucg8maAANVPjEftimB+2/zdkk/sIbpEFv6AF9v0Kc38mOhrDSxWdwReEYKQ5+0R1Ue/dt2
VvPvsxYKVwoy9A7BPF2TWyS3K7Yl/Wtso0DL+3reWWyGbkspLj0zk6rncYyzFYIidj2N5d9rBAQS
GmGVWew0cjnizhlnlBJzMwxrQ8Xog87fUvatBF9TOTRVkRRnhRrHx0E1njR5sHTqJDF7hb72hU7I
Qtzd+PogHkutSOBNhfXEKaCu/ZyFxEo6r59G/9wKpqh17aGfgK1MI+jFPKwvJRrDIFZM/0WFclLv
gy6lMG1P2gjCrkGrtlXyCjVlbmP3km323m5fJilAkrbNbpAjb+K4NUdK5yRewghkNunNuGvPFKnG
rZaTZtDyMABiuCVyz1ezaEPVRRDd/IhjCXONmlnp3uxxQMh5y74lrUccLmA40A3WRuunkCCqrPdE
XhUPtsTBpVEWsFpUQkPFXKfk9qofByYMvesMeyWpoWmvYlBd9xTeibcN/XomCrCOqtZryC8y3bzW
JewHxQz9Ks8WiWM254GyDucBeBrzRJ+s6bUpbMG6ol/SRmtAmkgx0mxd6Cw6u6avR04ZbLPBoiZ0
cspSVdd1Bk4I3olP/osyWtWI9nRAsBDWJAqEdlVgVenN0CXR18SJ0yEV3slZwAeLCDJ6E7KtLQYv
X9Jx9uVKueMJWmIVWaY+OqmhZg9suOXvE04Uw5lqKWdbM5gWadGSX9u3agIJVT7q+vAcyCb9Z4ob
q7q0U360XFxPIYm2pjzMrppaECWIZ97qUaW6uF5eEb5MWCg08kJtXjQOFcMxVys2QY01VntAUQGp
Hk0T4ClUrBTPFHfbpJ5Gds4uTJPonN43IUk8pfmyVdPpLAjU+VwXWWegIyxGoCGRbmlYLuHn0KMN
CLqXdVZ41sKBs46p5+BhtIGUSTMOlAHTja+8jZ3WdcSaNmgMR0W1NkEkkFXqttlotxzBARX1gayL
gyHBLdmyMTYJzuKG8fdljEw5j1/3B0Iss2wQ53Wn4XcfCA44GyZ420ytoT39L/bOZDtuJFnT79J7
1AHgABzYBmLmEAySEiltcESliHme8fT3g7LqFAmxGSdvb3uTm5Rk4Q4fzM3+AbPH3gqMzBWFCCfW
vprEngsaMszgyY5CzV8TVYbi5E+CXHaCHZqM5rdaNW67ThvXcYCLR2lb/ve4gjDdqiUAYPnDSuuM
nhv5L0cdCinhAK0yH2roLHnTB7ugqoNNRfNkm0OMuS8L1EQ8ZXZxytOyfU1B4a6rCoIG+rviJhmD
4h7Pae3aSNp831uTtx1SU7uxcxHs6zbPnrpc8XloTMrE5iiiGw88zVbx0VUvszE4FNz0+coppmDn
D7bcct+22pyQ8qoYzVnqGBF3L/AxoMmH3nrKmd0tRYPxZCOs9jXtfQt7x7H/EgwT9CHqW0awc8YU
6s2kN1+V3E4Td1BzbRslgQlat4PIZtE73huxMEtX1w65FqMhO5jiRbRyCzHFem4GTXkK8o5c2m81
70LTfKmXAcxSoyQ6owEozs4CHe8roo1d9RW9kIdmXRzME9afD+VNsIZpAqYY3AlaBBdJz+9Lh9Rm
wO0jAALK3qDlpy3bBlkddqNWWWc/N/4ytOIkxkK7UJ1cMmh+xwCvCq1aUKJUlw0x3QnIAArtDE7q
GRHL/ma6Cm/8a+OUH3D92QfHCMOwlXlpNueq5397BX8PjbKyBXBp5issRU6seKTCVmnnejNVax0I
T3DKrnh8qqcOy8N4K7ILA33f0vxPQAdxabgTTOWidt+OsTZGqXUOJl17rmpw8iujcsKbPLULyOL8
rf/HgAskwMA1G2uGdbYHcUij6DDZGps2Da5sEOv/m1igx7ESnTUylmuTfLMp5CDPhYWGVpWiEJ9W
4Re7Lr82cfnjTXXz7u9v9BZ8vJQh+b1iQKw6kmo9UI4l+jgA8l0nqn3mPS+41n43UdPddIsT9IuD
q9ZdcpVfz7YwlQs9EermHYj43ec/4qOd8fY3LNoTepfaQemL82T9lVovqrgwxvctiX8vljdDXOx1
NbNs9LasczUoyUtZGohZqZEhXSQ6hxfwGPFLgM3C9vMxfRgUXo0N/ueDvu0Yw0DJavUsURp2y8Ec
uGqcvFgVkwPNBAmDdpvY0DI+j7roh/x7rG/CLtapF0i/z2uNz6kfdVT4h715i2oAEK5wjbXG+vNw
H344E0gmAMEP+sYDJImunfRzNU57bupVoo2bzyN8PKA3IRb9XC0bZSoccW4oF7p/Y031Q3KFG8Wm
Ol+GB14a0XzSvemU2QbSg/3sT936w7PljdWjJXykID8f1aUo8/9/E0Vv0iFoMvRYQpRk+9uoMC4c
IfOS/uNAfjNriyUfB54MFWGcpzbxXUEZaBWo04bE8sIq/zAOxz6mx3DVwIG9H4gCmSVQeuPc9v21
Vea7rE6vCjW8ADP/8LR/E2X+/2+mqwuFjwWec+4ac90khes430xvPGbWhW7ipTjLWwWhjrJT9HPm
39elcxPXvxQViclovDCeD8+GN+NZbFIUkzNzYE3r8gqtC2wQY1cPo5M/Rve8Njefr7XfmJs/1gL4
XWFatKXgsbyfPVMf62FI7HMgp5Rn3Wjf11yeu0E2WI1p3q7NYufR7Ex7b1lIcsnE074XfWO4veYM
W8fqA7RuDX26ok4LOGzI0YYILXSLCq0bXBGb+VXUTP4+b1TnLoQnA5ZL1nctr3JEC0Lb2Az4qrtq
4nQbBRD9Mde77LaU0aNDp0msAmXsTmEdDhc9V/7ohpEazMjl/4x8sc1UszQ7R2vurf67QwcaS01R
3/T+fVwoX71YgTGHBFX3z1rE/z6C30Rd7AlPAtlrPeecx/6XoND3XZO8fv5JtfnQW3xSUyfxgVY+
M4iXaZ7QM8tPxvgR5RvcSLQn6gO/xfkAShjF5lI+8sFpZc4mJMBRdImvxmIB+bg0VEmvnyUS4ldq
kTjrTDOjSxj/S1EWH0ujzp8AzDsn1ToDgHQfuDh0byHOV+uU1+Y11qC7S4nHe+zs708FLBj8nYRO
QcV4gTuh0O/oReacTYl2s9oHopt135vD1KfqKRrjFltZ+mIURn2kIxqvo2N24VN+cIKagEscWlGa
Df5wceY0dY5xs9/ez8gXPMKwhZbbYY+yNJUJxA+Le+sq3l7S7vswqKPrhkXcWY7t/ZEQW2ZraJE4
F1Icgfm/eIPyJAex/3xsH0dB0lEH3gj6ZZ79N8d2I8weqJx+9lATd+3ceoKz96yl/oXd8MGpPaOt
0ZPDlms+Vd+HUX2r6ERln3nB8qrP/ZSqVfWrLYI1fYb40veaF/ty672J5iyQolEflLU+BPfofGwN
V1xhCbvHp2Sl7Jpdqa4u7b2P5tBAEhoCOdc5gMP3gzMbKva5aZ9xFxgQJg674D6lHrTxVEW74Nrz
YSgmEAaw5B1nLRYFRNNh0Hp5TqPJrUekeycl8fdTmqQX5vCjDwbkiteNdHgRL8eUKMaoCmSU+sE8
O1p4Ewp7rerqMS2x8f18CX6UPkK5MMDPmaYtAb8u5k/YwBl054He6bRN7/UvEFflU7yrwNFYAd/s
0pGyVJWbH1RvI8rFAhGT0dRSdR6ch+rgPNU3KfKBtC9W1qP+bQZe6Q9yN6GyclPc8EDH7FPdBI+Q
0Osn9GzX/culHP2DZGOGfJnCAtfJq3Sxgjr4wUDOjYcplHfdKL7YEyStoHYLA+RGZe/+NxP+Jtwi
tzGVpqQLIR7qjdjaJIa7dCe/zHZIU3UHcGlNevB5xI/O8LfjW3zhYRrlwEn3AERln51QHDrMdLBL
FJKPNsebKPbiqzpaW9I4Nx4cZMva+tkTOAaE689H8vFi/e/cLY/lXJuywDfFg7EbN7K+meeuv0PW
1LVZRsxd/HQh4Lyll4cZD2+4BkIXwJIWW171DTyMfPEQkUdk23SHdNNW2UXo+5YX7oIFUfLvq/Zt
KP39Rgz8KZFpZzC26E5bA89dG3fXO2TX75IzqIcLi+KjZOJttEXKkgQRMKfWeOjErzz/oZiPn0/c
RyfY239+kauYIX7OWeY8lKD3bf9Q4xSSJ18m9Nc/j7Og+f5n1gCHAaiHK7C8QtvA1pKRZdc8Fwdc
OfZVu9NdrC830xO+jMG62BunkU+WpStj393HVGqqVXnK3EtJ7QffjxMEEOt8jBrqHykD2nL2GCA/
1az1I15StL1hNdVb79SvAeds4otEvT8/4fuAiwXjtLaadan3MOagXYDU7CPTefl8ej+oApMv2FRK
0TFGjnJ55QWqX49GSZN9dIsDdmKsSmqy1QnjmFW51re4segXFaEXaFxAewDUMadDWpsMXpj6YnGG
Kq4oKA49tI1YTeq1NR4qk/Q9KX5JeSQxe3G8EQeAcaXTwP494v+P6/w/Fvfa/12jB0X6onkL6pz/
+N+YTmH96zcjU0WDxOQQVPkcf0M6dQPYJk6BwD9AMgP351L4N6JTaP+yJJKxVPfQvuZP8Zf+jejU
tX85v+lNsGYtE1VX+Y8gne9OaF53/Bsk6GhDaFQRzeXtbStjrlUGUC+auyuKz/s0x6CtRE6jLFZG
Um/L8MLZ9n7f/Tsi+jbsCYNG4HJPIAdr05eU6DFL+4oe1w6pTPfN3N/9fcG8LTpr7+/s/8SwZsgS
Gj9wrt5fBpY+NZ3n2KiHrCmlt26ir61Xjws8XJ2G1S9Gumqtn9XqSK3ncCH2+6LA79icYJJvNpMm
+UDvY4+JViRV5kGcqH4G9SnxqEBYxVVhAevwlbWh3qbwa9LxwitlAc0lLmA69j6PTYJDBliMGRO5
MYhV4maNWMce8mKVdpv79pUFRlAgvxcVZ6Q2d7b1/fMRs7LfXPJzYIMuFw7eBkk37a5F4MYGEzGO
eky3F7HWoUMqR0jMG7ruMReiX0vNMy984DnJ+29e8XdIIMikMmwqGwbL+zkOKSaloDljXM7GF6pP
3VFGc7+7Ve46VX6pkLe6r1MkdD8f6QdhAWabqATAmKK/twirAvaSeRiB9Jl8EE69pr/EXltvvCE+
9PGsMXQ0aAT//DzqHxuGl61uIreJzhcPmuWHLTVbKeNx1nFSjFq4rdagIJrY6bD9PM77pOP3pLKA
0KCByEcpb8lXoeJjVXWJuCxd71VJO3XQ41Wu0mi7KC/yPtudQ9GgpGqmSjwFOBMXS8byO6omJSZ8
mWwA9dziurMC6fD5eP6ctzkIuHhhC56bS2ZbgTNKrikKTn9VuA0b6eF0MXSbz4N8OBI8EeBio6xD
sef9SkwHVFLaTqCmFOTeVumGYgXv/4eI0Ff/55GA+JNEw7EhP1pEQmUz0tnjLINARQh5dBss4th8
Fwb00ayRhHFVGYi5/SFaLnMQSXqRo2ulB4/SrB7K5BKJc5Hr/f35IZOzd6FPUj5dDEXptbZQB75M
V2vYHUIuv0u8Mt93Vf4wqSkUgh4iQdF7uI7iv7CvHFwR9axV7/Wq03R3aJCVHLwxvzD2Dz4mwpAs
GCo98D2XNMVU0dDL9+3InchAdTy6ZySoASro8y/55/Vkz766MJBnZT7rj7SwUQutqcMmdsXQv1SO
JPNuokfVScy1GpvKRlfzX47MrW9m6uOZkFu0cfSyrY+hqcbXpV+Geyjc5qFEIqSVrXhtWkExLxHB
elJb9a/Pf+6f57vJ640iG4ucHHZZnrUkhp2IlzMr40My/CW928QFOC6+fB5m8Tr9vSoE1WZeIZqE
xLIspWjO1DnxIGIXcPaxLbp+25fpcGvnXgSKv5oNEqua+gOMBmAiKzFUe8RyW1SQfX83KnFubZCx
vnAo/nnkk7PJuRKucdeALVns76LW1bGtudwUH0zu6N8NTvcjbrAaRje2V/ZZqSkXbrcPlqGgesUa
xGeFaV+ejkqacdxrWLoZcpP3VG2DMDt6eXOhIPfBVudO4TShgwxwZHmiDGFRT/BvYjeeMvzGmxQ9
hzS3vfvPP+wyjEUSxL+vzzenhkTJIiGKNJoybcr6KUZfOTmB8NZtr9cXBrO8vZZR5l/xphg8xbkn
0gx5KkQg9XUgfIlXFqQPvRMlqr5Ve2FhLD/SMt78/9/EC/Dz8DsQh65Z3Rja1VR+1S5N3Ich8MUG
OyGgdi0f5xaqKVXjEMJJri1QailuHwjhXTqN5iX8NpliJAZQLrYd1VLaPoslrsdxG0cZDoKm6ffX
tVCsXeIVwzcQg90tVIv6R13X6jacyhXiuXf17F495S01xs/XyfKc+f07NNQp5u1GNXGx7AcKEVlt
4x/t18Guy8xqBa+K4081N42udgAE8wtr5vcK/2PoJCIcxg4V4OUOsM2ennMG6hIA8LAzkGs+py0d
U89C6nAKuwiWiWOibu0Z61J0a0so+naIg7tYw9lVjW6nrNwLecaOpnxsSu9Cv/iDBYDTOsonHK8a
ulSLNWZOBm8jo+fneX39U7ERxsydmqvQ8wbrwuxfijXvrzfrGfZdPivXw6gqgdWr4i9rdLZDmF8Y
0vwR/5jxN0NaXP2qlfZBP5G5AxW3r/2swGTew3GOMpMT3o96gNJZ3v6QFeSsz5fXB8cQFPf55Uyu
Ru6+iDyFcYOaWsUyt2a9j8qKryrdvnSmLoovkvwBTzN6bTyG5mHKxTxyB6uQ39Dsj9NgWIVpuh95
9qFgqbpmYW2rCPPo3t87Hs71bbBLnODCwfTHQ5DUHVo/dHcHZS1J4en9l/Txkxgm26hwYvX/ko1x
m4jkQc3VcNWmwUmrmkfUmOB5YPpaXcI9/rGKFrEXK7bJOxhxgJRhBfzE2WilwxMY7EtGDov+NJO8
CLOYZK3oUVSnjOCWPZVstEmlEv5oKLGsgLEfLXQf4m48lAleuBJB3S6j40sDePf5ivrjwJp/BVhp
25wf30Dc3k90jFWDGtZ86iaO7sqgO4aKslG06EEk3sbLURL+5/Hmc4CyLWeltQR42tIbY+DxOCTg
AMCRsRsGXMxYUzhLDN0lNc8PJ3m250NdmtoVD6n3wwuUrgN3zbcse2e2j8etpjvXuNdnRnnWILAW
VlVA1ZPXRejpkEJsmGvVxTP6j+uJWaYijAscjHVDX2ZgcSj7tm+00oXoarSPDRqBED+UWp6UuMQj
3YuTp7nqpqyiWBHotChDsk0MVAS3Q9IV5v0/+wgSXj4tZ9qXUJT4z2JW/EZpgiCBRwES1hUYafqp
Xm4nkE9ZanWHBne5C599uad+R5y/O8NHpGVZ7EBBGlvMnu+QpSdlvHIAEFvgnD8f1rxj3p7LcxAW
Fcxyzqy5qPL+Y+PsnPHomZ9Z4SGNw7WpbpxOIGJ3qeH8USBsAZDvQaSYNHdxOhWJbqTQFvE8HsqN
r3i7KIurW2gH5X3oRYfPR/XHmU8VAwdBTntqceyIReqZ1YMyNQ0Ph3jqr9kiOHdbwT8sf82VErIH
E04+rQs0ON7PXB6FKQLE8CKLIflmmq3rF8Gd3Tj3mHs+N9544XHw4ZDehNPfh4OkK6bAhyAYKSGG
z3F5HLr24fNpW36j5ZAW0zbYRkClaOIbydZcWdh49JncQG9CUku5VKxdBmPl/d2IUTWN0sLy2RcN
iqHbSUOwTt1SKXUl/PG8wkNAXFjjf9zNcyjOzVmNngotD6z3c6eire1TQsU9/Nk5Zd7Wqr546aYI
Wmx+r5IBnwvzYGmXxI8+GCAkRXIOUnmq3ssBhpXj+xij4y1WBxht1aX6NMAXc7M4yddeHin/cNEz
SuoKFPMtE/8HUtv3owxEr1fJyFZ2Yh9/30nFoxsm5+dLZLkM/w6CEASO80wnuhLv0kVUIGTdhxyD
UsOJBxSJuRaBcQnH+sHUocZKKsNbGFWMZXeiZRHWvWDqMvuUdvdZ/5cBMib5+vlYeFP/kZZSV6NT
RrpGGZv30CJvgVluB0kaKDC/SkxzcQPX1mYLley1nawRrFSi2Jh5WkrsbZzGyx/AQFfmqrFaUwC5
9go8ppM6Mi0XZcbiZPvoDT0Fvm0mt2GkZfKITkQU5atmNKcHfZLDbdJryvOYqfJKTOoUf6/r0sNX
uzHyU1pApnadIOpeq16rXrXabvdxVVZ3thzT4leGq+CppwMdfykmDZJdruwhYVf40mhYAfeDcy8j
vLBrqcgvQHHSc68HvX0d6nUPCLPr8FsL0kRC3+nr/AxJFE3+Xj1pWm1hCzx1w1e11zteN5M9ngw1
TQ8DfcaNWuoeXkF68OwnqM7rOVIYlg9dro4RbtX0psap8quErejspYFhgVt0mja62LpjHzDA63Gb
ysC2bUx839qNOoUtN6M8UO68TMhVW4RQ0jNSxim072o0BCKcDFDCsautbhX1sUqKeNx0JmIHWE7V
4g6m2Td4xcjn1R6WLroFM8+0i6k6dk0o7uIm2iZ6E1z1pucdSy3utkls4H1aVtZTGupYxklHVQ+5
IYd7Z0gFtMhhfKwQAdxD+pAm/FB7W7fB1iuhwx+02pGup+fBpu8z/KCV3Mv7l9pMRrS/27zfdq2B
MZAI5anqGv1OIrmBjknr9DBsRwDyWCHZD6ZRlY9oFAIGHL2stNaDbTopru7ZdKXFhbqKSz2Fu5Ru
YhPfpFWB/YNSlXDuajW4g7d6BPbWuFOGgaONuH9axPLZypP6tVIbsYESfaPVMOJlAcdUHcu7dEAB
hPUL5y0ZXm0Lg6o8iFNYClhjIASb7qBoHXW1VzByl+lPrXdKYxWl6ZMFLzKOpmSthL21aacfvK1m
6iRM4dsSS8I7TSrqmY/ZnIYwVLUbB8t5U50myP+ZwNXGRyZkZWTQlmNe78LJXkU3jLyc7bt8rmHn
SuP6Ecr7PQhgN4OZ9xTX04sUofUtSkR2rdWz+kI2/04I8wf8GYpDmMtJcy1fOeiF/loIo0LtHdzc
isRlU/gDxonOSlf9U9Hc/yamtsWjVeQHu1NGekTGvRf8ckZcD1eqPyrPg5mfxrzEbX1C56kcxSNW
ELnbT2NxlEXaIU2sKPtUjv2xmp8YyuTZVwV/1PSQ8jghjoK5SU6Lf2qDfJMNKkQ0rTuhSqi7tTVq
+z6laJn03DAl0ojqYyIgNOO7Rn/S9OdCewcaQAzh92ymVddQF93Uo6Q0Zht2dbQpw6S4gW82HXmw
xaeEzfhXP7Tq5Arog6iUfJ+S6Ip2gNa7qWVN8ivV55bcbVz1XnpKmulLCkfX2/St1n/JWTTZWbeD
Id/YPS72WRK2+6B29GylxFn80Cv0ileqBoKuVV+NSU/Wqv1bvAcAafBtwvnLV1h8AzfpSiq1Cn42
bh5jyoxXfveIIGX3iDhOuM4SHLosGXrJseFkLLswWLVKiSSnpf+sQ/zgMcl2DlZr47xSN6GrUeuK
zJoBp+tG2TbGFlEeU+JqFfQzXrU9CjvelXW4i5tvoX52nsLhuU7MYyutLTh06jPqulCG9WgN+Mca
mHcZTVFsxvAk+r/iMtdf7Wn2iS99rDj69EeSK5WrtTuspgyc7cSdN6T8kpWZiDsIsnxhGP5li4Oe
GlermWiP5TQyNyhzfZt6PApHa22GZ7JZG2O2xNe2pXYdpFi42N5KVcyvKtBiBxJ2GiG2jd1kDnlt
Crdl9KtTfgT5ayv8U4jMAb3ObZ4WG2eU6l+RJyC0Dd6u1qxNA+A6EUeA7Jui3UdiWGn4oPVqv6o7
6PRYyXZ53jf7rrDEU9lrwzrL6meO1rVj4ex4VEf/SDmPX69OrxbaFQYczVWRyK9NMXS3kQWH2rfM
CE2deEAYgm7Fi6b2PZmyflIGzAANSMg3aixwHg0jkgtSCkpDYIrrn3VU/rR98zypSbK3IwtsbOOl
5akwGm/ToQJRIS5kPwifBVWbRnCK2knJV3Y/Tdu28sr7IW6QI7AFuin5qKt32LgkrjEa8cs0IerS
jR7Okli2pIgtfVUzP9lDg78xMu+6CZSvmWk8R3nnFjbWlY3t3Q16MGxkLfaj0nZ3nV4m91Io6qov
Q2M9ZuhluH45lCxbvEC0g1lqVXqEtG6cU4dOizbM1pAQpg2s+riypsR7ajK+mWe3UbJJs7Ifjh6l
m53T+TtAzePKm5T21UiLVt1EYzgGj7Fdt3d6o067eFKta71fTXaZzZDMVF41WYzn8sgidMM6NW4S
AwkQSkLXtp0r6wrF36KmqYd6y6pv8MWdNO1n3Q5PajdYxZGuqbFpu9776cgRYrM3EGUyzbtEzMbS
nOjr3spv1D7W9rzd18rALhAISMUY3hsmDPcC6QGsgUJ0eDvox21RD/sQDyeUOGD000pp7dy1yJCe
kK/IjaOaQFm/r30hflUIDq2som83vNM3amXdCDW4oQ68qz1omRJ+Hybp5W3Y3YY17ZHCsVz4uPkh
SYyqdnuKyzoU9fK+GtnHSVD15koViBNpvR09234wYv4XDCMG7GaJdkOKokeFPlfCucHmN3sKwgeZ
Q+zvjFevCE9Sa2hJRdyLqoaml2tnWeJcDT5kcJ1y6Y5WKeZJJVoiq7qZ6tsh0u3joPDVE29fdHb3
OCTIg9TigLzIdt6ZvsiiHd/FpuBr19h2F7+UqkNGzHDs4dD51BWJ5ei71sn5SS308G0E23tv1WpN
felgNoib/JrkTYSol50b3R2ppg3TPMzWfS9XXofd5pOh7b1iQpcoR5Fs3Ki1/F6Y9ms2fa2sPdpR
pe52yA3dNTaShnaFUkxQ3liIyYSVVz/UviZ32hSKm15vWQSIzVuuVl6VdjSt/L64R5Kg0lxt4D5r
0Vtba076rKoBfiFlmTl7FfGpY9VFrpaqh2BIGkyDr0PrRg31HbX+eBum3j73emtdo0v0Ytg/4uG7
hg3UFSM421ZnHlSz9laGXR9qeOB4F2vPQeivHFSGAr27Kgt83mtRH4LxZoITdpUU+k1cdvtEeazx
yuhQQDlGRbHmkHVK7kWJWxP+5W4oY80N2xg8eBrK0N/rpWxrbIoc/zaaSvt7WRX9bkDDyOHiNnGw
RAOmr1dI36vtOrQEaUBiotWQYV4QWc+1LKy1SBSJuluH3pmuHMyifBhsLf8eSuSnEwOBrMJCeW9l
mX2/acK+v02tdLwLMgkHSXWeRNSUN4VU9kOW91goBSZw4yLWXf6Uf9KGHMdRyTWoYGq+0jovnTAE
nootGiVfajOii132hboeSye6aVLMDyPf95+tTnjNRs2lASCWzgo8/AgH5OmbMY63GbZa0d7yxT7A
l1oRfpgAzOryuwZJh2svHqKf6SiytZo5PepO3nD2DG8nu/xKA81/nwd+uAYAWK+bAJWztA2C68zu
MbcGpkgLyd9MU/qtilp8jpIKIG58Tj37MSuy+uR48ilF/APdJbGdzKKm44Mch1fRdFKMuEuf/YlZ
uUKGIcZaFEU0TnLvto4NuTem7oS02IMNX2udji0peRd3WIpnVnovNB4dq5jjY5XzKEHnIzHuI3Qt
VoqlYDU65tWVrQf1czIO936inYU3PCGss+tl0vj7JOGgTZqNKXB4XWX26P3wUDXpNl4lRLqKVS26
EyFqGA1uuxPbLmxylmhkKp6DN1xWvfRIwT01nl3dF7xATmWdNW5fT8VjOxVYRXeQgHL2TohuHIoi
zU7EjVzneRG/ToG6a71qeC4KmSYrGdKEKxPja4AbGlUy/Ydsw19pOg3XgY5v1MYJTe9YyRZTLr3f
aQODyDOdykYcfhUiz9dV3KIGNuBw56EZuGr75Mo30Xryk0jfoTXUroyOd1E9hre+ql43lb6JeoXn
9SxWWE4BRprhAPNNKeQ6ysMfVhW4VlfI10paFIFxez2lrX20wnhT2KRFJuwRMEpGm0MhmVVIklLk
170msj1CR93WsoN6j4QBeqa2Xa2RO4ww3fVVsVaKyc0tpEcC624cUDuJcfiS2HaDBIjLaDULl+0c
yFtuX3CGujqQnu4qVFU/cLH1wCa0MlHjkrBDvQ4e+Arb0hJXkUFNd7FoRt+VvA9/tr70cELuddco
g/575QUOSZX/YulDt2o93+e1Ut87Tv49K8eAVMyf0uuyqrBUHdXZP84L4kPVau1NWRA0aJrhhF+b
v7bNYsi3kWMNK6tVMSQPY9UHYUEnaOV4QbcpNGtbGuAIjFAvUVOsqtIdJi971UWgHKqhcPABLiNk
iREXajboHGLq7VS0HMow3+gxPnPD1EQbLaxfMrQXXGRwn2LH61bQeHzUAEuuiRgHwG1StcZelwgR
0aLm+Z3Hw9cMXdmVkSu3/hC/5npbnZsoSZKtaY3pyVebVO4lFkwkk21Prq81FNjXVl/mPlaqevZj
6h2nPFLQ8Pwrcxxb7ymrNTUeV1kpsnQfm6Fzj68y4Due/T5K4prdJbi6Nmm81zyti2v2eR9y3CL3
JIE4eIPT4BwX87NGzYmt+4qKvEDBf+pQhx5V52DGKXQTvZ9KVqlmZZ6roD7Z7ykfoxdTYVS/DhCH
3LTJKMansKI+5cLfFgXe8iAMisaWq7jJ4P37liq8Jz1Pu3AneEwPu9QWw6toZfGjtLzKp5ofZ+SC
ppp8GetOJpt+GMcvtGtjsSuL0fnl63GHFbEhi2skKIM7ifThg0NB4luLvmG28acxGK6LqOuP/ElN
+d4jgJjuoqCyvwbp1I04ZySDeAnDwrnjTZfj8IMZjziResme9LhFGdeUN/wlnHmQUqidr53iZ94p
KLoaqexikOF11NaWf5uLUTXXReYXnEZpAc3Oaa6LPND2Q9Xf91k+HZQM/3XXqH5VTTy4gYmX26pI
ec9iPW9W4mh7uOihm2NVir7Ju1bfKYVwdnGMRXpIAtrshylsUFLkYtcL0483je3UclMrzQ30SfUG
WNWPqNYwCbf6NYUFvV5pStYgBeN08c++8qsvodYH10U1JrxptYwTsEVkD/EvY/gS4mvYd7vCe1Sc
hzCsjqGVU/qY7aNh11geJbh+y51XdAF6euCDjV9o7yMTuBXeEYqefk0xxD9ykXLBIw/bqztNPZsx
RYjBV5Nhk1ZCpvtgWpum64dkQ4lSa2uEFStu31Zd13poX3sj2fI2a7RNZ4spWzPRtwlGxCI0N4U6
XonqyZDfx8lxp0rDkUiM+a0fViI5V6gievsIp6jWnSZsJm6bwMzPRWau5XRHwPy517Vi23fR9zji
feNPqBtrN5P3VNlrhbqzZ97X6mSt/UE+o35aDlurV+54yb12FMgsLT7V9LsCo4lfsyq7LurwWvqd
ItdNbsO0Ur1ipSTeDY8jOJaU+77X9IHbVWhOnnSp2VaPCW8fM5Yo/QAx6KorFVrovdC18muvl1+K
K4qg1bVs84R7srBsNpQbUdVQGuNaF02RqG6e1Ws/RbNZ126tkhIgB7nlIMzm9YG2TdTYO4UWZqt6
2AZr6iIRUmiRGygvusUQsgEaQDO5KodrNrVYJuI4HWM9qSH012VI/o2w38MudNU+2zhMkBRIUReA
Tg6mM5XJJqysVNkZRehwsPlhSWXWCs6jmgplG1Z93N6kSU8eP76kgZH+lH4Sr3NdKXAs7wXe66xH
HnPo7/zIYoUqV5bXPXqzSJFe2zESL1uad8FG98hhUPHJgZ8mY33rx6W3bSeBFH0dqPxgUrYENydp
PDbjcJWmXUtKaH0r6+DnEKsHWXk9+ZvRYuaR+6z5W7wweAu0wWP5P8yd527c2Ja2b2VugAfMARgM
MCQrR5Wy/hCyZTPnzKv/HpZ9TrekRmv63wcYdJEsFavIHdZe6w0gh4tFb6g/alVZkcR+bEoWnmtE
ZwODFGGguwYYlKOUZQq+zFq+QBMwu5v15C4EmkstQSYPOVBP28RY5DlCM0knc8SedZkIfmmSLki7
4Q6hPtUm1Yg1O1qiSIcZGNj5zd2gZ4X+rZXQBY4wrSXJFGqOwrSMISZEDhVHdEY9HFWNzBM2rSYc
4riWlnlQbfu8O3bVOGc6rW0rFMWxFdVFlouSO7ZmHSNwOXWF74JALusY2lAMJjAVtHhPLn9q3GZW
oiymTEOhp2qpIXfFq+T1Ee55hNlbqxTTja6M0wHwZdMt1WZo73qp6LaCEYt20nZiuk+NUPSPaCAn
W6me6tAWE+ExjyOMTgVDzE5xJo4EdyjgblqzrGTPruQWtUUDXeNp22m1uFdAzJoLz8tR/BuqQLJD
QM+WmxSdsI9JB6EUNcXZXRBb/WYK9OAxD5Qo29eBnAuOGSfohvm6HPen0ev8aDXJozFuR9+Qy3Uo
ynjTW0GgT+uoZsbrfAEP8g5lJLqnShqT0Qizek822yPDWnNK0CzdZGLRHCOhkZZx4pM+96MoWnlm
LAuOFzc5iz6lrqTn0ZSoMi6j2hjKbOknwlggXY118YhSWz9ZAWpieVuwmH7uQ0VVsu+AREY82NvU
CKwn/A5movTSn6qB+7P0MAXultMQ5PlT0AiY22EmnzmUHM4KMrZrPZWznSlM9Vmi3iwfh1Ab9b3X
V/X8mWmkLeRypJ6xBl2tC/2xnMyAMqg91dwnQVQ95nXk6bQkRv8hGdd/XzL5i8LMFcEKZRi58k9V
cElWkb3NKf/UTeWGJANRS3J0684bLn9/oblY9bEuLasmNlCzReonLx95KBvcnylFUp9BJzGSCyeV
osc4gO3tD70LKKABMKp+VbT7i/oWFbSrZRwIZREX7Hf1rQBmji8kFNG6NE1YGPvxMR3z4isA2l/8
PApc/Cx4PgjcfKw7ibqXxkU0IFKWKMs2ih/qsH9NDBYnerJVougMXGqpiElOB/RsIul1HJFUmo2Z
e/NezijwCTWWz1ZunY2+/qLW/BdPmTI9iF9q2wYgzg+l7aBJa3R4cc3zKildFygQu91YZJsK/JOj
gOD6olV9rMLNtTd5Fp2gTDrrUn3AVkAOV3K5YD1h1tHK8kcnMc1jVFm20o7rfmyWY1B9azB8+Ps2
9vlnquDQEU6jWkqtWftQywzps2VsUK5KC1SsNdMdGqSAav3iNV8JI/zlpVRtNtwhDw6p432zGrIy
lmeVNied1pRgmLRi8tpEvF80rM/tCrgImFtaroWLzEcKfEY236oL8tJKGZFoGd0GqYlMmhZ9FbiY
gM3T1FfV9RkV8K6rMhIo6hUNpQGKsubv9CcEodmTgREMumorqYo9DtKqCfBmJxShcije11L8XOf1
2ifTVoqEjTHrZqW5RFHwlbPNp1+PCJ0Bih9qAYPfJ4xJJ0gMkjMkQwv5tcpN3osOlRAbr7peStbZ
V3SkT+12vp5GfRqCDlbEyod2S0KRRpvLpCoXybnZIdmJWe742PxDvJnBZea6/swcQFfD+NAdM504
XmfydkhIZRi4lYYDJOxSaMKdloWhg12Q+/c94yPC7eMVP4BNrEwxU5nigaMnbxWa1l2CUbqCbYDQ
LKP0S3zGfJ/+1IIoHqozXgewMyM+yIIPLQgMWNn4JtiPIm+3ku4dlTp1C2JFVilYEsiTtUQAfxkU
6q+2+49oq3d5yr//nv/me16MVegHzf/897u91Y98dvGoP77p3d/U/3M97f/IZ/OPdzuLqxHITfuj
Gi8/6jb59fm/3/l/PfnbTuRuLLAT+Z63rOD4ND/Ms3f8U9ro39BVy/a1yavwNfmvVRtmP14//ukv
6ipuJNDcZmQjjwNhpxmA/Iu6qv2LGRnYE6QBADOMiQx0/6au/otHCPUYMDlLlzlD8B/qqsDn8Wzh
NlBVZwScjcCut5hbcP7VELh73PI/9v9M83w/R9PjrvqFMxxynp4w+3s/4GDLMJZJ9xZnFFOtpZF/
hbf8YJTz6wLM/pBS6NVYpH1AhZgmkqtx8aacxNFO7mZbJWOH+P9CPUVLZgmHvJat3Q8L2c5vv/Jl
ez+mfL72PJP8aTQdBcsr/PJtNlSqVzGOreqy+dK49IM64+erfLiFRj3q1VS8za6x4Tq5k53+ICG7
v/DcatG72WKm+8vrfNkhZ5IsitVXbk5X9OYfXf7zF/jQ5ZsuwRqxfjMrq96CTzS2ajwAnE0z/T5t
pFtYJaTp+y15MTdsPWpulR0XyyYDKxNRsAKW0FL0CoWnagyfJVHYqobsMX7cFVVvrP/UR363vz+3
t68eyXz+T49kUkx4cdXbuJ0fSbOepSy+9rd6HyH8viESQDGgSNBl1A/YO6z/dC8I3qRh52WNq/nP
4Vi6wVdg+A/g3s+X+RCIdBgrCGLwFm2ajUoRyTXd2c5du589gb+SrPkgg6AZQLeQrEEtGGy8NnM+
39+4rAujsjO/9w4pij2CcDf+wnR1mpi1Upf9reD+QzWJz1f80HsKrxSN3PiuvqSvpJWd8iX+MQuY
VQ/JRbr/P1zvfezD9WatX+yVwICyivtE+pYsy6fC+h2Zhz3oRRuBWnc8C4doHS385ZeWyu+n5d9X
mx28CSNVEfjk+/sZ6JCFE/W7gc4nWY1jjUxUfk+tC7kTkjOocU4PVJJXX7qzf/qVczhJhMz4DSCc
CPb9df3KAiiHfvqGjEa4ntbzGDj89N9EF1TM1w9RmdvFH4MDNAoNtAHScDQdJgwIZO+vN/YltWId
lncbSegFdIFpZ43Y73O0pG7DKdZuUKkCE7/RojrrdkajUc0SOrG7EbIQ5w871YYJuFks91XoRjAI
cZIaqSLmdj351T4bBqJCKIdkeaKRYQcBf/W50+ucNH8j3CaViZGdNourYqNTuLhVqFiOGll2IHUh
P4IQSgLH7MriG+r2jxows9um7P29YKpjuDGEXNgoofcmC351B76iXbejbnmuWXT6yoQpQu6lSMrc
FQOmt/4ST0ZyaadhfO6Kxj/12lhscoFyQjH0OaluvZB+kmMf10jBt4k96lG40mS9LqmXdA1EWi0/
i/hqrWCgrLLOsB4AxwB3kXXy8jLAMGANnbEg362Uti/X6RtAq+JoasH3CWzaJc0F8RnhhzI6DNBz
SECCifumD8q0xQUvo0wSRu02UjvyQzLFkhuTnv2o1owmi6Jrs51KFsIJTaW241CA0p1l/LZO73Za
PMXVsmmg3wQqSsoO0E5LXnhcusTLYugC3C70Ure9HKnnbT0qoAfIyZ2DqJC1rW+kAytx7LiMqVbf
QlmIEzvJCo/aWtVltmaNcwUVRIznpAZJVEo//dloBXFTGPKcC9TE0qWII5FWzGRHG5Vp71uBfhfk
o3Url9TGkN1X32TgFZXtSeJsqh3nPVYAqacMm6pUUnciOLWWoC3LaNFPSUctr4xJX3ppAtMlNxdU
Ab4hpvGNInb8XaBuG6qCuiynVFirGoKKDvrZdb34J7MSnYQuos/jj0ikNvsLv+8kSSh1VgNyJEqq
bRQkVJiV06Qnr5ZYbdRqcKd6IvOrfnHV97HXv6/K2kqH0ikjSvb+qmMQqFFHITdEs9MpJrndF6P3
FVnsU/+//rQZyzzzxFn9vL8IWHuk6hGYTSk21jVxCQ5DQfzz7+/fx8UivwCVQi4AuZ4M3jVC+dOs
Piefw0YzbUkp8m0gCd6ymmThoqexv9dTMVj2pqhTu0x74+nvr/x+qr/eQ66MgKjOmEq640PwVUdj
6ee1hYvLBDBKO0iGck+1bGV5wvM/vhIKlNB8aSLg0D+mmSok/qyQkpWUP5fSqcatrn7Iwi/Co0/w
ekpgM20bigqNgofz4feIUTxhitE4s1JavMA4zfmuraJ1cPPVRPS5XRjgjYkqJAYhHY2X9+0CoWtF
nHzVGSR1ITU7TDBsYfxqUX/lm76bfUhEwXoih8Ia6LO8ZOjX5dhmI3UhgNOMnBFjf1B7pbJCMhEc
aNelwYMfxfKtHw2qbAtUJp5VsaC6HHdqPK7CdAxqACAB/nidJlGz762qwDLNqrXC0Twx+jnmQarb
RZuJ5xIHv2UHC/6tNUjQSNOoz15ElsR6t5v20qQNC03L1U0Iz/oZtEj1RpPS4kOSNFbO5FCO972p
eO0i9TT9TpVryLNFUevnKTbBJeiQtFzyXKbuBK0PuCy2FOAq4DsDfaGkZ00t175AZj5On1JN9fN9
MEXyD7Ad4GD/vjl+EoBAmREyE9wE2EwmqsEfApgkiWMjZ0gv3GE5uPCovllHy5mV6IZVfosVkPPP
L0jnNtE6mk0E+P99iwlitcfpCzMoF3yHEzjUZXdgtgkJR9dcVgfhC4/Vz4MKi+A5mSmJpOE+eTF0
+VAMAtOcifYWaX5kG9w4PQXBidpiCHD073/e5/6AxhgpE0JBFuqflE5C2a9jCU+NfHhJpl3praUy
/CK79/kHcQlyMjNHfF6+f7iBGdw/EwcGp7AQJhymNdZEuvFDCh6pwVXTP1Rln4dGU5wj25kKDjHj
44rBD1QLYzUShYtq7+8iF3nnTcdqFKC3K7hfcdI+rIa4HE0QVgj5CDSUUOv90B7LrIaU7uMovzVX
6iJf4V5oK1tiaIew8Vdb/Ee5pkP4vcrr/GfzMZP0Lt10gspx21Q/fjSH1+LjO/8/zDkRBvyp3X62
vp0daf/rf39W4fd3+abrn/3WSjP/RZIPwQ3aMj0Htue/E06S/q85bY68OMuAOcv8n3yTIMv/wiuK
hDOTD4P1lWD1WytNUPV/kbiC1YivKDzS+QM/JJj+NuHE5d73NVZ3TDmkvObqBBaF4kfikxrWtNZO
lu1QGtot7nerLPEI+9MQwI9V3eY+XSP3G20P9qkXhpNqBtSP+yrfTREWQqhTjC8tx0HyDOBwZBGg
eCudJ3HABCvWX657fRB5azUhqA+zRFiXRfyjDXRvhfWevK1Bpo9S15eODxXQIT/SbLIqFW8bvIC2
YxJTuZ53k3mDe6DjqWCAwI0+49QTOmnqobjkWb2jgqWxxSpT7oVEXgpCawJBKO5CVQxusS8H7wi2
fCWpfnibiZJwKq1+4VfeUyP0SXeM87GyCaK9Dehl/y72G29FrV1A58MUbvFvjBcyXqn7HP8Pu2+x
FjEHA7mM2BEpPugUdy+iH2mn1tLoZRMcGj0ZM2arLDubCZanSZKuo2wat1X36PsFUIhuMPpdCGFo
68lAzVuK27nfx/sMq66l1ZMm/uPY9YQ8JvlO83zCR0Q6q6B5LBshOE7aqN1FYZU4oHqNTSVU+p3Z
DD87r0sPFiIF99kUO6kgehfs77L7Xpj2Xqlpx6p6MiiDAV0eNc9uuEnLjgSWK7UabIa67y/MlvM0
bayqLFEdI+ysNdFXMvtVZufrJpHq7JxO+hMAjmzblrm27kL51RrGcgdno9z1uIAXtika5S5Ar3Wh
S91tIKoHpCm82+sGAu9JLorhWBm+slVZgYHaSM5CD1rba5vw1NfRWzG9BVpS2bS9cDtOZeEk/ORF
5avh2ms6NDYCz3xuk9vU6tJFYvjiQhEU4xAajXFo49A8mGTJbTkI+9X1RJtbJyEK4pMRNlTRCyFc
y0M2PBS5eG8O+aXuFm0/dheWQMFt3EoalhqHXKy741SAiYr1OnqCMb9MijIG0S+XD6EEk8AYwDHE
826q8EUI11WHCx9U7uL2upH/86o2QMUJmRoJ6wJzqJusmmpuCYolhj8+tj72ELKvgAlU2tc+AdIc
5GW2u25GsA+7MQ2ynQgwwfVZswBvkdWFhbMXsuxCFyyMXvGctu+AKct9fVK8pD6F86vriXo+ofRx
tdX69nZqhup83QxY8cJSj49mmVbnpFv4daIfKkE3143UX0bInjvxP5tAa/pdpQthCUmKM9f9IvaH
XVuwuhbMH22XhpukD9ahN3m7eN4UZVYSgprTMjKi9CjpowomQ69XSZSAds60cKnCOzlXgtRD+hHi
Q5eFry2ebgcU0gFhqvmNhzsgQhTJkJ4rb5uHJWJ5quedwYwJZ3z3gHNnItpTFuvpKC73da3c41s8
rMQ8ABt3PSaWWUHUJHV4vUzVM8S3eH/tcuaIkIURo1V07Xd/nPirXVEIXsLRjxnh+siV4Rq6Ro29
rBe16fH6A6+vtMTHs26Q8LepM020rwfN+T347QXLrMitX8eSxlMWFTw1J4gwYr9uIuJrjCUxhR17
5fexUQrHo9J1ykEtb3MIBpqa9Tea0gY8zdksuS1UVxylNHcaKutYw/0+O/znLKt/c5un+ZtegNWO
M8E6wJjvQ+sGhuiTpenAaDG8O4oomByvr2C858fUEDqHdES2uJ5Ih+kOjiOEkCjfl1ISHEvdKEGU
ZkwJRr+KtMD8pvrjrpsC6TkvwMkr+A7faQVGl+jUoo8Fr+dYGJXBw38ZEyE9e5mUncXJTJYBFRtH
gG220vOuXjcNpElPUyL3OrTmk0hmp8wRvS0jHTBP4LtwbSKsOcVop+Lamc94nWiXeBMvQXhLq8IX
VhbmTINRd3dhpXV3ZCc3Priu8/UQuFvB9hU1IFMTh6SneDLThF9W22bRQegqFoVWLbvX3T9OmHEp
wTXojsjZBDssi8Nfm7Kvf7+SUiMnGZfD99NAEaJIWtSnKMhl8EXGo+nhFRHiHniU2uao5012Bn3Z
3mON6HRFr+49Qfu9UUfJ2Okk3LjZ2GhOef2cdRbO2pP3TRQFzMOVujl1ZhnuS1XT3aYumlfw9xjP
SmZYICIIk3UfGOM5jXR2+0aW1pUsYiUPscodsRB1fKjMmd1FKkqj15dpEAi/X0qCcjF6vV6LUGBh
IQ5+uM3xKhmvu1TfpMPAh4x27qndgiEXR2XUM0c7zmaHeYv5LRDk4nDdFOTQlgIQNbxNOBZj/ryv
s5B8W5WelChfNkEiAfUlfFk2epVBBZj3O1gpEFeTXScmzaW2xM4ZQYCBwaxeDCnR78Som6BkQUmM
NO3uekiKRZpsGK9IUwJcvM59amlkS0Vpcqcuq/pktm1DWICxnmbUGWjlSbztLW1c6Vacbio4Pjeq
ALXaqyfQbABVJaNMbuBMUXdImnxz3b1u4PzETguuaXXdDad0CwZF3APPf0BdQXtKpaxbwl9rV9fd
yc8O6SjFt6CJbR/HwWOqksPDJ/LJV5lZsqyQlkLQJU8Rajx2LQcNbLu6vxO78NdxKS39LRKDhXv9
K6uDRF1marMra6wz4ywUjjVO32inlg+jp0Q0MgHYtNGFTyySyA0l6EZhJxs+NRKUQIA5ZyVLhlsJ
e2VRq8atIvumm4VW6RZwAY9NDHROF4J8lZuNeTF7QbLRmOneWnlryXq79c0JBp9QW8dWFjfXSOy6
kfoJtqwvC6vrLklS69jzjkHJg1ut1PEV9jXNDbXCcxM1V3apn6dn0awN8tu4YZvA9ne+xezL1243
o4+trB42Z0+NxFcyLcgu5GBpq0E1j2EMN8ycT8RFe2f5vWgH+IIfFQKpRQ2Lc1XptXVX5dPZkJUX
LROV+4Qbs5C0ARYlxMH7NO6ERY9o3/IaXv6xK8/R5vXN17Pl1GgXhoslHsO5M6I0cFZNQt/SsKK1
Bwz8IsKPAvxUd28qLTWtkjX4GXOFZEzh+hp+9FGj+JdWISY2Qql4HZMWe8VGm054kyobOYv2cedT
PTQn7UnwMBmXAPAOSrUI9DD5VisjBCvAkpcKAN8KxdB6m9XrKtW9ba9rzUb3lBk/7tVbpZWGDdyD
Zqc3uQiwG7U0uS/UlV5a02EyEZSIi0Q7yoqRQOacHj1DmCMnOTx5lPSI5CftteijS9samduqlbmp
hTF1o7avb0KtTZYYWMuHAe7FeozHdhtCctppdSavcgLnSDRhULMO3yFqMy7BsZKwl7fxKOPaXNb1
tsG0+UGURYLRMn1KZnmaGg0NusT4JOo4IYPCFjeKX41P6cRohWTKfY7rZ4gd4IIZXns2iwct8tJX
sQE+39QbnJ+Vm0bUsV6tRuW7PJF/x47zBQoCLMZ0AKyMyO4xxDXbZcRSbbjx0zrXp37XepnqMEc1
cBwztDwVQLdl7D9ie1tv0nb6VhQBTdNr8/tijGN4xL7wQ1Ao8sjlS9fnL5LyNkVid8sHdbeF6WO6
3gTj+roLgEreBakV0DF5S5hYIMVkWDWGPi2DmVHMBZCGjFxFS4wD+gHa3kySn7GoAbfK6u6GFtEt
YiU3TrFKIwVsUxwpqsAaNBJjjzJHt876tNtlsqctYRrmqLpYJymq2uN1M82vxJjuRENEYEof8Ufu
ih+dWDoIVqCf7ffhIpzC6o2h8McoRMKj30A5CNuoviBb7S1YkI0Ho6tjeOmMPxnlbNsEpLthCDB2
WhtMq85rjaM8RtNiyKf0khcQLjCktu4tPwWbbXT+i6wwKopW+zYzo1Wsy9HbcgfqYah9KeNS90Tp
Dae2x0RvcQ9WGB2YtAM3xmz2iLxAtFP6PAKMGhUPVKMf6lgf3movOHRRmD/FFRUXlBu7fWdK8SHo
PI3alZg+Z32/qdRyeEPD95s2tPV9J3rDMpjqbguSsWOUKDs3mSow5mqXv/TY0xOoKNYhr7r+pg61
NwzT8xc5aeHsqXm+9zq9v5Uq5SYWIPp0CJy5YqXJW0ZvoGN+v74ex6xmWgRW/9YHDHZR43n3vZFu
c3TrXjULTmFnhhZDn1ReEsl/+3W8BoYcUlw4qhEM5KRXDTsak+RVFoUf+PYGl97I4L8rLCO96EWt
MvmhydNwNxZdiuaSLj1UUyOuwNOUi+vZzGP5owoMRdezdQpC0dQFeXfdDUTtzpNq4XTd05vYbkQj
uEmkak+JrFkriAvuqqIBbQ0yeJvAdt0GuiZspigwt7SKZEPmS90ZgUq0IJbyvvVCaVUixHLItdZj
wclEUj/UU9faiZiFu76Fh2h3JewlLcnwLeyi/EJSBH5n6SMtUHvNvg1UkgaywdrFa8UlPNvsHjXT
731t9G+KF280oLbPuaWobp5lKR6+EFhGz0CEAkWrJ0GKDqOFPV5lmMl+sNIOMfNaOKd+I+O43Kiu
geM9nfrUW7X3osalsvBGP9vSbq3LUCg/rudVi0pZq1Nq1AOJIHakOG+FwiKIcP4KsFLfCYiKLEWj
k27KDlwrTlLek8Z6HHpOjfHbPg1yRnoMvR/1eJqeAkUkndtp1Q348AAqctnuwq6Wd1DGFAdL88dK
0KrjAMd4hcB1f0jjWlk1YoOdseDXa6MrjV2OWPNGGJRwZ1XQgT1DLbdhzgAcqAq8HaqYOzOPrXUM
vH6vjmm+rquos1Nlqp08bpJbpQrU1YCN/K/d6zEkZNxgUutzlGrJrWkE/ZKIi2n6NdMs75Yi8nRE
GORcKU12RxkivcM0b5mxhDq3ZcChyRLsEYKnLnknbJzLFT7I0m4QOnnb9Em8FqZOO7Y1Y3clyiO6
yVCl9cKPnyWte465Ez9SqDDICFNbLbrSlSpPf8vS9JuPZO1TWFsEt3WKlbol4yI9MTKSJDdWWd4J
K3FgIa0VubYNzbFcA3EPj1MXoX1TY4oLCN13tcI6hqUkLlI/bf0VJMvgkA9tsjBggTpGnCqrqWBI
y2ApMeoH36BaCadoCvo7yWoAw3G4jX1t6w3K0h+YtHWMyl4KS3zWarW6CJFi7seeiL1RA+RxLkWY
p1u1tlZib6aQ3NkQHGa/X4Vyt2ZVeFNzO/dainLIqLdoUajTalQrcVpeT6BkfO71Kt7yoIM1Uois
wWGpnrASa0/y/EqHTbiaEdE2Aw5yIgypydIcfbh983v+eGNZWeWinFXFRaTniNr9s9KL6SVDAs8d
+TrL6+51MxbjSU8YVfPczy6yRf4t0ORVreUM6vOhWCKo6gukgCymiLocLkkmD5eIZa6dUQ7cXo9l
QtMeU0HZXPfaMBwvisw81glTsWhr3K2cPEp3+GXGx+vfC3CrPGDIO2qD3r62FUoS+ymcsN6aN9ej
11dU0Lx9kSjCoumrdFfX2jpGPd0JJ9FwNbmzyb0Ceur8H8gjSQsr9syt0BcT1DUVOz15aLZp0izh
VNRO5LWD3ZhVsmr9cd+30bqTwoESfW4rTQi74742Sgja6JifQnEXdBFF/xciIkvddtnWmO5Dr11b
UbKsBXnl9b6jYtHtUzzjz6zmrdUCNytuhVedU4Kq7YqK6F0sWamip6LdhDBaBPmFqphTDRdzX+sZ
qgo/kcDBhN3VzAE+/YMo6LYmdBTG+0VsPPiwX6N+ojD2AG/eyc2fvfljiP21ZkSbDDopX9zUFyqx
fyhSrxulc4PTwXe+f+fBO65OuvQoD+QyKhbPxbAQmgcDll0ivs5fR/GeJrlY6nqyqJNXZXou0rdr
9IJ+4xCQCSgd9HsYabaKslLB2wfYN1RxYAut5Yj5oe52jRYvWgPZVOO1Klve/mKZ+WJQa0esn31j
Fgd6DcgGhKAOIhB7oBgk/VkyVNdvnv2mdRPuc9fECI699HxRT5ofReVM/FyhkO2zjosYQOY11wqg
WxP8t/xaScxtX9oXfE47Ks5EEb6uGfrI84jmoaguOkIpPVzw1palx8yCa6eyPCrBd1iOb/4k5EGJ
B5w3FvI+nAXCL430UvZ9DL/pJVoP4bc0LVdV7rmReB9rhusNZ4UHo8lQlCSCg+ECKAe1y23Sv/R1
5LQRoIMC9ftCt2UjdlPvRYRQ284NgERXq5yF7LvCOtIqWediMgISW0HdxHqrFRuYB9aSzjTJP/0y
+0HJy7J5AJCTbQ/oRCOUiz73V37wUHXfUW3lFkbI4crZHZZ9ixjcsZVWMCLx1fGedEtysmyAxLmL
tRGBJbvzJHdubl3FZ8WlZeedHddrNdp35fepWrbcQbga46bT3RSxpTe5cYdvUbkQRx630whoCdhq
sSx6qHyuXiwhivo2Zq7cj6lHYECVf+q3IXxLZRELtiI6yG1OuStHbtPYZFUDu6pVaQsBazHJ/kNb
VAfyPLBG1beRbJeyQeousooHRd5I/OTMLnDBrDZSulIlGw6d5nVODFccqa10FeDjli/CbmHeIeXU
d2vYT2O3qFhgyouCND+5jnIrPMpzbfMhSk6t70zqGlNbTWWmcPJwR0ZSKVjML2vjQUelFW4Aeiij
KwVLOdyxPENjSNX3amFnTKDt0kI4tlxN2aaOj7m8jFWU5ZiMVlbkiGgwKCwJ16jU2KXq1j209oPZ
HnrdsqMAziU238BE9Dc0ubL1AjgQUr+5E7c7y1yE3lIZ1qLgkoeepZ1Np4RmiLNVvBVL9Hs2cet0
SNZoNjdCK5dmeoo01nlkENF1WVjWoyXdlZU75WdF2nY/wfq31YYekZI0Rp2MWANplvxUCltZQKr9
lMEk714LtITi8sYPXFG9+OWhnM4T+P0uWk+z8+eTzMgWPCjaTQNDo/FtvT61qpuZz3DmUtVVjp0x
NvaojRQSwjvB81zvbpJoXNK9EaDGs4LcaWnbAh8n/Y0qS6NsBpi6DMLJQSN+UMwlobM+bBvtgA6Q
SZ4aeGDkWuGpFn6Kyq0qXBoRcqZZulDk7XgVHxAgK4RdWLw2BTeQfIHkWNYSswLqQ7bJAGKcKwko
DhkCG6GWgvuln6xverBmHKbmMzfkasWIrwswz1Zmz0y6Tmbxrx3QArvr9/Qq4qUa3JDB7S7tkLwH
9fJFOzROpB707F6xQAag7NJFwKtMO6pXcJ95oIsMJwDx0jLzNAO6AGFoF/qqLu0sPqk56ypbD7ZW
7UjaCvK23G909VYH7aeJF7V+acWnHlRGvGq6c9Ada3npxSE+ha9S/1NvTxlmZzqorxWOa62ys/RT
mLiN7CghGKrcFVCdzW5Y7DHgd8U6GM6V1tjoAu1I57jlkMmk2TyFKZhclDgGu4rvBl0Qdbx9bd2n
wlYL4NVSjDjq8XLU19pLF22FzAW+ZyWLuRpRQIxmPHJoHKlCNmQN7inqv9N1J3LgCkpS27JZCcqS
xQPDAdRxDa0Ofx2BRKPE5a3lbD+rj3VLM3PKfNnnyyQoEAKDxS05pcCbS7ukQ1P6G7aW5/i+M7eP
6Ht0y4TyLY/pWTRYmxaEAuG8bWxFXWu1w5zeDowViH3Frlq8TuPe26QrCMWyvw57WD2O+tyUtwN4
ytHle0vWDvJ4BJHbVix3HFZ826im/LeDGeSYRF4Nwp8OGar/x9R5LbmKRFn0i4jAm1eEQMhLJZV7
IW45vPd8/Sx6YiLmodXlbpWEksxj9ln7MsLKshJbLGMfIIoE32Ax2TtRQCYV66i0dv1ykOeusPVy
1twltvTTfw8hsAygfV29UJJfK+/d6AVWDishn/0i2xKPeoqqe2Jb7eS8sBt2tSJKDs38bKoeNKC0
K1QgE8MkUJmjuBpLG/yZ0uxYG4xgK1ZzaGoyYIBovgp6i8LFQGWn0A8L5Wcnpj9ot5e8qZVDYXDf
T/FLW9fQbSIgS1TiAKVUXxbeHq4hMLc99cZuaqfIUzL9Uk8W1fZkoGqBl5uNkifzKEaSqpQsoek7
NKO9QVJNmIGfkq4epunRDdomGoPYntuu3LeFm4at4awnVrxMB0WbM0acuFNjRKvSzuheNQ7cLFf9
XkiQFnVXmrU2DtrUaWCn6IRT/8owTvbmEpR7LUXAmNgczF1eflVCfVms5hOnoxMVrMAtl4lDB/WH
qBXXWMSECCZT8DXl5isUBTg2lZ0dIurkGikn/iwdK7c6Y/OjIm9a9jkn4JSmm4oMXBH/LWXUbxIC
rGw8zt0M+4qjdxnkg9k9InW9F/XV0zRUYYh3BB9iou5zEZKXttVU0HPKYpva5HEJpOA9WMuw9sDX
ApPCC1tnOXhoULsw8hU59wNiqyEWIzvt9dCtLeVdE/t5z6jK11TuheUmRY+O2XqBOhswHvAKRHEm
UcdER5Si933YrSPfyb94GTbRknuhcTTjg9i1X2zLvSOpIi8ioAY10DLo/ilUBR3DcuRAx7e3YTHE
svmj0pkzf8BLiI1qC0YI/Pinqhiv4OuF6Sr05sYFrqUq7LSaYv44vwdG7JnO+h01ZYS37VL4I7Cq
Fu4l1Wi9pf+VI0CBY35IlOrAbPCOyeFQD098Z9aDV8NMjqO8giD4keDx34f1nB0pxx8Hu+AUm1PC
iNav9eU6SE+liu9JU33EOr09/j/0+qWf39VSepo/jVY/lCFkWJFbeELxHT/kacxug5CHfjmzBgQ6
boP23dSAPpmdRdjI/lrwGtuSfkbdBCJLP8tu2ryA3wu2M1fCYn43wwRKkqlAmeLPKMfG1szQnCmJ
BhTCrdKW3oHWmGRu1zQ3ChsiBpiHnAF5LVK3Qm52dpbo+5YQX2XjiMaWaDIheMj6UdjQVEDooEZu
0rW6z6Y3RtProPfTa9dPiz02/dYcxmHfBA+gQeyAdV/ZVlhJe63np1W5+JIKQbZJsrdI1myHzsA2
Lb1UOCspqwZWWyucqT4K6TEc2aTbXSlezAb0LjxMGhEPBr+JTb3K8vlnqAJsMEY2KCC7rX+XcPyo
i4brIj2sqXawEdtpUNGK4lOB9ibKiY/c5GBAECsoqWutl0xnTX+N+5zu3ksrbqXAXaEvevLXSG8R
TqEhq2GBbyF6KN4JCRy9+aujxxgvm9mct20/fczjvIdZ686x7uXptjxFL+WGbM4G48UKp2y6D2J2
J1snOJvfo3LX4c6k7DhWjMIXGReq9mpMVC2+x5ojKTuBywv2DmogN5QB/sIxf0xja9WeIW3DccvH
5bgzkCm2G2ZEiecvArP0wqaGAOa2k73AA9tleA0RIacOhMFq02S/I/CpwjWlgzlsZdi6+CPxLFF5
sJFwGiTfWb1NR4I3BzsOtP3qwt14FppzpFzo1WOGnDhCSduRmX8IaVuYSF3pgGmcIC8PfsGeM70S
zU6BA8C4SHHxwicTsUbSuLwQ041DX6r2aDHtYqFyui3TLWuCfxf+cvjz3YbRsAnOKhyDfXzjlRrK
jjuBQf8Mx/D6TZYOswrdwAkAPpe7GlBZueFqSExRi9amTV5zaAjqGYjOPO6491vh3qpOomTYnwbd
xSACqruLlt7wGrKMm0VU15ZHcThBnJ9Mt6TZZ7pL9h4FDiUmSXC42wt9O4rbXvEQk5iLZ2l+wWbB
Fda8ofbicK9yBVoA1BhdMaDgmgnV6F04+Opj2KWecu52qE5+lsN0MO7qlcbE+iZ5Ihr7aOTjKZmO
Y9fbgPjzbCvNtegheN1XK++BlmVWgBUD/qJqvFWDauvUTcEqLswEH+hpK8XfWaxO0xpKP4ryp9NF
H4oKpfyEt4M6FDKjye1KI7HBmlB40RVPR9Vhjx0cIpzMT50EbR8l+I54Wmu4sb8CMHWmJ0l75CEy
YLj80syXMKEreiF8L0HCABEVXBKdgPAsTY6i4PaVm2evXfJhJRciVl3fxPVxad+SNNtSLa7Xevo5
z2G35CcBQF762hGeMANB+fFozvuy+BKkDfSvyDgVka3CWEsvSfLB/Anbj0skqlCYANO4Zivtc716
ibHq8wuv6RlfefSyn8vSXgewOtf3GJ0DYx3ML2CHh7ao2cv1Pe+eGEXZaeYYgrOE3P3W5xAYtljf
re4tbK8cvdtF26m/fUwYqLLCf5s+3UiUEmNv0r0Qa7quHCkU/wrCQ2iQY5unRXCE4NZmP8yAbefl
kVNISKEF+j0or8gPxJzgM9wM8rcYJX606Ha/EArCeOZ2rZStEtwCrmkgv8vzx/QyM2GQqplHoGy5
1kCjDF9PYAWKk8j3yvqMeNVpsRd0b8k53b/qUrEHnDC5IC0f0jcbRKcU92HxbazXze9BCOXXgqUW
LA+ZV6CKMZDZSyzRq6u8//1dyAWcPkF9cUuLaMOq52xX64NEZtJ81LBtpZ2Y70aLhBVgni8SaSfZ
nacn5E+eCh/P5B/QjBCGcr/uYKU1CvelDekPgB0YVZd8pKow2/sHh3XOtqHlNHgFLZCQKb1E57YX
uPcPSeoqraeM7418VsBdw0WwK8Or9Q/0Uxs8SCLDWzHLMhtnag/Nngay5fDcFhGZd/UOW9JqHYUO
pEwHP+aNkCinDFJxpiOruXMS74xIMVyD4KYz5nkbchkwTqigmFQdPJM0YT9s+mFjxmPm5tr8IekR
s4mmxnndK27xgQAKpGYLGnOiSCguYgOzTKhZIKbimE1v+a0MAGzczlGvU7IoN4bJ/E6/mAFkzF98
YY9zTPTWYTsHPgZviK7uuPfjCqBxcSsrKmAFs0MygEaoxZaxuLWi++hBU7tqybUKf3FDq6IVci0o
HI+D+iLTWrOFjv4XxLn3cWjUt8HER7Pof+KMTmChzhPlZ5p4LVQ3ptDtkbk7zoP+K9H+Gt+cE58Z
sNdeL39A7FLg6F3oGftyDpn4AkqEyqUam1dd5kmIikQRiQ5PMd5bIDpymJqbdAZuBo0aEosthF7E
Fj0qjGTx3/r///u8VPYRZRH1sX6htejVxWw66rjASxXlaBPiybSRp+Ao6GsBQrwMqLC2SXgIuJ1K
xaTkwjWwwYgHNN/7czRaZ7URziPBwpQbrhAA9BTn9woiargo7vq99WfqQj702a4+r0ycKLcr9Ujc
1JlMx7KCdhbQyYgCResPRA07uiLpPTBJ1J4SEKeyvsrmYKvKB32tfvoHa5Bq1D0iYUQz6kGcNlBu
5S5vlQPGdCVjp7CK9fBGI5dm+ftI0KJKJ9yt7ZoPlfRZ11cleGo0pTKbdW/Zfhc8DWhMzSMJz219
HbmwM6HPsq37o9KRCp8X6Qr9OcqekPOSvNqkvGZV9gbxHPEZcVJk7eL6zM+EwlnQ7/NWcWvhpRMu
peJN9SUoZBuaaOgq4QE/MrstOIUHOwuvkejKk5Oq+9Z6H6WL8a7mTp/5lJru/BB7Dx2ekSO6uUba
set8scI55QFiPdG3Q3Y0Q1dU9n1Yb2Zr07W3sqS3cesCoLNhxpYE7vU8iW9zfBJ1txy/ZOGsTord
34f6Ikp+EW/zzBdNjujvdPySOn9qbyJzzPFJH77k+qygEe3PheKMoUttSqeHT59SIjANfL30OiiS
jXxdQMDne1P6xDyob37Bs878bp4gz1fy2xYoM3mw2wlPKXf5oL63jCoexOg9AaYlJb0txpvXwgf9
fYv04s8w8W/Pq6sYLQC2p20xQvbOTR/FKkdQ+V0NXEzINv/7kBWmj84eLlrgylX1O0LPLntulK6i
cy5ML+ViHpJ2/LZWXmwxSm/oYHYDihc1XPvLAqobU5x34iIRHUo56YYxeGbcvA9V68Cl+1HlcI8S
qNuYMG28cib8Us1708S5mxFqxwHA73HWdF+KtGdmDfwLIb6gQcF4Nre8SElnXwN8C/ryXFXh4unF
ADeX84o/dwnn2vSTqN1HyuRYrbKHB7hQN2y4BtPwkaQlCzu5plFien2Bl7wcDo9aHT0htHaFCBhR
LR2zj85M2aYww6EXVhmJSiaVd/yjN5IF6BmVw7bCedUvJ7IVyZoTtNO6eYTweuo17btFLmkiHXDa
Ir8zgFVta8OQ3aXNQlcYOXybUf9QAzpJ6dS+xlau7+PKfIoDuOTQaur3Ns5+CQF2A0TC01ykHP2x
OLkGoayVk4wayUHTq/6FugZbOL+1JBpFVqejEmPRVmP2oaaWTduamlkbSFso2c4wvdQtEl9LE17G
UCEFOYhrkVkmOM/Ikvdti+u9jEyNKrBKWI0a9CXWEcYkxG5tD6Cy6hyxojcnVpVwb4K4vCEUYULW
OFhI0s5qNpcnE8WeZBfGD/j94JIJz2LEv6JFUjMZi2aDZMYSd0aP02d/0RhqHo6MUD8LAyonIYIg
TbU7LzFQkSFBoUH3EAYvFg5MgdpLkc3bFFnVplVJZwao6mYWik6sRNZRmRlX1/LYlULxFWjksF2o
ICC6MGQYdbNJQrhIMM9V4TsqDN/sjNGxROjGyugW4Xd66At8KyrqkRaiUOCy+VFthvfKyAaAZNlV
VDlcAKI1quWqOl4VzH9CKUbd1Bce7i27lEQkzcYNQbb5utRUrtIXdMls/7tRKxx67EeIaqvY5A3L
npvaf+E1V231col27H5JOd6jRKe+yPgkagoqtbXfKeYpXv6l/WDtAyN0urku9jHd72MbGuYBkaKm
JPxJjdORKbThR3Iaqae4liWS3fIutWkQuCoS0IMkdLGfomOcRX7Zfw8BQbtuhZIHjSw9aOvDoGyn
Kr3IzSB5yyjkR7QLAujukFwaUH2QU5eNtHMbz9VuDmZoW5hkbOou7RAOGrmTR/KzaraATlTXqrrp
YEkCD/99tD4M/ZuahqUXtuVJHhTpgG3A/38wxrClDVcSb8cV7NpmrYkxDIwz3/rRfw9QqNNDvT78
92m0jOhYuABf6Nu2ShlPvsECw4Sr4axq1e0wrNW0TCGr1zm1qy9ZLX4WzO+aqJN2vWXsJ2msTp1c
KX7YdQ8predXZmYRqI7tB4D2cMPQ32jns5C7YW5VH0u6XBh2VK9RFrH6wo1i7s2umJ00axrHWInp
Yjn4KZXuGe6pbxZ4rydZTn4kByVMyCVxqyQL+xWQmrviYJR2oMQfSJkQMAW0KYYhuAYdt2e5WH5t
UTgJ2CbMDyEv1UMvtvnGCm3wXMXHxDSMzyd0qbfgNwfKE+L0XmCeYC/DGfxyXPc4pqzNeTEJJJzn
ETwqvR9aWv6S5Wlx6EEjQXsfjEtcNm6Ii9C9Q9NgS3WqOJU5TYxum5aDK1PoBAs6u1Tex1lNTSGv
Igrk6l7PFc2BDnhc0O9S45HO6tgMB7mW7mOsP+uEKplI776QNWfp62IrJPJ7100VF8zqXAbD30vJ
XACeGu1uTIX43HWd5EgLvmZhOXvTTNVInCigmZAInUGVETDoazlJNfy6L+dDRm3X7JLoTN/xSEPa
dBHebtO8qg5CLX1IQ9m7kP1qu4fBvlUxlNxiS1DaMv7Z+/o8aNW2qgmIWoPUVDs2CyKaHCUiFZnZ
dMcJfiDE3mLVztdOjqaZtClPaFgML5DLRIwesMRaZL240vti6CffB73yLUia6NYlHUGr1Q9CQBrW
GmmPDFLx+9qCR5yoC7uJ+T3B47Qg6RfVAHI6JKHVRk7R4ofiqbRXB7O/TTNHeduLn0suHZnjiQ/w
MD97puJ2nUhBDEAsPZA5EZw4qu5Gnym3cUqkc6BCJ1Ymei1KcwLyFblVYVZOHs/f1aQjJJhqdT8m
83fdRdMN6sp0iznV/RLUoT0Dgr2VOZZYFiGXmFLVGCco9ZXeOXMltdvq0oSRizbWvKFUM28J3Evy
RnQSJgEKKk0Xd4nYy6oVpmZBOgBoBaQlLusDDMpX4StZMLuwUhVyq/Jj8Swi8zpjTaBo9A0ChqNI
VK2NXvwz1vNRFqAy00krrEeCz5IY/mGMZOcgDUP8g9oEbquI5kY7F9lDAQGo5UiK89sc+mkNmWI5
1uMJQRSUNVq4xa7Rif5U2hbN7PUDpcdJyRyNICEOGhsB4QFXAeT5tgGHgJFct6b9Oud3jhI3t9Qt
77odKbu2fo9m9sxd22Zbtfbn6iQgqxs5ydu9CDQyn1Q3JupuqsZRUDs396bYzaLbqvSlkYxF9jLK
jsqCNl8i7X2mfaWay6Y2Q1sgKYwuXFDqKBLXjWoitdSMGlAvH/RCc+vkMEaizy5azEcLzq3czE55
SmSeyTOmM9fp/8wU01H8bBhIGh9DKluuUjb2wgFmVG+z2diieLCS90reWeQrxfRZJHtNfLKhDeJ+
MM8yNZP0BV3/Rii/cwNtJs4N/J2NYDJasYu0/VS8NgZDT+lfPL7FpED8byJw6WNxO4bbeHbN+Jml
b2YLP9sXYj/UvxLp1ifHuPMgBUtJYMvWacJSOzSfSd+v0F41Rz6B3rd8AJ/d6AGsdfp5hvwYkre8
QjT0FpseRW1bT9lU6WlX0q2sT1P60lhng4562kK/DHon9VsVe3ipgIrh56QFKzTIiEx3AHvayGi+
RrINGpf/Imr2mOSotJKDdJNxqXGCqJUzLXXTyYl5e8VcW6k99BF6QXIkO2Nw76iDWlRUaV6W7iy5
Hale3/JmZzSyWDwYRhzyAmjJKgXZ9jRvxfg1OJb8g3pkCofeUHAPB4SAh0baCkHa7CSdw2IuV5Hh
4hladwlHOpF5gcFMDNkWTceWIGcjBtZG+6xif84+TJFqx04IWWp3Vbm2ggcNlb4g1b0eF6E68RQK
72J/EqmtBcPHkFwC4d5DU5/TA7WpZP5rGRPJilMWQ6Wn/q26Q9k4jfo+JXsaSxsF8clY136Fz1nf
uIpx7tGKtARmO6v/DVrTw9djEWh1yM+2XGy0PxkWWOugUtf4rcncgHwWV9YKRq09x3t+Sj25gP09
9k7UXc2HCJ5dRJxRItLIynpfR9eMjiO34bpM65iuUpev14E4h+UQXWbKk5y0UldslmDb5dvQ3CWQ
UJrlkomnPLi0ZA6B/BuAJ69M+LLoCejTidc2ugMApuEvRVCIkGKY8XFut6yoQP4mIxj700y7mr/S
ZMIx6s9h71QaV6PdBMk2I4dXZMsDYY5WeqPdYd/eVdM86aFMW8+LeWvFYFdM4x5WVYiWMzW2awuf
1g5DcWpcHmhWDNR3dNWymQ5zDEo4kC4pbEGXPRHI7qZ5N2EHMDSsEumPWX+eRz0oe+qoEbNDWH7Z
jSZujHmXKRrKJopm8dscopBQMGsqK64q705+oOgZNr6ojRsRPDGRDlh0dITe+mNIGkL5VwKwp0wM
qXEOMLVTAUZhRBRJTWh6llTaUbDlKKq4uNSleJpItYyRejiFU7DmmDRtImugzEOJFrojuyv1slRl
UfW3AieN7jRKR4DCw+Jzt6cYSZcKap1XeYicSNOPXfFjFd+g8Xmdv0LWOJJ1xZOJbCIuzI2uP4U6
dsXoCXxwaxK74q/X0iHQN9gx2HEE4igIN8X8KfXyxpJuk/bOTKzf0fVd4NtASg3WzP8gzdMmx3ys
aY9JyEXWKnvh+ooWEttvRo8xali39dU9RkMfmSK3+UzBG2rBoVXOtOnS7iOhyQ4B2pCqL2WCo8un
YX9q+10LgzWWHUkjPa8yb2D2AKGT2uRUbxm4VPE/y+7CP1E6ChbDRqkbyREvL3F4PyTrJQelOHVU
Qmhr4HykJ0dLBQtB5iUWG8aSbnEwOQ31KzkkMKtiFp/sBAp5xqs8HeTmwVOHtMUMDsDdgwBDM3uT
Ft8SmV1FlEObqDzXfhScC4n2TgK+9T0JT6bxhLE8UFVIqJc22/WpJSdE6Ep8i8HaVV453PLBZ4tL
tFNAqlzcI/MmT/vZekUxsjQvmnaq1TeUOWKHcF7hpvXL0bdSbNOS1E4m3MtSL9avZuk26aPh8zg9
FN1BqfYRE7SqUy33onmJf2mClIJ1DnLNjSVXFg8t1w3ZnzByxQ5l8BMG9xRMSbEzo2s0MjCVnpgJ
Szun0G8NJxBd3Qjl2b6pPJkEHqz635IfelQVhmthuYEibklesKMwu43Oez6fZ+vUNru6PhWFp3ee
ukasLJvDSnCy9nW7N4RjIu1T6bcrzvJEgeo3Ct5iY4esh8aCHJzGdou8vk+eU/VzNuc3JThH01Nr
vjXlIwGj1Hudfmh6BQkDRmfBKUyPcfs+DLRVXwuNQc4dNwTVEIrhR8ROYX6vh5uMxU0bX+PhEVXb
QqbL0Z9gdMfSQeK9h27IDmhO7xgs9vF5QK9VGLckOHABeKWB8C1hrJLXn+inCnav9SBhQ9IZCiWM
ti0Ofosxng2g/I3Rv0Zr/+LAFUY+MChMbj2mYj/pj966C8O3KJ9H5RpXp0R1C5EIt0J4dcK7RFNP
AxIj/IPshhBpbZ+tU4Yb+nahuZ0Voq7BHUUYROpFCT+y7B2CO8MM5aoFEXI/HfeidVcKeqzMJXqa
6OEE0BhujrW9XN2i3GMkR8HpSK94j/ze8Mfab/OBW/6Sy8cZzDllVoZDqGwE8l/d87x2pfwaqPeV
eGU+C6KM9tguSHIGSpO+WF76+nTUioPe7qXhOdXgnNgMjJTq/2rr9ibRxG78AA/PUf4bit92ekPW
EaFqSP1O0zaSuK6WpDwLqkhc85zSfVfQhlU3qTlzVu9Q1c7GcxzfZJUI0Zf1r7o6qTpR4RazCqdg
bLPdm5Orrq+P2qLuFDMxxyMwL4V0G9pj3uyW8jXHloKwMXVz0zMNT0M5yHyhHSMUK65zu9fOCidC
w+x2QVd3l4lIPa4SF1B3euOJOk1KaJTvdemYNF8ViwwvgC3DQtNnXVxy62TiRxdcDZVS51a7Cclu
it9qTo04Oc6GPyFF3FAlsAD0E0iFnI+IhUOH35gmnzTMev1LCbYYRkrmCxc8mS/qfK7Aq1vnaPiX
MylByVf+Y/NJIt3ODAfVPaMkcvWIcmeY6b1c89qfUNAiRNEObXXidisppiHiNCD4U1hO3hvVK1WH
mCqZ7wauCGDSQqdE3BZdOPN1hILIGzCuPyCTwIQxOKIms3DPyNKTNh4p32p7ZfrCOgahMAJafr2l
vM/T2UIyEW456jTjLOpPC5GT4XMRRfmnjT+5MkgfQ8HlOuj5RWPvfPTVCUsb8dKIXq5uZ/2JIDlH
xjsIGBV99NaPxO2iuslbnCDY8tv4nIbo5uNzoG+xGMvllyYabbUnW9x2kRtKhzF+pWth1/m9l1l0
Nwu5MYE9SpxLo99i4xXRLxLAgKQyuEKoJ/JGhzhpmDkhw0PQvJyC2CSQfG3SXWv6gXxMyeJqZWPW
N5lYO3Iw92lkICwFYy2fSnHQNLugESofef00K9FmLKiI2mNg7ZX4LWvvKNDa6DkYnLm3Jv1TdV94
HQVvYL+ZvyY8KsQPs/tohlcLfqJ00NPQWUVj19JCQsmoHraDwk4vj3ryqmKYZm51VMZD6U8plmq3
vP2UxwetZkWl0h0ib3tmypNzoZ0e7XhKaVQ34r1snsX0W4cvHBD0V2tGGbSXQv4am2el5vTLam1b
BD1yIuoA/DkR20Vgd4HzQOCIz8hcf+r9SW06l8E7u+5zZHoXk3555OrJ2aSGEiS0V0pfnPeF+kwt
c4NVSUPlhthTIrBFG5zRZO+UOd+ivFxVyEHJbiChtXsU5nmYLiWmw51XLacs2QnTlrBmSl7SjCaG
bdHtqV3V2i/p2lB5I2aq0DwYHPmoti2UZ24lHFn6Y3eqCJPGwo27j1Lb9DpBCuk9i8V4jYvnKuNN
/9juEv7eO44vCJGPRNxEciKjyPN1Ks6kMVWyS8eDoR6sCVul6rYgSzXPbf4Rmv84tNhUDfOtJEbk
KEMcjHRXHl6m7FexrmxDtcL5aOvGpYvIvlWsXl97nmdb+4vozVQohrdl/Fy3IsMLaalbV/484QJW
qSXbkvSKMYcxoEctrwRDt4JdshKuY/KJFVSE2ZMMGStW/lKmAKJ1LbIjqxKtKekWtO8q34w015TR
iqa7RPIYYaSBc1rYQKtHmhHH+hQrETbi6aGzIoNtSJbo6wVVs9tcfVI+waWhjL8B7gX5vWsPY3Ko
rA9L2hoU06ebMP0gvFjG3zA9ZI2H/RQCMaRwVAOmcmcVkuOOCeJKJYA2UA0E5SI7qJpP1iZHsjKh
LrQy82lgAlqH90pGKhBEl7KJvwr+MONAlGcBp9gYzhgzVlXigOdycsniZTfnzFJV5gGs3IFXIHbK
HsSfm6PEGoMWM8FPI4/eEgGVpSlhGUlrihmJd6kbdKpP/9YpPMnKsIaj+cptliIkNiNjs5gMDScW
97GC0PXerIF2DlkR4a2eKZseHTw1VQoiKJ/w7yv+DZphYyxBqMzUg7Wskjt1U9XBDSgcym6h3Etq
LNJQrlrwEPinDh9ql8ROt9foPmAWt4gfEhwDVny7L9utKUab2vCPSXtvlhOKPtJ11Xg2jd3gXdNI
H4P04GzgqJDK15UrWQYeRm7D3tR3QPTj8QUtQtOQHttoqhNqd+KWSpDoo+8tul903hEuUcqq0xnJ
vuOD0f8iTPYIKiilFigU+4+s3PVQpq7WfEerw8Q2yVhi3lAijVQAErM6C1bdHTIcajRcvAic8Fhy
hi63sWStle+ZuQ95sCVZBDiz0wPXoOFcW70bFef2vcTFTHf0l3F4gQa+waLKKL6b6KIwn9CKh3Lc
aPByGp0mBmjD+1K/KIx7U5nBYYkvwaVxerKHzLhR1ueRjCFGRBifUnq+b1L9YsnGmkzwSZOdhO6q
GXTrjGPeXfrkXLWHitlcNb4a812D4V7tZ+S5LNeAfLF6InIWhINhMVYxA0BVeQePXTmj2+1hoEpY
vpUF5le5sbYAFbKkErF2q8SvjNcxwCw9OOOQtBvJnry52qwSvNoxUJhqX2p0UHtfaQ5G7lNWrJOz
ptLf+NSHB0JtWX6ZMwD2qpNO+wVvTObO6Pd9WCqy6J9BRbYJ74DaTzMeByaUc4zqzgY75nIa2AoF
hQzfZfRCjekpeZO8y5jQjl0iDhr4lukGzvCm9BXmzstTNLLVnUWYGC9n8nommESNiAywvDKTqypA
3zsMA4NTGVzoULDzmPOZ+GpiXY1vhUhz7oBWP8n+ZmtvTReisrHz2PWwnF3La0nxW1R0M9cyUnkd
UkgYx7G5YUI9Z1Q3P5u1m0tP5SE138Ny6QT0/26GWXHhLcotm6hMHY3qLNUbRUS5RZ/2qhvftXq0
/hjS52sMeQ7Llq0GJzDmtFAquUHvYYyZ5m6UIxu7iKHHmLYmcLS/jOQH8kMe3xDQBjWCFJc6Yjq+
RNLeiB41RXr5bSBCSE8mWbKEex+18h/uBZDqW4VRC/BCIKVGYugx/RGHjiWKBQCaWwyRhmcmeQWx
zTqFrX2r7fvqypq9SPNnnjwFEKhqfbLKnySiwB9t7XWmRLT+oUdvpNsCW1w7kOpwBfXpPIge8WT/
MWJOwSjxptJIUSb3e5IUrxpJNRhU32fFuQhqNp1jO7z1jBsVxJZMUMxMUl5a6U80vQz3cMJ5ga/K
H7l4tYZ/4fI2Tc9Ke+gUTtK7VHpB5y8ERd+6hkUlbMOdmbhQipB8AKgsOcriXVOj+Mes95hUbEoe
bhawWjrycpSXgV92fhp48bUTd/HylgdPegKJ+iGnR6u/q5YnVx+wtyLZ0w0sSK/d6DTV1SAECk7V
6Bj5gWOHYE8yXph5YoJJ147rpFDq4ncUssEibZEreMB3ScdR9z7Lb//D0Xktp45sYfiJVCW18i0I
RA4GG+wbFfa2lXPW08+nuThzZqb2OIDoXuuPjJ9D4abUMg0F9ClU9pIqWlte+eEFkkBrj4PmcnOY
2lGq2dnw0GxR0Y7hB/xtQ6v78C/ziMhEOrMcg4jDxzTfU4+mRa8jTqH0HPDz4ZjFLKM+dw1dn/XR
LN6Iw2DPpjqMZxtYIF5ksr8utGKJInVZTe2i+DADwd7oIae0GFwBIOemsYLD6csSN3wmYlQwVpgf
pp4uVyhjqJ0ql6X+r1XxKCz01LG76uZZoNbgcD5lmKmdb0yjXzEFqdFD2PCyqE8WybTNUnauk57v
aElZpCZeXd3x1bVtuGjZNU5jtCgBL7AiGG0hOonRUMZ2YfR7AGEZA1kgv8v/qIhcQn9XV0tq2M7f
rVr+8yTNBV6ZvxXixKYKT3nTqQvzSHYGP0CcLk19EW4B5QJMOcDnlmAHxpzsh1+MdTD3XbO4Ty36
B9SSOvIrmUXD5ueW89phCLH8l5KueuO7yP718DI49Tl1OYuwnHgd0MfKp9/0QzLRsKjEMywIV502
msBVQmIQWqE1tzfFZR0rHZ9kLh8nyX8krhdIrIWErEz69el+JflsVWbqckbcavvcYgEpTnJ1rKiF
TDHjFtQOYpo7RZpbUUGo73swVfk4oPn1s0WPx1iAaY8ktfnGWwkWNEIWGv24VLgxhVWvDZWCcDAJ
hU9aEhM3xv97w0CHL10dMnMr6pmSc5fXvTekZc35geVlV0q8+i1jPBamGnUvA1rxUbZLxbvgAieh
WUU8drLNWUk7oYHPeXHWgg9YJD11xV9PCql33UfbXcvxOWEILrRVpD/N4geBet4/yiJAgpU51MBl
8bE0X235BBCLEeOiquIBdHOV0kKfde6WGXeYOr730FNuK21xu+0zDgquAkSiNkxBBd5nlt+ezP0o
myukW4tY2Xe0Z48iRS6MKQztwqgUTh9+lVDAgscBQCun6tS626ekQVcXcNkyO2pugSRuASEQav+s
akPA7ypN66XPlJJpd8QNBeR9gEvEWySFW5S4oPdNeSnDl86pgHGHsZ9xujFxpt04pD0EqQEOgJS3
a1Wi9nTnzzibFZJC+lkxBWI3HR0EKoHqhsBRseQ06jNGJ1hHwToJqS2LolMOFmzqnz4WOguiUjMi
CKlugxoPxrna8PdzztC6YDgJTJCYatXYuNf8ZhV+dukDaVyw9OhHGAfQajQCtGI5gB2dsRe9cTPq
4FCCnrZgJ8DxoLK+tegrHuDEW3TNwYw3WXkaks1AAHf8bpR31vItfjXOy6K8QIxgHAJY8Uginw1L
WGlq60dKb/3ssTPtjQJiUujmaqTXJ2lIKKnXvYELHPGT2X9bqeTkzd2cVNj5dKuVNWo6D056g5pD
eVTWiMi/W7X2F0m1jmIQBwXpxSpEbTL463c3eEczpwEwxShYosouKzy6A1awBAFWwodQIr8mGO1/
mmncupoitsGvt0OIjzTvMBwS3tJ24XsQDPj/5FVSB1+6JpwUya9A8ZV7PwIWv9BpUqbkQgmpDrUX
CeSMgiSuU44pHzUyJbYp4b2qtTeauwU2kqPvyNCq6faWL6x21O31crntUFENOiZeLXj1dbWbbH1t
CEyaKO3mH22KCZG51cbkGMyMVga278UOexKIeMxwBH88hHclU2jbQdZROslMgSL0zJeVFBFD2CP0
ZkeSVGd2htRzxXfn0c/sHRm36FJFaUjoOPNbtlU5/lPJ38NzSBar/xxDqCwTU9nXjbxbzj10NmWh
av6RgJ+3bGpV2jhB9SPLBY4XwhjzEzVrq8mKlmOvb1qLwMUaGScaixCtuUbLoZqh9klDxkKmBPW9
qEcngFyV86dVk8gSXbr2p6XRjKAmEuxQLqrcOgzwdmk5C00Xv4bc7DkhedB/moIXsnAZ7epYv1fS
uGoalZwVsdUEp5THxjogfZ9hurqzSbZ4AkFVQl/XJCaDzykzwj+capmGPCbHev5IYnPqWZkAq7Nf
cjUW5vBt1fWylL2L3RZAdDVq+y+d2DK9LdiOZzOK3R4Qj6EVNzvoJIn05r3RaauDz5GMPYDG3WVl
3WYjW58QnMafCANmf8m7tRKdydvGbnn5nACVXDasvPhzRFFS11fMLxsbK7CKFiHA7acmn8SvHUdI
Vmqdab/0z1N/0Amyg8RdmAkQK6ywjq/b6h5R17jZn25Ey9SgiM3kxAjJKWixCnXSVZoZe/3X1FXS
8d5ox9agJzs0bDeKut8q+FG5DQ49XIyAYYUfg3fzuPNFdbaUW7HnAisialVRUXWg3Sp2S9QKtB9e
hjp3a0TPnvcVEbo94nqNzQA+4iJRso3iNiLT07EjSixj5iB5sIVj9gj39ZQKtflH8yjOMfh1veZo
jKcEjTWt7/jDDBdsnWQMROeyW0IrqOCtefxRNOizleBoIoeJ5ivNPsZ2suhEuquRchLkCyv1lTDX
UxO5RO+bcpYxKyx0vV/ZzMQp94hHxrOJeTredukxmlX0vol4p0jtZNPLBLXZtvpNjKgzk2czzoOO
6eWB2EY9FyoGZT96tREnPpCmDw5znd+Kcna4gapWT/ok8VPsJfmuNu/Af5yLJt4kK6sP2r+gJp6U
rZcZXSYCDIlpbCE1zVXoJ8vrHBS6v3XBYa82FVJrQl2w/gFjBY5kYYqJXhb+4vxMoSo04KqSHirD
SwS3o8FxDc0bFL1ZHXR5V3CFqOdKNRe/eLUcmcJXU1fGCyo8iVi2ZQYUQLQC2ugFA3PWfNj1SBhk
tdDqO4WCVffdmz/mdG7RBffoy9Ngb/nfMrdhkjzS6hjpOTujRIVsU90SE/rBl3rK6x6ycMDmoDnE
wAlzBHbUuBttppFgORKuYHLLqkctwxU45d/xRNOshI6bVCX9XGb49XGEZCVyZp0UDfN7XsmBqOwU
tr519Z5rgH0K8QK3crrrW34eZsqQ2CFruMXtM84ERx/HK4OKXi2H7qvuJafkB2I9ZvrTmMmRSqG+
PeXat6yTCKqR+MWrbffTQljSeiCSx5tNRu4UTVRyxKXTyhX5pqGj47+tiL0jn40DPzRBp79TTBdR
T5ZPbrBQAhmynMgwc7Hvo1vjx1kYNqblRu77N+LktraFTjVK6M1WiZ7RkyJgk4/Qng8qmmH4MZnx
dzCE5nBXNrhmF8QoLfgMuXaGlQwZs1K4U1OQ2bjrAv2lK7yNqUQUV5VZ9zFld1l1PM7KBAiO+pTG
FoB3QCAcvibe/tDWMNmkP2l/ahT1O2WpUr6n7tNKr5kBACYfpPZgyCgiErl9ND42yTJsq9UASkMt
PI0ZKXFjli7fp9Qwt/SwhMsq1nedDz2ZjeOd7Nt9qig0kkr0afTIMfKHHU/kAH3Ny3BvL6tGXWlA
A4WhfWfCnNFnPvmeVLkDhkE0VYsi6l4RERFQU+aik1mzonH4JB9poTSEjOEBNhqIthxL49lnNtGG
Xxt5W1D/Nkw+pg7JJSxnDvqcKm3DWjpi42DviKnyzegvI4CMT5DXeTRIkqyARinEuQYuBwrkrysR
SBjcyh+eTm3t103g1JQ0+5GhnYBoNRsVmZD1TT2QwtI+lmOC/if69fSNTKN8Vn9E5WWQThjXdeMk
jPPUHkI/+SdZ8jOvjibPmjY/lKaM8Ywk0R/PHzZEY+gO5eMbL8U+l0w/0dAd03K8MSDQ8LnUiEJm
WQctbZxJc1BtWf1HLH1ivHCGcDrZ4ej2XrGuO0S1oOX6a0gu2TUFSkxO2QAkOIiFWdWrWrz14/Sh
q+GhktHSCC19t9BZrAdVfiqhyI9+nSF+QOTyImtLVfvVEP7peKyrEr37s+KGN0PxzvhL4u9SrluU
VCXsf4FaOIybpzznHwuM+P3YCsQORcEcM2zIAybMIYmRIcvAA/o0PiKuyn6QP4dJMTjEetMx/HAr
4q/Y1/hseUPDRchy01UhZ0aLoj2OcecW2gjbODxHvb0KmJ2wqv7VQ/hRM3a1+TMqs01b4nQSPHf+
n9/einGr9M2iOwX1D4hlpxF6UjLy1PR6kMhxHOWe7imTVgVVs7fk4KJtkOsHBdEM11EBD2dEyHWI
UVJK9TNrJTdNDPTvyi73xHLC8Wq1D185hdK5KP95oKx1V14bZdtXPq3JqvXQIlwxZmggOMPBZtak
pxV6icaYXblp2agti8upluRH1IsSqtFjptNg5lpyG/mpiGX19MlJ0Q4U/gIRkz+h1/eSZV0BgHmO
ij3RLC+S/mmg0vcaf2ngolBpClcmCesl8o2NaB8Z51Q6a6x5vwJm9o5101P/mgRcPAkXSXRrGzcM
SX5wezCCaqBGOfVfloEpf6ByeGEg1hFW8EyHcqM2wJB4blsW2+SsqoB1U7up2TFSrXkPBoKgie1q
LadL5l7uYW3YxO2k91GSfqyIdV2Zp/kojQJWa+mREXCGbxEYPCrfdDl++X2wkvLOdMPIPiaKOHdy
fUP46OREIfm+txhXcoiSuwPGLpn0fZfaFP720nU7k20GPSu8gr4UzXcdbfO/XokvbYdlbRzL0FHL
tawRSlqn9W/ROvXwQXqz17m6eqWrKeYrLeICAy4BK7xtOa9G2+8T9R5SDtG+tdWnFFxJKxhpoR6+
aXYnrIIWav+g+g+jdgPpFCaHJWs0eBCTgSad59M+Gq8Z/T/mIQwy1PjbskLJufeNTVJeZPsY8h1k
N4h3Zbuxwh8lArLP3gZ1L/MVrb0G5nmiLnvZC2iM/F8amN+j8a9ixzCZgcmAAFdqMbvO7rjkR5nI
B/CZOqGQCOJca7762zPkkEmohLtEs272KN5jzf8ZEwRIgVLdlIQPmtUwKxeBhzzKtL+qJteIYgte
cuBVS8XSfjyAqiA4jKJZkEYdxs8BdYA4jyRLD8xqu+UU/xQJSTLrKn/r8AGfR/Yby3M0LIXINiyW
WQDc+EklF8J/KdjoSvu0m/TWminec6l9ZTwMrLKQUXrLO6ubfCujfbJMu2Ei7q1fv6Zqoom3JOhJ
olYb32VCIeJ0MCiyjS8mgTnhUw82HJhBsrPUt3F4EkwxSfvUA+n9DW1HasgI35GHipdTxs45QkPu
7PhqT2/RAOz1sBKSyf4F3cXzPgJB5gXaCP1peVx8sZt2+97eVMERWhyanBTDdShKMlU4W8rORFfr
AYi3yjL0p3NVS3u2r/ATn92wED3oWjDq51EMGzg2QqtCyPL/FSw0jiB2iOsnBlgWyQQpW0DWz5a8
8kJnBZePcXGCXnpjJgJC7TOLR3NNXNiz6ORfuezf+KXz+YNKKko3yssg2Wv9OlZXeYMY9VKwYvof
pn82jFdlrIviT5IuInrPQn6kZCer/yAB1OgIFTi8/EvhSfvmvS845+6J6qbSmflIhAdjWMfeLh5Q
W/Azrtt+djZrSXQiQ+88hJWxnJKCXLiScGaTzIYyAEgy/ctky1zxHdntC2fMPgKfwLqjoUPBuNWA
HNuCq0Oc3LsTOQrivQp+a8OVYpc0wgZnzKSCEtZkKhvKKwnwlxXBiLDoLiuXrD2w5hJJAROJhqdQ
7W31IQLXTw4p7Na8gQf7ul1NxT6oLqFyamQQro1EjwcSVv+N39nXTkH5UKVnix7fRqHU0MUDCDp6
76hGbFh0G1BkIn8wnuOPwIfD/Bx5D6u/6SgD4w08PMIeWX8LzW+oeC1D2/CAjJMUwucQgqEFGU8N
5Kz4bdCawLeTx4WUpu1dvXAjmDh9BykiZbuOz9IcKK+exnG6yTldBpDJ4afHXBdDtRfIyzdVze2O
dbW9qvLDwD6XgQ/1nIRasovFEcuyKh8siRzvo/YhibfOOgb+Rz2+SAyA5lwZhe2oCPTs41S98bYL
gDfILoIT5641ZA6kvSho53gTjeG6rsy3XroE4k/4DbxHlD4sjdagiDyL8EDgoYyJYbpbvrqhIYF7
h09hcUCjEK2j6V0jFqdcg+iTCi+PQE8nM9z00pGXrEndIiT5qR+RjLBKUT8EHBCt1WQLMKbmyFLn
UTRfxKNxi0r8OEb0Ho4kF5dS6mR630F95/hH0ba5piAnGW5i6YOxETp6TKjRWNeFchyBdxdq85V7
IWDEBbh1mIgK4W2iIRAS/KRp78NIPudbN7lBdYitjW08+XiZ9j6M8q8q1f/poQIyAHzV00TXTckJ
bC6zENjd+/w5Mf+DWZXByeNT6RPmYJb/7PKfmab7IS7eCtP4yDqsWF5TXiOJOx+ZUSY0k7FBbDrr
WUbpBrQQZg15VAbnF8IfTeqtIGvFvAYQjKW912Te2w1JhsuxvBX9nTbBmx/WpLahn8PQOx67YFuo
+zHAt9KfinDXetdIRsiApPE7mbkOHBAFiGU1EmgVTwFqGRuqWBxWbZ8g9w6+pLBjBx0rB4vnTi+p
MEyacI0UNUfsk+GYyPyHLjx1WenRt2T0h7C0eU3y5NPLdKdVbE6wJn7mRQrj3B/U1GyXWAvDVS+q
mkxQNuxs5q0TVNZUkeuMICVI+F+UoozF50xCBU/6AYxiNN4G6n0yt8j3Md7U+Y+uUHEq6R8Kr9ja
xngNwI3g4hGNZZKGcbmXb4HVksqBRXnRa8UJWZa2mHKsFjlzjlkTiKQorG+RT2tRFKD9gbfnc21x
RjVs8kWWn1rSMIKl9mWGDkR7198lWB5kIwXKY1u7zEx7uZzEGy6lsiIr0NHxtFoOpg+SlfyCCnPO
/u04EXW64hfU22OesBzt8nxriJWqseuDz21S3NBESqPfAaFAa9urB6vedOQxvlvquxruCn4rmlVK
5A/UJeJGW0K06/IqQoJDRsQ6LhRnqZLjPikhetsagodUH3yKGz89DMIdwxWIm2j2KQEBwXUwMX3w
onGd9vuxecLBoQwJYvmQ1t6dKg5l2cAyyrH5SiJkYdjv+vXiU7aMs1kDFLWMJ3LGNIWW8WQrFnbS
r1gnJRjBGXRonhOe5qjannvWa3CqJ1cvJixnRIC9VlRE+YOri+2ioM8mOeExk77N9MRvR4ut1qBL
RL286UPcZMmTGIUM0iG6EMiNMdFRk9ti2tfEF8x7QqYx5uY6hystOOh2tIGTOchuU/5KbaIejEUg
dr13HryHCFZykM9S4W5ETt9suFGNmuMRIy+TZ3nUumuClr4Whwatrc9KhNptQeaFaxI4+/Qz1Pj1
AtcKUOrwbsKYzCvjQm/+WsKfVVfv1ltkevmxj9qJ5HEFdj1HdHRcWucwWGEtbMMP9ZgUxGOqW/rW
mO8FYa82XsLL0H1AOY/x0hcvguNWJYUg5RduEDHcIL9/Ew8Un36Xzx5gPtd//OlZ+zeoOKP6FeIT
C/I4v8cjp4Uk78foX16fg+wIXWKa+/lFsgpihc7ydrIqgml+POlLuzShes+q/mugRpgoLjFd4hZm
dj3gww/Uh4SiutkU3qXs78FfQBAaK3F7jtttMr7nqHWSZr9o9auiS7ydyp/hDIKg1rUCWMG3yNY6
rTbRtI2NP3sGUT6pThHUNJP4uSZIVVNIgyJM398I+1lVRyPe25jExT+uurgj3tCzh1sIfZgqCLJc
0nCU6Nc0TgqSNVAoiVwRuI/iPWn/5PQb1T9ij4Vm/zI5LEwEW32xTnxqcoZpmf6Y3WdhPz3lz6+O
3HeSnpLVzYUipXBXAzd938UHTSbisRyLW1QhVFTVz0a2MVD03P2oqkc+LpKvbQwtB30lJaHxkJ5H
PBKKcsfnNiv+UU2SWLD+bSsC8d6TfOWP9L3ehhqclBiYDylfiR4d4QpMoAs4hdo3VKvVgC5idPRk
JlIXoO/33sDc/23gmsK/rN3b/jJxB1Z7mv62pQmUeJLwOeXBW4XQYtpM0kp8Gii7YlT9HshUhPFa
xTqd8A2TnM/RtNIQvYevFA151b+WXECQmZOD0HiuRWffX5j9ARg9Uv+1Ng0lB1WD/9eoiFqXRnBo
SaNVhjBYY2R+9/R4Cxr3QYdoippAPQLrqAtR9jBUb5nlOlV/7JtnSb5xRx6HJTlq2wd8jOxVCs+F
BAwEx9FpuNKNpRJz3rFuEKWVAcnbzZ8ZKVsJhCojUqCZEtSx+zjqVxIAcW3/pUx0NEHJHeHQyJlm
uRV+FzUijCMIWQNqAy5qstWNX95NnYDpcLLXALhU3zrLGK7T8ofJlfSQo4nSBQ940rPMzJVjvXqT
x6bYpKmcLqqWOV+4Ya7VH6Od/IBMrar2Ox2s39lGtEjjiU2QFLGoucK0YB+gAMWPUGO8QpTrxrKq
v2VNWaIVVNSXMkjZyqN/wybwxm5INpNz9IDqGuUo+AMbbltYRxY7p1cchFGKGGZ37ZIlIJe50GxE
PIbZkcWX4ONIKfFSe2w8mb+sM7mmcNdfYRxoRcYllRFIoxMSqUbWusG2vTBUEvnGYHyGKgiiMoE8
l42fLMFj05K4UVFLRAua/lcDT8KLSAZfW9hLKdrh4SjB3kxLWQpy51vcJoBfODGFxfPevru2FW8U
reQCGch/BRiSLY0zVwZwIBL522BTKOzuK0OpUbGYHxhPMLUp0lGJsYAHMXSo2Y/rVDOfSl2fMMu1
5gi/EBhfdB2dBhAhqGzc2jXeEkoH5iN1RnPxRScZ8DkxfszPhFtZBnd6pe8tI/iTEnLB26aBjwwq
l2LTj1JrJMbJ7rMZ2QmshoCZYjGqdbssbRjDKZFe+EffBxJwBy3E8dGpeL/J4YMODzqB04P8IrMk
oUzhkZCDD6mQnwmqRAq8ut6+jd6XHs6HiAQsqotoKbE4ER4hG62TEUUWGKC7csGIEhzEMBpOsYuk
BF22hPWr9oHfC8l206JjEeQBUaEIyqbhe7fiXkV5R/QQA8TIW7MIynzYx+R3eN5IO0reYuul6ypk
b16UZnHL6uQ61YO5bEaonzKlcI6sYJsbFE9QWdS3//+VXo/vUlZclURTNonyPyrQMD0UkXzlodZl
k3wQf0JFalk730Z5RSvKb99EJXBXOZDXzpKXAJGq9Ei2QZm8V9YTfpdxXRSPXCmUdTzBizYEg8Vx
9ssjm+EiifOjPv+FPi+IV5oEIBY5eACf8ugqCDWL9M+kI2PRZs+d6to5SbHMqTtqCSO6cSsH9ap2
b404mqWNEMLaCZ/qiRnDs7KRpY6bp9UZiVJm8HbAVQSGVLxpMBJZ3BJ8Q60Y9RbMpQa/EmSmEiZ0
elcReclo8hcBdu415tilHlQtcW2e9e4JITAcT9wZ8z8msRESTKrM+eTRoaQfwZWUnaxU30S2Tzh1
8qNWfiGZbCdsB9+lIRYjaXnyhdAcjDjepfkbKFHxib/V8qPHj1Bqv7r5bF5J9zJUsbACiRjhcdnV
f3yJovohaxKltj4iuEFlDdDRlhhB4GGBaqmI01lOG6RawjL2ZSVWRnzoum8V/lOPmK5yKPJ7irZ+
nmm6EgADQ8c+9Ah75bJqUF4Wp5zsIQ2Idqy3ud2RZiucCam3nmkblqhtglIAq918GA2LcBz5zHwH
FOPF8sUq7nyzFFKF496etnUAHsNdi9UPHxEdmWyitbEBayoj8qC1t5apqk8IFmsbfLjQS/mJzOFS
2RN+2rPISxXqOeyvBRrdv6Qhaeua9eRr8esoFjvVJe6h4qStkP4GMku14B9pwHxjWPYcoBNCTiBu
UXXywqwExvGWoU4TBYoKhRyLNaiXWDXjV9NCKWRpbbvShCZHkmHGTDPfZ3TBRCr/QLv4qpH8eXyr
SGAR/1R4kB9eUZjPAF+WqeyQDDCetQW1XnwFAoFRVeIE0ciZa6atzvM1+zLi+KuletviUU/4JXKE
dAnhSSWG41D/kRKHoT+qfpAwzq9aKH5LE+8o6MbK9gnVInxa19cIE/2c0KrgwTiLfaso1j1eOZ3g
dA0HnwKlnd8DKGONATJUG7zWnDQyrg1jP0xHjEaRctTUgzY8ap44m4+LCN9tTszAvjFNoczRlbuZ
IZlZd2JTdls1WU3TNtD3CBb8RRNx1Ry8YSe1f3rNq0SombpI8o8yx1W5yYo94su8u/XlVo1vvUmG
4qXU3vp+j5YLFSOWxDq44Jdu1C+FyUzifzUoi2Quh+FfIpBH1vvEJJu8BT0wrqlys9ptibWW4jUy
LzvC2cqlJL9sDwH8t1IdsFQL62xkd09G6enSMhvI1zT6xqxRDGdO1tA4mGLzf1wmvrG2Prd8QWND
vuooDrmBrpBwYNvNw1nNTdHxQvmSh9usUJTvaJat+tObCFYgSAc9Lzt47t9KL4DzvHnFkQ9j+bMY
s/c0PKX2H4OTKV9D423VZX+e/zLTv8zD/cF8eg16bal2/4b4GAXnSHt2DcGys7mp5ITE/yukmSFl
0x24YO59B8d2+hHG1htOvvZWQsHPyelkx6MAawWvMK6UHucCoafqOZZclQ9qab9GWuvkO3f4qqPG
q6KjKrV/U8mFFbG1JzJXBZd0wEJ3iIQbe0dRffX6wwsvqnjxlAf9B//G9PazsXwO4zX4cxur3IBm
TcoO2zphuIRJY74T6klg7fuNcuPM82FWfJcmtvdD9jtnmqP1RzDW1G8p/qT2vS7uwNFpd+Wc1IKT
X1wN+ZdFjQqhCu0jgkgVYutlG1958UoLfEUa5qqj0C8pacotCol4hC0yrwJG4ZOge3TKFpQx3jx+
Rt28k2n+wJQIva56dA1tymZX+U94mG2YnVVkqukhzV5jf7V7PiW4+M0UpguJtEIbK9BxbLthxaW7
DysgqsNkFuzjZ3g0bOXz8Zgl5EvU5iJgp/VV/GH5I7Dug7Ej3MdPE3baEZKL13AiivZB1aRcHFQ8
Ja2jpuvRvwm9X0Q5kp+tKbYFKlpQ4xZ+KTzrI6H5u7Tf6v3azM9TzfK/gxCtpUd4shD+BeSknNFL
6vk2zQ9atDfECaLKXpWlE5JHXu/WVbFrUPT6u9xkAnDLCnTNraJ7UTxwzYTWvvS3NdkTDWm026m6
Cj6pKoe7O1hbgpCa5KD0ey+73E3CYRPkmAi6/KMcvav+Maj2jYkk+UgiRmNdZSjOwD8a6k8prSVz
h0uqCDdgjSsNfwRB0od8wNyx0See3d1ouhPVII3LOuXOshUbvGdVlNAcZ4USWM78DjFrflinNjEs
89i/j7wriVkpNa3GMUuvAWEh6Um28Z44PV2T8UlfNQjrfi5BSLCluY/YpYYHi9T/qnDNPqPg5agL
x71Pb1a1TbPnEhwWEL1TPknCTx4DEv18l/f3CtY03GOPFCqBkqtAfzILo1CIW7dV6AU5xN6fFZ44
BQedCKOTZx2I1+s6h5ChLR4zI3szuz9S69kWYt4KBEcEZ4Yr1Timu8w8qta9T1ZYfoQHjrEMiOHO
N6nx8MdtDxxE5K16MCynH7b4aSSxkrsNelmKwlBRtqELSMdzCcKkuhxBaQR55kbROZTWqFCIqSDH
DimTlx1wygr1huOt1xj8NuEKaZ1YGmO5VZC3tZ1JehC184DMPCa42HDwy/RgVnsQZUXFYtFf4l1A
9I06cTlc51iV1t8lFCBEnnzp2dXHAZKt8btbas1/DLwFd3921gJvN9Bd4bdEdxlT+Vn4KVqSJH32
g03SKYFKEpk7pHNgZZigxRMCWMJ/A4laOsrfaofrMoGX61hMw+TuLERxrsP3zj821GlUQDRkgfpW
sTHnBiSSXjInr5LVTHYEtfxC+kGPY8MEk7JBShUO5iL3zDUQ41clut/Bn4hMjiWAzbTqdkNt3Q02
5VQg/JCqt7pL+K8G+7vF8YkWmYFDV9zwDrqocF1iluiunUbFwKWgxHhqlUUkZcZ6EPp8APBcDL1L
RqDvsJJuWUek5k8GENSa87o0D6aKReQ4eJ+JhaI0etk9fiHDg8Bq0Brx/gYbgbzWNml264vmhn6/
qw5q+0GRqufvumIX9itdVrNFDt+fWlW1KSaGrOwqBaOxV7INAkTcB+CjVt/Z68iyTUfDbohcPd9W
5QZdiNZtFHutoJI2lv37qJ3Qfxe9P2J9zFUH+cWUy8rWpHZA1dwp76arkNP8TatFvNMFcYLev1zq
Pwh35Cg9ijZxcZXpSn8sJv6bBptNFxPEbH1TD+siBTTnpe5m45dzkLzZHqOnT0tA4jasV/RVDaRL
yiQb2dte/7WJ0fGR1GqAnyOuWnjVJj/F4oD5vBg3nfLyK7BhUl0/clzCqtK89ThfWYEWTaUevcpt
kr0otkB39D8jIyVwHwnY/w/BP7LlgE3UOW63ITvwbutXwwiI+0q3KNUJEa25UvnoQVN748OesCMP
vHOu1e19HG8JrbHqWcejiZknl9ayFKXLlrDpZYjfUrY+Yn9HOyNPOEgh9FXZf9qIvqFIbMIHbU+5
SJpkfE3Kd92EqC8e5IVdkTn0Jbwgoc3+R9Zc44bOhItGGKKKt3Sv2q5CBGOya8FONfQsUoUyaDrg
RbVTt0X0PrOF8bojY8O2GczmtAv9IpUeJxu2/xI3RI/fNsLLnY4PJLl9+I4GrQvOWbZNdFcPPlXY
m95aZXHwPuqXcPTdBBlVAuBCPlYGP8SRI2Fqnh7Cx3u4KeWNxl3+H0fntds4skXRLyJAFvOrcrRS
25L1QjjIjMWcv34WB7iDC8xM97glsuqEvdcGDUVmCTJxh60OhmRCfvEHhM1XZPPDwzwndS8L43sv
5FW21TWrnHnRCRpaFF75UtBmwzkknOcrxpJAe8/IzgZ+i/P1yIcZpgeKmlU02SzlsWQM0fZ/TX+M
JcEge8s5B82yqj7sJucQA7a6DQQbr6098twq8uoCm8lcLJIYy1vnk20Za9R0uEYVMKFtX58L5bdk
kZRb2zzYty3TnPXgPyybESqkQeHQ6WQ+E7zGwzdrIILI6mZrAS/Du6VXe42DWxKAHqbfbfTZD6/U
f4chS+YjWac0YBqxuL85WrlhRPvVr1rkigpEbYubYSq+yFYt96bcipZV9S7AhJgzH52ZziUvlikY
lC7YyfLd67Ylk1JYwNmQWmhuo3RfhCxG4nhV3tEo6UurXDJ+ZcNQWd7eHfOLq+1AFXclm6JP7gWk
YkyJN92AEF4mK09DFQIyoD5NWR28S1HLXpe1hLUokrWT3VyG6Yg2pbYNqouGtCZNnsIwIE4ielzn
hX8sq+ZQKB0/XGBDYNSfNUqDhjTV9BI5ZzN6JcbecxndbnLi0tB/skvtJNs4R3Jeai1yA8/u9lVM
SJRd+Uj16kMiJ+8nu1+Jb1y7wQWasR5fdOlV8UlhJqh0btcIf3HQmnLfKZeB5mPiLjC20uOdBBGq
mr/sGk10X0skbgD7ibd3+8+UAypjakY8Hl0kUYQsQ8J5jcU8l9VxMKHY0whavlPvehY1pmk9lCSF
gyM2ZUhLaWaSR5MlsmSs7fXDE0rWvONUfdrlt2VtuFGlt6GkiXT4MiSK/WvVq5jUAhe/4Ei/oX61
PSCsa2YkqH4ghu1DfY1SyXCX1petwmFHAXxPnWNmQ016pEheTFaX7WIsdzEJOBI939EZn/WYzpv8
F46tjx/GgwWFrVOr1+5gzf2aAdquqb5ZDHb5C1VSGrsowZJT7WKGRcjPfi0S86q0yZoCa9UXyjxz
/X1vuQzIhzklk+k/0uIXbQUif6U8JNHFoebXvD2WDFTo9OR+2pHFtXTGfaHeFOCy6PBmvmXNSv0z
9GaQv+Y1EsmEH61WDo3/w+8RA34YXFRg8kvxHtiIQDDOwpCkvXtFbKs2qotU51sInyYOsY0TI5ck
9CDKF0OH3YoUHi9B6JhDPoqYUbw7RnASwJTq4VvljK9skxOlnsf8+fCLWiHjTBA1TIXU5KNAONSF
j4YP3vbfGCrNsZ2x4wf2nC67GvaVjgkhrmBlEVPGkDr0fydakE4BJFhEZc4bDZ5o8ZjRgDjEmsTW
Hdpo3loId85Z85OQqhm2mLpNy70ZIQNrXP7MLQm+6oyt1vqbnprexxWrNKxQKHBo4eF8e2kyWzXj
Pw9VlpyQlyXCeFgVinmN8nauP2wbz56erH3/z6lRMumKO/HGxrnKZebScqj0Ooiv6TNj/Cm5C7fB
N1aNbx1GK5wPKM60yXoOrT2kNDTZuBKCR7yXy1Tw4TTfg2KuJD+vRM9dsrjKONN7pkwlpgJZlVRs
1XywTV5wa5F5WILGNzGieQx5LgkVVDGYhc280jI+VBP1qe/vO9IuSQllyJsuBO+dDsTeuaFoXYPE
BFotFlipwmFCW0JgcBoUulZ7xHAZu+aCl2678v2UGErtN0kcH625j/EFjKBOGk1PRhZyZ3WRG2A/
P1Kmbv7/G4Tw0ywxYDnpxfIHGjcAw7VQGNdT1Pn6WwVVeFgKuKUskuVGc4JxbkCYjSAXRHbFij39
zMptGROuCWtH1+1NCia2btVllqOPyCF2VEPwE6k8xz5XV99kv2nU7VurPttt/RaXPN/0X2MxkC7q
HEItfleHDGig8QeS7ypYfNXGRYjW586Uq5k4iYnjFqXNCsQgD+bcGz/iWN9LV3vDdjarDuWydHIY
oC3nqLyTUgu0EFojStVDCwm8BqsMDzohPmDkr6CEhCLB1A8vI3ypIB0CeTKWKnQgt4Rixdwd8Di2
D2K1upZva1eo+75+D3m7nbJbDNWpY7ZX7SNGKnHyXXavMD8oPa+DvmIR6yVba5cxlovzFxncpIwY
s4ahPkATcLMG0zqm2phTapunp0eZUX6gcc2AtQ61+xDIyOmsm5BCcPB27DdHi50ClZiIhrcgA9mX
4j2MMYFSCdrKUiXggnlYp6EWzPYd1YSKTGbYQifxQzzjwT8TJRVcyzH6V8bY+qcZCao5dVr30k5k
j2q8NOOXitqiTL5M53dwDYqwabr1rwoe/TiFGQI36jJsRO5rIHITMI9zGTF8SzwOvhNsTagIHiCc
FgGAAF1r8DXF4SNG2arEwQZg6ltUAzom5shU8CjyOd08W/s0bWfB+MXKVbSMPZMvgK1fQUteWzE8
nWgCZCEERtkR4drvo5OApKtHTBZQmFYYcJwlDvydDX2A/ON1waTDjtLpHVxO0v+hOAaZttQZ6sZZ
tCg6E6eODd0EJkLPkYNYwQE93L7nOQmxpdyolFZEELbxDvpETSp5a+264LdpnqW1zIprH2BknuFd
rhtYD7q+KIPyLUt+g+RUoHcemtMQcEbb9qzAkCNxWBlOs4c6TB6FxlYnPGgY5KzwJ/CcRZ88WkB5
IVT4dqNCeFIpkDjGfLOdW4XH7tiehsQc0Df5rFFyNV6MeQezd8kmytsFXB2xjphTRQjL9FIa14G8
RgS/c3N057r+FaGeKLmDvABAlTUryl9J+W2gQY742d0ptSzlNsqR7GfmsDlmxqXnrFWgq01rVGJr
Yh+UO7GFGhEoUtwp7cFxkeV01iwiM/yfEttMW52z4aziDe3oDvy2R8/2XrP4HnyS1kT8oaONbVVq
MhtCiqD0ImLBrzeBaz4C7A7G0EAXgM+Y12cSog/kpq41GpuRwSK+E2rkXRUli8k9K/EzpUjGUpIl
C+gesPoXE11EJ5tGdPk8Whk4+isEi8OqMzUMZP/yhp1sw9ry+aNrKjGwHq71cZEApCDgrsWY4Tl/
pQjnNj5UTWIIQU9QvQiMFW+6MNHdmAuSMDsiFXXISH37Gxak9tnO3FR/2pg0D5FtA79fD3B1TnX2
yKr6H9W9EiPq5Irt6H/AQRbAR4SyNTD0hAOJACCmcHybgEXtSsx9HDeIYWsxTLY16Cl3Br2KjnXD
3jInj9PPmIa5rXErQ1fKrT2Td9dvKckQ67knss3U9u4O9sa2mZ7tAjuc+2jqzHJdaDmfd8w8mwcE
UKeIzyonTEepD92H282svyLJmWJ6K07gJKjnGiYQUqKi/r33H8mk1H3Wlsq0AcHX1LawJsmVjg91
xK+9y3gqwGZJ96Nz8ct8e8Fv5uPZ/yC/RzdhmU6G7uhVBuRgQuSo0mEVuOVCcq9XLVa5eLiQCTDX
MahOcSEY4ViXvHo0IQQOECb0yT69acxFoTwb4DxEy6873tJQeWoUIEk8rjpXUjwz3+RFte4IOaKR
Z3sH0xQWqBXsM6ynLllaKmPQ+JBmr/+nOPy2SQGcju9/IFKuu3XaSwnJ3vlJEv5FF5wB6ZN4QAhj
YFYFTJYRQkVGWMz/t9P7ZRqbaaTKPyOz7s1N8R17z2mjrQwn16criBqYhjpS7hcXUaHd+vIwqjuZ
vidwLxXstSOkKnTLtMrj0iTdVtD9usNTNa3dOIBypsghZzpn32TiQNP56hWr3ZisccADoVCm1mLZ
ZChf0URFOcZCYel9D4q9TN5958dhXVIVESjgZz69S6ySbb9bO8UDHmnXE/9jsni5qEzjRcodg1Su
t8VEQNPaRQqItCsUfMWngt2tzy2TM0rSW2/RQBL3uoExJTzy4s2J31uOFI3yRLBxktuAjJjs34hX
FK8iZugNQaw+RZeun1qEawgKBFVQgRCI1zSo7naOMMVmMUJKDRox5uc1arOJzWw67GjgucdM6QuW
BNormGpftPOqx2gpAE5AvQsov3cI6cmHWRTf3ejOQinpJFsycsmYEjt3fTjS15UVxq6vBr8vy8AJ
KEefqOP9t+dp+VWcYusrqcxl5eEGrH7b4NH47VppSGgY06WPds4RH+hQlVKnkPxjwhIWD50kFRQK
UkMvyPS+gq8isScb50G5gF/xCRmTPgGk9B3WTFO/XfCFwieJm0gloIoYydFCoD9xcoVvPpzlnNgG
Rg/VPrvWqwsuIZM3QZak9FeNvnP8i0a89Ni7SGn5pPTP3Cz2rEeg35W0XHLjmStu8ErdqfqekOWV
g4feGb+i5h7kBV8zCyLSGH1M77cWKQQFlZW/M3Jo7I/cujS03JJPl9F1GHyFyk4wDlL4XKfFZOxC
eGWOtC6871y5afNS3nMiK1oXX8Rk3iwJIpDtihofRgH4RrWYO4znlGmTwewnwnhkj1to4wgygOrk
n4NApRht1YfDWei1FFkh6okVKVj/QKUPU0CV+4+BSWphx2+7BQzwWZaxcQKsAHY0zlGlBi87RA5Y
AMmD4+Ijtyr7/3thB7tNnK1s0DCt3KNARKOQq+ZXggW5Rrvo14RGTnGcO6FgB2RsUDdPx2Z56i5S
NJxKvFeqhnWrg4CXqJs76ZO9iSxmpG+kQNT3LWExAhE+2/ZytOfGqvJZ+0D2QsyG3gIcwL+Kn95k
MQ5xFLBd/ifKh1ZQzTB9Je1ggZl/1vA4aCAWw3WjAy51AXfyNyJQEVzzEzWYElYZNkJfxCQyMT6e
FDjiN2EBb4iXYwDrUXj/87iuUTvybxGoN/abejii+5j3isfmlUfFO3nhV2IPazHc5G9GKkTofWFk
K1DtTC93LFGspp8jB4xtDgtZXAyVAQsDKCcc3kqI4gMGk2663fsb2ec0PcWMiT07+Kj4UNhngEFB
fjrUOwWHeolLZaDYndqwwMMVv1TksmINVNIXx862G98SFKj6n8cnlDO3VPKPGsT7tO219F+OUL+x
F4lOyeyADPg/ZiFaN7X5T7OiFxJWpwEVEYuT5TfabnB+KDGZEJYuCvZL1gmWVs/Ge694fnuOrIIS
J8z7lhLd3IwDNhBsaaSvAfKIgvbm5901UxLGAjmPOY4eDM+sX7L+plcHC7NkPA9Qgybwg5hqsnCH
B6MKdTkqxCVK68On2TE1+i3wekKlvrartTDORk8gaJZtRO6cSEcYUWa0ewOlP9toM2VwpEhuR4cG
NgNGWgTuR1bxjJYYaxNEem7ofacqxZPtMY3qk/LRwWiJdoZxqKVH7+vMKN64rtm/TycfbSazI9RE
Zr7I83LdBini2Dbdq1aGTbCoP3sk18L0w7VhY0e39KBdJnn7bFA4g7oxnEvKTnigt+e6+MqqYz9y
JeDdUrlJlnboLaOUbSxQNpdV65+KaErr0Op4z0xylqT1Kq0snLQBktZVIBi/W965UiUbz8EEiUAK
A6rgCbMwjRmTb8fDMYhpwvE/02jkJaZiywqGGEhpmSUyQdTTrwzsOOovpW9nzuRuyrsJhEztv+xV
hJp2kLxng/tGaJECugOXW1Dg5zOhGtUdMY9Zvw7G6LfR8KIZkop3AtE4cmWoL204WmRZoYEO+wAG
9YRLjiepi5qGCyEa8Amp+d7UI1G5JctLgfm4vHQe06leTqJpGN6oVGLnz/JJmY14rtuTGlTknvTr
KEcw7ZUGC1byBWrF2eTBT9CvbSi+mRqsc4+oJ3g2nfLpVPLPDohHzU+D8a6phLRWJEoU3Q/4Bgbc
UGccmCjaaC5VAhJ4VeB1+IyqW3hlQa1yV4YJhwlhP1pt3BBRqN74Hk3HjrAObHHYNZIfyDAxtZMr
6xdNNBg8G2vVQXegztJWUoMI3jFmnInOP4yG8hcEd3Hv6ps9ssIQZ6TSJfkOefAZZ8526BH6ipQF
oTWiedRdOoWmi3dp3SyN0VjrQoMxEBAvIi1iXjPEK40N1TxX8J6j9veCb0I+WMYgpw01Mcu0DkLd
xKkZKwd3TvxwHJhqw7BPY/pi1kV7UeEwZQqSgYT0koPxPUQ+w1d9Ew2AvUssMx4x35IPTjQ9dkpM
TqncFfRQFi5SAPzsUIx5Si3VJ6SXCvunJ96KH4t2ItcQx5XTcs3yWE3KoHmSSCoyQrtLv1tVVXnG
ELpr8RjiWySxEO8sHGGo73lsNStLxbBbuB2bJQ7lYSJHtvUt03E5h+9zrEI3cnfeRec+6AdL2P06
113slUuLQBxWQOQgqsmtjWImYd9+o5zTKr4b+njNfGTtjViF7OTth1/7b3nnBkfD1OhFlnXOaSeK
pjsOUKSAKlDw6gQeDgGyZ6LwdEwrw6NkkOE1Ry979+hRUn/RRWe0fCmTX9f9lC+NX8IfbJ9I2Pxt
fK0i+getnqWKtlGGb8QVKXT8Tv9KB+xApgLKI/c+QS9gIq1/uoytoez4Y+NVBzkaEJ1UYU8tS/xJ
jaocjUExyHIWs7fqn53vOe2MA2o20k4S4K9GurDUc5L/euUGMr2FM1DMchjLaCx6GibZRMBu6o+d
REWYWevCP9j+X00/U/f/YnAGRESGv+Ww6+pkVSQmuBvJ4JmzhTCNU48vQe3PQ7go5MqyiAZYakDT
bO8t9Pjt1DMgDObaFjJ1jd+oQ7Oou+ariVJiK2SDSde84KZglYLRiIQfjvuPZIw3kAQRDx4MqmSl
2xoFYnEEQ/mi0JeRd3Crd6rh1H7TW6hy9t0msW9EToGlREyFH2phsoOj+kOzGD9+Dz1ROhArIt6j
DGdyU27H5ppDIqC0daLnyPWncQnB+kvfis4+tRmglDKtqZPyDuiCjRrIktRVLdUsRr8/MI/aWh3e
kD5Ke1vvbFrrMlw1xHMQP+FuAdOmkijRzpKMZTFDpEkmma0xpE2saB1/KkRokkAMvx0wvJJuBy5R
Z6QV4hc0Ox07foVz1pLa0bPZlWeWPt31ZJVmGwuDTWghUE5KBFysdwp2OtaqakrKS3eDhyk53+O+
2fQGsWGeSZuXYiUONzHD1kZGG8+yr0zjfBqmlHWAJKfR0/eBl199iZKi+kZnJYxDkwfFvKUohoKz
ibjg44DXKM68XRciQWyrZ9nBjmbz0+LP06eJwSPuS3aOhNLHdN9RL50FRVbHqZhYlHVhi2SprMab
PyY7Pb03QfhFns6u3sVE0xc58ddZWIF9yiZ3rX7gD3YYw2LXJP46xUU3l22HanV4xkV+g2CaJjlu
SGwOwDiPlgVNEKHBkKCHDr3uN0jRUaZQfJF35kr8FUq8rZW7VTnDI32H9DAe3IUtHNTclNhMU5ia
2ghTXbvtaUmR47jyEo4EbbU2EjWvsNYD8KpZpyf+AipJjGYhWnY2DUn9GY8W5DuVjVX3M2IxOtge
RSRpW+GixZE9F9oLCBMp6Hbvk6SMTCTK+UhaGHSKLdkSFmW/KH3mmJZLQLQomCYmmosPL8WuqJk1
wTD4LXKTm+gh0/DuJcqpRLTRkIfmu2HFkdXHizbwD1F2G8jRYsWGXyqVt5wQIyutj70/EMZoHb0h
IALH2qmT0qH+DUO6ylrDZhkR3ZoxXnK8vwZQIqsDsB1C4odo5pnRbWyQOC0RWVmmbvT0RkQ8M5d3
FJdnDQkvmAWiBwWZY1RP+TJAlavW5iGW0SOszIPF02oaF7/OVhbajAH+GU+myzqbOIg+sjeqrh1q
Fd2t+aXa2m+LahSJg06Rn6vYLbRj44ynPsVACwYeC6TNvNTS0ByUBbMRGC0ROThlOPS33qLmj5Rz
iyee7D5AeuJvjG8FWSvRIjzqVxid5KcvWjM/K8+U7CucaMxI7JgML9c9alkitpXH3Es4z6EUbxik
kYup5rfFhqNAus4anY+w3Xgu0qThhya5I0giAmHkfk5yUqRFPn7tGUFoJ39ZkC60GJqBBXzk8LYB
8fSPcYwl8OCUG8EsLVlZKEqQNrLUOgyPqAPHuKxt+tdfv10yHi9p5rA2wciRW4edXbRAhjR2HwI2
lrI3FLqfH/JakecpRrJwzKtl2+0qHOUrsyDpH3n1g7/oTqYCo2nmZWgK4I6ZpXeS4Y8FXma4yn6n
ZTsyIcCAacax8+ifMIoIJk/e8Pg/7OsdhnvprKa/TWY4V54gxK3KDjM7lSfby/forr/H0fnzRjuZ
ZxybS3OpO+Cbqx7qgtMTOoGcjQCO9sdu1GbXm+PdrXkI/G74M4dT/lfk/0KCkSn0kC7NPfarJc4Q
3utoxPG5dxQa5EVAlsvwjWCE7st3r0ljLjVIAHA8xwFy93w0iPQm25zMY7GFowXtA4PcRiNXQXmA
5lLTA8NKJ/wgGcVFhtg48H/qT9m4/wIubhoDYnq5LJsyDeAc5huvmToxBYJr34PpG8OjMzzsRLHP
oCHBKzGhsWJrbniOmOudQm5ayVNdp6IAZBXeiHhIT33NfwgJB9TeVdSL9yxp+7nRs4pNSioTRHhZ
Gv8rPFTiC3sMT3rJJsfnyuvoz/OtNW39o488BEFj+ESJeG55KaO42RkRJYXZ5Vs7Ymjd2DcPu2xB
wpg+nNDFr9Oh+ekF3KE6kW826hcyICbNZM6+Ob9jUsWViXzHPNv9gTAY9DI8AV27KXmmNXPd5zue
OP6HFR2dkZT4Ea4kghpGtWCGWKOId2eGcY+C4iI780pHtPB3Y4iFpOMLcS6T0dEHDYDZKFxhb+nM
N01iFV6oDmvohdptgoiOpH91lgIkW1sO5F8XX672LQOqi+5oBLvR2HAOVArObLTVK2G82Qn+qWkV
Gr3hItWD8KxKDu8ui95QKWv0uJ2INrpcMrJFQ6qSosqBjLeD0A05z3G1QP+BTM3VXu7JKhbeb8J0
Dj2pZI7Ws9E0jmZ+r/sDE+rGN4AOIaCYWTi5kg4QybYVX6RMS6r7TvkNu4vOgbTNGrwe4MuK4gnY
W6PIM8VXK96HFgMqVyH5keM3rh8mog9+Dzs+VhESh/dJVds4iE5MwJtziZHcnPOUY4wZWPqGJxgy
/FcI+w7pipWJN18bxwniPF5JjWDipX4C8yy8DfVY5m1I00nuCO8MjlFAtz9TtkI77zHfKFmurOrK
IqAoq/9a99b7WNWH2mQrdPSpv7yzAmQWebHE/d1kMDkcxJPkNNqw+vX5DHVLGV30ol/m6ruf47hx
sZmpkg5O5Oowl9nF8FaBjcGVP82ytnDCsZhIHQhbc1cuYePGCr1wuSVJKGWcXVIgqSwk2VJQW3Iy
80F79FDaO64mmjC2yNOYOObo4reM6nNX5TfhaL9u/hvKkaUbegKcSSVT3H8Kzll33cd3yjhwM9Cq
2HuykST/jNEDKbEa2J4tFmGuy2+X+reRknNVKB9eC86cEOEfpdQ2qcWW2c+4vER/1nuHES13eFlw
ARq9ds1YL/o+EeQfJRYdzWxxj1N5IJFSi7eGSACTs17P3Rnz5IU50R26bC9FcdPS9joq1U3DY+cF
NBCltjLBdQ/NWbHTp8RzGJQqd0e+slNG2/TNWo91kL+G2oAOl15S0debdEBvX4r8xzQ6vDqgIdN2
VfQQAYB5mnhDWvUWyzuOn1ms8pkLIHdBb4JR+YiM/i9RmQKq4RQ4howCuB9dbMnsOLgMmgLzamNW
t6R7I5TZydZ6tSVpjU9518T3JgYJ4dntzUALlBxzo4mXqniMCdoXv61Xvj2SAPYuqLuCOMTWN97D
1Dzr/CAtXqF68DoUDqXkBe+aOTl5/1oTBmhuLFhF3VLim1Mb3VvGZpi4PWxK7F4w0jmkFJnlpqMU
afmNmfwnDm0gxYxMbhW7RxUH0Bzqr4V7T9IEg6mAviS0rxFi/eBYDKLPKQAIkchFPaEEUq5qwfH2
kTK0iIkwzHDhKDiFSwJk4enHNC3Tgm16PHr11xQ28UoMc+aN2hoMKF18TZaGErheqoZ9TyxBQ9Cw
+xVC2WWlAGnSHkmQklywAJ+qmOfgVZfBZ2ei54+Np0Fx7e9140BQN1GY3DjghjRR/Uv69DgtilPz
QBBwRgdsdXAS9V0uMFik7tLnS8AXrS6qgK0h+W8RMI1q2JvNvUR2jrIkbq96sw4MomCyBhN0+C4Y
MFsMs0r9NeCcqNcFYQkMQSuDOB1IQ2LIwPDpK4UqTU8a5kQbYLFOoB6EZ20gDf2GfrcZsuZX6soL
rs2X9OB5nuNJDq14HoqhjRIhMTa0RYUER9r7AWs83L/dwmfnkF1i5RFxzvXXmnItIQGEJgBSOsBO
/eqxdQM3BhgoJ54jgw9hGsbcC7WN4RLz5CH9e/IsepzSAzsH5q1OHy9jgfzSiQH6V7iClL1a2u8J
qj08dysTE1UDiLPEkGSpz9YBbw45wfOSPU67lkbVeHkh8zuj3GStPJCsOq9D5c4LufZjHGYaGC42
qTxLtiItpIiUOxnchE2Aqa5ykn3KrnQUr6o6mFH/5cLM9asCDwfIafYiFgJ3IwjwPql7g+czy/xV
t2z4DJ0cQ0uV7nTz4PTZ3EiQQbZcrB8t0lrd+DP+XChbXm381KAIwN+Q8FYdnQLFVLLFvMYuHUbN
uZD3AecMk0FYqjoysgKgjuHIncL3JsaBzl50z6gWZ79m1PsqUH3hxjR0KuLYwHDE1ugZhEutgeuN
HDcucdl0myKx6Q9hbtNyB8NvKulYIy4C1L8qI+eRj2vADlYXR5RD2rJmDsqypTj42YQGMFc2HWSK
/NU2PnS+At/UD11PXANoAdley4EinF0IAMDeXZWoFQKbvs6OGQ2CH2CiqfcMkJgPDTaTaWJhQLxz
azeWdxNAJXU80xxl8xDlRt0KxLZITeJgOybChVNNdepVxJ4FCviqdDUUzdT8zRqOJfEchvcm/yuz
z8QcVx4thDWlOMGQMDRlnUskMUq7c5m68uqvsUEusn6iwl/hXJEEGa/ZTv9TdeDydj0rvw3FPAQ5
75hnH9Kk51vRrn75NdQfFU+vQp+6svoQlX7EQUslmcCiT2wPfdbB86dVSTazipetahg366VR+Rc1
DvdphA49TgMXAgNgRt8hc4b0QpRjNniuOn309R5oUGlusmFr+RzbxSeBezhdwKqaf5MSBj3msgSg
EZIc4es7jUmqjqHI4J0saEbnuaaclIEvvIT1FMxlvi8zIhfqfOWU2Vz8WXgexgANQNYp6TzAzQ6u
dqa0LpxKB1s1IC72bwhIoQaQ/g6pNNvnwphzaEn6zSr6q7qTliLDV1GqcggHtjsXxVdqt1sRIMP1
8NlUXyY9SGC+OlRdkTCOAS8TJ5KBcmVcKXoAHI6mtGhZicl8uKflwIhjoYz+Cv4FB2B1dcEAdHiu
HNbD3JojszYP8HopxxPP38ZOO3AxxSm39F0QejA9X8Zfo6MGNF6MFH4M5WNEa0sA1aKpCMhgJFBv
QrRcXp+8qbwEpjfydBPfMO7iUdCqAaUW74kJfDQsqXDMdpEJ3KD8MifHPg/TlBzZrYi+q/bSeFc7
vmBmbihQbY8qIxYENt3s+qZ059p9RiNp0s4ip9vqaN7qgJl5dLXMdFPzVVr5We0R4+mMqHIoI727
taa9cJrx2fwZ5EoY9rBwi4uTaSvFbN7iMDQWZpwAqUPESUWXQ2x+L2syiyACZQx9JRrbjEk5MWtn
JtVoRRmw8g11+Xdb81MYy9zgOhtiXCTdMWRDKBKVAXZVnSXof6PtgvcUy7+r0EVnlU+Hgwt2rvXW
yh36v7GSCwdNZGmQaBbMWI7EdHlooy0T7TMg65t4d8cAjwCW7uDgD4zdik3xLLfDUwniq6w+3GI8
F4OYx1gVILfbNV837B9NvYJo4gTw16rX7FUTCK/SHGX0Vlf1G9AekP2Cb4nw+dQ3OQ1jJI7Ovpcg
QBynhjqAalq5jmy4x4DHPqMkzfFm6A3LsfZSBcdEt0+GB1WcYkuvxMpSVDQkXEi2+uFDjJsmzxEB
RREqR2W09hIv2XAd2oWHiWPJBq21i4nY6D4rczj2fdUv2ozETxXgfke4fUZCmlZj07YxdQUnDTpL
zlrYCOQyLN6VfJm9HMSYLhiToLpJNVLRjfrlqlG6K9mLFBTqSdogx+xZxZ8eFGU0nVFXhXUlhdy2
r7aphjzVZ4CgZuZvBpZ+LoNwj2vJf/CN4J9sUkRqymyhaVDlQWJ20xhFQzEPNqnvW6QGIJO4f9B1
TpvTaSGnknrMGlkYw0ph62XFJ8+wjpGC36GrQZTUm0iHAGi151LrcNL3S6kpCJKQJwiHeZkUzRtG
cVpnvmyNeD49mQSKK3hLc8cbDnbHyZkpX/jR2Hio/cU0ix11IqT1CKm39aZH5tTGzZvu+uyKs8uo
IkHwTd2XBuG2ibFKjDqQggKTU1XdjQmn547Jpmrbhnd/WiUOm9rotxSQdUU6FC4b34JdINAHSSbK
hvHmadWGHh0Fdhp+a5qzCbmw3DT4dBKCHzplo5CgipUZVOesQHOXQ2gskSp7/Po6zpeI4lxLIEmK
5wrtpJnuNHVXoQ8MiGvVYOO4zZfCQrlNlVfF8r30xPTizHtkEsxzQro9/1OdSC9Ma9xK42k2Oeoo
nw8dirYGBT7Z9IzDZuTxSP9StKTSMxFgZctqXR07ALYt2gQRPuOaTBCXTAg6WF3hYnE5PMVHRV+P
deVBfuRb53xYVkOhn39UoX/UcraprBWmfLisChZwAWR3r71uUeDMrdgZGfIUjRmbOWeJAWvt9MnC
AhOiEVRihzCd8niRts68jvHrpQopd/FXxswhTwaa2WwkVKvCbDv3GC+EEFlKryc7lsH8EJ4CuvjU
1VchfL2VAfHVTi+udzHZmad3C68jykSq8A/tjlQVo/qwIDOtsz88YPi5k+0dvcNijGy7aR5dUQeA
dbt1plr/EAg6DZQRcubXbETv7aisNHp4vtw0aD/c+CHs4dYZbKkq/snFNh4wuvB4T/A+LohZwMup
hda3NqjHpuqBCbjezieO3PuPqfNaal3btugXqUo5vFqSIxhjjDF+URljK+esrz9NrDr33KpdbBYY
B4U5x+ijB0yJBA5DG+9FFJQBN3lpDF/oJwhJ8u1e/x5r3LJbXFw0vzs0pf6hYLesEnfuld+aShmZ
Kysoyp84bR96BYlMQ6JceowitPHTVvBjpBW4PDApq2XdBXziIlEAcSP13gNV6FHNYvPd5cOLSjzX
zJTKpuGl8tFGR17lNGrnqBBuCiJewomcCvXRi9eA8UCd4x+WE5yqH1BdpbrMJEd1armzhTlSJPqt
8oDZiu82CSt/H22crLGWKmYQKUOWIVli1AoUzMPrHJWo8jsx3GDEuwlyYVuAXPeqE1n9MtImQhsE
2iudXFYRLfqqQZ4xeIKt16VbyOWWHUK1Itfiw4aW8i6XM+tJEUfosBUJ7dWuYsrbo+GKa3UXkTxC
+OMxoB0gDmiZD+0J7+5XhTKh84Btww+y0fBXaB1JAf0lpw6hEeevI4MPk1YmH9LSE0UIXRiIhUsa
WXSkxpEegl0p8gFglGdQMoTsoob0aa/6rIZqpXBhVmPs8HlyOLbboEjfG0x1M7yOuj9mnbdtUqyr
+u+ERT2SyPhOEXjNASqRQDJwhfBJ0EmXiXZDHktM5PYTHmo69wpgWYbFn+EjBfEM9qd4m6DL0Zut
bkErpRvfyUTepWQtVXqxH1VjqQVMHdpqwnh1POhR85OGoSsSwWuF0g0CiBGn4FtIndJ4ZhgyUIHN
a+T3+T8FmuloWleoHPkLEm69ihA4YW2PCw8mwfFajdPt0DfM2j0CDsw9cDyOofFvghF0Hdc/0Qj3
3BdQc6KE1cblHDc6Da9iho0n1njkdpustYYwYIOBNts0TxlgQUm0Fz58btKRvCWzLNsT9SI6pTmN
WzcZMuAv2muVigE+5iXPvlXdPhec1gxXZZOseoW8QDK/hibdq1ZLetvXZCG0me34zZBZ+NTnH1UG
AaFF3JDlH7jCvE4yAcqiW9Hn1ExOelLtwxmCkjWs04+Kz9RqVvH7AIr4s5D1hIhfwDu2N3KiecJV
RsmfR2jUoJNN5EaGLpUuc9bMBpZN6VH6dV91HaJMO8RYg00AJyltW+iEc5hnC1ehAqlmR5pVK6w7
/epHqQusW2SFuyyaeKUy94WzsM7hVhSdsJwCbZ1qRNYRIpJF34xbZsJygKqqLwYoWR2pS+TBZtNL
2wml0+jybgnn31n62Jyx5Ek1TlXwUbJtr2mcxZqBaZoA76kxPlQDBqApeaZ/v2O5pX/6+/bvi/UI
GYxv//7470si49trjvgryFKa8Qsfg6/M+AjGCVMiocxI2Oa7//3TKMujzAC9l5gOVTjaxRBGeRgK
gcTopI2X6/l2iqw3pt3jEq4lblVxYhKaOr87XIDJfVBT3hOSl/97jb9nyGMS6kbMhAHwQhQDXZ3A
2G6kF0WS/FUj6CVcj/9+6USZNGSZ+ZMqMshx/z5MavgomHPLIYyo7aBfC+L4Qw9zECeebzR9mkvs
Gyd3UASLsGd/l4YmkmMiXWO0s04Xem9FA+DMQEUYCagRevoxQxWUpRiR4dpDCCrm445G1hmCrzBn
jDffJ5o55VgMn6cGB48mNcElS+j3U0s7rgz7+fkoLfPt35dEYN6SwLWJ4mpiXgwmUqmhsWZ8iGTI
Cg+BRu5iNcuRrMrHwkN6CVWPXkLQ1nLVkFQEjTJr5GgTRbmypCze/x3bvy+xArITY7+ABod2TZvf
y2SGxRZxKjLL+DmqrY+sqGX+GmidDEgqf/t/xxunYdPxrUW1beEYQJpGuP/3p3+n1Gzgp43BtVYq
EsTqiLdA0nIiKJv/HZY0SHS3VbQvRZ8P+N8JVJvBwttMAdTInahnL0n6atiWekpKaIsCFipWisMA
h3ZQBtgbWUeKqGSxZv39cOwqruD/93u9I6MgMrV+oUaezqnG4MAbQnBp1bpR4NYEkerQANL5Q+BC
IJVJ4PoFGy0lqmdY+BCYwIUS3rX/bgxThwEwkHiExJhTi5AwGc1/n+p/7+3vDeRTiw7RqpZFKP73
TWmmAWQYU+j/Xc59Vr2k3kSseTvHoPrBRrTyD/hd6TZUyFpIC1apf59G3QVJuVbhlACN4bYHOWcv
9uk7/Rvse/0ociBjkYXs7+F/X4TwA93HqYhaMJiK1aDD3Cj14SVwg0F8PYujvCQEBtBmWHGjf5gU
0lnZ4YMVxgaf3oPc180icAm8nDpeJeh7nVUwEPWGOznS0nFpL9iMd94ahwxICnAHlv4KQayPcySj
/E219leD/a0v7swzKWhGxR0KjFZ8PVpmHWBh1LyJPUIQrfdGJ9kn+LO/TXCG0JcLSywPgB+kJ46m
ZwuWaOqAkkBn5r+y2lhXcMBx2puSg7cdjl2ssL7LyJ8o4jkxj9apckpzhT8cSSj4XZmNzdNhx0g6
oAx8yQyUOHXy1VRMEUCoiKhwFKx5YErC8iJ+OLCR2BMpWCOLpW2sv/O7cp2VSHBH4ogUYey7XDmM
O6iVB1MYW4gx0bnzITnSXRMF3D2DMx9upukxSsLzFIQigR1qJ7RW1ObK7CopjBBOwJAx2bHz1Ib2
p3YLDFiQhMJK4mdsZAwNEMHpcJNhSUB7sEFp0t8RQwJwFxCaX5zY0MxrCCsxPLONV2yXydMIdHBD
TJLs4UYI10s2OHLjKhNh9jNxiTwLMSClyC0wdLBYBAlGcTBug+iEjB1ohXXkha2Lcg1b+puPvm+u
4zewHXj/NJB0afSHSLE41n64EOj+F3FNRh3Dakoxmyw1wqY7aMnMaCoX9COGwoqJtBPljTOcPRzH
4K9CkZhfDo04r2M8hzOxBz2wCWrE7+ZG4ahxyrEzY3hgQ0cMf60nXLvmNusn0iW6R/pxXKFQaZCI
y7wytCcGHzcOHfZVguEIz/5EMZSy4/+ilfIEp7taqCKQkWGmjd0YdTmZQRANHh4SNeOV7JZ5Sk5/
w6IAuuRotHAPVJ8KeYdX/6JCy9qWhTM8aFqq9+4qvQ57Zq7Rrt8Mtx6n0jUEaGjk8hJDYSZGp+yc
3Wi9aaD4AN69upn3/MQDeKPZUXtG9D0E5c1HQZ6JcYsKp6TU9g/BcXrmJ/4FdEqiQ1LayY2TypXA
9VDd5rnZZHdnBlYjOvaFeteu8n2oFtMzRLUIoc+jLVpM52IfHrjgGiYZ+FfOP8P7wsQ/ix6qtfGT
ZLhdHHk0b4/3MU9m4H1iE3aDj82vA7wLEcjS0FBgPjNQu8Ytfz0Ubzf+wrzwhPxBdSNGpmhfeG7B
JOOFd4YlzC07QoGkJYvgAN8s0lcX4WEupPMFp583z0lHMTCR3WrvzTt/HJ90uFPJQr1AY+puypP/
qRdewP+lI0vn33Kx+L/hb3Pu+Zwc8AHKu037yEEQzU3VMLk+cJHGTIIIZhldvsHJF6ovSAd+jLTh
Gtyx+TYFQ0zOMgEISLUxi2LtuaKW8CScDen1bDxkWCiGrXalNhmthfmRnJV3HlE8wxdmjvUlOetI
SiBUu/qb+RFuxrv+wR3PkoJ1/XzQ+bxoAl4gnMonkzyCY2otRkBdrMqg4O9CcsEhas9paguDI/vN
bhE9Y6QF2VY8RD84r+Bp8GkczYO6oSiNmBeL9vgtaOixsLXg3wDaFsF/bGQ5kl4Fd62sN5+ih8c/
yvedMcPyZY2cUcN7bgwFUi9xHpIHmA1Na65itVHXedYGdknbvSJND96Oda9cJkVIro+kN73zIZC/
UIrhEfJAqaJRFkPRnCUxbNjQLhdlYvOZ6Qi0VzaRDWb+DMx4A1xcC1J04IJCoFuMpwyDzwfABf8A
6eCe7qelgp8wjEYmZ7VjDKx6kD0WCmeutK0SAMLm7OLXxlXjRq1CLKPxCJoh3sv45Zh5vJeqEHC/
DzjavMGqj7/iOo7dtOl/rRawArNQeNzz6rtsW6ygmf+4UoooiuLfpkOAT41X0lg5s2SO5AWWapyS
0Nplb7O/A3lWTPAV3qxbwM9Gdj0i+3H9+o308EDfahAA4KX5U4PTQCQt/d96bHDCqFEfKkmNZHAy
j24NuZt7MTywILcb42leujOLN8rCF5yONv6B++jSsCoaT/+XhZ0LZ14intFRpOu9S8/ZztSJD+od
OOJQYOYDdYtkN4LOl/NKF29IOh5u3EAQcTGiIU0U5MdmAyorlFhkGsw7ETuDce0v0dm6EqSOi4Ly
Tpp2pF0IAO+x5UBnMb1H5+QM0EBhhC+psWb+4ejVBfurZiQ7QYSxNYJ4hmK1DYnWWX3gi7puWrSE
C+wzfKKdCG3mrMcOhgioKTU4PiLe3sB/B257EjyueYuQ+6P6RLs7QrwVHFjfBsRTxiO2MbDMdvQK
FGQDgyvmAziKrgTwCWRTxO9iZYfSGyLGWTqzrKPFzOfFqPxlGVOX6Xf/5nWLGRt7877qt+lT+mwg
Mj3Q4LRvEA1rdjL8FYlKYizGYTpWtwxTgHlN1C/TGWQETznWOz4QHNgdPOP2xPLe+bAzYinjqqht
lPxHfoET569yFrbSuT5p/B3Q3Sk76vdec1nU8LA7xicO4+w1eOZ+SDcavFeXZUe+q3f/xIJE7crO
ENwAkeS7iTPaW+Pin8VOirMD1zMVy0f2FBDmIGK865DSiVNiDvJWWWq9CaBLriyP2XdFmpnZGE7r
lcHaVHN8Erqu3GNxA02gwLGEjmpQzYOStqAMxURkkElWoTzBo8qb+kev6KgaU4xsRWl7IsAxzSdH
i5HPptWZNo4WMTt0e3MCM6BrrU4rM+Ce0DSiehsDGxdJM3d5y9msdL1Y0rjg0PHarg24w7lN/Bzc
bzAKULCYee2wQN9E0PnWXPcbGW5qt+o+UZyB/hVOFzsEvYDMY8GUy3Z4FwMahBspB9DRLX1xE5Ny
D6OdOlz9USA0fSXvwKsh5MwfNmcZLbjL3JTckgRv+WwxQQNi4XzvHsMnHhTJu4jP4ML6poueHvUH
r1UMC50Kl+0/trtPnqP51H+gjGDUyoUI1ImFivagWCg/uvfpQcJd1TnNdXqk5sILl96Pf2mu5DTp
XykXdXRVvyBY/oRUEQwJIOiIi/7L/+D5+y/lUH1ykNDVNw/0mzHPDbMKQ1gMgvgoAMivwrdHAsvk
IKzKsZQHfn0AozYtck3UVrCd0SOicsA8ZX6DUbyoHsEVTQVVC49gRtfzAaB1AKmakPPgl+FCzmmx
RdwIHyORy5zkgkG09YUogOIOdp1I0CtEUgjQEGAW3UXctk/9CjOb+5VKCWU8Oya/42al70L88W2d
OlpW7IzQVp4q+IKiHX/htZtxaAl6eiCiKb+EkzKTgZzowSjNO4KvYy1M7htXAnkXxGIiw+IKjFRs
Vvib5FOSllixPHgI5K0cWVfhmgx7eMjrxBTsIaMsxDebl9Qih7FJiyxJsMWv5sG5rj5hURZEXP5w
sTWMpeGXAytiZYZct3ejAbeBVQ36GTuhtvH1ldIT3ABpB4cbuxTsGD/68SXpXc6KLGGxukPvPTtP
c+hiO7JwJ3BavDev3k5gJJAQELiYI4zwZkLuDoM3xXZ1QSQR25dqvGERr9zEUzjtogoewwLueUj/
QGmlz/UqVVOkL1mBoiO1WPwbHpJ9zJJBxCfqLEotaqAsWVPsTrg/UD5uJmv69ZOr6EOK6kTmdlGs
oR3qfRW1+8AoL6o+euICLdoomh60ehTblDoaJjF2fxmpBSs4ilt2A9YW4dqVg+yaifKoyVhO7yCo
LKcQ6thUeH9B5pQt0uMlsltKVNncmIrdG+u8BUU/sDBE9VJsUSU5835z5h2mh+pGj0KpRhFLlco3
Cg3Jkzqhe4oje/X8C6rECVDNKpZTS88X9M+0MjHzX2rPjtI/nB9DvQdmQ+90oSTjTfMtqqPghhCJ
QFIsW6kx+VyBjZsbTXbarmiSwN/G2q0MB0sSvk4jBtwOjQj5lXg8wxUtnqywPig43eTIcXOYZ1K6
cDTV0hHvobxA4YonhUFANc+Owpqimjgxz53bQMfrtHVSCYSdxtDC0LvdxbcWYuNHcCYFuKIm5RCg
QWCyRbmhLnkCKKDvBT0IreX4RlXP2O2vn+Od06Dx5mfMsIIkCbHIkSgJTQgkc3UqXIMbnawwzMIo
ake+wTgI8c44K7OoEHsMULT5tfgl9rrWHGJAOwPHYcHz0LMSEsnuQdkmlo78kd+pJ0OJyE1KTJgC
MgQ+/GZ/+Qcm3CCYc01ac2+i2uJi/Y1+0hezFGGvvfkW1HsfAQkJ7nedYtCDHGd74EaWUhzKIdA2
Y5SFKxAZmEJ0GgP2V74Rk58xiLYwJ37kbQhUZ/AirQGQLjEByl662CCUXrSuTd39lqrwTPVCdsxe
2JXGKDqaMeiY7OAWoXjSSp1QLcZVJ6xjjdFEBzrb+ulGKkGumgCeaavnXJ0tNaAk40UOr/suZlG0
LaJTFMYxAYMo6DTNp4aNWal7iUqA2Qyxych25LTdD0LRuUqk/nQhdBHR+xk1YrELFVZOwOQv1+R1
FQmEU5C/C+zXw+clhHJqrczFNkEA1nb6SiUFldmMZkBdCxOkTuVEcVl5RPSNJRdJMmEiXzbANnE2
4WC54E1H+o5OgiYBshbNynxVqBzA6cDUsEV3gkKY5S+x5J0QI0Boogr7jonSTGqhjwgx3Kv0DA3x
qwE83BjeF0ZVpIngSb3wSIOsC66jzFMrRxSU9/DP62HCLkfEwp2ZIs4YGpVuQOGVDx39cxNZL0KB
GVlPoIQI1k2ACAV5dYWQM+w8WGOM6KU3DftDtdagRJBk5yb6xI0wJcOyLiFBBZyBYKLE0UGKGOOe
fGmWfJXTrolmW9+UqMtBSy5ccxMuxbd5VYChB13nyf/BsUR/V+0Dkg5HALtdQIed7/LmMmMs9VpF
TTO6ZIYQoGJN6x6Ty3bFuFp5sqTGwYoak5Fjy22F2ysu0sPuZZBUJLvVeTAgget3fkT7xFJNBxc4
0ujqKtZvUI3dHmdKGoZoHc/uXsTytuCr46bPln3rJsbioOESbFT3jKWlV8JsNQprxQx4Ox6lKeo6
BIaBsO3wS5+UElbPCFut0FMn7sLpC3fNdGqxsNY0N9Sx/2tHArJwIlpHVJhhTJ02+OpTMhtQfwxn
hFjOdlyLnCcCMr0a04Okgc8NIzgypEurTjV+HvNYJx9wwIZwk3oA2kkPpjtBMZbVflNbs7I9iU+a
tf+uENfTZi5p4Onv9WFHsBDQCscf0GduoE3bn2tpdiW0hnT8OkjMk1kr8AOLF9AZPeqI6SWmKOyz
eOT7WywUFLPbSgMoVK6SN2+EeI+B02T+rcvBURg8vVS12DiVDPN+ZLyrxSZyVhPqOsq+RYeX9yZt
IgOqIpttPu0C+VvOxc+WHJSmBFcUpxZFzIQzaSisgsAnsyP47SpU+Xpp7dMD92CWr3J/D2APGFBB
WbpJKMZjhNG70ntT9B29ExuF6W097c5yi3qLPYXUL5ZqAUltB/NxLJkrirr2OTGHReJXukkcUDiZ
7VspV191bdVkHBvLin4ycMFFBvovRFd0EgoRxm/xaYw+vdoFebBAxTQGYS6Xa037Fr3IsJmt/aDv
fCq3gS2BeFgkYP4rPttewcmrvwRVZ5Iun4ZKItN8QV8NdQCmmJOM8Ag3cv7aGUvMMKt2if9u2bwZ
DAcokSIH1nej9cOrNoy08y4FASzhBOWTte2gucRjoK90M7oJTZK/QN361HXt2PbQj4sErM1Hv0e7
6Q/wdTQfL36zjgcoD9p7R0aFSniNEmC114sYkqiGgvdtyD7bMz7XNJW99Cb63lYr0KqEReHULzwl
AJTwzkVDoDVVQ3VuztyVxc3Yqhc4R2zuTN5AZQp5O/UOu2H1RGYD0BfgUQOxbAtCSBq5+i0ch+Q1
/NSR5XBhhJteCE9V0S8HQdDcYoAzqXcYhSQccwSguCmA5ngMvqCNEtpH2a6nTbjqReOz8wgglypM
njKzvoWljMuZVH1mSfLSDcqDeBCoFUN/U41DpMvgFw36YwyodlUyVwUBRBKpVTfQg8lr+ItKb7lL
CqGjAFl0gmvWLl071xWgLuCRlHIJ0R5RLDOkWlKzsAz3d5Z5sALlqjGRXuoyIY52mtndcMT7usbj
tTF3gQhPvezXlQCg0iELqHtz3GjpsCwrFDgl+wNrp7RRNZz1JdVcdVn/MCT9jQxRf7Rapp9Vh4yt
PhdSlXN5mESZk1DSgkubleHi8AXgCI//QuzaVjKxykBrWO8SqeWMqQdRHAC9VOGjEts1bAsuTfBN
HSHkhAcofdlwHCURe00qpVaC51WaCnFAZaxvclVwBcE06GnOif4ZoAGGrpjOkliXqUbwbs7GkmQK
aZicB9AkKTFz+Sw2OPQWFaNpa8QGZhSi90HXtLVXaUtTwnypyuAEQAp3sGzoF5tKFrOd4JP+lMVH
UANUGnOpDBl3Hg5Q8bF0YibP6sFPOHmSuvR8p3vC7pcv+t0nD+AJNkVUE3vzOdrLFwAmIMruTAkK
rHIWUUf9F6anPefemH98k0BmAODZp1gtOeuUuJS+fMVDxP8tyec4YyBFow/QpF7yF/2DKlx45wfD
M9hToZpIdhbSc97ucPwEtP2rbE1zxSPvVLbeRy7PpTRv/LcETAiYIVDCB/1nsKfkpW4HkDSxy+b1
Ale3MGmYV2YQJcAeAqHAgbpz+zKdo7W1BR7QYds6IBFUXryJ6DZeEm0J7jCPNhj4sUejFnOteAuc
DySQn/xvKnKQc6JTMT8DUaZKZaejCAenDefS1eVos2fydJji8EPeJiMWjiyPAVyir4hf/I3VLIXH
tAIUTJ5U21+ssuBPIKKcJV6a9zwjcu/eB5ApEuW7cbU+kWcIt8HaodgSEYbQQ9K0o/HF8TNd5Pfx
F/xReIgfwXM4ei/mgQ1oTgSi41TW2hF3J2KjEN8J5ow5duqEeSHZ0WeOOEXrllcF90VWgKQAojYL
01zjs/hw2iBRysOuFra+fuTzmBaOHy6lB1/nuDxtObtIaaRE72ZZwt9NzrNyzMBpuMK6J+UI51S+
/HUwscelwgHhwmEd4Mrke+HKkIQ5VUf5bVG6LigumDeZ0txl8BTMqjhyVP/c8lyqAXsX9GOkDVwT
b+OFHgDXZybVqfJuqf0hof3UquIbnvup+sFpSYtBXdedt+tn+etC21dfKPDSkjSOBbNNjCsEemXw
Dg6pgHXpvHtHUCxY5X/qVx6h7GqCj7qlBNsPiSOCB1pygUkc/FXGKvM/Y+q6N6+hQgfmtYev5C39
FI4pGgwKXog3eOmBUBdgqvOjA1wHYlctK1TmCSUvt5ceDJ+4Cq86CDJvkpRdIO7+8r3hmAPAEwRU
gVkY2m2YV2+dHxmbYvTfMnSqLBJsBtiQLZJMCByL6byqty9m0DoRLMpFKpo2dpdJ5288L8Jqbaan
wQQiDrcP9PemgEuvfPYyaHIPsXYTNkwGzQKG7lgA4+Gl0NfgDA4tIYcaBB5zsNkyZ065sfx1eIqx
v6LlvILCWdpOL17nVR0P8NHmrkWlJOo/Qn5GGcXoURrtevZsbsXzJLo4XNRLA9fBXZZIrigK676T
uSObhHmYaDf7dtPdhlvJsJuu7AWnGVLvLDaWPbReVhfjSUfN0IbWmNHWPD359RtIti7DGyaB/FJ7
iu2KYnYehVkEry/KkzW51fFfGcd9Rsup3kU2o3fWDS6mp3jhBkTfRcTZxf9tGLGwmMn1egYlQoj8
Nlgm8VDhN+uJCSo5r40MCktuAX4Ae3rey3hCFhPvw3rNzuzk3C78sjcJZLO50UAZOGZ0PDSjTP+i
w1hkxzaq7zoETlsPfocu89YC5QG1kPYsbv53tY/25QlE5mS9ly+8ZOYWr7Z6BzWlauidPYJ7ZkcM
LQllf6p3FrVocpkHLRHGACmAdM5/twTOs8XFbWHOa56xRapqi0tvHq2pF/WS4NW4rPYaYwmiNv4G
V4ihFsERS/5NfGJxfFe2GmtuxgVnc9L/ZrVNy+Yj5e3JqszAbdbVaJo7o+tfdUsomN3Xr6zuoQa3
ZNnhUtDOa0vQO/TmsYJRCzLZRXvx3hhXJdnswcOKzTQDQh6s9txiHgGOhrFedDSS7RS8WvQVLArk
GmRuh6cIwy2DehD0bzE6ndsu0cwema1vp633Md5hiwNx3FmCOAUsGSyy8gVdjvPp7TiO40W4yh8W
2Xu1ywLEqItFiY2mpwbmkXg9mA4nmUWu9YHEnMIELOJpxotHuUybRbnMccCUcb7CFix63ZNyeka1
J5thYYo84W8+zeUC0FSkHwMqTfZJzj5/QSgIvS3z2T/Iixk3Uwn+cE7Lwd+JK72yuyPQGTciM8Ls
yEOFp2yuGYG21g8eFZjI9O1WjPVvRgMx5PdoKfRrlcAKtC2ArjMk6koPIDoxW4AVj7T3GKj1y76m
sX3x4rcJvtQOELH9SWiI1rw8xLWjUS6UT+h7CiUMwrNhMT1YNrDmzWGV+Hb5UWKKhHnBl/xTABGC
i30a0UL7No/lT/L626/Jhf/SCY/O8MJZqHuLIuaBCzay6OiTKrJ31Q5tzVdUf8bjw9IxbtxrZNFB
GyF+M7RnR5TmbFEYDXt8PqqcxeJX3yUssCFmCWC0GGKtjQQ+ImbS4ERvyKdqvgn2low3vgyJNLN9
JoiwmRYZvZPJDDNOMTUzdlxCBgAX4Lz4arxTObTDTm62crtiEFNLh6E8xP6BAU1zrSO8mo98/tzB
fcAxtt5dv1hbxRWBvy1mXi/T+C5Kx5gTypw8ItEYIBrVDP5bPom0iGyRwjIMKUS7boHqFxjzdYkr
+DbKHOHJkkRwApZC4kkV8M9ioAPwPoDGd58A7jiKhDJLzoI382/aM6Rr4Aj6wdnnWHRQRvAwUHzO
B9C+/CPprC9Oby1l7U3P11b/yikkSCi+A/+gAK1P3oWrSL8Ut4gROolDTPuA2LvFN0VXepL5fBRG
XP+sqlyorEKso3zDbQnZE50Wo8jAYYFhU54CJHrcH/N1D6pTj0v28/luh0sggW1v8AqhmGA55MHc
XrLqcu+wn7DdgzVyw4A/8lsGcdx21GwsDWwa0E68YUmb+K69AgJRBjSeC97IkJmpHIQa3K2fE/UF
jqTMHS50Df/QSngppAL1PdDHPAxWD2pP6uOC7Z5dl02cOp2NvmL4geILgz8Il132onBWaAGYciXS
VsNnEl6XbI/31FNtPxs/xtCAQw2neQpDunI8gyg+0JX9Wr+4FkEUE05xsxi4MiGG/uBADAbPD0Rj
wYgHLRaVFJiiLeICJC2RfYH++91yihzMVOCwhuFSUh2rW9cebSR7KJZVi/6HWQnS8rkoa3UCV9/a
Apq9iCLhI2DK4AP8z5cFNQsDisnBDSi4Ng/geiYlXA6jsS1lFzAf85bsGt+B6XuuEw4Bn9yEuQSl
HDEy1q1Yadnz1wcXCaXT+IG/zCG8c7FisNHsrfN0s55QGRKoRkD03eRa54T0NlzkzoyfsSc1nqzP
1P7NTb0ALknSSr4oo0uvB+TM9TGlLu187VC2UQ5Q99HiUiZzzXjNiv5PrNZeiaMCzdzO/PAQbc5j
Zv2D805dBwhdeK7PJTEnNtjsFjTCGbeiAffq15deiv6FbIAG2BU/Z3hWjJvJc59kBn+wYNluEUoq
TgQWytqDQjWkiJRNTlsSIM/CxcYenvQsNOCUwfUSSgnFBIsweA/7EFwN7w4wRBfE/UGPx/XPxpQh
Y2xXUE3+PrdfO9QHTOg70hBIZtF5AYBdzBdw/Vo2HX5iZM+8YorNSdBit4XjCzW63HaawzkJmSq9
1iHE70G+6jieR1bwUWHNDToswhuywZQbJjyNQySw0AD37BBy+kxhSOFUnZzeHZwDY4acoQbKDGfo
NlHsan+/qkXKVGyFuF6gtTt4UXHFMPYSGGc8WI4zLArfjA1ANT5RmFaQD0t7AT7K0AmjCpwDWgdJ
SENZK++SeDXJqDudFKWwioHiSys6ieXO80B2HsDjWmT+b2sEBe0nN9ix3+QIoxgvY9uK97xvozlS
BiZujrmcpk/2bqaWkpc5vnJUsZkrFtGaQotFMRNdfIOFAVKd2+nfqoeJw4K5ERGjU81Vu+L2pBic
lTaqzU4NN4zgTfQC5Yk5jTGxTK1oR1m92nrNWAkIjrJPmlkAzJmYR+MTl57YhWlKmKwwkAl/mSmx
S/u/1ntw5A/plrjymzMNDjUHV/VcPNDY0SDP9AR55uZQ0IWNSx2ZiBvKOuQx1ATsLd0TEgGrYBJt
WOpABxnScDNQatCE09hh0d9eRGYvBiMOmyKlxMwEuy+fW8aFfhcA91R2/92E2hbatVbRliQqw4tU
o3EWhHibq7ILTMITcU8xhREeVrEibjn6KRKn1cgDjALGLtmN98onCE/S+/wG77gsmeu5qAAJUW1K
Wo43h76Gc470lh0ytGfVBQULcCF8OCZsTMdKYFOXmis6zi3/GdHqL6ZVHFfEnhQx3CLUKzWHkv67
dppkTdoDi4OCom6a6zP4ZTy4M+lQbM2y4T5wQsJsGVNyos6TGJxDPFggBuDB0ejAaeAtYI3F9YG5
PFE2ybG5hb/JMT/Vpxifoyf7EScNx65wUX5zTYwf4X2GeAubTxEADJKyh8AWdoy05vv677nMbjXW
jqm+1EjbLSgV9G4TFnIyOiUcZ/G6TKNlKgKpIUZZsNfifswNWvZLDrf6Uz2a2IXKYcouxUSEa0lt
9zJ41lL90fNNr6+gibK2FiZKOUhu8zyaxZmpaRZsS+0tlecJahXvNPVDat+QuZKa+Bqm76zV84Pk
HUPxJHasfImk5BMTW25HX3YzqOgNYXDYRADEL0cToAhXCzz3LpGVfVb5i2C4UBCgwnLxE8QzG0Nj
X4DhHHUCpDgnJayHMrkm6HmhHNqd8cukDjNw4WD96ntcBjJbOZSFm332X8Jv8Jk8WA5YBfovHeiz
t9nr+Ff+43/UO3OvfDOV5vmiz3YnnKxfiMTUZLJn60eNp2XqXn4Fnwa2E1CpsKpDGPfK/3kGiFY5
vSPQRbmIrq04Hy2m0eIuKZbsVmxNFE+DjhBzw/IYDGwObo6J0wDbaS6t8uaLbJJqWrX6KsZPW3bB
9eazxXlK3qZwzZWjnfsXama0tD7MdjjrCDrmgsz8qq4QGliFa3MeXQ+svyhJCL9GhMF6dkfoCfXi
MfsSoxBosR2wYXgosVN+/CMicHZ5Auz+MRiVgAXAEK746/J3VISs5RRk8BfYWU3cSnfstqx9HTal
QAbNgqJcid2+cNipP3k+WArVQ1c+OTrGwX8Tv3heimSODYN9wV9H1/gDH0NWaZbi/oeDZxxgB3yh
3hIOzWu7y+ZjGgwzv6P/yT5zpE8ilfz4Vf7EDDww+jlBQ8CTjAKRsw7HhNm8stANJk8zvyD9ij/4
I56YE6zCJfoJeRgXEkYi6FMjh1Ikwb/dApHKh7ki0ZW1FB2siIHFUtUYCOGvBNkgdbLPgmHDFb0r
Y1psmBj1AToM9mjRrzn1tGzEdWutAvw5JiBqFzot8zmPDD/lm+IbmEid12OIWkzL4Vvm2Csiob2b
2GNg4+3goz1rCfTxS8XOGdZSsgc6Xmnb9mXGHVmhnrwLb1yyFIvIgZi+03k/vTedBY+x2MDYy19R
uhbz2gWmCaN3UDG4Wv2b3rOOk0eUZPugwjRwHqHDxZwhzxnVyyBNUK2CbPFzChdqXAYlFLvZWb5b
78UZAPWU3PKXP0ySQjY/EVYSOAxRaC/A/sLD9KQGhmjAJBpB2BWXyfEKPRetTbxwvUv8O6MTB4yQ
AeYyJ1XYEPEGokWovVWAn4ZUIzuE0bmSoSDjoQH/D1wfn0lSXOgOwdADbGFc4zxAN21gCoChR0tv
9nl3KQgHCEF83zrqrngndcGbOTwBrY/MCujQulDwGQ+NnZlIJopqNJOABTj4MrTAOvYxvSrkB9Cd
8Dj8TLgV0wwN5FJGlxbT/tswk7hvWSbJ7OL+8mrbkJdRcuDKhxoSDWsjdpV4JZauxtL4wK2e+S2c
Hi6R7Fpxg1E7UFkXc4lEq2mSOwpvCUYJ7/0Rs8iY7qQ5PKQabFxbWKr5PHwqSE70WFq8Gh4VzBbu
PSLeSFMhKAZrFIGllmpyNX/Y/xB1njutc90WvqFjyb38TRyn9wLhjwUB3Hv31X+P2a90pC0EbAhJ
vLzWnGOOUjjcnCbtGds67GRe6t39wk6qqqcWjf7ZZ6hOmDLdmT7n9m5O+ARSSuiA1xYyzumopGxg
WVVwxVmbsq1559iaiOl8c7pwh1xeQrQe6O6BjPEcPQEUTVNE5bfl7KL0UN9Bg/DwAFqdGISMCQD/
XgABVJy0WNQUNP8dvwnfnf9hIRo2HRoPztQQBetEa+bX+SE03NiRckr+ok+Flkn1yok4oQ2cluvg
m044WUKk5374B6dPeDVEvBeFiHYGO+LhPRvqRmED7+mFHe2kM+R+8CsUqCDT5Nd2wc76o3hmFn33
nKkGBfrVZyrAg+GKPSkS4GdTG/yNGtJpjEDNw19wrzUp1tWCvwgcD5WPJ8vvhBP6ax5BgaRoQ/vN
TMAF4scbe1wA2LMFVMIeOzqqcsBkKjR+n16dCgYEKciPGFtMjqQgI4wuzvUvsAvTbd4NsJPkBLID
GAk956JsgG4u5MmgFOAN56F5E/OUaew8NUj+m2sV1FqMpzE5tGMABmnNhax1h7h7uEhufgy8A8Bj
FCzwL2JwrlsoQZYZXDzQtAQDtemS89d0INffAS4pHVIFy4cpKz8x1URcyVMjHiDwQvJkURTYazKY
kNFHwdFZmNia3Ljc3OPFTX3lnz35FzfyJ1/MtNtPEd8gLhZ1GD04NuXvrB3vm+XF5QTM4vF40cxZ
ebVQh1gXmYhp6NS0s6y4GiameDRgAR5C7Me49mAHDdo5bYp8Aj5CN3djXUSIDP7WHNAH1Z3xS/Nv
ekvWOWxjBkpQQfIL8Kvwy8szX0Be7G7mS3zPtEsPiPJiToJsgx0TzD8H9CRAkRf/zrIGK5v6uhfj
XKg80zqXGGlNzT5DloEYigWdXv1Lhh0YgTzNIYBHGbwAMNJXAj/ysulCgzU/VsXzN2QsPgvzN2Zu
SqEc4QE1lb3sy2/C3dr7D3laVwYbFRwJPGAYx93YS4gwbZSJCARaUVPBKwmuUi5AU0Hv6ffoLfOO
fqwzPmpZfhZZ+4x2cANx+kZ8w9b/yQtjzfFsOCIAMbIduklew3k8kNE0meQWUwUPUDFV+A/uCGg7
G77kifGrAEYKxcQCDj8PuOP8YOnySKn4BwdDQYZGwmQOxIoHJdQITltJlc4s7nsSkPCYBcHxC/3F
8In2unhHKEM7wbvL28jz4QIAmPBN8cV9zP+UPNo0FgEh4WrwPXAT3vcJjT9rZ94i9UrfwbPjdyRc
FdmUjsMLBu0fjNK8l78y9OJkyZ/mN0Fo4s/pL7FtsUv97QyQp7SPyab6A+T2Gn9Cid4xzuM/ecN4
GXxOq8Njw7olRGESWCS78ME5yKgJ2cNDfHXvAOC8E0DcIPn0Wu3Dw5vPA4IKTqwvJpF/4OyJ8Zj2
AVWL1p4BEL8ENgBMy3iIp8NTbDnqmb/MeAXv8ad7DU4RODUAE28QSw1tQwaUzDtqzUJGHD4GS9NQ
PX+wZ1pnfuPIec6ieoy/PGBHRTA4fMJv8KypEwgcOnNo40/6MK+dI754QvKxeYFO8If5SRQSwY1H
VF/ZtFJ5n0xMK3luE+WeqfoMkhtjzOnScSxwbSoseafh4RiWBEFzCpbQ+QU489Ndyq3GiT61yj8U
w9SDlKI+jhv3AMbko2NHokO+BMKeHXIaw4GKsSF8yjhNIQryvsO/ho0jYNqbuLLgz+wQ8Nt3GYFA
NmcZwRx5tqBZg8eN4LzbFTfwm/7Blua+6+gLv6kGwJaCd+OTrklgW8KyQYV8sKBj4/cy8sRc9gD1
NU2Mua8ZO6B4ZsqqLTgT6fJ6KPL+oX5wAtKh0R36F/dFR81i547nfV9Wu/jQ2EbTk9ioTSTEfNDI
CI7pQYW3HF8bvYceJcZDciosRC1aWWNM3p9rgxvI5DcwN4rwOvZsDZYC9Cq2PKUJY4oRijQvT/d6
TGS7XGm7XqnaQxCMMGvPLb1Pw5x4dGV3ifMQtiVfqVeRt+7p6yQe1I2ut9Zy7E3SNiKw/8Bv1Nso
kidX81ibxrd83tDix5cqfddW5qRoZ0CpqX26lV0mVBh9MVyBoOdE2OT6VdReg75rry5y7Vmt1Nqm
lIiGTBvSXIlVm4KWPffclJa5bTP4oqYVVZ+xUC0t0xceidYt85pG7+8xKkwrjxDE1rlsEiEWS9wp
SrCXQIMzNwDEy1oMTV2x+snH8V0K1eLpSRVCMsHjHZcnhxm/7JjOutTisoGIRmeOY4UosatElu9q
0NMPq7WwzoNQuWd59t+XCEzbbVn54K/ZADHbC8W9oKvtG1BiMOgmycw9zlV6j4AxYuF5ojhiK4LB
sOlbFq2/IaC05ssBo80zLrT5HOYcHt/T9/Lpg1VRiOZmiIeaOERs1GIR2WZRRc7fz/x9GBNrsMcI
SpovTT9TJgVwOnxbqYxFaD++dq2icIKk2i9VqLXrvw/asO7LYiDfgG8pemAAV/ifpdSyqtNhDBZW
nz65MuL635dNrm+sNqlxkzAQmafho2lgzeKpxenm68GjbMBrU8JxV9L0v1XQQZ/VxBJPKWPCMRuk
nIbiHzLVJW5DKJd/X/WZMe9NV7jLAUz0EWMD/K8NKLBx8ZGrgfvsggbpn6aYG0h0ZMd2tYMXkfvs
BalyvBLC3t+PYd3WBSV4R+IbK8sr9AXQEOiD67lzrS5wWsvVe1owFRi0Il9bErI9L5N77vhMvTYq
cDuUVO3D6KIDFgDBIy0gjBsyMu3p7R8tzB1mQZ2oyCHhTzbkDLadUV211PfwRv33hS6m9TXPLc4b
i0pVqckxrDJD3ZI9EG87j2yHJsrFkyKQqkRWyVmTAnVVGFJx9woVW5V4OFTTVwF+18gpTWn3959Y
aVO6dJmH/q9XV3XiBWuD7AMCVUVzG5d9u0xFMzoWKPoXRqvqlzIG+Q0qyX0EDWZwTaC3n1EgnwxL
7y9pzAqpTdQzmZuT8jNa6WU0+vRSjN/U/1nR05Xpxjav0+6lQB83wrb4kLyhJjxSKd5AiQHHsb65
DRLkm7HIrXMd4gAkG1Z7bIrIcNhqsr2m6PUKwC3ZKnqBDFsyirUr9NFujOD0CgUIh9t1xrm2IuPc
4Wqpanm+alNu7KI02kcW4DoTNMbTFXnIJHaH5d+XqUQ8B7viJmkIjrNGubo00QACEcvh5u/LyPKt
ZTO035lfvnkxdvqioqC/yARoknEv3WIfr3TB65B4uj1jINaLlIrsE8lRRr5/E8lx5QlXv56huNvR
U4clSv6Lq/NVUDZ4ydY5vNuoKg96B/w4G02wLr0a4Qu12KAlOgFzxvTff58lsbJV/TL8JIdl2Wr4
rESEE0AgVfpd2yrhLu4XdY0tbCKN0Aza9CzHprZJkbxv/j77/w9B5x/LHKQQgzjyjov87PvtT6b5
0YdhQQfRYkXAdx0HRUwCkOHr8p1JNPFJRUGoL7SJPYYK2jpjwB43eE1Bxs4x386HA15aHvZrLiST
wEpxZoPkWGQkiHpNUF5NPSR5YBCnzSxwG8y/RP+SJS0ijc7Kv6A2f8qBVJ9khXkv9g0RVi5BvPOL
EtIkEcIn0zr3kkv32WPCtHZNmvFq0kRb+Ae0Rj6NvHpMAcyKJcidC01adwar9A/VoKRLrH7avSso
IuNmw9yFXnA1Is9dD7Ep7ipezdackKPUEveymbubJE4cIR55tdOHLE4RgEDopqryxruL5BvjNV3u
oUu1QXDsCSoXC0X8cfX6pZOCSxkEXsaIaxngoGSLYY1RieUx/G1TiXWqUc97KtS6vh6XQgZFuMN+
mQT5/D0I6+Hw98GqzIfZE+GeWYN8SljpsU6qbdLgSKbgI+tElSwiUrH8Vdvgw9GporiWohJIf0iq
rYtuUPULdaU31biUPHbF1CDDl6uZfeH2SQIFYSS8Cdc08Pc4hLgrxR3949+HUAqe7AG0C0NZWsch
M35qv8FQXZSNtWpp9V5VDYgOZa9fRUMAau4jacnuWmzz6cPQ99u6l9/MIvfuuWVajiYQGF35nXAT
svZgMBpEksRGbPmBg9dO/CitXN34pYTZTvoilQfGPRYj4aGaPmh4RVEPUJl4I7NrMe/O7I7yKipq
ZYFpffdM4uLcKxJtd40+B9oueCrSz1HTuz2hkKIjZ363GVvZO9RWeBVTybtVVbwcdAXZngEcQ0Gh
PYYgW8PthMbgMxqUxxrkXgjR4uiYQaWEYS4tTRQ2GK6VOzaBzMm1WrhQ6IDrBCGh0W30DIe8IXEW
F+Y4JD1KTYPuVLp0eLVQCljRSNpq8BPSiEVVuOU4lMeVd5V6WnOvk7kPWZxk1U3yhP1oaogwLGb+
yShqW0OA7pMmA4VTniaHcvogkyJ48KXOrq5lpvYHf1pAfx/EThkOuiVeUzmdLMc+Eji1SWit4yRX
3jUy31dVp1twKbij/EJiPMJqvfCewkFum3ap4daoeA3VteGaGHmIyVkjCbHLULoFjEFW5pjAl/Ig
2SZBxcQdf31TFMPz0CUfkd/odiVIrKjBC44YocCoV9pNNnYJg6xRwkknIduqGjp99/chHtkJAwlv
4r8vfa+0nKQEAPeiiMA1N783ogDU5Il+elL8BvSWQLxVmZbuVhO1cXF1uZ+PY4nwoiMHYZkRt7vU
vTpljhYzMKLJUZRK3DeNXu+VxoztQGRup4ayjH0hW5Wp6j5uxu5/n0ETB9aGt2t2Jo5RxUTltxQC
o6cv3emD3mC7oMTRZEamjxejsiCTGtpRHhPxkhR5s276DtRv+k+MDFVb71uUklaOIVfjNcX236fj
tPtkTQjXLUf76qmifugMNVpXfaGs9FI/SzHcHXks2xNpye1JHPwWP0NCK/++jEfEaIPniRtNyRnU
uzCm0nBHhQgnP3KlrYgs+U1qwZEa2b0bbYSsuIP+MHolwYkS0HVrZN06cPNoOwxQlvGISSDSMUnk
tOgx+dRQoiFzGD3lnZ07TbLmrQ9lYTs2MbHSanHwhnQVdq6yz1qGw1EB41+RBxzBDcMbQUREwpdc
ki4Df0z3Qg14USmtuU5dyn2BRiHQ5GJVKrCbhtHVtpRBOB40FO9jW90tywx/BMigDRpnMBtzFqt0
rVkVZLs+CoxzrxahEyhBDclbPyqNn1+jqCK8M/eiU1cQc5WTAHf6+6AOnbQkUANRJMiXTpGK1KnM
HM4fdd+ryuT9GYANdnJW7sXB/vuWG6XRWo3oN0Yvt6C16MKyI1fg4EXyikrpS5FLfUcqmb4jNLyb
/V8xukXU9QZOCr11STlb8xHtHCiZLwbkntfHQfdfstFwBMYIbjiC12GX7OqSQBpLhhadNyu4hinT
Df2iAEO5WAdX64w4bzx55k0jLwUxIhI6XxLEeM2VFHntjSuDx0AH1CMrTBGxMkalWY7lb4sZDRSN
EXyX8imN9c/Qa7/yRmXyJvVfY86ozgQEpSyVloNyEOsc4W+qo/lF7JJZG0nOyVzuu63U6DNQa+kZ
g19XJ/y662KZeD9Jx456DMx7Xr386hXi2NC/oS5ponsoncmLjaV7kFy89iwHD2UYZrFyLMuLmews
48bZn8PfoYlAvzThoAokhSVlMDIRMvUq+xN5IBih3JI47IAbMQhIYgec0muWOMwDyjGWBI5JMJ+b
gAYaYTauHd+fGGPKhLnxaDVTgLVl2jy8+C78Wkvgs+w9CKaHxjy62okKTnE03XN/CkMChV5jOwPi
Aj42fHMR9aPaTOYt1r0h4xnXGXz6cClD1CZs8B3RwPIZ46z4bf5ToBfeR9U7v8w+kTRr85ufoT2k
ne4v2CngkZD0s+HbfPUXitgT8HG+VUKEJHPylxrzyNNJQe+qnSUfEeOhDILYL5QHGLKwlbsTfxvX
MvAQHbfzKj9n2Nh9Ao1rw8ITsGf9AU7kCaPYCXaQiTDhx8UvQECD80M8H77xWkDUxopijrYX5v2l
3fAnhR94ssmMR863nYhyaG5dGkI/CP9GLDWvmGVZcwIKSt/p3sGAGNtgRded+EtwQ0yo03zGn8Bb
DInwKvvRT/2l87ChZig5Hxl4BhOBdOT9jy/mKzkZS23fr6wLDnTlm/zsL9kPfgHQSKF7QCFSbN7P
njzrZYZtA0UiTxRLMxQIuHJJTpmugrkAVwUoBurjJVsC4GOuNoPf6214Wrf+PHwr47o8jMq+BUky
Q9tA5pICj0PIGrDPmvk5hBrMFuz+kn8y6Bp1gqTtIXayd1Ie3VGZp9ZW9y8aBg0WI5n5wOtpV6wC
A/nExPhadvKhlY8ysnHWGmwG4DDrKrlvJeILrLEAQ+olskweE7YudbbAmg8JMtiY1uTvITmxcfbU
E1xzaE/wAUMb7jZHwzwo9mm4jn8bjD/h99zk9Ma1CQ0b4hervgkWQ+IwEXAjx3LJBF3nxUsfT+0G
zJEMKCKOPW9jxAvMpKSCLsixyMCGtsIfIDGdbeHRjtQkd1FA1jr3UVWDYJbrlvjKzCG4tYkfLp6d
WCvayoVqjwgsjCphGuf9RSF2omBXJBtRNoEGoz36LKs+xFgbpuuoPrqpw33ADUfKqnydkSVBLIn+
GIihnGU/hrrs5c9ePbKTmf2SpaZJCwwhO/bjXQ9JDQ8Ehp+JXR5gLnAL9F+sfRI+8eVHo0FYB4Rw
LOXwSGANJ+3CSk5dyuVHYQwmOOR3Ld4LUFvEhV9uRcwB0Oo8ym+sFFkgJI83AM0VORTAghtSRLzs
jsNEni+l/M1S3n11HRYLfoCFxc9rDO8yg2iaea9O14LbvaiXaXoYEM6HZBlZ+VtWH5sAPg7SBmSW
GZ/qPCuGw83BIMGtWHSwx5jlhVtFQzE0k/uVSuoiR+RM/m0D8tlmBMXgTBwb+1yYe4zopcVIqqL4
LvH7XxLjt87Ro4fqU4/oJ2y1ouaI32bHbereNP0oyF9Q5PENpsIT8PbD7gWAHH2w/6ZC1xAXWLH7
4RGz8aBnILXm2YgtRszjLjXh52d7/xrdCSZWgLA8bKe3FVEg4TH4kDlQm20QbAxWXWpsWn0vfTVg
zyQdyP63mH3m8RlqKA9byIBMb0x+uLCzZrhV4qJVFrK5wMm/NDeC/tGm+y5+DcqW1GjdZ0bfQVSh
kJt55/qNkA8xxC30mDVrucA+xGBZild9N6YcSD/8DYRoWYb/3r3WPrjseQ+n44ylZMQFjC85QSPp
p5dcXNERojOVZJY7sbY2tsoOml/sH9oQK8N92fy2ksJreWbRl9H+NNmnVV65Kqqy7SQyUde4JRYx
NjBcJAW8H24MUx+GzuTrVTuiSxg7XFLEZ9bMfQhvzZ03k2RjMthxqKFvmSMFJqVYzvB7Mp5xdI7j
dx1/BBWHUUbK58h81/JnjqglP7lMJduZt80+imHTllcolggmSNQmmjqKD0nwg0BbXXH/ttmqpugZ
Lv7wVRq3RsMs4DYSeKqfQJVMl4EJ+QFkS671As/Hx1i84aTfhYwj9j3ZRZyXDZ6Pk25cEna5ta2j
Pcu+gJgwQBxbmEfXvwAKMzwKPw00gR+cJjoZantVwJD4zVDXxmjLgCb5WpMuyvCT6sseCmREDM1n
n63xkMaGczLSNL2fIMDu/6USODUs/XJpUWgQC+07OUccHg0EOJGekMIMsmvmRdjfn0bfMaztdEO5
EwlEcrg/pWguCdhtLYhwG5lIchmkVQaevf/S3sbWof6DCn0K37wQbcvcvfHA0b2Dshrje6lcyQRL
xXMvPtv8hfhdN9aC9HStfd/e8/oSRytz8pKFIjFrCH00fivuZtw7P8Jjv4q/SBBipygw6IE/Fs7S
N+4hwbiJGlfb5w79bDCdcG2UHymj+m5tMMbRDlw+Xm1CNNDFp8pUT6W8KtpF5n/HHdZX8VmbYKt5
2VP/dS8N8s/FgodUH3UoI6ax44CpsFEE3eDvFxn1JYNOh3vXbBHqyFcFWDGBo81E4U2SFyXIMXWP
jukUYx9ib/NtiB7mIjMjmhzP4NzMUXQ7FrGe7YnFeZP9TUPZyBr3oCzgXNCgZZlHB7ZH3nU3nUfe
Rr5KZ4QLODGIOapIKtJQWOjVhhDFIKal0NeiDktmB9LqoW3rN0O/6do15uAFtWU/x8mx/yJQ0Nf3
tboa7uQqoOrRhl1I8BvUmRpbPUSfbJM2O1oCTmTi5sBouRrJwQvbkxycrf5XkRYVJB5uzCp4D9vQ
1rRHLB/ClmAnPE1BaDpmI6ATHEac6XQJuZPoB95F00OnuGk6YuaWWfXRdKuApEh2S8vOYP8gAJTf
B2UTGPOgPTqea4LHPrTmpAblPENRWdIq4FxzM/x67fWrxOWmrHBYcE9pvfOzF5ebOpEgp1lxdwjl
jSwCI7qZpHfzDKscsiUiInxTzDvanQGzMLZWmbeeWiBRnewPOS8O4dBDDdJnIrb+SX6EL+u+RQrU
w1qzZXQq/cZIOAzI3vWElceEP+JgwXYHD453QbyXbbLMccChGUigF6XReymfPVTnMeRWK50xmNgz
x8btJbnL2lXOrkidZmi6MRv4VYUfWT/JqBIL+rn3rL6Y0dXNh5nyDkdGJCrVg+PSJ8dU2BvRRYw9
0stx3ctF24R8HOCGIKD5NrytP2wzvCVVZlqZLCxG0C6cYSOoZhgoqV/iD3hK81FhATVrr8N+/Eru
yY9/Rf7Fca0+y8GW1+XWWuh2vULZM8NTazEc+rXhdIdiE75bW9gNdyZZrkq/S/05U97QTGnc4xQT
hL1CUQwd40376n64HNpbjVZ3P67Gt/AYCrb50+LFROG51px2PdKcI8uguVnnjJdgc0WzHtf01um1
ZdQtYnnhX/u3nuBnWlHiGKup2kfma0pbQ1lxOurCyqQKVO1kn1JmmQudQ910WKl8brYrLyL9z8FK
128OYrumAqbc0VTsYWyc7XNsnXC06ZBVzWJpTqoWiRzcddaCnC5qQ0KnLfbBwaYQVNEhhQs9oh8P
n7m+FEhEE+Z+50wm4PIWu25DXgiw49i9YOXHhyzYeOwcOZvF9LGITmzJFtx4ksMQ9EiOKSyLdkVI
A37HvsMyGbFerybpI1zppltS9IJcYG9GN58hTKJKHPdwxcViNRoOe6UmYmy95ceI+OLcrbK7ldrM
DRCPoyXA2kAqHSi7qLHhuKp0+gCp6iKpFhSlwsApflfJNZQ2okq+9FJ3N3gWQ28xEHkzegOcKOUj
FvVP8cqIWsTtDQ/jd0i7A8E/RLAwDN/TTPhcdwiCwG+Tl/fC0lDlrwUKq27PJeTw5b8om8IGW4a5
FwNPTsUv0UItpQ5oMn/Gn1VYOMwRcfMpi4haBNmi9EYAS9XYFZfc3PnG0cfrjukxR4+ZLjXktGyn
+RMjOI04B9OOSbHBh+abRzS23T35oLFjUfdfNOFkh5vMCkLslubCw/RnTDdR28MioD0DDS8w7yht
7HMQceN6gJad9qGqVtD5kEfBKPD/OCAwhSAzwxqqNYRONi3X1B5auAHMKMq5Bom3ktBr5Qs1nfco
Jbqp1+Iv0z3RLWoXgD3eEUMkd8kWSdLbyZ9YvgZEtX0qo2NCDfn1CFcl/cnbusLBrEmMIWQELQQq
1+mfai20HaWNidQIcih+UR6M/+m2E3UOz7mrnyQSmxvcUQjasVvs0G1OJFIwReZfwKPdnLWdgYMF
FGBI3u2A7M3UwRu9YHkLRBXPa2JmWqTyyFXwn5+xiRJHwsdLKc0JqsVTnXpayKiqFshCCVophAu+
1NxrlotcYe5RMCgz8zv9KqSt/tS0JYea8cWWw81hfXGsc9CNUCeQmXzqn2wH5cn9HRhnYfhGH9ks
DVw9sD3H0b+zY8hCSNVYwagjYXlMTMtZfctP47pj1OdY2+pjDJ0mwlVizpkK8fszTucmD5eDwU0p
DdEWU+0WMumeXJyEYWyBcnRR9WuuAqWwBsrgoTyya8wOJj+GOfGHIqXVVfjiSAIQo1EipqAnWo4a
M0RY3kD3A4TgTraprsN3ca8J6Iptwl45UDHCaY9KYAtvoNKaaHeYaKo4VML6maXfSPVroF1zNc3U
ascT52iYKXXRzcfKDK+BzpoTseaFc3474Axv7RQJ3MQJXGQf3CRytCjuxQ8NKkMwhb2NWCZUMRl0
r7nHoQr5wGQ0ufDNc479XLFk46ERwR+xRrdbXhvh1yReWluWoy0iFanYWMAWHV9bymxIP3xPwCs8
3I4Stfg8z+wceJIAXcrCfOkSip1uLOIiRRrQaR9iMscmpKVTfYZAqGfpuRDrqvVQbyDGqs1SjR3Z
t+ECAoxAaRPdz8Zcc7fBorkJ7qKKJz8naHXQ2lzrE5k6/BlMLbGbQjmJMTA4E2qDqd0uVxhksIVx
iIu9g1FjLeyUcMPOWKrO0MN6XKbCblLdRA42C7LoJCCS4SKD6T3Y03JHR9JgzoDWY8Y2inlcoz1F
mTOtpbdYS/IGMo1G1mo03fyMz5GPYiwjuG+pvJkE3i+eJKi2i8pmQpSW2rgO5c1gHcl/Vvm7k/EH
5Y1DV+92WxzTjWpHqcur8GCuWUc8RiP8vKXNKJ0JPIwGB9AA5+OE6o49FisX25NJsFohAbIzSFrK
HIgM5o8SbVTvs4gdtizIP5ghw1BLo1WGazKFIO8PCOewCIhhTrDqmw1Hms5CmWWRE4QLrl93AjFC
Q0aNzX5EOaw+MRn9Fjk6oERziV1oioCTLJ+n+vR+2LH4LswIKm1Oy8JbkejAZsI2Alf5i12OhkQo
56axMOFdo62E8n8OPsJr8dP8dN1K+SoA6O3ySJ3CfX+uhRvv19bYtkdjq+0S6pSFAMZE9B4127a/
dRdppxI0O68ukTFPnfxqfKUOgWSrfoV4HVTGXGfRgsJLegs+2PRiR3kjgXwfHos9buic5Ov2zT/q
p8k/ldHxD/gNrDberuCmR6bdyOdwTQRe2iytY5ZgsbdUo40oLcmk67kqxqqEh1mCysyEow5oSIP/
G/S0CJSVDnGHLlzyYl5Wixo2NIQOvLdS0uDwEp9owIpPrPC8E2E5L+olIqIyPhn6vEYc/4GCLkG8
h5WIhC4EIP9Ul2tT22rm3cfhCPdqFCFIdBdUe4IyNyDMQfguqYR8bowIxjEqY3vUP2rl02333NMR
nQaY2RQTv0LjX/wkH1R3bFwNOwMYKczGkQzMpSBTOs5FyOzaQoAy3ix7FF6yLcOyw4kZR1D0PLwE
dVkbi1K1FaYgFuKrhSRtXRRZuApS+FLsZJPUoqNQIQjTd0YQCE6TJ9MdSCcJxSocDAI2obz+RszL
RFDRjdgdxYnU2jF/nCsoSjyytq9sWszgY4FAFzSEsLFnvrvNxK1YPSVxMi1TFSjsKwGPyZF8khWW
bGRqQu8DHMPVG8RnMjqDlQYM8HKd+A3kyYXVyZ7NEdmtrNYBSJkO/2nZkhi8ECOoG+iwyY0mMoVK
Gfv/OTUfZ1XFYs3O2Rmm0D279BD0hIXWb3uPY+jYm+vcB2ydKS9xYJw7H7g9E2qNmf6BFKl80TDF
Ft5/c++3fHf3PgaKmPFBnKR7wqKASzwsaP0iKPFITZEzwVpEa89NCr0M3w3w8vwyWi/jgqUPJ3Jt
4Ok75x0BZKMlD37cNRg1T1N/0sjyr/7iTKY8Qu9pQeioZ8W54+y7JlQ5wNfzaQxY76rfQMb4aIZu
oZA3qr7F/iUXNgYHKPIE+mWWL4uDgD54bci618UhuoSndleu01N7qq/U7QAMvGcV4iTAsieNtQma
CyDwLL8m9fqheQ7oVqxJ9v7P6oPLwVQZ9BM78PBX+Yjhf3wYd+GhflOA5V/Zj/bFtOudI5K8JBAY
0Zt3HxIItbUtKXXFhTlyD804dDH4eKOabjQAZSy99kwCFEwvqKFw/yCYoIJWBXK28q+EeByyV/Fi
qxzeg5uxhPgLi5AZRbVrH/9sW2DsaZvsZmzQj976h/ccH6Jdz/ONl+2NH1KQoQMpixgfom/pASMY
ujMc9XER3eqH/mLkxNnEPgz1lEo4hCR9HM86eB83Gfl/M28Z7GllRwNY5SA/qffiL1AP/bteSUCc
jCNMpzMWvGnBnQ/6qf7yr7RMUx2IyGelqSsrY1tizEk+MoyC+cCOoS8rhOn9rLlLuT1to1f5h3zI
h/xXJeHQljFW0Wks4b/ZIdx6wkMhCjPbsGYdz/Hv7v4PzoQ+D58J5cYmDAjUoWqckau3U3bxszxh
nAKqln5r/pKqCQsVCm32jw4xNx0eYGduA2C3NEvUCM2BZimgjqNIRAOGDPiLK1FxJCAH4tpwMYFc
mIzc6eRo6Sj02ad5sbwSrbrSA/BSdIopXFpJK21tpUXoN6cW+9SgfLZwKefqSG91tEo7PVExDQ9e
q4/2C2QOwwyagXly4QsSlQV/URzISlQ4l3FswqoItic5sOx2vwUkUIZUGHKNGI/NgQ5L/O/F9QQP
IDtYNSjrEDnUTvrk1YtwVPNZ/T0c1HtT3Ttg2UmwMdWD010mL4xiYakrZsdsrs1d/JlKWmAVtCEA
YKhQQL4AC90djCZWsF/A4JxeoEIyLkr1H+rNgGKd6jK3mS2xNdHkuJy2vDHFX8PzFR+be34cwTDK
ebT1tumpvmGyBREV+xyIv9gI6nD7lpq1zG8iev9yP2ABPb7F/jKzJkxjxFi7XoyJ4ys2dbAKxd+b
5aeYedJMsaOVZ8wA2R7SDWw7fLkPuvHTeFPv8CMF1tyP8cVFGvQ5W2b3w6eKOKu8de7tGm/NWvQp
cdG3mDvYVEW01FybbaiikVPXqopYxk54JYD+mOdjR3ul8A7fyydLrTx1vR3jFo3sYNfexvWwT1bB
qnuovzmCEXiASNWjtZfaOUNW6L/vfAPTKs5dxg7sJmgvZ6a05HjUwZaceD14e46udK292EA1ZBDv
gPZss4BYbK2c6pxwfFLASX9ln8LLu4xO8xCOLA4JV7J1uwtPyYEdML3Jv92j+Szx+EHpwpv2K0NS
AGee3vZpXr8ZyBcAgOFl3GSkLIyrvoHHaDWVdslUbzUc4qf+oIuR8T8VnfqbKx8qNKL1yfzERJPl
wFthPsocDdg88aaFO/UCCFjIwt0Mn+WpXefPgSHrubgDYYYg+ijauQz4CDvZS9uH07RS4x5dhV/T
lPhbxzfnpwKC4Uow/yyXdN4YiBF5xbk67Sw4oADdIIHCfRlUhs0cuAO94BuQMUsXWLg5c2LAME0p
r+iZEN08xUd6s96Dy98UBESckhAiOCTzjfQiI93jxnMXJfvdl3aDEaOD8mEk2uELjhGQXbwVSPhm
lbLyOVTfkOyhwdOBgFuHjwqxdphHAxJq86kO4nQ7oMQ0FGqDSRIe0ZqEC0yBptxOQEcbeWfFIKpd
oLYUEPcxTBQnoSXGG/wSsk2Zh6623/zxLiCDMP4OyY8tzi7kvnzuPjy8Geo5wNyTQXs3fW6ihXqN
Mmmf3K1Rj4Bl2uwoPSFrcjWaQ/4sn5ylzR0EJ/kB6g2rLfs6o0YFNma7KGo7A4NAiWbMmFEX7Q3E
7Ithmmj+j6PzWo7cuqLoF6EKObyyu5E7Ms8LimEGOWd8vRZkyy5rrKEoNnDvOTuGJjnEJFjwkVXH
vvCo/jWIkAKPQXr+pRLG/jbTR6MhX/Vp2yqXMDNCLQ1K3UcnQwayjhk+ow8eny76hCAvcSsGyDP6
7VrwiTDmU8KNN1/0ki1ATqlYrjG4TXqM61MJEKQioed5D8TljNqMWFAx9flW9rP+YZFXSDBY7069
J8r+CLy6h7I7uhYMHe02NyV9jbZznpPpftABNfqHSVBSwT8Cqg1owydU6yVOwtzmV5j0UuIPFDj0
4zScJAT+CEiqe7058sLejd3pyDKtw3lOR/OLh2tOwXZOLfW5ORV8br55hfE6i87CvsikgM+mI9gj
kKTjWPIY80Omx+XAEBW3BAeBfO0vbUfCO8eEQfyCbcWOzPRCaebgRXzZx/YCJsKJ3bLQb3vxHHfw
hspiLr8U7I4TS052YND70z76+L4pPAx7VvChFUnysOPinZ9H5ez4/HCqiFUg2mI+wd8xXHPRqYQQ
ZG8gHnzU8Z4kfdxHkDGiqxE6bdXonsP6lOTMW2ljUVu4iarXxmsgWZ0D4Sfpn73uIhY9ysXiVAOt
Z1BtJZBszn+yZgjq/NfAKVkSToFmh5Yy6zxJ3TWJZr+rzpSb/92s9KJnyWUtM7+DNDBb/Of85Rif
qZKYcvW8BwfKJVSaur119GQO/Id4ybQysFL+HQ1CNDBG8EMy0ZA3Ap7FIig3R+Sjmk/7/52CQy2d
gcD1qxJe+D1bz2WGkchSL/uxEaWHfPzTpSZDcPbak/yXx6SAmW8xnh7KeubRIvBfdEXdOO7iCdbC
3cYpod9xNhUG3OW/xU4N1OKxJj8S9teJ8cLgdY4h+BTavec6WJX8PJsMuj2gQsqBLWhni+u+Xdpd
2iF6xgoOrEkcSNb0b6qnjvCSUeSA81tRvlmsV4VqvfSliqNNuTQmBxXLvC73b3CkEyWu44AyIh9S
nAs4dsgIUOr1lqCUZZfrQJ6y9DRvGYGRxK1kQNGSPcWKdJgEFsKuZ9o3u2KymwaIL9f9uejvXUFz
dQr60FYLsKHi6GxSkRQ/2oju4+InmbLIG3JMQfg/IzYPUZDtpidpNuH791e61Fll56i7tGV+pyyS
7NUFi+NV0Anmmvs+erHE3NeX/KasVXOULFtiavyK1zuTYu4Dm7LgJPSMGcliL6rESR+vi4eC6VSb
gid3hB7o3Z7G3WD0b4vhZSX6PEvH21qHiALtaiUUTSqua4ZjFOXVqiJGA77tpIcui06t6Dw3GAKf
ZOFvp36liZug6NrOA/fAqLwPlOXRMy0+YvIfuHUwcpEWpPHE0uogB+ALbfEwosCcPjfxW8peCul5
PjemH9VfqONG1HOZEPTrR85JU9R/VRWp+9Hqwr46FDcV16nkccixHjOVsOKR1gGhjFkWoI4M58qd
SqTpHkKQFQ04bkIAllPTB/101tNbyozC9aK4+Z5dcAJ4xr4gp25EdXRlE5E9IqO+7BMKMyCrq9If
DTbegrEKoAlUeoNn9pKB5JQwXl9a4a2DbO3ZNLy+9OfKERE4i+4KZCSeO9PTySefjyMKINnXgZNX
6zkVbolJgOfEoYxwmozt+jYAsUdYxzgSEXWRjLfhcxyVipDACOkGbiUwSmQ1UCTHuviRlxelvCs7
gddgINadTb+WuH9baFe7pucZZ7EQh9DqMweU5pXVt0DTiHlPDH/lczBYjGg4hv/tZ+Qw4IFOGb1p
Hfhowp5+7qUPMo+XQyY4cQfR9VxZHjncFKdnsWOtl11YvpxSjIsrsjioJbsRgzgh0NC4buiH+PFY
d0t8THk4lxnD8ACPL8wXg4rVwyAjPM+vqdTT1Vimf3BEuCawnb1Y8GVuEXMoUFbo6cpLNrhMt6J4
rZCpQvgpalhTYW8+JVjHkxPTbl47vJsxEkV3exluihguhBUVJ8rWWZXE9U5ArNyEk4pqHr+gp4j4
Ag/J6HLRm0yTLLxLyNdZjumDP7UGP+teiu4FTDYfoHzQo7zopb9Z7qw44kb100OePW0IJmzjcrBr
QGtvI32O/Ib+2D4khkuJbLLHuLnjaYtP0nBIS9pZrn1+JxRpUp5HqGWjZYNh4Nd745WWS5rVR8i0
JSO7yRp9IpiNoj/1ZuEoNcXq2nO63ov8yrxt8jeH0e8chcduDJQkLBVHkY/2ZDlp7k0xXBECMj/X
A4XC7PisNS9q/qxrH2ZPp3LA3b5U15YHT97OY05W9VX0eRyxYMhgGWQdpV+CElKkqI1OJPuNgOLe
bUVXoD6ntxvLW6NLW7i1zEPimgALnV2stkThqel0c5ClYSHxsbqa4fQZZSR2LLEhIAxmqmoBmEQz
/Vk+cA/xcorya674/GGK7txeEstt6Z3iKmDWIUpJDjtShaWXnlRz6W6kYWW4CVp2G7AkVlglIx0+
JB8ZbKjutrYuvuTm+hDQYwzPE089zCXCJPOIpY0Xm+fGq+pPw/Bi+aUkeLCnZ/GQUYMm6d7Q3rXI
l1fCnu9JDQlMKr7wXknWW31fzZOCEo4ETFLRaJsik49FGxwRGeLmmTqZdG6a+411JRxvDkbzuZHC
erStCvbAjXdC4rrns2XrQ1bXF5F6Y4l/oawk3ML8jmLtXlIHPTkWmWTQ5/ARgETHVoHx8ZAc5Iu7
YA6d8GYuLkc5OtC+gJt7WbgvLOQw0Hm2zqmI3RtAunDRGWyC34uehUyKataejoOCkNJPZaTEnrgO
8x/1onIfNhHg4RkFriADYFJjnHlSfGqQeyKg8/nw+HUugBPMM8+RMXEX9fWPRd2ko6O+yrNko+EZ
1bXlNkgZV7Bx4jhhKmxdf57GZ071rXM4ag3dR3Swa6xm11jDQT/H+rto3NAHzxgiNG9rXP57gchg
d06ypy16hdnbCLMwXYPCv/Y8Le9W/qd/E7frJJxThSrtS2Y80tIXhUtGHbJoJ+Te6hdhukitr2FM
YQIkJJzd8ycN1JNh87Kng50lzn7GYIZpLyucRB1EelAJftu+xaJrpa91zOFDmNRsUYlNiBBhffF5
yF4Fxv1tea6W57T5XfCa1lJ7OqvV32bwq30sjpNDtgT0QiumJwq3EvEsdlRqBWhwCGhqXK3L1J9Q
KzWDQ0tmgm5QVs5jYquKh4QpsSOCxZVrO5PB0rZsnpK43QxxPGuZcm99yTinJFHR+cUgXc5XmnYq
FUcHEn936J85umFcrRKJ+/KXvljr/xsCwIwbGrhmK85K5Q0cWJyLaMLqUyu5kY93/FDrhMzwO20s
FSuQRFp4XXo0KLCCzm/hiKk1gYwgR/m5Ej6lAdWZy+O3Ksws93I9t1MoWE420Y7k0BMpkW9iRu+l
eJbgqnMfQ2bLCjZqH4N1rjfPmN4tkD6rhTU91dtZzfxadoUkiP7q0uompnA2ib7MHs0aiMmZHyM1
XpH1LMihMr8LK0oP500VfYaRrT/xLG7dXdJ+NZgIzywIMg1zC0eNw5lsmA8aNcUUIXzIIdOowKmo
VPDW2n3lyOQuVIRjGhuQfsfF6lN2bNGtoJ2y4QTky6Eq/38X8bW30edoRvKUry4Nq20LAMb49wob
1xvvUoQs5ySl3BcElTnMDxG0JIdmxjdSlX80wzPZ/Bu8DU8Id1hkWYTZ9YyYvxCjn7cmn8VrnV21
kmOj72uECVFOJXRz+AMm1rPZbQ7yEAWiHV0helES+PMTI98LDgPkNgnEOYv9qNgKOhQMmnBz/X0m
GKEM6/4rA90kfR5Ibo+w16AfT61F8ZrdVB/EBBvZtcuuhvhd6jcTioy0Npi1BlRq2h5tFR914bfR
QUZbJ8re1plyE8QJqb8FkYxjmxerKl4Whov5vIwXwfijYdE0rnh6AP57vEu5fJ104pu8Ur3PuNTM
nUdhXGKeiGH36heLH5Pg6dk9m9zWxXH2NmdsWcVHT57asPg5BLqoFU4Tb/cqIWx1woShTcLn4Jl+
Dcuk+PDBK2oqTXiVxvfx3gHJgjVvxTUb3/eFJhMA6tAbyMFIqP/fNX4uGncBf1m2X6alKrJxzTHL
VRSxxy8YT6QiVPboloemhmYTxKrP51CnH2z0a4HL8Awuys60r2uNRsaRTXAnxD0OlnZ61M1hH76u
agfTi8a8i3ZobqMuTcXb73B/iMRAc9Ryc4wHy/A6w104YUyDfXWvtrusOrwcMcaQEIt1hfpRrpn1
VC3UBj0m5ZFa79PsyK2NJzfiA+GE/cyyUJNCA8BNCXWcRacqTiFDqD/XfZ0AmkL50qtHQoRDWUNg
K+8t6TIwIKjc4IeR1nDXRSbD6gdK2P5QdqHWOzGqcyjDxxa/CZm9N9zL9mi9aenLVp90+dKMb33k
Fqqjjh6qh6l12IGkyRYTX2/QDbvQ6zGtNjm3tjPgggG6/Wo+AUi6Z4rTm2OV4z1AKvgGq6B9Q9/X
+hEufHoZ/3/1DVRHg5MheoF74cw0MsIAdbcAhZdYoxgGVUJmou/RIh9U8tWUINYRLdEo5n9rf5IP
wBGszqt5YxkBHVkhPUlavgEkoxjh46jwNQD3oZbviHzaEQ66ECZeUdwn50S7AdRo/SfHzRSzMTjC
/DyCwkF/znL0VcbzHzMm9RJ4tlc/a4TrCWVhNAt0fGXySHUe0VHysgLF4GOUPy31sQHmEhowT69a
+aksEMT/+CWeBLBKhhuwkbmm3PZewPpBE0vYLSEmgLbHqMJAkJyL9b2wvBmutwnkOmg4ikQQl7J4
t8heZjAb7F34gLeC3EGyKUC1yI2GHoXBNg8Clg7Zj1HOg0Be1cSnPEDTzgVpqoymfYDlLp/vaKPm
xTdpCyw/ysVj0QDYqsRjnbgwGLIeVtNbtfMDUTDqPG2hKl8S42Wwbopha7SH/NL6wYbgCIjVo5d6
uRNP+53t0UbNaRrZi/akixjiGm+ICiYeWBmbm6+IHjkt0eiUfUMe3CuFwFbqYXKvND8DPmicccL6
+11o9Ae7ORXnSCLYaaHq6quqfyjKX11nvfxKiJkQSDQ4A01pK16q175kvTgOqFOtU6e6i3nn1BOV
Z7F51Y0QzS6u1TLnJ/qoV5qwT0njJ9mLIBIc4yJq1hmfFl+M3CmxkexvLI/kxwMaAO/pXLA2H18p
elPkq5m3LO9Mm+sQ8j2wFEoLM8Z5lVl0LuwGouTPm5fG57kEqTlRu2mh/61iByMN9iNez6OssGdc
s9kbOH9F7RxZx570ueoIdkrtTb2aBL6TyDpTKIacSW6RVwbyGFq9C9Pbj2GyX8gnGG1dQs1nlzSQ
dG7XuT1bMTMbYIzCZuur8t1sbhONGhMFOzsknUSO1p3N4dtsAWn7zVOWBOGjVywBgNata8+jtF+9
5r2WX3q+VO8bhrMI9wxm1jDhs7T0ssEMKe29h6+cS7dv7dF41+ZLagWcqSPWPuE1ncKxvTB9sO2p
0UXMscyGE6GW6SFjmqPzQnLtZfRL4dRTHDwHRYTU2sHuWQOudMnmTUDLJO3iwt3y5SevzLdBhsqV
itT/IxIAqkC3skQjMRAvy/QhkBq2wQwjULBpopjM377F13xErisR1LWGikHWFuUbQYlAOnprtGvM
hVg/kDPMsm01J6Qw63QvF4f/EWe3hiLB/nmZObY5Uqz8xVKvY/ycolZLflGtztN5KT+mGcaAZZ0y
UGQ9Ruesqatr9r5Vde5gXYEP0RBMzT2LGPI4myE3K3k7GuqjHr9mzALKaRIcUyZD3N3Sy6z+0Y27
WHmLFFSxS6QhNRmazlnMZnhCJZf+bZcVC3A32EP0JX9FsjMQvD6G5fCzFq4kXGGGEAXU8y4XMqAk
h2uhMNb4euTqFhxv/Yrictdv2uC3SsTOQWSns6iItTg7nL5wtdjp/wc6suSkocthGRLCDjXlVr0y
5wxpIMefBhKbmZTDS969Jwwb2k3Rw11SkNUIndFT8rKJe8jMcGs5UTod3Bzpu35J8D8YZysOuyTY
+vPU35uMl7J8GiAStfTBRMgGj/1C5N5LPnM8w9EEvJz8naD/gDxkJVgLJ2uvMY0ew7em0Qsd78sl
M1kROZtw1FcnW3/H+VPLXyQ+oR0hEQKWla24r7GvIQ0C8K/CVQys0h2TW1LyUl+riKaNY9XZSM0R
6KCPpJ6m089T6+8SsMaBSszTs94Tbzkyfqzvm/Wq9aeEkLBTxatT/hvSVzl/NtAPR/MfkhSqOSD+
DzFaFp+bqAq7GsxbJTSHi6kw3Q6lDEohYtXhojIyjlEngh85wHe/vZCfR1O8bYi1FT8SToZ4GXNu
Jz4pIn+5LJbdtJBT7A1Zlzko1vlTjrYdUaDMTnP54gJnja8XPoxinZzr6jSiTyD2C5Dofx0mlu6I
L9W2zE8t2nZ3XC5S/k+CUxusIE3QIKaBZn3qNRxKmp8SIG0D6sYqZDeO3oz8bkivtbDrmqrtTzbU
HDsRVIDGD9BAgxHKuqsMv5VxN4drktvycqx4EmIBojr6H8Jaw1h5XkGCS/g2pfgXzZCYaZikVzH2
9flzoT1GfM5ad2/p235TMvyIKsGPRgiyGKK0Z2qZ/wKewGAqjL5YNvWgCVuiTzeJCF2ijOb/MRG3
pAlohu4XvXF8lYknO6qGTSK8i4lYJ89INVfMiIlMpiw5P6kks1XBdRe4QYCby/mRsStJ+leMyLBP
fZj8MXeGjik3GOuwk6AhoQESA8ie+xp1dYoqLmdKIIb9bDRnY1SOAzqbCiWYdEIT3qjP2Yr927dw
ZOFT66/tcBn66zIFTetZhlOXJw2anxQj6zA/AADT5RxbIf6Dfj4hcSwLD5Kk7+2S/pL1tEVsg0dx
r0oT71rLI05ackOEH1e/gpn9u4G8siPS6Grunaj8ZhKszIfe/SawbixmABXb5KSMcmVY0PPU/Y36
N6ZbY0RP9AFClKhh01zrOhgG/yysF5HBya5Tr+/CogpbIul6Nx8JZsa+Ynw0XefX674PxsNLb4H4
oIkkuVMb8MJeo8LtLaoAPhLxGRWsJLyaMQaUUEMY3r5Xw0WdPDFzCtUTlQD7QSFch/xVjy4GEW9j
CEy1xi+G6W4KytxgpTBXdvUFA9LL2vvSdp5bF8cljzTjK/44piCrhjwPG/J2NJbcc7v5koV40jUT
VyNuUn8flZ0rAYIbeHkSbOG4ogk+woWGGs1PzWdVdpcUB6271n77PkWPnn9Y0wqs0aX2wgTeWcki
vk8GJJzLg7XHWcImHAfTjUS3NZERO3lzkzDOdttFJcshAv3/mRgL0jHU0SFu9rQGce3ksQ1FBbIP
psmbgjwUrVybeAhOwWBaydv2rEEnii4160tBk90J+TAowTa/zeqlNUK8kFXlGYonpVd+hUMfCkrS
nQwlF49p/jVFjPvn0ToIkMXIhbx4xWLtMst0MQjoDv8uMwOOX6N9ztyMxVr2uSHyFksdcB0ZUHZf
86zYQ3lHU1pPp3xx9CoUswDbSVKd+z8RoHzvsLTDS0arR10kAcCj+N1n1FqFkhHGpp0mNnhxR74+
yN3opFCry3GYqVT2UMgqcQALaCCHgN/EUeophrtubiGHyWp3PQCjU3a2SL4ZmEGE/dLe1mBW7yJI
5oQab8EIEyjCedmhByeiN27/ebkVSxphRdQuPmm1Peyl46dquVcVoR2g1HcVDoePr90ULzsK2h+s
XXAQNOGM0Vv5B9qddwvbmpU4DGWZxczGosg9DHd6bektNu+z/sfKHLoc5/FCgQ1pzGQyDmJ1riq6
dHmpxTGEhBqLnbBdC7/a7G10EF9BLK2+ORyb7SF0gULmsD6epcqVllBFuTtiZ3nCbUcH6MkYHSRf
8XblIombX4X9pp1fp+RLl+9R+0ax46JxUPhTHDAppbotjR8o19rmIms2yuskDvjpAPIkKc982NBm
RchTCSh7ndfXlLueSGkFLaqdFieUIRGeL74d4cmGHoUkzfRzr71njZvOnyYJ3Nxw0DRiyoIWSF0o
Eh23/smXZ6G12QxYLzTiDhKWgLu1E55XLHzKGhqY7YhZbY91yp7sCo2rJs9N/TF3X0R8NLMDABip
d3PxgP8hZXiIgUulLdDy0N5MuINTg0ZDdPIRnd74UoFtTBVJmfKNok30kxoS1nTCrK1VhHh28+Q2
80ueReRslorbQ95MlXlOCajcTpwu2WazULFH6euh/Ccr+auSXznxF/mRlwFBa/y0hGlfnovf8S39
l/PZU6dCDDNvHe/eCMuE+Urhzsw4LlvQjjKXeV9m6VWdsHDVBnKgtZL+FaaHniQVT212nvdKDhuV
jqUeEM0DVqFSNLHAAs2uYJmnej0qZPHHx9q6DO15qK89ocHieaYOcXtm7EPDMqFWiQPgcsKEBB4r
3QYW1eJLNbp8/TXxUMKPwLKzPZOXxVU32K3i8CQhy2G1yAtXHcI5eh6bS2c5A8g6CtI3fFypYuPp
SK1w1S6ZxYDxkCc0vA71BJirUWzOc4DKOSfMLw1T9qgVG8Rlk9FQpLclexEzekn+YZw05f3v29Ds
yrct4Mj9KfTfVXmZNzSvwLSe0p67BdbHQRakmJyrDi/ZRFTlF/ww5oEqOR4X/NTE5NCfS6Nj42Q4
F14VdDuJMPrZfCgytiq/VTyTpAkMhCrwE9J+TURNivhBKU1cGXMdSuYPtgpofhGphL1sCBJCcYWq
+lg6TnfgdMu2UGDSk44ZcvyoSP/PtH/1GKrIE7S/EimFxhKQ9dLS7wO3S33EHl+PQZNk/sOonkXl
mvPadoExnsvtWCwH0fCrgiWcF4Jm6foXzNnoD+oKRuCgSCmKF7xvzG1snpAbloH6A9rX1zeXz5yb
t1FCsBPUfFZ/j5DOs+iRpYxvl4zI7IhulxxzihJqAGGcTqZtpA4ctqjiXAp53EDlVNWumXFnX+iP
OVJypBXAfxQSxPwFPtMjuJDCPx6swxPrD3K8fb5AwGHp6HVtUd2VLLtOmAKQ/YRTvS12m5gLcTNO
MCD68jOa9mB8q2YUruROPcEHGix1Ck9X1t7V3vosxpbZB+GuSLv2CfylT71tdI3ZuacboU/ctmBu
A6O1A6gvIWvlIg4Re2WYc7AL7vqhU3RBaTT/myoLuWK8S6kBpDairEv9a1tg6+4MUKCPmWBPME6C
r1Isi8uHsNf1Y8g4Bv1NvxWAVpQ/bG3rNXRgsSUzF54k08ZKoZNrABS7Y4FP3S+6tfwLXfAIg1Px
vRKU6nUAMIrwM1JkQGQp0tFfILQFS3GDHVr3RXY4EtZ35aDWn9fxW5fOaoMSEQF+XZ8Wwlu3Y5cd
SCqWY5Qqo4dlB68alk6CjWy0gKg9l/hRFCgJQERcZidVPg8LTeSxXSw33CwCktniPkofCEuXb3w9
RLviXKT1oGBPji1X6n5GKoJABVYXW7pe0XFxXbLrbuRKgbEJYXBA8RBMKv3JkN/4OFBIWB8xHeEA
ntJZEW9ChD7tnhYuKVbpRk0woVBsnggicb0PSHopzwxTyS1ReSLvQ1n/oxdHrSWi41haR7M6JhQf
xmeF4zXf6WzoLdyz+j8UPwLl43RZNqcNJ5UU0CCj+5UUWC8zAdgKCdm8/epGyBcFiW5ThoYMvUBs
bwDp2CEdENxsgc1mGLk0pMkrcgjEmkYXFiyJ/BvCgRlbf1lybT5BQLJ6xSkSbiLVUSdC4M32RFI4
yff6N4Gl3Stx7ytCCWgUtbuJgy1iWIBYArEipiO2x+LEQpjnuAETYnbcrMX26ijFeVjDmio+guv7
AC0edZvADBj4eo8RATrKRE+Fh012JiXkfuHHLX/1d955rXYn+PocdhQCj7pxqoefGPdi0YF2QLyQ
KTcmUjP92+hXU7G7wWMAxhtXv/UJrkEYlMO8QGByFsJkEj9CuYBXb1dxIEH0ba2QAFwAQBPaCAdk
615anrqPbnCshsFB/RetCiFjSFLBQcwXk/ZfM2SrQqANBsjrr8QndGHEGfJb8DIAc2mdl5JPDdF9
bLcTZghKz3ZwiwnsCQYLZxf02qSeEIHl5mEBus7CKg81dPPSzVqfTXpV8WXIR52U4I+CakgyDqoM
2GYHdRUtHLW7VbyW65HzGfyG2MIW6ef6tEQAIuRueTO2fmLapYPxbv7lutQRVeAOJCSa1U0n2vqw
t5VTHtLwvNPH62cZWKY/sPQTOjESiYls/1Tq+sNoAHvY3/sjUtR8u+L8QMlhHjryj5ND29strDDP
M3sLJD8BKZgQaBgIUPnAGN4QoxKSl2+uXgYN1kriXopjn/usmV0czI968bIt1BEUkLYh2wpBu8jf
BTzcVBfAZXlsARvTLRc32rcSus9pZU9luTMYlK/wmVP3wpyXCVeZmiPL8rrNFpuLtdoVngWONsPV
JQeeBopCNI+oWSHZdf1Y8F1eGN1jLH5o7sVTxq282Gla3OdYsofdrhk9MXAjuBV7O/nk7jRFinDd
Kb6ALp9MbB7601HnR87hXNkVVE3liYk97K5CBDxX0l2RgjoG9DUSM8XmD06lOj1P5Z+e50K3E6B2
5GtYxHmTYRqF48Kkl9lb7eXgTViMmfWN1eZOEgwHFUAEgokHBw3Tx9byvZMgjebaOcj9syIHRo6M
larFDsYeYbYc6ceG4S8iXMzTcpuPjCeDsOKa+5a+hHMq0BdzQLSCPizB6kaQXH/iykRrlPT8VjJ+
jiAGjN7VynNtm6zSIK2iV4tuIlLtaiNUxB5fVQeJ6pnmiBSwfi7W7CKegOgRL5rUHpILkBYY9Hxj
slOyVNITwyOLkKOj7yStGqUEdeYUQeVuNfixADO6/+0pV3LY9NL4Q2/fOjUsaYwbbJNrDm7AwNXs
0hlhvuqL+jN0rVekf5KF2ruQrAAY95mQBwIeMXqttrXdNHon9YBYVaQZtPhCZxRI5iBQuT5KDYQH
8Jlppl08aHMiCJ8Q3rO2SM3LyKsNTJifO+VynCUcU8KaYb8QyKXGxYkFidApUbuhjARx4mfWz0fk
wbl02jFKEscxFLa8IGDZXK1AXlYGxtlav31Nf3Fsfjei+DL78lc2cnuBUDg6qd8IGmhHE+wl5R/3
sHZYPtEAP6FI5YZXS6elLkNk3zpSHqOrntSEq0CwMpicyLiUPjW6typOU+IdfrTDN+svE+O6g90/
vFOA2KiY5gKzJ8p8OiguJlmZ01++pIrgtXnJVA73Q8wxvwxxQV8Wim9RPI3pEMzJepA2djV1ySub
IMuFPorih2G8RKWHCpMPQUoAbt3qGfgpK8GxHS433oek3PW3doxVhjy5JdwElwjNBzmYXzC+gHIA
SKShjOYJCfPi2fBKfD44jKYfECaZ/X18gkXT/0LHJJoHf9Y9WwFmUfWtvuxPJSXveLl2VyuNqU/T
OxExbumyS9rxl/K8QC8yb9C5hSl5snP9zGwmp/ZKrg4TIeCVQP0DM92BnXIhwAw7wHZUsAz3h9Zd
bpaINPcJdTa0XmcTYBmIsU43Uh87K/5YlnOO2aMs+mIZRGg5DW/k0cYShqsH9wzh4WciF4L6W3C1
Z/4UWS7Gjo3vGSverugbfrNPGAh+RryAWJjgSJXO231Xz9InDPbyGktPz4RQgyPyB7UcEnZW0i1Q
2wL8alsDq9UUHgGg+RG7BST1FvSH8Q8rInDmM1NaGgwv4xsmt5/WzRg1OGr3WjrWfHXCbYpVPrfb
S3UDuyiIgODrhdFdi0/zSffReNjCJZIYT55yJ3WUPyQjIaxtvklbQupmMG08UfIZYi2wq5/1oRCc
8bMbw5Alf26SzRSDxY5oDa7ZfHjk3BrEIImOcS3fVBwPuKgQh7k0wcmnqLEBRs6VOwK2fK6fyXV+
NfmbBIRO0R5xl88V6UuH+mRdjR/rGaFP+i9xjFtqQ3NE/9ftUcknmzYzydNGQ/pT/XYEO0cNAY7K
HsyyRJnDB7El5/4vKhHW9UV1ERo2du72X8Afo7/dclT6ZFV9muuxN7ABHCRvnKh+k0oPd7ibYkRv
Hzx36tuAbsTN79mVuPeMpY+WaIz0T807Vc2Rx8BDTEKJlmXx1i+UTEc+wnf1hmDUOpFTHSD+Qdk5
nrqjVdnABgTLo6nC0o9c4iT/6/dJ16c3/LwK7hPqVyMobvkbeHd0pl4Hl8MTg0mnnRW3+YXbjUkX
ap6mW/LBG3BicnDzc3TjvLUbOz6pN2KAbyl5xU/z3+RHfMUhwCDxPf7FuoR9kvcH91J7x19jp658
otVwN27Nn3X2BBoZdkHtSG7vzGeQl+/sSmGbRyfyuX4d+ZX2rDwI07SjK208t9RLHRAsZ3rm4f7V
ftr1CTb95d5+R+JB45X8vzlKuy3X9VF+E+KO2w0RP5jBh3lCHcfq8Td6L9yBTiTlM3nlbeInw2+s
XQyIKGtuKh2ofLPiOQ0ASMJj46HeO47BcXgVPCG0XvTLGMz8O39e3ejC0M9etKVkvzzjoLvyqbmN
Fz/yi4QMlkvmXtg2hTbH8RIHG15AVBaP7LO9dN5ZuPI2Rnc0Cbflf09Se2kv/YX3ZOR3C89w8ujr
oj/Ra/T6JuoWdp59To7ye+7yERHy0v7FXMEjuDHzcpFrJ2bxiLWZ3BSbl0NXyDF7ATpZ5EPWO8lM
ThqZc4BJHiYynPsmCbTSYf6Kv1hn63X/QZF5y5xL31nNEyPZ7KBm60wCO2cUH8qUm41UCs2C9vFN
bkXMC9GbEoccWVl5Rev0Z0W5gZWc4IUaG689YQpvnnB6CmQB7eZ7AgTA+hjn+TXsUyjlcUoJ78i0
EBpqAbqp8l49I1NB1K3ecB1g68IJVX+sFPi8VfTeAtb0p6Xz8G8s2YnSQuMzfsdSAcM6S/6QPKCE
DWoAuKXp4pBDJKp4DENuuYrEIMCH7QMzJ2qNN9Z9dtfN8hNCiYwn7YWEG4z1pvxmrWjjqxiJj2Ts
hplSCWfmTB243kg6tFy0f+b/cXQeO45z6ZZ9lUbPiaY3jYseSCJFkZJCNtyECJNB7z2fvhf/SeHi
VmVmhESe85m91/4eFHV00iYnkwOiLsCI+SAoyVsrbQEu4whIwWuQFHuDuOhafuqjN7KLQ4/mYxP8
4YxFaou46IQw1sUU6IItcXG3+/NZfo0+xq/yNn41R8c8zdf8jcUC+Wrjet1vsn8axu1wNfqsyWls
8JisQsxwSNPVylN3zB6i172P3S30W/Bet+gRHfVbcUqR2rVCCXWAOZ4ZP8pRyV1ZGu9d378raanb
UcxmMq6FexUS3hVz3n50d1hoHHHNI/XRRnGqTTu25xxlouKaCDRRqi6oiP2OMu+g/Cy/lmFH++o4
nleNwBqAHjxYgXOAgbRBBlffdpzQ3Q+lcm9sWo+giRdMRuAsjO/c44R4FYIX5GWJhfNh02Fos80P
PKl7ZHK36V0iZBzLWczAeGu97OLX4HOebawgK/oEfd1CE3vIHtWxwOiPu3be9d/ocT7nv+nYM1Hf
YBepXjDubxaJGFRCcHcMp9GLRc9or7xYLsl4YeUJyO//AdB7q93uPTrWmgwNxgQoM3wQrsUiXd7w
Zn75TBtwnWFO/gpOrYcXAoemW97VI1Csw1wHO2yRZ/nfcJAcUou+x7fiJL4h7f4JVRMTNw9Sri/3
mJkI6R74mYsIQNAyMaCJ+ZaDCbaGJIHNxNikNiT+RdnPUEWVE+mYDks9Dc9BXaO+b1OiP59mLpwq
vZWcMBbfmFOl0rOrP2vzoy0JguQM2CYSezgbOerIK0Prxb8BWQWp955vlGFPoW2nxo6JSv0pLHzS
22R2IHnLqaetU41zUuPJRoqNNg66qGdET7Do7NmUGCn/S89ZS3YIFiBzx2I7RYEYkeG2ZevCAyv6
Iz4f4k0tB8qyaTNCG4h8BGRYHJkwgtqVRL+illDhzPmoNSY2ZRkrsTmPqjMvdCe818w5y7Kw3ETy
oTGBU7W4TqTW+mrweuDyVZSdVcloNeghykjBSoVyNZBGr9K0NyqhsbxgjBp4OIwtJZc6c0tuh8mr
+4ss2ezTOTpxZTHYRL064VSam7+oKb5n9GbUc/Oij2eKN6ASOH4uWDDREAEFJ9fpauSfrD+a+S4q
j1B9FMN+4hdfMImJbrmOEamy7ZyQWJu5Dh4tHYNYcgx1X4Ke3Gk3Pmo8LetAoXqNUyCVd3QnVbgX
cAfRGlnTfVrOzIaC8tIuJ3otDW6Kth0SPqt9ydFJ0hHMax7x9fpnEBBzXgduSjWZv1mjN2DOUNkk
UO6du9EWdTqnTfuygMQpt63lzEg2lhvPSbWjFxxIEuUI49z/wU4TKMdKdzBU6OoxzY9CdMDePcQu
wkLGRopxVBkq9SeWnwL2UEYDWuG0mCxr7g47gLC5Jsbawdb6rd/Kt4hYMnUXBrtwRYCh4GfN+RJq
9IfDgYFfz4MhcGJwdMiuKLsyMoFepZp9oRHSQRtoJ5BgeOO8jCBrWPWrzGNHROVFlZ+h9RCtD5P6
afbSGIHIBg4vQYwc8x+K8qYk5x5LalEe6VRZ4lLEW4K74E3TznPvW9MpEI8SIV3rrh5kltOq7rN/
CYmsQaggXpFsApCamexBnAWQDJwHmhXrCA0TCOMIyC+Y2jiZD7l2YZv117eHuj0Vqjdkh0xBJb4n
La5+tCYWxBdL+Ujqi6D7U7EHOtvkdgFGMD2lPHiEoYMRZPP3AxQgwav3FuPI4xFk8mzc+WTTBCLa
cRmuXFzRb6Pc2fjCi5SfWnKJzWs9sHpwtfR7Gh5GzGDy0ndnk0I4/CVvw+gfZMSwHqfdTlUX8vWQ
+iIbfgL7qF9pi2YSn4+1fBZy9pKuwll8Dn+Rfq49804NdyZDQfBY1vSiCMe4erTFSwqApL1Z1XaN
7mb+HIL6+s/amVxYJPJ4Yibd4HmvKg8Ow/omO+EEQMwHmNWV/iRcapgxJAoemKkuKBjY0GkoxQBx
uxyH+lt3YqRrnNSXHMOd+a8Ncee+yuVJgBWEvi3fA8U1CugH+5SkFemoicyhdyNZNoCnvLhw2xkR
ntNqPh2/JgOngHlZEY5zDM8tQSbpembh9ucgo1WjsCu3tVNXL3w9EnM2w0cw25kEyPv64qiL05zN
YY1Bm7kEnMwud80p+iddxPSUxOe+eO3jg9k9dQhoPK6lx8dNvo45HQP9mj2zwUbCY55rfEtrQBuk
3TXoj5CF3AmYMtnTSfjgrRmH1674on9oAJ1BnlqDVjfdieX5GaxCjW998glp/0urDUlGlQ7mBs0q
+Uo8NGn1Un2Z5gF8kPk+HvI7fJnzzFnMifWun0obcOCGFm8Dr+FMelyk/0eVZtr4O9+nZ0u/Wu4M
Eh+21X7ifAWiHDoDJRztK++uYmNkM5jsAmsbbSOFZwy5dJOnKEE3a5bTgupqTk95q5eOSu5MOxOF
BdMDr/G2fczoiJCRMF/lmi/GTe1qu4lvFmgTxeEN4Zyn0L9S/CL5hcALhl2+iELEqNAak90yKr/Z
Sa8FwZZK2JqKeO44jQnSa21GAxl+BeU2Ne9Lde2RqAr0lPTrhBeCOkIasrgFkwTtJ5aveH5q+q4N
E0DmQw0dLQphLHokVoOm3rKwRM5D9cgMasUiRNvhvSEUSd7KAaUhryXDqHEVpVPuMiPOEIeqTq5i
VUKBYwPfyuNTXp8ta49wmyEktbdAxi8vOWjPPQBStYRc5qkQYpiUN3vseKxfcxdVxPwHeBBlA5oF
Q7pIM36l1blnfq3UgZeF5gx5ogN4T6WK97hafVkDse6UAIuC1TfA4GFH5Zcw4UPkRtEIo9uVVmqs
RjGch2APvOCqyJhAqWman3nYMd0WXCYQgeqwtEJNy3/ye1BBU7e3X3q+Uz3WjGfjPrzzq7P2KmBl
EqGLxBmR7dH4VT4QjsGO3YjddlS30jO6pvfkpBxImkWczfFOM0W7iyF2gxe9GK9ihaTohdO9NYjP
OdNyN9M+AvYAxAXCzGWUbBYXKgrSwK9RYls76aL8Z3GnB6sYUyIy34TvMeFgqq+bmwBFEf0R85dP
FEjjYXnK3+ld5i3a1y/EYQqccOSlrjGg6je34Gk6l5fsJvzxmNWHlKYevx6PRefywvM3LEjSJscq
ESZtSRq2ZIdyzCiZSYGH3E3hfX5LC1T2254L6Y2anAvETVlx3co3DYI089nS47ddd3mQ7QYWiqvz
3hjR1P1TCOSmR+WHK9dr3JWRZEIyDLbMZdX/KnxEmtyUQuLzjwgfzWgjOlf9Jy4Xtdvck08aA+EA
tFn97v6t8cOfOBht7Ix37njldbhOX9T2M8mgf4R+3sCfSuaOt7nELAxn6FBU/FMMl1CQOG3nCyGQ
ILCqdoGXGeJjuhsHh5+8+OTvv3b/yCriDOKXjN8C2ESkLyB6rQ/x4tKBjgZr9ePMsprCI8FQzUCF
/6jeix/tLl6LH4pM5m9rh/uHX5DRN4VK62mHaN+y7Fv/5mg8RP3KLEiefFIjEkAQe9ZO+OX9Qggk
EWK7RSjLOUIFi8qcJp5GaH22IEUAO0ArFewMAzojM2O+HFevwfnaCdUM/x/amN/cj47jNX2VfhLM
6leea4SCmobqwQ4NWCQba1M9GJvp0J7h+1B+oQNkDbLheYcCmlSIEH8pLylc+YHYQdMvswHfAV8m
VJns5TU+eThh3gEp9F2TxA0pE1aDRpOy5fQVsXhxsv7WzPG4akxQudQ0QAcfJg55+tN9/KbBg0Mp
+iJXjOrPGKyV3pZ4rEhQ5IdB2fQjfjbhjTeTj9E8ha/yebnwt9h4sez5kJ2zW3TrmBbOTrUjFxIF
tx1iSYSLhjWQlU2zA3WGsyS7FV7xz0IRsNGearQzItr4M5dnpa3EzIgLEdEntCbalR/mmTrit3X1
ZpMwngGmbPaNSXblJvhenyP4mpShCEgwv0bI0zyle5GS8zTthct4T3zoRmDXyvdecLC5G3+TuWtg
df7jTeRBK4XtdOLIyGcfiwQXQ1Rf8P5bMkmwbgz/g8xInhie2370p+hfJzmtywZeidGd2qPhpAz4
BCwTJ05AtfqRV6DcBm8ecwDlJ2qui1OF2FqEC7vvVRINeBiPMhdxvS9U9i1YfK594DMVCDqHHZZM
Dh05Z+a+Nhgr47wGteQg3LLYOBYwRbekFKOyt/6ick/fB1xnY76VbBdRIXTZPiuLHYk/ZMDRMC+E
uDS4MpEEHTToByhOuHgzYFrQin2BoQyJX+kvEUiEGpMKwiOsMgnJ3Vl2B+M1BtLOOwWsq3dS5ZD3
/6SWupmZ6Z4sloEdesC/tZd4eMRd/UGL/xMx9uNeUzcMpvXiUI+vTUp1sNVNJ9T2uXroyKPmFAPl
Oti84RlpUjBPPpg16CizYly56GGOQenx3/B3h1xbMs2FLQNAHg+N+tZGH3qw/ctLV8WAYjlUn4H5
KJebGfgz3Pxkr6JU6p1S90Ldm1vS7nwj8ev8pOqntDwwaeBrn2Q+00PZbYPBycJD0GP92xDgXYN3
ewWBDIdPSDwCr4xiBw0BjjsoN5CpCKXYlzBdECUQM3QDgCF2JT4hsihr3lRCDI5UqdShVropXsuP
5bn892GweoHMNsNUEdYbagK4wGUdgalggI3chbX+msOeClR76JePsnhMLHt9RgEooyCC0jiAHNku
xtn4R94evUZaekbvItyuKcvzm6Wcg6rZ7Aoe+exU0dV2LyMpAqkfmDgoXYNOEwl3ZYcKYjOH9g+B
Cf0zCAb0wxOzqCuGpabGasgQYIe8XUZXRx0CA0XfWUwGug2FPEOhX1x4bAhaw4kDH4MqT0u8IIF1
s300exHS18nriKum04NLseZP7lSQZ6kdKG43uJaABOiQDCecv1L8Y3LjBDn7ZHzHNl8f8wGz3EWl
gx+3Vvc8JFww/EXsa8YBHc2G82Hs9iTcspQqQ9tkBUHnCXICIkzpMvBm67Q0uL4O7DM4P4GzUFj2
MqQdBh5vurCD7Sct+2zZB5ZjlDcZ0RMvCCgNgdnTbrLsHkRweqax6/szki8VWDsseMHnOeezFyek
FHBnrsRFymhPE7/CXVCiP0cK99IIe5INSwwC0o66b4ifQniTGhoS/mY6XJgrdPHYNQ7IdkoV04Sn
0If2Z4MmEWk48E4KK2D/+Z4hOmt2XsC1/ICG/V83RvmjsxsCliDTpexZ4GYc9HxiyT4eHF725kQl
Is1eW3k01vS8GWKY1Ofz1xnsRRFG+qsGo1w/5fpLNV+BUxNx3pqbsWJwcOwgOZZui1i9PMbmIxuA
dh9DCpu1pLBjXjE65aU4VvGlNB1u3Br/FXw7gWe+PMmzy8xsiNj4eB00i+KZE7sR+wlijtBbiIHo
di1HiPlIrUci86hey572/K0WOOF9ETRgAH6l82fDE/SLMJOSsCX5Ry69NDs1uC5ZFBjQZy85nWcM
3WsFSoPT3fEhWheu8UjbJdm5mB+Kvs3l8G+Sld+AV6ALEcj0zOMmkaeBD4L3kvmZdR2BRMzY32Tc
je+yflJD0H/mUZuuIjyEiMvcFsXdgkrxJ8UAby8x808z6a9yiXTTVImf1e2EtyRzkTWxsFcZ+jOT
jOGpuPp/QynEBOO4K2YHry3iAxUJx2xboT0XPmvRQPKE5Mj0hTJpdubSxwOU9Z6CY4gquLUTRjm6
24DNb0mBQCeF34Hg9z1PF/okPn520DIWZcNNGM7nfAIg9hhWH2HkLJEdyTvm2AZtj7nDbpCWf/g/
+sK3UgQoWwQTDN6jHqy3fLdEkvxsUjuF2JaHHTQDIuG60C7/FKx/4IVYoarrnxVXcyBVj83qzSic
35IMGfq0gnVN6xfaRVfRpmwNvPwZR9VBMclHYLzT0BSfp/IUEvnRxL7J4FsqT+R8dR98x2p2MqCe
2CWgwMSuQneFT+HNI+whYQqzZ8cJlpXSZad8GAe2MNGpfmMN6nZPDoecna49PEX6y2liZLKhBGcD
gXpknEBCL9jICNM6Ti02vq5Su/2yhJ9KE3rFnmkhOYj8g6j1qZqC8+jmL/cceRe7S86WZUuBbkIk
e8iO6Qxn1Z+eE5IizrhnFNJ6hoeeZRl5LfQjTMfk6KONnfab68oiImU+Cjv0FNYjzE8ZVk1IH7tB
v+SIgVApfsLwoIV46z5VZNobMm57mwkYMN2fjp0C4/rPCWiQx09h6RvoUw6dBxzlypWBx/FWgedw
cBlCKRUHNJiOSjfCX6CSCOFxleEq33OdmVBsARXvuHPKzqtAJwmXmYcDzRoKFHPZSZlXY4ZtMPKi
UMIYB0zisnTO2LCq3fBb0hAk9X+tBMExfGzZmaqhivEh7qx/WbFrYFylrtI4HSORETXjM+gJsmW2
taZMx7235qqmwPMKgeqN+rKc8dU26nlB/RwgwbD+6URybfK59pZF9bWh9GEWHNtQ+AmSDpVHa2uS
4QTl8IsGtzqoevwZJ9brb6xwLLzIKmGQz354tfoTVQDefCKWWN6aQEEAU5dsueOXhYgDnDaD5NfQ
DYxVmkaTl8d4qyjoSJcnPMOTSbSBTVO63GWyhhLya0l+6wUZ2N6gEdPujRpup+lRpJSsZ5XjJN02
55kaXtzL8tloSD+/EPNEohI/M1Ry6kqJdBJi5Ra2HhzIjg7PgG8of1pI9WuE/MfQIFENdjjTLmqC
aLPOaRDhqTurPyBIFKUveCRDAPuxuwj9QWFwkW9mWlzlwC+McUEaDgWbjYjylCEHUVEoVveA21Gh
smRIt6XAYMWJ9UOqMXc6aYC+EBMIvNFrG0Hht+pA8ZGuyIGDajpELo9ub3ji/BuUbh3i0b9m1lGG
3dPuG5apsTvEHkdjBOqp8di7jgyZX0aQLXjm+LimNUGCOQ6pKxgKISG5ckRySOd15VmsHiZz/OJ1
Jhqt8XE0lKGL+7QGWHxc/jWK07MOlYWdEZ/icR0dN9NjEeUjBBLyaYHSUxZQ69hVfG7jx1jfzeE1
BsiOTiorj4y+5PzQqZcR/KmA13U6CvFPrZIexeD0qECxxZAl3trskRXfMXI5JqkHSuuKLbp20K1r
3b114DzGy0B+wuJVzVZjgxmc0+ApMmPFHIHB/6ds7LF/M+X4lprjSWq6t0kAhNiETKhpHiOc5Akf
/m8mVtGO2RugEzIjFDcn50aQfGxcHGsCWNdtz35o2uUBBDvNJr182rd3bl0iABfrFuVfE0AMjOE0
bx05ePy4xNWQr7IcRRWj6yGvXXF5ZckzTKcI9BOintxX1/A6ZrTs8oxNeo/fqZLkyNY1m5MkbVF/
rNx7iAZMXF6SRKOzgxq9FBrcrHuY5q86yVkZ4XjLNEKYzz+EGDVsrZquYoGP0TL877SCbfEW5hFV
Y9BwICjCuDOm9aYP0d6otDSCikykYffIs5S/V+YxZz5UMXHkNJ2cuX5nmck63c1e6b1+UHrO/cUK
vWnfnOPfUkDtYg90UwALfQMZjUZljQKjIQbFawBUiqm6SZDQTdVvP91reJLIYQlFy2wLHQKWVAjt
bWhzBgZkJRh+lLuiRnrKh4X2fQ20M5Z518GRYWOOjo4LVnLwhKDyRSxckPJECSC4SLNIm5EfSfqG
n5ACHzK3nr9oyENZbbnL9KzVV7ESeOldA/zRcCsQOaTVCm/1BKbNCM6QKHWvGjiWIt4tEMB5y0P9
FgcvZf0gq9uQvDI9ZvHJBKRBEHxT7gn9slj3cfUj6MWHLfCTMlYW9sZkVwuBcgf5Icf7OLgJ+aHm
Ah9/1BaAInUhza40/E7GNaY+1UgJWm6N9lnTv07eClkIN/oxPejrR1CBmpkBmwD6o+nO1gCK6jYl
p5R92bE9TjlaJTeV/5jjaFBZA5j0/oTDgBeQPXZ21ObNDDaXHyzeQynnqSp65IFE9xGr2NiVfp7H
SwcTJ/M1VFd29mcqdohklYY/FT4hBMZvCfNRQNA57HmWpRQhiV3XBDPRHfTxJerOJHlYja8pL2qJ
7kiZH0Mn3iVl1Pd1zDs2S+SqVOFblrMm7DzLzF9qIMMUj0C5mSGQ/IZuGWFa4xZARj+S05XhD2On
FZOXnpnSLHeWVbG8NXRWnXZrAatHt4aJz83zl8p861Ygz75vvMyCc2eLMSQ3qFmkQjIsol/wuFrn
DFLEhsVNG95GHQHnRrlq3niY7zOSsmwfBk732f6GvwCPR1h3EQONI1bGoGdmy1KBycxnBsnCdC28
u+VegGO1HWldPE7C3TZ0lI/pwtCrYlgds/851cljGDgov7rQY6caU74Wh/jOco0UN3YtNJwYjYtj
rLhchNJwjXmQejq+zYRcEM2xBV17W1REjZ05iNBlUeEyc4wZsTNbqvhId0p5wpBVIAH8YZjKCWSs
yTwM2xy6JR2Sw2/d2CEGH0SUsLtw/JJsrZyTyWNtigGe4XuOnRL4Rne3oHHpe5nbYEFqd9Wx0ejS
Pu6W11klP2GEXSIHHwxiTMqEDkiJhQhr7IYPcYL42amMnmZ5ZFmVgTg3m+Ip1ZTzktjBX0N3zxiT
We5pWmw2SAxuyg9r2Zp4IKZdMrtafSwr2mmCaHBg+KK111uXz32+d4gGLSKU9nN2/ArrFw1X1ezX
uPgy5K42CS4xc/DqYhX7kRUpeiTuPPRt3IIRhj5mIx9K+p5151G+dzqVzprA0Ks73jLeDJ3JfUXP
c+oAB/FMa6SMI/HFYHJdvlvTJl8nP6XTlTMGZzeZNzArW1aMy/oiIFSTVD824QMw5vJSmbJ8q1Rr
1mKH/w7SBwhOpI6pZyLrMPdyxxQZu/eWo8ab0MYYrlZeQsTzBHaLqI5Zem/5YwQsFMWFKMmCHFHN
W1pCgR9566VEU0H4eZnyPdGOAhsbnTNtL8mHikp7OQUmPDJvwOChoeq3S3mNgeF81p4CWi8+5wI2
Jx3luokTFFfRkP8y+gSgK1OMn2SBhkXBsy1tc+lSL05Un1l1AhyC35kc4pTN/r3Mnf7XQM+HU2+g
nN5JiG6DUweHLzgra8r4IZh8M4IWhhdky6lr0IQmx6ClcjyJgUfeoyZ6JdALoFDDqeY2KTAjnMkQ
IlgNHlJleIuGO55vbmcRNtB/kHsq/kQwplrA/15lMDhkUODI7Ipyp8BAz16IhwdlCNITyW0qH8Ui
SzmWcfnFQnjMIL91FW4ynmeeEUlxylT70DsaD3MUgRHXKuoP0/JCCZP2FJix3Ub8ldMzqtnCbvCH
j0wvZ0LWXW3eD58SOEqizjOblEUbAznrYfYU3O4UePAqqYnAPQrzviO/ETUOOg94RTES0S3TVvKC
QLu3FpxNkEkcefKcARXveZHzi5lp0r4O2YskAxbDQWjP4oLSKltShk4rOTSLgm+1A2cYBZjXNDok
9EcwTjNa3Wost30T8L2DeVxa8c8oZyfJLNSCg/6npEJB8oGKWAzDSkkcttNU506u3kBk4o1oNYyE
FDxxN7eQbdt/1TgsLNCgXafDLDix3EFlav1GZhQaMPNh7evpGjEZryUKXZ1jatd1HRYD9M38xrKE
34Q3r9SPCqwF1mY8e/qCV7sSbYt4vhkhRKXyfAHoL2umRwLZDKcRw+XS4jDociE9di2iq6gcWY5D
SZkH3xqIU87EfyaBS9DA4vhG1ZQQ4yxrr6lyycvPpnuybTIxvD1KkhC06FQ0P738qo6sG+tTHZyM
2Sb8g6hP8kpBkGj6I1XuggUnm1G26BvEsbQ7iVElh3l3E+iI5OpD1G/jeC/xPVL9jf1htG5V9cp7
Ius8nfv0qIY3WWLgt5oneow6ONWT7ySGPcwrNgse372q3/SC/VjwpQImBDqsPFS4cq3CUNMdzael
+dNyIIqqK8CXvpKsK/cgJnyVIcVkCLHPgoQmJKLBqMf3pNqbhKn8VQkp6NugIWFOeijtccCEVfxy
b0eIkkIMzoFlM4JmhrFtQg1RnexxeiJ2+jcRYRWb4XdXWRZ/wQjJoZG/BonWJMghyptQHOkxR8b2
eQPUr6d5DXO5Zfj3TdtLEhbEGjn8HQWwi7MCQqmjH40JpdBT/ngSJcj5KJVSC/W0LEIiIYIhLWEm
BAIFhxz5xvJZ5lD20SQSaszgQ/8EpTk3rmxQSKeLpe3m8T4Rt0BOshVXDFT0by3kHKoyRCmRRQik
jNP/u7WeFC3LeRAfFRIKMfiLqfOl8VdObGgTSvQ2JhfRepUIdW3JLIsufMdZexOsi9ZgFzlXzZ0D
nkCxMvJaUD6oHPu6X9HrtLl6TevhmQZ36uA3iPdC9nXmh0D1A4BHHp2kNmkcNMLCLCL6YhkNhz/A
f+l47KkA/1mFwL8rQgkSVg8FC1IDNstZLJ/MrLuZmvSaIGcZr40MGlokslGHycW+qeouOd6h6bMB
lsHxP+DJgF/0PuL5pYePQ1BJ47VN9qlyjqOfKLiY3C1S+VsLuDrOguKYJI1Ev7F2VtDVjiX/80ff
fBKYW4nf8hr6orANF2BrooPQze+BEn7Gbe0U6I0L8VGzpcq7D+YYdfXQakceiadZOoB6dqpdCuUp
8ubG0R+OqtLMmw07+rgs3iKp693GZCEYRezBBcgrwfwWaMIpbCfgq+3Lx/LX1a9VgpiIA7XC+qDJ
H7VBrQPwSPjBccCKMyAwovEF/TEbDPt3cNt0KI6R+Mwl/TI1Kcfrqf0Y5/NQnZfqH32RwmsAIIHh
DKvuKN/3476ruAmdJHmMw6NeBlwTf1lBSkniF40vIw+02i8rPxfABtTTSF3Q5KTBG5uAhSSu6oqA
aM7T5NRpnhQ/5Eta3Cqlc3v+3jVKfli+4VFaer/RpC+9f1EA1xhIHN4j+cuS3XT0ivbYA/NrfOAK
EVop1ha95Jv8+ayeyCDp2MhA7MuWTWV85MiJIHKqQOlHdhbPII2fcX2djfCukzCrPfL0NkknKb+3
MtPnrzh4pgjMuvC9YN0HE6x7RHwPiFOWz+IcIghMXCK0l3P6qLAej/yD6hH90QrXznHyNAfJk/on
rwOfmwxdGWzOHH5BkDL6W6N4U3xH11FVZLFuizPbN918DjCX0BznFfUDo1RnxTlZtzz9puRCtkvx
0nF4Juk9K3/SII5ABmeeUYxEoglghhXeZLa9bJ15HuE6mtIlKu6LdMpDn146hwKnsB7J1qkcK6A5
kLcd72PQ+oJ26Sm0OEsn4S5VfoaCe2LXhsoUu2N1ilBO69VJjZ/qSB2ykTRPI/ILab3iZsXBjL9J
OVXzI+ns2oq2PUxbWp4s38u/8XjK2rdCeymwx2uswluf4oADPu3eZwk9TS+z8O8HaAABtDryL5S/
Cnl7D6ORr0hWbsK/MLSxWIv+RocEmJgPgy97HL1whNA5I5vhKi0+8uRTB42dMlxm+XNM6NSHt1m5
yYWj1b6G0E27yD125mQvxC+mfNcK3HW10+Yf03zoKHy6/qmYb1n/pYtOGkObfnLRxW19kEiBqAKG
RkNzy819mY2rLbdCCSpF4tYEoFkHtiUTCCJGZrhN6mfUgxyICgZcbQEhxCyke6RYt1SCCScKfENy
YXlCjOZsEEHpGB9SM3GIFdjG5O7QRZbi5ZZK3SN2753ujKFPAa+Az83vafyVKddp+pKzY4pLzKB1
HsGbgoXJ5QvNojR/lpgLG0f75Nxqyp8+Zs8PXBhmmXoUq0NnXHT9JDQac9QrdwlKi8i1mmeKxkni
2AnEW9I8BwwGavZoIpBnOyVzQ/WYUY8fw5YdJXqIYsezwBCwqbaN/GARWCo/qnCdo0vzXRtOyB4I
UD4LvT2JiKW2g0rS6WDu3qVlZskrYVV+s+Zvqb6nDSCu8UczPtIRDYzDmLC33EI+xd1DDdZBQ5nc
uvC06H4FaU7c62zY2NRzW1avBgxCLX9Tg0M++Ep97CHZV//G7HNezkb9mrbQeb+LwjOWPXWXkTHf
ALMA8AZI4V/PfrrPGIshb6Al7tn56G6PRzByCJA0jHPCOt2cLpxwBLEh/VX+wvzY806nnDtI7VHz
sNes+M75MUokEtSONGJEhx+78StF2S17smqTvBgELrR/kl9Ter2QTjmoPzX5hXRDEyi9fqmULzSN
VuHx6hvFvwgMX3DpcvQSbg2CGvxMlvB/HZd9HXjRd1oRlyiL1EVtbKvCSW4owYgHj76G5qc1KLGM
9yHf5c0pVo9acA/U3y7/MzDMJ2+i+UzQ6jaU2Ctt7xAyqyaOK/e0QocycA1AneMUZhIhINzoj/wO
jJ+E9ljij8uwE9QLcmXG8mMuu01p6U6vg+cUhhgNpnz871Eec5ZvGdVMSLqr0VxoWyLxNE1wBzU0
HnpwA7efVT4T4pamQvAkAu2YlenIXoSGXOHggx320jzH8jQG+64Goo5YhCQkChzyQ2BnLMc0fSnC
P0m9i/kVeWnC3UkGicVXDCj7bwRYE10ZNZttDdzyoh8nmSPIy5Lr0AKh1765QOL69Ga1TH36iH7e
lAOqJNoA1nqzh1ZVNt32yN2LKNOkiNcaRhLCX08K51gdzOpDxq1HioNtpasHyA3KF2l66tAV23av
TB/Nsme32mrPVngwNy8pazkjmp00v2gCPoNoYEN9FdVbrPwL1S3/5SidReR4xY5fpg59EZAwlNuB
WTwAFMT5dj3CCLs0IyFi2CLJeGGU0hAQyBnxX5M8la/ZAmXqvQThWF7yg9y+c9JtrMU1rLOBaihE
Ei+dl9rhIdbHe6j9DLjJRpOwzO2k7+LRU5VLqZwj9qCo3ZIe5rYI9m2r1mvqqICzU7hk2RthgiY6
luASArFLjN1QooH1EJsWwqWP0QzAAFG8MXcSyaVDtL74IRtdgKThIx4VTWjh0WYEk1+jceiHS5sY
HoCSVZgAQBFpzq5jYDeey+gMY9RKsB7fsAFW6etQcf1q5wyLXbwMTJE/qv5lXndCbJW6Qy4SRgo9
8lCEyNx2CYQB5gr4KBqY2VuxeKi1rU8XNbhSIRXKu8xiTD8PwCL++G74QDPZG5Rrwkzw3zJ/LA0v
WU+dWZxknHX4fyIvTFlpHnNOMrwDqfZZpZfaRCAC/4OaG8bK4iUL49/rLP4M5B64c03IJrrFdYIm
W25mbLtrvhxntPakGmGz77Yq0VH0ufysaYVtF6jSkceeCc6AKYl8qcWeBnYYm6y+yTkF5GtT96Bf
4ncGLxICUL6E8YtGN1I+WAAy3jQZp9VbfiVBc/jTpXGbsVW8typRFfuFOKaYVAR7A3g37ggEYyOO
MP9//6//8//+52f6v+G/8lJmc1j+f/bOrDly3NrzX6Wjn4c9AAgSZMT4RowyU5nal9rrhaGqUnHf
d376+bHc15ayNdK179NETNjucHWqhAQJHOCc81+K34o+p3BSdO3fftfi99+qv//rsx9/+91xHWW0
b2vXaC201Mbm8+8P93ER8tPyf3im8+ypmTFuS08rD82AzfwT2okHbirDCwe7QQT7TtElSQsY8xLx
tmZG8vaEqr/EL1mDU7ilCbVEB+3ctJg5FJ+red/+EusQ8c0A7F1s7ALtyDe+uXKefXNPerYQnkLm
XGjX18q4z795MDpjagIa/mlU1wjsre7hTn/nO6tOymDRdwBZEkQhanKDcxlYLbCnRdqfBQ4Vpd0E
30bfptMwLqT9jW+BRULEyhfdvWGCfdLcDKlnbjtXA81DfH7r2aG/b4fg5vU3oMzzefDYXXINqR1b
Cse4rnc0Dw8DlCrHOamJIHaLCkmvWAOEUVE+3I4GHlHYgidQWanvasr9ohlveztvr3xlrOvaC3xu
edW3Op2s68g7dehBXGZu/C7xvPncb0Ouqbao4ZsMI6AP/+DJ0Xpn3CK4ljN6gEnUmTdejbN+5X8u
Km+dkvJ9W9nKOK6xXf18SiNVpaB0fZSuXfA2ve3eN7k7AAzW8UUYZOKTCPV+tKf+Xd1iL1aE/XLt
Re1dNTfZYzzWaBQYgKB5eh2JE3uS9MkaZyXQpdm4U3HyoTbZOzfr/Mtf/1h66V5G90WL8mM26eEm
iCZr23ZjyN0Ch7u6rKgNGiDuw4A46JjH0H7aqT2UVYv9Zt7dNgJUuIbZtl3KHkGILoHBZ+izOdac
fawMa2fQ4JqGeOIm2lcXib1C3CWF4ywKJ/xm+KMpSkEVLzv3h4xOTG57ZzlMmF9/yhxsz34tnP/5
bO+2v/by95KZx2HUHf3xP96XOf/9X+vf+cfPPP8b/3EVf2/KtvzZvfpT+8fy+iF/bI9/6NlvZvQ/
v932oXt49odd0VEgu+sfm/n+se2z7j9j0PqT/9UPf3v89Vvez9Xj337HY7Ho1t8Wkjf//udHa8xi
//wjwq2//c+P1q//t9//d5M/FvHD0c8/PrQdsc/9AwKULTwthavX/fb7b+Pjr0/sP7Q2juPbDvvP
56PffyvKpov4S/IPW0jio+c7DtKzUv3+W1v260e298e61D3hCa21bTv+7/856z8j799f18uR2HMZ
/smuMcIVrtRCad94xvFd72jXNG7bzZbpf/URYjY9LVrHa6jJaJpX3jSW5AFe86PrEm5pVpHAdZV+
/LmsrPzGLWdgZmk1LnfTDIK/iFV4U9dxh7L5DNCoijUHWDWOZ7WTqNuoAftdFmgj0+GlWJFXmCSn
iZtfVU4V3rWBVd7EZi24icGdvoYCJyqKv4l3qHpKAPMQVqeW29s/Xe6DZ4PB+izsRINmKc3xrF4L
QXUU3TthhSZpNUBIt5AvlMGMwymF3/zSdYYrHSTRqcwXeheFBRq3l7nBFKqND5NwAK1WSG2GY66h
Vo0Ul2rnuynasKSLnSp05jrxGSMYqEIeRlYdnR/6e0VF8dx1kVArkXwLAKZ28AmpgWIvuVgjLQhj
dUxXduM3Xar2MHX+CBvBm/LbnvmgxBh14c1cDABdY28CubcMFGY8DRu3aaefeU+fwvaRGfNq2pFN
EeQ7S43NVcVyuh3m2T7XPmCqesC1I+za9tbqgua6UQ5KD3HGcwpaxyDZInvA95nlIlm0oHE6rpaq
OpjvPYfcLRT5hJFYSrUmcEONplXWfg2rxbpMlYFdU/q7tPbqbxlCvYjH9ho3BpvqMQwNkX1w+qiC
CgTBkaYUEhsmjj4MjVdfOSHya7Opwdup+RudrPHK09jhDFOLa7JEJdCqOhCKDmVTquTukiEM3SNv
IQpTX8UO0Os8UO2HPkbpfAwxDjPGKT6ljvJvsy5AeAWZ+m7fWNAQ/MhpvhrLJEBh+BcgyZfuZiqH
BRSbgl0rOxrgGo3XD9IK5E1a1IaLIiUPeq5LD2JxnCS1PinpT0WVd9N67XKB2Gtxb3RIB93MHrWG
1K8h3MdjGG+iaDDAgSx84rjoxBDTwS/4bew+6EhB2AlWodtacw9ufO7WfVVTn04HmkFA2BefpiRk
5p1vN/aDCZ3kU+z6s79lizTf5Qycbk5SZMttSeqmu0wcilyBOnMdzGcTXXbgCpnW4oGRH4SwOJhm
LlV2QC06TmLnKvHq8XZSw/K9tWmTxNnUny0ABr8ldUkhpeiC8XTucUmqBop/TS1iGlJzhUMdmhiQ
VXL4sSeFwWWksXP8kp3ep3Og3OFjId3wsnUanme4oP9h9GJO7HwBLV2ViP0UI9pftt1IKrgo+Q1M
k1p7NN3Zy+TeZ6MDyC4sca4MwoA1GdHN7J1oOhg71A+ZAv5onBYKlMvihozhDigLV/5320Y4vXEl
fP5yRE4zoD2dTZ2FFzykUNSSkRabq+xKOZb3OQxAxFsFapvxWMC9qUbnF58jp4Ce5cFDjcEdwic6
o8sUlNZ1uGCYlSJKfue1rv8pC4NkLzRYoYrwBcCNdXVT5xZi5pPykLqhd92ElSo2WgcRqWOrnGs5
9giM6wnjF+Hn3+JAU72erK4C91vP9wvdov1i01sxki7BnHowd+Q0XVEq71cx9J6uWOHk7qEGRgc2
q41Q8oeAW1hkILWBd1DJBdZtTlw5KcQIlb4PkDaNPKQ8fGRx2nmxaf10KTYEVRLdeTFdtcYL8Zyi
H8XFoSyBOlgtVSpiUBZg09gEKN2QO3bfRB6GH6aIgoKr4pBeKvDdKbVa4IZxg31sgZ9ZboErctug
ejdwhfzQN7ICX12hvl1n9ScjZE8JDrM2WSU3WYDmVtHWADaSkRTV6A7PefSQl94p8ecbofsPEHCX
eKFWFRYXi92DXUzRQ0FtB2H6IBeUqcGcBFEF198ZMaSNc4NOfMb29hFkE6NcC0lyBHw7zzRmzWmJ
FuWl7aeoC/eDOrNnuvFeP94HglgRrM1k4X52J2qL0eB+lhXtx7IYkm+pvdd6NZEDDtCxw4uCtrmA
glDEjbmZCb27KCySHw6Utiju65PEic9qjduyr7urDO20Uev5qul9kM/TT6sad3n2GBigQILakZjS
O+UoKE1wBA3aA3a1in50lxnOojIK6bAH4UVaRt1pXunHUvN/LJFQJFLDR2q6X2Z8qb0BM+Zith6a
NLh0jQBt4FMziAt8OsuPqoooRlN44toIdzOkTZUH02Ho2EJ2dp9QTkvcH47VQURYEpQPUQJPJOwU
sqiRGkLtoxyCfxsTms/ShNZ9nX51aLKoQe79vj51EQ00pgW1gFunjeWqG8tPfeddtXP9vaZP4i6l
AzPJPzHGEyd5o/ZqBq82wHjRTXBqpKECGwisotnW4wpY9+2tQiRc1j8NAkSgWJKTFHb/IjV4n/TM
Qo2rhUfVoLXXFQVKfDhjW8EnV2mcZt2t8Q2RKy7hySGk3tsAOnODDq2FnGl/kXNmFFJQTeMQGnCl
u7XyvKOk0utNM4SHBNhoaijR+nXeIhLjwrrKKw9ziPy7pAqu6i/c3mH8SdzsOhfESepDH0lVcm/A
Xy2zGLZkb5SgQigKDVY+HGWoYiMuiOpm3YwkRxWKcmgqudF0m0huNIOdfc/QHfDmOxIql955Xxyy
afpQuIbmaK6uUzGTNtJl64La+xFOnM0x1l4mHz5Jks9d4GrUclK/e1dThRJNvXcTmx5f43nmsnKm
n1NK7zywLe/CGgGU+DMmJ3XwwXVycg1vCtC0drCJE5ENDE3QxUln2i9hE/V7FbeXdeOkV2UYATES
KEjkVRTsLIG5Vi49rJmnhldBnrwf2tF5bH1vfohnfVE3XQdfFylCaVvt1eAGXPemtvI8wi0KhETX
x7We7Yv4p5310LKMpuk2FPUN95/LNg6Wz8LDnjYZV3gHvm/TQrsj4zpZ9yu/vWg7ejVqyGmgRR5C
bbkT24gc5siuDDOEqAaPdeTMgw+TsOh0JB7sEIRwcWZbeo3aX9bxTmAnGIEEGkmcupW+NVzZxh8e
m76v74PCiT5rTqxT1QlO/pwjAVw/DYzSwiXdL6YZWFKGc4EaULSsfLTLTdpAIXHRgZpsjLJlNMXX
ekTsr51TfJsaQBmtnOH1uyYZHsfCQ+6uxwciqBeQH3WKw7YqJGJ2IBhMVSU0e/CTLG1wr1W9orRG
oT71akkvVeYmtwWXJ5Ag6M9W3Jp3nZXAtnfm5M6UCRpHdmZ9zlkHX/s0pcE9Ewt8o3v6X0jHjIpl
N8/pQ2BPKQQKqzhoU1uHsF5x6d2PPCwOngsMq6/kR6/C5gixBaP28xJ/KmP33FtQsEdj31M/laB3
1FU1VDzYNKbPL5sOhXacAAIFqy6d0L2AEuQtGeA2732XD49l3rZnpYxQHdHjl0YHMTJcq3D+7SyX
g3S5GQ3YruR1BOLFnlPsCQJESZoRsmHgIYUccL6dtIRXPOXS4cbtydYlLUbV1dwEhw44nb9kO7cJ
wY5UU/i5XNfOmGNnOCQlPreTc9vE8CiNTulaiwjT+ai03g9Bhlig67nhD2wAql3fQpBI3QGvcwJC
dWjc3Owc0Xq3HGCwaUTfAfc1AkWqDtZiR+4HbG/G1GeCUhUVJn3slp7bX2ODO1ka0Tws9hQyC63G
Twkb4yGoZAhr1i41uXvpQYAsAJGPU7VsYzcKr20HKtY4FnxPyWZk75TRXTz4PhXLSMO56pb4ulgy
usgOHLcsU/2ZTicUiDsByi/pIyQ6CMP4T7IGPtpE0Qe7D4uFRwzRNJkiZF6TvN+1NleAk7TxxD6x
G/wpa2nnpxg5gBRS1AHbLqRynuEn0STYp/lBXx1qy/E/pmXSPRYjxJQkr+lBTAXK7ZmP12IOA7/y
ZPcoFwuRyCoPbu1JFOAJYdZORaDry8HJs73bAVCSbWIf0rmqocnhgTOovSfi1bfdhifojMhgtRZE
x9pPxs9D6Zb3lkDfeZGmR4Tay+T9KHsLGO+wPCyhhxtakxqK1AmVP8cGLenodPjURutR2rQV15Ah
OA2CGVXDfChQNHQ7stqOG2FW4TRR6hiy6jICdDZR9ql3QQ+yJ+UXy1MTzN0QXp8VxDMFHKVtwnIw
kswKUZ3PGrJK5OXihwl6SBOi6/1zNYG0zReHdnvQhBZ4CW4fQRPoedckbnCeT1DpZ1M9qjp71BXk
lqVxaLnz4cbOOMXi2h3O2waE92QreCdL1gyr4hDymKqxcG3Jkp+A/1fdwHChNOw5X7IyHzet1WV3
RdYr5B7pBBE9+w+J0miJ9I5L2T9KMGw0eevQL0hFu/frgWTXX3r3S448IDFvLJI7N1g4enz03JI4
Hbgpjx4VgnSk3xc440U5odtqD/b4tRIhAa0UM7R8HlT3NVLVYyp6dVuPaOJqjQ8iWI10N4Vh8iVZ
bJrvRaXjc7wBxivXc+btBBtUNY7++K+Xq/5rtaib6rEA4fj42F09VP8PFKR+lZ7/7yWpd2u16Ld3
/Y+HZ2WsX3/r74Up2/nD155P9PcpQnmOT+Xn74UpRWHK0YbWmba1Y8RasvqzMCXVH8p2KTVIaVMK
p3D1z8LUH9rzfON70tW2a/jPv1KYcjQlrqeFKaX4CtTYfc+TtvalOuoRFNJzy2rqP45tMut3YRyw
P8lCkexd8hCT0dnthndUmGZzJrPSyS8jPw1wgJCWX7+vvAyBep1IrnGB38yf5z6ir+TPbpZ/E/3g
XLkqcriDjdB3VMB1CLks9k+FUE/m0TkcUv+QxnFVnDbOAMTYb+0QDf/KQ9p2jMwlEC0p+k3TtWSI
WyPHNr+WbdCJL31KhaXCcQRwHWptS90t1c4OjOjJPIrYgJeZpqDVB2tIScBqXwKwqeEYuVZMpOmt
gV5HkEyLCbfVDHjjRxE4CrHERVXFnXAtcLi2U+CUms05xi169MbwI7CxieA0ef5inbJdkWQGVfVL
va1ASWEk4pEHRoNdQQTSVP1OaqQQhYUd9Yj0czUayiMjydxWWcZbf0WWtT9nFD7tfThb1/YMH69E
X/ek8Oivz0PSGrqjylcPum6tHtJqG91zQ+2CHffvoDMnjkp7ARyTLDymekHlYzUUd4aLQsfE7Nwy
5Y9k6OEN+L4WPk32RfRf3AWMUETvYjjR3mKh3BA1HMcy0DAHorxCH95dJN4whY4wkfUs6NdjhV+t
Kc8GHyZG23k/6sC56vM8sS/UJCTaglUbwrprPPwtW4V4dd/kDmmAGYvlKo8FfZBOukkOicj3v1Am
SyOsTuyzaaCKf5aGBu+LJe7L4KxORvt2TK3wvMs4jq5qt+5v0gSQKzLhwoHuF2fWdBYkWf+B06St
t/Y8ivnz4K/XRzx/eSyNQNlAAESs0iz3HwrWMEyqrOhAEQ7uEF52cSGd98i0Lv0uHKJ3HYrnaZSj
KhigjREW9Ce6FbTpY6+SFFGCUtjiyhzDsNYghWSlJQ3ywb0IYmS5HNoM+BPqqkZ0oBJFcyKtRuG8
aycTBthL1nUYLnVhCfGvWa56pdEFtIQI7j3prPD3aBgRLGlG/+csc9GfSK4R07nrsQixJl+6BnUx
rclrtQ3ujuUEV1T67dqS79AUzayCklYgLQNjy1vliKbqpk+SAmo6suaVF4HVrAEnnFL1iceLxp98
9d1aT6HQHxHtxbt4sFRko5wQOInQu1qouPqpYwV/Oe8WM30OzIAgTdnS0HoPah6itG/SqXhnRRrO
yDLPsUQsPp94jX4VGnFVNkkVPgYOF6fzNqzrNt461bgO4VohiXyY0XYW4YTQDLqh/B3K3CUWlzBb
VDM9BJSPbxO/8kW5z6eFOm/dsgS+ulWGJPOYODI1BwDBZCxUoo1Fm9MaW8/95vbWEu2hIMfwVoMq
Trl4W30gYN0JpaS6VqFjgYqppyzBZUTEiEVo6cPsjK0Ezp1f+hpuSshC4n431XMBHLqy7Y6kUXuI
3kzz4M7+vspzT0abxbNaWBojT2M+LNkiEFrRy+y913mbV2d51Bu5aUnksWKokx44weLlfoTsiipD
SuCyTlAM7yurgj1iungZr2YSdvjnImlb9300NFkS7tJsMBcSIDLOvsMsTIxMuMqH903vRohHVake
/J0kAgSfOqUh+UfUzU7KQXCnip3lwh5TUm4b1nCuzGf8iuEK6HECmd35WCc6Xm/bZ7Us6sspk8vX
hXVG11uTQaJJ9COiSQHAmwLmXIbxLuiy75xrOBolhyitH3WKDjbdCX/XlaMKt6Pw6xHnAyCP+8hq
ajy/oq4H9lv0RAHXLaZNWHJr3AjutWeZrvLvbj4NqOEk+XwWdpVC0CxCo8BqyhIpb6df3juDQVpa
WuILVyD9OWqrXKGbGZZUCVuUM8My7Jbv/jCX8BknQKVm9KoMT4sF0xeZybQGwVE77+NR3rsVoS+a
4dW6frQah161sa1ga07YuoOavqIeR+STnkgBXJYd3JS6WLyrQqGpS2YbIRtBSQvYu8iUC0ZhCNOT
wYkrqEO5XpCI7qPZBUCahAq1I9GyXDq3Ndd2NcnhvWp76LBFRIA65BFg713thVbxmOj425Sny3zI
3AZVvlwkrJlISwC2bgtgfpjG+mO0AI0CaA75ZVkycm5d1wlCSpOIxjsrE1Sw6kGYGl+fPKjQ6Cqd
5kfR2ZFzM7Z9md2kI6tkawPcbME02LHnneeL7w+XvnJz+bW00m+l14QuPMA0aj5M9H8SgFP5Kh8n
7LEL16RUIU3ijZR+TC5Wi/JaJHAIPeqdzRTrrdJjiGZvXzf5O3sCvSTsbsJ/q59rPP9MADbf8/Fl
0h4uy5xrzfk04PnLJqGq4nSeuCZrB2vkJaR52KF7DTl8r8YUDaQybR7CdAF6XZYVbntJWCC3xuUD
0JTrq+a6zDLUWtJ5eF9WHReAogkhnNVGk8tRTlnElSCs34VlGc2Heub2Rj14zIKtGJZgvuLSDnAw
KSnzl6IygBxcGd0MI2v4JMnzHuU/u20vBkVl6Dqjg0gbqBAKAvqou5DqsA+1kPSQqnS0LAheLCaX
iqJAHeZnbmuvXtt57I2QDFdpHwxpgbLXCGFTOkfSfLwXgHofSA9G5yRuomCrqqT90vVe+H3wswlF
YJDtd75KNFSrWFg7LnnoZ3hGWeg1hHG47OomQcBVgSoArmMchPn5rL9xAu5ZIHdQ1a8nW5xWUwmH
VgZAv/o59BbUAttwepB+94WlD4uj1V87sDRW235MihUu3szE82vtt2OyKzjHPtSFJiQhhjZ+LRcK
MVuvcnD6SuOxs2gYhZSDUDKzP3ghUiCxt3ZWbBe+sJhddOtEY7K7iDiXc83MRyontIQg9tdWjgRl
YHvw3aQ7A3QU1ngumtTmm1I1ap2Z0n3N9bS9ltliI6mQ5jo/HUo6bxc1lzyLfdqLu5RKWrXVfpEt
7/Bpqrk8OGs+6vdWXsPeKGf0xro5bNKNTOadjhOKUxS1EI8IAQ7fDJomwKE2Ne62SBXD0Ak9M32J
2lnZn93IjPUujLwCaYSZ1i9ieJJe02Dng4UtXktddRYlCte213KbdnJJLbhuUaLPMkom2F94qG9I
J4RiHGsB+a2sxYj531L48txHLW+xBjBMReup+bSjGJNtKxVHHBulyJpdYUPs4Ux2Sa553vQEg8EJ
wjNTGjTd9TShYFOpEN24rClirG6jlaCTR3YXXcskwrLZd2cEWpKs5dSKnCiw9knVgImm/0zA7AKl
QQA3tbv7/zljN68gBiX912AMf80W15//M1tcYQcuRXvP9V3l+YLE789sUf4BIIoL+pqxubbnApX4
M1tUZItS24BybGNI4x3QVH/CGPw1WyRfXEFUpJKuUf9Ktiifw7IMVyNGFkp6klRBSP8oWQwXmtJp
USLusBl3cptt43NgjbtpIzeQ6t5le+zk3sAbqSPkxF/GPEJO2G6+BLplzA7vPkwn6n14VW/SXXXb
orXvbrH0PqXtD+vnPUX+AwkAonpP3s+fcI6nQDq5ws3+iXn667zX5/IESDcrLoCxy3dIP2JjBa/v
FD3OK7hju/gMIOgmu0bu89S/fGPY9XH+dVhfODYdBY4tlsnTYRsqlkPmMSyatGfTFkb5DbIkJ8tP
+M7bYpNs3hjv5df7j/HsFU/4ZJqB1dhDWlU4y15Cub/Uu+kw395Cbt3Iq/x0PNz9eH3A9fu/Mr+1
APJ0PAOT36dTSpjad2c4GezpDJ6qQ3t4fZgVxvPXcaSiDAMwB8DCitJ7Mq+sG6Nc14xDEMw3ahef
06kDAbmlGw7PfRu89SBfHJDbr7RdBfJHHL24OSmMlSUMmJy1D2qDXuPNcBg2eHoAWtkn+zfm9xyS
9+fy1ICKfIdCjm+O5ufIwue+HFB2PLdv8H3eYs7wFY74zuzsO7s5gau/h0fzzbtOv70+9Lr5/vIG
HaEIOgYIpT7aGLSe0mHsa8jrGpQehYBkGr++PsQLi3KNNev0CH1Uk5+/vFD4cgrqHIPmCHWqecFg
rYbxh4r47r830BFWc8ytKe585iJb+9YNIXto/X6q0jdW4wuPjPkAFCJiryW+o0c2F1Voa45Tbq7f
FzT3axoJr09EPsf9/loPz4ZYw9mT9R7SF9Rd3KzrPb9GGGWPotbGnKP588Zc5AvBGWCxY8wKCKWK
eHQguCHdsXFkJJQfN/017onb5gA1cacO0dXrs1rf89FS02xe15HKUJc6DoYLLuBmlKCWxn68LsrP
BkHhyLstgncdlpavj/VCYHo61nEgdCpnsJeesSrgNaXzJV7aUzkTc8d8R9cCvidNS/PGoC8tDOm4
gku6dpQ4jlJ26wr6bQQNFeAuhVdeEm9fn5Z8a4ijJR6YutegEda4FB9mgBmnEOcVAua7+VRARULR
s6+haL+xIF84Pnmc/5zZUThsgjG1e43WhZecO2Q0YH4jGseqrP9bA0lxdIBFYZwmXsP88rj8UmLN
7TY01/PxWtVvvKyXHyXldwHm1FPU6J/vMawKRGnV6bryvTtMB/awEzZ4UW+Xj2AkTsJt/8bc1ndz
vP4VFzlXSaMc6R0NWHhxBjqarUZb8JxW3uPi5u/zDLe3OLousXQVIRYWry+Yl8YEYWDTbeDOSfB9
Psk+N3nWJcTeucaKp67xx770Q306JwNmfXTmo/PXB3wxoDwdcV3BT0JXm0xdGhuuIOttb3rf7rvD
eMoF7w4pkTdO6Zc2w9Ohjh6o32Vj3wUMtTgO9WKDz3q6wPV+Y0YvBWP6qB63AcWV+df99smMorKd
Pciv6yWnvS5O070+WTYg/VAEfn2kl+fzz4HU80enEs+PXdo5NG7wHC7uRywfXh9Bru/7eA0+ncvR
egikzO3RW8+uHZIqp/IwXMRX3Yn4rE/FAW7p9evj/Wo+/XU8o4wQJBzkQ8+nlCf+ZLqC/azu0KBA
8/prcypvQOOfpnflh6Y7cc80okoeygPn0MKcc3vTIHj3762Uf3wN/zisGBoFec0rbNnvbXzRWt9e
n6h8caNJ8QsnbjzXObrkLNzy/Wa9eQcOcFVKCqIBKwXzOC1ccMpTXp8CScPMrq7MrV1UaJH5LiVL
TQVD9bxztcwTHqFIJfglevpZ0KEpYAc2jH0fMdXXv+5Lx6M2pLl0H0gFf1FEnizpKQobAJScVOI8
xOHKO1u1nfArOnt9GPnSkf90nKPXP2ecKbrjua+3C0IO/kK52KAfdDEc9Akq2sOmfQ8JJadJc/XW
dlIvbVztK08ql//JX5D+J7MsgL6WecUsUZU/qc6cz8UtCl7TCTCXk91376Q/Q1dg3kKx+2qdeW+d
L+tuPV76T0c/2s1OyZnZmHXN7WZSbVQ98O0hchALcW8Yxn8jGD4d7mhnL4E9jmodbtDYkVjvImO9
MaM1nP51QuAFWd4OGP+jl+nKIgua9XpDLfx0Rny3kPE7JytvX180L0VB7a8MC+ona6f8echQ/ZTQ
WGQYx8jLoamhR3i4H74+yEsFAe0IH1AGc1nTk+ej0HVW1rBOZj2mlstok70LztBr5hWZvb1DuD45
fztBf+kRPh31aE0gXpPNemZUgPrnHsJdKkdLIi7fmt1La+/pOEeLIZmcpUmWdZwrZK2vposen7p5
C99x45/9O8HVAXtADqn0mkQ8f5Q9Bck+J8wBAOx4a87y2Ivx4o33tX7j48VnKykkVxnfNsd7uZ2n
aE7poJxALN4vZyhNbwYCCEYiSLgChfx3niDdIiA35Hg0FI8mNYMoVE7GpNy77szvTjDK3Exr/v+j
wX/xravhWi98YXr/GO44X9GFqvJy4PgA13VOeb8jMO69LZDjU6a89U6j+/VkzN/BHb6q33q4L4Vp
25bMExAFlct12T4JlCkKS3Gyhul1M+DLVmxRr9hWO+/MICkBKH3T7fN3/u1bpcGXtrptw+2iXMox
YR8t08A2gV2m3A7aor2zcigmmGG9sXBePJjXQ872AO+4xxt9WWZYRWsmiE/KDsfj99UPvER3CNCs
ZbEO75h8W9+yik6j/RtDv5Rb20+GPtrtVgwMOPa5cSRna3VsuEA6cl1DyG0e5uiNq92L8ySkuY4n
XB7lUdgcwpBHOTJPGS7MrQu+R3aMouN80SE6cxLjVz3ISbwx6ssL98mw69d6snTsqhBiLNiX6NX/
xPrOvcLichPsMeA876AobDRowL05r64peZ6+WTh7cd88Gf5om47wjy1Al9SWtt6+v05xitrEd4Bl
T2E93E0fkfJT4gROzP7jfPDeCBIvRXPYiqCubGpY9nGMSPPGqkAbMLj9MwZGJW1UIr+8vohe2iJP
xjgODD3axVBeCAxxNd1AJIBiEFvTyb8xiGLpsAcFqLSjfTgAUEQLhac4YjQSVfRQkYR9fQj54sN6
MsY60ScLRbJil2xdn2qPbzXC7XsMk7fdwb7yv3o3yHzuovO3Kk4vnvKal0PNyVHyL6VH06jBHmLO
wXYX7Oke74t2kwHjOTh7FLk34Y06FJvli9e+8UBfni25GvcXCWlVH63LElSqBVx9vWCjL3hqvoVI
s54kp+t+QM5/VYwuys1b2+HFxeLSaRAeb5Fw9/wZV2MIztpiuo4V7OIIrDoEt9ff40uVICq5/xhi
/fzJa0wMfJpFMMQ0A80P1643fCWH2hOciNeHerFC83Sso5BmollGBd6fJ1a9bS7XF5h+TT8AgDsR
p/Lc1BvE7N4Yc/2Vx9eMpwnL0U6gH9u6js2QaQX4IEp3Cklku76gU7vJp3dvTPDFPfEkDTvaE1nC
s4zXLkOzDfbtvTx0F/I+6U7WNAFhlM38LbhGc+m/OerRKhn00AE0YieuSdly6eKniAD4Kbif3bIL
kFKltOFv38yHXjoNnz7ao5UTwiMpWmAYnBT4uwOAuCg+OVy1gTmB+H9jkm892aOlk4xuH87r9X6Y
8sepHjysycGm47ob2dEbY720Zp7cf81RcSFYcsQr12M+63u1EjMX+2Q2rb0zfq4ugIL2yNmm1Rtp
0kszfDrqUQKTlrFXDZrH6a+stdJFMhj65A9YRM0bweylqPJ0pKNrzFzErmdJjnjQI2e9bg6QiV5f
ki+d4k9HsJ8HlaUYishbg0pyFh7sw1oxjA5vb2711kyO9hvNGmda1rRo+I4f8Da9sz7Tgt4CQnIv
fbEJz8L3ajhpNhFuoMsNUEiAZe6pOInebIq/WIh7OuWjTRiqphfJWn3GwfosPdT0TsXtcmf2awsc
Zdgfrz/hN8c72n1cD2tUwpm6ucGB86LeoCj1aUIyVW2zr/GbDdQXVifaIhqthP9D2nktR44dW/tV
TugeOvAm4kgXQBkWfbPJdjeINhx47/H0/7c5OkdVqPoJzUxopIgWp5nYLnfuzJVrkXqRrWXeWbeK
TK0ndqcC9K8ff5Z05SB3sTKoC/vGMEHf03mnAqxYPgpHmcdo5UPWmCLv5ra33Xfjp3ldP6LEujH2
MEZKd/RpwyVMymW60lZO4KUqHRETSU1Fg5vnrBBoFFKeFgprqIKFdcHf/+T1Kvh0tW92jhgyJFdO
h6wy2QxXMaOVl82lwVtEF0yv81ZWOz00WpjO/cTsuDJ7FiaMnxMqCulME/fYHqjMeHQUfdCHlY10
KanGC4OHIs3yZJKXr/0szPigwIfW9GG6Nn5C8wts8wZYK6lk48n4MHxFpAAttq/9nXzlb4u1t6rw
posb2rCpI1Oq5jVH4fJ02AUEO0PfQjcDHgu259F88SuwZXPlANse6dK2B+OzHDoVtSo6xwvAzrv3
t90Ff3/yBYsnT2Mr+dCOcGxWGaV5WrLQ0bbTbWqPz2OrADoO6u/vW7zwtrNpUbYMlZcyFaTFmGnz
DpwwMS2qYgfe07DQQy42tzdF1QCHfur9cGWVLxzfE4OL8BXPVEtwtFiuPcfeqN5p/Vd6298flHC2
i4WkUAqrC1kWEPLLB2vNo9HQDdrx8+x2dh57YI7vG7iwTrgfizYbklMkuRe3CkiYQoobOAHmBJoH
nlBahOxBqUAzAOdj//OvWVs4dBUGvHDkUqY9Bi4lgMd+9iMfv5VwKRnpp/dtCWd9NnUW7hUSC/qO
lsUGmq4V2oJpv+5pro+ChwAJlZZctpVrK3N4cZEcm70H9Maidn962vxYC5DawRLQfB9xu+5TocJ0
8/5wLngympegDFMsikTAUE6NKHBFAMIH2h7zpkjhWG8qJAJTY1f1iGDnvjfkxWaQopVzfNEsjzNh
EUSeuhgbYXBNf0Js00EeXZUw5NNcAcfAg1RAYlHrXCHqtIVmY2W0F7alA6kYL22eheL2OB1tWpcg
wGPBb6yVjlei2tXSAlJlMCqYhUFs0vT79+f3Uk1W5NO5KxWS9yATTk3midqnddtznE1IB7LpobTS
n3mBShLkr5MWfS6V5j6aRhgYCcW1P4z/sbifDfYPewj84eIcDnAtj+pMzVFtEE92ap6lUCj4/vBl
ZZjnbtKipZp+GsiexB212Ec00MIT0L29MIpPOl3Cm+lefUFKZg934A5acthMH8c7bRvt/O37tsVe
OT2RmGb/wkNFgZ9U4+kMJ4CTJ+p/Amye7Rrtvpzuyrhe2bAXHsQW1K4GkQblLMGEdWplSrLBHxSC
uO56/lkfBIiRBcs/p26/HQ7yFcI90orNC/e9RX6NLgmIrCDYWtpMmiDqYwFhJJNBcx2JKMdDO2oT
7og63LLy+k+D70676UHeGaAakfv442liC3IvUBOcGnzecgMVU6jK+VswKV3nkDTVsBO/v3wXyrfC
BJAuvIEKrGtxQpKhUOqsfts6w1anQjlumuJmQs2WGnmwr2GfDp/QIIdGYTvczLn3vv1zN3tifvmE
VNquynPo6V2jQ5GIE1LGr3/NwuK5mHdVRy6RAdIKudfTr2ps/MUxqKebMx3mCdID0gohTP1W+WtM
VlG8l6ZJIU1Jast8S7memlBNyZL8nmkSdQqV/5DXdvsrbV9+/x03oKyE+BeONe2p9P5yOQHftRez
ZmkKbNWiQJHGUIXbyHGb3e2Ifsf7i7NmZjF1ehV1uqTqnK0+QmyhIKuWR/e+DMPb+4YueEgBPDIo
aUFrCdj8dALDuuGKz8SrM5OuDEjIG4iufSQv23ZrCkr7T3/Nnvieo2yhWjhwR4k3SoY8tNSULip8
hwYOtRiZorL5pSIe+r7FS1NJqwyDlOlBObtdWzDYDbRx9HLksC/HMapxgVubayt2aScyk1Q8cRd4
jsWdZqRz0A2CskQP7nRjROHoX90VJ/yRx5B1k6lZ3CjGsQXxBUdTZwn6qIZ+JcjCeg9kiScjTkQb
MY2jX9+fsgvhAY3tKqEIPQtAgPXFLreLkB6aUgE1XgzPpTr/5tArdDBFt1oUJ2ge+tMjnX1kJq37
sLKtfTZU6spJuzBck7csFDK0y9PLvnDAom29tVsmtOjomqqR7HNQ9UBknlLB+8O9ZEk4DxXon8HJ
Xixd7MeSNsw83yZLftRb5SYs0mdqzqjLBiub8cJxMzXua1DrBjyryypAbFZKUksMKo5uQzy7VNbb
eqK7DOqYFoUqRNTfH9t5bGlRxGFMqgl3sL6MgNBxmSZgWBadTF43Kx/S8bbyx40Fp11ZBZv3jV1A
5YMaFs8PRyMWOSutNvNU176fWu74E2rubf6ApJRr/9S8jN6GPx4EODx+YeBVRRfMWbKlCqWyDB3y
Dil6pWn72hZrQcD5mQZ9T5hjGzA9nE9en/h1OdSQPOnziGOk5r+KEjvfe6cmFv6QPlaa7lpkEf0X
60HZwQsWkn9Efcfamh/ZJ5oHf+GP9C77vLJU527x1PDieNnlkIUlL3pXeRCVlOo62s43/c00uPTv
7ooNUmzFxzX418qEvoWWRy5Ms+dhiiuM1sWD1L2G5sqoVga1BGZaTUb3KRGr20Y0GZM9Lp407S/a
WFzNnQIpap5iQ+XWLINwEwQ3cPasHKXzc3uyPG8wyqOZUumpDVuxL0ofzv/6pZ5+wNOdjbjbp/d3
wtuknN4rp6bEoh2ZguNPTtsZUyn6jChDA03TX9IH+7H8DNlEfkM/J3F88RFK9JvpcwUvwb78i6MV
63r0CcTfY5c1HLSpecoMbNzM4w85/l4lKx0HF+Cnp4MV5/HIkqK19F+OWBLtbjCjtc/IeW6zynO+
DPfRtvCifX89e9a+eLR+g0xf+R59SXZ/ovR1+hli+Y8+I9cqNYCqkDm/pQnME6lSx5t2JlNsHN5f
3wsl71NbCxeTKWXp1x22mq1+XR++oYEBLPpOf+w9Z1/sypdwq35es/qWK3lvVy38y5RG9J5PTLTh
9oywceEX2DQeDc2P0R3ShO11t0H84Ld4i7DiBmK1O/Wu+Zxer2E+L7ockYwn4yfypYtQpkTvK3Zk
m5mWoKpNZrewVrIZFx7ETDCdTEBKwTTry5TYHBjcUGKC49v5y7QdD9NdikIfKBPNzZWtBUxM32Ww
TdDk7IYIGynecLOKT7s40KOvWOzstgbuoAiH3mx7fJI77JuXUMAXt9Om+9jf/6kmvNOBL3YxBOjp
QJAjDhNSLpt4o1huRL+Esq33xuPalXV5Sx2NcLGRFXsMc70R83wYbzOiC/gavnZ38030YhRbfSPg
W5DKvRCXbn26ot14n6J04k7rZ+o8jjsd+WJ3m0UP3cjEp4jS9Sz29YstEZi76mO5nT1zF147jwHI
0a/Rw5+IeywyEwZvDV0IKSzC1TnsJCXMOFkNMiYaKhX+r/c9xoWddGJA/PzIOUUddHdokBCTIL6T
OK/1/OF9A5dc0omFhb/X8wQpp4AhpLel6jpfxkPyIdxY9w6Eu0RAT74b38g3xQ/r+X3DF6KtE7uL
M4L4Xx2VYupsSEnhgTKVXYzBWF+pSa3N4OJgxI3idE3JDDohigPjb7wuNu+P5EKkczKSxVloAh9S
f3FjDiPanDa0xjSKFrv3jawNY7HL4cLrQBUII2bmadGzVa610lzyncfjsEVx72iv4bMax7eZKf1D
/DjvzJd2owBK3tF2CDSqnLz4e3zffh8O4DK9YDOtBD8rI1ymc2SjGxX2uuGOMcyEMPllw7CSYblo
AvQVfQ28Lel6OR3hkPk6HJEwZER4phiSYfXqT6zSvw28FaWPplBnq405E+kaU+2qGdnQ8Pl9Cxc3
25GFxR3a9RYk9DVDGOKDFOjXahjss3xaeYZfeD0yQRTEdVL2tJ8uy3NyPgSjM04GCAje+PUh24o9
4FfECag17tb86AUEBK86/Kdm6FQcz7ozKzidtKzCnkgeQvC98WPXfnS4rqV9tvNjbw1Wfcn9HBtc
HFoEITtQFxisqmTjBMYVFD/bWEgpILf7/pJdSOEwOGDxYDd1w6FN7XTb+WPXBFqCLbn5oSbt1vdB
lPBCrvzmQYJDy9VV6UqdP2lJXwtG/pVNedG+pZFcI5FEt/wSCkvjfmf6E7tyLJ/Lg+hY9q/sEvRF
/iRfrS6leHQtok3ryNoSFNs2bWaPNdYaEN2l5sabcKN+tPYq9GneetfGxa16bG8xuxLPswp6Dma3
3gmAUrhB++k3rhIBjf8PwEFr4xM/PzrjVV61odVir64P4mDwUO9c7anZqDuYwNdh1JecliViC4V2
BxZvcYFR9xn9OBMnPo9cGbl3rVvRUbpwFiiPoaFEOkz0nC1CAJBQZZtXpIp053E2IVxTkCU0DRQT
y7VeZeWSLaqcwP0dLpuzmjV6J7aU29jictmVCMOqbgVV4qZ3m8247R5iBBte8uv/wMWIeTrZl6rg
OQCOo5F/RqpmMY9SqsklBSZ880eQlRva/bLMDbgLtpJXb98WbwpdY9yM3/8DEgkRCb5nfeFvsqQK
lZZSN2goqlduG9LoJsCyijc9J7vuZrVpZc3g4q7LUJ4wexODwqNqt+rbA4TU2a2+s+lg9NK1K0OM
4P8/QmfZHd7TZjRmtJO8vTKdL/Mt0ioZ5JY7e9Nsps2MVO1Tv8+/Wa/ri/v+2kLsenomO9jrB1Kv
LGYZ75sQ+QMK9tIwbYphQhRwFUF+5gPEXqI7DeyFQDotYxUosP0GgILwcbInb3OBVtyK5jR1o//o
1vz3paWksMqbFuElHPhi5wLenqQhDoB1Q6YKNDK4hoBefUYCWzxvyn3q+d9Xrqw1k4vtSt8G6l2o
OQB+boxde1CuQOlQ4XDjexSCwXavpmEuLeHxIBf7FdbbyrAjLALSCh+BILeow/wMrvMfcNJvKV7D
yX2tQJQT7NaqOedXCMtJ8ZqV1FUKXssCMxjakhpjRIXXNffh1/qr6DWEhnLbwMu+SutxFsJhjRoH
wEhMndM8yYXRl1osiQsrvi0r86FEU4K24u3KGooZWx7IYzviYjm6qHI7tkN0BEQ8Xxg7J9iiWu4p
brYPPzvf1I/IGit7pGOULXnEfv8n+roX41xcK2k9VYo/Yt8vyhepH24REVmBWZ7HjQsb4ro5GmPc
mVnZh8xlfksGUd8W+8QjsLqFwf5KQIXXSovnKI+FwcVZtK3Qb6qZQSkP845acOOJhmXSWeFG8SC4
3QWbVaKqS571eCEXh7E0hzQdJmyKO1O7raONdtVf0XYBWdWH269oxu9/S1+pEqzVCM4uawZLXgNE
FCTaoj3odHZRjIlnAyZdaI7ha9WrFm5TmtY8pVGfFHLC72/Ys0AHa0C9AEEpFG3PGmSw1WRdBRRJ
MO5Lir1VQ/XHXzOx2C4T3MyoCGCiaSgrIgmHZoituO8bueTJSAcBHwMRA9hJ+NajPWnWqpT3EkbQ
FL6R/SrxOsffF6XzbTDKu6BaAze+FQ4XBx3EGu81ohqglEuDSebDRsjycRuJDHZx3ReHzNhkrz3E
RON2OqjlJrPdSUEtg3a790d7HtHxoDm2vnAzoamF5CWwLmjGFBIF8S6srnvRXiigT5rnf0a7tjc2
wSpzxKXjb6IsCIAa+gr5bIPq5gAP9Uxx3L5DlB7GvPlKNInPXvQrpjFg7dGoXHDdtG8pGOT+t896
8Xy/KYqMUjlpTyjcjMOcfjAPgnlM2c4vHSK932J1N/mbNQTbpRtKvNxE/MoleYbHVdFTzQU+hCUu
vsNUt3M8hX4EgelCtX5tSS/c/ifWFg5ntEKnqWestbQ+hV/inXWvb6pDvs3v0mvfW7V34aZ602+k
ERDELLv49MQ0k69LaMLTEf9tjNz013SXfyxeojv1kYT9dW5DgAgJ/cd2j+Z1C+x55cBenF18DiqW
NEWIivmpfUUbpypNpN+hSz2cRjyRBQNG9qv6uh6sXvCqeDgIJUFQU8leNkaYcWMnjQ+riNz8hHMV
HmNIdUPohcPD+0fz0m49NiSi2CNHNKHlmkmTMKR9TaRfiXovSSsmzsciONZM2wazoYEAXKxcmatT
28Hj6pZNKbtwo94BtNyZEFC4KGesrdNZewF6JPAkqciQQvhDDu90QHStqLMfIZ0zaNmDbMw/ymRG
Y+tqaquNPKNUrJC07n/Uibl5fybPh4lhYAemDrUGINmF4VCTe9poMFx32R3aPhAxO0+g1w9hH/34
46aAiZi60Iyg33/xlKns2Cls38LUdG+qd2r3NSi/msPr+1bO71rkLehOEW33AJ2X4BdJA2Add4YD
vY0m8GyIz+zft3DhXhAKGiQQYZQG1bKs9lG3UFEDsB14+Utqb8Wu8+8lRHbaIjnoXbmtM3DjNiT3
dMNI9IFPmr7Px32f/kpNulTqtZrVBefNB9kK4n0gqcDELBaxQIMhNIbAwofa+2nbHyx4HEXXr7bP
Hg1QyG60We2IEct1ejefGl240rRx9I5Uo8VDyvqJqt8etNYh8MhwrN+Gl47H8QAXh3FIM0XvRmzp
e3NyLZr87dv8ew+511oH53lKkZPIspJXU9A3YVJPTyLQoriOmpIaoxxszBL+nEi9KQvHpdbsln23
z2ECD4vBc/oOsvh6BZB2DpTAvgPMjH8EAHqJE/MRPcjbsPk9jQTujgrrvnolk5R51j0vN8+4nm4t
VE6/9HfRJvXi2+Tz+/v73LnyBTQm0MJi4xCWd4ZhRNmIfI1FCflakxFY6PZT9uV9G5fOkKCaxIIA
VhGLn04zyE9uEIvegH5XzZ6xS3ftlULm8Sp6bd9iK944CbB2d/XNccFBHFs2FsUgZM56YyxAOGaf
7P18C//8jwRIhuQJvjgp4Gm11t196XyemFx4Pt+Rs04yGCxaHFtrB89JA68L9z3Iq/EO8YmDc1hL
k10eJv0txFYUHpb7eJDT3LYRM6BTDJaRmJ2DbsD7i7hmYuEBpNA2GjXABL0l3kguCsrv7fsmLuxF
Zu7fo1hsE8SqfUNJJwQ9u3wv12hOopiSJCtWLkTblGb+bWYJGYs7ZBYzjZE0W+PL/AWpNMGC88H8
GV6JFs7VSsLKsJY3CDIHvVwO2NM+os9h7qMrUUugThM8+1cT+1B116OzS8tFPR+oKzhGztxiLmtO
Y5JbQgdYNjZQ/rnzKsrrgp8W70IgrvSliF7J01OtaLmuJwkmoEv6AKfQE4BTkAv29+4ue9ViT9n3
2Ub+ou6yTXnnrPffX/LeJx+wfAancmz2NvsF2plNc4+MNdjQAaad9bbuVVuLm8JGR2bUamxN2LJ2
zUvGkQ7vtW25r1Zc8oXkDAiXo4ldHDU/1me5FRMLeo0Uf+N1r/7mZ7dBk28rStba8/vn7qLLOja4
2CzapNqBoTG49KChDevlm+LFPDRfbFcwmIQf+rs/9egF2MT1a/FfldBtMaMV0hopIbe4FJSds9vN
V4mHIFJ2UKEuMtceR5cOoWgx5JIVzZrL14oK+1SbOUhYJTF1/8TxCvW+6P0/4SSxYZD8EaptyxJU
7zRlH810Gebmb6PlScHK1rhwqgVqWACi6RThf0+PHHs968yxg1bQGm6nCdaw9NPKXrjwRsAEPUom
gnLiaJ+a6MLKMpHJsjlUMsKLm/wXUl87KuaaV9XUtvJt8DA/prf2H6bxFH1XpgKOXdDK8A47NSyh
CA0j9WS74w7AKMKgByTh9giyK5CkvOVD+q28gYIi/ZZtmoPqJh/LD+sY8Asb5fcdCa2TqCMuru+q
t6RiiqEokf37iHBfU744duW9P8sXjQiAgEYwdA4D91Vt7p3YsV0fdXslyOiVUa6c4I+nlWlTOTKz
cCRx1KI8QoeJO5ReUu/yg7oVd13sbztQuTtl+x/UzS9tUc41reTo8qhnHa/ZEOU6ZKM2t2t/W316
S/JsyUXca9cqdDPRZjXtcuEesmhWFHUlOkAta+FI2qIsoilnMnWu1u7OPEw7lTsVx7yCwboUOZxY
WsynX0RGaWVYCu6FskV17R/+N0uX7NYxAeLDF48uKrmIQtqgQAXW5/REKC3c0UWX8Rrp1JriXDIi
QFSYfviBzmFb89DrI2LX5cK+en97nrcqMpHw6VqiVg935dIJ6I3T5UVU+OJm1XlmmkBZaGL24epT
f5Zb+VFUfFtP0d30RVoRtHhDVpwO+8250XsqAEJnjqCNDB+AU+mzg8LHNiKOhmBtm1z/QB0q3WSe
+YtKd+5mdwJXI5Co0dfv8fUkU/2puDyyhzXA74XEGl/Eh9BOTaRz1qKn2ZQLZIsvEoFG+hiCrtYf
ReTWfAx4lb0/+ecO+NSYerrqVY7qZaBibEy+ZVG7HwL40kJ4Yobo6/uWLu1nthYpKHp5UHtfRnCj
FXejPsYObeJfp0r1MnTGvWhg3tP+UOkPfRFcm9VNJysHbSx3aiy6w9Y+QozndLl1mxIiCUtEY2BZ
Wfj9SSsCuQ7I4YQH81qUvtprkJTb/4wfXUQyS2Pc/rpFqxSZ0mUYEDQ2+eCk4Ui90SUKFiBl2+7X
Kk4X/LuNpo6pOjJx3FmHYJibpTNQM0V7oL3x7c2kKLfIuq9EGxetAMRCVhrpnjM+aLAhMIYrAzk2
p7jS/GfZfu2UcruySc73ow6JAF5AQYxCk98w1EfpV3iPtWoYR7KVnvEzuO8BzgVu9aHYl1dN4Ybp
NdWnDYzo5ue1p/Sl8bFIhG0O5bSzrGyvDBX8h5PjmjVq6lXktujqdNYa/8T5AMFUMHsGIAiRrlxE
v6iMGuSYHcfVkJRsLAVE1JOcdG4f1Jv35/LcoWNJEBSQSKTusixEVrHRw1FqOm6gXJfFnRpm1yIT
i0bfjg7Qj+8bO9/qGBPMJ7ApE8csO9rlFOnruCIDq+naNdqsT2R6XjQFRRsICs0w3WoNSgQ2MqHv
2xWX4OkRE1SrIAJIJXOJLFEI8dyaUthznhGuv5obfVeZ4ejFmv0YTtODHodXiOOuQL/Ogw7KHeSW
aEqkI+Esj0dnrDMOhu/QKmtsw/Ip7daaIS4tHdEawlmKAxXS0kup8lz4I+KHhIX9fWVQESW7qxnt
g2wPXpEbKzvl0pVDclewvGNT05Z5uWD2TcDSrJ4ohoqSIF1hL8pewEibz2ssspeWzAEfJ474GwXC
6ZUTzUqcIC/F4BJ7lyjDp0B7zHTbjbr7UnkefW1ldBeX68je4opDvRkx3ozJHGpgh1buNX7/x90W
W+LIxuJaYWZhIyC8ofg3JVd95wkSemmrPk+pZz9ERBfPIlMev6y5k0vn7tiwGPyRv0RaNQ3bkL04
NMZrFX0okgyhY9mrQlj4eddoSXWbrXWhXfJhx0aFKz0yahpdnNg5K5hGsVcA4E/NuyK0EZbWVsKT
iwfB4IipkGRzMSyC0qHIJaQG2ZiFhdSulGu7PM3RrMy9Qdd3cfHyvjc5vwPEMv7b3CLknlAuzUvh
xcqp3OpdgfrMl6T8/L6RC4HQqZXFFRBUUiXr6dtpm1vkCmBTvZ/3bBKhZntNCWCVnO/CEeBGAw4j
uuEp5SyememgcgpkLNi94cEAcNtY6feVUYnfsfDEeER+PbebwEwvNgX07OEcTtgQwU79UOxFwKx4
/k282hP3ViF9z5bYoEcbMA0nVJdbbPW75Mn0RDJnvo9etMDNbotvTuDKjylvhtpNAXLUAfobHYG9
/U36aBzyu/ljsFvLiZ83ggBsPB7+YqcagZ1OPjllt95lE6Q1Kc9fGUnua+spe7EP6qOYjNLx0qtw
m7763hqtzYWte2J/sXWHPjaqUdhvJXQ5sl2oPsC4sHLbXnqqgeAgCuSqRwFlmfpPJiV48zeEZyo8
wLbuqujJ88qXH4YdHLZbDF83uYsO93qt7tIupgESxUhkvQTX1OmqF5rWa02S+G6eek3O2ytcfd2v
mFhWcGJfipQxxYRor525CCOaKTyR5w2vzKt8799rh5Vzc8HFUVCGTwqZb9iIlq/fQa1gq694dun7
+uDXbnlr7Ka7eNfe6L+gmixa0EA1hiGbXGWTvnRm4aujX4W3N0HpYtPaWeXUfhP6UCFl9+Acr5wn
IZ0DQ+jnNW7Jc6pSDsixrcUG7UtJa6CVZGqviytzr6EWjYIyzPygnoBV0u3g2cCCikOxkzbGY7pX
r5KPxvdot7bIF44qVUFTdJagZgq1xGLUoT1MoeLw5tXczjMekPBTryU32fqS26Hhk3j9tbElNRzf
wMhs/lh74J/vMfQX0QhwTCE/Rl39dBtPMrrNkgKjZGj9kIPfkMReO6Ui2jh1j4JMiOzB25V59ojq
R3TjYer30Qb1RX9HvhNiDyHIRwtQeQpb2FrZ6ff6y7FNiq28PkUyF5SuTY3mdFS6XSUtwfgXMFCd
+Tz5volWfB9a8nDX/q4iP/2uKZ9MNUrBdp4F1msgD1wbmzafm7L+preDBEFd4OfZdJXbyYyAPdrG
Qs4+1Z1wdvaNPqMI7P8ue6+NFRqou2Du5ID+t9gBbllVZW58DJTRHt0xl9JsozZ6F8s3XaEHJjQl
o6bex2NkJuWmk6J8SJCOlwsr4d2QKeE+GBvb/BH4YTzRNV9MedPuBg5vguJ5F8S2VzdFYnyz6wY+
yV1XD9ajmjjDd7uc6PvYdsaUBogjBeOQJK6UxNZ1YkKlmqJZPKn1pg6qqok2DmrV6nVex2XwapeB
Jd9J6Wh2u2maIqV0/VDP2fZWMuYf6bfClw5DkEbPWdz40jbTU2P8EhDkzfusiZPyNw18XbHRZiML
C1fWAqv6UfRJEt460mDD9h3rabKptVhVXMcsVAq2gUEOZG+oMySPXmj5Zf5bJtd2+RVVy7k9RLqd
oDaQK0n/uepmo3tprKjVblolkTto/vphHl11DGxUWO1q4oVuj4g1g8dOZu3Jbv3e3M7GZEgHC/Tm
F2Ns+rT3Al/LLa+UzUEURnqBsYoMpWy1nZ914a8+qiiI8jFUK1t5stDt7fPZ+ayoaadcx80wF/S8
1HE7fouVxikPmTalgIm7MBKhZ6GnfQXVP9ngB7NMIqigVFvSEB4Fwt49c9yn2bhSatuQvkmq0vXX
IR4xvgmcVBDX9JVUBrHnzHqvHtQ5SQp1l7eVVl1N46BHt4Gdaw96D/r1QZtCbbhuJ4SsO3fU6yr4
oOp+1u+0aM7BcYalJf20OkOuJpfJtiiSD80c9Ieh0aMi9uYirh7ToC/LGyNsDHVP+b4Y0YCfJ6v1
jDio1R15X82/lZKm1TfG3NfIEjKVqf1tDGXBE1OknLKnOaiLYDN2qVwclMFQi0dH11BpRPH9e6wV
fng3DFVNGq2bLEoMaWNXm76tkmQ/5EltfWiMoq5v5TwcnWkDL1FgSG6F70o+drWZBQdHi5qeDo2o
GjatbGUyBBtm3iiv/CYnrV2lbQz/NS6tohlcaMW0/nUO0zz6mqmR4CrsLKtxzdypg4dEgVY2Qzi+
L+3IHe0ol382oaxNXtn7QsOghhtpI5yHf4N0eWjfDlZqpI9K7N/7Bm3PUHkVacGlUfnd3HpyEQ2m
N5VDWFw18jBtySbKnTdPUUyOQe7HKkSLU5b7+GsaohBvl/4Y3oE5oYdIlcbPVRPm7S42FCvlq8Lh
Kbf7WJ3CTVrWUS8IkMdpaNxQt0rlh0Naak4OeSwFKsDuQKvl+CobnGx4TjNNuzErS8jbFFOz6xs5
Lb6E8Av2+1kq+sjMvqhVn+eAeni+TJBUK/MUyh/NIA7JEd0EelbY6aZzAKqGrg0suXArrW2rwBv9
fhy/pMkQ3ZeSmtu7eSoLY69ajY5NKUuHFwNs86cWCrlZ8yw2fb6BcjCQvJj7D8EneZL6bW1nerKJ
46aTbzKzNcLOxc/M882odoCOJFmzmq0q6XK7lREH+Ia4Tas9+WYMWr9go+2CVM5/SGZQaA+JVYRN
S8OXH1OBiG3+BZj9zLF4xEt3sELLSk75rFYrYgizVQq3NiRNekqbKSwo8OlNI7u5JcOkV2mpVDw2
6SzRvhZmVrtHjsuEc6CbmgPjDIqOzWiV5W/wC83FfVSr9qR6bR6Xw3U6ck6uQdJl465HaohC8jTJ
ffCsFG3nKVJfy09qUmvqdhwqO3/tm2I2X5JOlYuNIcWldm9kml0/O5JSf6HANDauVDpSe1fjyNJP
VtM1kPjbdVLtEtQmnWfJdnIEa/um/1pxp2Wfprw2k3SjxmoWTG4XZJEqfRiNUmt/Md+znm6kgDrS
wS4JZ92y8Mthg0pwVFxbaQdrST7bd2ogOKwoAaTZPpYaKHZTNbuz+ija1BG5Ni/oqpcY3Txv0v3e
DQflKYo1A1JmNa1gMpuTdFumaZW60khHbGhGNLgHTeLY8OBlQXHtaEpl3E1QqHS3Q9NNB9MBGvLY
KElq5btKHpytlkj1RpkBwPG2uw4yWTvYvV+4XGFsRHn+NfR6Rksz3mPrlCBWn32a5FSvS/wviTZm
XlI0o5f38pi5SgJldaPqCCCEhlP4n/u5b7TOGxlW/5z1k2yBGAzsttzFaW/dBH2dAlJ5C6j/+4Rn
rvnn//Dnn0U51RE0HYs//vMu+lkXTfFb+z/ir/3fv3b6l/75UL7mH9v69bW9+14u/82Tv8jv/5f9
zff2+8kftnkbtdOH7rWenl4bSAvejASvhfg3/9Mf/tfr2295RiL1H3/7WXR5K35bEBX53/71o8Ov
f/zNInz/7+Nf/6+f3X/P+GvbOmIsvNp//13/+xdevzftP/6ma38XUGMS92CBoTjj9Ti8ih9o5t/5
v4B4mjwCYKtTidvyom7Df/xNsf9OiYTCAo3CqJTx7PrbfzWg88SP1L/TdI4EFThVwVymWn/73+96
/D0o/H1FmIZ//fmYGHD5dIXXxTRFnpr+R0P8cxo6BnUGkHyedVdTog+Sxltk7G4aZfh5NB0XzCzj
bijlZZqsFYYDO/JZLsnIe7WWEvCN80A7TmXBAZ1Yg732njsfjTBDbO/QBMScip8f5SaS1OcqofzF
e649IEUyVEitRS/6IbmVIUgyvPhaAka7+TOD+7fVxZvG1vJYmWDcBHlFbFbU1eQ1tv75jxvhDUeF
FmE16EMXMb6aSWZWUOtyfek2SyFqCF7/igESDKdzV+tOVBSFprum8GDdVWGsGHhLUBw/U4RqEj0v
FCKRCuXRLV7ER6szV3ZtxwlD0D8YP5tP1b3kZtch8mKx6z8re/OnlFJbQiyRlrTn9wd3YWMoCu0L
AuciMkWLjdH5hA1JgGktfzCLJweOpXiVIn7NyCIzFgxRjefFiDN+VACJJzWdZ84qTn3NzGK79QDU
nADhLTe8bTftId3RvnPr3Bvb7HbYaFsSJdu5XHnWnuGXxdodT+Bi+/mprCOGjNFp3260nb6t7ir+
UHjZvtrMnrzpP4X38k4Q55ae/yT9Qqf2/SU8K5SIT1Ap5iroa+sKnNWn26dvjHkAGaK/9WtDUpVc
Z+Q5CTu2+QdeOyuH+gzK/GaOzYL/JSlN0frUXOz0Q4TIiTA3bGHhl7/3jzWwpAG9v8Qz9so2MA9m
s18HFl9aYMqG/2d5Mdd0hhe6FEw6cQAYiPqg17UbrCn8LesIb8MjmSibdBILDNjp8HrVySxJYng8
Hr2+TPZj+ttsx5uiWisTXhzOkaXFsUjDuYqtEveY9iSXzCHeqLO5JTZd48I/QzeKMVG3hhqCIjmd
54vsji91vdNGYpNeWxp4Skj4UWmTnvSN/QBMWr+V3fJuja3uDMS5sLqk20ZfdjYQh9LfiAt0L9lC
iDL/cLYOFkleqptyL1UrvHFnSolvRrkKQFXSFAOu4nT5yhkIHbSzMKS+yJPrdF78VbniEbdRfksQ
HboyB2/6asGnZu5Em1/hDWt10gtXOp70318gfn7kzf0sypOAcr6rpVG/gfiLGecF8f6hv7RLRdVE
iO6Bx1EXe6fC1/3udtRxop8+d4PkZ56CN5bXOkQuDgc8IncEY4IS/HQ4/4+0K1uOG0e2X8QIriDx
yq12bZYsyy8M27IJLuAKbvj6e6iYiS6xaordfR9mYjrc4yyAiUQi8+Q5JU3msTEsx3TuelX4Cegs
b69lzcIioNSqk+p6jk+mgHg+QwdNrTe3LVw/AGeLWEQOTF2OjZhNDB6QVF4LjuC9Ij9QnZjG+JNv
xYkqT2tUCNcOuAH8FuQYUD+9mB92rF6NMw6raj6FVpMCVvFcjDS4vbjr2/eXlYW/lXE6yEriA1Xp
GCbsN6HxCh7t+kk+W8giJkLeux6Re80nefTl8TRTTjJ/ugejp9/8XgO9rJpbuJwadw7uO2qiPdZ+
VQPDx1W+M57mZpV2gqT7ac3i2odaeOBkgtSl/MjCK8NXlU3aPDTxf96An56A5y+Kq98Jk1ZAhWDC
Gcnq54OEsmisdRKrEgBfRdoENvPwtidcD36AKYC6H/99MX5rdQPKxmI28Wv4w96d3wxgQfrCIjCN
VIGNq1mcjBf9ANDrm/Z22/j8UZZJLKBr/7VNF2lym5WWnaBq4dYtJbUHJBX3pVnwDQYuwcoD0vO1
3Ov6hv5lcbGhSjVaZmQh70FZwa3lXo+mlSh7fUMBSJqfaPOs+MJEZ6PMhLHe2fF7HxjoFmqYjQ/J
nE2yUV6ARU1A3fI0d8OwWAaV07XoezXbAjYQ850g7IVu9OIsNDLSUKX5OAsziXDui5+02FFvJlmC
HCgo3HLcddxdxYStWl4cCqZL6lgVLJt5IDvwqSTbmW52UjZxtP2vwPLAXeMteb3tSlc/7NmaF9G6
aTUoIWb4sKg8+vFkh00jnm+bmEsIl+56ZmOZEsmRTAlmOtFl1HTX/NpziHSib2wfUDmaxS7sPffZ
Y+Z3u+he9bk//Xyx9nrvGnvD65i7zrJyAcH4SF3++klLzsGhyv8TIMyNEeqlV596YAhyKNnmAUGG
9vJPm35LgwvvNjJhtQnAsdCOTu+Riu6rtfHOlS/58XQ5y4UKgnJ6O3tvyW2g/J85LdaOqH77Q37s
6rkJbo1T3MBEC0i/C7ES7Bk01cGPn/nKKjR5xW0+rq4za+gVow00wlpv/WR5unViHaBMsKBxKw7k
mD2N2krtZm0LF3evzExdlj0sQi83mJIj6N3+TXYEwSNMBqkY8sYrYXEz6VWC7MREnUah9YlEsROM
aj8FxCg76QOemt4zCJ/7rGohhxQRFnYxicMx0czczYRdukR0IKAeKoF/5x8ju2Y3BZ0TWD4xQXs5
2pkbSaTkJdIoQtDsdKYEGLaiRLtOgqZPbdF4uR0b5sC2vMlMHaTTKMc5+sUIU9wa3Ig7bIfdUb8h
A90oqf4kjRIpFkSZ3ag2V77Atfzj3OIiyBdGZtcUbT7X5Gxjdl3AATY26jVlq2tX9LmZeeFnzovs
HVcMx4MTzH0R6gRowgTMiacdZyb3gf7K7JWtXFvYIpK3CZuEAU4iIG6/Go0GtQzHAwHFyvatrWsR
y83c5D1ezXjeVl5lUE+pQ5Udk+afCrh/OKLx8YDGdAi88vP+OdzpsqoAvigZcjXokrQ7KSwuVwVX
rzrgXBAGbB4uuIRjJ1E9KDl4VtzpsdhhoOdxzrZnHTD2NIXJblaSqDaR164NS139Wn/ZXaZwNIv7
Tp/rKwPGzqSfBQVmz1IPJIPuiGkEi3jDT/tBe7h93K4FOMC3/rtauthVVYB0SErsam6fOFgxE7bG
63x1P9FcRD0H02AXA1mWHCOdRoPp8rp7Vlk2s1hAl0ECv7AlLZdelJvh7UVddckzk/Ofnx01K2vK
THZYVDEe9MIKnUZzbcL8qFmLVlfTBjzOZ/DbTIZ5wdwyiJKVwISjuBNtOCarOe6/9A6aw+48KruK
VLr6vf6yt6SFtQBgqMTsnfOUIpwfGCWfvLP75BQH1mEmw5xnkvq74R5DEaF877btz/LL2pPtAvX3
cRjPfsbCbSZeJEMSfTzph6Dbkw3ZF2/TCwj/7ogPznNjD9jjXv4Wv9fSpqvVhLMdN+aU5Ozj9q3U
kHTg434A8mTYPY6HxOuD4gmzBSR0wsbLVhnqr3oUOJXQxQFKDK2Cz0bx7UXmEBxOczB/yqwESkiT
unRTLsgjeI+rFQ++emjAnGZBVAmsX0u5qsnKTMaTEXeegCitYze7VtjApIz6fUuHOCgtayX+zGF6
ee+COOpjGAtKssuwZ8VqSgdnTkNqFCgBq6ZjpuzKnv92hv5VNfvNKKwBXN+y++fXFNCjICABV8A8
trzIsRQhRM8nrJUI0BPQct/QLsj4Ghz2YoQePvvJziIq2HqpdOoIx6nwnBx9gIQP5DiFHyP029sB
6Mop/WRq/rxnPkoyqWcS45IuQ34EMWnpdg5Z0/691npA6wo8Sug9mPMA6mcrhVAyxypxv2dftdDG
AHvvAqP+bZ6Z/xvz8leOAFS+YAiNjrnVu7znrcbsaNkB37tpjvWP6rm5R6NlBmjiLcy99r0MgWPe
rBV0r1yL52aX12JucCATKK6PNNWIP47aGNjTCJHVgWUrX23N1GI/nTjiQ4sk2M2iLymYjAh5L8Wf
256xsot0Eb0wRZQ54PoyXS3aDUDGuCZK4+jVukW0spqPF+viRM90cBqBvCMKQ8uHhVSdXAoQT7pt
Y6P66QzwRytJUJdP4uSZRr3ijpoO3ibFsg7VNOhP+ZQka2nblU3FnT/TjWEMTMOl/NlJyzZptHZQ
UV9uQS/ab3r9uShXNvVKtMRKDcx84Qk1k1N9tpHbTUFp0yN2oWukNAUU9QBs1KodmaJtLtZc8srp
/mRu+Q37lpsThnvwIKF+XmrALznGGrD+2r4B+w2oFSr80MBeVPRGadjNYGFN2ngo9JdYvbOip9u+
eNUELhcbGvd43GmLKGWNKcTd2XypGdUzQGC9CyIfBbOUtX/b0AW+GqEXUBPMdkFgdB7kWiyGFV0l
7RKL0TfxU3RS95ja8ZPH0bUjjzUbDVw44RiUPo+PI+YEvqDPvzI7//E8uDgNc1dqRq+oF2moQQBU
i0scbv17dHIe0X7w+KPzVhyyE8hG/M639+KPAbUd9ZDcQ9ho7QfMj61b9hfnoDW5OvES52BIdEjC
QH5MbHIpPYHORGze59M/1ar92HNgcQApB/wEUJ/Ph6JRqBUlFZ61MlEbDzsCekSLr9zdHz6yXBbm
FMBdSoAhAo7osxXUux1HkXjVzlPyYBCbTmi+e8IlLp1AIGxgSl/xoW7ukRW+jmsVUpwLfE5z7sGR
5ZQE7Sw2lFABA6om3k6n7gWDkE6KBHimSRdA6WdfWuFGKA79vO3NVzIlgp4/skALYMqL3AwcvtOE
FiRS8CyfApboPnjyfDNJ7qkR/5CxZniDLb7XTae6ty1fS2FgGqPCSAtRI1myKumtPvb4FLih0P2P
9t1GbGdtNwv02mQlOFwLcmemlvVQArRfIx0cWcVq7UAvC+OA8Te+W1nRtWNxbmbhpTqQuo0csaI5
mxeRq/nlYxJDs25meIBU5IGE7I6EmV+ckrXtvBb/0LwFKAVZJy4n47Pvmmoa6bUKDwLkALrxsswB
sNXvWnOtEHPtuUR0CIcgyupA1S0vqFTmU9/OvirCLsifdU8BEPJQPs6EUX2gJZ4h0VwDoLMM1cPa
dO3VZcJd0CJU4bfLIakImYFCJC7/0RjeLXBi5XxC6Y7RlSh/7WWGVz5QqPgPCjXLGeXadqox4Yg4
ymEEpxLk08LoOfttAomTPZRh4rOXtVmpq2s7Mzl78VmiXSVKrHEA712rIjQc9CgORUzrY0MjcyXg
rJma//zMlNLWemRnGuLN1G8LjR/ipLhTDQj/rRyJ2e0uQurZmhY3RZ1isnUssI2zKgLI7rrG49+j
AWei82WA2lq6BwH1baNXYxqSM1BggO/lgmUUp7C00tmmuq/vsn0DXgoz7E+rj3f92tpmpsmZ8RF0
JotHhKM3EfJV3IJjGG3UGKzvGVg/cNQtT/ymu/L19rKufrOz5HPhHjnk5jtMy+DcoZgWjfmxmKRr
OCz4/5lZuAaw/U5s8Barig0aOFQxnocmqnxg3o0vt01dvwLOlrS4cCV+fZPoWNI8VBuV3jxVC31C
r63c5mUNRXRt//C6xDgTSIDw8ll8Lm5EfUItGOvNP6wmnjBDEzLqt5c0/+KlvxuQ5gYDjA5b2mJF
fMpY01nwPauVj0zHQtq+PSqOU7pGBC5ya03L7trDGXCavyzOl9LZUc4dY+yRJKKrAyXPKWg9vHpm
ikyIh/rAX/4LJMonc4td7CM7x/AYgpTkKFE1nD/2ybDJLLA7397JqznR2cI+8vCzhVkYRqFT2qDj
F3SB7vU77Tnb178x23CKIGk+U49vBBRwx5Xi0TXQCJaIJhb4NixwiyxOgKGWWkEsvNIxORDKYwb5
oaOxLTcKWIHhM0nAoF95e7HXEpRzk4swqcVRNBQEJquRjG6jJV9EUX69beN/eMpf61r6Zi9GxiYY
wVj5nRmM2yoAb9n8SnDX+bbWVrRwS1bgCo8mnLbBiHRf8Oy9ZXa1u72kNSMLZ6wL0mAEDCtimhk2
clezwb9t4fqmza9x8BuBWnEZ5CctsUeFw0S6M8vD3BSmHv6hCJL36fg3uDGvXSpAes0AOWMeTVjk
cS1nWmGqSFWt2EeLNOQngYow5v535d+g4ry6gWhOogcFXC+Gpz4HD2RZdloVsMZoaXnmONMGR/aK
c3/knhdB8czKvOazk4wcIALyGVYqDN48xVttm7ygvO0639RwVipZvZnnJ/jSIPqtmAWBpjDoD+dl
nxlkRqmlIP7E0yLTVExq5fIxp7zf2iSxt1UyGCeKYtGBo7Wygxpo7iGBlNt/4TmgrEIRB2SMSESW
YYQnLSDPCMwzd7GFGsG4jY4f6u2h8rB2uV37kOfGFgGkU/S8FXMuIrMfVftgraq0XTFg64BngsgS
lJwXRHLKzMAQ9fiG0LjakCLZ6DS8vWHzT/z80VC4meGN8ET4/7ItMVQqFaxuINhlWCGJX+WEtFuZ
/EZZCYSXS/lsaOGOfVepZWuggocpS6CduNupv24vZY47F0ux0X6mGjiqwAr82f9qim8RU7xSQNP2
UmF20FdUKfcgFwQXwYAyJcv0N6dFb6mka1TC89+9tI1BJzR3PmQzlk080xYIi5JZKEeB7hbIZEkO
0oo3t1d4xQqm7AFsADZwlu5ehKkpE2YOj4O/1b7QBo9NIBH8F9nU7AdgdAehAB59ZPGl2hHtgjay
EJ4yTAkqhfkG0ZN3qHK9NEN9AFfGGhDwyt3/2eJyXfVQKoOCczQ/4Zt3DF7qQbKPS2/Wf8crwgjX
2QWulPNgFCWnGReIAa5lpBB5rNrmhHA1R4pZ6bQGoQGmqh7r70Cc72iA2XlUgaoN6olEuANoZ+70
tVeT8+GVnz0HkgxQ7QDYXcf8x7J9PvKC42GfGW6udmDwx53xS3TR9GIT0WxyRFGASoYtaQprHmhV
PSsZux0Bbi8G+cBe6nb1JwZq9JmJyvxpDFr9w8qJmnppgW3TFCXxC9EzHxQL9UbrWeJHlU2w0Lrz
oSzXejLp7Ls0fYvMujrZsdE/OEgrv0R6W5yYCeCMHps6+ANGW9jPI23kBgAqHth2ke/Skk/ctzu7
/2FD72Afy7KKt9EwQM+9gdZ4g4calADV/JCwiH0zzLK8Y8UUP7DRxORrXPA6VLqMbFrVgJRPr/dH
EpXgGChFsZmgPuGzpFDcvnDauxbHO1SsWreDPnfEqdQm/OVGggH+IuH13qJQWfNAhAEtkCgVL0S0
YNqloHU6xZOcepe2eexVGBqF5HzWFalbUaN5s/kwPrV9DIXSKe4gjag7abvhDukxIFs4GGrvgN1Q
Ixam4O/77tCYHiBeVfxoKAd7lBr3feEOkVQfWoV4Jrd/TKABqd0c87/FL9tI1d61ii5W/VKo/a+6
lJXwqAPFbX9sVBxlRY8LB3zxVe2XrQNK1qkiX8oWc+eRYP19gimINgIYwP8SqdGO6bGPqiLkhzLx
lub4bcKceOw5thmBmAvTYG4f9dlJ7wuoTwgiuS8mboRqQ/H4B2FvHbAySk+GZ26HyQkk/dLZVkcD
Wai0ctPJbA/KOA7bLjOmGH/5EPuaNqo/aa8XYP9vHC0c2jj+oYH274sSjfTdoBKqebRJD3N/NjAH
y/TEWIP9otDTI+sI8Qu8Z9E0slj2o0yrbsty7B4AcUP6FXwL6qaOSvlMwOLgp0XXhgN39IMytdn3
CXxMbahbRf6n0dPSIwkeV4Tp+TwRjP8f5ZH0YvRs4lPcpFSG0srBuIBB56H1Y4dnOv73YMabTjWg
29CSTPlCK7wSXSYaKLnOFAu5b4ymBivSUke3qJz+2Rh1dfo6lQ7rvH6EOCBzCuutz+HXTRdDZTZN
GIcboePlp3Ft7fIaFKRaWwKAWoHO0gcPRXrIS5o9KcwUXgKej7AUA90a4BX2ik6B9xnqPSt1fLRG
V08GIEkPY1clqqcNcvhmxIZVu7xS6k1flhbkbZFwfy8UI971VmZ8xQEyVMCZWftYKpqGGJFGXlaY
1pFNWf0suElskJWASkREreIByC13Axf5KdfUMfHyiPHvpC/tAG3mHpA4nbebSVBjV6qGs3eqnm8q
YdlbNmbJtiUjwJl0IF8Aw1EDVlvdfSwb41Cq0SOf9OrblNlkw3NHe5oqLh5b22y3BDPye1lEYGOY
HL5tO5bfs6xN91UxQJOMc82TjTKUXm/Zis+7Mn3UqaK4GNSiwVgSfRt1tuorhWS7NAPLutK0wz1F
RxKzomrPMdIFJclsozrT4A75OB5rrPInpjE7lxY9CI9kaZ8MblGMBPTGrlAyFuhJJrcJFHg3KQCz
u8zJrbemVsY9fGq413tAUM0q1n5xs+NR2NUyC/HQt04ahCKDSjeSBmOkgFGArVlss0rREvzebNh0
GDXmbm906mPHSgi8MUL7J5B98N+VnVm/Ike8NWOX/gZLRY2hIoxLb0fMaj86lWNj+Cc2D5yxzAOx
SLkvTWMKY4dFgSLi6D5F322jxCroawzPMaNHlaLjZMcyyIvaANQzz79F+fDTwSv2WWDkunKBhkA5
uFItUCJM+fhOp3kyPuvM42jG0UMPctA4KMwudpMIJ7OV9bd6zNlWr7VylztRw7c5iO2/Eq7y31yj
8jkdeHdymkT53TBCXlsn+d5Rpm3tSkl/JorI38yRQSJhSNoyD5QSOtuu7EfnSw3hycxHg9kACxRI
7NPAMRVwuThyqCp/YjEOo6Zm/KlGSzTBv0jbbzJppzKMDVlsZI2HrJTdcYzr1B9zfOvK6VJASQY9
GHKT+Y6RTp6upMRPIm30O6JGm7oo6JYNuLOrCEIfVay0Wzml2T4fSuFbY616eMVmeIZjBzM3z0j/
w+hjZ1c49fhuFUWyRVxl5qY24gHTn1XKXkdSqgWC71A9OLxpH1LSGsZGL/SGnZIBhQSvsiv1ztEy
8rXUnVrBq0CRXxNrKJ/jKEs3KP42e9gbQE5jTfWpQIxF6bI3timNm7tpLIHRA5ss2pddo3mgMNGP
RZKgKpFEDDJChhIdK67wo2kjLtUqQ/CopJEiHVRK228mB0wIJmHS66aUTYGqpDRxi9bmb11Tj92m
TRJHOziDPR3ixla0Z73nUvdwndTvMu+NYtP3XfaNZAlg3plSFPiENc3SfRLTBAo/xIlxJ06TN6GA
M4Aep2Z4X2l2KhGO6xc5OfUu54rAIaGdnbXbeEjNP0hT8j2oT61NAXlwEEHXkAUHQ0DlgrOQA74g
+HAs6mR6BaFHDR6aIitT5/sQGTRM7YRbx4LwbNjmU/euws9/KwyEGQ2IAUt3VEn1kHckBaAfr5g/
8ajkp1K2KWZbsYnfRFsYO/HBgWP3efk9q2QHPo5oVCUS6NiGoGaVm4OrmimYgzCzhNs207khXZkO
+n3Pzeoh6hFy3MZOev6QdgLEtynO7xG89NHPrrCg/iBS+2svc/O7BRf5NihT5dpTZexj29Ew2aKO
edBwm5yQ2qCr0ZgcYwq4YXxVjMkjNr/xce1CKsDEhTxw1tRuh3C2j5KmS1x0Xmoa9DhdljdSm2GK
nA7iXgEFN/c0cCAJkApj/sS1aD5+HWuj3FUiiwDwSq0/fVMbDkhcsPlTCtSIi8XG0NfphfHTEG2K
sZCMT3cC+I5uN6dReYBgD3pfPgzlO23EOwhasiIwIbT6oyYgi9jbw2g9mTHV7xnJjZ3RaVWxMTLa
7/RcQeQG8ZG+xVR/vYnFOIg6HEXV6TuSj+q0k1Qm/WuU5sOOsVx9drSmfcTUBEY7jUxF3TbpUtmc
ikpjRRhppva96TLR78EjBYqlEZPF3V3CB1Z46G/W5p1CBz33cxOkWz8U1EejY8rL5L0l6U9NGswd
RoHY0OnJxmYAm9vgwH3gIMLxC6ZpwFa2oog85I2mCRpFIy5Dwi3dB/EOqp55VkAxS9DExxl0VMzQ
ZEPkA3iNBoBW6/FRBYjjD+ZYZe6Jqa33MRsSK2wKA2REkKWDdrlhpa+aVjRHPlrzT1NxBoWBMjuV
PRzQ1lMf8Bp67wwDCdq0GoNcVRATcAv4mFxKvgBPC2oyxVZdZGe2Z0/gtcvTsXhjObpTidKYx1zt
5d7S6zYO88RpQrOY6JYAivEbgIChco2qV7wcdZmgMaIJHN5jk5Sv1sClX2mAqRege2Y4AAo41Vg2
HEma9r5ixaOHn3Lf5MmJkPFoWQJTxkCleRZId1zJOuOYAsGJ1DcBitRJogf4errPMvB4gcCqxhGa
Wt68DcAVfTFZpe1lDk8Bi5IFRi5qyzAlhfJTSdM6LKIBzzCiM/XeahqQiRp5eqfVgh5Hu6+3rZK5
QAkAWmwpsggGi5VIn5xI9fA4cB45+MYCjqW+oiqFJwrYlfcTY8VBAg393qb1sDecSMG0eY+YG8Ge
A26wO5ZqYJMcpbXj+lAieamGdFNblX3sObXBODqlEuxCgpj7JI0h7tU7adVgOzPnFe0GY2byqfaR
yK0tcrXewm2nxtQDB0+9tzvOvuHp0aahMSJIC9Hs7FqbDlFDkh9FrfWjC9EH9qVUCQQuKbM37WAV
T4VRm6dMzeM7pFLGt0n2kMJEbaj6SWQhNoIXoCGd6tTIXadSQMxETHCUuSij9jsxEe1P6uj6gMkD
3go0XBieJnA1MPbW+aQGlamAzt3mIB4zm+5RFYrjR61dbSC1pN6TIbNOHdKayhstku6qCDRIJErY
tm519d4ZR+RVGZsaDxqd9Elj+NfLKBnu9K6Mf/eTHPdpLBMNl3yanjIIkHyT41yeMN+MPn1AkIQj
H8ouC8x6nxQkFFFYDcNbJw0QeSenqbGKXTzFUYhMNwu7zgJKHiMqpWfYuYBibhyBY87pRiQAdgkf
i5Arj5qaPOh2E911oPfXH62U0UcJiivTU7O6vlP7xPjqgA/aFbUUjWsyGQWqWpfUq8uWPKjoWIJo
qBBW+UszGIs8UQyFcCenS/LNNPYoWoJNStqKq5dTXO1ThSr0iIUaxZ4U0n7WYkdPA+gKmtUhb6wS
uNCciHyDkGaDWrsz0RiiCAEQkCQs1QNM+jLylJgYcvcSQroplBWLzRBijEO+afVsnEASrHT1Rm9y
AZxPiur4JgIb1fCdUvCxbZQsYvouBdFVt2PSzqtQY8lghVHaxoOn0Hz4geq/aO8Bp7dL31EjiQM0
YkbE2YJ/wfjalznIlyJUqmoP1G4p0FS5Xp9yCdK74HbB6rK6qNumjkkLoNtR2zAXzQ+nTPMS0hNg
fBiKX2mWQWsiU5hrIWq7iaArPaQ1a4vuB3CRmVDwMnKjfFM5uGSHd6hehbQW4e1lXdYyPy9r0QEB
QV7WpUoFHfBMPtic7VG7XZvZnn/ssi50tnVL9F5l9bTRcywGpL9e60IuhL6asWdiQPc09/EnX2Vu
99w8Tvb+b2B1L0uN8xLBNGShnT9T8+DnnRXzR66VDYpyMzYKjEOdn8VeFO+zTevrofAk8XrwQYCg
5W6N9Pj63v5leFF95LRveDoDn60iJa5hOslG4jysbO/a8hYVx0FMle3E8+46u6wR90iXNZH988kY
FGuhIKABRHvJCxTZREa4refpyXavTiFIH1c8/krlVAfVJGSKwJRqQF9iccB4HokxLfCZZmIEE8QI
1fi7R4tR2ZQhb18pdOvWetHXQDpoXWHa0MHFcsk5ZCB2KVaOZrRA4bR401+sQ+o7fnmMd5oXe0YW
rEsQXjva5zbnPz9zxwnCRUZBsJVj/Wj3jSvB9Kg/tV3v3T7Z17pmnxa32FCQKSWGmBGt6l76mpsC
aCVcBpVvvItR0giql7VJmLWlLaJWVIsMM1SzRbV8UCk7gO4QxSjNLZmxIjJxzevPd3ERtxIDiS6N
EgT/PkZR5CtFS65d4zO6coDnsRNQiqB1gEbFInIAmDpMnRXhVVrt9FRxzVTzb3+kyx1DKwljh1AJ
/1B+nZd55gymZnLR44534ynILek1EJiy8teENCv9lsuloEWAhg4s4QV1QUZjV0Zv99DyhTCzKu9k
FZGnNDbZms9dfBYC8q4Z24fhWMBkzMWOmSDdRGsMcNA2AEQAFAVH3QM9sQ8i3yMebj7ytCxcc7uL
tS2MLuIsqsAgoOkJurUdd+s4cVvlx+3PNB+VTzfYwsIixnZRDs4IAgs6uM+ZdseIFpjTneO8g1be
vW3r6haiWYU468xiC4tD5BAx2fmILYzMyo2rDsSphpdTbcXMhefNSzozszhAXBSdhqIAekatczQ4
kO4k/aaALeP19nIuYTizITCKYyQHgDro0Hx28ZqCG1TFJAnKxMCLTMYmhYJgltwjL93qar7RTOn2
k7ZDOh8IhQaxSTwkoUFOq62SoTkEOs6VtV+0Vz9+EkBNgAdD2GWJycATiiYdzt4HWrrdgO8XrTlo
uWxvL/3aFkNQYqYqgn4heK8+r5zHs/x7j5U7aCvMnVSVf6covGXiy//P0HxAzqPICGpYETsmGtF4
AtjQVCkqt4KSdjSuJBvata07X9MiYIFwDUM2KraO7ardRFyk/oFyB6YDI6z3SFABv5v8iHvDfU4D
lMTWkO4XuSQ+HTAZ2E9wqMN9F5daBq7mQdp4YyfO5JPpxOWPkXxH1AmS+I71XXB7Zy8v0XliwITb
UugAOBfA+rTQexADz7iIX90PdCi8yBeu9aj9GSH+A/XX3W17V0IZcCcoHtuYnp0RQ5+/ZG3orB/R
zMYTPe7eZCMEqi762lj3NSsQ+bZUYPGRdi4Tcl2tdceM8RE7NDD2SOvig1p3mXd7LVcCGcXJxxSX
jULFxSij2Y4iT7p568jWmr5a1btjrJywSxPzucJNg3BpA/C03C4wKEdkHqXp6tyLxQulSRAnazx8
lz6HWW1rFggFngmsBYuBHYyfptNYI62xHOlT1KeNHBUnhM5MVw8Csqz4WCsR6nJh8ACTgPoV+bZl
Lec50CVEF1XFwqhs3F7RPQus1dz6fvsLXfrBZyuLuKH1Tg37WFhe9A9pyr9p7Rrf2fwFPt+cn03M
Cz0LTVqJIcKcYCFjYnlZ+tryn7xCvRzFSr0Mbi/nylXz2dgckM+M0aGeQNwBYwOk3DbF8xyc0FV5
Tl+zY32E3kPlktc4XGNGuozzyKocwHVxyWG2aGYPPjfLTVZXatIC1acB1tdlYWz16MQmwbDGznH5
wSwAnD50SG1wES8ZIVvBk7mXAf51MfdGFHCkDixfifGXIR5GgDrCADJOFWaRPy8nHhqIPIGExTWV
6C614fLEDCA3700if4/QutJo6he6vXKJXV3bmdnFLkIUTzF5DLO6gDbEwFwMcaycqsspUPJ5aQsH
aZCwJuC+R3ilpwSXiFSqnayZZ1Lpgfn2xHP0r83UVUctvO2bV1eH0SwLm4XovhxWQj9IEWyQwIy1
SUB6w0fOf9uCruO7fD5qWBzuqPnegMCJswhTxYhOfVESC7m3FmrPSAHMF3MPAfHQ2eVuB4ke7ve5
Gz+jfu6x/SzevFmbK79yFGZmZ7xpEIxRoV38Bsupo5Y2HMmeM1UbRkC7brStBXmNXgSQP+5XFn3l
fraguIShOzBtI5+zFjdA10N8JO9BPFbOfMFM3QAygm5c7jsJRqZs/Z6g1+PGtR5qnLwMwGI7tPE5
OK1u7/7/+CHWrPxpEgCgFq6ldppoGM8Jcsr2R093hi+3NjBfRX3392bQr3iUg0EtLBuTKijJLI6p
NHoMWdU4Lwm9m9oOL8hhbXPn19rCoz6ZWBxJnhgQRevhtA5AHSgfaM2PcqDaT9Jjatulqe7SGFpT
ANOnxyr7NaQ6XdvW2WFu/YTFtuaYcxclyHbdEf4qO3KYmO4zwKWIongF1GDq/j3uDy0kkm5/0CtR
8NPaF47VSGHWYjQt11ILcrQk4BFg3WHbTreBpOGOs0tYfNcUmfBwNbCVxObjoFysG5K1GG7BKOnF
wKqEeoxgI/y6DYCgyOlG6zYz2R8NsmO2m0pU+7zxD/mWP/F3A+d5niu9vQGX/gUOF4BAdcjVEfAq
LDaA2XaSRB02ANkH4fQUW/XKRXPVAopvSHMwX2KrCwsdkEbdGFVgpkkcxVdpoxzMKNJW1nEZkgji
0Tz1P9clLjTZrAbNYbNwLNcA682uymIrHHowx0bm2PhFM8oVe5eIf7D1nxuc08mzLEQve9n24PFB
IVMFw3Hrxnv0kjFPo/vF5h/jtmdjgFrOAu9Qy1omioWMdAWodLzH4oNROf7IJ/+2H1xmv7Awpx1Q
4yJoSy+CwFhkmk27DDm2yEg4cuukJPw1z9DaV/a12oYVAGnhv7CJDAdqiSay3yWgFSI4hj0O/0fa
eSzJjSTd+olgBi22QIrKkiSLsjcwks2G1hpPf7+osX+YiYQlhn0XM4upMXpGIMLDxfFzQiIqW4JA
q/DoSr5YPTHBiBBQT5Ir/bptce2UwLStsYUW920Z4ytWB5uwowEeR81l74dyfhqt2f4wm5FyiINs
U1vu+rVm/F+mAMAjRFdpyeWPzE+eTKhvgXdrKAy8S8ZgT3+OUgjjqNqHFomogar0pO7TKNlH9vDH
W0yKiXwuSmtiXP0tmjg7pXCvtZGa59hPuvRghU2BPjCVCaPrhiO6qYZXRnkGECn2Nw7U9bXHMrQp
Al6OpvxyZqQJZkWduIKMKSnS5zSRswiQjZ5+/dMvKswQLMNSJCgdhIM/W+AMY4TfqZLh9t3wExnk
7ChZzbsqkMP90CrzBqXCyvuPOY6PwgQ+bPRvfz8zl4UT/gtmc3f8CdX2XXqQvJ/1XnoSwda2c143
hxA4VBJs5NV5BUrTznbJ64/U1qO6n5kqanb+3XQAxrn3vS3qx+vrwerOzC3qus0QzX2gMVuBTtV+
QrkroJzV1tFdvR3SrZ6PM1vi5pztpA6rTTL6xJD6E4gXbzhG7/9DomB/FTxi26NmK3mjWB2vHbUE
vNzyqfOtuKb+j0X/k9O55ak8hDutgFU6Yd7oo6Avi5kVLH5EP24f0bWVMtzBAAT/JQRjLleKXNVk
QRYIHB7Y0kcoLuO7VtOHjVjiustlitj4t5nFhsLVBZGRxlXPpYMyHNOTcaBg96lX74YOkn93Qndl
upsylF/c/78FapcLlBs0r+YeyynQ4X7s3Nl4vW1hJVC6XJzY47PTMvVJ31QyJhLXz47+kYm3o+WF
wNz2SNTtS7d1R49CuicEpru7cnfb/trF0BwU1gnU4AZ9q5eemafV4sBCR9IV+nLqTpb+dQpzpJ4G
81cdRxsB00powWJ/W1umV13ijJIMutT1n5RDxq0v98PbBCaUEN4Ws8/1dDXnhjcfEL4ldEVssfaz
tSE+1fQwE3IRj/o/w9E+KcfipHnmw7Z27Vth8zLevbS1iAUVsGR+k2FLeUVzUVxBJgSKnfox+NS6
M+QXjK88SScZrP1GyfU60L+0vAjXfHB65ZvlmBly0QzoDmTKB2vDjAiTbi1w8RypStZFPfRG4EsD
kgq9+lLO81PaFBuBzJpPOftoy0CmHvsehDnhmhH4HuM6EF1sRA5b3+pqzidNxg5hdeAb+/lAfHKI
pLvyYah2VewKAvICtmPjXQ9SKT+0+UZ4vbGPS84wdLRBP9k867JMcdxWpfA949a9VydUq27f7ZVm
x8XRWM7SFmaoh6iTkoTdd3shWR83Hiyk1rMORZJ+QBoxvg8R2xl37aH6Yn28bX7jYC7rcICpurpN
sB6fxMjrf7pU2xPDWxsq/n5+y6spSRrxNTOmULI7qf8rGT/fXsk1tuPNk1D6Usgpqdst7hgQdrXN
FaIVHd0t42B8FT1hf4eIKjRoyjH+oOynhz+vRfH1GJ4UamPQuiwj7C5Wg7bsMep0BQJImhnc6fr8
V2GMIFSpTG28BKv7eGZu8ZiDKEbyKWcffU12ixm1W+lTHG9EDNfkOWInaUTYBnUvOGwWPtkEw4wq
KlZ0SPDhg/iR7+JdcjSOwSkD40n7zbnPDlPjTcXO/HT7M4p/e+nCHD4iQ92QAV819wOnAQarxgaa
svU/Zqffx+b8WGTK3+NgbaCBVjaTajriFAzzEZqZwsudHUoUiMoqBGrsKlTdvXA0DYBaWfqQlYW0
FbmveEyb6gDGFJRRrhKFJJAKRjMGBl5fpMPg/YerJ/oE3p0HHUbMlkx3IyRbudrMaoItQdmP+sdy
VJlh6FCJQoKWMW+OQVcf2zJ7tqn3IPTahkwT6k9wlDFzt1VkX/PdlLWEljl5p+C7vtzYLleiwC6I
INqvlit435SH8jB+jLmN1c6qXTjki4N657yrNpa85gMcSj1UwB2qPcAoLy1LcZ0w14k4BLJH/yAT
C1d7vgv29q7dtylKBoIjfyuEWTlGlEYUGsasl6O0uJOlWphmhD4uYzPDCxCOhwaVWbcox6+3b8aa
HWrQ1GEEsx8V8Mu1VcYsQQzLXGtLrzZQnJeyJ06CJWkjnl5L+6gaQH2hGThTQs6FoSzs23SmMaIf
qYTMzKUy7ou6nOWlz6MJTv1/gNesXPsLm4sPN42TkRY9xZhQ8vdGEhx7ZTz5erHTnW//YhsFJIOy
J4wHy9FzFKGlsAYp5Wrx8ElVeyZlBy9T6++3zaxceAfur/8zs6SNNjNTHTIZ7NhcNy+jpt5bVbnh
v9ZNmEA/6OCKkejL76ShlKLIHd+p6Oxd15VMZ5UbgdBadAJakgE/6mOAWN6u+pmPTLJ8TKGHEDyS
9HselTvVfJQgyYIFL3wuv/su1RtmOLzwyfgW/aNsQSNWzzz8olDFkbpSHLhc4uRLsJv1Gp5E6g65
+VK03+xZ293+VGu5K4VN3QF2bAsMwSIv8JmHHTQmCgAx9qeg9OSn6ihcRvpcP8cP45N8F7xUGy/C
2so09AfImU3+e3kMUboeyyjiNku9bT5qVW//YigIgAFjQBtecdUU6RXMiRo0BUuqoDIZYXwWSKS+
2TWf8sF5Ldv4y+09FFu0eLahoqTCQQ0DENKSaiGyzHToFElzJXSQ0sKARWV0DRVIUnlCsHHDRa2u
iPoXFH90xa0rlqxCKyYpE9ZGUrYsYxxAuSsSaetgrHklHDrREBQpOIzF8ZO6jPk9p4Ns4BGam5O8
T/bhIX9giC3xhoP9lbkar2u8Lb7LVQ9MuYZcn8AEBNLCA/dS18ZJN+CjssD8RewwxW5vpc4PVZIl
r+xkeuayUoOnd+KXPA9qgoigjD5odcLYD0rP1n3ll1vUkWvf2BQAJRqhGk/dcjf0oNJGytvumDIc
FtTaRxWpLTRqv5s1NFtieur2oVpzcOcGF3Fo1ldhKxWt5jINu+sa21XjYMPBrZ0kmuWCtgNMBWDF
SwdDxFY0Q95oblW3biGXqCSMbjX8ur2Q1Q96bkas9MyNykPUzrIMpqI/RDM8O8K/cBkjV6f4B3v4
v4tKaNsIug4D+bilTxsDiXEiY9ZcvzB/kTY8VlXnu7NDi/H22lZ3EEAAbRtGIPCgl0tTEV1P0B+n
OGVO/Ym5b4FyyLXHeaRf/C9MORSiaf4r18gU22ZmB50u1qQlX3Kjgq6uKd+XjFH/uR0eNQiuIfO9
7kqak9NOHXy0bttZ9l2XavPBb9rpcTLrjZhu7YTTkzQIRDBIZWaxeWZDhcHh+CWS+gRm/2ffpBv4
qzUfBozREGiJldZkSnIf5xUJVd0NH6O0+hDE/X3CFXeTcd6IrVawLxbyj6DYeEwdxHkX1ykaGWcv
Qshl7dbJEk8tnf6TM6fOKS717pXR9vQYKFJ0b9VG9hqVaqt6HC1pq6YizCxfI5qVtH54iSBjXoTK
3WTLWdebIg2w3/vHxk13znNz6JGQK++3VevWrgDCpKp4J2DSWn5FEKHNZLSsWgvTV9PuoEJv4xMk
7M2/uACsCjcF7gVqlsX2qumkMH9MlDxm9bMDfRPTjWro9VJdbVwBAryVPSQ8VgQlGnrjunp5NNva
yduig9ZIKlX4cRo7ULpdTa22dvO5S38VeubfS1Xcvwxl03+QAZV6/tAXj0xpWY+qEUMErba6swut
0Z+BMTZKg8RWVsn8aFu6SxJ7/gxiR6tcyWY61+DkwNGfKXeTpcpfikYHR1RIFgOIuTJTa4il6XvU
d71zJ0NIkEFtr9n7mDmAe4ZmPxtaHp1Kw7Jdi//7x8GeirtUl4tdaqSHNG1fIFbxPfTntQBa7rGH
/aK0kY2e7eQlCiuQj/pQEALCMtB/nuzUr5j9tMcPvR0FJ8gDyi+pIU+Mgoy2/w68SL2HM4B3F7L7
oXWjTCn1fRLO8/tYSnsPtgaN2aIy+E50Yn5MFFoi0AS1rpJ26FJSDP86l8PErKvjdOjwhT/9ydGa
+37ou096KzvfJT2IT7PdwDYSMIH8Ct2e9ZSEVQ7KKg6Tx0mvppFMOozuGd4tITuqGQcv8srLA0X9
YCvjdJy6qfgRJ4x5m0na3dt5UzyMiZH/KjW1f1fApHIIapgpINmtf1VVnLqlOaLO0USO1wZBBTuX
YFaCl+IbzHymp1TyvI9rg/FzKAcM3yvos8L7F9rJqzm20YY3ub5WZBwQhPG0aAJ/tXg0HSAAOv5E
wLC9ILP29vg5Iaq87etXSgaXVpYuGKX2TJOIWOX75lkqd8BfUPQZdnZGjZmWxzE9bmkKXS+MOpCQ
TRA5Nso64uqdRQNlNPlZENrENTSX//IDXT8RZ7LQYKiK0+31rdliHpG3WRbYCnvxPCuDBRH+WBNK
5lDRaKmXzdKubDcmpVYcvy2TzuD9QQaCX17kooUe2LBGtYZbIUnxvYSlaFeWNnyrQ6iEx0griXrq
UPcUdZgOPO4/KwSFtsDg1y6LH0GznyPD6w3g53JfrR5iwDQJKFEwKey1cfeaGNH9aDA+3gzmvdH2
+pabFP/k5UtDCZHqGvVKqqVYvTQZDEFqy9DbvuFw+tP0KdwlHB/bjR/Uu/+hJb+2RCI6MS8A9z8P
7aW9wmoiCI86g3q99DLvzOipeoaU7C47Rp58CKK9A2clfDsfk8PmIKP4t6/WKsqXol7K+MXipkSl
ocxZb0EY+No/Oj+Ykx8+TE/hQXu2nc+JRw2cKco4eM0kzxr20c7a/flRFpojVCVVgMPLGdtclSZ/
Dk1qRGMOg8FzUbWnKtmallu7MGJODu0MEZQt53YYHK8bs8WKP2QveRo/9DWMN2m1v72Y68iPgyPe
VlEQFgPflx9ST6U8LnSgHKY1Pyp19nMuza3RwtWloENDxvZWZ1gcTrhAoCKC8saVG/tbncFTMqfS
i5P8saI5ABj9zM4iVEjDMAavypbFjYFklh/QpAv/+DHABgmN6lCj0alkXO6XkoS+lU89nyWFqkHZ
q+PffbiF3V69XSBdoA3kjF2VcnUlg5MSLwF50B5KJVdCmMCcydKgWJyyrULr6hE4s7bYtiRtoHiD
pMrlKW8Piq8V3qhCo3P7oAkHf3VrbV2hgoGMBcR2lxvXtIM9zPCxoUQ0U6+YgGBE2vSrN4xj23Un
OK+eFQhmNhzjddbB5zqzuvAVWZRBjlPjK1CieXKM6VSWp9RsLLc0jA3AwuopF7Sy1ECBKi1dYoSs
pzHaFEsGltPrf5lTtUua8I+LrSzot5W3B/DszXZs2LrkXALfAnHhKYFvAw0uO93wCivgCxYhkltC
b7pwywQKBlF1nDT2TfSIZJifDv1dzzB19rfyabtIsHY2eLQABxIdgL1cFFiqqskDO6Gi0zs9J94c
JwoStIXs9gEwzcDoQvpRa6R2K+ZaOR1CmYolUta9FsgIVeTFWmfS3Oif/HHczTsDsmWt9nrZU+F2
2dHeP6RHv3H1rduwcljOLRuLOMVmfDxmXJIVT37nGemQ38lZqriBEZh/HnldmFp4X5AmQyVXowaG
vQn/MuvZdOuwjT9Dsfbu9hVfcSQXlhaOxNQGXe9VLHXF3zGdjUb++7aBtfDuwsLC+8ZS5ceTjYX0
VD3nnMmfjJE//w+k2Ksng0KFQ5MbyO+yVj3VgeYH8/AGSQf20ave9D0FbRXcC4GaYad9KtFlP2yF
FisXwUDxXugVUvC5mviUSnr80cCBrDMDgqt71R5/TroMSjbTDzSQn1EB2vDLK4BA2hq2xfj1WwS5
nLOqiqmXEhObYpQGfG62D+4H0Gue4kE5tgtew73sbo2xr51/QmPqnUTrtPfF38/cGNRfiD0PpBqJ
8TWvy29VfhiM8v3t47J2HrncUGpqdKaMZRzuF/5gGXnGynyUmeBYzbdGF7YsiL+fLSMaFb83U4qO
Y5gwyDW/Noq66aXEBV28nMDCmSenAcB4wrLLoEJiOWWCahh4764/dcC2mObyhtM2PmZtPWemlm4p
Tigh2QOm9NliYJa+tbXhc7csLLzRNLVxmr+luU3mfw+KYvQ62J02vvxKNk2U8XvPlr3jKRxMPWlY
CCMlUAA/J+j1HewdbB0HKgXVcCy0/fb1XUER2iiDMR9JjGgRHS7SIj+dEztIqv/7VBpAJmqQbndS
77YG7tc2EvpF6N8Bp4BpXSTvkNT0iR0DjpELJ9wptRG5cV/kuz+/Qgw2i2yH9hYtwssD3k7AXVA6
4kBEI6ysDvSz+uz8ixdKaL6L0Tae4mXdci4qWfWbkjq3fUwUaOBS8tZySzZk9fGgeYbbQeWA6vDC
50xOnkW5KHKnkGa6foK6PSGvnH1B3YnpfchWh10EvZA3KwU5ZVkFH9WpNzYarmtHE0/Lh6PbQ5d3
GQjLSNfVfkfG1fv30efyJMRF/ENg3cXfhdy3EI/ealisnJULk4uVF7z39EMwqafZacjDw6BvBL+r
FkTAyMAnKcsy+KU9GkfWDP6sLtJTmXYv7WQ83T6KK08GrVaSYeEG6UYu3v5cL2ur16iqmEpu7Ilj
tKdODyh0OvD2/rEpkDu/T8oiHiW8ht3Hl6k5T/pTHY/HfGp/FvZwvG1mpeFPZ4BNA1XAa0+sfXm7
RMnPryjRwWU/kUnu4sGNAAmh/PVYu81rCd3di/RvToPQ6iEtYtbtug9vAE8E1uOrrhV+iCwdPsno
7vbChFdYvFhisoijwOuuwip0ua6hSXt67nyqwQn0T3M3QhOp23AHzFP2vmvi6PPcTDD3q7F518q4
y9vmV04KNimacFZwXW/bfvYq90bYUgYH9zV3TeEO89Qw1BlLh8rculgrYaIFVxIhovh+V30zK2jU
Og8JY0a47ynCd6Z175dJvesooO+SKEi21GFXIkSagXSKSQKZ9Hl7gc7WFjURtROFNppaltquDssH
O5j+nuX6NZma16HtKKAbW12YtQ11kOeguE7qCWDp8nvS4hQukbeGtNerlU+R+Vor6salWzk0F05q
YaQtx7qTFL5aCdEmPBC2iNek4hjp9Y4x+c9K5NzZavsghP82DsxbWfjywApmHOaZbMJESC8WUQm8
jeGsUAdzH4IUaKTqwcDccBczTz31d0J+Z97rjxHT5OpdfNx4Y68/6aXxRdokjwiDtTI169xXOm/I
TAvl8IRROHQUM/m1m40WlgV/49Fd89gAFJl2oE59/egOsyPNpcQQoN2mykcqUd1Xx2++3L6Ja99U
oYgJERf/Apq0i4OThtJohkBbCR+Q6dAtJnKs9KnL9PlhSrt/4Ju176Ju9nd2Em0BT1dXSKlOsKWI
2d7FR63qqOsaOqIuQhqTm5lh8uBM2fwv8icQYbKgOkC2mUrq5Rplpw+RLIBVMnzsf8IDG3v5SUhf
Wc+2f4i/oFBwKO/hsd1oLq+4nguzizfKGOTCaFNmA9BwmFwCq8jl+LxDguuxkHC9tz/k2l6KuULa
9/SK4CO6XKSVGm0pO1TvUlN7kYLuo5ObG4/GipPhUScTpUYo0y5f7GPJRCYMsRUHsoHjudLkPUqA
paeHdbGxmBVgMHk0rx+ZvWNicfHuwrZV5rFAQfeHaa/tiuMcHuSBnupR3/V7uFt2E4TNpicArq2b
beVAayslOQDbAGKScHSxmbYkd7IdCxD23H22RniZlV+GZG/s59ono5KgiD0VbdHFftqTOiUwCmAl
lrOXWsnH91KHssDtg7F2w4GNqBx/hS7FcqxPoUhYzbPDAz8CbdYeciSiksoGv4QH7e8n1CHMjRu3
tn2EZzbNS9Dk152RPhz0CDSqm1j68GRlUnqoq6j55DTd6+3Frd0x5mk1UOsEMleAzMbJw1wamS+q
q7p4gCzGPySBPL4rZ1va11GmbuUGwtVfvUOcR0JCkaAs0ZiDpnCtU94hwTgmWDXsR2BMruGF+9zb
KjatFHnPH57r8BO9ln6IQbUO99bP6K5CtJFIZnK1NyTYpjlxrK8W999H1l4itMysqYJGBEudFz0j
jQKGUX/nHxitOqX7IPxz9U1c/+9HHdzkpc/SGltjjB97ABaz8O+Z/lnNqfnTI3JuhJjs0ggCSWPR
FdTjAyU9Oc7JbL85EzlcVm4lC+K5utw+II8qIoc4LGBuy/ssJTps8DBGkyyMO/NzgwS4cZTum5ft
fHHthp2bWrwtgx2g1TRS1qr79KdBOudmev/JZBxnY/dWcN2Xi1p44iwAsjQIVzh4/U7/XHbuULnB
ewtwTPFWrxn3YO8bD8K2zHajxItets7l6iUXzIUCNQCn1uILNvQ/89oU3lhTv2d2bx7w2/l9NVfD
yVLmH7fPy1oVgqTvt7llVJLmtdYamItPxYfuKITAZ694J+LK25a21iV8zVmmEI5jXOpzypM9SOm+
L7MPkt09mHCau0B8dreNraWypAZ0RnnVyAKW74ADzXvqyxQAos+811XlDZWn7KK9GLWR5jsJ9ZFd
7UWbfGQrTow7LhiNRaMU3s3FCZrrACBhRG7S7poUAbrqiGrEU89oZn+UNnv/K5vqwCRK7EC13aZ+
fbmpkupnFRSs4Mqr+KOU179Crf3p5MFnxYz3t7d05f1mFEVRLDEsz38WplAfc+RBCmhBJBR9C9ZS
jqc/N2EwK0RNGYwpZbHL1eS6pIwUCmjYmPVrHCrvzWbYeNLWNgxSHRi6SJSvJVqZVp+DsiK50UP/
KZShOg2/yP4/6IltuBLxnRfukXDqtyGxnWfHPa74NqiWaW5gdl8G67FGZJERzQMYQS+R/Q1rq8fu
3NwiuirHEeE/GNhd8/2M4D0n3OsOzeO/BVEDZzpbm9jks7UhrgGUGRiOG8/vKl/fa8pJsrZQS+r1
+yxAU+BqIPYTNeXFaZAlvGAj4/UHqIxbx0Xg5L58QRPwJH0qIUx4j5I0dEw70RONkUA5qMfmPj6G
f+63HBh4GMUn5FK5bZeLNfJ5LsfWoF8pvZ/SFqLjnvINlfxgo125djQRkgRGpBg2/G2LTxijJDJn
k7hggYKqYTN+Hqbi4xQRyYYFJ/b2XXv73csDyhCrQ7VIIxpfIm16OVMkGMoppTPNOqqeIF9vduN+
OE2v+o/U26pNrfkPMdLDnB7Dl4wVXe4j2N1WkaD1dqM8fedU1tHRpA1M90qc4IDloyorkGdXVV8o
PTSrZBrRlVpDfdGTOTmiXae+EsP+OZGOiLNoghHxv3UNL1ejpvWYm6JCU2jfhJDgUGzBYNYWw/vP
0JDB8NAVAbrpdJDnl1yyMPoLENQ+1INdMv28fQq2jCwe5ch0arOcMFIUP7OaLmsZu0G/URp4O7nL
o0Zrga1CoI0y9iKkaaepVuaUI0w1q5j2JbF2fBjLffgqwg1wibv0rt+jCfHOhsUAusR53x5V+r2f
kh/FRhq61l8WfY7//pirgAcNSknDrYj+cuiRIobu+MU+1ft+H/0dePE+ACiYuVtsJWvn/9zuYquD
uFKiQgSxalom9zCzqo9m6jgby1uzQsdPUJgrK1O3jprOjRHx7Mx1174btcp0g7wxf/z5saFkT64L
RoaG3+Iuq7JvOnZOKcsJ+uwpoe7N/E6T7fNcLT/dNrXip8hiKAoCP6B4RiZ6edMKA23NYFRFcSS4
CxW3+FU/9F7ziLJf4tVHuFc2HP5KR4yKK0ozdOpFcLUM4fwQqZuWhhEnZNyJoDEBUM+474N2FHxE
UB3ru3mrkH59E4VRZNwFzI4HQPz97E1Vhqal6UhnUy18andh+ZeOqiS0QMEWknOFxwBTsGSyRBBV
V6Issm9ZQ6kA52v2/hF4xV6aXRXAQ//UchnRSDo4T+pBPKtV+y6PNiKwldD80vziIpQ2TSBDXMB2
R44FGcX4mB+SY7Uzjs2p9tL324Cu61vh4KU5qxS3CF2vsoHedqBYFpNLvhHemX05epIxb5H3rq5M
M1VC2LcBG3sR++cpak2ioOiGzd4+QqPzLUJkh3rGTtnbL9NOv9vOja+jBia/zmzal+cm95nS03Qx
/JUmuz76FvWVl86Zx+3/FxcR4gL4VQXlMtXzhaVUDYshJVPMK7//mdYRYpOB3+yKWOu+W3Nt/BzQ
QG09KnP2V50xEEYww/rvObLRsRrj7LNNrnm4/aNWbg2NJ15iiJLoGizxAPzPeSKVPMMZ/De+0nsB
KJFS+nDbysqbweQW10Vk5KKAuYgBHTtJrUKwZYaP40GD/an4JCloi0tez0iEsm8EQ5J10v6+bXd1
dfhXCn6C2G6ZD9kS5JlpgFm1k7VXOs76z6kPzL8jpe02nJ74eJdPNMfo7OMuj1GdRbglwtoZScA7
Uwkir0VV0e2T6Kc+t503KsXWrq4s78Lm4hUZR0dH4RXQPqp4u/Yk/dT3xduUiUzmYuKAwv1WcUUs
42qZZCYQuOAQrma+Y502PQkHWVmMvHSPWrhj7yJdRTYQXubmnaNv3Jq3LOWWxUWu5Be9UnYzSmmS
OYbPjtVNRx2qCM1gCi4cqOWGhVmhzwmizvP7bHyu+zx6ss2p+x42tXoqAqk+wnBBk1F3YkabWkf9
IUshlOA6BAMReeVLN+ntc244w7emSayD7vdMAWhabbt2IaH6XZtWNnpa69R3EUGlpxv12Hh/fFZl
CDhoBiOhoAGlu/QOUTMOfWV1mhsX8c5x0H1sPub9H2MuELiHIJ20Wgeeqy1ODFzTFZKYOLusbT9L
c8ie6KO+02t7I2Rduw5nhvRFxKoyBDaZgutD1vOergvCu0+TPTXfZzsoX2TFrw6NPSUbqJW1WIfn
6Q1/Qd9XcRaHZVJRclR8wU1zUA46tSPR8K33yr15CO87N/py+5u9xU6Lw3lhT2zDWdBh6XOoWhnu
EwVPS0GHS/WSPeyyxT3kMI/z+0nZyYfarSF+9PfBzm/d4WGLJ2blAQNt8tYVogd11WdL4xr9awVo
3AyyOrLzXddqO0eR9nD0bJzRla9KIEl2yBME7+ISsiPnLUowgubeqM3ZLU1pjzrdz7z0XwJGmLxS
nfa3N3jtg1I2+O1vFhscKIGslA3+Rr6v+ZZvXKHj/XAY9+Yhfx/CFnrb4Fqgc25v4cbDLOukVswX
FEHo1ebJQoX1toW1t/BiSYs72Jbl3Pol9ZDBG/Yw3O8y3HeIuFnkjbaHs6E51DwYg/fv1sZ0ILVB
SAmWqI8aWpAht0zCVhrMCM8E49bQ48pRZGm/LYjdPbsOpt0XzGKze1moPWnmdyIh12DUl0NzvL2L
a0+fDmBGQIFlhPcWSY0vMBZhRvGlVdBYziTTi0MMKdMmj57wu4srzrX6bWnhl7vaggYjlKmJPLS7
4K47mif51JBhZ3A+bT2vq+cd1mgwk/SFKI8sDkcPJ3ZGwYSZtzKbhXLWdDQmx3HJSPlmJaz1Wmin
BKulhBhxK8n7hqoXb4aUukoh956RxP/c3uq1K3H2k5bFB3UwEHIdCFt1q5A+wvNanhjABGB528zK
FwW8gjwpQ+GqYM25PDuRU/CVdRiBFLiovKSROm+ejU9dbP7xxM3FG7gcrVStIFOjHHwHWFHLNRuJ
EW7tj1va2BCsFcBBQdouEbBjNIRzLAo2ihx0e6OIvhJm1Ptstra2be3rUEcT2g2geemXXG5ba6Vh
bQSt6bZpCWLEGp8B4t/d/jQr+Ap6QbLAQXMy8RCLbzNZMqcSDUrqtomNMnzXwJxZ5nYGv77BeDjc
CyczL8tv2Rwj9J44DBh01fc5By1YdlbguFPoR0hq2Ko7Akv+wiCmurPtfOvbrqXmQErBEfA4CQqk
xXYEcVB3mjzwQhES68j3Dd2uGhETUX/5J4tR1vCB3m7UuSR71rfN67viLASiVYd4lgbJ1byHokZy
qIiI3Ah24bvQq7zw0Lr5gK5YsQv3WwPfa5WWC3uL58oYCiuxUfdzk7rs3zEqn34fwzh5VBjAehfn
OsKF7AeTDHE4eGFtUhbvTPtIRYhaZcFNeAhRWj/MTetvVClWrvPFL1scmQrSpjGD2MV1Ut/4bA7p
F6fOp+8wDUNucPt4rl0ByuKwZIBWduCmubwCs93KA1Te4ALkGDHcp1Cy/40FeqEAogUwbBn3aJFh
dpLBa1OZ8a9qpBDRQ85wexVr3xJKAmbXBDiFqdbF0c2T3lf0nB3Tj8Gdlrvqr/xbenAo66bP/Yxm
iBe8/IvYEXAWmb8CDxs18sVXKhI/6ZIUQsPENgLPgAPeldKKOZG56l0zUbaQvCsBJJxKKoRoyIIQ
tYpTcxYgVKPfDYpC/lG0wafOqe9rQwl381AflZSezRBF3e72tq6EJJTMBVMlPDXwByxWSKafZjQI
mO+djRe9iF8i5aGeGBhtHHkj51krX53bWr6Uulo11VjxBUVdECLo16zbpfqdHkMWO3o61JQBcpDB
y1Zgt3rXBM0PLElitmNxcjKw0KYmAebz476+g+qn+5wDePf6tM+38GErl40WNjtJl3llWN7P0ryU
JAqrGhf7QQkH9WATJH+//dVW2rEAi/7rSK/4b6PSiqQywpFO9+nH/4T95mtxCoDyDXdbbnRt/0i5
baZiuN9XhblCCcpG7kHWBUHPVwrTQ1K0L4lTb/GIqivlE0Kc35YW/jrVjEIbeyrj8r1QE8/eO8/l
Pvmo/DCem51xH/+AHATUVrMr72ZSgdaLdiqkcL7XBKS06VH7uLHP60sH6S4YqcCpLX5Q4/tWpZkc
HaH3oqlQ+X0cHM+A96Eic43rX03viRmWLSzvmrdDiZ4eiBDEJGldOO26SQHDx0RhDCSPX/yjdhfu
Wjf8bqdemSO2y9IPW995LY4hXQBpKODD8DgtLgrExgXASjhZIKuVXs0nHxRLth/+QeiGfdd3WfU+
se5GQed03IoNVlwfsGXRNiA00IGAXLo+WQqsUEoB8hK+A47qM0hMIiPMPCuWsv0EnZBDPcssPt/+
wiv39cKsiFjOPK7mm3EfGjDEJXqCmFjm+59MPYjyjddrxc1ye6j8MVYACkMTP+PMTGUCkBsnBnnt
ut5pzD5Nn4fIdqEH2jAk/PUiHUMzBDIsBQEaCM7EDzkzVEeNFqkx063qEepEiPajk3poj1uM92vr
gXQLjmPyWUKKxfFEtUzJC6eizqndp6Qiua3f2ZF2L4dbOIKVG6iBpFGhdDXoOy5jCzuwm1Ebbc6k
UT139mS51hD+lRfjt9sHYdUOCSV3nMrfVUrCXI+gjg2AxYVzc8j6YGzdslf7QztWxVZItqLnR0RG
kRHCC0F2t8wYmCYqpDhmLK/ZT/vQc75MqYt+3bS338v7fBcepL3lJcd6Dx4w2kXUd0I3P5r722te
OfzQ52hCYI6h4aucMi9HyMR0yoFDR9OhqixXK4Mt7cK1t+qCT2pxs9UoTU1L9FD0Y3sangqvd9PP
tvufsp+04bFXXpALY4v7jIxdzb6SwxRzY/2dmEF4X9Gye5ZHuYCwN1Be81rx3Spxot3tzdyyvOjh
SFPvqBL8w+haZbssb547UIcOeAcjlZ8NDQ9qqBup+sqZRb1eFHnQKAEsK/5+dtn7eUiM1h/AawdZ
4GlO/Gh0EsNfU7sRuq0YMgAbQmMiNHQobV4aorXAoG9CjYMhdu159OPs05TH0c6e/GQr0F+zRQWV
r4guL35k4VoY1IsnFZ4PLqIqdTxFzbCzegnao7RK725/sxU3xusKaITZVJCw1xuIwlTc0TyRzaTy
7Ko9hLKRuJDzfY8Cgv3b1lauG513qjhg3cl+l64s0YYsmtQa7DQFgLJ5bswtv7JWH7swsfhQbdBJ
WWFVAh0KW/S7kU17iY4j3AbVN/0hfL81ZLz6sc6WtDiBejbUBcKkgG6DooTXQw+O1HDSfYWOyPH2
7q28bIaYO2QyAYU4QGyXZ7ANu0YZpBY65cN/tFyEsLt69y/otnhomGsCSyaIe5YZEXLrVhto2IlP
2iGaPIeRyucKbXDLi5/7L0KGQfOkym1Hdy4YXt7KVlZPCaiJtxInc+6L8z/qSamnBul6kw/zPkgN
f9cTfW/s5lqsBw3GbzOLyDYdfC5fzjWrYXV+LcpOClxjKtXEtaMYUrNJjo+9WSe/kCrJUtep++DO
UvPC0zvdOTnpGB1iCYLKakwQTpeN+WsQttbB9JX8++0Pv9YR4KeKlB+FQpLjxSGbu8AqiYUhz/hc
IoFGmQEwoYlMSzyiiNHuxcBIcvgfsNarR+7M8CKYimZ7LHQHw/J79Smr3WLYBc/wsSPLEaLG6I4f
up+mdZo9eVcfnd2WesXq5TozvzgJuPy+VztbKKvYEPyp/4+z71qS3MiS/ZUxvmMvtFjbmQdEQKUu
LV5gpRpaa3z99ShydqqQaYVlk2Zkt5WIDHXiCD/uvTmLESNAiIIVy3Qp3Pi2xIvT4GdISeAys9B8
pP6m2ki1E9oa0RzZzqiSOIAf0JVtZQ/iwlWFR4f0L2IchJXLekslD6k4QL8TwV52LbnBRm6pfysB
y67a/R48dmvIoEvrKTI5RqA3AWlZ2l85Q3Is1FB0BUGkI4xYxbCT3dLgVmryl16Vr+MsjPAQZJwA
kk/kVHwNDKE8nhVfAapX8VVhG1bcGjj7ksX4Ot7ifvCQuQp1HhZLHHFxOWjpJpH182Zd6hiGlwgJ
DPTR4yaerV3UdrJc4SqUj6CyO4an1EMO54mpsOu0thrRDA/pfXLbePiT9TvPzNfRFysaGk1do1sT
9FGtsuugz6sV3W3vyyv43gvtOQjRZFTMgLAC6mfZF21ofQRVJhhFphfW5qaxnYcDa4uerzvqg94x
dJsjZDuhYu6jXdtZyzdePKEaGJxZcUs/C4IzY0j5VEDUL8JvhAdh9mUIP+j+5828dD4lcJwCXglx
grOuOz4Ph24C6gnghmmjBNnTBIrfOo04aBX+/ZYLXGxA+UEQg5oFSAq+v9p6nszI+yEe1XL9OW5U
2pbCGpL5Ag0NBmGsrrjWKLwvkyVRrPplXAIbknoiahrssVaB9mOUN81K3v6ipUQwiGZMxE2Y1OKy
qTUcLF8a/ozchNvGKYhxrRGWjuqO2Y1xWjsTF306lKTBsMOoCM64Rw29LGWux2FgNRuWFss5BIgG
bLNIZ+Bgtmsu0KXz8WXAZZ52MNo6lQcMOEQ3Uzo8tgWcgm6+UuWVl/2S4foKR1mETCUICgGOQPwp
xgaR8pEGzcPPR31thIXhmEYtzZUCR33kkMFTVNNvbn4e4dKV/TqHxXmI1YwbhgANwS2EZxx1KA7N
IOy0vvftnwe6tCtgL4CuFCIwwJQXNyno62msZkQPFX+bqPGV0WdQ7QnpBAfx55EunrivQy28AbRo
gVgD6O9PSHQwWsHogpeCZF5u5fNGK5B7/K1TzlhZ2RuD4G9ZpYr9VteHnEGF7OC6um4IEEK34KEA
Wlj4WEfsXto2RHzIkKHNGQEgW+0vofNQgJtVZ/0VIvqlcgHL2je+PaXax89reekAgrdAAJEIVInO
ag8FynljBGClKddy7alN3rphsOYAsK1felI6uocQs7DKw7JVFrBXjuvBjwAWyYKUCe+ksV+C9klw
hIlr0Ze+MqmLBwRJcdTugcNn9PvfV0/IqjEvDYSZqTfu9Bfx41On6k5zIExXO+sUxJfOPmwuGhDh
/jPL+328PoEEhC/A6Pp9HdCaK27ExlDJACnvHR+mbz/v2aWzATSuiGsNMh80OnwfTdPkmst5nI3O
wJLyAhWqx0xay3NcKoeBIwQtB+jGYqUF9jG+HkFjzDNdZjnhvfLm16ZE+Q/IyZMel8yMfDMG1Gmd
DenS3rFmTkDhVEzurO0tK8UWHTRg1GFtb3hO8FxmJEI9g+1euf/7vG3obmMZD1w14KqWi+nrsLwF
ExYUwW/KUwAArJ936/KEgIgBUor18i3BJDF4QaJR7yADEdB2B9U70/fawPRv0l9oi7Umt1rjz7lw
qeEefiqso959FqLXftugMIzjj1ZuIpROavQrAdklfxtNgZ+iEzq8QXFhn4RRLObJQBagH23Gr6K8
Fk5INUtLrWynOa1Bu8fKy1DzEt7DnfKUTOTnZb04R7CGMA0yVPaX7XuiFIPpKqsA0Znb6ZT3fAB9
Kb9aAQJduNiM/5bJDYAQF7nM73dgqod8aooIgJABiIsgi0Kz0McekBBupKXor5W4LlxtdH/IrEkD
RCRIJ3wfD9fQN5RBQyqBy5E7GkXVksK2P0xlqqy8oheHklFNQCMMsPXLFH8vR5EgZghv82p09Rkk
EC1iB34F0nt5FORl8YyhZ3ZpRDKW7RYC2CoteKnliKCEZjYl9xuHAZlL5JhxweDHn1nEJMwBCUPm
Ui1MVaqQvfyN/iTGT8MaW2Cbzt5/KGPovj4B9imFobJVmjwlbaa0njoVazo1Fw4dYiykfPEvk4NY
zEYJU1WOZ8iYoab9UBRoA/f541zgZTEm3vn5Gl2yTjB+8NvQMYdWkmW8wPFK1TVBiBz9pLY04aYm
NwcmUujkoGJ+jMCeTY1UnUIk1urAarlYh5eKRnhPnIIOoliRUrxKU1SsHM8LiwAqIPRcsD4Fllb9
fhMg7TIrkHaBOykr9pBowEYLqLdP9XOVa2uLcGkwBtoHI5aC5MvSdxXbsIL/g5Ys6Rj6pkA1N9oE
exmp6cQbaHtonwe3stY6qy9VnoChAaUxEIAokSznyHcB6zFEfPFnKyZjZxCuEw/Uwq5Bx5Wsz6X3
/NtozKJ+ec+7HnzvauLDKSrM6DDdM/kjzuJvImewlY1gVTfrgNhL1x9tNQji0fMMtqqFPSs4sYQU
DKqWglSqtNfCyBzKPjJnfvodfwXFyv+MxTb5y/wCSAuGpc8wJ2S204aG7+inge9QxJa0N5z+wDyy
h4xfeQovPUSsa12HRiTcsSUVF8DtLaht0UIsS5wD+lJv0rKPlUt6wYFG7gA5CtRBcTqXwAc/UspJ
ZJR0LXoUWMtgaM+wowqpcpKAksiHcG7qTDyB5Lm8pqp46XLAcwEq0kDpXlvmQbM4bODI8qwddApF
6ERkjOfe6VcK3JfWEZUaUNMBqQdIycLqdUYsAbkPGz76IIDvtKe8lR9+XscLp5GRUDJwKV6iMyEY
Xw3GMI8Av0Z26UroOTCjCjRYV3C4sGKf7LxAH4D3Ci/595PIhdKQo1kJtiuSM1flqxLiVmk7xASk
iqUri5r/9vPMLo2IpkTwiCLRBBzgIuCJpTlRR6azWZWl3SntR+EbHg+WSApn0Pt5rAsbhRMIfDvb
JNYD/X12RaZEQg/5KDMFwd1dGqcpBPHmtRju0l4h9sBZYEKXZ2XWAfiEbEqQNJ6hYqXoMx1i8UaJ
efobk4H1BRaOpa+WUp5zk06oDDbAuU5hRWQ+9SQj+o3esE8NOFCGK6DRWDpBgZiB8JcxX5XBQUzR
Wq/Zvf/+9yeCqiDjuoa+8Bl7hjEK6tx0mIgUSadIb9GvzWVrNvbS1gP9BEwGPP9zAJZWh5GUMMqw
kptMRQKUXPgNrK6mow8c/6BvFymJ76dr5tN0FNi+Q2zno9TDvdpXay8h+x2LfMS3Mdg0v7wUXC6n
chizMa5m0O7as5sQwZns8tB5DLi2Vkq6dJYBUkVjEgBP59ixfowrtYc5M9Vu+JVw/HGqkq0Sta9/
+wggIwA3DoqDyHucNQM3vdqMEYxA0AMkMJfGCPaufMWhv1Tt1BnUAv2yDKe/tNNVr7R5O8NpYSV8
BEDifZiTbg+lqZ3iyAAg/xrekUIPrTVeggurCC+JccJqeArPUvVpCHqkUkGBURCizJl0HRhnPx5K
olYC/Nef1/KCQcVzDn4YoK2QRV+a8LzsYgg14qTXEgqrBv5uClAXsFUoohyHdOKsn8e7cLO+jSd+
P5JdOc0xx1LNAbDqJJjiYNen6byyeZdGYf3rkMRRketYJjGxd/EMpBGwA62cI1GbP4j631d5YABN
9IiDPOICke0YiXxTsUYgZUZpWJmDLVLQGvl5uS5UvhkKFC0ziFxReVhYCWTXxqpqICXBwPYNFBgY
2GJdf+HSKUAeEc4NDjwO3eIhT3KuhfAjLq4vqnuEO6EZMUh20hnPiEXXaM4veHnItP1ntMUZqLox
iScmyN2qqT36Yk5lbqIhWpBM1Rd9NJHV9OdlvHiZwb0KbwV+HWtw/37sjFFMQilD4pKtY2Y1iTmK
VvlaAtc3OrVOVXdw80fAKNYSHZdWFjEukumIfhiB4veBI0mftSJFJ0Fb9ae+fJAEpFeSjjbFGojw
ktmA6iz8ZgGJ4DMdqFrPjSzmQZUIuFZulm00eV0a1ZvRr34jDYFHUUX/MmNyRivc90nNPWf0QYCh
8qw3WYt6ov5GWIwhGCKTEX+jW+D7ELDHYBPmgd9X/TEy4U6emjyJTKVXP8Zav/r5eFxcOg05FUjE
Q7dlmSLiIG+KeADzEeLrqH/ipd0UrvHEXTJJyDL/ewxl4bkmyTyh4ZmNwe2hDQ1hsLWmlQuzQAYB
5BUsQ4Qzt9iVcgYqxUgQgyqS5ihiet+JlRcn4Upv/oWJoMMR2A20ACGjspS6b4vR8Dl4mhB9rY56
WNzLsf7y836cDQHjAKF18IOD3wglG2ZAvvgtXZlBL0NDzlMa+sCECv0+kPW7n8c4u5gYA6sEdCNT
6oHb+n0MUSwCtQoQhuXDiNd8qqdo64P/Yzt24eCbPtcYK0/t2f5gRPhGYIyEnCvolBZGVp/y3JBZ
qYvTsP1KbpdwKAr9b7M8YxjmuEDxDky+aO/7PrGhZlKyvo+MdQDS/BH5pJSzkjXVuaUNF4HeQbii
S6CIZB7S4rDN0yAgSIYNH9q7KPC9uVCJIk50LiYPUskrS3eGLGDDQaoBNGxwLQGpX6wd2tq4Um3x
QDFnLNiyUknpssI7mhVXMLaXZvZ1qMXrlEjIrZQBhgLG1mrz4AYte7s4DA9SOx5zUV55mpanYjmz
haET0lKE/jPimWlMzSp+iypkHtZMwxmgZjkKu3FfblRdVXkbFZjUtOkGRlgK8urKINOz4BpkgNKe
GQdmcspuxfnwJw3zGpzyM8n3NRhZfoTlieHjvg97fAQm7YfcDqD1PcntbC8/6e+RTHlveAtfwLID
FujQSklt81uDMqJLTTD5a99KH6GSba4rGrGb/tMHY5biy9pMpVaLPYuSuHR0gyC3xXQMzKLUNq04
J6A+G6/nelrZ9qVjt1yNxS0dE01IogqDMoSTtG3dwRYs2V3rD1la0uUwCyunF+VclSGbG0eV8lEe
VzE/a9dl4eCEQuNHXIMRoN5tD9ZMP6nbmJgMQJpEdePrgPBmRIWV4PbSvUE6A5yJBmuaWHrGdThl
YxEaCCRAU2VVYN+xeD3KSNwYq0Rq7A4uTwjrWGR1FziPy7KLUUE2QGcZ5YGMNLkGqyFF2+kObQUo
1fqB+XfjaOwaCiKfcG5G27ZkRJ27PC00tmtSIr4lWn4fpFVroq3Y/fkNPHOLPwdCNhdAa5Ahwd/6
fvSTPgHRTjnhFO6ia54MYGgAolam4XUYgB59c1eCEWYVYnLh7CNv87+jagtXCHWQKpYTjMrIt7nI
TF6gLxsgzwusSW8y1haEU+hELV9YH+W0XVveCxf+2/iLxyQL4mnMcoyvXkGJfKfVLanLbSW9jHG8
jVfcpaWf8bnESPGAyYQpOy2Bd1GjzPOsjUj3xijvF4ym8VVtrrQit1c288IpRS0NvJsI5AGbXBZ3
OB2jZM3nso5UEyGoiPo7gDsTdJ5IvV/fyAvGhRWTkP1lbAtnqbhRlvwyFzAgL2/GCZSJzbxiJc+q
dmz1vg6xsM1DrAhcxGP1Uk+x5Y4KDWHstZoTut0p3QwPUrsy5GdFf3HZvw25sMy8MNRj4WNWlYV+
M9VBzyfVtrPrO72XAs1jswbQ1Iyvm/dNAbQ7NLNSc7Q6KGatvZln7WnL6S/Md9TOacaNmH4zWdW9
mJoIS5RHFWBfn+L4mr45/kLOIdqpO+PKN/lbdYsC4mpFjV2In5ZkYSZ8vxTrFgBSPFaRK34EVkLA
hEv1yOS3a/oyZ9QYizlLC+tQlFULqCUGG2110/xKRbM4hGg04AjvTY9ZRlpLIMrnm7JmGM4Klcux
F5ZB7ULQHqUYm0E8ew9PGePFUBxxh2rxOvjtklv79axJC18TSQMIlIcYT3bSU2ZlDh4xW0AnMxjx
vJ/NwyWj9+UmLWuwXMUnksisgyxN9jQnOLNVcxup6q8hF/YyGtYQanfDmuN+4Zn+NkNmQ744V3Wd
FkqlYdgefIp5QKMty2KNJH4JXfh5G2E06/1aBvWSu/tt1IWvWaNNzf/cx+gXqIhGxUpmM9geK8eH
8RAfJbRV2MIv5ZdIo//L+30GTl6eo4XZ6upQbaIC+1r8Cm9lYCfxshnWSHSJzKlZmxnGXcs0XXpV
v27wwm61AWgzJWa3ZHQcs0VGN8D/Qar18oaiYZaR+OB/i3glHsIsjARMjTdiGguOrrbQdbj5+bCu
DbI8NREEmfwI+dt6PtU1um+Dxyzoyc+DnGG7kJVjDxd4xgALUc8S7VUPhGE5oOe8poI9RQCsxXRE
UxuCEqBseVu3EzvzUhwdtDWtM7qySXyzqovhF8Y9KSDhaxgYXgt3qa+ResrWXIJLQ6BLBD1DqC4C
1bu4B0bTqnM6pGyGjOEY6FDPOPTbBL1z6NnbCgNZ63s/Q1+wRf065OLoT4lct3P/OWQHmkEQntH+
VbPghlDcNtuHoNDaM3nuJSzGXBz9MmmGRq0wprpPXuYIwJbI4khr8rUrWLXjk9UXcW1hF3vHKZEv
KAL2biBqSELR1DcdwwWSdqA4MgeeJvaaVWMrtzwvX1d28QrralUqastWVg9NJdToLHY0k0HJN60l
K8+COragwHkAwoyc1ZmqiqiE9dx3cFalqNiobaeRvLEhRsWbYzIT1CnWriJ76JZzQ6FGA7EJuJvP
mj0zDRi9msPc8l3oMMJB3qqp6ogEiYIjc7gC0DUcigiOlkg5LyacOz/9bA7OjTYm/eUzLNstZLCe
pCCtY5cl99RfEmX9K1jazAMe18mff88CoFAKSQRDBOR+GRt0RmhwaoplniaRivJp4P9S0Px/b+N/
Bx/F6c8lbP71P/j7W1FOdYTmzsVf/3UsP/Kbtv74aPcv5f+wH/3fb/3+g//aR2910RS/2uV3ffsh
/P6/xqcv7cu3v1jIIrXTVfdRT9cfTZe2nwPgk7Lv/L9+8R8fn7/ldio//vnHW9HlLfttQVTkf/z1
Je/9n39gwb7sL/v9f33x8JLh58w6aqMm/Md9VIMl5B9ek77k783ZL/h4adp//sGp8n8BsIxUs8iQ
4MgpwFAOH//+ko69UQFxAS4aajLwCfOibsN//iHo/8XgLzpy1YiA/vxSU3R/fQlVY+AogWXCIwN1
7j/+vRTfNu0/m/iPvMtORQRq0n/+gQv07X6gpwCEYbiKgG7gqGhnuf2patJ86DODAtZnauBnjYzD
ENXmWNP0EW8WUOrC6KhIIarVLowDyCBt/fQgqMda3yTNbCKoIbz2oCo3VX0HMoa03PDcL60SCATM
zEZ4FHWrQt6x7kfKCa+afBzUU2zUtE4Gk4/fpOqhlI+JaGtD4PJhZI3tNo+A3jNmcxzvE+DmZT+0
FdmrpYKosaP0H9n4NKWJOXUKSQE8z+XMrMSHWD+k8UZQNhF33U2b2biq2xshPsYoilRJR/QJtzsz
TCF/1CkEl5tjnnm6SPLM6VonE3doFPEjOqm7qXeHYld8RB/F5BiZGR+NmEQKbbfV3jhEz6GdtmR8
lcD4ylNh3tVHIba98FgpVOVMeTDfGEmDSPjSrOi8kcDhjv1qKVzhGb/oTuZcP8DH/FBDzZSzDIqM
982w8dmfhG2UJGap7MFvQeUJ+jt6SbkycFu1MwcdiAT9CIn54UE2wF+ixwQMVKQtPrrmStZeh1Ah
JYRmFQFiQYGjps/NdKhAWRgXqj3xEomrkfJPaP560A5J6xND8YmvcETLf5XoZW1SEiSFyc+c2+cu
KAul2tiqAB1C/9fUk9ew3orVc4UWVL9lqljPBg/0wGDlWUvEEVRJ/H0Mhelkn3AOnCw0OYKHt9UP
SXXLdZJZdrtirojaDGaIxFM0MGSSSpMyN9XgboJmjHxdJc8598Abx7SIzbw9FciD9fN1gB71HhRB
kkFBAi/xm1y3s8Aq4l03AdbkBeCMghBHk9xFhiP2jt94oPsJuo1SHKpHpkpQX8uPucV5EefEVj9t
xLo2fflYFtd68JTGpzL40HV7AB+VYJCC2/o9NnEG62j0zpc0xYEzlBvOv9f866zc6NWDAZ36uJjN
Tt2X+avSQWx9X+KWRDfCcJUYt3NyCBTP0C3gqQGVo+C5aOcTgMFSxFlicUozkipvhr8RM7Seird5
tReVx1q+7mI38C0ggiUoIkenoT3pE9JVRoxMCOmzV4kz88cYqXXOjgNL5a0IiVAek3GqmfK9repX
A/c0zTuxdAF7960BgE50QydWgbtjFTxyHnDkX4ynBH5Glm5qw5Fu+PxQGaiG3uvtXVh7Brcph5vB
xy2tr1vjIw8SMxtiSOPQqD8Uxm2oHMbUTS1t2ujRURaPvnESq8RMIq8H2bQrSdeyss2G50x7Uoo7
MT6q45viTfLzUDmtchLwBHL+u5ZfN/Gxi2/7/rbgX9r+akByPBa2inQKWyeJPa0jE1x2PTuUvlt0
dzMKeE28CSuehP573XuVZGVY6NFJCZoAaztDF+Br1b/kww2f7DX5FLQHEKiYU34/G9ecdh/074P8
mA6b0L8u1OexvAPDmEGHeR8WR1G9iuG2y8dg+JjqLZ+PcBIeIuGuT0bSdLaPs15CAEIsBXNSAHfi
HN4djfscwKGoHUiSCqQZE6jE8e4UJDuws59A4H4tCFvwx+b4kBFwjIC6hqollk4S2ZWyT0CMZyRv
XI3PznGmCIivzydmNE3mJLxooNDT6s6aVdHmQedZjddf3rC/HoavDwGenAsPAbiRUNjD11BHXGQo
hjaISyEEmf1o65vefxnmYxk62UBrJA1yW67BXcSncJ+SnPJ34IrzHXAKDY09U/S7p3SAxMlRp+IN
dxj2eBdAww3quvgJ5V4zI0ZNesXRJupDCz6wtNqWq6sc7WuxG/pQJtrX1U0X3XfxNgrdbHDF8F4f
UG9+EVWCG1Y0dodfme6a+9CbbVl0tHgH6t+rXARdrtk5OoiJZ1NyaxdGRI3vOcWVu50+u1K/bQNr
Ivo4m70/mdVk9RS1BAkNo4idi3g7xoLJ97dZ9lobT118yHM3iHe5T/rIzuAxwqC3VE2sprwGWQha
VxTY4U05H/BbSM2RTMUx3U44Qrkd+wRcp0xWG9TSBRhGfZMrSAuxkPf5lOrWJBBjuopktNtCw0i9
nxjRBtUfK94uhIOR3YzVvRDsBcHJnpra4s25ugtQqqpgqSaAK624tzTNCqFhJruZ4qq5OasPsZMg
1+KqEx2gLpZeSeNGlTy92U6RDegLf9tasxW94a3xDacOr0Dh1dTOAMQP+GnS7jnI97l6cIeHGoTi
jZt66kxamcjDS4sAtnaNgAL4oUlUzl3Fh2nCMzZcZfERPdnULy2jBOhlW2qnda6URQT2p38Cdl80
pYA3UzsTzgAzcSq2o65TxEOOYNeCKbSmdMg81c6OiWAO7mrQd/EmfBlykSOo2nnIAHfVabwD2dNM
M1fcRG6rmz1vQlD2XXEwNoBMOQBtNN2s9dMZ33MU51NexNa5rAZSZmg6nTYSOKBpESA9Ktj6CySE
kDiWJ1N/Vk5QaXyrDjppKfdWbTmFGO/6XXHfvSTb7JC/h6S4UvBsXxUj3DqzPsY02Ks3yOIEFSoh
M5HuNSu7y1zBZYqWhsPfCplVSRDnrW4VpLOQJiWzlW/rgXIDRZ+kQsa9LJGmpsg0AcgQ1iTeJjSw
CwsMz3bs5c+Gx912G+5YHeUHJK0tAL1o7Eyb5Ci6gDiupACl79nj84VaZAR8dECmQHPrtKvt9Ham
xjY+TvdIYm+0a7iNJRahQzIbVnk3Eg3uQ2LmJKzMeqNN5vDoH/HqehmNn3Ws8FrguXaKFqkDNIzz
cVXjw3E3AwjgxDvou7Vb5TX4SAISwjR8+LtEtiIRrqs57ZpjluPTlQMRn7uCginVzrbZq6KsfC7G
hHLJ0jMQDCAcmqIuwdRlZahZXzJLD3d/RHWVigBu504xkcqgcuUkvNnaMPuNts3w6cutCruOPyOR
BVLM2q5yq0LmvCLFPjgoA9M6A0FgZIZXBo2JcVMqlmylULvt7P42AIUPRCDybexvhOxpUCmv20Wz
7QQLPyeWRNTg4xzkzMNTytcmHlEF+b+YdiltZctwtcgRSwtyWcFNv+9ux31khw6yzK0OLgh/A/Un
F49lhhdFo33rcKE5CFZrdxkGtTi4nGajAjduxnBJlBtVB2uWdGppvcPXJNr8yhqT/zXfZGZ7EHcl
4R/QB/mItlyC5xayKj3JctqLpM7N0WWwvtQ1wEiaQCFzDHbZ6BUkIW1IlJ5xSUHKQBZt/8QRHQ9d
5almE1rlhL5tANYp/Gwhvc1l8HzqkOTz1OS+bR+GnMZQ54O2uGqCAK2pDk3YkmSoSRHYZWnO2S6R
HIN5fzGEksGozcHxsX3jscWZAfk9gimw3Zrlqb5J8tdsM3tSCeWW+0wjo+r5IFOChAvcdT7yAAqo
rsLW4uBqQ3ytu0om5FsPE15HDaxA0PKaIKEBdM+WnywuoLEMIWs7SvYd70iyJSCPzyeuCOc0s9LE
1o7jrkaL8bVR9KaIwo0GlgcCuwVdvK4g4ksVETH/xQ3b0t/nfYXeTygf3yiqK7d3jWBJCKOmwwTi
LYUI0kFvRLMbd4Z4QNvtqDlojZ3jmCQhGQGe4InBeTD6j/EG75wK/Ba0eeVf6W7MCTqDk0N1wKFN
+dHskXDtPXiZGq3gbet3geBowq5GMKaQRnILJEWjeqsJDzwKQE+JgbReNJrlvE1pGpr9LaRMpM7p
BFeQ74Cg8Q08NApFBCgLduqTOHazXW8FkJFB+jYliI+KyDY4VwD34dU40EQiLareyqkZPLm+y7Nb
xr84O1qzD0rHn51C25aGJ+ZOOdmqbONx953EbUimoBylzeYUO3bZb8X6lAjPaXAocTkE4TSEe4Hb
xNxm1NwkcQ3wfkqAKNi59DCQFk1wgeXnUFk5SfEhUzd5cG0MTuyMmtUAlI8Axda4d0k6TPptnmzF
9LZTnLS0B46ID6yM21hIOqo9Tf29ivY98alQQI6Ga6ReB8hJhqE1THCLX0Db13N2KIAMgDQQsxYt
1bhVtQ0f2eVoKk/+Ryfb2MOKN9M7jfr7qDGHhkSvsgLeRgukr6n+otcIky01pWpmgv+S28015SEc
jfBBEEwDKd6U1vv3mKDdDrc50KjyERxTEhdmCfvCbXjehXd4laBQ+p7TpjJVFPNwMmAiQi+Fvjww
XOW7nt5o3biRazuZIWfSEADeB+PAlyQd0MlHqodw11ljSPnMmgU01tlY09zfF8lm1rycs2GyOH6L
CDzJgRs0RdkpcpN//dROwGtsIVtSCZYY2TmcoJLMHxHtXI2KV1g7FdD3gPKJ58+ePlmd2yGnSw14
kK+q1RsmZ5jgtoHTZjazNzWwfboTlCcjeNGbnQHhHuk05h3g82CBCWxoo7VP4oO+RXEJkU4EgSdk
K+Oa6k6lIqKDy9zhjjUI9MDzHSBWNruSQSEeEZY0IQlykJHyI8h+Y5qRt3hiqoR9dK3ZldOj5Y/C
bGQk4+BIY28TBXqJisuDhSS1sxgtztgmZT6hSc6rSiLoDnY1Ps1QBEGFQ38aMd0N06zTDHN8+5PJ
ptkX4mZuPD53EHiXn4QHMXwWTSLZE5wH2kERDdT8UUbzxuuQAgZfge8lSMpY0kR1UCW8Qhqe4Te2
HKnekEOtCN+b2vPc06GispVYITwbZMeDyUbVCD/HGDKb8ZA0ICm054xOvZN1ViWYWU/qxIOOCPg5
6slqY1eUaBIhqty20NfDpytoW1mC4nXXnwsEyatfgs8IAPIeRJVQGRUsJAlygtxUEliB5grYU4WR
Y7WZmdwl8I7cQTzM+aGfRhIeipAmwbZN3aizdBQLk10XWnJgzcV7zTsGt0sMs9WoLqvmGOz5+RBW
91rmJLoTFhTjJInTqvsBfCyZWeSOnCHk4Epavs8S6XIH1ySNUFBuRjqJexyxNrxuFDvMbDwi0ZbL
CD8SJdvP0l3ZmtNTr4IrFcoqBDkkvTZMuHuqAa2aa2kvnpR9fp/WsOJOlsNIIoxHeokYe030OJXK
j/xcm3h/Kk8uTOi6aS9taVc3TWgmmlM6Cq2fk8dMgF0+4S0SUJ4pSYGXEX004O4XzUHEQ2MOJ+5Z
70hfo8rPU97tVC+heWUKgVtCUUxA+V3ZJJ1dA73TohVduZoPCk/45mmc4B14RXSAdQxROsf3AB+l
H+aDCDPc75EOmieacd4MdU/1iocaK5SCbyXCG+58n9U0QIkUcl+xI3Q2wrw3bY8mASW3+NZNfIdT
7ILHJ99U06HgHBXhebDp0yu53yuI1nVU6yt/02egTKT+4ExPfmzyXqzRonpUeGeMb3zOLrBvUMXJ
EBERfHcZe4mnV7R7qrc5MjQqQZgqCSD+zSY7E03MNKIV6gBojZlYZjBAenWf1MRAadnwEJeCoQwc
sz7gKaIVvrPgR3d1PGrFNg+2AvTepmMvEQSkPdUeNWDUZnuUQWNORYBaECrcRZZBqo/RsPUntGQD
t5NvOx+hqeomKEbAIuxC3tRjOqjgyDHHW+OIZ99MNuoLp+M5Su1oz4KFEC6QNW+iO+1uAkij9loo
0yM2xH87gqscm9hR8QnXIutd/sao7QikKth3HGHARor7XLHzdJPk13OOliPEqce6tHqAiESr03fN
VXAI3Dk0pV1zFyBg0cwSdwlJGM7Ee6zMO0AYNALDVlVEJNIOmRflYZQ9xGiaycHNxKaobvU2GrTS
kFqzNQFpLSdq72TV1hoquDWgHZYoW620qREMi7T7/4Sd127k1rKGn4gAM5u3zJ1brTCSbghJIzE2
c37683HOAY63PNgCDMMzHlsSe3FV1Z8KUMlJ9yO1hZXBkruYzodR2ZHmVkAdz7wsttrbTWKDV6of
7XMV6M7tEeWuXr/O7UvSMLffp62lvTZf05P+vnlORW5bK1Hs4i0jFfBk6A7oyan4Uvut2r0YRcAN
EoMnbuzii0e5EsE0Ds+C+9EjjJuuWRRgtR57t0ntPvkY6Dj7k+GWWx5D5a6qxyIJ5kB6kTn/V15o
TyYGrXNnp6FJhcGi9oFzypaQuQNxdqf20nzGPkF+kh15PSsfuP61h/4dKJPWzlbu09L+Wgy3SfYG
S2ppldTLZjqEqS1lLvs2OtlTQHETu2+3Av1AG9Qs46D5pJfWfaJCw8opiKFNbE3zsnaNsVbJzgPx
BUAAAxFfBcOZJD9U7Kiyytg3Nnaa8YZa0WHzktnVl4D8KLQ2wbrVQHoZ39NXs7YWflCK+VU+Kpf8
lbX3JWX5MZJtAUKr4kW+JOmbSszAl4H0Ib+u9428z7kHJWso7fEeaPUphbGQHN6yFtq2tvtLZ9pt
F3ALUwamhZ6FymzJ9/yJ0CrczOvfGwJ5BGs6G9RYBOhl7YqLk9x3PAuyANsVd7GlMQA+iURP73dw
ayhcIDDT6hT2vvAVly6ITxv5tWqvSgz92nAxkUVyvzzCU5TFsYlsOba6qxbdKXw+/IzttmDxhzE6
HIusc9PWmyhQjWPMZy6FJt/RTgqVbRanTNgJqjeOv8TfAuUAUIlh689nPh7gZ4Zdkdoy/vYX/ZxP
HL2ahool9wWHJQR0u4/iL7N0ppJhweG2jE2P6VhwJX/KGCf4kLmRi5s1xiTCuDXCWumIgUm4OWPj
xMtZVuwKDEqizpXPrX/z46eBo0d9DTRnuOsypyLoYrRuLA/I97ebp9CwlacuOoLzrZ+GcoXBmFU3
3qBVcSbWLVx7yQuh7QWrXKvAbgYueOmf8gM3vos+q39j/OEODAe36yysXMKTbiWXejltuBtpDxrX
KF2Zz6wIhEeF4fHmDIVDdVrEbR/5vMYf+ge31MgZ4KlutiIBHNkuWi51b5v0/olNNdMVO95n5/zY
qU4leRr+T16u7pJQ12/0i8K+HD2hRGW03XSk08MmMYqQMGMr47EaXdOJ/fAobdPX6pXFUMrsTxNz
QHdabOgbVlhoj2brDeK5O5UAMdf2ebIbzpz6K86s8lftjm7YsgzhentT76azWP26z6KLkU2WQGH1
54Np938CirXkYdopu6g9CnkwdpU1CudKuZPC+8xk8LW18Y2DFL/1DNwfy9dAL/S8XMXR4n9lnvJf
/FTPyaVZUOB2TLKKu9nfEB5SFd/7X7npCjs1ZzG2Zg/HkN/cN9fJ70H+5juttqjuHgdjw8Y+8zlm
P49+nxwp8C50iqW/t4QxOu2vPLJb0osWi79Gxc4GLqTyZeKNf2zc5cucLX6TMcpOKkeLrYoqWNgb
5hLZE3gpf4M14Ypu6Upk1n5Y8oGvDNLWXFkIOqt2zdYsCgIYq09dfE6e5RLdmX0gwwuCqrPnzJYh
tFZUImFiylikbBmNddjcK4TBIk/RbdMOA52Z2SrWAdvh3OYyG0+5y9z0EXRIfxwc/Wu+i0lCng+9
pS6gnT/q50Ev/wbDrIk+Ipkx+GO/AUSbSRPCPgGGYRgNiR7+xcJFtmhOTjHYFH2Dxi6BHHQNcvJ0
8BcnB1FgkeaDaDhJAh1p1UDiLCwmohkkZsLeCCSNYzQWPSHoeWPcjr4G5qpyjFNil9vbC3sPMTab
kg2rY7rpk0qr7yPjNd9GApfJ1Upd3eHh84Dnh9Tlba5bYGc6ty2tSvQQWqhCitYKzzB48BDZa+is
RUf0zB3Rgez4RM7Ih7i4sidbMmtFGAA1Rykcc7ErCGZaAmtOCKyzhcgeXoXCp5kHggO9GLdN6vzA
avyn+uMPQohpSVaJIWYZ2b/yKm6RabYpuYMO4IxuwZM+ELjTDN60OOrG7Xi3MUpBDnZvpbOAz2W0
CFtlcEsQmszSfzAAEfHw78/8P76fb9By3yqb2xAC7XYmT9KWkC0WOBuy5A4sLN3S9xlsgyotAcm6
UQa5es61cxZ+6d1L3Hvq5CfaaYm9uHLkyAOJk2fLNDiv8W80WGSaFCX96wUnWNW4heLM4hmVIkOt
AZz2Tn85W9nNVW9++GlKXgTSpwR9doyA1HXERYeZaJSl3hWh1za21NJq2iAnqXBUuFB28UVluSsT
4wLnNbpCdrx91uApJ1A7tADTdrpf7VNzvzWSX/1ySeRDk2wNdc9ElPHlOmdD1FnNWH5u212mB7BA
evaaQn6OTpiLQGXXRfJhikW7/xgRkvWpWxNBI142HDvKSRxs3okpu/Fm0gVm92W4oyt64VQZqidI
d1OyzWvaOuCuqN+DE07+sjlm2X2Khso8hzlyvGg/fgI7FMc4kHGPsG3HARoDXsTsobHLwWmqO228
V8ADJqfXvEVxw/QIPdkL+2W6S4rjtLkURO2bDmgPhHGY3mXZ81Q7rDCpQmu5yDdrBjX0so1lEDDj
arnNuFtTf7gzIWhY/iWh+ZUEa2PXUNk0X90P3oBvOtX/O/iE5eL3J2gAlzcH8R/q2HlpZDEaOPjx
oTiEvuZJiVN5Gr3+VvGx/dP9FMCdw1G49L/UH8hEci//ds5RBbKSUVxlKt8ojCZipVLYrHfbHKSA
Bxzy3pZMq1BsSfysgB2b91rzNtIDT72ZPA3IBMRwCWp6b7tldXjsDr/1bD/ld0UZrM2ufBZYQvDF
uDJsPEmyZ26wNwYupjz5txDaCy4nCzR9Rt2tu01oa0VgQPtmp2LDmPHOofcipCjjsRi9Zroogi1o
fnc/GvvRb9GwZFZHQa92MrH4QB5Pmw+j9eA5ksvM3GrumDgLBtpIu2T9UYL8c6KDNltGxR1r8w+M
s9iJ+RG9EChlsYAi7yDEimCJdoBDI7Nxrts1qFzpbVQfOCyrgmg4gZnVo7dk7iZkY7pndg44qaF4
iubUWMk1B+xaGg654a0dMKtlkYuzxtAp383E73+yj+mrCv7/BXP/d3L+8dF9I1XyTa/E5VqWmNKd
/g1Mrjmw5xhopv/SXylJ+pqLT3/K0Bm7IqrElm3PBGGdetVRsuO05za52dpJvE/fu9luGq99btOD
DJBWcvFbeUtVn75mwRNmu4CIsjUpSAtneZTfAXXLIMp5MRJoAmv8tQ4BOWPYc50yY/Dx/MAhsWDo
rz+vwtomKvG/gxDCJQyFfgw3jnSGwhBnS/Km9UbQnsNXUKnkqSFx6y0TXaODxsGkAabioLyOAZM0
hldcMLu5thMo6TP3uQD0fOCuPMQPMNWU1/MGweGq8F+VsjXQ3DVhsK7taVuTK136upN6N36dOgRS
ETXtrhrTuLA2EAzDlvn9ZhmnaW+68x9/yO0ApeBxnfvpmSNbPqqOcLwdwkDaaXfNba+9Go9K7OkP
6EIuyTZ+vwiTpTR2/ywc1dRiJzdZV0VkVX7sQ3ZYxdX0QWfCj+IKoLHv3+Mg/mUebw8RDYOCVwrd
zGl+uLHxVzmhDKoYe8HdWbWz7qLz5l+Vz2Jz0rOErbyP7M4HSAvgSR02NjiwiV7q3j5ul7ThqrTE
QJms27nd5m6/r13GFfZWhaeMCPQLKST7MeBQnNeemHWqbrxL/SiG9LBvHZ2JXQfzr58T5P5T3f5/
552V3oaEmln/V4CD0A8sihcjDKGAsl/QYAAqJgl+oc36ruUFuGz2JmY2TbsO5lsdCCxNBafGwml1
xHayahNJQJPToiawTiFYaO03v9HNzdOjLLhVvHItwgeYaH7R39CLVRfjg9tjtFArYfsB1GjIQ7FW
NYOosXhi1RfneGXh9gEtYOi4Esl7e5siu35ovkJMdFwUta9U7q1zuPZyXg3hIPjLMa08spuLMYhe
pjRgHBR7C0E2N9XaGM8PNNLZS/o+gyMB18QuqBz475v5BgrILCV0bwBcUfMsibZg0CBqd+bdsAsf
5O1cHZcVCalKt613XXSvtr94WbN36IYiCgb1FJmeOR7F1jYd4+G/t3F8GH95SUmywgvGUuF/R1DE
YYfCNoenSQ8pRO+09cqThrm+fNPzXS8d0Yfk3U5FTMLg0HtlcWr6u7o7CQYL0sXX8sbL5d6oLBMT
QfRbokWpgb+cG+L10E/y7WgwwfPwGZBRqOjwjrAGaaBUNs3IRK5HcmrDa9zuDdUv1KCNtmHn3J6x
hYYxRd1p1G2Z+rRmRe32GZ1YDi512yY2cPUae56Cf3r5Ox08sT7iH9W/zPhxTx0GPpOgGQHYuBnX
LSMdipPFatB4xO5kugv35egZ9K3XtPAjXsE9wAVzzsMNfp928eZMsq+9tefkRX3WPQY2WA3zwTi0
QfFaZVZ+/Eki8Wcd1PciISFeXcNjiCX8ri9ezJK0JiFHNWpVB/Gampa8C33VZrqlrNrFfr1lSH58
wYqJ77qEeNKexEDb/nAw/tpo/PMb+SaXN+ZNK+YbDobsCxCJbuWlbIwVKVYFShcnfCUzuwUw5eRq
bsFe4I/oCc3Q4ixdUNP3d65uV2eGGMPC/QVQ8AooiRMMNni2S9T30F8vzAkJYPYuZPF5RJ++Gsxp
eRtHY7lObbcvGwbgz+gVbJPNYHrNnzAiy3xELSY7Il0m3tNL9z4fUw9FKAsQAf2Zg9H7WLygLejD
G5wxIAP3CM+L3iH5SK/6nujfylIkJllWjyNps6vT5ozbgck8dpXfQ29nnLLKqnazFdJoKs+wFA0C
tNpNqkBjEozWrbnIQQfQij//5byv77nnJQeA7g0/vt8H//0jkf/TTPC/9+k/P5FvnWc+1lUlGxyN
1o3EYHzrQX6+jIGBBjEWnC0t9rX1kgf9fnBNfI65z5wTCF8tfN/7z1ZS6W/1ncGPjYwbIvX/FSkz
9IIY4TFENXpYHFowLDiR/ycJ2xa2P/n8/qTd/fvF+P+v9q170rrqligFX031NzT8wFEY7kwr3DUv
6/g0XqeC05H/kgDAKK2RLWFg8zu39JmmIRes1d0e02DtzFP7Ce7jbBDeFHc55V+jFuxv9mDPnvJ0
Q711SN15D5GPuFPblpQoYPiXHz7Onx7fN5SiqSOWzwjp+gPdruZ9/zReoRirh/F0yxz5QqMiv8j3
yIM459qjCpLoirUfZ+5Pj/aPeftfjxbRCnWA6J5/pamnCVFlyszByhWbMF1WK04SyhHLfA5Vr1qF
f/g6Uua8o9qgoyHQI31Yl2nkTmkDzc/SfUzcnm6pvBdO9d4tjg5GThP2IbqgWbdoq22s/EX8kvBn
RLo9IK2erXxx4J86loPxCZBujuTkQ6LjZRT+UD8W14wYka3hS1rBae4D0s+lygaOVey8QlN6J1Zu
aP4g4iHu5C8FUSZTW8bWQp7y9wjJ2ugkcRMJG6fMKVjOiljdOETN2rSbXA6sCCoRbPKdoVJDHWPC
0DaxFSW2AhlSJcBMIGEsHgudInEE1U6m7ZidwEWYcAAHywd1r39oWArhed2Q3e3cam/KU/6FNn7+
zfM0XivNj/KLmj8BRKqf8TOM55z78mZvNscFn5R+VftrVj+hIJw6v0x5oi5LS1nnlUKHB1r0loET
2TnGVP7Opbo5yB+by3weVVdQPK326iFAc7RT6W1ObC9DfNxBHL4YVxQxn5nNq/NlpHRiAdhCD0Yc
OnCCnUvoiEylNYNB9lveLprr1psRQjJI0MWgS5ucxnCEz4kPU4ntm+mjJI+LYOxTu5z88AFlOGse
dY++WfdVrm8YNWpY/Che88zRHu6rjIXdDEXe8qZ2rnzzmlMPOLa6s6IQ5VsEd7Z5DP3KyxDsPKTb
wUHGqto6GLW32o8yQizBPVD7flKiQQZW0e97aEfvve30rtI4KpqxhVKF3i7czfNR7J/q/iSV10h9
K7IP9pxMU6DFu/IB1jragqN1tlF5ohokzCCVTUMNrDr5FGfWqv2ULkOc+t+OIAl1hP6T8SB+30kR
hXXaGypHEKUGMmETI2rjsDtZzRx8EN2AiRwUVi+vmo68FFEOUQyBCh3JPLL5LUIvdwvwM+6EfSI/
V7B/Ehn3s0i2UO1uhmAZ7FQ+6b146o2TiYRwCnr6KZCU4nfnwBfzL28GOyNJoHWFhucNoVZBRcqR
v4ah3RKnnCFAYo/LlnmNuJDhiAmjTCF4ryPEYdHe13xAFRYKi4Y9lHarlzHZiSnPr3QKFIXQRE/0
BtXaD7iR5KxkW+5GjrFFAbrWOIMR74X9A8Nr5vHrHaIeAeW3LQbxZ30BwYYNVmZbmoPFsAFN0Y6R
LCq2mAasHn33DYHwNqP1BheFYEq9TX6CsFyBVZF0XdIAcljalAQpJMCbJyF+AX1TuV57VMcrm2LO
rjysiBKoQQ3MwBssOlG9HokCDMRGFZ8I9pT5SbVNyysXKAk0bi8+bhoboXD3WeTYB7ywuVvKvUyh
woFQXML6OUVAhxwYf0XqpijYQIVFdxP9jlIERracEwsNbwqGaSXbxUWyPyOFAnaBhmPH3G7CbFMg
UnIVsH7DC4HZ19sGxkeU9ll/NpmBSIPM3BuSdsWSoMeA/5bjGME3bSNmluo15HmGrsJ/OHwkgjeJ
d4y+qW3QWNPnS16NGoGAXsAQJJOiaGWdDWo/wRg4xrjjxzR+J2yygYTJrMYgOj8Ycuu28XscEv5s
bDNqNIejER/i6n4cd8V95mtHeKG6eIyGoNF3+rSbFav4ag8yYhzRL+tjVh8r7qThfjC8tYav5Rn3
AaPGYLg86hr5RISIDXVYr55L+NjYU8sdK2ojgh+0c3g76ovTMe8jKoP262gQEOmtcDqHI8r2GwDz
zlW7g44kRPXYY4u4u1uglBHdr0yu2lrqdFZFLlTL6HjzPm8l0kenhStCtl7xInlJsW353rDG75bP
qNxKCBaTXeIgYOo+QbhI1LlBHwBEagGYszTYIcCCFGgiKP78ai4XestiCHrJ1hlGnBQgrPPm+hJF
6KjscTXtuN3kr4gXPtjRDu+q32ns6LoDjVogNcvvyBzWKpb/iW/InPgisY2Uqb9Dhd/enI10N4au
we5jEcrQkhFFlA5vUwaBljngpLkfH1L6xpsLGgMfDK+j0udDharuiK6i2CPK/D2wsl1yKtCGxNNf
iXsBgCHGeyMHHd2RZOf5k4BIjMEXcV1yXnWFfGCD25YA0eo9sNvI3FQXVEsEYLYuOmX3MDc7tYK/
zdvZYUJODFxt3lK/ZaiVaM5fbg4MIDJWzOpRZhvhkzLdVUQ8aWjTfE24YA9Ok95rmYHQ0fQ+olEG
pdsFJrD0+vmr1VmhIzzE4M40FWvT4BXTbgyd6nHIXfwmyrDVRbtlK2Xu8pwZwZwqufz31u5PmOL3
hoqMI/bBYzZcI7254P+BEcsbloDJAlY7SXFltL/o+0oiqdcoEPFY3xzFtKKvGKxTgmnaNsir2h1C
OSeC3M0scTwy95orR5VkliEHYELhff1gYOAnPQThfAuLAGn1uM6C3DUoG780EGF4v+lF6f9gYv/9
J1L+hl2y55efiXXim39t95u0TakmKd334PU4VbS9OltQJMJ991A9ZG7NxYAIZtgvv5KSMZVPb0B9
7SyLDSKGimC4Zl6OGOn3z0ve+Bb+Ui/ZE0I8H1FPbMX8NhgtpRLlcUr/Gr4i66d35flq3S5hYq8W
25APKE4VVP46mQ6LJYpbaTndbitTNKGua1E4Wx1H17QAqJT2OYXI6K9NdOnj5xQ5+XHVo1nzZ0jj
J7EAuxNeBukjUUGNphd0ZHnzSxcYVoftLakOaYcse2ytaHwxlTeh2LKkQk4t9V7RdwBLTbE1xwMi
sJiF5SjfXGhiNBCSe/M27/IvDZcVdOqOzvAaQZXtuGSQ/hA47/XNURgfx2mP9m6QdjKzT2/fBr9s
nAG6Y+OLH2bhlJnX8soKASG9+7y5V7WLNnytEAnMTaAdliBh4IWnd2FG0bEDtRn7rnjOHmF/Yxl+
S0vOsgY6RpcRBuPyvAmDqvci0pOp080DeRhTfg9gpdR4Pl1p2Y7jvl5TK4+Fsr0JwczXlvcFibfR
Qaw8dtN0KJgZotIBmZidZ9dR8ahRxfSEMEsffVX+jJGhmxfqDsKplhtv8ko2YWaPwoRH6bNHOcmX
95kDaMAktpopHgxRbksXgdkWoXttY+mU2etHaUFZQ04JNz2njiuFjuLm8Lr0FHQUuM8mDkRwZwcv
BvLDQx8kX7ov9HZLV8cQfQ/EJHs6ZeFFHjz+N6BFCtY8/nDtNBuEgm7JlUFJQq6yho1b5oACEnni
rvC1S+0uHmqx5tDFT/AN+ey3iEHO456rR252jT0m3pBdqF3p7Wqosy1wFyKh8LLOMzIbB5j2Me9C
F/XPofP4TN1yNz+N7uAxcjjZjr93wXSjdFkGYsHLcNB9zIhf1QEV9FPp4l7xkHaPFBw7uZdFgIot
7OS7gkOUdGodXGJ8Hp7gEyB1tmg9RsUSjqFHr6H5w1viby6rEXfxzSNE9YEWYKVT1D3icGace0Yu
fjkZB+MhPhhn+at0i8f4KOyHj/opPmSlk7buABxv8MgtHQ/k6oFgr2SKw3e6IoIUjv2B+4FekIVM
2H1INvS79/Gq+5CQW3Mbb+unybm5U2CSJYQEBQnwnprKivE76ZxctftquxIAPc4IfKaWdi6DNsDJ
GFsK31P2Vu+fOo//YB9Tilf1N2KW0snvui/pDcVbs/8gp8xdO9a6cmb8DGgynJWS4LvV72JeVtWn
0LcbK6LM2PUXGumwvh/hXjqcy7I7Vs6NdZm5I79HCH5OM9Tf8iGNA+mTBKM1vjb7uuklLxTwsvXD
AccBR18vjl11FYArfzLE/JWSJHMOoznh9+vQ8K3cJJW59DHHUvWrm01ujvi2eevOUkB4vN+BU3dQ
LTYf+AG4k8nF+aE4/JXZUigL5LKAIrN84ds3EDXFJr9VAKyO1roqLgfPme0qO4TyS6Sh+rZr1IW8
fauE06tvO3L5SgNzJf71bRSe/mRGeBkSTxejhkzpR266quYgCug5aVQVV03uWGCiI0CO7QWz8sY3
7nPNjt6giArzoyPLe3SWarAlLEDd4tEQFYyDOOXl5jHHbwJ8CpudOzTAqADJc9YWB3jyZuVPwIZp
Y2EuxZm9DLwMhzYJGtHrqnMiBXH+NmJr7wJV8YzwXacLi7tjPlFkelsIz9KCStJNKwsZeh7uii22
Wb9OTxIEDzF1g41qOKUuORvsGp7CTC/WCD2wBcXHMjqu+ng326FNHn5pBs5uqCGDksCglmmn4Xfu
KEywS35QdRsca+Zie44S/DMmayUBMjs3kzlw95VpzeHegAlvPCgUySkcZAgUNJ4D3l8r/RBPE9eI
ydB9xwJie9kQnoOyNb2DANM9ENgKqCAmRDxvIbPQ7cqx08YXJJSrthvPWsqw9iV7pubwjWa2zgXr
TtlW/OPuT3L04vNI7ddmO0NQpDtAH1huePkFez4baBQdKeNngCDId6hl1h4f5VHHqj5c8YL6oJsf
jT2DsTo6dDKaeVeZji3JZSvGgawlQ4N7SvGKtIyQNHqmhC0AX8TWqPYJ8sPyrIUn1XybgJlg4JoK
wws+n0teutl8QjIKLg2MduMjzidUw1ucCvw42fvyeZPtub0nZSDdDUKgCdfEuBsqT49fkNwNACYh
9PB5XGjaxadG86D6Og8cCqeOiibY7ex04qAKfbDgvJBclPdNBpt+kPQgAZLunD+ibUQOXbKrIi+m
h+NlOajdcybeq6bPQBE1yEEw1zysSPQoOInujpj94f/K9c68N30eAR1L7xYo1SW3QHNoy7O35Ltk
5Kh7sn6uMmQs930A0Qb0ccMhAaFMmUW+5MbBkKF93xbY5mYM1KhHUaSxrXwk/5dTYq+KsMTZ3OyY
CxYEez/XPpxJYaCYXm9R4ydMm/1xf+vd/nF1rP/+H62yKd02pTRydeBUOGGN1W3jHbKIOZJgp/d6
8dPMq6/qE1bNeLNNE1iF1Et8g95IsPMP2HFXeItRsSLORotNHm+Cphqrg9ba+ktiZwh/jreJHsRf
M0D/F+RVX1i0M/CJ4k2yDaAoZ+UBXeZ1IAblE7aI1kzHkAWvsHGU44pYoWXt7pDorDl683Nv8oaD
XFxpxCDLnI7W0tl0Xwt5AAw+ldNTAdBkgh/0NhgHKIp2JEKePEkgECYPDBpKf1yNVFtqTs9rwQcL
3Yky0Zmjl8a5FX6yIGLlGDnG5SeH5x+ZyvcR5c+mbhZ/0DRr367sUJN6nZhSeD+iRL6y0woh6Z/c
1DhoNn51GUFQLDM/cvvsIxdQN7XVh0o7qt25zk6ivG/ae3JFrIZ7T4ImKQ9tSgJX/FbDtYiW+lK8
j96K6DBvDpkrdvtxm6INYkrOcbEz+y2f5ehrn0NkT6iObhhCYHPCD6wsMrpkkYYtMMynBXPQxsvZ
k1WceY9604m0HyQ98l/crtAXOjvm/vdZfDuDcRS3otxyBoEGd5tH81xtsd8BExbwV1yyh+at95QT
XgF7fGj8n3ZGq39EO//6MEirWZfqkWn2R9z2j5egY9+A0G6YF/kwRl4+PzLo18HPPKLhcwx4tCI3
JxRfio074WNFA+ow+FcxOJwNIJrhcr0de/OumkEMOg/y2ulpJY2jGj+Xol1zb7TkWGyLjb+0O9VY
9VvFcGyV3NbYPAZvMvtN6vZcE9isvBsOaWQj5GpkdO6ONvpVcgBq67EIiByJ22R3gkPIGxYhwR4N
Vxw46IDGxTFxGXbo85Bc1LK3QUQOLM49OQJ1MLzOnkGxAPYvD6rqZ79W6QYSfGRvoht32wh7Rx47
Q+QAq0J1IPSCaUPwrDqpEPBNjzaeLOYwzUN4DhQiH2/NiYEtA/9asUCv1ZH4gdLCHd+wwboa6eMF
2YwLCnRnRDct08UHWGej6Lj2qimA8h6tBct/o6ApEH96BXgPsDw9yB+4D6heDt9Eyssz5IPktufV
XUVDberb3u3f4ucKtCHFDstv4/ukAoLZwmIU/qZA5OsrkzcI27Fg0PdnLah82vOI+alb8Z+0d/AI
5guWO4v/Z8w36UJ1chPOii+oAQWnI3Pb0dXTqOF0Pd6U3cL84cvxvRx/8qUB6yJk8/wZIEGk22v2
TIzUWzhE6LSb44DEKHIbJbFHFOZbBPrUZ/4xNV8oDJN24+489rfz3D+M5SNJDWR+Wyj6ncUdy6NB
FEm0S0HBM3tUHJwGNeGP+e4WHmWeQmMvyZlQmhL1d++lgrsARXFmK5cxcGp/GeJHNR8gU/R3AYPM
wufjKou9qe8WbS/MR2k8IGCc049JAm9Vt0O5W4pdejtyrVOJN/ak+ouPqL3aE8UI9VOehRSbJ8L7
QG5PS3nQpjspJxbvDfvDGoNe5U9I3rSdIHEi3HkmHcOewTD1Y8TmbRRPcepuZoci3xbbeHBF0e1q
R59cHSFNaG/g1BnLa49hUVN2tXCmZZQVV7t+mBoDNSZe8NlNYGS/zPJUhseh8TaKKzB6VfhFjw0W
BhXKZHvL/KF2jXeDOsqoWO+q0IkHXt5h23v5m+QKlaeMAa6Oea30foclrj/kOQMjXo9uq5pbFYMz
Gp7I11oqiSuQv0TPpRIDT3hL5Hf5Dhn3qrSkwwe/qA5axKIZozvH6cfYnSYgpc6nFUxbpxwcboBs
Y28ML5HdBnCeOoNvmheUv7CF2LLyg4ZA/otRn2lEZPHEH3r4eyZ2v7C+e6PDcLYzAqBmOx7Nc3zk
/bjDgWA+06GnXvQ5Av29rfP48orW5Jdyt/lQvfp821j9/qdRSflLAoShoEYTITrXnbnfyh6kStNL
ElBR/WU8b7jddvSfZygKSLYnVF9GS/ANAU+MgUAweI5GG0gCrX3SOmnnrTYZ7FMweThQCIV4F16a
R27IsQxw6sIS/1Sn/5bS8R/f8LfapFTdWAspKWIAQ3YSjEfmEZhEzVdcoPef8+2kvz0hlaQ2g/Rr
qKk/gqF/1KKo1XtTz7t1lruRz9b70i+D/uVpjV5BI/+5OdUQ7f5/HyH/2gb+86t+U5uIxahqo8pX
jZ66w7BFFgKYGBE6S+Crle9Wld8PX/Fvh1Ndd24QgMIO5e88r3RjuYGa0E9QMl+5Q6/GeY0wnB+T
V6CKO6wNkJ2RjWkqOf80MbPE9nvbyzZQjVXKbK1Yv775DbK8Tb0ppY2+thwFXqcW4yGGN+3abLZJ
dh+KfohEijua+wI3yeRBx2GwB3WnSgn9XYTHk0L1G3ID3ztGr2v1HqZ+U+56oDOsBsLvOr00uG+z
Z5mQuf4odJeeWBLMlyNIkE+L1k9ABbs/8Bykg1XhJ1nXSFOQkd1Bha2BJi5zHq9ALOEctcvZK05q
IGCctymb9q+Z885uq+xjDnpSkC3MUoSXOYM1XyrY5GGfNFx8YJT0ztpT9VpmD2PQPLIt4wtKMQt3
YR10lW30T0W4p0nW/6jzGGsnWLjU0cgSC4P5ql4RrCbaIemCrv0Qb54+epXsTYLV2wjPMxK/cLBi
10t9YdoxSYYgIYRerFSwAzqASsSAQgzGfZP5TDnFHTfgqPoY8/77mZLFf2k6/nys7J8DOZXYPP5N
nV1nkb7InQSZ8kpjhtq190uIKIyqa2YByeQTVI0WJFfGYxsl0wZ+P0WluQMPTRgDRhf/ZYXd77Yj
CqRjHlRsJPX8lNqD+aDgEKYtR2vROKA8UnjO24CYcfQZS+Om444MOz09KnUQb3wpelOR3UYt1P3z
gjeJU4GJbqa9dEDu6xNAJvFbeKnxrFwyops0NLG6clKo4/C+iGYAgWNP3pbb0o/wu5Y2fCXRNSwf
WfU1t0fplFs9DNJpY8nPDI6AwjhYFs3aaAeIzGy5xOL/UHceS65cyZb9lf6BqA4tpkAIaJHIRIpJ
WMrQWsfX9woWq1/xFh9pb9TWkzIWafcmEgic4+577+VHITvVDXsXMuQxfg3zNs4bOcBJ8DYmPzE6
m9V/5jOiFIwEu74bb+R5Jd48AgoMWOBfeM2Fv2ym/CY8fCafZzgV/jMLD+erKjOMtIvoqSRtV1yY
9lsGb/SnaaerCH/otLX8Sz8R3tspBtlot6Uoq7fMMyaDK3yToISv+m/cm4Vvky6ATobirO4J5Wg7
WTkahKhhGPqOzgxqvOXdWi3XSnaQATmgd5EzYLpCDc3qk9bzq25Neh/jOAIwEJaBM5SMqfyu7nEa
No0Hmvhj+gDjQYWJL/+vHz581X92piyLAbHx6Co37x9b6S6Lo6IaOFPCbdbAYksJI++HQWb5/CoZ
7KH9kBm74IcnKcCHq25JOabn+qymezCLG/NVtyt7eMEDRRz9B9ZiEhAjq5x0cHNgjLgglgSvzdM2
ZFvmC6ry4qNC+i10ALdUT37vWuQ2GK7f8jc2jFXWY8lEzyoO6UDW4KlQjy0hybOGKJbvySdWy2BY
Jpu9DRVnSD2d4mbGSfo+sVozWtPjp+pGea4y+kfZHUZPzA4Z7cvwXBp2RqCdU2ig2UYgCTfiuKuC
jQRwP6c1eZWzW44bjRSaeOcITddoxpT6K6lYKS5ec1eEG8AZ07vaR3uWybk+W5KDidgnz1U4w9Ef
UIAvjXoqZLdmFo3xgMTouNfvhoVevur7r5riUmYpq90DMdbXpAEjT38crT1lsabuyYPK+kUFG4nf
qV2+atO48zu0U76u66Z40q50JtJ2nBw9cYXhbPDlHj25XZs8wRy20E54yKZpFXLI1tSr65o1fxX1
Kw3edI/tLT8ifO4CW+ZJNA4W/1W8dG21yveKcSXZT05vU5nbTrKL/AD1QB4fkbM4pfGjD57I4eJh
fzWSU/JSZqgVK60+ZNEbwzJlPo4/s9N78+TF1LQSeXSidJ0TAjFjCuvjEGNaW14j0yN8HdEz2XKH
5Wg9dpBeNiP8ym3P04YRR2kOUvdUxW85g63oNPCrJO6SW6JezzcRcJfQ1eg7+VCx7ApHhvLZSSge
Og6acRUbblvdB5y5rANcGhjEnpD01fuA7xBBpdsC0tRYMd3sNPGaYHWQlwj+6JQWw5aHDk4BAwzZ
Cz4hGGiMoc8T+xdQ7Yl18joHMrb0iBV9Z8za6h2HpNgxQKX13iL553zL3U0Tupycbc0FtDMtJwDU
QzPgf4c9f8GOIyIYobZ6lgFhD8tY1xurOH2S9b3lu6L+aPiu2VwmDtbpoqDDKN2rOHwJ/VYxD/FV
acn4IasRbTY5g+X1siKLJue4MCi3JiI15KWCN4qkA4YvbrSC1nY9OaPuqJptYPeQ1zhk86+yuSoH
/TsaHYPWQz9CgmEglt3qi7Ln3mO61vGdehxf+s+ZcZW45pftrZ30NUx8AZbr04vfxmjdmJvuMbBW
Ue1MGqomZpVcsqe4dCLlqRiJYGOxLqutb7TXqLr9bXTgt3vyDwMR7lFdZ+28tGB6TfMXZGKRCF0+
i7Fvp/Wm+w0ek/nwjw66sZywCt8hmnr2YUGg6ZgsGCBM/I1yXo7VFSozc21qdzSycFtuZwVrxl3C
GzBf9eKQs4QsgImDzThhJQdi6dzsMyBSOEcqp2xvenhTFlOtmJDThhawSYAoQWLEzOb0Bet4ZQx/
JhftslKjXvXqlvgooCnX3EJBIjSPypusQQyChcJBM1SsJudbs+od3W2/rWlJ2KFuBvFbi8TGsKNe
1Qv01WafljsA+Fz382aiglm87G5jEPZcmS9A1/CnVDg1IOQgTVlfLegw/hEbiVgv7gq+vPEieuZ3
2aURRGqhaGBsLfMnKRwjOJzoYNoyx23jPXhbbj2M/hhMOwur1EXBU4zvg5TDtCXRH0x72VZMB/ZS
RaPGL9JiSkSvk9uNwcxoXwHY5apfNtVE9mS6kbIBmTpxsk5/c7VJ/+F8/uVxWMquf+tJMlUMW79g
xjOiQ69z+AT2iHlEBeaENWiV7knbs9ZJSMierbiS/vpmZR3jn9ysOuIWbYKoW/KvyyZNvclVv+fn
q2zdwOAJgOSwaFaJExEHJn0n3Xwk2njNjHMFMB/9i2GUq4Lv40h8Iv+2uOrc+TB47QEiEYY97qFo
jwV+V72LOx+giGOdNZQp1qhheeQMqS/+lWePSjF3kw1ev03hwQx/xrTgInqvIYnstA3ETmbdsY25
c17323oLi4RaY41ZZk/u2MZ2cCL+8DCuH6LdcIquxse45yYnV2y6nWAXtwWWTkW18Aq0a7nJtgH5
75kEe+l1HyTFD+DbV57ykBw+5z3DcE91Aa5g2mQuRllD+Jg/M+HvWVW29mxefIZmW2rE5d8IzvAU
cRudQwxl0CLEbbaFIfOsORrOHYY5rnUlk97z6N7bvbXOnwkye4jTO/Xsu1BNdwyHKVJFO1x9x/AT
h9XgFpeMQU/rIdBSyqdHGXjldDriDCi9V5bqHJMtqfPNEn8DfeTlxDS+ecWv4kb4anO0JsMedsE5
+aic5AQAys6v1hafFIoAXWbhThscGIHpBkx7r/PrXz9LEvafXx8mfDQEoiR6T4NFmdYvZVqmllMq
Rb1lJ7UbCIc+d0VOtcwzo22OVYU4tyXe+/zcg8+X7VgU7LLdBDRozIZLD+dSzJxBFqpV13zMXQXO
6153a631cL0I1dXgNhscZSn68kctBZ1lTw78yVNxB3EiwDklgWUb8InxzN0pPdBTqjeUcRxePNmU
yFvGhFcC5pzwTvHW4S9Igz1zzPFlmNbRD0vQ1xgexPqZQRWgL6Yo/Hz+V8XsKQA9ZNhonmccBUK9
4zXRWUi21S6WuvhqLbxTn5fznr1nP1i8FoMbVq2kOqFipiIGgcmNCG21HMF3+jfiqs3D9MYwb3YW
9i1RPXL0hP+s6miED8kp/aoP2k3W4IWt+kO2iTl5wTCcpAbY2UXFnd1uByapMPccVd+Lu46zq6uc
5tCX+xrrDwmiSLur5gbr5UfzYa71o7DlLR7PJq0nU+fLfF6YvBIT8C/Kr1daW3u8qp/qympWmKdF
WORPoD7xKK7xgjxSceN70jKbCnUTe8tul5Dfhm6vJpi6y87VBqMBKG22fSWYbW3cJ4s+/qMbe/mn
/aIZ91l5nDjzMyOy0CZqjKU84kjetxdL95IRl94q2pnbzHDiW6u9176HBYZPGn+NVTLM3IyIozJ6
VwXbO2lczY2Y0RcrpF/0c7v4JizBpJ+qB58iPncbAzhhy13odc+lPbvTfbnQUHSoGXK3gJiOZY5v
CPU7/mO04+5oLt748IKbH2MfHkIHmhb8tmg7UYQRjEIvwrN9sHbJElG6zNGNas6ZzFWJ/QZlHBUs
px2HfvFK/m6ZzeLVOOF+28mnHM10+Mw7r28cmi9RxAz5XODS4lPBFUww80A9gg6v8NaTYPwIUZxd
4nFwghsnouXDdDLekBqKaYX/jy4NEiIGHp9nNeDSdfE01sJGJngM6B6XI38a3QkvHVjwT3w7RJow
n4PaRLDDqmNPtvQ+6Bs2sRA1kXatldBG4DlClmmnvfk07GMHVRd8NWljZ3Q7ceNLx0BCvKLH0Fbk
W+1gRzDpSnsN6YepCMojnHGa8fZCH8Op1EArYYjoktLFU6c8trDLlg3ioJ6AvOW4VJW1/LDA6Zbv
who8ZtvssQr/RtHCpOzRINDOPyTH4bLsboHRQRW7Tq86thR7Q7RZdBsWINJnExgFhNoVW6MgXng3
phu/MdfVN0x/rEdud4ToEaJ9FYBnsAaxBWCNSHdZiFUJqMh19WRu2Uh65Df4Im3+PbXdApNqs2sQ
bpriHUI13Vx1sr5kZh64MvQdvZ6LsYzUknKb1pZyjwiScX5xoybprUo2KScVLvKFc6cs5ZR1B6S6
FlAjzMUdPp+okRJ+QzPw5oheJAewUboNPmdsqFAMwfw5sDoqntUf47agGxYHhO/lmB5UZDKCKlsF
n1RNimD6CFFnlpTfOuse8ONGbxQ/pZfBRsDhz4BnxQwAq4xuXYKK0VG3a1svbZxFWhuijcDyGIiU
XOrL0FBM97SNjI+jj4ZQdnmXP5LsuGzBHt/BARDcJDXTK4h6tKHZXROAJXlajZwB6bc8gLmkbFmJ
EIkDecNjahBHXzz2677C50HeACm/4FLnm+THeLZwLHE19MITh4oEPRg3DfqpY44/WuLUT7Hjv0BD
QtaSok0RXEKLgf+htWCi20SL8q3crooPKHUIVQyUemmvM9CxB8COyxK1qPCQs5Yf0pU/y0r5Z+m7
Phr4GyoKUhiXlr2Mu9cKb3v/I6hQI6Dwx/vlC9V/z9Gnr+5pmCaDTQQrTGg0wuuCBQ/yU544HU5K
yAWkvivuu3pbk5DeyWuKH1fAaFYt8HDNvybaKn4tlF0nXNDxukV1WZXGlhReNm2S57R/ZIy5RmGX
jV0kP8jSQ8StDynH4lUemMA8k3GmcsDxvhcYPgFnNNdvTbbp+oeQPsjAk4Umyu9wkWL0CRYM2AmO
THoJzgFPe5neuH+hadaQ7BgMc9oorLS6wAPkKw/qvBkO/VP/wOoARrgpRuQOWq/8Kiyc8saeaFtd
+IYdUg5hhINenAfl8JtpWUh2Mu4OXBmZVyj7cUNTC/qoOSz1TJjagJOCZtPmDiSXtiAgtJIv0Te+
LyqhQ9i7QeLp6kpOt2AlcXGiV2J45fMyu5MWbMLYEz31bRkdb7lh9/FWXIMR4O3mzj2GnLHsMDgt
B3lyqh/bQ35BH1r8dtK+3xS7mqXQq0B5jDa523zP9CaLO9HccZ3kXPZ4vb1gZ3BDPI8bg7RcfopZ
tcVo5da+I39SSBLFeRfqIy9mw3u+w/c8wac0T2F3LofrJG+X8JgS8m1BvRNWGV9MBs8aBkuaKoLD
R+mekX2nOwVvyAQaZhTjcUaXF3LGEu/xFSOSTcZn1hyYfINIMNqtQ08hkCHxQanrzhOjTWY8l3RH
BWhPjVPlJLkkXDARRj8yejLLLM6zfGSWie22gz7qooBh0fHfcW+qfNbJ0xh4cHrnT95Zg9kHciQ0
ncqFVcsuDoavuLY05kgJ7rQeVoEzoKJ1DreDgsotrJf018wKC0zG+0Zwp+KMRZS6CnO+E/BcAHtQ
7JHCud8m/Epce0A3neQBBxZ/hkl4/ACMAwU+/sqYjGzKj0l+i/yDryCBD1wSFdUyT2r/IFYnTcMg
t65lShAizjtAszM0qEjfIyQPCrCH5qGnEGsc7RMfVULJ86H1m2UgBpVOP4K4vAMWfoRaw2mgbdMj
nlUUwn4EuowcdqtLIO0l9mDCsalXf+rde5B/q0TjhsOAq47fpJdWReFZTOhxs1XfsvHih0dqgvF1
cdDgpgmZvIC7Zk6/zsQXWCEWtTsiPPF5VA46FuV5JtTANnIAbFwB8SUrXYliJwKIt+6bvSCu9Nlj
BfxqcRREjgkEoXIC4T7Fe3bJhIioWELfYQpoA3UobufiIz7PG+wPfF+iZMUwYS9/tqwV8Kx3bOE7
/SuBSlz7distHROyPUfMa+vA1IMuyvS5k/YE+GMvm17GhCarTEE2Kh3FtvTEG1Oc2BHARd5dibFL
zXtHPnJ8ThRig6wAeAbMZnkzCyZw+bDdgAvZqk5TBFeNKx8TERxpglprIfHm4FsTGL3/9Mlu4Xqw
NxgcrCOZeMrXMg1eu8stWMCt5faTxizmNYRUVHloOipYuUr4Hmg8i5cYdhcgIGpztJPvEtqvQ8q6
xzaDikWILsyJj26B9OGfU8tNNLtshBGoIHw4RtM2FT3ef77qk+mk472L6UHZa7IOSLmssJvjBjRi
lowAjNya0V43ztxoGptRINUO93T+EikWGvg++9Qlb9NE+7G8FZ9RQDtFRM/I3wxzk0dOQxcZOfAp
JfJ8LJ2eAYaNh9/iudiZkfpwKE7hwU/xX95bmbHuaXFc0D9ofGztISPEVJIUWkuFLbHFFcbVNuk9
QeQaVIa1VuzaPF98CQnKl+IkZFL5c8Syc8dM19DxIskVKqrbBaI0ymdTPoWYNk1sLwjmLPfZCMVO
8G2Lb3KyFk68dqqEN3Jz3riOpa3OwN9cTzg1PivCd5sEMh9JYRPhgdVHjslwYsJjsZ2t/eBvtPg6
i0zh+kc1fxQI+rQg/3hFNi03d3kPPMwzFizTzMB8C5stwJViQDt4bj+a5mnoCNTT4nOf9leWMOUm
aD3XWs+i12PoE5o9nAKmyQg2pJaKjaLtWIK65nnXIIIxHsHsDJbORx9ifEjddTIeGEbhgb4HnaPW
Xm8CX4TPyy6NDSsb0WCI+CsHiTdrdpn8+kz8c7axMNaf3BY4OuDRtX5e0jq9w6OKrWFMbWs8zJrH
ninisVwMOIKoNUPKjjtuxYE6iR8ebQdaItRjvlpyjgd85LWRwuFb9Ep3URS7iDB+7m8anUwOmBj1
CqYkWUfPef5gGM7Q7hNUJJ1DsVybTKHSU0n403woMO4b4lssnPIUzufBwMGdb0CJE4qoeBLICXcg
klEMqQdD7Y1vD3Sl0wS/JcClwg+NM0fwnYKtwemFCj7sz9y7NZ/K4A7LNeyZvWcKO7Ynlf5Nkl/z
+NnXAJG4vw3hSulFwZgPHjTRyB/ssYIP0gXwDrJVsRaFHajqe9Ox5/c1yK4ABGZqIiqd78V3QYle
16tmUy45cGbwh/BgLclzvO1LZjJ5iwC4ihw5K/+qXoNnShf51O30K7BZXjnjP/aKIC11LA+7jtpN
hcFUcboY32V/MMWTntDyCbte3ycGI0gO61bObbN5maorsUzrhs9G17d1cwogAwNvloCeHA0vCj1d
vCjtg14fVeEo1JeKwG7ksn6nK15KzF44upj8QUkwLkAYgTtZIAvN7A0zl8uigIDzWPbPHVFdMN+l
i7vREml3vWFhR+N6cStQy0wUeUx0N5MoX66BtW0ZXE7ntnGV8pTiYbPWGa154fmf/U+3pE+i+QRk
NvdPhfLjF68oyazWmvLXAd1jANxA5I5hwI1jbcDcSsKUABYaDKwXdw5eRLrfhu/ClUKtiviC0vWb
37n1nIrXICHNEb9ksdcFu2w4xv5jyEh4welSyWO38LUHc3pWH7HqFHtQaGzDNVm7dbD47ZaPbdMG
/L031di2zUMsPWaJK3dOhpw6ONP4aBJRI0pyhL4cYi8QwGDwqtjjHh+sQcB6u0qY4OKAaw+LyAGx
InWN/ILCQuwNjKXeehwSj3mr0vtuOtswbB5cHK6CxydBKoaifWCa7GFvAdVG/CA/gWKhcaGY6tvX
WD/okDgC6alEe9u0ONwLjI0riHORXXrSJXg2biKeghRYLLtxwNlJLhQPnDtOQD+7axiaE7Ihw9ec
QvwFfF6s38r2PF5sEmOgl2f7Gec8BCSgcEHm5AfSGtqdlgxjW659GMV12XAgOI14lLH3i3jsQFIh
SfcHzWUlW1LeiU1YILL84zKb6o7U/lb0NokeW1hayjnIrAR0DMML3pmwrmWE6Pi5Hp5zGKE1n+2D
X2HTcerljN+25ZV+P8CggDGb7CxMGlZ7rXru5mHfP+QPWEsu8ZFi/EyCnSDnE+860F1KR9aEMLtN
XXawfFCIzk8SUG7zjUVki/idvkX2UDoFFkno9KAZ8WBpCbHh3i2HxxD2U/RJkKQL/mYWLZn/YTFY
xof6MkJUJdWQxV+kkUhmy6evEvYAH9buhHorpcDN7KBxA2Mf6S9jt2aAgOo2FLbFYAGvhrYOuVMC
O9dZ6MDmnZ1m3kea+e4rbM4I0SJ+QCSPyrL18ka6UjGPDUOarGDaYZekyVgU+DMte6sEaC1GQ53k
vwfBy1RcQIFiHcfaoLzIji/cAyfHes1OihWDFP3MQhbBEVnJrb1oOyBjNMuLZyTISIKBTjK+zQDz
hjuzQYBaC343Uq7yFZJj4Xbnnzvajm2WPwDOr1VXYqyORaU7al70lXaYYpzI8+kuhkUrpvDuju2G
n2YwfHekJ3pnaArNJ1MU8SQmh3TG1G2d2X9Xai54HxKlcrcLFy2TISABUjyfsGiYzMtOdW2fR4Jy
oA3yNbYkYbbx0QghqWOXoF8vO4l+4gVTcyxc0JvOF8WuHWxsUF9J4oO8GezcsHOBMLBbE8qlECu8
uPQsumaSrZjHCcwvZMYFwsqjVNH3gv1FcbpNPKkOVeJHs83Yvlu7Gr+tPas2ftG/Hkcrf5br/Pen
aXna/l1ZmfRWEEeeptau9L2OnkPeanbU+8SY5pDe6n120E7xLX+GUOYfqiO2QwfsVf4zTyv6j1X/
xCQAD7fs28rfzMoV/U+fdfiiOKNFjcf9FzuN1SZBXC1etL6ycboqX7TkFyzIT8UbHiXMy6it3IHJ
s4l1Yx3d6fKIm0gf6Sv8izh02HJTwS7hrXxIj+xHcdptB6vNFpYs+YbOlwYJLwwxPJNm7rV4U4Ci
qa+mQS8u3Cy2fjR40CHrbJk8BjEbS1cBcgMa4wM+A/Z5khk1qSdRKEMW3xjmFqSsUb+IEsG9ePAU
7nxjN2qeNX6q9Ulqb1JjhxqscK5hFtLwc+aN0d8R+JJ7vHRKIAkW0HjLYBmzewdQkkmpTwugrVXT
E9jCMNrxz5LPRJfFAvQbJzbAG5rvqADbPaUl98xv03s0UAI4a/QXv3DlccsTrp7FZbYHCG4DJYeC
ADhIj6gb29CkmIuTGjryrTFXYBaUbybYmGt0+HQDdREvCNoAmHL2M0+xq+IsJc3P/wuXiFHM4m0q
wxnKZB7x9YPxQMQBM6vyoqafZfpaNi1zjbcZ/jT3aLE3+h2fVLHtN/xqwA04+0OYjIS6HU3ZZNEF
VGWODQmbQKy6HQWz0yn2jFkhRVRaLJBpzMSnnZ+S6CEWnruITTknTm/mOxByGIwVIQRqp8Z6Qnh8
SzSeoOiwELtSf2MSM0WeQkPuViWakOFgACeiCd2798Q9c6v+O9+x52SbX82T+hx/B5/qvsQdvcbn
VCMUaNHa/5DA5mNtW9dPNIQYbFbzjcKIGhJONmfMclEQ2i5PEDnIxfeLJqAwaMCi4ojhYuQNxVfy
IURS2QdBXxa/4/TlL2CTknwFGE0oa9NX/C312/TI6JzWQhFw3ulAfuNVxefEkz0xp0uuNZkehiIc
sA0LrVd467ns0K8VwW3yn7ihhMThly60x5rKO9iFRDjkfdydZfmpmw7QecOUpnpd5vYkUNfpvFHB
2lQ3ObAZAA8rgChZzYoNdKXkElAIVgew3fJIXSI9kSpiCQ69alduF4LPwr72JvZCIKdQVa5ar/RM
NkAzZf/rE8z4M21Yk3BYKhiNVUX+1dEbjYWoyqwnqOECEYim9wH0BT1pIDOco0KV4YNY3knT04VF
KDAM+SmJfW01f5KZpb817R5N8ytsTxH9hnqaEigphateAg+j2ljSKK3NPEAIkPkubQXeoIXypbrF
VvMY17VYlbyJdR499G3Slsv0Ua9sxiFriRNjCenre7U86lCb/cDOluD2aipWGdDneE8mt0VNMpDO
6L29wFTcFpCgGvyNOfE/C4fFm0g9YS77jyVR/6Vw0LNRb6J0XtAqvnFi4lxbu0nczTxmGPbFizmt
QfOyKukIBHmZ8RW80K3xMLC9JSdXeEkEbmBqtfWIx3/PJshv4yQCChFW8W3JVRWHdvOZ36cDKyyi
bfvOsGBoXqzuXaAqpCnE6reuju2t8JbRYX9nnn5cAJV4nAgKU8OtlS/91D0j4C84ILzr4BOi/NKQ
izkah5Q6ef3Fjieao/xABfrXD9J/XjbL+4Moa0FCtHTp1/dHVOJJM1ptcVqDt2LLHxoK5fnSb6/C
L+b/9nhIP2PiIeRbXONzQeKNCPSwzzY1eZv34Sl7GCnGoQtC2103Xqlup+WBoOam1Sywa2NWW5FQ
W7a29K2L6HRhx4LDZIj4yam/AppRmEaTXHwbbgTF0LTn7EOwzf+x+fmX3/WXa3+ABqlJGb9rt4tO
HBQHk6okdZRnTCdrCJbzwyKiK0+YsOCF/s07/Z9m7+WnK/9lfv5FARfroY9mjBb8dNZq1Uhse6BW
J94bmsIMprMn21hi88Nff8Lqf5QTv/zcX0zmYZK0Vi3g14P8gJNqkh5TqMkLPHjDcCndGu6y8kjc
ah+yw9IO8pDQIN/6Z3OnbGRhw90pPJACr13mSZKn6VdK1BFI8sv4zmyXrZ8VWX+uPbJtA6iL3179
72vZ/7Bh/P/uev91Lfwx+m+Wvf9hQfxfLo9fft6///2///xlGfv/q7XwKsUdXtb//a9t68tr+cNi
eK9gE/z/unUfX1HT1tFn++874X//09/vy+p3RfsHTG7omZoiyVSL/1wIz7/VJUUBGm/ROOHK5g75
fR+8ovxDIfTH4y5aGjA4E7fG7/vgFfkfOmBDzPmizt/1r1f3h0/qz3fBS9ofnzyedlE1yeaLGv+L
P9f85eyNykrQFFAxCE/ST6WGmp1aWKoazIu9mbq6SCJda7OLrOWoH4VxHFpNR7conwohvimziPhQ
omfNAUPdRnoVw/mpH0F/tRUEHayccl8drFz+mMRgV6vigyY3H0EMl1XNtK88EWvoP6KtmwFHSpMN
XpqmXMhaAQWziPrPsu+ZL8izLD01s2V4g6WWJJdrmmTTaAkISsp2DMHJi6ne3TUr13d1Jc2sMvRl
e1SQKARJMK9hrn/QZYHuliBCBXW8UCe0gWraGlilp8Gnn2vciaJByV2WbBdAUxnKJzVOWYgxJbdA
1IpPIyzadaEL4k8bg4lXSwq7oSnRieRuDj/aRC+3aSMkVzE3MAcTnFBqufZGOXiTYxolOVPHYyuM
7evQNNNrkXH+1g3YqnLO6ic9VkmsBv4GQ5ln9XhYC3JGgO/jTN+GQ7kxpekwzvlH07ZbK1tAW+q0
SYfAtCXi3+fGKOiEWp93To5xnKZboYorZrrpXvShdwdjd8kr5lFlrHP7K71BMS/5QfnZKDMUYi2c
HUktm60k58ldaWWkuJDBSj1zq4y5+DaqivTkT+WtCSa2X/txfK560lxK+KCxJa0lXiY1yb0b8idB
Bg7WBtqtj6nlG9Hqr7JWapumw+yld+ieVc/Ms0DlthAlGrGBRNCkAjNaRENeBfMp0S/38eCXD4bM
LMyK0G0UlVR+JOLFNir8h2YbnNV5WS9VBSWx90r2/udH2/9vh5ZBnfnfn1hOG0ZFGb3/+0G1/Il/
nlKq8Q/LxGUIGV3B3ioaXES/n1TyPyzLhOShciT989z510klqRxtyoLYEJe9G3TD/3VS/QP5F0uZ
ZfAfOGAIkf0PTiv+xB8cagCeRE1XOA11ReIE1H6thOJ0GsVWx2Gpi/RzhsFm93wQVZUstx+jWshq
iRoKD0pHpk3zQsfiPSbGVLPbug53qZrPzT2eFYmqMBfnltm3OTIuLprapGws56F/LSUFid+0yLeK
aY0VN04D30LGtmLl0IxTFu0smKSUIUkicadGekVj3ImFcsqboIrOky6mP12ea2DoEr+BzTCWJrt7
Zh1MTKqr8rkXKjl4nrpOFZgaR5N1SLI6A7ET9GVKW5wIBhNKdRJqTw19QX5sk1bYN7NGwjMIREN4
iQdhjEaOyGwQTqYwRcvEUw0rhFkdPhfkrTqWqodqjKlZxcKYVND8Vq+Ejx3HXNCwgrxNpupTHXOt
J7pXD+IUnUMtmQxi05xprXbSMlWoy1sQJ/mQX6pIbpKO/bFJUMIBUy3Zly1HCTrGLYIU4ALPjUwb
L2NXdoy3fT8tJmx5CStYKqMPP4e6agrcXzRrUZcmb5JQFTCshFTUFagWmmhsRavO+9tQGkr1rIZi
Bx2z5a1iltIwHQ003i2cU/1AOZ7GNWiOxrcGZ24bfOazqYLcnzucADl/T+R0si6D7Wy6hiq9GCor
2lihkGSbPizkdivKfcI2pqAeDVefAhUKSZT5OftdSz7rkEYs3jdK2KBEx9iV9AGHYDK8mYpfmLdO
MrDAzKmOWGfojfBYFrHYHcI8y0/dREd4H8Kk2Glacs6UNujeTbmnB5b1cbbOujjG4zYsGo3qTYcp
ZVhzb1z6bmZ3qRpHTHrG1NRyBtBCpcE8iPLGRL9huE46u5akJ6OTZvVFnqUBO6VhwIfKY0lMPUv0
ZyFZJWWmNT9CHYsZWeyIcHY0G8DsklQoum2Q+iFeh1TNWn3VxHzZ0VaZnDL9LBKiLl1aSCSNqlkP
9QdFD2PMeq1qhi99woVxnlK9Tb025i9402TfsDZJMCv5LhEswTooxRSUuzadZ4NmI24aboGOp4e4
VpXhLijylmtU6qUMS3mtpyyoapuy2fS+b+pPViapvdfNpTivY3Ocx41KQX6ex/DCL//ax6Dqpth/
MQ0tOiqND1xDa0OQJmOqY/RMMt9gaBJGUXNTe95qULyzFEJkDCHiqlXWYC6CaMBiJ7WCCZAkpo6Z
cOiKDpZIMGXIrJLyEvnDOLPzoBi1izIG+mfYdXWMaUjRGMvoZUmsyLCGEkxM3nX4UMZQDFKHikXC
YOwPLUkWPcQ4XYztQgkyyEu5YhvIpLgnHSRbT0CKKWqrT/pVnDM/LJAIuNprIGenbNKWbkOy+m9d
kw3WRRYZQ58o9VVkKCF/nYSZ2VmeGFRqugWTURmkjoRAi+OwKczUP6hjGYKBiTtRXue63E2e2CU4
a2Ops7qTmVZV8DOVUwMyrOrLG7s/FIwWU+Cr8LhKuTOJofQRHZ8mq/CkujQ9ZFgjqWby0TfKbdtP
1fimBMNA41gqMtalLoxMvGaZyjpuUx8s0vWx+DzMIxux0fzKGPByKFjI9FLaEqTxg68otqJWAV1r
Gsy70u5LVvPOWqt+kqJpDZbJ8se46BW2c2bpOB1Vs4FEJhh1+ZLrEegZo/WBGwVqMCoPTeeD+9UK
2jfAH12D1dqScEu0Pa9hNZblgLurKdWCeWSl+wqdbq10T5rQGg0k5BYUILsGiOqlRZFGa6HK5nab
i7VZvlptmuc/0jSpjPGDqv6qI4Wajuuwv5p6ITNmyYNleXGkggnuTa1nQ4auR8J9qPooPIhRq1Yf
cSPGOI7kooB4mfhaLAK09GOBhZpB3cN8EHo7EMElKKmpy59dnIbDvkgKHa9rnzLZCKTK7eM43wlD
eY41Pl2bwta4ZEI+oYi1rCqXraYdV9Pwf9g7j+W4lWxdv8qNM0cHgETCDO6kDMuw6J2kCYISJXjv
8fT3A6XTuwjysnp3z06c6EFH9O7NVZlIs3Kt37gmVSIlgkfSOwaUDisYa9zCHUWkKCOkI/Km5UjH
YSw751c1iMa7sDSpCAz0POXWrWWMP4lSjhdZU3vZtu4HNo4UIX7cvhJrKuofaoqGmpEXbEjTAfia
+BaURzemmpQa6UMlVBPUChceZiqpH0b7ylFMRkXn04xghiiIZfpJry8bjNy8PrgbinZscFxINXlf
Dy0u62D+6pFyq0H9NYvixHm2GxXdfK1oacylDUoLDTBvfeDm+pIaQVXQVIqbBzOIFWSXRhUDxDDM
Igmcz2uuqjgzs4s2UjwsWjtxPQRN5u5CzzIbGulFlkOn1HcKOwXuVdk6XyvNDJNdUqpZsNasLh0v
6jLBkTux7BEsa1rS5zcNHjVaT/nvok6SUNBdkhdlbb+MCiU9xcx2bpdn27aLgcrrVuCg6lPH+Ank
DXVW10A9wvZLVMmFPSqYbwQ0wvFLm/Te9GhovtqkXNR12wbaU6xY2UsCL5xOsObJ9lzUBX6qVe/6
AOFiUWA+HlupW1sLMZaVu47CCpPfolIacEOZJ54HWirWIbHz/JFnTQyyr0ohgTqXvWvXYhMEcVz9
crmIcfnumhJmXgfXuYsdOz8fZCtUqHy+UUKx0xgWriP8+4tMGdLgh4js2EsvLMM1++vWSr5UyWhj
IT4khv7kFHEa8/cdm1agYZZchSs9qqV/3o3d0H8pqAxSijX5U5g0W4YXIsbj6QL7G5K6etlUXXTQ
R/pXKbUxOLjQDO6kyJNnNWvrYd+kCpIMXlIp3hcjqVBo8pDksQ10366BywpjayZmNSzCLPee1VEn
KQxyDhKsaTWgRKaLcq+pJ8r53387/M8si9iUxf7/L4zN8/csPX5eTP/3388LXgpS2LY9WYhMgnyk
979fF/Y/yOsdkweHFBbSDjw7/pRB9H8IzcJhwjbR/+f9MEkI/imDKOIfuJxNf820LF4DlEf/zusC
8Y+3PUdpSR4+JiVWS2hToWaudpT4sexGgMp9QRM2dnoPhlEyoY6ybniI9No6c+xUfYl5rT85xuSM
VGL5HMhB23ZVFu4LErd8VYgYWqQrmyq71J2YCl0S9FdFMNLJblwTqeix7Wt9ladeVSxsry4oLIat
lS4bWQcRoD4cyH2tzi/cQUy9lyzV9cvMoEOHx5qPRmGl2iB5/eA7lQ/wyDwLPFipVvbkSBfCU6mN
/K/uYH5Tc9sGr0H+TSNMjMCd89JC65cJEJhbKw6KfCJr5S+XHN1cxz4PfpLf2ECSsVYtjAACRXsZ
TBe4VVJX0VXfufJXMxYIt/g+rOa8NbAJrCvMxb0qq5pbgyzIOdNs1d9VStlcugFFG1Uo1r09OPmP
QdqoAcle2whFs9ZCdWhLuX1aPJs1D/pgUMQqGBkqou9JuW0TL7vmTCmvPNwe8dHjOjjXIsclk7MS
PHlYMEtLt7yfEfnbQu0bFRaCjxdOD8XpcUwREE8y82lg2F9Su0PevJMQMDSkyduwRa3R0JryZ6m7
CBikjbErRqX9ZvkDnZdaXNhai1iADeFL9b4HY7ZPk6nB2eA8LIIKO7+s7pa54zrndT5al02cp5dB
5mEK7jq4mBeKdztSrUDLKceyqOJl52QtcNXSUr77bQFWvrbhGOiQRFyNBm3BxZysrEIBmuBqwO1H
W5EPLvc/4vSNdza6pnlZln374sf+eF0ythYfXGeBL0R1CFM0rDnPcZ5PgmA7KiQtiC1pQSRXmp/U
XxK7a660KFMPVVXR3wjKQl05g6L+zJyguXeEYn5VG3eAOSuHPXaCPmocGe8RBcQU+nJFjUjuCMsy
8A0NI2PD/hFXyBGU5aTTFRnjHu0tuxJ0pwXFUYjGdt4sTR2imCI9/akB3POd7BOdATVoU97blnlv
lJhiquOA9I+Fv2IbF5DNhRT0PEctNO5sGViggKxs3/qlftvkevBlWnWXdZNXm7GR8sCzHelp0ywe
9Lpxf/D0TBF5bUDqWVVcf61sUcL6QdjLTlvjpVZYM3YINaFVDFQqkzAsF0ln4mzhogEw2FYIM6Ip
4S21TQF9cXD067rPePtGvVI8N37eProjhS6hRBB07HD8ZZX06ykRq08GNamDZQK18RBOO7ObhjOk
HYadJTXjzFAcyIZlZlVnrmphseXl6X3S+CN6maACS1Gk3ULXs+5CCh+WcCNjANxRUjMD5E69eLBd
45p7P9zHQRhvdVnLO5eDhP5z5I50SuhZVH3q70JfGzdd6wGXyz31SrhSXPFQge7Vq3HAMxdgRxmo
3bWopLlpjLSi7SbtFuKTY9BDs9Jo0nPMnfOyDNAMK7O46pfm4AbnFEaxcyaHb3Z5CdyLJyGQmMgA
dRgl9NAzzR5u3V4fN5GfAH4vzHTE3LSCEpH0aMp7GkKnjZ611zHnW06e2CPJr7U52iwWBLvSC/qt
XuadejfKkrdjVRiTeMJYug1kswj3cVfoFdotcoBiTZ5v4G/6zWwUOMtN4Oe080oLcwZnYko5Fsbo
WuF99QRpJSQKOCfRkPv3plCCncwz8I5WYKLRkGrWmV75NW3YUkPiK694sXU2VlF5FKEVbmVgY9RQ
iS4hiNdfPKOmhaYVDYBhAzC+32b8+5oONDmJits8SunIyT558rLeurDLzCTlFsVwJqXRPKV8ii2J
qX/tx7fFyDwi1pVBnC4HGENBEzY34ZjQjWsqf/AWPSq7N4qdhVsZufaet1pxXtSkdmPfpv46tWxY
uB2ojVKK+N5VcFEYgyjfFFGPRrThtUgJOAXs0tAD2R4MhfMtEcXUJ0I4OfCwN7SDEazb0MtLy9HL
Ww+Fqms1D+uL2izVc0kahb+41eJEWbcBj4W4HrgrmirNd1Q0Kgz7mhCiQqXmJJHxWANlctJvY5ih
z6gXQnliaWiHvM1pKBsoNqS8VkX3M6g7oPm1QOXUCSrvWmaRd2m3NjW+3DFhyZem8SR0ssSwftEV
u38kFUCOWRhYLcYl7oJy5PVGhjwhgk23/CLShntO9+F2ek1SoyKdTr9Ui3XQl5pMhsuxybDX0jPU
H6ipNSjJZSM+S2w51HwiowCso9t37QhQoc8MAWZhsJ4M3RNXIldQkuZUdqjES7Y7KXu3o+L1IqWT
bAeh6Fel6tThXlOxyOsU1X60C350GpYVGG5Rqk+yjgCBWx3yq2E5mg/SLNmaimsuMVzhPKEVAi2m
j6pfDOSlxggIRHKnMjzTbXWEcKo+uyxcXcVb12wQ+XX5UyiEm78KI4dt2nvol9P48c5Ho7jysiHZ
ljluim1oJFsZqwAPkmJoQ/BlTorOaJhogC8z9bsTaPqNncXFPguk8lQK3hmLMA36FRaKANgstfzV
GUUleAYEcX02CtkAyou6cG+pGcQRIanK4i1UoK+sJna5z43G1cH4QpLnojXtR1H0ZCZaXecgki13
/NnrGqgFI4s1NMCVCi9fYfwqGrQ8Ler9A5C3HEGQGiD/0Ab1XVXbISpLZe8f2qq6ymQirgzO/J+N
6JHOUPwov0xis7+0eDA+ylhSOsG4wEJJT3PV7jL0ewSX7MCMipVwFdiDEWsGxkvfXJqA4Z+tsq6f
9cyCTSSN/JaCNyL3fVRwXuuGjWaPGd8Uo4aLixfTp8ZaGQxVHDQ5EJhGQYLY8GGDht2E30YbOW7H
4ioMpXo+Tm2zBIAobINAu6ctJ7FGMyfzN5In7MY5KXDDsbsRj+e+vU4Sj7Jjb3oueBiQ3pUFx8Jp
6o3p3TmOchvK5qfW6L+qwOv3idGwit3W3emtXZyZRV/tGgsxeyumih0XtPesRsBUaYKXVLE5iRuV
S7DMxENPSf/KxzEbV0onAkCVNS6+4vTnbHvQD5Tk7KXWcJcB5O+NLTgEVDSVDgqd7Ab3srfCDueA
QF50Cag1RfoTLWx0QGeGk3yYYviXbpg631uqno+iVfUVeSrwoyDh8CQH3+Ycro9mKBFuIFu484I4
vLFLH06Lb0JqjVTnRg6lvUuTAWZH7H1vE8xh7KDRqGkMAs3yUK9yhAWx/KvHPlz5lupQv2TkHMm2
+ZxangWqtwDEUkvqFobSgTTxKYuGFQI1wdjjfFGoYE/sun9ONEUFy2l4C12EX0NoFGP7XNTgUKgn
lm4gSPVS/yD6tr8u/crfegHejrwh9U3qprALTAFirTZblLdV59rRVVQVZBxZlx3vnLu4iHHHqRPU
0yoo8ENIyccOEA9WEh7TptNYQPNsgzIY3tgJdVwqOV21yfQhOg+0Dm3OPhbnlFm/OU2fvogiGs5J
14uLMnZJHawKo2OPpUS+kJuHwfOyjZrX35o+cO7slnvcGVD2TYpz3gzOAzeT+5A4Hpf2oIOpMpTc
PzQdTbnJVOOmwnvtuuwAobJV4nNyLeXBa4bxW0kL6WUY037tmAMg3wz6uoDCMfTiIgiNlzQmeNMJ
nc/AuWamOEyUJo3JNh/wFulo0naTkVnLKXhlCIR7KIQbX5TQgxihVWeWEnRLzx5oDGRkTVLLhsPo
ONlWrZ1gHaeG2A09q72AtGS26JhULmsz0HHQ0qk240VTVMO+ohm5dKMo3cZ+Kx6SLOGfhHRz9noL
qW8wx3rT93m+jVu2qqtoxZJ2EJ7o1GGvdK8U0JFo31AbFghRtLLHKsGIdqMvfcggZmqurAEvT0kl
Gn9P15vqwSnsSMeRt1nt51u3bRPavTqizYbm/VSt6SJ3IhhGdCvWXgZdjD8lbkzVTbZ9H8B6MXCG
cVRYKuR07VbWChqelN70ZdF4+o3VDyGWNT54vtItQGBKcrHdUFAI7xsIR/joQTrvVaUG8Ndr0CvD
ZojQX9BaiKEDFXcefZElMA7jSHCTyP9aD53yzbSotCwsxRL7RnTFjxppxxUlxv4q8+X0AYeJYJnE
8qXkrrmrujZduYlPn8np/fKcDhVa56WCGwzxSp4pfYoQD8VvJUa2wZFacWFGLltTC/wnOy9w1ujd
7En2BZbfBXBwtMEm2paZvVgiCC5o79OAz9wAGKjQIJ5UaNEh/ii+JWOYfnHjBKPJQAXZnWUkCpoF
crzSnewiTjHe1cu2O+/rhqxXuN2d5wQxNr+WtJGVwx+XZKOEa9WjBxxL5DPttCQtKX6MrSg24YDR
kXDL+EVGr95H6Go11tce1gNNeBHL6iwD7wC03YCKP4BeVYv70vR+Chb0jjordvRV0XkHo5PuXdsO
sO6s7Psw5OBnOyr8T76VphdVUiJwEwVJvgIYYlCibvAmdwdfubNU8MQ6/dmvYTjwBR2brlTScyTj
HeCVh4F1CdCxrtIsmdIZ+nl8CyAKLCgOEgDjndrepDGJ1I1WGHF7XmlFEYldwY12k9a5cReaRYfN
EtmOqlcqsE/Hx75LSi+G4jdilBIainHmQUXglA1/KKHxPQu776SnbLSEymFVwCzrx7jNIHa6OVyu
Bjt6rNIHYKQ+iC3kMuxdzgIBUcxr5lvddG216WufIl5At61ZR+PgAMAV2Z0+xpUFnX+wD6ndx7u+
sxSw+4UHVKkoevuiyPr4IR0a7ybJY6DVConIIWg8XGuqGjhcZNvpXlU6FWjo6NCOtItCcpjaJVz5
2oi8B69O6E+UecmRkSbBjWeo4G/7yKDUn/SuvDR1o9HvesdN9losMTzICjQGpRVCO05TXtegJVor
X/RK3G4cZgoDpVim5toRtUSjMkZdRHWcIl97eibHrT3UUMVVv/IgZxmoKVDQ55XpG4HxlfKFc1U3
FudFGNpotenGVM6wqYcszBrfBD3iRhlqt8PoEVKQwyV0ztHGDpRoDKdA9j3K98vQkw7yXxriCVRw
LDLAiLdlVEp+Zz3a9sYGwrHUbA/Jf6sEqTiEyR0iffl5Fcb1BFYBrisp6iw0lQRxUTcjlGk3NJUv
3D4pDSS3OVBiH64K30CdK3dz46sb5Vd5UyKpNNBXbhUVDWu7utDSXBx8tQZZrA7iUnJa0VnzUAyL
lA7/mRCZCNNHK90z4Eg6fgCnWrPSc89VzF1Csxr3gFF+y30lvEpdeLMKGwAN0TSDphfKqN1VjeJr
UGYrDsg8z4BTp3HVbYu2d3Nk6LqEh0nmYb1lmYG+L/UK/qvuSegyTl94e5tXu4SvU8d9hrt3lZXb
WHM1XKMzU93hlQWQh3I8gso1JZpl06aacmMqvdehh5k0mO/JPGxjNB20oqMNIoDdrtJaC571LsfA
qI30QiXdE20HGqUZlVta2qBsVkaY+MOLllO//lHSNMWZtO0l9GVb6Pd9V1UwdsxO3Oej12JFqgjV
p44v4rZ9SMo6sa5rSvfnTmQWezX3SsSQqsSqfx4VaP/Awv5P2iTXWcDB8H//C4BG/peoGXVPEB1A
0DRh60hIGVNd9phr4RuJaWcY8lFNTM7zqoffSoNw/3mQt3Do90GmH3FM6DA7a8zgLFDoSreeV1sI
N+Y8S0eRgN3XETr8PN5bGd0/8STOM5iHU9OdI9tcjfdJMHGlbevOAsZqUmy1WlCSMNCMcLxC+PTz
gNpbLN2fiOj140bG61h7Ra8cjdAYS4Nre0RXIEfOg+tulcKFA9N18S+oBL+FwrwG0xkZNjGqFDq5
5NvpbPTQUTARW3jIti7MvYOoFuLP2IjD7e7BtJ9SBv5gjQDSZh5NjYo7dfq38eyELdXZ+CfQyMRj
CBaU3zx8PoGU8ufL8E2I2Qqhqle7jYMzFLe7klxNB65SPSbhtygPzz4PNXMmep0+YYJ1Alitsfyn
tsLxauxbMm+NTuIkJlJeO8mF1NiUm3bb0m9bILXCdXFGqcL/lvZLgwfL6qSA9gfLhUevlJplYq2g
TqjQ459AVjSEkY8x4trdWDgijfnTxNPi2bxETSz6cmLEE5JztsnfhJv259HqLJ0+agtvCoeU7B6e
THMxqUKF5wCag1NA6o/GZmk2Ty3DkIY+P1F43ZVtztN52grROXKqgJcRj/q3twIIVYtWkKqahgRk
9mZkipLmqgTFFR5UpO9CZROfIZ2wRz2Yyt42OjupCf7BUQZVwdF1y9QAvYlZQH9wOcOGcaGco59U
r/0lpIRwBTuU+cwQJHlEPvEO9NfyxCec/u78Ex7HnW0QqytzB2DL8Z7HEQcPnUk0j4Ge2vMf7ZI3
A50tUSoKSVIQUN3gerxqr8/GO1zdVsZa2yrTYYPDEiNtb/6FOT411tlytc26AJnHR0UY4UxQmF1o
W2QOFwKq5aq5mqhU/+Hszo4EmuNNNH3VPyeqejH5Rb6eqPrZsPu3TtQ3kztdYEcbMnTiLAooCNlS
fySPITvR8Ng8MahTS3V2TTheGZB7v07jJJHmOPDrvPW0GbWlwRPoXuyn68n9D5eqMbVajwZXkel7
Sg1GY69izWK18PnwAUX7EKQ2tnunv94H1/3xbBozIHuqKkrr/lmqKKHdIvuFeO5ShzC1DPbo0JRn
nK1U8dFjO+WTo31wcxmOiTCskDb96zn1WTP/BB82CMCuqZT70cFYIgy/b5GWpG8LlG6Z4R2zcdef
f+BXFtm7M+Eo9HQSH0204XmiNxi3co6UZ3KHghS4t6W3vt5xMByecFI7j6Dqdje5uEcf8A6b5BMb
54PBS5WmBZVoCgxCzPZNHwXWGOjkHX5x2XVmch4n2X2kjAXvnZHiiy1AI/8TT3D9e3DH6epHidab
iLOdM1LhMhPETxCU2kckPj2TPC3o8eJfOHQ/uMrIsiSEC0NQ6LZnZ2ColcaoovXZoZtKBXmVLH9f
ZeVe2Slnn49s+lt/fUxLh92lWyR0Gk3RKWmd7VbZKVERolDT6j9tbTsY1yBZT5wIbw+E3yFYqgJG
CcAJcqC360U2duoP4GVkgp6hArvA8byHxsRMOxzjzd8fzlEsa3YI2J5TlOReMOeLtZPeCH1rePWJ
KZvuvNmUGThMsvTgYk88lrfj6b0BYKdhA5u69ovgWiDC8fkgPgggqbdMX0UCgbemf360wVydLrlG
c5PyyDqbmgzixP75KICYsPOw+zClmZvRCKsqAie2FhlWIHf40sht3Zbuw+ejeE2CZvMEkeefUV75
9kfDiPRUpUeGwgSXKUC+sxAtp4P8Nh3I8Ja3Y/r3v4tJcvsKzoHgNF9nakbXHSgciWyYLsrAgD5c
mydiaB/sF8A6tgGxyoAhqc4OPxMn67Gf0NGPxSN6E1C02y3qU1A+27X1q76ZbMpPzOMH++dNyClv
OZpHNwLb0aP4izIF4sBf8sPvdKjdmgfjjgJMdt3cpQ+nztgZNOl1274JO1uFQiihXUnEtyqU5hL1
INVOBeITH8xaRajeWPZm/jNMlHu9a07M8qkRzw5AqIlB4YOZtbILJ/AuqS9SX+8uddAar3P7v0TC
/9IMjtl/XnHvaIQXzy/P3nP147k8xs29/ku/gXNS/QcWgMJ2NK4IqDYWC/03cs4Q/+CZJQzL0HSN
Io7F1/kDnVM0DYAcz5PpnJc2xBK+7H9j53SYh7STSVUEzD7e838LOvd2iXD1O/i+UiUDTWECep3n
P1aXlKFh1VMriEJfVPyqdOVR9DbmdjFdHxKD2ivvo/5cq82toaVL2uoPpY+icFlcZomN5oT7G34J
SfRjauMHPwkkAH5ahkEJCHv4t/vUKs3ASWIEmBCsjpCvSkGeFGgONdHV0af6IBvRZ/kPg7d5wmsG
IycBVOeZZ5fYPgikBm11EmxjSStkFe+yZwNnd4R5NpMiBDaHyQa9zZWP2O0K8ZSVf5Nc4Vh0sqrw
9jKZvsTbHzM7ET3FyrOmw2ivt9G/Ty+t4pQyyzz7ehdidgJGdejnPrL36GN3a/NRYOWM1syiuk9W
WLxvP5/dU+OZn3t9loxc8VgENN+D+Npzq8XnASZs6VEC8X7GZgvFZclKM2E4xo1/ryHwR16JbgLE
72Tpnrl36hk+jpB3wMsJFKxOFRPEx/EpYECd4xqbF/Ksvq9MM2b5YPS9VzeI8F1Pmszqko7Fqjy4
yGpaqC1TkEf1OAdWfoMeD/avCCBS0OSi0zbDqrrGAW0pf0KbRH22eDoxR1NS+Ffy8N9z9M/f+Ho7
HV16SVrbRTPyG+WdukcL+hHt9a38Pj4FF92Zsylv60d9lZz5e6tD7uZE8Pc7eVrSfwWfveyMYsiT
VhA8nEymqnW5a68oo6OOgXZBufYvrX2GfMXpwCe+zOtGOBq1WkVF60YEnhZ6u0N3FInl6mYyjfYO
+DMejG13SHjUGbcnhjxtoc/me7bFAlenwWJj8l6tQcrU96gs8u4AsWijoKlzbJxKa6ZF/lnA2Tar
0hY4W0VA3buhMIjCnTeeGNSpELN9phpNOKgAlpa5czF6j9rQILd/wjB3/hD/czZhzUJHnUtpXtbN
m15vjGYaB/2mZXArVtHeVRb1efMVUZhL9MbWDjbA39LlqWUqppP1/RT+FXpaTUerJVcGV9igZ5aA
4B59dm19eJXhQG0YeW2aAd7GXOABtEaWeqPv+qWzQX9x8mtcix80UnfZCjG4E8oSH0/6Xz9q9trj
mamBfOJHAVpdSOObU/0o2l+fr9YTMezZK69vvFJPC2IkACbTAZOP4kIiV/p5FO3jY+CfQ5n3cww/
0QLbIsxUwPbJhLfhVfCAx8eXyc4ZL2Ck/rfuJUYanweeV1jma+pVvubow8JSHGGtthzQF1iD7dUH
cBsw0MPrkq3JlW+defsBszb857J7N8eWdYHZjUB5/LQ35KlJmB0MjQ3LUg/5LfgwXgy/yp3kHkC5
99L1F/U6eDEQ+lfPjRNP4I+P/7+mfnY6WLQm/U6ZvrCfbNSuvraUEngSMgu1x3+bNsQETAHh9/07
U29plmUI6mqoCr7dU5PrjSgdbn/6xeALA8xoxq25U6+ajfu1Xmib4qBgPT+pfU4it4vm3qQMfqq8
p0/je7e1j37GbGv3rUy7OJ8ynr1/LfCPwTBgugv6l2itrI0FRNr7dqNvASBMevfOPl1j4nVaHOfD
nXb0O2a7eUgdGBrT18eZ5EwLbie3nfAKXRzQimsFvAB+DflFtv38K5yIKmf7u8nMGrAGHwFvvCLH
9Qnxw9B9/DzI7Cn/J8X4a2xydsv3Ck11Xc+n7Q00KV6oP39fedjYn4llu4mBV+HJciLqx1+WtxEN
W0xl3x0qoZ41VsCMVuvqUUcrlvXlLCdRt2UGUh030X/hM05Debecpooixy/OTfpsqKGsXVuLsyno
sMbqEbMv8z7YGWfJmXrqWnr9Y58Fm66to9NLLVSlKXOCIdCPThjGhsHawX8FMsudfa3vol14q6/U
J/O2uw/XzvWpH/BaWPrsB8yOLBdUiLArfsDk4ABTnxVr7uJVsLfu0ddaoaJFfV5Z1kgNIypprfFu
x9AXdbdNsVX3GINe/U2Zp99rjWIR/V8EcYQhZ8eKV/Rm2JWvPyl47tb5C6ipNUTLHaif6TTxTuZX
H52gxxFnJ8hgQ0WtYWeiRnmXgRA2VYTW8tu08Je1fe4gCFeO+YnF/dHaPo45Oy00xweOXTPKjt5H
oJ+Zxqku+okI5uxkaNXQttrp05o+GHwH8xdZhSee1x/e+zalCkGFA+zBvE3eOyMM2ZYgmKKM2MbC
+EALbD19sHo9eVJ8hTOFLBdONafs/j562VPwnaSRKMu+K/2rnqd03Gy87CFxOeVT2R6QXwhQKqyN
E0+sD6fyKNR08R9tU9vVO9OzqwTiAlLG8XWCX+XnZ92pwcwWfW9XqdZ5DCalGlEPv3Lnu+aeF269
Loev/1mo2WpP0FwRgQVbTKJwruRfSrB/2WXZAfevN5+HOjVvs0UOodsX0MZZ5Mm5D4hV4+T+PMJH
KRfJB0IY0sJ5fA58SfKiwlSSwUzKw87wpSXlsZw1LZbV54E+LKwcR5rGerQGMgMhhnAkUrhrnvu7
6Z1Z4+hFPpnvT+eS00eYnctUDaeaoiWn0tV07R9FgyuhGx2iM0sEA5KLPhyydZAMk91aBEGgh9Fx
5hWy/VXYalicmNOPcmoqkpYhJS8QCvezK1DNsqo1PDJKWngb+cPcjwcU1b9P7DGeupPNSIyh/Qp7
q225dH+YZ/kN0iQnnhQfHMpAf2wYx46J8OQcN9KFmUzViMTG8BGecvyF43zztbME5fLuouu1gy6G
3eff+IPFJGE1kGvISSJ7Pm548KI2MrKcujuPh1+Z/GHj39aceAZ/kLGBg7ERd7CYXXVu5Kd1gAY1
NDGWwjBxU9+bGJ0b4kRa+FHhDDNnXbNNyfwB8H27gHwRoBA0Fc6q9XiWXcozteAaxU8Ot9DpFpX7
yUUqWsUna2YfbPrjyPO+Yl+6I+RPXvltbCMl/z2vT236WbvsNUUgBPp7urSooM+b2k5mjdpQEyLc
eVt9Mk2ySe7TRXKd3iC3fTq3/2BlWAZQIiElHBEK6W9n0xp6W6u9fprN6BLEcHlVZztliTD6vqNs
LB7Sb9gbgkTOThTKtfls0hzg89k2kafL7rWmcnQQ9Gmj56ItYyLnO0xWMAzKNtFSbqBbNjuk56Gg
bk/tvfkSnQedXRF+UQxACglqjxcOltquclH0L59vto9iQHwEG4l6gKWpsxMuR2XQrwsnWibapnXx
FSxvbPv+8xjzU3QaB+cHdC2bRPIddDZtwl6JShc3lrbc24Pk5dBfQrIpF3pgPrhV970pkIv5POjH
A/sr6PRFj76Y24mw8DuCmnjWhRMvXgdcFyirz8O82+Hzwc0m0JOyLwNlsoyczNe2IfbC3dnkYbkx
V+jPTOsStfiLRAevuTpdUnt3Ic7jz5KiosqFZYaMU+IEoQNryZbJBcb1O6RFdv7fPDTnwWYbsMsM
FAUagundVa5uhH+HVMHnEzrf48AtgBBMtx4PXf4j3n63CM5CUmiYqPh9dDUMsjmPoui61Tzj3NOt
v3m7EYymFPfrpIwBGHk2HgcerF4KLIGiSSARJm2HhDaOnLZ7EWBiMup7b3z5fHzv1yXw4AnGwGZA
QWKun1GWeYtepdZijJIvpbFDFW1ZtGefB9GnV8Vx4sLAACHrQFh4FtBwnOUObhSkedZCoYMAu/Ge
0p2xDm6+q7/cfbPJWB6Tu4K5CF70g36urKpTx+U0b+/C83JEIwTIAYidtx/RGERcpDX26+h0nyWX
1WVwjl78djoyJ0uj7mp8Lq5Ob4b3B40JnNamGkmjFeD3bC/kLux3t2BuVa9YZPI2iKA9xBqS57yq
0W1Lm/vP5/mDcaKEAroCjBA953ntLbYjJaV4EC+dTG7tCDfNKj1zvOAAwxHxfsSZPo9nvJtXC0A7
ODJ8rMkI56DaplazvAlCXJXQ8DLTbCHTh88jfHCeEIJHpAlwl/LL1JQ/Pjf9vs0LabrYUX3B+Rbf
NOt23GR4Nk9WmP6paO8n8E20ed0Mgpo9KG4aYW0ofpi4V9ymV4ayyJ/Mu+GLczGsdEzaFtGV/4CH
w98dKahyfSrYAgigbDp/tHhN7+QiGsHBnDXrFCLjOuPM9i+T+xjl6JMV0jlQmNfD23jTxz26kYra
9MekGXCkWuUHm0vpQoCQiantZMvyO7fjN/9SXaXr9nICI34+2Henziz29M+PYgdocToeGopLy+1w
Bjik+tem80+8WN59zFmQ2fYzEIvIwIi1SE+iyGP/CKLHCg820Qrwwl//swFNv+VoQF6jd34gGFBa
7aHq6vaFnZ647N7lt/MPNsu/6jYcTHtaIOEuuk3WV+7ux2QEWO3qzemz693Wnk3ebN9lSZ326Wsw
5dnNDor27fMJe3evvv378zoU/b6x0xC5WBZxDMHB7xEBzJFw8ywIbTmePp+HO7Hg5jeA6nW61ioc
xZaCtVSCABMWrG6Rbz4P8w5YMvtGr74AR+tAKU0T/Z/XTYzt6+RNuHCwZY2W1RcM7i6bFVYOu8nu
dFwqm56dFW7igwcIozvXsff+/Ne8a63Of808eekzGZXh66/Rf8Vw/X+4vyrOUEqmm2pVHPpn4weG
E6cREh99XdKJSS8M7X9wmG+3Qxz7TQuyEeO5oVgjMbNpzOoMDcm1YhSnzs1pEG8ud1YShUYyGCQK
LXUOxoBhYsmRftey/9GuYrySVhNunS8dckugy3KS0/GuEjJNK7rZmIQA4uYVob8dXdq0Q43IBAD5
XVQtcBR+SKmJT/7QxmP107ynuXkIaVyXG/E1eslWAstQ5KBOfd0pzHzgxz9j9nXREO3yLudnTKk+
+qvdbXGhrJszHYsJnOr+Lp3s9cI4jje7MIbCDpsMGZKlXh/8ZDLy6E7s0neF4/nMztZNHgZGCN4G
BdJV8tzHy+DSWdC8m+59bN5oWR76R+xVtqfuo3etrHng2V1R62VWlwNziW8vjvTVpt2l/v8j7byW
3FaSrf1EiIA3twRde3WrZW8QsvDe4+nPV5pzRiSIIP7WfzE7ZmZHdLJQVVlpVq61YaAYAJj3Q72v
Howv5Ur0tHRJTr/n7M3Ih6hRme3mpQ/Gm1qFskFDHw/FxKy9ue4Ilpz5qaXZyyEXjmrWCjun2egE
erdWUq3dwiUHe2pi9l5omQT5g4X+kBiNEwrQBQPShErowytu/lMG4uRv1WB/fWHir86uAMUCImyA
9yaF0dl5kfyyHTSZhXV7yF/3zbHf63v1uNZNFt9nZoaSq2kytknFhfHD8wsfy73kaGmbuVl16zdQ
raZfHfuVbBHBm3eZFO2ur2rhWxJP66QOYLBVMMTn5py09GBv6Qa3jKT8UKpFcZBVKX92JuQZr5u6
6DVy8M9szS513JqdDv9c56JG+PKZIf1vwxYSHAaOnF3OyKHo2ITjHT22eOusl9AWTqYDSkAD0arJ
omB/vtS2CMaxtcnMph/NffPqfGpz19tWR+kBdh7ExMvN2GxWb7vYr/l+irEAaCxgH70YqJDioeyT
nP2Ub8Oj9F3g0gYX7dN30XO7csn/9Lqu2JoXPs0yiCvJRqK2dysVXRh5J3Rh1C8xS9M36YP5qn7p
99OOdvmv6lf6Jd1LjPsM72yhQnd9s5c+NrPHjni6xNM8czgaLHsWAh2ZS1D8PY67j5K5gl0Sf+F8
sfQGmO2gkCBy0PlcRBAbsQM9y+Ayu7BNmefynJ3hfw+s4h6+kjcv58zYfDxCg5ktin2WkytxCiuE
8txOcE1c/2YLUTdXEQJU0Gms7GIstq4GXZKIhjkrWo4ek3UXvJdcNDxd53fzdR3Wt3Ajzw3ObmTV
wl1TEnz/QYzArVeI5pJ3gI7vYCnucAzBOki/kdeDeVeAqIqH/tOaw1vYR2RmHFQg6KCx/JlfraFZ
N9IOIlNFRi8a7prWt9CzM3aTdy/J9XblG186PGr2J+Zmr69UpYmiRYlYMrJnFA25GTUkozclaoHj
PUq3tQuYZG2Vl/eBqoUimiGmAJLM22m1FqF4Ho8IK3N+tOqTmq318y8L9YAVaEjQg9Spj1yUD3sL
jgaCtB6kcvpIZIqQG1qpm/K+vBH9FmnrvK58y8u3Slg0FYdCIoydc3jM2FnhMMJZzUMcvsBMdvAO
zdNN+GzfKM/+K2pJ0Lht/Sf75brdhW9J8ZJrbym8xMw8nDtyxYT5U8OnuOr0JTB+QVeyckguoyXW
RftRjMGBu543W6rezytDRV8RWo5dM0x7UPMuFFi7JvlxfSlLV/7M1CxcSjwti8eBTRt4EFGWB15U
7bTDgCYxetKrQJOF4PN8abNvlwvCPxVGe9d86He6Oz6kX4MtUOmHAQXXbFe5xcNapesycMKkrZsy
ijHO5QCoWWfkUi1i8FrwQeluu0H5pjsvUw6ZeOYqiXlfrNUmF5JRaoWIwGiiys2Qy8ynGK1XlcWo
4qnRgqn2+u/+ADcak/A/lZfuqB3sz+ZTe0OuZPXumkbdgj87sz1zMMirZAwF6ojDpW38IPg47xBE
GJ59qfJ2dQj9Ma1RapjXD9KCWzuzOntvS8/M2mbyWLEUb+3uIUOtqZJ+/v8ZmR3WFk2XVM0wUnMf
jE77nBuFvwmUFUzP5VpEz8xQIfYGUXHRJ7CgBZzM1qcPklYtkb15n/bTVxU+7Dd/NDFFi8AGQ9k0
w+dlUFUK8s5mqNb1zPAmjO+RYdgq9q/rH+3SmZi2rDsMslKcELzh594q9JMigasudlvilLr61WYo
cSA2XRgrMNxLt4hWCKNMYpLLcuzL4oThT7koFaiTbG1gao7AkK0FQpeX+czIxagH8mRxIIpO+sG7
zfbdUegtJrfWzfWPtuCnsMNgrZCMUmg6z86zZWQt6QR2UBd5dOobA8IcwaAx3SK7XZgbe18dUBRY
U2VdiIiwS2UHzImiAMCY2VXMvrHVkSyvd/MNys3wZjzSQCKM1rfSM4NM92KSXPoNGh8lpM1xLQZc
/QGzOxYyljdo8EfyA7zn6qbatkjYD6CbtwJj4N+MW3Pv30hAm/t7EqX1Wv3iMTr5ArMXou3M1CsG
vsB/uroVXPUgbqQHbyNec2c73q1Nr16GEUAbiHfJd03FoP95fkPGLO/lOISIQUjiUQl+6gI4i+lE
BK16Wxb51qymw/XzdelieN1NFf53myjiAk4Bt1sV5REmEU9idgxQBZSGyDCtBBJrZmabGTgU7+LB
QqMPUzJDzln41QjHFTe2sGPQvjDNaKh8wQu0lO6PajugKAXe5R6eyE1hGSsWFnZI+EkYDhyqn+r8
VoSSanqJMlL6r/sPIijS8+l9XdOgbrvvRRyhxZytPAJLizo1Of90egG5rd3nrl/+TGB7bynWv/kM
OMyN0S5lAFaFIfv82BldCFII/hrXyJ6KxACwgHxastJJWVyGIXrR9Npkc150GBtpkvPJ7926+6ZS
mS1X4/6FM4Y2qG1ZKpG4DqDlfBmZnDe4T+qYbT5CwGd8UTxrF3rtyn4sHQELiD2VE+j1L9jLaOoK
pv6a6knadreZPpRPHiWVfT9Zv+Cxhnkutb61vVOvpPlLH9BCyAZQBFW3i5EtfYIF1pQReU/hTs1g
Wx7kfzgHpxZmJy2PFbu2Ji5pkhcQEtaHun5A2moFGLC4TSfrmLnVIk6pERVYQfn0neHpL17ZwVI4
TCvfayENtGCY++8Hm89b+VGlC2ZAEhZw5BXal8jRR1vlhREgjW62dItIabj+bIgw5rwcI2IO2VEt
/ClkGLMwB51DhFq1iH7uVmFOIt2hSiG5LeOfaBl9au/ejBBDjeXUnjg3J92vLpLswC+oyCBplG6T
3nGjsfgYeChmXHcTC40CLIEIIM1FA/eCSi+coiA2o0lUDJyn9KU9SI/mzQRX7x1kupTyEH3ijYSg
49N1wxdzRfC+QVyiwbzI/aGMNrvZedUhg+pTm60T1KCei0orvNcGzq1sD8Vy0x9yRlD7vYF44Xiv
6mMV7KCrbYOtYiRWcqdDrt6XznEw22+x83PU34/FkzLE35qwfEYcQ7e+60mpOk/GOEy3ftbXd36Z
5PrbQzkWALSJ5xbgD7XA853SPaUJqTL9wS1/lDbB5/EDhNakuT1P1UvxVb7zV0mHLm+bsElJ6Q/v
CyHkuU20AYzWN1qajzC+OxDiJpRFyt31Dbp0iRgBOUXpg+ThouBSDYw6yQ0LS+L4LlU/w918zLTX
Nt3n/b4j9bxubikmRnmVzgdqzzbsKbPYtMuTVnWkvvmDd2sfsz2sw67jSg/g7G6RL3XX7tiS7z01
OPOMntn5bYSwkWtn8JxaSKhZ0so3vNwooSb7d00zt5gbodkpiLlBeO6oDFEo7T0pBlzJoT+tmFpe
jWUZPGGUAOeTIlJOR3dEptKFQXejRvdBvDaEurgYKtJA1wmXLhJXvS8LKW+xYPS2m9T+Ru844ulq
A+zy4DG4I8JlalMLY8y9kveQyQciR8huIL/bTdtpTy3zkB4ovtFfgMqs3vif46e3h+piZIjvJxMB
0A6b3ysLoZvUQfaog9r/EEJUzT8m6TGshXBCF9uHIBoqd5xWURWXu3d+2Wb+Hj2oJO6MBNIFr2lu
UxORqMcqDPxg5f0UB+78HTtfoXruOYZSbcMWcWA38B4iMyHe+K3bv9rmxio7FDqibRM6x+sX+7JC
cG5y5iCn3KlkdGEbtxj3yKUeFFIfclBXGVZrxMJFXKzuz4VjXunSF/dGqcKCx+o6Yt0XHSKJYDsx
e/cY/W5b4IkixQt+IUXyQ317hYqqNDJccO4KYpl5sbhT0ya3Rz9D7vtGLpBCEFq8gepe/5aXV/Dc
ymz7Ukua/FqjRAW4Dox1dhzGJ+TW35w+YsVGhQNqXV2T509aD8Y0H2s+Y4t0WxAAszRy1HvaFeDS
4mJOzMzOfDcZvt1J4OxrWTpQFOPY965cT/t/+GYnZsTPOAml9EZiaKnkm/n+Z19g2MhTprWhk8v7
SxWMHggTRSKWmmdbUhQxJx2I6SXpu+Y8BuPr9UWs/f3ZxgdIdg1qwYSmp2qPcQxPpxOt3NNLgKiY
B6KMDWKSFtIFtNj0vAkSzqZxETHYG3vBI6v+jJnMrQDATO/evKAzY7MFtX0uD01KDTsdUKREa6fo
V3LTheN1ZmHmd2oHX1c0LCdCcUstHszIdCVzd30Za0ZmZ1iJDTo4wkiuyptxHD6hdTc6a2n2ggs9
W8r8CIeWbyQRR1hhMC5lforKoDndFf3L9dVol+18cQTQrkNnnmGYee9pGpMxkQuOsWVDvJMaMEdN
9mPmlL8m81uhjDeqPuxbmckcxXgctcmN9YdgVDd51N1UCKxoDblY296MoflO6eKNqgQuHPPSRuuf
owBkbIHisKF9MWMI5CtY1WDKiAxlU0PSGiJmcX05C8miWA4PAoVjxtznnS5Ub6sgT9gd/Ior75QN
wjqUpj8pgKBJbTQGKYZw5WAvn4i/NmdRZY5Iks3YN23QGC0cRM0sDU7m0V7x0ZfjKeK2EpqrIkBX
zPkwXZw14QQhFN0KYEKELNr3tL9p7sptfZ+n++khuhW4NXDy1isqk29lpgJBjnXRpyQORDd0FtgG
JSgvSWWVhhTrtz3KUj88I6h+XN/AxW8p5jgIjgRbyywl6IsxG+KcNU7By2i9C6ZjNq041oWQgaPx
18RsuwIp8Id2xARKYv0xzeKj56HipHlQ1CD0QalJM9a2bnlZUJASq8NQN69pSUNRRqrYOhstxuf6
G/JSh0nehL9itBGY8042CYOfYYyy/fb6B718RgCtMPdPh94ySR9njmQIFAf9UHr0qVrmOwfiXnhW
zdWhOvHRzuOwczPCn508uSQ7Wa+F5KfjQX+WnnIw1vVDpu6GO9H/tQ7wiboxVAdP/fHtyJxz07Mj
U4RwafSoHaEG+Z4O2EYxP13/hJebd25gdmB8xAirwMdABCnaNEx3RgW18fj5H6yIuoyp6wtz/x1K
4p0iY6VM3qOBuDGmr+Xw67qNy1yAlZzYmO2SJ0klACdyDsSqdhPilxF6H40aPNajs0kCf9NNwRGt
vBWvvPABuc2C04BoGdq3meuIzRTsZGclrtF23VZS7eJ+bBB5Shxf+3J9hZeXG85IStOMZZERXyCO
ejEI3DeMnBlo0ebpY6g9qBZkxupLGsTvr9tawDpgTAE9TQLJiNK8KFNLUWtFLbdacCX/yT2e4gfo
qLfSIQWUjqjadYMLdxl7oGIgTYY2ed4Q9fQkKGU4iRBmqxpEXNNYd3O799fsLFQIWZgKwSYT89Sp
54W6VEltqiOVWJjAFCmb5AnInY4WcLpBwQ/6ifGIBGiZ3by9QnNueXZCuxoRalUk2ziT91VeZm6T
dfaKT1xd38xl9BlamPXArGC965EziHfIp3W1Gx8Qnj3U7yukip4ZPYad5u24ZbE+EE0M6NJ6mleV
lSqQyH34slXqvw/h9Hb8fuOkMbLU0us/nJYTU+I0nbhkPfBk2y44nQhs+QMykug3/YMFcEWg3GQm
/OexI1wrZWPUfEbNe8jzb6b+4frfX9wnWnSMQRALXI7c17CeVwhhiH1ycFCv6q4+QK8MxTaiLNZO
dK7tbmPpmwi875v7G5Tx+OO6pXHfzHkkEnhdiGIKtg3vELUPsVpv62hcye6XbvSpkdnT4o3yWFOQ
TNyRq+y05sYy/LXDfjE/SiylE+6AVSZjpdd1fg4CLagsuUe3sEukZx8pZbmqfzp6dGe3kNH6/Ue6
kg+ZFnyJe3sFwbHk+P9Ml9DIBY8yz5FrlLqSuHJGtwvQz8ql6SDr2bte8VdqXGt21NkSZS0Z/CkF
Otv6N0K1p2/UQ52sVZsWd0sMy/zvcmZf0ui9ouuKEPXqCumqaosS88p5WFgILBmCEkFQvZG/nC9E
HRSqj02euCV0kTZyeaOquFHSrphZerlO7cxnNcFwab6jQ0cw7BWAuZ9lpAQ36IbpW+egfcP/9cXt
WgKxkJsh//l3cXPKM1MyyrKxi8RFh3mfvZsI1aInmEgO8j7+QtukuXO2a13KhUnNc6Ozo9FnSKun
A0ZF0kRTrfoS3wZPI2AUtKq8TePqxwEWgw/yMbv192vYuYWwmCXbjgBjiaRt9tAkud92iHElbvrb
a+6lutrVzZNe5Hslq3drNKoL/TWx1r/WZt6kLQbUFKosoWVpbfpv5YQ8kAAKokb0LnhSPlFNB/+c
hOAiIc69F1QlKCNED2uP+JLfPvshs2PcVCEDbEmaED8MW3mXbKfvHroch+a2AQcKjeRD9avxb//B
ZZ+a/TNJf/LiTWqppGXI1/anBwY+3U7vNui9r1yeBS/ATjp0XADz0RuetQzyJLfzHF1IWMDMh64x
X1JFWskFLqs/bCRgEUraNEUuRgDD2k6NscVE4E1frGzahpF6SAPvNg7KleLF0mo01iKI4QQx+syn
FbaUKISxcE70wY2cyr+ZdVqjFF08D6dGxI842RgYpwfbK2yIwXf67R+O2miLaHHxvUPLSaPhrDYb
VELh1lzrYC0ujzcPQjNYFIiazy2XU2L0eQYnyqTeGxDRTf6v6zHKksemdEZA9wd7Nb/hShvZkueb
jPFnB8skPG7urWkNxbfoOjWDgJHchiGq+Rve6HoyqnHCG74fCVjrg/9sMdjuDkzCpnufYOjL2iVe
Xthfk7M9U8w8tCo/TtwkjfZJ+87PlE0+/cuDd7ow8StOTwabw4ABiFXEYf1NGbbRRm7CQ1BJ8e76
Ri3dKapXKnJFBHQX01LQ/tgWstucQc1X9tVo+a4a2d6xog5FNo96+HV7f3Z+VhKhXAaUCRESkFIX
3e3SdAbf/l82ma56iBiQVLfqrjz4B/VHbuyYHtZkGGUYKVjlxV8+MSfWZ2/BRI7R2KGYbCWFQ520
MnedBu6TAbGduh/8p7qGWXttrnbxup1YnV03RdW1Lkmx6gWNO3aMivs3K591xcR8+F1FfKqzE250
BdWDD5toBVv4k7gKw65xW8QaH4Z/8ZF/VzVvEudqmMhZy+3TCnnTKeASw3DttCwuywKHBvBRhhx/
dhGSiuqdJOEinffWZ0GGR+PnqD/Zm/AdHL9b50ZZ+ZBrBsV9Obl5UQuhUh8oE45r2FVlwPuysqZL
5hqYeGAsIv9wBFXUnB/H1MfEh8EZ3qavEEeDOGY6Kdrq/ab+kD/4hwbhxy1z/ZBcMs7jvVQoMf/D
W03uQ2PYZG6Cutr5Ivu21M1ORRcdPezNZD6PSbHiVpY+IzUSZoZ4BchUZxGeHCCIK1cqx1GPXtPA
fwwNZeU7rpmYXeVRslALDhV4vUgKUucFCNTKnRKHa+6qEHQjzwZjBPZnFgTkZSG3hZHymYjXEC45
iopPcxQyF/E7bWd/97fG9rpNVfzqazbFqk/OX1qofku8xpAzrMCj48IBF7z6x4DT8RVQwl1zk6Ju
JFFNGyFSKQ7Q2AOm3k0f82KTIQXuA/pbQ4MsnliDWTOktcC8XFTYtLCJi8aMoTba27eClKB9YYz3
8c8MvdtsNNg2bvJ9cVDTjb/FpR+uf5SlnRbkdJYQ37LotJx/kwKi3iQXF8YrrGOoeLedFv66bmJp
qynEMgyG3s4luraK1bCxmjBxPc2/zYpp39rxPXRya0fqsq/I9PWJnZl7gXuv9JNmjJmr8I8SCn3x
OwcWAhGudGzwP3w4GEhFe8yi3TFHJVddGypajffM0nyTDo+KtmJAPFzz00r7xBByx0zwzNsoDKL4
wVg3/1mOdmyOxkHfo0C64pQXD+CfFVCyMR1yufMTAOGVXndJJW5ivzP22Xa4E6oK9cMLRJNgT3MI
HBzmnN1ilWVysShwYtsRhaSTGymZWlA4wrYgBJAU1yAe/1DsJrcCepUX2/772n0Th2D+VS2CJBUA
NlXRuXs2W2mi0qxjUf1plvcdReZerdCJX6lDLd2rUzuzIkABkKvsZOxMpQaWq96mdbPy0ix9PbIo
UIwKb53OWOD51wuZhmhkEz69akv7ITwKydiSOcT4VVQZ1plUxMMy+3aGTOmV4X+YES+aD5aTOjKt
biLnzNvYdbDRm30XK2Sl36by2xudBs1mxkvwFwhMQcsmnMrJyRgF3VXjYSuU7r1cdyUdSmr1x3Uj
lyErVkSlV3SZCbrnr1A4Uo/NDawo452XdbcQx269wNxr8pdyogirP/o6AvcBcEAt3XjyU6hVLn3y
3fXfcXFY+BnQbsMkSLGKVvdsIx09yS0lGZhv81B5GjXgC85KI+di70hHGcTFw0OhACWG+Pcn37Ot
JkZyZWLYwU83Zb7nMdpVlujRBtu+XYleLy7ZzNgsfLAro5VKlQw/jq1meEyCxP8scbKS26Lynd71
wz6R3+ousUnSTdRF9UK54MrtK9UMbTpuf+hk01vBLRIc19ONi8cMMzB98GQyi36JSYgdBNQLO6C8
Fgzb2JFuotJytbHdXj8RS1+QqpoiW5QQFKDr59vleL5aqhnuw0x+DfDMOPnnLDsaab3i/RdOnkqp
kJYivUvbmZ88etgB3Jhm5Np2fDRi+7GNk5XDfVmK4ZMxh0g3QBcCXHOATJWSlDoaNtSD86T+rl6t
/1A53uaa6z0ZrnpMfrV3a3XQxZWR2lC54I2+IN82DEkG19FFbqIpnxDLe59aw+/rm7RsgvtKHUZ0
gGfXVq0bGus5x1w1gx+VRL8rqrKVe7t0ECDLUYnMBPBzjoFJwiHsC5ODYHTv0xB6MlrlRXrrlcM/
GQJkAw0I5ZE520in5kxGiSSXQPVGGYl9TfNm1OpNE64155fX9NfUzD00TVyqeSDHbuO0mzbJP+fd
r1jtn4NwrRa3aAn4i0wjiExjfo0SKfYUx+OFLEr76MshcNnR+V6pzSfirZWrtOQZSKT/a2v24uul
JI0po+OQcKBC1Y/vG8N7USVnxc8tLkmoUIrhWlpss0Nnl3WtNJCqu6ljh5sUbu7E1N9JevPaK1CJ
vvmEA9Uky6R3LFBEM2Nlrqtjq3Eo2rQ5TkbtqsraAPnCJdLguBGTkfC0XShAFGORBY7q81YUv/Po
R5KtnYHLmQ9oE5gnUBif0UXUN/OlU8jgGI6JkE8Ilmv7DrG3MD5YMumV+WPaKXCt7mXPXStnLjk+
oTcohv2Ar1FjmTnxQRkDAg80O5nnmu6nm+K9objBnm7IRnGVnXdHYSdep5pbOInYRUoBBl3tcvA7
k0pLT1Xstqq/m5wvY/AiT2uaRQvn8MzI7BLXcUz4oHpUqJzqNRz1o5XEX4yqeGzr4Pb6KVTF1TkL
PE2CwJMFzT6kYRV6POSAiPQDGqPak6IIceBd+eIgtFx1e8vVn4JH+7MNiG8HYaRrfpK28YqDXDio
pz9iPhTo+bZamQ6wtpCnbGJ+vl4Te1nZtzm8HxWMVoaxj2ZaXyfTpud/gyqFGurbWEVhvXK3VzZw
TovokQfxckaMP1X2LwkN11Kvb6YYZQwES65v4FKcTXIJTNlWoGa6EGXw+1jrvIqWqPVk3upuuov2
wRaa8XvBFhRCobVWhVv6lNxpnToZycPF6y/XueT3lUGpx0DTMXqVoAeMVlFLS59QBVWDpgBTtYQ2
5xe8JQGrpRJ0lNYp0iaT5U/OED7AOu6ADDTepisPazO3gKYuBX48pXExxqtpuW1HI2tK6xczRwJv
eGmjFualt2La/9hhmwwaaALGcb6qUQ6kuBApspfTGtE++2KsBj6n62di6TpBT/JfK+LbniQkva7F
lhfhP5DO+Da0AM51e6xWzvjiMWDUSjAc0T6dP5ZRWVtFB1Qe8oAbaXLcrn8Ju5/XF7KQWekkkP+1
IRZ6shDdS5iSLFjIhDBckR76CI0c73Ncy8dE3163tbae2dbYdlZWoYA1+pSx2+k4yLdVUq+42zUj
s53RkoQpI436Mtjvrap/kQRMuXZWtmZx/08+2ywhtXJdQmyPrWmTrR7AIoGw7fWPtXg7TyzMXqih
a+q+ysQJy98VUXwspUMbWbdp//G6nbUDMPMCWWFHVZnaiatKzV5PzN+BV0OI4LUg7YoK2TF8z3WL
SzukGXD7AHCiwTj3O41Ei4N2IhiuDniF/ynRD1morGzQ0uejWPCfJjZjDbMNSlQl7cbawGdrw73S
hdvQC7eZw0TmWgi4uJwTS7ONQgAjjcpeWFKrnTFph3a8m6Q18ac1K7NtShttBB/CR7PzH3H/vdOs
TZ0b/7Izf5cyDxImp7JyyWEpbfbOShW36O6r5OX67q9szEWY4Dl+XRWEd06g7vug3Zt+dVv67aaE
hPK6qaVLenIG5jFCFDtmEbSYmpip6fP7qfgXNwDqTLzRhKsXA/pqM9aWV7IrfRVuy1rZqN3h+hqW
9/2vBfE5T/zzKHt22Yk1eLbsFt5d7Xgb6FauG1n+UH+NzC7LFA1AIXuWMZQ3Zv0x67SVnVheBQKt
gL5FnqSdr6I1cMql3uFkTNnVjGOXOO4w3PzDKizRB6K5CKxrlilFnm4PbczpLQJ545svubdGGLP4
nU4sqOfL6Kyil8KU7+SXUGs1D1p4vL6ES/Qd0QvMjf9dw+xDSUEXp0YOvpUy42N3X340b6Mv9kfl
6H3hi7mhYOE0u438qt+t0/AvXs0T42L5J2fNMRMlC4QnczJ5I6sF0kH+3uhRiInXJinXTIkDc2LK
kMLKDzO+5FTFgCcHeT82yp1pNq2bVGus7cvbZiB1Rn8doreZ7yzLIZJqgYoOq8c4HPfNoK3tm9iX
eY5HVeP/TMzxob0WZI4XKWLfUKc9hMf81rvRAGqO2+r5/4HFcc3e7Kx3k0qSYLQC3+QdRN/V22ov
IUT/YhS1/L6Gwr8cfP1zLv+ub3by5bTLI2uoATfdtx8RGWBKadznr9qucNdVd8WLee1jzi4BYQcz
Ggn7lVSaiyjlpomyX1HTM4YDpfhQ1vFGDpX316/eoosSCR5MpnST5w3LskNJwa4waqQYTPJtOvob
zwt3182Is3axNgRDBUMONaM5MA22kEJRJeGkJJOJ3tD4WiX2tzqv3k9VcCNp+nh0FNh5lPLTdcOX
/TaxhTAyU9Wlin0BmBnMHmmDXPTKR9WFbm3nyeFuCNvjVHgPepHs+q7fkL09pHK4MfSP/VDtpdW4
TDwl8/XzWBL9wYF7SaKetY6RQq+A6A2I6o1VSBlC1cMWkqdPUy/f10n61lYmy2banP+Qg8IIOrv8
so0sfCTKSYGV3cuNd4e05P76p106OtTpResLiq+LGRUrgIHILLiMlfrOmb5rNH/ttUr6YjkO2UGc
jCbYgOavW25EvWEEGKl3ySvy8nmzR90pfpZ2QgAw1cVgR5fsyvfr93HxVUIAkASeg0MHdeatVSns
21yMdgT3+rP2A3onNz1m+6mBRYWxktzZTL/1vXlMnvtPWrRZG5tZOjOn5mcxkGWHowx5gIiwy5uW
wZZa6mHjeIzMcjsZaxHX0mtxam0WDLWJYnaAy4i48m6rjLtWWsvr1yzMMoZS1mK7DPABjVy980Kk
6wp95UiumZidel0rrLpVWESfjx+KvH5JdFhZ/uHYMzYOLoYeH/V1rvrJG54ixq5kuYiGHDJg2UwR
GDSBLafuQNVi2r7ZGs8PPUW6VUzfz/twWpG3SVhThFNy9T2jK4+tIj0NTrliZiEwAZWg0EzEOdHA
nx31OHLCMtBpUJgBbC/mg9qVG699hb7ycH09CztkCHpDeCRIIC5w5GYbjL0XUX3zp/FFkurnEFKu
N5sQzQN6R/QQL5WxpYxhszGi/zE18l3sjY/pKK9U25Zqo9iAvkaj83bJB9T5tc4sLOS2xsYzNkIX
o7R30rfhVt1DiwYeINj4+zUo5iXq589wLIG+UElU1HlnJ67iiQzfF+FPdZN2Ww3IiLehQtoeBLtz
+dpv+314326zR8vk/9+mGXJxbz//TMXTx4KPCzDgnF6g98KmLypiPrVCZSH5NlrGNqzWoA8Lj8uZ
lVnkpQVJ3ocSWFqlfPBl2bXyH05t7a6flIWI68zI7CoPkdzL6oARp4FLqqkqtwZCsIG4+E5zQlcd
0lurylZ81GJQCXpXY8YfWRAqw+cOpIvKnCr+nycNNMIx3ZW/aGy5zqHcJ767Bnn70ymbhx7Q4wsc
CYDhi6sNZ0EehTYtkN4tPzrHdqft02P9wf8awv5/bx2mjy2EuvlW3gS36afodk0BYLERdPoDZu9Y
OUVAdgKGyOpxYIHjGI/T1un9HumK2Hc+9vagmgfgJdP7qmnbr2Nt++muiLL2OZisgz6EbgXk0W1C
S//QorXlULQzhshNk6FElWk0/XzT9aVRMijWhdpNlxe1s2vM2lkbsFg7lcK7nfj+KO78oR649mo4
eOA8IdrdBLXufdasSV8ZLF14/hkGYAoBxWqaOvNj0sjy1Foptogpv9iVvAfRBAKICQ4QXIGlfLx+
F5aWRn9CDPcw0k3Adb40q5LtrBYAZcM33NrXqIM+J8FaO2TB/YuOCLS91NvISmcJXFiPBcEo0Xhh
vAgy+KIZV2ouCy/ZmYWZ42imSA8mAz6kgWy+yL7W0abXfhX62lFQxE+d3SsMsTN0q0AwzdPrfLKn
qKhxxl5Q1xvd8Z9yq/9SWvmnuNJ3vlZCFlclOV2Y7laKyaqKzFor9S0sFk4mB6gRaBMBKjzftEBB
XmBUEGQJnOpnm5q/01LuNlVkP8tpLb39y54Zm93jFLGbofE5kKNW9ZvJApefadKHQio/hLnX7t98
Hgl3EFgVvO6XI5GGP1pQXRDK6W2z6bjhAaMiifTxupWF8ygOo8JJJFW6AHLX+dSYGa0z1yjS7/6g
fJBj69t1E5cDPv858P9nY04d3xRmB8yPmyUdp8TN75hxYMTB+Q5RrMFw29F4Lpk//Ji/Tx7WOqqX
o54z27P7pvU2BQQJ51/v7MO0zbYaYF2k8r76OdNh0c9iH/ZIb+gg5kn9CWRBYP/osxvpXfx+bbB3
wcOcfus/7+KJ85wyeoeZBK4nBXWljkxfB4gz5fbKMV3K+BmQgQmAeqjFts48mRagP2mHAA+qbQ9D
pNBaJVu8EzPL2S58vyaQvXCEzszN0ppMsvtIFjiHNoJ4WP2lxCvAzKUcGI1H2E8FQb98Uciz2tYC
JEkOIGgvo3uoUTYWkG9/Fx7M99ahvy+BmK8920shLq8PNuFnhulvjjIcGoopdR4RbDoAN9J6U7sl
umE/zBZdJuu34OBfi1UWTgjzBjRlNS49xeDZaS2bRq08Cw8DTnOjZF91mth68+n6fVwoRWGER1Wk
OqLHfO4z5S52IjtiwK/penmTdB7DmKa29SfEzdtib5vqkz05X+V+jX1g6aBQyQBXCXMibJCz1cWl
pQBuBO7lN8mrJQ/bQDXWGvRL0R66mdA1C6jrpeiMMkxNqfR/5thH223yDWVla1vvhm3+Yh3TW/+5
uDPv+89O4GolinNCH2nN6ywuFGiqLAT9ICiYfWF96g1JQkjP7YvsmErQb4T18/VNXAqimXTj3RMQ
S8Acs0teALb1tBHHLd829/8ZGLMejUN9Uz5Jq1OS4o/NnvozY7MrLnupqiUBnmtSJZA3h9x78Lpu
07TfW/nl+sKWrgDFNKI+FRnbS11COfb1tKb/bQ9Phv+1MV878x967BDj64R6ZAX8l9lB1PogqNOC
DE7XmhSCwkTyv2ea2sgbzk5SuXJoaGtC0QvrYuhNIG5B916COmJbrYOwxWZYhJsejIUTwH1cHt76
9QBfmxAUCvINnULD+d1Ok7TOID+l2NumO2dQNl1eub6Ubq+bWfCNAsgpyKMACTK9NPuCXZyMXS4G
HeRnxBzDTfJF+eQ8Ts/d7+pj8TIcxmO64rUWXjUyfsY3gLNpUIrPJ358eahjs2Rp+kGWdhVwyGBr
bpVbydiTNO7W22KLFjUYDEQCQuF6fsVGeDhFA5NhqXATwpnLUOaT9hJ9VFzoBD/8A0GbSQ1ZANtR
r7KF+zrfPK2eZGXoWyavy3dmjDxFnq3t26XvxwR4bCEzSO49n561kokoMusEwYDzfhx3U75RXdIQ
oRknlG6Mh8nN4hungoZO3qx7xstbcG5/FkK3oQ+HoBEy76Br2yb/XDNdnUzdWgR06YDPzcycI2Xj
UZUGzIi2nHJfNcR6+UF0UhEz/NI+QaOw9nQvmhRoOh5UqqLzTETLFV+iES1cZEmvChHFrt5dv3Xi
45x7YVYlZosI6ti/+dxPxMutZDZDl3TTNyFCPdF4k+aP07BS3FvaJHomDDLBrycemPNzCBAwKSMf
O1lQuJVvbM34PsmSlU1a+mAMOzMoSA8FPz/bo8nJ6gaBBe5zxPCq/lMi0rr+vdSlD6YjSyHGREEf
zsexpCpy1KDBxP+Q9l1LluLatl9EBEa4V2C59KYys6peiLLCCCeEkPj6O6gd53Qmi7s41fuh+6E7
IueSkKamGXMMkcikf0L6gd7FrrziZlTcyyM9qKv8oYKCNzlaOwhpj5GOzMi9spPyeet8rP4WlJ9Q
MwSdGF6Cj5uKigyqhgIxgRF8A4FoRFoXR2WIMox5X172uiU0GVGftc9L2ShNNiKjFVI6/yChBWbT
XwJ9onLY0vVddZAzxgoyOhgtAmz745p6J3M56FfmIjBicp4giJyZkTQYBmYpXwwubA1Crh3NuRs9
F2jA+7R0kU3m6E4KWDT7/rpxDswsDhxMuZd3cNUK6MyAVkXwdoaQxYAHmEo83GW/G6PCeoYYbSTC
v4cnoET/j5VlWtyVfc3qDFYgA5lY5DpDJ+/yOtauGLIISGGAVQmLWZw5NoXhWBhdGbN0SrChcev4
+8smVpJ7C7WX0J1pxKF0dHYGwJpaZjlelPYz3hN+chLwKO3JKQdl4EP9BqLfJDuaR0US+2nD9Hy8
lv5wlnQG/yIOxBnwJ6zawOEhIoJuV726SPCvGHTp6Km2DsbBO9aH7LBhcX6Bzy0iNcPAEQoLy5KX
HqsJg3R4V4bq2hyJEVfj8NP32xPFc826Kep572M60X4s1AQUwRaSdv5g5/YhKWijHBpgSOLjhRtA
2122Oi1io+iTota7Kv8RgNzYJ4/U58nl1a7FCh7CHoRaMzZpiYzwkWQpVyDG8yD62E9D0vn7YEQu
3AxRwR+UovGot1CVKz1nnCdwK8z8XHjt/uR374okmJVs0LHHDS9ugjZWQ0x+yxP6LHswHeA1ugZ3
3YPFI+OQ/yiuhqNzurzo1R1+Z97+uMOBMsagzfCFKWVHo0ZrS6Gx7bG9XfnoJm1YW3M07xe7cKDc
UpnNCBbLJhWZ+gtUe/a9+mvuIMSV763MbuL9loITqSYNrFTkqoIaVA0mM2dDscBevYzvNm5e6jsj
qeNUymcwMsbewdCghWgxLSGO/WckI1/KA73xd/KagzfUuoXUxAuA0wLH6nj5821t6Pw2vvsVhPUG
zQr8Co26urbcqC/riIfhxtVYqUjNWzqDIlD/PucsGoqctgaGp+bIIo9msikrKa+qF39XHyfwp5ef
yXEmGb+8upWSO1h0MW2NCAJh5hmWB8wjJfIg3H/wfP4gO3UUkeBRc2qSfC+/XDa2tpXvbS220p4m
rbSF7Ic6XwYziKqyjw2+lZGsnpv3ZhYuzWzb1Ms6fDGxH0DV28Xjb7C++vvh1ojpIT+R+/SG76ad
d+3EBSgW7jDW8X8o2azUU7C1gAvNE/VQeFh2dTn62VbP8I6Jzy0mfA8zm4SEHIva+wc7MY8AsF7e
39XoCYU45AyzSCxZViEAu0mdvsHzBcR/pB3x0kzNDkNUifTtuCyCqKX6lFl5ohodYYwrUja/xtjT
VpAwu7TlowK6aTzfYF4ECm5xcw3R+0rKOc0t9Wetss81avWRaNHEx0lzrfx36k+3ncs+Keu1tIqT
AYJy5K8RGYaDiWYZSKsjVWTx5OQxlCVi3YQ3Qj5N5Gtj/kQL+2g5Q1x6v9u82o0m9FU9PwrDPmmC
voXUp5mUAqTJXCeKIghXdjzWj05Z7+v6myeNo6OaaKynw+Xtn53epVUvjnfoAJjcF6EZl1Yap/mN
UVS7v7aACiACE7S6UfNcRl+mELyxUlR85nB/tLrIUOOGQ1hZBIIfNInmsWRgwxaXB5xNgVFRBHi8
uy3Sr6m9hXWYd2GxS5iyx6CQi0AL86iLs2GG4IsdFIbF29q9cUE1MSPqg1+Aqm2cwnVDs6Y8UDEg
91q8hBRynMw2kB71Hdry0DvLoqEYf2Kco4kGz/8XET7W9Y+5eWPfvRMygNitHjAtluvxRnnto9/T
PRzrxhFYmeLF5C560iCOBBPmmZ4BCyZjAhlaGTv3pReRxxEcTn0MDlm0Z58cMLg8ua/iZSvXXDU7
Ez7AhyBORNXg4/LYZDPazePWEuLyxU8bNGIQJkmcQ/0NNLlH77q63+oCrZUEwRYIDTS8iChjLc+i
tMe+a1j2n2Rw7jrpue2Ux+UnjOLnoO7LbrZe+5Vg7YPJRVl6qH2dOkGLBCDQicEe28LaMf85mKus
W5XVtQOKyUJAnVBMQHS6KM5JDIr6IgUSelDlpzHLAeRFUtggGBV/X34B/V+If0AzOrdlP368yc5a
p54vtZvKRHeQjoUGUMjkv/Ad780sHKBdCrOoXFC3h5jDqRlas+0GgGMtXJlVDFxM/cNJQbPu40qK
vMupMb9wxUneDBCp+zFH76CC+Ddx3/x2o3QKaqFz9Q6wOEoDyvG4Z53+7Ez+qbGsH1Bx2+DPXvO3
kFxBCR9iUAAwLe4VHujO7qsOw3lA7UWgSth7TbHVwpq/79Lnvjey8E3T0DchgdwKpj6Gk6LtrvLt
CEy3Gx531QySODxN8Lrw8B8/jtv3JGDpnMtmzktaiCfCwdoY+lv6X/MlXC4HvA+hBYFqb1ZH/Ghn
BId2hlC5iLkCQKmqbRvk7UrHtaG/FCZ7Kn1Gd7RON2ab1u6rjzFqyHzPAPAlemhSZMjDHstLQ/NB
uNkbim87i7nfepXuLj/0azvpQw8EARQ6m4jmPq4wa8eOgLe3AKNOHYfjL45BhXyLW3N1Pf8YWU6a
5FnmVt4MUKWQd73uvKG5GVOvE1EP/H7s1xjvv7yqFYMOEASAz4NKY57g/riqkUpnMgqgNtqsiH1p
fUIV8EEN49eKsV9/b4oQjG3jU6HgvPStGPUwjLE2ijgHPnfH1XS0RQMqxbowD4iRN5Lu+XN8PJAo
hwG8DPAq+mRn3VkzyMPJsFzgFSwz0RiKyOBrCTWPbdFHbbOzszBy2OvlJZ57DhiFWDd6+4j0z3o7
jT2RwQJ1ZFym0BWOqA7apIJc89NlM+cf7aOZOdZ/F9fUmBscOhBgx00Z7JvpUPAhlgOLsnLDt6+u
B688Ptas67I88yLwIKuKPu2ss9vqnx37cnkhK/kYVjKTemNQGCwuy3Ci0mFYFg3HgP3B2etbxBLA
K4AKBamgOPRHc7Mcu7p14HqCm5qbLMvzHlDupgbDF6KGN6FxijrQFPeDbOLKU+EJVb6MblQrVk3i
GHrzgYTdRUyBSlcYtJ0DMouJyoiiFJTHsjjS3sLYsh9uqRmsfDMwM+I2W56P6sGyg6pDcxK9mjVV
JrJXBmj9w42rde4JMQ7zj4UlM2LoytqhFOpWqUpvgNrZh/mUDO3fcwjC04ErFx8KAJbZ7X485kPd
W+0UAuNIHqccWKDuEO5csGbOc3Dpdb7f8vArwS0wOQDrwxGi9XyWI6NYWUCeAwtzo+Cx+VYe0U+M
kawklMQcxNT5JobkfCuxMjCZ+4DwoxW3bPYJUD7losPsW1f/tJvnICVxsUVRs1LGghHUO9BPhGs6
40YkjipSybEsFFsPSkbt3r1ufhm7YW9/Hm+8vfw6ax+EG1HUCoz/o9mFl2psu/LasQqBXaFHlhTP
4rnY46XeB20U7sJbdufE3T67aqAr9N3/soXsOo9IPppfvGwVRp7rjmJre1JcEXDzGNlPi70gUTsF
SpzCKt94SleK2h8tLkK6MCUTALjY5/BoX8kb9lDfzBUmdi+/u0/mqTzJb91De9XcG6etvOw8R/po
ej5n714Ez+JTNTkSBEA91IAkVCWg9yuHh1EB8d5vCfidv62ztRAdQRxagJIWBQmlSSVcE9YyH3MZ
0Ie2A1CLobOLkC8epuJWIESyhbcRy67ez/d2F5kgRv4DP2/wSf1nfpP+Lo/jbXPIbwE8fsSu1zt+
i0d344Waj8nHOOLjWhdOqEEvXlhQxY6t6aH3H0r+vS8UaHucOCtfgmKK6n6Kp/Qo+p8TMSNub9Et
/knjL/yCJW+D7oK6GGzsdvWb/IYjeq5epjvsM96SWL4Yyb8YB8aSwaIK5+sDYbQsBxUgkRqIC23L
4HbczW6XHpzDmPzfUHQrpeGP1ubn893RhbxZGzA9K2neD69qD3K/A90XSCazB/MVKrx/AKAQQiBJ
fkJLaLzRJ/Y4bLzRKwhitHfhh2d6AUxtLfMknYaZZ+sZfEpINGm5L7vqM1XudSecvRH0kayHK6f/
5LU0UdK4DQx6iyrXpzD8YdaYo5Hh0Z0stMzamkZZ9cvm7a4LiggqSSApcaDInbUbXDjnccWMGEcJ
Fp0CvJDLmbkmsIcpz00MG4/l+ATI8XjMbIkRWB/Q52H0gv3GVVgziKAJUizziPFZslWDjdb1JKp3
LI+cny7dZQB07wGl3hngwL3uP3tRfQf1iNvg6V9YRgEd/UmQ0SKBWPhyI7d5gCADj8fX5pViOLVS
kbEDRV7E78y92OmEXeXPW42YFacKCJ+P/BKlSutM84z0tvYzy6wgcKCfdYFUPbfj1up30gtPoFzb
yGVXHiwbepDYXXS6z8sORkeEKZRCxhKqp766qlCrpgrorTrY0+5UOPRweVtX1wf4MTw5kJhnQ4rC
mBMo0EJhGrK0X02PizAqAKr6lDckex69BoLEsz7nlnDYmkezZ9zz/xhePJRpGQ7QrMDGjjGOEGab
Xt3rAmgCFilIv06Redz6lCtx1geLi/dRj56PcZmijq/LwnkVxH9NLu/lqgPBZArGS1E0mrO/j26s
8vjogS+ywviD2gcHexcmAOb7CQgc9nRnf7EO7lXdR3ZkxCRRVwpMgP8OlAxAF95lOIYZrr+MmSHk
606tAnUVxrrpifete0Bdfat/vxIAzHhkND0wbofe1mI7iWs0WaM0Ks8S+bzviDo2KsmOmWGeeMDA
Su1C0Sh8IIOx1eY+T28A9wbBwjyRRIBFWbgCOWinByZkfo8RY6R5lE4/L3/KlaQU1HyoYc3MokCx
L1dHW4mFh22KtwBfkuw6ZKXND3Afyh0wY5sjCOcrAtB1njBF7RSt5qUfp6Vsw6qawNTnjeZvVLOy
r9IJ07/vIgEoDMcCWQvQYJzxpaZVMY7TLDjfphwKBF4TkF9CUbFRMjh/JGYzHooGaLxgQYt7MFTE
ljlC/1ioKnilvMPcaa515kaapdVt3pVb2hnnd/ujxUWeIc02HCUHB7tp4DF0upQdC3zA+RnGa7UR
D659LNwrfDCcQFDCLE6+V44UwDQk8wOh2Q5EJjIigr1cPoGrRhzMXUMhe+UAoh3X+4NnIWGrnVHG
ehzTNyMN6MazumVm/pTvIi8UVXM2EoS2ozRElBpOfSNCw/4vF7NIFjq34G6OPDAePW7eogXoHL2u
+vQvdgyRCep85gxYX5w6VBVzHtR6FsqV/CqdOvkt6Jpuq1q6etRQNUKNjwQo7y3Wwqt6rGrpQlw7
oAcTyMhbt2XALdjq5+X1rN6id4YWmY4hpEbvEi8kbhNkqNOjYQMLxk2M+o62DDfu7OpBgDe1CcJ9
NHIWPpUpU460x+4VPb+vJnOKMOi4hWpbN4KcEaMLUJ5bQr6k7VBGChxqOuTdtCdOV+xRbQ/NjVB+
1Q7478EHFSA6WbrTKqVgxRBYjGk0QiQ8RYMAQvLCj//6E81zaoibAgx8nCGbW6LlKCa4bQ8tB5mO
YNbMaH3bTIY4BAz0d5fNrRy9WbcehA843+eF+lohI+cmltWy/nc3qew+Myy6aySVGxu4ZWne4Hdu
gQvFpTWnfxPX2c6pGGDMmJ2JaDZO/2JRiB4wbIZ/zoG+shw6/8/QfmCEuyaTX3VlPmXj8Pny3q0c
iQAFtpn7CYMzZwhZSxuy8X24oGkAcjPpza7IY6u2tvRq1uzMQ4QYl8GU8hkWBFqjVdGIEd1jOvqH
wBq6g0qH35cXs1LOcwGahPoCCInAg7sMT3hhkVQYIMyBtMo98IvDLj92hyr+0TWR2UQEkj8PdtQe
tgpq5+lCAKNkBjqA7P8sgPBwOL0xQGiZd415HCHWAYnClue3htDpbc9T65pY6bS7vNxzTzgPJyCe
QOgyh2MLl9vqvK0qiV5/yx067IBcaqvIsYT53fN7TBTr0oM/vmzz/Dt+tLnwvqBF96rSspDwSZKh
QSuuOt5vQCkX68KCgBOZW/8AGYDJeAnecKzc4A53nLhpjSu3RmY5TmNidb06Zaa5hUJf3OnZGjiG
EV7i+4FfZzm3koasMkYUvWOP3tpDv+tFvSu03sA0zPvyrlIFK8h/wvn8444hqVy8I41fG8oq0fUd
KBjkfKOMZOUfjLL54jXkc95hmGsIttA350tDco7LDSllgKPOJsY6s8ZtrlsYDbxbWmd8n1vc3Gnq
bbySa4ZAiIRXecZKn+mRKKlkZ6MHHENsIAqabqcyoOE20V5LPAWkACC4hottEgCKgLdfxDJ4tupg
SscOBAQp9G+cO1WF/jWS8+9+MfCdOZiRPTD/VtnCilBbS0+T2krRFzfg7DcsYmpL+lPDM0wV2rV1
ZLXxw87cv6Nu+48JfLiZ58dBlWVxsfXMEsk7EyZCUPuE3fTEXWCl/uom/zECRwnIow0LZz3nprac
ogonjmxkz7suFsHWzVoWM85MLLaqRNG/NwI05rkyv4xjdXKLHjDvNH2uc+/GVfWDzM3yqAf6DeDT
p9Sn7o3nDNU+zeTf+a2zn7K8f03hkcHHasH2ehca+sps7cfLG7p4BGAiwIQVWpnIwfEILYeeKR29
3gsgwe4EY4nqTd9ddWMjYicrv7WKs12d+t8vm4SbWviV+Ua8/4rzaX0XkfR2Z7qjKP2YSdXUkdMI
u/Cg8sVpCtdZGqmIgUhhBYuoxcGbmRBnGntwXCtkwzec1B25FSP1BHpfPQvBYjcpP6rSfrgdwh54
lV53ITu1jIEXKAT04jAptxliuwSjY8QzNbKoMDylblBQqd5cl3VjnDNfha+yVpmqo1LqdFRRV7YS
47jIEKnWUV7ZdQ5u/7Yvizpi2USmLmrRpquqqOjy3syicARm5yFXNSvfaMlzcU3tXqDc3LqjEipi
bj+aMvJLkJ30EU1dzVlUKof6XUTdSoBjPwsKCyyrnT/JjEVBUXdGF0li61BGeEn60o4U+sz+iWNm
2DnKvqGSYoSFhwa4kFCLy6soJ+Ygw33VUeX9mvIuEEVMykaACNcr5QjBigmpD5SVrUEfc27VGrgo
Ulr5g5yoeBzcMci+irbkzXHCVKqAopwDp2G4g2igYAmW++C+nvqa7mqZD9NXgpvqnQDMrf0rCLal
N+3QhfxxLNyKJQyEF/Q+b4zGiDCjYWkwVMnOekZFiNY7BMnVjcD/bHbMJdK/N3Vm+a+Q4OgYiUKD
FXIHRqHshWfzCAvKxn117xr2lH3xZGU/W3nARCKMziFX+eSzNHZVaE2JWZVVeULgk1qnfBCe3MMB
1u2nwuaDG7cK9Bf71KXNT0LDVlWQHqrHl9bNcePwocscSAV8jSm4g7ZDau6V6iYrxdyf6mpkcB2o
MOtooIbwvxasUfI09rQA1eI0o0XAsUOyJ097Ln6HQAXoawO2ihxMwAVl009gZQ0/QVnFeELRIdN4
eHJoA/oDsbprZ+KGfMzCwdE7s+x7xBDmGHwZw9kL1SAjBCn6VBIaOalfDZHsaz89jEYtfzgOhcio
10WuyG4Clp+mzjP2JG3t76ky3BdUO+lDr0Jy16FFYyUW6EXvMds7lhAmzyvzkzTTcooViiRuzEph
kV9TNrJvLs31BGR5uOfGDPMNMAv8tURjMoWeAne/GH3Y3wrMdIErKMSk0zPqeaEXk5S49V72hZNF
Shn55ybPUxZpHxcmorkxdAkNhB4TrxpaoMgrjeNkOFxhYiAFtzGAlJr9lNJTVsyolHin+3p8TDND
HXGPvQH4UeqkccmFkzAmQ3rIakuhqUdD/kS8aWgjD51NK+qINtKEEYYR4iDrvw6yJ1VkIggtgdDz
KIukB7Ry1PuEfoaQvAeKGdKG96aV2rdVXddvddnVznGoefZsBwxe0S7+RChVAeFdi+juU90PBjSa
i8m4yWk3gdLaZhBrbtpp2E3KBG+NUsrPYvgK8kq8yv9ch6oNXjqv5d8QA0vr6OP0IdVArcC7VYSq
8uBC/W2nJaFOEmQz6K8DSOlnPTaEYV4TeKUkJcP4ptx+ojuS8cmN4FgKDEFIIp/Nlubu0aVVigck
qwpzP4Y5wMdx13i0THzGjGLXebSgB7QK3DaijBtZPPSkSR+BP5xYUvehhC5hnj1gCyHJNIU0e+4z
eNtXU1D40tJp2zepBucFc7Ljo2WY5VdSTPR5Am/OU2WOoCnJvCr148yGTElU6iq/cwqoK6YBSNhV
arigHNQOqe+6UJm/FXRbLYDj2rzehVyQ4gCXUwcRK8zhM6ZmvepmtD3jucGdkHFAw9KINO8wNsRa
3NBEcWpXe9CKF4DYGaX1UqSt4YBNxAUNhpNpYh10WBQ6Ev3U3yjlOG+snFnIQW6Xj7/ArO6Q02Ap
LV5p0Tg47KwMmsRuy57ctYL7mIt0as1Ohg40MCxO19VJFUj/NUWEWccK08IoY/f5WJ4qzxizPQ6V
md/g0Lf3le3r69xu5KeigOjOoe99/1NpTBD3cb2xfJwA7MiiUQBFei17w2hidAmBprCrsHMOmEU2
qwREbiAtbJzCdK9ySkDL0lLBhwjzaIblw3N1cuR4USGnlWSkcvMbljnSTxh1Bv4E5wLAfgRQbvMg
M1RTQSPcKjQ1fDAMdMg23daEnG1HUAVlDmsxp9ROD9DNEvj2A6itIjgdrWLDCfh9ltZAubAAmM3E
rFPdXNuN0Y0POf5zccDkKZA+ba0qkkwp5eKU5RV9gV7BeGeIJsWgl0/hsJpRokXWDRogSa4MZscT
81C+wqg86r3JSLIcaLJWZB2YBwouruwCOgRRnRX6u80Knl3jgAfGTrsk34FCMyy6nZgQYshocmj3
JLhXy0+olE/TWw4OPHqonbzlcRH67M0shvDJtyeTIPQJG32V+o1pRk0+tZjTt+yyTNLCSWmSN5Ba
SGreFPU98KIi/Jo2rA52VVEE7m1jhZm+o56vX8KGBiNietGBisG3iioheM/wh/sKHiYfWOAelQq5
ukXzMY/JiADgyjVbIAEaFrR7D7zK7i5obaWvyOA2zy3ocvq4z0E2jzyZDDSNemV+06IMfluMyBRD
1QiCQDM4Fm9Eg0c2bgs9NQePDogc5cRxUYpKifQ1HFvV8KgOapYemGrtKYHPlXwvgXLJDxkz+mtC
B+TjaIoO/jVFKo4jUKDE+Ml0RCMi103d4aHyfRnsp4rT7JSxtm4SBxEL24UUn3xnVZ3dfh+d8Hc9
OZ13UgO88JtGYNHgVAGThXhqCiucYmEiNLotcfLuRpqb5FhPmIc9BVIM3VXJK7zEYa5z44ffDiZD
jDOGBv2SO1mHk8540+UY/DcrgifKDIU4lCEz26dBTtVMZBcaWAiEOr1hF+ZOXt5BtQccyEUW5Jhr
Sn0BHiEDZbGHIODo6zUgy8niwOyz5sbwjLD/QhovvSEV3qJHMAb1KZyB31XOJ1T5W3nn+3rsHlDT
MeydY6cW4I3TmGPoKSh64GCjsORO+OINwv02lcGIB9vvy8G8qihk6WOe4bt+1iHANfFYodX/LfUM
8DaE6EbQN69O+Q3iHOdbn9VeFemce8ceIp0YHAQzeB1BZq4nr/ko0CXRuYXORZbZQ7crpJtlB+gt
hAxRmjtdSxr0D51fgrSyYr3VRJZqhXhTjVD5VV0E3MHPVhR/0oRwncZYQda45TNFtgCuBbdrq5Nh
4oomDnRznl1mjt3OkV7RXRWZSK2dn2b8Dpq5OFZTT7q31rJYf5h8TdRJzxjUvWWN4VVHamkAZuDw
/ltX07D+4na88G+sCovfUVcNcG1mMRr6FAgHDIid7u3y1FC8INesbNz6ZKvAezE1BOC43Sly37a0
bmIRaoeSyHYrXSV6Kj0vS3ILN0mD4HayzGdd5lX1xep9XJHGcMRGJXLROP1PhhaGGCiFQCtmd+Ya
w7tMRpoZI4ThntXOLzm1B1F1JwVWeNdP6c4bFBAunj76uvkXefAMnDAdFJygQrvIDHP4PUxoQMMK
FZopj5vR1YkfMCRTG7naSqaG6tIMF8bAPkqgH9eXdlxTn/aY70R5/LZ2yXeEDumhYX9ZaZozwvd2
FhU6iheOwSPxOEUilLfiqpjkSXh2NBGdoMibWOPWJOeyYLc0uQCCjbkbNJTPJZHsLRSfpXsPWqnd
ttjpSull5oAPUU8FJv98YsMTmJrUFlwx3qrUB1CYbpQeVyxAsA0lEWRZGDFe0kd5XmnWlcv6uAI7
ryVEVG7xbC9LZdgr0L1gzBQdJQj4Lms7cgARJAbXUHahdxazj4Z8AofJ4fJZW/kggOjClQK3hUbp
klpGj6hpckQ5MdPdNRT8PrGiPagRsQitN7HIKyUITC0g5UF5E0D4ZYPRHQ20u2Xdxw6iq6hLOZJ8
ug9Vl8BvPvHaOuGpBUYgLCDg85fs6LPXQCHQQYKL1iaUtRYVwVLUlu2jYBCXvedEXWa/SsURClVb
ePy1LZ3pgDCnjAKkvUSPjCm3KgaS1dhn7k0mnN+0JoAi2Qdakk+Xv97aEQnx8QB9hsDyGVPO0NSe
QUKbx7lIE4WNrc3qKtySal9WpFGuQkfYwsSJO0tjLBc0U9f2tO2H2FBh5GfNyUaRaCiferNJhrLd
WYgZLq/r/HJ9KJAt+V5aKTVBrWqIg/y5NB+y8cvlv79s/+AwfDSwOAxtERoWz2Agce/zJ/6AZBYA
Iz9GphHGOH2YwfxXawJ0HKg/fKuz82eBxYl7E0yiEXPdT8ExZFsMAUts73+WNTfPAB7xMZ6xcK/g
xcbD0SDUwvRWXDPrCGKCfT2oI1H19WCrxETsAXa9aCQ1jXO/uDX99jHl1UOfohxzeZNXP+JMuwgf
ZqHJtnjGDAgAZp1RYMi9jfWUJ4GZ7S5bOD/++IrvLCweMIA6zdJWsBDI4kvByh8gpztUBdqsl+2c
Bxwf7Sy2VYGl0vM0tlXrALAsbK+cgEV9TNs0Ed1Tp77K0t+wubY29CfRgcdpAUPnwmYx4t2pLUPE
xvgcdunRM65N4y/hBH/Oyzsjzuyw30VSSgxNWQiKqg76Xpi1Vo8IGbZ0aNd2772RxV2ThYtouYcR
v2G7IAXTiVFEPdu33Xg12HU05T+ImW5s34rPAu0ikPVzlxf/Whw+nQL221fhvH1g/fDcyJhQQ3kJ
Ur4XDk10vwXZWr177y0uDmPvoFbDGKroHGLQmE4KG8yIyKOM/UPxVP1EGTUHIvvywVw9JBiYBzu6
OXeOF4ekSxWvDQ+rDCrNQIIRgCY6625qL9jqAc379b4rOTtMgEH+x5K/OClpVqpSGoGIy8l5SysU
DSFDVAb9XjDz1Fbk+F8tbMl/q6hVBSDXE3BkJOr4C3IMcERtBdrr3+zdquyP599qS1SNPazKPmA4
il6D2xGjSu5tdxNEzs4+stutV+D/YxKAcwAAVrj8srpxtDSwMmodCHDJSbWTb+Ab+hwM0RAebLDq
bXNJrr53EAtH0DVPCqL59HGh2vOUq5Gvx+RreK8S9al7LBJ1DG5AIPGtfKCxesnvt0bBVu/gO6Nz
oPTOu0irR01Iwmiv9Z5rftW2Iul5cc+YZwDxF54Yb/d/f3DgNGfVEyCIz2ihC0xQ+6KHrLYi3YvU
086ZRIkG77A1en4e5c3wKIg1g7UYpCXLHp5bqiobDSHioqhQwmDVrseMamSS/M0rg79u88KYg2l6
zD+uEEaYPrW7toRKQAkFEPZK6MPlXVt7qt///YXvyrgJxN+ADmRrPoAcoq9eLv/91c3C1IMF4BpU
xpbDMH0vygwjQDh+7JDxDoN63wQDpQec4mVD6wv5x9DiyIHqEJFGD0MZAeeTgb4U+0s+lD9vJnTM
/ncti5fFNlAAKiacMKFQGbmSY4DqIKuJ9QAy+a7ZOM8rCwJqB7JiaBM752OH/ohZBpcBfFe4IGct
+L0ItpgaVq4p+DMw4Y0W04yVWPiGsjW10UwwEYq3Wr56/HUCDk8Wv9EbTXrf+nvXDnOzJpFrgoxw
icwYA1SHjALmmpSfmF0mwFTfp3rrfq48jcQBJAgKeiijnKFMRYNmq+lQNNWb2zSEAlvVJ6r/9d8d
t8W98b0ajI4ax632gx2Evb5OebsFll7BRuDygzIU+L6Zz2wZRwdBVogaLY540JG1V6fyK+iH28jX
cfrnkUK2vIXe/5MML5/79zYXC7OsPOOWDZsiIVcmeHj0zrMPzWMTh3Eep8/0IY3Gn+KXOKT3M+XX
5vjcyqHE4BwgUIEDetYzPb3KAzd91sIjyX11x34IkLLu0hOGXxMjro8zObH7rZMxKqNhsoWFX/VW
4MKYqVPBibGsiQyoYXdpy3B0XAwrGGATA9daikI1RyZz+QCthgPAAv6vrcVG26aEqIgDW/SbSoCI
17fgBE3oLYmMRzFF9IeR/OUYz38c2DuTi6DRDCFLx0eYTB0Vm+Kem19t/W8uxj82/oBR3j39Qd8r
V02wYYPqfELffNyS1tv4SEs3QgGo4GkJC25mxh6j477QzlyFc5qYubW74Yf/lBwWNwKMOZjmxOsF
HoLlbGM+smmEVBSCGatxoxF9IWxiG9t29r2SPAfrZ0cTzEU7+4K2zm9StFujiitPgQ0/jRrWPFAK
5NDHcKoVbkUy4G9i0j9NgLWgf/v3rycsQL4jRJSIbGLxtDmu4aJE4eL1HDsweL7UmBi9fN5XvPLM
2o56Jkqz57A8Sh2OphJIxotSB3s7fw1zjLagM7KFeF035CHWmDVHz3iJNTGMVDIFGaDM5FcV4Xd2
LsG5Jwcrubyktc8CwD+GuOCqPJSCP36WXHMi3EJiSUhrq7KFpN+Xyxb+H3tf1hwpkmb7V9rqnRrA
Wa9N9wNr7JJCqfUFU2phx3Fwx4Fffw+Z2dNSSJYxeZ9vmZWVqaTAA/DlW87yxVTX349wkqUIxsoi
WUZIudwVY296zB4PRQNd0G7gZyb6lw/u3e2cNDnsKtO0mSC8qZgbMAqIt3pF3XN+sKf0sGUTWiph
CGuABgIaevka7zYImISXvK5xcg6RNUGWYoazEAO+AnTs/03x7Qs86Mfxlmf8bryhsqt+HjAeR9Fy
TktI5glgW0ZPzFjJRuW59KUD2k23Xkl7TtTgyyny7mZP1lVRO+myrLCuqqesu23Puf58eX0oceIx
LkW/051hZiPqUy7eWZn0vtrupHDOnFNfjEAWbUMsWhzG7idQMt6XNqroCORyUH2Ti4ehtf/Qx3GZ
EwjZoCkDscGFtnMy9UziVCogGGgPAIC3bzODboyOTxBT1Nvg90vqi/tBWKEtjRUgyD/xaNS2m11F
4GmNzo1eXI7G1e+v/8Uq+nD9kyVbTWVlWUtMbaoNkACNqniqnqheU5G7Px8JYivo4xECm5bTElCP
NjqwSWPv20aXbRLgOOPe7jLATdozSeIX2xBeDnZUNG4AOT6dZcyyZ61vMBI6hSaJkf34iWYGsvj2
53f0bpzTomSm92DvKBISukPWAGppHLF6LoDzmFa/H+jTJABjG4UCmJMC8b7c2sc9oUbWq4yL64up
WNsKvpNeA8jLmRPvc+CAEdBuQoSH/B2NlNPFX9pahX4xWp56dunAxbY22VVnl4Gaca/qI+Ju6TRf
ldl8hgr/aQ4ix0LVDixfuM58htqL2Ta5mkFlUmepsrY7e127sBwbanpmMX11ixgJTEsASaDSezoz
akDO+WyJ1rc1K7QRNPRueVlXMIhr8n4nsMBcDc5gvYbYjKfAQv3+PX6+UYjxQp0PUDQo86AN9vE9
SqueAVGvGr8n34zypWlv+/HcGMs1PoR/9iLgZUMEEEQJFSyoj2PM2L9d2YP7zptmD1rLkcFuSRJg
QMq29Qq9mP50x10GBIWa6Kj5QFXjZDMEDMZQkYZA0aM1Lc9iSusZzI7/+MktTBYXhzFs2XEQf7wr
p7IECHEYZGJ5AuHk8pAz98Zoyz9tluNmwE9AKr5IlH3yh2ud3G57bkPsKpFXYNx9Y+Y5qbrPixn+
zSj1Q28S/S+4hny8lUaa4AEpoPbJtoYHUQvPHoAGz8z0T1sg7sOBrtWSFuK4Ol3LsssYkK5I06hV
QDAjLUNAAi/UFGhHQ9Iz29MX0xrWHQj80L0AguF0VTlWVqccQtA+6+p7aMZGQ61e2+74x3NgeTGQ
tlo0vXUUGT4+OCn11lISuIhVswOUru218xHQ+z/OLfD+0fzHDoEaIJ7eSfbClTZnhgH70aQrvckc
omw4Z9H8eQqgUgAvrx/yHwtJ6+OdJF0+d6yAOvcIeKlH0rKGFMY5L57PGTvoZksGCGsVVPE/JYJc
mSpqwXPaT/bosrSX9aaIXF8EGryM4OUCo1M/ObMXnIpiAcVio4kKuXWgQFCnPa1IZNWUm1YHoLI1
LyDPNHBVeNUiAb6UZIqcGlgD1gcGySIKwSx5dLN2aza34Il7k+g8RpWVqRW7mZlPXOmPv99EPm2N
+HJwtVmAKqhS4bl8fOwsB7q/Vk0GYAW9HNOi3GQsvZPzUEYc5k5GC1vB34+4zJUPmzHOmuXJo3+y
cKBPV0ZKTYXUbupA34hEZFXGMlLiLj6nDf1pPmEY1Nt/6BmZn8nWgBb3TUdArgI0OvPmsgAw0TiD
wfq0oyzLQYMcL2Ax6OF9AvmUbT/rLpi0AJKq8vsAggUw+irWyY9H9l/P4/9JX+nlz6fT/+u/8fMz
bacuTzN+8uO/9vlzR3v6xv97+dj//NnHD/3ron1trnn3+sr3T+3pX374IK7/a/zgiT99+CFseM6n
K/HaTcfXXlT8xyD4pstf/m9/+Y/XH1f5NrWv//zrmYqGL1dLc9r89etX65d//rWAHP7r/eV//e7w
VONjcfbUPJ3++etTz//5l/Y34IOQ2cBUWjrE0Kv66x/ydfmNQv7G5NJd/IMkAUA8A6+toR3P8Cl8
zMbbAmsdkq+L9+Jf/+ipWH5l/A1YE1QdgfRE6RLyNeZf//5eH17Qf17YPxpRX9K84T0u/LEEivYV
3K+w1SzCjQgEEHF/XFfoX4umKL6pm0UhPLe8KWwjts8CG/XX7A4/B9yfLd+9PLvdLLHFf9bXr5GB
K4JGNE4fII0/jrxY4tb6eC19J5a3dUhjbKlAiP/Kzc81sU8k2D8Pt6yRd7m5qxRsMMZrtQqSqyQm
AVnRWAnBNHiG/t4U1HDsODvmuVs8CRcSlqn9CEhAmMQGS70BhWUctIEe0aL2Ouzi5vrdtPv1ej+8
zuV1/e6hnlR6WWoAj6xeG/Gwbq5Hj3v2FXDe/rQyzuzHJyfU5+d5ctQWDRg60/jj3qYbYBH8Klhm
TVrBn6MJmzjVwjP39vFpgtGOgJhAxGhRdsdRcFrNAU2prrj5uDxNEefhos5U7kCiCts4Ccc/ymt+
DIYDcZHPd20DS+NkXUC6EES07kmjF1aRe80IqMV4RhXu487/c4hF9wJ5NeodnxBveTGDl5c8Jc12
VJ9t+f3M4/ry8oBrAHCIi39iW9vTaOqEP0lfu5dPACRunEsD08HeTGsa5RE7w7k+6f7/up2FUg5Y
IgQVTsN8G+rroudPfdiu1bBe0SsGikWQ+9BcDJnwkrvsCmHFzxPnw4HzfsIj9fow45dhwc1HQQcJ
k44E+NPZ5jqQGai+1zAjjTM2dQ9QmLGve/TiTQgFs5kHbspAaZcJbEIVa8ECO2XYG1ky+k5LlEDv
qPLiwEVg9lPUxT1LIfDAVBU4Rgor98xcSK8Ekt6nRkKDokjHJ1RJSOK1NtM8VQBaXxZjdZkpqBLD
E6ZWnovMLbmngXc7g4cmDIqwqa6L1CuIJtoQjONCBC2oqXe61o5vTamV2HfTds48wN4F7E01TYCt
0qo9u+IZ0R8dxb6TQ4XSJbUpdFopd7M90gR5U+lDaW3B66yf0qEtnofRbny0Wx1Yq/dtdVPkBCmR
kmhivB9rDdLkc+s4sTVyo4pGuAp5jaLnCOFmV78Ce9WNLKn7xkSCHuIRXpFnq6Yx1w7V7kZ4blvG
NXfqYSszvYBNCyg5SuWwoNVZCaBtpWQQUixtXKFD58AMDUkQHvaOVsAiLGGNCHVKmbKXIuuz1zLv
qpWbDZayQ3U9GTc9xMpuOs2Wmmfzpi7CfKrkW75kKRuck30WatK251WXKvDoA8MS5UF0rq1ybWiM
3ldOFyddnxBYajXFurWHQYTObIO0waqm61fYj+vZ02baEHwux+aoQeIGjoyDtRtzSXrPHBLztdEa
ZWuaDVDqSkUmCwzihF3wtEu3tjqbNykfkj2leLmdDZ8Xi1yVKYFWbzHVFpRV+x4kkY73aw467RFa
J1nkas28pXnqctSBWyfqnQ7R3iAy9siGsoxJSTY1sCoFMq+aJIOfsJkECBEEcNJuB/Ei4cTKaKbP
SdWSsCn6FK8AfI+JgwQqUZ6J9L7K/HGG9489Kv2N0c/NESpjyUPVpS30RzX0pvWC5leDWfAbyGeD
RTm2AGIPE2kOfT4ncAEC6TScRe/uAAfgHsMOuSE0U9tNBXOetWAJw7arDUqojE2yB3+WBJOZc69O
611dMLECS7r6NnOLx+kwjisJNh7eQO93YoRP+5Dl/V1tF2rA5KSG1UDVNehW3VuduCkwShI8mLzs
ml2dOhoNmsRNWNhSbTiAFjrsjMJIYJpIscBdriWHGVSvYGFBelhLCJ7b0m2DOe8y9zAxcLsYyHhg
2BNnI428DEqozB8sEOF3ErRp3UvV9FGQTHmwBcvDdGaYdhmc3tF908mFkxNPaPr8Mpsd/B6SST9U
bc03eZ/kYUJq45G01nRRZix/hosu2RRlSVI/aSz4YSkcjr214vqOLuoLlc/FAZtL54tBsFVVwOa3
RKVLgW/fCP5fZ7ENal/JcSK1HSq1AznXxIDAus0hgQ+cchLJHmy7iifsKrH7JblNpeGP1qDuQRJz
FnP6oti2DIbTq4FamVhndZPvusxyLh3wzV96FLrX0yj1DlRzikQSvLatO4BlWGigprtYup4rpLoy
Ck4PvT0YgciMzrMce1x35rMlNbodNaX1Ba3soJ3hz4NvUl7oGoSLmTqNAZhP1q7MWjXzU0dkl6zX
u6cWce8QNGYzR+XYW1cpSnuvpeLc2a2WQhinoEPpjW6WPkyctA44j20WKa6S1YFUwXkPpVIq4WyA
dAtCYU9iAWaxgQJZTq8cENKMxQzQiSFoIDc6gGAHtabJbeMoML9MVLcBY1/nyGJHOeyxUYpV1TXk
EUBbg8LuPpf70SwqHFFCNTZDOqncy+BTTH2WuvQWUHQAlpkr2GPSdcmbyzTtKamy9MqYuDoGil10
t4k12dgW9YPNxiKgEDSg3sha+M0pnXnA3i7CXqng4DyinvSQo6MMiQIoUAPKgaNDBe1u71aQszWU
BFrMTifmBm+ngm5paST3dp8nQSPH7ohzKms8F/wnqFSMD4PsJ4KljmKUoiG3A18OlUMP+GdbLG2A
bKca4/R9hG5dAThxyvaTwd4kz6PRTsKOS7sI8sHKwKdWnJVSq9AiyCcbBXFthoWeSDqJ/qkY7itr
Yvc2I5CoVnLpA1C+WPkByLURydDcTiBC++mkS0+1ZiXupVbuSkHeQDqb17Mclu211IwI2ymLZEby
ldnrdohJXOyoqtd7lXaQMOjz+kVvFAIsJuwn/EpolK4LBaoB2E+rbZ2ZuO80TXWvU1qmBRUoZd0q
5ea4mhkIex4INBXzacHoUzKAmOu1JW27MM+4gCJsYdyULcCymbCa7xah5b61IHqOxw/fQC/vneQJ
ri7OmxwSZUMhUHcJc3hEDIasoL1eayRQ26TftOlogsgEmvN1ntnyLU0H96LTSBIqXBIbvFxR7lzW
5FGWq/oaYHh2Cxhhcg2h7xnvUikeTCFhYdCVmnNrOXP7RCnX1kv/IKp411/YskrXwk5Y3PUGCbN8
VLDhlWbu9YWCSFGvyng2y7KNEqT0T5PFG5Dw67G/cIaUrGG1WK8ZAToAXki83HBmsGBGvAaBAXD9
HNno5UZNbcg91tPGLFWQVJgrD5ASwEfoTKaLpqXzBo0l80IhZr2ReYlNGXLCK42X7YNIR/CyHeYY
62QeLkvHqCF2l6oHo6hgLeelnKkXvE+TgBSw3/6e1oZz303ouQXz0Fl+3RiwL+nnxPJN0rqJ6Q8M
moaRUlcphbVYo3Y5MCljs+emAxpmpU0ERMUK7duyML+7OoDeXqaBHGtSShxPmCy91NvGPiIEhi/T
oFJ2X6BOe9makxanIOfSMMnFGKqzO79SVSD5k5hkIXoU8x6HoLtOdLYTA2zQgrY3EnDHmyENaq1V
r7pirCWaT5XNvYYwUGNbpj+AeK/AzJmbx2pOgP7kyahtMruGgIZuyHpEcx6c70atjG1q8glojlpA
1E5w4oaqWTrjitTF/Kym1vgd+gT6Sw51zzu9oRzld33soYrgSrJG2q5vppYYb3XhXGhDrxVhwRQK
UfXJZC+5M44SZO6KoGFqM2ULPjR0nNKkJybInhwF/VFhIFxCOVTxLADwUm/MiOZJ18m/zYMDKQPY
u7TrTk/prkwUmA32WnqozETmvmgcuoPgCiCtuZYkvUcpKNJeBYADwFkaHgFeAPAVCJcds/SyoQPp
Y1Z79UHL89nDcgWTIZ3zAROxtVPu0QmHUQD3QmvT5ilMBkCRD6heJwiKHfUbQfXjsh3huPHgdjVT
gmWOQTPDdYbRy500baKpLmWGb2s2o5/V1GZwKu9MCCEDFYMwcOZDgekAOrnXQ0bmNmEpPE9bFZmi
7BSIDNpGe49tT/DIREB654oJsgW6nRF8e7VyAB62QfwXdGCvllBIzN2xgFMamNFrExPSTr1ulhnc
JZrCzA+yTkpE/u7YZNuxpjmsTTMD/FZtNGFy3xCTxW2XINKhOLmR8w85vdflrA3w1EwwsKJzbD6e
YGTcWeDFHWxFJq2nF5YMoF+VblIoUxgepD+yR4B/BfWqCRpBaWtAqGZ0SpRjjaxmVgLlrsF9APJA
3RBVdvMSpZju3ai2BflWafDwu8BUNgkO4VEgzeghppc1erWdSFlFkw52/khT0Lugy2TcaEWZeTUI
0JU/p1DQGul4AeGBNsxLm8dMT8Oh728ohYIALLD0UClLVEgrd94iWG2lRzC9F1GEeqwD3NssPIWM
Y2z0TbNxisHdzW4r4oF0NkD96HF0NXWgZVr3V5IKmMLjdUDvwuXbEcdd0FPHvSls1vp0AEu7zTB+
PyvSN2iT3Wp992bTet4lY6Z59dhtrN5NjuhEJUFKsUZLCj/JET/fmszOQuibQm+nTK3rFDlCYDfo
VtJOr0KSUHtTWM3TOFI1tHB+rBXnCHY7dDWy1QDFBR/wVXVn4JyNpVOCbG2PMhq1Ot3YmQZJdwrn
eKeGeKrPiqq7TjLWKjtITRHhGYWlPlJBA2jxpCP1UYGvnBul6gSHGV9GeutCL0kJ5kE/3ADbPB9E
M2ip72J+xR2T+Xcc9FaMSujlPKqwHp1gU38ts8S4qHKL3f9x2cAEi5yYtopuLkqTJzUrNislwO0v
fZgerdt+7x6Wspzj2W+d192463MwyBPg6c/8/f14JxUrXk+pafGX/BbdVD1ke+1Y7mZ/UafnN2lw
rl7wsd31ebSTqlXl0D6R/AWm3Z7RVp6RDGFTn6u8nBnkFJeYwgO0Euazgmis9ZPMp0drI3740zi6
j1mddAHSo7MONV9UYD68uqWe/L7E2XS5MVjzixoDMwFn18rTgukmxUwC7xa273DASH3Yf6Bc9rMK
8//r/n+5eIa/qfuLp5fXior29X3xf/nMz+K/Yml/A80JIU5AQMgiQ4w6/q/qP34FnAYQUwa0bVCd
U/Gpf1f/rb+BGsKngINCfRAduf+p/mvm34B5QKIHFkSWCciF/UfV/4/lYmdRxIVbk6VDe3CpdP6Y
Ue+K4qzSZKoBvx442H9QFE9DQgOkuJfQnHys7949my+K0yc2Qz9GQw0XxTp0thdzuZP5mRdqXqHf
iTJEzHfTxto4QH6nKxFD2QG9zTnstuWO7hZv6TY+W4xfyGP/KY3/Gh0OEYAHAMqEp/txdQylyqA4
lMAv15chv9TQ0SvX/bcuNs9AmH7S8j8PBRtHGxAz0CuXDeLdY1W428ELEI7K5aitJlgI2EdrKG+I
O4a2kcdUKyNF6HGVJxu8lcjJ5CrP3bgFd5Zka1uM+yyFyqgKj4VSF2ulIIXPBcpatlvcZ93kp810
A17Lphg2PSGANLJmmw9kh3/XhM4eBLqgWOUGCdDdbHpTW7Kz2DGzFMig2GEybaC56XUTLJBzCIM4
O3V8amYDGJ7tXN6zFpq05QYSMVAbeiCF5gnrzpgvUNX0Spxwg9GFFXJwe7xp3W+Ig0EbyaHXsQIc
zYO8mQehHkixVp7ZbkxYL9ZMYiPcaQzYR8sDRAiiYUgUhLIe+mFryAct0/FHuwx6ADmF/pVIPD1/
6opvnSJCHOle23cowEAn1818VaeRpd8LXlwa6XPXQb7UfB6QyrF2ZRprWy+jxoWtH7txzA56QXWo
2Lpf0EcJNRGBbr2Zr8u82nE8CKs8ABA16ccO34CO66bq1zSZ8TKiToUwmsB/meUxoYel6t7OTbZJ
u8tpaHwhL8vhzqj3fE6DqkNdVE89btXh6MpLqTOUNIBbm/xshvioqfsw9gybdMsyGfTaC/T/LhOl
jDU5+hx1QAXyLfg+vlnbHh1eIZq4ghd3lPJrJReRVd2P1Pb06TkprwyxQfD5+4V50hv799L4z3w9
WZgGjJZLJrE0hohEdbjYPQajXz2xSMGBP0QQCovOncQnNhy/BoU/5+JouWBCTjoseVbpLgqaPEC9
Qob9Udu2dyIu46EKPG0zwcSoCLOQRqg4ecIzPTiDe4g/Xn5/719+DeCSLLTeVR3t0JO1ms95mbTL
Fpg+8TW47JEZ0bBZ94eln+X6Mpou2Y741rZcayEMj34gh88JNp90034+DHRpAPuCjjqQOCcPAyIg
EzT/1KVCK/1udPyBWGBqgiBa3Ct577n1HWTYjpbyAqBhMHEbSJCbobHOqc/8AOKcbl3vvwiOnvdb
V2X3o10D+BEUHQ6E9KVHM0LhF9yANqVIv9vzFoRE9EyEV/YNQlEokjXWdmgPhQ0T7ak5jrn6vWDO
toFyojGT7WiIbdc7McT9NvNQrRN++/s3+MWzgz4PGmiAFqFMYjlL3/DdbjuykXDsuOLHxl48NAHb
N3fVE8QGvTISW5gcnWk6/TAP+PiQMCL2dogO/GAZnIyojLZOYVogghG8If7NYH5/yMMsaLfzAUp9
Dciu8qJ47LkHtbPf3+2JCdcyU0DVhxIvuIHo6wGb8vFu63Is+gJ6mbjbZj0Ghs/8eWutScDi5MFY
G556b0SQrD2ghrytg2afhecgK8tJeXL7eMyQ1Ic3xwIcOJkjjRQzOBYztOFgF9jHfCWjbHUeGaMv
1/k0jos7hqEUmr6nqcgAzhLqfrjVLrDi5VZFWB/EAVU+2LwMfnrprF20F+tv6Dfv9e3iRfb7h32C
Of31sN99g5PkxJwT1Z5dfAMjXlrcfezAG1DZnL/X0zTo52t9N9JJdAIB1xlKTRipD2XobCx/XlmX
OWj9ejC8ntcJ0U+4Cj92nOXlLZEpjLqROHycR1TNektt0JnkRht36HVwF/ZOqPxq1Y60dTQoF5bR
IYeXEde3DrcCg/JVnUCLlUPd6/uIHYHqbaQvGamFMCfPkF9ADAlGhi/OtKnL+6RsXw3GA7OdCq+A
IBwZm6NWoAhGQyEp9GT0o27LqwJkIDalgUJQ+ZIo3cIZZtvzR6aJOwBHWp/Z4k5nE64BjXLZR/10
kRnqhpoQlERoBLPsGMKitzb0IgF+n48yzQ6WMpY4M92j7KsLq7I921lDCTIc6yIa4LgmrMKDs/tu
6l8N6QSFhgp6y9dOo3gDFA5cIw+AeD/OauepjRa5po2yG9R+9WzX5xsXhzmqOx4kHsDGVkIowsLi
KPPUcZ2i5mNJAJHtnSysyCi2Tqkicoto1q4y7TnPiwtoJQZoaiHA2IryNmUvpdzryo6Lg0jgy44e
5WxdoEQQFKh+TYMdTRMuUaxy/ojGBjC0u6R7LSeYuqkbjv+hzduK3Y1j4XXJXcmxOQ93kkfoJvqd
eZGp64yt0VVaDdaAOsNtXd8RC31Qw/FaIPfSxvFVdHbA+vBKi22XPkPmPgyU7xpegy+DXv50PWOc
RtWDET6Z0Mrry2yrJn2UU7HX8tdGFuumRfhSL+8DUkTpd87nQ4raD7MemXLDuXU0hzHxNHHUUjjS
jdPFgIJX06AdUmUQune7VTO66LvxZl2hAgszxWnNzTbAPO5Cxej2TikD1pdbmzarhDf3aDrvIKVX
lseMpt8ApfXsJlTmbQqIz1C+yHRb2+qhnl0P6nk+q9sHyDceSJa8zqrz1Mu33p6OyXw7uEZYDmgt
yAZlQr7rVGNrZFnw+93kpCywLHEQkQApBKwLmzc5ibKmrqxrV9bo/JO3xtG3eq5ipjtXvx/lixP8
4zAnBwRcLfp0QsUZexZ2Z7iFe3LPjpruNcG8grE2NAc9M2bEm33zzUBdwERIg5rzLP36u34mtPz6
nn9CQsB9WJLc92dzCgUrBg8hEWQitpS3DHFBcQ548jmxww0joQSMWQe7h5zsZLom0NZA9BT0xXUL
UpLKbxwokHMVNtttGo0g55vOTaqdSWdP8DU/XieydOIsbiXwlzoZNmWaaStoDIC/9pbYt/P48PsX
+cUODQHu/wzw43B6F9eobammaQeJbhPGe7oPeN5Vs1IjdP/3Wfz7sb68FxNkecAsltT4JAgulVpA
ybUVgalDWsZ5sNpzgeXyNE7OcgT6KIBAGQQ6FqdmcKbeda2h5Rw90wQlUe5TRNz9rQGoBDNdf5is
oD7nZ3VaEPvxisBqWEQcsfbgOvFx9lV6D+T8EtsPkfKMDDHOb/qojLEZhWoAT7+HLJ7Op//LAju9
VRQZFpN0YwFVnzzMQZvyVFmChiHSIrX05Cuw2+G4GTAoEC0BBdQQrY+L/4ewDLIdEKtcwiX3E3XX
0KWhmHrCA/TGI4h6HuaexoypV4qDvrFuxRR+a7CnffrzuQNcHqJhw4VGiXESDKcOkaJJ8TohXR4U
HMAaeqYm/dXsfD/C8vt3C4HbjJYZJdhEun2mP1XN99/fAUTLvnhl70c4eWWdWriz0mKpDeiNmG6g
lYmvVHJtWih3lJPizxAz7TJzrZiaP1A9QhgQavpAPJlNDwl4VzkRD+5Qha11C0nlC1Yk+9lJPZoC
iknzGF35ALK2wdDfNPVbMV71qrvifFVl7FrkxYoRFeZhJqTMCYo7L4ZRoy59D31wb8EntYCH2Wiu
6C3DQZ3GudqiV98EZv5ilKjuDu5GTyBiDKlf2fR7qz2iDhzVYGUp+RgDKxaj3b5hCrrk8gZQiRAe
9xfSuUsnBDUJ2SpZuq/lDDzcWweJokSQ0LSfukTsOAF4QUB41QbwvoJ4h+Np5rFkUNZxRVilgLLW
TdQN20SRQEpU8C13yhUU3w8IonwFgQW3dM/oUZTpGb68XsUVa25E48Zalq3IZF+xtjqoKLyYrFkD
HnBIM7RKxYQWdAq47OQEsn8lUOZvxmQtSbcuHHGo6AUkX31VK9ZJ3wSVpkVcyFt0QXcQ+w1TF+FX
U+5zqm1zxFmdhJ3n6ER00v1GoDjFxUVp0X2pqgFgX8HCKOsqQEltqAg4S1cuVUJovt0ZlfAIiltJ
ExvTpUmeVNhmZwXijL4LAYL0B7v20v4l7UqYv2pertS7DHBpk1/qCErV/H4oIGRlHRQEPlMlnhJR
xUJo26wRK0Gmld7gFL4uYpt45H6E1kTZlh4S8KDrt3OrxhaXocvyg5LUcdPMx2HsgdsPee3sNOuq
aye4LIg7gBlD4EzXmcIOo6McRyiDJQYQi+0YQt1ta9h9wEx7a6h8ZyBQ99E9XSnqUch8ZdPuVrDv
wK7HpabuMo1sOOTOJeJx1jrh6AwgFDeBNV7y7NJ0QRsQuEbikypbCWBbqtGJeWf6nA0rRu17p+0j
FMC+SRci88OCyIAoHzlK3q01V0e0XFhBTyZfs5RvGc98FDx2JmqB3Ygec/PKFVg7INEHIieFYBy6
4MMEkcG9UcqY25YnaxIWqDGKBKFElsRIU+qiDLWURwOExAmtb7SkjRzgF21rA5jBzoZSX5UlKOrp
EAnsN71hes543RSos6ErLKCwDksCvYcj9HSNxuoWfqkAWLqeRfqwU5VA029EcZTsCBfNwM2vLEts
Gyu7aqCETOrWc2HuJuED5VINWvWlT+tLu8Rcx5PUsRNbOgmG6rnrx7AHq74tvxU51G/nG716UkSB
ii9H1//RLapwdmVgcGBlEmCG0IdtzbtK55i2wwTC1BXQ8kmfrTK4NLmN4RNFfezA2Cpn61sHD1SF
OvsCxltoqV26jbriLPVTuZImD/UONtmC3Gu4W7PutybQW7OebhLHDCaAA+0MGyvIRvpOjEjwVOV1
sJ5cHbmHHNdWVfiiIgBAm2EKMS8I9rSz+drOclVDo03P3ogNUQJA9wltaq/O7R3PKZwX0h1xjo22
s7CrMqR1NeMhabUracE8pSRBWeIcVtz9WCN91+pHVUKtjGlhiQcLVpqvT9/lBI35QrnMUUPuxXES
tzoQCa7iBEKM36kh4gpmA7VEftDzZ67q+waVVtfUIjZqDzpwGVahHblBYtfOI7fQdiZBLRnl3oSY
Fwl/VF0kc2iPzbzZMLgUtCX2S5g51s4KpgDobMNJRjvUwLgp7YYA+0JqqEoJoG3gID8djOwNfM4w
4a6Xy4sZsB2uPxfDS0dG1OyQjk01/os8Xl0l0vBKuemxHip+6YAPmSt0o2RdCEBIXuLpDfdQhQFC
BBU3BnOFCWZxkNHX9I01DNAyfDSEDK1Wi6yxjkxotgs2e+DEAoKBvT+9MQvEGbQOYIcWmaUGoOnO
THbAn8S64qztLFtrcl5wEoWXUeZZQMXytvEZe5kqQJs0Ezn8ozIkgAusdXvRzf+/1J3HcuVWtqaf
CBXwZthwx9J7ThBMMgnvPZ6+P6Siqqgjdh7p3lFPShVSZO4DYLv1r99cL/n9oCv7KN2J43SfWxp1
LOqzSPWNvIC5Ke/GVPxsw/KiqN6HZHlY82oD8ZOcBRc7V2foTXeqj6Gie6HUHep5OIpmtodVcyzk
2E3yhS6H4a7W5rl+PUqJX9SwINlJh2SiiyFvjXA4kD95FJbyRyS+VLF8gGB4i5/8raA7cwDh6IZ2
fy66snTpFFCVtPpaWuot0pkWisKswTxRnjvrZx3gitoQDxJD0ws0KJ3aTgtI4ZsUt6oDl/9/gffJ
Q8dHJoGttHVOjbEEgoVqHLe4ubM9mwUMguhxhOpTlJLf9J9a96rOmYfK5hmuz95UP2pLdlCDO1p8
Z/UPqvYZi+qmkmAspZFTBI+jdRVpV1n7tgZ6BznIHfmaWtGS2PE5SxBg4ZY3DSYVQvWSRc9Z8jEq
I8emYE/4W+YYw5hxsetiZRMaMajDuDGNbRnDoxwGaS/rOBguTLuc7bBSrKNYGochyHa5IR0HSbtB
sc1jqLBi3hKttOWVnz1T7cfP3B38Ctp5L1ZekFzpcb1JOYra9KhhZm/G5NCJfF3CagAg6nY8Eu1z
XU8/Q55/KkzSA0hgjkZvCSy7b6xH2KLbOEJboyxOaij7kSLU0uHCaynsYFjVbO3xdD1rgdNUzcVs
Lmw9YKZNtRmNz0zYWCWUIATfceaTMONIyZUh3NU6Pfs4sbsRmnf+I9JFNlORDKDihn7KLWeGC2uY
3Ir0quhlprfqL0Hp6MVzgw9opzyu5MDcqDZwWB1DeIqjkcOy2RhY+BVhu8OCwumTNysiw2E5JOSm
ELJpD3Xm9clLo1Zvsjh5TXUxEZIiWomPK9u2bmglitFu6YXLoEMMLxCQ3mdPCRCIUoSvsyBtglY/
rC6onYT1Y3cjSatjbX4Xcq4Vt1YnXyTqNYzzS6EmPqqNdrNg3E4kSOThDXEPqgOJkaNKsH4maXWU
R+slBdlONbufHpvhLp81GlD0m+GO4frba7dldCPTCrTa5zbEVYsNCSKxnZvSpjQJ/QhN3HJnzFK7
0tpEcFatqjqokwRnc+T8mracoDl/wJiDh99ft7/DOnFLw2sOWSXSR/kEoVAtpadDDH4csQNJbkQC
9S7fc3BfatpB+VQ8cav/D3CIL0Oelp/wITUiGeSeWB0/Tj5m9cMIP/53j7V27b+WKaOCoc0Aw98d
nle+R3wDgds2r2QfhuTFeQj3lyP2aZ1JSK8lmho3D4yB/jyeHiRCk8hEZEkmxLwk3rfZc2ROLnJ/
qFbjNsuKS3FS/LAFS2u7o0z3Neixio04CUu4+bD3kuoeUpi9RCxBFd1IXl6iauc6IyC9MDYqhPbC
KN2Z6yhGFvaMvIMq8LmX4l3Of28SUFj5s86G1qazfRiy7kUV8m1lKXASuVi25tYclhVC9JaRHKZs
RFGibzEjIPexnGzix89AGSemP38A27QTMU/EN1NRjZOiP9XbOJmMdu3zDy5ZWPaC8ykt8k3pR3vh
+I8/+ppZ+J/RzBWc+lKbtoVQSrHKaMku3mbu8iRey5IfE0AvMY1z7Wzz6a9ACgNitsFsRqeNvOvP
A07FPEPdWthFgfdI4doqG9VvNv329w92Ys73x2v8FROKiRZ2FKfNFyiYilkXMoUDDQnDb6AlON11
/yi5SCUepsPg0LEP7XxHsZna3W3knbOQ+64oR/1qAaTgCaSfbhMmvvMdGV5sE6GXdclBnEnLqWCp
F+MZCPE7gOHrSCdtHqmiICk0RmoIB2qsp7Y7A8qu+MHpUhVpmWEboRDHewoJTXEcLlFc9K6JtIfX
DZNUA/B++f03+64vKX3dEU6AEgPaST5oACUVRNR0fDJiXLzizI6znRldK42TH8HbRM0xnE0V3uTz
R58TrhIr7u9/yF/nKHEBX3amEziF6EHYw21Lj3KPfmjbHXofhGJ7DvD6rvMr4fIgr4Qi7L1OMwMI
uYHKL4lrL1SEbGxHqBzzTUfJbktOtM394mI5846/+5JfhtRO1nsUq0g3YJFDqte5Al40CGXq7Mx0
+YaQwaz/74NpJ4tcXaaUbCuOq/ixO4oe10Y/clNnvpL2kqN4+RU7uvf7b/bdavs65MnpZYqNALjB
kEAseXrdpMdiKnxVP2ehcm6ck1MrioaK4HfmqDJHbjNdAZW6wmg5ffXPcit+NW+/vkT95FOZZmig
Bpl6V0h9E6+OpkYUUpw7AL7rPnx5b6f7sR6hGeDe2bvyWLmCfq1Pr/Kk2uSMOMvwYGjXGMZsyM+0
f/+5vr1EWVyeiFTR2VGUkzWWTGXZB0uH3+z74nfX9cZ0Wze40vYrQ+VvuIN895xfx1u/65eDLqgz
WUdOB2p/uXKEhq20sTbFfrTPGgOsM+10s/w60sn1EF8cWcwAdNzsWO207bClJPCtzR+BGeda/N9t
VRhRYrWDpk+GUXnyWIgKUKzwGgd/ZSL+XZePb2Y9/g+c2JA58Ys8peYmoaC3i4Yz+SJQ3JU/5540
vjh0C9Qi/3xikOWjQoWhBYBR0cnrI3zLGIR12jcu3fx0u9Il+pfJWTcO+VCcJVaa3/E0CKBBH8Ou
z9OdXq4FFVy1FeGMwfe5JOqX4h2P+7JxQ1RX6US622Jn2Y+6uB9phxRxeujRItbDYifmUZZCl/S0
I8KGu65fAQCOx5bLRgu0NuqxM6VvXOlcRT/W2kMsvpnTSzI3wC3XMyLDxgCtb/U7y0qdIQF8mO/T
uXSk8ZOMNnU6TslbTs0/SpaXtfALKRqVIKBEnen+36fZUy/kXgUmSYKeLY/STdv0T9kwHIcwv5P4
PZOa+KMiEEjN/XhqAZ0rUt5GqX7NQX7socA8A5p3HdJZwoqvTT6abrSXILnPFNmPtXmPesUbiw+w
wE1M7OCYEf4bVoOnYeM5cEoBy3fDxjDqh7GM7SztvT6/qBFoDOj5mjm4o9fjzXAaJcQ7GFpeRaNx
NS2W2w3jhx5pB0sqfakMN+oQ2UF4k87TTpYK9NYdaPxAaZDfdfmrhi7TAKTSxOwjBj+xBUG5TRWV
VhypAJFGDbG2FYqfaCH6dI18NbK7XlBjW43oQfb9XalfGMpy0xH7SgzFptGiXaW/hzp7DsW1vopF
wc5pJhDuFx8nrT/E1k5BhZomsMTKfaHvkTU7JIIq5qvZBE4ef2TJ7JZGv7GQa5TLS6PoszMX84Ws
V5tI7B/jKNxVtc5rSb1S073ZILEuiZ6kprkaRL9VxtupMT2B0Ni5br2pviqVahto+VaJCq8MaBwI
Zi7aUwl9lBdh1BdpDGLYdP4UIdfsnlfoVh8v4hlotNL3Q6zBvlDDEbQFOQ610gy+mzXCjznfZOa4
gbWNCbu+zbvegy/jjjqCYbTeU+oSQOg2iryfUsElKRcUsbLRizt6uloM3lKA0j15zmGqIDeKqL11
S3NbHJcEmFTxXSAq4CSRo1gvsfUQ8TtGOHZFJLmBFR06omACNNnCRNQIASMgUrI5bSqMABTT8iJ4
ulEkHQHP95kY2RExa2I3bZo09OVaekTp5WMb8FZld5Ih3eRx/jNI4XkoxDhLs5/AWxOlQw1macFd
NeTkMFUTGtxitwiXswQRabJu+/p2EKfrpOWgsagkOegyCeVL0npphN1IMmwW1Ow9cffS1PvZcpWl
uregHE+XuwbzPGFQ7/PhKGQQnDoWcYdVf41CtGl2nTDVthiqYHnlIQTt6pA6NuFDLYqg/A2gDpkO
7XBlpW8y3JYeuIaITqevu/sAY+apG67FZdegxbQ0fA9zeT8SGNuYN+taN9P3qnk29Md+uBnjeSvo
OJ3H7QWplfZk1IdIxayieo/BZ7JERRvIRoTmLzOA85XkHbekOu/ou8U+OjxfmT56/aWqfxjxi24C
5IatDbB9zPILbaFdMUK2YDtB5esx711Z+4QqDswH27eeDiaWugG6uES4jwcY3iRp6qXoWhVqxvRO
Z8UKecUHua1A0ROj8YICCRCbZWz59bLqrmr0R2hI2Fpj7ccgqbsuMDd9lQD+/agWVHDhfZPcSNp9
tJKzoCe14VtmLHulupNqkLy1mwY7gjxv/Cv6XZI8jSXLCBk/yVFS8QiCbKPhdAbrKW5fw25xuvQz
zh6T8CLTr8rlWgFjzNrbcOw9hGc2aaFYJtjBZO6yymMBusQW0/Pk5RGb2YkWTbVqWycREm2JB+08
4qQxLDUuYzLYyRD3DC3wzDk61smHSNuhBmew5oMWzk5TD7CsNDsaf1gIptokpJ/deWaxj/GALCGg
mtG7ZoU+FksOPN81P8wf5/4qJn9EKO6NUXRjJt+i++Kg2VkY2iF8rGXhoeC2qt3TgFtFR3dQQFa/
zuogMI9Nbm0EfAWmHAsIiGRCc51NNA+1q7CgE6zu8Ie5nkmzE+KrKuyvIv4pDeUGwXrebftU9Dp9
gwjdJohghxr1B5PO0cWnONgSQGuP8buglO8x22VCUym1lo1pFl43ztsi095KYyHHnX4vtJWeRYO3
Qb0Q/SzsKyPdVgiXdMDttAudzgxvJqPaC1P/ESoqzDcAaxnHYXWGIhXLG7XIrlKysR1jEO/kRN4k
87BVm4k2zY+Mrq/8LhocOOqbaSK0A1WO7DQjzVURnUTFj8Tqln1BQ8wKlacwfBGqlu9E0taFUAmA
KpFIKkV43y5koMTlfao3mwIpeI32QFxbnv0xH/Yi1GDuOyo3BD2FOrdRjcWeO+G9V3ovjAbfNO7r
mIdRCzw9YKipF7nF2i8BsWfdji1MS2CMRKXktdEBnwBW1ANuk/suQcNcAj3NP2S9pHEOZ1vRyK/d
D3Vvd+vmLxcfE2kGhrklPcyVswmsEzOalr9Db+0ZYLicD2ESuRqHtx4/NtYOb484voxSOmYXY4Q7
VZkChDG5FvYkK/f4KuiN7VZEz65cR51+xYJ3iYi180beiByis74hrZgpgK643hbNa8lYK0X2QXFy
GIF4QtNAuW5ieI/V+B7O0ODyu1Fv3ElFU7z6B8DuhbfEpdu3stDtqsY2pK0sajaGaON4o0mN3wr3
SXvsJsNOaSIE8THpXzKErjJPg5UYpKcnq31t1QTNBRfBkZgBykga2J1W26V0F6CP6HvdwfyWOPPN
Ml9Heb4REwGH+YE/c913NXgxi3Jp7TjmboULb0e0sQztL5vhxkfcZcN9WXwWGlo6Jdlm6SMugHVH
HKYyPDVS6+uKcVFlg5eLGRcemgk1tzsVEpplOjU2wgGbcwgQX+HdP5c/dWkN0srdejoOY4vHirfM
BLxHOrHcK09Q31XVJzgHbz/xRBo0aOM5HRcvqg2PbXhb5KmPPU02QSJoEXTXkg8bzq7b5kkJm42U
L15s9vh3XnfKk2YMtiZXiqPQogtawQOb38gN94cgfITQvjOUJ1WjESWU6Kpfxal2khG5aa/ydXS3
0X/Ew6VavQRx61YQWhfcfWFt7caQw1TNnQnYXlcGL2mOBSd9Ib4O8l1aXxehyfpDINsQHC0OXhcm
m66lcye/BPmICN6Xw9orafcpRu92Zv+YaR/VfCw707GS9oZU633AvpFxYMuXmlk4gyDsWpItq7sk
Kz2tLDZxvBfN0Z2kD3n8Wc1PEcQgY653YR1uyzS/meVpU6RP8vAzyUcnppEwaIarZO/6ItOYa0kc
1mlWKrdJLHjkvkN7EA+6dFvSWeSkHITwQtDjN9GC/K3cVokAotQjCDCOWsKN2vw8U9Z8U38STSKR
Ior7IybhJ2WN0SS6tuh69wtoLa5Q+DjWjQ6kW54BA08s8X7hBn8a6QQNNCqTvlEJGa6Fbl648T58
XC2tSC+9ilzxg3+/I7K6L2wcUM4Ub99Uo7IB3qkRtkkgz2k1ivsB/TMuHlSjoDD7AWZ9u8t9Y/f7
l7m+q5MK+0/DnOCEBH6rrZBrVNgNbcp8WxD0wMkkJ28iUea/H+s7LIuUB7h4f7D41RMYJumor4OE
2Sdu8sv4gIGpvTMcDw8orAUTD8uTM0jWr3rz5PH+NOIJetbBmxRMgw8YPOA6sfoaetplvIX/euSA
2WuX9HFtCNhP8UXtjq7uw07fx1cGH7w5ErTc7ujUPRTOOaxB/gZnBqmREG8QfUHX5uSHFVIkjhVO
B78YneG2cuW9dd35C9DDuCk33QEaA2LIdFN5sl94q+Ho30BNV0jj9PV8/RUnSB87piziScbruZg9
6VgSBSNeLeT8dI64Pf/U37EweWpSA9amn6aIJ+tpgVqvViKfIzoufrwVH7ncurnTjvaw1xocJhsn
e8VuQDk3875/3f8deF1tXyArtY5ompsMbOQvCR30dF90EleJY6S8ddGztch7NXhQI+FIoYCrg22E
/pnJ/w3u8/XZTzm8WFcJcqDwE2akMlwglx/BR/S5qturjXAUj1BpLrKH+fbMsOsr/esn/s+T/6IW
f3nygVogp1To3WzXvmn+5I/YekZ3MYpXyRFdwFenu4SL6rfbMyN/+8AQon+5wctgUH9+50kZitW0
ypOS4+wMR8Mv7obOFpzWRy312NjqIfbJvT8XyfbNjkZXBY4v+cGo6E7J2GIWjUC9cMAJRbbVYvFy
vJV0bCvaFEsurma/f8xvZ9Z/hzv9rEYw9+ZMM5+G0U7NWm8e1c3/YAR8sldvWI6kU7PLYFatqhgi
wGtuwPhO2LJ1//sRvulkrBk/9BDZmzVsFP/8pWJtELtUYwQTYlpiwulCK4yv9T8fxaQ9jWYNJ2Xt
VF5p9DPtTAved7xss+VnJBYkiJ65G3zTq+R8+TLIOim/TPcgIGB2lEGMZes6gQehDipY3oMR7jMh
xuDMzzSmXKveEFRwlwP26YG8jXPtGAi5q2X5jv7utdhTtnbRXlna274419H55mRfVe9Y9uikubP9
//knLvKUWmMEfF7pP9JU+2gCTxUsbpUXWn4RCG7dIcOYrpd4gvdj+VaMPtu4RyLrVKiQAw7oMphv
CzN5+v33sc79sHWqf3l3o9gNjZgn3KviDWnVlILhrgldLI02aZo6XSvYWvZjgCSls4za5VWIPmpK
GIlU+ka9M8Qes6H3sLAoERfb7CmppxerLrelTuCnutR8DYMyh6Uf3DVwtlIAEzV5X51M2lp3Bfk6
CkzPHG/qvt4NRreFEneTUhIosbg1zJt4fJKQU8mJ6BkYUgbRwQTAE7uYMuWqqBM7oEAS9NtcuRQM
EWLLFEEolW0D307Jyu0sRqP+OheF3wYfsSj6KYhusFKvTOECizh7ioVNjOdYJXwuDSTmqXbn5TFt
oHhh2jtCKwbfndp4hStVmVqibIF1Ulew1NSWUs0lgsgGcXcidPw9pZ8suZ2R7Cw13BMzjyWo7uVo
5+GKunqdvstDu5sp6X//IU+NUFexAzMMrcO6/yGyOJlh/VCnViMP6H54wTmscb1ZvGEoDmob7FDR
P02YBMhVbMtga4Z+YSGWk9sPBdlZ+TzpygW2N6Odjak3p6o/pz+mJcZnqdmo5oyc/TkujR9xe25/
+NWnOj2qvv7sk/k3dPBG+ijtXDCkHW5kPyiC8ddxV0JQsA0+6MwwJ22cxC7gWluY0Rj7btM/5Yf+
uCqXLBe3Aod8ca/cDv65iMDvV8d/X+rJJjnMYs/eyPaFzaYnRvO+a+qHxHJCuXbC+gnDqo1gmbvf
f8pzg55uZ700TNraIq0xF+hr/CEuF2ARvU48owbN0t5V+MW/H/O70+DrZ1gP2C/bgFVraR4FtH9F
WhRae6dpGHzVb78f5Ltj88sgv/gLXwbBrK5JFoMHa2dvBPIUwtj9341wctecTbIzZpLFXFhzZg+x
LOvPvKjvJyz9SUJmkUrBcvjzmwqlQWzk9UrXuaOH/Pomul5rjHozXMlORK0RuBX+pj+HreXotuSU
LhP2NtqDPm2tF1xrnym8LzOveBAP565f312DcBn+928zTmqtKNZTtS+4fVXmptElVCmo4KfQjdg1
5XPF6klgxK9Cmc7Cf0c7KWfMLsYVq2O0KXOMK82PnldhNm0Lyw92UEkP+Lk7kMtVO3qtoZWe2fG+
o7uAzyvkoet8Brrgf/4ShpXFgoX+FPoH5sdbHIsfQi9+iB1yozy6UVv5EO2zi3Nl3DcMM0sVFUp0
vOtRHf6lSge36yOBI7P1VoZZivIfj83er3fqVntRzuwGv/66kx3yT8Od7JDaogCQFfUfLJf5TdsG
qPz1tUr11cPfqNe+mUSqTCuXqC9i3jTtZCsIFJm8D2xL1wn++Zp9rNbu5jWplyVi0WgbOtkeX+iH
s9Np/Vynz/l13JO1awnNYA2NyoX0otpFToQgwxVus4OyL7xhckL3rFu+fGbEk6W8VCu1r2XEVXRv
+KDHkR1eYMLhlz7yi3Oe+b8wqt884SkjJenFyMQ5Zy2OhLvJlfAaSWFSTDfhhn5rUXvtxcriQBLE
AeMUHvWhH3jjTeBsk5/njrZvdvyvn/kUjJAqgh/oOMIxwkFUVm/Tgt5XeW67/Hb2fvmqp9ulRsqP
OY3BinnIe4jx+FSYGBtMjrAxD/P23Gr55uz8+lSnfMy+Fbo0x5b1Fz3yj9SWv0OP/FXhnX5K6KUm
xxkuCriB/HnvESYkpwqRJIxjQval5+mPWNbI23Nb+nef6etAJ6siC+Y4kQoOZgH38yD6WYQTfSLv
Hx+b6tdBThaCgVn00Mzx4FbqY6KSzhSfS9L9dh5QBOK8RTYXrmYnQ3RJGPZtLP4hS889yPPCreHh
6fho7aE0qLZ0/ftn+nab/jLiKVWvL9TcCMqZptNF76Gl2eB+FeNrtBJhxi2Gl2fG+27/+jreyXFY
m404Ri1fCvjWTW/xcbh45w630xx1+zdoUt9t01+HWze3L5epABliEq83ttqbnfy23qf7xB1sBET+
zJ2Z9pIjuOX2HLp67kNqJ7fTQlR1aN/MlWg3epovQe/E9Wa/rrLMocI5w9z/TgbP3PzPxDk9jshg
mkYBeYsrIq5UjWIzFMA682Uav4wBnVldogP8ZqXWTmqyza9v+o+MDf9/iypagZz/t2Xh/ynCnrRj
Lu5/5B6t4Ubrn/i3YaH8LwspgQq5nP+BaMck/7dhofIvdlaZKlMmgYikDXaifxsWmv8ivwc3IOiI
kM9J4vivYaH5r9XRCs0/kjHU8PI/8Svkbzo5sRnXAkRRiH8UoRhrJ7uhJIh52+uQROiPkpWO00nv
SeYPM/QrbJ+nQxFscN+2y4j7UQefoTvi6O3m+Z3oJZjTonihuERSmef7DnF1YX5SFdulda1jw4/D
PJrlzIkQ/Ck3De5C4qNKKVw5CnIpgm8BG3JtP0wbDRr1iHlbjDFc4BA8Ah0/u6ua3ezluT00WwMR
UsRvCzbagdZqbifPebpNp7cGYUiOxm8fV968NZ34M8+wd2h2dcbfbWNfEW/bm4RLK1mWVoH1sdMd
F1QM9SbfyvyH5h1rPJcWvGf5/T6DzhcYOEHVt8KzIdnrvxd+gfhaj9rCbj4s/hTF4/iWIk8ISc1Z
rRanm8lRn4Pd/LLaJ2XrRd2b72s3vS+Pjadf9++oKKfysgy9RvJG7HW0DaSCksB4sq4huLjKjTge
zI8FbiYsN+tYD1cZVc/DnNjLQfhBwAiVkOnipJPC33DrF0G+GhzxeXYDzGRnb2j8BRZFuokVfxCP
UrMlcG4OXyD0eF27XX2lUkA8BaN3X9P3grXJvZyIKNz78D/MZifoNojSx3flc7gcPvvRaZstbBr9
bnSrSxjtTeUiHffBNu8riO9k+NyFD+ZjfZP4EPlGJJIzfgyZZ7lQ8bpkI8OJKTZZexB+wgx5w5gc
p0YhvbCKvTjRS35vIcE45cayDlL6mc6XubC2qu0/go/gZmeOcjs/9De1Y93SUcWwud2ZkMeOpTTZ
1efCK4+bCzVCIXqzwv9JuO+kbZRdVuT2jqpnJscRWrdd3pd4Jm508K1qkyKeR2F8UTdbvXhYIgdX
7XKATuMrbPKwYoRr5RVLgsKL5Hu19aAQjIhDC0guEA0QdnV+5gH0ZOYRWbpKD9OZ4k1S3c76Lom3
MeYl22ZylJ+xr3gNEplkCx/vOk7s6bW6sDbzLqc1pICvSI8zTjLII26Kn+pR2JVX6qFGw+vGd7K1
Qyl7095DFDInf8587ZU+vnLT4uY5JHeNiiUjWU28kuh2DS9ktboK1E2ym8qr6dG80/3ugfpUxD/I
TS5NNzzWWO5do7LMzV3wLmEEaKE8YlGoNkrO0S82UE2l/DhUD0V83VqHSWAxfdkYr/+4zH3NFjq9
Sq57jSJSAHG7w6nVOrni1SMcB0kSFDrO/7Y5Ww+5cyqGv6DXv8bB93TNlpX/mhA8t7U1LXKy7mnC
XUsMq5PfIKg9pBvtUniELApvfXRhCbnxVfKgXOMQePaQPUVmfv0GqkzcYDFIxRHsz5eJkEiYcBpj
1S2OGJ15CJKdzpOcF9kWbdjkZ0vo07vSr/GIaV3Tr5D4nMLhoVnn82Ax3rhPZTg8SDco9rgOxvDj
3hXu0ede81+ug6dDnpbRA37//Tpkslv02zUMXnUhviLUIqNq+TsjUgl8c1wh+8EjiNOURPPTMVWp
q7WkVqkSoJCgdg7Ky5RtdbkIocPuZK8pXvQN+rjWjW91glDw3yx8vfBmVvAy3uWBFxlepV4vHsQl
L3NgrXJ+XQof/Q/4SffZbe2r2/Jq2IgHAUPpcY9TEHS/YrXL4yumDvshy93G3UwRr+XWh7KzGNtY
P1jxqxJiQ36bzc/5+IGNVjTdd1POuXM7DE8RDG6ZTKptkngkbj5naHWBuWzpqVXdGGKWgmE7m3v5
sy8/puZZEh/FCJ/X4XEND4X015DBupNW/KfMrmQLo3knRn25wU8UMrGTdn6IEUTzoVbQrxySXuC0
5fue/scIo0vFbGQqX6TkNYRHM+RXqI01lZ9Q3AqrbQEkSKJ6tqmf1DYWBo0vT94Cbu+M8LMo4Skw
2/uUZtNKK9IwDNjr+iExtu4SQh3coIaE+6g3PwrE9lAFnBhKkjTUdlldi9bdBLtuguyjDzBaTBqI
oPcLcnlBAo2GWW8oxPfcmFy5SaHuvGXC8+ECyW/uY4vo4N0+Q3iTYTZAbnSET7zHymBTDs7w2DnT
zzyym9caBsKm30Pyyz/7EObubbJcWi86iBIGJRyHWbsVRQdmDt+y249wpnsvaggw2CvDwcDf4JDa
Cy59b2Z31MzNnG5jWbU59TmH7KndgxAj7hfV149gOlblbSgc0NGRFTH40xVNCqw08EDPKVYmN8cJ
10tcNX0Koouu27edvXLU9iaOrAhzHmfsWa0Ku5QN5kK5Y72n0lbqHez3uph/tfj6Q8MVpt8It/KL
7iR+vo23eLDAq73AeOISStihUcgo8rOfa55qfJt/lm+WQgKPHbX70ZuOPTscVx98D1oaYzAs7f5J
c6nbsDfYIyt34tJpWSuajwnjS4WHhr3cMXRpL/fSXXSzOsT2ZmUbwUPe/xCnh8zaL9YW42PI5aKH
vR526HZMOF33PH9KrnFQ+n0hQ5LbjIeSCmo4Bq9cQQYMqbt3yY8qqPc+zsC8HmKkg4fZUcKNPLr0
TgCIuF462V0nu4J2u7gQillgKoKfSwFqWAUH3pNzN4lu6/Eoc6gptrwNnHl2M8ORBE/hwH6PBxvS
pOVEzD5o45t2m+2U9BgrfMW89CGf5rfzRT+5FaFp4gXtKAJ52m2VuuULdjoOBMfnVnnIMD1wuJIq
oSvfLi8zvDFfwDdfim51qAUBU+gPEgwsvy55U1DuC97kYjXdo+LpNpZIKIfPJXhVKOuGg7diBpds
3vFtYC1qH70ziDDQ0+08PBDl1D2Lr9xVFwk+so1ZkNLcS/VVKHq9fDEbh7Z2iIOxB5/4pcJrRU+u
Dkp1ZQpPevI0GRv4pXn4MvRbtfcH44hHPgkeceRjXQjXlwTJeseSNp0xgDL40jyur4YbAzFVDtFV
i882aiXH2HDV2a4/68ArhP0s7vTVbMhOfxTheo8MuCzGmrvcp2/1Z3w73dOgg5+MI74G/fhdie3k
Pr+sPuC34pESDy81NNDB1Xms0m5QEXCLetT8ir/xQKNwzj1Yi0Ny1AvXSH2FXZYXYvhpy60n8CDA
p9JGhyB6F9fO8N5/krIR0+NAaWmX2Ct2NiUEGXdkXXGBiWk45nCBL0Zac8V1USq4Q7+liQ6N05Mh
xuK0WXw0hPW9jMObYWzNBgqjNyg2HpBWj/QPc4fak3zSErBuuFE5Oo3tqLvMZhEj2tTD8EZ/6VEl
cJxiSwNx83NSnEi8FHGkqSGcs2bwUHKJITogkpH5Ub5i2MVwmXVOHkKD2ST39SMP1R1hfno6c17d
xgZRHo5AAEjEzdSWoCe/koBC3xTyK+tpSB1x324b3zA3Coq0LLCjcDOm+8q66DWfTMFHNb+rEKkt
VxA32xs+/OzhyhaSArYeBvpbFnsNYjbNS+LbDCmM5La8OByWustAu9CXY6iCZzSp38ZXeUuioHCr
KJfkt8w+7FVsT0Jsy7nq6+MrGAzbeRReU+mlE16SHtWRajjl6GIMxO5lawUbJZk/xLWxtuLKTbDL
cXvDTpDrcCJhEjILdkNOV+Oro2sVV4pv4YoiumNtG8IhXvZLclWYdvGSJbeY02Tts47Bu7ARXzVU
RvFrQnzKKwkQCmsfBxRc9jc4ef4EWwtNiCowgirFNok/UfDfP7Sci5mfmw60ABE5xa52ovaQ01IZ
nrHOWlwtgeP+mTSkoeEjaoeNjW04sVGuj+kQcTCFeCmpXh9diZyT+O98wBwpo4tyjU/z8EAXDwZW
mp7FteewmgKrG7pwb2a21R8lu4kohm3lSEaW6kUv0cf/pe48liO5miz9LrOP30ILs5lZZKjUmUgk
5CYMQBVCax1PP1+wu6fJIqfLejk7ksUCUty47n78CObgZieS78P1RAbdbsH5C9L/D3hEP8ZzBGGb
s7bs2ofsUbDnN4L3mmqTkre1D95gU5PziB6KdbITam7TemZCg3/r0rtQ4nu2yYHjOLFEOQVOqV8V
656kF6N9xCe+zvzCvDUhc9FZFa5LfTJJ/G628rrK3wg/qDr9i4H1svUVZlwaRefOeAKN8QnuNmUE
PoedB2dZureougga247zpdUOdA/KuF4hEcKV2Qusl96t80dcxaTcg6tuWti1+H2+b23pYGKVQIIf
qhOeBa7BwaTyzO8DhlHVD9x4KCDVFuexBAmf7AAPcBMhgOpChzBEgISu5JndRIkvINwh62iXy29h
zHCeukXj58NuTnz0HhQ1k88xdTvZpvVS061sUz+d3IcAngU4Wm5GGj94kqOvW7QVbl24+bKL8W7p
fSPzEh34Y6PjA25Y6aa+aVvFE6BpUIMVb9rhGJJDJsTthwRBr9wttzTexFjCbFQaX1oAJq3oWXeC
HTbzTvYMASC5mG8LuiCn2U4HnJ8ql6GO73P0JLuzq/PoyZ7wnt+hD0IWcbDT2Bm+ZtrtjlH1wBBp
Z34DeRF+hKPsUg+qbPeR3kOq3Q15yGH8arbqxtxABvvgsXVjPLWw2CUG6saYd1PWX8fLozHASviH
SOO41T35wCW5LW4jBWI/voKAu+QknsBpOOfuyprEFs1rvXy3/sGoEOgse7pXY/Jz50RAGSDWwg8e
2131zQjvFt/ybjafgFp8vtFrTmncCMAoG2Rk1QtZv8u27e34GHT7Rb4bwUsW26guEoVR5aqKVwz/
TRPG+1Pa0Rw6OeMp0IOC2dkRF+XF2CB9AUHBeMtLsg0fd5+huvFAjAhk2ZMtpaApaRBAjhm3W4Wm
J8IUOXEKyRfEU6Sz/yGRIywJa8W+yMPWJ1Vs7aGVv/GcaRx8etuv6XN5kEnbxdqO1nNI94N1NpTU
kx9r5ZzShE7mQ1Lt/1DD+OroirGd4b+luXO2p4Hn8JSdJ/6MwIzR1BV0u/VuWnZlZoM/ORhsxzuB
RFBX1rfmJuXiexl/gh8hZBB3sbGbSFXb5DmGRjbbyBqVlSuBx7RuwctoifBR6IdJCetIE3hrHW0/
bQcb2EzC156SrW/H8UC2lY3YCc3gvJ3Kn2Z5Gqv7Mj61wSnBpxdlY7GXR1s5h2ghhOax6w7Z8hXJ
n91n+TO1F7+T/Nj4lMGnsPaJ45vRf1g0/WFXOxN6vhCvoqR/Uoofc3Eh7hRBCE5cfpS8EKtoC2Sb
U0O0fUBDAA3GJIrcWcxHy1ePYn0SRL9Ui52evsvGbgBtwf642C5jvqEsdBuCJfpgPyX7Zr50FG+R
8EYI9OpF3yQTzGbd66/NqdqnXrBpj/2FEgHpFeiG63L6tM7m3eDn21NxDbF1401wthVp3zyr8x9P
Gnmy6pHJRKdLHG7m42K3fH6gABR1JN6M5+KVR5pv9D1HxVA67clyE3CRg2WXr7rDkaE6vK9RSst+
+Ka9ZkON+BIeCfN14lb6xtxiSLoHfHsCl/IGP3Uyn5zjjodyYCLZ6FdxVx6Ns3kdx412kLbcUA5c
f5akLl49WHE7k+YhHRmwKbLRWWGK2UxO4YIc5Q7KLPAgSWNVzYNRbUzpGz7qTQJwm21NdHkWnPEx
3tG0V2Cmbq3yquTAwUduvqr1VgX2SfaBbRyL9/JF4UhSL+OvJdzN6YMsHJppn2Cn51dx4BkUMXLq
+Yk5w/Euf4nSDZ59QbBJnRVW3PAWv7kTNvM2XpyRPA5kLxPWdR/RFsnSNLgxnYXxIKXnsHxQ1Htq
EA+L7khhmE5z4j6QsBmfqXgN0MlKdmE6Fml4TQE8+pApb/P00quu+DU8cyE1QF8lLnwu/pWBgrTt
kJpcb4TaVL4B7An+ZRLx6A+GM3ybxq5ob7V0VDsC55yZWSZ9LPjZEUlzy4SnhcrtQY+HU7vYmvQR
B42aJ9CF2XhHmjyD3viCvYCAh6E/UXkl/LtxT3RHWy5+ttJT2Lx00XfUfkQCykJS4dV7oN9S7afW
fTaA41ryEjWeRY2LYMz69IL5T1LqJy+eOK5Gy9QLoGBTswY+4fhNVZwusFeOibIToLHUPhinBTBh
y69WvJVHhEwY131I6AkN6xB3e2QuTvbRIb4TCd1hAtrPXves0FIfCKekcghcXvvgazS2qv4p3aqX
0cso4AjHN6urJI7sKPHKc9F4wjMAs9V7CuLh5ACuHhH6N4duLuyE2uvS01I6hLyScIpSF4vOyA5w
DgB+F1yz8xv5MlWPRvxQVZgMIpJyYutnW95n8xIoP6oms7nsxpSCSgaZ4RimDf66+JCinJxzZJ57
xenN7Yre1pin0ty7afiZi4C3i7hvQvmQ8hSrkYkXpLtULrV7rebGTb9IpFHIRONwWZqb8QiwHn2s
e35xEzuar+2xIOwONFjTC1xpR5D26zYZfRgn2gGlFenkcAW0CaJnPMYMrOfb77Aww55pM3vxD8xd
KOfxhqhpvIeMfcw/Ogb/CCjPjKVtcEaxGUSoirjV5kR/u/idg/x+N/O7YkMZXJ5aheRWv7zbTXuU
VbfAPFHwmw6tCzow8mBy6E2rToGvgItTtPZsYCg9FgasF54Ttn+wbPmsOtpCbtQVDxkPfPwmZ2Mw
7cnVt4AlrvmZBLywftiQpegkTy2TyF3x13SVDASm33ywXhhY1Jqb+ipvQ8e6W475SUGzhZ/cWpv1
85f5M6E/TsWzuUHFyrgFnoOZIW0AudE3sHnFchR/tJ5WemBmum1uZ0CLGCESbCO5wUvlDgzi2pMY
OdJ7Jvnz4inpNqwucXgQgJp5cyH9X3UGwZKY6MmbANSW78N+fiXzE8Mj4dqGvkI9Y6gEOgftWVUU
/aMo2Qh/Ee+CtijClxZ4/zUwLa9o7J/JByuU+WdY8Re0VlDC0VxFPIA3or0c5T3R2JB0UHKQBjJs
My98sHAM2LS0ZN6y1z0uHnB6ord/B+Rq/wQc69BkWMmZpvK3tf6i6P0yELeJspNenImOhwR4gSTy
muVwfzIOHMObiXsnL02CJFdcOeoSJ794Rz1oz9t1hByfAUgPfMt2S3G5AG2AhxLdfl5TPVDt+f2x
95IzqgWXos3P5qn53Vv5g/Dyt0/1P9/Kr3wBopqWSu15KwUd6l5+qHZDdGDxxKjl0iXulsPige44
kaditKJ6iGW2kZfaNF8uo/xG3K1Hlmn2D7xiumq7cIfLw4kiaK+HEB3+BaSCN9/Z3RNn3GUv8j5u
jSOp9e7y8/cw+z/Cz396R78wEqpM6HAs+AN+XnHl//AK+y20/k+HYPUjYyms6CJSn79uDyopbvsp
adYNBn0m79BZTUdMp+OT4RroLzOj52+egd/9zl9oCKoY1YO4QuviPt7iFWx1jxisYoSJDeY1Yprp
3OGZjRMXIeOCHXu4cUfRvmDI13k9gftfv54/aA+/nh4DAxnDYGFEpOgvdAxzqHozjGeg/lP9DRrY
oCr1cvxu3eWFLp5DH6Xb6Bk7gGJxlBdzp5JW3BfUA65sslwLLC43DB3hPfkQTvVu3YAUr7h9WI8d
lymlY9ca7AQ2om98JUd1Kzg6OMkGnhqLs3ftDhldkG0ApPKFVdrvng72+P9w6bAYYv+vYCsj/Urk
QmNR4oa6qE6rej0dBqPHFzHkXzJ3HZkEdCnzRris+wV4Ss/KIXBqpzmwxtgRArUB1Eo2w2dOyNkh
nR3rEz1wJt2ChNadxHt0+Iyi8h2bX+MGLDC+ygoGc7qIR0TjsHdPurXnLg7FR44FC7Fw19w3tumD
sa1POUMqlV67BWyBn6TP0ScUfDsd0Zq76qMmb5dzfsofCuzQbfNoYnwAR5fyzyh8Tc70V9oDrSxB
6uOOXpuikLiAqXj1M9LsxO2aSMieeJd/inTLZ7KQmc13tFwj/XPjE9VbVF7ocQH2MwQYguBmf8TY
2lPg/Db4x7vB4yrkC86CH1yonOOwjoQhtT+MNrOM7o5PzBbP5Ic/xV7qWQ4C7zey4KqTcIq26+uA
ZVDkF5H9PyYVsC/98FGdnd+ZmynrhfC3Q/yf3/Gv/OEgztKhi/mOVX98Fm3dVR/IFN/yxTrkQH9T
bJwWaG10Be5zvjX5LXqeoDOEYAkR2xhq9TF7+u3Z+8dnHeWMTj6FgqXRL/cLVkFh2+WyCuiTyc5K
5TLXw/WswnPCwZ2Iq99eL8Y/bSiNP/3OX+4XI8AsOekl1YnijfFIYBHIJunTx3FvXMttiBD7EXk2
K6fvbtd8rWNGWLmCtFmB7MaGET3Om+CGFlt1R0gNhqMzD6143brpzK5s8l2A2OA+XufriFD9mfTz
EMzzMp+Ge/KVvgO0MTCaj90zU77h5uARdnABTgCOA3jy6KOR0nv6Ub3y8OSn9EG9hvtpDYB0poN8
tVjiXNtz5dV2+pMhDuDdZzNj9154n8GsJL+4YZes8ACNPqa9Tv0wHTSMfx3lCPSI3VxPF66d5rfW
Cx71o/627IzDCmFKL82h/yDrcNt6IrZBh2qk7TK98Gph3RH6w56hH6BJl+1wr2BQYoP4hQ/dC/36
cp69FYPaaYA9azcIYHOiKjrDliubrtLrbpWvn1lk6WRlDKfCr5z+O31OHXpxaN3LukpxGXWu/UGN
/zhxpZf50hVXJ8GrzjKtwfImYoe+B7l0dK7ec7AhCA2mTGNt8tHBQDmUfNpqD9yXiANX9zQWjxv9
dT4CoX+Slm5cVz6EtSfXwYlAzC8h43Hhl27+rFys7QiuBd53Kp/D5+CU3XtX2SAg88uDtYuOqq/u
w2+N+8vVRm7jkpt8VRfDOjoXR55eKfujhQXJPv22FP/TsTXhbK8qSEjxvy7yl3QW6zoyuaXpwlQO
WQgRh845ZJUfO8ze4+a/LnyKuj4Jv14af/6Vvzwpomxh7D7yK4fmtUCSk+1BoYxgn6m2hW+5PW3N
H6Auc+XN2LDPj0Hxs0mf5PlUzNizehiK7hPSThc3EO98vhTN+COYIE9Vd6N29D0z11N3UCDZa5tA
xKnf7hJH7jbsxneL4qY549IGa6zuTViTJLv79EN+Vl5nRpL4BLSD0Azb2WzPgIw00Mf4xkILS2zG
c3ZptuyAeA578N6FoK+DOLLMiA9M0+vhcOPYBmSGYwXA7M4f8aeClZXOnkA46u8dUDLPrB11vvpu
ntbPm62Yw09XjuJzeWMFONF9vEoeFS8joZxAMqx7jkibTilLD+IvVoCviXfdzOhACZtnD86LqGDF
tGFXVm1CyFPyecbJO2B663jOBJg/bq+55bU5Y1EN+shwXH0WjzP2YXzWHeGZKg7QyyU9ZVwhyQtz
yaA7/NyOp4fhZ0GyZI/YZahnUX0RNJ/xDlHBHovws4Bz0R0+21uJ78pil+f1oocN4sfH4mUeyUHB
Qo1NA7sZQgVc3H76YNsZm2xx1H4HXauAmUVq2Kb/QoeZfMeG23/VX/T/JaAi91QhHAyb0QQKH94x
YKv5RocyZAGmssPYcROWr3MDiYFyj+sXDlTksskgN9g94YAf+VAKgHVxVNrAGn4fps1Zt3xywJiI
V6KM+KM9Cef8ldULi/PRYQFRAZ5whzP3vRRQBqnMX5INQKV9sDPBL9tOP8Ozuo+YwtfVafSzS0Gy
fKlmE2SzudlEd5Z7A6+IPf9u7Q4EJz/KXmdnD+M2fJmeB19LzmSJiBT2i+gB0nkmiVs1WsJjOfJh
F1s858stfK1rfQ6Z0UKnAuwyvYRb/sn6sTYUygUoo00uQ7hVq/1iurnlTakLqmHaKh5blzU9KLz8
TnahrJTJvz2+OiwcXRN1ch1/GRJKEYPuMROwMWU5LjDAHMzv5VXx1KdVykQSw97cSb60DV3eCLm4
mPtsyO/li1sp7wnticULMz7KR6Z3iA10WQ4P6B8cgt9cNX+/aXRDJXhSReMoytBQeSt/ojx3TWXl
csLRmb5MP9gjM9qv41jlwtRzFx+gqPZvqZ2AdvYAHOXXig2MALAsLk65M25N8DTC4LzGiXxj1yS/
uQul373AtZH50wscgmRKEpyTETuQlqdA7Az2rR84+LywH1g/NsUFO/r8bYe0Thd//RKRQOmytGo/
UaXJv7Drs5ruqAr5ZIzH8LaSsk1n2KuvCsNo/NtYzL/pWAiL+vNvU36RmeUmwi+iP7jxvW4n7vUb
SQqMKDahD2RArj68sSu41ofFo+5NHxOFHoMgJh9fZz+5+b076co9/of3v3KCORkiL+6vH3ycGnNK
GgJhIY/Wo/aFNVVyZXM5frN2hkA7eCPMja8Bqw1YBN2Oft2ddo2n+2z6VxK7pzzSZNy6YFPd69tK
ZQnfq+1qWdB79B3Wnm0C7NLlLOMJeE+ehYfwmM8vK2NNgF5UwZ9dcbqA0R96JmjvJr+Hd6JM6BOW
R+2Rg0d0NF0Si7HH4LeWJ9rfG3e4g7jdQpNHq/43/l4aFcuoVNTgGL4ydGBVhAbMKn1XeEjftRes
J13jrG21Y31eD0ftdM/TXvrG6t0vLpHHxaj4mmteRv5ocK0Tq7k9e7sd09HMsGmeNdif9mm6yr51
H7f172xi9LWH/+UEw35c7yERe1SiJv/6DRbGtOCEF/wbhlC7xo/4Gz2/rVynr+CG0eRu2XUedG5/
wlhidrvLdKh9Rug/VlUvOm1ct4Fha5fH/GkEoz9oNzIXHDjHdHIv6QmVnke3+8CWLq1AJmnNyI9A
YBU76s0AfcQ19ycA8C18zH/jKIR5/d/enElM7somteiU5F+Virra63Wo1+yj9727HMfCzY449pX+
msnYgBvSR4CT0IT3t8rcJhjfwgJNN9UqpPQNgCcYFl773tx7RM54WA339kmDMLR2nYE/n/uPmn3A
DsTNVd9DD77R3jwhmXBbcE2ipQRGhugq7yUyRvHKhnF4GI1DBix1h7lzUl5BEkKg/sAnJM+vHhuH
nRe2NLlLtiZPc34LHRIjPflhnf10uiU8HcXLSkZ0030kQ4exTR81LB5YTNmYnO/gi8MTWhVfVe2a
u9xtaPaK63ANxF3l8N3m0Akhc2G7EjjRm/ptnthvLE604sh2/pze6AuwvuYqYe20olfLdv0+19mk
2hoPi7s80fqE1+rMdjXchz4elehfXoJHhK8i3jkG8Pa74Xf4NCFt80jQAr/1mv30gJ7cNeVN6tNk
fK0TZM09UHFHLzzINVGnNkJSth39UTlV+PJhzEM6GGakbk8OEiHgGWv2tS6yaH+tsexhDqTMVLfe
kWzsM5XW0+zqHcP3lWghwWf8NJ5mD+uVxlc+ZjgjtrGToWYLDivDAybOrg7ZyMEUYhvcJn/aWz7U
rF19Vw9lB644O6YHZZDdJvlPoBPzp+lCC0tsdTXhj5+mff+U+8ExeKRLyGi0NuYrt5IZueu23PSy
94Krjh3CmkugIVE60KI58TU3fVYIsS2djAqvNrs5DyfBwTB3tRhP7M6Zt8YfqN78skKY/xei/G8p
bE7xV1O25Xf3P9e/9lVWcxOHUfe//+df/u3/Ox2OyC3w/xbi+D1Wuh9/keGsf+HfdTjGv9AWqvCj
qeg6l4ZJq/PvOhxJ+xf6OZ2cR+57btH/0ODI/8JWRMc1jJQBFW06dPW2xOfvf/0P418SmIll4Smv
YMGCbOa/JcL5610mGvjs6/RhKIRw2ZJ/7RdHEy+LWC1PUfE2g18t3defPobrv135f6bdIzT+pZv5
26/4pc9bUjWKUxH0yVJqO2eaAMmWtrEotXc58cQuuQRR/JhJA6NNO8+Z0xaj8pJF0+DJQa4yNtYV
HA4h+Nm1JRwQvCaP7R9BR3pEuFOJtlmb0bGoFpTMTg9hz2SV6ehKHD4XgS77+D6EmybXYMcYDaTT
vGqe5ywgp3FCQkjQaIw5qzl91j1mMp1gTdtkEeRtngn4FnZRNbkjFDsTVmKVpLgtLeZMLKbZnjMg
5HhDSgyBRKo47KMlwTuE0E5j27d6Djm8tS5GMJQYh1a6m+UaxJ+lMxxBSMO3tk2rZ1kXmrM0tvgH
TjUDkSKUerJXxrH7iqEqhViFVubg1KHcyp6klArhSwK5Pr1cwbIJOED41GbDXp5JNmqi9lvtc+Ut
NQ3iHLMvq5cgYklR9SFNqsHIKa8RhLJS0js1lvJiiEHxJmJDCiurqZ1MDIJ7rucJTiMEHWH8bJa7
OMsN08naMrRYgamKFxRjg/1vFj0Lwkwc45Rr0NAWgc1am2VfSisQ8CdJrNbjMQ9wqMq0xrYEJX2o
FTF/NgU6O2ZYrWYtjclqlczhVTZimOmJ2DLlFQHMPLF5Hcw4+u6MST8s1kQtiMsxbTZFt8jXPJLy
nSKF0kMjCvBxJXkhFVuZ9Z9TC+tmiQvWShVSoLwnfTvWzeZbIszslouxZseWEaauuHTSx5gSISg2
pXmTa1G2c4VsRCFdIEQaTaZ/RKFlHedOInZrVLXPpFyQP5VRnrElZCLCmBHaYjyZ2QHUJDyk/B62
WWBFQ5DPm0HQ2R1EYnmuo248djUsMaGVYUWmPbzpqJuPhhrkDziuC3YUhh+hoqDQCovlNQv16oGQ
jApsXsCbUO2s0idGrj+IHeHnShQkz0qZsMgeVN3VEPj6eWQMP4jJBGejoznryO68GIrMTYjMwhl0
kY1rrjXXtE9Zcypm5BkaFpphn76NwrxXVfJ71Fa8hFMxekND9Zi6KP0xFEu27coh95QG7LRtZ1rP
OJgOtK3CoxrDm9S7HD7moLaJOw0G5bEOUN3JQfVptvFymaelOeMRK/2MjUFyrW6c9nNjrf4//bLt
hlrtiOZqphvDLMabwsiomhel6Vd5n62ReMMtjpqeDUtDq1fKI0TIuUsIS+uVYd7J0TSe8z7QvgUM
aB9a0Cvcgjqzs7GxLb8qIS0e8e6ju+zzErmaWnwoYxLc4qHD9IVnlS18tw4DY2tt1QH6h9SF+BsJ
JOEeSkElV6tvcuBQXlMJuCQpOy0Z0QVmA7lkhqBX/UbWCtQSolzkBJgu89mI5NJ00lDUXE1JUGpl
AaywrGgS2TGMjOYAeti6eW+K17wZcGBnQotr7HLrED5LDn8qbkYWTJb2oyiF+UEKBKp4prX1VzML
8V7DkJWnLSLFdIo2Bia6p7Rq4LOmWihmTq5jJq32CxxnYzhWBIpuqupHaxbNeYzADTMZGifpwkIE
r98UtqMs8r8qdf9acErtCUvWi7IgzIpSuGHFPKHG7XPQIaUzqo0qJNlh7sm0W2Ir8MdhUQ5EuOWO
wVX5KIyd5pXaAoW4FAxPLKLyMJlLcQpzHcFKb+INpM3JdjSq1lYrZfAyc6GHY5AgsC1MbSOX4KcK
vH1RHtT3IYlgH+nEoMl8vhDBJ/11KQTw9iHFYMjUzaueLNZdCdXoOFh1ve8UYNFZaCev7y35IU+4
wJtG0RCvkcu2jLrmrfpXvokCWmqiwP8xe9SUKs7mdZsll6gClF8yXLA2goWTuqZGmJMWGRS5tq26
Y6j36Y8OGw8HewK1gbUiKNjCTyNTSGoM8GN63sguSKvoBZVWeBtFVXgTuZnBNepgZKkWoqFpC32G
X69pMD9isb51eonSxJSkEdJ0lS6+pGWaYSNVGQ6iLHafUxa2blc15qvS5QnBkaF1biWY+nEvhBcj
lOVTbrSCPapTfRoWXNhj4sBCSH1SADtPJqYuLCU/m9oMir9o1JtREMOHJmurr8xoyhO2zcW+GSNh
sQVhLBJbG7qTNDbSKTQK81xWhJQRxqAFn9GsGmdDELkJiznPUHz11vwmGEp3aUxL8odBMPzZLO5D
VkFo6+egT+xQFasD2U8CwYBGvq+wQWIlIo5sGBQR2Yxh6ZvBGgPDSRY9ZvEmkeS8CYyqe0nGasGc
XCo/RNWI3pUgab6qGjP+3Bibo1wv4pHai6O4XOXjMW3M9GQ0IjDRPHRvem8ZwiYswuxSSRPu2XGZ
Q1wslUK6YLIjYfQzyNl9yrTsrCyhhauuWN3iuRVPWcl/64Uyc/DiXnaynCwPo8zq3BnVJNljmsMA
18OwGdpi8GV5EgebhDbJVssoKJyqY0CL5pCVnyjRZI3LeGc0ru1eztntRtlT0c2IUwpTsbZ5rMD7
1qto8ERBnN+KBG3CEkUVo1UhBQ+VgGveRaiW/tJE74EcF5dkMIOnOuAu23S5pTwsYYS1NjEQyJh7
S3vviB/F9Vv6CvQQKr/KV1rTcEibcpyg18SdcOAtAZhbQ+6kQRB/U4KtmyTkxplvbtgLoQL5bloy
bTN1ZfdgDhhs91rXb62mkR+jmt3xJE7pUcwzxsCkb8AsIP2EWFBtEoDaqIVfORdUVlB5a4YtyD6b
O8Cahon7DkGFRNtlL43GmrWTjAP5vxIcCmIDlE3ZKYPpGhVlIKu08qGaCWl3jU6GailGItCHHKgv
81QF5GLEZgDkjnn2cZ6k/mGuS3Z2CWnA52SNq8wVlXhlgltOaWGp265vIVaVYc+OaJCLfV6Z834x
kC+OHFO/ziPVraYCmFGJi0M8K7eSpaUXqhWL515v6sdShoo1WGl8lXigbLOP+nwzCWJ0V3ponYEQ
F8dCWAa3xDYUq/igvI1z2fotS9lTkdc4381WFfLCh+KNotY4Qp92z1I9BT+D/mD1wvCUqZ2yXyqJ
RBG50NAhZXWPv4suLEazGWQtfB4bEcm3bmGUXSwEejZ1H3xXXV17AW2/3w25+ShqZYp0b5BzDO36
6iZPRX+RJzk4WzNW70UcEixWiOxO4oz+eNDL9sfYk28+prnBHTJqu2qUZ3D9eDzmbaxdCRG4d/Qa
R2MsaJskYSVlDsQttEVPDEUOndKpSlW/pEL1YmlT8dH1enqlPVxOlk4+uZSO9RVLdwiVYSzvhob6
icvv8MylwIa9RLIRTK1+qYbReE+UhM2TBJGzFTviFYK6foAMPN8bcRLPgjkMz2qciJcma7IfRSHI
5ISW0gL5U07ckfhgP6Z1ImxAWz4NJREOklqnDcEctfDZGaSLrZEm0UDco93GU0FgaLQUD1q+AEFY
fYJsu81q2xTkEZQ/7QYPw4z8U6NAoGKunkxVQvawKJzSShKWuyIUaO81aSEEXgv1d33qsLHPkjFe
g1meixj6uSkvmTePgsZiapDf86CxPIpk8xgl7XDWE0WhAg0IbWoMd5hJyuGKsviz6UTWS1GZnhSp
nG1VHwm0jrrhMNUk22wWGupTgDGLZ+hS6SpiqFzn2oKi3Gvhi5q3UuHjWzlekzAO92LWLc7UsfKV
+spTrK7f4XGfHTj/8UeoSxgZ54WgExqeZftR6PK3KLLmH0tGAJ4z8/n/6GUjPUdNI9qmgR9vO5Y4
H7TYukftKJ242lhTTwrddJZb5JmExniIyywg8kEr2LxkdbULmZF2yjw2e1EI8ZdVqspOB8v05YTG
yZCk2CtNmY1zwjVgYz+dHfq2zkE9UM+ZhK//aAylOAcKtE11KmHUaO00PVKedP1YRIim5jor7xpp
5TViLDj7FnE5pz5lM1jmt6B7VfqY95OES+EtbSKh7cA1W8ZFkjspIPjE5Ekqfk4yYblEGKjwfBVj
Vm15dFM6vK0glVhO16bySGCQuF9Esf4exUZEE1cFHQSYyIKOUpmZDk4j6IunTclwKccw9cp2Ymwl
ENRMHcyHoLeT9Ld8tv3ScaCm8C3qpWAXl4MM0D5xiYxGob+qveGNk6Z8lrUsv/fdjiZWhe8fGVjB
T4NFxIWF/3tmRZjlV2ae2fkid88B2ViuUPdK5GcjedybYJzHp2IM9UMrJ/GzEonzpdIjWHFRoL+Q
+8N5NsNc9Y1ilYlZM4T0ScRymdnO8EweVMJzQkgQM3fZbhGFxREmAlmTqkpOebbQRIylEHo8CcWL
VSr0mmUinyZ9CTxVk3AqyBq2p5S/27rKOgk5RKfCCNk91nr3LQg0ZbbeGCzXgiy9KSkjS9wgrVD7
KvKrqQ0QzrVsKxnvrPckqvStkbeAgmV/WpKtHOawdBs5cWalDd8znhKXMwFCIKrnKVbeehlPjwjK
44bop1i5xGMTjz81HTWjRFOP9DYeMMpfkCBoKHbGxTaqIOfaraRKtMV5UM7a3KXn0iAfJ21bFHKz
OmjnYKBS4dxJ0J/QkCKep2nmtVmJLod479cxC5pjXWvatyIIyH5pP7xSrcZjEVbKiZZ3poBXmf6s
t8QVbYw4tLbaFI/nSs9NEzWNDrl7Lgzj0FvpsNOHulA2SVEbzjzKiYiRSt7fagFziSiagtexyxgv
Br3Sbj31MbUKeBSzphs2aJUFWp6W1tYwZjwuNEFjCZRbVQP3mOr+MmC++hrjqE3KVNiT0jAnDALx
EB3DTmSgSeYgYRkbYJSlms0hCYrIjSWQ2PD/sHdmvXkqabv+K1v7+EOioCjg1O882Y7HJCcoXkmY
55lf/104vXvZr912dx9vqbXkVmwKiqLqGe5hMBHl6Jv8L9fv48ckshJC5cL9mrBDACkgnAriBMJZ
XzQbZafOMhi0cI2y83gIRG6AMScoslTDp5S3Y7GsqgK6Z9t26LL2rk7rlgCKik9g29sx7frvbuWB
MG/rYnyyMNsChy0LtKODOKdD5JN+fR3KydH2nGBx84jr9hBvdIjg7c7rC1zAo2Gii9vLQjjbOgGu
UsdaaT/lhmdjV2InRv9dSuemjZN+G6aD+O1pQcb6m7qA6jKiivhydSCz7bLHq8GS9E6jPr62/CjD
ura2qmPSpbQArDpotsEwpo/9lEKNHPrCRiK4n77FiXLwsVFsAkZsdReD5xGi5hpaND6axjKmZla2
HeSLIEpOmROOP2qtq2745jAnxDm4FaQgooSsP454VptW8j2t6+Gg1aP/1Xf6bicizdu2ZG/Lvsri
Q9xhfVL24W0jKHQRGZTrMc/aY11646ErEhRCRr2hzeVkeGUVDpVrFRjrrp3iH6OSiIEMWv+1b5MO
ilUl+0stFDEMhG6iaTa6dUVqbSog1CU3lXY5FDRqIzeeH0c3A3U1AviAyGPi9TyYWZpcm82EZnuu
53LfGCX9K62u7lu9iI4plntIA/v+sJMDXjiBpYd0/lQzwQy1RHqbpKgOhwRtywilj5XvogXhpUX0
VUayukvYUVbSK/2TpVLvGy7k0XXvN8HDNDi8uo5fXOExYn9RYxgQyZVAFBRw4dTQ4iWOB9qyDYb8
4HRufdCdePqSDpYdXrg1t1ay0TyR7mWrNtTQWShTpX4RBRqLsascIAym4QONEDF+M0NVQOlscygR
RW5f4wXmrVusvo+jr+AETf54O2oS8Ker4IhK5SHFMtbjIo5ccVmNLWgQn+cefEomXaUN9GkaSI46
1l6yKen+xRptCCXGh1QzmtvBpKTRp1IsKXHY+aIZY/oN4ZQfjW6mGnpGemXkQE6dauy/OqH3HbcM
PhrH1fsL16MeTNkuDvfayMa3jB1RLS2fU6gx4oXvSm1dBVGwNuoAWtxs7VeTvhCyD+vKbPvLgTb2
CTNGcxXCxbg3B5iwlh2MV6Wcyi/ssJgGlJG/mVJ92oQR7B4jduOD0Vblhg8WIPlog00dYLEYnusi
E5H9VCpRa5kkyEiqEo6XiONjrDX20bENf11T/Fhxcbl0ZaUWbRJUq6ioSICbrra3Xm6amzgJga2X
0roSpH+XEn9EwCg9m1uuAVsz6YYvK8o+UKN9fxu2jTxhrOYd3bpGw6bzxh25d3bt9vEQreKoxklZ
L/BPqyJFryayGzpzSGkUu1amcoLT2zQuMVBUQD5O9GaVhNSsRarwVXQNfdib1WA/xDpVTrCGOP6i
HdSzibsyvM+pepKHWykm9Ga5nobJxvA+/laE/X0YATLyRr3dSG4EQkfeh3TIEpqOGNxte4czZ5j/
oYi1CWVu/q/miGQdtgIaU0vyFwe0yKgzA11qU4imttL3w4CNTB64c5BkBvlFpmH+0ptoWvWe/8PD
zWmT9k6Blxt5W2gg19xBvc71rt74mZU9Ji7UMpt88MIsYY+pXlIFiwdnpUYYyWkYWXtXT/1lbYDt
6TRglQ7lkbUxqXrXN21J+G2Pu2IKq5vAEsPlUAe1Bctpin7Yo5beZOQxX8IyqK7GGhxNqgEdrnCd
HaxOX9itBjlRWBjRhmbnBRe55Ub3ygzcZRtlUEZCnVetDNoDUY5Tg5BAGAiFto2b6eCdiIgTcl+V
meM+knW/98iLDqWQwdqbYysTNcpNYaUhXE++z6si17/YHelPMEa/hB8BZUR48TLoynQviwiQhBlr
1z7l4kWKJdAdFI8Giawi3npRWF7ZLJaLSoibysHp0NILl2lNxm2hUTu8SAutu6n6nefsegOUQQBU
C09NP8eJU8armM473pPA9E6NZttMsl36t33l++NyoPzF/koe3Ecsb2pxXl6uEjMvrnBZt09tSr2a
g7PZ2VqMv0/g1xSooWT7HL9LxTNsKPmEj1Pp+AeDIAXfQsffTkmOoIHLvkZ20t42DjzrqFOQJOIc
BlcM63YarOauBrK4r0rUFzpT/4ZzuwudqvSZfiizVTv4ULO7B6Ws5aAb6HjVOa/QuOlGbeMHVIW1
Hj2WrOGFaQIwhjciTRKMpb62ykr7Hlqmd5vqrn9pxbWz62SRh4uQUmYP2q4e0QijkI0BVm/ZOnGO
Ts+Dl+coZGN8pKY6xOKk00bACrSqXeZZYR1kovtrv+0RSPCS1v0t6rJw+NuaeXZp9UNhkUkFGo1I
a1GJ2AVJXVH2iasJ229j6gcIQnqYP3qaWa2CpGh3GJSJe9dIMz6caBAcq33GWuuS+8QLiod2qLoE
SbF2Vnfv7OPszn5yk3LWPgQzfSG02IJOL3KHTUNE+boUSt7gxjnCw638AmkVw4ifojGPfsQT6qhp
LFwqrRSCOG46YMw2VfbvTTC5JzWAYjE9EPpdkSEmQxa1Gyqc1sZewME3ZOfAhtLZs53R2U9aqENe
QANibKTctKyXHVX1au/5Wv2TENfeuY20v2pdg6sktrdrpNPtK19q+WVrNFTrdD0EYqigo0/ek93K
q0Q000+/SvkKSU+vM6cYd52oi90QBPS8W9ejbtyH/TLrQvf72Gr60aaOBr3Azf2dH05wlGMIxuzh
SCqMmrtttOwxNIKT345zgYmj/0bVmreupiH34JrT3bqIiMevPdX1T9OA1AeVQUJnB2BGLTgyESOy
lxnNqac2BIsfOz5AwXg2Kqj95lazmvre62pP35gV+kuZHZTmKWnN+kaLRVQtqaXxiWZ6pLKBnTdD
NLa3hEc/SOsMcxt1KUV5zerym2KqujvLQ6TxQtW5szDGpEOPwhp1+HhDh+Yd3rQx5cpVXBvJjW7O
xfYLgrlvbYTRQRBF9wQO4TqR07hPhrbeMB0wz6sOvPiIgiFwSBR+hmYI8YLLkDFvZZwccS6Lvtum
nu+jdIpXVgDDtaZOfx9PlfmdLAFQkUyHtSHDBoTnWFARlIGCVOuUTYLFgRwOKrQtXL0pZcZmlUK6
0w1gEXUB9lFY2yiKp0uNuswuz8L+Z5AqfWWKoPtWWZp910QmYatZhPue3QgxxxGkr2s23u0YmNpV
XUrxlznwxRfVaO50uw726aRxUDHUtPcg21RtbsCH191vWG/zrfV+Td9JF4DQPdPirAMUHaxps6F6
YhWsFtnWECGj2ctNT+byQMw/SZvDn+5s8ZfZaiCNDQoSKEQ1ebjK0ofA/CvMHvB3AGPoecb3Ro4U
8CtKa0hMtqhf2V4LJilId+xB+ioXxu9CIZxRaZ39GFCAWnWtCYCyt611gxXuY+FEJANtX9FFzjQw
94kOzrSqLsO62Rn5TF1WRK1sNEqPwyudJj+ZmeY/jHKEQVTmWrxwIlR22txE26Rrof1GDqK6raF+
ZTLPtqE3ycc88CdK/pO85mzxv42dN7DjYbj6VRLw7ebq4y11hHnNZVZz7dH5Xo5JIne02I2dZZK1
0cfwkxu3C/Kt5tp9ue4SL/kddmDOUDpwN/HYDCMA6w5Ly96uBYzuYMDxyyIabNs5EMncokOTJkZT
qw08O0LApGg3ZQlLOjIq/ZKPNzhF8dCQPllzUqKy7odHMWsjE03/1ZZZc0eZzQDFD9fbAFf7e3Ai
+dQaNPEaPUeSpwlJwgv2xe/OQIS6rqxI/IxHFAJNlURPhjtNe6sBGAlL2+8gVKeblvP4mogbglVN
zHUgr9YXSWlWC13o/XXgqPHW8v1ZxWFIFfKGDvzP3kUcJFOyeegNG95LI9ofQVSZ18YU9HCdQie6
wuEDYS5NZaexL+sbhV0wnpJ+8sUUaXGDrXO8KiCsySaDFpld+hjcNHiXYmFUTw4Ue5QH03VdReYx
MehmL2q/QjooYi0T5ktEQ7yRTEmmltqy/sTayZvqjnLLAIt4quEsjFDxRzX3n9HfA+hsIYhJ02Sf
hTXFxtZBFansANA1rT2rKMj6KiMwR38L8z+kfHLXAaPQoH1keCpArTlppyfOylPpusnvTsvErW1k
w8HJio46ajIQHgdesRo4PI9p3qiTaJNx13cccXpGy9nJ3ZNhRgzQx+zSrvGzzAm4l2UQj/dDTNro
FDbsvbLFW4PGYPHD4iMWj+SVGraKdiuAVBUVYTC9j1/KcQRqZR4CHiaYKatDMHKMdO9n1t8EQ4kA
s2Pl9zEq/ouido2thM2zoeuX7+zOx6Z3LDUk0jpjPWQ4S5sUJm7sJqeQWNZHfE99NvGezWAJViXD
rLNu/UclK7Epx4A11Nb2mp6uTrHFo51Nc/kqykgibCdZfIyGOYNFIqlL0R0mh6T9DqfjWY35BaJY
NBb5pg5mrZ3MfSQ0sdb8WoA7cItPwMtvUDcM5QjTdXXHBAaOWO9rBGZIkiacSO1B+YP8i1cJq2AF
EABChEQdLoDOmbN5PlkriXCMvjxqiMJYe5IlpErW2ADlx3I7Pn5GxToXbpynwBESNwJpCp229pkO
Z0d6EdvhfF892MOZPjUcZrCfudK+fTaYOV/sBQz1eTAc2ywLJLWNxcMZ9MjrwimxbW0PCH28z2TH
EUb8USHoNdFeAtdSLoPOqw40JnZJ2RSbrFNwB9F4RdRKdZsxMIA70yvDECL2WmxRm9E/9Vz2zgxC
/6RnmCRnNpuTOQXWQrSA0KsRYaYQgggN7quhjO5Hbe9H6k6PYAp1qoLfYanfcVhpizIlJxae+yMn
x1xZQzX+lgA+zE/YtWfE4edZkGxwhD4ogmLc93oppHqV+sFAv8lw2m3ad+kXaVDO7IIKxj/Yr9DS
cGLqjHBZuFAZP17yxjtrHrQsfATwKgJI8NlC9Cphcg4GBztrTNpVVLz9CQUft71DAhIwto4skk/P
hiZBNt4VupneTWFK0UPPbyaaO2TroHncbFKrQMzCOS7tVCOOqpskctDkG/LbKO2Uf2F5It/ICdld
0eBVKzNz2H38LOeMgD8zaWBIJ3kew3XP1pMsSiBWenAIWwjxKiFKdz2CqVKhDTDiD7sSphYuDadD
+jN296U5iC+jXnA8p2ax6ArPNqiPleMPU2RUieIkW318h2eUhecbtHF8p58h8TM5X/CKCMc1Y2tf
Bl14S4butjjGlNo67JsB0ZZC5g8fD3hG5vwzoGnbygZJSAn0jG9SZkJKN7f2hq52TnSdVtMnc/7Z
ADO68MWWmZV0wN1iFlRjGjMPQTcPc+iPH+LdWbMk2QycVEV48HqMSaFg2xrRgQaAA8RZk3QRlMup
sggsj+UZd1n35eMh311K9osxz8glcFWxaJrUPv3dHIvr+NCD+J1RvKgIXPp35S5dBvvy8ZNBz4gF
f97Wi0HPvkXbymXam2rfWvnPqEmKCzVaX9Iy36Wue+cE/l+R8LZpFRwHB+G9uNVuPr6B914mMvQG
Lj8WU31+/hEWWH6i4USMxFsbPswt0o8HeL7C+Y6PgYfASIj9Tj83phipbw2ysBF8CK7lw6yiAX4b
nuIFRAEoHZ9Rdd5bOQ5hhxBIS/PZna2cNmwGLRKKXioxXk1zL/ltDMAQis/e3DsDwdM3TYOF4YIB
OhsIRKwvaOAcxK36TgzNCa4tskMQLVqC+SXZ8yrboCRJN/eTCT3j4sxL5tXAZ+sUQICoPTc4UIiL
nYX3xYMXwLTCK8i2yQPxaJIg4gIUHqLYZ7P7znJBesEmWIIFJNAqeP1dUtWq27a0kFhLv9Re/qQ5
pVh8/Hxvh2DjQoBF0GU12MLO9q+kKzWapNEhaOPpRkSxs/EHR3/6jwcBZQBZZI7E4PScfXZZ3bRT
Xdt7d3p0vJ85uLKPry/mC7xa9YaFu5PANJXJMu3z1WHbaQFSRBxkb/YUo1Jkx3sLFR2FaLBjF8GS
anm0SFXX7ZUn/J2ThMhPDsGENKXZIIOcsGitzFX7xJHR3cd3d86X0RG44e4cQ9o20S3nwevXmDtO
R9ht7xsoI1W4XHuoRBH3eQXCEP61Qmt3m5ziNTRJhOs/iwHFmz2P0QHMCwHOnakBLv/qAHGAPbhe
ZB7Ay2YL10VPkdjrqq8klQeQvNuh9fMVkA3HvLA6w1mYhlOt4xJ/y4+n4U0sOt+HJGkAIY/swbni
hhnUlaBVsTeVQODaVdNV1+nwK/1c07ZDN4B7Scc+/uSceW9luBblVLw+oH6eiy1gx9gFNisDYVAJ
o7hFqMN1P4kBns/Hs+X3/IXCbEA3yDgP8QIrb2ygb4ewtoBcVVV7MVCqvnDBtq18NHjgBKE9lVP/
O7SBnj4mPPcqxFaIkjkKkB2s2DzeD9JIrpuMuqxtw20JpxiFqyijBhD00dIJLXVtxYmnIS/ZQpP5
+O2ce5HMi9TSLQWpywK+R0TzepkIULkh39eB8BhCMl3G24Ko/TpzaWC1+lTedV5sAle2adS0qdwa
9MS+/jf3oGbFfomv7JtN3hDFODatebDsMftZToaEckzfrgfpvc6zmKAym9pfeRj81Y2s1EQzgk/I
bcab/ZBpMJXB4SlgrLyhnmoFVV0ztQ/G6I+nqR7qU6aPwynx0VwzgKpcVDE9njGQFL0diinu5F/E
nk5To4MU3UPWN4vlADyuk3l+k3vOQPXMwudh7FBIbAtzlfTDmowEZT0rNGD6u/7VJ9P4zpfGM5D0
6QJfGz65168yTbJaCzusWpKk2HYGeAk/df1HTzTuGnH/mJoW9ZwF5fJibXmZonsaW9Eui0WybB0v
hqnHbvAwlnYJ9iuGPkWpYVGBJvpPD5/nyf77Ruez90Vsq2ecvpQPD26lAzsEXi6U+e3jyXibfp2N
cbb5DpqlRtwWD7Y/lzUa1PbAQiPPPw39ETwY3EzDQiUnwl658vFJiTMU9m3wcSvWWP4zFwiTjZIi
aOZrw2oUw23RDtSoe7sHwx1/VUG5zWGQrECeopoWafqh8oP469Q2w3/qEfn8kboOhFhyG4LI893M
yAMqK5o6ZLmd3KawfsgL0fpo49hF6rBexCqIjr4WIs/lyV9pIa7U1B1r+TQQ14OXEnjjVZk6AH+A
gcFeHa0+nu7nXPr1VsgJR0QBl4rdlqjl9St1NUt6vc+Yq/LhOx1NFJhrSI8sn5V/vfCSNaYjREqf
8f7fhIe85ZcTM//7i5VUxq05VqZ9iCLUdlu4nZm1hF906JJPNoi3ATZxLpkvuS/ppUst5/VIvul3
IiZDmOs3YpkgqbdSyD4aawiYSCd/GgO+c4BxPpHTmoZLgG2cjWcP2ShFFx952xtjMC80qeiv/fj4
tb2z670axHj9UFGjYg+kw9FOwd8oE+WRUnxywLw7BFkwaxj/GYwGXw+hPHhKWEwfBdrCfvRzwp/9
42d49824RH+WYSAdQDT4egSTZrmrDcNR33sbZFhW/pdwoy7czXBZPHvHfTzc202WI8qewzpOKypr
Z5tsk3UJ0Sb17CR8oEhPCbsWcpOlEzXGcKy2mdFp24+HfOeMfj3m2X5ZhnZic0PHYUgd/aKpe4SZ
C6PRI6R0NXnQW3TvKz9qTkCktKu+jJr7usrhYn98H29fJbeBmaqrz3HVm5zBj8owo0OBOHSYfQtV
2kK4D4zNfzEIa8UgauWZ9LP1YkxNGRmTOGpWTU9A07VTWzTeZ9W5t/uGoh1io7GA4qN4sypDQKeh
D4gGC7QjgMptpsyt6yNxD5Dz4+d59+UhKUl8qLu66Z4vmMLpY1NX4gjufOh4eYl4zGLTXBeFWyK4
7gEik21y32TgUpwOXZoYgPLpk5t493np95PxOcgqnc9qZokw6/QBNJ5TUw+FABXkplj3JXVPobzs
IuowTdWonF/KZORcBNqiasSge5eO4CRCsuC6d1ZBDMrSCIHDfXKD731WBC/KoRXBEXc+S7T/lLA6
cYTeESg86jQ6hqWeNeuIIi0aoFoUnKBGXJZlKZZtDmBiSCrtSqmYQjSsoFuw7OIpcrJo31itvG6M
1PldlROQyE/u1GA7OT/pKHk8s5PZ1t5UlStXE31hHBOZ+M2FnhbWrz7SgYJ7qbGJTEGhwIn7dZTr
1tIjwkEtKUeBPKTf4RqoP398O+8ErkrHk9CwLVy82ZjO0jzoaSMNRPPo66G4E32oP8FSz355taqR
UhSeeV2CwtmltFEXvQNksg3RdA/iql/a5MkLmL2YFHUNqC561vu6kt6mHVyFPZ6IFrZZjNs8cZ2b
mTILU81J9L8qp+0KLO3K6ebjh3l75ilaN7x+4gj7baoYGL2asiE4gcu90KIrLUKKIfwkSn5vDEmy
I5WgcqCfV4rtrpEwi+2j9NzioVJxt0ncENM9VX5WwX1/JD44mgCGS//h9bkUOU0MZDo4VYJS6uAP
l4mLcUAj7z6etHd2ZQFT/p/DzOv1RQiknMGooT+e0trX0WMq061jjvcfj/HZo5wdsYXEhGrsgpPy
kMcKYIEP+t6Ow0/Sgnf2AHIXNmNaZTDy1dmEZY4On4f2eStc0FfQAh1gi5P1xe2UgsXbWc2PttDQ
D/2PH85CbIjjQM0Fg3PVocgQYC2T6OQAI4NimxrmV0NGsI81r4Jc8vFg77wti2zbIoZHIcY+D+uM
TMbjOMWnNHPrk5Aw2kuzTz9Z4+/UfkgD0VVQPBX/O88EtTpyW4VunIYAw4XpVM11ZOUtjPc8+T3S
9j8G4NB3nmp9GGdOvuos07gTTmOsPn7ad9YN8bkOmZbCDj3g+d9frM0WGU5gz/kpHjCB6OydN/6e
SvFJaP7eIGx9kq96dnY9PzpQ+7RMzGJPVkwWhxZtq92DIV9+/CRijrHOtn1CBt1B/IbXZp+XsRI3
M8bSSU/1vuDIlCs09rcutjXeLl0gBQn2SkeTBhmWWW3xMxPHdx6RXR78Md1EZvN81aTA0KLECU9N
gZJCJcpZqi02d9KU0e6T55w/5fPn5GMgSDD4Ft8UzjhhbNF76uhMSEqFoEomvFIsxCmxunLrcFdm
yRG0/30hLUjJOiZ1/m07QS79+D7eCVg4Cyiask3PmIGzvaDsx7q19OAUCBv3mdpeBAA2ll7oiAuv
5nj4eLS33XnCzZfDnW2ioRbl1TTax1kZaBYei2eZUlRo/p3q/nsvUyBj8me3cfSzR4stp6FkEJyG
Smnfc8dDATH2Z03UPLU+ea53dhtqWsoEBgDwQJ3PYm8bXl1b+SmNygH4Ht62TfTXx1NnvPemDEHN
QFhgLvTz0NIYnNiCkXnKuzA/NEFiMpBvbAQQ8Fu/qNNvXWa7oKO1W+HQka2K8osBgDfDfEFDKx9U
KtqJZmFjs2bF67YfkIiiDrqEwQxw3o+xaqlkvAspRkK2jHswWCESmMDWE5QVq1lnA+3Fjx/qvQ1U
4dDM9zYLguvn7yjLCcmnPjkZmpC7aLBKtCec/IcdDAX2FgALV7lvTTsXns+9A0Z7jXaAt0ZoQJf/
xYdAQc8BCcSbfAOdMbUyVIMdnZIi0tZTrMKbQObozZNrL0FrJXcfP/l7b/PlcPOKerFjQ0qypjDK
T60HRRrNf2ckik0sfJvqT9amPWdy5zsNQStcRo6ouY/4eigLwkYKVuuEbAZ6vrChkgumt8eVYySK
pqVXd987gCPQ0nuX9y1Q/4cKXObuY41Qlxq0x04nrNLqYFhGqLnsSi2rgK2CMKt9zFDzCjeyztA7
bGIi6MO2E/pfEJtpF+mY6nBlQzyYTSrL8Dwi6yJ0KzNDMCIuFo1lfIVau4W5Cbcww21LaiVc9g55
18mfpSC8DuCDqL6OEkdsmUzDXewOLuqkRlesrKx1NpqGdKyWFw8AHxvYqclTZBXQyZNgvDfhyq26
XKmTHXQKt8TKWpiZEy3brPBuOpXA8ZtByIu6mKylj76mO2AUA0QRkz5jBwfwBAkAGnYaIZSgza5Z
7Vgbe7/gXqu8pStq4jXf5+Z95MbJL8+X1dLzIDlT7A+eYn5qcBtJuvhCsqa8T17tO9uOPff7OCzJ
499UZPww1kgrslODe0TW/hCAET9epe+VGxnBRYXOMPR3DBv0wgBUiLiGw+e/nK6B3eGPOcN56K8t
MZ4hZ8QILrnAbqjBlPLj4d/5SF6Ofu6xkNWjB+0+P8GPRoI2XxHSqEzbRmX8Zx/6/7pi/3fupf1r
WbGLH4hS/Pj5qw5eSovNf/NHWQyJsT86YvzwD+UwfvqHUJj+n+iCvX61JNJzhZdOtaRlC3rwOVB4
sf+lvjGiruWG2ynK5boe0C7yA1DJJKbJxjdjuf6f/yP+571fUzY25Zk+DKt3fm1UkXPRlOH97JCZ
2pinjj1StF4E7GX+k9azoYw7eO68mLbrP7vpSxmy1ykVyD+dmBUUIFEbqEhqd6/32MwUcd1l+ImO
dKRgMNfenexmZPfURSdQ4frRSCDwzs/0L383MER4jOEhLCnbyIs0q4bVO39QhS0a6sgIID5xZ5VT
sxWag3q1C1/087/2hbtKwyr40iAtBVYJejWUAGxm315iqK0GPoP29PFUvQ7L/kwVyMxZEI4UVJ6X
kY3a6eHZSoxzSwuhtSTGUYey4IXGj88v/V/+hi4L9t8WmYN5Wv7+NcMp8nWGwsxFEbrol4ly59j2
09+//vEDvD5Pnx+AFMi0QDvqYF/VnMG8WLpZV41ToYxwO7YpDn6ThNwBog+18TheV3MzMmzsmvSB
nwJH7++fX+I//6qBZRIHn/zdCBf5/vb8DyGWraGI97u/B3X7FOYXoIxetRcIvGxRtPhaebS+7dxp
MMTSbqF5IKc0X+8/mgeqBIKDh8a8AC9Ep+YshLFisJCJ5VRbraOhUdQxItf5pF1Dx1Ijnfd85i6Y
xqXdIdUFGLTZzM/zL//Mz5i01J/cS8MMvj3/+Tjq0x5BtuO/uoTou/vJoID9PHBfITHij8AQni/T
mN8H12lWKB3bl0ETh0sKx/bpnTuZL+MEMrlAHMxdKJ/jdBYt2oGf/KtGtPv9S0KQUwEsjKxwToU8
NMRgf44lhCr9X/k7u8oZ7sZmiulC0oxk0dmK/7L5vlxqcd9ZXou42NZr570lHox7WILh97hDz0/6
Pq3yxqITPTioWkdesFGe4zYLfzDgy9bSL+5GO4RcXbfOIx2hNljOr+C9yzZ+pl0PKNxt2ywk4kcT
8eGfl+6awbwMoP89pSqKjpQacOzKSj1eIBj4DViSdvtvjCMiWDpWmw67BuWKS23EEHAe0LUK89r2
wnbnwGxMDsrt3WMZS7KQsIl3nCQxbFLVH7UONz4HN2cDuhXMtwarnhLr26YT35/vpnO0EHhhqH9/
fmKvaFwgAoP1+/VTl333S9ltueTjTv7cEaS3be5NSPm/vasa1l/6YGj5YzxixPd8Z271pfe1Zvv5
zVmW9VX/x2w9399UpOjI5toWTZ36mOg48bRFl1+qYus1UAwCgbysHtv6bdRY5ifn1Nmx+7ygiORA
74JBIRk4W1BhbjVhAzxmWzoBChRp1i1rFM+2ToLB4fMamKfq7Ne8UkOuOlyP5Q+rtFDxNuTi+Q88
p/hWJpPcf7yxnGWFz8uenJBEl26bo0vr7DTVKuT1uqattxp9hfJCihbxhX4E/bbSvVzeBHkZ3UQV
Jh96gPM3+i1YN7b2eBzyOG6eD83za5SJph1b23avQiHSDHUSnf8+X62CHIFmVIsnCFrEUaD944oZ
skMg51P3EuIZffZ5Zs4vOxUtnp5+vXlzaXTggMC5prWcrw+5z/mStJq5rjV33FrAtR+00N0NfrJo
8tL/9i/HgdrCdUB8X8Et3vxzvKCKisuiHZBHs7FV9B15o9DE8+sMsZAgkNteh9j/fBNZGBACOcUe
OjPcSDO+L/rxyXYjvFuzr5kZWRtHaPXXEE0As7H+3A9V1Y0pW3drJNNGRvkyQLrvxjBrsfz4ZT8X
9P5OT2mkSFNHvVYBcgW2K89Dp7S180prcYyvmixZ5ZOyd34eTTgEIoWCxWVuHHpZNXvDwHNjcGW6
hCXvr4smsLdj5GdLMeoXla7wm8HEI0tQhKZtRa/dq69K4WOXZeKYbH1DX2Apkdg3fYBkcLBDdD+A
UozXlUwFlcbZdrLfOG2MgXfhTqchLb7C8D+4fWEeXTsF2mGY4yZ16vsiUPFuzBVpe+RBPwpztS/M
/AkX2WTdTUa5VijE6KWNbrcz4ctQymvU/gGrZUW9gVACpWrydAxxG3lAB1KH1opyw9Sjx4qOE+bb
lnll6jawuiDzLqCoca4jjOmnXfwt6N0UNkWOlUyEVbRIqSbPS/PvieyMGmkAhAlYtJ1t1HuAKTac
eeQUjgN81UdCJ4pBiJhuehuqaD4ATidqVt6ln/XWT4moSXhhDpWP5YUZygcoVNUuMRDGgcKEshrS
nQLb5d4hgMsJ4o9pVuKjGjg9atyzEkTbInFil4k42CLVv7++vef3rCOl8uODW7QCnTsYHp/vkgzV
vYLjm95+dpM5HI0rl8b59s2NPs9uAXONxN01H8pSd5H4/PduNMiy8Pi8Cp/nM0baor2Y193znD6v
ubHWjMP/u+vnNYcEx9ZoMp+yw4vVNgQ+fOFM5wTtQq39+ryyXsw1EkPZ4XkNhamcrciRP/jHfJ+t
lBfPEho5XKd/LoznSf/4Mz0z+/rzmSK5Lzg95tj3POpFaVDkYRamW6voKQ5PWVlj7doUwz0Qblw8
XNN7bMweKx4w8u6lnhTxukxS/0hwXgDLrMVtaAH493y73k3NkNwig6MToREBjF2U3KLLV3zLup4Y
oBPwd0XSzK9H+1loKZQ+X4qyWZRGZz7Q8fMOkx85Bysv6hN2gvjAqLJ4DrTPbzRMtfLufzk7ryWp
sa7bPpEi5M1tSmkrs7wBbhQU0FteW948/RlKvqaa7AL+PjdEECWlvLT3WnPOQfoP35G3vZ2jTDdW
JCxUj+e9rUweOntuTuc9xj9Dzp88nHc6q3rn0GuWcvu205OnM2VajvBtzyPUMTetVGD/hGlc3o+j
lYK3+M977eCOPhAjox5laJJU+87eq1LJgj6ySVD+0yEk0RAitBsbkv1+Og6XOdcxCjsVvM4vDgZH
MwWlNAJPaKsFqE3DqQG+nI+ozjLtkfHc6r1r4aUtYYsmefW13vvLw/92UVLPeOnRk29+HKIRO4Ts
MPTZVlhq/UHIzu954I9WyDjDyMPHaK4JmFjusvORO8o0Htx4gIdeLlkORMlt44Z4yN42QS0piRL8
uJ6d2hZXdvQQeiPQzZaXVkK+yqqxo4zAHmyC+OLeLi6gkmxtK0zU385MTUcjiBkZmEtXpk6JXEtw
lzjQ+7yyPODuc+8GKnTbqFVVsogSd582FvTw2rCfDUk+2XICdTAcnwmCPp7PYUM02bVTAGFAnmle
260Cq1r2t8sJtYsyI+nIfagVRfHbeADyOElvk+hpBaTdO5rWCBgZDkLd/De96P+ecbqZtBARPyK1
/nm6ofRDmLqEDO1m3N/Q7c3UbyZLOV/Ctz+KOmbrWNHPC9DbGniT2f+p9HfeFQ1LISplYuNpqVzI
k1wrdbqRMvfOSWvxQYn4noVtQ5DjbH1zUxJgltvqYimS0NPNODP3/dViVTwnfiT5Lr8tK0Jiejkd
YZA04ntp4e13zytMXZ+vFRJW0Zn/vYWLtX7/sr0okSxDIvrWNCKYXJPtddmGdMam4p7n4I28FKe0
jA+cJkJzjLE/T+AuFhirZ+7h9XmZCSVxh9vsD4Xgi/rW9z06m0v4BthIdn++M/JRL4RB5sVu6IU4
0aQdnwgkyh5mpWoOHW3hh1yL4vvzh/7Hsn2Rh1da/CmOvFtnsNWbioc+GImp3pJRuY1sx902FMh8
jNkHbyhT6PBOu8xF7mc3+0Ov/qJqcz4CYkzIySeKkS7IxQ2FBs5D71Xkuzqyxy9EHhbW2kkrhki0
7DWDHEUbSbY3yo85gUtE5uqOPN/4b2tqSjV91CdrPTkE8xBj4fWHJjPiQznXVrmag609aPXBk6FC
B+vvn0smbderpp2895NE63YPpHjeLD9rJsaCX1F78UqeEeE1OmkkP/2qnRa3I0Tv2/OOdmUxvOpq
DhjSM8dVaQ675QK87XA2kE0ym0TvIUPyZ3Xq9qIHG9mPYjhaaQWGMyJdL+J1Q0Zgp/j0xRjk/2Or
EoUVmtX2qLe0ipbNJ2Q4rnVltoPvJ0tLrHvGU4yOf9qR//5A4LCxsVqTTUax6efbTxlsJ+nVVO7q
0lEC2uElbyYKFWRIWHl4Wo763WXa2fOgweZdc3hnwa5k8tVaIpiNanzqbWpXxJ/kN1XHR/OPK9mE
ZnHvmOYhJCpQ6Fm9V5Km4Ebi60zX0gvOv1No2anp6FyKGosucvJq/ftzczml52Whmxh+mJERjInY
6uLcsAtGy0O1y1JbCSYUQ5HU1lOZkpzuOt/f3T8vU/fmq5IM4//HjiyzdjRSNgqRsyP1H3XR3gA5
0KaiJmIK9bwZswE+X7gyKO4To9O2X5brdLFYZVKC6BuK5vhGwZ3+e7HajRgITkh+L5YlgLm6qrKu
P09/3n73bYViICVFIUmjcB7pld245d15K3Mhxz0Rdv557d9fjvfe3XxBYZsznUWgf1EV1cnGt/XI
lbtpiT1OFYraoZMVV54wq8flBLwtYUTGHflXx7p2ZeB5cL3/sKAzKEcYCtCdWXi23fxqtcsIlTln
r/3har73xic+gXwHHVW8Z18cBwGQVQMnTlKmr8OTpjfaqWvG4aDolXswjRRzqNHb5xfOe8tmsp63
ZCMa/n9ZIad7w3AU6sqPrdTSSwMKgdH5i3+xKbJiKEGaxhWvP6+ArGm35oiE5ftGhQNxqhhquX77
kd9f7Au10nmYYhgIBpBS8mFBtf3zw1daKllrXl4y2a/ohJPea7XryClbIE4L1YKmcTrfag5likhJ
QhGEpRsfJ0wiNJUjkl/2JSf/VIRx80rqd/fKGe9pGwyhsRliWzmGZis/LrfN26bA/yyTmbGOmQVY
EFX+j9tTREsVQI1JxPaT3Hs9bxl0jgDOUzl3woravZe3d0TNYYr7xy7g1tkoiRufL/bbfngRTY8E
usrr//ZlGKptmaR28H2H1FgnoCxtKpoWbspSvQq0nDxX4+l8Fhw1Ku5yVYhN60xQFqyqO7iKO5Sr
Ml1ifn6zizL18LnERfX4f9zN2VSfeG2tCQKabiDXQF3WlQ/TpPsSTdSHftl1GdYOuVXth2qS4/NY
kk8c11/JPCy2PUHq129HEhlRtVHJBjqd/xkbfWeY0eF8VMxdD8hqiChejqwAUAlFuHK2FnnDOBZJ
U3PTQlsLPdXvfxxnnDdUVDXG3L0dskDCUGgp0FJnd/ZQjYTiEP08xqN/PnL4C2SfxvEpNflS1cjv
19SCVjpZNBDcJLWYEkAXtuuVAlXAP1+739/477zlYLgsDp3FpYAt+Of7fh5IONcLBVKpUZgbErJD
govowxRWqByX2/ViCZbVA00j6fi8WJKXxOsU6R8Kx++M8ZBfecgx8XKjrLt8Gsnxy+ZJlhTSh6hg
4EKzIgentO7NqrnrWg2ci9G2gpp/aR1hU4nz0KG8WI8kIrKevSl7iGd6Uv/n9SpmQmkLLfpi3ZqI
pRxjEWz6X23YcMX0Wk8uxYMwlA+VTpnqx88ZNEdWJHz2u4yv65wItCjSejnvVywda6U3wp/HKHs+
b6NJ+n5tDri08kovj5F7/O/XnlOM1xhEIeMN1AL/bEqhD+M7RBDpLjeZL+UtV1xjhnrTxaV3vVz7
95YwOkmlXsPWaZdiIDjbnP/wwXrn4mvofFG0e4vBwbz4YFVEks7WQBclrtSe2nWIgquaeHhGJwtP
yTwx+Y8HHaoqg2vez8Trf59Nva3ZSCrlIfWvnaHRa/KcZjqpfSk+n38CRgmUvdqK7v/bz4RTDxZG
tvani5/JphFzIcAk/5d7VBTeQL5iQxQmHJ1MkNBt9R/cqXOPsbjp6tE5MY0uvh9jlNyJlqktDpeA
ULKNDLXDLIbwoHck2iHumo7LxlIh1avWmKej1MizHbqnrg7/MNt6b/SA480ijArDxL+exLlxw753
LbkzI9XeCWooBLCGlJrj5i4XikZ+vJ4pt+c3xc/LZo5Ur2U+vgCrIXnyt8sS+0dIeCtOhTXClpCn
8zpqUpcHs6A3SlyNOOp1Q5BxnYJZzdS7//woMBk5i6M8hMPORaMKsxyfYjBrO5GY3nVIPCM1Ah24
RxDbYXJWM1ws0+da9Ug6eHH1h+UKpdyVLSCv88I50djxqvXM7O6dX64dxVkphBOsSAJMV/2PdUmQ
i6GuUegepLWoPJBpaViyyKTll2rKezoRSH/o6CwP2kVDB9ntdxcisT2X8wCJ+AVjjlvuKjoQ13Fe
PwGv+X6t3/7mFDEFFwJ4g2UBNa9fii77EA5O9Yce+jt7g66UFxVtRdwO5/CIf8xKoNbU1pxHjGPF
SDChJhVmhKSipefx5NufKbI9TXamHR2CcwIjU7wgtRNaSCPkkGXx/3zn6MuEDSelydm6vHMy6h4K
LDLiLu3KfE7jpmmQRKqjD3WqkOcqz8UyRdIy3OlqgiyW5XB38RQJqoH+sJS8lkfpYg07q8yDhn4W
etLfq+kpEBc+k8VB95J5/6v1u4EwFBcwvWSsdPE79Bi3cuGVn38rakhohjC3gyetrzS1VeEwsVNE
GnyrlT/6n5cG9cXNRa2U1rDpeGSeXCoiahh9/Ti29Q5ZsQ6Uzov1AIICnay5MvZNk9w3EA1PqTrQ
P6w7aISDYn9eTs7FqnQbAAeRiG3576zvZJGAQp+LOPjd+nadx71vNs3V+Tc6hYKC3s77SKmU29/+
RqM0tyGq0+C8H8CGwKX3qrfL+y5+/PcPjn1/NWSFcUxtC+yj5pKLit7J0Wv4P3/v5e/v0GWwdHGm
iQohcovPKdl2lzotJHj2UobMd2ZOeW4sjObQ2DONQVedjWehNw6hGeXcHJTqf/PAi1VwCzvr1ps+
fF8tRxW0zx0q6W2RRIy0Jd3WX6xfpUOx6pC+BD9+JLG+zYLoyyly8/X5t2abgTuzIytT45dRtcvA
6MLs8ON3iY+M/TTP/+RjeufbRvqDx8cNNf6/i1GeQmN3BDC2qxSLl/5MoW8WY3MQ7RBvmhTiARJn
8b0Y+rawE0rr5OSfLpaXVht+6ufuUaX+dtKEt1/u1X+vZptVd5XCTPCHzsQAoyhBTwLuyiK7bFOJ
8rGUxfjw0w/9/nZ4p8zEqMoj6BGxFxaOC+XIbJLwB9Q03yltQUc4nRah11g9uuTe7BI7/z6WulgM
Ap67cdWq940eaY4cIkGs6PsrFK32klWNdoCbdNfkHoz4ifnj29rmHH7kg/Hh/AOmJTdmXD4QaXX7
+wO9SJv5PqdHzoZbngmOR/395/GtgOYIXsYud1CScvJ7CMCl0Ick/i8+Vc4TIx5PQTXuDU8YHMNb
rxjQ7EdgdMByW0n1lzS17GFIdPqjNeqMrSJbw4WeEr1aZszVSq12MFBZ9NGqdSvPWDOb7HekRzSP
lNDky3IDvO2EHBE1oezLgAi1bay8qkM5v787ENumDJ6d6zxd7o6bS4Ymad+HJ1uvUrLyI7jyWZIL
340G67EkfA9wCzaBp7ZuULzPTU0lu1CHDiYARDn4b9To7MnTvg3A4g4xqJ9zbfFtT5WsjbVNJL3B
RkwgfNUzwOJKEZHHSvv1MUSrpbPn9fX55P1rb0t3wN0Sp+P6fAZT8l1vzCiZTxe7HRpOcqfR8b49
7/qYuuukyurkX7tf2GSN6lMCgeIfx+DBs1ipQ1o//upAQnw+QBq0ds0NXtw7ShsFDbDUU9/hU6R+
0a/MzHa+LAfJSHeH06D+WpBqnKsP6Vi3x9ZALTIRpHCQXmjseo8ex3LcrQjFLjOyMbDcpvTRO7vw
JECEmj1jn+W6VdPB0Ij611TIlxS06n1EXIY/gwS+zVoToME8kWaFf3yFLbghNR/zMEHnzRq4m7kZ
dcSxbxdYUt0B7Zi/nM/WHCaJT68R6l5Fhk6RQv9b/sGnCNEkpIOhCVe7Gstt487WjQUQbjPaE7HB
9G38ujHdzWTl+g087gM5LZ9d+JI3BE0WwfneSIvx2irMYd9nsKyw8iS7KcpfzjfK75/Qd4oPGHEX
bhVDHIh8F9N8w1ab1iQhgYwkRYHhntlG4FSh8tImWn+zPD5vi1RoJknNzHCZShAw/2XZsFLpc5rm
xyxJFZ9skPbwqw14tX0wLfNQG3W8dlt1CH6snIr+NqLfvDr/gCDmfS2i7E8xc++ckmWuxZeaWCeI
3svf/zHKdZBAu5Oe0p8j7ztotWHezLXSbL1Fk7yckbcldHh8tDrjdkuMuwiimbHtrxYb+/m5GkDU
nxf17OtEeF/OC//nK7qEDzJZQJhN4/OipDCpVVtMhNfvzsLmBlyJr4YuaPkwSs5Vx7clCnguq86d
7+zJeJ1MeVPb6C7ahg4eeQG+iqLuD0P1CxPM8kEg6RFxl8ZU1jaoiP98cvMYgJI6hnRYRrFUXm2D
kYtmy60GcuVT0ep4h0w6gPNNy5QejtTk2l9VnL8PDZTT1CfzTr+d3H4+grfNn8x51Po192/sR6VS
vi6X520bisqQimRwWEKx1LYCIt337UyZyfylHaPq0z83lmAs8pWG8eZ5i0a3fAOSWsz782brVrX2
zVDUH79vNtaSZKc0kpQxu4/Pg433tt1nlPVss0t2NNxXsdvKD//YPtkRFajkOrIiVMhjcT+lJefl
fPBv+5NURrj2gB+uf71TUdaJNtCVlhCj3+0ZlZzcD1uv9yuPAOUpShAXTR/Pu0mQ22ez6ZJg2VXP
SozDmA2eD2ysDyJk6Ru8lF2QbYQa5Z8yXNT4HpzsWqc7RFVNbbZwotqVGdrqZ6HheHw7Iqhq4Sq3
m/6ZINXB+GJVsW9L1LxiANiiNCEM0h8H6YLnppqc2Ce3Cl+spM53Cz/+fBXSMb+lvZhtMkD1q7gr
3DszydapVBXG8FZ1bOJBvtCANVrolmrJMsvZGEidWenFHlo1iL/O+Pr7p05fyhM/D/HNJevTdlSS
TJfI4Z9v7MqcCNRDb0xocyGu5GDIz5mTKUfZjFGzGuJYvHZqVD+2VsVsCNWbgtdPn+8ExIqbZDZp
HTPhu6vLNgWUS/+/pBsXRHbbHOy4RxfjFuNWRcIS4EjIrwb7f9aNtw17NepqbRra1f9p630D4qMt
4vo2jytia0adqCsYKruLrYtJbVZaNIGngl+2bWehrX+1C0pvv4QSbM95N8AMzQdYxum3PMY0uMiP
z+dhTIr5Plqe/rdzYQhjutWR6VwZoTyiVqH+4jafRiM90UG5EQj4Vue9yzw0tmU+Vv75BJUtkXAR
+h3MCn/vZy1xi1SmSTfwF6dq2U8YXTU6j2QvoT7uKDyNK2or3a2qyYD9TS2yt3tIDtsyNk1mZxxV
0zjDui5qVObwjA/LIWRJ415l3JIFQon9+bKaODGRBYB+1GHgrsqiF5tfH5TZJyFU1h5j8HJkURIi
q82b1fno7Djbd6riri6PEA61EMrH80GW4XAK3Wbenu+J39/WF0lAy/vaWdJ/lxK1gT33skCtSeKM
VNctdtYy1M1IsSF+xWwAqDBTXGg41rVSRKjH24gPhtBep4xSyPIavli1zNPk2A1NsivizqSd+fdv
eDJGShu3yQ4RhRIMTfdEqMp3u9bFb1QmKf8Uv9sgrYmHr9rpxZ2FQs1E3NcKVmtnbj4kxND6HRF9
xJ39/cuJzIB00AiDsb3We0bWyxZ+f6q4nosL/u0dgO6aZoluq4RTLgmVhPH+/A5wi3KSsQCX6bQ1
e8qLHPDIMJcjLCAb7ZqP0HwtYc9fqYWhQgsfnhXolTg+TS33LcwWgav0blB2I8MNsD6UhcrnqjWB
CxlmfKKygT/dFvSjMsJiJ9H4NvlWEKgyorAjPDda26NiH/Rjq8qr2IQkNscSZ7G1rVXrtulb+Fj9
FSaAAJ/xPZU+ZI9utI3Cmtqo/tlJk1vyFxGp83bSotvG0uB6hgX8aXFsk96XtrVqRtxR2Ye0O8Ll
WIvkpPCtcMaHSkuOxpic6vkZCfMaMcvTONkb4Xpr1a52rtccau9LY8qDwSxg34n4iiinj5NusP1w
VTfVyo3lxMyP7sN1PXQutFvrEcHis6vIlWabSD7EqdFjODH1vgV/ZCT6um2rTSKy/SCYqjGWR2vO
eSD+MBUvhRWtO6XxJzv3lT7aVPMptxyKuu0KHcsqxmAt5DKo6NdaO+70qmcuQA+m1JFBDo6vR4zq
zDqkwaFBhbJG5pp5tobufOw0po5y9h5N1G6Y8lc9gI8q3c4mcu04EwelLjDAAz+enjKn5NpU4YM1
uqcuJnZNWNLvqgkunCID4kigNA1gf+ZNmp7qkMFPmlHMVfy50K7U5GNZhftKtW+kM2+06oasgqve
rT+OEyw8vGqUaiis9sOzEX7EfbgOSd3v5ukK7GAazD2v3dY6yELCVr4f5BWhBR96++sUhl9dEb66
RbypJ5Tq0JsIUOOekvqBT/M3t/tr1o1D10wrBsRBG4ktpnGo95/DCkBrYq29Ci5rXamHyXCfJWaQ
FX2e7TzUJx35GQ369KBV2n3WtbsuSvUtUZC+XtkArDgfkYk+iyvQtgtbLEUWCBoJ6QpJsplxU+EP
b3NxEJH6aJjavcwdv/bUfTSmm2RSPpHSvCVLxPALkGbQka/tvF4PMNNk2nzVoxoNlxqLvdm1DFGS
9ag2u76ECSxHUMNVxl+Zx5i1shmi2gi0qvFNed3UV4MgzV3xfE8yzUkU8gthmhnWcW6M7VwoKzsi
dngeH+qaIoJK+w09hEpKIGYF78mhYluq5tey/cRtT58yK05e2UCCM91hpUvng2HUH2sZbhvLWRta
ddfL6AojQ9DCAGa2mV+lU62ubYkOradpzuDhKZmrh7iDJiqdUAcPOZ1gQHG/Po81rHjnrtPn56gj
cH/xdjm0yJN233nNg9cUO0w6904RQqGt5zKwQqDurXdrK+ENs5wNL90gNWKAI5F71U3dMer6nbDD
fZnWpIg0WX2Fh2eTGe2JNK8nr3CCsbQeM6s3eIZ46Jd3C4lw9Gq2CdniBiC8gskGDxd0GznsS9UN
9CFf0brfq9hS1C66nzlHskqvstRh7kE6gJtUQ9D3vfyoSG0s955OTh9HjmqdCr4EdVqH8pRF1ke9
sFdOlqwLJCpTIe9jM62mFTbloGKgLmvrhfS0T42SE27T8MiFLjNa7KVofFK6ybb9kGHh86upvBZN
+CVLW+/Jbao13fkNFobPTtEfzbq7r5ryDgG77bSKn/dIAZNWIIkmFRdOxWIMPhbTnPui5U2kdOKm
sRe9nozrba5oj97cXVuIGijX7GZr11VVv+orDz82CnHkZatYRndq+lUrE1/VxmdVyQ5NN95Nbbvh
Lv+Q8LoNKdkJmXyJGc3vSjGHgebMtY+b03qxZkfb9wtgaAvujcOus5tstIqNV7UORdqmalZGboVr
NWuaR9HXaKMtS+g3iaAE7U+NU81+PRftQB+zLV+tKEPmXYZ2jJtWizbdnDiHEPLLk2byOWmHlpzW
0fwCtbdZj5VGjYWATBr6mVC+ujJEutcmWf/Naeb7OS3+UrEZBc3kzOtoZBQ3LWALaQsd1XE3f1bH
WtlbiWoC1yqd6wz541rqZv4Imf2rFzrxyeCB2jWNSp9/oaQ88fRlNrkIkb0nH7g/Va4yd9tMm919
WCTZjeBx3umATyH4FaHyWJVT/GHSK91aXgE2ANpR+cvSG7nGz2mSeZTGE4CoOPMeY2YcN0XWYAIf
zKLkjLUK+LRootg96Ha9gSRjBEknY2xCTt+eyowuCWrusP/sVUaqbvreinwSQD415Wi9TjMbB0Y2
zB/NVsT7JqmUbo36K92O6ewFEc6oO7e2rXU0O9ekjwsQfk6LMsybnI+NPqZfNABxe7yHpHXmmXz2
BNSuyerak114EL6aht48lsey2TZO/+zlWQ7/Fc0R77tROEhB+PbdNAOV+mTMvHo1T3NHjc1rPCPI
4qzcRKoK9W+K00AntRpItVreKlXRHOvecVdWlKuPsZ1OgVqH8QF3SLlXjELdFLnpnmoocj7A+IiT
Upl4T5rlnaMAdImG/oPObcCnN4sOiWF9Tere2oS4XXeIsdJANecXp22JraTS9ND21AytxDF2zYx8
q9NL4mLLOu+v825xcYopt5ik1vWnutJfEZc0d5GRQoXvTdj15qwTsGID3IM7uZ6RgB2zwXghhg+E
mye/diBUDpiA68K3lSELCtI5V7ZGOhRsLXsdNyHI7TIdK06S7cXRpu6SaRNqiHhTN3HFSkTY0Vei
7cG6EbvJ29hzMrQuLpBlar0eGRrUyLZaq7ivYxWn6DWo6NlFhGN+JJhZggv25exC4p0zcezmSiUo
PepPUWTwfZvjrA8EIST7edYmB+y96l6R4QsmIjYxQ/WW+6kfEsobhdsFoAK7xudO1/Y5A0jMSRUW
n9ojoa9MALDN4fxSj5PcjmOsfZsJlnwq51FdjfAYHxV6Oa+REXM4LfPIreZ1YhMytb4ZZyZatI4j
fCl5GzPYsXGbWXbF/52Bd8GQyy3WEHntkEn4Kut43BWRGA8DU4L7hiTJT8IqnLU2htEeldeM18gm
NLK2qDgNUuvvKyy43+yO2JoEU2LQqGO7sQr9pVENHNjE+JNUUI/oipHvqdOVUfTFF2a+VPXLEuMK
H0HnKRyU7sVM6ZoJQGr92pqsIl+6tv1ubPXpi0vocINghy5AOqhVttZ14TCXWooPlZiMm8mCKrCy
cnO8k1k5veRmpu+sYtSD0SES8jY2CoUyUzUqr04ZkqOFFH+dxH3+LCO+iqOaMvhFYaMHZj8z1aSd
Awcg0jGM9EXabqMiTtYhpqidScX0YHlh86hYkUUUKAFXvMVVXd5ahREp/hT1Gjq0nLxWoZKws4ZC
4gAiH6oelkIVegyovXyjdnMXxEIajxYlb7SNhoJzO+6xQhLK3m8FfbivNq33h16x5s+xq1z1iN21
FXlg95WTWmuB+VvW0g28xLTuGshGq9EhfiialdLPMtVhrJ57Vy2SiJUjlsq+NeAaYpxThZ/t/my+
SorDKE0Gi4lREoVlqd0He8jHEx5JG91MdGXVItvl44Kx14x0Y9R8ricAhfhwoELbfdVtHEXv1tWY
GOtpHLtgzHplA0/Z3FcT1Kf1SDnl02ADWPQrJOcPQIuH8ElrpuEudXSyOMwhX3PzS+Dt7fTNYq50
AkRs7qdsolVpO+MWYV9yp0urps7uyIdMt4Y1USXR18ksGBVpc7qhPlftkjQc13MD5E522G7nYeQB
ifRx4s2Fz7HxuxTgOgOGsP9oZrD2OtcSh9zobH8WKSm3oz5Fe2syoG1LfCaJr8xGeyXNOn4s8kKD
M9woBF8zWLipJhvRTNcSBLRmBSvQxdhzBaJM3M0mfVSj7mySjEo+cKAgyP1RrPhRHxxesmMyPU62
4W7DiDmJaxFN4OjyWjF7jYsgBQaiIm7hjzulDQDYYbKyymzpolsd87uyDWXlS6Jy4+3QapSAG8f4
Fqm1AMRtNGpQTFV8Z2uUGrM8qjRoDaUA2+vJvaCm+sFUlR0J3vqrgV5tP+Z9grTLtHqiEAavBr9W
Z8d+mpuvUVhF0SKcE3MAsF3iqhzo4gbCifX1yACI1Iis+CtTOu0aj4P11HsFRZFW68Wxz2jAMQbS
acB4gDODprOlvS4Lu7sTINV3udFne53YidVYxjpg98QkZy1xsO0aPbd0N1/VOUeoNCXNxFGC4iWI
t6Y8ZHxuqN37LsNuf6KkSMeTp5VoiUyswMcX93PJ4DoV0UiujKzmK95S3yLDK7g1JueqKQT5+Elf
fMbUwY3uiECCid2DBfdWplv1x8HquPJWJG8Yaok1+v0JMGUJ2tU0XpN+qF8s1x2ZVrjah7hBZUYe
8Xzki622q4hc1308egxdqYX4dUpBOFRmjMz90AYE1Sq7eJi8RdmJNEFXrgcadsA8DXJtqyQewC/H
80op89Cf4Go/YNTPt4moo9PcJnASeqsv0Dn2xk2aRsa9kQ5QX+VEVWYgxsLqmAkw8Wgeahz/rZ/q
BDuXOfr3QQVoyt1evkRGrQTtUIfP0MibOwWWBcGQpVNu8uXMNE6K215PYH7Edr0byilkHjt/iicv
NvGJG0GfF8m9CQWXqufEvLSgvvSUj9junLRQj+GgHzqRYfIvjU94474UhcwZ01XjVivKntyVCjST
Uqv1PWObv/IZQYIbcseRqZtXfbtQ8F7iZE4/drP4GFGN8XnH1qe5pzqNcO4pVK3y1uCVgIk/n++d
tH1WhjDcNH0W3Rq63Ef95H2ViZi2osrhAevFDAgQjGBXE3vQ6TSja6/NT6oNCtu022odVnl95XrC
2kRECm9EOPh5k9R700EyTDV2OymOjtLUmLRNXs3ipXYVsS+xb1OazjD2FGWyVrWhQqzrZkfPyJfv
u4dHQYArjsJW33cukwWFVz3TRfQORErkH+PCBlQl0LQwu8v3icvsLe4Y04Pd9jbYHZls9RTmixg7
qpVF6ZehBs3aUfIWlf65KBIG7mQVHJrKLeaVqoWur2lxklJGiT1144RhEJuK/ZRMpMCvpFIl0apk
gkIhVHjrolPsU5K1mCrnEqpfrijbOcZzQ1HUOSXumN+MJMN9kUVhbx3EEt3505nM6ibq4vyF8lvP
u3nS1qk3ya+8YKxnmu7UNshZWTfpkJ6E4nmBGu9iswCXrEp1r2eDeo3MqN9GZdnttEoQP5W7cVAp
sjnMuTC+DLGhblqkZL4A+LHyOnd8Ms0JYgMVIt+RCMfx6DNm62NtPRrZvM5auu6DFta078rd4MJS
jNHS+5kGRmklacGrvRvtvKGV67S2OvKtivnG6HtjcWc8a/T2nnm/Vh/Kii+GO1pPWqKl60rqzWe+
V+XKrgrwJLqRPlOJ6T7Xil3eJVVCY6myii0Ad+OqHcImIOiqXhF1Tse41wpvt+gLdqU5yvWEJpVZ
ZTYjJYj64i8gKXFgTLJZJfM26k4DIzpE6ON4UkeqryYBf2hWQoXP/GBfCfJfV53WAxLXSjXgSmW4
MhXC5axWW3mDuzU4nWgskg2RhgDIFPOvyhIgwarrdu4s7sZxCpQpqzfRzIy0Y8p5P6aZ2BUAof28
KKb1mFqqrzV5HNgUcIMky8uTnRIBlqouU2QvTouN1lbVxiMhbMtEbWl0M5CPCZZJ+9OUVfFt4/Zy
byZ81ttBuptWaeA341UoAs8YyhvS2rWbgtHeTnFkv3fTrvOn1uDZrYS4t7R6SUz3Nq3rLslUMzKE
BAchWNRkN6pSWxlNxeUJ52NWxq/qpNrXCPb6u9gccRtXLangeXpyjKTANwC8yYuwvsIG/X+cnUeT
3MaaRX8RIuDNFkChuqq9NxtEk03Cm4RN4NfPQVFikxppnt5owZC4aHUZZH7m3HuZn3bT7epYZaSr
qf1iZItyXjbNqvsAxRYZ7fZIvrheXwjI9lCs2reqG67QwUSIhzDFL6ZrBe1bmFtMnVM7SYOeoRBU
AcicqQ/FLXY0+EJ3NR5DZWvwmtliHAl33iBiEe9V9n87JZdksuDu/TRreo7+IPtaWPN6UUizOmhO
ZXRU+quDOQbImDmhCLfWtPqYKKKiASeKg6a3+c2cN02o6z2ZG/VCSwaw/Z0ajd5BVMJ8M6dC9eeq
VHYxafKPSt/H56lc3ciZFKKwF82m4aFsHfPKvR4944vSjQtB8BlBLF3qfClESwbtmGtnXmqaD8QS
Ln5d2W2osRRgulLlho/bkcPlka9vWALNodYOm2w/Sx4bNOhaMcozeuNmP/dyuCrdtX6s6qHmOmni
cGqN4jijz9319qKyatDtB3uK90sz9wePxPN9403d+8COc6d28qophQyUmq+2NXrtLdYZ3teqXR91
c64vsG+FwCHlM1hdmR29Kraj3OkdMNRMn3HGlNoxNZLm64IGPRgrGsZgLiVTyVaCeRjxgiaymr4q
BB74Y6UkOzKnGNgvU3VUY9Ajxl+tjAaDUAG1kmuIL/E+rSrOG6PIA10xPD8Ze9L30LefYey+fmcf
ZF4osaPtpi7rr7Z9QARkD8hvuCpIjNN8GHHSBIZQ+jOt5cLwFFw9sbhwvjggwDc5kuXRN2JrvuHe
VCKLQfpYpOKKhXFHInT/kma5Ezkd+4fZIuZWXT11782YQEhsO8k1be3pG9scEHekLBMum0v6XLp5
92GJ7zncs29hkHGmx3UXMmmrAoer5zVpBCmphj0eu2k2jyyM3qqhny5WYKDUn+16IKba68/iXHNT
vpyluW+szgxYiTMSS5OG6Z0d3yVzKoI4WcuzDGTxfjQWznA2I5cxetoaOwQTu+Zm4EkqlHUpfFBw
CsTJyV9zoa8M0YaY2VOR7oYxS3lHNeAex/vSkWZ77EgFx3VdsCfAnOV6qSWj1zRXLyzDSy7mpgTV
MYnVRuUkCpVuvEvJOjAIWPem1rmnalYIFbfahspt6YppZ4sGvp7IWyAhLenUhF9KtAzosdOmIoa+
78MGz4SOduOhmWUdNRAlB6cobtysMK5a1eQAXIqSpIIVdVOzFgdMXjAkEG77tFbNwrQmFjLB6gNP
7EAvkyWyh66QMF4Vl4FK8LJfD43pr4g4yXli+pu1iXjjulaiOMeNrq454yUudYE+qE6U1bK4jtkD
7PHz0q4sBaWynq7mjqD2nconwgiuqH1yVlAcq6wnWLIUIdHkOihAfWMui3ZpIoLG765/WlWotabr
9MUv00s96R9VIsICtlm6v8bcEDyB3XRX9DwwnRUb+8xzWcKkKrnnnfB2gv8k6YnlwXmuTJg7UHIF
DWPPvWYnxuUI5vFS287m6UGRjbaGGv8b1nKofWLzzWvbajfjXe6PqmcdNBXbd3iU86Rh9smUOavm
inKTBWC+GPeZGB+dyukflpqq2qv6PrQEghjJePXJWtrvpaMaLxZS+4MrBhmVcdnduXHLhC/lizdT
aX3x0H9ezE5s3c+D0dMbIUNv3YbbrnUCfByYravIvVt3wlPIHZh0WFM7+XOXMnkm7PZysNX2bBZj
RvNVcCvNtXXEiMk4Vybh7mnIptCmLsRpw2XrxLRlR1+IJqF1PKzSqO3XwWZVVCrdpTeXI74Zg/HI
+IGRNIvn8w1yunIQ8l0gE3wwEUm+tLPH97nhJaHnrdtoHWV+PQhcZIuqeNXc2DyvMpmxfcgOzoTd
RwxzGI1NoeFP3Y17pzXcs7qp9BvXUGpGJVOs+10urEgRpb6Li9Haq00Z3+uMdsOm19tbdTAyAv2W
xP7IdHQQvlSc/r3i/SsxuPc1p6tv4jHpLxMOCMpdMubsqRr2gtfGgkdTnLORhLZDrRCngaMREyNh
9fELrTZbcnucgtyZ1IPbJNqTxtwqKtZiQnZnSW/04Zc7VllreojFgJKfITAUAm5redYOEYif3Jmk
1T+j5tPZXMwme3cnfzaaZg7SuZj9xFUT5Dpzf+FmJsgOBB8X7bwS0kClSQDiqnQkMCUFe5jMw1dM
k4iBTW9wuyAH7jqDFcsKf3ETeZlr7RQ1hEqE2kTFUqdut2sIJ015l6fpsCpKd0vtIj6wJOhxD8sk
9nv1Qk/KPmMnUns6L+yZKKS2d9EkxYicWV177G5M3V3vGjTuYae7w1lFLsoZsdX1npzQxqPAkPnN
tGChxOrTbMKiUBX9WA019YrLh3/RuwPSrELQU4SZ16Q3VHo1yxCcuEi91qb6XM9digiZO+yUl2Ts
rqtGXx8UvY0fvE66TGK4jEthpRex5VTloXOQGwbabNlnQqjOx8Io8WLlNP+uJ/qan+PQfi2xdL1d
gdIgNfEkehVGWj+b9rze62ptvWwn/HkhaMB8jaLyNusx4uHdMp+8shq+KuwabydFq+7cLvYirxWU
BHM2fWlJfMEasFPfxl6dwrWaeG26jOfzkZ9zX5B09aRaLbxGrrov7IU9NoAb5jOmeduGXHXseecG
KcWwWnno2UM5+v2mEofCZxInaP+juBn1x5zT6IER8q0qC/0sTg39vi27HkCeiHPfEF5/zviVGaTe
mJdpXwF+zOqA7RShxsIIU3yv8Y1I5GO9uhpcVVMpN7q5/bqjEU8Wlti5mkdzVYjXfpFoSbNi4s92
yLK7uZa8QA03PQP936U1pugQXC+NzxbpyMcm1kt1P1eLd8y7FXhYt8dCXOLwqRo+KvKsv8/bGV1Y
jEZ27+Ca/z2bprS/n/K20CKzwq63ymE0wqkxyns2rkkBzhanWTCwQzawR2SVGaxVbfDheXTaNKbJ
MR5zowv7nq0xl1+KuVS1aIbvkRh07qAHuRduPuxbHCit3eCMvCH90ic0mQjZE/qcVjOjBner2u9Y
ZgSdWvPXeJZnF0oylfdVD9ctM8f9YoxUOZ1hK++D7SyH2FnLeyY5yUtPIjcjzSp58ZTWjEYcud+M
BotApkXuTq/c/EnOif42lhXwQx+reymq6Us/j8NV3Wrd+WjZLDmoiShPuZC8K6bQfAGKzZlm3YhI
d/C2etoreTLzarkYu3G9NRtmbMrQ5ZjJuQ7969i+2vUaX3p5nlw6mCJGm2pg7yjTV0cpacRrB9m2
pnA6W0ve9/6ESf+062ymcAF3Iv9eMLydgtWy5cU4bhi4Oi3NPUHAMg+8pIN1M4yZdq/T2vOSjdHz
QMLCudq7fIE6g/dsZG3w1GRALMRoTq3fZW3HCVf28r3xLPGQz/XwNecIdxhhGsq7omP0YzUGIicO
o80atMF4yS04prGpnB871eiehcd4p9Bq94kWy76atYJj2a3WqOls7aji/EzK7uZN5QleuVsVcj93
I9tdJwFK9so2Gbnzcyj4slx2Ez74DC+4GK54xIYqkHTSRZCPJbYwhgarElqdNzNjZW1o74uxmi/x
QqTpNfC2edWrKTu3YmuMg27KzSdXcMj5sTD42ESO7Arvj+lVGYcU2rLscApUGLeE9PneVVM3hYBh
1MisctIuu6CLY2rDGL26jotcD62yQP1PNNfN2k9THymexi2tSA6ftVQahsfVIneINZb0qNbxemTo
32HouMz7snYVlpQif3Liqt7ZRsol3Ca6xtKGsXGiVunxdL7Z1ox3jQZQIzrPuEzsnncTcRguNGPr
sqetlLEP08JYnvJ2NUd+Kct7SFOFJ87xJIUUdo73uV1XN7ol6R6zcdVmX5UW8atabdZ3dpxYPcY3
roHdpQKhXRqUgGQBdHfGakwRGeucISxm7pV86gK1wrtVR3N8LobMfFwsRzzocTe3+9FNrGNm9c6H
Og/FEpCBmMOsDFjIUY2tyuVc6ZxtA7Mzlray8dbQpDu9NuuOVAFdSMd3Wz0/AOXpA95Zdd75vE7d
OgwWXnUHQMj4LlZTYYeeCUvtFzQi9Jt2g+iBqaeKcRfP3WDaH7Htgd0YtfWayHyqgpn10xsga/ta
sFu8qgsOmcXCzahpS/E9KZbkZa40vGqMtU2+OJq+1Ndz7y5UiWmy7lQ2e3nkJor1OuduHkisX717
m1qn8UW+nVJDS2d65W5OivUCzypallD8BNodg2y0B2VV2Am0uOcwKsn16sJkAzckZh0t3ZC8m6um
S9ypV/N50VrXZBnA6CDfbiJr6O3dikTwqFLZh3Y1OHfWJHlvGmVJw7qJU4ZrHAEqWwJ1r+f1cmmr
bnfYjAHMmyxBAv4unaWSIe8uOSKk1efbUJHPW1blsG/qlIZ2abp2CZltK9Yl1AFOb1R9B1VpASca
RT0OK1OIrQJoiUPTEcF3wJFGZEn+BFDf3IYpSOLr0rI5/LPV4AC3uASrQBUK3ywW7/syb0VoJUp6
1/F8XQtZxJczTuO7IbWmMyXR2HBKGqOgataaJYdOSXvuTE2/hE5NWlRQK26sHAmsKLcRDeI2nbQm
M2CSO+11nXV5WBeCjkmNeV1EpawXrLhXF0O5IssCxsboSjHAxA5rGMWDbDWur3qD0ym7p5D3wT6L
hacEhVF1Ipy7BiTT6q1jwwIo8Q2XMaqutdaDmUxISQBCkigpG+u95KYUvqat4qxN5su2Ktonq1zw
ocuovMijS5THCfeRaB4m77qVjhHisa34wKBMShNot3lddyPhKtEq9IrNV5W/UrrgJeGyxZprpH80
b8v8aKqDfTbVtN0Sd4wQL29M/5TalWZgGrghUOUqOPlMaUrpiTpnN+QeO+i0dXVkaU5J0VCy4DzP
UEFd196qhXU9E/WxrtN8aymGuI274ZpfhDeYuojvtRw5seR8xpIEZgvS8qi3Ni/cSo2YclywX5Cl
4IyuGPhApHCp3Y40xBP7CNmr5+bIox1Woz6p4Rpvz1hey75gbCzLq1oVizjkMBN9YNEF3ypeC1+B
bsY62RR8oo8LExcKmwa27Qf/mKs8pQFuThgewnfUnxBk2osRLM6M/gUI2dnTfOEOaG99OyEdZVXZ
D5kV16+XNgysnf2GRI5tcx4vw7ffqUhqQl/J0m//Hozs0/o6t6zwTzYyrZsLRrXhr3xkVk2Hqv12
QiRJNCN7ybyEkhyxRBzMnWMx3kDfGQeazWN/VlPznZhJYV6pxtWqvP4OTo7VvsUCEXaygZX2HhnX
llhid5HF51PLGzDBnkQfvfxqOGfz+FFU3zaoMp4NeJ1ruMpSYTda7/pqx+2bMjGjWDOHcCMsiS8K
nfZhgyxd9TWuw9xr7mlyWcMxBfgDtaxNEejJchj6V2GX138Sl527Irfjq/UP1GXcgJHpRfT/JC/p
r6IEdkuPmTx769VkFQfWHoffAMxZw56yCE8MZokZV0iHEGwMZlHm93Suh3+JYSak9visJvAMcC/N
jg62LgmF7Um/AMfU4vSL29t3/47IxGbLN3EpEp9UZmG+Uk9Hv4KZczXcDFlkUskqlJXJepunxR2U
pq7Vfs0w+k9Sc2K9NpO3sIgLVmiqGW3SvbHlJvpJbXrdy6qApP8ANytQyaRF7rGwhvwBcA69PBpT
flWhfctUTJ4pvv8vlLOz/NVlagXHadf9+Upi0p8op7VANtnm9W80J4uGINYN/0+i0y7ziFEvKB3t
66Lwof33dGfjeFQGdVjCKo5dD13bhnZcHBxKuXTzE/y/SE9adhwIjX0FijjhsOznjgjUqcZk+z9S
nxPCrdOAa+k1kNq/oz/bVbB2BOP+gwCdt/G68vArBFpYrzXzP8B3sAd6+BEzXw1hpmIs/gSR8Rck
tMXZJ++vflKheqvfptN4aOghtcY4YGUe9BZLMADRLn73WOBsjCguNoE1QLrCiZaKzVBivdhQUeah
kdBbtjKt8FPmZVKrMLfRXpI4u/pJja6a2JOKEE0dErxhfh3ib13hBJ8MKdQSTq+qb1oFU4fk7leW
NMvlfsngzH5lSW2NbGNzNfdZPZMhwhymDdo/sNK6uKq446jqVuOWINF/gZd2/S5h+EwWVlU1wQaa
IrPwh+RJZnTVgDrLwjWhqk9jeVi8+3joaLB3KduljT9dsu/L2EB3E9+GFUtySBNcvof+HePcc9rT
m8zquNV+51FbKOXMOt+QVCZe02iFNXstF7oAImaDUye4pvTbJ55q9a0K9Wh550wYYetEQd6bP4+J
ufsVV9XiSbyItoUP+Vtm1VHG6wU10y1aQPoXVjSlz15z1xnm3l6Xx9Q7YLJbH0aUv+exvN0A1mSM
v8jJ3v1kWDU5f52q5q4k90VBxmavFWjICFALzhrXwQQROHE7dtqNDBV2eKtzZKf29Be6NTZxJrNw
CU7ZWNiKcRg1Ue5tp/1mG2WYLvjx/i3wygJhm9yP7Gk26lWjIijMjxP4ajLjQIW1wa8b8RAj1QWA
dUfRIeYJTgxs11yuOLOzYxfycqoeiQhgO90yhfjJw5pAxXoSJOzNZiM/uLwHv6KxY/49bvalWu9y
/btqZNHfMbIsLLVA01M6WHy8qO3ZQVzWZWWF6ny2UbNUPg+4rnqHEzmbTysysWWw/Zmm0Jd8sHvN
yZgOJVnKWoQBJOLBL4XOpZ1bC49eI92XE1SrCLH5GZtpoBctvN8wrW8/ENspU5UkMDwsUNI5WV+y
LcJaSKM5TE4jzubY0rEBtaerE3o7ON4MZk9SB5ZQLFZIInEWSw9t0cfR3NPFtyqjdUNHCifyx6VR
Eb/+SeWyNlQf28bs7mfSjgNdJY/ARE7H4lGfgFiy5CrBN2XnGm32IFy9v1s1hHG/Ebui9m4WJETB
Ru32sqSt99vkEbryJV6yL3Camo+nQBVW5F5jn0O8NmvUjxPZK5o2DwwlMa8WLXOYcNsatbn9IJvm
e1LXH5601bN/Qn0bNwWzj/Pm/K+4LxrFB8gEO4gXrMAbZZW7zI2bpzWV1M5GDG2YNHd6onFZjJO6
yxKvOqYubRnzLQN3LGoaS/NYlqxT5oME43DI8o35IIL7GjebPVmN457VT7e3tbJg4V6/nfBhWU8O
UoP+LUnhMyGNMp9GlnkUWnPqKmYI7mhQgOZ2G0lF0/YnvrgqkmbvUUgzESyaC4ugIALd3DLdS4wL
rlu9qu9FI5+YZT1qtsQJAQoEbt8g8qdq2V4MNBbVpqWEdxqDgSNWrgkjNLbzrAg54pwZZDdfHCMi
pbZBnDkWL4bidNcnZtnV5g8waP3ObLLumKc84D0xEbuiA+9cu84g0nnra9UchsRmVUbK37y3q+Yb
Q8AxUkvLvMyHOQ8tHeI6nmv1UKnMA4axab/AzIpgKLikV57o4HfwuTD69shOAoe9bRyXsS8IbeCN
I2H1MaE/PTKTnAF2A2nMAQDbe4KirTbZ8X9Rg9/BaA+VMGVMPX2YbJnvXHu+pIcxd+ZSpveQMgpz
+HhpQq2wxugTmNYFUJjTj3cnaHpsRsZbUsYhjK21y/tmvfxBT0M8v7hz+l6Z8f1fIeqySewLS0zr
UVsXg+fcri6YGYEJ6paymzusaEs7uTkB1qLM8Z3o4upCpFT4yfTmWAYHcoqK0jftSZ5hkowGlhf9
hsmx7iNyZFurfFRwmfBgf3LYschvTEV+s7v5Dr5CRIutvwzZku7cttDxR6ivTmw2Q8SUyAClCCeR
3hrFgs2Ru6BLkpSyiDX68xOpTVLcEqbM+Rmrgmv3YzLuxoXH0luHj3HUBeyhtd4Vrgslrz+rzfDN
Iwhy/zcwd144Z0Mx6H4zQLptVPeoWXVQj5gPStP6oPtH62Z9UXQERyfKu1DvTUno6In0bq12j7wX
dcvvuLdwm+V8jSc3yDrFADvVbz1KKD9PRXfJBuEGUBD2vGebhUkJWR2qke5mR6fs+BMJHz1OlQoN
bFfyFnnFEke1qeN2r6Dd+QTEO40cFK1RngtJGFHRx6zyfiXF8Y0HhlK8119ocYb5jJKVx09gXFGH
/GlSO1Qo+khkEpuEKMMw427GYUoJR9gepMfutTo46k4MZyeSXCQ93z8sUx9+0OSlkcxfCNE0e/8H
Um7mqOzSePXQpOn2DimUvZVR+rPp4mBklJaxwxKMkeyGmzcLajY2keE8xqzZx55Ql7ieSf2cDJzg
sPipnNXA8R4EnUnJV8vzbj8pdDWzvs2OMdIrQqInyAUo2AfQCRs/FJWzK8K2utqPirDCv8LppnRj
SFN+kU9C3Wad4XeJ2dyW61DcNXp2cULVPXfNwrZw6Zz1eriG85Z+KoW6w6Du4Qe8rjMtjUSdJ8cN
Xqclz1iN11pIzNt2tWi3KTO8u9nD6/eEshNc6QSMeXGeIGcI0JIPeURhdtWllIUxJf/zCWyfxXwx
wIsG8U+4HaIjvxks4ZzHhYhDPTNyEnpj5rL92p9/4u6tQ1KZwWR66PXQSeLzE/Vuxdlz4vJrJPpo
BePAvfrJwK+9UV2n1jh/I2S2/dIzI/pE4J0ugXvBcXYOZ1ZMPzj4oVtvrL778jsKX3pl/uxW+Pta
ZZJcg1Pqdz/AeLnSC2YSmP8ExzMH4o2Ch9ifCHkKCiXo3CV+rmLNOftE5W146nBsEa/94OUFmXs7
znR3CkbopLDAFpgvHUf5VolEk5IlvlIMMtRUg4cwx/LOIR70bNlMyaQSn8X2+nXNV7BFyRj7mocb
nRrGu7fF4q3+Ci4Qnjh7xrtHZoRG0Eiz2Cmz44Un6N6SpNCRBEYWnBxr+H8K+nidSeNSWM0In7iH
5KhjB3/RN+20i0clfiW/W/6K5Ftr5+Pjyjpl4/JVNdf3MvUeT2y+5AcwXUEpCKcgUcf2T7rDVKzL
TXdfMg6+c8rOQAtLWiWGYuPlH9R+/tBsS4C/kPsmW0yMB5L5EMOf7DQ2Rtcc/ErI7qblHNLbm7XQ
OXaodwlZFo24xH6YScQG9UvcPA9M0Fst6MleYayKd/cvdL+6LGh4B1f5+gPsHzSUORKP9sDx0iGj
mJGA2qCjkYpI8nCC/bMqe/HcSUSJN+fR6nTvtgL5b/JiWehoDLTrxOQJwvwySbAO0FxwaCb2cPe2
1VyZGiHvS9l82yQBjloe1QbH4q5dy0OVgQXbyoj6BmTq3K3aqwwjk7QzknABMdjXOKD6NRvniDQE
/Z11QrybU6W7agvFeHdXbbrxugEIbNAomVloX3dpoQXLYvMj1/n5JB/g6jx27hxHRSZy7kf1DxkB
qnjNZ1dz2KQEYk3TnZYsdXSSEniGvDWd5a3T+Ou8FhhPs9UGJvhTUlC1yXCBi5cbfEoKiEKHgugm
fIdPuoKYIi+wda241kmX2TP/PBPloB2SAR8KjCjbUE9t6jtKqNR3ezXrdoMxeWgyNvlBruzsNM98
pFrVRTIkX5deeR16y3rflAgxwOJAg3cH2WkEn2oEo8vLfZpmCPU2SUI9SlZfXj4d2CLGwac4ocIH
HCEEol3p8Uy2M/4VIq7j419kCkbfsdJfbXHzQ6rQrwlqqkIlwcpdclSiiCr+WbiA3SBKPZrnj5N4
oWoy9Wnt8D/V5xk82NKnLPyrisG2FMIkxub1pGRIqzm5Ys2m++roIItSwEIXcnJSB0WGiPW3CaLs
JHHACl5709MG9WBsY3fgemVk56QB/NQ7jHHL9SNlt1vNOjkULRGrs2iM838UPpSJ0WAf0bhHNrn2
hWdP7quMsxWPJn25OMkgMqJeZj7vBUSN8/y2KJX85u/1EBj+LBdjno3mjnDZhmHw30ghECpTTDik
RFlW0cCbaEsElP9tE0bEDio1v2OpzasaabLcVX+fa8YAnodnMLxGStttSETUM03aSSyhi2UM6A+c
6x+KiTFO+l3cJsaFYZYl10bv+HLF+N73Mif+vpSlfPrUUMSI8S4h0Qgc2oQUGVkNvsqbEuak9QJV
pffLoNSUE5uswkzq9CuhM88nZYU2xuoVyw/jKgcDPtpeLj5yBgbMTGQDgmQpKOAddBYnxYWdb7L+
ptADfZNd0MyB11b1d71F437SXxRU9b4p0iY4iTCszWIzUfMlzPri7qTGwNA3uS9UVUS/KzIosqdd
VoH0/aLI4HWvHOZivvyhyDCTHu2HtF9rhzwgqDxrx8X5Q5rhVuMEHs8qsuc7GCae8aEAT4apK5zQ
cdF2L9uEzklHDv1a7aJhk2uUNr9hiZhlp3uOEcg+ISjL+5pwkUV172TBp4CjK3COgBRk2IqKIyYm
hpWK51yps2xpJMHEFeE8jWklHhMl3nvsDX0Cf5JIa7U1cAtBZSTnl6XpkyiP2XDzutgpoldkKmWq
7FGn9Mq1BXoWlwmDObfZxUnzkWc6sgCTeWGusNZW7WS6PQk/ZMUWaZh51CpTu1InHAU6vT47qUB0
bXEjSNHtCkK6VwvA9ZMUpJduFQHWwnKc9CC9ta6+4yTq0Z5BOEE1AI115I//qAwxXH28LwzhRHll
ldz+3fdPmQje7laQZuMQnLQiCuuzbCP0J/oqP+uQtxlIRwhBof6Oia4/6wzmZEUyjqD7a/N94fSZ
jS3ULrZucNVIdsQ02gEZVuj8J1r5utTGyBboPQptwjOPB3tTlxi17U3s6iHWf0pMMjmNO31kCY9L
ZXeTcRAe/kutSRkP6yW+8O7OXTfcXpETApfp+5gY892imu+/q06wNrUCrVPmCEFrd6ka+gVN+Jde
Q/f3U37i9kZ+383brlegvCi05Eg+KbXK5LzNiskUYOWCSfBR1dwi/VIl5rAzYtcJP3UoVa4jL67Q
IZ50KFgHpYQypORWzarOIMq8iafNbSN1Hs2JCdiA4VjTC4s+yd7brYb7zqj4J4UK6JgVVBZ+Gnz8
7EPTuyKu4XSNGaNUB1TxpFkxVs07S5ROA5CzWVUn3QNWO4+a9C4Rm1EqqpIPaSzfSYdtmD7VDwpH
B9tFzi3JeLHNmqPnjOwgnJe+0wDi0LbYzvqRVzb+GG0K26t6faihOkKFWYiQTIqt2ZlINMYkLFAW
8xZxPKvoTfKiMCML3Im1oxznfH/SvfDQLJi3iEss0n/Vvgg3o5FoMFVcVIuBlIZdklCri99VMNqQ
IvqzgYwUzo/jPAzN40kOY8lYMBkRy01fYzoZIw2/IQhzOeDRVjzLhQDMk0IGj3hvs6VNn/RCxcdC
1V4Mb9R3jtay3G00L6h6C+a7He//UTZj9khW5LKiLN20M9UmjpIKZ6Jp5SkoseHslsGi/9Gp0xdT
qXwXDzefPKQl6gnB2DQ1hlu4cKJx55+ENYS91lHeymKvxLJC8OriU1Hl6xE35BYPiEzwaOpNoEm3
wGbQ7GE4infFs2+Uxnta3Nk6Y4Nfh42qaJybeO3h9b3uKzbPjM9prfhGYdInt8FZ48z7QksfFs1E
79aU743sNFJDccCuldbdCdw9d6Zufvs7aY7bJ7fTVD59qnPq1HjLMJEI2WdRtq6yvC0wFyAD8z+q
c4a0qyKlYPGBgtOINolOQ77c3hvFt3gsbETDv2p1UqONYdS9N+K2NFoZY2Wiy8b9JNpJSq2NWAd2
UTVvH+BQsArd5DsLvFZQJwP6WYgegKXtkV7UJDqpeTierj2pKFxTasihekGx84eyR/a4Qoqpz8Im
10FOTWd8THEfOWI2Y9//ovix+TjquHTf49q5pB66k8gJntNZe/5N/NMNzDbo/G086Vft+S/yHyUd
xbEFIv+UAAFRwNjk052tprdrkTwQ7kSSSrz6/1sNRNWfQ7Iw2jJaVvY8Cd/Hxbir55S4UT5LHojX
eXQuWCpFLgskRi9MhIu17fwOB2xrKpgTGqtNJCtioZHMPW7p1NxZnjPsEHWjuN/EQuqQdYfFwrSA
+MHNbmBI9kxBhvctqnr3KR1SUQ7sLGRnG6W2A29zvgrJ1ToMOSdMYndbcCeVOqlVeBfJjq4GVZFj
T/Y5Fo3c+j9VRWNZek8kjdhMrVJG+Gpl/tAY9X1Gt8I/ZyehkZF2eqhaxkj4oIl6m/pNn5IP2zFZ
A2CyFLgZCBqh88rWj52XdTn42oCs5SRCkq2o9hUCyqjbyolS6UlH2JRIpx9Ux9Psb1KkcnbWQyXU
ByLCGGQ6L2mLU3zXt8/Vml9NNVX1pKwf/1uipIwIotYZtSfk5TWo7WPTsFU8kSE5BzpbHcijJBvV
yC2de2aHCdgugt1J67EMlfKQQ+Lc1QKpiJIuj7Yds+4B7uT4GK3rTdcEuh4D7Ej0a5u4KbXqq2Ga
3oh8aP1N3aT3ZKcw5sMKZpM4eW5/rBz320nlxJH0qjaULrW1gLT8VDqVukOROmjvXVljmKbaKw9p
gy94vyKwszfpXGV9hXvFPv5vRFCiFddKM0HcmO3T5Ma4M9vrM+uNH6qoBWFgRMWjM9hFGjVMSvyd
5XpyRnMQeLa47024fLM1iCcm3QIjAekd3NZ0zpSMSry1S9aDiX236Onz0nOtYnWCUqOxP6SlKkFP
5hankEjem0G+yOWhQmMSEdtb3LVtZu9xDav3jW2o+08xleW0xf8Qd17LbWNpF30iVCGHWxIMIpWt
6BuULNnI+SA+/b8A26IkS267e6r+y56ZmrYlEjjn+/Za2+X+KHAY/iSqiB21y5Z8OCso2V6nxKY4
Nua3Lac4t9Yr3p4TURWYEgKKTFJuWvqEToHWHIQZdbWYiaqe0gJzDE+brkrBQviBpc44fPYGK3Nj
bjBHaZ5S2BxJ5iqJwZ/lMT2PRQGxMlFXKcXc254n0IIrF7nrZ/aKFIi8VknDQzIAYCVkmbeDD/3a
DZ6+0gZcA4CvDSxv3q9ZwTubZwoLZmn6UINEeXnk8+6FzPpbHsuLsQ2gjKyJfBCOmsksrxOIR8bm
OK+i5iYBXu0XZptcg4XczaiWVI63odb71zOulVbIkCCNnEnM0ESfkmYYXR9f/wI8716o1ejOAFcB
YQ9aV8jrA7xVdepZ0ozZlzf8FktWkB5qpVCC218+5LfUumd2M3KkIhAshZr4pMj5F0RFyqXDT/gm
YNmz/T3GxRaP8RBex3XYdByQTSQlrNZQQqqEQJow/MQ/nONBpXOk1LGqFY256X1ibdYHiBcrGfIx
5PK5lyr1VydP+bJY1bDJB1tjjtWJ47Qy4qVqCefSQDq29pJRWbG8T7Yxm6KVHo72FVGxggTyrxSY
oETZ7XVcJkHf06o06DdJP3zhlx8vrRqUs/Kt6GycGljb1DCpe/Dsjc0bZHeAwyRP1tY6sznO6sGn
NlSHtc6l1X0DibH7Z+8hnE1vVXdBHR+zWwjO2SXsNbXjuYOpaiwcZM+2ohwVgA3HNXIG1mMTLzhk
/LUJfOI96bNbo0bx41TMubW2Ogq7nPRN3SBCGkOcaSLWLtpa5K7gir9gqnovaPxYK2q3OpBmAWI3
mc0mQ1LZ2Vpafi2UqN4IOeV3IafdSq+5duTy4I7gA0t0QDuSV5fAX6XrKVG8olcJAiIs6o2Ss5On
kegxiPtsORNpYcNmGLBf/dQYqnRTj9olSnj/Qo4kilqrWHy2yjo5Z/U6HGkFlpNFy/7nstEKmJd3
2bVRFywS67YqHrwhUW5HWi4IgTlKdmXxbzs3fa/f5nIVoWfRKt69nmQeR7Fc7r5zbUJT6i8aU6Ev
z2ybSh/iVvQc3buuD1btlGMWOfu6IRltftPEMmGNPfD9UNvCpaRby2+1O7tnppbHLS/NGF99UClE
4SK7qrk8pANvk7HayjIJjzIirzDTb7kVsNzVQ/Oulwg7FkU97rqcNmLWO+06HJTzPyDh9KCrcZgy
7eUJs9Ky2AOTUZJVGhOpkFtz6XjjA6MpfpZ+94KPi3ouAKkoiumiwCtfKdNFUfVfgtRmLiJr01A7
32oJnxVJGQk7denJRM1xefCW7P7IW0jMTeQKASs33ujoGaIz+34kqyDTLkfbBJui9OYXoo5cK/f9
RvbEhakO+SKRuZhEocknJs1pt58oO+oBwqWko9qK5O5OAzCb0IIfuB1X384Fd+r2Wcf1Uaec7cgI
rctBDHff0TvdrtxOlCeYTsWauRV5V9XbpwTRmU/nX9tmDLZM3mNGaxpUaUo2hm1+sGvALBYR+a6d
lHPTiETz2FmSuXzG9PxScGdEzEQd3UQVdQhvWsLkr6A9oUe3IO+wOPa0gUfaRa7rO7mHhuEuHfWH
0OIc6+GjWNASfJnV3cWB5AukNHU74KMjO3XczghPE+QhW6m12epSBXBUNkn3luvrkyjfgierx7EC
fJilvVhUrI5XRuy0PCfIOvkZZo13OD8i2/EOUmVY01fNrk2BUBwzQ3eVdLhP7FA5iqIyW2Cnb1gI
/0QAuzr4lBohojLU8qsZA5TowFknA7CeFX7pLaVft7Jx2Ub8ttR0+BrFWMPUoXHpPJ3Ulz/RQN9Q
ounjAsaOaTouUyYlIfqPeHzAfVQtQRr2jUaFEYMBMbVA+UuB1XPhjcgZexVby0QP9pIgw9Qg74Bv
LYlppcG6i0nq0dlbn3gS39AYD8kiasJvocaoYEILjZFTkDIAzPgezY8zZIidrz7OfLV6sltIyDQJ
0Rl7Cd+QNCNokTF8mLnDfFUr3Z2VFwuzTrpdoHcsspOERfHAiKeQ4M6fEcShzz4bkGC9qcYuZsh9
6Zkme2BUFYVmesf2xCQiesGZmNdf86pjsDAWBClz8susbS69hBzEG1LRICGx5NeWYn/tuHNo3kWW
DsOxgTn8zFFNDNVlgtaEIpst1r76VLDoWuZmZ6zrkJHTRDLy2myP+qoNllaTOagiwsBtsqjczEwj
1bwsbCzW0oWixqs2GbjuNVpNzoUZeWoo69KnZkPYjkp6OyW7RSOFkjTKU9xWjCgly1ziskAZ306S
N5s/ahc7V33tEaDtx+OZfxx4TZ2VefbQeV3PYGqSN8RcUmLKLcGUe4n9e+DLjzMRmRjWlafAy85U
5CATgOx957wMgxsrSHV+qXQZKrWzTwVFWnoa8DfMcY9pY7niphxtcS+A0b/mJTWHeVrRe2vGMldl
aOab0SE7EqtCuIloe0ZvPhuVRs6pJ4rlI51r0wPIkvQp6nXLzQWGKOZ14hx2wWfP2F68wCpZ4+99
o4ndPMnMVZCY8VaOveSyD1hmzaAlleLEH1FYHDd6eZJK5XmiZjlUbi0WpB2/xfnwFT8/53ZBk4MI
IokzbtS5lqY+liayLx2SYyWnnkqL5NidMUSi4MUU0/coVveitdK9KbLPOr9bIGe3dnJxxJGIG6oS
PaYS45IDp2kZ0niOVjD7VNTPrGaaRum2Z/nH3S/Q9kVGCAAZEhKjd8hNn5jwaoza5MSKW07ybNSO
FNyHbsSIei1KL65ohbJadyY6I9Uv7ksIeEJL8XDlDG305Re+09AKKuOlMr21+pC8QNiW37qwY5Vn
O2m5GT7mPNnXGVfesl0zyveP03GUT8uijW71qLee8rbGfG+E/qquMsbnkh1G2/fITw5RqJHqprgS
lSYeM0OTWeQCgvLByVbcPS8VTUcPcYBBvcAfPkFYm99h0CjwyBGPZf3wIRAa6O2j3Knd/gCFpp5f
XiHgE8tcGM7px2Qoa8irLObomDhx+W0SNe9VMjKuNaFLDaO8PV9uqVwCBpDDGdpJHurbwWXjKbzu
ylB+TAbGrX9HjZK+a85TQkJ/Ro42cqxAvk+Njwd8NElgtrAceDwAnhHSluKUr5ZUq+eMnknJoPqc
IJ4DTJrQTXLZY+E4fQ8oFe0UpJ4ByBFm0/UsKV2rqtMvZ76UXQMDZU6pXEFeUKbRtPQe1E7zdp0f
mk8gUvyzzxR4OwrQ7eUMnTLXmeBcphf4VSBPsx7pzQqvim0ia9JqzBtNeum1cXpVB05x/5ZG5U/g
30mBgy0JDZHx6TuXavkdIqYyBAd9C6eKLlM9tzN1CRIfCd91waBnn45xtG2FD/7dD97XmVe1C4qi
y6Trrt8wq45TNtLSEra1eQ9c5UW57GxZeuBmXdwPAVjnC3i16kfBNKjX3JlgVbtRB5YJkuO/wlg9
20B6miX3M8rKERF9HmO3dZA62c6sZOlI1lqa5oKOvHcuNl42iMcZbFWGHlsSWL5tjtpNJCDeMw9P
dJvbvHh+Q7ki8ALUhPw5H+KivNIxONPJ2TtnrKb/CXBt+dUe66FeuTPlmlcAvEYGk/sR6Vo5Exzm
Rbogjj+RroUYHnQv5vPgP9OuxKsg7WDMza2YyF/5De6aaiK8HKpGOi8alT+iN8qbN8RrPI4+gcNM
unuPeg2CILnoOOxyKuqc4JKfonP2If7KK8R6yqDv1jTwKbuSql5sHHEAfjzhrzOhTNMQAPEL8rUp
2vpLlBjj9rfgK98a2SOQC0a8RKZOfOQ7+aoXhnXrydDEWSJ9UqK0BTqmD2TxFoHteAieWGVAhnnC
YCuOvZeOlBb3rSEZn/JeLW5nEjZQ5ISMqAYk9x2HlceKmtMQ0lesZh42HAySxKLyT2YeVgInLFEc
ShX67Tc8LBQgYcbI1Iloq9BPzN0L9pITH9uYAKZ9Qa+KnOluK8LxyAp0yQ1RCR3/Aygri9Q7EZJO
hiApHe614xDyNsulhv2Hl4R3pDXVi9Chguk3oKxtG/0x1Qlbx07Sr2GrnJDDol7SYyrMgQle8lQo
/tH7zCxOve56fruNEJSojwFBnYC9VmaCaMz0bDEAumsD/+0bhDYsq/GYnJRg+P/M0SJw6lJXTVqx
HYo42IXiNyytyT5h3SDEW8ZU8lBrXlf6Ta57LGvI1Ph3hFqnT1nPoHpRV4V9KuSovPEzg2xCqhlQ
vJbGp3nmawURu/vOzm1AdXnTZL21TX2KFiKW/esZtlV5yZ87mSO7b4DbRiJWvBhG4FqgyN9Qt82g
+sfDANzzAr0dYpLPNQB/yfUWRp/3w/AKwp3LThqzpsNN9nOVs1eLgkKP6nATxkNz/h3HJXcPCjzG
mrhs0rE8KqQBht1+xnOn4kD2UZ2nIBwqjd13PJdMH+/B+WVSMQx0s3Jqe37F5treF6KC3fWM5n6v
09YMcZbVzib1Wq7tg8T4ccT6v0KbFB0L3VGWctQjiKkai9QiTvBxcYB0y6o0+qOxygLyvdwlQJM0
KHi9GXLM4Brb1dDuw+40y5Tgsp+cFW1k8ip5H9+N5ZC1rxbH6r1UBeklPPE/g7xsvcqnDH1mSFfD
uzSv5E94r1Yw01n8a6aXi6z1WZhKM5KY/3uwV8kIybHCThGbmB6QwFvGV7VY6y+U3vwy4H9eYwbw
Tg6s7yCKySKSmuLiPeC3jSLWJ3wJ/CUUszjWOK3uBpL0fRrLPrdcwICZ/DVsh/NK1TrnrD3FTgsU
nPKs35/qiiNBCTeAwyty4q0Vxc6pAjjLUCvIvCN2DbQcEN1Up+Z4tLHS+QwD846SXDD81uV/Fm2d
PiKK9REIPHgqrRKawvPzPRo4NM2cAE8vw+G+oIGzRHXAAluv+EEDZ0pjXxiBHG1Hiw/qdyw4pZ31
qicLsrVQiOLH4eH+NBPBvswjTDGSfDvTwKL3fdfSA+SsStVvGpb2P5DguALwX0pdHx69RILJEtXk
iLF53uBuaeOtxCTi+CMuOBx5jqMqGKniMAKLhUc2+uc5cFq3KHNx8ns2OOnaqmcPVoINUB4BuxcQ
1V6id2BgkBP0fkaFLVHEhGnbTWPe682jHCBOKRlEKyzIm/GKuSFhpSI5ttWTWjnDEUyfSmTvnBhj
7nuVKh+TxFZhUU0ATPETJTYgwdEf7N7Hiek2TtcKiyry3N/LVlICOUZn377sW2HfyUcJru1H58pb
tLguTh292r6li82QBpaWkNYPwtiqWsTyrKe8Z8q4Inq4I0GhpieBtn5FGmtbLVpR0AJsXHhIxti0
T7xxYJHEeqKqRaITYdQeVC1cAR5LnAxNEie/sMcq/ii9P/nBHlcULNdLmwkX6zTjWKfUOf3KOoBy
qC9JepZVd5L5lZ8EPHIfbEL16IAk66l0WTncg3UHwyZoMvOxBddbK29cWzZh20nWvaWUjXHfqd4p
yxvN1YtSvWQOX1zFmEwLhkV50mEm49hY3hT9TcbtjoHl6j1sOU2/maPsvu2L+R+Sy8Iaz/xIbF+S
y0LSGEXjwJODcTURzDBt54VkTKqM/4gw8zBws7bYTBjzxF63Tu/6Vb96STPLtUlZrL61/5poRuvn
krRd/eiagWqmuHKRsUQcjND162j/s3bmV7rZCiK38RmVvyacBUmZuk9X/4pyzv0eC6XtTpSzHmNw
WYofoDOVKasuRJubXo4tvqs/Z54jPXIzFWH/d+wZp9S6lq+nEpu35DOPs50S+zuAhc8/AeiRspWg
y4+mWptXELQ27AYCAW856LhHhmfAKQim81PRTUHwIMltArBvym7+FIdmL7zTY/s4zWnjovw9pCq0
rsT+ZwfOSzJ6jL3LaqQ0ldlgWsuk9wN7HSfA4W8p6bZFHRbdUqcwNVCtcvULQsjdGI6uaY57W6fY
j76ciZyWnYFom7dRyVInPcIQtiacFzQGwr+26LzkqDsrOpKdfVN9KmLe1N9pat/+3FfXEYNIB1GY
2n0unlr8/XBu2v43VLWj8gdrqg00EUmPzz5H9yBs+fNIaw2tdofSJU7zbcIctod4tNlN9km/VV9A
15TApKO38POTf4Fe8yyjWGl0u0i/jqJwDYRxoLB982xE1SZjpxzqrRY3ZEH9i9CTH3/y2DTNr4de
PvmOZMf4mJAvZrGbGqvv3T7vcdmqdRUj+MYU95LM9jJzn8uPpWjOUcegVJ7AdcbEvXyhv8a0oW+4
gVprT4MjoPrkDa0tt9W0hFvmDQ6XhLXf22IgW1QPYz+ciKjZiTY6qUmW2pZ5DV61oPX2hg0P61Rk
Rq+Y7rJprkw+ob9i3VnwoEvh2e/Ibp38M67CA9yt5OgZo57/8KEJcheL60eYd90dT1UlB9IblAjO
fvkC9tY3xSjv/gL3TvjuuVPm5LoK7WNFZDbqwwn7HgJpR0QHSiTOim8Vr+8u3//SWjQR4L1CWsRX
DTZ6ANR801T94j0KvO9MDamovP5BgqeV88lsHn/C4G2Ae4zOEncI6ROYqPCk9k+TtaArjKA0TMzi
T/FwFDzrgQ3NG0ScVi0/ttcKk8U/BsUr2SH/wxOEnm6kq/w0iKaEpI6ufRkmeybHFQbsZ5aHU+AH
PS6nJMlH2knYt/mkPyaKPBweFEW4LZcFpIYLQHK5855yxBmw5EMNl22H1tVfwOSRcezxCdRYYk1M
uSM/9hyffzYuHbByysxhNTAQWQZZs0P5EpvdgMtVHa5bC43NATFHMLsJ2KtQ0jdh5qbffI1zpZ9K
K+7/A2MOwknuWwIfV8LgMR14wEYGfzY1pmShsr2z7wjyhJ7HRX001AlZc5VGNIk2SOY0nP5lPT9C
2Sb2oz/LrPuYuB8QybCesXSjSpudbtp0zU1s+mCzAdctSo8zjNO6rugb/ErVUpnsrzOp3g9U5PSp
csKGhZ//K1q96KVjqoVhEJ+JdcdSHlmQ8GIAiJiodWsksmeF2XIi10NRXNkDIFjRIDCNahaUHyPs
ksoKPUN6p4C7zSx7XOQnJBuDs5hE1S612X68gtqdlqny9C/8DdgeJ8QlHfX0v8PtMoxgIOPUzNN8
01oVF4GQU7kzxowvnlutwL3bLY6bZWIzQrYsEvq5b992amCcqpoVH2eClh85pP0rmW58pY4L8FcI
Xq60ZNXU6bj5LQmfN8FVX8T7GYaffgqySrXSAYhPyu6qaNKbAxPP06ldyrX2aCrhlo+1By5SXc18
vEXBUVUg/weR75xo4wH5r+2hNd3Ig/pTbZ9DEcC8p9e3g2Qfzcx87QT3DHdcMzqfyXlGE59SsMnl
gZ5vTa1alRTQ6gi1u1B9Cuz83IL+oL/ACXCegEE0nbKdiXp1GGA4PACMJCfEcEDrw3J80DwtR9P+
Aq+3GQYCLWVLXPQXhjJuZ8oepOibmg0+bvv3SXvVJyyVMo+fafvSF1TF5Chi7c7vXGPiZ2yRfurb
4NYOQkpgCoT8PTUGa5R/NsMrIPzG+kL5kLp/A+IHFvRlKnpULc8gvmPW4QqS+StbxpBiYIj8AiXC
gpDBqSpgCSsbjSkbUMnVqpnl/MHnUzyQInpLhDs1R+Wmqa1T2/7cKT7PVcJem4+IfUvNnMtWkPNV
emIXfW3H06r/B7svdek+ssad7dvn8SDWaWU2W+MjjL+pwmSZaZ2O/Ownx2/0ira0C862M8hfOyE/
tjxUTt6h+eVO1BdocuPVgegf6HhcWYNiYCPxzonA8jGoVXPX5yoFkz6FaDnvCyzWyDyf+X4tJXtr
O1m01k0jhOsX+TZ1lGFRx+16ovw1uywuGG40R4TgmRmoRIz4GIH7o6OOV2YdU47xmvlX8A0DmFuc
8/4V+G+hQPZ6n6s4HXSLXxUAuhzvfaK9qxoycfFTAWBnxo2MW5HW0h8aANxtR41I7iXTaxexXF3P
JgA77huCQSRf5TA4i7z+yHIIYfQpsi4izL+3ArSVTdrJH59emwG6SPDk7wacE6N60jqBQiOafScZ
5EWrItjlbNuQsLHurl82v5WFfEWFMObkSEPIWq5TR9yFfvDpWRkwNVKoFc+1t9oAecxXls4QRRoY
/HkmJxEBO77o9HiTjeGjp2TXtZeev+cRcFg9YshqVXZwyAQCJv4wE81pgFCgUFAta8Af20ko0BKq
QGrfcZY4WAVM5caXCDARKuDfbHnccdq6w9YKaJEUSoBNnFXNLBioQ/KhPeXirAc/9551ViJ0pT4r
WMqjoS51ueGE03s7eQiRygvN1bQC091P+8AYy0vJwh/VlaiXbAn/u9oqX6auuiFujxKNGqTJQlDr
HSkILRSKOxfX/aoiiH32bqOJijAXIz+0KKARluVWY8dsaZ7FBBnedQrscC0+NtoPO0E8UelmU3+d
9QSJEpwQ/P/W6CJ0M4kyFdPB1jAX3/VV2i7xSbenZWmk58IHnh1iLASRGZWfD94CYkO3o89nDb87
pGse7L0k23amjchdRMRnKvOr3ugPs8ugMLJdooRXv9UZGJF5W3e2t35tM6Bh+Entu2T/jsgAE/h9
Hln/4DJw+ATfe5E2bPM6uu3QxC4sYe7GMWeV6fpdb3zv3pvNBnTPViuj7gz3WW/gFM11qyAAnxUH
ImqvY72h4ICP6hvNQZ2n47bLWvOqNIxLFuCuQhDRnZUH/gDVJuEvdl87D+RBy44ICul87XwVmSRg
pAD9fyM/sLW8ojIwgzmY5AdDVjpAkV1y/I4BoSIevsgbI9mk7Ct2ZR19At3vV3UAO3HwIYjELq7j
lKCsYxnl8lmMUPhMJ8IUsyjdjUVW+ouqUb9SEqecdGFz9p4cQY1MCnTrir/qKC4wwxlrnr/qjr5U
e+Uo9HAESZsvo85CEN0nt6HXfFOVbvVCl5DmCnF5M1VuPD7Pm8mZkEvwGpFIZqG7v5z6A99IE5IR
i4zAScLvRs1PWcxn9wRQ0yXFzb07ml5yHEjdNpMDvqjSND8qIvXkQ5dCZJmfojpqzrwOE/PBp6BY
kfqZ8bLDIEw0mz8RK3BSfsJW++XfuRUaAfzH9GttlcVR1CiknX86FoKQZqoshZ6bPAtRN/SIt4do
09eSv85Gh7brybiA11dbqGrzdbYu4Get6Amwhod/MC8MapJSh1ALdgYRVVQhz8TJvqBgdBJROZw9
GxikkftABnuyC2v9QqFJEbTgFwvDYMZUPvdEsA0tgVIrTRQtljhnOmMtQzVERPIsZQhlTMxlJNf7
QWMjZ0p6dTYy63DrhED8R2KGkaOZazuDK9K+JlCYU/CUWlyani0NJb6lPa6XWdTAgm85hi2zoYyt
K45MnpU1McXjkKo8YFOt5K6lUHizprfs4q22gfqKU9Oo9++aG7qBYsgoQfz1t/qGThluOjU5/cjg
0ETN5TiO24PBISbxmzrU3r6wOFTJCf22BBfFBkXA0iHjiVTyL2wO+AdX1ZjcvBE6WMLSdmMZUVw3
2RwmyWI5psAORdC7v9M6qHmSbpVBo0eejjmul794HQwKPWC4209lk8H76OT1MdJuqfs8l2rt27uK
h9bsnBva2tf/rHmgnwPhTKAwcpldD4Y8ID0C2Vha/H2eZulD1cuBOyToVp/NDwK+8jRVqdeppfvG
yf37IkB2MakfVI5hOzxXJD0n/0Nva9S5yaOyM6ZKylkCMXDnojcgOFLfE0EowUXjjeqUeThuYhWJ
y7MQwpHJQDv5QJGvluSkKrqlYYvCLTt0BAYve5Cx04DUx/6FF0KqqmKZxSqd8q/lEDpSjEdZpo4E
1XAXnxWhLo7UsQeNC/sHQ0RfP/ZDDKlvrAYTxj/364fKMuDAkggebXZEVL0S8QmL7dVbSQQYb0Qt
ttJ9+y6KCELi6CIza3ymEwhsVNRQaegiRDd2+zFoe+5x6CKYk9YLlMDy9j1VRKkZ5qlNHs0dvGhP
YHS4phRZX+V6O24BaxlVYkbYkVq/08smX8/KiM4BJUwcRdsevBEjBXY0zeYPEZELAN7JHTGFoUm1
8UR69kekuVzCdVjTOWsq1ZQZe0dE87OM0h6Cm0vapdhdjZ1CRokDJEVi2njsSWl2g4+Q3mGFkk0E
RP1TGPbZtCpQF2qj2i7REYlF9G/EEqlqRNuu8rLNG7tEphf6npMKIuRnwwQ/NJK5MR3Uk2XCIVkS
R4ZhLmbThG6i8ktxFa4OuolhlBSEKiEkx+yc0PpAvpc6o3Zl85ZsZXOkNqVPmQpHgk7LL3sZgTvY
X73x/Up890/ImbTREufbpKBo8+aEUJdy0uZBtBGTiqKUbOmsKXV/+eyjCGUL9V71GJgchVop2r7r
pmibcBcXeGgmPUWUaohUqVpaNg01jTBK0mZ2VLCKWfJxZGWsIMwKcep+oKoQdUPZC6u3g67CSDHD
2p15o9v0683OiooeZLYW9ohEXRmWB19F1+rSMpJzLLcEsHEnUiU6iyuSTqm2tFihCa8C9QYvh3Uj
amaUpJqY5/imO8krugHASRH47j+SV6S5ead4Mijrs8BCaRHgpmbIDEgVyxLh5BuJRS6ZF1bS9JtZ
YtE4xMKicBo64Gc7iCxy2V7Vdrk7yCzq5quWO0+zziJFptjbzgnFcswys7HeHpwWceNHyyChIf5v
nBZVnY2oXvM7R0+u3tVaSMN9pw4po+E/0lrUJRp0XBbm7mOtRTh963WhHDPDel9tkY/Gda/o6YnT
NvqpJ7T9rLhIhuQmqvphqTohnVzUtvy/aS66uIG64+uHy5aQVJ3S5e3zmdg4kgHYlrBTmGUXgP3S
JsutcSNLQOxK5cUPfMgms4G3LXFCLMZSt1Y+5X8Ojv5N3YwWszsSFZ4jWXdzverQ6WjqmpbeaSXO
F741c0Uv5Rde4og9j7CnDwQYMKFE0GT4nV8tGMFoHFHc+5Vz/gNtlPvXMowkSQr+3aQMZyOG3QaF
KwQFGrMSA7La2KsqJQt/5cQYlUfI9WLxX7QYFEjq0zYBW+07YowwHy6SpN3/b9wYqPt8VusKLNyz
HKMp+OwyKfn2H9wYZkDJiGeGGfsbhPiRkTAOj6khepZjDESUl5YRrn8ryMijLMLryYiye23JgPUs
VkY1NeA9qzLGKFupfTZsRtnRL4Nc3b5RZthlJy/itoHTILPlZp0suanjXUwCDUkdcc/JKrgP7m3k
FWgGcqTJueZjFO7DjLqlX8tnZSG2ZLt5eM0mjSRs900J1nIwaVSSqruGnuITbYxp03P8xqiBxcFe
h4kmv9BpGDhfOFsNCLtUlASMepZJg26IkhWTsjRWH34W2+4br0YXBs6EgXMb/FiuUQuNuYJdqkQL
/7NcI/QrGghE+FljLUaEzN7ULbqQuf/2p2SjKszI9XvRE0/0aHiym2N5MqOrtHvKQWW7lTlcH4wb
Tdmexn0abhxvUPeFL9+HhSzcJsIcMdXiCltc5hZ6qrka9yDf0Jr2zMhxMPreLctoygJ/lXCUeLBx
CQt3kj8Q2f8h4XCsod+0MQ6UejgFJksozurMpQoGg8cIBYdsZ0SSKmpLZw+HYowlE4XbxNgyiEdN
kfUGPt9sXWf6tzHj9GhBy2wwSlz/NzOHNRTVMmvr82Gyc/iUtl2H1O79NHQQTFxreWp9erZ0dFbx
RcWBc7B0lLqX3Ce8B1FHdHvLCAK63SnqZRWVUecZVBRQe+1a8czP8WgcV556qkTRNbN6urco7vxu
6dClgp1RzR1hMnQYdfSUdsF1EUn71kHmHDmnzU9PR0nWQcK6BrVusfowd5rNFLyGiSKlTr2iiKOd
qB1nqZbZRgfhixwHIa2ouiVy0BgL9l9YOwyRK3v67Tp3VneoCb6xGsuGMjX/Pus7lFQF/muzaGfF
SgL99crhEXqPRC3v3rN4yJ0zLJyI9CBBMXMpZ/F+Lgk+6Dx8OY2wQCcoWSanBzc09Yz2VWIpBiEg
jorrd7weoZXBhjYn76g9jKj63FrtZzvr8Bq8o/cgqq4sQ986/1Dx0dIgl9fmk9nBaoxYofKc2Xnb
K1vb/OH6qKdVaeLrm1n2UfoYkaQiRr79s5BYzvUMXI0aCjWTzqCyA1as/wvlB5j7sWJWZFuwfuAr
jBetHlGWGPk+oyHfplHc+ayhLYiKtuE5Yjw96z9qGTe24Rw3TgmpMhUQ6xbmvpL9YRX7F1TFsOyu
UIHSTMqtrUB+chCB5CVXhmZCu4UQV6BsA555Y5MhAXf/uwxkjNhXA1TUeImwgfg6rUONEUPzTDaQ
OqBJpGJvhamm/lYlfPparztie8B7aFKC1KaqUY0b9Md/rgSR+CrpuaPf/UYLIvr6CwgeqHgdkcmk
YXSpEadYmWxDjMGmyCWOyqPOZtdXxdFaZuft/jtFiK1kx4XU7D+whNiV5KzL2LM2syqEqNY20wgR
iHYgL/aLMoRK0GpJwSjKw0ytMU28Uobgi0NsL9PSpptk8GIUnb93h+S4YhdIZ44P/hDPaa8xwg2b
9/wh/IbaZTqmNW12wOH0O30bGv1GIcp83IAlPJiVsw+1gnY/NHjbudP54BAZy+JbjoeWHhyuX0TP
s7Wfm8aRJ7O6lvQR3+ErkUiYjuZlZsQpVy6Kn/93JpGwNW9GyYB3mtqgZ5tIqFA7MXlVfhWKDPRc
ncWx2WDl89aqF+rnSljdNswiOBDVu7ZG2iPntrd6oxYhJx8gcl/PJdHmyCvTCWyD+oeYgug3ZhEq
PQM8DeheJSNsllpIju+1WkQ1TBRylR0yJqy+vtce/aFaRGLrrFChs/lQLwLpkbpGVX5+TzEypJ7E
Szw1scD8bJv+C88IzmV9ITyVGAquEebHiDQKgPBZOOIY6W2SMbaapSNj0wxHFiQ09udZPiJaE0s2
az7TYsneyjKqG5GXq0RIxtUvApIBPntlmPx/W68sJFJNHTUdbKuYI8iR4nTr90wkqKhxpLRav3/W
kURt56yI3Zy9pyQp5P5Kydg5o+xJeY3TLNObCHzHXrryzIdnPQmtwt5izI0npEao4oAoUctX1e7Z
UdInDu290aVmWSXXxvcVJZalu1JwhM/mCUzfWkYlw0zFI9SaOqxyX+tKFJ5aK61rmzseLUDdeEsC
w6vWud3m674anjQH8TlBP+xPk8Fk+s2cRgoVkv+gMemrz5ZZdrC3UneUOlJ9aaipcxuPIOKSM0CJ
jc6Agv+n1STVO/kLWieKVzTtqdUN9fhgN7HjEeIcZurxjeEkIqiyYflTXRTCozKkMB9kqtcQGqI7
wehynZaOcab+O92JEcp4HNNTUdAiUlZa4/6d9oRycYvaKeX0oD5JoIndTo2J2Tq4RnT1LJ9+XWhX
v1mjyUisTfJNJvSv0VQIHtcaB0PCm6QjrOO4ke//yISCeIPTm8NweG4K15P0QsvHu9+KUFSY9b5Z
6bwRsiq6GUV15ChM+iYdSqNlp8ngJ4s3ShSjQRGWkTdxDVj8xexEYakCSFU4F+96UUSd0pYRnDJ0
ltjoq8NnyRRPOAw8Dhz6o4gQ5L/nSmlK6dugUA5qmcNZ5nOOPqhSAOTRnmC7mHUpWUSWhFm0sba0
mNo02zbd950pTh3/H2v3sRy3tbZt+IhQhRymjUbnZjNL5ASlQGMh53j0/42mzCTK2/vb/8QeWWWR
3cBab7geBn4Mwtd+h1PINuFGr0ffz3gKi5dEDYVZN5t90VKzW4JpXxgVlrc5TIreXrxYKrJa31jB
+P0/cipdppNcljMdPAehw3OtG03y3rsqo5FcyVgp8LPt3Z9dFdYQfpadz1NBWRlzUPqZV1ECDgY9
VV4CYN8YK50pfZFGEJyO5dtpagAuXqwVNHHFTYrm6TNqRVfSXWS0pnvmVshBIe3MbNwzueKEg2sK
ms3nePVCBN4Z7dCisQI8E8vECS4jg4xJHgtMXpVW9MyvVPzG/DK7/IxgqTjRLbQafBfIbQODcZg9
Fknmv6182e2DYc9rH3yWr9QCjMFYxJb0/W+bJRDSX46aU6/+P/osggtX0QXD4gVoMR3LrQay3maj
peY0tiQe9/RCtNS63K8b0yebd3ZahgzvpG4HTkEz1oJBjgio0if5J7ClMMSWdmXrvYItbNsDqwmO
32e1ZXB6+br0SwZeP6FbEGmr1Wit/gPcosmYSl3/jYMiobf/K9ySWrLwkpG4EW2OzzMd5aZPjPvO
LOiY5uwM/klxkcMcwENloupMuXRBSXAUeZ3rs+di88VepJXCLeAFdZGZlFjECUXiz1QX/PCLMpce
htJ8QqG0yJtSqCzNuEvFuhDNmuTmDLxEQQkizW2XVTCUF7MLb1PhX52Rl1E4/LbIX22jTluWoqqO
/056EUlxORoCI5T9zwXl9+owMJwR1ca+Ynha8+VvjRk/kQVwSZzaqiOja0Hg6KXJweNQBIbYnyEY
1g7MVWQQUSuVCJsvJIw8/9F8e+6Jaz7Q24GX/a9oGDKM9lULn3fmYehFfWlq+aI1NX+bZ0zxYviJ
pN5qed4TcFUweSY335G2NlY43VmyTvSMod4TaLz5r9AYhr8cj8RsROS/5RihRYLcH5mqRu2X69Dh
OvNCyMSp49H7ypevjAzWzdcUZ3IR95LCMh+UjJWG/a4DN7fJJxu1ATj7j6QML9hxGYk+I+oWV8bO
SAfWjdlrYvT4n3EZI5Z2YJ/DxkgJT5piwhl/U2Zwky4TXfJG0V6UPvvuYDOVEMq3vBTlaYpzeVMK
s6N0hDqjhB26WKL2a40ZyDUEX0v+jQnh9Ed/BtCB8FUpvkCjbzZkw6iuoxis2iURxMnIzOtZoyHW
sXQVWvoEmv5O0jh6No8OySp3V1ia3vGLdVrH1nU2Wv1DyQwr6b2/aBph2mInyLm4ZVyMrAKboAa2
DvJgUxJoxXzaPxo1JNdO35LIvsReYHRawva41AJJv/lHpmaKRrHAH7W2/8GqEXN5cjCMu7NXY8O9
Lpq6HHZntKbV2uDrlIf66gWtsYWWJItkGjEE5w1uXdTWJb02l8XY8Sb0O/lyKNrv2qyi+p25SZkZ
ZEuAK9BdWEvlLa96/X60EJc4vFYsWRby1czYVGriX1SWjCdclBnIwe+MDdPMJITb+iWHo2VsGohZ
bSThxLdycvM/cTYhXx5IJCY3Vuz0igLkxfRqTZIOcTCTA7Rpg++61DlXpvB/2O2jUWaSJznN7j1o
g6w//mQm4zasMv8wBCSV8ZSSLkWNILrILGXaJ3VlrJ9dG8Zsk73TNK5Q5euehCyfcJO7M28T5Xxh
CRnKvY/GTVu2MVQiA6x/gm4ap972yYiB84l2Y+jGPX8jdfNn8SYeWed2snT3rN4QZMbMQajEy4/y
jcPMRIRcXnV7mc9CxQkCBKfRSi9jJtb9DcLp/Mq66wpr8xuGE6EzMEvYadrijYhjZNmhT6j0vbI4
ih77t0Y/WSdbDmtEFy25+ejjjINfPFhOnO0xXoNTSf7FzadOTi0SviS2RMS6Kvv1j8LpVv/Cy5Gj
1NmRd0NSs41/kRaDc9lQFi+Bg9YypHNWafad3HXawxtAZ5Ir9sUSyNKFonWkj+eMCF+2TD7fUQAZ
F2Hmt5evnE4c9tXSlPXksh07cW1pYXB81XQMqx4XQgn9Z3LlTMOEfBUWk11We3DH4Gttkacb5agT
jsQ0LGl68uMLqWNb6IkZeZYrTebLHdvhvIT/f+J05MaxD4NMtCshoY3JUM4irglemHwsJLtxkCte
WR2Vb+rlRCLtP9M6uDvRJnEy89GyY9Z4J7aedUJh3Vdfp04pA9mBUu/PyE6STKWD0Ow3q8qURMgy
wyR3jGOSDG0SZ3WSSjO4KMh8+vFndycXOkHR+TCtVI0ufMpd4qRpOMTPCs+Q9PZat39+hHiggoh3
YrNt86rxRJ0E1tFlN/+fRB7fKRpPbwbWS2SNLUg4A7ecwvC6qMZdyTTFxSvNw4KS6k6+Sb3n7PPQ
v8j2rRLJj00w187TXF88Iz1GZfOZsRyaBY2WcQ0QIXEMppwfzmZPqGuqN5CuQ7jIj1A29Q2PxIac
UNu2yQxVlduoTWCzNHiKeilFLfYQcfbffDuQls+QD7l40TenIMNi7An+VJ0pJXkhDLKLGfORAmCc
tJXo6fwH0aeb8ZVMtsR1Hkf2thkbg6W331kfR3VqzVMl2ziZxkh7syaU/fqZ9rGZrhrbcTi88j4S
o/QHqwx3z8RPLMNGd4ZiSe7Z+dG4+xzJbRNuzQOf2OGUucvUieMvbLgpn6s/TceDsO2Tj+pPE8fa
ItflhFpnVO9MTQDQiFDV6NMkX9SmVC4Ifcv2tFP8I0ld6rbLDGP/rP+UYhgFE8/TzyySp3KRjkpy
c9Z/AKl7d1Jb52dPltrBSAznlngRSgmjSlR129ZHmzrkj0nHSrbiOPg+NMVd1rKY0JPnkSxCBmi5
z5KZbjvGBaplsMMMgc+Fjr/NVFu7p8UrfRl95SKKVfUpV+PpuvvEBiIFajtY/Sm2lX0FsrILQrkl
WinL9mciKKtbdScr3SZSlfYqZUFoNKzy9kwFNcS3kGZTDgVqqm96luLI+0+9oKJmp4IN4rTEDRdV
+71H6QgZKuppRtOy7rbR/DbVctATSEj8oMZJK/r92UQy2CsiVPNk7SbkkP8ICdUKD5Uy7rOlmDi6
CMXn9HYmhcakwApJK68ASk10pkn/yArBLhqPsaRAUEI2nd82b2ghv4gotlecbEQCNEZTxrnIYt4m
owE8lBdJ+Resg1hOJR2IT5EhJVBJieh1wlPR79XBO3tDhpGhKhr6rSKLYPK461TMwsvxrZ/UFBPp
dd/iviRXohhokVd0KA3bpijzhiES5Hde8p2f6Kqz5FJQ5JgxIl237YvB4dmgsrGIDkrCa5q09x9R
Itlh9wlxxpp/Zh9Aoj7pA88pRbGpncRe+L56qquJyHie4habbRFw8v/EE/lUVe/8JEg3r0SRKKXx
xGya+o3RZtYODXOk8W6Ra7v6aBUNbahjeOQqI4oSCkw3UAPTCrXwzgdfdnICioKF8eUjX+QYfnEb
9I11qhSdULdXx0hpjeyxRalyHVWqLyPNKh6iLNFxMzufNbW2MF2+c9xFZsaIV3Z6UXZteheQbEGO
Wx+pCzHNfBGuj39qplbWFkE4BMe3qFEeNONJOMK/k0uJr29d0xeKRzLaOVwbgSSuq1BxTuUQ+0fC
CIF+yzYiPQ6hWYr6wSu6mF5gOdCRPTNHXTbuYa/pzY6ZdJmyOUczk1VZdTnYFhf0fMrcOpzmxWjC
FDBhtX5Tk5bIUl42NLwNBoVcGb2ZkyMMTXcJDYLf1ZL+Z1UYCriljIXE8qyzFzNd98ZC6tl7Jduv
Z2UqpaZh9qGyttnFuH+BkQhEveYnkmw/xZHYqC33XThd0DEDwBKDufFLR2Lvn+9WIRXjl7DU5eUn
UlJu1yzoW+2wpUyr3L1CSZj20g/CEk2CfPo/GUlKJy4L9pZWfM7+jZPUTWkAclrvWl6vS1bjj3mC
2JUbXX/XScrAk1+O3Y9eUsODbpWlCtOJKF1DpUpLS+QjDyGGKqHRPsBJIlO9xtbGH3rKuCU0cnH0
c8kKlq08wbNacPAviBJHcQEQp6rG7iwpaSanxLI1ZbZax3qX+FLzM+qm/Cr4t5pSEbQZZnbm6VwV
mNfMBzYY8BfYRxEsODSl1Hx/ppXySfYXjR1Rwv3cV5Jl84o0TpkZ4mS8MLqOLZZayNkvZ4mOWY5P
llCQ/pfYkhU6xSUxgE0+Ofx90xtnMMJrluilE37Ts78ktwRsNVlX3Tn+w0h2mhHV1j0ZLf3+A8dk
K6sM2rg4ieyqbqX7otgWyUl/Agjqw80YbuxpnYXrql+3KQWAzdlqkroLzTzFNCimJ5+b1rxYzLw1
uN/ZbJrK06oY5ygCUxvXYz88vMOb2Hp48jXzL0CSeu3Lc5oU9lpldj1HDIIuh+KUsNrsmYHceUGV
/IzYBNFTxuDOmpNqV/uo238KOslEkrihfekrWNaTs+DccuGw4dsGHLIBIzc2tVVsbsxFf9t8IJ4k
MjiHleEEqGHE1SCg6+3R0HO3G+7fkk9doS3tNFy9ZZ9WbVK5uE8q6T4dVeeYp05cXLQSGa0kqnQM
/c4ZNEUuMzonueafKKil0x7L4KDkVASXQ3n1L0CokRFmbflsQolotQjDzQoYCoTJE8HGlK/AocA2
ppHUlgXRsL6+VHuXWDk3F1eafFCyK8VfrJ7RqMHeUPooEn4f/zUdFc47ygcm0222yJMLjiCJcUCR
gpb50tpLIS4+SFLT8CUqr3rE5EOder+BUrX4S9lQlcrIf7HLi3kuOiXrGVfK1r5m6k+ruCX5hDSf
Bz9bTodYmNc8RshVK0rvjEsRYOYGVerARTNQ/wuZ0lppHhRc/3thiigy1zE2TVOuoiDZzsiUT7hS
l3rCJs06pSSmDF6l8AbJq10lrS12CVqJYTe4GoICV+VEHLTF9xv7q6U4kSFiEA2vO80qwGtksMol
Kxli62vkMw0cFNus3+Vm7IU9z5o/olOazGIT99YdFSjXkMQhjCEjBmtRBt2WT/9trdjL1ZKKJM2e
dpeV8brnJ1WVLVFdwU6qsmNS8ExkerD0E6zF3YS/NitUq1o3/8hQkZ+1ivmpv4GooNukRj1mFI0w
E+p+WsXxsfKnU8NpJcSyFR0EXDYwMvnQcWSSW3YPrcPMUilsshrtFcEHi9zIKbyf0KnU9m6y1n/7
VHrxZYlJxrLB6ROmylSu2CQrfwbTVTw9aMGjOdfG1Aw2dP/BrFL1I5Zg1N8g6HGFZFSg3Fi6ASc0
kZu9b4xNFl3L+iqMBxZbyI6EctFZQw3L677YO9XXsPsmNG3XmT/l8ikm3tev7/R5WK2Z3JQ0h9m1
ivEJyuZHUXWLiEnGZ97Kmi0rggSqpOZcw6JffDXWKgmQZO61Cze3rmbtCvuMzEs6WtoNKxXcCJx+
2lJxfLLbvyZV27WUUexRXTYiWKuBuXAn29h+cK/SQaIcSHb85/aV2dmMRTzO/NUmHnwSgyEIZNv1
udl9ZmDFRNVNaBp/YLBU+XtylMhWpSS7kAHQ33lYTZbfawgCPWwAjSYlERes4dJJ7bw8ePwnGEtN
75j2iEbpsfwpa8MqJFkuIwxUYqe3NwGV3iBZpEK4ac8zlatNr1vHt1CWsLihRWQ5xTyRr2Yyq1ja
nC1pEl9UlfBUzIu5P0oIlz25FVFv4Tju/4Boxc1lwmj6L0erS7Ilo+qL2dJS7IiPYEY34tXTMlm2
KRVMder83egsluynuTWU/aewlpOe5iV2h5Dvt7aWwjw/iDvEsL4OCs8uSX7gQbd45231xlGNbl/F
LVuJV4X9PUg9Ndr97m5FsLaRcu1QN7YL/iW8bPohyCmabrtJWcj9HRPJMkf+idHwYeGw2/WL4zKC
dcYTr5ZagFU64vyPJHOsAs+vvDrIOzvhVvCL5/JTkkeaEwOm1KO+NdSTgy+NehE7N0njEDG7d/Wy
5D9bx2Bdxd0SBhGXZpOXwID9V/CXZ8PL5DKsdfuUb6LF+p1oCtdAXIsOE6E7lf+tJbin01yn3ETK
PS/3RVBf80Nn28ZipFTbGda10aBDFTXsNhur4Z1QLTAOhv8wTAZCB2fyKzRPWXdKph3Nf6+LWdT7
d/YXQuli9kLtkaVkpVwTqUdF3iSzetj25S7ZvYXAwN4xUtalenjmwNze/v7WA8sUh8kteSlYGX82
wXyTgv3d8syCcRmPV35KawNiqQmfgrJe/fLB5kn22Lj7mwiTEnY5ymxjGMtPpLAxZuK/24GFuWYj
NhGDAIhhkiCTjKblsJm0q0IcZzQsivndcOjeAQeKYDWFT+oQLOQqefpbECN8nm/mJjD9bSZuLOne
175X023P+RHORaEp5jAs1OiMaaqGK1MbLXhJzr4YUpYrCrHSBmbVR4K/SDfjw2NhJGT7zIzmWJkP
6JjiJ+79rI5BJnEHR30ibGgIdeLe1eXI6vyrO1bKx/zeb6g55rQeKRmGxWJljU9ZfN1Vt2l+OZGa
HRHyuHkVyPyIQUS2vNIVk4S0e5xpFUmnpvkaieuMzBJ1m2HGAJN1zBuR1zxSZvMddyJyIOVt1hT9
9hj4Nrv7aHcMevUHYBt2H09/ksrmgW4J5+WMlS3pRyviiTUrIkUgmF1IrNrSerY2onLXzova2GLg
HqDLSdCvJnKdLvvk0qliusxB12yDxjz0ESGXZ8ysHqutnRjq5QyajROXmXoM7CNJTWC0pqJ6qdly
uv+bN8u0fBMI5S+NuLpDaxenX9SZZiu8dVXKCncqU+Ht9E3OrytekzpjEXm5N8xvZEaLptkNs39G
1voukbJHvpI+eCDDz88IWs7Rq7Ie4Y/cYrK3wuF00p8kibAQm21Uwq4h9/6MounKpmzkzKNayiEy
Y0rxxUUzGn7q6qnsGV16Y6MNE3sI5cBvKfHZeiPnaMHksmYe8/LQkepUKZfk3A6aez3S6oQnIWOW
H/X9bKV10nBUeFHV+dVUH+HS+uimJyfZXqf9N0InqWYQNyY1u5lPU3nbWgs6E1snGUpwkfKnXqn7
sQ9WlAyWYsx3XWetR55urAjpoyfQQwFDWES566ZVXT0p4TdizeBO+vCKQ4Y5Xb0X1kwWfwJ6CcnI
VxLihihxjsL241tqLZGv+HknzG/lFLf4lA75YkX7+a27FlR3DYefmV4be9aImMEzNlZe3zbMkP9H
ga0g+tKql3XFt/inkkeurAz3AC9MHjFkQQrPpw7b1DaezyBZfawF4ytZNl/NbHvp5wDjFKeAzzRx
8O3sZ6CRABJNRCv1WePFfTy6IQMJqmVenHW2QIKCGC1EE1LHRv12HI2Mr4SgRg3U5mhzEHdDp7Ib
OqLvNO1CFO1lVI2kH1bq1ay3oZofKNdczICbIpwLNcdBIjOK6eKe/K5xRXTMXTg25iJJDlKtkJXd
t8FasULiRgMwGUbnEdxXIlC/+VTC557lRlW/xmLUtt1oIoj/RrtZWqO4OX+N97pbxPNvpO//IrzV
ib3XLa7gdrb6BHpTapO584TAWGxTwgk3hk7LhCkYRhLoKRhxaBED4RwGjp5LU+FG4TQ0uQvbWMkp
EOPRHNRoyTxgv7ST8fYTEs6v2ScyZH87qVZ+jPP+kq0pHj5TfTDN7iKsq68aN8OUxV3Oqd5ZiqvL
9gcAA83nzti/QHG9ybxWafGK7uNLX5u+jvZ82xnyH7bEHEOvR5So5Ks+X6mpyt0mWJ3tOJF1K6tI
doYqHRT9uzOgRVPL/V6p3OfOjFxHIgEIA3HAVj6hnST1AxjXQZUjFIJ8HpTRCa2qVGoSZ1eOe1bH
9DhZBO90OTONQ88PcPTOxJwsuq9jStRrrK4N9k7dUMmfHMP4MZAB/Tc0p9sqXSRZviMrtwjuuCR9
/R2ZYxPodqoorzj46KkjfkZa6Kq6xWUgLyJXMbqtSulnWw/9clRCQgwb6aHXE8LZzVvNpP9cKoBI
9SYgZ92ibkeo11jxJoL9e+vQlemPSQ7JubHlyRV5fjsGBsMbbDIs4Fd9NwIMWsq9efeJS0fVbDcV
TOOldXroysJL0tHZOpK/zMlXdbuWdaUzVCdYDik1+Ym1qR/vvDprfgt1FGmkafB6GRWAeY3Dma2j
WUSIYbqvicFy7OwrHPu1TgQyC0lXou1kj5F1g6O2tahkzoYzZDdWuSux8P2C2eU+vbVU+/IHz45Q
iX1YqAs9k+6sT1k7w+B3qGbJ40farnLSezXl/7wYZfA8PrXlED4zd9q+Gnsq1f8GusMrYn1LV7a6
klDLYysoP1gjE4qc/j1TtxweSlQK39B3pWWuOi11X/m7WNFuIwyrWcDTC7/bD/1FNU32QZuPpGcJ
r5sC0l5lphXsBHZbizeZoogDq4krU6m20hi1G71Wj+9kvGIUawD2w1scj5nE1RCFKbPkv4C8nmLg
7GixX8AdMWrdBk12mAIer1p1pKXcLt5beaMvsWYW35+5vNGXTXd+2xa6dBWYgCS/1LyWHDWP/IqO
fHjovHjMrx2sWtiyX3yeHlv7cnKw9oK7iFyp9Zjw9E47DK9IZC1DUAwPtxMlgDOoN1fhDIHhckb1
QAno6ZjSjzOsx+TlKpzG3Qdcz+63UmLuPvh68mDt4ipZt6qoaALzzDwbe1EW0ENo3dbK7FdnT3fu
Cgk5z9IlXtjs8D17e4ToCo4Evl19YbykZJ/WmHGGL3omw7cMxMA4YbnuXvQ9KIuFozBa0TQp/Eid
nJBFVGCf9wpfX9ClSKPxe5MUhBhniA92gccwMRm/tKPccVuVMm6JArrKp2QbFdbT2eZjAoNwXTYJ
zj4fg46aK0LG+DpHW2LXQnUYNElnrM9khnbVEnrtvop9gR3Jh9G4w3a4sM3+qPm17hVUjoUYUQfM
rF/TfgjpenuTyXKYjUJIeNHkKnHMiBlGhicp8uIs+jEjlbPPwIH3hfVzNCXcmr3mxjOMXio1N+Z3
tF8QRJdVVuTumfdz7C5D7OAY7YfZsUhlEi85+r6V/oaYo6VK4+NF++tFxi+zUq9xASnuFn7gnem/
oSTauImWRE5TkqaHz3tT3p4ZwKTKcqrU1j6nmmiwrLcrIvlCoqf3KgLmLXupevqYmMFlUzL43/Lw
7kcWUf1qXzHxRHdlkwXdo8Fs737KWV11Gt6TDhUv+kBr3eyGTa+pP0HZ9BkKtPuGAo9pffkdCywH
30Nt/R7kjznrFhUdskXRZDdnNrBykusiz1ahr+3tv+nADK1M76+acBRe+UsPdLpvJq36MyAo1AHm
R05XAuhxdgS1Sc35M/v1p5YgyT9PerKS4WD3ZKyaXnCpim8DC0B7URBsEJvyLVSjLnixYAr6Pdfv
oG+pCaieMYx7Z4Ba7MsWK/tTX5BvD4ey/XthMI9wOYJxOQR8/8KW3ANJW5T/vTRIDrRH3N1eUn1v
1gZTK944UnV6Bgez7CGwHeQznfULk/jvN+4gP86LPuRvwnHWjPPmIjLK6y4n/9ksoYpQY+nxzAah
lkTHMLEJVfjNIbSl7KlpmLkpHDF6iBO79x7h2Ht4uU9DLUIvQCSsI/1qHms+o4Sm1N7IqZStX2FC
wl0e4oB8i/c2oelIm67Y2ZJ0hx30u1CYFacukxepPv185xR2uZEsAoVtfEM/1sEoLZRc+vLiFZIb
/V30xs1vZOEUmJpr0jSf2ULf6JNt6VfRMhYEDcEpMg+TXU8aITetnfKFV6beyx3b9EzOOFk2rYph
aj3TWdsmiGndue8hw0Zwg2wa88lmoHg5WPEF8wmqG1rT3ulws8PSlByuSLW0eOENJzO7adp6+7lw
OEQb1T49G4dBqS8JKtxVBcPUVaLFbuscjFirDpKw3ZjJTkYfpoPOVpiT4AWc6cPQAqSvHX2vOlpG
jhGNGS0dxN6cByHfOYg9XFumu+8pRGnR9fXTv8EQedZVN43fkcLoZ8zDIyISr0y0tHFLFDLTtVnO
qmM3Ni4BOT9mGbFKhb7MRjYbZh5Rz9RlHoEt8ICSCbktKS1CJGaU8ChKGCZjUbKh1qstG9PpupVK
Y0nY5jbgbLiIksRa03Zckq3IRB+jDcf3ZmKVPOh9vPqcTVRqcJ2Rj1Ix3Z/1RPp6lBaQSRdMGh3+
QCi2+vgtCpxwHcQjTxiqiGIoZeQpWNPmOq1U+iF67yW+Q24la2Gbd6yiajbNOubYwaCHG8WGVw7m
t1dhsZbrK6Id4wWZgqdi4JI2hsHmVVqUh95TWIcWlWnT71K+MB/EdfzwCi9asfhhivLpbC8GXQFk
XKkYvtqK/fPbcSYYG12NyHCnCF1CPK1856EvkecLIG2yF/WFPBj16uwxjiLaqqPtLCUy41ygpsL9
BGZMm2QuHCTXIVXOi0nNvr4CjaFs7HnJErugKe7vQOPEju2ylpxkqarKiffcVkmTZWAzA9LMY50S
9c+2sRMajZ1YV5WKjzuTjRmHgJoL1ZKcmX55thsTu6n3hXbhB0Z/Ydg8e1kS/oRvVOjVrKVQlbzK
KJSV2YwMsvXF4mw56rRQg2jS921Ia/wFdWxxYbmeg3k107ELR+8VeFQK8VOJBHF0LZfBKGRSXYMg
XMfDQXHsYicb+eUH8VET6Y1a5fV1SMWtyZjYn+HHIAtRPYx09x5/JML3MiUpZet3hYMrbN5kPRa3
TOKT6IO52womwEM42Sc061IfbjyyzBthElNTKip1jVq/ZNijo0CmUmd3k0thMevH/CUyfVxEWz8Q
PqVEPrO4D/bNyLYWiZHmssHj6/tBufEz0hXoxd2EfEIiRcNvT0FXhC9Kl8Jm2qm7SCW2r5PowA5v
DMk+mROHKKmc5MJaSCIT68auy8VjQtrOaExfKmlj5+SV5OadbTWjFwR+xNxv63IV45gBALpg+uBq
TKpHm2fRKmZ3etG+dSaLfqYolHE3W5OFsB78Mrz9hJsMA6qDfpUR1gbN5umKe2Ynu6GhbpSaFy/0
JIk8OyXrHLSxkbdolWx8ydAPhEvwsxa98HAQqiuz1jemLQc7ldPdYVA5Nre8tf3WdyEZdWY4tK8S
GwnvaUpH0mq3kPr9C0/JF2+46JNbInFoI1WEBA/CoT8o38eOs30vVWo8VheC8gyBuf5dYNb3qmUg
/DWoG7mDnxMUtMhH5eGVriwbFoHBujwpTzjsVkQQxaWyKfwiPBbhxXvFcqg4SuBxrAeVG/usWcZW
GK3SjIHq96Slo9c3SeiwOmsRdi8CjftMxk3Y4Y49N06MTh9JMK4jzm7i8r1zmVuseasyBSrNdyp3
1ItrOeekU8UpdUKwOH6AsrlSo/LLb/ylUXLslweR3BuRv6uaLrwsO44DhvH1zGGKVqESmicM3tiK
uSFkWVsk9eRc8wj2Itlnqqrk1TFsqRkZB81f5IOS30lqdsoZd1Ts7sH3R7JKz9uLv9TMjDSJRUGG
naK1h7wjrNFQR/0oEnnPikCwSspm25lJvXyVNBVm6FahfmJe6itXgHI1jJKXBnW3nKzqm2mQLhSo
/rit45BBVmpooY2irAdpv+5JKVTslsfpW10zTgbLJaKBmcBg3PHE2FWToXkDscGzsEkA6K3cnHJR
7yLH4kvOvWW2NiMr8LrAvOJURsVa7zOyiT/hNi2NvtRUh/tM0pkQN4cIrysYF3kk6kMjhh2O3FhY
ZDjUiNBFpjfLSDW/pnk03qgR+StRtZPL7N5hC4aH8jPHWaidThSb4lUMbXFTrh5SeuOs8Gg7y06+
quWwglmli+VAV4em9wJ0hixtLZB7NiX9zlPLDdfKpZUvy6SsS+s862YhkIFzXTLWoZ1P7j+CnYxi
096o53SDt2jnMDb3Xd4U3t9wZ6nsHXV4HJJOWllJd/If4pTtqwqPckWyYHQZSnG7NRP9qSRYcpmo
Cac7W8t2HeUqSer41NZeSn3KkzU+1aqSEDiOQh3Q7ig7RlWChughufLvaM8FHCD/Nj57DnodzuLR
iXrfbcyRHcOwDLahls5NVcXlJhbMkT3+Lnf8zVn/RHF80Gsz3EepvTJFxK4B8YqLMZjq1SyABn51
P7ZeDaNwFebWl/cQaCUVLq2Qu1cLVORhuK3LcimaqljHQuW3xm/6xQTtfF/2rDr3spbiu+ZElPvi
fRtbk4vK/UqDyjqTwCY7Ynsn7NdOIkFJpwlLzMb0aPGHPjOhMAgBmYqrz6nQvJMXhZAqpOsqXTSd
6m/6OseYM9J9lo7AVMpCeuFD7az1wioAK6n1zO0ln4kCmMvA4aJjZpN82fYRJ1JSsqdM57EbN6RV
ANYw5GbVq0Bjaoklydp9R4ym5miv5GoytwqGgBVJztEkMeeQxGSRVFq9mrrkGyyxcjTUaG6v8GbR
Q85sgWHKa5aAFylS3JFZyfpYpabuFs7oVfx2GABZvWKkFZ0WRaoDrwpLxZW4UJZ2kbpGyoFaTRhs
KhkhL1aCBA5LGYJd57DbcMZKaYz1u7mWviaDA/6pytdqTQqSxQeRYsk7vrSWqK2blPibdspohZbC
VVrepBxi7p3jWTP1B2g0A+bwWTT128LrDbbj/aJdtcNQeS1L40BTj/6U804oaK9IqXZbpxnK6hR5
L8opqOuAr3DqK/tkzNipISHCqqZYPYOn4SkQxbh9MU/DqGbcKdGqFaYnLlVfEH2U/TVJdspgDdlc
XU8ZWKjjYUZQe8nyL6SQuB7JZg5LFn13mApuOYYsH4Z3LKqt8TbtSTM1+1ohVk6W3GnMGbpPeTlN
lUUZapZSm7wfjnFhDseMLG+5tm6m3hg9xTSz0/kfo5zEp2DdJIPwqiYrqdFPz4ZqYFvlCXX5q67n
2TGIkgBEIDVWiRzVS52KPTt78vpVVtVMqds4JgMGeWAp872g9LrJvj07q3leym5bO2+s1TE/ECpJ
ISyVnF0kytxVW8l3cz2mLVuwQtAmbqjrnIjo/akyHztbSbwP/ir8l7INahAjK107eaFtOUi5LDAw
K6AXDPjIVbl6AVmlljY73YBVXzo3M8ya5hVjOVqn3qnf9LrKPX3mWQsytb1Cu6zV/8fYmS23jWVL
9IsQAeAAB8ArCc6k5vkFIcsy5nnG198FliWVy65b/dCOjg5HWyIxnJ07c6W9z5NmDyF1OJXRdKhh
jS4cR0ped5N+pY7By6T0S0vXLVLbdXtQePBNhA/3iKg2guFfCFeudd5NdrU9Y1y1iVrwUWUl6H7C
XLWqYh+W81L0SpzLaRnzSf0kuqq1A/2z23RQXcO0ZlMnrs9g1yFE/rUdI3RHxas2hoBg1c6I1yAb
XzirHaea4/IviNceoNoOwOVDhNC+j6KMOG1GCKXPxFFROcz4xmCgu5SYpH4Dv5pdtvZ0DECeYzIJ
VuWhJWi8+gTAgihdh4p+/I0B69eB7qZDsszH5ICmdmOg/VAZ+BMFixXthd6bpa8yrpkfNFj6QPAE
08GQNf5tNQNhg6jT1xHlf1Zu4x7ImxVTqO321kOYjqhEMxt2RNVpJqFSJzWSF4IR6xvOk8SaUfrO
sAojlp3VBMX2zIrFdIc1NovlqtcBkMBS6CvprD7BsUpiTVt6cS5Jl6tA1XAyZxo7S0F0t7Yo9PId
8d2H3tk1HP4DuyQl/TtAlkGNYFDaLj8hslFJZNC6S0ZDW/kKJF0np6jsAyPrQ9uDxOO57e8oWZ9T
uxJltx80WU13bnqJcy11rIu/A2WfW2SdmSibFhwNgH2frDC9UPMAASWby3p4sjAwrJzIOFbK9PjJ
l9Wn8KaKTaZKJMPFWIgRX75LZ1uMS2vaq015kxUyP6bs82zJ4rZV04dKkN/0Kmc/wv/+HTpbVNFp
LJMbVfrddVLgfmOF/MWedfoUM1BkWyuCOViAEqZ5WBiMgw353IGhI8kewV28R0NyccbQwmBIt0mM
0i3yVaFomltDpl0SsgiPVWM5q9y65KcvJrz+ggi85av7X9m0tUGkOAqqR9mPcmsb4TFg+2NyXl2W
Cpz+mVNbwWjTWdQdOhKN+ZR+4WpFE155/fUfiLVdOV4TR9hUgQP8IsUM6JXYq6JjptUqmdxW4R/q
j2NmAUJpIQPq9UpCTl+Khrgxb8PnvtAfYXNR2mHZ36vRW1Fy1u6tSa9oVJhh42W/H0P1oRf9/P9u
XhVYSoBuewe/JSROAPouxarZdJ61yBKtXQdVuEnED1CMHVvdD7itpjhXLZ5SnrWJc8cWaZn6knw5
J40z6LaYyLH6ISlL63osm7XS2VzBEcxbu49eJzExlGTK4cy+LYXN+tGACBbH1vOvEFycbbJlAePp
7EryjZx0ss4zCldpk7WfvKlD9HoG4qrJnkMvaPx/Y+J24tvY6M+82i26CrofZzSuMLWFKO3rGY8r
RHnoe/w/NMg3y44vdxhK5q/i/ouS65FS2lSFfh87zYLFfFekJ9H4z56dDisPw90Mzc0U2HtVffUB
zk1l9q6HMSCIPmBXW/r7MzxXKexXmlqmBt5/ZDwxMzlrIogJ79/wpplRugb8Z3Zt4fczTjdFkkUS
iN2YzupVbjvrCLFr2YYx8h8QGq2VvcsJe25f30fhUK0zmbzXYqg2Q0DxRN/PUCNu3t8ouzTKdtZw
aXTAw5oaQ0hdUutTy40stMd8CO856Z+gdr4HET02tpq8y1K/Ss2RK6IMw8UZuZuM3hp/zu2Zumty
N6a5eB9g2oDEIK27DtqhoAmk2f0rgrduABepQ4nUMshl3CavTRnPRKfsDmWTzjC2KRNpeqUI873D
zI7D+ylM7wZuU5ZuT/CxX75gvErebcxav/jk8Wrai6ox7tc8txeo1bQYZpylCat1S6HtDcAcGKCj
tl7l5SnsxtLta7r34n546rvmZAS497zkRxQxUCeFuurjXF/Wnv8IAiknPSw52s/cXkf355SSjfmc
4kNZksL8ZPeWZsk9q2Iai67ttL2dCb5SvJZsMA5Da5A1qZaGxGlQ980TXCxOEzIueAB8cHyrEGk9
kNSFGrNgTFMbdE0n2Sb8726t9Ysz2TdXNXw37CEb1oGl2j+HVuB6jdFdzZBfUuqdqznaVRlFBDl1
bfcJ++18S1lgcCn3ZnmYEHGXdvkL9Hf0c77PzLv9AP+GTsJ+8vYL/Tt1VCVhFelHErYz/Tc16xuA
T8HmTAAW8CSWaTDXuFHy3jeOh7dQMHB9oIBrK4YI08Pynp2QI7Q7RkFWtTMXmATPyey8tWHiHT+j
gUVjLaceFP8nGjiX040sEy4Ovk0Gq4fOwE+UOGl3LAqie7j/GXYaj8dloMeIihiC6B0njbT+H2nB
tudQmlc+oyBsuEPF6ldoMJlQ3Jc1UCgHDufeSs18q92NCVCCMz04CgJcHXm4PROE6aC5hedG7YcJ
rGh4LVQd21IdvzRDh5g1cBR3Rk/ioA7u8AZTV8Tj3M6T13yoOHDI9N4s27uMhwklK4KfRTfeE0O9
BdQHyeLvbGGAbzlmSH3zX3zhMCPM6Ssod39DDKuGZBSRdMMbZv1Wx/6q9VD4ixYXhHNlUojo/gE5
nDZrPa5OqD9c8120EtHEy/UX/LCwox0Je+haPxHEcZ0fuh4XwYwhrifVB+9Pgtxpy3cekRiQ9fTU
aJQyYu1t1r9DicuAtV1ohTEmsuG+6ikSh05sN725KfELYTUFUZzVDgXKcgJXCHNRZXpehwFe505t
/HWQUAnxyStuyLv6CHfY5v7MLO55WoKjuzUaaOwf6GIhxpVILaBmFidyRyAdq66mwOPjP9RjVAvd
dDpaqAcOxNqbCiip7OrQrSUeG5JUC4vv/tbExhcIGe39sfpuN96Bph1zWw9cPSnWE3THT76x6mGN
xX5zG8I45l3p0jzpqhYaNlbTHMDMSUz2U9Brjwq+kIXfJRwR/sY7LmschJ4lj8AcKBEIKk6rJ6oe
/0Ifw4MY9tqw54btlk7E16koyUQHyU/6se5t2tHczQBknOp0eF+zAZ6FZwRPh7185FkPv2OQbe+u
KKeL/yYhB0m8MqjX/i8aMoxCROy6TP9IQ7YkXSfCf2fojYBYZ/UqVLP7mWa9EKlnLG1yXpsQ5ZuW
tYGXWcFtDi1VSRgOTUDivwKSbSUGgqbY301FnmyhAAQL+dfBgoc7sudfsOSCLUIjdmW3cXxZLf9O
TE5VSQFiBjjFxiFimMqKdLVbdHWybRRM058E5RaRtHPQ9r8oykpbkXwlg5m07FaNJLk1fJMGmg+a
8pipBT9fTUq/6lfYYTP6jxZGcFEW8/v0J1u5U+sLYwrQlNLhpRPjpZMb298Qy36vToveZzcQIhyZ
PzHLRs0Wx0rvv0jLcWKs6gmHZk1kvrNiQT3Eb8RlaWDPU9STEcHrzCCRLT6gy4HI136pc6r8AC8T
RaJfLOHJ8xO+XBbeZqzV/Sd/We1qVx/ruy40V4NTvJhBfGUJZlOYZG9Rz/X//5CYyeZjodNfy1Zx
TQvCAAszP7LtlR+2VEsViWsYw4b4cL6s0VUtpXQ5Lz91nMaXwzDsNEmiT5qSdhqVem6087VJ8yVZ
0c0vrGY18B7VlLe5Ir5rNdmQL2QzW+Ai72//TG0uCJYqAPABN6PFLJuq6ty2M91J1x88o1g5zEV/
4jen2KnGBCrPxMrtzHFWx2raRiQyeUTVR9iml7/znOfjemNXfyGd44I6UdM37w1mCKnFJGDNtyYM
YSGxzZDpeCUz3ttmi3coiRpgiuwn2Ej517AQ+NtFeckRTFnERvHQ2R49UJJ1ViDeRNI8nmnPulL0
YFHAZ/sGkK7R5JQYdWiNenjygYCxpZou/hP/DLXwaKZy2+pAFc4YaFQdsiXMbzLZVVqmcaiS427U
g8eM3jt4nu16wMRWCgJ0Ri6/AxhUlnWDS3vGQkOVgh7hdDO5b3iqp2OQWSHWuua6nwg4FtjPlADp
biwFXk6zOH1yoqt1EJpzcS6kaN23ePjGsftJix5iGa6y3nj6lRjNgXAG/JHDtdVhDZI+bQJz42T5
Y1fpoKUwXQWzABd39riRNFN2Hn1g40MgFYt2al26nRVEbuVnb0ZkCpDMRYw+JJ31B1XakBwf9DHa
03N+MYTTk0pLUlXwRQrPttfm4oyWNsuwxy6kHn7HS7dddSs0ffbJahyap/TqCzGtTvVKqxINzACY
aTHxj0Nm0OJ2wJ3xZ9K0rMtuNY6d5QbmtA4yOnfFMMNYUpqMPc6NGO7UOHvRM4ey7pk+XRXjt0rr
wlWb8pcajIW5pczvze5eSX9EtDGsVUt9hBWzSvLCWXh55JOtLHdNFJM+DJWLrha3lerdp79xqTHK
U+pcVT9Ili8zi++HuXopKwTWT0b1OJa0u4Oc+ZVT3fp4J3S6q/SJHEo/86pHU2NFV6++mNWF7xSu
1gfjPpmSbx/s6iRQ+311n9+B6Uqh0TjG+gyx9osBb13lwdVU1G1s4fQL/Q5/eOdkdC8NN3peFcdo
eE7aESo1q7tFOWnPjV5NIAbHeGlO9rcumyMKUaGutUSqS0PzK76ZKlrWlb6uev1yCmDusfl8N9Q6
XXbYdInihAzC6cUX8jrOp1uaj4Gu/MRe1xFZAcmgiOa6sWTKgSU00aIpxPDHWKe+IcfSqbufGOy6
a3+kLHq2sU+k5TcctiZAFFtqtD8jsTkDv5F98ReKWeRbPB1XnVcDZZr52AHPOFsT0GzkYUqdZyWO
32I+kHZQ0p2viZolE8VRfdvCT2rE9oubPbbOPUuHvdrfRn0P7fJMz87AvhvKIlCnapmG8eoTop3k
kWRu6pp1Lm1W7H+nabejRSaxMHYcafJtmKXsdjqLZ0u6UycHKbuv7sM02PaoEG4jWfJRJjqEykuq
uqE6WW4CtHIzY7YVwe5JL6Zd1ZjGMvLVp1bUTynOrKXXY9ZUcBpsp6DXlzBQaOcpd14yaatP/nYQ
Zc+gwsvFkOAN16LksVUL6crUp3moYoA7w7h7Ue6UoX384nEr2kZv6UKBO5i6mbgOjXj+wIyHZBi/
MTfifK0Le81HflTQvA6qMH4wyq3lB5y7N45dlVZ/8blbcxU241EG049eEtv4pHQnSnNftvhT/4PU
nRLBNRsfEWWmdbdAv2GIUcaWFCSuZm53xnLUEEy+LQXJg1U9BXV8LCVDW67nG6xUT56WP5teDRme
BGiBEVEQkCWVBcs7q+veDZVgFYhX4XjDFoDKS1CJm2pUqUznOZUKCoH7waL6eBi3XqDehHZj7oph
QMhrjqbDa5r7R3U9ZJs/AL79HBN1VVPI8Un51jztwQpBATR/B30jn26Kmr31mfIdduYuKNLNH0jf
Mq63EW+t1QDtO8gOndBPfwB+V1q5qnuWGVJzAxt3uWf9A/wNJcrNExLHZ/h3o/cviU/yI34LYoKT
PamZpVOZe0NFMAtwDx1RYQluzBxw5okLZS4k/A0Fnjo8o6CICvN0BoIHPlKRFtgh4UuCfvGohqtS
8KmTYZAub7D3TvPtu2wqK3cqkQUsiiDXhB/wmPfTpui7Cqv10G0Ahg9g++aSdLxMMzV8IseyDId2
nP/Wokt0+15Gzclx2UwhyfapvcvAIB5mkHjsTd5BtFrhgitKVjl5VQNBRBtydiTUEh3Dgi71D7y4
ZffAEOLg1Pks7avcMVctOvHCqgZ2SUA9UCMAaOrW1D98UsdlrJ5slieLwCCqYQ6ZsyxK1iVnBrnp
+6brtWmzOoPIh3RY+qV1OsPIwVpzeAs69YB1bDtHIKPRSXedYb/7GfJHYoAyDgWjNLIfTqJghUxa
sZwgNh3TnEWyNXFFAlsoKBRvE/j4TKy82JDXVjhsGIsWE91VIsznX4jlVmHwSLF/+NRVGgFXqdWl
5J/Yp24ARCEldLHL1a2tCx9WwdBRlzgRvoUlZw25eVT85Kacyz6QJF/6HFaB6nhMmnF6KG6AdPm7
dL5cPvnmsYYD0eiVFJATl5fh8A6EyvwJOicjjYwUAtORj7WqPn7xzvUxfMoTkW2Q9TB5kdz8ZJ6L
2LkePM9zAQQe2or3MZbqpSLSnC15vSUN1S3SONu1aieXjje9Zka0tEg38+bT915t3v1/CPSKJWSV
OetEob62VgWnNjDovbwrzIv/hYI+jMWMkgueAl1f+j17yDMNXbXXUxw+133ngv2kUBX/h3cZN9X9
P8HopWWf6vhbVxAjMbE0/MJHt1jIumUXO3tKRXl0RLs/gNJZQFbLvDCQemVPrFybY/g2ZyW5DodN
oxvbX7npweR8S3STopimDVFlDEiVwe0XOt3CRkknqeGe8ekKIALbpIL9F4S6IYpk2evZqm/K0x8w
6jjw1VWdCZVtObe/auVLjcHx33jqqAOXPSlIwyQBETaPrZ7aC0ih+CCzcF7FPqdhhxwTcas17RvE
azdWenbh1jM9nG9OUWAqNKetsKs3NUSIxs9E/EpP3gdHA6zxb4j1gRc/v32nIgt2VzVUG+ULsh6y
S8REcqkw75mDdUn98a5nRpyd69fUTFynBLPpb1rjL8P5HC0TfkMJysyc2eumTko+U/E6T8+ZhgfG
z3AD5t5db4YXSaEn25nALvVdXrCY9SCEsg9Mf8ThhLelHU9d7VQHTQxvnRaTFqPY8xPIPgrSORPo
O0CZq5gBcpmdq5J+A7Pnw0nBv/7FZh/oNMpSG8VTST03s25bdnCLf8Gz+1g+FB7Z4WBuzZIVVJJm
l2dKO3PS1qq/c8iISjjcQ9Wu1PbJBqTj/getnTYTUo8tsRCBctWNvjsaLdLBX8B2JU0auDXDXemM
HHXslxnanmGSp7ESg306vqettqjM5CC9fWoyE3WZC8aHkTOEb1+qwbPBYnGhtxUhIyAMYFkPfuSv
mHmfpSOvWimBnzm7Ufrfp5F6I6TYP3Pd9RImbIdXQfZXUlK3ScBnMejUL85498ShBVooMV7G5H/A
vIfVofGLymVrzMA8fEPiXgDEfaDBGXAAvQVtMC88ptH9BL+P4WUiHTAGc3zXCxwWBR/893BQ7I2a
WjcN1tx1Pc4VwjMIvnnX/Ulb9DB09S79DpCaZMLsDfmdBt84DaV+ZK4Co6fgC8c8svoPy8h/aMqm
EGDhazlb6MyThwHyVzS8hyWmz+9KT8plIDL2UhWZlVKxYjypUBkdxWbKzOv3vOo1F3PLVqXFxdUH
sr9jVgOeicabckcSr9t8guKFX9wnr/9AxXcVns0WRSoZrQvN74FrC+96HLOncoIjl42de0bHF9Qc
tQ7cjS98fAN3qdDZ544TeyYVn0ET6xGXCdaIIbNIl2n5TqrWO/ATpl0OIDk4wHXSgiqVzuUZLT+q
bQAkkTBMBd1CrwS0Qeuapwu7uz8S5ierdRtdvT5D5uuidaGKr6uAj2Oa9mfWfFL17aqvb8+4eZu6
+ta4nonzXs5H2HGnflLn7Wa4GAgpLhrHyU5MgB2rD0uxiAAPLTtpwj6GBYuOKJPblx3AgfJEoc3d
UHvxOhgQK37B0EfOUxjm1eH/I9GrWorl53UkYdXqp7GhP6CTrGfOTHrDqngRcQnSGgbuQ/QOYW/g
9JocX4v4LUI5XIxl8EC4FXmSDfy/Y+r7aJytVxRg090TOEAWtNo58GILCF0F34RtZm6UrHyB8Wem
1RdgwdZmQsOp3jd0VcK9+BOx3mE7hB0swx1V4xH9H7D1wBYmkpfrquG3pBx3S66YPC6xHTPuTlQl
l8vCiOSpNrdVy/rfIE7Fee++6LTSzcmwLI1yeAwDn8/CnjQsBjD6KKkph+76C26fzhKTnvF+sJtQ
pS0Rb09skPPzSbh/UO5tQ17nYjDdPCjEotYaf8eH8hfu3jYj322izSTwyjeJBvKNnCnGqD9g76sM
UIrMT0SMfsT5+B6y10sN83byEzRDYk6k4W6SOrq0/wV/X4j5dvf7XR+uQewzlYqmXPHrEToxMaSJ
/NX2+tNMxLfVtNjQHNaUs/1/WoGGfx899sKWDxSAuySvyC+muAb6MQI59TsfP1Sqx9i0Nn6eJhvy
KazjBD9/zXmW2qJwo4qR12S8FUqB9bzOzVVtERUpYzDmqfnKVoci5ZmiX/VJtbKwIoVj1LglPNht
p884oxmp72nQwfK2UBdDmZfrNFWgq+nWtjKB7GRCIdphRqug/N7J6dUGd1Nl0bsm9IpqDXaczYza
t1k6As62OetVA63OVrCs+iZYqcmd8ytxP2iZAgrTeNcaOEhFJJ/k6CPHqNTuqUQYLz7p+4ljR6tR
oZNJ8Z2dYA5YyARb0FhPHq3i8cWZx8/W7Fjz6PI1BapvoWPimsH8fWV0NwF8tlFh1VBySF4ppVpv
+kjuihJ2gVOUjjvWMDxMcH5TD31rJvY3cPnvKQZHR4FoLObCQr1fKahoa71uHsMo2ith6j05BxuK
xSZuPWM/QvRx49tKiOqM9A/bNDp43zpYJCSWiYZil9F20FRxjyiXg4lPORL6dTT/kXnJinDPGqeW
f2yhXTdgDPZGbWpYRAJtlZnRRd6mCRwFYW4C8rZgDR/PFQB8+ALpVrkUJmK3BtbaF0qOj4qnsdGx
ikFVoicNY0bIWyiZhppOUhU3qxTWdvRxiGtasSOh/i3IIoef62dbgMG8FUP64FNrjV1kXmuaWRwh
jNounL5p6Rt2BNIkuQP9SsgA736ax5djRn4Dpf+myrKeNjE8H+c6gdaIa7cNZX2wAnlSGX6Oc69A
DrL0lDhIhU03Ei0vG1pi/lYwYKddsai6VKXPgTMopidejP7E5i7q46Utiumkq0wVyjTet/11G1WL
ODIez+0DQOvXqd07x7RMueINZZPYLAyruYZAaeJhE5DrHnR9Wo5N2hxzzXjz+xQqrMBfjrnaOH52
EogKSNJjIP36mn0KgVI96VZxwkj1az2BHTrZzcBkXCbgLUxNOgd9YJ9qlXDmGNmDQ66lPE37u5BB
BoSSZVw06bBXWudu4lY8THTVJZq3TdhmU+6CL7r18BqTsGyB0/gALzJ2VyAXXqMIA4rZDVdTA6Hq
s9IAiqXnWjWaCRbwflca4kImouQogryFD+iCSmQPEeqfRQelioulcHaq7bQuDkp/FeeJyca37i8+
Ow9SDSy/5QfPjIPDqrbRKOQkvNVo2d4xMeXjVwlCbaJNBDJBi4zHJxAlV5+FCMJDy1Eu5k4ECnX6
jeZhvzSS6K1Lp+s2LafjuSChCQGLe6NYhdipq6GeNoHNJakr1riDoaQcWd6uqI0ONZg/MkPe/Vt7
wjg8VbkXXZoixwvM5jKESprYK2FndLQVnNwy3cJaV0U0EBoK3cZq9u3cq+DZjn2xnhT1mzcRW84g
gkYGePAxUepN6rQHpy8cAn7602fbQqcaR5g33ZWXeigWgZa540zmmugMcL3QN1Z+eeTWV+dins8C
hkCtq0MXBxcdPMGLxINcTv5SN8v4EHLe5vuVW2KwLnjnF69Pbv2WUJFRWVAuTIUi6U78UBPoFIC4
H4RKTUOgPTWjli5TrW8fYwFiIQa26mUAgi1oUImqN6fP/oZO15uddCJGtLzYZ7nZnrrGGK7NLOBM
U9uHYCAQVzlBgloLrS4qernFmlwvMtUA+1NYW8fj/KP1dn1DDH2Hf2qvU0MoJi1/UQPQfM+W/Ub+
yLiEVQu8SQPg0PVRfInG+FclRFg5bL6H6hZm8neJJXLriGTlcIS/8T7rIUTBQsfLxIORYo0nQQ/7
KI/HzVdPBBwYDejMNLhdVb93hvbI0t3emUmVg5pDaA9NLdpUEWavCVd2gc3FHgv/MmjK742XIfLK
+HRuk7DG75WuqNdKrsHPC8RGn5AagrydoedNxyA10DqYkq/r8vwaffD7mIrkZlB8BjVn7IBh9WKv
6WslBtinNdHd3DphlU6NKVw5QbdfBbx19ln8nk5xtOXwFy1SS8ku4ungz6lW24TObtK3tMiE3184
UXGIle6BjVa3DW1jo0a/1FP4IPhEMmE7GNR9w8HuXFPxAz7z4txTkUXfi7rvD1Kl/9JqbGuTe7Hv
BkLpL9My+KHKqjn1plDvMgLL5/4KHxvmFrOT2JltwRUgzHrnyKpean437s5tFqM6aRfQ/cEjJYQE
WZm60lPHpYEJZnnutugiQ1zKwj3XW4xWdlO2GeZRHM0cywGlGRNH7L90TfQ+C1CjVvuqW1XeQtOt
EOv6cEEAMV3bdhWvAQz0q8xX7r9aMDDtzrwIQz029mVtmcZMJFwofngNXdy5PLdiaJal71RN7Zmu
zJkje6/X/BewGq8U3KyhptjLc00GG/BvuuBZpTVau9NDq99jwMOsQaNxouS4S8cAi6zgLeT4yQ7j
d+LaxjSvr4Zxr5na2ocph9dHPOQkHCd1NqE4pnrb9vKBppAbf7T0N45HhV50e6Mo3IFKDR3UMNf2
ZDjTq+nI9q9mjcxL32tH8sF3QIZkpVXXyRg9lBR5wU6mV5Hl/FIW7XMkwMG2HmnI3Lrt7cAk30IA
XvZvyZR+AwmlbjTWLJzoWNhEiVbvpj7aTlpq7snEabSEiechglxmWvmeE8PkeoV6S32BMpd9wGmx
UV+1Xm9WtuE/6kMRU/6NhqSnDNNzP4cFPmTpxH1N4Az3VhO31HSmMtpEgWLDWgE32xXe9lzbEUQp
cAsz4bBIKHX1t/6OOOnCYwo2r0j0lc7B72Bp9IzCM6xW3WAQWVLrgn+hkLtYYR3nRQZe0wYSaNw4
w77TdnozZFtPhtgPZh6K6pBl/UfZB0IxNKIoPHlDeNXWjXYByw01RMuehr/3fuBesVaG7lw5PWp/
waYjoMSJcbyRq68ikDgLb5tEKTamEj+PVatclQUPTm/wjm33sxQkjgfjErRHw9LsKsSa6gMyP+hN
9mbbg7rLNF8QrNp7Xd0ByAc+QCuqsRE+gjwc13yr6uy0EZcv4J6WuPLsgc7DGbHc+Yc6wHtdNlqy
7/TyB8/rNunie6PNg3U2AHNtDGc/+Nq74eC0pwfWhLz3UTAy5ReDZ3dXMf5Qktmbc9eIP5LZDaSJ
p4XCEb/LvW1Qmi9e46durKnqKcB+PVcbaMk4oHLiN8GwHSS3ntMeWX//8LOqBVxEEwluU5sv+zJW
HXcYgpdGsx4VBFJgDRST+D4B1sa3y0tK1B8rB8O7BQ7S0btv554SETnJXUrUk8H3Z1dJ1DJM+HUq
rw2weR2H54/OEtn3r1ni9PBd2/4Kt/fQNd1dz1kWxSk+sTaJiVNpd22RyZ0zmeLY9t0hqvHOj1XY
A5ppxV3S7Uv6Oje8OYhja/10ee43sUsO3qYRGhtbq3TX8qp8DknizR9U4Jfkq+D128uoI/EwlrqC
N1XaB4bSbxq4kT5vSdoOZcmFTv1JHCjBayNbTHTQmyYWDKeaJBqYnZcg9R6ypqk2Rmt3u8QkkaFZ
Ev+/XXmnRPDkkc6uI6u5GRLGKD0pU3J8MTTea3WkKsQz0brtSspNPVLY9rM4Jb3oY3GV9qFxGwbO
Kmz76ZhT4mLV0y4tLct1Jm24akwbrFhhBXgcsHFZ8YvgrHAxxY7Bqc5sH0wVqO+5YqXmJbzA83TZ
q9h3AdLyHO+6fm9TusJZyt87WrAGEHPV9wGO4Gi8YCdcspcn3fLZwlJJRboce8s9wY1+pZtpCtyX
TpZw5KBKbqQ8tlGYb4TGP2sUGsJrXSbH0Kv9BXCndHPuapGDKK7A2pVXQzwXivj6rdbi7DAivcTa
7YUHCHi8PcdRYEiI1QO+xhaounbVdXm6F9l1nI35wYdgyBYV6kuZ0utkpMNCmbIG8/KdFRiKey50
sRL5YoKZPXe6GDALRvT2nSQHMaVRemAc5nKh34XMMk1Fcbw9d7z0vb+t58ODnLI947y6UwjGrI02
fU01MzlSbabtlF7bdD1LzsXc+5JI0O5BQQaNdOewSDJMMsI5UiXs7czGu/gqg/HIyJ0YqGy3cvwW
94I2uYWwlRWDFGnBkuGisV5bEd4iD7XrKWiWFRuoE7HWaxNU4h3HShK12hF3DD6KIsN3lbXFdvjo
jZGjw1NP8wL6Gorv5/6YQULRAN0VHWNBOGEukUml+pymmkFHXnA8l8lIHdbiZEIrVvttoqT7tCsZ
hfziYi6XsetGvo3xMcHNOlfM9LRaGGlTH7qpuRoaGg7UXn+kdHI7ESagoqSOERi/KmfyMtpNo1Nu
zrUzZA8tpod/a55pLA0uUGfutTHeiZYBRuvFtZYFPng+IgXEYfnVQfDDyKWOpikcUAiKs2p5LECT
csbT+Q+hx4rLnNdsjXgrUzhtgwTy5KjICmbqc3umqC00Jd5Jr4JuUe/yyKQEp9LGk/TVaIWvsWT8
o8+1LDFDeWI8khjf6DEmNVv648W50UbjMzVwKxJXAkHb6Xl4Ov/hVdXGS2S/4+yRHs8NN2pE2JBo
pbH3ImuXpll0l47pCCbXHxDckytSDd6BvoB7Vdbi6IXdaSyyYWug0G4Lr/qhEqjbJEMNflcxardR
o/LBHruNYVuH1i+cl7YtR/CDWyO00gNFLfiJPwtywEFH2yKPN0PJYbKfNWa4BCusn+jxhq0da3ZY
jEn/rM0higUHUeF8OaiwNMMqegiq8ehBe+96P3exN0O9JROPiQt0juc7d4aaNbdzoQ4h8CfMAvWy
JHC1r2zoJqAAwdZfaAqiTm/b+mKcqNH5KtmRDe+Zzth3iRffaIOgSYAVPTqXkqwN2IXn1h0O4T4C
szAWU6lE63P/zhAbdzKXwDKBRwaj4e/Ded5X+xyWuRbCI1C1Nd3bzlZPaRuwh+rgyD734ZR8D4N9
lIIxXWQAfc4VPaFVqzu7rEp39n9+VPX8H3Vnthw3km3ZX0nTS780dOGOydF2sx5iDk7iJIniC4yi
KMyzY/yu+wf9Y73AzMoUmSrppl3rh7Iqk5WKYiAQATiOn7P32jM6/Rs1sTVmguxeei2e+6DpjgEC
5X2nxuluCfBJw0ZcufIUJ097EtSRQ5vPqw+pizz0zzQfHkfjobAELmbXj07oCYc4rAR8LewOd6YA
bD7yuEQFE++/CfqpVLzAXqObduiGtT0IKDvWZOwTeA9A7cYvbPLFwTdx8rROV2xeRgBVaIzOeYmD
dMqvGNvSHRw3f9OZ5XiREagmi5r8ArBr0NznZtO55rDqYLLj/81ahAigBRAhnUx1jBfSXqwAy67O
nMBy9HPwcfgjNajDWMuMmT9Mzxs/srddIkm2UW/rvUzG/NYmL3iIuLRKkxyktGPGk1WevTbDBARP
J3Cbg+nicNUqVLo857GPhn1Pczc7RGVBAAwtvvt+snGq9bez0COU7iQ50xN4/nCKNmaCpjno8aZO
XW+f8nBNSZlhHtyBmjx5Th6qR5AIOGhP5gC/oetjXGDwj4XWv5oiS3yqql3bu829Pw/N3kvMmqFR
2d43KWBwjPZ/BhNFC60otMYRO6tw7mckEDTE1JU5A1+Sc+Kv/8wrKkM3QgJWuXfYzuq0qT9BJ+6O
jgcu5Y8QI+l4M/V/bXGPMI3oBLefNkaKsSp4WmKNPEt46x4oyzGLYHuZWXY5FXn1TkrfvApDe0fn
ZPdn1pFa1GakFa0TwqivDZwSJJWS+Jwyo9W3VprKT1LB45WTdyty44PdmR/9JQXJY2eyNrD6FK30
jrpETyoCPzmtlkyk0GmGozPW53NmGe8X6dtaI/VoJs889/2+2ySFc4yhYMMkHLqb3C7R3GD6CafE
uGDAxCLRJmfPyUkaCfiFMnkSCtUAZ5hP8cljkp8fHThAayGK9NPQiOvnQKU4LcErjTgOmhLvGf4K
EiiSYPog/WmDFqo1RPTu+Q9/8j8EAiUwYXHmRpqkWPA8PRjoWJ8TlwoTcRQiRoIsltilgICQJgDw
/S+jl3I7PCoGT9fcFTRF2C8xJZoD0GDIBhncE2sO5tDouD96Nn9Hd8qdteyfAhg1N1UEng9a4Ulo
xxLwe1V/MltyFZaoJhlpSVGIvakeOnXynNk0R0+d52Sf4ygeGeDS0PGW/CbX0uOuKhNMm4S2bmOj
+kJnoz0ZUlVtUez1lyF0IiI7g3BvLNFODAXL91z+YHid28nKje3ocjOOXTdyn0fpUWSlfSUwDq0S
afv73DTluYSx9Bz8ZKoTy54sDGFIMWc5HWC+IsZSPENDwzqPLP3gdNN0+xwDVUbQFufC31iT8I/s
JHHTju7nKfGs3ZIH5Q18bNKtyU4gCmnr9d1nd+nhNAXzXZXY/caZoMV5IEBAMuTjZeudW/IvSVGI
fN5TOz8+h0U1OYUhoAXBAPbdc2hUBTFoIxvz3XNqbD4S5KMNBmoP+il2BmTkwUxQDAFSLiPp8x4e
0cpsL8tIglAyXBQXAsxV28KoNoLpIKsCBRAmYPanF8QpAgNrazYgYFu4WtuLMvKfHLvAVMgifIhC
4q8R8ixsD7lmfcx3s6nBCst2OBWETxVl8iULCWuZbFI4JRvlULkTcoHG3CaIQDeOFR+JfKBZn7Rk
16EFsGqo8v2o9qgkMdBzt7PcEktVxt0hm/dlj7ghm3bPwVQkAtZnGiQR4zcSYFEqnPyZUIVN8rro
kveOOfq3PqJQuvHkQg9d24FY+X5klausEKpWJMlz9g8srdGm5W80vquvoF6SU40CZeV2MrqNuUXx
04NMNEV6oTwH8eUQ5Ts87tuOkKLnAkdJoAHRQJ3qO8yzcUT/HnGF4TE57GaPpXwQwKwNgweVmYHA
6KR04GYxDZ7mgKkQXsU+7t7D1WcEkQagbclHOoimPH+OwPItyfdoHqEk5NcSfP3IY+edjJHqLZFY
7WzFh86sL6qvfZV81mReodWL0BOJ5tToJ6zkvJWTwu13dGoPYWW0d06Pcs6YLXUSOSyjfyRmybLr
L6OBgKMClcjWTzdebFkXk0G8jCRs4jlAS1QzsJaA7N3WBj+jRUD2Qudhap3/GafVNHR+E+xz0m7q
h6LBjq3H8oFxQUGoUFHvDJqgZzH3y2lims5O9k11jeX8qPL6swbH8ljn52k46FvTdK9ArMbvRhHc
Bwg/j16WfsTPonEq6faYpHa56Xs4CHHTePQgEPY5Da6YTvj1lSetLwjWxS2Zu8fntC6rqN1tXGp1
2z9Ns+MeyGyJ4ZQU78uim98jM8ApVurz2UgB52m8Em9++Y9//Od/PI7/J3wqL2EvhWXR/uM/+ftj
WVGjQ9B/9dd/nMePTdmWX/Xzr/3xz17+0j/2T+XFA+21H/6j2zLnv6//yfJu/nhZjv77u9s86IcX
f9kWGpHvVccz7Pqp7TL9/BY4j+Vf/nd/+MvT86vcTtXTr28ey67Qy6uFcVm8+f1Hxy+/vhGufP6g
fvucltf//YfLOf765vyBKkw/FPHDX37pCYb+r28M+62yLAsAtuc5SnjKE29+GZ6efyS8t6arTE/5
vu05pu95b34pykZHv76R3lueUD40el/5prBcftSW3fIjYb/1pMn/DaBD8nMp3/zz9F98jX9+rb8U
XX5Z4p9sf31jCevNL5iFlq97OT/FKwmhhO1ZvAP8TA5Hqh4fruMi5J+L/03v1hjotV5ks4n1JnVH
IjS8ccSoWPVBnn3ttY/khfSFrDvaXaWA3ckO4oFfOXm17jwaZWiVlfsRA59fE7mSR9OttPDd7Osh
w7DeoZjzyQpr7OHe9tAZpezIzwnjDNpVq8g/3g99G9DmrtWYkP4pOv2ltwPcNAOCyulospbCzk5c
yj08JmIAxx6wLdv7OJXzk8YpI83mQLdYRUzD7T4XyTKYmzBCYzpHKnQ1pXOst5RaXXqfl9ppbjBs
nBkAlHcymH22L+DGkJrE1q5KlTldE5g3bh08vcfJnPL0kBdszMVIHsKG6Fs3eCjNxMwu2zkKEJwP
aPRO4sKIIfW5iUB2hrEX0wabSsNXQX1Sa2lF5g2j3sgyacg0XXhtFGihEQlZubQwRsItDgmVKO26
HxYkaQeAeQrXOs9HE8tKlEoN+lOFjQipBgmyDe8mV+WVdZUhl6AstwWvA0ytEdjc6gnggHvjmUid
InwlYzB13lMTOYmneEoZYWmjY528mfUkr0pIg6eR4xjm+HWILXM2d03HIjGcGiAAMwvKaTGH3qPn
OlmOcLRvfEJZklqIoYZn24REGaGiLfRjJ/keblMrqUiATHPH3RsBO+md7VYyGD+BEFdVdxr3kqnB
ilmBQ347b8duSuc9/HZnaNaRzm1qEF8ETCoUupxr+EojaFXNFP0iIVesJeElKxsCdET80Q48Ax9S
29nkg+tMvadvoRbZFWXuMcFLfp7Y1a0gB/Ew1CK406pmijnZeTg+GbbhNueOcNJhB07K6g4y7I13
ZueywQ9Egna4dbs+P1ayF3g28jiaLo2mktFhVhImW5KzrzyHiMKNU1epf9+mVurhtkjZ0LbumFlA
SC076+6SOm5ukC4H3UmUK5cxITZFJAhu2yHVGQHSX2dxml8j3PKm1Vgx74U46FYxweOwmzYp8D06
c0wMkBRiGM9Xo5MhlPAa1RmnI/HfyJzzOTxgwa1Q8s8zNBSqDpd3ZmdT6q1aS9TWGgRdN6G1C7V/
HEpd1xc5QOKQ76B1lvEiNPVsF+tOZDuJAKy6g3Jm6Hdw4pZI29Kzqp7MJqfz4rOlzqsf/Z4g8DvG
5WZy35aqDO7wg2ExXvaFIeWMEYy5i5hRT2Vw03Qj6+C6HSAkf5W535fXaeyO+VZYQZ+cVaBqRBqM
Z/BErXlHZkRWbPMoF++8JLPZ6vqJ9g/YQvCEu2k4gXPsaB18NMKEgAVfq6E71tMs/PPSaqYSHX45
Ip2Jks44SevMPZN9MVBfVGMWnFdGrhDMIa68QlJASCB31pJZqAWbH4NIxSMz5sY9M/J8ZmJqjxi2
RKsSADK1EwPUw/567Y0BQHn8NpDjtZ5crnSzrunRSLdBngsGEompP0lAI/T14i2ri/XZGatarrsi
J6aKCAVVE+SD6nrtZ6K6UQ2y4q3QMVCzrtMmgPuhkHe9Qr65YYs6UTpENsafbjCGz6029Yc2LUo4
C/Fgkf/aDOVHm7oCIGwdyhOdyD7c5zmOvbPOTk6nTsI8BDiE9zCx5vizOVTu1eDk9h0wVOOx8V08
TbQ1QYtaJNrc6axUDBgW+iDoBMZmVHHNhLmFOTuGhWCEzO4DtGMbq3U73rQo1AxaUtJ5NCUPxnUG
iMs6s2phwdUHNnuRlbgcN6NrpQYMiZEtWmJl1XjROlW/F8bMyjS70p0uRyBb4aZxHJQmTWrCH/Z9
M0HlKYzOwgEKNX7HJ5Qr4Dcjrc0KAhDkCNpNd+7ipqXOHa8VMEZUGLFJnc7CTP6dTk1Qp2U90dsB
ZNr0B8sSKFmrcRpXPdlzd30XXMyWXQLUhz9j30S+gb+jY2HCFegGoXE387ybF6wIFxfzyxLLc0+2
GeCC2bLUMabj4px8U1f8/uD+9kH91+e07/qIakzbVGhJ7dfP6S4ri3Fw5W2/U/uhva6OCCK27qYd
Pnp7uHiHaP/jA9ov6wJB1eELB28nHVOKF9t5WRfMY68KRCN3NcOhoLTW3vhbSfmiovzRGT0fwbL5
/hzBFNlXr47QhAQTGcV0B+bo0J7bzibauRt0RBvudWxh/jH5nx7RfXlOZZSzwlVc1Zth63KkeWtv
yz2T8o2D/z3cyUPyk09RmN/5GC0H4J9nuo4NTvHlIbPGYZdMJo1lV3sPj59xMwqvz/aWYVqS4Nww
+ZyOs4gOse0wXbJqVpS9346hc/zx9ymWj/ObQu/547bhvCmPP1w+8ZfvxJ5KJ9CtdWfEetcJAiUJ
PvcNdx0n8zEQj2l8zZjmxI7r96GPIGaB3UPv7dlc2+9+/Fbkz96KevlWkKNVVC947cJwn2bBZ8+L
r226K2AIr2TnXgzT5yif30fTuzbJQ7IOsKpE6rRAQIAmxYMN42tzk3ojDwX2aFHLk20UAFZZNDEU
Gzz7VaFWP37X37shHCzMPgnvSkj16pss064LTGHfNXTaIwZAC3Dxf3YEth7fluIiEhRzs32Hix1C
8eMEav3HB1iu79eXwLensOwFvqn1PQvlX2Tbd6OYdxqtu0pvXHs+1L7+yZ323c9KmLYllCt81/Zf
Hsh2uc9U79ypLNJia1hG96HH1Bls/u75eK4rJSpt6VnSFq8u6ZAJl+cF4m7wDHtFjfmJMvsxQ8S0
ZZ/T/OTDW17s5YfnsVsTJuUL8hnHefXhTa3dZFHm3Dnd8CADRNwONWHXnRXyQ5J//vGJ/fXz41is
954DlAXr2qtj9SbxRpY27kTlzcB4sQ3UOtv9+BhsFL9zQt8cZHkT31wNzC4zgQaQ1RA74KF+IPcz
eeRwm0d3FV8iezbOp022TW/UOjvDBffT9fhnZ/nqARARhVnNXnA3sBuY1U3HTP7Hpyi+d4q+aWPq
5itTjv/qc2SMWvd0Ge+qQXzue+OKQQ+dXhcw1XqgH5OGNvMRet0bNww+ySbEKpJN0LuE9f4n7+Sv
tx5bWymWXT2Pcdt69U4SY5zg+Vp8oxNazJL5ccZmGfE00mSLFL9ZJDtX9ksWMivYaDvNyo8Mvasc
eKk6piqKkHv6WQK+ysl/di1875vwlUW3g+c9l/irG8kcMs9kLn2Xm2hTe50+eHVw/uNP4DsfgAdF
ipaGFHLpN7y82iSBx35QuHcB2iiy7rx1TnhXXU93/pT8bJ37zum8ONarKztqCDG2M5c6bXzwmYAq
Nkc/ubR+dohX167F9txXHCJH+7Ca0uKjB8Ltx5/Y8hKvFpwXZ7F8ot/cnzRmeq5W985IIZbMQ7/N
qu6jUOHfLww8T0jbtCjyLJvS8uVxQGGx0UrUHeF7WyEuSRq/NN8HR6Ift+O95yKn3OY772dH/c6t
+eKor85ONeym3XQ5ar/Rt8WuP+iVWlUX1Um46X7yZYnl2fz6o/z2FF9d36ImZDfPloOJnQ/FfR8c
+3UPNHWl9+3hx1/bd54TL07sVXGTyIzxJMdysHKW4nOC6kf2H33Avln3k0LqZ4d69ZjV/ezFBYdy
w9u2oLd5mB1jL+SHOd3/+Jy+dylKj/albUllsRN5eYkQ+hJlUZt8cr30o9ubO7MZ97PUux8f5Xv3
FJcgHU+fZ/lflog5bbHCS7ZX9rioI7dq+PrjA3ynBvZ4sPJU9VjqKEteXQc8Vh1PFtWnHkPxFm/8
e+DN2Htwe93qAzqXNcpBuWMO9OPj/vXEaPM6ksRhJR3+16u1j2HXTMPS/+Q6C+MSjFMN1Q4aerP+
8XGedxMvr/Oln2xZNkWq77LjePk9KWGknhxCJg5sWH39viRz3XXDY2qaK0t7j7o1LhOHAbH46DMX
I7woMOnuTjMavZRIa1UcmqA/ELSxoY1zruv2Ki9+duf/9WLiTfqW63hs/AT2jZdvcqbFUCRlfF/j
sKbNe9aycuoiWEd29z51UKR4MfdpOWHGU+uhCw7MpxHpYVcpgQa72U/u1+Vwrz4z4XuOa0lH0IR3
X9X1fmxgq5fJfXKMD+mVPkw7ONznP90IfuesOYxPx9/mP0K+OuuJXN6mKdN7ew/dxscUuh7OUcew
CiHCbh6cNcKIdfCTC+I7B5XcSb5gxkANZL66HqK8cBwV6PskJWtYbRtVrbGK/viie92ZoMxXluva
NkWNyVZ3mVV8+5zqERDZVZ8/DCdi16HsPoyntIBO/H2HyucQXPx0G/+Xs+KAyypE04CaCk7CywPS
U4czaVYP9t6/628Ae66B7O+tfb+11uzjz4Ot8dvK9P9h/PWueipudPP0pM8fqn+HAZfgQmQS+C8G
XOv/+1/66Zcv/+uIra55ejHkWn7x9yGXfGvTqPSgyC9dBu5tfvT7kEu9dXxkMCxGzMBcy1Q8538f
cgnzrWc9L1Q+q4Dk5vtjyGW/tVyqREyO/BYNPs//O0Mu8Wr9ZcVlvya5apjOmB7v8OUFA0ezSluz
WeP8m9dICDb9abfLLqz9tKEh+D7c/Oy+s5ex3rerCod8PjOPuorbz1zO7duboumdMYc5zBAt0sOt
qiqbhASHCm6+1dmEvKmkCwsoJUhCoB6AZIR/q/oQYs4cJUkgj5kMY4A6FfT8LghXfgYiTsIMpbVc
gm7LXFmdya43HotC5DPzPCxAXl+6Nc7F60FiBQNOP3G3hyMmlW0e65M4DRZnzVQR1zuV+YgKy6wJ
lMR9OeYMUWAZ3aSZP59GeIkuh7Z9jyp7MwUzEmp0tlvh26RXeSIFmRdPWAdnK812bUrEwmoOzZ6o
8UbY1oZ+osDEaFaJxXgpd/yPcAya+UIBZD1pat//5ER5TfiY1n7OyAfYNFYNXaiOaTZI8XVfW0wB
4Lhz4lgLczJ8q3iC8DmTnIgNXKXmBvejW+/92MLKMOUlgxFQohXeQHK0gY4ldLIvCuwKzarXZreQ
MkScJgvSIwg+uHK0urXvgS0fbeb1u5xYJEaN2rI/9I6OGGO6Pr4JK2lwmDLXSHGmzkNRPDCw7RGY
qVrVp0GT1zh6x8yOP80+4vQVk9QAuGSoNhkZeJuoKZR/iID7QON0JhSftHhIqJwjx3wfwnqdtlUU
9P7ajhTqFxiW9LEjn1nXlpQSbDZzXQzTvjE9rDZ6sGF7abOcL6wmzZC6Vr1x3QZYpLfBTFbijvbe
fE0wGRYohglheBr5UePyJSdjeygI5lt7so5agqQk7IQ+qaL6gFAhYsZWmZhYQj9Mn7IIIaC2os5a
FUXAbjmzs9YmXkPU2aEB08DAKpIeUms7S+u9NEfr09TGCZ4gmOIu0eyd1R27LkNFVtiYTfxQZekF
05T41MHE0H9w4DZRPJqrpukU82HDBiKbtgI6NAGEdjA2l0XdaXuXe4xddjHUM+fAZiFBzies6UNc
Y8BbB84YY62swqo6MZxSVgc8dfqxbJgGbZteGfcqHtQ7jUz2S2e04fyhszvnnsy7HPz51C/wKF2M
1zl1WLgryg5ahlGl5ylxOPWx5paAECp7hP4pck2gyI6AGRmHlv4UTgw+mC031biq/ZprK6nHr0VY
gq9IC6u7Hd0yNkD+ir7aSWsIL5nA4nydMorLOPHlnWu7A0paVZhYokYln3o3sj44mZupjcRPaF66
ZXj0Tdni0y4UnII+9ja1HxNypEt3YSe0nTFtDZAwVHeIIu90VaHDSbXq3NNmbjDfYaHFDWhkGPlW
3G8fsA4V3YeiIlcT41KVFps59sb30ajg8TkDbTziUdsTG4cQEjSGNxg6K8/9bLpEfp6iyInKfQFf
HZN7aCLUxE3ZojvDemCCrken7WCW1KZnwedKZmfjgpOP8BQ4wXDonMFpjqaIWknobmoe8iawIZ0I
cwfxpMJejmPJ32PR8eQG+XZzY0cDKVIMS3P4OxLJ/jq1pq8Nq1QKd2js9DrQ5mDf0M+H7Dw4gfB2
Mg5c9RHBkZ0gOPA0NiTsTIep4uG0ChHoPhmzisQhYJJWXrSx5aQ7BYmk3AC7SOMVORJTv3bSssm3
lWTKvcFzBlq27cAoDESX7JwANPnGqQWx4FM26eK8FRUwtAL84VcMmyA6I+C2V3iQVPu5QUVLZFPy
CVsmbNTIa1hnp0lBBHaweHNRTVVvnueTC0isjk3zIUBg/xEctIMx154wt/Mp0fzLcv8yjQmvXaVx
YN8nfoQuOHSmxYtWE56H1LJW73zpuMfZm6x5z6TTMGhVF81FV5Z4HLz+zCIwC1s8vSc6pNV8hiEw
ubCipGGeaoR1uHGUG9egrwwYeSEu8vprZBoQA+vZSaeDNp8hL1UlqMqJKok3gbKGU5UGZbeHCQSg
ngG3Xtvay6LVYHkFt2dti36TErgjVx5w66usC5yvhY1+bF9IUiwWP9vMrCdwgKBSrpZqbwzo6zZt
X7Owu8QjH5Jcq3gfy6D63GDBtTDAG5d0wrS/SXrQG9Dn6SxtDJJjP6BtQELW1G6FZwMbvX1qlQ6C
8K6R+cFIvMDcoR1pIL7htsOuSTa3Fztt+K5N86Jfc98oYifJsrmJucH4/NsMHrlVGkV04mdV4hxh
r4dfS1D6/TZG/Ap+FAs7/psKB9q6cU0CDGx/cLodvb3og4OAgC9wrrz03PYMa9imgYqjMyWi6sE0
HCBCfs4d4wwh4HVs2zPmzTooeDB0mkkq11uBEwJilNhaHoCbrV1XyF0XfJwGbN5i7Bo7YQQfZyvP
o3Wm+5pAmrA31Wry0M8TP4a3ADdV/NXWavpqpUnZHZK2nt47QacwRXby6HotLn9z+mSJBZCq7HqX
AS69KeGr3vZzqpxl4C4uyB9uL4LR5nnPq7j52VA7PC4qpNPypAy7+BIPE/eKipP+liE/nBapJ/qc
sBrRRzte1UVH9mYzwBOHqoK8MfitnYm2nGk5n/Kl2eR+tJ1bRnWk09V9hUPEik5BoiAVBcvTHkOr
7IlfC9PS2wrEMgWCCE+vR+Wa+r6AUSM21eQ0T37s2iZWIAMO/yzH8iRDII9BRMSoQqsEZUhQwSLb
RKVjsoUI3KFDcgG9sC5amJhIttzwMdWC+9zBBrwv+jI9ydK0SA5sPoYPtZtIwjajELOHi9x0mY/7
pI3JsYje2ZZrFWcBUlC5AttbtkBmgIhtW4yS3U5UbYzrAKMTw9xG6yeCfZaHVh6MhBKO0I52k6MB
h8wmw3DLrLzzWmH8WgfEW62NqPHunFI1ZOPV8ahXVTmRU7SErax43Ovit/3d39r7/Nvtapb28r/e
1VzE4VPzYjOz/PvfNjPCebukYTEXYW+JXG+p3H/by5hvqSzZcbIrUZJ4Zs+k6P+nYM96y95CeGyD
mNY4nk2785+CPfHWpdth+gyBXSb4vvo7exlr2Ut9s7NY9lJcyopdEYMNB9Xeqz193NRwautyG4SZ
7E9Jt2E4j754qQhro3Z3LWNK72BUE3YoJNLaxLKR9OOeDBi82lHaT+klTq0+Owlcy7G/IJeek2EN
UQcQxWQgYwTIb9JEqnii56uu8Y3unfYNo0UNV5jZLhC5OQ5AUsK8PI0aiKbh2osEfU7fTBPG9q0x
AZCWSVEzYm4jeg9gABvrtC59n4YALTpj5/aTWMk0TSoSxrK+unIIoizyteUF1bxLssg29xAx3MXx
7PTmU1FnULd2nZ/1NmQQgyk27y1JIe7hiawPcZslwVYTEh3cKy0n8kBn8B9rD90uphTb8gjbhKQW
GcRETnPfQOGm9yXkquFsAPeVdYNNBHH1WH3MEdccvDJP2NEw2Q/XlMClxpyimwqzBYu3vMlJjsCX
E1EQsTNCSXLnY/xSa9+CWPEe0eXsgOrVVsWyJ73uPs8pIDv+fZUl5Spl+5TRrwXnZz0k8CW927TA
iXxMQiO1jpjBO0pvnwVy3JXW0OZfkVOPH4KJxC3I8KBBWyXgiwELrlCCW74xkBHWoMvClcTLICBU
SyyiCtKNPTbVCTnQ90gA2urEiSpjon4cQIBjuQ8Wci/eyLWMMbGvUrQ43iKG6r+O2jOuYiR9Fzjo
oX15I7BD8hcg3ooeooeZl/6wKt1efsKfOt54Q5gx3NIGBDosYwnX45IG4xfGhDfBICM2ahTJ8J5n
RF/zEWF1pzJA6ak96i/U7Wivdd+gU5SVqHbwyIL7aCqGaNXZ2I/G+V2LQdZxqi9VMRX9ZWIY4UXD
Bu9irkvCh1AaCfO9ClSOk13kaYyzV8J5eixMh1LG1JjCdEk5sKrDrDRtTBcmRZk/WDam/JmMjooQ
9vy66WIbSI4Y2YE0kUc0sB/pWXzgqTdByID8xIkIDIjxjouiHh/jonPTkyA25ZfWH1LvfhjmNizW
YAKqeTUbhRoK6Dj4R676qTH9K3AfmfJuVZemAyYB9nzSx+/jrAvdObF7JRWfLKg84hy78qsUHZfi
sQ5BjM7bLsOZZq4DbmmxRmw1JBvidO0Wxy/WBgn1ZAjne2RoevRwxbG5IDjYTP1M7oXi8jH3djUb
E8b52PFbAz9rlkGOAOXdQiuuy/Qg/bJvfZ67XgKRyk/sVtoHDbIzC279sh3FWeqItDF2EF10K7Gy
kFOATygHZylL6cwntWSJwrRs2lWY38mm1XijBElSxrsuhDjdksaEjpICxfRFt657o6CmlsUMjHnq
bEBnZ5CJFItBENeRfS2FG2zi2MFf3Ak1Jc3BGq2mvA2tVD8aZZOqTx1GW7ln92EZh1Y3ibnPpdnV
EA5E5uT1JssrpK8CsErhsIGJKo+pYGkh4XDSHJZ4qzIvQ82Kx8/bJ1Zs1p9achhBnDYs6FcYRCdv
bbV1vh81sZJrC1lCvRYIh/VZMFsZsjw7MOqToS29Fd690T6MIoGshlC0Kj/HtoC/pafssjG6RG36
WQZeswsaHZ5HrYE5IvdpsXhEsc9YNdh+MXEpAED2mrS6GJKQdoGRULFBWRtNeiDEKhVb2bZje10P
Xv3Oyc10WBsoqd/nihId+ICBhnscSfew7ThOF7PuON+q0LHdXd8aQ/JuVlY2KZJaG7W0F1BtFnFP
ZZ4OOUkWidcn48cil+11kDukcIRwGpstu7WMpBtiT+2LqF8CDxuM5e0nfolNjJUZ7iHws9rbEz+Y
mI9laWPJ4hkANDX3c7aUakbKN0RVV27sJs5p2LJ6EYPg6zR0PuCmI0CPGkzXOIOdUiACIqS18Mga
ztPsKKpC2h+k0ZFSJXFHDXTIcBpvR6KUSiDTUd7v9KQkL5u3PSmkloYabHdjnpAd3qKdtTdj68j9
kAIbJqlEJ/FZibMHgVs+Jte67ed41VY9W61BssGnlF7XvJK5gnao53cF9SwQAuSfX0LdhTi/OqOC
4huOqMDJCCGlrVG6xe7jAkoElbw2ylpdxpQVGZPN1LP4kl0hjLXKkvac6t/Mr2bfCs0PqsX4uCf/
jtgIzATrEqZ1vi6biB2Ew+Mm/m0s+rcqu/+eqePfr/6jzfyD+u9JR09N9lB8aV9WgfzWb1Wg9xZ7
BX1sFy0EWi/GNv+sAi1a0zzzTFOajFYUlLA/ikCHInD5Cb+IPtNkxf2jCHTodTuWzzpuKUEf2rf/
ThH4rMf4c2bl0U62beaYvpKuycu97i4LxWo9pY3PPtAad8JE7CYy8xpGQrKt/ey8EMxeiolKaU6B
3rhlorfYGaLjYEIyCfOnPu/Kddi36qxVqMPrGHG4a/b7cLH3hlkX7cqwWphkBvLaZpekLaA1QnBE
0hPGSg8Xq7x2sKBll6KWRyECskK6EokedLHO6dUuoaFpcJnvjcR4co02vrRNMZ7z6N0FJdsYDGPT
STIqfdZYtb9yG7htGRGbXshaNWvZ3LqEzhsumVVMLL2TMcFSPMROdChDG/cJ+XkJvdk5m/vtN9fC
5W8f4wth6jIOePXpAlZD50V9iXdHLprOb4QXpj0p0iGBFk5hdZnlKMJBe02bsazFddWRZOBbqxgw
iVbGTLsjuZMOoa9Tq7Eb4kw4tIn14IvsXJbDB5Dh40/en/tynPH87aNBNBdlrrSkaS4//+b9TTaO
umaY1GrwPzp1E+GGC98FtN5POwKpdRguWvnYODgJNn5dszVN08rez+7/Y+5MluRGsiz7K/0BhRLM
CmwNBthsPg/kBuJ0kphnKKavrwOPzCyGR1WwW3LTG0pQQuhmjkFV33v3nhs9YMA4u84IczcawqMg
6flkoQht72oz0s9YCljwpHrO3OaVKoNmo1jvdyLdXV1nX20Mx36Y2URJ8wQg8T+D2F9V2PD0F73+
omKtnSjy/ZnV+7jI2yhKgqjOlz0GxCVQRDOfhlYjLj1DQV/ow1Wnz0hO2BBEg50/WHaMcxGlRI1y
/m4xF3WjAhfFtdC+x6lxoXTQb4o1nwIfvBW5TKpDghniBZrnLLIlsMY+PH48GyRlDN7fPxefZjof
132tCanjLNMw9c9CmTISKrYNOvxJmoHdDB/Q8+d4ibXbai6m06C5a36q7e7BjwcijJWA5sBjkYpn
A4V94NYFycMpxJbBTpOdZZKfXLD+HBoze3Hh02872JaEch/iapmuI34HWk9OBEZbCMMn5ADcjdLS
3M4GX1U0A8JM/z0SGt5TubBdOGSNKAnR9ovIdkXPRF2Ny1vVcg52MrcHNymrK3YtcNchTZpZ0nIj
rqkjfKzAljxKshzbprrALmOw0sof8ZSklwqny4We1xdTNvh5qv6dhnm3U/FajxvE9inen4mw1tIY
+Zc0y+qFzjVe0X3baRE6jkLzIS88haYAlLo0+i7ERsRBLupXrF7ym5ukOSql+59eX40CfH150a6r
WAIES/evr0c7CpTrSrvS0O1vRb+Oa1rsvyMNfVGV9wZSoM3A2tITZ9DTSNvmdgFwWMteGplOXhgL
dvziAsBsWWx4p1AzfGXKzlpWOztnikkIyPdTOjwzeFc9UcdvDT0fZkKPIRMWKsgnM6aIFgUV7sTY
zuvF/eKQHEPRN5CxmcP83eLwGT1HqcVhLOUNIxsN8671Zrc613KInE2f6O+cUjkeM2rcVEN6nAkV
JBmYsFsOplQAlrbpbfdYKQkiwl06DQb1HNlPXUM482grHj4EurYwSghp2XaSmGMljZ/NyL5hNnkc
CuPVqLH56bmvQz1uzBS6cmmeqJQDJ0y6DUUdpz6Fd2+Qxs7EQ7NRWs0zWRs3TNBYmN1yAx5N+LZI
+I6oenhK9QdTZ7IaWccoGwGujZEGpQIE6lAbw7FQdrBDFYiv3c/VXbUiySXfuTsXLtqYzgKE0Wop
oTT5yO2xLMIJzY5czmaId1KNX6fR/cnZd0N+kLWBCq1udBULGMqOHDMaKzXj0U43BsTtyMazcJA+
FFUP79umYBh5rTgOxnao7TNraX2ZvfaL8x2y2ztOBYBUjTCPVT+eJoaEiDY3GPn1bRTeMuf1Cn22
d1iGhp3UFkCt1Re+pPAsU1du3PfOKvd2aam3uCc3MWdZvgG3L0ymxMfrsK/7LD/al4JZGYp2CwiL
pW+GTtwp+Oq2mA/vclcCWchT92jEykHPOvs2eaZW+0rmE0RVc8LmP30drU475H1/DRPtntvwrbYB
LiM79ZfQTG9FuxA8mpeFP5V0DCMSt6ah0Tw7NPUNALH6rhyrb5oRhUE9cR2XIqSXE7pvoSh3kWnt
mHwSMOOuxmNuSGUW9cWd+0uukIkJtIUs8lk9JYW27IciulmkdRBdjoKHeNDztNgPqlM/VrnZvsh2
eclIJYuwt20Mt4ofmxS+D0MoPwFs5KkK/GVirAgzKJwL9NaZBkFn+XnhOe5SHSt5X6S5HZDJ23su
PjLPODfxFF6K/Noo/uhaPwZXRAcDYCxpqA7hpfSRl7rpoWdx5A+ngwN9gTWO+jOqny3W9k2fpy89
7QkfYUxMwa2aNP1JUeThPRkkHS7W3EFUiAMqwXYDf54fNmrGCedYu9Xt23pRnXsztAlbYzQ0ksR4
Hzk6fiEiaPTkO/6N/AR4vvEjPYo8AgTWGZA+s5MxwRy2JZg0I3K6rTM0U6Am4xmqzdbWaN/gQrrV
UxxcG5fhES2WRg3kKAavTmBMjBWJcmb6WNYGcbtl3BO/HO8z3kLPRne2qYkTTzVysFIl9AtAyCNg
AHz2NDiWRedR7Os7Oxd+DjDh0ED6DwDGPdYzfPVCvE7z+DhVqnvqHMpaSj5mTvoRrE+D+R6Anekk
xwWWfJyKnczrEzOaOjDc8VtZO9UWr2lJ9+nbsJAaz8ZQb2SW38UF7ZtpJ9s28tqlMMicEnTHcxs7
qVl5LMWbNOreGJNEO2IgT0U0vmrK3Jwd1BrHmPJwarQNsmSLSsxoofaxWVg5s/F2hLycdQARJB0L
pib1dMJPDGmx1EtQN9YEO3Q0t1FbXYXJcUI1yQ8YXeM21lfMq+7DWg2WGRug7IkdmKP+NNYa0XQW
Rr4MaA5LXwLdlq4h3SpOGy3R5uZ1CgwZNx6RL5lu5J4C1WdPwCFuRMkr363kUuI12KM/3Ig3ioDO
gs2CSw0qdasMsNu5q0BO7TuWJIJ5pwU9gXVio+CfVQwjxrZUN9zz3APdEG4sgOZIPtaZSbQcB9f2
iPZi3qW4NFSqbCEvFl2fbaJdhGrvqPXFcuXXycEiPXbug71AMoQY/wxPD95j1J4fcXPOV3Yq0cU3
w+oy1fHsAhawONQQoggGmWs8QccXVrR3J+ViL7UVZLp6tjjjRVw/X6taTiqpE+QM2Y/U0o9Fkr5H
OTwJx6Kx1EaK7wi6b2nvGAfsq8hsI/qiOZiqolZjUEHZT3sUy6VR6HRASix243F0m+gen/q8NxoF
DmKBSjeddCBxA2lkxHnusETMNHux9gzFzujlKerUVzb7LQgSmk3a9KA19sOA12yrLrXN8hLtLEtO
HGrGxg8dLO5G3B/qpX7I9AH3nMu+mtpRAROqelaB3Icg5nXtxVpoDORNu9fb4a0fjkwzXdpdURmn
XtJUms8R9qpGmY+UvSDTBqjsSFVDGyDyw57wSSL83pVSd4NC2o8aorlNpTvOVZEBcEBYXbklcTRy
BB7LGdJp0nzRChZfd9TvjMl9wpsGMqRgPTzE8XwWNe9N1eYjUagN2edtRUdo0tNtBw1JnJgVJl5r
LuKw0NIXsXJDRiPth2bpjrTGnX1jdd7siPnU0w2zhVLfEfL7XcOtbjegK+JpmDyXkayXxrMvu5hA
wrgmP842ia3tbkclT3fS0cFVOwRk5tewBi1p05vf4MHNN/GiJVujdS6DYzf7vophi6kw3d8xEP4I
MU1tuGQ/hPNTX3RnLwny5XTUsmm2LqlX9sQQYNV+LkC+w+Jd5GzCeULaTqpvSRchRX5oWx9MHDTx
1v4WDhMO3IE+Uo/QckPrrdynyCq9KMzeioS4nrDpLwxQQLO0t65d5T74M7ZxZKwUaMaZ8Yb0WguE
lfajCgfVV+yeyXAMmNilMzimScRDAPeEFffkFnS89S6fjqHbEjvWtjeMC0+C3KyZ49IGIizUSjhs
zWT6g7LCaRdn8WhaPad401uhX9SWtY6ggd63ldgjwFs7VdSXJzsl9zWeznMCpA965d4gXzmHaWNy
WQgOnDixs2UkC4yhhBqbBRpplBc7URdUgvCfkppYXWHyhVkmvAMloCDH+Giqjk9KVw77Zp67PXOW
cCPmh6Yle9xWKjQYowgk2dgboHXCi/XponUFNvlhIUiieZHkQt6UkIp7eZuUsDjjbq8vHanFHQn2
A6Q0yohbaTDqmNIa0mR/JLCR0DA7rxi8q88xBnPilyOkLR2cTFKVYq8rUPbECP6IhSUpSmunrR7R
KXAEQCQ7X2zP0ectyQxaYPbRM2GtE3AsgrKVufqZ6ml7NI0d6zqWNbG8LJVCr34hfr12bhoRd2DW
YdgVU1XzONpJkKOFGI3lJOk0cjOUbQVGyEvbCEjMWK+5jcRvzBZYNvKrFMd9ttp4r5GGdGa5yU5T
A2tv/Rta6/A8Qd0jdyjnfDVVwwl4TLItSTLwAjVsHb+aCpLjZroq1jTes5V80xiXbKpocTnk18m+
qkFkdTVxc6NIT5BqlgPSuvlo0Ojg8F6j9Oi4JkqkQkRUebCAdjJ+1B5do1P2smh5oFYCQERyk51G
Owmg7ZJMfs0cZYfn6TXuc+uSMTm2CoZvcx7AKPs66PHwaEfRXTbdRcJ40DrlkCTMLFKFIXXcdNat
KaARc9zIJJGYg1JMO71n0k/r6YudzQdhGjXiqw6is2Y+ko36nZzbhcUvfzPsuN9Ha4MERkWSsqVU
ES5aYUz3spzI8c4q666cXXK8OJGNY1juaB1Q2EyN4mGw6w+o7xMP6iiFV4JB9jCVBEQ7s6fR8Ti4
Wc3ITkT+UNLClpZJk7Ub0kNIuA9srLG7qSaLN8a1f5jptXVIwgYpRHoGVMYLQKtg6a0X1SWRLVGd
uzqyy1tHyNDTwSp+fAVrtp77MrYPpp4EdFiQ68H4Iy/1Jit5ZCYjqU79zNTDpbyVZmV6mnyO5Exf
o0pO42zCptJ+Km715JZEqWmlwRmgT6OzlZFRv2aBfStEnJ2zDmIzgh07gADESKntLuzLkZ9aePXT
frLBuFfNbk7WPk13b9a2fi3H8N42h2JPktwADHX9ge4CcEOJeodobVEEzBndvRnq7Qkvhr5rjOau
d/T2UNntY7YMZEiAkQCFzpopuOK7jzbALC91nufXtC626B6GA8O6etfkinGY0+oFxKrl1ap8T9T4
zcp/NN38tQw7uXehaWVtGB1DwJLnHqMl8kb+jYZmhofsTLCl7VUViDHCs+zTxx8ZjF12AfgqMw3B
i9UrT3ltoywp88cGH9ulFKVyKaisiaRWs6BB5HKNc2jhVLUkjE41jftIK+9jWb+Ec1GetIkuJb82
8RPK/M2qxvLYWal2q8aKz15kwN1uKBJdW96iggSpEIYaYZ0m8id1QHIfM+krU9YZwTFrp8mYPpeh
Zvsuz0gCmqD4y6l5RKzicQy/MV3KbTXnzral8TRBIKyUOd1C7u/9JKZs05RCg+2KODJSEKcW9L50
+77M4sfMUk2/TNigWqvNvZlWlnR9Y2TumRMRumOV/Kku87lnrLeVej/djILTp/Rkp7PDdwDUK5pu
u9Suz31my8eWsfxid8lJaWCndHqMwrJNthrjxD0c7/bURvaMuYOkeOju2a4pTO25Cqk8F1DjxyxN
E0RjnbzqefvsGmN+m3dN9zwt+2Uwipf1lyh1ZbodNHW7jl8fFwYgh7me7ptwYf5lwYAzALUEsDtm
Gg6Ofm7j/qyUpIzoY8qQecEBV6Sx9LuIBQso8A/VeB5jMZ0jj1swb+XSuH7XMdfRux6UckWgE77h
ejvG/HUhTH6Ci5WaKcEOSWwHLqJNj2j7cLfMYMyWHIOIUyxUSGG+E5ietgvpHnVmEuRNip8PutgX
Tu1sE0kCbqdv21He847Rn6qY929Ac7soEyn8x1K7dC4JptnS8NIbF3Ab07FaVgaHap/bajxS6JUX
Stk6QQU1uXrm18hEyZZnooDI44wUQHjAQ3iBIDbiAnfHgxTNRViKe1uaKuNix+qClNNJ787qJXVy
7OoRsp9eNPISuzq1tBw44qJ+DlAavDSmmx7SMKfXFtOR6yF/G6aZ34QsXDSqwoAayDwWFU2hwRxG
ps4zgaFeERMShubqGqWE4cZEJ9q9dLZjGP+M9djeD6F+1XKX5TsKNS8S6BessqFAawdCHqDsnEek
qVvejMOS1MaT0fdng+FW0Cz8/Cp31VcEhaxVGgyZIanuXYF0EB82LTRdKwIlFmRZJOGubovoYU5Z
p/IVHW+a81tfatR/sJW5IQUaQ/pAWR+Xz/3UyG2I17Bd2ATQH8sD1gF3h62V7EnTbPfqkgbESEwv
OWyETT/ayRZ/TrEv6zy7hRxCeTRMTNuq+SuxwZcEXfGjMVCHWNL0myZ1DnWod6QY6TXb0BEBsvKo
NgYl26x+UWeTJJQ2O6pl3u6HGv0GARF3TD+eB6lp/sjlZSEX32A5HRtEvDsi6SyvEBw86rZPdu6A
+jcKRw/Np7Ot1YKfIhr2QXfsgoEFHtwM6R7WXD4JM+0PqspHCDIIN6reErTSuYjChuq0qE816o3I
GmcKOe2liNT7jF9g7l3jAA2B3l1aKUxvXdcTImdSqpmBUpX1oZhaZgrkkS5ZFkwtMrmEjphfcYRe
92HQTLsSchC8hOao9vL48bT3LrrJ2J5r2F1W41P+AE4qh3PWrFhTa6BVqjjFRhPxGLSFSIN2or9F
VvAmnBFoOMNoIa0Ru94aCNhiqhOMalUHfVUTnlU1w7XPm5uxccZTYzbvtDIR/bgHhPsEt4u2BVfI
CzjNJIZyP+IdWL7OJfeVOYqNd1a8juvvQQyzeliOpGTedzZ/Z1kbbjVRfZOz+xTBl2YVB3HITzij
oldovK5Nz2bcqwaylHI2bqkUQfk5Z+SjJLNDkJUGQHtZvQ+C6kmWSXzSSLxFybur1n6Nk1pbZAvn
OlvG44B9ymOVyTdIb+70amTpnrlsilUyry/6yK8M0NcD0aih65zRtGe+ZUTyGvVh4iXcWn9yMn7X
Fh1CWFcnA03QJi4nRCOEE5U6vL6i7uq92dGNpTWd7wqClU5NOJ50g8lAOLQzj2xCdONA7KFDdq9G
g4iGo+x3s/0Tyo95sDB7IGuJ27MpuDt1+VpLVbvp3PhuqMw4mO3uwLRkOUQEN0JQpEfSTDM4Juui
ABO4YFD/QgcuZFtnLOMR4pN5lYyjyzhmHRAc2Xh2k8NA5OlbxCvBbe1NL5hyG+VTqaOZJ/joahOS
SqXX+SXNptO4x1U/b5G8AobUQ6Kwxq/K+pC3RLIkRdkGi2ED2RXubYSGaTsZbASIT6Z7zpRZUGrh
fIZiym5MXYuIEcaqPoH6XC7pMg1+ijpsrzYDjhmbmVFr3hEtdXbZBPcOUuCdnDTpW8687EwVW7+k
49G696nKF0iMxVPtCvBtg05saZEDDHqSHh2ZXHBT6DsRG99pLYhD2PfkGVD/Lgkxyxk2hjpkg4B6
96AZyoWGU8V7alUcVpWvjdLxaprlcxKHErVuy8FpIglR1rkF894Kt0tXlkEVh69LrxKnO7Yuj1dM
z96lMkJG9F1WjFMLskkykww4CveVlMXCEeY9U73afTd7uQDhv3Dk0w/4PN770j7aY/80Qy6+t9Xw
iUFjQ7SNCsVIRSo2p2TL14iTA72xgpjiCop4SrPFSsu7vmFAnDrM3IhCYHILudIydMZK8VNH4ASt
q3kO5Ky9mtmyc50mO4SZ4Zxg6SNfdZsnjhqg1mkGr65ca/pidHN1GficLrPo9anVrlKdW9RO9J3G
FjXzbI7BR4DExx+RqhZs/UynkJTw4KQ2XOH8tVOq+NIeaLWd0jC70dxFBi1hgptxDl+1MUNv55Bb
iYHgfaFtsamIWe6lzgEi08vNPObWHlUiEIWBs2EyTRxkHPwVmv7VlONxlt1yUWLjAU+Avsd7M25g
TXViRAhJPxJhiNH5kJ0Ik+Abj4JnhReDKZpezYE6iQu740PGOsEzI50D9Pv5aqnNm9mRL7GgQ6JH
oZ2Q7I5eSjQ05LTOt2q93/RzDPZ9ENPO6vWriGg9LgtyKLsuU9+0zMJjFUDY3S6vYabftaG4gJJp
T2pv97eEZPww2y7+0qpW6xtG6+4Z8r1bkTFT36bfdHXF2vWGHy+9e82UF5EbuH3a5kum5M/Uoog3
yZ6gFvOQlJWoUNxTktnt1h2B1062bPdN6iJXKUigo8PdvRpAinvTUF4Ka3mccxKaNWuazxGjf8i2
zYFZuPb4MOKz2YZTdyDELfXSSSm3yLU4DCcDBEY3uhQ9daTM90VFfHOLm2o3hT/DNi2eFp1shioh
D0OjPeE4S+QhtER/iE4cZZmGIHXDUtIj9URzQRTIGA/HsmyG4yBBcuGgIopGftecHAMRp6BtX0/p
ZUiHeu+K7rFZek6HJuy11hpftKoQ8OWnQ76kMXhagGWKEj6QzKpfDMBLXjW11oNpEegMYxgsZbrL
rdF+AP742kdGFJCJlG8Srvv2FMmlZKQ0ykDnlBs6EOHibO9k7IEkqe1bQ52OU9w9tWU47OLKWU6L
8dDanBVsp5W7hnis04goyXF412RJv28dk/lNYuhotkVz2yDIp8acXqSl3+TD/BwRCIdKD8Bw/yz1
5NovFm1BAc5mzO6TRMEobOYIC2nDbZx9KkBFOy4pYQMhLjVHhQbFoW+PiCv68r6mg7UdRjdnlOgW
njm5tN+z8mtPMBrTQwo206ANIya42U7zTsPP00rrBlV8MAhxmkPrW8nD4a1fJuVg52IE25hGwbes
oTcaLhJYmH69vc1oVRkTqlZHGtOlkeVLkYubCRv/DpHI5MnYXVW+S4HGNJzpB6pPs4nFRzfkVaIc
sII2jWHXThxQMrtukXmIbB+S/+WbrI7tRrRMYQgNzpshD4p4UoI2xGM2xWfqt/AatcAxNVr34xhl
R61f3uti5MlZTeVdHF2HhDZPrGq3bdR9rUYahLV9UjPx1ifWaxkfGpjdu3iSMOyaYb40tnrNcBxQ
ki3LYYq/R5CygT1WT+ZAMdWUw507RtEhd4YrVFmA5qETJCV2KTeOvaWet72+libDc8s1kRbHvTEm
MnESD7ieXu0O30CbgP4d8vxd6aMHQVMIJrtTBn2ycMRebpGnMpQlBxbrCfkKKDRptCM7xKpAOBjP
YdB1uJY48zqbaGRdrMJS3NG39aBT3SoNe0GMDZYTBu/Wsrq+o8rxmM1yBqHgnYmtG/kFsaJ4UnEe
OxTVQnpJhWUQqvV/8B/VSAVjIQ0uvzDvvzU7zG+Rzeiy0najNR0GXl23u3ZFcunudxiBbmJjvi3L
6RhHcbjJj9M5B8y4gWV3swzzm55pL0llPpuk7dWORPZKrNjy08SOmCnpo7Fkj01EoNd/qCad0YYc
DwgJ4pBPbuvVtf3gGtVxzNPHlAGhnltXMurL30gH0HF8Ug6org11CSLBymkQ0O/+rBxARzsQeUsy
Hf6TMYhi0xNdlQZWn94aBs+h49A1G4B5RNVVnTW8P+NSbASNcXzMwsfQu5AySY6JOrKhmv03nbSV
urJrTDPTGhI9tNCmsWQqaR37cNvJ6EqJ7QT2mqNk6kCNomfyUNy3h4EiK8g02kOdqyqvudqcGIgY
J87MvBBWWB9w2Yy7JCNNMcyUR8fsSv6j45RA36FpeGUUl3NaovWcoZZplb5SMaij7pOrRVhu9Yi7
Z583i3GIofXX0XxaLCLigJbvdSD1ZKD4tsaxm0TSayWy18yd5NZR2UIo3va96fxUanbVOtK0g8b+
C8yB3mtVau+z2jpbUwzfKgvnZLv2EVQHYWwZ8sDUePNq892wpOohZMBvl3aR784RydS6Q7rLfCoE
pXpuTVvpOjR3O7bCqJryLWkGmq9ZPbL7ceYcwDRrw0li2n80FyCEK16ncxAfZFqg/O/J9cwuaGOm
ALzu3lEG8569876qjG8YAR6zmP8T2Wyipi0CPiGmoVnkDNNimj0qbUc3LdPDoDb0lafsS9JhRbJq
GhSdmfmZQoAVYwQIeuvhv0TnfLRC/QtmRWKDk+lHwxR9KxTG2UPo2+QcbT++ptsozjkrviABHndz
7/xQa0ZIsmWyyqHzqDcLOXxrGvygvWoC8USLaZdqfzsa9MZ6a1QvMxagoyFZmxXp59P4YHdwa9mc
0rmqHiI7CvKdW5byS0vL92CU9J7ylElhkTPnlGhBmNHuipQZWV+XHgHtBP3Sdz81qvJY9Zaxq0Y7
Z75nG9soGdQrg4J1wqIeRqEdG82acaGRo4ZLg1RWh0AJIsW/5zI/k2Oi7pym2uMgPtMObiguildX
1a6MFzYhIpFBrToivxjaa/qDtBrpdS7Hdssp31JKOCdn6t4hKO9nBWe4rcsTxYpO5M5NPTzSt+uD
bj1X28M7DdAk6A1Yv4O9Q+ccbWvSv3rN9vtmMzSCwGXDoc0yGiXu5ewUokDYkxl9K13SXyO0Kjho
1UNdN+Up+VlUZJ4NrvtsEqZm5k62n8r8XZruSzaHzAqZ9ljGsZzf0oT8USrAR6VrmSgyQP97ldmH
iuxX9aEGGFXYhumYpoOj3v6kPkTNkUzIDSMPBQInnpZEEjwlx5oIc3Ykl1C03n2kpVacCH3GRE1C
i58J96KU9NElRfGiN9GlQR1yNE31jhys7hSz7rvxcMaF4JUhejHVkSdFQsjWwloPpiFzTrkRfcUS
QGYkas0tqlPtYqSF8PTI1T07Mq1jv+ZB1U10SNpCvxcFzF2RB5Wpjv6yYE0cVlUgLZ69i+BrEzvn
SfY/cP7K4O8v0Uqa+LPCC+0jY22if22Bi+9jHf9FAFk6A66cimjmMGbFdbnfRr26UjTWuriPes9q
EbPJVJ/2boHW3Bz2elEtAXrqNOiSczrJb71uvS1JddUVJ/QSToRbUei/YZ594k5hEOOLYtJyLKR/
tmZ/VmpOZEgjTqRnq96FrVg7L6XyqOnsMHnFOViW6Xg23XjTAT4ifnisfFIk/v5ifcCF/vw8oWMV
gnutQVXSPxNIVc2OkMuPnAja5tBP2XCqQ3NXuXN3KjQrvorqLsyyp3Joy93pD9FhwwKzteoouymd
aObtVizfDi3rpOgmvaK0JGOrNcEdrDd8tstlj57oBu4BjqJiDDmhEERVkfq7UYuJyPA6jpUjT3u3
s8LsovWDYFI6LeiO0XRsrWW2j8b6B2nMQ7IoR51Je2OK7sZAerrRnab352ibmdQZdi1ucq7b0eoS
H7w6zF3wyzvsszd2Qz4LCo2HpQdMT1b57uNK/j/J5R//x+AC4Cn/yi34N2MS1m/zr5/1/0cGwupl
/N+19A9t8n/Ob2X29quSfv0nfwjpHe0/V96WYdkuf2CaRC7/h51SuP9p6YirNd4PdWUzAkr7h5vS
JTTBclQVWgvuGlQ2/KN/uClxZwIzMlR1ZXipHz/vn/Caf0i7/4it+J/jDz4BIlHzmuv3QrGPmn51
d34iwziiSyknUaRNgXyug+IDBlxeKdC80vsduOjPx8t/fhjWDZorJEBZn8hwlj0WTlfjxi5QCsTE
p1DWbS2U5XNCDTf/bvHhmv+ySv714z4haBRTFBGkaszfXg8pfmv6y0n4/c9xO3Qb4qP/eD14Hv+X
a/ln5M36eUikmc9aVBacmAxu2q+621ClDw82e/DN3XSWO8WXgRog+9rwih9+ecT+cR9/lej/WQH/
z48yQVQ7uoNG/9OvVo0LUQ90rfzMZoKRDdsoe/y3PsH8tAvTKyxm+laEW8Hs0Nq14fI7ovdfH4f1
ev3rlzDX6/nLLlb1Za4sOY8DmbWrsdLjwfCju/ZLul2JVpCXGw82mPsjCcT273+7TyA8LiCiVN4u
VbWh5/IKfnoU8dKRSyvM1m/8YWt6zmUGAdvtzFvtbvEY8l+z33/mX57HT5/56aY1cQpmLecsj5zx
A7xNavWOyZRXe8rvkY+/+bTPxyg9LKO+Lfi0+ODssj3xqh4emAOBTP8XnLVPmO9/Xk9NcF5bk1nc
9dv8ci/7QR26ahphFmLOrE3k93P/GBoudgj1HK5ADL2dkBikaC9IVvvN3fzLm/dxZf/701dF/C+f
PlkLIUFusqB1SrZulxM4fFiTCawiaLW3NqFyJTJi5KSnEkT29x/+l1fx02ev//+Xz27m3J10Z5mh
QzkEs/ckmEa/+YhPx6i/Xt1PK8tMom2zEnR9fSI8r3xrFdNj3d6ImhT0R9zNiZrSv6Zedd//vd/u
c0eAztNiJhoLTffNLB/g+v/m3pHDwgX67/PZxy/HeqnTc4BHCZb90xbEXHPREy1looc5liSbEewH
dKT6mLkQj6xurEof6+B8jehkBnMjCalNpm58l/kCEAYqDY01yZn4gExb0c88C+r9PGlDxGwVk5Be
9rQw7LHeqAO0kMQumlsAZDrEiJIcqyHv7+oUrcOU2rL0W5s5En0wXTxZ2BPiHfr38L00e3LR4skQ
7BtQVKC8QBWiUhOFhBLbSosBUbyOOeUs30Oi14n+cigeiCkZUe5NKGlOSEZQG+WZW9cUUH15HPpQ
y1Fe58qJ5C06pW6mNA82Q1bo/FO7Anrm26aS465vHfd7HsoBKfyiJAcJA/PHYkIM86MyctpdYXVt
SgMGg+dGiraUWwKjGeXUUivRtNFplZvS6Of6W5X02lMDs47eIHZlQhhbrd+2bWm82sWg/aCO14aN
jvzuHNYrkV+tBCaw2gUfQx+DFJr0NUqt/iEmpMJvOosk0ElN3opWJxMCUDMCRttGxYCyrqG9Ju1l
jydHf3bxZcX3bZ+7dwm0KQbZc5IyEiHSllnbgAveQ1Um7mfgCuccMfeVlm70aExhTxx0WKtvSeeQ
hY4+obiz53C8zpWpPMB7at5qI44CNWdz3gy5abLauCmxmRWadaBr0XG05bybklzuuVzdNSYCBVl5
ZBBZaSsbZaC/SaucXmEECj4am4bSLZTcmjA/ou98H3QkapAk8Vox8nyy2RsflhFGdN7a1hltxPi4
VKsjDn9SAJ2guEoUwqdKlOKoDC15532HRcYWk30kZ6UJalmrp7QYpukkw1Go/0Xaee06jiTd+okI
0JtbGrnt9y5/Q5TpJimK3vPpz8fd/5mSKELsmhlg0I0uoEKZjIyMjFixFl0gS053LbWgqSvNdCwl
jkmcoPQVNw7qDKgQ6lUK9HP05cljFEAff1dAOmPZpdCTjp+ORaXInwLAiB8Drt1pvj/te6fsTA16
yDo3Iq8V01Lwirrr2wmEDqa7zLl6KxDbGs9E5XSfCn0Pco1HJKBzUAuAb3XX6sN4iy4BuPCyOBUP
lZFFp7tsetmgSG9u2hBqPtfQWmAx0N2F9HN407ii2shbncuidkw/K+xQr9UPR9kY3aYeeFCFVudU
NRKQKDH21NxL0XiVYOcqdseuSE5btTyqb1Ibg1VixF/cdk1cPUNqpjzIpSjfjbrGWItJOQk0i8Z4
S28VGZISkg/mTmT8XdwMlQFEyU+qX2DJOtc6Vv2ese72i9DnLTX8U9RvLZRleLUZ9OotdXgNhWct
/yqd9NeqFqKNdYwi4M1NK72Vp9HQHdhl641xSiG7C0eKLxnlu8dWQGQqp9/L+EExAQYzebjvy/H0
mAOn8iCOiJ9zPy7utA4OJhD2YvIzpwbBzo1RT8eMoVP0iO+zdqB2PMhq1iB2BSKW+R0/EN0x7avP
qXRK91lcM1cD49g+bTUc1khD8NitqD2D0Y++gfDKH7KI5yOMT/UDHlu4yE0ZdKd1YEk+INMWIoht
VyAvyjS6gmgEdF1PWR10bpoHKaQLVXuIWqkE2KqADxCiELP9eGyfKlXKPxiodyJiWCifZMZ+ettE
CAxqslKagM7oACubPKWenTXH4O+TL6qsDonev0zVL59SK+hRl+yF/gGMVfJBhGuZhhNMTnYP8v/B
F8H1RnV4OpQjBR0fztq9r47dHswTnIZazrPZj0zgbAmYWp5ObD6oFNk1ByN9ZjndRgd1fQhKbfwR
+a3Zkj9SKRSzwXwOUU86HOn93XVGimBNDE39c2qhg2oYWuoDOhiKZ6Qukceq1V7hKI7JU2ZUAYKa
Ye+q+Sm3nJFZg4OASqgNzUbhnYKq/KAaBZS5Wl7vC7gd3ARneJN60tkE6F2+6cxQd1WtlQC1asVT
3Sp6/hIOlvXcl/hcHMXda96HDWx3/fFubHKG1yCcA8yX1QiLt3qu6rSyk4i5LjVI4vFelcH0uqqg
int6BTGsWwq8lM/JUOrBS8PkoczATXBE6l6nZxnh3hFtNGUUHjU5g61KAbnKxUDvXpcCxH2tvEOD
vGbgQQAV9mbUBcMuowTTzbETwztZsGo3OUbJRoJ3Tf/ewYr8I4MuB7gWrC+AAKBAYCDkJRtl4xna
OMYf2HZXRhzq4RSd0OHkl30JJTABZVvp7VMGOE7bmWEulqDHy6Oxj1Tl+DkNmOGKlCw0N6EfyMND
RuP/sTABoW104NVOFws5ID3E2ba4UzjssmNsqjs/Dhu6Ymr6CJyu33aZjhS7pkdO0qsMsolEbAf0
pebfwYA8PKRVAFtY08Q7eED/boDyDkwWAcoAqQ0Q0wb6l3u3syh5IUnkIW8a1OuY4aBid5kk8iIm
Ac3RlFGemk8g53bhFwqHTrKVHpttv/tZudH96ChO/5GRsPwRtMBn49mK/vzVo1EE00nRITNUqYbN
foYlwF2hGoM3SQ4ZlVN9Q5PrB8Rf0KptjgdJJUTaw4+119aUnl5meJilAEIdjjqHNq/AhWkGL3uH
2Zxy6akG+itXnqHKa8u73uVLO7NHyEjZ7Ki02Okc0Tn9kjaK2+9UVzp0LpTWh3/xjLzOXSdhDYUN
Vehwwdh7uaF5zEFr/AEiSogeD9qm2QbflFfdZtwQwYr1EsOiPVPUgAoo1E/eeRHOHxt6gG6YRf+h
8ghJTnKYyJ9rqKYzt/thrqTmM2LrKTPXqNry0SbSBua+p/0+sxYZKq840+o9xlzJD6gPISXmCCC5
D71XO3BHrpyTq4rAzODsnVOIVeebud97cfEcAATzozv1ZCBK+SgJlX37TC44i2WiR8Uku6rJsCNf
Lg5CFFMfmCvxLPkvGpgNt9htAwsPGw0+L5yDTyUbJDqXFnSq64HS8GqrICKyFXfcWY6yDX7Jtmj/
C8pl/rbZIbuwNgsxwVGoJWmiOgzoCfni36218nHenfmWhdmOdchQllAdTMcreC1daWM+xK9JYpeh
bez6HfKjJ/v02MDD+6V2ok1zV3hrDrLgkjQVZIqVBh1qCNdnNRQr8VX4mPOUmpFPlS1GA+4EA6Bn
bduteBc8hStFxOvQhT0d7VCDZINC0SxiTmLmvEWzjjGX6Zbbh/GzbLl/7CiXRmbFqMTPI5PhGMYr
XsC6u8rO/wpexe7c7FleVWS79vtLY7MdFFVaMrWUM/2Wl47V6PYRMNjtBU1FgUtHmchfCE9sGe2f
+Yse0rE4tWSgcvBzxS40xXcx79wgVW0VWue1Zth18cd45wRUKJSjSjUXFqgg3FShe0lxS8B/Dm+m
g/ZIM3mfb83H2wtbKHNd2FJmVdE+GnUGRbClbut980Bn2xYewp2401csLfjd+aKU2cWCDKN+1MD8
eghpgsp91aPXElzxynJWtk6ZRaimgC2KhDr1hoO5tTb9XbUJX1GhtwV3rfa/UMO63LpZfGrGAU6v
DlsWuN1t85J9jJx4j54oEEuv+Hx7ZQtOfrF9s1DVhFoMHovti4bvo3annz7c/vunEznz8Iu/f3ZR
BbVkMALPYo7Vh7Z9kCCKS46N0w3P/TTwLyfb2/aW6tWoZoi8qXQ4L2n7XN4lgN3JcgUh5S4JdvlT
6ESe6Yr79jA6vs0Xu9O+Jit7KF8fY3rwZzZnYck8aYPRpZBacxFvB+f4UG8AUWXf493JLR70Z0aK
6jvVjTJbOQQOYd8+2dBZb0KvE23t+X/cgVncQr8gB++jpl7+03gyvlSPya5AWNemizq+wLoSOUDH
BtFea+vMxBrf65Pn2zDvhKit1cR1xzaMT/FjuAU0a9nFY+oeN5bTbYCBhD+PrkC8Bk6uOvIXxam3
IKo/B6tn6J146dLtLr7IvGNiFcZJFoMg44vkst27cJzDcLXrgf++EIucgr7dI3dvandP0ZPhKm/V
3cpnmI7p/CdA8cWDZdLSvBLLAprc1UZicVehdqJ6/U4JbMYWXoxt6qXb+is8J7ctTp49N8h7RUU5
DgQBfdFLz4/lCB6PxqT27TNi54OoOe0TTYPf504QA++2sSWXPzc2/flZxmt0TFCiEc4DCe5z9D/H
nqoG4EQVXPNtS9cBXjXPLc0OdNYLYyn3WJIUTy7/aswnOfh224R0HaVg41WAPFBWV0yen5erqbku
QzHDhrCr73UHaOh9sWWYwwGdAqmpDSsJ3cnwxTxSJVzJARayxct4P9vKBLX5zGcS10ugGPqc1gPM
CRZ0JuDiTB0EdQCVYtcz0En9h9lORnCHgQIjXGfJ6wi01G5Qdvhu6HQ8DJkhctsoGOpi/htBhyQ8
qTSPhZC7YzSUOwmkZeuu7N4UUC4dj1kuikhTJ5dpmbnKjlzm8mhF0T9vrWn6zs3fqOGGbuxUdKxt
yYtda99u1c3JCzbCyg0z3VC3rE9/fuaJCUQJRwFCfa+AGt6mMoIqcP9jZYlrRmZnC3pcyzhS6p9e
KFsISduQQW+bYcLALlz1C1RHfJr+8Of1gMudnbkGtI5GB4J48I7FTiryn1WrgdWs/rq9uuvAcWll
5v1xNFipCbLAS0vYyFDrzocHIxPd0v8YJMXKcV7MDM+9ZXZZFlzaHXi1qZnd0vyPt82mu08261p+
1yGKwXPCIVoh4DaUuaSnlDMrV4VMfXIfukJcpYxrZ59wrcKGxHdlWQsOcmFs5oUSs3noz6cV8jlU
OHomKqmjr8TcJRtgs6amMVjJK2GwETR9pRdGBTKY0b8EZNjn246wYmCetDPjVVJYNzNPjY6QPQde
T/FyLdxdx/N3hNn/X8U8YadVB5hc0yteIZ3X6Tbi7m8xjBPb8Ot4b3yZEjbfReHxxFiZe396ZNhy
U38XDqdDs7u93IViIz8FdLSmiKoMW8Hs7RAGtDMbBQ9hnADCAOsnwSvdgKXYK5uK15FApiB/CXfp
p9wLuQNekj2o4o/pg7zyiLl2VVMB5iPxJpOQgHqHMZ7FsLEXam6govKE7CuSMK4cHx2f2KL1H24v
eeFxcWHpPXE6s3QKEiUfLZY8idhlL1OM1rb6Jnv6b87fpanZ7lpVZEWDCed52FsbPVY8mIAqSMAk
ae3JdO1Sl5bkyyuA4WBI5RssWcd7JA+3dEqAwlorR3whS7g0M3uYZZmfMKDJV6Jkf/C39QdYLzz/
a0xGi2Nsw0fRTdzwGw22tXvg+mBeWp7+/OyrHaU4qgefBdZt9VkXaSya3RrIaG0Tpz8/s4GeFhKy
pZV5reK0TGd/0u6iQ/rZejDt5Ll4On4fvSldv+2PawubXXBapMn+aVoY7NOGQyLk5TF8rf+bkdn9
1lK2svpM5SKAGkSJyg+DFK2dq+nbX2Yhl19odquF6EbJ9Koyr0GlVtqQQ3pwhGzpZ9vVc/y0Vt5b
+1izN15W500v+RzjoPyrbsA/gIP4dXvXFl7SF0ua3wbJEVGHvuM2qDxpA97MOyo7Tdm3tGkRUZwe
MX27q4qtL6/E5Rlqe3pIggSFRImpTUi45LkoPFgC6RgUcf1u2XgitTuI0K0dwg00ZbnHfI1yaPaw
mo9uDMxhtxZPFsIxVWide1bjn/QQLo/CCRnRXMzxymT4JsR0x6FNFKL0IGWvK3u84DYXlmaRa2hD
mDMbQgqTiS/mgVZ7trU8mlwfql+xGz0J9ysGrwtZ9NbOljaLYTXTv5VQ8lGnzo/qVHb/2fAAX3rC
85qPLpSgkT+B5hpRRSYXud8utxEmlhPKUTkts62ygWy238lfW2dqwQShLan2f4Gbhe343OIsnLS+
5g911YMKUvMPfjB+oZFeb+j/g7zpSncwxZX9XIhftLNkIME89SeXvVxicsriLCjkHh67IfooGsL4
4Ugpd+XmmYLHLLjQGqGIoKGCaanvhZez0KwbmV7EgcjcRKd8qY7F/aCF4NyzfRWqd3HjxX+kFv1+
/hjZMybWcBX1onktP9EgtR9PfLju6CNLkbjQoyHf8dhbX3J9rfuzcNhMVDEncCDJLc/Iyy1Ukwhs
l6YymnI87U6iXAFfELdKlz5lsdxtV/x/aSvPrFmzujRaxemp0BkTgCuZOUJIJdCi4dDFDnNvB+Vb
5wbOkRGtjab+m9rudJ7nX/Lc/CyywHmuUiHhS8rb7LvsRWBNaV8w+WaXQFvX4thCYw1FXciF6aWD
gOaTXu6tAOqph9yJ8yCRsGi75EFwBqinDVY5oVvXDF5XAuhbU3gFnMjXtOb9DLheGWwUBoYw4jfU
cWI2OGOdKal+u2PUe1f4X1c+6NKOarI13Rb8X3kfkjo7G2ynkskpO3qybEhPvOMm/VHbylY5UHbY
+N5tc8sL/G1tFmBQmTTDYWBDfVghXprETP5KOuN0J8AV+kz/FJGLrkMrMK3y4mOhVtrbbftLMdWC
6VMFjU0/FrHayy9qNWqk+nk9QeehVEy8Yktb28Z3T/Y0irCexS9EuAuDsxXLvpIlBTI14JVzp6Cz
gkjoyqa+x5PZqbBQqZLfMeYoZs0WBW+4CJMtD9t6Mzho6RVU3Eob0ohtvROZt2i2MIMf0McAZbaa
Wy98Usg0mL5i4AnXnZcJjDIUCkmXeYt2kv+cqRbT3XrUDs9JhLiokxy13mtaA/k4sy4NzUULbk3O
finh4dz8dqvZOW1Teii17leeuEVz3fipbNoPKY+L4EF6jbeoCH2K4GY8KF72lD6Q8qw41bS/s/2/
MD9LXqtKHREUxHy4hwbRnpD+IDRoXEzNVeg+YRPYrnUL1mxOn+Xs3FI8zstMBep+Cr+btEH0/g4p
4pWVLTjvlBBwiU3QBZTNL410jWUMmTYCkxgUFFiTwIGUql8xsrSScyPTjzhbyYDOkBFLeK9SJp+r
LN2G+bCpynGloTD5wOwjUcyisU5IF8lLZ1fH6ciEo5YXvRd0w0bImcyJzPLxKH+EQjeBSqxZsbew
dxf2psB7tqyajQqaAjmQSq8O0ITCb2rkP2973qIN1sL/0EAx5hmiFdaGEg4Ely7RfmVpsgsrdaUd
tmZiFr/ytFXj6iTCG6K9pvJPFUHg22tYjF5crf9ZxOzwpkwl+2FRth7iksxQu6hYil+L1JF/iW+q
3Xtoxu4HiEE5xquFo0WnMBjXBDhDfji/cDNFkMbAFygJwuqqF9RuIbtNvMQ8fstS5Q5STuHPvR1F
S7pr6AoiKzi/b7OmkqhFYLE/lh/DTKVxDIVj2jZrheKFvPDC0OzDdVAwy5k2SfINcJjWkoAkwBiZ
cBE1vOTL8Q9HcN+z3guDs+9oSFAxGJI0FSZFB0paBybLjcFrZdjp3m2fWchCL0zNAm6eqV1TGDgl
+gE6c+zK2PI4+aTSj4z0741abm/bkxZPwdlXm0VbZsdbsOsYLN10b2U2PJXb9G5qilsHc5dvg9XB
u6Vq2fkatVmmDaQMjdGM7UQ2o7WHT/Edc/37mta3sB0P/0xzNfujnW/XqmXSsusw8AdEk8LuexJ1
FroQMSKhUN6/pPIFtjI4X8D3uvIzuKvja8rYxaZAePgzHKorAW05PzMR+HwfypfNWZQWyxAwQJZM
7wvys/gOIY50gyadUyE2MT190y2l9dtfd+ECQk0UwKjI8/AaepWmMuyeMeM1pYQqT2Uwji+jg2ml
H2/bWXSiMzszr+36mB8A2N7LTwjFmFJpBxm017eNLC6GVHCa27eARU1/fvbtRDh0gW0HPFly1Iig
rzcG3zX7X7etLC7lzMosuKjIZvTgski4zM41kM8ItfrrbROLTniWqc9yjzTSG2DlHDnyeFuzxqe6
Kt9MKGX7FeTd8uE+szQt9mzLjqWRDpBxYGkrdh/NQ3yYpkLjE9Sfpbjz7cRl8OPH7dXJ08+fpyM6
/Qr6UfBuqsZ8eQL8eHHQ/NPGQYk5RznDdEMne0ndco++NAcOrWbUHpwM0XhoqDZp7hj8h+1qoWnp
Fjz/LbMNyJBhDLKRDEzelvv6ntht52/+nvmRfespDkiYLaooq5OjS66KlyoABwwIvufto7ZRLAOl
xprZrhjOuRdIkRneXEnDlt7wnIPfVuTLr2sKQylaIVaQp2R0J/XhBOz36lhuGK8AFCG+NnH0IYyF
vSUhFJ8LjO4JyGOsnMvFeH7+O2YfHCK3UgtjPnh6f/wQvyKN4cUv8V8KHHevyT2jew40LAfI32Cs
Dlfur6U32rnt2QeW4aSxhp7Io26jnbRDEosXobhbM7P8QSlbKNS9dDShLreacb4s91Mg93U0vMHK
yQROsYvjlfO6FBh0XOP/rLw3yM+OaxqqOdxBHNcBUagxTR6Lsc1tK+NyQs+k++++229zsxspCI9R
wdho5R3vrbe23ppb2QsO4nO87TZH6IKmztWr5B09wS12t4PEyn6+u/bZSqNci+pesogRKL1IEocE
QjkdqejbZhYuXQslRRGoM8BtqHBmrpkcgyZUqqp4z9wgT4K6zJ7KIkjtueXLsFtb1zsg/TL4YVBn
qoBhBg2s4WxPlTCF87aNoNB7MLeSCxpEqW1VpZkKOxfTKdLH4KFyi/3JQ3KvcTWXM/PQrCx7IQRf
/gr50l0zGNgsyHroy5HUST+jx6PTOckj+j5AVJVd8ZB+rr4Ijv6h/bvYJzAqMnLtRpVze/evzya/
wmBIkH+YDK3PDo0Z6VZVGUNBRznYxYfJrdTNOhp7+SP/tjM/NiiEpVDgtwVEBBACO6mbQfhpTzuO
iPUObrS1YuZCxLOY5tB1iCPACEj6bGUQWjVtHlags4FrftOeyntrM4EC6gNk/4g1tU7nIob548T9
suZiS8YtXnVTB+z9pTUznhrFSTzCZeedMpv8meHT1D1tBCe9O26m6310qMlrTrktPqwXZxbetJbF
wAclBQYICIQz6z6D9IaWqyjyuBPrg+JGXrKt7IlvYjpWRPuX6Gm98bYAT6BIM8HIptwMxqaZ3bIM
zayPsNvRRpU/Ndtkq2Iv+lpvqz8OThem5u+TQfFHs0CW2SsKZVN30t7o4BqKc/cPj4cOoEOTp7kn
0RKpiV8eUobrx6ppGFk47ut9tW138InuUGZYWc31F5vZmSXnaFSo+sln0Nz8NsLfksEe4eqH4E7Z
0eKIvKmp6KObpoAiF1x/JQa8H76LgDizPvtund+3EO5i/bjPHtMNLHWb9LHmWbkW9K7DwIUlahCX
+ylAwMcsEpamuRq0WqbJNZJdppc/TaNW4k5cjQNXF/bM5CzaS4Ma62HAJ+yc7FNX2ZVT/JUcQtLb
3unhQ7T9z+V2Pb1cNGsoFMZ1TYaGfPYS6pHhldN0IpbpuUuy8HMgthFyCgxbQwq7Av+YMqirD3hm
bPoxZ1e1j2ZWqvTC4ClSAUdOrn+PIlP6dfssXOUD00aeGZmdBVU2TsdU75m88r3+JLhDIm8CZGFv
W1l2xjMzs6Mg9adSKyaikbD6MMQ8Supx69fhJvVVL48gupZt5Asc318dG50SjVu7ODsGEjwOgpTg
nGLuWG/KxvxewW7EG3bcAXanw7d28N5BGDcszm/FphajPC6weLrvXvrN6Ca7BDHLXfaYeBWDnFCs
2YPTTw8zcqIHaav/RGTPiR2C6vA2AFhC6Oe/iga/P8B7lD9zJlHrNPgd8FzTeEOJAPX4zQg8Bg4E
BBmKZ9oNHyzjo6WulQxX/Gueb6KkaZxQisVuEthhfSdb33Vh5T22ZmNygbO1wSNYBlGHc/V96cH4
4gZIE0j1Sgd+OcydbeHsxROGpskVjJnaFVGzlEw73EzxRnKsT+K9uFubYVlaFu9YMKwM8E3TnpfL
CvJEMWHDHjwfPlHgRTTh71RlZVVLQebcyCxhRShMkYXp/GfWWy6/lp2ykhKvGZh9nEYRWEg6QD0v
gF+tv06a0yvBZSkqn69h9mFgARlbJWMN4X2CAsSXaDd8TGMnfhgUhsOZK+nusw2cWMf/oqxJ+Dw3
PX3DM9fTgl6XYLSYfCL7DpU+FNUMNRcukwMio6S2vPsX9+3aeqc/PzPqVwVdIKObkO/Jo5A4YWor
r7nXucM94x7mhgKTY4Qwt61Wca+qOu/LpU4LLFah4z1zSZgcBq0cJ8sQSw72+EU/iLrdvIyfyzuY
OatNsU9RUPkk71JnzZEWz5/Co/L/G5+5KiQ73bEsOX8TTqT/wFwr3B08lplB+SwhZba63GXX/W1w
5rpxkgfRYLTA4k+IeIJD1tam1NcszDwXYpdTnOrsZ1hk9zDmA6XzxWzlBK5u3MxJrZKaLcpIU7I0
buCb+ic/a9xxJPOcAAprV+B0p85vwPMvNXPQI7KahTRwKuTWeNSk9E4VpMdBva91GIMrRbCT6vRJ
reJfK4Fgcr9bdmfJTKIUsc9Nh10mXLU7FKlolps2LY3DWq98SlhumZolNG1cdGDViTkdjMsWYm1d
DUHvV4Vh1N6CrGsFjb76DWdpTD4UMDOjB8k37LgQ7Jq5LgbYDBBSFXTZ39e9/xoBcXnYjVla39XI
pmU1542pEKS+9/m+NxGHdygkb6Jt/nf6PXuWpK30t/Sp3q4DlxafTxRzDBV+tfeqzmWYQ4dBgZMc
++IBeRBEDIrv2gbpb+fn6bu1RQJDeQdMrTnv4rV7ZnbuvEnYnKIpxqUFoTV4yDmQpbECUlzeXAvS
A5hLdQ1qlcvFBWpjqU0DF8BwqO+TXbBLXfjQ0Sq0gxf0zvbFXvurfS3exLv1nb0espi+7JnxmfPm
CT3VMcA42tN8Xk/aTeWL4gF5uh0g6Y3qdptkj4QxNBkljJKZy2Nqvzbact0kmf2MmU+LYRCpPcJY
vFAneHax1R6nYVT5CU15LjHzNfp8O0Bcl+cuLc5dGqWarPKn67qDrzN7nfrJ+n22lf/qfwiO9G1E
NqoC9he5+qtv2LlLVd22vo4r+IdFD/u9/cbsFq1HETHBlLOs5N3+pI+H0zjcqUn9p0VtFgtbD7Ub
UJz8yyzsG53S58i6DJ5RjRtklDe6f3yJy+j7sV0DTV8PTM5szQ4N7IBong3v1BbKZpoXau9GigGS
e3qKtjoxOH/M3COjhppDSrRZu0env34ejaGJMqiQSap8RVGUxSawhFjnyWXFKE2qTmwC9Fc7V5K0
7W0fWvp456ZmV7acZ2Fci3w8SS8crfpu+LKDkN6Ki1y3mNhQ6psGpWwDzos5ikQdqk63Qjb0tNc2
7Vu4maqqygGmIy96Wqu7LaUhlinq7KCqonA4C0bAVBEUsabLrMpdaeictJRWtm3RhCVSwQSUw/T1
zOe7Vi1O3cQCmpc97ahdzw7e/jBrFmbpoSXmeldp/LUimlRCYnwTFZjz/zcbs4ywT1V0e6oaGygj
xGN/VyrF220Ti1/eOtupmYO1ui7KUfx/X75yYJ+dCrz+m7CVEfKy16raS5cBEG8GO+BLYjZ+XlfW
Twx/KS1fpkKBDw4SayM89W63lT+d3PazRIE5dsbH8MnypiJz+2JpbvzzX9BRLRysiROcCjAFdn7J
zEMIVmYVIkJPeh/s2jflDk0RmMUQwnOFbfJ0RJR2ldxrwWfQFTABTelQlV+RvQzq2EeVT4qRS/nW
kr4jbr3ildPRmUWmCwuzq9ZIq2JEHA2mJhq1NlLAEPhDVGj5n2uEFhD1Gpzb/rOQe18YnF2qSSJq
KFHLhELf2Brorqi1XNpg0d6yDP4Byl7Q9t+nR2NloUsZ6rlhc5YuJqce0Zbp+3XUtgj+tpHtpkKb
vBn2QHsqyVmL+ssmoQkA7MBkEJQEl0lU26adnk4ma+6acY9M4F38UN4V2Mw2MPGuJf0L1wwXBuwR
E7qPJtTkwmcPb0GDS0Pu2VsZgR4FdLvZocASvnXNr9sfcdFrzgzNrtMqq0WxhZ/Na4t93rTOgFCs
9CuhU+x/uG1p6dTRRoPviGmWqWF4uSRNCIQSjRC+GjLYPSEAcl87KeIVr1zcuTMzs2PQ9YYEqY3C
QzdnUr+m1HRCsaq1ddRibi9oKX7Sn/u9oplTDNxdsTzJtiMPRGPgZBubYovIquoFH6b5gyFzb1tc
DCL/MUg5/XILdWvUR0GHZjoSxOc2KD5mbfvnVTqm7iY6KrQd4RFRLk2g2SWjB1DyJvEjVIbNHF1k
U2k3txeylJBfmJlWeubfYnTUjvE/PABk5RHC9ncnkHLom7n+W1UzSO/9i8bmwqv9wursVJkd2tqF
D5mdeEBZwaGhuYXFAVxeeFhLdJYjxtlGzg6WkgS91GU4h/9RUxi2OyFA4AifAAofylf9LtqsWVx0
jjODs/Mlw/8ZyzFfrkHcVO2PrhH+vP3VFk/wmYXZ0TK7Sdp54AQPfe6Ow8+w+U6VbCXxWbxVABNY
iF8YtL5myVV+NI9hcSQpmRAFyaGmZQp1yGpV5b0NcXVdntmZObpfJ4muTi/T6RJpPxRO6Or3AMa8
47dViNpiTDqzNfN2qxo78TT5HeoaB0TkncKJ0GR8nkZpM5e62JP/+b9pIco6DNayrFi6QXI/W+Fp
7EetNZh8DlAGPY2bMPll6PdRs0YRee0W2OERwXSiNGl7zMJgfhJb1ZSR+RzL3DM+9iHSEPlaFePa
uy+MzFtdYmv2Yisz6YX05DbxwrcyowU7wW2YuodBz/ad4PNtd7/mkWJWFmwfOAyIYOFlmG1goiCN
GUbHqSxlHlDiG2Es6X0XjYTezg7FX9FDAEDhnVU02ojj/b+ojE0mLr308ifMPCeDdfqoqCce8Hbj
jTTyJJEkHeW37bAvH3jkurfXvPQtyXLoNGhLbD6mFTX5UMW95yNQoUTKQfDNQ39kf2/buQZRsbfn
hmYLq+S+0vrjSDhUOoa6M7QiIXYOPnR+Em+0yswVO8p7q4b0IOrvLCnsQq/V1S55MPl5sRcZFfq1
VZY3fwVWK4B9Paa23w66G/ljQ3UlDK0XszKtZ6i31cBNijTPniIT8dY/3zIGnAF3iJTyYBOYxd1R
GX2G5IKWsYTIGVL0E/q9GaxUZafQOvODCyOz0FurUiQXKkaEOHdU9PQgu7dL2JwQKfS6MLGV+Oft
L3Qds2QsQtpLVUCFT2zm/G0ihGIV+Q165r0zjJMOAaL3+YOS/vjfDM08QT+FqZCkKBQO4w5WevuU
7mC47xt1xeWmv+d6C38vaHb5W8iuSEPJFmY1UB+pdPpipTu8uGXIhzPdoKIyMG+jlkiEN2HMliFb
wKQkY8yPFsKvyfDpv9ixMzuzK1LRjppUiexYpxde3gdOhbK11mVbM1Sc26YW4gGwPh4hKsGdKZlZ
bK8qYfCTwGq8Fi4gDZW8AjEgpdvdtrKQLOFsv83M2SYqxN0bKcNM9rf1RfiBtEh7pBTRNE76XXNO
h7SwhbUxnEV/OLM5qwLkZVE2Vo80iJ88qlHk9MLKZ1owAIiPawMsGxMN8zejWiCDB4c+vNBWmhxy
GWwS1FDJSu11ae8sRHOovE6gOYoal6l0nFZlPhyDHmh2fS96HSPs7jRYDuXh9zb+F3ivhXUZ8DVj
E2pDPtvsIHFPC8hng0kPzLvu9B2Y78pJXXC66fWhTMQR+jX2ydeP6KWrIIelmFZMvBUHlKiT/W2f
WzqsGsVq+MEmmOe8EgnHu3YK0hPhIEgnSvuDLxZvXaqPaA2MH2/bmq6AeejRSJAYQ+VqvSIjoxoe
peUQE711FInihzRR3NB8PA0fkfL+881DR/K3renrnb2sDDgOy6rA1iB90xvNrQPTVgX39oKWriMN
iCgIWQV+/HmNFaYwy+/B43rN8BCfUDdAOzpWgq+nsnbg1HIrbeVZuuAS1A1UuPEBekuUYS5XBT9W
bwhN2Hom+t1xH1ELOXl94K8EogXXPjcz79pEYQlY0z+23tijGCkwC56u7Nyi2/1eyLwj0+kRcOMm
aqEUezWrzgvylspBZcth/t84wpml2S0BrgLukpi1BEGAoG03OoEU7n0mAf9HQ7MARJom9Ap4aUqb
fyNt0fWSi1bjipGFYgs/V2SwDvE0/mVePkJIijFT3Ug9zQYczIBmV9i+q9r+U/M8rCKiFqOqAt89
6pFUq6+A7Z0q5LmlpqDJHowvyn0B1kZHhy74Ber6X5B1TP47ixBQu/B8Mrkt6F3M9vCoRXLIBA8K
uQbcvVrQ9IdAH740alo8m9y5dy1j4fvOD8Kt4GvDCv5zIT7B9oKWsDFxIFydrkZrc0kLJCS6ToKH
jLQ9BoMT67rXQJPSrVyLS8YsDV4SRiegPp9nSbpvGV2YVuB1lZ+JqqF2m6a6wwiUS4Y9uI0hr1GA
LZw52BV+W5ydBGPU9EE3c4qpAvIWMLAcFPH0UjQyQjIVbdjbsXEBgTqROfw2N/uWkqwlErQSvKHK
6q6FyAr9RiiYi3AvRtaPugu/BPGpsQe2wY5NfY0vaCFUXpifXQCIxuQI51JsmEiS0aLfSzHT5xbT
YbfXubirOmMCMikO2g2zd49UGn461jxNi0F1EzGonNYKkSPXj1sIbIPNbWsLkRnHNMitaVXSeZ1W
fXatVY0+BFobU7qLiw+diPZa2PSr2NXrNSEZi5os41kwkTDlfmlFKk9KCVJqwrv5W71AYH2jf+V5
6uSPSuJqjmhbe3kLrKhYNX29wMk0/M2TCC5dspnXoBnRFZOwDsVkSFCOv8IO4H7oGo64Uc3dFHX+
RXnh2lcwypDJVJOftBtm12rQHTMjl4hyU1CVKvgLJvWNxjVMp4B9c2JDsp7Xlrq40t9G55dsEx2D
TEz4lLofkDm0Fvysw5/nkBcrm9+zWSWiERVjJBX/jhOZgVjOwnElK7kOZZdGZoFFkOLWP4YYOfXC
U94EhwitNr28GxrmLNbeK4u+CfMCRDVIbdG+vPRNOQ5CKyjwTbM9UpKJ9x090wAGz+7l9lG7Tu6m
Vf3H0JzJ/djliXg0KHsl8HK1KIPWgf52HNC21fIfStA1zpiNX27bXIBgTUbR7CHzJ7GczztUXa4K
cs9WTnyDE+6r1LZyx4RX4/p25kqfKNLz8LTF1/TPhyT1S9vTzp/FlgaJcb05cfQ0e+J+CJ3eelEH
RMhdVADd+tOEmY9yF5UyCdJPeV2vaPnT/l78LJSOBfp5oszip2MYMV0rxt6k2cKj1PGHTW7/IzSd
mJuVXZ8c9DLtuFz55ApnKw+FQRaEKan6h/UidJq/mHCzh425kX+s9TQXUrhLazMPpp5UFfk/KRyJ
7900DxXfd24Jdrm7W2vZLp/N/+zpvGBcnCrTP9Z4cZQ8Z/4uCz4byee4r2xDcW/v4nI8+21pVkhQ
QGi2mcIm6tXriCJkt/b4WTMwCzPtiEb3UcAAFDbVsf8Y+cKv20u4Tj//H2dfth03jmz7K73qnX04
D2ed6geQOadmWbL9wiVLMud55tffjXS1iwnhJlyup3bLVhBAICIQw944GWTvadEFb1S2VICaqYr5
SqDQt4pRAd/cSrxmDrsnOdTmI4Z2QFI4VZh5MgZ5VYbj+Bs7iFQjBhBo8gyUCedqiOxfBWLXCGel
Im/RGW4B1IDLK+R5OmSxAAkCoCQHYe65CMzQlwCjlJFvnspNbZde4FSk8IU0O7wbpQOPA1h0J1hp
Rk5ttlOd5AaFvRyeMvTNvtIxsXlF2axE+Llco4k4moJDAv4DKZnzRcmR7kSZYYMxeoMn3pX9Yjyv
pVUfYBwOA38FsQ/A3vfUjCj572znQjKjkl0OtEoAw2H4YJRIX/q7IneIoT7/xqEtpDAxka+CS7SQ
AbBpZitdCtdN2gOPTIR1xSlGw9/ICIB02lbyIeobwgKVMgqhossV8GqC2rkupDDwkkTXv9q+ifdm
7UvbEHBV21APwHwpoToi9072qbEbDMbmw3RTOmXgk8vr5zwl8GVoALFVHC/iQuZigF5DTiYVSL9o
rXGzRts1E4LrXWrHm5bSmIKUN15b1ffLYnnWAITzKB5ithuEGIxamWESpmOp9OiPMvc/5jnVtS6k
2OKq71IOo0R+EaM5rTrJGb28d/UVnev2vRoDJsMa0/ugfMdA0i9gBFHFYf3eUjKjWOHQ+Rgph72j
cT5FNy6HN3mX7WjA20TrVvdiXWDjON1vOEvQ26mKqWMYmE0HF1rezCieo04EVsnkznourqJP5lt0
1TeuejtvkBLa2gdlVbu566OJi5j3MjCXb0UzyR8BkhDuLD6ERUG1ahAWljpM4aiQqLiN8o2KARuv
cYE+7JZPjfZmyBs0wq1BpiEoY/Gs8FI0o1kFmGDlWAPlma9bCC/V56Y2tuCFF0H/8VXLhPpoGKI3
gNNwbhlr1QBYQIPyIh1iGB/j29xTDv0WdYVVvqVV43ZjyiQXjmlxrw4QAyzYfwuocIzcqKnCqK2g
WOPs51uDNuQRG0DBXiSbyXdQlifHJDKLOwl379hIbS5w5DpHsU0daVnZsWE1WCWzTTOROlpz6Pzi
TXZm8Gpj0l1QcuCdIvqF8UoFDT3IwpnbU+BtV0XyhEWWd9qgksoBeIktai/kdHqjUczC2DyQThUU
AhhlyS2lzFWlaFdJFjzb/fQyyH1Gijrfd4F00O1gV1QG/MFrbm7xDlvpPRDbRkAVlnJEJrSGA0nA
bK+0Uc/QIWiSzJabjSEnwsFfzqGjrxWJQoBWodDDZkLGekAT2AwMQIP4d2C7nqBzzb1aYXQGbT+F
a63il/opALs2kYDUuhV1/vACa0AoI3uow32h24NxE77fh7pWG0jH18UmnYCULturIPOvwSWO2Svc
6ipaAScX/PD9YWiVh2lQBE8JjuKBdsqBdUO+lE5knV84Oy9rOxsA0iNZV4OG1GybCQwoJ6A/k0C/
YPFW8QctqpwQabU56H1SZpIJVMXpOu6zzSjpD5oGtvbLfpCj52cSmcucGpUGWqEQSNjdsekz1+4/
l4GIO4YrBB0XgLChpS62whqWnWP0HYIPVerT+9RCVbpN5rzHfEghov7lyUJ2GVU1mnz90Pg8t1lo
BA3g1YIqxlRlcau14SYZRSfF0wUL9QUL0OiAKmbVUe1SEHLYAB1KLEDa96vEFuZYOWE2klZU5W2M
m8DWnitDmzbhjFIKRdqLH3XgPgdg4LAJfan/HDL8n9fxf4P34vZHYND85//w59einOooCFvmj/+5
il7roim+t/9H/9nPv3b+j/5zU77nD239/t5evZTs3zz7h/j9f8n3XtqXsz+s8hYgmnfdez3dvzdd
2p6E4Evp3/zVH/7r/fRbHqfy/c8/Xosub+lvC6Ii/+OvH+3e/vzjRCP0P8vf/9cPr18y/LvDez69
fPj77y9N++cfuvJvh05xAP0HhTkFkeIf/xre6U807d8oYMA7GAhd8UMHhjsv6jb88w/j37KC1Cbt
/kX5GE0SMBNN0dEfSfq/Yb5QaUEIjpmxU7/afz/s7Ij+PrJ/5R3e7lHeNn/+cZ5SwZgbhmnRgwGo
LXAzAvGQcR5mGFUZbZ4ikqoSpZ93VRN6UxBchfYoKBqe36q/RCEzDfNLV8emrtRYtuKmr2NilJo3
KcVaCpBCUovHf2KNPoqhK17YPw1cA1Y0QcxYxJSv3i1laVP3ssCQM11vH+UwV8vXVfRQUzn+19GT
CFKA6LEvbxu0FbTbyquO9md/C1+HqzYIxyQY3pGP0pmMVNDZXZtQ6a0XXeNV4KExE2USDA1m4PyQ
D+ovTCky/vOjUMZ/GnE8680IoQkZVirQpehSda+AxHxTCLqE6Ar+fnv8JYxyhaPBAX9icy1hb/YF
HEtMsqEr17kRxteAGjO3mi6XW8mZsiOgX570Si3uLivQuVn+IRgJHvhoeABatDlXoCjqa7Xp8pik
3bgd5mrXmZH7j0UAPI+mP5BAprHQuYjebtDY7afAdW0kcOHYzlWmWd8uy+Cd1pkQRkFTe8KMMlAB
oZoDwing2VGqQeX7r7EaMPOzp207E8dopOpHY6A5EDe+jl5wqCByItEh+WqtuvU4gctbX9cvygra
iWYbIRAC59TOxDO6mYBJHJMnEN+vi5fxiOyzF6xapHQm4tO88Mb4YuwEO0znCBgVRf81iMPxglGR
W2I0RbNqTK5S0G+aj+4BXJVssqO0ifeh4CVxim7OJQEAlXaRYIDURuGNmWjIVAXo3AUk9WuUFdb9
mo7nWjeqGx0K/H+UO7XaRJviGF3N9wZepTblzd2qn+enehOshQBTH3eb0sFhRIsGspQn+1yB/cQH
t3CNaT7lFSBBKiaWk7sAlEfRLr1O740RJMzCE/642+cy6TctDLs9gsVCoTLzIxifAXqmbCpkIoCX
KjrXj04RkpCXhIfFZJFzenEtJNWzord9D9Te8VXNN/pT36KPAg3Nq/zFmV0J7xZwqaerRkY39WWV
4u7rQjKT6pFSBQiXFSTrNYiIfYNEIpTrj2b1fG3MyTm5IZV1BwmD9sXvvwYFXj0zRryV+Crqtxb4
jy+v6KPXp/IAUawDKlj+8NJWfL/RNYqAHJpYVWyRAO1CviY4Mv6qfkphczVFOOmy5EM3YmdTWbGL
dCAZjS+K3pMcxNL5XAoOiml8oeYOz1hkL+CdNBOmnAmcCseYAh9ZDFjXOthQGAQ6FBqpxMHQ5ipb
i2GshCIZ5dCtJM47NDXD3Ph37VFfFRtjNX0GZoiXAL1YNI7B08XlChlNiWNTnWoL4kbp0QdIVCdq
bhcJYC50NgEzVBvoenTDq5q9XIlKTgxA5MdTotq5uMmqFg49zTURzNGFYAdRSXCN8ZLbfB17lLpY
BXjGk/q5dNz86y/gAtEtOjfb50rC+HnJ10KEMBBfai4cogG0wRPmc4/KzY21p25JZCZ5tmt5aozX
xx1E8owqSdqHKxmj/0AFMuOjND1evtdMzv3j1jL+3kGjvVM3EKRvpM8/st/JbbkX85QzScqPkhjX
7gD8w+gUSGpBinutx8aLZAM9te4AJwNcMXneGM6nceqA3ap4s1/OnpZMbiMBX65X9YZopRKSNtCf
Ys2uBeaNyr5wwqzhyeRkjgLqlGhpqQMVD0WuVLeiu8izootTpU/FpR7LE5hZIwdi7Al1pOHzhLdN
MD8JjpTqxqXFMAZGQb+C2dON1jfdi/pdr4m8Mil0xLd6S5PCaI2MPDSWirVWYArYSKqv2jycqSmY
zRdzeM7sfzYu90GHHMbWTJ0v24EMAXRcjmqrBqbtVkjYw3kVnt14hzE4SdJ0YAmCHDDdrOPAGz4h
CgUIrvwZcFXRLUY3XfomTFA0qD17U//Doe+PC2VMTmDbxaxO+IDa8wFiTWHuS3BY9Kt4W28cTzT8
xRQF/5KHBBNKJZRuWWXszRC2ZtwgjYAFU/K0eVu45s66ojyogWcC9Fdk4HhuEBU+DAqACgshKNsD
GgZ60Y2tD24KV1l39wok2uj/Uj/7AIqRD4oo88jRTSwNI0uABkKEwXr6MHYwBYMlov84Po4+wA98
UasX53qfiWAunu5Po2lLNmpZ+S0qlSUgJsLg4fLtFi2Dceet6YxIjKBeVuTTemxlTxHxBnIloAUC
TwJHRmKTUQX0aGYm5SoiQYOx67F7lLNg+xuLoNxOdIoSdPKMiCIthhC5zpA4rYLc9ltZrS8LYKop
J31Gfh75KWTGENqx1D1KkaV5Jushsa86y+th0o+ggrHAM0abnNLrriB5ug92keKpbxR/o9yDnkYV
xLNM8fG/n4G+apBHgBpUY66xPEahViv4jJxy5UrEdJ3GnQ8SBlbQ6GSS4lZFo5d1K+qe4ySWcJGd
vwUzO6zgFR0pIwTT+zwf29vpU/c+binWyLySHzFJFXmiHiSu4ixkMqFEJPthL9eQaaqP/fB9Cr9e
PlS6WYxfo5l8tLUg14osARtANKPj6A1+v660G/Rrb+LxKM21V42z6Nzo9lwQxQJm+3OVx1MLUf26
92Lju7qat6Zn30whxotXwyuYyVA7BxC7/Cw0jNxlgmhEA08fbXxkbnijgcHIBvci0a9KhJzHcVfe
xOv2AJa+Y6GSmrRu9hB4+v3l3eWdHkjQkATBGw8w8IzLw1hnEzXGHBLLvJn8gCQgqf4dCSDLQc8j
WAjZQupQtPUoJwDQVErwKI+9oXtljlGay1JOxe4PZwf3jeEJVKY/lAfLKO1KA/1cBJ0H9zpIWpI7
5RHz2nYFyB1680AEhTxWg9YrN8OzS/ZkQHpG0XqQ/zH33w8LQN+Yf30N2/6bZ1lUDjK+pkgRp0R3
9rCJHGFnI9WJC2tm+3/h8GqkQuEVYoTXxioqVta22JietZF1NHQmnjie56opOrjRSYSRcZSn8EmL
N5nWtbEOHEFYmHAkdV2Ratj1remZIqYS7l1cCGJsaAFT5lgx7mKpSW5ayHtnOibWuJZrZ13N/2zy
/q/zWkhjDKcUyEGBboCQSCEBHYGmIwCkfTrglkBiHq2ir7SbQljT5h4gOgksdCRiiukUny12cywy
VQ8dLJK2pua3HaC09QcbOU+ZJF56JYpUePEehicVVIsUQKHBqJ6fXtamvqHMeFAhq7wKweAehXsr
IxR2GWkPr60QubhG612+m5xkNmI+TDRhcJymzVmlqaoew7x4BGKZFMuIAr25PcosziZdtaYr2lau
TVuIY1Sn6UKnDQoqTkt3VrSfeyGdKY3pmJsHEAjKVEmx65VTH9Ti4CRAlVZjONKN1NZqCy6SZNMA
pjjUNnSGQYRdzSAJnPTzTB5z7Qo9jgq5k+Fkv1IYwLbcYuoRSeN9+xDskaP3ZE97N7cdyGeey30W
kvFdjLXBeS6jsA4CGpRCkTJnn8u1X44WMCbhovBcpvlyilryCwg2HBsDObpB3SD4sg0mojASpQV1
KkJREAit9OhqukaJHUilG0p3ZX8ednlGKC34WvRQ5yjOmWAm1KgTJSxyCTcehd77GlDQmJUUWBre
2hTK/qHImCj9QCqWWVYWJg3W5kRHp72bbYnYekCyshU4RM6rBMP5qMCBvgcYZawHao26j3WksMiY
YSQ7N7y+nt0qN8jlu81bD2IzmmuH+URTzLlFGdJ6UKIOWzaFd01vk8i/SZqDHYvk8GJqrOfEQgug
FTifc0Gz3eRGaQJi376qd8DxezDWIItZaVfSp9nF45HUV7ZFnMfLy+O9V8/EMrYkkdQgKGdso74x
9w2yABaJ11Tzw4agbdOCixDiPTOwPT9u+3KtzKZqaQlwfBMhUyCpq8rvt8WQgPHwS1cBD2a8K+u3
tr+fh10cFivBenlXYCmauXtjrcxdLOM86ftc8eL1qNEX+rCWQaQQj67Z3Y7xQRj9UsfD2tOlWObm
+breIaMM/wtEjnVf2htTCjajcjtO+TYs3voQQ1vxzo8nd3beLi+Zf1F+KhY7Q6FoaZDkJU7Yb4JV
TOe6rdEzlEyws5x4ZqlIpzNfeAxniNIafRwItIETLqllR5Iu3EmxlnpOOyMLWguBygVneXLLC5FR
qnSmMp7OcvRS/UgH3yg7aYJiB6q8br4X6y5XJiJ9kFvikS/rNOJZyLRaEyMO1Hb3dVsTx87IEODa
XD4yXlKZhkw/pdCvWEhJrSQoUhqFjusEJYH8y2B7aELcYA5BXqcv+fXwOCekvRIVF/mrs9HdiwwD
OmEYNW2VcWx7DXKtnDS6vJZqEfsCvV8fLgK40NG9oMNNsDmSFMhtRmlBQtmED61VX/V1f2yGQCFD
6K99pb027bkW+ArushZCmUtfhurQVxl0s4efcL5qSSJQfl4ECOoNmG3EDQZG4JjAc6DAJ5OPtB8t
tlvrbjOfKm7TWlvpz6L47/8jzUF4RucIP6AVSUkeJ7kDaf263bU3w3sIsJCc0vLqhw6UnYI3tFAe
s39q0WStQWcmpliJ0NRYB3blxUAqLd3GUsPXtLCsCo64ne8Gu+jQKD3qrbNqA1l6QmSczMRx4v7T
5UvCi9ZA7oDmNNoxi80/vyOWpFp+QO2a1j/oarPNepAim18yI3XxHsdD/5uGgu5lmdydWAplrn/l
aLMWj/DStCWd4gH2eMm4JvDD0pUzEFHuieuel/IYQ9CnlQaQjtODZvTax+G6qABPSf2Vvp7qfbnx
RZrMu6BLicb5tqJeZICNHL557IBZilUaa8kmlRs/5M/Wp9FGe4Hhtlf9db8B/KGgrYr3gLOW0plw
JE7TSa4UrBekHTv/ezxsmo3vUYKUMN1RmdPvVK/ORDLBiAKs276ltjaSbjPTIJr22ODhI1Acnntc
Loy5QrHV1OrQQltr0PHlt0Hs+iahaJn1Sp/W/ZO0Hzf1Vfct/CTqPuAlTc8WyBh1I1UMtB9AZ/t1
vYs/zznpRpLfzN96PIwpWKKs3IsdJaflCplhZDVhnhSEfKwvqVOrt8sI+0qHgc0Roymt5GaJl3yy
UGVSPXkbvA7PpeUiU7zTD8JBVf6O/5TPxj3OBMDtgAbUMJLHyVwXAO5/yraA8FxXHuZ0AuL7n8ID
pRYWXVt6R1gnt1g6GwtNdjeYA8BASFjeAMT8tlH9TZ5qoqsqEsNYwAHDxi1mlX68V1N4z+QQrunm
yp7xnoHNdyRz52EQ6TfcKRq+4Hx0Q//YNWOrVRYVtOaEkTk3Rt9XHj1cvi48h72QwL7EqwQwYrqN
ul2EwMfWH5pwEGweV4KBGAv08hbSwsx9HJOx7xqaCgdgxWFGMJWNw+7yIrjHsxDB3LuwrLTImHDl
bSdbp8Nn3aLwDCJWZ15RFyxjSECht1QBRCj9jEWsaGax2hsdnhYhEJk9edVdKc+K4qbPFnDDXkYX
dV1SIY2RuxmGwvEUl4kiWCn3qqFNW3ZQvwCsGOMVfdPKpHKmsf9ovTRJtqoU46qs28conD5nmDG6
vLHcs1uIY5yi0ZhKiEAMLxpgG8jxdaEKW3NEK2I2FTVE1epodgGtOb3XZq6E4GJdAsLMi05oBuGh
ApaoiapFtDbeLq+P7/UXC2S8oN6Uhh8jsILp1Pf2vr8ZtyGt04f3ww5Z/XUiYgDmG+uFRLofCyXq
VK2TkLCiEo3P3SrYyoEr66TaqCA4aUBHLK3qVf+kzSAuQl/SL+SmuLdl8QXMhZR7OTfSiO64ljwb
ZnZIk9km9aAL4D747nAhiLmW0Rwk82DCetEsHwLFcrhWwwflQLOMCsKMVd57pvEipiwQrJCF5MjU
MmgHqlNWCW3SJlqYkeRoPSmimSeRArHs1nOLsYre/sv3jm/AaA9By0Ap1yOFmFtKKnlZZfn3BU9G
A1kODBUy75+4T61QoUUws05JroRr2UBnl2kROXBWxm/U8i2Mp/2Uxji+WpIMMzKwPEVKQNQJmgnR
M5Uf6C9EMCbNqY1ASmgueLDL50nv3K4v70anQApOMb41viaTaW4AGGyUJM7S27JMrpxIEWB68S3d
3wtlLB1CU2nIBixUMna6NO/UTBLka3kSVByYIWNUHC9yZp1VlCRFlaIq1PaNVw9vcRatL6sGNVZs
MKQamOAxFQ2+9pT6X5gWBSwokkUjXyM+Gna70zPl4E/N5xIAv5clcQ8NbTB4hsuoNH9oeU9mxZ5U
GVaMJvdok33dryOofXarUnrxQfgc5Kb1FgKZ88kMP+kTej5R8OhMYI4s18Z0aHuHSMp924ETKtk3
tuIZU+pdXivPmODpj/9QqQQEG3PhLL8Z+xxzJyQPOmLpEwjP9qVtrC5L4WrHQgpz0RRJ0jCBBSla
kq4iJyIBYsrLIvi5roUMRgNbPR6dPILpAGvivLLQ+/3UgfMHuTwLR4c0NKZuezcoSRb/QiGbayrR
FwDKOAQvAAlkPJ8+1mOl0diFtpTg4TnpJ57W2TX2ste69uyJkmy8Lh5MVf4tknF1bTHGk0/zluku
vbWf5E85FMh0b1sggtO3tXSbu5OX+ARoTfsUPCji0Uuu+iw+gXGCRRR3naqcbop/598hxbhOAb2N
l/bgqR42uwUd9u+UZ89eoozS+lLWZloHU9B6k+vvAwsvYNroPHggLSnQJ+4Iu3d4C126CvrzhfXp
Y6Uv5gEipzTapvo8HDUrBdC4rP6GIV0KYmK2hlID+DkE6Z15H6et7qK32xDYUu5qMP+PJzWGejSN
0Zy+1dRAp000RWWr4wF4JyXG66rUAexJJQUinFNeGzVuJtrN8K7AKOjp8ix2T5Z6PdF8JP7QmAqo
p2STImFAa6KNKPHD8xLABMQQBgrpACRmVKO3pFSyIkxipEdL8XJjJa9Q/sLEYPkdTW32K24DnaYR
sxty48GlZMbGFYPcRuYID6hepUcQnnrye34D2K4rncivJt5Um2QN7MXLVo9nWJdCWaNnYmpJOglN
BjcBC12uC3ZUtKGMawr7qh6jHkdH3xF5E+5a+S6oKjIXIi3hScIkMAaJTRXNj+zrD6OmGKMxIWmU
zQd0rzT9cJ1KUUFmKxB4Pd62Ad7UskA6B1Bpdii9wpjOGJTQErR1EUznkmx+vXwwXH8AOGlk8QGK
gSYSxmAUiSn5TQoRBpk1N9oqh2SD5qr9BKEEXOvi4UB61myAtJRI93dxyapBypUggMQJdEobWwdk
JO3nip/A0+zqOQn3IhI3at0vSWR8XhXnaWfFkNhI5hGko6RolE2nBStTv89m46k0tJ2kibCMuZmK
5UIZ6yVlkyQPdKGtl++KLQ3SdNcskK4nynNxB2gy9OlEt9Le3trF7hf8D898Lj+A8Xp66M/RmNF1
r5on8DCuhnfnuifZDq2QBAGOBy6O28v6xBeJoUiwGFJaduaiT7FVm3kCkemcuLl8NKPSbUV9wSIh
zF0fjaIqM3qeU/IQlg4py4dU/p2IE6+unythLkYaOiYYaCEkRmNqND8WenVVmIJmWK7HWUphLoMW
AM+5oRMCQHEngd+4VWaSGUBGQAHwi2gTIojXNbBaVpvLB8UtPSwlM5dilNGDZBqn2QR97++tbZR4
lKWFYle299UN6FNE95BrzhZbylwISi/rBKd5DL0gTnMbOgInwF8Uxh+Ag0sBd9lEAHj7YkOl6vej
XnXqK/nmXFsIuZDY+jp9E4EQCiUy7jSfpxKt9pDYrErVU18odg7Ip0mikuZor9s7cWKF68JRrf65
SuaSyRjGl8Mfq5w/jxHGyecjwJnnA2qhwC4h4LfSXmIx5CfXci/kMvcu9JVIAxQR9RXDqn7rPoVr
x21X+XV3W7rTVgS8xVWXhTj2BqpjNHR0a7Uw2ASj5FXm7vIl4Jto9DmBtJDyHJxOd+GLuirX5CCE
iNYDpwYl0vb38lV219y1t8HeuD7hIKLHuF2ZB3Xr7EQdaty3EW20+u8HMGscpMAyEgm3UNrOaySz
N9ohRrh7Z4En6hmNsie2KP3Y3MSHzKvQvnpdbAV7wD1VtCbI6AMEySHbzVkogxR19BMGV7qZLFdC
JeUIhsocCmXuop38WX5Vvnbv1nO2oe8lBVSoq/hONFbPj0QW38GYQqfN2wEjjHSsHg0769QD47ZX
butVtcv3w7OwTshLZmCa4+e6GQOI4MqOsxHr1jflTne1rb2jXeXyUdwYzHVYC1GM4UN7fBb2p8HE
qko9gDoe1El3XAsAvZcPUySI8fhjNEMSPUvLnL3c/GranyRb1LvHvZd/r4atVo1KYNUYIo+IrOXE
7Cc37wT3kpufX5wNO2KZOHKhgv8cHh4DN+GX9FbyESb+GNhTI4IE1421oZB46M5d9/Hq8i7yJpUB
EvdTNRzGqJthnqQjbQCJnqLr2YvwFhy3SUKA/esmwJZFoFrv1QOGb+5HQQDFdygL2Yxxj8vZLh2E
jQS8F3f1I4WwSdzXBo9CSKVpClGznkBn2GnM0I/AXUKjKQOll+E2zR/k8e3yhoo0hn7Cwsw6vj8r
M31kOHPcR5s5tdp3v6UkNpfliJbCmJBBcWqQjUP9teSrDv7gKPzWCKc0uIsxaSsurXl/GGBqRr/t
kMGL0LsNiqkjoEZwRPQFA7DhX3wyCUSyg0zBiJbgguI2yPsSlIXHFJGa7ek32WN5Xd/XmGAVKQVf
DdGVCqcINNcP80uFGQ45MqHUGmuANyk22r2in+w/HURxgCwjEV3YCMg9wIVUuhELRZEbNZFjGnS3
nn2nFQQEMAA2Wmdu5YUv0WPxiB5dcYc6d3sXUhn1NItOS5QaUrsmf5ji4cZAt8RlzRSJYDQT1iax
FKqZZgyY/fAmV37rJbFYBOPOQjBAAPQaEpIne99s2ufGAxjFUbxb/PBzIYnxZoEWYhiD2v8sJWg1
+S7XJLkH/D0uAYrF6LlpkLtSxdC73EBlIZdxbkoxjipySDQ7p39vb6k8CvvemwTYTYDQEwHrXFZG
jLmeK6M5lfqErkOsUwrjddqWV05suZoZiJ6a/MsGgiBTlS0M0rLVDWeQA6ujDyN9o6YkHEjqxQ8/
WGRRwIy+qIDwETYMcVVyIZRxcrURgiTv5MY39kbxgJmCgfH6OXJBhQp6RlJe2QIkXZFExrXpklRH
8OsAFpjGjVW8NcEocADCnaSfsDAgSPUYWtH+0M1yl1TuZBKQJmOyAPUH6y63PfWobjtBDM2PXRd7
yVgQ1TCAxk1XRpM8UUY65I7ziSh0ksEN935Gfqu4YDmG7gDEX8U0JnMbKJiZ0lkQ2aLDDpB3rlbs
QpT/0OHmzu+24oZ3IqdAjdSHPNrfIlnGQ38uawuOD48kS/ZvO2C1Oibm26TQzVGbE8WA3Ou3kMak
yGOrl4uygbTme4tAcJUFRCEFxdpu1ikeQz5aqDHyiYKR0A1R1b+0UOZqBGY5gyL1r+PUAbpB+YHw
0qVACg6YCt8uOwfuMMziLNmUstOOetfTpfZrH9g4vZs89d70QgMLjGJWXjSv8/vMqz9pgmiTfyN/
KpHGXBeznKIKagslMt4q7ZA7/e/4vcUhMhcjUfpQTujK2vIxHPaVqQoEiLSEcaxG7YN7iV74MpFd
pX1vUwqa/OXyAYm2ifGttWmUuk4DBCsr1pk9IeMo6pgVrYNxqkVdzTUI6eBsgJ1T219tOyFmKmgG
El1gxmYMUdvaJU3gtJW91YoCTaK2C+aHTdI+/vMdQ3ELyT78h14I5tzLqJ+bmgbJQxt5hXJEj5fg
4LndD7B7lF8LwJAfJsRB5NX8SDVP+wD0MxEQFfUH4FJipB/sTOvL6+EmahfS2Pm7YdaiQqGvJMAQ
198w5vs62dF9opc3NYY5yrxeSapxH4HydN3bcbu6LJ6ngEvpjC30dSdpDCo9CdWDhuHQbhagGook
MCZvqEJ9DqiEtkOsPR9VRdhkKBLBuP8A5KVJTnPdzWr0FC9aKRWsaoeUEsLFg39volnz+fK+8RR+
uW/0kxbhQK5KyZycoIzKqnJLPdzNs/yGxLHp6pXokLjBx1Iao/Ra2mgBaFOxh+vspbgG1beLzrAv
o6u4zU7/lVCcFxJjqtYGMwMwiw02d6ebSKd3FSZj9I2C9KG2HbfWFaZwXPRpeulGxLTOdVRLeYy1
BeqEHygZ5HWTO9Hh73ZbfMVMCGiPPzsb2ybGy5wi+s/WoiEgnvIsJTMmONIxT6ghU4rYQz3aSAjH
urG5rCwiEYwJTlsrD+MBxxel5W5Cn21aiuJEnj4uV8EYYL/2LYzxQsTgpj0ZPwf3M6hUT/kD+baB
ZN0dXyhYk+gtIxDM5uzMHkYJ+XSE3gCcJJnpEDS0A8YmvE2st8vbyIPuAJb+T6Vkk3dNqPuZQWXZ
V8bnuCTlo7MuwPQcHntv9Kze1dC3X26Vu9m19mHt6sfZdqdjiilwMVApz68CEIUCzYCCDrfk3AI0
badgShPBf/O9eWquEarehDfInqD/4bV5xGz9TXNIBFaHO/C7FMqYHZBk5kWO/CVprXbXR3rglVoS
u8MQPjuheaNWlUbCTH/JGgOqUKNFXc7G9eVj4L5Jlh/BWiMVv7ig6pw9DStrXWwyIA4nO8U9Ac4L
YWhFG82YhiGQWr+Kaa+O3u9TOzy2clyTUhLl+OgtZGNztMyYQGpAD+cHKlYrjnvgQsEEydpDb5qk
HnO3r1ddIXlRqrmW8355H7lWAeMG4BQCpO0HEs+pj9BpRDtGA+vBHA5tKPj93BoUuBTgdCjMzQcW
Ch+w2kPi45zoQy4ISINMN8BfZfwP4IivW5Ido0fN9Q/IASSr8kr0quMucCGfUVYjlOMhB3cUCaWv
EegLO1vQ1ctNpy9XyGgiGGN6kDpDQu0F9yXgqBvirHMMg2Ftu94g4Qy6sahE0QJeyxiEQL7cUJGy
cIPeAcAGyLCcGwE5BYeIT1t2flAGYmNHNP+1RNvHhzghoqoe9yosxLGORB+VYbKhokirk0ILSNVf
D4OgAY9/vyn9APoaVcBMMbta+lIRRLRZrfVk9xRrJMC3GVHqDtzxPd04IoHUOX24eQuBzA1Pyxgc
e/PpGFsvaUj7VnxtPtW+h4YWHbWzYtfcykT95mjomdiKO4e4irqQz5ziKMdR0DVYcFe3pPFHoope
Lfw9BZUDCqHI930gG+mDPPVDA3eR9g/0j6Eb3AFt05Xu0m3mTVvr8TdsC0ATAYVmAkyLbb4aZjmi
VEcIaqbOLTEm2YsgUU+Qjx8ObSGCOTRQKjVKoWJF+pX2Gj7Wu/HzjDak8ih/t270vXEzr2MAFfVb
6cXuSP5ka27SbKvdDMCpUgjJyT3CxdcwR+iHmJkuKGSgPzoZZtDUhChhu7m8q9zrtxDCXL+oiS0t
0HH9bGflSF9C/6EsBXdBJIKJ41Cj63WThjgRnrfK/GZLX8FbJXjh8oUAQRHA1oCTYnup/H629VqG
kLIva8VNYgU4i3aCCQY3TRwzEOVO+fKAIo/pCIAuss0zqEwYc0oDhngXbYN7HWh5iOvXimuuxxUA
WX6BQl4kknl16vmsBokCfTCrdR7FXobmzSxNV5cVgvswAwTDz5UxQaCpwnYAlwh9/TdoeveKPSSh
dtB5OppnUDtI3d+It22YD9MAsRl4Ydhp4DRqUimmAAmRGdy3ReIG2UAqMIT2YyPQRZ7Ron3EKEZi
GATDx8zqWkcKJKnD6v7r3Wr4ciAkdB4m2NBSLwxv6akwNgX8NEB0Qt7lNPB57k7BHGYgIKL+7coE
2rpx8HdOg3k9CagAA0a6BadHTdQHcbpKSR0BUmWyyAfy2A5lMkLcf5u6FOkQ+U8AXFgprkrUZ99G
EchVGzGODbVHl0QzW9vJ5VjWMV4PGokUIAYBR+6bJJNiY+9Kg2DS5lE+Jq/pXoZDEr0Vubu8WDYT
lyV1XpbZhGVT2KyyJLQfXUfAFG6HHKQdopE23iWxEYX+3GZ6Vxe5kqZJkgj42bS7q3hqH5NVU5EA
3bnu9Go7ZHrEGn23E8FJ8sLfM7GMg+r7uXRqGhxKB3U/P2qHaG9dG9/mb/otZT7UXAz8ZF+6m8jz
V/WraJe5umUAKwUD+5THmzHkI8C22rzEJidztSpKex0F74ohHSq0jl9WY47rQ6XmpyS2eGIVWTE7
AyTBFgE787tWC5K7vF6yMwlMkrAq0cPs99jJ+OhszQ0lBdeenet542O+hcw4VmBB094V3NKtc6wD
7zem686+gDHnpgZweOv/sfdly5XbSra/csLvdHMAQbKjfSIuyT1KWyoNpeG8MDQVB3Ceya+/Cyrb
2oLYgi0/3YjrN4dKSgJIZCZyWItDJ6vpfqw0n6WRzJTzG/fhRmIIDO8/YKERcX6JqbStCg3jU4MX
XqIz6J6XgTnjuqqj6TFayWL5xWM7kicEEw3pkq7h8lhqruYZXI6l4n1BMyx0fZmAWAK9kqCDfZJB
BXvsmkVGN6kn15HWehdCdxtMfX+I+JC9LicgAPKhM7IJ9jqwKK+q74FP0C4auBjB2uRnnDXK2OXf
0/2XrtiRbEEtLdJrtJlhQ9HD4uY1Jt30YO1MF04urf4uKseRKEH/yrrvitHGToY/jHN7A4497ucd
X0W3GGad942sCruoHUcCBf8QJkWjFxQCaWO5vQKKGCJxA9zqftD3IwmCF3DG2AjSCieXVTAdE6Zn
KJ6vIEv9RzpoCcYfnK85Iy3EBGW2cfrwoaKBzAIum/qjtQim3rFxNi0Hw+rXw00UnvXfEj/y1avO
B4vwbfys/XAOHJMZ/UX39UZ2k5fjpCPxwuPDMWkd9wHWyDFpeIMp2ktvOYCasmk36UYGxbx4cjYM
lYHA5SM/fWGZBcpjmDm0B8uzpktmP1IqsflLvThI/r8JEdQjn4LetEZABusXdNPu0idt257Uq9nL
vvVnAJ35C+xeizp/JFJQlc5sctAMQKRlH7IxXjtJuftcGRed8pEEQU+a0KBtx3P94UTrW2pM1V1Q
TvMVntHoPUhR05H45qUE0bttFFSDTd1gthnWNKDfdPYZ2LXbk3LFYa4U/yv4Yu+kCT6Fqn0ZIwzj
0gDKeIoq0VV6Qlx9na+GVpqNWg7sjrZT8C9dHtrJ0L8uTlv3u3nX52644u8DzRueZyDLyswiX8AH
o4UHJPgyOZ+m+JIMAharHZ/4tVm4rqeXeDof6G1fP5kKARJE7X+uL8sa+SZOMPtqQ4Y4N7jxGjLM
BH2rhkGiIMt3+U2CYOfJyLSQZPzEimebneTzQZfV5pdqa9CKNxnCVQZyTpR3OmSYw9ABSgmdYHnT
mpsgrK6CRj0bE2VNMnVTlKYHGvqtYtU7tWC7WS0OqtMBmdGJz5BGkLSILD6Bjj5LvO76HDodx0jU
4u91mXjlUHpOlXu54qwiS7bRsqMUrr7BqrkvXokx4tseGAa1PfxDZRGuehE6o2q3/DZo50Y7Y/Su
lUwhLZov0LgjhwJG2A+Yj6ExAmSaE00FBcm2jTXU52M3lisQHmj7olNViROQyRPMSejMTmErcDSB
czdpoTfHzyVKL4X28Pk1W7zVR+sS7IiWVLbZ5/ytpE1+Wjt7cyTJhhTWuULUbyZPeMexwrafS10q
pqHWA9AqPp5KPgxlBznKJgPPGfJ3MOXt8C/kmWO7qNv5K9DmPP0LhClUfIADLqyR0cBsfr5GNfcn
KLZxALQFhsCBaXXQLyVrWwpYj8SJjd2oZbeUztg4nrrpd2G043j/HP5bVTk+AIYAV/9QpBCOgzbW
KU3+3tYPrV/vOHejgvZq5aABkiBefwEbDj0vgMPXCMgpdbH0Uuljjsw3VkjTfWHUwKvckd74/pVF
HUkRrkBukphanCQSvUAKgC2wKjwK7Ra9rJNfPbO17EW1ZBU14vDxb7C4fRgCz8Z+UAoNVlGv6SVw
jjaqMp32eu5pvbOth1iWx19yQMfyBOcwWEZs1xzKPB6BGp9q1kvUqi+JTf9+iy7SpASgBABbBYOI
oP/KbI3RwCsSUQEgYyBzFIbElS5ZqyMJYh5k1GfggXMLH8d17wLILXEtNl46SbDqpvYrkYiOMX0D
xD0U6xKsfR1SNY14VTqnW2WO/D65yPWTtHop6GMr4/taUgodnDYAnwbuByS+z6DVTVMrI88Waqhk
ThlQP9Ahn1TDOswxwUs2EqVf8JXofANMGUSiLPb63jlK2CkdyKNybo9rvz3l2Z7EHx8V78na6P6I
3J3PJEe3oITvBApK2LRzatc8jU6ZvZ6L4DYLgqvKzK4/X5hMjLiN6aRpHcf60ZN92ILkxbRddbr5
XMjSa/DdYrieHu3eMAEFP+LYIjWaUsLiBI+ndeSnt2aN5ASSZMn+C3frnURBF+E++4DwdWXDg1nX
bvOVHOM7CYIZtAGMZOcmNKKA/x+1x8SQvpQWdBwiLAQ3oBbDhRIi4bYw2xFdpBzThtMexytyf2kn
Ln9NYM9OOK2d4bJHGX3MUhTwTq6ge23A+3y57pkKYF3zdbah1zPAe9YtL0tJrtbyzXpbpKCBTegY
iv4a7te5a5fXdUUkV2lRgm4D/QXOEd8t2lk6VWlWQhfCefSiPPMbmklELD1qwZv+p4wPPV9ZH7KR
2z6u4RoAacPQs1ajp6/TVcg8WR/J8o06kidEFm2hanrKg5naZ2fJvbaNrhxvusvPwLJ14XyTNiPq
H1+Z79bHf350gwNkCQpAc/PAUFsDN+v8ld/nSl8X6+RF5kgkBybqfe4MhjLw1HYSd25V3TVobPuK
RTraP0HF08koQNLHz+uuueFILHyoML5WDn9tqnDBEb/bPkHJpy7N0pniuGbDwGg587Lm3opPzFny
bFg054YJDCeUWNCJJxxTjxaH3K6wrHxG71nvHEhjbytiyd4J3LgJSQf0wbzJESxTD8JDTWeQw1mJ
uDvM4qtkzauE82oK1uq1s+dzYorvnMrsBb+tn4kWTk5tB1QqOPiQqoRd6odsCoASDIr4AqGaYSfb
hKTztO/ScdI8e+rJd23WZR3cyyYS3U2IE4EXBDDH9/fBjEjtJAneneqeLz8/5/Nx1Wl0Mm2lw/OL
14GjXCPnBhg5cWKFpQMtmYPN5gQAXBoAVLP/8PmjFnDMCcBlzmX2ZVFfUaHjrX+goxBrGF1bsS7u
oK9pu++GyZ+c/YjodHLuP7+Hi0s7kiOYsWGYiolxStOxATNT+kMpDYl7WUr1oBv1bSnClYjR82fS
CiB8wXcLIMY1ZvyAgRQD7oF9i854UZv58ZVsA5cdggUqChsvaQSowo0H5GylZ+CjRnkO3VNtRxw3
tsk5cvI8WoVLx4JzrTwDd8nLmM0H20YuvqouPt/fpXZArP7tM4TIiyV620w6NhiItKPP6Dq9LlGm
2VlrZEJ94yy40qyTGUV1UNSkB9mDdPl436QLt0TJUqctTV4FMBsXXULozJAVOpZvoo1uQ6BDg45X
7NyhCqmiqsHtiCNgaTjrcA884+GJ02PghS15si0fK9obAXKLXma0Zby/93lVd9XEcO+nPYs9a82N
XnfHcbDHg7wLT+Mb9MHYHYkTjk+rqjmjnJQ02RVnRu9Ve16zV9BcDHjqase7i5M9p4E7kUGVLB7d
kWTh6MLesOOMU5MqKoKKJvRsM5Hk7had1ZEIMYKeSaNFNbIjQzIDKr+c2i0LkbCuqJNKHJZsNUII
mAcWQ3jG91F1XLNbM6WRRBSSxYjZpSRo9a7GK8etwxPbQHGyPO/0wpNcZ26sPtEHU7CXBZuRfObq
Rw4q0LvRpnJ4an9Mvg7kblmTimTPTMFwapFRWyVPXmmpdZLbCM5HRXIsSx2TDvJUf1wnsZ3K6vuh
zxQgW9b+tEJn7T7L/ORaM1fGqba1/eQH73Wtdt35vDL3je46B04rAae3yhGu+bKypb6QI3z3PXxP
jsLcjhVqmE3Qk9YvYBDZad3tqcfRIok71kDXRlCF72k9dDLDpq7bzKd3rz3+0h6hpe0H2DBoEMDl
ZxhixmEGnxAgoPApgIZwiwEQplKeO5kIYbU9B51weEPOhC5xQ/9uO19gR3IwD2Kik0zDIYuR/Kyz
POttnG/Zmz7Yjt2RUcnFW3QAMP8OKJIAEYl00PszU6iTVYTfbefq5+xFveWU6MkqxLyy5P4txUX8
LCxcYWTJRUKEEhCOBbrDuX7oP+iFDZh37eQl9tSn4ck+11ZsTUMpU8/SMR0H24LPCUPdKdHWhfhP
NS7DJLwLB/aVdo53Eb3gaRSjwWjMACEcup52fkc9e9cjp0tQKS3O9UKOMSFbl3BwieW0iZIhOujX
1cPsuNZddcZrDvYO06Wpl9A1kQtdvOFHLxfB6ZR1pSX5BKGoAkyuCcYj3p2q/Id38hdreXl2qRHj
3cYKriccokGtFah+jdEBY40+se18Ut8aZ32+b+445G0OtQHb8CY76ZFO/MoVPNKeDzngMf09EB0z
7Qzoozt17neSa7Holt421RDckhHTbsbDk4cp8bZHomXF42u0Ud8n+24ry2ovNWIcb6kheCaiNmbR
v6YT6XbQd2QD+GU/8LPEB/7yFPrFqYahTDlQj0RhxYcYHQt0CHW4I6XTnRp1sLfVWRbPcnUQPfyx
hRHu4RCZxJoqWBjAIm85Thqn40r3slf00lKOxQh3z3ScIC8GiGFZtups3Z1j6THxU/9sKcJVm8yA
BnUBGYA/vyCrcavveA9cvY+lTRCLt+x4PcItQ4s0HTu4s9c2D4zzW9etb+CNw8BwklyxQ8vAmtxj
9Mme11WJaEn24FuK/44+QLxmzWApI7h3kXDOOFgP8aOYul08STwQ37NP9lS8adqsDujJxDqDqnua
zHBVavrKyaPLVnEe+zJb49n596fVEYD86fPE28Zo0iD3h5Wh/76fti0CQ2ObplEsg5dYQqJ7J4nb
7qPoq9ZsXhDD4vq16oGRTkV/zrCf7zTwic/bofXn2xBIdOxbj4GojQxYRnIlRHyOEYwLejBCemsC
kXHy7ciUHN6yBM4qDA5eMNwLZnJ2WORg+gRvKv2JxGDQamS8Xcta+CZBsIzDpBtpyrnY0xLgdfNl
3harMLuTmPslHwqA+D/XIZyTriWA2ucEJrHlB5uSl3JUN7ktV+WDttLdactUSZC3HHe9SeQ7e6QZ
KMdi4JCnwELiYMSPYArOoRGYtYpsk0UIxv/hCoWQKw6y2qgI9pFskm8G2FEzL0rAxQgYxNW0nTJX
lyUWFleIjgud09nrmgiApc96jKsMicZ579v7bhMBjiZbZZsicXlLBF48m6YBYYNkpTK5gk5qRqYQ
cHGgAIiRC2Vb7hQAYmUvwSlHUujPJmD5qlJexEUnZwJIhOgqGE3Fqzb0jPYDbzqcAYrljj1dI2d9
07UpknFV/jhZDfVyp1qhyrv9ynrBb6CioqZ/JN3u8kxvmIa6Pp8ABmAV9cwTqlzyB97sAbf4YqpW
yegGiSdzuUu9gY5xJFrwh4WpoDVbw9QV3u8pCD6Bb7LN19aZ+k19SkYfgeBeDkYglSp4xqKJLKcc
JsSf+qk6e/RG2/IelGhe9banP00+J9uUVXCWTfnbWomA5xYMTdr3BjoP+DYbzoZWnq7tGIIAsHGc
BuEm3eaj22f+cFp9m79/iUgQm43eAPQz8e8QbnBNwYIS8G5xHa0Htn7JKia5Oq/FlA++mIIql6Dd
X6Vi5rFhbVwEBnhd+KxUd4Zrw2B3/Sz0lMxVmV9Qz3mdEW49dIq1L3UBRHq/DHf6yZd8F9gLYDcA
cPyhCbQiShzmEf+UZnab0dhaWXPx+c1ZvLNHIgTXMgH9xAz4+CDZFGcNOpmMDQAxpVOrixlW40iO
4FzG2u5Iyhtv+EM09Y1bzEUxbGOzS/bAA5OlfBYfE8fyBNcS5GMaaybuBz/FAsydtUtu+HPC+E9y
Npz2l6hBymk8F83u0SoF9RxTxVDTHrYgVYKr0BoBY95ol0WinQXMUv3Pj24xKjgSxj/myHvW+hjl
cwftYPYYu9owUFdJVNUdB/36c0nL1gb8GQQ8bRYuhmBtSmbkSI/MP+PwCroYgwph3LYoXWGAsL0w
UIGXzg0tpsmNN6mvgFJHC2zyMSLoZkUia88um0tMUxRe4RmH4JsFUvP6DL2tFEB9fyEhtPjGOZIs
uM/SLmF+bNi5ZNfuch8gEn7vGhuyLs5ld3wJ68U5XqVwA7UR4ISgfOXh8ej3u2rTeePa2fYg5mR4
w6GLftxHW2BZMF7UWlsr6vKsRnuQebJlU/DnIYupSWLmfZpY+JAUi24wz852dP0XQEj5gj4Y2KPN
Fa7m2FKUW3p+rK+TAo2nNUBdQBVkR7fI/8qWxf/cZ+KEO5mESKMUBcT1+OPod3FYLIsrZeoi3MSB
hF0b1hCR7qLncs29ISaHHxAzuzIqsP/FkL6dkvDEDxSM75H41WBnZxkuYbfmfUMAkEVeVJYZXdo7
gvI60VBqRVlMEKYFyOXlfKgDFb/UrUnxmNZMxmy02PVyLEWIoLoxSWjuQPEGlAp63WdAUbX9djU2
a9Pj8zeyOGbJTB8LFMwZqQG10/FOqKCKNsVkn2dqs7EwQN8Nskic75CofUeiqBAxJXHVj7SFR0Cb
MggBenfu0fxCX/LkolVXXzDTx8IEs9UYY6QrPTaS112Gy7r1QNDj21c2JhQpIMZA7/tP95IK5mum
Rg9sDAT9gKecVMsbSelVNsL/QeKEZDspRBB9Zo91n2MnS4XtO8t2WR/5urqluuPWYAn/0l5afPoA
Q594o773rslMhnBMELDwnnnDN09e2e74cyJw+0v1NjnItHLRy/Kb9odIwYzkajJNrzELJwfpof+7
maMQgEeX4wl3gJ6SNmEvX/A3kcIFr4zM7qkNjcmszDMJqFAkaabFQAzATOiooSY6bcXsiJ7XaV4p
iFJAvAyMndxvOWsgR532dL/26KP8kbBYOwLlHcCmbJDJf0AsQ9TQTL3+KnNa1byXnWcJnQ3pMaYo
tcjcPL2/4pZpcOhAhEfIlhvCHqpBZQ4zg2I2K+XcRi6hcKsbbpvnR3pf+ezaBuvYswmmbeRQZN5t
YX/fSxeMp5VZTVE6aJzi6dFzzo9VeeMt2/NGItRVH8zvcki4j5Hne5mC/cw7UhRaif01NerVw11U
Aaasmf++OXsnRnxtJnbVApIES2v94CICiPC22ti+sUnOgu4Vgg2lYsnrb8G9vpcpmFBbD2wt49sZ
HOJLDvnGUPLo8KZHT0b4hWrwe2mC8RwABdkrPO+rIAPqlDsg3smQw7hZ/EQ7iWA2AUmBAWi+oGGv
nFeXfGS3d8uV9kNbcTgaWXuBTB8JtzhHQXuUmk1Vc3lkg+EE03E11Px5eBcGrvpkvLYkBWcysUsa
6RBiaOCSti1HFe4gRXjSIVOPtu0B+NIs8gdrAq6dLB5aMNGAGOAooRrw80BOLHgFphZzN/D+LwL+
zIv4jIcq+S2ATKIbJH/XNegmZQDTC+HRe5mCWzCspgPIMHY0KRAy86cef5AA1a4e/HHF6eQdifP7
GB+9lyjsZlqZVmK9prSC2a+Z6dIB/XXqi67LYr/FczvaT8F65dYI7keuLUZ1rZtn6lABenr9uSv/
6OPer0awVlMJ7lxQQ6JnL8NFizDWkV58RYKjYzqA4IEs9kNQtJQFaYQKQOQ8FKPlapR9aQ1vEoRb
ZcYzQbsAJGSj4Y70YGWRxPIt79KbBEGzg8IIlCqDZiv5td7YLiWSGUuZAEGNaWK1ScLdpJnrO8Al
nsRRvvln5yDoLYCd6iRuIAJs9tsks1dGPl5+LuI1iS3YUwpUbjh89KQgMhQchAICeSPVERfyatbs
R968NUGrVFxU4JPpPbBPN357a2zpS3rO+SnNzeSr14gZV4FLToxVubH8CoyOwOLJZbOXC1uMbwOc
N4hIVTBHCutvlHZS8wzflgIxMaoqtJ7akrfugml4J0K4sJHDFNOe8dRVyGXYq36XEN/owbihykC5
FhKxSBKAVxU8hGBvJeIsWJ8oU0LDgiMJBhfJt+ZyOli3qbEybserYkN2vH6S/6f0+t5n96D6RtE+
9Ju/3c0ILhGCg4ZvQTTzmqM6cmedo3YoAeNaNOHgtQyOM9PxkHr6XKsW13osRtjWssqqruU81zz0
123ftvzmDCOYL+ZtcVA8dZedcq6u4coGTFbnag/x3bQtJGvl6iGq9vFHCIayKJSKtvyFNbeIIfsf
Q1GtQ6ZvFRb6sfS1s2D6gdiIQWEVgFmI4wSDE5PZDnpu+pMdO3vNs2PeFNhKewwmo88jAgS9jNtt
SXmPRQomaI6mqsBYEvrVuju7m1Do3Cb24EaG5NHDT+vDRgJNHGw0IDhG7fd9DBQ0Y9sF/P0RANff
jfLwbDZqEBfpdgrKXn3VJCgEJpbENC0e35FUwUdESqXWEa8WADbvuqTlgaTFf1jSnUSqs1f5VMzn
SrtkbQCV9+cqhQPsmooFoCVD2ia8Q5MsQBdKiU9aCiZx5YCSh9Ipgi7x8VjaWmpar9Zm2wHxPjwZ
zqqL5IpXusYfYL+5mh6llYPFZR3J1N8fXqppfU9ULKtd65thFW9JuZ63jlevmtPhmqkgdJbdBZlI
QV+iHHipZguRdphuaaGdUMPefn5Yi7eNo3cDxAoYyWK7RzNXEYjjIIJO54lzPdTXarT+XMTyKt5E
CKvI9bQhlB+W0WIGQUGaS0n/oQj+CUfWeKrtWrN4MqEDgF/O9rEtQwxdGK2AwT/aKEGrTaBRqQE/
fvOcc1pm++q7iUYVjvYybziYHjmNn4Df4cu4Whev75FgwTg5Zd9TAsoct49Px+6ks+9pBT5hFB1n
LVx9flQLXBzvVylECsNkxkPIi5ykb6/RxribcuWmyLszzSjvM2q8DFp2HZvFCbEsCdgmX8excbSA
tIxJawOj8fCsSAm9P0NtzroqJTWnv0sfmTESb47yOzDjslUwS/nwRKV8lYaPVAEmAgQM8cE2VgAU
RIdf4iaGEh4mdaj3RVu3Es+5KAUt3ciSY478g51Sh6LOIj3nYCu64TYkHy7C2O4k3SRLOweGMw0N
IyZQFW0h9CyTIKXlECduX2WHSr0daOqNw7cppRL1kAkSTCCpssBWASbrGnUOqPEOgIuTPyABafUS
TykqPT+e4yUJNiMu4rToW0iKw9brw8wLLWUb8ILDSLd2uflc7blqiap3LE0wH6ORUjttIE1R/bB9
BpEmIHlk0xxLunAsRNBvu+uDKC0hhJigdJ7QbF08fr6MRQkaUFwRPCGpKkZOmhomDKOSiRshlCGK
es4aR5I2WtSAIxH850eGtuR4OD2DCJop+5FZ+1abQ7dvzAc4fQk80uKpHMkSbFGsT4rZp5BVp/rO
tpvHkSb3iMb/ZrjyqmoEW6braEeE+Xu/JD0wjMluWeLmbWj7VmeoNyBjKyWpAGEw0eIT/cCaNh0s
iABVXoS/CSIlnrJcexzAVRBbp1Gmxnirj1oyUmQR7XQOb7Ipy4ZLq6aqsteoUqQeYXqeXxQBaOo8
TcnC8hkuqLPQNxQk1bSNxznT7jujadfmrM7q98/1yVAXj9sCRykFgiuyZ+I1tIvYJDpwRGxTn/Gs
Nfv+kMaq8X3qbOt7TvSwdqciTXcFmMIST8l7LffmpErXpkNi4IPH5pVSm/4cB8Oz1tlO4NfZAI5r
XR8w0WO2Re5leZJ+n2fNAHirMhpj5mpRiBHwqjFMgL1YWRcoaCROIyc0AM/YjdlpP1tN4JGoBQth
RrQApTM77pjG3Dwz5nxLBuBH3bVzY6GMF3X5g1lkeJ6NeawrXk0BgfFCwtQcvuv1qPdbm7Ne1Ogz
tOt4U+eWUg9exiYF8IVGY9z3bNQKsF/YsT8aXbSepyxEnUJJTQz91xUb1+DSsy+NgQE7sg2DAHhz
g8p9KCmi2BsSNaB+GrbVlqpTAurcPjPOWd+Z5xbFeY84PwUN2W1zGEoTkxBqU+lnemCVl4OSZxcx
4M/vMR8PCqdOB99JpI2gamVFYrtaT3JfL9ox3qu5NSveFIxx7WOnmnwNtgY2QrMMBUBmKUvRjVUC
nXxtlf04rjJ7QObcyHt2jkeYkZ2yLAquNebEzxarutqNp6SsXFLFQYscvlqY6D+OirPRUNroYOWm
OeXumFpR58V5lY1BCFNdhkpwsDoalu05043Kac+dsUvZcKO3bZk77piUDSFunuYEcVqcqsqwobQy
jcrXQ/B36l6hBTQFIXTQKOdgtiDxegbOzI+5ZkV8rndqYZyRjlV4DzKmlX6EdbFdO05ZvHecxDhl
aRg4QAFOa5utmO1gMN7pLBPcYvPQ3xdWRJMbVS3RZ+DOaTW2NzlVVLR7EmdobsoiifZ1Z+pT7dl9
kgI4oihyM/QNq8yU3qV5maDSN44G0Krt3Lmc6hwaqmfKiRWE42maa13iJyXw4/aqwvDraLQG4CfL
mskNgHVEtg4BOMW3yMjPiZnZ3TrKGiW863Mlw3HC5U17apTZg56YyVXNMk11jRkd7H0zsNM5SEjr
kRCNjiuFFlF+sAplQv4c0YUNKzLOwzTeGaw1oxMgcvYRputQJ2nWQZXmqbEJ54zot2022/lqLso7
mwR0/EaYnYb5oVSmPH6yi6bJXY2BNVFrMYtGGyXeJei3i3cjLhLdWg0m8gGhN8TPeZnNwc5S1OQR
7KMRWQ1pVGnuXBcpOURKrtEDAr4qBcy0pUxrVRsTN4zJkxLUKEmlLTCo8744qaM5T129ChO6KjqF
0hMkI1PHp1HQBt/GpK9Nr3bs+hmfOairkkb1+TSQ4T7J+kxfIR003htxGZ0lWhJk5w6JEo7LnCnp
yiBFY7nNrBXJFfxUvtZSBS17pVXNAM4oaqa5Rsysfl1QM8T7ROlqlJFJCTiDaCzpio5aRW7moU0u
ZmXWPQvtgfdViFzv7ZxChdazMjbRs5NGTbpPgQeSbdSpyU4rLR51tEWoXXCvVXWpnWhmlnabAvMR
xj4eCyu/Scyo9BgLcb10xc67U8UmZQ6qu1pJDtkUqVslD7V5X1mMmi6gTkbHjbRiTvZAwGd75E60
uHLhQ+LzmVW7qFMwpmiZGdtCQSrT03XFAt2hxYoXOymJfigSsPfVw37Q29pVsow9VaWmVjs81kfm
lXiUgQu6N7M16cLsR6XHTTP6eamR8jRP22q6aqnGdIAsZG1FNrBfHcwWTduZ7BpWq/XKyqituJqD
XlzPAcX1zG6qvmWUbYMB6IMWiITCCclJdzAbp71kdWi201mUUOBOgyoxVe3Lsq/tbK31tRZNbmSG
5nwztOHQraKI1bFHY9IrboZZlm5dGbai7rSsR93Y7gH/sAoabRrcKerMonRz0Lp1dJeYld5CVe3J
1E8zfUrXgWUB8D0Y/FZX10A9uK7L8DuANAC4qp7kVXI7mlDPzx3pohu1NWQLQUKESr4QyUQ2uELA
rgz1BxL0dNro+mk6qf48NM+fCxKiDJO+BjNHkoR8IUg06wpJ6ARAFV3s1dMVZ6+Zt8EpbvGD/aTl
q7pxh3N56Xcx9jwSLOQIEXiOAdUgOEGKOVdOsvArwa0N9A0TCAcg0eAfcBR5mvkAm+6EaI8PHtW6
cO1INmyzGG8eSRAC9H7QjHYikNBlL+V8UuC10bH7zw9IJkOIn21FgV+wIaOfc69rMCJY3ySJrHq2
qG/gTAZKLN63wL15v1d5xUKddpCS9pVbOrEbNWRnxj90UzZpv7gekNAC0w6IDFScGq8NHTdzVMDW
ApA5W6vPMMx2qhS15B39fkE8eAauGzWBCQhkD+QWhQuE2KAoA9Y9jxHVipWhBARdKVmag/COGoO6
7cvux+tB/dfT+N/hS/Ht5+uv+ff/4P+finKq4zBqhf/99yF+qoum+NH+D/+1P//Z+1/693n5kl+1
9ctLe3goxX/57hfx93+X7z+0D+/+BzWduJ0uupd6unxpurR9FYIv5f/yr/7wXy+vf+V6Kl9+++Wp
6PKW/7UwLvJffv/R7vm3X5DXONJZ/vd//+HZQ4bfc+P6X9cPQ5x++J2Xh6b97ReD/IpMoU0BjG0h
32CbuOnDy+tPjF81iv9Q50Q2Qye8mJEXdRv99ouu//rK+cSfEEhtGzrsUlN0rz/SfsXfwU8NgFmC
pA2gAX+s/d0pvZ3av/Iu+1bEedv89ovQ4gPzBwOBlxYeK0ivwx4JmgJMHabb82SgM7FvtMcA/2Zo
3Jk59Y8AdVJMvieRU1uhpyWs1UrPDMkIZri5hxtyvEbpAaucZLVpXv59ffp/TVM0E9f9v/44jQ+a
cihwBC91/dAeq8rrL/1UFYXqv4I6R0PjBSB50CPuwGj/1BX+IzR/2XjsOkBWAdQn1Oh3ZdHorwDI
VCnycsAjosAS+FNZ8COKWjrsgG04Gs8W/i1leR3TfEv84G+gXRsYAgDs4V8IZKf3hlLt1TLvDEzj
WKGym6fIJ23pd/q8V8DdGUXEHzMMsNTloaoxNW7nu0C3rwwD0DYx7a/aodkkBiqMbWp6mE1xA9Zm
Hk0wxBABaSgc9oTFZ9kYMhfRS7TK9ODUHG+dMUVtRAn39Txv0pislBJhCTo5XFtt/LnWEMfloYtn
1JmDR6avZsYqn0E2ZNs7p6cXmWPtmyw6gFTYy61+12sYvi4AOKSoK8CX+lN73quaWzPjoubomEqO
QbqCue0Qn6XAfEAsb467UUX8Hdy3+UkXRqhPD7o3qN1JMoWuPoH1Y7hu64epCDb9EHtV2x0cLd30
ZNryaC2r6ApXamV0upeiudOy9BWoNz1Uwfejnq2qKTpl3UVZYBoopYpL6I1qgUwkKlxSsJMhN74h
QfcQG+FTHeXnjl5sHOebFQ6HIeg2iAR9FaQurtMEft+heUZRN73a+aE5ul3a38Dk7fAEVcGZ064q
Vj8Xo/o8jSxdOW29I2nX+gMpn5Qp84ys9AfUUYCN3mxbRd2qOdtYMVtruqK4g8ru+9DBwSmPoWM+
l6asviJQx/xUMVSpbCR/cBfAlfpexYZgLGJUjkY/fuj9OHQtDL955lrblreovFkRKMCiPV333sp2
7TX6+O9ls8rCvMQfnwD+IUCK4SUo1qrDiHWKPuITxnVTeXHmmieYr72HShsH4Dz6yuRCh0cgrEQv
ze9Yif/fkcKpwZz97+bxex63L8//+j/1w+O/VlkMM/nSHBvK11//aShN+itcJiIc+C/uHHn34U87
aWq/AlmXd66hXqwDWezIp9JfYSOR+YOzsxDp8Yj4D5+q/0oNNCXYQBu2fvroP6z4X/CpQhMCXi3I
lvHZSfQkonsWsd57Fc4GPdArLTL9dJedlHfRhtdcs1Wyjk+Su7zE8BSeZm4EK3ozHtRXgIu/2c76
8xuIgTgBvB464LiEaxTXNR0IYIh9TuygVi+RBxTxle03a+BiRY/oM0UbpoxqbnHlR1JFYDw6hkE5
jpBarP4vadfZG7fOdH+RAEkUVb6q7K7XPU5iJ1+EVPVK9V//Hjp5Ypmrd5kbA7digYyGHA6HU86Z
qWvgsLauE+0RUaB3MWBgvxl+hk/1cfqgzzvlQ+9jgBZ9d7I6sNDqd6K92FyURhRdEYtm+MZ1H3Dw
dCXIRtCr8AHleh96869o5VXwuw6jXof1p/JgdevHVq/GyN8C/cZnxn1NDrOJ1/rD6jD8trK1CKGj
9rcM5MTRAW4RBH7CBISy1CzETAJkAFW8sXh78iHZUyAsj6ilSxEbBC94Kk/I84czCK4QkSIVm3ss
WPxwfMfJSCzAKlbf4+IS4NJ8/zjordQDc11e4oxT2cJ6omBrRqkVmb4OJhnNTf3uMO7MnXyekh+D
U0EchBAFR3SfCwl7lc4jqwquJPBE2P5vxQgDv78UMjWCljI+EauqgkJWriMJk9kUx1H1dI/480+6
my7YR3BQHaK9c620u/6q2RUP7Cu9+AfLWQsXlMyycmyqVqc+gJKfLDRhqHctAMMoMGD6g7Tze2vv
1tLgZtdnQa0TC0TYkKYeQ0CwdYcEPIEqMEWkPu51e9DvRQXmp8p9rWXwd9paErLKtqkwhfp8uhBY
p/fdXRJUAK+k++EIcOFfjJphoByW0ZOsKV8z0XDwwP4jW/DxAwbLJrx9MIsE2log5KI1O/PI3toD
ejqQj2Js2elanJCnatAtEpY5xPGxX06/yHFv5Mdh03Gu5QjXhm5GDY2KksLJcIaLJCi89JH7Tc5x
0VxqMtPkTuTMMoqjCYmat4O5jIY/H8muBpT2cHT2nAfVkV5OMt1EKiDa9WbVddCNn0EOQ93cRwGf
nR79/u4v5jM3D8KLiYhkoWlchflUYs/46HR7Bzqsw3LsL4oH2eirkMX8dRAs0Lui6miop4XspU2W
OKry0dcG7THXb8KhvbZDxS/BcWQSxQPaykWSRV6SoSgyhRcN+z4wx2cjUOF61L+IrEf59IsQc/B8
GurDYC8xbOF4KEZpF0sCVLvyagwWDOMOyKlWT71v7tCLg9avMADnjcSauGd5ZUyCUOGQqENHMyMd
qY8020Hprc+4RiUX/bYIgokozC3oSBW+djkdaSlYgWBDtC/3NfOMwtpJPMuJV3vW4kWEcATBcNRH
TUF/RW6hUrvxp+G22ad+su9c03WO4WXOe5ku+hBTWFIEEH4TnS7iH/EiUhNeqwpq6M+npLzAA9mv
4NiMZyjzfN9KlJUsp4jX1A/RaAwhf7MzsI3VAIXo9H8yihd9hJu3Lpg5JFhPnzF2kUWIRFH1lGzZ
Sfj3esvEKCLKiDVQrsZ8HPzhqt41XnhnX5luBqRvjqCce8MnicyTC4jLBAsxf2RoJjIzry2xpFms
MLRpwFNnN1FybQScr2cIUAf+O4Lszb1C+zjA0wEbgpf5a4Fa3ilph9k9H+23gEr2gDXsS3Q6uQ24
ThSOw+IdOeiwFERQPbM01nMPPfjNDfo3gW9qAS5AzoBxGk4LsoSTjOSQlo4h1OG3AeACst/TlOZu
+gsautNoGuIMcPvicYrX4QmAUafbbZHbuAw4BuBsuNURAQswCazAAAxB6OZB5o+diyKvNEzaWlWg
fyL5Z3EudVuwFLAykCHTnsOk6UrTvXSHZ6C/BAS9uHKAEh50if5jLU14NgxkKRyj4I/fq25n7hWX
XDVArRzc+NFwwZ7ikw9yvJAt21wLFQ75VBttzRoNkaCzX5BXS9GiILHNrfO2FsF/X9fTQE0Qds78
yzZ5BF+XGCru3AlzzPNF/lk6DrvlVNYChfMGJGN0bDMsJA/FFsS33WG6Z+AnVeFQ8ITdl5703bx1
9yC5jBw0mphQGhDWkcw073mpwp/39VXyqO9tgEcyDjrqJ5oP6sTdEuiH5qsZyI7+prbIU+ONBJie
57zNenkLx4mtccx/nQ96yO6t1Euu1efhFPsy/Wzdkbvk6/k95TfpiamuZApbGjeYbS6shMukO3Jw
AgIqN/mR2BZDLE5OgBhNjIUICr3ox4AYjsTJ9k7AY3dVPsG8eQiMFzmCRyNm5dAUYKN4y1Y3jlsE
F3x2ufeb9yks5i+shVvDyfrZGvp1weWo8krUqyOBYUCTVFlq4qWXHIDoxHFNn6PpW8y9/QWazOYR
RI7O1pDaw8tLsE5Ni0jZYG7Ln55AqxFw3GkGhp8LoHZ45YfQm+7+u31Q3skH9HzkXXg1Zm2TJFNJ
EqWQN+y6C4LwnW9cKgUbFaYzEL7jbljL4Wdj5VrQchYuYw05/KGgm24afVDpc6c85xZMOk+lH9h3
PvB2Xr8tV72Wy39fye36Yc4q5EVRPGiChH3v0EXYVcAnHCL3vCShT/5/KvJSFHo5HUcXRPUkGZ2l
hIrlVXQYr7vDt8Xr/gIfSzwDMH8kOzGcgTQLLOF5qVcqocEqzHV7wNsuqe+1KL5XJZV1YXIZgQkB
rQkGP5BCxnSgLbK+91U7hW3a6oj1Ssw1kEO8czxc3MBvigAsFAexpLX7JFJ5lmjpCIfQ6Y8suHB/
OykNs2VpdJ/ewjyC5ZA/qg/8nBGALQ4yXFrREYvShPs7q4ahWhpH8xO7wuBVBKAoO/ocVbHE+E53
CutoIQONYqKKoSTuNVc7Zdm9biZJovt9m9+XZnLJpiGQWJ1o4L90+SNDjJHbqMRIZRshQ4qDBRJ2
b3ioPA5ovQD3Kj4AN2P/X7EIfhuIg5l2tF6gb1l096NtLn1f2pqfJoPrTK6FtleJXqIjfNZrJULw
9DqjaWTOsY7QQJ0WtwXKVLFvg8j8NgKxBilZOXmmUJc7VUvYr5lW+rRgkAyXpX2EFG8OmNfGmOvi
GOGJl35sL3NAPPhaQBp3BIqfNJAV7xtBbXE7gfHQaEqHTyD1taMkQaiBl6Up0c2yL9JpF9c3lY2m
v+mLaXU+IieZE+P32fq+E+ULR6MDv3TRotXK5yxmxpd+b9+Z39WHpnLpUQtS8HOHQbyvnxbZmdw8
Ky/7LV58MUizTRClan6l6tfIrgY1k00yiUGKqJsQC6ElHrWbGWvbaX5I7xL1ax4Nno0NLsJdYT84
wyBZTgGU+sSixOuVRbSfgXCq+xobyx7cX0PjqzqbvKEbst2C3vFAn0wHb8GhY3szmaPHSgWBfYG2
xqchQxNAhvaTXZyN8R5jFd11XJsp5opNwy+S4rjQ9KjV8ZhLvnvTQa42Q7itSYrGaIRzcMfph3l5
Mpcbe/woOeAySxeuSy12xtiMYWn10+xFh34f+uMn+wGMGiA1lHHZbHrJlUJCGDcVtdUVXCF1/mzN
5S2dSn+yYx+wqJKrTLZ0gt/KLFIv1QgjU7IRLc1WGISZxlAhDCV7tHVgwEeKthfUhsE4IQhqrDbN
+wrr17fgOerLoJPiWvE/QnQGaxGCP+ztZqnjGSIYirvNOzS4f4399pC7nVtcTAHHZEqPyl3vKu8l
xiFRToRCi21aYgYk1X3rVs3dehcBNgFVQd/CvHflD9d/AUYjphC4d0DkQQzAuKLWIvYTGm1lLqmF
oMfYg1YHaXMAcuISbe7yo+zd+/xqOFlYPAARx/EOt+dS2iowoHlDpmXAwlq3PEkfX9SJi56UwD6i
HjG59SXZsyt+iZuu5i1H/UI7tjcFKCKW1JVn8TcXm6PkYgYdLQOWcBJ1sBTRSOF+kWKMr3kcl0fJ
dm6ddTQGokkXLxuMYwnHzwCwV6eWIb9V5oADe0WBElhBBRTH5FbGVLmpzkqYcDCSMo3xQkRElNnL
TRO/LxiVmeemrYBHFG2LwNADisbrwI4gqTtNXB+eWANUvLs8cm2mfXkt0+akzPBsl89cYxwgAFmL
17KmeNazBHUI1Inri+QyO5p35UFXcAZN0A+1ewWv3s+hV0kCyy0/huiOojMffM4nY6p4NOlN2UGs
Q5VbBU38BlXul/DbecvgH39yEDBti5ZLiqShKZge1fsusQpd8/MEQxAO2Zn9u9g6Gq3zLqoBxXte
2uYzA0+zP+KEtWRW1lpO2vO1zG4sDr7p9jt2Bd69v8gdbN05BKAkIIvGW/7kTTPqLQ3ZiDunU4tp
jxdb4YaA7NsDBrF9nNVZ1pmytZZreULotkToabMwjeHHafEhZfb7KZyP1FB2zdAEOYulDKpbp3ot
kP++8mLgmldTZ5k0X/uG/pvr6MhbftB4yJdT3nhzUtvkB2EtTgjfFlbDgRGISy9U9cLGONoz9mdy
Eap3xCt8OV7l1v2HAUgbxFXPkBKCueRWXtNMxRmomvSTsYSejWEjM3SO5mK7lf2DxKlklnbztK9F
Cs5LrcwZNXCNW2h+YdzzZw9gHT3zk+Vh3CoANuchPsqe31seEyZKUVkFaTB89OuNnHPQwY89LoA5
zx4xCuiVkyZTbNM6X2SI7HhWntaYB4FX7o821Gre1VdwnD4axvb1z/LjCFDCXYd7XYrRsbmJK8HC
sUjrmaaqgYcF99XNDX1a0KeWI6JwggbAsem7zsuPYKSRsudtnv+VYOF4ZJguw19Y1QSzSS5NTXCO
sjQBJk9CXWceJBW67U0EBQbv71MBSP96Exsr1NMZTtZXFhvptE9kSZl33n9u3QmcZlNHp5dt2yKi
fpUpKsaqYJwx/aGYRxWoh1SCW7CZe1rLEG6EuDUwXDzDizU/64sYHWDdo+Np4HxZAhDg+ajoH84r
dZKafPYrwMBCGKbr1gnIxJQPYYIZLRy5e+On5mdBjB6NCLkGDsNFPfvxL5q/NldyJVPQ0tAXS+15
AIGu5MBA+14W2Omd7U/eM34kqqnVu9yTYRo9I7eI1y1ZiRVspNc1xcgULK7SdIACTAzlqgYC46FD
x8U9qG/qmwKjfFnQNTUNkmomu6VL7Q+R3vWHuk3au3Rg7H62lAbzdUsX4FWSox6VxYE2OMoHpE+o
F2tW4fY6ZjyrHvwSaqiXPuYnh71uLdquSxTiDWEaulG0JH4CsLrEpbX5tY7wH05UWjLiGHH84zmb
+RzRg4iXv5YEl1pY1WTGkcHvDeWJU9lTYOQSL7z8i0fE5pnnr4ffsgRPmuVlS0KEVD5ussTtZ3sH
BowqyNPokmCS3NXjbjcCvHOwaYOxyPgWgLpgishTX830vWEmF1Wk7hQlk6R0N+0NzeboIeOMGCLK
lILF7uJ+gRM02VGhzWWDFpKpVh8kZ4nfwScGtpLDndQqJFiWfnCyCTem2i3fSFd9jot4j/aE/VJQ
jHhb7xVqPk12f1Groz8b3R1Vwy9WPwbnv+M004PmaNxlYMrGADXGTF5/Rocx29JOIxVvuV+IvmSv
7Iud7B13kvLnTBu8kk+ojsSYI5adwfZlFi2eGShHTVcYr0cpf/HGC3l9bSP44TOyaBnAW98ARZRw
i6ldpfD0lYq3orajuxyMS1YQgaLH2EGvO2V3fgFPL83X4oS7q9KW3shyZ/GHQfGHqvdp8kmr7grM
hKvFbdypkptleyU1TIIRgFqbqi0YDssix0B/yQKwDeugxUaNWZV2ctEgb3hO4twn0fxQFX3qZX0I
No4xlt0CmxpjL+HoDcBxiOkUCvCJhLbYSt6XgYwHZnb84oOWw9NdOfet23nzJTsoO9t+T6wrWVX6
9PLGeq+kC34jL5WlHUJsbzMZbt0ghpZhdm64wVcixJRKwhZSAj6DKzgGisvc6gMN1B0vsPznbtzn
c4G94YcC2E3P1rxyA1Y5g401Mxa/+jkHFurOyY/Gp6BVAeqt4hdfzxvrxrOOq/YiTjAeMCKP8MjT
L9X4dPOEySzPcJ19BTY8V1ZTPHWmr8Xx31fahWMMEj5LW3wdBH/EeT/YNW4umSs9DZhfSxF8mIVC
wNz2ZPHn+/Ban13D6+4ar7rWkQK6yz/mX8Kn/na+tN8p/zmQfC1YCBJi2EkOUNPFV1N2EQ/Noepk
p/30mnwtQriSM9OuBsCHLPDP80eKpljtEN61B7Ybd/SoHId9fMz3RPZgle2bcMiygQ1FrEKxDqBz
CjG8EI9JLU38fzFHAiRCAhomzDkK5qhrTqnMpF9QzDSOepAceZscUHJ3fI5Ahma9tZSIlwEmhmYW
Alzr18bY0LYashSK1EDEUpWHLo19FIjdvJLB3W0t31qSYPZ2ai96bqLuHA+aq5X1vqeGZxuS/PmW
2a+lCGZPy04ZU71A/D8YFKPcHRjvHGDpmZPjkcj6nGcyXDG+Qq9jFgwGr1ZQsPd21CPFGZAUSlKQ
qGcAa+kr97xJyJZOsPdJ03IjG7F0CS08J8bdXf5IG1kCaOPt9FoTwcB7pWwL5uS/8vVIs+5SILhn
HmaSnt18f5BJ3DQ+gl5J0FmCj1ekLOxYpkZ6Ab3qufFInXkhAaaxfa3nT+cXUCZICH8UQHTVqY49
svQJ4TJGIrXKBQURKNmd4LyozdsEceMfpYTYp0H6WC8AooWWGPvoXPL++ewK4SMGkMq9bAW3IlWO
b4hOaxt5H7GtttDG0dHTBOYONCIOlgV+kg7/Mx+szuEjuGXnsRn9F0alSRTdtHt0q+A9D4554Ge8
9hzA6MkMu4twnsPhUc+9fpgkuyaR8Bz0rS5KZhTpqNSQ0AOtBn96kjofz2/W5sHCwDgydBao3y3h
YDHTGpcUMCC+VunAyVne6yWwTZLp4rwY/fRdw8EDgGgB2AlEp89pu5UmGP7ntK2W6lOXzzYhLzEB
7pODfcY7018w8HwIXXgPlGiQZjpWQXMZf5alsjaXc/URgqNSFoDwlCE+QmuOnWL6IHDen9eTL9eJ
K1xJEJbTSdvGHlgMaxzDbufgPX3dKiR5KAYzvAAx1nLVN1N9qSVqJjHGTbePsVXeJcNhKwW3b9q0
rRtrURF0tMmtZcdAdVYADUdBTgrMJtJ86w2gap9XdzMmJiCr4vO0FHi3whGY6hTD8w5Tn3ODFMzs
CxiqiwsSqJfN4bysrc0DgAH64BCK4l/895UFhUWcEXsECnqY9u8Wuw8GUkjWcFOEhiY+gpQ1nIkg
IgYUE2sWgAgVDnDdZ8VN7FpWQtlyxKhn/JHBD+RKjaWyhoWkPR4qrf2pnK5IyIAzx7gtyjZn68w9
O0ZUoZBSEAcnmtoowTdJ+Jkb/AUvMs5kYfu8W74MAL8g2aDNM76WJ/j9oYnbZM4hj78A+Ssi+swJ
XTIw8OaP2j0aZ70SjyXimtfkPdAAd9Gt7Bm4ubqWhn5MDH1jVFM4BeEE2Ju+QPpktu+abHGbxNcZ
OPz63Xlj3JQD+AHDwVZiklw45yhlzCkDkpmvON/ylPgWezclCRqtZChXW/4Z+Cp/BAkHbGE0Z4o+
I6uaH8MEQ7bR4ir9p7doY4tRSMSppFQupFKuEnVxw+F6mixPlyH38lURvSPy3nAVKAdhLF8IQuIS
3H2a1iLaocyl3WPi/JhGQDBqmDSPvo+17ARs+cS1PMEgc7sHO1WGdHtVXmpIpWLGx+cAb1od+Vlv
Ss7btk28aMeP4+pkKwwovgtAQvzavqUR6HhICyyN2AtLGW2uTJLgp6q2DMfShvVZrPEHs/Lo+Nm2
Os+uJQ5RtoCCs0pR/AxpjAW09cotKXDq6F0zT+7ohG5SyxZw29ZfFpCrvVrAubTqBUUf5JkBU6IO
t1oWuXSWpbNlUrjOKylRWqkNeso039A/VUDbc/QmCKV9gDIpgoOYEkRuk4IjFaUXmK3xSP5Q2DKG
JJkdCM5hmIyF6SFUicNjNOZep9eept02TJb7kmgjdhfTiGnDiKPrp91TP4xBHmqgc3z4Fy/0Z/vF
0dsiQ3Yy4ULm6JYTm6fVo032wAs6L0ami+AUnCbWlybDMe01jH8Pn6gxuHguu2+TIjgDXekLZBYg
xc5/DFHkNWbqzuPP80Ikx1NMXQBNskoTE0amZVcog3hTdbSVXZ5PrpE3b/NuIpJ8UnWFqY6wtcnM
dyChBNly44JoxOuq3du0EtxACWDREaDIml9GKrBijeZSqfpDhSobDdOreAQz13mBkmMkQrEkrBk0
kvO9Ki8NrXBtVrmhrQP5vXyjJMEr2EvpRLqCRWwB6FgD5Nsud+Y0e85/w/3nbbNgMH+5acWGhCqc
I6qCo80fjB81YKxG58iAUTQMMooiyWk67UpIgB8V4f1YAt+q7ic3VDo3iz6e36FNKSguo4ADEANK
BZPgI3XZYMHQnbHzwv6R6EAaJrIzu1kjMlZihKsBHRZ4XQFv2Ce3S+Wi2si7R575MzE4C35mVdqu
vml6K4mCQQyZ3Y96zD24abrUTLxFf6/MlTt2krYA2QoKV8U8zF3e8m60EViwhp6CyDxjtygavTu/
UxKFxCIJbqTGtHlaeLZvZtt25/IdWRS36R7Py5HoIwLMJwWrMPgMOWY8epNzb1epb2TvzwvZ6GzA
MXrZHpFv17F6PW1UZLLyJ/2+viA+SlpeSV0L2BAexwmaD2gonf4lHF9JFe4ObQQA6Qif5BfV9xTs
m0CL9yLjCnB6+/P6yTZLiCNbcypto4WgDjDFE2uB1h+i8B55Br3/F0kUpXNQgADKWTjAQAQkGYnh
JvrsOI+3E7l2igdL9o7ZNooXKcL57TLG05xwE32dewC0RPSouKHzT9vzIkU4s3Zr5biIICUxLzH7
AGrkQ2Uzd5gka8ZX/+S15LzIEY4sOh+drlywOwmACzX0fDUyUim+HmckPA9frELhrs5GtbKRFE4N
5hbL7FfmnVYwV23Bct5JKAm3je2POs+zQythVU4XsGZh2YCdDzohE9nG0jVS6iqykV2JGTwDkK0k
GbFZoxIM34D2se8dJUGRpfdz2UtOj2z1hGNKmF0nrYX9MdMD6QFzHQNt48jM5agukphVJko4qBq6
Ugkr4Yda/XtZXvfV90g/9HEJgrNBEudJrE7ni7taPMxXK+VYYJvyLP5aLKAk1aikl0YmQnAGUxpr
aT7h0tOT6HHpw9u8nSXGJjMBvqArLbpOZ3EYYm8W5uxq6/OoTEEaPb7JqYk4L0lJGt2YYWeTrnmT
utNijOX2V4spGTEWaLJ+R3MvnkAXPAHALuPCIihLjR75Fn+vr+agQFVUuekuwx0Yod85R/uQ30cP
spSexO5EnBcSUz0PGRzEZH4zpmsgu3uzlbnR+GTYSXB+NSVbJiaHWFWxfolgeBb5Pi3f53B2SXTx
Nhm6YBZRbphlBbNwQPSxgDWNYkZuRMH3bWIEz2BmKaA0HNx2mbpvRuAYjcNOGfP9eSmyzRGdgm5Y
LNJxjBLwe0UTpl0IEHObn2r0Saeyl4tsd/jvqwOVhJnR2A1UUqyveP0HM96zdfPfmHdPDF1M385D
rdPQhqFrrK79hAz3uVJNkkeYxP2czCmVvZY2FX/uxctlmnRXY7FIomDZagkhgsPMJlRynBtlAYof
aFzqxPDaYZTYmeRKJYJfqBS7iqwSFmB3xFWNBzYAtb25QpfS4U2mJuZ/okR3Mqpg9yv2Tk1RUAXl
T93fMOtdX7TBeVmStTtJA5G8rhT6LAtYuna7L8CHbWiTRIzECkTgtYVE+VjwWHGBK6CYE3Uq/W3b
I7LBGyQlHauhCf7psirbzbPlE3QtNEMqsWmJJYiZoMmujHng6UYnNLwqeaLp7BUFr4XLZoAlXkfM
AzlmlQL4CZKa9qsJ4LGot91+eiz73rXK3XlTkO2RECiUOcjpUp7fUlKQNyWVi8ee5EaQLRxXd+XX
kOKJUq2FCNLXB3U4lAMov0MlmEpJU5hMkOASwAbmMKSeEcJpVzW7ZgBxKuvvxaBLLGFrzaiGXgjg
CgB8XbRrmBf8WwejMyvk6MevTGsku7KlyVqCcLu1ioZUIHdu6giMKAt8OTrGJYoSFR1JFLdla2tJ
XNfV5hROFU+OCUmcjGzpa7cfrpkDT9rekPbzeVvb1spEG5PtgO1PvBWKIdaneUBooGNyHkzXoNQp
ywfDWiT7s63TixzBDkq77+eshhxavi9DQD47Vxn5xoDlkuuSOFumknA9TOaiK4XaoSBlfYjo6Ibl
jJdx44Le6h8eDSDs/t/indwPYzLEDLl7P2pzL+kAaTG/f9P2iLeC5bR1V3NTmKY0MIGjz7Kgbgu3
K35jq/+/MM0nMLw8d7pWRn9tdWU+ZzHe2jzaHoAg1F2pQeknwXDpeANwjZ09xazcfNkBFuRfytdr
0cLRGq2kmReL71hxa3SzW4DlgDR3dSq7L7Yu2bUg4WR1S5eEsQ1BifMQzRdZ98nJZaVrifmJN0UG
hrJ5UmHpU3lbD/lOU64mlqB6LYNdkynDP2TlJlQ60pjMsI1+7L24j9w5K12zl7zCJAdXrBKgojsr
6Qx1DDQtx6XmVsV3rW7d1FY9A3By5+1dppPgJtDLn6sjf8B22o+xyl0C1oY8+W+cRr/i7bUZCB6i
IKwwww5ShmmXhIVX0MdSR2ZTezqvjcQUxCoB3kKJnijYIdN+AGent4zfTKP0aPXhvBzJqolDHh0b
5mqMIaes7xXnMHcVro1/eQqtFk2kZ0q7rusTHYsG5kg3XzI/qQbU9r6/TRXBFVjgr7NthL5+HRee
EoHjA3F+Ov1L7WutjOAI0q411Y7CEYx16jpl7aX2p8gu/HqS8cvLbIDv3eqU1gnQsmIDy6Y1T0nx
SMrKD9H4oSGAeNvKCe6g6BbHmHhebgYlTGt+aerPfSi7JWTaCHFjFpro/0Gk5YcWpiWML63W+n38
tQQ36XltZIIER1CBgrUElS7ycfNjPkUuZz8Nk9Sz1FwSoRLZ6RG8QVLq7ZhoGULUMoxQZqvsmzBB
nmcu5zqIOmLsa3Ow9t0c2cdwaNhlRc3wqh2L4tpS6HJZNFF0lbUl2cXOYu7yqMbwqRL37oxZKLc3
wAAbg+/SbRBxgxURLKJLlUeHCLfeQanL9ArD8M1Vp0X5Vbg43ZWjdNMFCAjJRRuPRqAzEgbMmYiX
tKHpWWkVS1y8ZK3F4lXJsqmlEzbVGi7HJnEzZblAF0IOlOzzmypZabF6FcdDPJMEJpqMi1uYjds7
X6bi23khkgtLLF5NyliZIz8HE9oL1fzQzqm70KckujNjienIFk5wVqw3QiUiWLgiHN1UAdmp9qU1
KzfJJTURmSDBXSlN5gzWgtNgw0J1UJxqreWN8dVSyOJ0mSTBXRHSRCxCu5pfgR447QEVkuS+oc0u
MKTO75NMEv995RgBKjmGuoZ90tVjjS5hJd41RgRy3S54myDBZ80kojl64pHyKG6L/puCSWkK3Bxd
iuQoszzBZ9VtM+YGxdrpmMJj8e1ifqud+2zU92MliSxkogSflWmTqqBcBWc/3S7dxdyUQAvZR/a7
bnzjBSZyq3QpkGc7C6KGunaN4Wto3KgTqLZt2ZyQxCBEYhrC0SN1BfsUTw9ty3ZpA67w0QRX2sd/
MAiOfIWGfBAMiiOb0ZBlzUx5TmJ86IujMn4vljtFaSUX8uYercQIe6SFkxmNvHWoqS4n57M2/MjC
25LPnsgKwJsr9yJJdOBRRn+XZoHK4xr6k552bgu+42yWqCQTJHSyKqVa2wt4sHH9z+g7+NhoP1Wk
KdNUdv1v3hQrjYTHKHWqjLAeW1RhTrl6NO3OzTOZEJk2gvu2QPLsdAmSYGYedGh8aovGc/TIjxrl
X6KZlTqC/57C5bcpUPOD1QBFbnYH5bFTZZOKMo0E7+2UkWViZB/7ox31cjiy8BhnP+pBNusk2x7+
HSvfndHUICNHm6mtQ1Z+5bzuSeZIjE1yfkSwrF7JhqIcYQOEfrOyd1pUo/TyjQxXKnBQ3uQRTMFz
a2PU9ZiAwACcXXsjDG1kn0CgiKhTtkN8p8XeA7qyBMEpTEaV2xNvSKpM/X0G3AZWl49vUkZ02EWa
KopV8M0xP2bQJdUt14p2zFgk2DwSaxMdtl1lBslyWFtZfWrx1Gh04mXp4I2/CXT/39yUxNxE6HVW
8YYkwh12fQ8CMHcxZl9Fm/n5dZNJEdwBG/PaHPkDt5gjny657SZDdImWRUlPmsSuLcEZVFrjWE0O
Y2vDo5OjGYThb+XzhOLlLJt/lOnEf18dVGp2oC3qsEVL/Z6wRzLdJrOsnWazf3Bl0yIO4ODkUzJk
UKhHqx2mDNL3NC7ACN/iEQ9Q8G4CxGSyq+beW/Lhi2rP4G2pNXQ616Fkafk5PXO6RA7Wls7/87PK
rdEax5ahO7O8jAZMjKN1xCzfeAIEv5Eji2CWNQyz0Gv0XMSeOt2o2h2znP3bbFNwG23lZEvfYYnB
O+yxofZK5C2WrH/bERBxSZqavz155WlG71VqIIqwCy+OEom7lVilLYQR9ag7k4HRTN8gu8KYPZpa
bsokVRSJpxWJy/VO/w13XtVfB6t2w1GGpCrxf7bgMLR+UKacD26YRv5uqscbTDT9JBmmAVX0KL3J
AEScEzVHt4PDZx6sSfPGofBaYrjaLLFn2cYI7iJFn0hCuT2rEeCOzNswrXZR9OG8KrKNEYIHu0Ch
e+lhZJEFGEXTcWtNVlCQ6cFd8MrtOfOkAIOWtygRjF/roAro3pWJ/sbTIpx+tMkCSBtUmj5GX/16
uFxaED7TL+dXS6aKcPKtOZngQbFapZO5THnHnC8juMnOC5FYsogenpFoqtIamkTOTWwuXrmUbpmC
YHh4/zZBwslvx54pGFhHWq+s3Jk66ET62moHFWRs5wVJlk2EBS9VxUlqdOT6HRrzR/LUoH7KbNkL
QiZF8AARKD5ma4YUZoNnqvKi6IsSy8adZEKEeCGn3diW3AJG8xEE425KrqtQtl6SoMThH7E6MXMM
2PRMxcY0YPceMOfmID1SoKOzjN9HTFKhlQkTPIBGYmVoeLOl0bRo82VHtHTBGiw3L4HXhwbmf7AF
gExoJgb+gb4r6JaykFldil2awLoL0hJvAgxuDED+t4kRtBpCJU4Zg1aKBQyNhbkt0OoM9ft5KZtr
t1JGcG12NE81yqWwBmQS1FLBpNB34Jl5tnok5r/kN1eyBAfXl1bYgfIMGjm3PVWDWnk09K+zJQOz
2JynpytBgpPLKq0qDNxsPsFDvy0+cHSJ0b7KI8yi6yBibGa8YB7K8kO2GBInvhkyAkkDINMmxn3F
i7WkI0uwqAjh0qMOEK1qucOolUetG6IU3tKpu/P7tx0trwQK1hgnKmDQuEAVOBDtxXiTBIrXIIJ0
lX3rxYEje3JuOveVQMEuJyOkYN5FSa1UMy/NgJDGfpIFYGiV6p/XbdNTrSQJttmwTNFaHj6CoGhH
0qdoBvHDv127KymCVXZNGFYqr97OReYbVuZZzV0yMslplq2aYJIDpuNUs4JDpNGHIrm30XChN/fj
LIuFJXLEq7dB/1o58rnclP4wY3YkbHaTKXZ1FIvetDuOcPdSq69mg88OpVR3x+wuDVFOiyQRJL+M
Tl5gL5sj3ruT2dfa0kJINpv7GJQchd78k1f6c2Id4dIttRl8SbyFsUQD1mC2nmF/YeVnC0nP8wsm
04X/vroTw17ti8WBIMOMrwESczRtY39ehGz3BWdgJjAoxcbZtIjuNhjCpPUjEJU9hT6+TZDgBMac
RrM6QJd2AtqSM3uLg3G7GaAA2b/dgy/7I3gBq63aLi0hSkmuCrtxZ/0G1VGJMcsWTnACkz1UoDuD
nUXsGzVzT7EfKvNDUciq6pLrwRHcQFWouUN4laoxnlRy1ErTM9ubGAkoo76IqAxb6bxaJ1SYjja2
+dRArWV8XMrPMTArm/q9YUgpOs7bNu7w17bNKnTrJ7zlnIOkNP9H2rUtyYkr2x86RIAAIb1yraq+
2d222+0XwrfmDhI3AV9/Fp4Tx2W6dhHb87JnR3jGWRKpVCpz5VrTV3lKTk6Q3tuLl5W3xNUhUrf3
KttbHPnTJlnMWCYruCdD2mcAQdLHnWdkp/FvQKdgQfm/Ox2SiX8aMiddb3QThkqHuF32naNr2vVP
mb3XLb1+4YFm9U9DdgNebr1GgpQUMETv9aX2JvGv4h0oRP40MsUNmHnX4jRLLU8rH0r1iS2FN8rH
fxMiDH0TIqbRtoqRIBaN6mm23i/LN1v+0PUdK+vp/88XBAab/1wN1zjEk1ZQT9f8aLjudskTST+O
1HIlbr1/t6JNkCj1bJqGdVAgLrln1ZjQpmDmRoGmUZ+uW9pzhE2YmEona1SBvZtL0O7k0DTuvzbS
ia5b2TlAW1405aisIytFQDc/LOSxHFO80L9W7R7P5s5qfqXr5xdfMyRo8K0HVdy3MQs7mgIHsKdQ
sreaTTgQY53wZZ0jm8lLpuluxR7EnHk6e39919a9v+JxvxLys9UMVFWZtbZ7WSIBKRO3+WK7vaEf
hMa+sGo8ZJ0OzOtU+tft7q1vExycruIKLAdYnzm6pbo35jiYtHcN/5eXxlbYUQy8K6nARupTE9T6
I23zQMS3VrdTXb9ItnwWV7fjzBWvs8JZDRGt8/pUBNARC62mv9GtIsxH83GWaWDGczh0aqdksHNf
bdVs8gVoAH1ljMyo8Nr5VuP/8nb6NY145iaT7JdaM7C4bjloy6vWfxyLDK3tf3mGN5FCJyKVdE3E
an6n2Z+c7nU07kTy+q98bzviDI7GGbgX+Pww3CI2eTYd3az+nImn63Z2IsV2urlmC82GBptmFMIr
sym0zB+aXR6vW7l8kiiQnw6Yas3tZPMEQBpP12mVZMBSqg9Ui4ai9In8q2/z284mbxgtiIFLG3ZG
IP86eYu3C4C0jpcWzk76ut5yb2PSb0ub2LA4WtnGK/tuOd80hLms6F1RfnSo5kK1cicQXf5Iv42t
f37m2Vk1ak5KcXb0GgKU/GV0Ym/ZxdbzX4O/bxYFLRjKUEehxpYVUQcfP9e6ZPDBSu6ogz5MGMns
v4JI7inR67KNID3XR9TMJwCH6256TXEFfLardnCCsh3yl5w56UscM+tdAlrHym1RR+hvFAUoctG4
Zi7QxWP1XSaH7MNS6N4MTbLMH2WC4ledm1bjyrTORk/qunPgLDd/JCbJBZQTUsBuW2uqIqNKyc+q
tvUfxVSRAjD2vEflhef67VCn1W2vzfYNisVJfFumWoMqW2zFtzLRAUaHIMTwiedpcZ9ysdKB1bOW
gchbamNo8VyQ2zmvp/tCGpZxY5Ckg9hQzDw7a382RXy/lDz15t5JA9Vz22cFPkOcO4YChMIYHo3a
KlnAMTZ5O9ti+Qim2lG5abOY0p2Y5ABDjZZKAjouX9qiod9kuqSObwCSOnqZpqF9LNJCiwNDNX3p
UpHVyresmmIwAEBg4kteoE/fLgM5pEQ1XTCywTG8VOS2E3QAv3I3yxxbeUnpANVqWHM0JfaYe2WS
JKfB5MsLmdHwikaVg0pxWBi5iafkQUkFrmVz0dEvIGnhpgaHC7BJPSeqlz26VIwlbt/2NFzwfUqX
NFPz3pk5OTpqSKFHBoWPBdML4yLdpFOaq1VN/VQnSf7c4D/IPVMNuHAWO5m+VU02nli7iBPQwX11
YsOEGiHPZ5cleeUqfE6/mUqQ4TtJL12z16C+ZHetV7U5OY6JlvhOWkKLdOLMaxkajz0l+WGhbRys
5OWuYbX1SSOW5pqpEbuaaYtjwUZ9XmGxsSdF13mQ4019AE0LHyKakOtoujLxoZFEH5i0h7upq3Mf
KDMDjU2r85e0BPOrBfHqgsfxc7eAdc2Zu/aDitvmyR6Tp1SwVycWxmmAnJLL8+nU0xaA4aX+qjV9
dzNXU+UCcfOz48YXoSDsl+vkMM+gnHFpsvwc8/FV8upHsegsd0c15ncN4B73snSGwWtVOrpJzOYg
JhlI3+I8QWW1WVwITbaejh8WOonRHAre3C4xiGFQip/L+9gk5udSpeZTjfpy4ROrNAYXhFHaD3O2
1tZaLu5ncFJC4WAxqS9jZn7mptTuraXoXhVx2LGxpjR1m0I0n0VPDor1rS9FridBvhQcjBso/H5t
jG6Q3sCSw4IXgKmT3idFrN5JA/S/jlm0kVXqhcvKDI9SpxBf2r4Q4dRa1TfQlkKPCXU6N8NlN2HS
VOMBkBtq8Rq9lYEqlbxx7Mm8sXrMEEyzWYSCNrVXtJ1+StO4/1nbY4khNANA7jRdWo9WrPixEJyp
Nq9Kt7N4HwGabcICxVTUhFiVESZAUqPEiQ+O8GKjHDxaZva3xownd9LjEYTqg5NENUmzxtdlY7k0
F827po7ZQ2XU8o6wovsCX5KhM7HpaCEq+INVgoSkw8SAN8VF7Y82L099lzQh2swNeJKaHjS3CWjO
UrtMwtSxIH5l8PbnBIbbJyAR7nmRJ0eLJx9iaDt3XtX09ocsj7tbrmQeOSCgeLCV9i2BN4fWGFvH
peh554H8qW1cEzJ64PYZeOUXWlEfaKKhTphQpYI0q7LIKZOfdgwSE0Of6+fUVrU8clp3gS3GH3OO
cwcgvQ6U6EpriUNaGlYexla9+JqgqHGbcR+khjaDKot8yWT2sRUWOJnyCgcIJ8atKxx/Fg8of0L3
yueAl3lGZ+he3+NVoFGAHiwF9sq5xbcpNPXa8zZGggYiyEAzlvowIGqGeTH3Yd3UTWAqEFBS2QCP
1E3NgWKKIMI2J0HFHYh3l0Me1SXCk8CjI9B7/RtA+vbsZaIe7jo6vFroGR0wA9A8mnxuTomRQmxW
67oj58ZwwpWqBaLKEJV7J8Fos8g9IPrtgBi95vfQjArtUbdvkg6hnvQYaLMHBujNrAzQXRWkbt2Y
zPnTrOMB3DAj9oZapfeD6LVgxhQUUK+Cn+J8/MhZOqL1p73mIn9q9FhEdEhXP9GNg60P1jED4+aj
lbKotyFbM3Aog86TDDATBGLw3uyCeXIQQ7UhhUAQ/9hOLa29OcbEr2nMAhD5WNGATsOAIzyMLtBP
s9cVFVzCAQvGMa1FE5aKlL7K8umwYDgn6lGxPpkJyx9EMyjqO/kKa1W5Cq2Jt3BYq7aBU0+wsSJb
boZlIZ8mZ4ndhbAyyPSxC7ok7+dwwj30yTB4cQ/nl3jADOp9nzu1W8ax82mFiCNTaIZnvU7Z4CaZ
AriCgPKTtgy/vxdW9n4mMASZNCc9ZCR+VBrmv83G/AlV6NGNO3P2itISYbx0440dU+6nGHgoMExR
xAXIzgggeLLXTqxfLNeCvBV2DxyPmMBv3HJqPjTloh80x4SQVQfmOuC7p4C2o3aEthUUJyTv77iR
gaaqr/r3sRieJBv6m1qYyYMc4/husYVxJAkvj/WkPY2Iu4e+xb3N2jyLFBQlwpp25E6VhnaD8brm
DmTPvjVZzq1suzaaO1340wxa61UT8qDRBfrsGlEhvhoUx6j8XueFivo0W6KqQdSGDGDkmDELQMx6
E4/tCJhpzgOiJ9mLriBbzKRc7i0Vi59CE/JGyKWrMJM91Dd9BuDrONPpURkMc5+ZQcLRSapgWiAe
YtNh8nLLml2iG91dlq06HCW8PTTakYOL1VkOqSRJUBcdJBcch/gZ5KA9VSZ3tlHNBzngyBSzmk8m
Q5ZRFVyGutMiUZyXhQZtiRZLYs+tmzRx6i5c/6mTcfjCgKh/zYcqO6VZz0PEfu0Zsj/QwaoO3G1O
M7RaU8+0W8wjHR3nQIf8wYyjwmlfdOxskBCOK8npTNOt0gZZkmWm0HYZ5Oh20ipOySDp7ZjPyl8b
hJj1qaab3ujtY9aL9IkL0p4mEzywuqy4W9rF5FEDhDAJa+UBsr/IPOOlvasWg3yDjeYjbdPS56Kh
N0ZalLeDYf9IJjCST6T4YmdcPAwNwnwJkW63NNM6igkioDShi5F0s/kAnbzpJuXFq8OtuHWRGw/H
CXXg49Lqy0G2ooyIBYwBxwibC8QJuc2GvDtAWiwxcCAcG2EIRI6yl9Jv7FgGjgQCwqQVnhZl6nzN
Zm1+vxiQDm8SRoOClk3YQsbiPraT2rMK00S/v0hCsI5Dhjqnve+gZutl1FbvdLu2/Jyk0yNYFkvf
cbLkOBlZc4dhvemD3ggSzOibRRhLZX4CiYfcRfFF3Md5rZ3AO96d7Gq0XK2YrYfOAWk00mzLs2Oe
PQki43soWLZfRRdDOJZWtu1SDR30ljESdJrEHTADv5hKG+zueR2/dKWOK2HkxKMFtV2T9D8hI8a+
SAyAR1IbeDQMlnWQJJu+ilhwDzIAPXjLlLK9YcF9CSocFBVcmxPMeWXAZJe23YWWNqlAmBqAdvWg
+seezcrV9d7M0G6vyX1radXsJ7MllD+NRZK4aTGXwYLVF27Wl1YgSsjWekZCEIXB6/7SJxQZmJml
7EhLJaC7NTX1p5aa3w1Dy6MFzBIBQJGLm5QS9FZtrbujqctT1djI/cEFIeCuNQn7flGfZGvOvgIY
2rM5JowdMK7fdoU1emZfOieaNQA8NTy/l7q9Dk9Wy5Njox6p2f3aKW36b5CeSWrXKSYnpLXRBx3E
5n1i48nQEKe87ZoM7D3QcPxGp7HTXTBFzN6Mx8DNbKspzEsbl387lLfaoufJfdkV9c1YKdzry4KD
FQ4NokaZZPo7QmJyxAU14mBC1s9V41goBA86C68iw6ICvBKzFxAgdblH+dAjscLgtJuOJb0rnJI/
zFqXfrYliAOApUCvKp/UZ2WU8c8py7WgM/v+pjQz82uRgdA4bUp00VtHBJowO79LeXVUOofHitE2
bprUaUI9U81LLqzYLeziFtot+GJqUK6zIO+u5+S0zDmm0tBd8qCb0XiI2+wBK1buzKyXXjP1G/gk
ynkLtxMP4tTWw8im5SdRE1YJAEobFAy1lgCvFPtzMo6V7vfgQ/F1DQjEoTLTG96BW2EpBw1zzfPo
F12tvnNNYhwUjfrExLmeWz9thla6PYTwPkvd0R50eEK/Dqdmft5U7de6KfhBn3TxjZnIhvBmbbxY
deVd3PcONnAGdF0rEFfyLEdAkDbysr5ob5ZkASU4xl/ctBX6eumo20E0X8AJ/FFk6WedDewQKxAq
5XYzPPK6afBWdKZvS273L1XcsEdZj7MXNwIwBTCsGkGKfBWB3hpAnzhINGPF/NVJHfqYqYp4pCgn
rxiNMX+wOza+d4akOZR8lL7G8jRICgjBeKBbKw9UYzaUXIne4tjN8CFHMSds9DS2IzJA3Qnl9RsW
N8qTBDMapGU4wBkHdM2r0tikyLD74T4by+GjLPMKBAKKDCfDRC4xTKVpehRcHV5ec/HUjlOL4Fwm
0yEum/5emnF809rgGdQy/Ot1izTDLQxhfjGnlCGo5hNOYfbKi04th4w5ywOu8fJuyPF8NIS2hAot
yEOjcoGjYGkPaa4VzJPMqvByL7LeE2wgyJG79kFMI4/SjFk/9IKDPrG0Z+sxQTC85UOJuxVsYNQz
WAblvDpGbKIZpPtmi7jFAIZ6fXAm6c0cMjMuFBTiwByz2XOcdPymj2x0G9nwZ9Ouum8g++iR/RQ/
0kp8N3jV33Mww72vm/UpFjMZcK1Gyc7OMloi62ZwlXl5rmUMHr9q7GoDlJ9S8RbtQaMvakAPk1KX
k1tWlj7xd2NBQfR935sNaSJdUwtdQFvWt7MKQD3foOphFHZdca/ETBdw0f8D8qxSH3Jq+ZjIqt+J
eWGHBJDwn22R6EEnxjWzL9l92rRFNGgyvW0q7QYA/CLI5om+J1rSR8XISEhx0x6gJZHf6l1vBokh
AepCGvHixDUm1EQpksZrraHcgwNcZsj4Xd/aQjUQJyfSzx1mN1j2oPeVp3QRyR5TQyU2ydUL7UQT
867nxrt8qr5pxngwNdZHZaGBL7XEG9QKbSGDPDM/iar2qWQfrxdKL1b6zn7hpqvrIDE0xdq40cBT
Jh2OsHkccUKuW7lYjj2zsmnc9GMT03EdArfmQ6sQB607ZkDHaZdlec/Qph4bT7WArBcMmbiMubpH
Td6A7KnRffl3C9pUY0s1xsxpYKepXqvsZ8NQohN4/jTzTiX2cgflbOs2pdhJVkVb1msbw0b9DVUN
XD4gFV/uOdzBFQUCzbKH/9pzinWXz8q/bdqmRZokqNjMcf9odMjYoWWZvOsIe72+j3uW1qr3maVZ
o6I21r771MUvZRcfu9x8D5WNv2nrnm3ipq3bN8oQeNhgE5cjrnYvx2QYynlu0T/9u/VsejWxJri1
DOk6p2AJgNpGv6KDAkHfHuPX9Y2DAu2fG6extMS3hwMaPSJYjneGdq931Y73rW68rc9TbqGDYptI
ard0RVmXtvYQo4jE55+W/Q1Z+E5guGyAmSAr17lDt8pgsA3tZ1brYMFWvjk2gRXvtAEvbRSkbA0C
NmWoqWyhvKg5LxU1sAQG3p5WzC6vvsb1zj5dCjvnRjYHpqG0H5xV3anLFaRM8PAsnwiuycnY4/y/
yLR9bmpzYhw2ppPdadDLDZPD+NDczaabl64eropBEK19RZHqbq/TeVGp7tzq5gDNk82XqgT8cwyX
EEKTATNdcuwDK9QP3XP1fP0U/Qdz0JeH26Hq++vPz8JCxzQDpTlo9K4Ksmh5hRqq2ZAsXyWIu979
q+VhthtafNQhtrmdy3EmbvfQhoJep/+PIJNsPA1qhvJIbwbd/RslzXNz66k4Wx4SADEkMzR4q/WN
uEiOeqmIIB2TuUoG/+1eWliUtarjrrpxb/ZysloO1JEx+Sh2B/btghKgh4bRP3K84EH9cN3em6Ow
Mbe5gVF7aSRh+uS3/OMs51OVPOY6XhSpuXPm3oA0VkOOwSD9a+DLbX3ETrCqQWJdSQcR46GADFkN
vs3vy/oKa+8s/kmMe1Dsi4tz0FN2dGpztg0mSZossQakoo8Ji49tUiBb7+jBqtBjlujH/sVOnhnb
BJVFxmlnathJkDoaYbt0Xxi3B9DudX5dNdF1Y29Qi7928/fKNmHFtic6kiGbfW383A/vMmB+2+ea
Byj24DVkhNetrX/bH/fKxtomnLSFBdpXUcJagv/p5o6AD7q6RTUZxTBEszmNdxhr3oaUjcnNzTyn
TpUBdjAhpKBB8KEO8WiABDDGgl08anas7axvm/dritb6kqHog0q3LL9z56vJTsto+Zam7XjJ3sK2
IG0+EKpNFRbWBfKrFUyH75Ybf8/d1tvHY74dRfhzF7dgbb1fRMIpFjYjMFuegYZ7qAWoZASJJyaU
S13z5bqrrLHwjatADHMVSeUMYnV/xkpIrqEajck89BKWbyPXPqE3uLOFFyPJmYmN73OpLLsS2EEr
ao/moYjMyArJ4b/G8ax7d2Zm4/STBKsCK7ESDgkddzZTyzWH3J8d8OGnjr4X9y/64Jm5jcNbCQqE
xerwY9jfpqM3PDaOV/pagOk2f/qk++LUdT7KGNHeQt8+e/9c6TZtnEQ91hMI3309Ko/9rbxXqEC7
FgqHbhnGvhnF39GAzbmnHtq78s74m9P3e+VbCkxlLo69jDA/N8ZBFNaDaqdTU2PikvDnTGjfrnvo
WzHkdbnIjpnOqWGaWyWA3kQxCfzvs599bW+XzM0OxanyLHf+nt8vQf8oonjn4146FKs1oGbMlYJz
c8k6c5OkfMJjEySfqMWntScoivk761r/lu3RYwbnlDk20clW5TOTE3p6Cw67FdnhP/LEnQ9mVN8I
UHLzyA5Y8OKi1jTdQg7G6Ja83wAeZGwyMWM4VgtNsJmjQ7Vj4u3YGD4VtgyTW9RBOrSl7WgqbGcX
F4j6p+xQfUn93l080KvdiSiNrm/fpfPHLEsnur0Cqbak1h0AGUaLuTsIKDr3TV1/T1v2in6xAVGc
ymfTHmPM5bWdGVz39yyr7Dsd+KT1wM+gY118w01OwMtAwbSO7OP1tb15VK3beGZq/fMzU4pXqISv
18Ayta5sgXQZZBjH/nUrb2sfqxlbZ5zAx237TVqO4lQcJ2sIq+30wEAfGamSd+i7J8sj6vsVpqtM
8sKByvGmUVfoBpK5fL7+Ky6u9exHbLZ1oIutLcJEnqmayJEsiIEjk3wHcnwpszxf6mZHhaSABixI
9uiMjjRDA0V3oizWoER/uL6ei8fsbD2bCxWAL3RUNVxDc5p+wbwu1CP3SJ8uXajMBuySWRCzRlD8
0z3MaUzsykEyifYGLgCzHu9Ks0Z3sDcwVC0qSJnOQ5MDH9WinTnJvanCi2nK+Q8gf/6AaTIX9KOd
yS9vjTBFzzJIQ8cbA5lGsOqDem+njvFWeeSXq/5e8iYiN6Sdp6LBndMF7TGNprB6BMuVr3nogT71
ge7TG80fvH1Z94v53/laN/5Z6JZK6Yy1pu0Rr64PIkyCzGNFaAM44/bR8Ff+83ulG0+N9QkARJHP
eLy2EdOHd1OFVt11H/0PJ/+3kY2TqkaaWWZoOA4OkJKWOI3DEHLns11QtDEcbyYGap9BaSOP2DF9
8dY7c941rp/HNrNaSjDOTL4MFryY0aqCLDP3unANpe1d+t+SGq6OQw1U8CyT6ZiN/tMc9H3imQk1
YcYSQuQ4Gfn4UNmpN+U7hbCL99GZoc2hRDqm8Kblky8M9aFdQKkzqiLx0RwBWlIkoVPusdJfjJxn
Fjen0Abqk6kGMQ0gxEcxvuq2fNfZO6QtFwPnmZHNwas0yot+hqc4lH1RCx/dHkijVkE4uVLWzr13
MXaeGducNYlEckjQ7gcRCSa9DdNN9L3p3svn+czG5nwB4RybANWuebsZ1r5xA6U5jz3Io3Xg/rST
Kr8tJ27cb3PQdGCe9Tyd/nkWj/FHNFAjikob7Q6i8oFHxXz50LtsJ17ubeTmkNl6Vf5zCWlDHUiN
uObeu3F3HzfPrS6fnVwzx/VVpz4JLAuwYdd4JXjuJ/6/Xc/mseUUfcUo+pxo28fdXQ0OSqEk3wkV
e0vazmgokyemYWFJrU9b1wmXA/W1L8qPXfDsHxz/eiS8fHwRkwjQVY7169ecBUI+D6ABQ5YFdbgo
Tp6t9GvOdwYVL7qBg/6CZWL40rA3h1drSstSJbatnZ4HeIEkezfJxUWcWdicWArAfw4+T3yYonOL
9pbxnwQKHNd36nK+cWZlc2b1Qp8Fd/Bhen+xH9MXQM/dIup8IT8tQeVru/52MZifGdwcW1uatOw7
BImavOpWHg18QVPrA61Hj+8KQV/8Ssxg0K1g6KDwjTETLNQpyoNAica9rwFgCSKRnXhw2bXPbGwC
Au9jI7FBqQ9FWf6QHYzD+oCWwND5lV97e679a/jrzdP2zNwmONSqgQz0gCQ4LcP1sdR55iF9gjKY
O74qn4bydv1uabAXJy4/0phNbGjOQDB1mxrnQHfp5J+oVL6rgvHwvTiS0Dok4V9u6W9T2+u3aUml
i2ENgMlBY24eMt9ymZveNIObhXtNjYsuebayzVkGrt4E+pfiIjZxKc74lGoRfl42TzqFRPRAP+4c
ustu+Xt9m6PdOyKu2wJHuwt0T2tcgjQ/S7zU/14djQBwqf01knURb/2G4UFPCHPorz8/i4lxVi1m
ybBIULwfq0DeARhF34nnKuqiNfHWvDbgJ6CLx6gIhxsJHk1And292sKvuclrv2Oz9tisCNPWl3EX
xBG7m73+WIL21htyt29Q1KDufNtG0Bna9ao1H31jmaOfaqEkhB7I9qZbzBZ4aYmTc4yj5tR4lTeE
4r7fryJe3GuIWFPdcKhlbstPTK/zRQIzhDViv1G6bLw89jPNnVCxWasa1X/dK16ToTOLmzAOCFBd
5DGe+lb1nI0fEvopNfcqUBfz1TMbm2AKrrR6LMFm6KfxnTiK8Nh4wJkOrlsca5SF3MTLA6DO9uLr
5c1ER5UaoHR2yMZhJg6cWr+mDsozwgwIVG86AGyb4VHsvK6bOe+ZvHTzcp3gDQdfMZBI/vmw6RjA
nOAbxxOOdYBvCnJHTOgazFDE2wkEl9Z2bmnjkto67CVTZBHpsT7SkxmK0LhZH/wKhD/e/gv4+sre
UG7U8aBNyVQi0rWSeLqqEeVG5a0N3esrWz/K9qxxg6B7q1s2JVtWCoWJRbDKwh8LGzM2GHyYMFkK
tFq/Y+di/nJuaOMdTqk3SmrJWulNDuBKRn/fF6+Gl3gAFqMV7u/xd106BecGNydNOWOxqB6xuxdD
7tmJZZ/6yhFdUANvjzm2RFk7BbbLewn3R0HbJOBw/9MdR3ipsGocAGKHxgQGE/zf61/r4t3Ojd8m
NkcbnMPKGDHz4Ps5YqN9iI/P0K5DaHR2nqHr0XnjF8iYURJleFZsx/fncUhNQfAMrYAzTasvGOID
CYKVedXUAjCLOS644/XFXdy+M5ObtcWWrgnNgIdA9a2jTyr/ev3vv+gQZ3//Jv/DoFOcLDoSMuDh
XdzdFSlvWtK963fb6hfbNfzM1CYwUZPmti1xr7S+ClCSj4bkVECmHnD5CHuX1S7mjvd8Y0223n6y
lU4QnQ3L2fIMx+2A900O39BP5Y/mlPprfgvmnJf6BIT2zse6GKDM38Y2K0T3GQrvEiUsppM5QBpm
BCS2IpmMewCxy5EDTQ6gdEyKx+emqsQ0dDydtaqESzpzS8sbj9mJQ/0tLw82ooe2u7iLpVYg0ijF
TIRu2FvahX4CSwvmVtfHFo3qDwVYJwMZFZF6+e6M/hxiAMRL3yvz8H5P5Xm9SN58xDPLm4vGTAfT
Kcpuzf76Yx32hxYAKOiLH66fhYtn7beZ7TPfAPEkZs0QnzIJ1eVhjClmG3dCyOWlODrn+HDI4jbf
rU9rzTaS/1tKF/UHFaYHfbfn/eu3vt2y33Y2j5CKzkSaxa+PBcCAeYrv8I9g7UxpHzF05GAOy2Nh
9cH2stBUGMneBVtdLHFx6/dPWNOHs5xdoOnepes7qJrdtcNfh1VU5cH3OVxPPPe1W7F/3i/mJGdG
1298ZpT1da+YhjTZSZfyu6NkHeXTQFyWjZBnLdM0PZo5NW7BrphGyUzbW0EEJs2TQkY56V4qp2PB
dbe6+Og934jNFRiPSFPKFVDU+yxafDRFkIRCVxPqiQfw9fAv8ojHdpROGFA7mHsoi/8QKn5/h80V
0tVtzxjHd1DZswlkXbT2yfvDmB9I9TKHuo92ws6SL54k2+QO4CMGReD98yuoPmkd0DdMfizyyJD2
wwxir78p/gCo+P9GNtvakxzqhjqO6z/vlCzADOBjhgtlRSvSfD+XX8/mmzN1ZnCzkaPMwAMwIHnK
VaudMqUJjLETRKQWExxFyReIbLDaM6amOK1d1ROgJuxTynn1/rpHrSu79kM2l7bSkkTQFCl+z0n2
UOBpdYpTZRxYTPWdK+2S94DKBUOgCPsEuL/NorPcYGlDDIVdZlEcVUES2BjihcpoGZBv3N+7sS+4
DjhOqYFnLtPxftn0ZXg32iPACnhCxPbrCDaFocUw7/X9u1AywVCrCagDcwxwwW3cE220rNEqrAnt
UmAWMRCH4ppspU+GpxqTQtetXfhamOnUwVuFwpcDwMqfh0EnQz7VY6Z8I5G+lWMuzbOLPbjpxSWd
GdkEWwUy0qmxFRBGotR8XZcmwi6oVicMFfg9Gcqwi1V4fWGXiod/rGyzj0Quaoo7rMyK0neAxB/E
M4TccKGlJ7VbFt+1tjnviYaxO/GPteq+DqfDeFq8NekQeCjtpXIX/f78q238vsTcLCb5fq1NfVqt
WX4bYKLbXxsZ/LhXoLzwtHAwB6fjjWSZcJNNirMktYA2R6t8ZphRLR8G7UfTf+4Yw0R77I2i2clD
Lt3O5wa3AhKdWdRtZ004A5X4OWo0wDPKq/qxxvSE5K5KGsAzB/JMRhYxgVnL2DYO8VhHelW9MwiF
CnlD94o061HYBLYVKQ3It8FXYqLNUdGMZqVAShWmojAxvvjVexSevJlFECbxRLT7kS/uumPBJKZv
gXbZJOxcayeU3Qkc2HYxzbNiCJoTCQx3PPQYtdfdIWRo5i8/ixfQpkXXj8+luMDOjG8+OccIo2WW
LS5JnX3HFDiKl6m6rZGA7wSgSy8v4Jn/f5l0E1PFKGnV59X6CDLD+ZOFxvrxe/6JR/9L2pctyW0z
zT4RI8CdvOXS7G1WzSLphiGNJO77zqf/E6NjDQcDN3z0XdgOWxGuBlAoFKuyMhVnfhTfHV4I35pj
clzSYdJ3NLGrVSLfEEzvt5Ilcl+RDcZTJnCixmtHbeQOWj85BkiRWOFjZIe5UScDbRUaGInwdeKF
2e3SmDDbFeBWAGnU5K1Ntf7ASKZ93UEiFIOxhRpIlrL+WGuQeVx2FF7V+d35MXE2jPMpIwSL7Xx5
N32t7qX2oPi0C7m2mDQN8tWv0IgsX/7ORS1ALA2kAAb7+JtVJed4rCcI/fVFoOTZPp4mME0kiuDT
i38X3gzRfd+k7WqjJ+WqoLRX9zPgSbnblb0vT4Ib90py9yG+4Mv4n/Uw9x3DvVZtAJ2LrwOnelIW
p3ta8XRET/bnKSiC0QUjzupjDj3bq3c05iQ7UX7DfcaszW9grj0Q/6oaDliqFqg78IJCgnbffIaa
gl/sgMmdRJef3oQLa2a/apV5IbOugTQjvJJ3YAjZg03Dow9n5GZeJzhH7rVEw9LSAPTUMVn2/hwj
YoSlZUSINOFzP99XhuAEuX5i6YDtoPyG6Tjm2qvxlNixXaHkjOloJI+aG5fa6liYJBYlN/Qqf9i3
jSnmqs/GlNVDiPBMZ6Gq+9KLjup971QHcqZfa+sXwSUX2WMuuQVmqXGydXrJ0VoyAKm8GePrHPMS
tNox1bUrhsaLtpP++ebajaZakjhDONMlKPskUu9qxXjWwHsiCGF8v3g7N8YvKnyVz82Cc2tzN7NQ
hatETLjchA31lNdn3AZbMWOiraJmssAd5aXn4inal5iPSCa3P/a+sasD9Uv2/fKB0VjxwT9sXVNA
E6EAScGcVzYDAAhBaXx+Qmi6TrU9aDsA2egOa1cep9o6gJJJ4P3cpA0dF+hvYKQSvI1MmOz0Nmrk
CJUE66o7Li7i2K5xR4IZPeWFhqvqRjx7wju6rU0mZiZLWy7zjJgZS8ZtEalB1qZ/c9fAECmjP6Zb
is2+M+VQLlphoCpG7xqGhDzwPTxA4ePQXwPxLr5rnGYqKsIGvvzQeUSUYGLwsBbSGOqoeuvO5NPK
qen3/nBA51aQp3A3D+Bai2DUFn9jMq+y0AYyL3hAo7J/DPvisf552Qt5NxhO/8cAk2tBDR1UOCUu
VhR9bs27LLnXRMqE3JuFwr2C1rOpy0BPvI8SS16PmtGhpkZPp76lp0NuX6pDfKKHYz5cXhHfnE4w
jyADn6Sxe9aMhgo3w8XqoSzjgnLCjY4Ye0XJAYUy65QOwqyOe0obi8wmWkhqchsfsx54N3fR6Otj
5gsWxXuFMWv9Z1HMHhbtEhtgQ0F0OowH0DzFu8Q1AAqx9iAzEfedRStiHq+l68HFZeLRBy3oUe8d
KdUF8iE01LDhb7sg+gs2T0cuJ3Wo53g6EnveD6m8V6N8dGx7/FzP8JBQFTg6Dd+X7NGLsLFngbJE
qlPUbMCTl52kdF7ukjKqj1Kj5YGsQtRNcGK8+L5dIPOegFJW6rI4BjLq0/q5e0pvx0N/I+9jLwSr
plcdlnNvOL3baw4mo1VB3OBe6427MIG+qP9xlwwMPyggu8oIilTNu7xGkZcwoR20UGkiVwge4Keq
/Ro0jVezrIQCsKFoLUywrS1JD2cwwgJTPjm1HbolhEwK0Y69UktfcBB2+K0oUk0CNSma9paL0fwr
aJqODqTk3MoFxcpaefg3jOuHJ9XV7yRUL+srgK8FO/o6c3bpVzChBB5a6mBWpkXp7Ho9Azavg83Z
Tfb6ft2H3nqPrMQdPAKKD787Nw8NMGjxXXeKdqJWv+BwNSbiaJYJLWsZv2TSASYARilbXi67j+BK
spNWKHZHSzzCgl7aJ3MsTop0rKf8nGeyINjwWiiUquKf8MkmW11oA+c7wZR1pR2nezrNuAbGDx3P
NriKH1GR89qdfjD8yysUuK5G/3wTdIaIQFCI+hSoZZuxcuzuLKsi4RrRQTGBBkOpHejGEGgq9W6t
jkMuQOqLFsHEkkqZQTu6YBGSFcT9c9ydQ1U0My+ywUQSDaSqWUi/+4zySc0f+vplnUQobHp1Ll0t
Jo5kZhM2xVxTqKoVkKvoSG7MAFxme8kTYSoFR6IzaVtjJqDnLlEwmxOyy1ICPCwov53LzvUviY5q
QdwSrQE06N57VyJ3pAP0jWaho2d+BkvOsX9GuXNXoS2LT5ZUZJD/Zv8xyM686NAKSTIdn0iIjefF
J365A/HvbebmTnyt7BSUzOjMrAg1yd/NN7NMTFxaqY8UFWbVWE9uKnAugperS3aC7eQ/2G9mmICX
zqDzSwf4oO7oLxO4KU79Tf6pfV6+qFf10/hU31ee9ix58o/iu8A0x/0tIgNYhZ4SPsxYpLZdm8U0
yfCX8kxJlbvqpO+6wPJAf2xjdhHPz6/yusLmiraWV00CmETRdVsHXxAxmUSva1oFw7W4FEiWQQyQ
e8lPmljSDnvkVc+X18k5yHfG6J9vwqEixyDpt8EYBLolKCipJ8MQxCreABpMYB4K+FMUWg0mGIKc
1bTHFOvJz2EwBfO+P9pBfYyEV5zzeL0zxETFgYDTu1VtgM5HJbqdcC+UU1Y05HEdJAsc8U0mPCuO
g74zyQRJWc6lpn6tGPj9WWud/EdzLG9Au44ST+FIV9Htch4eFKedncTLRUgyzuV/Z52JNjZoZcu2
6CevNTPJW21AhWZ0VlswbTtkil5A1i0ga+O7y5+zNJkoasT43LdtafLK/jNRrpNS9CIINtRkAgvk
7LVegggbnP83fdA43i6agznMYD6m971L9nSGQUoxFXQlAgPyisnbDTWZeFPqRj9Cb+F3+B7P42G4
Ax/5lXRdPoc7/Uo+zj7A4PfDpxazoDLGwokontMjY17Ed7+AufxDu1RNV+IXgILkyfysPZnP0Ia7
H6Gu8Dm+L25fP9C/grb5DuSggs3nHi6gZ0RF2AF3E3NRSZamczSrk6eM+DK3DJSFWtH66A5+WB8A
HpCSwRCXrTB3VAnDbEgX9D0oeJoGt9iLHmWQhNBKeSX64OPkF6jQvFljrmc5Tis04mHNQqGctleU
2iGfzEBB3NZEuAr+9r0ZY26jqVWD1jcJYLFSfU5mZ1BawWcXN8C9LYcto5SKTMXCsZy0Aa13n+zH
UjtrUfuwpv7lZ0FkibmG2iQ3uZbDFQp7CZq5O1ZDdT0XJZjD0+xw2ZZg31Tm0iXgL54lCWWAUf8h
l0+69ul/+/8zV6ptM8XOIqxFhYi7PEdOp2fuZRPcZAEvmwzUJp2wYI6+0+1Et0MsoRygwVXl0NEG
H+ySCW4Pd6fezLA5bNqUUjJ3eKx1fLtIjZvpqsAC76sMGJ0/K9GZgw+rkUiYVcSTMriQXUnuh2sj
chs38ttT66fX+q/uR31vYURIiNXkgb7f2WYcIbPlJpUbuHdlksDUSm8CytbJQL8vxeonLY6vi6b+
pJnh07Ji7kK3hNp7XLfXDVRfAWrGsADjKlIMatUxRm3XWrTIieroQWnjnVFJsdsmrSDc8nrAoPJ+
s0aPe5N7YaYsjUE2jeustLUTLSDEsCDac5vXpXGTDUZnectS90cTM4qg546XO4hWhYCSFIZTtKPy
XNcqBgxK0Oo1Qx7fWZCZGgWezUOdAsSCUrcMqjnko8yWVGsi6WC/p9kbAML77mv+ggfx3vAGfLCD
CsnT3bnBbCFxoJUgHUQ1IL5Dbuwzm5SnWVRBqYFSsZzQHFGcEsNLxRW4Wn35DpIpLtiTMdCx70Vs
YNzLtjFM7/zmdFR8L0ZhhrQVDMvAzryQRBBjudnbxgDz3FIyeigzAFGZt+PZUDHvZs3fAFDapbJx
n8cQQbocpLjODVJGjCzpmmmxE8KxvbZtXAA0CvFANwvBaV/LyRmscddd1MbeZWO8qhnmnQmg5Rjv
A1yU2b7IromOpB+p1E12X9/WqtMeKEw2c6fUs340LwYk14sdJKvSY+guATmNj/OVcgLDjuCnvGJh
PuQcm5/CbLQ1DjlRc7S7tMJK/MnUwmDGh8I+NUCnPytg43ejsG1PEI0KgalTomeIR07XCxiyIdUW
9eexUMIjaPhJMJF0vgVkVA1spdDdEXTlN9PQQgpIHSqnBJGsI/eWHRitne4WKY29BIOj7pjnRhzk
YVqcBsRwL4+g/ZJmY+31xNShNSWbYI9QCareA7pXLb5wzYF4oOHvj3lrSntLlROvjtTWHcP2Rwy2
cx/CB5UrLwBXjCYIwONUQ8SuyJeWhJDYGFel+pk283cDM1bHNcvi1JlW9S4ctVl2tHyCgloXQ0Et
M8oycu25J1Ql7HtPqkiw/9yLtNl+JuWDAFk/QZKDFovNo55JrtLIgijFvUobE0ye18YKRBc74IZ1
87HXIXLWIWOJvkkS2a+TJrhHvCIPXBvZq425TXQ3mY8gOxnbmEro/T8YAW1m6UAp20F7/V9gBPz9
M8HfitQCQDomAmeT1OYV7db28nCOwvpYx6Bav3xduZ8d5psN+hs2wW6BblCTyYgN0GqFjK4JPYZ1
h7nNHplAqtzJGGls1b8oyWEf34wyIUIJKzsyJRgduu+GWbpqLSqYc78mNxaYmw8lLnBZtQixmqnv
6P9+htwYyaoYGJPJNRNQnISLJPB3fh6zsco4vJ6bHZQ5EPrSw4ICTnKU3MyVj7JPTiJwDt2ij6Ht
bQtZxy+7CIJUcHy7uLHqb3X5c50eLrsG1wSefsCqgXcGt8R716BKS6qpIAHoJiMoCvXKbtfv9frt
shX+pm3MMM4AaEQb1iucgVZO5XOHKSTAAN34pOxFowz8itTGFuMWJYJxBUEEvLyHDrDjLKDzY9Oh
D0THw6/lbSwxrlDISlNlI71XgXGUnPQl8iEe7uJDAaKMwmFGfmTamGPcoYAKgKFnCLVKkFxTUpMM
ALj1lVL0v3A/cK/Xxhzz2aMp0VgSUMEiasjQxMa0a69ZTlWPN1OlHMKZ7LQYyjGXPYX62weXfzPK
NgUrSSkoQQxmkHLgY+bBrdanyxbo8X+0ABwJaLpBucaOW1cdJglKA0X8cr2e+9OaH81cPUPcRVCe
4K/kzQ6zfSqSfQg4IU40EEJ1opm0DuBxu8uL+ZeL9Y8Vk52+GOWubo0Qh1RMVnSW2uLXIOVR0EC9
dacZo/2oDSj1hGrbubJWSDfQL+ucNpcb7/IP4T4xlOnwdVdNwnxZQp8HSUCFUIWkaKpMH0JwrpoY
jolCqZZ/Atc19EpE7xo3MQA0E5ATTOeB4vN98GrHCeKtE55qxVCQa0Enpg8dJZaCqZpP4Op5vLxG
fqx8M8fESkuH2k9U0zxEiT2ZLhA1X60QZbT/cs/f7DDBUln1tYxafBTRYGn9Mlw0on8krhk0DwpQ
w8JBX/7ZvdljAiYIdut6NV9fNOgwBpBWCbqDGLsoXBcTLqWuUjrI5VBU+/BEp0/GZ4jbBem97oID
5FmUgIiOiwmX3RLKaxqi2FrKLaQcB8i/Qb1wlG/XoYpH/7Jv8KPK2x4yt32WMs3u6FNdLs+dPTuS
Vrlr9bMytf1lQ/yw8scQy5gdQYAT4Zc6YfVg9p8gwimIwAJvYAdepdaoQmAz6KPWg+SZDrxSoJ3o
8RScDotRy0uoUMcZ0LpSBy1guc4s2bEgcuyEaqyK0g/uplEaBTTcZAPp4PtAgV5mBZZEGKM3Svv1
CsVPHTp9Hf1Q/TrQUzHRpcgmc6vWWC3yPgbeivKom+pZQp8R6E+QxmGetk091W3/wxgU1w8xu4ps
TqN1AMbpoeDXVpA0Ri0lxITc6NvztzjeabqoukVDK/uK0qFyzBnYqqyzhaNZKsi49mgRU/Bz+pLv
oGJ7pfv0s1/ZK5BcFXglN3hsDTLB10i0xGxWGKSYRs3NfIgKg7+nONM6w3CSBMV4bm63tce4TNqu
EEKMsJGTm1xHe4pKUu+nneyPV2L0n9Aa4yxl2eIi21gdJQui4z75yaCkpBiVK13RA8PzzO3S2Di8
KCYJKS1L/7IUHZRkLO//P0ZtDTBOaMfQZM8pstvEa4In2QZ1yWULQndg4u0KVrdGinGjWw8EkAf6
lV6fKABZpZTbgYhymxet3lYEBPL7AGKFYyjHEt6SPtMcRb9u16+r8vnymi4fC8ic3tuAHl9kQSQc
AM0yBlOJI+Efly0Ids0gynsTa0XqqLBgAiQ8CwhUnf7QBZKbuDl4jej8lZBcTbRxTIq2aoY9LRTj
oXXfizx3anITDreXl8VLA7eHw4QGSJpIwFnA3azZDzWD8v/Ajr6z1ModK92/bI37fbk1x0QGSMcD
wlrB3DzbXlZKD5D0PCQm+bqu2c+map9Cez2RotnbREj0LdpOJk5kxIhzs0ZUSg/RvkCcmOPJaf3Z
h4rhbgD96P06BTI0PUVgBJFzMjFD7iJpWEt4jmF90mb1nMTTvWBfLz8pYOx/75xZlKEVoAIcQOkB
wmPnzid6pe0g3f+XKy1aERNBkprEKAPiGPXmIcXH7Qqh2/9tRSx8K2tMs1E6mKDtcKDF/Mhw630P
4juK2xr24SqwKFjT69fiptA3tIMeWz1yjrFXbps8u58wLvS/hd6PM79dW2SAxtD6SrIvYwdjeADq
ptfJYcZUo3RIRa0N3jjsK4PN72QD0hHvPcMolHFdWlik45SGm+4guh7rASUqp1lU9KkexUpeNKT/
e4YDfoP3RudE1+YcuZRXrZZ8PQ5Rd2wyNH+NBZrUZTM/gqndq9sIMIch7yBTUqsvAv+h4fjST2Ai
zVr2Vg1VeuTIp/IwXScQy+iPeqC69VEcqXmzSthlkN6hCo2yiM1c8RjSAVms4EnVgqFxNUoV5EJV
2HAwlIDJw/yxdcHAFFxeI+9rA1SpqLPbGrEUi27BxmPTFBrBdoiuMNWZWPftftnR6S8hlIs+nh+3
8s0O40KxnND272s6N/kKQObRsTxVBzqFKyI/+pdX9s0W4zkhhJxJFb5ee1CmjmBdmvfdC53gxLje
dzFH3L/cjzeDjJ/MSlpH6DLTONM8UWWe6M4Cg2n9pO1wZrvlJCI/EFpk3qGiTVNI5sBi58cPtGhQ
PULf3k0eqMU6kA6ij/l/yZDf1sh4pw14zJxlwHkYtYuYFoJFlI7kTO2eRp3/wGBKn5tLHsM8R2Ub
QUa8BVpACxbfepL7PRSPnMGvrg133kG9hh4rmOQO2a2OD0nz2OOSYNjuVlrdvnXFakHctx/AY7Tp
ZWA4VObBCpvGXFo6H7Au5r6vTkmPlfeCXIrbkZffrLAFWI3y0jQUckwhetHqNE+LX0JYEPLuqffT
dAn47/cguRDiOwXLYwnSwkyFOHSBRljUT+dwNL8si3kTCZm0uccKAm2VgBJQJ4TxI0lHyyPvEVMj
gzaGfUX6hS7wzlpfQIzpNI3sXQ5wInuMG8WozapaFeNbKCl2djokQV+Gu0aiCJQF2gxp7q1hJKqM
8rjfLLR0/iyTcZaEpGtl0EEIclzQZ3G7x/qmedRSx/CsT13iDGf72N9ln6Kb9UsnItDhVqU31tnE
Z0r1cawyRFsISFP63/CwlG7j0ZuafxVVkuiJfbioioJuLZj1wF/F7HDTzyP4slAFBr7TN20og9uz
8nUZ689JnkZOvTSiYjf/E2BjktldPa8xN08TEi2wjrSZNYF2BKmIsErGf0veLLHXkcyzTMJJxjcu
lGsVp7iOAdeKd+TQLm40otoCCsZSkOFxUUGyooNACgkBASXt+0c5VCpihZQClBx1Bd/X9dl2vlLu
wOgoXScIAa0z3Mgu2Ku7GgTZopksbhb7Zp71njqxU7LkMG9035V6daJWCMTlpgMbE8y3tjnoZg4m
MOSwpW7v2xlKKW2q2HehpM2xu1T4bt3lCRAVta0CjaxKQ+XLxhw6sxLFItgsf70oTaJeh64E68CV
VffJ2KAjpen5aSIkckx53l8OQ//iSG9GmDOVtVwBSgQr7jHdlv6gTYUIkwdmEH7u3WVfiAaM+A+2
8scg67nVCIokxFkkJUeADfaU7HIN1COlbRbLSvCT14015kDXfmozsAj+I95KQHEeelFQ/lKAPZY8
3WsfRakr98GCiB2oC3RoprDUFhnIlDP01HE183ByhkQKogxzWkRrBfeR+4RsDDG56zTW5mqgm+jJ
VT55ddffWqWy7KHvuG/bpPYgO76XolSIFuV+fmzsMnmsXWuNJtGeBi25Dte/41xzaJ1iFwlZ8XmF
a3ljjMlhIauRlYWiYxpU6o5RhEpr2D8bhX2ERqiItYp7+ze2mOw1yYaikxOAHrRgPA/gkVmD5kAr
KJGQv5n7OG1MMelGHJJykSnz3xoRP4GSep12Ttxcl73pStPd5UvODSTQH9eg2SfrCvvJareRDM1d
4BFMSIi1pHfmWMTEx48jGxvMOUWrhS7N+hpHfrOsUOaH3ywrPSUX+HF5SfwwQhmcDFWlwYSxJ41z
VOUA7AHkH+m7FskETfvLFMWGv2UYo6x/f+wxvgEh92awUyRO6UH6PD9MwXBVXY2n/PsaDJjR6B7m
a+M5D4xH4YQBf2s3phlfWULovWXRn/FCw5X3v8cLxye6VOF4ITeAgcVDUSAKTRlY3j/zsQQv6sMQ
iOzadhf1OY0+VYDgXj5Ark9ujDDZmSyNQ1MZmCkaqsiZ00+TSBCQH/o3FpiXzVgz0wBy/pUTrpfB
xX7fOWD2DpBvrntifk+GgMoz/R13LWQ//2wgm6ioeiH3qU6/Jb4pvyggp91TQI6MUcb/1NzjJ2Yb
g8wrN6izbJUm8uo5d+VPvYebrjhDEHu2r69O8dl6AOWhH55+s7DAYYR1FG5VbPMLmHqNSupZUlH9
QuhEswrotyhAQQotVKElnneCUhQqL7KlAJvOXPy6lVWjoIRx9PWJa8eKXdq3pXTgaeOW3xRv/flX
VHiw9maVuf693ppqH8Jdzc43Su25Tppvly+EaF3MrQNmpQylEhZGSe+IYzSrtl9a2/wxylMseBC4
trB/mgEkpvZBmaq0pbhLIuwhWiG+lDyCmT5oZdEgFu+KKxsrTH5CZrLI2YjBlX6CiIvtZp0qyIB4
cjIQknlbCP0JmzIh6MRzsk4w0Wi77JviJidoqmaAXnZefk2rwOMRJURvvLKDCvIuaBqMGKcVNaH5
C9VRpQSdE7h1GedP66bTjBzf8kupnMLamaZMABrjZUFA1JsyHRPEvBETy1R51CJZQSxb5KrYTzNa
z+VCAP+2lbM0LP5lV+S+OBtz7MiRppa11Uh4ceg8Yote4PpsQdOufqJd/PJR9GHHd8c/q2PHj2Qy
ZuVioz2xTL1xUmrow4ZTsR5UAO0Fz47IFHNUfa/IclHStzQCGWIeFvsVVNCnpg3/ZjoMX5JwCQtw
CMJSfIEOIJOVCDRwRrYYrgliLF/TQtUZsnkUJK68DwHFxuCSSbmJgfB4fwsKtehzbSknL7c64q9t
CRrSJQYjfJpozqDF67MytupdUsem4ALyPB8kZpapAjwDGU7mFZ/TMQ4x7gkazUw/S4m2nyQBooS3
NhXSnoj0mq1/kK/Xl9hc1Bl53jJ0p6Qx4YUyAlfTSfsJLFdeWEY7fdLsv/ATlQZH8MKpKgjG3m/p
RECg2xQw1M8S5rHUT11NHtEGiQV2eBcbNMEEFTkNTC6vScw2gIG1NlcS+KJhdPcDCP3r+VBZ8m01
PAnuNM0B2HIYOIlBjqvgrw80d8qsDYk29pQbK32orHmoHTOa13Nut8ttnRrpbpCL8VQOlgk56iWX
ztrcxKdFsodVEF+4i36tyimvIhTMJYxSbZXqqsZPqe+SaTmm5Q8plPx6EmHW6Jv5Yc2armM+E1ov
UMB+f4olBIDoH4GxezUtt4tN2yd62xwbMldXJFdVJ2l0Ibkfd6c3VunyN2c6S2jEgycEr2tk3+RD
erIW04/tQvPmxnjQjdjF1M4L5mFCtyi65zEBvZfgsHlhTtXQq4MeLhpoLFfokPRdh2EV/ARkgM4a
+6uHac6jap9eiO10h+mGcm0nnSAccMvLQCtrMsroKmDUzMkOyjwuU4H3OD0bd/Ftsm9viq/Qd9uT
G+lOP5ZQdYSYo73Xb0UMP/QF/HDUIOPHELtu4uIyyQak7tO4HxBuqQITlRaZdug5CUXVuB61McPE
hYYm2saE7s9a3qXo/yhXWrOe1zo/paNotJxbLqcaRf+siXFfo1QBe1jgvuCaO4MBKzCv6XREc6vs
hWk1PZlL+8c47USqVa4a7N/kor+z12g52VMOxUHx2qu/KZGBYcUExwrBw8HqcsnRqGpzPWCkubrq
4k9SHtSaIGNS6YF/WNDGBnNSgC6TxR7wcLRoWI0PsVvd2afcwzxTjSm85+Sqcmen2KN0jWSRfgi2
geTRGlZTOvlVP7npIzmZAxhihZMo3NuJaWtMAWMiE2ML7wMEiNEL6GMjQMTndTddy04MTjPpCeq6
EAxL/RBqckJgHNcmCB7wVoPrFID89zalOMxkCbS7XmiEg9fqExi9wySP3akwxs4bRkju4jEkaVC2
NnFzPakxbUjGKXR1tQTVQFIRCEUsHVGdsqiL77oSJoK3nts+1kDdoCsGajo2i1NpVyhUWDV+ZITx
ya79YWkYIUW4rIxjqp1DW3JsCbM0Q+Qu0xpA+2FPhgjIflEfmx4A6zvb38GEMTXr8XU0NEgzpLIJ
TKu14KlV+ng5SvNiiYZRQtSIVUgxyUxSny2rpJIVb38yKF4c3Q7F94JkgV19n0oR7xp3RW+22Ach
Asy5r0bY6vzlF+3cTtV96DVeet1CeKEo7nI3FzwGXJN4hMCMoOuYB2Y8DuoIaaz26+hJxDjatn2b
hEpweQe5w/TIm6i0n46pY3Zox0rXdgEVD9I0T95J3QGVB3+ag6X1Wx9yTKDfac0zBp/RyPUvm+au
bmOZOTxFB6+YFmNDG9t26uJkxCI47isFxgcv/GPiwwyPXA52pS5YnHG1gjWlw/iiY4JlAlqeaH75
gB1/jTB5jCZ8gVFDSkKa4r9jZiJ9TD6NmWPYgAq3eHEjrxWykfNyOE3H1w1GvTEeyr63uabEQzXj
x1EYu4JOcl57+XfrMDrxk+7/RtD0GBn5cXnbuW/i1i49l01yJcUN6UsdmY26aJi0qbrET1fjCaAA
wEtS9aecGe5gm9FxlePVWUsLeWUjRJ7xUrztr6DRdvMrlNAY+37E6smRrr17pMrHBUDGyknEzyPa
aOZhNrq+mTUVyfIsLQ4pMTxetS5Ir/ywFdVkuf3r7bJoxNosq8+rMcV9oh9baZBpSzCH022sEuBb
NLBApNXqJDF5TIe1h8agLhIi5b1RNG9G5dm2VBByvzffzSSt60FCxFAzlKbCR5I1p3wxBcGQb8ay
Ua9BBmKxoG0SypVSZTQWjqarqdk9gV7imBEBZIZrBgrHBmI8UNvst/GYtFUy29jMJP+l5U/qMjid
SOCUZwPpEyWNU0GlzyZSCUR74jlGhmiHxq7vo+slV3YkygQFBl6w25phLp08QRxs6ZAc1nqHerLa
vFikF6UoPEffGqFr3ThfNtXyNBUw0pSJY1iNA80tQ31qQWgviCG81HBriblSIDleJAliul7jDz4w
jRCKgZiC9E0P6g4BND6KoH/8/TOJiq4AEI06Y9BSWrU0QPIAStvaSY0rGUXCy2viO8KbBebmVroG
sCmYVT1UfJ+mtvSGZjiaa3u4bEa0EOaGRolkDaMq4+qksSNj2t2pdDMSnA/XEaDmZUArBcRaLOFV
o+amVdeoVABOaDp6qenga20Prd49dKYpiuW8D0f06v9Yo6F+43aRjIC0SHhQMAEMPh7VjJyhn4N8
Ic9dbB1kKf21mMlO7uTIv7yZ3B6mLqN9SdEdSAOZ3QzttE57+jFJh6W0aEc6J99ZVJ7KJ+uJss1d
Nsh1ko09JmcBcbllSj38XlrKw2oqX0GLfarz6vGyGa6TqEDvgiEAJTiWUQ46bwbG7BNUXbQnfNpC
fAWkKgIfoVvD5kb6xgbr78UEBktaY1GLzh0SDO0N1kla7+sayK4s29uJINUULYo5qxaVpM7UsCit
IO1Vv94Yht4Lvn945wMUO+bzULQBaI3JmGd7iLscyrqebQbQKH6o5l3aqg+XT4dnBPgtpOQEdTG8
Ge/9XTKyPgLWe/HavlSCEtJhjmJUqJUo4+6yJa5/I+ChemphRXgH35sy83CFHEm+Ikf8PeegVOjR
Dx4tzEyymz0L7PHOaGuPxv3NVZ5sTSlXO0WtC3EdSNz5sJ6Mw1r5OXJjEHHsVdP/mybX1ib9TRub
41pVHWi4Vk8uv0S25aaZUBCFd2I2RtUVDKlCapatYhbGpK2pZaCxlcuxA5qw0Jft/t5ODOIsppG5
GuYRnWjtuv28dlMJFR0QhlWK3eyUZE4dqdL6b7UJjv2qkCbBi8DtFW1/HfO2Ld0Q1RClX+iXpW/g
+6uEfGbv0HMeDgQcRgfh+827/FuTzOWPImjeVe2weGvupiihKH7jpjfF47injJ3S1XSobtpHKEAI
1QS5R6Ha8GWq8Ifn/P1pG0rYV91iL+i06LlrLyMIxYvCrazWu+zLXFd+M8R+PBc4dNLRXU0htrLT
5W9ZMwrvJ73qbBC1DfQ4FI1AdsxgVrOiH5DMWbe+DlnUNyFouoqD7Od3IopVLnp8Y4llkLVX1I3W
dKSRANm9Myr4bJ1+2pGTHW1/BlWJCYDXLrxf9iJn4W7k2xpN5nmXmgL9vXBYvdAa95OePShr8u3y
WfGvwMYGE+cyu8rbCZkxVjf5EgWZFCaEQcId2ZVYmfUfRLy5V2Bjkgl162Ik/ZBhWeMi3YV69dzV
8c+W1FdaXAbttN7UhQhuyF8muowQtoQAO6SL3jt/ORpDMkzNimJLdt0fci/0UhTaKXN//1UMueA/
Hxt7TGSRVakjbVRRe+159ahcjXo/AmZc7cqff9ODtmkRDmRbOiTymGfRiPJVKWy8VeaQXhlaWTvo
tv4cFwyyCbyFl95uLTEeORokzPK5oMsacnTaHO1Y73oF+LWX2U27nex2PygFACYBBJapU3y475s1
Mn5q6ZIxdCYs/w7V8l77Uu8HFL8BIL/J3eT7ZXs0DF8yx/io0didXFFzZVa4UfsrzxoPXz7uYrro
jPuXjXEj82ZtzDtczyaEuSecX6MVxziVHSmLdqsuipmiNTF3oJGqrqtHrGluPORxVwqAqMDf263k
kEjEx8uFsG1dhbkBVimhHEN3kBzz29gtjqk3ftf96EF1iZPdhPeU5f/yPvJvHZBBqNgaNho0zKk1
FZSj5BqPeCRftUsRAHa/I2Pi10PuaSXxcvk6sX+RMjlkdhvkRLTDwh/AnGSxqsacrAgzk6scwbCA
+aLkinJ1kbO4n8d/mTbLZQ5UDcuSouzpnVArp/hN+C+hmme1+/J7D7OhkzoJqny+KOQIbTPHm9vF
EMcpbBt4AG/KB3vXueuzeS9f21fKZwz/0Plt4vwdYMneLJpJoCApNWCqCYZj1BGLxNEMUYuffx3B
IQuNTsA3TOYQtbmE34bt6rVF5/XLcc3Plbbu/spX36wwh0fWsCGlQa143ZPqgen7QMvgBoYNY1/U
FOK/f9abNea4cFfKAkU9ehv7XRgYbncFWQMMwqq5o4GgXgQro+nXx/j5Zo85pW5StaiKsLowiR3T
/qYSzKJBfKJP/NhsnAo4jXLQXcGeck/OpjwxCmqWoO56/8qbSmJNDSq9oN6tnvDZ9pCCrf1V6ug8
Pv3uJohyNG5Q3ZhkjhHjxXmfxDAJghDXnAvPknahZbiR/WzWpeAVpL//w65ujDGnuCZTjN4rYmrU
/MwxoF0QwbPHbVHYKGBTnV2Us9m0erJaVVlX5Gb/R9p1LMmNK9svYgQtSG5pyrU3arW0YUg9Ej1B
777+HfTcK7HQuIUZvZUWM9FZCWYmEmnOYaMI2RuAbwM2jJC+/QObFGjjAqiZWNjNRiLv8Een9a0e
13gbFteDepyv8xM50msDScXOWrB6VmLcQva5ZDK5EzQcuzFqC8/sSp+9zmqCHKsFEisUmMSZXpzt
j0lcGYs7LnhfNUdlna4sjMCHmhkfrbnaDU19pfUKYEMKPfbcZL0ClfGJpm6YJNEuN/KXJq7ATZaV
u2yStQ9EXeqz38aVgqpkbobKTFkCp/qUYuO43Pde4RXdbgl6v3jovsuOXCqTe6rp5epgbwpnru6L
IzZ+MM6TPeWfXCxqaeH6Q75sJ7LirZY8oBjmDMdkxVhNYNIoRiPIZHw46ljco8psfVqWuLwqK5sA
SjrXHmaHDp/1KQX+vTUse4kxsIyYc9mzn8JlzDPgLWNMr62BXkc3TT0+UareT3Ucogt73RbGJ6tQ
HwdtvMO7/VgqpTRlFyTOZz+AS5zxhiyLrGFnsSeLt5xUPz5oh3RvPg1BOvpyCFFBEIZAFM0s0CPr
Lr/6B0CrJgYY/RrQytmRNvaq6lClk6QRxhz147n+lsIZVdcDL9rNkOplxls82f7ihssIopVIZr4S
dfjhE5JqzjpXOD+1OIG36trQHzpiS6C5hEJAMQK+agdjk3yNAVuYoD5nYSmzSBdUFuiTmhjr+GZn
HSQGKYyAGE9BXsOme3lIGs0e7IWsFmqoIGvq79EfTUM2II01rsflCbMy0t1XwXsfPLfY38J2OqaK
VS7mglBvGROrWQLsL2deaaPL3WfRQ2TT1Dejwq/XKcFweDbL0gGR6YPSTMPmE1r9Lg+RtzgYbs8U
uiDpcT2CqbC18xGWTQ+DVZgcqX+4iszdmTfxZrkVyelKomZ0Ma2CWIr4qnh49+RhMexMT/ONcDks
UmwDUXzBgjhhLQuQMvPtuXrsnAW46jjcGmvpDEDCuiUaOCYZDIhsrENkO1th3M2WFG5VOA2ErXXn
L0NortI2vvgAf+vDXVBd5ERtPvesJEuwznsAlle43tY/sZhdP/4DCg+ZPC6OqGbZmnbSLWCmd/bd
LSsMjd54AuvzgxwPQpSGo+b5Szu+UjM76Vyn4OENLA2wG2znwziUN1g/L/zkVguzUJMOuwgKpWci
uQuoBF13ojKLnECR63xpi+I0TPuxB3M3zb3e+NJk0VXc/MECOMTa6E2CIUUFyRYcZdNbcJKyz5dl
RRLkfJqtwXc1WatVVGE4E8Hlj8BIo0nt4tP9DcANXJpgYJyMISo2R2WfV3hIyaY/xR7wWy3Ov6md
L25Vo3zfG/dZ+1bVnyThWRgsN+fGuVhhD627VhCgJKAFN0PVz9Hk94lvXdF99Xm0wNFm+NPdmmO3
V/aql2nHOZ/qtO6i2fhoS5+DaVSlxvqWKa1sj57p8CFIwiwww2Iz+FJOx8lZFzqo8HHsOAJrhrTt
PkqWn/EAK9SKrg9qwN0FkoMVXbGaY7hYhAUtgWlyQp0414CpkeLL1c9KU3TP9kjNoDPN6dp1Md+S
LXVx0NpYCefcdbH5QiovwXIGOmMz9YomH+9y5AJgr4noQfLbRMnM9rdx556ZkUkJi6sMl6dilemr
H934oC2ocALDcDcd0ITO81fZIKDYhbABg3If6Bud93rWxkvLcl7KgmQs2rLEPNUAwBcdRwZCpu+J
B9cC1pL5eFldoZWxGVmQVLqm5nJ+qySrG2GlYAkGG2U5ffIVGYS4oPoARqTfEjgvtceOzKSHBJUV
4YBlYoCvTY7+LFOEMykMgcXarGER3pnqby7K30mkybgoZTI40zD6MSvLKEcDFQAlDOXLKwLwKLM3
WzNi4Ac7bf6fpLzb4+PuxLxGLlaD6ScY6vhraWB4JBpKx6cj0Bj/P6ag8+NsAFcn82yxD+Xc5+TN
cl7+5O+bKAcj/YSFc5ffAIqaPHfh9E2LNw+t9rEMWEZsar8lsPxi40GWq1S4XHEJUUXZVwrgj9I6
D2Yk2XiSuCdjUn9Saibg0+ykzXVhfuvahOjAf1Zh8eeyhzRGBTOGbQDd7sUEdNfozT5I4d+x7eSV
V1HNF0J+yeMbu6bWG1oTFUsw77TdCOA3n5xYWp0ENdDce8/eV+ECxH5p1UaYN+kMtYeNS7tY0DnX
VO9AVmTUsJNxpyw7BjnthuupKNH/MbB1sHyWRUZRRN4K5I62dBRt7kwERt3UX/JW/Ub07k0bm2cF
e5ESJxCWKzbC+J17cCNa4K2GdqzDvHwzDs6RvVGm5166AyQsxmxlcR5RA8NvWGsdaKRfnX1/392i
IPteIrXLAKyvvtxsRBfvViLnIeVClNGucNsXzvgyq9oxXkusqdjO8bKvy+Qwb9l4IigGer1lvg7m
4xJ4sVFsejYaP5eliOLxVhv23zdS5qkbyshBzI+KwCojv11lLGuixQDwNP0ydn6vsi0Lx1izd3OY
wubWCEiMdWJMzZOgx3hdDfzs2LfpP0BalynH3Zv6VNuO1iT4VC4oqQbbU9Zod/n8RLmfDhx3wwSm
C0IJd2fmSo2J4Bqv8C7BKJC+JvvEGU9EKx9ji+yQe9oS75IJ5EJHpmjD4GoKLmma2y8NiUcf4w7f
ZiACHoe6I0fg1qkSU2TRgU9wt0py0aN1isgqdFQ8er0PW1qH1Ww9t5PjLXX21NTKc1o12m6Jk/D/
dbh8GWlorK7NrQoXd9FfR8l811Vj2JPpRAkoilbrD7C3Yam/PiY/oLJUlZ1lA3s8f0Xt4QvmDXK/
x2AMqEQQl8d9cipkfWWxl2O2FrN5DtC+uaMFfdTaZzmO1oqTv+hQHbvevldpJSnI/Y84+UsOP8ib
zZkyVxle6vYTYnLoXk2mV3yf/SnFWsp8kwfZj0ay9idaYcD6gGZrJlrYgMTkdFvceWwjA88vIHBj
Z8KNUsDYKOhm9et1niZDmK/teAKS3QGt1+t2qV8vm4/Q/X/JB5DkeWxzCzBYlBQ6R0qb3yW1ATRk
4hQSIxVfd/r78qCmYTSQ88gxcudWy/HEZT0meqJYADL2yaEAwbqsDcn+1AdHxE4GY6c3icmP81oZ
bZ2yxMNqLi2ghJQkQMnqW68Rr1pbAM2kn7sMmdrlYxTbDvYADeB7OCYeuufnaOu5O1QVwigrAtq7
MvcK8BUFvYdVf8YbjRq1Qney0oRo+AB4BUhzGWMRMI+5z8eIaIHYDLw49WT+ZHQSWuVFX0hA2yD9
Usd+LFuZFoa5jUAul7BjOKhWQSCJbdMfVNqdTCshmDbQ3b/6ZBhTX7fG5qpeRnWX1WkvcRihvW7k
c5lFt1o0r5IVcNa901yZo6bvmiQvJVJEi+E4V2zoYeH3fdvx/HMmSrvkyoLPGX39e0q0vyobr75b
PSW0QrBosplg+0giP32SNe6FKjqqpuMkUeyyOFNqB9I42GSdg3RBKCqoX8gyXXFuvRHBIu4moxkq
2ugW6DXfV/XaZzTnUAHtPQPcXu+ITzLYY5lKXJIB3kRKLUarRYz+LnmJ7fT+sv8JrwgHpXANPC44
Os4sW60e6shlWQyILYAU5I3j95p+uyxErMVvIZzt1Y7RtWOJUzMp9bsZ4Fiu5Ap6v2L44AWAEsAE
4tWDMgl3UMMcN0Okwb065Jo0yaedZWbl0TRrBa3/NO336kAGQO6R9KQr4KVV5sy5c5fIuE26KMOQ
hQOKyoWSW4R13Z8Hano5rQpsVOI323Va3awDQuGcO8anKnXbm3RUTR//8+I5TqqFebqqYVVP6tVc
5p0H0Mb5YFmDKmnlib4X8EqwPQCSPODhc0fZNaNddgsMImtuyFD7qfOtc2U0E0IhwHVQgcNi6rbD
3a2JDqTpbpmQdy5gNVQfe+J4razuJPAlDJ0ZJij4XKwNoON17kvxqjhjNbtmkJH4aWr00lO0CJAk
rYovOEaJp4MVB3v8+V9YAcn9IVNsn9ZO77lmBgj8oft02UoFIFNYD0KdFeMwDM6HB/RcaZxV2P0A
l160BE4CLqPFDbIFK7cKOWAg3BtJ92CMeFu4aI9RzbPnyndGO8ywrDRHxT4yo7s02WG3Azu5wM0H
EmipHzOg8VjF2+Uf+9Glzn8r94DLbD0u6wx2AJTyI8ZYE89a0Ge6LIQ5zblTAQVYJRYWSCyQpvMj
gpbdYI426TH8XuTkKs6S6DCYLi09jKwvxypN8pfLAgVZ3blELoRTp0pVqowj2JAfywGY6hS5JKoW
6qe6vFXsZKfZuVcPsjArskVoyiqspg4wV36HMzVpmtMOci1UDcP2mL0WmIbCl893yr4+5X+wVg5F
wbcKABNsGaDrc278xainpM5rIFY4mA02J89qM8ljTqzURgYX2+e1bKo1mccALf95Fx+SAtAibujg
UbdfEat89SBrinyMHEwt4jCpADp6/0mb+7FNXKADlliXUNqwTpqbtdwPSSZZnxLY/pkQzkiWOm7M
KJ4gJDHDrg+jsg0ldsiO5oPlb/Rgem70MJR5Ulw9GpEepofpJgrelJvkUO+ng8z0Pj65z0+Mu7js
BW6lGbA8bLqEdkeDOP0rb7A9qr8qhvt4WS+hMEZr7WKyH4GdixpVRxfF1nByeIxi3hbleG+2ncVz
dfqdbdgPRiKrWn/Me6HfRiT3sZSptkY1xq43e8B0+//i9chA4AUPpXM53BdbLEWppxZfjNUF00OX
owbk+m2BIVHsg0k7xUIbxM43FjqBJKfxxfJiKPNxNgF6wZ4txRdjx2CEZ8uz9mpQnTBNcG8cL3+7
/6Hhb5Hc1V8SnU2+4CSzo154RhCfUsY78VP3al+2QSoOxBv9OEshlGLOHuCtKBC2QTz2XpwUjwR4
6OWrYqZPgE0/FfodSO5lvfD3QvwH1zMxTIz3LgII4T5kPyUV7TKEkPpV9d3XEjQbO2s3tEDDdRi6
pLWPQG4f9D/XcHrCEFMgOWbhpYcHsOqqmITBXOe56zsLsCaViOLL5rEVKq3d3NSx3n/uYq049EWy
hGXnvKAw/L1Oa9Q0Tbre9F08HjQtflbtSA1dag43qDrMp2alTSj5fcLQtPl9XMAY0cpDKQeWV4PN
QdXiYE3JfUqzAGwQnuYuntI+0c7ygDvmtXX/+bJ48engmY6kALurOic9NQtSl2UD6VVxKqr1U2+p
YQSELC2vJV9CJooFs00MdposBsckrkin/qFjGgm0IDo2p0dlll2UzHM+mBywG/+rFJeJpl1px5gX
hrGHU2igpZyPX2z0ddUgCx1yKjXJN2Qm9EEe0UzAzBpsuZCLiVE3u3ldaGNQ1rkHnE/AH02Ix5e/
lKADhYi4kcIbcpQlsZWpY4B+OOuGsrn5NvfjhyZgfOjTtUk9tKyBGiP7cjL9OCOxx8i0Iqcdgzxt
3ZuUptpV5NbYsxgTGfKfWBQYcbCnhkIO4YJiiwXrOGphj4qaeVN6Pa1v9fyv31zsIH/L4GLhHOso
FbfwON0cwkrPPXf82hiy5qg4XduI4awi1la3qEdkAtrTEALbDqO//aF7XX2MH2KyQJZ4iOWxCUpM
GprqB6zZMjNrtycdu8IYo2oRpA/O5DlBFzBKVbzLpKGVHRRv9wBKMVDPxD8YqDz3aH2tMre0UnZH
4+FySMBBQY5/t0LVK3knVBRAtuI4M7SqfLCHPsGFSb5T52rE+GbRvpWOrLLPPsxHtQjDvwLYHdCq
z9XCcy+eNFLBBq/Kl/p5wBRerng0C1ljUg/Ug5aF4x9l9wRjjNjPBLoewCvOpfZZRh0bWF9B+mK9
2sg/krsKYIigZQnU53ovK669f5wPWm7kcR/PmkAZpxrwNPupeVHDzs8fsjvFr8MhBfwU2YE99M6S
VKd0UWTeKsl9woxYpBmZUOB+vUafFuALGIH5MIVAwwqSXXXVLt6YgViEePpufFQBuuJLN+WEZgtw
WCD8gJ8F47nnJ+1q0YoiEH5EdqyPGvZTs2C+YuTRySH6LDdboTkZqIgAbwsY0/xAPhD5C6pAbTSm
DrRGXxaVKcnVIBPBvQzbbkrsmWk07oydFWE7O/8Bxzcw2Bz7/U1hesuV9uWyUKE3btTivESdRlo4
KcJNF/dBP9S6F5WZ1yTWjtJcdqV/7GWgCmyipqQatotQw93oy2RqST0hdzDrxetQXpqzQLcjz0Tm
XEDhtXr8A+0wIK4RA4AbwEg+t5F4KXLgNhUjZuEU31YAphm96XoRjnYiKbGLHlQEaMWozWFxU+OH
RfW8X9wc/QKgRNiOV46mN5ej51g2oOQTby0I5mJJGhS6vbusoqBngkMlGkTqbB6ehz/X85KQIctY
moRSLi6M8lO874LmCKz1nQzkQ/gFN8K4S9da27pNeghblycl175l9Elt8Lbrv6rZ5zb595TV57rx
0TSpYqK0EJfjDqxzdEqlDxthGNloxAXQGHOcVsKOj2HJdf7khGRCO2/29V2/HzS/rANZv0KUHW2/
GGeV1pphZjOHSAM5H8ZT+5+d6kqCicivQc6CLVMb4N0WbxXmYui9EalDgJtK8xNnWP0KHMXHYqHl
/TRhyOuyGYrsH0EYlWMw3BDUJc89Ta0cFys6ZAgwTFYFSrpqHnVRwU/LGWPvzfTVapU2oFM3hU7Z
zRLvE77CN+L5xqEd1fZUYTEkSLp29oqSnFaaYm9nLPZFs7wM7m6crzSrenam+etspo5EfVHoBgac
hUE2tAFcg7OiaaqLxKDGEKwghEVF01umLJLIED4dtkI4u8kmQvWZWMN7MQWIlN58rR2SHRBowLBO
gCuNcYUQFCTHy59WGGFcdPNZbohcii/DLpViNXoM5bCkjYs+2xl/b6AwgpHy+5/lUAALAucOlq+A
LcrZktsmRjtW0JMBJTBM0dLPvjPoZcZBixal5PEsPtff8viqr+Eo7qQWJoznOAEKrE8Dd1ft0vy9
1rzs1jDFqsMTiTz1ICuQCe0GoxJgLlexqM332fWpV2mc6kNQLBHxbEvfxXP0XfL9RLUJVLOBcs/2
YoEIe+6bFTaZs25GJuyMUdAC/YWsAEOEX9LlbigPfWyGyRq9GoobVLIlN1HJCkUj9PIRhACIzk9L
mQ2qnnGrAHaqy05K595aoKnJ3TJ0K+NeS+lRKbMfZZseo1GT0U0IxhgAhb4RziUcZteXjWIj0gIC
6xUOmR6aPUBSfVDVtN9UYN7EgSkBaxQEd6TjmD0G1RfuY34CJVtzvVWMdghUI8J1X3TBpOV6sHS5
xC0FpgNB6OYz2gk4C5ctFpmZF4j7A5YUrxysAWfoO142HJkE/dxuoqad7aHGHZJ00+cJRDV0+XlZ
gvCw0IFmPA86zIOTQMHDOozJgltjTU4UpSWv6ZzMK8b88AeCsBPOsNxxO/HpGWjl52SphyHo5270
MECqAqZ2rf0MA5eSMC2o5sOdMagDAgBg2fBbGmNv0bSynSEYs7k99cZQIG2pmsdRLxNU+Bm8a9vI
MmvBdX8mlDN0Jy40h4Fmg/r8GBMzGNjuzXqr9vX+8kGKbGKrHRebrcFYJ3OAIBDOhVDrvszbx8si
3qcbuDftVhme/2ZVB6NdKWTYT30Xlj81EFWWJzR471FP7b7E133IhvMYl8H46FwlJ9l6hyidOPsF
nG8p8GCFQk/EDcaxaFyl+wJVg+UoX9+THCjf3k7jMcqUHMqO1g+7eiDSdrFYgA2gXWzJ4KXHRX+l
ijQSJ7hNyfgNid/3lg7fLn8w9s0/fq/fEriSMMnWUoXRDajoHJsi9sDXslT3UVYGQLz3LDUPaSrj
nhIlJfhEv4VyFq8peTfFc8uShL/rZPkAvrUu6PCNMJ0mw4EWy8MrC50eNOlUh2sNZ4oxz/OKDLML
u5d6Nx/W/YwaILaBQWQqG/oTfrONMM7+Uq0qjdXAN3MSDDM5o6cvsrtR+NE2IrjQiz3mZXUaJOys
A2hcMbLk5KD/SYJjoBP369i4B2OpjxGml3FsS3EqwRqcOLLdA2G83UhgZ7lpSAyRsnalhnhbR4t1
1SI9V7womg3YAElRzCwTpI4o64SXjV50dWEFndjAsWYBkQuEXZKr2VAhKbamxnw0ZrW9ShRXDQeF
yIgZxNbwSxSfn+LFRdSF3fT1FPtzDxLRppRcWkJtMOmpEczZABKX86a2czu9MlHlBn3uaSZAF46W
kxnlEjGi6rYBiFXdcQgxVdz75x8rwZijNjrv/eApdAF8hl09NIM9NMgYCtofehJyXoCAo+aExOxc
YFeBG2zF+GEw6eoujZKTVrqvly1B6EkbEZwndatdlHm66aUbe0AgSakXhVawEcN5klL0SKAa1jiq
r1Cm9FIq28aSKcJ5Ev74oKwperwsJJQnhi2YHOQ4yKKaNYhwLZd19my0c3kjMDuy1iUGmNh7Uq2C
tPSMQ77HaJ/uOa/JVQxABb/Y99LiPPvYHy6qjWDuKiyKlmpxxIqdS+XR7ru7voLDwp+W54G4AX5S
0Dj7Mr2KnYc/MBEHVLmA1rdxZ3Hfbim6pARvGqr0PXXuSixd3vTASv5EM/dt1KrpGtMYvddm84pa
+VqUu8vixZfXRj73ZdOGpAoKFH+3eFiZKwvyGzMALSPaAzK4dVFABl4u1mIxTgdcU+6mdKiu1WaJ
fhKaMp6VATvOyD1D/2bZQ6jksntMJA17FFg6MAA9gpfQuYOnQ5xMRYmrcl5oYFnYGbF2U9mHjdb7
TiH5jiIfBNAT4A8ALGWafJlp7qxiLsYVsDO9cUv75UdtKYc/+FagUrEdPFcMHWNo5wqB7kefiw4X
M6P2ADCet35m9BYUVFDLZ1nzT6AQUKjZZLhuQabLhccKQ+MKtWOkbhV2iUAqoM1pcFkhwdVyJoL7
QG1jDxG1erwilV2GdnCfzh6RDZ+Jajh4QoKkUEeKi+49d4Gl3WIWHSsAgrLFX1FLKborYq6BkTZe
rwwvs61hjqvxG+t711afkvg1m4GNvO6jPDo600vuSDMsJpKLNmDZwQYFCoIs+ebC3DgXNpZocbZa
UR1nY/Ys96Gn+IfEgTJju88cj5ePWjDnr52J5GwHYMKoOGR45iqVB//z85fsvt41oF2eH1E6Z+mq
cmPuwMyzk63+iCxpqy3/CEAeZpslROdKfDNg99qbYXWSioQof2AIuEghULK3BAWDPJ0Bg4De+Dum
eePPV1aJla2/Uc0tvDZkRyrSC+VsTHVrmJdDEevcHSfizPmkqD0uK20Hnp2dCWRrPKaCZRd5ZUCi
wHmsTYnPiB6gbLj3l1TOnA0D9U+zh9Q1/RTty5DuU9/Kn+bwnzBmy1RkecEmg67joXJzAmFFbgST
8Zgb015imBIR/J2QErVEfgYR2pPlRXsUkYM4D7FqB05gGswUS7syCAChSOSY2DoBST2GUM616pKu
6lsVn6qtOiDeflMjXZLNiiTYSMtB/IKKP/gWzyUQO8kNc3H6IFEdZ1f07uDNSkb/fUGRkfQxLdDL
gdmfS9GIqihqbPeB2Zeo6ZysrPMiKjFzUc3FxGYsbFxD8PywiK+mRVM00wQp++I+vbV31VN1jOBf
uyUc9hEGr9y9vYbmwd5Pkdf/AxpnUZKy/Qn85RpN1qT07QgzPOaPjAExu8tBY27uRsBbSwcn2LXD
R2cb5XBAr6P2/qE1PNFMK9vpXRqrHzRoM7ApWLKrTnI4CmHcwoISYEpAFOxixuz8I462Du4eA8c7
+SBVnjD3VQUrHt22nz53f/0DcFtmFbx6W4GcbbZzn6G78q5eca95rOzNxsu7uziQjiyJbviNLL5e
BzIQMHBGkMVGloAsvy8fSsQroBxgCpYB6NKDdBJWoh8/6WukTo2GH2Sae+WNlWOw7rW3T85VKg0k
QsPc6sdlMCXaNroLyjFgsqp++wyU4Kv+YAH5Mfosn3QV7btg4fKXqVjcW0FRnEihBaSx/C8maLiR
/VI+xVfagbDt+caPXK/9htv8qQ8xLNgwhGRw7EmLUMJLaPtLWPzb3AvADGxKrccvyY5tiS3Q+ISB
42P6vH6VG6wgjT/TmkuWqFMmljkPfRDP5n0/se3EZrpuwRdKuuI6b6VjEzKj5a6HOWsRWSsox+71
8a/2DsyWGB6K/wJyaXJgtWX91niWXIPs233wShZewSprgpOFSyZsSzH0LnsPA9PPlXpI7/3iCbDJ
d5q/lOBAlW3UMi0uCeTiTqGhXwxUxgFYD+ptkvSulxgOlvDQIagzGbCEKOEFPCJ4o/CQAAAYp12U
5o6eadCusH62xWM9vqjmg+EAFUv1OkzdXD5M4QfcSONUGzqzzWltI0Xq1l059X6d3kY/LssQOyOa
0HhVYKgN1YpzF4idVF+pS5gzYtDsi7ZjqZj7WF25YX8K7QftkVH0Fg/TZxLqp/m+6T1Zzex9WPbD
N0RpDqugJrbyLC6UF3mO5daswzckOpb29cW8B2QpebBTd7xpZuI+Gfaazr5hVstL4qRWkNO8OzhZ
+zPRCmxCzlGvHJWCreY4dvEptZfFqxPsA3mNPgNMwm6S8dCXrXUdA3Le8hzQ1X4p6T6mBzrkwGky
ktxf4+vEMvrHoWuifTwO9JClarqjyQzRltGAcwNPIJS+ikrxK6p2vuOu9JS7Nv2LKuAAQVvAqUPw
4uANYpLeA7AE/bysiXNvGSAFX4dBu20obbG5a1bFiI1UPT9ZtF7QxbLsm26m0y16xFiGzdAnvwIr
Y3YslLh6w5pYp4d9OXYAb2gotkpo0o5DuFiR+qmITRlKi/g++P1B+GS2bMw+KVgzsQvpNwZaZNwy
8mAjLELlT8ZzMVKCkhHGA7ALh9rDuQmWZdyopO+sYH5bfPB+7BKs4dPX8prsstAN/mBX/FweF/Xn
ZCSj4bYWblbGMpI9lWHXMezRfYoeQXpffllvVE/9XH2S5WTMkM8N/Vwy8/jtfeM6owMsAyb5v0tJ
WqgfZONXgnvtXA4X+te2KAEyMFmYs1ywWBCHfR3aPnjZTvldJnvKfQxTTBjCByOitD+wTddpFo+K
nVsAHO1fK7s4TG77nBFV8sKSieHOrqWU5FrHxFRflOFnWz51RDJwL0hioQr47EEKY4KnhXAvEd1x
FSAOQob+0P0s7s2w2bPK1DD4DbhX5ViOgkIxEwiwQxVbz5gF4i6UuitIMmWZBWTT+Zqekru2vzXx
8NYxudF8zn5gItZ91iXvrY9X5rlQ7l7RI8zmqzW0tLMSA+oU1PI/crO/Up3s9fLtIjxQNpCDQqJK
gOjIfbQSINOJncVI695n/TWPJZajB632dAfQdcncNjsu3r+24ji7X+xkwIuYWEE7FyFYe9PqTtf0
vWtg8qh7k+gmE8Z9O8sdsjZC9oGbEy301MfC2GHYpVlYLjvr1O+L/eCDQCxaPVJ6sv6p0MUdUCgg
E0HjG5nWeShZltkpjMr9O5RMN+9Lw6CmSEDrmOwvayqyl60oTlHS2HlmNo4VOJXp9/O1Ox1M869h
lJil0BkccIU5aJxgtui9ArqJjnFW93q+6FYQv8S3GkbUGK5w0XrxTbdjo3FIHn+o/74viFb3Rijn
DKneD+OMTnSQOpmDmmLStK2n2OTHBARZ2QKWKP5vhXGJTkeTzM5M0/qFeTlhzVuOeSkYSTtTii80
qAnyh25dmXHkj8ZhhF3aJ3L1D579QidAwwmdDuQ+lsnd3VOK9EhBFxSZQvNt+Tn5YMtL39svLoY2
dVCHP5u74a7ey+r6ousALVbWbsImEfjyzu0fw0Bm3GFPI7CBEKFl+onNZSRzeNn0hVLQVMV8vcbY
RrmHcTQodLDblASxsxqAW1GwlLdcL4srGe8VyGFg78A/x2ixizLVuTYruN4z1UCVtci/GdHnxjpE
VKKKKBazCAx4XYznqh/uaZskADkAbF3QYN4IC+x7FjNmX4GDoRspf11/LB7ChTfymM4bd1axA5WX
CkElNL5fh29J9nL524is/EwAZwIxyHpTvUrM96dLf6x2oIPfY1nzIHtjCvLhc1W4CAh2Q3R5Kxxd
H4zB/MzQatuQvDKA+jQwJJeYINyeqcVFpCYe3MltIiOwwFhTlD9ofbDHp1W+jfPxrc60AmwSmtTv
L8DzD7SsimH0Q2q+awWUHOO68RW/CaI7EA7pQFaWMlKJzHwrkcu886rrk8TEFzPN9Mpu47CKUQZx
JKA87IC4LECzsb2FMgTapvgy53ol5ZjXhl0COHrFmxE8rclKfWBeeYlSh5N1jF3pC1YikYvr5YzV
bNJUZlBW5Z6aTaBOnaeCygMFmJ3E6oVn+Fu7d6/YuNWg1gMG8SHLAta1j4p8e+wAXFaDbM/EnAmq
Z9o3YJJKsC/ELrARy0WoNu2suXfZoaKaZATFLt+TZzayjmbbwTD+deMBprmRxsVdY7L0wjUgzV0/
J/mzVcrgIQSD0+cSuItr1VMAnjIJowt2vUN7RMg9onlbvqKBT4/uae08ebVKlONAMTYOjPl/DcxK
57YZoV6f5TVAzdMljL81L0vY3dZP+HyZv7z24PmiXnf/DyKY2Gp+y+U8zwGlAcFlzWKl5Xq2Z7Hk
Ck+bjkLZ2rstsY79B2VzdsZsPxP1QLbvcK5sl2odnVTcas3P/yxuzV4C4LJpN77UjwCRCqJQ1s4U
3joYA9WxXswuUk5RshjrojZQNJo14mXwQy3HGNZlJxRkPUi8fwvhrrYhqrBvxE7TGFxPA0CL/dja
q2emkU8HWVosvA82wrhrzh1stZlyODx7Z7D1tzjMei+pDpntuZ9WzAmXu+HQu49UBssqDKQbydy1
V8RkLogDH+nxWPZmFcWREQQYShWqin2ik46V1FENLp+t0FI3QjmjcZQxTVfwXwXx2vrddIotVpqT
TkrJdONCdtx1TTZoEMOAVLrb/mn5QX3ni+tnP9cFZN6gO/CXR3fyo0epX7Do9eGCAv+6ASQGPPr5
C0pXKosWcQHzuauO1o4BjBhfWbuFrWv8ewJxOOFGGKeoPc6A9XFxyytrhtnNFlxCiyF7jgpPk6Gp
oRKE5QO+iqzlCxb6oXCAx7e/RBgBMcGI3n6l8401AoTh7bKNiF6/GoYdARIGMiYXa6nnkUVxE3fS
eijFWkjdbXWH1XdwS+sB+SxbYBKH7I0sztknMmi9tUA3y2swIw/at0c2XhbvlZvuLbnVgxrdoj94
c58pyDm9aq9q1E8Q2mCYSJ+/1MVpnZ/75q/LBylYdId1bJTjXBw4DMrSYT8qyNJs8Cuzf1DtPMHu
VIOlxnT6oRemEVZD+oZx7bcywchZb+dt2Nv7NZoXH9CzjrcqRe2P7Ur81Zz+smrtbbSm3sMacosx
26UZPGsyZGsa4gt888u5ODFm+RKns20EysHZ66GdeuljFdA9wNMAGnjCZ9n3UvgloeduhHLO1GGS
rJpi2J0KLAAsKO7pJyd456p6bPdSyxMm6L+l8WX4VJ/0Uk1dI1ge+iDaD3vqk6MBrlp9h0L8Ufak
/h9Hij1IhlALWBrO6HK3SbKqR7wvjv3R+K5jxRtdZ+xdjmxwlQmdDra6u2yCwtDBli//I5SzwGKc
lcmuITQqf9g4ROdLAUpXAsjWMreOeX24LE6cyG7kcXaj11XTuxmCLzrrAFmjsc9KvNbeCKMeROqy
YC+8zjbiOIsBCg/QrAqoh+19ADUmu1H5rCiPEqXYl/lwo/yWwg8oRP9H2nUsyY0r2y9iBL3Z0pZr
b9TShiEzoveeX/8OSnemWWhMQU+zUGjREZUEkMhMpDlHzCNMyENKvMect4e0y033on9GXOupfh/E
X0LQWPIrNzyx1KMgLeJiygUB0BhBvRc95aiAYbh7AXEh7j2KzCm4nbLS5r7HeXLJNd28gVAU05Rh
wXKtJ70/EWiM6Ivpjk6b7ao9opNPMngS+GfJuyB050Il9ZEIgnNsc2Lj5aWDWD3y1D1ylGluWw9k
etfYTw/XD5cZbG7OlvJ1aJgy9K6EwuZjA4Kh1M4KzS9H2cnlNy2LOOHXv7jWf+4j3bsuTpYxLxLW
WJ6Q6j1GHknXr4702mNt11dGvvya1pJj3hxjGIkJEKexMqHLk8eqW/raaU2AivrX5XDPjbIx4HUR
AaCGNSWv5kN46ALjtlHsEqCvIGIhVs30Ui7RMdt6v28kZWgsMRIrU4RQ0smpovsq9hM0DQHeFTBH
kc+r6rDzexs9oSxNPwmqkKiQtxzOODV+iHGx8ZDtSTBruSLnXcJRS9o5WWMRJ1afqa4ZGS+jWjrA
zL8Lc93VpfYxFQdOhpSBz4ccM7qMMZEE14Rc6aWylNWcVNp8DvmAI3lfAlkitnPf8gB468bH+eu8
OtF5ZLI5Dtw2cgbhx6V46hY2qLfIVQRfnJ4QBQr7ygOKzWkK4ifTXTW7/QkudXc58nwy64rgkSCB
HQkNkgCqv1z1UsWLVimwsMZ6LKuftcC5gswk6lYApTViM0b5REy4eDB8ACA7LRog0SN4w1sJM47G
JBkQFgm8M5o9L5cSlzHKZQpCzd5fAf+jO0Bn22u3ky/6iiPb6UMe8EjbmLu3EUkd2oAEjBhj1NW1
lPLUy/WrpI+CzTEurHu+XRf1PljSoQezAdZF3ufjvgRIU4K2RxX3XD9ae156mBVQbMVRRtMaEkAG
z1gTmu5Fu7fGU5ibTjY3f11fF2/vaJspSEoJZmC8DKQTwIdsNX++LoB9pTanQ+n2FCl5VY5440Sm
04Y3Ifif7Q5EVfq9iawmctGLI9TO6slo5udpI/lt2vWYMqFjVQ0AfpqUZuSoZQ1DjOscScEgYJ5W
90cQ0alg2wxvk15yrq+VuZkKWh7RFQfEBLrFRZWHUupGFBCMfHnr4vlrw8XD4YmgVrSGhbnmq6K4
Zd/YVmXsLWn8Ez9qbpZBqXpjFbkKMlsFSeDFM/zpBvCYWm+DjhWolZjcnG1x/BPODJjejVRK43Nh
bJaihZ4krd9MwDZPPy3D8wL4EmkZgFv809JlJ9U0HzzaTtxz2P3Ir3/QlI106h4MS6f1yIRBU8of
lrbaVr9bWz80eIVo3vlRt0FRahMNf5riFrMegM7aXgydZ6p4a6GMfZuUVaqOkJHup/xgPsSVXe9J
SnGuAeq7+JJnifsqIckv7w8uAPAiyEGi0Y8GDYkj5KHUtsNrfSlPgA7aqcX447+JoB4j7bSq8ly2
qE2oa+oqkQ3Em9j9bzKoh0efWlKJCSS8yCcMdqqT0/e8VBpTD+AhARhimhgupLV9xfhmvWAZ9YRS
Doa7ooHX5sQ0fhsRlEqD2nwwzBGH0ZOunNcWpdN5p9qD2wDQDXe5vM29yDedfF99ur5/zCAVHRD/
rI7Scr1YhtUooYGTo7yteLiB70J4JczmijO/JHfZt+sCmd4S3ItoFABIGOrrl0FHnoeochLbsab5
oUTmyqwQ/cspRy+YO7oRQy0rscIyWwrUbPs13Rlt+lAJ2k88UZ0u1p9VE9huY1i+XF8aM5MBxoh/
1kbdZiTVZkUdEAmQYwQxrFcngMoi9HMoIOmO8HxdHtmqD4bwH3GoeV9uZVS0AvDYVARTcwOe0dZZ
ABjVYOI1uZObimeqmFHVRhp1m3vBWrssQfhhhRhl1i2wVs7JXV0YLtCzQgcD+ItThd2N3o7ivu50
ux9k/UsdAZhaJhw819dOtvLa2ql7b2hxrxYgk3LjZb6JQ+VZBB63KvfoGlIcvA3QD9wDerHYXRd7
XXtVeqraBA15uabwt8oY4oY0SRJUqAYdW1ksORvOO11iljZvcWRsBfCBQ5laMXZ6pQD5Y+IWybyb
60ezKDkmiDGNBZ++OV6y8o04cRK6qBFwYca3PrHRPad8t2zZI0hoOiwQdjX+2hfB8h3zrqhv5UFa
2SmPp45pajcfQZlaVW9QjEVTOpBp5L+SBVP6kdBzVsqTQRmgTJQrtG9jX6tqsdPR2Cf9EFzXknNj
3EftBHK8CfcKCChKO0EzNJhVQs7OxQQnRkRlG53uHgHJnfzs3sC8x7G7Ez+hI5GjNWx7rr+LJtd4
c46hmrb6kpFH3bnBE0A4LwXIFlqPJDmAUsOL29nb+S6PUlM00PV5ImKpS2E91Fb8RVYaTvsI+9K9
i6BUE8D6y1o2uOtpH3uaPrn5ehKNL5wzY4ZiOoHPkoBhJp03drNx4gqAzGhC+WLBA/UZ6PZyUJZC
BKTYpPmxTBg2aJYltptZU8GDt9T+ioKLp5XyYk/A/4qQYK1rV1zTxh+nFcW2uO84qsv7RGqvLauR
Bi3DRiidZCtAlIvityn+Wnc828Pe8fe9oHY8saIkXUpEVTLaIw5jAudVha0eDMMyc+4KW3/eRVFX
Ppvz1YqJIR/Lt6qVbNWIvOsny1sMdeEFtRSqcMDBSjmgjSJrfMgXFRgHYMG5Loh999C5ZZCJVpIS
u7x76OCuG4XkhrSn6DY8ZIfQlfeDL76tCOCnnc5ZGDMzDJyZf+RRx2RUopLIKcxloimfQhUEZ2NY
3KBp0g8nyzGj9VTm0aelUI6xAu6aVPt8fcFsp7H5AOrwci0XSgNj1jA2ZhD/kDHakCGraoFwxXpJ
rDuSzSV91yp4hyRb2hv3PPPDjrlIezKZqpUxdH25502tt0Y14pUdWwComWpHaT6XneCoiW7Xwps+
6K7V/aUOkp0BgVafi5/X94B9CJsPoPYgyYG4vCaIwuQx+Ry2giNJw0EY5E+qWIZeOsnuFCE4CLPk
MMZ5D5K42ud8AlPDoQXAgFRRO6aL/U2LQkRW4IWSnn619UQYoCbDheg+c4Qg3aUHXtKLmTzEzJcM
dFaAzKgmtWwhE40k7EySZNO+G35ySCWnNx+SG8JKKh4t7T53CAK2e32tLHOxFUtdZtUqVRlpSzSj
hIZnNh3QFf/kVm1FUE+HRsswgtFipg3DXvf9E9nHDtS8y/NvdJ+Rz6UDha0s6sUwaGUsyz1kEUi5
LLKnoPkiHc3P2FaMLKh+g4Er+ZswcfeR9T7aCKax5RWrkhPDFFDpKXFR1g6ezRwBwx4VZpCWqWPq
dQB0V85l4Zwejf2SdnEzWjGma9oMgDYRgHUbjovkSaAir7pIgKK4xBgY6tC7B7Jj8/t/UkCLiq+S
FqQmVoaN67RIcAV5VfZFPfNmhZnLADQaGfwBehM9a16NZhXmEtFBM9u3rbSrM47fZQC3EHPxLoLa
qUav0yHRIIKMCKBZQ/0p5M6NjAkrw6t/1q/hXX7b/EBC+4bXEcj0k1vR1B4uhdwv3Qw1IK1e5Y/5
KXVhsO3RE3L7d+ACiC36cMs2SyW7vQ3tkhAGzIBSLLnsiIPyaZ5jJ5Rq3UaL8B8Eq9u1Uf4okRBr
6DK2VdEyu0kBvtBEXhNzan2MKeHL06PML/i8p2wesIUmQHeC1a9uk1vFssWgQo/4L6QaDWcKZ6wC
HgdIBQ+ij3ll9NBdvw7MSu52vZRBruuwkNYGH5KfWlTiftb7wgPUl9N8V5a70aswN8fzAVz9oSy0
ovXG1FvYY3Vx9IBQrsVu4pRQWoQbv8GQw7yNGgAE4V51+FlKX3Mg6GI+T0fBP1YOA4gONB6MElND
NxIoDTVbFW8b8Ci65Sw/qL10qvM0aNrEU0F3ef3EzrNGH27DRhaloWg6jooJ0yhQk9FtxJ3ma/t8
P+7XY+GQsoGITrrxZ54441fCKMdromIGjegQBNQ6xlMJs9vlbexDdR5jdGSjqcl6s4DXZvmp4KBH
xsVrq/VEUHvatdcAVHWMDvHkiSbiOps/sMRSI0C9S4QFESMXwCa5/BAjm4apDvEhGuBRxtAmzH21
t/5c0Kuifkr+BAAGSU+cIp6yeCFAlS4Fdq06VTOIurDzszvcdl9IbEHaTOcMsx282WZWKyHEgbVX
xygYynrUQTdFY7UDWZ95E98Loz0A+7CARah3wuw1uS/9VBwRJ5w76HV3Ekz0RbZwbzxf1zfG5bn4
CspSqVq/tEm84Ljn6guyIoVdtdXTdRn/cpTvS6WskBHGYdbGourWAFwE5gDKGgP6yLLoXlf7l7gD
6E1e53ZYj7fKHD92VfJFmtI9eIw4CUJWXCyLUGr06xHkb7qVuFVbjBoQ7f7VHN45QgpuD1J7TgHx
EfmV92dJnwuhlGIJ+qwL2gChrTuDCQPYloI3+NkzMnVAFcn+qAIIgSb+YdgPD0Aq9SyPeQVeGWjy
iMaBElwFjU2a9hZf8SpERVxAHEacfCGPSj63VdegUqGhXyi7T+ZqsIc5vy2H4ksXx7FdzBwnztan
zfoo0xDGlVh1JuSRdub6nkyypa+kJNI6pTMcecBhrFfsxfoom6h2hpRVUJwzzazx6dfwcHiHEVvI
4xEwEW2gHMCFMMrZzHhIT3ELbfkFekBwmFUyy8uLMMkmXZND2R/ZGoV8trCo8+PmKNkpRk3Ep2YP
UrnU5u0h+bVr0ig7049qXmFgVHX1tj9Zde+MwngoUZTgmBqGq77YPcrU1NEsaqg6/p1gzV1wViXZ
baY8qftsTzoOFc0p1sekP/J2lHdwVNzT1JI1FyE2lLQDA5sJ+FqSB+7mPWeJvIOjzEnWl+FQA2gO
IAhh80rmIXS3c+X+jdgTUofkyCPa/e9HB3w0/H0Tn7dGXKwW0E+hkOpPgm6yntFNZDjF3MNMEkfe
dU3BWOKluNGa1C6Hn3bVJI5sLVZfB0V8rbKSt4/XVQWtLZeCwMu6zg2GsV3jLgzGZ0N0FctfP+l4
3Ou+LjnRYMOUSYnzGxaaLOLanpI93+xpWWZaPoCpEBYFAR5CO1KIlP0UM3QdrxPwur4ANeZSllCM
0hwhwsJFn93kSJrWBEd/slBxwDTu5+vawjs9yqqsetoJaYvTS6TAUF6y6ahPf10XwTHHCk1gEGZ1
bTYSFpRiGqi/QzuNjcHVAxJbdulwU2m8o6IsShFba6nO56PK74dg3Bk3JpgUW0LLzlNJ3lFRJiTp
UJfv1vPKZCd2yicC7VPsU1CalwHPJLN6GWUwUgLt11DJLD2lGHK7rGpVDeRiw2ARIm7v11QVb11M
pdDOk06g3QRWzKUGZl2e1ZaOIBNcUqIHTCnFUZUZiE6lwuvZYcazG1HUaellm8vAY1ZdGIwfmZS9
tRbI2q8rIDmFD5d3I4M6JV3Lm9kQZlyoCM1NkvLQG+PoSCVCu9XoElAfl4PdRCPnajGXpiMrhJcu
EGnoXHoPovi61zEeGs/IPImfdRDjXF8YWyM2IqiD0kER14CS7VdMoJ3WnQwnpmBAgNffxA7hNpKo
c4qR8AkXucWTAJhZ4NhSvayxSXq6GxzRr9ziiZfXYikhUiEaWKcwPGMplF+RLQSjg5ACp1cynqcu
OdWxcWo0Y3d9D9liVJTB8bAjZFOXuj6p1bwOBvq6q6x/mEbjU5PE39JF/vTfxFDOS+8Ao12WEFNK
K4guYC2Wb42QcHwxy0VawND+ezGUm1JSQ1mLBlLWMXLGvPerFD1wmtbtMpE3wsfKfMhbYZQ50iyt
bKVFJOBHKMu/zZWNx4uffMnOGSslwJMpRrMOwZDovsUZl4WRlSy7+ABytBunHCvaNEdoi8EHiE7+
o37C9JENNDyUTHKveOJzUbCqUxcSqftWVeESx8msI0l4xkC+a2uvR6aVxKmd6V9XGdbtBscGoCZB
RQXYLouyW6s5h0akhDIyKoDlAAxCFlQnAKodeUkk66OBROZIU0jeBoj1tGOBPsV1WJvy+QlDXKYC
0F4+UxKrI/pCDnVgZtmvuZLqGCQ4hA9QzuPkoD/TGz/Vx+5N/t7sfwvDhyg9Zf4vpFKHFhu9HI4h
thHSToSPkFSSCRQenmkP/Mc1e5WgM4DZAjIACNQv1bKIM00TOpXIa0/rdwXoareE3Ni4jfYgde6B
/2rLJ37PN1tfMHmAIjYAfQBsfSkYY9B52MeSjDQCiXzMvRJYQeTIOx5BBMsbAGvBApYlklFodKKM
ZjcJRRXpHTTzCUTZuxyzOOK+9VaQZJ+fNB7nJjAVdCOPsp5pL4XjNCeyixneU3WrOkOQ+oKXBI3r
gajP15wcL7fI59oYhg+/WChlUHV1KddmmmW3UhI/6VM033LCfXIoH7ST9BVKBHEV8d3loU11oa8p
QJ5cVUffmxxUwo8xWgCM+Xh9D8nvfJCDZDvOC3liqMilnCGrR2PBxK07J923sk+DtZ5OazhwgFR4
YqgNK1JzBgsRxJTxYBdqeGhBVZmmOielxAjpCA+1QcCe0G9Lk64t4gTGeGWUXUNDtSY5CGLuRMJr
FH0Vc9R41eD65rEVfiOPWlYej7VatQNOSdRap26GyO3yOr7N8mHZWwXCydoah1NVZJbf1qlxq4kL
uIiFMHkrR2U9WWnC0Rv2RhvSGd1IQQHi8jylIrKKYemBpJhNQSliUmxYDwCL5cQtLJcHIkQVqUko
J2AcqcDPDOW1kFJYs3S/vBZeEUQn7SDb8pGPqMV6KF7IotaUKnE6q8SA/RopzF0TQzOC1+KljSQX
GaDZcc6VaP2HWwH8RhM8LcBxVKgYRlD0rpcSSCSwP7qD1h7UTseDFZReecN9mrI8EfreARoGzGYZ
VN/UmU2zKKdZQbrDJ291SQqPsPiIaExIfJ1TmWLq7FYatZsoFinjPFZowUNlSnbQrjO4BNbdwAsB
tGd8QByWsdwKJFZ8E4/1WRe1qpJgRAeMSPbQyUGzAAf4D45MA3YS3sB4nH5gvKk6pVtNFZvYY8Ad
F0/ZJTcj+EOae51genHBZpmr2sijDOdcZY1SmpAX7+t9dkxBKjz4uf1rqg8FveOf6KShAUHERB+f
BJjxy200BmG0xBoegWgJuCtRfVABfbmc1N1vYOOz/M9WGu3Kx0VZRhGu9agG44mgBId7jwBSEobO
1kHOEDif14+Q5c0NHYyCKNxh4JVGN5H0ZgqrsgHs9j48JIcWUPxIzQf/f0IbGdQe72Ioz6qOSVym
iyW5URH5a+qvccFxC8y920igAq4RONKgisXeKeOxiI2dULVoUqgdNeM2IvP2jDYdstlb3VDLqEmt
/ozSsmyXsduekl3pk36PDvg3e/3N+IkcLAYKXV5KiPw+bSi3m0kZk7XSlGzJoZTSpLhhO7+mendc
rXmvRGIwlkpn/4GOwCqTXJdiKvQlkOosTqsCh1cL+Q6g+7fiqt0pIbiCxDbVbHEIgyX/smYpp+OJ
6YNQ40UfHsaTVIC1Xt6+uhiNdcJMpatHkoNGru9C2XvhkP/IMqAh9NOzEBeeVpRfAVnly3mykzPx
0/W1M/Ya2MzAq9cAKybhLX/5CUJjATW50Rf07avybTZ1WL2udPeGmiS7ySirY4b+7b+uC2UtfCuV
3nFcl3TIImNxG2/1V3SeRl50Mx5kvw8ELsn2x5tjAjcNWMYECVfEyNzlEke9iWulEWDC59zRwu5O
y9YX06qDqeeRIjL84KUsyoBHepbIWlL2cBiTVz3qr9ONcJs55P0nzGji4TbU8BZHBYta0ldrJ4cA
0/SRKHPau3n0i9m2HmvPCsC8U9rm6oqEV4WXIia38PKWgrIa8+fYU/DOmTp1S+V8xDN+HAd3MIrD
ijK+lyogXxYA3j9LSyDKrYuREJ7Ujx4SUhEZKgQKT/mASVdNIAsrYnBDKWjr8ce1yOywq3iZYtau
WpiuP1MMkUnLS5WJ276qlGxCbzShougrBUwNc3syy+6xErlt7ozrcGb/VpB/VGB+aIzhGviJHQYl
oDPIUZgHZEWOUjC5oqsffyNnQPT9w8GByVQFDRV4RegBamxr2zbIQJ4zMOkboNpQ1Yp3E5JYvHod
87Q2osjfN1GaPultXYZJ78766haKD5Zzj2NKiI28thrKhs7ZDL7bVIJCPM2+WLhk8KnfKQ9Lcurc
X4gkVej0nzlieZtIueOpGqQYw4nIBqJIJ7+kvoUinepHb/xNZK8QmE7I8RjgDqNitF5OkwX4Yb2r
dyd5+C6qj2n3lbOcj68FaCCoWBAg4ZlniJQbGIeJgFxHRAMxxto4pJQbAgCoctdXIIHw21A+xhgX
As/5pY1mVK1SC+rUgHxwV76hU8yr/djXHgEbZTlFtCu/Ne6MMfjMVyq/TN2WCynz8TV2+QGUV2gK
a5oNK8aKD2YAbDiAndVesY8Qh/JfKx+97KUwyi3kaRbLxQBWFsNqEjfClJE9aFGyX0OjCwCeKPpD
GvHCGoYzQswrYowNMy1I6sqUjna6VUQ6YS0jEAOYmgtM89VAm6DiLbuqt8XaU0VOuM3IC17KJDux
OddsXfKh7KFIKRod6rsZdIsayZEfeEEiI1lwKYmy0YvWzVoxnyUlO+TjUQ0l/G8tdIbL5/7xelzK
oq5HnC1NmbSQNb6RMY3G6VSgr36f8XAZfqQP3JznR/9zIU+hrvw6r1GkNZBHwojutkNbGGmWQjMa
iH1s4yveZsFvJHU/GrVLsdSdqCwc32gJgIwDiDmC/dg3TwAvJK25fABrhte7lEZdikWKylmIscjO
wyAD7PYhc5KTFtSPoCjjR0rMM0Tik5CwY7j6/DkbzcynpswXxerOJk6wQfaeObEPaiG0zWLKJ37g
1jE/mhgscCORfNFGYpo3UZvqkDj62E3FI30/BGFpvg1rdNrxEkwf/cSlOMrZWvKcSMMAcYbgF+3X
rLkJlx//bz9xKYPytkYam5OQQIZ8Q/I8gp27qKh4PZzE7+DeM8ZxL+VRJiyZNDFvKsg74jFGCI6d
Kv5ZIBU/uZqjzU5/U/8lRLvQczkL5Z0dZcfUsgbyTAzBxCFivCcHJiraJI0ASdDeEVyNI5AczmUY
c7lQypqto7oaqQB5dfJFM3S0G802Z0m8C0AZMXM2crmVyH37ae0Wh0BVVI7ldEiuukLQBpnIk8i0
J+8XgI5rxabQOkmFj9Vs+bCewBJ/JPh37WPPBfjkKP+5dX1z16opiQ0zJe48HR5Do8HAiPS8Wo1z
fRM5x0STWKBpAX4nxDEJBZplMzuVJ++/SaCMRphZObDZcErykt9KknAwefBvTOeyORWyxs1WtUur
oicFa8i18hPw02+bGY6tqBxFAn/bn6yGVO4IybtuUqtR1r+NbrwWboaunpTbgsg++XcR1HLmvKyG
pMFyyCwAWB5cY7zXsyMxEiPBkdP2oroTUm65jh2AkJTC/9ZG2UJRBknXlEEwCXUE00598pBSfSv6
jUEWtrfcSKMsYSqho8Mce3KX6hMYzxzQIAO+1rSn/W80ALNtxfvaKPMnRyGaASxooRpMr9quFv3M
I8WR2TP73XD3R69SYgDfJVIGUG7NVevRkIUHFeGxz778bW7blz/gg72URVnCqJEA0EGC1OkQg5ls
3c1gZlQAeFje8F7AvHOj++3zaozMnNznBYNrgbIrHMtLUV1yV68Pyhvp/vqFYwwHXqyNHtSs2naW
+hn7SFrE594x/6oeTOgJyCAx3b34oivF+7h2DNA0cee7Pr5zLoUTr7oxLRZonsIwgvBOB+bwInqN
9TnKT4ZyK8fPnIVyVJQe50yBItnnJNwhrNOCXd8h7VU4CTrEFK+df+MRxz1KytIIppipCvr6cAVH
NzwQpjBCwKD63R2/WEJ+7GNA8M99sCjrssqZMY0lYvF1Ub1KlJxCfry+gzwJlEXRGm1W2hIb2AP4
QmwAdapmP66LYMzUEIVAuG2hNoI2auqmLUpbRyuoZFFKQN/WZw3tG3io7cT95EtOvBuD+CDzqBbY
6/pHJv146lMjSvQCMq31dh7i/SzxCND/xfS/i6AeSp1UwVLJxIBgyOTv12exj4/1n7DFXGyhQt2p
QUDJOCWpmXRP+n57ABLgqUs4RPvH5I7bEc6+Vu9Lozw2+nGBnSqelXxxiMDhL2KJdXga+RQfuJVj
8pT9qOfv8shpbkxGnQHQe1HOy8NG3pFu98VfTuKOtzKmWsioc0hA9gGdCeXSRqGTGvR+dm6lKzt0
V6TTuLuu7TwJlAuzIgPjpiqWkixg81FUO7J48C6Mhi9ow2YV1IWKpVZqdZTn3OEweGS+Y64/wQR6
rZ25CeDBneXQVK50vwTX10a+/cMxvcul3Vibty0iArNzC+N2bHt7Lntn7s2XqolfdPMzWjfc6wLZ
2auNROqOLcm0SmKBlZKRS/Jeb/FoRnWasLQ0TzJYojnHx5VI3bS2kBcj6yDxVyQJtu3xNvYbFwSb
iF1v+T2e5LCubSp11xboiFCQw1SDZJcdkuA8FXTktRVw9NIif99csbGawigij+h2OtaI9QXus4in
lrS3isbeWirtvBJk+Vs0PprdSxOYbvqKYRmnne6GJ3VC5yo3ycJ8Y27UhPJioQg2rZDEVy1BzfpK
5v3AteApXwt+0pq3kZQJIYAPSZd04J1/VQ/phOQH2Ka89NZ8kn3Zzg8TFyubJ5EyKVMTYXkJVhdj
TrMqD+C/dTj3jGj1NSWkLEoxyUIW/p0XU07lHRKbZMppfeHXDDlXDBjkl6qYKpNkLBXWIwbZK0kx
Era15AQcEw9ZlT0v+mZvn4nhfyCDAZqbOjBBHFOxI2tLVKTYBXtUTI5dZAaFwI1EaINyGgZmqBNq
rUWMinTp3DgN7+sYkbYA37w232JZHJ1iiA6GYNljWnnyPLmTkZ46Xaw4h8haJ7qUZB3kx6B8ValL
UK7oMZBlA5bLagN1eo5EHqsmMxOHiXsCooCmToCOXp5cE+eTmBIHQIoJUWtjUhP5YcNLJk/ObgVv
dAgPcTTpv1FqZm7yVjgVDMuGihbHJsTjMCgw1diBSnpI7QGhd+qVLzyt4YqjtrPPa0WdDWznr5DL
Em0BYQlJvWsvGBLlPdmImadv4HZ1lJYOs6in1vq/rdXBbjBgRBWZ/uIHmSEOnbrkqAvzGm4lUkqb
5a0+pBn2k4z9EdBiKXTCz+pz+dMg3YjBpHJadZkR81YiZWXKph7UuofE+bvoAdd9JxX22bP69YvA
adhleqONMJpPYV6aXFhMnB9ZXtW91n4RdL5Y2UtoZ/c5Frh+HW8zn+doGVMiqJ6/XxK6V70qlrie
Jpzk6IMrU1pvo3xHcHlIYqgrR9tCNyv/1c0sum3FUoFLJClmUw0QC7QpO0T/AOFUnU75gTfGzN1Z
osqbUEIC/q+kEsURduJB90i/QkGad16mHp2KpH+nVO3fgElgGrjNxlLWx6zmZlAjyO39DCDLhKVT
K/YAMTgXM4fUSf/iJhY511KnjI7RimLahJApB8BXBqErmY2dHaMFmACCbW5DDdvsgMlSVC0CzKZT
x5iEiZWVZHNJxKu/khmc4Y0wcYBz5DO3c4i5pRtp1FEKcqGE/QLfSGqMUuGY0g2p+pMCcW66c76b
7vhFP7JnH0zdRih1jvHYifq4YIlFrdiSXjhx9CO0Hv4gpFE2UuiTM8uoT3VIIZ3W0eJ2GDOanclN
Wyf89hsHx9SUjTzKXwyoO4Rj25Bsab0HEvcdGQ771Udb3f0GUzjv6CiHsRqVro7q2WGcaTL8dnWT
+qvpYiwGc/frcKfmXNIRnlDKZ5QgtEuEFEJncQ7059QK/evHxtMNykVgbCVDHA+FxACmE2r1LoIt
abkIqWxX9H5aNOZiJNalEpPSHtGO4SF50O+JJ8IYX+Zwnyes6Hqjigb1itVGa4QNOQsbXrVT6pIU
5epYP1P0j3PNM+eM6MGbRhs2VUsJtZAkO2ISmMQukpPazVOc3XINCW+JlCFJQ6WNwgm3TYT2y8im
K2cMiF8EQtzYjPVm3m4oZUHGYUCrIQkkVMCHaaZd1vb8pHWozn5X0amwZvb03L+iSuubkV3PfMI0
VsJq+wGUcZHrRYuMHPcg3ye77qbdLf7q4TQPvC4Q3kopqzLO6EIEaCFZaQ+P9wszBJhs++vXju3T
N/eBsiZgLFKbkbQpdJi1LhEqyY1q9wVwE0j7XBnkxaMaOsMhvMG4E0c2T3coozKMY9ZoK2QTNCKC
cDWYr6TziwShonKXfPuP8igbg1cMwOdNHB7JuIiaGy6HAgRDJMNTpZ9/o6zFWaBJPXiXJU0qIUMa
nyDp4Eb6colsKiYegCvcfVr/6CnxfpYmZW46Q0Ftq8btCG/GkwEabpK5bfaE+If0Z/DI2tkB70Ye
Wf4mHpRbBSUKCefXeBXe810Ako3wJD3oNhnqtdzwUX38b0dIl5QjCcC2tQWR6cm4IyLNfWvYSiBj
rENQbC40NCvBtLnvNL3RMrR1oZHUVr6vn7XdCBrP1Vlf5d1vOHamC8QEHFDtUC3/MIlgNWg7LmcJ
A0ZS5ChiZwPD1wNhgz1i9L2Ls/0cr/d1O98u7QT6jcgB7PlDkX2e1cZWeOOVTPuDYT9R1FVE9TRD
I0FUj0q0O+CuRDvyplACIZB33LQr84ps5FAWPZeruJ5HyNHu5hOKaiijC19MG0SQXnLHQ3pgB9kb
aZT5bstcUNcB0lJ0WtfIFn5fD82eAAegD8b5E13dCKNM+DAhpu9FCCOAje19jnmuKAifiC8Wdzxw
MGaxTZVxWiYmNfE/ZUxHCTTiRXqW1p/OxtxdcXAkIYr7iPfoC9/AsSIOTBmim1zCBDqQYi4NgKTo
2YgBYBxedBw7YLNbvGQF2SP6ybCRQM+KVG2nSkuydK7ZDN+qJT7KjXQYJwstg1Bd+/qJMZAXsQpg
E2BQREaf4NlZbgyaFIIzU2+xHgI0MT3Gzw36lU6GXwUg5BKhmqCtRutZ+ZDObgniYPlGqG2e52cA
bV5+BeWStU5u8mmcYHOWfj/khhuWEzhi6vtklYI2xru3WV250O4tQ75ZagWAzwuQ45vbPmoeQ7X5
ofaDV6Ccmxji41JKT2OugABhnXgKzgqGtttFqVwU6wqaKhVym1qCrrCrveQeYycudyiN9cbaSqIU
rTUKUc+WmWQA1AMq4ujXJpOYxE6Qxzjv9S+zTPFG3ofetSyP+i6CIjQ/ZwwVDDHANsktBgzxYXal
U7sn2LWG0w5fk+fyEWicgbZPXmN+zoW5crx+CLAPIJlUauXNUGH4uj5f64oQTLnJw3gcDwTutc2A
asUNsVkGWX0XSA8cyFpa61U24FCtquo8VSLNWwmopL+rsD2PmpKWt9YoNj4eNmjNH83VD8dC8YZW
qGZbGfsuuH4rmfnK7RdRYU2fy0vVayqJohZPim4J3isJE+XoFr3CCGy46sa0a5s9IHu0sQN9N41C
FmHTK1x4tJXh+O+GYN4RmF21AMcmH16X6ZpUoL4SvnAcN11KABe6krSdRLxFm6AhGnnDH6TeKZ/n
gHjHTGzIB7sK6FwC+2KiOECpldzEYyZi7MONRNFp+taRuqcufrGkGxBJ7jgHyFSpd2F0GDxjwFJK
1rVDBDq6/TOp0n3PX9F1irZhnh8kNufjwoCvpAGrmNA7XB6dsY5xXfWwFFkxP5SLfjDV1JOSKaj7
6KsJkjSztD5fXx97L99FUn5eVJdIGmOIBO6qI5Q3ll7v0+q2jjtb5PYAnE3PhwVqoL/E2CiwmGm0
KsyQKABdhEeM0Xi43CwgsX8JfyLhTDL5sRt/C58W5Lrd6Xl+ES0/b2yedWTejs0XULcjnbKxkiaU
8ZpO+V7Iwv2YrArPtzB1ZiOE2MXNFcRYuhApGjaV9A7pTu6PnaM8nqF0Ah3slLwSBU8eFYeWXaSv
nYBtBaTNs+pFB3Q5HAjeWObzQ33eDlJKqhVtoTcZcWdCYYfJAi7M1r2ulAyaZ0QRmw2ktLIQVK1a
TSwIqfqfcpC5oScH9XNnS3bsg/ZofsBwR3Qv3SxooOepCLMogXeDaVjA7AFQN2VfqlZfq3GANSOQ
p+X/Gnskr/8/0r6rOW5d6fYXsYoRJF8ZZ0ZZsiXbLyxH5pz56+/C+HzbHAh3sI+PVeUXVamJ1Gh0
r17rTpjA4F7V/1iCnMzlRinTRqnaGZZoJrv5UT6Dj+iROs78x4wWwNJrPgptcjfLziZzIxW52awy
BE3xONICzRsSUCTiWnigmYShFlKvcx3Mzhxz4KoBiohWiSEqYOEm01OTP6cjZNw6SHOqmy/YOKLB
MSdv3ECT222wRpMWxWda+ahuDLQ+NF8AehCdc94D+89GMVgO0hTZPIkM/1m++R5tQHe00ULzy8QR
QX/58wiqCxCdoVZvMJtSiUk2bhT5C1od2UFD7i9t7ZbPdtJZx0gvJSdXC+P79enkPmDIPzbZamSn
aOjC64FHTDbJVaf7tjwV0+Snq7DuyY3Gd5aYTSl3Yy2VHZ4NQ7z6WzotJ9WaKqcAVUQvdce0lXAt
tM1hLlpkn6Lsrzwo+J4MqMtbtnqWvth5bGXDLS+PmF3DASv9oXxKPNttb0mQB/ZR1AnODwp31hh/
bbUIS3X6MPz91G3v2hkNclQ7vgnV5+Sj0KNxFxICc+iTBRkM6BIu/Yw6AlRq5IgJz7wYHnAI9L7F
m3BypTuaQygfbE8oFcY9jDurzNGX+jlvWx2hU2tXCphls6Z+bjVLanwD96NXYyEeYjvqnaEHMZUK
cRg00KqVh9b96RBDijIS3Sv0+L+LP6BWZdgmWuQ1jblXRlvrjG3Cow8sGZ/0rzTmoBUGNYH6Au2e
Fa00P+DZGaSnerev+hYsz7OOUFW/G32a8ou8+ZE+xNuwuzGB+J6PQKb6xS3cv7CziLqEa6NlnrhR
3EZLZEzAEOVdB/GquTtIlWbeKHJiOwUp+8zRlSV6K5R8dq2kXoPr7oOLvEH77j/TzfgsMPGasUxD
Be2hOoKNGhV3YAUR1HnQpwXQFEotOngCRjH1Hn/r/WOZTb0o/RqbOTlHYKvfNOhCJccF090/Wm/i
ZeYWIgyZoAUdmhd4mDAzXQ59bSUFDnT3iYSy3z+lPsnAnhg9RC841k71JQ3sxpEEE8y7EwwE06Cj
1PDvnOPe7a5MX1dUpQFg0KNGf+rVWfZVklWhbUblz96OikMRp5roRcQLAMHNBTEVSrti6syexmHu
68GyBy9v4xX0K+CBMZ15fZ4wQgh6BxNe3mYUvcxR96TpBcoGpVkpOP46SOsL7aeqq9souPh530TA
S0sgAIGsL8tHE8XzbKiUTGS1omfwSt5GqSLC5vCO094G4zwKu0KH3laMHqo+pt+laYc+rX6KwiWr
omNDBk32dHvVwoKoxiEFwUdgd7Pi9GtnnoxY/mhuURragymhM6KHPKEEttsjmXUAonO5Sb0OLFCC
EEU0L8xaaYOsJ20Bfg5Fi8ItdvqiDa8fcm7ekWjg+tENFRTOLPZjsJTW7GLKlBEowfBiBhRbCi3G
2CGPg1PgWqs9yJV+g+gPerElr7wRhbTcQe6+gHr93TEAN2TWmS2OwZaNXlYsXxSler0+SpEJ+vud
ibibdduIQN5SJouvL/ejlgtWintV7OeReVcpQ5uP0kxHQeTqzrDr/nsENiVfVhPspkhKPmidUnqD
asibL3dGE5hLXbnTZv+s6nV2tJLMEC2q8mNkNqarNE13g523hnlGxmPZK/KXrelRHb0+M9zcD1gm
dchcoP6jGcyxAAZXbzXacKe9WE/xjXYzHJSQfP93rfe8DAmh4a8Fe+DSYZa6b7dpKZMGgEaE2Hm8
+DPJ/GH8NlivcRpKg+DMc5d9Z45Z9t7qs4psWPa8jZzeCmdRWZdODntF78fDLDrQVJ2aS1j0LB2d
Tv2qta9mel8mgnHwF2k3EGaRtCpNMtuEnQlcYccmgNzFs/Vg30FM+N9wO3HnjViA9KpQJYGKxuVx
iczJHOUEe0L9AtD+d8o7gRDrMyWBWFPkvQex8AvvLiRQ/8FGJAYgzUywqQ+x2S0ZTA6gKnHs2KNd
4klQvM2Zn99RWVIK57eboLkTgVfoIr1bRHobQgvWxiXEvOIJaVNdofCfokyf7P5e14f7evr1F+fM
NHUDYtGYWASwl3MKfe95ypXid+cW5RMoJKD6KHi58HWI7X2+bo+3hDQBgmAbpRjwLF6aa6susrIK
J00uYg9yrE4+Btct8M6yZYDWjJbfLGDALy00ZoIWqg0WGk3xrOTXMDipFVpN5kXm8wCw4nVz3DOw
t8dMIESytqEcQfs1BaRzzKANqQBkrTqy92/qMNw0Es1yUrEqheBxezm+XkmKTNFHlMRN6dWspGOx
zsRbMs0dZNXt+/JjpUDbYyGtu86bYHK5+Ia9deYIJhnoq2ICdqn8dfIUz7zp7ACAKsqjWvnpS03+
TamLLhl7EmwVXGAEBOkYNLNpCPZtJw3glqLw5S1y1jsKGwOiF8oOYNgWHbwzre47e2DI1HXcemgi
YB4Y0L2Mqh4a1MgTyq/lYfyoS848nxHvyebUn6E+77c+SkBe4WrQosufFa91zc+1l/j/ovTCy2KA
jRQ3oQJec+VdGSTqDRKdyXaC9JlCtykRFWVCExZ56N55N3DTpG95DfSdLLQjy6pyqElNJ1pDhhlc
7Y/5LRVwGdwyiANVxJLLXVi0Htqg2AKVFzsyJBY0fZBhD/0vbvQLWpEPEypKSFJOrpgSg7t57Z05
Zl37rO62tcJRjZUPVVOf1PK1T+VHs4bUWzUBatX5kIv3og38aJEUjKR0ZmnxbDk5CJwGzw3uvuR8
yPeBX9ZYGvRkkAI76ifJ0b/2d5GnhBvY6clBexWz/fAuk71BJlVD2mbOK4opkSz7tIzt6Let7NhN
LEqy0yv/3Rb6M8dnd7kbmQk1O0WZMTLDXh29SCHAUrg6pHkT6W88735MjCfciJqomgpTtAy9la75
Fh0nF4H0rfJVHApwBoY3uCEDBYG+KTzIL/1uUytWahI8xlUdJTrZMxb0UCA7u62CcfGePheW6KnZ
TWEkZcaq0KyhGipIpbehLDlZ5TSRR8BM01JKtjvqamyv9unB6VGN/fk3vuDiK5jZXVq9mssBuVP4
gk8UCJ+7y8kIIXIKQrHCFSUdePfohT3mZlmaLRkWGVlhCvbHReYWCbqMCqc+LqEkRPurnBN4YY4J
kcdEi9eOIkrS16F20mfypBx730IvA5g9lG/QyaLSOrcoebmILe0nE50OIy6dUJSB57z/8SEW6lIQ
xwY0irncUMQ31ULBuCmqVTnk557Xf8FgwolkL+wwzm9bRttQTOyqJQCZu+oatyPAwC+S++wviPb6
xlHupo8gL/au+7pzkpvxCHvDbKd0NJTxqkcwDOZgl5Te9CH3Kc8SaLyLUP4KSZCnEuAV4wnvzyyI
NaeR3TEHpZQobcrz/xdfwhxhiLfO0lphqilqoiwdA4zzOb5j9uofVLRGXNXkO41/FtdmjrKV53Ym
z3AapnRX5AkIldNgnLObIfp1fZZ52xmc8tDxRHFRQd/tpc+QcnstdRCdeGXtzzMc1FoI1pGXdkW8
iVsa/0Eq1WLGMseE2HHTUmhTTKHCWmA9oXUtyMPhlLyaIdpKBrcGaSoSdtcHx+tQuDDN+CJwxCpd
1sP0b3qJKoghP7IGIC6/Ex1H3ortR0kneud8S221q1jv4Oa7zcnW8Xscg6rYlG+0/LtgVPSr2YOx
N8W6oKVY7bSFKTqqWpF+I1yQxNbXt3V0F7SviB+0dJWuGaXj342vavLJRu/07yLRVjnlP7xCoHGr
XNHpF00nsy9Hra2G3sAYU4WEkf5LjRanifFuXiLBJuFEOBd7hPGjs5lq9thiYBR2MiNPuG6/klUE
EuJeU/tFY9xo1bfDDFkaFJ7lH4VahpOuurmmuFN7h/PpJNKTXPROSzp3s0+JPApOIc+L78yzznTZ
8hrM9w3ms+5PQzlInrYZ6K0qhyPJiO6V69oE1/cp74Lam2S8pm1BTMOqRzz5lvhoDGXvjDkwUcDU
J7bq2+N8I2nVcU2UH9ft0pN2ZaeyvnNe18FIVsx0mzc3xrqE2pIlgk3DX05T0Wh6B0Vatuogj+la
lwTzmf9aQUc1opLWHfpPdjj8iwQW3YLvRrQzxmzRXhmXSFowIkO7lVfru9bIxw0MAyUOu/zWFkKB
X+6Z2BlkNmuil7LRqTh9n6hm2nxP9TNoRJP++E1PKXxBcvfKH4MsUhIliq5IqPekEHnarwnmi4PY
i/HHZVEheAh9mWxyuIzRVJz3G+oyWnZqF/IhsfoTBNk/XN+B/HsHmGdDpkTkUEK/dJZ6O5IshbYQ
hMi72unrJQm3yh6dQp0VvDgiy42JLHmmNqXAnaRjf6sUfXRMWrP9JvgUriPdfQo9LTu/vURbW1oo
8OD2pXRw6Qm+OwlSRKURMk1TqL51oTh+4QGvkW/5MwPMHWWBEnFZFZjt/eyD6kMP954iz8qfa+sM
38yz6tj8Y7jrTvnD+JaJwb5ch7f7AOa+0rN8zMsU1WbKMTZ+1U9aYN5sx9SX0DeY1o5yWj3VAhTd
ETav865K09KhCW9agPOz6eaqmeYob6UOZX35F6UWspA48BbXchQf5fXVEywxdaSse0BuFNJa4IWE
njHjaNfKSFQAFbDEinaS7Dz2iy59Rl3zTZnGo7TNPvROvGJIUaOYpTC38s/Xv4DnnywFaRhIyxEQ
QjEfkOoxUWO9xAfMmqd3r+uW30FEwtGUytH6Lz0RuV/eOd4bpCuw39TVZBvSCoNTablrrbvqXLkV
6orXx0XPBjuxezPMMW7zPgf8KcedbZ2WAVBl4bUsskB/vxvIKhmRDeAiyOniNizV2iOKIFrknQPc
tFAJQS0Cbo8JpIBaiVD5iDGGYQmn4ftYoJuTaE5lnHRJ9BjnuHFVtpDq0Azov6A+fDkclUzoswCx
jwdU620XDbMTN8OvYq0/LcRwVb2S3blvocKWh9dXileuvLDMHHd1iCCjmuDMFcfiMS59SBhAwVEr
XEqSkUBUIEq/nAmU3PShOKRIxF7/AB6IClgL7GoknGUDhYrLoetJNs/zSrozdpL2J/a1O8G5QDVe
ggh4Eh9F6WbO3lEVepUBSoCMMwsqaZIK4h45JltOj6tue0ukuNcHJbLAnmvZGONkSfAK3R4t1Gsz
UdsL5xxfDIE5x+AykeV1whBMgvqx9GiUaDyWBXGoaBTMKZ6AXAcaBqMgyOO6sz5/7ltkaK9PFa/N
5WIozEkmraymU4uhUGA+bXOIfdQ3FiQLSqc2/erwu+JHE/31DUB8J9olZz6s4TS76V+wBeNjLMi7
KCZVlWE240TyumikETD6aPYaK3O1QTCp/P2+M8HsjaWfxjVb4Vdo8z+aOlDDzV3zbnHPIEVPfr4+
v/xF/DMiZqfIzShppY0QWF2ln7Vmvqyk+nrdBC+mv5g1ZqNEy6onsYQhaS8FUhWUHKl6G5CNRkOs
7fUi0So6Q8ztgtMLTi3oV4NM0WSdpaxOOFtRd1Y+oQhIStlIievEGg88v7w3xXhHrBVkuawB79su
clL9BdpcjlW8mlrzDPy1O0Kre5YEzoMXBKtQAoe0kA0cFArvlx7RkKJyVEd4xEbJ7pu8gT5k0fvx
CsKifGvRRZfnfj4TvOmb8aleNG9Zk/ggWFPuvtl9BDPJiQxKhTW3qVtOi5MEhZJgDCn7oVZCjuim
vzWQmhVFgHQ6363szigz3QlpAcFrYTQFr8JMZD9ZHhSIonfJ0/XhcdcVnTlAvUEf4d3lnktNYyud
1iHjT9vopsMYmKd/UQCjO//dgHZ2mAeo3qWbDMg3mAGpqg22agySWyBdoKKtASlqmv4i4gDlJV0h
x/xnbHTsu9BoSdtaWyuMLQM9RPVAQRuxbwM4kd0nhyashDxF3Bjij0XCAidqo0ugGgmLnTeNoeHk
Tg99RbphtltsGhf0BvWjCYDu5qOq+SLaNdytClY4naD5j3q6ywGTbhm3TofaVxUTE4BjNTtAxtAW
nAj+lvljhV3KoUMebzA6z4R+pNON0gNJtCCpzQ+xrrtJbdx0XfG86ULQN28PQYwWqq1g0AM0hrmT
Ko2sQ7ZtdA+hTgNVWtpOXd9Koex0YRwIE25cewChQmUPfdOyzExn3xSxrtGzsXxSAt3PKF8y8H/x
D9rnKq6280IZdWeOmVfE2fDnmokWq7wBeByNzsOJDJ1g9bjXrgrIjQ4aaMpRyMyiMYOANI9wEqdg
OM539V09+d0v2ly1HjbDJc/K8bqL4Y/rj0HmnjfUpihJYnVeS262/i23n5ExFVwVXBu6AriUJuP1
yPaKd8ZcmHKEZJpdmN/MZPsoFVWgp60INsC7cQGG+McOsyWaNmlTMmML6mF0ok0VA1jHSVA8iRMg
3GACdx96OEwF9Tk2Otdbq9IWWljp/e4IWW3ofd5TtIvmEwX5clGN6kzGzbpowKChSA7UK3BfzG3b
m8s464aGuu72YKWUXW0AGKHzSRU7me1P1ke047u6NXsk/VUCQJXoP5dUc7L+TSpBD9W1oBwY0WWp
ulpxsmvb0+Njqc8flxgIFqLdgDHgdkDXvGbMyJoMXjWIOAP+P3P2ZwzMZS3lCkkInTO44GPiKjfW
7A4nSrmkOurblHnXtzbPFe6njLmmjUjNejM3gEIMrBMlJNHC5l49JIK36f9nWEA/mYRQ9lBmaewC
evHTTNO3557d6QEK0kDKzV6cOWIaEN41gkyQbusG+oQVmTmwaSFv4M4G9Uk8Eat21M5uTlDE6xrB
oeXGdyakSGQwrIBmhW03w+XdT3WDJ/f/Fd63Q3Uw0ba3CqeQF1ChEwqDAo7JxN14eTWOqTHkxIoh
kUmKyDUX+RfgeukzctSY1Cja3q5vDB4BCHrH/9ijd8su9ljtRjPjGfHyeqpukT68pzm8xXWioHvV
3BLyFqJ6F28vIl8CeIgNxkL4jEuLRZc0qroiZKQJcFrN/92eK+SI4c7kzg4zkzlEEGWzx8josw3q
ea3t0rix86fCsRJ/DpCsgKSWdtxmRzCp9GpiPRQUQAmNVAHCZfcL3vlTuawz3S9QoLrNTx1aIRW/
fBCVYrnLh645GSB8vFCBGr2czLhNO7nrcJ9UUtG4azKVTtX9GCcVNbby1ybBz9l6dEir7gEpHW8G
oSkIwrzIbt/SzQzi3LYEg+fdcPsvYm6eaRhaOyuR51vzF22ogxqwUpBFC6xwPc3eDBOEZGVtyM2E
gatPs28G6SlOv1M8CkVVt8WdlAo8KM+gRmxcOefEry4zHlu3mtGoKAmQHgIZATIR2zc2B+9McLpU
YSLy2JzdC6iCRjcRsoumzOzexFLmro9KwN/WpnWHsoW+1zyWX5Dfbm91ySweBHuW/kFmz4JDFJlF
yuwAMinGdauN3GSAC1NwURQmkK2P4yP1BGpQB3JzEj0BOF7gwhw7nUWJhqmih1PrcENriqkdR6Nw
4yJ7qCLFetoG8snQzMLtalOAyefs0AvTzJnpN2tqjAEjhWK4Y0wvBF3RytoJLg3eG+vCDHMQIk0q
q22EGagT3cq/0s2hENjE03/kh+1QvNW3aKJIffVb4Y5O9VHkZnnx84V95oR0tj5rw0bDpJOSOsi6
ADj6Gz+p36IQFv7NM+TCIF3y3VUigS9oG+mAaXNt+2T9nFsoXv5WS9TxKDn9RQ5+b5B9IVhGvdRm
CoN6ON0ihxWmRykUMxhzwowLM8yFpY+pqmYFYrVF/TGYc2CPomYx0VqxwKHSyGo7bjGS6A57kupa
6l72lQo6Uyhhf/M3T1SMCcomFKdkkvPm3a3VhKqtam0wiP5TXMPoc/JLd3Imqk76KK5Gc0+7YRsE
xRm85lg5iXGQEvzUuKY007Oq6UbeMr/d0qCYkocmzW4nEHUtkS24JThmDQVxKGiQCOIpVqI4HqJo
1X5XhNODcvMbOCiuwHJ8tYEKMBgrgD7XdBZZNsjmFKkj0ptrnL/mphYMmX4L5phj0ovS3RxTQPhr
QGIgs4AeHyZcy2dV75MK6IEcfQRzmp+2xXpM2iroRtsX3AjUQTE3Ah5YSNjKBPU0vMQvz7OsFXqk
ZwtNSxELQprawXqkRWUtHFWHkkSCPhEceG0vfOLx2novTDOuZCLQ6e2o6SUYXynSNfbNzKW19PpD
7BanKqz94k70suQc9L1VFpqhj+hdbUyEbVPiR4OluRYgvoJrQWSDcSZybAFBTffKYpeebb/F8ffr
yyYywAQOg9zNC17FnVfbrWfMn4f4x3UDvJjzYpqYPQj9NHNryvPigPQGck/nxYnDBSknsBQmT8TP
PorWhsdMc2GVjnvnsZIt6qwkgdVzTI0uLK12APMIo2MRSL4WWkVA3yu0zTW6/5+tM+GKgoJMJJkT
tW4/0JpXBYyJdpi+0U4mM6SIISAsbodwlh3hTU4P2pWD+A7Ls5bFMlLjiOYX2M4eFQeRRAXwtxbq
owvS3c5dHTeKxbbpYr63jQo3zWUCNcsMfCyiaGyTkWaKZRduLUFyuvxJafSq9p6qVtofBNuLE4hi
of9YZMIztGZTVbiB1jHA+7XeoJ3nJ+1f1Ls7FQTY9TeBPdEImThNKtscETFGSHMWUn4LaKK7vFFO
ezu5i9E5Xb79jxYZx5pKZZQlPSzSGkNS3DYBdJe9FBZX+Z7qZgstckLeizll/Gmir8sMVDed0/Mq
zmH8RFnFJ3+SHwas4uiMYi8uWEk2PktSQFilDlZp2gQz2wTYs1RitWjvaWuYKfJM1Ae826yoMwIh
RG9I9g2TFWVtSl1PDU7eeWJjP/d/Ty0GSrfP9lmwmCKbzAGZwLM0qOrZJug9Y7pdQ6C/MLl4jCp3
dDlFvcucsIbYu2EyJ6QAGf3Yz7R6a473dbv+QB+nu9jtB3tL7uUFWmebekrNVXUFY+UeFUJoXgrU
FwpL1qPpSU/yHhck3UayeUMrVdKzCXJ6HE5sI6/+q6Oys0hnf+f1wfW9tpp69ruyu5o31P0sbync
z3/mVn3+H8fIrGeRT9mY9meL501LLeYf6VHJ9Vu6mkKHJ5pVZjnB9G/KfQKL6//t2uKBQvf+4w5S
rxS5PO7B3M0q4/JMeynTMTnnp2Yfe3YOp7fBWQMzuSvRNSWaUx5EEpH/n33DOLy4zYAdVP+zb1rt
hI6t8yqugZJhoGaIvUwpmBJIJY1gqwB/x4f/fllN6OxQ0jANXcEyM8lZbJA6bRWUHLUWPDyvivFr
yx6BUg9ksnht8nkDWc2W3RdN70j5p7isRExXnFN78QXMpPd9b2aj1NDDEz1Vt0iASrfUMVLNBXTP
bjfoHnNT6xC7auWAs98TzADHUV3YZxZBSs2y17OW3nP2gxJsH2gyggJZ6qPhjmhKEVnkGsS1Y5gg
oAXXM2Ow3yJjyBrUoIpNB7+lJEEwqrEqwWamC8f4fFRY8ag0VUqypdGv2HmIKtYaaVqQl9PiqD7I
qAmEWmxFrp2BbaofGvlRMI+cw3NhkHEQIHPQmirNaP6aap2WGoieUwiQKugqCiSxZjjn7r6wx+zc
dV4IWm1zJG31m3J1CVQI6GN9GYNc8SqLxp2e7Ii70njLpyigEAaxtY2XJrNfO3NWx9hGlAKdqMpR
KuspI6p/fTJ5YwNoHHBCpFZBkMaMTe0tW7JnufU6KF0Z8ne0lTu28ReXCPCBNlRckSdHbYqJftZa
0hIlx4qdyZjlA6WCJghDqgK+Jvs3/ej0Fcduyp1FNvJpIxPkPwicsUeGY1ycdbTlT8lBMfBAET1O
eAsFxCtyxKhOQbSQbtjdCWg6PY4hsgUKv45STk9ZfG9DvlOQIOa5L8PECVPQ2wbVQMZKkaZkXXX4
8LpefFv5uJVy5JQ1khDP8zZYKLLOTmSInss8LgcTxhT4D8UgKqsSOjZa1I/gHjxH5zSJQ8VTSAAk
zvH6VuQ1711YYvYi6JQI5MGBorA+zqtbVzcV2MkR37gE+F5fIZ70E10OYR7gmSXKZPLOARqI6DGg
YomsBkcep3hnQfkaqLVvc51/mzoX7OWpc32IPFeJxQOAFofNwCPqcqPU8whKcAkOWUG1WSFa0E4n
Mv6K81ZgiLcj94ZoxLPbkcTqtWQ1ENEUkQ52aDeKptfrQ+Gv1m4sjNsvzVFTtlyGCc1NoOqxeJ3u
EsRqNNq3opONy1Rxt6+ysELLg2uZ+9HRxdyNrm7rObVShBLInvqj/jm2PA2qCRSwpVkuaP6yISiF
mjuiOWW2J8J8qQKopPOgEIF4AWn1WOAnRRYYh19JEt4PFSxUzVM3q8dREsJSOKHuxdQxIQFi+T61
anAiju4W0DQKbbfSjwVSKJW/HkTKHfSLWTeMqj1qaGC0RNKU2Ydjmw0pfjovQbo72JQl9yf06x9a
cwbUzhz1w6z3m3t9a/LOMs4wIBAm7Q1gqVFGAno6U8a9KSk4zvlh6QNIz4TXjfCa882dFVaRLBnq
BGEIfVs3duqbrTLeGmYMbl+QN0dflHL8ZS6b4RfxnLhpulqPbWyDG6YwoPs9x9Yp2qT+pzZvRthq
JAp0lKxXR8nU4blbCLmzxg3SXEM8BskYFcGm58b9BA7YyU1IgSN3fTS8+sfFaJisaJx1RatCYtST
vxgvDfzuchhnZzBo2ieQD7Nj/BBYFKwSe2mWBTBsBl0lmvWhGeauCzvtq+2jcA1O0mIB5fuxye9F
dU/eUMEhjHQaeOZpqzhzBLJ5a9DzujUeUsAwXPpFUN9J7uBQwFSRi8XHOGeOIhHotWJRmkbGcXRE
TftVhUHqrhQPSORTeVcibUl5p/VBqInOCRRgz1CgSgCKTABZLt3jZilNN9VrA6xRd0SKFFij/vh3
WKO9HTZbP1u6nGrReSJXIACqYHmz4Pspy1Im1nDjOEfL1gBGNDX0UINm6XJUuTI0UtUajQcqP8/Q
w1YXtaDwUEYXJugn7O6VTlnU3LIxcYPtUA4161gdstfVq5EqEzbx0LuecY0XxphLrO+GArWk866Q
XR37v7wjHt0TQyjhYSo4bRxrto4mQaqpfaY1uxxaPizlMivV7wi8fqaKcZObH1vsC+mvWJ5t8BRC
DgNsbRSvcWnNVLMOME7AXIwRDAVm1kq5u6X2+GJtyrdclpSwbpIFekqTJP9akEhLXB2iS0/puOhP
Zq6nX/XZrD8L5oBzDm0QQCOPrgETpLI7CEKLUT+pSuPZL7SNBH3Ux++LO3yluiBilCRnv15YYzaT
kiTVPAyYcetL1/XBqAl30LvxgDUfHGsaMCM6pMzZc76qcHNIB6JaFvu9iqZTqtAxzuFsO/3kaP7q
NLUr6gR7XxkEb50Mt4nFRbAMP3O5tnHRd/FEdbYNB+AQWg0ZXgCiQFmGliTu4wg9LBT0HAl7T9/d
GLAMVCPctoE4C7Ltl5ZVPPk7s4Bl9Wn0Zb8+dRYtwNxvJwgK9Q62E2TMZ1MQSr+/LxizzNWIGrC6
RgCy4Sm5oJXltaxQ9Bqgubv4xPBJBBGh/zpxw5ikp3nniNZOnyWywOSYL07V3+eVECEnmkzGnUZZ
2pI5QjIsfl3ds4yjN9foXaRF5SE0wOaEjIZo84iMMmdiU0gDYleMi8TBkM6O1T6tBXEF5/zdyWNm
j9mhM/rvem2EFciK+umhSc4gmOY1cqiQt+WngSgBINwjjMMbC7lGRygyANKBBjMbSJKiM+LbOG13
4sTeu7Ca8kDgAKL5E6k95Igu94dtlRl85oi7cO7DrELL32R1bi5Jt5FcnxLFFLYcvvc1lxaZlaui
Ol7kUm48Unijbx9WwBHsm+YFHCaA4t2RRwrHlQqnOek3LR7paPdAIlk0z3QaL+5MZtzMygJyWBcd
wGOeCoJzxzILECrYH/t89iVhQyoNA6/ZYpY0k/q2NRXMcdUd9PplbfNgUQ+N9JqM30ZF5My5K4rO
aRUdAzTGYYJSO5rR4p9msAaFzBS4Aeljqd/Xeu6WaeELDsg7dCydRpBFEANgIBOPpMvtI7XmMPYj
LsLqFmLKgG39FhwdhLxh3FHtDDFz2JjrZlkNDBmjlP6yF6m5ASg4BtOUuoUL6ZRvMjJWgjwS/fp3
CwdiSHQ6Wsgnyczh2CS9mUtjbjxdl91mzcNk7u+XlAjMnGtt1+wwR0Kd66KI1aXxoi/2gxEUQfzc
3wOK4+Ghhh6uCKqRlOlvABNeBpqm5+htPfz3FwVWEqh4DfwiYJNlnxYjkFexbiJiBUelV06faiFl
EXcJdxbo73dXkdmUtj30mM0xS6FZpZP4BVxhgw+upNYp9Kn6mqpdInDh9IXybmot0Hvi/W4AicDs
m7QymilbsW+WoL6n3VtjUKFbQphx5PoTdAHJtiEjMGRh4kZVbVsS401hOPUrOano36f5EAom6b5S
J5Z74sCQZ5T2qqqWDTLvd/B7UMZXstLVjSeX1cu21ujPSKG50la5Y49lIQhfeOsHpwKIoYHmWLQc
Xq5f0rRK3hIQISC7eqfJePHa23MRG37WqN6gbQJzvJWjWGHFpjsSz8NLc5NREEsamgY6bqFhvEIs
IezM3MsatBsPYIMxPsub/kHgz94l++HPQK8GCD4ocKh61qXRVouNFSQ3NcCbNB6FUhZSWhTvL0Ya
vn8jMrboBOzOw5aMUpVLsKWBG/pU+tFRem0gnYPqUxcq/z3K/tIcO595vVSlFIGsAxk7n1a7sD8f
0tAMVa98EYVn7yH2sIaUgWyf3xPvCob5moI1P5dqAIjj5xnKifIDpXulD6RZeJm/T+OerZnIg8uy
pgInejmVyOCqo7rBWjSornlrPaku8v3ohAfj1Bqjf01GRVp00fIWkBKza2iGp6zwBhPOb2XaLQ3B
DkUGPihjRzmkd51vOTa4Hg9CbNP7WFS5sMZE8h1Aa3kfwRrVw9uQ+5FAiYLqctj4i28FbeWMg1CK
9n3NxoBVUHXgeoePAXHn5czKEdm6KlNqZIDK+yaIjuadDW/WuJaozZE3PjynoXyN9CFYHZk1RNmS
2KmcN9gx0212XCCwhES8r7/YTyRAZU+Yhefc7iiIotBM8J9OWPxtigu3JH1UgzY9fo3r7qho62HV
zOfrPoVnRkPsoAArDT5dtthGzNroZx3rZpjHRU/Cfnmsq1ZwzfHOG57vMu36QHst+mwv18mGkEpi
5R1ClZCsDqXRxSP6O2gqbzPIheiixaJ/jrlWbZoPhIoavRFYGtdtq8tJadUGr5QtMMACX7r25lDR
PcWXD+PN8nh9ErlnbW+QcZaVXBSSGeMeL8vou5lKb9JKnjaUY1OAhzp5/FyBsq8bQAmoVJC7j7Tg
+gfwdie6BjUTvCSAUbM5+jU1VmCJNJx1sPLp0XMFaaL/zQLjTeRlImmUwwKCs18N7nLNrL//byYY
FzLOUIBrTZjo19GZ7Z9NJEoOiqaJ2YZ6VmvtOGJf6E/NUbkdQV1vVbdWgltN9jLfUnyIUA+ZIFTg
7v796tDP2l2lSpX3RbrQ1YEnlu/axSldw5cDFWkPNxY+0nlHem+O/n5nDqFJLU89Rlk30y+Umh8X
HQUvCTTu19eLd68BHIjoDjsPFw17w6AXW9vM3+OSXSN1kBgH/QDiEUoDBydsP4rexe+x2XD4e5PM
HtnapZo29M+fU/5x5jaSO98lSMYPvn1Kv7cv291v2xVIsdsbwYA570nwMlPaf1AdgnqXuQTkue5i
vDxoGD15ExLnw2EOxqOYh5qTZ4E73lliXiN2VS4II+0GzbLZY63eTR+o5JKJmsPYP8kfEl/0wOK6
sL1FJraEv0Tn8Yix0eKNdlueCIqlEHU4VE+i5wjvGBqQMwN0Fo99WWVMEXNYxtKEqcpEWFInEKoT
OGSuBcAOEOWpoIskzBGo1LptJELw9Nji42zVz0ZlCFAq3FMNCgIk/UEUJlsskkJuLKsqV/P3ZkBd
z6lzh+bCtNMSlg+iAIR3qPfWmI2fdtuyAFnYeLEBxe9+8aIqdnsRdJBuYPbi3FthHGQTrYSk6v9j
78uW5MaxJX+lrd5Zl/ty7XabDRiMPTMyI1fphSalUiABEgQIbuDXj1NdPa0M5VR299uYTdVLqUIR
4ILlHD9+3HFPSEKSh7xpxm0w6p3fz9O9bdnzRwtq+b0/G+9iZ2wMFTnawpfl3MPHPNrCS+QhXy8N
7+W6OX008d59Z7GfQM8RmhgIGS9mXmAGhTeGLIM/+vsIEdwiaj826CZZ+ov+/d43zD5YUMJlOPRg
9325QXbGdeYRIRaCxoV9WeKEOUCpCbaI6VJsnug++iiR+nWevB3yYp70bmO7YkyQR5l5JoFMijJF
YjXsu0aiBPvnG+K7g/n+IsixhMTBxWAyDNrYsmP4H5i7OClWtjdvePtRiPrOW8M9IV1LIKgOlZfL
rpQO2j1JLBEKh0DRf/QsLgRWFGBysnDqPvL8/XXzWIaLEnB4g4XcfzFJcrtAdbZEuiaoTFnhP8gy
/ICi++s6ezvERbyYIxQs+xl3lMg4rf12bXlNKnu1tWEd9Ofv6J1TGmOhg88DsfIHvvU2HCjM5Anj
IEdaoo98zw8LGze8h4cxFECsXfNxdv0rTPF2xIsH2PcJRIE7rLL5xUYmj37Z1yRtjsV2eP1wRf96
JL8d6+JJaie3VTJhrIXSXh6WI9m66nf29qMN+P1Z+M/neCk+E8G+bYgXhII/LuCLTtXrcvw7mff6
HzAtl50jAgFyCatQ3ryINNQAIKn2/Wblym+atWnY6g/mxbtrF0KsiyiWh8ThYqv38j7pGx40K0ft
5um7ZNC7fPhg6i0v+u32jrv4aYyL7Z2iBXFuJMaY1t46QAERiFVMwgkOExKGUfZxuDKLuYR1Dxld
wVcfzY4fS/XyAoC3oIUEAhkR5FPfzv1w1K2XVBShcBZeiWN3BP6yVbczcInw5F151+VD1xGK6Qm7
wcVYKSYN/HrtA7tqtuX3jwzX3nvmP1/OxfNILDbRPMfOMqqXqavWKn7p2YdC4+9tLohKIJS9lMz9
+CJ2NFMbTeVy00vTl5s5WwaPe2ebnHmafC5vcNZtBML03Qcv+1cAFqHWT8NerHquvGFwl2EX2Yrp
rloXBfKcEi07+XFcL+Aa+xzdiKuPekzem2Sok8eQuQIvGTf89h3PcFxb5jcmcmkrUuqKoP2MJPbe
LXziwy+GRcFHWsm/KpMucSXih0UIDR2LPzaLn3Isq+qDUvg4+caU3dcHA37A0qJUcuKVxFjZfL+A
s2CaX3WZmB6cKxBrUrX+V/gX727wIfSBAassoe7lJLfiXk2mxawyLXH3doYMEzs8/Ma7jN9MG8TX
4urD0Oa9qfzzoBdPXekuseccccYiwWAnSyJWXpUp6PspljvQd+LCFA3F2j+fZb82+ODBg6UNUsQi
fwmD9bdvO/bk3Hc9ZpnOxMuwunLTcY+q1I06BCTcRGvPJoOTlhs6HWKXGFKQD4HVJaq53FR+voSL
iS6abggDjUsQR7pdTNK8zfWc+QeYi39k/PTemgqhQRnDThjo8WWANUBw3/ZnDFW4IZnH7w06U4Mb
Gnxn07+tnPrjwYI7hX9gNnfZ3RLHYVt6zQ+QutwGLDrxrjs2bnPDLNj72kEaBNVtXY8v/VA9hMot
sj9/s+8koMub/ecFLDPupyVlfJi+mhAxkZy7EnZEHej+Wp27vFZb6ktxzYK4SkO7Gveehl3SyCwn
lfP0UQT9Tu799kIuzt7cj2QnlgsZ1iYTn/pN8xCcFeR37JXjk+r1IzmTdzeTn+/8Yk7Dv5lN1lKN
8Df1Nex80FvegG1Q3SVnvVa7NjMr7wdbdGkBj/HvDzdQXYAF9BFp9N1l/dNLuJjbdSKHJJe4FCd4
bIZPo3+0P5R1/pVRfzHVfonZeG8VywO298Mu3Jcm7R86wEaHHLzAflXfdLdOnNkAP54+gnA+uL/L
IG5IuCj5EtsnHVSjC0MMH0idf8Slen+bgjsdqp/2Qr69yIwaT8PMEPnDyutJvFlYj/zQ3kCOeAOd
BJaON1OqjzQF7QEEkjTPIDLx7yO2mMY/XcJF7KMiV0WmxCX48tFMz0H/AQDyDi/g7QAXRwD3eVxL
hQF0JneJSxxSZnxjPfQjOEEyK2/Eocu8tN1D0PZHfg2VuSMLPoB63n2jPgprOIuxT3oXwLTxKrhS
9Mix2/yrzOHbND1J66PNabmVX7b8nwa5eJ0oP/WJ1+C49ycISrskMB+F4+/vOj8NcfG6bFVVmsIS
HPgbfFQxYSrnXKwXcYAgLfO1C/Tvo4jt/btCUQuHCBTHLm0MfBnFc2mwDhcLNjszn5OGLDRq/ZwT
a5/HpD79B5VXTBqcLv8Y82KDyQujq9pa9rrC3Y9jvbaD4a40/rG24sNQqJ2wWWqG5NXRxaafoOg2
g5//wVHzXoQcoqbm2KgPBaAHvT1qZt77RdAjL+n39TUE+yCKubIdMjxBc3mvjvaqht5ib5NGZn8+
8vuT9Z8DXxwtdZnoXIcYmCZPwvGzoVibdtr+B4MENiB5INUekru3d1fTqJgSgZlU6HshmrTmt73z
8OdjvDt1fhrjYu2jYWeW7YwxGvUo6Kf+o9TxvcBnqRYu7OoFa784EmnOh1wa5L/2WEBrteR3Y64y
xZJ06KJtN9p69ec39E4pGaMtjg9we4lAOL44lIIhsTwVNfaq1E1m5jInTRecpGfRdBhskC2GPIOW
9BMX9QwR2OijTrZ38YWfLuCS6wgCOcsB8TZw26BbnlFOIrWJ0vy0QIV9vvrQPu29yfjzgBfvEJ56
SrMRzziGu2c1f2tKQZqPEGVnWdAXWyekv8DhhCY/5L8vm5RGPc5xLaZlX2uPiQvkBDzVxRt2hld7
vIWUj5dWqJ8vHsp/lIv+62X6b/ra3Px9GP23/8GfXxoJy0hadBd//NtV+dI2uvne/c/ytf/z195+
6W8n+Sruuvb1tbv6Ii//5psv4vf/GH/1pfvy5g+ZQIuXue1fW3N+Ra9o92MQXOnyN//VD//y+uNX
7o18/etvL2h47pZfo2Ujfvvjo923v/4GeYGf5vfy+398eP2lxveOr7rpiuaXb7x+0d1ff3OT32Fw
glY1EM/AlIK45W9/GV9/fBL9viiJLmqp+L/xD6qKaNqu+Otvlhv/Dg4Xsq5g6bNHyQ9XoGE1t3zm
2b+Hi1U1vhGDgRWBmfSPe3/zlv751v4i+voGM6rTuBn0zb2ZNYBdl75fG78Hp23Ixl2KKKg5V3yc
IixC8IJueD5az3n0LJtOkjaoIPEHtDPrvU+llUSZ0pqSeWjDtSWafW268b70E50Obq037hRMJx2G
WxBS7+K6z/dFkXekiFyx7nN32M1B3u/yNnz1lZy3ji1H2CioHJYiReKjuT+GIfXg+ivpwzN0cAOW
Bd78WcIbCh7zebieucl81T0yXp2a2OFrC/aD0oX2K68rc0QZqrqOy2aAdbUmNIKMtC/z8LqVXN1B
qoDkhR/vWe0oxIKVB4mM0TnNHjsjiIbTSQ+bmmNeNdHJT+QLD3K9jSFYTizqpVZQevtKFasi9w6D
DycPojT3t4MTJZ8YCzZz041pq0f2pZxH/K861pCZ7l8Di05XnlMiaAvCyWxyVS1NBjaambrms+7q
Km1c2n1hfR6lcT33x0nGlFS8OVGv2po8IJgu6Bq2J3Wfh6FixMqlS2YxPgn0yq4C6tWrbkzYI4MJ
RcpNn0yrbuhx762O0wiNfh1aDVLJRLWORXfLWVmc0c44kLlk/NjD7zi18mBKOaPNg4lsdKHKwV4n
Y1jd4U0kKaRwDBmEfsnNlO+FndDM8nTOiM6f3NqayGA7xwJOGGNX3DdUnUYWwWg37x1ikuR5aI2+
1R3sU0NH3bp83trobG9I0vQgwlimuHaCW+bA1Ey5uidtMvspSm6ZTCI4mLgyT3vH3qIzPTg72ter
PHczSIOnWjMy81Hf+kVTL6msWLldyVPDvveVvqHQdSWsB28WcgQHEAPOLvKRFdomYYeg0Apbx2AN
T4r0VgSEOZFfEsPqvavL7lTEXTomQeqbGUL1Uz6SyasADZuy2VfMhfGk3wKSGGvvDLLSilKh9j2L
6J3nBFeJX8dZPhZhOjkmXAWJrLMWrPp1PvJrCBkEmVNUuzYfhs9jJ9BW7EoCWvgnt/OhS2P5NrFa
6y7ozdFQnEQ+bMuJL2hwLTtckpkCgb2MlqQXfbjCJbCdb01zakD2nJIRQky0AKc+Sk6Rtg+RiSCd
mzm6U1vFnGJfVQbOIU188lp1VdjIlyZzMHb5OkfDfafmaEen6Luyyzkr8cwzm+anaQhWU+eJLKZl
QkIoS9yB84YSUTCOG3g+iEMfA+ac43VSj2qVW2abz8251MmNW0Fu37FptYXaJt/LRITbObGPfW1B
j8VTad9Np66M2MqzX3rNhzV2AQDXVX8aS0W/WTajKRduvbdFMxAHeFc8t9PRMB+acdBiXLVz+xB0
4ESM7bCNjC52gx5Q5HTKKHOCBiBh5FqrsvSb67g1X01Ug+I/U+hxRv6VCV19ZVF3L8Y5m3uxL8yo
ofbmYflawTSTMfDBOyjdgJR5HaWjM8sXmzOVhl3Nr7CxkJIBQggLZw9qukPsvigyWXUw8Iroaay/
uFzYK3jJwCcmHHGxCcrwc/xl6OW3knZ602vlprA935UVzJZoshd+k4ZzTCLbAtcCPDgiqvwQOWfF
pltbdTtTMntdKeVswxFuaFH4WEJGYu9Prkt8NOlnLXO8lKoe1svJthP5GXr3NZK2uLiS1H5tdfXg
RPmcNX4brFvjjqt+DotNWEwO6YfcwmKoYOXK+dp0+ToREkqz2oM83aT6bWVctmayMdAxd79FIl4L
2p+mcl43kShgMdJ+4R6vUhM7Z5thgQfgjXg8XGur4ldJUnUrWUKxGgzbtImFe+gCK94FqFdpx9ko
XYbwmxLAz4X2ALPOwZpZPXpBi6C6RmvofRWo6ps3dhQVV3iyRlE5ZDCOGwmzAviUj86YiiKm+zoo
a+L1TnJbMgqF/Ko0X6wKkE9iRatulre9a92MJXa2Iiz7r81867C4Tp12IDGSQOMP1wPNu522u3Hn
tTV8MC3/xtOC3liQ+mkVchnj2VkA+gjRvLku+tei9RkWhZ1Jdqeg70dynhy74aag80GwU9yuw0Bu
cQDdIDT+5ln+k+WDst0FW1cnJmU2zLTm6MmL/C9BO26Nw7b5gNorq2bS5MpfF50/EDpWIm2awqwt
HnVZUHUV0SM6BnSEWSOlj5ZvsL/bUh4AQBKKYzTmwwvrYQjT2H7W+uZTxJ+6Tu0lAN5Vwa2vMwdB
3c+nrOZRsrL1TChLRKr4TBJkT9uCV9uYd0+x/2XwPlPYXTfj55zrvVONqzzqN904eE8+bco0aK0r
p4lR+AzommsD+USnwwUnMlx1xRpV83NDoRo0y41J1HWX1Oshca9qq7sD8LA2VkvgerTJh03I+A5N
Qie/8jM/6lKwKompKPa1b/EwZUNvkSpXBJWnx44/92C4cOilzxA0nGFJ1jg4KuVjr8TZ8Qpc/XBs
MI13Jnf02tASib9T7QccInXiN6Svl2BkRq/9PA0nMbT7wp8eh4htCqdzr1oeiVVQjxoxjXuuZjjy
+e7RKdhnFxaFqSXqsx/clFPyxbXHRyGLna9mKy1yLCUcQjum5MY2Tp6yvos3TCHNqROIkcIUGkcS
jSAENJ+5CK+9ZmgQzoxq4+NNUgcAbeOE4MyFY5BOMKTCiU/XdmVlqh8fm1YLOLC2j5rTu1BZtzSf
b4Y+Rh+cX8O52LkrHMesKsmjbThV36IGnU5hPD+6Ehsl8/wvDY3XXZzVVvl5cG7D2dfpiF2YFzoF
OnvlzEHzUMkcLUuzD9Ub96nh8fOo6oTU/QBdn/5p8Ic6C0q5CYMcZPJ5/Dqiv8nqzMn3gUrVydHj
18k8fh6Me9T0aPtnz0Nc04O2nzGDbhcVdsXKqYKK1LX/PZDiq6vcrdtU6iagHL9Z3weqrPey5Tmh
XNupQ3Mspkkc3THfwDsxJLZl8HwUpohXRPc5+pFSWw+fhqjpMxT/ymlEfGKgnB3RBmgHjhGvfOpG
654DuCM4w3bgm23AW9wJEc/XiMCrzO2CVSXmei+UM2zKut3V2i03QTOibcXR1qHu+HmurSMNEG9B
c9fgrIE7b8K+1qWF0FQaQAMUDFHHbuf96MNAVdZ3mOKrWhsUiwAcknFGmNPU9kspnzHELXZZVLBi
axui/8bqi2tPhJljySKNG5cTF8cdCKE3zdTtdX1rTLNnBkpjEs4LtPhWOWEPYA5W46KvrgaOV1pE
N45HUSWacm/ThFSQuPN3EAYhoaINrAWQJVIrkE+l51qkRp9JqruJdEN1najy7HXy1p5nyJNge4x8
rHA29VlYR/tipE8DqOLZGPGNOxQvsGfjhA4xJ4GKn0oHh56pWZMGU0xmbfXE9CzYG2kdQZJQZCrH
rdbRLQ3HbsdjiLT5EWz4xnjAkwc21IXrsShLwt1SpDNY7wiCix0PHVBFeJzKnBbroJDfLdYR6eYw
RkLssIucPMTG20ZpVI7FXVGEZ5T0nyj2GkQgEW5egHsatFBkG+vdULl8XYSePI5WKzbSg1onOkJa
ApVkMDnpvWjPodFfPRjPxLzJhsFEpLbuK2wMVm002LMxtHA4KCyee2z6+Z4X9bUzWXZaR91zPTq4
jj48z2oudk0gMi/SSMj7GA+jENe51TsrY/e3Th/fNG2tCPMLScoBVbVKEuSHMQJAF85PptsWcwsS
q1afpN2gC1snGk81aHBUqopUoz7Afwg4ZlyMGx45RzE4IVF9594p4z1rL7bSJB6QkYSrSPTFIemo
+7XJdU2mXn/q4/KKu9czKFuk0eZYc9QJDJpQVzoJv0mswtbnDxGdpwymeI+2q3YI7VD1hlFVOtYF
SHlwuAG5ZqfjcS8D+er5/YF2cU5UDq++RGWdF55FLHHgJlleagQ245RKl1Z4FBN2+vkYdvFXPs83
SEdglFZRc666YO+M7n1hebuyrLwV742dWjFla96piDiKwXkvVxMCY7Z28umhDySiyiDpUw9JTSu9
eD301KzKwS8yp2KM+Ny/KsazC1MNGQzNRigDABIaW2lfweQ6CnLoEBurJNjC2UqySm4Trx1WduQ/
9LRvtjSm9prLVmLdDDsdIVDhMfGs+NbK+3xXUrrpez/rZjshhibjKooQr9CKvlQGK0SXCazDonrj
T+omZNM3V1foaRIF/MxER2ZTH1orkQeFVGVFrWhnDQFNRdRCDTkKyywZ3LMpI0hYKt2QcVArLnSb
zW7jAVttplObTKCAIHCxHkwVNGTik7+1QhNj1ZTUybHwA7SdmyZeR8IpvzjV5GQTH6pNUip3Qzsc
o1PRQ0YeDftiq2H+hxiugOegPQ8VcmfcUVNzYg11OsbqMMfRnEljdWlgl07qM7m1W2s1TiB4Q3O7
SJFguwhN/FQO4Wbq3ZWC6sbahSwD0WxG8HA/spkRRDeMxFP96g3gFszDgFCgG47DJMHaCs+NCsp1
m5i17KvrkPugH+d0jY1sp1v9pc6BfCVQe5TjPiyj55Ehv/HNrfTLXdT2ZOirdBTWbvaxWqRJTnZA
q7QyyK48n566mZ5K2RJZlGsH2ngI7bcB4oI8jHBk+GsfKAupg+hzwL6jQLHxG3YjJVKCZGQpLKIx
i3KHhN2SvCaQSCQJa04c1dQMvqr9qrHRFxTgmDNtfOfacmfbTerw8mvZAP2eab4aYofMnc1OVY7z
QMPeIUoGWNu1y/E9wO6BgV5r3cq2EMj3JWEGzpdIoJRlVZvBhvQSzt9VVQwWsWY8NGQz11Mk+Up1
CLecvkxu5opmOc5Kt4EuEIWRROoAWP6q3QI6390GifdX5G3HNqz2YGehp0/FMrWl/qLq9lEm9Fpq
+Gv56LJ3rehszOBftdWSdRfzCpHDU+8zpPyRxFSMbgqHqtVU28hXknXBm4TE6EzJhON9cxR2/wQf
dUmTk0UhZV9pwSDz4PXedzinPTJ738LBYHriVus9cNS5PM4g3d5th9o++IVCuThq997QjHiXMBgh
0KSEhFbN81stGxfiFQqSyxX312FDx11DubVrh3C+dQ0HiXyQ/rYCMv1d9rw/AKNGHyGP6M4v+I71
/pxNYfEie4f9vfb//2HS3yKAmA76jkCCgh8ExFhjwPr/9Q9o8hfY9H99Na/lz6Dpu9//B4j6E2gK
Eh30X7BfuJGNZrvf/vIHaOrYvy9KHihMAnCN0TYADP4PzDT5Hay0GFpJkBoEiSiELtQ/rutfgUwv
wHzcJ8pqMIVwbPh5ATW9KF+gcACMVHafjUDTX+YPVagARrUUlFzstJDLSf0mFHKHzSa+95TjV2XK
a9nGZ82x5eQEZ0kl28+A0ltMfxg+tBFaaJMBDYpiBpD88uPB/ltz7v850N0D+/T/PnsOpqVm1t2X
t0j98qW/T5nY/h1oNjhakAddLLR8VFz+jruHye9oI1hQd+BImAtL38sfU8j38FEIpXF85x8f/TGF
vOR3aNFGiyMXJADQWuf8O1PoLeSOKQr8CDRQD4PBGQJcurdlQ1o6lV3FVG0HiBenvC0CdLPJJJv9
KU8LKApnPz2cP6bwzyg/dMh+HRJ9jWjnh9onqIqQZ307JHQGuZShX2x124oJAJfnrTHHq3MyCU08
qQMB0M23rqdu7rfca8cdoBW0dDfK2o5GyAPgtepbJV3rROngTmvpWwjpmHJ2XeWOHhnCvrtijLff
1TQ7gORbJ18FovJfh6FCkBkMtbXu+9q/5wJnRDpBHpum9aTaTT15jyo2cikD5+VNNAkBSCMoEdcn
ufCfqZ/kL45KrD2DKAnCY+0DeAsGKz+J2nEI6rxzARS6hXYpEB5Hx+u+qq4jYCTjUlt0n2BH4786
ZUk3eizE2nbrZudOybRTE8KqNCxshlaPKLytC/QJGCjjgaDajWu36CH2UA56F5R2/ByH4/chkYgm
SizhLVhkyNG4R22x6nu7uB/4NKA5fbpOqqaWpAP5VNc1nJOjZdlPxckUc5Q6OXLp1AIY3mOaktgq
+W4aJ6i6UOR1dsP3AMcoKcp6IIyGT531olV9guLuqqPQoHFDW9xZVQJUE1oUaaz8LS2DGy+Rmbaf
x5KVqVWzeNfFp0pGG4lgPO2cakgBACMX4vezMAF8c13459VIm1zrGijXeQ7HNHL5xp5Kiwyzq9NI
zJ+RnqZVO5EewSZgwIF+EtghyYx2hE1clFeB9FqYpjUAaevD1NhIP8uoU9mkIEvn72N2w4F4C+Bs
OZ23Yb1YggUZFEi2rCkA4Dv8E+DGfRFSfy8E/RZYAMFZgFvoF8ttxM3tOG/aqtoBOz5ZUc12nkZ0
G1uYLpA4mVJlyqz02tscRZVElmdJC7pUH15tNb0MtkijMUlQbqGaFH6bepY3pAAgkP5OaDqg12X1
woxArwhecMeqFmin5Y37manyOBg8biCMZYNuAcbqEUWMOi/AeZ2nrdN2EwJIdqKzE6B4wbcWMlXw
j2bmvqBew85dW8JwuZt8MqAwNNxaXWilfPQ2DJWOHYs+o90H4ZhuUAKrWvCxjNNmzEXWRfzaFBuJ
ovFDpUO8eK7BYYr90+wW9drRg3n01cheCmAIy0wBCqSYdUhat19bQQ4sLAfJ8DAG/bkMPUps48UZ
GtiBr0NLASoUdQGtZC+4Glv/Lhxd8wxjqWmDabgrEwHWTYN6RRCqXQARtevYxbKUWMUpivfiEBpX
3QmPXnXBOShMvoFbK9vQKkzuhmruSQiJCrOq47K9kfgkk3xUO8/nnk8kChEOSmHlrXJmUs7DIcGB
KZWLQoctRAoBT7bVpaq3QLGd74CUAZgytuntqEcCzJN93FMU0Eywipi5DXjxEALv7wnS1T0aTumq
WJqc7D5Px9ZmhCMR/Mo4YuXQYhyhOXd3duUfQyO6+1yr8MryoinzhHWoBPajyE/OSPuH73Fjv6ra
Bq5cK/0lgNcpq4K0QtJJIFSxcj2onfbJdadb/IdAGYkx/awQI5d+blLMy2E1sVqmlai/Vw5yCNQ3
PArUeE6QEDlDEwGA6M7Ud/ZOIJutlvGJ95UPqbXmKY5Z5uUyuA6S8nNdXOWVmdK6HfZ6LO+cHg8X
W/DKLUbkLhIQTi+yWgdIKod4L9owmxIXmI7uPtmTmI9lzQYiahmkYwFLVWHsQwXB/KYV+7GsXq1C
BXD4KUN+NUfjsC4HRM3JwGGuaX9CxZEewL4Wu9qR2C9AZy9n/bnnPq1RYu0sIOZs1dnWVV4z5+jD
hZyETd1lP7yyCwHA11JHFNCr1RQkcLSZBComiNehE5JvgMNnDWwdjWvJNAqLejNLLlK7tx6U76Jf
pwoEaiCS4LzGtEhuarsoHoRb7r12fpa2peDjy/sN8hNBtAme7bJ/CgXfmKiCJp/FDo4cd1IBDq3s
YmX5vDxYIpyBXepP2NA+IWdVqcv4S+XW36qAXrPYHYlnhilNOOAeFUfX40jPXm1AU/JbdRJWeFMU
rUgpOOv3stRPNePyGAXt7WQ/R7is0bh8EakfiB2b/WRHmxwu1xDyvLJYnbo0v7LzuL5hMCxEI5JX
EHCBMwl7qq6zUdXrwMKZ6zC6opOoDnVtAe/xBpSxZI96ODZWFAIqkovovi2DceVVxvs8WYB67CbY
IbHnC+75nDg5MPe4Ntgoc5ug+t/cYthHGR5aX1snGN8Cialtdu0U8hzAlS4RMPz+rpNJP8IUsyaL
NjgSSHThtGwUm2Hqdl6DGkTXaMhnF+oa1LOb2bAVZlb+0CTeQ5RwttMyACU94NAtqzh9hNLdxuAo
CEr3LEdrk3vVp2K0DsBuM4cpwJ9AmFe56oc9x4a/1tgKsPW78YPVaefGJI11aAJ6nFtnE/ssILmV
68zvzHp5zGnLu2dl5+AJ+l3nb4o82g1hmMkJZwzNI46yA3S/XdTk/ZQiQ0TnqN6KvBhI2QQwN+FF
t6lQJuelSFYF2u4hWM96wMtAN3QTbWIpn6rEHY+CVWcPRytSVGAxyQx4UZvmK5fqcw+ARyF4J0Mh
0Zeq/QNODlhu0PZaRODcuN7JWB6AJIGn2o6orVTMEakcB7TACJAn3ERYODT7eRfLeMVovR6n4AQ2
trPKAeAq1aAO7lgDUUw9GNFHRI6nJnQ2dAiKvc0QSDQmQJI70TIt2gpoQzvYRwdbcxoyJ7Um4Z6p
rcQxH6eS0K5jK52HYttGWOV9PfkZkIEyVZ6aN1HfHOekwO5Ut6SZXYOp2aPpQLO1N/oZbeIy6yrr
rpbsxBhO5XBOTjykK2uc/JWlQ7FPLNT4G6feuJYVZtUI/Y4CVb253zvJ+MmMnbXqEKPwwTcbEEi3
tjvvSu5LYuBgshqqRf2mZ6tkCI+iAHg0iimr/jd3Z9IcObIk6T/0MALHjisQiI3BnUwy8wJJLukL
4Fh8gTvw60eju6WlXnXPa+nrXOqQVcXICAbczUw/VePhnzkTkBT4ywA5dheUS1KP1M416LyiRuwn
4l0ArTRiHk5DPzG4Mci7hkGuamFy2PdAUWBZWP+QGas5OgW4G0AES9q+yTBwTywMv8ijck0RMbaP
dYGZ64zxXbt1daLDZxX4S5ZifhwQchfRkVZjxscbuJZrtvm8yghIF4nfskSio2fdXpGwPyLB2gMe
AHw8kSz4NUFjz91kqwB/W3hWn5MyxKGO+V4lF/ZECccAqtS6r4OFfIiFLZ+bSitoKjfLOuOEG0nl
ZsZ+E9CGlR+h+4zIzyfxbpF9tCPKiW8RpmbPGc8xvhLtLlstdC0lvgLc608bmx81MjiBQ7u80SjZ
YFuDToaLCmsCcFY8o7wFyNJazJZx5iQd5nWxfd2WocXw8Vh292PwkAuoK4GMysovw63pYWsbBtyP
5nfYvbSTxpJ41vYID6Qvm4GUG2JEzKL8NM72RcUGKrMXEyZ54VfA5LcTxT7V5U7JSxJjl/PGamc/
1DzvLIN+TeP5mOTxAuYDT1XhlqPhHNsxSpbssU1wPmoai8saeVEvZGavRRvcRCPB0BfI6ap24BsO
qNk8xs7XVoPQXzwt5gtfMEwfubwVKHnzfvsTjeasSIcvIO3igzT+sjhVQXt8TjbyINMNc8gR8+oS
t1gh/Ump7MY42h6CdY0esSHyUM7ZZ7mSN6b7bZ+7/rRdGQTZrgqswYKA7Raa2KA45t3YPGAEuwSz
i++Szf6m0QzZHstU0ik9ObB7GEDY84Sv0byon2U6wYy7mafMs0O6xjsR5w++RTBCucq72YTjafu3
vqj8IgiTek/SMa9Sjp0GRdJND5wU/iiy7QCltMHCTtBcBN3desEaXn7cujndbSPwKFAaDwnFPYk8
wfTLCgblxizihHTwU9CVW71QAkrY07HRE52rudfbUWcrPWwLQxE4JeghsDdvjr6NkO1UhaRPjiUz
bxoBLXsYFO1unuiN7rsd0glrMhUX6IItMnpHtU9HnR90GthjnomrIM72ZouO3bredx4q6DbL5JiO
4w957e+yIWNVp6/jcmuWfZ9EH0zLY0nRRqWyOEDCabZ0Q75CjufHLYchCEmj01I2NAVOtQx9gw7q
dlkyyCwaF29y5XCYymgFku7oE46g63yYn5YyZrfBJGGj5GT+wQVmri5dnwoev4BoSk5RFnwXwtym
wQwaw+9LiM9Jbr9IO5EHuNfAOnTrj03oD1WgJYiBt4guDu5DWlaDSN6R4IhEuAnjywzgQzUnbqhb
2PVp5brI36wkhQ2HC/awIcD9niKVo0FbxG4Ai8THZKHYmah0fB4odMQFr732wa8xB+3CJqCtqt3N
KFumzrodFFZ7/dFxQ3s23jrbuvcYUmPds2B5QcOdoIjgJYSz1P7BhdS+QH4nT+kyuK+YT32NJW3u
DlulI2BaJOs/qGqjC5A4OzVDZttmnbmth57NzUgN7kKSBDCs2/mgsS1qP/J1PVlh1aOGmwINSuR3
siQoQzAkOW4c+5GgPLsg3LMi8dBEWb1M2Yeh4IIta1hQ/phFhkkDKo6GFt1RUZyCCdlqG7TbzlP9
aby+YOWsPLC1yB7bJOYPvdhOWOi+W7YwqnuPaf2cbaR2c7jbdFgeAp9zLHdVUU2LtVmKgj/1Jf8x
rXczvgNYc2HdyRsS4PxgVVBM7pBzvFACvWIgdtd1AWAJQHPBLF43DvwEv+FprkJP870JIrnrR35a
wakdwlaFJ1QTB1RHuJjphcXDSclgajDgB8mnmL6dSnsb4fgoXFSXsVubmW4/E+5tnellJ3H3l8ye
czgJKPcPgXTBvgwQRMnm5Ia4sDHDkOyoyLoqyVwjMq2qdSJHA02iGukCzW00qsZuJ4moiQ5mkWV7
78G8TOEyHyYwiGxixY72iUB5r4evrlXP6ez3+Rz/SpFeVYGBqETYqwvr+2df5Ic0fjCsPxt3CCKs
WOlOvb4v5vbYiukmIF8I4b5fRf8ivSjAoixIsi2iY9itDrR82fTjdF9mHwGHdT1P93Zljz6Rn9L/
mgoAKEqWe9pOD3BPXzfvQfLBd+iACcJ7kWtemQ26YxDh+mVRopoF0bGdiQ1Garx2YfskynHaiw7n
UpABpOS5usD75usshkSqiz9GrE2Jke0xE+a8csgMqZVo6af70Qz73mb2eaCuAYDhKiBuqKg3eRoy
eROmqCXZPP9UUwQxkwUo5SUeJO4ydSZ58jPO22MUj+0OOKE+q0G5ugMCOYfFA0J1fhMJ5wl6k90Y
p9DRBr++sAj7P0SpIL+KBG+NB3EHp3Z4wF9lQJGd3ApbrlUQSmidLT5HXnTTR0djv5/TLKlN4roX
EplXlLFH1LO40jNqV7530agaOhFfESfb57KchrBue/ANGD9hbmazEPUvyAhAE3h6sC3oyEv3MLrt
Q68uRylyvQ87AewrnS/ga4FuwCl5ctqXgDgsFFvm9nEaYGM3/qwpx+K2jz43DGgOSdhjxb0s67To
AgjnEcEiZV0OmAa4Gqb7hyBOfiGRHGyGZ3cdabfTmsf9KSV9i6dWw682gb1TXWM48vRKpyGaYYbB
YD9i2RDep2IyZ9yeGAJO7C3NcnV0JqNNGpoGeXUaQ7Aprjo/L4jJQ1Ez9xlsq0vJAQRsKUCWlR1L
XPuV9GFXNEHuypt0mc9ABbfdqieU4pvcrzIeUeOLV0fpb9jct1PoixkkFuE/fDj4OkrYe2pBFuDD
XL4S0TvWrIMLf4zlmG4QU33/C0TdtJv6EnhhKyO2GyOe7amnai+9B0Sa9NEh2GTxY53XN6Iz+bun
4/zHKhOCa0PcWRV3ZXayZTm8Ad9ZeEWSSDQcfcRLKGaUv6zM/kA0jm596MVQDX7LMdVoMaQKRjJA
oOYe9T3HbrwO45JvESQmrlSZdrtM0uHUbjx6BMIgsb+PYt9uCcR79Cz4GkkgDiqY5vs80f3n0GUz
QJQITzhg3EQl2GFLUaGoxIqzCVfqqiVJNOohbP4qgIGdgbEkjW59Gu7MBJ2e95z+pMxix20r5a2O
UZjQHBE4vFX6o+0Fu80njFihp4Q2a9ruS3pMIJY1a7KJp4dIq1s+W5xRI0/4UaShuhlMMLyInLNT
NnDyvkaxuZtwZFxczPuvqB383o9uodUMLvW5hWHpIcL24W8tMeedMuRfYxg5jjuBZPwHUs5yz3QO
QIVBVfczHqFBxsBlBGLTjiWJ5jodCIbGgKV+MWcX0sgVB3Lr2ruFW4xmrxCbdZghWJfIJyvRAHMH
GmLKqZ+qvnDzn62PhifMh7s/bkjmnwFl+cfk0uuyQvT+FZl08Q7Hh24ctjo0o2Ppj3nG7BYhuWT9
TsnkMQBzy4m5HL+QNIvFnRKlh1a68VOgWoavV7g9prpVn9rl/JTolvxRmy5PxZzNDwaro3bgAaLT
EOV0H8m0PCneiecgxe5ThfA8NMzZ3B8wYykX9K60O8acQG+2lCBT0whMFxcTP8YeqZN5X2Qt4sPx
tFNQyph0jPlWsS2jl8SCKmyDAJUTn3D3egdKs/TklVuS+iqBJe8+Dxf5OPu+f+jZ8Ae7GkyVB7rD
ApuO+1/AmrYzfh7mgqgzcYOa9SSdYvsxCVlji3i7I2Xrd1O+AZIaZof5X0/DOmuFekZ+7PSQFWP+
HAZT9wJiOdiN1qU7lnbtsZzZDKjJyTGqh8H1D9gFFf9ORQAbsluzoUJdYL4XjpN9DYsOyDWuyUDZ
8k2nG8Y3QNSi56JF9JWcGBr7IKUTll8C7OtmyvEE9eKMmGW7l4QPB8FpiI86XdpLqlN6JAPl4aGM
AiB2IqJnm5gwrHpLoNLo1nTYmGOuayUV5uM53kx0WifAjxTGsxBUgbNp4yge0l1wRYTlRm6tcVze
qT527JCvI4WjQCnUOWpeD2HaAw1llDssWygNJr29LX5HDt/WHWF5LnBq0XU/Ljo49Szke0+yQWFc
SdWNAytSVh1ZgGcV5osXrUE2Vtz9oJGeXvm6azG2Ofn8fQ4w9Bep3WGJ4zOGiRhSWuD8rdz7ZTzi
VMRaKDPvUCxGqEbX5Lag7XCm/ScxCsioUdArKP7t06o7iAxpmL3Ngy+PDhwZpmKufB1BdFWqneaf
fUg/iyvSLZiBhaU1eVNu47gnKzA2bEdGszWt9nYuZHpLZ3xFqjCeaRPltt+BK3o3kIIq2XEQA61H
8DxQbyBs7jqkzI74lDBWtAFYsVbsQszbG0SPD9WiWl1vEX73G9vcnRoTtFrau+wIhhmBZNwhsz+P
xdlvEcJZV+Gic2vHFgdlAQyMO4lBES7EPgD+nSIUixeihUEa8Sp0R0AtPAAgwZAk78iLTYO+mYeQ
/gb0D7WHRCskIMD489FCRU6aMJ31dAisaZc3AVjjGZ12VA0JQEThk+ihddP6a9ClGGrCnbtnQY7w
nkIRW88ztY9Wpkd0AxNurWCju1TjN3zVLDBYgSo01aMJ6bOEKwOtmDXfHP3DEx+jr4LM7jbwAg8E
SH1kcFCBwK0Wet0F0V/LUIMa7TFyjYDHEWPrMm+Hb5972NCMDdKmCwP7x2GgvEPqRzzvti6HTIIz
vRnCNAAWrewjrD3iHG5iPOMyLXcY4y9gEQ3UpgQGAnRPJBVnKVQqAZeM/e0AayGyb+OMrpWlLWY4
pY7oY55Ok6nIEiKvQs9jLKrSu+IEEwyY5cjbDHE5XOg9+qNMYEnfuk0o94T8iVT9K/o0QmrcBzjf
hrogwSBg2QFYXk8+jj1O8hLVIbVZ8AAwS//sEYJyr0ZffrWLmArYIjyOsw4l6X7qxqxaZyZP5dhP
35q3RVzB1bFAU8jAVoAETLuvJEM0ZoxtkyE0JT0cID0VvOpLYH0t9E98BWKeQdkb4ncaYVoNLSiE
twXka1fq8RNKCYsavJHpYoYx/hWSNXwIu4Xu5Zykb6gcseG967bDuiKQJ53X9CkuLPmSSLlpyDCK
isSTuRQZBEzoruvQqDh2zzFaeloZiYKcTZOvQ5rpBwUqK2CC7BFQiTXKIvqGViOw7woGAbRSSb7i
dzS3HajgmLzmfQnkOfRlPu/b3k4X0sZJctqcitHB45h8Noytf9IR3GubDi+zwzBbQGL+SqIZe2HA
830nNsbmTQw5f/EIt+ziF9d0MWYD+BhkeWj5sN33EsJjj+WmDaQSgtEc4tpfoEAs1aom8KSiRV5A
hQ1a4jLRgn+zWZv7FY8uQqamEVz/oMSeilHtOGDAne5Z8nNJ/XKOsAbgHKfJ5wLuK5ephEFsBuG7
LfSc5cGw6zVZzios+rMzGKPlKqcXaZg7QysPTth7XbzNarHNkM7JQ5yvwRmrS+RjGBebqRMZrHfK
l8jXLDACmJNtPdMtW2uOXLGrMKCGtcpsNHzSDpYiGIOXmxzj5P0U8f7QDzE6wGlB8p1ew7dESgvN
qTzN3KUXQqm1eC6C7DdyCoobUFsDGuJ1uFWByDAF7fklANhya5fZP48dLpo6LoPpEYXGa+CiuQVq
Ny+XPvDje5kDX8M6cRlXYzLEVS9bmBI2Cw1yCMR4i5RBWS3om7+EYd1zmln77qM5RYL6ZFcUwy1F
cxu5DQMsipbzxUcZKj+r+DEvIgHazjwNvVOPBBjOzezb5AQj1XgyrExvhtzB28oTSJhp2nYY1Ep/
24VD8MW0EI3qLP0IeREeeTQ5gHXYnN6EOWxh1epa/zSwCPEiYpNLA5yxOKMKm578ApObgPe9zxKk
6nD8os10C9MbtpIkS/5jITStA436yXUo+WTWTo9qmiF7ZSsw/XwmzyuR7JQaaZ6QVgPCzmfbdD+s
muOQXreqHW3MG9u56ZSKpH/Ths11YlSJv1v6pQPMGUCtTrdwjKobgs22r0lvXb4rKCjU3LJ7yLrh
9bZZR/iscopAVGrcR26H6cWuZvpNx9u1SMxtu8X9w1by5acya/9tRpy6lQLqjrBMv23ogUO2vHNd
DBsE0RJnCWHrGxvsH5au9q7tN4QakdI3QjkDv0MmnhAEhc1PSBK4934Rj0ufkrUynRRHYVGh4rIE
cxe5PKx0aNGEiIFc8Mjo3VaEedVtqJTXMktOsTXxhMaix+9C+8LfjiX9GZh8vV3aFHnpCMU5hUxt
e459rTUOTYsqCQhx4VTwkEL327EFQ0MsixK7Ocj948SxgTSA1PI49fl6Qruc1IPU5ZFukfqR4vnF
iE9J8gqBANFfAMHJuaMQMbPhrovDyxjGcJ8CwkkGjGUyhhHjWJRHZknxhN1MmzoEYdTds61cbqVY
t19GwpPHu03+TIv2j9/67BGJB/BZsyG4RxWY3pE2AJ7QKXkXDGtRGRKjWAgzcMe5GS9Zi9dYoW1U
Yyxpw8XYQmPv2ENc9ClU5YkdtzbK9/AjyUeEl/mDoxJdNxmit2wb8zvSa36ThW1/1K6Dlm6wohRK
v7EverCPm7HxsyYFvlkw7NVIjITrJe2QFKWT6L2EYns/88n9oqnnh2Sd4QBVyJb6WHHm7/UYnQDJ
LLWkkUKbu/TIG5jLT4AlKbZOdg9UhOri47W916mfXbOmWX+cKGw9Fb7yJeIU5ySuZFH0jwrvBBGf
w9R/yW3hPwIMsjC9u+IJperuAqZ/CJjY66Drcxhf/QgbDBmaVs1wZLYAmC8xmeVOQrCDJttP92uM
FGwtFVye2XUTWQ512wVJdsJ/kv8CCNarSiieKAgLYBPBA40dpo9uKm75NibHMQK+T+PF/Bmwkni/
Ap8/QcZE5m8/dhDakUCQMzod5cD5vV18thu4hNEUGWu3lkD670H/3McAS/gxAHOtKhLZHHINTjAt
I7MXBsxiM6zQavg4jaeFjcN0XjKDExuWPOxwgD/4yxTLHFdZhFNtSjAoXKaRnDCZsruSQtvfyk7V
qAXgYEHKynlC1QLvqaKntYQtOFlaccX506UZY5M0gZvCd8mL6BQrSpCUghFnLLbuR9qJ7WVFbNZF
M+ytqk2a0BthB3hFsFtlL5aBQKDUsjET1HsOWaou8iKA9/M4JnODThN5XhCVDwOPY8zpUeIsIQK+
shYlJ9Z5Xispn9Ib4P4YLQ/468oFxSqEdOCLdnRvPAK8P7kyrGPqIIsinecrFlkBr0ouP3FQRGW9
bQmAGC3DL5E6wGR5srkD9hjjQE8x2Oj7nMwo3AuO72jSwlDREtACDEbXOuYBfV3apHwXG7f7QgGC
WH0n/og5kgcLDzbG0BlgpTEr58duiruDwpm7vy56/BFqIDR6yPqoKmmLKSkLuvBVDBtU2WgQ628f
eHXBz2hh12yvJVXe8m+UfOA2sIn1syfp9sw1GKVulf5rijG6J7kIP3qMIp+u25ZqtY1oGc0YvCF3
FK16u7L7eemXGx9p+GFg9r/rEByygy3Zfq9pG8lacx8l9SKW8TEYFcS8EI59fKNZjk8YXE9WBXm4
nbNtNR8kKLYnGhTZ3sYesgU1+LxKJbHAKqDpjhaxbfr1mrQCzatxEKezijDMebLFJ7gx4D2ySuaw
S44eLgLUiUA/BN4URPTdxue4XnycrTeOXQ2Ds9soRs3jiiYdv1tYlkRknyO4aTF6cTp9LIIcgVlq
ta9BZLLXhJvusGzTWvcpM2vVTUZlmAy0+pxMavi0yaIhBcrpxxBtHc77uXxV0mZfQevflhYdah9s
2SEoMdSn1usblGHgvAJNaJUBjwMrNbCnsEuDhkr0ayznURWXV3JWFuk7JEl6AfAwPpF+k3DuC3G0
3MsNg3tfPkIzCB5HxTkcSytCqfqxfwrN/KvQIGrWDdVXTtFt4TFFiGoLsa9cDb+IjeTPYwIT6Yr9
AhgP6ylTdQJ+7lZoke7j3ol3qrMzQWj5LWpzcUkRif1zmSaxWzrDv3MDjf06+IF51+frs1AkMMfU
kEg1sBQA84NHfLjv+7YP6jzW4si5Ge9Kwzeg94zD3zyRe5xtA3ygWUY+CJZkfKZ9oT8gG62nbcmz
g2Uu/sQjpN47g66hs0P7DDvCxm5axX7qsU/3ZThFt/kCG3uVG2MfJG7wN9ml5gkQaAfYA50u0ir2
gCzH+4j1Wz1honFCZsz4WbRjf879OgOtd9CSOngTlnU0uvL4+OqpKOIUlA1L78vSLhgWJICkOP6s
VEX2siUqe5Jt51UFUQ3L5gkCsDGQJ3jYUoDUoKLK/l60vU5gSBu7V/C5+iWD0RoLC9FNcrRC8MVU
3qvA3A6d0jDgtIbeEBhRajAIQXuLKALEfaG0Z0ck/ejgbmA4kpY1CfejGPPbkCG9ap8o2r0HSdth
r10wP8rZQkqF9xoZ+kFYzlUwSvKSlZt2VRZC7windoOr+wpkWRj8w9YWjYlUcoZyqF9bTJJv+Abm
Da4S845pC/wWkwVhFIO+2A2zX2oN5vU55h0BxQQox1vl63zO+WF28rmIzH2UBu2NdTxufNFuN3ke
yrcJWRk1FkJfeWAMG7SI8p2j6NC2xXQ7QFLTbytmO9ZmLaCq0kgcVZjqhngu9uPAekgAY/TSp8gU
gFyy7doMqQAefdU9MQFH9pNeblaOH72yNdpbTOtrpvMW/mOsOsQ/NZ7wiQf+haIYvpkI9GGp4+gV
2RhJ3ReBfKBQeS52Kq+L7FL5NS4Ap0EULfw2SeH4rfTQ2iYphmyHQUICiWaj4a94Ke29VO16Q0kB
YR4cP7IfElv3IDx+Ce2WS5JI/zivNrwvKFgbrQKwr6UZHmblxVssqEG1YtmlHCS/dygN8LUkGCdF
qg+qGE1WjQsS24aKkDdokGE56dL8vgSStxNrRF+wl2J9g00a1wa2ZF8WOq17MWfFV89T8TMBV/Tt
hgItDTQeOPFjGFzaRO7LHtxy1VMJj+6q81+Z6lcou+lvaMMwOoJCLWFeAtR6LETOXjmVW4AZFZG3
gQN/s6YadCOyJ0/TQtufYSn6RxoX/jApwd+3rJO7AfPNDzrH4z7sEnODAWR+RGEHohZyy3o3FQv8
z7a9bBv5AhbRsEjLnxJgyosO8WvFCPFjHePpjB54q3ks2ofAQ3TZcpLsNLjQTfdJUTlsyb1xGNV/
ugV+IN8p7ImBp6IE1WThmUddxLoGsSjokS2Olw+p4hT/RUQg447uBmwsJgMEGunXKgH0dbO90S41
sFH34ycgNH3TWTi388Iu+wGH8XOZ4RnETVogNBbDDva7mMflwMoNF5cuxj3mPeYMv1FW43gNbks8
mLcaKGw9GEj7XeZjOJ9KjNlBTn6XUPZfIyAvDP7LMj2HBcWUoUSGTT0hKwrvIujk6zrjDyV3/AeU
2/IIxDPZrTA/H+I8Ke7a0vnD1qvxVsFTi8AMQO74vzGHTWhf1KlMT5Ond0R3CnL6sJkGnUf+DK/h
9wC6tKaxI7811uf+ANVjjt5e8xYyzl4QYoLu3ev0jAMGc5B5ZMkdn+iCv5ZN/EM+5tkXsPVRViYI
n2ac1m8TC9gFeQxnnP5Y5SGj9p6DAfgTFDPcegZZIRDZYhscOxpAhSZ+Myvg9IV98XRIjvCLF/tI
by0mreVwJIJOdYrnCAVzmfkzeNwSvW+3yJO6dlMYiKznFOkvn20Zta+UpUOKMQ/stj4v5i+VbDk8
tSF+pFfjLoVl/WnrYaxjUbHUk/Lq/h+xZGSlSVTi06J9I9JsveThitRSJNHQeciqDgkhH2E2hz8X
ma7HZfTufrOReJuo8++j6YCdKRjisgsM7TDKrKtonOFYflvKGChhUu7yGXwSaFsMkGYMSAkKqmvU
QsJrNUzxR4yK6oKFBuYk+Oho9Q/RzZBOQ0aR31Wqo5xi80dsmjyBccIZKjGpqCS2fX+j8MbWs5BQ
UIbIwLBYcwIKUwWHgVF90hzj8UlHY93a7Run6ilgfr5k5QCwwUmXg10arqI6vFDzySSyf0EUS9g3
XbFejQgDiEZpkgmBMopIMA6oly5hapHk0wXJBTIe2uiuc2d4W7EI3GAqINTVvlbknr9tEL3gq0+R
ULEwH1yiQoG2HfeF4fYDHoX0OTUrQA3dTU2bJFRB7mDdzscC9Vw824ucAdoViw13C4LoYeOm/Fn6
4D3rdVQb1UdnbGFm55Er/eo35sFwyuQR4ZxXbBjxZHmI4BIhIML/IzZLmYsEgJAGo1/Hc1DupzQv
9nGGYRSfHkUnyCuuMAes6co5As+CkzFHRJPTWbEzwWw+KW35Dq5rcJPxJDeYDgd8B/M8Ur+odEOD
VgW5IROIJrte8Zt/cE6oh6qRHQTKoINgzDQ9UhvqfxjNsoLFPcMuh9g+iBb4DSytXUMS4Q4c7ccB
iR7Tv+cX/q+8U/+/xprBO/f/dlhd+Mf6+6/+vH/b3Pcffrz0/xBsogDFj9BD7Lsr/9NcBacdzFM5
UgThsSpKuNP/01wVx1d/XhGW6BVhn7om8/6Ht4ogI60EOYTFedjDff23/xtv1d9C8JAqeA1qzq4e
L5iTw/RvcYbF3I+BgQhRQXJvCuDu12Yt625wblcrkHLvkve/fDD/jbuKXO1af8ndQ4ZzVOQJ8toQ
xxYjCPZqGPxLnHImSw+VP8yqawr8yrEFPmiu+z7dBQL1/7zJ+9+8Wv/q9a5er7+8HkyzMUKxs6xS
2E5Jt4Ye9UHdIGFX9RX9grh2M779D2/xGlD4t5dElY9blRAksJZXc+VfXzIELm483nsVHTJkzrMa
pVXRhD/1HrlhL8U+ODH6P8RkR3/bN3H9WP/pNf/2NosMe32LnuaVbhD4set3/XPfQmyC67nCpdjf
iZvwiFzmujxmvxZ0OBD0/v3x/6dQw78a565v65/fNr6p8AnCK0gwRkr+9rax8YJiUyEiiUSb1HK+
uOhrmf/868/2v36019eA4Q6GBny2f3fm6dVjQqxohlroHOJSHx7/9c8n/82bQAQhnq48g9+xSP4W
2ys2A/DVgNppX1PauCZs3AFGiyd4liwawTNMMjswXfW/ftmrC/ZvH10WxTD64BBIyiz826taoIEb
8i4AXyJj8xp16/blWe718V+/DDIU/+sLwUEJCQdLaxBFePWA/tNXMyl6UZgrIDqhuidg6TBnDZ+n
EkavVeLiWmArYnmEmrGJSmmwVX1nkOBHBhBrpINu8n693gcMYDAuEAfsj0sRusUWLHw/DnJASg3k
Qg7IuYRFHQ4FgbID0+TEsN9aJNOVLsbABkiHC13gKibg2dDIDyAFyGvdQ4QVKKS5vkHFGYLyZMFQ
fhiPa7SODdx4gQExHuiwnX5NVgsOkhomAhfUC6ya8S4Lolh/kDlCNRdtLn5Cw+Zb6IjoxRVGzAsH
y967jE5ml8zo93bBNrRbLTKleBOLkfxf9s6kuW1tydZ/paLGhRvom8GbACRAUqIkqrcnCMmW0fc9
fv37INvnSJTKvKdmFVE3HPd0tjYBAjtzZ+b61mVhVAzbkIwkjO4y1WF8EWRJaNZFlVHPnRjGiRy/
YNBEPeskICRgSmN1wCZn1mJ9bflpOzHQDGyxYRSrS2I8LDuV359QKWiDsXM1raUSsNIrJQasMohN
g85AgDsQYPjHACsjql2SJX3EAF3eDi+zUi4nwhYoYfEkMAtYGq4cBYm4aUs/z7t1o8bkxjYNo5AC
Nmc8HXvhRI/BbtGj7AyUXbwzs3nWqpJApuO3GqCjQzyp7dxc5EkYUECuUrkeohWzj918QxWigio5
o4YsXlIhZrQ+r1q5u25qWexr4OtxNH0lCbXER7XLi0xxwqEQat3BiWbke83SBQsJjqOGDG9QxNDW
ci0m1C6yTCt73iFUE0HuWKFGpY1Res2onYJ5AOueqdBSvxiqdhQeRnWuHwpZkodF7xD2xcM00sS7
ymp5Mh/nuGwwOIjkTKXXN/pzq9nl8gHpXfZtF1yi/FXKR7k1Aw96iuIfLJJXKrI8fLGLq29rnOf0
D5Tvg6QN5Y5HWakPQUWL9axQutzI7alFXn8HsRA4+iz2avkQy5UQPciZmckXocH85+RMWihcIvRC
vufyvIn6ht5yZ23wpbTaHxpF25gkekrNHTNllWJsyzQeMGRWo6lub6kzZQk4Hm2ufB5gn1m1bS8a
WdasyzCk62TmnDE2VZhK0k3TiBPutSnzmMw16rkjT42u2iOC5fDQkbIXtlmowh0vA2QsxkrGfsP0
IpyRVNX16zbTzOLRRPqQUBEtw5opwkAO9n45jaanVXTqbwIEGGKzFlLGWu9DfRCDTdX5Yh+iHaEV
G3+ZJupP8ASZIwSfgfF5CeVHpkgd0oqoYZ0j6Tfk1GU8z2g2yKYt9ZCjdeFAW0RFcz2TFPXPA5Oo
A1OWLWIa5m9Hi63nixmrjaxu9LbN4+iLnPW5hY9WpFmNcAhzkFjyF0YKAovuqWr6RsvpJJsKMYUT
CEOqYJhQHGicMz8BHtJg6CFA6YAoxY57RbX6y6rKIkxRTwQ+admej7ZvSAuL255B99kyjtKo1ozD
oBtC1a7HeWVJ2m0bSc+DVrj9mDyPTbnnHI0WynhhZz6fDT9Z/3lf/xi0NBYlh1MAHjBxdxQ+GBTO
jIwyiE0nDsVsyUTFTBWsPWGL93EZ3ZJhbhqosDDxOb7MtK3mFvqOisrzrhMQvYnfpOyUF+rHCEWj
HU86XSO6i7R33kcoGjKKST8Vixyv3VoPGLM7ofvc3ZdusIs8fGvupXXrMWxlXZ0yvPh4fSzNAArE
XZkM+9Uf4k2q2ON9Zk3EKrsopDUDrG7pX/ez9+fv6pMEGMY8yQV4ASAg/Hp/gf6MMFnMaf8tDjXZ
OvOY0GtWeJm4weUY2/VJ35CPGbeh0vzFDW9BKPPr/YKztgwcgsK2ux3qkY20SeIzC2OpxTDd6Ndq
cOp1+GTB5SmEJ8HN/JjNNBIk4yjlCpevMHVp5igYYBfb0cvvhHO1PHVHP3lkENkw2kYkWTxCllPO
2+9tRhOW1rJiM2KtSXb7qO4YZIe6atP0EO4RFLidbA/4WiClWQ2HU77OH5NS1n2z/vL53qzfwNed
9JH12RxssMC0aU48M8sG8n6D4ZgvAZwnYsk6ngjvV2hLo879hhWQGWo3SEYdBr9ckhen+zIeODzx
ZY7etDllS/LZlcmQNyROiryRx288StopniseSUm5H0mEmq8nLuxoAey9ec8tBaS3KJFsW0fP5hAH
wkRjE19lZyzs9CrbCL1bP0jXxbnkaE/jPkVQ8Hxi0aPnk0VB3sDwplyOQTDntPd3M5lruRqZtXs9
gi63MtrVG93Otgz37E49HMcnitfVYI8rTIQpkigdH4tAMumFqLFa/q0+l1bWg7KKdotRpP7Nt6V7
NIzeSdPc9wATY1kTio8sMSmrcwY9vq1Rro2FP7xeIWH9ZnbJ16948fHpYfRc29UXsh25Jx2olhv3
5jH9sOzybb95EXqxHCFfsCzzsa7OsVdE4INzjurWnn+hXWmrP3+Tx1YvHxZcdvQ3C0otTd2gi+G2
pjgf02qpV+IP/rLqz/QViNnL5T7PSAgVhykdPPSSW078G8Bpf/4gHx/j9/f76PQd0WwMNLIT7ArQ
j5b7BI7zn1c49oH4dalUadhQaVgeg5SUymzSgs6WrVzW284zrzo3vYbk5Zw8JH7yLZrLY0OViTqN
vKCp3t7UDobfCMdW4lsc1pqbrZMD/NTV5Oqu/ryUEP58ZZ/cO07asihSEZIJwMvHefsd5k0TRL4s
2WP8pEyXcX/CD+jTn89QrMSxHh+NYzeZORoKCx2LZAOxtzPlolRP1F6O07/lq8Hhh9oezpgi88JH
EV0rB4FDRC/Z4s7HUylZcxg8k3bpRtyc9Mb55M1+t9ayt725WwE9dw5DA8pmR/fqbejQmaNhfwGr
x6UDfYEcybS7s1Op0bGZ369rJAqxYRvUdo5S3KHVdAjS3bKu5La3nadfTV/UFeB8t3V4CJ8Zbfrz
c/H5knTCSV6Ay7Hu+0sVEr8EBNzgf0Mf2k50u91WFAshwu+AOCs/YMzsTrpFHuWAr9e51EXYqflG
VfXo4Z+MEQ2HhXJcsycnOMtX80PaOMFeOjTn8qp2OKOTMKEY/h9c7Jt1taPCjOqjrpYXxTpUhfEx
vZKYoLfnBwYcD5Rkm9v6IKz+caZ2fLXHRtCCOqQcZ1lV9Jr8TN2p6/Cy3EjNOVMAq8Q95eJ2nPv+
XI9JAAa8NBLR43e9ommLo1y2PEWmt5hJVQ5Kjg0ywXW4q05Vu5b37n04orRuiTjVquT1H95LMYtn
GQWJRNbkmh44hrWJhGqNIuPfuLYP24yxbMsqpTHCLxWJowen1OWaBig4/NK6E8ddXV+ceEI+vPlk
8Qy2yxwPNIr2x6eTZAobM1tGSFo3386r/rJFTUMx57vylX4S8e+puoxWjCOIoXti6eNro9pncBLj
NKZSaIbF9v5NzLpC1cZsYnhxLbkmOM9x1XjChb+pzhFf6gINcydcn8piXm/Z2++PZZd+iQEUmL8R
j1sFM5M6hThD9l1OSozN3pv3xkOymTc4cTnLiXDcMFnuTefJKne+IfRkWv26+K5v6rt0h0r8Hwaq
JQEHdkcip8smn+3oLoi+KGWAaCGVMZydSrtiGk5FkuVHvL9ilpA0GZ29oZmUgt/faDWIk0FGPf+a
meZXjY0zn2OeG5607u/Sk1f0Gpn+sN7xrtPCiNX86nW92V3ex3gFT7q7SEiILQYPvXat4/JU+U7q
4RMbuXhVnLirxxsuz7RI+NSWRhinKPUoeDJEyphqDzu2xf1mZOhAT5NNWRUnljk2dyQZJqfh1I2G
Af+uDylxz1DVFJjwn3o8n3VHOkv2FcwVezkJq26+4xnyzLUx2NL2H789NBIMQpiJ0lHUjp+b2mAc
qDVCwANkxeAo3MginHmMy9jDSl6Buq8gxp0IKJ/cVgZRDc4cFt094/jEqM7cWHDSlMepXIfbhhkb
/Z8e3rilTJZxKDUol2gfuhZV3isAOpDFRT+6H0z02fkqQpzDmftOf8Qi3E4uT4esj68IixqKKuIP
LlMpOnpFKqm1EOCZuT3suh/iWtmYq7l2EJza4SZxjav5y4mv73jffb3Kvxc0jiIzheZJibJF/Ed7
9Gm8Tb763+XvJeWv85nsB+VrgvkqMqno4cTKJy7VOH41wtkEgcilohXn5MiDs8eAQeWpkdYYyV8r
3//pgmzwBBcNJhtBGrHx++2nnI08Knh07Nqtz81dsqODaJBw9WsQ55fDpm9X/4MV2fIsjeIUnVLz
aMUl4NAvQDio2dDRndAJmTzhlIoSbFfRKBWvTywoH++wskqzW1NNdnD+8iGPFWPVFGOKly0ybk43
jddvyCiNleJA6VmdimFHhRtcwt4vd1Saysrer5OS5Zj+wWEuntd40a3KDvHflDGOLZ947T9kWMcL
Hr0eSRvmWrEsaFyCBrMbb94wPEv8GO9OR8QPtQ1ZZjuj5mxoAA+1Dy9jh8pTkSaFi0mBlq3qYN1h
2Rlscrfy9G3FVjC5y+H/lF3nh4SEdRkdUIgYTNFQenv/oNY+ZjigjhhaJv/I/bNIvjrxnHx495YV
aGZTU1z6+MdhqSwp9wdMINnVGuEKjwlOnFsgS7x68TpYncxVlwfhXSQ+Wm95bt+c68QEnF3cst6w
M53enV1xjXTPBTMF7cGdVuE1dmUr8ruzU+fv1/jzp6WXW/FmaaMc1YmJQUSBjA7MqxxsFFFxdEwb
OuGZcHUqIH58J97f2uXLfbOeVAqpQsjPgN4m9kyZuFfwIpJSpwwOQl7vT3yTnz4rFhV3Udep+hlH
l2cqYt4ljPSxxSx1sMYBmxatMwpT6jdpXXq4Fiinnp4P0Vemtk+KriwV8KXq/v4SIyH3cxGAIW42
jt+8GsBXDpqs1v7GaNzs/NxsTqVSn7z8moJHIpy05dH90AdCY10UU0+9iz7oOW5MDkrLLQ5HDsN0
J9/BT54bjlRUpBlaoPpNP+j9Reowe1RVWE4e7oL9d+eNQBw2L0nDA0ff/GWb+d8OmHyIxEtt5c2C
R5tpi6uQzIgvrIf42qT3aQkXpbVV5do58ch8fELfL3S0iUqFoFQKvglcWXEhGBuD7Yyj47qFovQD
9LNbkg3X7sBB5MTKH8PTcoAk5eBrJGU9PiBrvmRR4OGeDjssNKjxT+pqqWHKbuuFoy1fn1jv+Ii8
LPZ2vaN3MbLmhLPdsp6DOusi4nlJbcMTduKmONE9/CRYvF/raNMORMitscpaxQ/hcl6V3NSekvQC
ul4ZO6Z5nXQfn8wwPr6Ky6pLFQD/DROs9/untDIyRShHHDIoESdP9H5Dh9a0A1Gxc3BR7FYccM7i
vXF74s5+9rC+XfdoQ18gW2rJELm9UEUPw3qpShcegINyk5wr3rRS1vCSvNA7se6ytbzfzanR0U/Q
SJE1oO1Hz244xZ2RdVT5462ROsu0GzO6m3FnHSxv6W/845rO8vy8WdA6yo8zAUZWK7GgtMxL4VpC
w893k3oFhMWN3FM1/0+3nbfrHX2hTAqPammwXrWesEC2tY11zaAz+C7bt6GUuifT4k+2A24nE5I6
DrJ0GY9W7ObAsGIfo6be9b263XJ63NSNg9fnel6jdbgK7VDxkpWwPZXnfKiBcnPfLX38FOnyYrrD
UHq7mt3wC+3i/RDbvSMRQuKdfpZ7J7eEjy+MKcsyZ2V6VRTMraOrVYyq1EB9MZPh9SvaxXbl0KNe
tzY+ipvITb3VqbPqhwI6TYZ3Sx5d5ZxpyowuCCoPXZylDBHtyo3hLWfjkwXej+/H+7WW//4m+0Dj
bY1pz+XN38otnngr4aK1eXS+0Xp3gtPXtnz29+8j61FQ1rDx1imhHe16Scg4TliOy+0MNurdUoOU
vyGwdTDPfjgZPz69ujerLbvS26ujCinVFasxn+PUt9ompICksstVtzX94VPrfcxal4tjepnkiumT
43CV9PLYzCVfHGw0JO2FPwvMouvJOS5jik3m7j9gGKesBzAtvX1ip/v0zlIUNRVIB5J6nKIXiNbn
WRgQyK8RKwEhYVATKMoa2k3rnf4mP30v3ix39JAOdQ6AFFdawFfnIojQ/AemtX++pGVvPn5WFFpg
uLUwKfuhwojEMuMMAAtyeVYUDm6DG25q72SHb9mSP6zDu83MEx0O+biUjGqmDhrYNXZ+btnqspud
tWvVlX+3q/5PEfCfrzn9f68I2D+h5mxf3mkCllPAT00A38dPfxX+5pedCn/3a8Jf/CcD/Yshy5uv
ljanzKwBpRRakiIzFdLRBiAZQoGOSgf/V8iu38MIGCtj22XYDXctKtM4Ql9fB/BWyhIPXVmr8Xdu
GE0dN2rFoGyY0S+pVVhhiOx+KItXidrEZ5UeZKv/+g/pv94voFUPWp6MzrKGWSSbtuc1L63puh/S
+1gF9O9rTpsA8k+zoXXkL0OGaM6mUT4I+m5ZmLqZEkweXpOu3DMdbJi7148gYQFo53eWpLI780nI
aw7oJM6XDxOZ5aEwDpHeffvz+ye/j/TL3WOqnHKpxf9RrlWPTxh+KgGXGuigStNm8HsPkveiS1Lc
ujOdOG1WeRDD3kf3liXlTq3ju0V3OHb+KgtTL4GRiwW3Z5oLr2C8NAR44nW2UUJ5pYgpUITmqumK
nRmFZ0bxIyp0Z7mn7btlewBEqr9SxewcrflhWRxGBwfz38sP9dcpmG9Cobr97EOwUZ4vtE//Shrl
1fJRpAQgoXZjyWfLB2pTgNe5e/yZptZaVQYewT8/159v7MenkvtKMRoLKEbPiYXvw1JVC0EwW/g0
S+Ni2RFdhZOx1Y1uPyl4OEeqV6bF1Thi6vfndT95HahiEpfQm9BFEvWjZMbvValsxtLCD6C4nKx0
ZWKDrOfyrkkNp+5d2RRWo4yqP3HLjqmKmdwjF8+Q2+3Vvr+Uh3onp5ITKpWXVDfLl/X3j2Qmqghq
D/XuWd34Z8OIv0B/P+M3HOELy0ncffvjMiH0QlOzf/9Is7sY1B7q3c2fL/n1Gf17c//5DDPXZJki
1c2fZk5vUwCAUTgoJy3wuadELNYpaBRb7pJD12LAKUTCIZsh+DUcRAphjweIp6L5FPN2s5ikxt0j
YxKbaIJaWOjbQekQyFePvMk3qlZrjqlXTpFi35i3Vwx8XyX9lF1FmcB4svBQx/JmmsD0aBdyA8s4
S50FumOP8rAWlMgrBCzYY8PLu66y0cxLegNYCvm2pZ7V4vzSZqmtCsNFZXX3y63++1IKo1trzfgI
z9HLRHhR4V6bJlSYytmojxfimGVOFLr0Q/ZGgylP/V3uJW/qg/UfLkoLogPfN16ptR2K/qZsA4SB
WyrEuC8qt9VkXYCbsGapAy7ZfpG7PFlN3bhbLlXq4zMQSt7v66wbNO6yAbZiWC8jvjiaXxSlck2B
iPMu1qu6qD8t11pn2WWsmZ7kAzz+db2Wnl6K0Zc/PwckQR9CAaozKpfogggFBIP3L51oZmgbEhAw
1oz/BHACSGNYEGTDpRHE152oHrBXJEbgbVVoX6DEfrUm9TEsgtzV4Adr83YWjdUcSudtIj/HsXJo
CvYPFYfzROiGdYtflDqr0DzAzevhbWK0+6wOVqU134Z6/0SzFHVrDlwEJ+iNLEBtjS3q/Ol8qxcx
tgNEBVH4YnammwAgs4uw3w9VsQ5UEsoRSmGjRzc0sa6wc93qIhUtHngwFbhmN/IF0yEARPE0LfTv
GsIDzQJqXeqMPWsuc3EIGaQLcei2mhHfGrlxMMXCM5Nkh38C4+BgIdoB40b8dhOsqGRR8PRovq0F
ddN1KOMLoKq91HhD2+ybWUTDPz8AdTiHyn2WC5aHu4MnV9jcVt3WV9huR6NwssjaYD9xJhjTVzOd
d7ifOlMcVrY4T1/AINiKGlJ31HwQiZX/FITDvjUi5jtkpL3ZQ6eYZxDIn+CXAWovBPpqwGFpx9uK
DyckH9ZZUO/8gYlIPa7saAjuBHjGSdpsZ4hohb/O4moDdJc7qOC4OlxpyQ8CuyPPoqcN871qhTdm
okHmwFE8vS4H3ZUG81buCzxk6xu0Nx5G4zcZ1LwI9YCaZmtjqSYyEuPhjIBFSxU/tp3udPWwtvhy
Wl19MFThMRui52QMv+sdLrihfMgNYlcKnr0t5oeq0i76sv9umvm9YFSP02KXogUgyhsZTy/9olaG
PQ5kXxsZ7mipnWFufCXoxrbR5EMbtHtdgizc8b4YFVioqZXxSdYvYnqb6pydcxvcWW+v8vSxF/RH
1Iw3FcmOUWseCIJ7tLzNcqtctVM2SMnXgjCuQKCEdjvBOqqyZ2gx9tCmazEmmM/NZMfyzoSik4XC
Zpr1h16ioElesMKo9FmM9YtKzis78Z8kHZaArOwV+CraJB1SEQuEuYWXT6/nC6rL2inT0MvM4gar
iX5BR98PncQmPOgXulI9gpX1OnURQcsFd924hJh2i8vhfgiEwhG1cQ9uqBSS60br7tuap63sL1Gr
IyYpcN8d9k1oXCBPv4nqzps0wMaz8AT6aOOX/TOu6murGh7YoRn4pnwgA2fFqAwtYF49iojMtaJf
GcKQIUqvO7cTs2sxH17y4nrUxZdGbGunNXkbfWMjwp4ep/B7H6VfizA9l6fghsoFLrzFTTzE2wSy
g51M/m0Grz1Uwu/CEDROrohYegxwbfTs2ocKssZx5kZJgnY9pFB9kyxnfhl1kzMJMCzD1Dwz6EPY
RmUiCVXHg1qF3xR9vIoU3CDq2sVL7UxQMxhKOidcwIF4ceE5m5rgXNFhyaJxEYTW99Dst1KvfWtL
7Vlo+q2Qqc+BnIw2ehPsrIQdmhDdqU3YBHOibPFQu+nMYVPkIsPbgy0oGDMskAekYD7mZ3V504KG
No0v41zvdV+/pARlT1Z9Ddt365varWYIdzKAIltuoZyGxfe0kGJQCP7izrpqjeogLhYoo1Rcp4IO
3IBXO+7RrOgTYv2puAUI8L0cJ+wtzYjXAaDEbK2VEdKyaF22cH5wKDmIUe+M6ZdY1x/U7llOK8iU
Wr+ZoYHqWnqQewuHjf4pIG0Jegz+LH+tyHCadSveduXsmVV7Jpq1F0zBxu+yXctGuUTZ93FCa42D
EZK0h8ZOSMDrSwWyseclWgh9xGXm335HimDoLyEDKEV5i9PU3ScxA+OFjdxSnPO1lagEbq2rX5NG
8qLGNTG78MvZSRep3VSsMf9wl4ASQFNSx2j9O6iI0ooCroPUz3kbW2KszHopO4Pj1YzotE5GmKB4
toZsVUsIEX7FGVGgrxeXF79DTUJ25reCp52LgbFZAo6l5gcxDSGngZv+O+z4RLHrU3EHasfWYq+0
UqcDOPI7/Ohxv8W4e/c2AuFXtjHAzC9RqGz2bTtcLoEoBIJaYZLVn4HVhsrzPiIBCXMME2cUDavf
N5GpDdS1CgbBja0IXHWJUWW1C9l1RhGH4TdRyowYtpVHMEQ/I5XVStuXeSj3SlzjyxZ7QyjbHCDx
Ioxg10aQjwlaFqkfLjZHYSuWV2Jjdjz7xQ4IsiMM0nlRmWfpKECMex+80rTZAPW4XOJXVaPISM/H
vttlsBnexq8Xps6usOdx59bYLtEr1oMfiBmRs12rpeban4UuQ09AVarIWghbvSYeFlerBN9vQYi/
w3LahqTcOG+tmZm/XaJXLd0FpXrINNFDIOn9FcQmJnUUExvx7HyumMAA0HS7BLIYc0ejH8+peX1f
gtk8+vg3m7c4tYU24itjxlOreTgOa8WUnVtAUmTMA4pgGz+Wa0nqthV9ekQdAqjOGGdsbBdVJoF+
RTo48uu6KtjjMFoBQPsm5knCXbn44rXmrQpz5t+KeQ1ymHAW79+GPRyAeRGrm0RJ10EXPstqdVjC
npz4t6MVPcN+tXMlWx9HPmDBt6Xe/RX56qrEolpr2H4zF8P7TW+Sryfwkv4KgKZygf3PDnTPXf/0
GgXzoXTyysB+L1l1KW4hU3WB9xFwqx96Vb0sMbHKh/tcoLL4GhBRE+J3Hq9F4XYJisOZngjPIz0c
oVYPkJLP34bEJlPvxWdNh8SEJJSB07PAvFCt9sGMrMMSD6OQTpQIe/V3SCyi8HtYUJrI/eTuNSTC
Gtv4BmauhNZAiX6g3UxWBR5Zv2NiSiyuI+nsd1zUC+2C8N8k2nYJjQquQCgQxfvfoVFMS68wKDur
nbky1Cm0y+VArlIkYVQVnx1Z/GHSFXfDJn/2a6wGOPxHc5UDpJqYjnkXISsMQB0Uo5LBbFJvqB5e
bEuqOSerkPkgomPd1JsY0yO7kdXDEh0LOf4BesEVS/12bGQkxT8jJNY5W0bUSBQh1MYJ3b/fUZL+
UuFEK6mJ75mL9D6Jk7FBY0LEHepXrEzVh8aIz5dYOZbC2YCXIUqxna8SkqL2XpWyjQaSVZaih0KY
L7FLC2wVRGWi4jg6mg9vw2ZtSfvGD9bxfomd8E7XNbYGdvak44ja9sLla/BUrLWg16CWkHUgn169
DaJZL7uiBiIO7uFRIC0b6Cgt75gs7ix87xQxvj4OqBIgnH5hfzfSuYa1ZBmZm95PtpHs+Sn9tF+h
FR7frZzqV7/D6p9Pcq81u+MTPXN2DDBSnsKc+6gqhXncEOcpCUPWXVeC6DQiUb91+g4xGLy1AMNW
mXxqiheP12In9edled6Qj4jYB0jKa9ni7x+SxhiaNPfmYK78/jJXJsTh8+r3D+h07E97xTFJ0tqD
KqLTvVUbRpcCip3UQ/9Rafi2yPj1+me+Aa6poyBsX83G//6nf48n470UF0/ZS3P8o5ZP89fPav76
dIvB+rt/WOdt1E6H7qWerl+aLv35KYKXYvmd/+5//I+X159yO5Uv/+8/vxVd3i4/LYiK977by8jZ
nwrHafS+asxv/1k1VhfDbabMl8IOlXuGzH+XkQVJ/hcKPcyxJeaxsOleHpFfhWVZ+5fI/xCc6nDJ
GIDhT/1myeACrwISQ+gDr4Ofq/2T0jMCz/cFBxENjIpGUdSVpfSkqEe1ZxNOY9Aljas2o6htCjxe
gXyj0GofZWjaOGdPsc75XpUhQTg5zHQsEJOgqiDdCp3lYaBb9tfKWMrGvtcGrd72VSJXEMflogHe
7TOGSDeo28x6T43OaKwENgcmVuUaa444X2VlGWEDrKV5dz+LOWxf/BjgsFZzXUgracQh7xGUYIEl
sT9F+XBjVhIIeXMY8W0F+WyE+krMEd5/jwEpXGYYrZQrUOhD9J3dEgJADSXC2sJNGNTLMAIYMYcJ
HhYdJSPK0Tgbhijx5xTDSAAL/q1oDFZNHa0bMWKCGTtY33DY3Pc42qyUOsFxSzivlUjxHUVIaWAh
MGpNL+taSQ4dsW3JBc3CMu9Fsf7aWaUUbEfVV8gT9QS8tWgAEA0f1Kq1dnNlNTl3YZyHlRDPJmhX
0IuTM5fIktaYnXHoDHXFvFcL7E1sXxFG1U1LKl5ng5VUO4OKdHOvQh2ePb0JKYpFsOLv56TG69Lm
Cup8m4yFgp+hAcYQHW7jFokwbuEHwRnNpTLbNjLgLCesaum2aVRrhPrR59ALOt/0t5QzCCSYsUrX
QLQKC3eFsTBjRyrC8Tk2x2h0C98fRW+cVCW4mgVYCE4aWM2z3Ej+heLHs3HA2zoMMifA3xoXikn+
Ilfd9AQKoT4MERSEOA33Az7MqwbHOBOfiEq/toT+DooGRiA0Pl5AzoczoKx5YJC2HHXMK/ORNtk3
deygJ6phQ6lcU6ex25fxyPyWAILvMWIiGbYlQlUvCVNo+jEYh8nzK8nHNqKtSxWLjqHyr7G0NC/H
VhJjwjLOiMZL1Gmp9JLMhj7eJPh4DNupbqz6Ih0zMSe9LlMFhwFRSqChe8psMHcEU1DiXLppjCKG
v21guCtuS3zG5W+64QMncYRJhCghdm0WPpStNhtfOECKEVSMxcg7ItdtAZspZI2Yb/RF3nuNafkF
dgptZQIukynx7rtZ9o3ahbEi1PiYyFa8Toqm4ZjkD12wBctRGTfl2NbRnRKAnRgw+YDrEtrmXID7
bOWqpZkhWlF60Zr4Y1WrUBRTaeNLtSmtDWA3Cq6KOD9gI1HCoZzmc5CHIz4NkzqqeHa2pnho/SZC
sT3hHkx6k+nRt6w3McOckq7AP0zxATR2aqqXnq6X+N5npZEoz/iJzQdxCLFb2xmCmTfbMTMH7VKA
ZY9PliQ6EVLJestoU1g9VYoVS7tu6FJzq8fp06RDHAxboXWqUR9wv7baQbsyw7qIL3HxHJqDIM8+
WkewDkhNJKPr11qFHfc3M+lVW0eiMZ6F+NAb+6SYqGmDbcflxs30zmoum0iPSjw8cr3/kcBDEs5h
0ccR3gy+oHSRRHmj6KKpqV04LqCGO45ZcaqU/GCThzh47MygloKrIEzklvndDKsthpO7qUmnwMH4
qB8Ei65aHQTypcXNm3nTICaEiriqtL4G5iOiTmrEcTulYULhXSijaWfqQpOB8zN06o5SEUzMWdQY
4oIdyVMTsz0cw+4wE40UV6yk4k7xZ8uusQNzAQaKP4rQmBnSnMYRxFyAq9xwofsUGjJqATyVBsAQ
W9DgDpLQxmJG/cyPem8WpUF35iypsCcdIFMDt28Ck5bi2Dd+uRKqXI3O0tBIN0aMkwCd/KlNzD2O
VIAQIXho410X9PrD5AdVsVe60kSTUsRJt+3ahf9tZNPcPmsQVw4qQ/opVKhEVVeYBmmdA22ySn9U
VuY3XwO9pxKTyIU6vIhjnd3AvLmvOYXaYOWHxdmvjCT52ayqVtuXZeOre58aXPA4tKogXUH+7U24
QXrNYUhqZTM7IAWKyr0gFD5uyoqpNCvgR9bSd5si7MoiYpaK4ZvUp0hBsdLObCgFcrpPIhwC1rnR
1r0ztUCJzxVfEPk3I04G2142E7ovbZueiXh5KCSmOMCDaACseFY2qb6N8N0euxV+psqTWKpGe2FU
ve7veWklg8JsQhLMGJyqeNBS8JX2/ZSODJtEWrq50GLQkGc4fF5JbRenDxluGS+NKk9gINqmjInN
cRhd4F2k5hseNeMrwMYMv/SC2k8R57KKjUOsCG4lhdW+wZ5qxq9AxYW1DMr4TIiK2XTwxMGHFAON
Qh+vAUhO5QV0EpMvDfdYleqbNjSXqCqq8clMMM57JDnQin2AUWb/Ffqzij16iE3RgQqy2LtW0lER
szQ9HHeJWefJetK5kF3SYH0K5MxncjgeGoaHJS01/L3a1SVVoTkvoGyOpSqsYyCTszuDJNZcIYLs
6HX93OD7F6emupICa2rcEJKxbjNPkiRf2DEmXGemDgv7qi6ZwY4xHXz1quSR0Cjz5p7Yp7VRUywU
i4BvJseTazTD9LIT8MRc0FJ1fy+3GBLotMvwZJ9yzBtoWOSDb895hgOuLUmJojm1Miq1LabMymx8
vyq/zIqSB4XTN7Gp7NUKr52z1Nep/goyX/1O0JTSuCwr/D08obEiPtcwR9EvpMw/Ss//vdz7snzJ
b9r65aXdP5X/KxJw8tI/JuBPw1EKzh/4mYIr2r8spIiMWGhUfOirMdLxc5JDkf+FDApzHI1RL1rd
SzfuVwYuAHo0EBMwWQb0ZdFK0B7/lYILkvEvtKIamm7+kMbvk/5JDg5L8V0OrqGSZhNHHIWfvIgi
/bUp+GYALPOhss3yPEJhM43Y8a2ims8b1Peun/jFfZiLw//n7jyW5Fa2LPsvPcczhwYGPQmB0Kkl
JzBKh5YOwIGvrxXJZ2Ukq+rSqoc9Sbu0S2ZGRsDFOWfvvaYVvwKMicDpIl0E7iEBBHLXl4sXKd8c
9z3Z0E8eB0Kkc6M7tqbAFCAbVAWh2QLOk3BFll73K2dswUnqoj5wk8SiACCe+CmzIjhsJB7Wkdym
VkmACkSkKVz3pmoPhTXaz2kNJLV2arUD2mY+2oURR2DliEHz6qaFsEB9WhUCaErC5LARrXxKgXJZ
q0FAQSVvHaF53C/cqruD6QY9nPtt32OyKYuQ9GvHWs1+Vew9QBkH4tWSd/hL1Uaoa7zuWPunoS1s
rvHe/JoNdpavSPT1GVZxE7qUKf+rKZ968sOhiQyhiWw4T7two2t/vp/qrCiBUTYcRKKFGTAAblnl
oxBIWsCevE1MxtV6mJ32UlfsBJo8jJXMw/mJR6cGpyjDszXFw4p8e70dE6F3Gu3cwyKr8JRq3N9Q
Njiczdk7QQqx2lWt5SfFmHdcZ44H/rJu+1tQeRk4lgH/UJ7Y1hFGXfwyVe6QkGSXOTAHeBGGJei8
pqJ3nmEZdSd7mt3uPgm1a7/QnjJMhlgLObKpU5e3jjdekb1FzfcgAtlOYDaL2ZiPIyVAs7LtOXW/
utnohClufIA2iMfoCTsHOIIi+QTIxpuwqs5+Tsvc653q1qcoaN/rJi3NfZJCtj2GXcuxCZGEa9w+
nq0ZF6+iPUzW34y9P21LqT6PGbrpnYPX2Y1INWoOOqurEL2QveT7QGUBMorWsV+1h1/3FTyguKYc
g8za9tk4TieXwBq0h+2V4/LNrqba3mUWP//KUSuyaGH9cDpYg17BEJIx+rcit9utWXg2yvAhcLmN
JxLiFaDweypNT3+yTa5nGhgBEdychCttm0kkZge8wTS02FZpsYsXmKM9360WwFi6WIEMlhkkYqNq
E/qiVXDkZsr9AJwG5tZqmmveVcuLf8g5Kc8m5RkEqNHZLEos50o6wTfonn40jyFVpRypSDcU8MnL
WM4ZOD+rGBm050gsbDLNTnkS772ktfV68Or0KaGg3AJlhPE1GAYkGB+YtNJmsgVEr+CBl8XOtMvx
Wy109ZL2aiUpG9w9HlmWVWwygLOFj5CyjF/ztLRh+M5e8eLxCD03HKBcAjPf2gFXbTagcTxjqzs+
+kcv7ZTazNO4SkeAkSKPV5Z0ZjLZS3dc4pVTaUByFRkfXRwuW6HnzOUBh3+9m9FzBmte6Hi2QSdx
z6haGKSNgxLKS58q16h2amj4ZAJlgMUThJpfstbut/TAik+FxUfM81k9L7MHya6cku9cgLstXjhz
B8lcDaswiOdt4yu62n3S2Ds3ycLz0innbhwCalu7YsBmqovlS+cwNsw4JFwCUK1l/8NxMuK059Rv
LzaZe3v6NHqXgsEKKz/ZgrwBmDbk1rxzyiGPJsCaQJWTpDiMZkfUbOFuHKPw94GzCADyKbR4QCjL
MR57Z43Uq4w3NXnSW4uRYGTopkBmOmXqe1CE8aOc0uJR1k73pU7NvF4t+WTc+ZPZ3TS6kuM2k4tu
Nh3zCRjPXvbJmzs7Ciaz+Vw1vb3ryrvBD5OvAHnEuAZ/lnyX9rBcfDcNIDEKYEY2tUa9hVBavbay
BtYM1PMAQSokoTewnnqT0bwwF3FOJkkSalmBRsdjCQnK98DSInLY5NpqjxR65SaAcbGXg228LcvQ
r9xGRDazO6B8rk/H26E2WZX8TvHKdWEVV0vYvBqzVyfbNrQ7awuuxT13mn1zSG1D7pMksJ9tfI3T
2kgE7FZDztaDu8Q8OxBMc7ktYVHY67qqPN7WZAFtJb28PlMG5O3Oz5ZiM12Piz5XKM5ip7iwrZPL
Cws8ckYwl6BL8/mbRxTBuuNaetC+VR9kn8yHsZbGcYHP4PGYrCkq5ckKUwsqUjhsReLr1zyEcu3C
nn/rG5+8sWWss80gRP3gaT39iKuw3KT85rvKZjIv0knf6ricv+VuCMdKlPN2rquCBJVKUt34WdPt
6rh363OeoZEwaya3qaPFOgmyJsqdxP4mh97bmc2AhmHMC961ZcQNLAIAo8glof65QfOmxhFIgZV7
9tPkkYGvB1CTEBi5ioLWjJnQ1OlekNVE0r8q1mW1JNnWN8novBJuYkYElXdsY6faCgntYjAHEW5z
l20ebAMIm81czckdla2drfPFvQnllHzlSqy+ZEscj3tSLaFAVrp9cFQn74Ky8h9yI83b1dRiGtsA
+pnOvtMICFvJ8E7krFAUnGq599M2S1cBkvEvMq0qf6WRHW2sZm73fqugEGWzvW8dzUlSEl/wjTxH
ZgKweKYE/rzKD4QadKcu7/Oja9TZOauS7g007HzgsHepUVLZAZUO0VYw7YmPgGeQqBUM8qOi7txg
mzu+AWYIvdvR1Hn8WjjuA0IrXwFy41g6EFSgEAD0BKsSMGfVA724NjkUpPefmhQYxSoe/aXlmEiy
BUNzuINxOgKH0uOTZ0ykyOBJJEuYc7PaeMrnu8OdjkIgB2tnFhx+3BPJCaDb81BP1Qe6wXi7AlyK
zZAPHhTiyYh3gO+yqAMGtin7pIDg1HshfpjQRPc51V8g2l4ag9G4lRdqk4dhRo1sOLB5yijtRmzB
9qIGFDDtKHfdNPgX7StyYLuiHx5l1XzKKzNOGSgk6lDC+3TW7HsN+isoF6cWn0OBHc71Nyijuh0W
0i9ufJ3fm9z3LtKFV4wnuPTOQ2rQgJwNtt8S/lPOwaDao9nULW1FFe+8LtQE5jdV862wlp6rXFbP
7nmo6OkJrTaW1eHTHt1hfE+akuzTZSiW3bLQ3ryy7GEtpqZw1szIumejb5t55fMtj7HsgH1DIUWL
54z7wQzybyRrBFvbHK0n21kGWK0LQpHJMenXAqCfj4qrwbzOctquYBT7aCDL7YycF+HWwi4R2VNF
55iOi3lLz4hwyq7dpiWt2GoQ21EOYmdoOJlrRY87b0brB/UfYpXBFvqrX9Ri5XLTYBw5E/W68iQD
3AyozmEmMu27m/ZJtAR9VvCzZLcm8zS56JKqf/F6bg2WlYztGhErjs65vsNI36RbhR7sviBd75Ns
4yxctQMzwRWtXRZCJk+2ycUtyztkrL58Sbye06rtXHh4Aq2Iw7D5fRzk8tnxKv8TfmfdgW6DkgMT
E4mfW0hQjFNcnou5WY6+O+B7hob+HDvpwrDcUfcom7QRKTHJS4gTHLRxrr4bzVywRMiETtj+4X15
zX4iyeV5HLzRWucETn+ty6SGxieq5sFjSv8S2EVwX/ivdWE40aDBB9MPLdYtoVo8BeGFnkf6Ddg7
8A24lMBxtBNulKyXN0uL8TwXuXsV9IbxOjcLJwqSXD6agam8te4759b3gNfNvO070SrNe992JWvd
7i8TLZ3NpGohbtOsMp4NwyCanYTu5sxmjsgozOfipZ9spvTgz/NIhe3zdGXXCNneS9Hkx5q1fgFb
V+1jw2HtZ028DSURmCi0hPWez274XZlaXZqZlOuVFdPqGJy+jKZsmPYTnrN8MwrHeTYzR54Tfxze
iMrNHpiDSmOLhA16qoFcao9sy96oyukOZSbo5bpD2j+rGADdXLEbbkcmuKe4zeOtFL4RTRNwRG2j
Uk+R4Bw8tlJ35YqlOnhuHK6rEaKE6bda8EEN7sWmsR2ZrWz3HAwTQb3meKJL6Z+M8dbJaTDBQuO6
3ojxJEtV+CuHxsi8Qs/PPYpR9q7WqM2hzTHEn0vnJhTxsqnjANlM5cB+dbjSHAcihbm/oWH+ei0e
3uYwC24aQ2KoQ3gzRDTI08+FSu19Kh6tISASOvHD/ejTj5sFeMdV6ZT2nYIcebGpIaF7BkawDSsV
3iZ5Rit2BvpIadanXRSLrrl1UJvc1UbRvXazDeK2C69ppChEktIJnv0caacTDjTymr6/UTQ2H1K2
CgrEUt8OXmLQpcnrted35ffZ7Oqbwmz8R+EBChJdUb56KgdHkiaZrnczLc3bqvcsrrltDc+cc5AU
XmcQ52Y2l8fS8GR/lVBm9cqfTcllzm32gi7zKRZhtXEx/7xNliFOSdaGn9BZ5q8steXOjIHYz7np
3QzVhF8iXuIADE9i3rr02V7jIYWQY8WJwWo3ajaYNGXj9kTZvaaLGneTYeJZGPAouE7dppyaxXRi
Jh+vK2WEn5WWc0ejwGyh/kh/tAj79C1ISINFQqzM8y3yQutFFsrY0/uTN3XV5S+OP4POUgY+zCGL
y7uqzn/oOdX7cbF7voORkeMuQZzmTiFWYWKZBKc17Xg7+vMtpLX8uLhtck/0R2ygvp71lhmGtYYJ
OH9vRoTDuiNAeWMQgc5dIR2+jktX7Ak95/PrTfXGNKP4zFFF8UdBF/XBnD4x+GrPrRiymwlS+v8y
1vajtWKZAItR3IbWNbOI1ssvrZUmpILJK8QWpL+7t3Mee/BsyRb4Vvld8drqyffW4xRvO4XiyuTu
DEAu/xqXxcK+YS+2tfmlL3X3UwDwK2/hD7s/XahrxwiFvxsQLoTM+w9rYcoYwSsVyulsKr1b3hUs
zWPjXisWAFZp2wQ3bWkY37IyDJ6Koe4fpWPt2rqQ1RZwYP7/MNH//7RlaPJZ/88tw4P6XMy/De2v
f/9nx9AM/oWihocFi6QgUyf4z46h9y8Pgy3pSbZrg2OApfqfHUPH/5cIMYwSBODYrutcQ47+3TCk
A+lg7sBLKjzyAq84mQ/FBFqFfz8yyBz+x0SF6+v6xS7mE3Jou+gCOF+EcPEa/+ERqN2STG/kAejN
bRwj7vts1fEqhzzFCbd4q7Eqz51vP4EFRERPrmWJo73wvJ0/OK8B8a7WMD3Cwdotk/zet1my/uWN
/O+ecX7TX1/gdZ1dE+8C3LPkWNE//X3RZZMk4S9FpBJ4I/sb8wmkkkGzz4RJxlvQYIyy6+pWX78Y
cwB7rD8mdfa1p0R9pKM0H2qKjsiPE7kp49k5ls4SryXf6FA3/Y9/frUfuR4/F+rh2//9P9QoeC1C
zNOoMHw+P++PLaIQ10/Rxe7m+UbznkzhOxRq4M3c4XZJNwyHjBvb3BgcjSrwXpdYuKd+Zi7mTEER
BbK29mYCiW8ZnAMfTXXvFsXemZZiWw/N/KmT095q3uNeW/e0qPsHZTdP+GvdkzkEY7bOyj7dqXD+
0trU8MUQH/o2sbwdKOVqYxv9cBv0b/CAUH+1mYp8kZNMPwenePAY6diyxC3cYU7wDXebVpbeMOWo
jwhsfzCtHe7cYiR/GuEGkjsQtI9GNjSrtlgioBHdPQOlYfvP7+ef9vfr+wlN5uovhlqCquSPT38x
rMZUUzevmsa4nYYsoBfbzJuwNvA90N9epTF6jDY+qBmQdtq5T3NS0TY2mQlBAJ7v4eq9/eU1sWB/
fyLhONlkICLFEuC73D9ULm3emWNawSm3KULv4G3rMwjBlwbU3M2khHGp9EYWi/cw5s2Ppc3pKVCg
fipr8VoPpviLw+0Py+L1kcMozGyBjFSPfOk/46W7Ku2HsaQlqJVotr5Kkgsg8imaTOKRhKrfFRCN
O1vBmsQH4XE9cJAapLoCFH8dN4GqM082eLIjbNMDZKZ34edU2eNQf40bxzuRsWyuA1kSRbhghjSt
PDkMBPZtzRLuw8RU8lTZeRr95W2+WgJ/X0pQ4QjtZEHhYrP8P97mqu2snNvpsKKoe3FIyto0Jo3E
MZFf3GDMjxV88ecg/gz7JT9x17WiykbCWNZu95dz9ndZ0/UdxkWFcApAD0EFbEa/b0EhnI0aTQY/
G+5EDOsGNA5r827ORXnnmNkdyl7n8Jdf/4+NmRE94yULEMH1yWfmdN0Xf7lskOKTZWwyXBXr6tlw
czYRG+lHNTosQTUPC5+eow4Jd73VGFfj47B0YVRadhqlxRvFG3UbMW/3KG7euHvFh8RcuD4TkfyX
Hfq/PIC8Uihk4Is4lxzM69e375dXCjovZVzMbGN27VeZpwRGaNO+mCaUqcpMExoQ6NfolITxgzep
GI/h8G4IWiO06KcTOhScVTl/j/J4AQ3ICupL+zg0Y33DHfYBQp9mS++PHTP/W93ol1CL/sYtJXMK
ZYKEcagE/vntZxn/8fgR+kXiPamnLkfj9aD+/bdKJyvVua0AFXV5eDAwu0zK7u4K1RsnlcZU0rP/
FJdW9dijE7hilCXaseY7xY91f/1/uklr+iiWcar9OgGonhrbKWHE3neqvRPxDKrXTh7z2vs+zFZ2
RrLuI9yNl6gEb26kY3A/uB3FjVG/McWr9gadXfIH+qcx8HdLrk9xIfQzgeFVlNEuDfpt6c/hHhwP
l39rQRvMjfHYAt95LGP7Jp5pP/exVUeYujkn3Tzf0019Rz/SvEMM0psyvxjl1UkgsZ21Tm4exqGy
n0r3QiiR/VxM/XoUNN3rchC0tNnTutjXq2qBGN2bE6md/TSiNJk4iRq6YqGVNIdW4zzu5+ApAOQU
FQJ5aUib91WIdjsSk84UplYP7JILQGOGPcS+7YkJCjes/vqmGUR941vz2cHlhmpkFNEy9z7TB420
2dXQ66dEXmQ1qPXcYXUU/PCD5dgkwQCn56Q+GFMgL431EJrKvgyUbuAYc2QtHW2fxo6dA8LJZDt4
TnYzQofaBqkgJt5BwLdyl2kdBnn/pCx/XKEJEudZll6Pv9BojqozrL1jOKjsVDyd4Gm9qXJAExBW
nohaJy6u7voQYDFf2kWjUo65vMDiSDZZqDdArBk6Vu43mctPtaXq+5IAo1PpIdBr83aijWj56xH3
wYvVDbf9IMUhsFjulmvZlyRmiiGgWOXK+V6PdvuOcChbg1+V55omLy0CgwFisfAh81/1DBgG4Py9
yt77KWS+acHO+bmbuGaZrMPU7+6r2W/3bg24anIp5pFHvtGm0himEVwpRzl8zniH8wYDtUpDqB6j
NUW+mls0acW3jubEfQAbuqmK3XR9ugu6jbeh0aFssA/W0o7vjsPVBCwSaB7Rt6dsGJtzm85fmtr2
vpVVC8bUwGzC0x+4gXzoaf/XdX5SbesclNmQwvdx0wG16d8aEkGHZUxoTUfzOZNuiYwZqFTtBUQ7
ZiJKZHy3mNnyUqeOXLM3Tce8jnEYTlwdAlWzGIktV61Id14VWIBZHcKVnSo/WF1AAi6A6TW30mRF
9i//6vpPW9/2740gtvemTIg4zHwi8rzmJQ3HDL6z60U1MQo7covfJAK8IwTucacLntkUVAFCTXfY
2qF0+Wv+eyNm9+RxE5VTfmYkkp/nxM4jjdfursftCkCbnyuU551La2x5aFW6M3Ad4FGgKxki62Gs
r78Tq8saDuijLLav1n1AM5TDQ62BXHvbj39VmR0mEyQ5xylU31MrmDZXhdM2nbJ6U9eGgBul4v3H
lYBUS4DUNE4fR0wjpTkttKS9/LJANF931tJEDkPGNcglthCT7GdkZ0dlD+UTnPPyUae30pEYhfKR
F3/9DeQwPIb9EHVVMF1KfGSr1BP+3XBFnYLuTl6qGAYU8DWNZW34itYTFtzY9buc8+PStMtpqAiq
WKwKsa2Th2tQusEhdmYQWWZOIzi5h1iJwbwqv8jadV7DZn5nRn5wmFTcDX2Wn0F2j3BicXpDbN62
9ULOYrLcgE8ubhasf1EWq2yTpnTeGMxH+RDW+96Ylr1d6vgUqnDYx19lob1Dk6K/WbzyGDetOBWZ
8ek6d15r068245Tp23z202gS9ibWGiMqg5EzvDp7NWkXdJc0p/eP/+rLZHpx5/HNTA+FoInYqqC6
wRQS4+e6nocIG729kr25TchljbylHJ98GTZr286fG+yAD6y8dx8jfNRayt3Z4GAjxrJtRMeg3jMs
9q4tF49ph1kzpUsFwkTXK6MR4frK8jmFbP0ldR29kw2TgQQvk8OAHzcxD3qKNvpkN3a1Uh+neC6P
aikNGsFWtZsBgW2NYsiJNNXhxU5BTPa6SglDaHYW1uODSPMfbbk0R5nNENdSM70RzLU2uD+ZA40v
4CCsg8wm6yjzkn0l0PIB1ZRcTYPdvWDb+hL37NuqW9a121QRUcPNIRkmui9Nlzyahs/0WB/7vGao
onsvAmqyuO4JuZ8ZJY49f0qBBw/TTVwPd11fsritPtkhndGr0aZpWlvJzvkoaBKDwPuPcir05IDp
GpNW6k93kK62Zmb2uLZSApvGHO+HCvZhN+TveWncTB6nbWZXt4KCYNcY9o0rRgQWHJ8bH352NCC9
OzvuaRZmvG0YczIDgj8dNpN7iiddrglyYWZXhiDVjyyG4Q5I9Xy3cEuK8Avus4DZEUFdKcrOKjlC
RSwiMp2P0lf2Ayh5Y1NIE1F8Vk84c/AZqmbPSHLtgow+f3yZbFfT5YtBWiVYkRer1Hs7bEBo2/Dn
mO8yPxDMmt08Dbel202XY5Ul/bm5fsFMgHybNvjVJd4/uDL06fjtC5qjYl3a8W2WKR7TsDV3ORR6
/CihfM7L9RJO8iYD/85jF95OWT/e8oL8qFfN8mgmKebGEcy1xLpvhV8mbkbr4PqW9FAetzmtO+QN
OSZqO1lOrSzzB3dwtqkjkkd3wjmL1r0+1Jk3rMvJUFETEInmNsMVoDc9BS2Th5J5e5SZjbFJZxtY
YeJhURbWQbszf2qD7txJ92tSdeWNAhKOMNB57Kea5IJp7u4XA19ihZevCUvzoVH+tIVYkO9Lj/yH
uKJ3H81+B06k1VzfXDr+dl6frOu3JT7OXGeDUrtJ98axJxuHYz5u+dVSYs3YTdc6iYdTngX1KwsX
ceCANToVT2GrSjQRjbliLHHdVTKJ1qiD/p5PV0rng9Zefo/m/5Gxbwklmqv9WCBQtCT6e6TE0x1c
RLTxpbdshoZZzaDb5aU0rV2WUu7dmvG4fBsDrkg1xl4mgSeFJJu5b1Nt6uuvjejwYb7eBUcEMZcF
qQRDNe8myMLqNl7GJzMZ020C6G6PBaS/s+xbWROkSL/oxkNRHdXuXG4bdMSIv+K1SdvjbLYQQClZ
49WA/eYByaXBOpvSXeYsb0HWfgt8o4qsLuQpGmuV7UavcygmgRu0Rb/tcpaoOXrWM1D1nmlX+qz1
8Gbr8AFaKB9QnyT0UVZBT+BQB838lKZE11qCXCPXia0DWFXzL4XBH4EyH8mcniVICKI2pSX80ZP9
pdoJPRoQtol030zTo1gCC7+GVmDikEAUBlqhXrenxAiObZtkmzHoc6Zm/uQSP+lvlevI+37ovny8
0Ulq2ce28dwDmTC7rFj+0qn4s3Vmer5D0wTpIVHpLtrE30sYa2oFU+3Joh4r5jVATnmxljTe9xgp
L3Ua3zijN96QtkBKCpaHu38uoT5Qsr8W8CS1Aooxf2Z7g8X5oy6UcemMKquBspuMsMbc0+SPrBZd
jyfb98YT3pmHFr7qJlVyfNZ5CDzJsl+vl4JzXjE38pE6rT7uW4id0RROOAStMtcH4I7M1A0XsX8/
zceJcIkp7cvHsu+5749xin9SuO+dH3KudIwX+sVgKBg6f2tP/Zd3GOHmlV7ghpBNiBb+41cMAMqT
5YYALG9UsJ5wH5HtL8d1ag5kP2Db2WNAIE+1DuQpS8P+xh+iNtgldRNZYR2eR99c9kNADA7VlLVJ
5oSS12fMFGdpsPvnz8MkUey3hgowYCpZJ4S+4sLvvfrAfq3TJ0NnusyDZfVxW1w0JyHBC3SFgnCq
t/gt1NqOi/7W8Pt26xBysnZFnP0vQ2CJtEUOzrsWuPyYK4vh91eRDEDtO8df8DSb5sq87pofX0SX
IA3IgvsuKOhwfBwI2YLkEwcORkW7a4+uxl5EANG3ZSbFYqzT6m9v0Z+tveuLw2TpY7K8euI+okd/
WdxLOFtGxQ5KQFpZnFWJiZ3Unxs59S1XzvSxNouvA3LerVGl+aboMgcjAolnpe/Ii/Dtv0Xmeh9k
lV8XkSUIkEcZHDg2vVAQob+/XTKpK6+PQXVbWR/Apdz9bBqg7JlVs3F1PKHPHfqdRFX1jl3jKzHN
42M/lMOhCgvig/NVWUu6aKLJjsoqimMy+f5l6LR/CV2sdNrYTBjm7qtsMi8wWNdI1fCV9oW1qhcR
IhgujphxcJkacHe9uP6e9l5+bHXw2Lddf4sGobz96GN7n0ap65usDkn8+LgZuIQYtAFQXpUyvETB
mO0/lvNHIRWMcJ8nlzW9yOTLz07Rz3tvGpjpLkWMe++r8J3396FQ9FZrM56oJU9BhZYEQbHzlHsh
QnjaB92iCMAI3sT2Z4t6qUjabozGfJKTmLeFmriQXgsRbbpfOj2PK9tVyJCr/A59VX+Iq1Cc42As
kBFFwuydG+v6pUbot/53vTkmJIVUDGJ9qoktvii60J2e8AT2fr8ZUi9eNZ6vvzrVj57K6/s0Xo0Y
iL+IIfD1tBoD9j8vRDG3DPUB2WP5yhtOgA2m/5ZutSCEC+uTdfRAmO1Ml3ohTVx3k9pucwpU2Dwg
H/tRxL2KEjeuD5VRE9qM7OJBFIIe/eh6Wyf2k6hwTLxIOntvKXm+K9tci9xHQspQfu1kVr3VSKsu
HfElCFHnz86cUZSkQ/gaa3Rgsiv1E67FfmPqSt3PGBU1ta5N731ry25+kzNJNpY280gsHhqH67Mz
a8l17XrnNoPqaS5padhLu09yQetnVCtiBTBezEO3BT5evw7+5K9rfzrbc6iQTgQnu0jaky8fhtLQ
d8jR9NlKhGJAE3ZnpQZnw3LD5WQyf7Kq4BrZ9e8SyTdEZML9fr42sM+th+BFeHqDHSr8lNcpNzDz
a9iYDcvUEWddk6+/lPZ07FKg0w0fGOnhV4DAwvL15ulAoN9N5fbdfUr3Bq2Av7Zn19m0fs3jkdhR
aOHNXNV0o+GudV9bEVjPY7XIm+ufbPjg35esb9ZGGIZ3/TxS843afwn6gXVg4UiczWz/8f0F4mzG
trXiuZzvc+x1ZOLU3z3D9td5nMqTq+2Hj2J8oo49JnCwzx4t3k2zDEbUCVQujlN/DnHsI4DKjF1s
j3qbJ2I6JMQfMbx3l9uuNCVis+t+utRBuv34yXOQHPCQyXNJT3fVJVPBWiPQhqUIJNpdoH1U8fjq
NtONzp3uLs6qbD1l1reSWd1jAlyZoDRHbikHdoUq3MdyjDldQ/Nbm7lP1PHODRQjh2ovfYVDrq++
eWz5s3iIjbFHDjswZTIhRaQY085LXlzG66feTXkY+WHHgWiSJUb/oEGnFnvkCuTLUV9VFIvjv//c
IfzWH24WMCboQzhPId2sKisPTs31g0Sj1dmNe8ZqOxyEIS5Sx36AgGKy12Y2sELkItGEE/02iEI9
JLIf14Yn5GZxpnuar1KveoI3LpJ6lzSKwjoIr0wfCZwvS298RLPsU2FmGm0TR7VR0m+1+8Yl1k7+
oAGoLwz4rIMZRC7V4/qjtA4WBiQf566n2AMmYNveCOkURkAPZZhXXS7iKSM8bP/xpyog3yxcZ9cD
MR4PWRcAFrR8/RJcBYsLqs2PPXRB1rplHiUPaE3s4+hPBVlYdEoD76aw9cxFVJhR53b98aO+LX36
ogML6Oc2nMx41yq7vUtU6a2G3tp9/PA+CIxdyGeLhctezrYod5juTun1dtImwT15Cs7Rc6yJFaKy
PcLMrWcwHgRAvbAvxS6ZId0lECkBUqpsdyg1BZFbHhqhYkZO6uQ3Tj+ynqX72V2U9Zwp4rbmxf+8
+H5y6oQNsNPK/IvFarjYpuFFlkAYN89tjBVqiU9uN4Dh0IO9KeKmJtSlq/bKzXvCmlKxsXrZnJPc
7VFLDfO+KLS76YSRREafzqREBdkDHDrqi4+V8XEVv7ZiMH4YdxlCjR1DoOa98dm0lm7wcNLo6hQk
cpe7Wm5bW+Tnqunys+LiTEfffkSKfs23aHet71ZHx7RP81DPnyqHhgtW4r1RX3WnI+nzNKO3uq+M
XdHkL+4UW9sgD+1N5Wf5rpVesakYeZ7oj99+XICSKTP3qdVa+37CbgNj/Yz1PN85nJ2RbBqapAoj
8yLUV5vq+76Wptp2HsUzuicys4L4P/g6jx3HkXXrPhEBuqCZiqS80leamhBZpmmD3gWf/l9UXeAC
d/BPEqnuc6orU2LEZ/ZeW382Gd/tp1K22G/zMrh3jhZh4aHPZrJUXvlbU10ZCGwmx/tkorfSMfS3
G9Fvxk/TmfEgi6YLsSNOH5P+mbTLw4JHPNlN8pdXpOpvubypaXqr5DJ84z5HpvSnalBW6YgyIzS/
nAhWy3baxsTzNShFkWH01VPn9gdROUUgGlin5bo4SEwt/9MZrRdQ1e0Sv2xZaKAnMnM9qtZ5vP+t
Rn7ui4H/JE3KYt8lGgTbuqovudnwI8/6b9cuvXNvzT6ERhpEnPt7b5xGKC16cnGnJqAFd6Pe6ZJX
NQiiRxD2fFV58oag2mgruXlJpwMLginANg2oxUvdyEdEKrLsl1TzUedReVZctFwFTd9ipOeeMstp
OMh2HkF7fcWFyD50qz/hF0AgPdNFBIVAAiVzezobNdNoBJPfI9bcnyy/3zMjPegs6F+apaNRZoHS
46CkMOif77sXu0Jf7GXntp+moz7XhdpZqDCCoaspFvyW3c1s/1dOxW0wV25xNoJ72cSgfM1lDeZy
Bpxnyvqhd3J5ykw9GU88C/J8L/i7FKdqTY27Z73v4J6FUXbvQhIwcyod2T9Shu5SY0kfVel1j9Vg
X3h/D/O81h8ZdMvrzFO56xMwLpajipcx9j8WiN9fCnlsYDPOfTPduQUVtoAJY7plt6AI6yZun0Hg
adp/iaGX3MOUmewz3XBWhCxGrlNpu0m5zVfZAKuRlVGdh56Al0jKmpEYQ3JQPaxotrR7jbPtNMkx
PVbGhVRLYn+3pZVElrhzx1Ls8TrFl3H7m4z+wFSt/EAoW55HMS+3NEtunavVb6boz9o0t1+SSfF9
M2ZYKgmd1alvLn1KkPjTfKqQvauwcBOg/y0TDFsvvlaqgD0lFwbgzi0OeeHKt2bkY6SP7fX/38lt
bdL/6eVoC2gJyMYiXp2Yt/87hTBtWSB7G3SQOjU1qEC8u/XHVEtFb5+0+5Bq6sb1oBlKXRxDBA4p
ZidOLHXZ2i/W+4zGH9cRo+DszlXQSTSbc7ro19n9BGeh4dSWyfegE8wJIHwxMBE2unMVSez8+65q
vJ2bOM4+UXK4eFLPTgyzyQzynAHKLi+x+v3Pv6BNN6irh/exXRPaCYOo7TQ2r/bYoh/2JRJdSYGZ
DWbBnkC2aNnLt2ZxvePcptXb3Pr5UU8DTbfcnbVdCnilYYQMnooWzOewKNkn0cG0D6r2pydTEvOH
37x5dWT6M3PHv7EoNvUFdaddWu2zpVJ0n7O3X7Whvv3vl0zmiJ+UTjDJNrCy/HXeD6OvofVGWlGd
7FG5v/0ZOeWixr1VYDaIabqD3vXsH+3IkWTLqg6E5vnHwRt4Z6ysK0730UvFD0BWtf8MBxmslNNv
ZqfReKuBuRy0WD0ZaKJ39w+fP+smcGJGYJUjv2XRxw/3Lyj++1umzbsZasNmGTYP//vbYMX07bUz
Qebbg24a2sVgGXHCLcYQhH2KxtTqWXi5c5Lb8NBJIB6ldSSgjLz5abE82Xmg/RadzrrAjOvnehLL
xayQlWu4rjjobHm8D+PYHTGTX25SYgRoBuuvasb1SaX572JuEH3aZvlIxkL6b3nD5PqBfdzWPi/v
tazTIBGwS7fCZl105yHNx+daeks0U/CF91EAWAq4Dt1yFNZ1Km3tZz+5duSWBVBsNZe7uB3e3Nz1
3yuRfYrFa056zc6WpSOTUJ+gJzOPSVfP2497m3tveCfpb8RIF0y5Oco6KP8kvlPRMTHwkMWo9nqq
9LA3cmKaGKZCnWKzXY8q2ePd3FouXEbNOjXQanWwl6yxaIVDh2iHIB6xbFmpbv4geQ05Wh6PJ2b9
v5ZlKM6pidd91TkdvXg5NCbOuXwCxsy4fFUMZrXJVB8N+E4/rzEhttNCA90GlSHF76mxxp3w/6fm
Vb4+/uuI0tm2QlSDWE7r0s2A+PHfwH+mnTkEb6Dh/wIUnj9wzZ1Q5Z7+LXmLeZ1fG8/5hOyClCo1
/is7S786CUAb14u1JMi7rwrH82FY/PlSJLp27LbvWEBpRwTVBB4VoEoSXXqXSaXTvsny4sHvPMwV
bRGZoFMvupjUXmiDeKVYbYKlUJyTeGqeEQZbH2LofiDuVlxghjgILX4ttFj70Jf40y20Vz+V689O
QHTOiuwHVAbjnGV0wF1BACmrkLfaplVdqSIe416vnjQlQr/vfsCXEH911s5TpXCwGmwgNMzLfw0M
Prg3bmbtZLDFe/9N60LflaG+dv0azbCK9rOWs1dhPrjL4Cu+jLnuHfE4IYRe/RMqTPbkyOUiTSQi
MjsFStnyjbMDyORYeDbOey82+KipAQfJRK8c444la8xhYi894JJtFSHWY+RWtu6uHCcLFc/xLomQ
k9XstAp7m233zrkeXOcg7Aw8yPb4osUvq184itDya+qzkD26O2d+j+1CPSXIvumXUO5TNj6NXuZE
/bZ8Hd3WOK6SZU/cbI8Z/yt/FcsTo4UBq2aM9Sn/vhcYjl7117USL11Rjoe+GF2c1YAL4B8gHP53
x/YtrtBh64NEbKIByEzz1mJh/VczWEtrPtTWKeHKgKKagJhQMn0aVzd5KpeVdYCJgeP+MrNI726g
0JyQ0o/oFRQT0Hl4wwXGgltbql0i4d0j3pxoVv30SFHaPuE5wc2hq1OKp+yNAvqXavGvOF4fP+v9
ELVCayN9sCqK/KYDt4dWtSZ9WdcZJcTsgoW/QDX38weV+OGMzJ7uW9QX4hg/a2dIbuzcM5YWoxU0
vTTehzmy7Kz5MNN2bxawajsSfx5Smbnhwob0LWZpjVPsx/1iv3/xFHvo1r3xt0lhOvXTG3CiEcK6
ZN9j+h80LuWp3Y4Ki8r45lj2AMUWiYKdZAfYEvoXIJkI/3D6jjG3jWBqxgySMkhzzMbAA856WFqG
RYaCxoFoTiWVqg9cXhgoCrSlf8YJVQdazHb0rpNJ6ldw5M2NujSYNwN3pZL8nGo424EBnEsKNdg7
6cJ4IkleDPXRxaaNQGFOQtNDLuPkyRVpk4oq4IGRtxQzg6ElPnrFWj4aqYajYVY/hVPzyHtNT1Uk
WOr1ZRw0XV28kC3gRnXSgkhkabdLhNIepqTc2JlovfImNR+YfQ1XO/a9AHYUI7Fh/aZO33WT3391
jsN97Hj/LbVgZyL05gKapTzdv0N434U5pG/DtARXIDh43RrqN6RnuO9vetpkn9y/VWjQh537qsg/
bWHu7ZylgN7Fl2Irx5YEYS4z3jiAnEA+DDDup3aexiCn4dSW0X2OHdl+kb7GY9e+tPUisTDnHg/I
IM5TUQX362KUyoqy3OFnimWkNMP7UTRlHlWFtgaO7KFmUmne+1TT0dq9xSBoN2+rVrvQ/zPLrD0P
y3z2RTE/cEENjx4KkdZPnJtmju+4FU2MKH0drLNhPkoBtVlZIMJgU/UHxxrTV2j3KpyxHEcLJvRd
j6Z4/685L1nG0VH3oT37ZghDzT8rM31NMRo+ya3lmqltdui3IMMmGUZTWay3+3doY3hIu0Fc0nS4
OPRsH4vs9+2Yqr3bx/medY5/q+Pa3y2FRxebCGs4DELg0XYt6wk9DrdbMt22AL8HfwXsKxLzQfnF
p7nV4ZRq68mt0g+rip+b3HR6rpMO6q+dP2fbm+NqQ0F1LX5M86CFrS/yl/sX8I87UBfG0/3V0Do2
90P/2eK9DWujS6NZ5dCufDYmgZqFsf/3uiIb6LE3x5/13EEy9PsP9EXaI15A7RGnqc8aGEX79ooL
BYp828YEQVTpzPK0S8Gg01dgwxSvs0fhMEt/vXSbkk2VKxkgs/ZZT9A3JcgIcC4cyjcHAGORZYG+
/bRmAkU78dN/ZQGPGcuEhXSBjdfbNLN3/bcSvF/cDlgno+YmY4l5ryKw8kU9EqAXo+zlk6lKREH1
0wwL61qMZvzsxrH7ZLSvY+Vmx2TxUb5th09nsEFz+1SeS663o57kQzBwUZ1NqJS7+2+vmh2JcdhR
qCwjZdTx36GkYcl50BdQDy9uvRYPhpbs/6ncBgEQp1T5a++MSBdwGYd2v3pHA2NoYPWuvk+6TDy7
yJCeF5PRq7v4Ns2R4Z+kXjdfS9a2xxV9yYMtm31f5n40620Z2qNW3KxBmAQT5J9aPvXPw+KKQDjU
qrpbCcCp9VmPPXrYsZyDbuzktcrVT4y/3fX+Ja2sSz6MDL9WK2WklDiH3rSCyXfb59nWN3ulsG/T
h4F/+t3w4rAdqvkx6ct/T9C89YlCZTm0sNng3fcB8bnYr80+zoJVW2mcAUnVVIADUh6nBsNhNnV3
tEx1dspVncfloe6TljppbdDAxwO0rPs4aTQZlWQ/yJgZzvh28p1zV+AUGPeijn+3MyvxYLuaOv4b
SW+DzWlwh2v6X+ejkAnGpZguUvwaUYZeOkPYFzl6u8aU+vNk4IDSXsxM+YfM8Nn8zAjSti+k1HyL
2Ws4OE2pznVbMuCkKrwfWJZEHWEqLT+ljgdXvuZzg+Qac3kv7CNq3JldiWhfpJeRADW1IrIKJyj9
rDFhvg3qwcPBn1FGRaKF5XJ/3u9fDIcxHOuPGgbt9A2Zo73N4zQ/TP345Q9r+dpyXVHtDC8uVMgW
xspj2Tl7tynis8LR+U8LWSy0+fFWqCBPkVGxSJz6AwdN37tqX5gNb0bnjLuuMvNomfw5yvtkemMN
n15Gc8CoUn0j+rc/t0orGBHkBxYLJ5JGGPeYHiEd5B1wflfLpzXoXghNbn3E4T1DqpfzBWmWOGcK
BC8wFqr5zqXlXZvpI9YAydXeCl1le4lC6ZL05CKVDXNH3CXLC+/gBdiO9bEmhcZYBfKuBfgJqZA9
Xtpy+KjSUr1Nabwc59RqDq6Q1jumieugl/M+LyuqkKA1kJ0ieOGILZL0rzPnPxpC6n76E2vhAXv9
xc/wDW7X6QXW9wJCJrd+/M9L5A73l8WYukerZYhoUf7a2eh++R1uU+lmxsNSVtPzOk+/4sEh+JaG
bw+Iq3pqOpnu/dEmSXB7aSjj1aABurU6Oi010gUblMdvE+w+XK7GuhuKCumflaaR3LQvZp5dGOau
D2Kb5jStXR0KllJTPvaB5hFEjULQ/dRAY1/jTNkv/ZqIEGmKKG7KB5dtZ6L98u0B5dCqIYBeIQPB
w4kS6TN+7SRNGIqtmknIzmJ1/Ybt3nnmxgzurzK5Fm9Msv1F7UbXHg6pv/KBZ1T0mFTZb58FO8IH
Pnt9E4/neTUfVrUCDTXhrEgngm/0VzOq6cXxWCvLlgCfWnZnZdXpawt5qPfXo1zUX1V0eXhv+Oyt
iss2op1PTbHvcd4dTJ2n/X78JsTIhBUSPtBDXNn3Sy9rhbhSsVT/1o3lOonrkqOk2Q5dIICfbdk2
UT2n9pERnfpc7JkYh6aDlJ28iYUMIocmO6Al176ksww7Narpse5UR7NeoLjL6U9rdjnHrE1lVMJu
OQ66mX0myfJYKq04GjOpWwyE/auBDyjw/aL/dsR0bWWlfoz9SO566rGUIapiNCAAYbmeq0c58Xvt
q3rXeGo432sOfAO0p4L2dRzC3oxti8+WBMzJZgLS3rcYByzH26yOx/KwGrr80ZXjfCXCpwsWQeqQ
4/IH4nHe35W+CTUW99I+myvja2XwFKaOO5/1oXfebPAxpYv3lE8NUHUMlzhYmv/gWb4Rv9G/grV7
csYUMePUpM9Zi78f0pCFJSyzntpsYR1cpVGfr0XQmxu3r0/G9mazgRmt5DC01nRjv8rFjV4yRRXt
QoNNwfVwM37WC5+oFVP+XefNCcg2TtW3Mm3+50uv4jYwrf73sHj0zGOqy6A2GDpoRrqc4uQja/3i
6gxtcV1Sz4vqmnwP2DnGVeL5PbVW/LnQCO+6rCqfRDbX+zkeHodtcw7U+lYOPTrwxoGX6JXPqWyG
g6u13UW0WI7vc6SSVCMIOyMz4pYh5ZA78aUy0Mf4fkc/ti0F3FEDaWDi91irRp1cf91jsap2rVj8
v7ehJ1PYm7p27+Sue9X1R3c28xcNIKGEV/hGMa2/QMM8Joln3u5nrXJjLZirkiQzZHcza+frveCE
ewfIafaeF8ElosxM3uytieJ3xn60BrFqDP4THz9SdqUqLv9GESQFFM/zdqAsRoY/T23Fn3jFRNkd
u5kZssolJnP3atuqvdGcx89mYlRPFuSyCsUYcwktC+6Lf8vFChg3w7OsiTfi19l9l3l2slJHQvGs
AMzb0w9VNOOztXa7URvRKjvSCpjs2U9lsRzl2BY3sjisJ8vs9zCKlgektJ8VoPOLKEeYv5WZgNuM
+6NTYQHyFzi0k8NYgc3PSdte3f9RrooVbS8bcW6hETHwQm+7GPYLznQgU+zBbUbQSdkS78HtjSY4
gVqFXP5e/mQOVgcjrzY6woggjoX2rFMu1Yroi3/t+DY+v69SoCnZD9tRCOzSz8PVXZtwlUr/cE3x
teY16xSj6B4EPH/cAF19kygKI2BCGLa2qemYo/CPGWfzeAUGCRX7GLdOv/nnlrZlXVt1l3vXev/C
dlAE/N+mcJ7IZyipJ+9i9XQa0mM+5z/j3upOSjkZiSFWfGoZaJEtxGhFDCWlHkRXBVb4Ja4074pt
7mlAOnleuna+dTNCRia6e36731WJGijvyzW8T92Hpnm8qxI1vXN2s2HXqA4pYzFqqQcd8XEQZzI5
U8VgQXDG50nX/ksLdiEx0sqDaTa/18IwHpO0/NVpjF5cUKu/7EqxIeO6Y03+XlE5BlXsynNVYNgD
glrtDNFxjWTkQ1Vupd0goUFXZ0IdO4xVvutxmh4q9F6BnJIzsBfm3+LX5CixzwvjxZ4zRncpO5rB
YXun0iszoH2sNhaOnzLgMeAke+DexgmFdpUQO+/V6SdSxcK3H3XPJs8c5eMKhh6df9HtGcs/+RZv
J/N0h5O66bvIrGf3KGnZg0k0IqJSzSLg2SDcuB3i2Vevk5phLGkI9YXZVIdVwgnJ4oE/Wx4WUZTY
DDJmTil1tSIKa19pJa1V9p02bLDRfTOMXdYwbS1YChOLDFNnXV+n5hcVJpKWlcM87S7xpJChey/e
aZBDEQ2D9smSAkmCZx4zrIanJC5YyYwZYnB/CHV6ccfXQjbE5MVoGr9VysRlnljCWsM5Nqs6mrMc
hkfH1LAq/xgNJdNa/ABHFIcWg90IaczCCup3OrcIU03zKBaxfSjbOALYUrDfGKMRpH2rN8sTAyWy
DIYfLEs/u6X6mS2kjOdaVFpVj5WRUMZh+t3Hf6HUPMewBRKLaBhaBAJSqizkkyPPSf/o6HG9j0ui
mOLRr07Duqn8Y83f0/b+TbU5cngPW0VCK+I0JiAV2Q9AYsvPYV7i/ZAx+gDT5yKMLwRjVEy8q6b+
KzS7ufixa4YM4xlVF3kwdvpycbSXNXf73WTgpqlayNnz7LW7TpMsA/0S4nJWkJSQjC+e6Y43N6WH
Q9lTB0vHwmRRMuN6l/GlFz4x42j6yFHKfmzz86tDTGQ4MrpJmO14FqnRWsoixUOY0fhMcidfJwQg
63KmIHSIbhkxpYgjp/WZAE6cNPps+ge8voZFUATKocWTfmhZ6fOU2d1h0X/XtgfRAyoU4hogCGmd
RQX117pOLkwQSn69kzvY1fHJWqIKEgYL3J6/wUvX532oddp3rssI1Ro9dex+186Ghs+kGXgt7d1I
kTX36o/fOyLC72TsEgQJ2MGYRKU9WR65jTLbTYpDkumbjNJzz85yXIV/6QYfOcjqFqfEXX6UJTGH
i/MCspKrATFE42PhqEwogCtDuUTOV201jENZqr/gMjeaiL7DxRAkpmB8qa3sAGIbszWXsSPs+Vad
ko1F52tVuudjQ2aamEbC1MaTl25abol9bsIh5qZJs2M56Id6zhY40RC7MM56xU9SXv0csp02tpRN
bFxMLD7jWgNK8okEInhjhXQTohIuA6doboU5h2qokICrHtRVJTg60UYYrfaqSH2Y/eyUtf25Tzie
mlY0O8zjLwM/MHpUTgazBcTGkPFIBMmjXvvj2ZInBCWMyXGH5oyY+sHBQSCavfenNhLJsA0+k9Bl
G60tv7HZsdXeYLoEx+6P8NJ+j28Jsj8zSk4qcmTw6VuB7hR5pGntsYjdV6q/FsRH87veWDfljBrF
dLonY3yPQS0GYLxRCGrlA3K+n54+b0aW7GmURo7aPubt1FiVGOXTigLQt3e+CwbLaNUOP8wfv/XW
ve29EHZGaPKayuM4ixDQfxKwCenH9jI2ghbLgzcvmpNc4DcLCcx9snWU9gDkGAW/aglZckWev6se
seKU2OWpc9ps37HEiMbO/UCz7j4K3vMVBco8iuLKO14dnCb/r1mmkk31Bh6HaUpV5p98D2dq3k5t
hCQEx2Z+sHOd8xtGwcUa3atTWK9pXDNgMqqHTfsQspUfA/Jz8mAAeRciwLBwaP9iXHNby7reE0yA
AhSaykWnzOBiaI6ah7ZdwNcJqrQ/VIrHdfVf0pQxmz6fVaZ3N/y0jC2G8pEzSz/YvEGmuRokxMx/
TKwQ4VT1RWgv5t+STXNIotawI3TwZgqkd0yagaKlxrAHByh3Trw40dD+it2m3vodZm9ECu/AaXs7
21PtziBbFd4hKxm6Tcnmg5A/aAUHvWQ+VbPvCaWDKbNxNVyRE9v8OJmmnW+4SdDa3RjF8ZwdYo8Y
BlNnvJpUqxW6zfBQDjwEUOg4Suu9F44r+wFHkxNXCX26mntjD6J51yT5sfMqN5xiwW4ZRHRGuF0s
UR+hgSGsN8ucGxazNvlP61n4x4qynRSfNmxns9tbDUvuNPb2sFoiu/WdXZJ/6hm3MdFBB27AEX4z
u2noll+Y4x5dy/kUInlH6Nw8+p6E4cAHh3o5NFLAEs7yjNzoS2eru2PZ9wu89Ra4Svlqi+KUJo54
zqfvicMq7OruWxpkLMg0IZ6J2UuTTb+r2UQ5RBJGYI3bYsNY37KECcUMpL/WmhepRgi4GG0ZQWe7
GT6YHSNAXbLOPDpd/+5C77EsIBlL/LiWtgqdkoWx7axm6FTjumO4nhFcMFRRbv+xJgoMauQ4TNfh
YlgZe6yCS5aLpNxZI8qUMdH+is7DT0mmJkLCap9oDx2t7xHLULmrknd+7Itt6su+yWldVsaZzNzG
lfZtrrqKtygzQ4ZuxD4YXw6PKIIugxuadb7Zsgfp8Kjp8SLgckwjby0LAjy6pLFZ5GW2Lfeb6hlu
JAsoOngTwZDnv7wEEjh973WJ/W8EOcjunDnI6YLObdFf5cSB2pdkOqzfIqOI84A40aD/9tzuowBx
17C5iAyEIsg/U7wis24/dZDyTAKlKolBDokfPk41/JypsA5eaRZMFblGETZZYH4QJmZPjjdNQdw0
bTAkYNInX1m7Slm8lbE0HtCv43Rs35oVnjdCkWixxJNRzBcLAftbVfX1njIVKbf3jUiJPEwvtPTh
TzqkfKqzU010NCex/4oh1Q3QyGnnpSHmoqiyq+GUJpV4ATIfBRaKJJLm0r4cAq+HkqXlGxbV2+L1
anKj5VJcQTEywMnZUndkphL9cYLV+2fq6i99XqYobuRR6wh1NXVEj7M3mqDJahfv33DFUR0r5nYg
Ez8GZrE7W8k59PzxNuWwpMtW+xDTu2nXfehb+jNycmNH0hZZwXweXIqCtKaGwG/4DrfAwYfYEKrU
4rYE/UGfmk4zoOn00+DCzfL6rBS1lo05meo9Mov8pZnKATKdnuxTrGJNTJAyMDJsXsRpPWjqlPWk
29l1iZM75lyk9kszEHyjWXNlDh66UeUdMxai24Ngc5vLzOYz3vvPdlJx35UmiKz85zYLKuP5d4NY
NMa9uUwm238aRdq/HIf7TC2uaxjQWiDNOKnaWycTn2anLKKlzH+XOiJKQtsMHIIe+DXdCdlkmWTN
ps+2tSTX0XxgkZDt14op3hBbjOBlf6ZjIidgnvBbN+53XPWCQQaHqVAtlRFGuwwUYmcm72XltCdT
+502kTaF7VQS8tWTRJpCScTRcBym6aNpu/zAIJvSq1Q8NNiZ0RQAGm67V+WbJH/jq8k6rm/bT0EF
WtuHxXPOzrxV1KXfX6iBNdtg5VFxq+cJbT3vlAok3LKjS2YD2MA3VU36wXCNI6YFbY8iGEYnHweM
78duXZYD2gSeABi0bM+KkzMcxJr9Ab7tHlvDPdjtZISpOeGBWXmWjEJ3ju0wnPB8jqHKOQrq1YGk
YkR15lMh5ZepOuexG/PYA/HhDn7oEZwzvRAwM01rv1SqDgfbvLAHYJZZZKEUDKE6fQyIbC6PC2ac
NR7+6Kn/AjhPgf4zMaJ288mK209SOLrAmPknrukaga+IYYkrqLH92dNcERq+t8sZRhSIpxDRd8Pr
IDhMrQp2v7SGn6VfaS8Lm68MTIXj/oKl7oNQQZA0ZGTBjWKgdxnGIJadONhlQsqa6MAMOBBq3CGE
N96QJxc7YNniji7IMMMYUzFBQrgG+gqEd6FdnCGPz4UF2q7S2rAi5wdpLZgHZyVeEdxxthhw9fQY
EjE6OlNVDI2XnWHL6TDzFltgqKIKgOHeGeM0wJV2HmviMiCp9wFMmKfaRUfSzs458+2VEq2GcY5R
bFo+ktSGgijTKZKcrKmB31Q2y7ffsxJpc+KNMv8vhVZ6kIv7xBR/N5QTC5AaFGhOcsQ+94ynnkP5
4LEiZ1itRY2YzhYOtLRw50CM8bO3oCIsOz0EaAI0eohW9CXoZeYUwNOK8KcNcYRg2B+tP43H/EJ5
SNVZVgUL0iSGazmzxJRCHQjSTiRdv59MDLdrRxIQwJOJd+VUFPp7V2ZHhP/g0ioSPwYH5//UoFXc
lT0yE5R9RQhemfB2hOIz/ttwKLqfVor9SAj5yNjfOyAPbRH4os9gIm96PI9oYJO2/6iwYO5pVFxk
aAz8sMFH/Ra3robsaMdg2QYa1dGT7Pr4Bmfe8p2KcCBywu+QopaSnUV9smMAWstsPPAOrsdJtQgQ
/B+Cyu/UWTKc3fiX24+nBuQN0Gfi2GfEzJvukg1OWSO+LDWQwh4vPeYJF9KXC5QXfybLskMm38ne
HA/mXJmHzjFBzCPnqdcF0ga2Flz0ipHvre+TSyvVEOmaXT216tpqOMF6O6XbHIqEIw37f6JX1nXo
qyqyuuZvPVTPNTYdzgf2IW4F3MXKD022ftWcLfzOHEJznE2OzNtm9twZCUExWfeiCROGP+0cVyFn
oK0rRp/pAdYR/T75YhFuv73l2scRge9tmJZ0vxGuAojyF7XOHOkXtITe0Rk1haHEW8POSMugXzrm
19+FaTSc/4xmOSAGpibOAzhEUjyaijDIddrn+vwam55/TTP1bq1CRZ32DIj9p3KtZ7eaVoaQID/j
Pu8CZ+V3lFnSwCRgIpbmUDO9GO+z/bswxfzcaM4PtHvWRVunV737hDfxgESN5BBlodvoJhbfhBx4
1GEEHZMGM4+b33GZdsC/6x2KS8GRYLNwVw/LqMkHUelMRFV7Ho3cDfpaJ83ZtpiR5R8dgt2Iyjc9
lAtdW4vWY9/B1+ePSo8wzgiXSklnl3S/bkIswXI3+GfiYJDBDpXUuCTEJmtS758QvSHpknW9E2Zx
jtPJjXwJKdvvl59EBLz6/M13c4aWaULM3AkhdulnmQGtTo51AJjWZB8wvOn4+x9w/B5ZPmbI9tIf
WYOmQtiDta8MHd4J+k+g/dHYWPsWJI5q2iVAWfVSM42O2vnXis41SiWGT1lVl74dj/M4ro9mzhPt
C2phu3th7YMvjbQHgXCYZCsv4yM1/8i6xolcbWE1UfTVfhs76gYOdcO1trrWv5EfF4dMzVF7S+tS
Dt95U7hXsOxGFXf7NV5Oq40EduyIAWAW8LCmhA43AtLuSA5bUvWh7jTJObOJAaemJeeh/WrG/t3u
yr0qTZ4OmY97Dz2tm4DfbGN14kxtDn02fsZTahxrrfjFXjY5M2MmzD1BPjnNNsI4U4tWMK6vo+uc
kcyC8PJ1kt1c4AtfI/mC59Gefosy/zuWFk+MP9IwLOQll7jJs/7Nr2oRlaiYI7/U/5az+cKotwrp
5hZ6KReddv7LmeS4l20yBIfSZp60It8PhxqLfZKuwf9j7LyW61bSLP0qHXXdqEmYhLmoudje0pMS
eYOgKAneAwkknr4/bE13RZ2Jnp6IE4ojiaTIbTJ/s9a3mpFJxuyk6iSHjIAfJkJVXjUbM2POnxKQ
tElmcPagp68iyfe1m/Rnr9EHbQ4RJ70lD30ZPJDSwfqIsZVLNO7OiqTEnNHLNW4ORgkpmgNn9Pax
JD3VoiZ0HODzosATlS9YXdUytlWMmmhAWfWIgX1b7VX7cNIty0QGPU097CFWV8fAmL8jnBuY/zRi
6xc/E5UYBzt5JnuATVE6vSHg+1k7MZ8jUSOxssNdjB3ctZ7gEl1rD8l+MxfmWvcz+k4d6Dvd4ru5
szue2AH9CSGrPEcysZhS29i87fHHNIOGZZu2ykb8BL1B+VcilsUUBhAJw/vKzfXBtaElatE+higc
KJ+5NFKo7gyF61KKs/DKT2JVLl5N7rVrmddByd9gu4EwBNm9OzQBQ81VGTONK8M8XAGGYVzHBg5e
wsdUXJoOnSE9pWrpb+OOwZdH0xFnRMPqPtwxeuthMrPJlEl5kV5+HdVLXSaYO0ejJrKU3ZqElr7i
Snh3W6KkZYFUwxxyCgren7j8cRNuaz+1OThQhQ2t8Uvb1puKDWtH/40pCw+hXxcSABydhM2/jiiG
rGqIaMbAa4SX9Ucctoco551PVFhXHVOL4V7TGMMpJSYCKBF7IWZDfp9fhKk/B1GL0+CXnwxjBDgF
psWlqQFolHfo5F5lIOxD1aYflg1Rn+rqh5IliRsNQt22G96G0nAvfrq3eRum0FuI0Bp8psfzOeh6
a1fP8TcmjRYcROAkIQEkq5bx/B6m3O9YNw8zq9cGvjvwXQQGQ+YtSdnG2RON+gYv+CBqJ1yPhiq3
rpPwdsEuxyH5hE7KWBtD9DmK0TlYBHWsau7XdQnUgu2eYKBd9kARxWMmVbjrMpsNps4/SHC/t+A1
KE3noqD4RiF8vtTjtdiUJgljZb7tmnLYaru7Gn18PxjVl4PAnj6OKtKXCP9IDRihGoOU4ArVrLS+
xV6f3jerkmVMZLWE0koMp/WUjmty3SCMSbVru2llt0odCxvtFzbI55zYtJ0x2t8AYy4JLOPEtbMe
MrpcGh2GJMP4rTW6d4P8rRXcWoXzihHgmBfPkcHbVJnTtTRPdYc0ZpaYORTI4zAxf8bCjhZH6KMf
Ivwh2XIztQEwB9vKNhK7PwA9qlMKKRcDYDFs27KEeyKSb8pOzjrL1UFaCQVfSjRNmC/T7kwlDz7B
HrFXkFbMRhz9przrvUHwqA1qo5uRM2XhVs5jG9H8mgMBceFnnJJGDAoKf1toJKdpdp9I7jF2heOB
v6kxwqTm/GRVyUNbiA0v+PQRVdtzNCR8vvGm1VA/4w7dVXp4x5VAlMSYvIEKJ0IlvE5leC3aaUnk
qFZuEz6z3qDxsz6Tifk7GQkrW302Xcx8ihzAy/BdmYJmHsNnHid0A30ktvCKp5WXdNmlIuSUQjRL
N4BY5ApXer7zJvWrCc2NsFL7MqC/llP7YQZAkhnZpcSkw01TZvizbJPuPKY8UsEMIyUjHG2diDK/
mHmY/fmFh3jVs/LZRjqc90MRfVV+utR8MeE4QU6EWIYDGyqN4fgeG3Fq5LJhD9ku7RzrTGJYD3Pd
8cxnpF/a9PwI+OCu/mhtFHctSHGmmMQpiAfXEuW6rKyPdPg1MQQgtFuY127QXKZeLFdIiX9Mtvqd
FDQ8trZPbflTR2Szm4Rxgqdwv6fBIrcnY2q0aR9Ubn+Use2DgwuPZsOaSZYRU0XmsLWmCiSpk021
ua+NkIVACKYOqcY2GZ34YCGwwHWUbt3MGdb+7L60CqL14NOOR6XYqIgRcKTSnT0QY1XZozjUOaXU
jF9WxOCI5pERIm/S0eGeQyJjbDCrM33OVn7ue4cMBVA99862a+1fPdsGkKE/JlpLrHjdlgKeHDhm
pKwrFDX+HJHa57CErIi69ltihphUMaWf3FXb2jzlk0RmXr7ZdvTmGBxqafPNQb9IgJPC6a6K19CY
ufBJQNrag4Wi3jdp7uvh5In0Vx+H+amoyk86uzd/9pIjGliQBKp76gK/2Q9DyoJnJL5h8plPOgyG
1Kd2CFsUnOgyn15HjezI+hXL/iePubnxUsbhaRI1HzUCZWsKQ5qtrt3gddsHUyofc6fcGPG8Swhn
JGJ2z0oJOGbnR1u+0Q/psbywZfAt4Lhqk6XdRnVlGb/TCe1NX59w4QycA8tKwe3aI9O3d5+UKE5X
+uKh0Vs18cITNGGCaWAsB2fnudRIHJU5jC0CtQiepywgFzQHNpP3O3rcj1D3ENr6j6SMpi3aPkYg
EuRXONFfY7kEaRel/o79LzcNaB7AIVtyhqpNJyuuDhWyTDQcQldGHtrGSjYEMmwcnyGJ0nRWQew8
z4HKT745fRv8ONlGWXVinpZvmgIRR6OYnnvurgu1e21Zbp0Z9WwU+qutaZqI37q9EGN9hYXFdmzY
zDE6aY/cz33Tze1amZw1Ms5fE8XkBIjRCbEFXw+CVzzUwHsk5qowPsw08WtBvWtNA91qCj0hUD66
gRkyGsaLo9Hyqu8qLiQjYUgQ2C6DMBa5a2+s7kybUcEiY1r3VnzN8O9sbfXDIjBtEcXx7xHcuIkq
hvBuremEzPipca09m91wpxq8CT0lYyIKk66+25MaJteZlbH5l9/qeARjh4LbxgUPNtg8svfAGTEv
XlL3uWwdbFF+foQuha1xDVOvWQPs+zUgdA/G95DuIhBecTQL99mKqwAphtlA/oLl5YOsZ1lQ/2ho
8XXyvUI8h0fdbtni8kKMOE6EojhVPnIOY9RrqJLbIna4AOAYrEIT4X6I+z2UzOcLCqs1lxuV2Uyy
G/obTfNF8QnCY90jql82aWqVsZdbAxxiLNDHfEU/5tGZ5WORKMRzbkTjPHwrUERWMsye2io/jLIf
tkYbUvnU/jGzPOhekU+pBqKKIy3bD/lHPfOqTEPrHfF0cQqW2eAyRnFbjW9jbEhGI/KRDSm2qtoS
DPSqK4wdTA9gVzc+pj2a3WbjQeMiyjQ7+mQobJxaJet4Li6qk9aaTfhqaAF1kjxCS1wwaWMOGE9Z
Tg4z1Hdd8ZU8j9oce4jkvJNPBm7doOWO9ae70o2QBgkG5T3qliSdcYP201cR5tMhKIhMcSq2+Z3z
DeEFMkxvyK4Mb2Bg2BVvsoJcs57FXNEzJx/dttwEsvxKsZCLxhdABzTgJySqQ8KT7y9bIxQC5RX1
96axdcNHZyVTO4z4IEYAweX24xAk38ZFWexgF7OMCofb3iydRwvkwaOb22yy8/nqZv6lm4jzERg8
XGksmK7mdx6M8xp/MW8oby7OBcyZIioZCQfGZwRXdN+AP1oFGHuxOjJ6Vsl8xt74JCzgeCYYsUk3
BvW/R5CXH3I5SJMCog4BjQYUEcI7sdesVui9VzMZpccR1oqMmaG1kY8UeS6dlVf8mDD8b0OA6jRC
ogNmS/6CETLXxEtSIFDfa2pgSZ0MGqLFNwlNpleWfxnCmt0Fr6JJti8IcM6mG7mbeQbgBW7QO1TA
u3jd+Cc9EJozR3qFg+yxbogwN0pK7ai3PlyCntfpkz8Yxo4SR+445ei3AM6SSbOZpnrecdk9+Np/
5T4mxTGmzl0SqGtADOeZE8HuKYLNSJLalpAlqPUvWjnKe9J7bM0MweimS1DqM95cd9sovXVaehCl
ZLctuIN7fE8nrcy7oKubXabKF7txr7btz3ftCBQqCsaMpeSybnRBvBm6ILGKg1Qw94h6+2mIG6AW
tcx2KAP6tfTOjRPrlYlWwC1t54QnkbcCGU1bf5wOjhp/iKFAfFlXFToml6wJVmM5M4NNMZmbLfvs
+UKEOAFqhb2jDEY7AfNkSbQ9zK95KT5GrD7P4eL5mLIfWeXl9zjq79rsa8rHB0YV6lK7jJBgyGOD
mnJ8Mwx1EN+cKtjUu0Z6hJBH8fcUIA0bw/cRICWq2Q4rN3bZLRLM3yzUJAOP+N6RU7ifRtzF0JVf
jTS4ZmlxNe2wRrUpjA1S5ccINw+p2+3ZKZiV5sJ8U6NY+xoYStmrXwTAFDukISDs+KGE+w4ZBkWK
jURatR9lxqan44yeXV7CpL7hlIaWHPFeOjSLstGdbQQLDKuHrtpajX7pfOHSS1CXZCV9gKLq12V5
sQqJGkd1jBKxaEWRrA6FPb+EUQwPd0nWyVlZCUCzNRNJHw+OEzGeQbG3GwXxhKBCaZ9BpBT5L6cM
vDVKrg+jqsgAm82dBDRFQxy9YItFLJ7nDjf+piapbouPq4VBP0pX7iJkqX7MosH0OrGXCXL/0D+x
eNvliwxfs+jo4/HRrAwcgMJGOBIF3smunlpALl6/zzxEaGgvPoJMGUSYNw7uRLEpFWJzYZuLApik
MCoq37V39vQ7z5j/WsOziFoWwrycp6alqaLBecxcwfzhPjdSvWcUdxEIX6gNjXqTIIbdFZj4/VIz
/UuSlRm6J2zJxKmBAQsHszxUhJVUyFgP3hxvWdA4G7sQDABsvZXL3e0Ohbr4gm5/IlWxSqFhE7NT
oykcAb/owii2luFlm3jyCHLrt2zOkHioH5AHF+NrX20DjRtF1WKPvW2MwL3r5JTkPUQZNsi+mmkv
SE0X3bkheclkzAhbklfPSDWoMIRdsKe9BS6VEUfILgjw5BONlm191TxOvbqOrYVCnfKhZgiF/De+
FmEcbEi4vIPAwBhjuu9LcKXkjdN99Zh9nckzDoYyP9SMDON5ZPge8clMvpnpE7sM6pVmpaPKyidD
3UXMHE+TqJ/sqNgrvKIceG1wnqr+wSTiBChJ3eOT9t6RyzeoTy5NhvvCzQn8cwEEXxukratWqzuj
HuQpchxs125/rTG07bz0wTIeTBLnzplgzmZ3/sGmdlrNpBDRMPoC8xoYXjkRJNZqP9jdSBWVGJFq
tXH0EJSsOJBkoPILYEgsbj2gPjwdqOKQJoHDmXjB2dMMKDcGFFbJqL+/gbLKTDX7Imf3yQQvaDDi
wx92z55hGwxiDBog+Hx247kH3y6iVSk9tad5QmXpIecsWPYzdHm5aUPNkqOLG9DZQxtHlxIH5xgF
/TpCFc4Cn5He7cOoDrMzKmB/dfNtL7OrhXTcpyMvw7nDIpcgf0ar9oo8CQQsgNUOyxNDwdp+5VGk
MkvSLVaolMSpIHqpWn+pXNSPCSKQY/h7QZ37yL3VPaK/thiyxdyXBeu02wNhy5GR64wUEPkrBEdE
6hmyZneYCEH3tzMCqWOL6vW1K/HNzUvEqoQ8URETfybcaJnEpckrCBT6AQJylSqfggHYmGWo9e1f
NmWFcaLt1CWsiA61siw/ahWXLyr4RM1M4TlV3f5GEKBuZu7e4eKN+RQTJw9VM+uZJrC/tRV5gFpZ
eKpTH1Dq8oy5STWdAN8/SE7oy02SCm3EWd9AbyMSCDIy7GiHi5EgQLOfDkgBEwTaWdiSVsSUf4X1
GZWj2TL+sFJrbTXy6w8UrXB658WlXF7GuNGSYTfgG8aGzqB0AIwSeDi8GuRkoINVzXSNZMZDFPf2
3hzah5kdyvMU7LuJZfNIZNkB1vXxhg6pWP6uyX9gd2lg9iXU7Xqz/w450oDA9t7kdCLrCf0R4bB7
j9qGhEi5vTFfPA2MaKwmkOiQhm4/pSJgc48wk3/GmjANapW+Ys+E4RVniEtv5FyhcFTidsRpywVN
LUrMacrY60Ad9SvJC5BXkUFSROTL9DKq/GXs6hEjatBhg8NKk3m48Hiv2NxXHe62tnnhSHx3OiGO
ckIzheojeOnKY7v44QZI1bekkYKglG02RCH1EMxzZjL1qi48jV46u5qimzZgGABdVB6MWD2F66Tn
OByRvxmqkj+n3N7jMV8RpRhDK+MSyjH8bkyz/LVQPM71Yj7EQgPyYdYpktAY38dAVvU8J3eIEhGb
xtDu3TnPnkbH3+nUxO85e883VEvfFc19ye+6FhFuFZYgeKx57QnZ/hhCRsKIE+LH0pxsVFU8Y6nL
dmVK+vn7lFLgFeNDGav6VUOT4kGaomtWfmcKPF7HJRAht8oQ1evwMI3eu0v46UUuVoNhqos1OWAL
C6Qzi0tN/tVD2lBZt3OEv6bQZzzs3WPrUB/eiEdm7A6o8yrEtHkR7Rwi53ecNu65mH8a/PlWY2vE
ZAuTBtXGs4e9fxPHQfVmVdWGgM/qwbKIoo1EwR3UKw8gTLr41rGWIqtjc+3U/sEwIlSyy3J7mpxw
l83msFXjqB9cO8NWmSjkU26cXsPEXieZLpHVZdXdxHxrU9wYK1y9yRmtGngd1grrBFTYpu3FJ6Om
4qRjeyLYpH69sc09nUBjzG3nrg2bmYvLezBkySFADOKSZLcOy8w/aB2jfexSB6PXaDIvVYJR+Hs7
TDSP6fB+Q/mMyBJxi2fjjvS4S42v7ZR5RChUQZDvHBMec+TE7dqJgvQkS+rhntP3wWZZvFibbw8v
uoQtYckUSLkPWtBD84mx4Ub4bmMwBjYD53XFO/Hg61EdkOIW9MmLVNAp9KVjWKWdMbqXpu3dj4vB
Fix4vAttzMujZ1hbkce02cuzE8YdPvSMmTwfhzOEte0dKYbBrlzQlRhBzMmtryXm793QhuyR9Xiq
HGmu/LEEraLYvJYVVf7tc4y09XZlhzTvn18iEuJHdUNf9GRH5nb8idD8mOFkT6aq3TvMILdTZYJi
B8Z9xx/ssqA521JT/JUJo5qiPCZCvlVxv7uRtVonmFc3dNxUFGgi+nk5OeLnqbwx7cXqdhxiioRq
UeY7t8sRDdQ0PuQ/0B5XPtMqGAnjRLjcguSvim1TKHG5XbOQ/r8Q7isgHel46ZdfBrAUF0jY5iHt
7lmKkC89ew/cSIOxKvx3sn7FfT1WTyMTBKok/s4ho7IeoQPdfjfbaUnJPg674UAfoL/bod/ike4R
IdQ8+1I79pNRdtumb9VH2VPZIiG0r1FVJBeUC/yFYjAkEwCEC2nARHjgT/q7tM5YroJj6Q3heo5I
/8vJaSbA26CfaN2FjrrkoOTqS4W+/Z54zUWJ71MTJr9g0qDeMBlM/wEAdZUEgxb+ihand++i+7e9
6s0w4HcjQHlnsqu8Bi9NM0U7M2P37yAwzJCrffTIAlYm83TbbYYFu2i9Sm2+ZUVhX9vk7XbehmGQ
A0DrvnttKtYcK8H9VId8E2X0AO5QPlngKcbM2YLp5aofm/KKlOwRFryxceyIH26haRpm+DFi/Djh
ZAwPJRS+7Y2CoKLxYVrsbGmq66M2vPi11MGTBn5+pxszeR0Sk9malwJSX/7SXpxvknu8nxoK9Jnz
u5dGevbRmF+rKauZuGHOnzugyoYC/1mHJjpaj2ySPm+n/ZiO2WNXcyaTzWhvNPfcMdXy6Q/TLB0x
8kfRQk3J9whDoGOHDAaSRt0nLbZ2w0RlsBh35lKc/1z1jU+cKmrlZLH0GT3fymQL7Mzm7s+Tg0uq
ohVe7HUZzIic2I87E3ZjVw6vKaNGtG2TcZ5ifCoofrtL5AB7TBaT5FS/G1E5HYzUc/CpQA40qD1W
RdCLw+3wn3UwH5lO0C4MLBa9rEnADxSPjJqDS4M9cCX61j8KkTXbkVDy7YhNfBtV7XRt8t+3uqbg
eqNphdxkjb23y3Izw/mkYEZWmacfKr9+U44MmNpyCsUONkBkHs3WTs2nmoibO99KnaeUjevs1kR/
CEdTjEbWY4BoxQ1atSl76AW42z0mjjo88qLEbBiE+TrBVrJhZXwS6Kju+7BiG778yGyQ/Mc/3wJS
QgOVj6oPthfV3zSSwBXbQEEEeIsBzo2dN4x8ZNknLBkRAoCwAw5UI6s/BF2bHrhgmTJBJDqQEEOo
FcksS55B9egaOM6KLERBEiP9difCbVtxRd7nMt9xq5eI4nxtYFx/KUf6JiN1sLDV3SV1y+YeRxv9
AC96Tgz9HTs2nLTlO/dSlsjKoBHDiL5jEmBe6srdjJZoLzfqy4AI/Y8J7g9DzLb4WTjoi3U+olBm
e89qRjZM7WoCX2Lnq2Pcz5uHeGEMghnbHru3nUcV1YAECnlEwnOXYk5c3wAwpkqdh0gRSByi4kPH
/hsCCO8B/meU8R6TMzyJVt7fvhWTAXq9V/jSODhDYxsPmG0ZFaEs64R+H2L2skXX3eOwkc/B+Ap/
YD/nafwZ5ZVaZ47J7DFxg10m2JVAntnfaKWDSordkNkPt7w6b4H8m3gfG/zSMElTRJu4eW/tCNYY
hbGzYifuTd4xXbDBt3NdxtTCTeQdTVRG+CQTQDoNpGFgflBHO2rHW09WK8siJplF+42ZglAq2nZ5
Uu2XWAaMDclvETEmQ9u/mwrKVvR79gFn8YwO2kQcl45q3lgeKah9009b5bJkVvNMVI+Z5scxg2+I
lizZdk6Q0m9QAruLdzhC5yitZvrRCcQqZWatoymuXhKnc7GTgSS5vYT+/B/OD+Yr7casGvlm+0Su
BGkiDygY5JvyY/aqVvlRdh48SRhUnDtDtRpK196YC6NSYkg6h0nzNTl4m248SN125VroHgJv5XvP
uuuDTdv+JtYQy6mV80ttsQaEFrtmtDiypFFoZRWOMr9w0qMRhi8SXtB9yylzs/chN+VDFXOVipzl
P6FOPEbU5Ig9Fp956klnpykH/wAhFyrkGKIWuh0Qte+JI8EextwjIx0n86kMHaalWfOjbrTBqh1i
hgR6uWq5YG4n4+2M5Kysy8Fi7XsOXUgnNHsEqY2wovyK4cDtO8vN+IxwN9r0NZhq6UE7Gg07AFhl
HYQZ/VaMhne5Llig3nJzCJOPp+IQINnZ68C9JHWfvBT9hTK+/t47BQ6fWTBqKPVwgtfh/TlqHNoX
x0Kol8xRt/OrwFnz/vV2rd+Vp9ooeV+59rMDqaTpyZry4vYL++XFFIzGEhza9yM52JINtBv/rEIn
fKlIxlSxu58RpqxROg/3ZOQeJhB3oLbZbLILwr2ZJxCmIxqtIg6RXg9w35bq3OgJ+LgdJJHwuQdk
v+HtOt9F1sxikANr9HhFq1jvy4ZSSbuu/SBjJrhl6R4VgpeLE0wfETlxZ0/O/pljMIPDwg4r5/R8
rjnDwmIeXzqLxtPPnTeOqvRnkg+PTlH4aD2iE5syvamZ0h80utg7n5fpKmtZhU3V4G1u9/iytGZs
pi8JHUm8NtuGIbPJVX8LDbHBzB/nXtCTOmxTWkfwfiXpyyrY6C1/opvo3TA7BXQxGHkEPH+bRO1T
hQSXp9APTjIfH53cOjRLIlRTW4/daKDidxVB1mAK/PkCNmTYIh8tXnSoZ+ANFEM5DZ1c6DjAh2xW
g8sFBgfxyRwAn/OOQNg0D9TYdpLupFDt4z//IstDeSCBjLliEz+Ey0xA5+Fv9F5yh2P6i/movWvH
SubEhUCKlNht117h+yeaxE+FXobdNgeUYWekPNUhcr2lQIhL/+QmHUhS03tsWkJIzSryF6eXRfKd
G2/KAXM/5bpm+qvadSnyYzx15K8NOXHbAdqgxs/qB3LOkWMPCMlI0ovwR9adjYZw/I460v6WYbpe
S7v5PSMhOOao+7idIvpuVD23mJEiMNjfkvV0nFPMjVx80V7CgLzWpaJkYR+BqQASeR3GCN6mnagm
fTAaMtEWntp93Bb3f6jA0gl2Q5wRUAaMdemJs5bhHnwdtEhLFimUm3jxG1ynGxk1iFIyiJrm1c1I
ir7NNcihPvHIgIgYcKPe/kiHw6sEEbOWhUm+lUfT2wXJB0hzSp9OfmQuE7065VQvzWdUfeOrVMDb
qmEBfN6OB4bNd0XPPFdU0n3JUnFNYnj5fSlBbRdjcfx3ylArGifEk6757IdP8cS26M6VP2as8kDG
EMs1+L/2VtNytTxk4V3gv5rGq2e9tfZb57ygLVm1lrvy8Mw7NnJo6hbLNjacpCSzrE+leSBB14Z3
AhKpPPj9Zuga3OYfunvshsdlRPvvwopLD0O4pG5w7itZPiZGfjIFfo7aid6mSDLCmDcNVdOEAzEh
2gHZdfMbsk8yJ0ckMeR2qA/2uwwVWrj6nQZ52fir2GZiMRJQ1NjdG2GMbDBjbH/Iyh+63nlGcbnF
V8WdklrP4xT8qC13W1awfOaqNtZZJB+6ur9YUD2YvvNdOOkhx+UZVQpsnSeLFTvHL7RFr4T4MbNd
soT8Uh5tL8VQbzkobbPxKR76VSC40NOwfaYhhKjDvhdfcx9UrBXwrgNMxvnRMz/RWwOTNULlMczw
pMc2Aqv2YvrsJBub3dNM1oBTmNvIRI6O5tKwBelcPk8fMZuHsv0fgkatv+ZiWELapjBZazqma5p/
zXMt26YO+iltmEdXmxGi7J1efsn8h6zjfOOyxj7ouV59JnJr0a70pEKKAM1Ki2j9yqj1ZEcNRAKj
JOJ+wUPjDZX2459faqrTaqRb+dsSMP2//iW5+U+S81dV6zZhwveX3/7vl6rgv9vn/NfH3LKf//m7
/zaOe/mH/uvD+ML/5x/efPaf//KbbQnoVD8Ov1r99Ksb8v4/w6WXj/z//ct/+3X7Ki+6/vWPv31V
Q0m+2NOvKKnKfwnNlsSr/Pch29eqrb6+qv/rM/7EbBvm34UQLtFDjuVCxeUp/du/jb+6/h9/Azv3
d1NQcQeuK7hjlgzsksy7+B9/I0w7IGGbHEwXLCbJrkS7djCd+CtL/N1zA3wRtguZ3zVJ5vjPH/3h
T0DH/ytnewmr/fNRSy40OaK2lIJXF3HGAXqP4C9prrajweg7zdd8rl7LV/0/hKqQGv6vX9+zAtcE
CCxs6Zue8Ly/fP1ZGkY/6egz8jAJrQgnWxawmkv3rnZAU6wTcOjzU0Y1HL0FKpX1Zgp1MOIINZy2
kq+e0bEayMm2tRa/y5QOfj2cJeVkOL1HxrDomzNYdPvcTmvjaygjv3+JRN30X8nop1TCanDdsdn0
xLLSdZKhWBdQXNhye18Rg0Lmcptm4JU+olcbvBl2mJSGmH6HIQ1ofLZgKgz+i4usX7jrCOU1+Hl/
YG2MpT+KE6vdVtPsA9SdByu4umlQp29tUTdv7HWm5N10k8RL92ZQg2rqGUrQ6gFOuSRV3zevk+qJ
G+0dGaVnEJ2B+1bnECnvA1x//T1krEwvEJSuPXRh2E6v/oA4E8GIzolXMUwzRr+Tp+6WR451lDFI
xqYEGnX04oGjM0ip+QzOYuVyrpE+RvLTdkZgXBDILQNQkrUgc3D2bZB5IdurgMStDD4w5zct8SVW
gRwhioXRS0xyUHo3zTJBie2OWYXOrTJNBHgrChdL/w5jtqzrYkwxUxUiZgee495fghen1iEOGyZ0
/C3FTUOEC6MKSDXugcL0IWsIGVhb07R1aiQ6gHhy6z5hfOaddYkDg+9eoxXDTuGt4xZEwUb2FWF7
yHuzJeHMEU/gUqL4EExDcEjArUI2rfWbwtHLnDpCYrL4eovu2KWVuHM7lx0laSOGuVk0si+u0Lws
AMAzvCMOCRs4iiNstsOgOeHV7JxwoqQvoz2Oz0WqcLUUZCIefVwd0a41A1IS+pHoUTYseLIqY9A/
qV2LcZ8JpZ4B7PfqMmiBEzJNnltv9Bf1qAcT9zkQXVFbV1EKG2oaW8zxtSQIAN+517uMcCpEwSzr
J4O9PDdhwAlfo0y+DrVFITRYTP5/+GHVKOjZrvkBOqEAeZQ7tuWAPQNRhPcw8qPkmiaIUbcFsqr2
6ILfZLMr9EfM+ZKcopHlDYoK2RZbQwu7/mpzxmF1JqZ+FXWljUBD43FpR6inVeXQCuFWa+g1WRt6
r+DPk98+IonwNYfaATWZdy3zULhkBNKU8rWVZTOgJ9Oj+8TGj97cM7x7dldpfl+q1gxPZhuEb6yn
4Ch1ekxOISAULIdZuCz4cwF4wew09dyiCpmI7q2676AZWKzmjuxPhdX5w8opkiha5ZiHW/qOLlSQ
O9AZX+EnJ/6hnIk9fkgNVqHfh1vkWd9n8/zslQIcaO7FxnZ5FyELGVU/xeec1Qw7TfaFb1gc5l9m
lwUJ2V72jIdCRWW9wc82p08MMD8t5CWxnuCadjLKjvxAWBSxP9i4BV0CHsLPzAyq5hK7Subfbbsz
uk1R+u34zqS4PBMs79gP6IuseY9MM3gHl1IGq2KQ7YORRpE6lJNVdkdCe4qTN0ZIlfMgY5BKOoAp
mv48uyUTbRDE9vwIFYVSPo1Zolrk42BwLqBNAI9a9zC4S96Dkf3Nz1JKQN9Alw7FqcEz5Dh9/L1S
kUUZX4f1mUqkfo0wUD6OvADuO9Ht28huT7NE//Y2knH1BS1l7k569Jiu8eD0AvaAn02XiHOXUYhv
NQ1evRw9ZcuyAttyWuZ6X4wWonavTJGWZo4XyLNDk4C7vmXylsAE8qLktYXLIu78OOxq1LBx6zzW
0FPI+Qg6xI6KIMPfy8U4bKIudIj+qcyq35Fw1ZAt4iOVuosUmcAbYiWwMk4MweOa+A2o3A75qO2h
MdDC2kX+o4kTxlGwj6aQXL5tHsQRkUqdOx2yqu7DLU+/ekXA7X/zIU2xIHearr7CYkbPgajlY44h
hFEhc3OsMmNmwmhEusOLgV6gNb9HOdZy1EM4XjGFyM7YNTWaVA0nyMFjO3PkT6vMJnoKeMOkbVib
hS4w56PrqrE4DT7tSutZZMjFvtyEqu+B0yzY1ruxG/M7s3CwCvNeqplfBRaDZcaiZWpM50BEhGXJ
KhAKleVgvyFOCdCDt34FQjmUXsdBR6zPriGFp/8ZhDNrbtStiakYUgtXAJUuovrnPNRAq3ldDOPV
go49buC8iKeJRx/F2fDpIGrDAVojlMCGOsoIkgujcyE2cZEZxsVoZVgeRal8cz940maBXnN87BeU
7Rnjk3lNddn9B3Nnshw3lnTpV2nrPcowD4vuBYCYOIuUqGEDkygS8zzj6fsDM6syAhE/UVm1aUsz
5YISHXfy69f9+Dm0zeoAhhG8MaTgQeQvlruq4ZQjrjERnkKykWn9t06U43Q/CKoGi31adIYCSRUS
K5tIEA15n0Hd4e3lUDNfs0m2qi1incZvL68Nb6vRXgJHmDrQNqx0pggQ0QKfATWCJkgjXVaoZJJf
Gg3h0+Qb/ugOjanRO9N4iV7dleCwabkOwiy3SmCQoDevIoGi+uwAp2iAYCHm/kpSOvi4lCpyTQod
C3o2IB/R+EmAMqQHL6xNo3VVunliKuYz1D0QvSIvrPVfakRtQgjbiwFwGP3xM61K64eBP+xCQxDm
3IanFhOMiSArpYdKM/nNQT+l0QNIRoEXeAGeAXa4QTehDp14VB/UgdZr+iFA3VsvEX0/1Y8xgGg1
2LStTN3SrIKAW7wC003pT/ambse/SwfU5AFTHqzIpyunME1FVQEn+7QTJiHsTT+DOFB+tWGX+ANw
8RiaYs5xYnS/YdlUum2Icnl570fiQEv+1EgUbMxI/GK1Qs+iNUmuP0NkqZUUGMSw/ATvpYggDPys
aGI6YxyRf5jz03503+blMOO8vFT/DeOQpF97yDPWsI/WI6+YcOyaXz79YldZCTpQKaX6VqqLUAUU
mlOhVGmb6x0PWDksRFEveOhFZ4SpAFzaFu75JqvVW2QHzPFJBhri/QI/SCAzJt1MeENZQAcODb50
QxZdH64T6GOB2ZALCfwvPQyTCG1YiqzsrBig9nfDnGGlndHX9TNuOKZHVjQVW6TZTXw10FvdBRRw
AUS3lkyaidZ8sFWeIvmkKLvYoNoBscAA4CKJPP2XntHstjeRRRftQsshTuDtk6W0HlsA3Y7eKX8+
Bv4XyZoHFAeb+v/879Pg35QkyO5l4n8R9gNau9SFhl+AFLChhdLrTIWj7cfyh6+HUA4+fmyFp8rR
E+NPKzpiEZKskUs2F/KOqFtBPYsVugsjmIBTGBo/NiDJ5xb4taZiIJIsWZqp8fMjdUQxEDO1LaTX
6NAcYNkxH5q9cWtcqeBn6W63I2fF3vzFfz2a5hHp0L/xmDFE2Dp1fWHP8rXACjT5rXE7FyFIZY8E
D9g12vABcrkrxs4Hp8OlLoqSDApeVnnunQyukhM6K1Tjtd5IW8XFO34ly7mh02wHFcPvv20MuAey
oRLPSrRD9cVaDao6iwy0LzT7HeRNvPEO4vd6S1prS11JO3xsbZ6m02lEmVRFB5ZNKOq6vJhGSIHB
wQ/jyyDdmP43s4ETSF5bqvPNd2pjPgJHWwNOuFYUu/FF3AEbM69IJTnovDiq3dI28gCN8OqCnVnk
PW0ZkEzwqtZ5/M4/P7I4pb4hKYX/ViAspYZfRK3529t9YWExprRu4IGoxldhH99pW2mvu/ITOiEu
pH5Ouf94jU71fNjq77YU1HzYDDLpgtPRwE1XZJYpvPZi6NlB1n7t5siy7KE0CejFjK8+NvcuZHqy
Jxb2FntizPMxCHL/LbmJPof7cic4nQMj8R2Z/E3omivb42wHLqwtHWCH6CrsGW+iRbr6RwspvVKt
rNZpAuR8Ahdax6JYhurEgGbflF7FO26Nq2pn/N2jpKFjrOoGVWxD1ei6OF0m9NAnrZLltxS0odx/
KZTa1dCDWVmcC5tBNiUuDAsPIZMVOLUyQrlNqOG/oRDn0h22UzlNkSs/hJ+sDUkRu/2sf4W+aWWR
1qwuDlSn+EpMeujNGki0xntYXeymvlGn11zIVxZLPvPszOPxCBfbj2Qr5cHMfyOv7t8ltQtk+l5/
7u4T13MNR9xqP0vkxNBH+URHt01p3m1XPkG64D9OPmFxuqXQJBZM+QTH3I0bhExvh+vZYcFQcZN9
8lenV5ZZtcWROzG4OAQ62ZL3I1dvxjf4eeh3C+38SrpOd+12rFxH/9Yfip+enW/9reaqt/Q0rKzw
WRyymPXFGWlQ/JqgZn0z07uIe8broEDzKYB6n1c28GlG/f0wngx1kY2EFJL0P+d9vKoO6abbTzuQ
WDvQWmuLeMGxHBtS5w85ugRi+peRp/fftHtXvvrDj714TzxandTdZ87aEVmUCs4Gpi7ubSmLmkyJ
KT5vo4dMovRip5t8Z20Mhw79g7ltvijP4h5ig23h/Bt7dl6gD7aQOm+xo+FWYM5JMflvIAq2I82j
D+MP76q6r7/A++5Ob8TW1HkorF4ljrWypmtHVl84paAddSGaffgVDX+wemwhxPj0awYa7IRN58DN
8FZSQLeLq+pLdSW43srmlS6vtYl6uCXjFsWFz1Cs1gSfX/5GieJJTq+zg7GNtgIIwwN9SgE3l2zH
9387dno/Mn8ZXXiJYsjGsI3VN0smhgm+lpIE/PJ25bhc9oZ/GVl4hi6lsQjij5feER3Zqe36i7GR
rhBW3el3H5u67AH+srTwAJpachGnKvwH21B4FnQ4WeUbCbDQx2aktREtHIDs+QmSicqb2pcbM2g+
5XFO7zhN93CCdPnOjK+nAW7QmDpa/G3F9uV77F9jlBY+QZ3MUBtx7PUm/xnRKWC6+ZWCTocjbOBP
3gIPgVdNvbYOUFJtPrb9PxySv2wv/IMeBMhYYFvdQZQPnwdt+vlV9ZC4wdZwws/WVfdIdjmx80P5
Wb1R9+J1vf/4Ey5FdrjEvz5h4SOMRDMAPM/Db24SBV5VBxyAQ94CnOpPfXL97dq1snIw37/oyCv1
UygLKV5JGL4W4XdNppQu/UcTK8/FLRMWNpoVTj2fR4NvU+LooxsEqw4aNLS7bNvtQbsd6Mm5Ujby
1zvpiteaI7j1db5SX7swQmt+v0twREoqwfqpdb9ujUat5NeBskQxPob6m9SurdsyPPjjNWNxx/A0
1MF1n9roxSESyQb/mt+fugNUmS6DB2k3bbg45c3qc3d5Qt/NmdQoKFxbKMwudmqqwDWhadMvigTu
/FoLXPmQHmRXvF47FGc7UlRNHrmaIZksHM/PxdpR0RKp9YS/IM92Jxdhndh9f264KDx8ym6N33/z
BMz2yBaY1HP4g1U7nUnUnDyUSYyfyn1xA9GHQ1Py3vhBCnKTbLLVM3+WFRFVS+F9M2cPWDZ4S0/N
eWMCpZxesXDjRnJButBi73YbyBn30W41czB76OMQ4N2aahmKallkBrXFNhmaWB5Lk06Sq3aDoMAm
d6CfAuJ6532uNoiNO9km+5F80e+klafP7LIXhqmck/bhT5U+0MUZMDpRDzJh+qXu/H29i3f9Vt1W
u2i3snhn+1Jl6QyLXn9JB46xnM26BLwmetMvkXCu/jG7LmjLNjSzOqsBxdmJW5haeMoh8tMktqZf
yUF2Agf1MciuHGOXwc1ir8f/Z8fgPQuIHoUMTZshAgA/3ScJPX6IH/Wv+q3x5O3aXe7EjvIDbvWt
7CINtHIFn7msOed4ZG0RuPiVpPiZ0b9aMgwRw+/RBKs6riyWutgSy7zmYkQSTFgjKbXXBAbszr9R
pWj78W64OIijxOliEFXZaWKRj1DhPFT+A9p0YvLlYwuXokpLI80oAx2RKeAsIhUlNhvaJ6VX42nG
6tKjC52xC1nOF+OL8CN+KAu7giB4dXnOvIakAUnhEayxF0RwG4tz7JnwnBiy9FpfBYfqkG3Nw/A4
OKPbOOupsrNpXNia1/HoglaGgeK7Qv65/mXAl5m3o1NOfwKSTvBIx0nuCw/qeUQWSUaANCQbFyPS
Gh9aDUN6le5Hurdo8HERyXCmO5nC2SfjrX/KdkDOP16+pVOS4AAj2nmH/YjQIy58b9JNVaQF6s/o
4O/jK+Tl/j2ntPQUsxkOLLlGQyOLOgOIjiewhf/aIBf4c84VUAAFHg2dcLcZnrvHYLN2X56vloXY
h8Tp1Q2QTMt0rZEnVdRO7Q+trB2AwT26IOa44h0ubHuM6AwG0KZyfmllqUypu5N/8JR9oYPgQXVq
J9iGO1rWqRobcw/Xds23n0fHVI0VmdKEyu2l4JxOp9Eq1HoQVeVH9c2/U7bqJnqqPNe6m66B99rD
prkzrugE1hzRDnk+qrdmvvl4u5w9f+YPMERSxgClFKKR0w+QxrpAryz6qUGWawzozbc/oQ9x6eFa
uSzPj/fC0uLIqVSvpo6hoibgznOL1otbb8Utt/MuXwsdl3emhDEqBuC+eBsb5js47Oh8x55QZqoZ
/xy2/n78gqSbU1o8MWRXOMRrt+bZ7pxtcRqgE0DIUzcWwZxHm0NWZ+VPEeadRNfh8Gyue6Ffcfzn
+3NhZrFVIoqwUEO1PyVUtw7aNtk2X5VH62f+TYK0hi0yx/mr2Z1L86hTo4Nf1mCHLOtbahWhedi0
HPOeSC5xC/ER2hfj1/xwHDZ0vuGed/vetn4XtGxrztoz4+KoCbBkhSKpoZ8Fd+BAqGh3/U8VvTGA
F/Z0gwzjvedm1xpMtvdUvOFCuFp9epx5URwNNxDPK8vUeAos1tTIowmyXqAGc2iHLO+1+tt67ECn
ZTbdam+hQ4O5G2wE1dUEOxfRWF9zR+cH01QNUZbn+4P6x9lrJCqgwmHgkLGYuqvyILmDYQGMva08
xjeIgIUPc2VCcLU1y+f7GcAokEbd1LiG9WVKzacrCJFGgzWfcy8oZt1DYubC3EPUKduFk9z+bf+u
n1pcOCG9odutlrKXMt5b8X0D7Xq0di2e38ULGwv3k4QT8LOJ3gQ8QrzJ7vMv3bX22G8lB/jKU5Q7
+dePPev51iWknU+NrMnU4wxxEaqR94iCoVOZR6jrR3IN2zkv2CONmjjC7VzZFL+SbpoeVuyeXc1U
+dg2PPYgRtT05c6hjqXSqJu91BtvV36C5MstNt2bzvVlHMSV7Nn7QTh+A1FtBD6sEAAoBDkwQ5/e
H9YkZWZZVS/xc3Cj7robazs/nIuv0qOyKw/RXf4AfZo7fP/7Y6QiTXSFetacfVjsGFmQ84bY6kW7
h19prgVt1QMSYzY35V5ZmdCz88C769jWYufIrTBC+1K/dDD4x3G4mfm8DNgjV4a0PPCyCAs5b2bu
EZ7oygzWPomofGMo6IV96a+qG+QanOjz5OoMbK7AeCqP52jT79dO3tkmfbcqK3gZTTbYo4uJVEKj
gNi3fvWHH9b9nIqAw9YR4VtwaFXvJV7toivu155iZ8HAu1mgBYDOiD+IjU8H63tJr+o8Y9I32JP2
0v49IVfZUNBzi61d0PMCHe/R2RiIdu5P0i0qQIZTY8WMTkUw7U1p6FmAexbo5crarVlYbBHwbX6r
whepkTqSnfGVtkm7c8qb4nEO3BAedv4Tg5xtDfosU2caT4fUK9BpQRDw1myTg3AvZxu0s+69G+E2
Qw7ZkffJ7arJZSjwPou6Qq6Rkjz30WLJRHQO61KoXqXwJjsQqSI9FPbXCF9t4u1qynYOZs6W7MjY
ItgplVSxCql+bSjrcAhcU7BRLmVWkVILXO1u3KKr5gKH8uBbXZvceT+cGsehiBIhBxmsmU7idHJb
KR+LBufSfIMsd7hpd3MWJL4xNLs85G64XauonN1NvHoNPLYhAgvDnLxwomWZdwPaZa+9g3KXk7lT
7VgUkKpnsIacB/PR+v3x/jnfr7PB2dGQvoJTfnZ5R+FxU3IkBbl5TevoV6dTzNbCPv37Du3UyOL+
G6S6AlrevDbfyuf+Od2Hm+4rLHz1tt+SubjLrkC877r+75/FU7OL1RshSs3ipnnN0SO27hA424A4
FJzSFaH0+5EfkLK+CnYfz+cyXHxfQIAqIj01Gvms5Xx69ExERfeq+F/S8pE8BnkTyOyHr1EO8bV3
q0vjyjDn33i6RxnlkcXF5OYqzZNN3b0mkCOG4ue4lGkAXLn4Lu6SIxuLmUygj7WQgnyVuqe4/i1l
1spBWxvD4pA3U9XlA7+/7GGMIri2aN+LrG8fL82akcXZSoUWqcOue83lz8jhdObTqHz52MKFO/Rk
LZRFeU0CzhxPQ/sOAtTST6ZODJQ7MO+4nm1qm2GX6F99N1mZvYtmubgVDYy1rIM/PD3EUg4zhKH1
r3NES5PiDBRpiFB2qt1taihT7dhtYclaMXtpPglSiGopmp2/rPVEoxERqxIbLx82CdSYWvy8MqPn
HphgZC5ov+MPz159oyWYQxgMIA+9nTihxuC05NeVXQ4XljvST7Bdvd4ujevY5OIKF5CxL6Jw4Mbx
mke/uPOokHoHY2PcJslVHH/xmM51GNh5IERJidQWbz20nAn/FosYBGKe0rj0e64E5Y+wMTBKcQt3
PnibNYDP2RAXtuaHw5HXnxqvqwCw/9Y6hXYAFE14uxblWrS1OqR5cY/M6HBth/AbMqR+Uz5m23jX
2FAabcun9SGdlRAAEZ/M32LZRAl1yEgxfkcHCGRc5Tp8pcO2uG426hbYnve9XKl7ro5unuSj0cnE
rV3N6OY0Vvd5Hh2ITrc+AD9fTb+cBwaL0S28fN1WatGyO1AwcnKm8hHpazuzvwu77vbfMHcW4r2b
08DXQZMAQ//CV5aSNxk65sQr2YGXgf/mQyfsZPA7H5/ws6uF6icYVSJYgCsKG/90Fgt4EOHJrF8g
cYUF7C4qv/x3v3+x1WEV7XSdTkxEk69RkdnQ77ZyAc+X08kFvBjBYpcLIU2GNG+/KPJDjrqHaT4M
2VZS4aqaW3bKzX83nsU2j1pNydS4ebFg8QoLbZcLK/t6vsuXw1FINJFe1zQV1O3pgqAgHFcwF74o
ENhVk3hdlkj+DtqN39L6pnXRzcfjkeade2bPVOg9Js8mScvSH4SPSBfl4ksHxQzMME+BMtpeNG4s
UI5J3jhS+2gQeld0iajR1pMfdbGZhVttVb0vUSNY+ZxLq6kcfc7ioHVozEFGKL7EbeH2Iv1f06EM
YLIuld8o/Dld3ts9wkcCCY04ceMgcyv50aPBUkLPFBkpWcmcSl5ZkwvOjabto69aBGCSOoS60Iov
yNZDwE2fofaVpxCEQd8QwjDeJvqmzWllKi6cTB3RLBrHdVlRFHXh31Q0kIyoHV4miL0RJ23SYWUr
X5hqXSVlBK+DOreXL3Zal8eDQXr8JRoS2c2y3BXK5nulyfeozF8JWn5lFMHnj5f34pj+MqktA7QK
8damHF48CAiAIEHrJK/M2oXtzLkxebzxv7nz/PT4wBM3RMRFL3752ng7VM4FGEY8ecVrvpdeF6fm
xIx8akaVpyIrG8z8RHePdPzwq3kyX62v0VZ3UTB4RrFofELxL33qr1drKmcLpxsqhWGDdCZ9Gvoy
AWBpvuDT0UdDg3Ff0aPBO3UPjw75cOoPNKLdCVfpFgKi3drr6vzOXViev+zoztXCQMvpV3pp3J5s
HwiPXbNH9XqXu9mX1dTUWew5GzMU2qhYUMpHi0NnRkYkob9J+hSeTidEm3FnABabb0FBsLXvf5Y4
/hZtxf/ISXFMSfF/74vX7KmpXl+b25/FkuPi/0f2Cp2F+oi9YvqZ/grL9vWEwGL+R38QWKjiP4At
kbwjGSoD7ZH5yR/8FYr4D6QY+REBM3084GL+xV8hSOI/KJyYdAoAPpIVVeFf/UlgIcj6PyhrzMVd
S1Hnhlftv2GwUEiCyZBlkISmY89aFv5CXedy69kUqV8fJDSD6lraNSjsxpO5P5qZhz+O+DGUYPa6
fx188lALU4zp+AREaTzT/mKqjwD6eeqLrrc1CrPy9mM7i3v5D0PkvgyF7BAMBsvEYp4YxiRAYGD7
VfEgW/ULwmhOEkRuMyafhLE/qJHwpLfN9060ruMeGtNGeApS9I7Q7N0OlnLjKTC7fvxVp/77nx9F
wDgjHeWzK8Or9UIIPU+Az7+4Gav4fmrL3ccmFj7mzMbyjqjbOJCmEBuNKzp0cQNba/b1FidD88Fa
SWFlQNriulDNDN5YJLQhPVXp3U3EW1gnvq2M6DSa/+eIyA5zHGDHW+J49MCLWq9mRO14ABKCYFHp
qIlAt+dVDTGHGoHqkazdMO0n7W9ljs5MvzcNHDls2KWkyRIxjYDxV6u3HuQpWOnXOr1xz00sppBO
VsRVRkxA3OSYar6NctjBa88ZjLVY9dLhU8CG/DmR720sR6Op5LYemhxT8fPIrVeXdkgFkQ7w3KVF
jM6KChgPzI/33lqb7DuMZnnuyUGTHQBBZECRdHruY7NsozIh+z1sabMfXHyMAxO+tPdc6Q6ii4Y+
6AMlTKejPhvZbbESrC2STH9O89EHzDv5aOxaX+WxGPAB/afsRt8NNwXF984278WHnsZTsFn3a6CY
1UHP63Fks+mqRsgzbEKi7I5kYgI6KoKn7D7l9TvADm5XgIx8qNDF9Q7bi0fzaMCLl0BPN3ccxBgX
d3CWPauO/krffuQKG2lXH+SQaoe3NslrNhchR4KAgh9bON15wP413M2O4IS7amPtaJvZ+fdr2a4F
7uh8WRf3STkhGozigGAHh/Q56eyiuKfp9lPqGE5HeXwueIDXLR2x2cAdoWzmMsRqpDWH3WebW6Hw
aFKBAOOweAk0gjwiQqXjkQLlQTF7+KPVXdsYLLFQ742KFvre738KtYjij77SYnJxzsFezaAy0TpD
1Q5BokZWrmBcqODB1+wRhvWPPfCaiUW0rph6Fwk+JiRj2prTzmillbBg3hjLGYSTRoa5HazmGQKZ
91WX6jCt27DUI+ki21Jzo5tIvlwNxYoXvDSYuTBNX+rMF7Ys9OewwnZhhqlwTDdF/ZSZ9doxOI28
/9iURyasxTMtFWDBsBJM0Cvi2fJm2s9YG2MnuwEvi3V006In59zg8g6xKshoYgw27uDqz6hIOv6N
sVM2469VpzZv5uVSHQ9usRkgHOlqIcQWlCP6uKk3hi0+lz/k90Jqv4WAooCI5jmHAZeWjfUE9+w0
P7K/uElgiBSFqcR+KaPlCM2hkT0V3X9wqCCUI3WgAgoFucRHHHluuWzbIDAbrqvwSwyFlJ6tBDWX
duGxgYXfiltDGQtoPewpbd1M+KbBb/Lxob10pI4tLJwSMg61KRtYkILUzrW9ovnob4cOaZorby2b
fHE4VFHAt6nQ7Z1VmkUt8c265nb173v9SxWtEVRcipJ4Iv3LwGK++lwcpjJhQcx4fJb1PrS1UrwT
AtJHgfn08cxdvLePjS2mrkP9HTJWjOlfipsIhd4EHi9bnMkcXH+HgGbwnELWS1Nodqs8+F8/Nr8y
l8vGV8PrwFvDcmU3xWfLIi8xff7vDCy8hech84aYuAAHKb89fqr0cmXvrQ1h4SNiQ6kDVNQF2yjh
AZ8O6BCuWFikFP9weUdrtMTC5NAXVgOkUHZyoJvESX8EwEaMH/mNsil2ADil7x9P2kUfe2xwHvOR
S2g1XzYncx4TjKdmOu4k+VDUlQ3BFITayNclGXoCSmCP4VqK/mLwCruMbNDVJcpn/SV5nScInGJb
3cE77BRP0y90skzagkYImLN+AxDv5j95+xwbXQSQQl3rpVzOA24RaqskpxBWFvFi9HZsYuFmNb1u
W2veJ70jbc3n9pU0nHlF2AiPSevqbnyYu8nkLU9X/6a71cPtv1EsunShzX6e/IcFTHTZ3JCpvoyS
dcVpp7F7P4NkrMqR0JX/rEzoh6Icv0HbzGl2yQ6VgYkmi2yPTuDH2+uifzv6iMXusmoiLGge8dZw
nijjbdRDf1Q9waX5sZ1Lt+fxYOefH+1iOjyySBVnO+T7gyl2Y2jXGnkFTXnx/AOtosP6nVBj4WFy
Pc2VqsNKQ/Xe1H/lzYqLvjyMvwwsHEw2qBAdSmwcWCntQdxCGWO300rZ4vKa/GVkEWnAoZwISoQR
VA6hyfwiDXdRN9yUvroSbayNZrn4GqNAJpRHzJjvp/ZRkIgJuk//ycr/NZrFyldWAzBAY03aGDTP
t9b4Iq6Ced5T58vgbMbU/XPhFz6jl4q52ZWRCJmd3sFXhxIXvJm7ufmO6HfTfy2f5G0C2nvtJbi2
5RaupJb8qIBpneHpvjOBUjaVlTfKpe0wc/zOPFJAoZdlA6ZOgQSesUnRTdm0tqG1tlwoTlCvWVqU
y/+43I5NLaKdshvC0bcw9Qd0XXeMXx7tkmh3ftbpzEx26sqBXRvbIuIpO6n3Ow+DpA9tRS62XXyg
oucM3svHu/DiVXY0tGVGraw8cnk+sdX00jqdK8IPupU3M7gbasfyNnmkAeR27dFy6YAdG134o1EI
yT2JDK/1+zsY7TZq3nzTNH/Fia+ZWXglxLO1oJm9UlJBgZnaPTkfNV25NN9JDpZnDM155f25Dyn0
4iCbwaD1ZsZOjw4enfLDXgKg3uzWKVEuHaljQ4vDnORBnuQVhnJ93A6RbOfKWjfDhX1nwYEozoRL
gL+W76yy1Yvc6nPPbocMucdN1XdowCW2jNDCxxvvwtqcWFocKVnrREgAsRSgudGq6ON8VgdvbW3W
xrM4RyRe5QHhaI+H+LTNNzMKtnbq25R+YIStZNun08VfxYV/PDbAm6eXup74dPwFWDXQEW+opKct
Ir2Iiv43U0hx5dSMIkaVBLU2ctrjBo5Zu1O3wbDGH7U2lsUZGpvMNDIDI2pVEYhVm6iDJyEVVxL7
a2YWdzu5Jg1JCMxI2kvLTOniQyv9+ni+Lr0jLYjbLUp7JJpohTidsEaHbrjMkPnU7udSDIKzboG8
H9HsTrqqfuYuSvWiDbfuuE9+rLn0eUMv3MSJ8UVQMXi11WUWxqPmW+o/SdxWhnRvhkjQoqqylm24
OJ9Q9dFqBk8lXSanQ1XKvh1jH6l1ss4k83/kJhIXwbeVCb14vI6sLDZHp0EsnCZYyW6CZqMgevtA
hOG5cw5fz2040afn6mrG562FFwt6qPcr2aJwMcM5aRYG3X46QBhcSbNKFC0lyaaDj46kTRHaRXUr
uTE0WP021B/p+iABskl+DhsEFNfzzMtJJrlLZxKlfOifISxZVvRTtA68qhbRIb8xN/ou5LHCxfm7
uxq3wb5yxOv1cS/vgNkk2VeLxDa//aw/Se1Spa/DCV0QBIeRgVN/lZG+chbn8vfJVl0aWWxVZOkK
7jMPxq035QXV+x/6m/Ft5tyQN+Nr8DIXiUp3ePMVO3mUVae463j3SlcjFati523WuA/eO5SOj877
90A8CRhZs3Tq76drDQ2uZ7Vtrdo+RI2bFDZa27tNr//gdhCvqs/9c9HZqpO45kFA+c6ROzvd5pkT
/OS7IBqQ3GGDrMy/0QJ0lvd4/zYDqhxWQ7Todz79NhO5gwGubNVWYKIvmk/aJJAtVwvf8cn7SwpF
vU4xFDvukmvqIvcoUDfx1q9WklTLk/jHZ3AigG3TXblsvGjLNoGcN1dtYUCLyX8A+mRpOfHwSnX0
LNpZGpo/5OjBmnseiIJYg+2IzoAwjq5Ec/wMzOJOj8pbcNBPXZ/RT2/pNsxJK1Hxxc1v/DXIxZvC
V4sAPTz2Qdd2xW4coSSuvGiNjPTSqYaq/V9TuYhMukbL0YVnhGoNvxKA9atSQiW7SVdGA3fC4pyp
s+aJhXo1zB1zw9X8JUdzqYVRNEGyTBCCIg2Qd1NM643YB+XvoR7aTwJ6bezetFGlUXLg8ezlrxnv
bP2gG1WruVZnqIajQqrxbWinLnJbse+KDaqpE2LBFfGdCx26B9c9LMaSo5hRp7Mjh1F+FWXJ+5aT
26CLZEAp95M6wDC9bdD1FTfoy/bZYJdGVMsQ3QStp5f7AE2XEO7sqFN7CDIjNainbTgUgYIsXt4r
eoiKcTtMjdPpXoDEFlpRavmQkuDId2MiJtqz6BGMu00TtcImQttisuu8d/NooD1Q8Hyq37IX/C4n
WX706zyGIBrmix/FYArog7Sq6du6Uie38N9mKRK6plDfy6hkdH0+9r9hqLasKw9X8SMZFPVnPlj1
TzQik1vQn95VH+b1YxRDMZ42soIvUPKmcCt96iV0ijtPsyMjQ+RdSNNRRgAZfU6gE6FobNV+UrR9
W5kIpxltJ6ENLkH57cAb6pkOQAf0DYveUCFelDoR2vckMlOE7tvW/I3malxewTEuGPsuguL9QTAN
07tuC8+vNp00i5XmlZW+enlfF3eprOr9A8qSEdCNejsMiHA5KKCgqyl1VhpBUMGKP0+lWcIyrkVC
MjxBeN0bKMqijNA/IO+b0ebYx3DvR5EaQXYPMXmMoHisWDYvlfiqjyYTsfsyzSe70nv/xzhjPOyy
gPrdFYTUf0FFA0GPqIlGFTWV0lBcdWS5gaFWefggJmLwOQTBOexRnsvGQ1cZyluUFkNyG49lUDyW
GQ0PTieMkeAGkpQljl5p1Rv6FIjegKsvQL0ZqJk6Uldp2icFgZHUVuOWxH7uT+nktG06IGqNdlD+
KQirNNt7tFo+xEGk508omJfd7VAGmee57VhVYeq2eePrM+1aYIF6KXw0wB/RLjRHlK5Bcsj3kemF
/qdxViE5tFQcxz1yq95jruqh/0v1zCZ1M0S+dZtHnhXYlTWCVjbToVXhRaVpvYOp1FcGYsXamHwU
IT0vbgcnJ7iqYuQYRBItCNwPSlruavRpUulgeFYmoJIp5PlguEWFFN9vqQiz4bFnm1dffUP1ksox
hQK6/E2r9eL1GCRVfl3KhWy5Wdj05R51lvqlbaIGqKCYxb9qafC+o2ZTSlD1V/m4jXWU26mK0aX6
qYRcx/CdRkCgoXQapenorZoCpTtohVyTMvPQKTMctFMFfSugSCRvS2lAamVQjNAJa40LXzWbCqKJ
Br3FbahVRrht/VgznnD7QLTQSS72tP+hsFt71U0Fg8O466yQJiE0sqsX0wibbqfIyEnndoeUc2k3
jWwE92ExTLnjRVM/p2gKJGn6KsufirEZUSCgY/BLmEwR2Qex7e6SlFW8tppJjj5rA4232yqNZHkj
1ZFMj2ReosYX9LXstmbUPoHXqVK7E7sYNgVviIctiC4dyUmlKPQdeLSu2wdAlqb7LKvNK4RU6PeE
dcvmTNZXfZ4M/rWWhpB5mp005M5klFHoqHVHbjmwzD7f562OOjkqchonBjKXYkOXIxIYSi72vR2k
o5AjxqEH6JXmQTf+TLRkzJwhGP3EbQZEL1A71LSdNw5q+8lqcUkvEDRH2m0laYnnVmNmfhXGqrf2
+qjmRDGVooX7MVLkn4FSm3itrrgyomnqyH5PcWT7Uth+TVLNaNGEyevfw6g1kIEjyVtscrZg/tAq
Gac5RtGFFnk9C78PqAqxJzwrfcIHdyZ6foEHn5lcWxQj0cChTSjWxbvG78diK5AfeA31OOrsqkDB
5CBFoWo6fR5DWYGgUPUtRpKidw2z9LeNb9GLyI1h3HSjmr2mYyAgFquYgr8LqjzpNhk9eIe87hH1
tBAq20A3ospcU2GX2Vpa1vSxoVVhupo8ICAb5HqfODXlXnmXjqPX23IJN8qGfo9+vsSKDBmJVEdk
kiXSw1eJjdw5HYLu161AjqfOxMEpcgnh97AWtciJw6QO73TTjyrUj82hcNo01ruvaSt15iaz0keZ
dTsobdECDGj9SnkOvWnSd15ahYkjSrW+zTrJ1eNY+GRF3vjDj0ha9IGKkDsOroLVNzd8RLlDrXtA
acKqHdhF2s9BYuqCq4dKojh+L6FC2SSIidhlYKGpKaMgNG7zUdPvOq5K4VPWdlZ0E2Za/h16J15d
TjE7lORKnUZN+I7/R5jIaCLwYFpZRgqSN5BBzr0DuZffFFzQv2qzMZVNbMUdOtNGH91IyEjBSJlO
xAkJH/LUo7li2mLelYKtlGMYo3GpVEb9adL9Qt1NrdA8e9Tx9G1da23ihjKCfVeSLyFJZHl10Lta
KlrC/yPtvJYkR3Jt+0OHZtTilUFGREZqVeqFVlOCWmt+/V3MnjMVyeBNTvd56LJuq7ZEujschAMb
e7uyFdfC56DrdeVRQTw3d9IgD8sn1ZcCEfnXoGrd0ZdyagZGdErLJng2rbC4LhGWwX5aUPIZFQHR
k2GUhG7G6uvyb79K9GQvyha6poyLj7TRrEgv7pGSJgMScgmB3xYhwGTWlVaEnRyhR0baU/SlYwVi
B3MLqjK/5CI2ZTctY5KqCMEQOLjyThWORYIoKDpYYf4UK/mQHfkztq4jtTPHnWB20XXgV1N/LfZm
mLk6pO3BAf1a4YTcyDx8M6X9TcBwqWxnijYWg2PGYUr6NkLkpzl8KuNo3/V1AGROSTPlwAZI8s/G
N9OGTDXquv66zKJJcQGkiGj30orTPsdT31jXYxPU2YMn9sWVxy1Pvoop8r2l7TWc5nVhFULzkkUW
Cku2H6peeMqKMJWOqdcGWrUzRiPOHnPNG8RpnwqhqV7l5cRXEa3JMdR+VH3CnBJMVKXhOwri6Mjg
JCXdDSccm9LoHCKPGL5KYYM2h4ALfpkKMyzvyh7Mrl1qY8nApNkasjMoGf+PL0xi9KIaMXMcYRJP
T2FrkanGpalE+8KzGGOxhKmyvqVIlQT2JOjU+cbqioEdA6hAngtpu8/TJh5tWagmgCmcpLwXmyJ8
HEUvo1tQ4YJ9HordtWmSYfwLDT1EzVCSNyAFEmNLc9WwwRGMZEqOqdY18bMY5AHPwygkiDZtP2hu
Bhgt3xuR4t8NMRrwNpyjIqUf3+AMBUsqVacd/LHaaX0fIHGu5iUK8eTe3aEAX2Y4Db95v2tLQY6Q
JAKsuQ+j0vo2Wr6BSJbaerHLkQBG0MKuj69Ks1fG3VR7xT26bl3y2NPMlPaJMvtdVCIjc4OaH52+
UvUtea+3HOmO5KwzHcuU0/DOEFBRdTPKOkyYS6Oh7iiBKMNetRBn2jWa1sOz6Q+CdaibLIpdmiCI
NTfoAEOVlrexeQxEQ9hHONh0o+QFibsZCVH5olm91O9SshuP/pyux87EsyTftWh8Bf8CfOAWYoX2
Zo964WkMxdgpJJhsOiPao76Jmq0dRJnwyg6I4v2AapH3vUVva2KuiizVVrxRFp2IBwsffhHNQK/q
HnUBomXTTILxMSl070cxi0gculwf0Fru0QCVUX6Go1fKCDQUTenu1jSs3CbAM91BlqXUQeCPMa0i
i8xYOI1jXU7crR7mFHLa3mx7t5JGWb82cMD0KxlfXD2OnjVKrZ1IlSm291FmTc2ToGi8dsjlxLpE
H7VroNESBln379O0Nh54oxjxN4gvDNENesvbR0mO+8BdgN4T5D4T3MaQZX7TJlHjlWJowXXbZIPy
VDfwnLhiqyOY5vZAbe+jQMnqw1h4ZnpV8l0pdlapn0Qpr3VnaozUUaS+jfa9Pygx8k6ZFz5OdVJU
V2rKtfghoOZjIxWEChjEPgGJaSFmr7WWNe1raNaReBT6XlXcFrbnmGTE7nxTK1CrMvuud6ShQYqr
loMxhVhJVHPa950+oFXYeIK3D4toRIfOjDTRaZBd7K5qokx/zETECJETHlqCqdGNHtpEnMxjUsPu
XNJfH73kSgosBffP4jE5eJ5WfYoKLYM4v0E/ep8jRc/3th+5RVKYyc9qjtWyTtXOVdXcK21fr6bA
juoqfxRCrrjDXascUYuvA2T49FCTXVMLflg9Y2iBnv1Q4wHZcHFvjlm0K0NIyk4TjZav4zglxlEH
Uv8yjNYksklh2fzO1cCwi0HIeL6OXZuf9Ngrdbf1A2KRrkWkDrU0BqdprK3qTmsCudnNh+xOgyE8
6HVUHtQO1abraDSN6qAycEC5KxWrxI0rH/1Z0urQTUltW7ulHvhdrtoiu0pHSmW8xFrTcqQADZG+
Cjr9FPUJP2TQplLdI3rI4wlHKBu2PtEN5HcbsrhwkgV09tJJ3sWRF1IvsZQyuZ3CTOlcZiWiT1Gq
1+GD0LTNY4MkfY2iPe+ch65Vqx9spGjXWiwqLwjOWQdBL8HW8v86aKBrD2TzcnUl+KkFPwDyVchb
y2Nxb4k6b6LaL9oWNeJa+8rtl9HS1epiL/eCZn6b0locga4SAn9OY5yhU4lQenNgSMvv9p4OTQVa
Wzj/IS2MQbkndR6CR7XNzd4d8onjDmu9/R2I0pOg9agJdl7fNK4ljNksg6CitQZRpcwXjMfBmKg8
xVo1HaJD01SN2d6JhYmLxhQBJGfs/FG9rYM08d0iqaP0mxjpPMUobdTNgVVMrW+XUR42L7EulehK
Fz1ycl8SvmXBs5gMBiqdYzhqyWRbuVH4V4mSaNZO04fQOCGlHBbIwwGe23Wh+UnjxbGv8qyL70ND
D2+8Hk1yoIBt+7XoUKH+HAHrne6lUg5alADF8m5CSH4k0y27Vw1hS/kGzsMofw4CvygPcmI2wYuO
ZJio27VZ86US4/rTUNWDulMQa3PjyTqCgvdfeJegGcdcjN3TaEb2OZfcrElfPTEwPgcEX4cJ/+gx
7uKJgYSyYkzPVMfg+n8Kq5u8mKaC3SoTCpNj3Xj5tQlp8U3be26ehUjP9d4wZk//E9Jj0NOGeRpf
1ONfJOZ+5pLDHmKTsLozmlYWd82Ugz2LCiTM9xutgrlGe17DnTmUrVkuGFZKVLOWta4Qyaw+ToA/
dl/MA1zt5MjuDCYKIft/4cT34mZjdtUks1oz+wLZ4nIgNBnGwOTJQvuXVgRsP1mF9o63n3aMFzwm
36JfW02JZX3ybY1/DGqLvp/HMFXiFxgMyhc5Mna6nu82tnH+ERfbCJ8mxWZDgkx80dCUw9JqDEQZ
bZXL1hwmzZy4VqmXkuNGofCc6GMrOBWq8HfRoBQcZhbrXwsxDvzDx7/KXGw9/03eCsGQtAMxZXfp
f7wvXqrapCKV2KioCmYMMquJdQoQqtVjI30EFPxTkZ8/NrjcXQzqgAYkEbbIeWxlYbAsZb1WArot
CJruqiFF87Da2t4VGzzGwaHDHkaHcNn/9oux7fOJ2u946l1wjIdCtP1f83DIRAspjXeWY7z87WW9
M7koNyt+ETTlXG4u1UfNeonFrVbgBVLyzS3/+MwS/t4mU231AT4zE33nEH3PtBnWCWD4QX/6eDFL
7B6moBOHMkaE44oBiIV7IkesZGXVA2UFnkezuNRT1+i0K42ypCAoV2bWPsfZFrPkZR19tmqoqj6r
yhlLtHORAfWkKggCY8pJpEN7FG+n3G2iaav7sRJS3llaHFbf94o4SFjqd8WNd5AHmo1kWk7rQC+Q
F/+FWN7SI//a0T9rW+woRAck9D0WuwixJEg7ebK6Hx/a0oQGgop5fFri5nxmSyBVGI25ZoURY2i1
YVwpcZzekAxUG3u3ZoV5HDhpkInkii2aHZGXyypSnB7VVUqsmjled2N3/PsrObexaE6heB62g4UN
xvIfJ76L09BsNEcvGmDzbp3bWDShRgpQ8KRjA50FR2quQzX6GVFqiTSq2/qTHxsOCbhTIsn+8eIu
oFpLy0vno6g1Gj2Wg9oV3jgVqdjvpIPZuubzrEeAfMW96G+YfZtCPA/0mGVIms+NzNiubizxTUT3
qmzLbsbQvGnm7BQKPMepcAJ04g+qk9kSOri298IjCX59Xb3yHaG72hp6Wn5vlr/G4mwVg/q/iAiu
PeY1lNK9kr6MuZ/YlS8xCaCrzZ6HlbHxkVvbc4A1ENaStMCit4SMiKU5aULC4mtX+aIHt4weGPtZ
ww9yHpIYzY30PdvubFEqLW/L/HWFPRN2d1mBXHIZSEUhS6m7l/T5rWgnNN/TbgNMu9blnMETqgET
MdwLc6Q76z16SmS1RaQysuMp91FcIt5Nv5h92FILvPj8vC3lzNK81DNLjRSHFYtVbXSFH4sp+6wM
eWB7GMsprj5JpW834W1Wv9ZbBGorm/ju07qInYjE6l0xN8XlGiCIdN1rvzeu5McWqB29X9tYiGT4
c0daLHZVaA+4P6Sx6aHbCZUtonbnzCIDW0xYy6swU//yGbIgG1jTT4VbPax9cAB221AsgiW6QxCd
Tpk7qS8C8k8fL3L5dcUaE8pvDKfwZAO0fb9GjeabUrW6Zmd15HoGCVEcHwv1q2RYG6Hm0icBK8F3
rgOUUi2AWu8tGTUPsxYqfZ4oV4LaH/L+kAbZxtduwXWi6fN6kDLWERcwkHhZUqqArQlaS+7YPZGR
OUb1nCaKv8dJQJ8fVrjSzK7LWZncFCwnqfMnLaFiNDCma1IFUJTvbcOjr0t+kIDfl4n0K7eG7x/v
+No+nP+G8vt9iAYDeKzeQr2nd05sDLZS1PtOaZ2PzVzgD5Y7sYgBQ6jpFcUSzeZLqR9mSu55Plg5
Et2c/Cr6riDtt61hdXlnZMjsISXFl0yw24tTzvM2lym1afQfUt0R8+plKIutpHfFaSEd5oul89S8
pJtI/YmWIfVS4O7adQqusAx+5lFxL5jeRl6zclgG9NTSTHlqIim7WE6H0nfak/HYakjrOjzlU+1E
WyNi8w85/wbDZUXvnz9Af/HcWt4MRgattC7MnoGj6mqWBFLgvduWBLo8Gsy86WIhiQqofg48Z6E6
9rU46DLMeJV0VKrymFv7DZ+7jF0K2QT4NcS9VqSzG6Asph6gljaO4ALs8DgLtjXXZn9AE/Q2O7aO
tIvgGRKEI/X+v2/87bE6lwQYzl66ni5QhooisbfLyqa5WX6frupdd538S832OilUe+Vdg5ekR/LV
27jTb1n04gjnZP1N9AAIm7i4bH2oZBQx+aIrrR2PO7XY/SWr2ByzYB8nO/mHdajsBElg66rcyItX
3AfXgagaajwIuZcPpIol9xOS23amk7WkgrEv2qB1+yZA4EEI3SwSDVuXwL/Evr45Lbd8NL0JHqiI
xxiaqFgXMKdU1Maw7PEqWAjQPIHdaaZcVk7y3t/FDpIru41jnhPh5VZz9f9jcA4OZ248NFqRpjmY
vKTdFUiKAzoIdt5hJj03HfO5LZ3yy1x8hg7zv8EEyis+TtgBqs95o/GwdDNDaNS8tthup3HSu+wK
0K/l2f5R21f3CnOCV8pBO5lfQmbZbgASXanXAKUQpqKf7PzcyPNWrjTHDvMUjg9D0fJrVzD2RatQ
7SFTzW2rC+ze/PHxdq84lw6ITXwTPofMZBEA48y0iqQo6N6I4pcuz3dZ6h9UrfN3XmXsPUH64lXJ
Ke+3mIpX7QKcY8QZwOMFS1Le9JR26XPZvnE99GhAhqAxLMPWDEaC9H0rhncTUMuPF3sZ7ZV5N5lC
f5uQWNIL+nnMFZsX64ENLMDZyNIDMmQbHrxyaNBHIN9DtQuyvOWhmUKcDFGnjbbWZJm5yyl/SDQM
NF/bSIbWlnNuaJFpeGnUKJPPIIQMii3LNFsDdBIrG5s237fFfXy3nDlAnN1HkzJ+lIg1mwbKzW1D
w/vid2F4akQh/yX6+dZo3eX2AYPj3kno5nABl2DYLA+FWpeF3k469amKzHAX1X24cUYXQ2E6hS54
imER40OGrtkiL5bhb+wqf5Jt5RkeEadAL8YJ4DfpnZQZWfRMtl+Fl8eFSQvqeAvgAMIDi6tWeYEc
p1OC2GlaoN4S36px78rxFonqxav3bWl/7BiLZ41Vp4wOoDhniyriuPRXS6M6Qq25i0b9uvayXSgC
B9eyU6fLgDvzuxEqFV9QXLqGkVOodHU/vnarJ3r2Cy32OoyCWKpSFg6X5gEckDslG1FsZWvnYjYl
Zi425Y7F1gqj3rWJzARm51dXkE3YGYixemvMRZkv1PurMJ/fLJ+G/A8HuMiwRE9to6khfiD53tPh
taAxGF+7q+xqpgqZSTsEl8bzLW607x3lk3kNO+BBvc+ug0+kRjNJ0JPx3yiHXt5RgyBOowRIMv3L
ZXVdq4OuLvIOeYl9dUNL8tg+pifpKLjtF8CPjnSbPaabjExrRhW64lSYCHXGBdHdqA6i5zHWbbb5
jyRT6VOnwEWqp67/+rEDrbk0aSe14Zl99FJ4qbc6yg+aRQx6VU/M/kDcj2iOfC/cggj6OhxIREp7
K+/atLoo2QEpFlreyZMtHwYHksejJtoD76vxAalNKnbqZ9qg2yOJl/tq8mJXOVDoey4zrlpL+qL2
Mase9JMFbjDcMf5Y3HfHWV0LtGcDfUZgizfUJja+KJdf5fem51/tLNYnmWlmfs/Mm3porqSjfjXP
whSHeiOjXZm7MEWmmmmD0XPmRs33+cyO18tSKEm4zqykRV4VORayXZja7bLNedW1RZ0bWyxKVRI1
o23070Vdh4fG1fez5uyGk14mrvOicFOwRTrcEosw55FdKH6HnXlcUTyRLZufqvvhqL/J5TSHNkH8
He113Nfeqq+ur/GP7UUqUMuTlPbivzc0PoWozs7hxrj6eI2Xkfz9Ehe5QKsLQMhUzJgGkzH5dVxv
Fhy3TMx/f+YaRRX3AOcxMbP8B7vxlUeXfgVG1FV25r677f8lb70sL8bRkMp5d3ILd5x6I1HaEZsl
mtLdAwD6cLyaIwydQ8JncpcwEBY/D6+U7+uH9FnfGCZZXbNCHgizMuLIyzo1CP0qV2f7RFC4OkBZ
JRuf4MsPJCs8s7DY1cQAfB7PFgLJfJo0/Vg17c4Du/6xf6ykVe/tLHZSz5Sgj3TsxJ/mD2J78E/z
LPrMBNzsGFHZDCVbW7e43FrcMgYxYTBvLDcKCifK9xtrunwQvl/T4qtfZmlfTwom5mAl3oaPYDbL
fE9z+S+vRG7vq2fYab3rDbvZGupevdlnJ7f4CE0SruHPX9mMNk0lTPfN8GkorR3gcif1Dkrz0Gxx
Jq18+Ew0pCjz6DPy4gLu0fbkWGbQgJh3hGf/mDkBqN+raJ+ilwOGeNfAQ8I8z4bzrBzlO6uLo5QB
f/dpMLDSZGf4kTtUmfPxUa7cAp64VHHoyVAqW77MpqSfRAmwGiPdr0Z8n023VrARIVf37tzGIhIH
ZeY3cSsRIuvpdhTLeypqThheZ95NPCiOrme/OuNZSwa7rctXDdrKBlwNsEO3rP529YDn09lyF9Ha
LIM2HiOOsVF+x8pzFT7+k+0kYsFRRtBaVkqkWIlpb9coGE+BW2qlnZa35tRtuMVFz5bobOqMZYmA
OlSWs4gpUy6osaKwYZlvgbFlqqXNlVMVpP/qivhnUHoKExxB7Jp6+tplw8aBrvkM5RdNg5keKT5r
8VXvplgKi/k5OnTGvRL6w14JvXvAuVs07ithhmUyiwovlaRTW3//4ctFOexlpZVtOf2tjiBc+QzF
vbnLAFgDgv/46NbuGqT0M3kReOEL7WSZiKl3nTBQCbHodXlR5RrCEG9YmW/s+/cSqARqefS5mGMn
b3+/JL+eB2YUHCRMPoNDd6NZxqH7DsBy42KvGoLUGwUBuryIs743JDPG3oAYHW0UzE4KEJXBCu6A
O9thvtWBWjWlwUDOzaKTt4whgtgVbVMUox15+rXamNlLGUbDw6D06ncjz/Yfn9NqOIHfGjWUmV3/
gvVAGlKGQmqenDN5jRK41Uv3oFxTdLch9WdkvgY/xtz2Vj655h/nZue/P8vCZBRK405gynDIGQOz
nqN/0C7EIWYVXcUAF6Yta3FZrEV+ZbKPiTwENrMpD8FgvEjTVm610sF+b2g+0LOl6AWRK03YQVVt
XrVqeBalzIkYHIuFrNvhznu9ye5SL3kMq/pWDaIvHx/hagBBMNdCM40C+pLrIGqtKoXhbrAtdXKN
vP1UM6pVNv1GJ2vVU4AA/8fO4sisQvGnpHzzlM6ZnHoXn2htCygGMge9i47FqbjdhGlekM7Nwfnc
6uLmZaYXeO28u8lN+Sk8lm5zU6WzTunecudCuXCyDtou3CmzjCcMpps8DvJKgvTuN1icr1UxbxVV
8/keJtoj1q5+Ul2G09RfWrdL6BkQ2ghxNxmDhrwh5t8B4d1DcatfyzfCY/kyfNtmMV67P+fbssgZ
fV0tsn60BjsSy2td1K9Tf0sLei0QnZtYJIZG66kJaO2JsZpgr0yTO3jaIdZ+BwxnfezBq4vhK2/w
UkdUYQnF1dp6HIMmpPrS1I3dGeJNlWy391atzJ19ggHk5ktMi1wz+jFlb+dY3tHfyvbpod03n4o7
5dNw4P11v6Wwueo5ZxYXN6YDe6QwMTk/Nbubv8wBLt58oqxVO0BP/1nZ4o60o0a7Yw6mSD6e4uvw
ZLnylfIof0GT1UY3e0usZ+0V9s7g4kp0UxTWybyVNe/ZNndLYKPxrnGFg/Jde/UQC9ttoadXih+Y
hHaKAiwkH8vih98m7djPpdEigB8gekyz4VHLPkWKdW8G12F/+AcueWZukWWnfidZRTjAulir0643
h7sk1n5+bOMCO/cW286MLPLnIpvgE579o9uX9d4LdvpJN3fWDw0MGRhBp/3i3Vu/Gzi2T/0X4TH9
SXFnv/UlXr3mZ7/EwkkNY+h0s+eXaBLhqDeBE4xXXnjtlf/o+3FmaOGlppGQ2+TEkznTmEWmmZif
Gd896y1yR9+S1+B2680nrd/BP36zcFVT79FJYzTD1l+9b+Gdd4iP0xVwM981XOUEAe1tfiP9Zogz
oLH/9wRvZzARH6+zJS+idCAzYiENTKXpFD3vrEpWj2rXbrU6t05wEag9YC66p7PEJPgeJJkrCobT
lYabjFsaxesh9M9mzpt9luowDuPxwGU9dc5EoTy43lDvP74U68FszrGZHaBAsESZTHIum4mZzkVx
P9ylT/WbqGmU2D26ptpruHkB1hObM4uL/QMOMKjET5o7ezmmDZ/sAW3b+n1yJ1OfFh3lNXC3bt2q
W57ZXOxkX8nmICbYFKzguzRPEo/QICtaG7iewn+F2vfM7L6U8laFdTVb/GNYXzTvavpOeVNiOGLG
rZWQwNUNvur3G6e49tgEf/i/p7h8xXRN0lYWLB92B03IVbbvjuGNcGfczdxfxV3xCaA3herotdqi
Hl910TPDi8CdJAOjWSmG476x4+zGCLeu2+oOMlg7t1nBqRmLqK0xOpilWcCXKK0exXE4dcHXhLH1
jR1cMQN5KaV+ihLAOZfpCnPTWQez2EiNTPw91I4cHyBt2HlgoErUyBD+2zVwNDjW8WPDK9EEvABV
OSCktDyXM0SFhOqRPLKBZQ8HHeRp+vgwDczUb7H2r907KtKIYoHPALS29JEgasAERViaK/G13b/6
jyhmN/bXDOawma19Mwdc3dMziwvn8II6sWIYWGypgkQlSdyqLY8qtBUfb+EKdJIXw5mdhYuEfhL4
Zq93toa8gj056ptqXfV5fIhvesf6PTdpvLthqw++vjxKZQR8DSW5RVBRqjTvshjMS4V6ZtLI8HRe
K/HGiMPKBYNbDjgj9X5NoiP+/hsAT0mgabORpgZwOPKCD9ON5Gt1HX9MLAEGUtQ0ajrxoo2glqvG
I4UkZkQ/bRzSfNiL4tH5QoxF8aignWYARpo/NOEdBDJHw005HXSVwGb8fVA2HnG2pKXnpVOTB+BB
bFULgt1kmicYfB0ly05RLZ3aLPv+8eq2tnDhgZbkeVMrWrAhwPnlhxVQafM2qn7/Eyvzd5qlXSIH
VREgslViRchf1J4GfSjuYuDCH1tZ97g/Vhbf51H5X4/TxwyAGjQe6tYkx5aJhVMPaa8oUTA7tTc4
kfXsoaX58SJWPog4wH8WsdSJmHqx1DN5hjlW+7G3bgS+fJNSO35yhLPE/QfGDIrJdIl5Ur9F3rM8
LfHGQJMKgFvZqO7rVoIfatyX0eB0euIwonz1fzM3f1LOzFktkErDSmWKEfAq3hV5c1vnmm1S9Rq2
qPdX9/FsafPfn9mq+zLOhXKuFWjpjtz6WotBv2saI+yMVugbK1v1izNrC9crINGN5Vm3FbaXnSoJ
x7Taaj9smVi4XiAjiqimLIjpfziBW/QoxkTakFFae7GDFrSgpoOGUgFw/n7biqRlLg2heR5f0OnY
AF7jh2BfOtOOpPrXaJy24WjSWoA9t7lwC9+UszaUyeQrwEuztqHv6lf1Xjgkbn9UNk5qrYvzboUL
x5gGRL9lA2uU6W5qeutQCO1nGHywwf+/5oHny1r4hDBMcavCRAeRZg/9eq+8ppFak+jKPCDV4iar
5a3u+lqN+d3iFk6SBoxN0hZCjXmi+NlmN9UEbNm/EVs3DoGa0mhpItM2Bwsv3cKbrqYzQAp1hKSA
phlLhtWssboQxVEAp3b+qYMqLj6CzKdbS9n1sUUeL7EZaGIeZBMPsu63Z6bn23N23c3EaMp+Tue1
Z4kJKjBD6S67lu91WzvlTvJoPGzN1q2mpeerXVyVTMqtKNFmeKNmC6or75QbUlNXhsMvhk9kR1dE
+wRZwNd+CyeyFgrOLS8uTKVboaz0JkUnVfsEEdOtog8vH4dqadV7ocol7UZKnjN9v6Gq0ov40Fxz
+lImdvkp5oHNXI9bRrZKNIC9+xHwmbs9PbK+r8gQACICLXUxpSJIYxukAvem+5J/b34iI42Ic+Vq
36STdoqu431yK27gXtbvDTMFtFfJh/Hd96vVJ7nuFBX3ia7a78XeA+czs07P+NtNeNacUi3zScDf
/7G1iAueXCehHvJgE08EgAQOlzeZBGYofjM58hnmzd3GWa76iwHHIeP0PESXXcm0EsNENljdcC+f
4CbahY+WOz7MUT06Rm522Ox1rYb0M4sLD7Vis2IMiTzJE1OoprJTIP7Ui9sOYvki2BthYA/R5yJJ
HSFVj55y2Fjw/OMvt/jPghfHmSpKSweMBc+Kle1T/tjdx4BidUenOiR9km7Vz+PnrVLNWkVqhp/+
Z5sXB6vnCWQa3BrUUKMHyZbs9DBAZ+1qzKdsc3ivh7wzc4tYP0Y1jcMpnovrg+Od0qM+VysFxMCl
Xf+StnZw2oJl/n/uyX+WuCSBMDVFF2beQjsJVdsz470UmXDV3mfdXoIUzsq+TNLJzCQ4JsUNL14N
SLOEPTMT8Hdoi4CU9xLgAH92Ka87ycBRc1lxKvVYxNleG7eK0KseBIGnxNsVFo9lG0ESG61M5/KX
kuza7wH9bgbmPKf/GtzpXyaCOwpdzV283wSuzU5y4bpnhuebdfYh6001FKMCw9SjjNYuroq975o/
m9Nw8m6GnXaCKIz5+PFYH/XXjWuzGpnObM9/f2YbqzTWQmz3u1nJPnMEZonwpxlq1f2qPwcb93Q+
so/WuvhoB1lJEpLTPIGM1knCr1nN2Fqx/z+uauE4ZSVZPrwlo23ehuVO2beH+BWA+s549B/yh+0P
2JbrzH9/tos+k/hCkGGvNZ6rvL7vjdK1jO5W7YYNL93av0WYw3sTel0a5ZUOgKgFPHswUXnutoq0
W3YWgU0oYfuFh3kkZZ79IvoyhxlIBezibq57x6giyE8bpzZXVT7yjUV062Il1I2CElzjSPviQTlK
vi3eTyd9z/DC6HxsbT22gBCCC2meqFiUeIwmDnvIMUc7s2KO7XOtT8cq+KUMsAHHW7nG2i2TZ1lc
DQAgA2eLUzPDFILiOdfQbNjObrqreeSHBw+IRuOTzL3+eG1rh6fykON1r/HnMpIpSqkVsN2ChA0r
0elrZMGr1myvU8aQnz82teb5BpwsTKfKDKcskWMQllleEvNE5RN5I0TRTE62r6KTPOn2x5ZWP37I
ZcAEQ+35cmwKYjm4Ame4x8xGJOa75Nl68g/GbqRrAAGrK8AbmG94ydry0FE1wKsBumLy/P3Frnhb
hbqUiLZSM3bed26cvcJhDmXfuN9Y3pr3A0hiqEVTFQYFFw5ZqIKZwDk23zj/mJ/mrvmcbavH/+L5
vWoLMiw+crAfkf++X1YWKFJmzs4fXaVPcORf/YCZ7qnabae+a3komDg4T4HHGRdvCssKc6gZmA7K
ldYVy9INp2wDarqSodANEZmj4zFIlr3susiZMYqJGsMS7fICNfazSrPPvwD+Cdy/rXTFnCrguxme
zOEzbLE4pyD1GRAtWVEn6ejwtrbe/StM4UCKVXfDJS7DBqYgpqJqb4CmXYJfhGjs6mbS57qFsrdi
OPzsYA9zris6umnHpAqIpnxs8/K8LJlKJKBaFHrxxIXDd5aS+TDtA4RmLBEmyyo1Nu7x/BPeR/nZ
Ap4OnZ+uM+v83vdM5AF4Z0JAmmrTDXyrv9G42ltVtxVz1+zoM3SWAWNAIcvIBD3Hv9Fh89ckAI3V
XctfG9uemAWADNUBVbuFl1/bPCbhIFpA+9yEZOX90pSgaaQCqgBbMkg92lst//Xx6Vx+tIAMECPw
PF3GNRYGIrXS+HD1gy120nXXdU5h+Xuvbtw8kZyo/LsK67j6O3Pzes/SmkHOYjBk3WCn8VGCNrTT
fefjBa3d3XcmFv42SCO6EjImqqR+0oN92hbXiZbaoRq4aeydxCxwTeEp9B7NLUT+StXh/fIWWZus
NG2tRNieRWtHayfBPr+PD3PyC7a1fbGY68v+C7zSypfsveFFOlDI1SilGYbnZ1wGLnEPl6s/88Hx
VhXTnWK5/2S+7r3RRUaXTnmXhFYEvXuj3Bs15OPtVYmIRZO4oyrZBkSjreJuHO/8dFledmZjcVcV
gcOL9KASjABRDWY2/gL21DsqkTHknRaF3lG0N59Sl99rFnlmb/59zjxWn2DlLf2WkmeyU08wA8fu
pJ8qc/9jfiL7u6GkXH9TGHAr/YNawHvbi8uZzSBwRJDnUx3RnHCEeBe6plM7A2yGrgEe9p+Ued7b
XNxQNTFrYTDY326v7KFNjM2HSr+S3gYNmXU2H0L9+zaN1LoDn23z4tYaw9SXZoADw+x7MJW9xzLh
lplvTh46vbobvnWQZhw2vOkybXm/2sWFzdCp8BqT1c5S4Q2EtC4ooKtyP/zarrWsehI5H9VIyZCZ
Mn7vSZEqNTK6NQQmaJIdyZej1vYipT80KGbd+B0qLh+vbsWgAq8UyZ8EB8jFVWnaKCglkRmMeNJ2
kVVcIfqCCN23Ulc2uhTrlrgmPBAgzl+SurTelHqxXPZ2HqIMSwy0Dm1bUDz348dS2npKyrPfL2IA
s4Uarx6GSy5RAYEyMLY5F3f/mqpMH/Nb02HAt581udMvwd38nBQcZLJRAznCKXWvvRTcoo1H0dqq
GeEBLaNCIywuwWNmhhCNIRL/EKh7hhT7RcqnJzmTH/Tc0P5+jgO3yB9bi1gLtLcPGovBOSswv9R1
ZE91ENNv31jSSr4xj52QX4v8c5H49snEfLFOxNGUeFcl33sI/z92yrVvpEI2qL0N6yCEtQhqU9ng
GbPwgBfT9Nirv8unDB4e8yX4LvuH7DsPlOtwv0XEM8ePpcsAMoJ3ZuYABELw/vLl+ax7NnBWltDw
QjeqyVGicdgpjdhsXDt5RrVd2JJnbcR5Homf+95WJsdJ1M6vh34XvCSMVX7xXq37Bn4nhKbahzmA
y/tRcLoarG1z1xy2wtraKfK6ZMAG6LJ8kdTpRtppaTbXkKvADYubpA3df3CK/PyZm1g3TUDS79co
SIiLQIrO6OQ3y7L1clc9xNfTUXzwnkXIfajG/fSug5P69LHdlXRVOTN7AdaR2yEZQzAgQfQtrpGH
ke+aTHb88LM4/fjY1NomnptavMqMTPWbfE69s1RwQ/N7kckbd3qlizyPGhLEqD0YOMxiEw0+eN3/
4+zLmh3Vsaz/SsV9pxqQENDR1RENeLbPPL8QZwQECAkQ06//Frfq68pjn0hX9UM+ZNppISFt7WHt
taw5P2yv4pVelatmqdBTL8NzluqnufgW4ss5EY3etaOBqph4tahxu+aAZVjN7UDObYifztcvIxzn
9MeMa8c2MYKc+K6wVj7I263KPbPtzszjOMXWpxOw8i3MU8ro3rbkSpvNy+9f+7wUx4f314kc+Xtd
S7vW0pgIA++c8qgOlamWYCJeGZ1VhmBeSIJEFJuUZ8+/H/mn6+TXkY8MIy3crq2deXLTVQ41CYPU
ELqDbEZzDgXyow32QcD1Z6oSfX9H4UKtRK2gxoiGyXunQKhCw3Jt7YywBw3YO3tv7tRlsvTvfj+/
n1/ePwc9usJit2+pX8DXUhb0LLod0d45d+6HJUQeD2RLaGX054vsu1XSvTOUbo3mWvO6jchTcdUE
SKfU0B5Eovkj3w8LAXg8ltQKzzKd/DC9b2MfbRwj7yroJmHsIeOQ8HtNJ3nmYvnptX0b4miH2EA9
1WBTGP4EEQ6Rapcz5bcfxrfDlwe1m2uACW/P9RWdW9N53r8EQA6DIJ1VYlCV1kESg/MeYXUDWqlz
MO4fFxBmEOkOUGWdJIpYl2cJFLrQSg55757t8/EcqevPC/jLEPNcf5mLPWYTFAIxxExqIq6yXfo+
4+8FNJrHqHy3PvvduSDuJ28Aruo/p3V01nIHOqDw1QaAMZ8c7b7imxBoa7JtYpPbkQFc00eaba34
tnOjuA7tcQNnOuhIczFUYpUjp0SRLu7tel1DpuXfPpN4OFDWMMTTp6kz4ULfpoXsaQBNyAASM4Hk
D78f4Ycb+9sIR9tHJ46hWYcRrC5+7h2IUVuQooSeFWnxltuv34/20x7ywCIHBw+8WSe0vdIqQUPW
Wn1gkT6kYxPl3RlE8slFN3NDobxJQEM8Z2uPr1LowcUMYPnAt0QT8Nxg0L90773KePs3p4KBkOZ2
EL5RtEwf46s1T7pCGK0TKF3a0KmREMaMvbvfD3Jy26FFHxlNxC5oawd93JFFSdB9A/kwwCehvPvC
HSOUHUTWaAIBMkxs6MmiH+FsJfT19+OewhwwMKouyNeCM8lkxx6JJV0B9ckS1Su6pFu6QHk6qseo
f/fQqyG2ybJ6/P2I8+3y7V4HlAxyHT5zyIxKPB6QWFwXUAWEPCjEyuM2DZS6qXHDivGlsJa2Umec
u5PxMIo3a8LDP0ZvynFSmtJ6kFCphHB5PeQrKx7RgtK4Uaqa564rgShr+y7IHXUOlm+dDmzb4NkC
F5WLzPFJgWmaarcq5egFjdFfQa51r1R/QKfKba7MpUQx3s3blSEeDNNZkPimj9O9iarv1NQRJFMX
ZbIzxdp0zlSZT8wAwKA+iBDnHp2ZMPxooxmj5yRNOYB5BVqAO26gCJCnAF5AplmsPXuYU4ZFf8a6
nZxVG6z14FibqwIgbTh+5znhU0Kd3AN4kX8kcbWFpiMNTVuKMzfzjwMhWmaeg/zHSU1K1kR2KIG4
QdzRZqk5tpkjW8AHoel85sSeWLi55As8necSgnadY2yt55VJPqWui/2bDuk2g5yVuUJKlJyjhjiN
ToBgpdBagNINxB9PULwd99piFjkMatsW05dbsNJaxtr3IImoSQkYpj/VwEPxmpTL3GrRJcSJTpHf
Nkr7XNrgh/0D/jg4j7is4Nwdx++2SJmnOITVeiRYQgSmYgn18G0h0bbnFVDnbN3+zM11YhuRoUBP
EN6mxfBqj8s90AymOZD04O02yqVviEsLGlVgrSg3jlXdNZwfRgVGtH68/72lOp0qxvXBJQHlGlis
Y/pH0NvbKYeQbuBQUIuMrP00Kv0pvOauKys4A0Afntm+s9vzzTZipggHwCGECwd5wvmJfnGLZKcT
7bUY0StWLbRDxvg1K5F6dfvl76d2unlBsDjHHeg1Q7vl8YE0YBs8p6udIG7epPEUn7ucT39/5rPE
vUzAbzOXA79PhJA070hcIjEuEAgHkE7XdKNAuHougjpdse8DHTn7EyhxY2tEVDEYEFjx9XihfPMm
B9R1QQbzjBn7cVYOnA30AII25ThNAAn1ohMZKClLqDTvJovFVxNUlP5t1D4k0UDsjrsD1RUkV48W
T6cg5sl6pIv5pn+wgKBHV/h9HL07K7Jw5lrDuS77040OEQdKkCADSgQkQUd3Qu10kktTQv4UVlm1
ElI8WYPbn1grc7IFtGus6cxOP60zQBETvXIQUAFRyilTM/pEZ1G4kgQQOB4ipwGdj9XZ8LpTrwuY
BVJqowBbdjUQCNEX1aYWcbWeUvncZUaYFskT5C3PyRGd3h7fn+koMHY6gBHHCc+k5IMFxdog8dht
XZ9j3znds/Mw8PNRTYYXdFyId/oMmmJ8njoyoQvKkHJq8xXUV15SsznjJZ++2nksEBKDTRUqGsfe
j3B5ORgtvJ86hZTw5F5IoBLQwNcsTci6Q7cUGezfm5Yf/B4MCXySBf4nxJDHuwm6iRCgTzE9WkMY
JIZU4qQiKuqoEI0bQklgO6XdngNT4VgaCilQARtNFhalAAup2Faxj05Ga4o8kl9QR50x6j+9Y3DZ
wtUlME84Xd8tk5G2TWlrPJ01Yf6pAzXRfJBLWbfNGU/rNMjFFp8VzyDaA8iWf/yecTcnI5MYKhqB
wKzKLYmGdRbqKPkw00UbmoH8PJdxPjvovPl+uUJUBol58FaRIH6xnuwtWQrE1Vlo+gG/sELQJZ5n
pTlt+Tma6NGaOhMc+sHGmE7QReaDlaPinYOsmC65/BfKsT++QpgHBrAEiMCOk2auMzj+MG8wObt3
E1eXXjmQcJTsHHLr1ODjDf4y0pFBkLUrcqvCSP74KBKcG5JGZ07Lz0MAyI+TMkOP5sn+8r6szLMk
9LLJnyW0VoPbMl/NYMzuVV+pq+LaOCuadW7Eox2iQdvfNQVGTNFbw9DymHnLM5P6ycLBSfzfSR1t
iII3idGWGMIylt6FDdZfSYJ8MbNGgU3bGcP2a1qoZbr991EC81b8ZeSjN5bZEkkrhZHnjrc0XtXt
9TxuFlpb8kXIUpJtG6KUcH/uDj23qkfpCNYZoJOOYWht4Fk5moRINp3ZKz8NAXo4MMubs/NxXLCL
G9lzYz7apbCrwDDtDzSInWsi/fEw/zrK/BS/bMhC5Sap5tOFWsi1vci2LBq2wK5E/wrN1mmMjDAC
rhSBVM6c+TryPFJLp800YdUSXQaNDf4sCEI78b611cIco6w4p2/00878dcCj2QHy5NB8xIBF89SN
KHwOG5IdqP985gScTAxpb6RykFyZqXdPgv9UGcLVKRp/6ye9qG5SdK1Gc2eQ8eDIcPwA+wyareLQ
+rDfzl0BJ1P8c2gYRwpsOkqtR2vq6sKBvhqGHqosu/Sg5fZexy3fKmG3WzMb2bls7ok9PhrwaE2d
QmSDkRQAHagxmHCt3k02B5/tkDdn9Q5PSrpHYx2Zy0FkSPRpgi7P/mU0HqT3wAUa0cmnjWbMMQW3
ZVMt3fzh96/z3JLOn/9yJtI6zaETRJFyz4tt10KqmDhtEZlp7AVxAtv2fxjOBoMhYv0ZR3k0SSHy
oTcZ8n2jpna2cdo6CQ1IkKOLFuBeSKFZRXZORfjEUZwXdqaQAPqQgn//yH4lUCGCRjR6gQafQVu8
d52NV0JcuqVOtaSeYi8O5HrOoSl+HNW10BwIj2wW5vq+sMWE7Vg1qAUZpBPrPB/TO59b01sfm+5l
QtKsCuDYnpvriSHFXKEmByoLBNlg7T06IVB6n3pwoCKf6rW7Elpq6XSuDPvT+Ue2EX2PqP4jaXEU
w5l+O1ZlDc4k1VYLAUFxvDS/BAexeNJWjQ4rq4scNz3T2/HDSUREj0w1BRoHbv/RS3Q4Gf0K5FdB
n5XTfex2xS6hkHQMiSyS9EwI98MqIisFrwWg1dnPP5oiaMwsK57QH2DG5nWV5RdDqc8M8cP2QCLC
ntlrQRJ4AiiGPAMWuJI9ZAYZdPk6w2ysQAKNmAV6zNqg9qru0oK+SH7mBJ7eggz++pykBnoDqIDj
46AyHHKrLAEpWrq38QpO9CZ9pIG/6lbn8YU/rSRC/pkTB39OGFymyc6MIYMds1T9ykAIbA9AM/7e
ppwm+qFigqBnJs6do8/jCgMDMqzPCmC1ZifdDuf+3+pQhtAuRVpB3p/1xObX/y2XhfFQAEZBA4Dp
09K2LBsleCzABfXURaDwXJEL/3pWD8zOYiV/WD8MhRM9q3uhC+foPFsJyS0o3mOo1Fx7bvkBFZ63
M8v3w8XzbYz5GX65AkC6AXakEnRrShNv0WvF15OhoyEZt9oBQ6g75vdAp21b4ewyXv4d8v4f78N/
Jp/V1d/Xrfnv/8Lf3ys51lmCOPT7X//7Un6K27b+/GwPr/K/5v/6v189+uYhe0crWvXVHn/r23/C
7/9j/Oi1ff32l4Vos3a81p/1ePPZ6KL9cwA86fzNf/XDv3z++St3o/z82x/vlRbt/GsJuJH/+MdH
m4+//YGr9D9+/fV/fHTxWuJ//U/x9iqy16Pvf7427d/+sK2/olw15yln5b45oP/jL/3n/Inl/xVq
nlDymx0vAC6xHURVt+nf/qD2X5GxnkmjfTTjoBcHBrSp9PwR8f+Kf0Imn8DMOGChs//4/4/17fX8
83X9RejyqspE2+BhvltilAlBuo3uDoDO0IcD7/bIEo+FHnrmxElIinRn0+zTFO2+GL3DNJZrO3f3
hJRXhtmHDhDxeYtqvs6zz1g1+y5jby1tkAQZ95wl19REPt8fYi90K7b3s4eesCewWNkhDJcCaf50
Bnhj+a797ezi6WeJLBPoPBttN7M78H2zT/kw+HVcpKFIy2eakL30gbZx24Dycd0LckjQvxv1gMoG
ooM6T52NVmQU0HiOP/tc51u48WnAHBENk3GpdHKNKuNCmP1nLP11PLohzycZmImIQWfmyACvywrz
Jn/wVEy3rQt6Ejdpw7rlkTK9SFTi3uddHrieQMG6M99Tg6lVo9wqGC33Avmjg5TuWx0bVUhoHgcy
pyroO5UBLt6+pKzMQsMfZ6kDA9Rct3UBuXbAKaLJ8NqwrMqblJTVws8dtEHGYlUlnRe2ig1hOl5p
z0UtNh2AF+T8Q1k2kBE9aCylA3Xd0gMBTcx5aFqQRzWrJBhln+2ZL1/Mal+OdbpshoZFwgTxl4Si
LNo72cWYYG1U7k9RzKtDN5XpIpdJCynd1g6NNzsXddhpAaR5YaB0jmmmnfYWRhLfUkhrFWMtbypR
HSZa3wwjiaSZ8jl/CiDjyKPEzs3AlSWNADwuw9FRJMqL+ranWbo2HGuflCTbdnZcAFUueWCCK6gS
8aForCZIBZIPPdqjOUqxPmtKwKQRnIHOLxEd/kEjkzSoJbOfZVwVodFzETZGVQUTKqtGvvSd6aZV
iR9MSlToM3JBKjogyZDXIpg/Q4vEmhpqVbNGBJ0B4ce62cUJOcTC/Myd5hoAtgibc02pfBusmmH+
dNU00NTObDOUjMSBFt6DmzYfZmbZgZ8go5lYK1DFqjC1/Tuv4hxTeIyLaMqMjY3gJ6rigqyB24nD
TNveImZNtmOTCFr3TZA2CZPOAc1HVeUh88onIx9WA7GvpTILkK+MW0bzMuhfDdP9UANAADT5EKR/
zXz/pkc/mnD9x/LglPPeqo03mviXRdM8Jnq8590WbT0e0o3Z40jy5RCnD67RQdJjiLEnW3NXUcRm
UL8uOLC4TtXtGUS3ArevdaB4uatiY+Ul1qVdWjdksHKQz1d5YFhXenB2vFcPtvQGDEt0YEwj6Om7
fZvJl5gAGgQ//0uO6gB+iiwca3KXTo/M1+guM/GmlUEgTy92g1G+OnW6H2kXGA7bdVZRhWgeWduy
38fM3+dWEfnjQ9fEX2lvBY2U4Aecf0bU11CfLwPuLAo3fR389sUAjh8aPnUejEYXZAmE9jLWPGhZ
7KgsrplxwSbmAlxjQq0CQCZWX/XJpdELGLzS2Zd19W4kA/osXEgddlB+yFHqG0w77Fgvw8FCiqwA
I0sHRhMsVrxzZL7ze3FTxcljUcXVQpcsRBH0mraoLpOsfYI2fBtIxrqgHIoSMpB7eLV5QH0IxbPO
Qbdf34SurQ/G1N97OfYBQwM7YeMXSxs4msTfpJ792tbwQ/Fb6HHx7s3UX8G96QL0MKVI4nsjlMRV
c232NrYA1AGSMlvyThw8G3Hx1PaBLYCiUho7084bAvFoP6BVfKDC3nZjCSXQhpRB5edoNB8vOxfM
IWO7065aFaDdA63fVAag4P4S47KvkvuRVijy9vw6LdUKUptp0I7jVa3rLRpp3xqj3I65f9ua6DfI
4toDRdtB1MYjUgDPyLbg8agMhpxPEXfLmcSDbgcYQcgG0hrWzN2ljKloTGGEGOdrx+oeJXHVZjQ2
zYT6DMQb1QLV0ZWo2auXJ09dakCAUNJ7JUEEx1MzSm28WAMRgWaCw1F3Qz2Nr5KYF3HpLJ1Krnvw
urE8WbLWf8fqYMeTXd2BSUU1ZRuQEpo3qQU7lKbbyTaLtTnQfGe4cbMwCJGLjrAPL6ujyamdVeGj
JdpsybCtag+kUzzfFI2SNzB6CW/oxiA6tM2sDQcDd5ar3Rew9KOM25DF4FjXhHTB2IqbllsAXqqB
gboXHeqVsR1q+k7VtWfXixRt81GuQ6DXtx2triWe2S4cDerkRAeFcqrI7OIqHGBckQWcaAS9h6Vp
u1cpq78EU6+CF13QCkaiscgDPpmPReLf+bqrt2gaW/S5MUFmfPxwew+OQ1WCQNKkaL0uQHjvMOhA
uHQjswTpy4aFlVPZS6J8HQrwW2LTcT/MJBRiSoNEzgUqrXhVH6SHOQFBmxG795KXat3PYCyj9UVk
ax56Cvm2liNV2XjurtZ9ESJmxlWi7FvqdLecNcvRS6tAtDHftjXMY5q6CNSj1DSMBbog+txdyiqB
NyK6l6S75HTpOHaNVDnSIiyDzkP1p/4rRQfIzOECnt83PxHTouepFdh+E6XQduG8eKYjTkDsDxA8
AusSncRHjLbHUqm7MQY/CXqQA4A7rnORQfxmMVhFs27H/tPwmdgovBfS5xK9DCX60fBLYFBYtSxZ
K/KK1h4/aGJ5b8QbIvRXOmQorev2WVbuu7b7C8esXtA29yG9bgoba0M7/jYRWi+TGid3qurnHlsy
7MHQXTlblqI5CukJao6H3q0vNOmWWZWLRZ2AW1Q4cF5sd9FSF2hXy+FBggxHBEjUFxmHMqyu/bwn
237irylRIiwqd2a0s58oNEmDbIAWc9I4hzyuSGjVBXj8aiesvEoEecHWqgUTS6WyOpioe1MjrliY
gjYL2nvPVltfURPdcTXx84Wc4JGlLaBFXSqiyjevtSJ4xFIvK57CqvjGqhr5ygXxlOmxKnRyYy0V
XbLEvk+t6paQQS8F1csu9rtr8NNca+IchOfund69SeP8oyP1R6+S6xgEQNoERQ1l1Y0xkqeMuveW
Bvi27W98XSYhNzMzUMljZwv025eJG8pUacgPh4NpqkWiXR8YAXDr0g5tZoNuw26aVMB6fefS7Gvq
7GXXchoyHxjNvCzu6ic3L3GW0tQEdksz3EAOpKO6/ND2JvSRGggOt37QdbqN6i7dFV1PwCsqVcRe
scs9QGbMe2ZYX6UoUA+QdSQdY2n3LYNQWvVRJgT6JE6Gw66AbXe1CO1m/JBKXcQE930f3yoJ33V0
Gw/3ahzxMkOPCbfmicV3jYoRZvdjqKuigRvcyNC+RxemQmobjn0xC5tTfd+w9tXMy0VOczTQp3IK
Rc+CxrdlNPTQx2LDV60bIwAl9AZqZFYIGpIOVdUeXGyGCgdeo4uVF+WyT/oknOIaOuIqX4H+Ar6K
RNOnaU/v6H9ZYDZjgLWDKgqVt7lVPg1wh8J6YBY8+iKEaEqkkU7aZdbAgXA0vCg16ghYPBJmDt3V
vitg9jxj6ahF2hJn4agmDqpcu+EA0VJH+O2lCdSgkRFzAbXHZeoa+brhAEdZpbHMcwNquK1zCybx
AxoSygNrn7npNIsszx69ST8ZpfnojDOfXS4X3pSzIOOGCNmVUxTNLkmHTVo8lQ3/yij5GHQaJlWc
R8U0GTDS3hqNcDoYpFGGuXYucANc5MKmofSaUDrDJsn8g7QWacPXGWg+SZW98A5ur2m/VVxBAGds
P6ibmChOVV6kqLkuyh48uh5WA6IfWZxFedx/xXK8HGP3rsaNHOam6CO4vRFL8PaYAe7BxiGR4edN
2MbLTiYYx7i1YqXW4PG6Ngf4VPBiI3tK1YLF/mdOqzuJ6U7KAkbQd8uA5CA8j73GxNLurBzxDvdb
9Gbb8sCHYSEt85GjbA+dMRrkVO8IR7jRleqtQPvF36PIPO+2mbsvXTYcZJm9JP1g7a2me0wc3wsL
q1yVWT4s0qr4NIS6Gh3jqx/cx7i5ZEVlhVlpbQu/nc27TgO/8EMtnbtkmh1rZYVm4uZR7Uyvdj9N
S2nlr4OZLczBfWurZjOQ0gx9J7XCZ/7oFHEeQtNoC7nqFh5Qd5uy8R1jv5q0x2tqbxFOXPC2uW2p
UGExvrc5++gkvMrBy6DczegVs3Mraj3VRr3pR0YjNzzX977DV4oAAj/r1je28VXEzzRvdTCW9mPs
1IGt0uWghmsaB63Z7GTr7EpSWLApbC+sOy+eQrfTn7mQUGScf8TS3jJx3Q8ZL1qJfog6X4DDKNDa
fhxsv11o6b1xKsm6yXUVWKl9NbGXSrig6ZFQEHCgdo74kG/RtXfbNGJtGVBEbNAWLBoK++N30Jtn
h5xVr3mMSF+p4slI3V3Ps4NvDbg+Hb3A+AqxrHjupyqwe/rOyTSGdpddWmW7yTJnZ6Z00wm0Hs+v
PscmdbKaB0PXqK1L5WFS0z0tyEVapG++sg6eIdbzwxSDegRf74XM0bQ83JkNPNSaiKcekL1ozCp4
PgZqb566F7mHXkOYlaAqvY/ERXICuePAJ9alx+sPP03QB2O5DxmOnpEVB125r31qNMtWWQvkWkJz
SMTaB6huW1RfVeIZ67qxq43uekCZH+goCwhUiy1ED58sKKvVJVYT0nzLvmkP8IEfjaIvF0P1KWLT
jHh8wWEtNzGU2AIoA+AicsnKbMC+6brebmj1hykGGaosL6PEuMz6FAe4eBwkf7dTi0XKKyMH+2BZ
+04Mf4IvWwObuknrA+shDZs4r1p7N6lFjNCIF7A0YzASiC3aBPwbLAZGpnbgO7vqwcxuEj/xIlma
eQjcZRtkqQyFSkhE+hhMP/Vbpx5SB91KYOa9yWDCIXLvPEOwD5RHXs3DpBywQa0Y1AclOrIabcOT
g6AShKEurdblAfMKK0iUeQ/GnWuHNglcSIfhseM4EPHtqOMV/lEEJel0VBWeg1ioemaVCeh7cQ88
xItv3KqGxwu7KG4dwLnWcLybgyOUs0QH8nCJntYuNBoRP+CCeKwRfe0yNoeSssv2gxqjJMHhcUve
PecxT6Ie6ZOdwP4PjWS8g/rLs+evxrq49VL5VFG1s5vmdTSdZ2/I+sDtvK1tAvFHCjQvtUl2U8dP
qi2f/UzASPUqDZum2KYjcAdJlqNxrHpFFWvFpyqGO+Xvu3jC9oCaVTCZ/JOV3TVC8qu2MwEOyz0s
IH8SqQtlGyyfLMimikvobnU7pGJAjuf3EB6F1GOA8P4WeH0GB6m46NpUYq2RbzIEv2+pAXGARC9S
M3nMaixmE1Nn0aT3ie8jAqPlmjIiAhzqFTfFfUrHMFOgI6ogahmiq+5SkgzsEaA+zAYH30sAG6Jh
k0IGm+r1KP0HiHCsdeYcOPhc/PLRkzpqIasCYO6+U/xjmswkmIrh00vrfsONaq179kKSeKsNUW/t
3ufLMb0sKir2pUXXGaC2+6wX2RUg1MA4Oi7Ibe1+xb3U2UjetPAYjO6QItdlUag5D+UoAau2Xlra
P6QxkjBZaX8SWEFkgjZFXdPId6GW59cfdf6Ibz9k+fgkp2HtOdOLCxsfTHa+nDK6njhcoAFUyGFG
6abW3bqw1bRsOoQwVTw4gSUSkNcNCLQSqkK39Ztw6trAHHfU0fVCQJwIoDN6YcXGJ8gMphUx601p
41Fjo66R/tBgsEVPTpQbiKkH4145Hd59OYI7onIey7anUTroS79CIzl6OzjYNID6cRcWShae/+61
DHk4K0uWxtT0gScJ/JjkdmjBCI0luODcua6hO4NLUocTbw1ERypCtZZGde3C8LoBqXu8gBahsIPJ
1gWeTcf9ZtTjonRFgoRrxkLDRPiTTJxBD09ID+612V5iq106WX7ddLEKYKSDtCBvSeyGSDglG5Nd
WymDVJoJyoRaViBXNNPHFvk4v8c+ZRbvQ1QgZTi57AZoBBEqmodmH1e7xkJjgBkbEqfkqQRY/6At
uwIpo7EpW2iN4Qw/TRXeE5yRGtIopOZVQFWWRUpm14Jl1w3SqQqrQjvjss7bK14ASermMChuOW/u
gTwUCaL7uoOLAyz+XqPUm0ygFGb9Q5c2S0uRTcfby1wPT82UvLY2TEnh3zEXUG+7f1DZ8JTrfp1h
xKgo+adp06Wk9n1vJ7vUyz79jqPDmkQCGUF4ikkS6AEyx6o+EIQwuunXQ4M1zSZ7Y/Tt5VA5N7Wf
IOVFHzW/HBsrjWxQHLeeCdpNs39nTbvyXbCcksi0ObJ/yHEt/MHe+zTKKuqtZVPqVZbVyGRY0MlA
X+Lmz7ENd6jDWEE5rnCReCElLvbKujIkrhmDERUB+wVVZPc+p+OLnpZO2q+pNu+Qiq0CBaQ5YCni
whW4kxwVyY6oMKlrsJ+uW4Jb0sdU4IcBDSDc6TYnZSTr8c7JzAu/GB6opRE7yvaO988mRCCM6W6c
0k+Utx0kUEEsniWRgOnco+65zH2UBQQxsI2R38iZoJGNxAyxs520BqThpzt0LXvBCGhHwIWN8xC7
4EWT8PTdnEaFq3cjKgfhkCUq4iiHoL1meCrQYYLagoryAWvlfHHhbGms7IXpG0joGlfKcHBsavMe
PopY6dLZpGaZRWPH4BIURZRRHOVU1UUkc/1eo4ETrBpxyBx+lwkIe7IYn3MJ/WofGfaezadxcJDO
kyKodL039FsPDC3KAdil1OKIoeGzQHg1BJS6Rg6nR465Tcwo8WM7HBUSzE1fLE2K41X1/cKf3CrM
s+HRZEMe9QNSbaPNLyBImOw9d1rWmiYLEYMaxWDoLuHsYjBx+rfzMbPNBzumm4bW+6lssf09moap
gfjLSA4KKROTtisvcw+d3+ztYnjyWEb2yWWG0Ldh14xTvH+/XzWeBk8ATe3llGxKys0LL6X3OkkB
MdPVJxLiW/DirsWccYlXnQVhVViIstJXqGk4ZgHNloZsZoth+kqCgtBYcY6h3bQ7oGcGDmUGYbPa
A85ZEgbVW/fWbi9ihtPlJf61gSQCzi/K972YbhoLOl082RFVinCgszETIipJQkPDGmYkTMQ4fFKj
eBuEQCZpbAOrhyl2udxJvzvExX2nYd5ZjfhwBJ8lIB9Gww5a82tjBFFQjcKFwp7OG1ODVnzccOdi
Euk1Qx9GmE7wUm2Ct9OOlwwZjqJXNIqdAQ4Bjgts5UVVVMvO7p5Gl+FGri5b5Dd6oLyQNvbVMidw
nr0MhMwlc4FLZSL71LTZA/m81HD8cajAK1732CrDkO4mnJrKJxvLHp9qkewy8PuAD2BXJLPbzlY+
INZb6RfrdJqeC8CcFnmfI8cvnBcugvmHdYatFzBTP8FbRAq7XysD3xj5xf9j7jyW3EbStX1FOAFv
tvQsA5Z3G0RXSYL3Hld/Hqj7TBdB/kRoVv9ELyZC3UpmIs1nXpNAUNy6XbxxPeEpkLx7RGg2kuRf
t1b7omdJs0rFRuSJIcXzHRoPLkXhYGsl9Joq8vucy4IB3SR/jJunZFA/2w6F+yhZZX3DJtQ+HVH7
RGHwo/Ez2HTlwU0OcRu8Gc27Lmh3RO47ABYf9LTcZRbwVFljCYhVvfcitHCttQSuwTI7mkR1uTF0
Bh13ksv11lbRT6fgAk9I4RMzeak5EbwpXEjoF/LJI3fthtamlds3x3B/ika7Kwn4l0no3ZdZuZU6
9z4S2hdFLm/KTt5LUrHBjTh2BKqIAtefEwwfVSn+8+v6dC8im9uZa3cQKPgZZb8EtU3jztNAdm6a
UFOXackfCYn/ThX1l6Dr6UIT2bs62pTrxgT6HGiIqLtof+re1g/4zn6iX6XwXNyEpzcYb1KyTBF6
hfKsOpQjg2DrZeKH3pLnd1r81Yec1oQPahCudHCujeg5ddaFnN/35vjWBkQBeh+Rv2veNg3EL8dC
UDLgb5dcqrZBKmBuNLzpvk4LHzHghKeASy6p6MPeJRL9CFi+kuX9jNEWXXqavBH0pl6a46ZsQPkt
ut59xHHgNsL2g6Os+NRSb61UW1pl/xOftI+4ZvGaQaWELPVXia/wxjFOrj2g9reqqo4magmls/F+
Vm6/kXSFRo6yV5z8pWI7lktnCD95t1CBL+zxyzStwV+eH5Kge+B51JR3w2/2+VDcSKl3E6dYWFr1
Oqs5Q0K7oye7bti/qU4XJum/wn5YZZL/U8qGJyspX1LTuc1q/dNx2GpuqT9UXVus20T/LCr1raHg
waZ9DHzvtnSKgzC8V+CXwLc/FEH1qhfuruWyFLR2Zzh8rcrvdnXdv7SS/1U16q1WU883dPfW15Vw
LwSUOyiR3CWOdy06dXuDTVHHyUg2tZhf6RmLanQR8Q7P67LJNjmmGItQMZ8iJboRpXHN5YZsNEnW
4/OpykG1o+J272nlZ6j3EvVV72cgdS+FqD24arWO2dGqI96GtKPFpt1Tpmj249LobnmDcTmv+tC8
UKp0F2oW3wWN+xB59JYULX0qGkLnWHn63VWPevEJU911nUgfuuFvGkHews1apz0/qjNYu/EWCkL/
3fPlZjHg4ih58PG8Xr8Ffok1dT88dZJ5m7T+T79W9lahPdBMXHpxcK83FucAmhzqPHRgimfYsg81
h1kx+IVm1L5YdLlcUsRGdjeJQD1A1Kn5cQn0kby3tKdU01aWo1MekPdlkIGnFmPk/DV5ZcbVoUja
t/GiCDSCPiBhT4nuPjn5Tiq9+5yHMKvqXz5/c4la1LoO1IdxZtEgfgyd9llG8raowo0elwdmQrrC
mbO0Ztcp3FDjX6/RTF/17vBRaPJNp9FijwdZWyRavglwtxF2BAYPGo0DT/tLoOyvdWBBy+CeZPjJ
0ISr3qT+47YvFLtWff5ZVl1Jj0B9UFzts8LMaqVIJHTicOs0zYvcUz6GLWyt2hRtVkLTPGfTZtWW
8vsHkr4v4wrXJStKe4GHahnKxNQdJ554m6685147TuqsSCHDIU3RxYtvG5cekYh96qbwNWsdqKvS
J+hsYuvNy93cjgA8V3WIfp/prsSg3la9XG9K+vWoPenlrRTwamguFbs2KYUNEdXB+Mc56B/EzRGk
5D8wnini5ymN+WcK4jkC/vw/oT5H/9b2ZzoCasrpX/X/IR5Isi4igra1n/z8S1j41Bbq77ig3//d
38ggQVL+R0cWwASAo5HHWTrom7+hQYKk/4+B6Bt6QsAyIfaP6Oh/wEES4CCEoiBfigoKPeCD/gMO
ksT/gc6o8UejeCqQxz/BBh1Dg6CRQvOA+65Dv0SwiQjvGFzjq25I0TG9TakMS26/TFt1HZeP33BS
/+ye7wCks4MwChx7QOgnAixSSDOKl+g2lnRx0SnRru2UD1XWN5eHGYFA/4L8/pkLGGWdtYZVNaXI
+sCjshGH4oQukYuiPLm19u60yNtZhKWXx4IXeGY0XYbyM6pSS9pU3S7MK8OshRS6bwNCAoGgxkUE
WKjeJDUUNqVGC0dTKmxbck/c9wPPRpB19c4UndZbqmrjGCj7xtlKzsTwVa48YKseOVdo+daiEmRx
awqRvqBw6ixEISv2Zh/jrpNmGs2rKhdX8SCZz1IouU8i/MV7xw3qnUTLfNWazkMjy2r7kYYq15vY
DwBLzN6sEUdGgXCX5E3rrmL6KFRYHM+q97HlDuGWzkBcvVZW5AhXhKXZWwU+G1oaUAmPkk4ei4uq
zPpPs3Bkif6W1X6ogm/uZIV6WmOJVbesnTRDPk3SW57LFGPhVSVZ+a+qoPSFZKV8FStFfw1C39/0
mWeuxJbLM2qa0g6iFG6pUZIjV5n1pnliRMbRhq9qZ4LCaJVk2TuqvPAdUA6cl+IaLynsRnqHtkgf
k8t0jYpogUuVVhfduljkcikcWrfz3uB6yK+JlRU6K6t6KpdrmVBQDlPwX7pk+augZ/LLMKY5VvF8
tnqmPXRVpHjUVjvnrRDwZUiVuH4YWpmmZyOFxspo8gRmW1g1e78PTQQSEE8if/LpbfD/WttEuWbn
k4v6iyCL9BdzSAfwXUD0b9PIbQHUSfJGFgTc09NM/9VETnFjFdXwVsqVvlK6NIo2AHTbA/gUcS00
Wnqvp7pmg+aJaHjRTAEBBS8xJMCx20zKxCUZe4ykRNsOkOzERFvGfjMgRxqMABmLV3PXGHVeschI
WZN5GD7tdlqbuqeSwUWe1dPNkkDLbmrVEIxrks/8kKZNrd1YSkqrMozCJtHA2OGl7BLsi7qwNAA0
mLsCAJ9265g6ORwCiDnHrzTCGuOOxtwqTsm/bqlFVe9KxZF+JYEvtqtKaTvqsUMI6L5yXPLvLCEv
TvrWuQmNtj5IWZIS2TmRfN0rVVYsddkLHwvFdAjzy9ByV6XnF9dWqGevqSQH+UuJ92q/CKo0f8qH
Gqlbs08gXLWCdtumAVu4T2QKVPxbIjnuoNNE9KOKGrBllp0O1su07qRioNBcdXrOV5Yy8oMQxDLF
To4pmTsgwQW4l2BdaUK/aerM6ykZSnKz011FlpaBXPpfBtkiTaumCe4G9uAvhT3jLMJeodIoqHHn
oeAVU/Wl8YOMqd+U1MuQlCMREK9EPtKjkKKEbDhy/hpZNKKtGoBfLMIScvveuY4boSZw9S2qUPGd
6w31ba7X926T6dfYsBdPYavneyU1ikewR83zkPd0WKrU6O2gN5JPN/F6D8WT2FsGja++RWKcXdMq
dpBABkOwTFJHkxdaU8C/pqQa5LdxUjblsmiiXF/UVijfNXkUtpsUR6UvSQ4VdjaI5K/CCKxXGUH7
6yz1LHkR52mFQ6wWB9gEmC4xTBDlSbkUtYKbYijVJl20mhJ0m8ZSXEpYacUciRob5mjqPwpHMh6r
2qp2kd5Zw9pQovjBT81OXYwQm5C9Jo2ZumYMO711gmwxJsraKgfU+FeSIk21jnK/fS07YtxQSeto
E0WxG2x47fwrtLulTVo6xpWTC9bjEJYJVdkeKfw8MZ9SMxoevLK0VoGZhX+B99fv+Y+BNfqbuqW5
2wqyA8TKHxxahAPWJpXs2knVACc1OpTaVkbZaVu/s+QfuSw5S8fJDVuPjJ6apqqWS2AG8R308nif
yVG8zTSM1NyCWkuii/gJda7JhVn1d5HbS3ulrfwdKZZziLxB++E2asZRH0DaJLrxhsl48ew7qasu
Sgwxn1XAmldmWITXNTonA7umjZ9QW0pATXWueB/mVnDIo7x9GyK9vqIMjlS6HjVUc0FY0jmXO8+K
1gDMgQGIluMkCyc2qgfFasE8JelYlVDnVOHPBAoGGuqkq/hXIII4iUYkLW8iinx2HMYfkotQYKaX
V0aTzAk1TOTAx1ABnSbuI/rMRFHidKBW7ByrV0tbRJD0RikAoJWRKG2EXB/BAVEHRmcoOvG96fNI
XVAJo1Ud58mj3AfBnJmzcozm//1jRtMhUYf8QzNAHVflG5rfycq6cToKtSJI0E3Wtdk6/C1Ho0Ze
usvzqtrkhJCgBwycYTtRWSOxCaglRueyTei9dkGWkSxY0Xshex3QjFbTioUp+uka6hHdBBG8w3Xl
6fmvpqzLdQBAnURJ1qm9Yra8C30whlTA3b3nFD0IYF9BIN1JfIpy1p/xnf5eesWUUZeiHKbKU8K0
k4Kajp3crkXa5ujxPzVjPfRydHbMwfhnDMRSyFkZwDhRyfKSuLWk3O4G513M6EkpPEqXhxgx88fB
JvqmhO442CEpopiTj6b2ATX5wbxVleZXlOTJhiI/CWxel2BlWH3AiOlKMlqfJrci7y8PPlHh+XuC
30efYOJbjfK/HFm3srah0H5nGenKrHduT2aavbn1i+jm1+6cLNhETOF01AmT2of1IvsRVa+N8gZp
p1uXH1qFOrb128jJeGmr34Zk7Sdy9sr75Skfc9hOxx7//NshyQirorQzSHfNH7JhfsqNhdR6G64o
+8R0P419lpfR8vKgp/cRHxkKlCLRUD01uMlNpAHRdbPbvrTTUjq4UeCD45IeLg9zbrt+H2ZMNb7N
TdVc3QDxaUtg5fZlLaarWC3mmLjnB7EQ3sDZRsKU5XgQxQVqosTGLYCUhUuP39Nn1D1O0y+Ycej4
IBINiQOHqOMB8FbrZDeLbD0xN4VBSVkpr1oh2haOO+e5cW4uo1g040imhMj28VB4vMTgqI3bUQHf
R4gFPObCvbIwsvF2PXi952T7Z4KXv/cfLT6YKOTeEGHFyezAoUYY72a2K9P/iwFfY5Xm5lt1Tqzo
zJY7GmeyF9y8czOhKm1Lxh7N+6CqsMaue+byOjMIDFeJRJknR4fFf7x+rj/kxESKnXv6cqifReNn
D1L68qY+NwbqxSr1C+QBTsRefI0WoNjLtg6bQC0iunwbXZ1zSj07CAfT0CAOoWEz3tLfTo6Iel/k
9YUtutiLN16+QOibfsyfSW/8/vjWaHD1zzDa+IJ/GyYpegdE4mCroNnSkppkYu0ur9YxufTvEVQV
7hgURcpFU+WNpqAs4kuVXToOBlBWdh9HwcHtcpsOz5sUNL/+i+E4N9R92G0npOMux3ElKyu7Gnth
kSSvZRTqOr0jskhr6hLm/eXxztwNUFgV9gEUuFHra7KARud3nVvbetE5y8avPqq88A8eQHL6Gpa0
ujyaNB6SyeN8NNzkEFHO7olpVLrlQtEu66psdp4XtRvqOM3KFR15XXRYLjhjYyLDMRXYOYRBxAd9
WX6p/cx7uPyDzk2faJPiH8WiUVb1ePoCrR499yobWMCiFurbpEMUEBClZbxcHujMxYim4b8Djefl
20aVC8GK0yy3qTSXoL91f9mV2dztey5e/T7IONtvg/SGKhWuB/qYTDpf4k2KD2sWWS85TKi1hJDk
Ajo0yLjQ0Ey4TjlaHb0xp0t27uSP15coYyJMy2EyU18YdKtVFXt0MdN24bW/1lcjfVjeSOsYD0tr
Pyeq8lvpYLqrvg85mbegJ7kcF5rdoE0qL82fwQpl1HW4T/fAl5fJbbGtZ26Fs5NE3ZA6MPRSeGbH
Ky02YZuiwXsY1C+/ZkEhSdRUXy7vmdNBkHYgVMZjDKU/KMvHg7gdrU2nrg5q2oNLSPR7QU2/PO3P
vBb+vuG+ZzmT1etNJy1g8Nlde61Gd3p6T4I5M5MzMaKFUgWCX+RRBAeTECeOe5mCon8ohI2C1nYe
APYrTStYtEGJiDIYlsYRXv909YABIoiLd+xY354+pU4YSqIyNDb1ldVgHKpa2UTtTOx7+oUYgy9E
bkjgpo5tgu8Hro5LTc3NwvbqZhPHsEKVwHgW5EGZuzfPXR/fB5rsN7eN/VRIRBvyZPakLq1X9wM+
iF0i8LPNN9Dogud0xlXv3JCaqrP5WEYdAYzjubmZGye5Ex88FYZKiMJGsr/8gc4OQJ4GLVvlrphu
b6WNwxKgil1a6W0YKtugEmdGGHfu9F4gIvy/Eab2E3EsZ6iFVjYlOmp7eUbAVn7Qzvx0XX1mtc7t
BM1EyX48qqcGn6ILr8grqOHJP+HsNFm4SIbny+t1fgh6GqhlW+ZJNUKpjMwzgNl0FSbiXb6lOrij
qL35b0ahUUO0o7A6ky3dtLUc9ZlmK9l77f2ipCGaxZ8nb0jDmrgAKswDabbjnRX0qS80RgY/uS4X
ZuBeUa59GqJs5m0/l4sfjTO52MB5NiWKsHai6GsxvDdRkq7Mu8SNVoaWQqoFGKRQMhu2l1dQOrft
vs9vcnKQ3BWGLixsbSHTfln1L+Jtvq12Zb2XtsPS26VA4QHwLJo5RaDZkSe5OD7dZaZVIiMPmwhm
y49o5axMQHY34LaX3W25Bwu8TT9nJnxuZ36POyZBpCvEVEUjg/fX2VINOwzVQrCFJci9tbrJDxmo
nWdhZp+euz2+jykfb6Le5Q02g9qGc7AwMFoiZJzZpnMjTE4CflFaZbW5LfjlU5OvZT2eOdDnB+Bh
lBX60lRXj6fgA3MRDbWys7i4p4DxhB/mjLjkzAi/C5zfAkK6oFVd+YYth3vwrmsPDuLlT392q8v/
mYIy+fKVGpq9NXiHDOR6lhGm/wxQs8gjbXV5nLMhHgVhicLkqO48jSq9wI0LAY9Qb29eCTt9m93F
V6MIfbTIi1WxKK76WSuIs7ual4lqIpUMkqPjzzNkmhkYIdpoShlAodNoBvS6GNtOr5UzikxnvxOQ
IeJl2uM8tsdDRQqIoVLJbMtUPorceNGwXLm8gGcnQ81sVHtTLYKV4xG8OGqbkONSZj912p5D/MME
qXd5jLPZ3Sj1xAM4pq5ThR0lSCoNwq1dxU13b/YdoJ/IGizwTEqGOW/UK8+KYAZrEEP1zhBS7w74
6HsWhSGItL6aSYfOTfn7rxkX/dvmT6NB7YAdAInLt070YpVflevO7H/p3Jf7PshkXftId7xeE+1Y
clR/nRRxf6VqcXrjZNAm+rQA7ZZY8msgh8ETdjM07XT4vTj5lpkJwN0Xoefl1hU+SfVM/Du+MsfB
D9kDXxqEi4S87LQUB3KSmFiFhBANt0VWyAvAvHTFXfqzdXnlSdFM4ne63JbKg07ZHS26UwOMwGj6
XnEcOyvc4KMrNG1fISG6LnJ1JtT63XY5nhlKcN+22XgpffuwuaomnuwHB0jJLgxmL/oohdpVgD8n
prIPZdzOjTYHCDFEzFpC5oDORr8okzQA3WUOtAlH64wuz5ZunlKozrxym+P6sm71brhty7Gdpyne
lZXA+PJzIV+4blXeYsNlfqZDHd6h2waZTzAx3Ow1z7wx3cBHJGbQ7i0R+yeLJiUo2LR5zAdhLQb6
M6XL7MZBqGeJu6/03KeeDsIOZzQFdocp7itdcnDxk6CUO30zrLQsbmeu0NPvw6qN7ovj9zFQYzte
tcgqObNZawNZBlbd3xdttvK9+P7yHXDuQUCFDVsF7mhgEpObrE/i+nfMZUnVh5XspURaOwjIIjD9
30yHqrZIRdtgJ0+CrAGlOUfvVDs3YfklOPU16TLo/syS4u/cGPQXHTFsQE+bSX2VqUqlpgeze3bd
bl+0FJeVt8tLdvYK+TbGZDtnHQkjRhR25qUPYivci641s1ZnRxh/vYQEH5C3yUfJNK3Xo5a1suwc
0YRWLWby+zM3/9HhnwYahlbCVvIEij7VXnwedZ3x8nnydqAjl/HMxYbG1unN9u2mmQYd2pDWgQAB
Ds5csIayZb0qut8jlCRACHXp6X8pmTP8lI1QXtWKDjUyTAThpyyI8SbRanVjpQp8kKzIf6RR4X12
BAA/20IM3ixq4weNNuGVElb5h6L2/TZRrc6dCS3Prxdt1t/HBAOtye51jLyX4IoetEW9Ft5GL8Fh
6z9J6N5lW/2P30G+DUgqUnl0EM1p6GQKqlNYgnvQ/X0dFAAobq1em5nQ6eVyPMZkDyPAlMly6B7q
+KtI8HPLq2VQz7jWzo0xWbNBaYo8q9jCsZ+9ID4WAo8ONWtbtsKc8cVEBnE89+N8LPQ2uMNO0Zfg
lk2p6FW7XFc3cDdxAhXWcEBXo221sPKeL98Av1t8xy/a8XDjAf72oiHyhKaDBDDZ4kNRpEUxIfQi
de043VNWNs+V2JQbR++Tteiih+MjgoP4iovoQ4uxS2eGCHJV0bDPIpOWW+sCFYkGKAohot1aADmq
VAqDFoLrHtRG9j+INfNdLWH7UsbAFl3wrrC9axPRiXiAjJfqb7Kgo41V1WSqQS0u49bI4bBiltHn
Q7Kqje45apN3IdOLhYYWF+IdWrWBP5dt3AQmlOG6yVL0IeWCh2ucxeDxisomgpVdk4r7oCyymwaG
6LvmmwIeB7pbl0th1HRaKo4fbQJLdNe9pXRLOUHm5vJ6n8mTj9d73Grf1tsqZb+QXYGEtV83d8km
7Jaj97q+UJbaX8lVthU2/fVsmXq8Zi995ckhSeUYuXM2lXhVJmuzWPRr7NBXGcSdjXvjPFr9engB
R7lRfijvyc85Z7sz0JrjSU/OT2YFeioogo1Owpqy/JW5qijLB7vs+c872scjTcoQZiCr9JT8Q6VG
ywybbj1dz3zA83fBv+dz8qLlstC0Q14cgt6S+2WQRhbeQrF+UJDRWWeWo7yUcpM8qDn287e91Jb7
pIrSv7rKzORNSxZ3nXZF9BW2RrDhsyB/d/kHjmt54VOrk76kX3ZRmCesdav+KqT6OQV0rIJf7bVi
q1p/nuYfrffUR7MS4rZz5N7OynWB9JtQzWg9npbv+ft1Qm5iB0Qfp2VuD4J+piTugW4rtPrBKHI4
Rl32EZvI1ymCVz4EkuA+U7oUZ9bx7ENJ8m1ipmMhVyxPotbQLyCmcVL7bQ1jaetcSTtzZdzqX1j3
qLs5493T6JXuJNMcbUnQ1Z4GSmWDxY2r9raR7xJECqLaroAye/1MkHyaNQJyw61LxcoPRDxt+OP7
p8sFMRjU1lYew5fqRts1u3xlwdtbG1cpXujJbbq7vB9Pb7zjEaeNcjXvnRRE1K3VmO5XXBXo0AQ9
vMrKuiqskoTDk6Q1iuLCRqdPuEbhJlrDixolLorY/xULbu3eVFDfWjD7gfSm156jz0SRJ2Hq+Bsx
tqJjj9XPiS51DHTKC7QWXnSVfeWdWO8ExZO3l1fi3CDjacFxElM2jK2Ol74yJAHx99yOeyt6C3j8
X9MhV2e27ck+Is5CJR1CBU529B+U40GgFQaVVUi2UepovNROvahStIy88F2z/JkJnVyF41hsV2gn
ErrG00SoQZLdU7XONmoT+0dFyldJ3qlLWJRzNI7TpWMkWaR4ROef0v3k1UyzOBe8ULjNNHUD87ZG
Q//ytzk3FaTWgXRhnUVLcrJsQqGWqlybt8Ko/YMquh+bO9fMZkY5uZtZsO+jTIIt34l13YkKO/H7
R5xbtp5UvJS69CU59aNhhjOjnWLzJsNNVq3toapIbWIL8jLZ939pu/LWW1XX+hNFa/lAyH/XbePH
9lq7818vL+eZa4aZYjAhstEpBE2zDNprcKjTzA7N9NPxENlzAhUOKj6a8FvdKxVe6yKOhhttMJ6M
TL03lPoelat1JaUfLjff6vLvObd/vv+cSVgAg6mJi1i4peld79US1blEFMQ/LUOx3OBnRjc5vFJP
0HRFmJXARDjfwc6pv0ztS5vLp84dbqB0GPABPoRaMPmgBlYBjQPtNm6MYV2a1XM/UkYirbt202p9
ecmkk5hxnA5P3+gNSkF1Wk+hSWrUcm/cDn6zCbTXEQWtx/HaQlHOc2kyqv6zqd6FrbXphwH54H5T
NDKeHu2WMlOAZxpSBitkmHepXsx8TuUkLBh/mwxyRgUcTYdnshCqGfkuFgK27uEv08Zu/ZnwQR+B
oeR7zzUQduyycIdfrbK0cj9epV5oPRP5IyrZVMCbYE+vM+c1ynQkT41wh4FlR5Uu1A8FWvdL8pNm
i2gl0hNmY/wQuqy5aTO0GkSp1XaOEw/vrSu4X62V9xvZAmM2FEW/9aXCvwpIc5aVGaKH6nD1bjw/
UL48s68/S6lpVsSP1syXGid7FPGhFk4BjX/AyNOfnSxGI7WwSXi8TMMfHrVa7HZVlqPfkaHbmc48
lGd2IOEQ/QKGtE5NRaVQ9uTAsG5dvVUPHdIVD73mWO9KJrp2gfLqzIc+MzXADRQOweTDFZqGfxJi
7bCkCrsNHzNcIjK89hJxzrNlbpDx8viWkuV6nHdtFdsQylZZd5dWIA6EuaLh2R2riVSpqYZREplE
k3pRpGIoIMapWhl6TcU7KoM/hxoZCMR2c6HYZhC/Zk7w+GhNNgbAMsSCwb8As5uSCMKgkITcA5/a
pe+G1L5aYb6EnvIcxNXPrne2nhV+BqDb0jp8k9L+JbPUq1zpZkL4c8tLKYOWO3L3HNrJ9vQ12M2U
w20tKn7wK9yV5xXyplbCmY7jaeWES0FXLNTsJTw5eMmPv2OcmXqJbq/tv2Bdsim3JtkthKjVsA7W
7moO/HvmSQFoNiYWsvzbCOd4tDD2ehSOJDtOq1VdPKvxXN9MPvP5ONT0TwyJ4PQ0VEeFKmrU3A78
yv00KtF8S81yeIPzifnVAKhv7Stp9hapyl2r95+y3kjPCVq6j8jC++tYluL3nCIT9ZEaF/VBKZwf
YZA2TxUkxqsujcOtq8v9r1F969VT0rwE8UgJbX15F55bp9+AeRxDZQ7z5PP3chTSh2KdEm+hwJVT
rZmU5tyV9H2A8c+/HV/4hH3QNpLdo1CwJH6IaLwU20YK9FUdBW+XZ3Mmmxm9gETKUuPDeMLxCGOr
y2ursNUy8tdpPspFNKh0uYNiPbho9a89Qy1XdWdISzeSles4kCvE251cXCRxHiHNKqNcguBMiqdj
jSJgF+rxXJvq9NzTrmWpyfDADU9vzS5yJbnSZLtwYrgo0k6R0JqZWYdzmxPwmQKdBj+TE/yZIDmi
6dAEGc1a8odk0+zMRzy7f5uwuZu5JvyZWAQOmEpYhQcU8eTk9qRmjTaLoP4u8icHf+vZ0lrc5TPr
dm4ngYYAlAz7a6SCHe+kzDXKMnQbO86khlS4qXoUsdBSiaUi5zJpynJ/eRXHv3ByQVt8qd8QjDEx
GPOFb1sXWTixjFrygUjcxbCB+04nx1VnDsjpCbTGLhUwTv6HosBkFAGaTJiFpq14pbkbErfZoUUs
zBxz5XQux6NMQuwSvXuky4EZd374EyZGaOdqmi4LCSdqTTKCVaXq/jYtPGUp60LxOPRJ+5LpvnCN
/Sv2EWo0LE0j6Zdaq5mvuHs4j1oFkxjfoRjNKWjXQlk+qZlr+0jx1w7MybqAqtDJEqq8VZJ+ZVod
PUR6YlxlvVEszaJWFGT8omStVoYDx7hTt3kje79C3Lpn3tpzayxZoxcTXkJA8SYbNHMDJxy6xjaq
8hW9gau0qWZ6EGeyOQvzpX+HGHtT3zYLNp+p0iUQDrYwjCtvhVfkXbIKVjrR7ruxbFdJuQjchbnr
ERO9noMdz01wkiDjU4CJlU5yE69d9zWdAySd2z3fJzcO/21y+OmK3NqN7atYPHSwjFuK0f7X5eM2
N4fxR3wbxDeqKs77xh7yZukGLwpSn5cHmJvF5CmyOlyPtC6GHd/+CrNo2/v+X4YxV3Y5Nw2eHihV
MvSJE+svp68FHDDghqKsiND+opiDOZybxrcBphW7uI9rXMNLO4ftCUL7NsC2UAI8c3mxTm9b4qd/
p6FNjow5xJBbwsEGwbf3h/fUj9cYkSxd3E8uD3T6eBwPNDk4ddw5FRir37SAEvfa0fe32M51Hn5X
u44v8+NhJifED6NEQjTh0C67Ve4vw5218dfDp7lqlt0aCc36BrAY7sbWTNnh/DqOdCoKZPRZx6/5
bVe7NUEdIbVd6/XaQsk3czq8quWFKs9lY2ci7HGK/w412d+tYGEkw8awIpR/S3Dtd5Up/xr0+IeF
8P0mQhP9r6zuukPzdx8RWW4XgRecJNq1qgczN+K5c/D758i6KmLxN5k4VgF5NICS89QB/efsXutx
MLm8deTTtI1XDcoa4GppLJpPPmqdWgT/iWyL9xLCqm9wdfStwXd1Vs6TeKfeCQ/RY3xrPo15hrXV
lsk6ugrxm1oKWygum9lG3ngoppuM+v0o9oPMDOW744+dan6WZEZuV4YXH5AWcDZg2eO1mtTSJvPB
6HdiDK1O7vcm4fCq1hp/Zaj6TEp3dsvJ/A7gVgrCKpNMq29TNEv9yjYCxLk7ch+wkI21aPW/Li//
2S88MjdgpYHrmjYrIktAeGFQ7CIq3nNB3VK7f7g8wmlFlu8LXAi+vwgYYlrkEtA5LQOlpGZXjjp4
nwm7F8V+70pr0JpED3XOI/nsgNg2Eu7BipWnkWxGUCSndWNjHbJRmqvah2o/bEavuyCZuffG/T/d
KxIcISo1QC9gmR3vFRl3XdHMG5smeLSIxQA70XZ4HU3fZk7JuQt2JEKKFIQs7aR4nigiDHBJto1U
yQ9cBNIvszPdda3g6tD5g0c5dOgPahJ9lVIqzwx+dpbfBh/30LfrjwUNUnTuDgikJE9+WHXr1OjU
VWZ1T5e3yrlNj08D3GIon3y8SRidJ5YXmYgUhOGjjMWQgKJaLeGt1v24PM7Z1fw2ziSQRnRE9N1S
t4O9v6tvqx0UxY08G8+dqdATTo5dG0klaEUa8njd8PyI3BiKAgZI6/Ch20crzCkg7QvFAo1DwFNz
d9e5w0wDh91IAYwUenJp5Gkq9VJc275jbilcPGWOt7u8cme3ggkJXKM+STtq8oWk3IiwgYkOHdZQ
Ei7WqHnW1IIvD3LuAJOwUfQZU0S6UcfrNoo+q+EQHvJA1Je1HxXbQvGkTYRiC8KzQrvmjdZmEtNT
DDr2kVS0/u/CtSZN/bLrPVOELGo8dithYV1jrrLzt+VKuwJ2tuS92Wp3l6cpn5vn9yEnL02V+FlW
wPnRHh199TcUydn3B8H+X+rOY0dyLG3PtyJoT4HeAPq1oAmXGZGu/IYok0XvPa9eD6tHPZnMUFI9
Oy0KjcGg6sQ5POYzrwmfaCLZ6l3kqPfZuQW6gpDqsmWo7J27g3Ubf/vHzfFl+mj2SCaL/rZzqqeB
ga5GcSeIgmMOqasn0W3ba44cb7nL/7nw15fmi6H+MHteXCeJIedChvCK8aSfMB2avsFOzByULfaC
l950OwuL2IspoGyu2uZtT9qlOMVuOsSOfFaO4bdN7IzMfnrvB62+Q9b0UL8Hylsnf1/uxoN4nB28
ABwEgfZbR/RPhePNYAixLAqAMua4q82doDoNNUS6IHzWu6JHDRWTJNO2vPy35mVn/5aTRfTc3JUf
i8/T3gAxkLmCq91vlbCuHWXCG6ojVK5pJa4uCwMhOwEJ24tcT5hqxbbpPxj+48YWX2aznu0SXYDy
WLrY63pPlshtHTXTRaKCUOqWi2DBSTO/KWEIRWACOEZyjU5n1KiOHCIFLSaoHHV2t/CbcLLsi8aZ
JP1nmwiXAoFt37c+DKq/p+ropbmwce9ce36os6kSksSgadf39WSVAnU4KGXazxTnpro03br/lskf
31+UK20/oIcvxlnF+GgbCbPUqZe+mtpjxsGkLysbbto1dMcrA1gi2bPf/RYi4S6NzeROUanFyH6l
QEFN4+9JOAxfEOmLZKSsQgO3PlPdWz42GRJ2vJ82fq147Zp6+XNXd37djGWZLkymycLBWRU+yXIR
P3ViiZS30fn4avS3MmpKx6CKabxkEfRfGVFLXEzEZx3HM/CCibbr/FDc9W3fnzCBSX/piKTZ/oCs
H9rQoLuLWabpibgeXSgd+ecJveBqulcidALVwgAvEIswzKc+8bBwDBxyL1TVR6z8hnmKnUnWIico
5/jz1PffwGdhtFA10jnTm/KTLuSSQ4cxcQntf5aJOGAEhR1gWQXiDQYXIvK4RnQyJlW/RQgdZwA2
nBuooM8gPmOnIskIVRe15KXiWCFYWAef50juDpUh/RL6n2gE6nZY8wviRqxuC2FAO1/vzV96r+q7
sZ2lnaGWeMSIJt5lMd5lLdLt7ZijCq0h/UXzXHWSUkblOYk+SmNRnTIEcJzBKj761kwF2xyhOPTC
cJlKdTHsTMW9H6T60WhnLAyMUb+JsBE6ImcWXCQtzQ9hJOFiGRp9Wdt9i7CWhqOd28wobcvok9vl
BIt1HsFi5CVSnaZaffJDpO9CQ89Gj+IEaHs8kpvHtA0hUZpGBUs9lfOHtBfMrRzkygXMRQioH10Z
YH/ruCXthEQtiftkE3VotDh765DWll0Wi4p9DLJO7afmHBuST6/XNy5SF37CETfbVwOGPf2s7Wb6
mzhrdIOjzlhtCEPhzd3M1dkK80VpFUQ4Y3Tj5aZq9lOqTLcD8ug7LL4+RxHIWFPgb86tilPbAN1A
GWLZTXKtPeDWOaGajrKSagTWXp71Yj/0gXAWprxHayeSPX/wU8eYC9XJ56Q6yvBXju8fwWth3csD
uApX9bLsAA8oF8FMbFH53GsP7//7Vw+4RgKOPBiJ7zphyqmfQe2aLqGmw3hR3UJJ9nGCI2Ny6buN
ubzF/HGf0Tj5e7BlL7x4/RtjKFSk4y+UxxXrayqN2MYiRtmPrtgcJTG6nXXXV2Hci+ox7lL3/ale
DfMAytMdZp5APFZvPcQt5MQJ83DYuASLhhE9M7xGfknov+Aw5CRu9xmjQhxbNwa+9hFVDXYj7BmD
NupqYBPtDkOoeW41W9VQTbc58V6I/UGlesOX6tjuk91WWe7ag/ZyzNVak8trk4rgYFi7WXYSip+o
JYjh7v2ZXZsYhGjAIsg0yW9SAtQ5oy6n9gc250ZK/YdAV/8px4Eto5uGBvWIUuwbzd88QQu+Lsiy
xzuYd3Ym4KmBSuH705Df6KswCsAilLpkAEAM83pjzoM6dKKlAOBG1nF2MDNQbqePycm6aOf5VB31
nfFJ+YghH5IJ7Vlwt8LQa6cQeSiQBKCPdCS2Xo+PibZatjrmN2rcGjuazGSnULn2pSH7XiN11pdR
FWhLvz/tP5qL6wiNBhnZNmWmt9zRQPWjQgI7YE29fOqb3PAUgXbQJGokq43WwBoQJa8LmgacD34q
kV79nEb0hOal1apg92Y3atl5WRom7jyjiDrVrXRs4LjZmC4OP7VJG27EOo33aW22twWUnacWJ/en
FMf4G5aiPveF5bOoYNdw040aL+v6xq3NMDkPuYit3SylG3nsn8rMatrw1ziPJLPUidYNXM2XlSgp
2wuO5uPeyH1sAZSuxbCmFx6FKPRxWJWfdXgXXkD5Z1+JOJoFmcmLUlC+EuepO83hkHqWjHeClJv+
HY9Gid4AhTopLGuPGxCXdEnm5YHLTrt6Br8tZIifKgWFxCxFJbhCYnOOyaMhIekYAiNJ30lT9IDA
3ozRiIAofjV+UdJY2xl+1eI5qoT3bYpvPJ6LHzVfu4sW71KDMMj2DSvzzEUO1cAce+NwXDnjBMWg
Qjki4GvXXVQwo0g0ca59ca/3+LZP2cYlcmXzAwql+QbgbJHcWW3+sKkMjFSx1cGLW7BQx9VvwuKH
0e2EJHTe3/FX8h6g5jAxqXeCa1u/dn0dgXcaGuZS7/BpdovpHvOajQW7Osi/I5p1jjuCHs7MXrwk
et07ajhghpyL2u3coRP6H0yHyfCcgUF6g0BSJ22SqpnrNzjXw71CP0mzNlKAa5ORF6zDoi+Iac0q
AWiLLI3QMsVPOvKmsry19Paj3vobN9G1PSbr8MsplynKG/VQcEUp6PTkTm2GYt/5ioXhqNAYzX+w
Xi8P/vIzXsQfXAfYTYJAiLoO4+XKThPVSbHifv+rXOvjENHqIruZcu0bRMCAjLmVze1l/NlTTjJu
kgf/2NrhBUPEOwwtNyZ1LawBKMLrgXqMArxi9Yl0KxHLsE7vwmN7K9i6MyGThZGn19y2FzzJD8Fu
S1jq+pCUo0XgUyi4rbPlyCqCWVVGen6TV4nesI+8cKcfm111a53ahwBfYYwp9++v67WtSOH270GX
iOfF11sUZWE6jJdiQnR739GRwsf7nw8B110FX4xY+5u7ri+0AP1q5YKGdekOXZ5/CkwSxj5Xgo1z
dXUJXw61Cuy1JC2tqJIu/rn7VP7K3XCHY4/TRLZwHj0Ztqj5+I+VVdjg+E1goUAUSsFzWeAXCzjM
Y6pTWblMU+EheYmX6FZP5Fp9D2sLlRIKGgUUild7cQpqTdcqpDTIam9Rbmv381AqnhkY9Y+gkvVn
AL+prZEWc837zR5fnM7zMVdw1EJoDjW8dXceGuuWrmP4kMYtxjezwaqMZj88NDx9jk9V4DZoi8By
DHFevMIVvz9PcWTdpJjd7SDqV2epJoXW9RwO5AzfUfzn+wQOKT3hpWLK3buapprWY9jm1iUueyow
qVf0X3QqAO9vxmU/r8KUV4OsdkgiyXUTz/MdusPexC019DhvoYWdCcbGSPKVoajSISECwBMwk756
gvVBNSa8SsCHzMKXYQr9BfEefZg67BasALJfYOrkn3Ip7KmUFzBH9cZV5cRq7HFooluhruRDpmsZ
mgCadqvPlfFDaMz+QyC00a048C/gTI3zsBzHrRP2efOQNCksXDNS91pvTpj4VfG/elf/yEPn/80g
5658zp/a+vm5PX8v/z9wySHderGX3O/t9//2THmvnRabn//670/P08/wOU2fm5cWOX/+0l8WOZr+
PxYetGJgubAgLXU2xF8OOSr/D1nQkqjT11xYEH8b5AgK3jki/HzEbDjckCT+NsgRcMihZaNSTcZG
mCQXSsH/+p94EAXPxf1fe/ovc6N//++X7jXK63iAcEMDKEgbUEI8lr70ej+2eGSoSpaVjiR+VqXs
rhnVbq9ZeJ5l1jedXuSZfAbGAXfJJCSWF3bWNxFGKFYT1W0yoy7qG1/85BNj3KmT5LQyDsamcvGN
VjoV+vDBlD/pZDallO7LSPuB7IAbz4aIJzw2f0kcHkoDgTyZfxGBl081trovvse/ZvxyhisJM0D3
dFuWG8SUIF7xLVZ38RQvBj1CnjjGVLhxKX0w2/48J5pdycZNEKRHVbLsRlO/4m64UYZ5fdiXocn1
JMhYEFrwM3qjxB/VWha0qmXLaubFFF908T7sxqNo7N6fpLI10mqS8VzrpIJR4Ey4C6gzHQ1SRNwk
MB2JG5ZYPsRSjV16/rlQ4pOilp4hYc2iSicjKXZZ2u0iPPHkDHOx+FsQlDdyiinP5KkaZZtBuUsG
NE87nEPssmvOA2YGdhMbHu6A32E97Cp/vLRF+ZwU0VEPp28lCOZE+fj+JFdP3rKci43T0kfh7kRQ
cdVLidpCnfqxTxy5rg7DoH0fK4kquF76bjUYwZcQdgpO00iA4+Q4Z1ibpAtT+d5sjUva6S7GCTfl
1P1qZ3bbUI032Vx6Uw2kqcdsDssg11IAPBnFJVKmLwmMnzJMd4FIKdgy3fcnc2VbcvI5cYQIKIoA
CH4dIiS1FEdSzmRw8T7XTfSxC4HaFLRFa5RYrITOS38M89aec2UjvFvezH8/d3/WEdV3kWIwoQNO
f6t11Ms0Ru2oxVQ2Phn+jxolXbmNd0VsuI1RbkxUXd8wfLWXo611TYo8CEQdozun7jRX1tufudzt
hwgzE9L9i1h9T0dsndtQuu2zynCqPHjAQqnxwinBy0hyEy3doXRIku+YSXIzq+UpNYpfGD+Rjjcw
4fpjVy7KRQs8V8PZvXUls/TmsudKybUPdaY/GXJ9Y1rDThyU3xxJbx7F3SQLhIDp8ipq39O4+xH2
1l3qK4GtpRRHhXHjIlo+6DurvpZcMayxAQrFOozpLXcx+GL1qME/e39fbY3Co/Iy8kxxvhergVEE
IbPLsT8G4KYCdeujXpkLPCbOIWnCQqp7PYqRmkUbq2ni+DgIjhR3iy0yxCq1+2uTLsAiHjmNZHj9
ME0B2NPIROar8Sjk9CerdMfD/Kjakws5oUDCzt3qGq+gJP9nTBzpiDWXs7kKNmtfTGcrYUyMxRw/
388ujdHE6w8CMaGrt17UOhiGb4177Txyr5kLqF2nUbwadgZm0kwhq4mfFYRd5WtgGm5L4aTNrH2d
bNR5V72BZZa8hlAh+bNUYtezTErLioaJ+L52J0/08l22l4/cf/tiJxy3qAirNuzb0Vax9Vz3ZYBc
CTZV42ejHO2pnr3IP1jTQH0vPkrxZ2uKnCl8HA3ZltvpNIT9DUooR7nobZXOHp20EVqicJOH+eGf
HpbXK7G6CLsW7myP0ZRTTHddIDnCXHhA2t4f5O3T/HIQgv7XZ0UPg8xC9CVy0jGwWx3Nsuy3LH5G
M33jgrlyZF6PtMotEmHupNFipFwhX5c6qMmaoN+OVAgKK6am2tlJ2OGNMztV3bliF7rCYLpZsFXl
X+mkrD8679zrOeMMi9WbzC8p5fqAETvlMvVYybUdCccyPIl+8FVJPy2OifWmZO0yy9f3LKsgGTrY
UgJvcqzXYydNp4XKvKw3uDPtJt75oHymHcZCz1twnlU341/zfDHWap6BWaSNgWOWY56ln8kle6RR
SbHLhdRwVpDc/+MdI9+2iW08qwfxsMXdWw7Pe3Nd3cNVVA96ojF+3SAAXlBUx9c2a74A4X6oZGvX
Ytb1/m5eVVP+NWUQNaDtKCMq6yCsB4JeGTNDNp560gq7vKeC6OYHZS/uwkN31A/Rbqtp83ZQjo2G
zDFCEAR/b8qvVqurBuKQEZZ/NNliHO30Vr2fejWyJykZ7EGJP/oxvgOK5OBrfRMI/LIIrwzCgkGF
ZCN/I5faWopldV+tPht7gdsSyIFLfSOoOoSoP/kG7olzHx9Gdd5pdf1j7uTDKM83Uhs9ilL3EEbl
TVA1n3sVtxihcpFL21A+XYGd+CSgl+HHIgHOm7zUnV7v+CYb9KhoipAqTeupVh3ZRZrvBBWhZKN0
el+BFh7uJO13FCY7rOm9KnyKEozSw8BBufxGBY02DVzC434Y0/Mkx7s8zW7yievaNL4l1BSifssO
7e0dwa8mO1rUq2UDVO3qnObwoTpfDUOnGz+WTQLLcKeBAOxxIwZs4Bn9XZE+vL95l/v89QeTVZqO
cP2WDqCyDsEqLDmqBi0cpx+7y9gHZ+DNPysVZEn5PYyLvdao92K2BcVbUS2X7yPzhwEXfxCMx1ah
/hzIaZ76rWALebPATaJDo+YoCmDNCb1VuxujRyQ6Dp2Bsbk47AVJcxor/JSp4semlR+SLVXXtw8F
P4gohw494JKFbfF6wyRBLXdZ1wn2QvFQeptvsF8q2QvBw8BHdL91UW6OuLoolTqcZFysfbBI/q63
MqBEVf1FbT9VbXIvUVAsNMu3e4wR5zg6j51iN6LvCVn19P4O2Pwhq7OiC5YGHImp4wnvTonkjuWH
3Mhv+llyQZy4Cd3GQYgvPWbgc1Xskto8p92Ww+6bnGj5AMumQAqASuC6ql/i7Y6EDr+imgxbmg+B
8f39eV7Z6Vxo3AlUTLka1g+wUvl5L/bWMk3haCBtkReT19bWV6xgPZQc7hD0Iun7Zw25PztdQ2OK
ihalTQLZVSRbzSLe41pCwTtK3FCJ7aydnJmQ+f3ZvUlycHZeyipYCuJZ8gaBDSdx1LKMYazmi1Bg
7lP9QIbs+P4g17aKvpB1KTZIaJWsM/SpKIJCrS1qKoXYkHv63xX9ox998UfU76e4cPym/Z5Y2MLU
5U02UD5u0y91Jm4AmK/8Dp4WkDS8txaX1h9qz4tmQobcZlBPEjDlPTeHI7V2ty/29aF3qmPq6b6r
/GcjktYtCg+Ly+Dr+8EoBCZe0yBuPDB8XA4Jwn7u6CQfZLt0hh/j1/eX+u1uXWb47/FWOQIqo1XS
L9pu6TE4SIeF2RYe6s1b6G2VDNLpy3GW3/FiJemqhki5Mw6WlK7QUPablNtRT9xp7BB+wWcgrg5m
6O+KLD+kAAP8UMa3+WdXNN4YNSg9Rnf9gP+24dt6+TGEFhJpEqXMJ0lx49F0h3hyU8Pwujn6lpeB
HcjSzteGw5jkX8Fo3tVK4GTx46RmN3KzRSB5k2i8np2+SjSkFtZxms4ANBURpfDEFTQQ5qFho220
cQBXkg7LQX+1kuvsHAedKSvhdzhdqj/mSU7JJdwnkuahiYbrVevoWrgL45i7lG5GFNv1+BT45WEc
1a9VVtykSungkaHaKltLLYCgj/m3XKHVMc57PBg+vr/B/i9n6O8dpq/en2SSxmb0+b1LZt+jRxoZ
TryrD8kxPAyCS41ko0KyYlG+XaHVQ1MZRlhE8GadNtAcpCNcrS12OlbXxi+Zaqz8Q1His08fR2u6
e5oD2LzN3wwUO825+hGn/e+s26I3vU1X8BRcXBIWghgB/FrnbCypBeoWCHBxP+6SS5o7xB+O6qaX
+/4GpLw37HBJ24sH4UN2t0XEePvmvR58dcjVsm+nXssix/LxeZaeUf7e2JVXAi2GwGgHnAZVR+r9
r893HoQ+csMMUbujO36oLrqTP5lfFy+rrHPknX/TmLYk2NLWU/EmD1sdh2XuLy6WXqvnqGq5opft
ZaCN8QmE9V1/o9ryT2G/CJK2e30n8t9NgMDVoSE/0Rul4UdZ5/XQIPrSIhSM5a4eF7UYp0TcNkE9
ugXQW7sylJrhoNip4oiGDd3D2ThZbz8rNwFKj0QZOooWa1Qxaqxlk7fmX+PPvcP1ff7jmVrYC7sD
TC+qUlsVsytfGjAZrpvIEEHbVNbMbkHNTUkomfUoSm5DJ0kp5o9lhcr8IB1mait22xUHfUZcXpdc
lBgPKNQ4AJDtLMgeBixlk2RLVPvKK7YEc2CI8XnmnVmF+XyaLkh0DNkt9SffykU6y4v0CTR7aoPF
OUWFBbBY2Lho5CsfAKQr/HkFBXyEiVYbIMsxoDRSslD9Ib+vvN6d3dBRbgz1KHuRJ3iqDc8GBOzs
8HPAqnygLQxmfZ+1G8fvbVRGyEcJc1FIWlBfq0Mwj2GIpTLfxIhEB1Nvx0iOPLYbo1x7el4Ns1pm
Q+tLhGuWT4/Wk51cpk/dvr8RCIraz6T6EJpyD8c6Rzn6ki050233lO+3tv2KVfbneie+XQSaCHdp
Rq1SqIgwYqaPGTry3t8HtS2f4CkQLUWH0KmcFm3g/nOVwqqabjO4xW67h+UE+Lj6sVDnt/AmV5Lp
JdwGVQvqm2TaWN18ZpA0fa3yc5YLKP618Kui2+rYP/xnL9ursVYbrk+KrvEj4c9YYCQeGyYsPEKQ
6b1uJzncOOf82bzAHt96VLUrl92roVdbrBj0HBgtQ+MiC1vCpKZqOkP9iEPGbqExxPN4npIPhhTb
RgYtpc9OuKW4QUMo1khejfRqVCQc0F/dRCsTUIVWtmeD/dGKuyQtnjXY5nZrtKYdVUnu9frNWAcH
oX2U52hRbX2ChyKbj7nGdapDK7I+DQou0f1gqwGy4fEvjbL91ApHWffkcu8vaRYcisQ2K+zNe+mU
JPUhbzN7MIZzhIhk12Bm3uZ3St98lGREZPOtXPPaXflq0VYHpswEsNzLojWefuJxQmvlbsb7DOLf
Qvrrclv+Idzjz7N5Sy+H4HW95fWuXCLWF8/ioIqlogjE239x/sJdedBOrAMnYHOsZYe/GQtLN14h
Et83VP4qlMyxkJVllv5eDJzgm3pUaWp0H2pnAlW9IVZx5bIHuvb3cG+IrO3QV5qmMrXsgBbQl8i8
0UPrYMzxKTQ/TLLlzsVW3/Ztf8piPV8Murp0hESrC2ti0NbVLHvEHtzLcSeznLa2RRr17tKf2g5l
lwO9XlpKCNjFSJRe6Rm9/oyU8Hx57KTQWTSy6InZYL2WonrH7gl+lvst28Qr5V4COBFoG3NFX0Bb
7ZvG0Id+bBkw7Rb65ieQyq7hO8R1vxfOaPIzPwW7TX3na+8XEMulyrzk/coqOxRLCWw02Bbu0MUD
tQNqKTjzoTzoRDLlqf6Y7rcsnt90/vigL4Zca5yXstoNnaARqYHIHmX1tvB1+N4c0mhJTxH63JAa
WRl//PVuvRxxtYUGy58GzCRJgXfKTvjcebMrfhwPemmXu3i3lAC1mleznm3lOXJTRz1bH7bS/evf
l14nji2A3SnhvN5QWTuKZTwWEPmOCj14H3NMt3Dy2FHt4AOl3+9daEeEdLvxP6hskBqoC+6JmwLy
++uRlUQFKVNxS+B1b+4lF6O9w9KlKXVi1doJ3K0vfPVlJgjHpRHqjmqpq9dytPDuqVJGLPJhrxeB
awgCXIJTpHU3cwcAQ+lsKyw8Ewakn1gbWpJX9/SL0VcPZuYTK5gjHoqldGu2Oz+8FPpG8nMl/lw6
bSja0VnGJmtVdqiq1K+njvgzN3+p+d228+215B31ZfTkJXgkBJjrJVStvO+lP1d79QnHB5uunjuD
09jLrgKt2d1Mqq7deC9HXC2boNI3JdhaHpPJm75NkB2578KLyS4xb+LR2SyQ/wnT15fsyyFXr7SQ
57riow7nTDhujbRN01HcZ7DGR2m8laYKE5IYvVX0mITJ8wOkCyTZFuvGnid1pySBk+vCbJumIxeW
C5IuGRJnqskFy3avJpWnCskuk09Z+dhPX1Ccc2v9wVDjc9yA95Oiz21pnjWrPadzf9tQTF0krJqq
cCNKWsU82bp/jAM4+5XxVCbl04QscNb6bp2EB3kcXLH2Hc03HF+QXOSCv6ti81NHTsIUKfVL7pCD
ZxXzHR4lbsUIY2x8k7XWU0YTpR/ZnX2MxCLS5SnZmx22NFUkPtSq9NzG2f0gG7u5M50mLTwjy+0s
FB8KoXdV8SdMNicoBK/T870gFEctagDbQfubpQ9iKH8IQog7keYa9XwwQDBr+an3u96JhcgJO9ML
g0/YNTwiy7mThfmIvKXtS8Yh0D4JCrnsEN4LYDKE+EOdT8R/udNARBo1lqRsbtN6drOyvIsN/UBP
45QYZB2z4cwxYGw5cIWqXsJOx9e+jP3g+XX9HXnUG6bB5dMEl1FNRC+DT+ukouipiDWgE3gPRbQ0
hJhlCe6NEgosAlyJfJKDAqpX0p77ZnI7HTvwrPGUugI/nDhV2+61pPjud6Pbq8E5xFLPrgVtHyAV
OIuZLUpbAP4rlzjFFvJdNFDobcl/dBRfBHfoKWn86xSJa8xQtF34a9jHT2VrV7HduAuwvh4dC1Mb
Z6Pg8PZsvh53FRyEQx+3tcy4w8ncJwftc9va8pPOo0Vf7xkjnM0rfLnBXh/NBQ+0qCH+SXDX3ZpI
CIJZDP4EBr07HqVDeTOhZRM+bOU31wp0C8p9QTmatFCMVQiiF9Rampp4QACPl5fjQUB+dRQwBKJ4
owT+ZyuandagdVs/imHgpaPvTQPiHeb4LNctqg7JxeiLo5UeGv4WIg/eP159HjNx8WdWkH+BTP76
Aa36sIhBF4WO/23JiHbpLnS72G4909YcaJuht7Uob/FKBElLl5LeB6KpGEK8HlJUUWMz9Xa5jKVd
A8un+ig4P5VTfaqfN5kvb3cXg9H0oLW0UGHXXenWSPjawRg6iYxFU2k52vilb/D8eC79Yh/X8qGV
W7deYpbJOCzVp6H/heGCm3W/21FDryd1fDxc/LE6IMFy7JWfjbw459hJktpBR89B+KXJDzi2489w
qjrugmb+rCTJURSPTVB4vuI/GbFvh+AV6/DGSr5oTQtop+IQX5Iu3rWadVSy0ebQe3msLXefLRnD
4m9f3whCfkG09LSQFTc+/bUMi/ISwteQkRYP1NffoVKNPIsxLfmTYTV2dy6c3pYe5F2xo/72dWO0
K5HLgoynqEGzfnFCfD1aK81xiufDUlJlz1sHc7+YiFWFM2awd9AYo8fwOXCtX++Pe6XCwLAa2keU
D0T23OthJWHIsqDg+1f5r5i+CSZJdkj5QDbOaoBERLTpw7Rs39e3y4IN+PeIq2UVxtaC9dlzoqZv
yti7snKvBsqtlC+GuZXrD8VdaeUP9YSuR7QlFLD8428Gh5+POwI1LKCcr6c7SqQDuQYUreOhtJC5
lQF7vL+i1zohcBV02t0Qy+G+rC41IBHaMKc5Szq1j0tXY5gEO5kS2y9VZ+qhHtSKrXbqSRG/Jkp4
Y3SRJ2vBGZaAk4Pm1brk3AXF08bPurrBFmaACJlCoSHyeurGMHeZWNXYC8TjDZ4yKQSE6VbRT/Vk
nbq6szFhO87cu2lR4CukfbXazIFt+GwEwvch2iJ0XSnTGPAE/ghdL2H0uulaWugchubyrjlob2Hx
8cczb6JoSH6CrRwwIkc8NNFuq5b5diFeD7xK76NM7Loh5tGZ5xFjS5wmEC1p9a2g+m2uuwyDrD3f
m+RrjYIxB3Nqi57MszGeZni0gh5B/NPcvEQNgirY+5932VSvN/YyGqwbcjzUENcI5a7DSLfAcJpU
61jNJrU+9TDmXo7wkKmNaEHln9ow2Uov355lYhPyPLQN4OW9ERCcRQ2yq0IzRJB/N11iV8VJxEmw
yQIoBLeIL7gd3UCrKrw63hj7bfd3IcjxByYsyZi6yqnziB4NyCHyTI5NkN5L6pe+a+28/+cVhNcD
rbaLrqslurokKlk1fTKWLjcqJik98dL1zeSDqgiHyscmeAC6q9VoqSn0w+UbRbhXrezjnEauFFKe
hdlQyNHH1LqUiu8A/d9jifX+HriysV8tyeriCavSUJKSHSdmz1V2H4uovY1bjlv41bzdago4dZ2O
B3kCRY3XF8nYBVE4IcjklJN80PrggD6Sx+5+yHLyA106jT4Fcv8spfkvSfmZlgn0SWyN212iCrYq
/o7K8agG1SlSxg8NibQZ/TJmPCnH5NRV7W5ov5Xid38y91WS3cb4HUuKhw+5L3Z3KjhHM5edKc4P
KkqqqRnfcefd9hKGlV1/KrVsryTxGbj3IcuQcYqy7Fs46l6cZw5ty8dkQPxH/jWLXDegA3Wt35W+
cGcpqYPUmOjMQ3AYxOS+8/UzYrlO6n+wrKaEdRP3jmUOH8L8e9SlTzENVkO5ny1jn4TzvgHoMJKq
Baa4a6bsOFMl70bhIpadjTwQwDfY0112CKLOyYzL1HdOXhzBCe4FNersVKR50EE5IxCllJ4/xhGG
ksp01KcSuTKEjyXVs6CDZmW2K7HDsSOzcoMSyHx433X+kWX8PKP2YKof/J7KYS4eBXHm198VCTth
whd0LOw6KLkRQoiX4rFKT1XbfMqLxpb492bp3PjmMZfuy15C1D3cT9J9zH/k5AgR01Zq7Wae9F3N
hBfh9obAoLSeYhO3t+oxVNVDEAueLgUwbb+VaX9KtORYBpo7yuhjGTCQrae+RcfF/C521KnjIyTd
HwKaR6Z/1uR70XqOtfJr1iiPevJbHxIvsKZzH8x2VecHuUPYKvsSyUCg6mHXYsZYWuE5zc6JQf93
LAQnKqOvVTvu4/JJquA+kZtP4UMM3oD2u9QrCKH1dqdEzmjdmYhRVSixxwSRYnLJ4ed8D05y3NoK
B7mPNHsE6qIb4ymT1YchMm4DznSAaktxmpTABe/tJeWv0ToGhZM9oNJq6g9QT50sO+bNk4w+eRNJ
dwme7gCSc/+HGPxOpwqYqn7UxtDTO7AImTM3n5DiUkpb8iloT9Fkh8oznFXbGI27kP0mxBhqpbH8
pZB3OvzCsqJqOibuCC8xmw+ZhT1vQA1xyMFCf0PFdyGAlRNyQILqpUPrZBpuwVxdQ3cjjM2xSr5n
XUavUvV6tFYSCdH+BqUV/VdIKNRgOtTVn/3yS1bpjkizSLIGl6frwYqkY1c9WLWw77n6But3FVS7
WsQWPTcIb/K9aX2XuW6SKfwd4VySSFh4zsF0FBe/sLQLL+Fw6aTfnbWobHqK4j/OvpTbSaPcjCNO
tIbuZmnjiH3mVMa4azv4LqZgNyNGAc33FmCPFE6PolI47fyN5UtExZWC1ItITEbtZihK+lMh+cMP
GE7OnM8nRclsq/Bv9TizC92wY58G7VTYg1w5cp+cGiG+1ZJn6Ff/m7TzaqpcO/P+V3Gde3mUw9TY
F5J2JGfoGxXQoJyzPv38xPE7B8Qutl2vb+w23SwtaYUn/MNZ7+fn8qivMrPeDcVNPtXXVdNsW/OC
VCy28cncoe1xXZTVLqK5KTfdruNObblu5KpwA/b9JD0HQr+ppup8QjMM5os9jL6TN4Prp/BOSjh3
6K2IIIQsNL0kkq1kmvZ9Vbuy2DlF7O/zvLBl7ynZaPkZ8cgg2kNr7JWpeW6UV4Ptbsj3yBKjHC/v
ghEFnSa/UKwMv5iMzSbGNiCvbREnTlL2IEtNW86ekrQ47ZvbvBdffM07Iwq4yv0TZKU92oGjprC7
+xN1fDZ6dWWO1oOam3ABs7XZFnYCnb/bNz1QQLO2U9ArQ8n/C5W77B3g6Kd9qpzo3QN2wm6RVuss
FDapGZ6NUwnSWtwF+pPA1kup8ZJEId1T2EEXvk2U8QI/3BUGRByOwThCf3q6iPEfVPLwCVWbSw4B
1yxR8ioiG3uWjVF7ruy90PB01Lg5KVKiHJ2SVC8+lFN0MaTD9ZCflSpAWnYE6uKbSvPWSqJuQchs
iuYkkVW7NuQVdn1u1Kg3fa/DqXwePKAx+blUdSuBoZoUQ+1WAsvZ2hl215bQu1J8VqunKLW7pYQU
XCojGiftKomLwuypMIssOwQnS/20Rn8GTbxxbcLuC2XVbfOEZplsc4dig7GL2Lshkb6PkdIotit5
yFdCNJ6Khb/lHbhIxVJs9N1ObHcWCRgVkV2llKKddkgvWyn3Qs4fxooPTsFzHFYp3M1kuO09rp4Q
ZTm9vQfxt7JGf5e1CJ7X2btu4lLctk9YCNldgvmQqOErmzMJ1UE4YVPHntPK0+rnOOQ715Nqyaw4
NWNJwWp8OGJ8KpXhjgjoyiM2M8/C63YjXLfr7l7dCke7DR84tkXY+2WkRciTj3WMwBUhjwrodva5
zqTrBmaAVpSOoV1T63RS6zIjuwEe7nroBFjerSxfdbxhbdDXofYayI9Dk7pW8qvyb2TpVsKkVPAu
+5nz3T3r0Xkm/hqt65r/WwJgBMbNmfUGkAC0c+8ipnUue51rTg8oU64a7z5FgXTo4SJU1zP0MvEn
d6xe6shzDN90x4kgIXhqy9918LvwCROBtMq48im3ZYDqYP4WlTpYzMuMIL6m0nHk0xwM3hD1QTed
VgjqLl+DN6xMtfijQVLH+1ikQ9IrbEfzl8rpM6kA4nvD7qLKKShlet6TlaR0+xHPj48p9B9o7rJI
Pj3JHM1+WiRTngklfk2B40MATtJrpb4V0yd/pE1W8D+7yCn5SJJZPnTZuZ6LWwmKpGMm+tWRV3Kw
3IlWwawShdfOskeWWnGT1wXdV67c03boNjjXXkLnv/FRpmh6hJMV/6EnBkrBk/889kfS/W39fhp7
EUvXXm6WVcLYUnGrZ6D15kAyDvxHmQsUe2ogXPmek3UdCaBqkvKqUeozNGo3aoBrgbxuooDmf4C4
IiF1S5HKS12xyd2fH/NASZJvRX8adQaCYHq4X79VZExKZPaE6k0unkiRcGn2xU63LjVfuShp3Haa
gdRvh6CwByC4gSqFaP2RZziQa355hkXC18uxItTtR1V6hh2VTr7RXW0jreKLY1ydA6k7eSXMexlX
UEqAi6FwPa+7wSJuihG+Uv1b1avsFPagPp0g0Pqf14t4ubMcBR02idLMIsGcoGioSccaaNymctWK
VvXc9FNMG2DVto7XHKSSU1znbg8O4chZfXAFQmDAKxTOmfGNasatHxIaMnoRXM9aMJavXNah6ZaF
7GhUgfXrwQwdId7R1kXatTmXRsIfNSLGQ+WVPk6liu4YnCOoShCOUS0ktJ+//KG0Ft1+Hf4Olepv
2tb5EA9TIc4leIQKBgJxQ3Akvzq2xg+tL345nHkIWkACFlfJUOulNBTjrBJ3N4zZesqqLdUr3+nR
WVPq6HQIhjtFbAoMWkQc98ZjDyCzib6dBdT7Uc2WoWuZi1UX4sKAWxOrzsSHFsnwAIZS39rKZkhs
xTlOUpqP+uV4c5vBnFnY3Njzzz8dwEpYpFqa8eWTFtzinL8e7STNx9e3IWbAIAKlIJW/VaVqLsJK
pdY7rIN6p62lrVCBg7el9xHDORpm/vooNPDYmItptSh+a1lERbtxO1dyE7eTQNI0K0Aednfnu3QH
f16fhypRUOipZkE8QvBycYZrY10YfcGAamKuffOyIrERJTZDeOS2OLQRkNiaSYQfVoaLFdoAt+io
7TJQtJ2k69Q6q4e3n+eyMCub8TLgjGFXctjDAzKWVWLfCNPRE9q/sE8ymekqXoVXcWlL58qvdEco
eV45iNyYx5jj80m3WC7sHVT8qSnyCMvGYyWYlURI6iOdZ1Jl23Bs3TdJQjJd7DAlWQllf50G6fVQ
G1dxku6bxD8vB++xTR/lDJE4ygP429qafm0Zwy40LHs2ba2KiZR3Hwqk9jRTPEnE+SGa1oESV65U
viglibKCAVuYX0p6foJrFqUOCgfFtSygE4AtkxgrNgoNp5ogNE5IJtAInlMp3u9ASuEigypCy61M
rVWfXOn6edE8mVlwl+Tjg9Dprd0pleBoaeIUBQwaebqOcjwnsqueldLW0s4s71OwvXJNuSYYsO5K
1oN68/OX/SADfHu5gMvA5aj0+pa4adDZmTfqMvQuP330VFgQ3NmNXLtKEu5wgrHNVeMK6p2YPSnB
kzZdGHW38ksywVnNwJeMvVGUe7/t3bI+M8WTJgnooHD2D495hahcnl1plrix9Og9pmyTl5LTG0dl
ZA6c0jTgkXJAgoaZLMUc9NicarngRKlVrFBnZmt2IoSdQ8HNDWJpFWT9Lw55O1GTHVn1kTP6wJGJ
AghREFwSiydYHNGKQJNYQScc9aj3oPfsJvnPDEPm/WeqZCU04z74zcuuQR6Wuh82iWDnRu+GtblP
EwoZkUc8YJTXZmKe4F97MlqJXbWIIxr6CssF/junGgnC3YIq/vO6We5JXjUorpnyPTv0Mr2vt0Rc
i3LVyhDA2iGzFS2/SIvJtiYE8kmI5FTbKP6RM2h5njIiHVdu/A+oBTfH1xGlvFAiozI9m8LrLiIG
1wBzoPbmFH18pLi/DPSWQ81X8qcrMEprORcwB7ItsVjVzbXVn/fKfUJxQfGPsNYPvMcvs1q8x8Js
Jj2aGAoZSlvDikEuBTuRrlCUalXxQo3GIw2S5Vpdzm1xD474rKt+x4CZd+cFl2l05DaSj728+br6
9PK8IjObRmKA0QehkWvNXabqzyJLpfEQd5k0dF2FFJkxce23N5Efr6r0Qgjb0s7V4mw2fOpoDHlZ
+Bz4hd2LV3XzW45aVy4hJ6rJGpNmJ2Gh1d2VP2pHlvW3lObj9cw0JtTKZBK/xVbOYUZ6fsnT1/V1
MNcITUBv2fOkD07bbIztOIlcJteC/+7pR1vE8039+SxeDr4I+eu8z/ChV/Ci2UR4lOx77rhnFGNB
qqdOsdqU/irdAVWfe/4crUfu2YMf7tPUF3GESss/MGrdsxWCysG/DgdvbyEM1ejITx/VTjo0VyJA
GMV0xBE/WCyTIo97ygCsChOFacgKijhym7g0gLAEemhk45xL8+cz6/CQcDZRGsRXcXmC6FPueXIJ
piRREIgo/bVfqQRN47aPOycPo6uql1ZWHK9/HvZbSWP+rJxb/zfu4jiJBQ+v10L1bDm+MYLTyOLs
Cuptnr0rPmpejb71AC+FVEVjAw0VOFNa/pKm4e7Icxw6QSWUpGagGvCepWZJHVDra8YQyV51XU7O
n54AlhOY0FSdWRzmA9f5gk7OMRK5dujUmY2RtbkxSDC3WFthGSSyVPZILXTG+dDUbuERleWefD4a
yN8D+jWnfBcS/4Q1ptPyJlamk6h76VE1iRNtazVr1XjX1Ieg0++Qg6RBMd7Xkbki85w86FzYuKhK
iFAfBZkhvTN0SrOtf1v1oWvV9d6v87WWWk6onpkSGmy1t2sHfSMmgEwqu6k2ZlVfdMrKaO4k2npy
hiAUbvN4gNXZSatrL4LRQZOmbF+ZpESRcOSCn1f7Yufzeuidzp/nu8W3ESMdW843Thzuouqpad6D
JDpythnf7hoKax8EOUwu0WNc1i+yrmhq5KPxf8o9tO6K5JxWZmVnja6gxqb+Qlj2tvGyi6n1bvIB
kxIjEzN8ZFIKkHpx3qgTtcDMNf3oXJFqZeML0rlWYhiAl/GvLDG28ZC64Xzyi/ozgBO7kTDsQeVV
7vSSysG06XFzb8SHJpS33pQ/hGOEAwedrSAUnmI5Rn8F80sf/caaDkhnQF/EXjqWpzOhTWlb6sDw
0w5ite6EGgVJ3Nlqy9jS5aWHl6vniCmV04uGU/yA+YVR3LdGv48S3KCa9oHT9S40gMaGduGTQlvT
dqxoEBl+su2T8KURT8MpWhtVcSYm3VqTOjvR8c+Q+w08O9sbA5R+fefInvy2MTBCkGXEBdSP/3yg
hj7dlpWeWBF8UsM2xHPc9GyW3G3e6RHRdXHRe296NnBM3bZoUgbJuJnQWyiDKrax2jjyKN+W4OJJ
FpePloeJZXjzk+Czl8QEPpbCrK+PTHgZqRuLYRYnQQxiOGAD0HlDl0p48VeWo1/o6+Ys2B9Fkx8c
S1Eo3qI5Q/K4CBn9qasDCbcle875+3M4DhuE89DAqu6OISalOVD7soPneX0aa3HIqy1Slhzlhl25
01p2FBfrqK25Q0dzk2ybu+BIiHpw3XwabhE3+gVtRw8NezsR1G1tynYdFKufP9XHFbycEkkVjAMQ
rtBqF58KpchEinG5tyeDLpzUntYjYKUx0yuntSZAr7iyj/isodxnY+Vnm4V0J6uVXeB26YvmKixo
6Wf5pVX2myTI2UuqsVHL1OlR6aqa8zaFkNbUZ3U/HDnqDq1lKFMo+6gUX755KFtWUoq5xSKbPBMV
ig71AXljpP6RgOJ7rMtHpx4hkvpxnlGk/Rrr0qfokdHlK0xhU62QIL+0mgdLAqmgSyiI+04ruEqP
E8NpmbXnvjWQst20dbkZKlqc0mVs4NXQ7AY4o6aEsrd0nxFVDvoVWERbgEhXc6pNUneEtfct0lNU
CpooFms8N2fP4rGLSmhUGRlZ6JhrdGoc3ZfdTl93Ahpm+cvPq+jAxmCwOTX+cAr9FnVR0kzrGCUV
u8GdwNwr2yJc08WRNui87tUGMn4WuUfGnDfb15X7dczFZtQn0schZ8wZK60jcRFNrmoPDkCVjYZD
wpH3eWCOrANllrFFBe17Z8CMiFw0kMGMF09O8XuWvtPdeNeuYT57aA/8Z2ZLwNpYeADPgWZzp0Nr
XaQpranmcVNPiJoUr5aCvhtjtyoCkdMxCwv10EnzeajFvWAF/SBZGKbARTFO0yalxwToLQiIIk86
OYGKcqEq1VqO0rNeAJuZCJsYZ8WmKrHSsxwQWmLcXJXq7KJXA/u+l8vmtFchusAL0cWB6C9aZTOu
Ij4pBukxG5qN7Jnnbf3gdxr3IOT1/JR1GbbjqQZuNvd2VkcW1gVvpZ491DVA8dBHcuXp51V0bOKL
469Vy6qRdCbe6o+q92Yl9z///m/UkcVHNOcO5Ke7P6stvUw1Boh2LSQOdaWczMV9zsznYcWbZGsc
o40cOhg/JPeBhc50tfnnn4bsIno5vsqQwHeqkYp7sgvy5yPzOvzi5r7Rn4PMecinQZQEdEirMAgS
xGuWQIpXh9jtOGdsCVTEKqIgCg3pyHX1rUb95+v8a9jFnqCoMChJzJ4YXptXYkf/AbrQKtwDtKBH
FcPLWKlr/5JY927cHtuQ3zgrH6Pj4g68QQb+uGSEcAAqyph+TNrc1Ctw1Okz/TqHylt8N50PqFSF
t7O3rOJQXz07lmEdeufkmSjrU8NVv0mpxVHRtak/w7SDVd9CvDBb5+fPemjpfB5h8VUj6v8lKQDn
QBnfI6q20mBzaKpwhKr5PUmhacJpSq1z1k9b0lw8qfNNReY96kKPJpwa8fFQJJdFt7bIDpv6OTZu
f57ZRyv163VB5EathxBnliFfFn2iNpe9JKCY1KqU3pOkuvfiQHHlwJNXhXcFtg8tyWm8VuCZ2JWB
6WNnYjwql7RaynalN9p5nU6XaqquCnhfbZzAcou2dT1eTV2/GXtNcrJevQn73QTYX293cZEDBtSS
l9iIHgGWWWFwJfYoO1fVOjWuAit6NuVgU5bZPkjy3c/z/aYdgtg5HXvyTWD/H3fI1w2qlgRIeqyr
tnajb9AbVrbRGlB/5dToh6yBUCHXMUucCTv1GkkEp1ydHOfTH34K3J+JDFQeaBle1iVKWEQOqq0I
hq2W52OpbxpwiCi5riNE2AnhHDlubLGurxSt2vjatFWrGIItbc/6XcAjgXtg3VyD12KZJOd+dFf6
/ZFb4MApzcv66zGXGjtTOzTVjDTnNBMdNIOrJ/Fu2sK1XGfP7Wlx3d6otXNsO3/IwS+WJLEZfUOE
C3W4RovDrGoGs/JbXk4r/hIEf5Wr5lOj0uvv6ssBpSwldhWk4LucAFLbwbws5Rc/uRNxAhiIHfUy
I6MUbHG4l8yXMPjVj68yGmNaJ5JbX6VEq2H+7jeyPSVbxTxysx3IHL7GX4sAM/UszYeIqXKzJbf1
HinvF32jrfFS/CCtUcRcUfg7bVbECLvWRVR8nV5kZ8coHd+ruXOg+yn2nE/NTzdRiz1wVQToq+lX
3gZsJc1z3ZWQ6FVW4c2xFPAbAn7eVvDlEJukfPzduE4CUtt3YJ5tMKtnVngpB6ey+CQAj87Us0k4
87vRDYcbzX9RK23dQ33zkl9CmKxiOAKwaddBN9px559IIwwUbacjvh/XpVPLxzSKDi7qz4+6COpA
0XuxGipzgDzQDQd/iHCwPWtZfCjXOONJ/SAfqS//6fe0XNTkrB/VDl36RmEsx6kzpUhU7ZKGq0SD
sHyXZKxTpIu+qUG5w4UGDdm9W8L4XjVPBTDlos5toRicLO0w5UCpzUNjWQhWUlkgWjNRHHxHWWBV
THSHxcbpvdnYeZ00OLdE4kaVI9wd4BobT7n67kPVVDttj9T5DmG+p8oyr/TSJCkQR1eNpb0SafI2
sOSn2aY3kENAvW27lUNlgyD+Dq3PJ50zZsLvN/V3kjGdZi0FbC6FG6/PVroP6bandGlpbqIMF1bd
rluKiZ0s7+voVwUoyxFy/kE8i4iQn8ICoWBpQTIKXyULm5j7vn7UKV4Gv0ejWsVdZfd1tjZiedd2
b564xQZtVcUoCfprLS5cybtQjdAVp6sJiBgkNqesXhsulq7aTZbiKHNXlxqZ6POCcljC/q9GQ6eT
TDOY0e/a3YzZzcpLSbsUpocoOqmKbeC3dlU+W+Xa09+yPnAnfXJLXXNFvaUzw4GUWE7moeEVAhbt
OG7QrDeD9VjepCNmuim58AprEXrnT31cry0VyEMarTvDckpqvmhPuJ52OybtpjQ1xzAujQBb7uBJ
Ki5a6ynNbiTv3RPOy36ycYp3EuGsKgccMmOsP2FAAhzvhvseR3sJdHzHv61G0q0otzXtvJMqO0pe
RIhGszdmiRGKOpS2pV+m9NuV8fcw4hRn4O9C4t0Uw96SfaqGvybv3U/2ImhpXbosp1ffy89UlSqb
Z7qJCqWUa6hR3vLouc2aVV+Gq6iOqIT462jYGvktYNdNr9yK4zXuM6sAK5n6tzgbKJQN/AzP1iIi
wvhpdp32OJjl17pO7gdIzbiw2hIU+1IQ9ixUgOPxfphucKg5McqrWqauKb3Q94aAedEYhW0FR8It
8IycgV83Jd5KJK0EBPjKfOurdmZXFn0/qDxH1LkI2T1PMJscuufrwPNPZKFOVlMnhHupyDYtLahQ
6iX8RW6a2kjXSW+ZiGkH+14s9hj3npdGL234pKyP5pL3t0GmDGisdFL6we2EnPNsuB4rp42orzq4
JRRYo9BR9CCz9aSF3h0oNz5i5qtMrOHSNJJ4G0jepbSLk5DWl086HVftbTTbsk9FHcK4iN8EIi/o
qQBE2kejQ0xkUwtkiKGykqsRQGtJS2UsUMIK1atCaXg4GaB+8I4370MlXUVhlzhy094EqfUkZSne
piA8jErkdYhuC9CtNTkdvbM4yFYTVi3g2eKXiVYVYke23F8OKsdmAPlEAbBd0wO/Ef03y4rsKCVe
nhryXPQPUss2/FvT203NDoFgvC2STWZe9OGzVLBtjPa0wl/KjKstmaet9beqdRO3qeujhF3OMuaZ
CnqZVUnLpCJ5LqNntd0q6m3lQ+nSjV0idRhloISEkIoP+p0uxgiIGFG0lV4/Yh5BNn0qWDNIL9/G
6vXUGKs4OsGefCVxzhrymVXhkjuJm6aoThsJda8BqFmnnFWd8OhX1akXjk5cAfkp2Oh1SLDcdG5W
q1tlxNWhNM+1fCP5lpsZT2KirQbxNjdPrLLFjre6SE3jLOnAVMuM1XRbsUfkR3wvJN/x5NMBAYfW
GtyqqOycQNTqZMcLOMya7kTLHjUfISCMnMIJ2lzYl2dUmq5iLUDxSdwrOjkWzbukjH6HA+cAFoBZ
ZTkq+qbZQC6RgoHgzhGado3UO57t5TpS46voPObOSIuVl6trjIm3ohK5vhE/Zob8lMiFTblDxuAr
QAAlRU3WL89bjoV5EYIysRO/47R7sLIRuf13iUGMFJR/ibyi8khBeJ1xn+UiYiS9uZLLETcm3tJU
uUV3GaO1k3jFrlFk16wBFcNeiPwr07+vjfxaG1vbrLpNKWWOOMaOBCtMvk+HHj8W0U0NOEHlvibe
k9cdrr/GMNoY9BZt4rDJnUR94AZk1Lc6otpqPAjNHRm5nU36egLSBH2X2Z4EUmxX8ruv870HfxcO
VyGPPNJJ02dVEQuuwmlsxBtjgKMxpKsYlZKkfveqpzCggpBltlUkTgNGKO0fpFiC8PCaDGfq8DB5
vw1wuNolkErbIGfUgvssWLe5ybFwHoi1LaTnar4Zw+sxeNUCLjoCf1EroR2AooF5FZW/y+xaGvA6
0C8L/9YPx33QKLZAMqjMIiSsu7i+MvPTAXPJwedsvYzD356i86sKRwml9ZDpdpdFNpIyTsPjRzUA
UeuBSzczdYRzBKcvSluxIFfAfUhYHhbXmaZxysqZPZIOARJYDaD3EhMlQVQd0qanqhsRlAhreBKn
YsS1m6fo2gqnRvucTeR0AFLT5lbVahv7t3QAEUezuW4vCgVhPKN8ENTBCdTUkccTv57WAqRvDwU/
eczXqnaRTaqrhSdKcRLWnlPkMO/NJ2JYe7C2mnUC/c9KtwLWAEWf2m3FI5vn9XBZm9UMD7NL9VQP
7jUK9KkJfxqVBBWC0mDcqxKK2WW4zejQKYXplMM+88uNzhvVsm2hv+UxijTDVvS7TT89lwFSBtND
XbWrolH5hY9V1ji+eO4LJ7Lu26CpGolyqopSVhbspQ4VdR0GUTtc9MVdRIHQM+lg4ndMt1HLrlJB
cANd2nSh/1RppAExN4w/PhoTBWHtVwbFTG07mrCv0XQ9hgjSDPcwzOyor91pbLZmPm7ELHyKwEbA
b9LLicrDwD3iY+yk8bdbe+phrUnXVVrdZIryOuYyxp6Sfh9U3rroS8RhZg1CwV/3IW4dKWUpYjuF
Wz1/AKhCcTiZbkbFekhqxAfaUbuR+ehV1h3r+B24boF1c9PiBo1l1FJOXUpxpUlLYuAIke960+EY
Mot8H0tGvteDVNqGJnBNxgLOssgfzbEQASV2BPhg1MP+VGilIy3rAznE1yEWOcTQBDSKC4ZQz7BU
3cSrfKNcx3evRBKO6KqUDORj0s3fKESAB75Ma367nxK6CFeTUakYE+/hXb0JXMoFaFcff38Hqolf
RtIXxdlAkEtZKRmpccd3eZVdxBvihch5neX+crc7K5yIOp912R3r0x9aITAMdBr0NOO/2W+lI300
U6xJ1me7kjDfl0bDlRen2zIsnEKQyO6rixDS7s9loYMf9PPAiw/aaFIsy/PAgbCuFGlHv6wlQWhy
WqbQgyNF3TWmzKMEr/L0oHvhGbjEKyHRV6VR735+mO/VRmpCc2GIXBrcyBKrYqhl3wdpNe9LPm+A
UbuEgJd5FHK1ZPnMC2rG9RP4UuRBWWexoPRqGo2RcbLTEM19j/r7TB4hZdz+PKGDtYjPIy3eLp0L
QW5kRoownxqm2o4a4r2zQqowVaghn77l+YlVZG42XkpHNTMPdcQ+j77YOKKfRklOi4qEX3mc3Ayh
QeG8fhXXiEGURxVq51rwIqf4/FaXgo56klaASZirNmtpWBa5xS8M0FByOSrBP7+2n4Za9PjNcJqM
smQo+Sq6zW5Zuafltl6JDkz/FZN0YqQB3FeKK4Ybbjra8eljdI5u0brfEn/Wxx7o4ML9a0Gpi9aj
VUyTNhi8aHUmadS3fhK5Zv/+/7eYlnKKctnnZmgya3XTPrcbcIGQGSYnfJK32X+uNfaxSVS8p7AM
QtJ62W2MzDBW+pDRjAs0Q6gWWbSq5hGtjbJKfpnXP8/uQC+FTTm7oqPHw6jLLhVYAXpLgPOYnVqc
n02yDSpoNdO6AD2XrrhuL9vcjizHXAcr60k40s79oLh8W1Ofxl+0OvAyKwHJ8g0zH+uI+BVtd6oF
dwQtq864MGhjFhDM60hypRox2OxFFJ/kOXbMqxO/CrdipMI3JnvCNd4KN0bd7/sYECWqMq43ICra
5mddaTzU/kVYEmYK3u0oGFtprF2pI6UgvBdIvn5+qwcX5qdJLU66REh14oGCpr+6HtOXkoxLOLIs
jw2xOOLovel5LzAELju0wvZm+pTUx8DZB5rt8+rAv4EaK0qYHz//FAN0EjQQM2MUJBfgcnjviVue
Cat63Q4nhIfOv6G9Nh8i3xfEX0Mu6siIYAIKhqH/0dGctdcwaELxC6GBi2OuM4cCt8+zm9/xp9kF
9GXQKGB2g/nSa4hP1kcA4PN3Xs4FmS0wZdgkoCy8GECVA00oDTaXGD6EoJubNHct9GCmEshxVK5/
XnWHpoPTOwgs+As64ejX6aSxnJhaw3T88l4sSteqTPvnEQ6GLZ+HWHycabKqyDT5OL0jredaNvnC
JavBVdfR3nLHjX+0jX5sVot32A2hJmY9Q2KH42Ci5ovlkd16MNL9PKvFGWTlUzCpc+si2M2sv2Hr
bakB2LFbH4njj81lcS6EQugrQshAsoUXcZWRNfXuz5/oUET7eS6LcwHZM02PSob4M+dptijXgMQ5
lvPMr+T7yv5rrS1iHGEQByGfD4Z4+JWGNZzV3i71t7Y9JnZ08Aj6NKGPC+zTJhX6Msr8GUA1FGfF
TnH9vXRNLYikH8FR+ZHi04Y69c8v8ch3WoIZq9CMgkFhzFTWIGWuEbhc/TzCwRD187QWsUsVDH4H
JJb29rpz/a2xRsTmVrmifo1ss60dOYjmTfLD5/roD396iWYSE/fPwDB/LFzBtFaTslHyX0fmdGyU
+bV+GkUc5DHNKO/ZqBLdTqf9hoJ9bedn2qrcpRgyYZEBKPj3kVEPpRWf3+TigAhGoTNlev1EMDFS
F+Zu2COSc/bvCGsfG2pxUEC5r7xqYCilwWjrovENyqXol+uI7+ZOFU9PcXJZ9Oq6KyZKZ2jVe6Xb
CShUG2s4jmdFVyMe8xiGN1J2l2cP0AeoTzaI0WhYE3d2rwNiKRpk8c7VjDK3Wuy84nfbNW4JWxCL
1W0WDps0QyVIuO510zaTypbDi8rHPMm8l0PU4/PrdAxWiXDfZjdieBuOiC0jqRKbVyJSI4p2k5Ic
xNk2LWNXo4WdU5ksUmUl4SYhWncdwkrUBOvgxap+SQ3KahNBfUUhLljXCtJaluUqAf5GzdzLKq+b
ACxadMcTnAnCxRhY+95HoLcB05yUlBBPs5jO4XjvJ+06zMOTJA5cSQwHVJ+GN71JGreoSOvjwUPJ
tA33YyuctbGP9qm4wq35RNXilRmnWGcMr0X40gFAqCOfjuHNCJOzKmA/KvI+UL14pbFxjqyteRf+
tG8WB3Yh1oY3zDfD7EPQ3GJLt6lWyp4W5kmyOQYYO9DUpoX+1wW+dD3ojLaUrIn9g6UuYBGETmjU
nlsXsoPm9pZicoMewgadp9nlRXHSXbMF+9qDIQlWx0BWB4/Av3CrS8QIZDnquh3PktH88XGyLdoj
of/Bm+qvEZZgD8PE+gAxuXnfVjsFvPi/V507mOF8RuAuslbFH2VUDBlnRqZHl4o7uweXV+HKc7WV
thndbFWcqev5vs+OGkscPBI/TXJxzMt6lKEYyeBxbq4HOXSD9lRBBuhjnf7X6/Df/lt++eeKrP/5
P/z5NS/GKkREfPHHf56FrxWWu+/N/8z/7P/+2td/9M+L4i27aaq3t+bsuVj+zS//kN//r/Hd5+b5
yx+AiIbNeNW+VeP1W90mzccgPOn8N//dH/7t7eO33I7F2z/+eM1p5s6/zQ/z7I9//Wj3+x9/yHM8
8F+ff/+/fnj+nPLvbsI3JMz/dvqWZ2/f/tnbc9384w9BEv8OB4f6r0XrFQXBmbBMN+bjR8rfFVxG
ZmtBUm5gvny+LK+a4B9/WH8HsEUtTDWBJM0B/B9/q/N2/on+d5RbNUwkiLBndVGi+v/3fF++1F9f
7m9Zm17mYdbU//gD3PKXMwb7MpRqqT3SGYZ7PMONv96ahtE2PoZaGyNRxzulHoFTTqpk7ick2Wn7
TBVk+RKXvqgvhW3hTVTzO3EXCmmEAlkkK7bkj/GlRZ1iL7ajemG1kN8lsAu/CkkgzgzjunatTC+2
tWwC99JD71zOR+GNy5rmBVwgN9GxKfL6IXfbvqaTSrM9GVERGXuAbcBjJpQiDAvXUzGXHzpRpAKN
uJGI2PpE50Tt2t9jM3f9K7jT6wqd8WattFELBCT0zsq+hiVu5NSjrA72UGYYnN51IKvnGqD89lI0
C/V9ymlqaVI6ovDX45HbF9lJkqD6pAyKuRlEPXXHZmyeRHjL9PVMH6EpzUR/S8CXtcIIsh7WUjTK
r4YqpRGAlbgLnmn7S/Ue4GQCcmRQyv9l7zyWI0eybfsvd442aDGFiEAEdVJzAksmmdBa4+vvQlVZ
NxmMx3hVPb1t2WZtVtXpAZfHj5+9tp0XUyo7wmBJt0qRlbjF6hqEs0zVr4VymF9Cs5vZ3MVF2JuZ
3LstD9R36SS/l1IZojcJhPIOe7eUOmKz5PG7zoqLDIy/A3GiujSUMbKzcZGv6/UlMolM0LnxrDpF
N/Y3TRzBqAftvi2tapiob1srveXS5EE/wnlBBaOKw4EWWIAQjPWNJUDDoWs9ihAsE7LfSagMlIrA
Q/e7Nsx+YO9JIVEuDTIlNqayE5pcc+u0764NOYDxZuSqcjtWqbWb0m5+4ll7ZrM1l/B5lgL1eozr
5SIJFvVxacYC4n9uvJemQEahB45GbYvhWEkreqMuCBg75Ia5W7Q2esCkIgAzO8RXWidv59rCvQWT
kZlSS0W6bJmHHNGFsBKRhlZ3azNZGYfq8tiMhrZpdFS9WaRPXisMxiOmOJByJfn3zAL15DDKd2mc
D9si70fUcnLj9uqsIUxETvrSyegJo+LBKn6V+YPVlezhcYfITO0FuXUiq6x+aQZ8Zb1P89JZuiYH
60z/I1XEAUrUp4R6Af4Jd/FoIyjaSJayolyD59AQZ6PBMPCoaUXruQhF+abP6XilWfaBsIQiQZAU
7etmVnbqNFN4PxTyrxgB3XWgdMFtXc8BFNw4qDaaUsWAIs3WbTXBuFOlaHi2Yj6vKuLxbRkNalKT
dLnsQkvzdaX2c1GuKWNq8spR5xBIYgy2F3vT+Wwxayp/VbP6owazkWxFZWd2SjWfNrmkzqizG+Wl
G4flPhNb003zJfWGBkhmMWIIO6hpdg6LpepZPFO8qaOu22N4USfuONeGIwrUPOVTz+sOfr97OV3i
jY6H6v2QxHe85z7zJO1krZz9SM2UZ3VjGM5LCT7XKDMxlDkbQh7rO0StAaXaVF80w10y86YeVQFL
QeoT/LHgJyUSQuCy4KBvFrmYKM1oeJ4OMylpoNgr7Y9FLUvlYolGwcuLBIZFE0XtvUldyu0qZr0x
CwM7lJgA1pgU63UsDXBvcddTYKmQxOtiE1Jnnpxb+jC+st9l12OZrnsNjMPANloh2IRZHvxgsUG/
p7z6vBeKR30WLL9Ja8KCWYeeGuK/21sl8D4jY6pMvSCeL7FovijJHEEi7C3qPWKj83qEq7vSrOad
3AvjtQB3xM2lbnkze/XKWIJXSe0plgkap5M76IqRKpSXJQ4vVwI6T5ZwZzkaviZPXRYYu1we2rdB
6Zt9MGCDEsc4aChFJbuigK2hIlTmPozFdcAB0lF6gT5RQiS/l40q24nBBNWkVALrVQMo2kaLdaGI
wvAijjOzShzhjNsF17+NWBu8p7H9/5yDIqUuMoQvZQXhvO5eOtXHmUUBXDQbgq2J7Igu4hvVFsYQ
1S4nghXZQ1UU1IJNVie745h0+yJYqOkaw9VCvk2KqyGjktYFX2nGXm9GTegFfQy3boDMGbpZJAg/
6rCJekfg7O3Yk6vspzClZYYqXUO1skQUJsby2OyXvhsuC4VXZ9vqk2qXS5me0JtVdiMm2chcaCXU
sS3i0SWzrmo16K7FOokvhynBTlaUGPBoGnZWnVNZXZfppiNzdSUoQCzUVhl2+Qh215C0bNWTYcGS
5qhzqc6xy0QyHSkZhnulYazycFRjt+lwhHBrbJU29MF7u7RdRzHwmG97tRLOdQCsv0ZLL22lkkcs
ZiDEzn3RXmPjCE1KTTL5bIju4i3FdQKeraEWGtxbqJoJEk2v97oqTC9TV9a1W5V1dRUUQb6tsrk/
L0Rg9k6a9ZqXqXV8l/fVPLqmPquDHZmj4tVCapzLgHBEV24C47ZP2nyTFl0gbQxtbC1om711XsAY
m9EvKshe6zTrcEnVowp05qAFKHdTGSOPZpzvZGOWKgjMAbXL9ZSaD/hX536RBxMcPksiNih1rZG9
RZfLn62odfdL1FwrOQY/cVp1OzGbFG8k5H5SVUFPr+j9gOtjkM1XrRrPL008Tdxwk+FKXKzsfCi1
alu1k/Rb0/q11CkW4x9mP6CyEtW0gfwTWvoDxSRlt6GgtdyFYAzsplU1/lVugZ1BBZnDRp5wi7TK
N6sWNEcSJuuXKMO/kEdh2aoFGEzcS9JsDUJU87eZo9dgUwx+NelMfYTVTEZpL0OSKpsqkclY6FEf
QNKVSvW5FwY8j2QtdQOllzaCrj5FmgKINQ70B63rIw4kxZTe8x7fdjeVQQlSZTdFVINGs2W9mqIW
l72XjwbVr3aoikN5wauPIG9yteitiwLZu5HG2u5DFPxXlPkxqvyceF5jSvSGxKgIYVAe8p/PMWVe
Sl0gwKiqk9r0UjlU/U7DglEYNXaAcPDloeFl5fs2P98Y/2qT5DMxMRKPL+4G42LVWlylfmLM511O
v9by899vQSMclzHFkVdHtc9fVQyq2Bt67jeEmGhD+veiPMWa/5zX/PMjPjZxkOFRM6Fo2rDwx/xM
o0xMmM7ncNuGwom+OtoMkhsLJK2Iy8/BnTTgHrCUlBf1VoWve1b1DmHRpiLG3pvIL/5BtzEsKIpg
pHHX/dxtCp5JrJjUV6TAo4izpGbw+wbWfv9PluSvTvvQwEHOORD1lvr21O+wfM6oXpC6y2wJNt83
cmx6wYH891ccZJxjLa3JxuC+pMKY5UwqIGiBaf++kYMHji+fcphtbgAS542c+tWvTnEoa0KMjbt0
dsaRozUbkGj+7GcOt6Xv2z0+H/79cYcJ53jkNlHQgwOx/gKMoEB+pZe+EM4n5sKJoTokrdZzOYRF
l/oQ8m0RbgUV79MzBoUnpazHpgQgRbRP7ERECp/nXBpq4tBVmU9lgouvDm4vFcUB33fa0RnxoY31
n39INzdDYJWQPHytyh90LeTdWqF8+L9r42DLmYy8qYQo8/OBUvqqnJxO4jn6v2vjYM+ZiFHFLM98
KQBTHY9Abm++b+CAivPXrGZP0UwNopelH2w3i9EoS76qj3q7O1/c6nZie/YGxwQ2YqNq8mNgQP/k
qz60KX8eHaudhTiYM98c1V+lufxYslN79dHx/9DCwRwrtMAsLYk5JtT2pF5p5Snj76OL5UMDBxPM
UsVUCsXMF3HUUKbfFdgwPRW87wfn6NL/0MjBDIsB3RbJkJHJNWVvqKLUG0Xhxpxwb1eqUxPh2Bd9
jAsOukwvJbYZ4KZrOhtbXTRtfja+Y2i4GzxYi3ConWKByXNCjvS5cOjP+fex2YOO5EU/RwqQ+Eqt
EX+a5bLpgiR/WvBldNpBCu8XmLeC3YzTqXfKo3MEupiCdB/kz5r7+7hHzJ3RNH2e+6JEoWxits9U
np+QdRwbQHxCIZ9ggi7Dr/3cxChLZTBUFPmjyqii4DpXrN/tQul9dLIm89jwUTuniFBO0R4fFrTi
iEgqmzGT0+pSK3BrmOtcx66hOvFceKzXdMoBAZCCHdTNg7MWPtdUd3PpJ0GgX42G1G6DkBTn9xP/
RCOHftajpsYpJHy/15RLU2wuYUedmO5HW4B9q5LIReB5WJjL45IE3LvyhWqg8lscCk4IDDP/wWfA
S12hrYaqHFZPdgpED4uIcSowxtGm8GaIT+m0j30HEH/w6OgdqTE+2L5VfGnEpK98qZEuLAmTJ61M
TiGeT7VxsF0vswlLUKr8XJpdcS5eO2U4sQkcm7wfv+JgnaS1MUi9UfmmhKVeE9WbqYZTQ+r89vsB
OdXO+qUfwgKjCcg20lu1yV0sV5uLUZzODBU7hu/bObbuVwKBQvjOyj98IaOiTleakuxdsbySQX2e
uprbtoJIcpJPAaOOjs5/2jp8K2PnKUahqf14rn5D1KpsXctG7/vvOdYG0FOJWuBVnn/4PWmRFEIc
F37SRL7SdjM1X+bwDxbLhzYOv0PseGU2jNzXCsRNSyhLu6EashO8pmMT4GMjB8slKCWyJnmBwL/c
j33wooTDTuiLt/+qu7SDBZPqQV1OU+HXFRKQzDQSeLid+30bp77kYMngzRzEORfeck7v5wKVmVD9
HMvmnww8qENAGqBuzMP7ob5QS2aFpY/k5jLMxDNjSP1/8B0AosjhG5b0BXxcikkVz23pE4civeV9
oxipeBAwfvq+nT9+6uFNlJc5Q+VaLX6VYuSZOsnsZH41gCs03CS7FvMLIEgt2L0uCrCmeq7N0JUr
hIOrC9fY4JXwc6lRN436Rqfk9fsfdHRNffg9Bzdj0+wDIvrCbxSO6fZds4QT97mD+tk/Q6uPX3xw
VJOeIgHMNLTGWXkV4zq+VQPlXS7796mK8fJuagONdCAFwX6I5OYGi7TsOiY7RyovTgfJLdOgopol
gwzG20olPIudSW624iDQIVUZCb5Jw7zsEbwhk6qDRPFakfcp1PMaiisjRNQuR/p+isb8rTILOMkx
lz1sO5TB+NlKWSTfxIogi7tcKfq3OGeLUYtiPFFad2SprEGYif0eF06O/M+7vtJV+frHx+Jhk2ty
ZkcLxPIA0dXfH1GLN8aVxQyP7JClmvRNJTd56eOd7tZt7elZfWL7OpDD/DmkH5s4uA8WirgUXc0j
HxAMpd3VD9WT8hT62CLt84vcMe7H0u7UO9XnzfbE/nxQbfe17YN4WROipRMIZldHUNM4UwHroSj2
MNQBBomI3TX+wRZnQeyGpwPt/osopE8LfU6C0q817eeQwB5uRayC2E77zfcDd2SCAI37T0MHSzFo
58AoB0T3ctrzICP+yAr9alaDU1U8x9vhQoe7D1qXQ4J+xdtdWq6BlBo+1kp6BV9mi4Hlia85srHo
rDIYRGhvCdAPxilW8sVU9dpXqApShTc9ff6+t47+/RZ2KORXcCYRD85QKSBMCPn7tRxuv55Y1V4O
KMv6+4tJl+Adgg3hJUQ67KusrwZdqVo/Gqgq79oXKc5PML+PjManFg7WUhKqemDqjR81k28twQ2u
Do+5Uf2TzYf6DVQ/BmXyXxLTVLBBkWh9aNbdVpn6CAfnklJLe8yy+sSCWX/xwRFHKoANzsCfQTYP
afA5TzaLFfU+kKzaw4RT3bWZpfgzGrHz3OqME0O0TqRPzUkS5q7kXVcZJTUqBxNNUPOh4B7lC6m8
CeQMZWqfuRSq8YilFB6+TKd2IPlIg5oK7J6XBAXxwcFGTkFANjam6C9xeR7P2Y9k+qFgztYIvHUl
PPgXodPF4iVB/VbVsGouihMdLK1z+/CTkQTiAyBjhfgFURVzgxhkSfabYFc2u068naxsI+ZoXCte
w/PuvMh4NY+vBO1ERdyXoaWvNcZNAdMkfuV0F7xUiXMg+aUcKhfqEumuotUJuvACcXHT5T++X+Nf
1sYfzaFXhaairsle+uHDRamaAbsINd859n444pUJbVkLT/Xm+rd86c1VX7lam+N1c9CKqbYa1ftU
AXgpGvFdvIcMfW5seb1LN6eKFr/Gf+snUeWFlxP+FHzU508aRHWxlkj1h43xBIGmuetUEJHrKWZw
ilkYqZIDcFL3dHHwOi2/fuZ/Wl6n9YfOjHteS1tD8cVOziG1Ys06jzutGt7i9C0MTNWtQt2BwXHi
HDiyPMkEgcSCHIuN0GFGKKvUdlgyxZ/YlLy4hf1kUMRQSkqP0jG4D0XKZ7+fNceWh27o6J3RVpNO
PkwO1XMbiCEDihuZHaGaEbUZhfgCxeR60Rw9vR2SEbhKCcQy2H7f9pEFonPmYcADABbm0cFmVHSG
UMamAkQ+AJdMCI9QNrer5f77Zo52Krd3lROWU/ZwylLhPY9mSG0O3qk3hRhOm1LV8vNCH5TLckxT
0RnEqTsR9h1ZjfiNgOmnUzVS9AffJvfaLKYYD0oZwqC5bL1KssqtUJ+8Ix1ZkJ8aOgiEBFOqEhUQ
vrg1t8am3BalO92Ai3QKUJEVHLNTl7IvsQTpEXLla26SpKJyKGkMFTkQslEnphzc8kd6BnFiszrM
L44Y2Eic3frEcXxkmpgi4YRJueeKwT/YBST0sFZUBOBahueql85xVsQMI0donBonRu1UUwfLvmiD
MVH7wMfQulluje43ajB3pPLx+xl5ZHJwGKHRAOfP4B0einM3zgGHpt/C2Igz/AMwPE6aE9P+2O5J
KybxmKiyoRxuJnHX9XUyBIQxjuhM591bfZO5gjdA97EjYBZ7qrh86OGlM50IN7++UCGS+9j02s8f
tk/k6bUkNYEPJVndLzvpLAV5TzUNk8TYy8wRpAtv3/epdGTs8EfVOWtJ2xv8+dxmr09R0iuBn5WQ
Rez6EtH/RbxXr4d9/zS6xr68hu3ybjonml2nxOeTQub+SPHwSs0GC3lwIC6j3pAjKXf6jdDjdO1l
m/wi8OFggqf2Rf+U5kz6ejJ9bm9dnh+6No4CFU5PuUsfkjsMTwdetJMNrLwUro0T4+27X/XZDQhO
R7782wJ1rpQ43MkanFZ9NYuCZfO5fW5KSSjL1U7CzRwTrtG8YiJrOKl/369fdxmCC9I+OrXZcBwP
zwaZ14xiybqdsYCthHpU6e73DXy9G/Mh1BeBgFbILn252U0EF/oC782A5ImTsS842RnMFEfymi2+
m/9tcwdLos2A2Wk0t26bqrO+9djpS7BbNdnTtsGO4USS7utyAEhB2bZGMby2ItY/j5Mc9nMzTeWO
Qj5IX7kY+jWSSzevGtkijRSeXAhfDyIaZEPDMIDl8MX3soakZIDS302/wh/GZr4P98EmyV1MibbR
TcBk/H78jk2Qj80d9KcqaYOUhtUOUU/FzQIYIA7sxsP3jXwNHT5/08GeUpS63sV8U901rZ3K0a8w
Ns+11nqNk9EzYu3H9819PRdwDZXgPHJ3Jr4+LLNYcK23qDPcje3i6MVdIPxcklMZr+NtIFEwRIqx
2Sc/zwvilaEeqO1rsoLSNglKEog84ZTO81QrBwepMCt6IqjtrrduA02yWxqr4hNxwZEDju6CPWLh
p0boepi8E4NCmbu62w0bfTt7Oq9QNnlZJ98Gm9adXeki22cv/x9Qh2NL62O7B1MvrslBrF2IGOJS
eExvWvhW943/Kz9fBG/eZTeC2/pZ4n0/Of4YmcOTBiU4oFTSRBIT/GDkcD7U23LaidvwMtdt8/dy
3jxn7mQDPr8N7gaHkrMf7WAHT8mZ6OM7//r9D/g6pggYsV+gIhAw0lcnoqmQwzYZd5Ml9i9dFcTb
1giNm6ZTpbvvW/rawbTEtsypClwGlMXnL6WYoLDSZdzBqIR+qYC4siZkUMWzVDYnIr4/eu1zr2qr
TTDaZ4AIa1D7uS1ZBaNjZdOu9npkgctGxerchYlPRDu6ouqIRCt/u56TQw0xHFIljjYTX6fPbc6L
NiYUzoMaHR/rWDkfuv5ZrSnJLuL0dyJEJ8KxI91Jc6aucmqu9+iDT9TbRDPaatoR2zpB89BkgjsP
00ZdhhNT9MgM+dTQwaofVGnkKXDaRYKE3DE0gYTGozcE8d/fxOhA+o9djIzOlyBk6QfNrJZph6Rr
uyz99aDp5+pJm4Gjn7OWTYh/mLceBtCDmWpVMcy7BBSPnLwbFAwNxknfvK9nDBd+UyJcJgbhjrr+
ig8BHWzOSBF0hWUNzbK028tyT1blR/bYbgow8Xv1vHkpLszLU76+Xw9QLt1o1LhT4VL9ZTlriRy3
+WDu2jK7U7NQcQplPFVEfKQHaQOF2Gp/ywX/YCGXXSP1wYLSKDV1mHRY5PEUtQgtTmlasftj0/g/
1eT/rGit/7do0m764j3+KJdc//0/1ZLkz/5F+oGLCdEET8LrEfmnWBIR679EUk06409x9x+KyL+0
ktq/2JtYU2grVd48ECf+WyzJ/0dURNQcPJgR6a8Jqr8hljy4svF2rIjArpS1qp3UNxfhz1N/qQQx
Ys/IUej8TIxsE0rza25kuq3N1l0X6xTmi0BvxRmcvZGdTUHuiT1yoiwLnvI6ArixVJezlZwgH3ze
L//6WZRKwfXFy5JO+Pyz8ixK84Cn+h16qjNLKc4UnfpxqyJYSir3w1hd/3nQfCztPwC+/9kYXQrl
Za03ouc/N1a3iSJGeY/6WwweI7Xw5Ek+z8vAopbXcLtIv5FnchAQl4NRz+wqCBDbz9l5nra/9ERs
PUEKVxDS70FLHkEVlzYIZCIuXXhrzN/WgGCqMhF/wuR7kBUsHL///Qfkiz9+P68JvPVBZUStqR/k
nwxLKGecRbIdoqRf+jAsttzNr8BqZTdDaeOHZblbE49uY4DGjKcKEnLhff8jjgzYp99wcCdFmqJI
cz1nu7EuG8dK5XN1Mm+ktFUc8iM33zf2eb/+8sHGSpX4sF/30hxlOJZh/xKNr1NVXxat8DMqdv1i
vGWxfv99a6yGdQZ8iFAIbDGDWWsE6V9myOGNO2isRmy1Mt0JWYAzoAjPvU2Ci4oosHi3atL8iBDt
ugfq0GgP8jxvc0v6zXOHVgpemO4bSbsbdqOXYeZlkBk0ARt3qvlkioAJYowkDV2+Agk6bdkvNoaC
rGBszozOBGqvuqKWxZsoUs463JF5yOGG4oxRbNp5XqSYGJoeOZlntZBJiSN7HIp9NQeVDcfihnLG
wsHb6TZQBA98N6vYnNvzYbbOmmB5UILQq+PQjytrqyXRVWzk56NZ22WRejJe2HNinGdt5TcTWATe
e51Zq28btIey5EcRgq4Y2WmkSxsTDeoo9GdjvMKghcBF6RV6oXU2p/ZwHo30kF55kjbywo6mqphD
v2znM6mOXHwLd1WIE3rH4nJ0bGN5j0DrKy21KyvlziifAmTI3lRnUOIw9T5L9eF8NsRkb0hRu0HE
fYfu01FzN5hjF8Xbe492V+qK1kmrEUTr/ST/kEROcgj+FINbhZPN1bkwEFnGyV41H9R4vFYK6Tan
ZgcliZcnzbaQ8ochBteRV9UlFcVu2+HkgpCwzZF8BdFsy4NpUzK/o2L0N+Gyp2Map2z0qgKLGhk/
TTm7SAk3toFgXc25O2a7OlEv9Qyxr5SmiNhahI4V5hjBXpBQaWb5pQU7NwuT1C4BwM+W/pzNk+iM
qeapPAg55bvYu52a2WOJK/yEgra8NEe3kZFV5eAsmotOAwtjCLGrh/uqKfaL2CGzRR8Mqa0KqzM5
uowsAS6lZItid2dJoLpj5N+I36z6F3pwFIM5/GJzL1s/w3JjZQsqTXVrLsZmGfpNPV/X5rUSnaGq
t0UA6L2FbC7Y9qD1eDgXV/f5KrxIhysjgOyMTqxSdbD5zA4nq5ffErjt1VKoflRKNxS3Zftr6W7H
kkrzREB6rsa1a+bqb31sfkSmNcH7BzVcosqWoE+HJBp8U4uvywR7EHj+bg2yOcxwG+3lNMGN90IJ
8npjzlMIUnh2xlrtbVGXAf8nglcbvhk8C/nwsjaTVliAaYudi72vG9VlnqOcM5UtgIJfOPcsTqAl
L22dvoxdvU07ts/8KofwbOchueIsiEwMoabRHZIz8JhPwST6Whdf1lX4pCzi+dBqjd10/Cox2hda
+gYSC8gKXlmwQIVGfyzi+rINTbjH0dR64WDcZJYOUSC/55lSbINrGUoAAG5JtRtVu+mMYWvNfe41
+fw6zjj4pHoLm3LM3LGmAxRhRLqOTtSW5+RlITODvcSZlpn3YtC+GlaVbKjie5WN4jIkhWIHA7h2
GS1inXQC+s6V+Rxv5K1rvpxpt09n4cOFdHtWPLnFU+n1e/mF//HnnzN048/5memYTn4WvxpvKB2U
hNynnb3fZO+j3b+O9uhDPHCs55CXwdj9Xbz7cWQf/teFwf7vP9RPOfw75EuDfP0z2vftVb6ZLu5F
e7ooN/pZh+delOzjDLn5W89WYqxM+TH16qoAojBbtjl2uZ3Wwk0kPCYp3kCZbPe5abf8y7l2zgse
hZ6VfC2VulsxopSucHgjGAS41Q5PJfav1fhSsu0KsCCs4mFqOvxdgZ2biYP9wlkp2b+xe6ji84mO
TX1ZuO5XYPSNiAraqCp7MxYPkvJoqLXdCA9a9eMybq5C6z6KH7su5q99ytrL+S0Z7lvsU8SXKJDs
KArtqsbZb77LugehfpsxuxFUcQs6f7TbsgVfYLmmeiMHl5hDenUYOk0y+GUn8UaIHQNgdXNyTOx0
nHrYqxMIe/CCkDydCqVNys8y4A3VUb6p9QkAhnqVKoYtSbeW8EYZIV/Y2nJV2oV41dc3S/Fg17g9
SoHh9MptJd4X9ELxEMTlLtoJUwHz6HXurkPpVSyfhvSxFnJbC54M81ZT9goAeZyCNxTNeX16pdTX
PCxytAFG6tfrtZ7bISz/KqaWo/bT5kYy0005LUQoXuTPc3fBizlC7sLYdTjn0TWmeRdHz+n8C0Hp
Rmk0Jxgf1AXPJPORo7+Vz8ds8I0RhELC2SE+p+prOwW2EJYOFXylODrzEtlrZ4l8q1BuovLcXG56
GVYEtJr+LFR0hPyDnfBWV4Vov2WA9NbOTO4Lhl1OlbPeYnEN9Rkh3INZNGe9dKtr9U6K3pymSt0J
RXEmT6tfySa+zQZPqm5aHMD0/j1wuuJ1iC6ULvQ4HO2UvTmQbsLSuNTmpwGbN2WyW7l0i2Lf6dem
7M/FG+8nRdi7rpF6Fg/t5W2a5mxubyb4kqh6iEo3BhfY/9YEzTYTlofxhIuhPVZEgE6buYP5U83f
W3PTNtvIuBURrCvNddpcpIlXVXtxvMkgouv5edl5S8ak/rFIhDbTjaN0myjrncw4c7pkZ3WWnz1p
gt8VHNm7ZbxBc+JEGUu62PSSqwcba76KoWep2nuy3CipgRnGJmeTAwKi91s0jJdilG617nmFmBsA
soqtEd9oucfOfhGKrjHtE8twoV+5QnU29qTQFgjmXlp483SP17ee+GG77bsKAbMTKL6R58iJZ8fp
6yuzei4VnPl4O5if9HojhHtxgfG+FczanTqMJ6brZfHmZke6/bZWvTlKvJGVKovbSHs0krfQvBCC
24C1Wy52Jl0bJPBg2c9+nT7mkxv/xqW701yLykH5uqptU7qfjJ8Tnj51+dTrnatH7hi+lfK53O4U
OG3lZopjb8I1IIw3c7whiWw7yfCjs7yALigfot7Fgybvo52iuGKJD0LpmtV+yn8USuuWBIZZzeZH
DrHxpuJab3eDfhl3d/j5WFnpCeFjXNwVjeYFl7ABVuOEibXdpe/BeGXGkstx7Zq8PSk6Pj+XOHva
Gd9RK85q2TC8EFvUNQjl9qHCyHLwTchjyp0rCHYcW5uA2TmpGGPAVnmPx0uM7u1w0e2wfYSpYyOl
AgnrlKWPZF7XSM/NhiPUXI2QJOJKZb6p/P6AWgK3IFJJqGOIcWIQsmqfKCBHQvTnQ77pWnygjX1f
Rk7XKZukvZ7ZjmBmjAAp52BjhuqGDHzY4L09OPZo3Ev1IwXhzPM7k4sVsP6QmLsD8O8My12W7JLs
RlPvEwy79bMWnw4ORUzIHLnjtMb6olZx4piBfuHFjrdYmmBWRewASCBVH4bJM/AtmCwiIbcJb4U1
7o0uB5P70uW0hFuqNsUIVR8zzSihowlPYyN6Ok7c8+AE80tROGjwi4AZ2Hh0IAWzKOqfZPA9rqDe
qDp+Fc1DP42+0WLOs5Fi2W161cYT0K9wUlj06+HCkNy0OdPqn1H9pDZ0YK3uyvlcFH9WGFcUxK0w
XVxj9ABvRMummrZBs7WyzJ90KmHEOyu/zlWszrcVBN/sTsfZZUi35W2cqxvNqO1Qexu2+jC5BixE
8RxpkBsFV5J+bgCXS7Gm4KafG0RgSDxwXunT0s3G2EkI8UZk+KLsLgliOo5T7XWUks0MqyfZ5sM9
Nqn2KDKzhcXNUVIxixyjdsaJgwbpunJWxle6fqZHmo2/xV7AL6jAo1tXrxL5RQLdoJhnU8+uwgWq
G7AqJLKRI8P7xTV6xvASyyPdXSMkI3+2mp+18lYbhJ7TK4PUc0oOdh6xvUGxsHju7RxbVR661Waq
xTzFcjUxdocRyklw2dfdpuAg66NtYFZel9X7MUm8pBSxPGEyOd1sXnVL7xbqXglru87urHR8Uqro
Zqmre0m9Jg2EyZIcvinZ4/Cz0PVd0Xau0jAKHGkKnAizaBWvlOIXNUoW8C1uGypuJG0adbjh/+1N
3fwyh12Kc0dwq4fNU1n+jthIZ/leDKlnyjtMRpsBPLWJ14+TDsNFPlbPk5hd9aupo1I91F3p6S9Y
CBW2STHWlJcPeRP+rvPuou7nnVQE4jbpXJU7pJJddkH92kzSZZhObOvBSyBRwI2jPQNQ+o2E85Qw
uakCl0drztRG3mD8Zddtg1nl9VwITpV4kbzBCum3Ig/XjQRd0eux8Ap6Yy1u15wic4aAuUpALmV4
joETdEr9PguFrSkmZ7pV3QxC9k6dkZP2sz8jXy6Kh6SpLkNtBPbIjiKQ7xcwjm8kP076m6pSdqns
lUAl5CWFUl1nXieG2+9v9RJW119u9ZaGa6aiGyqVIFS2fE4jxFJLwI6CgLKWtvxf5r6sSVJb2/oX
EQFCTI9fJjknVVnz8EJ0d1UhMYgZBL/+Lnx8XFkUN7nufvnCjrDDHc6NpK2tPa61S/V6hc1hS1Qa
dddRw600jMbNuiwBHjTaJFckK3cAgwpdI3W6Fca+ETTA+2QRyH9aLk9GyNkhd0R4LAeGM7OwHhAM
ti5HwshNCmDNECTWdFBorEO7CeCkMTCQoDmb5/JGxxR0fasqeDuU6pbHYbboSpRxhXEwTURXyYem
HJN8l+G5aMqlKTecI9qtD2b3owOLjijvNd4+9TIkcMYo7E7TItjc51LPd62llytfDzciIL9ELXOg
uqjRI6fOtSBDd3hn3ySB7VrmnsLLdq4SvViF9D4LbnpWr/X0Q4AxiNfPaqKsCjCfKaCkiVt2CkAo
k9b71iRwJwWCkBOYkBewyh5Tjgoi3bq+VyjAGN58uebVnrLbhhRrWKNYBRQbbY80qYGrjPgue0si
YOzcNfadUI4MWffkVhKghrAtAbRGXRbWokv6J5qCAS9t0CdHRYmHO9ByeDBooUGNYC9Yh5ATzfX9
0XB2FAyOqhN7bY8RnxrkJesU8ymiK/uFbspoJXpjR50ORO6ZBZ40oYKUBdd+pZqoQeGhAnBAE79G
wNbkVQoGGYgLBgqpU18aD2aQ/WAKIgYRYOjuEDXbtkyANYAR4KvhEGy9XMcFYN8WanILzJyu3Oe+
N4DuBM613x7i9BDGd2GxborbLNor6Smo0eXsXJX6rdP/COt3TdVWFmC2lORZC1I3RHsyZQ8au+5D
0BXZiGzDq0YfqH8q8ZqK8qZpH7PyLvc047rJ93EAfK9bznEueAeFH7S3CtS8jxdFZ8THIozfKhtE
adQsXlMlQyaF9YgikB9ZtIl+FWsaO0ZcYUcneokZQkwpyrXa2LDPuhZjMA/chhm7ljaec6HA3NlE
3CkhsKoAPEPpPWuWaQKI4ZKShbJSsrtK/aGBcsQJAEb2lvDTujI82Q2/+4zWnoUNh73iFKMRMduU
sN/WVWG+wrKH5GcSvQ2cUyJDykV9MlIVl+NXotXAMno2inueXQnk5Pr0peuSZ/qXKQvBnNUpL1r1
wbK9ggJVBNSfTQtMNO1afeyBIWuAyzF7y3Kvh7ea9s4K6Urg1nBEPxnCrncDqlyY+CPxXuVenT92
4j0D24W1sEsd8FcAGtFujOwGL765AhovlA8uik/WKAcsfSt7sFMYXQxKe9IGfEusKPCIHVrcqlmP
Uk8OHJwKIFxmnT1adVO7PbJpiyps35punSonjT9U5d7lNX6PLSoblDRO1y76AKS3fQNyvfLWQBIC
5U1n2Rs13J0CnI6OfwA404sK7pNwyDba/qNo+UcNVii08r7hbK5ilMY14OV1D3letesm7l+jCkqM
r2w8I27W0h9yRKYKuOYKPGtIefa1g37fFjck1/HakmhdwO2E4wBAPctvV1lZLcLazgAhiB7SJI9r
1wrlyjb5E8uaDkFQ+1rUkblJu+o5THFwAXPegCwHsoAhZSXyDAE2kcBGjPT79sMyKtDjCJ5ukpDs
uQMDqjn8Bskz6ia0vo/K7MYulMClsn8zw1SsNNKCHJsW2yJeF9W+Ljsg8abNFok/gDIIZFFIjLwN
SGuOPszeUOvIA/2Yp+3PBCljPQGlQG88AJFrJUpk58qHJEa03yXJq0nZM5LbV7aFlCYYApaZXiJ/
ZgGHzMpLkMY7SHWF/EcexE+h1v7MMzVbxtl9wDC0HvQgc1ugAFQdVHFsCh9qmCH/UlI/dWmf+AfR
Gtc6g7uJgf9yRQt8UF0nxxjge1C69v6ocpWeMv+p5Sy+y4l2xbMGjHxqTlZojv4hQPxEE6Is7AYu
p5P7/aJr2oVqR6+moA990SOsZQ4SIoC7a01zn8fxHQ+ACalTBQxrInjOzBy0h4XbQTn1qL5WQf3p
sgLpaq4F4cIJ9SOg5bpFVgKvo7SeJF7xUkHSLy3w9msljFSkdwivbPW5o29q+cyEZbwAQ1RZNw2A
hEWpwdHy5YsuKeb4EzxECGMCTdzaAbK+qWMUV8C7WqpCs9a1hSYtmhNEfg08OSTjTDwRTbXnKDIv
UDUzgGu54UjcvBpV74EFZ5c5tfbSxuIKqVxoK8+YZysqjhvnuogp6TdicOUFcplrEAhcqaZfbypA
fC7VNsgfqlWjG3AOa36V+ppwWdtVaycKLXCGgegqVptFTIARWvEkue3DzF85pr/0M2BUAz8sO5G6
rXZR0P7qhZFf+QQkmkOdR9dAB6sH6sEOyJprNB0Ick+lAFqYo3FnawOpssAGAI0OFy4LNXMZAEjS
NVMVHruavFAVgPbbmFyrxo9Q3YfRpjQ8w5KLjgUHS6s9C63qK1XII4t0eAOFCb3o4yVDvRuElmCp
ZOEmqq+sMLhvOVKCcWDVN0rYbQRCYOLck9bfMWTGwbQI711GWzjGwAQ05LptTUQDPvtItX2D5SDb
1iFZyfJIXQfItuKNp/kh6ehV6YB6lNZ0Z5SvJZMoITrFtW1mL720o43SacmSgopcrlA9oCvdjh4L
uRBU3svQMpdcyUEQ13pOaa1iw1FByaLYIgUHvYXwGAhmftZeCwTi3RJ+OSqmQ6YR/JN6q97lDdI4
dbA0+DbeR/nKkoKdogakdoLER6VdAk8wawQHrN4RQGmuaH4+mEq1ShTqhYKhOvKSOOG68NGOq+im
W7KGLRkLgxW6cDynQbOek9qnumK70k66Rc3XN3240fkGwHvA0dPCGuge4HhtI7zSSGCkuhsjeYEm
VeTnw+ok7hPOkPj20CQhDND5GNoNs1BvQXHHcdbEcakVe2a5KNL+GcylHlSW4EFPHkW8bnK5duEZ
1Q2S2S1fIBvYIGOG+hO785t+m1h7nbqWsknZWmhr3Vpp4UHKTQdqF5pnL2oklinoOynoI/UDcklM
LgKAL2FaNN748qfJdyTZWOXW1HaI6CR30fuQiL12SDAnU+N3MBapGRkacer2XquvwGSrAxwud/24
XGgS94U/okq6ghkSGzNZIVUTgkQ+XpvaJkAdB2+UpuxV0NhG7bKPtKcMGY9kX1vI6B9yv9g55NGS
a6KuUqTX/LbZFdYx77HPZbViQbmQcscdiTGBu4a/Bx22oL3RrKMGUEIkiwFYCwOtoMAWnEzMaeAp
LIf/iNqVme6dZoW0RCFXSekaH466s+sNqkXgZOQviL84Wo0ImNqRFs0As7XR440B0DpOrpLgYeko
cDA0iQd3q7INQFl7sUH7HB65MjrGyd5gN0b9KzfBZIZ8BIMjzsOXJqo2GliyDV6gCnVHE4+BXVBb
t2S75CbS1jdWfV3InV2BrZLviaVch+EepZZhqdkyID9pKpYJbmmSbU37Ne8e+/YFes9T1ICKfZfv
/Rre4Y+CZQhLNnq06tpTkiJQPAB/0beDFWIZy0dm55XiV9kuN+GGM7cwroBOsLGdtQ4s1dZzs36j
50c4hnuGPu1KP2i+jSc6c/N8L16pAa6yexbsWsUNnLecIXfUa3s/8+9q/WdUFKvWt17R1rss+3qN
oS84jlDkAoTAoPgE2u6iiNONBJmpjqQeYg4wOZcRXWOjY7mi4G9WMZCFrCdeF9g3/c4wlnaLedj4
mZr7iqxRlVzEyGCYpd+70vdo+LQOcuTk4Xo2KvK1iAxjJFC6p1De5Ga7r2OwzoJn3o/udadbhiCs
BAe2DpBdEyvxwdFodcvaxPZ9KOSORJ5UD5GxR5cfYoUda2+I4ZVIgWGwtA/edQCB0p3e7iz5ojkl
wDsSFwNsa1AngQyALGsCf4Wby6VVp0tL9XIYsPxIwgdKH2PokJY8YaLgUGlHrt6U7FrJgZQenkT0
aIGUlUUfRHhI5BgEcMzQUKN0Lf2O5neWdsCmdypgPaulalZ4I1B4HZQTgMN9dmqAVaL26LFd4ekQ
wJ5KwVm5L3W0YGzi7t6CL1WH1yHKWhVQR6/K8ipu7hv7sUAtImk/+up6WKwAfrWxb/HKymMOQ9xn
9S4gHZCGswVNulPg6x5QXE84e0BZWWxPLU8H1ZN1DSQAmHmQfxP56hs7uP1ukgM2UCKF2t0p8C8x
O7+qUb1FvwwSWsop5r8s8cMJf2XGky85LFmCZIhzbKS+FW3kqXZ/nxTVElLMbOsjLQdT0DvY8YMD
2GvA29bwdUW/CkF4TDGMueUoqqWouoOPCuh4gZd2xaKHZyQPiXqVB5uM3KdE7ODROv3rQNuAN3Wj
xU9GdYzTqw4EEoZ/ctKTEm3jQD7+lVL4V+1P92mCv8c48F/w4/9vuPKb93RAZC/HPzV8zT9Y9P9/
QMobKrpB/vfuqP8nqh+gbue/fpx3SP31P/3dImWjgeO/APLDv//dBaWYKlqnMIeHEWB0hoJmGnL+
xoxXbPRIgYSAYJqUAA0PoEr/pg/qayeeQTQ0yGkEv6ShtxajcKN2UE0YnaSsFh5h2SnPAYas6jNt
Rl+zTX+LwDAA2ldQTf0GnAVPrUmYFMLzg9gCv0YM/mukUI0uWJ/t7kQ/06QgE/uLwE8j5rh3Kuwx
4xDIVng8vSphjVmD5H7Wz0jB1p+1xPy9nDMpo0ZTM7T8sJF94vUdsgRXjr+qUMphj5fXMikFGEdA
M0Cf3DcosCxAh0aZV8IzkTcpnaWKgNcw1rk600M1J2fUBuf0HdBwqSY83dmjXzZAlIbnKcnljJzJ
szlbz/DnZ51LhtA4IINL4UUa/9Uiz2GoBZBwi+4/nZi4+9MkCF87pP4+nTM5w3rP5FAnwiwIw74h
QHMVjhQLaiQMxc9uIZqZMZfRqNl3YcPHnAlz7JojULCEB8TgbdV9aKXzGNb11g5/aUBJ7RWwT0fo
0FFSRV0hCH2MDQPJiCugAb78mbqMOuGEH9WKbKCUtTihu8RU3x3bJekMPt3c5o7yxuhyo2pRygT5
djSlRJGyCOW+08hzVgs8fXO6OXz0Z/PZ39trA0wIUAiUYDL56/YCPQRws34J2B0NaTyyiuJdoB0Z
4ktVvbXi23+/hdSyMFaGERiqkdHiWpCtArjMTDyRvKR8WeavlbbR56CxprYQwEgaYLFsYCCoI+tR
IasuU1nIYIjuF8gqtOKhiD/yF5HgFfnnrfk/WsNzSSPLDk8Mww3UTzy7+hEXd6Q/IYq7LGI0x/af
EzqXMToh1RTSpjGH9bjrlsFWrH3XWvU3cgkSv5XipjMXbsqIYNvM4fGzVUzmfVUITW9JrlaJ8Aa6
idw1uatbM4M9cyJG9sNA0q6pNDvxomjP6cn5oM7MczhlcQ18/DASgeGh8StFOQGYuqonnsOY9My4
UHaKxbxCNTY862ZwIKaWcy5spG41IL56M4yE1yBSp+8ayomO83FZC4ZDHl/TcxkjRYsLcGmoLcGD
GMZ7i5aHIqJ/uGcjPXNy9C6lIEDyKjyDMev6nZ8bIDbLw1XQIm3/ZwsaqVnhx2EkgantyQZJu8Sp
GWJj0v7hmkaaZpEg5MQEqJjWHvQI+SCA2KPYjVDvN1YDLAtMMwHu/BsNsNGa6IXyYde402EgG7Q1
+16QubHyEZbDf0wB2vz/ETN6gRy9TnwmigQ5IRDauJ1t6tfosM+PdmGjLGIltrHgAAz3Stn1Py2Z
o8iV6ehILfJu5g5P3DAMnZoY0gGIBgZNRgoJRLeelWoNNrkmu/dR5QMJz1ZJbORXZ/qx5ySN9LLN
mpzkPfQSDyLCsz0GCFxmlSeOEsflU5y4yF/WNNJJYmcNawVSK2hmXTYg0KBIYN9dljG8cKOL/EXG
WCOZgCsIeiRPkznQw7MSuSJGIwf5ja6pdn1oPWVWrYPP2U/8JcZ645lFDtv1/QNAlGWDtJdi+O6r
fVcd5P97o+reKmVgkuJbx5rDPJrex08Ro30UpbAdNIDCD1W3GkVPTCbMK9q1m8tbObeS0Va2PVWE
6XR4fB37JgQHBxBG5gBbJpUPfgqAB0wTY5kj71M0hhU7cKo95Tlg6JdHCSVbgc5q5lAmvDDM3HyK
GV1ss7R5wgC74ZFM+yiNBin4D4KMQ6+gaVVFFyuxk9Xl3ZtUxDORI1cM0xwm2LMC4WWoKLhSkusi
7AewJqwSjCALsHW51Kme6oLOnNvMnpqjAYuYokSDGbHEU3nv5fHJ9oErCrxXPoelMKmHn0scA4uE
FBCvOeD/PL1wFbIDSr8/Rww7s4sm+XqbqC4bAPFCRNYBaysSL0VmXlcx2NdtZCpNgTSblxnJ2+Wz
m3BwoS7AaBhmRrRvqIZqhXcIkhOPWKgmoeMwvSnKdYB2/DKbOazpBX6KGl0yYJAKjjnJxAtLCco2
1fCXhYJxABIFmyjukUGOqnUoWX2j6mImFJq84ADs1QkwIiwMan7dXA4uI9oMthJYdiuRWLscvXuX
d3Ly4hHcbYRAGnze0S0AZEKdUgu+G/qvXVSa0sReqvQ24uDvW/pzSDeTCgnIS0yB6cCAGgcmcD+D
3ooQQVbBLfoaAuXV/63LdSZi9C6jRmXRXoej6LDjgPVZv+mtW+czWjG3kNEjEmDEJPEDnEyJzrb4
JYfyz0EzTFqJs4UMn3AW90saJCnAX5HNBssSZvGR6q/R+BCZq8saMCdnpODEji2RBXBEY9Ci7NUC
+ffWaV77vkgWiCH105+JG6722bIyvWkVoJWgfBMkyyhYhsXByX7lM17G9KKgY8CZwOjlOIjDI9/T
QsJncqxd5Dya/lOdYgTC5Ji1v7yeSfugf0oabV8JaNk4RxORZzama4d8G6AhJuzVndE9hEAN1s0K
PUDW8rLUMQf8kFIFFM+n2NE2Knobh32UQjvMh0h8VCikiFON+j2qLlq0Qx0WBZwZmcPV+eY5obo6
pBV0DYN8X48uB+BGlINtyCtXckh7oea51q/Mu+oRz+YmfO9uLwsc1nBJ3uiSNU6t6nXVCa/Pd4oD
/B9Um9BHbLhGPSNp8joDRWqI+YGkOMZIiHKwn2EzsbJwj2mGlh/Nuc0bHvVvizkTMXooo5gJHmK2
0YtwBRZRbTyjiVWsYhWYvMCYQDcQ3Lldbfs7k8WPv7GR1MKoMz4AOHEj2bYN0knf5Op7rVboJKsq
R10XeUV+4uGOI/Q4aclVW4XdHG3UVOrGQQLoH8EjjbEMULOZOYwx6qP7BOrSwKYgczOAt4kNamJz
4G3TB/kpcKQyXIgm1IdURFEnD36KMqMsjOeQ+v728pZOGpizlY2ss+X4hDo2PBBWbOvbCtPNwGWZ
YyWaEzKyLRXNjBhVPzj4wC8lDwp4TsmTrF4uL2XSyzhbysiUIJcsCmEi6qMNoNoMob7FZudeljG3
kpF/n0UJTU05FO2L3EW/F8Fso71Tf16WMmkwzlYycmYiPaFa5OCOtcxGq6GN8YMUTUiipa4eFwXI
IbVuxhDPLGzMEGCFPm0Mo0o8jPa7oQpuyty802WBCkc/B9s7+dR8Ls8YuYNlktdMDiYEkdQiDK+l
/hH6B0d5DZDf9btDZ8nfeazPJI4Mh68ZkmYBFBCgWpsQnUZoKSD2NYlmMoiTXqgBrCPgedkDsvLX
l6XKRWmXRtlB87adfVKAQB/zhWMcYhtNfXRxWU3mpI32kQoQtwL+FKa4qTbABg4wbo7xxtbujWVJ
zZ9gA1tm/NdloZOW6WyJo60kJOEVqHuR78OQK7Kli8opt4rku8tiJvXxTMzI4qrI9LZUICeg1wLT
xkNWaunEGMvc/JmckaEFoqkTlDk8eXlMMKegP2r+lqG/97KUyQt9tpqRlW0wL2OB1hgBEJgyV01Y
3hM/RZDXYxJSi27Sqp3ZvrlTGllcK9J8TGrBr8/IozTQffqzZfeX1zR3QiNzq+Z+Ekkwh3sMikDR
5sMeDUwzas7tZTmTZv1s70YmVzq2LrMST6GVBR8GeJ8DY84LnbtII3srAtkAKA9K0EUA8Y13tnYQ
6r3ePBR8a/AZPLzpowEq2ABaoqtjTCmtIR0TWoDYUdIHJ+PwB0Ww6NRqe3nfpnXuU85Is0sZKRnr
UH9Mw311Uv1bH/3sPwSbsQdzYkaqbcatMGSOsEtXMC+6FEjOJ/nKyZcln1G4aUnWkKNGav5bLSgM
MSpTpAXSTZ6jENfIMSf46BPAPeTJzGs4J2pk5ErQZdtAQEk8g5MdGhzxTJmYXDKDpdbWSxAQzGzi
tE58Lm1k7RgncReqSM7I/Jk8hPypmcm9TwoAIj+xCUCBAA769WEK7R5ZySHOLxRx7FRM39dgg6b2
77yzn2LG71/vo8iktHjZ0+S9lTdEXxnZG3hYLmv28LHfQhCAHiEGHEDfxkg8saxiVofDxA76PpHc
f9d7zPVggjPDMGplm26uBpjo/o2OGRCafYod2VRqJwXjQy0yAMHvXvGfVf13rPaZhEEtz3IKPo+5
b+V+7BnOPnyxQcc9A5g0aUvPBIxsadGwmmBoDD0JpNxLOHZUozNXZ07ESNOUEG0bLcXDzQKGkc3s
VgF9zeXznxQBTl1gYgJm+huLb0WjuMm0KPRMbq+JLjZ98XBZwuT9P5Mwuv+pUxKrMyDBSdZFs25K
AD+oV3ayyDC0elnU5DNq2UQFYiRSwWOI6cTO6rQQSeiJurgFsSp6HNSXsDjZZeP+kaSxi5/rTdT2
GCtEE2u74CEmkzF1FhbvbM5FnFnS2L/3CwXTJUoaehK1TNHs82aXA9hBZzPXZfqU/tm6MRVYyjBD
rqZO5Fn1cujFEuJggmXVfgzK33mzPw/pG96rqaiZnbSx1/DuyNBPDiYsFxWx1Z+d0KD4Z/e/jVMj
Kjk2zlJNQK+8tOqHZi76dsZ+Tt+fz30bHoszMSqleuaEMVQuqtEA7t80ejija3NHM7KVMmpLofIq
8oYZWGIugD7lI2/JGZqc8xnnevJtOzuckdVMGXjCow7LKTCspITrOlcB2vxy+WimE5UDqitMIrC9
yEhK25MeWbw4fSsxbNHl9U5gNrdlP9DjTOQv4LwRTHMYqfE75uFM7Mhi05qofamEoRfCy9YLjD2v
VMzWadqMTgxm+dubeiZnZLYtSzZ6FIrIq8p6qzUME9ybzNhUCd/mCeAqAELfznAETZqJT5H6KFiO
een4pY2lMT+5ohjPVyp+qNIPFKl+R0NstN2ABQBcnmPkzj4smrRXfe61erfnBgCP0Omt87m8xqQi
nokZKX0YplWvNng1bEaXRfmkcG2l83pGI6ZP6nMxI0XkWm3oZVqFXmQcMJgntR6zxMrSVm5yYyXt
IyAkZsp30wdlo8VaRafId1JxZGtCcM3BxS/RqsZ+ZmWcLCjgGXI7e7h8zeZEjSxgAiSxgpR4o6wk
xSCV78oWjRN+WHnprKzp4/pc1vDnZ2YwSqGBAriVnt6UYqODPgyQKDmQ6MD781sK+ClqpBlqCVjj
GPQYHjhSlykHQItUFhjAnVGNSasLhpj/HtRINdosbljXQAzjR5Ri8cijlNItyvwaM2SXD2pO1Mgu
mXnVFwoQab04vfblzkmfdMB5V9u2fr8saO6URobJzKQW+pmJ+TdaLosCI31OurKauULo5K1y4E8S
lOIBgTvKpfVFXhoA7Y68RjsqxnvXqutax1xh7HJzJYJ0k+o/f2NhZxLJV/XLOTgcKcpBXkxORCGb
TAFfZDnHpT55oc6k6F+lqKkKsk2MYwLthvi7jMqHKK/5qutNTBABreLP1jS6vgSweq0C1nHPz5S9
Vj9nRDvERT9zm7RJ5QMzGujrcFLA5f66KJkmPEeZJ3kLgaYoMKNtKXuryncUo1DqT54/18Yvy47x
ejlIgrqJD4Dr7KjXR1s5qOFMaD29w58fM7oJDpIfSok+Pi+jb1yx3FoWi07HNCV1ZtY9eRXOlj26
Cr1PmRqpeDCpCHdlcE2BuWJHcw2dM1LGsKlxYlZ+zxGQxEn37CC5K1mxqe05MdMO1edqrNGNUzPG
acmK0DNUjIzlaYwRVN8Nk3ypN6lnAFONJtaNAkwjRaEzejqjQNbo7vVg7KqyOIdstIko4RE8RXb8
o4dRNszfsclnyxxdQDRXAvC2z0KPAKMVuCAxhlLh9CwtCvS4mV7OuaMbXT9TYczpGI7OUBAIlX4n
Fr0EU1c8VJ0v3/S5HRw+5ezxbCyG+q8sQ69PMafOgZDad/wut9mCK9Heirr1ZXnfbxkB+QuYV5C9
Mod/fpUHbC5Ft7uce46dPKnRr7IGHqrI1hbw2y5L+r6JXyUNX3K2siRsNRHHEfdsarQrzRbr3EDM
UmBzZyTNrWlkxkrDpr0d19zrAWHq+2+ScjB9YKQbCCGX1/T9tIY1oSXAwF/Yv5ES+hoIkUPgpr2K
fFcFG9V/p+oHen1UQL5cljRRKv8qaqSD0gEZZsLs4rWhJTDY1mpVgxMo3rB0FYcH1m9zcxXl96R5
B3MFwETvL8ufPr3PlY70BDQsXUWIwoDW8lPeOcmb/XRZwHdH4ev6RuqBkbmQlZXNMPjfAUIjuLbb
5ljqN6Udrxr0C6p25gqr3l2WOuza1/BskAocdtBFonPFHEkNkbIxQuqkr/D83boRgGeLMKN7Wci0
lnwKGeljG9UqjUqDIWhvFzbbFkhBZcbByYE9OkcMMdECjxWBamDIRiKk+Itg++yaabod2KSKs9cM
qIN13SzUDJ6q+KHEgL3og0Xe+vcdMOayonw0lbnS6az4kZ7kaMopbNExj4COT3eDvdimu3ARAYb2
3zETD83+X1c6Oru4750qDzG1IisnWKJLchEoPcAYdCz68gFOvKmDKJBwYhQWlBrjvsQKrVa9ruDy
ZeatNAGyWK4zhDVBgYSfo7uZtvUxwF6Sdn1Z8KTmnMkd2xdUuQAk6OBSaMDa4uFSaRpXl2RfdOGy
iOTvGM4zcSMbw0gA+DqCO9hq99mdLY2H/r2k2r927L5u5lhFJNDZm9pnnonr4AD8iTb3NoA521mb
OWQ6vt3us/WMNMSMeUWYhIY4CWjfs8p/qYzmNceFMNpfCbknyF4sm6DETEY2s8i5kxvdeaqFJjDB
YC91wHCqQMd5CALADsm79O53VAQMF87An6yOOxnj3KiNVgu4l6rAeljGznXJD13wA1iolwVNmkrt
U9BoMzsBqJwAgGRe0Z945pk/L//89IZ9/vxow5w8KXTKTdxmXKoMiFvgvAC2aE6Wif6vqzWDAn6K
GkUWDSkNLnp4Ijp8ni5JnztjhlRp8rU8kzCKKAJWiE7IDr5Oww+Bpp9iQ0X51p95vf4Xa/vPSsYx
RZn1SZoC2NnrKADhKrUAKp8TALPV38TGrdRUfVkCmcVXGCyH8iDD8uGPTm0cbNi2aGUgGrha+i+d
r0ogR+o/AuDoFMpMInVS/UCVCwoG4oAGYmQK+6pqlTbpcZezZJvobF2jbHR5McO5fzMXA6fj0Es/
cK1+9VAdJ7B1QGPG8FCr29Y+8qBek5AAiqN9kzHHWMvHZYHDlbkg8NvxtRWL0xp5JZLG4Im4ARbU
0pEP1tyM+KQ6fi5sfEpCMYhfSdQ/+sq+lXa7zgA9qybFzBHN7N84+qMNE1JWCJOSwENEVgZbW14p
5RpKoakz1mhuSSN1MCIl9U0pYy/T26UZ+C4N0n1aRDMp2hG7y99OxtnWjZ7EpNCKEOipKE5HDOiU
DEQODmgmMJJZqGQfGtVboA3UFrc0T9y0Ar4UW11WkrmVDn9+5tDVZUmq0Eagm9n9VmM/ZS/cOJ4r
Yk6a37N1jqw75giMLGnNyANkFpJyveiXMiV7X/UfpJ2BKwQE0jPWa077RxafAzy8DyOkv1M1WrfI
ZmVFPSAXAIoo+NcBPCz+2eoGzT3bQyNC5MJNpL8DVbigWwV5Bt7/cEYn5/ZwZD9oWQd4vOzIA7gn
KEUcbu4SwNpmVQdocse/bXU+B2syuYe6DjYqCwi7xrhzu8kxWF0w1r21yOJK2ruKHgNmrL+JKz7T
gzlpgM9EjW6c6XesID6qMDEaWleAYAKxTs/nIupJG3ImZXTfaAiyy7BioRcwArjEg56t4pyANuZa
mIDsnak/z0kb3S00tqeONVS6GSaNZL3o3jP9FSOhS9C0lWR7+SJPnxVwVByLwF37K8g4U8K6iUMl
5nkN4olgUeSwXNmaKK6cG4WfVEPQE/9XzigBaHP0Q1n9UP+Lah/4M+IaFFWnxkLCVv4yrf537NOZ
OPL1bkkeVF0bcHQl5MWRl+8US9OLx8t7N2kEz4SMlI/0jJQsUeBnEJhZ8dRa6Zbk1fLPpIyUrwLT
TQ/XEO8krQ6+BIArAPKVesY5nNODkdIZmnRKE+MUXsGPlblJ+EH194V+92drGb7iTNv6ONFbEeJY
FKtaNIXYOCTZqUHzh1s2MuJ5DO7ISsfBBGC3CmoDDFeNK3wxI2Zuz0YGvFZ8mwoViWUNzZZkmfqv
pF7KcHN5z6bNwefNGRnwJKAVg6eEBigKknjAxRG5ydBoLttbmfy01JlXaWZRZFyol34XAlMYde0U
yJHRAnG9DiD74NdvrIqCYhBQXkMVbmQPKFrH4rRvMQwbAcFt0etbgoYOk60ccUziuTs0uYdn0kbm
QGvQWMgClKrQxvNLjcgSHv0xrArAPzNwAdhuT2eaIydtw5lE/aumK75SBWaEJiJO5E766yLO1qbx
fnkTJ43qmZCRacDQVGr0FK56mheuz27qKnYpmpYwqr0SXbO+LG1SMwxVx1gxrLg+pg0FKl8O7BkY
oiyrt6JeRYD9T+xtM7Ooae/2TM7oWuE50qo66IciCtLIwWvAwqPJdn2gfwBr/gbkcJhEyxZN36y7
9q6cdV8mleVM/ujCAbe3S1T0tnr6ULlpACf/EvgA0dWPtHlv5uDMJs/wU9qAdXduEnOidlndozJm
t+aOmoqbS6+kfOP0NZARyEzoMKmWZ9JG165U+zxoOgRdZZW5aecpvHcRhc3ErHNrGl23GN3bRmbA
ZCnyVDur0jiBtkCPNrW+vayS08uxCCAB/2JsGN2yvC4KCZQRNLeBZ6KnD3FXrCNgcP+ZlNE1sxu/
rmWJ1IwFbgzz3RgQTV4ui/hflP5zJcNKz17GoABKdcAhg8eLegWA6Q1znf8h7cqa68SZ6C+iCpAQ
8ArcDdvxEid28kLZWdh3sf7675CZ+Yxl6qrsvEzVlFPVt0Wr1WqdPsdtJmfyuBvvTe+8ve29/GJu
+fvKXKBUYZ7aSXw1keqB1RP0C0Gmb3NnZEXZesqoM4nF7V31YnGJmZXFPgG78VzDYm+NIEtN04tW
Hb5kUGlXxuw2UvkhMMnuvJey8BAySdyaUIFo8xhcUjawU9RwU6W71tLp6bydzXjHGYa3DWiKWCKs
F4RcasY7go6Xae/6ugOfceenwNaZ5JuptpKV3CDXw8XxxZyI7R0VNcU8BJ4zKoj97a/y3XiMnvHo
y3dsfwR1oGvcn/dvyXhvWkIrg0LWSEeilVO8vJ+A8Vp5JtXBiDzIeLB0oXMGiasUL7D55UzVhs4v
A5enCOLjZZx1PUM7vk/7fW2V931F7VNAwu5+aHJodgA8yNpvUWKBY72pjpqNSVNS9Z8IKN21qDfA
Uk1kYLzNTbP6UcKmKeK8HTSCPdrNVzrDoNp92rttICnAtlOBDTI3Uzegoy4+lvU9EjIPcoxvZG51
Il6yt3fzJ/v7uIPI2z46fODbrqwJiUfDmIA1ZZhXn0rl+8Q7D6BkD0zr0FEqP2nJIYPGFIFS7Hmr
UieFtVRS3cQsNyYL2522Z26yV4lDncGDYO2hPcYP581thtPKSSH5TGmQKTPET68qNT1ZT0E2nNp3
A1yxKVcmhFzTYAzFQikG3CSeCsbI0RKoVoa7KZPsRZkrQnWiRFoxVRqm/kvsxfo76WZH9nqzGecv
rlChJBnrvtTmAJQJpKugEJzvhz64B1l/mgySk5VuJZaVJSGxhFDioaUVgSwBQeiW42hAEOAjJc/K
hlCMJEU7ZzFm7K/Chji4dqoFuMf/Lr6oUIfwSBkDswOjZJ60Dr8nce3ouiTtbx6gKz+WtVwdoGCQ
m8PcmIsrLTJvi1FzMH91raa/7Ejb8cg+WLn5fH7XbKV9cCBDRRxa13jfEHZNoneVkuuq+XMurrvy
d9CQI/4R1N9VL4DG0dR5tJKNK2yF99qmsI0sDtGKCWoUkD815mMbmm5hDl6i78+7thXiazPCLmIk
HsrIANkZZvDCFFoHkHadHGZK4ltiRuyuzR1UkbQAeSdtlF96xY4zb56NNB93TRPKiBe2NtPKpz/v
cqsA4WCEzZsMBL+kirVbte7VB93OZFiO5aOLtcDairCdmmoc5nZGGBKomes/Bqu6ROpz4ma6VExD
sn6bb4lra8LGwv3STLMMZ6E6nzi7BNReBWcV/Uz1T9XvAXf36qmKZQfwknXOuSjstGRq4hLxUVxF
/XDf2tNF1ZunCQpaFjjyM33yimp+BjToIeyanyS4+0hoAiRj65hg0MX3t6iu5jmdML0ZmuUvPCjl
ToQpACdiBFKs0MT6O2tCBkYT32qa1gQGH0LKP5Skds3fFZeNxG+H5otPQtCAtC5h6UICEbT8Z1mA
N8aAnuN5TzbBaJoKzjGMb1ObiY+xCm/BNtZgsLsZ9+xg7uMd1OsKr/6xkO7me9vLJYGynateDApx
Yk6N3oN4EifLCJ3Q3vqRQ4N436bz8bxnMjvL31cbezL6vrY1xGM6xtemcbS64kSg2XjeynauevFm
+fvKipqAjRQckOAhAQKmhOpYCck7uhsMWRktc0c4VrIRGumdBmrknIDkIVd+J0X11PCv592RWREO
ktKcAyAM8HEi+0mFDscPKjnzZeslHCGcQTOMtDhCwKbWX1jZ8JnxvAbXab/w/dJff+WOWJOlvK1y
3mJoHGz0gXJTm18V7fR3JoRUUNsBza0aAZAnn6sg9CJIq8javpJFE58Gkx65TTGR3DLMiBbZZQz5
5/iBKJ/PuyLLBWJBhnGvOQcdAmiRf9BDcyr2+cG6DE+aP+MSBV0f77w9SbBRIROkBbTOzAZfp76b
+LcG6tCG5KHzdfUHpkML2A8wvYNFwgCO0hB2Z2VF6ajiyuvj9cT2uYY2kd23yr5ri2s+Bj8sFe3Y
sKTfzjv2+nu9NSvs1YEG42iyuYJU0UEDkx8k8YxshKDYlw/YAd7VskD3gEGPZYFXyafrMoLJg7L1
Sx5N2Z3N+xwaNEakq66qQWsNqqa4XLnnjb4uZf51bmVUWFOFMlqEM2kxTgLxvhpS1mkFNZ00Ut0m
1L2pfPyIPbyH/5kpJZawwcaq7PSeUwpF8iMBg1rSO5ACh8hxGEkuo5vRAlgowPNg7Uf/5PVyJiBQ
hdSXUfl2fm03XQv5yvwYhcllr4RuNUEsWXs679tmoKwsCtmwSGx70nMCmWQzjL0qUS7J1N42Rvqb
BPX+vK3Xu+2/7/Z/70QqWg38egrNaOX3ELrvCOSXcv7I9EryDr9pxoCkpYohYEzQCZtag/BCq2sw
AwqXfYohtLKr96SQob03vxXTQX+FgUsoDwu1UQ14cAbZlNq3MqDkSju5DfQQnA2Fm7Q5OkDkW9NG
7+v//ruEK6NCXW0odR5rJKC+DpK2CHzBVuoGw0PdysYeNhdxZUhYxDLMuqLn8E5R9cEJIgiSDyqk
1FqrlBH7CEn/rVNCEmFFDmUYXta+qjYxhGFrJ0sJcXtMjfQ2FBmhpagO3de8UG5HirF+lPKOWion
XZdshiXYXy4Qb3+IkFhUVpkFEIj4pFXjMjV0SygxhmXjVSkGnDobIuVz6+ZVfPeBjbFabCFb56GR
qCYbYBeSYWp/XUOyz1B+/p0RIbdYXRo1aRvgSIA4d5IXblMnJ9t+H8LsvzXEEyYkKUH8YgkJhRjz
ZADJU/usJrsKc5l4x3cmPB2c92bzDABgfQHf6pSKtBKgmxojJU+4H0Spp9DTIogaqaeFZb3fnTe1
uRVWpoQ9Z9fVgJ8BxWu1nY7xEEHsGoItIXtfYfrvyq3sCFuuySB3aUFq0o8rzH6qx8H+rdUET+yS
xtpmyl/ZEbZb2anqkGdZ7eMIdYh1O5PZyebdjH3+kYVjzFjGmXRTVOKySN71+YjTrA8iX7UjTwna
I+llojpb3wey7zb0lqGSZYnzFHNcG3mTN0gfEBZU+/uO/jBMSRm3FW5rG8IOjYIg4vkUGn5azdDq
fk6y0IlMl4HrPOnu379sa1vCRuUzhoHHjHN/Uopv81Q/deALzFNN8nVkLgkbNS6i3A7ivPZ1BQQw
6h3wkqnxI6KfuXL6iEMYdsF5DOpvXUirTQ+RSXDr135PI8AdygujTE4FiRqJR5uBYOjgm8KTHjKP
sHBzM06tzbXa51xzKg1iRJW9h9z17rw7Wwc/yBP/b0ZYOCuoQWTbKxTsUt+H1lGNG1NrXKirOpbm
Jur74Bt/0sJC1oV2rm5Z0E4Tqs8MOXAghcr9qgLoxqnI0dRuQ5kQ0UZSACE7g0YF+NJRzQjJpwJ5
Dmgqdea3/KlVd5NWg3nolBuH82snMyPknihT1aBNNeZH1hcefYvaO4x+9zIitY3QXtjlmbmsFxio
hN3acatIgkxrfWMYjwojIN/QoQWfq81NA632i6JPZdQE2469mBRiL03tSe3KcoTAOUQkqqy8TEsV
kpx5c+D0A4kVc5fYSDYgIRCEET4WWPS5nbdJ76OA/srmR+jUfGmo7C6+PBcJ1dArK8K30higG30Y
cADTie1ykPa6dav9LnqdXef5vI+YjmfNiNuXlskv4roqvPcHy9pNMW/YsU46hbZ+gyk5FQTgyiMz
j+YoicmNtPHKTyFaOC8HE7MavZ8AK+4mUDWJ4yp0aCQTg9kKy7U/QowUNcf8lhX3vh3bIF9U3NhQ
Lu3qd1+pXkuT9x9Zr9wS0tTYlLRq9aD1lTx0J+bkOHjx/Zx53kVERu+0Ff5gRzNVA/MuC+Pf64ur
OVqshmA6+gDgZiHWvUYfp9xNirvzEbH9qV7MCCuYW3FTqNDi8G3LPCnB7MS0vjHrbnfezEaGx9K9
mBGWblJ7myoQsfaHKt630xUE7kw3S7VdNkDtO1a/tt0oMSlZQBEbgucSDY0oBUUmx+wCxHXjEdWM
mTd7yHZ9P+/edhz+3z2R+i0P1ImYPWyNpXVlB4FH9OFG75OdqfwO7FaCUJZZ01+HhmFFxOqhK+WX
WX1t8BRq3ZYBmqyYY+g0udT6StIekgSJyAOnhIPWxTUo7UY79aO09uw5fUBlLfliMjNCErZJk+ZW
Yrc+5U9x+dT0X0KZ1t2fd8a3KfjlSy2/YdVew9Rf2YQpvhSHKhGB/Kd90hPFGW1XKy8z83F6zmRK
IDK3hKTLWF9EZEkb1Ui+FxOwClrz0Cex5CNtRgV4YUDUBuSVYQpmaoPpIW6QLfS5L5LyemZ+Vabg
g98pMkTv5s56sWQJOSPITC1XExPfqX4GECIJv+XJd4U8fGBPrawIKSPtO3BiFHHn43A+0Jb6Rp/u
KsDzKP2VprfnjS2h9SYsXozZAtCjn+o51WrcFDXcfFWLQC0rPZw3Ifk+tlB1Gtmcj5lttX4w3wKI
V4bgBSyuA92xs+fzlmTOiPmhzpOQG7heRwF1kzD71JQfKc50KPlBChXSYniffb2NhnYK66lCCBT0
x8gvCLnq1atZdjhtLhmuBSifAZdkTOgTJEBkDK1Rdv6g3k8KyPnq8qANlTNO131lSb7PZlSvjAnZ
JyHd1IGQavDHrD1oY+TXZnwAXGqfmKqkKb2ZEXSb6BpBt4X+ad+tklBopmEIXe/BD0AUZbSN0yfB
Ja8kvTeZFcEhHgSGSSLEdDckfmBF31ho7isme4+RmVn+vnKmCWkyzQHHRyJZ7ipoL5J45lD97bzz
Yb39gV5WTUhwmKSrVGtAqWJMwQMbAZMFyWBF5tStRl1S6m3aIsBbAu1DMHEobFaSahYotrXeNyPI
gnATKDaaDxAaCC7aPnTOO7a5X1fGhP0at6NRoSvR+wHoPnd0TrvjTFKZOuT20bcyI+wmKzDLqB5z
cJ/yQx4+JpHmjNr9aN7bjWN3pWNlv9Rqd961zR28sinEYKxQRUnylPvgJcMznVOBLVSvH5vRS6Rd
q21bNrq+OujfIdD8OhAHbTazLqrQwKwyV2l7cKhYbo2323EyfuVjKNleMnNCiBTWbEedBirZsP9S
jpddclpwtoPu4fXs/CJu7jDy4pgQH+GooZkQkN6PpvAXt2O3o7btEOgNnbezFfTEAA/g8rKKLrCw
k2NgX/uILte2uPQxKOYkevid5fdUl3GKb63d2pK4lcspT2zLHnzW7KPyRM2djges0nKIIgv7rc1l
IMfaNpRtIZoglBFKWhqtAiYYtMq09BIPnWB9yEcZrGfLoZUVEZRQ2ElSN4xyH6k2b1zMM3uB/pMW
DivnD6RBQwPCHgLhlBmiACpajLSaJjqgmWk4YW85FhiR8vRal/HNb/q0MiSEAwnMIcyLfPBJpD2U
0bgD2syI+4cKHZhp+H0+9mTGhIigYaVEtj6iJ4dAAIenbRaOpn7Le1f5wLMNAzAKtByaDhU0ER1Y
KdNYsHCCKr1ZfmVc+xr2UMeZgy/nPdratWszwq7t+DgUERgI/KS6TR6N+FatJJGwaQE1BKikbKg/
2oIFdBRDPS7R1i5UtuPZ/CWCkOYwACf3AU9WdoSDI5l6i4RJPfmmxi8gfRqf0qmJnLDLy3fhyP7p
zILU4f8eCceFkiAxTFU1+Hb0vdEBDX1WH877smx3sdA3dOjRQ1oF1GLiRs1ABG+VKXJprYGUO+e5
09HSBx+zW1cx5sqJB5SH6qRZKkmu2x/L0nEuUWJBuPj16aQno61VPVxTZ/pTr/XLJNb2Jf1IR8yA
3MW/ZkR26cI0WFYxbfCNEKwGxo5VnYPJb09NrjPZE85WU2dtSzgBxx7PQ9oEWzT/VU9XanTDtVvF
2PfpBeSEzn+3zfyw8kuIdZ01uEIr8egXGEVUA32fa/P3RKVeRUsIFZR3HzBHwJptqhrIZiwh5Oc8
VPN4pr2fGoM3lsVtoA7XBanuOQhkmQVx7b+zJwR+3jJeoY8++HH6WS0Ok+FFGN5Ts+9o8UhMbX61
5TzErQqPe9ay0qt6nVZ2baH/3Ps6p14NvUGnCyEXa4QhNN00LzXTz5BGvT3v31ZpYayMCi2DVB9C
LS/Ysp78jhe3FUprUoaAVTaSpLgZKNQAsAiMfuibCpbqcKYjHbGSAbtQDGzpmbsdO/AOM4syRt5t
W4DfAJTGLHDkv17K0VbbVlsOrYQ9hzmgDM9z/JDYrlFIas3N5LFInv9raPn76psFRVSAlGDiGKVj
B7sFoWQyfDLsWfKVZGaEQxhoeUjJatnkTym55IbuUGjypNrzR2LhxRkhAEPQKOWa1WAuMGJ48rUr
p2pNN+0aJxyGD6AaMNH+YkwIB+gvZ7zUkskP1WlPYGNK2p0VZh6DUG5fvk8o8d8DbNG3gmitytCg
ev2hwIIVxvGMD0WnRZsuv2+m6iK3sr1RW7KRgM3oW9kSThSzB4ouJF3nK91Dwn4QVEwsSzxge+rh
xwc+2X+mlnPztVuBUdMhS5XBL4ISstK222XJXdE9j5bs6WgzUaCvBADdMvEnDoFPHWY6bTZzXxk1
DyQZXgteabvnDnvndP1/3+rFlHB8MRDexmNs4VupeXmMKrv0bB4U+yhkpzAaKjDbjYWTdOkXZUZR
GowAKrStHTkovFtJUt7ceSu39dcLrCRWpnZzhZ3Xx3u7yK9T5ZtRDrvzn3HJR2+Kn5UV4VSbAkvT
UwPXLiu1bxuTX5eajCBI9v2ElKhqQYl5/Rr1x0yvzD50i0ZFqUgzt9CJe96d7UWzcQ3CXDGUJwV3
LNCyRT1Gtv25TDzTCD4Z6TMZZZouy5Z9u2gvVgSP8GViNQiswW9BMOyyNv8+DupzmeHmNfT0ANzC
oSb1l/OubS/ji9HF9VXCV3BrgQ4kMrFhWbsw6iC1PT0azeBBU2F/3pRsFZefsjIFku6WRpC59kOc
KTYbb5q52fezejhvZjtbvXgkZH2l15QipLgODbRyefyUJ59MHu/zxImMm78zJSRhHfDsuK9xGW94
5BV8Vwe/rVjdzYZHtM/nTW1eJ4wXr4QczO0AAhoKwh1aIaOH1P+pSjPdsyLjBOG571o+8kfKG9sF
RfhHaoIX0+KTRQVJvlAxe2xmKJfPheJiY0MFSibUtdk2BN7sv10mvls0SIBjZWA1w5Bwd8aNJUwX
9YbCGavJi6L5SgsxK2UYblnOfxc04g13AC1+0ZnodfTmc4Q+OW2uk/whH75y2bmzuQsYBBaBbwH2
UHzTsnhVTEaiwUvUCUFLjqMW3rZm9fUD8cKApIaeDP4rDi9EY1EYlhZPfhmZn2Jdccoy6p1yYM7E
sn08fB0S6lSTTFZ20zsTypuwiy/xpp2dJRErGgBP6obsOrtwoS7oolf6kVNsZUY4xUrMS7VsRmWX
VNG+ht7LEBqXcSYTQNtMjiszQt5XFQ33a70dgN9qLuu5d7hKvo5W6wagdD3/vWSmhOQ/tU2uzxqS
I3pJzvK9LGA6uVEcbV2SSbY/EWgewBGsYeJRSFoNnoiNFlSmvl1He23WbjrlaTZKCVJ18zCzAHBj
TEc9J/bIrYHnIWvnwVds5XKufqYcSBla3WWpPmKwcmwdLTyeX8LNxL8yKZRZU9XOTda0na8PnVMa
n9X4AEkgB/pNQS/ZXZtruDIlxJ86zLle2zhjSDvuzWm8HCD72evJw0c8YssS2vhcIiXHCF7TNBrD
zkeOcLryLos0ry2+9Xhtr2XQyM0DBve+/2wtAbo6nUEzRRRm4xUc2ueHiYKGrBpml/LHvtDwHqA9
2gXYfOtCxhS/Gfgru8JxnZfUyMlSHEOAvUsOannf/dQyyREmMyLEfKugkaJNcM62m/vOuA0t4yuO
tV3NZDf1zbi3ycIighSIQaDXy5hH+axPdO78mmZeqt+nmEQIIHyFD0gDx5DVVJuOrcwJjjUx5aVS
drgvlerXAjRdJtP8MRg8ZXo8H4t/utVieQrme4rZAHsR6RMqkCZWYgh2THgOKKvea5sBSOr4gbff
g6q/0PvE1VMbFFpR7IZR2DhmLXkp3dpzK/sizKoOSdrHXdT5Rtzc4Dc6LAqvrPgjAE3U10jslC3d
TSGLBCpL6rmFxlunjN/I1O2LLM1xgef78+u5la3WdoQUMvZWO05pOvqDPj/Vo/6jAbVQ3KNxAF1U
ULfyj1xiGCDCy1OESal4tVbGruXzCINNhsSYApPJmhNIfCR+bV391maE9QPVFAgmc7zS612OAZLu
s63I6Hq29tjahLB0oWZlgE7gQbTjd+qQnTKd7QfEYsPLp6Dod1Gou+c/1mbsrdZOKAQq2kxaGaAp
HEe2S7ray436psMgzt+ZEYqAgtGpV7sRSCT0qSrEgx1kh6L7SMpdr9/i7SrVI/IIFA+K0WejcsCY
qzOXY+yQ4UsQWl/OeyT7VEv+WpkamoSGtWl0fo+yZgCvJfhUtQerMSC/6iilxJos9oTky4Y0pGDI
Hn3UxDfQED3yRMazJzMhJNwFtF6aIZBC9sx2tA/8OJRJ/23ldKD5qWHh8g0WGGHNbC1T8qEDpVmA
d1fexYcoHC4mA00jRUbSuR3XL6aEBWv1LOiBPhp99OpvWnCKjWp4q5D3kcP+0wBbeyQsGiI4aWyO
cr0xptumiPyItLs8k5TQm84QjaAnalg2RBpfx1qdmVGJsTbAkMqvdej2yefpfQLC/zqyMiGsVzHm
eUYILgQgS/tUdymexTsPKLibrJVtUpk3wpppkDXDOYpComWVG3TkSY2V2z4AdOH8DpXZEY71bBxD
ntQm9y3+ZPW34fCQJJI2yVZpyV5WTcTwQbCw4nUTLdmzaV2q2sWB9dZ3hlE2UA2NXwq13LM4uEjC
SAYo3sw/K9PCaZSahTrbCgp1iwD2oR3LdEfB41B8UvrLDxVjaz+Fc2nUQ+xcglI2GkvPDE6kzKFW
iDF3/ctffTNdOI7aBOKWXMPTk97EF8x+bAwMZr2PavtNrOvCYZQQDlmzJQCj0nKHlF+jqjtA6U4y
8r2Z7VZfaInP1QkBseUcE1t88EMaX0/p6ORV8ZuRANpmMmDsdqgjBTAdSDFLfEULWtTsQ43mRMMG
d+Hgn5LSN2gmufrKzAge2QkjwzTDoynJ7kuCFnuXXnd1cn8+CLYX7sUbId1ZbVLQMQfAvBo/EWOX
8U/BfNMF3nkr22U/eTEjpDxFDyp9qEMUC9N0tKcmdAfaux3p7/Dc5Vv4/7A3djl491IIjWUj+3b+
B8hWU8iDpYlJsTjDHbgdZtD/t17MzetokOEwt81ASQw9OcSHKny0poNCFNpyeCvMk28hIIORMv8a
WLX/iDcvZoSPFmiKFagami9LWy5Mg31YF/eV/pE2HCMvZoSPFigZ7hcEhVCvReA0mD0w87tjNh3O
e7OdXV/MCN8GghNRnbUwkxexZ06pSxOPTwWaw06WtU5CJKu3rM6bKyiGDjAkCkqPN2BwGvasMCJs
4DK29pwk+3A0LxrTugHZ+Om8a5vxgDcPDCUvxFZiQ9icqhCdZ1RGrakelSS6SeNi12uhpGZZPoTg
EQIYfVIg7CwND46vs1+SsQmsGvWIp8H4uuv0B2XImBcw7YYXn3V7UCU3jLf2bB2iRrYJpUPMaIj9
WT6ZmVL2MbtjCfdKYMEtyx97z6hNNBtlAgdbxiBvASElSK6YqsgOVhXm1OpKye6sJo6OqZJhwnK6
0CNMX898svco1UOJfwJR73Jq2Wi9AEwNsPvSgRbO4KSMgOU3Z3qnm481ZNT7vPU6OzjU02caHYcG
hBjDt7wxjnNgoj/TOy1YfKnKb8+Hz5851dcfFiPtzKYYnV9oZcUB+qkpFWpxSEODB+YmmN2hiJ1M
+0q0PVGPEbh8s+J6KCGujLv+fNU+NSUIENwGpIhBh9bGcZju8OMa+oj3QNVIUbtAapA5qYKnJcmu
2iDxQLWsm9oyY7EokgjlBCD1eccTSu+4R33qQkHdVVzuZ45yyHbhXpE0ct7uYqiA/wFKoLvwlmbC
rJI4iKDqfBdohmuVkdOEmmentmuH5ruLWxvzSXhtAYsTA0u0UP5BwBY4cAyxRaCapFca/5UWnV/J
xmA2HGIacHC2ieappRrLPliVMHge4+GUFOV3Vv5sCAHJQO8UwxXeJN7vDsgYEFNwCJ/pD8PvyhDE
QhReR3n5XQWckNVODUBuI4ncjU3LsGQaVFAp2s4ifBAzfeGsqwm7C4bQY0+xaXqkftbKQ2LJ7tJb
64ZvYuoWYcB6EGGvllGc4RUnJ3dpAhymR7U91NUcO30+vxffpHKgVvHQsVzNdWtBsL7+PEVvKYlZ
Fcw3uBo7CeW/B4BKysyS0TJsGqKQAFaxgri9C/5YSgGENJRY/ZJ1p6Sln6YU8vbgoTnvz5tlW/xZ
sDE6gHVo5AmnLh64uzyrFObPg9IBsqI9jFZ5M9ZxCwoDGWv0UuW/ymMwhpkoKBUBxgfUhgDIaYsu
iyqUh75WlgO4RvCKwxv02N7vErC4BlgpcVqAceT1JwIf8YzmbmtiCiYkjp5Z36aI3c/RDIZq9fP7
baG5C86zBaAC5rPXthqrrIO8Cw0AR7Jnba52paWfwCb5c1JlmLCtL0Vx3kIaGpsVRBCvTQEthpMv
CRhoYcAzlfeFoxqKByTkd0g1n/dq6zutTQkrGIVGyFlfmX6tq/kp6qrOsyMuGyDainCIn+B8pSYA
neINCp1XwNyQpn1bg0pWH46/yWy6AZVURZvrRtH+YuhUo1+9OLvKczpLgWLICPNDu6JOZ2rhZaSp
vZtlw+BGhVJ8Pb94MnuL2yt7HVOarhxLDLKaxuwMY/Iwztqwp0ZIHiqdvE8pCzUK9hTOWpMAewaO
QXGAVqkMQ5nN1PRpm6tuOKmYTucFyFIxXSK5i255hgITmH1sKujCCSs55AolGTTc/YnjJdRylOZi
qq4q9nB+Ad9iN+CSZRC8LgGPaL/ZVHOLbxZkjPkK5sMj9OJbE3TFyn0c959KtDInO3LHIPLUwJCk
jrchuTCsmEgbeM1mTITh0rYMAoYpOqCMyx2bB28y0kuNyI7etwsJOD0zkC8w9mVr4kJWA3CV0aga
GBuxTvago1zWXT0z950MLrjlELXAu6TSZSZQrGCLBq/jaWIYvq72R7vFzGYeHrn+PtXsJQjhkIUy
GWhiYDXE3MTMaVjUHS1MEcX7wSj3BnANMZh3zkfGljf/1F94cUJTW8i2sa4Xdo9JIn8yMHul2JB9
av1wktWwW58H+wmS3Gj9vqVVGS0zA4G5avp9rYD3DQpFO7VIv+lJdplM0fG8T297Ilg7E4RIuLmB
rcgW2RCVWhnrQQVLe0/0hfTONUi4x93e7cp8r8xXifJ15BCmvU26SkIA8Xo9Fx1STYVsn23jsKQ4
WIR2bVw3Rq3O0FZtkjsrgFZAdDlHoXfewQ0jGO9HNbucyUuuep0PtYlMfUpriKtM6ikuCy9qrc85
tLzOmxHW8Y8zELbCUYJNRagmjicnZgLKltICYfDpH5F43OxPDUTiQ6lIvNSWkAmLjCvpqMCWcgxu
jb12pKcyhtRP7oV763230LeOLQu8OlCSCc+QAVeKK+vL5Fcn7XH28N4KdaEUg8RfJ08/dpKYXH7+
S5321qIQF7xNIoCyourKSsI94f0JzLWSrbzUlaIJ3KgxCWigBQOm9NdOaVk+NFmrQw2B3EG/LStP
QTYeavM4j45RhYfzwSGzJhQ0U9PzhKg4RShEWNJDrR5J6kJsrTO+QhzvvK3X2eOfxVt7JlyAk6qu
5xhotavJ/pQnzDN76rIc0n+5Kgv519erf0yB2gpTMRoErN+kXT1SjE4fEYaAfO9mBYjl0XSjEq51
dNdk9BL6rp6Ghz+qtK6VzQ6PuwcMXWrdl6ZR96l6M6WdpMUqNADe/ihhrXMjBNl1gB9lH3XI+Oyr
fbS37o2rYT/uhlO0e7++ogbA/csiCOvNc/D9DgXWm1U/9PIXlAjHOHDU8XOWQP2QS7LZ5pIjTxMU
CHjDf0trSQc9C1lxNdBHUnkU91hAIJzxKbZlg5ISUyJUNk6NiPRhWF7NsXE5p+ahCOzd0N0A3eVa
jWxDyqwJGxII2UxPJw2M28Zzj04WFHZCT28flY/sD5w7/62g2AztbLC7JnQxxCanIJeT+qu2nwzZ
LXDj2AFD84sZISwyA/vOnpFgTN1V+K6YTyAaev9OX5sQTgEFeMc8wDzGlaK3SFrXCt9bGM8cpGpa
y9qLyXJtSDgBBkNRy3KKyqvksjl1h/5CvcbQuQtsp/e+ftq/u3e1bEt2Wx02OjgxigKXoisyfcIV
07KuQPfWUMku2srHa4eWYFxZGQK7ZjHFnqWYUvC6Vm89KDTnYJTn1a4wlBNvgOxUteRdFCb/eAee
BbzLoOmFe6cQ5OpUNLwbp+IKnB9xez0v6rL780GxdXauTQjpL0h5rFsBTAyDsdPI5FtUBgvcCu21
CSG0G0yLdGjfQQ2LTy6oB+wgdGcZ2cGWkfUnWj7h6hMVTOt63Pig8lDesPQ0gEpzfB/I9m2wCXVG
0rA4HEmAIiC33Mn0+OxVbeV1+iWzJS2NTXfA0I0JS9y7QBL72h1jDoASsGAqDrOrhn3lRe4Fikzp
Y+vsxwMM5sCWnt2b+DKqEgKro1pcqeanIrpr5rtO1Z0RB9H5IJPZEYJsBgEesSDFfEXqYzzvVHOX
qVe9bOb2D3XGm7yzckdYtHKiSh5nI7TKfg876moOXuSemTc80v3ghe5SWocP5z3bPIZWJoWcyrnO
Y7WMy6uh7xxtTPbKA0+0g9099V/+ztISMasA5xELxlinxVWj7LXm0Oa5Q9RD1V0z5fG8pc3YW/kk
5NSMJ1GG17cl251QDCrWp/79FzliQVQCN0kNmsziHStNW5X2HBkB9OmH7q7OikN/e96JZS++iQX0
fXTQOAPrL8LHB73UAz3HciXhU8v2AVgxtfpBT77nwX5QwcMj04bdjISVQWHVzBnt/LFBpUVa86nT
5k+zzbuLLi0A/e/wZAHVI/X+vI+b22plUjiW4hF9wmZGzivV23w4xnh6oZdSxWCZFSGzTkUwQqOV
FFc6hmkKrykaR4+dIJXcDrYOIjyM/f+DCck1VWYgAlMDdVbWu2VfJM7UM0lkS1wRS1Q718vCThEU
VXkfd3cQg63y2c1KSaG16YqN2XjLWDhxxPbS/0i7rua4cWb7i1jFTOCVYTgz0ihaluwXluXATDCn
X38PvfutKAzvoGRXbe2LXNNsoNFodDjHkINCUrvlBcxY5w8GbezOUJl/efe3Xy4rMZxXVUGpMGQl
qNHM0+Atr/rcUW5qj9izl3ihMNTacgvg5lt64FUDYKmcA4pGSxnLHHYw6tFBGiM3l8hLr4nevlt7
tBaz/H3l51LFqOt8gkdFo4qDKYwuGYFOc53Gu8vLt3Ve13K4w5MqzKCxhYBbnhyS3vQDdST9pSjc
YBoEOyVSiTtBylTprAphdmZxlWSlV1oh2o1Rgs96gUdYfon3eqj3WUAsRwIVWNLvFw+Z9T7rUjih
FOcnJm5kHUvlKTVerehnInrJbhrgKrDjexyicsoio2mX+3ZyFg7p3Emd8MCul8wSmmLcyzu2aYBv
0TBfGUE/taLFEq73LiI7uqQoIuCdxVomuDqEenGWXhGrApdBjwvwNGaOedTc4DDdGaeU2dRnu492
BZzF+Rpn81nQoLwAIOKTBEps1E1JdGM0saMFP/5uBTmbz8ymQV8tbD6Kn+rZ1YdHSzRCsmnrq03i
bF3WgqzDRYhjlcf2jBSPpNnNnZC1eOt6X5seZ+iBFdEsGWF6FaYFYsaemKrYSC7Zlpq4bFZ9I7uT
At37q/XjE/pNiscmSTu4wGGnJPvMcC1NYOSC9eNrLdmsNoVhQLGxuI2+z8zrjV0m6q/e9H1vm6Rz
Bh400kBCdclp9I9J8K1ol5mmfR0DGEdwlrbPLOpTeF2AR4zPm3ZZXHVqlbATSC5RlUDgMDa1U0mK
4Gbftoc3OdxdKPd12cZAsj1VRPocVYVTVsQf6wnz2t8r0hi2OstXaTsIbnqRWO7FUXZS1cg9ErVx
meKOv8+Vct8l6OjuJbuIHpms2UZ2uGyE2xbypqr+3sfXc5pFo4Hsym/m7CC6Bcn0MoCWIDkQ/Ula
Co1K/+0fZyn9iE78bMY71NTTXYLXwDADLSQTzb+L1pFzgMYsM3VSsH1zdZhbT05A1Kgd034vU18u
voCfXLBxIrvkPOEAcPmiCBV2Ana+rSuVbU0eEz0JNm/j1eJxvjArIjMsayxeiV4lUwWk6oMBsBO5
t6l8nwUieCuRYSyLvIqc+r4sxzmFuCY56qOdGJ3d6I7Oni/b37bz+M8kFE5MGZZdF9CcnUBBOUde
nzro+KEo/FFBr5xgj/j2m3oABIjUNezUJ1/LflcXV4Notk2gCx+pF9HU9iRpkals9ihL2xFL7Cp1
CjDSVqKUzqY1aEjBg6sETbUmt26szyIr7BHY6hnaBNBGPh7xSnD6dD9X9tAFgpzLZtEPr4P/ybO4
6jPT2rloY7xCspo8ACvT0VE7ws65c4WeyplWu7xNbGZRD3hAfmkKZhs2d28lnstdNgPafgw6wU2l
ezW+05RjUz1etkSRiOXvK4NXkamYW6NiMPjUjSt5N2I6nASCq2XzWGk6RqsWLhuU2d9LAWMbmRBy
I6bO/TK9rs2vs4r8QSWiAVr89lnsvpLDeYsxsphZWYsc+tgXNyIqVNHPc+YHEjyzBGwWji3ZR8k+
EjUGbG/Gf8vEx0YVK6p4svA8rNBaXUpfemW6kkZBkkAkhDOqGT0wHfjT8DisX1PthkGVp8s2tR38
v22DzkUSLJLkMg7hRelj9dnYNT7age3pBQVfG4+anagVZdMDrcRxEURHZ7lCfxFyyuZB/Uwn6uTT
Ddq9ilBEXSCwYz6yJMxI+7LHHdtK6NMAVfWx6h1T9y+vn8DM+NBS0VhFtCUi0qbqqrVSb0iNP7m7
V0vGBQugh41TtUKmqL8NuxN49Bprd1mJzUwy+kv/d+Z5XhhVSRWMMmGtZMMePNUBYsczcbWv44N0
Mnelnz0RT0TvLbIE7vyXBY2m3IIlTPkP/anQvyqBh4ZQRUS8LTpDnCOoYjXsGg26aT0YzW4rkGIb
ogfG727sC86MByyQ2lGa6hHKZHCV9+TY+IE7DHZeu/pO3bPXWrRjyzm5JJDzDKNVlihwovpcvxQH
yVZs9kTxMLTzA3MjD5fe3WUT2V5FjJMAExhIF/zM1NR1caKqsPOSfJubFEwnwNlUBsEN9/94ozcx
nK1rcqOPZZ3B4Z2Ir3vxfbtXbuJr7QiSSl/6NAq0Wn7ufBXfxHF3nYZWUAzIzOxEFdOu7tXsS5Nc
E1Hwve0j/pPyO3JZ3dvDUE4aJdirvH1QABkm6jHd1AI96BjOws4gH/b+xgbgCfKUBtIctfIzs47Q
Qm4dBD6XLWDzvK6kLFqutOiYFmi5iYsiw/BXCixZrXQMdpebRxocLosSKbQY40qUNsiBZGZ48mG2
p5fdoZUdqhzVJheotCnHRJudhQ5MqvITUpMEhoTWgFGj2xTpQ+MpG77E8A+BJZoR2ly8lSTulgX1
tj5qMhKVJHKq2U/RIg7E66R3Y/VjczD/JtdWojhryDvam80IUYnuaZIz6Xd9KDimIm04U0g00DZp
AwyaNgtuxYlqByBm2FE42krw87ItiGRxtmCWtA4TDFucQjA3qvPBKOw2uu0RkuaimQ6ROSx/X5nd
0Oj6QJoSIeP4XOcvfXCHV8JQO5cVEklZFH4nhQZFmMO4Y3Y3NXZTfFOMl1AVYXaLxHDXqyRXoxJZ
WDf0iju17E71rYrLSfQmEW0Pd7vKUwuoRwnaTJIXkuuhuVUMsHn/kpqPn1VdxogAegTQIoB5v/fL
1pEqR/UJRQVFS8BxvccLWdcaW/0YfsXv4/NODrdu1WAVQbpk8CzlcxrfyLVLRND3G1uj41Phb4Ad
JZ+1wjKwHJk5kOxOA3mWnll8Y+ZfTFXgQ5fv5K62pXSFGRsFTctohnu/XtEMdKd+QqOLqXyKNC8I
f4JqxtDuMzA3idBMN4KDd7I476YOyWhOKmQBtARxgdbtclFNaXEpl9ThvJpC20IDChv6XQz2y4gH
IAHC93z4ZL5Tg3NrUxinZqCgLKG0KoCFzG9ZdxUP1RXpqchJb0Xc72Rxbq0KG6spl1YUJfSygxLb
jZ25gRvs0gMaQjP0DbdO5IlKShun9Z1UzsMhBQgUmAzGnRSBr8g3ZZX+qDDJEdbPkUEEFiiyCu7E
xnU6y0kEFUMwF08VutWM1zb6cXnPtiLvdypx51UHALweGPALuo+SnNMgDM5f8sPyagFEmoh/V7SA
nLsrgE+QpEhqnhQKINjB1nRfYt/T+iSJevAEq8dzLlBkF7Sxxup1ne4G47cuqJ5AjuBfXr7ley8c
K43zEqg515FRQEqs+CqT7DbZJRhl1X4F4D0dVO+DcCb/utdlDgpzNcsEB2cUptnmvRqg1giaZNrv
aO9GzLus06arWIngLKKlydDXS93UMqSdPIDaXn+6LGFzb1YSOCugGtPRp4jcT8quZrorLXcWgdQK
lODHTpIGlCUqUJpONAyu4qS2k876dFmL7aPzpobJbX4E/LuKtkt5tMYklV0eAOJ2VD8F407eMTe9
FRXQBcvGT37OfTRICMRh0qZrJNeNeT2qAnsWieCuiSoCGAxwruFzgjv2NaUnZEgFq7b8xNmRWa3a
snOr+E2fK/zzrEHiT6cnYx5PofmYZ/R+DCQAIaJTNiJHM2M7qZR3kqmAbrwwDnH5oWG/s3NkLgux
+gorahqzWdKPBpLbpRq5cZn5fTrcAFxWYCdb4crCzo2hagQUZ00WWkYslGit/GROIAEHJewCXNB4
mJ24vLLLwvELa4EOHs2ZGNA4Kxh0GHMmclezpd1Ut+U29GeqiDi1NpV5E8JXCZJ4kJSohw3q8qcg
uCH5dRqcShHA6tY1QQh68QjUQBqd3x2zquosNfKlNCV/6zPMCDyj77wRNZFtaYOmHtTcMK6tnkeS
AHQrZCPIT73+fa6fgVvC7Ln5ns/Dn6zbWhJn9T2N08CY2vw0la1+lOO524U0vS1m6U4dJEEf+KZa
SDQRE3N3uCY4YVVaDHLb5kMEeAXD0u2ozq4zmpeSPRUGyJWiQtCguRUsL2xX/xPI7RdR+jgoBgSw
VSUZHqYBr5U5xcB4emth0sqTw+JpIqpAyy1fhSF4IGdrQJTAqN/7I1xaTAcDS4X6pSz5dBrsvs0e
kvljDJf/eIq1mGWxV54inIqcsRE3Lk13U3gAVacBZHURHONW+Q2gAQtJCeZuMDXOXezzjDx1HqZ4
CJLOjU3LK9TxUW2UfR2Yft7lTx0pkGOZ/XxuD2ErqL5tWsxKOnfnm0qbx1qPq6wBUw75nCbMRm5K
xPO1paSB0VZMneINillGbsvYiMdhV+r5ae7sGtdltCueg330oLqlX+0vu0NlwyghDIM4GIiwYCLc
XaZP1UD0Zs5PQZ3ZwBmzh7mwja6xp/InsSIXnWgNRpM/15gZzgO2V6T5nuT5tcHkL7FyJ3WfzOAb
BbT45e/aWOrloQ1QYEsDuAvf4gKe6akbxnypD/6SQKFivAbMNkU5063gBGIskIyjZxq0jlyMRYwc
+NXBsMyLBn7hzvsicBoEJqo7oeXEEcFbbXhsQ8aEL2rVGNMHDMb7U1JIqRxPfQKtkv3EHmZgA0za
NZMcsNEIFnDj3GOmcsE7wOsfs7ecEeFdNNYKJfmpUz4Zr7r1JDLTzR1aCeBOfJdG9djKcCx0tmrL
seIJ8Jh10XyRBpVUblNW4cfHNzA7TBXVAPcwyndcJNnRLu/JwLB6AcCs7GF4lF8vW93m/qwkqO/3
R627iqUW7m2QBe2r2Z7NT7TUPFM66iK/vHnuVqK4czfF/TwqeQ3L658lDYDytxH7Tsmjlt5EveCQ
b27VShZ309FKyyoSZHhPEt0pFRvdsqoW25aIA3Ejtnq3QZzNpUqQydLyFkdWy6ofyvvLuyP6ec7i
NClkekJxxyRG6Y8D3aPfyP07EdwBNdOcpJj6h4cfM1yV1kkB16HgZIqMbLGM1VXZRMk8GSaC6h5N
A3X1Sa7QNMJ2JA8dIwgFwjj4st8X8zs/wGkUz5qUKXWJoMNDEmh5fSVub4/3yefs8+AaTun/Qfrn
nUROv0FWIrRmw9rCMQRw3z6M9lFxkwF0Vhe1m/9G4OWiecjCfxrcODwrd4qiIVWGhi6Zksdqsoff
bcXMSX31oH0dqK2iLIoB1ofLRrJ5nIhCAe5pAGuKx603gklBYhVLSoJrpfMzCe/axB5H57KYTQ/+
Joav9lI8zjHnAwdrJo+9da/Xh6YRiNi+/wCzQhQ0khqYE3lvi2XIciObENFMzjLtsEAKQCcfHJW7
0GWvlxXaSAMZ8koYt1lG3poxtaCQJtfPXZ5qdhjfYwr4HgBuh0rKdkgafgoU0eDI5nlbieW83yQV
ia4t/dlMLXubmLtETR7VnJzGJATk/6fLSoqkcT6Qkb6Noq5A02Xn66Ejd3u58WR2MESgXaLV5Lwh
AO+UqddxgcRAvLXTuvdV8BF2befOBrpKk9bWohwkRx/DX/nXoayWk3MoGZhdmgh826c60h+kKt/r
WuHnA3u5vI7bhwxwmYj/wPbJB8GGgVEfLYOzDye6179Jw+DLwEZPBdslEsOtooL6oik1cCARuqjN
9DhXql01e0s08L7VcwDjf9OHX7blAT00SPu37uBpboxhTVs/tHbvqW66UwZb1EuxaYjUACwP3hBA
1+A0CzqWotcTmjX1NZ1MBynEDt2xlvEyyoKH7eYirkRxurUGslCRBlGdet9rB918xXhRNwg6V0UK
cfdKqzI9blpYRDM13qxfD6PiaPC67EtGBR5+0/WuFOKeBWrQyg2Saks3z3MYgTrymYqa3JevPbu5
3kTwmXcpN7ROLfHAybI8AuRP7HVJ6RD5YW50N7NkWwYv2uUjJRLJxc9BWfZGpONiLqyD1e4Dq7bj
4FjVJ4o8IsghL0vbtviVhtzdkoDMpQdMBYYuFFu7pbezi9nhHXEt0LHvDCfdBd5liQIz5CenVFma
swItk6cJdXsl/BJ2vmV5dbO7LGbT8a704u6TIonrPpCWh0812BJmVeS4Q0EyubPYq1kHXkSZ3dd/
0J+H2Pq/46xx90oUJn0pt0gIj1Fhszi2iykEK0UkWEPBIeOHphTQxQQjhZsKAMenkFedhDabdsCx
xmC0YCG3Ex0rnTi/MSWkzFQJwmp3dBfzGK/aIwVELOD8/1Iv3nnMyajlS0Uol/2scjP9a0xv+/xb
IcILXvbh/Fz/90jlsWEAChWWSgzrKALgQbp9ejRb0ckSyDibuK1TFFVkHGRg3D9knVN9XjB2o53p
hrHNapcdljul2V+2+y2pSF1gwBxYyECX5nYrTpA/SWPZAvRtlwSfwJFTfQUKa+bXSSCqGG46j7Uw
br+GJqRKH8A0Gk/boWLkoUWPur0zuJo37TFypPy4rN2W4a8Fci4/NvKgCzPs24jxx8LwouRWAqZP
ULuWJFjILT+1EsVXB0DNlAKgGI6RTbak3FGwioYdgJhfLmu0LBFviWsxnLtH+7NVMDVcQpsfk+Ib
bB/KB2v+wqqlWnS4LEykE+fsQyuvSdwlEGY99QCL0b52sElZYPmCTbK4F4RStbQvF9ebZubg1chm
q6UE1MTE1O0kltB/JMR6EinGeXuTqVJQpVhFDFGRScJk7A38FqabBJezSM5y+lZZAbnvijlIYBQh
OqkyICIpGL0kqZ0+Xt4owSnmoUJ1wMcaZoEGy4k8Ng1atX5osSBPtyzJJcPjHAV6RK14rjBtOc1f
CiDGWt8uqyD6fc436KU2DFmHqvXUs1dtaH/kTSTYDdEqcd5AL4shqiSEEmYVA33E7JJdIwqQBOeT
5wtvCDARe2z7iaS/WGzaLdmTwadImgzgEB/+7oDyXahpiPZdM0Zr06wGzzVI4TqNOGwg1+BL/LtT
SjhfQFtdGpMBvqCf7hi4yIOHSY4cS3cbU4iKtZz4c1sDmSUeOADd4fET+qmbx5gqyAkejN2IQXkv
dXrAqDq9hxDTbV77j1Gq/fP+XRAz/ydxOcirg2rkaoGWCRzUjlKPwvvERPeqqvQvG/m2P3gTwx0i
8BtgomBBc8kx9Spn9qTfNGnjR42I0EgkiDtNIegKkgqkIae2VWwp8lPrkHZo4hNVdDZzTeuF485U
rgPLZRohSAJo5mEmlXJMouoOpYvCr2aruJlYcIuPIN+VNK7dIgpMD8ALO7QgCByU6FP4x1dhsbKJ
DDj14Knz6kOx6/fNl8adXLab9sS7vJPb5xygUxqmtYFcspjwymDgrcaJ1iifU8tnyiHEvKUm29TI
nWKabSP5S3HchQXksTrFXZgvr7wZVBSF6ePO0qv7Sb3rSoGw/ydOe1NucaQr5eakkbJEgXJAp/03
gVheWU7tNYfap65oenXb9b+J4w8f4s+yirFxLFKPFcv3VBPYxmaI8RtzGkW6Jdh9r1AxZVIHdiLE
1sXdoH2J2dMUHE3p1IuKMttLt5LEuck4wcSjpGPp4szuPPPX4Cc76gEOQ+4cBYMo3b75eDsPWgBM
oJ+hWwSjCNwJbNsMUL8xaoLGeBPOXs9cjTx2ROD+Nx0KKFEAv7vQ3FDOc1EJjWvmQGGAQKkYNHBj
HVPZdApRXncxrTPXv5LDOa6+MEdKZ1wztforSe8JBvBE9drNo7sSwS3YVMzMYNFi3dpD2dlWrNsW
BlICmHbgzT8v+4lNfUBsbaEUvYzxcEepiVO5Vgb0mBoUHSK2Od2ZzP07EdzxmWfKwkxHWCMrANz/
1itfCin+k+1fqcFtP5n6sJZVPE4ndHBF1B/UxyHU7fAPmmTBMfO2XNz2a51elmYKM1NQ6FG0r3L4
LY89PXGaP0k8riVxVhANJchYkNM/JdXoa7HxJIE3JzBa5lhT52iF+nx5lzad3JtmZ+9DEg1mC8QS
hGqUArCr+1pqmcDNbR7SlQzOzQ1mrddBivRjke7ofFeyY9W8/MmUEPZo4X5R4AzO+Jr6UEqI0pYL
VsOtWoR21Nx0gPO/vFzbqrwJ4S48NQrqGcUybE+PWST1VmOf5+HJEiVst4/nmxjueAIn0OjLBUOm
lk2b9MRVM+m+Sl4uK7N5/axWjDuhkW7VTSMtj4IiOYxggs0V3VWp+b0jX6kkwvvdrA6vN4g/rIaR
1/L8OxBCsiO90Z3KQffdl2yy2XVx0/rkxhKk8TfXUQPtN0UtEPD9nOWNbSKbo4lz2+Q/o9Yxyc8u
FfS8bS7iSgR3s2aKlTBZx81AZ+aOgZ12J1qndqD/UEX4E5s5TGUli4vu1HoIGvT0wcSHxMrcBNBd
djGHQ+cYgLy/lSlo67IsmkHMNyrzl9Rswq+0NJNrFb0Sh8vGI1pa7iRkaO8DRwFOwlggdg6sHtC2
vZQ4g5z7lyVtR9BgHgIYHyid0Gj/Pkya9LQoYhM343AkvurFx9RRH3PkHSMvcESufvMaJoA3BxMI
XB4/ZaQWI6p0pZwvhWMvSex8vLF+mqhpaYln/EmiHcOa/wnjjKep0Z5R1TiBmnItMcWx2q9UBCDO
KaQpFO5QWVhb0HeK9jbuDGCWpCBVhbKVHjzS8cFAIcas7TI6yc/lJJpp46ziTBinUEQLEhC1n/ZV
OhZ3GUmmu6ht0XOWCpPf3MGDKNAkY0AbY2caRsL4ou2UWFZaos91H8TPIV7H6UmKnwttZ8iC62sx
r1XsdyaIc5O5koyqOmv9Po10h0geZrVsPQHXXNo7muE2SD4WkbG7bPTnu7Zot3TwKkD3PTPDRg7D
ISVtsx/ab1J5W2qKBxDAOEE9pti1ExOI29bxTRy3b0o5Y7wktZp9Wn0v8l1UeZU82KkW2R04S/Xb
ThOUcTd3zwAaiyprgNjknweUaWFSF1mzV8AGUo2SrUYhkLasgznoIMIRqLds0dkWvknj3+DVCLYQ
NS9GNCXLR3W2rkbN8qL2KbPCj+Gb/GMsK0ncaUsCkCjrISSR8FDUu0J2yu5jnhciQGEBCkI042N6
QedbgvS8HpG9ZVDGfDJDMFJ/1kVMAOfrRU1gSoNwDiZIzxoiwqKJ52IR0VeunN7l6nWP7IFIkQ0p
OLcE1/LCunSWrBjNYK5b0vd+pb+MdJdGnzPVz0SY35elnHX3RizTorBRez+hfjcc9OzbLN3UGO6+
fGA5MWBDQ+8wZkoo+KOwO/yLao6ltCnDpvSjBavTD4A7EnfHVnv8OzHLZ6xyIENCJqNvinxfjzeF
Cu6NY1Z4xShQhjudZ8osf19JQcaxnlUtz9GF/agZvlEhS/AZoHH2MAnOy9aymQt/rLVkCkzemKXY
QvJ+lrJ9Tb4Zqot+hFAN7XLwPr5sGB3WQH0EU4OxvVeoAuV4Tc0434dWaffVMVZUoLjdAOjvshw+
yP29cmtBnCNlQ6BgaCDJ983k6MfRBXCwn/uhrz/K36mvAn9IVCrd2qu1RC4onJqib6uiRg6nvs6V
k27eRVNhK/GpFdVaNvdqtYhcyIfZ+5EZA7LPrGyRU/xmKSBZpc8hE40tc7fR2SIuUcbK/OoGe6Ua
WMQY6JlEsmGIhmV3seGXoa20st+MD5f3TbSI3LHChITWzKQEIovxGnUezV70sbYlENOPpeBscWxz
xj/awYMjN4aGM7AZv9cOTQhTlw4KZMlgMN6bLN2R8Hs+PirySx2d5mEfKiKIBi6c+Fcm3CxZWrNl
3jshxsyiyqLZni6JuM6Xo6Olx16rMSgJLocPQhSdyePWU+rHbMa8RbYfp7tegxs5ZqZzecv4nOaZ
DG4dwwAMhX0AGcEp8Ds/OESvGMhpXDAu7Yb9hHBC9PoXreLy95VdzkADLSUql34eP7e6M3c3A/3V
kSeDeK0IJWTzsBlvO7ackZUsqa46zWCwErCjSgaQ/AHl4lWKwC9u2v2bFD79U5PRihUM0O9JD/5B
0+7Co0IrPHooanYfeyn/s18YfwH3JtIzZ6A+zaQFgMAh2b6jdyzGkCmeVIC7iN1JNDvFvULOJHGO
yhjMJs0rC1pVr/qTrn0XpU83Nwe02Aq8ISg++dGwPE8G2QyByki/d4Y7gY0n+craRuApNjdnJYUz
N6PQQ8kIoYY6eil9YeoO/QheWt9XknA0a3vJ3jTizK1SKQGoOWSZGb2NZPg+Xb2q8sy39JMeNo5G
b6y4cOQS0Bu+ZUpuKL+CCHzXfbRe9u/m/fclfKk676umr1qYyQLzoit+O6vLeIyaviZp66UKqrvl
VW3Idm76smj8dPPmeVtyvnJNmNZJegqfEgfNPmr2WetQ9EYa6bADvmxLPFkSzaGKRHIRgxp3dW4N
XekXoKeaq1t5nLzIRAGAPOL1oLLKqWdR49imI1upycUMJCpCpB6gJiF4w6p2oj6NzS9LupZmR9YO
lx31ctpWj6+zDeVOY2NmNVXzsfSNKHeikAFyW0gcI1pELmLoNDNk8wQ/NnXJUVF/gjkzBi4MpYcp
thww5DoWfQY0lj/nzFGqx6QMvbF3JTa4RAE/vfYDp7cuvl3WfPuKInjCg2wTZbDfCb2VE5c7edBj
PSv9xlN2ppPsStkeAydGx4Diyfu8cYSA1udOQ0e+EyEuMH9AgskH1IUVDhoZwXiu5r6l3IDRBqjq
qj11V7nRCa7gc6ehY3cxqY0aH+IYvtqsghV1HnXAw+p9bs85Hons8wK9cXkVz+1HxxCejgciRAEN
l7vnE0XHgKGRpHBN5W6o9FvaTd5lEefnYRGBEVh0dYDugw+PhnxO+rmRkn1vfavSfTTYyfhdThoX
OJ7BOAuWbSMChDhk4mTLBHETSOTf3+2W0SewPDPZd1V+O1Q9s2sVj2z1FdXYAr1mzJmakxXE3y9r
uWEa78RynkbrE7XRASayT+ZdRTypGF3VSu0MSNOh5l+WxeeqF7sA4TD43RHnEhMNCe91bKvWHIxa
i/c6upramNjxmN0n46MRfSGZ+hyq0t4InluW2yz7cln2hp7vRHMOxzSLNDIjLK9qJk6q7mjzUxmC
3QzMZKzuZVkbR8BEVzGGHnRVxkwvZ5ypJHVyl8jxHoUUV23DO4Ox78QQTfqcBxwmkguYTgETEpA6
fjualSMZQJzRUTBV7ZOovjPCV0nLHMzNfO0MEcjsuUKQZCCwAXGZhTQGp5BUAZueRZBUTf2pRjt9
3OS7cTIFh3pToZUYLraRlLBvSjmJ9+D3PmU9dVtyDGUzsxnR95e36NwcgFoBol6MnVtImPGWiO2T
i6yM4v0oIY4agAMskwMzY1up0h0rRfi5G+JMNDwomN3XMeXGL2CdIEcUkCDao+H8Jpuru6AsXOBC
934XlbaSMtEc6cZSvhPILWVA2ayNOo32KBU/DgracHSr+dV1R0D/ifotzu9Z852s5e8rOyxrEyxC
OYn2oEM/siLWHECnOiaQ+dCoYLlEnVrHAoJdq+UC57VhlyCfMGVDB604CjOcP0kA68QSkxkPEVAY
ErV20ixM7DL+GOf88jqHhis5nPNQx6SWysmK9gENmWMk2pGVSuDQBgPTH2zv+y0LQAiWAVDypVuN
06mLh6QFWDVmVpn+MM3ZbZEbV1JfCwoY57ebiVwDUZaHP7Dr+U5msyrjtiZJtMccOPLstT0r6tVY
TLaS+TO6+GegD3z4yL2TyC0iQ2BiMYtFe7MKrvsUWKRhljhVZZ2qQEdq7PWyOL5C+HshUfbH7sm6
pgLS571Z1noaB+NoRvuwM26zqT0EDT0pI+5xBsh8Ujef9SYOPJbHx7B/lFP1pdWtjyHvnn0Dd7sC
7aJNR02P9nNuVLZWql6mh089VT/Noktn6xRqmJ9HJQBlvTPkSJqDxEtKRriYxLqRhnFHCxW4GCCy
bkbV0bUuc8v+FuM1orrAhiVZqKXLBI4U6LJ8nCRh7i7sMzncx1VrB4MXlcOVFlQ2zX7M4PBVSCow
JGNDVfQnoUaAeSRAh/C2qxlBTeNwCveBUTU2GYKHMu3cLHtSsnszBnRGduzz3rFCFfMNGHPs8uch
nOxWGh11HG2pnz6V6KKKk5squ0JewEvmxp8V7ZiMP8ey9bRg/hS2LfKlbj75oRX7hVJ9QuobKG7p
E+hU3alX7Fr2mLywXL82lulIUXeoJaSYlCcDLVt2VGanwizcEciqrVw6TIrdQNfsJFs4ZAg6apsr
C2k2Yn1JAb0pjaYvSdnVb3CeZ4In5uXTsOEpLQs+xUL5xlrgRd8fBvDnRH2sReZDJRduXhyDML0y
8sK9LGXj1llL+R3jrm4CWHuWVjOT/Lox9rryUpB4p031biKad1nS+YWKuXcNWSOM5sJ78YXehXFc
keuY+mm4U5Taq+LvAQZoUz11clUQK5xrBVwaRHHgm1TxquFbDeqi0i1phFYRCfdFilypoe1oG7iZ
IprM2VALDWWmqWoLdOAZohbr9TEN6Rz4ISYI+9BPlf0wY8oUr38RswMPXQDMVB3HVUOxUDX05ap5
bxJWN/edZknEl8evk273kZugvNurP9rkqWG+qd8MLajfMPOvNA9G9zA0o60mT6UuADU68x/LdwB0
C92u4OI4e/iEMevRuGWhi0NrvDpSXBVMhGbpps3VbGZenL1cNp0teQhjdeDFWuiC4NM5cjYQZagV
4udEhl/s7+X+OYAJycivGIhZsqr3/0AikuwG1XETnYFEoFlgltByY+HtXdsRWlElsgzc7gejQVh2
nzeCFV1u0nfJFQpgCA0Ew8hC4nLnD3s/aGEc5rrl6+RG7/c5PVzW5/yt+l4Af84binGrLFDRTl7W
TgDX2gXTTQky444csiDxtDFzDcx6k+7HZcln52MRDFRhggQrHv88qNA0lnMgBYrpt8pPGgwOiQyv
LGen6RIvpvFHDz4nbXEMK3dW1iVhcgU1QZblkB6gYpE75LseMeaH1Vqeizjx6O1AX8ei9koQaXFl
aGTW/QbNWl0GaHYQNhvyKRrvI/nXZVnnxoH6+mIaBHhTFEHme1l1JcV6jlDaj0N9T3Hs0lKwbBsS
ANGPTAaiLg3NHFzgFWRDUpadrvsMN2U69NeKNO4uK3F2nWH4BREHfDLEwE1yC6ZNhhF3cG2+2T8V
UYExmN6RElG+QiRl8SSrbQGsG8ZjGMhU4qp81jD7EjHV1qTh82VlzsIZThnublajIqVIaOl+Evqo
pZvjV1Z8s5Yh7vQ4qY5FBPJMfPZ794DFQ3+ZbuF/xlmGbhzDqZxyWFvc5aCs8vtytKdEtltEa5c1
E0laLOX/SLuyHbl1XftFBmxJnl7tqnJVped0Z3oxMm3Ps2Vb/vq7nH3OiUttlNB9gY087ABhUSYp
ilxcXB3gQPqhG8GyFhj5V67tJ3qsDeYVqvbAhhjghfCeWdbmvsaMwIvBzIRV2k9Dfc/BIzCXAflc
YPDvzdpciJG0KerZJpMY4aUNj4OJVRk46nLDT3TtsRAqhOOG8QH9QDEvgXIBwQ15eXYzGsLukDoU
+w4ncAiH+5C0x1m1UHvz6FCMAyAQydQrgHTPAFgzR5MG1pQ9Ggb7pxnFfgSrsT8auSIH3bg2AOhY
CZMOkNtOaCZ4sAXGBHKEXK896v4w0zmIQaTI6fcuM08ZgKwu+XX9y22e5Urw8vcrO9SGNApjbWLB
VLoHvP6CMUw/uNq4uy7m9e10qd9y2CsxhMRaP+iCBY6BwHTb1fE+LdG3wT6mZH9d1OtSKngJ12cp
RcAKewAzpJE06MAXNvgiTRu/N8kcTHVJvKzXMZCMR2cAwpKXBj0QjWqfh8ZRrTd7nUwtP8MGd5MB
8MIrMDW3M7MLO0IDwLV49bt3ni39E6efEm2nlYfrOm9/xb+ypMf0VFdJpafgIp/bie3SenZ2+URe
mMV/Xhe09R2BPsTsOrLD1zuxaTL0dW1yFrA09Kzo3LnVDvse8vGxSx+vi9ryP1BfLXVx2wYkXfqM
EbciXuWcBiE9R+lPIBe8gX6ATyhi1+JaUsxHY/qvHOkqcwzcXTlH7LIG9xTl5Y5pTOHeKlWkgIV7
MsZLbDm1JPS09Cmti5012LuWqaBAW0b3VxmUAC79jNZhgiGmgQQlQRlFr8odtfNb3ue/4gRkhvVd
WiSKoYHrypny0IDVzdUMPDsLcpY8ojN0Zrk2Lqtg9pOtIk7asvO1epKda4nlRFYlCPimBh8Ffi9s
0r1QNgU3VQLjNaIIYi4O7PIUgeUNGzpULCBk8NAiBNWE7nUogRf0+3Uj3zS+lSTJ+LgxDCTTchYI
PJo5EKQGNnFeF7F5Zqh7AWW7dNDkDmdFJjvkYCIN5k5ggLHQSj+Lxx57Z4Qq5G1pg8QWD+ZlFudV
oS3pQqHNqOwFOXefx0QcqJUposKWNgQErWB9XnrEMiduDPoTA2xTNDBqDi4VwDs9fZyxAjsqPl8/
ty1XWktalF1dWbzhHRc24kLKotyPXVIGWiYyz4hn6uEEUr9yxWNVzcfrcjc1ROIObjCQ6756I4xj
3OPdKijQt+BSdscTqSLfNt5a5MYlSa2FNxw7Pi2E10vtirgcEzMPzae+1Upv1tjgEW54TnzfN+PR
zF2/qTMVIGzLr1ZCX9EmjpwUCyosKJp2N841gBTGh4GZWGyvIhXaMkUKK0QPHDYPH77UL3Lx0fol
CSCRXe5EaYf7mkwqup+tb7WWIrkv0QYr0yhin5lhl67dBDT83Yb8HRaxliJ9K3RXkiZG/ywosGnU
pMkuy81ANxUjBq+7AotJLBtfLWurZUQjrGZA48N86vb9jbHLd85pfpx89odwkjy93crXwiTvgokP
PWiLSNDF/Q0vzv1o3Dej6l2ynIx8tzPkeigcMEAH5Pe2JojdJwVe9CVQ0iF9JACSwKp7oJo7dkwx
E9ApUHtbJs6WXQmovoO7Uya90MwkMzOthl7ZvDf15G5whkBgMVYyxcH1I9wycQDqsPLPdUAlKD+D
+g4E+ZkT0qD9s0E8O0ydItvbMu+VBHkOJO177FgaWhL05m+ttA6R/csYtf11NRZPlL+RqSMs4LSA
tpWJt0F+PFZtVNHAHUtf5JNfZ1iK1n3RfzThm3u/MHEw0iK44kEHbtpF4VVML/qhdmiP9IgQvq/b
YQ+OzHBoTlGqij9bdgA2cYYhBzQXMJN0KSnTJwdjIai7mIn+oaHiWE2YFV4GEO3kdP0At+xgLUpy
pZoOrs6x2CAY+2Q3Uf5rjDKFIWy+T9cypIMDmd3UYds6DbRJ+GVW71M39eLJDRJXeCUD5jybj72b
LCsuQqLIYLYUXMwD9oHkDyjwy7NsNN5XIeZhAu6afp+hnUZnBf3ClqWvRUiBPMxso5rRUVl4Yac5
9/Twtsei9+sfSiVEiuNVH8UUf+BDtXV2jsd42CGK1MfCDpv9dVFbTrXSR14lL0I2DlOFMDRN9J6M
TxURH1t9wCebvboSu+vSFIrJYdbu0F9FV3JJykyvxe601ogeIwxoXhez5VNrpaTsvxviKYnDigRo
lfhFUvlaoR1QTH/AuXKFzW2rhO4WeGERK+QuGlK/luVLpIjZAAxxf+jr3DcMFbJUJWZReRWQsljX
Er3L8HAnFtpz2snNLNRRVRnE5smhs4OO/zIgKWfNNdVaOhYlCeis3cZJkGXdpzDSjvmUK+6/xVHk
aA4sw/8kycEonUe7AvNmQOP4g5tVp7K/bflwcnMMB5eDu8fojcIs/mwovyZzOeTVIbapMWFdA66p
iYxl4dmuEXpDx2ZPK0l4oqI6TzzXXyKrPDEmMPowjv1X3QFhscaS4kM4UdPDMlvjaFSs26FZ85xb
UReUVSX2g5hsUFIWtt+XA4Cpg/gytWO6C7NsVxCQZpXLco4U85mHiVQnwCL3Y1+99HaUH1rGP3RW
9GMOowrzAW2xK8Js8kr02IB9G34OfYkUOAHn6tAYvotRqPf45epjSNaFhdS1a5cJCUBKeZhaS/Nz
l36ti5EernvmZrhZCZIidGKmGGhfAkCb3UxdwMBcgroKGBQjv48/XZe1acsLdMUCStgGtunyazeA
D1gzat2Bkbi9N1oPPLULr+4xngPs8nVZm9b8V9arBCiZ8QjleLBoVDzocxmD1JDn2HjL9w0QC7Pe
Pg+dint18zDR7QKccKkbyqiRqmvaqW0yFA6r/iczJn+K3XNEgeQfRhBTl+E7nhcWVp4An8LgG3IT
H5Y6RrWJ4CC4OJgzWpZde5fFb8YKIPdaiXk1O6ObmR1FeLlHuntsynPV2Du7mn3xnhLB0gMDgNwB
zZF8G81FwfoqM/D0y8dDaprnZP6IrUCKC2KzzIwKL/jP0c5DXiJFnVHrCyNyMhJEhnXqh/bcsukx
YWdBZ5R8bxLOTmWWLL0JjE4KhfSte2MtXPJslhV5RDDRFQw9PTe88IUz7SPVI23L1VBnQQqLPhxa
lrKKw2xnk4hh/t3ouYDGU5EdTONkRtnhuqNt2fxakqRPaxeDrvcxCXiofcjaElxOs+1N2GKmOfwc
2lZwXd5WSrmWJwWsiWtj22uaEQxWcRdWTqBFgyL4bh4eymBkGWcAEksS4URN6uZRR4NKE/sEQ7px
tWPAjxMVamNTF5TjXfSqlqVU9DIgMs0VrAO0NtBGYT/mM+as+lxVJd8yOAD+/5BIYDmf7FSjKBxz
bDkJLEd8Nok4V9hwiH3wCrveCrjLk5ZhfQYIaOSiv+5G41zkDkHDt8QdftLYLYxz735ytRNXQSY2
dVoJW37MKm9IIjz7BJLXoBnJLu9bz4Sfdtak0GmrCLHWSbqwsn7gzQgupiBymsDA24mk3YsVdmDi
Hb80Dt5PfeHRZlJtENmyi79yDbkXAIyIPhQVzhIMNw/5kNwD83zdi7a81sFILozcJTpQE5cH6Gpu
bncTXhlCYKNwbe1RQ3qphHNf53N9JHqlInra8qm1wEXl1RcrQmYClY48QxPRR9J+akl9qMv8Vowq
3MmmbSwwOoCNgaWQL8XRmtImTlBcSQZzD3JjP9R7X48VvZNNcwctBVacOTYmCKQAOzC37ViFgrkZ
YUXoKHYNEXdT9ykBkXxpfdacQvHFNtVaCZTirG3VLotT1ApaJ7K93kjvW9rV+yIMVVa/aX0AJGEy
EZCaV0jUCKQL3M1z86nqcHng9aEfLWz02F+3QJUUySB6qhmT4NCncikWxAVpPbyjUA4yrP/pIX2i
HDG8T5G3BE7y2dX8orrJG+oVXzvzNhNP17XZ9KeVLOnr0KJKc8NAl3zEgNiU7Hr+KQSV0hjuqkFl
4JvlXjRSgG9fKGVeQe8mgxNsS9L+W+7N9lmgf+S7pdzrKvcybWZLa2nShzJLZ5pnoEPRoUa/gdV8
P8bzyXZ/gCD8LuLNIS8/teZ4r3e3qWplyGbUWGkqfUK9iHhEXWAcCrP2+v5IgSEWzbP2npfJWkfp
8+kulg8nKT6fKe6a6Kils+9+ciJV5rkZNPDuAJUN/ny140rDzIXQFitJk5dCuxP0Y1Pe1Cb2J5lB
gSTtHTb5V5rcs8mK0JrtFM0H7n6mLPH07Icz0J0Je8m+XBe16czIYRw0Kxe8n5QxWUmrRSDSQ3Cq
wyBP7/W6C65L2HIw9AzxEMFKTeRKkiVYFbaeTBnS5iocvRLrLLIvQ9LvsJrecP65Lmr5p+SixFqU
ZAyO9t/2YYxVcr3R+KQef03Y2nldzKZG2JHrYCkpYErymQE9DKrVCB1xLFfJvBEdLjwQAS8FCT64
ow8kUtEKb+jFlu2nYIbBw8CS73zGUuzHaVCEK4f2d1GHXuN0DPOyb57mX1hqV3KkgFENrci5CcXY
RAoPu/LQc6V8H1ZfMZj7o8gNxUFueBUGRAAKxsgUQxdZymX0GEt/mwZZdCSmk4uExgMfti9mDEuQ
5gsX1X1Uqni3NwLTUs/G9QgA/evBVivqMz2bsAMdvBx+Lj7l3bTHrJVn57pCO5Ukcpk4WTnPM4PN
qNAOfejNbv+gp+Se1G69GxLQSlw3yuXbSLbP0HHD2Au2xIJgVDpLM8Wu5hR8bYGWaieUnc/zoPvX
RWyZIRYNY4wUYG6MMUlJtQsCNoGWBAnQLsdMLideWOU/AQ5RyNkyi5UcOfxN04jdeOGIFBewMZv5
eftRYxwzUifMU+SqkePNgwMM3l4QyJjLkiJgl2cLJyG0ChFw7Wg+EBX/5va5/ZnvBMPhq+mQpgzz
loGBMwj52B5s0P+CFEvPd/FcPV//Qq+n+eHBC2EdgCdQ59X6YsIq0YQTwnmc15ofg2z2qDtW44+O
OLG46F8Gqz3MxB6f3GF6jsI03hldfh9FdrYbB9dWGOXml8RQK6pqSLdfvWANk5OkS+Bsuv6VlPtB
80s32vXzsbECqql6VpvnvJImORwtqzCBy6DirmMWoEARD/fMxFX7HDb9GkMi4EYykQnII5H55OAl
NCFq8cw5u027h/67RO9Pg3Jr8cZNw4iFWwZDBohVcjEIvCJkSkZU2UvTbIN0xNA/XN+LRmyj6kRz
wN4Xhe+pJEpXqLCagooQ5euCdg9JdE9E9axh0XQZf+kTVa18Wxh8bsHno1QtxSxKcjrNUY+Aoi9C
9CPlVXJuCCi08kFvvLxSsZlufjtUhgwbVKOo3kjOPhWzo1dDgd6P/WMm3/GUXtjL7VK1iONPlVoO
xwtMAINamEZ+lelXnOoF44hhgxM+jLU4z2mTeY2wDmFPGj/K21MuihJBzQk6sDXjtdEFIkTlOS9N
fk6LLvRSzcCDJyXIlFiKr47BvqOBth9oDkFTYjZjgf/HDnHfZsdiIImfhOZ3IIjYPi6EjhKH9phg
TwjwZ+7hepzZ8jSgB5AuYoDPeIUfiPMybdoIHSdbN25oVtxxTTyWxaCYHNoUg2FnVDtQBntFKVCV
rs5KZL5BljA/6n6VlnVkpqr+tVErQtmLArW0DNWZcqMOzTErGsrCeZoNC2vkUs+Z4w8F2TXFl4r7
7bcEKIy3H99a4nIlrUoqAlw9jCQA4rgYuTQcr8gHf1J58ta9thayHO5KCO2sdiIhQexAKcpI2o9x
/Ou6GlvRfS1BihXgyrbNPnONAICf6dCBd3KnE1LfOp32yKfm3BGscujN/O24gYvvJfmwS8PYKGZc
KnU+Zh4FVHnS5xxlHIzDXFdwy/7WCi4HsDrCuRVu3NmoWIdkfKhBoS6ablm0rsIqqz6VnFhxsDHQ
HPZQhU1ggUbGBk7vuipbgW+liiWBlDXCw9xqIQIEHj56NR43fi1fLlGMmG8eGTCv2EiPmS5Eh8sj
KyqTpLnAHdwXNyZmNroy9TXa7N6hzV8p8sY/kjNjaHNGgpbM1i5Mo8e0nPkNSyb0ktu6V1jc5vcx
bMynIb1GaiW5kl2C9AT3Ce4p0zjbJIZG08t1jTZ9iTAGmkx00GyZ/XOsdLMcbBSODbQrIlwXtuaN
2jfzezj9TLWf14VtfqSVMClRiks8RtxRJ0GS2HdRMt9UtXlXxsPxuphNmwMluoFZKKDNXl22nYn1
yyXEkFED9Jn5WSlu5+SWtHNwXdLmB0LkdpadVyC6kRIJp6ktPlW2+cSRWFakOvfKNS6bZ7YSsfyE
VSzANejM2QwbGGJymNxszwDlNs133HgATwIdbKJEiKLMpRQr0Rxz5rjxWI2VAwXqq8nvqEwU7mNs
WhvgaVjjAeDkK6SN02VJhZdK+ITH/m+QOB4MgPIMJ77BYMEeC/H8rOAnUK+DK78pP+GH7inTen80
J4+m1m6k9KW2nJOrObdY3Pue23H146RrhdlFXzkTeuN9mlc+L+uXOSuI11XzP9etZvOTrgRJF0kd
5THVMI8esIp0e15xb8qSfq+DPP26oK3jhgPgzYA0F7PCyw9Z2Q4N0YmqMxPEMEDuadichx6vV09t
0DLzoCEYW46q2bql21qkdIgj2idTDew3pl7nO70tvD7jz4wqPHxbsYVnA+wA5BU7jFZwOtkcvaGs
SsHssRunc98kfonhLwdMv4rBjW2d/kqTXLBPsCCMmksnymx9A1QLKWm82npHeW8pzTu6jsR2QWVf
fq3KrZ1Wo0jdE4AFjbR5yaz4pFcgyTDiIB5UDb1Nrf6Kk/EuTU/ynuHPYMheKhp+6BoApcf6HYFl
pRQ1LpWqu7Exql6jQc8crJG7mVqCfr+q5LVpDxjhwfXvmNYrGI3dLwUWDkhnBGZIuqfZl3z8BgqU
1LkR9td3ONVKlmThLBcOmRdryNMX17yPm48uWCpiegDfJ7OerwtbTOvvc86yQJ0Obgq0W3EFLxTg
0vEl1cxakBTxc619KzGQolyttfzaawKkKznicz6BKa0/t2AydZMDOthe4d7bqaK1ppIj3ZRs7hJz
bMhwThKwxfD8LgFzOmJRckiU2NFLy359aJK/EqsqACxO+/No5btuJHfl+D0TreLu39IITWO00zCB
jwf38itWwbUiA3NAaw8ie4cLjw3jvtPj2BsGilWrdq/qzSzeL3+otbjFBVbi0rxrSarleKJ3TZh6
Gvglf2Wa0z+GPRuBkCUfzSyinqFFz2DgNRU3yZYd4vGDJFFHWQjl3kvpBTbHtctmYWDT5ruSLnwX
g54phGx9t5UQUzrRHrteuxD3xTmZMt1LG1t4eOrdj/WsMEaVIMmFc56meV223bnk9m5g9nGY4rvG
Md70JvnXDtf6SPe83tN4qFocGnge9yBpijwRRz9jcPkoDm7764A32sZsBUYdpCjRgIAJrEYEtjE3
j9aEOUaQQV0PRMtvfWV+WN8AKlAAxGD1lwbQGplIWY9AlITR7BNaHbAQtfW77HtGksfWQNp4XeDm
N7JsFyHQpBbC+qXAZnaYm5msP08sQhbRmj80UZw7TERdl7N5dis5ki0ks95gS7LTo2oQZjdtkZp3
Sfq2DOI/lmADhMPwTFjATpfKABisRXHX8bPFs8+28URE+DnMn69rsvWJkNBZFB0mbISyyKUQN8xn
e87C/iyKvvyqRWXvNzHYbyxcGtTqckzHN++w8OVtsiDS0ONxpKjuprG+UNnzs1PU2C1ogkmjn93W
q9pa8XTcVG4lSbK/otbDvjQRGzKwGLsM+8R6+jnNkhtwxQQYtlBY31ZwXysmWZ+FIcLBJVp3DvN/
UAyNnTtaYhBZEYe2pSDdQfcHE5qmFFXLPOVI+ezuLEB4E8Z9EAOVOyTZnoTJ4R3GYf4VJSWXWYhO
Uwrm7rOONfcgiBOm8MLw3I778W1k9v8au/lXlFzyia2pIGAl6M4WLXyggOwm9rlzX+rfTK7IxbaC
BKaDQYSkL/RdMiF6Bk6pBfM+nIU7oNfzzanam6HI32MMjkFN8NygkPiHQmx19bbUaptEp9PZ1iLQ
11nmC1Km3y6PDg5RPDU2LQLDTyBCRcoHmPalD8eYVEgnGvOzkab+rH+2EttjvDm1hXW8bhASJug/
n2klSrqdsPK204SDwFe6xWfS3Dha+DsidgLgb+2VKSi5h6+c012NVdc0AYMi5vFfrv+Gzc+3+gmS
/eetHs1zjYjlcveTPZYHLLx57g1V8qI6VMn208RpTWEUw5nF5rlx9FNbGqccpJf2XPjXNdoMU381
kguENoaM8tCGm2FRnoeLuAn/cfvvbQLM9nuiPQb9sYLKMYFZlCJUW06tPWX1eBblJzsHTTYGI0jl
+Jp+ylTMBZvfaSVLssqKFCgJxW53NutbMAYfTAdxN0sUQ8lbnwm9nWUoGSkMmleXtl91RViKvkTa
7oQ+H/vZazvux8VdFKcqxKLUsP7X+tfCJJWwXm3Czt1sPGM4fY9W/67ys8DcW54WLJi4ShHpt04Q
lTowzS59VdCpX+pm25MN2p+qPxNOXurKOrBRP0fkPZEK888AFYAVFITOkkNhS13U2zaOsLZ/gGcZ
s/ZP3MWNonjUb30p0PgB7AE8C+qeUqaRZnM5Faboz3E3HWhMfdzNJ3P84QgV2c2mpGW0f9lviVK3
5LqGGAqeVRqCVGw+WwXbCR4FHRH/8Hh+ervrun9FyTmaZqKWFNZsPEcdwaYH92Z2ir3uYrlbFXnd
oFqmuZF3YmgFdCBg7AILoymdoUXADpdXKaio036nGfpN44yH6xptHN5CKMks1ETAeUOknGlKSNLM
BC9UjKyBjLo8Oz3dgQLHM0ZdcZsshiU9DyBqKVUALIbCu3SZtFZpO5Ux4KlTZ14KrnKb9kdQyntk
pN96XXtwWltBky7BTP+48IVMydhTw6EF1rJMeCHU4mGm4+x1URbMYGjCEsq63XHR/KZU/46RiVPL
6jO4VxRuvRHu0QrGV4SrLSTqknkC1EX72bR7ZFVfRguDaR9KTnbtU5eqVoYrJMnYpCK3R3eqG45+
PtDjRVl5aTH7pl0cLQR+J51377Cdv5qZ0pNyDvFuZWQYz5PW3sfusI9DZxf1wPNi2+z+uqxN41nJ
klwBC3vj0OpwipP10uvLUpenyPg0WR9i8cLCt9/QgP1hqgWkAC6oGyRLNYrQ1fOhmM4uagxGkzwU
UeNXZnFbgV6mZVRV1Nj085U8yUqxPRRwPAfQCmrNT9rYPPf5j3ccH6rTqPDj7Y++yuXdouWWVYRd
wc9T/Yw44lSHKPpFx29TgxSuUMSUzW/1h/OCgNYbefelMFFXpWPW1XTms3Xj6vjPfaiBLhuxQsIE
kt2ax+C6ehtX51JeM4D7wF1D5LL4OOuW6Bg+WNcjGLfzDFqPBoyN9dP/S45cD6fTlGUlwOoY1i/9
HJzZYdveTLYKlrxpD3/VkQviBsooGHODmGKB/Zn1S5HY/78To5JBmHmeDd2UDWd3obM0m+cQ/HsJ
KBqvH9h2AAZGEVwrWL6BkvelLRDd7gtulHAl0n+IzOrg1PAmcx/VdwQzQVUJkqFymOYdKf9J5uw9
EWolfTno1assyWsz1KdseZWBxEibkRYYCbbFlB7HwPB1VZegIF9vFKjrPyQfIGqWUlOSGmmUg1fh
rDdLd+G5iEe/wTAwi2OYPEk/Xhe3XBuvxDFwl4ALGhh5JqmWi2pZY9sP5wGLIzSS3hku1lVoROyo
jrXedfY15T9NPNOui90yTWr+2UGHhwqASZcnao1D2Qs2j+e6bz5oeXwW0dvrRS4DwzXAaWCAtthy
zqtvhk0tTuyG83DGJq8Ac89nDdN4tZsoPtdWyFiLkWPuVBohy4BFjqf8F7WNY8PT2xiTptfPa1MM
WUjRMcawcJVfapMUaRiPOcSQ5DNjn3X6VHdvfxOBLXtp4S5A9Velh1QHP6irQUTmdqCV2UWm8GdX
B5hPkdJvxXXQcgMkvOB4wYp7qUvjmKJMOoE+at/sUEf0utQ5OuPnaHxgFZYFCKqIHlvJKcNlRQzM
3GEIRDIFXTh9YpF8PqdajEA13LtZ/lyaj0ah6qFtxil0aTB5h3YNGqvSndWajcjGRTfOsDVO/1bk
P9OB+QZnO6xB8sJ+P8E2jO5+0FTo+C0TQfkaD3QbQFPwC14eqzE3ZtxRFKh6Ih5Kbnlx3txbxZfr
hrjluGspUsB3w5DmxsgQL0IkguFU9rssjX5fF6JSRYr22lRnTpVRWHuReNOMSZpI2xO9P14Xs2UX
a10kQ9TtrKTpjBCxUAc4HXZEVLHud828awz66e2ylrcX0FXLFIjM/SgS1mqitIYzumuBHvkaUPhu
esqcx+tytr7PWo4Uj+YcpeZB2MMZNYAQCAIy7sz5bQRe/z6H1kKkt0hUDmkCeqrhzFFMxtoXv+zC
fa9H74itKzFyJaPDSAHnI85MFz3Y2dss9S2nuGVh/o67Yi1Ich1ROXOdpTDqvIv3PWQVUehTsMJf
/zZbd+1ajOQ7CS6kuTf16axZDAAS99Bpd31bHeM8PGUau+nFI8qFL9eFbvkSmHlwaeiICq+6aU6f
R2BhgG6JmT0KFyN2cRuIVpFGvI7pmHz7M3BsGcDkyO9/YfcuxyKN4YydoTtsa/4Vxah9Vsa+zPvv
uvndSVSDVa/1upS4/P3qfgcFjSid3EUZgLAHC8v7Il082FgWcP34XvvTpZglhqzE9OC6j6a0ns7E
0p4rpH9hqnomSixoiztdypDupygBLdQUuiNyiHZvZR+bHgvRsCgPayvK5pi2PpquXsZ/X9dMdYBS
pMizKhazGeJ1gKsq0gePGuEtEW8v4EE5ZCwmOvnIKqgUZPvcwApFB99J68t9COaeVPRH3biLDdXW
900bXEmSLIJ35Qiqimg+h3Xnjl4/ZfEBC6mafdzwcjwmhTbWfluV+t5OMN6lcO7N40Rag5F0PB2p
LemJqdAuBggUXes+8THctdeQv5dCBaV6fWfhOFdiJCUrLB3OXax/OmMp8TewWhCvKeODyVsf6OfP
1y3kdby6lCXZPm1yuylKG0U9Ou3y8R9wT95GbHiYix8Ye/IJd72RD/vrQje/IiaBAKZFZR5TLJcO
N0fgAxmmbjrj70oP8yORb2psr4Eixn1MMZOXqDhrN9Vc2Y2kpuBhVBQOXDyLLK+IbzmkpBbxDar7
ot3p9c6JstM7tCR/6BmQ0ANvfallM5vaZE94drV113jzEGNdlXM7xOxHOAw7FD4fxnxW0ZZu2s5K
qJRWtQZNjMqokBsMn2fnsdWf9e5ELEUGsukIKymSI2DZblxNEaTkDT+2meHNZLoPS0dhJ4sdXD5c
YZxLERjrdpYOsPTVQhHHEbcFlNETTGnmJ2vSg3gsQIMy/mz52xZr/CdGr8RJZtkLdFRahg8GTN6w
L6N4xgJs8rHPiOOXlNH3RJOVOCk40yZCY7tvUVexHGS+9GG27zgPFWe4ebmtpCyesbrcYlSbGRk7
JKULVY07EGdvuEqm8E2z+yvlz/W3kmLHBCtTE46HCS/3dVLteN3sWL3jSoDNpumtJEl53JwANYQl
VAPe+hOSOAvkyZprAo789uLChfH9aXivVBqwq7EYk2k4G86wo05646CHboazIkqo9JEcltFoLFiL
7xOBHSmKm32RGbfDu+7N1alJDpsTJszUhMPiOvFscBy2n4WGvXntHZ7+torBVuG3xqLz6uhmNjbT
EDZ4QJL2MyggDI/W2tk1+DeLZSdS8OB6pFXJk+IEtfK+MQvEiaYYD01EDwAj3Mddc6zr4ZjUjWKO
ZvuTLVk+av5AcUiBnc1TCgSWGM8spMcwDIMGazfbOHlPfFilAVKdQViYHQ11JG92W+5H8AGXievb
Wbe/fnib2qzESA4FIHXSJBZK8KVNHvqOnWK79jNR7K6L2YxDKzHSoTUGCPdFAzHzUD5lVvfM2vlw
XYRKE8mVJtcqHU3HOt4u62+SsDjiSnmoplHVKVz+nVfX0ip9kQJ3KzSzyKYl3TVi4rtVZfvakBm7
xuQfdfQMD9Zg/uyA/fMFyHrzuP6gZ/CxajSPjZkrrmJVLiXF94I1NrM6MN3VVe01lO1wrrmvY09M
V1fnvHf3Y5WreFM3He7vCcglsNKahVMynEA4clAbnDKj2PUN1s7uEyWv2+bVAiAimNjhcrpcSqzM
tk1npxHnyS0eSPLLrNgpt2qfRG9j1P3P/b+StNjXKmz1eLkkQ44GBO2ApihOU13cYGbuPW69kiIF
qxZv2M6pKIDeZoZtF9pTFyLP1ojC3zadwWTA76KzZrM/615XyujdnHWOQPXd4u5pEvNeTNWO0Jfr
LrdpCH+lyOA80AfoWZiiad5w8il0TL8k7T+A7z7PbeqRjD5dF6dQSh4v5GZXcScC8LWxw7tSMJ8Z
yaOo3rbX9b+G8L+zk6GvBOsQ64IgkGBX536qHTDtOp1vjs67Mk7MYTjYT4rBI1uyOPQ0ZpSOcVHa
NPqN1vixIgbYMocZq+MU7MqbR7cSJZld1rYCXTzcJlOElDYqv43A4KWdamGySsxiMCuzs1NEm4kv
7w9h78rRBXGW5S0ViOuGsBkUVtpIIXjMTHCQzCXE1OWTFVk77MycvarJMNPaKiqHf9KVV/F+JUwK
sRlHCoGN2vw89OYuQUl8bt2dAyjBaAQOnq7oVdeDAQR744N1Ak8F66YI7+3xNu5VpapNvfGkxGYw
cD9gL7R0vGPnWlmEPJtX9IbUT0WvHxlaLFqjopjYvK9XkqQPmZYUyVS0vE4ivptS41hjv8L1j7hp
KysR0kfkpdCzzoatZKTE0rHQs0Wz77FS+7qYLU2WFYYYrEG5AStKLs8sNxLwY9h4MRRjtRc1+BHj
UQVpVMmQTgsk3Ek/iGE4O2Ozxxjy7YRM/roaW6e1VkM6rVaf0xD+i/fIlDyiwxeYsX1npenhupjN
SuVajmTtY1HnTT5hBDKKzA8dFnZXgEdw8JzZteUNRvVpth+S8RcWzyu+k0JBmeW5Kwk6WjnOsODf
CdHv41kEVqPa06n4Urac7roFZtRaNIRirUbZcKiz2zwzVZsEt/wUnVwTEBMgMdHnv7S5LjfajNUL
knym0d7Mk4d0jB+JBigbHbni4LYu4bWw5WBXMbcRzGz0pT/Nk8822fUtVkprj1r4EZw0iuRFJUry
pXTWeQVYA4yQZR8Z/era4l4LxS/m/LQmTXHbq4RJTtWb8wAcUjafOYYwp7DdtaB6iC0QqGeFp/NJ
4WAqcZKDUcq7Bnsfh3NZDj5GKA9pwz/NGf8/0q6rOW6dWf4iVhHMfGXaoF0FKzi8sGzZZg4AM3/9
beqcY1EQ76Ks781VqnLvgIPBYDDTfVCHMJjC7sfljSaC4/ZZiyJMn+bJfASdRerarANTfMGcIi2O
WjNAtH4Qub7AKfkiTZbUTAeBF/xEVg9oyN21Kv1WGOkN6AgELrm5lzWMUoAYHhU8vsKbKnaaSR3W
MlWMH3lz39Vy4pit6B4iguE+mW1JxWj12MyFMXizlUBH5h4zyh84p0Aw8McY7ksV81BqyMn6ozFL
j+jp82dQBrUiGhqBLfydKqwYZF0qoOjU/BlC6sJs2yfp74hN/kltV7bwZNzFaNaWOcPr5qxOHLjE
QxZ2s6vN7UfKm2sk5W1UagiIlOYIIZCa41MsfdUsprlhOv6+vI02nfr14yjcpb/KTKUDA4J8rHrV
PKlSdD9D6/G+7pQatI+9IQiAm8fHCo4L7J2ajyNp4dhkeeNX8qMG1YPLFi1Oy6ebaP6Ffgyuu6B4
5Jw6j0r8eB2Fx9L4YSWuJFketW6kzMe8XTOKSHs2w9AKjXPunIWlFtoEQcFuPzdthzd+VrmJNd2p
5jBB81YS7KbNFXwF5P08zpPI6kI0fpjg3HDNKpXcNhSRHyy/+t0aolyAqjzemKA/8Nb5MFBlRpIK
rwjBdQIt6bH+ljZS/4u00U6xovtBnb8aTav/lm2WP1/+fpsbeYXNHVtjnkAobIbjg+HpaKWKqxrS
U6pbh8swmx9uBcO5ic6aDPOYMXay1Z6LqNoXrXkTFrYD2XPfakdBRN+CQ+MsnqWWlEblBwzkhc5l
yqfw0NIovg2T9Ca1quIUG/2utOQiQGOCoLK1tY4LJQf42dD7CR6Gt99QwhHSkz5OjlIGzjl5Um9b
oz6qqahlYyuCQJxg0RjBTRwMIG9xomxskNEwtI1pRbrvy5weJqoFREP2RCBMFlz+bhv+jzXEkD9I
atHkL3MBKx0ratQDjY4DszxDku5A6bn/3yC4IKX0VllqOkuO1WCWgZaYPbo8h6fLIBuf58UXoPiI
Kg/Kc2+XjeVJnqd1nh6HukU2lnjWzPxq/nwZZWMjr1E07uN0L419thUdlbnayXnlg74iGPTedJKs
v8ml2ldnEJ5norvphlMs2iygIAWdqgXuw7fWtX2EcjK1Y7QDK19okTmjPuMVg93LoSVwiI2dBShL
xvCOBRpzdfkpq/RdM/MQDG1oWwxVFqC38JqF1p0tSVdqEz7W6ihwjs3vBmlGyBPgURpCsW/hVBkC
p1ldpEfTkIK2jV0oBu2p1QnC/OYCrmA4N4/kUUMCn8VHxY4WPSwnIePPPlcc9OkKCvJbFkFFAgqk
S76hG1wk7BrZKBXJio9VWARy0rmpngWKJkDZMkhFMyvopggUj3gGgYGmEOy1ovgYYSrTSer6Ci1S
5EjqMnL0Nu38y46/ZRSyACjAQIUWn4rbw02KhiG0LMRHCUNxY1hi/DPdRbooS9u0ysCQFaZMQWLN
Ox8pS33UEwn7q7auVP1XHJleN4znufxx2R5l8SvuSAajMxojl0kZ/IPbUYZtTDFUOOJjyTA6Bmlp
X7WlCIuI0aphnnVQcY0desnU31oR177Ujyc0wd5i6mZw0MpzUmU2e70UXmEnZoGK90wnltvkKku7
U5EmmIYx0h8lMUWznRsfAl1vICQAUzoovnlG6hnCCiCaw/GAhv2rNERNpJDdRBWxRb+FAacwOvOX
ucRlgM94zzjY11OY58j9zs3wrbH9iepOLWLNeRtp3mHwnwD0Y6VmQEzoHIfR3kpuc1Y5BHdri6SB
YojmBbmR8PdwXKkltsCgaPR9cabFbjrWB9WrduwqnvdTgDb9nSnIUN668ns4LrAlljZOISrb5448
4Mm5ylGaBXFnLerT54Z93wNxoU1LSBk1NUGXqqrdZ2qbBrM+TG6lZtdmiCqpSqqbojIq1L3Jb70G
WW7UK2B91dDbOsl/FZbe/xguTshkRE+cHFVnabiP4DPloaDn/i8J/Xjv5CdWtDIv+6gbinPZx6cu
/gIfDnpTpLEr2AP28oVXJyEyTLtv8644T9PZthy1fWSZfzkMiSCWLbKCkCtjMlKtLs/jzBw7r50O
Q6xqNu0+AIMJ7WUCGLMCPFWeaS3Ma9VQnglFO6ScwhmoaR9DXSQzuOn0KyBuyeZRKuRpnsrzVNiR
Y9dNEGLQGrovk6OkauVcNkuExq1ejFgbFakGz+/UIB16f5IjqNobgWmXgvxh80OtDOMOdVZgjgUX
keLMZuIyy/JINOzkQUS7tR2k0MmxTKmAupunQcdLdjv2CaIGmOu82QODtSu59IsSVEG+Y8FH1u8V
jNusfZcpUlgDbLRzp/w62b9N+lyNAmmozTC/MmlZ2pWPG4VdZRqpK4QBCNDC9WIy3ZSUuczunVSW
/iqh/DcCreA4F9Qy1kks7MszOg+dqvNqzGxrny8v3LY3IBNaZs/f88pqczTXca8WZ4WQ36mKnnO7
/zJLPy+jbC/cKwp3ghg29Fz7GMO7mI9+QjeCUyfFLTGyO0wOOGNrCXbT27vNfwv3CsedI7RleT3F
Y3k2G+Jk1kOsnObaCKh5YMP3kKHDWOAYW6uIqxqSyYUDi/Czr1MU9yH0trCKzSeDOqx+qu4vr+Di
wK9J3j8mrRD4qdfajM0CFMDVOdemuz6fvajTBe629ZHWEFxWkcuj0SigJzn39cNkPIzsrCQ/UOFx
or+kh3859NZInDuQaNbahMnFOW1B0En8afgsmtzYNgaji7iKQXqaFy2EpiqLeh1+nZJfsY5qSufk
6C1PcjcKRcF7M9ThzvcHjAupdsT0JK0wXZOeBh9kufvobJya5+qQ+9M+lgTeve1sr2hcfUCu9K7L
1Lg8xzmZ7/Rc05220+abcNL+rkD/n9f9B6W/u6zXoGPom648056BcMjIXQ3aK5DLVL3L7r21YxUC
lRVFQ7MGbpxvI2tjaej2V+AReuRng+p0nacPJ9RxbFALK0dV1Gq2dd6u8bjzQlaaSMtSbKcqBql/
TfTbKml+QqnuOIwiZoHl67/buosSKA7WRUOL+16D2tPYSBHG2xwa1Shbdl3qkFr1QxShuyJzq0kQ
1Lcd8hWSf/GlrCZoI8dyxgcSKH4aSG7zVd8ZQb0Dvdyny99u0x9XYFzc6FPNhAwT7JNnzWtIcsya
u1ITHYbc8/m/vriC4YKGYqMBUG4M2JQqOAdl2dci5TAanWtkmDmAyCByJzdt7E9D94HsAqQG1gsX
xXuicjWzqBWVuJcY6ef4Wc0hOR3t6HS4vI6bIX6FwkWRCvRpNd7QkQOSh266HX9d/u83I+Lqv+fc
sJrCCfMvLe7B816v9pC599k3C6445gKH2LzHrdaLry2C1zWT2QhLchsaLY6xw5MvXBAc0DmoQg+y
B62a3WXrNjf0q3Ua54T4Om0NKuviPOrRvWTfdSEaRBXLs2rR3lpC0bvtvELi/FBXRojh9thb9XMf
sEPhp17vNKqjOdCu8yVPv71smeC7aVxonOpWIZkNPLt8IOVXSLgPUC0iyKFEV57NQLWyjAuKeO9J
bGY35Tntpt/VlB7bufTTMnN1ebgtNVSLZgitX7ZOhLkEl1VKrWi1pZR2Vp0ZmjaNHFQbygm0XFdZ
qztmZJ9rPGV9BNFACyDeWha9hreIESavdFbhLqyFp6QFA5K1T8kjbSZX0pxRFLY2g6OCoL8UON8r
DzA2zKTtgGYb0Nb6VOqyW/QfCk+vGNx3I0llDilG48+R/qWsvVr+rhe/ulk0pLcdn15huIVDsxeG
iBlMqS3Q/extETfV9hZ+/f+Xv69coTagyAhxsuIsKb+I7DffuizoR0GQ3d5NryDL31cgXaNZXdsD
pCivqoUK53nSMJHkdo1g24qs4aI5pilBIWfhzJCt+yjf5/Q+Sz9lopLZErTfBSMQhy3ULjo0Jrjg
kKIn1JA1fPpqPlj1ydR/9uqM0+m7JH0yleu8/sBFZyFCw2sAxATfCY7hyYpJHYEPFOSu6dCrCaok
QUTY2jFrCM4NCJTOZ0bt8jzXk9uOute2xU0mUibYcmZUzJUXpphFC++tH5CsyiS8DZVnaI44dhaD
sEhgx+YpuIbgtiWk7qUxtGCICU2go4VDcLwaI0dTXMNBDc5PgvojVwMQJBiQiYEmFmQs31rFdElO
Gq0tzm2tO9pj2v4O6d3l8Lnl12sI7vhT1UGeLQardKl/xgkb5LN8MMreMer7/w2J+0QF6c146FDT
Mapntfan/Hv206gE/c7bfvC6YtxHSrOwVGIFpXQigWnEKIJeabzLdmyFHA1U3HgH0hQbFKBvP0oF
pY2MpAT3tczaUzoEYf61Zw8JtT71NhF43dZ5ugLjM3+cNHOozRbA9AFDlr4+lA4ohBxQm7agn4ds
62Xj/h8v/2Md3/apxB3RWQ2XQ1niC8NTBHWtA30e3eh2yfN0QfzedL9FghZquWAD5zWD7MpU8lpB
AJqVp+Zb3mK+OHWT9tdlqzZj0AqFC97GkJtzThpc6Okd6xxd9lNLQEkoguC8QqO5VUCUColBL+cB
FP5+mhB1Bnlv8vgRW1QbnUEQHn6nZ59OIHpul3ynksdDgYFsVmo/GlFavHUQ4VH6DwoXtbPBkCdk
XCXOVTVI1MiLE32H2YFziUmPaD4lanmoksn932zjTvPEwMuUOaMUwkLzoCm4uoNX3clU+ukyzuYW
tkwsICIFxle4UGRFul6UoLA+g7lMotpOwUgYxBlHM3ObeviIUZjHwoM4mDpBW/k2XmRgfZCHeQni
2rPaBal9bXy+bM5m0ANNlQFSLBzjhAt64Qipl6HJzN9MBv+BpenNOTRb0fzjZhViYcP6D2bZAqtc
y8a7OJpu8baF+fLfmPfZW1A20p3ZBW+1P+xNkUTA5pZa4XE+aGLIrDHAYnI28/YLsUIP1cybPhO9
7ItgOKeLpESa25QiTzWgOjXnN1p3VHIqyB+3UaAPiidraFvynEchk62iB03LOcnK9KhoQ3c2C/sg
9Z2AukwExMW6RDXiDhRfeKeJM4/eKQRtg4Kc4cWh+DR1aYlBwrXw5/Odl9Y4RR2TmylyKhN6pqOx
a1Xm51PsyRgm7tjkTUXngtpsX9ioP8/tzmC9K8+Tm+aip6JNt1z/GC7y9nLfWkOPt7bhaD8rPt1J
bnSov0NP1S9dET/N1nm1AnvXlKnP4yiTxaj8VJgnSUd7VWDogixmKz6tUbiQQWnRjiWFs5TK4EZG
YJsPxpC5feIOIq15kUFc/lewCN0kEsMtsCCfrar7RFG1ciXLWBjHBX6zjQWhLfTBoUmEH8rSU4hV
6xIzf+upcsgHBdKrVQTy+Z4GIKsY9pejIsc/90+FEbNMf+C4jY3amBFTG2eY1hoHw0CMN9D0Eg3f
u/jWTEqQxchPqkYdCVIajg69u8v4W6nbGp7biNBKqw1aIXyxLMizkzbu+sFTPpeDJ4uujZvF1DUW
twdIaCTWHOEr2knlyHH0aJjSQ4bHuKmpvxgUBdZMTn1lfGLDR6oVK2i+V2aOrTQZ8ayN5ws0krA4
3udmMTggtAAdjyYMPUv30/vQ8+ej8spcXcvizKyG6mzkZFfrJ7ljV1KPNhZ5No7SWLitQR/VVD5g
NkTgUFuRdWFuwpwSxgoNflZjbEuLdRlqDUoFykTLdNVhCrTpIyn/GobzG22MhorpMzY/aoNFOp+K
AXUG9EI5ULIO5gi0kEamPVx21q0UYg3KOVBrgHgrpnhiDc3aUfr76O/a9P7djK+LxwfOnGBMUkGO
jFlPxZ9l05nMwisbkRDE9jfCmLAGngRoNCx/X+UorGnm2I4qJFuzjDEvdhz0Fo3eojLnZoDG8xYa
Xk2UT/jpkGhsqsa0kDOEND3IQ+iybnBKw3Sz2bwxZ1EpbdOqFRwXpDs9L8Edj/sLtQe/zrKdreRX
JBapJWyHkRUOlxeDuAx8wQNCVpo0+p6lBtQFdO1aUcP8eizAJp9XkzNEOJRiCKU4JJwEdKibJ8Tq
B3CZbJ2RUcoLlHEmQw6kz6aR74qfpSgj34zMKxTOSaZ0nMou1PCCV5p3tGieu7y8UsHeqdj2LZQk
fKX5dXl7iT7gYvfKLUmoYldPKPorenfASh7t/nvNRH0Sm5d3FMHB2I1ncgRlbhdbqaWGYB5EZ99R
6pxw1+3iwLyebuMnJch9HHki0qTtffAHkA/+U1a1iarlyL3U7M6a4i9Vohz6yF54wjGmbIk6DTbD
1KuBfPRvaAxGrRHnHKaK2E6q5C8GiL0FB/fmx4J466IEhDcFvtegtIpOwX0Ot1AbZSS3U59rTeDn
m+u2guBifKGqU2uqNe4cM7lW8/K6SI0Hze5vDG3GWLRolEgEx/lFHMmxlobY1xHoDbs7Oa49CAHH
pdf0Il61y1Aq32JgjjnaxLQQ9aPyiRif2umHIv9ux7s0+shp/GcJMbD+dkv1NJrUYinIp/Ud1JPK
6okKmCA2g9EKgYu6bUlHok/I9Wn3Pe8xBGg9dtl5FEWjTXfT0VqOvhbUePnSdWwTmzQ1olEP0l36
LWWq0wsS7+X7vkuaVhBcWC1ozeyJ4KPYNQ2kjjlErq6jameAyzCBZXNzMkJLcInZ3Ksr0MXuVcxj
bUzzfpBR77Vvk/Sqs3cfiKmr/5+LqbOtSQYEK8uzFD3mik+Ufa8IIDY9YAWxOPvKhFDSa1XucRxp
Yefh3Tagir6bS21PjEHgbKJPxEUEqYOiCp434M4HPWh22W4ItED8ri5yNi4SjGBs7TsrxNtiUmM4
Y3ygbZc4ihV/JIa+rhzfMiBHBjMidSl3oKRbgeMmrfqrQThmv/mBLBnJOFT8MHzAOXakojdwTtQp
dvIuyZ0oqtwwq3LHIqWPSSxBDWcztq3QOI8mTCYD7TK8AVZPo3Yy1ZtxPo/0Z60JgDYTlBUQ59pJ
GkdZMQzl2W46KBS2X81R8wk4ilhSfOsVHY8nojrACyvxuxiB93MUdBYOSV7pRulJJLVyB6LNqElc
BQNd2clMHqRudkL1nqqTV6kgq/mRg8nFpCAHzfxc/VZL/qBMLpumHTEnb6wa3MgqX49MN9JmJ4nO
HebBPrDxV7+Ui/xga2oji2B1oGTvIjP2lDb2NSUXuPB2/WCFw8V/iWIAPGrxucPcTx+y/biXb1XD
M3fjLgmo4Djb9q3X5edS73iUyj5sJoRopduhtSfBrBR60zurk/cmZpxzljaHy+u4CQkdJegoLHoe
L9nkKroVDclHaNiiCj4GknQspIOR9U53b7RPHwFCtR16POBWtLgPhqwelC8qSgQqHRxWuFnmsf45
1D9Zos6uzTMHQr7/IXGfjGHmfOglvM0ltPoRptrvuhOMkWwhGIRAGFdTFFAaclszzuMobmu0rWmG
0vgyYaOf99bz3y/YMg+xiDRAXojP40GjRNJYQwteFWZ7Kwr3Jbp3kmFAXMscqotytq1DYQXHZ/GV
hUdgohfFWc3lqyjRvIW9ZtREA5VbwXoNw7nBgLE2k/RJdbaz1OvMkx1+MZWHrhHsW5E1nA80iZVq
bMTigTexIr/p/cwEZ/W2IcuegbCFAn2Lt2mBWiWWzBIEoFhLnEkJ4vhGra+tj7xlo4kfoxaqpmG4
lztu6kpKmWaVKJlk86EH4W0RhoJQunXQGOC9UzDrgtdXfqgjbqI6HQhaxMw8Dnea9ZQOn6mqn5q4
RT9mfVPHglCwuXQrQO7AbnOU7+bRxBFaXE0UOtaz0zaBIT9e3kDbduHJDde3RSaOczUMN9pF36Xo
B8Zbef2QpzdK+ByaP3JEnuEDeS50/v5gcf6G+fVaBhctWk9U+iWrq2+56Kqzda/HPCjkTHTM09pQ
mnzrcKRNI1thyvLE0fnjqQwkH5IpXUBcI2h3oT9+vbx8W28qbwA5m0jb2nmRYvqr8fuT4SZ+4YLv
9Hu8l/ehKwsuwxsf6w0Yd/R1UEtEKxTA6qoyvE5CnV7XnvL6a4z6KhjzkQBFH3j0e4PJ+WHVSnE8
UcwTSEnhUjnea0YeZKX9910BNp7RoRCHiWHjXaTAE3quUBn9XHVcuAP608zGFRGbbhzj0IhF+5EN
aYv3vfYjVZKZjThd0ezpVNWVAklVsCNSTHpkueD027ilvMHils2IwqFJMmD1nRsle3X4mef3cis7
cuMrJXGJJCLS2ggYNnRVTUz/QGVP5RtEOlBDQIsBY5tk1s6hcl0NzuhmTMQEIYJZfHSVC1FqJbFa
4hFRbtJdXEVXHVW/N1PtV5Us4q3Z/GAYWFehaIbJRz7vGvFaGaVlWZ6t4tbE0Fn8de49XFjscSfY
xktc4HJ6dHC8InGfq2J22lpSspRTC6gTOnZ1TLTAVt0qjBwlblyzCfCMImpN3wwfOtIXE4ynkKnj
E76ujDA7quMyyzztKPu5p6Re5o5ueV0eY82Rgst2bpz4MPMVjotWpWSqTdajKljJO6v0aXcwRE1f
myF4jcEFqaSRDAZS86XyGAdVH/lDPKdu3GLaJOuwsNRVpuJRrzNoxfVoP6WHstKedev3ZVO3nt5B
pY0uD7CiIJfmH6GKTtL/WVq7k7+OICyewaNchNUpzcxrWlNQfFhBYpfXeHLUp/48p1dhXAWV2Yve
N7fuR29+CrdnGPg7Q63DV25t1JrroN/LP437ZSA0CkQF060zYm02V7foOy2uwV6O3pOCDMEcF4bX
NuVtaw6mX/VyhWVAc1rS3F1e7s2t+rra/KtVnamT0RkwEc4HUgnZB8nUjqXPoRKD4l4kNiswkj/m
pZkpYO2dUNFinXkkpP9V69mJho3uY046GEBM75RMpCy1bSMIG3BEQWRE5zx7jAsMolZ4b5yG/moG
lRWrJ0eHrAn0rBTRyO12aNBf0biQ1E+jVVKoV56tiObeCH7sXd1aFJ0AczA30WFWgD4zqjptph9z
Ih2kHPSxs2kz7yPf9vWXcOm1KYEJtegqdL7SPVFPs30HxknHYDtNJHG92PQuDCPNxu0XfKPgaXp7
uMQ1q3QrRhjWJeMuMePHgYnqbdvrusJYvvLqADPH2FZGA+NAlX3bdYpbgGylvCm72ZfD73nmQAja
kXJHmcF5+fnyQm6enStoLg60qTqMnYae26x7nDFdYnzNdacXlclFKFwE6Jg2TKWJbg5SWZ8KtYZw
i+aCrEV2ahSbLlu0He1fTeLHc6eOzbXCUI1pfBI011Av8AbJaZF6aEi4G+I2gkRx27qXln8ZLOQ2
ty0Q2YYeOUjye+rLWP5azFpMvLIGCe9TapNqT6REFfGAbLvlKya3AcohykhowWV60xqgZNB1btOJ
np5Ehi1/X/mlHqvo++4AEoFkgWpOqhYuu06T58tfbDOIoQaMbOpl/Tj31+O+1fIcl/4Eo1tdRJ0c
MmGdZQRGAQZ8mfiX4TYj9QqOc/lISUeFqmgzUM0f5nRvWbkzy+ch8afQNUXDtJvpzQqM83yt0sss
M7G/5oQlYLBuz4pZsT0hiJSXzdo+0jH1AdUuCzwPfGUD2YU6kBaVoGSOjlFjLRN+91WIGTWJeuoM
Bietuy9b0yVkduYPFAeWfvo/6NyqpiG18rjAqhraVa0/V9Kz1H5ij5dt3F7NVxBuNVuIFUAbGU+v
oVQxh05QR6KsO0WT8nd82i8tL2tz3vHyKaTDE8jy1pK1njQ0xyzUBGfYpjGQBf9H1heyhm93l9w2
utHqKBHJ6MqOj225wwTH5fXajBIrCK72ECqsN2mMEhGYIn+RXofos6bVApBl0d+dkCsQLoPPB1NN
Jpuiqpq0nn0Vk6fG8sz0ix36JcPeEnEKb0alFR6X85iJFYHDEWc/BWVx0gRZ74Ni3Rvow+XFE9m1
LO4q+mV2PCnpnJbnYf7aDv1DTUcPrXqOmdeeHZ3ZgGL4LJJyFX2xxWlWoCppSIQXeHg4qXxZaf14
+kCNFdXPV7/jojqYmK1IW6ZEIEnn9FkTjDY0n1LTv7x825YsnGJwbVTbuc9kZ1CCTEec+RVOjbRp
r4dadHfcvlCZ9jI9Kmtgv+dMUXPQM5kY2//F1NipofUAfvWreQr3mTQc8Fdfy7vrzJ6h/bxnbRtI
8fxFobE7DfPusrXbOdzqp3CHmNRW0I2VQc8QNvV3O0weiwaMw1nuZOza1MF4gYbOCEIedSkto445
OJlEBWHhb+Bi8IAbH4N4Mm4Dd63HDmVQ7KrBJd/MnQryC3nyLtu8HcBeV5+LxlBnSNtEQzQecLt2
WGd/m60m3+lm+aHFxfyFCUEIVON47U0sbtrp6mj9ZFVogrY8/Zq1SuJUCQqMjQJJPhbn97Vt14mL
8a7QQfmG1I7dm6nTz5CLvWz3ZgBa/Rpuj0YSOpPphCuBOt1CnrqavpDZbw1BHru5uisUzrdTi2aT
3uJjLmKO4W+MfxfZl8uGLD75LnKvIDif7bJ+llIdES6Td2UduXkDDgzFt5+oJhhs2E7KV1Cca5qS
lEyTiTKPdk6ejGMdYNblhKvhcfQrL/ZF6fG2ZVDDMEE4iHk/7kzKKlMtdLqUHPIezMuOFLqKemsU
vUtbwXs/p5zyb6pgvWJxga5I7Cy0O2C1gbWzv8Ru6sUeJp9O86fO0wIU74JMNP+97RyvmNzZVPbo
BWfZiJv495l2LnqMNfj+Ze/Yjq4rwzg/R7NBNGfLNzPOySflEcIvrnw/u5OnOBkKRSDDFSEuS/Xe
IV/N4ny+mUqq1Tp6nczYaT1UFzCmi8cS6XG5u70s5OfLNm5v5VdAbgfUicRmZlLU+Gnsj3kfSDTC
TXFod3MDDZXLYIuPX7KO2wNJptOBpRGmqYvI1R4r9ZoOnp0Q1C2oQyaRYgbvIyi6L8Qf4FfHmx04
SbnPl6RGAeKIRjrUC71ISZwuHH1dNL/Gr+ALikrwmA4wGewKbxMW0oOHtk3j+KiinomJBRcDX14N
nUAzFNHS85t6gcIMHnoQ8A+M0nMGadNg6CE024+jPjnoZJkrT7ZahyTgHhR44pZVayjOqqiMtJJJ
LDqCHA2DGFARUDP5XLHqJolGAda7ixtvF+eEaZK3odk0+mGMU9fsbUeK9f2c2F9lPDzN4XTMC6jT
xJBgLqBW0462iBVJsLA6d01QmjxRUnBfHlumfA9riHfHeaYdhhKz+FZUtU4cUfkvNwNnNM/Q3Ok1
63GuQ2NA9XvF02dPCRPo1e8gb6XWguNHZOASd1ZZNWQtoOE7F9BTbeKTkpBPIQZNkiTdJx09Zdrj
5X2+tfGQq+DgWYb/Uep/i8YUOdQKO4a2gd3dThJzBmrcF6QMLsP8P37zisMdAlNcxlE/U/1QKYUb
ho1bmuchShwjBhP/l6inThZdp2pQM1Ek469G/3y8V2TOY6N20PEEm0D71HwcETgVX+7vcqNx0yjQ
010mpnVbLsPr2MkhvhAvr75gOpTgFBqZflCo5U116jRgJbFOPRpgoxRstJg875Fhq1Ii8FOBqbz0
Rp3X2hhmCDpNet/Pppdmsa/oil9AHm3sQJKcnQhrBU0q2/76Z31f+v1W1oY9YYMRA5SiBcIg567S
XYbn+yGI+/1lLxI4K9+oovfpCOWXWsK0CPFmg7mlNPkZEz04bcKgTRqcjDgl3jV10B639loxoqNc
Jvs66SJnjGfpWPfoxfyAQSpBLUpDZcU2udRPV9FuEbfQCjXSe2p4LP/daII12/SJhUMOk0qy/U7a
3TILpU+aJjygmRFD4bS5Z1V16kL5PELQwRtqUBuGalmdomGQBOnmpmu8YvP+qNREUrO2Cw9x2jt1
LZfulOIeX9E0Bg+lmeMaTAVb4N298mXzrTC5QIMyxKCB47I7JqYKAJss+inYgdFtNMl+rzVH1P4O
eDx5pHhTjVnr0UJ0HeKTJ/43LA622hJlrUgYb8Kao9n1RjX3hIJxmuV+HaH8rbilUO1702NXRnMp
gDKoelYSzJMPyl3YWw4heqBQ7XDZWzfMghyCbCpohVhU4LmlhQwSaOHzpjnOaeNV0MRMdEdP7+jU
ujibnFFE9L6R2LzB4yK3KWegdaoj/cAUw8lttiNldpwJhO+o8XTZtI1d8gZqMX31xQoM/JjyFIeH
Uqpav8GhLlnRfqTSz74KwdE72a0bUbCYzRbaXS5jv3NZdLpguB30ldDSVW1LXn7cCryUogzNFaa8
7wq0yIf3BlP9qg269Br8nFAOzl1IaEbhd6W5HyBteRmd36MAh3Qa1Csh2AANAJ6iIh+1ONaietxD
NSSJfZZHeRv5bWYl5jlMRma3fh+ZduGpZUdn7zI4v+wv4Mj3rYXJH431nOWTJDO7kjHGWKqF17df
ZHP4FKGzguERUWe/JOlXTKb7y5i8V71gLkVFdPpg6IbvGalnUD/2NJz3IFEpb1GGOtZjGrRhqn+G
nqMpWN53ic8Ch3KfhluAgcOEf/U25baQJKi970cwGla4XIf9Y2sPQZKY1IkwF1NmppM1X1S9Cmo0
zAvwtz7vGp7bsypD9qNlgDfZ8HmaQaCgVS44FVCQ0swdkUSDlVtfdI3Hhb4wHygzoHi9T+y698OZ
oKolGa1bdORqqKzS0ZNeuZ5oEx/noRV17L9HJ2gvsA0ChnfQhPDfdpSbfIwbe9wzZfQisz4NVngV
TuauyG8tHZWOMLmRJvb1skfx0Rd9Y+gDX+q6SwMtdFze7t+oicdUZ2hjVlX20KJkms/VdQ/GnMsw
7x0XMKAClCFWhMyEz37iuZj7uDfHvT6bu4Fqbpn3Dx2KelbfBJehtiwCWZtCdIh8g36HuxUMlhqr
zKjsT9UUeaVF9spI3SEXFqL5THlZuTUO550KoUNrsHbcd6Dm97q8/lXlpavk849wxNsPiYwBcWA+
Ty0ayoTKoy/02utE/QUeuxMMPRoYRniGrbzL9HGWxnFPEYAfqU6Vq2iwjjheMIQ3J9AiUOvZjTIG
pl9tV0/jrhqzvT7at02bgqS0clhW/7Ia+2nAsHmJ4eWyGR2N9PddfB9ZTedOtIL+lyrFzpiyb5o0
Ta4MchuXZnm9Y0r8/LffDU+pEC5CSklM9DByJ6bRxA2jUg6DVOVsEcnvyvGXZMuCJoL3QQUClBBe
WfjcZKgxcQ6vpZlFciQzezikh6FcGR02IX2ARHbyf6Rd2W7cuBL9IgGiRG2vknqT97YTO3kRkjjR
Lmqllq+/R5mZm2620IRnEgQIYMAlklXFYi3nENkEPLlU+0WYjcsJFXcwxwkP/qEPzQpMu3wfE+ab
/Ls1vIdmo7lOG0M3vvP6ndS3JmoqYOMrk85NyvYZjOReSlq/SKTx5aXKAlZnuS1B16SDvFj4nNnu
SxZZBt+XzreiAqLTt37aoYKcja95se/UChPJsifsSoQAoRoxVTzRF4w+YcOtNjWKwY6dY7vJXwCV
tsu8xAFyLPE0f9pL59bXzvdU3HIkJwFJ2oJfZ4otvjfBJBZmBwUTVmnxc3QAvfN2XWNXRMGVWUui
DMN1YBI4F9VxO9a1CdsJbCQvoS8q/1Kq32o0U4wysp3Lqxj3gmngelDhQnFFCLuYDyGta0AD7nqz
8py5DgYAiSgT80uj+q73JGDTfV3Gh0SLXCBJfvCtt9xKJ9LFTMsMUscKc0P9blTRed5VwP9qVR32
A7os7/qmXlQwIGspZoKQw0Yu9SLGUUG+pdph0u+at35jB2jS9qz76Lb3iWfvq50sF35xXQjihI2N
0AZeqjHEqaaPuwl4RU4mGX64gIxw8Ba3LQOEExjLx/yyECryItb6JKyq/WAntzni1ZoBK3AukdOB
e55LX4/fhlzZ2qYshBKfPYJksfchrvFeQzt6tbfzCLwq+0EZQbFX+3H9ozZADdCQw/XjWxXoaGjo
B/6LAczZc5swWgxR2+XY7jj5pbDUZ7niWoYfTW+U/FBk5afLw0MosTg0tG+jHUdEIYitui9LBeSp
VCGujvcGsIvALn99SRdO3KK6itYiwJJZKkJ9IaBw+saKGGFNUCn2Pe/ibWw2fjI7nwFzIwmTLtaz
iHIWjMel1K5d7F5Vl/lgsy4oK8d3NFdn9D5Sis31BV2c0bkU8dlUmmgEN/q0CQAleCx67vhRE2+c
nO8drt300/vcRVxi1su5n4UrgkwhWjLSuddiOnVBos73RZV+yoGVWM51Crwpc0tsUMWCJLufq+8f
XyuBy0TBRF2gIIUrL654BVyHqAmmCqQHtcEfkBG/rdtuq2bOJzsNA8dSJDawttZTmYLCkHwqaKXP
RmB2hRuaHP3IzwqzP1eAZw8/V/EUhP3n68tctk/cXvA+YnrGwJyaKl4P0UhBjzwmHUD5zKOTs30z
a/9CN09FCLedMaeW3pXYyQYnBz+yczoTWQ0ZBtKataHDGm8hwwDopPgMIixu86rLu6CjTuNp9ph8
M/sq3RWO9jQDwnh7fePWz+qPOEEvkxoppwqPvEBvjdtSr5293vefsn4aNxjnbg52bPC7Bl0IbgUy
V8nFIBMu3D0zK7RQS7gR8NHa5aUOirlbhlnPPI6PuvZUJ1+IJaPCughaYIh45lECbFSkTsT9VYcu
RMya1UGbo/s5cnwyOchKFRG673D9tbJm9jVnA4hUVBR1dLQDxv78QhgKKwZdS10HVlR4be3Vhu9k
bwutk57vO/7l+nGuSQNHPIibCPhvUCk9l2YzPZybKa0DQmc/zxriduBAN8fH3m7diCm39hTKpq/W
dhRcvzaar5Z5E/F21+fKqGyOHc2mDcEgVAXCB8v2KN/OloyKes06TmSJ93mlDSzLprwO8GBD625+
mzj91nZat+Dt8/WtXLuLEGeav2HPgQss2LuSOblF+q4OYhJ7nOaY/ht3gMN/uS5m7cQMgplNIEVj
Sk18k5StOtCshH7ktvPLoLdtZwWOEX014CZtSJ6opOazui7U639jA4OqWbgRWGxqaZbHVZDSeUtB
NVdYyrZXZARJayeFK/z/YoTtY40S99wEx/Roz3u9fCqm/iavQYAjRU1d3cGlALNg55ogeTjX+SoB
BY+dGnpQlV+y0q/jfUUtTzFupsybuazbYe2mwcDwP9LE9EqqJ44ZOiELnKwJgEz9nZFEMusqESH2
H/SWUk4MaD+BOjbbsOy26FmXpBZlIhbPfPJKLJMs5syBErDc8ZiR7OJUlvJac+4nGyVihQDbC1xH
DqEBcs83Qw7y+F0WBQbHZGYfg5oWAPL766a0rnL/PxqxvWBsGzZo2VwFRpXskIyL3RhRP4VLwoCP
xNGuWBFw/n8PxQPmCzil5xtoYva5ScahCax0PnTcQhYs9VEMkJzTdTEX/OZK3g9IKWQ0yHn2sHRn
9Jx/CaWZkZWdO1kNUGXPV2NhAhSY3VCHuVTR5OzgYtJA5Nl59WRJDmnltsBYIrp4kD4EMLnIdN4O
85iwQkVOsPkea480esewpEvygz1LQt8VHT+VZAphqJPAhjVbYUFmjodqyhO3bvNP11VOshpT2DgN
lPZ4OAHVgQxd52dm3brJrMEVWfENZelXTWvV438TKbi7OTLJMI0JDYhSuHTwbcyl246na7s0+487
uKjNiZcYsiEEGW9Bg6pS/LZq94hG/42C/1EHU7gmirwf4wqlqgBwrK6W+aTTvE7We7B6SvBFYDPC
gB2AAYR1kAk/ybBlKpqsRu4OpeJS/loW7pxLtmzVkk5ECafTA73UUQxFD8Y09W0dFyuucO1X1knS
uDI5gv+xgGDLaz2mQYt5xLZvDlZd3dnKl9QePl/Xt1UXdLIi4aoACGFTOTGUYGTWQ9op75rCPCDH
S1Jsa2dkE6SKAcdhoaNCUIQ87XmBw2fBZACEWQ2NQ9H0v8jEn2enfK7UKtp8fF0LzjriLtgHMu7n
SoGiYTSmfNSDCHMDsfK9jMFrMska/JZzEB6muCT+SBH0IUZ1WmVa1Qax/U2pwCCgesDo2vVp6mVd
4+pD5F1f1prXOxFIBcVQMk2PUoZoqO+dA0g6AtpLwpM1hTiRIOaDzBzYnXYX0UBDBw8K666dcU9J
fl5fh2TjRJtVizGOUMdggTqBwMSekg2rQUdWOCAW5vbOZmqAac9P14WuKuGf0zKE08qpmZoRx9LQ
QOFy+8maOleJ7qLejWVwi6vrAzyUCeQPqgPr/Fz9ANXRg44I9yBJ1I2Whtt5BDcVB1pZyocNBjzd
GRjFEm+7ur4Fkp/qePkCzutcKNdBnuJoWonseez2pR+Vx6rFwG/pVjIKu1Ut+SPKFtZXqRiUtmKq
B/mQorSSuVXIDvIWiDU/CLKKf1Z0EYcpA15QbBHTKf7Yqe9apmJld2H3L1JMFHaMLDZQfDBhsHzJ
yWXoFHEfYRyjDFJibpJG24XOR6mcHAuu6I8IsefKdMp2IoCNCnjVB6PqeLXV3VSJtOF+OeYLp3Qi
R7gPOe9J1UVGE/Q55zcGNx9SbcSYFuuB1pI9FpGVHiLV2rOpvrdrLT40WVxJVHFV/42FOBkYi4DH
FkyNdIyVtM9ZoNeAG7XKbROVT2lee6yzj3pSfh2Q8Jb4xlWdRMwHDNXfZWPhKktszrsyUcugtu/1
EnWi72MkSWlJRIiVoiLsEd/aoKwyYgDqm4N2XzLr3mLfrjuqlccV2m7+vxIxrQvSAqVP+NQEhWFY
HuCtvoaWUYE8wDT8Isr7PWYKAdLo0F0TT9H2unDJGnXh6GqQMoyIqVlAi25fmmQ/Wb8mDC3+NymC
vYXwF3Gqcz0oYurp4ZbM+WtTRJI2x8vC4mJzJzsp+CkdIzzoeIfNGUZq89ehG/rZmzua8U9qmgFl
uY+NumCuNei0Cmq8vSZvmcRnm5wplfFuZUUr850rTg0poaXKifwMmkuFO5wW1tSGYcMC3tKNAk6P
LPPCZnBVWWy3KggB15JSwz9REHB/MLdUpXqQFvbPuLhVR2vL0DxXOLKulBVzN5bQ7m9Jos5glq1M
k6RogpDXIGRQiG9PRNl13NE+9+lAdzllhzbRk4/r6plcQYssxgEJkybQojR/qazWzUv7cx3LOh1W
LtYzMaIWGY1jZkbLgogxr+RoE72J9a/d8K2aJA5mxfLPJAm6wdAojq6bEmHrpOxKM/xhTsNnoELs
smz8UfLO5Tn6HR1ey0bBVgLLM8GC8wwjrWNaBsG1QW4sO39sKyLxz2vqCER15OuQLEdXlpArxy+3
KFcRnmjOa24Cef+xoB6X9RKsuC+0f/yRIgT+Ux/HMdgM66A3+0M09L7V2f4gveDWVOJUjHDJOmE/
RbFFS1xwbyGL3NjcFZg8ibrK5Zbk8bSmFEskiUIw+iPQMH4em9ScZHNsVXg8jRtNe8npAILsvRU7
rgqOtET1pIyda/Z8KlGwKycqFfRKzVrggDGANEGZPEQYZKPGrdU9FDLI1tUjW5psiQqiQ0Ms2tgj
qWozxMXNyt/dl+5IrU0r7add20akCEzbttGQDd72823sSoI3YW/UGDep36kWj54WhruwUB7CeHkC
oFpbjvarWoRP1++6S8U3KUrroPwCmYBqiEjYOmnsqZlojcfO6M1Kj+lR1QNJw7aMxw+n/yEKtRoU
uZAJMXXh4JqYL7UqXgZq9WMYX/SY7PqW7j6+Hg1VWAqQGqDgipBY2UTbtMqtMhiT7EZNY7Cr1D/j
pPNoOHz4NYpoHMU8Q1tGoPDWPj+zmQEM01ZagorXZjTvnOFrH8li1Uv1gwzEqUgeodNCE1ud49Fh
ZBg6EkTxvAECv+6y9kmNZtktsqIGp3LE+J/nkx4ZRC+Cjo0/J2IB4yJ5JxnGYFXn9foJSZYkTv6Q
GmUZbrMyUAD2lBf2vYFuUdWUUTHJxAi31RgaWqFEhAT24JP4dQaRlirxfZf30tnhiOXHztKYMoEB
MLDL+Nig0bTO6Pb6Zq258tN4TLCZzDS5kyCrgu5SxGOTs2XV7Cp9faS1dphyU+INLsWh1wxIoLqB
Hnf8Z9nUk5emPds0aapZReSLVknjOJYuZz84mmyzr9cXtrZ3p5KEhc0pTSurGspgUqdt0/EDbXLJ
3q1pwKmIZbEni6E8i2yts9UgSjPP0VSv0h6MYdpcX4hkyyxBz1hV9LUJdrqAk1vM0FQIKp0acXPQ
GLIu0pUF4bmALr3fOOyYDDhfkNYaWcQ7pwgi2+rd2tYPVd55ZCAybHnhcECLgnI6nnjwN/CiVAQ2
MdCd1EYl6vcYR3SJNj7mMZFkkYULbxFhIPJHIzBwzJAXF+IGzqam5K3dBkr4dcRiNJDf7kLQwyGh
bKt+HB6vH9OyNyeJB1GeWBPMjdYGTpDTBFnV/TCbFvFKg4612tlFpPrYxXAha0mCnCjeWGRJD6Io
/ZAwsKWYRvam9pHlxlbx5fqiBIW4ECTcQGYOQE/FSPSDZqheFGqvpMs+1bn187oYsYvytxyA1qOZ
Gmy0aEsQDgut4DxU7TE8cGB11tYb8DRM9kmjQLUY2G7KXqrsO3fer0sVDGsRurSJW+jbRKM90HzO
d5GDgdEBLVWLApfpTSaIA+3ab+LO19lzwWTDdysqb8LjwQ0gD4aASHgARH2mjHnSOAejG7dzZe5y
RbKLMgmC9SZG3jTExnpGO4N+tzdGb0heMWsiEIosHeZILBAqiHDKWNGK2nEOej9M+zqZkke1aUP/
+sGsmNIS8PwjRZxrL6iiZVoL79MYpmsWmmdNw07Thn1GZfnCSwXHWIKG4IdCDfB3WfCJJfVstMoF
+/1QodbNItvPasWPclmU9btf/Nw7LHKAz7foHDK6gq4pbWV3tVJphzkeHlKauwkQiNH37dZDGpjV
5z5MvuH1cxiB3Askvb4cDsY0bayK75zYchsTCKFURnZ+eZrLRwEKDs142IHfIw4ni+9yCmhCvQkP
6dxs7LLfh5EhSYVe2hhE4Mlr2aCMxBChoDAGQVqchCmmW9XhyQJPiaFXT1EEPHPqGAH6xCUphNXz
PJEnPHPSqSi5XVL7AByU/Wx0TyZAP8OJbK9r6NVlUbxLz9UG4WUx2V0MSDvwiQ0vWcvdGVnd3OXq
h436ZAMhSXjR95PaN1UNt1Hl5Y6wEOx5H8SChx88FyHYQIfXdULbyjlYpNlXWnXoncFz1EGiCqva
Bs5xB8OklGKC/XzPmFU6To9GwgPHXCN12odJ+yAl1l8rORGxaMeJQrMin9q0L8MDSvteG8euWsTb
ITc3109/TclQn8ODjNhoUafCSuiYsnpsW+dgd8lWj2N/6GO/kCK+rinZqRjhXKaqMZqkndrAYk91
fCBQr6b8bPHb0ZHN+l56XAxekKUtHbqAmEkwmzFR8nLOUDVRx4es8nIM8Og/bPvl+r6tLuiPlN8o
UCfHY4QtYdM4t0HJ30rri97dlta2Kb0qlmS+Vw8IUDoYWsaQCe72cz2YRzvPbPv3RPjwPVTulcSJ
0LcpeZ1JpBiib9ML3cQkl3OI9WxnqxFGLhR/MmTmeX42cM0WCvhLR5GG8EjDvXu+mK5wek2tVXqs
MwL8sp0BsKpB/0xliajztNc/ciwQIhHTBNCAEFTWGBbVicrpsVGnX6r1OhTtXWoAoL83tUdiEbf8
KM7w3zItYlKQly10QoJ3q2dA+nGWGke6mza6z3bJHUasa59vys20dyp3fr+ugqubeSJQsKmkJDZ6
KjPjmGSvCRRdL9y6eMllwI3nj4/LdS2qc6LpYxgnRpFgXYoe8e3Qjv19W2hvs2bum1F9ikcQQSlo
TANkQCbR/WUFfyKNv0Wj0G0uLFDoyRaOkTPNzFonpEcdPVRtnHi1efgXe3giQXB/hmOVBNtoHKfo
Dg9fmLRLELW3H3rkXC5E0A1lnsyxwlVyrDVlV9Nyl/Y/VPjA64s5N+JLKYJCOFZYtRw4/seur+9N
Ej87BcBq2491J1yKERTCGBSOaVsFYsjPUbnJATOv809T6LPu5/UFrZnxMumOEQC8ozCSdq56aasP
ZR2Z9Dggt0Kmm0h/pskutCY3033T+nJd2pq2wV9gsBdRNLmY7O15X3XgmKfHHrABgBXxFVuTqJtM
hJD/mA1Chwg57aOVY/45n8E51RXfry9jTQswnoWiJHIfFPXC803LmzFFh51Gj2Z439HUK9Jtw2SN
ycL4419KcCJFTBE0DCUTRx/gYdOM+xNhCIXy2EssK3KHLKm2No/ie1DIp9t6HicvqaxAK8wn5ACL
2yZMlefrq15zhmjMR6SN3C8GK4RrcigrFiWkw/foKSg8XlJ2cIbIbzL/upxVlTyRI5yg2g152dCW
Hh2tVJ4WbHc0ALU7E/0XnmEUx1gJFxwgYCNcl7t+qgDUXiZcycU8uFl0RaQAkeDInNe0ckuAWMaN
JM14HtP8faZIHsARoUHfFKnqysbRywQx1RFBs2vOcLl54VbFvtAXwtyn6wtaFYaHGmJOHX/FcYBe
KXLAQhX0iPAaBPJ+yDdOWfiEPaK/ReIYV80O6C/oM0ZoiOLNuUkopFcwf8zoUct/qvYvnf7H37/I
P7kie1pGgMqq6NFOn3Ozd9WPDYP8fTInCxBcbqvMZtSxRYDzCAK0pj0SWW1yVcFORAihmUL1prTQ
onWMnNfeLr1hvOHa6/Uzl52DaKR8NNU5gRJT9aUF9lctobRadQJoyUPLEQLNC0yNUqONxaaZHttm
zr5RIws/Z3GzN3r9Ve+p5HkuEyYcuglTMUNjpMcYfZXdYxu+d2A6sWV4sjIxwtE3baF2eDnhDgw3
rK9wLve1ctdICWtWz/9k74TzH+pSZWkB4zfU7HbizFUGAvQH0/h0XQdk6xF0QA9J0bc5ocfZiD+T
ovao9tT2iQYAqP7XvxEFeFAdUwyocwrhg+Pos86BKHcs2QtSAkb7M+I7KX/E6oLw4ASwOTLHFwgn
c6pQhWV4a9jqIR7mTYoLUG98u/T/xWr+yLGEPE0OKtQOWSDcACqAAIe9mR9pq+3GdPff5Ai7Nhtl
mpkObrg4vSXaxmZP6LvQCkkkJNk1Szt3mXZilxqQ4egxi1y9+6XZuzLyWBtJPPOiTeILYpnx//tw
xBnyPBkUFAR7ekzYvYN7RtfQs5t7MYBLeCtD0l9fE3QALQk2OhcF1e6NCEMfEUy1ij8Z3AXHeF6+
Z4qkGLTqRJF2/0eKEIFoYV7oALnBo8gB8zfifO/6+a+HdicChAASVcAqyXp40cZxmwMwl/dTCs6h
Te8j7tgMe0Cp6y/XZUp2Tmys4KajtNMMSw3BEDGQr1zJHxUT4Csk/m+7Jz4pWJKoACmEJKXdKdlb
nkmsZ9WN/tk8MZ+maanDmAWFq9JbdH6B9KKSEYVIFIAK0Uw6A7jJrKAAafrJiF9jTbJFsiUs8k+i
mQl9lmhAR2ivpoH9c9RB5LG9ftxCN+ff8czJLi2fcCIiSgbwvLPlFADVCBVLt9EO1VN1q/nZVoa+
IduvRflOhPEhrcAOAAcd2fchf6LG5vpqZPslmv1gpnnFsV85+Wlpt8545Oxj81eXGyYYfeXMcWbE
kGHpxzTyTf1HHu//2zIEs69LNncqhQhiPziv6DxCrea6BJlnER+Nadg3BS/hWehX8MyDkCL2uZvf
DD+UXbENN5PEFgXE+r93zVkgF1HeQ/QvWErfgDWxbnDy4c/wrjrQDds1N1PlNpVXHPRNubPvmWyS
aNWVncgUrCefUTqJHTgAG5OM1uxXle5mX3QqSY1J1yaYUI+AjfYFjovemU+a17r6TXYX3tY/Zk/Z
NbvoYf4iOb1VOzpZmWBHCAuatl5cG72znitYbbRBsrPzeKBumV/t6D1gfCUylxO6uL9PZAq2laSx
ahKGMGEIFlrK8Uaf3XBvuoP/+yZ6DH9KBK4a84lAwdBATqOCCxMC7U9942KkEr5JU9wf9Lk4JO+R
l/kAz5NkB2UqI1ieAeyj3lxUJk6+9l9Ty/SB4GvOss5gAeLswhxEjIsUzRVpUy8WTtzl/OJtdDe9
F7dgK9lFvvVyfSslOyk2gw4UTGd5h52cMMQU2y4SoMgTSoRI1yTEkXU3tmYzY018S7ZL1n1uPNOd
vSXnzm7yt+trWvdgf9TDFjwKmewMs/JYVPeGJpI9UBu/WI6XHMZN42Z+eN9+jFTn8swEd2JlajJG
FXTDGm5KQ/NIvOe2TOmXTbpiZSLY4GSofe5YWJX+0G+Sfb2bIxcYm9auhI+Md+YnyS5KPIlYBgIo
LE3KdPGRd6NPPbI3HzPFnZ/YQXMrL7y3XixZwlJiY+KcW95qbRlWy1XAfkzxZ+1nbe4V/fn6wmQq
LziPpMY0FgmxLlZs5tid6v3Et9dFyPy+mKQD1Spo6MDReQw/tZvm0O9C3wFMtOMCpNQFVOENB7HU
9+tCJecl9vsoStTPZFFCszBuZrt81sCqfV3EqmUBUnYBDTQXGBfB09eqzuxsKdmR3zqYIzawvPkJ
eHqbYuv4jWwfl2esoPM2mJeRTAVWGtKQgiUnAx6b9pwgUNcj3CXaELkkowZQCJT8UAxG6IPKZNtr
8xYwLDcZpp39TrNkvIJrkTCep2iL1k2k0y+y9alFlYjzGI8t61sEEsjESAKjr4+Z8tUytvak3XRf
86FyraTeXN/xFYs4lSwGY1XRWsWMHP4Rwu3w55igeK3tGJNlrmVyhHyCGo752CCxfbT7b2n73IGK
GLCvjQzlckVHz5YjXARWZU3oDVb0Yz0f2vJT/rGJwd+O+Oz3C/oCnkmjrPDoP2rzZlSD8VNkShKK
Ml0QZ6nLrFHpzKCS6lO/MbbtzrpPG9fYaT64Hlr3+vEvvuhC//8onjhDDajQXFVZqB9DHvmV9mhb
lh+Nz4O+H8tfavJyXZpMCZafn7zB7AQTZ6T+Lc3XwHaEwkLqeFP367qY1UUBLux3BWOBcj4X07ch
HZvJ1I9Z+ah2t9H8Ntp2wI9RVu3a6uPeHsWEP8JEb9/QESZt6McE0yBT+l3RuGuOP66vaOVKORMi
xoZ1V9eZDuvJnbtc+4ZUHEp610WsbRr65tCTsdS1cBDnm0bDLDRpnevHaKxBOASqjKgKb5FVdfMk
OQ5NE4JRQfJ8WQ5C1D4dOFoOXchpAfR7LtNIc5JnM2TisH4YmMQDtqlnEAAcO/Oej/a/UPZTcYL6
cd3sS25k+lGxKBolNoy+hk7s8lZ30+xzYj1d31GhB/gvZ3EqT9DDmqddW5iQh4PrQLNVNpuBgk4l
9ArtlmRu1u8qKW/UmqpgMgnonzYahbCt53taq2kfznWuHQdP/0G2/Q5NY/wm80YQcW0jL3XTr2Rw
p+P1ta5ZNvpNgRW0IDoaIjBalxiKMSAFeywJkCO9kob+/DVJZXiAa+79VIzg3lO8qhWeQkyl+UP4
I+Pv15ex9pCwTwUI/n1qMwQ5kQMBzJ08Y6vvk93Uu70/b/Ca9umHtw2NiihToWcb8OyAKjg/LH2u
TT0E5MkxrR4aM7yLp69TdRjzTFISW7lUzgUJqp/xKWHT1JnHMP/JTUzGOdE+IncJf9C0+SnTooeh
2mt271aWIWkq+z2Id27lkA0MBoq5BfsS/L3o0rw0lck85trgUTXy9fGzzUJ/TL+m5nHStk2CaemQ
+In2yyo3inJbJiBxM+a9kX+uURsaOu47VPLcvgw1AQQGOC4HH2UhTy/2ZI+tPVhDaOO9Tec9BvB9
a6IHAmCwPM8OOS92mBF2007fNsTaEusNFGhuGcsGVC7cLjD3VAy1W/iDpjFRA8LaKkO179XjGOou
AGBSxc+nYzXwu5AnLq8G/7qGXxiqjTYqtKcBEgPYvRfozglpZlNR0N6STCCcBan6rrvvmUSI0BwO
z3cuRZwNxuSdbZWl1R1pigdJngV6tk0QxRSgXuoGr2yPs/0ImEZ/tJH6tYZ7q7wxS2XDwEdoJnvF
GHfXl/276nKmhMsXLW3hNnr+0IgvGHZUgIOJREZ3tOw4cKqnvttGxnPSH/n8qyi/RRbswck3vfE0
jf1N1L03qBEpFByh/CfVw89Gkb0D3+hn0tWHEDPbubqvjdnVUIZXvxQdEAzjm1lNfUCyhbz0QgBk
zz3oFa3c3ilFdKzb5J4NZgbaQNmI9KXTWtamW2hzXQYr0Zp+7kV6LTKmcSLdMbTuM70KuAaw9ckF
dYIX14CpyZ9JAQTTMWgJOvQlO7uqUGiAJqB3AEacmF3tnE4zWA+F6nIPVTwoVCNXqN+tmhfHdyJl
uRhOIsfGIf1oKUN3xAjMl4iUe4pR1Sny1AkYCGW7TzECZW61qMfVCrNB4TqbXumsgMtgR5zbFj2s
engfZ36Del+sfwyXHdceGuaBNAPk2MXFYQ7s/PPGsZvVjjfTe8h7UFWk21Rhu7SrJOPA4l6jb8WC
LwVjAODmdejzuZimMkbmdCjKgq06Tpe9Zo9zJzFeMYDAKxijjNRZ0CxMXE3CVUFRhOPLe/TZYsSr
ongH9Ns2Sw/XDXLRydMDxZwSQc+8g3vBwIiUWJWfmdGwWJ/Kh7a0JuNNsQHCtzOGvtR7T1dmjtGQ
fE76yTdtS/kYWizmsQThwj6q0ajYJLP7h6ZO7xpjH4XsubK1zfUliq5dlCK4nFFJalJ3XfvQRNa2
ogZIcWwfLJC71qy3qtF4HCy2/0nk74j0xExy3cnrhhj9Q968ZfEh5C8jniPARx/jvWXLeuwFxpCL
fbSENwOZC0bDBPtoZRXY5qpfbQKoEBUAqDWI6hVzdM1wvKmcHJfqHIPSto63RFc2wB7xjLrZKc6A
h/rHxpgvvkpMcGcAyY4yovQPneN4Lbhj2Mi3WeZ80E6E4xUz2005pKVahxBjch+U42CzR8jwdv1A
RWP8S4gBgwToHaA+hbQJBkrtsE0sDA+me87f2uneiCROZV1N/4gQjMG0ACWas7C8S+noAzayCn2D
voVgDbAyN5bpjOjCxAUJRuHoTbVkAcq7wel9xkAKGJYeqEme9EiGaSsTJdwZk0HjMrKV8o478WEE
kraetneh8RmEVt71U7oIr8VVCXF8b3bDnKs4Jrrjt0v9waxcAGuzw1KfKmUeWrYwwUMXFLB3WTGx
OwJ+6sze2Dbmgjp0K4eSdKxMkBBYVB2NcsYbdgdks2IIssLTunuuSCII6e4Jt2cSzUlp6Tgowx02
KGJ68147qFt9k2wNybUjU3bBY8UY1DcUihUt0/oTOxL0GlH7mxb7LT1Usk7H9Uvu/6ZlCNISWjda
36TVHQ+Z14w3c/Vash+zecNkqQ2JnzCFtjCi9jxVGqwLBjyOD/onJ5HcZjIJgifKa6c1pr5idy15
AfYhNo3IEPUk6ia+hSot1Cmm3CGCvpXz/di/j/xTLa2dyMQI5tPp4LgaJ5beD5hrn9Dn5PIoJZuo
bQ4cg+0m+pzTkLohG3Bv2hUQbh8q9h5lk+alRaADP9hMqy/XPYhsdwVLI33cgqNoZHeU/XCqDS2+
ZDIVkSijKViZabXA/DFUdqeAWN5E/r396lTPgEPws+fri5FtsKD2WW7MZTsTdlej5kuNx5TuwuHG
bCXe6eLdI3hdsRcyI2pYo9OO3Tn7krnhrkBnh+l3sTduOi/bfjTI/0scspQGHhkEWdLz6FtJZ6Ag
RibcbpgFaYMGhH7yiKzxcl0T/khZfn4SwoXAVwA6Zp3eKw7gtNRuD6qPFJ3Y/+aI/kgRbKCkVLEH
0qT349yg55Z686i4Rn4/1KYkJF1Xuz+SBM025qkLmQlJA/mSZRsrIq4W7dKv5vgx+PV/4r7/S3LE
89FJQaLU7B+cSt3YnXabcOJOWn38T1vnCAfUtkQrSwdiiqx1KXXH6a6t72RXx6oaAIFvmZAkBMmh
czVQU8cpqYmorK3yO0aJ2yjaCwqu++uLuciC/VbqEzmCV2hL4NqMDeRkjavt7B1wmfb2C2Cqi1u6
bXahN38w5y8KFJwDerSUHHnr8q7JWt+ePbzlh9Zxi+lGhoYh2ULxHRAOVaZ3TYQ7MbIPdPg2OfWj
bW+vb+Cqr/uzf+IrgGiWqmQxYhd9eM2BV668MfWRytLry6ZcvJZPpAgx+gA8fB0l6fIuYuF7YmSH
sk7u8/pHhSwA4EW3Cy4wJgQkpitbmxCrG0gpUa3AUbXpPk/ASxwgRVdI20CXX3NtcYLd5h3HLBW4
g+4av/hmbOtd7FeWGx1mz9yqN+Yxe71+ZDK9+B9pV9IcN84sfxEjQHC/kuxdrV2WRheGlzH3BQT3
X/+SHs+IgvgaYX2XuThG1QAKhWJVVqZwgWmiMsdIkMmE402meKAXIbK39kPNW/ByEdtCOE+1ccKB
0d20pZt4o2z4lnnRlt426CaY2/qceeWebapdsLm8vHm7Lm2nEDnAa0lCPWTl2Qjvk2JPI8nfl22f
EDFap4DmW4zX3Uo61/g2E2GbiuR5+oBveb9/H2Z+SV8YEXP68hyVbv7F3vUAuOi3/K/wML6Y23Sb
nP9MNfL36/HfFcOY/fuAy5hJKj7MFkH8njqR76h8Uzi6ZPcu3ynIrL43Y6uD4tAWiZ5SPMbTrjRA
QnSTR5Kbe/mMMKz33kqWWkVk9FiMUvaHmneHML+Kgp+XHU22FCGSG8ygCbO72RHKIz6qvErt9nHb
QxlCRkgrMSXWtfquU5mWwad5cc2m1tXNK6efXEb8y0u6fHeglPp+39qS6Ak3G4QG8lfagAJF9t7O
l+P/v5z2r5R2kd1lZTJmaGGW554aXs4LzFddQe7CA8G82wYgKNteXpDEEUR8k1oVVdrFSJEn+qO6
YfFrJ5kWXU/CTdCroYeFqWlR/0hLE03rbYSDSvsF5gYQzSPMH7fqhuz5STb3suoJaNoRDHBizOpX
52mxgWMfTaRs8VgMRXyMaHfswti3KpdKOqZzlPxwUAs7QpQrO6OoE4jfnPUg22l2vBmMDpNDbfRK
a8e+UfXK3n3iqBYWhevUVnjjOwNPRl/F+zaoNkb5d2D/ddmIZFkiaWWqhb2V1wg/RB2BZPNHyJ32
qNkm2042oPILafBhC+e2M5qbIOCg81Eujoo7SmsWad7dqDU3rKNVKam2D6ia79gMZdH7vqu3I2+c
Q0Zy87kLx2ynAPiku32v9FBB16oriC5w56kL+8gP4nTc1UnnXA2Fqt1ZVk+oa6l58UVLCdpcNI3i
c6aNxn5SSKuhm6yTc9bosubBqge+LUssyY4xPjHSBEXvTOs9AEmShIPN6qTKxolXj8rGZ6ZhQmsc
/Afvt49MejiFUMiM3BiKKBEAiEbZY7KUa84+D+mA5mNUF9+hztI8fcJJFpbnoLI4ODMACBPE1MV5
HPcNP4AHxqq9dDi1f0Y79PvNXRgSPGSgQdg4NS6zof6soStFjl16uLyW9dN628V5lxdrUbOw0ViF
ZK/rFDzp30ajdilQzZFUPGY11P63GFXsaOVO2iZxNJXnrIZsWoNZHfS5wfdPzLb+zDO1MCUkEbFa
8TgP8LxDg6Le6SVvN6xrJbgN2XoE/2MmHRsIPuEtnIvZ2cuoJ+Adu798PB+MQD0VRNGQdMOXEr6V
BFfLrDLI4krHJwa/yie3ZQeiS3LJD/dIMCE4mdOTqpgJruDNB959tUsv029oRlzIHf5vixF8LeVF
0aDnX54D/VT/qPhtI9MzlGyXmJ/YQ2pk8YT0oY0PkQLG4d0k05j92NRTfx0H6BhA7AhhZ2G/1ERt
7ZaEGGDOrZMGWQ/e0qta19y+u2PF5Paq5qWxtUmBkIhN6sZxtTGhFsyL5rrmxcaxi83lff1wh4Vf
JOxrb6C/ArIKvIzhGVo5rkXvym47aJLKxIfcTDAjPPlpYkVFG6Rw+LipNqSi1HPieFubYIwKNet+
LPUHaBRKAtTHI32/3cKzz0atLByOZz9CAcF2G/s6kbEiSvZPxL4MUWrZ4wCvCfOfduZW5AnolSyV
nNKvP/PuvVeBZAKtBl58aDuDH/F9qO1mIDk1ZjYbO90r5rTT6NOQXSntVqlfeH7Pc58N95Oza4jb
AagxPurZfTHc8WhT2sGumeuce7u9K/m+dO6h3uOqWrktCkDw+TnnO3XqIP1F3S7dWZo/an+a8Qk/
X/D7mE8AMULMI8LQVfcSOccKTOvgj3yslOs0SCTRdT7Wd5s1E8hDPA28ZLhiH9LmkLQ8CSKrfKX6
Fs2hkj6U45EHmLYlLrh6+kg2kiyGQYfaIDMCnQvgT5isEIXABs3QsqDOjfsmoVtlpnau9lkSXBE9
3JjRn1EjgkQeSFANDHxAqlBQFouM5ZRVepRB+vveMMEZnNM28aB6v/+TuDAbMYAcwacA2LcdyxE7
GnVoFmFWgDymUSaPqtxTaquZKWtO4BmSPFTCdw5QY8AnA6YJaiH718kJb65BFd5rFcIA3zRXc0Un
3ZGHGRc6T839WYnqlzF83SDnM5E6z7jA91cpdVB1YyMoUrIc7Km892zO/EhKkvg+9sDMjBsDlzQC
30yYJHLFhnpjVgm+7O5jQg55ya+gRr2Ly04SGd7Hn99mNOweCItUgFyFm6VxQpqJArYEFJWv2ZUf
1+0+7rdR3mwve8Svz7+3a4U8GW4Hmjjyi8sXaDhh41BbVhoW54BcFwdT3TnTNwgvuU7gJ0w/JMlV
lzDXMa+1JnZHQIy4+mD2JxK4tO/PpuzbWFg30JWoZmsmENEgBifAiL0/Rc1gGoh3aflqkL+TzuPd
RlNL11Yl2/v+ZtsOKL4MAMOAjrOgyfhBI1pPbd46bTh/ZxEsjnrAAO7s/toOzU3GiaS0JCwK/z8m
s/DBAe0LFSBSkaSBE9Rfqn5w7lvuBvkVpy55Lh1Ja+99HQbAM3xfIf+Y3xHoHIFf+v3OVToS52rS
y9dM0b1i6M8DUyXJ2vt1gB0Mt1gFDxScBetArvPeBJ4pY4wyBA+wJwLf9oNEKYjKAMrSI4lTvj8f
gG0JLKnwfhUXDojb+ZcsPkHA7qpg8FBTf0yN5jexbsH1+hs2xXdZOW1iVYbInDfn7Q7gGgMqBBEx
IBJhFOLXgj02QYvQaVgdwk6s7DvKwmOVtbFbjEp6k0wdveFx27maFcrm996/ar8mYtGyclDXgvgL
tlb4ZugjIFWnViWgdnIOKRkAUwxDj9b1qaqil4xVz1CO2lR1uLt8798HMtjFruKa2fAY9MpMkfc5
aDS91lE5uI/ITIkW9PqmS6MX3uSJ5NNLPEzQEKJGgyiGsUFMOhDBM8H4UoYamLFebXT/uLYNwi+t
/dRMbtpIAOq/PHB5jo4OBsJ5LEabXwDwl773GzXBhCydIEnsqJO+McC0vi85CbdMh6R03xiATqab
DEN7HbMhO0ayV6ua+ebt4YAvwn0+lT/zyam9yXYgNOSEENAd+7+aOh/8ZqCW5DNL9Dpsim6Bkg5i
fUhqbJHKp7BSHpccPKSpRnzDiHb5qH1F1gm++9wlBhgIbfZ4+dQ/eJsJF4NHgRZydnnx/cdVU0YV
79d9YIKMD7IbuXIdtmDfSwYd9EutSbxEBRS4dcp2kwWpbMnv7YPbH9FjzgbwzUEhjijiVUq9nUoU
2IuzU6kJ9cvJ6o6qGVleN1bsNgno+AixoHCfDAN50BL95fLy3zv9R/PCPS9IRLLMwmcRJCf21gSN
yzJM3Ai94st2hNTntyHgjVFxxWJ1TfD5KCE16r9jflb2w3aeSFS8YKvtiF97qL1KLtj8q9+8/qOx
edMX0bLDGnI91vKzWp0hcw+9lqz6EikyKpX39/hfM7jFBiDreGKEzcsJB33vVOVoAlLfLJ6ha35k
ar0Ju1NBlcPlHVxf05ux+ccs1lRUOSi7KMnPgBaRhnuMQmzy+1RLkJyrDoFr8O+ahHOymNoaqjXl
5zh8gfAJGDg9Iisgy5YiHI9eBqkRaGZxnh51zM6xHylk9GLJfkkOR2z3GJnKNSOdq0JOaWz7YYSe
ef+skHrrDHnvGXUuCV7CqN4/7mASMuvcI4phGPz9CUX9YJqVqRVndTjV4YYZD3p3GPQXlt603U7r
Nk28u+wTq7dqYVJEL4HEPdWUGZ7at2PkR/aPicZnu683pHO27YTPps7UvACZalWpO4t9LSpH9lEz
v8fiZVv+BqHfRYGU1rKI5ufGt9zJV122s+6DxwosX8V1BtqHkch2es2BliaFV60ZwQdCHDU/j3ed
T72Aud0B7XEv9rqN/VDmXgn2AjDy7C9v99rdWJoVPt901oyZAb6J8wCS7LLWb8bxQdf/7Kv+gxtZ
834vLroRlibmChgiZQki6VcafcGnR0ivmtR18o3zZ2ydH83Ni16YC+o4U80CAsrQdx18rqbFIVAU
668h0STeKts+IVzyCDI5Q4enrhi2+JRJ4yuog10+IdkdFCFPWZA36oCk5zyywG/hkZ1rgehHYyjW
30yb7CglOZwD4iX3FwKmOSoNoZWBW29/ZXco31/lnds2mB0aMcEgU2aReb4QY5AoQP+6GwDiGW4a
dmdgbWkAMpzN5X1cPSpwPqN8gOlsIiofOKY2dFOA4JkXP0h8nZAzJNkvm1iLzzOt9G8TYnwOgsDJ
1AYJQZfb+zy4MhTAm3v7tm5q30qlI82rUYoi00P1Ch9rImsL74J2SNQeUapsch8dwxyDhAn3TL0C
ewDDJ30zYMI6TyKPkSz0xoq/lrbZbkhBX6ihl9Dw7EJJIFvd5sWPEnyHUSiilhVF7wptSGPoDjad
OjeizZ9BNX9f8oUhwW0SSIBMxTR3ojHP4kd5dKyM7LW0gocqkkEoV130zZZI8WLmeZ5qSY0LEb0y
3Xat57BmmF36jP8szAjPzmA7pclZmp8hGX3fxn2/7VPos+u0qDyVpnsatN8/4bELi8Krw5NGZVWI
SFlr7a4/p/hgYmEOGaZdWEiSF4ljiDTTfe00gQrJ1TNYcprOU+tvjkxAYz7yD3GL4vrRefLTElk7
6goN8SS21dA1rCHbm4O5iwJ139jsaKS89YM0nw5FgbJhVNaSl0BmW3gJ2BTYwagEDEQ5A923ne23
qNJTDJipXYgmEIJ2Sv2hyiR2113zbc1zTFq8dU2TA2jZpvjYUu762KvYrqQ/a5nMxWpkm2mjISqL
apqIl2nAUKM3RoYHfIBMYAO+BFbtpkrFEE/psbiWZCXri3ozJ+QLYU7CKGPQhkv7SoHU0rcK8G83
Vr5m6mdyaoxz/rey2W0X+zdN7VA0NUw1HTuRfmfTuzwsT/3EvFaR9YJk2yg4yRRTPK1Gl2O48ruZ
nIh9rqvrmG5aKtnAVUPoaEDiAFk7/vN+VaruDEoVwVDv3EKBoLa3UXBLoo0aSyqSwpDS7zC8sCRE
EKidNVobIzsx3DlvnYeUqr21m4eUmGRRqxFkYUrIVdV2HG2F4nmlbe5aYPLqNS+UTafKjAiu1yOC
KIxP8AfNdBt2w+kDyLAkj6QAL/+4a4LXNeGYM7XCrjV+B4437pVPmMn0nZnNyAWJsCT2rmYKi50T
/C6xSVaHQYYw3yp+apZ7yuzN5ZdEgPb+uyQUpU0L8j5ocL13OaZEQZHbCESoyisYbjV93RpY6dZd
X/lKaez6rsA0KBA7PQhuPS1Ta5eA6IrnKNcZUAgtdC2+qpNYcSGfeAVV8q9Mw0HHBSA9l3/r+na8
/VQhRzHNpsJoZwVwOkgN3Lo0vjH2ZwXRj9sxvxeLuKJkRo8ZbxRSZq246thHT13qq40XFZKO6fxj
Pzx66Cn+3nexYJ+AQaUoKEOjPCzcIrkhQ3yTWvkt6bOrehpuGBllecov/a4PNtHxwFAJqsofJCMg
Wt47sY0SWzua/d6m5eP8angdGx4Ux2hndgjDj/TqZtLYPXdUdWsELPPCOvs+diPIIA20ZEar/XL5
XNev1eJ3CZdXsyqNNWqDr9mbxp8pdKF4+KxOYP9TwXlZ7Ijss301WiwMCvc4UroqNub8Ca9jc7Ai
Om7SvEi8QDdl+a7MlHCH7VDPSp5xFH9ABIP5sfGWyQYb1k2gB67Ps1yqyFaUTD3GwTnyT5VZX7OG
3OddABqaKaolF3DVkANaDntGxn6gHs6tprZzEz6LDpCfaPSoB8FdYld/pvn0+xLOjA3gX7KhHCQ8
g1aKr6AkRN2hV24JszZNOZ37UtaRWLuBFugJZ/wABW5BeJeGdlDDcIiAIynB1vVXV++j70msbhoF
I8iPl1187WFf2hI8vDSBuS30GRrI9Q2h9bbvdDcPwlM6qK6dy2rcawcFcSkQVwFIRE2RNWuorVi3
0Tg+63W8LZzJDyP+GGqSh311UVB30rS5a4tm4PtY2WSa3Zm8QHZJQrfS/II91Pa16niU7S5v3+p6
FpaEbCUKm1EJzbA8m8UXDnxq8cWUzbismgB4b+69YDkfSqaVZoIoHAlEr6mncvhamOQVJZzN5YWs
5l2gyPrXjFgmnWzWl/jER6jbBrtimwMC7OVXvY8y4T4OPpOvLK0JJ5SGUG+hIdxOiVyI1CKyll7q
AYPbb+m22Tm+JslYVsvAS4vCSfGBJ7oVojfQbTtf9dNNtw+vTHfmQs92Ui70+a+JD9rSmnCFO6Ah
WNuUqOOB5ewUp5Cpb+2TovO7nENvO83B9x6BIcfaDXntB8ZT5tiSSzDH748/wYBmtAWABHiL3l+C
Mci4GYL55Wx1pyx5Msl2Uv8KXy67zbpzvhmZQ9kiK+FtWucQqEOywI8laojDzfB02cLqXQYA6d9l
CHlPW2SaHptYRmCcmLMx6BNYnpoM4uypxCnXsjjrzZKIuNAGczQNG+UvRY++2IGzTSZb8nWzbsLG
qCkko1E0nLdzsV2tqXX1EGG7DLQSh4H5+ZDLchaZDeFdh3gjtB4Y4sUMoDK/lh4q47t5yk/z4pfC
c3zZx8DqCaEtTVQDyKMPEDtiBUGpMSU7W6zYOXHh5rPudBztKH+BWLUkUK269cKasLysGBHdoVR4
DiCbRo1ir9XxdWdXtatYRFaAXd3LhTHhDrU19DYjhqAIwYPGnXq1cvV+e9nBZTaEK6SnSd8iFctR
LLu22zOXRXbZhgkXqIwCpyNWnp8dJ/VLvXdjzbgy4nGrBP/jdokkxyFErSJ4SXGuen2rRvkhkc3C
SXzNEN6NMeuNQglQ2+/Ce8Juy/xrYWwdbavJClSrge3t5EXWQrDOa5rSozbgkJ9jnLnWTwzuXz54
mQnhjajZmFljHhXnUqu8glp7W0nxMR1K/Gv9ZXccQwMOFhA2sdbGwm6KdI5vimZbHTQ/PBb7f6jf
Y19Gbrt+PG+mZl9fxDc1qiNoyMJUHIzPQ8E9g3bnKQq3mZaduiaTNOJl5oRwGk+9U3W2itQo1b3W
+VvjVyM/pPWukJ3VmiXMqv4ih8IEnjhnPAYYZNbNCEz9tH91Xhq2CfiOpVey127NJ5Z25t+x2EBN
r1SlHlrAJfIEsdQEu5HttgD/XXa9OaaIucHSjBBzIJZS8KLFd0ww7rt60zQnu9iG8f3MC0m/XrYl
zBj/89G0NCYEIANTY1aZcxjLNvpR8xM/8JUv5l/FSXmCeModf5Y1oSWnJbZXuoAraW8gbDtVsmlB
amqYvpKPLnkcUUy4vLy18LpYnSNEpJ5HikowIHYeUr6rDL7F1NpNWuZuQ2SQUNmy5qRz6RxZbGpo
Ccyf0/VVYw3+QLRdad7Qmu6U4P7yuiSeKLZXqJabxhQ1+XkIHeIZrWWBVs58VvJUYki2KiFmtONA
2zDC+2QhGaZgAtpm4wZCANFnGrbLkxKiBUVbIYij2Q/Z1mbgkbviUjW3+QguXCwRg0qKoY4sgpge
2/1dHltuZtC7IdUfJ4qRng6ieHVRnyxQjBSTP1EgYjXZKPJ8nS79BCGEqGNk102CfEJv420cjtuq
BYWqc50ElavSYV8zqAjzzWVvWb8FQCkDTAmcl8hqHjI6RajLFmdGG0yLlsfYuW4LAyW6qpGk6euO
+Z8pMcnou7TrwwL+MoF66KvBbx0Z0etaRgak2r+LEZOMoAoifFHhnoHndKuXxc9sqF7+p/0S0wsr
cZqJRyi+sWxWcN7F1bnneykL4Hqcf1uJkGI0DRkIGjdoAIf3SvJkZYU3GBhMem3SnW1JEg2ZMeEi
Fywx065A1LVjwAW+RChUZ8CjptqV1YHXRALblbmBcJu1EQzYTYjSLI2fW+B01SsiQ6tJnFqcp4jG
CZlzBacehmtenkjZ+91dX36meLl0N+HCVh23i8zBmx+zeAPZhhsdQ5Nx1u4uu9wq7gdU9XRGVM+0
s8KOUXWcsjZDds54+Q2lxw3QeGDgGLZtjLmNLDhogbYb68hTbEsyBLAa4xem551evFxO0zuFGgFs
GiSgwMKcjaW/ZINPtK/aZ9oXEKHFOI8GkDgmbwRTaplZoJ3DmHM5FX6KLkGDEhNUo8DQkd33z5JN
XXX6hTnB6fMwAcYuIzAHgZftoOg7YroG2yXmXQeCT8g5qdsp/el8iRHrbdD57ftxG9P0wB4iGRPA
atxa/BbhgGMzY8ZQoLpQOU3sZZXxrTfNT1QwltsrnGTNKeENH1ABZ+Z5AJWGpsqKZ6vXDoMNBpDQ
YBIXB2NRF4tsPZlPkNrPrXoEYswI3O7p8smtuuTCyvzvC5dsTDtBJwpAxcTovWbYM8DntWk6pkV/
UJRR0lRbt6YBxa6hVEBEHane5p1CGjS4nJqdWqp1bqnXj/haO2VZf903weHy6uaj/pAE0P/siRkw
qMrznnXz+xIP5mNJI3ZUxjLckkxW0V9fmQVIL2Z7sDghKW0VM9XpRDjGOXt/fAqrwtW+hNCyDn5c
XpLMkHCxQdKm5oaOFndvnCzrtca8WWzc2+j7YdLtsqnVS40p+X/XJF5qRyUdp8CcKcR3yK0SPKrZ
Xc2vgqxyKxlVzWqTERM1/1kTrm3ZJXkRm8i0y5/0Z7ifYf/g5TJ2+jZ9sLeKFPm/ujrIRMwzUrr6
Qbmk7wLHCWJAy3UD044l789qh5yQY0yYuEHURIjLMipdbTUrnfsxuM+gmXLmH7W4bqgP1i2ZKC61
hUgY2T/72N5W2E4Qg5lu0m3N7Jhqumt+TQ1fCc6Nsde7DbOHXckORuRVmGJ2UrdKMaW8qyfgNP6O
0aUYt47DXJZtnb8r06vMp1jbl0h5i2vw3Q2jp31pv6mRZIB9tZcAWoj/FiN80Q5NngeRAVccMm/0
mkN+p2yaYxhhSpXuHf8z8GMb4mlgjIfqADiA3u9dhWljzMTDQVh5SuqHodxEMiDRarxYmBC+YnnF
zdwxfyWKGwMcMMbVIDOxGtYXJoRA0ed1FAYtakMqba/Y+FSqzn7SINtaNpV7+f6uH9DClhAr7HRK
zbTCjiVXkHk5gBDOb44WblTuK76smbX67C6MCdGip1NdNiQAUMWpD30IGp2sloRz2d4JISIbBlOr
VTs7584zBytDcluHgxsnW8m+zfvy4dnAbAamofH2kg8MBoUFRt4cbTm7N4e7sDKjjUNi0AE46S5J
q2c0iHeKrjSe3ha4q+30A6wrmktGZ9wwvX+5/HNWA9Xi1wgbm2JCMKAtWj+6Ubl2Ebts2A2FW8aJ
R+lVn3yimgiVGBRIVRXjKSKxTJWnIbPjDiBBM/FqLDo+ONadVSWu0kk4EFbPc2FKuAtKCfaSqcbK
OmBsMEvPieLxyW+55CNp9c1c2BHuQRdbU5kl+EjKk+csfwmU3K0Kn5R+KpOcW79yQAZSFUO+8wzu
+yA1QE2yimJAwqYbjnANwdtyp/s687tN6UcbGfviqm8szM07vHhPOpWkuRLPBYepcMfsGcIrFsg5
eyUDrNNrDO+yK64e2MLcvNELc3pXBb3RGSg6lMWjailuaaCanuWPFa8lplbPbGFKeCkzOkAc0kSL
w6DcLdojj/aJ03nKtJmcL5dXJdtE4R2rNDvoaZNgXs7ZTWyDJ7MeXo3+EA5XXCbjQGef/hBb3tYl
4soaxcqteASerzRzpQfrmhL7FUY7T22pNV6i0ACqCPrPNE6tR5qV0GRWs+AUQjkkjEnhEvThrrvW
oM/BRCfoVFl54zqQg3HVUOeHutWy3CNk/InrHdzVQSmrq60+kYvfLzyROm+0RjcTFBymQ2RvifXE
zLvL57FuAhnZPFSO+QvhulKuAPmaYovS4Sb5Hto34ffLBtZzTYxw/2tBCKmkTWPHykL066/aze9c
82ScWx/JJnRf8898LUK0kQK4os9KWO+vjaZW48gdC6UNszw14+Q5Sr79zJLAgmNCTRFyPeI4U0fj
hpspqnX6ud2gE7jPvXBXbSYvcBsv3n7qtV+YE64nplCmkYJK91znOXiIA7AIFcX95TWtZhQLG8K2
tYzkRRvCD1A0oecm1Zkbqp1siG7dGd7MiMTNTt0FTVZjKhFyWfRu7g0mWwvqWS5/UXbF0fFlMnyr
/r0wKFyhIK7DUJ2QNxfK1gLxYrJPP1eBX9gQntYxQFsLXyAzzucfpvrk23TXb4fNPGZZyECUkpMS
FcpTDXPvUDlCokkK24P+XnLTObzfXfaH1ddnsSbh1jZMJyzvnLlzEfj1D2cwr/htxfrNZTOy45n/
ffHIETXIwror4HY2RDSjaJ/23bbtZBpx64XIxXLm5S7spI0ZWnGDJskM8U/3YM3Y/6NC8hmAP5S8
/g0N4kBb40ChlvfYN7P43t45lemOMhnh1dd6YUIIB1moFK0WIJNLzL1mfUu6H1lysMNdI+OLW/U0
m4K6B7N5FhC17zdtFts1cprjbQggd5M1G+NzmcfChHAuhKAlXOYwYdL4Jtf022BQbnUr+2ZZ0wGU
pu5ld5OtSMipxs4e84bjdOik7MyInDqqSXKpOVB+yDkWKxJOh9llAT4FlMGcuIMAzdidMAh+5Kmy
IepTkls/Hf2hNGz/8sJW79HCqhC+o8bOgyyFf3ON3w5aZO+stvJrvSOby4YkyxNbYXWUJ4bJ4HxZ
dTeSfRmfhrB1w3RTY4QfXCnT8HLZ4Kq3v61M7IyFAUVVsUO4QzukLL7mIFGzYq/pwaksmwlYjXkL
U2Icp0qL708b3sFBHXQ9FZHHHwFO/t88RMRaBwNRclvTZyfU3VG9S16G5m8DVLON6TmRp8kI2yS+
IaqOK0NIG9tAjK3CyqNPBv9qEll5ak4TL3i9OLaoBmPY1MCcnoOn4Dxja2c6fPKQfZmVJuQkapJ7
LLbJMARJMpaDacBUwOBYEqhfDpCMvOx56/tmzDRfmMO06LzmxZthcqjM5nat/hiDFJKiIVPcAkD5
q1Fz/rpsad3x3izNy11YCozKYhbFh2wZwK+/kgzjJ6M7ysAcc+j5eEhvZuYFL8yAkssqUwOpccuh
Mv43q14t0wujcgvNqiCX9Rhl1oTQHmAUo+rVGEgpUMPZzAvjW41Tz2Tn6pWN3/63HRQCe28bQekE
+FJSSnuvTv2uRcUvZOZNxySuLjsrIb4bQVJZGelxe4svQ7alzB0whN9NkvbluodDvBgciw7EQYW8
VXXSVDMjPIz9FJ+YkT4AaScJ5ev1E/vNhhDvYo6u7OQAcBgdpq0FdQ7Hc5pt649+CYC6JqOEXo/k
b+aE+2SZsdOSBG9UC5gmfwVeeacQ3eUPaSHzPdnuCRdK76AO3VZ452ND2+mFiYnmRCa8ve4Ib8sR
blNlV0mUWQh5eRm0GxOqFj6qsK8qpS+5nuwv+/cqohJH9Z8/CLdJL+KiIejanGnlzcMSw366TmOX
orwcb2Untbo0KN7q4HyF2Lw4BwmJr2Bs1PmFCpOr5iGOXy2IxX6qIumA1A61XxBaiGpLzqg6ZcKB
COyM9tZmT+lkf+3y59pUJJu36g0LQ8LeZUk+zQp6gDurx0k/6zIU/+pDsfj7QvDhY00GcCvgW6lq
3Ao95BpsO5N/2QPWbo9DwCcLSWId75Fwe4w4t5RBw26Feez22XOJmY6xe+6DLRm+Xza1dvxLU8Lt
iTtiMy0Gaq3D0Eq079uDiso/lxRqZFaE+xPH+DBnQFWdW3M8Juqz4SSQcqI71JZ3l9ez9hI5KAWB
VVa1DUxCvH/3mrwywOSIrctrCw33+8i0/TjyVZQg6odee71sbS1DXloTomquNaWWMLyyKqIQ82I1
Rb0mRdlzF9tR8JgmRHXRvnnWLBb6Wg018T+yrxHQ9JkUTX/d0g1IVwufAk4XghoiicIjbdM7va5R
nU7V3IWiy3U1gmOwnPo9h2q21/fckJypcNNE26I4fBXRifZmFR4nZGQjp8+9PUjeX4kJEfY3hlPE
VCPsDhzo+K77OzJL9/IGSiyIXxxBbwVRDiLLoxFYGOtUIWGmpYFMB0lmRXB/JcMYEy95eBzDeteq
7Z3hyKoeQlwST0PMkifTyAKEpPCo0BxUVTdOnD0OpPsznMkHK0L0y7qWQXGwCI9D1btjsYvDA7BA
rt6Azb2RJMprK5qxnhSUkDM3tLBpaIBraCgl7NB9t5WfTXGsYxmV09q5LExYgomUFmoXjJpyCJIe
SMwI8ITyEzu2NCG8R0VXlPnEW0g3Id0Piskbpm/E7vyOb51U0o4Touyv0wEsjWIolVj2hw4jnl7k
XDTW7yv7Jk/9iqEqyV1myfArwvP0wY6wJp4okwHGSuUwggcZqJ8m3trRSZ9ueybJjIVo/sHS/O+L
rxh7cqw6HWZWJjyEgJG4YeJN1UPYOa6VHXLZ47HqDwCuzKz36DGKM43gw7XqtjOVQ1ua96Xl+HYu
Uy4Wk7t/lrSwIYTsvsqVEvzm3SFqgZYdHipjwtDXoe+ubO06NiZgqk+9dSzwFXU51K2e2pthsTQw
FEOVmqqhHGoagc7o0cLFdbKHoXiA8sNlU6uOuDAlhAkgW7NEsfru0Napmyr3gfIKdhImGy6X7aUh
uAcNwfuG+kp7qMu46z3Vju0bkkd8n8a1jZ5tXW/0caycjRaUqoexGxZ4GSuyU26Z+e7ymoVUYD5X
W0carYJZFXM84hhUEhtDhAdeu7eaY9v9Ber+Q1yANwTSx2wDRfidUsh6UyvbDD5hC/UjsLqCQkrI
dUIQ+Zl1PioHW72b2i9WAf/ZmfRweWEie8avlSGRAoQMYQWtQ+E0MZs0QhRibA/FqF7rxjakJ3R1
Pc26U5BwBCC21J7N8SoyCxBwX1vkaCpHpZWhpVfuJtCN2GL8BjCXi9iRtMxsMwRp+aHT72v1qdO2
l5e58ty8+/vCKtW608uqxGaqSgNK9Ox5UuJvtplJzKye2WIZwvWnfIiSyBqUg2l3njGe9BBSBzWE
1tSvn1gP8Hc2+G1mcR7hG2ICgLEYcqYcIJkDLcmt0fY+MQpJ/iQw9YMcb6aqX5iZj20RodG+cRyk
vdUB4u+7cqpaP2mBsANnz5Qah+b/SPvSpjltputfRBUg1q/ALMy1+Fq9faES2xH7JhASv/49OHmS
GQ01vPadpJxUpWoaSS2p1X36nHmf8Idp0j/4ehlIQX9kE2B2jjfdmWX/p6BhZWgvDqgNbg9+Wayz
7NfVVykXe1dzcx7QphUXoGbsTTvKCIt0DjoX+pQ47UaY+pM5+YY5lXYis2iZ94XdxjqjlYQmgVvV
ya6jhu28cUdnTR0MRVP1IQjxCzsNcDzR7ll2DRRVcknd7gsZzMnbtVVi2KEhbbd3ghTdDd+1cqI2
C7MEz4tdPQrT3nnU5tpOlHNeRkUN/USJjFQrzZ0sRzzwA5JmpkcDyHcjcc5bT7bQZBsm/uqNJjdh
m4nei6q6rPOATd7c7go6tdb7oHvaH7nLQWqku5kbDdIjxWH2rb54oj1y2ODDhuNGt1dqddv95z+m
su2KHMwJ1DUQglVNOFnunrkimJm9se3WTmdQgri2B1JzqGUoN0Wuow/asRK4qZ8EVhNmeczo3huS
0BkO4IUjctoY2IZF9Q3vgD9/LpgYY7N59PX7ErI5NZKHFA3sk/joaYAObMktrHv9v4NUE/OeRf2O
11yLs+ajS+8Hww0StqPtMXG//MaqofVyUTYxTehHXO563XRZxxMEzpoTEy1MxYesiX/HBB7XDshc
IEGgPK2bomeWvZzHyTQ4j3NDCGTLXOeZpPaf/5sl5aR0umpA62P19yuApMAOzdkHe97KyK96OiLz
fwakOkSlNwPqFoMWl3Rne8e2vyvcw+2RrPgcZgpKRD4yVCDvV0bSpFPR6hARiaEUdfA4pAUZmkHw
0HAfpGh3fVEE1fjjts2VC+3CprKBofZYEoi6arFv/BDgwsnepuwFz9zfsbK8aXw8B6+QPp1udT1E
IrXY6sa3nPE/HWjaRdxo4gy0TRuR8lpc6SNAgwwFkrCL6OClezNpCTQv5VoMQUoGJmHjK9PbACoS
8dDYJ1HSOwPExh6jR70Dlb671fSwOqdn9pXtRQHPSWlVaECmt6H0Q9AIBiL97PONPbZlR1k7s03K
3CtgJxlqeu9JfrS77FPPS5Sl6i1dthX/P59UWzGWDLZsoZalxcNo7Yn9UWvQCmbYu9uOoqI/lqsf
ZjwEqx4EkQA0vly7YgTBqNngTYCKSsz1IRz4wW1PnVMdc4McOlyKVvE2Ocmvn/cXdpXhOUZqNKAL
wNuxtbLD5NCY1N7bOOhFKFP2Be1SiIVMRwToU/tFgsC/x+ws7CjQ6vIsNU/WyokC85jhaWdpocz1
iEIL6fa8rq7efybU1WuzEhImOlavzPWdPnxjtg/Jerm/bUVlZfw5EoJ4FaKiQIj7vrJ6rWvVdCop
IqnnhcmeA2K383dZ2NzLqIrGiIS4Rg950Ic0sjdWcG2I57atS88RHYTVbJ0iYjbMgAHmW7fJfa19
vz3EtTP63MryFWcBc7NwWDtDOsZ+be6q9HvZoEsSmnHNm2U+eTOC4y1yVRWIdzWpynHS07zssk5r
YvqxjJMDORYH87X8MzmCqn+fnvgWam31/Dwfo7IX2rI0GdEAJOJ7uSNRc5BTUIDsi+zkEQS5tyd0
fdngLxBxWUjM9MsJnW3ZkMqAMSjjlOLF+STG59+wAAIiVGJsKID5ynCKATm8PsNdU/mPpfYZ9ILj
lrjU2kkMIrl/TSjxaZlOU2o78D1vGpGVqYMEQCIh32g/bVxuyy8pbxVEbQgSlk566Gcpg7FTyUqZ
JkM8d8Af8D9adsB1s+vmPrCs92786/bcLT93w5x6lYqamnnCpiQe8/KhkAS9sh1ar2qkZOyQWPJ/
G52luDotIail2f4Qs44EpfFk2q9NN0Wu/dkAuVJaboSOq57+k8kUQmcg97pi3HKp6XQTsj58DyQM
PF0gxL9v4oXWbpNCfu3oADkMlNuWBC9akC89XffoYHddl8RsQuKlmjvQPRD6zUJPXeD2/kOfgeFu
ETLqCdua2Otd9vcrHwUncP1cuY1fNMLqKdKWY2WUcV0V/r6ewOFnM8E3zuFrl7kwpbJg8n5oOnQ9
w0Nl+gdJ0pggpaYzMD0AGxGUNT/edtHVoQFAjjmFaMxV1OynTda0WkJeCDBTrKzAUfNRbzYy2SuD
QjgCoVAkCJFHVteuHaaiF1VhvqTlFEME4W7mXh1qWgNuHCruWk/r9reHtVxXlzsP/FL/WVQhTbXG
3U7Suo8xwFPn90HvOxsz97Oaem0DWhSIyG0XxEyXHplqDUWCgJovZnXg8q5MokbQqCpfPbY36njZ
69lQ3qNaG/eLMpPeQhr+roHvjEhUeH81/FBDCTixyRuX4tPtCbg+6ZYJ+PfjHOU+90xo1ExNOsSQ
Ws6OTs6tndTd4dFJZHeXDJ156uUEUk3L2jgV1tf6P8PKFU+4LhsNMtmxP3WPli53g8kD0d27oj2N
3RbvzKo1C+29eBp56J1X1oDNwmjAlt3FZIRY5tj95YglOdt9bfBcqrMftyd1ZbNAIe5fa+oTszSt
kptUd+NCQ2OszcOM9EfbYBtnwJYZZe1ALtlwg6V9DN5rAHpS7b7wJDqlN0OVZXauPBjb3sTcoftG
vdtBL0AL3qHDh86x++odrF2+90OeH/2vfGdG4IDZ3Z7A65seXvmvQYCtL7eMPVa1lVjTENsGUqWf
IG/C2ENJX29bWXUKVCPI8iIAqFuxQgAMaDNwBcW8l1XoJOQJNGnfW6fhX9nMOijW9Ow3TFoWQCsI
xfDmvrrppzYfy2yCaGTzjZY7F0CvZrorPqPC/ssRH7iYzywpl3znemWrDSmLzTopPjaS99/MtkEj
pTs7yUYafW25lpvhZ/0DgmLLRJ+F64TPRVpoo/7C5AcGXT63+9Own6qt1qzbZtCsf2nGQwq5rVIN
Db4th5pW3+zmJjEDrW0etdLeiGdXkvY+kEXgl15UvlEvVgaVuXzEix+DsqzP8muZ5N+SfNxp1lcD
sptNMwYmOnMTHaQj3Sfb2+VlgR6e6Y6maWzVTzYKare9dW23n3/PcpKfTXINjdgOyox9jLH2906T
eSB2cvwhsICr//G/2IL2yqWtpvRblNK6AvVXpILrzLbDsmRxhxztbUNrWxC9aagkgxLHvcIvQNSx
sfuudbCkjhWKSs5xriU71th6NHGviZhAtv62zeuVNRHYo5kfYt0QKr7a91WXZsJu5fDSggZB77Oo
KI+19+6JaMKy5l00uf1J+vEwICg2n4fEDrIZTTg0mP17Xzvc/pyrG1j5GmWunblBi4yGSqg7lFZA
IGPFU/aJah4PeF+7T3h00OeZJtaWss7VdoJh0KCAnwdc4KD2VRxc4w7VvcGvX+HbD24/+XHuDdPO
GceHqdeT918f5rk1xX0bPHGoTAeUu/oKOlpeYMw9QFglsgfIIo/Cf03NLajC2tSe2fSUqdUpAKkp
Ge2YVNmpAYl/OHj83bCZGfVSnuhgiRD6tu2GU1/t1GViAWt1F9kix1czTaVOqrqWzI7zFHnl6ivg
Zyd3S+N+3Yi/VNJR3Mb6KVtUm9iU+3URe/W0rz30pE35Ye63+tGunlPLWKDM6+nQVzZ1tb0FrMJ2
2puFEycoToZA3AZ5gudbbTV3lSmCJhHhAIpMR9vKWKx655lhxTvHZBJ6zbIC0VkZlZwebQYlJJQF
9HlLIuH6gboM0gIZNDihUXtQEYJ1IiXgLqkTm6J4T7llH2fw5r2POVTOZs99swftS0bcE8l1HlBC
sr1tdOnGObC6oJBogKYplA0gPnu5oAlpuClN6sS6NXShNfAM/8UnsDgbbH97L940tYiCX5pKJxcZ
h6Fp45Tl6GVzo1LXDkOxNa/LF1+Ejcu02shxLaQpaKZQzOD4NDo9advYAS1BaFNnCkr+i3IQuJsu
jSj7IBu0ofPnro0tBkka0H2BXdSyv9+esGt4B6xAKQE5BRsjueKOMsUEcK6whhe9Bp9iftJdLcr4
Vz1/nKonUhZhBTHTJPUCp41zWh+1Kc7AvecA3rPxJcukqZN69iUqqxTUpZvZpWR4SclfbXdKNHbA
sRo0jIWse2YlaunmToMsGdX/uG16zWvOLSvLyeAkeU08O3Yq0kVpzVxyokb1iNZPECfftrW2+89t
LcfSWbDTlaA1483QxznzBAORlZWnQT64eXpA+FqAjldjW8XotfFBVgQdBS4aTK4ymN3MWl4hwxj7
GtoJjE881fajtlWGWBvZuRXlHlz8VctsWOnGOSibr4nOwaTiBF66hRpYTkjVU1AcgLeiUoBYR9kZ
Hk14mpM0ffXbcpdDZ42ngYR6JYforwBY/jdWDKwjxIAUB9TpFWtdlSWVXRu4a3X6w7X/8mQJRkgn
DUHM8xvHl0Psn+E5HvNq/WOQ9mBnU436h1FHxOyBCxrCwh7D2yNau/ocjAdSNrj+wKt26YN0qmxn
dqs2pgY0Uq36Bbnno615O4mk1NSh9dcdu6PHnI2ZXDs2z+yqb8QiEZ4Gcug29pMPs/2Z/3IqbznL
/huXmv7NZE6GpMA+9tHM1wYCYMBYDqABCRApbjUFrTkhLlaID2FXwTOUQ0M3JlMfUhgrWvdtdtPA
z3IappM89qV/D/ajDVaf1clbxFMhU09w9ShuiMbOFPifEtw36dAH9Zy/gn9nw/+uM3qYQRRSENmB
jhzvCMUIKPYRsucVfW0L/Ou9TSzKQmtmw1d/lkV6qG04/ttoDgTqXUjMileRuEaO91qqlQcx+lW+
8wy9TR/9hlJgA2uCTmEu8EQKpMyBdGsHQO2hrsaN+W5qDP7NFZW+c+d6KH4jWD0fy3JenZ20ZiEq
h5fcjisztSNH69t3s4DaOffAEXF7Qy3TcnUgnU2bEtLlnZnyVOQstsdcu+8H1u0Jz/t9g8bV6Lap
tcjfd5CvQkBFcCQtGa2zUbnCEtIum/R1zIYnv+E72fNXw7QOc1pI9NTLe0vTjF+Fli9uAXkSaKih
8ADkz6VRcNa3re2y9HWyFgT2B20mUHT+qG/0lFxX7xU7yrMGusrAZEydDXTWdKj6OZAdWK5NhwUC
4JURKiBZmQSoy1J/S5947Uw8H6IyrznSDnlvlHbcdvkOOpEhQO77vj9NY/OW6f0uS2cIxY0bjrN2
iPgQpYPgFwALiAsuJ3ZsBKGyaHFi0fqJ6kwGM/RHDtBW/1JDn+5oMMnebzvQ6pvg3KayL0ThDq1v
1AAoCwtvK4HRIl1POvDNoFl4cMjRXXpDhR9a7hSl7RYl+/L7V5vl7PZW7HcGm8x2zmzAW+yPCaIf
J6n3E01O0t5KBKwu6pkpZV+i+NAQ5mhWjPL3k9UmwUitY+flA0B4XVDp7mdZms8oUG6Ue1bPg//s
usoFywon03odzuSN2oEm/gdjBDSW+t4WwcCK/zg4B9CzgIuBXMl3OcY4k7FDzGXlQzQk36zZ3Jf2
J6P41IstGdBVW4t4N1BYeL6qj54ExM0TLzX6mjMtInoR+IUTFokfzvN772/Vr9bc1MGT8V9zylng
TW4BLSNGYsE/keRBr05lf+jHZFfzMbCLY8MfS/6lGbbqj2svIgeVeAhsGcS/To/KoqFQX+9JrKHL
yUs+NTU6B6dg6pDDKopY99NIyO4+9b8kJA/qyQryhh/H2nmmtr3hSCt75eJblJi6a6SjJ45jxYPd
/yi18RH1Vxpmvf7i1+ANuH0yrOyWC2PL/z+7WlJCJ8GgMRAL8BQe+0LW6OtqC+mVIbMqC+LrrPdb
UYUopjv8xesSBAmBmTuDv/FI+on7Vc4INFGgHwWAXVtH2H35KRDLmlLA1uvYf+3jajcHaeSGfVzs
mlALnbCMMijQlh8F2P+QsohN/DmAfCI99Ae28S0rFy5e+Dr0BAlyq/CHy0/pqF7UnTGUcSb1yLE/
WYCt58mTgPKCuc+bjdN55eQ4t6b2OQxpVdr+XPVx1juUfiJVapuftSJtxzzAUzGjv3yzI5sHvJyF
qNJEUKmckG7a1lbF2iK2OK5090vSPZcCMlEbZlQCAiQzgBO2oP8H8sul3KZcr9BBdtLGcpOXRTfM
iIBdP+ivDMRwC2eI+3bbka93zaUxZdeAUGEY6soH9UCZ1m/NXNZRn/qgAJScdvHEfG8LH7FyWkGV
2wG2HONzUKxQIiSoppPJNmgeVxo9uGiI9Kb3onhiWhM5FKKDQA2l5DOT3zrt8+3BrgRNl6YXlzrb
tjSpPIv5MD1686sv77JMj8eiDEj1XVhWQM0OKOAySH/9tbVUNhCOYLSoJKkbIwc7WW9CITmesv6A
tb3zJvtLP+affnF8eKYCMwEIOMopaAhVsRM9nm4+ZaV7zM2PtvNS2pCkARm4gReXcXB5G44Tuua2
qHTU206xehXyinROMrd2jxmgRLP+ilbRAJyqgVe+2VtMmSu2MIcLUA9X+DU6RIzct3uBETa5++iT
e6OYD5U3HynYVIYfvz6dy4LhYiU6uQZt+E3Dsrxr/GPvtiboLY0+dHIkM0T22FTtBwvIrDjvs0AI
PbDZZvV25Rl7dskQXcHrlQDrObTqSIx4+35KMg0sAP2W6p06oUid4sTGP0g6o46g7saU8bIFbsuK
0Q0Yi6QObEBRdPRe2LUT8a7dyKdcnze4qoDsXzpvLTQ+KmPqfOZObVs1yK8BhGgfeXeq678Sa+NB
u2VmGfXZRh9HjQH+BDOmiCFk7Zc/uBMyf6s+sbJCSBQufJeAtINRXbnwXAOtKxrhVixArRIMiILQ
zDW4vz5n51auLoTKbevRTZu4S8c34j8P1Igmu4owxI2wZuXuMcCtg044dDBa0BFQzmadzU6dGZmG
u2f8uOBRi7C2AysABgmI1HoLYrl2hZ+bW5bxbJk0mTiytW10rld7Wt8TeeJbHQLKmY9gH1XlJTh2
LDQT4t5R1sgnXQvkChWx9LwSaq/FdIJcnRcULC33o2Hd+cLsP9Xg/QFtpPY+tiw53D5HLp3x7y/A
LnOBMbN9nMxKeN7XY9PIUlanfirC3Du1tQgG9mc/frlt5zL8+tsOIkHEXogDdSgIX85mBgFsPAS0
6mTnPEAyIM/noykfk+aUpx8rnm04y9qwzs0pl6kQbZsi51edUDIMGOisxw5N57L5bDbgZb49tEtH
+WdoBKASZGAtHZ37l0OrQJlFyhlDo1wexv4Jt+zRa+PbRlbnz14634BtBDOKcmjkbmHOpZnXJ2/+
MunHWgv7FiuF1v1WD0t/C1F1eXj8M6Yzc0ro1XdElEbiVKfGfPAK9r233S1mx8vD/acJH7EqYo9F
vtz92URwtr8sOVo94f4UM4kS8cEF7aoNdgXu7Ec0y9yevbWNBmM+Uq6mA5JhTxkPnfQJhNwoehV6
tbNc/syNPBiodl+m9nOjFyCNqIu9nP5wCZzztvEVXwSmEgEBEm6odahY7YlZQL7NmhFbWSMe27oi
ERo922PGG/cw6eT5trkVdzw3pyoU1yQbdE5zEZs5cl2+PpBAM6S+m0fb33DK1ZFZaPBwcU+7CJcv
Pd9oCtcyk1TEaWE8VC3bNTk6yHV93xjlxgqum8I5iZ58C4xAiv83hefLuc5EDObee1D8ndreASbk
MaXN7vb8rfolCkQOBFw8QO+Ua0Zr57Q3OBdoiSRBZ8SDAF4MpbB8vB+6zUttmaL/Xsj/7IIza8rh
kbHaEpXWiZgCLWV+zeshFOZ8SrNPuXEE1wME8lDLqTYWTmkmuTZLLlduKrNUK+Qk0L+SP9po5rbl
x9yYd/5QBZbj7bh755RgudzP84ea7JtkI0W8OsmoVFuGjlBZt/1L+47Oa98QqRlnoMOSyX06zXe1
zk5z3od9zw+3l3R9+/9nTnXUzBtyE9IUcNRxglCDEYqsDZjkoWd+y23ctx1KgdyNybCVbVOiln9m
+sy04k4CObi6SDKMFFBbl3xsOz9IkIPqdHQDcj928jwU/L7IvhRWfm+4v0Z19rd9HyCHBe6LTjr1
ATS3nNq0HUXsWdKPukqYR3P2AMrrgJG/Pc3Loqm+jJrGwtgFbgfQaFwuKkD+9QRwvAD5AjQt/UOT
5qfUysIcqqqa/1qXBTDi5i+l1v4Zn4cwyvAMw8PT/dKoKQExxo1J4r7VT4M37DjKCwnVX5KKbjjt
6lqicvyvLSWIEZU5k9YmCNeGMQ3QRe9P39jEg1Q0rwzYfOmkMRvS+1TKB7s0Q+b00W9M8dkXKHFN
1tRt7ZX4AsMCxhM4p0HyqKwKlHvLqEv/1NHH0Rtbj2glLbJMMhQBgYJEIhXdg7hJLyc5y8a2mZcr
7P9awaDOV97Zh3rXHjYlWFcOp0trypJWpqshCqJmvFB/zxEL86gK/Z0VwKXQN9htLOv1WUQQGSwo
a4IsNbJbyuAqgwwu03QAucx4puOTVlVRarOTyL/n+lap6DqyIgvaCCoEUK5DWKCcfJmsUJ4yZX+i
VrHnINKr0q3lur4rYWJpeF6ajEAaopjQMgS+LoRsT8i3z5URUujHZPMc6u3rbW80rqNSWAK+D939
pmcS9fWA3gQf+MW8P5UFxOq8JLT0WKdTCLo+N/9cOSMkh98M0R8KHbyo9NDN3xhAHobGgqr/ULQn
Dw/62990Hf4sn4RRQ2MGw1dpWEkGuOHspP0J9dRU3OXIKHm/yMP6cz8svXdoNUIqFDGOsh9A7Vjy
PgMwH3RM3C0Cfeht61TbttCyoKpBOTsGlcnJ+NFJrda598eJGkFZaL3xkUBDa9zVppx1QPoRV+1/
YwLOvm3xjrO42tDR9CpT7sQNuHu5RnZCTx9a9O78hpnl3Wog+ltC20szY50apVsKHQ0rGgvBSZME
XkMfTGRsNlZ01Z1dRB1IdqH1Si2uQpu2HFKQVcSOO9/LInYtQCDbF0DIwttDWjWEiwsbE6gdXdVl
7jiShaJp3bifJdoMk2dQFD8xUseFvaEitWoJQC5kQWHmKpXRmuXsl5WFsnQ3hoLemeI0WlWEJpnb
I1o7bLD/4aTglcLjQ7kuhOjyrgO91Il3/jud3UOvb+mJXl/6BP4P7Azgtw6gJsphneW1IfC460/W
0BzaioUDiFkcTv0g4xAGc+x7bagje1PtbMuuchfbukyafOrdWO8Bf4fW45xmT5Tk+6TnX9J6QNeF
FQhoU9ye0bXjxYQvWjaBn2DMl25PZqjstZPWnbo5LGURdOhfAQXbbSNr7oGnKnpD8TResneKkdzQ
PFYM/SmbvjZFNJL64P+VZcZGMLFy8aH/ZmkDQ1/M0nh2aUZ3gTofS+6BtQdMQ9IZg3Zmu057mwz9
O3WcDXOrU4dr9ucTDllrZcVmVEAznpdeTCQfsDQdGpczE8ROn39j9s7sKE4/trk1iAIeyUiufdG5
4wRzR6E2LRo/SNPNdo3V1UI3KLDnSGYAzXM5jU2VNCk4k3Gj1zuzjnL3LQU3Hdk4BZfZuQyu4XBI
hvsm8J/gplOCa4dRz6/HHE8kCYkrvQm9SmyYWBsIQqEFj4nLzfCUBQKmdZKOlvvootOfUBN+TgZg
d3LoSLqT9nR7kdZ8D0KwaIRGv78DNbjLSQMMDS2nOSbNAYGVnzw3KQmY/2Cg5UKS3zhtz20pC1SR
Cu11pPZjUX1xk0OBktPs7KfucHtIq9OHrrmfh4N71YE8UA/cpjJjp0YOf3b9d1OvJbIG4E40t7KB
W6aUldJnN/PbHjt3HPODKP6oDW8/izbyZBH9xqDcpa4MfkKkXhRLdtsh6ptGL646GVCwz/UQ52Ig
YiaAWN82tfzUlYefmVI8HD3HepkVBTsltHyQdv1ENtMtq/PmezoqnuBCvMLZJNzsi2qs/FiT8wcL
ATiurl1N9R+mtSVmu3baQVz8/0y5y6echWG505kaOt392ERYDImug5+JQAB0cnvSNkakHgvCdod0
tuDbNivEPQge5aH0zBRylCVlRuhm2vRrDQ1/B7/nI/MuR9bUjOHxYfkxLq6ddL2wsLT93NUbI9ua
QOUSFOPSQbicRpJl+xRZMDnl+7HeIlRdvlb1uiWKBxwKgyJqKD8UmmwpS/rTIjlc+cwMnKF/tBJ0
FXb20R30WNOdt9uLtmVTOZDSZpjbtHMxg/Xw7gtrN7n2u0+y7x0SBlWtg0zg1wRL/l6082Eum+/M
HalpgUqRd8vhBPWfrHoSHqAoNc9CYX26Pbq1hTs3pdy/bjOCZyvp/LhASp0ivcXMAnqsw+62mTXP
PzejHBfMyVq/HTU89NL3LkdqyQBLshkxZFBvG9oaj+LvJpnN0ZDYYl5P7ucGtVqSPUM+bn/bzLIC
NxyRKAcG5NQ0kmdYIa9pP1Va/54W+UZcuWoCSUC8jsEvqKtUswjTvVqbEj/uEx6N0nmSTXK8PYrV
VTkzodzrwI+30utHdpIWjj3nL9DG3LsZBF7y6LahrbEoe0iIwbE4uuViINqOdqn9UXFrA+20uvCA
SQN/4CCfoqLoC7uTemHTJNZL49gyN7aFvdPGLbHI9SkDbwGKh7YBVZjLrVnbJNN0PrOTluo7D0Da
0mmjokpCg/1GIGShVwTxIyroQJxeWiJ11hsVdMfiEsqthYAKpsCRmv3Z0S3u6GXzXTnzmSVldXSr
nV2Z4y7vMyhttmFRy8gEGo47gV9vbJy17ORC14wCNnT8QBWiDKsA4a+rDWgP5nJkz8bUuqE1SS0S
U/7iVslTP01WWApaPtr6KB+gRv1Ipn7DWVbPdDyn0KoAjyFqFjHX6qQyx4SdckIhJc70k2lRSGDz
Q9eIvWaUeqjPL7f3wKqDntlc9sjZoS5NYea5WycA4RSR8Nq9Z2hhQa2NCV510DMzy2ecmSGzmNAd
4jM8cErtL2How8nUteGTA+kIFmBNrC01oNWBQcYeiVLgRpElvbRoDFbKTQtXSOoCVzQHlfuQka1y
xeqw3AWttfT/4e9LI1Oia3VaUQbxZLovWw6p8iQUMj9xulW9XB0PXgTAP4DLxjCUhRqpnrlVmrKT
7o1RlUFrYXIPIFffOBNXdx1oLtCbi3Z5S9Vq7UHt24oZV4hZf2ccTLxDGZlO/4fRVUFq+19ve9/a
/KFrCkkfIHsXZN/l/GWeK5Hp5IjXu/YFrUQ7MZl39nxqUZ74DUvoega7E6YQ5/GlpalikCkpBDIH
cBX0ZuFB75E35J29oNbNjY28fLZ6dNnIaPsgHgAeX6XVGFpzSDoPayUSaPs5QNkdnCzditvXlurc
ijIkk9sid8bZjeXCAqahiiMkf3W6T4VbgMjzx+0J3BqTEkvnxJkhgS7d2EIDhU2au27LGdY83Abu
0QWlGZRsDGXHgm+vGEsTs+bSToYQrs92qcZP0pEbZ97PvaKuD3IUDpq2F1YBNTk2e81E0A1oxOU9
j8xduQetSRu4u0UFrYq0L3gobKVRVzzd1n0kUhcOGVClKxcM5M8hXdnB5DAbIXg/0RkW9M7nxt2o
Za7VU2xUwz3QGCErh/vz0tGr1BB2h3dbbL8+kG/eiR2SiDyar5/IAf3vYR/60Xc32gpA1qb03Kza
EgLlKB3RSbWYBWKUHkeY1Z/sr/Np3i1W6d5/u+2QK+4PtgbwjSHTDqVxtTGgwnukpDkAlp0z7QgP
BpKF+uSEzbzn5VZH8+r4zqypHBGjKMCv5RndycrSA0Bwoe/KoPSOYNcAJCdsxGd/jpGdDDRkawS1
0AEZoRHn9pDXyprnY1ZVimQyU14zFFHzmMfFc/Kl1AP5BK0HsHcS8NkCebFxlK3NMpL+S3kGfYZX
fET1PA+zLHUn9gT0Kb23IU8CWwTgqmjrDVDrSm0chy/QVagyoOkGWeVL1+WDiY5GvTBj74E+2nsD
CuvkUXvQoUyY7bcuupVgC8ZwBPwsbeg/e3/OIpLZZY3oZsdBIIuOkkUWjNTHwdAemeWchFU/+sPW
sbNErMqxY5OFld1zAFYDluxyfMAij8lYlyhKL3ukj5etaWKPpI8srvaAAmzskFWnJT5wyMtRh7aV
5cQ9G2Ob1H7HKrYYHP/6+ygwn9i3IkYbwv/Xnly5JBYyDBQ1UO03rkobVt6NXtoJM3aN5Inz5sHv
Npxk5RxFXzeImZZKHkIGJeJifis1oeHSsxKExYYZGYDhGHXxTjp3t7HbFn9T1gudrkAYLXUp1CiV
F0jHLeGX1EdVv2uDZPzKYGIaqrBJmiN+KDATuiNOFyElF2yYXrkLL0wrKzex0hhp6uC9qInXnLbB
0JNQEvZSmMZ93352p+FUmS8UPFIQcTgUrAucsv9gkDdhpN9vf8zilremQXFbO7etMp8sgA+RjKbt
D99895awScp9Zr1bw1NfbOFh11bZMVEg89HeDJ4K5RJzJC7oNEWJzAbRZ8dBxCEicwyHzXN9bZ4B
bseJg5ZbeNPi0Gc7hPBmkuOEQg+HXk/xx2A3d1Y5H29P4Npozo0sZ+yZEWTV/zFSGgg7s12SlUE+
vTu/RgX1M0EHZDsaR0BGgE5A9TUCDkxXSoCITiB1uLfGpgpavz/mlngBLuwoDL5vObR5bg9u5YJw
QASL1UKCH8y3ylIB/p5bSYccWpsVesRbbEfQ/OyJVTzX5hhlW6K/ayt2bk/xRqPgYCgqTZTKShpk
9MSxJ/7HManZAJEmzWz1nRfLsdlx5+OQ8zchcGZ7brtHWmIrOFwZE/wDDxMPhTOQai0OdOYgY+r1
c0GxcClUXXgbmKAmoN9ur9OKDQ9di0tlCVi2K/iyAFhPG0wX2VvrOS+MH2jV+jA0W1Raa1YWHUyA
siHOcEWHJCAIn3ZgforN3jmUWX+cTBMF7q3E7aoZUJwu1W302agwQYCtiWbUJjJ3vYW91CPw6aRs
gkIvtuByK6bAs4G1wYPEBmmV4t9Z6jjtAJASWmHtt85N90XhPUBMbGMbbZlR3Dq3ZU9cC2a0VDty
F/GO3QSVtUEysHISoQIHzgicBQTgJuX2nEwfvSEmS+Kk9SJw46GvodoXALR6+RaCbOVcuDC1DPjM
p7uKSpZ4I0w1H00fTWVFVJMGVCFT4IvPt317BZyLMGdp67Et/IWMwqUx8EQYxeSCXLzn7U62d525
nxguatEHbvN9hCzp9NEdN1DyayME7AFNngbglJjTS6PJhMZ6KkTy/zj7sua4bWDrX8QqkgC4vJKz
iSPJlrwqLyw7cbgTBHfw198D3+/GMxC/YUmuSh6SKvcAbDQa3afPubOd/mCDxHAYzqT5ODePlsUP
71ghMh4LJXc16KD3AgfZzMAB0z4q0y+z7YCY9uCY+W6xOV4b3+ZlzzlgVBvusuaUwKYhIcc5w/Wo
rbD1cwC6KUgT6jwHVWUZEkhp9OUWN8PrjVQUlUgZMWoGMJi+kWiSxV7VoEhexgWm+StbhlmHAxFU
YEE6t57g5j1pAPjcOHMaSaa6MK8Nqx924aMmtGPqgltD1FEwK/msuHccgA0BDQuMdNkPmBVIRnFK
2Q9nNvei937l02deLOA8dkHk6Tzn0weWx2R/+2OrkHKdcGFOEVPSv9N2DJtrIWfxp9YENG5EVewn
LU+59xInkEzvQ3sJxFZIeJ2yXxnT5ZVcZyBIqIckKhvMKrOs5QcgyLcUCtc+sY2ahCKMV7MX2pLA
lMD9ntZjNLTPg3Ow2qOofiT9PjNebu/da5dFCwTjYYAUAFTq6tjYqajsySFVEnV9tTcbdA8N55BX
9u4dZoARVYPIuB70pyrPGlQkaqV/a6dfWQattoUcLYNvvL7XPAGPKfRagBm3MPd27aDCFyQlYBSK
BoIkjjxZfRo2wtnFE+Sk+wWg0W+31/X6gsD2IRMG9gSDkiiPXRuUprmwjkIsUOJv79m/aY1iqSIi
3uS+XPOIS0uaR4AxvHdb1qXRYv/qff84YXgQPCohZX1YWmLjqK+6xcW6tOtV+rRoUKOCqCM6KbP0
nkfqvkBTL7y9fRuLsrXv1QIMZ5KmwclVfLqE7/10+JhYVtgKeRCk3TC3tioK4B0GuNUQKNX20Mzx
Es9tatzNBfscZ/IAqNCXkbCNzVspOwGnrODgqkQPkJ/6HRdxkuT+BI5kZ4xqv9iR9Dw59KNd218s
dMFEfFxiA1DJNvTA/l5S44shChmkdrxR2lxb7eWv0G6jmrMG6L8YvunxM2DFIefeabGajdWumgEJ
E2RkbAyO60/CzspiNe6fREM2HcdxvGtFAsqELRW4NVfBzD0mTjC1C0yy+v8Xe2qT3C3xlBgxhfaU
Okez/mLa9ww8T/7G8311PReGNCeBhmQ1ZYkPTagiB7Thb8fH4POcvsMVkSCgC0aAi3pVKykdk+fO
lCdRI93jnHz1Buu+tsf3WLEBMPRt1VbR+0XLXFeQujXSiIozAuZDn/2yui0/W4uBWAIoapFJotNG
rr8M7QfXE9LAUrp6D86MfTlZh2Eo9z2ocm/Hi5XLV00IAtCKYQ5MeNnXpuRccxDLQytMpMCrucUZ
DB4bJlY+v4U/SB1B02y/gr7bBiFJQh3jbjRAFNDckaaPJvPv2+tY2TL0WQGvB7u5yoe1ozm5s9Oi
lYe41/TgQToMZRIythveJp7yO2G7tKNPDMwmWyavbxHwRvnX3D2wuU8CN0FVZWoOTruFRFnduz/L
0p9LKFN3FvFkEpkzngCHFJLR/X7GVP9wqJPMbQ+3d3ElJPwu2yjGBYXj0LzBzlxQzMVCRNJ6sMFM
BtB90p/4lGD8ZAPGsbYyTNDDI9QdDM+7djw6jvkgTI770PrqxhmY/MjeI1t0zyvpCzDNf6xoocdl
bUF4qq5Dc7jj1Tffy/Z9lu4HnzwR3IhzRzcGsVaAHChDXZjULvochJNm18Nk6iWnkoI82BoDoaRD
fPAmd27ozb/sRkCYuDtxwNVvf8HVbUXXDRxRSnrQ1SZaMCPuDBMKt9FULaHj1A+jMwbeskWQvHbc
wLv2nxn96yWQF5cLzMwyeyJmF+QWpk853vFOYX26vaQtW9o3BGCNZr6FDaXTjrKPxIxcESTzRgBZ
cX28eDDNgnEWDAPpAHiJzpOTMIFElz861c/S/EyTvWOca2OrtL7+if5Y0vYuy0o+1H0DqUu/NYOp
SnbOAElq13k7ugyeSNGj8NDNQklMywWHpCQ8Z7hGepHuk8p5lHILtqScWXsoqsYc0gg1VPnqOuQG
nE14/RiZ9NFcvJ30qlOS0WAqpsD1vqfjC223hnVWvxTKvbjmYdB0NX/gQkx8mZMkwuPkGIOmsmJe
OKbuQ5osuyaVG0nfqvv9MafP4pWNlWetZyPpA3g8l9MDVNNBQ+uHgLuFtz19NVoptDVmt1zkF+qy
vsjIphwMt8kIz0jjD4b/koODn4qnOUXJpQjSLcms1W93YU356YW1bhaYqqnh8cskwKaXAQ1vhEJ0
gbTlpwFypbkNjg7evP3hijnLP4tU+31ptnZ6ZvhYZDLwYzfGUDagIZVbuutrp0zNNipUD8bT9b0s
xhH5QOsaUKUAuLv6ymRxSOlWjXFtDyHrodRkPQyo67cYBnRGa/Swh7b/LfbOSxNBxvyuh3IiyJjz
Yrgb3sYP/78JyKVFzfvR9J+4I0xcL44T9hOkNdwyGGK+cY+seT3DjA4mRAFhAxjm+isBmSoLxj1I
5JYd0AanyY+PEHTBWduqva2UTmHkwpQWDxfDH8t0QJ22zHy3CXwD6VVQu1LYwQLcsjgVU1U2Yd+P
7beydGpxAusKpFGNzty4adaemVf5D7leNcrsVlVCSPHO+jSB4rHaey9iPmbhsLP25snLQ8Drbx/5
FTe9sqjt89QvXY5kAbo0YHQHk7u/i6EJF0y2dXy7IQikoymCsQYFbrhe2lzx2u7dCmppVrKzmnkH
fQpos23R4a+t59KM9jEZ0q0uFTBTS+++N8azK8GcjKzr9mp+5/P6xQOGBngmUSij31nYRRTpPUlR
0CdjVGbsOGfGwQALqAEZc9dJXwSmVbqyOCWz/DGB+szx3HAo4hdMuEFY5ZcDDixeIWe//ZvW7qXL
n2Rf73DbD2U3gJkJor1fzeRDUoF/zTkv5dfSOty2tHJP2IAb4WtSILqAGr62VGV08mIBCHTV3Y+u
HYyZxI0EFsvyQ+ahSd2Zb7+YLg3qxcaBcj9h3W/tIu8xneieQaLGnjIZOKQ4VkPxIosvt9e44khI
MNUlCFZHRZ53vUZSxCiDdDMabEX5aBfuvqmSwzT/c9vKWrYOM4prCBIOgK1rW2mBShy1Px8gXWG+
NP6pmz5n3hx07GMOKdMx8w6G+ZdHvxibHSOViWsebKsyBaCgYB9C/nS9wEbIZnJNUPuWNSZmTu1E
+qcKanxhmzQTOxpFzaASRfmpTGN/VxYT21vpFIds8rZiw/ou/PdbXmWKduaBVM8kfdQOXuj7n01/
RuYRxDEaLlUUF09o2wVWnKAvvPEMXIFcYfL6wrT2YPFES0pMwfdRnn0Bujhc+mMrzynIF+rxi2Lw
IWmQdMeE3NXp142Pr07k//8ToNJ2/QkcqydGzmA7nc61+0yaE/pmIfeKkIBh06Dndt57RXOE1FRA
4nkjXqxcsSgkQcMDuhfAOesY0HyIzaWy0duKfSTLy9l05wCCYAU/3V7mSlyy1eCHkjGH4pFO7dZm
ZULJ7NG7dOy85d5qqJhfapTRqo8FalkpWAJS2rVB4RpWf3fb9qtIhZlhgLhR9fEUN6A+IZshIlO7
b0G1u4Rs/tvowFEmD5NKbH+6/Uaz8NWG/jaGjouax8WB0lKjopxJ0ZYdiaCE9JxXy1fqyADk4aGX
txv3z6s9VaZQOUVBGjSw6JNdew4TXZyJsYcpWX2QvGKBLYCAWqriY6Lkq1hav3nQHSYd4CBxgyP0
+3qbLO2TJO9AoxpZKXkqu2yAXKxzYrXYV3l9Pw7lRp6+tpsAuqG0j/fIa7jGhFSiyqbWiQbfPJTx
cmAZWj7G/GGgP247yaolKIBjQAloWvTOrjezcX1pWY1BonGqn2n/N2fGzmz8R3v5eduQCqlX5x1b
qJTGUSXESXiFpLAKmi5dtrAoa4l5wrQEVKbMJPIaaz6NZvNjgU+FuZ/xQJpIIW4bV5ncK+MARqnh
YNjXL21vmuq4MSsGdkqMmxp41x5B77hFZfrq2lRL/GNFv6mtIumHbnBohGviOZPNafTGE3n7uJcy
gzeqD7As3la6ug0wROU0kIRFvS2eqrw6Alb6RYIrY3Le3GJSpiDD7SikAzCd2lErYpFIs4Ipx/X3
zJvCilUP1N0apFnduAszmhMubDYppLcpmP3zPan/mmzAmrutLvSaq18uRrtxXCN2Yz93ge8dfD/B
FTPXH7OJ3VdNn+9zE2Rut51uy572oEk7yMZhDsmJisTt752x+wihif4AjkpvZ1r5xmW+ZU17zGTm
bMYxBKrQLJYHD2PitB4iX35umi2agrV7xQPuCr0e6AoDGnIdMiCnTUcGctSI8zYsjSnMoMso6zoF
VnPcG1hdUi/vCIiXNrW9ZGhzGjIznKinfzP5c5i/l+WdPf799i+GfAD9dsxQINRrl1juQ46krmAl
pk0gnEPMQi7noHxPoECDCbOGGE3DpJ/2rZQ8FZ0ySqOsWh66prt3+vnY2OQdDnhpRh27i3fawBmN
U8OmERS8dr7b452y7ND136EluJFPrZ3gS1PKOy9MpTIrqGvULCJs/kS9+ZBP5DE35sPtD7RqBvIE
SNiUULAOx+tAd+XzGIFicPqf2eIA6gXlAHAt3TazdpYA6oJXKVwZ8PrXq5nGFAg5YtCon0jUWX+J
1t+nWfzgv/3JjgDrIQlXdIfAXrzqrZNGVoRWbjT0ww9SGfvESc4s2Zp5Wl3QhRnt84zGXHKjYC6Y
Meip6p3PSF0it1J0itb323u3+okYxg7AAYMbQ4fN24vBCvAaORFkMu5cvzi68hns8Rtpy6qV34kt
6gev5zu5NePY+LUT0RnkbHk2HzuKaUh36DaS6LVkE5w54KZF7QY5vHY11QDOjmmbO5FZjTkqF9nO
qc0IVDpR7Dng33ybRKPqNsIhLuxpwbVNWg6ibhMePrifRdkfrDm5y5ytiabV/fvdrAc5PuQrNYeA
tOXQ2qPA3YSBpqLpDxMkJ5f4zWO4ajUY6gO+D2ks+jvXB2lBScpjPS6lfDY/L0sGBbj+2eefbrvc
mncjq1OtEKTLQEpdWylsOhkIcyRaYhL4DQ+EkX92nA9OtkXgubZt4PhQjIXwbhyoa0t1zvy8Bh1+
xCB3IaHmDIHp0KZbadfqglD3RSsdK8I0+LUZEJWacq58gm3Lv9cV+yqmJ0gk0NB1twRL1N5ombHi
rCToBFMTbNqaI0BvzwcQCmm525puWHaWOLUAY24E1HUroKv0IcOAco9mpXUgv4eOEgJq6j5B8RkM
snT/ZifAQv6YUAf54gZaOg9UQxKpKuuGk0uM6mV2Kv+UzS15SJrycNvaSg7kA2cIUjx0p4CZ06zZ
6KEsdmwiMV68j6wsjgXCRziI+SGu+A41nS9QF9vITlac78qmlp3MTeVZPV5xkbWIv3kij7Tuv1fW
lqbxuhkK4k81P4qQd72Rucj7bFg6Go1VRYHaXo7EL5o7j1tb9fdVrwBfBdAOmON8RZdImJySofGR
bgH/Mtb9o2dszXKsLkZhQSEboCRqtAObgew7aRp4BXeW+5w1dzbasRgg2N12h5UDi6c68jl4NzrZ
esHUr2KQZnYIp9yew7g3Q5l3oQuo9OhtTYuseh5yH0U4gP6yHoIGi8zEB5dIVJez82yzyTzazhJj
0KcBS87oNuUxG8Zl1zO5hUxe3cwL0+TaM3xJzNjIHTcy7Do0qHdIrHxvlMP+HZt5YUa5zcVJ9nKZ
DXlfsogW02OeiKMvwf84lZ8T881zF76l1NAtqFco3g1Pi0tNO9MyM5Do+UI88PxX4YmPBShGbi9o
dd9cm/5+WICOUXNCUSSGaxD4eTpN4cTFocjJLs/M9zjhhRnt8/QLxZCXgxw8JdWuNH5iYG83F8ve
4W8mNFLbhmCOeQTUw14NekpEc7MscarKAT4viviQ+SPEOFm8sST1qV/dTp4DelDQ6ePFqV2E89JY
Qzpg58DNw6B9LruzPfZvZjhXy7mwouV4rsRg7gQt3Ggi7CBcAiH38sQ3u+IrqeSVGc0NMD3mGyMq
HVHW9/cLCLBTLj7M08+OeIfGf367z2Hiz4K6kQquehoOyj3utTHWNHr2E2kwsupKAEXcd7i2Iq70
EI7Q7NcLo5RKbndt50T2Mk4HtArTgA2E7lySvieUq8IvRjUxaQgYw3VY6IvG4gCyIpQv9m6m3Uub
5QEkxt8KOYEzALSAywI3E+a1NZdrXKdZWsuwAcMzjqPRPQy5++SA1a1e5g242lpcQDnSUkAJNBT1
y2lCi3XCT4CpxcNkXls3QTVwYy/J1rj7miWkKUDG4ZZFBVbbuxR0XY4KhFE5GVBynXdDBVEvf6sB
vXYNqskVjEuD6N3S+9w5dMNoZaR4M/Pyuem/VTI9O70MRfVmRL/6RqgCUIx8qdEkbUFZn7lsNEcW
JQ79AU2GB1aXD2W3hdBdKVqrKis+kMUYBua0I9vELG8s0tAIfAVjaOZVH5juRIJEsnPBSwPsdMM9
ofH3ITW2hIjXvpmqDYF4ARmSo5NJd0lW8FHGLKrd5JzOXdBgTAd9wo0T/BoCgq28tKOlsqJ2zQpQ
IBL1fbYA5Rd3FA3IrKPAvaeu9zBTUDGnvRgfs9aAGr1h9I/gTW82zt36cjHyjcFEioiiXcVGkTdl
naQgQU9MK+AQQ2idiQa99/V2YFz9pA6Gy1HXUWAJ7ZOWLINiYF+TyBvlgQxplNZVONiKcqvIwrTJ
9nWTfxlEVmxs9NrhwCPrP8Pa9ex0Hag7Upx2M3V6VEWmIx7P91QK58i8buPiXN1NFOWRvkMhBd3H
62BJAKaRZlLQqKlks++S/nMFPc4dKBM2ys6rhlTPT80W4xJVN/hFshbbcyzzAUc+j92H1ql2A50+
xG5xvP3V1rJecNr8Z0b9jAszWCNhMeW4O10TtcXpNNMlrHxQEjgVGnD1DMaVdzTh1BiI4s8guAt8
7SZAsoEbj6ACmJHhDjAsDkAkSCLB0Uym77eX9xoEoA7hhS0tBZk6kXDXFuhpOq2zFwX9xUs3D8oY
Ch0pxF4Lu3pxMvO56WgaJlUC5k2Zf7n9I1Y/5cVv0E4GBH8Tp0vRwu0suuOdOAvnK2u2pHTWsiBU
GqBVp1hCQB5w/SXTlE3wSRyDxPEfOMciF+BV25l8Qxj6YG9O19+2h9n3a3vj6ILgzkYYHRsS4m4K
C9e7S5JpX474J90q7a+FFwUMMinKUZiX0i6mxqKDzwZ8yEz6NbrDA7rTpdvuXCY/NWb/3Mj2QVYG
D6gNpurbH3AtwgB1rAo54BNA1+56qaW/5LJLKxKlVXzs8gkzrUO4yOm+qDa6/Wt5OTqpGFJAnRfq
zJqroMXkFoWN1hZFlbJa/K8NCINvL2bNG/G6RQEe/8Y1ry2G++VgcVLiSV2C4Wmw2IPZ2fEd80EG
edvSWmy5tKTFyiRNKzThaxoZQxqPQe6L+scYy+e8rr6mFOTlDTHAbdFWW1WDLcOar8R0SHg1tSQa
LB8yvSI9DLbc16JHVTb7YokUeIb07vZiV4/DxbZqxw8imxarh5JErv13AslLR2lYQehgGb6kRr3h
JqsOqUaYAZMD+55+9kQS95AbgkNO3Xj2SYkrvToA7IQJgnHjwtsypQVQr6mtRGYJrvUERQM/C4Y0
QZbLo658ur2Dq46J1i1GZ9D/BLDm+pSB8aRP5IAEwp28+zHnO14CMdb+ddvK6gm7sKI5JSrnWdGz
kUQyF8YSDFXpfBzGVG48QVa3TT1zILoF7I7+BDFS9JtqgzuRS8ZnPhtxQDg4irvufsmT59tLWt04
yNFgygNk+sBRX29c0pujUyLVxWQdiWrrUXL2sDRbnY3VFTmuo4R/Ab3SVaLrGCWqic9wBNWwGRz/
L9eu/wWKrNwPHaDMt9e0ZU1bE7fELFIfyXPBlnsB8jdSGAfCs5Ob8A1Tq9uHzcNECXop4Lq43j7e
JoBVlS16D83ifxhmg0cYSKP3SWVtVeC2TKn/f5FttUonsbAGBKYhfbRmMJqb3cGw3zxGj6QHmt7/
rUg7SVNRL9KqUWmmneh3aQfpFcnIQbLyx+2vtL4edIdA+KAYpbSvtLi8YMUyoNBcQ1tjAQ1j1zYh
MZL3PEvxXMNzEUATlM+1U0tizio8Iyg4mJZPlvmc5/H3cag2PGH1yaaa4GAgAGkQYKzX30c4ZdqP
qF5EE28/AeQYVOU/XtLdFRkJ4qzLgxYrSzB4RuOfb99J3PpqSgZXpqXDxbqkJk1hqaLfHO/4UB5R
Ef8IHatft82s3VKXZrT8IllQ2y5J70QQsjlw1u2dOD10jb9j3Dr6cbp/j7nfzCoIG9TRzPWSlIy1
QBQWeX8yPX5oHPuh8U3Qwf9A/N34fKuLA9gOY9/oS7yaWzGsgvvAc5OojZdjlyR7z5+SgxingHfe
fjHSTcC++v16GRVw7v8sav4vC0AMutFB5G3tOz7Gyd0YY043GXvrTtSy3yXm8Og3ybNnxVPUIlXN
8hQkRBAH2dIFXjuKQHpT9ACB4EQN59p101nEVYMyURT38oQ5E2gQ8gwpcrvxLl0LzEpzEGRhaKAS
veY+l2g5kkziiKCRUMpfwnCCmpkgrs/f4zwKws4wLw4iOS0u183c+MBQOxHj/EPLn0aAvZbBBfn6
Pza082576uqylHa5GiqEeJwWMumYo+5GEhp1I/g/yuqTl5tnC9Q//rT1UFv9UlTNAIAHmr2qIBvt
XC5jA1NmCrW9ugfVageSLTjNW2lOcA3gLcggGaQQ2b/fxhe3TWabVZqDzCLyWn6UrPgGxuRg9NFV
ry1zRwbINkrvn3fs44VN7cQPHs8qNDHwVJLWric/l8J8QDa2M/w3y9z9Xh26S0o/FaoJmqXZSjrh
UeQjs13ywIPYp2eLvy3x6/aC1vJFCCEh0VbF61dkTS4I3QbIeaKHAar1vfRddsxHlr/H/RT4FMgE
VeXVsmx0hf8fMEGK7tErIW3s3oNgCJiYdwXJC0vatlle7xSxRMia3KYNams6prH8xxEkrMy/42Q5
3N6+tZiMhBEKRXg5qwf0dVhKmhTjxwqriQeSA14069kXKd2nS/tIZgPAkvzN6jT4UJcWtZM8zdB8
ncHcEqUNfa4N29yhm4PjBa3M3e21rR1kBFvQPyDBx3tFW5sfm7nbVagFjg4kXwd+J+L6G3qiW5Xk
VTvE/n2K0RbU83sQGBlLDQR2JMt255sibD12LoutPHgtBIIGXxE/I5tDcLr+VKz2imVy8GSRXl4F
Zl22e7vy7bDh7IesnOp4e/e2zGkP5qbs/UkQAGRG6hQ7o67t/eBWTsiq+YlmmfcucyjeILfDNLyu
VWlgJqVLJo9E5mgETZnvIXV6clsZDO5WO399ZX9MaR4I6DNQvLOLmiOmLUJhN9+lyY+4yfBGz+lW
C2rLmjqBF1G+tqBS0s4DLn68lGpWBqVh7+yl2Tf1z9tfbLWYiunE//ZQ85Aas9QOlHBQ0AEOOqRi
HKCcUfiHevSHgHIvfWDT4oZ2PNflruogPsEyWiLHLNmb+QbUKce1BvJs3KKoj1+vekkHTPyghxUt
GJHsfIZZMnqykk+3V7x68i6saHsb9/bgWx1gdiyu7+3+azYmn+x+3ogja1fM5Vq0bSWovFVu6yH3
MOrk0BKRByiPb41qqN+q56rAI2LCRdUkAIrVdsygDJoaI9KOzPfDYaH8YAvf/QAO3+GY1+bSBUVc
GhsX2+raANECgw2uAIzIX1tNobCX+Qo9JsvGO1g0i08AfH5+x2fCKB8wj6qxbJNrIzFgVH0jMxYt
VmF/WKZZnOas+mQP4xbtz+omXlhSy704bB2thJAEllxjLIKkdYDNj+fILdI5yAk/Vu47imIghMAN
g978a6L4capAZ5DhNitAFGIAiOSn3UPjbQWRNUfHMVIj/6BnQhXkel1mVS6VnAiio2edoXO2w7DW
KXHeg2rAHAD+oC8PCLN2aqWN0dQKtZVITtNA964sUgOaDZVRBe2Qbz3P1iIjoBO4MpG9AdSuWRun
waSt02E4idGvvC4+Wq23o3YR5t1GUXHLkhYn8szCs6HHCW65GdW2eHTRwq7T5R/jPThmxaH136K0
YCFtLEbkALuMjZmhpi6f8co9Y2o8uH2mVpcEYlTUYpGVvlJ2kTl3G4NOGIZyhyToefZMl/lTn4Hy
Jy0O77FFfSAJQYqKS/Ha+9ySW27XZQ6UwZ2oTod9RdMXF/FiMN9MdI97A7hpkPbjSYTWqmbKXEDL
6eDuiCrX+TLMX5AVvNjAbGTlVqK9eqSYj0Kp6aNdrPfdaWzNBn4FiQRqfRnYfcBT8GjG79k6vBjA
1oG5IV9XCpZ1hWqIgwqcO9snId1wLI05ANXqN88wt4hBVn0CiAwfoAng6XUOP8ypTW1nK5/o+09m
yvdFaXxAsyNgyXtyXsz8/WdK7e5FoBWNmOk4l3Bz6XQ7C7Jo4ZhV917nf3mH710YUmu+MCSruGwz
KQCPiKFe1JgmDUjtHDJ0G1E62iJw2dpBLVAkfTxYgqipB8f4mkLXhGfzBwxR3jWls+EZq/53sTAt
UMRDWRG0gtXrRI1atfSYOM7ftbFVeFq74TGKANiHj3FG1C+vN9DxZFqJDvAxx2qS0GaGPFmpsUX7
tLpxOK9o/MLTUaa5tsK8xoeMG8ZpE3u4S+t2b5Ll5CMamflWrVn9VXqipFAX/2dK2zjXa4FIE7hy
beimT+3HHo+Svs8xR/ZXIf2N/Gj1KwHi/BvigSChGetyCBMb6IYBT2LvccCPLUB4tNkClq5+JLCt
q7I2FJ/0i7eY8kWRHzvRuMD3EC4mZOxvP0gAr6pvo0Rm9V5AnvWxIYsYky/VvxX5lrLv4wzesd1t
K2swACSSGK1BNoSUSDuuTV4DS5GgtQH6HCjzdNWZCh5ac33wsmIvM/NrDDCVCoDvqHsCeQfcD/jq
Qa2hfaimHAYUzxnePrP1WBvNzo4L8DK+NGn2Dpe4tKQ9jCEcWLZ+i7rnMsHr4tYX4ewl5d7n6dYk
7Zr3XZjS3wSYy5LjkrZuxDAYTFn+JAoeFdzYCEVrJ+rSjHbpdnWbZP6CygJh07m3gA2ZJftZjCAX
kK54hOzzhi+uvlSRYYI5FQ8eFDS0cGGm5bx4feHjDP8QhQ0pGytovSEo0JXviB3YzYs5PvIZWsIt
e8/3u7CteUqf517TZg2ymcnZj+KFN/zObrZeIutLxOQFmPl9hUfTlkj7zmhpO7gRoI7QepSFG7ox
gJqZTEXQo5N2Mnr8txqdF97Z+R5v6INvbSERVltmoJf/72doqwXnAAFlDvejbKzArfJYQG4aTaUg
nvKT0eRB4pxyYA4BRzndjgTqL9bDNEoRLuI0lN/wtry+EXBBV40F/ZQII7+hTdiHfp73FmBOJJ8O
Lctf5PRmyXUkj5cmtXdmE3ftZCUIcXjaYGbRtx8G30gCTAd8Kouft5e3duGpIVnMyqKZ++pazTMJ
zvVicdGKzHaJ3x9zy73HyORHCCx+vG1qNQpcmNI+YTOAtrTrMZ09D70RdBJUMZi7qfZLL7/etrS6
KPWY8BTHFZ4W19+sBS1v6dceSozQrJhRfzZtJxjJJ+FsPJvXT8eFJe2hPi7cY0uCgWZALvhdNnkl
nFMWEAy2raBn5os5kXoPvz0vg/AxZe9UCAX9uy7Fi5+htv4iu2SeBGoCYg8RK/3H3s12ogNrpdvu
Wf9ye2tXY+yFJbX1F5YkwKK89pDHzm3+bDfFIzfiE9oIh36qImzFRm9p1WfQmFM8MRBd07lihGdA
KD0VbmTy6t40jF0GzozUtfe3V6U5jJoFJa5Cv2LoWc3EaA4jOq/jeFqPZ8+M5Q5kPt5+SpI6MOz2
s5nGb6xPvDKneY3gdksmUN2cjfmxKncG/zomG7eDzg31yobmEobfirJQSxr934KOVViEPQvmkB6q
g7/zN5TdtA/1ypzmFx6oWJve4eM58cK5P7lWlG9BxLZMaDdR6pK4bVqYcDNIR508eUDyfNsPtkxo
IYrZYwy14XE8g/E/tJ1vQyf3TrdVrNQvs//dLHCTY/IGDveKg87MuW8aJYUZo9hZSJHdGAg+ikJB
sptEngSJB9iwDfQ8KhMbOYt2gHXbei62WFkvGmLBdvOZyJ9uUwTyczx9KOjx9l7q+oW/LXkmZopQ
58MFoz8GAP1ghSvy6Syf4qceeolV2J7jkxOkj/SQ75MDubttce3roegC/VkXo2YASV7HJmDEhBkn
9nhOi/sJRLByBwTZbRNE5ZAX6cD/Lgp0YOh4Aw+JAc5rG00dm2KEQug5r6AhOIzV/eS8iMUIUFwK
BqMLJeegoMwEDSwQrQTclu0d9uaEHOrfvEOHcK5jgeTBh3zTNEw7SfH3ZNA72aX98Dyw8ikTd0lK
/gX44aHos4+lx+9N3k47r513C/ppOzk15r502MYRXguCKLm4ahYMdXT9jRjHfIidssf3Wk4Emtt5
EbV/sXwL4LcWmdBTBvYIQELV09S2cEo9t7QmeGBZZF/c4cWn35cOHKVOv+ed+w0EnN+KJg/bWISx
Hwdx6uxvf8SVhaJDDFQypqlAJa1XoR2z4rKqyHiG1Lf3S9T32Xw2ho28cc2I6rBjDM3Dv6j+GDGc
JctRnDvH3XOSDCFPd8PwcVMAaOU4Q+HpjxltMzHj0DUy9+YzhAICIp9ZXoTN+KVw6wC6iRver+XC
yvkB/FHPACS8OGlakJeLaMCP7rhnVgCDn/ffJEt3whBPk/OhFt1pXoyNXVQ/XztuVxa1mJ9kTimg
I0XOY0f3JbWOaPltLGr1Q10sSov5dDTNvGeUnOsqfyySQ83LA08yIGrfWNd8tX1afKKg1jN4DUux
ZdUQmFmCpDR3bZ//cuKtWYLfo203dk7PnCQ1Kqi1cfWtEFuWMj3Hnh+UaRlMiflXni1Ac/sDpG0M
9I4VT4mH5s9gsqCtPR5ghPJ5iYdI5E3AcJPn8kVyaHqJOQnitsYFzO2teR21/Fe/GB08YG1Qx37F
Tc7KMS+MmLHzYjhPIxN3njWGrtWcq8L/spj9seFACZDi++1o8Ft24pZd7bMMibQTr/fdszCos7Nq
46nI/5FGuaNjlSjARWgpcm+gIaA6L8sgNY2zaLwPSzId7RK0WQBG10ExyX8xhfhrAtqbTIU4Dkua
BZMxbfSAVg/8n13SO505yPUar6LsPBY8AGVGOE7il8fnh8yGxFhTbD1GVy5VdL5RokEGrhgwtd3J
jNQf2rpazrzYezG0ioJ562G4dgL/zwQuVT0ed2jzTxifcs9WvtwhwT+l1vKD44mdymF3+2PrD7bf
ZxDxmEJzXCHjdIWxthG0lxTMU6mv3ta0+ezO6b5mFujxkr/ingYtK/9qp2wvUnHoMICz8QPUU0L3
NojbqOoyRpRBtXmdQLhNHg++my/nIYJu0L47plBatz/TwAvIvjkuWzF7dXP/2NPjAAjRLO4zuZxz
uwvG+Vv5P6x9SZPbuNLtL2IECc5bTpJKpRpUVa5hw7BdNsF5BKdf/w7dfa8liCF89n1edC8cVhJA
IpHjOcD5D0EZWQoSl2uW+mRdPIV81as2cDQhJ0IVXq7u2jEVSFh7fdBfiFlXkGahF48rHg9R2wBj
sp73WouaOIsewO8SGOAwBnSi1A5eZ9h/Fn3+oywagIngwC5T8uT8rMrGmEGyms37Kd4B65K2wSDC
UFn1hjAi9V8ZXOhJ7LGdhxkyQCvM/GanbtPN/Nj8XFzkbFMKXB8epf3fJemg/EUNfqlwnC8pB7Q3
TEg6Q/8d63H2WnfeohMcrSCPQEf1QUS/Eyj8skkXCg/WwP9I5Bwh3ahUeSBYoHGwNsRXtkCiPOgb
2QO7nyfirFm/38C0wAQf5ssvEvctUj96ZFNlX2TyPq6mY4HJ62YMAxWsZlOeeAxUHjHd14rpUCaw
zevSf5V8gRKCyI7zxrq5Ak8ThfQuLI5NmbqSSR5sudrhkXcSc/Aicj+NlWMZ/UtmyX/lWqNmgZEt
uGg6OvDPT9dmFoxphNOVN8avvY4302fjD57qT1vwYl4/2rWnATlZ5IQRdaCljztZs0/6sGPxtE8t
b2CPEcC7iOAG/tJHXntOZXArWlDMG7RmmXuM9X2q4eyRIfPCiflxjIr62AWTxBoXodNLWpHAtNoH
CiqVxo6fhrB/qZLhMWcMcyks6AD4bqIHyklaSRQWrpgmpI0WZGEVjS0oUp7vOzyBhOT9WH6kXRBn
owvskXF+z2sviia3Hb9d3/c1mwHmSsTWSIgvyDecODIOw0yBZH/M5/uKuOqcwpeDP1cl+4ypu6RR
naLAFtWPCZjv9K58vv4BKz4I2qEx94NYe4E/5NS8iBtqqBEbkIn5MEp3ym5ioEUPqi9kzv3FlcGd
/3KfABRtAuNM4XVMbkHiOZWjttdjDE3bdTbeDoWkOJKFEzWib3gDUkTakt8r8wYNWsAizo9507/n
8w9CBy83GPPklgaFYTOfZsOdREHEatroPc3MHh0n8hsFoZCTtaOfVcax1gCYXrADcqpuheYGVBaa
0pUUdii04mXuQCeYIEgWuAW/xmGvrZPTc1Ofs6G1Q23fW/PgttL4UozT28Cq+2aQUBeOtmFa2Uhk
6z6rW5+a6a4vrPtCRZWLxG9JbwSRKt1kbd4CwUWy3TLC4Mtc6JGLLuxHqVC2AKavfGJEcAO0VAGt
aviGrsbtkJe7YuifrKb3e6Y6VC2PdvQ4mEzxJ72obvSJfjasC2ZqtG4HTFyntLrMSfXIqeK+gT+s
eVFPAW6HxNwwa6/XlW3FyiABjK47XDAFLfJcfDbG6InWW9g0sy/c5Lve/qCywLNY8ZEgAp3Z+IP2
Z77Dum0HtLfm87SX0Bik2l/tuPHDWNqWonZSnrN4eX7PJHE3Fx2qYw7ken1fFSpGuys/CaOtCdi5
RLNvWtL6Zj17qlIf81j2MT7yjWStG3c2JnyGT5DyIL0kuUUoKnevPVxn38XF2fVcmgmIkuBbbYDy
WAXjVt4ZjuL2j9QXNQGu+SBnwrgTZenUkUqBsIK5zJ89ICJ8SK7mZLOL5LsXe6Ke1BXf9Ewg53OD
W4Qm0uJzKxHmAjZTKNCf5d/zl/dEf3jMoYK2mhb2lb6XG2tfjaondVvwaQZUTW7tOvZI90yGTpCr
XotbT1fF09XZSVemkpwjlCEMHLVlepTzWcZUEUbfR+3Q65WPa+uaeX/Pqg7Ap1G3ybPspjfTIC/w
WktacjNMSdAr5D2u9Wdkvv2ye6uBsef9zR3+7wXjh2hAfFxOUgwfkIISfJoTwJulW7VvBVZ01VSY
ID1ZIIYBLMS9S3FVq+hPwz1G2mPU3rqP0BbMW69KQCywtK9iJoOPphSihmqBLta9ZHWgLbizi8RJ
m+fru7Wmrkv+VQNcygqmJ2oDTKuBwb1v5gdJ2zAm0JzVCwg8XBOpSbytCKXO3RW70ocmmXp9T0h5
l6ITqGsPclT66BRzkbvwyrpya7v3WnP0LHV0Kq3aWnrqX1/m2l6efgXnPo5Jr1Vq2MLmqLKjjpbf
hIMPulOBmDVn5VQM97JaoF1ghlUi4G4zp9UKAIJNm56Uj7EUenaGiu3/tiwuoCslue7GBssapNop
6Wcq7aTm5boM4Qlyml7KqoYDGo09Jpm/KonuKc14i/Ti7TgC/lAtbdsbQhB4jNWhGuUgzcvclavo
J9Gmv7B9aGIDoDdKB/BHl1M+KQj3A0JbTcFy5Zt4q2yrrbmB37C1BKe4/AxvYnEjVPjWwI67wAgm
Rg2auxZ3YrTuG8sJrftesKert+5EArcQlkbNbDG8Skb6hBoS3ErBmS2Kdm0J3NsP1ikythFsh/00
+dStN2DbpYlLv45+GQARKd5cF7i6ZWifBRYXUJwv5rnwKpGM5cOMVigPg8lmclNFAksiEsE9rGE2
DiSMRiwp/rDnAOlsp/qbY/m9Cv5tNUKtyzrS4zqRdza8NsKM4OqxnAjgzFBeW3GdaNgm9QmVWDSG
B4lnu3Hr17vs/1CkXHW1AFymgP8D7Uyoo5xfmBgTilm2JJWMRzVoXWUb+eOj9Ghth+38Zx038Dbx
RpnobAB7EUY++XREiz7aMUNBex9bd0ruWmyrl4IH8dds/blWQ8YyYIxWSRDs8C1woRUB1gsZ1T1g
acDq3s0SOY4VHue3ULfyeEMZMG03GBnvs0eaZbo3pFlpOHlOWOekUdt5phHnb1Cd4k5uZRbvSzvu
qkAbqHHfmjNGo2M1zW6B1qJuQzkuAM1hyreYs4wKN06AmKBK5fQWpvr0VlZZar5J0lCmmSuXaCPX
XBu+bfTBSAZO30QJi8iZaMXwGqSsjA4gRwHucxjbgOwnUtyVgTQnmXGvWtWsfAnNMkQzfa5rpexM
HZO6DZMKCVWBulxgADZ5MiWD5iHJSnMJ7DeKkW4sNkWA4p7sRA9f5ValldeOhgrSYpZWtx21tHSb
lpX62ElKv6RMumGHAQnD9qs6ru+sBCzATiPF5m0HlrPGhe2lO7TglQLzsFKfPz85ThE1OZcNDJNA
8SOv2lVB6Vq7WHLq70vCiHj0Zk6cUaCRy2/y2oL2YwVttZjsv6CZKg0zHxtJn/etvKvo7Sg9zPlu
IK4R36PifN3+raRJQIp0IoyzTrLdJ0ude3maiEvdLDCPRHW0e0Ay+sM2/Ivc6ok8EMFxbpWiV4nU
l1ic/Mh8vL6I3HzJ7270xgkda/t/iKQu3yxIBIcj5jLQgwqOg3NbwgASNikZVtj66lt7VwQoJiSO
/DS6ox+5+VPxw3y+vqmXoTIQ4C2MBi3ce5jg4pRGanRKQHIeHnuldqsh2w5F71Dpx2yLYtLLtwXA
ZLBeaBXAH5tPvgNMQJKQ8LPQ46na024KzW8SM81gspXt9TVdeojAcEUtBnhvNtBpeVYSzJqMhlIU
2rEtv3Rq6LRGupdlutHsCRmOP0SYW4wyoKfQ94AS0PJf7sykRKVWCdqsvWTc03F00iL9Us/DS13p
d6AG9ztNfRiNP2Ry+CV1Qd1FAW9BPeTLTlpTVyWTpXlfT1uKHFK8TzLBNq7dNxS1gANhALsOiI6c
U1qMClWUGdpoA0XYoQ/6lnrdHhXncid78jYRGbDLlxvjrChhAM0GwQzmFs+1H8gnBgCFAaBhF061
U73Iz13jeX4kQelJXi146VZMF8o0qCss2Uig/nLSCvTidnlYyPtsLFwgmg+RW9ivpfqDxF4jYild
3cuFPwJYyQaiNB4L0EyLTImrGf5ugCKXmwT5xqgczF35RlBthPMOK5cNES2gj9APg/EaHhgiBsJv
UZcQJ5kvBb1XLDcXBecrluNMxHKaJ4FCipINTD8KhGHReFnlRPlXWn+vRcipK6ERkMaRJwQ0FRBJ
8Micy2F0NBNbzpR9goHjoUczQ2KawPVaggbwSiv2/RTBCUgStw1HPM2DG1bVVgNp5XWrcpkUOvsO
PlUQajLgYvMcc65TZwaamu1AYde7qW40gd3gCnbTV1g/YxvNpqCTayXNCNloC8I/t5YOaE5Xe8YI
lBWyC9XwU0YdY4p28EocAGfe9LTaKS3xq6w9JGV2k5jM6evs2VS2hSz7ihztEhpty4oK0jOrGgDX
VwXkJPIz/GxLhBAL97lU9hEeDFpKu6LJ97QKb7Nk9K9v/vr9OZHFaQHalEe7nWCLjMoNN2zTb+Un
5RGcMgEMkSsLylRrtgEtEv9ZGd9UidZUZcpU2PS5GYPG6vbG2DmYOkZeoz+AutBpG233NytEpgtQ
fKiMoNh3rufd3OhNMqrIqWEGeGcG6JbzAB02V66OCLzZiMztqj6fyOPu72yB8SxM4S6yvoG7YS1D
4kaiHOq++4zi5lsWWQB66bvvKK0Ku5mXxXB+I+pNvxfLJVXYBPbTlvZ4NE3zrUdLvYpp4VRRvAx0
qMOAQpsCkk3ykUgAorMerm/16umeCOfeNTrHg8bkVkENSn+uQ8vJS9nLtGaX4VZZauNYcfU3bxum
UgG6CaYQNLNypytpcVQVfaHszTZ5M9LmjZrFptLJQ0gsN7Vyl4btg9pTp+y7D2aZKHKrAqVeva4n
n8AdeD1MKCQVCO5Hc2OrX2oJaIyANBbVzJejuzjaEzHc0YKRCWmKqsbdUagrF8q9pbQBab5kbfPE
lLsRNyqOjzXssx3bmwrzmB1AmK6f8Lq5OPkI7ojrPNGy3kDhXiuHoJ++T41513SlN1PzoaTz7PQV
+DmT8KeBvFCkpm5LG5H7tBhlfiNQ58KbD1g5oAJyjqFBmjE2ChiRJDfzIMmUTRbPD8PU/Ygpap85
6XdRibR9quc/KorLJtiDtfMGxhxiecRncOH4RyOO9TwccMfAnLcrgLeW1BZqU8+KCXcuO8zyS6+0
N7We7ua8Cuwf4DwE9pyba7EjiaaKV19xAHcjdYg+6wUn8dy6VRRcXVWCWIoyV31TvNqNfHS26o7h
lM/EaTataPvX9HChV0BBGZ1hQDs6l5hlAIbtl2ixpi6Ie9GXpe3Yu/nBvMXjsr3+/fp+r7lcBrg9
ADaNU0fTxrk8QDhQpS5jeV/YhxhTQe1xfLkuYXUTTTCv4EDRN4Vn91xEYoVqi2dc3vffZ+ZGW0yv
ItXg0K/SI2gXN6ErSjitRFIaWqoXIBY0hCDKORfYg0Va6ctK3iOrrmRvk/0pP5NId+xBYB9XNg9A
cwsYFoby0BywmOwTZ7Iw+mKekRs8Knro9CEaPiK3joPr+7d8LXch0WaBGVxENCjcmpwQi4XWYIIT
fE+1BC39rj1MTtcEofV4Xc5KStA4E8Q5KwCHT41qLOX9cKMEmj9urVvmhU7kUp8KIJ1XTuhUFN8+
SshEdTnBCU31nVF9lVGGbuY3dQQEnNCgiGRxb1jdomeIypDF4nwHsOxNZt5LqnqYms+edl7WNS6h
tjuBBRkRnBK+AvAPReD7LlGdEQ0lpgg/Zc3MY/XWL2oYJCt5cOF0VJnaxdhoeWNtzKDcVNvORyji
Ni7QpgUGdVVHgbKKr8YtBz7zuY6aU5w01YzlN/ZWZrMeWNVQu1LYfL+uPmty0LOAuB4pWCR5OUMy
D8qYgCxC3dsSemLmIkCfw3aYZv9/E8O902DrNGlWQQyykgFLR8z2o/PGsgWXbkVpMIa3INSqIJ1E
ifJ813S9Nw2YRXUPnt9PADPLjL2VFID7k/Q+yfXX64sSSeOueKfTqUBjkbwfa29MbrtiGw1PeGyJ
KVjWmuoh2YjZQjyxKl53TpIqx2MZdZDUB/2t4ZabZqt/5Lslz8qc7O36slZUAlx2mFkGSwPIdfhb
LjFDQiq6VI+GlNgBAsB6Z0rtIzP0z+uClq8+M5FoxkVrODjEgJ8KvAfOctUKtE/qJnmPCCXojftO
N/apQYMSmCpON7wnsilwxi9ODDhpuMGItUC5ZNt8r8484FWrxtA8miZInhoJJcdB9/LQCg/90H3v
cZju9TUuvt/5GhFLYyQbBJcmIlce8taM1S4jbarum6Y+SGZ8q6Cx/7qIi/PCdP0ysba4+jLKm5zS
gwwepAVppu7Honzro1s97l7kWXBWlyqILlzAdS+ABeDvALb6+dVqlaStaB3J+86zbUcP4hvblbIN
8yyn8KVdKAssxq/PPt85CMTwLqIYE6ygfG24UkdcXMBi7jU98/SebEbJxVy2m9PeY+VPuX9JEnAT
Rd1WIZir0A5wrDX2XCo/e+Bpml3oSLK9o/NuVgMtU9ysDl0Nk03D55zvdYx096KX+MIHB5CDtoz5
485gCI4P5DHEh77pUUPYpZMfNPreRKUzyINThPZBkkd36AdXtr+ZouD6UscQ6oFAGsApBIDHPB/p
qHS1bEy4R3ncgdDeeEoiUf35UseMBXEYs4soBmNKkjNAFeBlzU5pcPrtTpkO7RMRtnpfikCpEXiJ
GKlD5h6J7nMFs5UanUgp0Y/hYfJBkeLP2+YbEKu/h/fdcVttkH7LBJdzRakXeC1AbYEdDZiR/Ikx
uTRKLSLasQ+6W+LHfrqRn5g3+x18dnK8fk+XBZwptI4EKVh2gQkDWw5NOV8grasuyVivHWPrCVzs
Uhs5fewOIkTli1QL+CxBNWUucw5ofOQT6VrX1tM0NxLirtl46J5YhIFM4o7AGZhubUR+Wbi9vrAL
O85JXE72xJ/O+wgp4LQuD1HxEM2jiwzpGD/TJnb15JWMf+qxcNI4PcnUcAClHS0PGvvadE+TRvzS
EIUIoiVxNhXtZq0Ukqg8pIy5dvhczK5tD44iH3L5WI+ClOuF6i9LAqg3QScBxot4SH9a2yQswVR0
AMepDV4ME+6EIB8jErHYkJMziooc7GaaURxm5UfB7vTxYwi962ogEsGpgaWXem/XVnFoyaOtfB2B
uT4KTOzF+81tFHf2YKdTm7y2i4M2fHTsRjNcc96a3ZdJNC50cVc5Qdz521VmDRWgkg+Wmrsl6Pe0
jay2mOcTvN2iBXF2NU9sWhAD3DuyYuyiOQZ4d+OoVHnsM9ScOxEgj2BZfJqitSRbQf6vPEjls/bF
Gm7i5mBEgjWt3p3f2syTN3VWZsQEXJaHGnj1KCn/aGj/rEUNCI2UFxnsPIQK2sjWNA9NAfAVUIZF
SwNnWbussCTLxGklJvAmNWCiOaNtZ+5Y0j+ki0VIgcbNE1Hk/B7p+kgxwQ/DYOGQqMGczjJui0Lw
VFy86JwULlxKB3tqNAAyH/Qq3xqp/AWo15vrt1UkgtPwQUmB7E8HGG1ldBUz3ZL4j4vwqKGBgdAE
/P3CPMrnWeyGYPoTBElH3d7E8V1hux3704yEiccb0JXgUAWZzAWFkWHQFPwLangLarCtkW2tnFpO
qRoY6imPGP32r2/apWovIzoIW5ZRAhT7udOnjMaVPlv1rcxA1lXm8l2bKCDMnOzyvYv1cTMY9UHH
sK9A7q+K7ZnvgEwcfDxMfGIyDPQrnJ3QqjYJ5QE0y6RnDqC7vLKKnS6cnWpE2M6Gm6EhG1o2ngqE
q0EjaHtAN6cD0Fo/qsxjDrTI6ztxYbiAlfYr2YwcK6pIFhe72WNRY2ZK0Y7D/N5p8C48DLU5ee8W
Ireat1kEjUbw/jHDg5okAY32+Y1r0BgF8GEZiWIDbd/kPsueCrZDafL6gi46mlSUe5EIQdoYwRSG
lbk7x0YTWMxdnn2rbeYhieBU/Y1mPuRR5tpK42ph5nYpQMyk/t7Qd5JlbSUF6VCkugUfsgg6PWt8
CJKGQLhAoA/iev5DlkQJ0TpV+4im6rbX2GMIvHK9kAIt1gO9Mzyd5G5mGy/y9FrFj3kz+mGZCx5z
ftfxEUg7oQ8JoRfS2RdwKJj0BMa3qR1VKdk3DADpcv6ut3EQltH2zxd8KkvlTlhNo7xrZ6X6SvQQ
lZp6QAhlM4bgrkkChdTyaxiBFQso9WEdO00Y925DktkHb7jtJADEuplHSkQgCBc7gDEAuNEIDJAJ
WTzpc72TGUWoLfXKMY2taW/16ndriudHQLSEx6Icp/fru7AqDkO1wMfAXQfGybm4tKdNafSWcpSH
3GmlozUmXhLdl71oJv8iYYyMIqIeALWgwQFUlRp3ddPOYrQLIcmsB2fUfVtx5+wtpqkzZ7HT5z8G
fZdJPxgi6OtL5G0GJ1jnztmEH5CD8Icc88nego7tBgm00dcTC6nAUnPLPvpyXSDvFywCcZll9DJY
wCXl66CmRId8SBVyrIYn8oUp+6p+uC5h7dQA6I42IjBfIzXCKUk1W+iWL3FNNDofahkNkEN0FzXs
LqsGwY3k355lMaeilgf9xINPklGvM8kIH8r2Wzvcl0BPSZtH4AwU5UuSf72+rpWdw6uN1As2DU4V
n5rT4X7WCw77kdqzC5yRZBhdgJJfF7KmiadS+B4sE9QdYWtb4XGOb+PZ1w2/yV1g4eEdcUg1OCBe
n8Db1oom6VZO7Uwud9fGqAKwXhSGR7xcpop4xSGvViJwTURCOF+hNlsGcNRYOlLV+Y+QtBWEdSIh
nP71Ba1MKzsVknyYVCBEeE6c6lUgQanDacyBthQBRbuTO3Vr5jMa5ZKpIa4UkTHz4lAfVZcU5re+
s0MvlqREckwt7lvBS72+ZpQJUYRBzYIHc67bLlWrAUmbqiWbtv1Ix/5W0mWXmqVgQuFX1frsKUbx
BTnw/4ri3K7aQL92HIbGMQ4V1StDdYfU+NeU1CAKJ+DQUeXpGUbsEzHDTir1PyQHgG97Jp4vzhhA
32GkV8OjFt5VZerk9WPcupmwv3PFtJwuk0cwTPJ4nOVKD4+IsJxEOQ7FSzfdTY1+sFnkN0n6fP3i
rzwEZ/I4fcrTmM4Y4AuPkkp/KvounIcvatXe5UDAsQeR9i4X7coh8kEvLmKdW1S1jq2/JPkyDzR/
/yb5Qjd/vb60i5Qif2aL9p6YaTUOx7KvtH+kKV7q/3+Vtuz0iTQzHWTWh1Q6os/lqHpJAOIIE20O
s7uANmiiaoZwddyFANd6aEeYV/2VMEUDVfBPwnSBhYw8Ubs4n8nkt5JzVBgGqsq0xvOAXgfmzApD
K2s6v0SDxB4SM8ndIcsLFHs11Zms+bvgIBcl/K024JTAcCNS+ejoUMAEggb5863NmaHmIPcrDuM9
sKuSB80FxvWePEhf8ltpY+3lrSXS1OXduSaS0x1GrLDNZC0/GOlPGXVlK5AyV1OfTPqspzepkjkY
4paGrWCl5xfkcqWcEg2xMpQAacoPte5YG81PPMmVvkQ7OdDdaiOa4F7dV8wvASEdqQHkB873lY2Y
NaKykR9KNf4kUmE6UiQaLDrXnH9XdCKDe3slXSvyPjOxIqpZwM7TR8npVCN6abTyNi312zpRkc5r
1OnJzENBNvfcul0K597kbkyaKIfneRiZeq9FmpezzzQad1TTgzwSMVCev4aX0jhbakjEpnIe5odM
SW+n4na2Qqfr0NhS68rjdUURieJuhMFmvPRyj4WBN1FtN6CDBdDiU6KL7sGqQqKNCkEoRkXw/3MV
aYhVd7QosKZba6N68zZ1WVDuIjf1xJ0W3CP/7w6eSON2EK59OJdA6j6Q6UC+qtJHHJvwcR4xC1vb
78DOjJ+u7+OqgpwI5PZRjkiu2WODRDmm1iIwoWi3KXI1FthuBYnR1RM7kcQZFGI1S9oMyjE0xynd
9h2ooIr7KRUoxvLBF3brRAxnQCjNW7O1y+JgY7Bd+0FkoK+JSChWzQbalYG0jCTvBSnOrEVZAxgW
nJI0ljdzNklbNHI5109mfb9+C+HshjyxHJg1sE0pSljsS2m+dC8aOt+vS1ldykJghT43UE7yATiC
fBRCJyU/6Pm91dwbr9d//tyb+1eff/88H2bXM2hH6ww7VVKCkN5G1PvITO02sepATltXjVNBqLMu
Efie6K7QAOnDbVtkljMpEqiZOWAElryEGDEhfZBL3030BohA6Va1DQgHCwckAgCLuz5h3MVEGrri
MMmHDmPQaeHMTKDRq1d0YWgG1y4azfjMQarKRTTlePxroLCHr8MPIpVuSDzl/fpZrctB0cJYZtVQ
Wz+3dF3YmPak4cWfSjUo3geQ7XZy62uvk/F8XdLqGSFc+lcSn0aNq04pTL3LD3NVzj7rwUxS0WRr
2KlndaNjoe8NOOmjd12qYH38aBAp0yaDCwBVVykwh5yyfFHZFFSxW5TB/yaKU0LSNgpJFlFzbL9k
WufHan8/UtNJouyQ94LEz5oSqjIygxh4gntoLgs/cbyTqZZRo4GlGOw7TcJszHe88tcXtGYmgNCF
HzfwBMIZPhfRDVDCPjdhs20gNTmqGRru3KHX5bqY1ZWciOH8MaVr28SgKopn3WYkbmPfpX/x3p0u
hDsZXWbj0OusQI+VBbQnnWkOeqa2aFJQbnWS+qo21rvri1rTO7RhY3wJLTdLN8n53ilmYUsDYJkO
E+g9mtbNk9LpRtdku/DbdUlrT4aKNuIFeBb4o3zt0cScUK8lTXkAoJZKQXR3HMbXRgS8LpLCbWFE
Q6uTsIiD2oybvtN2QNLaK+BAVFvRqN361v1eELd1RYbZeTA6FodYJsld3d+3hfzeKFaNdFxKvDDp
/Os7uK6AvwUu9+DkKsUKps3KmOHiopM4rzUXSK4uBtQEpojLYv3zLp6e1PIdJ3LyJKyKBlixB23G
6NiI0ljehYh4LKvfV1IeulRGK30HGlwTpUsH6NjxcxvFIrbp9Wv9e7nLUZ98xhxndlR0eL7y4rMi
1V3cmgLlF0ngbJMyjX0aYnrwINuvuX1EHfD6gXETgv/u5C9oFpAUwhXjBOhh02GQF7cLOKDNm4Fm
6NmhXvhMnusDAfQXmKaD6ZYIcVzW3jBwTC9zHb/kLn9/snVV2KPXvcTCxmr4zDIzUOo5UMz+oxo0
NL3dq4WIkVm4VO6BzrQ0MaSewDr2M/swMt2v9CzyNOACORYaNDaGxnpHaZOPpk5awPAb0xcrBk+0
FU0dGOXrjWZkG1Loi5OiBXGSqwK9Xr6Ad74XnpplyAB1Up3blEyfgUhcj3gmKoU67VcSbSVpb5av
dbuzuodMhLS9el1P5HE7EsUsHVILLouq/LA7x4SrrM2CNa3aIKwFVX0MnF8UbnSd1VHSoMcL/ElO
oX0W+iaPb5NWdWYRo/j6cn6L4iwrmJPB0teia6mKX9T0uW3lDZi5BTdyXQiQDwAQuIycc3sGJguz
UIwZ3Vcsh88FYGCHpHoXpEb3F44rhnX+I4l38/A+zZrdoxUmKj6b2LfIq57/ZE9aIxhoXz+h33I4
r6EokqGPkCE7dG3xMyLFi0LZvTHf9shYSfPmusFZff2WaX0F1BmYSOLsDQXeYWdTBMxGp2ybSXOH
engFdGxsiF7z1YM6kcRdJhaqeM5ZmR+SmbqJFbu5Pge9JGrZXt09zJkvZLI2KpTLZ5wYMqkMU6k1
0fal6yBssVVti1FJR26e8gSKGB6vb9/6on5L416cAXhBjRTixpI69TGDIffND7DVCDRv/ZB+S+EO
KVbjzgztoThkaD+J++cIUWcFMhL3+mLWtm7pSECzMwiGwaZ9vnWV1WIUfYqheLbm9pMdmF1xM1Zq
UAJrjoKp9Lq4tb07FcftXSOnwImgNQLByUW1cCgCQ8ToI1oRt3FKEvVFMczlYZCfVd2Xwfehxq8h
etdTEarN2hmdroZTbwr6mRDlf4TOWhlu6iy5n2ogu0cjsX27t/3/be84qzf0mjaHM0LOsagw7ANi
QxCQi9oZBLvHG7xB1fsEnRr5Qepfjdltmm2mbUqpc3KBJiirqoCWJgBGg2APnbrnmjeCoCxhGvK6
MeBqn+bADGJghsiYANtJHyRonNQDxqxA3VdP7EQo9zwNxsiGskJUa9WmM1i3JLRd5SsRQVOKxHBO
P63HJCfAlj1gco7GijM1267fasLK++ppnSxncV1PDF8TRTUm/NHpXI73qY42qlH25q828JjbVERu
veYGw5QDYxooKOid49QvnLLMtqu+OAAtdpcX+p0lZHRafoL3vU5EXChfREerMxqcDsATW2/qfXUK
ptHNQt+emVPZX/7iRiHJBv7ahVWSfwibNmTSsLSlF1HudiRxakMKulLU+rSYgYtlARsH82YYorsY
IWB1FlpWZCY/kmbbm23QEOKYCN37sHf1uEEpRUSdzHXf/RNSIH/4X5GcWc8iOdVHoLIdgLRf7dgm
fpTcLHE7f/SXi1VtUF78/IvNPBG53IkTXewaYAPmM+5z3nt65mu5y/LddRGr1+pEBGfaLSqjsNBP
SIzHTgSWqDIP9AUedRJRka8qIlRcBSofGFf4wbYSuHFF3yKJo4UV2/eofe01a5je7VYa3iaAliK1
iBpqHFdgempmbRKYqRXbqPyaP0P3JEoKPG5Ors5lp5QtPRTkMwTbGP1QJMFrsnKdT0XwkDjwNWs7
U2V6KJX5TlXDu7oStHusGCe0PIGeCj1PGEvkAdH6sTZYU7fVR0ombxypm5vjBklSJ0U/kpGLEhIr
ynEmjlMOkoZEUrOGHkLpVgFDuBH5ZeUlreDdWlsV4MkW0DwM1IE05lzNlYwBIWMYIAY1GZNQt0Io
qhnbMgIolOCMRLK4K4UB3yQZmEkPrf1gFGmQUdk3jHiDKtfeCNnfrGwhFFuS0+j95ww8cAS6CWOR
9CDH7aHMWeX0bZZ7cqFh/DtX0ZJgRSJc1FUtRG8ucOyAeHURiozDnKbNgBUO0uQrYf5BqCyopqzq
BYDCFnp3sGPw/b9lkZrGGI70YM7KrZHAd8q1KPbk5kYFPYXgxJbT50w95sR+C1vWe2IEqxLDq9Y0
0UOVzztqWTcV3q02EmF4i9bEKWFj0TyyaoUeNCtyq/cBfDVRfYhF8y2i1XD6F9MySWvo+EGPtGOW
604STt9Y9+e5f6gbut4xE4nkBD+Nnc2aDHiovvpQ2ie5Mj1wVxSw7NefjrWrdCqEU25SoZuO6TM9
WBbyR+gxa0nzWMzRTZotnSGDqKomkMePQg6kqzStxQkl2vfkexjvTSZtKIJTYU5t9ZB+bx/fACKb
SqwS2tMDne5AOd5OdyJYoBX/5Zc9wBTuEijyvdRyT9sezGN4KrS3cnZI+BpHrgLNWww5kb9eP6lV
k7Awh2JCWv1/pF1Zc5y61v1FVIFAAr1CT8Zu27GdOM4LleGEGcQ8/Ppv4dx73a3oa8o+SVVenPJG
0tbWHtfC8N6ysydXCF5laM8AmDpG1tQBPV53blLtfXAir/4R8OHfhEiRW4xK0CyyNjqaZr8NCz8s
q32WoFuPFytP+dpyJMWrDa0XBcezNM/asRnEps7LXx/YMcwUYJYGMC/w9893LO+KNgxAcXfsphjv
HtMbN3sf+eN/NmzhA1xIXdG+JS1DW9DG9B7PHuLDXTn0N3G6Nt+kNGpo0sTc8utktGTUzBiYlVoO
RR77a4SeQ/eprbxoDWNaqcwnUiSbxo0BnO4D/B5q5N8Bv7etkt8FHw3XnHN0hDIv5tlHDNyCJvAf
b05SNqEFiZ7Ytfg2FnxXa5jha27qLl9RNAlh6M8RYfAaSV7dxqwJl9SgJ8bUp1YVHScQTtHdwvFL
t72H3kVAqkRbZ0WeysKdipNWhbHzueINxGX0h/a1rZ47TCzVD7OxRtWpOjHUO00oLoK0v8Z560oP
hxkJ+aNoDFdvdo6JztYfYr6rUxcoYe+/S6iJYMIOvVJgBpSVME3iIEHN7ih4fltbYCaKWLnS0aZS
dLRhYSzJYctQjJT5qNtpDLoJis4Bw6Dnee1Vjpi8Ssw1YLHjNVo71QOBevcS4aKmgRGkc/OQhG1V
JTr2D6mxn0A724m2v0ZnyeWN+1sdTJ0jeF/acIAHIpttELZ2hZ4KqENFD11MP+UZSsU9qTy0s7iF
s9ao97ddXeRhgg0Ea5Bpm+er4rTvQ6MsoyMKQw9Cf25BGXl5RX/v27mE5QtOHqI6HLKU0yI65t3n
7h+z+JKuTWwo94xiQA56YAJaTVKEqrC0rM6whjwBs1PtgvIDnLperYUead+fJEfbAwG6GaBoMHQp
VxkB35Ia+rQsB5SThD/i3xxH1X4aw7WOrL8V/FyUZBpyXmc0o9AF4D9txfg8tHcaMfc8XjFBihM6
W5Ks2VaVG0GI/cvqr824t+yr4PmyDihXArQx4PGixR4Q/uc6kFiNQNcIXm8tbTaJze+bxEI33pz3
O5Y38+HfSZOyk3pXCMKDZd9CMJDGiLqu4lK43Zpf/7dFRTMHPKvlrTDw1kpvoAPEfAGnTnxzstDt
2C43K9cet61+IMOupCsBmKIj9Fzccg1OLlKepKxLKixrJHR0h/yQR/FNNpB9WRfoF4g+91N0S7tv
XT2vWHOVgpwuVFLENOiqEaPL8IzyCcx0iNk/B2u5IqUMTJYgNWoAhkT2jlOjrrK5yvBiDI9RC0rm
2C3WIGlUamiB95rpUEX9r/kxMWbcimvIyIvSY5bLk09ZGrjj+H4jvtSC4ODZ8PIMeUKG5KI1Z6sS
qMxfaVF3w8uvGGu/0Y26RuvjWl5Uvao3aZIJz5mTDEEDi4SxhLuU2bsiQfzCR6DmF/NK0U6h8gDu
ho1F+hV1T7mDaaimSA81Fh5N62c1btp+lxEEL4EfxtumXGvpUDxOxEDaDo0VqOnqVHo6uj4eexCA
hsfMCa/T/k5L23f7EOgZOJGwaOXJnbLiQbRRgPWQqQw2Y/AjRxsF0L9wg6e1zL/imTqTJZkLbbZK
2gjIEkD0BWPcS9IKF5mie6FnD2wNuUhxn4AHsAC7Y2ob5X3JqOehPRUVMLKPTiGA71i5URk9YG5l
e9nWqsTA+0I1A7PpaIGRjNJgC6sNhIFFWaBvZPkuYD9b8/3PBzkVItkfgJyLjpdjeJwSY9t1Nx3j
mwA5w3YNwFSlcKeCpE0bnCjuKjBTHgFF/UDnERCPa274yobJOOaDSFjAK5xLXhp7JyVbOn4P34dG
tMQwJiJYAImCGgGz8lQyCXZeJ8IaTGwY7z2hsU2bcQznr91PCQDij5yFnBd4oosXaUgHY9IsBT/w
XH6rxE9uEy+tfqThk4k8Q03/GfEKpuCbMBx/1ObHpGBPSVdtbO2XPlw7ySq+9OJEnCcNTXL6MdLh
2WNJWxsjwkdHj9JNkocHwA/XHnPCykXu4GEAtrRHc23Y5znIPlEy2hNk1ldsv8IaI4XATdB8kIUi
Wtp6GlVWMJlBeKRk8Jx6Zwy4D44bk5WLp7LEQHdGoAFAAQu3/NxyTcSMBZ8iOG3t4HbC+T32wPBL
qPYlG4QnyCfw7O4v33Xl0k5ESn4VkJF5P8QhHhqRAha9cbvqa/p1Dn/9OzHSDs56BSY/DWL6bMej
u7y+KudNTg6Xpaju4en+SW/LGNR12weQYgTBlWG19zoFioNuepfFLEonKyUHnfHSH4ixCrk2OiVo
ApwbHqIj+9kYop3R/9LDTzGzr8UA7krHuu3jakU11Et7kyndyt4AGm6YpzgnrgN9sMinDet6x9US
tsa4pDKYp8uT7lwHfpY4qLTw2FXmLrSiHY0i9/IOKlezvC6AEQfYihw75KOdJX0G94aR8aFO+6ec
MJiP8P0+Lqpsb2Ik5QaiQEaNGK8za8TG+d7Z/ab+dHklSl0ACCyKF0u7i4xekgIvmAOELzyCBuWQ
sRHsHfYVhop2DkVhObPdIASySCJWClLKM1rKNoCXXhwp6Yk2wz6pggobaCDrcDSLuYJAtCV9YHF8
ARAEcSJKotJcQEVrcJ7lVvktQDAUk0cM5OXF57DZNMIHTBQQMy/LUxqjE3mS/RNWUc+lhYtVk3Yb
ZLYXjwAR1IE6Pj1dlrTsz19XGDVKw9RN7KIcmRgz0M5FCs2wa75J5/5ApmnroAqGEQXPCteGfJSG
/UScpIhpISYdTwve7uK31t465k9a/ixfQlCe5GxFIxWbiHERDvcN0MSAmpRkBYK0WkFp+c3IAZIA
ruIRFQn+yD8QeJ3JkUx6kwVsKgasyRD0hc8hkNSzh6QZdpq9BtGt2D6EJUg0wPdZgHwlvbAEC9CO
DdcnQs47DXIvGUN31ixA//9KQfBhjGtpGoWBQmC+oGDxBaBYbpuM8xKJTgJNbJv0brTFPUrABwTM
7399F7J48K5A0kLVe/7gF/qUpiA0h6ddjX5SbWhs3RQNcOLnbuVqKRd0IknSCpIgA5nYkDRnhuV3
oMn1MDhtb3lurThLiukHmPUTUZJiTGZRa7Ojhyjp9MfETO4wOtd5xJ72VQrM6iEgnlHbn/tw6W+j
gPLK2Bp6gOJ6Y0thdxc/Fkj/0ie0s93UGLkPj1aGG1Yyl2X6FUv0z1oAqC02rSUQVXcOGG3w2tAz
jILjsvsnISdNs2gmwHc91sMzFVet7dLit/E+JuJXz9xekKYW9EHAN8l5ZFE4PAM7KwLb5JGbV7l9
cJ4vm0UJdeFvEZKbwRMWOmUPESLzkie+S3ZgPH+KSze87/fFfm16XqGV0H2goaGrAiPY8r71UTjD
Sg3hMWXowOqutdLZ9Ea/4q+tSVlO7+R0xlc46WLRBorgPA0AboAuXrMPvl7evTU5i1aeyiGxCShF
bN6UNsc5H29q56s9iZVHWfH0Iwx5RS9esBvlMTCESyI3+jk88rrZB2TcxOg++MBCTkRIxqJ1GjZY
bQfTPllHAzmhQedPRdHuLotR3JqzlUi3tNBqDsYkROYdvy/uNbGP7UP2/tfwTMaymydnUgWBSHtH
hMe4Cx7C5Ni19Fj3+U3er3F5KTzBM0mSDYgdB6OuKU6fOuVBoGo6pQFaxZ+cRC/cgCTXQUO3abFW
GlYqHXJC6LsC7qH5mmE+WWCmAdl8rszyW85KN2PoTi+/1vMaXZ3yqE6kSA9VAJbYeBLoPU1b83YY
6Z3eG7csE489WUumKGw3aAfeFiQp3zRocwasyRCMXfyHNlZui9GVsh8PYRXtIkBcXVZClTjAbILQ
CKiMyO9Kl9YA2UWQL2mVBP/JLehvYWZeOdUjKD6KQySy/b+TJ1lYsDcFWdYujXjRt8T85Tgeyb93
bbTp6UptXWUo0IWHuGSBcwOQ/rnq99WU1KPARrbZ8BSx9m6wVjKtKt2zATP+6kUDlk6OFIH+weoJ
ErSGf6H6rdkB6STuni/vmHIdb1L+ikJEGJN6eczBMfbQVl3q1ix4uixDpQUIAxjKf6BzAvjD+V7x
2Ypn0DrDdEfPfbzpu19dcTcULitWvCOFK4sio41GcUtfuquli2TaWjtUgIRDNrL1uBugulQegAC+
BfhnS94/zGuCMRbZQmTzXsmZz5fV9COv6wLWrxjxDk0id/VoSkDiBMzR4vsHtvBNlnxMkWlOnDUJ
ktO0/13z0QvYbZmZoG5AL0LEV66RyiCdrMyW9xG/1er0CiFBMfzSpseoLA81obt8iLaX16VoHjnb
RFsySHFi1Hob4sgGLTQ8jZQbJ5hvAIZ6Vc+zP+dp4vXRuIlALRJHt1bIrs3B2CNPubn8IcolI+ME
nxZQUWDlPT/MvqZjWAH7/JtWH9L+JSliN0JWEEW1y3KUTqBzImi5LCdPSm6G2txxQ7shKA1WaHJ1
pzG7TsdfPZsPGcmvQ8D951n8mU69azbdY5fmK8A8ZDFOUoCOsMtB7RAdJyYS3uffwKphbMkQIYgw
Ep/M7KY2xIGVgKbTp3afdPZNHyVbrXUexIjvM6K9FfNPmf0zmVJfIHhz2zb3xVR7Qzx+n0wMv0Wp
eZPF5hMa2jwi1pD1Vc//yQfL7zCtUHWywhRO5swPAw9uWPDbptoum5qrOuDfCfsFOtHLJ6WyjEj5
IgG07NJfb5eZFUOP5iocVGluQc4BCOFVsGKl1p3IkN4rvPtJMHNcazPTvySN4Y1T8DOjtXADdOcM
RUSREa/gJf4ztjXYUTj5aSBLHmMqmLSfDPBO6GT8dHndyr02Ue5F1xP8XblEMaQ1G9GwUX7L2q3l
fJnYpgzdcqjdLnvKepBKrZTp1fv8Jk9SxtgUU5RPlnbTxdH9TJp7lq1IUL4/byuSK0j5NDug61lO
EsC4Obrtmmwzl1+SdI/u8pX7vbIaOZsS1qi4Zcas3eiF9tuab7VU+335fFR+AdiP/ns+MkqPBQbW
GhDq2s1MMQqi0eKlRVJjil4ui1lbiOTgkJmg8bpYNg1Fcj2bvmt1tfLMrIlYfn5iCq0JVTIAHOEB
Jdw3tHBT9dnK+6LwCIBJvfRp4Q6DSEV6yWpw9XA2ddoN6+fvSdC5uRnsbGQGh3y6oeJ7FU4rxlWh
bGcSpQetR54zs5tx2TexaymafL93YEJk5q9hbeJUMcqI7q2T1UlnZOphjRTXpN3kg/CNYYHd6PeI
Uuom/9yR5qoKm6NmYb6sKZcwKSz9EtMVSa5fdQFKRYW1kgdTmA58DyBuTJhM5H6lq2wb8L6MhGg3
xVRvhSCHKviH5yDksitXD/rbsqm8Iv5yWVEVNhRC2YJEiAwRnL9zLWpqoDMkSV9+68q91t6LcfTS
7BMv1+J2tSq9yZFstcgAA9a2UCW9uE+m67n9jTFztyD+GMA+Arfh8rJUpeKzdUmbqQVZMQP7CJvZ
h48C/YzALr/NjNsMOJlVmTzbc+xmRL/pbP57MCLqpoB3L3Rft1/qgHpB+H6DcPo9Mo6RTRstF0Gr
3STZ6Df6eF2yFXugPEkEiwtUJ/gR5B7YKI1TEM9AAilv++QJaVQwG+8boJNc3lqF3UGm+03O8h0n
dgfdTjypGGx0GVO/NTuvBafFZRHKm7BU+YHIxCjSiecinGAcjAltljcTGzat/jiK6CriyVUy537U
TBsxpjdN3X5Iqg2OBdg6PBGStZsG5NuTCvagKap2UyVHc6xugGyyz9vneuBeGk9fOwTfl9eqyknz
ZTcxSQXeNC5rBpRPi1DzgaYGqV8C2z8J6W5CMqE3zQ1a3CM3HsG6RHtnQ3jquLkwVj7hXHOAXQMU
UsRiQE5B+w/gm5Y38+REST3EfKYB9Ys82BvGfUW0rahbED2RlS0+153/SFrodOE1Y+BKnq+xmlmv
UysO/DyeviCf+2Oe1mD4zh/4PyIAiYdy9GJLAZ1yvpggBrnO0j/kD+VU3GoJmhXbErRfWaavJDFU
24bfRCnmXRCgy4uZ7XACPF8Z+ADPxl4ZrlW3O5T1rspsXHkWlYtaOvtApQtqO5nLGWCq8RQMGfNn
UzsKVnpd4Rx79nhZFZULwow4qHqXvll56yo+82o088BPuLOdxVWFG5hZwh2dYsWxUElC+87SrA9c
N1v2Ka1QF3pZc8evRIymnSrxhpCUXkGnTZqujd2d+xR/NAKx2oKjitY0JJzONYKZfU9gshzfKZIr
brHtTMUPPUSrUN+zDdPqfnN5H9UCIRIpB4xlyqUDPnZJYqEl2GdzsDE1sSny+IC+OC/pdA/9vSub
qbpUnLyJWzb75Pqi81NPeZ9yf4iH2xhovsC2XBGh0r9TEZKXMFSFzrsEnVWhSAvLN/IAJO5FBHaM
L3VE6fPl/VNqx8mCpAPLs17TYphF3yTJA+YQMBhVY3Qcc7XAmCpXjN/5W/OqHRhAxhVGUxPAaOTK
FX4GwJbWnPykDFGQ/j5H5mZE23tBFgQ0dyprN+h/Xl6g1Fv9RyjFQ/1KDLUYqvMjKywAeA0im3zH
6q4szXJcjnladypG8HkClNJuZr8f+kebxIchHbPdZfmKNS/8PmjbwzA0xjfl42QBgIWd0vAFG/B8
f9Wn0KMhmti0247tG/4yirWyp0KDIBJlZCAE4ho6Ur9GWoBPl48QWTTVkSH0qtE9Xuc/Li9MKcXA
2DqKvLAvr17hyVXIAavBwTeh+5OBzEuKUZZ2uJlIe7gsRnqzX8+PAGdsgWCDxgAc4vz8xEzJZJa1
4VNAc8X57MXVPZ1+DaCPGcvSK1njNq0XFQ+BsyJadXQOGEIRIiz07SY5l5yF6DgMkPzyeWNuIoF4
RNw1hnD1Vke/xo+idHbtWi5Hpa4EPRs6cI2wt0glnQuFdxKj8FpMflQ+VQCvifW70Bpcy0CaT+u9
tvwd1I9ZvMa3qlzridjl5yenWYgUtNUGxLZgvBXxQzMepurb1NCDVmxJdzs64YoxUJjS04XKJEyk
R5Nrn0J/9Cb0jU4c0zUAHYVtO5MgOZnAHdJKrW90P2bUQ24fKCl8Gzq/+jhceYVWdk/WlD42jTS3
oSmBM22DOdxkw31hll4Db2WOGBhQdW8uP1++GYqnD/ydmI5DJzBiSl26GK0R2IyOte5rdbQbafe5
Np5rmwHau98Go7XiFikV81Tccp4nGkKDEh18DjSkBnH7hCi9tvdG/3viEfjvcvDAfY+rTQPG4cur
VJkZdGEtPQkALmOmpJgWAL7A8ylw/W3LKwCLVaKdyVoRotLFEyGye6mTHvn8GppCgJFXx9GVPq6l
05XrMKmDzg10+WB45Hz7NKccLT0vZz+dAbRVfk1E9pS8sz/0j7EEXfL/pEjWo6SzEYHSYfanpXwF
ojZAnHoa/4BPiXf8TYx0KFmXgpIG4Bt+2HKyJyQB6lqcjeE+cGJ0h3O9XSurr2yfDMYyVmSeCwdq
EBo6ekN+YKTIS+aVhLJayNKoaWNYCRHx+RnltvifSZoARzV5Ztd/LYBB+wGVBjvYf8VI7woJJsx6
ASLDRwEQE1dNWuO4unAHTKy1gv1y3m/1k1d9wATyMtAItTORrThfkRGYpJorQZA8GMBO+tKEV6nW
emOTus68c4qVF1NlJExMX4HEDuAEjiMb9cruk6AIagJvh5FNWeX7EQPzXwqGccCqMHKXhPF40G0b
k8kA0PZtvSpWHC7FIaJOwZeWGHggKJOdLxlh4uwgwNb9MkRaxo6T7dBoAAI3Hi6fouJ1Qc/SwleI
LgWA90hXbQQNFjeyETYjHvaA7QY0VnTlaAAz0dcQsxXPC2rES6YJfizWJZleg2tjarDC8MGnsGHV
TQwE2ADdWD37KqqdrV3x5MflxSkPEjGVjaNYvB85Ci4EL516cVsbwK0OxYQyz4bQ2xDs8l2WbFob
QDG7fG0QUqWuQEIC0RZSCnjZpD0VdtoAt5TofpVm11Fn8Q0PDdOlAGFEs2cJfu9w/mISbQ0NTKUz
IFdEUhZZDHjr0lOaAilGywHf4Od1vWEj2Khy4qE5fkU1FS828s1vYqRzDLOudWrMavttpX/p6CfW
BN6MJAZYaxGLv6uW9OfqIxDHioABi5yXdPW1PJvGUVSGbzrfw+4hRHJmRNxR9l+p/b75t//IssBb
hu4ZZGfksL93KnPqJ8gqmggYxN+H/iXNi2s++TN85cuqqdQRhBzoaUbTO+WSjtBeo1rTdoaP4d1j
MO8TC1LgYxHRe03C3T5Y661SXj94H7Cf2EggvJxbFGB95h3N8PagOeQqor86ukG5IECtJDGbLTbT
WgMGU9kW6AFmMWG8Ef1IimIFINWJO5hRVDhNv6lS7a5Lo8bV0vGlA4DBypaq1B9N4hj0A3Mlnj1y
vkB9QfyIJ5jMQkQ3OblLkccP7Xjl2VNpv4kh+oXHGFlJuRw4aCWPmJiJrw+aGwU7vb8q+HOYfZ7t
7WUVkXo1/ugjRf/O0pEEeB9degNIYzSAydeIT1qgiBRkLMFhWyV3JOXdAfUBhom55Aufg88lqXu/
QpFgX0SFB2KK2m+aonm4/EGq8zz9HukuYjDNNmZ0lqElQb/Wm86NiNihdd4zzcd/J0m6HYEdNpU+
wbeAL7EXRnKgUeYCnN01S/2ffydKcgKdpiJWPlHiV3n9iKkn8GwdkDTf8bWpMdWNRyYDRC9I8aFS
IZ0mJlzaKkCLuO+UzjUn8yejIts54r4+0twtu2QLUpMPXAlYTmoCyZOieVw6sahkISYmcOcxbOmZ
wwDco9Dj3PmAGLY0czO6MEfY0nG1iTkVGvo2/XHgxBNm90LsodkhmTus3AmVEWMMWW20DRnIRC02
4CR8S+K4TBgXlq+bvfPcgSx0p1tAdwPR9acuTthtXZnUbeOg20Yi+f1+VYGfhwARReAl+3cuvMQk
+cBwW/2s0MoNy6P8CSCVkTsH+V0LMrjDZXHLWmSvF7lucGqjaQgo3pL5rPu41pmGkhmP5w5jmt38
jMl2597Q0/DnZVGqbQVlHywa4nDEdZLnkKdpoYsCejJVrdvzz+Hk8eqx76edOTzEzXXTrGzl8u3y
2jiCAwMVLNRCuLQ2DcQVcz23hu+0U73vI/YDFrBf2cBXW3xJiqQtQ2yFZgy6FIQosIwJvbKc5kgR
PyBNazKQNneGm2Y/G0M/MMBHM2A6T4R5dXWbBwWKveB5LgGivyDp5BioYh4bbjNzbQJTZVZP90Iy
DFpnTzrre93vywgdVuOW08bTqn8ALPCBe4r5BPg38G6gwpIC230P4mVh6H7KDL9j8S5Be1fC2v1l
bVK63YBDWFBVoU/IPJ5fFLsPMgHIXdNPTACBEOtJGOzO0imo6OmeF/lNyNrtIOZdZK/BBSmeZzRA
I3JCeRSdGnLoBqHMCsaJ+KCxgSP1zAlGChzPsWJ3bb5EcW4WOq2BHWW9drtIVs8BCKkFFgm4+UjI
NaCYnMtwO9DIs9I1rhfVquByY00IgMFZIYX0Y1doXapR0y/4TzKMmNbupm3X0Je25Meuzj8QScCz
eZMnHSCxWt2h0VK3yZb+f3zQXswxehPTKS+1Fa2U2mpe/RwYUx0uIpxEDANJ13Qakg4WTph+aw/B
Np7D8HqKOcgL2QQWNIBRJ9vIMQK3j7toy8YMI/o0Sd1Kx/y+yJ36wFmYPhidUyCZHujVP5fVWXXO
iD2WVmrYYgR059qcgBYTboht+lpkTq5jR7+cdP6WANcLExJrVQ/VScPjgw6D8GIhJzkXpgukQYCQ
B/2d4kebzRtRBwfTGO9M1ruIc3eX17boqGQhMRiIP5xzNKjKAwNdEuiBM4TUTwEpQmvTS0P9UxOx
2rXxsAVD/jBgPuuyTMVjA0Ai4H5QYAVj9EdSrgyhTgmsBThCWno/TvMW5Ws00qD2koBEKE91oKk/
c5z/ZbGqnUWnyRLboY0URaXzna1o55gxPDN/nPlTBWpYhh6eORA3SV5tWSBWav2K1xvnyHCIGDkG
ko+k1DmQM2jjwFOxSqTPk7YfkLzJLFhDvhb4KFd2IkpSULTXJWHAM8svST54YHC9tzGZY7V0QB25
3tO1WQzl0hbgYFQ6keaQx8QnY0qcbAqRzOYwDrN9wNXZtmG+vXxgSjHou8DDoKMAKKdROM9nmuRL
EACKz1iMT4CL2Sex/vuyGKlD/I/5YYBCRkwMsAqQMZ4rRluBPEt3OtNP8RxuLCOYCzdKMn1jRCwF
KleESBXAjmJDUkds4wHAWQ36HnwH9ESbIdeaYXP5i9QLf/sgOSTpi8yeqwGTrUNG92Ga5tvWpLVv
xPQDdQlwxgGzAOfIF17h87UzHlr5EJoEjl8P8qNsZ7Qx4KezlbuncPfOxEgrsiI7jamO1F9mdok3
tpZ1NVb5/JF9+99i0GAjLUbnosRfC7Xc8SrriEvAxxA0a1Qqy3WSbSbuMxQSrwI0U1pML+q46WG/
fbAIfElj00Xnrps43cbmYmXf1Lr5JksuGARcz7JRhJYfhSN9LMv2zprSzBvr+eCIqN7Qzkx2g8W7
Gz2106u2L+djF82fywW94bJWqpYNvFF0YZmoYKHt7Hx3eRU3OiuhKq0xo0L2Dc1FBz2kHouTw2VJ
Kv0/lfSXPQtzG9OnxNcMch8FaGhw5kOhrS1ILYaacIiRqyVy9+zk6ENMlwWJTvdZ0nlBW13lZb29
vBqV7qOP4b9i5FGixigLx5oT+G71GLlhVF5zK1rJkirPBtjNmJ0A6xeeculs0tBJm6k0fcaGbZ30
N0ybP9sDQdIo+sjhGMAStMAlh6ZH+RmtMHXeBEgC6YDtGnn/T2YVm2wuny7vmnpFb2Ikw9SQeJqz
tqO+1Wn959isdLesimyHmOP3kijeXxan1IWTVUl32gnRX9ai49HHONtGi+e9qXeYn1yLTlbEyMQn
MWlwr7LW9CNitAew4ZU7UdLuaqRpvnJOqiAMcQn6/xhw8DBcLVnDejByIEskli9qHjxxQF7NhBwE
48+RmFuXzObnMYsbrxq7o5bE44rpUi71RLwUspRzwYMQHVg+KnXBDsRnh6rVo93gFCvoMYsmyOb4
dJ2S7hd4vIdggLXAG42aXLSt0nIfjIZXjgM6zoCSU6QfUU64rwDvQK0FfFrn1y2qMCnKB1y3oK93
jvPVAfM5sq9+kq0VWVV9QxYuNaBxEBIwPDqSqJKO1lxVuj+WkZ15RqPXt6Cjoq6lOc0XgZDzvogy
/jtxgvza6bv4JcOY76FfRyJUfsrS/IV2HvSTAsrs/FNEQ/S4yFGnACKGN9jTporB7/xLx+vXdu2e
BKmbz19K/hIV0+by9ZR4bl59tCU8hHUDZAo2XpLNisZiXYjWlBotfSB+9sZU39txjuZI5gq0FpIB
WLqhth2sYGu2xIuofpVYt+C0WNHrxRJI6gYnEX8w+QAXTT4Qguy/EaGBElUG50DGb/ocPM0t6LSb
6agBZDJk1qGy7BWpChcfUlFzA3AMxmrksc2+zYyWDZAq8gb97flTPOh7UTTukHX3ovpAmhV2A0Qd
rwyZ6CI4P2qQa2u1YaBuCl8Y4gDPPn5ZRtLSjF4ZodeTRy17+MARn8pcDMpJapd0GpYv4CMOwFCs
AvvFHour2Ulcp+y2Fsl2SdQe54VKKbvGmPaBsO6ehZkbp2tQ/grTRWEx0RpCEBcAC//8S/QqMYwO
N80vwNAZRp1nDdaRlWtDloon7lSM7BiUVZRYaaShbxMJjr7o3bQnN1QbNqCAWVEf5f05WZI8YRwQ
W1TBFKDciFrjxMtdmwGSF4mkNIy9kI63ZvZYlI9z2Wx17aUDV2QS2V62Dl6/vDp/XZ+3vZUVOSQt
nRFCoQOmbW6nXPPS4NnM50NbWvseBfqqm/A9hxj18sv6pby3iO8wqmEtrazm+aGaQ9mYfY3iLm0M
14h+NBHdJrWzCfpiG0yP6IgGZ4e9MiCvspkQ+SZVvkhsqpp2XKRCgfXyNq8XaKnAs9PWAwCkO0x8
A15Tzwj/mdcYjFT6hVovEr0GB1uEufz85EIVXQJHRoMaOxG4x0ZrP2F+Cn61Z+fd9vLmLsuQThWp
HOD5LMG6iS6+c1F5Z2CQOUTp1cnFvQW6nV2dIb17WYjiWgJyHp0vMLtwDOWG4MFIOzKXSO3mY7VN
xvu5TrdZfn9ZiMLQgiETmSnkIYGYJc8ZxClpUxvctv5cNTA9AGzPQq3EM1MZrq4hAaFnUbmye6qF
oUiHeTq0x6COJh3UhHHMIQmQmQo7rd0R2j2m89TtxrGmK3ZAoRJg3QA2EVx3upBbnZ9TrzMQZ0UI
eQzEB/HceDQRuyzme4t8v7yPa5KkB1tPnbaobeSk8iG+i1j/wo3E7dAD6VFt5eVQHBmeYfRug1oK
5MdyB2mN5lIRD5XlFxUFi+6ovyQa0C5SFn3ptfBTbaxNJqpu9ZlE6VYPNtNM4RRw46sFcE94esdv
KlPcOF16G7M4doG7vhlD082ycgvUsE+XN1dhyyD/FZsLTFco3J0fo9W34dRNKdLzQBxD0vwYxTQD
LE+37ybuphycuJYJGgNt5VDX5EqHmhDd6mtBLT8mWV1uSrMn9nEmSaO7POWidXkwB0cQp/Xca/Mo
ucPMjlWtmAGFZsEKvCZxEbn/NZwzDHaVOxECi1Cvd1Zm7nuj2VK928Rds/JmKC7mElCj/IpCEqab
pH3maYZ3yEEIVTbds90GzO0Hc5dMyRpMkFoQxwght+FVOtLjVDJajvpomn5uxGjOp/k1aqbalqVj
++2y6qh2byEARlchEgUgPTxXndgoA1JEpeUHcJLjMd0ZAC2NjduB8ud3S4KSOsBiR/oWw1SSF1V1
2jyF1EZq0Rq2M+v2tVV64xjfBfEaRc3/cyH/J0vufLZBD2HHqAf5lTMBwKSvKrfWMa5lzqBk6/sh
3LRNEnmOPezjlj9NcEGWsWx2dXnJKjcLuTFY1iVHBgB/ac1511VgmoXCzGAr8Ziht15rZBo8OuBZ
RZ1zYJMOZoS02Zl6Zlw3JAKlSQuPvglrLwSEmNtqc7xyaxWP8+lHye9mQCs7sWpu+MCR/8RacjuL
35fXrVBflJ5QvANkFyYpXwt8J55GkA4ExEe4kiAQfrbGJ5pnn7t2bdp2UU3JyTiTsqj2iRSgH45R
XqWmT4LxpRDlIRe16Y5Z94lgEHcLCMXW67JyDdhNafSA6wsEF7zQf93NvLHnAtVQuB19DXD30bkm
JPPj/DHK7Ccg4qELTAPM6vCBVnss902u9MgYWSvQR2sQTNAFm8yJXND93gFDfEVnFQZh4aXBRUWa
CMUPyXUzeqDJ1yI2fVqTPRDYN7n47kTjdyNLd5e1RHF+cKrQ+cuA+a5TOUnZD1ZM2GDZD0gYWuyp
6PcA/tvh0SLPhf1/pF3Xjty6sv0iAcrhVanjjCd5bM+L4CiJilSgwtffJd999qjZOk3YB/CDgQG6
RLJYVaywlmiEc0MlAZmpGChSoXkac7CXyiITlWVW7xjHqlJA4GqPvd84KQj6KlHFdlMSoMkWktDl
ccE5icHMu6mMEQzQHjgXSFIEVcdewTIm2L6Ng0Li5V0OZ7mrAQk1FMTgI9TSpZbtzRKAxwGxkYKg
9PZJLZ/M3bQLF8stSTJ1Fi1tiUdzQXCZUA6K9K708rbxtKTaVbEkwF773Qr6LvE3VOfFSLtyeVxV
b41p1AF8IU/0p4l0n2ZS+k3DXKmQw940oPyDR0z5DpNuXq4lp6lGN04+nWf7C2gRfbXU9uXQhXbd
79Mock37UZKq4WQ2s2f8Ppb6pLTWk2n0J4BNZwHLEd4nJn0CTDzxnMZOvVTpZ08GMCSLwWRFmj5A
+sdVInMHwL6wAB/eGE+uTLt7CX3yeWefcuEIFtfzeb0RnN4acqtpVQI4Ewb+CL8fsodc6/Yk6gpv
MeHleIideHSntvCbrPOdwQrJaCIp82fW9p8PwdA9Jv0xwnZFpNJQ4gx0MPAhSKUWyhCQzLrPsTEG
U71uKfxagqfX5UW6lsgZvA7m12zGQTrXNqs9dWJeCtA/L5V0/7Z6bwtC4RrNfAtc63LTVo5Ew4Cw
3OtyhRJW6urZDnMW7iAiohEJ4e5Q1UYSAQK4dDbi7nNmOz61xvt4EBiFS9/+nz17XwpnFFCAH0Gk
g6l7TbLunEl+0EzB1bw0O9cSuJAmqUeUyYYFWSNxgJs+mLUrVd8KGY8cMoHk+fbRKJfe9kocn0kg
U9oUcQS0pQ5DIvOY+VLvvCbK5yQbf7JIC51J+4DL/twqdbLvitiPizNapr5F04lo2kNizE998gN5
ioDKisBV/obiurJSSP3+ozgOb6VA1z30LfbCrr/TJHbVbgraKfdZriDqVBrHY3HsWn2s+xGA9Oyp
fsz775XdAo8IlZYusqgfx2rmZeUc0ljEjM2VfP6zeRZcuYOapsyTd0ZKVxcjKSWM1syK11nJT5lS
x7UwNJp2mFUadL1yIxJ5cUIrX61FXDvbuvKvfB6YZEwZ0vQxsPYA5Hpo9P1E5BNy9bUos8XF2VcL
NbiDqNMYHG0TgFdiDY9v1On2vWZ+i6lB3HxokWErMS4OCMNkeEJVVA6LfgwkJf4AvA2PRMUU3Nba
baV9XzdntFmjjrEaw3tpY48BZ0fZOfW4LwG1CA7q5OvYZHsd5B2SzUQzVdv3/10y93AEL6catXWG
E8/phyS1j7kqKC1veySUHv5RKp7jKo66maUWgdLHxknC09dhiY8mxTs70h/jwfhc0nmXV/ZLMre2
p2SqZ5bGLnO+3N7j33HU9eV7/47F4K6t9oARWt2kQCvS2Z5pwL3ux7sOnIZKD2yO4QR3+Nly9kBa
3FnEcJNUClJ5Ji5ArP22HV/y2ZhwAyLq02GejhmtMJ/lDN6k0hI47vnONKbcbbPkQJvqW2WFfd4c
LK0/UKJ/tiQ7DsaJHWLYWdbpOzXD26NCvknLajR/t67TYzqjAWRskb04Y4SnZ+XTBIeStXjMl1+x
icnepACZvL0vl7Ha9VXgnFkOOIq6s2GTijEKZ6ocbDP3cwCIkgy4nab2eluc6Ipzbo0NFhunETB1
KEwWvlSgBmY3rpoM074llkD3RNrNeTd5NGMpqQB0hDk7T256YFCyx9vruXyU/LN9xlLIA+zKNRFV
rwDxK+ngptuePaNNyq9x0PLcnbp0Dkr0JI6dSJEvgutricuiV3pszXFkl5WJKysbYa9Jh5r8uL2m
zTOykChHRt5yrsgsLdDOgnIUoZvcqF6/4FqeMznx5kHgD7fk/Ab5s3UFsyV8GrKawBcYm7l01p20
dGczdrOimN2hrsGOKA+i2EAkjtMGVSvJoBtRdI6gDawHAUMwOI5HROn4LZVYL2ux9qsDag3gdJQo
657zmvrdDBz/aJfbj6Q271Kt83Cfbx/X8nu8YVsYA8D7iDMD786lvE5TWdUNWJcmZb4uScey1zx9
rDH6277icfsN4EO6Ley6XnzkLbHLdq+XOVEjZjqwXXU0TuzkFNCckQrBUfrQyUEZ19SFVa9BvTw+
ZawJbEvEl71lutYL52yJVrKeFgQB/5gZke+YY4Hn82MKAMVQqfRnFVkl//ZWc/10/3/51iI5HWp0
zWjrFBGSVoIIyHwGEdqLbA2PRdOjOgHHBvD586Q1ABEyAikCTjt6IQSv6209fj9vTr+sqNUw6QmH
imgp0OP03jKBK9o536NY/Xx7vVuPkNVy+YCsqsE0C6oZ+Myu/rTM6Y5d/iQ7Il0SrIgPxzqAvZRR
jihkBvnwAW1HB6oWeiinAC10RG3BXLL36gwNLtoadKXMFcWOzoTpmEHsJT/KR1eRK9fITZdq6WtP
SnDqfnVMhjGQr7e3dDPIXu8pF3IZeWUMBoV48Ojdo30+NHuQSs4vuT16sdWGzGZvdbrvIlHUu73L
6LzEYI1iXgEFj7ZVZ/0ELsMaCH8k3akSxpV0QBgLitbbSvMuh9NPs4qGOC0n2L+4Clv9SzeP6DGa
wtv7KJDCF1pL1e50p4ycs2TTbzTf6bX1tRSZ8q0AQkETxz9bxqMDl01MwbOOpRSMPcugHdTH8uX2
Ov6LPrzL4NRRTVQJyCEy3BJasDwZJKZ6Mh7MTHVR6jlKLbD3DCN/NpL6Z2T1guhv01ehOoVADszv
qIxfGnG0YzlTpunRuZLHj+A32zVls1fG7JdGH6QuB467qCNtUwt11DbQQgHQf4OzoGrv6IWpQAsJ
8kJNezDY9w59G+zj7W3ddIorMZwSarWctl1qG2en13wZvKqyb9b5B1hlJ3pSSxYUaiGwy5vKghEA
GdGkjtBpWfnKISYo8JGprCLY/8rtneTY2aLa5abSr0RwHg/J8bJssjo6G2QGXsJJIdZ9QUUMY5tS
wFQNAmTLBnIat3f5WE6sa1M8w036MOWU+nI6nbOmEs3CCwTxyZo2n3LdaOHJKJtO0hx972VfquW/
sRTvy+GzLsCsLuo5KaPzEHWh3tguUHFDvRK19W9qHDBmQDGCwsEVS9ocNxGoo1VyZ5P2bmiVwB7H
75VphrSdgNihLaWfIE5bweq0zSu8ksupXZ0BIqHrkPEtCVF+VDKe9L/Kvm9KH6Ntc5CAPSbS3ZF1
kx+lLXls4xIQfG0VD08ZUtaDbyiN8ZB2Vjbc2/E0HKvUgQIXCaYQo8Gy+2NsIkMR5rPez1/a2qbf
5wpDm4Eksdw+ycqoVYdxbrWEBYOkqvfEGgjexhYxAyfF2LoHXtV8YN6QlFb0EnexTPzKSq3Sa1iu
9j5TjQrdvQxwbruOGpWiuAXqTJPX5DlxTIHF29a592PirpDVpI6BRnBQEtSnFOizc++PEhEcyrZR
Xx0KZ+VmgCXnmtqROylPd6VsejUWwqJkp9hFIFfqoTWzc9wOp7HWBQvcjlFXsrnrW5hMN8chNs+6
PvhZuWPRLjO9EoJbKXEb5KxBTzywo2r3aLhQBFbwdxsv/y7QUMcCbS8cCtBjL81gVBtDCoJC42xh
bk1hR0JqFxrhgvzUJdKHHFTqieITQrxafeisr+lQuDPDh7X9a4YXky7FoLlsPKvcyylzlWwMWIUW
YaQJjCp1++gAOtZgGod9NRS7215j6y6tv527S6R2cm3oJf1sdEFVhyqTdxkgo5zUa5CTndFu/xfy
HBtdstgsC2CHl3ulpBQ1zZrq57Q6JeqDhHqmnshB96ZRw5MTJbgtbjMBjQ47+KcFD0DjmxjVUlZp
1g/OWasc0HHpLppvgtjKgEqFlDwAjYgJtD4J4ejsg7eNIq8l3+nt4OYa6Hx1IESDmLxgna8IEynL
1vJqs/60xbuuvGcl06nRwUl0QipqLLw8Peh5aIgaZZbbfUsKt+EgpbcKjHirJ0N6U8Gz3lB0NMZu
i2n9WtApsykK5VZMymvIbTh8nD9kfWSUo3xyGsNHwibIoj7sC8WNtVfb/JsnFGAtbDR326Bc5Gcq
20pqGUZB5JPanc15R+MnDKJUvQD+cMvHgRQKr1xM+16TLuqlnOZzYyGqgk/rln6cUv4hoTKARhUW
/8QUzN1cipoONw3aWipnTGt7zqq+RywnKT80+TnvqGuj8Tb5nmXZXp4fkuzUwKI2O8zL+oIbsxXU
IZjD/IQF7JUrUsYciFIGGiyNcz+Vvt1+q9qfbf6g0GeFMl+q6NGxYy8vfjlD7Rsjc/uRoFuAfL/9
GVt2af0VnF3K4q63pBx2KWm00/TVwjtgKvvPffw1jz3tr3ghAACmozNQRzvu75T+6i4mieHEKKnr
Z2pXhyl6KMxQS77UpgyCjM8KMG5UgR3cPuKVRO72E1TTsxoHcJ4b7Y1OH6Z6cuPiaGenqpVRPjYO
Jho9asywjzNoloB6+xcbbAHbCnBmgJziK1+tXo0q2AyMcwYY38j2CoQtefsrmd6g3AbQWm6L+21o
r+zQuzw+sTKDhhWIxZpx7vrSQ6sTuNUmtxuU+9L+OEeHkZVhq1ZHe6hdDKL6Grh9VAkIqknml1R1
R+d+TDu3TfOAJT8GsJECa8SynZMhgsDb1LzVh3IPRPA11k3d40Md+liZPuChPRXjO3Z/P5cfHUtU
j9qs36IMg9Y3UISgG5wLXmqlz8qxnaB6jeU11bjLulcKci8K1D279Exj+GJRtHMMv3K18SlwWSgD
6CD90CTPDWjdmhzN1hg9YEW2v31mvwGW+DNbfdrvmG91K+xhAkrdKOvnaniTtB8z8+rhkw2+v8id
csBLmc9J8qFuJYyd7vrhUx/fT+pHJ21FTnwr8br+Du5IGlCFmlGqsTNQhDwQoHpG9pF1JzlDJxmK
Strcw8X42nCXigiAtsz/WjLn0mqd4i0xgzlR73R/UN/scQok2MGJwSLLz2b0Zdao4KpsGWADbJTA
14bbQRPdZVxgDGNe5BTNFujcO7fDHa2poEq0mRBci+CWZTgdmeJ6iM6NpTwPUsq8HtmXrAC0nWai
Bps6bzM174oMUULae5P2Zy2C/5+RXH8AZ/1atKARZcYHaPaseq30qRswNURBvWGxR2R4j5qOAWPR
y5HDTflHLEIFdAEqFnCUuGAoz0yA19ZTfJ6a9r5Rf8VIf6K9jSWTZ1lhB6ivWgqK4mNrAxcFnMSk
+d5KXikCNtusEIOcGtULwGss3dKXR9xM4D0idYuMaN/9yI3Mj+wk0J1zVyo/54zss9jyVHN6jJP5
cSiynZbJv8gwfhPc7817tfoM7hSYaTEpNZEnaG1tn1hF49c5hvKZjrk1YAa6pSV7kV2rQSQNJ1XT
3FYrssPtj9gytwtID3JjGJ+7ysf1lVraCZmbMyajM7cleoyJJqU70KxTD4Xc39OUtAGI+0S1uO1D
wBAOwAIUdWkbvTyEOTWdtAcdy7me0vaYMeCNoiF3sIYP+VxYfo8uMZg4bMM8pKcOGK9ySQEJl923
/SxKpWyFzgZ6PdGkjm7gqwRUC5T5VgGCxqkqWiTl72ZgI5bOs921rtUR7/aWL1p+ZdbfhfFJqMSs
wDRhZfIpK35MiF9VgDFYghLd9u6uhHA2G4XHng2oe5+UJigPwO0Dga+behpAnzwgebupbwns5tWy
gFSzDB8ihEMPK8ZaLs9zrEtWR3NfvaHTItOe8jwYJYGybonAHAUwsJcHLJ6vlyK6ou5Z0ubogyv2
qfENwOdy9/P24Vx36iyAOwAXAZs0JiiucE6HwVa6shyqt4kNZwwfHCTrzUAVNZZZOHdZoGjULfvC
TYa7AdOWKZIN2gzsflmEIX31Pl0+BKEwUHlR58eM2uVigdATxaldV29OHkaIP9N+N067yHy5veAr
F3sphp9EGOeZAYcKvKZzDIoO5lLpJ+Bqs+RVbQ75dNDU57+Rh/YcdIJj/E7m3asq5dEEZNC3Pv9Z
pKprxntb/V4S16DoaI1ALiqiP7nWGqCeySreTQ5IulGHutxIjE8mvUqN8o11JXIPctCYADDoRSPI
IjHcwpCLTyQ5sco3GzSpg0o8qZcQpIiYd65fLmhGXy2HH4nr5mRIp9hsztTK9mVWhVb7OZbuFfWj
rGbPnVq5Tv1DGfeknl1dE4Qu10p5KZy7gUkEbOC+05uzRmTXHF+q+q7MPuEu3FaS38biwkZikWgd
x8y+5WD2x+JcYzpZY0IxjnPOJ/UBd0uBejAvBwApy86DE6DZ25UA+qhjjKon3YuT1m7ZHRjw1WoA
KZjUJ7mJQTYALwNwVtP3af01AYZ21rk9O0dgKTWrX8o8fZrbbzFgRiWgCNn5mz2EsZm4OmbWVQy9
dhT0NfW8U8EpYRd3cXdXARWrzd4cqXYL8iGRxhBDa2E1WIcByeQmrX3NsT/f3gx+zy1AlCLLgoAF
L0UTdbNL/c1JXJboxGyPrSa7Vo1oP/V6+tgBjfzPBWlwxdhzUzVxYS4Fyb1p1dLUm0erfpTYfVn8
ZFqYlQIjfhX9LutZi+F0CKHnIDFz6o4kaT8ktX1ngEDY7fJT2tKwyB23HfAW1u+j9COZRQ//rc1E
ggH1cPQZQUu4NdY2qSRnpO1xKFJXMXYlcNadHODqIg3GXq0V2AJzDnDUgDoD1FcDvDKXe6npXe60
edYfK7M5sFn9ANbPk6L1fyPGAFkhloPRkSsE8DySAKMzNUBc/ioZDXhq6HG2ZkGj+/WmYTHvUvhB
GF2u+4TmQ3NM0RyrOeECbNxHnRv1v25rIG9Df+/aShCn6q3UxfpoMCwHWD2Aj3yNpzowqSHwQYv1
4A8HkLgIJewFs5CH+8zG3kwUC2Io0BksJ3+Q83l/eyV8RLmsZC2C896zXmhMHtX6GNvPrXGPh6ZX
lyeWBWiT8G6L2tg0gNtroEOwsaarMnBnUNBATRgnzrXRRynd13s9lIRApcu15DbtQgx3c2KMJecN
nk3HGN3h/dB7aIGyZRB7F89UjVFR+fIXy8IRAawUkKxAe7u8QaM5xqjpA4d9oL1XFd9bMhyMuAn/
VArQXjGLDayapSOQz7FoaRVpc26VR71EHkX+zqbkMWei9/ZVeQ5gBmsxKrd5FgVmHwqWzVFW2D5J
nzTrmIGhXI/8dqiDrDgb/ZcIebbbi7uKFXixnKlVLZBt6k0LYDI8mdDpWMhfzHLnqN9Mp91Z7KOk
HGrtRaGxKyXfb8u+1srLFfPH1xUOAWE8PeYAdg8otayP80QOCniVBW+d66t2IUnjTK3BioEytS+P
CWEo6h2MOqAS5urR2z0KOo2uXgfchvIQFUqm9RhhwYwjOadftbDfJX6zHx7mx95P9s1dFGSfbm/j
tam6XBynOMBxhqFKhvLYoH5JCbtvE1EK4Nq6X4rglETRwMjsMFYe0cCy00q3AFMN0WWvIwI3cvUo
/b17SAPBmaAzGYO3l1eaTgU1OjQaHXMMV6tBXpug2tbvMVfCmu8O8E00nfp55wGNiCLdYZeid/61
DcNS3z9A496owORtlFIGzXVe65nXMUzq9AaKxT8bOAm3SCvNxXyswMRs7u9KKBfL1gw9wBlwFY6N
fXAm1JQqt+4/tI7gGojEcNcgJ0B2TLWsOhq948rzY4bskRTn900vSkxvXjjg86OODEIQWOfLY+yr
DNY0TnEJFF+vwUMGdi32oidPmdX8sW/Dgb2L4pMKeZUA3ESBqLn31Cocq1dt/Hz7hm3u20oE9zy0
qzaXmQURTvUoVW5On2N6VwmjXu3KfV6sxFz+vkrmA4KmaJkGFNY0ij1LflCyD1l6YvqrHpXINVVB
n73p7Z06vjKHBOow/287yUPAzeACUKU6rY76PIUjG/bAF95VbSmykMsz9zJMWF4O6H4CjvDCFsMZ
LAytmG1iSQAQQqnbIFXYkKemHlEnwUD4FEyAQ3OmN2S0Bz1gYy3yeHxOdTEx7+LxWL3cZuaMaDsF
JjnQHh+Y86Jar5G0n+pXFahVzVMCQsDBOJSzKFlzVavh5XKXnKmsje0GWmSiy99Udu28M/qHbniW
xz0dIo/Is5fJpttXxFPoR0c7Vd0viz6NnQBdcMthrDeAMwNtVWcWY0ZxbOLmFSjsBHMOkn/7ymwZ
gLUM7ow1G/xmow4Zo1IAUDh2Se8aqRKk9FFlf2E9V7L4PgMLZKptUhCgCpgn0KjFYMfN+iDvRFmi
jWfphebwrt2RSk0tLJseW4KpaoDG9fqLzHrfRCsTtf2m/mkhggKUAwAo/3RShNMenqG3mWNT6qqk
Okpl97mMUHhmfWgw1L4jEXnDYpz/+/1ExvvygrTlmIFiJVGP4OfcK/t4Z+xUX96LJiu3wr/VsfHZ
S6QrGOaYIWZWzp1xAI+pl7ai1rpNPbQBFraMjmK8nzPdEZ30KEHD/lFLgCqYaehwU7V7oIYkQL+b
ereTMUz0F6q/Erl4k5UZdwD8nzYDcOmayqXpvmahYb44wxfZfLwtaDPUNNF/BEgIZBHQEHIpiamT
HA1gMjhKp+gu2vU76QlNbVrrAmgrgMvYSS+jCHNua0NXMnn05jJRpKGprOKYTuW+d7yZPsuAEWjn
sJr+cEx7Ufm1KO7sJL202jw3C4BgfR7yYzJNblP9KLSvt7dxyxyuxSzuanVediWladbYxRGkt5OP
TEZ8NKdW1IO4+b5bi+FCIqCxGypLgXegqL/S4aA61Mvqu3l4TIxT+7DwBo/K8+2VbRqslUwejlGn
yazXEWSyjAHS+9gaD8wIVLIbm6fU2SvSnmiPGtndFivYUB6YEaXZFii9UBEV2U7AhqGZkoqmnraM
x3pl3KElRbk0B+OSqdNekt2J7ntRn9XvcQ3eDq5lcIECQcmP6DN2r0IxpyhBQYi345tj5sFkA4UV
rRamO9kjJrJjN85mFxViNt41UYymUODGluFkH4zRI6L5zs1HEmgfUPaxl1w7jxwbj+qUZmCjPEqs
DpT53s4P1XAYUbCbn5oGJTyCovmwaxvfMnylFNyXrRcS6NJVB+lRR7P4KZd0AP1Qo2DrkwTEhaD+
xeyVMu1x/Qlm7Ib9bWUSSeOMQJF1JrqzYQQGswsnLVT6GPPIP2fTdikS/KL2/+0rg9IT+MwXJFwe
+qaqMBsY0QF9XmgY7t2sIaMvTwAnbqsq9iX4YM8xGssFWr6DVuImAvJmwdrPagNOzL9YOoYd0BQL
645c5KVhYjojBD8Lw6TaQV1+aZM9EtPe4OgeXvgNC26L23YnGBm2QGQC3EGd22pp1jrgRNTFkYVa
WATFLrWCivhNMAZoPfEBRECTsBWxjYt2nH/2oMceaLwFrllDP48QMgGoBnD/afIx756U5iPAFSkF
0FkmQpDdinPM96Pm3zuAtFBMUhhAoImQqCSxlvsopvaujcm/ZfhgZ6BjPMsm6jrg6BQErZsGbCWc
cwddLw1mgmzjsUNng+kV5Qfgqdw+UIEI3vqnaiXXaA/DRZ3uE+NO1ry5EsQ62zrzvgze1o8zJaA5
wjLMjyR164PmE78AhIE7VO7kE6hN6Ym6IzZNAsgGlzI/+lGuOsYpel9pj2FixZSiKLC0ONEBYjDT
pwWds9rrE0leSYt8nwso+bEW5Kg2I6CV+MX9reIFluZqiqMrjg4dXDvzB7w3evU8tm5JBL3Nv2tN
Vy5oJWs54pUsDZejgkMBITWdPHP0p/lzbb2YSCs2b8VM/Fz9SsihmzHD4UntffS5zTQ/zlAL7XuB
Nm0lQcx3a8Tz6emgBW4pg9ln0rEgrzLGItK4DgoREqlADk/GgK4OJSsZDP6ItMDUvilmfkdi0wMC
siATsC3p3d5x/n2ee72q9Ko4ttbzBJ50S2ZfHXT668rL7Yu4mWQH7PZ/LCuPvp0BXZOUZAJnc6CE
pkfC7luzn3d4OYbyfhY2py+O4Vpr/hXHX3zidCYpKSyqziS3R6eqkX/WtfwIU6eM7tzfKXWo5bNg
OzfNzfsieVOAhEJqKzFeIzXy3R/V6pGKMmSCA+OBtsvYKVpgfRbHycZ4eyLtxojtnLEHsaOoHCMS
xemGUjboMKLwvZrSwB05fhRL+2aeAq2JBDZUtG+cPSET+G7yRiuOtRY/R/L8hoF2F/VHgS0RrWgx
aytTYjejxawCOfyxbs5p82Al6j7RssdecwTxv0jSYr9XkpRmBh/jgPA0q8ihjaxPtS0ZmJ/qPiBq
FeHZbjqDBcQS6XOUuH87qJWwqVLkZJCxe5kxqy8WwbRQRxkwSKsxJV6TzGg1m6x6Hye5yA9tPxBW
srmF1jKAmBpQUR2B1oxxk8Kdmg5M0DZ6nXfDsE+mCBRihltThIsFpskaNNBWH1ilhTrboVbv47/7
UQ9Qc3Bn7W/Oe/VxXICRpJUxd31fHBPL+dXI50hPd3izA0nKiAR1hU0NdgBUDYgCpLD5FgNrmiKA
qJXFMUrzB0mP7hybHdFrJfBAy0W4MmsO8EQwpYcuLX3Ru9VRl4puRaxGPANmHjUGWaJ+ENjpJcK9
IYHHhRpHWc41JauPKKcdVEvylUI+abQLqEbvkc48dvFjK32wyE4fLUG2Y3sT/12dsfx9tbqZomQS
TTCf5nSIWKBbO2DBC9a3vIr59aGfDsjFS7cgmhcvZYwKIwAVzs2nwVv8UBronY92J7ihZjcOniE4
sK1IaS2OO7AqzhObKqw49guctloYTybVdRfjunRHjCZ3y0i3BTI38ywroXwBr52BD6COBczp0AS9
NX1S61OWqv7Y4V0xIWoDfY49h7UoVtvSzrVc7vWUp6iYJJ2MqkY2noAegp7PVHB+W7YO/eggelwA
idEzdHl8GtGaSdGxNNo2z31pPIGL6LHN2h8YIgqzxgwTw6Z/4Z0sEMJh3gyw4Zg2u5Spl3GFLAOW
lWuvvfUV3VaVaPJoS/PxvF1SGfgHyKpLEQq03gDaBNIZyZNdnsfyR56Jhni2fNJKBn+znZmodmUg
qsSg7uz2JPUAc/Kpm+xTJoQM3FB7oJ4j44yBVsUw+B7ktqPdGJe9ApLH3E3k+zmpfLSxLghEolKO
QBT/dm4aWiV5apRHuZOOtZNinD72MZK2V5vZj/pIEOJtvdXXS+PbvKhqDUZBoIFJZ6AMP4ZxvdPA
RmiNnZ9N5aFRS9+MdhTI0QxFy9vma9EDznpdCOdUkTiZisEz1CeJLoUFQKoLp/WUtMYYmhS2Xe3V
RhsUEhF5hY1w+kIu5+Y7DekgLYVlzsmZKCiW3Sn2S0OejTmI6VGO/Fn6fnulGzfiQiJ3I8zIVinY
oEBoTaUjGebIBR2rq9fG/yQHTvXy5uWAfM96OiPDOR9k5PLL+0KE5rpx8TSAtslAnzDB82vyPqAG
qmU6gliVYsi/Vx6jzGeG6rH08faWbdjGCznclg2RkeZNAcbxqnxomJcg80yyz3a3S7OwBJfZbWmb
B/S+KptTxQRFpNIyW7Cwj8XHcrDzL5WWB07SW0+3BW1e8JUgblkqQSBU28kSS9+rUVBMh1n2snl0
5fHPwNlBRYae29VJ8enGdrCsJunBX6+O0/c+m89gNfqeoSp+e0WCreOhTzK7IiZeOkh8JR8BsTBU
L51AFbZCAPQ6LrwzcFxIZnJ+0pqMaADgdXmcSzN1qywKDDvdW2Xmq4PiReldMhkPkdSfGxCd3V7d
1lP/QjanGXGqSKCZprCQsnJOEW5HyoemGzA3KnnWlINaVA5I1HqFCSYVc/JyRxR1LSpxZSZXq18O
YBVI0lxyaBmruNSYG56aBd5b2ik6AVhigw6/2UcP+b6JRNnUzQv4LpZvDdcqPAzqHAGWBlqoJh8s
dx7p1xZ4IyXgxUFT4RnT9FWw2yKhnGnWBjPV6hQp64w2/gjkRNU8ycXDPJ5tPQmcuXpE2fTJIq/M
LL2RMZcQ4KFGIcv9+Hts28dK1GMlUgCeSlcmXVSb+gj9dlzzWIZJGO/M59FTQyTRQ9FI1X8RhxZy
QDqAGPC3x16d9qzo8Swbk/4Uv0rPS7uh/qX/ojzSsxLIexAT397wzcsLaMz/SOO0O+uqWpta2IjK
wZRDRw6z033I5L9xSyspnAaPCjj5etrgKVTa9i7LTeduLCKwAcG/BP/Tgvhi1qhIRTV0FLFarKPY
kxe+Q1RvIIXIYyw7c30r/905vk3NkeSiGn9nefQ5dBr0bphU4JS2L/67CO4FUthmB03IlSOIFA8J
fbQA95iGA33Lh/joxBhT9m9v3qZvfz8nHrUQ4/4Y8M7RT2ja+S4GabgrsWanRLT18jkT+adNV7iS
tvx9pekAkTKzxkGwYvfNM6NzixH79j4u4gcrK0zX0pmouiHQdj6QV/W4KpgCiXl9Ry2vm/aFSP9E
W8j59yKxMFpr4YlcF8auGokXleSOaNGxRaPh35wWWE4xqYHkCz8whRpbWc8FVtMBt91GfaaZ9rqM
zFMliFm2t+1fQTzKzFBnlawnyNOMMqDDUZJBu5sTfTLKTlit3b5V76I4nSg1Kx07ihS+XTxM1Q+t
L8Os7gM6JycDRXuZfJta9F/HzzX6CO1BvsfTLICXElyEbdV8/wzODU0EkMvTgBdCRPRvjZQBkB6Y
FB0AFxCKxtGX2wcpksbpjNQBWw18Agg+gTNDQqK9mVPYTLtYF4wObT/3HMzXgaIWpBl8o0HbNUpN
0MaJETcv3pdh2aH27mo7PSzCuHSVP6+sISu1gBMtnLygOLi84ah2EUQveDgvDRcaEEhtw5dG+Bff
ZsKn7PJjvEFeCeOhEY08l9JBIyiS7LRwuqde4bVjOHqTnwfDXrfC24e2ddHX4jhNTVhrpb2soJmp
NJ8jwAJbZv2xbOCxzUagjZuiFJASAREJLPA8hoLSGYbVlmCdRfHTL5ecQDC3vQeIlNtL2upDQcb9
XdDyISuLHLWWVlRqsZS1mC8HuV95kheFuQvO+TAOtcNteVt6vxbHbWHTdjotK1s+IpBFxXVXI7de
qOdy9IWzeQJRvLe2qIThrPr/SLu25jhxbvuLqAKEQLwC3e3GTnyJ7cR5USWTCff7nV9/FplvYlrm
oIqnauapq7IsaWuztS9rAaoEsUtYPYJhQTHaY1F5SSC5zVvecrUqsaEuVtQC4/4IdlLMpqTTddla
Lvu+v3ObF3kNsvjR1UkpuZLRAMU59Fp6y0Xur/CMbLzxkB6y3JE1gEl2z1yWvELLWRvGrY0lUSu4
ZpHxRUHHM8lBMBDnoWNCj+A9l+vVEMUkg92rOSQwepQ30VGejB43oQ7yly3Lv26uC+UNky4U9Hjm
Xa5Ls8dShwgXhMsj1eHh/YSmr8kInSnyWCYx9k2zWGEJTr4nWdmbDYK5OieuNdwFRD/UNJa4il8Z
/zde8BXGfgOjZQMvsXPzJ7xFH0MXutgenqbzKTtXZ+M68IrP+7a46Z1+I0I17XITFYPFdq6WGkgY
HegJHcdvvDyhoVqyssWi//+FIbd8CTOQxiyLBjY4GRBeSsyPEFG92l/J/hGhwfgSgtbhyCZVUX3e
eUp0ZZtuX70HAtRTBsSBdYbBpEsIKwrRDqGgiEciDrrKeXah1Pm3qj/tr2TzTJDbR6cJMU3Ehpcw
BUY/gsQKc3+K+E0XlPck6FpnGMKbSkvfgwWGHw2P1V892ZdYOm2DssKb1e/A6NDMEKP4GGG8Wpet
afOyrnCEYMLSLMxN1pbq689WGbp1aTr2czTaYB2VtbAt9/6Nra2gBFvDVIeZZAX8gsI+5Fnv5OpD
xzw6v4wtaAgTyfiGbGGCTXCNJgl63SFMDdG8hNWQA/wygpsupfHBkknYS8BE9c9QqxK8HhFLqKDD
VQ7c+IT5O1r/Fcmm4RdH83YPTYIqMjNA3iJcpjrlfZx1EUqT7FNlJ9dTAQXiq04/hFAeCiN00coa
mjbThNBK+w0pbGQIqtNMb2IVjVznRD9V4blnoLZKnEJ/xjNBR4a1k5HHLP/m3jKFkClDJTRF0V71
8yCFlk5yaPXA0zoZ4a4MRnDr1ARJ5JwBBq1N3UKPd464xAwlECIrjDI0M9NTdMjU8XSDYi5yaqCz
nhOJH982wN+HJDalhjRI7MKCtRtVdIymF7vRbwN6O2OkqEvn074f3I5oX01CjFxGUtdDGeCrO39q
vWWiIvSsh+FFvx28JZ82y6YpNj0HeHogH4r8O+bYL50hSCNLRpCNfjCzO1I+ZuNjaL0E7DyQAy8k
iffNnVxhLX/LKioL07E3NSU0H7qxPlrfrbY+Yjarm25KTRKObX57V0iC9aWlVmXlBNcLysqTOUYg
U26b5/2j2jS/VwwxQp812vBwVmF+o3ZjY3SuiJQz6SRGLjkfKqTU8rKroOOqwvqaBzP52OseWijw
9sBQ6+dGJrW8+RVeLUn8jBhTTuICxlfq2o/ZeMZY/KemVF+qun/c3zzZsgRnC+dQhpipxTeYOkZ+
GCPqMKuFsvuZo38K/S/7cBLLo4LTmwI1QG0JrykFbw3iFeCkndVDODu53kvepLI9FEwv5qnJ8w5Q
Zu8ZeeKQ6L7IjmpmO/9pSeKrbVK0Umn5nPmgZnSM5ju4UZyFnRB0OGn+sI8lOS1TiGSyQItykuC0
phKZpRBSi3S4jacaNEMKmGlCkItySfPY/om9KQyjWKXVpZ4getanxxRJ3diuvIlGJ2Y3TlHIhFn3
Tw0DbZeuKe4nvTZnrDDhKNvqtZvE9DRp36BNKfmc7LsNU+QW69LWbNqR4EJnP8zyqCV4vVkSc990
f2BbgYIYppwhIX65mmGI0FyL2We/SNgxnukxmv/at4jNVawQhAtVcZCemD1FFMHQ/A3x3lhHh4Aq
MYJtFOitgakGj17x0zvlbT7EkNzzlZq/JHnygRWpb5Sn/bVsnj17RRGse8CUQmT3+FgQ9tSX4LOO
3cZ+4a0ktyhbjOBc24G1SgS2T98Eo2gEGZnYfOmyd3RLgb3rdTHC0adQ7WZNsWxZlR66+CMDy4gt
q/lJliJWWvtA7zq7wgs67Su3nT1Li0Do89/2S6x9YO4es4okyP10rtxRofemfbbBd/6fDl8slnak
rVQWIONL2/FDEmquNesfarM+qpi92oeS7Jop+Bg7IS1t6ij3aZVdWXOLrp30FIWyJqWtEBJJDeRd
LR2cQXhSX97+rKnQLNTBBJa8cnYIj+nnTEHOfPIKb7gOT2jS2l/Yhq++AFwWvorrNOSxS40gC1v2
4U1s+fX0vQNfHYWM7BjIinBb9eYLNMH1dFoAdmUNaOmX1ivP3YkNDhQxHtqfxlG/mmRl060E1QXe
svr16sDIbaH2izyYN3qG27jBgXC3GJzRRSuHU7v8o6L8uUu6wBQiZYUEBMxES147CY7Mjr6bc2o4
TRjjaZjIuh83/N8aTGy7sSrNGFMOMGLr98SIr5SpPIM2zk9lmbeN79IFkuBp9aopUoyBoEpV0uvZ
4G4fyz7kG5dsBQFRj8vTGvQpNHMD5XQkd84maOBLvQV5jkzHQgYj3DGrCO1atQEz9FBhqU42uutn
mXyFDETYrrKdeZD0yCAmGDUrqm9miB5mtTz8l9tLxWG2quFmA0lKzbez4hhO/YfU+kny9GNWGyeT
ycTjto0NrPsEExMM01yX51NgxLOslvCHYnZXVcBy1Blum7aODXK4/YVtQqElH2yqxEYTrOAoyJiX
YPNGwcucpkfLHBAF9U9sDB3CUskebhr2CkrwEZUW5kVo4C0Ibsyrzsqu5qyVfD223foKQ/AJvAT7
JmnwsKCf0kd6rE7MA1vjPUoOB0THJ10Se2069RWc8I7hqAx2c43cslGbJ9bGn8MWE7moaPRg+Izs
QQK3aeuvcKITGoo6AfOWrqKblX/M8/i6GPAylKVkZSjCtVVIgxYOMql+YH1p+FdWnzBAuG91+6bw
ph2qKKuepmDw9Qk0kqAi/iHgso7W7U/g780CqcjlJUqJMSiJii98X3nmyQBxNtqBLZSONTc/TFfh
8OdvWvSSU9UCt6umQpXxEo/FQVg3FEmIuCgd0yJuTCzo2hpPsdU87m/fVk50hYWe/0usNE/UZpyA
NbVPbZgdQ54dzOxrHsQHMKU4dXjLlfIY2w/7uJvmrsMfQdXSsFUxpG11iAX16pQjhhn9oWQnbQg/
ZuyvKDIPEcjf9tE27XCFJtxlJZmSApJbGTbUnhw6h/d1lt7pxXkfZtMWX2HEZGKGL3vYJjOI+fL5
XDX5s6kGkvhZshKR6dlSwO1qY97X78sPqnI2iAv2if1VbEIgR85USACg8Ln8vgrAajqnuFVIwCq1
DwWaiPwF+t99iG3nusIQDiQkTTvPNd6z+kk7Eq86Jaem9SDP5+le6IP9XpOxgG0a3G9EJlYhwzKp
OsyZqX5NfmgJOBX+Zvrfdn8OZfS7m5/BVyAxIpoKlbAxxXejCxrHLP9KGFTOSs1jxjvmb1HmhD4D
9BLwWBcfOGoz8DTMcVBJ7ajBOcIGJpLPxHY0vsIQXJ9WgPFvioEBubUv6Pg46tbB9DpvaQgyEIq5
0VF5h4nrFgJe8HFYCFuEkGVJ56lBu3yahumYhJXTl62bp+9oSzfgX1FjxSgpZrUFx2eia7sedUy2
DF2Aypp6iJh5bAeZIOvWbSKgfaaMMRvRnmDpg6FnjQlSqodkOnTadT54TNYms/wTQokJfOi/IUQ7
YDUHLXpoJ34/L8rNCfgqcy83Ui9l0EvBQ/Q9JFsLA7u2iOdiyEocb9d7JeG50aCQpj2TKD5WEJKY
Ob1nCgjVTaUJJP57c4U6HhpgG4YgmCrEe62CUKxXtdivMQhh5ZqnRYUXFignd35OP7dRf7XvoCSA
4he/1YdFrhXtM4NNv3a9+ZCDFZFq420YlncNa5xsekcNBbwvv9f4Syhn5XbbcmFs7rGnUFlxQ1t/
mNCt/p9WJeb3UhaqM1dBdVNydrDKFrXr+VSG2tdGD71h6M+TPT3vQy6hyhvbfF2VsXwyV6tqZtMs
mxbh2ZgUkJIZIarWHpOquFOD6DuSKi9qOThzNMm++FteeLWbYkvcPOU2y2cMJ3CMjBWJ4aXR/CON
IjfIWomP3LYVC7R5UB+BbQouEkrFbdYpmDQskqj2IDI+uUgY8jMh5dei5VezlhxBOyRjndte4Svs
8vtqZzNdjY2RJShIDPZjw6aPhapfNe3jUMvC0a2wBuT8vxe4bMAKaQY9Lo1K8KWhi/0qTudjk7/L
S75CMMHndwPVeR+A0jjCBLtjMtTHqZJ9MtpSlhXcNsjfi2HCaXWYpsU3rUh8hYdPOv88ASHMoTTa
9E9QmlKGK3VsJfdu8xvwe3XQErrcwICmetJCZM+fG3o1G6mbF9VVY3fveDa8nhM47C9hhhjCdPOI
8DO1zeveQruakn3s4+TQW8mfEwDAWf27i5roH60u6KH7gbBAC6cD4/zUgia5GH7sO499E9d+BScr
w6swYa1zyGD4tlXdVarlqwX9gBlch9ndO94j6EHBZ9RS0ej365m0ggKZwdjGGbyvkaAu4XBzxJJO
C6VB+Z5k4xpK+JhxM6JdXCJPUs7mNcPA2Jg3x0SZ7nP1y/7+bV5c6L5CcoJB1MASkCBNnJYjrxHz
9vFVrxkLL0wtaRnfPKMVhmDbucoJ9DlapEmaAwRTIv3v9intHvcXshW8Y9jp34WIqaWsKHOWRwgJ
C/uzCQ2u5DsSdQ6YjyiX2MFmwEsg9LoQWyBtJjbgkaZs8hL9ij4FM29lXFdIMwbRFUpJT1oGPqY6
PLDgJhh6rwk6PFo+KtOpqmrnHQte/RXCyTVDy5Nuwq4y7V6nd5nBnQFKk/pBjd9RwTJQ7lMXTUUN
xHJCsqEMeIhONw7yRrt3jepnWw5QHQ0lC9p0ga8oYlBPoD1GkwiMIR3S0DTALIqunerhTwWXMNIK
gUa2ED7rUJYWYYYWEl6onGe+VjYntDgeyFAfiVleveN4IBRjMwNyVRg7vfS0Rt82RNEqNKbrNyr1
bLz4A9Ph/XEEBew+1GbyiZhYDmIESBOKUgZ6YkRajsSWn5OHsrmvK8hSjO6IjBDG1G/y7KdJMXtv
OMizfC56W/JN2Ty3FbpgiEPEaYWmpRzqj+EZ5+V0JbgnoSO/v8ptmGUY2cAyDbEr2Ywrm83givBD
7adl/a1BJsuo3mPpYGmAoDDILHF4i7tc+fipKflgFGj/q5Tebcn8CBImcPQk73BWrzBvMg0J9DON
ulJjP8p/VFCAAENvMVxrJoTnZbdqw/miyX9pOlj4XUxbcL5t0OJrouepr8eg+ULqbAwGd9ImJ5Gm
0DZc8AoK53S5eXky0aaMQ+Qk6ystPHWq7pAECWrPkD1nl39JeDJAgRMy7CD6QxuCiDTXgV0qWWSf
WRy/5J11VRu55P5umNsaQpyhRUplrhPNmv22Bq9DdVcbqmMM0Zc/NmrcVxXT1eBCAL2m4CXMOMxA
hs4j+LzuQHoovEfKvZpzSdZxczEGuLAQtUCcXmS1bIqQoNFQifw0b7w+H66NLgS/9iR55shglt9X
t6fmSjoUURT7TYlOcdZ9SAfDC1gsyf5s2tlqNcKzRmnLuVADrKYaOqfmUBW67zEcFkWHOpYEsZu3
ZwUl3h41VSfQ7sw+hHhuu/RunJpzNoSHIHkHxSGIyn4fkchjh/bnNCMp7G3gg4M6z5mP6K5OITwg
q7hsXp4VkvC8MaY2ic0xjv1g4sdg8dmQ6N43662SwcVqBFfQ1MloFxmZ/SYFXXyn3JPBdiPwDgx2
85iZ8dex/0rU2RsUWYV2OZE3rgFhETS5LXQrisLcNuRjVKpG/GwW5JDy27JvnJnmToHi5tBemdWn
/aVuPBax0t94oiiYxss463VYyJT4YzG5Wp67VWd7dv9Bax76AFfaJod9zP9ne19BhSPU9HkYqw4X
jYNDKIJio6kqp1J96Af9GRKVDrH4R8bR6RhomeRot28EZDghLahZUL69vONN2lGIhEWzX5tPdXqj
taGjWZgolLyHN7cVYtqIOOEX8fW6hCGRUmcNJj99HZk1tag+6R2nThQGj+g/ipxQ0V+4Nj8nbSrr
Ft30LlC5Blu/beOaCMh0HvJe5QHercGpV1xmYgq0c+bq6xA+7h/j5kWEbCISv7aBd6LoLkuugMwg
j/1OQTtqlR2V4R09/xCof4UQ/NfAYjb3PEIRxRgOrORgJDRubS6TR9x0/CsYwSiCjENuvQWMlrIr
nWkvc/GjHCOJ399EQZuCAbtDgCaGMjTlaRT0XeQHo+JUiUOhb2++w+GDCg/cROhSwP/ChulF1IOU
NQAtfhilH6EXQtB3z8Mfam5ox0KPW4n72HJXdAnZVRM8SGDYvrTzmJOmiEionBHTLPT/tOVZd6fy
FhS+2tiE7DDZSI9eM7WaRzdiPBsP+1a4daEhrLmEUnjO6iJF64zhO9qyLPItzp08qg+mPnupdWdL
RTS3zg+laKZhLI6hp10o9YegbrZCqoW+0kLjp0mPJWteIkv/ub+grWu1hhGc4wh21gkxQuKHSvbB
HrRjZssYGjZXYoP43GaYWQNp4uWpobNu0BqMl55VVQ28rM5/TENBXZvMX/bX8sYNglQf+pyYwIN/
YGC3vgRKKxKUUZ2AqqMidIY+l4pPGZ17EGl00ET6wBOFzV7H6vmpo4U1ORN+Sq/2/4i370vhrxAu
RVqqAY3auvf7afaMAgOHaXLsSrDeh16OTherc5oqOE2F4s2sd8w/J1Ay0TgJZwxB1KXiLIbJEQgd
WDt1xgNohMszeg28xFX+ppNrQYWmPP2xCo0AJ6w3bkmes6btUfN7YZZyDsKFRy6UzJG8+dBcooif
uCEMBisNx96fGsMj2WPeas7yBMhpjyzw0/4ZvrFYgEGZHOUxNKHi4yY8NAhX6q7KDOXcVNWVQoyH
ObAwPJorz/s4b7yJgCMEfkmDri+jNwI/M5qDaU0uJuo8e0JijB73kbZXZKDkgJTs8nwRrsac9NCw
xRRbHM9ny7gZRvW2NmUKXTKU5ffVk2YamsaaKqCMs3mYYnpsQ4iSRbKZLxmMcM+HOS2DwIbF1Xpy
w8BMqsXxzczGPw3eltPRkZGCGSC+EeWVkqUDsIjz3g+jQ9wfA+2nXnqVVL5h0wheYcSKXqGlBoV8
TujjBX+wFXIsGwJaRN3pstDbt4JLB4kvJkMfhUUXVgs0WGMi4fJ8OOZD+1iNBgiohR9HyzpZie0N
6nynMu6UfX09kfZ65LKNvLy7b2GF88qMpLBaDjFqQ+lPVZq6s6W79kAPqaY6FIJf+6u8NI+3cIJD
ioYCjsG0Bz+sqg9lVp7mkZy7WNanvgkD94oE6TL2LdaXU6rNcYY3vF/V7FMOWnjFLu94IasMbW7e
CkY4szluC7VjxuCDVL9Vvam/r/ndkH0oqtP+tm0DQRhaJfh8gD/m0jhAuRZpQYtTgl1MX2c1vTJH
MLeP97HZSKAuTf6fE4L2DrTnsTBmixXexCRtbZFigm4tczuMdxgVP+npI1rKDvuLugxv/ocEcweL
rIbEkVidRE8rAqwuHqEZ1V4rmnYdgil8H2LLDjB3Ch4X6DGihid8LAqrpmYRFB3au+JDMCQPbRO5
YS9jn984HmjYMIqbi9IT3pOXxzNyTZtBPN/7JTKfHf5TfjTlvcpvdePPTwdJ3UVSffmPiNNXFljW
SZ80+KBDTn3OlJu+xDwZtFxJl0oc0tailgfrkoBAPl3se6EFKUZG+96PMCcw9pXPU/4UYVSAkdTR
bPr8x0dlIp+nInuIShTy1pd7qLN2DnPI/vkFK+4qqzkVkd06NFd+7uNs2Pei7/SLy/0XJfMlzox8
fK3F+EDxRSzsW8WerSY68vLzPsyG5YHkCY87C5aBeE/8qEe9Ualk6v2CfoFouGePysnQSskjT8if
/LpDFzCC5elUYaUZ4JCCqL0asuIzXoLQIh/Sl7AodGThJwxVJrYT1s96Mb/sr3HLQtZrXLZ6FVIM
Q15QpZ57XzHnBxVKFYmlH7TA+K6lnwNDl6x1c0eRydbwukPKXOSn4STo1VhDOkMxVKjRdLP5se3G
B7sd4sP+uraQoL2j4q2yyGSJDKuBrpBozEwEF7F+jIcvumVi/v/HPsiWHa5BBAPBEqMqLREhx2jz
4pCdnjrrmFGw8TfaeR9Ktp7l99U5dVZXlWZr9b5WBC4r6+sQ2WxCZM2gMhjBHDoyz/pUAqZUC8/i
2j2zuGMZoSTRIIMRHIVKhqQdCDZOm8y/hsxy9ZpWTsV0d3/XlgN4zb/+c7XQ7QfNFx3PVVMXD4jW
eIg2bPSTOEwPDDfJU5pC0lGwdYUWOjhqQmHIIOKktVJPsZUwmBqlf6ER9CqsT9X4ZTBtP+zfcVsx
vamiexbqdug4vbSCMMZ4QqsBaoR2ljs0kddo6qErMdeN99tt1Q6SzOfGQaHFXjNQrDEZQWr5EtBG
7AyRbHv0R3tOjxXmPdyynMYDlD2/7R/VRuwMJKbbFCUMnJhgEk04Incd6pMfdZBBID8b1Y35S4qM
br9EtcY3k8jmEmWQQiA7B4qlYnBvwkAiujSnT3Vbw9F+Z2Hj1i1x8imG+Li0GrHEK4JN4gB1E7z7
FLV/sel+Uknf0Nga/aYijtXYXjg9zyR10wRd5MS4KiiKIKnuTvPoQ04XEiyypoOtL87FnyDccigU
jWPX4k8IGt0NkMozzC80zd0gDO5s+5PV3USFhuyfjJx3w19a6CRSQe3J0BsjvviiNipDc8g7Pynb
8CYlc30VKfRaM+z8kFjpz32L2riXazSR/yVEmJXETOt8w+o8CyRlke2S8jOJ6HUh45bewgKR4XKc
4G1CLeLynrCiK1JGlMbvx9EJQK1k+m06OehrloqXblkt0ibQQARxIrq0hZIAfhhRxxoQPkK7V5l+
DNZAQGubHWKqHlTLuM/ALK8zWSlrc4XoZkYHNR62UPi4XCGPwn7xBoOfsuppSd73WX9bKNXg5j1S
HXkuCfu3bAXx+G88wUZZVtcEMnmtr1Vf+sytwHqUGS61DvtGIhAP/vpEwBqhUwrPDTJKMURWKWKS
rk8GX9OgDpgf42N9VdfOeGhd5PIk36PNRb2CibpnhOZ60bcI9UA+eGtl5adUQct7hLcTn6rP+yvb
OjCQOyw1q6VXSnw3ocbPFQ1kX36Rkptx6PxUL8+YEH6eq8AzM9kN2FraGk74NOVGn2ZhqAx+EZ3t
EiQZixgyimPd8HN/XVtA5jLLuJC+4rYJ9j+jMatgadJBr6EkPh/S8K7V8w+NPh8pbSbJiS3fANFb
w1ExG0MXqPaIOgqYOcwL6FyAJ12/YeFPYnw11Z8NfTIIOotl5cytry3SHcgfanjoYjD18o5RqH/H
ld0N/oynro0uy5kNXldq71nTCmbZ4VUsqUFgSWu50fl9TB+bPH2aleG6VLgX0TZyQUNx34eJ5Dpv
7iOs0EKt1sTU4+LVVpiNyjsdKUW84qNs+oo3qeWRoO0P0ESjx5zOZ2QYyLMdgn5z31w2gWGY6JNF
a86bJ4dKMAnBSNL7TZs+KMbzXFrnnrePFWVHXtzmQX3cB9y0T8vAE3jJvAD2cqVx2PE6ZrjjM+3u
qooe0arrNwzqKNCceQcUCv7o5MezG/fhEqqp455GfdX6FM/sjoIw4oud/+Ddz32YTbNcwQhXm5t8
DPOG9L6tZ8a3uSb9Q2/U8Fv1LJvl23JaqMX9XpEQbxa8L7rRypAkiwsnUl2qPVU6VuSWhSTe3Dym
FZJw17TZCOhEkEOwY/W5Mc2bgX7iAbQTi9S8/2/7t/wpK9vvqZHNYGHCA4G3H4rUchJdvzPa4Gof
ZmvvkBX51RhrI/snXDFeMguiMhzZZ+tTll6lwU0dPY7Fc0RlBYKtvVshiV0Jdtui5yK1Gj8y9Ufa
Xds0eEohJC7NwGwDIZeEaBm1R/Fp1eXNkPKONf7QfqvBdjhm15j8iaun/Z3bMvCltPkvjFBBLdK8
s5U+7PwOraNofsymUxNl3zjEs713IC1DqotOLUP16dIUyhCkA2Y0Ygps6lIHHZ6uXVQ/a0XWOrq5
cZBDW5pwGcYtBVuo8M9bcWI3fpy9cNOt+fUQPCj9n798LdTJ/0URj6ftxy6JuxKVAPQzxc29ilnL
4lFJPw2ySeVN2wZLg/FrNAsTD5f7ZvCoh+JpafnmeKuTa6X/EWuWY9onTamO+0e0HIH4xUe2+TeU
cEQ9y9ohmhBfRKp61qfkC5olz/sQm/aGwgb8HI4HkfzlajIEMGEUkcEfm/xQswcr768NiNS/B2Wx
NBQc8CoRUNIApQEtLfHJLb9EgVOR2GF/Jg37T/S8VHD/xRDOJW6Giowd/DXNiBsiMdDUOgZRNEka
YtOckcVGvdBEoVBbfl950IExRZ01OGsl6EdXxbB1aA9It7H0ezjK1CGEkYr/LWqFthjjCo0HNB8z
Oxt8UkCGp8jyq0Q1b3IzpI5emaggB1l/wyOldDUr+Kx2JHKCpLip7PiW8/oJurW95Ci3gpgli//v
+pffV39ROEeB1Xdx65O48eLmPBvnij/0Gr6Ryrde9iFZnMObG4DhCnThYGjqTROOGjMlKgqt97Mi
qO+YVfuZNl1xezgXCoFQkkKQlK71azWZJV0ImxdjhSyYLO2LFO0jeNtCpxLKhGV3go/hDmONJBG9
uURMa6P/B3loTXyv262tt0mNbyWdWjfu7ocCdWddD9x00EJHMaZTnNReao+n/Tu5mXpBQeE3sHCS
ZA7bWYmLAYO64OUA3SQ39MNQ0eupJdeldWPw4Jq0yk/DkqkEbu4timgYDUczKoSILm0oCkDrm5Fg
9LMpuu37/pCCSnusm8P+CrdMFTPqKKDh0wAWdWGBltbarRGjoGAX9CN6Kj8p1uwEY/2ioxW0yrKf
ilVIPPY2JDXQioc5KF38ONhpYZEJ72p/RkGVBWfWP3IMIPWZp8xfSPi8v0ChAekf94AK12844QOR
xsmIRwS+eq1HvhiH4qQ8m47msmPi2V5xJUFbYg/xMjIMAaFkguenKs5iTnM0JmkMtObwD1vbQF39
1j4VnnK2iLePtrmTKzAhbIjHxMLTM+2gwqA7Vv2lnxe56EOO6XWGJ8ZsyZgCBWKN/23mK6L4mk9V
sy6m8NdmshNa/Y6FSwKndUxHOWXHqnVkOcjNhM9qQ3/9vvKlWT1iBCVGokIpCtNj1LrDQ031GhKo
J1vNPnQ2Pi9BgayrqgU3kAknGIkpcknotNy2N8eKqoS+dDZg5kK4jWUxmXVlY93B5Iz0PGk3lepZ
g8TdbKMgW4JJb7x1xFELKy/mjCVLnaUdfWMKDkbaNY4SPFK1edg3na0IDa2B6FY1MM9GxAF2NEVF
85wlk89D28WsmVsO5V9wcicNHeH5OP61D7e5shWcsH8dNAdya57RHaIUZzOPT6nSoHiqniC2/o6P
73plQjgwGRbEBwI0box2+FwwVPiS+mwm5SeLqddUK+7rWpe9g7ec9RpT8KJzbap9T/XWT/n8xLLU
qY3gK4lkWRnZLgr3PdER3MT60PpF/Jkbjlk8KePXof97/6wkpiH2FuawFwPxGoJE9q3s85uYdg9B
ZztBmv4dq7KvwTaaibovghfEvcJjjtICbIVaixQC/0qrQzt91+0P2cJL9fieZb0CCcFKz8wIfTWI
IWzFOoe6+jEq0ZgSJudRs29TS//+3+CEUDvIuRqnRQ+P0ZTegAGA6kCLv6rS6Zgs974VHTF0cvy7
hcIXrq+VMU1NAxZvTXdGrn4K9fA0BfGdWRRHMEF6CQUJNzi591e4/WVd4S63YuWae9SA5nj51il5
/hgF+XHUHljHfdpXH4L6oU7ITZDrIIU3nbxOnmJjeEf8iQZqtAugZwBCD8KRZiiCZXGUjX6cKFe1
2UElsDoUukyXatk/0fnjY86W8AikBCK3k5mqcF/oT/DR0n+rTa0TgVVzfy+3bgESgpA0ZktNShRM
ycxhMmrVbH1TfczKyGmo1+UlenF+qpYkvbVlLWsowVeBr9NiMZIa/hBQf6qSq76fz1NCO6+MPkDY
5ltcRl6uQwBkf4lbPnKNKzgvJdG0LMbkkc/bDvWh9jSiEShKUlkD2v5WvpmPjQK9bJtCHXxeTI6W
3BPr4xx/jkEvojSSJW0ahoEJDPAfIIMsxuiDjlLUFI0oAAwoDKvgLbruCITS9zdue0GvKMvvq2uW
xl1sQYAXiQFd+5jp7DbFwGJmfUP98r4dueTtLluTYB49r6c0HVFtKEjuDaGKbmIZkcjyT7y5T6tt
EywhbzSdNQO4lYL87y68MqLvDT6VBd7lxIDMu33c379tw/u9f2IFNsdQFupnrEUZu3Zz24CWveV1
iS3ZOBmM8CGbwrjXg6jrfHMmZ9Usbor6RetVicnJUASXN6ctK5GS7PxxrK4ry/4Y0kdlkEnZSIxA
7BNN0jywSQWTU+ELJnu+Hzk775+KxKrF1GoCtmzKergDqLy7xlB/INy+h4a2U9nanY7G/324rdDJ
frU5tuzr6hKhP5G0aDpCL0NjOTgnF08KpxzdppD5n00kCm+AkiAGRsWu8kBTpzKwYG5kbl1mROeZ
QbC5D90A3SL7i9q8SCsowTPUzMIUlA1XPuYvbVsgEXJIde3QLx239G4M7/bhNm1vBSe4hqFWlH6M
YRWJRU7dVBxzq3SHUPaq3YQBDTfF1xCbKFKkmAWFqnrfohGkr48ZSDaqBGqJfXraX83m5q1glnNc
WUQ69yoKyUgcxzE47eoaRCxK1hxVNceUdvc0BxDs0VPJx3dzbWhxhFnoKK2KvmgeaaW3zYy11Z3L
q59qaD/FhYw0ZxsFCm8Ghc2jinq5tJwbEXq3aOezZDiymt0O1XhSpv6PZir/SQZgJlrFgxXzm6Dq
u4Qpq1ENiKUj/VB90ecO9N/8JtRlZCib92mFIizGnCM7tJZ4xVby4zznrtUNVzyhp2GWhSibPmkF
JXyYEh39jQpF/+EUJ/cZH48aR7fr9Jh13VOCxMK+AW6e0iua2PDEFIsMrRb1oJ0yTzQlXq1qt1SR
XaeN/VvYmVD3QRIMg5riF6Nss7Fk+C6h5OfVaJXPzPm+iMtPcddpkq/TNhZuLVKKULUUeVZSA+qt
Soh3sDbzT9w27loMIWJueDzhze3ub9/GYWFdGDVZxITBk7Ns7+r+8pE3dqkBq1PvW1Cu1tONrjdO
lOZOWUgsfXtdr1jL7yssnTZmVqvAUhflzHp0y/8j7cp67NSZ7S9CAjP6FfbcY7qT7iQvqDMxYzCD
gV9/Fzn50nu7EVb6PkQ6R5FSu0y5bFetWgsXy5Z6UC8u//2gAgwa3GZgS3JQmJE2la3VQxRxIEO1
tv3K+upOAwQxMDrXjyqu6jktruGZMWlvcVO3tIrh5VjzZFsbpR8LsDqkvsg1/K/ig827R7r2XXgm
7S7bKBqLcrc9JVYR8GkMqoQcW1I/1Fazd5p4C+lajF05H9fjZPHbYUbaROUOa2pK97LIqkzSl4Cy
mBw93KZrX/Qsj4JyEFvI9X1dN7b0JoaTr9ak3RZZnVa3iQWsZl6Lg0Hz5AYNX5wved7spxzTmuiO
7cIkvensgvuV0Rz62v5W595+/ZcsZJeLHyLVH1pozecpRW047eobZxjro9li9J2WTEWoq1rg+TJ5
tjmGIR+hOIeRrCwafBCY+lEj/BS1WvfLukvzP/QmgCwbTXLdBTGBXFvXkqQaE8paKAQ2gT02H/JM
RRMwB/xbEzjMMBCIGSn5RUe7HLyNVjycyozsJj3clqy7pVYL+tISbTRDRw9xUsTM4vrZ0F1FJ42a
QE5crh/p9FJnEcooJb3h4Y5oe7f4NY4P71i8MyvSVs/KKefTPOwDIcdDP5g3rVYqNvhSdwAEKShg
YGBuHgeVgl9YFUTZ3FKceufADd8Ob8x6r5ebZvgghs8xu4KOn6+z5ylFa1KRNxfj/TcvGwUIFXWU
y1X0IEk9sKRrwRpj7M22AE67fjEa6+f6Mi4GCE42nG2Y69FleQ3hNUZbRsACAE/r+WUqdqxzYt9O
M2fnjj3ySmwdqkoFqFiMkbmXDpiaB+50aY+R2iUl93h7akGAqF0RrG4VH/pGUVBbPA9weuOC6qA1
IGMQWnxViDXgPKD0zuh3LdTMzAZ8rCCCVzRUVJak9ASZyjaiJaqxRkJ2g2XdTHG90Uxx72jtljsq
JO9idJw5Jq0fBF8rAqIDNJBt/WYYzSuvqo8OVYlcLUbHmZn5Z5ynwhZsPiW32xOaKU746EWPAgDz
WHwbxKH4N5Hy39dvUHKBH3u+LIArVcobkR4POYlDdAPE1wgehQk670c7eVqP+KUvdW5G2lhTX5Ai
0YU4FQUKaPghV1pH0C+iHRZzNH1KIPmybnLpa83AU4K+N9pTvxEfZ8s4tUlRVxSeWS67Eq0Aszk5
tIbqBqkyI32tEI3/LiMw05nimvblruHeMSpVGkZLx9a5N/PePvMGxzy6KJ2B2CPNLnXau0q4u/UF
W/xGaKdTUMDjmi+TOPYkS1xmEfQ2UDQ2+z3Da0kMkHnfAhC1bmopEwG1iINq1oR+Q2AaTyKMnRmf
LmL2wwQFFzPDJ4DJ91WeK14Tiwt3ZkpaODgbtRpLAR33OsgSDncYBz6se7MYAmcmpD0ERQ2us6JA
Oc0rXoyRBgCof0l1ff//MyPtoc5IMsHrfDi5Jdm2brRtM8fPQgVKZjEKwCqLPYhsgOLJZaDlE7OT
EghjzETzg6bZ23rMNwbLA16QAIDWzbpTxvyr5cuScWZP8mosYiGGyRvRrrZ+xebwlTEA40b7VAxg
7LDLmh/LuL93QvJdZ81LRAnw2xqUHszW3dpOf+rGXFxNTvI4dt11Ss1iu/4LF7+uhWlCE6/RGVgp
LUguHEcv0VWJSH+o0nSXONnRGlJFnC6hhJCk/tqRMeTjEOVIjnizud1Y+WXh3oy4oY7NY5+3gVXd
RyOob9PoezvUqs7z4jc/My29bqyaT+hGYUZLxxheSa8mzHCQvA6IgwHoQvEMXvzgNuh6f9PFvoHD
6o0VtZautaeYR55vcy33qdtfA3b2qeqnzxhuucpt/o5b/3wdAeB3nuuQaYwarruFcJDRtBzMkISJ
/rqpy+S4HiqLuebMihTLXKBkFnoozLl2fzeCDiZxXtYtLAbjmQUpGPHmjHvWAN9ZVMavePyZRGbs
W0oh4aX8jIFtDAyCXtrBQNZlzBd9Gjuxy5tT7eSbOI43TnI9madeBSZetAOBDjSecSfFa+zSDqrO
FCOJJu7bHaTTnTj1Q/Bo71wMxFei+L6+dktRPt9HofqmO5jbk4xp6H+xcUJNnWAY1Y+N8VcT40YF
CgW/SKkISKsSJVj6WucWpX0V51mf5aPenPTO2tTpDwfvwTJ9WndrKejOjcjvJV5XZs409NoY++5x
PQHJw3BYt7H4nUA3bqBDaZrYQpffaagad5hqFGkTlv7M3HtX/CiiovST/t/I4P67jxIHoQCXcGGU
5T/a0MjrYUKLpdc6gG42RXIb4/FXVrv3ePRqR1q13sTg+Rgh8vLx1p0wsVkHtXmd6bniFrr4dTBl
AMIrsM4BYX65ckDka4nlTdhJGQbkcieq9rWd5QpvVFbmQDy7HU6FoYsw1FEVwyB6k0YP2NuKe8Hi
+QTm9b+ezDFyZiOsyjZP6wqVZgf8jWjZJGmQcZSHgrZxAaCtrDLclGHldltiD+WvdkrYVztvNUWS
XTo/fvNtgd0ECyoPokQUysI1bgBgLSu2oXY9OF8t7YNTBLlZBFP2tB4nSyt7bk3awsScOuqFIKyC
tN7XJqSmXykJGBaXFgVUXC5QMXLfjPeK0W0dd54QiSfvp4WWQcd6cKMNwvYxbXtIJhCpG9y+yXjx
M3F1FTxyKU2ZqH+Dogg/AQX+yy/rMTwKrAzwXVD6o43a2tVtSOJdP8b2fn01f4P25dsehsHR5sF+
wPialIMx/EJa7oQz70meGZt4quITpBnsx7bT4gensZpfBaSLoILOjWcto6E/NSj8A5U5bPRS1BgE
6oV1yOPK3AozcyEhUr4na4P7ZR5D1gEikCuENk/6Sfdm0FXpgFor9dvJ2E6uihn1MrKA/8Q/DzQQ
qCrQdsB/SpGltzG30w76dbo93GnpdJOoKKFUFqSrfFtOSYbVa06R3umBOaXRpq/o4/onvQyeP27M
KkZzl9CxZJmBZtbWxU5vQERmx3480A3O8/smVYlAquyYl0HKJtY3U0YoJIvabUdjfH6wNw+qqsHi
mp25I2VS7mZuhasHBaFfdu2Wza0Rqkouy57g4mvMU1Rocl16Ag3a0etLw3ooWjcYrXuQXPiOanpk
2Y9XI9JyERYTI3I8qCNa42Y063uXccWJoDIhhRfLMg2ie1lzytizhxEgGneKVC/htv8EF/D9mDay
UJcg0h5pOiYi3oQc+lHkILhxYFZ0dAt6N9LrkiSBXXcf9QSzbmMBaXEVNnE+0V6T1f+so1qK6hFo
/mTInl7zsMpoTY+jrQc9o/6MS7Qgk2jr6WZ9Fy2aAvjSmVX+kHWkez043WovrnLvGMdpwOqfpPH8
NO43qYrP9fL0/OPTqyGZI2mwGiOKmsY9omj2VOWQfmg9lEr1zu9aL0iA0vU0FVRr0TmUuTEyjzsk
5rIvA94dWJnkE8hTCSlAOwK+uF0SsROarIrL1qJzZ4bmiD27ooC/0miAv+SoKX7Lxo3R3g79d6sL
xgIC1opn7OIufrUltyksYWt6hcU7lvyuauljPV1nmf2e5HpmRHIoMbKun2LdPRp5eQU+8qBwh1vi
qGbKl30xHdR7wGYCibjLdRtxJNt4ptgPhKd+x8Yb0cZB2KvUAxVm5NceKUGK3JkI8kzjx8JIoWdG
d2bivisK/nojM81ibqMlpLT5yTHGTR1WQYPqX+Y+JEN+bQ6eP7W5IhYuX5Z/NhVkff6sn8yT0pEh
sjWS4KDt0r1Gw8dUhH4UDS8gqNpUua5IFvNXf5OXzszN++0szBveJkPaOt5xAAg9dPJTHquYPRSf
Sn7wAbvXcLuJGwj6pLbf1ylUpE37Z4gXu7+e+ZYtzZKEM8EMOKcunRkzo5jMyQYfcPFlRDexSD6B
cEthZDkD/TViSadhnU8U+EbbO3IvuutzwzdSq/GN+n6YOkUjVpok/RMMwCijxYw5X4zdXToUTZ5e
TA1xj7UowEo9gaQh6nxtpKVvZWFAGjvo9eHY0iIAMmMbAj4wGG2Qs0cO9sT1xV1MiK+/RR7MQ0IK
RydumlNrxS+C/gK3EJrRE1j4UULy7LsyLF/WLS6u9KtFKq007WrLDVtUjibw99Cn0Sw21rPBhGIL
LEbNmRkpMRppZUcCda+j29fHRBt81jqPzFHpXKi8mX/G2U7j3UjAvzc2gI21NyOU1mI920Ve4vPa
UiB/lzY1BV4Al52ZjFTm/Wed3hi0xXNAkLzfNw50p0uP/Vr/OkuJ6syITLiWG7ThZjXHw7ijdGcB
MNKi/JreA0K/Wzc131ikJGVA9NnA43meRiDSNsjsZqDaEJGjizZzCUVz5u5y86UkKA/EL6gbpUL1
jl3w7sKklEqobRp1FeP4H/m1l2HM97oydZ/+dPuP675JD/bfe/zcklxK7AebgjARyKNkBH0wz9DD
/xJ58Tbk1C/D53R8GaLEzxIVNG4hSDC3TDAVbuK59UYPehxM0UyD8I6CeadeVKdGyfOxuIhnJqQN
3FPqgJkz56eMPtu4romPI4o7KK8IokgVKkvS5kpEzhmdGn6qiruw3Luun3tRAFhXqCssLWSLi2Wb
t/nZNm5rreq1PPHwdkzw1oIgfR7lN2GpGkNT2HlT3WAca0cbXHBs8LTP9Y2x2ELMRXGarUfBG2aE
MreLnLd4FQ1VvdO8bx64xNYDfN0RKExcLtgYJ7qbCspBJWJ/dIDKbSPDh8rE87qZhePp7LvQ373B
s+8idCQjVGH4yfOejfLoOnuIZCfuQRgPmWrR1qPtzVMSLY2aOiWtoYD8DLQ5Gz5k1n3aZn6fvOO2
ce6W/MCHSkwK3XjhHsssa8wNIIMJlDMMGwKFRpQGtROq6EiXvxeqh+ARMyGlIr2TKYiDvSnFnWMs
jQOpskPcmVtcVxWBt3AcwrG/ZuQWpU3yJqoNgsCjkD70C3v0tV8w/i4z1DKhSgeMnkxqVGlxG7pN
5R6Llm0zcwho0W8bI911/dN6AC4eUhBZ/GNJPqRA4TgOiR6T48Tqm64efdJ02zButpWB6XD3e9g+
J3mtcG9x+2LQFywUwFLj1XC5uaBgaGROiid4G2sMmbWMg6JWCe4thvuZkTlizrZW4taDmY8Oh1Zw
BEXdnZsFpf4i9HsrURz0i5sYmC7M10MpCyzql5YEWMKGGE/hk8Mf4nuoImnNVc9zP8Gl11N8ryWv
QDMBeOAMw4XywqWtrI8d6BNZHCRU7heAt4Mucp4656lHiyhxVCzdSx+KgEIdXwT1TRTHL61FOAeJ
HiEOE6F9GvThE4Es9noALm3cWQkDouzg2KTyjFQ1QgQzDGvvmOQ0QB8AIV77Bvs3PPh/9xWQ00Fj
GSOuyKiSJxWfDAywa/Wp6g5dZf7IWxK0BRTbKvdx3aGlFEEgSDSTZQDLID+FPWgscT6YeP0YZMNF
dBBj++gZ31tiK4qDS5YAbYcEJ8plc4Hu8uuEidOFljDcY2XX31nW+mEcQ/oiGXeZ+Y4KFsgMAI2y
MCcMXjJyaYsDkKCNFXdBwhN7R7f2XmK3cPZ9yqZDyyaVbMRSVAB8gyYdYMo4qqTPRbVEcPBd8lPX
FVtX/1bT6NAoq2VLC3hm5U1xVW8F5r1x+uod21fTr6KrtrSLtm6rkiRYShGzNAokt2wCoTlp+QaM
V5dTYxlHnnk3cfeZjiHc+gCCxCs3+qxnqjqghCH+He+Y5jAQFpC3QKdJOg9FmIQ8Mjg5jsEYTJsm
yD5oW3Ad+EZQndCB/ffr0oU5yb8mTvOqsrlzbOzp0ZwwQNeZt6NFDut7ayEsYGaG7mLIELEoFYk9
J4oM8D+5x87InjGlDqwwe9I7lZbeQpI9NyNTN/Ahx9iamZNjFj5azcmsnql+dKo9KRT+/JZzkd6I
F5akzxRWsVXGTUuO1ff++2DiSzlButG28XNDfSMOhi3xs531sL6Mi9EBunG0q+ZZDkdu8PFRz0Mx
aMax2ky7aZNtWaAF4c7ywbCzi3b/SOfzXzT+huXPsQ8BkHkjnp3FptFNdVPhKRxHGij2hxQSgo92
ZEf5vs0ESz9WrQaChb5verrro4yL62lKc3HjeGDzBSOV11MFcnph72MwEsA1Hcp/Ftbg8icxl/Xe
YKX2MezGQ9Y8Tfq0Nbj+2R6MJ8VqL5yiBOfODKoBtTPQRJemMjuOqqJ2jaP9yBO/Bd1yuNHv2Wd2
PW3t4Dd/0vO6yaUAntVPZpY9CKDL4szFOM/mtJ5xnMxfjHh7czI/sSgMeNnu3T7+vm7tzVIamBwD
iTRyDSDvMHfpX9PHBSecFKesZEFeXNdNE8T1bZz9m7YxBJov7UhRpPfGBMUBPiCKQh7gYhkH3AJI
zxWlqjX9ZgHnUw7pE6Or6H25tnRDzUcc4vY0Fqex1DK/8m4M3hgb12kCSFJvoBqqepy9iRHJ4PyD
znbIYLdkLBxaoBeefy3MvVO6P/75K124JOXOriVZEbV2ccIm+9IIBq7q1PBp1Dv+iPb8dt3am0wN
f1yAJsDCCB4ONBAv/en1OHETgN5PVZbs+77EcCuIvMJ/YxZFYrk0IxdbzbGK7SrWi9NAnKsoqoHd
t36KclC0NxTeyJr0rhB1kcRDcXL6zjdDN+joFERppVi0pahzZ8ptnNku5CekRcMwaMpKBjOufmuX
h4iMuN7vk5qjYtP56x9oYdOa+DC41OPBQvECvPxAdjzlmjGx4mSWH91463aYT6lQn/+wbubNxWf+
QGdmpNynmyJp0W4ooMXU+G6+S7pNbdWbyr5qp5MrKoVXyyvoYegMyDkMmkrnaZfiGlxmRXHKWRGY
DDMwQvOLRPPtFjLeKOGse7e0a8Fq+9eclJHwE8psgsAzaCRaCMjTsLlmtSr4lpYQHXFQmYE8F3Vk
aeP2pNEMN3X7o+6GgZalW8jV50FbVldCdLtYC7deWH1ad2xpHWdRR/BgzgJaMq9ZHzpe05gc6QhS
6BXZll0Mcfc0MAVEUFSruLS7zo3Jq8g5I1DIQNi7L9P0Q0wuTkmvUs1BvMVSIBbP7Ug51smgWa9r
2F6out16YxPM9T0HYpIZZw8M0Ohe+8lsEdCq8et5p6+vqcq+jDKjBAyYALIVp64Pu03ucduPrcz+
OA6AgEEbbdsnzUOHcbndmJP8pmX9tY0S1mb9ZyhW+43cMchV7NTCSRPn5GXU+4DS/DM1//UVfLnW
trTvY423zGYa0kuycWPqoyTc5TdRqaIJWdqBZ99UpnzuOq8rxYhTzS69wBxBjaycb1raC0jKmNAA
dIOg8XCZKTGtCnCx2RWnumZ7F/Wq+DtPol3yOVPl/6VPc25JysmmFU5t7WDXRUa2M7zJN0lWb2Kb
MEUMLCX/c0PzDzm7bfSlEBVhMBR7zgcTBBBMc78NMf3QCP5rPdxUqydtbvBA9H3aTlg9Elu+3cdb
zxu0oJzSwM7AmUgGxVN0KV2e+ybt8o4VTR7zRBxJzYIpAsYiA9CiwMC8zcVz6VSHIuXbdSfnFHzx
jEO0n9mUryFh5pRGbM93K/PHYKZ3ThgFWfvk5uHBCdttBSHe3FC1MpdC/9yoFC3GJExtSD1sMZY8
e0O6oZghWvdLEZByLcvtWyrqBCaGLt8OWnjd2c0unmLFJ1OZkWIEz0Ha8gQPCFsYQYgtNmRGkDFP
kYBVZqTISJjp1tV8FzHa+shd71NUh/ktJkMTxdtyPQRduSCcAloBtSL4U42PADIfyJg+u0b1lEBR
pe6usl5TgfnXXXNlNfReZ3UzxWFxEiLccXHb0nGb9wpgx7IRDzdTvGRxGZEuV7QAMA7HZXFiGupJ
3rB36jpIQJb7nqB7NUMuk1NFBtNBUQTJyU59uyOp7+iDj2KtIjMtb9pXO1JeB20BAZofmSkzxQfd
u0rBNbEZWtPPCsz6jPXntrdY0On/Dvj5nS1eDUsbt0d1Mxccb6PSzHep94GWPHBjRQwuZ4e/RmQ6
hC6K9YEbeBk57viM2ncQe6q7/bwt32a9VxPSGd90eZnwObWXuBmWztbSiK9Vt5EK7fUWbHC5YPIh
bzl9byWOLsAHZ9zRhnwtRfajiM19WumApLKPjllCCibTbpIQjcb1cFzezH+9lJ8UFisLzZm3VsuP
Gtn23PFjdj8VB2Kf+vxl3djiaYkxBLzLTAIGBumuX7Ujhtvc1H5g6cmit9q0GV1QNdlXXFMB3BSm
5ApxOsY6AS0Hkq7zKYs+VAn12/Bem4I++rHu1GKcvDoldzNtGtXOlCNvROBF8L3hS1qnVx21rgem
mlxYdgogLgdz7xg8l1I8pKRs0YwtQrIWvlNuHXdbJSGkZ1BDfFr3ajEbkldTUvTHwkw9r8CrRU/R
9LPFFxZaQWrph3Uzy4v314xcSPHspEpR+cKhxYS5SUZvkxmeT/Sm32e9agx2MWm8+iST7mmlRxia
IrhSdNZOGNox4yq047I/FLM2mP4A1Gte1rOrZ9zQPy9L0jwY4VUfWUFm+I6RBOvrtrhtyasdaSeJ
qk6rPncK0OPTfDuKl6rKAq0dRGDW5jbskn0bqWAPizYtiOqi0GtTFF4vfUt7O/TqlFsPYb6vtFMP
ZdfMPeYcuEcrmFSxvhiAZ9akAMTMUkx7OxPHztY/O8KdQKsFunpXs+hxfS0XwwKDLSgWgSGMymHh
JbXrjFpenKwm2+aVc8fM9j1hjto4ikUEgAD5bexqlR4xXeuPvegOYdh8hDRgMDpT0HaqHbW4bigd
umg3uyBZk+4XGPq3u2wAky1LG58Rtu1ZsjF6VWN7cdHOzEjXC5cMjPHR6o+mKB9EmN57+r+Niv6u
fuKIgB/W/FEMOdulMRoWXVYax94i95aIbrNxMoLUcdhtGlfdbj0KFtbtwpoUb56TEioME5+orq8m
QECZOd6iZKE4bxcSxLkZeSpsZLQx3GHoj9oEp6LYT/MMKCxwRwErsu7RwmmBdjbqrOiVOARMRJf7
VWPmkGESCp+IzZK7sV2wT07dZbu+JDdWlUCMJU00RWKSuM3++2roaANkB/gihUrBpVWoHbZupWvW
A5gx98U22qbQe/jWB2JjbrVjYmzXnVxIStaZOfn+0sRgWhoq0R89jYhnwK/QoxntA2HeN6gkZIeQ
mJgFD1tVol+6tZ0blttCnKdYQhRjQVTX7roOf9zkydKyewecSCBIKgFzbI5VzPa2iyVY93opWM+8
dqW3SjU0s34IghVclKAKKfwkHQ6TckBqKYJws0FiBcQX8odzMJ+dZqROC68H3O3EIdvRbVLUt9Jm
J9pgSFUkg0v74syUKQWr001jJfS4OBXZr6rYJaEJ5YxNWf6bHOef8Hx1yZRdEhmQLS7siMb0zbZ7
ElW8C1P92zs+EJhV524H9oBcMiG5ALatZvkJc29+pZtPTTUdDBBlr5tZXDUMj+FExh+0YS8/kKln
JA1bN4e2y0/UsU3d9PViR1SqCIvhdmZGum20GHI3QNuWn7o8Rr/hZy04UCRUsZUVVuSgbirDqQ0H
n6Yj46an9lUqvplarEhQiiWTYUW5F6cNlJLyk5NOwVCV97x0dl7Y+B4AiOtfZ+GMnEXW//d1PGnZ
GjN3ICGd9UerdvYas/aeUF1pFWv2BpHcD7UpHOzQzKwCsHT66AxtdK7q3yoWTQ5na6pLvSs7HCUx
vW3T9GDPkm3FuHUw9fL/WjS5c0eLkKLa2OgzI/ahcMs9H1WX56VWBUQHIciLmXyMJckDi/akp4U2
5rhZJKJj/lSyGqSfZjv+LKAL89lqeEE3U5i4HxouEt2HZlxyRwsetdhemeooWVzcWdJhZmPCsSkl
87DrjSTOquJEZnZ7l332NLapW/uL0z6+Y23BqIDuP7h+IWl+mS56qAaRwkX/EE+hIDaGe7P6N77i
P/nVBvsKyA+hVypfP2u7LBILvXi8G4t9Y9ebhveBVqjKFsvHL0QwgLjB1CnIuS5dGRPSGh1DRDZ2
E9RNtLNSetDLdmeF4qopi8HXTB2k4GHtZ2P+aX0dF3cdQDWznzMETTqsohoMoE3S6kcx9Telpd+K
Id0W+r8p+fy3loAYgNcIXTGQqUnIk9KKtASUUvmpwkyy2djfcfUNclfDTKCheKAseXRuSrr9Ftje
eaXx/jiNiL8EqsZDZ+5sp/q8vnJLN4ozOzLxENPQach0gZFGL9v0EKDBLdS1PqfTNlVtq6Xsa0GX
mgC9M+O/pdWLOt1uOKf5CTly047JY+9oiv20vGp/TfwGop3dj3hD06RJEew1+y6sdAMpn60ODr/1
NVM48htld2alSK0itq1hvkvkV6be32QqMacFC+i/g5UVI5pg7ZAzkEDfticjycFrRU/AF7/YdFSg
mxY+/IWJeSnPnNCFRdNaq/OT4eUQR9tH3hMpvvT2Ju4UpeGFjwIWG+DuAek2cf+SMkPY2mRILLc7
sszY55QEnPdXVHMU94hFh0zDpWBLAsWHjKEaWW5wkdfWA00Y2NzqYD4Y0j4/INGjgKWiQl306tWc
rPqWEifhMafd0TWKD2NWbwtNvykwxr0eawvPKQ9Y//95JavVdwnDuZlh8eq+HoIWJIdBQzR7H1r1
Matruukx4r2pzekd7+ILw/MheRYfTmjGXpdoHUaryHNS2F94FfvGGP8IS+s9ofjqo6zUa06FHToU
Y9UjLoD2Pq+ep3JrtneMKhp/isWUb02GllVTCx6tk9Y/UpC7hsL0awAz4pDt2VhsUI9S9LAWN/KZ
a1Iax0yXTiIdOS+HzpwvIo/ukizLt+tBoohFmcA/dsNponqMV4fb31kl2RRe/JMM1Zd1Mwv3or8h
gfNPTuCjcIccGrk5Xtg7gwSRLnxASYT4d/TbhRnpUpSYIyD6bZqfxGDelh3YvAFOo+b9ujNz1pG6
SbACiDxQl8DlylmJDlORZgnyX8i5GTgUEm9xds/yh65Otxpe7gAN/4yoYgmXv9Rfq1TybeRAHFtu
k5+KON5PrtiBrwYEyio5KJUZcrl5w5BNHAXb7qjjtTtN1VXNvtZE7NaXcDke/ucMBl0urTjAIThh
XOLlxrufTfeNROm+Ebjkcf1h3dK6P2BJvLSUJjaUDR1cvAqMDh06SA78EqDtinzOs4woUu7yQfLq
1vz3Z5mv0ZOKhbGZn1LM4fJkYyZ3xQTs73jSVfTuKr+ko1GUPXVDW8tOWiE+oqGzReXiR8noe3YU
yhHe3KJCqEseJYYVJbiRWQ+jq9Gd6KtsY/ZRs7faOt2vf6mld4CHp8YfW1ROErOmt9sT0h0de4J4
/BR+NMh3o9C/J8WziKObhLtftSz+aHeqcsViOL5alvXLczFZTTzhRB6aGtkpd/2G5cUmTxx/QgZe
93PRGKiuwZqImhJgWpdBkkT1ZEzOmJ0EZN20eJ9wz3fD2141+a6wIzPF0L41dO51qPgx7zDphi8q
MIsZ3hVhqvv5sqn5mYjrE96kUm6qhNO3ec2yE6gEgmq6Kke+T/no68qp+nlx3uReigvh/FbEPJmU
OAjXMIXVE+eIUnHOAg6ACQ90dHs+tXYXBq0zgciCOOM7qibgon21K53GRVmZWujgsWM1AJjmTeWz
qt97U/4leke98cKUtLNd/KMGeNlwiJXGltEoOmA8/Zh5TNWUWTjHIKaJQS+KOWTgs8zLQByrNBrN
KbIfWjAk7by4eLBYDQpjawzI5NyB9n4IRjtGMxxM8+t7YCF7XZiWltMO3bJ16rA9eiWbmRg2nZ76
0AjfvsMM3vRQmsVoGcZ4Lz0spiqdtNHqjnnCdkUN6bcMQz0ezX6u21nqlMxcHQbAF2gKGvIGMKq8
C00b1yiIUOhX3MC7wW0IANAgQrwxu9gJTECp7psGRKy1ZYOsXRh7I+3xBsRI8fqPWbg4nv8WGS5R
i6wF+SSqoqIVqLsPPaa29x7px5d1OwtX4gs78+84O+wwuJdHWWhkEPLdWcZeZ4EefzerYWtjPLa2
FKfDZcTM+91yQAqCAVLse9AQSyUA3QiTDBioel9qd2XtgqKk88Ekt+7SZR77YwStIKQwQGiJfC0R
Ben6jur13ra3hv5iTbsOjHzkuG5l0ZUzK/OvOFu4sh+NwTFhBcKlPt4NLbuvVBlZZUM6ZPoU7HVW
VNZ7WrXHGHwdGO6DWLUK1HyZjt8umLSPQe2qtWSCK2Gd+gzN/cEJomYzgVHF9BSbbNEWXrMGbjIW
hFikvBiWdWdMQLvtxVD6oji41ldM5gcFYLINUQTC4vK92pJrWyGptdFoIWZjMQjexymiod7GpopK
cMkljF4AsG0j5jBJcxkJoHLr6YCCw753UpCQxX40DX4Y7Yn9NQ4P/x5157bIpa3SzUyzn2Nba46j
/ivTNm33Yd3E0vYBXazze7oOA4RSYFNz0u0iZPW+sGju23H/pTec5Gs00eHOIUJVOF76SOfmpBgX
JRiERoqP5JVPcXszVc9M+7bu0dIHOjchxffABmsYorreZ/VtWm8tPfKB3Kf9QbDndUuLawc+YUzo
gFAKyKbLz1NV+uS4dlXvHe5tiHbQaO3T7DH1FBd6lR3pG1m9lvZVa0GmaTyE7KEpd/a0b1WBfXk2
/JcXMI/ogo0Y9O2YO7r0Jpxy2wKfNIKt8gLD2U7NFTOID6o6PI7vyvLTPy8eRkfBqOKAMtLA3K5k
rhnQzy5xOOTcggKKzyISWOSnp+oCLoQD7Mw6SRhWRSaSbkzlFCKeBRYPmCm973GUP/DhQIpjXP77
Z4IlF9AzYtoAX0gLaE1eWhIHHhG38rP4VNuhjz1VK7XkpVfX7091YUkKPK8gSeE5Tb2PjPIAtFHo
51X6sSTRE3Wjr1me3QiwJFLy2UTRZv2zLWzg37IFYOxA5L8hG+XQl+WCYwMXPVqdTji+xHY57XWR
NYo7kcqS/OH0fMjbDvHomqm5z4t4OropvXdS8x0nB4gEDUz963jb4dl8GYrFYI4jJFnqfdvk26n8
aLnaddWpWBoW/TmzIuWlBsjKsuKwQjv3zggz7peetu9G7WH9Cy0G/JkdaWONZU4yy8UX4uUA2FHS
7x2ogzcxGf08LALCpt26wYX0dL588jVv0tlQxxF2GDhxbmHeB77qhrk/MqFSs5FSFFQs0GzEvOCM
SAO7s/yh+mISvPo/0q6sN26c2f4iAdpFvWrrRd7t2LFfhHiSUPtObb/+HnnuN+mmhSY88xIEMNAl
ksViLadOgfUprKsnq/veI1S1uh9j7y9qgLz1l5b1IQwE4mj2BNjSAILrXCsAjNUkIqdpWFszia/A
VBjbz1o85N+rFKBxD1MareTpX8jEVD6UNDTj8yAIMLV3XboURWixfGpcYOAzBucil74TMhu36qIb
+69KBJ2MaYE7AMSIOv5zvsq+WfsQkK0OO8Xy6bKrYymw4gMTrYzTSuwmttLEmYEBVwF/DXfHJMZo
0dhZj9lDkUst4zBTNRiS36mpAkQ9CGoMnEquZwcDjLcM77JNAJk9X9XC0JEFhFgfRk3rxsXTEOlO
SiqHNo+Xt4+71OuygKdHLyueMowXUDmbb2dS0ku6CsS5sgcaV8v8+msBsbmK0IHYR/gEjVA0nuDB
RH9gvJh1HOqY3JRToBaNh0guBZeY41X9EGPJKoQpGPugEH42Y9lVGcmKJQvL5Ft1Y7+nHt1HuVPc
T8tDpCSY4eIQ+xoI/rkuvMubyAFC/pYN+gXgFSwNzIs8MEJHF4xJCjsPyfXoG0FyjLX9CllUvXqn
lwKN3zgyjD75I4xzqusK7i7mTGVhb+7y6A6EUJpoCPuGssMAY/Qa3hMd7g1n6suqWyRbn5owavNo
Bo+RNmDSyii/MDkyW6/VI3NXFRYTaP3Wyj7IK+FOmarBE3NoaCQdiibPQiLvTe2maW6L+V9sHuwu
uHdhnRD8cJvXybM+VgosMAOD24xJoQC3PsipLCgif76/yLViRhoBKxTuFm8tbNJKtW60XdjE467r
omDp53Bkkg+Yhi9QvvWT/6Qn/1a+U1ncYSmYc1HMI3ZNz5y5dciuDlIvgy/q9s+ai6To7rLArbXB
CILuClYXdoqT1xClVbombsJMK+RgZUbze2THs4x1TilH3/6bNM6+M5lIkrRgdQmGjnWqhoZs6q50
kLPgEm8pH+A4oFlTUL0F3eK5yTXKAQMq9CILp+Z+Sm7j8jepBcZ261qdilh39iQJA96AUqqXMgvn
4aFXXBmUEt0SWMldkX4tKl5tLoZarp4GhgUAwsL5njLmJfaSoXfhZJmL6vRa9lNFqpC6VqGWewKE
tSAxt6UUpwK5d8RK57LX574PpSG7VWUWWka2x8ijAFTnglrG1kFhWANSn4iKAG/irrBlA3aeqTKs
hKpNv3QtnwBqUs3HJlIEu7hl188efU7VoxxjF9CnMIXNNJTO3CT7jvZuOSz7ekxu9LLt/ZUO188b
M3M7Ot8p1twJ9HJjZxHUqhbYz7V1Uimnl2aikdoiYxZGg4SuNw3lFLn36vkA8jdRV4ZIFqegS4zW
bNWAk9MWBMVyzYsm0x9q2VuM1P/yvSYfHJeKbKNLgwfgSboxTx3VutCI3rTBsbXcHcjLwgz3spz1
iDjreCrnIxQ9uXNyZVdpu1AWAq/p0wmk6nPrG/WzlexJ/1wagjr91g6aOthpUGoAcSPPHYbLXScY
h5aFkpJH4LVOHRlDQbIWsyv7b19eGRjKcA/wUuvrO3NuTXItAriBlUloyM8MaHQ9PpbpU6KAJa0/
DCJqTa7c8PHM2AAerGnDdebfp8qN3VNDltIitJVechoFqQiaddc1AzSqkM0DQV3HTaXlDYQ293IV
F16azrcZtQTPD588WG3b2YdwpqYyzLFLhqgOs+ovkyVXszQFLet/qs24H8to104rU3RxZyT698s7
LhTN3UWpiG07nvEYZbb1mjJ9x+pkp0Y3qWLcJU3n9ZIcanXk6bMqwAJtPB22hXkBa/cXRlzy1eIk
mqsxNyB57Cxn6t0k/UvPBseQnmdbYHA2bgyiKWD51pE2oH/jXlyF1f/vu8RqAqaXQKbHMZcc1XpH
F4wpbDPauDGn4niquXxI6Uh7vLsW1Z0Z/VOa4Wq/WpFLux4NZwfQnIeoFFPMQD3KBzqV1lmjVmlj
2MtZG7tomo6ZR0are8NQVUWUJt5aFJ4fRKQwA+tExPO7ORfLEtcDnsNFSe6LcQBksXi0uueuElGJ
bZ0WxhSuRMjIECLyPpe0DEulxxF8ikZXC0dv42tYC58ZyUvb648RvZLaWWC6t3TxVCS3uGpiRctK
2od5UrtGXHrDNB6rRDrUk3nTIKsmuHXKxtH9kYc62fkS6yqpihGUjGGWVq9JYh+mpEB0x2L1esox
oFO+qo1B8sjU126l0t+LZDqXP2FLechK74o6K+bD8jMFgWrUElaRLqRmBWo4tXnS62jXTaJE3pba
IDOEceR4OUCYzB1mPQ2of2u4C83MHCTk0W7smu/CoP+zzqCTR1m5T1VMQ0RV7nxDc8zSLUctykJj
MTxYTcW8H42/Zu1HE+30+WtZZZhrDU8UINQK6k0qXOtzYZGhDODMsOLQIA1zZHXWgD0F4kVP1Ps+
Eg55WJXv/J6jYQrshjYwGcjT8K2ycZbbiF6XKhw6g3rdZHqgT/Zqq/W6uAzibn5KmnHwK03U3rzh
LEIyHmT0YKAajzfyfKEtZWjlr039ofPjOzSj+7Yv/TJ2ii/vI5F92VolptSiRxwJeyQ8uDewA8vr
TCMjCeWpHI3cS4H1B94WjDeFq2iZaoWR1EYwa4s1RfkeV8VWAB/pUls0VGNLl9Y+ckwpXL04vl8z
rqgC5qe2D7NJO1iz5WG8krOS4RhoJGfTEkgqEbh0G88wUjyAViCbqqBRhG/CA3a6AMAiNh8mHW1r
aFMmhlPnmWvgbVSi0q1KO1CwUiINgmf404DKVZvBerkWYjAhGFAq7pD1Ic8lW+1C2xxuW2b8Hlj/
WMbWrm7nfZLcqtHsNJ3yHlUUVIjkaNLco7Pkp12+U6bFSYpeYI0/2ww4/OpKS4DPAsUo90XaOBqt
vrAsbG0tdWxV3Tcl9epsWMDM+TXmz9UJXIUZNoaLgOVa5ZGNA4CufdMRuLdtgS4uoz40Wkd9pmvz
7UisH2n01XnzHxINzD1dOWLRScoZf6Yaw9AOSOuNSoLQXHKHVNlZCrAS7VtmV4LN/Py0YX0n0tan
6CRaSAwzMSMFx2viGJMMo7OvysVpIm8oRIR3n9+Uc1HcubGsiAfJstMQ/c49EAUj6g69UXltx4jg
Bd1clY3kJBjxiYLCw/mqioWg1WSmbShRO0rus2lqVE9p5DJ19KqzXWVpmv5upLIuwlxtRA0Y8GNp
8sqyjeQo75608pyBhB2JbHgNTok07GA/pantREPtjFPmtl3Q6mGrhnZNgDB+vvxur2aQewzOpHOe
ChAdeRS3eLcXcluPf4Em/fLvbxi/k9/HYKbzje2isZbL1S8g2S/5OZ9mh82au7LHUncuhY7Q1lUH
1EFHgAmqSzRUn4vTu6Xv+7krQ71Lgq79K68PUoc5G8AkycWvMlkH5nko3MatFrQkKKrBjfTrogX3
Xyx67jaXjvQm3joNHAF8oNsMoLYt8qkPtVIiplOhAXvx5ALwyWMVGVnmZGarPcRxQr0i1vvvlzd+
4/KgNQu+PLroUKzmg4auGnub5HCUKvtOyzCuR3XKQZT9WQNoXntg7EE39HcP9voRJ8aA5RZYgY2m
DEmKYdKZMxrvcfqQ1CW4HX5HMnyZGKl32WGDq5teUR4ur3FLeU/Fc/5EZ5QGqNatLmRFyIZ7YDMu
//7m3VytnYrXY20q4JwIxJRM0/K8C/UdOnHdake/ja+6M/iqN+9LETxjw2VR4BbBt11pU+G4nO+m
kRkL0+K2CYfkaojea6RxKUHXrO0Yzyl5nsEcdXl9W1bvVCBny6UMne1dihy8ASagPumCqvVWF14F
hmIUzQXeUMiz1XFXkxpDzdrVpR7sKnfR6eRrIwbfKMnd5UVt+T5ngrisD+1ZTjrSdGGtPfR010cB
TW4GeZ+3AaM/jdit469Nt/j70T/dSE5PMCyBqUVWd6Ecv2SFE/d3ixHaooTgRz2av25IZYGaWEZa
F3WDcwWpMd3RUDOpRQZldGj9vMyPJSxqVE5OPdd+Z77Ys7Vj6I6znyd0AabTb5oi7bUoV3V81c9e
0rosVQ8KxhvZXgtOlBK0jFPnpjEixpdIdRbt0ZoElmjLDsIVxRxHjFxYOwnOvxoT15rMJHC/JEzO
dSdbCQpdGfw6W3KHaug9t2qSHzNSfz2xifgNAQ76LdGmilz4ueBc73K5npQsTKfk3uwSPzafC3Bi
N813vRqfelmw0K3H51QepwVgjx0aNtZ9mM69ixmOTp3pV3UrOUyEe9/UcUSmiKMA0UEUzFk+O7Pl
zJbgGulUs95NtbI91aj6EjmoCIVIXQZ9Y9+Wv8GYXu8QyU4BK2f98fJN2zzYk49YzcuJ9SfyUi/R
nLBQkSV3UuF40sIpNLSSqcfFlHayJWi+27JXp6teP+hEILZCljQyoTqkpsSptdkpjf5unXFfWlag
j4vgfdmSd+qacbtsyHlDZ1B0h4hZweo8uGb0jKxV6ce26uut1bqXN3RLgU7lcRtKjUQ1ywgpzDqr
gjhp7ogRvyot9UeSTgJZW+YYsdA/3gnn+C10ipaptmH71zFTpvY0VPSur0RkE1sx/xpz/U/Ohyaf
nBmRcvCdDXhj1NqNdmxHfdNjOQaT5H4SxLvLG7j5YJ9K4160gZFMwUDTLgT2qj4UfhrYvv6kO5Ov
+VkgosIWiuNM2zzCnWs6oACWrHDnrHykzc+EhAqihDzGOPfRMVSM7KhL9dhEYN4ThX6CQ+SRj+jo
xIgEhuVS0CIpbeGpMer2omu3qZZrlw1GRRmWwU9fySp1iVChb0MVEG9jcColiKuf/b+43Pra94J5
GcBx8kl19Ajp+aRCUSLNvGLsGnxux4jt1P4m+Rp99d/P9Yko3tGaTKZKmar0IbIjdD62nemZRdDL
ojTMloHUwQYCrAZqeJ8SD2zJYrA+FND9nDpJs6vsG9vY2YvmWNNb3wo2cEsZkLZHlgktbOhh43Tf
QFUtpV3ahal1ME2HVPfq18Zl/P/GnYjg9D0zpnihFs7Irogrs/txBcaLeOI2b5UOUBfoY1Qg5Xh9
w1iQKtesDODk34MH/pEdbRw0/62JwizIr0HBeNlqbJn5U3mc2VXZXLKiqLqwnYOGHozG9JY3u0Hm
XhLYJ5Ek7gEbJzlDwm9pQoJYHyxmNCaOmV7J77nI6eImQ/3vqP5sImffVSmyKHwfxEblc4SZ1Wbr
yPKhRyxWPHbay2hi5G7pt5iqwSJHmt6saYfBSc5/2lkeN1oVaH21148oy1umX4NAi4BuikggU7r9
b5I45Tcpso5DbjdhYWJCOEZrztW3Zch80jugORIsayvuPFEYwl2DMqNt3S0IC4v2vdLvvgq3/cgh
nv6+xvk5gIlomGrZffj5Wuyo5FdsBObL5S0TrYJzV+MU6W+Swjqly92sPmYi2NVWOHu6itVenbz8
LWCuvTIqTYiUQJzd4iV0tdpyIsxBat/mgQVZK8g9C64X7xWjj8GYUIjFQwW2KRBNeWU6OjMwRItW
gVk6uLx/oiv2CcIWlX1bYxh4aN1qoHx00qAaneav3Yviav68vy9w2SyB6m0b+X+uNQ8tI6WtLjOb
m7CfWsBtnjV0Davoe728NJEUznjUBUE0q2JlCn2YZ+qabMfGv74uA8NOAUhe6aWQMz9Xjy4drHTq
xxzvfR7qRnkd5bJvxbPA5G45L6diuLuUR7qVJxrLQ3tcCvQmkjBSwTmKtBUmcZSKKOm3pYKn4rhL
BQKSJIpSrGooqqA1vqkgzFoW1aNm7+Rp51/ew60rDK7qtePalgFiWxd/csXyblLkmRgoojdaiDrH
o5gHbOsWn4pYF3wiom3GpCIFRKiFb49BtHyX57vmNamfqvkvhfy+vKAtxTuVxj2QgzlkepZCGlOP
uX03VW4iGpKyqRAne8bpNvgUssXKSY+o9RedPCO7buzrSPX+00J4ZjFzTiUj77CQHnMAyNOwHFRR
94xgIXwbdW1qWp+UFvYqI4GOdk9nmKVQGWWHxuyLTUEoSuOaooaJEVLowv00gFSN9FoZ1Nh+sLq9
rt4kiYf3/PKW8euBCKAzNISDugEgDz+9bFZr0xqNWn9I0seqdlvyupDHfvn+36SsX3Gqz6naTguy
rw/xAHuglu1B07s7RXsCGaFAB3j3n18Qf3WmqqgWapOHZVZ0Nwci2AM/jVtUxeCRYdbRjGuvaTBR
Wlckl79EbRJR1rXVG61/actDwtykfJ0Qgq65QlGdnb+xWCSAzoDzySAkBmEBt592Y7WkVAqc2nyb
2L/zBbwPAsX4JGL9eRUBgYweP8yb40x4CmaMIVrZTuLEW1jitPQaZNaCJ++T9gFAaq74J7TJYO4g
jxXsB62TjFKyH2KkluwBk4VmfzR3k/J4Wf8+dWGASBZNuKhN6eiVAQqS04omUifZRgELIIj+SgEI
Yth3AVgcvXifBdRr9qIo9GN/TtLG6PkAPFZfx9kZQMcBGneu8lpHZhlz7SDR7DXg+aU5Oox5UfsT
U2qvlrLezXLrceXs9PXZfNBHbfExFzp2KgR3OUDfX7sYyF0D74IgFduACvmnfheaThEjRW0+0L5P
UqfuDVQ95azGWF6rAUaB2aFUo/MLvDbscHn7OV1CuxBqcfA6DFganDfPJTANltwr8Qx1LcgxVxD9
xHCwWSpqhvokByUjqCqo60B+ipr8+vcTMzNCNKrjmflgN5JXSYBC6T9lJopcN6Rgst865wP5dRmd
tpyUcVLlvtL1B7B3MXNvvhiSYL8+Kc8KzsPcT5wT2LUAY1ldkJOFJDKdwTfKtFCVI/2pUefkSO2m
dzoLA/YyEIj5WV/Jjj6lb1qaAyXVY1Qjq13VjCY3bpdUcE85fwT9KOiUMmS0Y6OXCCkVTpnRgsDK
KVWsn2abO5XNfLuLXVA37MGI7tIywFRSl5qixMe6ytMrBKmopALPYuA2WUCene9Co+tU0Uksh4bS
3KObzrWqZH9ZM3nDsK5srfsBOAIUHfpGOEuqDVZPoiVVQxBFeug4w/zmKlDqW4xSulOzCpr63Ni3
0vg0Ir0I7EpRv9Qi/2trnWvzD8YMo68OsKnzdYIcWgNYeJABjuqu5Bh21hSU50QSuPOjSODn1pyv
dCy/W+12lgS9DxvbiO6ydZgBeh+wCh76lBDaFFUeGQ/GqFzBVenGtwUzeCuJXLfJj6xXXjF9wreH
q2ayrqzmZ6zmATFF2BU+iYXTBNJr5UBe4Vd4GDmNAcXMUE569D8zn/n9frrvfT1od9QT0YevP3au
nujHQWZW1zBaC+Vq7pJWS5fFoFysHpFtT2QfaFPQipAmOTC5Kid3kEtDAwtTXh5MtQCIWKC565md
iQeCBWSgur727oINltOaXGdUxvBS46HLSVDLoE8pVL9THpciAJ95IFW/kJnZ6ZLuTVHvXhbOBVyA
9uFighdmbcmHg8Dj/GinF3rJyuptWe70LDSVxqEQm4GPTOCG8EW3VZQJMmuscr0ZBt+mOce5ZtZp
NgINMFwVfnRQdmpg7qknajLZWJOpYfY2gmO4PDB157fQxBQiRVLqEZbA1ZkXGY5puLp0tESNpzxY
72NJcArg7wAJutr3c0kgVGmVeIGk5XYJVojDEqhu7Cb+xzj3W+Ik4DkIRP1xn54tOPk4MRg5cDYA
qMOFYINZM0tqljGU2yABhsyUPGYI7MCGDDy/aMJYKVxUgx8219tGL81qN2Kqs1MVt5Ximtrusup9
fhvh7yImQpsV2i3g1HF33IrLTmntdgyVx8Ezvsdu48boK6w0Vw2KgAamLxC45kTOLxoEwqbhhqNM
AoTh+XHpWdSmtgG23c5XAtMFAUCI7o7gA0DrToKUKucRr7phmzBg2EYDXgafhk8TphkYGdDGIIxb
rkeL9F5FyjEgBia0YWaqaIzv1v2C942uirUzFP2nnDIaCGd7wCiwnQYKya0ROzZostlKXZ2rE3Cr
kVtl10n3PQUnz7/YWagkvENQoKBiw3lSPQEFyzjmY5ge2kMZDGH8DvKsYMX5GAf6clna552Ft4bn
CT0JJipDPMHQmGO6mN1CWI7Bd/O3KaqcDquqgsti+NorTvBczqpOJ75bbMk5jXTI0dfaa+EXuzmF
V+Hq0M7ILwTZ181VAQu2kuyvE8jXv59IG8YIRJQMx6cNj4h3O8tv62eQ8QoW9fkOYFEnYjjjmLM+
XzS1gpipzNyFZIOPQWa1b1TZIxohYJXz3gQ6Ju2OmDuVO4DhPlta8ojmSxGn+2dfY93gk2/hDEBR
FxWNMBwnNJz2imROhM7iKTSfosZjHvqC9swZXgXr//zY4pFD/AjWTyDTPm3zNJdLJZX5FLZmB79G
Jh3btxazHbPW80CPJ2twGMLZG7MqrikpH9IhektsIirTfTaweAMBtLK0FXQMZ/z8uOs5ydJh0jWM
Fhz3TY6xl1J81E1BUXNLqUAqAQQP0gwrkvRcCl1yRvWKTMinvpbt/ZDDIJBDooos6/o755Z1Bdyt
FA/oC0YTH2d7Ur0qYjqkS6hRf/AWL3aXd+LpThH7ste6khcJ9HhVU04gXia4LnD44cHzAhtERsCP
V1OoKq9x6cpKQNXYLTNfFZFkb0tCMRXt/B+P1fkWgjvIQvzCphBI46CMohez6720BSm3WT8kX2P2
RZZQW5tmPuq2NgDNfKQEDvWE5LWhhRjQeJw6INOibk+/HMbDo1ZA2WKpaDZC2oZTC8bqum0Icp9y
996jlZCy75leCGLfT6Hmh5D1cBBew4nnDZqBxthIR6Z4avY6QVvsvkrcKgZrH0gEMhvcJgJ2hw1l
x5YZyBms9wlsI+cnJYH4k6D6DAhEvpsST6f7RnmO1B+XLYhICmdArUnq8nmKUF0cmuq6UapsTxXC
rqilWaiX5sbTZXkb+ne2Ks5IJrU1MCZhGwv9+1juTHZLUJWVo11MBT7flj1GxzyGzoBXAheLnxQq
RzFmOcxyG9Yp2Wtx7cSkfqdT9p2xnU0JHoTrjqHjZ7mPWHoc6hG3jfqtIsqWb2rOn+/gu+GMtEqM
UVPasJ9vCpbfNmQXkytVW9DF/dLIr0MlsCafomqoKnBPcELX9MEn86WhkltX6aI/FNPbMl0ttUAz
t84QeUuYRgha8ZTnmjnKnZWxBeV1MqHhYxzbX3o07KVpTHx5oBWA3vT3Za35SPdzBhLiwD8G3xO9
jXxi2UqKoRjaEZzgZb9Lm6cRKFfzx9CGg/Q2fxtZfsjzGSgXx1h0p1Xu8zdV/mG2pod8tDva6C2i
Xtbu67emBDrxutKeM1FWaMNjhbVDxL1mMzEih2/tsqXKytFtrT+AeQsJP2ds3K6t3WJwrPiJqY78
LuTb3Li9GpxGjGsE5SoGqXEnUfXL3PYFblMqm35bZU68koq0bjsKHI2NIwcTx5pQWMsyn4KbhGKI
WxtNc2g0GCFD6+6qjJQb+BwrXES+65VKYCc+JTE0DXkvJKvx/iKe4h0KwDc6XepB1KvLVeRNKkh5
k7p4LNWZ7LuGlqjgD4WjsEzgYnxO1XCCucek0eK+62bWh+jYbX8xZh1BDyf7UpYd5xKt3RU1vSQb
m0BWWHdTxfKrGhX3NCOisVkbZ3u2A9zZSlOpVbKptSEKrpnTSOijqIf4xUZHqGNbjWiC81Z8cCaP
CycxuD6Oy2jow/m4eq7FLtrbO9WpXXFKYyNWPj/dde0n0YFpsj5J6hF6G3tKUHppYL72aMd2htxZ
Paz6G9ovL5uQDQ8VKSmQZ6ANEqR/H8s/ETktRjca5rKEyUT9viG/y1wJu1zU4iQSwznCIHAzy65v
GVpQfgxDIMelI/cC+7tlac7WwuloTVOT1hqESL2LKQZNeeh0w80Wh6IkS01n6IKI/pv9w9Ot4ElF
PxVvgfNCj2u0IoAYpL0yG6cvb8jL5RPaeCcNtDIgBsarhYifUwrwVOgqWifW/hotQNS913aL3++6
/X8Ts5q6E0UgaEXvshJcP7b1TcoeJB16h84kM78uOnC6PWUiyj3RujiXx06o1Jb61Iekps/DjKgY
PBRomSQqXJK41TFGwSx/IDfbuXMTifSeByatPvjZtq6fd7LetG41pUqgLOo1Mr7uW3cde2D/Doqn
403mUU+U7N6w3Kfy+FimjNouSzE+IVThWrq2kT4WaFwkxRsziusqIsEQPVw+0Y07B4krcfLKcIRC
2/kK9Xps5saGxEi1fLVLHcOYX8ZeFONuL+yPmM9XuzDqCmIWk91bjMCKRAeA2r5rVX2wexnhdil6
jdZIk/N7jLWHeO2iXq8EtzRbb0HRMuX2Q1VfmYvsTXaA0TaWp8teolBnLE03kyrm0FI/fHlTEWOD
lh9t2+Dl529jjOKTucxop0vVq8K8kYqwnu8vi9iyY6hCAxCNOho4MPlebLOMR5PO9oqLkRNnln4v
k3lEhtiRpzhU8l2uyFckLu8i2RKwLGy9dujgQ4CP7B48S75IMkcgq6dMR/cUBbokBq8DeTY7TBjU
kGR36fKgpZavNBlwWu+XV72hRnDJEQ6j4xMpP76yZ/STPDAlQVwnH8H27WBEUFQG2jeT/LCbn5dl
rT4Cpz4wIyamv6CN2TZk7qGQ7GEeM9CAhFk07BgapZu4/fbfRHBuSqU0wzDoSRVGcfx9NC0/0mxR
BLVxweHzE/BUoOKKuignQ5NKlqK4jSY+5CuHQvk1Lo9GK3I5t7wSE23fyKqDERtqxj1AGNVj56oG
MXRUPaN5wXCP+7ap9ksE2iCtciswwI+S4Wkt2nVJ4dT9u5yw18v7+VHP4c9sJdBXyVr4/ZQPTuOl
r1gJpq+sR1kpjp1hiHy7b7xqQdxT/QAyyiHDrdGByKHXfGuxH5k5hsxoQqUoPV1BchzDOQVftRqa
S1/FGb+2QEkvYxbwu4f6IH+Dw+YNxkfvq7yfSkEAu3XeSE8hBYfCFwp53BM992NZm2gWD1NdCuKh
d0nTvJaV9nh5URtBzVqh/EfMelNPXkbVYnVWx8iw5KmNbSaFB27cbxboouasxTAqEUBjw6PHYDUE
agC0gbCTbyCuWNPXRW6X4RKr2Q26yUJWtdlD3uGQY4v5l1e3KQ3XHix4UKJPzfbtUudTHKGBOKt/
tMqP5idNDEcTSdk4Kjy5f6RwD1St5ia6hpMaU1KuTOtdxmwh0VQETSSD072UzXMsg0kjRN3N/o4m
vNgvR7UDtLGaG+3HtFQ0d0ZL7v6qjGbElAbMlAGdCJ2z6F4mc+LTrpcjX9ZbU8Ikmy4hnpwnxkOD
zDiwVkMcHUmGJiCnxyzGzkPnTP1QJYVqO3bdpPDIlqlLrjNWGscmN6LBlee4TH2rGNh70bVL5hZo
e78fE9rGQTeRZZekco+kQ0nT8SDPXfScIyE7C27J1vN5tvecdbfnbo7t3pzCsm+ceH6cxps2U9C7
jcFzVufa5s2QJG6tx8FlzdpwaCEX/ZV4vQAk40OpZKa1wZS5DM0ydyWgZTOAtut6eZ2a/jku30EY
4pWGJRpk8lEz4mzQmVxODzACsbDkGRpdT4sJK6f12r4fZHIgGEH6YDZIfHRRTPeqlUdebKbybcOs
V9LMwy/M2Ey9lmqN6WiYcv2UD30SxgP7mRtkPipxO/itmrD7JJbyXRLX7Jj3UbbLlDp+ZFYu39c0
X94ZGWPBLd3U7bXwDYcA5o7P4NRVVYFqZKhC2tMjSUdXKftvlSGo3oqkrH8/sXSZjs2pBhONArkb
LW9EeTa/OHdhDTNgZ/4shHs807hDLbWMq9C06feyMhzDTvZ1mj9lJWL8vhAo/5Z1QzBKkAzEcCz4
qecrirUSQ6oJ3iOtuJXoD7uHCzy4IrrvDV8N2B0gnMEVtP7DFYKWQluWnkVNOE/Dowo0SZMMHihg
MEv5Bp92R0UHtSkQVXaMrsSIQlAGny/LkKdJQZoN6XG4IJl2KNIDzW5YpvoNO1JLkCIXSeMewHiO
2ngu1BpU4+Ql70t3ktgt3mM3Q5Kv68YDSOIFjveWJoKw7Z8FctEoWlQjpBKmOqxkeh9NEuhOxlJH
fzOGi122UluBL4iNVBTyTWBadN7RxrB5s1JIth5ey76R0ojcLAbFOaFK4ZpNTY9mTKMXSQW96WQq
v6pyyL1kwMQ/pVa1XbtItTcttA3gkU5Plz9uw/XA3AnswwrHXZFS5+ec66TRUxVdtHExaA4IUF/R
Ov9QVAw9CGlvwLOb9pclbpVDzkRyqgUeR6siFQgJkuf6abhLvcrt8eI5k6u4qoPnTHJEmPetKOtM
Jqdgs9Y1s9JDJmxsgGr4Prla3NpRndg3vh6vgmxV0Vf2ZsweszkTlyd6WakRioBkOeTjnYYGlUFg
RTcP7UQEd2htFkVFkkKhNJraR2IMyrG3psaxkIM/LqOCEMhKBTI33loCKkWsCaNKzE8WKKmQqsqm
fkBSjO67Xb9fG1/bnYgWUySGc+PySoW6N8ASycfo2O2ynbbTA31vCQ5pw2rjkEAAgAwivAedOyRJ
AapeN1GvkOSrpH/Qe68D8FM03HorkDsTwx2UJScJWMGgdsDK7cAw4le7+W5xiQNsu2cfRJx+WzWD
M3nc1cq7pVYpA32pYjvVTXXs94OMDFt5UwVr+hykH5fvsmgbuWvF5KKmJsuRN7GPY3Rjq4ekeapF
SM5NdbeBf0L1ZY1FucMCE3QxjiXeolz1Rvo4lm4zuD2Y5RXBWy4SxB1XQ3MaN3XHwlZBvUF3Ff3Q
YYrXpA8OUOSCvdt4gACm/LMq7qymmBJLyuUllDMdbKy1j6lHL4gjfvyLIzoRwx2RTYtSTdIRWVBV
epqN+yKxr0nefrPkIfhvktarfeLbSQuVJXSRg3ileCW/EKNQe7eIyK82Ne6f5XwKJpEvGenYoX3X
jFfCspsu0kBybu475dvl1Wy92rByQBGtBgKIIi6o6VFXjquesdDeA1SoBCA6RzUAFSLbndL98hvQ
ZWCmv9ibvnqvZ1I5d7JFI4He9grKNuA6NrxaftVlzBU+Nv8CW7hKwvuEVhCA/vgRiRk4jhQzQ5Wj
ReVLB7iWHMqQeSsU3PZEKLxVy7iI6VQYj8VOlIKCDhLCiuLn8PP/SPuyXrltpdtfJEADNb1qaql7
z972tv0ieIglUfMs6td/Sz452d1s3eaNDwIYQWJ0qchisVjDWol8j9oDyb7P5KewFW/PQuDYkd/Y
8JWQN740w8ROtMZQyHiiyaEaHUPzivSeNAeBeWw/c6XRmRhuo9DDWyWkn1GGQpVSBaQL5vYSdL12
Tu0BONZdfwoEbj94SyDnBWOrnm19tthJWwdXWzVPnldnRkJcTZyVMWdgJBxYfT+kkTZS1+7+ovOX
eFkFPlL0GZyP1BplnOpGW8GFUR/mdDzaVDSluueGz3eQ84zaQnMbAT87mVXiqpbXrYNjyl+KrdQt
OOUiUZx3nLOJlnMKY2kSP+lcOntlgkyCTyyBc9y9mnF5oX6CJD+Ymzilho6MMjM03C2e9Kh4mLw4
pW8dJi+me9sTNTftnoEzYZxaxoJGNMmArVRZ71bEVRM8S9nDKsq57+WIQUP5rhXn81twKabodIO7
Qp5nyPwGT9LakBz7bc7Sw6qvQLx41fNjlwNycQYYverE1uQhh+toudexz7cPiUBvnXsmTyRukVTB
oZSHOyL/Nb6myyEl3v8mhA9RY71CeysW16wbp4o3oGRn1nx7DG/L2T1p72vLQxaXktZmvQKLkTEF
OfwCmtnt39+1fYAwo4cePVogfrt0lFOmazHSiOvJxDjFnNqfB60+lZLqWkt5UEbpy21x+yfgTN6m
71l80BttFw+yOZ7QsV+C5EsLswOiKq1zFL8MbE8SHTmRgpzHXBK5YTWYD0/GPX3Vgt4pvPyQ+eX2
3PRXP33AFe6mvv16W9HtZ68c9Zmem5Ge6TnRnDWgMhiB9vV9SJ2V3hu6f1vEdn5vieCcSdoPsWHP
MTt1aun12peUYHSWeQ0pXWr7zDQFprIfDJ3pxDmUjoBwWC6wlIM3+4oXbSMlTZi5q6u5D/8/AcPu
ST4TyDmWQSVT2WQQuJgHywAovKvUP8nb/7KMKIlc7tQyqAtYK8h6qlGnT6wBcCzow9Gn+U6tW3dS
JJAUtIK80/bh/++tQxr5Uman/nclp6CLxsMUjkEfiZtLbts+ytqXYsZRQTp3tdlJaquXuUJjZOti
wPEkb3PkYNz+3xaScyUVoWtWAUIdifhDKnlNfOqWr+DVndnLqArc4m3LAHrnpWalCmDRuo3H01q/
FiTspw8jYBBFtZ7dpzumfra+VXT4X7OpKEOuJSMMkBxQeA2yUDmhcfY4erI3HcSN97tO410cD/6W
kLippLmfwD90V42+bD0CC/r2Ju2VaZAL1mxQ9W2TyirnNWKV1QY6U3ChHJNTf5D84lMfdW7l2gIb
33VPZ4I4b1HZ1ZLoKGWcKjK7SXZfLlGq1I41Ko4EwFURheTu2iHnj+lkZFmJwVlfGttpAfTc6VQX
YSsFWubmIhwGdTsvV8f2Pf3F05U2cSXPVoX0F5XubTVErJjYHxDFWPrJ6j4RgoGJQzEFMRre4p9z
G8UwGc2VyyCtTnL8uOqvOQNle3sQ7OnuUr9/Fw/6xSqgCNEFS61/wJAkhkQIBiUTPz+YyPts3rnb
6Cyd7iBKqe76sTPB3KKjVIRe2xyLTg7xYWuSa3zpMBxEibqdWVA8U8/kcMe9BVtXzVQo2KkeRWOa
9loixOzclZysISDDoWg/1Egd9y8xtiObejDzAgwyExyeXX969hmbDZ5d6rRbssEAZ+1JG12gb9hl
QPPPdPpWEUFP5abPDUPjpy3GDoPblZJiQ+cPAxCbC0HosH9YtmZmPPyBN8FdDLHWzlXZIcFgwGbV
A21+WKI02q6HBooG2GNQlbX5IXPAaHY2YObXE9hLjhnaQ2idHlfFeuozIW7J9bkkmLnB2OIGZW9e
DXlLXZOhBZWCHsqTXfVbj7hEjfTn2Omc4aMmCGGv144Asx7jwciXmJiA5oKSxq7nabZh831yXz63
zbOkCMxsJ0i+EMHPaJQNVYq2hojiDoHW3RpqD5NbfdPd5gCMHsFs5LXzgDDUFbc3qaKDH+nSqFep
m6j623HWzKGGn9LnElgO1aEcAz33BK5qb6swGbDhKCGoQuvzpbTBzBegT00TyHbXQA/WUHL7oIwS
uKhMOMi2c39vur1L4/dqWXugUePA4kHTRNrvvJ1x15zMr9Kh8JNAdG6v/eGFPH5MeFzn2iboQMPl
2kU5Mu9zQAKxP9SuHRHkIAGKDcNs99XMC1IImrnNtJ4Ihg6tX5PpGEDdWLIg6Z1k+KaOn1srNKQW
T/DeDKz4AZQOqH45cx5hSpqtj315WJWHmvrp4vXqQ2UDFIU6ZfKgqxGGNFszd+fxkOb3M5ACh/yT
JfsLRapVcHNd+7lLPTiHOrTKPFUz1stoPpXZxzQRPVm2QPrSkV4K2LzUmcfupkUpuhYR1XxsIgBd
eQBjierIOiV/aGxnm7Jt2pmsTFbjNOsZNv9ADotnBvSRvukHy1GRC0w8UZFsp5x5qRt3lJJCHrTB
2BxR9TOZv5VztMq+/X1EEuszaBzQFO+lragFeM/7GZhbADcXHCDauS6VTOQUAOMzhAIfLF5BJdme
aoy+YJ5NV/xsPmXW7ALely3oBn4sxsdlQO3eEEF3i76C21ZiUnOQ4t9f8TaDA/BA+ui2o9o7YQai
V9TrAVhs/T6B55upxQxJeBgOox/AmsiQo1hjEBK4tgh49/eFwdvouShuH0d7GqpuK6oyFsnEy+w3
TQVMyZdOpt6IN3brk9jPWANOV6cEtCYGx3PTL6eDZnwp8jc5f76t+s47H+D9Z7pzXjPJKq2suu1U
xq0z5ocJLfpgp6rVL3aMEimoGNYwlb+pOnrbE9dOn+TYyUXD9Huu9Owj+GLBWqpFOrEVJzezXQrX
DVTHwm+K1JGAnirbByriONnp7NtIC9CFjboBGiH4XNsU55Od9vCqY6P5SoUenhRkaN03bXJH5mLK
0QHY1KM0/chJ+3kxicv+svTPBvUA7uooGE+ino50vElid/7YlG2oWMtj2uf+rPpJMTkEjEnqF2UK
E9Ojud83B5m4K40WRUQ7vOsbDESqFkbxN+AbzhepWqUr7QDzre5Ud8t5lW4TskDzm4MI2H7Ph5+L
4swXqFtTrTKISvpgXB6qSXASd886+vrgdTBRcdWhrg4abVJls8YyBU/QJ/RSaKmg9Wg3UEAaBgib
+Adtvtx6zRIdJXRQItMUaEF7pEET6l/1w7ZesTsetSfBEbuOjrfhEAvjqmgKQoGKC7oKozKQYVLh
u6ch+UVi874b7I/NkmE800z7J8McFU8qrTDRXwE5R5XKTQ32NsSmEcYgrT7WeOQ/ygSX9O0v2/kw
oPDZCjrMLPzBf1hStqO9mMsCCFK9dOxV73y1k93eSKN46iuBtL1I90Ic94BsAf6TrgagcHR6B+4/
sws1Ge1GB5o/SsVfMXqB9BMzHlsiaGTZ9vPd5+KAb7N3QNrD8qtIfv92gWfuvSXWSldpKY6gI/9o
wq3RVT3qMgsNpMFj899VC/4rzjLQrw9SEtSnL2/NTGs6Jce+RWvD3NqanFSzAguocLoh6sPd1+wf
UXwIChbJuBlrVhzjgTTe0FPD7UalidBv9UCyEoQ6cV8JzPnyiP6tHkaN8ZrEmmLM/VK9xkDPc6rT
/DjajatMzOnQOtrkokYTkRju1h9H4N9hpLg4rpP2mHVfY9Y+MFGNbl8IRv6AuIO6OA8ABbJT4MAm
BNWqInGBZuI2MnujuajmKBDDbxOjFAQqhZ0fAbQV2vYXvcsCIpqT2FzvlZXjSfe3LrxXU3p71AjN
imORlG7KFCcZkzsgpvpGQl7smHkG+tNv+4/L2+A/poA2CQBF/Kb/4UfEGLrGjB6j58cBs9m+oi/9
E3osRVWdPSMHvIsM4jM8gszfA/pnxzeTBmIvBYxcZXIE0s4JjdUzDdXKUUQok3sbpSjAIdsG2rfZ
s0vbNpcOmKhFM0bdhHETtY+meAjmqhW8VERiNo3PNNKnflZpXI9RUioHa5VDdUVKFo1bt7fn0r3/
vT1n2vChXZ+1nW2MY6RbcdiXb0gLPDQ5QvZJNKG7u0XvkniQM7up9HTu1eJIm+e1CYE66hiIZnOl
duNBRL28a3VnwvjrNI1TMIxaY7QuVcRIfGKNaCJ9d+UAprABYCLVxJds0G4da3UL5zMmDTLYKA3p
U04d9OoEKhDcbm/TrjWcCdv+/5k15IM8IVOsFUdj/jaR+QBuDn+cs89/IAU1ALT+ANpFlzljaNdC
z425m6JksCoHIYcRNMYEkMJmiYPboriL/m/DAxY8YlKQPqq8OZSsUiu5VKcolutGDoCSai3Ah5io
6Q5aYmd3elWUS2BIPUElMZHW7LDGNTMsJ1fVBDxwrd6XihNrldUL3jt7xoN6CGBkt/ERlb+c+2FW
5KpR8uNaD9HQtS9DN3u31d/bz3MRnBNZWak11kiGSGnRsoN5jrn8vEgi+Pg9KSoYGjEcICsbvuil
1WxC7F7F1VWPd601PalrfrdUtqihde8kACQRzTloZN+u+0sxkzWW9kCs/Jiq7MmS04dcesm0XgGN
qajRb3drdAKsUrQnYCaF84og7luMegTYRZd+y0rtQzyZL7d3ZlcCXnwY5oQ6+m9ew7OT1qtGbhVp
CziNyVpdulAW1JMpilz2LuLz/ef0oGNM08nQsP8lqHtI56Vg34jR4D8s6HMfh2CQhn/1bPrPgTsT
yQ+LgDrRtqiFXTI7mfhLJf3Ie1OL7NUWlRT3zO5cEmcPlQZCeNIiuFVAYMl6jE8YrZPVqcAn7pnd
uRjOx3dZa3SEWkOU6NRV2E+d9O46PWJw4g8sAoEfsHE28EweuFqnAPCyrA013vqwzj/k1r/9+/t6
vP/+ZpFnFldtTtKocUqt8mku3orky1pj4lKUad+7f9El/Y8a266diZkXxuy1KfNjtRobQaAjaR1u
fOugzMOnKZvC21rtnqN3cXzDJc2WqS1yLT8uqM9VRHoA/6JgY7briI9mQfNmA8wfzfrIPl5q1FNT
kWZS5EckxcugttDo4qQTrXytisfUoXi+3+OhbHxU6llxACy3/DsSxP+cqbMv4B/H8TQSOc7N/FiY
7YtUTT4Fcwabh6M8iChpuazg37IQQ2OaFRlIvFEvte10G/QMegdn3lvSvVTkSqR3mDv3isXqvwDZ
KXMla14weDgNdVhMCpu9qc0GB3j5BfFmNZsfZ2BfvWFWVfHiBCn+ka3dd9DDoydD2yhOAymjtaBy
uWd24M3557O5U5rIOUtqXUKtoAFzhfWpByiMMSzHGNlTKPrxttXt+dVzaVwEYypsnS2pxv1gH1Fi
RDeU09VvY+o3cwjIA+d/ksa/2dC9CTTfTIUBdp8T66kZ0L9Y+mYRkcZXpx+3he25CWQ/cPNhQADg
klxbUoyJsMJeJnq0kRMy1IM0oNKTvNBcUP7b897ncrgNY+mK/hZlwUO0lEloaQOaNQALc79IQIP4
31Ti4hMJDjytpz4/JpLidGbmZ3gQ6MvnIRGs3a4Rnq0d52KXvBmSxrQpIhQsGkL2snSkuXIWPch6
EaWJaAE5R2vnamfaGyCXBWiwpFcOttIEk50Htxdv1/u968T3BhWQEZvzlpdQ88PcniSpuK9pFYI/
7K++oD44ANzKws17W+yeXz8zD94NmUrezqU5IrUjZz8XW/ueNIKbQ7BZBmeAslZ1sjTi5qgqy51X
cNC4qvJzrf5KBbUrwYniAQ8qC9D+jECQJAXb9GyjvK5/masuWLF9fTA3BkBM4M/am886u3jjlihK
IuHgJvFTqZ1IVyMp4bfdYR0FD5dd7/fb1QKWGnkizvJaKyVar+fkZWsXa8Aqu/5YyMEuD9kSgGXA
u20J+3ptjv0/0rblPdNLqnsgn0waPTJ6BIH3hKTpwAYnBamTzqY/CPbg+f4Rtn3MmTD0FcUFCNHo
UV7ogZRlqBuOfGpE5cx9k3gXw+1VM2CqNh4Rlxdx+dRP5WNlzq5Ro1KeMVEnt0gWd1d1iw6qAxPh
y2B+swDjUKO8l250w8nP2xslEMQ3D7EexCgjGF6ONeaGiQUaT9t8zuS3dLL9P5AEjGkdIOwgHuFD
ZQnk8hJIp5FLpL0nJ43X0R41soNSiKicdo3vTBLn0ddpJRLKHnijq7h11Qxw0q09P6dK88nQe7Tr
Vmw93FZOJJI7XUD5sOZxwCUyb2PaZQHygXrxhjHz66V703LwON4WuOvhz3TkDlhcFo3d5rgeaT4B
PFS+K5XkoTWTL421fKqK6aE22XGJFQF3xKbHVVj9LpZwYiWJrmkFULTjopQe4O2Rhh6DrtcEbl4k
hjP/LK+KPEcV5Nis2MGNCsUplXxxrKX7dXsdd6+sd4X4+Q9QqCWgukeY1pdt6QDE4KPGVIF/2jcO
AqyHDRYBYNmX/skoAOFqlrgWB1B4dm2Ytm998qJV/lq/3NaGm5T/+yGAghyozDBMjlDwUlSC4lFh
tMhQtGtVhUxODafPa3IYTKPwZ31MgXQjV4mD6cXeiRGA3M2ZEQPb2rQiUs76N3Bnd4vTqynmw25/
296eAj3M2ijQMETNU3ToLbLjiFwHZJOluyHVnbwZHyRcrbfF7G0ousW2kiQKpjJ/z6Wo2MpzCzF9
0av32dR1T8Us+beF7OkChiNVB7AsxPC+DMgnTWl2aY6Uqzq4crMYoFmD/fSzJXgi7V7bQAPZughl
GR9/uaHxuAIthMr0CBifrg5BC+b08b2+YKD5l9qLRjz39NJlpM4UKIWaJ2epNXid1zyBXhtD+lj5
PZ6M5ixYvL3jgPwxOjBByQGGRM5GiQmGA8J6esRMvUuSY6wzp4TXVGVEWR9ub9Te9XYmiyca6YEF
WCYWjl6rt34xA55THqO0Rf14BfrobVl7W3Uui9OrrqSVZQyLl9oHqXdLMw2o/DyjhztDHhdzPbfF
7aq2Pfm2RArQjblbDr2KRVcnm4/U8ArTn0c8nnWGxr759bagvasGNOzYK3BAqcDfvzTBvhvUYu6X
IQKDrlfNTywvnEHJ3EG3wP/u5MR0plmE/bmv3btQTruR9utaaAkykkY4oh8YyIZ2lTmqknm3tdu1
xjPttiNxFjwqmUTTsqxgIRpSA3ppPdSo2Wlx3f7ss9nyJzOpv98WuXvKAIoJkHOcVySSL0USukgl
SLDyY2ZIuRdb5FGV0uKUrsuf3KM4yVu4j9cgqLwuJfW62pasRNDfG1NoYN9SNb2XreYP1vBMDJ9+
sOyJMnUakH5QjSSg3RiW8xSYLJV8c3xZJRHy1J5xnMvj3FSPChQjOSokFTzILKHcqqr3o1JFEgbg
b++VQBSfxWusbKpAcAWPOAM1MRufGJoyaF64oHkVuPq9c2agsIASBnqwAJtyuVlkqRValyrw/Ks1
yu3k3mzQUreg0dpM7XAq85DWH8CSKMiU7moIPjAAiaKDB73Al2KbGUW0NLcAuY/GQWQLgCc4TsCq
rwX+ajuxfOiIHr1/5HDPJxRC7bKUcJMtqYWBmBoO0viD9NS5CM7c8x5z2ZW9tZZojcvKT7KC50Um
Cud2Fwy3PzoKtn5x/pJsqNE3ktEi1m8fhmbxcgN0tIsS2MPrbdvbu1Bw4/8jSL3cGUMf1opJbIgI
q0JZiebEdNe59UeCCP8wgjH9trw9V3gujzPAZK6oIlVYvgqIUouXlvctsEwI6ExFxcddSe+xIB8C
2FPcVaZck5fKSkxc/rnqaEP91U47BY/pKXu2plkUCohkcvYXq33blUDIjOo29yc7rLo3TE2gko13
mvTr9koqW8L1ytjPFOQsEWntsiNLv0bJvLhgZHGQApYz00Gzi29JhVtPx3HNPVqK3r57p+w8MuVO
czesGZMtVAIaKzmtA9jVDNHo5rWfAizZBiyHiQITCKSc951jmZl0iLvIYFFd/VCTD2Mclv3nOX9u
hqCbRY7jeuMgz0b1GDhoIDXiHVSRkHSu5hmOAyEb8M+I9rbQD2TwrUUwhXh9si8k8a/btsakk1zj
HpvayB5BAlW55eC2qwiyZW8F0UAKBhJUxO0rjuamTns8Ops+Ihlx5+pXYc6f8/STon5Rq2db7b1S
VgRBNzcVt70Mtx6od5lc0GEqazEsJnZtrh6aNv2owHOR9UG2gwaXG9K18scZzF/V2jj28HWI/0Ja
prSeS6n41/1/lx+ybcJZwAUerAWkifiQtD/mxdOAFEZxuH389izmXFfuEMhJUWhWb24zKEYajF1z
x0pW+zUoXkBG1Hwd9NEObou8PncXWtncgU/MZmo0BWMvRvVrqunJUlbBPX19G0CCAtRvUGqiHKVw
/mvQIEHVuzXq4tpdjBc1YWAlBRHs7EjkrVhF4zDXUSrkAdwTMYGOOqrFHXNw06lLYtTaS6d2oWFV
QJtCKmYR9QDupCwu5Wwre2YPSCehSQT8nVHcasGK6lhNZY+YzCHaQ5eh8zX/1uXZAYgIKY1iK8wY
Zu3fbu/ejr+++Ag+D29UVlrMCbYvo73smGV5r0vTS58jgddMowEmWvvVIEXrKAgIDwMwIrzbX7Br
sv+s9tX0/VBnplWsKAQoRgTSQVn6qRmvNjLnvQgb7fa+Ioi5XO9mbTYYImTL0VDqKVS6A8WCp/Yi
XypSiNtW9JGoC3qooBDBrFjnKrRyjexF+jkQgUPZ89ro6twQqQDFLxPu6NE0l+m4muQFSSFc7vaL
nuG+zZmLHJHo0b2v1T+y+HRh07dUYQnto8pc0qV2cvSO94GJPBtKev3WPpXZaBFLXbOXOyq6N/a2
bksiYkDWIAbedJdbt5CU9VKGkkrTFj7tqSf3iHOVNrptiwIxfPWwHVlfKxpsMUdX7lreWQvzFTnx
b0vZ27YzZXj4YFBfyzLT8cJfq95btea+K8to1la3mE2Bc+ZAh35ffgpB2yJyfzZyW/qm8ZmP6WJA
W2sz6aISA2ALQLEBYe5W7DtIBFO9cE19dPKWuUXnopaEZvTPdoW2q/xTw8CgiLDttuY7nhxMNPDg
IDlD3zhfJqVWjpxzVWVHKf5qjkedROP4Cj5vBYOV469/LQte/N1gOc0XIGEparGwyFJG31DQMVw4
dvbKQEOVFMSx2g+35e3HGRglgoYyyLT5LryVaplcMVCJVRMOvtTHT4tVd17Vpcclo6oz1noQD4Xl
pEkWgwy67wLVspNDYRTD4yoVX/WeEdcgVfq4VrLu3v68vcjL2iB8wT2MkJIfPkAyZ6zUfB2iEXF5
hyZPp2bSF1T2nBkovlqcP+lAtB9GS7Dlu3Lx9EWRF5kYsKxdGiAtmlmpauQ8u9YAERwD6gK6dCeb
hHleP8J9uWQxI1USwf7sHTLwkOmYWkE+HOQQl3KneLbaEWTfR4zOOKnuwtDAVK+Mf3B7YYYIeNY4
tAqy75diBnSTtgR4m5GMAbaxr90sOwFf/8TWoM5FGf4992SBDAussdvjmM9H5gDQ7mNGycvcgHJ7
AiPej2p5vm0n+zKAaY7ubcA58nnjFZzRhdx29KiOq1MX1JloDIqqUmAWO9fJhSfg7uJUQhq8wP17
BJD/aRrN+9IsPqyKHHTrCOY40bjPTmM1OLCIhk5FeB1UcrlL2SptahR110XrI3M3fujUMyL6iXmD
mwUivI8d27sQxtkek2wjS4s8O5qEfrbidXTUrpMjxe6CCglXQfbs2qmi6AUeXxg5SgoYwbg0QX2h
Tb3KUE3pda+Sken0lCQ/SPWnXPIkoNndNpDrnbMMVEqQvN1ecVczk6zuCgU13y7SpdJZx9aRE3da
i+dBQhebCErk2ho3YZjeh9dC3GRxEQ5BYCgZEiEvifVAFSefj6aIsm9bnsuExYUIvjq3rGppTWlB
Xtr+ZVL8VZSa24mwzwWA1Odyf9CTCDCO3Fgi3NGokFeoLxa59MMazdVvzdZ4lHpLfo3BXewiOH1Z
Yunt9o7d1hAITZcfAMarfEy1Pj1SRnw0fXpZPwhul53L71JJzg/qmFTI2+18peCEcrOX1G1dtPNU
buYuDaDPFLf25nBmXh3eVu76rF0K5izEyssRGNgQbLLAGL4008eSPssiIK3bdoh+JW4JM8lU5yxO
j8OQAr00dytTD3p9FCzj/tn6r7kDrOVSjGKO1dgmSXYs1WMDmNQRONgpctNYO/nb7XXbF7UNC6jb
sAkPBNXnA5lS1IijFqn2Ov/Bplei3i30qcz825J+29fVCdsmRjQVoyNgDbvUapQTpapIinfuR/mX
5KQusAJc4sSFq7tlIIaY2DWJd3kat4qJkehtOcHeNaSw1IOqvqm9L9PXP1ELo5wb7BnuZD6Vq/Q0
mawBas3uhvOH9zKwEh3DicGGCZC6k4iF4TqSssCVg1QWXnogIeBDjW4GFfIwS20kNz+QtsrN5UAA
IGFMTp8aPkMgFS8Ce9xpr4ZMoDtAGrDsEXpcbp2Grule77Q26v30aQUSq+wC6tvBBP9L7ylu53Su
HCQAaG/u6eH2+u6oi6Hv7bbG45ZcTcumdj41Rke7iEYZQPSzgw50ezkU4YPsGAtySxtM/0ZDgILW
pYZZqVemlg3pUW9Mb6RaoNAsLLvRs/Eeuq3RzpEzdXDFI5MlY1X5kHTNAXbArDY5UpijARxUDRgg
X5cOTlEXpMz2Lp1zWbyxjL00SWAaTo6LzNA8h/jn45oq5fclp+lzObL0xV6nrSVRs3vXorFeOxU4
VUQTer9zc9zZ3/CSkCy3CCJWnTMg2reTiYpyGxlfrYMZzECdSnzJZT+lr7NnBJlXwYiA7+8JsQN2
XDbQg8FJSkDZIYO563JjK0lt7SLX26gF0g/J/GV66DFGBCj0BSP7mZY5th5IM/7L+r1ZvtoWYqWf
KhFcT6Kv2Gzi7P09AUTA0tt0igoIHEvLs0Y9jKt/h0ewPfPx1jlTlrt+1VJO0ImeJEei1Q9qAyKt
sUF6IfcqKsg5XRkx+HvQkwNYZjziDYRllwpl+TDSjGLQd2qA3Jp4jC52/YSodFBClnRbBddcJkX2
6ykb1pfbJ2hT49yaMFYOXgPVBiDblkPgYXhr0In3vZXYITPyUAO4XcokIIkMzYuSlJ6KXKrTj5Xg
LP1mKryQCl4/BKHo7wYW+gb/danylMlDlYwWErBDiYH9xAwS8MD4S8yeQKoVUCSonSLW7uN0RWmo
ISAdtMoHVSrDvKRfG/ThOPA9ebioCeYzVVCdSS4dcnIwmUU9c12XADek5dK+u29kVTSIyDtSdBqh
dwUBOzqpwF9ncyaYyGve2QryxwlNX9R6CPtaOq0qyIbrnJJjZdf3NAPrumIviXd7v/jIE6LxVEDr
H9IhymY3lysnT8OQpWtuhiMIjjGa+jZIIlCFqwzXbxnIaUBDONarkVlrzuu8A+BkGCNn18XPnTR9
AwVr7CioTi+k/aY3htsaY+kYaSw7XZaXrqTrjh2PQVEtD5re0mBav7Umuoxvq8+fld+fhlY8TM0C
xE3mCwlDp8ujYkP9ofiKKkxWVw4x0H24euYkahu6OhpYaiSfNiJmFWOnfLtGCdvH2INkhSYypGUL
VJ0k9SxKTlM+3CFdkBu6oOdgx650bcOb2YoyyBVsru/MtckEfQ2yvFghyr0PyaiFk7keFLh7pwJX
hGf2xoGyL02TFQLBvE/dltUAYwGwl2BVeM1fCi7IZMzJOscvS5246zB5GcBSq1xkvLwYdANeeDru
2OtNkWBirqgjBeMxaUkcuzVd1Ra9P68CENQ+TAWBBxpMASzOh5FmmcJ34g0TKRN6XjTEkMPodrrl
qqLsK79hUAiJD8sCuxa4Ja9AzOeO2Gmqq5hunZcP5uQy8taAT1tnlSfHgbX8AKPvvzwBmGFHvA9x
KmjyMOvB+R4riQHWk3VFtMYaJnlVd0H7SwWO1HkI1eXn7eN2neTBdDoURIZ5Q9kH+OelYQxGp0yj
bMcvvT/cqf4GYS5/GMAbkOOVUb7dlsYfbqh2IYwzf4UZUmlITR4V9CsFUgRmYDPiYIBFsQW33rWF
XEjiR3+I2ZlJB1rjqGfRKD9K6WMFuDh9EjxoeHvnjhU/t6fGUg9KHQXnuXvAfBsFvOH8uZAtgUnw
2vwWs71fgKgA6CQ+GzGOk1x1uW2EuCTdTvqi68krzY5rYQjyYhz1JHzT5idQwLVRxd2eEtwOYUS1
J0lbxy+SMQKRTjFfzBJ/OZhNQKMlQ6ZOjpKvH+O2XYFX1yhI2uvrk5rqGNCucwm4LNnyjBoDQN3A
fNMd4qZ8JRoo6ny9ZAsY6pTYWfO+dYu0Yx8bEn9K1Kr1SkxNHZjOfhV4VgkWjzc6XiUuqLXSJdVb
EJ6GhbKC/bp2lrWJkI+7X2LTy8fycNvG90xi4zQG+Bbgvmy+X3MarKyvANQUxqPuW4h1rK7wlUY0
tLdzdxlAFUPVBFEsCv2b1mc3iZ0O1oBKAExi6zixuoeqHT92wFuRu8Ed1da1hOB9O5HJhUguYE5q
s5K0cYZmZFl8DM3b6LSVHwZpehzMaQxoPDBHjtvvOonvGlN/ltdW9ucZ6Fs0G38Odql4t9d651xc
fBF3q2G2j63IyhghBkyeS7U+KbHu9JUaMFUWXKBXr0OYEa4c8CxuZOoaYtvLBa+oPZV2gt7KctWD
Bi8TOn4GJ45L0fQDGpR7YN/4mLY3SlFt/Gqnt2cKokELQCoq/o3z0AWRWLJWoxkaQO918qpZ8Dad
ybHpl8Q1S/ppjfv7vJHiz/9ycSEXVbmtoRC3wxVChiqNGVgNOzNskro+IAVr4zqCPbpVHM+vKxob
wz8QiIL11liKFAqfuC4wiUVQhjPCFrhwzpQ8KBIrnC7JP6lWGd2WdXXvbY8/jLygLoQ8HlwRv50K
aHl6NKa9TEETKV7hTSF7XFzp0IF1SxE8APe28FwY54J6hkZaZrRmaKKA6HbDRpcTL77dLndMBYlN
X4JEmaLD4raSV54POm5QP3h4yog5r55+UkzUSS3M0O7HEKPLDpC562BFZo+y10mfRZWHq+O4yQN0
qwlzUTFowB3HqlktBWjZZlg17Ze2Uz62XfVXayl+Y3aCB+aVl91EbfDE6PFDjxN/GkEuVuYlK+KX
cgEiAUNPgI3QBYh0t1dwV6MzMZyXHZU2GZV5uzt07WsyLREdgOBSrt3sFm0sCfZLpNRmRmc+ndFW
A893ZoZzZ7qLjXCCGpLuanZeB7f12rUM3O6YKcBtfzVVow49Y5iXMMMs7e+t5mRkDFWiwev6n+Y0
Capfu4uIqROUlRWgbPLRS0pHmbZzY4Qd+z/Srmw5bhzZfhEiuILEK1kLxZJkW5YX+QUhbyS4r+Dy
9fdQPTNdhWIUw74TPd0PesgCmMj15MmiDcZGv9clKFarCTFExejL7aO9VVMuSg+LamAigqL0aqP8
oHyzupxHMBjhFkneAkwkSxkMblLsosmsf0wiCm0kXsdGUu2YmG31xWHpR8J46kOjUZyl2Zdydh6B
nIlfIjljIqGIGo9WGRg72fCiaZoDAIr7gVul8KoUZLmzlnK/7oYJTIhEBhkp2ufELEDO2jonYdNu
qxG8qidnJ1T0xJxyhrUrBQ1kh+GJ2PCLhj6YRbehJKs2EhNDBnrnWOSHotulPo4RwdTQnP6TG4Di
+rDkBqNvHZZ1Ss7z7e+2qiVnwpa/nym/LJs8i9qWBiTVyt3UWR6YysqD3gPWNpEtIOGWNEVJzFJj
srJwhWxqnrKy8LuIfwWa+DBpW9wea28NSg/SHxR1MNGg3KI027okLvSRGXNy6BLhHq05x5q2xLC8
kc4fKdi1Np7cmsNB8Q20tmCfQiFRlZkmGG7h3A7QGct2TeFiHEsiTV5iRausD44s78hsbCjM2kmR
DFCgLCjQp6r9HyJLmiVPaJCaTv5+mk30PbrsR8Iz208Sezpao7vV/lt7Cw6oexaY25JdKtERBqfm
1Mwi/uS0gWU8CrHrrY0x5jVdORdhXWpmaeNMNQxbkJlYxRYB35Y68keuJ4eIuxsuYO0KEQEtcZ6L
AqSqLE5Tdi4vYxrMWZEc+kogXWrrfNdE9FgAB74HNfmGSIWUGzkfDKazwAWgngbG7ZWiTZZi+Uii
4+XluuUJLWhA6dm5SwH2V2QNnjQwuD2kKNDe9bG24/zVpd+WRfdYKL6htqsfE/PVS8duGc1RAohB
cwGlKRYFYm2AAgHjVuNXVrQ1JKCQWP/nyNgsiC6ubYHDVHkfoH6LgUuqaQCkoifSu6o4OKnu9XAT
nJVB4qAEuCdgZs+IHdy2c8sZVPfkYEZ3gWhgKkKlRuRzrDVtCm84TuzzMAQWEd7YRnc2HXYcbtGs
7qlkx9tCr7MXfGMUVTV7aSkBTag8E7PW24iaDQ0KkfuzE5r5/OLmrq+T97px4lpzRLN5nxraxhdd
02cXzQcHOCK4Y7U7H5lD1vbARAcc4OFjHvf1Y9Vrcsd6MLfmY9kfKdC4G6ddHqRyxQju8YqW7TBw
yIpCC6FVlSxqI9D66VS52IU5/dkO0TcFQtSEeAZQOXRb1bLZgNYNHSRnT3x+weqLGPMRFX+0vqT6
FnfD2mHOJS1/P/OLvJtdy+ldM5jz5DkxZJhWWx9pXQRePk7Dlp3ylyJIG8+C4j0GsqXdTu/NZJfx
8nlDBZdbV78Kxo/ROGZ4eUyFNKDoLNuohE9iQvvc2PGdhvDP1T4m8Lgume6r8mdcC28QLyVL97eF
r5hwAKFR6Uf/zUBvfFHTs0vsmcg6w4VhyXXSHYRu1M9OXRy6OKkKL06KcQvC+fagrk/7r0QlRmtn
rGisMRIR5GX16mYwKYAGYkRojtoHjOL/dMBW647SZzmmQ6Njoom7xMLyp9vnXnl+oNPUNRejmgCw
qnc+CCczxOzgzokj9+CsStFCF/dFwZ2DlpupjyWgW2C3NVsDoQsFOnTJuGqeiWaUAD+6dpAk3yhQ
ysMHRCNHA2RjI8X2CW036aaXxD9uH3XtEyOdAREB6iTsaiB2QAAHckVqBGY5fUMp8ZTI2CcN9hGW
+VZ4teKnHDTPAElAJ2dBBl+qU2Q6IkYlhD0RFgVRlgZ23npztNXmWIniLsQYl2LSSEYT1kYaAYmS
5yqyfWl9mlPx1S2iBHy1GRbyZK+3b3HlZPBJ6KpgUwEKmKq9dkvTreIUJ8Ouu6b923DqQoRyqjmx
pDZnsM7tWGG785OIjB13sgPtN6ouV0AKBDYXkhSnN5p8lHakG8EA7f8yui7xnXrWPc3s+33tLtoo
BEp2WVztWpdiyNgYsGtX8s8tR99KE1gvZogvlaNrXi1J5WlUfEqw/2Ijbr5WXVCPYD3EAvbG6kS1
nSVMXrjdhAfTRUT4FUiHuqo4MTuxgziTdEPaSvCDlfPYaIbUwMKwvxoyz8Qh1OhgFKpmBJ3cJ1od
cuuLWxReRQavngq/TQ6jc9+QjSd6pVzIyEFp87aeekkole9hdD2wWlZlBHEXgeuIdIkH2tXUw2KI
cndbj69c2lvyvwBZAKTB4ITi0kCgPfUmK41g1CR9QF7ivuZRxDekXH04SAHnNLQM7XogpBW3kqBQ
0E+9MIKEiOeRx3cO8qvenBvPkBudmVVRWGoGtnisRgK5xqUtyNK8dWonNoIsJ3fLjE2VZQ+TDVLO
iG44y2sFWY51Jmu53DNvmblGtDCi6oGRuCAc5IW9a2pQojYja49xFT3GKRo6Gu3CtiMueBYLcRBO
smX+1tQFpT0U+EDEv1QxL3+G7Qq0LTNXD7gxP47Nu7IYj5j52PiG1+kPTgsziy4K/guLp3zElGVl
LfXcCITr9AGzhru8ZMIDiwpmOyoSaGmGbRrEvWtK8jogRfBA28J9kG5LvwYd5K4z5yjgw7zxGa4S
hbffhS2A6PmBTUWtvhRWUUxxPLMnt0aXbXzSJ6/KJpBOHvS894pvbrKR514FC4rARQXPP3uGxUMN
qhJBGpmuz137dzbwr3GhHZBZTNi6hQry7Vd6HSq8iQQWHzEh+GJUrbY7cI643aA9jQ3rYH7qAaR1
Se3rVfLIW33v0vk3q7CFa8z03qu0rfb+lYdV5CuaLhuz7WlPAcOamsofifacNe6zVeaJl2G0B6jS
h9HcWqG0ptcuoDfIyBZDrK6YKMaKyaiBUDKjD0rFfjLAo+xumcA1i+Eik0YoBu6kq5HcwgB/I2sc
HWQQw/ss/k7s4VCULrj7nm5/xXVBgNAAjbEyUpkmOjjd6MCeNC3QuPCQYRrf/5zCCMgYBCX/E6NO
U0otSkk3anpgl/UucZOAWIZf9s67Xm+Ot0+0phaI61wLsSTKSmpztbcbS5eRpQetkbpfXWkfesGm
16bBNEqTGg/thAYA5tKajd1Bi7pdJA04IkN7Ed1joL4dNVyfzIkmWjzqgTNhrJnyBmaolNrd7dOt
6R97q9BhtA3LVBRXYgyF3aeIRQL0cu/6+QOr0n0mtxitr6vHy2GWETYdI1FYBauIKbluzpkDF+yM
tT9qxiG2+Zex6fY5T04dRTRbdbAyfeTB2/kU9GRZE218yPUfgfwcBcKlI6Uadz62aBSNBbICAAhT
ae5z42tVzXcVymhJBwxWrmMN3vu5/QQC82Cb/mVNk8D0/j/5y9/PbGrKR7Ph6IkEJWlOMUpMVgkS
2uHdaFRLLPowbK2fWvm4S6EFYQ+uHSW95e9nAmNDm5O4gtOc4uzBzqqXNC7DyIk+3dahlTcPMWD5
gmtaGasr9G7oBKAqwZjH96gQfuR6du/S6YPFm+C2qDUncSFLMdJY6TobE/gSgkjaez2SH+rE8Trz
s6NlfubIYGagoJ/q/Twm/m3RKx5xiZCXLSYaSO7UYXFLmwyiOQMCoSi/a7QvoG49EUDNgE72QDe9
4Q1XdAVLhmFyANcFd4mqq0ZPB0vMkIa2na83lRfp413efnaBqucG/cHirTGTFWWBxAVCglwWBU9F
WXK3Kec0lviKY/S9zMxj2gAHTTcp51fsGrjuTMDLwCuGyU8lGrf03spxOj2Y0/wXtlN9t1u+cXnr
IpDWYP0a6seqyUb8RHLDrXF5nRaKjN2Xotjf1oa12wJUFJgI/Asho2LQhow54zTM0MPWdvx06kYv
Gurcd7i7EYltSVI0nhFZpk7b64HutGWAbfevuhHFR+FoG1nFlqDl72fWoiz1NOUAZQVSj95R85QJ
RL6ObW94nBVrYZ/f3PL3MzE8EyBsKuC6q073WCv3QAneaxbxR0dsFDC2RC1P+kyUTFGKtgg+Ukkx
o82TDvn0zD1qWg+D/aeDv8sCBVCBIDkBFMtAr/lSGNjFW6utoHR55fzGmSoPneOYb6EQVswQ7Cwq
zQsrrHa1SaabZYk4udEDuNkOMydNYGsSW8Pm16JiHwr+6y/0/F9x6riC3beoDi1KkRbdDqywp9bs
9lJPPtwWs/qlzsQol8e70RgSB6fKBTtWdQRMtHPMR+blE9mIUNcyWtwgEAgadnxgCkLRCmM0JAaM
IatPk/say4wNi2i7scyxgrOP31sRM8D10/4ioxkfWtF8rwdZ726fd/0rImUAihgGV23tTejTcqa3
eiD4pHnceODg5LFcxD2pzPak22rfvw1YKtEk7C2wDi6iPOuqDZKSiBa6ge9YUqMBibb+ru2a2DN4
iiELC8vzarHLstgMOxo3X7KqzHeZMDJPW4imGszNh47doh8AQh1A4WEcYBfQbRHAjWPD1lBHW5tJ
VjXCXHDdKHMAPal8pUTw/5i9wZS/GXmuajF7mMDyNFb/RVCBkPRfWUpglg91R4bFJemp/RxNwp/B
ZGzaw77md0le/SCIZ5LhKZLF4bYarJrcBUWIip8DWgnF5Kadm1pC69mTjO2jnem/LOunaQwbGr9S
PAAL679Slqs+M4N90TQ1ITlqJ6CuiGX+C+H4g8mHnSgFSn0JQGjdscbs9IYbXv2Ey4Q7Ku2oianj
G0NJpW4JpiHol09gscZ24vEuqyriEb3dOOPqTSJ/oQC5AV2k5tEEjOLVlBAtKHuMbhTzUVi/BhZt
fK+1FAJFGBM2D/8HskFx+9yKKyfSJXuq9/njMrO6oGD6nXVI9tGfo2AWj3ImTPH8qIYM3MwtLbB5
ukttA1M2yUdjfF+K+eW2Hq4FTOeSFD10uhb7RUSG2C+qa7+VtnnABNDW+sS14P2thIXIDA2Rq5Q2
MpKhsQAkCjDK5EdR6kuBii+xqF9hQSSn7l6fhc/m8jEyx/3tI64pI4YoMDUKPDY4kJQjYn0AsxmB
xUUPBaNMNfFasNnE/D4vt2o6q6KMZccf8iH0vRRRZgTewUlm7ImJ0iuF39APLD9htcRfnOhMzPIz
zp41zVsMpulcC/ScHzUsiGRjdc+pgVVNW7D51RPZ6AUh5oDmv405n4kyEkHtxsDlJTT+LdrXcS79
yAJcAqzPf3EqzNAsnsqGk1bTAwB/dZs7OFUO3CMyJLCxpo8Igv0B0e/tC1zLsTD6iVfs4FxXtTej
kzmZ5kR7SmKReSabd6UjsJ65yH0AIjXfSOodhhSnv9DEc7HKd2sx9lUbwtUC6nIfC/vepU2yb/Le
53G0BVRf7JHq9kFehurL4mOuHExmj7VltajF6VbzayavDj9KVDuymAFL3T+TMgGZ072BJgXJv7vJ
fDDtZuODrnmf85+gHLdnHSpDGY5rRk+8Gf0UwAhS+hnw8RFKg9lX0rYbqfq6SBAiI7jSgM9QrDT2
eArHJBBZAsY67TX5bYjaRw0Q+apoPXcwDlozbyjTaoSFhh2GZbA/Af9SQlg6NcSKgKsI+m64b+hT
PQQjMb06rf08dw8S8/7FHMjMuSPDq1u8a5tvFiBGABH7/TD4JMamtSbx9GFfbA1ArRpeCpwF5vRR
SrgCb071KKk5pIgA8sccDITt/K6i70xp+VUDyoUJn6IN2J/S9WO/O0raqLNhdBP6p1ZMtJrYxNTb
CW0qRjzMyfrWgHJbHHXjsaqMXV+X7UYecenIljkBHYWFN0IJ1J/RHLu0ia5dVJWZjDQsnWYsjnqT
dHNQmpW9kStfGsRrOYpSA07QihJbr8OegqWXOv6g69jmUGMv3NYtrooCUAWVQxSCAZ9SjmSB44GL
1glHBzYp7j9kCTsJZ7I9i9ONtGRVFnA5yxQRCOZMRVZkTmNBR0bDorb2RVF6trC9bpyCRmw8l9UP
Bd+IGhDoWpA4X56qA6MyKcECFwLPdJcN7M6IN2Ka1bMg10HxHFO22G53KSGusrLqW8DbMIR/bKvv
dZ4esM3sqG1GhYtS/Wtk/6MM/0q62oFK0qke+sgOhwjLKHTgW0TUPqfJtGHWLv3Vf+UsgCkk/jZG
oi9PNIymLCwjc8NuoPUn4hrJXiYdaPmKxNBC24mr1msqcMD6bW7lh9vO8tKmXgtXXpZt5zKqGt0N
7Q7RLikDU7zrm+nVnQf0Jb6DnGPXjz9uy1y/2H8PrKijRjDvlDe5HWZZcYzEdADF+A6gl417vUzG
l6Oh4qkjxXxDhEHzL++1aYVtTwZ3QmDATWx3/GU1Re0Bmnno29SnydaCwuurhLw3ynyAozXgbS/l
zWZcxB1J0H1Llk6qHo5jdoryAVPSgw3eh1D2TbIrok2GxcXvXSrqpeBFwc7CONtNWNbN1AnRFnjR
hpz9tkZZ7O226APbISL3Jk74k8UH+VUmZsQ9NlOKvSC2/mAblIOvLNc32lyrl7HYbcwloeWuGoKh
6WuOTWhuaI50b5EaCWpxMMvG78ePveEzbBPIbPbHdg4XAWeIZhIiP6AQLy+C21bZgk7aDt0JnE1T
+YE0Pwq7eNTbbIMYXAkL/qNcLrBhoG5E18lSlAvRSQ20YWaHKA6mYZoaoI1g7EdpLIDiSRswzd1/
FrGIfEz2TP6om+/cUeuDthnvZZFpniurB3AwPnaseJ1p0extK+t96pTVQYv4Fjj42sZgy5RmGgDM
gjPIVN+CzMVYSXjYMAN0fuhZIBL3u8C1VI7mm3qWeolgd7efuZJV/3NH4E9HfxreAAQhyjuf42E2
zUw3QrsG5qhFSohZ4kh8q5zuA527fWM8t+Sl7PsDigxHKrcWTC3fQH0X5/KVB0lro3JElLuhrHgB
gNiQgQFQ/3X7lGtW5lyI8vi0IdI7PYYiMOwBYfJrFPNDVEw7Lf6OFV8bV7oqbBkQR10LE/0qGAkM
KV2HcTWciBAHAzTYydT3p7pz7zmhmZfObMOGXptq6M2ZQOV0WVbVnRxHO2xpeaKtwDZAfqdNw0Yy
sXWuxZqcWTBsG0/juh6cUFo/sXDY08DGZ6fvMwtV/WYjedo4kurW3WLAUjcx2ViNXB5FTHdl0oS2
2FrUvfriMKtioFAAHJzKrCkGG2UxOjkhyG4ab67bHWONH5H605TGAUoxR3ezu3gdG+Frnclcjn52
jSBSGbO6QWxUJHPhdVomPF6OwZghfAHZxG3F3xKmvG67EiUgYoYTGnE8erkoj62jee3C16gPG95k
9Zth1gnD9hqOSBU1HMsiaWVs2aBGlvsB/UsmqiPXtsr3q2LshYwPSRVmCxWjHqdTrlEyu2EkwL01
O4GGItJUy/3tm1sTg04SBXkc1jMDfXL5mUglwCXr2jS0BnFiGTu5NPZp9/svpCBlRSUE9Eb451JK
7piZLeeWh6lh5L5IYuzmqlt/cIfjbUFKGvqPnYeaA0mD/hf4fpfznqkdbESK2KdxQyvSD+6M/eY2
OJ7F3sZuLmoJr6lf9Wl87qcsuC15TQWBAsfKPRSiwRGzBEZngptmrjvgTPGUi+pA0heth+oT/mjO
m5MNS+Ki+hKU2hHIgJ0CPSblNmeMT9lTza1wqOVpaKIDNftv05gceNUeClHc5/Z9GTvHyNQ3rnf1
kJCJIT80E/C/y0O2MyBkPSrxT1Oq7xlGDHg6Ps/FrsFcz+3rXNNLYDFtCAIxNAguLiXZXEcPkuA6
Wcz9GMMLgoz7glgb6r8Yc/UqoZKInZYtdWCkuRRDsKfL5SOcmJWa9/FUv9g53cPjBUbWfGeun6b+
MPz6i6NhsTzmIwxM1RqLAzrTFMIwGj+0DQ+12bwTRfkwaOxzkhrPt8WsfSuUBf4nRrnBpku0aOql
G+oDENCZ+R615MhLpzmY0q10Y00W+px4bxjpwRCKEuzO2UymXBLYxK7eNRhvLcoZ4fyJOvnGB1vT
i3NJyjOz5TS5xI5pSNC9rYAQNUqAysGBffvyVsWABxLocZTb0Eq4/EastWSl2QnMIjBxhlmGrC52
TjnsbotZu7cFo4JS3sLcqLavYpdh/tuEkSfOuC9ZjpXh2i7Wq1Bvir8SBZcFw7GwcimfKG/zPonc
yQ0HF5Mcmtb7ieuCZDEd9i0m///iXECuYOKQAfivQlcmbMht0xFfaS77cHR/Mlfc6/PrQpn154IW
+nh8I7pMjC/f8ewt9Q4BhVDsIrKZ6f3kindDa4OxyHrVxz+bbfrHs5yLUlRCOCgnLUyzoEPXGs+N
8j3YaHzEGB8sq8CozN+8KXR3gAUDHwr42xR5jOhYswdS6pCx8bGkpdcU1p3ZmwcOWN/tW1wLeVGO
Q4cYHWqEAopDsdI6x+wqqgVFmgeA6nfeZDwMle1XNpiwu2FrreXa66KYy0A0gKYImmKXXw3EFrKt
i5qGPc8/lsmviBhf42HDIW8IUReFANYySLuqaAhKlvsZHgQhA+bx/mztyX/UAqzniJ3wqtD/uDxL
rVGdkEG4IR27n5gQfWg7513mbBXmVk+Dp4SW38KzrnaF84ozpOI4jamTh7p+jZzuQTO+39aDLSHK
WdARneImx3dBrfhL6dZonla/EDXt/0KMhfwfBQuM7anFKYHkyspFxEJgosVRFtp3YXCsViqHjfRq
Va/PBCkuMOHYlILdCDzMuvqBpa+m0UWegX3IzCH7VrM2Kvar17eo8zIAiYaYYmJbaoNI1HZ5SDDI
cJxK8ULyutu5hH68fYHLd1CjFlB1L6MqoO29Cqdtu5ix/WaA25hJ6YH5mu3KUtuqWa4dB88TMDPU
TZYxVkWzQb/FcwreY4BhvcQZjh1wOrPcqvquHQYADmQ4mJXF8ImidCj8VECOTBQ8KW7/XqdC0/2x
FDnZMHJrvhZUww6IWnAgGOrL44xjDsBuTqwnzf4YS+Zb1o9Y/IjsrdVBqykIY8sqUaypBrGAciAn
SjXQtKKbUrmD3DdAKuyxian9jJOBtGycE29wqhKImJ4eedxKn+C4G35xOYyiIbAUJqCTmEiDkVJi
zDrNI+H2s4GM3/rYaPMLn5zWK22G+icpvhduyb26kdnP24q5ojIXYpU7Bso/p02Harou5jt96B7B
V+Ob5VY9Y+VTQsxiP8CyDmKD5Wecef3OnDRXWqhzGaAE3Lmc+zYb+z2Ko/uJWLvbZ1r7nhfSFEec
WiNyj35koZMXJwvFDLAr+1OtYa478jqn3xfyqSKLYdkwx6sf0QQvNjJZaK4aAeR90RaZZE6Ykfol
T6J9aZA77HvxZTn4qZne2TPq6bdPu2IyAVzEVhmkXC4K7kp87bjAOKW0QqOJcl/nH4gxP7tY9abn
n+0m2kjy1q/2TJryVGhiYtqtQuChifg4Vdqyr9Y5Dbn1QxJQtww6duu5en7KI3ADE70K/uKwgHKB
zGVBnKh7EbPaHHOrjp2w7dmdKQcvj5JjnaaBLPtnNJ43jruc5upR/lccugNK9pyjVpmJZIDaVnUw
9tNdXW8FjasPEFCIJaNAMqYGPQDrsDFp8flQpfLaGb26j5mz4VXX1BLuDdZ6ASIzNVpMCjlSZ0A1
0UpAkTwbDRayaPeuEf8mEXAfWGHWNFtOYk0tMaWAHj+WA6EkoFydzOaMp+m8vPjxpS+7XxWdwlIv
HhL7A8PO5o1XsGZglm3TALRgpteylScvZJ23lt3TEBv19tz45jAL1OWm39KticB1SQsHIUXQ4KqL
MEw25rxGlzrsJ/EultSTaRo21kKMM2/4hNU7RAfyv6KMS6uJgQnH7XDBIajIisOY199jXRZ+yfT3
RYqu8jTpf16WRY9n4fZHtI1HpriDOO6axm5GN3Sb6G4G2+qYn5x59MW4NWS+pveYm0O+iYByqTJe
ni2PkyydMfoUFtXwRUZJULHuHcgIN/RirY0EzB1orRFTIeZ3FM/DZaOlOUahgCloOy+pxke9E79t
16MJVhkPyXRfsxjtowIQlKnDJoPpqE3R59tma/WwZz9C0c5ET5s4Ikjlk7oPdMYfKhB10nmLqGlN
XxagEcCMqCNhaufyTplkcQkSb0TPjbjD6Oo4eF2KxBDob73yNZ6bX4uo/TPI4Vs+BeMFeAhoLjBW
oyJ6wGrhxmxkLlYjJI9OUuyBXkYd6UfD4y3HvnaPZ6LUCU9D4Et3Ce7RmLV+J40BfL0iem6lW3iG
1dXoQ44nXa8e9R5bFEoQ1TwKnqC91X8Y6uLeLjLzkKF6uPG7VmqSuIEFMIDeKC5BcYokL0aps5jB
KfLplA/zV/zKERyzxr1ToXSuNWWQyfSzFpvahug1024Dw4VFZQg6TLVIxKqhisEuiKZ1/ylxO5+g
pDeZ2JNHnsu83ZVa9fO2Ki9nUV0iUhhYCQCPGCpGlzoGVkFD1Ck+QW4iFaR5+SAkwLu3hazZ2HMh
Cmyui1JZRshEQ9A0+HlSHGxzOFp8DhzQQvz/RCl2qNQ4iWupueGkiXcT+ZxzcAu2w108f/1zQehi
v00LYyxS3frDDbsfqg6fh4MKZmq1Qw/Cnar+xKYt7s61V3IuSVHHCANbaLimZkiM5tls0hc29V5f
pxveae0jITVDERS4I/CVKR/JmTLRlHVuhpb5PDn9SRTuU28MQcrN59tXp3Al/WNizkWpHwl+uCQA
n2D5FEFrss9+6fgXurvD6FlVY56chiYHOorQibpkz2T7aGXYywY41MPcaPXGydfsLNCzCzABrQg0
ry7fgBh0xDYcaz66kuwn2e8oJXvwE7zry+po9OnL7eOvfc9zccpF553V9ryNLIDWXG8u20M0V3sr
2xoiW3WV53KUW9alJMA6QUNHM6V+VLO7ihFjP6MCsNecDEtZsH4myGJX+k0xJyj/xMOuy7odrWNz
AyKzcmZsOUCEBSZ41EvUzaqlkwxUsworjPUkECjlm8IIFzjs7atd0eELMcvPOMtLjdbKsFCam2Ha
ilOvf0vs/ntR/x7ZeLgtaOs8yw85EyR0sLRlM4OgFLtqXPuT5vyspj+b7X57JzgOQ2FzoWgCpcOl
lBj9xwmNTjNssBBJQ2G9wvaZUZR/c2smZsixGmbpwykGpopYFmEJjRXOLB48y3iIaLInLZAKrN1a
drH2hWxsHMA/2FqG8sHlkSTX28Ewhf00pt/S4r437sVXnWyEvStfB5VatMLA245oVEV1ANzf9RpP
7bCm0sfeSoyaVI9x/Pm2Dqwc5UKK8o47O61Njk5wWJhaYnxhHc2x5RNgnJNhRUX1CTuYsOzitswV
U7VsZ8XCEAPFFMSEl9dXUIxyYaMUCXlh3rMUS1OtMci7bN93NbYubbWRVi4SacMCtob6YZnV8nPO
1Lzs0t7sshI7gR16inl+l1ogJ+PiePtUKzd5IUbR8zFKsXFIy0nYaSwcW9Nnpe4PNn2vFR9uS1oJ
7QCQh5oj7FwSPkUSMHEDKaXphENvO3dR46a+a6YPmcS8EMKuEbEdRxd/TgOjcLcYMtZuE88LSHk8
aBQnldvURzrOFghMQp3XnyLXOTjZfKC1uxGZrIiBXsKPY1cq+h1q+CqBjtASazSAaXI/FnQQ72Ts
gvF7yP78s8FponqE6AQtZ7XOqnGDm9h0xp7AH0C7h4R62PJCNzzHm2tQIlTYuIW2HCBuzFYo3nlo
+2i2I9t6as1nS5YPsnpXgrDWQWPMYh1o0491oX+23VORWmE5YN/Z2Hh5uTXismiG8jMw5oAFiBrY
i9BlUgyXwNpwo+mF+6S1T4PzDMZWCjbHJAed3Jei/nZbTdd8N06LgYqFTwU+U/HdMm64VcECPI0H
8aTv5gAwCN1DFdA3dtWRbmnmonnK4VCiBtYDXM7QS7W6U04J9j6jufbTas1Ze5dmY10+ayLvwHal
dw5eI8nzRnxzB4fTrc7a2us/fxbKm0yqFikcyPpC6spjQdOjGdGTHEpU7rfWVV2LWqIPVJRswCVB
EaHokl6Mpo5lFiysOE13mPTZg5x49mVffZj7jSj3WmEuZSnuwY7zYejijIWNHL7orXZKUlt6cY8h
Jcx1NEl7n4AK9LbebMlU1IaXg5FMxcRCA/Q+3WiihwwCZ9LtMDu2zyP5jNm+3W2R16qDYwJXby8D
dijXKe/CTjTeUtAShGkd7ZO0eByr/j6vs10SR/e9szVNvVKxXuTBuqH4syxbVbQlZ/3M0yGJTlPx
ubN+aZXjZePP1sx37fhxyj+lyQtC/Q23u6o3mJZ5m3NClUs55Ni1Wdn2DYPbMCOv5vK90NN7a8Qu
cevPSNWXoA8sqmBPAUoU9WN0My99Lt7pnOp5zsIEqCRmjthvM3/N4wqrCYe9jMwNI37tES/FLUc/
c/EMfAGkzuB3aTocWgyMj7LxYvRcvNSgpzZzvZygEdBg1c9txVn5kvBOmNMF8RVaLOivXEqmaKok
cSniE/gAsWt0vNPIoy0PGNJ4mNxxPzeftdbwWLrVh1zxjxdylQuukqhx5OCwsB0/kXJuPULMgDX9
llHdPKBytTXB0k02MwZoJ0qurADA2Dwm2bekjv1e4kEK95FCcQcZbTjN5eoUe45dxBh7WFixETAq
j6Rv7H4mlhOd7ATsRXRsmmOb4KS3v+D1qzAQiqKsjEo9ep1MkaKDOd2YNEjRjPQQt+Rg1EPkFWUL
XgVn3BC2epsUxWWEvsuae9Ulllh/FNvY0A52Etun+exHMUDhXbWruvu8OPD21DaGVzl/URcBCx00
Bp14VEYc41JNW253wjagpilzjxnVdxKYujqTh07foke8tqUAoYF+DiATDJVf5XsYddTz2Srik5HQ
wYvIxz6XAU965nWu7s3kzwiO3vLLC3mLbTh7+6haj1liGMmp7V5r+phiRLj489HGizOpG/NINDBe
E8jIjPs89yrxpfmgO/s/18Szi1NrV6ZWcfBY4uKiKPmOujkGq9K7dMTwumlvleOuDSZKw2+7Gl10
w5CcX15aa5sFm2QBX+Aa01MakfjOAuJglw6i90AkOPi1eJ3SZ8PZ5EtRaG3ePhgDeRw2l9roE12B
kLpS6HpbwvklNrqLzqmLPpdV7uFxInHJdrE0QZ8CyL1Ze4CJ/nFwgcHUM+GKvW7dKRJSSBZyYnup
/g2jCzVg5EXQdZnPEsefu2YL3LViYgDkAJJnSedB2qoEbJHAhGfbwjtxRw+TedyTTASk/u3qWyzm
K2/vQpISroFV17XyCUV/4hiJX00/NTd/KRN5oFH/YEbxhjm7jtRwmWcHU7UIzIN8sBM4oV7OXlVL
YFLqXZGR3P8/0r5sOW5cCfaLEMF9eeXSbLV2ybJkvzA8Hg/BDeCC/etv9txz49g9CivmXL/MYoch
kkChKisrsyVfkpXh+v9I3e7dl4mC7TxqAD7RZapGrb+vIzxgrxe31dwbXls/qZlLD73NP9gr7y91
xg0Qs9Ctu7ga8hk9ya7z8Xg8L701/BN+JKdB3yzzh0ybX5fCgAYSJchWgKJ+HpPAP389j1m6BSaF
V12jZVt1GxxTQlpo2xdZ+uX3UebXxOH/rZQCIPNgeAa1xV9XInyn04ZcuPFEXA99WBHYwzD64/er
/M0q+e/l/Z9lwE3HOPPf92v46zJhj2WUCjHQPILTEu7lBl2HmLy0AACjHuqZmInq276HIuF1JmHR
jn9lZD4wqSsCmmqfuA82669n4z8/EeSFAAHFmBi/nDRLfb1kzjf4ibq54Yh31D8h5sLQeylG8u8w
rv+sBnYduFsR/uuyATkZEpKQYQiwj/Xjks9FG/NTq6JD6t3DH+fw+9f97kcFlyKH/CvMsS8lWKN1
xKNt+KiMw6KMuqd5yWvMYX4Epf164P/zVP9d57LJEKxbt/sDvqq/0dqhQQ6+xt02dddzoB7RfJNn
SvhH1Kn3Hg44AnhwCJ5Imy527D6zkRgF9zMvOsU2b6SBIOnyEdH3vROIPBCAE3qW4LtdbNg421gy
xXPQtHZoTI7mVDRehfpLkLL/YSP+vNLFFZT13QABnC7AKqLYY7jKrDUo7as6UPiG//uN8fNa53f7
U3IkUq2gAOmChtjwbZ7gtDqsEB7tN/nyPyx0hnqQSOPX5QhM1m1BJzsbNNsij3JmFU1b2OUef7/K
e2f47MkHkB9ao9Gl2KjTMfeUy4OG6d0vPKYPIrka1yWtaKIfop71H7y/yw0PSimyWCD9KPEwbnwp
8gPqb8hTGoXNmg3+7diJrsZ4tPiitm1pBp/ATFalukAV8ZGS0UWpgP75eWlI4qKDjibAP9xfaCwD
s9PVb1Ztj3x5SN0hCJ732BZu2aDjTCoivSLVb79/xe89MbQhIb2HF52hZPh1x1jdSQw2Q4mCpN/y
aEdofLLwRU7BWFyfQ/7BtvloteDX1cZWqUhvCMrYMjEkaAJUXsmJTmMDP6RmG1VctLNsfv+IvxaW
//fN/vyIF0fdc+koutSFDbh815Sxe199cMleBpPztwP7EUM5IFaDRHdxnc8pM9RGW9gES1jn41oF
qv00jLSEf+nTv38Y0JVSAMveGZa/KH+8xTeDWwN8L8urTUOsaOiiD/bE5bE7P85Pa1wmsD2kGMN4
wSnI5sazhfIKGslyz44h9Od//ziXwf68FCqTs5EL+vf/kCSLW7YtLp2iJ4wZldIN1eiv5ajXD7CF
j5Y5f8Cf4uLUCh7HDm9tdraRXVB2biyN/h+2wc8Pc7EN0miM1g3qnE3HqF8O7Vy3kBAHy+vJghz0
+xf33pb7ea3zSfvpiXhMOOT+PGSQ7E/IJZGRlcsCXF9+/v06H725i/3GcwMuE0V8UOn3CM6oXDwi
pz38fpHzX/Jz9nixCy433NRzcKkinNCtC9X1oP2k6Th6B+iveEUgwzppfb9QOlyrXY/DB6u/+4gI
veghANf7hwgVd9rIEXVrs+bPu/qSK9vM40cyXO98L/hjoycOMVmwXy9l/piaIPG1UVxl7bp/S3YA
ziI0UUHo+Ccy949QmXdiHgBnD/qkKC5QaVyE9T2ZgoR7LGxABf+0cADA+bDXv/9q7z7ST2tcBPOJ
KbV2G8ehGl/bPKyy/H4Yrh35iNx30Vj6O4D/8jAXATylY2Yd78PG9LIiGB6WHXv2pvbFQLRkyj+F
3XBjISOxdG2dxLBihXbu7x/1vdsZtQ2a8wHIUxjSuHyfPWQ4vJXqZo7FwaInkqL45TcbWnZ+n/99
PYeYfqIfyAa8c18CuIEYL1oHUAK61G5O8IB5LGnYLIBo0sScR6fhBaB4g6L7qHX+YNKP2s3vfdaf
17z4rLljAgS7AWu2ovCW7OAtyHjy5LiE/1JT8ZzzAEOH+REm4DFzfKl47Hfx4kddGzRrlxS6ewa2
UO7Pvvr0+6/3zmHAcD8qJbRAccdc3pnovbRdSvawcVteJdI76vSjOc93XhpU0KI4hzgNNJIvlf1a
5ZFWot/UUPhI7F8xonkVYHrQ0YffP8pH65wf9aewD0NQw0SEj2MgS5C1Tx1OwPIYqM+/X+adkPjL
45x//6dlQhlLnjHsO5blp9x8R+F7NZIPRgLeXeSMtIBU844M367ACxQSl3JO2Ml4Y0GdOiUwU/39
s7z7yv67zCVhFx12q9mKHpQX88KJ6M604pB3fynXfaCI/+5KZ0gHVSsEKy7l/bnBGZ41ypVtSp4D
11XrqI50Sz9J8cFK7+3ov+UL/7PSxe3fyTiQkB3CrZzFrzEZ0L0IyPF/eG8/Pc3Fza+loNlEcDgN
/KNKw+zbCoS5kIv5Ru3V79d6J+OE2inoCLAJxfzbpah2pvwQjkNp+kTDJ+HdhT28rpMigw7uv4WF
EHJ+WenizW1unoNoRjWutpgVufohQvW1o+RBTqzMw735/YO9tyVAukcIh5gophUv7g0zbHs0CNyR
U2CqIK1wvZSjZyCedfjXC0Wg56AoODsp4d7/9cSads49Btpdo7wq3vei7xrvD0wlfXCY3rsIsQ7w
RPSW4Nl9+UBdq6Z1cLiLMS5ZbJDZWEgZih8jZsDXYSj5lzRfS6ibfZDuvrcuYDzMaIBNA2W0yx2S
qC7FMca6oHSUXgRSAm38mR8VBcHLmcJ+WvrxsMcfeV3/IzU9D22cWbaYb8vjf9wdkL6ds2zPvYNY
Wf8H3aawZEqLwuSdwLTBuj6ImNKDN8zHeYqX0++/6uVjnz8k+heoKjGDCvzjMgHw3QJgxc2oj4gU
1zPk+Uoded/kBq/YIgAicPSs246+ie89Qrdns3X+2//nz3CREKwcSrkbkJhDmO7yE0DBNxBvhnpF
h2yvWJjDk4zlcd172/KlC9cIvaT28YOf4SLg4T1AnAe+k2cTGMiAXgrSG7AvE/h+egc6hO0Vaaf8
PGYO5rPgtwJHuQg7GYK+Qf1PcU/9K6laOHNT5WAKwJ5IEP3IlPhIMPniAvv7hwLZAYI6mElHYn9x
5jIoVvDd9dEThhGvRg423j7c9cFHFxiwiotd+I+VLq79xXpjgEVy+ABDhAg94xkkXj/vMeZ46jDB
FPgm26Ni0fM8K/HXku698B5adKbJYwLKwpiuBYdi5dkRDGO+UVBz+Oft5Dak3WJsOWW5HNYTHL1c
1N55vYmMKOKupVBd3i0XqMwggB2ZZwy4RQOpHVmlUSCRJmymd1AXth1IuGyzWbFFElSBTRMR3XNh
fHO7tIMfFS73KHS66Wa3P70dEte1naPcfheRylzRdcJCG0O5banlDHSxWczkZn5im+iGpRTtTtqx
OLvnekcbR7OPIx+1+Yi2VzLoFXuQhsKrlIVYw0HmsbuZOrWOd4uQe3/a+2lBCU6SfuXfdxPO4tVx
0z6dZRgrrieZ0mqA5A29bdH80a8jcLfaz7quiqjGICs8bvO1pilZlsccAhEvWIF9y/N1uTOEZhuo
USGdyyRoEw5V/NSedt+h6GKYh6RNuwn155SHq7i2M00e4PUSY7fYnWMwKHKkb0YMUqk3kU/rFVit
fu32JPo2iq0rdW8TGhQ27BPw2TyeNwZC9aVEjPyslNps3ePo2LTcRt1ZmLPCTGY0IlxK5k2awk5s
IwV0M6P9JOjGX/VMbSWkJWOFuJJeA/o2cUlc6vaD3ue2WkYOYgLfWw82VnFrjwP8NVyDBgds754R
8dfx8+4cGf7aZdZRg3EfAm0Y0/XpPZkoyN6rR9K13EDDDK6SfpADvnTY5ddbFqzjHyj05yYTflCB
qzcf7RR31yqI1rIzSf6spDcBZKU24wVlfVqtyUjupY77ag+yudxtmhaZBRBLcz0+OKs3XXgjnb9m
q6IHA/nKqPQ76hVgrXYYOCOxRwszBulehWZzaP+Q9jCmNrwyk9xeg32F8JCDSLYo2tWjL3O26wdI
Hg9wtVtc/wmOG0qWBHLU5i/mL4uo45Br9chikDZcwPV+v1o07OeaBHblbR0y3dKaUchL77YLMjhv
mrmc/FD4Nz7UYGrqcIXdqnlKsGEGqEyBBIq/4rrfMEFSJ5R0BHUe3XPQmEYyZWIB6Ubip9x6xT8n
fGbq2+xjisyjnoN1ho3pSRLqu5IFug1+4ATPdcdMe5rx6cgNbXm0HyPrABMxb2+zwgTD9nnG1D19
MHQ01bq1Yb2n4X7YIcO61OsSqR/A3sPXHLPixyAW5E1JCT/RoHXQAFCKT7cicNNzvkSubLlkftXm
kh6A44B9L2WwwXUid/v9SCH0c71Rhvo1kG3Eik4u8KQiaxoPldaoqOpcarlWkYCLPORDbWIL1u9h
LaXLjk7rpVamT3D2ZThmt9Hid94j2k5QpRXxlHbfkzCEMUw4TMt1xmGYfOyI2seDhYPwWEvah7Si
jrqjDhg4oaYlQXuD6mm6VVkGnqo2/HVVHX8RNtCvdrR5Bf2B2KsQJLoy3CCmU7qFQ1Wn8IJJf7E8
yuaa8Xir/dFrT06ZqHHJ2D1AQj3wm07uSQeZpI5PBVk0KeVAshu+mOEWZseJKNWQb7e7ytVrpjl+
FRjJGkWVUjVWaTiHeAmDTe9SFMaqgC+fOXCp0tud7hne0pwx3qggXNGxsui5KOm2tcjklpWsnbq7
DKOmUzVyUPzgC8uCr1vkVF5D+o0stc8RQEq1k+UefnVgQO8sdTWZjUtg0atHxHx0Yqq8V0N6q1cV
f24zxPAiYA4y8YO1gV+YNdhvGfHRVjKmNfGXYOPDg8NAhqzaMfFtGXPj40KehGpvSGsg1pNYEEe3
1jzzNB8P0w6MtPKm2H+iK43uGenaz6ydV/KXm+E8Uxk0BaAmtM7wBkLQtQ6m8HZqK9iNtEEJCDcW
E66z3siuYoo7WGHPYb+Wkc299WFNEGeKFZk3P2gdCP2Yxv6QgByvVbP3ffzVocezlFhDe6XXzWN+
SOZhPTJqFmjhd/h8IfNplcWKQKRpjAjS2R7sVIOdGaf9UyIMuXbhwsYvLYLUCYonGy/zlqemXLyW
P0LTxc6oJiJRKc96jxzTr1k5yTh6hIgMwnm22O5LGjP9srbg96MXvk7ux7778RtFcFqLPTAePvME
WfDzierA45oPO87oWA8ZRQs/xgxqWsAdcrhf4KDo1a0Z6G0nIwmfwUTpvFYBqHyVjh0DU3CduHfc
eSo0qqqNQi1X7IL/sSb7eQkx4woOxqE7BjDXg6OogsBowUMJo6Ucv7f4BWFQzCrWwMfoK7qY0T75
6DyYfs4/5auMCp/CCB4z/Gk08SIQYHuzPQtYiR9ta+dGhx53J/Cb9X3WA1qo2olA8tAk8Y6fSCLQ
g48rqCws82aN8BdSWvlUhAfgOe4gBeJEAJjskEJ7AZYUqTdw/xCNvjpl+25QzgUk6a466VFeiEDM
3h+a+x5aMWzGLV22E23tARe9/2Bm6Hfj8u1SfY/EySIGDlOjncDb6qYeic+AEZ1val6irKFcWsgV
+DAK4IVhg38M2YbqVMGXBnK1uA1Z2TNDppccZgKmXokn91LodiijIVjyA8Ci8Y7oecp2EHTWBA/F
5q3c2n5kVz4dOgDccLDSkKXj+oqsIZ9Ln0RRjYsJnwlTTlC7bkWc8RJ2ZxyOCAL/C01BSHlcoxoJ
axWFc1+usBXYTxlza4oHsEI9yXHW020rfbSjItvdES8XC3ACtphjT0X7VQ1TewL8uDQa/snflZPL
I/QhRA3fJPoc59YdeiB0t7HMEeV9Fg2vmIEUfrnkwAc/7ylxTYBImRak3WxFQ9+1zaKD+HYQoL1A
SbXlX4WIOn4z5ZvVD7Od4d4VCa2LIYKfBPI2/36ahvSZtll3PTkNGliExrhwEFOv0XdWD6tG9VMG
hqnaZoEo+bSBjbO0dEre/G4W9ZT29n7uW5j1tAKWUmXLZAJ7LDMHGAqIfb6UG4bfb2E1tbalhtaz
LXr/nJFCTQrROYv6+UWxpWM1jAyQ74xbFpYtzK++shitD1NC13dMbxbBwsPsnN+igRQSV+M66k0x
ZP2Is5/y7nWR6RCU294ZctAeMfMTDLwknFooopkMmDoYyPaORzR5o6TaUiLeXN/bN+szRF4IZAh5
QPvLdUU6wTMZMhx58qhgNx03O+T9zMuuveU4x0tsyj3GIN8hXNyQH6YQiX5pMpI+4AGA0GAMCNmN
F80lAekcblrJePKl4RWmppdqVj2BRfkSfDPJsrS1VNJWmJ9nSTHT2FQMg8G3o+SbKKMM42JFSOQ4
VVpE+3ilYkNeetOzw46z/mOZwGkYzvM6h4xiggiZ95Aupy0xM6s3Ppv+gMSDru6AwDnAcUTmugV4
vQR6r1IQRj8ZO5v71fUT5qxltJR0jvMDBCekqdo0XdDZ6qFgdlSBIP6JmWjsq9HzGD8oNixjCbVM
L7yzrkWyNKF9DmbRnm23fOoA0LNctfstITT90fGx1XWH14XaZINQ2W78FjVrsBNVyXYM40+G8mhp
eDyny7fBSIjblUSF/udB5Ioszc6JLZ0ZiQ9fDUbkXZIvhD9n6CxfTZDFOaLjEphShdKrNYRIe4RY
g3s2mezcQLHDwE5vm3vo96eZ/qNlJIa+PiRm0LdbGZhfkqv8RdA8JwfLdfxIjEOck1FqpkIkC+tq
Xyu6V2RYk7XUQnfQj8AdOR46DBqNtTVefzy7O5nTQqDfz5GM9xkkuBIpSsSf/lGY3QxgXbnsCtNH
AKFAA53qWKVoIgOC6L3DGuEewndR8U07DX58A147Q4VB7XyVD15w308jSUFUS+JP0o9GUcaBccdo
ogvsWxJveob4sB8WQcQCU2fhPOlaoyDbqxFd3uiwwCkdx8OjVykLsj8wA8hXsF1XV6Le9CWCmFi6
2ng5mNKBHqebfoDw1E1iIUSJBGVL94cW10oHdhWmqIiDUGDhQartOrV+fovcYgPkmmKcynO5xhUj
8q3ux8TesU2Da2D4Qq+dgu3VjL+3h9F4RFWRZbq/jaCSN5ac74BtC8tRzVxNrs+jm0BnzL8euIA6
x+7PYw/6WueNf/hi78dr4nNDD0Lx/HtH/WREld3r8HVgDPzncFX6QFuT3kEHoz8lMGt/Akmr/9Ij
GTxK7tanbqCmnkRAGtaJWRyMpKYaXD6c+MqzpPTGbrmzK/Nq7tL0G4obUyWLZhMoPRsy0iURCPdK
GusjJMSkZBukJTW2uX83xSJPayGctgUEtPMY7lh2uZZgCrLCy2x83XnTHLyEu/XYnwbkiAcoB/jj
k/HsvJ0gJN3zarSRBQXADiBHPnv96udHbaZe1joRMzZG1DbCJVG1rqlJS2TQrM62Nn9wauC8yrTb
79Y1o9c5KOLNFg8Mo2A+AX6mAee0d70V7Xyi0nlDJUwc3KiIB8ntLJ3tGtcHCEcEc9jmh/bEEr+Y
ZAx29PCND3uiWDW9XbsnieHwz7CXDF5mlcir2evd8jlaias2iFJ+AbBMsscB0+KyAFoOuuGQZF4l
h9GhpvCzdSgzcJS3Bg3nLrvq0hAWbCxD5EGTbL43STce041lYPYRVcNoL202Mba3vmkBREJW8zPx
5hl7HqT7pUjZum/QtIcy+gA9oK6CuBnIZQkq2IfEJT6iYu9CUWRxFLpm7fvR1WNivAlkmN3r6mRI
81tk+vILknDaFTKZ+NFbrb0RAjlgwRjiY1eCLJQeUDv0frlmG2x+WqD1a5njyiAHgHF8eqWwymS3
S+x3rjQ7qv4jThVSqyyJh08zBCDsYVqiAFiAxsAxkN6hwdmClzPJxu8cZU/Vtt38bDzWendwLtrr
tM+Te6P99TbyBUMNZeYUmIT1wiJJvbn9lvkTVygWuv2eJxp9Spn17BTzyNxpHBT5hYe2O8VDtp6C
yab0GsiqupbT7v504ZRis1p/vpu6SIEr1y1DOQ1q2MuMAfqqwOJxTwwkEgXsF0b3ZZIb8TyaYcmL
YFiGoFDM8aAUlO5/uphuL22YquS0b5zCTmr0Vo0KOs1fkhZO4OipzmU4onYrnDsbxrVkk10jI2a/
xcT6z0RH/ufekq7sNghY17AFEw3PAtXDdoRqJPYrhOMwh+DudsPwRV0mbLkHI0yjB5FEyFYnTHxC
qldj4Hk1g2oIo/reYmijydXW51XaC3LAgnt2JagBccgBPsF0uYzbst8iJrFLApCIUEL5ZQzQQCMz
3KfKW8AuL3bakvEtHgg+nJctW1aNPSqfR39FDv8AXCFrfzA1dG+djlF2G+zSE3xn+VMaxsEn3/fc
eoUkWLB77ne2KzBWkQd1IDzv5ObQ2xokMMv3s+F4+iaISpJqkFkS3ZBuWqq0ZQFyBC3NE6M0/rqG
g3eVWRX2RST6+Q2eWpk9bT6w+gBTqI9ZAOuaUo7b+Jy5YE3qEblsDI9qokHB77W8ji2g9rKDN2d0
hUuHvzk0IdZi2fr2oXPSpEU/7Sj3QInFRUqRYZwt1bMXmELJsxhxZKfrkaZCXTGbwlpiCIj6Fps4
vA0T0jY+X8O7qNfqu4uiZWo4ULW6E3nXpL3qXrul9WYkTtoGMBPpzE2n/PgoNs5dORkbP88a7rR9
Cge3Ipf9ssP5j6cH5Be53/Ckc8U8pt186Nu5xaxdHJnt0Vt6vVZObqR/nqB/1hc+3FxjjcKWauQB
axLLK7ozcU8l8BSZQIP+ufcBp/vYYeG3DkJY1xheyAKwpzHfd/KZzZ5DTyU1DsvQBDHmRaIubR9j
kmUPGEXoMAjH5ZwciTeOlYDl5SlHyF0AnQT8ADuZ8YU4ikbFLEEVch0q/oPUaWhx/afr17nNJv+z
SFIdXC87A7UB3xt5TBdqcSURqSDCjxxdL+Uy5BmW2vK2MUhZnungyIabeOK6GOXkHltBh6+kjRFu
z4DL7dZOQD7yiE/iQEQ+4A8nRB3JOA14XTojX0Lw/vgVRVnwfUldUk1MLl2hgg0pFCHbiUaBIbiI
gMMiQcl5e8KtmAZwYaT+rbdlUVurcA7oVET+xLaXVEyLvB8d0qi/oBFrHrLF7PZucPCKLhIGgFLP
IbtzkN5Rr8PgwftkoTqqbOqRtd7iqR+Hys2J3mq6IURBVQqqAtUKJPl2EfHMXkLaRys8u40EDRUx
CrhVOu02K5eeJEC9g2T7sbDZ+0rzLaOHZfNmc6DR7u+qmCDBkT+63W8HFE95lD7wJRKimi16092I
Cr+IHI0/2z5J78KzBkyxxQrs9aQnjKES3JEVzUtG4VQh2zIETvsndMXgQoW5d2Qd+nyjFnzI8xuA
ecsxCeDocoC3o73HUbYvMwaKn0TbAQZBWKERAIlUVb1H7XTwFx41lmU0Ahg5QiuyJQpTsiyM3kya
jDdjL89BMNmlKX2LDVLrHAyd47Jo2SHTgM3dVdDjqFU91dPb2gXzWECZUTyEgRUvdNLeCC/VDHzr
LLRLXq5R23+aqdr2wkB7Pq82B7eFCnqAibrpKRPFojzv67SPfVSDmzLIo92t0i/Wz+RXtWTzm+ae
KGca7l0RwZkCqjyhPRHPYE46WbV8oVYgZEpv9WwdrkjW+yQaWcXbPbcNoinjj+1I8r3oLE3Hx2jK
AUCSLkfsNvmafUOahmfjnehRTqXTch+MC7hASMu/upV1NySZLbpPRNaoscNyTGgOcE0lOgR70sao
t32YPFp0A0aUden4p1zn4AAkkTbTsJImg6jQDZPCHBWT8RVMwON7JJXe13HT6gbPtdzTc4dfURcj
GWVB2oBiSGSTWBL/gDDrxIoJDa6jtMnS2LDtfvR7Fr2Mq2P0lhluVLFr275ifJs9dowMx1YIBmQh
3/aTv4ftWHYB0bzwkKnNBd91irk60gNNCadAwL8Neonfw8lFaCqT/SoEQH21wuxpLXrbD4dwtMPn
foXQKayxtBLDwU8c/xqgHYFjhGH8x62NaX8CqMthTijwceuoM+lSICH2s2oWw34U4AGsVZ7ZER6n
NHfhQQRLMDUTJBR2gCDBHlYToRHufs5tVKCOpvl1a0OoGSQtiUoTOXhoimAgN3II1/QHUNZ5xwWa
5TCxDLxWHeZRAnyHdAdMuyG80Ggz44ogZrnr1imOCgDSnT6sNhG8HEjo0DyJkhXNJgLxtkQm3eM4
mmV7XKByxuoEveDauQUyfiCLgx3hsmB64CCjvbU26D71K016xC6Kfky86SypYt8G8iGicqgyhcTP
AFyOZuCLqNb6B+Xr9DGmuDTuomWe4wJ2HvOAsVELqf8kHbJbNazBA3oM+AThTI5bxyPgO3BMpAVv
IzhV9cuwfEnplH2DWgjwn4mndTyO61u+LONeujxDguqIyo5+OOuh2pB3zgelz5itt2vNjgg05MaO
GMQoIDKFGepd0PE+gXjQ4wSeMzuRNZuhNZks2bcQx9uvpzjEVE17lmLtl3Y8gLicAWxAhVMsO2Z6
0atl/g7yzQoK2ziOGe4WFvGs5FbDVWvHHzfPAhrIzRxk8cmu0/7NOYvDC4cNCTvWhGRVTjHyDKvk
XFVZQvrrybQwg0cXZ/9KRVbxFZPm1nYwNA02v4JHx3CV5c4GBWK4PSxZSH7I0IZ/BoohkLoeDSrk
kJ5cC0jvzLxAum//yJDk3PTeTgB0k8WAKj5F3zuQbY5uJfIJccVUOppmCK4o0t7AbWSY6hTtK4ph
5TWaCscATNTxIodynOwyPDnNhhR3k96Dw7p5gCXcZAbANd70skFTq5r3MP/LA2T21PGYv06do4dh
UPny2gsfhHg+k3msPTPHj3tGAkj6L7731xYl9hZ9A7hMhCpA2p0wKwyi4RTx45p341yiznFLmVvA
jo9zlkNhJIa+wUO60HG/nmy+m2sKUyJ6hVxG3IfQ2co+MYxNrw/AvUSLez8nyQN8NfIG8EqYNbZP
V/cEKrW+FhhvUxCRatOuyeA/Xw5RjxTAyJjF1YbGk0RVtbVdI2Br3SEIt2j4JWMcHzwls/AL1BrX
tJ6C2QdO4gK1QCmRhFExToDmKsC9QoJogevveuu989x0mu8TLYDiCqSYdolhAocU+XvrsrW/myBX
wa8gPgJtw8EjGa9Sho2IkDfS1zxad7SgiJLP4TIov8DAYlKhnkTR1UeEY39btMYSNQ7PdKQw7lrJ
6CPnHTJVJeGmapSEQgEjYavnqmzmMQB5Eg5xUOxyaqO+MomFGWNMct2r0k6Atsvk/3B0Hstx61gY
fiJWMYdtkx2VLdmWvGH5yjZBEkwAGMCnn08zi1ncZKmbBM75o5jW88qL/7pTFk2oJ3/+csCDq1Se
GKfiSW79/7IAKBIZzZS88+/O30QbjNcNm8YZdm3+vfvG/+lm2r6lzRdRF5YTNQttUGGQx2qwh0xI
24btMp52+YO20tW5T5NeTC9RWMH7+vXsx1CV8fDmtGP8Eqth6W9tE2LY2Xed3NtlQtnPDDmML30G
gngZSyCxc9mNS3lY6zGZP0pd+sOvsNJ793fXYAg3snaBBkKvJhURRLGVL0G2pitqx4zCpFq0Zv2j
+mxc8r2cw/SIvrqJ8w0OEz43gufJbZmVn2BiwHMMLOvvkS7m5EJcBWkxYbI+lFFrxKNdY+QuXDU9
C7QAxuoC3XvEn9hIfsR6in/7xrKboVFvLwMg9H+DhUA6hM086vFghnZvrgqOoLqyhge3ufHnOo9w
mVZwpVRZbq1JHmSMeyPv7Ez3+5QuwxNki+udg7GtxBsXTaIeUKYkMueHrBlRpmGYv6O9KPebuwzd
ObLLFj9WxCZA1DY+dvhDsJtxefD9Os6unuZ/p7TVX8QC2Mf3uvV5Svdqmf9to0/aul76Qdz4UsM7
mBZvOUydcuZCt2YPiwyTmve2xcuw3dZhmr5uZTt8gJdX4LP/Zxu+ftIdGYQ/AyCt67y+9kPnHwlC
t+9j17IY2ZoMgpvktFiuGx0A3pVYFHGNJ8fGUJXAFEHare1/ZWac45yNaNWyYfTDczwP7cMeBQDd
sz+uRTvTCs23wCqvwI7vHJl53yypGHnaCt5qbB4LLUiU9M6uu11rps7hoDdWhHKcEv0WJaVNj0jt
audBOd4qr17sbHm0Ld5xlZ57Byc9/rSmTXh7t8VmtvDayXvwVuV9a8k6WoqB9YE52NooLhyx6cLF
vt7m7tbL72ZzHXcnn7CMCgk11nLZRNX7NrTTHaM4rOEWqsZKxt1YfvdRlf92Z7Hz/qDZ+MG9Vwrm
EXQy9f02hO7uXRhu3NU9xCEY+HslO1GfOhlM8dPOdsVin+jBkklIyNIrm2ryleXA6HcpATlld4iz
btl/ab0HkSUDrxvr+2reuvnIHNFk8VGXgi3uvpv9dG2OoRoXR592r1dxdm4Gmgo/ElI/+iJyWm3C
/zY1OMGBgQUIxgCgLi+u4J7Yi2rWXXUdyj7r5v/4tVr/EioP51qeVSRS34lFmnQ4DhUxz4QM82au
721UV/7zMCxJ/R6TGYv8cdesoF3OmxGT8Lz7ZJv4Ppt1oeNpMXRTRBBPXd207nn3XOzfPSRV9uHr
ORtMjtSDlRcMEL340ZkzjYaHemgK3UtA8NMaztRQD82m9Os0jlELud1CgL15QVuVJQs0MU77bRAj
Cv8cu05obLGM60C59LLL2hGFr5j3pnMGAC4AaSNvvUTWYcJ77JsgGf7reWqY8u22D8eaEYF2SSh5
oCQelzBa74ndpaGU5pX4CzsHL5+euy0S2/PSiqabIHpkWRViRZiUFFuIynA+BFpWTXNg5IuTi8Pu
Ohw868q5pfdXegzJ256AwqWdNfNFDOjz8zlcgIlbf5jEEyeHYZ6G14YL7UzbeGPedhqAP+dj1BEY
vDcN/sFfV6nHU9abdWhvpdzGwcnr2izJ3yFMVPLdS+ugumeRnbrj2seiKtqGzJ+8BhXf76ZyllyP
bknGAO8fCPWPwWlgx1IdSIitsOZw6yPEM9dxqrz28cuMtZ0yo9b1uovUlOdBlln2VyFbIrMXDVc0
DBeswUNQhBYbbpSLLfoSRA2VYK0/QrXRdhlvX8HW6IscIEE48ooA0kBARQE5W9k0wUUktdB35Ogb
Xx1ilmIE6yho6j+qgdj7GtZ7rdFlp2XnR2cJN4BlTrdj5e2vmauCCGPilxCBScmE7lmAxhAvZBHZ
qEOVTQEi3mRH75MPSd8suUlDM99tziSaoygRsCVXmBIzXJKs2uzZYIoJjqolCRmyoWqBowYjbXp2
VR2r8szZsLr6otxtMIV2Jrhw2Vpn/RtjUqMzL0hnpzrx+0WKdF7UNC/rWm/uvyYtHfsW8lbQ5105
kDj/KOQ00N9h34eyiBiWqTatAr8emu6QjG7FTeRG3KBOvoFvOH/VNukvxDzoW0w7y6BOjrDuCiIM
EvxtCYD1DmNl5fxILSI/sfCV2G5LamPnsdEWEnLbKX96zoKs5xoVY+tEY67HtRlep6QZsn+OjmuL
Hn10IWRrmr3yCMnNBl1eC/93E3cu5FoMmuXdVa12fBjkSCX/dJfY9sA52HdHH2xZt0W7+/58mOTW
zg/LEPZvLq17Wa4GL5P/NZtrhpM1No1afQB2l2BJB4RGlTdc9w0ZxtscmK40x1Y4UfOIac7xTwv5
reI4Jx0+UGcY8LOjjpur90EyBGHedzbnlw+BE181F3bywfE4mjxd5dj+KJ3EqkeNL9jpDp32qiVP
5Vjtd1m36ZVY7t6nlHiuOeu4LeZmW76WidSn6pGwjoGs/lTsp0xXblhIJa3DVbmL7Xca68r/MICh
MGGKFG1cVC5XwKsMYwrbe5YHZzt73qh30n120ookJ1aigYUynWUVjWkonuQMJuaOMVh+10mFksJN
TX9Kdq+S03Fm7M1usnGgGA5jyEp7m7CSOC5CMjVlxbjYcbsiUvKnBwjSKP3H/1t2LDdcB/NIJDIn
whVUhL1sGzzitjqfsmzL1lOmzXVtut451cBg5QllZiu/uYNb5bSEsCBwHH5lL7BNbQsLRSBXsn37
kk/lsYf2yn7G/TARszHTbKxva1IF3U0j2SjPvscx/Uw2ZBxdcIgFYXNoXG3xIYRfvBWd0UIM87OZ
uCvzPVSVAs+xviqv8VoN3UkSX9y9jv3YB984OhCTnBOJ3vNb03ZCFnapDSe5ll1n7ysnRdOeQlt3
Nvfw2s4/Qmmc4e/SCbf6G4/T3H7jMB7kdRtDXRaKY8a/V46ZwhMYZWt+sH2l1WWvAJd+J6pkSjl9
dYq2Tzzf6/R938ZMniq7hmr7NlNAEN5LbzXmyHQ5gTnGO8lpB3LWbPdu6wGy1tKQXu03FBN1dAqN
33r/IGrHBWLNpC8RHEA8wq48JdXiU6jhNxE/5FNjuzLUOePqtPXXLoG3O8XGuKo/ggROy+9l9Az6
OsaXueRRmr2xRYZorWjuQEDEMiFfwxP5ZPeU7+mwo7CpxWeb1vuyPC3zsMlPGFv2QRCoejBxLhdG
/uDeS9toY3ABsMrraSI1zG/dBlfXnJAa3S7VDAvle63nHGXTheZbKOQ++uf1SyDw6rdDOl7EzCWK
Bgkq0ReHPlN98xEvezmOx7RekaqSvYbeeju1VCCmW87HOwUPVeTN4SMLVCeJ9xFTtD0PiBo95C5I
1toLsptRHjqu7+q99H27tsfRdBYxRrvomDl1WZJ0O+lw5g+lY9l/aZZZxIek9l3YlRhZ4TZN3Xf8
CtY7qF0Hf8Qq1MdS6/Clc4gJOATCMffzNMJSEjWgqZlUbpM9OoEIUCt31OjNBycze3cu0yjdjyrt
ArbsDvDPHGNXuQOyhXYR30o/UN4pK03b/TULiN8TGjafyIh59TOunqkiveygE1Y8+unLuDujF515
aMnG82q2WTe0996mcCCRKHNS5UQNdWMcFK0UKjq565V0T2indgCFvVA997rMLmU6QdUrM4nL3u/q
cUMP1x16zxiyHZyhMGtb4YJs1v1biBX8SWgIK1iYqflQbROf64WekCiI6xAoUwVXL3LI6olD/nVC
Fjkn9rL6Mc5ZUtSxcH8zaYaEuETence3kbvLGFH+ziV0mgfovriPwptyI1k4OxXNOeLq4LlfuuVJ
CMfxD3Kf3ezgtGUMpWijx2qjk9IP9uAhs5U7FCPw83VIl+7V3TaflLc++eb7wsGzmQ0yB6X1J/Zt
i7CRE+JHz1J8TJp9fk/QUOdDXffnpBurYpzSOl/LVd8cgu4NMj41vjrKo5c+CushPfhZX9533uRk
+eiPSd7PiXxvmh5CGbf+PxLgYmRDq18xnCkZXkRbij9arxJNA8/412kp/E8Z7opS9NSrzlNsjTrx
z6NsrUTCWxHVj+kcNL/oGTLzwVM6+o5aWFfoEGMGAyJMriru07wrRXlPwifoolPFilmv7viGVejR
eDoRdhkMMxKf0lQKsajShRib7jhH0r80/xcmg6hnX+ov6R+4FLBHbWych7Utk2fh1zBoQ7uqN9dE
iJb5gcVD0G4rKYRoBA6Vkt1D2wLJXL093kkOJoUZOjTZv1pQHX/NU1qIi8yx9jE2S51Du3Vnv3LF
0esN6h8uFZ9HY9qI6Sp7BFoj+MSlX6f4TAVDBdGWoGXPqAMt4INBuRsJI58L1FEs6RtegEgsIaJj
8JKzikX4AYrVngLdbOcg3dMTBBk44UyTFY78pr5utRs82aTvbzYTDOrNEu9Ak0h4zb2/85qy13Wv
0oGuByxI96hIpkjeGVuz6E7cokKwLeYrtC4YpegQrcXtPLPQtNCyQu0bEoLU6fdT6QMZ5VHl6yMk
YdQ/AkYGd6sfQlC0dkrJShpTp2CPlwUqSnp3g1ZfFpcmFUgLv7yWnD1XwOzxQv6luYoJQFL2HT0E
/MV3lMP9az2zl6Z7GBSLAQtmXUjFpe6C9QlVWX1f0lvy4O7lijY7y9pHb1mBn904xgrXZU16CCIn
vAwLcdZlsoX/uYA7LcdLnIzh1fpDgysHacP3oXTkm9ua4bv//yjVTflHqT04Uc/u1YWBFUKjXEQk
7s2c/kjkynxJqVxYGW8n4cqk9/Pa6AHmxvPu11qMDzUymPcUYYd/VF0bHPsO93z+5e5ILyHKGvya
MmpveCd4C725654USpb7KOWSESGP+6HbPHGvGnKtTkZ6mpTOdJ4pgCLPhJmv7g+p2mh7g8x77wOc
DFsSDRd24v6k8HvDnWb+5OeL6T94ntu7mgICmzdMG0flZO3DKMvEOcAcxI+04jGjNlCc3BLQUReC
0Xjd4t6Ub6DQ+/3Mcv5u3FBiMA0JEkNES87eADBY+aioRSmX54zAqEI2JDVqEFr6Pprk8SvS4T6T
uylC+oqbvPaYmZ/1aiaFf2JqXgfUXM8J30POre1XJ48z569Fwzse/Z21akLK95v5K7OX3u/dgiA8
51uPq+VCcjl77aGLdZPv01b/bLhnP2ppa5I2W2dkbnIh2gghX9mnJc0SxbKaBRI/jj5HVZavYlQh
MAmDCyCLnjL/EkB4yNyOeiGLFD6A+mForWd2ppVVIOq+azTSd8EYZG8zasroqoGxznOyr8PTjsDF
O6xZuH2vyt59rPD4QEuM2YsHfHR1N7VeBziE8QBon3onW7rhuQJq/qtG1vXnbdPmFfCRTM2qnuaM
Cks1+oVdE5kVjhbNS1N6CZBMIsHPKuDM3TZhVZRaLoWauv5v5O3LVcQRmeqjbNSbajpKKpfanYZr
Q3gCs0Eypm9Jg7H8MMjNY62osXyd7BL5/he9Fz9KP9TBYfA9/d8SZt73L4FEilVoF+AjAslS1fak
mlC4ZM+VX7r7e2fGpAGj3Pj3L3wbMijA08L5T7V9xTUIWcMLwvQj/nE3H69Mk7j11ViE40cnzKRe
4T+GkAlRZLrpn0zZLCuAZda0L6ULF/G18XtlnByi2bJWlm6VBXfcgWvIEZ10CA9KO5O26jvIVzRK
d1kXbjj6aLK7va5mP8d9UGJl8zcDhhbYqL5P+eGQJsAbrhDI/NM/UdV3jDDtPM13jGVZeRjnOHiO
tnIeXpxMhu7JSVKVXgcgr5CFkgPyxtW45Vs0k8JGWGHlFlOVZoxUzroh5p4rkG7q1JX8IRyvFKcq
xUtwMpxE+OrMTI4bnkldH8iL1R9hnbA4YtKLTk5Tj+bPwpKYy6yfzI0DzfntMn9MhY1mfnvSS+pc
r07LGzdxshzaaWnnI2+lTU5hEybiUm7rfgP8r1+q7stCszeuCT9GM03Tz1TUKBz21aH9WijHByx1
UghaLi/m4gTQlioN9KHNgYqUL9Xj5pfTdFdXq07eRMjHcI78PZv+dcvSOkgJ+PwZYCfugktm9JT8
ArtdT4Ab2/raJUkmuF9G2f7QVk7bOVthbQtT9dGp6ppm+sRlNBqucBt730YFaHgPGTP3oA6bTryi
24ZkuFojsHkd3dkQjpJHVkXRFVRSvbGk+gIbTNvfyFloBUJ919PPAqs/AsexXAcUVhNDwQ+DDi8o
Rott4zPyFPBlm3R8IaTZZBZErQqReCu/zi4MJs7IWKU5tgp3HWqQ48QnoP3gJOCTPWaTgNo/zDVa
9OUTbKlzisjC/FRBJdHuu273u9oXdti9BlMhXTkqFc6y/luy9FtuTUP5y9r2OrsIrx5O8+y2270D
GFvCZ7SyPmK/0+tnFkWbzEvCcO7GLWySlxI5zt/dEod9RUI4bTB43NpfhkGcKENVfVKip/nl9hZY
b3PjC0V7zd/G0esNsi2OLyZz7X041X9dnaScXk1SB/3HvilchcBhUbeeYjSyY16Fe8LPnMCCcRpO
jnAfUVwNIhd8gNXntIeRPs9OooO5WBtIWkSFKE0vgRVlLPPpK2Ony9nzMvcyh+y3eYzRwz11XVg6
yGL8ZWM5xlSGUqul7rJ+7lf453OX7aZ7d8xoYeUmle3tadlQqf+qyQhODi2z/JhjQ1/wr/nTxHOX
0E24Y5zWB7/rww0fJJVaB7D0HQGPsA7HTzCDzWw4u1kBleo/R9cT2x367ASzC17kyPmO8SXzOyac
dcn+jJCR+8PYGuQ/aq3RtFgUYe2D6EXdF+5StQ0Q5m70QM4eqMzR5W/HDKgaa+0+YkPAJaC6DJ2t
1VH/37QbwL3bui2LKIs19jt9i5wuK/dcN+6QuAgF9jbsoldZ2dla2tccBarCLEajbDGVIOGIVVbZ
b49C418bcgjDcEqQ9JgwxM0ELt7PeeQhQgb5dGUR17v9GWs96tdgrmRDtkvq8RjXg5a9OHjLWPt3
bWvCz51PSvJHuW61HaOJi+ejV8gQDtEOZa8wPQSInFSSWoRMIglGddLr2JujWJxu5ZXoQkss2BCu
/LGzT1jlg5nHzXlxB9HE4XfAqyY+uqkS2bkOAdtZm0Kj+v5go0FNeYp0XN9X6KJNWUg8td0/0wrP
/6SRDV7z2E8jhqeFPrgAXf3LJLsquLENe1HuJ6A9L74ekacO9BCtd1vNx/OqAMe3Y4gQdj6UZRte
oxZJ1MEdvvCqad3ck6cATFHpbx0EphyHq4MB7Y4zqcrTBa7qhrkAUeFYLZ8tLGPRok0KCp8pCoPX
2twSUa7uSWV9eAqmxLsfkNUvv9VoOIOOOmhKdYrEvHrZaQtDzSWKT480Ovx5Yr2SNYXa2Ofna2m2
deI/ezPgTdoj1fzC2GDOy7rb+uwHXRKBH4Fu8JBauHapRPzl3XU8D1VDSjZhs86nURq1AQHxBRyj
kLgMJTGCcigM/QuKWGwqYzS8WpSyJSum2hDfB9O70VAFxeAPIRLoCm8zxO24PgWOQjRrVewhh0IQ
O1+RXux3bRDgsEGaK8llm7kmgYyBDZbD0mUDDa6uUvyldjdXJUXz1NIjVARm8+tn0P54uFtwGXhH
ZaL6OYoyMXKnGDi4LYNBDWBHlxwcULtP/Qyn+sWCxh4GIeF8G70lxfkrVZDvyPPoXpJp85U9oVv3
GojBT48dAv3p1MdQ9XlSCvLBE7/+GXiNzNdsJkdbiBZSTaJXdx7jXeqznBG0HcO6HNwi2yKOC7TZ
Mq9TsJeDTnU1nvrQE/PDrkO2Oix/eke50MJKYaja+E2Z5bKPTTjjWyK6tMpnXEocgVOp92sXRIt3
5h5Zf9sBxwNeJMKbR7mI735m3SF3KUFDYIYXS90tiLlwxe7ZV95JvRSj3MIruG8gCDi3fR44AuaN
FofpB0YRN8VpPdu/IsK+fDcl2fKtE2ukr0m0L2/eGieALs7cnCNMPsPJzdgvT11iwouuG39jnfa6
8EmDrFBAWk+3KVyn6HFKjLrhZ+KVx8tUmE5tV3eX2XU1Or5GRH1+JlmyglcIkPIwbMdntmW+rrwu
504dY0wln8lMxGmHNfXCWyKObC8rs5cGhLvVll3vSmqej2u1VXv2MCr0gpfJQRxzcgPL6NYJcgbO
DiJXlDPlCsfeZSI6J5NQR7dmROW+XKa/ptpYddnpaZTfduojvake7xogel5k2vk+MgGD8+p1yJ6K
ctEAICHWPmwjAgaZK9pniejNeTRJvZLDr2F9TTUyMC2t3xz9CDUB6EE2X4fZi9oiYxJ4VVkDyhNM
JXhYl8xMlmM3Mcn7bvY0rLpkssZweljqIH6xXoOdcdtsf5R9hfp/mJ35mbDy5rS3TnezS6mOa7gg
QZqNfekwgeaOqhAc9osyj1a25c3wxk1H6QzRX99GKPuiiZkD6jiZiM/yu6eJZy4PADwL0nRq2mul
XxYeEl9yLgdnpVgP/FzAHZvg+8yZpEFWk/AsUgelU10v8RcTX80gwoFEYBT2BFRcVWoapyDwIENh
MJfjeYcJuzmodBi7Z9zQ5P60aJ33pLEPPsatISfdI8Zq1fjoA4VroJb9OY7spUYqjvl8nVMGDD/M
Cg8y4WLc1TvhvAM3E17p/ME1L86ZjMWvSCHPPeylG1z9WaON6XUyJAcfdBHMJSh/EZGf/gjbbnZy
hYDqhrF9OImIMFg65rLmwxBi/Br5Ub0jFoCw+DE53nbVU+gFpx7iiE2x9nFb8XSQkUDIhfzjzHP8
PJW7Iy8dfmg37wMHXfDYrp/dhH8yxPz50tuxLTqEzX0u9IbEYXS6kYgOBNsTvO5z01r1bEwgy281
BOlTJ9HFXZ0q7Z0DmRYOwH5POLW/6Co69qyDhDV7KGm1O7AQrn0XfMZrb8vffT+U97ALvGV9TzsS
+0dFQ/EX5HUxzYxx/WBQoD7N3WAaEgBQRTh2gz3kNGjexOT2mGJKNz560EPMPbNfwCtvwGfopBs3
KV/DyGMhNqE/ognDW/ZvVdq4ROiB/R8kKXDEY9SzU6QzZksxUfh+8pEQvNrSorMFYCNiVKuUTNd6
6NhvsFx8ps6OE81dCOT1Jv3kNl4dHwkfNHxSDd4jLkAbP+C0HlUBolk+0uuufqwTwS2HmOgXPqBy
NSinQbz8nlFDGRnla9wu31iCRfqQ0Ed07QYVUHattuaW4arITtMAjX+Il7Esbxj1/OkntEnDbAph
p65bgJvzhAGpQ9EL05o2BQpWdAt4A9yHkudjuiBCmH8jKZB3OrF0Cfc9JZBiJzyl8MtlIAN+qhNw
gyZ8RPYhq4MIJ9C1ahv0ZTVN/3sIunY9AKPbK387eAyGHvks36Lj3xIAae9htJ7/uGaeuDmB7i6O
ScZ31tbe3Nsp2+x1HZcIxHvkAsVXkoQr1rBkqkDNCbu4ma89tRsmiZNYu0tz1dtqQKLd9l+texaL
cYvUvx2xanhANDNh/qVfhvvJodnsVnpMFG9rYlxmhDCrhvjYjWWNRaCF6eqWCVkEAsrmIlPVPjvh
EFbnDnvW0V+9tQOONdE4fdfC7rV7sKaLEZp11ovGPxEL5B1xJ9rmbYKEu9DajQmGQL0qj8i5GURc
fzETsYY9RT3kL7TMgd2sL1B5Ge4aklMKbu31iblVqXfcIzjw0aoFA4LmpiS0IFyq226d7VesgY/t
6HYIhrLyXVq8Py9foPL6PiWxrQiCXoMhn0u//Wgs0MWBzXX/7iGu4YmG7kXIWLKKPfqi86hrwNmA
Xi4O6ovqEj89hfjS7vgViaJgOVD/0jQtv/u7p8GXJ8R/jaz9EOLHI6ABPWaL0a71TXJO4Ego70Yk
V2HZQEVTjS7nWLSUX8o1se4fHI41nA4LeVBBVZCgAPcO+XmpNpzj5ywqV1EE/YIOL91doje0DAON
EYzkney8+7X6z4/n8cUgT9gPVoaAkDwKiAAketOXNvXib73UZV6iyC1Mb72jMy7jkfOlKSxRH7io
EZVtb9GCMiPaG3MGYFLec4jQXt6JRIjxTOiPbUBhW7tf14g8k2NlcT0X0E3+ve5grRxcMtchEO50
CJPBAgKvXyZU4OBA84sRtTE/lajubhVA+adDns67EgQyFDSRkm1lUwQ3Ha6jk7u4X8emINiCXSMc
YIBq5xTrSMeXrQmXI74pTp2VvtuusHbHWUIeDlYZ7dYz6t+Zzw4rMjshwrp4ifilB+iGYq7mtJOH
Mt2SjomSmmWHDAEmpjPSDfs7KfV6UdNCuAKTLGE/4ZcjakD/8JcXsRekGFTmkY2SNg2szPJbhkTy
z0oeFM/TV6GA6uVy3ofFPCBugezVa7kfMQeMTzvwyzWy/nKetl2i0Z0HAL/Kh8w88rk4r8ZEuyCU
D+Fqk0L+g+qY4biYmM9VsgQcXYwK727Fu/nPuqN2fzkW9aRvdjTfnq0ZyNMw7IolWaYn7EcpBkoX
/KhdTMYCVVHkTUxZphHK7htwTb/mBln3q2KduehJLCwyom/ONQgxuv7Iog8dlXKci0y8ZEVKSG7B
ycEQZ4p9AiPPvTbmm410GjE+tTtPGX8Zo4te+fhk1j2qpdcPJV/4PRIirGay9CKeOzXVOR5XbGpT
heuExvvuxqYZHnGHpH/0HLVId3UY5AhyVHlctQtrSvpIhh9Qr2g5MR28RV0UjD+aUYRQTGmyHlpA
FXmJkhH/byu0pLYW8nA4WMzs+omZir7gJKirEyGYpCmw1qwtAd/wJm8ea0YKy8pXCD8P9XBZCN9K
j17SezKfTSCySwe+PBwlgTVIYRKodoy3S5xNHvLuVeAX8smWgYGOZHUencn1nnGuzsvDjL/kqRMt
e2+6gvw/u4lG0Y9oMkTlANl29pyqBuzj63cOKV7YiUQUs+VN0+xP1bZq/hMxxp59j39uMGhvDJuI
G8NQxN0dMud6vXdn2yLYW2e/OXejSdPTkEaOvq+9MfPu1U58IhSmjwifD2S6RIA3PxGvNr+2rF1G
tIYpYlkupPG7climXC7wGl0fOj1N4LEjiIHworMKFOBjBG36M9jGDaEilT0tbu4PeiOTP4QNxi+S
AFUKmL1ure+yzN8LDcS7d4UASwB4BXt+7Enf+UwDWT9pvtMXJO0Gk3kiG3IAkELaJY/n0CuvhOH4
wUuCNjk4Br5RhFUAlBNa02NqyOMVDQyMhoQrooMdY8TC/O0nBziIBcVhxXy6qdJhYqfZt+Q/+Fd2
JPpApTtZdaRVfGYhUB7OxkaYLD3ZmrEPFwySkx/Jhnz9nJYIYI4JNWxXOzfpOQgFvZLzVM98NCSt
FPw0BosRYr2r7ler8tXu88+13cd/cToRACBtLNS1jxnTDkk726dqQGmQby4JN/mAIuo+iYGdHrdq
X/l0ggEFajIoaOZUJADZZYmk/WFPK/niJKNMHpw9QNkS8dAmZ2cV+ubvjj0O1otvMkjLT3dDAcFR
HFP8ExHhWz2QAtbthXXdKSmQ88qB+HfjPsm6VwU8ZvkyDJt+a5EYszSUSMD+x9GZLceNI1H0ixgB
EuD2WnuVqrTLtvTCkO02SXAFwf3r59S8dMRE99iqEglk5r335ENDkRHBkFoVul2B9S9YO/JT25gl
bzUgjIq5WcpMe/oagBy05T3XmWB5942AkevF01NKRnwgGVQ1+yUt2pM/1PrWzJ44waFavF8o+BE+
64LyISP631DZ9aZ/dWjr1TYZkyg6L9pfT0hdC6k4M6q3RQ1J/IRjgraubUj93mLyGCujfkeCWCCf
YGdQulsPGrS8TI5QB81GKZhPTgJh+LN0Z6nfu9rW5KazGiQT8azYo0hu+LxI6K6SBLtM5r6T7uFg
wPfgeQ/uEEePYPTnnc3tUDGjD1BBiOkFb1j+4+EFt35Ip+5mHAMRUzyUCohw5iVW/moeXAL8o6LR
ISzAb6Ur/gnqO/Uhq9aJ8ecF/sTerlFED9OUspSpyRpsFpAAestxGyX0ibkPcdyl+zuEUSn8m2N6
rCtko6xPZmCoVrStDTOiOwEEtpaH/SqWIt+YcFhuvCgsv/At1KZyjnelF2OHz8UwAKRgoripjAKp
BFOwSA5YOPyLXijKYZQE14qgByGLRaYv+FSzn5TVONECms9bmXjB9xRpU6ttyKGQsmcjRkcLIC4Q
CW42Aw7/klxl1ZTjrQjBl+xDIlHdbmTE7gDnWqb8OtBBZMdK9ky79cjka8P++nw8ysYhGax7E16L
rhHTF4kZX34YoljfxudnzLqq1od24PwjDm1tfjGTe79wwmCP8X0ID4xwxXpWpgfk5vZlf4F0SPBx
gttxZTkjTkuAQ+A61npe/K9hngL3lPYhDTfeJ8SNzAYM0ISuh+XvEhXtW4e2tcDSmiy+wm1dFszs
l7oown9lz06Yn2gPIj3hdNDV/4VwvCMmmBWefV93h6iVdLuF3yq1syWkC+T20JwVFQUKtdfaaj10
GLx46xUhl0hMVfxAEwyeN+ui9Tuglb02Q979TBCk8udw8sNHhkNrsevGLurgEiF8tVuiGc5/1dR1
Ln6dsLsganKIoRU61zJkLxZuz5LsaIjZ2dX9qbNFsAOq1IhtgZddYygFY/XhDBVesFFV4TdAg3vj
Nmmd6k8buzMi5YLXbZhnCuqAtwLkDBIOnB1OD88j0vwDey1OMJhlnMoH+FcYRg2T23Afi2kdTkAH
4GmVyOQ/ZVEzVmGmWDAg8qcEy1O1XgsmPzDODK6qHR++IZKbxMxlBo0Y3nW8d6QvXotY50c7plUL
jW5iLNG6LG0+j5bPuQFdUsTfQ714/YvjhglOySDIsY5a/mWQu3cLTG9feH/nF2hULA0bq/LZn6Zw
3TQi8f8w1o9uGMb7XTlHKwwgn5oSgh0e7zvRzAa/PDPcZyH5XfzMVnJrF4bB+ads49DfEKuXjy1b
TyVDk7kq/N9I/dilEgS1jW5U8SSrJiS54qn5C/xJfEsLTJT7lcyJIKopluOsKBWOc+Ukap+PrfH3
5aLFD4upnlGiUoALU8zA/YlXLISR12Y5i/Nq7BPVZfUnezW6HN+7CA8xsZJ0Ko9pRvx452t29G5g
V9WvK53y1p/YfN4hgc+b2I38bYJF5F3VuNRC7IPHHtvO3qHJ/493nmiUYz3qLpdIKMiuIUrO7X0r
72koDHo76a/1o13HaT4GlXLUa9FpBLsUB2u5DWLAMRt8XQEz+AiUwicZc9aKYZ8K4hf2yE/rlpa8
/Rnxg8/QMATHWkUdcQmCLCEgmzmMPtVsXba1R3b9xFnff9MeFBth+gVIXgLtBw2H4WGKce2w0vq9
uVmxMilATQAoS8pM7yu0U9hOBZ7y5CBdgU1OuzhLUVMyjOPclv6h52hqX9oU9FjiCarGOqrNbXa5
817IMY3eLXZLdVGVqgR9OALZGb97J8GTBBCnoC57XxpSReQS2q7bii59Zdfl6lirfrC6yuhfsWyC
s/GxgMLwGmwIhSF3p9exd6uPqKHQK+N02CPmFO1DUTcs6ggDvwYlWVdK/JyyZv6dVI1zmm3jZdt1
WpbX0vHDHoXZNv/8u/d2O5Vd5z2TLpDlgUrUwR1YwvbfqAzAzD5NnPZaUsDcoCcgFEBPs4YJIWbJ
c1QNyT5MGFWVB7pP6qw+mqr22LFikrS7syrmtE4sXkp3vUd0F1m2OKqmWZ1c8p6XCqv9DoJbm9N2
zOt5TIJAHhK8iRimKp51jLox8fO0nuOTbOL7hB8XEmAyt35v8GX/iWUSbT1cUNe8td1/s19IF9ft
CGcjFeLG7TmiWZr4pyBvOW8ygzGJp0tNtxH3+qVhVrkFO2KbCwbrQjwj0BATdCeEuEucMZl8X1Sd
43PyYJ9UX8vqiEMyE4ukLk8Ef7VYNHKV16Jp0Alh7aRSb9rrnArwrflES2yYbnj7KIjXn2UxVH+L
ZXIuohaoGsYAiCLQTx0aO+kikV+m+C1Hlri2TVt85OOAlZgvH86bzwsxBonodpXnivBdWwfls50C
SWjRx9R4D2HgFuj78FwjQZsXg2Uex2zYlX8BJJCZyNTMGFSK8H5EQnjZwetrf69x17ys+bL+zsZQ
fTix44RXkJW1c2NgAlPqLgFKBh61nPa+wG3zMeUq4lpiqnIHw43zA2p92GIh4To8V3k4nlNmf8Fh
0WZ1diWxjCNXapZytuvhiUvYIF+ncXWIyspdNkXr6mM4lIM+aKPF1R8LbgaH4geyJU+UA2kyrn8z
HAa8yoa6HveDvU+/st6egjEix752q/eH0GV55sXscZBJc+7wfapNGS+Jt2efDY5DDAZcghDeyMuk
Zd8EO2vaOkORkfqPEFO2x3cfPkjEf4pnFePy7bwUZ1zXB7umMiTkeBhCFLIkJtkdwYu9tHUcgrQB
pFSTuiVZQ7WGgIZA5BKXOhAZmbe1iphbTnM+vunaZETZWDpiXsqspx5PlkUfxEDUPRjE4D3BYlg9
NrtVNjuvLgkN4F1B9t4yhwaP43Ymu1FlpLcxI9ki4EpRLNTVKjaqjeP6GZ147Z4gTOLBggloo+vc
hYh69VIZeWmQ0nl2gU9i5nJSs+wVlCTzsC5LlWPCcWoCbjImNZ+gci3bNJAkqXsD/5dQFR7DHS7i
Xm7hZuCVjEXq1f/MGtWPAdfXl9Q2ep0dNZ6UwwIrggRYml0BJQ7Ft0GbV7j7H3VTmvaAQyZ66n23
/rH6upj27WimNyaJYfbK6kDO1G1V52L8TFc3buAKRjGqQ+AaZhr9QG59VEwc/rHFrVJfiv7i31Qu
ZFM7PYefYePl2xTXSEQuvQsRlspBvsja73w+9TSv7xTH8n5jMaspdymdZ3gq6araj2BMmu5vOUZp
/pu2IifjYNe0uERrR/IcSYibN0TpW7HMlpE6lFFawwwJq+hfO/nxDz/NoGggb3PtY7HguUBateM7
Y0DezH1PFOLRd0Y3ecJ8iCVxU4kFpXjJWRgQRKV6mSlKwKebcjnL+2If4AzNm8pH3FRCscBQQpvr
NiZOWraA5N1y0a0ffbXGndI/NXGM33XHMYqMGdTdn8mv4vYxwVwhz9Ac/RqPWUQDYEmEMtqocZu3
X/RyZvlLjqopdmSTvf/YJ+BXz+Ed9SFQASTOyDrp75yogYwPS1/cYCPDhCWcnLw3f1psAAwk9L5H
bwxOMpY4S8K2jvYyCXjK7dDWWxGGk4tdQ0L+khFdF1sZSM5AwljPGivU/MsMKjCfQDc8TZ2zpOOX
9cw0cSvnwU8MBpN95Ulxux8AFA0ACdb29dF2Zv5HirspnjkjoMB0U4bfwzKsN0GXQs9lt5ihAu83
YeJKoD0jQ4NTVcxVds60l/7D3B7WO05q75mSdbjEEL3uE++4/12Yqv3FXmPiFzpNzYmsR/9qAQUc
26hrv0fAT48Gs4R9i0SaH+t+HJenXhJT3PBTCGRmnJEAq6h69G+m8JObHAaNO4U0rYxq/ph88ffo
on4CuBbzH781WfnT3wSQP+zmBsPgsIs1lPFPTm7+ypWCKWHgk6hHw2LP20Ll5F06hZyC42kV6C2T
cHNWDYDd/lEA+igYu2n4FcROwnDL1+h+UuyF4FgyFgYsh5BcMU/07AzZLoSsPB10ijnlF3EGjfPP
GdX4IqqOp3/jEa9prwNJwHZX2wUwjd9n9hjrcGRK1mAU2pFBzHOIXZY0lorG2n3287GkFO+ZBTad
T8MAUjByCNrazgdda1uvOQu51j4u2Hb+29eU41edRYx+x06n15lExHfO7jaV7lNEO4xpwkM9lQBd
52OpkhEoa7lmLzTn2J9sV6CD2Xl+SSQM8WlLuEmcGJ2indSEAr6bqEvXt7xWFeRbzBxHaRCdUO84
eEDBJWI3eWYxp4xLFwszT3TVf9VFHdw0oZQaubDJ/f9GoyvBhZoUNGzYS3lmtqTQTfJCEqspP6rc
iUksUKXpw+IV6b70wDQfICYuel93Oq5BUBRJ9UeQ4HN/ymB1Wy4csIgfAwmG4meE+wBBFPdskl2g
bnpvyH2aEUuetPtChHG7aTi69gpAHk9TmzXHWnLYtjTy1TWcZnLWOZ7Xl8q1od2Gk+M/M/dO8n3h
QvH903vZwAMCSzXoj5Q2JE8AGtLujt45obDxdghO2PSiucucnYwHAgtYjEhf+nm4EUQ9j3VZt2eq
Smc9rV7kOO88/8oeoyFL87ta76bXVTpA+mQ1K/NgJyb7t56nxxwLa2PqQMVgdpemeX/l+V1/ANuy
JXdQiy3Z9NhMmkC4iCFubn5nczcUGyNrXRDoyDSvRaTkeBQ+BKv9MrgTHDS9ELOQ9Ojgi+rl3MxC
z7DKvHIfYwFnYka84+xKH3B8GA2oKBXLuOSmdJNm38kmvSKH6DdAnnhBtFTVj7iEZEKH02Tf6Fgp
EV4lQJFMIyZtjJv8bgGSbLFCSkhTjp9WFca11S/tV9EuwXjSM31+wZYltQ9h7hxS1AqCsGUI4iD2
AQH+uKPONLUzb/O+o9aBTihRQXmmGq/b4wUdd6S/IJGRuAC+xFTpLsODqIT01dQrZqsgqp8YwZPy
z8uaGXSE3QszkC9y5iceOa2aKYH/JDMWqW5ksRrSDnZklpIEi7B7kWb5XWpKABTvIr1O0WfLgZSe
GLhP9g3koJO/BjljizckRCqC2IVSf6LqWLKPlXMw3XtpRkSKpulcoSSCoEnGo581qOis+Llgygf+
JtPgtBD8bTdGaeSM0h1DIjT3N1mAdPWPXIa5LzYpzgPDtL2DyYJlZJ5+R3yHy5XJ6wq2zXXJtuG7
ry36as/T8EbDVBbnHicCebieyCwm2SD6iMp8+gaSItufDtEKYg01P0bKOOdSB2F41cxm/tFZJlgT
O1uixIOR/aETL5EnRtr6mtEq058WTK2esaV4eCSWCVk6ndIbkyKUMp0i6fokwjbMrBVTvVGpl752
On577kzuSDEM33Ni+b/wyjivTeFhB1UWxqwLe+Q2D+BPsj6lkETZar5Zoo1mXHf2QNtFbkmJyjuN
OBves4wNAbeIkPMOfoQjQJSpXG1xt5RPmem8lSA2IeJt4U6I/qheco++uzR7PuD4ttDcvmOJD8Qx
IPfI1zRBm13FXLABwQ+Li/VN6ByaNgmfgrEPkTOXFOMhxgKv/5HFVfNnchk7EzTuGjx5Ikge8nCB
qYLm4H1IJPT6PFfr1N1RPjY/gT1IbgwBE/rE+T452/QxeaL722bdX00I3fCbKlTFT6axYfUCBMjJ
b1Gq5foexV1uP7vJUJS3cRdfY7cpoH/V/pg9YR2cdpHbLb88j4DnXfb6B+cQS5IwUHHrAHNVMnTt
F8vXqTPaemDLdd7q4gonOhhe5CyXI9tWUfQ6nMEYKYXfnUjXpt656yg1hshHMTcN/yGOhXL8yubR
/nIc0udwrczTFIfjsWvZ7cfTYOrz6Hg1gzyfH3HvJ0PcPWaZV4O9NaW+uREomlcfuAZZAK099vAA
ekxxueJe2TNwCD4FXIuXyWs7TCRxmdz0aj36RXzVu4p6AfwSjN9jVHVQiQBeF/9lsTMjJo9F+jj1
dTV/N16VIH9F2GD3cxAsIdCbwR6VO5TjYSxBGG8H/PhyS9VbfZrAC4A0N4THp9KPJONYVz1xT4Rv
JT0sxhOZkQGpo+I3XFxzW4iwiVc6SAazWJ8FMZSlx2aAmuU3D7FnwXHcR3903N18z2DwW5hp23eu
Qzt3r/bb4gD1CSAZrnv6VCgymK7HgMCUUa1mADz55zAM4fbk90QyUCfuluEkbZ8Ep8Dz2VexQAe7
wL4IXzWYdH2emR+anemD7FTxYMkbilmHshK2mDmp5eLgMMZZFTDm9G11UWlAngb7rEjI1be1d8hz
1TI2tx2S9jbGWMcSA7ASkNh3tNBugeMuXf6bEw3fky+jWZ5zwQaQS0/J9LcnEkLcuICrhR7URpf7
8fLkVwPsUqWa7jigbCm2dfjpeHYbouM8nC3sE04Gl7Gzg6RBuqdRbU3pn7Xpo1/OMn7zsnohikyY
Wb3CZin+FaoBm0/aupqH7zakFG0ovWlN/1gzB+FKSr3ywpPsGs/Z4ZjM302Ics6yjLWjrsqGfxBb
MnMQCVbRbFdnHMQ/ySCq+Zqp0qHNRCt4m1Z/+TMZ2f1QLQ5iRr9twaRMBF6490JGXdcxdasfFufx
ofKrPP5XoehhOwpA9txqb2SHusAm7RA7r2TjZnsV5f0jzYGgjwy9p4wVDGBWiPPusjIsnunJB97X
Sj7Sog7nSUXNQftOegagVU+bfJj6/rWKwtS74Mxj0QBYz1Zmn4sFr8a8Q7WUct6E3/lo67aIrr0A
/PNG7eVlAH9YDKBO3FlNf4AYHPDgqbGX8IS69U570poFSYPV1VPIko7kzLlO4Heh0dhpfx7cd3rG
9Ei0PUVxqhO/PHcuLNkThXX26XARN99VqovgV+Nzb285LZwzLNKgOTo9HZqLi7bcL/TPRz+03s8W
UCPIjmpgB8x9zkPKwvOj+uiGQ3QlOM3Eh08F6MeuNGU0C02xmXwPSP1IqHD62U19Fe+GKK7+3aeW
T3O9QjPEpZCN78tYNVss8aE9Y57I3h1fZZKjQNSx/aCJFEQAg7QL3kcA61TvrRnleiImCq3/KUlU
NH8NfjBYu2kFu5vYVdG2K3g6gk68hzjC8uKjdQq9oLEr+l4HEx2EQckwAA8jZQDl/clpij4AyyhZ
wDPt9OhP+pjOtU+VvtL8Y4zSjGcAGk9Bcy4YGPFxVGSN/sBdnk7dKRnkOOwhFxPnwW/P4fHdeWP3
yJOXjiBP7m55tZFuGfmUfGaWHGUNWUH0M9HxVrSYYV0d6RNWEzQ0NmlMgspHLKmN8LX5bvcBNLBf
L7zsMvP5dk2eBadsGvP2nXS/mye7NWGN1U7FdjzlCS3dvA7KECmN04rshS6hDUOPAaSGNcF1tmFF
Xz/vM0eTyT0ayqR1OuYr5pUdYCBHfEW4HcPHpmvi8qHEtubEpzwOeWd3NpRg/2SbBem/tanoznc6
6ROHtQs0IPoa5HkOj5M5ukWPNE60XD0nWf3kxkoperddAxzwb2WrO6i6A4eU7EI18JZwyPOYpocy
rAyJ+sjqEPStNHVfHJSs15pDPK3C9Wup3OiOWRtr1vTcQ+xO3tZob4qeYgFzkjHhNazRfObVrmFr
xVo4FvJclWY7AN/qDKprYeqEiMp/5xUfI3iUBOpIIB/zweA6C8QMsqZihnDx6gHqaoT7+LPgCef8
msP5plXEI5PyXcoXs4pVbDl5C1LQA1QphMfisegY4z5baCTNXmG7vn9WHUOVh6an/df75fbWr0QH
Yba7+rUPCZmNEpsNMqfFuEmSYiDyz9ilLE6OBG50iBqY7JcRhXJ5jbiv/zbSMgVtRNcMjxNKzQI2
gizNgZU20H89jz8JhxFG6/TZb3p4kRGr6IaPirTPsQ4d2iuLgyok5Ue6grKVZ5fFPyQxurmQUPkd
n+0oa2quPgTEfhuSE2G5ReV7zwyIRkZn5t6AYJj1odggZQfDIRuceH5nRC9PQZWYGW7HEjy3Y25g
E5RyjL6CcFSveJGjnvaHmOMRhhYKTJroGoY+leNqF8ZCWNNKJjQOsGf+TmmTP3qwtE9dMTSPqfCU
ObPfYBHXNYXO400l9z9hm7TaVVGJ5cGkvn6Khz6swPUZKmpk6//Q+l2SXYUPJDu2/x83IHNknCZb
KxJ3fBinMisOoZi65KOscbecYozQZo9Zz8c/x+qPd3daC36itYgfqznCjJ8yu9qPk57Er3qiXQdH
cvdEYDSUG3Ab1QNyR5XvCCtoZg7DCqmoSPquO7j32K/gHFVc83W+F+DdB6wTGkq3MPk5D1tzH/lk
zm/BBOcLonL1X8BVesXyCpWscAf/cu/PwzNIBckjkKfqAOJvucWNd4fhpsxMY0kGYlQr3DgixPV8
imGuftNOzd259MnOYdyAT7rT+VQEm9nKyDzj+gyw/9iYIVjtFvkP6qz2m+VgwznqIv1fFFUxyXC2
oHSPAHd1SFVksh9gaPSxDDzzzZXasN0tsXafzzR7JE35OhEc09DwOsT46EAc5n8d5z4Or1cvevUL
jZIPB6Uh1D+44bW0+GqwTkZllG/yLC4vzJQ55AD4DFRoqfX+rOVYHTJTrdneuHP6N7UED7cD7+LB
kOKtNni5Ky6sTne/nCE3AThGJ35csszY59oV+g0PaPM2FwI4Apq/xQ9SRL9K5cO1pQb1EMLs2B+U
l3UB8ckR1d1CWPpuRhMVGBWZ/O2LOOgigGwU11dLzAh+mhnLs5wj7palyddz31vm0gx/079dl1V6
P5o1rnfsrqGK59fhRtus0VkOvGzQCsvf7L5RXYGDDJg83ZdsMZEHjDu8k7TGLUFekgqvLHH/UWyA
pRymRv8pa6c+qDjh55odfUlWsH4XAyXvhSClJv6ngGFtJnhrKwbyKXh1WWZVntcKNNl5Hu9YBXYq
FNWtYViJTbWfftSt073LQCxEXaH8b6chpt3ukGpvAER7/zjF0jHnVbkrFh24b3rD3gRi+VEh6kdV
p94/MbR4/50sLs6IEc4pHYn4E1UaInxEDsw4vL0ur09fpe9iJrZM61KWZGGyyWG+lKqGxikR74KJ
q97HzcJ+Eru6tykG872zo3H3TV9b+YLAlR2MsdXwMWAc6j4Ih9XXNEjagw/OCHpaZcZX3cXoNHBD
qESzwVN702MyOSZNI5wNc52aS7GMGib+qbJPAeit72KWKdnlGRjj1cX9PVK32yh8Wce5/bZTX9Bt
IG6vb5RdVX9qowE9sMsG98pkgBks+loRj98eQU/cuKJxWMJRxHPDfMW2bG0oar6QYnEnDiUVzDF5
8rjprzwiLqONQYjizEJuFseLyUnQmDQr1S6dlJATjM72nuGh27ST6X9HLmPZQ1C205Ws/8io1Rvm
7N9Uc+PzvzNNoT+t3Ymx09Ie0qGM3j2ayvoxlqUN91HprN2Gn404cIDLFSY3syJiuYzaXdHv2JM6
iRPNbJ9/MZccYPUHRKNOnqca/3XJ8MRvao8z8iQCsBebFo+G2MT1CituDjP6IFoxViIwzMLumLGZ
7r6Hjyd0kxYM0DZL6DXuXpJ2JTTPmxA9hBnqndpBY4NqzxyPWfo75qVKncpE9xHxQKJDJSPTRXhI
fDydAxzPVBOl5lTrSzY2zGzveawLbVCf2wySAg6unH0x+L/oAs81ZQ6uzJKjHT1R6rY32550TCn2
OHOZWcHTsMFzsQA7vI2yiA3GN0yhk90UVZHUDxZFSvxZUJvWnVf0Sgd4z4E+3+5DTHyatEnxq1TT
GpPNsJZFLttuXN3yAxrsRPbBMuUp9darGNVsmrjoefQQK5bTxN4hbmVhDVHboM3XnruZoMvljsll
Bj15zCv2ResL/Ztlkbo5scoNtsZG4fcdgsOggNSRzMuCtaf8TkcbUx5PUe/gA51nKdC5xRDc95/1
DQ7LhSncYZxVVvu3JI/xn6ZD06RUtF1rm/3KE27Urqq4PfYcgegLYQEoYE8+eHBYXtRBAICZHUQb
i2OMJprELyNYt+OBeJjcyiveQyCRLRxSb25fbTOovw7p31NHzh2LtVPK9SEBFlHtVO0pUjIJOT+X
87FzzTuhgU5i22wRun8byj/BeKihD0FHJ3T34dhuHd7GecS5FKpMlMCf07Iao31nyPDecq/Mx4M/
Rg23Akqv9D8Z7wqiN/hNnT0ub1Fj1ijoGbYh8crpCPjNgxnbZLUrseTk94yJtvDSNkFBAwpdz2ud
P1012ZhKsVbda0GmQgCYpbaWDwBTrLchTxb1h4gOgjRvVaeg9UeavOKhxTdD5CUwwnvnlxKJr5r0
pqAU99OQBkj2nruBX5ej5Hp5yycPQc9vh7aBPKLI4IX71YhGbSVeB7lfpm4KGAQkwDumS0Fn234i
xqTyjRTHkB2JwjneXrd5JyfmxrEXeacM3iHDBuCGI+KTqe5vowOA5YqvKAebBxZAdM8DVg1gAM3i
JGfARH504XZspotFBQgCZKEJij2MayjJUcFcejuR7BvODAbRYhtM+QkZpHy9z3fgLGK6SUvhIGlU
Xdg9BR3Zyh1MsFQFG68AtUAYXAaYRLlBuwacuobj5GE/dk/Ypkg68z6kgyHFj8j67BKpL95drPss
MOpKS1yBGtR7EqkEaR2Xjrc+jNHq+n+koEG5JW6VA3Jqyde+UQSG66vC3QG4M3ar4YYK5g7Hyqxz
cratm3gvyRCxogt4kG34J4BW3POkWZ5cXnPz2DkL5Ro22XE5dGEfGXgAg4cbnckd8f7Q7fzjSJQj
xN9KKYeU4XTFbijdJvnMYBLWmwZVO2DrWJ65hMsJyT2mHiOtI+neyfsPdsECvUINcAraTZvD3mLQ
GzoLKwQpFsQpS1d+KYr/X7RJCj9Qhs/mw0oUdGhYWd3JsCW1iMl2sXcoru8Z0ZUNgQdJNpXQ5OSw
UzDTCx6XbdS0ef7gA/sut6O1kG5UmSw1Y17doAtAWnSb42QanM52mp2ESfFamQ8h2xB1wG/L6ZrM
IfTRbqxGQ9M/duWzmhgpsRsCI2q1iZaqsDdDXLmL9vNa6/gdrqXAGB3Xcb5jwYdnH1b2XqU3+NUO
WHSKlsW+MPOVXERpjschZiI7fbaew+RxLzs/0xC3rc+YDC+TASHRUsRgMhHrhLkctXAXD7DVt3CA
++jQFYCIWEbiCqI+ZZ+y4mTO2aCxL0cFTaK/H1J7T8HFwL7EzOy/POWaOZGbxkY2IGEsGurLmow7
3iZ8h1ZqnT034ByXzwzcudjqMNAOA+OB6Sqybbukw6YOqjTZOXOEn2eYGe/uws6F8zeEYLIvAc+Q
uXFs041twybJKWq0UlP8rIQo9c7pSfRcQhfq/s6H65tfPabbkKJnAi8nip2i+GoyJ3TOkAG03vdQ
VgHBxFqjZMY4xlwPlqLhPNmEUoj2OLhqnh5swnOGng1OaRMAJcS8VPuoRdPGUowDCjPwytrNhOHB
vUEJbJNbV+emegn6zF1gSEKLJt+FDfHE/rql+yEyiQ1IzHBBLniHCZWttVO2+9hLiu4kl5Qii+9m
rnelv6r+JQnzar7MmPXqQxHYHFhdHCIU5z6XKqILk6c3emezYChLXQvkg5CYCoP5t9PnxfHet8x/
0f8Yh+BSYPMCQ4Hqg0MyfE2jqFbPwYJWzCLrQzux5WKQ4DIMS1XkMu+rMnTKh9Bnr+erTYp+vkqP
P/CmIj9kpdOIfFi70dmPyiB6dNjrdRAVnekGO2qbXbgbBs2QF0hu9SceOFAP9+kJRokqWB+g1nnu
Iet0wKYGcs4s/hT5z3IOh33LAHbbdHl3rcTKDtigM+5FptECwqLNBnaBGu+Mizs7A1zMGRHNue8D
Wc2HP0He9/qUA+ViStojXnqSHZ4HCP8w3NYJLYiCq0+v7Ejprvd8PupjxXzxm8XevnP2alIA96Mj
4u4Hz49yB+NuukmudHsUbdZCGBrZ1rlLVwin1L8ZvFfaXARa67D7kGp+6lBAquFrruuIUY3HH3Mr
dUllkMIx+CycVP2ojQ6PEoysvIJQs5eV5NefhjYlvIaNjM7lVIfb3nGMQXhV6syI5y6msdJkhwVl
zi9FkotbFgVsGEVFsBmUp7B4i1iuWuwXi3uUG3o2zT7jpiBVP4tzwWnCohJ6VJye3iRRzloydi6b
iLXnEqXFJdT2wKJX5xsbknuaPBLmI/l9lxIfFMkBuRweUpn36zdnKIIx1myDcxBdkG0XXQFz2kkb
GJQD2JAtq2q85WnomgAipu1/kmJNL+MSgSRJMZ9sFN37h8DxBLhBecF9yj5RMuInm+wDcYsRDiz9
3t7FP3oK84CZnYNpYjeDK/Kg9xcc1QQRoLuSBBdAEm12swGLE1Jao70r4cmxE9HyQkySO9Mu6NGQ
jKJwk/VLcPkfX+fRHLmSXtG/MjFrIZQJkwAUGi3KW5JF39wgutnd8CZhE/j1OqWdQhFazYt5hs0q
IPMz956LjGtwt5y3obfLEoQASELLUx/XfbL2h96c0Ayo6UcEQlmcgyiLkQAxnPhthRqgb+iMc/3I
i2lFB1jfvv/gSbQfhyaxmHaxOp92Dmeot7EJGyuxj/DZnksZ+uRalkIfSdVDYc/hXO0TzqdD3kfJ
u5VK8xFP8FTWmLn6Vz5kYu1MCl1MCOP3B8rP0TpIwLkIP5t2uAb2EgDIJcqmScB7OTE8bsZuIRtX
FRd/XLZU2wXDDPSVJFojcU3SV5MN1TMaY+bkWO6jsx1G3XrOGRuvkY4O/gpXnK3XkV3WVLnFyD3g
LYygtMd8mXGoruqNLO8qEiE1kl5reRHB3XivkhkQMkGhuAn56jdTos0L2q7g3IE0ZCnDKfHR2prZ
CTM698v4yrVuKLprCOZGiZB9iclDYOH31F8ccNuy9SzKThWcRowNgBZje4eIiXUW+4gDM7v2oUoD
/0X1wn9SciHzNREWCSTW4iHEcfs+OkXDULlbhIaFtwoiEtdXTqitfs+/XR/ok8zVGqJqDzR/OkZw
NBBWc8NHW2O31U9rEcy+lFJ36RY1ofkknaH27/VEvvfrLps/W+Yt/cogQ3wBu18yvAzRR6Eg7p5t
GDHzS9NkmnJiumMmPWJWXgtV1pwlFo7ZVeimznuRqfmEX5/sGdmRksakx7iEv9clO4cFQWHjCsJr
euAkmxmOMu9dq7IbjqbkMLkhU9gx1vbj6LjBOfZHe/qfOcC6lbPeF3PrfkiOtuZtzhfyBrBSiWRT
xkEtTwnxhky4U3zRBD9ww5D0hJl6BUE5kQhUvOEnWjLkOzDn0G74ZEl8Ok6KYCGp88HZdfVSvcSg
hOaVXIz7FxY7xroWSr4PmDJMEbnUad/uw0VZN6BIUbChukjPChYtUrg657BKIWYfZGmpHx0Tm34l
FdJwaj8NKfNeiCEAwevFNtfzR2etMf2nF55ejp1hWRDgWpXxdksLWJPWYzJHtA76skhR3dDXWIfM
H5onuBDZj7Dksb7bevAmEpfkcrkxHbDv8kbRt0Wwib0gPNn56JQrPs4SeX8kiaaZHTtxVn2b6HgP
osGuzy5B7Y9s7mMeZOdOcMwqNx5YLMRFB9fB4UaSM3TVj5aCszrB+wOdQ/MF/Kdge7xrWbfpa5VA
tTvVy9ilz5QfsDnqBi03mvEAYEZEVhjsMDfqxqepYtV4myd/8J8daIyImcOlO0WoXDEh4JiUYtcl
TM+TqZcVU+aETByASJa4Uf/FTGMXK5ZrQSxXsoWPiUG8tNr+3A4CLyCo4HOAuISWKU7CGCSPGMGT
dxC8YgdfKiySvrPXZibOdM0UXG/YD+NPolKhMAeEUZZbSeYGfTbHXLEaJD5rtF/NzU0WhzQgWXp/
77Fde7YIQcv7nJsHvSQZuqAQHrLucwbGNF/BAX12izkk6LEM4eht97aD6uOWN0V7jbWjP/gETH4q
fZkQcVwoDOpQ6LqeKSg9NYp14vymGanJ2APDqKvQiU/NWLDgXgNlJGK70tiFDziS2SNzXc8/HaZ0
uHHBGZeXUbs1JL7ljsCJBcZhO2fHoBoWqkg82A6uQzHTGQReXG8GK4vLvYb4wdQc6jHPFEdWQNEA
LPMpnGgzOQDzaSOgDHYbpOCANglDaOJrR3AhDPNFBF/kejafoWyq5TrYOXI+ndrpZ0Nw9RlHhnpD
fwLbU7ZJzNc6cG8eSy/FAKNKtgkSfT2NdluALwxhOI+rHivzQRbA6/HUY05Z92qYjy0v+T0NL6zy
u5WnPDpLyRe+agPZPJdFhG2+Zg34qpm5dOtS9vaGPQheXIuF9U3bQzU+0Hwi9ahDhKqXRd3d6uMU
jqxOeENGeRKDxodHqUQY3i1KTVK92H1fLq+kkfM6dWOTfChcRPwqYBp2gQSUvmlT3pIzMzj0CaRm
IAqa0gK2uU1JrHwLn2NWSZKgp1DXNuIWOO1vwHDR7kP1YWeJYSHe6GZ0SUoXcf7YYnf96Hhv2lXr
JFm6jkAWFVDO6b5P/jRlLVkHBHemySrCftjfs/e4R5jxQGH3d+mIVGgfCNMdiwqg1FrlJGvXiG6h
W6Zl+47Dd9LPDCtc71RmAgnkg2+PFt+aNYwJvr24Jwv3HAwRHRbbzdKUt8YLg/jVsjGyoTqYSr6t
nWeFtXjCEwINAG381EOhI5LAw5LK6HjnsKFh9TsED+HM2c/ePHoaasdmiRQx2v8xt1IVG1jTXGim
b2W+tQuWzNNdSkOGDOF7ez1lMjhQHExgXyO0tGslvXBcSab37BTydjhKD/37NzS9qbi4c4kn6g7i
cOeVRc+aUQnY09YOKnhUmVBmNXLNg9pjpQE3KeDIfx1K4OFrZTAQwehcrB5XAOjEU5U6XnJKqyDC
v0fw2Hnw0/6ZdnloQAnwlmqhxHshQ3zmbIvH6A9f0OJtpe6nZhszA2NWja2KZBLmRSW5tl1C6hRz
2C/UHCEWECiK556IvpiNYxl81c7oAS3N5qU8CzT4Lz5hQPWJLX+6VmPbHdmc3wcvbRA9jDDCx0fD
prHYEkfSAKGbYbbsPLXoOdkwoKm6y+Rm3D7o69sKQr+t8bM11rDwhofwF9aTUMVJ4FHxLx76J+vK
Bk8uhziuYO8W6CHGIwk6nEqrjDvgD+Vrfyp6x/rScR2weOdDzEZgJ7kgjxw2ifTPUStCjxfX+D9z
qE0xEzlezuB5drPS/9S4bJtzxcTqOe652GhAwzuc1Lmnp6kqKH7fNYy4BZSSJUvtxUUDy9QA95M7
uXPGVxIu18r35LNdGbkQsdUt+RUqSviZLUFZnTG5i3i3zHbykQ7k4q2CTAyAHbUHnp4GoHh0yIeH
VgSk5z0HiKgvMG+Q0dH0lvVm6frcfaSdLx0Cqwv9w8TAYrZ5TUm+WxDqvLZ50LzPeWZ+h+Ps/0F1
QsQtyDXkSVEWElMQw8c9OBP2UGpDx907gdOn5x5zLj6pBTd/DBOMrvGUAVnweChY2x1nPXajWJd2
4+7BNmKjzIEx1SdIgDSznI7EUnuZeyYqMT0MbCJyxEBLshEOJr4ToqOFbcC91ztLY/vuJtFeC/2h
r5d5HdCAW4cpGXPeMuZm5sXUenpGOmKZa8f2rLhoERUlwkroi+MpUr0fnloPlM7BKUJLv4q+p0PE
72gh0PCd4gnHknWS9eAfevB/wx71T/EHdQkRFI1e8uzU1JZg/5AOvjuu01rclenai8hJECmucMKF
8JCFa+ggqj7ENdXSOkmccHn1+i5RW8wu3dfYiLJAUF/O6SYyjHTWeQ3TASaDGcZ39gbODanRIC4+
kKMTMi0rfCm7Tm19qRFRVQ3o97brbeREYXZTLqNNfn/aTvi/zWcCqJZJfeI6Vx0Bn9xZMDR3WZgu
IHYH1IxbwZLs7ganx8lN3087Y3d9+tLVMdG6xFYxP6/IraNpMdmnl9ggqAX+uK+hY1gAO4+gjJ0r
OkgR0CmACSvYTGd7TvWtbjsC+vwu8r8QKfvlU0Ix4r50nmuzSkrdOrmNgzvUW16UhjhdPXsc4mB+
hgYlAGC7HZ2wRXs0NMmlSzHZN1OaOS8AKWs85iIO0Mb4Ce7wNfPaeJdGrIu4w+H8kLBtw+9pluIS
Na4Da6iyiNVYGUKn8Cd78FfecJ4W6bHkdN2kJiRQsMrq8ajKFGRO0LjjvBIFynpCR2Bknmdly+IF
wCupk0wpJhGh7dX1Q6nj+RdmxuVnW2IePruu1f8sVG3vWArHy6MHPajdtmiH5jfOr0UgvKnT6jtw
O+/GSVj6iOSDiC3igOmtK73uwSpELgFx5ZP6rNqkbh6dRnrLHvhMHpK7LBPG6DOrYZiluRMNe5KA
ZLyO4NmSKmm7LNtqrJrN2jIuCyQSxwd2lwDmWbQiQYbtVtXOEdGW99N1M6hTEPu8DSAhsBwRjLmH
1GDevACxzRmVZpV9XDJ4/w+o5brqiqC9euayy72DKxEwnMbcdJwKxJ/SZcC6wWYWeCSt1+4Amghx
s5lPXe2l+zAsixCksI0WfPBrEGa+jNJPY5D9wlNqyjdGEoP+cCoXsDDxN/228NEqt7Boea/8wI9O
tGlCHktkueYiRkj54FgiAtNQQCcfddnSx0zEnyz0xK6+lKnnTiemZBWBKrMT0AZSGb8DT2Ae5AJ1
2Cs96m+arfHd59PzvlMify4T61/uYeKltoZL5wSxv38keqM6CLjep1poTMAWJEdKskp5zEhY87wz
LGCnlVTIPb5oBMV0U3Ked0yOkwOIA1Sb25oancjsEsbxRnVROv01FWqXTeUl8N1yXrH+V2GNYfwr
A0I1nQSz8vxS9P5wHBWjWuxe8N42fTO12QMtQnRqcuwhz6XpzbMKkvBrQFRDGabKBeUxbiVk0suD
bGL7tuAshhTvpFJtF4/J+6VqWit7QMWMvT6e7ezkqCZmXERSaMcUrUeec1fTOVDrRWYj1dMETaJF
jJ/jMUQ+7hXct4wkCkz8fTaTcM0dsC5jL/2wlgpUjVsBr3nUDoHbG+PY99kDzshrZpbgYxh826zI
yg6x4HX5u24ab1OZSDzTzFdHD5nPz9hm5QOd2EZPT7REFp/DBYliSkQhmJCSUEAYn46TBKiVsjpl
+mTjoZ7GWCQ0Iu2MeouIvogTB/sNqYoD08wir78cFdMLVwqdj0GV69M9oYD7xsU3fAK7n2P2C0Ux
GEj+UzVt2li08O0yLaPmiGjaLjJgTIsZcSyL+pTBIC22XR4PXzPWultpcgCEkyMdwzTOWezllxy8
u+IAA3e3y0ydQXhskxSjBfjyINu3k3CvLXru5dmhVHzKCX3yWaGEkWdxykCjIACx0U8JKccOWxmc
1di+LOxZVUXsynYcUbeeUaL1/bmz+sE9Khn7wQPrdTRYQqb2j3qeybOKSqXlHlZ0AGphnswPJOTW
G6OcivF/hkJLbVpKQECfrWwWUhDazp5i68T2S+L4VHA1fQwbMd4/EdV39pCsfoD1Mh2byWSsHilv
9WuuuUbJculD8jFaQjqhihTDY9HONVJrb1Q4kdelL8rpQc5ArepNzbTeOwVQNnZ1dLfJIG/opks6
DfaI8J2Vz7FhL9odBntOGPeU/ZvTpojkGyq0VZNHRP34YEo2FpEz6xm3of+t3BKBzjhEeh+LvHoK
bVvN50YGS//cq9LJNj0zsJap9WI3K9/HrvUwoGMkuyMFYoOlET8gQm9T2k69ccoxPPpYavRxlLI1
3A1T0+yyJkz+YmOQwQPNhyofoNy52SZDfanXoS9tPkqUI56frMmN4epB1trLnVN7yic5NEaOC/gM
8NbikY9hdX4+XyA3CutJsDFlN8tI7uyXU/0+kfqI/K6yuo9CkPVBwHQjP9HXlceUoMT0bm9R1RZg
cdu9NVaaJbuxcsjrbAXBWHYcDWuhkuCYMUH87VNKfdPhNGfAFtEJnM50YQvGmDTnT+BeRdI57dlJ
GNWm2TDwzLnAe9ZdVNGKdfxP9ug6SbEGnDEamyAkGOfWNHQkbSZeSliDjSCHV8DtszXB3yTGUy3W
5wqu592W0A9LcFauTT7LhNiLeZEo3WvGoKfYd5FmshxXvngLKmQoa9pNTDo2++dtnmecgaGe80OA
BpyKv+BUoSnRfoGlmE4/ab3xnXIsfOTXZDIZsqUjCdHMyaOPkpW8OBiJyZ6isruPs1rHe2zR+RzZ
HsSEgDjGnc6aEFY+MO2JU6ec+d2Rrnq3k1HecuIFSPd0iZq9Bi3EwqvAkFIRJ9sk0XfJMIOTw/Y5
TzcWkzIs8amFrxgELVY6HLOFlW7QAxQw/JKK5/dgTanDleNjzooJAbn4fg/MaYXDyCquoH7YIBA9
621hnoJEY+ph+Z/KsqV1mwAEwdrNXEaAwp7NvkUY/G7iij3aigyO8C3FvPXK1e4kn35PpbKnPWqm
Z7qMBLuO8afqqIi43bRkad5ZLL5LUoZf3xjDU00zJWK5q3A88Q2yBLTPS5mN4bZRpkw+BguZdq/y
5pnHIxovMSLXVwSPBvtx1ofHFPqSv8+Yu3yyuiGPsAzakLeMbz86E5eHj7Vt9NZSElhlxa527XSm
grHOUZ+oB4/wYNKSh7704OX7/SxOqKVS5pytU+Tpm3/nGTrCCdVqJnrzIxNJ+VvJgP+sPaGAlvhQ
mPoUVNMH4qRDIqOIaNl6vDFbMQ86PjtmRrSQNxHa4UyzMDn0YUMZXBDPctdCoiF4QNpkidfaV531
iqzGw1aOO5rwWr/7n9kfLcm2z1JlvsK08B6QKhvf3uSjmN4H6DhOdXcqdp81MvJtrYlVWzm9cbtz
DBHnROZZkq2TPiWpqFPuPYAmc9v5q5XAsIPVHZibIipjrXOsstTPCTng8lj5KoUYlvhq2rpk0F1M
0C+fMXg4fA2zVgemHjOrhGHBekhq5rSW3uxeqmUi2s2D8ItmBs4D2QFL1FnvTOsjNGqtz7kIEcJ5
ru1KmxsjJ4HzolD8olSrRBt4O9nLpr2VyTzlx4ZBCCNnr3EKHgI9/jUeWjdfOOOlCgYbuM3cbT3L
8y7QPxGUs+wB14qSvpNfupuV2gwtBfQ6W1oyMokpRZGzJn+rmsD4W8S+1YkNhHJTJyXpgysBJmce
NtnEM8l2FkJQASqJN0M0ZmdTjmxiM3i/oLTE14Cn9AA9ye/vYbK1eUbvjVpLk3gUrHqnD7dpBtnz
qoYWfaFyCHfeeHM5EV+niw2tVDv9AuSVJN9MHAnZBZ9P8qVh49Ls7NYQU4kQgoDZW+LCWOULDapi
j65Res8MUad0O6Eg3yNlshCWwW7fpo0N8ngcyBhRUOx5lesMZ06F53HUwocKCfdnwxonQyLuoQom
CASM8tDFfMxLewUcQ1kdexNq0zZInR1T/Cl6VFWn9MZfsqF87U2Q55dcBBON/byI35gp5e/IxrC1
IfeUJITYQ3T3xaI89DYgNL0tLEqxBKtUldnjwhb+TVkZKV/xnX3cVtZZgIyivpt98nPgMQWy2uGm
L1jPIe4FT4OJKvpJHhDJ4Tj20PgyJYXBIfDQ2Cd0jQQGTDw9z0Np22+k3Dbqp+iS9spmbfle5qbe
OxFxXEeY+pmzFdM8YABsDPxEkMk7HLwwofg8MntAjuW0NDgNtGYPvgMS6CmYninmsvqt6nEgb7hw
ySeM4UNV2wYuI3mkY6ACoA53r0dt/F2p7/6OGsNDdkDYNOc3QD9LsB8HqrZj17uRdwgIecVxMCWc
ESbTfvcTvZWxKlKv+UM+jZyVzWkBulmftC+QVHglIYi3OLRb99bGMWvcFcQN+vIwsUCHoQdupumE
ojBpcVNXVECvaLdoqdgwEsy1rkPL23oKKwHgIS7Kjg4Hd9FT0CPpRRHrjMDL4iFHlrISlcsmaQQh
0AGcnvo/btF0Dm18Zk6tH0y7mu4Um6Ld67caNOQ+9aSDZoS4wbtGxXNfCXQMX/oh70EkhskfxjSe
+PKiboig8wbyN0uZaV7DiBifqN8BcsWJcY54I/XEnZ50v6aW/0oX1gmVRh9jZ2Ex9wOH0PwcxpmL
Zg9uwZA/NHhfl0sUReGNSJXmDzI0WJicBep16nGN/yrulKfHws7SaxP2/PJBXjgQMlwsDFu30RBp
+LBY6g0qqdttKRuRrF1ZzGcraw3hFFqOryZpk58oGDu5q50pKZ+CRihWEGEgqq3CknBkKkxJETMK
f7XSzvJOLGkGQwlUKP3oBEyL8UCAF9oQBAzoM8LjGqLNiZsGEIfumZwhwqjOZWcaBrw9WITNHCWo
eYfaz892w2QZrR2LL+uAAYQugvwO8zRnOvxc5FK8MWuexm3LWProl6pd61Y3z4ttcnOiO1UASZOg
+pWIdnwPxBggDOC5ZJqBkoj7POy2YSyn/gsKgZ6a86IZD9UrnnSSetIxNne6C9jXHyzHWGHkPFB4
FeqgiICnhEKe05Sx4ZrmD2nQEgXsQ9za0mcD7aReM3FHGJYMRHyWKyyF4Fe8QLXDPgTiZB5GBKmP
o+79BzutyxeV5mX0aBFYm60AJLOmIaqTfJVNRX4nJWAEeXZr9zT7a0RZ6YF5pPdOKAjRC0zf/e61
o5BxgBPYidyEJWoBuurmHkffciqTQ2GxfpZYwQ9R66a/PEbxbx4LO8Yxo/hGhhGeIjvTf/tU9JcM
J+W5KeK42NvkAED1LtmZcr6z58cmxjugHSqgTe1YCpMbIUEPXcIQnjaR6vg8e6K1L0FRd3CgR35j
IRM3JXSzQj1emyAlS0DayvnClGYdWWJ003tD8pMgFIzetF8VLcaRP3VQZ1SYpMHfTRvZUoe/Pbdz
s2uBfIZhk93UMvpmTUMoLj/ZcL9I7v5NBe4F0Se+/QNYtXS80oGQo9BFNd0CFlTUKoAnmgVB/ULR
eVQK0dVqmhu4lWhY4+cWthwh2LPM+924JI7zWCocqOs4pvo/Qb/O+BlzNhH55QTTw8j1cMMlOD+C
e1HNE2rW4kdVxfl5mMJYIQ5MCZ5G+sp3hzBbM4eN+WK7SRfWs4ttya4OCOn9BYj83IbNjdgmHAMW
SMe5W+ESlXZ9x7hA1qVuC7Et+ZGHekT7Ew3DaukhKYF1azx0Xzl/3lOUBdxhK68ZyvHDcnE4O2xS
CLEgx65IDVGjPYmLO9tZgKmvXKAUFwGQnRPSYzbHRGlO3uMxgm/hFTU2SlFLbGdMVYz/5vYMAfsN
O6HsglcMKRFxMAYrKRvPMmwvHhirD7CHXfLVS7SIDE3qmH6/JCf2N+D+2N6wEa/zx0pHOU2m5+Vd
ft8iJ/ID1lqPTnEegVZd6SgBmfpFWbAuXxwwcD9a5I9OvjcBVpS1EBkOeaUYEx2pd2GesLFUB2hr
7cbErbFwAQTe0VF+3p21TVVCGGVvCvWSgvFv/pB8V+7jyQPTrOm+/xDuxkMyREt89EPb4JJE1vJt
MhZM9Ply2YzYYVEDpilP4zRoZq7JgD331zIVoj0UNZ3IQ2r5Tf2ILRuBaVuHdryWIwHLR6sjKuiZ
eTzK6DzO0+8OENSutekkDobnH7CBMynxx+1MUED0x69cZnT5ZzXh2+W0KfQjcnau8iiHJFv3GNLC
VdvHWr0WEbPXFwJGSyjqtjLWFuFFS9zHQNXfYt36uGsSAHKGAr8wwyPMaVZj2deC0vtNUoOUtyWr
0hfF8JY2jhHyt4VzFL2lG7c32bUZa91wCM4V7zXRpcglVs3sWlt6M+ZGZGVJk688Wg+zD+e6VOe0
jvkbKEmwc86BG5Aj2pG29uDPM/0SFzF0+Hcl/fngNBhVfdhBj/e5HsobP5PMg3J97Jwmtx47eqAY
hpTjmcea8xSmjO2VEFoJroK1V6eh85oW2nFWCM6r4pQaIOKhAsHfbNgq2u0V2Hla/qgSlSVfrlLj
gOkcdxVhSV0/rfNUWNFTAuwY0StiJJdUXZicOFvrEkgRggfHtj8qOwkieKELFpRSps3VNi5gPdYO
3s8QyGW0W2JINRMriBYkCNTZcizpcpjjX3Ha5NEfNps10qqEQ7msyq+Gb1QdeK1aEIeo26W+Oliz
lvcRT3C7QwTcSHbe0IK2rTYB3rZ+WrYg4GHF+EJM0SbqiY+6BPOsh/ekX/xrxQIMzpc3MwUJtwWj
HbVFy12/MvpK6g3pSB5FSLDAoFuj7jPgoKwKyO6JcHAY+xxoi3oGv0TgU0UGVkfN3EBjKVAoOI94
w6p1E0mgRBSMSRW8dQysaNobMjV/M0lHWE/nOR/Ix/aJdWIiSTCYGf84Ib/hWro4OlehGSDnFgkY
1JLB0OfMWVyvIhIzEJYMs3ntKK6fimW0eLMSDdNvcg+6kcNy0d5IW0oc+bxTprDjN1cKpIsM6XP1
mx7DRV7jL4WNf18HHwsZwHGMe3FJOHw5/eEl+DJnrzoP6RupH5V+GCxAhWnPApTqdHkZCBVx70yd
MR7eXFPg4GYj12HxkQv20RvXTkY0allW9YetY17PnCL2B0dM8NmhQGH2Uiwy2sCNcp+k5UFIDH09
jgzXoIe/MHhxbzP9gTj2yGG+ajIg0g/sQDHceK/NIf4EkfOM4stGtEHwwzVLJvfTBix2Qt6Zofsi
ryB+7WUdBjdgEndvTOWGP2f8CvvQkcFlNk15bqU30sppUXxQwM4YKCG3ANpV/Ra4DtwnzHF9tQLx
lc/Xkoy3D1X6qXnJg+KODq5Hm3/yPixl/khp+903kFlWw6SGjZIWPltraPSF9XKLeYCO2VmPMb3g
eunRtv+JgtK7GILoupNke6nGNbZorMnsiDvK2aLZJ+mQsZ/BUHGUNkWrWkkWYPB8jCJhdOqCB3A+
lNwjawCCx+oy+LFkKGYG1wZwNHsli80tH78lLvDmpvaH9L3eepugqVjrxYclCFYi8U/GLughq9q3
xs2QO2Py26c+xcY+Qm233WD2L8y1R2TFU5gRY8MOtTzMIb7AxyAMJjcly36xvL+MoshSIqwgUs0z
6HpRbyUsWugVnotWDfTkROqNZxXxk2MRXCzgBMbultAOHTzHGUqzNTVMtO4QkeFa5PMlUSqOQPnJ
lrDIazOJ+mBDCdCMsvKx39YRbT3RnV7wvbBdAq3DW/AWw1/N9m4uKRHubm3yHGRjF+tuKSeUPQTr
OL/CSivW9pL2HdFQLmaKYTyzrJ0CWMGJ6EjJ2npsy16c3iosBCIQw+xWsbGciGXzGjpM1ks+fYCF
ii1fYVgMe4ysfYFzp+zi3eQE3WaMLctZOyzmUG+kIt9lVCd6N0kxBz8raM/TA045Xe0AlRHETlxH
ejLkZL2V+FXZfWSYDU+CoUbClDUiAwql84RkAbVBaV/zJC7w4/uJeQxywGhnmQ1p3+3E3PjWB44K
7f9ohhDNJtp7hHrtzGhmoyV/zTyPSerropgSvScUz4+2GQRKANdB5vBHACblc+NgCZ1vEgDANVWV
hpwGUNcLP3lq5PJh4g556JoYw2R4qZGTvrDGNYhp0Bb/xcY85Detod2FUxNlT13T+vNf0fLvf+GY
lbjunHT+OfeQaJIiZtVqLBRyAKwInvBFTPPAlgJZjIzj7Er8TA0mNghp/RGh4KGdUrVTwciUCaPH
NJ9G7XntR5sapCA+xfDPiStCrAoPrMsWkUDbvlZR4vhHh+nfc+RphgJEHuA01IRz/swtGMm/Skq6
YpVDj8r2zPH7vTdIJ7sqI6ZDsYjmjEsy6l9DPRjnmRGuB8XW7okM3zSDnv21PUScIG7il+MLOLMy
eWHPZPMzRQ5a3LHmoN7PpVF/rBEJwSoLeiAbSGl3Ogz8R+2O+dH2c425NhO/fKSM+edU+p0hJw0D
wEUtNoIqBmJjQJE3hbs2xbUATTOF818jBMLC3m8D41gMdrClrVJGTZuoFN5yw3eB1cGFFPdZxaUJ
0c0BzFvNxJIDesHgMrCxDgNYyg7Hxs4zlkOPY5ZPgj3ygaOnWrL5L3liYb5mMaVAApXUFqsROEXz
ypYuWI4xXqScdmcOSOnkRISI5o0t+6O5ubKTrIjEHrzK+R4S1bwFFtaIcY2g1VtOyWjxL5IcMj6B
IBwupcx9pCzCivcxUfQktUxqOs+hH97n/iQqoVUblw+nb/AxusJMH6LkdGO2FCZbMZY8vCmfq3ug
TIqf4rYKX9gy8RmXVpBZHGGhV7e7CmgV4qgyk/VLHDaldcRGnaebiXj0BtYV973LNZqwHWBQvqXQ
WmA2hW6D18ClCtzX6O2ICgRshDkPJz+Rs3ea7Jo+zvuB7ghyJnOGTDMRWBYkRc7BBZ3ETwDPlwQ3
/N0pmW5lAYi6CEbraVyCqXhadKjEo9GyFydOsQhgC4uvL2TM3VOOeD5695vBwgzsMOg5JpFt78AE
ladSqPnBdWcWs1ZKzhFNVfeJIdv0a2Zw9m/mK3X6FpDG86Ytn3qNLhBXecDHSrTCmL51rHLWmeU2
3m8WEEsDzd8Pz+XgGbn2iCNiGZWlVAZhXvvLGaNk/sSNoMmOYyFobVNfh6ywMyCk+a6DHAHHckp5
Rc1JN/3gfJDJGI/TuQwY29NVqsXsMH6FE0HkmK/Y+OpyTISLjl0oP9uQbcGJwGM2+C/ZRE+JpGtB
UNY7s/XUBLOFmau8j7IvS8AwbT9lrgpITgu98UvWcOdf5w7f+rhFZcBAwptChJQtRXfGE2z44dZI
PoRYO/3Slhap5Q3LGLyODWbUubGjeXxG3xcv+q8v2mHEFDg28xQjvbV6w8Sy9uApzZtRw/0TLw3g
eEhNpInSd7+mjhDhex/Uo7m6GPGa+HdImZ1BvgHdi6cZS+PixPtg6FPoC1npFhPhFRH5pGuXVIi4
wAuATP6AmaPxn6AEh/0D03xSrYfarr/SVtbjPnMtzRZJascd9hlX2NBB45GEkiCxt/n1DuyMkuRH
MkI7dQ5z5JD5AAcBMrfX//3nP/79v/7z2/xH/Kd+qosZEMA/qqF8QgnSd//6p/fPf3Ce3//f4+9/
/VNJBTTexVJuI2QXrnAD/v73z2eCLfiH5b8FfqNhl0Xec+Te0t45VRoFTyQ3//9PkfL//Bj874KQ
T9fnZAlC9b9/TLHE3sJCMXyePQR32xlmq8WU5x5s94oBFGPhqvoKsuv//2Pv/9X//cv9N2nnteS4
kmTbL4IZtHilZjIls7JEvsBKAiC0Fl8/C9k995BBXGKq+1jbnLYp63JGwMPDw3373oauOJpqy6pi
ObItLG4wAiejYKsf7fwnZQqQvC/6l5P367YVxRLNULVRFAP8lW2C6TSExXlQtqllkYXHPgvWhfe9
srl3QVVp9XJo/qBFuXCq71KjLn0kftxwSUiAbWOXOI/QOCP6dvvnTPwaW1NZtw5mXea/Xm41kssB
Uy+0phVewRpcVmRlZrmXXPQp0y+3bV1tsIN6Hv/ho5qmbVvapa0ExnQbtiLpaJXUoU7ASJendxl0
7W0zV04Ka57uwAcPKRvtKktcEkkeaKIR8KLpZfnjVNLYXdV6Ei5PsIUWM9YmvqduqDq1UYwqpqnq
l6tq7VSOYNzUj81XZVPv4GpN9tpq2Ol79TXex1vzPt53W9LC7d8uUzdVS4HfmI41lX/BLidfhgnH
d8fdLMpHP2GNf3siIFSW+atVzXJs1dIEVyWNdXnDhsYxVl9ChcJaslW/UNac2cLxYF0cPIdykaly
5AHUwAIsmMmIvFlRafrRcqnXSmuP+H+SmLln2G0Zd/e39+3aC02G/R3NGj+bCY/C5ffqtU5uLCZ9
jnFbL7ToE1QCg/4N3tTbZhT5elVglWVeP7qmKLo+/vlZrMwrJ9HgESi509ullu4qU1vbLfIPCkyh
WUeKc6j5F9ihGcsTC7QtLBI9Yb/WxSPdtbEMwW6RvhenN6BjMSUFjfcRedztFQqhA3+waGfpNheB
wwCWLCyQDmtg9pXuHC2uojZTKBtvGK6gBRLey1awvm1NONUcaYVWt0akQuKULydEZy7PCswvJQEl
+pYrD0CUqOzMHCnx4lEtU+XesSA31HhhUJm4/GaQtlS51OvyUTab91AFIxBqq8YGXdr7wQ8wrQcm
hVdm3GwZ/x0W1FQOt1cpfDt+gG5pVPot3WQ+VpaFVSLQU+htIyXvivaz01aIFLjdq1v8pRXQAg4I
Nl1lR00On3DgoMXpMw+umaPpPHuw5QSfsvQx0x9vr0VRL08ApLcOj0jLUhUdrV5oTS53U05zG40b
zTmWa+rp62gTbuXXaj2s1Z23sj7dtibsHJsmK6qq2hw3lM8JyJfGGj03R4kQ/Vh0r8mT7L+f0Jss
55Y0/i1noepfVrhVuL7475oYqqISBwWbox8BiP1puzeHIdVTn90rDGo7ykFKfhrk6GGyvL04wfkx
pesaEcviXMtQ/gh+OUCEVfIEc4+DS7OOIXUpPQ4MGN+24lwtTtfpuVowYyiQEpjCFkaj3Cw0QPrR
oPYk/XSt+xTNudpfJ4z2I9rzetvc9Rcjl2RBbCPlOK7ryy9GEVJD7y9wj0A7+hoWP2V7emfAf/X3
ZmxKwIYm0+11dGHvYGwx4Nkw9SPUCyvoa62uXPd0B95umxG9ffxGjgLLwzjXrsj8c7mcuiolv+xd
/ai+aD+9HbWwvXmv/0TNcwMTw0w0vN47gxFgvoPpGDL67sLe6S20fw7kAkf5T22sfPOlRfdM/j6z
pGu3Iz7YpqoB+MGQLWydGsCWUTFB//sE1IcnoVXy9NLDZlPUQ/41zbr+sYqKqL8zqSADLejSwpJf
bD3oiq8qQlf+zhwoFkNDrg+QvoUJhIBuIPn727/z2m8NIrbJpcCVN+Z8lztfIvMnZW1nHJnw0+9T
33JODJ2F3p0Wu++QerdUxUznDdO/Ie2yZk7NxKdwdM02bLqOmqWagvWxtVKm5ck4qsxFMLAK4qmv
8rsiSoZtkdQzH164dLmWeINxasaEj6NjC15G05kaaoeaBuQxC+bu10Yvg50FXvQWW/HMxo5edBHt
TKTeGKDRDfZW18SwozYOJIGUk46lBjARMin9rlSkZ2gxV43xxUC9dyaluDJoKcCTuX0dnRBuqcLq
QOFVPlTAgJoQxn6yFeUtS+Fm63znQY3z0xNg2LdGSbKZe//Kzy3oeWwDw/L4IcVbVxsUpv2VIX1n
ZmgPOeHGNhidSmcSz+sIYbEouOvBBwL6hdz90k/lpkjaqFX1j/tQWUUre6891CtpW2wZ3Xy+fSiu
HIUymaUZDlPdCpe9mAXWXeRAjQURH7iX+lUKpfKYl/I34D1LYPDlkmnceuYkXG/j+Abi0jdICPWr
zBo4ZUbbSeG+B0zC4OWGXvmiRmP7r1dmgZBTydDG57N4BLooZixpsGUUsqNkKwfqXXMCVHfq7FdL
+hWYzBDcNjixLhJqHfydLeOY4glvQ21oy7Zxj/m4b0W3PgXMOcIQ/5dm6DoB4zRth3SafwvukTlx
r2cWD8nO/t64qyz+E8ozK7k6X6MJS+MmBHpjcMAuPTC3egneN254NH92CujSYl/BJu7RRC3iDaW2
v16RxVdiQEYeL14xz1SyrDQ6+K2OEd1/ucqBth4h7F3dtiK+tEgetPEBQjZLAOaVKkQNprJyQFwU
zGQULSR/OLruYwRr1olSn+4pdzBe0HExH+Oq3tw2LXrGmCUZ47tkfL7yEBKuYak2tN5A6eIIlOuU
PJtfIKi4bUG8XfByTrAl0x/lxifJuPxibQ54UGfS7De4jybba35KqXiAOTz5CgrIzo5KE1fy79tG
xWVxx3DhK6MP8saDQPjSKNNMeR7YuXFkYBEkSr2Usk3dHW8bEW9t0YiwMjUNKUWbEch1N1EgngNd
MdLE/qnrRwNFa/cHCJeZzRTdn/PLHpLROFRmTRLqy3X1qDnnVOzpyjQVcp6R3/LCQrgw7VaG0b4g
aP3IvMz69jqv3FO0KjiJ3OqtCUIHAgarVMzPaIXrqyarnymoM3eLpPXeYv71xc5AhZgOvY4iRnr7
9o+42mxh5eOfnxUjpFG9Duk9fsMwQHhGozOA/jQL/T0NBWZBgr0D3B9G2pmzObPj4qvMUFUnqBEh
9hca2gg2ZJ30Tbdhb65VcFUqrGWK2c3c5pM28VyDErpCOVfwXqaOuyRVYEBf9H2DCqfLvz/xUr1H
eXhfWuqi7osZk1cHhpoxtX5yMmajVdkc//xseyO0icoiHz8xTqetT0q8G0cst4hdfbv9IcVrHWca
H7q6KZMGyjwKLy1lKCcwVDEuzivitW+rC9BiD5ACMeqI4gSsPbftTWymSm2T8g6phMrdcWkvGsqe
ye0GewXCJ+8Z426L+IQgiQV8bZd0PseI/v+aB/lc6JtcKncVlyGx1dSF7ygNLoPLRWEcbYbJaGY6
Qb6g+7XwGG34fHuVyriM80z3Y1vPbAnBCA1yS5dgO/QXGeO/4HQXg/zIPBYlHmbOHI6uYt5X2eew
XkgFDBsZcLs+nbkurxJEfgWvLZOiLpcYFQZhs9VTB80jMNb/TRA/Cib1anxCOrMFk4kve2FMSDeY
E+e4t3DqLErga5XM9f+CztB6UO9QFKFJXy1mNnm8hy83WaF/xKuVbIpyni6cEkg49HywfDbZV7uV
FqmbKjzqtDgchKjVGuk3CMS6bIAw253b2knbBvUN8NgGeys4U9zUXNZWSZ9XIqtSdRi1gHKp7aZE
Q9MPHhjmXfX2AmWUmQg4Ef4pboBjJvXCLLXSyxPkVzT7fUj4ObGKAV/p1oaTPfgM71kBa1pZfIWL
H0Icc2a3ryM+EQlJXHJ/KprUcy7NMo8PRMyCM3kBqTDzOy4DJAHgS3XVOO1aiXYMu2fh3PNUTFd4
BWOVJyM5EYSXtrBYRFLgr4HXnm1OQib/Oumbnw5QYWo5TGLuTH9ieo3/z5ojJH49ggKKhAOxtShc
Kbq9lsvHNIYSDEilEdAL/d6HM5708XC69GKGsFTbAVDH++MqIjZuAPYy1WQwWk2rqN/A4yL96MsQ
4C5qry++QRLdkg7WMvKjcg3lqSq7dXV0lUL7rdSV9hUKF7IOUDzDHUK5w76U0jhkWrCACdryAtQx
JGZbn1qPHV4UcOFvFGioNjG8c/0igpfZ3ekwQxXvTVq4exIIHWayDvAJrLXI6dUKxCAbuTHbx4ET
dWdVXny8fZTFz0w+Pz7TSUktXPpqD05Q7lH4T4wj0io81aB92/nvUnma2Wvx+4pmhBBFt5muvgLl
ObqZ/cKA6yq7N5sHpfwTSHdm3S2UudxB7ABoHyaJUmSHGpFCFRxYTVMW1mqYDIMvngSPfnEXQUmn
mNkmo2HkOj9iCyT56RlI4cyRFS88wbYmuHOr+vBtMhbClZrDJfKJmQ23hl8vW+nZ6+0PeL2zNm9A
3kwObfax6HEZHUgxoNt2OpLgIIilbcTLiuZ6AztD67gqRBV1AY23Wm8s0PZoQpn5++0fIGZM1HZo
7Vs82ajKkl8I4akKvTz2Kt845tHOrB6CYFXVM9Hh2gS5g8x1Q85Pw1lMXThphmMC7zv6DO1xlg+B
fIRefnd7IVeXtkVrilyMmEB9wLkKtGmXWMDwqPuOXQ5lhZDitnspV/4u3Mx3OcRLezRmIyhCpkDz
jVLB5XeDkHlIm7HIXHWbU7XtGYrsj5TQTYCvYf63/sjQv06wo6oJuSYEdZfG0NVL1MxBh91V7mp7
mZXQAH+K1Jd6DlZyFU4Miti4nM4r16G1JzhDEchMTqJdenR+MmsOdYP+Je5nQtaVN1DAxs/5Stz/
tOkFj4+hRgf5a1P6aKUtN4VZ6htF29x2hjEgnd8NDn+xSomFojytRB7ulzumMFGTwWXBw9m1t5Lc
grOZA8eIHvBhghqwYtNQsyhICSa6KhyqhhJppkgbuT4yYLzwvE8e/Oeu+wTz0UwMvvJvyv6yjosb
ig0+htbhpcE+kxnXlFy6/oDqJY5pAe2WzQD4fcj/M9megBd2D02qFc+Mv4Rw/Etq/xvu7MhdolBU
vg5aXVozGy16DB0+Z8RcUPfhH+Ujnz97cEG7rMUD3A0MAeqLMiM/HptHCiih2x9UDMmiHeEG8iCF
dJ1GKomTVBf1pyTYR+YBHbdeXt+2dL0i2kcq0ZDTDRJCfELSLrBIEqm1Mx1AQGQi9/RuxXMlaPEU
EDHITmTFZOdk1RLjPko6gdroWYCiQ4OsjdTfQRG8rIz3vE5XWfHZa5VVjCwRwLJNaTK+YTnwdgPB
s8EjZcbM7l49u/71c3js8LiknWFol77l8ZbOKqjRwNMqxkZj7IFm+7OqIDLjAN3zqlUMDtPOv9kt
SOWmXjLoYLfO3M+Y3JWxYk06QwdCvIx0dAxIoFQ0Kyz7uxEcNfuu1GWS5OTdN2Tm3t36E1Ohm7T6
6rmwokkGA4Xlr0zJoeeGDuy2J1z9GgIV9Sl6EjyW+D/jn5/5dm5aTmQ7oG5g0BnQOA5WhTbTxxaD
yFhPBLCEK4C3UeknCSYKWckizibDh/K281e0er1IWkgIPaTfBvO0/rsViebGn3O2IuguHCdAw5LR
qK/DAIkhypxIRtw2cp3SGNRHeXXIZOUkcMK2IZKtNMYAye7iFPBgd/s3ye2Wle8g/V6tigLiHXSS
uWpmvOejKXUe9EnbeLaDWwJeQOtcNJwxLpT56NB44+AgCt9Kv2mYDTVUOujxXZ47T27+Szq1i8Ex
yeRSY+l7xouCRCRvw09mnRyirHlsPRjklWez/5XWlfeXe/OB9qBZooyQQypHwgUro4BqN+rHBauh
M1w+xw2qIzXYzWfT2cT1r9uf4urOILpoJs6Fq45AGlO4pLTcgu6aM39WyFBfSwoZY6drDvkhOPPY
l6FKze7TwaNNJ94Ffs/8B2g/yv/FD7N/a6xvQ/ILkLBs7G3/0+2VCVH637ZYnD7e8FeZCrINUcQk
bvLe9RsoX5P2nZaQ7T/dtiLWDP5lhnrbaAdAwQfm8OzAeHrfyqHWJ+9t+tza61O1T+F3Ylo9XQz9
OiuebahLb9sUos6VSeGMdonTRJ2vgTwy36BAu6u7bgHi/O9y8isrgmOkJ/SOSr1L3qssW6hMDDqh
sjtlxYwZ0QFFOx9n9mwDAeQlrRyxgUhvjFgMH36Udfvz9OgtGVD4Aiv67d0Tgs+VPeGAeZBVdzHS
Mu9Blyza6j5svwUA7mB8QZ3GrLfo0902OOki3A3kCqrCyRYfqrErB7YeskJFeq+ZW3Ce7G6XnlDS
MbcUKpkcD+2ZpEtIhj4WCUKYFyMHm+aQEGH1gIo0WHcWaT9GjHzLLtpyaDMZztr37m6vb+qgndsa
//zsA5Z1O0Bs0ybv1iixFCwTKYVUFAWB08xVOGdIuAppG3ZZarIoO/l54qnrQUhWfXeKmffu3N4J
x8sAMKNAy528Z+F7bHxJ6s81M3XKsG2kucrfxIpG+DO1HmIU/xGSqtJCgbWUmuSdAfmlBmMRVBPL
ModoOP9y+yNNLOrCkn75kbwmcZVIZe90fdO4+5yiSP+sG2SRP28bmluS6HmhLxkB6iDvMArDA0c5
iFQwc1YSD5LblsaffHaZjz5+sSTB76zAqkMHgr/3pITfrmz2PDBmTEwd3QsbgsvZiXpqfQ1fSPVk
JRUQLdf3Q9+OLIXLnImjkefO9X+gJDHT/5z4XuT+IHXpVlg8hkXDYI3pPcTcXiiP9NGu1b601cNw
2jfh8+1tnLhNLiwJ7k45QaNRHXKqQqQCXWkRRdkGkauZKDhnRrhOElrYnh9hJks/mae9B8t56G5u
L2XCIwwZ3Q9Vo0ZB+0DwPSsdUOVlkPd9UJ5hzw0WQNDCmXVMpDA08yDK1UfEPb3ay4NkeKe0q5ko
fK+KPSyELiO0vfxZapkulhfDXPV20g3OrKmX1lJWmwT0wd+z7vUEbeo46Kzoz7W07OeQVVO+frEy
IRjxhEPx02Flo8gbhBkLWCpW0C166jJr3k7ZxlK+uPnr7U82ES5owxL/aKHx1hX7aBCxK2kEc8a7
mhWrDLpK5tGhQ1A3daSvb5ua+nLnpkbvObunulKCZaIp43e7sBYl7A51g8Ia91QABjH8kmQz3jjl
8ef2BG+Mgpi2QdRiD66zuABfhWYUpEDL28uacpFzM0IYdO2CB5Nc8NmMHxV0kJa/yqof+pes0Gdc
f+p4nVsSYlI71H7HjDaW6AlasXfwpf6/XIwQjAqVpjnTA/F7o97Djxam906hLuFkQ8HyvzQlBKTM
V+QUFU+Chfm97PJl2UOTWCBFFAdLHdao219p8nQptF8AoBKaZDFu2A1VU4t5vvcgvDNO3wb/Uxn9
iLUlJA7Mtsfq96huZr7XlAPy+AHobOs8sh3t0uHD2G4TuzWi98hpVgHtf0Z3toVUbm8vbcotdJth
CINDTKVKMBNJpW9A1x69w9G8gpJ7HcDdetvEVJQ4NyEc3SDu5coZ8ug94zlQI1OUwKighe7XVutm
rsNJU6RjgFLg2gOkdrlpNso/jdRF0bvc9duuuAvquFsUPj1ZSft0e1VTJ9eg5ctIGKUnTXx6G2bL
cbJ9Ni4NVqG50ZP7EF29VLun6nLblOAKtMd43NsU7xi0k7kfhXsE9oKTewKye1CtVzq+KvPwMw/h
KQvWWBnkYc+kgCIcJxrYEOPqSnU46b9UL13LcbmKSVxur0M8Rh8LOTMjvhapwkFXaHjdYYCq3YeD
w1Q3utIuXPtB91cSgh0W+s4hRCK3DQvf6l92x3oVhQudYqzg5BkSdzmUjNUBFhA4NqM3NzCOFrqB
oWfsEcGcMSd44Yc54ENgucfSwpVrSKhWdo0E/lgBjl/9QpduDbY/a9a3VzX10ZgQppbNP+RNQjLj
MC6euk1VHmyz2mS2t64N72D3+Vwte9yds1T9YzlAI0m3qL/JyJBcHiop9VxLGqwKReM33gR6/h4l
7p662srT4cJs1YMWr60UAi7pNbPtx97JZxxncqVnv0BYaYjQMxjMNDyEbvxaJKZO1TF4yU+V/R98
ufOlCictUXmgwv1Wcg7GeS1P+S5lzk8UjZenzJ451VNeMk44cbaZl7Ht8c/PMpoW2afML4fqAF5h
CYE2snMZQhioMzre6j/wlDNT4/k4N6XTLJO0rjpoTvxoVvnW9awXkLwzn0msBv3LU87sCAmAqRUq
Unh5fgiLRbZHpXuNVIW1AQm/TtbJFnbk2+ua3kJKwVRJxllFwTMrRQIwbqblQXHjL0ZrbfKyvK87
5b6SZoFN46cXTgEHDSNkAcRIcXbh5KFu3sDPeTjtgfWswrW7su/Np7HUCmZs5sxNBKwLY0I85imE
Bi7EYIfMLf+o8rud5q8QMR+LpIIkZK4lNmPtI2yfuUdp9V2Ihk9xaMsfjQGbuk3lfGG3v2D4+usP
dr6uD1TImaXYl9rTCS6Og1KFT6b3KTHA3GTKTu1+/3eGhIMMTUalx01QHtT00Tch5og31elHmsx4
/IQDsp4Rc0bvHtSb4PAoTCJPAMXfQYFVqPd/95KxM5pRB3oOWKyMf9WV/42hgjr1Ryny8gxHTqUo
SG6WB0g6DkX+SXIPVVUSLD67Tve1VJRFd5IXJbzZqMkX8rGSvwMsgAn9yQC/6rgHK4/2tzd50m/O
fpLgpbAQK8moznuAgTJbJFbbwXKUP+XqY8svqwZpZrfHRPH/vwVs/OUWOIURQf9UQKqY/XTTTe5+
v72eya9JSwsqA/NDR/zy7y/g49DKAbkN0JlQ3csaZ2FgAiVSZoquUxunjGMMQJgZaRPdBkX1qkKz
uj70kbIL9MPQhCsTunBF/9YFP/9+UePgBvYghaCifLmouIS1OoVU8ZBCtmwYkCOiG9tB/HlCX+G2
qYlrmh4niGkYhW3ragIUpZyg7q28PQAEgsfMdOCGGbqHSkvVGUtTG8hMnqKOw6agx4TjncSRH1dp
Xh7i8FWGUiBzQAAC9ofs25kJxSJSbbzUQM9rDDOA1iLTEjbQ6opcKlI/Ogx+mkvLbIAdHTFE1FgW
mXpSv/aBwgVQ2PlI/6yu4VIEJqgP3VvZW+729g6LPdCrHzNuzFkAbfQGlbqQG89L6gTBd6QHbA6C
6zzT4G7SZY1MMLJ1J4bB1bSHrKiFk5nZLTvv1hG6eVS5hrpdqT48kNTgm67YQYpVQAiZFTE6V5n2
GsZZ962vfHXZlynDC7dXMOkjZ7spREwvZlOgSCkOxum0NJ1faXifzkFHlSkjtJ5kRuQsGecX3KPR
y0xtUc04SOrSfRlWyiJ88Vdpu4TzZese+hWcKNu5V9rHHLUYnsB7gNfkHQXuWnCUOkXPDqm+/uA5
3hYdjz+hdVo2OfBnU1mGirSAFRo6ykWoIzurtVuDy49qyVaKQpTstVVPOXrQgD1E1Zut8GagdWfR
9rHNLYTIC79sHvvYWNlWsEIM808whw6bOlTjDCNoH2aGyEsvfasNwqCPK8J53u/0ZB3FD07zrnv3
s8wgU5/n3JDweTz49V1Dx1DUhfhAsO3Ub6fTX05JfhwVAvk4kCMzVCtOqwVZW/RKriOqCjdvST8X
7NRMZWNixxgO54UHdIvJO7EjXuatjT5MZH2pe+O3NaCLAleqH56+SXCZAmaaOf3X+4ZDU2+An9bm
uSfi+huKTFrmtNYXqhyrQb7XKv8R7rMZK9e3LFYoc/EOAh8FcOXSDeogNSCRbawvXQTRV5wjSxjP
9AJFPBIgUcoYOm/XsQnEdTv+hrMw1uclcitWgpysiXwKIj15t0OffoGYuKF+quB0i/fIq0RSt4jd
B97uM1Ho6sMJ9sedPrNPe6GPXaUsthbM+Oleq//E1Z2v7pLZHtSYA10EBcGSEBRgNEUfj6GlrfEU
P1o/CzRoNtpOWirHcO8/MhosPXRrbd3vTksJgrGZdc5u9LgRZwtFWMiA4Lootp0+PNle2u7ylsvS
rxt33XhUzcsKzdFM/l7UqJFWdoYaVpzqC6WNSM4h3PjL6P+xG+OsNCfSQd3k8udkFqPZToj+9KCs
JH8LIrppZkpZV+4rmBCCSxwlmosSE3opziN0TfVfjqD923X/WYJwPHy4SJEDjdhRZ9eWT6azA6F5
e5eUuTUIx8PyOhvyYdbQ/ISS0/8ELe2Ttgu30ltfb/VNtJZWs6d+2lH/WZdwJKKhT3SaYzhqB61u
peuPeaq/worfQMtbeUsIX81FpDdvTt2mP5AnhjI/SurHONW6jdWhtBo3nQ03ltc8D01w5ys1xJpD
ma41tUHGnLG9pSlL2t4Nm7cCwknA9+Rr1DvhCkYVmjK3fJ8GRbhJtFxaOZn0GUbSZOPWHYiESHvR
HVQUG7X3Vl2hHhua4mvYXh891dwhWvu5zvRuoZmFtjLqZJ9YUrnoOju564PhZQht4LInsI1x684d
scmNY0qFAeUxwxav/TxMnLpsOeH6tl/7y/QdYa58Wz4gMLau1so6eSkeRm30Q/zFevZnADhTngJs
mKIE9UaNl+HlgcoLlE0Tna9WQN2/RGLJWChNNlc/mg4jPFig3oDpCmT3pZk0YKC9HtdIC3tV7VE1
7pb2vlkOS21ZvLdIrq5vH4GpdWlnBoWwGQU+dOopJ+CkvfnxrqhnnpLj//4qLJ/9/UJcLNwI8tSB
fesgNPCeQz9Z9Giuzc2tz5kRst1TYullUbAMC50duVAORfvUn5qlW5Sb2xs2bcnioQJzCTVaIezV
cloO7ugIJ2TjS+vZKNyVlT/2w9x04fipr3fuH0NC/AvUIlJKeI23WvbCWEQyrEpEIm8v5jqBH4M4
/IX/uxohALahWaoRLNn4m/RqfIXHfRFt4q26z++1dfwJcNls+n79zhNsCj6uDUwUSxELC1v/wXCH
rZ5Hh6Lrl60ef8sUC50/Z2c2EBBXxcpy5wAx1wUe7DNpADmk4zgKpG+XZwxlJGAVA/aje+vJ20Ub
xnCp6BhrlBGW3hLdmi1DyCs4oQ9z5cbJ/T63LfhpAw1BdJKx3WzcrbkcdnzVJTPky+5F3lC6/f1/
2O/RI0VHOrcpVI+a7ERP2uYb93fKJtukEDhW636FgvLaXaYz8WTySj2zJpaKycGgm+9Zob7V74ZV
vE636BKuwQRt1AWqQ6t6xoenzsm5QSHVcfuiKrKc5aXpZ89a2MrvpJt5flzX2y9dRhcOfVSpzWDq
2DBek32AyziP9r3/Od2bm36nzLW15rxEF46+XnVxV1Tsof3QrvvP0Qq1uaVBpe8Osrmlts62+Q/l
1+1QMHW7nm+jEAlixcvl03gq9O2IL0WfdjOOaZcz98G0f2gwfMnQM8hXpDCtqZeGa6XYefeO5FvJ
YgSxP3hEHFr72hL9K1i+Zz7geKyujoAJZxCzeeTDhnAEFPSlNM8Pyq0e6z/sBlVxw0Z5tobZSmbq
UQoLWMjrP7d3dOpqhXXkf42K72J0v8zyFEPNoNlPcf1AInb77590fMaFoCWkZch4xWUcc2qIvMvW
KbY+iFK03N5CtXmOc33OzrT3nxkSgpaWJnYO0TwB0y/15ZAhuYE8rLL9kCCSelSFUr0IllLqZu9G
3P5BP8hayFVd3Vua6+3/u1ULnxIGNLsJTL/cOrk2zr1r/aHX3G/ouhszxeOZ/RVpmUo0eYFl2txT
zjMSrbX23M4xJE0lE/CNUpzWx6eamNJ2kG7CDcrOouWyPsHl73qqvEQ0E5Uct9re3rnJE05FEFJk
8C6U2C/9ZQgG1FZK/JFxHEAuW8vXeRpsHXURJb9QZAR5NXcZTK7vzKQQVDomcEP4pSg/vERf5Tt5
SW1uqey6nTQsvPt2U33mRf5jLlef/HBnVsc/P3uLK33RddYJq5ryW01WcvBeeZvbezl5ts9MjAs/
M6Gd0DIyJaJlivpe8CkeTjOHezy8VxHrzIBwuI10KM0qZQ0omS99fzucXnlV1Ua/kO2X22uZvm7O
bAnn28nLxtdMPGJ4Qg11Ga47brhqF9wrS4SrSYdOa2vmFE/GlBFHOfJMjdTrgs3MN03PGL+R89qu
LZKS5FCvKNAsw5W0mhu7n0w5z60JQQPwZC5V+MXWb742AAyMrLiLC0QU3OINKTI0yJq1m0ibqn9y
tWDm8plbq4jrCIPS99QQ68PPbM8QxelVWhbr7g+LhX1lZa1uf88p9z9brCEkRLWRMvuosrWBMTza
iHHHRrFOyjmc49ymGkJSlAyIIBkhdtqlSc6QbKoDt/ieLG87mzWMf5d4HM7XJMQu1E6LoGmxxRMI
TeU94f9x2Jar6EjCvp17FE9FynNrQtiiL6BGlYw1Ba7Y0P0Vnr4UmnqAyXGdxEdXhZ6jtz/d/mrX
mC1yzHOjQtRCFKvJxrxvqzWHEsE8Q/rq2iukLGz3IcnuNcaK5oZ8Ptp3t7ZVCGNumyRVA7npNvnq
vGZ7Y+dvnGXyJbyT1tay/Co/9xt3ga7szn/oj8Y+3MzRvk6FuZFzwwTVzLi8JYQBLyjyHsmSkmIY
AqqZnTcbyW3rZesp9gLdyt+xo8/VaqcupXObQjBw+sSy0RAj9HSPSImclLdTspbrmdL7+Muvtvaf
lYnZQ6Nmlal25CkwXqw7E0W+U38Hc/pdDFZNDtt1gRrQzKUhUvd/1EwNqKkZ5XNooYqKD4jx/vtp
HWlL8w44wkbXFjxvtUcy3Y26ofAOV9rCPHizMXYq6owDvuDTKZJdIf5pkmq5HrGrshT8RKgDiUtj
03ThzLZOVcg0RWZwXwHKNbIBXd68sJ/VQUvOuZW1IXeXkQzydFvajfYLcg6nNnet3fW0M3oZesFn
Q8/j+lORoEVRp4ZO4mHWvfZUs47gq4J8IcW82+d4wrvOft8ViTwCgug9SV6JzM6xSneK/dqa27/H
w1i0DREYgKIDayABLnfBUZTQcdOo3NbynSPdDaeXvtgXf4nNH93pwopwOiNPibtAY6/79h1BWomL
S93e3q4Jtxk5WwBMwHoAOFq4RApP73LTKFJmJhkvCJe6vWjduatq4puQX5uODcMRUUYTfGb0BEaQ
UMZSWn+d815Pu3fNC/dG48yUiWcsidWPwJPRQPe6cjvQ81mmiJwZhfIHWbl178xcGOMlJAQYHfrv
kbATplDYTy9dAPgDwgiBXW6lPDnotrtr2znhhYnofGFiXO1ZltsBZsh7ram2VrcJzZUaWBDpQJfX
bgrvPyh3XtgSPBoCjqjsGqvcZhVCI7Bc2YTHZpZLcar+cGFH8Gl3SNyM5n9FBS7bm8vwztyXm+BB
X9gLZc2d8Bz8uO3hU+nfhUXB+/pYQSPPxaJCem1s8m2x8/btioL+cj7VnTpP/3jFFXQLxW/dzYqs
glywXyoVIn26eqfOkShO5X5Q3dO2HiURgLoIXytCnitm9K7a5vpm2Fib0+vpix9v+41CsjBLmzWV
G12YEz5apGaBkpQySpqmcxdL6V1/eu2reNOVxUrX4oU+vDZltuziuRMwdZ7P1yl8u0bzT6YTY7j1
ioVmDTCGr5t41/UztYaPl/7Vaf5nQ8X+UlWbxoggq3izLtBBHZ6GTfGhumP+KjfuaxyN9/fq9DKX
6k4dcdj9QVZAATeOplwecT2Vi6iuq2yHCvHiNPwsQMgF7WtgUfUwV7dPwpRvntsaI9pZOInbKEFw
m820tF96uqmzT626vm1i6nuNajh00GDtuyr0WcyoJ0rVVVszcIgg7cqiS+PCClhKs0MW4ztK/GRn
tsT6nlxXJZLVfLKxru5sul11Z9ypi2CTLOdq3JPn7dyW8KaLaX12ak4k7pfNCuaapXeXHcBTgGeY
mwGYSiIBDIAVQeqH7pAltDoLuSyt1mJdxc/ovl7L6/RO+wEe2s5Xw9JdpBtnH69Y42EOATh1o50b
FhYZpUxflDKGh+DtZGzrbAaxMB7W6w/2z8KEXCNikJjOHUHrpMU4+QvqBg4Sq3quLcYpeck073tr
Tk1hMvyfr0o4YVoJM0Q2sCp/j5TlMkJJK9xqW2X9f8nCJ6+3c2vCGRt81w18gNI8yts/yfPYXJKW
iIKnC2QEV+Gm3Umb20du+lT/s6vjn5+dakWvAnT+emJzuKnNZaUUy8GdG0OcMyJkIrYeaWqn4P9+
/uDCYRh+yX7fXsaccwg32uBFTaFbRI7THmKdTbOrN9K2mq9kjJ/7lhMKV5nEhaJ0QNeBlC7jz+Ex
e0Jv9TFNQT8v5JW+awEo3V7Z3N4Jd1gLB27WRLjE4FQLD7E66R6V39s2Jo8ujxGK2cDZriS6itjz
FZWp120nKT+MWomWg23P5NZTTz+mr/4xIp4kVfWQ4OQkVZviXqexGC+bZU1QGjlQ/rNU6tyccJRA
heYGeAzioH70IjR9EXzPGGS/vXOTF7DGyBzNN8VAVOry+DgSCuWayaK8YZfp35X0zgvepPzNUL/c
NjR5NULGNja9Ydv+2N2zc9r0yDOeirLa2nLzoKPcHZ+GemEE5r2WpvvbtiZd7syWsKgqtzMr9HSS
bOkh0h9CHZzTXCFg8vo9szH+hrP1nJD47mSq41RVuRLXyBN9MrbWXUU9cK6iOh1Vz2wJ4SewjKBH
HWiMqvX69Kyt/oe072punEe6/kWsYgLDLYMoypbzeDxzw5pk5hxA8td/B97aZySIn/D62d2brZ0q
twB2NzqeM++JbzggcvGBRuKLbXZTK7CQDGgT7B2CJev8cDZo6SPM5SOOAU22+lhWEliy7nobPJqP
1z/V9vt0Iop7FTtLAxvDANNNwvTO3K2YmdSO2R1xc2B0i6gtNv3EiTDOhPO5BPHvAl/U9Yds9Nvk
x/XTfNQLLtzriQBO8+RcXmtwqg2BHIO6HtP2tZMvtvwEonUszcjR06hIimdFBQ10M8Gjnw5vlaze
L9rwEzTag59i4QH0x4A6nkHw7ZF4ioMxtsDc2JUeoT112h4QjVNuJP6Sp89NzGCztPWggS0J0LZN
6VAiEQSfA2ZqtWhy+q5WfFoBW0hD9/sGReAbotD1RZ1I4VRTI2MhN33tVTyevUEeAFkFJuu0/wYi
5NG321ja03zCxr0d5f6YNJnT0/lGVYvHWZPDdQUXcDysT4J73HqlTq6RM66VGjJF9o9QvX7p2q+J
GgiXWEQqztmUpkQNnhMyBHV8JI2vLg6dg85qHEXk+bajZzbww3hHGJbpuTWpGFJcEgKlGDzZTfeY
oAxM3ww0P92Jeo/bj9SJLM5yiVQMs1pbzJzQZ9op+8hbn8bd6rIFRgCIfrv+oT7AEy8U/kQeZ75V
3aopBsiR8O/1wApUf3QHzzpg9NmX70fEfF/zID2kQfYjcvBOfrG9JZCEQzhbPURwCBJkXAxjGlXJ
8ytujNKo8V92bHtv3luH8ZjslofkfXUlXHTuFUEpAP/Z6l6cyeRsPdMHutAyHoPWlzDIpR80L9t1
+zKo4MVslLzZ8TtQ8tpIy7pjdGf9m8jq5NCclWBjSZ0z8IEEY67/LMfiVrHQQJV/Xf/Em4/piRTO
UGZzKe1ClYZAlQPdcA31LiOCx3TTLZ+IYLZ68pYaVWtTYOvjIGBPiO33pvkfb4qLersy6aS5xaeS
s71CjsD8K0Rcp5v+5OQMXJgbp/YaRXU2BkByBzzJ4APrXK1fajDwfhKOh9XFTxWPz/wTANkPwLOG
smfZS1xVXqYBBaNCD3nOvesffzsb/3ssfpI/B2qNrna4OeJYj9Nt9wwOj+4mvmUOhb5RL8bEFL2Z
qSPCl972mieSOc+i0qyMtAlKUdxGAdlb4RpYGNBCpOoJl76Ze7jwYiey2L+fKGBWGBqdR9xohqKv
1zygA+kWN4ZDa1RlGe64IohQtzUeEKcEAwgoF3EaX9a5rC0Roh4V7CD2wRbB/W0b7d+/zyl80vSR
UmZ4QAftt4pzqHdmI/B/2z6X4R6DzhLsrfyweNtaOgExEEtZ0X738u+Sa/cISlfX2OX36I295TtR
vXAziziRyTmjoijsMQIORiBJ39thlwDb3wQ3gwj7ViSG+zwTxtJppyP+1UxwTrbOYHikf7UjgRaI
xHBfSdHjHjBeEDOnt3Ct7fImRwd1FjjwzfQBXwnQxNigBYQbd5pElXpqTNqA2crcufGs/Ou8/G4R
jOTfo8qLu8cp2atqKFqU3NLBU7Hc6Sii1T6jEGtUi4N+um7cYnjPETioLUs6lcL53VnVK73UkOtV
t4vfO9WOVZxSlKvZKEiHgd96f10i+9m8rwAuhAxaP7T0EGyc+4oyzQdgfUMFwdLnaiugyarG0VTE
xfY7lfIQO2+C12uz/3AqkrvJzqyneO5gadFxCLU9ABx2q18dCrcQSRIdjr/NIUvrecbh3t6MoAuT
l3SPWMZfD5Xjy17yAfea7oQJLvPl//87BVj3+Z024GpslAGGoAfJQ4MNgNyd3fSBTWwDNUh0SPbX
rknjYuQ8kYu6YWaXYZi6PAz79aDv5H28E9XN2W1dE8Q9YZ1EGaw+BFW3bEAJ9KQBK+oJp9mYyl2T
o51f30yTNekGtPiWRxPvF6vyIhb1YicO7KDDzDZai5ijE13kpun9YwkIBM7FIihck2XCI7NaP8rq
R6UF1y1tMwQAtCaYu3QFyKv8KwlC1s6wOzzLvc9emHmv/85v0boExkxtihzJtg7+FcYZWVPovWKy
GKDzZvQ4EFV5iUeO8q7epTtN4PmFR+MMbRmUNMtkpJ/Eob6KDxYfov3HDkYgqpBvbZygkvPPyfj8
c5VoAWYJ5Gjp4vzHvMjdeheFhgdoO8OJnMq3w8y1jthLFWVJ26r5VzZna2neTqDOxTBxuQCr/baN
9liXBjGqpAoRnLfV8a8oztpiHWhcgOpiVTLtV3mn+9m97erPq0tvsz0WanaGL9BPkUTO7sigj6lB
PyQCu+8mf6IBUnt3Xpz8ofSWvRkKRbI/eWnqfw/J2ZyGxfEor/HcMS1lw7Jm7AyO4aQPbHVo3M+C
ptXmI36iO+zfTyLjMm3KVCvxILSK7E3ZS6sZTm6J2s+ii+TCOlC+qlqZf1yksgO4LU7WurFv+7Or
uOODLO4yblo7oLfBZYQZFp2HeZKbSU+BiIEA+Y36Q6ig7Bjt05f/TEWIHOWmEZwI44w97iioQhsY
wdDtkwooFeXq6PJdXLyptujN2fxgf2V9xBInH2xdFqkYVVzlnN1qTeL2kfN/sLVNNTyRwpk1EFBm
zQaCdFCE31und5SvpTs4rKaVHN5F79umdpwI4wxbqqqxr1g5XxoOUvFI2qfrdvwBQ3BhVCcCODvO
QOGSjxMcZO8Tb/Doqx7ILiMUr9302PlWODhpmO1yN71lKWh9b4fq1/Ln9V+xHeWd/ArOtMH0Lclr
gULLgk0F3e0D845ioEXdi5Zi1a28A4Rh/1X+j8zuREdmMnfEynHe0nI7bwTMWeVRP3rX/dhPj+Nb
tFt2GLu9idzyRnYqx7g1CbqDmU9vRDUs0U/hLF8FU29uKbBD0Bc7WlRgJcTXtV9pJhrC235xMU8A
YC2scIP269yTVeWCtK7HoeX2Z1zu+wWpT/xoTIZbSH4F+CwgG/Y/xk9ClX4Ua8wTsZztr42dljqr
Enba6zDedeWfTgu65PW68mxb/T+H45/4UkvNtDYhZVJejdmrh9aJRbBPvBezMFwLDBSQ5YIJGEho
nH5qkhJPUq5FYYIl53r5ggHA/dIpjt2jdq7W7vUT8YrBS+MeHjmWJNSxV0QpZr44c9O2d21U9ruc
zsprpU0iwCLR6ThFpPVITQksfmHcpbuhD7Km9LDF4BDrwZRFpRM+zWKHwwgxI3NHTg6qG04Xu0lf
M8uqQ2nf3JJdH2gABXsyHqo90K5d1Ynvs0O/77zi+Fl1ZJKJiaVAFBEBR8lnr8tsddgsS6VwTBGB
6fF7HNc3tOjvh0pEv7h1yFNRnMGl2dyqq55JYbI+09Er9WSnJr4BFKQZgEjz23V9uRhhYyeDUwPZ
EyNXJjzWTJoqVNLkdQwBkOV04P0yAiDAh0qaACcrfjLjBlP2QGcodhl8DILSPbGKQx+lO0NJ3cZK
/Os/aEuBT38PZ/iVJPWlPREpRIfMLN4G/W2Z7iIqgrrf0tsTMTzJ5TgQ28wTiGmju4ImTq2oWCj1
aXHUwG5z/UgX1WB2xww0CJPfBKHmx7+fPBw1iaNmaWV80lIB5saag5vJLAE6mMdD7+EfAHul2FVC
3CyhFGxYuIMv0jCv+8oCfYKnIsc7prIeeZmSTvdJX0fEMbsZGxd1PwuiygsQtf/8WiB1AToXsw38
2q08UNUY5WkO+7pwAfSnz72b56Emdz6wqr0K/dL0d2GNDpVKx8ryuzHt74GL7RX215E8NeleTjVP
oXACYCe7fpXs65+GHNxv42v4ZWOpqd2r0I7pR2nszMibtfseqz3ZsqfGQYhQwT8QH/IA+2zgMcX2
Aj/gOWULtSsD1jEbP1vtWW7BgCTo4mweCVO3+OOMJtTm7L2L+y6Tx2UM2xUwz6Dz1dXd2v7E9KME
ssPaGt1uERg9Hxl+nArELJheUfC/Ne6RsKMiXRsF+mgvrbuo9SEiSnD9Q21e3IkI7l2QTCwIacYi
hVki+bV9azTAygOblGjjkt0OpxBY17HxbRgYPNCyzp+EXivVmPbJHEYYJ0mOpfY8kcgj8XFQMk+x
/lw/1ZY0rCPAKsDEgU145lVODNmI6xocZmDHqFLztzQ4XQVQnem3boyHDmh2vS4sr/BFN3we8HYD
3NwAwCI2dLiMAXs7bRar4DXS2x1Rgd94lJNDHKEKPR4M6Q3bkJaofrTx6c5EcleaAlOgwxzEFBbo
vlaVE6dA8X+/fpEbXv5MBveS20qBpTnm5TVrcPrpNpN/6PU3kLN8XgybnALFLkhKL9LV3tBHsyua
+JCZOTD1H+vh50q6cNFFnFQb54GzRAedFdwY+ty5YliRCQSxro8Psv2w6l9geljweVCjQYB9tfFt
zuRwweQI2kKNDjUNlSLZKTV1YrAkGvVnG7/QOjaJrWD0AhSG8BPnxyGGBDxxbYoPFZaVWr2CkoO7
aRLNfW88wirQ9AF1BlhFReUX33K11Y2sy+IDSKhap5t6T2nRR1TqwCzoXWYQwUO84feAC4geBOJw
ApobznxLKnVLr0TQOns4jtri2kon0LitD8TQAZFTMNJB/oGa1Loby4nQcDLWwMybQEp0NxpK77pi
b50EUEbIKQi2OS440BBsKHZsph1I2x9MjH+JNuU3j4EpNtCqmx9oGOcKUDZ6mQ0RpeFqlJ68rA+j
/lon+r/QZk1lmM0gPUU1ifserWV0URmRNsyz1zwOito1RFiKW4Z5IoJ/wGMyy/UaazS0TeBPju80
bYDjujcx9XX9i2ze2N+z8B4APtqU1wFnGepQXh6AaVqNj/+bCM4x01pBHt6qNCzXxisywyd1cVyl
SpBmiU7C+eY6NnRzmnQa9kt8QP/zUS4JRmg1gTFejDAyJ3P6aTgnY61AYsuwfxqifPSmoZKfuvax
v/0PwpFohFGkB+zQJy93CivqzShPDlb/Qx1vzVhx6mqnikqWW+nU2aHY7ziRM+ttq0YJDiWNTvNb
Lv0o0F3tq+Vh+FAJwLRyk75gvCkQFae2XCliEjAqwxmg2sBFkTMF1l3KPto8Sp7eU3/MsCOx1jvF
RlcL8+uCr7d5nyfyuDRtNke5nTTIWyLAUS2SD8h6P53flbj3/4XW/5XEWzDp1HVKQJoRmhM4vL2a
/DRVgcZ/dMS4KBL+55/b4413kJpcbWTIaDQw52qHvljdRH5OyuNS+Kv6XgGPFHu6UXYDxnNMzTuN
5lMpBRc08QuwN2nDEq5z5Ld1cttKjY/f60pFFqqIfJc1D7PmfemLb2NZuQ0mDMc3M89B0qG71Fqe
hr4FxWnltvJPs9H2JtjJSnKUcv1Go9r9gqn8Vu79ZZg8ZZKdKL6NelEVZ9PkT87PeRapwOg5KDBo
aIzEJ/GDKunoer1e/5AbwfPZJXN+RcvGptASg4a69az1XqbvC5QcjP4NCNeJbgsUVGAQfF2DpE1v
WTGkVQD8twe/iL412Vuuv3bFz+vn2rw8IK0jPVQ+Sn3nJm92UY9gKZ5DRS8wQAyof2sBy5YIAGHz
QCdiuMdSsQCqMOpZF1p1uqd1fqeDJxSEMgGVn5cYJYzrp9o08BNxvENplgkVjQiPDahxJ3I75PRm
Bdz2KC8CSZt6cSKJcyWSak/DksNlNuqfKvJq8F0AbiXV/FZ+sMj368fafHV0FUTZqgEU8ouYQ7N7
AP7SuQ1XIu2WuXSqJvGyBWhYAKCL7RxQ5J2ft98W+gbU8ZB2wrGUjQ8J8i3GKsvKfBfI22CLXJXa
SsuwNOLek0rZNQbj2JDZWefJW9TRnfsFiI5y0TvqjOmcqPwpxfmBkuX7Wle/9EHGD5xeWqsQfYoN
VcawtY2gX0fcL/NGs2B7m6YZ8ltlNJ5RaAmMzAqBgiOIXjd0C8GxAUhaVFIxA6eeW0wWU6yGxTUG
ZbI1pBhuUs3lrtJiTxuF/Qv2t85dO9jOQEys2Rh0Jho/4qw2dZsvklkjmsFbXIF0B2l74mavbVju
4t1ntyEtIDefiuOCGrvNp6g0IE6BV686IPt+ESgwSyWvHYh9w5MIYwDRHU1Suw7ZAqvitQGWm9h4
h4IeYkcFtnnR/uHPwz7libRFa4ncYBU3BP49hvm8CI9fr1t48rtvqdI5dbaz4m+60R8Bkez/j0fl
XF5llJYiDbjM5Jbh6rYBebLu2XB46okaapdVuPPvxrm7NMuxSriYQ2jl73r7a45vqwz9Pa102/J7
bz0Wikjihic6F8n5PcLoEJBG1uGI8DocAwYoKr3qDvIHT96LRkAvveyZND4x1fUUPLiGNYQ2oMmK
KCgw5mHPbmPfIWBUpD//4tMBIQzGDfQO8Lxx96m3ETCvKVo1SYiN+NvMi7xobwf0+fMbf0xFT0Xx
91gAgk/rIKouf9vqH6D1eIPA6C7T7TMRfLegKluJUh0icuWlGV8tRZA8Xj4J53+fKx8ViaQaxRQN
YbFiSbw8JB3K7tn3WdkbpiCJ3MhQzmVxzrdtlSTpqcyyVHfdJeiaPUlO70bhcFCf69GNU4dN20mN
cIKQeSbOc+ngZmJaAfhLxEucLynGVc6xFBc2i3I7r7ZTKsWhpKKt1g1NR6XPsMDpY6Dl+tHGP3FZ
stFKam4MUphXd3hcO/ULOH2ctPcscpxsUVi2dSiFkdShIwkkBn5wZCYVoheQOYWgMSzGFOOsoQ3u
m+vmtKEfGOVTTRshJrD3NC50nlM7GUFmM4Z92gE1PvJnbXJ0LQEHn+EVwM+9Lm7DGers8lAkA28H
WhPnH6qty4WiEzqEU/Il1WsHy24kq71hLB0ZQqf2SwOe0usyt9zhmVBOL3MDNFlyu9QhxRzTx1KQ
/qAd7e/yjvwLsDg4DRBsoJWLxT0CneT8U1fgZUFXtw7/C5zLdvv/DzDO7MvwOg+WSyz3o1SPYWQu
HsjbKCtt2kShae6rPvOX2UHZ0wFZAK1WBCL3cRy0WHe0pVdDQ49td/1Wt77kqXimvSe2YKZz3xYJ
2vNd+l1FsLtaTqzhuQHx8KQcZ1CKVqBrui5zS1nRxrKAbsTo3Q0uZOhq0qsdKaUQzLI3ZvkojdVO
GzAdQO9RsxQI2zggCKhgGhawQ0yAhZ0fEJxCJE4tCcK6MO9cW/3S6cfS3JvpPsqPChU0Rzd8CzFN
cBziUUPBkp9AaFO0f5Ih6cK2QgWgfNXi+B6MunsCgmVk6/tyEhEoXMbKmBs5kcgpUEIrzeps5LFj
Bf6qJFQlzemah17xr3+1jSfuTA53kUumtWCNhpwZbAJDrjjGaAuUkf0JzhYAVQNmeRWbL6BD52xO
HyM9T+wsPZTI8cbE8ru2aR3LTgVyNhQQfMAG2I2wvIEFG/bvp0pfVXPTFG1ymKTk0ABEQydd7uhg
6ZBTsqfCGZitJ/VUIB9b5YqB2kmuzoD7N27IbLhy/KiQ+wqcthpyjWjs3amfnVGzXGsZ3El/MSZA
q7eyo9Q/Vk1U+thSGQsxF5i2QLkBmNbz88eRnRpGX6SHqF+xl4uyahXviqhyu1mERbl51SeiuE+K
oKU1aZenB9IhsKtcfXyZMZFGjae0EABJbCkoZhIArcwgyEEMeH4qqaYJdriXKVyb7Mmobb9SRcjH
G6cxYNNoqeBzoivFXRzQ29GKJ2N8WPL3XH2Zey8hIGKp/4zN/rq1bUkCKaZOdBNtLzT+zw+jl1JH
NRMNtmL6WhdfF90pQXDYNDemCClgQxlgan8lcW+5npR2E5sNDc0BncJMdYGX4mpZ57S6qGm08YUM
NhPMaOUAEc8D9lXtkJjmpMQHKxtue6Sllt4J7k0ggkfqk6oBdYuxQ6FSp4+j0j0Oq2haZ+NFOT0F
H6UWc5FnpMnb0I4tOMHbTn6aNX+ujV05V64CXK94FPTBNrUBWQzQFLGjavHxFoiF8jIx0djBZqob
1cESj25q/kSy1oq22kSiuCirb3q6RjZEaSpQMeobjOqA2uWNGr9Rx7+u4xvuHiMejOSb4Rwi8D/X
cWB3LbRiL1dnWT7ST3+pJif+Nw8kxFgaIgBbw6PCG60KQC/KOi4zsXxruDeKb/qIZ0WUozFXxr1e
BiMwQqcSbNQW4eR0cSOVeWnSsGgXdymfF/JQoX5d27lTxO48hddvb/NDnYjj3uM4toy+V3B7tnpr
kK9m/y6Rxl3Gu6wm/+ZDoTiGxxnhMDhKzz/UXBhWt2CXPJQxG1Gt5l6XDTfWv1w/0KY6WGBvwcCR
gSiAHfjkVR5Uc6wLFVKS2QxiRQ6aRtuZ5iI4zFYeAWB+GXRPDDMUY1XnckpZyiZlRWvcOrJ5cGWf
/2klB+wH8q7dSaFuCqKNC+wIpBIGHDnwXsAjqwIM6FxgkwHnI1JZL95HDOrHh9l0GDBl+4KsE0vX
QmqHLSeIZg0bYEABFRHOucDFqisUuC2UsM2wHmpAvH39/Kc6FcCdKKqHqdcbDFUVGoK0udxnA4Xp
WtnzdTnbV4fLwxAj0HCRsp+fZIx7nGRF323wlB3bvSv0+/QDACLz7cwbI1d5EIi8HKjC18LuuIqM
DCVuHroWZN5NP+pSG3YZ4IBS06st3c+7sGhcQOVRhXXoTKfJfl6Xu6X9p2K185OuZhzrS4MmUZTl
XhUbN60mucgaBS+JSAznpPS5SVSkXm1YJF90+k2pMkfJfl0/ylZEAcxvTQVoCLSQd4RRtKiKNasI
4/ssWCWAXFpzibK6LnVuqeqpIMO72MP+sC9U8AE2jhE/y+YMWjbGum6SEdVtzWX7oIkXH/FOSl8m
39rpe1ZQzEVp5aaJncjkPlc8JRFG6dP0oI+Ss2IwV9P6z6eSSJERaLI4HREa5w/tXI5LzFlIL3P7
1kOQhjcLhaMsdQttNyQivteN5+tMHGfT6EQNWjNS6cWU38kKunfFkYvR6VVnSjM0YL5dV5JLRQTD
LBJk8JagEIdS3Lm+l8o4Ss2KiuakSu4EkoYJBUVdFM1sSDEBsAmESSR7qAJw/kOiKHWWqjGi9Ps8
Z2uBetjgVtH6/snDENkAYzeySRMkgiofEuoWYFCsrkwPppV7cj15M21eChILJoEvTsOJ4RU9Lyla
jsjbsD4Iwr00OcCmcq/P7M+qHhNkqSYeEITqSHnOP45ij9ivtiBobDHhbbrDsDok27fdIVX8grrX
b+/Cls6l8RXSsa2HvJ6r9LCqOWhrUXDLBMp2oduEZRyYZUbWj4df4c6D96pPoz7q4Fyxrrr6yvgn
HeX9IIdK/IcsseBAG9/JRFCLtIo1cE3C6faAYTbSzVF2aIcR7lUJVPOYVKLS3dahTqVwh1pIz8hp
pezQLOq+laQv81Le1DR3J8l6wC6auyrJ/vqXYn/yLMTFPZ6INDivt4KQsQK9+RDmqRJo3dFOMLKC
Djm4XNMBG9cpdQb500OZYDWCMjI0FLgMiwfNi/K5SuhqFwfLqPajJZk3xRjVgndxQwfPhHDvYqIh
My3SdAqNSQ5VBeNQhSmF12/vUi3AOY05dPSY8UjBX3BWhX2MxRhWKJ0x+FlFb0ix+n2vC8RcPL+Y
XD0RY3FeosmBRCpPshwC0yVQpNLXktUnOopbiugVvMhBPkTBSwCuHl16fvdPxSiSmTZteZiwuob5
/Tb3rZVgJ+GLcNxk8/JgSjZRVKxY8fX42sZlJVojh/pcHmQAyGfJYySqcW5e3V8hJnd1pdKqZkKg
BaRrj3JTeaWSh/OMF9eanevKcGm9+EonojhTKlKqFTRLykNWvxizY4KuZHzVsrCUbpbkk8vmeNd1
YmONC2PUjGudS7TrfqpR2s3LQ75q4bhG4OTMwVGMV1dwqM37OxHE3R8m2RQNPbwp1KfU1TulO0gr
ATUDPdoka4NP3yDY1dlwONJS1JQ4k6Uq/u9cMsuDBbSiCXsx5Y8OG2c2GqQqqOziX9fFXS5pIRj7
CCYAdo6FAT5vrMhMMtWe5zDr9u2MlGBxsGvoLfmARSeMqKilZ1lRIHXGbgZ4fRYf0+V3lMhfAd2/
a6XWr6fZF/wmdqHnDpn9Joxgo7dB8LxxZcIqJxGGFoc5nCz7Zuqs27zAPFZ/ABXjTtJlF91Cr6FZ
IAO8f8xupV60nHSZTX/cCraf0K8FSALvAqJGKZQ57efQNDCu12Ey8dFIs2CZSlc3Ei9Z9jIq3Hlt
oPTSumn+eP0GNtwCJrWAT8w6q5ePA2o+rdlSG2aE/bxx9CabAhNJcM0bbu5MCKfWQ1LWFQi1aWi1
uYNFS0+Zb+sRkxK5Z2WCKvblQA0SGZtVZD/uEwD+569EEylSnozSHHYjGlXzl3I+xvLb3L8To4HC
YRgsnxw6BQlIsa/f5eXrfibZ5pRJahNQddjRHLYjvW2wXNqsjhX9buxh10a7RB6dKhdl28z1nCvw
uUzONRl1jo1RdlqZYJ4g7rEmvDjl/FI07WFCctpU76ZytArqWM0g+Kyi83I3PRYW9upK2oWpbAKC
9agatjOrw2PT/YpK7F9KsGHVu37HF2gELGdE0oO1DOwcgb6GCwJaUjbrkKCOpvVkD7AMH/Uof7QN
FwzCLiFe10cubXLHTmORaPakXNw1SlCstaahq8Dd9Tjr8yRFWhcSrF5KE4DDG/DH76fcz8sfjXlQ
yOjojFEpTDXTyTHeJDg788jXfgB34SqW/sy+0Ltw6g6F8lDnwdLoN1aS3q7Fs438VjKcTiKepa1O
Xv9u835XSYJX49Jh4P6BGUssTJhgHZC7BF2NMCdR4hJQpkCw0sN/fzcngWZdvoPnQriD0ikhtalO
yGhSdTdWzylN9r0FED/1h+BKL6pVTJ1OjsOFEdhYmuXGGpESVmjbz6SbHIwTVE5r1NnDUneDOzYm
8dYKUJIU85b+iHKh4EovQxmVjYGgoW+YNh4i7rTzMFSKndtdGMM1YgfMxuKtET+ts0eaxaPJy/Uz
X3pjFERYbx1vPtb2LPaFT+rEbVfSiajIrrAFbjiKpMYuOJLGo0Kq3JlogjICKUXQAhtf9EwoZ7Z1
napVYZLskAOJqNlr/Q+z2NP56frRNpRTQWkaWbeFLAFtzPOjrW2l22u8ZIespc4UodKpSDutzz+d
xuEG8R8k+cjxFd7Rr1qLD1p3K5YrV1ftNWdM/iTL4kw1etFlGrR96WWrKCvecLdnUnnLk2zLnBN8
t1xubhGv3suyvKNtgQWJ2SsK7VthtY6ttwKvs3mnBtpLqoEnFd7v/E4lbSzGTsnzQ60sQaHHCBNK
1KqzUQT5v6ki/wi6iLJVbarausYctr3AfWZztG/L6kah+Rf10wMMmEhiIPI2ivDoBvL72dSs2l4b
NegJmsJZGtgJ4Py0px6kyb1g9WXzVCeiOJWMywTlv6HPDnH9Sy5QL6GOPAZp/3xd87d8CPiuNaBo
MC43mxODneyikFoZMIwdASVD6xA5daJZOtbqgzy/zt3nswdAdiJwZuMPGz2tQW67rgd3bNjkk5su
+6grAlWbPa0IbOl32omKXFsHxKNvM8wE1t3i1JDIHUbmagQ6JlbqiYyyO5TEUGKnW79I0ev6+blD
1qhT0GWXDTRQsNN6rvdKPlJlsfUhjEz4klbbldPdYNcC69pQD3TyDUDHwrrUi0XgdrTWxYbfPxh1
6i86deylcKn+rg+CSHHDjIHoCzorjF+w9jsXnKq0MfR8GGDGpH2Llhcz7nfEWATavhGhoErMYDjg
G4nOIyMSK82ALTnlB6Vex5soqorbVJferuv61lFQF7Tg5jGreUHmVndVqnaNgWHevrpZ+2I35uMR
LXfnupjNs5yI4UKDLmrLvFX0/KDGSqBj0Yw0guhDJIHT6WqW1KE21/wQzci+ZqVdDotZipbARdfF
Pb2amWBfOpLzwzLWfqnTpxj1ztm2BF9l8zAodgNFQcWs4MUIbYTwpk61/LBG42un1osnTZmoZrtl
LhjWIzAZNDRhNOdGiSWCvpBIXBwkSctdw552OngrqDW2wbIovXtdA0TSWCR1EinFsUqVAZPBYZJg
jrTK99jX2lHbBKxU6l0XxT41F9ojnrZ0C804mQ1vn4vq5dmUJmsew2y1Z/O4NiuSKW2QUtQByKKV
4y0pDbW5WeeSLYW0ypx/uf4LNtQE/RcGaYraKgAxuMMqRZwAsFgaQhLXOzq8ggj8qFuq4Eo3zskm
Bhk+MaZXAYd0fk67a9WmsLXikI7Lvqi6V1VdH+VOdmz0Qz2pCPNlEkUwG59RY8Pd8BaYlwWt6rlM
RZkpWQuGMbN+BaQe8DCA7QDuMY/WtYgZcSNIwwgdzAAwCICxsrlXw2hyDEekY3FQm9WVu9RvTcx2
J41fKTVYx0mAjb8dgpzw8x/vVCx3rWndR3o3KACZwhKbs0apj0353slaEYzjRvJwdj5OS+jYZk0h
TUYYjVJ/BFbHt0qWzWcqWdZOmps/amR1gpdry7FYqPqjOQ3EXXD7nn8+MMEoawkwqQNgOf4sMnY2
QPwgKvFufDf1RAjvvVRlWqRkibAESL8vy+jM0pcGu8FdKA/7Eq0ZRbQ3t6GUZwLZqU98S21WhI7M
kw1N4g8lmk2ao+TAvP188Q0UltgPwtgbevsw7HNBqC8OQyNl8CzWGDtr9xLn8+wSkLan1rEw6/fr
mrh5Lkxvo5qKRgNmaM7FRUVNazPpi8OorbeMCEhWZhfII/u8jD5dlldRk0fEi+NhYJVH/aqInpOh
VosDyWQniZanOv+uIUq7fqAtj4XRGYzZgVWbTVedH8gs+xqxTC2HGqEY2noZKsPV7NGzlmdVWd11
fLkuj/097iXAqf7KY376RDFi2Uq7uEC7rm2bJ2MEuWpRdoIwbcuKZRMT9pj3wH/5nc3MqLIsHgAz
F9t3GF9up70937dYW5P21w+z+ahg2hcEdQBzIrzyxbo267VSjGE+01uaSe6iT0/2NPrXxWzdGcN/
RGGQIUFq3DeS0jbuTHkuDlkc/xrqMnYUEaTX5kk0hq2P8Wg0H5manHyWsc67GmWp4mA3rRepBJ3B
r6T+N+4VI/X/lcIXr/OeVO1itfAKpM5+THp3O/aD9ij3RhUAQzCQy3wWvMhbunD6dHAHo9IgLUUv
Fwdt+joDSqOlLii9VGA5iVLGrStEYQTtTgCJIVXlHLmdWnpZLfYYKlq2i/HuL6XhT0m+u64M22LQ
2ML4wEcb4PxLUVufO9uMxpARFMf2ciehtTJq8et1MVt+gc24YUAQES9ItM7FrFEtVYmJlz4tFyeq
gsJ+0fPFa4qgXn42eXBd2oZb1U6lcV+pQUYXFcqAr5TVAE52lmnfYEXN0P+FTz2VwyULTZ2nsfX/
SLuyJjlxpfuLiEDsvAK10Zu77bHd9ULMeAFJIFax/frv4HvvuEpNFNH+Yh7mRniusyRSqVTmyXPS
KY+r5quTvHD/0PINh1vdOPSgF+oroBHe5PAmnY2Ot/3JTdI9N/SnYhK7woiEf18xK7Lon9wT4NpC
ncfAkx6v0usv5dXgpJo71p9MTe5dvTkMjRtpTbfhd6ufyII2G249KI+pM6wGIIg6QQfoZDR7bF3P
jv7nvPzrth+sRTqQB/xrZHH+izA0VzZBB8DFnZfpgZWTv3Th/8HlcGliWeeFiSqxh4ECLhAjmQ1c
Ld0ToTUBoV2g649jAkzb7SWt7JttoWiFxjq0Ph01PU80bwB4pShQ7I86RwRt9mJ9kVRsuN1KpxX8
frgeHFwTOLWWsnXgfOW234EeVNP8O3/4KMdoAoKzcMIEs+fZANVPI406N8QcaOi1G2nESlTCwxWr
WyapHQxiXu9q4WrzYCd9f0rt4blzq1NpaPtabvXkVjbzyoxyflk9ooDQAhahJdbBTLO/HJMeMiIR
MMwNV1w1hQsX5T/PsADOvl5RkvhVazZDHrtNFk39S8N/sg7SjVtTL2t2FqkNhCXw/yGLvbZj4F6f
+7kgp9bV96x68iEnLrI994/v9kP31+ABNhCIUbUv0hZ4AbQTwDiWaEIwMXAQA/fJIwNU8LahNVdY
6PgWKkMgzF3zekFansAT9KE/gX7/ngz0sWnzF1O074ZkYZ75wowS9mq/lhDNbADHSjE/2ZQHcOdu
rGTZeiVXhQkLg8wLhgQx9nol6AOKtHMxT0/LXTVAIiH7UoNYJbWitn03hRIEolCZwPQTcD+o2yu7
ZtmZA54MHCDR1CcLD1uhJw/+ZhRfCbBXZpQowYpmxvMeXq015Xny5p8o2u5vf//1Xfu9EuWMegBG
WVaDlZh4/oF0bi9n8rkC9U9p+3vGnOi2udUVLVyGNqhOgSlXzNFKjoAd4l5ykrY5ak31qcKgzx8Z
QXMcud1SmFW2rTKrTndHDA+arD1YRnbHnY1i6equYYbmV9qw0AFc+5o5+RSk/Ng1XRT2riLFHNbg
u73vOlIEZumJgHTQr7i9d6tH9bdR9f1igdfNtxssS2Taifj0mDl9bDnm7raZtRDnX5hRds+T3J0g
ngIcoJ0eh+oOB/fgCZDB/EHpfOHwBW4CE2MowinFgKHMLT4b8IUZpGlgunbn+ZFkW0W+1U91YUUJ
C2Zvzl49iCKuUmPfOkE/R7Xw9wMN2LARtFc/0JKCo9KAuVL1cug9PDEdqypidO0hODxPReyMfhZI
rd56V7wdpvGsha3TwjsTd/ibPj1r+gkc9ejVlAZ6hwH3URHW2z6FmEkm+88WpHtB4mq41fe6T+kU
gtLEe/Z9KcShN1uwGY9W7x58gGK2wJBv/OfXL8PtBa7XZVZKuYopRE/mxumz2GnubS8g7d9ZAZXl
020vfbPX11ZUKmgjFxxlgyGLM+tb36WBANrS2UDOr9lYIJaWjs+GJr4S5ZOBcYPpGNfwu7aHAhXP
56eqBP3MQ58OEHl+94qgOIBLH8Wd5VZRHNWQIOaDfj0F+m2qdh3P+5D1oHDQe7qR/q18ITyyFxMY
cUS2pEQvSxNeaxoaRV5mBi2mgx1Kw8RFJxin4vai3pw+fCY8QeylvIjXjqp/iQpL40oLIIhu/lCA
gMJ1fhitlgRW1j41eLHubptbWRk4ztExAPkGqPfV8VAfXSsk9mkaz0O2q5gdyJYaQdH0mBOxt96O
v8gorzIOLA4QMLgHWHkxUqnsI02zvE5HTG7oWabxYMglZkO9zk7/to2WaFHrg0OyHPJURsxgOYnA
p+J1oYmN+gDqzPwAwXr7MLhZnX+wW1s+ZyN6HscKbdjPglaWE0zoY32ikgKBq7fzqP+BgwO6DuwN
Ej+8e5btvHhd5TpNB4z/sdhxjM/MA9GW378kXGx8lbVzhMwMI6c4Q6j+KoGe1lAS8AhmumZSRJCv
SfEva+trvJFaRbdqiTiYKwBi3n87GiyJWfug14/zxHohVW2epgzznyPVfk5UfPc5hTaPi8yGdMOL
kfnaofez5uBMND9qXIqgN/Ivw8y2spHV1S91GQ9U1OjhK6tvJryDvAKsCV5fHvpxiFOQIXndFibh
TWa1cKLgWKOfBXpblKGvv6VvJx1qDimNe4rJHm6/OOmWBOXKSkBjCJcjwGrrQNFemxBNVXE6IW64
Oj+MAy4Vc36k2qfbZ3jVCsiPQIOCGi3Cr2KFTIyOI2dxWac7Ls+dQ46lvsWQthIpfuGmYAFzCOjn
XVsx63QJI4DCtJgiakSzy2xMGTpl0CJ5u72gtzBRfBrM/i3CHUh734zwzhlI9YBBT2M/m3ZGjUmE
qQwaCW69hEcASXzS7YeGl1+GbotKam0vLy0v4fnigE9zmtU0nTFbltqnYUJnZyJPmG7cSLiXK10J
hMsDEmcO764FQ35tpqksc2o0oMEmy2J7SbN058q0ekzwBvghSioeabkAwkjlpVv53ZrtBXcBhAz0
lkA0eW27lvUATV8btPJmfqfVnxY9t0ZWUc2LMAO5FHu+/TXXHOfSnrJWXjdubdVIb/zmqyuOdo+R
Uf+73Apna18OHSU0GuE2KOApuQdza8rHIs/iZPCPKYYda9+6t3Mavn81mGBzXQs0Ry7KQde7Z1HW
mtlQ0biZzDtSaH/rHBmHwQN9NjYum7WNuzSl5Dd+4vd+zbAie3SjDPzJROvDqhgDkL3sbq9qbfMs
vC5BZu+5lqlWddNM2E1hYKBXo8mdkdQhmcWx2ZwbXl0RUG6g5IfiF5Lx680zO6tvCxu0Q1qfssAr
vafSIvdo+0MQa8sf3lYMEUSWrh+SqKXsoF6i0IEgrcusFOCsdGeNR9eXoV/HhfZikC+6SMNG/PTc
hwIaPt7WfO9KFgf6tAURBrw52t5KomOjRGhT30FDGp4v8Z4x7ZgbfQVxOLc/tE0+Pc31uPXGWdte
FL8Qm5fJaV+d9y10VGPB98HjGo7Ck/yp8NLArLt7iOF9eL/DXJhSy+WyqnrhtgSQJ1mGOloaeDMG
YqtevrogLAYvCnD0AJd27S8apn88DmGnU6s/OZD7kTPo79MfHduqFKzeOEuH00FOgKTIVs7a3GQY
2LLt5FQKKEVnTpROQMABjeGkh8Rog76/Nwh76ustLZG1JXrAXCGfJKBOsRRP0ROC061XLB5r/c7K
/8nc8s6xf6JPsHHlrLgk+mmgVga+FH0UdaCed43wwfFP46p4zbpd5/Ndxj+KKjTzrabkcoyV2w0d
LZw7OCLA3CraE4mCyDVLm+Oyg9K3U0WA0W6E4ZWAhSiFzBgLWlgWlG2rk36qUKlHtK+dqKSgevTy
Q2u+W20OKgx4YGJQBeMqeLcod9cAOs4Z40pTXMl4LE++9rU07lEnIPk/c/Pe5t0CHlvGfFGJxSNT
TeMGtzF6QlI9lsUdxzM2n0VkTFtp3MrGAaIGIR4I2IA+Vw3B85jXfkqB8RQjefQa7yAm52S+fxZy
WQz+end5xiIUKt+HQhWNSA+LKfMfvQRR9l1l6cG4BY9ZXc1vM45ybDXfzrrGTea4HjHHjjrTVxCm
jIFuy5d3x7vL9ajPclp7zHarkmGkswuHaYiqAoS92ZYw8ko0WNwM//xiAlLL5KXwoKdW21OsuX0k
vQ/UmgC/ATlkt0U/9XbSDl8I9yOeCwg9GO5Sv1CiMVAP5P4pt/pdn0BgGoMBI/NfiSEiNzEwjKAd
3ME4cjMNprbfCEcrMeLCPNB916HdLifDM2wGP/R0/jCBiTM0RW/tbn+2t+woV6uE01+bKbVs9GbH
mWIUPyI9bSF89o011qkcil2Z1bu2OE5OcdSodeQYUTKc/sTtn4ZsDrd/yJqj/t5t8Epc/46qKxur
Lqo8Fs24Jy6Ij4xuZ2/zuS9ZrhJ6sa2AS6IMh5KOWuVDV88bWA4EwJyVe2Z2D8x5KUV/1AROxrjP
aHHo++mo4WXd1fsGrLyCbY3ara/1929Q1iq7yfWYVwBFacldwcGnJ9FSIls0+SvvmKulKmXTVhcY
se6WT+sMd9b8bEr3gVU0KvMnPriRkFvw5eV3v9lbQF9w6aD9gzzh+hvyvqz72QG8h49ZE+lWnQb1
xI6NtENbJF95PW+ckTWDyB2BjcJdBxJe5a3hdoOdyRzlA10/kCKc3Boc8/eO/siaLX7htcBzaUpZ
WyIGOs29O8f5CFSPXoDRmASNDUSMuRV51txjGWEApBE30RuQbZLoelK7mGXwOFCMIPRpwNCg28VG
EWF1RRdmlJMP+vghKaaZxXKCMKBzdmvvUyPNx9YvtmYN1leEShrUd5GPqCOAkMPxuWRYkWWgv5Q/
dgAJTOzdvKUIZSb++Z8V5YE7Ceo1ZYUrlRO+91mFWqcfZoYIbFAl345W63v329QSvC+qIKmllU7Z
Sx4Xnnn0THFkU/ncOHao0W+3La1u3UJ/iF1bYFjKVzL82s7MElw72dwcPS2LWlpijGKL3mktvwfu
BgNIKMOh3KdW8FFJ7ABgzFmcQcLIo3Snd25EQQ+OSbypNu9yYKUg7XrftvTr7RWuXkEXptVTrKed
nmd1B9pUy88Dz5wiV39JWw9DzkOQo/hC5Bx0bbcoSdbpfWHzQ+7eTXQjvVy98PEcJRhUMgHfV2mA
WgiVNzUd07ixvzUePwytC0KogyfFDzNP7iHlsteMr0NRHgvN3WigrH3mC9uqShUDZsLoWI05Otre
JRo9GP58MDFh/wd7jT7iQjEDZYU3hfNkzJtqTLHGibUBtQsMmVhxLljkz/dj5+/LPAUPb10FOUuC
ARrKmAkLRl7uMjD43f4tK2cIzzrEbqjC4/2gTl7qIEkTJHez2EL8yUzZ7sFQGWSj+Ca6zXR7JZsC
vddSNcXoAgHc5vrAYiQjT8yashjA7qIA4dvg0JBnwxbhxNo5wkMV5TW8JIGbtJTzOmZGkSZJlpy8
hd1OoppCQlfPDr43hoZvAQh/7JMRucXW83XltkeJG0wnAGHhNLnKCrk7axNvAbkAc0DE67uZ+4FF
vswiCSonkvXH93899NiBFV6GrC1/ceiLCIjc1+1yorO4ySA74h8ytp+H/G8zaV5vG1pdF2BEaEyD
ndXVlajup8JhE8E1NXdiNzjQLUhj16z22fRkNtCa4H/wpAV2HODNhaIQVISKQURiDe1tDZwhmvEM
fIQTdM3AdxWfKwgrD0VgAClxmrj31+2Frp2HS7vKB5QeBVShSkVc4ThKhlo+hp+FbEJX22og/aoL
KZna1RqVr9fOjls7iQZ0b9Ll3p5bpGzuOt2izbkVtdUHRlr65euo9Q3G53skP1Ezux0JmFFDnQj0
OVkKyhiMY+v3mTAbgMjm3tMZD/OCYzZuGkzmOiDss7h7V9goud1XaUOm58KftfYA3Nhcf6cthvhf
6EgJJjWqhupZkIC+CQoRtzd2JUsEsT/wVdYvcg2VIYxVM2F5UZG41F/9ha9w75coR+uRL/a3La1E
cVgC6hcFdgyPWcsnvjgUyNw4M1pvjmlrhFpvhhPCKbRZDv8vM7aS9k655KPDRhZ71ApBMHfShhqN
yGSDa2ZjNWrJz+pJrXco6sWzl4CHUX8spR8g4Q5vr2bF7z1UqjAVAIJT9AuUzJqlVVvMuG/jrHcj
Wel7o53CrEgjWm3ErJVQ4oP/HQUxNDN9tE6vP8+EN22BeWRkbaiJAZyQ9K9imAJrJiHJYrJFCrFq
bmnPokkNEKnacClTZNKTiaGrDnCaLNcBbN+50Ezyyk+N9ZxOG4DIVXNgMYDFhTlTlUcYoIbKc7FE
ZHpu5kffCxrkT3MLBcmPzvgnxjCBgBY5UElvX15g3k2NiukxguEuBQCXONlz6pJI4yIqfTyTyAZu
e3V5FxaVj9eBun9oOf5mvGqDMQMvzPdG3CGyQIEv7KzotlMuxR0lQHqodWM+3gUs9w17GHWo1fql
q8euNtVBUvd9MOmoaWbNnmnD82z5P7Vc/9Fp7afbhtcO3aVhJTLnzeC3+tyImA1lVFf23mvrQJpb
tYG1Q7cQvi11zoUAddntq0jVoyQJQgLU0Z66xvurNLLQp3nYOPlGk251QReWlDKaOxlp58+DiHNP
DnLPQUVQ7L2ykvIBKLqu2AjBK8F+Sb5ANYbiLcZ8lf0jY9OwqrCK2PeeuP1c0A+m9sUEU/i7mYIQ
Qi4NKbEeFHZ6xyoDSBc4SyhnUKFmTRNapbMRH1c28MrQsuKLT6VZPO2bAefawbBPAeTP6PrIl7fo
J1c2DkUbAiZNINMWnOu1GTv1C00gsUSGnAUN+eA7zwB4h1UaDO6Gj68cZZgCYhdYzeUFoGxdY7Gh
EinRQU26l35I0+9V+VnvQjpHWvLt9nlasqY3B/nCluJ+qZNnOLhwdFCzHNsMMso13YiFa8jJy/Wo
j4ucQKApr2Bj/jiFixRfumuO+sc+1A75Lt3/AVDxypzi4oBQaxCJhDkQdDXmU+o8FNXu9q6tLwnM
UaAhw6QrLq9rb2g9oxhHEKDFXQ3SDv2j9MRDJwcA3+yHkhc7d9CjOvVCDjEDPW0+QVf8i61XG5nb
apS6+BXLx71wfeF0Ui8oVN5IkaHlrkFuAvhCMsugdM63V7zm/qDRBlEpmHnhmor7g24zLRFWWAzF
nQhcjX1afwB2Mpi6LOzaLbX3Na9ENWdpvaPmAkjG9cJKCD8zz2ZFTJLiYS76OzG/m90BqMVLE8p9
KRxfzhj31eMCaipQvvkwtuaOo23Rkub9EcpDnwSEQ4DnAregrKbPU6wTzA1x5/09isDMf1hbld61
DVuaPjrcEf1EdbrJEhkCRi1gYtDjpBQBCEvff3MsyNx/TShRaZowsZ61nMSAU7V8BlVNOINzbvzK
jeNtX1srElyaUhN46qZGiQkZNP/AMlcX6X6SUHptn+vpINNvZfUEXe8Po7ZRY1oLu2Bo/sXBAXCO
o7i4sLnQAWLBBBB4/oyAW5M4EJK0gevT5LEzurk4cNrwTwMj5hb368r5urrFlIQjtxsPAGSBhAqE
7qM0UJQQO9mgaM/b4zIGfnuLVyLHlTkl7BeyrJHkUz3uQfdBh6fK0O8b7aOeJNFtQyuJ4qUhtXg5
pQloPhzAkY3Su8u4tisIAYwRXZd8GKLC8Y6MDK+ClRvp8EpWgFvNA3PTMpwGhOZ1BCGZ68zDhDxH
0/LAavgRrQQgesVG9rbqM4syJYDkmEpSR+lnkEUTvyyRFdj/UC9K54MG5Big0DOF9tTGrbO6JqDV
CYG+BhCUykerpA6qWC4xKpmQ71ppP0nH+GBO/cZ9veIbi2oC6BvAg437TTHjWUkJlDIVcW+A7a35
e3KzXYohXZCNHt7tHHjRglsZvIcAr+hKSOmrshynBifOY4kZEvsHMfNnx2h2ILt5bnu2SzIzLJMt
Caq1fbw0qxz0wWOgdCgyEmfkh92Gef6z2KqprPkFFPLALgc4FQ6Asoc5sJBFkVMSa8UTZkHqBCSh
gV5UIGd5zMTL7W1c/WC/janSbQBo+UYDovzYYV84kN42WtMgqHa35kxWYtQCRiMo34ILEAxr12dK
oCc7pE5JYoitAN4PNIYMEt8PwZBp0w+317S2gShmQkTGB6GDqTIF8aTAu6zDN8oh6UmsQ0UCt0U1
8zjJU8r2t42t3Z4oSgG95QELhNT7emEJBsTdzoUxfc4e2jl9cqW3EXDXfA4dbSgKgbIEdVM1Hk0t
ht6Xd9fA+qgdWGiwct/k5saJWnOFBQgGgCm+kKGWnQvZa5i8ssrYrgvdCEc/4WxvFq4PwMlo25/w
p97Wvbm6e2hqg04R2Qfqv9e7h9dKgUhBSDx44rWhVTC6W3DItd4TStxICpB5LnhuJVsDEJOPM8d0
rjmB1bY0UdHIgml4GnrgnEoQixBMGXgsdGYt4t7rbfdY/XYXxg1lgeDdFTb0ZxHkrXHHEs0OWZXN
gcXGn7ctLWFBfY1dLlPZSs2Resr9CZa67lTZD3Y5nyR69UZjPw52E4JzOJisP6ljXixv+b4XrwgL
rm+Sqse83qLOhEdTxsjeAEf77bUprgnKNswjgcUJnonKCt4K12aqgicerXl+ppbxqS0kyGC0LwSQ
VsOqNi5/JXj81xR6lHhB2DjQynkWQzl2VaHxc9UdRvRn+Y70iIp30kLVeWNZinP8xxYYvxCoQJyG
vPF6WWbWFUOR0fwsq29EC93aDCp7Ixiu20A5AeBqDAapaGBrrIuS9S4/jxDIsccBzFvQPyvyjTCo
xPf/LuVfM7/S8gtHGC0vrdwEZpKuAKD65EGpa0yGgOJhNP9z2xtWPxESs/8u6deBv7CVSpaMeu7z
cwZGk64P2r6F8EAb8Par9Q/dRItt7OAvrPeluSZlbY8M/9xb3s6n1s615a4ct/jflFD4ZgcVZ0B1
3qh8GztopTzqSPeciPR4e+NWPxJCLS4STHqikXLtb2UyTGbv9fxMoJ8pvWguuhAouNR96N8pXPif
1Sx8R0gFAe1Xp2tlT1O8kS1+nlhy31UkRNfrvuTvRL+8MbO4ysW30bzE9MuZ8LNe+d80L93Vc98F
icPel9e+saPsnDQ9ZvLM4GcQIohhbxcsoPpLvUW1uhrnfu+aetMnEwclQgdedLAKuyW0Scagce9d
e2M1637w78dRmdgJ1UvwJIzgPMt2Qwlwwg+8WY0BegMbT5w1Q2D5RS1k4U9888TxC4ExNKeDTwMO
QdHeTY4V/pfphNI63Pbtta27NKXcRObci6mZJT9DYzLMuzvW+2Ge7sd2A8qyFg0u7Sx/fuFxZZ+6
w1g0/Ozb/0BaGiwMBm5b+3R7NVsbt6z2worM6l5Dr46f25qG6Fs7/XEw2r2VREm9ceG92TiMiDiQ
TwXFA1iOQHV0bUoYckibtkJ4q79WSVCyf/J2X25JtL5ZkGJF+Tw69T2ZpbACSb2iPCTZZ4fcj/OO
pRsup6Z7iG7X61E+kM+Nuk5SEPr5ZR355LPoIeYIZZ80EmNUJN/1dmfbj9XWmPabS+mXWaTpaH7C
P1SJh8EnrZblcHXN2nX0leNektauNnY6ycOK7W77x/pH+21NSStdAaVROsDbLd4CwMx3hYRqq11A
Nq7cuDRWTQH+h6Ee1zYAY7/2D8gaFeWoc1waIA1LXmj9kLiBML78wYIurCgLqhM61YItVqwddUNe
vKC8szkOuOqFeBQCbYpJTV2tRE+dLHhv++xc+ScvjfXiiWFIyfyYbfU4VzftwpByL/HB0PM81dh5
KA8mf/D1Z8gDD8ZGLNpajnIr5b2Z9jVLkatmkejCbuaBph9kdUrBsXD7+6y5t4tHNdoViBEgwb/2
gr5Nep0OFju76BIM5NjaKHp/KLKXWuz78XDb2NrugUoJVZ1fxOPqZ8IMz9BRObBzyrqIyZ1boaRq
04C8s/H9K1ZcGlI+01T4HnT8eoZD+80w97l5xIRnMELmu98L/+f/b1XK16oKaVg9xxZ6tQxH4Afq
pIvmv5m3xVe25haQXwIGEZA8XL5KRB8rCkNFx84+1cG+ttMlGLXbNDAoSCr4xvtiNd5eWlMie07y
QthQsD9TUw+H+e82f/TnZ83+muVfJPlYkQP5Qeqt/HLVRUAWC1qMJbtUxw152jEnM/HlGISdRTy3
WVB2O3zODb/fsKPOGtYewFpyHNl59g7p+JxB6FuczXkrj1WBuv/xxN/rUfmw8tYAPx6bcb6mOTI9
HjDy2ZR1UEo9cPOom++75K5M8ygDYBcFz674bHd/EE6Ax/jfnqpT9mlpUQcSquxsjU9pcRqG2IJk
sAlyHLlRNtjaVcVDbV/geedjtUk/hu0ZeP/Q84Nhq9W6ehAuFqS4ZgbYMWMuPl7Nvgw8qrNvk8sD
Pt1b2afbZ3s1PF5YUpKO0falTG1s3QAeuyLfoVaBZuB9V3+zoI/nbt2WWwtb9vciPUxt0IxRF/tH
5kcmPzrygc27iXyZio08dO1D4aEIFRKog6BRoYT9NG8w1mtX7MxnKBvRh7Gf0LwLSLZV9F5ZEYqn
GKGHBAkYWtQyxewS1Heagp2LBPPSJwttyJEHFn9wtkQ6Vz4V6GbQjsZ09C8Jl+u9K8ehsL2pYWdH
f7X0U8fAPfdEsyhJ/hr5+9M0lJAgaI79A2pRfXBztwRzrcdwv0CLEUBO19oTCBZ28njb/X71VS6K
f0v4uDSkdj0HzQa4yeAwVLlRZ9wT9Ma8U2ZG1vCJQFtlzJ8tSHwVvQhT59iiLs77OzLuCje0oMTV
2t/8xt94Za74Dsr9iM4o+aPxpPa3nKnR7QFYnrMcz75E8IoxBJbmrxtLXw7xm6VfmFEOuWRuxi2r
pWcQ16DydLSgQbAAw61988o4QcD87hiBTpqDRyFi+6nuNnq/6rD/fzb/4hcoh18zGk6kjV9QoOM8
dsGMDoqWRP2Mois5CHc/OWbQ1HdNdtTtjefO2rm53GQlEtRQGbFahk12yWe9DYq22wv5V5IATJrs
b+/0lqnlzy+CjlaVqfDrYdnoMqzqZ314QUkk6nw79Nnhti21jb/sKdBSwOKgMYoZXpVfy5+8Kem8
gp47OYUy5UE1i5BNcxZqIA9rkvapolPQgjpEG8Xn28ZXFnplW3mLFHXmdh1Gns6dZgI6cGL22RlI
5M37Yd6Srlp8Q/FeTN4De08wpQGqfSUpJAkEhIwkp6iTZS+jOz7jufWY+PbGI391SShogzcEHHRg
Bbr+dkPNaWs2WnbOQXhf9vfZ9OJgmFz7mLy8f+8weL103xDz3tT9eJq7FebIYag+5Qh6ZZhqNIBQ
TSl/3ra0eLa6c8huwR6K2wL8dYo7zmXtN1rbwVLRRnI+CAFykvqzdN9/wuB/v+0ob4Rac4bScWCn
KljUtJGVfQBN7s7VQAr0/tv2ypTiDHU3JVVmt9k57fake+QmdJ1Brc+3ACNrTgcEJ/rzaHOAVE7x
hsqWZg216PTM0vGuMxrcCX6c+1vvkLWnASDyv+0sn/AiYgi0Qil1vfSsSbETvgiy+UOdd1AtH0On
e5wwAawPVtizh7r/fts71hz+0rTiHW1m69M8JOmZoE/fh7b8nkyPBubeko2rd8uQ4h4AmumN0GBI
jscmKSCNcSAQ/IY8cea8/0LFbDWKdAvNP/jflGTMEQuhUmum5xFvcOkEDgoXtYuW0Zfbe7fiHpA0
BkE9qLbQBVN79a47DY4kvvbKJwG284M1AsQ/724bWdk3pPgLCxo4NMCcpPh60QN2yMxRe8VODfkc
FBYLim9aAimOLTaeDVNq9zDtMTBjyFl7hXBZbX8ZCi8cjNAYvpl0a8BpdetAzQQ1JEywvkH6dk3i
dKDS0F7HxEfL46nVnbvarfa3927xKSX0Ye9+W1F8DkMqdo6/FR9IlBCqPFX1wcyApfAfwbs+DN9u
W1vfvt/WlC8F6SHPsVmnvQrefU0wN2nnggZ6rb82c/Mq+i02/A17KheJPhalNTq19mrjpTElbpRg
EKFsm/txLAOnrjfi+8YnUzMNCDmBMHRutNcmkXtMika20QNn+QeFhMtvpg4vCsduK1tgF3tzWOgh
v0rjc07TwKq3HjgqwHjJnSBxZtnLECqom9W2soU3gO5rrvVSD24o5Kc0fWSJA/j8HPQ4XFN9x23t
3mk/VVoXJsmDjkfdbZdZ29PLX6Dk5L03z5amw0EHIne6iYdPUh6KcqtqsnYOLs0sP+Pifkk5sm7o
+eFgsy+59VclaVA3R0mjXrz4W42fXwmFeuourSm3WTFL0xm7El+wNePK4dHAzI8NGF88Izvm2t+i
x+Oi/pkN1mObl7EoX/KKHG1m7+0ePFWtM4WOlm9UUra2YDlMF1sAxS1IyySF9lpbLPQLJEN+XIC2
j5lDINGayudk47ysPXeu3EuJPnmiS82hAudzcHas16Ia0tVDW+2T0o0zXexJVb1I8sJHM+KucYf/
+nDbvVaefODAw6A1KhL+wnB5veiSktHTSiza0oZdO9GTS7sNE2tB6NKE8gboyr6fxxRBqJECw5iP
zQwRxyQq53251WBZOyyXppRiGC8L5lot/MpqDGCTnLDz6J6yraRvCdOq+6KBAxAUKB9BD6d4SmVa
raAzNq0zxWnooT5OrQCo1sAHKhQXdSQ78lHfUkdb8U/8fzGBqIPxB/9Sjijok5KaOq73atfPJYoN
46HRrcDndz27s7ONl/hbY+DcWJReMYW4kFUoN5Wv9/1Iq9l+1UDt67qxhBKiTr7Q9C5NPm1in1Zq
tshcwHYHVIaFy16FCnVFU0CDwUUZiR8NUgZF+sPoXkwArmXbH/qUBBOikXNojeOgPY2FPPXbheMF
+nT9Wa9/hBKV+o6MbiZQy2raDAx/AfA+keFGTqsfkuqZT3dZfhhR87l9AlfuGKAdge3AQC50O0GW
e30ER4xfVkYKs3ayz+Y76Er3CYQuvyTOZz6iyCR3XhlT+8W2glyIaMP62qIB7VwUi2H+TYbazbmk
dTnpr0i1AseIa3ZIRRUkyfc8/wG8osihJkLqjVvt7QnCmi+sKoEPGVJedmCQeS1FHrbOR7f7WZKv
g3OkMpYaphq2mhy/umrqx720qDg0gmybVemsv+ris5fuiw6Ka7YOkMtXTZRH1t/1/GvafJ0l3QFo
jjfVzrPO+Ow2ZcGMAQBMCB7LKi79Y19tpWlvDxt2A8Mny/whRIjVkw2i7ME2x1F/zfyHHLPS7LHG
ZAcknXXrNFRfNr74ljXFzY1kbAzRS3zxYTqyIXCAsu2rp1yLqgxqOJA0h6KaIZ/nxN9VNOyHo59r
waSRoCdgSYpkMW/cECv5ADYA5SlIri2qe2rH326gWdM5lf5Kqy4oMydgInSB4NfTPZhcQvkX1cRe
aGElHqVzaoZny0AnpQxm+64/b2zPctzeOMrFb1Guq6HhFFp/jf6atC8s2RsJDQp+EONLaziBR0J9
LkNTO6fmX7cNv727HACSF95KUO774Nq7DgPU7buRmoPxalRmMPZ7za8DPO5vG3l7F18bUb594tqF
RwcYAYd8UFqfGvqUIMBb7bHOn2+beptZOOhBWGhw44MuMOjr9di815yitslrJa2HljqPhv9628Ly
Y5UvdWVB+VIFLWtNA0s2AieDWKi8M1PrG4f2Gy3eSdqEd8D1YpTEwvTKzgIJLXnNXBr6YKCZAWIF
6D7GPXm6vaqV44lVATqK6Q88Od60b0BjISHeS16FeZ/W+wzYNTLtRH2fGEd/C762voX/GlOxphTT
/3adYF10nva9fU/MItBM7eBtFZFWvPtyVSrQtOmoRtoEq5q05k78H2lfthwpsmz7RZhBMAWvDEkO
mlUlKfWCSTUwBfPM159F9Tm3yEgMrrrbdj/0LrPydA8PD8eHtQDwmPu1pY7yhn8vO91ffTiXEMoQ
3wYhXMIbyt0YaI42bA2XLlwhGd6MhSYsBmPvfvrz2WdC1BtZAEg06Rz7t6l643t7qn8CL4FsUcAt
mgx4MhqGa9D34l+FvNdrRUb17Qk48AD7c0m4a7OtRfRFB5gJ4QKCRBgoXZBaYhjpIRhiM8zO0bsY
SBvv/VKEh9X+KsNZDdRHI+KOJJ3rNtgF2FipkWMBbu+EoVMnqYhDMTcplREAFb2TZxSvYzYRqXyP
tdiUBWHfFvgg8n6uX7Xlo/z7o7gspBXQLQ+ADH9Os+6QSqLuFEz/lkVeaScRuesVtd7/N4lcFiKG
Cb61RiKd9a40gU2T4O1V2MdQHz1/2LgLi4Hkr8n5Ria4DEip5L10lqObHNAX8SMJ33vVbuJHMDyu
67XhqzwIS9u3JeC4Olzv7j3LLQljORpw/teFbBwXv4zEBlnMRx8KSeWhRRc2ua9bO8sdqu/+myAu
2vu5JzGlnywHJ81bKwtkoLphCRS8iFtr8ounhK1+pD0YGr1iAVbrQva8tpTO0aBZJQncQHvR4vrD
A7wMzSVbVYYtOy7e+ZnIKYjOIhgZGm3I4xbvpuEaza+eDShB9mj4/lo346JTzORMfz6TIxVCPGag
/TxLcb+PKsXFE+CI+RZ48JY6XAgzEqnUk7yRzqx0DGwp6omrqO+F/vzftOEi2EQAwhJgpZ8TMBN6
dWlpWoexgC8iYv+TacyMxsUk0H6WgPAs8IIpzO5EcZ8pMXDYDGddm8W7NBPDBaKy9LFi3cPtkuIz
OlNBs6rapQDaQ+FvXdKyF1BEmwkXTefHHYVWzJVEg6S+ZE4IoA4AapmtsvUhu/jyY0Fi4kAEBRJf
sCjFUiRNksILtPq2UsKXzlf/RZDDPjqqL9N24lVHIvUyWhZCgIxWEdBUzG/9hjk1pua+bjDsZYHd
Goh12Ifkrk056CTOGojxdNmNhnQf67cy2fDmhakADcDhf6Vwt6buu1IHfQOUiekeDEJ3hXYXq/4p
JjXyTWJ3kg5ysWIA0mX8a13BpaOai+ZuUl60AAhsGB4LL3sA8u/3rtlaB1uKCXMR3C0a2Nj0sSiI
5wSbxZVy14eFCQ6Rdqt9tHSN5nK4a6QC9UPpA6gSqp3TVJ+V/BxF4KP3d9kW8N7SPZqJ4lP1lMSa
lFU4MIaHQutFNzHIoydFG46xKMaQQCRlYE8WiwyXQRsbj5Fm+FQ8+2G6AwiSLaq+qdfnf+ECMync
ExSJQKL1WgM1iJjuIlFyMvlzXcLiycwkcLcoB//wGMbwAJE2NslPfnRqUdcZ1Cdf3WgcLDrbTBR3
lXQsFA+sQ/GyTVAr9eqbDtt6Tayc1FZ6Wddq63S4q5NiVV+LOzgB9jKsYJB2Bph+gVrsrItZ1gir
lEC1kVSNr8ekpS53ZaKgPMeexWxXNbI9Kqa8yZqxfEh/5ZBLZ0uDmEVqQQB46L0n1Q4Id2n1W6Mf
Cr5E1jVaNtxfSZxbSyNwsAIU/M6sUPeR8QngBSdBavffpHBuPZC6oWMDKXVbPnl9+kssczP0/H91
PHjoAOKICgE/6WRUrCNFiOppNdx7HXZkvvXFDyP6egceT8Q0rfOPGP4DYpQArqQDPfUMLKLvnpBY
WQMAGAlQ3+tWW/a2v3K4SpEy4ptQLqGOotuD98snxAT6St7X/0IOcABRYcdw2AToe+ltFW2wblRB
ji9gm5baA/vwy0f0/dfVWXre5mK4t6fRZYwrJnBqsVPvE6H43rfRhogli2EGFkVCNIJkwjtA2RYj
6IQBFBoCe70Hf2XwomJ+r/61rsnS9ZyJ4R2gpJ3ASAoxFZBIC1TM1eqOhN8HisHsL9KZ/cl7AfmM
5Shkb+pV/gb2uaoyxlQ8D+QYlo0ZRM9pBnCBELtm7ojtzXXVlg4JUmQAC8oTnNwUL2bfJgFQiDNd
Z+K5g93Cgh3yvrHXRSyEHEwHTqW6KSu96usEnpKIfQ4RcQ+UUCPYZV5tpeHgrotZOCQqo20AQKs/
3TPu9jQBejva0AznMI3MIXNGlPT98KUQPCcj5MvDj5iIwALqhAuF2i5f/CJDhPFg9A3OyuBU8akQ
QJ99S1RX3WLRWdQK6E8gF8UWINa/Ls8HY0x+DUCL4Zx5d0ZlYSferDGsytyA/v4X9kNjFQ04aARC
+EtJhuKnhdYkA9qq3wCDECbwvfpGzA89azacbkEptHdAPgv6WfTbeahVDyxpQEQwunPd35Wqkwi+
6ZPOqmS7H6MN79uSNV2AmYNL2IjKBQWyRHzey62ZK/cke8dcE93atL6+SoCSwBHpU/cQMLKcARlT
9XIQ6u4cSC9x+p28fvV88NfjQwiDNtOSAe9yCSmSSE6S7kyqj1F6KNWPTJJMzDoKxVf7+jqiAc7G
wCImvlSvRnvLUQNydifWZ43eGfloa+LvGEAm2hHYrUa7F7+6dAh5WLAFfik2XaEkH8b1Zux6o8nz
M1U7s/Q+WrmxWKfZKdVtcRNviX80/kjDEDg4GjDne4UdyELBCAo5zM8j+ruy931gT9go0/vv6+fF
h71/xGBAGuicMnoYXGT1K9DFNAnEdJFhpQAdBT3wEZRYu6+LQcMQu9YYUQCtyuT/M//GBmAohJ0P
bQrxhcjJD1GobxO5e14Xwzv3pM1cDPeYiwKQKgYSQBu/OlXh+JZK2YYmS+eC5idmSZCXAGOJC3WB
0sQRrJmdi+49Mnaa+AstRy931xXZksLFA9lH81kZIYVhrMPpvOGxkBmq/kBliWNf/2KC8sdsM504
J6AoZCbA4IA0PzWF8a7yfurR65Dv15WarD/vAPJiJqVnTsA8UpKBejBd4N0IyWMCTPiuacxBKr/l
ZWzrwc91gUvOPb3oeNPBa3tVzGrSRA+lGu5QCSABkTCyjIrwgxiXzrqcq3nvfzT7K4j7MoJi2AQl
cO8G+UlTNbozlt0n8qBzKpGjl/5KovK2Z+gUi0qzb1D6XP8Bi5YF9yRAsjDAfDXiBJDdrlEMQXlK
1MLJc1k+SMD7D3Ljsys6qxTUXeF38cZU9uJlmwnlL1tjBFqr9Nm5ylltDaFQ2BLNthg9+Jfxj2ln
UriazaiqfSTjGp+V7h0caR0trER80CQrq3+vG3FRElr5eFIwQQWsu0v3lOVYYmAKyM6D3Nmt92HE
loyu/sT/irWidVmLnjmTxV0FWkoUwMhidgb40+0w6qeuR5lI0/+VGAByI0MH4Tg/rDQGaaQ3QHY6
U3AHMBqaLYbOm36rj7tkORAb4hnGygOefy6nqGJqFJ4K9wd1mCkbsSmJ31WM5uS9WaQbQWRLFnfV
QiCMxqOHO21IzUMKBnrQFDT+b6mmtppvePhSFJ7rxcV6zEtEYooOMvRCrV3+xkBFYRgOurtf9gaQ
kRgy6u0a3kf+dZQGgNsDES5DqTp3Y2AFj2iHp5/rQhZiBGBaQVgxPcFYf+Hce/C8Apg0DaJvXIEb
91lAxy8Lb1r2HLanbKtRNl1LLtZDGnJAPJNwDD5PxxbZADDWIjt7OZ6sNDAD9QbMf5n+EfmBC0xz
Q3ha12/hSk30I+AWQhUEOwKcEzYREfsoV9IzTV+KDFs3vuWPGzIWbIgvQ2DpYZ4Ae2v87oZKhCjt
hDw9x15hqqoj+oPZee/CuDeorQ0/1jUiky9zRpyL4/c3Ri2NZTWvUgzI7mR2E4H0Oi/sQXnAoqWJ
0ZZGcEUszEffKv1TJ2CrO1DjRgtOwOG3SA7GPDCSVKdO1a1M3hi8+nOA/G8DxqSEoQqMilw9OWma
pWIQDck5zVHXdv0yv4+KW6M12/Ezx35GcqP5Vhj7QKJRET+fwg78TyP+s/3o4wYrG9oUVTEibYc0
t9cNdzWpjUcDn4d/fxz3NHVMCxrfG8G5m1IrTDurRmKThEevFsFZ29giezcAXxr2L0RlZr+1r3Tl
igREX4C8RyUOeRqmTi5fEkEVBjkd6+aNAVLA36vhqyFshMFrFTkZnIq0jyuWoIL51u/aG80KHf+7
8KK62i55xoxmYq5b9Oo6g75MQvSmSG2RUfHTLakQMtBA6fVbC6ZCSX0K6KNa1u4w3I2jSfubWtlA
17gK85xA7oEU07GhNIHAchztod8HfmbT6oilg6B7XNftKsqDj1cz8EWH4hzmdnh2ByMpfS9Nx8wF
kj94X49+8lHXT4O0odGVCTkxnEZDq8s107V4X/RicjBS7xnrRJrrM8ktYgWXWaPUDCTSOmVfZRsv
zJKOOuiN8bWMGiRSxEuP1Dp0J5sMOkoRdnykJ3ANWka/F7oNOVeNSlS4sQU7NSuxhgODclqKXWgI
hPVsHwzP3Zibgg7kLmHv1+ekPoSKbMrV+6B+tcT+R6qBnQ/0wSiWijn1QL8Xi4Hh525fqqgV36jp
i5Q63lcXFiYxFAUhlIOm5X6D+ypjAziEmRrn7hCfauHNiO8U7du6My55yVwE90o3tVwNnRDlblsP
iNru4O+l5GfdvkSoCiU5tjC+inTBK8WdmNJpiRYkk0QJrUN6TIzATOODH57XNVtyQRSECEoa2MNQ
VE6zIUiGkEgwnt87bX0nescgPm0Waa5C758j+iuF08ZXfTSPI2gTSDd69wu1waLeqKouKgLoctQG
sSQKRq7Lu1TqkhASpBpuGL4Oo6sH33LpdtyCgroKgJMiMymcuYCmP4ZeCnOJ/b0k3JajXRi1WY7u
JmTXsiTMM03vJSaaOUnRwKQgnfSJyEvW3Uu1dsgqNxhai9Zb4yVbsrjjqVk2gJIuxUX13iu2x1wY
ZvwNUFZsFQeXD+mvUtMPmdUa2ihSaOHDfG11xIdcDRQoQDt/Gc/nz+VBMPg/23GvcF0V9aj4sJ1Q
GSYgMjXamz35lm/N3C+og/4HUmn0DbCgTDmf80CREitpk7vVcGDDT7F57JSbStlI6palYAQc+RO6
O/zIXlqjtZKpRe529A0Pkeljica3sPS/kU0syZlSaAWD5nA4nttG0mpUWUUpd2kJlOHKbvPXbqKx
3Pp+WwgG0y7o/5PDeTawNOSYeJDTtydMF0fImuMtEpHphC/yYCRDcxmTrjNH83q5KiQtTPbGNDiP
1z1LbZCVlJ3T4kMnrp6/HEUvxHF+rWRDFAJflu1l417Xjr1wUxvYOHL+mxTOrdEeiECsDcPJvi3K
OzF0EzRAmo2ttS03mN7CmelA4ZhKegxdaBnusLxR5AYGF1qzTrdaOQuv6txq/Ga1UMZd7OmQJIkP
2eh6aIpT7dDRvWfsxXFAB+6wbsCFOAeB2AoAwjkwQXhalAFLz2UUktxVGZ7tfj/mzxmWutPoAasx
66KWnfyvKO6shkRSWByLcHJ6j4XjMv0Jyqt1EdcfG5OTo+qNnEee+IW48IOiQglkcJXtu7S0S90z
Iz211Dw369CRJSwBqdSpQgBliSA2ap6wxvlvfsBEdkGm7I6InNtXokfjONHZfgCdrwaosVC0GJi9
sGWdi/shwSw4IP+0at8nvjmK3cu6/MXjnInnbAyUCzJktEbAQkGQqDtGAVdTm6ze1VuzcNe15MnW
GOXBGif+B3Sly1vhDZLUeQJersrxXOx47OvI6i12p+3wf2VbJ7sYvmbSuBCptlUIKg48yHkB4i1j
wFicbrLkBsuVB11Hc7WRdtJYOHI7fIvIOVCOddK7QfWL0p2gtfh4BxV68rRu7qslSzyrFzaYIscs
Mqhim9Z5xXK3CazWJhYKVt+BKxJZ8aG8S3a+HW/BEW3ZgXMwv42A8qRAYtsWwLs/ssYdMfucgEul
NB42N7s2NeQ8qugrZrAY8tjB32P12XcMi5YOiDxN1YpthgnfYeOsJ6NdvVSaAkJooCEhDeeMitFe
AiwpvFSe/jyou7TF9uAHGCHWz25ZCmYRRQAwiFcM3MDD9DxlRDjKg+/4XPGy9z6xN6m7Fi+k9lcK
93RgM0Nrxj5I9mHyS2HmNK5BhF1yDpstUsvFp+P/JAHSbtrInbkiJX6bZWWU7CsH30ZOu++Pgkv2
W7jXi1EcfeWJKhEhln8wPGkok9QYcjeLnsPMKcUPZQs8YPFkZiI4l/MTlpFUQaty7O+8+qnJACvW
W3n21aI57u7EEYd9OGTF2Eu/NJgxxo2fehqClfKmp5Ip6zu1+8j0jVx1yQMw9ofv/T8fSXzVhqm5
nxejX7id9wp84TZwSukjSn7jC+nrDj0XxF2bsYm6uB5QmPfrT5Q1sbDwm3UHr9+KeUseAGJbMH1M
m7WqyMV9vYqQDZVxgUnh11zM7AAYbHXPnMZw6ho4foQ4mCPErmli+plojrKLi24O+j1gPdc1Xvwl
U/kSJTFMv/DrQY2kK22djnjtosrs4pNQfQzVhlUXj28mg3BeEkvKWBaQQVhoKqgfB4cMrJCecJS3
SqWLoiYiAx0GmV7VS1FRNLShpEIUIy8FOwUBwqz2hq1pfXNPY+mKkZko7gxF2Q80OULeXJZvemJR
+U4Sbmi7UUncksK92bLcZmWIRQ030veiYRX6De2fk2ZDirToBjNlOMeXpBgU7WGW7Dsr/sgPlcls
+lACNvy9t5JvqdPtO99kb//C92ZCp8OchdtapB1wQ4Xc1dIXEtzWyc90i+5pKaLPD4mLg1U1DpWY
wB9KIORj6MrN/c7MpUcwFJqj1oEGdJu2e9EHwREOBjq0+TA5cqnW2GS+2oyTTOom+o7Sl9y4K6rX
LNit229REF4QWcdWq3rFZYW+hFGHmJ12W9wmkTyGBjK6+1JtTeq5/00U5x9lTSsgXCDQS/4TlW7j
zhGB3eKnu2HYglWajoRPXfCRgSVeDBmK2HW4NF+nNIIXe9Aqbp9GvbFQsHeCPjG7HlsvWop+x1en
j5GBwopYpkVReRqi5F6xpKs9sDtBuYT98pNnr3hPZdEEY8RGurRwySAHy0MGvhMnSIlLzUCkUYIc
IsIzVpRoivVWxA5jtPGhPXkXZ765EH4yGBvqko5NhMKN6KcSnHx9wxMWjufi7+daryBYFyWwqhSu
NhyE+k0zbsTwEwPIYvmclhthacHBL2RxrpBIWVf7CWTR+BVQVDJwAH1mqfKrHtrr/n0FczP5AGZM
VdCUYQbvam5bTqmRkqoqXOlZv9ff9F3oBHZoKbZw2wEe3CL7LfTXJW+YSeQPSogb5pWsLtzSAB/J
DyyxEvptXauF6DdXin/c8c2RSbUKpdR7ede43qE/6key3wRmnl5V3ufmqvDnpCnYfsqhSuUMjmQX
LonM/KTYrQNirJ12125hoi05+Vwg98zTJlKK3oDAFOsII+Zd8o2Mc+HZvbDc9ANmT1OTA88tG2G5
1rfRr0uMX1Fp5ZvfvksOPteDe93LRonBgQMxwh4gLuyA72+7cunDH+dzcycmZkZMYiMh3aJ33jIh
F9H1UsvSCvMNbgauGJRhjgkL7HX3W/ZwLEMA3RfYlzzt5tA0HcEXQuHqyVnODlFSgQ1zQ8ayBf/K
4A4qElvND0p4ghEkwKdBQajxgFElAtyQmf4W/9JSwQZf1RLFIium70D1fekXMUkEGSQ4hSuGr7p8
08QP6fhghPeicFQHQHyiACgC/fznuiGX0rMLsfxh6RHorHSIrW1pV5mVNdpgg3N6U3w23GwHDpEd
tTZkLl7qmaqT5WdXgDC50oMGlm2OnRPu2U576CKzNjUz2JOTkpiasyFxChNXYWQmkUvWyqLp2laB
lpXTvChOtDM+qjdxR2zhQB3vY13aonMS7ApPNRJ8w3IxK1AYS+QBzumVuy6/yeNDXLrrIhZ9cyaC
i1KlB/hKbNkXbj7somzfB09Yfk7Eu6x/WRc0Ofm14f7qwl0C3w9YV8U4Kll9Am6QXGx8JF4h7/95
HWeacG4f9kpZsRiaNEfl6N36+3Tn2SKGfE79sbVGC4UzazgBNOP0/+GISxmHMhPOOb8q1boYSjip
9E179PedGzrh7ZP3IFjS42jlplX8LK3UjV/XjbpUCMel+2tV7gJ0fZMZUQS54NJ6U5zMja3Krl/w
eW4K9tbe2HICMpPGOT8d61RjHkzMbsIPf1+5o2eNbnZT3EiOiBJU6opP6wpOdrvyGoy+EiDbTtsh
nMS6UyrW+AzZVXmTdq7h3fjjLt2ad1yUok9ptapTfJJw90zAwiqqUajdxEoG3u/nTrwr6Pcy3kh7
F68zcPqmLTURdU/OSfqS5n00vQOk/iC/FPF3sIUxsHjJwNsBKh4MhoAu5DIehtnod1KI7xIY7haQ
iPepv9Ux3xLBnUiQB3E1CgPSAZDAdv5dpQwb7DcoLy2d+kwN7iMEpeKk7WXIqJqosholrG1G23GP
MYtypxTNqYwJ8OwHP7kZGfkMFD10PJKhYk203BQ9bY+Vtt+6kjInH9l3qRNTqy+Ay9MnnefGhaQe
vQiW6bwSwNOK1FXHWux6mxg50GcSFLs7GRUZowS9j4aBdbEUmCN4yblThPYZFGwNZm5zw9F8z3Bp
LcXAmZQ0K++0CrBow4nJrWp3bUrMsa4AASkRMEj6leEoUThaWpc2dtGRo5DF3g8/TeXaTDRNOGE5
rtnVqYF2RgM0F6X9JraiVpqikN1hEKd2ajl6i/20u29rr9pFTAidVs4Si+l6ZhZRdshFllhi3d6m
Uqi8VZ14igbjKZSHyC6ID+bHAEMHbSs1N0kw3tb4u+wqGl/BHmyYMQgeQOwFoiE1J6Ilq974Guu9
Yvd15SE9Kp9A7qzcyo3WWW1fpGYrANiQkfjWi3RmaoWu7gxQKtuAxH5Tg7w5YP8mee3SASTjLM/2
Wp42lkH6wAlZ+bvpI/TLYuVFSZUfAvhQMBARyhj1IV3pduEY7zPS+U+MtLeAs0Xdr9XVA1xPwz5B
UR5k3WevLQs1B9gJt3rrqeA2KEq7TsA6KftFKppdBHrzplETM5Dr2u7VEVVKJQWLRaaLJg16gLuO
gitnNLD6NPgESUq/T1PhBYA9b0EUq6ckrDxLr0NsKErBw6j24gM+y/B1l9DWUcMYMLSDkr7VGEAD
on4J0jelecUgJz0Zav4NCeuNMjKKspjSmb3RPRhpe5eW9Y8kFQ3z64HSwLg7/gH1+VVDslSDbCzV
Eq9fO5rirwpYAti5H2t7XcxSujAXw91+nah51nhTKhtFlghuJRmGr7KzXmdmGWx8Wi+FZXCwYtl6
yoDQaeWiWZU1YxnSwvXbDyL8ZPExCvfDVr68FJWNaU0UUGmAZuHxwFEHMUZ5+k4bVGYXfWI18LEx
2lp9WPrOnYvhEq0mrQJWSTpqHpru0sK4USLN7oAHC/RBWw59p6mrZ0FjzvqBbWk3hdpZhiy3etW2
OWyYZ/UBw4JOpA3HIPc3/GIhYmN2BjupU0McFQruqPROqqRsithj/yzUPyXjZV0NznrYNNEU0BCC
fRxvNIaBuIpOqFStryRB42LzWjv5LCwOTSA/GDQ+oQVObUnsRTtnUbmr1SY4rAvns6wr6Vx+0A2R
P4aK37iiS12AWeyHB4B5To3RHYLBhik5r/9fYcAiwhCXgeUVzpRiqwdVnOq1m+d7pTsW2X3c3xjB
xtDgokGn+QUsKILtRuVyEaGo6ybKtNqNDu0hPJZ73ZUc9Mj266bj/OKPMnh0MTkAmmtwZnAJiZ6p
KqyX1ein1LamD3dMEDbsxXn4lQjOXphNAOKuktRupp2SrHHAO1N1W/tRSy5gKJirU/DGgbSUL5hn
YS7VxRA17nAUf+s71AucODSHnWpFaDwE7rrZFnQydExBANEZLSJD5IKFELZtoAQhHI4cY8EN2J7F
u3UR/GT0ZLcLGdPRzSIDK2gPbBGa75Px3ehekBdjhe0oVb8B39RHd75G7UJ4Wxe6pBcwYeAHaAiQ
qwyYFkomMSFrXJL1D5WuOPlQ38S1Yq2L+bOgNPtsgG7T+Dz2fdD2nfJ5rlrepJFaSYaX71stufOl
PVacToHRfIbeEbOMNmCPOp3uc2T7dQ1WxeEtyh/TqHBIDmZiTXZ6Ud040ckL134RF8DaIJQRmDxc
BEkxFQwMtd6hA1KqqDmkOWaSs26B6yCCti0Ww7E9iCL+1cZHneeqkFEYWi1afNf3NkC4nUFPzDTb
gp9eFDW1JQzs2yFkcZGka2UprCrcjKwbb4F3jSw1OaisOiR58Lqu1cItBP4BPm3gugrFv1w4kVRx
lHvJa9wkcaWd+JHvItvAnuK+d4qH6PhFbMDJjS7EcaGFsEr10JQBtF3829NPI6qsvgamEPr1u3gp
aIrWs7uI1vPgUV8v9nS4zw0J42TkPukBxSEn9Z0eGYDXfq1GVKyNJNt63KZYwnnmXEm+xh9hVXno
RWGCgRml76LWOTp1jFDydg14PBxRMMSdElPfyvzgjO9K1SwxgQIEO0kDjkLpfTmcG+j+gIkNZHrI
ZPm1wAo8M/2okdYV0DBMjXMVvbfBft2Prl8lyKDAaEBopVML/tLcoRfQ0W8wN1bFUYkkObzTA/nb
uozrC38pgzvSspNFBlzMcu/3owmgXEsqMD+RumEBIsRzGn2ui7uOrBfi+FPERIGSj7Hcumnwofg/
iT6YYRFsxNVrIRduymdhJCkG4IcpiCo9mMJoeQyoaPfCFk3UUvi+cEku3wp1cClkqd+6UiOZVDvi
RWqNI80smux95dswRPhAR8ert8T0HpQug3SD9b02fA1R8l23K1/W5mMAj68gTXk7QwK9l9MWo/Tk
2MS96WXZoYwGC9fmWINewksaZ8Bv9UlsEsPVkQjTLD5Hgr9FfbDwbF+eAfds15hHiLUMttFaaoOK
IJA/sq61Wuk2yfe6/pYEOb7MH9etcJ0tXgqdHGMWn3y5jD01h1BPdLu8MmvVlUPF6gRMBR6ywKHk
+7pA6fr6QCIyfUAfASdb419wgWSFhr2sFvlp+qBpVrAzLD8z44NsRaZ4Kt3Ile+nyUTf3loVXvTy
mWjuqRZB4yN3NGixBodWjWw32vdI2oi6WzI4D9erGNxaJdQT6d2g2hKKt97GZZ3ewqu4PlNjivuz
Myu0sUPHCyJUAG6JwmvHDoZxUtJDhFRg/bQWUoCLw+J8Ugg6Ehlx2LpVfZP4BzHKcFNOwhaq06LR
4AoTpCD202UubHstLWtfx8FogMejdkr2QrABxrglgovabYUQZ7QQEcmY5IjR7v6Qh+O6tTZk8MP/
zNOimIEC3o3UH3g+c/rcKft1EXyl/p+o9ddUPH2CqBY9wJOhhyyZtY2JXifGrABKmZJbfmCWz2k+
t/xtSy3Opb1GDVDpRR4h548GNQcCdIfoaxWhK7U4n5alscvDDDJ0EWSSriftQuWpY1utpOmnXl2d
mfU4f277GOx6EaxnTKn5Y033coy6cvneDp9C/REnnjXo7yHgJKrqaz2C/9VQBcLgH1QnftpebTwh
8KZbC9QE2fQomitpk9hDtQVctnhn8WmOmjnyLCQPl+EhzHNAWLUwZR5+97E4mt0mhd22G464JYVz
CjDt5TIjkFJ5Dx21SZuDnMWupO/r/r4sBvxL2PRFncjg/GIU8oIl2qRMcdCyk9T8BAsj2Vq3XYyo
gMD6PymcW4BmAbDHBdxiFLBxQh9D6VfQ6QgTJx8Te/9No+m2zaK338e0Jjk0UowH2XD92C6VxJLk
jS+qLZUmw87EjBLzZECTN26BsnE8JJYBqGO/PbbFh6hs9HWWZKkTSj2gXzR8lnOyckVKScrg2rT4
7EM7jO8IeaXZvTJEG8ZbSh7mkqZfMtNKiPo8CJrJeOCpwZi0nx6FynOi7oOEzph+fP2o5tK4Z6no
YgW7GojnIQPMYHbQ+8+0t7UtgsElH5+L4Z4mUoDeXJmOqsrv1Pgt8+7zxu6+SBvyJ/7MpPB5V9FE
gqeKDLG1/ijjb974IG5lC0sPBXY6AQ2rIsZe7aJh4KZLMVjWugCPx5Ylq36zL+LT/6PFTAR3JIKK
4VacxpT7xOYY7RSGwZviURt3WBHYcLbFcwHYkIodUaA28PWPNPO9GFigrUvKG6KZ9fAUVLuU7Nad
bDHvR20Kqc9E8mVcVVK1QPRyASolwGwm4juJX0o9twnWpGQ1M1XtLqHnpPq9LnZJublUzpBykKCZ
LUE5sIyZsrKn/ktBbBJthIalC4v3DtV9LOlM4BeXF1bpadsFFGKaUnNz8a71dKuXR7NTQzNmIhhT
txBcl5xQRxkXpWHAUQGD6FJiFMQjU0tIDNvvdfOLlna2Rf+6oJShYVYT7WrMYmmUK0IaYtuJQF5p
3CDv96Eq4eUz7iLhGzWGB4o51Ixq9vppLXysXlYBuEe99HoGFHEUHdRYNJnm6vqjD5JZVpmhdCuH
Nm3OkRSj7ZnZDf3MtHvBKyxW0o0rcW3cy5/BGVcQSpIXRty7bLiLE1OUH7Kt5aHrx2QSgfg98abL
gCK5PD8RnWwM+bIei+6BbYRPJXvTgsoKqh/GFnrOwtUDPC4AKYGDgZFo9DIuZdVChkJYnPWummaC
Vfb1ISXsldQ/YiCngPmiuKu6nyiufrBm2Gq4LplyLnv689lTNuQC0EtDlKpa9clApYHWjur/WHeb
JVvOZUxBYCYjZJ1MKhSJXeZ/5oVmyuRxJLsivg3Cjex2SxJ3z3PKsoYqgGQORUyWR/d6glXG0dTU
23Zr4Pc6cl0eGucgZRHiGRsgKk3v89CO4rdWPtZfxBHFQ3MphX+UYy1CNx7HI9aq06q/faV10nIr
n+FHOnkx/CdjUHmxJPlQhhY/G/LaCL7V1K0Jpg8AOnaPKbC3MkN9CXr9bgjYFi79xqnxH5ODiMZ1
QCBdUF4q/SbLVbMZ7xr10Kpb47hXmoLFdOrxToOraPYCO/7SF2NgsUakAt5LSI59cQS7keMXD8iE
TQ97FUUiW74YOLrxMk3urF+Dq+7CH9kqOAcBp6MAcIK752qgImssekxZFv7Bq5gZBScCsugeKPag
rw1MiYHgJLMKIJqlDGzTW/jYi9pTxDVM7QLU5yqX0IsQ8xDFaOzDCKt1UdvVpjItpAVN6OYtpvo0
rb5LMNuVT0XIQkBWQ7UttDL+uCczAOIevIsGOiwAZ7o8gixvlaRpM7B7pm3YINaRFrSdJCHaXs2p
8T+kfWmPnTqw7S9CAjMYvsKe2D2ku9Pd6c4XdJKcmBljBgO//i7ypHv2Nmij3KeWkkiRurBdLtew
apX86BLMmn/vyoibz7ePQLV2qHojvQMOG2Dk8DqrxI3CNoTtYJxt2DvOXQ7+JEfS3ZRPGyet2gaI
ASEUKKdn4m6w2igHTeJkTIZSd04meip+1tLtyL4zsvEzMzg99knkvtxe1+IJgUQ8R6g4gMsT42nV
9h0CaJfgdRedYMtD0hjEl15yxni6u9pq74Rb7sCfdmfkPye7PN6WvTxOHCWKvbNaoXatghvzljla
YujGqUrTeym1Bnnz6YjMwF1aVLY/aGR/W6Dq92CtaBc1QEeEQaSosiivf8OSPC2hrSfOtV1VRX7J
Tyb/NnH4I+Sj7D9vi1vbW+A2qY0Zm6BzAjjkWl8jYvVEUshzwIVZoQuLlwcQOllutmv18aglgZH9
oGCR+v+UqzybWqcNZtxhsG/Hk0NV/vaabzpgcWVmBLSQh7S4k+4rR+RxW+78pFwmp/5sL8AhIHyC
VwIS1evlloVtRCwdyAlNpMGk1xgoepd6n8zu9xpPMafobP5thPv/RM5JVziyiN8VkVpq5FnVxCzs
wHjbTw3wfG2AuqAP0GVwe3XLqwnj4zguivcz8a2Ks7CdEjTjrjMi0mifwC+tH8y0/zboZoGH3Ow2
UDAqaySIhSAOs7hmkliwgBHludGToXWHjnsnkVsvU4GGX9eOfNGB1GOiX+M8+7SM6ghqIL+jxamm
zhOj7ddWpKE3vkoJsgkD77Be5F+NWP4m7RR2OuoT6BPf2JflLXYtNOWZCJxBlQCs8vWpG2bvGLyy
vVNtdmHUssPkxUiwxt6RuMNDWkQbntqKlhkof7sOQiMbUFzlyIXjkFzH9PaQ1w9DcQBY0h/rDxL9
Y/BDmTyxdMPyL899ZgIAhR0iQEDx1Mp+3RLCZZUnYTvaePmo6aMJ41femAcnFd9u69iKgbqSpewl
F3GMCREoVBAMNxARKLnuOmDJ7I928jndSibPO7W8r/9dHuU5BS7TMqOeWierF/UXTopiOut66lrn
hCV6DeiwrKOwAo4fI0wNghxchEmm/7qpXWyEhyuvq4PBVf97jRXD7GYld6TJWChMsY/0+A7ZzICP
bENVV47SwawFdLcDD0IWFfyhBXigN0GymBcRkLxg/4RgP+Hgv9WKLadtsSbwj5kEQ6JhMGwXnavX
9yKrkVGMDIx4RUn6EKOT1IIcHv+1T6SIUVRGz9zei2JcB6/U71y0gA9MG/wxEl+YQcPKG8qNTdxa
lxJYxEWbkyHCWbmaecqiMZBNedfWb7dvwm0pi1s+w98n3kBKHrW7qXgrOt3PDHND75ZW9s/uzXkW
F723UOLrQ9IryuPUS3DhJAvNpjybYIsYhvi+s5Hjkb2vuXw/GRhcUJnoiHPcMKV9UNL0J8GgCa+5
Y1a3b7n7w6nmymIfFHV1ZPbWeN2FXZg/E57LHOUjcaPmPlskoHLm4pCp/mT0j3H7BPo53wBDuXNO
NidbLq4JpDk6CFbmjhCULBQnNDL7rJvGkoVMt3xpPDChB039avQbJc0tObMOXET3nqXpUxRVLBwF
9fvxfWj4rqp37iZUYk2ZLhc0f8iFIBkNgmcWQqfWTtHWyP7QuYDHcUObFi8T9g3VMRC6ErzZCBSu
xQgbU1YiIfBSWPVzRLQ3mrgBRtP/jjoMVh+6PdoAfqRgEv/7qwK/1oATieABX3Attihzq2pMg4WW
Vxxa77lISEhQIf4/SKEEE8Lx5oIbV7EzkSXhj5eQggGHO5p0YK8nO0wC2/AhF94E0dFOCO4FMIcD
HKheyNqpI6+0cRld/lOHXzOku4F+GOw8jltEVivqdyXKvN43UQxSTxG/hkOUx75I2tp3aHnMe/6P
yNnWc7CiHFgSOKHRBgEAieomaZxZXIJqPaQZbYOKj2eeTadOt4Zdrrt3uts8mDp5LLvoL4v6ODMT
ho0i24O2Fngw18t0B73Myz6C8kfOoddHv++TuyYy97f1Y2U3TdDVwi1DlhxDIxUxNB2plRLQA04E
LTHi3c0ALnNBayw3/LG1jZzvF8JweMUL3uQGDzxnVHNOFeNvsTZEB13v72SPcsOoTXLfVK3rl7Fo
DqSr6x+3V7miniYedRNlDhvPuq3cNd55cNFc2zl1Btj6icVeotYb7lmE5iTh9ORRDLW+YSZXZYLn
ClQlWDFRCwJxpg/g+I5ioHKfSH4EpgXt2XOb9q7InI1bPp/SlUs4c4zO8GQMIKJYpOJcD6PpDcgG
xKGTgiI/te4GudWrubYccJkihgL8d1nfMAVjtuewLByQYAVudSi4N2d26678qJPCi75Ah7vc9g2G
xtmtxuyF9iBOwaQQpB3QuImvUNRUiwbDnbDKU8HMz56Mj7b1HmPMoNOyFKzR9KvHMTU8rbbYS/7U
kK92FgOQgDIBRSAYMmCkFftZp6Bob02waGLyZANqLPla6l+nkXyvpHMkA+i/PN0KI3N8Rqs6gNGT
vmex8a5l4jCW3WdvwEZNpPz3tj4vM4uIamYCsplHEWVPFc+vd2026ShBn9I4PmVj5ZdTigxQBo+Y
HDFn7xSTLzXhwVjnh4aWfjVtmeFllkT5BOVIcPCy6RstOnVVFVTjg5P87A1Qojg/pviBxmfMIvab
9OP2whce1R+hANliOtTMWKK4BBg+zjunp+QEXXPbf0Fch17bvZeJMm3vPTDMk2e7chLzVeujSQtq
y23oZvJ8thaXOoFpg6AKnefmgX5ongF3bZrjKjYwzUmQcCqHcxqN/licTKfAX3A+6XgfNfE+YveD
qfmaZgQNmP1v78Ji7/98gWeieotMPsZuKtuQuAWjVCNmaKJgFVVonPuhdZiUkee/kUgHvBl93C9T
9Ou2WHXzVanKuik49oumjKswok0QOWiIJPSJWL9TZIgwEdMY9A2vYlYhdaNRkrORpbDI3LR3vdE4
PWPoG9sKM0CfA9yr7HGi9VZvzNoT6MJpAX8aRmpQ9XEAVr2Oy2iKw64UX3vtdczTt8QhR8Y+b++f
uYjcMRsVPSrGH/Y7NAgq6ykMGmFMHE1Dws0D7NmhBv+cR/DksembMcqTU/XfXZADd9RCzqjxxQiu
5bgIpMwD1r0mLdjyBve+/95P/cHFvODU0gNK2pecFTsgbnaiHP3IHnzPHIOiSE8aGQNHsNPthaiK
gEl6II0CktY0LTgN6o5FddamxpTjLRjFyeWPkv3KZXFMyHs2PLm4938rDrcM4/uIhWBvnpR7rQa0
dBNmW6N+igo0gnhhiel9PSDclX3CuMAEIMTb8hZVb4qYEp1ysPjozMKf82t0EXiAt1no9aRHpyjT
7D0xmj2r2EEzxt8RSKwwPWTHzcE3gR30LVkHNmG7yKymPcOJ2FPhG7W94Q2uvX9kLvtjAjYqDOr7
J7mWt0UiQcgkkeDpd1x8Q1vHuUZrd/aYulmAvuCNXV9EX4qpVW47JvSRsgBX8QmNOj9rirZzV8YU
80O6rdK7yhULH2l+zf6z6rO+Xey3xbgc5MjJqcakct3hweAkGOzzpllV0AO1QSIr6Cj6yPUPMN4H
VRbQYSvJtEC4/vkIqBnOHa+9pY5XAkayMDIM8DtVph7E5lj6Xh6fkq7y4TqaCHS/OP25RlO/Tl+8
xtnp/RGlNL8y/rmtfcvLhc24+I759bnYDEr7vrVGA9mucTgg48WBCc1/mXF/bip6pFI/Ro3cuNDL
OuF8AhdCFcs06GmXpByL96xiRxuOrvkX4aSHibxN2kfXui8FS46dxnc5KhK3F7x4zdSdVzwJaeZa
zfuGnDAj9rXLTqme+F2EQTgWf067wjdj5DrTFzFsAQjXJSMmoAj/kbpXmTPdaRAxaTpycovE585P
kjyn4PtpKG4Y/UiyL172wx4+bq935S7Dav4nVFnu4KISkCUQqmvWuTM/2+lulIgvk5c8ekxMANiQ
wLotcvHEmShKgFYQsQ8quguitw7GehyHgYVTfYo7umPTB0ap79x6w0yt2AwknwBnBckPXjo1pxFX
iDU1BjmyMu/rSN8lLUa0262zUUxYsxgwPe7cIU5mxlPlScjy0QEkvUCvcZN94SP6VYxaHwOa9Icu
BbKMRB7fN2lsB56XVSFInXwrhis+FqDhRzlxaxqHeqbwHzD7HJYfaRDUs0zFWIqqK8dsbOK3sX4f
LWjOncYdMDd+xNVxSu/q7v32gaobjcQ0+tZNeH8I+vAAKxZzAu7NbkhG8Bw69AR2/O9mTuW9hprP
huosfLBZEoXDDf8I7z1VXE2b1qzry5KE6eyIJIRq567fLPGurMfCizu3l6K9FjNAro1ea0XomzWR
g6vx0DYRfeiTD0QYh9u7Np/ClT8J4mnUc3V4EdgIvOzXUjBaG01gjpuEhj3sPOsLtdh+JO9m2gJS
9v22rJUVgScakBP4r4CQq3OiKq1onU5L0jCTPN+xzNZ9zMuwdkR2b7clLawYlAEFTmT4gOXEBVNT
RQOJ9RHXBJfB+mmb98Td15htM9o/Ev2R2ae2eiP/h9UhaYmsNtDrUHxd0b+om6qmMAgi38kgJ8ye
qOCYtjxMyWaGarGRqCIA7OggDTfzo6o2JW1QpBdWlqEQKg5l238gr3LQzHp3exfnL77SDYiZp7sD
J4QBNNjFa93oTaZNWVLZYVu4QQMAbIvJBxXN97Xd3jWVE7jNXw62wJGhbmvAHANogK5ftdTU15Sm
mClfh6nLys+6Mb2XHrDOh9jztqqvK6ub+R+ATZlzwEgbXK9OyLYs0gqhmwdiHmt8hfHAMAly1Pgh
AYwz6/+9vZtLnYQlRP0bdw0VEHSWKNspsqlredGA/J8WB4l40akTHw3JO9Zl35MGY8ytezO7M5Nm
wzIu7jgEIyRHzRe5fNT7Z3W6cJ/cOEbPJIXNJ80P4Z4N5yyT3scRYNjPy+1FrmwqYhIdqTdwHgP0
o1yCUadTk3rSDiMnZ3dcYFSNYOXeaU1rj4F72nMRkzSITLRZ3xa8skbUQf+k/GBckKG6XmMSN5jA
ODR2iKzlGXgZVLccHwz7KPSiZuls8Yuv3EAsEbcDdSysV70aPKIdGDkKjsbM/Kl3moOsQATZ/C1S
A9cBqoJiMhDbmDxOlJPLK5pqY141ocfP7fiVet3O+mY0+cZFX1sNAA+4B+ChB1RDeQQELtfEGHdC
243fTDS3Oqb2LWXZ/vYZLd5NrAY0c3PLKVwhS21OkTJt0UOU9KFntyY/VNKL2blqcjffiFbn71UM
F7QXm4azgf+h5pkjx5C5K8041Cc9HCMeuBjFjTk1+0nbompb0Tv4WhSS4DDDLVAUvhgyafByFhWB
mEcC9DWhixr8W2me+XW9RaS0iEqgEQDTg+kFngd+1HGENkRRO7eSMOtRSWICYOVDYrsB+pMPcjIe
C+tfjx9ADA/Osw1Pdm1XL0UryijczEn6okpCvaTvafSdt/whkch1TVvEOStW5GqRij6mYw3OkqHO
wxEjuZmT/etwMLpy8LcfeI8RpJmlv2VVyzbKj2tnOaeiYKPhrkOBrm0I+k5Ar0S8JIz5a6EHXtkG
ZRoaE+RtAcy2RCnpFCP32oFjbEDoFDVIx3eJ8PLo7I11kvzK7cjOXuwKSOMna4qMLt24h8uDROe/
AccPBRJokvrItkNhJSzNwcTLi9NMhJ86BJ6YOA7Y5dtXfmlZkBPGmAq0EcATw6Feb2lLNQAWmozD
D2N3g2X6aTveQY82LvxyO6/FKApjJdLoMUxFhCC970DSDaI4OEYJyae30rE8GUxxo78m3ojSyN8u
EPfxP51RkYJjXLW1ZUdD6MpqH/fFXaPXAWzC4baY5QKvxSjBnas1RePlUE3D/JmZnxP5h2PQM69+
22SrK3KBJIGJmVP4ANDCXZgba67PLKKVK0a0T+NtcxLwFcZ1O3dFtBpti5euTjuCRxXp2vIILliP
g5EB1PzykHlSl1/wmaCTbA1SlcEYlRaoXIjRyW4XsziOgqbPAFzdpY6WmtaukOgCLgLEaWwMci7t
+DV18tgIS0vmW8DvpSrqc7kKoAZYalRc59fpwgvS07IpR8nH0IseUMzzkybda563cVCLqNe6lqIo
PK3YZLVRnIbgCfRzD8O4vXtZaH5dfA488T3vPtqa4LjyrF4tTFF+5KQGJsFuE+a1Gdj1dDcMeXhb
/dZWhU5CPKoGzCIc2Ou9k2mvVyKDuaqQA7SHb8X0KpDoo6UIAJrcOTObZHa8LXP+bOURhyxYKR2P
Du6YooZuaaTuVE9ZqLlhP/4qgG+TJsJ5uuH8rFwtIPaQ7EOCAOht1SvhmV5JvOxFiJ5nF+yEWmQN
B5FWZRcy1rr0UQij+ChJPbkbD+rKM+eAXf5PEwABAlQJCPQ+syNUI7HCdArtlPsTOqoZR6zV7ofh
tZJ//75dyVNOkQ5Eop2LZmFs/7Kbo55/FtM3yzswsQH53VoYuVaXsZVDW1YWXjfjVUOYkdZ4X7Jz
Hj8b5tdpsxVu7QQv91Hx/Yu0a9qKiDzshqQ3d1Uf8TRokbsdAity3Tq0usz8Shuntv/63dHBAQZw
AWqfoKxT5xuj3jpVdekZYS9654FkzntK9d6PR71+HwrjUNJ+i+h+xYxdiVRu++gY6MRv7BlqhoEo
Oq2snVs0QG8DWHv7Aq7YFbTbgxMSBGmwmwuY+GghBKKAYCVJ+okK8hHKuqEoy5MzkOACOg8JQoJB
k/P/X9hkuHhUmzALJTSLyjeTLxhYAvqt3eg+l1sdhksThsQCYhs0iODC4a5fi8oRzlgYz2kh3E8P
gh298mGsrHNm/rSzU9y8AZeyoRxbEpWTkiWQ756Vm0gTTgdGD7GdBA5rffAt77QmAzYB8yq0v+WP
QtLrap3Klo6IyzNpOjxMtHvS7cr0bG2hA1cyGZDhoTGUANYGFIoiw/LyWhpgMQinuC9fe2AChn0z
ifgLsmJ5oJG0cQGz5r3ctTVS1n6M2uu+Agvyxg4v7QwwaOBvdO2ZuhT/vj7TSrJ8dBkc2doZct8o
re9m7YDQUWIivEWYu291Dex8xpb3viiMYZOvBCu+hJiKyLISpw4HF4NkZYfGOfvgdA+F/OZorQ82
kb2WP8Dn9dHTegYayk9ANBfpG+tfPpHXn6HodCTakns61t80fgqWZVS6O2NvJa+3DQGZ9/H6Kb6W
o2iyHekoIGiTGTqg1qb6BD6ygJDHyNoTZFVN99HQRdB43aGBT1g+Tb1fyVNfhMV0tPKXjj21gCLF
8bkTBLrgBR3GuN7+xLWdsGCLEWOAtxBdFdeaANi9hslUdh0mscmeYQu9QGd1+8Pj8vvYWn9vGhFB
XYhTfBNCy2go54wa72I4s88FzNftBa0Yj6vASVmQUxUDi9oJuVevawKqsb0k4Oaa4OJZADqweryP
u24fxXx/W/D8i9WzRmILdRtQsSJXqAjuENHHEiNawppy353QcAsED9lHrfRt8+m2rOVbNodt/8lS
tnEsbEcyt7fDxMJAeLGnwnkwmfv8f5Ay2ym4k6gxeorbYzaWN4DA0w6dKfnq1MK8l0Ykz3kUyd+3
Ja1poXshSfF7ug5tcl6CaHfMv3beO0+/OfFRdzau46oU5FgNGOA5PTirzsWjibjNk5Gn2SGa9v+x
Io0BzU99odHnkfC32yta1Qa880DswzUGPudaVsEay8z12AnHqbUOItG8wDI6Pejzzg1LVjohsvP6
Rilzzay7F0KVA0uwjBxtNHYIatCgLfFcR8Wucfr7wngvW/bsafWGIV1Jq0ETL0QqJ8djvRq0xraR
EgHQt0TD3yjgsmq7yQEettRY5oMXv/Fj8lsU7RcNRL63N3rlKgDWjNw54O/ADy3cEyG0UrYVD7O4
uYuSxK81/cHuNjhAtqTMqnWhOjxCAOyIFP4WAGpFVR+TskIRYIvJeUVDrxaj2BC0mTHCHWhN5gwv
GJ7w6U2jvQf097Uwmq0BVltrUoxIkY5J6YCxPKw09p1CbQ4RmT6niG3RQq4KQvr1jx1BUDq/kheb
13mG4BgimYVuT0HjnB9b1h26eGv80cqVQxhqug4oN9CyotZ9nbhrxkHiegPT+2wP5s7NQWCvwwy3
JdnR9G+bLuDLAOYNjgULFQDgfJTDauJCA7d4hGCN5cAQE1CZiDMGgm280BZ2R3lXZqZZdB/qc51Z
rTHwDlzyDEP8QiR77gAYeHKo2LhDa7cYBOI6rhBSm7ODdn1CwtFM0nVChPAL/YE/E/J1yOHZP+nV
QzntPRiuiEuMq9wQvKIZcw0RtVL0eyBlpmzh0HkJuAZt+kKbk0Uek2TXWRvQ+aUIAi5v1NTQlwr2
BhVfWAxTUjHZOyHv+Z5q9M0rfoq/nWSA8uu1FFXFe+pFRjI5YJ2ozbDRJT8borV3QgC4+7cGD/BV
FGdQYnY91JYVUwQSvsJhU+WEmjMdUbOLcvuRiS126eVTAikAZQK2SABmVWPYGo3rqUuwbV6J4Wjw
aCIw6UpMhwklJ/GTI3i589CR9td2FkHtHBgBc4ImBF15wYhAkrSKNAxQqLwvbjEEXZycy61xXEtL
MU9rgJ1ADwBKnlRRO+4K6XLa0bBBcP2IMBpDYxpyQP+YGcrSeE2s7N+/PjRIBH4GUFc0rKvMIT2a
ZtIBdYnQTugdmvza+3gwiJ/bcouHdPmEzGv7T5JylW1XorkgBg1Qn7/1ZF+Njwn7bvzlxNdZ3y+l
qE0iXZS0elz3NBSlDNOyexZSyJ1NMvQso0Z0vL17q2vC7UUd9w+1+nzHLx6QibYlJg5EdVgV2rk1
HstU7FuEiv2W+i2wYH/WdSFJuVwJxk6METNpiLGfr2hGCLnW9xhNHdf7NCrv3cKYZyf11jHuchoC
RHusmu6NVtVprMUWjHTFdAEj9d+yFTUFDYsX29KrQ2l+dID7yHTci5Gfbm/u6mVAqQm9MMADwwhf
b66O22A2Mhfo6gORmZZKLyRu+63TOVL9jo7hSXm3RW2wurILmYrXSGQBcsemFCGSjy/J0N1pwONk
5lZfyTIWhJaiyAxTBioKW+3w8AAb0TUNp2mN46GxvrpA7bXWD+JML6KR+wrDbRoAoG/v55ZQ5dRS
TjKZIdAOhRWHro6e5Vj4MTcwMyv9ylvnWKTtg7S2uLiWbsL1WhVvzpV213skEaGGIeSi7d7MiW6k
3Vev4cV2KqZlEJlhCzNGsRAcymMugtRod6Y093C09rc3cV1BQNKC2AKwRFcRRalZZWPMRJha3s7E
DB1XtkGBURG3xazqvoeWTITsoGdRMbua3U4WERx6qI37zOruSjw7mBx2cMWznrcbi1pJ/+GMLsTN
Z3hhxzD5KyoZxVUTVv+Cxp9TlUT/dHF+11jxu+1+lG2x09MoBWX7dLy90lX1uBA9b/iFaHQId0ni
4caB3DvMyja02b+3Jawe2YUExXTqxtTbPHdpCO7ewS9rwMEQYt/LONmqjW+dmnLDeNMOQOl6FBlp
cV9T5gEcC6xBzjOgkJPflHtsY/fW1wZAjD5TaQIcc717AFiPI7HhHyf6MxfTyR2MmRpjwxtesxyI
XijQ82jHW9LLSElIUmB+3GQav0qwCVSl9ZFa7L7qrbd4RDaWG99p3u1vH9yiARCPHriX4BxDsgl6
E8V0mFljWHUOtaRm/0VO+k4j74P9Ho3dzqn1oErSIPMiX7fe+dT5zH6/Lf8Pfcp1hDNjMdElAd8P
0aEafXgYNlbYmi5DzJZi7vd0KkaIyYy0Qi97V7Ej8uSMuTs9Lrj9bRIE/qFVy6LGcJwmsoXvVf3I
DhkGsHQfmHXYJS9WlVhoq+41GNudUdd1dpTuwAjIDJiL15qYUwtWTdsqceMGDDN5irt0qu7EwIW3
15zSqs4Fk/jdozFY2WHopIjvI7Olne+gx7n5zew4YoH0RFd+xjZAJ0HmIOWig1yg0+wXq3CICN16
ZG6QAUiJPmXbEo5vA0EgA2RMhqLcgwcQaB30W46FPE54ZrPOT6N4ah9GvPP9b2JVprObmt4oN858
xb13HOB7wWVDkfhVGXTKvgJ36ui1IUr7/pAAcNuhGyMPEvrAy5dsKxG+otmIXEFmhmAZoZinaFjK
BjttO0MLk+xrEj+P/N6VH7l8M92dU530eCOKWD5U6JPH3LCZKA7hi6e8Hqiy8Lm7sAWErT2klD9G
1EvRXkVDaif/3Nbe27Lwnl+bhmyo66hLIQueImrg8Y6CyWLEzEWqbxEjLK3Q5bIWwVGBoe2N5fAW
wVFx743dYRTDubE3Nm/llboWozhnccSHcawxkS9pE7818wMjQ2BO9T0oAfcYBr3XqHn05HM98I2q
5qJZDq89MBIYEImYE53uancez4y8lUSUoVlxH+MO72cs7Fwa2vOI77zMvOf14AsidixFQzJMpDP8
1tPiMUuNDddgxSpef4uyDVrbgKXB7IewE970yF0yYnBU9JSlmrWzxST2U9M+j5ke+Y1Wf0rb/N73
BCxJtfn1tob9yYJc28frL1GSCwIeHUvcqgyjGMNAh/eR8pc2Kfey+Ifr9l53032fyYPHh9Iferjv
g7ZDc+EewPbWp1Xnu6J+GewtKr01zb88LOVRdDP0RbSuEYWeGwNO9ZQVSLcx9lMT2Ua5Y2k+sAEm
3gcgDHU0jighiutFZpHUbhuygvm0uzMBK8F8Ay13D1F9LqaXbii3jn++t4tNv5CpHj8bQGk9pl2Y
owPb0x+d4dWiwmdg2ozdBq3p4ZTQgLYb6arV23e5VuWwR8a8UtZZFybo602qf2l8b3qfdS33epvu
S+2rIdE6M/24rWMrLhV64DHYAREgeiOoYjHdKYl4ovE8zF0gymBk2KeYcvEFJJXJrgAfy67Q5Va0
vTxWxGX/CXUV06llQzxygLLDkv5IStCFl5lvamRXY4hTWmY7aRkfE93wNpZGdGbVNgA9h2xQbCpa
a6bNhDnHEOrU+asd698wpvdgG1tgwOXluBYzf8aFvz1ZqY22XylCDkJUZnzPSvaiD/neydLD7aNb
ecrhuSHtPfNXgcZAeVuNaLB7bWRtGNO02qdIFA+D/jk6mu6bmC44877svLLeauldWyB4VsBEBa2B
26/s4zB2ZlpLD4OUowdNC2LcTDCxFluzAudfc30NwdVxIUbZRz0bRnCbJXiMzJgFnhXTRwfo7Y2H
Z0UTr6TMi704rZZ0VRvrWAxne71rfdtt/WTyY3EsMMorFVUwJKfbx7a1MCWI8SJMqI47iATriNTC
qEr19lwYvePflrM0KPCCQDuCIQDYSYQv6towbYKzsTHOMbnXUu+MEslLZP0ak5juBSbMgaf87Dn1
rjJj92/DpmvRapbQy0uQK8GRP1P6RvUXl71wuvE0LNRwFgH9Qx8SuiPQmXZ9cqzoEzDajgZY25y7
cu5EYu8Mxdb+7fY2Lm7ZLGem30FLN1RepYCMTDh5ZCqNc9TC8pc92kMPJPrlxvouM6H+4+dtecuS
jCJQudZiqnuByjL2bkLdongztOGUYNBhGcsv5SR+W3UbB4WdB15mnd1M24A8ru7rf+tVR/Y5XGuE
i+62M4pbp6z9rsfj/dS82QM93F7o4updr1NFAqJLyOTotzXOpbxrozDHRFACgNl9x17a8ZwWL7fF
Ld26WR5KCwQvD5wJtcGx04GwFG1R4CD/4a0HcBloTt4wvcQ3jS4ULQ2Q4fJN8V7Ybzj1red9dlWu
7Nkf8SAoQFQCGm+12RYTMQqddaZx7g/xU7EfTtNztwOT0y7ZbR3h+lIR282UYyBmVUtfQtP0sZ6G
WRbweqdsXxytEJpzKA6gaN1Q2NULciFMuYhRYdOuyNziPKXooKb5hxa1fjREsY8h5rUvBPDsztYo
sYURnXfzQqhiRO28bUhSYoUUhSnRlweJhowNhVk7MeD1kI8BzHk5KUNwZ8AcbBBklO4XK/9pxb/Y
9MzsJ4xXPNSYc0MPY+HdufT5tty1C+iCqhplX4BJqdofUYu8KGKnh9hP22O7/rsD9jvwc9+WsraB
l1IUz7qLtSmXxKvArRcdaJM8jmSrA2NNMcAVgCYgoDNmkqNrC91ofQMs8VieSYf2laSxno04+znm
pd86+p6DAqstt+ZHb8kk1zJpXaWa7GzjPOVmAF4t0/1MHf1A3COaywCw2N3exVVjjdQZOiTgiaFJ
TzHWdUq7lkoYFTNOA2OoAz3ud0PVBtMoj0lT+wMSZ035UICpuNnktFlTlUvps4m98F6cUhqZnYjy
HHn6M1QVliz/jv7wfRqTYGOlawpzIUt90m0t43aHroozN3ZlEVhBE7C9OBUf2b0ldsTnQRn8LV2c
i1t+KVPRIKcRDeWWMM5dmQcY0y75GwU7GKu/2NXGa7TiLdl/DKaDnBzOUbXPnNYG2scx38G0GvTn
4OSqOtByJ2jcaUflvgDjtK7tmy10+lJjr+UqZ6i5ueFxs6/PcLbPHfvitOTepBh5BsIHetTrb7fP
cTaM18/QlTgVAIwcaiVk7JRniTWxxj2SNvNdBGQ+17+4IB7bsKJLFZ3lzRAWD4SyC3IUYxQwrzm2
dXR3U/ac2oesf9K0jXu4KsVA5g+SACJQlTOK22EwdEbOHv3S5Y9D+T6TyDUbwcISxAw0Drrt/1fM
fEcu7puuJZjCgKEjZxnIPQnyXbqzKZC7PrLLO+GLoHzQtvr7Vw8Mr/gM0gXefwFuGgWGQo+Q2ZLG
nxIAtH9UabNHwqmeov1t5ZhjqoVyzCMSkI4n+Jm3+WJ9tW3nmltBVm28AgmfWx+6trGHq+r+vyJM
NWuKCk7cSAciIgpy+kc9xsRc2C+C3jcwJNTahtmab4+6Ijh8BE0M4JiAEl6vKEE3khWVNsQVv5rB
RxLEj3JgS36J9FuLcTXJZvZwtkmqRLjH1lzOQdO2OgIqjdt8yrKKnIvZZ9d/mhrbJfHJ7UI0LqT8
rWH/9OnPYiuPs3Z0l2KVhUZtD9hRyckZiA9UuN3ZdBxva8faJbsQoTZfDRQ+subZ5dnysHNWW/kg
l0LnqLaLm/8h7cqW29aB7BexiiS4vpKSLJPe4iWO88JyNu4LSHDD18/hrZlEgjFC3dyX5EFVbjbQ
aDR6OWd8+m+yBM/ve6uT2TpWsZpeEx35z4ekua9Vl5pUI9R/0ZwD4DBbrD/VXVv3XuY1Ub/0jx0i
yHlO38zuTVMCn8rMHo8PB/Vm9B0Bhf7cDps6mcaOpn3kD/YuJV44AVK8X6q4z5501Hx9JW+QzG+g
zQmw4Ygjke0SIhPmArLZs8cm0tHPbx9asJIn38E2qE3Pl7fqY2CwgUj4NspK6OTG9Ou5al3Womrg
tV20jHWjBZ5rFz8cY/jXPQjwvUAXRi4DDb8gNdz0PfFNI8gzx3FdmqhELW+pX0YvieckCTDdpeh2
kB2lU0nCyllkzseU0zbK2jevQOQKDrJyUKFcyWwPQBWoviKvAJyR7StO9OmXZKpaDbEN1x3Ue3fE
AbBDhjmRn5e3RxrYYHgLgFqYCEWNV1CnMNBZt6x4KrXugYPmp3yyAMdmBa4da6BzqseQMtXbSWbu
GA/FpCaiTh8kdefKIb5KSm9FsLh23+30hpnolIr9eW94oVso3JJcwd/C8Cg8F0Y1VCMc8LhGdZE9
GN436oQL+OKM5X5p4zm1AuqvGKj8i8Bmc+94yTvo7bCFEz10JUsnFHURs4Wd/gxczXZn1IpkjMwU
0bkKUGZ030CMcLYWd8rasbTrSGdkz1PtxvbXaDG4IpemEiOYiANwLocMEJPYMIWOjUiOlL8Av6sw
RZlPOlHHE8zCpBQAHYlrRFbykBMCrj13l5nfk/pxLr93HgLsb6x81b00WMvsWDtwlRw9EGFtFE8l
GRWxwceeP7iU088R1MYgHNOqBZ8zr9bD3OfHYrX2KbniCwiLlr5Ge8EDst1hYhq7xLqZNKAwg6jq
8qJI/cCfLRYbnlofzCvMJTXahuuf/Zh9Nsz7YnK+znOjSkEptlm8wEG43RKrgcm6eJhqIJGwzKvJ
jQrM23kjMAXWoK0mzHAEtTMG07vuawEZd1r1ellj+WcALhHIuxg++1BASJY2WUajjubJe+qNby31
Hlv362UhHzC3N5RC3BO/pWxfceJf26UYiwz9JRFfcjPOFv9Go056RYeq3gFhPE5t8gn9q/FG1RLS
UXtsnJnEGivNgFGvO4xz8m3yejBct8BEuvxxqhUQjrWbJ33X2WYT+bjIPMyVkPzKB6PTZSlyy/qz
AoKH4vYyLtkEy6qW17l4KDpAO3ch93/9JzGOkHLBRGmVLJoFMcltYe7B2Rny+VPP3i6L+dgicL6h
IoFbY3GUfn0dL9epy0Jj6Pj9PLh07zIfyOUrvUMwB6brfrldUqDPJE0xH81q8kJDc+y4mu3bZiV3
TC+tT4ovIzAlMeQ/MTURYdoALM2AQBJXAW3Rq1gEmHBJ258wonXUA2Mk13W2z/IyJGY8VeCMtBSO
ddvJSx8gvEtJOdFmNTVUerKrwf9Vo1+sP0xWsJo3nvalHhTTZrKI71Rf4Wg1oK9e/daso7z0Iqde
b4tVhTUqv9S39DWAdAEZJmKP8G4lM60TrCnCvbKL2/LKLfXbbngAGlE45WHd86txVL22/5874Y9c
QTfGkXQCbYsRpcDtyLRb1wVTcHs3a8duNA7eFOTWsfSvtOZJK4A1pGpclt2QCNPAtLIhyX6YJaVk
WisjhUfWpyJK8+lY0DfAph01oz/4Y6Xo+JF5CMC5AkUWmEIopQl+SE8qsmgJpLVNHpjrlc+AP4++
EuPl8gmR+btTOcK93xZcgyw8TvX6x6jtp8QOZhWvtUoX4TIfq6QYqYHZ8dp/zZIDt6MUzYza42VN
ZCftVBPBp2Za7xudi3epPr+7y41dRiCqCtwrswzz/srvVUPNUq2Q9EHlyts4MzbXc3KL+bNvz2x7
xZkLWHemgzm8zdaNpQJJk24QoJsxckCACyLGmTXYj8vU2Tao60Pq/9SWr7p3uLx0sjcBeCZ+yxCW
Liedj65Hq4vSDRN6ZroRWmQtg2YmmKqwnCzQtY35s8eQ5WXJknoYnj+YmiLolkCK8J8s/skqoluu
yo2Rm1H5md0gxIu8m7wNymsjbHfrkRFFSCdZzTNxwo2Yp0u7MkxMRXr/jWrfOQ911cz5/6PSxjiF
Mabtv3PD6M3c59UAlbR4OvTX4BY9rg/DbtmzsLtSAf5IFQJQAN4h+vYMF7IxLjBNG2pD2LLeJfad
Nr0XpsI6VCKENQPG4QKyQQIR7TM6rQALsbworEBigHgE/9FCWLJ2sdJ2xNRbRMxfdRm4fqS3eVBp
oV//cLs3Zl9V+nO5PDX8S8KeK+3R9O71JLbXwAMrxuWPUakr3thDunaIRNsIuL7PJqC6AZj5zArV
E0clZvv9xPA7lhRJ5yBmMnxQuKBNR0cEaKKV+bI2cms8WdrNjZ3IyYBROmPexoys23GfHo0j6CJv
6pt1V+8apTVKfDD20ULfE2jq0N0i7GMyOKkzpsjpTtOTnb2Z2p5NB5sf9Xyv1wH46hTKSTK6Z/KE
vVq7tEozAutPe7A0vFidFeT9w+CEVfNrGV+oywMM/uz0QfEql8QCZ3KFzbNpxS19gY0U6aO5aZsF
pP3uZHsH79PLOsrtBG0d4ILGMK44qI0xf7CbA9MwqrTDUoZm85wVCm1UIgT3D/T1DJRvyN/hlt5n
JbsdCDLVqaZ45EouTCzab03ESlDRpVNrjvC9E3nUkkBbvoGwdPm33CWIzADDhLYjjJGiIiT2kix+
Z2npJsVG70r13KboXcxfijLO0Knp27vLuyPTCUohKAW0NFCEBENgPssGgPQ2UWVmgTu8WuDJGcmN
r6vmDmUWB9hqIGSgmr31Y58f41nvMR0x8SZCoSsAenU3PQAoOcjJzmKKN4TEHJA9cwBqboJ8CLN6
56K8lhVT6SDI9btpCeeOduE0D/zQUE81lyfR6kyUcH4BmEWytk3zSCuqJ4BzIJAqjf2A+Qwg14Ho
xvl5ebtk8sCQgAkEdNRu3SPnqk0YPM+B2VxGzK3vNObtKx19RXqVB8vq7AauAv/4uJQYGsL8DDIp
iN3QSH8ub+nTAsk7GyDOfRUsTw5g/6zXyyp9tEBwxqDNbisNgpxAZI5ZUFwyCzCQRUX+0msh7knu
oOP8+rKUjxf0uZRtYU9uEeZ1fovhnjYi5HFq31xm7as3Yo0BX1bk5hSPZsmyQSdvq/yAAAEZ3HNp
ZUIZxn3g1lvzq9m5O3NB2tFbFLfHR2OAThvV/QYKh1tLCJ04KTkjLerta3PX0TfHiFc/StbXdHj6
t4sH0hk0y8MlAawTuBHn6sz1YOmTZiGAgpMAdNaYgordCHj5ZOYHTYkguB2a85TDuTjhuVViRGoe
UQ+Kypz+mskTmIF/XFZIKoGgv9PCZBTS+8IxAiIddZJ0IlFj8HueZo8kUaFQfDRrKHEiQlizXFsN
t0ZqPfJ5d1XON9QcXvN22JX6qnhpGx+DljNRYlslrwzG+6QcIkz41egJIvMDzRYgvX4pOLiok1t/
2bH52NW7FJ1zXIutud+nS7w4h3mxQnBpAQ3my+UVVqgvNmgBhJ1kI7KeGCVKQmdqw471h46h5xn4
C5dFyTaTAAYGAHgoQoE949w6eQE6u3TBZmr1cjWu5KEm/e6yiI/neePkADoWSFvwxDMF7zHVPCce
OE0iZ26DiZbfJlt7Sm1PIebjgT4XIxh+NfQZNTqzjTBSm5TfnfEZDWcBn69hxYpFk2oEpMzNc+Af
EVhsKGanMGaI0tcuogvgi5fVDdNchRwh3ZwTOYJKvWMUCxB6SITrLKj6Iu4wc3l5c7Y/IbqLLbMA
DG1sEFj4zvffdXpQ2Uwmibh367tHVn3qkMQdy22cnAYr+/nfxAkaAQGsLywgjSLY/Oa6R2eNqvy5
Tt99Hq6lIv0r36U/qgmBrVtUS93VOonGvIoL5uwKNKe1Gt1fVkl2WE9WUKyaNBMm49DcTCI7ta85
2Mt8nRoBcFi6IVehNUptHH2bHohSMLopPgc88GP6HGyx6NxE6dH/MhRGnE4cM7GVF2hgrFA8P6S6
YewZSNMb24bYd7QOHinNNbMi7oOjbfTuAUZxqADpNVmqUqdMFFiKAf2CKNf90BDkV27iMze3ospC
7MceS9yMQ/ec/2ucFFBlAQMOiC5weyiECwZPssZoKruxIrsZgN/xA2ghmCdhwzEd3ONly5AZIKCY
gfiMtwhK0UKIkXiDxnQnB/AQTbxgApp2ONs/fdCk/Dc5wuugBva9V1eQQ935AfFt4JrrtzGbFFel
zBuBvGPDpMK7EwH0uaswc1a4c4UdGjI7zi1229iKp6jMGZ1IEANmzJ4BmntMuygH2QVrmy+Gtb6s
Boq8uY3MExTMasVzR2p2f5QS+TWm0kv9ElT00QxeMTRb2n29N19LR0WDJ7WFP3LE5vGVIO9Y8dTC
9AbG360bb+q+gGRV0ZagWEAxqHXs0skqD+cV2PpZflX7fdBmD1PyxDyMb7z9hdmdqCSYnZfOqd2n
WYdW/zLsl/EA4uQIKAqK+FmycujCQZ8MHr7wDiJ4ej/R3puclkZca24MVPCQkNxbzfVlZSR2gGzB
BrqAOx1tP4IyIwUWD2/tLkpoDqqMEbUlDGPV+bHJucLkJOfoTJQQPyeD2VRLQ6xonczdak0P06oa
4ZGu2Yk22yecPNgS8Hchq+5ia4ix43TZz9o3NqgScBJrO1Nk+4oTKcBGJmYKxPvIn9ASfUjGCg51
CRs/rLh7mNqXy1skVWozA9RbXFyBQqi69Hqjj5iKjebMv0q74Tgy86qnqyJRtbkxISIywBrxW4zg
tf3KygYsHY1MsMGafXutgUAFfNNtyKz5oSH1tNO8NTRzfrisn9QETwQLJohaq9MA+ZfCFbFds7iP
hoEobP2VGp1CRcl0BHgcT0QJJrjMnoauPQetgXb/7NTd58IhCFmKm6TlV6gIHmpAmYNWfL029Vea
q7CEpIZjw9MjyQR6Dl8QD0YTgPJhpBn9FesO+AUeXsPvHYCOW1MLkzzbz3apGlmQb+sfmcKRqGa9
7NHG3UUl/Zy6OfL7a8QNYwhnysLW+WFT++DWiyrHJVfVA7ytg05MINWcn5G5T1qgHJUUMYAdUGBf
+M/T/BVVSdt8Lvnj31jQb2FijlVHq0GRIVETOagWNlx7H8F2503aLnUTFVuU9DSiqdQASTnY7cT2
d831QV9dwGGmJrmqkzXUave6/YuELiwVrZiAPEaRFY75fP1oNjT6Mhc0SocqMJsrmh17BGxr/oKt
qunrXyzgiTTh7OsIBcAK4yPE0W85n6PMWIGJvcRZpYqsJZWZc8WE044hzo2QzesiMzU+Dd16VXv6
ji7OU2ECwgv750962GXaoWg58GjQOTKv75e1lW/hn7UVjmFJy5JRWrCIYTzX8LHAczUHs8MUYZ3k
1YI9RGEIdJIuOk+Fo9fOYz9WLGPR0N2Nxd1SsTBjj11mIrHyr3OH26r+ESVE97k5FXxNcQIWMgQN
WkTYyo7W+h/FiNRlnCXogR8hRneqXTkPx0Zjr46VfLu8QVKf9UcbMROqJXVrNL0HcxytXTrtCO6c
vl+PCQm59oMU6S7TVNPpUod1IlNwWJxoOV8oVNOMH6N+S/xnvfvaWlhNHlhdH1zWUCVN2K/U6krS
2QjujKmBTrtmvBvYmwfEatKCYSlTiJOGXkD73NCt0AkgkhCiVjiaZFOOABaq6px7I1Vlr+UigJmF
sQUQHYrMa2udF3zsIYLTNWStdTd1qrYJ6XlCLfB/RYizM13pzgUAOGlUkellafRv1mxcE21Aq1B/
26AkoFg1qZ/4I08MvKrK6ky7xSTc1A1Xgz4dpsIK7cnfX7aFf14nHyKvEzmC902Ikbj5qA94/lWN
e2MaxZreub2tV3s4Yh3Moi4nGGckpPbzkOt6gShBrzDoGgOQoskexsEpSBPMmHrO34BHRzEE5jQA
NXqyh7KY37pqMHYTAwkxZ35thWAHBx9MmjomaNcJ0KgCVPAWMBCahel+b8Ag5Qbu0nt1UBUdGHKC
NifOMgQYn067XYLpvOm+paWb7a15atL9oLm144Eryyqz2M88JwERMS1zM9DsQW+fkflANdIbLLt7
sMppI9woMOGHsYlx1b1/PdAFV3iymub5zTlrPuUmYFKjjPxk+Y6yOuxdUL93YZu99f7j5c2TuqoT
acJdknTouId5sCgpedh0041eOzcrbAV07/e1Ua9BPRW70Xu7LFbqP07ECldL7ttAjgFCX8Snp2aa
g9q+093PXYqW0vd+fr4sTBqgnwjbzsnJe2dcaNL6HAMnjtmV+zIB+FBd8hV+CvysdXJ9WZrs1KHk
u5UO8dj5AJO9NGWrz25OIzYBw9/uYjM3D+gVVrwFZP7qVIywcUU720XbIkDNk/TKHKx70q27y5rI
bGN7vQO7CdN3oEg6XzfGS30AXSHWLbdCMIzuAD8fmJZ5aHqCl/wACgac0061gLLtwmghyqPIXJq2
OP+0ZsnYcgcPucargoztafojS15BAHJZO+k+/REjljeAnEsWa4CYarskmXNAVzNaeRLFIsos/UQb
cQwaKEl9V3iw9I6Od2xkdwZZX93hK3GHewfoJ7nlKty+7Jo5lbht64m5OzzL9VVjwMCx111upHfF
+uTMw2NnTeG4er8uL6PUDv8so5j703LTaDZS3agYirtqjOdW1eiisAcRs8wZaF4mPiTY2Qudb/Ps
Bd3KjUqKTA9AWYF3VQfVHjz6+arNGAaq0E/TR3zug0rXb5p1OlxeKunzHejJAIvUbYAbiLZQNHOH
e24ZI8viN3meJ0G78K+uN31NuyQAgTSYMPI1pMOMVmU9XHNN8QUymz/9AME0Vmq0jpO6faS1BCRZ
fliu9UtTq3yTzOaBMI5KB0oPSBOIjz8Hv41rbkdD+cTrl6l8trbiQPYI1NOdoQrqpTsHcEodVW2A
d4lZibpn1diuM4sKTljE0Sp60KdZcU9K+ucxbn8iZfuKk1NlVsPczClOlWmiIy+djglvAqtalrBm
nRMQtwuLnnwdMPBTgI9V4aykz85T8dvOnogvCj9tHYCdYiYvCezqYMwgbl+Pnv0wpiRwLH7ccByN
8m7p570/qUxXdhWcit/O6In4sQUqzkgXO5qae4R1FkKn3n2aE/C/IuWqxVT7cvmsyJzYqUDh7slI
jfHYvrOj2QR0A9uP7QuSr8GQXvFCkdeVby1gvdCm7WG+UpwlZu1SpaM+2ohf79sudEAXhxcUY+gS
GPKQ6NfLdKv7ijBParV/hIqQfdTMR4MasNoKHdZ7CoD1AH2EqvEHuRRnC34w+AHC8/N9A43WxKxl
6iNKwG5oVJ9qTwXEJN0p4JTgqIOkCd1n5yK8kTvMw9Mpstwn4l+VzWMOyNFc3xmjIuSRjKDhDJ6I
Eoxi7tdspQnQ3dBXNwUdRxZwXF3rgDrog9UYvzy74Y+ON36bx/Rnw2e0IJs16OBaN6S5VWAafTHD
1OIHC+1xiltX6lpPvm3ziScnxO/72cTARB8NNbqte+fOX03gFNR/kZM5XQLBg9fMMdfcsFlEh3yf
Z/7t2NtvRjZ/G0FT3r1ePoTb1okPuxNhoh/Px8XIU+rA5+UaO9TZdb44QHQHWCwZny+LUliReMlz
QtpxnuG/x/HGmQgNNhRBUBbya8A/7pEuCS/Lkx6MP9sl1g9nOnkm+MpYZPDhYDjdA8/N3WURCosQ
R01mF2QWY4MSZWo8L9ODbvwqvU+XRai02H4/MbqyX5dq2W49fcbwmFU9Va0K01x6l58slHDxUK1K
AOnAWaT1aBy0GmBADU3+UKOTLBiT4TjzYb6ySV4oMoIq2xPcyuBYtJ0Wi0V+7x+0ZPxGF+Nmtcb7
0ayOl1dRZXuCWwHko6drGZxklz6m+r73cbHT41J/rlSj9SqTEJzE2KAOb1PWR8T5xpGQ4F2yo7Wq
IKXSR/AR61iwpF6HPhoLjL09VuTdbj4X/R0FX/bllVNsklgdryYN1XFq2iB4JUCZPq7JY9c+2Mb1
fxMj3GJasaDBGHD+UbvUgZ0DoK6YY1s3d6aLofLLshRHyjLPjxTz7LpxucYiJ/Prx7R262/Z2qu6
WaSGsHXLuCgt6eCNPZcyZ73ZE6PsI8+Zvvb2fFWv9LvJXMXCyZQBrizuZYwZoRYvWHbBZ9zFYz5G
Di3t1ybLtPfUV3GIy8ztVIho1G2eAQMMTqgsuwNydPp0tFckA8dgaV7+/eacihIsG4Pjnpkm8NrW
iBEfMvGIEfZ4WYZsa05kiMW4NXVXMhbFCByRLrlNLcz81uZ8cNrxLzwccERcDyXdjY5OsAHQUYN9
qofb8dDJnpCn1TkazVXuKQxavj1/xAh3xNS06WrNuIYw9PDeJ+sLz6uH0kxueZKEraqUKV+9P9K2
309upIblVQEaiD4y6/p6deAL2gw5I00Rs8tupdO1E26HyqgXoycQ06UN6LoxJP5oZPeU/KjqIOOq
2E7m5k6lCccIqIu9R0FKEdmc7MaEFru6da9Zwu6pZRJFZCIXBj46tMWCt02El5koWYHkXTvRzI/c
3E+TFrAl4LVqxky+U3/kCGcpXUtDT0CZHdkmR8/jE3zsp7F/unyY5Mb3W4gvZALWYbBWI4OQHA/l
NA+L5cdg/KrIJ0D/X5YkVQeAUKi+AnzKEq+ixOEJK7nHoknvjxUoH8DDbE+7vtIMRdAllYRuR9dB
PghvMuGGIE6CmXKGc5ukZuDnbxpQpyaiKYISmRngpYn8MXJR6EAQ7jy0i5aDWVHAzbp6MDl1wHsv
Zlqz56Wqpv1BFFCtASmIxJSJ/kpMyp+f2cVK2m7KaBZzgGpd1UNvw9DxgKnHV26nqoaOj89tiENz
iLmRS6Mh1hM0KxCn1lrppzFxAaCBMi8qlFqrgdU3BXDiy+BeWWhicYpScbA2gz57zQhyhX2zQDTH
e7vOYpf6O6fBeHT6pIGXu871ACQnwVQ91KUK1eiDoxKECk5eQ1sm9VHjirWEBMjd7C1wAZmpBlJt
MEGizlXPKoTIj6iKgkzB4/fuNJMyJyD8YMaGvBlqvnVwyU1Obzqnuq284mbN20NVP8xseh3nZY+O
5XBMVVPOMt2Bb4fBPt8Fet8/hnByFxjo11tXy0lj2hV0x6z1vjC9mza3jQMzyzxAoStKS6Y0sM2A
xI0+lSsYWJkYY2ICEz4GjBtq379We9eCiayzu3Bh39L8aqow11W/61QF0/XBNWDlTyULJrZ4VdvR
Hhqna/tpBjCKWZv7KlNNZsgO7D/U6MCY2AIIYYOL0p9mgzV+xF1+ZZTurmIFyFWePRUIolQQ3MLW
tY4QUryLkrErXAzN+lHr0atusoOMMOB2eLtUU01Wf7gpsHSoMgFtzEU3Obhsz51QXps9a73WR4Yx
O1hjGZiDmQZ0qjcSbONlMLzPly8MmXWiw9vexqEwRiGOnPKRNu5qFVncgFa8sbRwqB4yIAq31RgN
/jdn+nlZnlRBwJUDLd0Dm5KYZURXeVeuqeFHvVXvfGcBJFe600vt2sL1DuIuhbeTq/dbnJhfLBqH
LgP8MNDNyD1zOBpkvas5Xd4TLQ8xY/nJZMnxsoZSz/5PKLuVUUCRIOzh7CUWmwYvjcdFCxyT7nXt
aAGIUXfQ287y0Kq+uvPt2izBZcEyz34qV3CyTjK6LtOrLDYgSPeflrQClVATDgAXps0U+M03kqrK
bLIFPhUqHELeEs3SGM56VfNr5MMNq752cIX583vlhl3fKTZUZj/owzLBeeugLCqGHT3aJzLNy7PY
pGPY0jt7/DUOOjAv3xcVT5Ls2OOwOxvC60YBLqi2ARAXmI7J4snsrhgbrrzRjdg43+VKYtGPhQ1g
UGwNluBcAasZpmHPz73XLhM4v+wCkwlvVhb62vVMi8DHUCxaA9DhfzCW97Upw8wpwtlJD5ctR7Ko
QFLfCLIQEaLMLQTBDhv1ttXqPJ6Mz8UAni4PNHWfeXpIJ1Xj5Ue8LZQVT2SJ7Tj2aM1ZU0NWT5Kn
Pnlf5kNa3DmTEzoN4OH0XVotYeHzG4e89PV7UgE+Gj0rgP+6rLNkd0FvsxE3uIDxNcVI2dabLtUr
fIen309ONBhZ6HQ7GygMl+VILkNMowMEDyElHJ4I6Ej6aWYd97J4WDUvtJ3kO2kaK/QbS+FZN3MU
7vtTQeKL3cOEfdsYEOSl3TUtveNkPV1WRebZgDIL0mSUUcBcIoK/aoWl9VNR9PFAnZ2Dyh/V9870
Vvj1vmEmSkY3gN9DgWx3Wa7ExxB0zW8oQtt4AxEO4sqyLPGdsoxJEs3zdZfNAefHxdu3fWxMny4L
kxmoDcY4DBlvzR6Y+Dw/ignjfF3abIwHtAa7fMDthCC57Xc0vccUKsqOnzR3vuuz7MGvjH1DH2b7
pRosRO9/YTsok8M4PYzHwzcIXqFE3cp3zaSP294NFzMorDHMO8VglOTwI/kGBFwDDWFoiN5W/yQ+
NatU42jqYnFtfcF4QGDiljLe7XEM51IhSnIWgAOCjmtAGGBYUgRMytw0mdoSoobKfEn15ieOYB6O
NlNlDyRn4UyQsIddvg6Tj/pQnBk/bbAO9qoHjcR7YJrHgB4+RuNwvs8XLTEWXlSg74yz/r5rUIj2
i7DRyM62vl02R5kmCJOA1I7xQjzohd2p2Io2wLZsv45efXAd7Q70vvvLIiRxg4NmDNylYKIF4INg
ZXaa5TaoyfO4zNiu4MBp6dJD4j100xpo1vQlo3cgzFK4RckCngkVXieAsnL9DN2FMcm/rt6XMjna
zoQhDoWXl7iOMzGCIfRFMhtL1uUxKGkxTV3tBzccPRr2RhfZedSsfyUQq7nF0+ihFeEkiyXNmJFq
ZTyxq6r5QpNfCUC02n253iwAer28c5LzhCYSJLZxiaH5SBxwxZQU+vDpUsZ4eSZN0KXozthVprt8
Gd3CVsEaqKRtjuTEUQxrUrjFgBuznbxdkXV7DAXueiO/vqyU1DIwIQyXZ26QE4IYm6MRM9OwgpWT
BIDiDLOE7HPEsJypxhplYRcW8I8s4XSNC7rxU0OrYyAVfQKZSmiMTpBqUC1rn+z+MDp79EnuuPbU
zPuM/UUweyZeiLvKujbrykzKGDOCoJaYvutsAncTqvnhYNFPY6F/v7y28i38ra8YI9gtmocyD2sL
8NqDRvpwGP1gVcFLf+zwAonSybI6wuGuyaQRr6v6mHroVFms28p2gs5/I661I/rt6AVdNtwOeJPM
q0JD1ZaKuLF+u1DaD1hT0y6P3fKz9H91487vvhvFp9UKzCmes8BZ0YSlcKNSrRHB41bApYykihCm
mG2zAn2oKWKyOt2RZE5U1uYvIG2lQQ6S9GQu3q10NTFpCJMCjt871ftM4e9kG3z6DdvvJ2dUL9Kx
zpO8jJvuU7PegBCDqiopKhHC1VfVdLVrDSLQT3w9jyTA2N+RaKr4XOa5TzUR3MCiMUPPtKqOzdo7
eOlTiyESLVvD0gCfwmDunV7l3ySB0PYC+71/gjPo55JbWtsNMfMDjduAzi/3fQqOM+5fWY2i7KW0
FuHsO3VuwEXndZyth+4aBKU7H005+2Xf7opPqoq7QjWxhaXD7PYwLxuQGJ0DB316DsgoaRkM4Af/
i2fz6TKKPSw0H5hPNZ3GujmXdA+2s3batYCAtA7l4o9F2M9pNymWUxImnQkV7vkcGJ0zq6EgsH2e
vRLMZqP/ctl3ysIkgFfg9QpQJ4KxzvOjZUwGyzt7GGI70/aLB3Iqe51ChiDJb9xffuv4IQEMaKUr
+r1k9+GpXMFQCq0k1cC2p878xNO3AThcRXoYIfeyfgo5YhjYldzpUzqweB58jhbDPpyt4RX4OrfI
xChkybZri2l1TLRiTtAV1jJ1HLvqPX+IoUZc0+FY14PCE8oeq//Ezf8nQ1i3sgMHY9+ZQ+w22iFh
9d6vXgBp9mOiXx2tjErDv8oouTGSSaXdPyShwlP8VLT4bpu7LmFESzqEFU5V7viGiRL0mJUATjql
5I73A/pqOrsel7sEjQn+vsAw41OS+0iGjHi/o+XLcj+tBdfDnKbtIzcpcnqeCwt/ACeFuQMjPcaA
euJlIR79yXpoAUwzHwFuqR+oDTyV/WXjkDgQoKhsAEiYPwNhqfBGWBK6eMU8lTF4I4BQTNH9pAX9
3L2aoxfiuaewD4ktAjsadoEnD/pD/qntnFxjTT+mdTG7cMWdeWjL72baHpbhhzavCr1kbtgFBCLG
03GqEUuLirUGsaaG4NJGZYrm6cugk88YUduZnf4A1MerzigPc5P/ch2QpVujqlYi09TDA9ICCweg
ssXaAtfNzCtrjneQyQ96nweGNcROicdKosJ7lNyoGC0F3CM6YP8pqZ47MG6sdOksVsajlbVXhcF5
sI4t4k1S5J899EAUpB+ila3N58vGIxXso6hBzO3xL86Y1FriFrO3FjEgQz6BqWu3cPoz9/24sem+
TbODv2THyyIlDsazURza8nuIxMQIlBcgQpjaFfY62dWx1dJmN/vJ22UhkkjoTIhw6VTEb9YuI0Pc
GJ9Ls/xal1M4NFT1ypPZqIP8FyJq3Ds2DuH5xlklNTvDRHK4Su4NbeeOn91llzY1GmxBhFpc0+Wz
6dPARx78soIS40Qn+JZzA2SOD97Qc8EZoWCoJHjxUW0OsIRra4eufaDour8sSLJdLrJtxjZzCuoO
Eb+k6X2iGQtiyikZ7H0CstvD7OmqG07mxJDt9ZBqB+cTukrO1dHq0nfSvkbkahXowXiqxx3S+kHN
5qD6elkhiWngDYBCHtCnPDh24YLrm7bs0qwpY7sAkA1PQp9nt0WuKhfKxfhwkeAnRMl128ATP1mk
uY8ptJ7FhfNTq6a45rHr/OsOLaS4QNoH1kycX4CrChdp56E9pi8XFvt5ErsZeg8t7TPPmgMfKwUC
kMTgTkWJBsdKzW3zucIOMccKayDuITt17c+zEdhjffj3e4S5PkATg0DNQLH1fPEqKy+SFc0/sWMD
KLtIny0U6jQPEfJlOTKz+yMHpd1zOU2T+ysFcmBs2UWYpCGYeYAI+l78D2lXtiO5rWS/SIB2ka9S
rspaurK6q5cXwb1YOymJ1Pr1c1R3ZpzJFFIoXxgwDLTRkaSCwWDEiXNAHrIGNHrn/1Iyj3fBWCBY
XMAd1W8VW9AbNYu8gTJN/7XQPjc22XY0Pxaj8TS69bYsa/SPrK+i52cOqCrGhjE13G2NOvYtWWlg
jmSfGVvz06XvCkky3ACgvjFxC1xvAcFND0eVEjls/MrEYzG639oEyQ1da2UtWsIFh7qRjb6kqpzr
yt7IWKOJk4ZnjuDWISaZT0AGWGAW4/53XTB1Ff6t60UVzUQqmyAnsu3xZ9x5vtObz5GRxX4v1yQ0
F3zoytYcQC8Oeh5NXtV6bnZytORYZ3zbtN0xSttNbpf7Ns3395e2dGND5AjNT6R7qI/NcefCHO1L
sEBHFYooGCiXD8mYpdAmjUXUbLXOJFVQDyMVG89rkmLDxtJbq68vBLaZJRA3N4Zp8AuU+Am6aoJW
EwLBJMVnuyycnRTegJuhWHldLRtCXov5IvTq1d7S1OqpXdulOPGa/mKegaJt/kVmH5aEpBYyL6Sz
c21ong+63lAC2L5pom98wnDMTrMLzFbyl8E4NlXz0YkqxZLilTGdhsaq8UxtyavJX9YutlslG+Xv
VzyxmBxHcI6/333sNik4+dExYrv0ge6LbbWPNybf3vfFBdeHyTk1B5wRuZxikDcpJniNRAuNEVR6
GvGzQm47d9xwHY2daA0ft3Cqr8wprt/YOZw910g4mfJUW48TnR5HzQ66Zo0IY8mSDfQXaqXo+t9g
NTFSnjlg2aahxb2/yogcU0d70IZq07XRymN4aQ+d+TRjrk+f6XKv3S8xBpo3rUdCElELL8awtbTv
XTseprbDHVsXK/FjvjqVawgJA3pK8zWEU6xerbntpNJLaFhZxa6l2iGqKbRd6QZ0o49Glu95YkHz
nq0poC1t6f+yv8yMveo9UxGPA7YBXxnc+DDGLOAaebKsFwwFrFzqC3EDKCbgXmfpEsBg1R3tdckT
HTJ3RmIPwTD0r/k4Vr4j1sqtS58O5Fvg5wf/MAKHkj1IZkc5ZbUWSoC0GgCmKoDqILwZJPm4Y3l7
/PhpgxyqO3N+giZTfY+CkAKN8ZxpYVHLbx6ALtxB50XLD7n3e6Teil/OZ1f1Ew8SBLPSpY2groTF
cZqGVlgTYDV1O+3rZnimqdWsLGkpKQLDPL4UpWijA3N77f1tZZFBOPBGkpKo8wLNaxNAMXjrDH5p
uwTIz5QSb1sTt7CpD4bftg6ENMCxMsRQZtq6tSa117YcScZ8t+UQ/4zGPvUyH/9dFHsmYzf+EUHq
T1upay4dpMufrkTzLMIH6ZjQwigrntLuL41Gj66gftEVvhS/3ehztzZfuuTZlyaVeJtUdEoxk0vD
zECxtszdz85QuD4r+Nf7rra4NhNPJANsiJBrUJ61beymmpU7JJRR/MwGFMc02QWOBp3OVk9eQWyO
0mrzlLBhrbewVBvEPfyPacUjoBTV1VQzo5DnsR8P/YPgwk9j4bfVjwSNBityD7n5q1zLNpaX7KKK
hrIEkL+K3ais4szVjAhxuN2MNAPj5K/JMh814zsFCrgwNm5rr5yxpZiIih1ICABYuGUghfhBnk8t
IJCJXX6RLg9a2p9iUflWGe3uf9FFU/9hdoICJ5rO1wcNItSR68zBo5UFWCebOiQ5kAMIHYIbK8ta
iotI8lEcnC824H+vbRV2WdudUeBQ9yMKMPxHNTb7lkwYVpteDFqvLG3xVFyYU+K9SFLBHfAPhGBp
ejQn9iJ00MZq0f5f7CDUXyB8DdrYG7jHWKNyXAoExJZ1mY9GIsjZ9dGC/FC56/T2XwCM4BW4oXFV
A/GkCioXrLAtWU4Ukw7Gk2dEv2JH+IlYIyVd/FYXZpTNg9SpnUMwwQs9CXHFh14wjE6XQI894A3q
/4sdhJvj/QeGqxuAaGtZbYS4QkJu0AOPxS8MygS6Fm9bba2rtujumFuDip6O60uta3JR8SqODBKy
qj0kTN86kXHwAF1Mqn/x1qTziNz/mVJ2kGhgOvKyd1Pyh138Mlj6bdAZCrjayrlaWhQq/JAPR8YB
4QPlDBPNjXjnOQm65s5BOEO3S8eh/1LzEpMabm2vSREu4O1sVCsIUimURmYo5vVBdtvKjlnX0HAc
6bEUo++x+NTn8kU6yb6oyqOWA+w30ueq7A5Wj/+Hao+NQ30WYaai1H/e95+FuwG/B1kCiCII5jXU
r4qbwED1DtdSPvCfuVe9GUa1x7T/E2XdVmTRCfrDr5jwgyz3uHL6l227sEqhQEZtV73uUw2jOHka
nzKw4lddtyVpvOkyTOVg5Df1fhBD+q2n+TnUIe8v+za+gRMdXO82Eh10pXTFwahVt3mpJc4Z0Dy/
LrInPoBaJZ9WVnjrXTP1uqVjjhDzvjfgHtL1UZ4nePMgiy2CPrV8kLz1QVQnx0F8v7+k28t2toXa
K3q1CKZq5qxplJkd2JbDWjaIoMV0NjDnVDPM+hX8xHh96Idi6yaf75u93UnUEQAcRURwULVXn/ps
qrkBmg3vt1cB+9/HYLgiJmA20EKbPly8AEujDmbZGQCGLptydJJ2wps5ip2zUYGtcXxrh2bb8LVZ
8KUFQQeA4pBa75Xg6wOqMXDYGmU2/i5r6SfOgzHwF8Y+zJY0Ewy7GIejM9TxBo9tg30QZIhTdDZh
pRZv1EtBdwPMY+oeuG5s4tTY3P9QC6dtJmey4RkAFqOxqWxfLGyitfiSZ42zz2Ye7yzorUk2Bfy7
1R5HHTo61UbE/UqF5tYvUc/C+2qe8bEAc1OOWj5MBRkhSHY2eiOAVLxfWM+c72sdKqUdZopoQLw1
pNvtN3TRIQIsCwpOGDVQkYLRmJSkGgvnnGCk29LxHVOy483K6V6wMtddXbyIgaJBGnPtKTRPOq1m
k32eymfvpz48VS/3P9ltIjG/FtC8xJQU4Ofq+166kVOP1WifIbPQhImUclNNbvwA8HsRaGmP+wIF
7fs2589x+UaF33vozJrAJGCkFnzD14uqSZ9XtUadszn6wOj5VRnYqCXnzaOOqcEPNkDwQEU1yMHU
M1766Ajf+EYJjvg2dc597ncI8sL0kx8tEMz316R+qHczeHKjwY7kD6Hjek1GZOq5K3rjt0MhURYN
SeZnXfmsJf3uo4ZQ3wK/AwjQcLgNlettGmRbt2WsnUGPEHTQgQJc3hu07X0rt5/ImnHY8/gDpGpQ
x71eDhQ/9CTpXfsskJ5Arg60paCPe6J6ODzyVdbfG4ghxg3xtgFTMyQa0Q5TNdEw3pQzMcBc/FYc
44PYAw+kB0PYb6zteAAV8P3V3X6s+R5794h5VkX9WHrl6HWSmvaZdXxjt7ov48Yf/tw3ol7MmOYw
5kcA/oFWBGDg11uIVsZICgLHY4L9zSa5cczIDRyqB4bU10atF3YQERe9bGwi5gBQQru2VgNJbMRl
65wry0uPshL6ptfNvx3DEdvENE5uXFG/IuNvDM1rm5578TayR9B8F8Zap+Gmu/6OrgfWmMxah6hE
zNt/2esYhVegZGife1qkMXLcKDnaNbpLvoMy5kOTVbXPq/Sc9tQ4TFBIln6TdNUuJdMaelOVc8MV
hDFTpGCzICJGT9SWpMMkprQ0CxvA36RtIc/DkKl091P0ebSfHKcFeRckmgZzw0TuO+Ypbr5VeELV
xttYRqdSdkfu6jsi1zAISqFO+WGAZl9vUgS2/IKng36y+SeS/Ci6lUxmwSPw1MD0GaKtacAJlYiE
VwCzdVbkf6xR7KTEWNFjZEL//FR0zX6oIXKZ1oGkT/pPkEWuFNluwwfmUFGpJpDyhia6mgdMdUwi
cLzTs+76RRSA2LjAoE1hPI5f5ShWso7b04z7F7qD8De07G8Utisv5bWJQdczevdBk/wAkcsRNFLb
jx5nPGCAGEH+iUoTTvT19+KVzjpQVdlnTMJsp/FrBkZXYmmBs8YqfPN8g+oEGnWgqAXaBoUYtWDs
aSOdSsnyP43xAMf0wUMdWPH3akr91AalbHooJvdYeKe2huSryX3u7rXioHdi5U5Tc4OZEh0p9yxV
+V57UgrlrWuVPZio7TPV66NWjcfMQLG2+po6sT9R/tHPCGvQdNDJzBeBwDH/mouowbNsqFDTMM+c
N0Ge/04apKt4Mt3/jLfHAlo+0DBGeRyTxFD8VI5F5Y1yQppqnLtf9Dk+sB2YsjZDEgzbYsv21cqi
FsxhWaB9xW0DJkMQr1yvKh7L3LbGEYMq+sA2FvBMA9gp+BRAW0pazyYYNXONngQoWzEj3n5YZwp9
WGRbKIziF+AJoMJmMiFGR5rcPmfQSP8zZN8A/7u/o7degjsbpVfM8XsgHFJvnqF2IsZE5Ca+AbR3
6reDWyBejvLEpsk794XeB5OM9/etLm4sAfIBfUwH73tVfYwj1osmLawzNDqNXbUbQKyG2fDA9Y2A
bftD/HH/xEgQus2Wg6cbChlzQL/wT2A6GlCoS/5aRyB/TLk1nlxTe6Ed9IlX1jbX6a8SZMPCvUnA
HoABV5QtlLsBvF056LUQa+x9eraDYicP9S9E8F2+G9aS8dvPh7lTAkt4QYGzQMXSTMQuI5b19Oxa
u0gTfpV+N7p6OybORtTtiq/cPBApZnaBWwRCeZ44h1rU9SY6JTd5beTuWccjTTY+KR+MOHD07133
2GH26UvK11KAm+vBgncCCYebEP++GSJxcbuJIc7o2YrpsIt7Tz/2yDd3kEXjh5UPN0fEqw83lynm
DAyLAzJUPW0thv4Mqxf8d2WNL5rjfSunvyTF3GdivRaQBqHOeOqmajNk1lpcu/EZfDosDsgSAiEI
pILXO5uPQz62dMBrP26Nl7h3Hkcv/1uLTA/RlA5WFiQ6JrLNlDdP1Gpyv2+adOPUJrdWjub8DS83
AbCamRnOtjCs5+LJqqR/pNT6XkJC5ojCjW/p3d9ZN2Ury1W9VrWhhFUZ93ZXDUl0zNPqmCQ/Pas4
aDwf/UHrXkZjTUdvwRwmqfBxPVweoI5XGmtQ+jW1yus7cFrRXUOyV2P8UujfezP/Xn84ZL/DklAZ
AoORBz1q9UlulV6BCeYihq5i8WlMmiCp0203riU06rmYzQB+iFoNCDVQh1K20O20cuo6oh0L0wiS
xt1R+dPlciVtmv8WxRlm2BPQtrqDa0hdTOFUJgSLkTtUCdiIzR+ekwZQy/F1O38YUs8HRnLlylXf
XViXgwYWReEVdhFvrg+CjWGyssNVfLTLtvUhhw4+oPynI6wHk7Urrv4+gXazvAtjSqSOIxN1p2qY
jpGRal12LDTMbnV+l3iA1UCcZBge2zzX4Spaxwjw8KXWOGPgZXEptlo080HqZkTYiTSsE7uhQl/i
V2SShh5RP6mroOtb0w0wHd3Ve+jiFGggxx1CwVNhpGVPN/pgQfeVaE5ZvKYZaYfAEQDWr+zpgv8D
445LD1TMMxBQ8ZXU0LoGnaE6LKsMI07zjOrGBIAi30S6t3K0b2mmHBvwDHw/FKXwEVVCkkk34C9F
Yh77oN3Ko3HIv2Q/ixPUqFANYPuhD8TKc+WmfggmAJQ70B0AVRBQ2YrLaHVmlRnKIEcSY0XxV6/t
A1MUG9xUe25+Srs+kMm/CJNXRpUw6eSJGaXF4B2duu03OiNgfnCHj6KmsbJZNgxwgPl6N5WV8YGY
dTUm5FhbEwgWSvT+7WBqVqwsRPwrK/ORvEiNJpQerES3m3BmPyvd6djl7uH+1brggVcm5j+/MJGX
NQAl+rvCQOXnxVHUtu8VrzUa4mt4v5v6BcjxkMgiJAKOBFoFdaa3AoYiM+oUzOPsKSmfCXmw+t+A
rWxZGfkxBpjFCR29LYEw9kcXCcOAQKFPBionqua00CqzzKQBe6te/i6asOw/G/rnHA35YaUoerub
qLyargHJY7TFbnpTnHZNZ+ete5xoEiaaaeHexGAhY59ao3szzS/313V71eDKxOQ5EqK5Aaoyw/Qu
GJdFZiIjaIadhqkqEY1+B3DXh83M4QnTb1BUQPFScUOwmMSsJ110JIVxGGmycUWxNcSKs9+8PNQL
RnlBosgWZcxkuNKiH5m3n3j5VI1ygzmVR5rkm2aqHvpo50UsiMFgbPT2h4dIlBtuPo4XZ6Hrq7IQ
qBIfSyfbOBUUruK8DLzS2+p1v5Zp3cJTYQ09MXw2B9cp1IeurWmR605ZLscjKb2nfrA3pMw3btP6
GjM2ZiL9mJMgSazPIDfLp97Pej0ozNU30byr6k3rop5lmpjrwuNIyW9bL2p7r6qMow45im/V0Q7Y
Zji4v7UqyD8nB/3grlDB3jot1u0hCqBUjJRaLcPYtAO7mYDBJD7X50R+iq2VW3XBAoBLeHvNTWJU
WJTkocdkRtRMunukZbLRwXViFDwAEen2/rG4KSjBYdGrQg1Qn5vghhrPZmqeuMMFd3SePTT5P9Nn
8ZcI0q0WGE+RvUVQi3zzQFb2b/Eex7uSACIL2A2qr4rjpFGRZODfOzqvmMKLD+0+2lhP1g/+MG1l
AEHLzYfxb/NCLywqG2rRQnhGiw3tuuwbdz5bMn3ipggKvXobdXvb6WJbFHINubqQ48Ls3EFDKw0p
kmLWqKvJqSPU5Gz9u118Msnb0JxTJ/EH41T3v+5/zXfdC+UgoO8DWlV0dYHwUStKJHeLBNJj49Fy
49cpB02SBR7pIGuZdqRG/5fugEd4AhnWkEUlsE5YrmtF1cFJ099ZOqfexNYejQ6Z3OSk2sYdy082
ZRlEZwpw29bWwbbrT0aN0WvTqn/pVHN8ysejxHV7fykLaRdacyilzs9EeIgSxyrkxCOGM8cjZNxx
rP/I3t0Zog+4nb4Y6Qitj599ucaQvvA8wBeaIcaIaciLFKNJPbS6PuJY5+JBj14nfpDs95SsLG3p
kpgnbcFaASlcHPD57F/EaBFJgwx0RPR46HbNke3yRxn2u3EDrdPt2izxUoy+sAbimmtr3NDbjiRA
B0aD/amBTMqU41KIvglg0TGGjtbqsJPJtxi8sFLbMnAmj2ts7fO+qW75z4KBtbv+CYxkjnDG3jm6
o/tQae6eTvFKvFzyl0sTSkCRPWuiQmrOURDjZI6Y/eoL+2CM0D0dPGlvaxSl/YLwRy0izsoT4TZW
zxcgipwgqEJxR3WbdJTCLVkfHWfiFTtJH8CT6seTsRKrb70TOB4oBdkIykjb1SNRFjgoej/MqhiG
nzeBheoCtImaNYaqpRx31gvFtYD+F4KWkitF0+DkpUdF2MVgObdCUZ1bMGpy+sZyN9Bm3ioW0sI9
DJhQvX/sl9aIajgwE1gk7lblaMSYfYJGiq0dy0yiEkbTt7RtYhBOsuFvlq09sxZSXevSmrJQNkib
ZDVAbujbPxZMD+rO2zXij42p1WbqVta25CaX1pRnCqG5ISoolx+pqz1UXbtLoQpUxX/f38GF8+4g
v0VfbYb4422nbGEKB8c7AWYMmkDGE+rsW5G4h6xJvQDvLyD7JtcI0i5+baGp0uhJvEmtCp1MupNd
uxLrbk8+3kugEkQbwMQBURs3pShZTeu0C0mcJT73ul9QAljZ1zUbSoBrCisVrQYb7dgG1kgPsU12
9zd1wVEul0Gs6wDmjTUUloykCwUDuHpb5CheggG52ptrlm4XgwlwOmOsQYeIgR7FSQxhch63TXP0
JN1Ybf41aZuV5Ov2jKF/SOyZNAkp5g1u3CqTLsriGhfPO/VOsikYTnVU762x29/ft5vsB6AaoBZA
tzBXE8FCeL1vWd22plGhWWFVXpkCY5OjcyDQzu/LbHrQLPepqytQLpulJVZwXzefDL1CZCvgI9Fn
rj31k4HC0kg4q/NQkxjah5iTAZqh8evYZKcGE3VHzDx/ur/Ym32FRSCWMHLrAW5xQ+7sTGkKzd9U
h7YG0rtqMzq5T4egXnORmziCfgVAiEjacZ5AGKBsamIZpWU0ThEKcPiNEJ4ozXYPIdHj/eUsmoGA
y/v7Q/dUFiOKbIhVEmbanh5MMiD10wJWrDjj7WUzrwYdHxSh/gMJuHaRCV01AEHsLJzxjg3Fa4ON
vi580oKvDI3khH/yEhlgOJVkL/dXePvBYNpDqRu9CPTu3vO0izys6lO9kYmZhVYUHVEjrZpX3ItF
APLTNdzL0ma+Y3FRfwYZgjMf+wtTKaNVYoy5Ho6avhtQ7M20GnSnxeb+im6Hr7CbGG4E8Qfadbi5
leBPGrMrZFvloYfxTUmnXV8hl+/L16oD0Fj0mwT6EWaMN7EnHyVkAEb7oW32ed9tWkGCrPhtWmvM
8bcncf5NIOV9H3y4GcORedv0pmB6yGvLT2wJ/cavYIgD36m0V47goinklwCYokYHadXrbe7jorcb
XcCUPDNnPwDKZ9cvqRaA+s+/v9VLzgP2Mtxt70OlaovEioEY6nDvhaazg855UAw/rKQN4mgljq3Z
UW43JkqIgqP0fzT0abLTQFicj5PfDyLHnFhllLw9iNGKte/317e4lf+sT63LkUgUjJWmHmb1S8TO
VfGnbiFt/tTa+/uGbhMW+CzGElGTw4wYEBHKR5NT1zoCoOdwek7fqmO1SzYlmF2CekP3fMe+rAW2
pR310K5zYRBMK+oZwZRfacnO0sPGO1atH3lvY7Kt/oXCJ5IeXHnAQyJS2+q7y/EgHOnqlRHqheeA
U9gmPvTfW9/qs0dZOb8iQWxfmtqxdownTbbNR9MibCtgLKjxo7WGpq8ScjDLYKVz1T9M+2Y3EuLr
ybgSvJd8BFCu+SICpzHqHNfHzXS4llA7McKY8YCwLTJcsOr90vtdk7yteMl8q129IWfIA7qSYI8C
qBrrubZFayLRrYiMsHB/5slX3uu+Vh367phC9ivdyO55Gr8M5okAKnPf9IK/wDKQXd4MlEEAv7YM
vnaqRRotwzydch/g0FMxVKcxdx5yuYZWXzoMV8aU454l0MNJ0tgM3Ufy8h+0a3QQ3/Cu3DV7VMVW
WidLa0PV0DWBsgUngoo07Ds9rmqbmaHsTtXvBMiLvPL18uOpBG4k5GM62q5oryqL6qlGY9viZpjz
Jz0Hdfe2WZPrW3BFA5QPAHGijzxzl19/JMyHl7FTwT1y6Y5+nxUnYlfNDkXjh76K9zmZmt19t1i4
0lG9Iah8I2ZhrmH+RRdXuhMzPDtKvQzrGIx9aUfPkTd1PupZH4/EgC4CZwewD/bOVQyhSAbNkCHm
YZVzH1ND2xTiY1JvgsjJDt24xgi8tC68DGaefvAcYWnKuqBBNUxez0JM8zyYTnSSze9mWqOCu3kZ
YLD9wopaEsqTPO7dBFbKPDTp1krPk32MtR+a813YK0ToC04OvCTE7gjGrZwbPpxBr2pZkolhJvcX
2E38aCIBcTCiuAYvuHm8zYu6MKRsXV509phxGII8/aYv+XFMshWvW1wLYhGm1sDRgdvl+usw6o5Z
wQgLG053E+OAtfXnBkNd5rQmUbpkCng2dAjesSbqA4B1Q954eW1CLfpZykAbf1Zyl+Tbjx4j9KDR
e8A4Iu4QsGpdLwhabZgaEo4ZcjvMUsweaqAJiNemj26d+tqK8maK3BTlDyuzwEE+bdL61PT6sbKN
D98UsxVQ6IB6CQmvyoYs83qqo8Y1Q8HTjV5/cpwIcqHuDmpcK3F7YT0GeLRgB8EODVTV09wxtmuD
1GE/z5g7Xf8oG+B/B7k2MHobV+eREswOot2NXrCt+JtIhMjxduFhQ54T75dVfiM6xBXLH3H394cd
AY0S3A44pQ7IAmZ3vIiniZGzwcIDOowMfcOo/OQO5qHMyxUzt16NBaGzjeI71oQTdG2mYaQQUyl4
WIh6x6f8oEfsBPmXubm2ArO/DQezKWC1gRuBbp9azGxoauSplglU3jHqU3QeyOlAQrzidLeRFIhl
YPjhBKhAw971gmayTaciOD11+aeQxyqDWLL3JZ1OETuaaxNTS+4A4BnqG/hKs8zatTHWAGwBMQY7
TIUZ1PoB75IGL0qbP8fRylt2aV3InxEaUFrHOJOyLlCx9JqZ53YYl78xxrBJMv7ateYboKFB1VbP
dVP9vu+BS98L3VwgizDi6YCA73pxbd3JitQGD6dW2wxF8Ubdtd7Pmon5zy+cvI+6mE0cJkrxk4vo
i1E75/9uEUq20IJghaFbYYVOTjATMO3Ndg2pu+QE6JEZCDzgN0Wou16EKIXJpsHFSa1O1cxtzT7V
wHxR6G+tHaGF0wrlkhkvamDUAHfRtanSBaURE6INc609Dla6sTPxXDVfBKlXIurCl8F0KqgtkKDi
dahGVC4xRUwwwxH2ab7Jk+ZYrIqzL3j0pYn37u3Fx7chjygb4lShkYqgrTwfCP+TiT5DAU4UWxQh
S+vtfW9Y+FRXJhVvMIjQLCg62KENAS/d2pmTBUbCn1W+6da07d5pra5faGjb/LODavN5aG1TxpZj
h6JLT4O75WYcFOxYuM8ofG0wOLWl04QBtxKoELHh0y53/tK6Q83RmItfo8R+8Jq1NHNt/UoQaXCn
DFmJ3xSVT1H8zbK/CGhOVeKvyPzr/k4v3MiYTEGePl+ScFjlXuF1T+iYsTpsJ7axvWSXWd2hp2tu
uuhD8yjkPEeKVHb+8wsfglhUzjx9rMOaZ35MA9Z9quX3afjBx7dxrUC6uCYcCYCbXZTRVTI4TcMN
OthTHQ55FlSQA8CM1T5v1jT81szMf36xJtpSXQgLW1ex75XGfAgR71xjbe5swRWQnQEBAsFZTJ69
I2EurJTxmGG0V9ZhPjKfa3TjWY/x8Npa0te0Xx92hnlYCXVt1JlwfSkREjP7gJeAfDzUXLLNnOpN
6AZ0QOlKrF+IjjCDl9rM2AeWI2XjJsBkS29Ea79LdYxSBon3YqH3UJYfT2SAFEY9GaPF8/taiSIy
t+vJ0Ys52/yL0eSzq/UfriShYXJhQXFriO2UfWxzbFhMfOb9dpMxdNp4SyE+XHZv97/OfOiVQAVj
81jSjKbEg/Da32TuggugaIG5kC3E/9JgxIhvb1Q+0J2/Rsd47DL3YRjYn/tmF9wcZtFvMDC0D8yY
sotp6g3eqOFr1eDKcSacXYs/ZdQ83jeztLoZ0YVhJBxdcJ1frw6DD2xyOcxoY31MuYkaYwyOh5Fv
vDEL9Gw6VM5wxizE2kjgmmHFG5u8iIYoyWXoaqa9qe24Bu+B0zxIaUaH3gBWIB3LfdUAvT1gWHEF
hLFoHeTZwC3Mh069XHmZtK3DPRtHzg7q7CjKQwa80CjYNqFBhXJhLT/cbUBKAmjenAQhzVb5Y/SG
gjCnrWRoNigyjX7lbgcDmpxR0Is1aNJCejKfcoCG5lT/5noZc+qJzEWMHLqS+5lHi00xGNnmvu8s
lB/nLAtQTngO8iB1JNrOadNjRU5Iq2ybT8+m3NU1yD8BBZwGsZXOtxI0QNGOd92miBI/sj5MXozW
KVpXEAhAuQvNAMV9PXgLJs7qJmyj3tca7ZhS/ZyN1oPW8pXwuXCX4mmr46zMTB2Ajl6flLi04jFi
tRPKAdG5eHDqV/ClBJKfmuGQtN/v7+1SsMbw0zy/OyM7bcVaqbUFiyPuhKR8KljgijIoxIP2cZmr
eQNxLaCeC0JJhIHrVfUda+Ma8ikh5pJ2PZqqoPzxrdjwC4NtvO5wf1VLQQ1NlJlQEEUpLO7amg1E
iVOBvTLU9Trdu9zh+0gvfiWoXfn3LS1+rX8sqUhVzEC0nXARtXmiQak5oj9sI9q5UfOLd1ZI6iKk
nbOGcF5KGtBORRccBxxvayWmMTwJgdm2gLlKzF1chNPwAJ70TZt9Yfm/WR9A8HhUe5DnsZXrgeg5
bioDR69rWQCJek8+ZVL4Un9kXmBaK99tKVwCefv/1ubdvsiG8KAWLsUgboiCxFfDs8C6SX+2GDZp
QOoCIcInw+BvhlgTp1h0lwuziruQjnsGHKYJ0YrYcPh+1IKHp1kj4Fn+bP+/OlVdh0a924HR0gk9
9jy5j7gWAlffZOWZpC/3vXJxHxGQZ5gJ7h1VLSLrHValLiy1jQuc9tbW48Bq36xo3I71y1RqvhRr
NbnFSIL4jKEXcA5ggvv62yVy8MDTTCWGQMptkTp+XvPnAhTz7ZrK2uI+Xlgyry2lAMrEkdPLME2O
DfV+ejX/5pmdFgwYpw3KwVjTEVozqASvWB+6wq7aJuTtFzaetOFhQnlJ2EH8cRWMOU4i7GP0nkLn
Q51dqNJapv0IU30C7xi1T5KSlUO2dGlfmlC2L+OkdTrNkaEcXQDNxUunmfv7/re4YYDPgP8MDQ7M
p11/IaJzPBN1IUMv+TKVOvUz2m8JKV4L4AMCRrruo+NB87ZdGFQCh6N5c8DHCS4zCEYWYdV9MiDw
0WbnTDvfX9vi9s0rm5kuAA9QTJVmUmidxPZBGuWFOO2wHfVV8drFiAQeIyAQ5gEWtaJpx1ZHhn5s
wsnuA9CgBW4q9hVNV9LTxbXMvB2o94Po+QZOwTtT2nUPNjxoRffTcALz4MoFshgWkFygejVnpaor
ZENk2EXaNbgHT3a+LevjVGOadHv/oywFPKBKZ1wwaBtR4FYcburSWSmrCUX5ZxDurqg7PzKsJKgc
PchLGzo5Xf0EcWwe3De8tLwZXYdJI0xhoiR8bRjvudGxpd6GtsiONP/sxPIhG0VQfVzoFS5+YUmV
MxIpYx2Yq5vQgA7qiH5UTIYne7VlveQSl2aU6EB0QHIH4mIn2+hcDPHDMKW7f7FnQCJ6cycXdEfK
nllZFElMEjdhw55L+yvroPkufBMYt/t2lg4RuGDQT5kzXPQmr78NXmWSMQbv7jXgXbTpmE/ll8RM
Vhq5K2ZUscNkRPdtpAjZJXlyBCQyzuDnur+SpXg646dRx0QZGHW265WQ0qmN1oR7wwsDO8et01v5
cdK/TX32kmRrHePlFf1jTrnK42gkrT0aTSi9L1NTfQd/QNAO9Ot/tyjF0zDZk/S5hhjnFiQPqjH2
7cw4Ebf8GrlF5ZN4ertvcNG1gQcCFhZT044auducU7c2NAlWc33YR0J6oWi03/eNLH4qzEEAUz9P
qqqfKmfjABrVtA0xRbdnGhiBXBA6ZnyT2sA24vj+d+aUT1XnZZZaeumGFvs8ZF9s5xOh0XH4IVcJ
9hZDLPI6EKGgggi2rGsfrMehhCoTLHXCASchtErteKtP3p50Pkq1G6shvsHWRi9WrKp6XUXPRwxR
mhgw1r+3hhl4jcQEICauIrQN6BT0Hjh0RP8vUqSZCA5nDT1FlMau1yoM0TIrx3j4/5D2Zd1t5EjW
f6VPvWdP7suc6X7IhYuolZJsWS95ZFsGkMgdyPXXfzdVNW0yyY85dj3VqUOLQQCBQCAQ916HQ48M
UNmuVKPfWLgDE7M0IqaD0/VjjCR2MFrfzcurQuB2SgfxleHk99tOdgvx8JxrosgHVjCEECAcZ1FE
er3WjBlcs7A4u+qgdhgxRqzr2EitQMvEjcebX28xxqslCvWYRODST6hBhqZRjC5X26sY3JJ1pgUQ
FX0GhfT28myeiVgApKJVAwBY1BfmhLsSHf89zmd51Q72lWk0N4A7+xbk8X7ZDE4scB0B8g7Cozmj
ktaYKGEOCVhVXBXaZ5pZBRZm0MfBsr9s6UysQoXehkYdjn0g5WbuocdE0eRUtlTQtMMhPg7ejoVz
68zWAhYB1XMg+NGiNq+fD6ZZ53bO2ys0aUReiSaxjoN6hDfXpqxCOCgejEaf9/XSLE6/fVbpPjI8
GxvgmW6K3k0BzvQhiOW1XVzXpPMb55mPK7nETnfGNZAEAEiMfOOjmWe2l0WdmqJN+is68K3eQ9qt
Muz7mBhLF+BzS4YCJaAr4I9BLX36/KB44TJI57ax2WJHe3RNnZFvOd4eF1zwFKcJWgxUBoGVQfcn
jM1mz3SlWajZ0F15RIk0cg2o+445z7gEPyqJBkTVeJNRc8U86nu0XsXmIjp7OpgP1g8Np9hnKMaa
qC2gwjavY8QgyNEJkSBuAkti88RZkLWo1AQmvc9an9s1RAt8T/nuLr27z5byxPDssLMoQ2torsd7
FUKK6hfjOf7Ft8UTC9PQD9YwBvUWIC5mvHfEphbgHgkbc+HZar6AJzZmd5V4YCqRg+HuUbm+1sI0
5Gv1UYRTKy0JnafLcWSOZDmxNvNKu5bMAKNDvC+14b6wQyayO0uXmzapHwl08bqk8lsAX71035cL
CddHsnPJU6YFPZhOeyioXltuvO8q6OXoRNXWjrCF301s3gpnhROYXa1dGUqZvmWadmtWrvlyeQaW
nGa6wR38Bjng4jTGRryX48qr9+Zn9KxetjB9w6VRzrIFl9hagRtivPcE+raYr9AgfaV4h7hsZtFx
Zjtfok7Z9RmWEnoMeyMcNzzILd/0tUAPh02+lC4srt4s48t7byxUI1P2YCnV6X3xasubxPaTV/Aq
m1/d5G9ujHktvUnQcOVQ68+NoUdpKDfqYxOCewE95ksbY2HR5tdpjcgR7Xxwi0y9IVB8Ylmgf2aL
ZCTTmlzwjXnzJfCShAKChYCCioRSxBuOhkgdOWz3OHSgRs2XSuhL45pFF5k3mZ3ZuLu37qakd5AF
T17xcHzZFRf21PyoI1KQlhiKO4VJU78F0mExTC6ZmIUOzZLMUilXfsHE2amaON1xSwMv57yRpFTi
zOhb+Js0A7RdgGf9/zBVc1KRPwPwgZX5QLysiGPbQfwJQxBUwK2VyFcfZTRGU8DPPl9emqVBTZ8f
hLu0TBIFoE9lz020FIGb0uOP7XMulzTpFsc1i3qo7+op2nCVfSYN3wONTiY3ouK+GJO1YTd+QtSg
GZx74o6bmOhBq6lbohdhtpx5nd1kB1M8C4xZa/GpBOTuoaVI/c7d1S6P3OrJonQPUvggjb3V35vl
WWh0LF4Iu8csF29UDxp70z6jefeyjfPx/uew5nmW68YjLZP2z3ioRulqShQmv9E3y4nCgt9Ys9xK
V7Ux6Qb7Ix7mj4nykomwNhYaahYWat7mDEErrjtZ4+5h7bGHgxjjvuTu50Z0/tB9K+j6b07hLBqa
GeuBkq//N9cCK+XHkWKushUJ+cLWmzz+JNYfrNcs1Wo7dUBlE/Fk0Da2ED4p372SbE2bISFeaopY
MjYLK6WV6WOTae4+pymo3hMLiUcDiaTQY2mGcnfTVl9cWunfLs/oiVnca9CeMNGwgQlDn1dG0sox
6hKtvHuwCX/W3bCKs01npo9UQwFDKi+XrS1ugVk0qwqrb7gBr6xDfotc+a8tYIJXeHkLLHnnNPaD
0NlnrFMIhbMQ8mTTJKhvKy3K6lA+590S89vZ7QYBGBegQfCZzvFMmtVbhAPjsJdpAOWNzlnL22aJ
AHrByMfsHgyo0g2ldaGH8TgR8Qat2skAD90OlKsyP8Xl//nyap34xnQv/Dmm+SOM2hKeDrj57+Px
i4ZUWJFBRZFwJ/H7ZUOTb59stEnIFhRkaPKY6/7xtLdaXYDmvS3vahkDQr7WfxVK/ee5DQkbPFlB
cOaEsQRqMiItGVbItMsAvPnb0TZ9Gu+ZrSwk9rNCzImlmd91wqwTVeKroQvgyyxAI1z9iNtn0QZ1
HmgsuDx7Z70Cz4oTtcEEj51FemJ3KPFq2FNi9JHRf6Q9o1xK5qdvma8R+DWAj0Wj7qRxNNtMnafG
gGqVz56xN9JrSA61EFXoSNADjivjYlvpPbSO7hypbi6P75x34F120n8HeBRjPLbseNxpbJTq9mnb
Ia131ymQ6U5abP+WGW9WTaUSGtGgtKEgsb1SxiLQ9a99sdQycnYsYM1BA/ck3DRnqtEb0+zx6mnu
8Sx0q3pZHEjHEKskXcKNntu7qApPqbCG2o47cwqzz/gE8bX22mjvVAK0m0VukjqLRtb7nP96ZJqa
Qaci6gQQArTleI1qBRXbZBzsvcJwf8WOAth97Lc9XWiGPJ2/yc5kCPOHXrrZsMA1YVl1F5sQmRlD
PNlEktl+V/bhr/rCsZmZs1uJhppmBZJ4q0ki8JVf917tVxAQ+XtmZrNmUspUdyjtfalroRObO1fQ
IEuqv2lmlseMSWqSwoMZrwbR4z15scv15YGcetvxfE3LdnAwdaLsMmoV9h5KNX4NYc6UiNVAMh84
Vb9VmoWIcM4cthAaHcAoCV7XmReYZQkySxNekLYVSEDpNklkZGnD2hvaaysuo18f3aG5mTd4tWLV
A54F9rHxYNT9tVebYQue4VZXoyyTv5xTa+gTAdkBmoWAU5yfui13kVbXGlRISLfOnOYR5FrCrzyV
+bms0kBFjzX0eBd85DRXglXQXeN1AmxGJy9kVcKBX2kYVDp4dhPbGd6I05CBRC+v8GYAjIFGnYVp
PbOXDXDU4ClpEmI4aZA3iaiLBmQMU5mNsdskD+WS7vUHufvxqYUD/8DGbOl0M/akQpXu82iXuq9U
qGWrvL933WJFaFP4+uCsBtN9A/x+U2ZC+nkmHF9V+kcp+23OkzU3wCXgDWg9uexUZ0ePsePURkfQ
iQqMXqMnuBg8c68z1G17XJdo6Dn96rKVD0DQyQQcmJl+xsHOrBpqljQbjc8jXef5iweGXIh0Goru
owlmDeJQX0J7tElV3yihIAjdqWa4KWx3m4pik8VFCOrdjU5um84OKoacncV436lW3Z0eK35OnMAj
j71hBLxwo2qCVrhVwHToOvTOEgb1o813Phh0wKO0M/GWQd3seDCFYihdb9TWZxJXIBrp1vQbV0WY
8ahNV3FTRP1TXD4zmiF9XIsi25oKfvudVtp+3G/aBhRg9n1C93X9ZLTfZV77ghUrz1657SeIRb1h
ObamAQa5hK9jdE9zUvik2fL+RzedA24bsiG+58Vwg7Xb1Ebo8BvNfSPq1sGztS6/gMPan0gMDVuA
qeSlguaarn/T2++K8gOQ7RW22E2qkbtS73c8dUCet6RpfRIap/scnjKhBggQDTi8j6fIdlup9Gpt
7qG46AsvXxcyjyxwJE/8qnj7Wwj8J2HDQZkN0pOTMCTeadUpNz10LzYmYPn28puyv2XxY9Uibtz2
fAO4S01+NerPbE1DP7BljBnPwUZZ3AgO6mV1JTlUPS0U+cjGzhaC8Mk0zmxN4z6wVVu5o1RunN/Y
VhoSfd1qkZEV6AK7J0tP3ad34mNb81sdIbRXkMQXN+OdDOutWFuZr97x7fSA1GyyBaan6bA/2kOg
jUMjiw0+MpwxJ3IYnIqkLWut2RVNvAK45I4bQKpdjjonN5LJBvwCz92QcDxRRgILutfIATYaN4TU
m6E+2MkdX6R0OjcUPHQDYj/hkMBWf7xI4M8cbEL0etfl97r1iDvxSmuMLQGkthx1NPP+EGBBTm+y
4S53NxpU9so+XijqnfkNILWBxB84LADz0me3Bkhr1yCE8QDu9/i9p5ef4myp5eLMbE7wdNx/cEqA
dGa2x0YmemqXQ76zSCh6v1Wv+IvtrC4v2enjENg8D63MdpfdeRkXmdnvxoGvR3DAiPpWJ3UwQqCw
apJVl4twHK9Ely9YXhrebKuNbmrGjkbLneo0W63IcfrEfm3Jb47+eHmM59bqcIiz2AjKDDZwiJyA
a6a66Sp3bbF+IaeZvmK2u6buW1yC0CkKt5itlXT0Qia5mu8cqmw84oRjbQSC2U/E+WYV/Ebtq8Dt
lqyeHRi8Ax05IO8Fv/rxRtCtvjTcQRO7SibrTqbIh5faFD4oX+Yjm4gzAPrB9cuZA/5q3mgdA1HH
DorOwwYcSIDgWII92alm7hKF32mVRt/zqv+RpGkf9mOZRXFNyzvNjSnU2KBRpojYdPxOVVY0tash
SMCN6IMet4ySvIwjaP3eZ57DIxo3T7XboA6v28oub8FjftkRTnIv+DpSLqgbAXyGlplpPg+iO9FA
wT5KS993gmxZ04QF+qSM5183AqoMHbdhaDIh4h4bqdHaYBBdbXYGcF92h5azKmTfLts4c3aggRQl
OkQe4L3AlHBsRBZW0sZ9V+y6pNETCsFwog0BlN+1+EsPcmhvC5wbR5kwdZUnrbD7bdkl5apVesV7
FDF61a6SxlTfLv+sc1v64FfNg2KD5yG1151i15TGVDUHDDoVcWgtzPDZ0U9yY1MvOrTOvNk6Fn2H
Bkzwoe6EuM63ZpSseMC1sAXD/MqI1M+LLOdTND/eBBA2stEFihLipCs6i1UtL5WUaNjeVK3zkMaQ
+G7GVglz1bhLbNlFjJsRd7gepq3x1TXrNrw8sx+3v5NfAJ8F2nvSN52/uGR1oxqcZwIMdK6vW8OV
Yv1o0v3ojlHbAH2XUmCt3Kua4N3MET7UHdZDsl/4EVOePf8RGi4uuHtPtay5vC6FOBJzGA49EfXh
nzIY6hY0iiFb0YW64zSjJ6agaOCB3QawvLmGrJB6BRS1JXbQHPBpQwEaY35l3fYpOFzjNVsiWDh1
XTBtghQcQEP8B2nt8YbKrLhH1UnKXZyuPZCZxhunXpVLDdlLVmZ+lHv6mOeENTsOCnnDe6OlG2bj
ymkXjqPTg+F4NLPw0FbQ/XQVV+5MyVZ5kz5nwlxoHTjNlGFiar6eeFNAFTVLgJreVAbJcY81oS6Y
tjui0btMc9ZeLTZgLVry/7Mjml4JkGwBLOlOnx+E7tJL1bHvErmDx6+TAQo32s5MPvfgY9R6I0zs
OmT5GLiqsqFdeoOzyC97FunaQuxZ+h3W8e8Y1cE0stKc/OQ9QZcJuHx+Y5NNZP+oPOG0AoDs2AKP
uzgTQsidbhe3inavuYqfjtS37Wqljp87Q49yQNYshrZ0fSnnPG0zm8QpkG/ibgcVANuY7QPKpFnH
jYPxveLWuwFtN4Fekq+hxyEO9IXb1rnJPDQ2GyrePrteMRq5M/Tvdn6dxAvfPy3GPIgcfv9sGzAP
rBypZssdpGJ9q7hSDeaP75fXa2EM82bs0fEYz12MIau/5k7uu0vvE2ciIXwB1H/g4kBqOad+qTOv
byxaFK9cXhveKh4T3K1WoKnKybspFvO9MyEKrwcA9bh4PphE947dL7EKOTqtVe9ABmi26AjlNQkU
RSu/ai6FhoFXZredQ9UHLwfsxyvoJ5mqmk9l63Z+CdXhKxNnYFQAeLDJudaoQRKXHqQDlRoSIOCG
f8pi973IWwhJV6S5IhQHWpqVD32dZpvKcu7SpO0WFulMsMIUonXE+XgXmWPxTQ4qfDXRm13KV0b5
RWirRL3RwV+9BPA5M3s6ylQQrgLBJWg4ZlGR9FWK+iIRO1Lc0uFb4n1m4141tpd97sylzUR4APUv
cBygE5uTJ2puJgvD7lBMAvEoBTglK+obaDRG5VBFDa4eVaKFuSWeOvUXgXJ46Tk2PavFuTV1hFMM
/U5pUJn2bKHstFakuMUZZeYzhzpfLw/27NodjHV22/d4rqUkbvvd4LXgIrxtJNhoiqdS3STKkvef
tzXJP04vaLglHDu/IEjtOoECRlXXqa82zWOJUobm8lDPVRDzLhQRzmV1WMef9mYBsG2BTS0MrGMl
jdQf5Ke4wTOaCcLhCi0SeRPpZh8a7b5w0sBrWCSfq9ReKEifyaaxMfC2Np046Hefb464MGkymGOz
S4wgXpsRDd1t8hWKBsVWi9RNvMTkcm6PHNqbTbLe2koatwOqRG28avrCjqSrfK6U1K9zvlQ7PhOe
MTgXKHNczkGyMDsC8HxelBhzsXOUV1f9ZMuFK+X/Z/b+Y2Ae/0lJbKn3brFr835dfq8YCVVNROAE
AGMFcBgNyX0nA8CJgR4jurw1zsYBFPk9vCjjSeykEpYMg6clI/wnEZpvyBfC0cLXJXedqVxTqJIn
6b2X9kGZ04UL6OnJCgl7vMtDTQSzivf5441S1JYgZYbHqrzTQugt+S61VjVn4eUBnu5HHBMIOZN2
nAnwzCycAmrX63HioEupATysvRnzhyHHBXfbZwtb8dQS6pXA6+NaObFxzB+YOzlmWgfc5l4WT9W4
ZggyFtsafKeVr786JlBqoalyulGiijmn1fKygQystO293ox+aUUleAe97Huh3ookX9jbp1ttsoW3
ebT94bo8fzBNY6MF/zZssTH3Kx5KFPVosSvxAnZ5UGcNASxlTFA7XAyMY3/wUhOVhqy39/awTb+p
9N4s0L+5umzk1OkwmgMjs9TEK1OZODqMUCW/Zu7IQyq8b57OvQW3Ow0ax4amH3Jw2ahbS2WpgCHX
64tN4lj9KlaTJYXcs3MGmWic4dAtP5GTYHUV21ZXYc4aFjSUhZUqVq7+deB8fXniTnt8QVkFn/6P
qdl2HTKEwNzBO7358GdWz9d1Eogv5uN0e+82UvG58zsugesh5HlUlAvmNwlmMr0Aq5K9b1vkdzIY
nhR263Qvl4d21icOrMxOUEYl1H3U3N73iRolGd7uVCg89kt53ZlIO83gz9HMzhGtjFtTmTodLAHd
t2tduVeLZ9fmfk8Cu94YUg3GpQr5uZh0YHN+tMQ6HxOWwkFq0rq+lSVGmPfu2hxM6pvt8MDj5vuv
zyaSfrBVTZgwXAGOHb/SK2ScDbH3GX9Eo4Miv/fJ/d8zMe2Kg72F2mPXajg090BO+dDvemwZ9YER
WIgVp7cmkLQdjGSa2wMzTFQgxCvQyaMM5rPtWEGhKx4Qxm1Ui2+NoaxsPXn8jZHB0fEohIIVumqP
TdaDUafaqFn7QkDoYLiamqHzxSP/XGyyJ5wnSGRxiMz1RWynTjwyqtY+TQPr0V3rUXFj3cL91Ls2
mvppvdD6Da9wHMR2fSIXgWzf8cDyPBltZujmHixE69RL7/viBy3VhRU7bVlAkDo0M438cMk6D10b
A+ZP7ctqZRnJXdlp+UoQOEhqte5KF9UYjkrOVlPSHGiD5vh5rQiIhNqOD8rbMHb0nSV0XPZpylYp
6qSRyMiV5mU37qiuWak9aK0CiCrh+QYy9q/gm/zCdaUO2DjcQgPbDhNLi6OM9ODlgAIJpEnNJdqM
MyFrulugvGNB9AOiAcfjVFGE5ym10P/CQBs4mHdJwsO+XyqunIsezoRuRqPJxJIwu6iBNAPw3HRy
lArPawAQrZX+W42cQ45NeNnzz5lCFmqAIBEkQSd9vLSUlpJOB3MRZys9E6C45liztPZjt1tXUizs
tDNVKmwvSBBCbhslCmdeHQbXHYvdVNp77BEWEpOjn9Kr4uueDtlDnxB23THzTnWIfSdpujZY005B
Zvh8edxnVhJ1MnRBoBqO1ZwfcQXtOkfBz9s3SrYaarKuoLmY5nxz2cyZayLqFrih4eEK1DQnYj8a
ZZpNGmrt85epU6BZZ+ue+Ox6WE0AiDgaF2L0mUvNkcGP0/BgK8ZqXqk1g0F6nTC/hMV+M97K2tdX
MsjXi/CO04eFY3szX1U6UWlqga5VuZpuoP1GXlVb9K2Enb8k531mzXCZwNsFitcTf8jsiJOqZMWQ
oqkPqVeQD3sZk2BY0mw9E6SPjMwOOcjspIBPo913FFC4+irZQjPH+QU6GMU8hpByEHjzs/YlZPNU
0fpJfSPcPFAS66lGl1TUQhS6rZqoUcsHq/vEhbUkR3F2Ij/SStw80coyO+4G3e46PUczZuY+GmkV
COdrB76Ly65/diJ/GplDp7BQeoNmPnR8duigz6BvzX9RbR0REr53YGLmexJtxXELuPI+qV7wVDtW
X2MeXB7FaTvizMYs/y5SzQFjLZbL8JXNEEyqzMreDd3Q2MebJtSABAOV5tIJsLBC8yhpa22tqwpG
FuuQav1uJ22A/rSFoS2t0PT5QahIeuC+bIoVMh7N9TQwvPfuVehA3w4re8XvVDQ17S/bnHbPcVn/
eMVmW3j0KC6g6FTYj9DATMwAqUFW41BfGtvS/M12cUndmusd5k+jz0oR1vKtWUL5njk5j5xvto/N
MbZcAoqIveo9DmQqkOuhNuICsx41PfqdafuZd8ymzcq1GIU+AGHs4TWJSTiQdfJqAll62cz5Wftp
ZjZrjMhc8GRKb/RxuJIF/+YYvXHPJVRrLls67wc/Lc3ufo0iyhp4H3Of67Y/cD+VZUi+FfVCsJ0C
2Ym7gX4W/KxgOcMxf+zhDbKNRMYw47IxKJNXpBIdEQHw9CNIhK1P1iJDwNk9dWBxtqdIM7jeKGBR
lW89QIHqknDD2TU6MDBzBTSNqN2AR9Z9mt9Vr0T7pP+inPifUfXAwswLmqrKtcxDk3esq0H9RQG6
S5QPo7KQGi0NZLZ/8JSuxWDmxkA03e9eXQX6qks0N0s2Zm5WxTolBLyLkCmPr1mhoE1YrJXi62Vn
Xlrz2XHqxGMZ16CS3etZsu1s73ZcPIYWBjLnZZAxSoVQLgaIxnmz37j3PV6qhp8NZz9XfX7nSBJN
WFYJC0p8VfR+brza5ZOS+Iq71Mq1ZGl2ona0i9HgBA9WYtyDdb/svtPEC9iLzp4uL8y0vBe2/5yH
vXMMWRUCC5NZu3bKc4bXrA/q7pWZn6hc0tg9Py4PGBDwJ6PfZ+YGKaNGSloNzuY+6kXQt99784V9
I6zzf2dY/zE0h73xqkwLheE0SKjMQqiP39lFtmqFciUgL9I0zp3ulA+XbZ4N2O5Pm7NUy4NMot5N
oGOufhntdaZoYfziDuPvnEAHZma+AVrhjIwCZuJs18ahAVzfUiPP+a30cySzM8Gs60axlSm81XuZ
+4p3L//mXM3OALAsMAB2MIhBXXcs0J1rAiizJGV4eU2WRjJ9fpC/kUqxCCR8zH1npwy4CK32y4yH
TUsWGobOlVBRQNFwXwYnsom77LElDQU5m6So77i9VwZ1ET8MaXznUcP2e8oz0P26qu84owP6QW8r
QWPwGy4PhQMQ5qGRCDiI2d5qGrtXed5Ze6EQPL2Y2rs+aPStyMpuZ9HuStHzykeWlPULhs/5vY5C
DHRu0FNzUh8xWSwH1LKsvYLn3LFo3aDNi03Zy/dGolDy6wuKsU0aAGgUPIVKot2rrEDWC/aCG4r+
kOIejXQLNs5FKRRgcAEF7ARJ0WwmCwoZyrpsrX0F2HsBmtyB11A7vjZUuhkQTi6P6Nz0TQIYNqSP
0Ak/F3EstDHlaPi09qT4xhjoWYnfi5XaLzjouZ0AgjkTjGiODUaEmX8mVHCGVpuPI8U3u3VR3Ona
b4QmAO1wXdY9lDvn8NxCLwpoMijmvsp2kFYsrV23wAZ4dhSTSDkaXpAaz0v4pZOy2ACj4V5JAUKn
q9671f+KGf/1rf9v8l7c/3n6iX//D/7/W1EONSNUzv7333fle/4o6/d3efNW/s/0p//5p8d/+O8b
9q0uRPFDzv/V0R/h+/+yH77Jt6P/iXIoJw0PzXs97N9Fk8oPA/il07/8v374j/ePb3kayvd//fGt
aHI5fRthRf7HXx9tv//rj4/2qv86/P6/Prx9y/B3TwUpTv75+5uQ//pD+yc4RqfmZ+DUUN1FR/4f
/+jep08U9Z+QVEGd0MOSw4txN8VxkRe1pPgz7Z8gssV6QYYOXvGBaRVFM31k/xPvtng8U9Hng6oq
sDV//O8PO1qin0v2D5BC3Rcsl2L64qM8Br8MD87mJEwOtADaxudaApYRp5YLfEAXOP54be3cbYfy
4XhDwmTByRdN6ceR3hj0dhhhylzLrXpDQx5M5GZQnLhK1pdDw6Kp2UFMFaXT+YcpsslX2XoACq+O
UKZcp+syXboKTHHtZy54OoezQ7npiZCEI/ysJPBafG2tJ7CWWLjUmB8Iprkdd2rvAuU+yBfmJD6V
69Suk/zgSc4pqOi4OoEkZNhyHNGDVj7Ho9KSOzsnlhsCFphWn6vE/TFkjdM/MYkrvalIQHds2Ww9
N1e3dd6lxEc5HNV/Y+R3WSEqP+EQCURBoAllb3pB18v6EwF24dFIHOLbrrUCkuHORQbldtA0lqju
fbJxh2A+dZJipZVfcnUvFSkiRRTxyqHUuDZz1YpiZnEAAxMU3i2CN0vg6XzhUoAxhQZVVIiwrdRM
T7ZF27FrIGqSsCIdjxLq6auRa2yVJa77UkjdCJlbAYo8esY7GxTtx2gWZUQ0Xfq2IvNdlZvxegTT
9JrU4NYHEt25p7EyRm6DngAhGH8uq968wQ9K/bQzRr/XNDPqUj19GGVXXSuCD+vYMMbr3OH9jY6r
3g7N7w9KbpXER8m/WtsewqNfSS1ZA5Km3w4IsHdjVpvPpLGs3oe4nHqnV7VaRq3RitAy02yX1lk5
Puid6RrPZtaz5r7KVXBHU2OMx73tcrYdy0SMP3qtA810oBDNfi4Tr/7hGamZ+BVEtciqTQveR7VR
FyQF6aLuRpml1TTMi1IzIqNsoP1h5fUXVkOIdmsPWluubYsoTsAN8Z3llBTvFd7s3jxZFJ4/pmK4
VRJ1yIKkzsWOGWP73MRUGaIsFXYZydwKWzMTL1RK4wZSD0noGsM4bHqjq1/40HwH7oTpfuHWenyX
go1xyy3ZCzXy2FB7Azgp6XDbtLpCdnUjBgBqRZM0ft7032ulYfW2T7lq3KP9JY8Ds3KaJ6SDoB31
9NyF3nQ1qCL39SJrxXeN6CJG30DXPqalK4K+aEEVpA1RZ+Dhk+WYU2slihLogKJr4nBM8jh9KEhv
oQNAE1daphkh4aJZ9VZdIaftjTfN4Y8OqGB8U+TFvSlzsmvszPtBhRu/jTEpcbW39cwOLAOQLb3T
oIVV5brxTKlsHlMTTZaR15poe6SAg2wcDrgwrzjuhEPlDJ1fqH2/4Umn1JtKKSs0RoG03gS1qi0e
mdI6d8BSFcW2yOTQBpVpk9AQLPsuUF8CrlXPbmxRJ5Dq1J2oG2K2sa28Wrmd2+zcwQQPMrbiuE0b
44cax/x6tEdlbVK78/uiHIPGY/mnvm6KKzfN5eCbDYgk7cpo7mmaVi+MN+1LjD0cjOXEOw/aahGM
GgVw2bAVF423Dd0rXLWT0Bhi+rUDuCkBkJgNX0c9pteOSp3GH1X0KPk1+nAA4DKcJg0SlvVfitIG
uTCaueu9LVgcEiSgL33ruVsHD455SFiOjn2LYOVQ8GxuYCwJmAfZLztr0GjZgcH7S2vyfh/bhr6W
cd2tOj3b58IIZK4+1MJIo64qzQ1Wf4QqedXjZ8ZoiISMefXJGqTa4+1XU+7jStPeGuF4P0qvqV4T
3g4ZupK94hO2e1KA1H9QpT80KpRYrSQdg1QXHX5PaxUhyDiM147bzQYXlfZGJe3wqPJtrQ0P2lj6
WS+/Nsjf7jNXGYZoBB3gpyZn7W3R1x0EM6W7drSsMn2Rs+JBL8beDLo0NdaDSfTU7xWuRIRSj0ex
p9AsTDVGV6xwCzdImaq84Oe1KGcTbgLeTDPnPYEAxkOS0HEFllWzDUuh12/ES+i9CgXIwa+IDtyd
Yl2X6oAuUchCokuV8btiFGQV64oddppSBjbCxM7DE37ALWD0wVBT49U8C1GQJUFOzcg0x3u77gog
2MGQPlS557epg4aThio+07CBDTNmAYFsS5A5Yxm6Ln9pMyZ8IDL02udeWwAIP7bfW7Nx70mWs+sE
0hPZDzVPkt0oStAcSNdSb3rSmVBBETX3Kags7mqIs+Bc4buYxY3vsiL2fIK5COLMdW+qjjgReuji
vQm65ytW98Y6QRKm+CUs4hzMbixaqb6KxvIKYMLKNF4J4Y8lSk5l1awS6mSP7mjk/oj4DCA8+J8Y
5wYJaBwbV3Bo+i3p2uFOMTLzlaHtNupHT1wNbkoiRuIcp2NivzgIGKDlMO5wavQB8bRW83OToxnX
oMoXIpQvrSsTQIYUVl0nimbddiaOtBb53BViPIKVBIB3YDX1bvMsd8vQyMmLiSjdeGPmD4nnhK7U
4lup6DbOXjNWA03a7bUHqtHbenS9KsqYooKSQaX5ddPl0m8yT0kjr0jrH2UKGoIS1dxIz0v1/zH3
HVty48q2X8SzaEFySpu2jMpKEy6pJNGDBEH/9W+jut9RJjNf8nbfyZtIg5IqCCAQCLNjhwccGX9j
3QjiRnPmbt/y2depMW7onHRhnNblc5GxblPE5QEEc63TN5HmRSONjnpTS37LIiYGMOXZlqAnSt/k
sQ3nbcgqR7MztNupqX0wlJL6cgF/F6wRGr0b6qwOqaK1tdMZWfsS6VbymPUJ90alhpbNQxV91fhM
v5BR4i/wJiQnauvE7dFqF7CRKD9iReJvZcbjfZlkmh+BVu2jRXNMOAx2cwQ0tAttNmteWZHeze0x
7Gxzq+bajvV2FnZdwr41VlODK3sG7pCmsd06dR9NezB9J0FtjsUXq2n5FhztDVAd2QQzLw92HaQw
OY/MPA50yB2J99FRG2PyAnr7eJ8UEbufK2skrm5QojqlQqW93kfGryEdNO4ocU8OldKlDAiV1HyU
MZkGnY8yL5FfKChaoZDOaCunMvu+88uMYrZMwyPNyS20xyuYd1UYBcm3oKsz7b9i9H8UpP0/Q6+z
cO1mKPf/YZCG4PYkShBB4FmQtvmetulplPb57/+K0iRT+Q/iM4xSAweXYK8QnbN/h2mm/h8gjEFm
geIFoiV0ev43SlPl/+AH6B1WZU0H2EOEIX9HaYr1Hxm/EN3EiOkBJDP/WZQmQqM/nj+44MHGLpBd
gFmh4nSB2mGpTPqBAss47ZrMAY7Wr0K4FnaO1tbKk99WA6jzVI4QaKiqLJg8DKQTgUU9j9WqJm/y
iU+K3wdzYO3AaxtUR3ChwPfzOozz9mKQ/2GIiwNm1JU455M77nyxgjJMB5EDwlwdf5/LVho0TzX2
oPrZNt1MI6yzk28KL/GmMeydEUT0nvGrdouQ+crgas4Ex098ylrAKsK2xXcASYTuKgwJBuhxWeEz
+iTCpjPVz6070Mc4UrFSQvwEWl9IwDQBzULkLVIA5yudcz5WM4aP+nLYHro75iae/sDe2830UPvV
QQ6oP+ylDQC6YecCtBicXIC/kwFnwf+lWkGrwBCD6Y8CYkcWO82IPltlj52u33tPUNDOstNujFDx
0w9pPQFwnoT6VCpoEga5YSwFWiNEvuM0qTwDPg1QW6f6aIT4mIPR6+9B1OMB5gyoOzSqdmOv+8ve
neWkztYomgGWe4yUJ3wh1P7hFyzW2Okkiwr0JPjje/YwHds3PG5+EjttaG5vb+e15Z1IWtZOWqlS
+DhCEicaBiq9J0PtatHv20IW+fK/NvFUyqJaMquTUQ3wPHxp03vgagqjhy7IH9rVfMPnHV/uHKZd
oOMT/Qi6udQO3WJtMsWqOK7RQ+OYN+55GH2VkLYZPM1tvtHQ8OT9alv9tX08kWsu2jsmbeiYyCj4
w2N+p7vc1fZoPvK4l6vIF6loK49ce8XoXLvr6JkDjaCNJDnu/LlqqoUU5Qz5MV/LDxGcqMlcK31f
veynIhZZItkAmigeIcLedL4SlD7cnTiUHO5mTxFWZ4d0R4+Y4+ziJuymzb+xq2LC8X/XKPb9pKYz
NnIptw0+YHAHX/0ODx78Xu1T27r8Jbmv90pYbTW/caeNUrnmL3Y/6WCiXruQ4r5daNXJV4i0/slX
ZCkdJk1sg0gDKps8FPlGdXW159WBv67J6WIXD9jQZrJVAaDmo1P9TRlo6uSqvFfTGlkltlKUWyAx
L4XBRThdEzONisliTY1nhemGh/EOZN5bzLQNy6BD+cq7bQSuvM6YtA5NBfGDhWB2cZJGhfmeqUp1
X+HPGCzvaD2aumJQUo8H0JzdlqVcuY6fbxMKFMg5wt85X9zUDGrXZwwRYai6iTswpzpK7nxXHswQ
VsCN76Wf2hqB8qI35XNLT6UujWmjpdkwdpXuF9vp1Q5wSTxheGZ39LMNv4+9yF1Z59VNxRv89zqX
mfCkAkeJNNa6j3lg/uyBeCZxkA8tf0k+94TDQ37UR/trVK4e5xXjA7sDpmiMswaV3dINsKemGXPa
6r6Kyk/PRw8Qpn91ipgnBAYuU8zRWpyi1OdEY1av+8ZTAbdK2UhusY+PdD+64tZPmxnDoVaM6qXm
CHI+wTYs5pyiTneuOXmNaSakoZhDxn7bEQiAsmBGjmTl3C5vOgG5Hdgm4LOK2tbCdLPGJCMh2V/n
Vn3Rv1e7BLoyuvYjxgzChbJ+SKvackWohv4lFRUa+P9gyDxfmgRgdpObEKrXmQP/Lmw6wPTw7htI
st1e4KV2kDNRwok7MZhFl3Fj5BCFGaihYpiObUzBbREL4LC4bZCBWpKioQCOGauLPZwnWQKdE2Rw
f/JZ7JTfEq918i0JZrT5b9c8a1X8vvNHAPIQaqEmBvQcekbP1xQ1vOKNAXYc7msf0j191rwKrHAO
BseHliN7Q4Ae4IBtxzDZxR7bJD7meq1o5wJ++9ei0QGMeVcKQN/oAz7/iFEbx6SGPfC73bRTd5Kj
edrb6Fg/mea0frIpHocfyVFfYZ+4cpwouaHiho4IAB60xdLVcQJJ5diBnshsnUYHP/y01hmwJmLx
HKV93WlzBhFIWxjT5FC2VvG6crNR4DeIIPVD6XDJi4MsXZ5bfND9TpmPCnhhdX3YysgT3tbLK7fs
TMxiIUUmMTqjXuJHZJ9WqVvYaGgiRzo835bzyZ6y0EcUWQVLJqbWIte5sFTQ1BIcFRiUp4eaeGuC
eVtmGxIi5+YB0xlq4IUd9qKtQuo3a6/5teNS8JyLi4AYf2lLZooksGZAOCbIe50Nxjt1xYRcXx/e
NiQrLBWOw3J9ZVUnFZqK/Klx4i+96oyH5ie97/dIkmqhKMLGijM926Hs5cFaMuGasqi47xpYesAE
ueTzR4vKqKsTHtZ+Vlwq0tlSOm3jvlnBOGjC6C5PUbWQd8ESkapZWhU+GCbyqdhIKrP6AX1J6V2a
xEWog/n0oDem+VggMj1YaPZ6LwepGlEbbGVfqZRy2iB05BbGmaux4jHR9R0O9shg1KPMwrGMpb3r
ZNpUrtwYwMtnkzy+iwEC+aZu4F861mzFj2gbUCpPqcuhc7ohzmUPnuEEJtre5PuJlslbnUuWk8l2
vHJVLpQIYwkF6xliFERsxtKYsRzNoH1twCXUsi81cv+OZiarHQvirVnuMFEAZhAvOt6KhR4JgoxZ
mqkBu60E1Et9a6s/F/DKSCBvrHlFba8pzqk0YR5OXj511mJtmgrDZ4USDl0BGkHdS9cA8AuwwOc7
ACcFnhFUx8ZUzsVbztO40auCGch1aYGxSX00EOqO/UiCOuSrbuY1JT2VtnjOUcgxJGSVDF/eCXc6
Q16r3qD859Xh2gt3oRPARp2KWjxwwO8oaieBTKCMHoxhdkWR67bhvH5Cf7ZOfMHJCXGO4hicVcO3
MOUkNdIwY0W4jnz/JC681Ls/chZ6Z0n5bFbt5xHV28800e6T4Q8z5LpACsUmgoTdF3xUq+mIK74K
LCaGmUMzoI1LnZ/qbqRUzwjehnjTKI5yyAILHkr2xXiNftDj2nNwJZqEZ3AicKH2SSxHdWpCoOH0
HhpR95lXuilyrinouUPqrnljV9TkTN7CI1E0SmZqQZ6WJz+0mTxaoNZeUZQ1GYuXXEkzUoAYDTLG
gGeqy3qyIuGKKgp/Cul7pI3JBfiwoHrDQUFE/AS4Armz32VT30ojynK3Vf5KZPrpuP1fQUuWpapr
cqlra+Izf/AZdwov88hP5KbYM2qIfuypx2otUXwZmyLrj+AQ01gBQ5SXTyipS0qlkQmZ6CK3dsUH
Cy2PBuwOLvSL7X/Ez+lzfCi+j75+0Depx/fmIXtpj9NmrVPymtsM6hDA0PEOWOg6XahLhopmVIyS
gTQSeji2uotWlMgj3uhOXuY0ruLX7rSP/Nvbfnm8YHxBLRlIWYSwF2hPmhsUEJ5M2LJWBWRI9gBK
f5mlcsWJEIp4bmnO5ajnFq1DgqwmFeT0TR6FGJOc70tmg/YFPCb+ZKeKZ/WN5syG3q6s8IqRE6IN
FUUmVIyADDwXLSHhIedTDu6Xwh3frcSt7ko/uy+PBejjD/q9dU/e7d20ZU9Cy9biEuAGr60c9Lcy
QZsB4Ijn4vWRDmaPKZ3+3nCaQ4ecr+SQXfeFuzjdXbaVQS7oYAqCV7konW50h23nXf5AghFJrvQn
uBS2xQb864/DaiXm+uH/+bSF9Wh1IJeSBp82DOWhI7pnlcVTCjjabR0TG3x59n/ELA7AzBOlw3+A
jskA69BqrPwp13PMR7Dhs3Vj58otBiGXZfS1Rm7DvS39wkQuPLjFWyqX2ajSkYjAEEAc8Bq0z7cF
XGbyFhLENp+81l0FDroW9aDPh6XfTpULBw5J6ONf0Mhpkxle92PtPbs4vIXUxXPGJwyRA2U7+rcT
GTjTiN4PUv/Y22gAur2+C0GC/Bj24W8FXhKjyFJcEomVhg9aQp+rb4NC3Khf4ym7KsUUY8MAmVVh
i883MTG4yaK8gpSk8GY8MWIoZvX4L5ZyImSxZxPpZ5akEKLoPCgZ2PyqBhwU2ua2mCuuBrbsRM7i
zvdD3Y+DCTmNF4Wal+/MzM3dwrHDNmyYY2+Jf1vi2u4tbvLIc6YzijPK6ash5lANr3Qta3BxkYQe
nCxqcY2bLi86s4MMUmEqj5KEGAYc3l7GiojPIt3JTTIkowacEPs2Rt/TCFqt/rgtQBzwhSn6s4bP
mOVEgJWCNd2mEECM7s2YlPe07R7RJuOW9dq7s3Ikn7nBE1GsbtUaHEbw4ctQH58TuDXT79urufq0
nKxmEYiYSTPF4wgRdmltMErlp4Yh2nJJv/YZP7YZmnS1WV3p21iTuTCnPcPtrRuEqoahv0yzrjgW
cM+pPoezjqFxMhCLrc5XhIr7cuvYFsYBg8hBwWlBKMC4mFqA48pMV44nvwHN0Bh9ub2ta9IWVoIp
UqsqMxS9RCuYrfFtw1Lw02ROkQLmZK9w4V3VE/iglg6SDPC5La/VVFp5Z2Jtbd6Dxn100brtINWx
YsWv5Kpwff/IWd6tMSJdWSuQw3x6MJHWPxQAkD3yb0WAmUhudSDRveJbm/GY7daCvSv3WgATgLCH
C6ZfpAL0CkNywTOE4JwVm7RRPqCgH7cP7UpZ/RP88F8Z6vkDkhVDq8sVZLQe2MFQVtcxSwlUP2/t
Jj1Uh/Y7uFQe0XKW1rvV5MPa+hYX0erHohlyyO4w+crFSIUwy12593sHiETld4xyXtc6q4yma2IX
d9E0rJHRAmKBK/Iog5DE9m5v65qIxc0bh7hnpEaGwIzie7QpPg15vr0t4soFABBIBdU/alk6Epnn
B1eoc5IoM4Iwne7RqeBG1r1J+D9fBwZ3gGQNNR/05iyFmDo1FV7MxCd0/pGi8SA36Uo0eU0DgXEQ
UAdQ2oI7faEFVUzlySSQYdyru8GlW1GIL120T+Dhl16IM/ulR1czKZ+VuIV1PJO7UAOprlUuq5Ar
IsfqjrjxDhztyN00KJkz1FlBPOgDTBuaIUD+m+HQABJk+dnBPmRu8g2I6AMG3u3XHNTLBCAq2+iq
VjBgD2eLOZnnB9tb8wgosUX8KXFFv1DksQFpcdkDDuRtLZC9UNSFsMX1r3QNRH2DQfxs3sfsuSQr
ZvraamC50CCGhIGYNbLw6TAfqKlYlaEtBKmKJztXMSWomUq1+gBqaMIzNOc22ZvjpBzQcVINwajG
uJLJ1HTKsbNoZri3783lFy0igMUXcbR32Mh46r5pKW7fg5OlNn1GAMkOjeFLMvSOan/Lc9XNS7LG
WSV0+UznhGxwZKFUhUmqUPjzs7XSsUAxDjFP/c6+mwG9Tzx1W6bAgKElxMuf1oodly71QuDiUc7i
hrR5BoFCyY38oHnzPpccqQkEdmmovSIc1xZ5YZkgExQkKB1hBAdquYunWYD3R5mh4Md9FVnl7k6g
JU03uVOQk8FsP4eCpv/2oV6iNIVM5EQBJQDG9WJ2rQ4WIYoWaYSrB3UHMs/h9+gB+vwu4ojC639o
4OP20NByyJOw04Fpoo/DZi11eVW10HBsiNZmGcOOF6YMs4GADaCzCGlnZMPyHfjjgU5L9k24drIX
F1cs+ETUwnq1WVxi6hVESc2uUWdXUddALxf+3KcEZH50vDHoh1/YoVRtdFYMMsC9s73NijcTdIYJ
DTB/doO85z/2sxbSFoZompAxZWh58ZsP86lOnfK7/hvpzO4ONCZ+48etbyYuemHY1nDrcNXoXt/O
P4tdnBzXuqkfa4hnfn3QAoEvBLh4S4CEU1ztVd2szY65ejMxTvy/27s4QLluslJpINE6dq/5jMRt
7NsuclgYmyFwTKsgkWvniZoraJYBKrok6Et53OakUHUfvGxxSJuMfcmqivoUEIBdrzaKmxTjWkx/
EffgWE8N3sLY5qVet3MO+1NO36fu68gO9RCjAeN31d01ytNtK3CZDBfSBIxDzHuGQ7EwrxKpaNQC
yw00KgnRehf2b+ZdIqN+hguCagzjrvnztsxrxg7hPUD5cMYuuVB4YSeGAiwlOpT0B95OXosEraPW
7NdtORchuFga8rBAL4EHGRbu/OXgpFSmGhUHxAKV25VTUOax2w/fs2ntxRaqfvFGnUhaJEX0wkwK
VqLv7TOjXrqC6jB34Yw1TrJHXQ1419tLu3ZscGF1DJSxZTSgL5NYg8qSCGUfrE3viueB1qXXcGa9
DFKUvTKpL0bHMLqpdkFu1GImbIdZiiZJXapOM7hTa8sdMWUGHNHAlK6lb67cGuy8AFZh5uzlxGO9
jNC6FSVoGO41dG3LNGys6YthVs9GLTXOMMdr/vCV/YdEUeGDRqHCsLC7yQgokGqLnH/Qfw6wahVk
wQR6sw2Tb9lxDQJ7xfQBBQFCCSDHMB/9Eyl8knGZorE0iMi007p2VJ7Unl4MayOcL+s0eJoNMTla
RkCBEbBi1SdSjKkw7UoTSXN39IZXKfHQJuolgX2XbqMPK3XUQ/QGihPvtm5duZ6wsWDNR88EIBhL
EpCiB7jB7BDr9XTytdTwDO0R05Y3t6V8Do1b3BmAEODsIETSgURauDygU62aGVSXiKJ7LyqcJPaG
yi1xbtETvWscfUMc4Foe1cAKcq94GddI9K+tE6AW2AZBOIv+ifPtTfQ5BlGNKBbM/dGI7V1fofqF
9sfbC72mK2iql9GNgx4UsM2di6Ekj5sCXc0+Lb6l466w15RfKPdyI9GnhCVgvgEASAs16c0MjCQx
zkveKUEdgNE1NHdgznLXC83Xtgy6CIwrgMRo2RVrPdHIosL88kFMDjcwPGjoarfWn6WhXDFuV+w2
JonhPsuYkYrpPuIrTqSwJpLaWE9NH02ovIVfg0F4eaE4a5XCaydjw+8EihGdUginz+WgY6LmFZoo
fXkAf0LOUBN8vH324myXRwMiaA1gQQgBoOlcQiKX6EeUZ2RrZt67kSK7o6GCE1p7Ne0GAwhSD4wI
QPE3/c/bgq9UioB1QEuSBUAR7vBnBuF0D6UE/ZJ8MH3tyXwiL/rODAT+eoIzehw+BFpl2NT/Ik4U
nq9QQoLCimwtdrSKMnA6zND16DjCDiubdt87ohupPa716lyxH+hsQysqzg78JzjF872l8GiqpoYs
NawP3avAw8GKdMQp0VqHnK2N2SXorQ7MXYOadvFibvO325t8qT8EhyrIwqCrl4xMUp1g0k1fEH9U
02+xWmIaFo218LaQT20/1yFIARrCRJsAMhtLc5zFQBRIckn86rf6u+QO2xlomJM+kHgBimV0+WHy
WNC7k+bOX4wjOwgEYGQ6hRv/uP0pl7f/7EuWuInEKilA6PiSdMbsGetLPjxlU7dy+deELJ7yMk/q
2uohxFTg9PYHK0YGKVvBCFx5Ws+Xsgidornl6AyEFDVUPshv8iq9pb59x4PhPX6wf/ff1D369oLb
+3dVX/6c5BLnjoFrcWUklPhWLwFqHs4YH3Rbwuq6xCecXHtj1ioDVB8Q8YJ5vM/Rb+p1wH/f5W7r
t68D/nABLXlb84euuKPn+7kw2RR92MNUQS4mqoQK+kqJw8N2M++aV/7cH5vRXUfwX9YZiBAKrIMA
gAtX5XyxZTI34GcBYEi5770ekMbSm5HBGH7FSIezzMGNUFyFITa0O+9/0A15Gaidy196/QxjjuMZ
5xmh6avxlAqd6a4Igpu9iJ6yL7rX+iSg3GmOa3WO69fkz9oXL4uW9aWuF1g7oizg9h4S9lDKH7e1
6aoMJNzQcmmgCXr5Do+Sqc2TgvVVOXfk8qEBH4slr6js1U08EbLItqk9+mnMCULm6DsbtmOuo8P+
mGdwBDHKAaQgt9d0XVNP5C2URolQQlEY5PUf6u90kz+CXPRgIt/la36NJFuyrVaeibUVLtQkrztV
KVpIbI0P23ggFXcqDGJP5KNZ/iC0X1vhpfsEtTxZ4UI1kCju57L7XKEWIG1Knepbcg8EtIen8DV2
Kw8lnF/2Wu5rbWeXz8MER9QqQKeAcGXwYxhvjDMAp8NWDiZPhjuaPq1GwRpu+MXb+Gepn3jyE3M3
k9qQMw6RxYF9p1vVRzuii+GWqoj8kPNau3VCOW7JWzwbzUgthUgwcxEL7Gj2punnoNdOCg5pwCJX
NHXlHJfPhY3+feAtxTnaDt+LxkQzAC3SuLexRHJPiSMaruFCrtzIy14iYVdBiQB/VaRLl36xVKla
nWbAR+qhtVPAGJCH+n3taEi3U3cNGXl1S+FDAYcIjj17id1OYntiVgFhU7mv0tivssyV868yIHpW
8byypZehkljZH2GL85sLpZRVGcLooQTwsgoBRPsQu0jdNd289tijTx5mU/CSIhF1/jjlWqPLA2an
gLNs5vs+58RVMn1NSa6Z6FMpi/de5XmsjnTCnesat4kPo1x7punf3rarS0Fro2EBVojMwMIl4xim
kxEbVb9ezUAHNz0Y1Rpc6qoIIGRFN5KuX2CyZMZJRSYN67DYb05lD/RJ3//FKk5ELB6aus/1ZGoh
AqRzWvs4oGj/vxOweFkaeWZ0SiGgSAvP6BG3Un3Ntl/dJ4T6yDqBh+Ei1i8BW2LJTOC3foseFc98
S9x5Qzz93pwcJPndZJWJ8apEG01covEHztbiNekahCQd7q2fSN8Fg27D5hX1uqxmw96QPyKWw0A0
SbYy1NPxQAagC0CTWORUX2iQBLnL3+Wn4d0OySabQ2m7WsO49oCcil6o9sRY3dmopoIhJHK53TtJ
GvBRQR925cw1Vtsc+IQMGGiMs+6u1g4oQ6+d6TX/4PQbFkapNLg04KxxvQL+aoUTyNN2+i+wa+L1
VHYw83rqmFqwS73obs1xv2o/TrZ+YaUSqza5NEH2VGVPRtX7o6b/mLU0vH01rqUjzo5YaNnJQ500
QJDJhYma+XbAZHcPe2r9BmrmCJ5LuMq66lDiVU9rSYIV5TXE8k/EgtMKD3aH5bGUOL1cOCR6XFmZ
0P+lS3B6eguzggfAaHuGlYmmcwyHfayfew90huCCidCB2/r0VQ1S6jZHkLetWJy101tYHK1jrQ2+
I8jGZL8BYQ4GctegqLq9xLUVLvxXqwGBZyEsQNUXYGUzil2bZdvCLEMr67xuyHd2Gx8QuL/clnvN
/0FNBZkPAelAqHN+eLlpJ5UGemg/rYrfEZ4ctALv0zbaWObw47aoaxt5KmpxBU0ln/SsayFKBX/G
yG234TGiRwxcui3oqm91Kmlx4ey6jMo25qL/zgpFyTTxAJ54MnZtGAf2Cpjx2smBZxaoAnRvAlqw
EDbnY41hekjXytpU4+jkXH4ocjDVNQXXIoeYdXXs4yH6RXJQiII/ha1B4i/7xGHaTz9hcfEVDeRs
ipyZ4ExRw/QOBQWvCrnbfTH34oLQTTJ4EwKEGM5lzRwLjeK2l64c7zULixm2GKcsq6CIX6bQKlrE
igGCeJ+T90RS3UFBmz/ZJ4Q5PTo82T8G5GLR4ME3MeZB0EEsExOFXptlPiGBbQ6Kw/UHEzjLBv11
t3Xp0rjBD8CwZpDAfmKfFqfbED7MfdOAVLRq1KAf+Qy0Sqv9YxtjomcJdRroEAYWLUtr4CdUeWz3
pt8ouWv2P4uodNVyc3spV/JWkIKhfxb6CECRtvSWKaaLUMNGonzYIVVdP9fPIJvYjl8kY19/V9AK
6yJxFQDhuP1fCl7oZ4uQVZNSoJlE5bbQXbLr79Eg4qIbascPOZpi4o80WAuxrh3d6XKFPTp5l6JY
Q4WWV2JTEy8jaE6Cv/FvVoaiPuqUAJJd0GaJTmdJl8XBecW2OZjvZgxgDwtFgByrHvDb6dcKg7xW
farL24azhKqIVlywMC5vm1IRUEgS6CWm6PJdsY33lDrEbbcMvbL27PAg3ZJ3xR9zJOXWipdXPI0z
6csshF2xpmzoZPrWt2hCySVMJb8Xc9n86WfKN3FzTDZIvviryxZvxLkjAMFoXQTqEy4xGk3Pz9Tk
tLVrbTZBUwZyJn9GJiIKSkBvCv9/kPu8fLHOpYmvOdGgCVucYm6VOF30cWseyGWRUyr9cd+7vW+P
LywYj+nTWgLk8k0+F7uwOWqMjuRhgljJOiqp4ZrjR68x3zRWAHFrchbXcjJYXiNdYPoYab7TamDu
ZoD+JPYoMb7yJK/t5OIuNtZQTdE0oqZZ4iVuXhI2OX2/UnBYW4/4+clxzWBtLktVCBmeInVfgWy9
TbYyX6EmuVIsOj+fhUdYxHTCPBZcevzyHdnhjvuog8HZSFOX3+XQSguQvtG3f5shWPve5UDGaLV1
fApoJleuw8JrLJRsMg0Oi57VkgqSY2XoQoBXtZ1lpmW3pZ2Jej9tFeSXBsb6A2/qGez0XVbcmaA3
vles5B18s9JRj2V1azBJ8iywL93ZswLiX6pV21pLOOiqQfx5z221echnULuSOM8eQCUInru40g95
RJI7xsGjrHSSecxKUM2CPlbbRI2d/+rGqX3pDHClO8AB6Hu7LaNtESc8qMEf/jHTqfcqJfomcTk/
ZnVZAgpBJs/KDe4llVoHUUVKF+TCzSOf7B7A+Enb1XqC2JHHUSj3rTm4KZHfQUYx/yzLYtpRVR63
ox5HBx0k5oCgl1q3k+pCrkApq8tfGC+bB3murWwbVV0RFLU9YLBkkyqvZaX2NKC0VoKMa/LbPJdg
DDM7Ojkpo83PGO0OD0DQYwhEG1UYEBMNSR3QKJayILYS+cGaozpIpEbeyLGh3LX6aDzFlLTvY2HZ
31IgWkKTSna/p5VucUeSJPW+BKNVUNf5DGpJq0oQGVtz+kJTcI6CRx8z2hxJL8uNbuTqd9r3s6dm
hvxV02tieBktBc/+SAGTm5D6CYzEsMNOx3DRMMsiIwVqJq72KQPvP+uT4U1hsuW14Oz0TJuC6L8t
0g+tU7gXz8a4bftM+qHQdxbxaU8HZQw1EoO6uqWJ5Wq1jiKeVXLq8nIgT+1MBzVMcCxbPnHlRcmb
4ZhIshnKepnIfl/O03djGtmPogezedvVEturBR9dZozF40TN2QUFHZ8AoMoKGAYjIl9oJI/MrTUr
vmNVD5YlzLYdvRShz04piPbSADacORqL+QNgvjkyQGqRu4L2YA8/o6jdKO3AuM1qJn9kCEtrj8QW
WPorufJtzkxMAxg0G/AxK4oBfmlj6gADlAZJJ0tOP3dZAJAZdfSpQbBs97JHJCVGLrrTfG605gO8
qHwL3gHbRY+96Wkpr45EA91/xdU+qDFFAvPUxt41tZ/DrG8a8sXgmLGRSTGC8D6eH2JSbJNWZq7U
Va6etZjjVbc/B0whz4oudciU5dvEyiQH5HbNY6qChL1IDf6K+K3zMRnQeKkxrDaX2u9VOu2Vie45
uoEcvbSAER1auAC6RALQYLEdRj2XwVwk8SbDeQaxkRv3RjKRozIUZgjMe7dBIiZ9YE2beYZJkx16
l9AkPyRyaIEdCRqjk22qFYlXdWgFo2bE7yRKtcxrWYdQoh5SkFdrLd/lxLR3rVL36ApQjEclNlEi
L6c6d2eQriRh0VF07wCL9JgYETLsyIQh0YV3oA2HbB5+ZaxuEifOwO6PG9QforTVnU4Z02/R3LXM
aTuuPLfjbAaSDM71jJIsTK06/ppTHQwhUzt7xohiQYTp5kHVE+TuE9ORWr+YxmM0jwBZpU4E+IDS
JehabwNS152fS3q21anSOGZlMxeMur3TMVZsJU0fXDVRJA83u3uEmUB3OynmdKfZ8+QZU1Tv9BEt
cgaVMQNZ309MSr7NutEGxVzWvgSigrtUjoBl781c3WlZqj5VcVQ7eVymLqj2S2hS2+w0qxm2qMbz
u7grLUcbKm2jZkMbqFYMxgTBzDBb7bCT5Vhx66oEy3uf5trTqNjTT31ISiCqQD+fdlLzNBL+AgoQ
6YlTSeYOOHT01rWpggnUc6UFVVoYAUFt7p3GSnFXFwPHr1WGR1DlWGgBHfqdTjD4qIONeUjL2bhr
0xGMvqMuY1KIBGvHLfC3lTOs+lQ3beemdZLvDTIV8K0z7hC1UrZGlJUU1RqQ5I5oCXdJ1MfBgDP2
+tLIvtV1UjsY5WFuohLzqGZptP26RTJAxbBxL41TcsyaFN0lOi6EolAAdwaQAfqg3ydHa2i0bSIb
0b2sianhpqzmr3jIsl8YAZ/vwY0PAIoeV+9zq7dHoGRg1urKBlB7lIfHCZboXc4b+7XXe0FBX/G7
Pp371u/HNv4FrudC2UOEOhwSollv3EjS0pklrb2fSK4Hhl5JHwWTrPsyH3Dqoz2BM12BPfNUrsSj
m+WVgonqaGtoPMBJM6QepLqSDrYkS1/LSuvCIdGz2rGlzkReDsNPHN7J0YbSuNmhiwmK0aQZYyCi
b8FUm5RIcZmteV8WTHcIGpKQUzCmfQPWCe0+04Y2crUpkXp/4lIGK1Gm5caiUxK0hFpOVHGgYuUZ
RKq4Nw4BNN/hMpjqupFpD4WZyc/dPPdbW9KkQMVEEg8TCUpfbtsh1NsGW14yDHLp7Mm6M5g+feOD
loIAkTdb0CulG5lL5F03OXpEZlg+jirNlnNm78247zYNqPgDVf8/7F3Hlty6kvyX2fMderOlLde+
1d3ShkeW3oL+6ydQenNvFcgpPN3ZzkYbHSkLIJCZyIyMGFJvyWXN0VKQko2YuvQSowoPwOL0e7OU
qsdZKJfnCuEcE6gd8vhkwUKAVf7cTm0SQHte8sp2sR4na2n3qVgBpW3WwrOWFNJRQJj7nk86Bkfy
chbjoIMOwUEKQ720Jxzd1p6L2gI1ttbpO8mYQHEIjnDoT3Z69aibg7mHiI7W2K0ejtpuAJZZweu7
jZ/qQVbsOu0FhGKxFVs7IQuYHwW1HFKnNlrsO6QUwAmrQ8QmweYPjjWZ4rQT9WjahVlYBAjLcDjx
LElOK1uZuyxL/qBA5MTVBJKCO1ad7MEwc3vQ08KDuJVoj9qsOdD/BQlrb0AJGppqv6YmMh/1UG5e
WxzxeykpLGVntSaSsjpekA4RfUlEoDDCafbxJGuh4tCLGGUJ5/yltcL2U6F1wkcYmQoeihAYeq8K
tfPBFyc/iOBnQWTvoRWf9HA7StRBJ4aUyQxGzzi8T8Omnm0hKj1I5jgIvrQ+P95BOam3tdyA9I3Y
571ggzkac8PWOIaImA0ypuNUNtOustrGtMts6HZI2Qw/1NXpVzvJfeyYAz7mjEGST3VvhkGzTNqP
wswhfNRnAgR22gn/KYQg7ApISJ+uzTVJPZ6g4QREVoqxzDQR212sCeXzoFTqQckNzL2ObbGX6ki0
CyQhGAqBrswJJyv7IJU4Jy5oO+CDQW4PvLQyjNBLSUMv1UxoiLeTXvjWlMxuJdbN6JrlRDw1jn4t
GIwKbTmsoTdjJRDECUPR7kkdn+aZnoUibN+7qrT8sZ8dKcn2IcRaZOFXqeHEyU3kC4b8Gd3Dtxy9
wzxSR9PRIw2qnX04DbbRFjEcnJ5C/8fMMMhiJ2EMtuNGM7+jaVA896YxeDkhYHfsRQzutOosQphG
nPxoyuYHiGwvbqxjYAGTeSToO2M4SSlSbwf9DgT4OTODIZEBQ9CbGY/zVh8hNTE2yBU1c3HFJAmd
RDbIfhxU44iwX2p2NpQQ10u1EuxN1lAc01QcXxYw3oYO9IY03Q3FsH9V6ykPYk0hL1qadV+Uouwd
VJfyNLBqHUXIoSZPdZkDIjdDSKu3s6LWg6SN2mOoD2DuMBAVdnEdQts2SqQiswuFNCUkVSrz5+0a
De/pSeu3F69CdYBwZqzjNQ3qOhvUd86QxY6ScR6Fm1YwUEirkSDwYwdSZYVYYtbByiwCbJ181qD8
lc6cPsiWEXBrwQQaHgANMA/PZZZJXjR4sMfKd0l+1sMfmZXwSlobJRbMc5iUPQg9gZWRTu60xTJq
y5sdvCgfpV3kZQ6Fl/4zOmHQqV5YYws6RdEgV24TCxjBFChWPzuAwtzPAjrgVL/R2ZjcUfb/Aa5s
4+kMglGN8pNgnhXSE9fHAkFDzk2CvZSDxQek+7H7URwET/zRu7M7fNF9/TgfeeTiW4WzK6vMg93s
WrlZOvoF95TZnwo32FWQBMQfvPp5CpqXMoiD2xdgox0CSv+/l8oyxVtQnJPjuLFQxprc9kd/1+2U
wAqmr3Say3q9bW1rX1GeA6KFTk5jivd6X5fWqJYqwgon6xCmsWPl0Ij7URZvt81s9LMhCHFhh7nW
qUJT8hGLIl4YQP+FvFX3lP46AwecUjvL0wBUIBR4TFRmzqb/Xxvmv2QFJcAbAp5Q5CLJ10t1mPO/
+LeGp/QvfHPKmg0PBRZT2qX6LQ5j/AvDO4D+Y37itz7MX9IwCv6K/iO0PPCvDGSIf0nDKOK/MIos
UiSMBdlaJN9/JOB57ToNECxioAKFIxWtIhTrWVHILpOavtP7yv49v4HckYISO49KUEqV393FT+Z9
619sz+PvuvSlqsb1XVgbZevHC4oQeQu5rcxA8WNJbMsQ7JKoEPDSeMrFjC3sN1w2dJIhBGNhMoBt
ITVzomsp8PF2NuluY/iAntmdhmrPz9truu6qQE+TscOsaYDwW6hDU9gmoPaqjdEVxx+3LTCf6rcF
YLlAhAvPrMt0pRcBG+PUegL1qsI2oa83FgdZoSXBl9tGGKd4XgckwEEBayIAKOA1vbYC9QpxBIFK
YSsPPToJ0q58j9+QCXriLnRETnZw3a35bQyshLQ5iiFshPBrY22CF5ysZZmdpC+S9YmgyIFKlQcg
p2uR1Jl1w/4Hy8P40FkZCL1htiutVCBDJD1KR900qgEZxcFH81HBZCYI83S0Z6dkyfaDRBwBamFO
ofV+m+TvYxx9vv1LNs4lWPLwS3QFBPAq23Sc6nQk4ILMbFX8PBnfW2GCxuT3bni+bYaG678bQ//e
4Qsz9NheHJpxqJSoMMYCpYXyJJbmtyVXHkjWo4yNR0HS5gZnIoy3LnqKLwy2eN/rBqo4dqgqO0l/
kqFDKaBUjIKYd3tpm0f1cguZCyEkgzlLHbZwPNDm/hjkrgGB1QAshy+Jy+uxbVy/qw/GJEYSlOfE
WIS1ISqQ8SfuCGhUDSfGWRXPDpMKNSFeQVaF1740TMGogeeO5NCuiJJvKOB+wkBSkCgYKqqSL1kH
EuBYcS29CpamvcsEYgNupe9v/6INz3a1cMYjiMooS1EMjRAVQPUhsuXp7bYBhgxidUh1xg1kpAK9
ioYll6futTfBoiLtrPsBxYpj8tQeOw+vQD+GKOR+PIFkKCDv6RPhnNvVtlMpNoxrQ3MNhBRQurg+
t1G8DIXY03MLQyH4qdR+tDHa6Nxe69nBXF3Iazts0jn3uWYNGexg+OeD+tckWO6pJBIlFEkeeEnu
6jpSc5QQGDJM2EORuSOiAeowPUNYqguMaiizkxevsvQohYJ7e2HqytMwlpj7UQFHObeSgg00RFuK
NZCynaome50V82tjod5pxg9z85wPUCgKpbu5GA56GtsQkjtCs9KBeOFBK3t/NkdHHXV/7h51vLfR
jXBl/adgvI1W5MvEOkbVD8sS3KVRnBJDhAQ0gJFhOLWK1mKJPDecHCP6JXe6ay6BCEBaOkCOlnxB
79gm2edJwrQaQc0hnPwGgIDbu7A+yswuMLc3NgzQyMfY78GPX8V7PXfrPR2W63bxu5HZ4QuEYXzp
nrj9iZIxGy5qUjyqEeY1hfuEHwE8GnQ5LBP55pmr9cIH60h5NA31Jrt11cOwD4NiR5zIUz9PzuIY
b9BQ5j8cGbDV2ihzgQbcnYUoMGr0dnJf3C9oJR0WFwORd5bXg75m3BsH6IM6qMfZ0p1xiByQvnNi
wtZxv1j5isSz7MGPTuCkTbV0y/xJkIMm/LLk3Dxi5RTpFlP1JPAMKECNM4CLYg7FIZyw2uVBDei4
KQBlqR361R5dD1cG68Ifxx/GonztoEZiJiAFQOaiJKjXlH3Q9E8CxpRuH+AtN3i5LuaZWuqiDOYK
GlMn2SHJEarQCHKcr8RwFf/7rFzsHpOVCPkUVaWM3VOhwmg+zV50rB/Q1dnjebyrj7rdvilfM19J
bT51zHligPXAl0ukW3BxO5al16VwwhLT3hmfKF62BjUv6OzIU+pGn+YHI9De0twWOxf9qiD3usrh
FTzW5xQRDWoLZ5pAYEmYj6kgmehrHb+hG9Dkne+G6r2LClfk8s1uGoI4I2rG4IVGhLtebKul6SzV
fWE3yseoabY1oK6q7SSl5hwcBkVnUI4aoMooozeSWhNwiGtLNbrsgyJh4KtzF6h+SpDAmr5Z98Jb
5y1efWjvcid3kIjePq9s1IFoBRSiziBykC6uaKcLiOBaemnheUeexfRHKw57tYGudtHYRsR7t66C
N2uNWeMcG8QaW1gjIG/XgW9JtQADUWflACO1NbRCOCharknGrRqC2I1xEpe2ZlNyrtiRbHCQPc6+
5EFhiMuVzfo1ukJ0pJEySAqIh9hxm0pYlB5waJhTU1ucitOk16+3Pxkzq0dPyrUN5vAnBAp+vQYb
w/cZqHW6IH0fokJFq6nNC180cHMT4aoxMA9WOxDyMJtoCepC0OQFEvBu8cMDcSrH8uK3wRPdFGTo
vCjEOlG6QExdQQwEDGeIDUwqRNDjK9ShzACgUF6XcX7MZhlv3J4H7GL4y37v5KUh5jy25ahA2hyG
yLx0NnTfvSqKdpkgn8w09iFPcyosSE3087Eziocy74Lbn3LrtFzaZ/ZVqkUltwzYBz8fWvT3szC4
/ycLZyKGC2c9le0QtSa1sLRgEnqqms+3DbAOkvlW7IEfek1Lq3Qp7aL9ZoUBIDCgcdin3R9h8FZf
6pw3XqxDrUoSKyldB5pkdgk6ehsMHBU05qEtSVSFs22bd+ziy5yztQt72LeUZBPsqUH+GLeYNpwM
23CSx3wHLD5IWlU7PfScGLB9HDAMLwOJiioVE2xEwSyLFn1FW5rFz7WYP02K6N/+XNtXWacVSyjy
brAfgTjbGGa0KjV79FA1BAtbCLJCSreUe2XAmxBdFRnO5+PCHuOsQiJlsSLXuGKop3eAZw+75b7z
ZIiOjt94MxPn43yZm5ytGeDflBVwg6HLdB1Ex6hXrEmEZPXsGDb0Yh4KDxApaByTjwLAp7vJ+3qA
dvXPFBAQzGVxgumm37qwTu/KxaGpIDxVQIgLQIz20MSyu0yY55w4RrZ3FOJPVJacsgYxqbNCMNev
kxgpJrKu2SPOggBQHiktjLDnvX830hL44gtrzPdLQ7mzQmqNeMX9eDAEf/zV7gsoglPpaCN7afbt
c37gJXjbrvnCLpNIV2VFkkJBhqdCqLZ86HaTI0KqloabinPtmJ7Pv50LyITwVqYCBmyTNVSgPQaA
UmbrX+rKrn6JjurMnwC/e4wfEifZA25fgmQIM4y8WYKt9Mu4sMycGBBDzZY8w82EFjlUBZrWINoO
l/sJFb+Ip4G86aovjDFh1bQK4F8iLDNJZDvWf0z1e4xiDeERom5egws7TFTVs56Uk4JFzTOQj+QV
pLau3HPqTatH+vmqX1hhYifI10qjLbEa80vzNTvmEESL/QSEktGePiKlBrSr/8fPxRafar2sYlHC
yoBH2o3ql5qWRur9NLZ+IvAYZzify2DuOZlijEBm9FROxcNkPSUWwIZ9soutn7djAud7GcwV78lU
5zo9F6XafTFI7NRp+5FFvNLdZnT7+4OxvNeNOBqIPXTzJsEW03tZ4rnGLQsmsm7albbwJ3MkzGbR
lNKAz5hJeG/Uj0nUcBoum873wgTbcRnqAeN29H3/Wz9Oz4LY113RB6otQz2KNyS6Ga5NAD/AYgoq
QUzwX4eUIkoSYFPhfltfPFBt6ySIAimYQO+ZYjSFN1K1dRQuzTH+yBjFpgFLNzKs1pVVV+0+q2bJ
C2DUdbNB+tII44ekDqBqVQD1hgq17j6zpxfQIkIxGDhUIAlj3FuuahbPJOOSgESc07DUa5QVI9Ty
pHfUWRtXt8+aWZ9wWF5vXynud2OOYlorUj/FWm1DSgrUH9FBcBrwfY1uuqPFLd4CN04+Zuxp+QAs
zCBjZqJlXqXZElNgmywX02GMl+xQSkrM8blbVlAYlaE/hvQDeer1YUzlWYL65FKjru90mCEYcA84
+0Z9DXM2kJX+ZYKlExDMcEFdFq0L7UGfbcOnk1jdAfD1eAfm3oAniEO/+8ochT6h8oFGKptxy3B9
I6CPuS0ML9Nielap+MKMbj7c7Cw5WrQ4f75AE/ZMJPiYx1z5KFIWuaLVKPOEd2ZAqWYt5N7RI5oz
4Gfh1Ty3juGlNdZd6cvUyHoFa/Ge1tGjA6otTu+G4JsAoJjLPrNxQKDkjOMHJh30pNljKMxDBXrB
ObXH/NATzZ3kmbd/NOoxX8wETA0fDHg4EDMyUTFrK53oPVaU7od99jRBtBqcBE66E3fanvOtNrzG
lS0mMFrJhOn5DrZG6F3CbwT4Wp78g6I7Cr+8k/9MAe2ch0LeBfOeAKZQ9ljGMXYAP5E8gT3xsJxy
f9gVJxXvpPTu9rroNb3eQmj4YbYZ1xiCy4gt+PuLZ8oI5W9rALjdFkFllyQoukFwUl8+VJCdAWbr
GGEG4imBFzrXu3ltltlNechVwyxB7aY+Sb7u6OOe5ms0dE6qnXyPD7y3C5tAqUifZdqPhFuEAIHG
uKtYpPifEQFGUn6V0o9yfB7Nh776uL2bbMhkrLDNV6GcLKEdjdK25jF6S4xSssOUiIFV9rl32xTr
rc6mMBQMuXjKZ85yOynqkDd1jTKc0Go7My6OiUIgfAlkuZ3k/RHQZeg6zSbnuGwsEE9AsEkhBwHG
ib1xXYu5KSsVcamVV7H/MqZf8oLbD2L9PpZ2ZYQ5HDEJMdg1ogZMH7XNs7IDVBPko0KAcV/u43Lj
YFwZoyf14gJo4UjqRka/aciV3jFqpXMxhXRMkuS1BkTBvf3V2DfeeWkIzgoCDFrjLKEAxRpK6ggo
soXlDX0d9O1dOJ86tYAca3Db1qpuRY2hXQEpBkjlAnbAuJAakjNGOsEDqzmm4s0D5twgX7nPY5/m
V62tTHbm8+q16/0EoI4intAgscAszDiUFGIGZKKSXlJhnqZQeszrEJdAtuU85ZHerEIaDj6M0QIZ
+BlAOsDc6r5btGWM8hLNWcmPncwrnPJbR3loALnTHhVeEFifzCt7FgOuMForjfLf9jCICnENq0Lh
A51grwvmbxKPGGJ7fcDagUcLQU5ln0lzHCt5Rl8Yk4TedwlKaFEIej96PEPIiD3veH5y9ZSmW4rz
CUYKeOB1k6tZxlTsZJiUA7B5/yJODquYl6NCED56iIDz8j4jG4OoSQPGAA4D8g9U4tdX0OpLUx4m
JF5jV31SxGKID12ehQ3olCF0ZseDktVOZerNp6RfAPM3cq3lEP+zyQp+AkKuQSmxQXKCqf/rn6DU
lazGBPGoiiZXH997g4edXL0WWROMVwulKBKGFrgFYDIwCug36HZJQfgwQ9uIj7BaVT8xzINwh8QI
pUHMObJXo1o6BASNSuuBlZ0e1dB6696X1AHqiOqyyFA5F17Nwo46iEu2qp1/klJOjFoVDH//CJCo
AAUJFhUWAI+UM4qsqCzOnjzZRc+iRyVNJAyvAz6DM+UQKOhKPEL4lZc9r/1vs8wLDxzLY2MaWLuV
Q/RPxTznOBffBExtIxQETaJ+uu1pz4CmyyyKrpNSdNNXA16z7NOh0KWsmVtwi2Ukzas90YgKVh4C
SscSw1sxxrpa5V6zMGboYdaxOGZ46woEdLJIOX/VYkm8OtM/8mb8MWo1sWszhmSQiSE4Ms7TF6IM
hVOLrWBLZQp0RAUelRhyEJ6J6cojxLwNm0hm5M5TqwRJIVu+0JpfMAyr5U42zxjPMYbJLi2MSdmR
Gv8ig3GUhPZzPL02g+JEc6i5CVFkO1NChKHIq+8zydYiFLRyvXzQ+lTF0HKdOtMAoFAPbJKnznnv
lrirrqqkxjtJp/rnFCca6pak+6gHs3K1pRdfZClWg16HEGLTke4Bcivxzkii+W42Ew1MsS0kqpNc
2t3+Hhu3WUK/FWgSigowWUDJgMH0CvqIFBEAxRfVdAxQ6tw2sRFcgW+7sMFcZ4z8AC2lw4Z5N3qL
i9iW7VJfgGKr/kD2lYLKBa9/srUsyuELJwVCFmQP106q0nPwa+Z4D2d9bofRDigxm7OqDVeMxOQv
E+yTW1QBH5y1tEE5Jtrlp8U3dVvZ4ca+my6EiMh++Er16KbHzMXA7RPHOg2fV9dIRBiX8OYHFxJY
EdlwV2BisEzlsbTBNbMb7yKvozDFfXvHQ3VtJClXhuhOXyR9mFCV6krsMGxOqnjX1eYXoZ8hoSlH
H4mm8eB8G5t6ZY0m1RfWxEHuo07Csmj7og/MPWbvd23A48hb5+agW4ICArpKeM6ttExApFCH0YzJ
ZwEdvXgM6lqxScTDUGykQFdWmHMfdW1baVZbAV+qVfbvMgJx9Q9ayxL+GCiMoKlBgdRUIYKA3j9L
QdRMUxFqAwEEUFeddAB+aI7vwLbBOXibi/rbDMs1hJJZ14QtRtwp3gbiA6VfBA0qucIvdffnlRFm
USzZcSti5rnquswGPn+X1uVhipI/rM6dTUCxB09DSvvNUg4XWoslDTChmN8b6ZcOYo7bW7bhizBq
8LcB5gZBqqQxxhkGZqDoyvp9xuTJbQtbxxmjXWjcotqN+Rzm9UJAUYHyEprF5gQd0TROSGCoWeKa
udx6t02dS1+M48EDCdxomCAC3oodbMnrZqiECbY0e8DAXHJQ90ZAMyRuK3PrpAHFAlgXXdNKpUsd
qhhEek2FIpwZiF7mgaTlnfhCUPjC54ZzCtb5FxW1MDHfhJeeBT0lJmIQJV0Gq8FzMz2heglCf7d4
Sg7DMT8Cd78cRrfyoS3e73gl6K2HC9A6IvrSMtSj8HS5dnkIIYWqCGWKC/Ub3CWADBp0VgCs0nnL
Ob/jmtw6L5cm6d9feFnMbtepQE2CmdQTPTyWasx5qvbkVW6aId9NvfHIAxlsXQPMewESLmG8U2ff
80ORywleLeCKodkmeSyX19tHc2NVKP7hDgMBhTvAlnlm0nVdmk0oFui7Xi5BFaA7Mg+vvxGgroww
XyubSGd250JBMJ1K1Brp3Efh8wLU1tvyyg7zicSmFmWw9qOwcxhcGaUdqALIHh5CXnGq36q9OgCj
yov165cQKE0vt5AmAxcHY1FzIs90C/vWj8DLW58FdBqQLxg2lFg9XAwbypwYyWq8Zlf+5Bbe6eOR
8S5XP4DxZEqUL/Dy+AHWy290c+wqz/QiFA+8xa5ePsxamZePrC8lbMFUZKGtNfigFbSXrNulo+oL
4CO5fTi3/MvVyhj/YsRdXgv04NBKHZRHqwR6NirIyQY76DE+ANYL6JPb7R/y9xu0n4tnuqjKBsU/
gqHz+psqejZlaY/HtFzdj7r6cyzA7az6kfJVTnhIrPPj/+r7Ma875gAZoPaqY82o7QZI1fNTel8e
u/fsydwvT71it7suP3cPkRS/DI2bSB5PemLlBuhP0KCxJqHxCx1VpkopRhZ4QELk5b1wasfHaH4M
pW+3P+bKlVETgP2iEg5ul1WqpREQsWgy8Lhh7sUgp+rnt9sG1qcFUzO0vokpGgNzuGx6D8GcMVRU
LKLxBtfq0fBd0EPRguI1vS+fjYBqnv8Hfa/VqwJmVcRBFfAoOi3OeJ1kMIRlzkFdmZ/o9UsO0R1N
wPml5HWJh44FqTqa4uhHKXjLXJ9KfQJZlBDiWdGdy5G5O+26XQm0Eu3czH9eJ2fMMW47NeNenoUE
3LcgF1AxC7P0kI+ipZ34kBBH4YSidZbE2GM2ckzNURATjDuKh/ZVwdKSvUrJKbmtw3WgYCwxN05R
q3EGoKfE47p6U/zCA6q5dObHyZH9LhCP6G/43A7fKgoyRhmfUqZUfJI+Co0Hg3jCDBFjOuw/7BKn
9nq3ejV3S47Ojqec1Tq4CczKdzP2Gd/dFxZwQ+aCR+mp24fWyUKJUHe1gKr+Zr4UOcon9Wj6/6Tm
y1hm3DiUOiQ9ifBh249+tkvZpYkp1XyJdTuT7f4Dyq7/CdMqvQ+MY8XkvYX5BipCuKrTxIoxNKmB
FVOhGQHNCToqjKa0Fai7NENeyqs0r5CEKNRdWaTp+UUuIGiqYM7UYglfQEk1J1tGqq94UAvgFKE2
XDZe/Wg4UjFHE7wA16ZitWlJWwBJJU2ZZveqXn5Jowx40Aiqqpy30roahXXBs0EBEaDFtbKHMjSh
2pgRrduAhtBTjkXlDJ0dnkZQcneOKDkgsFSfbzv0jQtzZZTZTHQgFylN0FOlxSLapRt9shd3vJxm
yxtc2WF2EtKeFnQlsLh0n+xALnVXOOMIXWPdFjEdlmWYhYHEzT9ZHPTbIZ6jSZhaZ4yCMKhT5oJG
DdSipKPljb6OphLvlGxEXbBGAHUC7UHIS7IPCHCCmlYTWkjY5MjrBXSVim+3v9KGW1Ewoo+Ia1hY
DguDbsHpbyktMu3Sku1Jb+7D8a5tju2k3/2pRiryMtREDQm1GgxjQaeZRc8iRFhlJzfob1oHULm6
qAk7t5ezca2uLDChQTLKaEFhAkllHjpRo9lx/a1IOBMGW5EcVkAYghYYFdBlvr5laZkRq4gFaWJH
9y1abzE0IOYcjLsdnDGvabp1CoC9QJJCmxa4wde+AkAuYpYKtq1K90sDKFrN8xCb2wYnS2Fh+DIs
djBrEjIlJV1Q+jzXX2bwdkacHhrPBPNloPrTNQko8+1U7pV78IC13wawEr5LqZD5tw/BCqWN20Jp
W8AehXYdJkeZ7zNNamnMErjWiUeggH2eGS2CzIs8A+1Y8iqBfg1ioQK3V7nhjCCnbFBxIzh2tHyY
WDkv4LkoKhRw1MD6MIgLotn4RXepPmDtzDsJE9PJPzoh1KwqgfUGQBaUj65PiGGEYzanqFD1/ade
iG1j4oSrzS09g6iAOJLE1bhE1KqR3jctBfeD9jxxUEGO0cVANQDdH89C2d9ymh/1oXoAUyrXx9NY
cZ0KUJVqENzD0+KBwD5wNGJVpJNQVl5AlULhVcMOqgtPtDnKn69eB65rY0zijHitaSVKpMDdocUW
dEda72i5lYfNW31x55hvNjUg/xNT3LnBuhPNt37k3YL1piFs0MkkFPzpDAjTtQbxclWGdUPhD5Mr
2JCQOmZBbtPSZcZlP9jyicBigksN3wdtTp3+movcSTUbJZ8Lg9IbYb7XxrronGGxl13gdCOXB3em
7uL6RIhInlC5BMIPJHE6s3tDHxJtbkDBnRISZFlgLCASUz+rPOqTDbdFxcQojRjUh1c10rZOjaqf
rcwW9J+LcEyWdwQt+7a/2rBBIaX0YYijvariyRIE6+IZ/j2pZnCRdC7RQd759baRDdeEPEVGGIGC
OIoFbLXXMvJWVUMCqg+/Kj3DTw7JHfG1QDuA39SrHcWLPe7FXb+uMXqEtaEWQ+m32DNYV6TpUjqb
M6cY4U2+ZfX0aYKk/YypuEIOn8oBbL4qFA3UzuWsd32NceRphAZiRVNWx182ok4eajxb1CCGpolK
daigVVvuyrdmX3xOhLv5I94tpiO6lIWOd0A3LsS1feZCyGWigZQD9gffhMz9WSlCCaJHoIGgccI1
tyojInZfLpeJeUteESOKoG4ORvlgDMJ9AhIIKg/Pn1zeKHnBFhroIooZ0HJh0wUja5XKUFCqoegR
gLtd7bF140fLrzByQGk3Mic7tV+LveIAwu7GHJjh9tZe2GdyiQznzWjK/9laqnaCoYBDgWYwRczz
Rnk2nk80nEOLTwaEA7S6TFAX86VNdQHPQuLheR8HpR/h/au7NOfPn4gCIW5eyrfxFKVUVUA6IjdH
nslWw0o56yMp0+jjFyTUpzPK8UH1M3fmv6Do0bj2pde2mIAXV2XdpgNeanRmW/OpuKrm0cq34tDJ
EV4p4wwTYO0Blwd2KtT51uVZkhMqIYBJFblYotgedZl8NMRS3yJxbl/baCQ/wIwuN7ZQmKpbVET9
joruYFuTrAXtEEbfZ0LC1ClmTW+9PgItuJqL0X1sfa4yDPqaY3kPKfXoaZj02DfEWMofhXiCVHxu
xnhyQHsB/0+j49oLVveBZEepbIgzWHaXFHWJCq0yN6DvLyNXqHtih2OfntqI/JqlHpzsWZTlENVo
IJUWdzWKPnE4f5mJoX0tANY7zGEOEs8xLU6oTsPNzWmEUQFZbEAkWmvDQ5EK3b6tRbLnOLx1QoET
c7GtTIWoKvulrBvcitp6CCHqOnsxoC0O7VVL8it96POpUrZtmsgxwIiyfjgMWtlqoPhFVh/3T2Nm
7sWk/MJZ14Yj19DgN0wFjPXSKqcmE7qyQ4yEQnwCzc0pO0w7KXSGGqSwvbt4BeSFgK2k5eH2Z343
8FAv6+gMUl0LlpF+opnHPiZMKVxQqZlQ8oYH6IECiPIvU/18e5Eb+4gHPtqEIhghkMUz3jtKiq6S
SuCMpaJtd2pTdq45jgUPWL9+7ePZfWGGuelFAiVMVBpAf5/YzS9IUDqKTwE8BrSqoagBTEO/pyjO
/FPIEwBfN30xkgYmH7RmgNlA+sFmbCV0TsUUOM4WKIrZK93GiX1QjtnVPj7Wdzw41KY9UL/AEm0C
AeZ4nZDKiSx1RQJ79MUSO30QeSbguK3X7IegP/LsbZxSHZhKzDpRQopVpmMYcaUpM3DbFMaTHbpd
daK9bG7TnqYNjPO8ssOkFeFilIPZIVlMT/qBQH073Hf2e/uVclz9g6QCkRRDOuAiog179pt1FXjk
M/qQbhHowfPtRIf8CFJ9RCEutHi9sGtbjPsCI76hZAZmTdL91EALBHHI8jqv6xPQIdNLzo3r2xZN
mhUDgbqCwRghsA8LxBHxyco9XR10y0AQtzjdfRvw+oTrG66JSB+QN6EsgeFx5uoNeFAamgz8Fbbz
o7HkDwzmO7edCN2h66MB4hXRAk4aiHfgepijAXWgpUItH08wSM1VMQD8BEFnSMYdiLapqshdNfAw
JGvveG2TuWVmIQpZ1gPrRTzJ1xLg+NGzjw4Z7ln7NoKLDPDe+Rh6t1e6aRW+BKS6BiAsLCLHmIZp
1nMAv4ShBH1g5BGp3Qnhy20rG58Mw2l/W2H2c8hLIZUhkQNGlPkUQzVXUzJOKru1EPCSgh2bUgpA
Y+HaSZGxt+ooCysb+hqvraU5bUilGCCp9+dLQV0KgzkGOioW2xGfi8o0wJyPz9TakMp1pSZyb1vY
SMo1qoX5lwnm/uYxkadaxklIURLvXihnO51irZ9FIP+a3W1rW5/GMEFLImOSBPeKCSatOC9ZM4H8
b9ZAry29EPJ628BG+EA7mw5P4T0OaDqLLaxAzSa2EpYjP4Fi69SAyAg61b76QfW3/4Om5rqgAXsI
gUj2MX8GXNT1SdATUo7QEaUXyXpoiA8lFt1J/RZt1PA75Kh6GeqYNB3ndb02tpJq72IYHvUUlPiY
rTTHXFAw0wGvkb3PWWcbaAZw9nL9NoViIj6WgjzRBOyL3oKL2pAFhac6s1AVNe/0Qx8UdxgquGvO
jzUui9e64gBbCMP0bYrPxroGuWi6WVerCnAaFArB6KLve7++x2xkwFkVvf6Mu72yxLgHsR1Eoe7w
4KD9SdXJ3XHcU9k92a/8YdzxYFhbF+zKHuNq0Sec+zbHykanehtO4KsBMbVN+6GAsEUOb30b0QSn
X1aR2YMzeaXVmpmllWSqgJrrWDpW4xXLE0TmQN18N2p30szJ8jccIUqUImIxHRyE5tP1ETEykGg2
HY6/Lr1KAFubyi81f7r9xTZO+pUN5oMtZV/JSxLVNkYWwOljZtBR6XmMi5tG8LKVMUhq4kYzZ12v
RT0ZSxXg5wwP92oH7DInzG/UBkBZj2skYSIXBEYsC4dQ0wlJWqAuT4rfHKjiQGebdvXY/YMi9bUp
5szlpRnVkYQQ2BntCTGjTBpOX2jrWF+thm7ohXMIk1gvOmrCeKHoWqAafkT7ETTobWC5vCydu3fM
56lTdTAjmS7ILfdUq7ZywpOGknjHHSPYqBvRzUNWB88O3kR2XGKYJBm8cbDVgvly1mzaKKyckU5S
A3da0MJ46fyTrPbKKnPKjbxEAQXMGXbxRkEMEG97T4LwRUftKHnhOYn/5ev9tUa2Dk8UpZtkusbx
0J0oCQNloE3v4Y680uFVxbbuFi3CodCpou7PtrkghNlBPAkJ+zLVniEUXpPwaIW34j7C7982mDRG
awbw35mIVRS2kHn599Q3QcchOdVn852P9t/ye5fmmNoiVE+bXO6wJFl+zay3Kjst6eOfuj2M8FNp
C2g1y4ArMHe4FCclmiuo6pXNkzz0EKPkUS2scxdYwNiRhe40PDj7TMzKPrEqAxZADSR76qgK95PZ
EdcYuvKrJZfcaUn6k69D77VB5iPNbZ41GiiWEAonwJHAlr7T8QzWQU3XBuORx3WzvT4ULVCZAYUs
W0oYh55IckgjPUiwNGOBwkULmn8oVek8aME66mJlQBUYGlRM8K2YbKzA9EwxGTh+y/cenX5ikwA5
hd27+X3zHeFet9N7WlVvancZ7fDr7aOycZ2vzTMbq4mCpYR0AIFy8EFmeidhKtzHmfHFXb+TfnDM
0dWsviN4AjBMDMmQVZU7RxdPn8sCvj9GWwru+Anu+Meo2JQ+G6KCLmhq3nfa4/zMMbz2JFjnhWEm
6JhhWObxf7P3bd2R4mi2f6VXvVMD4ibOmu4HIK62w9d02vmi5VsKgQQCJBD8+rOjqmamy5Wr8sz7
eanV2U4HGRFCfNpXittuGRBuSDbp62DyCda5IkF+zHh9jjxJfgaB/fjdAkoESX8Odfk04yjKUG4Z
nhHqGDEWI9o9VYOW1FNdmWJof2LF+sE7BG6JCeSsgwAD9mkhjQtBDSMfAFmKQ7NM+VB9/fvP8Afv
5k8X+LRU6skj3FtAL1s9lHN/Iep0M8NXP97hCVT+/bX+uksCK8cwhSiXc3bAZ5WSN6W+6BQ2GMW+
dsvVOH2dmve/v8QPNv4/X+MTqbSmfR83BtcYSnFy5fQgy6rMCpD/u+795+HYv8NLnxZ/BEwbp0vo
AMO/pDM6RDN2wRS/KcknXaDkrlUP0BxF6EFJ5JLkk/b5V9hIpb9PwtFDRzMMb/nsrz168AB7il0/
o0H1ZFEjSk6xEMgRTnUzTdu27zqSD6vsQTyAaLljQc/QedhFihdVC0q2QDspp0XtBiMK4kYEnTfx
JC6qDglyEwwn+wVht7grWaQIyh095W50J0KULFI1L7toQNE5kJd+0ceKxQiiCRc/wD0LXgaNvoFG
fyKG4OxAnZjXXJBpPRMj424cvepilRreYGareu+GajT5QNBNVPQtSiBzwZW/Mc3oPUvF6DY59/Fm
g+P3xMXf6UrRjb0Mcz6mvSxRL/nq6cWg90THuXBtW7KFjeXEhiSfLU82zCF9yltIf02QkNaioZdg
Nl/VgBNTj0JHfq0nHu5H6TKgMLFBQEVedVJGl+Nanc13UlDzxaykwTYRZGY/2cGsmzkLhrfMeR7f
Gm0yWsDmQ2ByzOZQwhYdgrdDXwg6NiGcyYcMHbnZSJCFIgwSn0v8Xe2VwzQuaquj5hxyt3j6qgpY
vF2idfjqa29SJYpZudnC2Iujf6Cm/dhmPCsoj1a0XDbGE1fLpMD4sg7lMicYHsJnY4e4XHy/LZIA
Pas6Sev7DGn277Qb/du2natpN89Ziwr2CcgT2kHj6sRFj8bTFBUNRFTzUWZdDQ/KOI9JrtdOHMhY
44RBe3v0g759CSiidA89r1BAm7RJ6xeqr5zd4buPiiFD42IxrTK766EJ2SFWB/NuG5jtglLiA+c1
CqmbTl3MkWVoCm+zezMrsDioLEXjNcRSU4BuYo0nnw0FIFKcCUWBd0/2khFXctOjp1WBwvjNIrxB
rKOHlG6Tpnj8z217ZR0joOwitmDV1u3JdGzcj0tXISkCHns68/E67RP5xTaQK8ID3uMouNbxxm9r
VNaisDjWhReTlV97TeiV89qC8eU1MkSa2iEQAcGONwonsGtHNCti65nbiFskqhJlT4Dz/L3gFP3k
UMo0aEv1usJ5Gg570/noOR0XI+4mtN4eVVDRU1Qnut8k7Wq9jYzaeEf71tvXIJwPw6ofF7EgoXYF
YlekQcNObS3DsWATysxzjPh0E6l+ehEVbb5lRJgjmrdA+UvmFWnCsE+mrt0GrvqS+VG1DxfZrBuc
5g3MTjRBpY5KyVrC2tUgElN1/FYOYCk3ArUp5H4MVbfli35hS5WVGr7vUmSxyq2c9BesNahsR0hV
0A1/1hKny9Zgo3jk1czDTec3yXhD6GJmVGjNyV7B1HiBpuu+SFIewpYzjJupnudtRYKo4DSry3rO
UMldZdkeWRtobEHdrc2Jr5HEF/kIFtqyYVAXlhCIikB/FKwN9HFyosobH/9xMcpgLVLncKKj2j3L
nlLUuYdYr4kOydeFyq4cJ6VKPqwLBKhNgjgkHB/kAJd+YrzwhP7P+ktbp3ADahptUjP7B0UScahZ
Bc8Sj7P3ah3xu0MLiiCxa30xTj5kYn6VPUGJhZ0pGDMNSahOgpLI9NGpmZwmGoKEsoSqG9m001VF
3UfDRr3nXow4pjQV9i1DTs1FQypEKU7Le+cWc9vK2Wz9IWvnoo/E8DomSKavZObh7CjG9E6z+J34
U72tdd3ts0ybDYbzcw19wMvAMrnrZpNuuzHDTOPG7LpWtH6vh9p7baDUgZeGruJaZYrcBhkERyPJ
8LYSL1ZLicTFlm85WpNN7qeN0/m8DuI5ypbmArW39X2YGhQVz6QTbzSE8g/hSLzB/q2jB8iMvf1E
PWQoB1p9Fa3FRzR7mQguzbwub6upa5rbSYpjsqBg245j9Z41KyxatW3r184wu8vcQG68lHZzPsS9
d2r83vsWdAO7IW7mBQk9cvBEZ7Yu5f4OUVfZkWZSYarqUv4SNLI7trJ/M2Pd5n2EwPYhSJ8HX855
QBvBt5KiRryA4pWcVunNd1pDohPwju7wyYV7BP1VF6qCaVmItCoHqKmK0DTxTdSj/KEMRoWQPFQb
dSixTc8FatbLWeCmS79Z0rcGooFCjByXFtlr2yPfY/Taqso7SaaobIc54XsF0QMtbJTxFzUk7Rda
Dahyqb3Y7WqDmnR0xDY2Q/ncutjDMgx42PUTa3LAqDUWe/rd5xZw/rqYeOdHar1iQROViGfILs99
KQ9ph8LLFu1quOWITNyu0/603sTVtEAIqEbavIYuGrJ9JlTjoYFb1/vKQydgHaj3zNUeyotNItGH
i50BbbVVKtfS8zDnaeubx6anWCwGTU653/b2rRHTiJ2kSqodmxkeeVHjo7ElqFZ0bGPoyOg5bqDS
c+75cV0kNsazhfV4bkbBQ+atqM9ZOrY1tpo2U8IRYmQj9l03bZ/tZ6cWXippsBsv8FBBI1cr/tEI
39sqf7AFoQN5Qe6KPgXemuZmVADL40z6RYx4qcuIV9FtMy6J3ZHO+kOBSBEk25CssrjLU1eBqPBG
nVO6rGj3CustQNGXlIs5T6xFK2yoyX6oLbsOUEJcVIpi3u2mCTuwh6gVfPunKa0T1NwvY5zHS0W8
YvbpuoH1Oj6ipdjkFv8RO59hf83XilVf4mxGj72o0vUUe33yLXMIhkEnOMRaaQ+HTTje+rzHXpYM
43dUx9MnsTD6RAVa2WXl2mOjV/KNhY0FKhetJ0DvU2lX513pmqmvHmsNriqllxTTEjab3kt0iecx
FqVcqLlrRv9bWzk5FZ6I3P1CwlkdTBBOD9VgqckjG7/wdlRIcKiCCtOWYCErw149azvFZbLSeFct
WVU2PpmenBDhWzL1SCuNlxaKHKzCLFXuKrV+MOex1dlVDcM35sM0NojlNkpdeF0bPESNJRs41eTO
91104U30RdlaflM8iDcxvvhN71cNhsDAXdRudLnkY7WJmQkuVNzJb0S0/DBl9VqgC9v/6p8inU57
jqLwUjPFjnNG7cWCZpY8bP2+TFfBLvykV3GeYjkBP6906dYE2Tw43leXeCF6F5sAUd7ImMLbXmN/
xcMCZdJHL+Jy6wtsNZFM7f2qwywtjJmoy6G4sBvH0gAupWF6xINuhcqPLckXbnia5nTy+WtUm/UC
+DSqCFpFF2wHjbUNGtND15bEtgNC1xTBqOc8gHdR7b9OQTzazZitgTuiz3xAcXePqanIIrVc+pXA
fTQlU+G72J0GG+pvkvMbFHk3/pbTNi4ypuEHjemCvWyaSNH6q3knQjYP01TJR22EmIqm2WJFT3uN
KXK3YlKLcqBv5oqaOLwMJIdi3tcDel4ChJQU5wCYPJFQh0BvqAr03/qnjHlsX41qKUifTF3RKTsh
ZiTAjl/3eIhXa5AEeTAurBjN3FzoPvCeFFrYCxqPyO2YMSInFP9HKc9BiFTViHyKuni9g+Eu3Qdx
baqyn2t+GTrsrC6svFNSoRO97pZhm00dHrmLiqOLLgnRRu+fl4ntwcC4KfBuIlLbIzMN+s6ryb1O
S70cs9RWT0jfbz6mqhEbePSDywqmgdukGtAsz9A9fSKVENskrKaHyRlz7lnT0JlhMmA4QTXi2Qtm
h/3ZDs+x3wHQFbXDaaOpqiD3MwXVmNNp/K1Za3rZDRyNcDpbX4c0gcc8xgMcTezU9nmHBrN9BFR9
p/262c50NB9dQvWFkwN1eEJZVEdmZjwfWdz4FrXzyLbjgsNIsMT+yxyv7spKhA/k5yJTNKOH2gMr
LsZxj1sjO5gw5E8+tPOugIzOP6C9O80tzqSbZorGvYfH3SkLBEXte9i/tYDqytjr4JtBeKp3zRkU
bSVd6PI0cUY/2nRVWaH1+trX4c3SkxipxUkwl41iAkvEZjUKX5BwSS494+D2Du8hu1gTvPnOL6rI
dxtYN2y7UVLWF8PauO+Q/J0jCGsUD+VLhi23RUQUtuwAHmMO0vKRofvrC0IOWFBYCLUPIMjF+fus
vlaSZzemDdJ914QZZG+sG68sIKXLPlwfg26yl/P5jEQXsUtd2pxs0kMyE4v0uQIXhL0IGrI0HdQx
HvzqSDpfbuKs1bfWYUzjvqLPdUuekRXWHaGC5XnsyfaLyKi8ws6oD+nSDYeFdWtW8IbS985YXbS9
tx5wj5EvnaBodBCJQ7C9UAcbnCOCYb8J6W3mQoSaZ7jNNl5Ti3ljVZgW85ruMB3h9DJYLLHi/GWf
4L300lyOODVq6O+gUTEx2yGMLpvKeTJ6X6FP9Xsc9/ObQrIV1mni981WMU+romp6zBDQhUxrvq6Q
Lipehw+sC1ZTLCgAhgmGtX67jzFqPMbzosmbpd0S5sxLAYXBqpU8rJnAuqeYvciFSEWzidagFWWS
ofOE5GBS2JTXg9eg9kT7Kb8JedS6ey+IaokZcx2GBF4i6PsuE43t7boZetLOKDpDeqEpgbmQetvP
S7Xpxy6WshTDoINNIiKc39tWB7fScDQn75Yx/G6rKFBlU2PEXEvuO4km2UYjyP1nSsofwMvQjJ1D
URA2Bcj3E0k0AwXqEnfO06BF/JYc2y0r9QU6vXuRrxuJYgnv4e/Rpx+gdYB7QQQkwOrgH/uE0es0
VVnCA4jFyTsSpVsMB39/gR8gaH+6wPkf8G8sW8p8lM3XeEtxgGmO4FCK/227/f/6Kgnan2FsBdP/
10TKeurGqsfoid3/sp5u+v42Dn6mOPoB7ohXz5CPCg6IQlbw53cy0kXxHsPDb7U0sJpAtYU7pH0N
bsnBgQw/52MvX1VX8p8Anj/4CAGjRmD0AM+ju+UTVQNuoJ1UD0TVD80OaY03Nh1w/7KfiDT/+v5+
ayk/V0JH8H5+Vn77o7VY9/BydROmXgdTob4PzHtT1UVKfvZh/nXd0XO8JlYdJsQMWuw/f5gsa3TA
z50789G77u/Goiq9wr8Odw5Na2o7X/xM5vfXDxEXxPmSwNF9tmV8urVMQniVeMgcAqyCJK2aPIkk
uYb9Y/nJgv/Bx4gVgja+AEC7H3xmvbA6oTJYcf4jptl4Uh4iDnGLR3FM6cxlKLyfZV79VQCKOMZ/
u+CnO4x5o99NDBf8PcfN7IFu7M1PLcE/oGjO14G6BZZQqE0/C1wayefQCcSQna9j7jGCI1VwLao9
jg37n8pNf/wx/s/VPrHJQxWRiTCOY96Oo/l5PQR7OMdpefZ2DMU5KaNBEFZ6+FmlyQ+vC6EweoIB
95PPC5PQKuHxOaQTEsYSqvdXmcBqWAE7XdIyWunD329cP+Dq8ameZV7g3JCZ/Tmj0w+I8VH5iZgm
C0JI3Zkbib6rCJdGGip/nnbIQ/0JQ/PDBfNvl/xEODQmjRiOIvDntXJ8w948Ht3S0p1sZXDnUiM3
CAtZTi0mvwtB6rH8yVs+f3V/5h+gNDubRfGoQwbY5420CSkLJoo0QHZ1FgqEfq6KM4eaIfBAf/wR
7/Qfb+7/8I/u5vcXHv/1n/jzW6eXQfDKfPrjv67E29CN3Xfzn+df+++/9udf+te1/mjvzfDxYa5e
9Oe/+adfxOv/cf3yxbz86Q+b1giz3NqPYbn7GK00v10E/9Lz3/x//eE/Pn57lYdFf/zzl7fOtub8
ahy+yV/++NHh/Z+/YN382yd/fv0/fnh6Ufg9BEc1on35x/Zl7P7yax8vo8Er/Ar9Jxgbeo4Y9kMY
1n75x/xx/okX/4oFCWadwrcHbyDW4S//aLvBVP/8JYh/xfQMS8m5jJPil/CjsbPnH2W/Ys+LUnDV
FN4MbLjpL//1/v/0Tf3PN/cPnCRuOiBeI36bfL4b8Vrn1Gck5MDUjIrTT3ubbCoV2J4gJqKTRQDM
fD1NoSIU1pcxjAs7JDh1ALnwLqKahaaoqXOAfpe4f2/wrEY+LRtJvWGcXSdtG3/3iAiPKEwMDzHI
p6BQNjEa0i/Gv86JJe8BT9xrpOr1LYgb6pBtlkELrqxJiw6mIVwgs9FFS+fmNkRgOg5KqQJ2YpkL
jjHj/rpBNn58F3GFwJAhIs/p4ujW1RIsAdJo1VwCPfZvFwz6vOwRx3s5TWhQA4bfX/ZAKw5kAqRW
G6LgjPQtovHWbP1g9fkAY9u028g6CXbe0ow3qyb9U0dHVDyEuk3vVBTwG9mjKSwXwcQKRup4yT0Q
La+DAnYV8zREBDCd+5txde2Vaf0B1ethX0PZh2OrZ7ZRqDMWF6AjEsCjE875YTsDgbR1gKGfq+yJ
1BF1r+PIWemNPZ7XtcQjLu997p9GBjc2W9zNomGNOBgOeikeFv2MY/6+q8MWaKh06ugAC16ns7cc
uRHrNTEdxOl92LqTBJeZe71ajitPH9MZZrTjMAzo78UizWNkBpZjZ5ojApwhD2z1qA4pSLQDvojx
2iUGeg8CEuIlXLTU25nIZgfYub0AbACFOBcODTcoYkSghRx23mz4wTVkvA5BYG1b4NcHYUT/MjYB
fTSum8EvQGb5LKZwfYKnjN0b4vpHaSjB6jFiC9y3uUwpvsDSYxnbVHyCgjbr3XfIXuvmfqlbJm+7
xmfl0GkJIqh1wsZIfa5k4fnLxqRds3UBR3aDmqf7GOnHyGdORJDe+J1s0aPdLz6MswCwsjsvrGm4
QZhB+o3J0G2lR20eVX1/DSoN7RgV64tgMGGVB8M8DHnP2vq6E7HehHrBZ63py+Abe9WFibvw00pd
idhIBDObbKM57KhAnLuXJUq985FNb/omg8BF1cuedkS8csR243yGR8e1iTpyhcMe+p5qX10iLyfb
wq9xTCfSbpZMA53ufMCXw6zehcYR0AQIr41lCFxrDuMb0Eb81nZBUvLVR0tJN/Rlr3r1HSG3ZN/h
owONxv2rgIzDs24jFLtPkSp65XmHyLfRsfZnfSTAJL+ETLU3nKrhGoPfuq040JkZXOJWt/20S7kH
Cs+stoAJb8A6Nq8JcvnfAHBmV2TU4bOIYdHrZgC8an52umqOzTTQDxHWS5PrxKvLipOq1Cqr9nVv
lY9SunA4dgaxuXGjoqLyFNmNqWJXWTa1D1MbtZsQsQEXaNxIwHWi+50gjPFd1jS+MmBsdtokzW1D
OuTFRApkOwLONtTOZ8tftmwbnWYIc6rUJaEOtePgv7d+iug2Gct+C8tDtpvXpCoYJsKNIvbRm9Fx
vWbBq9/S7pQY4BEZIPAdGc87wzIDUokY73bnrfTQGvZb+HdWeDpaN1Wyio8UJoMd+L3uWnRO3oRU
hRskhYv7yKZ9lodSDFcms/OxApATFhUL2DPvEoy44GGWnefP7gjCVKF8EeB0BwybhWU0pUTgW1w/
FObubdtmY46o0+jokI4ncnAvdRlx3Q05PhhSxP7XoB2iPTJnzFXg1bwMdZDdaDwVvrcIYzrpDIwB
UG6yg5GcaBAOtpl6IKZrN5zqWg2nKbLedmqz8GDnJr6XhozbjLbVEzhiYP/d+MS8tcplu8pCRGS8
hNRhKYz21m8euN1iniZvk8AGeDWtHtgJGnddERA9QQnF5mRr5OpdhgTZ5mXoAV1GnLHAWS9Qa/R9
0pWecgyN86mpQ3vNY+ASRbxSil2q65MVnYkWQUE8GCpx5sjmbjMKooPLDrvD3O/aBm6PbF93ztIS
GBOPHxXi4gcAlejG3UFp4F2xhIudcEjC4+06gYurU56vECnc6HkCjrxAxl9UlolTJgCq5z60EGne
yCo4UjKAkzeSVz3EGY0wue6ioMTnFExwsqS820x40E5YKZH31WL5Cqxugq0/ApC/l7MKAOJ3HXgu
uYKTRxVk67DP8GhZykpGyXZugEvNgT+WTtZmn9RCR6e011AQuBpM5gr1BUXs88L3y5AOF5mV2UOn
yHg3honXbpq0W1Xh9/wcWK4ijN+t69ITM6NXiCRDsojED/d2zqYcXTJg2/mK92xpo28xq4Ba2Mwj
boVrGngxApEasLgPcSQEjuRgaDdgesHyLkAcD6r3F1ZGHlseoVdlXxLlN3ORROyxGhqQrEvLgTTX
vh4vsD3NNZA6lvZgkrLUC94oqRv/gI271itA1Hhown1VLYYdEstI9BAHfaCvvClseVAKymZ3YIi4
l5f17PAQz4ZgBXBer8EEBnYZF4BdCyES5S6Kl3Ix/XyQa5q4e8xes77WKg5gQ1vmyn9qu2i4Aba6
FNM8ttHRn1XrfTHeCqutWOdLY6J17weJsgXDFFQ4ypotnh8dgyLCDpgIahtcsCDMTInKvh53vakl
28WGDiKfIwk2u29aOqFupqVXdUJhr00MsXE5OVfPSAFK0LTnZ1yhsDZK8IUlaz1eJeMkOTYdkGln
8jB+hR8x4rhahT1hMm4kF/66sMMQhxUrwt5NyFbkTNIcHGId5KDG0mvtaKxLEpq5TP1+3SajDD9c
vPKrZCJI/EeqzvjR4ahUyqyJSzPoaufAex3D3i4vaTOv3+FTIOth9hefgB9gqchTv+ZbFS+Q9VuP
IDymJWt/B/5CH9cFSGOu4gZmNYc6mh4VliiTT4QjhwzfY5UM5lXIeryYnMS4P/rDJvLnFLwbdosp
T1bmb9OGBx8IwMwO8dRk99rE9K4XtLsixsa3CEnB1NEgAP04jNoOm0TF2ddJBTuLIMtT3874F/W2
xuqT8QgZYNKPy5KrM1GQKKXP6wTkQ65FnN1UZOmvKuQm2yJmTYqAw9SnX11cme+8Qg95IcKqvW/R
JnLdisHbSgjargV2mGlaZIk8CJzslLDfm87joMVT4g5u8EMU2ktO7hs5ZE/ATvQxSqIDjgTkmpkh
g9BqHrMzaZ4FhzgdzUkJkj2NdoHKSwlWZ+XCHH9poWncTWpaNwhFCd7QhBJJCFwC9Vg3S7yhAcd8
UusKoajjOZYVC0nmodH1d6+mIHfcvE7dLgtXLXcJFSeA5P0mDsYKZKk1Mitqru1d3StweuHIo+ew
G9mAEKx1bHdrO6MmrIFhH/CmCQE1w1S86HAKgG4HKfo8IuicscqQ5gIBpFsxg5tq/oLPoPlQVrH7
JRy3oLpu4MlMCobpFZTiiNnCWrm1DoxGVgkcGByPb4IVcrk8XL+pZPw4P+gYWvQux2q3gM+9T6dQ
HHvcgccwWcOtSE2HiD3eYboAK/URNCvRhQvYciRy4Dec0+i+P7+gaBBHguCO8cH5FZLL8dwbwUTH
7mrGOgPZB5Ha2kTLKYihwWtNSC/iKZV7fNDmVoGZeK0EXS/DZgxywrney6wneWQ6r+BVPObJ0PUS
34DvLpowYJueDhOWSI1sYcTx5sJrEaEh4U8JoL+L6x3uIVnKAdolH/KOHkoqUHOQy5gbD1mIbcUu
wA3mNvZn0ENpdw36iCFlt0Y9JmbDLXYRsNowBOSQTkxXiM1kx2hY4hPzm/Adrgvva83DSm39bk4e
SYqVmS+0H17dqqortbjw+9xH+FqXyJ8uek2aJ9ktywfscqgcoQ5l50PLQJPGbEnhWgdYOxehyDA9
G+mNCGgAge92iHbEnd8NXdOWE6TPTzJt6/fQxNV106zhG+Rs0DT0qSc2aRPJLz5yyp6TLtOncPRD
Xsz16L3woU9tmXruUFWNfQhAQtTQFmXT9UL4ejunhvUb6pvktYb24EjQcLbFX9rZePb3oJaTdx3I
9LIiGkPcTJrpJbXdVE7+El6IKTpRHw2Pedzxg55m8U0PVV9kce0eQYnRN+U8jpsqghpv1dWR46iE
QcOCoI9qQRBZMYWPylHyoYlXvZs0Rh5Bt7Rl3XlPzFqYwVkSlZVWY5G6ODtkQZ0gFVx22Q5hefVl
F2CkdRhJN3CX19d6hKoPQi1azt55k9TTUKCgLjkI6dhHuoAzX7OZ7SC7S74G4cxvUIbZvzZT6Dba
M/Ar1D5oaUxVwsvrNrQPNbSLGkyQ+y58CsipTcIOCs0kqx/DcKl3DpHsG7+jbpOwcIH0p+q2NpLu
kUK1LPIMPBKUIgZ9G6PiEA+qdQZlqCCxhL4GgdKDi4OtWV0IQRVSBjExQDSQtnheT7OsSxVP63e4
omiO5072AJXMfNeEc/iF1maCYgQkUJyA2CudB4YJaf7DLVI9sl2QdB7yPJIahzwrL6Grm6HWYx0E
aUxMu6zHEFvN5j4b1kOI81WuoBK+1UHq3vk85KSuhtMIMdK3WjTpdeI3sljdYPe4N+0GdJO8wIdR
71rSYX/qvK5cZc2+UWSR5GkEPcIIjcFjGDdQ2oCh7PB4Fh27rcc+funcRO8yULnwg+KFdghSBEpq
gxDzjDLrVsql/cJiln6bheFPddXpu7DV2C8JGPlqaxG4zaHmrYZD2kfBS8jccIOUi6iU4xmI8OBa
FF3y3P+mx7A4ZCKGAko1AQ9AHy9Q7VZZ+DZ2mm6J48HlCJVIgTkt2kQazgCjdHeByXLZy8WJi6ki
4ZeO2HHDlbV7FEaPj3gEjF+17ZLrYV4IRMORV20GuYK0jAYMDlQm91Vb2aVMdQJ91Coy2OQHc35g
z7y5s2LEWImZFkdz4l4HrIFrmM3Nu+CzTTZjHboyFH5SF+BSG6/wWMqjvPOmaoKJIspuVcsMnszU
ZY+c4OO/MF7qXYcLbZ87HscvuDfFk2qNkphe/Y0dMnA79PzF0nPfUYHnCnSEKH9DwEnXClJQEanc
+HMQ5BEwVQvte5jsYGiYruHIpyVFZ98VxNjNWg5pGmGs9tc3CJzXpsTMMCQFlejhuiDV1NF8Chii
uxuJ8Yr47GBbHNbLgWGW3LAI98xWgFfPfgdl/z9KCpQUTt3/+C8U8i8o6ReMJ+9wq/yOuP4Oq+IX
fsdHQyCdvn9GQXGIQG/guQPud3yUZL/GENKCKweJhXDMAMjpH/Bo9CtK/8DVUYRAIgMMfo//hke9
4FfYCUKEC8cIdUlx4A3+N/goCoj+BKXDZgE+EAY/9NMBdgWU+8kLMUvcSiTJ7qoUpMV+hNxSFv5i
sQeaOOYnMon7qoMCPztze7k2NaRG0FKf8IAJHnhqI1FECV22CWntzkXU3nSLIw/M9vQwzch+9RYs
tf/L3nksRY79+f5Vbsx6NCFvtpLSkpnYooCNIilA3ns92+zui92PqnumIWHI7v/dzqo7ioAjHR3z
M19TCWm3AIfjmTutl/Ze0WdgXsQycAQDS1FYSRFKa7XQpm9yVdTXip9JzjiUGru2y9Y6ZeobJkvc
9kOBTE7uxRSFwi7z72qxALhT+F41AcIWUNEtDKW1G2KCX0DVQn6mlvusGPPDqKf+YPuAzsqdZKpF
mi+KErfR1ygvRSHdTpKagAa0jaSZ1E3StW0twJOSK2TYvKKQIdIlTTneNnkCzEUzRpViZe8BJBwH
QNa6UPeXYJdDQNGmfAS5b7mTDrQm9ZpIdPK8T9+qTkuXJWoEV34ZlndihYGDw+IZXoRIMu1CniJu
60yKf/k+RC2z6rdFhL9HUYarxCqmx8GLx3VPMckthGRYmyKnU1Nn8SLrR+U5a8T8tQ0njtxEb9Jf
QlpIxDwCiL9eaeYEIcgMQl0VQSX90BgUfsa43IxaFUImiCqgRPn0Enmed1XXbUcWK3noMDVBQ2FW
m8R4SzhV8A+KRhEE5TxwROih6pptgY6G8US2C0SmBklusFLiPXozZbboUCDjwvCaRFpGUdAfeaB2
A4qjcGSpFlyvJC9zW49Ifpn7sgzkqgPUCUZX8VhyXdpynYbqbZ3XUb6i+9N5j5VEomVLY53uUgTj
05WHjEOyFYUBUC66FP4uGRNKxZTqqfNqItCibNSRfwm6ZKPHDbB+Y+yrJeBhNJ5LMGZi30TXja7X
PxvDN/BALtPkqSOzuK4wCpZs9JUm2GsqMDrRr9BElbP40k8BOBW6hhiYgc2XR+1BQUDOkDj547zC
bq40SkonMlVustPJz5blZNWXPcL+FSQQS6MLyjPDD1LHCdRPGT6MNajaxkySpaeSsK0U4K6wekq2
D7S6VFxPxRQcorgZH43Im9aSYMY6KZDaPyZDXV32DUmEOaSgSPtcb14oyeeaI2SC7rm8ZLBQEZnF
3LyewqeY4AS0K9hjLHQIqsy5vtVfFX6aLUMSuNGpLT12olLM78G5im6fdfkFmRf+M32+Rvh7l5Ow
SRKRFHWZYbQrHy0vWB9SSYk66amoJ5ifrZDYn8jxfW3GJva9eahIp/FrtAQLkc8kgMtQxVP9ltVs
/5AAbp1Rxn2Wiky6CsJce+zaNN8ToZVvCaHWC3CzXrY7KwvCRVfr3V1WdPKNqOaBqLgp1ptTgdF5
H7aN05thlt0IetU1y0JoK/FRGfi4ByXDncb10zLRBJta1dRu/NBnCdvUPHcAGqtVbA2EOgF13MKt
Nfy69gqFiFUR+6EdeZ24bPIJqJTWF8ZCltVh5hM8CJYnY/MWJ+YtnB2rcDqK+9VLPwzxBSeS4CrN
CMLf16JuPYFJ3RuAlq7R3jXQDkoyUI1AN3sbLoyJ6Z7Qw2WCQKYS9tEGylY9zIptH8fZrxJmAIxO
SbDKu9CKPX1VTKOS7pI2H4wNgFUKYuyq9Yiv6NrvCbAQ4sf7mnQmvcSdLJ5snOHLDnrVgOpD7/cs
QCm/D011KSa8TV56fXWIqUJhkVcSGIlKuRD6WryNepCjNtsW1ZxKQRePDo7YO5bRrLSxcOrwsS73
VguorgrAJdaC7op1eI+n43qG9U9WyWHx00f/rENT04r010y4jfSfVZNCbtgSVqMrU2yb/DUYu9Kp
Sl27Ln1SSKkMdNZuZUR3YNHiO2H0810VThLQb8m7pYjRPiJImq6EJnEMga++iPLRRHJNT6z7EEDo
g9bQtrCNShqu+RWHRHywiyhhpXRThmGPgC2So8JwOJRjTlGtKA1rRREahViv0IJrpQQX3UO3WRdi
UOxiX6ciIdAdJbSfgO8m44RPRkq+aJeFRC8x0R44Xa0rY4wa1Ymz2Fxw3UEYMzI4KLYYKmTOQTx1
N/SazKcQ29xHn4dqUi1ZqayQt1wqhocUyMjrVGsAo/3Kp1Asmk+dSRWRFCoELSLfaUoN6hlyk+qx
gIiwo/vMSM3MDSJJCEj7gXb7FCtfiEeTbQXOr1jhANMcAKuPlwNUArIei+lzVW0C90g7JhCWUtOM
byZ4T7VYd50uUVM0JHWle4268dHvzxxJkMzuQh7HINx0sRTUTmkAioNYQ7LjtokGFriyYiS0vaxP
b8TAwNwDrkj9LFpJeGnpZbfJoViwMuPlrJdIMJsQxsI9ysNKvMC8AqSmVceP7dTFtyFZvJugyU0S
H6e/2q4MVlyCqOhTDlgqFdJRZRpkC8pMHcft0D0lYShuy0wxFungNddD3YqPdPfERy1m+cuANLem
2Ha2onoDCHKYcKIZ42nQx5O1SIxJXI0djgeF1wUrUTYnV+68goqDRQAjAnCUhYrmp6GSxoV9SGkt
aFbE8Qr8lTFyR62P12NOLyjXgPSMeQbYN84LN9CQrvRjZTrWQ5k5ZafFjkkRdhEEFvZeGX7klAiS
NRwumk896J8IqL8NLQLqXNn2hzovf7UGuMtSbOmVwo7YeXISHgKphaIhhMNzTyF6ERblLzM1ACZS
sF8ZCc3XQQaVFYST8QpqUl6FJNw3WqSQeTRlkz9GgiTTZ+1Hfa51FWxKNbqwYhDgAWgWU2qXQlE+
9NKgUub1Rt5TTS8HoN47K/Gzci8N04hUbBOb8atIg+ih7uJ6O1IBv0uDFoHJMJiWKi0k2JtSChkh
jAO6GKBTfZJzGUhumw7RjRoammu2hXfFtU4iN3eU5EOg0hku7ZAi11Oj1d3aomv5swjTaJXXVbJv
ERPbBVJjvlA/A6QCpv4GJd/yUaTKSsJlao9NVndvYil50rLlspnrIDQnaQ+B8KyaMh1sFNozN4tl
/TmHr7FAfJ7rF9UGb0F5td6EFEptT2vJC0Xg/bN2QK491QWNPxJwPd6PUYAGKkpc0mWZlOlCqIf+
2pQSnYpXCIx1Qau68BZTS3Dr4vvUBnZR+HQ4yS21QzBSadc4x3/UOBM4fh8aF3ndRT9gIFICZ7Yq
tGBK4TII1eCuSGcHXEv1XYTWE7qGlkQd73dS87/53b/JMyjkf87vwMKEz+HHBG/+jT8BMNp/zEKw
3HbopFgSgp7/leBJ0n+ga08apygsDgjgfyV4gqT/B9gXdCeQVhFRgZNJu/4EwAiyyc8sFTDq/B+w
XfI/yvDEj2CpGQWsYg/FS2J/i4+KcoJbLOIBCipEWTsFIrBvFUyPhzaFKg5ntdy0RJGSmilXJVef
0XnCC63o7Fg0SnbIxR5P7UYNNp5ZRWt6vZk9eh5cmbCTVmByy5ts9muFdJoItk6P66ZTyhetMZqD
USe5YZe6Tg9UgTzdqNg/cH2+Skk0JisIO33sIjhE1ZcL47aAvLXIkoaHkz2vfIz7FNZWq3UcPQEt
JLhLgsC5Ok7LHLPd1A1L8P0SEcZmaFKi71GulMdCUtSS/Qjfp42xcO4sXH5TYdOX5s/W9/OnrJr3
ja8dm8aqrrVwkneG1pbbplJ1p4rUfpXmlnjVoqEmyrbR1SQVzW1GHyGRFkbqC4l4a9HADyQAKSkV
Nd2VAxNq63bCscqLlnMqYJC0Vcj+Hg2zsp4ALQwvuu7T84+nGPFEyENXQ6Tl0hpGYHIM4kiL1yRn
MFSZOZFojA7bCFMoFyCZ6RDl91ZgpMCDlWhh5mUPqY04on2w0mBcK5wi5n0Vq+0P6vRZ/CxIiTK5
hI5Q7ibQiXQ5CvkYQ3cetlqHWhr0ntTDBluM6fK0uMOWbjJwm25UZYK+jVewT4N4lMhdZCmMN002
NRTqmtKCxJOIvav3xjR72NOqWUeiEr76eqipa63ywtgxEkDUyzpoefiyUwzaPOLA96GBHwwMUWeX
QxD5oPUhCtA3KIIZnBMRACVNIVVLmbhTg+WYFE9lAZKQfqUOR2XqfIKBiQm884gDxp+iFKoieb04
/FIaIwu9vTgX3gkDdWss6te4MtXAjbRBcRC1qOOXnGZPVhFTwUTfFqayNgN5D1x1P2QanYjIoJMS
yD4dnqCQizvCAWghVtbqqyhIhmavaJH5y7NkxX80CScw46C9+lrXsQe+SzUydUluLEMrRg5vsFkG
IjBrxB5lB3QK4BjsxSNwMqKWmnvZipRm28pRyHuP5Rxj56MkvDZpp5e01gMqSsCYqgWJVqrvC3kY
fpRNK6q/lMhSXkgyNoVKsxUODeF8Og1yuEDOOVQALFj6K7QjI19GdPyW6ZQ3AYz0kKBTTjSY+56l
rmuBrLgFtoU0iwLrb90GbZ+4TU0Nn6melmkHJIB430ib4H5qiDzsqlL0ZFeEfTceVGFsh3Ukx0i5
RPR4W0WdtHVn6j3qvJ4y1G6veJZAa9WPjYu2DMbql9Frxi8q+kPgoCpQRQ9NpafP1CpEDd6jVdPW
8u/whlfGq57GNFReZeqX+EyZgqNCBMlnNqPhvdLTQl1GVrPmLqsg+jqloEX9IZgCSXwqsklEm2rq
rFqE+lFYXXDfV/WorNsO/+0RvkckhDv0NzN0ZzUwNOgqjGEYvTCdSbyEdm9qtxBj+vpaI41riCC8
VHJELwTDsIYkq3Cx9gLtg6VlZcJ8IMaGRsKbeboJ8ZSAqLsbSz2Ib4SgrcItEt5mFyL4DZ/svmmQ
KrggCglH4t8pidOKYIHy9ZqlXs+7ZNAQ6M6q2MqgKtZw2hJntKI+ODSAXaxbwyPV2UFMMsOLqvXN
nLTJoIJjGiF1cC8051xJmMIbvWvz1SRmFJWmwaeMUqVqUGwh1wneVUYdkHNQMDyI+kIsRZQt0K/V
1z4s72EpBGo9u/UIT1oIMsxG0SL3We5oD3CY+LocP8m+p4kISjRZetBlI5YJY/tRDSC4Jm1QbCrD
bEWOMLnX3FyGCQqyrDHHbusFumdutUDq5At607q/K+l1qdseAnVzIYy4VjwhJqBRpCgRDL80Q5yS
VxBD03Ilx/LUucWARs1aV2OzXWdU2DWn9+LsXk5HqVsaekpyLMRhbL01fpF5i5DDwds3XOFsAgOt
yg1MXQ5IBZjFA+VO/U7JKCCtzNCoh0WQdLW08GVOKzsSG8NcK4NVTk5WpEL/qkN/jvdTYQATSang
Isie1P1UL+CdtvHCyHt13JJbatEzUIXxyiqNAUeDjLIIniIKNf5xZXqmntZuWwKuWoJqePHDUZ21
HXDAkSJ/25FS3xtaod5MsuH9kBornNZtK1jbXg+DFaQl2jC6N7gw6cTB8fOoWoYChyj5t4egSqVv
PF+Vt4U6mItu7I2dR7K9M9FfBMppIrwIzHMWRwGUkUyddOf1vrRQk6C5z3tTo/Ylqgd5gEVuAvSh
xucnK4nb22mi+g4Uj+6EEeCeoA/AhvqUqrEVLLRmH09F5HTtcJuHQFLGLDkQTCj0NIbqh9GLcMDa
ZNwXnRS44Ipqp42F7aRH+8GgAwXLVBxt8LaiW0QIRIw4bVGOylFP9pt43+rFmwyc35nE5IdlhPUy
D7x2HcS1AlCmEbBsMRKnUaUey1tf6+b2oeigCvOzEMxsm+dafCNaxU4EzMXBMJvWUHGy28a/L1Jp
XMPhsAQaWpa3Cv2JjFXNx+4B0QEVvM3gi4hz8VleGqqK8OqKmIwOXYIr7gW6a2FjCjQHi5AaeKUu
jVwTDtR+c4ocYRHe1eYAIL+dr8B6VKVV3yJM4XO1Sbbf6eraaFMu0yJRDpPkezaII1jFnT7d6Xmq
RM6kyzulaimw1gilCIZYbepU0HK7ay3tss0nCLeKWRpLuQiUGH5trhxbupXVAnozxH3NM4VLSa2T
ZWp5yR5ERhkuJAmzeUWHyN7WQXWJjuHPLDMkJ/TosmlCfay1RocTKSmbOKbyKTfDG23RfBGUbZDc
WqVmFAtChocRHerKAQYSJYtYlvUnXRp9bVFIkv9cJsJ0WVSQ42wDLCy0LUmlGJ6AxDQXo9qJRDFy
g1txV/Xqr0CpcJApwIr8LIs2/SHopNaKFgq3ZUW5nQrh4De71E9JxaIMCWU7E7QfpjB0b9I03HMB
FeuiSTrh5l2o/yeg/D2AXJr7H39RDYie8c+ZFVkRxSRQN06pU3lqohCR0D/NduWhX/RbfRtAune8
zS/dRrJj/CWsZqcQRCTOGnfOqlqfxia9owyJYvAnRTWclTMaQEAbZpnW5LFeAUPb1Bvpx99QFJ9x
8CdjAeCHmKagHWyop9wtYVQmINhegIbU7Dq2RD8Q2PACCNEScN3teHFOf/Ejh+T3xH4YcH6gd7Q+
oj+BTJcBI8QsZ5MQZQUR6LzW7ReTKGkqTQOLZMsiG/k4jlab3djWf46Tb2fSUb+cFsPeP6tHfGJU
9Oc7vRtrTsXevZOc4iEBiYx7fGduFbfDlc4lOnzWFtYqWYwXvuz4Zw1XTjp48wr98IInBEx1yCCS
IwnBfd5T0zs0/U0dyWfokScaY59f7eRzoUUkRLrBKPNa7HaZ61/H+2I9O620l+P6n/lC/9dwLHwV
8ojxyTnDq/sUXz9zxhPeqoXvTt2zPtyf2dtfzhw2QNDL8ef4RJaNUBqwlIAIp3LpLC60JbAXd7jQ
N7NuYHqFwtVeO6NoKX+1z2j7Ar6k7WpKp+LcY6xT/CSlxit6WPrIPT0VuwFL3PpHWtrGwXCkreIM
KwkNQfO2vgPY71L0+adcvD8m+N1zKHSs3y/VDo0vFDp4DnPfMDywLke31QeEt7CqPuvG8KkGYULM
V/EhoVAizzTKj6PllQpas5zZFStpKS8AxQBZwxBXXEZrcV0I9pkv+3mWP4530tUWB6MI5Xk8YY0w
DhLo/sLfTzf6Ldjrxbiu11JxbsjPi+njkPN5927vZ55Fb6BiSHHrYcqQH1AwWqmb4q13NUdcD6tg
cc6OSJ4/0sdDW5+LO+g1q18Riq0IVwaErn0UKKtN8JBFS8VFqnfze+ir4kK6pjCxSMCC2Jp80f80
3DPz/NVLA2EgjZ+XNOD2jy+tZCU0T8PDxWgFAWbpbQKIqjAd0b+cDbzMw0j3TLDPjvvVeno/7vzz
d5NdW2mdhIRjdrCblsWVtDZd5ImOs5PO33DR+nKaQeYD4cCfQlRPPm3V9V4FRsLn04brBhbOkoRu
M27k53NWGzPo4/MX/Wso7WRbJvHYqoPBUMnO2qlbtNlBT7E3wV7eCHvJ8Z3Zl/zsfH6UDZhPAxbS
u2FPvmOSzC5aFcPOjjOSS7/9Z7cu3XxTbKNrCurnNstX4yH1zKh46mKoc3IeTN2YF1aiz+N5q9op
LgUPg+yZA0/dYrCtx3PRxonH+x9vCMhGMoinTJmT9+OK6WBPYbaMFAYACxhraxM1MkElDYkciPGO
pQxAflcS6Irvt8hXH5TrRcU64I/z7+O4xmBOWoKIji1UwZpalpuY+N0gjGXm/8pmfD/UfCi+2xQx
nVG6wAzVuHSCr9JFvYrws1OhAfebfhdt+/VZye4vPiTqzJJqwXeGyXlKikeUKEr6pENhBO5xeZgv
0NQJHX8zh43C4zkZ7S8iLKweTBV5C0QGDOWUG1/0NRXRsZnfsSNMxc39VXdLV1iZiIRb7nq4+v7z
fRH/Y8CkKWhDKARanzQN4gTFoygCLBpO+kwHW40hnZouR2O7Kx9ULZ/IBiQ7MzrI3glVobRZ1DEK
Jg1g1igKX3ycHBHeS3p814QNFPgzXOwT/vfvlf3hCU8+ex83Y5IZTAnILLp3cDdWBTZ/lgO40Hqy
rqN1dH2OAP7FqlYVJsPiQFT4/PO98G6pKbTUzNqvfQzmDBAfipNYF3K3HpAk+n7+54c/ueFUHXNW
eHvYBQDx+jiQUPZZKFRUpLURuezGFalqfD/CF1fYhxFOQgWoOW2AwCpHUaIsynxXW5HdmPny+1E+
vwdGOYZIlKlIJvflyRXSahGkkkx987XrWFhG5fH7P//FvfHh75sn90YA5UnrSohkS3M17MqbdJvv
BRSAdWoxLrGWa2z8y3PH+Dw1Hz/O3OAii+P+4P4/dZdE/1MCSyy/BdqLJmJ8AfUmzC5l8ynz3urA
d86849fDAYq0RK4NVZ4X5btFV5GjV8ztG1Aq2whb1D7DXRofeuDzuUpXtb6CfH7Xos0TA5eyXGVu
GOvEgED+qSkijgtmsJLP3WWf9wKzgH8p80BoQLvv42MVyLiOMLfeZhvcrgRwkIu3Xj05cTjr02qL
zngAGkitPoGdpC4RO1zNKrU12k7CWPDv12fmad4Tnz4LCa8MfljH0/hkz4wFuCdRl96yB/Xav5nt
XX7frsHP+iF/kLbUgh3xWXipzwn1fBGOzm4KGo4R88hQ+z/OBKQkSvSa9KYIqZujfpqJL1pf25Lp
iiE0Wv9HOqwEwPwZClrRfhwOZvuQgfs0zaOlXIzK3ki3oKnPrJsvtt6HpzrZ4GmgJ4Pqy29pfVNA
/EJU5cwAX5zA83uj8S3i6YR2welpKIpDbqbSG8eT41+or/F2Pn5BW7jtS7Sg/rn5/gt/PrLATcoi
vnZIQ8IbP1lx0jRGKFBXb1K5lvqDJexC/cwIX8zZrF3CHuNtSIxPvmREy1sEGvbWUTysfgZF8i9s
GgaYr3GUz77YNFNR1+MUvPUOqiGqM6QOAtIBkkj6Y7iKd0G9HO7Tcv037Gm/frW/Rp5//u4UERF6
iv0B4THMfycXfJrshFss2Vf6cgBudAkc9cz6+OKAoICHwIAsI3xDtPRxRKhXsEZK67Wvn0vwcSj/
2pMlbuCEud+vi/kSOdn4s9snwhlELBIhy8eBZCQeQZlaL0ON+0HQOYnymOYbQ1nNQq6D/AjR7cyr
fbXl3w95mq+g+ZAESPu+yE+a7a2sZbmq1t4GqNQsyDIuy7vskKwLTKrl/fmJ/bQP4FHiOGGiPCeh
e3NaS6kB3mRjZD1HIlGuv0FvNGrO3XGfA0BCWzQ62Asyfnrqqb2TAtV7QqbhOPzSV+KiRGyP2i/F
5oV+qy10W16CQnuKLw14Uz+//5yfg92ToU+yXFFP585LfPTg/LmCDYzvEupTgKlGjbGkoNsDk3r2
hee/+mEVnYx6crqYqgBL0ouPYBiX8g9kRwK8Rw18hqCpnDcb/7QdT0Y72Y5FpHhlZsRHNf4Z6JsO
habvJ/HT5jv5+ydncxWGZUL7/xh6xpuXI2ZPOwblU6f1g5fvRzr3JifhiR/EKniL+EifwpKfkUM8
8ya/haO++zAnh3KjQDAW/eTYLb3VdIdMB9iaEAnXi8BtbDS0gRPaVu40LJGnc1Hy57ol8zjfb4YJ
jln81AfpGwAuZTavis4ddtmLJDu0orbjnwZy2W09bpu1tmo32ita3qZply9qZsfLc5n85yPn45MY
p6Fu4gPSb6PjbNaoL4ziuibsvLGW6T65iLFhqVzacY610FazztffKJZ8PnY+TIVxcp4DfvTzKY+P
c+1CNS+8+5ryonQDSftg0ietnPzWO5zLtM8NenIWQMRFeTiKjzNpQvGD21B+pdxx7sT5are8+8qn
kQW1CRmIQnScs3n/QvwxvoLidko3lpFkplqbY5+Ly8fZ0PGrvfN+3JNTAP6hHrVyfDRD4uZki0TQ
4p9vzvcDnBwDYD9ypJrjo9WjrkK13Tu3Qc59n5PdDxmhVMeGN8hr26KZLdEYD5Jf37/F2bV/cgSA
gklauFLHEtzI7Uilrr6evV5me09rkf6QN/2y3BQHc51cW1fyzfejn/tIJ4F0PIx+MaTxMXvwTCxL
YEp9//dnQbBPN8/7j3QSv1i5qXgIbhy1S2lJaQ4i50ZFri9a9yZGrP+fO+o0ZZ6aTgMbFR+LRFhr
6DYr4XDt++7373RmWZzGfkno/3H9iOiICNlDDR4mLdbfjzF/9NN74d20nZona3mN/AbfRS48xIDe
vBlqII1OjPhtjhbx94OdWQTmSXQwxL5Ct5/DT9ZdtSmRcznnNXVuyk7OAhMUSGeJ0dFPA9s3rqr6
OfaW37/E527mxzvkVDNxEMwUR6D4WC5Ybdh1UyCwzdv53vg7N8aXc0arz8QuDIP101O111ozK4vo
2GfxD0LzNjt3bn95bBPwk/QDQ/5kzyX0xeRPfsiU+T8StbrTo3jfSJTzi3Oyq1+/CtpFNPHwAp/p
rO+zJ6Jxfwi5+wZNdXDQdvr2TMH1ywFmEIJKYvtb/u/DAKaUt2bI7Y6Rw82MDUUE/czHPzfCyTFW
0KSfEiM6UtNxpggVd/1MUvT1OfbuHU4myRjpg7ZxfKxcb+WFTr2KV7POqbgDdBcuzzVvvvz4f412
eo4lMboqrRcdE6ikngDwNXbb3nJlpLf+lV0Djh2sOz3zTz2UOo9L1DzCI1IZxH5HWD4O6tKLEOLv
vb6Mtufu1C+/1Lvx5vviXaoum3IHKiY8Yh/iopxtD3V0pnj+5dy9G+HkNBMDX8iFcB4Bz4k8duNg
3UeJqyHj9P3cff0qYPF5TkDFp6m5XrZYYlnBMaKZrx5z4/X7P//1e/z3nz9Nw+W+B0XJn297SCn4
1ueYKfkSoMxzTaYvD2fEPP98D+0k9s1VtceHOziWA7471q5SvKXenzkCvkx0qB7+9yAn3z0USkub
eJtgMz2U9/AGpB2Cd3uDtlK3AP1bdzY6LYT26hkB66+m8beULiBHymqnBYUBL5m4SsMjwHpjodfG
Atp3gYQIyX2gpsry+4/2eU1QPQchCfOe4/STHLLcVTqpTPvUBWDq8x8SPPbvB/jcFbDmyvTMPyFr
0wxr/prvNpDPmphSuXsCobqYo8VxobjTOnSi+24hL2Xkj/3lnzLZ/8sT+jeMYt/N/ycdiLv/+5/I
5Y7s3HdKEPOv/EEUIk39Q/iB//lT54H/+5P0I/4Tio88f8a/AkCDIhgtEahC9B80younJq9F1XSz
NlXrqBKnma37/pTaNZBTAKFwgvAkDdDscgoo2QPXXQrqHJVJeZaFYunVuqDdALBO1xMiubYkGCBw
e1XKRFvPhs5FtyCPXHMUctGOo0m7MIy8tf3Ko8rXyN2g2KmQJndtlfsU+oRuuPr3/yP9+9cPBX5a
fg6hxWz+0YOpkp7NYgjYWv3NB6vT3w1+AKEot/1PT0Y3qV0Vo1rtEk/n7YxQbOBKxsVRG+DIIECm
8utijvETbXtsMQ6TKMhQdWsL6R8zLWpbmJLkvumy5L4yE+b1j8cTkCC9Flt8SNCSGK7+mDulswAB
Ndr173/DJkS9COHWvJRNuhb+xoO2YGWNsTG27x52hOWDtlA2c528HmR1REJoFYb7x6N3s9a6J/rL
KRK7W1Xxi0tZFjd/vEuAXeMuLKJh+/t9BC0e9nCi5a0Is9iWxPhZHlR1maK6s7Wa/qJEH+qPl5Tq
PsMrpwPwPXjFrZi2i8kAeQjZKD9MdNh+v2Fl+OM+aOn8iBgGLj++Pk69dpJO1aLIy7fesvLrUIBD
Ns8FronRxRjTTh4pPS+6xFhYfiXurTCTIWh4ytIXxeesj/fvduvVH/vlPdRXO6m3zvvInPtlIqY+
s1SLfhIZxm0tN1mpdQ7VlnS6TSPMDLZ1JsG06fzcyxdKV+jGCk/g/K3Ip1pdpYHSdws9UCluq6Ky
KYAL3yWSIol23zZ6cS3gPaltYswj6yu51MxsnWH+Fiy1Kc6ETVmnSOnKaJaWa93ojb0SJmV+GQeN
vENAtfEPWRCFo9vjIlpegLj3yyVidAkl4NT0wVg1k1YvJUFk5UlRNS3iUp4yd6iS+ZcQqA75/JoS
r5q2aa5w8DSkZafEmbJtixQnwiQr2fZB5kWp43fh5ehDDASyn/Fp9SItHq3YhJAEcU2ZhY9Re7Kr
LmA6orZWrqLcNyOniHsQlGJQV6UNnzl3qjoLg6WVT6KESBkLD4ktaAt7vUzVDe4AeevWEmYxieNN
8gyG0dEQ23WIFM4KUkg5mnY0QS7fYOuHvlw6tppl90XYUlWsJataBTh7NrbUC/Afal+RZNsUo1ne
GYnU+35sp2wTlLnhGI12KStAfUTfX0PZgSRYhd5zVFSHYuirNfZinRNEUBPCyVoiNvXg6/hgQeOL
bCh/ITziENkmzbyISl2+M1pvI2rqnu11g6BA5eaB8Fhiwmj3etKghWpAKQh6ZGGjJ8vPnMrPX0t8
Kt2MryYGeAkGeffLzw3hLS7QeU01c22lmjfbxmp2rUeVg6mrZOeaDD+wQUtikJdwYA6jPNl8TBkp
zPQYQ3NbNAFHceHzp61gJ6ry89iJ6qINzUUpQU4o8n1IuOFGpYR/mgasqhEQ9Q3HBsFfcfrpZ4Po
Inx1ASiB8GZKLjwBgxAbm5DbNqlhg9SZO07tW2qM6DMK6CPX/jqypGt6uKjIXpYhGg+Jr+50NVor
YgBqNhtXqWS9ZiHSNORuEZAXH0u4tLvRtVZcyk0tIuIi/Uys5nKEhGCbUXaFQkuxCttKoFSWqBtL
q3CYVnGzFZFiFgu8BIUgH5dyWuy0VJ3sqBwitx9aqPKBtBb7ULs04vpBT1lToHcW3VQhZWp1V3Ws
U8LsfX7eRdfqWP+QARM5HY5BcuevSlnubMx3oariRazgxifW6W01mNHBaLDfasYicMIAHRsolBC6
c6g2F7LWeJeqYCIrEQ5w3rBChHsloNOR7T25hROT4rYgcCv6seAjsIOMai7hYVVqj9AiihVMt4ss
U4efqlFbh7iZBGdMqoMoogQA7BDj2yh5sSA06rHh9l6mOKRiEWqdGP7G82XeWb0LBVndjSDZ7MGL
wnXSpPAsFRQFvTHe4LJsOeOIRoLtT+MxqHX1h1ziTSTExh3O4fdFq6l2GsM6FLtxuC6N4F70A2xN
Rf1XC8xm3RT9SqkKBMZ8vkWaJ2jaYXnqKDnypfAD0e+tR/Dz+NyusiHFhdMTbbRslF2dyuad1Ptb
gg3coKb/x9l5bbeNLV33iTAGcrglAGZSJJV1g+EgI+eMp/8nqJYst93d3/kvjo/lbqvFtHfVWlVr
EkQqJj7jYP70wzLjjkwKQjTJRFY3fEQBQ8sCY3d9cBi9MF8S+EO+sJf4K419tIXRF2dz8ggaRHJ0
c4nVOp81T7tPK90ZgowhT59s/nJQpU3esf7ipUXiZkZm8voGe7Z3J/Yfq4p91JJcjxwg702eBeQ6
+F22Y8N5gApH3sRQiuaBZD4PjHtHklJDdImfK7t6MJtHIpr0/tL6cnuO1Vg6G7mPG1YKCo8/sYKJ
bBZZO8jERZJiaoY66ccByngdqfFm6OrnGvAi4ShmptpCR+CcMdXGC+DW6mmcBMGNhWifNHMuvk7U
Jvo3USDxNPARAnnW9L18p0+d6dKgHtu8fWH2ZSStOfH3WhIZu6FtU3qh6DGyph++BVqk8fWbxBqn
hzgx1B+Jr1uFA4l3V8V+ynatnxFZ41ucIiMZorz6VDZ99S2Ute5Q6sOrmYXiUmkz71FJy4sIg20v
BWJEqGrYD4uqCKJlDQdr04Js3rBY1rEPXjxpPQDmdFAIH9U0TMo8ISCma6WNSK1sD56S8AllNs2X
ptRV5Oh1qrrc0QfNKZT0qcvMzJ1S8zaDfewEQmA4peJ7dsvdqJZ97ZADti1alcEaYrlrWSY2y/CX
oMOffI5rUS02hRw8a2aouFVYP+RMoC8SwkPWKTBUslZ14mP4wHKIsAcapbo9msGZTetjxRVu1sTC
SC0BxoTumE5DWO+GFEJxo8rCoYHg7RRZ9K1QElaMCAq2RyMyCI4IfIf1a+soTr66JiQ4pcgWpAdS
zdF222Eb1co+az1W1FnDdfq+UxdMO6S8zNQ8hJTKFImNTvgFq9m5ykPSEjZD9Po+7rrnXh0OcdOr
+7wxeuYHm7NQ+9a6nApQn5UAuTMbNgUwwWVhTrc5RiaLZ7VtatVZr3Dgum9ylZ3KSr3Xu/GLErKK
SWLloiolskcqzhnWqoyCoCRPcqS2X4GUW1mtv/WyPCUdJC+hHfKKdsZoEZjtHWDANtwcfmv3lak4
QRlm3+askHvZC9vbGBqkTecA0tqqSABNrcZmUKy5SX3CqjdR5Q+Mhhdj0q7MinD8c2hGIC8CUzC4
3vQ+ew17tkcJRp0DuGKug4sZiFZ/KNNIZB8t1lKCCydN2xHuIeorAbaeQPgvc4JrGngx+xKzpPjY
RwSi8twCi+GY8S3lULcqgWIBqQ12VMG8dVjQzuobEb3CWsztyc9azxx01vyKNISN8Lnii9UqzN02
IQzoPyu+EUURsFydR3eRmuXGupHkXv1D2VdPHTduk8Oocz4Xf0SxXQLVijc5i4TxsWPRMINYUC3k
saYG/VwFwnSU16xf82L+UylI4q+2w06TB94zP0tBcucYTm1BZrj/Wg/KcWCeJ2sonn+rB2OBWFdC
sCvx7Eet9uO3mpDerrgbWvI03+pCYsy0C3S/8PJ7WWg2kaduAi7Dkjm9uS5Uw6l4jiJ9LLZjXMTt
o0lKXk2iM2ER+4b5FrFeZGw9hIxxfyoR45QlYWcULGKdkqGtm1UOvIDBs88lIuQp1iGTjic1a/t2
Wlmeadg1PYvbW+r9tUjURuE71nLoxNKou6MuGs7v1WKvyIQAVfo6jDo+t1SM1rhNpIitr7lo7Mb4
NqLiww3YKtpNorYWwFc2xH+rH6Oerf3Q2PysIRMBeXgkxnSuIwdpuk3y01xK0mUDeY83xrD5qChh
FpykIOa9Obl99KMmgaxmAXyvx0VpxwxVkGQMY9sXCHL/qDdpXL+xAb6/lpwGNTFepXSm6RmvZWeB
7kvoMwn5n0pPQwaCoxRUjJSfU4X420yj8+8lqGyadg0c9tcytMuEM4kUbpjkrjnIe/bcGQbMhe+K
1NwNY2DekJPvhH7Tkzw1QNmMiGR/iNttyp21t6wk3f+xREVLXAtiwzryv5SpXaDvJ89aTr54nqtV
AOUL3atOY7MyhmoH7XciR4ia1UvpSbISJM/699K1VmQ3tcbjXL1K47nUa2t5LWDnFdhMHSHNd4od
qePzH4rZ2tP2gVk+jpb55aOm9bKRjPBuxY7NSxB03wxB3s7Vbdep1poYfZoKy9xII0P9c5lbiJNN
5j7ZBpBJJhEU0V/VLoHc0SaWtB//XPGOfnTqyoq9W/ErVcFzl3U378Vvk+nqSgaYvVAy8TGPhwcG
c+4GCKHXYjgmSGOZWIlC1541h1FslkTJn4ZEix2j6xI7MRlFoaSeNlMYMKKbvv5XlSyXMtUU3b0f
+XegVO9/K5ZTeAX3A1Mt14JZF7W1PhCQ9OeiuSPUhDu8/HEtmvGmiPjPCGGcC2c2uYny3/6tdi78
hCgP4eF/LJ+7+Jtc+69EG5Rw4wflpm3I2iufPgppz+gINlQSyAxU08RYFDbxf9eC2peAR02UDOxt
PehYXEAYae7M9OFaWxPjAtDDPJcTq9t/qLFL0Zv/RccYSaBrikx2Fag0H0U30YssepF7Jwhg34fK
XGpqsgsEtVvEhuX8LMAjo5odlZKkiuJHPlSbuQ7XrZYsVzN6utbicG7nLGcIs7/U45Hl39cCsPC3
mjzQSrf3eKSTEQGilknl+lmYWyJ5n0n/mgs9s0mxtQX6HS7n+lwrOXmCFint70W60gQ6ySwiH8jC
+DoX61BkX1Oao2u9TgDNnkA3FwyN4kSGZ8F6aOSFFW/FNFgr1jQu5hp+JIrS1QdSKbRKaN0OoWI1
SQbH7agRyaFzqJMX6iVHoIckX88VPgwEcgd81I4krhPSceT7DLs1IXpRNlEr1exVCaLEttgUaMiG
P4gtC9KtBVjcUSx/tD0Y6JuKUB1X1WD5CNJGSaVHzWRXPGy4t/woeW4gj5F3vyVTaeSD1JD18d+d
QZGlJMpquSsGargryHFcE2YQuKnQOZyXx6Qd78mcuc/18CIUqD8R2/5j0eyMnoKwCQ5D6TtglQHO
0Eo0inHUyfi1Uv8sx/q2QYRZQI8I3L6uXs12kpfX1qIRLTeC7uS1fHZIBJfsub/oq2JFyMOF9LqN
RdlK/OANCX42hRUAiVpCfE67lZmrLwLxGq1OGkxjnIqKs8FU0Zs+mpJIGLND2feMxJfshArVixqR
VP57f0K9327UUPqnHiXLzNQx5emsxtoK/pC3iiaORKWKS7eWWFBpCt6iqfx47VvKCaQz2YIc/f/Q
vDByfaD/RrGZGxjy+n60mryuteFVUVp6uD83M2AEHHYQNgKg5HzSwRWJ57AXD43i4wC37lt/Ywje
QlC87UePE5jNclSTr0OacrGndhLjasHfKRtIRH91POJAhWG24SM596scbFfeW1vBMInmKDZp1a/B
8aw+OqB6jv6NapT5srhvJx3wQNSLe6Uxt35GHniYPlw7olwlTz80WSeUdNkdzZRHpoakxLCoxt9G
5CHiA8yHXmze2yX4AGe1Eb76tUBqrjw5RMxefnZOWmVmhAL2x7l7MmozR0GMDkoikLvcUEC8d1Hk
/04L8iKnm7+1UkwEOHrmHzsiqqL4NQAPVYyjK+fNLs6k2zEW0YcjXIlfOi0C3M0FuU+bSBGAQofB
vdllX0Xyj/616Qp0SV+2HbH+XVjcaoq6n0gy/aUDm9p01ZQZ7CPr5aMRK5LXIVDYbQXP3ojpP7Rj
RYxYY0qrv1qySWxWygDpl5QPQksXovEFYvYtbYxbFzdS4y8ztCPSQDnTTIIvG20iNyhevDdrVjln
gbJqT85zYDz90rOp5UYmbNKU4uPPzk00NjQvTkiM/bWBI/Uw8NZF3on2VAjHIuDSyaeyWhs19MNW
gQbR9F5AJHcAAKpfkVdi58C9y6S/U+nFqEeto5Y0D1rKgMHc9MWtQHwMiiXUplHSt0acyva1/8s1
8E5NLvubVOT93reWmu6skbx6BAMLYXkqiG3af+4Ex06a/1zO+TUyWwTdTw2hNU1lvU4mjrzVp4ZQ
TQnkdDOp0nZ1DFdxgXTenGJ8j3oZkl5GbFfvG4obqVZCG5VpoDVKHbXi4Hd+kth126t3v7WJeSO0
UMmUKO84AH5vFnvBJ8uOKXu86HwA96f5yREaAsW/1qE5rwPCsxdvloFSMGG0bWKdWO1ehAbnkW70
Q5bSwF+A87GQZfU6vihksnApzC0b6eNbQJblXdQOZUzkrmWbvt7dtHpqC/1UeE7YG8gJDSV6x2ch
rfuFXPkV5MLWs1YE46JEJgq7iWFpbmVIYIrs8RzkE7pdX/WRtIS4hcgATorMUkPrvwsk53wfkQ35
flOvE61JE0qKMP/5zOQKKZVctt9aUQLIzNo1Q0n49taPpiBYnIDLRCR9NTAQIZpmbQAs8RF4MgYp
fF6hvK4RS6UJ8Npnt+L6eMlaUnI7Eks4EsOwlnWSk2elG2nKyv3wKdb8sLOtwNf2RiOiivVNAne+
H8UOrt24zzgSRRt5Wfv25mRw4GdbcqNIvvvZvhr84FigrXF7tTSGshrShSDrPMK5j80h/5z1QaqA
5qQWlVnFFeH3jJtMxDDdXf/xUFvD7d+7WgJAw1fmIIyTQHjLohVr6o0328ODELMYrKAPFxLLaPWq
6ukZ08i6rSIidBZmYvg3GDj0LNeWl5xacvb6pOhWeBhkqpcTekgWTtPXIqqkoyr148XM9F5dqGxd
CuT/1WazMOpwggFpivpTl7QsYlq9Ka6Ay3XeWsloksu2C4QVN3xmZ8ooTetJlH1APV6Srt/clbfW
+e0Nm+kJL7sYmvhLb61zdT0DdSQ281P7TFRhgCZemfKT5LXJN6A2apzX7Gb69txKCyAEHdks73sg
KMg/hL9S00ZqeEg91qLMcEGU+XZMgt3cTfWjSeajqZ8nY1yhWK8mln9GVvWSjIQxROjQRMWVhVUp
8AlOXppuOgxi8vjh3kC5W5MAfzIV3e1KRnxpK6BG2UIur7JwJeOIzI2Z1Bsue9iuRi8dKYz7FToZ
SUS7QWcc29KRqdiGPHyRE2UzcbPl+bjtpXxDFh2HaXqe+3mIVU6e0cs3gnWuyEZkO9JteuZVtX5p
1eP5c4+PP7JMvP4AkmNd4KNWkfve8RMVt6xJtZcjazGQ+iSQV91R1yue4TZ+sxYC3Z2zmGI+cEpH
/g7pQrMk0LFmOz9FsyYwGcJJiXMbHXjdev6uNXS0ncD1SPWeHad3fSATCDeXPTsMU9co81UAiS8W
OKxBqbVVeUhSc5nE0lIo8ZWkfg9KZTUoBUEvhK3VlfCkMH17lRKmQb3xhGJDapoLvPNBJzN+SvKD
FU2vTTCRw5ZtfDIwq051pLLfz0ID6ZcrPgYvsNr348R6wEiAWN0tfbAApSR+h6Zrs43lzmnExGru
zCHnJpdOswCRZuHeIu12FiDCWFypSnoOlYo85t5Vh3Q5gjKryd5K+gnBR15KUukCWVyVvnEW/frq
kgm+TI2TCuvEgA7PW4AwYo46NVnK47AupcQNcBFTc5Mp4vHdQHtXL5R0M/VxhgnR3YCoGZvuQR77
x0CGjz6+clGSEi3t0PN/EzV0LC8yrm8s4PAt6kQ8ls7gETvSdBu2llhYMMHZJerXWfCIidITDeFb
2SuOmRHthfZhknZWK91jyHMzAZeNfRxyoI6CVNYQGKNV52G6a/ExMeKl1fvw5QCFWdqxr4Z1A2VA
zti5CoyNl8+j+7VL5KErzGZ80FXLsuwdL1UdYXicLb55+i2sx0PWNA9EvO+8cDpNobz1eqAAMeCd
Jt1SlqKeJecu11fzn1mVcYjNfF9G8ialwPssr6QhP0vBs4PEksHZNeHRqdD6CBG9/r+qjrTOHWwE
sbkFxnjxyPvL8thGgr95l18KPXQ9SToS3FzYBfmQch8wbxbBpQ3B//Ej9LLqDN2wnaFBfZE+vGsz
Yh4sA0l2lICkWrNetEZ6hnOw9kXwUVOcsJfqPTBMuxvQvEfp23w6TOAzeV6tTSenKI35pmTbC5Ct
EGt3ytAhmbDQVgz3Utw5szk56AhsGgH7eWw9yR1/N8QzqJC/0fcJ0nCDNtjk2qOSZ3siPW4+qzyW
FYJGy564cGnC00XFLO2UhWchYGIvD/ODVuF+NlzJUJKPLQwGev47IBkQVMS1KYNmCdubRuF9Czq2
ChpbmFhgHMZNawCCHZlcC1wttM4ajjUTPJss1y8DLYKTKd4x8CpHrovjbIoWHtUmBANHMuXn2Rwl
+xNpdegvhQFGNDLOBbMzi2QM7hMJfqvq7/K2ufH9yvEz7XmQrK8jC6SLf9aNmh6u5jjeW8p9Hcdn
z+t2VxXJGKId5DOktwSTT8W2s8bXIVVBXhSEI/bbn8pSwztOF4unompH9Il+1yvxbd2Ge4IVOele
lPrs+dZjE5AUbgZQustDVeqsE0/fRivbfVizuoeoN+X176KT6ZMxakEmpFrGxFPvBDng9OnWCfyp
UeNA1UcCWSfTuC8CZL4RIEwMZK/yDcORfY5HKeFSC+gHxk7+/md9Kqu1ZRmRaylTDw1qfIYou6+N
7hs9j7pQvOJboBp7QVWWqGirOqWjBWZAms60IyB0Y2aiU8EfXmTcybbW0S+YDBoManGutJDhGMsB
p72Z9ayQUEvfDO4h/SGvFuV9J3ZPeiVmi6EsLrXWkuJpTHtDbRSnFdbjJD0w1qsuuqp6aVp/XwXi
lzDvVrraP4BvR9LxCBP4y0GOw2LNgMQj2/DrsquerzIYU+E3flhDUhS2Y9hZdioou6smpjH+QYIA
AxnVLSvFR93LuVQCprnqclfmwa4qtOWQyg4TLqcsVx7iTHcr1brIfXScZO1JGRPgwYljBNF3Qajt
D8EMs+VUSPnxF80siQmvyowvXatvBgYfZ4u69K1LneaMNdVfw0m8n0rjaEnN9xTjFPa2jXcA5bwx
WzvJ4+cPMS1VhaWlWQffyDZmDErbNAK7NLsLr/NDkxfPqhC/mM1dJOHRS6aOmW1pW6OoWZakhNeD
4Rm4Jj2HfP5Q1vqk2ibCwNQIuVQCmZOzwKYI49exOH9Y3rPEBpZobwQWZWy0uSptlgo4NB+0Q4bE
VyUiBGospKvgBrzwR0+jNpWgUJtpjlviw1smlP9ip+4+1DcFQX7RSSlzu9OJ7B03V8qGZ2tegY6e
E7zsRaAY8bpUJ9pV4rXfvPPWlARXFnl/iPSKNYmVwAncMNXIW4RjMInDV6y5ZRp729bq3Fmy8+iO
LbMGZcgl4Psj8QyaozXw6pHuADX5i6lrdzmnZCcxllo0qyga5gfT8jrAfRjKR93vzsHQ3kGc/cFY
gEtlaqwRwDnNc5mCRlQvZHz2zk9VL/DjekWmrrdDXIRbnZALigZvZQs96VRILijpV7mPtdqHOpQS
apHi9g+yX0ROy2IYILzMKIuFCmzWMqWbXCQMNq25BTEe8fJH+vRJOxMvewZtW/HdInklRPAGkqTY
lpN0y5yQjJPl+8Ixq8VFR/+9MCJrTYA5JGPNAicSZy9N0dzidUN0q5cap1oD+DkSjLPM+ntJNwcJ
rruZcUJVXe1giUP1DJdjK3yZfFgZWmHrUnpj9cYKKsdjJlI/EK1E2+k5tFdbITTsX0TJSqLukwVx
yXr/pk5wHOP4Juk50LvGzU1qxxhIRtCtRmFwAoVmZSZkoFlmI1KWoBF0HlgnVij6Oy/Rt6SPXWAe
BCDiqVML1fABRofDC2xal2aZMIzuq6TVVJzRHtbvPHZy1CWpRlniopylTSMa19YsvuTE+vZDttKy
/kXywGSZ+i3j+TeMTC6jEE8GrqhtxNZaJ7XWxxCxZ/VTlFQXVvFyVkDVUT/DwiHuAvYXH71eZnKH
+2tqgUDE+UGMjC+zGNqH5bc6RYfL69deilwRy+azJppVBpGeMgMmow4zUcBPbIgdr6gTjU0uR3fE
FsLOSO6VQNkb+Vcha75aWej6guSmerpICAbW09hiR86/YZr9AjHCqUXBKQQOZGgZvvliROYtq6vh
V/LdneHVqLotsehIPwqTgMbCF4jBysz2UYKX2AkFPGLh3InTYVQ9EtmJdEtvm8lGw8G2T7KMvlA+
ZjqTYqEmMmBRIBATXGwuKsm7jGkIEwL7n6+KTZt8TQ2Y5fHclxs54CI4LOaAxhII+1mJzQF753di
PXLkFeDSxQdp5MmT2pXoMYUwDi+miZpEMnoyR7CVTU86+CQ6tZwvKwNgagGlezHPlEgl7BnTbJyp
L9cAI/dkjDqlzChUlj8JXnkTDN6ya6JN10YrTntXaqSTaEZ33cSbPwdKa8U/auZeKpnAPnrQ47vS
q4Jp2ktT/lXloGi6+EEFyoIHuALsxHy7n+Q0agNTmCi/atdOWKjVsChr0a5qaxeFJnm/Ldq16h1G
7ZJV03cuNRhtNc/kULmDrBz9IN9oved4tXppS28XCfpl6vQfRlVpDvWL7U9TvYjkJ2N4LkTPqQz1
e9deBsN8LNJqBc/r6aoWk19EP83pV9XRQh3lFReRYxXeJa8th/mp0zwN8ycB2TRDm8lu3lZ3uaLa
v+vINQOKfIZa7CXCrwRt2fvK6e+acj5qCyaXzldNuSXuXKHgL3Ath9L+37TltPSY0p22YePtZEbj
WjG87/s+5lBDYu7GbqdOFu/c6WECVGV/SMzYAIeaA7KjZBqni0HcY9nUS7GPd20XuXGS/1Fzpjl3
9VTdqx3dZbrF1rfHOl7pMrnTSNBar96EMCIylWuYfp05r3DBbqLNObFs6mZ9nef5UKX7kWmb0lp6
pWhbsyPmCykgnWk5K9RCxbDaiHthRhxpFh8ldA1UQ3L3F37CMaK26p0RJEs1Cp5Jiz9lEIQ2DECv
ZZVoYCsqTrqw9MBZMMioaIus9/ZaIBwNZrxhyoDn1gVO/OrxHzRuIwpdLmDXAicV1QGYJBhZV607
jkpH6fplQu3NGJH4Ok8XXTVvg721ktJUsWK3mgBjMStmdMKXd/lbD+ZGxuCTnWx+jh6JtSQtcHBO
OVOwWjN9g9nONlezKhrezES494sur+xAZJzT8G9bzSTvO1+FlLYBIfCWJC+D+kkyXiPN2OgkQkw4
n1lSrZISCTSediCITSrTYZk01skvwo3WUDpNk/OLnC6Pqxw7otaKg2zktgErl6Pehaq0HBn7inX1
aLQXVfo+jJepFr4PTb2oZ8nZyp/nCShrENwm83booHvD95ZTKqws0bOlChxznzsD67ZpAOcVP4ph
Nx4FYeq8UJwIHQOLQNhcS+Jg/V80ehCSi5HXRmcQdfAeogAa8wCRI7jXw13tPaTRuCBG+9BxkU/B
eBKidbpnbGnp9e2WoLjlH2T8XDYZpwCS6WFE1OZJUkD4lBsmO+1UTjaktDOxBToRqtRCy5q1NBpH
xH1LklymuO1P4n4Uq7ahKRvPm1Ya+3Kzzm9dQfLNU5KSbA8Js2IGmea5XXRCcJTCGohEswyEx0pV
9mw/w0pvAD1AFDv54NXb6jFjDar24C+o7BQXibriM7uKMgQrr4NSQBh1Tlq5GN/M/sDMlBCpT1rp
BxwPMRI2hAlcopTq+t0tGL3OVZLbD8MAoLtjeAWxO7NpIEcT76yB7qRCdCEev4M1sxCsyTwDJdNW
ZhErJ8Lm8AfIOUTPqVSkCzUmCOOTsVCoMpvjApV22+WrUat3mRg/lZoIF0kCFcMEba8fYiFvNm+O
A7MOM82knc6G5suuYCBOMI1LwZvnCha1qAbSKlClhvdwacXFku20l0IJjY6Z+fLrdTwt8D3xYphV
ThLgT0sC2tR008b7von5mU2PRDC84zJOVkWlX978CU81wqdkVED/mWJ/ZFgf6ag3E3HcQCr7PkGP
vwkVlSvWsnC38DORhhaMIwart8m2TBfUZwmo3i71WaB39SqrdvNAe6g39ZdfZ93oafMF143HDHDt
zQhG76iYGKRSVYXIQ/3Xq6Ehdbp8H3T910Zq7KbUk1u5kSSn6sPgVJh1Nl+y5u6T1VHDGsZA21//
YtZO6l3pHxhEVO4H+cEs0mYXDh7loRUqj2pAozdV5Zm7vW3cIurrjZYsazIfzhOcUDfJh/l3ovQ3
UyQuHno97e0waaO1pPrhrVrE6WZ2SZRcq2+05eyT0OQUj6nqxQdeE96QXppRmKDjWozera1Gw3Ie
MqZbYNUtmQ1VlurY6vc5w7RxHOwDfpSWeaKjTnD48fo7tg3MY6byiQi7WF8CecGVmfklUaowVDl/
a6bIn94tl0DTw01TlTlyEL/kLKrQlqho3AnwOC+buc/zM3P9slcxjsu05mjvu0euZgHzSQ7hpvNl
7g03VdsPZwVlYBFIDOVzQAqHUsMatYJ0egFzstRMcueStA7WV+9mUvJ85Wer6/Mw4codIz3ezF6O
3xoBry8cCK2ug+2bqROVdOslzNreb4PnSK3KdZsAc9eYm3kWRBAb1wWUq9WjI/McO3/IQX7wO7kT
lUOvLnttrHdhWiyhAvLsztZPPWn4wJXmnWbELwO86iFtrecCJW2vSKnifvKDAGgx6SmHlZPNgN+r
MTQxQ8pkR+5gAwmv/Rjff5hEodGwJiMoxmGQhlvZNKinuhCwzwSZ1mbija0YeToCTo3fXoWrfQSu
RSsL9ZimTb9v6sRRiqF+s5M8sZrdUK8WDnmp5uu29r9czaVAMTcBLMZDIwSMFjScEuMQqRdVNZdD
b5Q316/Y3Ao2AynIeJZ1vWLGpnSoTdGYP2wojXFDeuk0OFQYwL5gPU9mXh0VL6lvZluqGwVMRBEP
qQvzPrIhGgVyfZMnk10xeHeoy2FPh1keWqlOWRn5xaQyKE32PgmMHX4lBm7yOPWpeFDadi17UbEv
1e42lXzrFhl10yXVd7mwmlUogQxPOLpY+SkvpkkSwoeRNehj9+IbwEtjLiUtLw8FfN4LAfvmZiJO
MRtf+0APviATiNi1hr7vOuu+M6zqIaqNcKnlCnCad8OrL5XgVq6Ke6noL15lwgDr8oM5/+JPyrhT
Q5q6+e1UWAKjbrMRRmJ/slHMeRdR1OniB43i6uqL1SouYWBMW13NDSbvZZrMSSexvBm849UpI3+6
mL8IS3GZyGJ3qHTPOLXSKDvSUGQMBU3GifuFVHVfMJYVlqtNgtm4AZXj3wEdS9fxkOk29Mt2P+S0
OqJvna7u2pQN5kqoJPPERp11wuKu3LEYaDs+/sxPOmtdyyGx7vO/cvXghl5Xdx2gDEZdMmVFAE12
J3Qll/xsy8HdSe8sKTdOKujL6z9MwGiupjpmMhvMIY79hDWhidmy1cL6R6OEhyQ2jGcuMMmuslJZ
v7l3Vl3ntlDJgzv0cvsMMdbt8ZlWb34e8CvDERLWVSImhy9xrFEOXEsy7jw7Z1fcyTkqbV83HwO9
mLgGfXH9Ni47qJHs6PCcTtdf2j57NnE4t0OoK24ryCulFi6NT9i3kVxnaT8MwK7eWTprUf/lAQaA
cQI2vaXsInVUcirTAP+bG5hbiLuZZS7nfa7ZEWwxkGabbHYFx7jaCjLrLNYXOaqWDdDH2Vj8X5xB
wScgUGNnGncwrzUbdtPq7w6hp9duRwvwm0voaZZDRPK7UahUxqqlUfkXs3DqfScdyuU8Hix140FC
nHs3C+NccKPA7v7yC6sA+Gnur/9//MJwQo1FMEIDaJ5bi4c3PGkQxfTwQVSEzf/VOqzYSvQU+909
VAZM0YghBKKoZxMxgYOKW7GbjcSCgUFD8TfFqCxbFKbUUg//5CvWqIWxOOz/5C16rbgOjQFiFJu3
uXnsohIXhKL1k78Yja1jKfmyntOSTu9OowBGju2vd7Ox9b4nubf57DcmxUzQrNbvfiPQU44z5/9k
OfoiQ7AUy4ZlvgR4d79YjkafLOSOtu2n7Uh3dKwt3pMZSCoBP5OhaZ9ZzYG5ziHod7P1KLMkkxS+
a7KJZnbmpSTrHwuSmqn8Esg648DmQTfTpYlTZFnF19RnUzhIc3u2Of/uQCqFykQagoz/o0nql9mH
pJbcF8SmcUW7nuPrwS9upClXTqdVW7EoVoImuLMjGcjmEh7jaXYkI78+zN8lvHu3JbXiIvmUNJjO
/+ROsiPl5MK4ggJlW13nxBH0Ml+47YrvZW2uP3uUVU0gKP733w3KRI62/OQI3fZsBr57lEzT2F5f
r/7Jp2xz8RBY1TZqU5Yr6VaQqFWRGU59vPnsUdaiuQ8HFb+4XbXlIc3MjaIGB68atu9uZacCW+Ol
nF/jWjuKRQoJnkbeHLdSDdcscaHGbbq04G57sy+VpFnHusL+5L87mDmL0fXTnzzMVhafxx4k0zLz
4THJ47EH5W5K7ji2y7+8zGTH5XVWe4yUvwxNzYyYb2jtz45mo/ZuNManD0dTKZa9rJzeTU2FITQF
l24qqCWfZkuznOLD/Co0gsYiKN9R11ZTmTueNB7ePc1OQ7/nfxDRV3Wunq6e5lAI37hHIaENz7Ol
mRWZXSf6/X9Zmpj428FUltIIF9LobmY/08++KIaPW/w3S7PvvEMboZTFK1yvuAj3GaMHs7fJFNom
IeenGv0t6cTu2I6Hd4vTHxQHh9y92pyDOj3gVzFEL+0UuV/Lk7KebU6t0w+p3NjAHWWyBs3/R9l5
LbmNpFv3Xc71nxFwCXNxbgh6srxT1Q2ijAST8B54+n+heqRWa9QzfaInJtQzIllFgonMb++9dmaE
fyqeCVnPFe2ZL3NnkZnVUAX+qeRpm8YltXO+bDveK/tLUge4d1VHOmN8/q565tN+ii0U8FIccVX+
A+Ez1Wk5sqvtX8TPTOQPmhCLDzhHl+93UpTIpqBoSKhavXWhOpgRttKsteWR6PxJAw3UPnT2/0QG
pYkaf0C8/lRC2QB9Zft+DtKBTs7+BW2D6GFPBJRdW2PwLRTzS0xjica7bC4wUzTRr1CLzpVmv/1z
URRPgqGwrCqzbP3Bsd+GMbhrxstFGQ1jcW91zXVQ67fdsP8ujHqRtSFetM1r2mL/Io7WjJAyZLJF
Hw2n/CsW+5diJq/5TyXS1nYZ/lC7gEzKeXpXN/NmkUonetkKJ3w1UXjysdiZIZPFfymmybxxuKj+
KpouFuSBqmt00zH2nm07WaKn+TH++K6a5uXI0eq3wqkoLhvDvf1ZO2UUcezq4JvGaMUTxcUin9I1
uRqH8hizHi6xg8aT58TrcDPpx1G7l1pzk+jT23cRVbL+Uf16YCayGA4+tVQjX4PMZabSfjBBomNY
f/xTTzUvm9J4ajwyCfiOQGCNOp91IZ+L1F9kVSMZn+Kk/PKzqqoLttsD9UhFyvADm4IIe79rm73N
Fz/nDt/nHJctNV5xQtjHpa+J5GQELwS2XjrPPtZz8TE06Cx9MF8S45J+tegHVbyfadEEIxKX1tVn
tHisxEfL/mFlfbQmPaKd0glku2K9yKtF3aXMWghKDwXJCT4pWnXvhdOtiIaf24DFTA8vutDcYSkb
9aOaRkycdX5FO+KF1VEDFHtiHzPmXMIPoTLfYic9Em8j6VZzsfbONmwbOiE6dUoNqhANJgRFV1yV
mcVKu0iwpQPpk8R321qaXzqYIj+l2LmlYoctwXc5tgQjTX/W04yyqLFe/5sy25ZsPQsyf8p9nkxz
LQ0TA1BxVLrz6onm+mdxlt7OAwWYntZvfyfRen37EFr6+btCK/LdlJKzzVr8QS9OSFgIrbbXLrKq
z3+Sa7X6Ih7diyp0jXWHKLQGvLKn0xIb51ie+pylc9YwNpVaOm4+5Vsnzv3R4n9yKuoxzQS/FnaR
rR1Wd9zZyf83mekPo/3+p66r2JgMBhqsMImmxz6RcI0Tu80X7Ue2A1l5NyvzwiidmzrfFVNyPdfj
zafam6nuZczv/k3vpSCzQEJ8n5luF2hCf1F9cya1Tq8/9DoaWsYXIcj9TxG4drqTcmOMND9E4Fky
2rz4IQMDOtjoguTedyU4YJJpcoj/OzWYK/Ek85Cp9r8LwhXJwTzUDplBaKF77Gn3nEHDfNeFqzDf
cL7eRsSnCuPhu0IsFZJb+raIxNpUXsQp5N7v6ZVgYFfKtnj1XSy2zIc6pFRmAMtVvi2SMXGejZdg
wvlJMtZrvNX2eJfmDchxrBvQX750MXbMFsOl1pz0Jsh3RJDHvSpAesRZfujmYNN6EWFIhOQcXadn
xrLqZ/25NqY7t8v6M24oHDb/EpWnybklIrv6WVgOaNE0cNoOZzV2GDUi+eCOOqgwCB59dvmpMGul
wa3mltEZt1m0YRFe/U5ojjLvgggXLsgKX843i/t+Nn24LSeMaj7y1W3JfeU/lGfaFvalBowM9Rn9
e4uysknYAM6B+JaXwXZRnlu/0+pXCr0fR13D+vlftGcoN9uYquJVvhg3NXFO3GJndWAFLHu9CNBO
NGy7VPoeWPWx9hcduizjd0EE6bcitMfeVKNyuuwYQeLXlnG8jYP08W8UaOmV+9ZJyYIY7jOOY7Rb
Y9NJuf6uQA8u5HOD9Hy2rgWQob72doln38aGdvxThR6c8M3OIkpgO0zoTfvthxhtuk95r/j38iCD
eGNK/fpTj+6Lclcg0hjEdBHf5U41VPOiTY+at/MqF3LKhb1YeoIf2rRKxr1XuqdFm06Q6rogurLa
cqPM20WiNiB2xbq8NOeeQOkfIrUVaetEl9eJLU5Bamz7or2WjnoopuKME/367xRr0vVxFx8W0XoO
I18DWbEI1/BX/TpRb31jrGsrg0JS7WvX2cxWeExpb2/0emM7AYZmVm29jDdZYTzh/PGXyBK5hnOU
uv1+EbP7xcHa03Zq1SCK022QDOvXpp3OkW1rpKNQtSmk36ayRXvQ9HxNepDURfAcBDTA/Sxsmz29
H3xlUvOlM9L3kaCRbTsMofVHaZHrCbXdom9P8qOpQz8Kp6tF4p4LcF/WyNpvf0Mb5U3OGErO6SGv
87dBvv6kdLuiPTUAPaoeuoAMtovc3Q/JXbMABioJUiS1ttPMuD4UeA+YiLkBvnZJS2X7tCjfIQR2
PPIYnCdz5dmj/z07pczsXljOcdGIx1rfVrEZYOlIN3pPrr67ozehXpWmvPhV+R54VhqavvJNxYPD
WJtE1aJ+Sz+rjOvO4ziQ3gf2a24c+U9VOesRggOQPGzrsn/8OV9lDvt86ldFFh0mzfqMWE0JNU/C
ohxVb44JrS02dUR15O2/S+JtOlxgP9owDnypekztjZl/CzRvWv2bNB4xScQ8dUxHaN4hZrjCQ61a
HIXYCsB7HKcqWbYi/lRRvG2cfyeRsz7ctW3jx648unyHCmwb1hQdKT7fx9680imKDh19Rw3zUZPp
jVXoA2YBte3Rmr7r5DoN2SD4iwOWhE+p3Ci8yzjCw1RvJwzrJOrR7EfjWuFNdvTmUierUg85a29D
S/PbWDmbT708H++zZdvmeNNr1Y1r1Zm3sxudmE7fD/PXiqPyop0PhelPQbAhrcAhvzlkFcPbNNH9
H1q63A0k/jvjPNXjjl7e+7CNd+zlX79r6qgfu356sw4/hPVOzLcUTG69srzUJlz26ms3AIwJQsxF
fwjrY8lBdywOVu8+yI7wZWDusx7lG2ld94tE/UZcDwS/qouv4ydx3eo5+1l1vl7U9br3XuJstQjs
+Fb2+WIkGGLfdKAfIUu6K82rMD5cNbN7GMhbL+m1leneKcaBcaB4d00wfRm0jX8p7rkWHpJJrL6r
7rZ7gkbyk+4eSQaaZb1N9dWivY+LPZV3NGQBModya3tyP5fFxgHl80ODF3y1dMxEiw6fhzaUjI6W
2HBvNZnfDeI6+RstXmgk/Mq7RY63rXY9GkQJu1soQCo+N0nz7sFDWyT5KKajNGpI6Lyk0zEZ8Ekj
uRXzRabLjfOuCogKHD00PxpuOMBjJftDqiey57oHMGZ7LX8W+r2WPGjqdZHqnY/A8K4BgAKS+qte
n+BedA+/pOrcGpmJLO5PqToby5rJavezZJ/vyvDuP4r2hk5lSjnDmEO4x5mVNQmjpO7oDkcRwSXw
QKP9mcJDqjwZOjsE5Hsb06XRgnLBzieeEPA97EKWdVn389ppv/5OvpfqW5yEFFQ1Xxx3o+RpdEk6
IOBbms1A6+W7ho+rznDso9H+Rsafa+OIaW5R8m1WkZTqpJ/V/BQn1KCJt0XQd+czwYCfJH3NlJdq
TsAdarsUyXBR9eNZ95Vtb4e8AValrlQqbiKgOK5ur5yM6R/G45KCiZ9l/QnS+MDIbtH08wX5FE2+
AaA1LmHEk/3b2eF0NrWQKveR4VLRHr8L+0Mvvf3UzDq3BY3GukFwbaPwF+ZG6ZV+jsJIP5uNt0dx
bn3qAYIbIuPBDaq/acjuxk6g32Rz6a3z0qvPNXsGNqZLttBpJ+cKFE97+2kDKOM9Jev0p6jFHBmC
EhlrFZ0M4HWUoBOF/mEI6KOiXVdjLe800BqbT2dAY2GkyD3t/Kc7QJj5oRqH4GszmGdGnU+eCKe9
iJV1+WkWEE7zrVZziSJRdyB1apP8t8qaEqdhOZ0+/2sxEcSdfLJrvb5JBpldO+Lxh58gH421Fqea
s4oHknWmcqP1p7GgwwbkpSEcNV2V6+8GA77TmNDjWD8vdPDdH06DKQyoWG8wJugVWc6kJBHt9pN2
u5gP8mmq9nGcY5eqjOmlmWOO5zPXgyxpSiuDObz4w5RQuNbWKu15lZV1eum1gbzrcnUKBxA1Tv8w
Un12EE7Zr9I2lXeuktad3bI86Yjpi4HBCKfsXYxx/eapD0uKgRHimDJLdO2N62QhTln+9OlnCA18
4LVDrGix7V0mojy75C7uyxaagZqshpBqP2xAdhkPZQngppP3btgxtvpueci1Mf4iwnH9n8mQfwXs
O3Ah8WUZGr5ex/NQlBeQ7/vrbZyHzf/+j/7/wtxw4yKNNJiXDkaOhITyuvASAoh9FIT+FE/swRMZ
NFeL3eK3f11ibH60QqADK7NpoIoqJZpDDb3j8q+PwXfsnhusA1fDoHnrYjKrnVkI6oaGLOO+ZQ8P
fzxBYU3jtdmW3u7vnqBuqKAsyPyPOiP2zydRTkHmwi7jo5BO7S/PprJMsHba8tb0+A2XZ4USc0Bs
7Df/17fRtT3b1OHc8VSu/AXrTM1P5KS9AxYjq9NHjr3pY6+lkBmNsNqLSThf7Eq52mb5fX73l7XZ
Uo8V9XbO5p/+bRRw+72JXQo56lGqx1KY3YnwJP0SyiYI9teXEgG5Z1BxbKKWH85JiOFbFtD2thm/
hWWgvRGEyMtanc3SDs/zDt7prggkgrCRXmc9DrpABRncBF5g0iPjnq4u779Qo/UFsf1X2q9nerbk
Zm7o+ArMBWL909WoxAxVQBs0cIE91CmXq/dhFnHWbOtxhFrLQjgRz5QwqVZZxg5zbZALpZ5LkMnv
Bm0QfxCw/i/Pw0Ixg5yM4bL9lyfznMzSVrJzBTPOeoLTFm40YA/Xja7BnYvsYSEUz1yZ1ah1H7LJ
j04MEIiMU8YPP1jA+Vg2LU3zlw/nz98WaAIcr2H2Q9oOLkWrsb39/txyiINL1S25X7surxSl7rs0
mIPT5wu5E3Soxe2TqPkmn1IwxbZVfdRFz19wCQxgnln/8cI4ITZJOLDuzkn7NdMf/vM3YAHI/vLR
WXC4HarKPAub+y8fXR96sheEjhn7ReYpA1d4GhXGkwSTzbVgxH9RFQ7WuoWy9fkh/e4RZrK8hVMU
dP7nQ5o8Iks5p3O3Xt6xPx+iuDQJS1Xy9MdD1MzkLdZRbBwwlmfdbiPAFgS4f3mpz8el3thvCEXW
DN+W1/vlwVF/P2sTbW9GYJlAFYP/slYs78Rf3inWWs20LKmbNLvp8peiGz0SLmwVJvqEPcO3PnRL
dzViGwt9IIJ8gLUz2+7n7/vrXx0HktDRPOSQdMzqqaS9+z4I7fBW0AHEWTUZnNvlffrlcdLo57Nr
ldkDXDPBOJzHwv96E02rLmRFCl+Sav7b55CNPmw6HSRLl0PH/ny2vNwTtu3uE8U1qxnHAl7kIYw0
rKlhqjgNDOUht461mV6GNvDl5QXYL/Qr6VXao6wqMh/LT/ufr8Ff31nJ+0l1h+Ts5Ml/L9gYjLF2
8CUvKYjhCAV3JFMWBK9d8WV5V/78v7t0Pp7LTb0xd8NW7hwYwrdnumTXoc/eZD1T8a77q/QSpZN/
ijOMV/7RN/rGWBdrNmwb6hS28VZtow1nsk22nqih/c+/iyE/mcw/XyiSyYfNKkrNqQ2gXf7S4KAS
3BYOcGZwghkYW/UQFcYWKwxnPM/oDLC8AYSLbPQ2aRB2N2aDkzYPOeFqLUHWMG1WtuM1xyFsuiuR
DB2kfyxRKLkFidGKuP5hUiPwxsSw1mBMz4MlL3RBCUFY1OBPCNPMHiCAVeb29HuEUbeIrhTwZMM1
cPVHTl0dNvP2fcy8I+I9WfMC46VZluu4896yQT95IQXRRjM+sy98cpJ+H4zpJV6KzFdDgQUk4DWi
DiCM3W88SFGj6FoIp/FzZKkvMi1uUhu+oeQn7+3yo2vyp6CTF9INNhroQHZeh8xk4l7BVbKCp7ot
KmQyl2lpVF0uu6dZC7oVN7A3pyd8M1TPjggfeVFE3Eg/DnF/J8g3rirVXBT48PlC+R3kD+ESdh2c
faDLi7jVn5wIykIvkq3Wmhurz6ETaG9Rzrk4THQ8ecamnuClN/HT0GPt9bzTIESy5vu/rgtvgwtz
W2hMbBChjnVkPNk2sQruGEOXPeZBwQnIoE7OrbWV6XTbXEh23vPKSlJjJYgrCdteOwXG1qS6NKbk
aQjjC1bifYfhpDcHP3G0K2empNvlLsG96NQmni8kLICaE944HlxmDsMUPwV5eN806b1ZuueOG8t6
BuRgAV9zq2OU1ulzgSfOn5Ji8usYDE8qgnrRmG4zXTwoUPArAlqAp3qaX/Sag2gMi+k6LTzhl62p
9iown6eiK5+Cmmg2dSqWb6bOO22v9+XI+8ytw76w7fKEHZWTO1kuLrCjWxD49HodnyNA91XVJepk
5aTR8pE25CxPL4skr66SGECyHKITx4sDePujN3O9497tfderdjnpRD7JTvqNE9hbQyKwyah/7CP7
Y06RgVfYHiCLkQI0u2m+0cz+G7BKuWnjoljrefNNrzIyH9gbdfaUQCUyZ2VJ4KZZSwy3dM1uLRzr
xtCArsoWbL4KJxLcVe7HpYIrE6EHzNW8l3TykgvN+02ZVzeOS6lmxNOsNFugKhhnswr3uRe6xxTW
I7o/IXKQDlGz0mQhdk4yX3tGmR5ApHnrFMHdXAlpHLBWM0KrzWMwLum8vH5DXPa70HmIgDqS8Chu
in68UXFCYbld+17a3wzC3GtwSnd9X1y5UyxWpkSqnPr8kerxxd3erbLAIiDvWl+axIDiEn8VU4aW
kWcEDTpr25rZ5cixchXayw1x3E+ORAVwoJ609SoTcpfjd4XXNl5worSQReQlfcIcm3pzVZVwPLgv
oZlc2Zb7XrPGJCPzHNu+Gq1hjXF9O8QN0CCiFw0+mHkYQDxZ9cqVcLg8eWrbut57WlfRSdC6rvWY
a8O4NQUHaxXQtow5FItgJzYF9C7GjRU8jbJxb/TM/io6rUONLOIRj40Xv4D5I/0UlIqdrple5Jbx
7kJZIVMxTksGvrgVWMuvO0yv11lu9pxFS30ziz6/mfWhhN1fGFx/eUHeqi/BQcEdz4cYqmBcKcnj
3Kd4CLq3WTc+jAkHOUqd8oZDZdXOIY4Ly4/nDHDJ1IdVu+/sKefwIikGGF2NN284ZS6xugKX+kqG
vbvClTBcNGX7GNg6wfciMu8rOUV7WXcZiowntFfdSIwrvc5b8O9e15+iinOlCDSHtFAaarcGQdnd
ZCdvs0mipkD/RnvOuROb/W3AvQAgjQx8lfCSjcdkKx8YfbquAe5O13rftskoRCOIsK7nM27qecWR
GJtPHBUEiuMHDP6adfJKY0chW3HP/T/l2kyFY6/yKIatZBdp234N5+DKztKgWhEPfQH8YR9amm8n
8oGuh94OHu026vXkPU8b7XoExEpMpq6YMVDMkSwZlynTdiJMaiIdc2WAFKhV/xh4jp4DABpGwnr1
dFaia0DvQg4iyafy+XFoSmn6TTbZ1hcVe9kCypHutrTcqN0GZoiZHK7uVcZLkx52cyg85Wzb+qbm
vMOANU2myZdx19NE2+XUQkiY8+WYR190dwg2mK7VfYreeA7qOpPHvlfgw2tdhwIzFsBy141pTrfK
y911nhFCaOGxnN0OKTQPoNhY2YMcQ53IucDjV19UZYc6ZKdQMfSYxXtE4O8nRCMA836dFvJx6vlB
2eMQ34rnd5NDxm1VZYiSOJS/iDYymV1rdf9I04V4VUbjqjX47P6UzcVhFKq8t4P5ohapfYUBRLsW
0oUH5CkVnl1ZjEet0JAXwO2n9XPnfHbswUxtE5mU+8oQOX8GtUF8xRWGuTeVF32zGsKeCxSqAJ0y
Ze2qb3sm6oF4JPJok5nJ+mvqe762GnVNtDNEDx332oqbxFPX2VxGYSulTgQBISg1tZMp2xe98l6a
trmMp+IdyPcuZJCNnxWPb24mW2FbGBFTJ+oPupVbH1Zspye3iU+JA7zG06Q2HmrcILvQy9gBCLOf
ra1p9OlpNFgipBTjw5h7RL1AsIO5LdbW0M8HZYcPhiBRjdPS9i0aQK4yM48uTNu9yCUc3TnT907v
bYo4LQ8Yo14Sd34ZrLQ4dcN80X9GXy1FJq5Wr7OtBiyW9bQbVPRFduGHkWRrov6ShOhwXZsFBKmJ
9XMiDTt0X0MmFDDjm30YcZ+bwhn0iIf5OsGSMcdIkwTMWUmBT4lJM3aWUYAkILGuVLWPXDwQZjE/
1pScHPSKxHXvVT7wEKQF5hxjCKbACeoHanC+AUon5MUx7ppKv6OrBw9VqiCAsOit6ny4T+FIoFgW
1henmxxA/y5EjEjH20qR9Is1D+Jboo3NJT/KwsCOORhgjiZJGMyEl7sBcEg+Avdu9Ka4m+wMkdNK
NIKTIEv0GYU9m2ZGXZXLncGzRbiZm0b78AR5TWeuid3N9US3aKVs0I+z9l7jAMZd3HmkhQLh3HY2
XOE2N2+ylk4Ev6sUmTK3Ey/YodcgX7Hgy3Cb2LkJtCqzRjD2ULYSw7g0mZufe82mKCFUexLRa5cM
0SbTyLewAjvNFS9lfAOGEBLbmp9B4TvHTg8j4hlOfUrxrq1FDKRSk2HDYAJ/Oyrltxwi98GadYkE
EDRbu4bYSdb4QilKO1wRD+YmI8tcpdSTo4KeTLu4Val1NYL0QDbuuab7I50rxJeJkXoD3gCj6x3U
Xr28revJYD1GdKYuxnPfCjL1GKUATfVWT48Bb7pl+tzWoFSmfC3uTLMngWbJ4dHu25xvTmwF3bVk
keNQ7YHl68LpYYCpqZF3ovyIKleRE/j1spM+JJuu93am25R7TwT7mSKGg5gckvSFYV7ZXZyvymRq
tthfkoc6UC/cBmq/GYH5ZJF2qsdAMBjCtZQUpfC7KcTEy+TdN4qSj3Q2WNXc5YzLdEDHqtJ4iq74
Kdo0tVnhQoo3cehYm7qx4EbZBFhzj1hSlvYbFTrP0Vhfd5yRDmZd32djUu1NAd5+baUATWMnYScb
VIdYM28HGKeETfQrfe6zitn+QMR/RsJzMCkBtKA/Isih6c6LH84juKHZYbSnvsM8OUQpKEoiTI2V
MNoWjKmIjbbPhYi4sBB9uY1jlJpo9NEsHT2+4uu0dowUrB7nmWMeQBwF+xp90ch5Yf6llsCRNCGE
bbfTh+4CbgtOKkmctIU8uBVNaZ2N2O6g0Bs3YHRMn76Hb1ZZ0bTgMcURw4RFooOhwKQ9znQaHDzt
qvbirZcTth6daFpLYI9T3l5ji1EbvQnjXZZZ/UMKO39DwkbHpBJTPdGF4WtRCwASSX2t2MlkvfPY
lksQrdB2njNvao34fdqYRz0HdeKIEhJG2r0lbs1gEl9cPmFjCWbkXGK4HnjUjMt56Mgwm8Z+FLAI
Bls38JpxoZ1YTtUJwgCjAIqXGWd1xrQP+vDOdaDcWy0lGa4otuYQZNM2qptTJ/rsi+3IbB9bOcJk
FNw0YBxWelSb0B6qoxs2l4M3wmotp/hdL43rSLeRooaZ8IMsXvUkjfdK19JT4hn3k9Z1DARBolhk
Wz7a2QNbPE7IWkX4PhPEuKfMONqVo6BbeIgpCRijbKO5dQMVqrwHlv+1dkocQJniIEs6WK/dR07Q
r5McSYc0FajHmHKpCg/RGF6ni9rgqpqDgRBbLAJ345y167IszZumg61Kcg7fLfqRZwmOjXGzNaOS
fgHS6leFaSvfdov9bLkPkZ6CwtB7a28owpOetHdVQSIYEHe1pkoa65g07N0wpNcgr8N1mM7uviDV
skYUfx0a67Vs6C9vW+IwUy4uG8u6ZmZd+XmprpoKr0wxmwy+QpwSUnPdvVbAMYikMd/yc4ZbSprS
td5ppzzrdyqNulWEcH+0SRO9W6GZ71srYsHLrtK+YDg2OOfCMt2LtBzvVAQKt3IZ8nQwmFQ9MFwG
Skv4cHoeFMiYmEckljGu2e160AXSFzPprpoJ6Upo6Y0y5YtsbTqmZXIiT4f4ZgJvrzvIwEmB47Gv
0ytb8f40qp99NMvyMsIa6xsxV5hsiUK0MbVHovcWXDcLUwgi0I+iOX2xKPVYpcF0bqbywS4H3JwE
LBeaRbzQ/rZzbr9Tcf1VkyQEpvR61HNBWsp2Vm09qnUela5fVLSq8qldDynUWQuhOnY53Out2BDA
u+uH5R6LZWySHjK1lL41sJtN9HjDkz1HnXVrV5xZLPyanuFeuF5zm9jBBrhKeKRIgncEj9Ne09CI
yrjfWsUSk01fe9Y5MEX0YStivoMtUaLz0Sb+AYd0GNqazrCh4QiWkX81FDuKNjnTI8TiruNPimor
OdDt9N7o1tdepRAyp9M49ZyTE5X6HRYYn/IuHUtJQP0PF+UAY2SdWuMrQaI937+vrd1dWswPN0Pq
9ftJLN1wlHVDhZq/ToV+M+nuuLOKNFlbdpJtDFKrHscbXIruTacsx48dBPkwqGK/k8at3iVXZUIu
TY4Chj/jYG7zgg248ji2G5ihGvq2LMUHFRCxjIXOkTyAsaZaW31ptGlYOVZUndM6KHca4UGqhryP
UGXnLE9e20A7GkvFR+UCpiEe5ZeGFq2zfIjWzE+zdUqegQPWLbrBl3KmIoRDGJIChZijuk3HudkX
coxJBGvHogdNOfM0Q+R2e3Ac82EYveBJjvV7Gnnsbir8sQ6WW9+aw5HdrxCGsQ4BMmz1dLrL4hhd
EhYw0iwtLEXQsuVsQCLJ9Azo8xyhh80BwxcG3KyfLhMBnz9Yh0wxSY284CpGV9o4bXdubZx3AeNf
LXOjS7ibLjeE4EVVXe0XDdSOqcy+8LOJY+t0nCBT+EciI/Jee+2CCklujVZY61hT90o1dyXbmFUb
NLk/4Utbjf3c7kOrfJk1TqiJMl7Kwb0sA/NEQyAg1DROqSbr39uGrydl83dRjrRu0Tcxq+htQA7G
oBE+Mkfjpk8cf6Ui89lty4u0INlL4PCx5TaxDXWcwBUSzwqIwZJNIa2qZ9zthKvEOizZ71K4ZvoW
1SqjCnzNwx0nes6UnbdWhu2QTy+si6UowXIseRmVvb237GDv6lTSOyXDK21BrQTu+NhDjP9mekDF
RqvzORQmGKc090tgmP22ZLrz0Svnjrw4WTqnWJd9d9nXghvv4Kh7Mrsfoxw4k0muJNWHNxHLC6g+
T15LjYRlFc5rLezsFWRcfNoUBF2mFbgedyKsVVkGfiV2u6IsULNTnCRhXPcbzUuvUFnLq4ArcjU0
BbRcOxt1ZihxRj4tbW5Heyb0A1E4uB6EXhDeAK99ruc43Fqj7PikGndcRb0zhie3lZva/KIjhG1t
OaeM3imGiYNrHJRc8Klpn71o3Cep1RIhYrsiOekX6yyT2sklJhbYxI/6OYIWRXNMPwO+8cJoXba0
APVVeHLC1jxwN8/9slhiL4IUBS3cYBbrZf5iD8+zkowvansbl52PKYJGtVA8diLDoZuwKyrs4AON
YdxIZT/bFHluWm71UUV/STNgLRLsF/fNVAjfrrQXKCUBNVP5u1G23BBL+5Y9xkI2sWkAwz59hEJP
si4CEyWmYBPjoytaIlHk8FAGB0071MtGOk/6Nydj29p4IXVlrLg26NwzjtnHMPPqDX2Lr+PkZH5m
tl9tRyczV5j5zk2H96aNn2VGZNBiq+66Y3dpTtpDE/LzVmTIYWypfCO8xEaTgv/sKcEge4zsdRVg
gcIm+DqYza0OFNDvHTbHfaEXwK80d5vkvTzDo6RtqlFHkrWnbmqvkw40bF5EEOFMbxeaJISRq3uH
loO0f8stipaEblzJKE4upISUzZcf/hkH2VvX6W8au8DDHLks3Gvk+mbaJWAfgZPbcdT4+LaMbCd7
XMjsqqlpXNFlUZMMgx15AiekrZlNJhuwIxbA0ObBc7sbIYJyAwPtommCDyIv9YHGLriWkExb27xm
QtHhTJaHPne2JY6tS5MoAnhVLzvncdLxTSJ4PFocGGW/dNqpma1/N3b0B5nlqvTGjZENfI79UyAL
qCKJtnPC/Lqw622dW2eVP/ZNchE5yRU7cLyTWcq4WRmeWltJf2idqOAWMfeMrPRgPc642NIZwvJg
clE28rlLB1BKpLG8zmmYuRChBkqKf51Uh5IXvcgOub40ftImOKfaYxmpC7ZoHYNPm8UrNL5N7Ij6
Fg5rCUFqlt18I8DO7TRAkF0cPmq9fBmq8UKrGF8z6F3h2poR1MTjAMneKbtp3YEA0mNvM+b5rsWG
yo/0osqkXxCyIbwUJ1+3luu7NZ22nEEGmljzw5QEF0RJ3yEoMxKxYFx6U4sY1donViFIif+fsjNr
bhtJl+gvQgRQhfWV4E5JpKzVfkHYsox93wr49feAbm/dPTNxXzpmom03LQK15Jcnc3Iove740aVN
v3FDzfLtIv2mmcmdluX9VstdosiW1BQwp/Wcq4yeFpwontwjpx/CkIgpielwmHq556qSbx2qc6yK
MoHoUy7ZZZ1eO2qFt3G1bF3J4MUxamL74yVSat2kWFu5NkQ87mbzFiadsxqHVvMt/qUX0/1Q9Hdu
zaEqaeyGdLFgWI2ELaZu8sXgAOh04lBPw002Ds8VKbssJVDfPVf0KN02WK+lUx76sfHT7F12xdmp
yDwQDNYRrYi1zKudkVjP5hzfDKKuN2GIjmmGAD5ClCeatk+9Ya+5SkI65hx7VDmjj8bJ++KiWuNr
vwSWeZ4mxNyZHCWjQiswI9ZSQ80fPKE+CbPn6MP2l55nTS5FCGQFJ3pJj8WAjd/ISdXKp3t6uzom
S8aWc/zJy7l81kQJE8dfUhAPj84PR5JllerzWZhxf2t0E2pLTvNZTSL3mXtA/cHCavFgugF/r3SM
U38y4WuqBp9mRzVgLCvabhczLlbtdp3odpttlGcC2IMrFNu50Rq+voTMP9RR9KsgrfT9LM2DoWEA
o0qjIHbVbfjXpBU8mUzq0dbD/ELA8jLSmp2BRjez6jds69kHzCMs6aQIMJaPwgQ/rq0DEBJDWbLH
4Fx40sbmcxxYCR65LLeqretMObJP5G4ox502mSCupGHosR4GHV0nJh8qEEBNcqxhkcdWr3dpZRI4
OojgXJHIdrRmzj6piJpFUeRRtUE5XTJOVzW/4zPB19YhsWd33dIIt6lV6R0soRuHgES3Qz5zHE7p
anjU3CYOQXlEDQXhNjtHKvni1d60Vo4gGcmNPbEmwy84tgIJWK+rYmu1U39XpbOzyuvRu5RlMygK
gdxyLahLzPwmGIDrLGDZQ8Ve7psOo4I0meob8tbZh1oMFGtlM2Njze/VKisd0rpFNa/orSqZALrZ
q+eRhV+ppHqru0CcRZjOd0ZUf6FsTBxBO/hQI/Efc+t5F7vPjA2WPecyyukVC5gq14WKXkl4LF/H
2Qtr3ysrrmRaKsxtq4bwAGNLYLDb6TX768xkEHWi+IBReaaeosnnp6YvMmultwThouZUGE1szTDF
jjIANvyoaIfwNBO3T4JO5VA8EtAxV3w0smqxp9TGROsJmAfjHldKMvsjI483TFF68oY7MvPSNG/4
W2W6ld5Odsl/pJgVG5IWmoNf1YSmPSqByMGVT3bDscTd5mxYl2j+GHRPbssakG6XjoIUdraS6bPD
SZ1o7tKAnzFsjpkbaxwSgjBx/W1ml5D988Am+07KnThrdeU267rjD72JLWdqNw7IULs1Gb+029ab
iIkeiLp7t5kUFs8FEByz68jzqEsy4r5/z7OWaAQDGQlLpzk3L42m/Kwrs+faKgHqw75b/hl2pb4q
5JROJ5Knl7pjklWyPb0BJMAULrTCYFK3o0QSoB+mwg9611vXZjXmNypyh+aIAktFmRFO3sewKfhw
yh6wsIR5pn8hHz6Z3kZmSO6bGjrtGeFQjzd0E0R8Nhyy+0FTDuN3qxvNtZjz9FYagzNhdM7KndKH
YKKfx8vMtSu45e1sgvG4ZGQjJ2Do+GTidaoMVi1u7PqDZQzkBga4pmmOiFtv14Whywo/62OwtcKo
slkbOl07pbPu9h9VmJOl1WJBK32C9HV3NXruqL0mLV5aZLmZ9yDiGqajakZoCVrL2WnbXA06sWFX
GzOQcFaNWwUu7YRyZsKSTTTt0EP6aNJphHpbMTHcDVmhLbMGso5vK9vRooPXj4x8XSqk869cTCP6
xLmgjvCqdg8rF419RQ8PabV4/pMuSsmSyca6OVtuH+YPLTNyNjCGIeq+hHabji0H8GKdcRY3j6EZ
xOKWT0VAnFJgbUGV1NwnG0kGCZK6suAcx4HtNwR4Kh23AuEl41dtdQrDUcX4lvUPhj1Zr13YjNNG
sk8buB0TL70XDFSKu8xOxi2NFtxcCcsxfEEtJUDgYok66n0bNQTfZROJSEZfYaJxzUE4LWOcqGWC
p00M5Oxsts09Ah7fTAIwEaz6yi2dG1gl4zBjL2x8fpSCy5KqJoRjWyvdvZVmiXaOC85CrKqOzZ/V
OBOQfDGLgxXi6LiznBRg0aWxiTIpo6QCOJ1bbEb60KIR4S9Q9BCUdCEtbo/owUxnY17pqV09CaqZ
JC6G2KlvpU4+P6cd62utedgkGntM9m2lixumArQKaeS+apqGAj9oQ3efVxjP/JLAqslvranDxVea
d3WfzuGRez4hT1rTzB0z+TlBgzSCqd4iWS2kMC6uaWWhYlGzJyWpiwV2P6xxDGfbXZB6IjxahNNt
RycxvsjAJidy0oq+xn9Hle0mY9t9SvCMEbVAVdh4ENSIjGd2BTwc+sQRGLU1aPp7ToEMXyNc/fyj
mVIKFVwWTOzK2IzH0fbMQ+Ui2mhWyHdBxkzb+4t9JvRhOkMeWNkQSeo4g0ZWjjKxnzHow1Jkdc0d
MTVW/2rZ0WMas2VwYh81ZAsRjKICIsvHbxCyU3pHyB3GvyLKRoaOJqa9Qx4haJdAgo+tEdB2GLap
1W1ENWkzXaxxIxGd3PJLVFFkyVUn9lZ9Ybifl97jiyIz62KZGsaFSCSI8E5WckNXiP5OgkLre23a
ibNK+DhUeMvsYCXQblSxmt1bKQT9Q43qM3GLtOfsTTrsCYMBrSJ13wKDFW6eur7Z6qyk9GGkxz5q
UioTHcI91pkISbD2dC8I92Ys+ClLXbGOGuPSUZPYOSuHHWMrnnIj2WF7D44qbfgF6RRwP5g4Pd4Z
OgU3SqTzE/AP4UVStPamLWumXPFk8N14lcLyQeCX9miNJT6vREq5D2QOtozydcFk06JBubnjG0z1
eKSc3HgUy2ycD6vH9drQskMbjNNDH5XGZZKCTGMioDLWLDwPazeLq5BUaskrOiChEBwOBBbv7J5o
8jXf/XDWert8BWSjc4wbOnC+N5vttJf6HC1ZsCHrZKYI/vOxNMv30VQyWssGJ0wXpxQiJwFdnmuq
n8EmY2YDXKGLZlvpdnnTxDMGFY4Q5SE37OHVHlyPu4RlsCk1tNjsSxwIZ4Feq1Nv3BG1naYmzdpm
zhnGQ4JAUWmN9jai3POLKsnEb+2aU7VhRjSyRBq/zWS1KDm+6GXJfIWiZ8TPwfyWlx4Ji1lp60Ah
hmT7J0XWpGdbcV9mmVHL7tHQ/jO5DGJXGWHYNu6WWEuOuovFOmF2LldBGM1fi7ZJPrW4PNYENKlL
hr3RXTvZRDiCbXMXJxEbaIeEGnhB0ivYoTExdre2yCpSZ1FZ5lUokvHecCtkrDKYk9tWetppMrXk
3Hktmyl9bEyUmiFVr2WY10/SnSZiWuqK/VQOcIsOQSgrMiY77gJSsx4Mu2cSrPjGsb6m7ufICZzX
edBMXmXB0eLiEngcrXUW++ZkKWN6JhANPD4Fyn8xGD4MG64+y7CrU49FN0WvHrk7HUf/3KSGTSWz
8clJhXFPpJX+RSC7crCS4pMdtsARtqzVGZMKtYBxzRlp1Vb2HaJx62e6Vsl1PIxkV3JMHg5t39jf
4qridDXpHFW6fBRbHWHoOcGVcjJSKwq5gSmn3Lma7mHdMxTMQla32t7sk+Fublpkpl4fvzW5XT9W
RlTcV7iv4BdE70fmmHvEME/J40QexzsOPXliQGr6VulkFChHVPdoZuVd3DYiwTZxmvzkqhgdJbD6
2zaC8vY1XQiUQ1VsEqvPLmIw6hty+dDnMgfxu+m07g7iArVkjIzoLQ49OM7MbMsnz4qjWw/KhlQb
Zoh31kyeLveTubkPkZC/8hcP791xwqE4jXSvVKkbPOpmuSQWRAjEuUlb6HagxtGA/dQKE6Ci5YLt
Di1NJAgLG7aFGlnD1nnIkb3Y5HKj64N1ypGaBromSC7JHOACmmNNLa4RydLz3W47K31qd3JiZzKN
3LgIG9/5ikMgb4ChJpL7qdoAqnEzzGoT0pI4al1hfTMtoZ1p3UsQR/XBwb+x/L4h9kzqxhJWnN5M
SI71Ku9Tj5XwTZ9dVnzD9aoPUdSDXVkuc3J/qkaFq0Bn9SCslLUmK6ilJyvXiXYy4KletQ5D3DZB
pV+V7NmXMLX4ZXpZZ884xbjXlnwxB+5KZP+1Q+0hVpFlE2DzXIWB4hwetSEPX1xaGETT0rBmv0gg
exvm4AwRE+uk1zbr72BStL5E/Q7HotZ4S7vasd4YGMh22wcznxU9u3832iy4LUuinehCnbZ66BA7
59Y9h+GED+PM3vLK0T/FDFdT/EgqjtJc5s0i2eWeGDj7zAVX1oBavi/kxvFDCb0oe26noHW2Rjlp
3caLPftbo7fIrDJJ4uc2gCzxKa6sRyRTh+QY7g+RemiFIy5s7wVPJ/0g3i5CryECJSm6zwK99aYe
tfFjK2eZrqlpzDgqtMvOIh2bFNUgyvZ6Dc2WtcpGGJVIW1xiMFxknbrEGBJY2pqGDUFMAdPBmYz/
OOOHVvcTxlQi3YtLo9FhG2DE8gvPU5dGjydAyZkocM8fhU1eW5qX4DRkTRbek+2GSFRzaz6IkuES
l0nrOWKZ4ERqFphASeDMXwyHD0JggFutSxU7lyYjC99E4Lv3tIkFvwlK+hB1xozxvTv0HAQcgwb5
TWsUPcbOCKM/JjEHgbAnZHGrW0X6utR/Po9q4mEa1DNh4Dwf1X7GQPDZ7knssOfZ/VzTnHI3GyUb
tklUGI6DNudtJn5ft1e9bfPLGgsFqcgLcglSfeDZ+k4ekMrAb+qrgIt17+bug9bY8sbrzP4msLhm
ajzYfkxfwBfeKvbPQjhNvanwy44Ug2Stnxg13qY+i3F+WRSfjkQLRussT0kJSbFWmHvdizhuGWE4
vDdDZB7nPuRGoruYYEeHOwfaPJHLuS2ZoS24z9xHYMguT1mAsUlLB1xAhfhWBDpnZ2BWIkhUwPrW
s5/eWWY/fwyFIuuuoAhWbklLkBdtauxdiJXsxaCvD09x1wS3klFBuKq0IFS+Feh95VOb1d/owJTG
ylheyu8LgZjy0sfvnDw0mTaQV5ovbh1vuWFqltXi4Qjtz02mtJM2cpM0LekgSsQzT89oNvVdpA+U
yPSpE3zK8oGHMM7N7BYDa2Euhp18RH+rq+krwyzvEW0jWaWJaz3kI6W3dVDIt5DPQteGRh4w2aip
4W3rxgVZz0PsS6U3wg66hYOg1iaDfpCDcs6zYVonC+cnE/3cJnTRyogswHBJqRVAmDlebNoeOSl3
k8JM22Q1887CrhDvm7w60ol3DzuOd0J3WkouK5HU5VavbP5npPiDiiAnDMqtDen5Sc7FCY8+60wj
Uv22yDrJ9TYFVuJu2B963bJuuHKzoJtJIJOdGpg2vRIzb/hcmmLXHxvCNPVcy/N1XdU8HA4fi0uS
Z5svddfnya6p+A8essDmhx6xa7KAGuVIW1rtZIoSdHvYRrZF1U3Dd5SsvS7yugMlt3a+iRjSPPai
7+pNr+cq/KSH5MKtDcF3/jJMDSezVGHaeoKG1fdlF7fvZhAsmbe67PUvCY1C6Xq06e84WlGFV7KS
o3gE5GlJFqk7Dwq70yGcY51L6JqMEveja/YRZ6XMIE/H0croRRa9TpIXrThkwMqEmJ5h6rTwhjjW
+YunJbq5ccKUpvO84OqdQtrQwdIjDpU6cOOmNCPeoWF2UA5nWQg6BTv3KS96AoGzuHwIWuvc9YbX
+Wqcqmxr01PxWROeTYR4mz7qRoYFOnVzLCWZg71zcuT8IcejfifrptqHOerChntpcqYmPH3W8rhu
fSRWGyu6DBFs9OVl9RqT9hOdWNRunY3pIoDnNXP/qQ5m3S8i7td+bMfsaJNeZcUN43sjIa7XLfkR
oW1Ga00rm5cx7u3qdaYshmSiTPX1oQlYCFfSFrpJyJSXPGRa5Zg+/qyiPlJjl3eHWggs062FExsO
tLC0XWTEmcUqmPeie7KGKncZg3DDxlBmUx7jwEC4VDAPGROC5YltSoed0dL6qt8blMphC8K9VvhN
7qo3zo7osXHE3X+twy+SxmhlPZKT27EesRVhxOhVytbbMJbaD0VdY64a+uxx7LOkJrY11slAA4F8
wwhigfFG05T7Yp5iF79xpz+GS5jXg4ICCY7IOryF7OLUQQsntYSP6yZ95ozM0x2jwBER6qTBgcPK
KM5tTmgRUkE0lX4cyaxdc7FS0d7rsUDuW62sPw19GdMil9enWM60rHdJCKMM79qlFiV5Ood+s5Zr
hsfqcahGiMFmwNNtdu2nohyMY6W16L/4iEmj7HT1ciXb/kGu2Mh8xmS0Dwy0icKteS3i+KFsA3RU
ZyTFgmqsWjlHI9YIs32znG7AY5DyktzSz5cxvuFv3Se4d3NH3lVOd9Ixm8qq/DZIZ6cZ2Ofhij9r
pvE2tUTA6jc0n2M42vYdP9zGNaptj3+D0UZFOveVgsG7lG5tib/mv5AwvUvDOX+UQ4PIf8BhijY8
VfnjQsTkwsVlQuvooL5NUt8kLn2NoHJMvLqVohQR+xn5epHzlEflWzr1vt1RUB7+Bcko+SaJyTKI
CK5N+/bKyahQ+o7eXBxrfCym9OjghC540mp5G4MgGz17BACNqN8cLo9OFT+XYn6dCLQ1CbEscsID
fvA0vJ73zZSsc3IuNLN8QNWGLKq+GhxMugFKPyFEwxy39kTxKBbuwYxWaHCb3zEbq8gwH2onQ6UP
bZw8640HoxPs5jHbYUXA50XbMg0yA81WhvtUB19zoT/aqFgAOElOEibBWAuEQ10k0zOWNFsYm8rK
dyld9mzWqyuQ45EIndsvBuFJFWJTRlpR4qbYBFCS8QfW5CdU7Xha2Jwo7S+x2TDc+47nzMioc4N2
Q6rwgui0ZqfQVfm5h9PjgupI8UQ1AOcqf4jT0xXYcT5Db+xCol6u3M7YBqtOI0niO7qjrPpkWoox
Y0SUe4vL8HY2sgdsNTYcT2B/koLLSWSx0Bj+nzhPH+ibQjuDJGEcgquy6W/nshLaNLfk5Kvlz5qn
eD+/8z2N4d1Y8yYjxjuz72smFcLtNxakj6fNfDRjmYXfN+09hg9oP00nyeG5Lc8L8iOnT6H2VpI/
TiANGSv5TqdfqYxIluKCTuscTsY/AaC0udQpk6ffGKAOEjEwk6dpDruH/8kC6fZ4N9fd9r/iQDFS
/qUoDPKxWcptzf2I4+DzKOpvJdEsrWBu8J0MYt7Y28lC6eS/8KBWMs/KdEJkfiBCQk47rytesKXs
Y85y+1+kkJhxaU+nApMmY584BPj6DgvFVGtRc7v+T8BQUEFb8RZdoM6Of4BDcV1Exsrycq6W1W7u
KSaCH6LL7WxMIS5iUiezzPhCUNhXRdnjYR5IY7ebCN9p5t7FWvnoUPz1Eyxq8qdcDruKFXuVz3hB
3aYAY6iwpHrleCCH/2Ys2+PfWCNi3tZjlp1yTO0CYOXKHKWVxi40YLV2q2M/7kPXOk/ATwHJY4gs
1rBaWCQ9ZWSZ4Kb5k0fKJwIaqHzRZiKK/kKSctk268oIidetF43IHrC1LXASbjcqoBssbD8BJQ79
TJNG0rWvlFLsebQ0sUzYK9y26xyhlOCd+z5Um4VYckNjE9smShYeKtW9LeDSBEjXVnLbFeXWneZb
/Gmi5osv5o0o4i0xakH5lne0lRkUT/6AmbDvPqecWJPZegy1/hDQOvSTbWKGezMY6QknxCoYEN3G
7vgTc9IH4wMDnd0P0omp+NNyw5G9RoZ2RMebovmkYvNlgIC0sPoBPxl4P9vc3nam5qvuY4uERcrf
HygU06E72Y6HhYbKwnpntl808WUup7tspg2JBrPkg4kQG+fjLo/kx4WRInKf6SllF0Tp8Ppy/3ga
BFoYTXO/U1PIDhZH48l4ZRzE7ZFZ2XincovAE7GaqOdZUCqXTArpFGg0L9I21laHybfZmTYqFEwV
diWq9gZMkuHKNB6JI/Ep4H77QVmRM79KvII6Ug7QLceHrduVyQFTCUKCFZh4FhqqWtQhtPXL4DFM
jeriJBIKaGYWFy+6q0rKOh2kfNWtI5xb/4PFsksuAihBxSHFuf4dyErLFGeTPavtQmXRVomqOpaG
Lwns+ICRjoSrP6ksleJ15DU6z23l3lGUe6QCDB09IckWzes7nKUnRfrixGn6C9BCqWuOtmwinxyY
hyKd3pljMJMJdCZFOt8wjgIu0rl3gz9jOxvLKDMkaPfQN57ajbOIt2PTXf6d5nKTxnxRNk1nToDo
RDv2T7Sr5NMZ2Fp/w7v6cjkeVhE+lcQ6LGdWFVlbTO/l2YFNcvlqJ9Zv+R36yiq02oy6pksyhDqu
ObGQX8Zo8rRNyelKf3UFAf/cwA+ihANFD9afmsnAl0WwUnnADh8Q3b9n0nOOgphNCLZD/AGIGbVC
vw19t48+qCi8U72H2PoXKka51CsZZ68mE+mkTW+vwFjYt6eKkBherY9XZKyoLMTEkLC8HjUTaowD
PoFJyUOZfzOcedvEVApO3UPkji8/MTJUio3jmdPTxCenmSa0h9UwmjAvC1qm0am5w+bDbiirU1hV
9edBuV+/Y2YBKKJgb3AQ1N9/0WZTkZivpdQYZ8cOythf1FnEXJ+nWjjmdJcwzqaC0rcQ9YsPv/Az
W24LnQCyddz2+VcUXdTIK4VWCr3BAIdyilzmYZ+eTR6PJtDICvxOpYW9JXdEvlBapYNk1CV9JNTw
Ij+bk3/l1JzRtMlgCtGGmopixOEKq8Vp7d3OrnvrjMXhO7RG5jsaW7DECAVlpTKmrhtNvCf0MlPx
sclA0oJGM6l7kB3w7f+LaCMYtpe+2xKy/wtrKxgYvgJ3IfW69ieWAP+Kt/V8FYWRgZC1U44Tqztr
2eykx99ZN4tPed94ezWm3OXnOtTOHTeNX9xbVC2+Srez1z/hNx3fPW6ObeaN+t524vMCwA0RwHOb
4zUkuO/znxAc84sUZ3erXux5vEGSOlw5uM4lF4ig618snM2t+jQrjDjWqBf3WdExDFqgOMmb63tQ
f3dF3Gsmlshwz2Rjt8BxVOC0+6Z+z1W+a2bArJlsuAWWww7FQVgVCyr4k5gLEmM+ZYvydMXmchVr
Hx2OqJhXKL3HJ/p3hK6Nuo89Sx6ambtr43ApadGpQCG8iE4PbZFoOem8Y/XCYhOl08UwDNKFhOXB
EM24qRSdIDvRzBQ0GCk7yJzInanL7+AdonFwNockO7hOE97YBqv9vNB3Zp/JPTFDNaefYKeq8XDF
8BJLM28aPFjoSn+xeBb1Sj5Deu2gbHvxXrcrq2l37dCSPi9AxM0x+WinAQ3k7LnubZK1gV/HGo9R
mW5/B/dGs7yjIW9tpglusPnwA+AbadQiRgmFdoH4si6gjrOrn8IAViPggNK04LRXoA8zBT3YtaK3
x8Ae5qV+vvi94uyLVQ0YpQpneMTgQtGL2eFvpOSNK+kC/JUErt2ZGLB32hX64zDIKgp+tBgmKz/u
8w9mW+FJNqaHPwnAMh9fR5sMqWumbGCtlWY8ppWCWdOPmmt91DLmLv9gArEPNr7TeuPq38FAhWHB
otT9Cgd6Rs8srabs6k9CMKDmdIoQ3P6iBCMgmLXOa7eQgm1erT3K5Bg4HGQebJFO/B/Q4BCcHdv5
GzcYRibEflluFnaQduDZh8DFv218DqLjlSAcoVN2y/kAiJDYrceCb97m6Q/L5CFiaLGghGYPlZq+
hxgyOonjzimcs13sooC84iZZ7OJqR+5X5CObXVT4F2CIFfrQxw258tjeNC2jzY7ZpzYYt27bPwUc
sH5Ah65tIsQTgxUzCnQtUoXtL3oHfeuOJ5vYil8YYkfB63sAUJBD0rmFC8ZFb3JnMQXvvpOJtQRL
JfFrN2sRhVcLoljidpm98ijHZIaN+RuqOJnlrnXoOf+FK+akngb0GDRZIG9xQlKp+y/YInLaXefI
Zj80aX+flKzibiTt1S+GsZw5nHYh9UttPQbkhAz1/Alv5qe4oVR1oRr7KqNYaGBXIEnV3aeTmbDx
a2BaFCSi+HDUy/vHf/KOKPzPDAfyQwDtThtGGW8SrEHrPwlIgUzt59lHh/j0Tn74Nw5SlfBwhcF9
MAwjhSb+v4hIsgk2yrX2Lj/4n2BkxsWFq837lY3M8cGvJ3vqyeL8L2yk1uf3S03wpKbjT0RSWzRI
rrmcFDi3rY0UlUcnJZyMyRQD2GEA0rnCk6V6LjVj+4OfDACjGIpzI4ahzPKTNXDudnB/a6D5jkXp
XVK/B2Ox/UVTMipdwCRkVWESAx66mzaVOsZpfJud+0DQ9/Bo0mX5i7LEIsi6YY/1y3fS0hNR8TVk
DHH7N9qSXDfkQeAYjcZPKskizR6yjYOcfNL7xqE98opgjg465BQxHsOr6m1qS4CUTRzSkq3Saz9D
wRdwPYqy92F+hG+Sq04fwaGc3Q9EM82WYDVwXGKRpi4jB5eOD5q/fAw/xHvZ8TqbCrgmKeKNIim4
w/ynl7LfRuRIOB3voNM7OzwvVErBchKsUIF8ZR+mOrs18+pl4Tqnhesk6IPi1q9pn4WcLuOvdvNW
2Dqxkz2Zw2l0SRbIMzYk4ddV+YF74hOj+i9X1tOsUTUyXwYdwnFBEN6qpm6p6P4F+6ybm16EftXL
e4OJM64iUjHH9jK6yX8DQJM0GraDW21ydkQ9d7fdZNtPyvROntOkH8wFCu1YhMhln+aaO67toKol
fgZBqY/A1wsjmpkvVeYt5+K8ZidUQCKV/hI1XbzNmfi4KrxJADSU/rw4QWigGzAwMpmCded+amD0
fvYS7aHOxNOVIw31+V1nrup7DmFkZsAoIfM+KYxfGNdWJTk19TQ9zySsrhiJL4oE9/4rY0oFw75X
ErxK7iyZ7+Y82c9av8tldKGxjHjOH9gpQnS4NzhO0FHv+divyRaLMkZQKdSHdB+1UB5n2b5aAR3A
IEKsQrTX2mC3AY51p9SU/xNPHWiLyak1XgjVZsZuozfpbW+pva0ntGd6zFdQKKqwucEGtpXGhP6a
e2uRuxc1T93+J7iKudLXmM0FWvF54Vfj4L2Ti40du03Q3fyTZNUDnF8eso5V0q/Kbkc9mFsxyvoH
1BrN3imgi86/gq2RN81+IsOZ6Gno1mHA5q4TYfQcW7V8umKuXvNo9Ze0rh8X2JWoDT5n6m5k099p
0ecU7rXqcR4wJ+sq3CA/2FdBbdPkwdhWhb6J6Svw1fzy7yyspwrKDDFt/cRh4+azbWfu8ScRS17L
LrOoSu3S7sHGfuqiIqnVNImnwCE6F2vS6hcl2zZUCxTxvcHcJLBhB0dKGclOwRTSq4/4/YmqrsWt
1eDWw3xy/0+KVtCU/azIDoRC/wOllRPlsMXwLTORDX8QtdgUHkokZMyXv1G1RdtuOTg+eh6TtcHC
I9mNV7O8uNQy3QQZZz32LmNlFsXWEfL+T+ZWAAFY4vaK3ca6h02s4kslGpUGCJHd47cgS2aBcPMG
dCHhnvMTxK0IONCsaYT2dA+/gNyQwzFzdzKJr1SuFTg3FajgDzLXtrjSpmnzbOWfgjG+qXLv2fiL
0a1t796apnvbZAWtun4fitsIMvvfkV1NM2/rzKqIArbvgvb5Su4KqgXhW7hIWNlSfHBSQ7+PW/ej
3TMWBuZtSokLy6JzOqjTXQuQsUC9iZpRMAXJ1ZyVV5WYz1pMDPhPwlcazq0obE5V4h0f7siMozy4
4NasmZIs/FgjsY50stRf6N8mhM+rE1QpWdK95hhJ7mux8bVIxasIyi0BFWL1Jw7cywpIwniz4Fjm
MPzq5RGTxqI5/kEH18RkFyQAj269Hit5+C+g8Nzdx9PMDvYnKxw1UeZH2LNLfJ9x2F0ikR4azz4Z
/44OK6NixJbfj6wPoiU3voJyI/DwnyTxMIZ0ovSHaiTWSANV5ooIIF+Iu7FsHthOt45ZcGS03aPM
xt3QBevJcy7kUvlZwkoemPfJwhgv5t6V5xQffzLG+EdvKT1fAUg8QVPdzIjfJD/4f+LGmMu2evEx
wAt1xHV3XpwxzpREG60j8r7O7r4TyHOET4N2GOXML4VsqXkl/H4igcROjZOV9nsmLH4cROu/wcn8
329RkPiNFI+82sTRtlR693Wx6Zzg3DjcifNwKxgU2hVOVQzbnYNBczfUj3npbgqEoT8R5ppiqIaw
iY4xcrEArPrLpPWbHzCzRmQw/6anJt7KNYw0Ut52OKra6pxw4xJkVQ0DLKiozWRdCeetG6qHP0hn
Q2NywZpFOPxvpLPptB+E0dwyuV/r0EVX4LlN7HMbJWx4JaTy3J1/gM/0nuxNvTzl5Jz9zj/3ueSi
GX1uEucUV19nvN/kHZy1Ui29f29C6Rc38z6rKDsHU/5ggHiz9fBm/cVHV+yjZLgchfFqMaElG4vM
C3WlpWEEfVfl6W/EtG7a9irrIoQf5nTjf0CnZWvcxOZwh40vX0mN01trW5iYsLouGHWBATKysqfA
pZW2I8ShK/AelS+hxZ7gTUeL+JjSHjE/aMfQ6l6ugLU+fBC1japOx+9sPBdLiumCWgdT/2KL4dVU
nNl+I65Tkz2d882VuhZFdk++6evAbAAtqqJLJsvfcr3bds38rKJPjXxPKKfoKZFJeR43oB1UEYBT
ueEBu93WEsWpmVC7l9gaQiO4lKYYc9MjyvVGqXL/E9SuI+BzrRq2QVdtRWCd6YY8/WC2p4Zfiul5
9ZPbbjtYG20oN1d2O2piqib48SOzrZz2/2g7r+W2sWjbfhGqkMMrA5hEicrhBaVkhI2cga+/A2Db
Vrfd4dw656W7ypYpkgD2XnutOccUO9E0a6Xpljaz5sl+TXW/taxgj3IH5C/TqU7bzO5u0wfqbhUE
W/xweBeWdJ83RrcxU6l1Vfj+htxg0iLVBe/G4avbG88pp2W0yZNd0NWt7kZEDLqlHIwXvzXt21Nh
Iir8q/E70sd9KPL9n7zf7B3VtN/+8H8HWbzXev2mapUr0eClRCxskaxgL0BPhItObhFW1h79JJFt
jcHbeI1Jr8V+4igO5BLrYSN15lZlTlaZiyi3YXUV8unsFy8QWy1steru8ETKr5gwAH+UNsE1X83j
uPeWbDdsqqOAIWAslRRvUF+ciN/7Vyt5DWQOyS1BDIO2QcGE3Eeckp6Dza+28jAo9pNizFYNxozJ
N8FIlySi8BPjwlH1CIvCGGeYxnMO2YZ5jkG7zrnNq+JZwSXsgVtrKp7wUtg7yGcPFTaM2X5uINdw
xmEzkga8YJ986gdIVVZx8cOKbpvWQ25lVxACb7peexZGuBvimBWN4XljLkuDTyAS7dYEjogqeUPB
dW0E+jb/6lOXam87aKazmrzqZOCuHKt41ONTM2EkGJz/dK2DV/ed7Pgb53o7MHomoYm+Bzwetp/v
DvZmyCZRM5F9Ni1+yW6xIv1wsmc1TZwMCaPPwH9ytIeReqOo7Q0mqd0/GNvR2l0pQbZvJItsuT+Z
29O8vu00Z1xPBneceszm85cIg0WkwkUZZcoPunyz1x1iF5kx+iscmAhtiH9rIp3dTOZ3y5PYojrc
2v6Fn1bu7IMfRXpSmqmHQmNZ44ACMDreIgTHdTvqy2ocna1iAZr6k0MeX+1O6R6LSS3gm1spk67M
vEYAfm0VqoavRjSbyTcPTm1clU43NarWlSm9NLy2dT+k5aaMTkZ6JYJtTLSn0j0J3U3HW1m/xJIK
iOCQgtJPFdSnxg1+kpVZ0PdLi1taFniHnd9a77vAOwpZbvedXe0VvVSXck9QRWJuuzK88lNlZ6XN
S+nn1BH1Fiv8Htvh2kjbD0dmVinZPmtmuftp0u/TmJgTiZHWb4z6eqnIqwATwbpBFZrFrJSGFl7S
jTjqlW/uTS+rTsMP9/7QYVRcymaAjj8yaVFgue8WcYkY4YubX+SmsYJFD9AKpMdA+xUTa6oYsPXP
5v5qpCOKCG7pJKz5CgKw5C1Vj15onoaQ8NwK9YlZ3ci1dx3X7ohxYzu2KT+Nq1MsZv8/ISFuhBjB
tnMmWFdnEkANslUePiKElNsJCKB6zS7sZeTaJWlANPyXeovWaaID5Gl6XfE+gGHeT5AAjGpP8shz
j+SVxWGZop3dyZ23TKFGjTRvgczSx/dabkE1e7GEdMxpAo4IuHnEnyZ4AEj6Q58ZT7/wA0iTW+Np
IB36O0NAqABOOPItgerx3r+wBBIZ24ihP844AbpsJ9yB5uoHUkBlspQTap8nwc1EFtA6c5ELw5qG
h/9OF0B49mnIA2y4cG/b9pMFQEOmFrC7YHBn1oCCJ3YgmuwHb8AZrJVmlPddPuSYO4f1UGkvE3oA
zfY3OGEMkL7jB7Qe13WuXpsWZ8MZQZD29Daryz9RCKxRfTFk7d4nkAxBnf02EQn0tn0VCFhmKAFu
XHxzFQelv5AJok56r3XGvgH2qVjFlPUHoEDVs2iBaX8/QwrCGgxo7LO7TKACLjQtYOM2zTix/QlY
oDK31SejPlxGP+LQQKGbi3o8EsJ0lam6tfJngIEjp8DRjKahqZUCqqqxLOXGVqdt0tKcnmEGVlW8
JUTNdLI2XugwGsKpRz9DDfDPq8uhCWLER/pYEAcdm99AVxrIheVmXcBujFaep0IWR9i8OhMPAgqq
RyuummfFkzxmiI3mQwE2VEAU6ig72NgnAIKV6+QMV5yUW9BFvrYLYH2ZtsSaXYYTqvV3OASpP6ER
xjZNyhUHMFKYTqFgKB9BPeOY3i9EqqwnTII1T3N0aNJ/RSWo0cMYIXlME0Ge0acSaAdAC4dxoBdk
D68/+QlwcIgnF581Zz5Ttd87HEgaxrHW1o6ECCxCMo5mqIKDA4v2wBCucqAKJvv2UCJOSe4nrgLA
IDTDfX+Tjvrd3/AVgoIn06A1V6MmoHkbrRoaIFtZtfdq6ewkR9/2KcIEUynpm+mOjqAEEceHaGtX
q4vTRGHA6Qpx593Igk+AGug9Q2VpEAgm+vvayekZJMwtK+NZlht8HI9J1K9/wBnyKlt1xYMl1TuE
nIcYNbXsGXidz5gGZyj37cQj0LMDtnuy20e6ZmhBC1CL9rRhbX6AG8JY7u6BwzLP4mOoJhQEB6yr
bO1xFKxxgC3+GeQgUmcJzOKuZ81xCac/RP5rp26aqL+fqA6A9UDzQJhozPD2b+kOXvMZ2pKOnzJ9
lHt9VUig0X8Pemha+T3wzEvdgrzSocgNhUSuifqItvqU4phCZV+7KuwHS7d3BcCITteIhQABwTxq
beDjnDEQiDEXgZd8ozDZeWO5ypoe9050mfqCXqZKD0l2ds7Y0QYtr39DhyDmBHWIvZwIEZLVbVB8
n8wCl6AOuDWsr4VoX8MKWhmTojKTl1qf7rxCg+TkA7ALLqugcWN5gOh3Rkgg+V/FJdLr32AkovBV
oZU/kSTaBmAZ1dwfNIk+TJn7vwTqZxiRsWMcMDq1MWgNA+libpYbkX7gS8W0GT/7xan2rN2Mmmg6
5qKZeZUZ7a3pO5sCW0NMmvjgGPDwqNBjaxHVrxN7wi6hDFbsjLV9M3aokycGRW49d5xLJgxF5382
UDAT+6lEAklEwEKCyamIDQNpTBwbGz5Gbu4MGfSD6jDAgJ3jDHdIUtYzpcIXU19rV5nHiVWRDSRO
GlSrAfMxbuAkOOb2u6jDlV+4aRzvDeOhyfZDftIj2G62qxFzBWlJYXjeVcE1hiPG3wu/cD70Zg3y
bRPke3IwYCwvoihdN8AugrxyQ6MHs8IQkLAEZTqlpu6gmndOStr4tQ3kqCUxSzypxUEKsNIVenKb
VC90EsPo3QfFY5Us33hiJ0AGDuy1bAxEj376kLIbZACtHVMuvRTFRe5ZS1ujTxJaq8TuFkWpvXco
GqIRhTUwB4TQE0nDFsVLih+O++MHSUMeNCZdnDYLJqurMLGRQxmbRhf3fjSQsyn2/wzXMJlEmATL
DG4vwbn1ZTFuconBt7BYiiNHOxZCubElrCoTeiNvSChEx9RL0iLE9sjT6AWu8hsOh6A29Vh0rnUE
HPcgTsuVpb2oAGnBErAylsE2p375ieYoRHRFeGkGlf07nsNGfIuBOnLs45nRkXl0tGqjuZo5HbUs
tMsxKCfoKxF/r34qP/+O10Gmc0BbU+ZYl6nl3U9ohyhMHgEigTdtZbdr8qXAKSaxVLqO/meEh8Gx
e8qNLXdKQ0EmcHjQiJpYHpy6GPAArX6UjNZfh44Wbyaoh9mo+YNekqnnYK65reMxOClQLp5mwocy
yNwfgfoPhI9RV1QqFb24+En5wPci8fwNzsP/DuUDrJYcMSex84cik65/4j7I4TEOQg6BmUzMjxH2
30qrAOzDuR029j/CP0ydZ9MLg/6mj6oj1PyIPOXCuvFVcit0gW7JMNVy0xcUw21Epmhl6MMqw0l8
FbINb2kLyccSXxGMQeREXzAhkOqhJsi+2Pi+HlPs+K8zM6Tpc7assY72/wfcEHhP4JtGaLJhKVv3
oQ284wdFRBRqcDmqdnWpqDSmg7aCEchxM/4sG+OxgQEL8KFaV39hiyh8OkIDhXrdJkHkLzNbRftv
Mede6baN3IJ6TVuWf8MaiVhiOZ8nMYGbZ9aI52jdN6EPw7Dpg8YrtzlA9o1fw59endkjGYISF9re
EO7afwKQGFlO9EDbhhXUtsiEnKdQJrlnFsnAmconRJQjkTF5j8+ecTQQGJ/PBjVdLhoHxJj8QtCE
etE4YfYtqlv57exYz2ZeSRVF2BWjCsf58iuw5Oxhzy2paFdnYonj+FRIg2E7r4IuE1ZJKWRyHcUP
Z2u7JIVotYB2T21xXHIqiR6XRjS6gEjQ8DX4NcN0+ouzSf4r08Ssu+5RTZQ+WdpBi/W9Hzt8Nnon
Qul4JpvQ0QfMouq99abmJq8yoI12ptf+DjlR6dz3LiPYSHYtRmd/gzrha8c7cn4PvVEyaThjT+Qo
Qpzb65iCchnAqJarGEjnz5f3NcPnGX7iDGF4gBSJlL8TFu+0iQOfR0dOHCRKUVpeaHXKX55BKHpg
96e0nciBMw0FYjH8mD++8rE0K4Lh2+9kFG0gPj6KsU8uy9HmsS27PPmI68q609scxzYCYX5h5GDQ
XaKQkIplroziCsBKRKruREphiXMubY1p2qKzM00cJ7oOuZa/4FJSp0AEUuNujl00wRSckv/3zBS1
tjmfnj/vmX5Cdq1l73/lp5hY/Z7ivDSqw/z1fyWpRFUpXXpy1CFHVVUsi1QDGPORrAGWOL+sVuj9
KYdmDyB6hqr4mLI3Za05yRmqoil4ezaNjVMTp0FvmXtANIB5KjlFWDTzVYyxGGwyVB1c8qqm33J+
L5dhXI+KC+8kEPszbsXxB/z89hCPKQzeuj9EM3ilbKLc8BaFkbRAapgr/Sf6ikKReyxjDch5Oxj5
hrQBuhJQJJzufg77OxNYslDdyXYzNgsp6Vk1Ai1BOwa/LJVXZwxLO1uDk7wGqi1pyjfy6BznWBKX
BLWwNh/PPBY6YZNBS2l5Rkos2iWmfMZGiHpT7H5lixevS0v19guaRWbG2W/gI4hdB+OzINGcgAEy
k39CWmKjlEkJokNePfwXUovNIGyXJIrzndSiWDEBh1EqNUuwpVEDNQvVlAuEBIxBVwsq+RhUhFjj
9UY6KBRTo10XDS0AlFJJy50XA5i/IFoHCx/SURgtf8dxqZMWOmZWD6dfWC66ImJ37HVpfQa6+INv
0ntHSHiArVkcSr8wPv+N6pLnBtoSWUb7MDsRCz+MqmXCAOCMdqFiVw+wAxBj+E1aotWkF4jW7Re+
i8NtfNdh7d7AC8IJrDo4YqsZ9EKv4H0AGTihlLOi3jSNUGDAmUry1hd15kZJZeyCPGe16qDiMalw
Avot2Le4yLqT6z52xFZtkYbqmLy9qsbIEJNzW67/AL9A4JCvHHXSEY5xZ68gInIlzuAX3alscy/8
Cl3X2fHazAvjV/6LFHIQOi/xTppNt9Z8s50hMPPKeN5JzEKNxofQTyaD6H8mwChog2CQzGblXxAw
Sd5qKEYhPvyBgCkTqo8EYjW+yslwnDk+bbevDBiC6sh90hSSdHwxkUVo3p1BMC3lTOTCUyNs20sr
vsOJJbmYmTCJnZTU6oWa/MGECePUX/ZgXZFT/wTDlGOgEERsExax6HulPxndOJ60SFfsFc0JHK9W
NfINVUVFyI5gxifZ6mvXBuW1pYZtszl/U9ovlJjzRpTJCmKDLOmNq184MWFDp4DcSLgWMyfGJ/tH
W0UViaiL86ZvpAktHi6OuB/krtg7dia/OYPc3/4WFpOXGfeUrgQIygLbqm8LrwfhWkHZxo7+Z3BM
JwNc6kRdZX+AY7KsDai5NPRa66/kmApMCpqb0fKevuBjuoaRRAbVV/1bfEwhtLDEjav4v+Jjaoh4
NLb49w8zQwZ+rX6ozcB3g/lm6x3ydfKfNBnLExQzhpEbPJwh2/C5dhCItHGbTFAZgggk3D4jkKGZ
LFNh7wsXoRgqndbH79AyY9RwtSU4CyxqoEmgrqz/I2Mmqht7GmPlXJ0zY4amtfwJQ4nYh6+gGSka
eGq7qmIpP4NmUgPB0kIryIWk2/wbyMzZdT/XE06p8FHPeJmqTeMHcl64/nZBcn1bFg4Hez9+mIvE
HgeSvDiDZcgxY8E4b7xGOKgGT9NPoEyVq/wkC7X8hoyb9yXBE37znEQhUXGGyajNOBUzlcx/0TOR
TWgY3EBnrkyWNQ7IA0ptAXKEiR6o5RCqQzh9wvn+w9Ysv+V5CFMDzVOnQpViv11Zuc+PnB8mTJJc
nBkzk5HYcNRJbv0DM8PT3V8qVY+zw/TMBaSHoV/4RgqGEtSMko8MrbJMyG//iTeTeRrvvJqiQpVS
mb4hI6cnA/Tr/kyeieenbWbT5J5e1qu/8GeUcCzvWrtA82mYd7KUmqzqkXQMZgZNJ1hHF7pVKJc/
ITSDJTNJSEon2sBWrK/qtkuuK862ydIEaEgoxsSjiWIj+mNpke2Yb2PEObL+eyCNTIojyKuO7/AL
kObs6zYCDKbOb4k0WT4kH8ATu69EGp6z/kJmyt+s5q9GG+X+NDRx9lBhXX9lOmqyKQmCg1e6Tt94
lCbokmzTA0IbABjEmkkGZzTNfL86BQkl0Pin8FxTIyVooYL/IT9kZqacATW67eBp9Wq1ecLoz4/M
y33HGvvwC6pG7nxKXUJMwmrxlVVDi51COZgwGCrm0p47rDA9ZH4wMs6kCtm2xjfP0qLHn8QaYXTK
Uy/L2y/UGjUpBa3nEMTu31FrWNyotxhlnb7warSaOF8/C1R5+VtoTZ/2Wrbww9x80KfT21doTWaS
/tPQPLn/Lbim9icyRZRV/anVJ3pN1iXPodna66RAYmBHhXVZFz8oNkGPP25hOql12+ljtP9blE1U
55itbQUdXK0NpG43/eevSBtLb7oHXx2CT6nzrUvANDw5+nwtv3BtMo6J41J0enfvmOoaE4Mk/gZw
0+aImlzHsY5nyA3kHbDHkaKjaK1ts7v5G96N7GT2KyRPQj4m3k3Wqv1J2FoUM935Ab3J/MBjMG82
FzbovLco1+IHM/ft238D30TM7Vzk6tqBUSW5YJZF5+V38Juk8mjqa30SPxDMyN1dlDqntDMMh5mN
8ZHNUIXIt8MNRAooXGMacEXCuSEAw2aAB/4DkZNKYX81L9rnpVpMvE61HiGszYickWgIf2mRUH7x
F07OfBvCdlUFeQEloStlGKrDQcnG/Da1AxBJSDZM9E/Ahz6GKkMTrGW+cxD9GNwOXjfhdWxgX8Lw
lM1fIDrpkHI3m0G3i4tqNxN0bJ/mNTj38uYLQcd3bB0Mj6/fgm9SLqK2GrGX/SDp+DytyEccBGFk
HYwbSeoZ9Jvif8jU4aT7LeiYlK2D0EtKRp4/kDo0xHDPzMdIfXoCO4ffufwVqXPubkQwuNYzUyeN
MCOLecHoMqb1/wTWkTKDC+xMO57IGdABZwYvtUDIzh7O1WSpn9YtJMEzW8erZf5EDDme1QFy5LqN
RvUBuAGCz3lB0qvRfjwTduIxM18R2oxX/0TZmR99iALi8ytgZ4xD7j4MjNYbDEPPTYfQu4CK0L31
SO6jBYiS/tT5mP++QHYy/BeTDDj7M2SnMkd/K3kKhE6zrqQ7U27/QO3MGz2YGRD1Q/9ekTyNaUuV
gqMNhHZH+B5hARq/ZZGQ64WHM0O8gXxd+qakVvHaJzrjBjN1WFN/S+Ax2468p0QNFQwG/4ThmbcQ
uVL7j/8JiwfGO+S2okKxbgxQF9ZnIA8zc/pnIjA3/wrksS0/707dICSSZ0ryJP6VyoNli00gNi3t
sWrk9ArqHrekN8bxw3+A9HgCAGjXqriuIiJctrmWSLb7BddzphsatVF+nJk9JS3bcNLmZcVGBVrn
uWdyT6ZF7LS+0XUAvZpeX3/h97S+T7iQb/HeVmYPP2UFhFC+0MtSwhdMMiMvYnnTsjazfEwt9x91
OqRbqXPaADCMheFshvpoQ6Y9jiR/s+X8E9SnlvDnBlZZN/uZ7FMbjDTWJdOBa7XXI1QHXnaCG1e/
aEOM4ztEx8VOhykJNJ1CgvhibAZYpl9IP4opkodCZ5D4F9IP/DBVuI7neS+B6Wgg7zpL3xgsIRwF
JtRPD1mA2ItQfZpP6oh8nbe/4n5ClXFzTjgQzQ2zprAIChP70f8X7ifpRftiWZBrVmfmT+8Qgjdw
CMsnbA5VeTuzh71MLbydxnE32rAFQEiTdZkAqKHrBZrgJgwLkFKRg2k1Eh4BX2aFZ4VDAwtRBD/h
/lcWUEKmQ/mU5B0NBjIH9HCvaQ1yJIIJOziqaNkexZAgsWjrqDnZcgJaoBR4aJetD7+OVsdTpTXh
1bmirOZSZF5uf8UF2VbTveu0PgiQw/Bzq6VFrrhB3GCaB8VnmUtrEA2zxjrWxq+4oJpyTr1qTMmz
yBELUf9ljRW961oZHcO0a3YO+xguQYnxOr7xkEPZ1NVuhFx4OLjrSsWIU5gLmEthsDsjhGK15Cww
NLSQ/4oR0mF6kqQyNRW+YoSGyrKypebomNm/YoTIwNFekP2apFVeRpIDdL29VxEbQRd7QfWE8piK
bknI8QKhKd0Ta5OSd78YCKMhAoQNOG7WPNaca4mLqPsN+vXfMoeC0rhJxocZO1TSJftwaiN+L7ra
uipyE4Xzr/yh2o9WJkQMXcclVe2qJHRLoKScILc9vckC/nPAAzesrXpTDEv/zQaY4XVwFgiEkG7a
yclHBHwDG0w7kfGcaSrRAvYt4ZHg+gd/rbX585htK2MVvVvoowcVnjXTt378zAHaCDQjCzkAVkYU
l/RY9G92e+NnKRajcdHhkQW47UL1pYMrrfnT7xgksnDjezvUyBg5ktni+CCQpgC+pF1U41HNK3pc
8cJff+cjJWDT7NgGfkGo2puSHvPafw5sc2mGTxUBD9BiaJFh4SZvcGFvWEf2E0Apxjt+iwgZzz4o
DMjszdJWSdEM+CHdcFu4pKP0MqLzyG7xBQ+v9iarL7R4Oeqk34XBJmq2poWOEmOZIy4UMqzsTamv
6WzvQ+26zhCJCBctMSBsxGAEpXCFK2bCPOsrTOLcTYsq4eIv+uJJRXvse4eseWikC/+xVQ2AXBO0
acBdtEknS703UEX0mjXuxZgBIoww8tjJLb3HfVrZu4nmJJc9KP/OhSCXeU85kmXi7Nw42/atCwhg
nRCZKKHUTMEP1eY+lTF7kviWk3yrP+jkhRmV5JrfZKNa9iYDhdbEL8g1hIGPLcMYsttK5gAqrqyJ
7RShP0Dr3W/JqCJBDsTeGqbDEiKtm4h2Vfr3zHzWjXeZ9+UWXPANKLOFlUWroV/32UWBzKbIQnjA
BDUxIGqgegAR6myFeT594SDwj2MWDu+WX9xCRm13xIOt0nofNdbKSknC9S1zR5OHuGh173CbYaJV
0Eow+V6BD1Mx7eKUkrBdFvuoQpmEOT26k23zGnBt+ZbfdsAE9CUUX7cutozK1hrO/f664n/YS1Fv
L+KOhijIZGhsH6STyNxMlcTEmjMuBVvUR8csfPIafUEcWV2tivyApbXIDmXsWv6qCndIl5d25+9D
VF5ZehDcbpWF5S4lu7NDYggI19Ge7Yy8GDAyIxLlmLg080HBYSIfEoOKnf4j8NWgQn6+9quDmW4N
Esf0qxE61RRR16yz4lOGBlPdM36F2rpoESlquXPIQM0F9jWpo2R1WG8oPmihgc63lp4UHOJyj+Ij
Ct5UI90GTzUS8iDbgHLCDtTcyCGEU1JGj1RGC2gJZb2YsFu8EJbsCUSk8f4Lu3MJE3ADIC/0Xnr9
CuCIzapavNcQXaxbUUSLIdGOE5er0x9DbQqlOFjjqspfA19fe1br9qEbY4OyWybL70WoPujadTWi
wtoDAsDtIuACNq5cHTB/gWyGoEpjZJfgLlDf7OHCq/An7bzk0qOd4RCdhbqGcGzG0U1/LAc0j4wV
qk3sbJNkq0zUpnVlr9UouY0Uwun2U/WgBU9WuEeTJ6IbY4B2u+s5ABk4nugf596yfzNat+vWSv1o
JK4yum2z98xDPol+J5Ea/kNu/VtarsvS2uXG53TACtRlmuWbiRrWlcm2z29Ft8Zfch0exouRm6sI
btvEgo1yHfnFClDjOk13aEzES6LulODVzE4eXzvMf7x+uQM6c4/TwQSz0exUIpcjoisvhP4qjJ1p
v+A6dKJDhUEkGA8+aYNE54hok0WHQnVbdd30jAzGtYEh4D7zbjplWtbXY+naoiJRY2k/cwNi2kel
pDhvqcWS0K20cpfI6Ez2sree6GUQ6QkWaEbjGNQHqVhnol5xoF6F1lNcHkG0VcNVkayJvev91fjR
V1cxG5CWL4IL37stqeQk8TSG7sQOgArT0BS4CJzrXF3G3q5id2As4TUbji54MJvmRU1XmXQJqSnM
Ln3dzZu7PMXJirfyGIAgvPXMk4WMcZA+vew2z67Gj1pxbW1XkS5CAQNxNdkLgRmdNII1acbIn9sM
08OJ3CEtPgYxKH2I7KO5bqUOVstly7kMraGi76Lho8qJOtxC7L0QI2j/yPWrC/qYo4HvfTxk/XE0
93pQM5BZmMGpwUOE6DOVLuwRLeCLYrkJaxaPGFtk3O9gemDK4Ukm/yrAfaouIwJGIICQF1m/m4jC
qxWYtha5SnfVVVew2tA5yqQ7+ZekBybjklzuiaqk0bSWiEFxBpeU+q5fYygYkZw3yB1clFvMEjVj
GbPDSNFrrNMByDf6MzPazzZQkZ/zrC7r6gjlTQUxlxPzvEvSLRepIgvS3zbVkp4+AWNN/BTBXmOA
N/aHQiHwj7RE1FEO6aKk1BTZSsKZEg4uULjS34TUE1ZnrwVBSgWP1AJREm3Ttl5DiyN3g3Dxg0Lu
EZ3l9F5ibo60sMUC8p0eF/TPwDnWvabty4ZEcxsa8MSQo3ItfRoFOLEYGMIcRgKZmqss9F68hppJ
BuBkXBoGtLT5OMmWlJjkqmxCOjWyUl5+hcl5BHVxZF8UwA5qaQdPzi/RmJZDP/HkUvU6LvNDglIk
VV6/A+UKscuY05HEEybvPaCk/vM7W07+qGB9Wk2BUHDThTcRUrJ3wt8I+yFXr2Vl07eoTWoyOh35
YnSmQK/nZo7GZX7mEQnKiduDGxhMjPyVfD9T6XKvuyL9Ap+uEoWrUEqVfdr2ylKyexczab7Xcdlu
lZRpKpw83eam5mIE0sq4iD/oEl571xpvwmvLVXsHEReuZUDXjdtPcYmSLAhaG+DGetVKTvTtzLqT
wks91Z9bpqx1jZZIQgJDXbaS6fAkzgj7AcBhUl7Ikb22sdilXgDNBEy+dwvGEvzEclAgfCnSfZdY
dzQ8EIt3lyIl5UlZE5TnfGQsPehXUnMgiDxKiNKcVCg93JExuFAHcSpT5RioF3UE5LD1vvWdd592
2KI87VkBAs3Wci3fKaF8/SeanhSg05ASN67yjZ3nh0Km1P8wctZSiNtexaQpwbwdHi2w/QNh1g7r
YHXVa5NNN7lLRLIj8kwLifGt7kIQFo2lXwep+TDK1Yp48oltk0xiU8kncjwg+kxp3MZeh5rbaS5O
VeSixwnTRxLflo4ypmxs2ksoN5BoIN1aJ4/o5J57tx+Opk4cvb4aOpK5Vpxwp320V+tdHLxa6RVs
MQ2o6zSA/AH302Tn0W+fO2kL4a/P5TlzWi88dJxLHvDw04suw+vQvJQpXeXmZToQNpFNtmKt79Px
xmufxQCvjh6HWjGDJ2pPwa8B6aAlBh6G3U5RsW2RBOuANAlUch4/pHJlxG7BaFWziBQBvDwkn6lT
3rTJvYOGqi1WHEaM4bIQty3yiC4GSCs4fhepuOvs4LnkND+GyUnyaSsC1bpQSgxS61SMDNAJLto4
wIip1KQ7zt7rOqILBYCwT59YVjhYHEkCDbOIUmt0aDwHkGDGNTquEB4b/bQlGqeSO6kSWx8HWxuY
H0PCsqz6aQu7k04jUaDYP6KAfS5a+frKDA8e63Dnn7y6YG7PUrlo2u4Qa+4gX1j3uVNs+kdy6DgJ
JZfdKMPoQb4K4HDAzlyGxiW1MrGyi8H2lw7Fsg+Tm4ZfpdqIGIDxLWf2oQVvjckefZY1oseNh+TC
v6jz9opdxkOEgnmaGqXqAftQQEI/XXJz7Ur/kpRciwzM8gSYmDMIazjl+8WAiLrSNtR3lvwxhuvY
GpdseiQKSErvjtQLaGaGVdKZ+3aQp7e6IIFuN+GEBOeQwXKFtaypmQLjijW5kLXbgWoBLtKmaqg6
FAAZGJCeQdiZnX6tN/I1XzxSkkZaW8V1nkfXiqY9facvBsOL8eJRtaeUCCfCHLDMPEw22jTh8DtV
ks0ibQ+W9NZLb1F9B/DMT/uTHG0GXLEVzY1NdVOqKw7cO13G59xtv3MbuYcEqgzafBCVDzGZAjkM
R6e+bAj8Kz45fNlFz+inO1LHRA7RFlGPfieNN+1b+MISTybhYgQBvmi4Y6CJtG1E0ZDRvTqOo+l2
5mUhEwVCl4vcCaKzHFdKilWgwYh46ZKHSJTrgBw5hG9TptSKtjyVP6WsUe9hQaI8r1mhJzKkqrOa
GFK3HNJ1qkeueBVgqpFMb3wVohjx2JQAr2o7SLvcFzfZQBkGPFKxAUQ82hD3m/RWq+O9resKt/da
I1ekY4Q8QyVTJ0ArtPfpRJa5uXcmckYlLeRWPxDfAScTE2FKtRME3nNtQfkopnc8XjVh7rYBTpvs
s7WwIgTk+cxASofkLJBQC+ixxCdOWMoU7E41iSTpirmyfD0inJHRLBB2kz8zGcMKB1426Ve+vB1E
AC1xzTEZGF/H+2ZCdWmRtmuNxlZ+LTpgywthE4IaQXwuievaFd/QnxL/RDdgnxhuIq1hkuKh3tD+
4LRLaEEiqHeQ9T3aAVX0uweGg2GGN24ybP2gQ4NTSds6WsvKtRwhw8dMjIWp1S9Shol2T/Yi+i1d
2wsP0Os37KcTd3c8UkaHLKplsZBuh4cyWBkkhlvJdZIs8g9d3qrNzZAdJrd5uZvyxyebp3lDAVVq
D321jghxGF/SgNV5qm4mrCb/CPIdIBeXBxRXHVXVyVTJCWHxbghqocTp72JaY4NKnpP3NpE3mTYp
2WU9XgXDYtQ6am/aywu15I6rxk0nLgFl73pt3Dtvuc7km1gOTnUBxzgusnIjT3QUcecYVzLgPbIS
MvtJTRxy9iDSXFQRXQfInWmxxSnI0yWcJXoCxd/IQbtqI406dHjR4Ipb7/27LPAdRq71RI3tqN+E
8Vx78PvEWpDKIENONVfJgwP1W2uIv2SqvmlTV2QPNQxNmyk6EdmmOLCAEF2pPWbiwKE8UTfU3Xya
LFmzGE4LoaPc2rzedfuUi2qJEN+MridMqEYKLnlU8n38ob1D7/SEyQT7nghokhvcBHDh8MphzTt2
w07JQbb5FzEHZHDADs5CBuo8VDWvn6Q3Hb2mexj0uYwO/r4zdLihL9Te1XQBxM1QX1CdinjrNRex
9tAApcg4ei3QmJLJLX0E1zbfZb3i42X2pTBXygWgAIIhiB3fTDpGttJl5a3wQ01CtaM3bA37pbyT
3m3OY+XOEm6itvwZH5b7ZkUnUS8/yPlaR9kiOeggDlWbVAh3+uLlB7xvi6H81I2l9qZBOnnwvUvj
qineWJyEc8H5ymn3xEIPDxZuSJxO0f8j7LyWG8eyKPtFiIA3ryRA0IuiJEriC0ImdeG9//pZyKqs
6u6ZiHnqjjalTAq8uGefvddW3P69pYhAfixyAvvnmdsX2OvWL0gVVmLjiPcFzDR4gdgxNtXIu7Ub
jC+Gvh241KyL7AOBcemtP6geOHOVJvjyscsPqb0LI7oNbE6Jfi1udXWC3xFghiLR1bYUj3EG8/V2
iTfCCIr0I5KGcVLOKgEi1C94Z9U+fK/qrxZ1iQw5eKLmxUrWmuGphG9b9vrGtes/BnjQnELpNue0
pvEU39NppBBu2AOdp1gqEC6cqyInKr6yKUAN1tGILu0teZh+jWqdcXLI5TpuD4WQKDQVayn5oNTM
KE8i3CTDj8qZ0dNCvwBbUSsYuL4ChayDgvlsFVMFtfoNbk20GtLJIMO5jMsy9bXvuXVLse8DxYrB
COfOeXHYgR5wFPnMJ2+M1bodNDeLd2rSXoyseYgNJv7qFNOxN0FQaTK/E/G7jdCBvFzFmjsSeEGz
ZtFsnAqKeG2qjRHDlF3MHM1TB9Awq4FjFENdgrZXBQ4ZFmoY1ygJRQgCYheuIudOOw+bQYJFazmQ
GKEo9xXFqim4gOjSB2ZfySuVsHQDNfSlmutk5YLdf0pbnZIr6ZJpO4MoSEDMW/rJNFrnuby6jZA+
BzN7TmoQAxQe8/rIgkincKX4UZLoUwMLyU+NnhPtIwAU3tNoPY7BXqQnuAVLqy1NjV8i/YBNRmY/
IwUOihaSyHlqoeITLyZC39HnK2G3s+hDF3GqelGm7iFsL0QHat2ICgYPRCqFYr073SNduw6Me5n/
V5U7h4VeO3C784TO96Zpjt125B6ROLspZHYNkDcJDu/rjXCe+ZI5z0w35utvuq2cBsc4ah6ArtLK
/diq7TrVfmyF78extARHfVN3tzTh/lBra5F7zlO3N6F9Bd+ldh6mqzqtp5ixrIXXXnLZ8umIDl5i
sjUauyt2PpB0y02FsGLiQk3FL11rN0uIzOm8Our3vJdKULTd2OxF9zI0l4IKgspStplMBr37NjhC
+Lg9IgLwQkOO80wYq7J/VviFESmquuGNwkFoCIDLun7k2ogyjR6WjJQdSD+5QFnQ6wSGc6HvEqSI
gigBBkZ1beWMddIkzkF7U4vXCMPiZOxFgEUKI8HC6rUxsZz1OIw/lJC6UcLLybHrlHFNxQIH0cLw
pWtzOwmRkegAwaFcFq5yo5x+E32pFgSIIqZTrZPgs2a6Cdpq0zHBKFHCmC05VrLTlOqsQvV6lhjM
CHTCZOFJd6zuaMAC1MnP1R1CJAPivI9l+wi1kxTOpSnOk/Ic1uQY84bEiUJDPNzaBRKsaNShM/8O
Ks4d+K7Mn+no2/zV5e4n1l9rDOtlRWh6As5sRV5FmpxMx6Xk9DX1fjtT59IqnF4gM6jKiNc9lAXg
+1L+4NRvcfnsKL9C+wO+oxF82YWnyoTrctztDqw6oNJ2fSqlzmBIQwGbdoS3qNoCBG9Qbt7Sye33
cblVKP2BTBR/ZbyW1PaK7icz7hBYX/FZdMkTNmaaXfiZQl2ADZL1UoHvzPD1OZjXHaN/qJ3a2Obc
c7K5n71gBFaXWy038PzZjHf8zvlW6gRZkQZiOpv5ROTh/i/QeKxsaS0zHm0blIKFahzyZPZce53A
JHezlfruoE1LqUhDUNRYd7l5go8MucVnJXiJYOtNfWGuK117Vg0umI3xHFTdgyhgXGv91dBp99HG
4GnBHCdCozYMWIFUeGxwNyaFtJWRwJP6T9xxVmRuZoSPC+6Y248rtXw3NEQJR+lOA9oiaD6309WX
P8xjWiy9KEZp1vMfmi59y9LvaRr5TmJB/VGKR6Os9+P0ipmVTQV3yuCxW7RqjIsaV9iRj5sDEWhs
LFgh8CJMRucyysFTKkj6Zx9abj7DEx89etTPmN/vkWxgfn5IGpBruNk+TQOtF0T+3pB/+vQjbt+B
wi3Cyehj/2QGKQ9kU140woAZtDgV3kUyQmKmfaiD4k77Uw98WXZm8nOyfIaUUJ4pKKyxP/xFYm4q
zqRhsHgVt+ZbCUJvmxVMjhnURVeShc145ESbRnVUyl7i8dxTlCHm4MFsYF1lFzlE+SzswPHVHn8x
LlMdou5gUlpL9QTtSKBjtxr8UTBuYl91MAa70pew0WBhRrzmOt6wEunHbrlgMu704zHNpn0Bcoeg
k5sY4ogv6VFJHRlFM6nqc1FyTPHS4/vHizHSQtJfLXc9rnh2/R5QKrRKE+VFy0H8QMONxEab9TtT
eerPRkCPDDfxdaEH5zCex1sedKBz6gOdpFA0BGP+uE2gaOLv2zDRR74+RCjPsqjBbYCY5g11TMdo
Nw7dQRjlZzimUsP313L/L+J0sKAXCo11Wh0wdLSGEA9CrkAUG4WWuXDBPiC0s0YGZS5UIdzemHvY
TYhxiYuuEWaEezhNzKlBe8T2cm7D8VddEGTXUvhGY8SQF1cB0exUO/7mVJdyrC75Kvj1SHzvkOxw
Ltvti1ktindFMVadbKl3hV4d4nyJdOKfOclXMifrMMU5hCZRSU8jtkH8Dz+j8ktHQBA9i32acE5l
rzuvVmzTayjFw3PG3qyfyQ0Mynus/swW/IiJtWGZmNCW/kFgy/O7wfZ2oWAPrJfhfFKznXQR8rEw
jo6ZSm9y0xpAGAPYV5Q6DS5I9cIvyuoHknGyo57YE5qubggG/VJ0Wg4wNRNPViqCVmcO53XJVWua
OnY7klZchxbzXg5PRctgackaKPgo3OoAji9UjqKdOiG5h2a5zmbgg/H/+AbXOShiAV9PLX3n/UXz
ohI8hWoLs9FodXiZS9haM4NXR27vZh1ty0kDWYh4wkpTDR12eync8CT0jZ4SFfia/m9A9wCzq2tD
f6ioKWE+C6dD2aqejBOFDSf33I553UKGDeTpoHfCXHdNdsRdd6o6c5fA8B7bZVlOppK/U/YK+2Sg
TsUOBtAvovQ4XiXmgTobyXVFTHDqSmWlF2n9Vh7q2iVuwQMlzVdlBlM1WJSMO+NDhBsOwT05yNaz
07N5gAjObeUjdMIbNLxvuq10/IKRiSzHqoX+tNrtcuPAFtjthUYUsQw9kWqQgQfmNK2olxs6GlFj
3fMg2P5/iOFWocC3ChkD43EycCKUftd3SK9B9qYYXNs5pkO3ivR3mgmP/8UPD+Zpo5d9dKLFnG0s
qIbuDMr1vVP6jxB6pa+Xgv1C4jby86RJZ7odXXWcn9scdwWBtpcxN89zigxKn5LM856dpGn6VST6
e1rqh5k7HlVnCBmoo6beViAR+bXK5GbQj8OhvA+d9pLh3/INu75klb7T1LzxbEQ6xca13F/K/LMK
kQkglfeZedbkrPBkluYSlJ9/cOWGIx8o+6YHHkAZUOeCq4IeztexKsGeTz82ZThK9VZXb2QrPKOZ
0KHC5KKr6qFRZq+X6RNZ3ijhGMxfRZ+/aYE9QoVALbe5juksh8qpOwcDvoPk0+mosyliAgU2fZ74
/ajxKNYD4m9dhke7X36NKQJ7X5drfaHwoCHz17bbCL7NcqBP6HZSWYWbIsueO6ugGlweSr1hJYjo
lwI83BpG/QXn0I97Ld8Q9Ar3hc3iY0IPkvvTb6C6JIfYR67JwMWGyq6FwBFowGdT0wjctmINJhnZ
hxipqDCKT7utN7rZk/rVkJO6sz2VewcGLQYNv4TlVqTRvTZjL5FsdOWSf3bK+gk+IAKC0h05uXy+
EIZln4owu4yJuBQKI3uj+5mh7KOc/VHrGO6AXwQOGjK58t3aLfdfJ4nd/yC5cztlXCKCwX+oStRT
aYDSJHrM/hvsbg+xtdWjlgIPLbxR1AnnNoFjrtNNBh5FyfW9OY07RZDiyHQ6uYwChBJfR0Ce7F3R
uTLlbTlQsl7uN3KqP+kKSCan2xGfxuNEs5P9Zjc0UbHCzCucUgJXsqv1BNI7J9ssePgmYCVHZzuw
yIjcq47YGeeQ+YRMeWWpkXhRb2Uvzrkx7xZs/BC8GthFm4Ucb8UlWVIFGPdkbFWMC5MRAc5EPRU8
Ont4YTjX3kUZMTyUy9NgDNyqjbNk4fygoIkbNTuaTCFGH8i82wfpPk76tQOsCoMMKKAffsdVzAj7
QzoZDc7aNz4/Ib334ceElNqn9yAf1lH71aayP0FICHg16aCNk/hXdJDnB02ON+ojG0/MxLyhxeiy
IR/+sOoHNJqoPVoT144gQn+aqw2B5W977pGfRpEezaw7DIp1HXVnP+PKG6PgR5OJYoJw1RE/SnFN
mp8J/KoTHKjFppuV7w3rgLpj7GntJNoo5ckpGN/zTNopDu8luXxd3gwE9DZUSi8STXtRm0OenCmA
3ElDC/8b4YJAx7hOqMviV82K/F8k/hAayARBPPsJ1+FNG6mgEuIEhty/gHzbIPEbmz4kDJCGpqQd
OiFDjneo/xA1neupuR3j5CxxGK/6IuEVoCSIVeM1AqNPToqqvGqbGe+WpV4oIz/oFE13XERaHBqQ
DF1L+oez32fRnkdyx+UY5QLpVW6BSXA4kMfY6brsguu/4Y18pGV3NdKKAivCLxcKv9iGffuhGJ//
yeHvE+OqZ3jQQq6UhNqorA1WoAWhfzgbxSFTjceosFNoY9GLkRYQGrObxuI7N2pwMvMaevpLRfC2
/lLUb2F314xBjONwTUR9v5D8I10pkPVUD0gNQ8gsk5YQ+6yhGK/t3YiCKmXJQerGYXYkm4XSX5j/
QTa3BP6+wwbXs6HgO0NHlrCn/Sb+Cz5xGwOWpSuAgIov084QTtvJxcU3+X9aAFSrPFpjvHgzXCeO
PWPqX/tMc8lpcnN1F5WUl/ugDpsFEsaGDV8AUrc+7CblTR+uAtddA/nbd/h3bf7hsF/HY/inN6Cc
vxELwbTDZVwWfjwc7BkfSkVnvz0Sl92rL3bpPCaVRSknLNp2rmgKuaTNvYxUl1cadSQ/uOaogZRR
ehB8QY3TU/2gClTLWtkKhYpVk7ChoIbBxrzQeE6qLWuBdQMMJUdpu7dCQT8q0/0ic8btbjLyx6S+
o/trgHsg/a1Fob6gC0fUEMyOF9deLQM58AyTIZPg0VmdAHTjWTJGOnWxw9B1a7OwyJIlXPy70mDu
fGuQcOe8dvfK0eiJRH3nH+48FNmTDsejKpuj8hrEXEtBpyeBV3FjAM9F54EebiXe18oo7yvSFlgm
Az19bubyYAKzMpGRsursOLygquph4Ufkc3wl2Xugnf7XP5UI0VQdjWbcsJf+txZBqdI9tCUuO8a7
uYgsSrCxqxtXOheaWqVMrgx/baT4409fgll9W2SDZwSh/61NMJZElmTvZvPBap6lcrdEtP6rQ0Gy
03dM0qo/t61gHQhHIKSE5ZOwrLTS1fIqyrJk2nZcYSNzxL1P9yy7Xs3jOnJqZNkt9R+hi11p0zv2
v7UL1nuWUaWQm4vwy21GQyvpP+E7omWyfyumglFh2tJ5jIg9shqlkEwhSRDQF1lPH0Nim16iShyK
VsNviY0XNWxaf5l7FkNW49VdTYSk+FK+J7TDjuMUfiVR+QdFy89zUbxZzWOLsyfUFpubjQApfvGV
5S1GP7wwLNyD3yN2IZT4naajSRg3m2gqS2/ap0mvTLOGTmOj8hAgYVDj8xgMqt6aa570SBvfymgi
DbaIsFx6HGsXOg9R9BrV/5ZFoNyWOljP6qQimWiRtQH9cQ1irJzUvWgtFVbNlhfbqgbs1Wf2TsGQ
Yed7CTRby6pnOoe24fa0qaR1tVnmtr6s/GhYbCOKPzmFR4sS5ID3Ap1+ml9qbmMLMpLstSbTNzxd
Zw16kBkfy+SuY7NCUwiadG2O8lmml7vubYK20WW05GfDVp7kKmbw2zbYDc32lJYhYRG5Pmd03u4m
iV9gNmxiOfEXJ3lVjXc6HuxgwqOG36xmI0uaIWzMMyQUBoPqsxwYmJYzsmn9Zk7X6GQHmls3Ng+x
E9xykOUdI2sW3ilu8TD71zTTWM2WDF+IE4DrayjPysNoVQPhxNjPKSdYujLawvBFj1DeQHKa+/ia
Fco27uMNceeGhulLuqzLgoE9YP5Zx5IO345vMfrvgGXHVHngShpiqiZoP+KiNt4qHSN/p4Xto8xM
vtan4allOvRagfsTcx1Qjj7LLylvpSiwgWgGE7/OgXoyVFCnk6nvDbhWm0s/EfMYA2I/G37LcpFp
3xFMNZQE0ma+tHMgvvNMaf2xY10sB+/VaF8sa9zSCQJPH0tUZfqkhlgVd87w4Iic9LWNrIK3t1K9
rH38u77DtKz3Eo78GrbGJebXVUEpiprwLcALkOPFsEW5k0fTlSI6NefwptZIZz1ms6SS7ioFKbGq
nkEnvGCj38vs8wcWEJFtfJfDvmkTj561l6SD+GklR1VnOkuuppO6NgkXr6wpBy3jq+2w726n/CZX
Iw1onC7AM/T6xt3ux7L9pR0kl176AnEeR1YJEkAxPGtgF02hcVYYntndm9rYE/d5lU0Za+rIvb6l
DgtSJ56hjqv3EEE3sJVtX0YAYlTEOGhw1ATJ3CJ+oV5gq7Vby+NUdOAi5IekVXyKChP2ytqvgClY
ZioVPA0q7QtZXN/rgcozqVqZ9nmsH0AofIAWgKB2jQB7yMqPNfByrIZnLcwxGEGxxQu95X2Pb1bT
a4CslNA2KE32KqceHQ6UnJ0d8yrRL5LSpW6qabtamh4wBSZkDWKcGHhNV0r7qOg/bLn+VJwYEZ01
fmXjgumLcwxUasTRZFUFJwQ6fpc+DD1HeGAeW62hLhbWg13fwHGuChU/MdcfTVrPA966vj2J6WUM
WLVRkRJmtBRwV1UndqlS9kIF9gN2dm82flqpO1omu9e/ulMG+6jH+D/RsbkyUYg672hSibU3Cfu0
HjLyxQ/jsl4o3yzoH5zGTNzy3hKogW9djIdleFQ/B3vlmPR8Vn4bde68SKyKn6ablk6AESeitCum
4zI5yPC3yqtFqEGIaxE6rAOxx/XPQNfUrrfWaT6IbWsu4Wzl1MDmRFRNSZvzYMBMWnd6C7cLBV2q
H3LYu3OebCmkOjAQuPGUeuBTwWJ/1b1xapYJU3xKUnirErQZYNpynz2UNjkq/aPn4oCc0dN7ga3W
YRne4jKco4jC3Z6LIyL837UvHRmK4+8ydy06DhxhtnjnUs69ZaOAYLXmt7DaYGVBjSkqC9t5k7FV
xu1dVSrdMBz6znRxgrtc+j2buTHnLaoAGOWtiHU1tLTHMu55W83oB+Kf6hiqUb6YnOhBHOUdkbQZ
YQCr6e8eGc0Kp1PFdPGkyzpvUTuA4RN3P1LFhgUpdVdiUVplfEe8BPPLJqY19SINaN6zYVwTbTQ2
QmOWnPXK/oWExKnY6Gc7538vsZ0PlZuYqdxVxkPesBRBF55YNVj1XcecSYDsodajDyN2TmzWAwpW
CQCUFV3V00ub3Cv7jC2B8AokipstW+usP4LCXydd4uY4DeoqX/XkO9o3ILlcIc+pvU2JVvFYp9a2
huNmUUI2rKLh26oaBvatZNKlph91AZb973Ib2qtpLBlLN0UynlpsC9SRZUQGpdelhAU+tCfhv1jY
9SJ9+tN+o/JSGxezW8oBXRmrWUh81dTNyMrKrG7z/KM30RqpcUXAGfBh/zIkzmNXMHPw8MTRodVK
IFqkjrANasYqUPWDzTRIpsjjhAJlMnlLiw7Dz64zgPWwRa4Wm334JFma62DJCgTSrCO9xEpeMiD9
R7dONN5ZvbfVzuni7YRHfDKefvfsDLknWBdStRMRL8mj5GyXxuRzqexr+PI+/7hns/5K4sEXTPUp
A2LXtSvKAUhaYSfqRo+c3iVYRDo+gFhH4K27h0TlXklfVR6MZyQ1+jd2s/Ul2muVny08MyP6fqNu
l94eeAesoeM1sI61MIzFtRwQP2oSe2mlWJp85DE7xslwK1heWEbjw0dyW25Iaf/YwHGJ6nopv3jG
zM41hxWxin0tfNCL4VyyQsZuei3D1E1k9VTJ23z+RUppnYlXZYqRD3ZGsCt0amjwoZfOF1aQgZfh
tCGXtu0hB+lGu5H0evt3VRCsJ99u6rVTtDuypj5Wz8vscM0jjiAUtAvsDOLOXlJV/Ky1VuiZWbkX
c/I4G14p/NyZQUMqvhZe50xnTWJuwmH2U4tbXsKc3FRAmLUDv6mOl5bg4jKFi7MECY+tmTSBljVd
et9XrJ0OVA88UULv5gVpCYGaqt6C8qcVnRvE5U6RLwIzheVSUaW1uy49NPbBriOOk4vgcDDeVPU9
5G87M3TjFoojKj1YJjmcsRE8gNDaDvZTG/ErGROsue+ihoxbcjzG8XORTYQWp5XeEJkgV8olVMTt
Nh6wl0+MXgXGdf175L7NhmxnF984xAx0Ti3ZGF3q9mF4wLJcat8F5vKM4S3+lqFOY4n+qzep0vu9
01cbc3So3J5/9fRS9McxcjNeeGwLsUDGiJiuIj9o+adMqZJJzlrlmm/MfBlyYldUddCx1MzfOoOs
ZKT7Qbb7B0NDTKEc90OxP2mYYafU0njxlgU9V5X/R/9SizRVnqYSmYw0hKBIYAR2spwDf8qYIhuL
Z8Ct8KYBVOrCXR/4fSl50bJX6dd1C5MMqWk2Cr43oUKUgMITHBFztC8H81sS0ePvyiZThoTeJBvQ
PUd2+thk/2lvUlPu/l+KfJyUu1Ayr2gcIlBsjUqjWDMNchUjXt4y1/SEuEc0gWQEpbzM8fFOq4L9
RMVTU15IZ1M+YW1w5/5Hz5OajN6wNEyCFCfaEk6sHrmewdJ0Za5lHPW8lYZtbNMqO3As4jeZF8OH
zBt1kX+XyrySfcgYvgAJ8NuK75CWvBJW2DdW9xr101Viq163b5LZ+bGq3ROjODmJ/FAZj7F6jeJf
Vv26tM/1wNXwLxW+QbSowVDaKG90YNOhFFE4wOI3BuAcveM1PTUUwMShRpQ8RB6Z9sZw0y2OcZbl
zVkV5T7HW1GX87a1NNwqqXOSFFiiWBJM+JAKqWjzVRZPatdslRpDhFxaD2X/pXETNwTAJvtXEzon
uskQKA5a9hbjtljqqoLiriTShhULYQYcVNO1qe+Sfg8jsqCLtX7cMtSEbNgCSEnlPz1WOWsZDJs4
/SIGFjgG3DCTFW6Nldm8lPqHpqREYcSn3GRP2nDGJbxumatj8mpSvnxfoBqRMWi7DXxv/EW26eoG
hfAk/2Ra0OSJqaKsd+xy2PP8VYgFRWg/1wPwFV9Cr52VnGh/50oNyN+/OrIylNaseltqsrDdPrT8
Nw57GXYI/TaSu6cmmQ5NNh2YXPOsXLcxFigUC4vR0cFv/Xd/VhJyqSs5mU6E0cmxiIc8Tj0zSN7C
dqTI4peCz6acdD8NnkuhnIOSl7t0s9KHqfg0LOWYtrulaSvCHGhHBn+kNPqlUna3ItTpAQE65bb5
Y3QIgEXb3+S6+QySyS8Gsmkkzxz5bGCcbrLPDtJM2SQEskL1VWs0XA+FlwXdQZp+ypR/GZFgysj5
KYfZzcrysTbzfUg9ttZLFzmqeAYzt8JF2hJEq+R2m82IxgwuBaUcifLYjA+VOm1LTDJ9u/+r66sL
tzO+mn54Sgu2VqDvMRl0rReOl7HqH8OsQUrG2FBd6yg9ZgMqCaDQKSdhQuaK2ONf1WB8UVfaRFcO
ENm/CsKK6ipSjwOkgX9ibsbY3NcABIhItBllfQPNM5O+71mSC1RqHPwrLfAdPj2wSkyDW9W+9JCr
K3yfznBg7GQ8QUksicOafFeTT52XAzaEiUSgXv2KKM1qcSLWjv1D+Rh1MTSXLGv1L8Ih3JJx/7UE
S4CURuJbxhIzSQqZjG5XDe9gLTw2nfvA6HZawnEUpd0nA9VU/TL5e9WTBqZ0SUkbIH/zVYXVhgYz
PVVPBfe1NpwWmOfRzj9zlmUapjOQWbOGeuOQZZyMDqTqZ1VNbjregE6vew46GlWslU3EsGpzNwTs
01pQcMmrtok/cFNSnQ7FdDz15YyTSCyrLZQDxYWcte4NxrD5w7G0/UTLUoJEX4UDLSvOaqjI1nCW
19Q8LRiQpTyta18apgRvzJM3MzC8LkR1yr+V8AVG3tW0By8b9K8JXVSoj5OhPBgjnSQnKouwR8BV
iNuEim9SPHMUkB2othRlr6v0Naxjtza1m0WbL72H5arKKIifudmvBWzp2Q79xfs+VL/q7ilUzrxZ
gPthZmqyazbqpOaam6BBq68VglTU443vTXPPRO2WffPkxPW2oSNoaKida/AtjV5mUrvVTo9OsbNK
61mKROClkLBRFbdiScLSpUsFzLZxbo6+c8TRyp5Hmd0kLvbRiwNerhR81q4jY1eNUsX2jRKrv9Da
9kAkyBuVh2r5W6JR4wEKmboYhzu/EteGRSo0MvQVBS1Tv6mcngZTbpzP73UmneZRxSHOOzFUiJcs
SXJtt5THDba2zir5otckoinGMJ1jT8LZ6q27oUykQg85EPGETHHRoOD8aZWTMf9OGKaygANZPRjV
7PbLH1kUXmI+j81rzFS2NM6pfM7V+Dm3pa92MGar/E0X2lNNS1cicCpzQVjF9j5kkOuS0g15xLtj
0rOIeddKfmhfr+Np3AijftKb7MGIlNPST5dVB5PoH+3OLs3GKxuzQcurqtS7TRNdLIdy5zIPHg3R
PfazTCBJjJPbLwR3ItElGG619NPYvGqy2EwIeG2idcwTzaZJiksMjjgthIfyuv234M7Jgm3FAigP
sRHmyrqW25CPNPwuMSslCU5cdmwSbxRl0Sky+wtEiKfOXIul/OIU0zoN4/ew6r2lDq+YnqlWebXM
Dys9Ypb2Qhw4HSGjmp1BXnyH5KN1+0NX5QeYw64d3wJadJe3aCEFa7ZBiDHyczKq13xwsNVhpstk
LNvE2MnJaQ5mvOhsz29GxRMl9dvebHEREBoZJlg8uIAsnDYY8ZOLPJ548tkoParkguxAhnr2snTv
dfMLFgQnw1VjGKOfRcRTi5uJNdnGSJ+bzjKEsiyTLrVDFXd2NysZ1fc1Jw6ChU3V98ulkwLNjZiw
yNN4WVYSOvId/epQ5ne97fcdjUvNJyWNboOoSk76f8v8Yl4Ckn5TcD8MibwLen77LKn1n4hNVJL9
UomS4BdObAzTXIBk9a73mHhFIp8Vfu3cAZZCyYHisM4jp9KkaKe3ppj3oRmT0mdxkwbenyrAomjd
kWWHEhP+DdeO3R46yuea/JZ21uZ3PyA1odUgPLVaN5iLO7CmBSvR0SLwo95a7Wcw6LsBUc/+O8Ot
IlMfWM6jHyMHIKFCd3SqcyOexfQhEL9obW26ZCt149tSKVgv4eygdxv64SIeJq1yXG47OwU5BnbX
2XL4cvDsMj3SzrfG3EI/hAsxmD8Alzo7u1Q15lgqBK1zGuCoatwUwUvPPpdGwlo9Dqk7Fe0tBYUE
1fyYAmOWr20pL2PgYDwW+iNptw1h/JfURKcmAdLkicf6/41Guo3Zla5F6KrpeBHqDm2XO1PfdOlT
bX8sw3bVVNtBsZ/iCqSHXRxaq9iGebdSTNK4tIDgZmNym7hiqly80vXIO6UrZxI2EA0y52pF1l4n
GISKfQlD82JKCws0x2pGgjcDbp1vZvM36/VQtxJwZXlFPdLKVD+KmuJ5eCcTnzK0FErbkXbnitXZ
tpu3Cl229eCpIZNKszfozQl7Bx8sGrI0bbAopY03YH+xcGmGM00U8sdixVZ4l2lEHwqt902iCjFr
Pc2uj3Vt+Kr5tDQsDuobD7JpTuvFsi2egJbgr3ti3plyaBC6fgGVTpqLM6DXnrnY7zTGfklGrQ/K
TTHTfUj7YsECDMtOSYoCuPfKGknOs43oLWldxECZs0xy9VF7Fnl9H5WzNXebGd84TbpsXLLEMzAf
g5VZK+2ICa/ZjFQHYFhzKUjet+2wi/A4NaF5QmCwA2oR9O/MzOh0ID32P5WOTYhCoSQN2/PIohmk
TpOvpdfRiVlxxs8jfQMaj2EU7Urng6D20u+4aBJRqfhziq5ICI/kkpeTMLKTfWnt5JAh6SNDOyp0
zT45FY5orujjuxmjTvMmlrj49C7TAmR3Pgxv4E8oxVe5P+b2SefKXwSStyAl+dl2xbK8xeyvngyJ
4ufp3nKDDeJ0I0nWjscoRW5KPDwipKc1Wrq2MbfKEv/h+1Ii2YAcLtWWm9v70iXZzcMRbPCez4AL
RtTgB2yJSAkbSAiwfjYUyi4baLLHyS6jICvxrs2/TQO5g/eJab4nFn4kEBXheSzgO9s30uJOmmJ+
9eQM5+tCmUg+ZzooVbZVs0T/oQn5ePGSdWu1p4VBQg0VGRIbiUAj535BEOjvdsqoWAw+MTNgEmPP
YQYMwEaEkAbq4mK2qm8a6bcVzl7R6fhNr3Z8X+orA44PSX0vinegrB/mwCM7Z/tYY2EEMPMlB0NG
zeyq/6FzgWHrNlUM7vPLFIReJj6M8jVDj4eFMAjB9x7XPpILSQvfyS+lul2aL2uCpGp2HoETiJ/U
YYIwTkn+ktAEzx+RMA51gnqLI0Ml1FrvzZSzgR9VissQvSBYcmHrUamJA+6y+rHurkptAV1gqv/i
buJPeENtKfZqk5HYEfRo30QPDPx9wmTV00nHUH9SO7p4DJgvSvMyyq/1yJqHbk1UCDQ7ldR5crVw
YSy6nmpcOE3pjYY+tnYE1INN/aJygjmOnxXnSPbNaFe30Hn8vnq2nQP7LwSRcXySwi+zOpBfbSVu
Z2LXk2YJHgPCCbhfeh1GgSpcnEP4dZsd7Od1FsWU4f3T08nVxouVlov4S20Sm4IdwlISk2SI62is
C7ADhFnVfSzOPR1lsBdo8mzaz7x+Xro8TZWyy32rhH6a5Ozu5y2ugVWlHBUWMQQheLv1w6aVv4z/
w9R5LTmqrV32iYhYwMLdSiCbMplS2hsiLd57nr4H9f+7u29OVJzalQbB4jNzjondXdUvSXyEvh/7
m2VoWgQ8wkRXzN28dbgXbPNhUsgdjvjlwgeLEVKaiE1ufFYNUlit9IRleXY8nGKDt74B1qSovSW6
E7vmkAowceEdLS2f8RrKydjjShpviX9Mx7dljy6jP6Fcobt4eXwRHa4pQEpB4BPJfVDsbRRnON8k
Py+xrNARNMCzjlbwCrW8im/isAxqk2dBEdckSJ/yjRxKnDnRnogUr1D+YGYr8qHGCiwwzs3YLnRe
LQ1GGmyi0BpY7OGuG9w2f8NSgkgduX3o09J/OJgWCcMoiGVPwr9muJh54ioWVhTSuovg/l9kac9E
plY2FdIUzT7RZkc477DuL9egCF8Ns7hFSb0yWIaRYmpoymNFpVQ1bDQSZLmtVwEHpbdfMk0FczCV
QGua1Zmdc1fB/in1bd2eEhCFOkUnPzJN6YMaziu1AotIq1FGEtk/gQXrQPHC3nDNcCSbNMLCSik7
04r+vxBUYOaMhHcZaoXpEvuquyShThRr9SBOvHxIg7/LdlHxsSmc2vktAUTZMXXJ4MdSKooUQl3g
P43a3mRZPUT6VskUlkUvdUK+HJWP2WFQEPuQO1vPfiqCMbDLLyFlDtFVuf+ewLUDtZHKgUzsw0wG
QYrbkuXEQInYsWFsaC2XwfvU+64BaaxouJ7LiZdhldDwDqGCDLctlf00IUTBiBcaqjeZ12zAf0UC
G7nexxn5M7eB5vpQaRLmZEsya6rJczPe8+Fq2R+LfXWJaBUADwzjxwxPwZhtIiffLmGt9gQ9A70i
4UupTaXG6VpFs9vyNGLGnU3CiYfclXQoTumOqbrqTdTlEeYVQaxj+dNWilvX4Q8w4FXEDZC9kuwa
zKjWeLQrLCCqsvEj9hGsp8JwmctALiht2u5yL0ecBv2w15hl2hEDbM7TTF5H41OOpyX8tVVfQbcM
8l3jgHby6DBglS6jpzH017XEB1H7J8QGVfEVFtM5UU+sII4oZrL8L4/RAlsYdgCMErU4Nux92UqV
8WcxF1sr4F+A/iY9tsDxzmsDI7lC0A0hu0uQrEEKEYIxTkLKlIFr0hIWOSJrLQmVVRW3YvWZkezh
w9vRIUU8LgZNkN+4v1dKEJwEazxI8YlfreJgOqfsMpPuwRGvBtO2dn4CdpOknq0eQ/Wr0hpc9ECJ
TuUwosaAqmuFVK34U417V22aGa2M2BlFBVTjT0ItAOdGfh+Mt/5HpslGIX9xDgnO0R/E+JykA6lK
xkEf9HUSvk5k7WoRY14b2eQX3ZhRZewuSeXCqL0seRSLcl0Njyg3qNDuOI8w+X8aIy2JQtI4PTPs
0oaXDRY+U73VVIQhW0GdjV1cHGKWInXO4HUG4mUpu6l4VoCw/Qu/VYxndvEru/77LwK36NHhd+N6
CaQde8aGKGJJwm1GthanxdlhYlYrgw8VLgd8gCZwTpbjuwr+NjMgDcoiHLdgSWv8y/dpNUiizrHH
Mgqb+eTAfWh4E3eYJ6thcst2l2DeydL5gMQx6cg+zLbMGmZxjJ0ns8Orj5wsg0oGfOkx7G649Dhe
wNItObtm/BWEi6AH+sF/cbuab23M4ou0t08RzujROf6UnoLUXhUVl6ea7zYesmFYF2Fx/S9+twvz
nVxcFv83gjco2NygfQ3KP8lKLa+DnTns+XZkRg0PwZL5V7OLI5g31D51IdeDPNACpcZ3GD/73HbM
JWYz29RsOzMifBKtB9Qy8wFjuVaPw1yf0ZhszLJkJ6N4tfWHeuCoBRdp8HQ/tRBBwvwSyj9kcR2f
5wghLewPHGRLzO88b5oejzlBScCrZtWt/8FGiJGQHravteqjBbL8z7gqDmrqH1swIcycnJ1l71r7
pIsnyfqp+fUpj3yjcUOfzK8+ftahA+Qc0k7y76vDVtNraouYNONiZyl8x7FDR2Ju6djXcDRgwbLF
on2uFrU8n2SjvdeYxpgWohK1/VUhXwOimw1WUtP0HqXngaKMhOEQ7LIKOXg4sQPEQJdi0X4wFAtF
sFhLJg3L6G7+KtX8bTSMEgN4M9wDUyC2kax0Fmq0FxjnZDrFvrJOkWGJeSd95cPENY1y3bMiwT6U
JmhyvLznM7BUTuv5oc9a1sU5Mr3hEGYnDQ9uOP9Ns/MQ6+IrzU7Q5HgzcxkzFanVe9lfdVRpQDep
/f5lGNudR87fquesNfRPmbfb2j7ko1zX1OQO0Z91pu1ivd4qkmTCZb6CsrV+1ZN7OncFZJrRfoq4
swpZodCEYVaoKGaJoei5M5acU2U6Z/n81hKH3AzgVywMd/O9GwbXZHdjT/q2dTbSeJ270bUTyzMQ
d3TN+N3DUFkMOcu2YGx5MnkVJkcqpyIV+8g6k/BKMTXj58lZAMyvEd1lEPafRHNPBbj5EhNjcOjw
MZX98jJ/qsI9egPy6rzeuLDJDOdxVwXVqtXWprLruz+/E5slSrVrxFb4u2bJAbEokrGfIyOfgEkk
W6C4bDZmpKjljNtM97n0OID7R46d/0KatbFgqrHsYnXPTq++Y93T9i2bGTz4Z3KbU8ffJ4jJc/1F
my+WcskhiS75zYAPcqQ4bX1oonRFKb0eOrJgo8SLqs1knYuctrxsN61awhz6n2hnG/+ZNT/h471h
EjkjMzPS08i0aYl5HgMQJ0m4YWrKASXWCsWucevy0rXTQ2rCgFEOo05Q0N7BnVY66Lzi6GIimVJ3
0VztJtSwZfJZYmU2pTsMOwOCdvJZ4cM3UPFbXoJyrX9AbuND1EjzXY2YdeASLonRpOc5WrMHBBgx
PG+71xqvvYZvXL61o+HZ0cOSIW1ZTxb5u1O48WOYNhGmiQY+jkULU0FYG6BTSmn/BBgMQsKlI/h4
qcmah3cniaC81K9dhYBcfEz9E/lFs0pWXnSKZtTNxch35oiEBva/sdNS8c/1KEAzJe2uLR59yl7L
GY9Z4W+S5e6NAx1B2MA5OR2L4UtF5I5ByBXlIoOUuyWX2lcPiRrQ6LBMmAvBon7+6IwAASjkKh9i
QDisjRlws29f7T7jv7n/y6vGlkYJle6gCR4ksdUVwDYOJ7S9pqf4EYF8DPbzptpESABV61nV+ieV
Kr6v4LPROMgZJe0CdUQgNxhMVeUYsM3w18Jpdtj9VgpbiyzP7qAjEG/47hJvnZkJwBwiAMtiCo9C
z29Wh0k0xw1nVQRUFztt0vfC6g+9sNejStONymlAscNIgC4dI8DNoFpoQW+Y/bcwHqo63vz/odhl
sF8yYtWoeJzF/0Zjw7veOIaN8OsgEKaxIITs1L82heop7Vb2NGihvzGU35okW5hu9mBuEgWpEK8w
XfXwfkRkwzzjlP0vRrvkDgpQhukAfEzz0Yl57mfWYFwb1fjREZsnMMpUztJY190BARRjtsPSyjm2
+qPlGQlHsK+XqG0QnMxheN/WITZ7DnqFW04qJExgJYEVsUoQ9TvdsPcn3zUx7+Eap5VnJYtRqMiM
x1SYBx8Bcp9Yt2ooP60k+DaRfJrxzclPvv3Gh4nS4r/M7rL6SKg+waUfkviV8fKB1ExX9+m2sKyR
9UHH3EcCPbZ2LrvxtWPtEZVvrFSi6K1iP2k8B8juUsftbX5YsM29myp3trIYROijEPlLG6dLFVCd
UZJ+OTrUx3V1rr+R7ZFbO96LxQLkqfzqkNbrR6IZmUCAwopbDEpufIWPRsuHE4JWG5Lfwjzx8vaY
4ce5ERWeYEdlaEuWJ5OVR4CS9mNWuHw/y95IL7H4CkN4YGykf2u/jFcIJRfBPTvrSPEPeulqXvpW
NKueSTMfjWtAUcrIxkSwFF7M6W2Ijy1YpmInn+1rKrfzMnF7XKzsCMv7uxPSp7BRYgvQDwGBbri6
OPlZzR7SCElEpEN/IRhUvqtINtmhr8P6QrKqxpo1N/e6Wa01VEMTYCUTpnR90W11awfg5Dr7gonQ
q4LZlRMqzJAVsbQuZlB9mpa9QhjjGbXNi5AtiqFdB5Pw9dzYo2l4TqbmONgNH+V0cRoEMSxjQrBQ
Abf01UaXk5ELV0/+o6OWj2SiM57hfMBAMBasoOUqwivWBJz92SOdYUMD2kr4QNJaGUj0xYgXovws
xmQXhw95RK3F+iTomZpF9TFneTrj19JyBNsp7yBmiXTZNj26zdFbGTeVoQYEo5lzsiO6QWIifks6
cxdr8cUKgQCE2XuBBlQPldtAWnlMpRLWr1nzERLTNxThmyKBkDpF5frLIlhobj6Pv87Q1b99+6b1
5kJ4Lrf0ahu5JLOrwnjRmUsbff29BLSTb/SnWCFiI6Zs3GUUpIcRmUvb954Ck6K7tfILFY2bswMI
FWNnxU8dmvml3eCR24vgr1am55oXY6QhiYxrN0so9yhBkt5GbVYe/WXCyZmNVkdRC2oYJ3rLNFoV
OdmvakMh6huYv1ea6NlEmkgoETFysPcOH1jj8mcsIV2VveqqPJWStwxy1045Ep/AvlhCMbzZsY9S
iFG4HjPfJ0uu9EI0j2eQwYCQKpM084B385Dpf3U/L9BWEyxO4vNK+bOrDWJPWlkLJ8Lk3AKYqZjf
Ikotm2YlVujrNqW/S6qHLiDrKNkNGhajlUzd8B5H39jdIv+rRhQl2c16wWv4q3/ONM1AsMc1fLJ8
2EPDLT6JzKNJxKFvE5ZZHXixYPPKCFJyK9WDSZSCNUyBn3DMN5iHKL6izXyNUqQauOv4ipFxKUyQ
lTR6BCT6U+Y5wjgBsUBKRMzNivsjN3dRAolzQFzMImpoHhqrffTHhzo5gyFBHFH4OPG4Ht05DV67
7HFqUd24Uce0z0f6eR5QA1sz9BLBK+3J6e698sMT0nXHKbPZBUTPcQ66utsHdXWPupmWPgACle8m
PT3wjRN8cSgTGvnb+c5KWVK6436f5baF9yQ6ka+1cN5j+6ZK8SZwdKjEsRIot7as6YPqEPGPA/jY
19adwl90yLHj+DrrTDb5oQjA9Pp22tvma9mMULSjXUQlbTD7KJvueXZslFL+rsinnTSHd9QNNqeK
HwYkC3e7Upm8sTaZMXTQEQwMaqy0o2aCC/2UC51FD+9U1Rg2SBZ4YlkdIMZY3kZtMjBHSrE7pxxA
Pe7w/lxScWdWsUnRj9qa/5BKvpFFRVLauqePoIpqwmfkpuaT69vMK01MmX7xwBr9IFMEK01wnP17
zO6SmIdLk5f3hi5PC3Rm+PUZ1hcOSeKQDeygo6oe2Q5+aCy5S0hXAvV4D2nLLqqtXtWXtOT2GzBZ
MOgL4gAVKZLNGqMTe5qu/qpRIM+OdhW9uZUB6oKEUbCJrLkuWfGQcepjtrAmtzWAz9Ro64YecR8y
80zz76aC4CAo/U0E7FMAjVAYmhUNPTQvtqJ2FvX03VIkt6C81jXEQXbRqwJighY3aztjqTwqKxVk
yoCqjvhxCL9WFu1hlG1DzNDOkk9XjQz3a74fk22wEhYT2yIAOY5CvUTGF4BxKhLKD8d4CHjDzEAI
Av1YDvJBZx4HYfloRpFnOCEqQedcFBDWhuBbHxnFdQzSZn2no4FTi3RfCPM+O6pDUYZnTIq93pyX
TGu1G89hKR8i57fWHYhE3IFyLo4o7u/CuC6zu7n3dyGBzFS9X1X0trDGlOCTj9KvmWiKI9ablWy5
g+0SIxGxpBogKEaTvZHuImXAwgQQrIFPYQ/1KTSSH6H662XB3YwZfvXkq561l2KqjhFjR9zFSTU+
y7HCP2RgV4ZAMbMtsrpD3v0qRrO34niTU+3EiyANP6PJdAI59b6AbqVUzqFnfMKePtq3SrsTFknF
8M9SZr9VgO5GGvwO5r7kZVbmOdss1dW6y2Si1jWhR+RyXvm5c2oT47j00306MFJgJTXOR83kMbK+
68IGbAL7Pdb3E4uNUBGZa+CVZmjO/JiTN+Ist/vkpJqzV+fWFvSKNwx3lJ/tWz5ojLlFruXQhFCM
QVvOVWBSQv1l9Iiyr8C0hMWTQU6XYQQ15ogicCp3UZl+cEpSukCHzst9ZVjHlgEnEoUItq416Zus
DRyiLmNwdbIutyV2fNK+qEbAsRdOfej6PbAupbnGI3YbhCmEJ3BPrIu0Jkpcwn6uDbJGZT4CrSj7
91RGcAAncS6WAtppwffWFCodiOc0fg1FjjONTj9baOyjpLQea/XBJlr2RP/nuK1FQycdyngA2cW1
yyzfI3wjfjArZqaTA+4gm6iPDUt8Rp1uYb1lPoc92Dw2I9gzAk57t6CL2Sg6D6eMFDoseJiHTuAZ
zIPqWTM0w8WeONHOFf1u6p3f2K/l1soAiqeoY9KovhRV2280hVl7uhivppAVoxIcgj5lxI+hXIsS
w1MyppOAkdD0OQOz9CEAeQZN0MkfVQSbyeKhnlNWKkhKFABkNhjLIE2ZhiLFdMR3rqDcs15V9Xm0
yUJaqfc6/FxGnA5GUudMZUE6BCx0faMwO7EqsPDWntO2HO7lfCjJPrB/axD6GfNlFmKgHXD5nhwe
miixEZMybBx7HBuC3huBOYHvOUBChkP4oUAuhpxfoVfMOTVFtxdlwjowp7LYjgA+W9QMLXoWXOJx
Z+xi/4DUux43Jax2KLvA34BhepPyNM5/nPY7i1egG7XFFWlJjesTTH1YAAjNIUCBdg1ZourPEGRW
ueahs+Rs/BBFGns6r5g8YqKu9MqXyJlrTuYurRnv7/zyShrzt7mkHzyVMLEIBQo9BnymhliQFRkM
+uRNiW8R7QCSRqO6Z2GLffg+l/pniXYxGiENZJwEpNtt5wa/cAI6JKFxJhUi2AVhAe+v2BA8wvVb
M985TvMlNX6i8E0Y+nqEXqNmdwtgp7OL05B/wMwEcI0Ia+zleyvIrz1ChzLFzPiGGXJF2u1qGaWF
9gkfVISbYLzk8zUpv225iWs0NCQXCwA1QP+cYxb8VkunNFxq1hY72VTvBCd+WIn+Nw31u1OI186a
dmb807PaIcMQlh9wYbT2elJfWhT0hmt0V6XZFeFjr4E41ZVfeDI3jQYToVUi7lCO/C9T+U76dkNn
Dul02XzHFc1FzHGK0LE+zGxQ+zi8GEX4G1CzW2XnVoyg/EEemwh7sXNuUagk43OuXaUOy1p5bgGJ
VR1RYMpnCuVQZMQhvaYqYSNTvZPq3ZbMdQYWQ08xTDtq0HH600mwmIDsODPPn8UeXa2O+Cthrrz0
xX1ACjtg656rQ8qKzqLJDWZ0LD2EjIRDy6bJ+ZB0Aaz8ffsYCCiD6ArN1txpJkKwQH+QxdHHhcvD
AxbL8aE2Vad+YVsn5rYs0Vz5k4llk8HWdI/S4mT2PaDrmFGsWbSfETR6v3iMlvPS1Pnw9mlwrIR1
MJxja3MQnxVm8wxuqH2pZkY/3loDRmKrugyV26J3DXZywPr0OzKDtSbHFbM35c1hLj4WU6Z8nnFJ
T6iqav6qguegHCjVVwpJGa36k8S7RGPQjtCmdO6LNLf1oUnsq+xPbT0BXjZ9y5vbmCGpD+GHbGBo
I1JKaywQDPB62w2ap6D/gQrSmdHNJ9VoeFcjx1P5jjoPrvzJ/S3Ij6UlU2f2D/BVoIWU7OaDvroo
ifAYa8MD2qPsm4ryVVVGT5+vtLSvAoBZ3kTbxJx2Wvliab8TlUbaewXHnUqxPjbKo64EF51elHLD
7G9zTWkE1d0/2fGumvaKVYGK81n6Nl/dER2QG0bxDVreqhd/aoXPADda0P2Qq/2oRtqDgsDJGH7k
xGtlerTHvdWJU6RjwQIiXBt79G7Smr7bhTdoPtvIYqcYDNxA5x7txIgzqbygwMF9ZrQnhdJ84W9y
Hdrwt6o41stuZZvsyRIUopCNwsGzTb4ytzeHWgFXUokwJHiVrI9DOQLiw6Q+wFArbjUJBm1OLkJ2
r7NnRULG+rcN+evD9NBHxjbTmNmWPxUugQV1N8dnJjsPMS5P1l1Mw8xELKHUWKngo3TZa4zQz7gZ
jKqC2T6qo4Qcyss/6T0TcEMI9Mj3o0uimm4QZkfhMMtFVRgJ82S1kBK+YCboIzkHnlIjtgyYP7fh
eUheYXGsu/5DJ6cITmfpKcu2PubmzJStNrCWRwyh5LDlFbb89sigHuOWWu3z+D1HXd3sbd8TzVl8
wIFZFpZMmnx45vauQGVqaY810RUDSLT6e5DWi9VtJu0Dx2ts7pZhDXXEAkY1eCb1kx7Ens3SxOrX
cYBm4xB5QVyidb1MkzfJo7MIOoINHXDMUJOIv5WffDfZN3L4oLpO5rumdd5MkCUK3jG0rn26blue
JONryF8Hmv6m6jivAah76k+klg8B1B5df8kprfuOie89SdS1yuzXMTaOBXKC3qM/MKMd1ac6Pcnp
moMEgajO6IlzrWC1UpPJZvFngHKD3q81rN4tj5ACx2B+L0Fd0Oy+j7ZD5UAjtrP9K+O2buFRbvHJ
z+AceNtxl2VbVHvG61I4z7y/8hfehJpCpNS9q+mUmYCFKfLgba3shLyg3eTsdYhrVRxXYc0oNzlF
6zSy8SuxS+N2k/XVDB8TbEZ9SC3h6eb4UOrTUqs0TxVTMTCeHKsogIF6oUxYoZ+rvtVDehAMr9uN
Ovzqrad+FD2zqrWOxXDcKN8ZVI6+hRO6QUeFVwPREwi6PPBIVJzMo+l4BB1VyotTHBqyfgQzZCy5
mBYZkwIuAoHYPKUa6jcXL2TIxmwBHiK8LY6ls18sgTiPHbjxblpeGnhOwcJVze/id8RTDqVqgDWd
uxnlcgdrlOCW31j3iFJiYmiummlLohFzF/tZsimwt4IbC7GTqK/kJDesNB22VzqtwowIxfgA+GzK
VXzj7IPv0/v7cG+izKF2/YmWoR+EMjISBwKDnsXVhgRe3wyCcsDjnrp3Atdr4NC9XBd8EYyiKmZ+
hUQd2Gd4CqixXbaVQB90dHAJvuOLVp1b/XlQrgtduepoglk2dvrW2hXBHiw4Q242VvTylk840rwx
8bJTyq/lJyXxi/ZDKM6KgVPEB7cDfMdac65vpbklxEZXn0tzDwcQKHLVgpZej7vhvUGL4LBlBYec
eMBvObZqWnRqEH7U6ihy+LbJd55+dsg3YbeydQrfWI4bhiRTSmxo2mx1Y+555w3sGdpNFH/nuUrr
+YmoDdXPsoqbgN9YT0Rnepp6KtWvyTyrS1hIe8vsnm6V4Xyw9eHxgPJgfVhBveGyc6GANABDzW92
uWmXJmHf4ZbBU1Bt2N72YDv1cpuN28hag1GYem/urqy5etUbUSvVqif196HN0dS9JfVDlJ2rWv/u
9f2ia88fYiqEmjBJ1o8ZL6tZ/xrQNCBLwJZyFiIcX+yQIdYUxAcgA2dQWRVW6vFHmWToTjQ5a6Pl
QomJ3KieLVzPISyL9LW3CECOFKZ6B4QTSnVxMmOrA2SBu7+ZjXobLTrmOUKmxPVGHKZmzjHoBzcm
Ms8sNeqmuz+qOxJeXUXwUafoE+GQ+w9WFG+cLHWFwxbI4flCfCHIALVYGs5hjJGyZ1SgxtU10mv0
SLlfb0eykSGHwK/rOwub+EDmSxMeEqF4RQt/TroBqGEiykm54T5JBWEg3Bo0P3E/H+HAdPaDrWAs
EuxwsAVJPrfkZFrIIJgPtNOHlf1I7qpRgdwBL0IzPei6hFxLj1G4XyRPpYBsoLYTBr6sp69D42ai
hcNRDV5FMfgR5l1tc4azQCglK7iuq56SiZG7Dkm0UbKHkEm4Bf9wPSQFc6XoxwzG9NykQuNU4EzQ
P/rpJyocdJ7hs4WdvcQbn5Q81gUxHajr4ouseMxkrPxrfxoXEcZjVpuRN/qdQhGphm5D0iMufVx5
+PkttzJ0jVQQFsqaxkOQjVV7gOywtACjhZgzabxWJPq5U+AzxFa5BB0Gjf1k2Pm7XakQvXPxnuh6
tVWrDu9piD6A1ylBxghPGHEToEhLEQs0RNaADlyIbD8y6rSNwjoFpsYormVjRhwli9WinF08uMda
y8h9Ni55IYetUqIh4LBNeFztncE8VVPNUycZuzjpZyYbYgA6LDaNGTEBBbe0mvEt0TdxH1jaRWly
61zZGV2cU/N2IgN4gnqdIVWNa74IRhvbdWYk1JVKnIY1dZNX4sVTDHQIaou3KbeYVwRADcdstlyR
0HPZDW1yFlofqdJ/pcvfO4kUtzadw6taZvVbVM63wiYrnpRxqMbY0oiixz7lMxHBmesWZt+yTitf
hGaisJ3XWbZAskv/ZKjOF3DWq6jtL7ocZU04KA9euvxKScV8Re/35pC+ahPxVtUijB3AUnrc3VcH
nqWrLaktaqie6oztQtG2VARaapCAwnS7S6aLpquJlzYYaWBRUBVwIAd9RIlIBwbswD9niQTMYuGq
mp0SE0by6YNg5yTgiG4CbKeNlV2aWH2SIvsRBn6CNlV+ImsuVzjowydiT/4S/BX3NEuXUXZtu1wc
jA/QB70kqn+GmRO4bCLIKUP67Qh6hH7K3rTGf+WGIzikGJ5DBOY3tXHeIitnqj3L5XnGOWaRqLud
Fu6iOZS7uPB/sON/5FV6ynXhyg78w4AtSVRlvkFuxpmtj3+5ypLPNMfD1DA31aofGnfWWsxm6CbD
+jYkab83DJDFlfWkYjDp4NRsjGnKDqkaBbzvKTFMhhY4xEPpNYacXPz9oJYDQNCWga6yzbHrj4hp
6enHtaXiTyTYfImxwc8d2d9WaFuHKVvMAk7zpxQQyS2myls2CeiOx6hkOCi3RJYiChOEqLExeBq7
4DMOlVMvg8/GtsmvsHtwIEn8UbGhXlX9CPspIlsxWfR+9cK20aCkuoTIki5qPKIdnSEhWPzuQdv9
RFX8waoEIUtvK7TWEgUQMG6MXe05BeIGgPglKkHpTkGnHcoAdO1sE7EGjyh0u6BHzpnPJ7NLVZZl
/DRxRIXXoS0I2vBmtH5LQAxeuagW1jNaeUjyLfbuclL/bI3pQBUTERP0ljfkAyWG6FNP0HiuVW0G
uJHwVNZktW31jLl53fwLOUzfkGxrPOd64aXV/GQPAwxxGoYhe+hCeRbOYt6rKZ5iBOGEZZRxvRkq
ymZtfI4zZdOZFd1pN4df6MUQjUWhdrczmx7MoO6zjAytnlhWkEMBHVE6PUMcLSbCfFCD2//ktQe4
A9ium2Q0lMIfIB2RM4Chto7wpg11enFkYjm7h5CcJTXzSToNZVSA6dNajZMwjQFs8iHBaDCrKVzD
gSn2JYiQF9u2Wwc5XUCSdZvrt0DXTfwYKQjTVcG/Yneu+k9K0sLw6oNSYQHhY0Hk7C+gJ9rwcBr0
Y0CnOvu9T4sKyyUte8riSQP+fYxDy8QbKUw0XknD9NgoSkApdqnTlrSStdBk4MbIckC1ZEVP+ZuT
L5MxYLP8Dr2pmm9MxdX3QCNjSdR8ZGoG2CyaVCHWAVGF0LKnFJTIUMXiK5mSgOVYZP12TlT8/cs/
TU2Tn5/90qYoW9Y8qsacN5Zk8cUNX4U2tRguQaKlHtcYklMyaGnoIm+9ZKmxMPCZ0PeupRenaCr4
G703xjeAQPatnyYWJ/kkxGWcs3sv4/RlTGr+vyRsOe3nSf1uqoSy0BI0uiqxPZL2M92wahBfts/Z
PXHsYIVgectOpzhRofNrpVYjb0UMQttNGusnHpmi1ERg7qqyS3gEVePYDECWkC7xTjI1v9nkvVHg
wIxogOiabEwMHNcP+VghlZ+0mtJ21CV1tFaaXAIwPPFHBETn0GA0wXJeO7ObTAX1ZWDN26Au2u3/
XFV9bApPHTLgUwSuV0YxQTXICt7y4xS+yhZrf1YMPodlhPJpNJUz2FlE0OrgpPVKmRUQEmzMHsBo
DDgb36NKuw3FvGD/FJ1xqi8VuQ370T8O7ENLIyZZ7d91DFUsI01BgEGANmHEx0KRruSs1SrKhSGx
uE4WKqKvomx+rL4f/oQ2pi+9yJytFHFeoyPKuS0aySh0+aCeypk3IrWZPV7zXvLHIEvFl185lLql
CaqD3avmhiOOXX3QraOtL+mRaWJSJEUFmQmoGkjmAtRuBtc2HGKweyPSR7UjMGiVTMj3sFIZv904
kYfSNhaOhJL7RTq6ee56qGSxozKCMnnyIj/E+dU5xvAwCTq82RhTtyor7Gl2PBKvE/hBxVpYrz+n
pGM24Cx3e9dy9Umt/hTIWRkfmFjJY8NUsVfMOXQ/PlD671kBwKEyagmbrmxJE52IYPBnHy1jimKu
gIo0zlqSkUgjrW9daO3nDK+PV3Yr5Q3pcvlh+QW0Nr8smu0U9SP3BuPyjd+0/GTwJpEl2iLsSUyZ
Cnc2IOWuonx+ACGCeHfuWKgNJaYH1w4pCPnAGOjbwoh3jUIKPHYRlf+VQadiNYqxGae2dre6mk8k
zZdNpKHlB5FXw2PcQF/ls5/5q7ipgTUyQ9sHeqp+CeCic0rjXhV2UfAPWw2BqZakL4pNAmkpSpzE
LBWuJTGYeHpti+qlUmadikFHPs7QKKKBmWAUGtBOdDWcCsynQXSRsDWwsTda/2dpasos0O92Egnu
AtpxqP7QXzJVbRyTtXeooK4gm736pA246PHA4xYrhhEjYm+dTx8gLP64WGFoB4sBDuqMYaDCYzKB
WVLijvFVrNU8PowBwDCRtxpQKswCBVjMitGLFL/03Xyy5ZutqgQuhkEGJKkYTRV7sc/0ZRo1tJ7K
LDD+DopigJ7lqOkbe55XleClbk4ihYJBQMityvJmAbyngLnHGZx9YmjMW4YOz3IdBUmyHSFhqWOp
ul04/R+Wzmq5caxdw7eyL+BXlRhOzRSzHScnKgdazKyr389yprqnK5M4trS04IMXkOErEFa62L5s
RLjtGfJMdf2u3PqNXf6isGhsM6k5qoVMGywL1LVsC65jZZoaVqVtE6D9MGL35tdFc9aGiKoGAO9u
mVjoNKLpjYyFW4SEBilOVFu9QFIfeNyQ0GEedJSbpIYyfmo2wXyw/PKU6H6OeJ4tD5905aA25kRK
KC6YEjK7ZuivDaV1gbnYMbMlR6YMjcCGKnJM9wKsmlM0b5GHsp7VyhhaA2UV7gSdC0Op4QhtTBfW
YpcmnDJlrpBnFQa5F1kUBOMh7mHMBa4JcEpv5qqlarhQGgOLuzNbtveGczKFjpnVGEtjMgxSMTTW
dWxgIpGhH6b0aKBP04SNacGGD/LQkpMcIg6ljMoLsJGvB3C0rpzD9MC/r1NnNN6ALBiliZuEH6XG
BFqhswlrewArZFC4mwQFynWyGmtXM9Xzk2shIGYHavrr+AHn7ICSvHBSRpaOCChCEwUtHQReTAe3
AmtIrINr1N41anqwCD0+2hSGY/YQXGtR9yGsHYAwK1j+EVfgmdzAHpWykl4ieqbyPdN89S0oPZzF
Miv9R3MXK81KI1YAmRZ2x7Fw9dMoPKYas4bG2Sm4Jxtu7d6dHoWKLm7itZVYjsDR0SjgCJsAprSI
8qreuhY+wq4NpPhuVmREM9gYIa7iFlStWZLxaWg09zfPS4iDpceQUsygOa2tw1b/rogcDeapB65L
FTGMPvRHyZDek0QQIAxdk78YtW3fyBSH2szojxbsSbQveodoIMkLulIhfgZqCap+8vczjMof9piq
n2St8b3DvH0J5Ej+Kqs4PHSE01OCpBbyWFp/J5rmwLBVZRqyskZKJYd0mjwp0xCWkdkeJ65VAQhp
YtymTCX5ItfNFmGCla+f53xk3o6giUa73YTYFRyjyCXIcWTHe/fSwVo3iagM5rq36gHEVLEk0X+o
Cw6Ivw068mrjC5kOslt5aDmF29ygsVH50a21aijDcVocQLG6lzR3d46at6gIx50967VUMSfK4G5S
3c0+EC/mPW0tlm993HsnIT/PIRRFM7nO639G3LLQDD3y6CP1zodkeIy2KXPGtEqno9KJwHKVqxYY
j7GSv16nelvH9Va1exUda7FOTdel0F91oCheP4fk4wOp7OyTLOmcp05s3e0OnzjqPgke1RIiQJ7w
GAk8NHbpZvoDQY+cqP/de1injYsmj9zAeDWycofWcbQvmsJbl8YQ0jej7jDra7Oi9R7ER5vUBOji
K1hxuj5e0JBhCSiZZOXoGFry0orZyHq1Bi9tuyV3yCCw7j163ZSNhlHUUluecu+qszKCOOSniG9Z
SfSBxC842FDW7K2aNPVRzor4njkekJJBMpdou0nwVWQA63Sw51qBG4cUysXCIxLC310v5K9Bq1zI
kEpx9j2MLHzNb0UvgfoFurlIkujOp9ULDN0r0NWR85iOblCCWXiNbkYthdJ22hnR1GzMHh1LXBDW
sqodE18D+IVwsQVCWcsWnk2CDGFP6Y9GN45HDSazPTOSgvlYtcp37AZ1C1gkNzXyFbjCUEcNgFZP
zng+bqyrQ2ZJys7C/OJgMH7I9HSGTLqEAY6O5LUotQRssQCcqTe+Bjwv8b0IOEj+ewAI0ssKxhS9
cfiLoi0d92KlR3YXBojBw8sT4/KaJ1WqgvA03OZXx6EWrZt0A74uoiSOLjD4+ld2YIY2sJ4CTgmJ
jBZcNCM3YMvU8qdrg8QGgXd3fMAldRwwFWl9MuG0eEQivAnke2gmfHdMjWJJv7FcKhqwECPBSWVS
deRdmIa42KzD7QTqJJYC/aH+WICvOoQBhymVdlaM+Bhpmgv1aMRL9VOaNQxNoDarJGranyqxRcRg
+e6bGenBh1uZDIcGXALDkLqgfaybzZksaFjWrS5eWmf+LccJlgphj4Zm47Jn9bKHkbRkK+os1ANt
DpPd6ymieERPCb4GDVwguHBylDqz3O+51rKPw1Uqu8mq9mx8FnBDp0hUWi2YxL/wis0taBWa/LUs
QjRxg1VgxvfYNcWu6EZcTK7Tz8pyVEQkPSDW/ks3JBwefBXQZKsVFPuRI9yqmMqIeSTuIACtCuR0
KC1YQuJaUPdw6HpYAR3uBCaoD9vri5iSmSjBl0BwL76HPdaQiu57B1OVRjTPwr0eh4SRUS8T/iHN
CjK95t1LO+OmNa9Aj0oF4H6zCPd2f9cv1678OxgDpOEij4WUkr1PPYWmcZjoxSOxQ0QOXnFoYDnm
RQqdZ1dVXCHAe09dhAZgPYVsBk2lBrNmu2nx2UVMB2hT/WWqobu1dMPYpXFLuOoDfHSKZFXEtEht
FfH6rkQHtzO0pUnItlLEbtDCMt2FFobIQ6k0l1CcopPAl71VWxbOMgrpRlVtGt89MSZuPUDoa0NY
oH3NyNves5XQOHq9tvW9+G7YHXpHdcoTqp3KqBZlaGwdktpVpcKw8Ssf5JZRV7BxMfVdpBpdKGre
GLf1qXoFsC3Oy1btj3/3lau8ER3zfB2QQS4gHTEYUkzWlCuu9M9wEJIstPJfmpv2zlK06C77lPaN
xCpNajrAEMS1M4782usdNcMQq7MfoyfVTOcdaLAK9J9YnPMJCLjmBRTonNc3em/UbnzP6ft1MADA
GKlhHsvXWs3LTNyi1wuesFUc1TqSf9s+tK+YlJ5dQh/cUQlwN5ajmiDDc48rMLrmXnSwt8jOxewt
KvpaWtuOmBbX/fE1gFKB8HdfKMZDi/TopsFmU2jzDaAaaVyNWS/Dm2x4M2oS2cHr0AqkzuMioaw2
H22viZ84Tn+sc109VJVhfL+y0szVuO/KcOK78ooqgOpuC6o2lI0645x2wh2NSISyE44+SOYjYlBX
YIFev+0nbnQv1M6+tp7wTEGQ4OtvBsduPctsgNm9jcUq4cuXFyIvNS0aY8mJgU9V9ypHjCI1zgVl
X0K0pa71B+Lt41cgtQQ/mWsvYV3mR0n1cCfW4nhjQPEDgK9jj5nJBjm2rVPUU1TJOVhafnYS+nMy
8vmxx3vKdsxo6iLZ8iyVaRoY/VRL3WJL/I0EoQhpXruAjOoS1Juk55wTUwLaCLVjx8/w7xlroOU6
ahE14XPZ89xViTIOJHWP4lCbhlBzlLcmjotwSoDDZmPKNsosjlbOTbUHgjo4+aPxey4FrAa9IWPA
L7i2gS+8xl1DifiIa5H8ZWhGckscYfSODaImD85RexUFFIuHpOsgtaJCGc/m6CcbqruQwGRfZkKL
B9uU6XDGAcS9GEz4D9Td9bfXUv6btH5q5R9omWjosTTZRu6rBnVFC1J6CNhJsRIhG9wBoY8kcaW1
bMJQHrTb68KySrEuyWA36Pz1C7dWm4flYSDOULNX6Oo47iiqYOAp9tUw7sK1mQS0SXBvooU9kJzI
UvxuIJ0zkV97v+Q3I5VgHVHaOtY+6gHT7r/dwW7b+mIaxvgVObmMgp+IbDw36Wkhj66GiiSm0ffY
xg01F/Gzao5cLr5645dZFv5hdNIft3SLTRIjnqKLbaeginOUR9qLs7+tONId3t5z7K2fKgmsWZmT
RDeFBL/rJV+kzvRvtay6yk5G60Vr3hzSlp4a7VxsBo/XmHSqNxwrwI1sTOID0NN90syT2FsLIFq0
b6av0ZFfywryEQvHELY5g86x97owvHL5pGikElx7EmhxIp2b7mNpGeZafFf7qNLAO2jFrBJnlaRH
zpLAiMvkcc2MsMI/UmjEj4OG6F6YVf3xL7B6TWrJEoGTY2dEa7oqXaVwHE5dOER3vy94dkXRam9A
D6+OTKsiyyL5SwPLcc9e0QJGXEqY5zhTI8Mp1w29llfIlbymR14ZJGB5c240rB5ANsvz1zZq11Fx
ptGB6YyJO5wZpsm7rqV8WpemjD9yagQprnEIXE9dFoXJsd6opTmXYzk996WxUnQX4qBcIUOSu2VF
P7G5qk3MKI/EKqdQTk6EpkjGZoRSEC+z8v53hno2KLOecgk9toS0ghxU+PS4Vf47tAYHspno8bzy
JXDSiEvgw2PH/9pcw6O1ryS2pibqFiqCbsmUAjPWoZ3UfbyOHHUAuklVtZ/aOvc28wDCYTsd9ydd
p/BfNWazs11z/Ho9tfa10ss8feRwxggrxRY+6CGE1wZpJLTUW0Jj6CJp1N8HM1CpyOH4JaFNtnk9
t1HBuIOOFIbRXTN7re2o5JAZJNK4cewYCiLk+G6/DiOvRM4Uio4BMUtsiCWGUFekC/8C7784JjEw
1wVehgq43LPnjanPE4FnI7CF9XB/JYxUdqubWaN/iYOrOF0tVfp0/MGdOOXidZDTN3OWryA3EiXX
IYsA7IcyVOFXQNqL3BMx8v69yJAG6kSc8BfTvdaLqlDaw12ERTqxpED+TBPIC/NatSXQvQQR1ZCW
P6PS2ienVLVvz4uGowGfvtDIcakLeHiy56GJWpsBFyHWIxoCSbyVmC/vHAjcURxVBE9D6vxFP52q
cxzRpdm6eW0dcmnl1RrUAiXjta/Bsty2mGeKQtW9rcZFKqfspuZrvv5Fk2lTmgNMjuJCZMscqn0/
2Olt+PZXgx5dsQnmo830YZnuK98s/7tzRUpGXKpdUIqhhGyUkYzyO/5+qK4EHdZvZqLysU6rQPfM
AnzWxCmlwwhcdqWRrDx7wOk3LSoCbbSLT/AbqDeGklRAOIWlRyWX3axEkucvG+iChtEWGyKepswQ
LyBApRbDl6/vjo3vczJFMRCiYKQM1kKLBFBc4VZAYwr6iogXo7xAftrMNra7sSKZW3d6g2aHRXVU
noCif8g41KJ48fquCxFRlJdzsDhhgKfVWNjAFsGPmKFjU6aPuIXXpzOjvKujcRY2qo69wLAIEJ1f
k4IDGKj5fRQS4YhO4tG6ZFKmo4ykC1CZZEDxFEdMqtMK1bvxX0soMZMDdKNUen0bjfDhzRC71l9m
MsYBp8FrV6hjcy91HiWcUf5Cwrz76ssBiZ2UJulMCnt5DiSbpxdFDr+ix1p11ULZe+DjZmPqJFnm
3GO7mhKtoGkR+rZNE07QT8Cx08cffVEx7uo+xEIqt52J3Nd0ecS+/doJX6shzOBTN6kn2twqUjiv
DEWDNmJSM3ior8XoeDYy00j0H/uOf+nC6BmAe1y5fnCbQPEm7LjK16ZQjaQE8GaRY7DhjzPnXtlP
FkvO1s5JsASdhm+/xtzDhATj+leUpXrduLDHoPl9XaA0Ch+42kCg8dWViGK9XrfsaO9alqUXDjV1
9pfUlc0AerW0kAkJEecZyhT82d+ibiXRruBMBx8EdeZgeWX3M+YqAVAuAvXWxyhOiLih90LGVgzF
qh1c8+n7eGtMyqAA9xV2vyWiTht6K7jtISjmviEkgckBmyvQzcB8d6qYIsIo1RUu2mWgPMuWwr0b
ITU5Wja6wm3TGNuc4HRuGU4GnzMvpHJupI13ItastxClkO4xHQBBcaDSwTIt7b3C6eMgRyXX+iqb
/fdgkoa7M4mF/9tzmgLWkZW0ioXWNfHZ3+gOlar/jF3YbwytgZUbyjYCWVBUMb8jCNu4svlQI1l+
mAoSPX9pYG374KetpPjFNhAfjhiRZVIbpZ+j968CBi27hvosThyTRG2Q3esiPTyFsQ3Xr7Y0RHZR
KZzTYCF0UCJUrjh260sA3oJQovTIvarWvwXwH9CrFtUB5vYwLzCbpSdWcJuqpcgcq1Yhz6nZjxt4
PqAvsdk8hg5tKxyfUF0bDZCegBOck0WHlqWtWYTxuuMcgXqYy9bCURUvHCqphuNyxIxODCm/VW5w
1qrVX1UOA8KBOps0UHmCfI4yIjVxhGPdzau+qckFt9AR2ToB9iI0SUQRtQI323AGrOpSw96uCyy0
9Nx6/MrIy3MkZw354Bhle/pbDEraG5zPaLeHcVyyt76Wwatg+teSKUZTvg3jGIJPQeRopLu8Dl45
ZOlkrbvIvJDEUyuKrSgpb/3c4MbKMdEp7Woy+El3qM4KhxwS0qZqbLGLUX90swoOuThj/9bGq9Ya
S3Q0nSb3T5i00qeGs0UTMx2xZCpCIlJZ/ulb6XWLNf9Khc+i/HtERj12NzsZ0bkxfzypFo9SkthU
PDlmcFO5A3hiDMWcDhjMWsdD34SOMYJENY8uMAPR0nJ6GyWaSN8pQVvjH5yi022koflrqzpQXgpP
VE8dT8gXYrICLxEzxLKHjsuaEM0rH0DCeegizlmVctaHrJdhv4wiHiiqf40OtBPhQK8BrJfg6wzQ
BK1i1Ycp74SaTnkP52K2RL9FpES2oF39PQutaDk2XFxlFLoGASj3FH+hv5/JZgdUp08j6yduY9g4
UdVTckl19ErtMgKxleQddefMGbWrFY+Si421qjzbJEl3VJAxvUtM1Xqnu9et1LDwUXIQRSDJ5ARV
g4rKTlQjKdV6aTZPy+hRaU1wCFTcCVJTdz4qr2CPfJ23lgurEhEBs0W7Ooq9z9iXlXXn0M6dskXW
3y31l0neNzGubL1cXIxKKc8UO2hnYsASbWIaMugSYi9aSk1zHUPTxfqZlGZEYy8ONnGlZD/sEvLu
LwvTxkzfGAH035rG7xyNSUcFTkwtYcj6ZmFZEQxVuhrxPXqdFbnnUNIlJUWgO4wfmhlQceLxf7UW
D1xAaaR1b9jtUXgW51PODmRemqL557wKC2NV9BRM0Qin39Rt9bzvHrFack6JozoS4VIVmsa5w68l
dbpxHbcDuuow8Ag2RNnm9QavNGYEypxiM4KkhF9Sv3GbCvPkZqSuaQvDS1XREFkExvVVeMnTyouE
MdaJYqdVB7uie802Iplq1lg5rSwgIcM8CbRh7aPdMVghCrp2f3PNVFpVLRxX+JPd+IlYdzMpwpqS
GUPeF9wySh8+2e/GSCck4y36UHb5VPpT7x9jY1zBjD41AN6LWw9CFiYRfB00SmtMS38JJAH1o1/c
0bXQMCCQpmH0GfjetkRyWReirBgllchlgDvFSXmPKvIkco454umaH2xclVOqTFZJffaDSfQOhF9V
vhtFo5esUHLKiFfZ3EDAh0GLzmVsdm+xRSkhktFKLd217gJ6tkj3ALiDOkZhsGw/oBThKdN0e49C
gKW2HF+6gcia1WhUKnSbIS+Z7i0IvUouMV1kAf2EZgrdSu7f//d/yv+iMAlcy8vcqYacBX3tGejX
4da9keagBoGu07iF5vFlr1EROdtXZ+6u21W2pAKxJFqbynN5PszNTb0Lzsk+2Zfr/GrjyDRxHunV
ABW/Nv/p/7ACQcHgmZzVeX/t9u2PN0zZh0/Fp4G1xEzZatv0kC6Gm4UkQjUF+jyH1shb083YoCm2
cU/mUt0MG/00sy7aYdiYb8ZBPcmb8QEqd1/dKYOZk3aX7cXvmU/C4K0yczf2Jtlbj+pe3cOre7IO
iBee3DftEO7qRT7LZ9k82xpH6Wqf2cbCN2tmrOHNLZ1VM4VMOAvXUAqW1iXcdRvvri7jHb+6dt+8
vbl0DggpLPyruukYAW2RfvRXGfgp6PK9fgxu3q/74R/Cg7JCqXQFjmUKQW+m7AoGoUIeZYLk4kO5
RnB1Jh4s4enwRLARVMJKHzkHZkP/+ovz80yfu/fMmkIS7vbBVr17qIdM+pmy0B6pMS93zrcK+PJc
Xr0tcsFL+Vdb4bS2AVyrbONFugA5jtJ89Sn/RnP5l5qB8wUHfdEt6wsUw1lxwrXE2Mq/vEj/lW+i
EDVV5+6/YFXs8d2THgE1jHZSr8sr2KFs31PWmva7ZpzX4yK/IvWFHaRB5DdAWptLD36H10kPrsr/
6e7qv+rp43yG3Jxw+ZoU+2KvzvEv3wAU3IQH2vEfKFHU7/V7cHP27dY80v8f6OqHS++mfkRv/Fma
x6HfJO1b8uZf6EQEn8Ep2qSHRbZxFtrOBxMrT6szUlEv99cZSnkf3T5ajbtmH6Cl/THuuOJneo2o
KdmrjjOFXo8DvHch1EdKTJDmcgAqZeKtgnqh9jTyxf/19P+4HfTWs/mblCyiVXOymK/FmxhiMHLF
Mp6ls2bJeO6bClYJQ4XcL/Oh5SBckRZiK56dAUDuon28bubWIWE2mhu4J/s6n/SX5mRjKrZWZtV+
eBZnEiv97m7UaXkF9g+Kj7fQqMni8JOLcUWtLljpjF++YKl89uay6tdIvOow8JjRG1qwHn5UHKLG
TMEDFkeaeX5oIOhM6nLZeOssWlrBgr8wvkCDQoj1pjYQKHuOkISKVS4KWAskdObRivtmJEBhkegg
vLga9u1x+PSnzZuyzZY9JJFZQOPjtxTN9Um/yqbZcmR7SG7ttt5ae3tmzfOVuzBnzpSOytxfAPxd
VUvW/AxE9Hm4t2uoatP2ytKYVRM41W/eydtgDbpyptbcmaJaNPMX0Fi0CUZCb8YZ6zxnH715m5ip
G0y+IDJDEsfkJT0qs2Slzcxp94lPy0SdzlhCU7aNYQK9I17DL5jzHf5N121G3A0fZs4y3qCON8XH
cGbfijl+ClNUoabNvJm7S29lLZJVv9bFVJAegIbO4l30Tbm2eYDwkefGYpyNO2XW87W7Kdn94mO9
dvlp/1NfuJWVwxAAfILEoMw4GDfFjEmGwAgsJCEuTNICVjZd5lBVfsp1+IM3HTM09baO9JbYMzuZ
uUvrgf7DOfzxf7hXZON/coLBVbcHoSBxCEKkqViES7eH6TfRdvURBEcERlKdspqjLRZsXrdT4InS
NdV4Y+ZEcxaFJX6wJZIIq1mw0nb2M1gZ8a5tp/0abf4TDGvKQ8wzr1g0n1jcuOsUO2BzbUlgdYCT
LeIW5T0kA6EKzIKtAK3DWPmBsVs2c0aunnI9YlGOEwkzOnRXiereynql7Dp2un5WsSzAErZL4eqK
Zw5ecfKC5dNz3MNGPwercZZf250HSjgRY4EEuYNgCffNY7pnI5yICUPXz9hieLu7vonX6kbeuG8K
7t3PFvrkU8j0rHu0coKzf0QEjY17fCATtkM2+2S/tQt4tPwyPrkrZzG8wffoABqjfrIZV8EpOAFi
ZJXrU3/Kw7Y34Q9Ky+yJtKvle7/zVjbzIdlT9ACmpD1AwidPSjg9cwxjrSOiwTu6yAtrlS+MFQXi
RbAZt7wzns7aCnIyW3yw8j+SM/DzKVJk82ATbKKNshWfijzd3FrgY7fhFhb4Gr/RmoFWQLo5Kf4l
d4pel+SeAsDcB09hVL82nInykA7lTlnkaxJ1dZJem7vzbW74Uv0HUYErTdm5qYyyNe0hPnHFe5yB
/aO+UTfSBf2jtTUZF+5S59SqpvE37l9LqJUshIrdu75mZ2WnzZhES/U3X+jEAerU5ojGqhcU0865
mCfvqXw7B+UxEgXstEfydA7mUroo3+MD6uMM9sxanKXcy7e8SXc6p3m6E3+SuzjX2xnS5VOFAWd8
JgrPAmg9W4Q0QWhp0c5Q1bumEBLoLJyUh/hP3LLxANsU7SMO6GDf8MKcAKTfYeV4TbjR4pmuOS8P
6c44WJf6QVeet4LYNYfXy9KrnkQQC9475tqGTfkA9ovCmX7Sl+VO38AO+9fc0b3by/8IVb+Nb5OW
z3e6Nr4Z5x0B0LlcZ3s+NDrr/+od7DfrkT3FrftX8fCaf0CtNjhyzvKduTQYn3zXP/x1N0UwburO
0b9fRAtUIJdANWb/wJLOkXqboOZ/gjszKjt1qS7THURWrih4En1QRNxp39lduuj8wFySvfDe7Wxk
TqMdtIzX/YNOG6GtQegib1Bjmuczc27PjaN2NPfmXjtqa2C3U/HW9inY65vsSUB8FSuFZxDtU3ZO
+V+0b+7x1Tvj0rdDjFi8Ml5LB/FN/2gv7SVhELtmz+f232DxXUpN8kZeon6wKhflAlHxrbXrP7wv
ayfx/xy3y3ZRzI2JuD+IcGy8SBtM1b1yLFYntia+AeCekQFsziDAVuNlEPKmJrs0LbPJ3ZiIb9E9
WvhrbOCXBj8Gy7GLvpR19A74U4p2tZQcUTxUZqkcg3eBchViCUcLPF15lE7CQgG+ikPGp/wcd8Yi
ybeELc3dO7NgIFRdTWvGFg2Oj0WSwf57Vs/4WhBRtpQLv50Hholwi4kR2JjFplzBFUdud8rXmPIR
KEnYw/ywX0HVzfb2P/+j/oFBvOo+5Zt6M5/6PVilP5AgCGFYT58ysjHRVJRzPjsaJdE0BDKHNvRk
fEdlrEBQ5bf/gncLMv29/VLetffyMrwZO3Z7pEJLpKRP9MKNrwQtNwr2JN8QgBdrQqb4QPKJtgNK
3mDDJ3WNvt/EXJs/CN+qkHhF+rRC0B+rU3hqolIQTXKAMAJwD0OcGvCc/EnjE2H21QpSWQttxDp0
1gwbrrP51bb1odjYv9R5BxiU2tLAIARFn19UT5E9I9LAlcN457ayz+QzOilfIO1H9JrWMEO3vdgS
P6vf9JKcMnKySXmRjRn03ldESnJSHtgPOZTgq0N36ot5FSFKA5IBPbuZ8559NstoFW0LC7bIKv62
FsZiuPs/yT5f1zsX4y/xZBLiz7P9VG+8eOOdGNeQ4cioGZ9eV1bd4CwkGZ15xivZqPNFuesX3cZf
Sytpq+7rjuxNPffHkLXYP5xDdbd5lTaT38JvDJmm3b48+ogZkt8+cE5CKe3mbeguvgcnlG+Iw9JL
/041ZDYuKU19CqTHp3by1hRLGQKkPRe45rJtE69ssmFivw0bmhbeHruyc3KuzsNbrk6hQOvFBF3k
g3fSFLgyU8Hez1a9voJozbWHF8xOqhsB/kdNrBmB/JtYh3hnXbAisvDRjeEDT4M7NWjI394+IySN
9v6R6b1v1wVnD610mi5IlEIBiYyZOiBXu41O+cV5T1bdueJQI6w/RqR93gpo0Qf2lawa6WAdZqgV
n9RPDBDX1of/26yq9wgHyw8UJ4kENqhJdsMcyLB1qP7BnPb2/ArX1D4wxt4NIpURJ37BOmtIi6Q5
R36zH69mP6kPw5vDBDRQPetWOEb3X+Sm6XThbSYVB5Q2W2gLFmLNZh3s5Q3aGCg3TqpkApQaFrjt
iLTffQb+NPjn3hzSXXJBZY0TJUvh7N8cKl1oRwHnEgSviX+DaIIjzxpBfJFhTJQPNCSzrXZUPviJ
gQzVu04+yZFLMMe9NP/qmbf3ns6FP2z6xALOd/bEATW7p7vZcEq2xRaTTuDRzsfwXqoYwyDAAo/g
q9oqx/Q7prKJJKw35+QBOIsXxJsGawjoybQEaoMPKSsVyjPt1ZshTVAcc/N5eUsO7haC6VTbgJez
IE9CRNxlO3kB03xOEPbefblncXNYLtYz1PnbDNH3RVcfLXlrO+gLrSR3hYoChGuqffJ5PDrybyKf
fN97G80Usw7NvQzoo1tecRkfQaTjvnqTtJ9am5rpFjnA3gaFt/FdKvQTbERCWKjhzlJ30E+qgS0E
0+gJ4jm9+4bbqYK8VLxQ7NsAHNZ7ox40Q7wPoSLHe+bNEt61cwAEjYZtumtRUUFawloB7z2JGYYa
jYtT4V154BBOv4jAgZOIrzmfNy54wYaWrEo043z7xwBq00x7yNEKDzinepS0v9DS8SxzrfvtWqH7
ibqaeRQ7K1tvNZVQUkatGXVULDUu1c14t77Kg0Hw5iw+K1K57ik9/B+2cyLP4CwOA55yXaIZKRSd
RaSTPSl9cBIAUIZH1u/GnUieik2xMVbZqbtFn2RiAujK7vVevGU370Qw/YHi1xeuQ/bO5I+7Muby
IXs4t3iLdwYEhebDAsCClB1UIT55B9Md10xEBuP5eNbX6K2ukiU+XItFebD4PHxf1+2uJihId/Eu
3Pk75dIf+gMuIlf5bF2Na/Du3tRTdmduEr+qU2Mhwn7n6y+iMx64XxkFWBDKpoI/37Cb9jv3HznR
vIKDDOpJbN/9liFDvVaYjYtTxUV+mSTt3L6Hh3EVLpQJ5YSpw/MIr2J00Fup7trDv2rf9gmPZPYD
FDzMT+8e3J0L86Z/YLNG1gZNP7fXejLXvou78a0OPKFpzWEMcEVlRom/aGM5+I3zMJwJ4IB7gNcw
eG26czjJPJRv6eKewHqRMMtv7aW9yG/1xaDaxDFyS242fiwifX1HcL/pl46/CN2ZfRT7sMEIjjt3
E52rp/SdEvkkTz47epI6xqqIf57mSYAfJ9k/PqsDFvFPIRAr7oQL1kP69n8gs6HKWe2bfbGxttlp
kZy0d469dzbojDz7U/mqfhGuqJY5A6/symv3LPbSw3lUFCqImwkxKrbDYipd0h33BBUB7VA7nvu4
B1swonFsmY+AGdAC+sdIspunIP/iBfJ9OARxWdqFqjYIdELLalckS4Ynbqa8iMxEcsTsxD2PEMZD
mvFMMQ6yI3QgOChUNgK6S6GIPKTggISo3y60bOMG219ZeJHPGmMadBAA1lmP4s4MeDKi4BhSMGFZ
6MMqsNaYb0lP/4sxRheZyUJAQlbFu+u3YEulREcaaWI+659sY3whI6B80eBjUXCeyaJPOyP2IADQ
+0l/rSjkeef+gZkO+lIWG+JE/4z+DQh7KWL0XSJmxFMgYZHcgM/+u0VM3sZprsI3mOonqn6vvR0N
T8xIqVRT9LPthSVNwl8ENspv/5psnQcoXMod/XW8Bon4iv8XQd5Tpw7EuMKGBvA1hesUf6g3jlkW
ArfXb62zdh4+0AxGc37opvxlJQwfdNKqDj4j9W5y1sWYzegKBvWhtBc1TMGOw3yKbbXczulZo4xL
+MWJRkWFyordTUY0ScE9fHVn9V7s0yNUfv3k/Uu/W7icEMsodLDjEUWwSmlqusi/zeHQIOR9QmIV
Bmut4uSC0IC4zsibsmDxaasrxGsmPFvYJGCrRdDJnveNfhjSIBo1LyGXI+ZGhw5ECVMQrrTYV9nm
2GApWIQ/9r9g6z9ggliIyYjyiPZE+BjHihJtcuQw35oz8Oo4nwCMR/JGhNAqBiZgWNF2vzd7lM0+
+XQWQvRrfrSMEjJruNQdqk88S5EYEbsNLFwBAGaaAZOYcizw95XSd/84aVAyoymGlkV81dEX4HCC
q+P/P0vntaWoAkTRL2ItFRV8JQcjZl9YpkZRERFR+fq7y7njdLeiIhIqnDp1ipGLJjPrGxuOdufQ
JAJBDlJZm52Odd08UGLHmsIJ3uV7chQ87Qs8i9MDlXigBUQhT+Z9WzsFcoWIA9RGMXttq9l7ww56
DQgPmYnRNk5W4+5wdDhpOTrKsiAQ6uyffw+iCpKVv8fVenNCInpPgxPoA7EnvXF0ItyADAAEywr7
72ZIbT/pLguAeTi7ssMTxPI1IJYjqONKabQFgScGh/qMmEUbDRUsxzHZvBh6iJqtbtDATfMC8jW4
LJQNzjCnGHmh2/COdGaz3a3sjD+3s9oiZeCIn5DEzi1OCcJE7nBylXfvlRyVCAPOk3wfzmh0qXvE
vy2CLJF7ItrCWSEZnej93hnYrMIneLeTd0OGJrfASr7H9scEToJicX84KnEZ01bQdiAG/ZhMe3i1
DebeCNRIphl9t+nhl0OhEIn6L4fqapWJRYslRNZbh4l2zOozS0ZMfZmR6VBS02Ozl7rMZHsTk9Ew
g326WHHl0MNP/4xyClqKicJz52J/qNm/LESxEWtKu+ad0TkaXCWjnjJigooPRpVrhSPCjEUogT0s
gX3iHN0qALeHE2pkH7/Bd9EDCiGUQ3JgO+bfMtR3U5GKfIxqBAg6wyAwkahPGx6B/v02fs3R8kIL
Ucv807d/JRllYvCHZhfvGltc443SekAxSCncIZVIP5II4SDhO3nh7rY5oQIVJPh4m+xjo2/oNfo5
qPrXOB+Qj7rD/8S7bdAuihi/deT6Zdhuh/GIJer/1KWYngiVxMjF5JtPMUHt8WdHRENl7Ys0wRGa
DnsemP85eQQML2dIEVxhA1Vn0tRYN7MZTp4LG8gKS4nrwKCiZSF+omsxWLutcfEbyd+TKXg3erog
X02ZenRNLRg81b65Z3dyicKD1B/mZ5auQJ2TnDkddn0xT8j/txxMOTaIDXq+rEQ4GvDKxPQ1weAO
V81o0k/P1OL9h7MA0OXlas3J6+sw2S/mmoTM8GUAiaFuXuvWuCDByQzOyXyKSlpI3r5/4Xw/K5IH
ZXVdJ2E5pZiEgU/M3u61QRqiVjC7AzTIALhZis3j9Me9qaoXp/YVkLFp3yov/fThvNMlhxSRXN6b
076eqf3sQPWiIKTsIZViPTVScqfZtsFwkaSlvZ0cCovT0ghq6b1GE0vSjBIQNDNR/ug25Hx+7DgZ
4wgJiVeTmrGdIfr9NGuS6l2xKTl7pjd2MTxX4Bn85Lo5RrCPeS8L8Wm4npXkNbPX8D1M9zqgO0Vb
GFdHKknp/hY0vTJsrGEN4kQIZnC5t6NktsyioZNxcguQQTsZcCgr6CvGa/Ld1LPmjK71d5TuH5Ni
lE9fR9JgTprH8TQ6D6671uG1pqdsUk+0QQnOxfEEqJ7q0/deYcwEPQC5yURnDthpoW0aIwjU1z+O
UXuqzIlc9xp6Rp2oO9bXtfcc5CPaJO32HAmSGUKh18rtwSJxzlePE8ciQVJprLtZTJViPEWD2v4f
ZCVkJLGkzzRAvFClVAqhh/a6oR6wruA6Ilq/IoaDBYBawDRqoIg2I5icdxv5dxNunMQvF/Gf38E5
fJMwpAiMTHTNLBESwujQd1j7aeFzCPEqrZtNaIlaAilCAhz8x90KROmKdrdFr+yD7dfMD9MODuRI
0GdVlSgfTe4J6a2K+MNcpbbzWCijS1T6b5yFQhfsFTVRE4mn75v2FyPf6evT9DW4eYjdaas2uBqu
C9DyOWwMIFZPCbzISbCsADi9HWBO1PmFZziNN1E4DUsUVNkw4houupIaP+chQlcguWDiOOY1IQtj
Q96Rsoy7JgEABaEWY3gW2CwG3y0UpK8NBqggZPPZ4/iIH9tPcuIuk0DQ7CfNlTO3puiZSsrG1snn
zDp9YCUcEnYOuXpm8wECaa+xVIF0RVwiCkJcMc2ltnxOap9v11gogJ8AD3xee0LWYT2925LEmuZz
lGzQ9X0bt52c5gh5foMkommnvXhDGFuVB8WghILmXZSPi3EvfGyy6XlSLr+ckepGJwJMuVDQy4Gt
amBc0TeqrS59gBVKUnSgMsf5DsmFw4IaFdHPv4CWi6wrXhDlDQgr49Pue+ihunQyTzfqM9YXQSrV
fFEIUs17x47JUdG7Y7Qo46KpD/01J40p0oU7g3ON/+isE65iiOol8NftbWPZJALqmvhPrjp2fUF/
8REXQlzFI0zP++SVHR+bTHGd/flm6ELopOPmCptb7KEuXtpu2QhRLIIpyAUAhQ0ggAiX4EahcQPf
Rd+agRgXEdoVmGlCfHwCKkAvnTJqDHChYV8cymXsGBqhT20XBno8S47VEp16ohcOHb2wzY5LzfU8
z5bXJZJljZdRMksN60VnPnqY6Dz/dTb0x6L40aBnGJ4GIRMHWWMLGYLO/CSDIETtuJecJmE7gYeK
DU9pG4YCh36ElSMafegBm5LQQlqtbGIYdacsHWld51Q7xIACMV8nm/FtWIiuXYXyE7RSKlgS/uGa
iO6o7ZQdIlo0JSFQsrt6pGbUHz3BtlC04VRvzPMpMGexfK1RA+fMYKRkA+5phuUwXkwoRXCqtuL1
/fic3yeIzBjFuJzFN6l6yczMWXP12QPzdy9Ga2j1DhpbmNv0j6N2QnAnHFXJMMEjyCRo9CZ8oNCD
xhX5PVccYTeX3BM5sUO6+kyL9XvzHoI8jq16df+7Man3QzAKhlO/USqDf2zQ8oR2ttEtjfYOXW8Z
WcBotnVvBr2A6xgryGC12HhAmziALFMggxPzyCwOeDX9HgE9T9N82RhDLVsT73H9JVTwm9DmLAVc
VjdyMNEe814Wl87y1PbOjFcHHEP87eFe2sNbe4g8NdgrSoAjvEK6b84oJKZrUGjKzMTTNCRQtUFN
m9+rVg6BksTNfE8q2Se0q2DsbiUtjsaJTSFIRYiVfbdk5DrfqbvsLnmozAivSUpJ5Pk6HGr9C3pO
yHHmoNHoyC4DTmfgxss8lTaFFLLqE4oiIFd/QAIkc8h3UuQi8WAyBphPOmN+qErKj/4GKobQCXiD
SkmWCsuiMfms7zsTGuIJ5i3cGwg6FK1QXkA5MZMgEFzvFpYryiE3iFMuA2MJeJ5MXDt8t/UMC/kd
IKt/JGYFf2fGNs6Q8iepEyEsIxEgTnyIbgxyq2zdXvzjOJDK4Jrff/cF1y+hPruKQaT0eZwNgk2m
iohaGJeW9WUe+tNuM12XGJgI+mPIgF8aDqLmOu5ZMdoRRmY+S4lumXVWbxjOV1BhJLjkaqfCezb6
LVWCoIQTREVgn/BHfr9fxo2wfkdLw5nj9UV1wWzImEWD0QZtGWeIKrxBL7Z9mihjOGyYpp2C32I+
SWx+0H5sOjfV/6hqAGW3X5WP8EOnxI7T4r2pSCpOPrqChMCYMpqmp91FY3s69MSHPP7Of3iMy46u
cFbHeZCgnHf8cipv7+M2x4zLI0jDz+A6UfzHMllSYOcLbMXNP8z3H3B86d8i/NJn1rI5+ZRVfsjW
9YxaxpVzstN/R9VU2X0vVgaATp8OCGgSFM+wuK4ed6docAERYdFoTUBIBeJOImpqDLs60llbxm42
pgJ3JYFsAD3BrpiTrQJQXXf67BMRbZ6ACtigr9NCKXhfLk5d5/MY5gwToILyoKXZ1Mki3kxRGNb3
vgw+uVjl0Xw4D78TdEfgrGZRGBC115g95CRf6pR4skUem85QKicbo5IADYdkqixNKCF4RWrfGLb3
aXDfEkpeYTFQM8bKAy0x9BEMRBc+hnb3OflQbf1ogYbV7G6vsM50D8VSsuHzBSVH9JZpvTTiIy67
uQbbbaMEQE6PDBq2kHFUkEALt8sovNq68YUwOpT6VEMJU+aBA+Zdx8zoesHowieegopELt/2mDpW
DR/M5r2+QBoTEm/4qf30NqhIFRG5LEcdImO45LGlIZs/TbcFELdgdQYUdOFrMhnu7D7PDOialV1M
gw9p/3V1zMa+N0j/vqPWIT4QK5ymj3kzvBHJwcLpLghX0jUXIeSZCmuQ0eLD5htF4TGGVnjAv6wN
nUoMyW3YgEqCbjBsd3YeNZcN+QZpaE8LKA4Vz2VRuL2HW+c2CAvRAfMwP5pTE0aqJrNjCydnz3ec
O7IFSE3a5WfeVOAOR6liN/bf0XVJZy+ioqTP1dlBfOp+CQnIlNpqKYv7lYnBRn6gho4c/u1hEiFq
cM3aDjMiH4WjQ1AWjM5N0mmyQ4veoACR/JV7ZLnBKCiyt804INtszO8bItMzp3PzGWNCdKZsGLce
xV3RmTsnGloVvelZyZpBkXciTc03MOedXH8gzKgRiiidltfMTs51DbdCSUK9jVUUc1VmAz3xs3JK
TyIk1c190+lfD9kMGfOzOtGZc0DfsTE4DzMiekLvUvcuBI/7/JCC4gX1yUX+VBCAk8EEW1MzgJAv
Hf/5bVk39NlKJHJ6T2iUo/QEIvfWTWDwwzmsRvnoeyQmoq7YJofHqmEemJCiczIibGkCMFY6I6AO
GZPNM4NKjdXYUlcFP88YxHw/ou8txWcIJHus7aM7ZFRv990MWhkMBeofdz5iemNAn3+BvZysdXX0
gi5511HFJLtmjqH3OjnaoUrtVubxXxsr43RSXaybo8RqKJo1GjOBMRxFqzFiMhRUN7gsMEKzTv92
Xxbl7JxNuzCFaajs6mPmwovf4jAz6gR04gmhXx22s6B32151kiImf0TnBW5O9J96VA3axJqImLx0
E1xa15cXQqn7LKtYQ4Yc6PKFfI02LBhYWUJ+wYxD78r2uAJ2av4FMGyiJ2j0DglTXuiZspn8y+QZ
oBZU+hKGqLiwyk+9UQEtvuu92a+E0kzxuDes4tiNxXktyve6AQjx9mH/Pjo+4+vrVpi1aAXAs+PW
PnptPtrd1FLo0wTyfZDWkDmBnzxmQHT6luu+91JMUWsBl75NstF7iI16xRyPQ7vpghh0/8i1meRD
IgFMj3f9VazOy9aJOezlVk8neeU9Xscq/otPJ6vJbKo0jIn8s3T8Ku9uXseLqxKlr7c6KL6rR+bh
PxozyjZx8t6ijUFR7RYldZR0A+W2rbLtQ5uA7z6ZX9pUnhQmCv91H3fywUnzGOlOco7Xi4VY2cTq
5f3G28MKaDtJhQBsK7fzhD4HEpzZz1vQ6bcIE0OGCyDWWMAAt1J0gO8w6OyOPmkxg7rpl8UoRR4h
2SXnwZeTgpbGVtdByhHkGoyf1BV7ZzJo6J5P08fqW4S3ODyfkcUcNdWl9l11TvvLm4/55LCJozRG
e9x+aJYAB5p/VRnuSiXOPDNUbnGP9AUxBzhw+t23YL+AbR1fEeOZbtFrASrJHN1zDbcDdJIcFsyM
eCwGd0oDtQqbqn1ruJebm9F2cKVRGbcfULDs3J0vU+wrdisXWQw/2ydyY+xQj9Pv43ZiRGx9RXE5
Os1ydHr7euY3K1s/OV3i/AuttdVIC/MpJkW/R4gvNtH+v0l5nJz7edR2oDuASjqFQoZzWGH7qC9y
TuGtgxeFbPPY4navhqVDPhGaFTIUrkqZiQhhdl3F207LVBBfR5oJHnvsvCfAJ10K3jTzjJJho3AS
9PAnOKKWC/1FKliI4uDAunP4/bN7aGpWYinWeVSBOrufOqgG9AjWJKnT1hKQ8IYOXddE9qs31sYe
UQ/XSmedzsGDARKRm01GjKDrjV/YCVkfxeLVN0j9ZJj3qfVQcGpSc2j86RrohEURPRgwOva+QEp0
9A5ewWd8XpbdwhsQlXafjv7Xqk1weP2PKLfjPCLocNkBXQ5OwDsshOYqR10JbNiAusOZ+BVcoQTZ
Iyak5rsnEyflA+do0FTQtHDu6pScRJ29SJjtRO9iR1sFKTn693R5GAnNYTAV7w6wD+kZ9vZ0RpTz
V32DU/e1qpQToU+5JoXhsc5Lw6hCirZD3T8Dzi5j/zy/uR8jddjNZg0PCv05Az4UTBuwK4v00lQJ
mu8eLtgTes4z0KRaHjLFa1Q4QpJGt/pHwCktzeAkgJSVRDkcqza0aOE5vW3Ko7Yw7iqrZzA1zXgY
ux1hrYlSuYl0ld21zm7XojxhEpkZ4BtGaTByhXtXYwzPzmzPEjf3NDvzUGSwO7a8hQjdSwZneMGV
p/vUtX5JqRIlQeqkFjh+28tG9HNMGYOdj+4QSjrhy325EsADREIzv6K0Y7yovGn0zBtaA76vkTug
Ss5p9NmBZIApMfD72ItYfzrGpeENhtWyeR2A6rD/ThQKSaGB1gEdyH9bWp+HlyPPPnPYDDu26XI8
OcSmQgD5eBwu/nOJl+H5yEPmPSwutAWe4Ma0ni/7/CwdYCuiLLx2tfx4eJOKiICPmt7mwC1ceqfp
aXQfnEaQYq27e3djuKRyL7E5jLLM/Hc7cV9YpmjwG+B/LKWG5v17FyuGL3EbJDabMObRSB5jt1nO
68LEZs2mQWbEjkTVO7hOnddADR/mjOmGluYI8TUfV345y8dx8Bzeo5oSdz6+R/IMLND+GW4zXBzY
lKpVQyeRwvctuAXU+UJmd7PzO57cO9vNkAM2OgfJBkrkjpCJDYHzOybgDPF/XuVdXNi/voFcZHh2
4z4a1nbbb431WdvPw/GuaZX+p1/4tBusuFLdrptATGPUst8dQPJf1aMXVyoUO36+AXPitj+KmtMK
5FQXkpycnhp8+ruR+8I4hGk7TA9YzE//BhOlmN2H7+2XymzdfwyFFS/f9gkJUvjx9Y/+qTr34X3Y
hQYK1ybKZtoqHWczZU+wyghuylSPbdVXoSOlBxVG44f70OgtxgtxmWiGXDqpLxQ82VbFKx2h6rVd
ISG3A8gLZu3AREOfB90zUoh+7jfwBRmhNal6Z3UZln1Z28eqfjcu4z2vk76H2H0tiLDOVLHbfz3j
Dn+SMBaekuaA2hk7FNZ/x/QC01lz6J4wFUqcQrHEXjmywnbQBpujXQ+ORQumhQ5wW7IFJdSCNlxG
JOQhK3VdMkLZ85UF6y9IhsLvpGhtM9uh/w3eQeV8A3V08kursB5w/xouM3z7Ykg+I7wCBkdMzstc
rKD10ajFz52f0cY5GwzEgdbwdjPY/pQNA9gNsN9zpzGQdpGORwwXvt1iRGQIW3S3I8fljOcqNVw/
cl2xLW2rNWscPpGyraOzyRgxSzMTV8wLdDEHaf1D29rHTux07MS9hg2/YwMQeGWQ2+y9PnVbUPDG
qDGSZWXAwIOw29+jGi/rNiBrDMqAH6MMWIlXR/WwHnb7qAn0ts81Q9gwdG2MGpR2uzU+u4WXL6G9
7M7z87G9xpZLWRgWxVj3i7D0irA3VLCOjLuBR38eKDZzOE2We/sLm82gNpL+dMfsYaC9xrqxPgFw
LjvDZNBYNwGaEoOO3GEeUhp6vg191hnG/YJ301ebSr3ou1aj35sqqHqZgHbXJYlgv6CGUNDtBYGH
9f0MrAlibt1kW+zSOzJ73TxGR/75FcaFeJ7tYqnc0a2IOCy8yTIb3Tibl8rT8iOmXu4dI3lbj/vU
GuVpuR3HkcvquMP/41FeC4n3/1cddfwD0zpdRr/DmpPtYO61n4W4ND92WhwoBOjdhv90aEYwHxzX
f8ckZzkq+RzhMsg8DqZTu7ktS9rWA/Zd7CT92hWijdxvs+QaVmbHhhPGoeds2C/3Y3d8Nfb78T/v
1PAzL/Pq4TXs2J+o28+g6MiPfG5l7h/Wy8nt1nRJCss2VAGHm+1BjdOW9TK2hlPnzD1K0Hi6/V6z
93s5A/+tXU4RjbMRXqoL+Ez/AxNT+a4UKwx8JL8rYy9P5V7bYp7a74xq+PIVrqEGS4gT0IZx6mnm
GL/JiVLyGQw9tMY99uXFZGYOf4l7zLHsfp2ejNKT37KHi//vtX1ZIu4VfO33cjoG2I8XPk7c7sVk
lcexHO3foaf2wikhzkUcjjgaTj+DYNWu6T1CWtUSwvvTFeomJG4u0IwLV6jjNxsSLE1kctFmdG3M
blB0Oh78RlqWeqEWfgeZpfH4ETTm8liaw6B9Bd+BFj4CfLUtroWaDCuSLiDNo04QAFBgHcQ+vN2O
Jx8h1C25Cf9exfFoXue3VOpRcpNPEdsCwcwTKyPrvNFH9SY4AEI2aFbhxxHfR28ZnVEqHVnc6FMb
AeRzk7vSHdCGy1/7P7fXV/vdhUqJmIYt+PuYVu5//MqHzc5qWjS4Ca8fgiztLz3oP+8I3MpW6ROQ
Fhaab0IBqhnuzDeGQ0BrDM7YoZssAMO1U+dK0Ca79mLz/z2QWAcjOChGjXnJD183vAcVJvHtViPZ
v7/V8uEDBR/g9IjENvILEhCdZOLzTmOm8m3/mX15LO6MZG3RDbq00Sl78TCb2P3naL62OBNm9g3R
9PflUQOSVzdgqBtxJPObXWV/nUmzjc47PlYOFQ1ADi6q8HG1lbA7pWEwHVf9qp+OpYVQPqxDyQgd
Av+5EM5u0xHSfQy3HI4eGypej3kZJqQrfMNGY+tXA7lLn4AjL74N37YEndLkobvKSGjpulv2lRFM
BlP8pISmlyEiE7QVnofySFxa0Zcl4mclbKU3wldX4vikXSDzxfUpo9u2s78MhSeb0QFwGaoMYzOk
6aAdvEJZ2HTk+8lPCCcYb/xvR8hXjt3BjpyN7Y3d57Zgh9Fg5k4OFqMHDcoMv78MUzIVp2urRgf/
RwcEHd7sVu0XYCMk47zNRUVogJh9UP4Y/hJ1ryj42G2I/+BcBO4PaPjSBPC0V0w94u2sh/iCXbbZ
IAiq0lOTj2Glcy0KYxZevLSREe39Ox1/8TkhOvQj3Cd8RzkHwclNYfHJFXOhsbJh757GRkKFHueS
XAO/FeF75WqR8/Jk1ZyzNasAJzZrw9/NCA+MWWL4Mx6JpUiMSGLTqBUUDN5iDiSg/YR5YOHZfhCb
Nr2aLkbqtw5AHizCM+f8vyU1z9AgDUFz0IRVfYZG11yCzapK9H7lqKa/IT1QVqkz9BziG7qCn15M
c1V6mj+EHO6owyyEROCdXYpTakJjWXL0eYFFLogxFHMHhYI/2GwYIPbTohnJghFl0hvr617Xqwbt
sBzkVz+PiqgaftyPmwVZgB5F0AgbYTG4jdqh2Q6R97RfI10gcPtGX0fDk5vinzbpprEs52lQuHdA
tt//r3cK8iOVE3TKimN5TCf3UTmoBnyc2zmeV72HYbZmyyWOb9btfyZi+5WFRCPvsYQdjK4NZXMT
/+xf/DrQJrXJ2JhADSQbqA3n+7sU5DKhQk0Ly31LZVfO4R61lZwGqZZJ9d8Y7UZQClew9Qmj5GBC
neYQct9thg83I1qnbRO7frbhIDmSPUqmQD+kXXuXCYcG43QdPVyAo2lnebYBNt5Hju0GIgrNf50l
9MtA+PYqhbxset8AdfD3DSBKZfQ1v0zoRMWMMTzC6MJrXyrLHCbhkvuNuaqjQkTiRqfEHKkGGKgQ
FJdtXrZ7TAANn5vvvBhBNWoxfYqllAgYrfi2fxnMho7jpbZ7DcgHvWKqeu8B3IeptqTSAUeGF0NO
7HiNY4uiFmSITW8nWSLVAHj5ksBwsbi95S0g/xbfQLfWy+XyMRk8SNMk1FL81WvznIiPKke/jX9t
tPAS0qxp9JzXRByKmPfGAI5VWEO3FbfUc+jR4zETb1zVktfKynMHIhsf8+814sLejHGSEJepP5Y4
KkrNPN/736PWPg3m9m632WATB+HqS49MAee8HrUHHa4HjmpGMdFoTnMpNdfT90SfJ8ts9STnqKcv
M57rc2rx+ao5iuflvr3pbrqDxqQDF0Cbgm9WK30DqfSzf8ORkyKdNEaVVrxJtvrVomLHqHpQDchD
/I83F8FFwQj5TR0MTio8cO5XqwqUpTPq0MfdpntNH6Q+LBca8mQpyM+23kMG/8EkmAZptkZadkH5
W9i1zRXFciz4ic7r2jmD1JzpjeiNoC6dZh2IwvJ05vdGqDL55+F5qIzEzJ95Q0zP0mNxZn0ZLYLx
JJ4AxiwgfW7Jq85Dbd/4U1fx5DRTRmjSDuuVMqWpbkgf3KRhimEU6AKkl5vk2pIvE/naJKfdNbzh
DC4+U3Ghm5HoA3bTugQU7NOt6lYhEfFAH1/c2L8MpIWeJRFT7ufy6OQov7b6XqREsXVzb6T1gst8
vN6QjzHIiOU3UTj1XcwUH8saL3NaoXkGyXFu8vffM/KsEsn9KqSxhpUTlMkqWSmBWm+IPrisyJbk
4kKaXSxZGc8fdR+og6eObA6vPRHhwXejPafrU/GBWATFPNT9C6E4LGm/WBLqk5yc5yTpA/jeISWv
o6yZr2DyKXxZ9O3HoBnxOF4rw0/ID9/q33eTPD+CMS4MEsbZbuJxOkqC+/zjCToENOELEAHAwerk
u0hPMLwxO55ly/Y4IScyLoObS8M4CJDuS34hN8FAIhwMQSg/EL9oR76zgrt0jrOjBUzQhqC/gPBh
Mm+vFQRcSLna464/aI9hOpwH2Q5WGgpANJ8XYXy4uGRgv9yDL8xqxX25RGKTJ6ZKGN23DXwyiDH3
j0Ft/rZRd7Rj2mI0yUF/vlAwGN4mm+T7nEPiDOVLCtLy+yvuEAhmx+ayAIfH905ZiUTQ3OflOFCJ
+a6WND6LYb7wCZK+SwyIM+e+2KEXzdUC3D0D2LpAdF+3BqoT1n/P+5dvK97dbg9yIgTpu3vYdEuY
d/tLp54AenfaA6XdTgkLZyGNe8+gcFRD1BJkNW+IPKd+dy7G4zN+T7Q+KwoW4UrisKZzGdIUcYl+
iIMEet3gX2xZ9l8LCfcuQ0ErJCDsBhIdSdiX+/I68T8S5ukEfRKB1Y5EYxKFycUqcRyaAHbVZ7q7
wwBeDySNe4JmNFiqI/WQeIIEXceANESuqoOYOMtjV+KUpiVRr/yVexdPms3hk3A9n3hWukprawcx
iHhIY/X/wnWRU9CwzZJq0IJK6+7DfRzlmMgRkmOZ4lYJTX7HlWDnd8jFX8oSFtfGbMZRosv36qhk
HTQmEEvJ6uTWC09E9yrJj6QW0ARxC+9IjDiOomBkDrmEtLQLY7ODK1D7PTatGAsXvu63yDWeBpvP
Acc1SVYlN/EggrrR2YKfkNuT/m0s1wmIV7W+wx5fCKYDfgudRtyMoKJkWmzTnVoseZaHIwIIknBQ
uttpCHeewF7ZGCAsgiob/ylMMgTRjkC20/Xvzz3afL70NF2vteNKsst8o6jhd/vvMTWGfkK0QhfL
qttvTK/h02lMO4Ok/9grD0e7Hp9g3LyKaIYpgr9EV+CaGkz47H/pLaBodTW5Q/LcL8CGGrNENV3X
MGa+QwG1s4QjDUGj6VGxfEMFIhDhm/EDwCjhy4wi0ObJpfkxOyBPiB7AvOR0UswYCZOXBa0yg5Fr
0W34b/H7SJ/eBxkUooAe9LIjtDcaMlkFhTFWAaGVd/AKiCK8T2mjg2AANPMalvCbiEOWQMwu4baw
7QDw8pEEF6ykg7LJxfoe85QcTRJZzIEtV7hYeEzUMMGtyyOCY0FpTxZhc0SgIwGz2AexCGIAiHw6
4dXiG39Yw+wl9IZsBAMIrm0Fb4WN3bFPYKOh//gFjQBYT0yeZwz2Bxa4bsDLZXAQ919HnrxT9qPE
zzeiFtCVO7Bf1FJWQFGTwfOm72PEdOvTtJ/o+oIdpVCsXKh3LYTExC76UDDQZpiliLo8B6jGTTog
2OxLIDoo7QzQvVgz3zcMV4HG3QuUNmOtQ13batki0fyK4zp2j27EB1FkQlxDrinmHsDLOckx6HbN
x+Zcu0XqcCBh0P3b4dxhD/M66qGPDVTTAbRf6HWA4qXJk/BXEFOGjQ63kZ7MbMDBZ+zvv5CPMTPA
EYzOMEZiASA3Y4oksVHJkv/loK2/ymqRLtJTiJhEwFh3YwNleHxaywVBSYjg7mxwPcBlgahJFwaM
YZ/H3CsRhkDlImRIuSd5V9vcSfYvNgw4YUFPNxIM8tNetGyUJPqMeo5QYLiu2/wgF7PNx1BD0nVx
qGYQza7rDld5ts7Xra3a55lXxIq3PUL5IcVOlFUnkvDDFuMmJuonUwKxHyLKo2OpO1W6jmCZHPFY
HFeUTHA+nHug7Qg7gE6BNNE9+N6jLTqogxqmizKAk/2kAxu+yZRxbBoko/0TXvIKrbbNDQkLt2ss
l3tyE3YA4J80o6EDHMnvCnEh+OnYSum7Mcvw+BFaATWLdHo/PqQRKp0ilAM1/CFZIJkdd2Q7cabU
GMk8yO64NnD0FtP7NBvvXZPTvpG1MS4uIQdhCC8FSCfDTihy/a4WHKaY155TjeJFY9CE76wvutvu
FnpRd9vmBgsDvuEXPuABjjdaLDOasDuQ4lHwqKgpUHndUxpvdByy/2H7rxvAV4Nm2yHI+FhM0IVL
C58tEtRhMxiNHEcuYzbWuQw6sakML0caNtqVTU0o9rmKBcK5WiqOAFfAmQB+JIBKEkmBDBGK4Lag
D4UoOusTMT/+iJnbLszQFdwyjUC5tNh0ZBZu2zd4CO8fzYgYGYUzlyKYBHtSV4utMuxFxY5dEWNE
zpN09Jhz8WIMjRHKO+ZuJB6P/MhMPHSDAC6Qf3C6eNkSHOTCfcE3nrT2y2PBUm5DOlyROMDyg6NA
dQfsgQweCHokjwCTxIX+W2mNVIY4WxGPEH96MmccC8kYJevHcg0QwMCcySOMQfoLbiVgjYnd+Evo
I1+EOE4CKHmVeFRWQb1C1ovAF4BG04GIBMhT81dgG/RSCd5/ffnQNDUyAXXV2RcAPgLsVNaKnOjO
l2ZTpYtLihx8B7oeY1cF/yKqYIn8vqNidef7Vn14PEQS1zFwEzBX4W9oLnYKX1787y20KbIScDTZ
A9R3eChRiqA7AlbJZg7kKfnczWZ0NvyPAb7Naex/YFGi29aziDhLwH+cJ6kqNRAS+PkDYoLXGUL6
iVprKd7CYPxBFa11E25caWQ7HcMDrp/Mi1Be1vVdxWbVgPNUCIyIayyKuAwiMgEB7RWbi24Qjykl
DojA559QAuXfD4U/uYlcFSEyac3vIHAqE23/btFMAupZNHNqYycn7tPckQphASHiI3vWkunqcfCh
PHYf0mnEgReMKAk7lArP0pJgYreaVhImHqcPN6SQ0XUR4RReQoCBotQYGR/+lrNb9BjeIlnSQKnY
7D7guUPmgxlm5JTi2N1k9QRWbBEDnB1AoPC2ec6bxFipM0OOCXmVbETnA02cTzj42VTsx7/liKp4
spRl7nPA+Tiol6mOaLZVh/f5fY7poeha77iRk9yPQjpEEx791mNdW+eLdWdNZHeiHDBKgDvOG17C
DkMgi5suh1Eb8ivbKVDODOdFff5f858cM1oA6M2IZ+SMoEyJqw6+o+amezL0DEynt30QkL/hE77H
At5LASXG1f9z+PkID60tAUhEQOk2uU1SxSIMwfc3vc7ye8TTd5Y0xGDUl9KVJ0EPwR/tPFzx1/Et
EoC2CaIoeh5SJe2NrlQZeyMFsRYRDvnKFe2KZIyArhcS58tQLFPxE5KhRUHgU0hORuH/O2J1n4qv
JyZEwNUv0jMFtbpf5k7yrkwvW2WqClOUZepeeI77vK9MIQSft/rk+dcI5CO5HnfUAsLGAOWdUWPQ
mjPVe9I9tubVtBz1QmUJVkLbkoTNGTUE+kFc+ieC10CgHDW8oQN2A5HSdgSBUJaI0Yiz3vMXYXdJ
6Z9gF4RFAEqCWrinNCqY+fi6hpwBsRor1RVpIhaSUWBsjHGbGUb1oEq9F81UnMxTt09EIpeAhPvQ
lomkb7ZhmAaXguU4ftOwPIJt2cAWFNnTnrZIvojGx1dUKwW0ac2/A4nABf2XAiuw7M14A9eKOApy
ji9aiwzLCjFvzObCNWw/PqYxol1EXyRZ1C4tfChZrg2IMFds35mNBpsPxVnwu84qZSCsNIF2Vpoq
nGYOFsvv2yR6LhBD4uMEUy+o2MphhA5FM8mVdg0L6I+HeQvYBmFQ40w/kKwPZhsaV5Dd/3jIs/en
c8nspLaZ+U31mSQ4YhW0nfBx0g8Ki4x+Dw1ySxd7jOAr0dJlq+7ffzRSIgcAVZmeYPYlYvOVKG/B
aGIhqC8PWc5v/osMBa/OfFFwkq50gX7uC5AdnuSM4n38hwx+9WEV3ReskyegEt8XIqTzr/b9/QPq
4cKZQBfnAwOK0/Cl+o8FPpPG0z9ayL//mm7EdbzteHIBHuI1JdwcqZnzZog/3z8ovF/e//2LJyWT
YyeSiD4WfPs+xMl48ljwHvm28gzvKftJxE6Etq/K7vv1bLE7IYqx1n98GCk7XAgVMh+KvRBlOiui
CGAqdYUMEE6JJig43oXFbuILSkWjBrilY/ZPhYlDnk77O9WSDzo1tFAkaEhAl+NLneGHm8Sd9JB2
/whRKnbqydLhZTKCjCZ0yqJdHPfpgAQU6kDnLYTV4otiFPyqlCbXLlO6Hemfa3Io4Jf/6LZIMiHX
BGG1wVhJGDWJLXAYD+DHwVqQnB09myCfnQ6vbW/12tIt/NrSEnGLrmOsP+QIycQ7Tj4WskRrS2yF
KSLIzdbF+BG1Fwnk1H9NlFyLqH3x+D+izrM5VbVtw7+IGen4VWn2Fk2yvjgmJiCigICUX/8el9nP
vKM7Oys2hLtc5Swah0rAR9iaE+jyh+fb4IT81UmUxQBvQQPmDvny9QIR9gNDBwwYOC0A1tc07l/0
GM5GKSwT4vOco0E0j3/+MQc4b6iVEE6ilygQFjaa0/2sWS+hvhf35DjFneqTUxx/agdQH7BYTsT3
A0uYK5zqgjYBtPKzCgzkfk4uLg8mQOtHQJmPzL4zUOYX15fn6jAjz7BdKJv+cbOZ3yA6U7CEoIiP
U187xJ+CocnPHFhryEMcGVvIWa+85DP5HHjlkneRlxz+pPj4OF59PyNyOWdBI3JFnrwihgUACTix
OmsnkaOsztzW7QQtOETiRMH883mWlQUAMzGwcSJ54OWcYGYR4MYTV8NlOeRC5ed6mUJuXZJ00MyW
kLnBifv1LrwRdBT+Um6bZXVGmOVQ8XQ+pQK9z6MqgniivelMX4qcPh08htC2J6qUTthxmkGP4xpz
wogO0k8Ohzvfgg+WsLzcDpBF4pJx8fhJueFBWoYqJi+5jHsOFivAA1jOAjxA7FU3v6886NQCvYOu
roGvua9fl54hRPgB5ACxbamJ9PPnhJFFNMJg4rP5ybVkGB17pBRgxbtcYMYTX51jqVETjWZ8Gd64
7NGcBYgLkhQWi426aXkCVHOAKs6OCid/6iL65sN0uZ2Yu+gZJ2uW+VcLl843Dav7Tv/qoEy91/t6
T1mBjZp7LTRV84tUTBIefof8TRkRGVESZ577Q2xDuFLu6x9ydLI1NI9A+EMSpItCqwQNOfXVRcl3
bPqSybfCPeN3fYZGOuWRL4kECBRIdofvWjFyaIe87jA6eggbMLV/EtolrXAFla8InF7x4gRQhQDf
RwpdUwqB+cz/ab5oP4gPQRmAdBYBU6TVLFuxTrM/QtWO8oVg4KCiw3tsstMwc4k337MF4gNA6CE3
UgwYdEG6oq5ANprn8nU6eA4V1jqYxbvprvzpNH8AY5hiTUfLSX8v2e5FLxYRqLQIW6wlda8sMBUN
sNZ4osiAwxxG9kfEg7wjwVqz0i7THM8VBxcTBPfnSuN3l7C8LXUzRByqOM4j1nwbtda3a4rAwRQl
w5KeKd26f00ftPlkmIdaO2k5RYp7oxM7cHnvC4WCbvEgD6Ox2Af3S1B3C2PoPR+v+xr6BuoZPhT4
+hJGFlqMgVHM8YruKVfsyw0M+WuHmhKVD8/SfVQTeVNeHF/9HijLECLnlLc2dB80LcfZFX6re/w9
GgR8zCCl+9pXY15R0tAdjK3LOL4jUg4L2dMJktfWSafKC9DD9uHSZclCuW5tevn3KfdX7nS21xAU
BDTr4woeINY4rsaJl3jYofr3IPLTwJwUiBRlYRaig0tnyEGjL52zWRAxXqjdCkAU7DrQTxFjS8Zo
I02yUJ0IpqtCiS2Z1CRAyFuiRvOidKUPV8QAO1x/gPK+fja/0lV/IIkqtdsElZ54HW3hfLCTcmca
gXZW9fFw1/qlZ+/M3WAz2KgrCz0kY6GgJKct5aavlXk5c5bJYhz/NOFwkixibsrcRk/PQTuOQjiK
dwL5k5KyJGaSnUpdtPmXfHT/KISCnQASgsQiOIbDFW1XGcj0OkMdOAhRJLqWLSuHdUg/OzYKha2u
FjDdKqFRJAJDyTpjq3sAfZOIjtIILXupH2HyxTuL9gsg6tV9ddtIz7Sg9NGGUiH+IpOBPkgUIcVt
URs1fY3CMBdvUk14PcAM0vJAsHAkEf+dbmMp3000SgEPuzAG59ZC33UbgHRrxVcAWcutE7XkIJ8j
f8rOQ/ZFg534TmI9kT+wwTOgT7X+U6dE1Gd6nD4nfBZAgumfNrLlma7tUuNgsAzdOkwCHNI53UNu
9rwDqqgwPJyFgyClwLVrlJycMZ204bf9LVgJHVK+2AN/F78DBNPoF6xUjvPxER0yUaspfpMJaIbL
6XpSP5AEfhUjEpQH07cEUaX4rf+4HVqfCjApCYAMrlCWBWzsrPxQf1iUEdgh1GE3qCEasX+DBJEC
hSThUhkQXKJ8nw4ZQiUkoJ0LNHEAEDSeSAfD2V9+BYxYeHLeirDLpqgpTQTs/HcSrX/xHM7m/qWb
tHYxhHpJGcowF5j4ALFMAVfItevJLqSoJ/nQkaOFocHgFkyL6CWDEp1B5J4jHbGqN8CZ3mkiA54B
RsTw4rJLr4LgTCCVY8mvIbZLkdcak/BIhwLMKN0RwYMQBEGcASyZjIU3KGPh1e6R6Qj05W+GERZ3
v90vF2Pwq/0Ofm0uCUEsMSa7FdGpQdtFsKrVBLXjsCTfvq/lvEk7RrqmnCVydOkgCJQSlO779R+q
a2wksLtpGEgnGojS67XScpEJzA0O6VFIvQJ4RbeYMHIICPgGrip7QX+lWk1lGPxGNG2B9goakiyX
ykUWCMKD2ph0sy+hjH/KLsvLFsFJloOL3MlUyUhlxMqaEYUSgaJbhfgi9DNfvkoUSh9JVhbJIUT1
Kp0j2xfiqPRh/UM+DNy+DFhrIVyCcpo7K1khnowxFlBqOpISSLe59EpPxCmlQW79O+7Nnc0NAidS
WgOuOWYWrCQCo8Wze7SizvpCq/xJG19fADGZxBc6UlJBgugI2/lxgyd1f/ubj5IRFLSzRblTJFxL
jz76QoA7r7DfhVHQnSgr/9WXpREzeB2hALbk00VrM+FLphPpaiPcB9ZXWmwMoW724PTJfJYS49/L
ZEJcuUQi7Cm6pSbKaNFWWuAOsujWJulYZv9WSWnCSUmzILhH/iqEeCjj9G9oo+8O8Fc0QGU/EPVW
tNFZiASW1Pqc80nPWJZniZKshhYvIuodM05kS2W+kPXZrI2snQQH38p3eeoOUHLayitbofLysdm2
RjILkjeNLOlCyVkkxk7PzQnRXdKbXhRts6Uonj/e+ttLkjZd52/UIQ4lpEQ0HKyXDvETY8FxuSUa
PzSnipPynBgIn8uotmcQAiD8lovrBq0pyJbcB1AuW+nY0MCxH/TVpJ8mPUCZoEzXV3JA1EqoyP0v
bH2eX02213ylYUsVCEA7Yxl7NpCFUiuwkHZPPtNPkfgi3JbiGI1aivPUn9gJwAIgEV0xGQRvlHvU
/wDvDKm8O6tsrk9vE/4DMNqPPSx5AZZCKwA0iuvAemStoSes6a6v49UwpbAncHnHFYisQE8FACtz
TMCzGa1rwTchlAOsk12WOivf+DrjS2M2gE3Al0kESp8A1h/RGjQ+SOUZ2GZqEkDlVUA0wk2A+UOl
njuBKt0DCUlprRXSXCJiJbrLHWmCU6mhICeV3hZZy9tC0A6Xvb297Kt3TJvfb3vYDHADh8Th0FVx
iKZRRdHLcZ3/kAxSKZf1IEaWzmRuVkwnAVI6B/VN/ipITLkuMtj+N9zAkjGvpPAqdUbZ5//aIMTL
zY/9VeAKQYir/dD6e32K1KSRJ+R5AgrNphIzv/oiBKp8D+5SSeRr1shooLWZUUGFPgN+VmrsRLYz
WAuzJ0CcF3IM/MF/K9l1qhM+CApVCBM2Uk8uJSg5YJPNQjaI+3B/lGqmlMllxRe0gNT6AHIgHGa4
KPxcugDyCFSUCzVwrpU60xKR/aHsyU2GnUHJmvI8awvbICV7wbkI9F6WPpGg/ItGnmweEvUIiA+f
BbTvaAnssn28O1JMGm7lBuMCFUK5xTv6FntLLAz2+vb4pq0jrpyot0vTJhMcL19NNOusH+Inlndy
zLfnm3aQTFZBqFzIGA1IzvJwuQfXe3ABdaF4f0UNYg+CEEIR7izdmSUadBkwUNn29Q+p+twQTC7l
5f2YO/IAqECwduaM+BeXAnUW7lSeBLIq9f2c230OE1EWGAH84JHN1tscmgNVT7a1I8GA4Du1QJZM
gf9IQCFlfK7G7/1MkpmfSQdzLHcoC7RvJNgkjmTc/4OgykdQroQ/IhFp7aGBLMqKrO3OVIal4VXr
BlcDk2Eqqa/s5Jf0vaYhd6Uo0LoLQTO0YDifL+MJtPbZth8uisXwP1pqgsprQsFLRaOXRt0/+2v4
LmuHoBwkoJFX///rkfZf99wGS0RpiYglNkbTRgJkbVN9CCKLuHJjsbw7LPKyY0mjRgab9J6Q0nHR
iODe0FANmLXlXn9vfigZB6Cva7DPf5VjmWDIu/K9BD0gGDcppMtul6DHku4oxjJ6aWizOYnBgVSM
BUHl8NF07F1ro68M/lOBoMUoeY64g0ATNa4KbAnKZ7NhOJxns/az/ZQozGZbVmbGov+OTtHJQiqB
+0Z0xJM32ZnwwuQmvDSkoblxeL7EQY+I3ApdWhWlNolOMmB9+a7eszKRafIFaXOy1N829QJhHgq3
gnWUXKZmK328OCm5a7oS3IoodsflQR8bmVVyoVDOs7Zo+Q6ShSAyeZADAC/HETRQtvWAkgfa7VIX
FoSgID7kLOY+2vi4SDH7JHwTOo8cvUTycBE9uVVEGYLolSgXcXfAL8KqAaJsjVzZ14VlI82qv/kb
C+iHUOkPASAnX3pswkvCS+E10KV8L2i5G3HF//B3QPAeEH+oMYPpp1B63Px/ICUrg3RkqMyRefxB
UyQoFeCHXHrJQ9CXYK0RKXrZsxL/f7uW8Wl8ap/wmdlwBEAmzQq5CTyJQjcOHLIuJJ/52s220mGn
v82HCSi8VaZF6X+twMtzav5OjpwaQQXaK/R8CIMEP/2XrEksUDBwRRdfmGuk7K9DkneTQaEiIfKi
AMu6whhMUONL1xR7EFpAz+SVngyJHSUgl5MZgf8h7h59SWhNGCe9OsFQiyJ99UqgLFIC6I5hGdbh
/1IgtNi9ODAxjal8800AUOoOwYdddMCTmMRPJpmEZ1+oiBIA/O1d4g5BGiftWsFxo6wmQxeVr61I
sIr8R/auf15feZaMZNvdQBsHh4WuGMcjAu5WcKWyJKlZ6RFo/UG0/ov2+TIa51rw26QLtML02XVa
Q3mQNh2i1EzL12ZDOCbNHto9CKsj7IDaClV12pLgNMUTcDRk8NtgvAQMhrQRuBXSSiyhXtdDcnD5
YJkhlqdxJOT4rzP/FwS3lKSfOABdaAQhOs+Q5PK/DkmGg1wrGiWi6PRXEZR1WxhlPJkjlHgIWDlj
T4I9yTt0sl6JxGXBkw+WRVvg+ng6M1Jf0K1XuNU1e5lMf0RVVGKYjxGEYAfs9utuUCA/22fz3H5e
vv5KAQ9X3rTn7UWqXkoDgnfD4KsjQ4wnhLOvDYKqPjKEGqBQmSkCXHNob0pI3ULvkEXxGAwYO4r0
Q2lNy5yg9EVUIJwZaV0LqGcE0EOGu2Tx0t6XsglacQyTf4DnZfGRJbJ8AfBYSOQSZByRFhBosS7J
HJD2siRiFoGMrGBgmmh2CZZMFH67f1LPBQpyHrDHSanAYiExAklpK3Yag39bHCj9aXZGgerS5YOL
JzkRltSkvEUoo9yeOK/FKMPzSFIfWagkwZGGvlxLNLR2xaYAV1KtqKn9TeW/Rf8v15baSkl/wEAR
1yK9EqDh8zv7zX6P/47/qg/5yGHYBRnpNTqUHrUZTntO7i0bIr4IsISlIXLZXl/r2P9nnn9AW8Gm
XAPC2VcwK79LxxqvGXq8GENwSop/EhOVbFKSUAu0QbZ9udAt4+fvqsqmLy1+GUPCSwWqzTYHPRia
gdj4yIz923L/F5Kxjv11z+E9Pce1rwaIH/gSqYOTCQUeK6seQBZeC6cVEmIFCea1ziE4FQhN5e/U
yOxhunFn3klaWvyiKFX+1r80vEzYMCUVJeuXVJHcV9SKG7JsFWUqVO4ZZVILkvEiwx0cJudNLpRc
pieLy98yaTEnpLJg0xWt90Ty/4QZYQifkBtsWqLViAWU0jLhMJXh7qf4R3OVNistcxAXDGCWccRY
yBoKiA+NrwdmoE4vxhyJEI+6svskrZBQVwDChXTvXuucZDMSixK2vLJTIbT2HzL0pM4A24Cjl2X6
LwCS8On1L4aXNDBecawnMERZMoTsIQjhK0UBQULHBBxCdioDgUz+ZWLpOoVd+yfATWmLu/GrfAPH
wXrjRs3A/EAsEaFpnf4fx0UCAY7LlC4k5Sj6iNTnudOxfBWrJAuVkFzgC5hEMcMlH0Be579QXap5
coYHAC7J9mE8XLy2eW3BQK05FUKQEwJgyUkyp+a0mKvTDPF1WBjzK/RCIQ1qcJWjhTWBsb544bAZ
vJInpr5OIioqODY2Qy0wMZyfKC3RAaVwNcCS48ESIe311hXYAx0TwkXQWgI5QJcYJVvwnIQ7EKzp
BbA+JHiOxStC+MVweVm01dJ5bgaGyx2dJPDpD7Rf97AzIJELjRwANZlZ9BP9OK7Rs5n88XkMAbxC
EbK/Hp81WYp0rCWAkayfXQkpZSVElIKNTGECy6oqLh5D9+o+xqRO49jLFx3l2Obd/rQnZQh83MW2
jqk4YCO6nQa/Uo776yNCDQNhJF4w1r/BBtcDuqesC2x9PCElk8Cy4Ibl6BHlDJSVXPXua/+cPYIo
d3Q6sbP6sNrGvUYW+i+2Df7smXqGY6ydKksm5QChrQR/yeWjNQh3ByqLmbHW47jzCTrL0NjGC6Qy
WsM146gEvXlztubDuqKYfO3Dzb29O8vXj+bSOUujUM7HEuuTBIdSo7fRRW2XpRdTxaRTam1Abano
ps4RAkNne8AmQgH6PlMKt4vHA+6vAng+b7zbkgGr4i6hftilF8ULBILpGiFL1pn8Vcx+ZCnWMW1g
z87nUsBmRSaSkG0DrgRSGFjQlewq3VTmFK468hI5bcK4HkwxrsbqhqYyzInB1PzuKFkrYD4ElqEA
T0epk5frq1wfp/jhRMv2o/yNlibuOE//cmhuQQXXp3GtRQME3FhYe2zQcU4op2iM1HCkVs6+IR7W
dxXKhCvWtuMew4CJs3iIABp3kxn9ALhGvY3e8H8bdT2C5zarZyLMhvLGxY+nl90Az9gdhSs0GILI
RR0liIMzSBZXnagTBBDflHMBbvU4zmAewCdYssmrzbh8124j3fYUGMvLzEv4GuZOmZWzdIGEEo0B
b+gmPzxX+UQW7rrSwmb33ECoWhhQWb/Tzq2QvGO1L3P3g5W5Xw2WFvje82wWXzEVvWgkDpWeh/dn
7OwqLcdSFu4KOvXwWXCWQtqjnMePCXwY7h0LVuN2+XeKQpzh6+hdaSKY6+2E9N5M8+9uq56Nl+dO
8S7HzDfZXnbKegD1K4EhlvmpV/i02P1mYvF/OuYjFO1G3QgvoDK8UXXJPb1yUfuqwzRoeBkzLkDk
zIsweignSuB8G50/gH5+DZVNNskm1ocSHD8SFoseAC5dtaXC8j3qPRoxLr2fGdDkURW0PzrKuPfR
gwIWhIzrcNoYyqnJb4qXq3HuVo9r2OrAb+Z8NZE/kQaQ6ITkroZ9uV9cF0wn6QadixnnMGDQukkz
bmnkwxNkhzen+jmbiXzI8UfVvUSdm9ZEK3zRc2dpZrG2x/hy8jv12u/brN9loURENpleTPOhDLVt
i7rJOAuRnbvRE9k8a2wrJqjwMMlRIr7xwdf3/vP2LjkcQWD8U74P103YzLr3eAPrbnpxqx/sbyNK
dY3fZuOrf93F//KffP+g8dFNb/b0oowZjpDwMmdkOvP2OmtJkm/WqY4rdo5I+Wqs21usmhvFQafT
SB/LZ3OcN+1wsIxtBf3SKoOHid86SeRjOqTd0cxvWphfgkZbPeqw+tQWJTiwU787/kgcVk6loeOM
Ue8J2sy/EUaaY1xCynqdKz9PJcTGV0eRRAd/gJQsi/74iCIBfYfY5/fKQF9wzJi4qlQx8f2mp+q2
bVAWAf+0daxCCtFdxeBkUc4YRAy94gs1yqE+Us59G8Q/fJhybnKvZ/l/b1Tvoo5Lxx8QUnvOFueQ
9ZF5ls2PqihwR/59vPlNgg5wZuamql+yxREQoXGN5BeL4N1/ImGfOwfGg5mPIuS3WWkRGyQiL2eR
34Q8Oo6nxlcVIdyTepkfj/bJaB/RjARnNDb3EVWv+/iKMAEgkeG4py0/BOXiRSic8subMa9gseCw
iC9gHCiOq108cwjWW4GlSdd6XrUBgkcEuCbjkyOw36iYHMP2DsXWwf6qyFxjO3wrQlYXNwmeT2rA
bvHOoBkgmWQiv+4WlCRd1BHCZFHPVIXlChVHLpIKGhPgAFx/qjsgnsmXzkkSYBp9pTLeTtvEKxzf
rhdP2ytzhPCmiFgN7/O6RdV7yt/RK7Nqn3YTP5NkqR63unPor1+mvuRpFpBfJFfJCFxWN/usbR3P
XYBbIrsVmW5rBiSoHkxQzZT9ozyISVdNgQ6K2ks39DYIiYku18njOv9odSIwgetI7CsptWDBALe6
Dc06cOzCjc4B1NBNWwIiQ++f16rtrMvXAJcIyMGDHOVOyq6jo/hYtFHAXgX+C6AZrRf0foC4IGOz
VlYXtH/itY6qGm2feGFRItM2RvXFgQAe67JZ/qD2ILSf5iBwoZdxFl0OoDGK6XWW/3V1ZhcQTmx6
3czA70BdqsbcBD1fefFzCuqGalvlZZEPKqR8AW4GJFQUEhHqR00fsmnpgq8ByQGUBtBNRIe7RKrQ
B/BTF4BB0r0ynFzKM2/BG92cWebMjvqUn5kaYgKaPqe3dKI/A1oHGWgVTtkvnTQXrzdUYiA3jltf
Fj6m4E9L/IWmPLzHZNqx4QJMQFliVaH4CVaiGpc5yX6Dc2sl9/x7sMzd26zbQvHGZdbEHyleJIE9
YUqni+EkhYOQ+c3Tv2N0fnSZafcgDWoq7CZ0ialTBLhVoO+YgHVvRohY4ahd4xZxRJfSQ1a27F0b
0f/XQynUXGr3jB/ZZssQFRB6hRTM+FhlHgfWEsW8Wp8wlo0tM9e+BI7tI4FFINeMKf/PVSIPfSV9
qUIMTiyaVC2MSFylo3vgIJuNfMqp/gV+R0tf/xbwXq+PKTGR0Sg7aJMfVH9twKRIX2WriPGpusRI
wPeaTvB/vPAJPa3zTO1QFQsrcLI1+lj3CKU2z+rDjsMFx/aNrQ7/ytsZkQyqehdUuOK3+yQ76R8P
IG+MbVEGIJpBQBzp3MbDJYTWEduTB/wQYjTXCsVAYTnzfEn7kdo5kkCZo8Nsw3IwsYxJx4qELdXo
sQCKUYxuid+ybgz9vgEaEQOOcLr57TrONC9FE3Oc7jUuBjM0jFzkbXd58NhbWVhpYD9YBEbKBOmx
BD4WLKCjm6PEl00uRphrmM1OFD6mmSCudv/hVxRrWV2Tsc1ASIIj63USDJUwQr439xSWFpST7Skj
AngGh5gvIIuzN1noegqbhpjIbSmexGEKs+iiuc6AJoo4X5035yYkYmIM1O/N133Rzdx4Qa0KnzcI
e8ni93eXjBIvu7cUJQBsd2PkfpEW7POFhb67yA3GsME4U7LtV4HUuuJJ9ps3OyV7y8Ez0D2XqUAj
Z0T1lRF2/Ol3keHfeKtvimQUvER4gHV/32rjXKeYwBpFUkwOPFGLTW3NQA23s4yKyrIc7pIJDQsM
bOnIYpmA3jwNY9TbLik4tceX2q014yPPNzcC19tBqim4dbPVBPbjo1E/r/lBPU6NW1CwcB69ymBd
Ac2NzyflffyY1KDXz4rxrRN5moBRSixwkI8bLuTJLkZCbf5m1aek2FTaXOVJd7TsCOiHxs3t2Tdy
DczZD3p0JFoARKmjVN85NkzdIr19xqAGCH7n46VwrmselDMjXVpa0W+psqiz2eA3QmyUGoxAf4Vr
WYuFT4MlIRa7oUXxa+iKE/c6Dth/h8S/h4OcQwnTzZHbjGStEBVXE3uHxGvsEeXJkT0R+zCWi3RB
ppJwYY/jZ+IKJdMeFQfrIa2WAZ8puB3yXmcDMZw6J3xrsUfTFukHNUHe9UiKN/oVZFDIuBhNT613
XeejJT4T/ike/RKC2pMLvbDjjL3P2JJu3bF14Oj7CLG6wRg1u4L9gNkd5q6RB3pNZYmIxljWzBN6
N/6T1dI4Ynk+f9abqp5oS0Q7jaW5Pi7rd2ViTwhxonqdLNQGGT/ZgAlNCAASSteefh5gg6oHCRzg
nzjy7lcCJ9wWHCTBCJGpfmwe300yRX5VmfUQ6d8cgsd0W9dn875HQ88uPwstfBAIxWjsKR/6pJwN
Lqsk3ysscL09d8QiTQFPErfBE9PNPECFXUUmYknPIrfCKAn58EHm1XnQ5KQoxYzEFHlplY346aV8
j2pNOvLEf6BCz2nE2epqv9ZXQ9XkK7zxvjfVQyNT7Qj6Pcyn2xjhLOrtKoCHeKap2AJt75R1zPkF
P2tazaEKEfaD2rgPZb/bPO2TMSxGkobB9SKpirHJHpeXN6fd9vHhqmOb5rXJiEhMmWPmduYCVShL
3yb9+vLFaEFBUiKPyFzE+7Ab7faOX6578615ThE+ztwLEY+U6Mw10eHwso5gVyGelaAVDQMPgdL8
jq7IF0r1AFHkluRveZv4cWW7T5U2wf3T3smjt9y7EkkBrLgET5ig9mfJ/jmEMDjGe8w130yGRw1I
bXx5R2PQxkpPWzrjfp1iiURV15SKKL/c60WSuAZnwx4d+xGx2zjCm9LxSaQ8bYtxE1Krb4wjbEkK
Sk9vly+eyYc6OdPoZNQQkimPnBG8zKg+UhtJvoZDGvXaTpVswjxXyAJ0X/ERdKExHPXwyuqRdYRf
hQZFuYq6bVoSGKV03d/NFnVxquPZY5bjKAGsOk5cPtghwregyJGUIAKFbHfyDG/qnosTdtuSilo8
IxsohmgskxgNgKtwrd55+ks9u5wdl7jctNGUVBUb+om+zt6VuVMun8Pf4d3nayco2to++dQFkVKa
/sTH1+rXVigp9NUoIdJosLYvav/YPIJBaxfTy4VkL35Gi7hsm5EaD+nQOeZ1PqjoNpQGpzCTftww
cLSpeVw9808LONN1/iRIdx7f/Mmg7U6L4ASiBxAOP3HEcKCQSDR5f9OouZWD8EKbogca4RUn8+He
ldOjnOROeDT9pkRGR9Z74k4wQo9o9u8JBUgNM5qywoUUgnG5dSxWTg8oI6vtsHQHeoCDu0N0ViIy
7OZ3NBEn/cU1S/cO7c/iGvt5HZpMmourXjD6mCT1BFhlpIUVhbA8SO/oYAZYmxhUg1W32BIDEg8C
61VQ5STaLCw/XRN7RsXykiPwGvAtHxKgGuTMBSWfWVtNCSUocBJzxE/wCcme0KMwgPpGQd/5RCMD
6+N6EoQZiq7DZgZCXtkBnO8RREzer2qQd35cfjjA1dsrV74jfSDBiAAWOB1mRv9MkofbIe/JwuHx
VvTwLVscvTjh9x8jR3k+3jbPfYtH1MUkEWUnUx9hWWEkS1hrlXM27aNQJh+cuDeno21MfbJfpDYw
vavmXxIu89N0jQJBbtClFrGGZc7ab1sj4hguag2g7O031+a3C6F8t3oepwmUR3WTRKdMPr82EKNl
8e8iV8NUwQJ7/YyxfLHYTDB6yo+c3yuWmMScx8XCZAPMD0YKQJ4E3g6POUkSod6qRXLfplKFJIg4
PeOmElFJ+GCT5lk6vR9eVZ/yZJ7GECjGUn7i6WIMqN2CR+n1CLU/+rVpdzgnTfnbXc4c4BuOs6tP
ES+n1Yi5tDnj8coJovsP3kWJHcKjbB9h+pjYyCxrhxuQoXQUo0SYutDz2fL7kK+rmaMBnEsQG/cV
Z6P9IBzgZY7hx9oBR8rm4V9sV6H3DnWHho2Fn13YNjv+nt9xoEBPhVjhiJB8LxHHBx/Waj83zlLD
YzrXLVoW0ULrJzqQCsTAG449gh6E1BMKsNnKyNZWtqytjyQ+XbKfzqG4Ez+Ynj9OfjAhwOo/TsOa
eyd55u+5/nt8+EeCZT1CLTogiJKHGuvDuk7jMgRtATMFkNUNEXXTJ4aGeWWmA0qcZ730HHQqg0L7
LKo5j1pgRIrNoPt35S00ZLy0eRoFVMqH6KsKlAQ6TudLqNV+U8rUNhIO/kU2hJUg8tmvJmr73nY+
RXbekF9wIIcjyVnLZsTwfMKAuG44gn/5AQpCAkJwm+YQPFpH6ioSVXROKeD2q4QU85uIqVjQryai
fxreQxdTN66bsSkhDNkTbeP8GwSA8tgN6QOv7h+oe85xDUu6NSUgQhqspskrHjNNk6pESh3kOFOU
iXacVZl/PSK/PdIJSfF7SjeGto81H6MwC0wI6g4Ky8HUUT2SLn6mP1SwR5LyRxdfcQ5pNH22EpvZ
k6MnZW3A0muyr6AIxY86GbOgqmd8b+nkSV8NlEcgpc7jEqfByN0MAdLCmwdYgMs1BympVjMGQQeM
ljIhbk/aBmtyQr4P9L311XHwmd05Ijee3EYHiRnLqbFQd8bC2T++r5ARGOfzx0cyf34TFGO6OuFX
RvbLC3xzO1AOTcdGYK9Ey+Yeu4wEQAYbQeClwnIiOBz8PqOgzpfDbDVM9rd6a2Q/efdO3l7piCBv
h5VQzET9TFlxOQfpLsNHBebKEJsA14o4cDeuPp7xaWic6amY388UWitey9J2IR2k1Czu9FCXSi/r
Q7LJW+dl0MEiPO/cK02d4fRI/bJDNlcy5htwjuEYDziit0GHwZhv0sR1tDCil6GFyfUrKgEAF+ZY
pZWlDn/rak1AUOgTo/otnmcNdHsz1S5vEfl0TsbJi57s7dpj1gDQH1S/KXLp2Kp/me7tONZoreij
cujK5kxPN54NGXwxZSenhK1QLq1kMWi/FPX9qe76EmCttqqBrDVQUlMWjpzy5fGysW5hG69VfR1Z
DELYOJ/VJbhQFs13PNrijZANAPxQMZYXGPFbegwNfZFpoYZ/mvPzQPdNMihlbjyIM7ptgkwJDRoR
cwEng5SLiko0mi70sWG42wjzUGipFrqNVuPF9jI2xOrziuSTzcLo4RFqAmjOYaxMqnJq3ZdqFdyu
UxbYKyFPRJVg1sI1Y/Z1JKwBqwQa9+xx2T3oU98EwE0nAs5fob914K9uJRA0KCL3hBmcr28U6Ypz
c9zl3S7NPylJYZOu9ashHWrcR6OARB4b3wI7XMOjDXd/sI1gB4fONZsAyRi1hG9zdT3cSw/1/DkG
O9whuZNSojFFvnn9HQyCnITAJs/eZQXOKKSd7VLR0FmgWFXCiLqrv4P7+mZBf3qE/WWuYYwX5Y9x
iyqYolAAwVxRoY7tLB3LxciOrP9os3dthlcfhzH98dHGx99hjfhfPh4+i0lh1mBJmnOEmlU6wNIE
B4+qxMjEpJ3Dvrp6+nhyCFD3enxMilpU40MFL1TdbJkEhGiAlbCAyf+z0LsyH/nmSYhLnN7sZANK
JjyB839kDwGliKTvQ2ThVcXnoFR7wnxvI++p+BeEJMs5X19vfXw+GTRptNWyb50TYBVfjgnKpsXF
9JhNWtvy9YIYz/xymsg97iMRS38w+1CLIPGFAIBR6EckMltsbvaKj60JyujYowFNMwBCCjURbZMO
g6z/Z98Ih5wvM1sp7DBqv3TYG6J6K3/nf0W+vBs/z8E6UnEbANsJ5SmddtqU38t8PdA2+WVrqQHN
1Z4Aih3AmhnWLNfn8gSUbKMgS6dOumua/VM/DBHf7FcqEk7pTgipKxCCxcG5QR/xfEpG1IgsrlVz
9x4DgrnhribN136d4/rykCSDVKejE1h+VDjzyK+34rt77us+1LHZqEcdGhBA80EUTJitLD13dDWB
nFOSK1zMmXpa3d04OnraY6uY19FbOXU3D4rrxGkLO+/wOqJ1bMzK4bpMf570XxpK1yQHBLNu/9xh
B3fD+3ewuVWnOwQl0Zt+JaIUUKzw0ewIHgZ0pO8r/EEudDlvWAx9sqclZQO2lqAMeRiL6CETWbvk
/RItjuob0REwjl/Cn+OiZhNuL/tLfnjq50Q76MaWeCjL1qmujdLhKeaLE/kwZjViwm5Z95P+EVLu
IHihGUml+vfZLct+wgGkc8o8bKQqBpT/nMInj6xu24e2iyv/qHzganRniaDppxJ5zuNRafZAKRzt
IXyh26Q0Fjnm7gdE5cGnWaREevRKeSrwhPcTRQktc3U0w9F1bliTG0DEUNDM8cFc16pHRqnZcs+e
B/K7+g6dByI6qxBFQodQ63ki5HEg7D0UJCRsIIuoE+dG79b3X2u4JHwp+xXbURYvUikIB9ngX93u
b8Xajj1rEAITH5zST8dxq3OMXhwybi3iqAjHONfZEA2TqkJ2Js7GDQZ+NhT7R9BXO1whFYBAcMda
+prLkoBpadsMfWCgZbKA9djD6q287vAYUqGYR+AHyW1Q/hDugWcAhgRacRcFbNZRXZgWg5dLGLRp
zRkPcLC/ueZj01tbU5+jjWWywaypR2InWWJKToARu00f4pNxpIpBUq2OTIptTcd2xErYbQb2uGp9
JaRkZPgkXHNcu/sJV4oIiSWVAcIiiy/i5noiksJKBuSL4AmhTyOfQ3MJzH4M1ZmMBlQTkVX8BiwC
3/R5dDqiKkKwzSpVfdRHj7LbHbgE8oAgmwjZH95w4LbVQqnfCa/K6TDsVwx/RWfH9oaFS87Aekeo
zb7CATGw9ZW90zbR4dUSZtfqNoya1o/eBYJlvrF9scVhHVo1I7xTBlRjfGo89JrsCQUfqflk/NPx
IXMFzpLaOI+Sk5pr5c3aGltaL7f3nN4vGT8NgJm2zPAWAYXpRmgd/DMW948jpA06zvSeo4PEVqyA
VDQ5sRxdP5RNCA8w0ErBZckF4+QQCv0fSee13Dp2RNEvQhUOMl5FkGBOkpheUApXyDnj670wLlv2
zA0SCZ7QvVPji4L+mKEyhrnXm/rLFxvfXjCmjKEOunwcxp1Ub/gHhThHy+lv4zLEsUAYzCNhvAsV
EgcXwLMiXBpvf3pZnOrjSkPtCC7KyQN/g9TcYg4kDTy19su2T6wVGJh5/24jfFlQpjjNX3waDXem
dqXcrTB0cTmlJyN65yIs9R2LA3VBSx/EfEJtSVcyUIoSJfbHpg65X08DCMNrOHlf1FHAXuHd+O95
e4yR+6Z3givMsXnOD33ekEymBKZBj3rNv0eE/uSrIB2ucN+9sUf9b4PsYdC4X+sTlM2coY957FTA
vR4TU/YW3v6TmdL0sQCGB5YQZX4Xwyr94pEi+h7/pJNvzC54VE48NUzvCHa2wTkmTmleorMGN9lQ
EX0g9+aBsr3aW3T2XFwoX9SpCSot4VbIbefwyfyPy4wHYCBAKDcd5xiFt76oRweIJDCXsBiwajL0
6LuWzFhhoC46Oua4+xT+V2L8NPpvklOOE+YO3Z//EzpJRr+Z/SVxdMb3SPqq/YdvPRLzpzAgc2me
6AbZGPTAWnjP1B8vBUBWfnuQ+HrArd5hSmadOFF+ChkG6BNCJfmfMW8CBpQlF6DiN+LHkH5FwS0L
95Qx7Bq18Z5mZkGq1yt9YPhP/56BEaWgHAmXhXia43GyT3Wznyqiica7P37CXhnV0bfOqckAD+/C
QdVYPGy2a8Efwv2FkpPVMK2FSudWoVHJmJRIXWB8aP0PEhbsY/WprnayvbOVgK3b0IOkJhpa+S9h
qGNETALzBHMWh88Nbqkvv+4P3kgJYPo3a863QhRds8Qy4sJkWtmQdFbmQsX3Jg+3JSGuqUdReepz
SuHpS+6+KjZvEoMpku3R7OlYRf0wdEoLSfkXAWEU/V2nC0m+ouaZBWKXMxSI3p95bryInGiU2Ch2
fY3TQ62ptKgjJQLccOzGQwMKUPsgzBC2oWH0iylQXTPLN7I9mUtPlo91UgZHzgkxslZ3PR0HTXlb
LMajyski2dyy3fQFaqwO/rMqEUDovfYpymRpaduhdwf1XAqAxyAn3NRc2AZjsIB+5PnZNOlHmmNr
qip/1dZQ1JYuzp7UqI5ncdulGtZbJSbWPw4VhjOaSGEkO1xNU29dIEfrAKAqL5F4KcSbiUR/E4ay
jBUiZsYfzUIG3CE/r5qF1c3jZbCpG6uuYYB4gH89tzzbVTo+u1FfGqnLLKTSu4viYIq9nO4YpJPZ
1wzxmXb2wg81/g67lTq4anSkwdXYgYP/nkfPOLv4aEBl16xvsXVNOrCW/grtbsIv9C0IfQnTHkwA
ZQX0d8C0n6RoN/mcZYDqNzPWJcb6lpM2n2cNDIyL4MaJmFVplcZFMHsvjQImrbSbutL2hUc7MDYJ
piqPQQRdXLKYTWZTedJGahJXTh5TUIQPP+YTaj3LWUQUI2rgDiXu9RR9eo2Nw69WZuw7ebHslJJj
0mkgQasZohX+ykARLn/29i6TNmpGCkaPjEBriRicK8WBoZ+SroVMbvaR/ydgYHoml45o66ukDFT5
iv2iVp8ojgRNbGoHrzTjFtQ9omtbeT3qmIXTeh1H73GFkFyC4zGkm1ZdfTzLklp9eEn8yeWUJ1dF
sSmnEGooXrWTsnY9cmx5qnfkcG5zJ0Bl08sbkAv6iAKdC+QIbcUOY3gh/4Ud7veYAc9IrGrO5KFW
t54pv+xBsd68nFbRqJ8hP1pP9WObkCXnA8cNTBrWyt8i7QmP0FajelCZ7JwnLv2ElMYbXVM2tmf+
qKh58NTU+wpeQofASKhTaIsTJhT7evGNyIU5zEr1V3f+V2CVTODWxFlR0S3EKJm7X4OdpwTIXwLJ
CzeTHTytmPnPgXdNkuizs6qzl1GV6L/qZDxzjxOgaAm3ktqPgsiramrgRhgIlnUX1bx15s2vj5F1
ypL2qA3BoacwbEyQHl2+JIV56lKfw+DR+1woueE2Q82U2tGn1ocZlDsG3Br9UHM5TSSIuPJEQNYU
KjCu7UaFiJUFzro2p+EhXTqsD0bJ4dgoyr+wzr+tmkl5LS6Peh65KZeXubuUmNQ+tuFO40ONJQTS
MnGKUb/qkvw06MPR5zbqzO6nCaKFY8aOguoxNdiVqGRke8tbSTyy4UwWpsQGT3UiGAMSTrKGxMRS
lZmfnJ6rnKkdWo90qbO3Q9jwd+3woy7ZnPmYOTl/rC44YGnkzJq1UVuOVOcvuSruprHOGsaIKdKh
rwiwMqQIQzCdUo3MLU+nQzoVW5MiohrEPgcY8u10FfIl25aL/dmmCJMlhoQX/Bk5hIfwS+UzTLR3
IxIUFmRUv9qCRdZ8GiXqVrN0e7k/l3X33gbWljWLZSCJQzcpH81nUSV0/mDye7B6xkFxqFa+srJ7
sdjJ47oNNwW0tcabpd3J268eQomahd2/UGvoeJgjJUTIY4V4AXRyhg2kGFNYfY4CljwFMVC4b8oU
EE0JxqdkYUkt/4zY+1Jb+81I/gbxT7OIfWKmWlNHjw4AsQ0FbXvEX+7lD8Owlxpfdfmd+SPnE22l
Pl0zX7uq0kUJ7EUy0tCrYUWyEJkPXlU4YqKiAaiUZ2Sd9qwBoa8n/SSCaxK/6KukAnnfn8oeLwYK
KHjqICRvgl0g7BOkQGd+i7nEDTsnzZDs9SWHU8NQSjx8HcyWXC7S6NTUyrJlO/vjy1fK5RShzm42
QpU/slB3g5ELabKSby/tV3HUMLKUScrZiLRDm1in7aD/01kbSqj91HD9Iy5REfQ/omA1wTSbw1Vq
dCf0gGLT/771/OvcuUpQMNUK4SNfscCnOkqfeRl9D4n86XNDQiSkZn3RKhBNQ7NRrarNb1EvI1tj
dwQkdbBGRh6PyQ4YOZIC9lk7xZcA7KWw03NO4emb+adU6wwxCe1j4eExAPhToM2K5Bzk3g6RkMRT
8byzApo93HuKKVX9q29pz9RHjmH1Vib3zvyJxh2nqvLX1is1cMLMmcbdhP5Fn+6a4pL8IolzKl5l
slbI18//pGY7TEetuKnKza4edBp3lX6gatRt1UdrtdYdiSM2+Rv718RvWLKrx6ukDcChpU8tC66U
Gechw0in6KtkDqTIo+8iincIHzKyW9SUngqmqpWRG1bA1VFM7Z17MCVmYS3llN6+sgNr5df8Uzud
inod5SoIfeAWvuz608lqLSeIa9A0bx8r2VpM2ceQVVsNqa2nlAtTq1eZRXxoWzpKjUk/bqj6unfT
l9eTteFkWqpjsGeY55tEHKimMPUHbI4FoFThYhiIsGmE9w5qZqrBTebEFBU4B5+1aiSr3hpOXWl/
6spE3Vx/VVR4nAE/RgHkYENYmZbh3fKwJbTN8O623LyMKkRjcs+G94jpyT5pdxQZCgfwf3Au59VU
w2zbC2qBtByIlOa9ahZDIM3uUPV0PJ5yyEK0CXw1xIP0ir1R+P2gQMUnnb0J3QtNvIaixkJ1NL2P
3bWhCa3Sz7CdFn3Js4AsDsZd0eDJppNiMupBU6qV8KOLQGCVT8bB7/Kf1kCNxtYzODxtr/rIRnUL
AoeYJWMkLARU60FhqjihAUSTPziRa7TNJjKV0Q2XuwlnssQHnBGRQPbPLjWqA3Vv34v5Kv1pylyi
uGKSfSzf6gpFaKY/an4zNO1fpVKPNRhcWtrfqjEcvbA8+Vm57oHrolj5GqyczRchK8b+WPb31BNX
OctJjSLJtKHOrAyeXMD4WtHXjO2c2lUdFRufKaYCeHTirLe0mDKQaistvN90ypd6ortdFaIDUPjW
GjfjQDEME9GKfdXnEMWhxxdgxuS9tPynTv/NzGEKpxTz17MycxuqcR/sYagg1wNyH/Ex9+kyjGNH
1JKTS3jI+9ztTGI3uDv9kCQ488PuYO0re027kTOUfqQfSrgXBEs+sINbGHu/Y8uPpQY61xwqfOgW
JGKa96s6IXapDp3AgKSOAMYUbyWPkZuN5Sbo8PsHHBXx2ksapDH/Og7VVr4oacpWBi+yh60maLrk
29y/JBCaBSRhXv6ADSZWB6A9LUpquwTyzUr+4vrqEfeDindSOLXGjWHd854G/aB2d4Oc/pT+tOI9
c9NGFUo5JtDLuOCN/AeAMCeCMNj16SYdr9WsfyD+2YguNg+8XYHAt+muCl9tfoM/BMQpeAKDfo1E
uXAq+RjixLAlV5lYAwwQlbNk3VtoFKxHN77H4KY0VlG9ZpxzPi5RPvF/eFkdYYD+MnT6AqxRIZ+W
NgODUYh1tW+COZyRzLHc4/Dzt2rkVljXuoMVH7ToQtXyJqByNY0ghGpYelm3LIE04iAgHw88Nr6H
4LYeP1YiM1fO/gKbzGTYnukoQcBOawgBEGiFQSlcmIbDkNJJJiX6LevZtlsRuQUZOahTJ66mIFP4
3UcIMFABtXrpI5uUvW3IXJNh9tZH0qEMtWeIjhwJT/7Uyf6CklScMV63qSMXR0P9mBTHrhxDHAb9
Nta/LAuup0vaXzWxUfUb2s0K7MV30ROUTIVCVFgezLdAcZAVxslshDChxaS9V5kY/0i/C7g4K52Y
CCCdrHY1PFlSp6ILYhCG0TsA7Znl6lT9xtooVwnBY576UPODVLvofDhjpuxTZJ8SYoyURyjD6CTa
ua+PcbbWcNql66llqipCkNnLPCuQeLTjWcuOXbKoHlO9xTtRhJztHKoVrX1rgq5Shc2FVqP9lDWZ
UFylBy6heUVW4T4ncKZDRnrp0bN4DI2W0r3+Iczb/MNTtK7qYO6soXHm8jnsikMG4Bn4JJCowGHi
C22R3W+16xDG3FuIOynOCE4DTFP8FAQTTRCitnKqURkxIajT6BsntgNVf2m5uyFg0abXHmKx30+M
l07c0XjagDqKaUAOBe9hE51ULFchMRnqROY8AptOOabppixAYT8nlCjjwOIG/CoKRlQV92nKVzkw
TVyhNJ+CdwsLgjFdKl5MVJNcYv/5iFk6jZwrEVzkSkOfI866kh0muZ5lQtVchK9iFkPRJBtL2Sj2
LmZ9D2F37KPLUPmulRKHRavK0GTuWbCM7hwVFGhvkL+TWW2zJNusLLI1PZIFpeKlyimsInCJZNGb
cyatYgE9YtsvnZm4XeNq02FAiFJyK8viUs3aWLcpN/JwFcberk8hOIQGn2zsNdv5lYylSYA/qoB4
VTVuRfJrP7wsHCAdLEb+Ox9Ag/lpaA9RPqry4cwQywC3KMnpT916SIzgVQJkdglVp2qy0akK0TQS
07ZOOxSpA8kOZXPMKqu6jgqZ5nmXPUaTKO1e/mlHRmtbdIkU1gyPbo/g31n94SMqin6KfmVYZOOO
9rfhdX+JAqMvdISsjCaJaXXg1gvqB2pxc0Ip1YlTaQ03yfPYdN8aF/kQY442VYbuiA/PoFnQKNjD
gm1Q4QAV5tNPOn1R+v0uT9OPRhGHpI6wcKDNAOuTFfhda/bQ+kq+LQyLNPwQ3E32Kob0RghXx+6f
wD/Rt9fR9h+6Xv0oXu4WPfMDwipY2mN19yuLrPRVFl1zcyfZJzQxOSoZSv46+UsZuZ6FTp7+5qbM
7VFvFZwQUcUwrfAlycFbl1zj/sdTD4F67e1zSUPjk2BnlhsN9pA5064xDwaiJDKA7ObKPUHvkgpX
0nFpjwyR6ZuXN+toDM78ujOcPCr+SXr65Q8DfSG4C2hfjx+uuHlkdxvSWwZcayck6CHlKQ9Tp+6C
vD1aY7FtBwno4ioHSIMa/MK8xsoAsRztTymXOetMdL75ToV2tHVaOVu0e5oaSAVXN61DHqTnIfbP
OZKnvEb/qostEsugY62bY7cYMFUChprhsBBC/KqSvYtCPz6o2oQTMI6cMQ+MrV4YrOJCcopUwW8N
ZeSkbfwXc4sKXwodS1KkRWWp0KASArhcbAOzylwN6lokMDmRorezGGhTyLtywr2bhm6mt/s847ul
fIW0KPjmNkqg8X2MVTOimmvh24nJHKKHyLQtfNdG+N0652Trkdf2feAmOYlGY71MOTCV4mewT23A
+RlFyZbw0h5UStQFUI1GY5K+Feht7Mxno8iAWt29MNPD/PwSiWHkKPAtfdeiIRu4ZMfeuJaAnjGs
bTE20Dty9JY3QGABNZg3TVtZbtY2VwCKOrf3iw1keKf+9YOJqUgnZNNUoTvCbU8b12gSLy91Ry9e
TzAvii+/+95w1SxmeHlUNemIwZYKrOhQzugQNDRIvXfXFYMb26RRpB+ti+KW9RE4tTi1AqJx1Ola
KHr1cOeEEvEnvPu6i0kBlNy+Y16lbO1lhJJeo64MSryKMCAEOi03qp/9teJpdRPOn2c/bczg6ot5
DgW207R6BTRXRVFt81g6Zt7JxvrJqzxWEfx0ADDfMz2GAad4PRj/rmzN8pIbFqjsftYBEIgc8m+Z
tLXsd6+4TRTUFj8zLM5jHr61FBAxFSM6H7hjkmzQ7szS/j+5uaJZAg62Q9AudB5e9q+JX4kucdV8
+AVajU3N7U/OYwqTDmFrozbAJCHUfz4/tMqfSJnQD0CeIJfWUR9hXkeAFb8ab+b+GCXDlG3o0mWf
vlfVhxqAlGZunS1pDzktyQ7gjxBY+8PUBmVOmOF/K4Tx3jtCRc90+BXf3LW3OSVr/Ko+CJVK5uxV
fcUQ424x54MqbwckypuKhFV9NZL8zuhCZgDKfzgIML5A/dk/c4pGeNQYcIOYaNEe56mQKgPFMOES
jsKQ5vdhbT2tM+OTzhZcyp0I9h3oz2IeAIYOslrIN+L/pffgSXbsUbvVV1rCkRBWXNH/+dMZSMlU
sGSVvc9m3NmYO6cGNHv9QZ6q/liNf418RsIzJcQH5btmL/9BRIFMZx8B4WkFUeoQH+TaUCn6+Z2W
i3iMdOv9mQVExTY3Vnb1UZL2T/Ll7PonW3ePpdYrd/jU8uUNxTT/AUQqnlH4lelLEeLOn13e3/0h
H9bQC/9/WchB4z35+yjJ5EPinSB/YBXwLqxQ10Sg1aRKoBQOObr//x0Flgq4u2SdV7c0BQfFmRu9
9/md3evL/cNoqSRQC4cNrgvOZUxlXtju66lcRSXjopGu9FJ8qpWQLq9oMjcItbuRtrtemFcPBsWP
t7l3rrLn1PDs6HZy9Hg0ZpsOIb9W72sqMfKVTqnYFmRZ29tCouK5KFRaAgw0bP9WOlB7T9qYX/v7
oZD+9DJdNVYcrgDZm+IjIkQt0N6K+uE336aEVyeVNsK2loF3mltaVFCqnHOzELzlf8XiAmwYoMwq
XKs5K/UuizETx4vSChcjhGsu/1j2JBYiGa52kjxiiawtuUQZVVPgdQy9SOreCbUGTaSnw2/UaOi6
EG18b+Kl4bZaSXr4bU/5LopiNvjQIwUzGAvMZEdJUbDI6Wg1I7R/RkRT1Rch/AjIb6cTbatWAeJb
bL3+xCzi0mZ0jGgHzDkksaRX3jVq0E3D0EGsnmQpJliTujxWIJ7+4qxHLY3t6gSIvpAbzQ1AoVvs
j2xmGVcWoKO+6vrhoM1HBr/IojXlo9psjGlJe1SX55SYpIzDu/FT6MVV7K8ciNgaGArDcbUry3cD
1tFKj7r3GjIGeqTh1hBw8TNNmsGdBtNGbjgq/avSRRhUZUdSu5vXXK0x3Y8ZIVMNjW2Ff1LHh+Lp
zuDTMjVfKGbEJCN8x+WHf0LC3NPF+tVMcvKWx+IgIscoQOfS7hdqXMJ41Wjkn6F6TSx7VQfRClQm
RLgxMa89ValYQzi6fCU16U01rEOmk+aaI5CpwIz0eUjMJ3l75maazqV0lKxvR63W6bhOi2YhQvyy
IdsB0MLezOIaBg7wJGTjaXb03xp4ny0UOJCZHieQ1uO2SWt/GTedE8L5CDlfQdTXOhPKbcki/qKC
7NbVCkbEWLeat9cUy7EHJAUZ4n1CCUfvmBfy1yhjvij5TOsq/vJZJjy1N1Mj8S3LfwwrDd/GZnRS
7aPQaIo1ph+q49oqOHeTDw9pVGzah1gDcJ71H1Hq2DCxZVcdMoYZxPa4IJQfED8c19A14m4jveMD
gM8xVqG8pgbxw81gX037itgA5RM2kiBYdg9VXdZ/8ZW16BnnUTy0/urLS4xdQ+Na5FVX6jVFCPvF
QTFgkeXJFFclOQ1sSmZcphvAMopcKCgAwonkCvIs+C9CzjuhodidlgPSHyT24TnGkEFTgva0/VTy
o18ceTgTMmlqMdKjFN0pmns6bCr7ogCZIcVd1ixmW1QoO9xYW/XD0iIDo11ohKCizyifvoT2zsIX
aytvq0KcG+8r9xESLi2g3/rVhqumfPmznOZuefcMbNZjoqL+4aebTMKPgrIR0qSX3id1nlxFgDTZ
dj1+4ZlyU19ltMWmBW/dK1sUWln6GsiPzd04viPaY65Bo1zrybV9xS3tJdPEGFCnILaLwqdBxJ/J
DArpWYOKE4wd7OrBMRAe+8pOR2ujJxTToLc+wYj3HAQGdUT1oe/1Xfetlt4pruAGVv0V3d+A/Po4
VA/YSqcoELeWlwQFMkM29I2S/GT1e1Sh21op07JFITIdIi88F1ikO4NagT2dr7E/zbyy24B5BtLB
zE7CJjtUmX0XBjkiMHzBY1IAcngeQtk21GQCTA+tfVjO8gx92ocIzaz8XRsIbXiLHivedcVVQUgs
3hp4cRvPIlegcqGOqJol0eWDvYqKbVnUe3FvL3XutgGcCboJTh9vSUsLfB3Pt31B+mWCQc3pzisJ
pKTLmQU7TtSZG/M/eQO4Y+ztwgKzfuMEXNwglvjNOMiaFd1Jyr+00wupSEbeHFldHJrI0Tj7oFhJ
rAOmGYelr2xLj0PuryaCp3ZF9jBIGy8E9NByoKgwJUf+zRgPUH+XaPo8wEPKFA8p44D7pN519Y5W
5mno/jlLxV031gJ1iIfgZG6lZ6C2iV7T+KisYNmG1VpRcuQxS9+HXDYfenkYjdHRVB1Lgb0zusg1
hLeyyluqbrvmA1UbqD4Z1ittIpE+txwkGYhV0uxoinfD5K3Ax3qg93aKUsH4rObRCOVvKTbF+FuH
qqsaW8uAXvQVWtRh4csvGt+3aeBCMM5ZnaxWk3HS7U2XfXQqZMSHtRyZoKYTU5x/ANiKHwNjQQPv
4/uYzWCAnmoJn1IjQ5kaTOTyn0ixKAWO1X6P2DlqCkrJ/uwbDCIjlGAUuHKKGiZvMENoGJXQz9oe
AqfxLYhB+xU0JCid0HvU5oNk4XRw1HSVGQaKLlelQuwQB80BMq2LcBeNrVm86pBrm5nu47G0jkAl
DqKvQvvLDciZhox2i4k9DcKfatfOs0DVwQlFhSS/chIeF92Eo6MXpX9R6635TPEtRmsjV6jwClju
WRMHxz0i358xoLbuvrMQEV9ZM46yH/4Sjzc7rgeOA2k/yf8KnTk5zwFzlm9+0ETKsUdmTf+jhTS/
sQVQkdaffm2ctDLwj/GAmEcBq1FzzaNtK4fLEMfnQO3OEzy0kM8WsSiMGKWfm0MMVeIE0Heb5YcB
aFKwze1PamqML/SaSOKDZ0tLLY8bHfCc6nHAvBphsur6bVcA+TwRiyGZsaq9p65MMl7EFnpJ5jsL
FHHqB0Aj+I5uQckeleHE/ajJCO23ITCsEH82SxCBGvYLLUXF7VBW8jGAow3Mu+vfNf2RBjAVqKHI
RWJOQn5GHkcwQRqcDPPYAsRof0URLbLiVHANe7ToqobbWr/ZlB2CuNiB06VFQFarzwQtKf8W6b/0
eUq8CcVJsUf0zOseVxIBe5JFVbPwi11J5CGqhclNenfEZQ35i/TDyTqfyvGagbKovOf+NQSM1X0h
JQE2UpKDTszrv6h843jDph10axRY9LmrkNziiF54H5HrasLSnsLwHnLFzQP4quS37HzT5dArpXM2
HaPygIh5TCm7P/BO2FRVUGYSG/aRaDc1WCJjGtVLRRQI70YWB6r9pe4d6OggteA3ZsZEoJrE2beJ
6pOu3PX8oMC4d++hcUnDDfeZrv3M/WB5xhSpmxv5BeyHKsbKaBtdwUfgLXlBMCsB0dZYQb111F34
lG9Rtgf2HrVDGb2bZNbH0r6bmTbzaRTvU8MtVL517UZYX6JgHfzG+rYaHv5wMsHQVEpXaw2A0sdb
Cfkp4gB1Pxcf4/TpmNWGg72jUwyW0zva/VJ/0w5AFmj6Eh0Z7xuLwPHI4McsICOncGVt11EAia08
XofsOiTfRnH3w2qZYpeL1ua4qoy1xn0xnnuSrkiq4OEVx8Jf8hZ0BIQ2cileLkFZljvruLtPEwt/
v7iUHUFxbku2V3dIRhev5NgUBwTb8T6i77Pe9YYreYO9J83+RcZ3Rlg7MCbGlOJgmydbBaRwY0IO
if0FJDEvyLJo9cvS7QK8Xm+V0RySIqiWhYxSplCypW3V3/EAKnoDxvYxCysLfCDdQzxQnyFsTP+I
AcUcC3FmIs4kJJWnw3yLLzC5+Gu2ZginRxd5H7k1PMru+BvuQMvoyR9IVToyZDUH34KdX8AhfGay
mZdar1At0nRLLPugNo5NzDlaU4Dk5XfkHbzuNVCTGvIWql/VcPots9alxsbvvyrHdZOeWu++mvU7
1hcyezY/yQPKdK3o1euzrL/U/mJ7t+Tlh/cKPz52wfwTOQqGBNidk2A8bStnFZenWa8L+9bPDGUK
yepoCqEHAT1TpRfVTqg+upH4FYWaExQP05hwj7JlKqaqmHCCKO57Lofe7NZ9hza2qOHFqPFsHGxN
uLQKAvFYFFDkA4x3ylAD9mzLsCiGPeSYC6yqX9fRHJEQDxJ6oMVYQ8glCnRTqPhfygTDlelGs27r
+pFJvFg4usY1JEDU0bLFzrebSxul+S4PEUUbBs1f5ilwCTUDmfR2WCNV8ZHR9u+N5uFK91k91lMZ
Jo67qy4Enp2lpo9Ogqzf6LM3tdSwtwCqArNXNC+TZUPzloDapKqO0bqG+cMX5YEk2y0ZUIEHDWNg
90uJn+DbdRWmEgKgG3OcE2VKv1kTWfTUbVDybGqh9D3iIGXBm1S7fTtCsWPh55odJ27x0nLKPFya
5rDWWp0zZj0RLjr8K4S5KrFGlvXsiI0YfNmLTaPzgexlLAf7kaEcOEUU3EIhGFAMBoR+XwC7B8re
J2C6BPRNuRDAAikrsWNjw1CvNOpZtZaQO5hJ5o4kNxnevgrIQCW9JiG8mqtn5Kad2UKImAiXg4Qi
o+oz7FubnPk0pUDHLt1VOD4V+LaNN3ZGjL58Zs2bzSmOAb1tPKbf8mA4Wv0j68OChKhzXjeuE8tU
1e0zCH7j1FjEzTE36Tjz9o1IqrG3dpkmoUpsTn3U7jtihQT8o7RqAEks632Gy5BELAWiQz3bExRR
CsSW08OniIB5GdpDyLj19hd5fd3EzJphNHg7aYDwfMrmP7tDoXDFompgJEUpox5GHQHxnGdiwmek
9CENV76BdD92CrZpV0RXy/b2RodeObMDAtimCb9f/OgLq2fbuzJL/9ObbJj18ExORyMdAvmoNyzc
z8H/llg5JHnVrh9sVr04GNKxU5jm2NJIkURnXg0E7GmO+LB9kV42tcgXLTAdi5Q5+11FHIqViIOa
8IRZFW3scKLNpi5tp4xrqgE4yhFfoO+K9tEB+UNxUdB4xVvYzcAPYwWRhk/WYUiutFbkGsAz+gOg
33iYF1+TPY0OvF38S22i7cJbbVxINFKjYUEzpsxuOvGvn54RWB4DQ3jsKRi/CuhIxceNkcqfpsRg
XxDZ3KS2ZCfc9I8RmWGFCaRg/0syzhx5wMyY7eJGuKmUrQeLoN+AKIVmqQazyYWORdf2jkQ9yd1j
gyPwMQXlidASE8tlYp1Ue6sIvOxRs1Ym5mmzGi2Ju9+ibzoF1jOGy+bDD35lAW1uPUck/+YEQTVe
QwPoG6kULqSItsPsGU1b9h9mZC9XFLSDtc47xpaSAOOfUgvw/ozvVYZ6RInWSFuvOAMXGIjlm3db
MFwkeHrNq9XmoGkJkRkzgrJiPel0IYz3NIgPuOII4fVGs3/K3vrUXlq4aRSGhghyRZ46/KL6mxY/
BY/TZHbieOQRtAbub5exD4xHKveV9CGai9D+0uxdrj6jjPZfW+f+P5vRC/mX5bP+OWkzN0/Rfifn
AS7CIyEBZJCYSS1dAry/8VnQYrROx7Al1Vs3s62GTyQE6M4LvKYPWXzBi1QtdCkSSzIYVOOnR/Wh
5h86hKpcIoWbA/bOGh4+rWRBJX95dhtg6eChfI+ElwBkL74LqsEicMUHsysITWdQDT5u+wCjZzSf
M0rUBZ/8UhU4qFsmpr5+6ePdpkGGtiZmKep61sIBZTbKUjLyz237rUN8iwcWWKxWU0wf+EVoDK3A
DwVbQA1T8ZUTS+zXK9okAReOP0Re01WB6jL54EIaOZctyR3ROpVJPymOjUoHBGvOFppWcxBre/Nv
cyLCljTGD8od8dsiYFzAfO0Nknn+x9F57TZvpVH0iQiwl1uJonpvlm4I2f7N3jufPosBMpgMMkls
iTznK3uvjRYITtQfbPbNaDu8S0gPdW0aqIFjJdAmIkwRa8xH3TAsBiOV73BHCUf5ryTJQZmr0rL7
w1GA0NeYdHfERK0LZdPf8NF0hK0g4J7zB/EAyiq/MWqHCsAn5OIjnmx8OKo4RWWUE5QjUN5nwL+X
5Q4EHqwzOweym9sDgE22ycgAmAM3tLrqo1uSNXECmoUcc548MAtskqf3hxMK+xvuGgbdERli6r4s
V1n/CIHFd8u5BZDeAAY1b/fJlXlrCxRtsHHluvM8WjR0mHV7pIzQVITqS15TPn0rXgn5VlZ3Vn/P
rXl7Kc/hO5KFxqaEMbCnmQwcHtmAQX0xdmf5G2gc+0GdDCnV6eko8ITtCaehhDZWoXSCk4CqPY6J
peL1G2ZScpwEf+yUGKNljvcT0GLPm2mRu7D+5mppJ+2S/4keBJwEjJ9IW2JYCIt1XkAH+mp5vTi6
/GCbNA8/OFGCau2tq+ay4t06P/yO0478VBdKdy6Vsz1DJz5L+Z+FUqecR1unekhXGjbW3pjPAobA
bnjlFVbBw/YbWtPxE/xU1/QesHGu3BMy8Ty9a8mRhalFQAbPp2ur7eSdxFKCpyJncGfoiInmUFHk
1qbA8831yMK7XOc+TLYFqo78a+R49520XYkiyS8z/l6yf6JVSVdNBM3sSMTmcooiDW8D2wmStZZM
gLo/BB6M54Ar77DU8JP72slPL6DUQLgJvyz16VJqcHDB2kOuQKEEFJkp+I4IT5zp5DLPy1+SDyvs
cXNrZy6YDKnMcMI1fZLSX3UPXczaGhwHzaldINjSgxsOXeN/HyDzF7uA1Yh2DWZfsuD3D3AuhGuQ
nbQS8a38qlBwT+Xmkpov99YBMmBpFTGirVdRPkPNQLtXiRcJ9mq3D6XtgMWd+MthwSCD+3JftwBG
D2XzcjXkVxvLW9UKupflcIme+Vv+ps/3nvGXeh5wN7HaZJIK5AswXTKzrRPb19q8Zv4wL2oj54zA
HFEKuNMARb/5QFriQ1mVtjUl0iwY98o6gAjVrllUGIBU/nk0J4xdu5lB2XDwUM6p4PKz7YTJTr61
3+E8oUXYMSA8XVbb7Lv6Fl4QfjgAZ/dCwEKkRjy9gi8MLCqkdOHrzb40EMQVxWTDUanlhhO3wUDw
VY4mBK8QEVq/7YF3dAG9hFzSua0yirJ0fiMj1XEqcPv8/ydCkfaYMFFIj/Tv4+hFPK7BHQGfshJl
/WOy09i5dfKTcZNpQS+ue91HaMIMfObTH+kqz34Ysk0TGAh3cXE1eFMjL8923aAdsmkcMqhuwgZb
JRhFeSRleZIpRSELNn8CwijUaDD7fL7qRDG8RawgFpL95mzpYETivoZD3FGcj5p2KW6FqkiOp7AZ
lwr3EBUerYCigMNjBWMFlXooJOEXIfxahRElMN7zpUeTPjKs4jmrFgE7QoqDvIHYMmCmM8q3jesr
rL5LNfhoCIKI7ByVv5YcLXMvoSweq5VXQOpM3ll5yrUHi1RmTYl1TblYpO7BeKs0fmCeJO1OGQ9V
+i9qIuwWBEEyNKQ0VR1ErBIzDtc9xOYqKh5DRiD70SwfsbEiA5R3ohZ5uTpmOxXz25VKKghryII8
iuruxOquMfBiMHBMrFnuro3SA+lpq/WF3YQW3Yf6MoBUcdjtjvzzhafOjtidtjfU8RGALEZrjUmk
KngyL74mlKl09xqWN5nvr8eZ0zGe16jIRg+8MVuPFJFIj/RHJ2yVaVW+rVq25iyAjX2jbDgkcWAJ
U/9jPq1JiksHptXpIqXUr/JT2580wWYSjhzKtE5CiwxiC8GVPdJu6LEMKmTuGhvZx5Ok3/NxN0I4
0bkP0LP3U5pyTs2DUYqxk3UbG/g+7G4Lib0Qi7QG710B8bEQUCH712i4B9E/FZ5li6EoCZxq3ljC
PZRSjCR98ZKk2md3oZ1B57CrVrIX03Kh23aQmft3Zh4QFun6a0i2DLsq86kYu8Bps4uuHs34rIUn
C4q2tPB6oZ3jf/bw4WvubzDgIwiiA/atWWmE0Cug+JQrv142ZXkll0gvUcDyiVPvGqBNI4dZaGFd
x5jWyADEj8Z3ziLPNW5QD5SSCnGLWylML162gpQE2ysepYNLFdHpW9nbhyqSQnPdRypWSH1y/dr6
cIzklelBE7Befn1MkH62lPwFt59COQ6hOjvGfMk1hC4k0saPV1+K9IAnqZRgoca8betKXsWdcazF
A4dz7t6pAWSUmtUBV+kgrthVhel7pJrSWjzxyKNG1BhQP8SPS2+lFg8B5yyliRQLq16DkR/6nFWU
++zjOswniX4O2kdt/dPHS95QvfJjr3FOx+2Z0e0yHiNQjlJ+ExFZuAMTA0+ddSKtRfTGnVnTCJVn
T77Jw566YkIft3cdAKxgrlvSK+RzPsmks2OdH0drDagywoQmRe9qeJuAosNrWx0NDDL5ntYolZDN
bKPxBrJCkBaqwPQf2ekGuNyKFa3dSFg495lyHoNZW50HIPXdmhlyc2jRp/namvdphXCmbE+R8OjX
gr+s/SVDvo4bYHBsZj0JJyDYST1epijOAHjRT1fpX9w9RevpameuNS4/ElO2RblrZAoPGMiGu2bY
RbBVa9798FIxlg0W6Q+AKkgckPUYaC9MLNTE1BdXq2HiOKfL4jahFMWBjSozREc3LgzZdv9o5nxU
EFWIrhgLw8FN9sG44zOaQ0WkwLHU76rbNena91dACw+5vO4BPhezcD9NXemTltyaQfrn5Ysk36D2
cXEUjNoCoMSkWJZrGNLEF0GsAGSk/NKC9TBBg98O2xmRiu2r8X5TYZuiCdSPo/5G4GJG2H9WCMsZ
N8PxQcr70aJXdW78zTThbpYQr1gXJTC3+yvvIz7FXJh5EhiSKz5uSgj2DQwTFQJ19K0vnlDqgiyA
VJAOyCYXDH+1zinGm9qupZq0e0fIXwx4+v9Xg8z7ZGFRpAsD0dvMYgz5aeKToK6t+BwVu9rcsIBz
JN4AYw0dQl0CJIyiFV/bWJ4raW9oi1R+AKlCSqVLG3tyQGFoKHSANhOVSMeLXe5BHol7hC1Va+NV
1yiMmnjbA8jCNqgCt9kJxSrWUJTxAky/kZedXO1Lll/8CqN8KkHQCZ8sXhv1xsMnEPoX6GqcEij7
USDWJxWjNBCDDTbAxrqinijaOyPfaqDIoHE/+s1KMRm372qkHrRORXaIQXi7jJ9eluh06UbQ73KK
zW/D/MoG1IRNYj5KOwjZXXTlWgiia0MNwpQicb8q+MIyA4wNQVimjvQR7w7+N9rnFTc0T6MbbhDd
8d654hG3IUmhFZQzc4VYI4DuFa5tnwlICLFS/e3QnOTGyhoPYoTBHZs8FR7bAOBEIDAgN85Jn5tE
RpWCRmTrMphQEH8XaNwp85DW/E9E4RBqMFoE4t5MD1OXSEoCYiNtMcLO8b4iYzsRccHgy7PWXZrS
Wg3mZTS3vqE2fuiK6C7JOy5fxN0mstOYE29AxDyDaRgZNDystt1qSO9E8qX4d6ESjh0KUHAP2dxS
T23mUFqhhLCKlYSw0bcuenXS9IUbLyleY4vK3UEox8XdB5TtS5QVvg4gcaeKa0Q/gOdrBrbxvqFa
FG1JPLoxzdyiJaxZ1HGIC3PPfPf/QqQvwFd51uG7EqiNVWrUsEghwNxJ7RYJhGtcLR/1zBzzHulc
v6OJeUPOt26UZPs89mxNAU0zZsiYzG+2b8yrCR+yNkl2SryvDP/XQPGDF0W/eyQpua7tC/1q4/ul
y+hN3DZs1vMfnU1kQJul1ciHuKn54RmYD7lAVcxegllGVA2B7TaApBUN/jSQhepTIQrvFhppRfxR
M1dijwvnZh5AsCYJCKNjfjOqpU+/Je7ra4zYwF1W8dPMt+34DDBDBktjZ9H+cGGIxkuWhGWYMqRM
05DmvEJIFZIKTei3fotoO9R2TlHhDSUTA2QMW6W+ZjpgetwIfPc9k9MmVNYaTg382jmj0IAKfAzW
IRSizrKY1/w59W+m7HMJY8Hv2P369UGRP6H58sJ4G1vvnt11riBmxh5v/Ugi5um3JyULkaWyKB0N
hEnIGUOZbHQXoD5nMvu0BO0wP0NnKHTN1irJ0DfTp/RRD68sZFrL0L+hGfQL4EAfQb5YQGb8l8TT
HqdvrIGwBifZCHMkGc5s0c9dMl8kGs2SdYfAuMmniijRGPkDowSGlark2aKq2lTQc4TTMCuDkRsl
heAn5o+OcrFpP2POUiyPHtNtW46TtIfJCyNadmMFIl22SHXhczECqsjxSqMbxMBRFBDyDgoozNLC
w33T+0/VXRR/mw7dtJqvKqx7CvvgyQt2dYVTLh7K+qvimmaGhl8BeghjuImQ0qFrwa8nM2xo2eML
4onyzYRXQ8ASU8dCOyfJozXfRvkcB0AeA7EB5Tzr1W1Pof7k1k16MAPxku+Yg74iAaCSvqT6Wg5/
SfIjTwGliFpka9elzIBerTpuFGVVgSEJQRDEiW9rUDJDnNE6OiGcIyAvfiRlFQSPkXdC9vJNhzhE
qP/1NMiuhaUAi3R4bKD9JngtciYysvuvi6291PyTNS7i3xrZVk77rVsPLTxmpHwX+lP0rmk+2pPH
sxgnNtLTVaqL6j18TH0uauZxn7c/CmJIIVm57k+kHETzn8AswG9dFCJOqQID3CrJl4gFOgiYU5sv
N3tL/Y9HFxNUb97Pmer99XJkZ9ozruq5xWatY57jXvzAEVVpVuPvHovr4P9M2yselkRCuKsSHUMk
mqAJlwKRSsNH2f+KrBEuOrsoFRNryuM+IHMP5Z9OvXYIyNrqpsi8dmzYc3QYPkQkDsqKero79Io1
r/VjEq8g7CrySQ8p639aQCoJlIIYqaZr+jMo/rlTa/vWI2KJtAelBU8YCbMQnT5Fk6jQuQ4ebR/q
VhADmN2wzuGhK/odX4GhouXGA66CU0/Zva4Tb1GFu5FWZWw/XrU2SG2mN6LIL5t/zICyeQJuLCm+
0B3uam5sNwuWAmknMpiWbjfwAIkov2U00GoYOYUQomEQIO6BaqmVJVcee+k0gcOCsMH1z06EKr46
S+EuSbcDlGQwJNlXGmu25e0iYzcO66zZG8TxMU4ZcAdFNG98IRHagbF/DB0DQQT57JR5IgIacr/u
7bL7R3tC1GBqt/Jd4ujgIRfE77HqZ5MFN0Lab/UPU3i4VMQK7PZvieyVWn4YwzMm1pYeX3+mA8Jn
QN9QbCIyRCNgySLfXz4BW/4NyrWNvrSGLiBdtTAbApchAPPpkMsv5nEQjyl2nIgmriuVoxH9Vfq9
kK+qAVIR14ouyY5qsWqBzxSBOUvxSxRoDEljcdxoWGbdfsyitQhFkZhSRSZdjVekSr4bASFi6jkY
jlr1J2Q83FD4ShpvMLY3YVhJ+l/JOWZY/lxD9d5Apkst/CHD31D/uJxgPmhPCBtu9OsbHzfX1+Jg
MjyMNq34qyc/TIyFad+FJV9OFqWebnyI/cikhsZ0Rn9bDEgy2YwhteR+DhAJekRLJSylongV6j/D
JO5rrUvun5qMSdFFSV9oVQMFA9nLgMMJ2oFYK+lc9QhgXjHBIJD0x3eI9w45SafbpbtXWJm5S605
Nf7KgDuQLTl72u7a6Q759aZyrkDSib9DsUs5z/z+VBqXIN3I7nUs94p48LKrnzDI7a4oUuC3hsL5
zX9hqtGaTS06zMTW/a9r8u3vBJOScCuXHhCQbZ4kTIKeAnMw13ZM6ajVC8fFcKjRYcKj40i3efJd
ZswuxEGcFDuDlEh/z6A6baBFayjEgUUYc7O8OxwDUGRFtMiWI7J9Jitm+G08Rt/bTF+JBnqIR4az
rqCafOTl1ZSvMXrmQkNJnXnrUl0xKxqzNZdo1DPiWcTYRixbZEGOgk8hp83Y+u2yZCStWTSVp0Jz
0hxMw8LoN1nrWMqkYinEpVv/Q/8IOPnJR0RlTKigHC8E/1FpS09lgrSHY1nEa6+PMYRPa4V/DUld
8tbUDkHmDMC+xHs97MaYovZgkv+LplzXbFgGureRpAWW/Aa5Ha5XaeOlB8v6zQYRsc8sUSk3Wfvo
nH88liO/j/SdwM8CTDU0x4Bhmrbsk30bnj1yqUbUa9uOzxns30xt+byQmNEaGueiewVU2G5FcrPW
rEXgprhXsOLYoVwuBNiVPiPqBgmZKa2G4p9LE9Sty0GZc4+ayXPa7MnNLuaHyNk7iuJb62jla5Zh
hG6YZJkXtK/1QfZ/9YHnRHub6XeafEkKriUPX2i0xChTcPwPgjcjkhgwl5BWjpX72IK1WYZM2gy+
R+YGM2Rgcf/Iic1p69EOYpKKPfSYYAIVV1qaAZdCndqlpsz6Bhle/6829r0FQp6LNxrxpew7JJy1
Ls8lEmPc+JXxaHloSeRrGGfsDKSZvvZZpGlmSff+k4//uojGUEN8P34sg3d3cm0wg0/yScSMQsDk
m0CHA7SVh0UZr6bFQMA8cd2k+EKCM3O23D13nFxF9Qh7DcgOFSnKk0xmHAVFKtw0mxEnvqdDMgYg
N6Z0bN3cYDSKsTEFoqyVtyo94YiZN36yHIK1Li4l/240hJfh6J78SL7+0+vccOMxCPuZrtx8RP1O
iEM3V38llswNguK82iOkkpjM9A2wMOXS5sMOmWNGVSYc2V70+E8x9CPA6km6CeYR4kaNdk8T5pIA
woMRYrF3e9sgV8ijM/81gz0L25qfEc+9z1Fv0df6fWT3GaNMny09YRZNsxTRGEIIQDB6QRY37XWR
yVPyA2k2/eUgV+yT/5XN1ZcODWkB84Jnm/GZkMzNmJkp31xuR4TcZrCc6hgoVk1GtvUwWZQkLI8a
gbYTFH7B2iz6TlgAAkcZLk30rbmvZjw3hAxVb6PY+PVW7s8ZudLg2+nyG+43MJCl6FKr0rZWH5++
tNWBjiCwTPSQWlRmWjourGxt5MbN0oJ5kKo0tjl+/t/objDYQ76PjpmkRBZjbb7sMd1R9OU7hoGK
9WInG3m/RuPouLyth0Uf7+2M5NaLjpo7kYGpc/JuelVe2i6TE6GkeY8lws1w2SZQnpBQaWq2HZM2
WGkpq4rK9iGPElNYb+AGzYgAM1i2LjxzV/RLkVlxDgepq7R50iwL76KKDDCowSkXcWyqVGMJpVjP
3Vph8dLFfxY+ciyPnrtSQgKDfCcySSiadflO7/YaFaZy9bypCX1KMEvCo6Sus5BJAVBOBMNDyTAC
6XvhJbZK45PTf8ihiwT1txLXBdJ6IyNNw4TJGwq2EiPpXXDRLoyQDQi5I+0g743WeGt8AW5Hv+/N
Ix7eDEO4XqWXovgSASq2VbER/emyxNrqSjOXNUlOXuQ0ry6p+dOL1SJTOvXVswp+hWaqM/l9BwgC
/Gg98HaDat5uSqT2X2p2xw7HG4CvvBjswscDDKSofqbtbwCHvUUbYjJ17FAiIAWoSpQ43Vn3dSBs
MhtKTGbmRmqXIbFM1iriVqDOE7+BnKTVXhi21fhSsPsgzZ1CYjgbSmTv/OlofUdkWJBNojvIeu0C
5hluUaCsBvVMA68kpMmJaT4kZtVa/NaTTV6+ErKxymm2vB7YyhZbZMR9d1D9lQmQcBReg0ZfupE6
BH4701tXARNsrpryPR2vbbI3w20PEcsNfxIWLVb/03ioWTkg1egw1EeFIOR660squ9LpYFC84Abe
YRZhSoeCVsAt1FgFuIvGVGxmRJzLlfKT5Pc2f+YjeFaK/TxIF61pcEK7rPa8huFKOptVUXYKzfwx
nDIWsUr3zoavwNNt0Ru2YikOG2RP36OVIAnEceNRYLeos/nwVWB30Zltf+TU4EbVgBhlMpry8d0U
r3mML09jDCjHcw13s2ZeI2HZgtDw6m5R8hLKgr+Qe5YZ0gyuDVBCc+btYipXC991Qf/YEac08beF
s58hxP3zi3ahhz8t7KxsuPkQQDuVQCyV3eDW0D9GvMN9OaCBH8KTXyP6dHvUnMytsl9f2OkeTkg6
ofwJSgXbA8satFse6XNYpQe6qTo4muFjViUbgLF0wXhGgRwN1xRllRTdSwm/o6qvlSrYuCwwmF2y
unSTq9ZRBlOGx92jKViqggup7kn+ERVGIlzwJmYKqi2+1P8f/T5etHo9twN0VGZzD4NLo77GFCO6
9RZiBLVTcXoS+z3HrFTsU94wtoUCNEMRIkconphd6/KSMk0cPkOxFeqtGf/Wx9J1GGTMmB23xT4f
J52HSg38lkJeBOOeCsi8l5Plmca5ZRN6KJSX6YZzEaYkM0bvPNWAon8FEmX32l0Q0b3wu+gUh8XJ
1/6JSOqAvcriS8IJk7y7+GdMM0J9dql5QbnCHMIjrsfY9K4TVnuK04qWVr9raMXHJFzJ6lMZv6P2
mGZvtFVbpdkEFtumdtNIx6j6nohfETkr6j8P24egENmFGTF7tDERvhRlnrz3p5AIiyJP2YVwYPRv
jFcSkFnDxpZrt73TozzKfnVx33UfA4DSNK9adxzGyjXTiHLjfUupW3cDm0Z2NhPaImUCiZwGHyVb
/rHdIm4Qe/A62sxJx62YXhGqpjj4RMC/dpYtPSAH4wlrM8WcPxPKNYdpFl9b7utymCATN6/B7bKf
rHHdTZHmVH66sBC7C7qKLvhD2+7ni5nv7Rg4uNUjxug1mj8ZRthCgphIvWWSOmdunMw0YTuQXfjK
yZIxuw+4DAkBIrIGgbmBd7PiY6ruwmgXuIeu+QRuZyfDm896rjPRbGrXrtJH3JDFoGIKxxpqAhVP
CLiR+cuFjpS+5jyjeshQaijsnAb3OXKc1JhkNdSh5BtgIMUZnjBZSYdnroNXRJJExmwdv0vrXplf
hlAcROCOI7vrSYQpMfisvJs3fAB75elKQyKYnyGVKI1DHwBXzYfli77MaoRdRUmBNwQqTmxnAEnS
XZV4TsDBkcHpUPIz3XzMpDJpPxKqeT56xL6wGFzpDF7YrHbwxbXUwXCBR1vHpBB5X1gSUgwx4hYh
FK4oZ2oVLGh45c6hkKmaHZCd9qoHC7nddjw0KKGM5CQS6vOTZccKm5pgHGLi341Nqa1d9co3n0lr
v7DV5HsU7LQ+D+PCkaudgC/Vx6ss48Ew+qvPP00tIMuH4pxsqv91EqgRO65r7kAE7u08ljimM7Dt
0o2pOi+LtqiMQ6aemQgk09Wbr7ivUu2vE0HFmF9BeWIlNX1Dg7GVyK9T6puRUf0m1kpPAecn32L7
5nnciu6Bks3Tt53LpGQjFnxSpM3t+yq2JyqK6uDKzXmTRAFQmgDqr1liTjKORkcmtWReQ2ztRlfO
fPlPh4bpTqCbirQQxle26qq2Z7h2W8DzL1ZW95X7F0F9WPKl83iaQiJkGxve4awPSUNC1Ynb30my
aKGoFk5fd5HIRywZgvQd56SvmtLJNGUnL4FUtjD2waR1nbLIx2tp/gLA2YzFVxDccqwxaCli856w
T4b04qunESmHLn+smHoJFnPjnkw5cgbQV6N1EcQd/RcYFJ3ZEpE7rNhhRUv+afJ91v6P7D8tiM+q
X21lYRcWgNqjZQktVBgcSuaYUQFXCctmAwKWj7LdEz8CfTn/HFX6ipWF2h0Vkw4rfrSoj2bqcNYB
qmrDlaNUBysaFEtjGqa26PT+ZB1hznddPDv5K0/fgnq0EMbL3rVAMgb5vjvptSOX0sIMQD3GniOT
xmENlqMWiGr0q9OAqZWbjKeCUKDmpyzQUXLKJuO5Tc6IkllzhrP1dMuALLLD4SljcjAoyiRdn431
OSbwT2LeI8IFyDZNeciGs8FWDjskvtmpHT7YAaEvYATd34a4AGHhAx2CwBzsw3ae1I5VA4NoZlzS
nowTW9DmWtMcjMic9dLBAGA0ohDzS7wHWrKMLYJBY84crvtu3v3LDWMm1ZAkoc0nfslI5tYF/0zW
7x2IwKR6iIxs8vJW833nty56qinbZ2MbiuZCco1Z2C2dETQArVHCzlsB1eWlNKdoyKZ+f1Ygpild
Ipvp8ZSGHBFUcBDMSi7lrnJ3kJC7CoVZpw2sgcM1UlC7LAX3qDc8TRlkaeWlUEflWXib9IV9q60m
nQWKB8XT5rn1QS45SeMnMUPe+xAb5lH50NmEb8ZhxyIy9niMmFlVZOYhu8NC4TOG/3jKOkKd4GPW
HZp142bndmtIFG9nf4KNvPQQDTBoWWEBLXOW01YWe/SGNHLdAQjTWC86htZCeBFRgJqEi2yw5EU6
hjEK6OAs6ww58arYQ7xIRdur32W+4mc3vO/UWrsAZ9t5K/1U8l5AMR7AS8AvnS5M3NDuRipW+QBp
lc0N3oyiuZviInUpuaJh3OGPLyJSgH+mxrt0qMozIMHKU0pWWn/speVgrREFrAsWwhzKPhRyYqQY
a6vKbJ0zuNGsV53bcUE4zYZIIErC0Pr0X7kLHB0KE8N/EXkvthta4RYpTcbPH2QfC/gOb1HzV7gP
uSOnDdSJWS215FfSNnUOuGelqdtGN6H+yfic1wXSNMwpdx1RGnKNJHy0KqSH4ioIXxImN//QMzfo
zAeNJIZrFEgLjslO+cIknoI7BBKuR99jieaenf0oYPHT7cR7Vj5LNrTbUgBIXUHPTqEp5XiJVCzg
/Z/VnpIRRQq6Vz9mMrZVotwRaAyHCZYQdRD8FJUlDQ8QkvBQ2g809lCCyICp5WWNdEErc8cDEGj4
iJ25GzLtJ0DLHb49a98ibPWCu+sizpNfWfYqq4tFNmflbuoSLwVzd/OqRH+Cdga6kVJ4qKn7KiVl
mYEtbAhkNycjIqmsTLraPx08QCI/fAQ2cfGdpHekCE+FLynxPlr+TBBIW1TYHltXxsp1RFJOwyOl
kLOIXKZzMrQwfPZWesrllaaZqN2fwiDjH7711qoZbon3144XuV342l6ztrGsoESSQ6wgCLjtRq3n
BcNA4VmyQRyRwZoPPf5o4KosMV7VzOG74C6Vu+6lVKcekEb+kLNjQlWVL6VgnZTnsrlIpTErFCJz
fmTpqvhPoT+GoE8prdR20Qn9DFt0yTLRRC0/+I8xuPEX2GfcxeTTwg+oy6ts7FI2tjNPPXg9iPT+
n9GxPGkYOAErbMmCYhsgPsveXczClA4q/olrvPtnlQWq3yJ2YoLXc9B2+SULJv3TAJOKbXSASE87
8X9qWwZXbJf5KU5y+KTcgvCB/t6ylsiN2ZoeKEOBFuBOJUm2LW4MpJAiML3r8ST0V4EXrthOjmi8
9cJijO+a9i/ybonOmuhhuGc3veoALtxPy52nw96JWoxoTYhN6alWl3YnVeuO1QAaYyioemyt/HIT
eM+a3WkaXdKWsUvy40vfPPSaci91tswGpOtN4z99Vs5De3S9q+9vFWYCZvTEWAtBJjeI0QRXVE9b
9Kr+hnPfW8sGQIcuO26/0d1ojtBOlJ+sNp1mYKy9VJmf4YPstX1fPAuy89KTRbVKmq5+orMwSVy2
Xl759oQ/STlG4XYYEJk4k4BMptHXN6yMpg2HxFxPzi5W9tILNvIMxQYwdaEByr1E1EKmByssB0xI
24Q2c99UoxFysuwKPWLWyzkEO5StAIFTGdiI9yiq4FhrvFjq2hDmfv/rO0k/g+9zdKNDJq4IBqPn
mRTRuYpNkaZuUaFGjXDKkPExzPCXscjHEIfpgXaprDfcewDPWAr2OysAXrFob2wJ0TmQRkESB3+L
soGFzNeLgzjuv7q/HjLCqWI72SJn5bGptAMkUfQj0XhP030A1KdcpGz6+lXq4Wvf0scm2S5hlZ+h
MFKeZvqkpZEzINh7WSGOnL++qpSlHVPZM1L03GvGpxjGb6PK2OnPtZDwDwYoFthpZSTsmq464W2y
Fm19rqO7yFwi1qHPn7pwy8PvjKxTGQ/DdNX4cHRuvncsXhjX9eE564GfHTLyjv2VIvBJ7iabPDRO
PKezvZCvum4Rx+fG3FFdZSQEkauAqVaHShVvq47P9p/GeevBfF568cJHz4zzJ8WykrAYXHgohBlD
y1tLPabWOQFkS/3Gca/kR2XYdiNJRUQG3SPdjnwIyjbo2qa9KHgHsZngiUVV4TNrs75klQGk9aUB
ydRJ75DJic9XXrwmsxiVD8Jmt/0wM3AQYjIgbDKsjstGXlesF6sCvOgs6VaDhQBNng9M+ZX4xkQy
858yDZqWc8/hxbwqHt5dviWiiMcnkhPgZvgeKEV+pfxoqYodJE9fPinIsPyCdGL8i2m9KJqPhAoc
IpGHNdOTRduUbr3yT4w3xOG5zREgm8SYF9onJobrYO4SlUnfdI96Oz50nVACPm1Fv8TlvmOKjjq+
9dd8OKn4TAynh4fc3sph17LpM3u04dGWiVSuHY3yWlg7OkdIiGSrTZlvpPNmxldCTH3807cHyWKH
O1ZABMFBrnQGfiphA1DwQ5JQnLZaBvFmBHkmZqeSJM6rRIkckASNhnNg5EQ83UIP9q6/rlMsIncp
vmnV0uip1stT2YnkRRO++wqGnGCBU++jegKqh/iT/+Tqmt5PJ3tFsl7cE0x5ymlNyaOrcPFEERI0
8mIsggftimdWS+j6aeXd6e9l+KcIqMncFQv4Y9W8PPfSy+z9cVrwqFU17i/mg/6jjM4SZkeheDbN
PkFELw1A+RZK+9v3MKeMl+Dhxt0UyTGADiNDIw8DxVYwRVkc95Q4A5+VkfcgL19R8YG/RvrOj96+
RA1r6ZqGvROPhkJ1xrE71YXIinvOf4GmyvuDR8ymkkDz/k1+hMpqc7x7/jOU/uPoPJZbt7Io+kWo
Qg5TEgDBnEVJE5TSQ84ZX+8FD7rK3f1sSyRw7wl7r31yJ1ZpGmaTRN5mzYyaFEtLr0IJPBZ4d9pr
Vl9a3hWysuvmUdErVDl496PMfZT8VCxjDNB+PUPHy7JXajCDmCNP9L1pz2OEcyu9Yu7iU9RwUG+Q
EYkVnKZPn8bCDa2thNRNeuUEmg5BwZqUylwDAzQco8+cR91EaIfWVHuSjbQW487VtF89ZCjFtn10
2HGvQvXcVvdEJGfPgKJx6pQ3BiELQ43OjdECjxJ/ew1Et+XiMYOHZKHA3ljGbTZZ+TD3rTWgJoiD
GaGBmA4TcudHw8u6M5QLsb8V5e8CWwyBquGvKl4Sdvgiml2aHeRhEpatiIM/e83SW9nfW4TYpLRh
+PesM0GPVoIcIV3rBWXfkSgmn+O9zD5i9dYFcDVfOQlvYPyLfmlQNQXZj2vP0V7RDyBzaAfVtNxK
MWN2+aNRMMQwYDN+BUy58poqyYwuRf7V6rts2gEzGWT9NGpf6ggzZUQFR+jEb9W6aBga4ZLK/0Ie
SvrvZVNTYFodbXdoyXiMboRVsYtlEEWGO/vfyHDT/Biyv9FdW9enfSIdTX3yWDDC4MACjzQUoBTH
luVfzfBeld9VYpv1Z4m6LQm9EdnGkBs8GSgfjsXMnRF8651NCzuJDHAGdIu6zZ2QWiRqXBNp76rM
B6tpRwMg6eeJVbYq85HfCnmTpJyiWBWkh6xjRliUv5Z8SVi701loKIPNAFAKzSIaOIY/EuSo7qRV
Oyvu0NKfW/WQdo6oXNP6ykijoGHutA9fOkIHiFjT4UvCLCgzvmInXh8K1Nqq/55bx6B8K6U3qdml
4gWtURqqq6RD6I0UYIOuRDEJusXBeTN6l9k+wzXAiRQ5EqHMyTUBTKxtWh0IC4II5Rkvao+4sMVo
sxJHz0f7oPHt7LmKIpGJtNtVbjPvJl30NHSHxvAP0qhhPPRGXJUYHOL+12JFqJ5rnIvzrfljzkz7
GyILVg7i+GxV/gxTXUP9M3LRKft3eX4m4WvKhrUcwUgU8K8yWZu+29DVFt9VjoaJPc4iXBeM1hPz
g9w9esj2WDBYw9Jt0gup0SlvL1P2hQCM/LO7ah1aio4uEvYlDtK+itywDU/pdNZYTNbLrlK65wae
9m1IJwhvqCJJc5lTqoDFyBzK8aDfwhZQIMZxa9MzpIb277/xa3FEuUKI/Fdcl9iBuD9QGVZrXwZm
xCF1xYY4Dxe2cl3iBAMrDDfpgAl2Ay8Ps+mOBLkhxJ4Suo20NYxwB3pGJZZK5uDIX2XwOZHqXiFD
p2no9oblE9fAaDRYlAeo+SoqSR9nVY63G8dVbHEDlXgYoMNwxgnkUTPEMBNAgtQrKi5PYfENrJAf
dMjgGoPJWsBWRByQ6xtweXDwsL6Uaqg1skt51MPWk3jNGqZpaoaf35nFfcz6COJQccHpwUarG1EJ
ua3ynYVYx1EmRelemH+X5XLY3YsrDYJdWdzVMjJpo97XiOyZ3yulsepQAM3MHNARYj6idwZuRhSG
4erFd8EtjhqsDTtimxEV9zs9NA4qos2IEe8MhrdV6Y70VVGowI2P0bQVAQVnIXI6DCo1zVISU2rI
iEeN62whugtzL2WblZKZK/wNPRWLwFzECRoFYHl+rfU/nuROuPS4wFOGrSyugvKfyvClXyxdxWEl
FduAlJKsIvqSWFNG14ncOW0N7+1sBj4JqV/N+DD8D2RlCQ1d4gWtsUhI3QhDCisRfgxB2fYVAQOt
rdfn5UdNaJaUWlgLLX8tg9H9P1Jiq/AbyBJVXH2KY1eqJEzmJlDnhU7U4eqRpldt/MvUa639M1hT
ywEBxcOqutkIb4EFwhAP8zOsMQnMXuSU2EhgujAjcZk00P34jPPrDjvqDEkfbjj71GuS8Mkx0Zds
HKWK6FoRoGnzJI5sYxC+I5WZ7pI/8sr6XyoulhhmhpT6+5hQQH8hRM/WlnCpAPsDqmmNsbhheq15
LIODPKR2A5wfHH5zH/w3H01m6DO0iCdOSxm8jL7Ol1pKRZimh1ScLHtb08lJQo4IwxrnJRAKbBVj
fIw2B7H882ngkxF/0sZiwq77JMwqvlvh79R5ihuZaQBQIG5mYUIJPv1oHQ76BAlRhbqMokSj+56m
jyg9DbT18nKerWbGjT4KsbNSv9xw2c2IP0XNdqonKPzeMyxNSL3xrxbMmNTWBML39PBqEUwBTZio
BDimzGa7w6hp7HYmerV0DqNF4035qm2anThyJkdB1DiVyrDBddMCChRxGo3LGvpDnHlG1+GgrJMB
ORqmjxw0ETHSCnyq7BLWH3NfQTz9yfU/Vi3BZDk5PMdZJBxrN0dUyYOGA+IQ7EY0jwkfctVvAW85
RugOvABhdqwkxuzaM6xQnyXQrDsBOh6cRGnampwRJf+4qv9QMmJdg4+yp5AiMSE7dSM/b3matPRg
AhcZN/l063me4Rj17d7QtubM/7rFp6F1zKR3XJMd8e5ockbJqWU2lEyI6ozw0folRgbSL7Jzu4sZ
oAJD/8CoREkedc3nz9RqK5vddDQrcyOgkfYJEk7wquYp2y90orjdROUiitjcvN5wjYn4gm+Fg3GR
2ZBMoKh7obegDxB3Y72x0zfaizB/m92x9EoMYbKwHcJFW7AguU9Kes0M2W2opTUDWs/8CJPziO5X
59ObglccfrMxVIZLy5hZe80dRKLgw6CALnl7g84nBRQoJAuVGmyliLE/WfPvRGCQQvZaBJxj6+DA
Iihyqk5qsu9m/BW4FllazsYuMrgrapvTeuK/ntP+fdETp73sZBIXoP9il1ZVv90iIT4MHeAC4dio
H/X8Ns43vFnbtNj25Rb3+/KF4tukNZc+QXp7GJnijsGCQ3HdpcQCrTGnlkw20vAyd9hilUeP3KqX
MSA6vXZuSG2ZR0+XjwufApBKYgvdH3NVvxPdhvNY7T3cxR8pMGTR9zoT/3Trr03RnXCRL0zdeDMt
NKaDmGx4fzpr9NJ6A2gOvLWJGwnAGpMO0yLARd9hEDH766J8Qb0GyjyekbqfNF37kHAkBF+D/Og7
Dv33KHzQtLFRGuiKyq0iQS9JL0QlhRaquMrTasIP37M54odChnJPLWx5kW3o29Lum13Z7nLlDdY5
PoCuPxBfAWkExMaIUQNSpsUwibwSejx2dgw6TMa35RGVkqQeM5xvXQZL44ypBt5XxBpy2PCHihy2
Fy4qyREzZvwD1PkrWl8Dayc6lbj91zaXpgT9+aoBgJL9iXloArUBwJ8jp4eRQIolgON4j9BAZtES
87ZVMY8OIPMj34ZPA6EIDD5VxY173Rk1/sz0i7a00e5klYw4K8x0x1VWot8lvj0mZZMpU/MzDN+j
coAmaVGkkC6AkLsWvsH/9gMqUQICDq30rS5SvNFrJK+MqMaoQCc4hWXyhSFDwokWnerS4cXWCs/V
ZEqar7rb00/F9YYZ7c0Q9vq4SRSXzzPZYwz1B6YFuVePoz0MJJtN70VHJ00QhxpqToSkwPVhB1iu
QpBR96p7pITfKdieYKT6e5/kXx2+U3kxo0PJazwgGm9y2zBuFOOdeJZTr8aP68eKq5Qwa/lyMuaZ
qxxZhkEXVJqoRN+r6ZRJ8JNZifcYdRIcQHE2u6BDVsvEzsqVnV7eUn2ziJpTrhXBx3bG4EUBMZNe
FlVYNaGGN38kaNgYR7Lo2BFRu2xVowXXBdciNFelsJt7MoMZNg8+j0+FxpN5E/qeBINEYBI6QpKE
Ge96MsVXqnmtGCJyFvvdv/yQFb5b5PwHxViob2bsCqMO1Y/BD21Qh0L5MYwsDEcWwxHZcuwti/Be
DN9ShZ6pjliKwlXomJSpXief8ZVRMtkm/K4e95hYDyedtk9XKMCZtFULeiolllD7rPzA0STR6QL8
nuL4KtFLTcFHC5OKABjACyULqgHFwJx+ogu4mszA5+IR45AayFCZ54QZDP9ebpga5VT23bOdGhaY
asHQmhOPu9selVfWLoi4wdEx40pEB1gFGpHgK+IjkYxnxWcZ5wNcWBqWbCPK5soug8hW+f0VIDE9
CoLftEZqqhgblXXhuPjPys7DX8NYZfJqMiIb9TwTfFxw3rCtl8Jip8fGEXaV6R9Mv3uMpcrPaADg
i1pnJim1iD1RQZNA2HaGVX/Jg1FBxySqfsgrPC6VLRrrIf1bIo7gRFXqO6ixBkQp4d49fAQbUySb
qgDfeGntmmWXgmkequ6IplHksvYm7GvN3uqwvThD4i0WewBC1GjspKyKiBdoFPix8x0ef7VnUxlx
znszhG2uRGD88V3vf4bwVGh4CzWDcRrS+Da1O5Q/cc8zF2ylki1AsZYGr58nyKynODuNOGGdKHLb
kpvJpwuRD5T1ykN4JDjkV3CsvvksWAuanVuwZ4MO23FZPTU8wkLLs+sWPmYEd2H2x8yrTzMV9sBO
Svir8e13ABv3Je8II09u5W97YDWb/KzbcJcIdj9vSo6LuOSiUCRnnDgeolmGPfMkkS6pXnqNmwUV
XAmSPaDuUwxto+tXK0awy+FX8SSO5I2k/6AAD18KmNiE7GQJd6jpA+zpGD5YRAguiHzwdIzZYwJ9
8h7PuFjTgCK1kzf5PB7h4AtxtCP5FCaPBIc2lRoiuko6j4wFGnlMVIRCVcL9FdkeSTtiSHKJZpyN
5lJHJx2rOd/WEQCOTK+jmPwontNF/2Fif21GkBqiviuX6F1+yD4x7qnGRIn/vyeUCAChExYi8Ltl
qBKvgI6RTWrlR9989+lipYI1814kRgyMYnGiPDbzi9ZRb9ll9ZmUdIgxovf4pXNT6Ui1+e3xe8DF
mdWW1UTD0E5ELe3/qN2vSlpBB+mp7MaXCNwuiHVXogiRr1H0XrWH8l10Hint3+jxD5nSlZ2jJHO5
ZcvK1jJX+E7GdZ+ts2FbniFwCt9diofcbjz9WJz+z6n/InhDcYfPyDq4YCQbnK6rFeSyVXhQOEx3
7M/ujPdLdB5sizFXYUb8CXFkn/SreOtuKCPTD1wpMeNWmmpOnTUDk4E49HWT71zUQya4GYp4G6i0
8YsXT9mbfJyn+ofCQKCEdsQ3hqbs8KmJbIlhyBrrtrkr3tpfTCXB3ty0HyPxVCv8vj5lLVcnLm+u
3fWiXpd32U43nOjThSM3bTnaOp0R2JoU2RH/gzM9LdPNHDYPOl0v+ciFI38vFOxNDXyIlfnKHVjC
u+kPfJjkCuq/4e+/ZoXdfDJ1VR2yfeMLGGs0SIx0HCZwyk+/Tc8NeG/S3tAtao4arN32QNC2vgsl
hGhusTrikJAdNSHbFuN67Pb/eq9ubMy4a0YAwlv0JCiTa7644bCd38W3sd42nLS0j/R6lCzvbBwq
vFLfVuGpT/In8hAtwb/S45e9GqeWWFwYvCTv0i+uCyrK4ImUR2ZsZGcCWVE2W3Bx3FCxSd/AdvhX
qWgo1J2efaumw51IETdLDkQbHpBI3yf1CT5YspeR4qAi5ValgEp+pd6NOlD2HLJYo2WCUzYU9j2O
YiYH+GZIiK6qQ4QzqcarhUrWbgYvVqCLbfxx4/JDxPpREm+5vn2k0p03LjU2PQHFJGpjjmUcm+o7
WmNkvMh5HK0aQXOk64FQB4AZLlliHB3LV0t5AgitxzphsT9VEpUkEfBvfcQ9hAUM+boOzUYLHa2G
x0OwV6/JFzUDT0O+roToUQBPlDy16Esg7XswG96+6Ww127JCp0t/0AQcgxezBpQmj6BcwGbxXZmw
BL8lFRsn9iFVxGopvxrcVTqf0IqyusvYXfJ08AFFBOM2wTnWeIV57hGdLX/JVL9hI6H6CKbPqcp8
AEt7nDME4OUvxsSLw0OdP+L3djil2JJAHtTzrS12AG7G6DzXH2zn0hoRBd35TGsk5xds1yN7Vzlk
VHQHfs10iBOb3FJ8emaikqZwqpg7V9odmzCOGKvF78I53P/xsaXZ+6TZdfIxD8ylKJtqZm0GodaK
yjYF+VvRVZ4SCvcBOzVGA36agplF1nzCihlrQi0Kexr5HvOPhLyk2GQwqt4jkNzL4aUOn1Oya6i4
J4wXfiQeNL9nd+X/5sh+rF576JUw2Vk7LGkFcox9tVwak/dlmsq3y0ZULzezDuqoloje9hH/+8ND
Maojumrs8wv+jfONySnazl7/h/ORcJtJJ+t2O/v0hc6Ug/pH50j9n6w4k1GVLfpUs/0RzT2vccu4
Aimp/yH5H31zF2WkI4jz7mxmeri/8j5LebH1r5FYF/Oo8vEG4iMhbcTcVVSg8a03j8VwTqgbp+wt
M0h2YKrW7a3smCmbIfkL0l86dMa+vczElTnDKeiYKZgXMfhXC9PTLVizB3xBjNSn5omXEHk0oPF1
NpNzy4IvdKETzh7KDWBeWB1RqifXHPjBALUeh8uit0kiEVmnIBVOAuFCF5WTVVr6OTDGrQw1Tpg1
HToneJqxx2si1PE2SJSKWUoOem0CstpXG19HOdsy8evTBS3e8A1SuWUiWsdSqBGIWfp+1HBfRqW2
x51hD/reoscasbCziS4OMKJODFI7Au8zwLOSulG0uxn77xBDvTLVH0rccXKxPWgZmtijUDBQxY3A
mAlpQlhRDOtBlJBlofyL2FOZ1VDhHSYQXguclpwl5nIoB61/oNn6K3LMST+v53VLe2iSc+qIaFn3
tm66BVU1OmgyzX7qd4BzOlFOZLKvou/sjboCF3j9HghruuPoe/6E9tY46FhcHREbfnFsI78Y0tsf
/VZ+kkE0HkugUJ2T4/Zl2lJtWdbKb8z3BhlCFTX6mi+w929oHnBNNz7rG+KmNlgYfcst/4JX9b1W
vhDyJKC3f/TCHnVKuZW8hw6icVgQh6yvK0jzNKCTTfJ16VJX403M7pVvI5BEp4+rYw+nqdwE1Qbb
HwcN2zp3Blf1BhAlnXbmpwpgKfyV8EDiLqTGizd674YmSHzE+KtIO2L/rlAbdeeJxkiHXmSJ2rFW
1rnkyvkvrzc4dRo4ythZp/P6zogHaN0eG4jO5pRyw4208wTLkmN6MD7IsKH42zKMRXfsgakgBLmd
dnK1iQen8Blz8HV2JytF0mXHZCH1yA49cwbN4HazXaEi8tc66MiaICk0QFZolh9R4XWxQXMQikeG
K2J87YVfy6AwxjWpPQPFMmzU1B04igb5aupTE9TVg1BE1llwwLR6k7bZvlrERZ2VA+RdCSwO9Dq4
uJ1PiVHyVS2sjh6IqUAGNoPazNrMUYAIdtmQckbkuM7vszh5lc4zxRJWQrs2oVcxjOlTLeGPspdj
ksevL5yg4gSfDNZMgBsCf6zDFBzHl1lB/YWrp7KYecpM/rnBTP1VNuNOYG8GQIq95ds0HiVa2AUE
WDbdU264nEq7iY5VYDo+yjl9QI1wUnpioJnLXU2dZ4otV8/gudJnT+96Xid6FR54DA3shz/LDg2W
gcc9apihpbecGiYRXBFWcSIoK2XaShFoEWKPkuJZ8pzJy1IYbZkY/hujb8WCzse0uE0I2Oh/sPQs
6xOtuau0p3lU7cW4cDL8SYr/gN5hyv4hxiGXGMhDSgyHJIdDDnxTJdWteQ77Fs4tqxzRLw5+UpIw
OcF2mBkSLNunR6zMDjCocy9mEJ3wh2McDRTkfPUpETGaiJl7yzW+wxGgmC+zy2FoTJPAIIuzlPVk
uuth2E4U4NyPTY+6i2KspCvnFY8RAARxANiJDiD+msCbWySRdfV3PcL9RUwwjzn7f4RgoN/7xFyz
8KHc+FOp8LSJT/MRkAAQa5j1Yw6xHOTGZLdasy5iJNJtGb423Zxvu1CGloyEDIu0CNcdT7eU6U4A
yjFSjZ1Ya7zf07lYnD2wvjRzvA4idokh9ZgjYsdTL0AYiXCAcxTy5cVMDsrgKONCMInRKCGtSRoZ
A0zxCEwe1Fdp3krzJ2I2Z+c1NsY02VsTrwWa1i7AclHWLrNlhNYKccw5xlD0Bu8WVogSIlGA4qlg
PZGOKks7+I8DxuiYEjMOdlWYOLzVez2KHG3xA8toj0Om5+QEFdpuHKnriLUwKBtM4TTjd7aYqnd4
NIGGIQDqHangbU+FjZ6UWBYLCd/4RrWV8qdQ/jUiKv4RIXdD6hLHX/DPjAhTwGtsFgagPcBb1t8c
GaCIl/YE6kl3j4wedshHiqtT5wdlGI84xRlS6z2A3RErXyED0jJgQksCehW9E4CyEoIvnjK//k0U
zqpsiVCgunpzAVMmJmd7zOpiaV3gp3HkobwlmGQdnjtc1L0euAJeQqYeK7ORUXMPJHcY/baivlPR
GIiSv5bn1BaqhnXbvsZcKKSma0mPCPhtn7/3eotECd7++E/ld2+4Cjh+Im7ycJ7XKkU64Vn0dR95
9ydo+OVZ7+Q0nXG7UClN4qpQiGpbhaQMA0xNgUlWqECGIIlHCVbo4V5l0VnMDFYEdqAGOZmZQZaA
SfbcNhiSozYeFKznM+BdliHbCQx3s6wDF9O+6NaFTX97ngxiD5tbEO37YqeawNl89sfoIB3G3l7P
nr5u+FzHmbaaaBDjZ8IDUZjayuABDlFXTWzAxx7V00BZL2Nln4PQViJazaZwGy7ziHrC7JMjIYfE
Zy6+6S9yPByYdgV3VFqjIJESQ93LER1jFUK7oskcOM7MhK5C7PGUSH8B9TtJL24IRmBo5YOhXZVI
mMFbRDT2U4mwfvbCgqUW2zJatfILb2qlGfsWsQbWhoiEqdrA8mGi620HOqDCumlSDIFWwHekGSzd
ypj+kThxviP2Y6orNu8isy49umAdHHks+m2X32JxExNIvDbaCLaM4DR6dq1L5aNR4Zyktb7pWuzL
xvBXawq643zEpiF3l2kBLxAoYIeTeCpiS1tZbe7mtSahkJvdNEZOSIBzJZNAw7q7+hXCbMuuhQne
UDVrJUPbOvtSYluCkNitRKrIqNL3VEOHDYkHCalsPkyMEzjJ2rR7JGxON3qF35ccrBVECLjQZ+PW
97hvNUP8ijoFCZeaIiw7j01i7CAzNGPZM9AYWZMJzV4hLJA1JZhdkzoroToO2zjfFZN/l8fwKw+q
p6xh7PFLCUSH4EmJxRMUOkQkswrorb9Q0DdTkU+0hGVkp6yk06gGTdT2bqumdjozryQK0iWwedMm
/e9cGamThnjZZHP8HYOStUyCBAD5jTwCEyepQKqp8RtrsMAnBhh6SwM9C24hUXTDemS4e6Vbwn1F
Ta1Pj4RlhdG2a036jodThWlfYAqG/KRvid2kwkqxu6DxJIoUVosl/ojyHqvaggDGWYNqDs0hNamR
HEfW+OiTHwTgGNZ50VNY8m9gnSoknyjtmpHuwSCG14LpLO8wPXf4r9p+xXIQCZUUYmY9S8a2iLaQ
NZnqArekMCvnHZM9yjpLtCeuSRP8Lyp2Uh7INAkdpCQ97fi8NK9oqcSBF/9MfRZjnIH+uJCzeRVP
OUbEsomdLCTQR/qnipuWzXXFZrO1aNII3IUCnppvGlmkLekABU/A/z545CIKfnaZkNXqHjCPbPFb
td0V8b54NWHLxZ3mxf6uyk/16MIfVZLvehErDXyTRDrYYnwRBAITvBzhisUlJkrYdhNYZ9YRD2Et
P5dWklE7d0GofQ0523sTlfxRE5RnRbWRI04jXIl7qBQ/xSJFU1brjBsRSzWG+c0ID98zseQlsRU1
JB8PtxnKyMhsfltPO7H5KmVmgOslIXvY4uwrGCpzMBXoeSv1FSfvQnwH5kEib7Vy4YdoFRxmROTM
rHT9PSwfhIBP+mMZ982QKAjPLal2RrJDIyvbNiTdzBzvYnOLmY4ZcejVQAicABW8aRZgigLliJVt
7fpFgdW3IQ/gifExCt+r6K+KL6O+G2jGKxwpxjt3lRenobe4uJIeXU9Y20K5rcdXvIgh0bT38mFg
vqu076RPrEjiqfXr4vgMIk8i26FfHyNYkeM5ny9J+cPAulGYVWFAF0lIlQE4H2tyuYM/Vsq6Npxr
pHEsd/S9OUqIDNtPI1H+TUP9YRUiWuvJ0+PfdAZ+wj+BFJ1H1TOSCDw0hD5Nidl39kzh0A5vanEb
l25gkTfHOHxDerowCu6ywcYakMPcRETEduRQSwKLW3Gck5su/Ij8scXkxFqAXz3ZzXyG8hxzbWKz
QGadeiEKNCjyOELINcWNACpQw+dPdLpRdnYzHtEYh0prjxBMIGr4aMe1K+XkKbbOVXpPABW3y/xR
VbhVhWfLHLzCUwik0IIBgjBfEH8w36USjCCTHAAO4WEZIqo4x1AItTcc/Dms83H6FyYPObl02T2Z
I4xvmi3Lj5r3vPqn4+cQzjUsAqLms584/eitJ0DKhyrXNkRRX4PeNXlztUsNCm4m1MGMc6gXTlGy
54EsBC8dfvX6U9XucnkRluQuE0ieso7dqmKHHv+AieFEMXbVpm5ecYfzXvhu8eTPochRsffJY5J/
VSDC3UcOljRNPntOLhGNropAr6F9VZ4kk7spKThKfe9QH5jMVsEe68k+Qlqg930OIE6CfkD6CMFL
SI5x10zdYyhcyDYbrMpNylR6izOnEo0dtoTWfPjxSaCXZZUmxhA7fKYQfK1yWrm5KCCHhAYHcAt1
eGvB+POIZdLLv1FA7xF9FVilRLware4xrZ6LTxMPKBTGii3mzvS3GbE0RNVCk0eiHTgCFiPLlpge
ZEcYKi4ecgMhRsY4HbNqMG8h6JHVkMQefyHgHUEhbkyBoxMrJzmV4i4haKnLVhymGBLz1t9Z1bbK
/kl0bkhA03dit8bsaBC9lOzZVE6BWyXbhKKj9mJyXEYqCcX4nmE5tIeAkqj/tf3c6/To7ge7YfhI
REevLgoFo8b7Bxx5dPFXMT3HJyvwWY1Xab4D1wlJ0LRldV/yTS3LIolZf8TtWfKgzvXWhOsnwIu0
nioas5zfscc4SVJyoWytkQuzfEk4YxTyFcw1pcY6RbvfcYdDphVHuPf85ixIpvKUSLxA+5CPWy7f
DPmvaW7yMul2csoumdnV2AhXRQjODNkZcQMEqi0w/0WxWxpchGW0RrOPed6rpm1gPKbxNpFbEmvN
d7dnC8LHFkYAOwM89qwAgNEK4NyD7ncwi6sUyYdqQLlVaReVHg6DnDluu5jMA9nuxVuAtEGM30Kd
PTa1LNAFB0npHHzxUyrW0a8kT5zwu3NL6c8sfpTP2nTMbp9jaFCINMTnDup+EJ8iYBkdDTixNoxm
xZ3WHoXuoSmArratRTowZxua/PCvgiOe8uWbOsYcAFZUwkM84hHAjpAW0TUaEYbcCgs5eLQuRPp5
dFnlxhCpD7dLOetPIhSEpXBdFkW7liETo746A8Fa2G3T80wxy71bMGaEBMX/v5pfv2mA9WF8xnAC
ZkpmTQXpt0LnZ80UHwq7QrTYhUKsqemzIUUHlusJDWc2Akdm0tnpLhLKobgAftTuGoPkYDb3LSsC
0g37PHdSTj1FvOusGkIyB3w/YsKo20GYIVX010vgrVjuOzXeGe0+kM84dgz5YlvBlzCOq4ab3Gl9
qCCD8Ikbd73wxH7QPWIaJLSUZXfXfyr+szJPSYnCVWZViQkaH3smbORBW6X4iITccuo4tV1MOdpw
1wJ2dOyXDRT52TWUbnm3F5qt6Ttic5JEl12L+cXjV/sfSAtqAySkCjBkZ8jXVIa0tOkKL+0zj74Z
SSU4pGtYMrTlS1rFuhcwv14LRAoXyEs0zj7lqAQEA/M80QLCacUDJerscdy2u0R00JYDUBFJfrZA
VPeZjBrR9ct9JH6WwhM5WVk6fXiumOaO26F1dS6RaUNRAePLlRqHRPcMGtlQvM3CUeJpinu+zHZn
lB8W7Oc+urGT3bU0JfmwGwXXoCg2V4yZ69/FDFpfh+on5633mdSyVwDFjVTUYU3ZSwd1YbxSGsrr
kI4LjwWxwMpRC2+G7vWdN0G0w2csDwCSGeNAVjgWEA5MT9xZLJAeGHX6B9qHERIigkdYLeaGy2FV
HMftEg7SbTJuuzg95BF5mmsZMRbr73ZjLHeg6krlplW3s/Lk6mvSXYW5rYjUtST+CTqjT6RYrdMU
DNkRFVCyx+omPU/IlaQfbfoRn+FvrvzSFw23VjtGyYZbYHnyo22uvXPBpXf5zUS9zJ74xexDAE4z
UggZtqvnb1SvSPMT4RbFp46EdfOZMpUav/MPvJF7flYz9GZzUwueqJ4XZAVCGtmp296RyQpRYd5A
wHznHztnV7Gk4UHnEbCRACZHgqrmZPVa2zefS1gZ1PHaXmKYmdYCbFaISSqViaMgbG4b9DOYr4pr
AJmV7hdgB36ek2qtwn/ZFlcG6suXeNDJzqnXeeEJLyZM2mvxtd2DZ5/ZdJ8KYQAsV/jd2N0M0gbb
kV+7eLs4A3CtWhKvh8s6mgjV7v+FH1Nw3XJgjXHsp/aCUfCQ30LmwumjwHhDwTHauNZxGxAnSBBM
zi8b2kAFAefyJiz9D6g3VLdICG0sImFspxIarFXwUtzZYNSJvWpfWluEa+XTX9IlHMxcaXlujBUg
cnFDzqL4548OWdtwK6wNP1vOT8jFuAwR7Oxf9RWDQS6JG16j5q23PrjKyZmQBt9mUDmYlH9dxDMB
YadPtXVbc5PV8r564vtEacmuF1km5KP40LBKUS+KuVJewkmHKqqvITawi+YOJ+CUMAwxJShoJT87
2Z0f3ZXVZfVnIiUQ+SoRF61idn8czCuWOiQMsp77KR9atTzPoGqQDPzxAxGigr3XFJZaPz0rMdre
tcvMRuIz69bJTrwon+Qt8seRrogfA+o4CT7QKoXPDhkYU+8aITbGqZ5RF76nfgNIi4ep2tXfkghN
ZcUpx0dFTc8gbBrWK/izAi6DFzc4qlwA1uss2YAMUqzVBOYTyiXifbiHPBbTMi5kWIR0Z01ri1ag
Uhc5pAmRK/CM+bZAlU2nxJ8Bdam0+dusZZG/QmW59Ckj3gfXNfjYs7XxQuysza7+xqxIIzj1Kzqq
uMh/kQ+0lYPVzmD2BeOMUttjHUuFF0CxulaopDuXHUm10z8o6VnqZV+GiyQ+ZDXKDmJJlk1GIOD0
SvgMVnZzM97jd64bKDIfy2vxqD5V9i9QH5ifxfCWsQ7BZqayJnoOBaxBT8J3xnqNRvG3+OQrkLp/
+GiWpNQIW+sGA1yKCgifGkqqD8wr4Xvyp7yCJ4jY9p4RKbsq0a0Ss7r0dMtREe1i3WEuUBJGaoGL
Xv/H1HktRa5safiJFJFSKmVugfKWwjRwo2jayLuU19PPp+ozZ+ZGAb3ZUFVSZq71r98gvfM5pXyq
eRDMxf+jAfJgiaOoDR4fZgKxcUgCIKPFT35RUDG/iz5o+BEI4JOHIfPjwB9np0LVsTLhGnPXGHMx
djAR6fMgPXGcpuweDAB4SMmu+YA9xJy+5aijT/k9HkDmGOtWv6E6sOBvVEE7396gEC6rNfiWa67g
uwwJpt4PC9z9yDsn6gcT+OXfcUlk/fosK/CW7omwG8KaPYIiIMmTam8RMb0y7C1J2E66GsutqNYQ
UDT6FPlzh+VYWK4WV05nE9k7Xt3aY6pXr8P8ISmtrSTRgFRJ95F9b+ohNV2Z4zX9ap2jNkYFNz5i
icBzNs/nwEJlcTXzD8w7YO3aJMdxYyh+erlr5TYsjim2qO34Cy3Q37XOjqnBlIkSdJbfQ75P2pdY
v5X+hBURQ3SORmqqvH0VZGY/zthNQoNmRjeFyb5R+izv9gyTiXUynNvJjp6myuZDbnloGNdemzBb
9zBgewoe16dnZFI/Bt9wiDss9kyEcjsLt2UWChIgo7547bcykYMR1zzHOIThBqa35hKX2wDWQT7r
wp1EpOy0n52J70T0GvYkXlRQ+imaql0SXt3q1SYFKYfTVdMntfMLyVUgqT3TgFUaHKPhbwx9c2x3
qQllF8RcTcTJoimCo9O5Lm0HGp2shA8+yohpWw96byb1NYB5kHYTVsFFoDedoFRWLfkQ07rvO1bk
gD4UfxHZQI/CFqJshyc8QGJIxB1ARFYtJmXnIr6Y3XtEZEbPvGAd+++k3qFo7im7wP/Y94X5giDU
A/9AtV416rvaYp9qE9oWyQ3B3g3ofTt9CfkLCTVDKAOSMMM9r30dNJpWOJdDiJdfejO7/knYJQd2
1v9uIU2hQO4+ohEUKLSqbd73n1kDV97qoLGpeJMzu0oNYD173mqvevJTql6fBWHjRM7rWlw6JiN5
lhpBbOzLnykYci1JsWwMfP0ptdwYSERFJAsSfsAzUj6LwTnXEKudEulKk4lFH8zxJb/66bdH1Z0n
Gpkthn862lYqe1hrEyZs2SKtSxzzSbcN9jBDSW5CdDRk/uzWI4SkfEDghxuNHlqcU2qgvCLZek6C
ki/AoTxP8MmOBsryKrnMQ3DRpd+REIyhVzL5P8q84qC10G7lTDvTHMFDswDqAb4V7UBWHRWpK0F6
s9rY177NpFh1eP+FKep1n/K2ThNxsZ0cGZRZWwAXGDQqr/iUGk8XiJKZYEPPkQv22YRwA5pIp2CD
oLHOd0lChzBoHX56I00EJJxxEYWXI36hlYDeRFpA5AIKFEJQUoboIHXO49C9hg4rsGvhbaKgeq/r
mHAl2X4HYfWH+ItDU6uPTmQUrPDZ6sTMdzNGGIU1YVEjvK1F/6EHQgZN59TZciv97GdS/5BTQACz
sQDF4JNeDRkipOICEBsoLwkAKSwebde6OKb9xUTSWWtZIQPGcyDRnn5k5FE9lFYdrkIHw/U6Ftc6
iCiDAix5sjl7Qb8wKHPrkQPkexx9Pou39pt6lRriQsJ0gBskxvMV0x1D9Yh2mRBbRflYuLyeMDM+
ONfrRkgMTKk87CBhCY8/UPl8hRMOdeJHtvxgufzGkhFAFpjJygc0RtE3fQdJ8Ssog69kcpqjk5OF
GOOXg7p50gONB3YEQMoCNcs8Xswp/o1pNXZnXQ1PMvQ3vkXn5Tlmw+pAPoFXVTK0n8r0v4PRuSaE
gyzZJ0D1/kPjscyqofrdkTqM/qsOZY8AIPthTUuj3AACBEzYM/vZMx3KuW64+g2VhlXCXprC5XjG
qtrj6CjbFrQEfRqnJHsZxE2GUkuG4mvbQmldBqFVDEe9xW9BhHCdtFpSEYfq7DRi3OcpolvPnain
/OomBfn1AGKBfytN5hG20xFhizeQaZHGPflkFUWLWUvAkDfaCUU71WbG79FSdPoO1j0hdqBhxm/r
AiSY0od+UlS/gsYnmkbSCPoGXiV++9qbAhhdM2a2QdpkETsM86JNApd8mGFyh3qZMJfYsA7Zr3Z0
H8Op/ein/MNqgh+hZb+/1bn/J8sGfRa2ezEb/yN2C7gQMzXQkPawX4L1VHknl/ksUZcQi5E+b5My
+E1U0VdRw5sna9jugHMswi0dqEOirgrYCpgMx8VHrioCJZkTFyaEUMcZcZydn+NuX47uZmDurBmY
iSGsn9Ll7eYOCUV2bB/alLp/ggqRGCRxVO6LY+t90D+ODkVkl4txrcp9aGvAJJNiRwM9lJn/OyAF
wPWqffQ3KCxrNdv4lNQUqXmhblagmGJB4HHjY45O/QHdTTDi8RG3mIoUHkQDT5VrVZVUheRfBLH3
q/MRZu1M5sFsfvBIPb/5a5RBSEk5zlikx2clMbzxyhrrHq/eZF15KoBZBNiGwIV2tt4iuz6OXfgz
IaKxt0FjPOh+eKlDgHXqD6kZgLKvfflT8VTJ/m/dozAIj6Jg/6iyP/jp5gaIlTbRiFsSSV+SZ2vb
pPYOnfl5DEF3hxacSXY/R8uCzlEVRDMTIxcLYNF4KB/hKaldyuwKQvL4cLXjJxK5KW6730yftn6q
fw7DNrCT97iyOnxa4PI5doMqIRTkSkDeiWCWPaQ5GhYUxZuMWa7Zcjo16qP3w/CJ3Ym0LObTlUrB
zULkFW30ooBAtr6qKQihDCjGLXOAfLAwiRpWEMybliJXNHTpkwHF1/wbU6Q6ZouwN3HOVQ5RwbAx
NY1t9qiBo5zcVNxsbFLfaQo8w3ykOrFJpPEg2UY/hMI0vexxSzGwi5U5JAzdENg+29kHdwcL7mDC
q41zUwxvSTJ/ZvV884bhr0nmXT7kxy6y4U+x6dmaMzc0s08/L6vnIICBPduuB44+Pw1U/a41viW5
se4cuAKZnSxqLalOjmIL91lAnHDB4nqMCsu2wMIRZnq5Nz6YCmZgzVY5Mg19EgKm7RjmB79ABpeK
Wb0s39l+TydVleO+KWyADjN8MewxZiQjUJu7EiuFqoFRbwTO7whZptHL/LESAYR2h9MAbsuxTAZ5
CatmU7qd+ToMOrt0on35dC01ftWzo3m7WYvXgB6/jlFmEyYeNRevn8TNMyFZZgT0PvrK3/ZOPH6q
Jn3vQq/8G6vfujY3bs4z1pde8Fyw9W7a2BaPBkKbqTVJq1SNftZdX61N3R+mJf4zsnoHOmJvn6qU
rd3yc7wxi+nso1E62yr77n0M0tuxOUMGsfDoW6IALrWgL/SVGdzyCKXroOrkZ4+ZdD1G0w9C5E9m
wyTAqeHsdJEYr21ujNeyMv29Fcdvtd9fqG3KQ2373qXQtOWsc0aOrsNja85yF7Y0W31GGlA0SiSW
FFxWFaPaYmjZFmniPkgrfA6FA6sJQ+NDU4XTUmVfx9znoMYgbB/6Ont2lrypeKZEVEX/bQH8NpVP
gFSDIHZSlQNvyMD2dflskyYQNwdiohnRjCwv4n6HewkdwGF6tkrfEt+fPiD0QNl8Yv+bb3G60LD0
QKuOYzxsX5NAw046BxiL9jluLTD6KQuRz6kIgDMgb43ymdk1H2TQu7csdv8E2o23rYOLftG3ABdt
L74zxwluRsTMj3EHjF5Ktef7PSUq7lpUgWR44P6Z2sl9SOxcMhOiV0va0drMOYd+HSv/ouLXcoJ7
GaaYk4+pyJ8TWDWYR2MQbHr48OeOtWrTHI8YiGIHMvcukT3rYzVODWRCHzun1jTeZ7Y0CBO6OLqy
JDkh9ojCIeVYNPX02OlwXBlVPzyGfreEVnPplhyRyuizjVdXBN1lmBx0QUCeVVrsxzl/xWg3ey91
Oj6FMzEPUWTk56l8zeyhnXGCBCO2jHRvNSqkdZxD+IVcXLHQEdI0W5uuLs9Uft0jPMo1RCLx7RH5
FMAI2/tVDNlE1BwsskjXzgR/pIG+PA22Pgp5s/CQeNGSGnIUGA5Wj2EX6xcZ0EJX9u3+TesFqEMb
9zf6ZQLiJwjF3gDWk7wP2TB9OEPy2HimOrB9b8Gwuz/NjHUgj9HGsbBLaygP9g2Th/s9wxHOYmCA
GyfApieeKpbkMZu+Yo4egh8Ew1Phy43sovqWb4y6pkiNkpZzRgVYcjhw++LQJKZqDM6FGq8xEcP7
xsB2IO2oqzzZNgdhQEy4f5VOmMuXiTpMDR88CcOtodiKQ122SFKXx1COTbkyh/yQI/2Xc+fjKdPx
0Jd/O9MB2Cv8lmYOqUY9TtGPPBXXqemm58aWgDKG770tktt+bE1qc+N8v7+x2eN0b8SvvdHpY9f1
3tqYoaGEfji+U7L8RB0yv80tCSApHNGwGP2P0v+m7O3fumI8DEolq6gfg8MAwbbXUbayiX5g8qIA
vpZHJQLp0LYTvTh8Ti8RKFDYoN2pLPOkYVbljeVvgplPJ6l9F2iHCIWo6r/boc5/uZHC4x8YtR4T
FOdouYlypzIamssUUdOokT6qr9x5C8vO39giKVgBodDH0c5++CPCqqYAjKYNctZo58pbAobG9vzq
WXb1Ultor+sZpWMAsWJb9DZ9tajh17hJThRO5s/sT4gdgGCvecuQC/V3e0KoaT25RpdtrQxESQ7S
hb9qkqxlW0c9avUyLX9m0iMDOdvCe6phhrdcWqq0baOMH6ZrNQe3aClCAms6N2lYgFiGsCIkpK3S
IvtlHrEDoIDH2cdjvDLoqD5mlF4e29B2KDx8/vqc+hcCW+YrCplpfA1lXa982OToWeK/pi7kW4cR
dBLa4nnxNu0AxqeHVhGD3ku4MDEC34tj8Ndqhg5zSPcuh6h6MwgSWikJGIA5/HESJhHeMGJdp5hf
xjSed9rhxQ1QtF7qCH+pQRZ/huCvYHe8wXnIDh7crIdUYnjQSP0Td4xHP1fkAnSRPHvz1OCnol9r
r8Idz2mMz8wP13nvjldGTj+TSWpI2225TtwQsDJRoNmRmot1U0ILyqKqxFElgAQzu8XWsHraMhfU
Spta7XRM4tYcEDJT6yq5JkYunnn979aCb2RFF28q+udnWhMiIodC0t/G1kZaQASGsqdt5vtQjtsM
bnccE66atVRraU8ocGJeZtyTn9Ockt9s43rraWyhZAIJv8uDkEgb0Z8QrgUHXUM1dk0nWQ9+616D
qmw2Bj3AQz/XZDBODLomMefoKrXEprkl1TgJUUfmbh6c75e0Q7spO/QHuSYB9L4Ysgqoeqa2VX5w
uP+UYTfRKQfFqS0sb2cTGNWURnO7X5CsWcwRF5k9KH0krLekXphPQhE3zeTC6Mp3pan8QhQRu8SJ
mKfGKSN/Qdln2UhW7LAz8YVNoJwm+PRMqqHnjYi4ceZqrTxeXG+NDRLh8SWpvOmorGIvinp4TjW4
aF22t6CQJeOjmWVldNXKi+KGlNc42oUyM7+ZeUVJGL9Lx92GyldwY9Nu6/TJuAud7lq3ZLB1vv5p
zkzunG6HdXqwkyPGLGH8x/CscFeJCoky/K5r5Geo1GbeX+56H1N/8mJT42mn7H8XbyyeZdZiKihi
e0Mf+Tm4oO6O55ufDWJFyzSm73kiC1cp9ajdXv6Qi7/jXFbDMde+fu9xKMborBdtvlcWgjd3uYRD
/hbFHjbbg6Y6koGFK1YrfORxVbadAtzmQ+zfBXDiv0sxav8xrf30aWhd6kLfms+eOKDr3Jq++JJj
h1wcd9dTVuDrskQJ2U6JMb2eBucIWsesYFiAjGzGzHbZRe5nB0UzIYGZA7lMD8kFsCi9YDBwdkdT
7O//RI15zPG/3DqBTg7efy8uR9naD8G/8FOhpRuHgLkWHrrykFi9xBMniTfayn7U5TzhbBmP1dGK
oTxHOals8BxPfVXiA7F0iIFQHj4SwDrK671jAuN3VczCwzp9CVaKaw7e+yVinr8ZbPSpGCRm5Uz+
kqjGI9KmkQrrf791Q+9c9QHCtZ7demXgiOs6Cpi/MNxnmzSC5RugofYW9X2zrcM+eazscVf5bnu8
16a1IMc0kfALWcwLlp+TH8v/fip7PuGqvcWmS9AdyJUbNLg1ziVDyTFnhl06yY/Sy4gzoaTeALtX
YzJZGwNP/V3f5JeqJX8llVAV/TSJRqDVkBnmcrnfvBERrdPWSEomgaXUgPFqM2bbecZVPi3k/DTT
RpzYw6hi61Vs0L+F5CIQMQAwxl/kyczZA3CmHRY1kTqURncNXb/etHnlvLu5HA9ZpYm0dNE89Yxu
RebzbrKJ+WKKSrXvYmaBUtUYU00JpB2g7CQusA4N4t/8juoh9bKQHUcwgywXbXqKF/WDkZGMMcp+
29a6QTLmLb7txolsPt67CsW+VJBw/fZWzxNSVocaBC5NZpMvgUO51teAdU7BY3zVRdlsZ9HxcEEf
/Szd9DjX1Tppgxz1HQdTrIhcdizv2bMz4PmIAU+v8IuKWi9HqMWfv78GOfvbyvCwWrCQlwuZjS/C
YXLokgK7i0I0nSoZ7MuQIeAK24vjZ5xOXsaOIzHVbFOne42dbmMUnnUdOjhGZq+rzb+9xex5olDh
tVF0SkNhPLp1G2/73GTUZQCyqFobp2AwjZPhDsFuyvSvtqFB8akOXrsJZN42vexoKcOC4qfYaeiV
ijQK93aMgXiwd9Mpeb6XkqXEehbAB+tfi6565NZlhRxOUzY269hhAoXMgOT1ZZU7vK21ZfY3QKJ/
/df9FzuLqlFNKIYsYMKVl1T9IVguyP2hK5TTf74STRhuTaUOmuDXg20UuDjfv9RZuR1haieZax6L
WWIjmhFqXAwkKFbLtxx708lnvB5owqe6DpO9//5+5eQDoWOO/xSlfX64X4I4p8EWWPu0dp6viqiL
6AmHzyHw9fP9nE0CJqjmnCJuspkH3kvA+yWU47fTMLxtp8XlZWkKZDsLLNaz31Yhw4vQiCTuj04i
2l+FUBfLboyDiCPrTTnwHYFb7wcERq7k9JE1k9Z4b9z3ynFalLj3j0q1sFzvW3D/333YCuRHLwKo
WsuGVEpskeewWWRfHh5MkXmIzfDc1Tii3d+Duzh0uQDwT20cm0cvm7CQ8BmbOr2gmoq1HtZGHF8F
cn5TOltym0vcYmhZ6rr4Cxc33BrUZYAvKelSeBVe7pcoQlVWNONqKrH7KWb9V4y+K57atntPfDzd
C9DGY2Bi9z1F5DNkFhrr5Su7tVC9dy5D25JiI5jt4GCh3Vv5jhYP9zreXQ7aCDZsrEP6cry/Nw0L
Yz/anvek0AW5qUKJb2drT7VIrxKmGpHdY/iKWTbaRNFt4nS+0Jt2VzNDVlTm3JJojujklFqp2DL2
0RR9YVsMGTyP9XNSZ2d/JJ4u5rB+6kbvw82Z/yOPP9vmiCC+yNovyaS+x92DQtx8xVgie06QnoE1
t8sDU5udJkBCz7tkhvtiBw45PGYIh0IxPE2cHZzo6Bmnxp8RSEzqBvLcl3hhMkvZ4nM7YOAH09z0
Q/lW4SZP7UX4c2mS66PAfGGvENgEAKdik7OoDJzkkdFRh1MCjF8QUHNb2tN4NajOo+W5uF9iypgH
aRYArrYkHc7KaJDBQu4X6M/g4+YpdyWEcKZMO9sb8CxWLSSprrXQF1Z1ug6mWSylA76TUfs2B9FF
pUiH/v0fYB0fY1oU16bmv80aLvNMcJdTbGu094/392B68OXDTtlnQNHH1IRuPACWPv5rCqsOMu19
L5kRKO3BQnbIo0igsmPn6d96aOT4JKde7VNEGv8ackyK6FuTfHc/nFo+pVW5WJHSb47I9SorHq46
hnVpxf1HkjeKUw9DzCkyZxwkn5vMI/nITDxa+RHpQNaOpDKRKOAsoEEkUsz4mF3RrpEqFBaTu+s4
VV3bVmc/aqKrC7+iM4LsPE4uy9cIlb2FY13tyfYYT45BFNu/uljP6Y841G/3YutedmFngo1VQ9h0
X9nEWlruG2INklY55f9VBCZO5WMi+o1hGeQqZ24OdceFPQRYR660bvZgMEcUKeW26ZYKOfHDH3OG
h+rYP3NS6ueYHuZkTsHebghknHL7kzTL6Bgn8I7CMXRedaNOmSLGDP3QqVkuoc0uEMZ65w4zIyET
WXOIg4m1HHWe1ZN8TP4KHDH94JXpfmAlMmnnEaaZFHjjNtY+qyUFu5hsUiwArf1pVxVZjsevYR7N
LkYsiS0wHkxQZyFAQAjiN4BKAHrTZfdthgX5xjOy8tnIg+O/I9AJ6AsQIK/Guu9uUwXt+/7TjT3+
mPpEMDAYPPhmTJWniNZjufi9A6NoIlrBz9z3/6trEndKOO+QTjWtLY5hwPYSeDhl+9mSIDKXA65E
RTQR3Mm+FTnmRxR1/Qsp8td/t9IaNvcyuPIryo/ZFt1KjarUR8UEebQ7ceyWX3y/6MGh+V1ibB0n
HY8QJ0fs7+E1z1FVQ3jj3/DOktsozq4pm/cF3ESvkpZB8X0DlJ3nPPrDmK2tZT/gtGDsK5jV2yNT
CjnV1i53KXWMyhUbO44RBXXlRRdx/myVYXoLW9jvNNxe1hfvwqFKjfK2xWq6pzB3GncH4ISbrvhR
1AhI3K5AgGtIr925EyMjHO+GU4wpzpSTzDyG4eFf0Z7UeBtPPL5aGa9GOTt7UdbZO6eD95iPIWnv
tcW0Bv3FNgiZ8jaz/WmXyx7cQYuQdRyT0Eaah5FUdGIlrPvlqyFPd07aMRCu21NSM/jIJi2POVva
ymektUrN+haF3XfGFPAyWMi8GsfMv5oGJy3NFDCfyKsvRb1LlL9YcPlfBWorRrO0W3c801aMvysI
roe6bI530KCDYHSvspj2DCuSkMKNiSJoO+speIyX/dOcA3XIUwNQKKS0d1R/rgGjN6o0CAVevhWW
vKo+mc5jzG5UOTViiaVPzYvmP9/mEkv3uJHnEeO7XVg0/mYsy0UXL9WhNZKLEYPT1GEJNu6Z1s0R
9UtleQODbRoGczJhpCoxnBsyEGJ2xWM4FLcY171bBPFTz5E8lqIPCZ1v8GtaBhvNwqqMFw6ObUcu
LcvoPHSSxkLPLaDTU1kThtNGDkMeXBjJuKt+3pcD1fSI+YjCJhMFOsoVxI7LKov6P2Fl2C9GFQ6E
VJpyzRcpUTXQoDumlk/3QmF2MIfBCShdlZUPvWUxELDzwFndH2ZL+X+Z1uM1UOpgqxU68ZKM4osV
OAcHiz2c5TVaEQ+OpGs3JkaTRCIZExaddu3LHf6YPcGpGQeGmsPdfQOwJw1negkfjrIs2yn8r+Yk
LPYJNhXHaILYU3lUWSWyuV0HSd23Ybb+w8dNd9Lr0sQAQWUj7AE7+koqmb1bIZQqpTMLLgEEpTvs
G8AYtKZwCavyBLGFUJbYrPw94xWiCSWUACpNvA5Dq3sEDR8/VMCbKyw00W2oVnLq7LMRlr+seqo5
S/hoMGW8zIWqN9D/9cYEDTicU4jFZyAgNrDwKoWabraKGPzrRbbIVP2xUghA7fvmWwxzujIGsibA
yMeran5Fhiy27WRCDTcg5mmk2MSFwsdv6+mSg7OhvbXpuE1he+vYsNJTbHXbKi/WwAn5zTPEZ5rC
olW5q/czmQ6JGwUnp1W7sJb5a9FARQu6F4bBt0KS58TyxigUV46bCH3Yp5HRnyLdEw7ndLfeMadN
e/97eSBaVAjC21Qps6lWjPDaMqjx43JE3i9zgg/HuGgW5gVO6hZ06f6VZ8EzSyznGo6L3XE1Tef7
pbdQx4XakqtyhO02ewTd5MHMPASwnEOc/dGV+Vakhf80jAj0mnsflozkmADYwMWnXXX0w9zytkjO
Ggcc6MWCioGYDA/3H1KZm12zWJFJZny5vWb9DABTRStwyb/fA5FOi2oFrMUuI1LtAwdRNlqb6jHu
asxiFsWDDQm8rCz4kXV0AcOFvJ/H09UWLlZpZYt0CYj7qbIFSeWejazBF+ANllj1sqbzmWl/rNJD
Mfvv5hWlt7YmeF2R8K1jPOkFLny1I6u5KEV2rBVm/VNtnCJqor+ZV34HLRUKpay3Gbuc8HnbR6LY
kHbXDMXOFw7277y8h7AvGZYCza4G29foKHt2eEEKrIjqQzWkJt7jIjq7aFDgDTe91dJiu8XaIoX7
NGce/LwJKAiLR/USWMhjOwj7nvvbQyNIoSawH2Mxb4QbtXuGdtiHhTUB4z7x9vdCJQmm/CghGP/7
YNtA/LEX05CoMA89+wv9EmxfhqTdzuibd2PI528m8e9FXBTHupSQRZbWK/cSsW/8ddmrZQqu4EIt
rJfY9Z0XKp+f9TSMZ78edz14BmkJSPU8IKInSnzwPa9T71lKl6B9WlTXrsST2UBWdAKCnJn09Buv
AgFxNcZhZZ/UtykOXvqRQVY8MjLxggAzp16DreML4df5ts7UQ2x7zZrhqr9Yc1TnLij6l0HJjTNa
5tZcjk2LfWbXuGqfuNx84Dx5rYaOqZRFXyG74UnF9/iQt17X/qbA+4jUSXIrIEI85KgZd2iJaybM
FmE+hCKURRxfXDwvqlJ7D9g1Njft6vSRszTYeeFPtuJ2df9VTQcTzo0Jtp20SM68IyTk5Zc191BX
Uv5wwZG/jy3pXZu46skRdD/Am7M3zXDHUEmCY+9AL4LpKLUwwhcPTud9GjO6kHGiMuq2BrIA6H0e
wQo2CX+IDI3QUId7Fzg5hOEUOIDLPm8f7p+t5BFkqO/8rbVpgjMwncsJ66T/w+EyUkRc+i0+dkxg
QBLzpDpgLPtpGuDvXi3GY8zhuyklnXg1w4avHBA80hplkeMPYmd7EcGjNAtkwGHSzW/d1JGBM9iH
QNnOxXT8WwHBj8T3xjoXDh7A99dUFi3Otx4tBa2MPLkZ0rR5aYulZgg0li6uP1KbR0naua+y+UBw
C0TdBsNZI101MZxXRdX8oy0xf8T9dZ/hkLc1Koe3VerxBFs7nWsPD6enLrebR9812rU5AsDKNA+3
CRZG22hABXOf5oatTDdtSCtqNW59zeb/h9a5gRq2YnhJnf42daAYeGn7/mH51kQoOZdyH+ZVc7hf
3G7xFtZVh5MvRjxOxVGjhu69BlhfeDD+DgIdZ7VpGo9Tji1SzgO+rxsowL4lgl1tgAst/dIw4MPY
z32JNIeoRpa39VbULdSFXh044iQ5MZaxsy08GDqLsaIAX0VNFLKx0KNIKc6VERPuusxLKnoGFPVl
QyQH4oCBoQFkiuDUB1DfyY61MX4f4Ozhm+iU0t6Wy+k3YrosmG8dehlaB+W4Dc4O+NOn7YT2UnUf
ZVCYMN7L7tJQdbxbLhtdq6DYO10UnfGzIVkUrj8an+glzUr2HYjPZvK7qgEe8fxLNtRFaGA80g2J
u+M8azwylmDBbkw9A0VEkN3tIM33hTb2fYLepF8YN4Vh/zJmSa8q5h+eZWTbAqk4u0RAGKCHk9To
pTd8M0i19vghc8niTdr8OqXWdkir7KPuYJ24RnE207o8W8YbInEI8x4R4cPcHtlDwPijb2xWgC8o
TyktYCcGxG8lJVLN2tzjydcCqjXFYWrlzS0Db1PkRBDMGHWnRfUVe8YlANQD40teCtOLvl0Cdmwk
zXY6k8zC+BLW/O+FaLPRKiCW0RhfkGuKvSurm58jERDlm+PF+Pf7TrN1iRR5GgtVbWOyWAnHhb6/
DDZC1xLfQawwcCuCGlSOCtqoh20aQVx3jIA2ZDns6nKMts4C+7Q5NiwASLyhWtHrKD/c+FFp4KdB
nqDsD4VNH9+CBeqRJRTcmmXS2pRIuithHcVyX6blDiWJ+BstA8L7pbbarY0TV53q+jOG+0nmA9Ii
R3gtXEOpV4412tx9S6Inwc7aoXTzlM3x0DH0nkbzK/NQtoBvTx9qijAX99z68f5YVVUhuEchCC7v
dardV4N1f4Y1tp8V7CYvr3HCcfPqEFFFnLB1jkkSJ1p+2FMzM0t0z71Cqt53AwBgv+97LzqKvvp0
5gjLvKFyV1KA6bZt7azQojane+3XY0Z/7YgbtHE4fynxr9+OFCTreKrt0/2EsQk1XoduAMGjsn7y
ca1qaAxdPZovzNuprC3ARbIS/EfDhafZzCk6MwIkjtoZA/giKZkKEMOZuTWku0joUjrrp6/eJ/Ku
SWhQGsPddmVh7lvhXBGgRSc5QJi7fw5lY7ov+cSZ74XjOgD0+0AHUKrm4rolUsPlCLQhTdHBtDgf
z/7lXvpYw7sdyAqP5LjdW6MHak3pbYjJe8qhM0AqaJt90CDKVeVqsPzmK1QMWdlz0Mll0juF+dBt
FGoAZQRAjPcCcIpGpHokEOdulB6B9kmjWlAH3A9wqVmYA2b2R0bznnTq7FuRiDHLnvSS5fMZhoFN
V5fTsO+s6Bl0gIXUCCw5AyLt4/LwDwaZkft4o0GqAiCcsKPmc/DDdzH90jr5NEcH37ily2CTD/Z5
RpIjOBjMlnlSG2n8HgQJDiNystmjPCqYYNB3u3ojWywDq6z6H+rObLltLM3Wr5Lh6wM35qGjsiIO
CXCmSIoSJfsGIcky5nnG0/cHylVpq3zsrtNXHXYqUtaAeWPv/1/rW6cujoaNISB2hPaAzhyI0i7s
R28LGLqjxYbqUQiq6E5NxwdfwBWuNQStlVVHVaGTWQldh9xmb0GdQEYK9c8tlAdrpNrBPTvxaSva
0VuJCi7C1pUQu8kTCkUUry0tAT17yqPAoTpszKyiOJR9mj9MQhbJsNT99VKWkLoNhaTzUe+1pTre
ilbFeMmrm8Uko0ojiAvTGN1jFUnGrRtime0MSDrZOq27bJlpsCpQvo3bjoLtMhphRBVWDvOmxJVV
xQHI5RGBsOqXrAymMylKTPKpglNXxclGObY/98zaKDownNA5ABxlIXhQjKSnxUK4XzyMEIyb0Toa
XkJXKwO51NawIQwzcwbDzdexL3ToHgGFXcekyMT5SNZG4AiKm2708cUTlOhtZRgVBYAIWbjzVYDF
ciuZy8Job5MiMw9+oG8y11J5jWWyHT6XqdntrcInU6FECkdZiakc+m941kOy8KCqzeXGrLZ+zsQt
ozZ0LFDGtaLk38ky0z6kTntfy9QVYjT8CrFIXGTB4GOqSTUvUafetrXV7yqvfc4r1CKgncdt2IbC
VhHXjSJ3C7RzIi4WJrFT3VHo6/hIcCVbtjNdbexgegO3DWv4zO/iZSB31aHDmDU2Yf9s6o/MnMy7
wfC4EK52CFyaaaIolKu8a7nEFCBIK4Z5mWYGBqtpFEBDQsoiOVWuFhF55iGR0BpzqY8QO5tOHBau
mUioXu/kJoavEckRrnqYMFQOTN20M1bqkEOYFVNkwl5yXRx4JgACXcqsQ2pIqd0pVMg8bnQvsSB5
Tgp9H9TttispulErRpMgeUa70LzyEoTZuBI6/Jmo77b9ULjbwG+WoZptWrRO6mqSalYyt3s7Mg6J
fYZxNeoWzdQv0by6dDwJ5b9VSPUqE6KjGuGxvD44ZQfUcoCKJXX9ViaGeyF2oopeCGeFH/aLq7Sv
ywrp9sFLuDm1Ou5Pnh7XyP9g2MeFuMm77FnqvPgQwK6dEsevd3dDXPRWS2lRl4SIZAhPVkY2nb2q
A9I+Tb+ooEwYsHpd+F5315A1bJdV+9lgULDTqAeiEch3cR1OfGi93Fzv6KwsTq5ljEtPjvNFy2rj
+iaJKDtea17grqlLFc0lFsxP49hxbRRkbpd4wEfE5EZsERjT4SASbHqxZmY47hR52Er5aF1yEnjR
vi3KAYPW1KG91t4oaT5cK5yj5Wt2oqWwI9wQGoIv5c61llS0EoJaYsJWKQYLJ4paHMI+w++1XZVG
6LLMHhNxH1rwolOBX+xTL68aSGd6TQCIIHcswBN8sV42fLYo/+AwXFyXOsKQZ/O6YI56He9Z4RgH
1TBua4OYO8Ec5qFY3hiodtbgxMpdrfsQXWi7FMAV9bIPboVYXrDORI04LcKqmnvU6pp+e736lSLH
NqBN7Sx8CWMNpXJKaoGkU6MgnGRhiJW7knVMY3FI1BNTZdZ0FpjqWjYFOw4sQnm0+rNEBKRt9rFu
u3JjbUXlszLqRNu72NliShwba6gYlYjWyKbSm1aJxEjSd7GBLUSo3WifjSJcMSvEFDCQAryLUJoX
sUHkRhKsskm/KFgWi3MjIIhIgag5UFSkt9KmzBB5+TY+RQ5KFGamc8tOw4Rm4linJCKx0oSqKSPp
JP5PdUnDMQTklSs63QJsE2TbVLF7kTABM4+OeVCyW0ZWr3lmh7mqeWfeksU07Qi2tTY+dUzkTl5x
GjMhPw29790oGerztxKKIAghFWElOKVRx2XtivPQZenCRzZ2UWhGhFJOM9T3g53ahvu39lGkYqIV
SKEMRbPf+K7kwqYxqWFrSnHD/Vicq1Ka2sYUmqdLKIlBd0AVhU/Zq6td6w5fs46wmQEUx63Vi/da
MooPoy6gQYCWQxvmfF27e7H7pDFDbHu93eetORmwCVnpJAQ+gibdxESXdO1dg371cWxJb+rRoFHz
ZgrMJbqzgHOyAxrFqZ7hQpake7MZnwXPgKnkF6dBqqWXNKhoZqBeDAMtAZRlETKl5DcWpPJoECnr
TS9xGpRLKw67AzM+bL9lZ9kqK5fkWl3UJMAYQWO9TUPohlqsm9T63PHEkKeaP3YqGi0sFExSDFoL
S2a+9W0CaUiO8P2FKaL7phI06CZWaAejQmYJDYBFpOK4jgej3mQ5dA5rukeQT8K7NnyAOaIIxzOj
EgIfOFAeWJc1vFki6BkayuXAy8dVV/eESJjWJRC6R1NIHDQRhLn1oBXc63cVWaHyRmRiRNTL2Te7
e8+DPwLiRzuHQTyPp7Vy38TYmY2qX/ep8ElpcfSnTFyQzXBAPWq/VVphzG0bDXuIjqK/IEwuG4uC
mAtRXJt9SAOSwg1K9ugAosnfx6NxznEvlX0/3A5SsfMi0n61BlVaXnfK4jqRTlVYfwhfSemk4DNm
T77nb5hPQnwJEkjTjdlumPvELIfXAmLxQSEcoAaHAk+lmIRkVSjfiF6lrwt1qqkZKF6ur8A61m+E
zrsJaCsDS09Qik/zsdLz4dx2ijM1WQ5pxRxcCImwinVC3wJrrKAydkD8dHfTxsiQFFF9zgotZi6F
PlwJRe8xTxoqHtAdBc26FCpzWxcAFEB6ghimUtP1g8Hk1GZ9+iU2J0ggBee7VBG+doC79ErWgXvC
rT9V8pg9ZA2qaL+q7ksL22g0yspDk5uoZ/oaB6aoAKGaZmXX0eM6hAoWXfAx8xNH803hElUKzQLZ
X74960oGWYcmwx6nDT5fV4QzNnWbCoVZo+WZocPbOVqZKtrF3MSkZ5XEMhCYiG8tMSWMBRxoLAOj
REJmmQFOvATUddoYuMVdknSva0lJTp5KDmSdooBKeUqlKBpssQ+KTxaS4NmeQlB2i5Ye0ZWGD/ht
ppHFArnLYSffhlK9LkvM8pAYhw0P5GI0e3WXMplbXG+5sjRIHGrhYoymd9dJoCVSdzzUWRQeM5P3
lex142KcenhZoH+5niK9pHQdIx26VTtct7XG3PEq/6VklL9VmHS0xFgMCAW7judVSEr1W1U9swIa
JHTo79HtVzPYlwvKONJN5QnGGtFhSwUTSxl2xWnhg5YwwWoeUNsyO2shFikZFHIc7fo+VVcyTM8D
iufBgaoXbKP8WAq+dhv5tPuN2ryR5BoOrfFSpjJhdD1A+KSEV9TpWKUDyyRLVh+WclKfAtobq2un
GFnemjmGhcQA5OTwuQyKC/y7HZO0/JOc5yhPIw1NepHUdgtqqtQi9x47JhqE3t1Ql8Sk1hnNphrS
lGlpVkJQpr1hEcCcjFry6GKnE714V1sokYrWwDGCzXSRN/nwGYxA2aINdyPKKSHWyWU3trxtQsqi
me5UjSZgxXZNWrLEuo0JkOFGKtVjV7ZYGfOCthcTLu+U31mym21B16qzVrc4p8VkFsrPijckL0qD
bxhpzuQbJw6P4TTcXG+FkQiOra6gIZDGPj4wKxSIsgl2RVWB8bj2CLrRFzZUOomIcZN2oVOT+vYq
x9oY47r25e04fUgnv+N1isE7PkHUoyBzyul3lzrzJ6RIdDampv0ITmcjes3SmHROTABQVE1iKpbE
ztv9QoUzW/shshy/xa8s6o862srb3NLCWyw2p6lgnwxBBhi2cNe16XNSUuncikr74IGaHRL/6IYn
wUuCQzPifIwjsigCtV6Nea7MTQV1kGX47Rm3TEXXCyefVuRItd9GO1rUCLVRk/BOucOy3h4Fv193
kRqefGpxyFb8gzJJigL0o7VBOG5FEd5BouIvamTHi36sm41p5Nm6ywiIsnBoIRMddtc1Sla4qzQT
ij3tOdZs4sAMP/HUtVrSrLwKaSIJgU6ryJl9nd9psmCR1FZTCBlSgH+qGy8xhCpyCdW8EOELDCoy
h1Zol62AwD6owE6LRkFXdDAJppVDJv7pFGftR8mDn2ZHq/EjwozRwEn4BPIgVO6jHCSW28c4NaBs
e5h6HzBOJHZB8LqaWOYpsOgnXatWqmXRQfaQT6E/Y2mhoMb3XHE98LrmN0LLTlvMscwrhe3EzM4C
/y5tpXvVGKtVIFfVWlC1aXACCJXitUBRmwz3ZevJR8/UjhhjxEFK4NCo4g0qOzuSKuW2RzNCfJ8e
rmrFpdyKOj6n6+awlqhtvxLMWy+uSQOyukM3WBDsWRNgzkNRZEI2GVTKRY3ip/Mq0a1LBdqpGYjn
q4z8XrdMaf/Xhy4wjE0kl+JzLUgeKiYfap1MXdGygMeXdLYpBT0PQY+pCCjHtbaOhwxmYopmdlBr
aGwdJSk/sIy9Hyj5/ttK0DDkzVCZlyzyo9uYyKpKy3ubS8QLuCIbcxjH0JHqihUs/rO1GFCs9Cfp
mSGipy4tZGcE/YQFgdNFsZUiaZ8pInGOMoZY4u1W3Qj/ViMxDGC/BeM/Ue1yamOErNAiA/ubJkOB
MGDx0Vlgzidq7a5OQxaN0/+JUxwl4iDK/NYQ2BZycM1l+tkKYnKTCaQRdgJFjN6PG1tN5GH39qRe
pVKrOqZJYTW5f4pb9Kwpq885HYMRGoSCzzkXxds+dP1N2qQPUTr6a7cInzlI/4xcqp61oSRvMaM5
ItaS276CUgkdsRd6dP8tcwqh8Mm40KtjPE0Xc8LUNoJJhmdXBrcmmUzTS0prRZXeWlWdDD8pHSEJ
vpi4gG+ZO9C2VMR4mQWQWJQ0c7d1oA82ADwaR9pQOFKbjCxLKoI4qmLcIrmE3TX6j344Ji+qlT17
gcpp0Seh+yC2yI6rpNw2RaTuwlrcSh2BMBgly2eTPnTix1+VqDAeVLQ0Whrqr8YgXqYWCEGaZrRO
gvwUk4rgzfZYEFoWbpymFCG+LZW8QnCvQ+4EYTmXpmYllqNoL4qRC7jDQk7WlpSJa+S9YqxYd25B
/p2S01Ydq0jfimoZ9qCn/c9iIyQbS4KP3zYS4SRtM+mwVFZ4TS49JyKyAp6IkHDk8s6cQLBtmUiO
2sstURGSv9BV0sdKQgPcCugfsjtvR6CR7lKjun7wO2oZb7e1aRhAxaUEs5TX3iv09bdKji+EoGoM
1XWxD1q3PcRVAP4vFcZvk5VSQFB7ncyZPpbqkjDNJeZgIHWUtIigC4C2ywhkG1EOHuXOpOYVJ9He
aoPxAQY01VVm3Ojb7XZyw3Res9PrXKOZj1UmiujbpWNzFg3sMhnK2jvTEtNNqVJYq1tPRXWTGeBO
cedMn7VJku7SCHcGC17tkvWka+kq/U6MgAHcHSROLi591TSEb3uv++rbqlYOELAqElcjYnWTBmcx
aMyzSihu4LOYSsvoUdCifu8TvRzIeFwUn963p9BqUBroZYlPymGZugI0XJ6D67orJNQdU1AGtycJ
vEMvyv2+pQdH2H1S7t7KG278dK18XD/UmpFha0jQVyrmUhyazqmmSifDt0LnunmrqnfMzOkC/vVB
qnqmxtDDAqURD5pqXUY6uhffMLuthDEDV3h/KIWmuYtQT8E1K8YHL7KAWvC9wHpZffaegMS1Qh9k
eSka1QqdTetJn6KAGjB29t3g1Z/GSWfZKRLLyjFTNwEFvztsPU81elTHiCvwBlojXPqOPAB0ALct
aTAmoINlVtbyiTkBCRIZ6D0vqYKTAPrVxZv2QBWoBPqYyY4rKJtWb3qERck6us5YJCuAL14CLZEN
KzzQlcEIFMaP1Rcqe/0+RivyVuZRxhivT5Jpe2oOpNTUmbCW6A3aUYdH00dht7Amd6RvaBkRMdkh
p4a1Bohg4vux/GVUykBcPe+Wl8YzUzo4CVXRH3WscXEUE8rHudSm4l8oR1/FCA9MFnSS3cfD7bWJ
OtaBdRPH2Sd6Qt1O6IxLl/DWBkINfnFQ567b6usYufIamz+BleOK4kN88XrhMOZUna817JHMm7YR
aVDGEZSuum+XRmz084wXzTzo0+ylCzC8lX5ycZvqkWQTeNctkNLQFII9L1p9DrRcU589cEXovPQv
hZc8eeQSmYVS7AnhqS5hWR19sUITN30WiyT+Kj0daqzpdpUX1aNqQKcUMvHs9pl0j3ipXtZ0GWNL
ShZJQEaAT/LhQHOc0Oz+nry6J0ueCFxIuav2HiMVTf5knlkdDyw8BDRJcb8UYNMorsuFINFZmXeb
cNfbwiy1Q3tRLYF02+4nyBYhBfFZv8rmz6oTrJJbxbf1r1QDj8ZCWwVOthdukjle2m2+ldf5tvuE
393dRUuCMmZw2exohbV75ts48/ZLy4EFuVTX5o7Kls2TOKtm6lydE3K6aNgBXOtE4JCNsPCYBmPe
h/kGe3sAwuiULxKihGTJP2cDXIK5eIIdoIN2QllxMffDBqyIw2tmGSwCW16Ve3lF1+AQHDCu2d3J
fUUqq6yNHd0TGxvSTbaF3rnCBO5IBxSTU/MdZoa/1s62vif9WzmHa/0E9/COLJG1MRvm2gwkBwFR
1Yo169yy8/3wjMn7mN/7n/M9lpkcm9F2YLPC+qu1brb+EpHDQpmJS8bh9kU9qVDzxpUFgKOg2jeL
LtnX6CJuvJty1zlQyxxeQ4t2Jy3849TlvxUOQPvOxmHYqEvrLECMJpgw3fWLdsFJoKsPDa5GT7Ir
H5VDuBsP46E/kGC1Smhjz1iqO+hrOCZ/rS4x8e6wZJ7UDQogu1zD3ANnRBrxGMziu3FBH+egvIxE
wicOaKu7KcfFmjVfgSom7KO8wSq+xgS8jHeFI6wyjkxYkOJNy8UH7IpPDyzGTL1JnnWHiKKFzrbD
ebKtNtI6c6a9KJxhQ1kNBB/yXbu38QzZPFlfvG15dDfKztt6W2lHDNmCQERUHVRNLsIjTJQNkYwb
b5XdAOxbsnhe9At8B8t2YZNLa+fEkOV2vWCTe30f7/x15RBm9XXaa3Hj3+EjXAxfkTYVF+VFeoQu
JT0GN8VF3kQ3uNhtvjqHcrprHPPEwerLxoEz+Wgcpn/qUWvOOiIqn6yD9Kgve86TcdCX5ilet3bn
jIt6l6/dJeVkfhEvVae2O+4UAl/mpX2JZsRy8d/0Cb0S9uvtIy/XReVMf6ZvLjg9dAJmF7pOS2mt
7uNHUtMXtF5tc+4vqTyPn7KtdNS+RA9YpbfWajyb9+49bVm7toOLdR78OWmqO4MiUk7M81xnGTfj
fqG2fdL4zcSrzPlv9uX617zB+beyvmTPtJj2wo7O6Br/EXtq8nAgPJ9Pe6VysFDmsSExtXtpvuIg
4fBYZ37Nd+ZJOEsvwplMM+4Kzpr0Mj4ml+sfjn0/bXH6c/li2N6im6Vzpu8zkT8oSmzuvC2a+NV4
Xx30bbJoJIVMBYlgg6aIQUG12q1KVdqhwkvhswWsU8KKrROzJtMW/yCvrBU391Z3zDls9lW1Mh0S
WJwv01NpaACdZlNiBfSLGQdJ0OVMvym2xWp6FhuOLZltH4Faz2rb5TISGHfpvgrn/XQoPOs7gJOn
9rF9THc8ZDymjEEVdLLHbiMv3y5mfyAHxn31ecDE5XiQzumjv5PO43lkKKk2wqpmS1ybhbiEMuPw
QKwBFx+1tbGGSbfXjs3KvVFhJewNW1tra52MDZt2tbZmrxWwHV/8fbXFYrC11vF9vO+2eLnnpK7N
gkW+JBVjRnlyDjma09gucSZt0o2HUwvJRYmJsGmRrWb6zZjI7Vqqm7OEHwB3okmQamk8aC1MqEos
4eNSDYU4wZqBdwD5M50w94pi8+GP//j73/7jpf9P7zU7ZjF0sLT6+9/4/CXLhxJMWv3u07/fZQl/
rz/zz+/58Sf+vg9eqJtlX+tfftfyNbt5Sl6r99807c0/fzNb/7Z39lP99MMnTloH9XBqXsvh9rVq
4vq6FxzH9J3/3S/+8Xr9LXdD/vrnhxdSPerpt3lBln749qX1lz8/yLp4PVFv52n6/d++OB3Anx+c
qnuqgzT4lx95RV/95wdF/iihwZQtXWN9LKuy/OGP7vX6FfGjYUlo7QwY6JYoKtaHP1ImbP6fHwRZ
+2hIpoG1mMa7SmNJ/fBHlYEam75mfFQkQ5MRhki6KGm6/OEfB//DRfzrov6RNskxC9K6+vMDO/Ph
j/ztYk9Hh1xQFC1DV9gHidq/aHG0+cvTbZB607f/H8WjipL3BPMiDyUxG5YfVvEBaEgqDAiECME2
aRo5TF/VWdOEKdV1Qko79PyPsRhZn3uWzC+CXxLgUFgkF7KCw8SQ5cGhbQR9Km2AbsR4CSHafzDR
p+dtQO9ZVhZaqG7QzRC8Su0uaUs7rLU7tqUtszRcy6i5G5SadpNaOH6bx6Ysjo2nwGM0YbiyEusd
uU3ulIYYeqUv1Usi6HBdsL7FtlfXzBJdYuibpRLjo7wLE9n9UgYSUC6KXHF21jMfrjbVbx7kGPI6
9XRvQCkvEhWXkqwIfKc+CloCdVUepjal6Xa0U/pWK7yLnClpcycJFfbOoCiHwJGThsjqTDFhfk/P
VgpSkQARqBauRFMzlyQflFTdUZLwaUZQ4Rc4NIzR7QOFJELlidQlKDmSISnmkCJSRy4nXp2Hjerk
q1q396vIh89tEjtV5krn2rIymCQ9UZC4Y6pdNDdKnxKK4RolOY4i+jM16/qL7EK3ziw92XeTRkEq
To2GpdXIKMV4A0FVnShUKzqtsKdEizBdqJ0DAS1MVUtrLYgNGm+gYauCYYeo6VkaBrZH11oNyNHw
DYjBXUGmjEVyRj5lb4nhti4jAsQLb5pSny2hzhcB/feTQZEeXGLwMJJztJd9P1yWgQWjMgQZMxku
VTGfF4NfSg9mKVj418VEJvK8TvwMP6yH6dIW6NgU0fzfH9oO+Wt6rsvX13r/lP8vGJakXw1K/7ds
np++H5H47rfxCNz0R1PXNEnXdewZ+M70fwxIgiF+FHWisy0GHd3QDJOf+jYiSfJHnkgkebopMvhc
v/RtQOJLqiSZsgW8TpU12VL+nfFI0RgQvxuPTFVlYGPkExWTkoMpKsqP45E7GkgzffKVcnefRIs0
hZUJN6s10ElSMGDSAOOI+0TPLqCxsEK3M887R3hduXUXinnrBip1E2CVnrdnXXsbQHyrSISriEBM
h+pQQX/KAsLm6B0UdHZm1WDCQhRJTgBbp9fLpmvWMcGgMuMKFABdfOiy+DHXm/vUz2zdui8U4ZPq
eye9PI4tEbH1hVLvJknlWRB4Dm15RMTFDG+dHL0Mwme8raQKCJD/Hk1L/xSBsBctXGzhWVGqdVAj
J4ajLo1w6YHfmsRvNg9oqu3KexARcIymD2nrJMEFbwF2puprrCS3YPL8rnWqlN4E6dd1WjoKyx3s
/zNz1OYyyeO0DWZxg6FAfaL6jbEhOaNyKPE8ttPaKy7nI7KvKUVNQLFr3hmxv2wDZps+ppBLKDDV
gGsVX4yCMFjvoQmfjVGiKI1uNrqPIO7Br5p1sEtz73OfXbr+viaaV6dqXy9M0LnZ8JDG9/m0Z9Yx
zh7FkiVkvMtAXHekH1XhxfKBDSrtoqum/FxvJhsMxJ0CFTjbCeorXqRFTqy2rshOkrc3dVhsDbDO
WjuuAqq1ZqktDGcX3CHyFZCfIg/LMnK59pMUOaHue1GH+xr9mah+CVmJBf09Hrm1Jh69UDy2RFzk
W22abIsr0IVfhPHkgpP1rKVfNMue6SgzrJnkUmTusFQptO4pdSYzlXtmRHeGYexFkMk+dKUVFlHV
lsGOGyRzC7CyJCJ68TngewtsMFVMZSuQJpkY3A6lvjFSfTe6LMDKFKMTE3dMUDkFWLoyXxs/WTWU
2jBjP2Vq9RR6LKMN5S5NR7Qj2cll+VkWy15AI+Z3i9y9EWIwkq61Vrr8FTBby7Wlis1RlQYaQmnK
CWA7ZhFt9CkOrPhUWl+9KS5IXvoxTBPLQssMxcm9JFht4wKtnEZxlqXpKH8uKJJjHJ+PRnVLcwWU
qr+mL4Ck+OgX3iN5ordYlhdRiIDdvMmygyTi4xNE4Ltc9Yp4Fo/A40dUGES+QjFpY95sDWo7OkQp
TetCIa6bgmU9tnZTQfeDZtrXGPAN7MPy+Byw+JHDgywSLetRLm7s2GXWbiItFuYjPQeVCcFdAr/W
igmLK0oeFy+8hT06zo0pIwtn0qCPaEi3HqkScaPS5+95wGMHjY5ofRpI70ZQC8c/eal1MHqFbXrG
Ms0tNHCEnjb5wQpfirDbpsoiwtPj8dS0YXsj9KBDlGWspXspXmnQA1ueRuIFa6ixOFjwAlAaERvy
QPuFF4EYiYxbCxBw1FWfNZC+mMrmoo4Kh1NdC1geqrVsSkSOGKsW3l/g3nixNa+meFDCFTIqCr38
4DcKuRiig6ZgUYfJxm8+ffeq+DZF/H5KqP1sANZl1YA9peqqyLz0+wkhgEsvxapj2L23NOh96RAB
3dtfb0PmVfKvozwwAkr8zIElddqJ72adsEZBdwQZSQGOtFDvgcjhI31mtlcshbl6x2hlazQsZ9J9
ckgwG70S6eG+vfZ/WNB8f6A/zny/vWm+2wfehN/vQxVorlmUuDQo5rQAVE1Xt399mNL0svprcv2v
mzB+3MSkB/a6nE0Iq/7FXUI1t71lYs1qh4BZqk/ib86rNP3CX23Q/HGDcaMlmWVwXln8OxKx6HP0
tQ6tFIwzy87OjrFT7qXXnBXrbw71Z+9tUxRlWm2Gbqr6u7PZiYqciJ6MsqEEiD9c/DnpC6zc54yl
OstdZum/3qI8rUzeH6spGtI061ChAL+7h8qaurPRA+lFC7+qli0svFnwat6B54c+DcNnQaq4HdLs
D50MEPtz4SQPv9mHn93H3+/Du6MWzbGX6rIxKOBAm5/FtEXs/qG59xfEu+g74d5YyvawIoVTWTcr
kKL+Ho39r3dC+vmp/+tEvLvLLKUDdhC0006QwWxXROr1ZNQbS8XJl9X211uTf3ZPf3/I726xJgn1
MYCPRCWsc2Qisar74R5KsvSARHAen+sVKUQOrDrJ4b36QOMwf+22UIp/vR8/G6ZYVSNcV5jMSNdH
77sRBEXIyNSMRyu0MtwDrlN78jBvg+WvN/Ozk6uxcucO4742RHW6A77bTu5yjwUpJ/d6l82jkwoL
ekbMFQ8wPUdkfr/Z4E9uazaoMTBqGm3r6yP+3QZD1+3TpOgMm2rtvJoR67PSuInKZbX6H27p3ZVk
UigUbc2WiOZx2oO3YQm4yLhcvxscfjLSapYl41gFvEoE+bsntet76AgtGwIkFbUwsJX2N4OB9NOz
9t0m3j2ISZvXhYWn1KZEvmaWSo9CY9wRqSn+5qz95Gn74WDePW24fU3EKGxJo1hM3NAcg6Adz4YF
kYa/fdp+d+beXaKgbDUrSCSDOK/POgubanB/cxdMv+HdKPrD4bx73QPJkKVoZAslJcgsOdaydsxV
Ge2dcgz1DkWR/5sR5DfHpL2rOAWDVbtuJRqkjUD7GttFAnT6f3aRtHdPrVuZKpU32HPdvLXzY7oA
UMa4BKjwRt6Gvxkjpnvr3SnUqcVZki5Pf413d0RVZ4RdFNwRZXY3mtpGTNqVIcm7Uqr+P47rh029
ux/Q7Yyl66uGXTgGwy/dy027JbJnGiD2vzsu6ecHZiACkHQF4uD0KvhuKNJKtyaBkq1J0ixfJw5h
9Pf1yl8ky3GpnAabLJdXb6p4//tXj6P8a7vTHfTddvFqCYlUaQyBQ/2k+tm9hS5i3iYg49GrdyyO
cnLYOtq8GF2aJNjF1Mp/vQ8/uUl/2IV3Q5aaG7hldQ69C1cgOi+5aJx/vYWfTQ7ZBGoolbm2RBX4
x6NEwk7jmxqNne58GrEZM992ox86expI3Lm0/vX2fn5Ef23u3a1TSa426qHAIKwhknJtKVZ/d3f+
/H75axPvxhIxKjxNM9kEbLWF+MQKlTQnsHAkWm4JsnIyUAbzkRgrUMj1by7YT7fNUyWrkmKgVnr3
xA8pISUh1WO7kzbiUJwNVuvu2k2K469P488v23cbmt4P392cfWblQiWyIbJgple0P48+e/f1bJx7
X0Re0799Cqf74F+Gl+82+O4pbBNjLETaBXa4pg9Lz1Wdk+A0J/BL2ro2vj/1IC9YVecb9zfvuul6
/WLLyrs71AdfjcGdO1TcBKtgU66MpTRNKd9eQf9Wa+m/1zf631allXUuFl22/0fz6PNT8hw8fV+o
vf7At9aR8tEQTZorJKVbwAqnzs1b60iWPk7/QjXW4LZQ+dI/C7WC+VGmqCvxb6zeDZW30l+tI8n8
KBq8oFilMW2Wp9rvP3bt+HbZ3xp+P28dQQX/4fZghqpoGogl3eCZE2lKvXuR1/kgNAIRILMR9K9l
a0rY+htLnmRichVQUZF8E7LPzNAF8Ysswah6TPqGEIAOkGEn2GiDuy89oOJ6GZqEnG+sRBQJUK7b
wHyl0oPyESgEjqibOtFjdRKLueZ9YLnY9m1SBfr1GBJa9Fm2YGccE03AGSuFkkBlMBjEEz5nxVtb
QhpREXNR2+29QFBK4EPR2DhJ0z2qeZoOi1FoBnNhenEy5UImUUKqhhySZAAbplfI/8whdG3lOGFt
l0td1cPPg0uL4y6p0AzPAvxNiSMWumey7AGauDJ8I41wRYo4IAqkrjMtNPExDo0opKCbs15z4joS
FiKvGaJu8VdGn/EeG0dvkHXvUIcjzuq6743mM6C/RqaB0qjVMEPbm0rNAfk8yj9CVOEXn3wawkU8
i9sADEhmdkHbOYoQDAKSXjmPMvIUoq4hv00pvfYQtgidJoaHKuoyHkQ0ffGNNpBoX4guwWM6bC2H
2FSC/JBlqzNalJGM5FrVyHlJC1m/l3PCsaq+vot0EpRMfFQzkXbNvBfUwZ8Z5UhlCgi9S+RgarX4
L4F8X+O01FZwzLI1wcEGcqwvdMFq9lU4CTxduTuNapoaZK2hqDr7filTM9ea9lNbuqaKgrMO0I+E
vhLuKw8LJRx/qmm4u41nX/RFEtwUlxAxLRd9fFdK+bmKq+ac6almLLyh7zziS6hxrtxkzFexmZ7k
sSRcxc/r11EDiRRpunqJ1BHnBZkkxxT2DoolDAqKnudzK5UQbPwXe+fNJDcSpdv/8nxEIBMJ5Zau
aq3ZdBDNZhMiE1okgF+/p96u8dZYY/3nTExMDMlmFZDi3u+eEznkZFwkqzuf9h/RH5svh5H5DF4A
Wm/9dx95126mzihnmzk5ChtShHQm1m/Y7kvHBMusgxh969JI7OoNiIJcSDSDMlgZfUufacXet+Nq
jqoYfry+kdvJJdkpa2a6HX67+lcfrS1GSubZKSoJV1+cZUmqP2lbZMz7GdVYcrqKmcOi6tvpZmqV
Q7YkNM6MSJKD6Rfjvk2MOoi3FdspU04o3kYLbKCashZTpvq9FH7GuWoJv/NanvXUN7e8ryLclET3
GF+I2iDeNmmb92fBDfZDzeWFAb6aWnQkouJtYAJquLFTlzvMGXjzX14NBIrdGhpmS2jCp5iuKD7i
2ptxp6STtCXNi0gw/x/hi8JX15Mvrd01hmIcrobLnLOiGKdYScgwGPTgHSCY1LgpybES7jPX2GX9
t+scFM/N1U1A5YDkthBPvFXz3l/K+o7b/Xhs0rw4VqlZP1GRDTdMzQ/beo2bj5Bpqc2STHcg5nLM
goFa5022cuseKNKC+d8qi7k1nFMwf417oDvaU/1FtyIxdhyW0fyYyDikF8fw1PeivE+1AhxXTtS4
nTmlVbN2zWM05j7LS1rT2QXaKVmegqE9dGJV3iEbRmwlru6ie3q0kX625USNGSCRn7U4czA77Zmb
AMUztYCWD8CadP0Ku1enb8JOc3xYyI7qI/4b7L82z0s6UA5AzsykBX7C0OvFEWkE/SGG+V3/K2qZ
8QoyZs72CPKy+ej62TzsVNe5NWOhfPAq/e47Jr2LDMhbQ3eXZaVHnirpiKU0CkhVPuQdgwbAL4+F
8cRV0K5/ZVdUY59IUt8hWvQ19M7JmjPMu2oS1NQF6QswoGqWbZK73XBZp3z51YOuBuzZwEfwrqHS
gayZ5tmA39QH5ittVBxuBiqqkMwxHlXzo06G4hJHZc4ZyM1ApURwypy9pgKap7thoL3yQZB/bB9J
O+T5PgJfO94yf1AS/WKs9EvWSjTXyX9x9T+LYSrgcGOoWvex9UrnV5an7kinbgH3xgBOjAGh85+7
dRLtMS8AL20GOTkoYI0/00n3FmDXdaH931UUT3JnDUJEHJ5+xWxRndSdfVR1UNut0wwkkuAeTrRf
vDCpSVIDuWHNoq3FFpMTrhv8Yjgo0xIBmzu5ovrwYx4br/blT7SgMSZaN1ftGWIwtzMPqx5vsrua
G82nE50F+AtzWMhmwzQbWGY2TBs06Y4/YYa/imoOSu7cHgOaXXQecujsYBCRW0UD+xwORg0+0YtH
0m28iumhG4f1cWom8qb+ki8wesNnPfL3deAR0nVTPcNGwbzO0wefi/6c84ixfhCpewxMb71wvlsg
BvtklBkdmaJqvHm7etIlabFGDTMQ+M342Un2cqa1Ur+NzO3OEu5JUDCLtnU7WZrjbKrJ7Fx3OE+S
cYg7Hspq2CeFdxu7gIv3YLX9izMocArE4vti7BnGg1zCVjLfi5GZoh0dbKMOCkwp0KIQEELMHOtR
4f1Ny246DblFHgff9zBLZaoTs2E+KDlJJ9DPt2qJfULkwUoxK4mTZmEojMCV+YaLqQH9qxkZc+pJ
DYjDaTSJvpDnIJkiBHlD2nCLbVUXDnfaZh7j3rVc2ehBU3GIUk00M5POq/qLedc5vA6ZVeTN0pBe
jO80tXsSa+zHW3xOwWeR52t7AlDjoboBk4/vh2yyzNvmj+cWIQzl1gNQ4rt6ZoUiNNv0mOgJlYEZ
UD4jpfQ02VsPoAzD23LsEBLGmFHGwY1f3dJRT3lheiIdbdG+Si9gBoTCpJ/c9hpoDMo9F9mTv8SJ
vCUnxL1uYpTTsdn42IH7tGedqU7D1hY5rfUJgNoeXA1DgLnrP5eD+EUUrUwOqbOyECTEj3qguamb
PAivW+P70SwIVgPbojAf8tvEC1CJVUX4aMuifPdjNf9msgFbnKnDJjnMTciXoqpu/gN8RxN2bvus
PmpQ9dOtHIL5hekY3z/oUY/rI5QLT+HBTFx6jJO8+jHUEi4PrDHqpSvhjaP5ZFtEM2UrMohjPGXv
LVKGjU6ufwVVF1Id2T59/35g6JvAcFBGv1ic6xakS2g+jLDNaz41NHzFEGt4ZQMpr10YtAwgMKSS
EmnIhDtDYPR69DiJcVKW0sgu0yEEzXxreoZX7rRTe49OleUFR9niyttpm3x6mic37MFo9i6fHeRG
hLj8EAwCYHgClw3LdVx3Ik7GBmhPJ+UlLOu6IrsDPu6uWXxv2vui0wxTQ7z0Xjgrlvc2hSF/URZW
BiTboJxvy8Ad0ds6ieQ4Gi7/piDgNbITo6a7uR840XHQHB9XuUZHsyokiJXxm6O1g4JQ4YzfbTZB
r/KD/ln0C7mgNBwfwVpJtZe6BCoKwPJOoZLpnzP+ss434qq6Pye05IadY6bifU7abniSsNhv+K4c
75W+g3qZIp0RW17iLritOkv6oYdeQJBi+FqDDGIcVxZgOHNQ7MdoSPuHtl2ZyGBesJR7IWfMxDp2
Qs5KjTe9p1GG14DCMUOlugk7ydx/UvyLu9EBITGWtOquq0Bw54yp5NcUk/mZJUamHdwBf/kyTB5k
ZyF8i2A7b/zwVEb9Eh/mwV30O1OJfE4eb9/VDl0iVeE8lPTeDUh4sOhc45Aci9S1V29t4NsvgaOB
bzDvFKTYMlFYx6cYvWaekqet5qmvD7pmMHUDUG2sXkEkdDOFFJ23rs9oWGT8ZLp04OtBxu5Q8Uyf
mVc5FXoOqX6YkE4csgIIc05AP1xO8YUUzPeLqT03vVulz4LGe43XGVIsLTv8qw6DbPCE7vlzhgH3
g8kMZcewCYkqjNp/hPyVyo+ikdCHE9/kjFUMkPhb3Z/mCXnlLg9abl+8Mas6MXzFNzfNtPnVTjCj
SU4gHSL3KPhEvfM8LNcYa+i4AWtE487f7hL6Ll9mr5ePZdXydZlSZssWry1yzhlECR7JCjW/Ee8t
vN1DI7pDG4AZQocHaGRnFgAzaG0XdwMVcnmtB6+CnBozqVoykUywZOgjyS1g5GQfmBAkRRWUbc/P
n2Wvkyp1f6PtNHX3Sw+0j/RBD9m2XOjI/+66KfH3XRwm4kYPLWvOJBR8MyTeiWU05ujM3o1rGx6v
uEE8jn4guARJKfO3JV+zYqvjxCLDBYQx7Lj2Zu2fJHSDGzms5fD6f4sK/7++8n8k1Y3/ubyy+TFf
3dj/t/oKv+A/yysUK/6zmsK//FfKjX/7r1Cb+78pjFBL+e+VEbqEoe9FZOFiQrWegJRO5eT/qRG2
8YqPCKj8LiiD9rsXucSiPmhzz2xgSbpDqOVuTQXKDo1p5MKsM5Y/cLXTZsF1R9yrZBwiaOW/UrF9
OJOddmmWwM1sWgMVhmP+r8op4FW3axc8uWuXoUhckl++bLJjT4d25wvf4W1SQGESfODPAsHKiRt6
dLcOUQPTLSOeXU4RQ8jALh/sLAuiV2OYkTxv6uIci9lw5ZjeS+TOB1jJ+8xWTGUkRXz0rOc8FvNS
pRsOnfZ+Bte0m9lKr5z+TjJPLGFkujUciA2QShIudbYsf2U6PEYm6re19qstI77+VgNB2li/lrfS
BiRc2RlJ8cGcFPKfJSB6g/2GaKzI7qMgqfep9eN946/tzSJbYAAMETc3Dkixxzo26jGGMU4ka+rl
TxPYktGZeB6KnaOJzQsvZsJC5CG+i8KLnEPZRp/ezHu36aDpbWdXTGc1evALVlVHGbSDWY83OGQW
RKgyLY6u8oy7D2ExIYPox2MprXcaxkCfVgQ2NymIk40R0fqMztGBgJB3/gvrW3dHIprBMb+9GQow
PyKOn7C61zMRXKgZwQD3C8xJ5h8gdCS/4lz+8HFG7wMr/9+BS805zWZxqR2sP5ukGrC0NJnrXawf
mm2hMxgyZSolM0+hsfe6XsjgLV20lpAYPXJVdV0au9PSm6qdDnA8gpAtooe88uY3SWSaLlVrLqmP
/M8C9/wa+jGSlwzyw8VkVV4gjQV6wWF0oRihg3nYU4oS0TaUIJZN3KQOp96iONPJ6P4Ubca8lAmm
6y7BUePgJW6+rzpFGiCFoBZKkbbnRPrwzjTwyTvqd5/FALlwIxrUk2Djo3arBgS4zdp5Py1VqhP2
937dp2aMoYVME5OWcc5Fphjr8sadVPJo/TQ7kCObeUra/kGWi3ObJ870w2UWBITxA2ojhFbqX6Zu
9LDF/Pcio0mOu2ae2gPbAkrqgMlou9Flb4g8gd8AOONBBpjKgcFskwXozis2VTeRR7LSYA4nBPad
n+GJTxZGzhpGDg/ALm2xUfzVZ+iNItk7SZMdyAC6P2IBuIZ89nexhsFrlnLAl+ww70WfmhO5cSAo
ahqZlumsD64sMQ9mzPr96lfzv8wRJShfvA4IYyeO8rBCQhEyR86ZUx49qYAccy4I0Sjhu7fJIN7m
zF0ebFxN52jMFI3WQuX42pi202vM1VQ52VfAkPUbLqqUmUiPmZuZ15wFJ3msSNHfj01IiiNnWPjV
79b8ro2tJRYOhfBRxnl3LttmfGzHRO5EBhJy5WXbEzRE3752UX4hTtztZKLiPXcUBbMjqQ+hWoAc
gzDlchByiYVuwH79tBIrOvkpbl+D8G7H6rE858owQZ660VtEmfYlL53iRoZg+pxxOkM595nti33w
7BGkTLksTP55EB4WRVzUeVQOk0RI7jY1fphS+82WYgk2z3R9CYrlIVzWpyBMoKBcwUEenjmRJKRZ
kGS+G24wBz6jgHlkMf3hrEbvuCPGpyUBQI4dfYjhhxQI0yV2wxv+mIMy4oq5qHdls+QAtI+hJh3p
CzPYF9MlilN/WwAZ9blzMsBYRpQ1p/6PnwzlqejqGtMt0+mvapoK+Eq5uFlCNVmwWBNH836NkDZz
GQ4nxznMVIGeqOfE6UmUbZpvRVsDKjTWQ16LCbLdj3iDzswLD09Q6Pc2bxkPr9romEeVd3EIC22k
XEfgu7H9rHk/rmCPdM23WMoErG87MWnWZu3vFdo6ZsZsFW/e2Ddniv1FtetKHmjebc5UfKFZvNFz
Ud77AT7oznNYAocAbHnjtIykTDD+xhT8BoUNKx6qLGbg19VghvIOwKiaxYrWkgOqC+NSVJ/9Cm2+
dkv77aNHfzWxRjftB115ELqx9oiD1nsBdEsBCO4I1ebcDa92QuWOlOQZ/L+AUdCYNT3n6MeTFehz
9XwA5kZluYbSjBhNxd/cROCA20DuIDpQwl7b/Nty95tDxsoXd466bSozrF/BOt8VIkvYu+u0Fxvv
WrCFVgcFJZtU8Gr1mCVbXEC+A0Yunz4GiEp641rHrOAOvOZhca6l/rAUw9azkzwogNbnSfuYIGY7
Zrva+CX4mVUjnF/dlwD60t0axBqNUN7Q0i86yeR2XZ9zAhNmJwChMjazBj+eI5ZHAZMaP1Iaogmc
2uVNLroWmxXZD/eGxKle06o+5pa8cJ/H6TOOnIppQtUdiG+1mB2rL7+kFCLLwmfyRPNG+4P8qNup
Wa/YNP8J1MBy13BHO6CXQ7knrguUu5RMi3LFa92Nn02sd1LP2KhFF3+k8AB6KlITngeMfFhN+o57
xiBi4llrpi5zMwLYTOcoPrkOCmww53l615tkuQszc4hNxGlosPEnw/TZzu27mR0yAPK6ZuKYr05/
G6e6va9GI+4L7VJznzGiZIOxn5CaWQmyxCPp3XJ1CQGmj4wBmg6wBNNP3LCV5PNZkjw4ZDyAbGeW
UGTsEKwXhfdhZZT8YkBLPc1GFgeHSFhzmM3M40o52dmgI5m2S1qIGws7JWH0QEzUoB3G+Ld2Csy3
mN3uQPwfXDlQ3Wbaz2rhRCOTEctsowb71KwiD7bh4O0Xa8W+Dgy8BbodsMu8xj/ywN9FTtX/5itn
BLXluTDhMje7bhAeL8W8OMjnaub7JmeQw8MYtw5sEC9mOfVdGX3aQlGbz6pUlOc4WFb2Hx+pdxjj
So5qu4EydMBTeuzG1d1wyVUXUs7U1qQg8m0BYfoXQCVHL8wB9I8nTyw3TR08iFS/UNvtrnP3Hnll
t9In1l3ouSVBgjhbU4TD5UPfaQizLEv32N4xaqz+sZOonp2aeK/7RN144/Rk2iJsd14OKzJR+lv7
89Vumr5KS7Dc937z0L+omQne3r5WuOMmqw+AC9JN6hS319Iw/qkP3XqwFWX2p5rS8xL2HzrDhRIv
CBiaQv1h7nS9qCIHirEI767y9Yvt2TeyuL+v/SJ7Ghqye75Heg+mzmcLdcM0VGSbMNmWeQHBKUHp
oH+7OjqWTsP0m/5nexj8UuqLaphSwP+OuXw65Nbywjd7u7jHHhP3vjbfyyh3xqWkx+TZa+B85g41
8H54aRfnANu+aO+olZIFlr0aN31F+WGL7MTonespYuwDRV7FIN2sdxDhL62J2p3j+XiUzKI9hsW7
cd+3yHuUzqKXjurRds7W+CkeEXP5eny1ERFcx70zHdKTvOyRKSxU2+Y8YCDNt11/LmwMp6Dp7hT0
b4eO0WqeY23iW0p66GOD0+CaE0TtfOfOINfbTL6EU0W/0p2PVI6bL34vtR3YQvYRTNaTblxKjaIG
W9ScmdraDrC1TT2+sUM/43r2n/xliR6IykoK0BPNibmx8Ii7YOeqtdmUHedSb0lMfumbqXlW8ZQc
ad1MhylF8JwB8KcKX4jrtV+ggysXpoR4mLAndQjcrkRYdngoun8ZkdkVwIDh19FabSZb7rxm5Uxn
vLwF8xIn78iyGWWL2w+ZlX8gkm+UCtpt5uk9AxtHbwaMJdJPJdJTbpDADNzF0gDJ3hoeErd4TGY4
DiY309HYcR+XmG9UYLGazM+eu26o1Vxi90o8NEfXI58qfYxLLLTOi2XojzaYhtbONN2F41O84ehu
D4XwiheBTGTfTSEKLWYtjtbzLMJcm++91pU7nEYNP/QyHhjOCj+c2YJ3iPyFlnGKSb5Qz4Ow4kg1
7IEuyjfYbcTQ3haUdM8LivyvLO+cFIEuUFp/vvf8cN1QI5y3frD8+OAMAUwgEyrItIzJg07BRnnI
REo4VXS+sjPUvmbHIcy88w+klPXfOFAPWUnPMF6z2yCeTwJdOsWVfTGYT1+lsJdgI6jxvUZlyQ38
TnppugmM3FKp+QYnHGysbc5N0T8U/nzXedX9kqlHaeC9pPKU44vdzLFz4ELCVBHFbS9fPsFpfeZJ
jK47+lYjVL7QhsegLI6gZ35oeLKdMxizk1reALgdH7STHtdxZtue3Ae3TG/aKtFbUTRib+IZvyxo
1TimiUgmAPZBRke6XcQGz9GTstVFTQLWniIUmf1zwvh5iigD961LuFqiuchQf9ThXeISCWgEpbsq
HN75LpsbqGLrIYFG/6ZSXNq2Ke5hkr9O2rttCINB3fWgJMQS2PPMOJBGXcOh3ACko7j01vbL8L52
8XQf2qCH3OCNPqaRUb0WvVvcjkXTHKpk6U9OMifbZQEXXbLQnSKTrxNfcVm9Z5zJmTCnC/IP3A2D
qxTq6C3yt8MxC/oEqFb0pyhScx/yexzQEdHGbmqv/UaVtvCT5PJl8utkU9v27A8ehbSl8ol5W4RN
AXw4J9le24ynzAGyOSfVXxbT/rLmDSq6XHvrnvJlDmyV4uQtts7sNwA3CmaNWD97tZQ024qKqv4k
rkZaXXYAYGtNoq8S+SeZVP9XNHfWPTKkUZ05UlLHk7F8KdrVx6ARwxHwxq8166igcH/cS5rgLzOn
Uv6KFqqXDP+JucmPUz9Q/HOYE6pCV2wxtdXbKE4es6xedkrQA4uiYofFDjS+D7CyW7vzWvp/SzV+
MoK9wHmCGjwkzg1PEY97dRhVSRADo9DeC8H8jUN70Zx13tPBfF+vcU+dMTO9gtHpscIyASikA0q9
L8U2meWL8MU//khu3dlzVri3HEG6owJNvp+xOUJQEzDzS8c/uW514N7JFgvpwEn2nfY+i5h21gBI
RY/MsTuHLl1At9i5g3y0DIeUthHsr4wzBUGEbTKtdM7DK3M16Ldh2K+P3EsFd57Gfe7TzrlxYvdf
WCtec6ho21HCw1eWXVrntH7R5pZ/SDvnr7qZ9ENZD87zXCbQ4FEOQ+gW4RcQas5O6D3pzikupkJz
xZhrbj0FXWnGBIGQUG4a+fCYPHTHOsCdNF7q/qMs9aX2eu83wFu1Wa4dfdSR+W3TVsHWNnl5Su34
bAeAiHphUmtWlphK9jvuo1epF/pL3nhHygbOQsIllXd2164RNvX0hrNkSQsuOPQNxZ6s6umFGQb5
vKWoj6nBd8IoKCibqEOIE4CWicBel1f1U4XFTFbMu0VzjKnRS/QFfPV8g2XI2aUWcg1tiIQ2PRRS
vdzZfvnG3/cbdxskB5p1W6csbxVl8bhmfgzScUBbdsOUq4WwmTBUPzsBfPGhvJ8YMMPCcO5Wpqql
j68iZm6cMYOWudEmbti9Uvq2i6ufLJ+414P3W1M0WH5qiCWkcbSJRmbxltU5kMT4w+sraf4y7Zdy
QvrATd0DbapwZkZ/dRh8jF3w12vb7hwwsEIZmxhFzHh/2g5fDabCpS0+BJLXHVOM8YsqyukG4tTK
1vUvjPrgbURICjwDwlZbxG+mWN8Z9z5Kx56ybr0rbIhmaqjlA82Zn8ULL82Sx9vJwJ2Mgz3hFmBx
GUTvDfeXYc9orrNjSHDaFQU4YbrB13qnZBYy97hTB8E+D6JnG9NuYsV4TSr/dVi6F9kELtfXEK9O
3T4XOn3q/OkXrSSfGgkdCuznBgKq2BkxaIphujrODOJvIeg/RPkIMZcs/bRfS0IZcpiXndClPdDI
fIv6rqAcWP0Za+4mOI/ml1EUuy7PnindJ4QKpEcRNTywsHLfjphl2Mxrtj5gbKgon/KQDXMG9Mt5
9ZAyPyPoA2/U1zy3GG7dfeq351TOvwstDgjr+31iquxM7KG+76sF9JnbHlunDU5pKd0LhKoF+VEM
ioazDO1fJHmUFan9NTH3vIYfkfP3eFHJW0iTY+vm4fBvaIeES4TvKAJMov/GLtvspzRabpBpLpvV
riOIHxhZsehv3CKFgDSGjz0l2n0qnfSUtcV4yUGUXpLZaTa5meUGWiCDjHMWYgHT5a3XuL9zIhW0
ifV7OKtdmxOAxXD4XJYg6q1r3726PY2xG27jnFloL3DrE4/2pPdda4+An/mPYyXz3eRh0tYYqXZ9
tnx4cDhf04FvdhOvlAc2XaHN7eKrXRzxxPExvSB/6nFchvoHfu1KAAEIbzhPu+haBao43+1UhjFn
6py3iJ2bD/nF404ShAiaAzM9xXHAOG4/AYDKxNcMj2xb2ev5PBXRQ+lOjtmXSUKzL7Ry2ZXKwW84
LxzKMyJJHs7IMV+a26XGWZkzvT32RCbYtxrUiOaUZyq6p3v9b5kQBjjREO2LLv+VWbSk2RL/6bwu
xg4puQhTmLti2/F3lK7mUeRBHafraHGF/z3JxdvgQzk0FL9LatYPs0J/EWtmnR1I6PlJRVW+9YL2
tZxhRNHA84GBiXa9Zlk4GKvynn33xgs93hyoDshfGp5eDrMbsTYsQR5040K5X8MY2rM74njQPYq5
yPvV5TMErx7exEJBfLbJPqmIGbHj38MnO7keDP+cJKdhvLyvi0tp7VueAFRSxnmS6E9L4XBvaLfk
DtNt1+U3fRLxLARIxuWxT+M7EpyXdir+cRGh7OK8DFN3iargnbj4u7H6sw7tFjFi+uL2OHYHlbkB
OoTg2E3ja5es0d6js74j9eYimgB6FkKKk+Qzt1KnR62zm9AnYUEZa0lXPA0hBWevfrOZ8xjFQ/fa
t4l5E+wMy85tUOCqRlf02hyEcRZDLNckOXZcXdzOn8/epNxi18RV+cAquywMeTU4FqlgL9Ombwo4
IU0mTsrrTjNc4rYf7qjKYfaeyx23mZFasD1hRHyeB6ISgwCObGn/mwCBGJ+qvXYSqdlownRV7sDw
MThd/zRJdVxDqlo9KttmdvbpiOMlnR/yMVUM008feVV+5YbTKaxKLZ5XIB1l6e+uor6IBtMs+gO2
lJtiSN8M613o/Ygo5seGCieRcDX6SCnkl5/q7bRgC0npCLQ+2FZyeFvCs4fGNMxE5/u8Zp57HF7q
3jmZpjinoj5Zx7m1zvwkOjjptvhUxfwRjzDAUe7UIY0uJz6GRO2CKYYKUlMijPYZLnJt2rO8vjSm
X47k61j55SZcgEtm/t6Fb5/W4WGdpp0LAY2K9rIBxX4zB2RwCkkUVoRbqEebTIALz9e9vY4I+/98
96o9yThdroegDQ8inmkrgxMl+MwNrt1K4hJe2R9bCsuoi07GVw8zrkJDDDfW3qYo1cfYjJRMbcTz
GO0GuTxVvGdoOLf+kKCSI2UGaFRRrRy77t2pAP323WPYDdBJ+hg32rx11fwEpr00mwmb84bLpvmn
xnJglJvM54etipvcNnYbNXR+ucPM6k4TtAJgIWgoBTpJ3a0sdMmAvel3DSm7FWlo528Ajt4xZ6Y2
JrP3o0c0qS7uyxqaGplOdu2D9Iniu9fmVslTcM0c21lTi9LZAYKxc+yiTkGV9kQcXcqVLRjKhWeH
DQig7DgTy3rNjOL3wyE2Ovux6BsXxMJQ7UrMf0geAvctC6OCYUAu+WwgyazMnluA/3j1hPeB6Lai
d16puXJ/aij7kqRj9tRLpi1a5+h8/cXZ3u2r+k9ZU1b1vNzcmLVxb93c1ZTX4QAun1dKYt5PIfYy
QPyBjvtjl8hTq9YfTqo/JuPV4eRMMAtdwai+c5/DAu/ltRJ89WSv2zrquXealMrq+m766HngvbtJ
3HG8mcsmeTBd2D72aD6KZqWSWbx7VXUmWvFQ5vToSg7+gH+u/2hJEA3Xyl0xaOAKjTyjz7qhocgh
KV92vi3PSApve9ntcJqfZeWX28yfX1wY8dzSUx706rdSaI7K8AVEsdz4ar2De/t3iZfvKSKZ06bj
BwRqTud+nuyDtHzEr+D94owLY81RuyLkVeOSErcueYGI2soc8X8nIT2sTA3iHMUs/d54pmJNWyHd
5R0ZMjNGHy7MgsligypVu60Ia2/LNj+KkutLmZzzGvIJbOTL0KRnObgJfVHTk5i+EubwQe0lO97J
WVgyZjhAWxp7mm3GHx6XqsU3RHEgiZw/iuj579IgWGpXLHVBfgnb8TsuOdzGg/loBE/d2P1zRnsL
mLf8QHpB4aSkZlM21T4LxvhgZhWTCA3ry4D2zBmWjZ3bbltlyZVtQh6Ky1V9rEQbbVND4NfX6Rdx
jh8z0Yye8vqJjsGDR6Xt2lIRExXxJi6eTFOLg826epOCQdksLZa38nqXGSJyNKLNI/7f/DQpel/L
Ip/QX90j6yOauzQ7YXnoIi880cb4XTgUQmVHpmDTFjhnUxfOHXmWNIyeQ75+FnbqNIblOZLtE8P2
j2bGPSUMn9pVVWJIb06F/TPTiQuK63/jrR1pNucBL5FxHS7F7oua9NHtqlcXyxpAifSH3pDZZ2UY
bDtaextsv8s2JKSSZGRf81y/Dn70aLDxwfv2GjaTvNt5GFO4sd7EZf9YqvSdPvC/LGZ7HvrwA+ll
cfL1uh/d/ow995+bdd/LBOB35EmdcktEJgn7Gx8+I0ZowH5cWbeLG6fbpiAtJUL9Rdr1o1Ird4m8
uavaT2r8y1Pii68GCQZrVf4divotobZDRg+03gQXPfOiaTNFkQsN1VsfUZcMP4pOJ3qjxAmeC6eS
x3UJkrve6YsD+eEx26+s32rLTF/+NFF7e++jTnwy8nrNSs9dsV8rFT47WF+p4/gxGvWV4VQMRgVr
tZejLUBSkOfZLs0X1mG1Wjjjnd+O3KE0jpGj300anYqamuYJhYibg5mZtHxEHuTSFLve3Y+sYDT5
mNNz+j+xGgmJGmsVjgfWkF1BKdVcC2uzPUVJ+pRSPznUqo1vonQY7wLfwOhhzy5ucRsM21BTHafE
X6i7rhgsjvmJXllNdiC8p/YKNodtNId9H0zd7Zz77WnhOUtvhxp4NpydYA5RP4614sTjOlg03Wn4
IiJpjhMRYXY1thoQlQSZkx2LvJMTosr78qMkhXSMuOqjqS00lpOMm+B/sHZeu3FjW7t9lfMAmwAz
F2+LlZNysG8ISbaZc+bTn8FSy5Ilue298d80GmjA3S1VkWvNOb7xbflhBRUKE2GxFdC6lahAt9hK
oI9lx0eprqaG3EntQeX+P4webykrLPduJiXSltpbT2ckGQ1XrWbUC9VOAWv5rETMKE1qFdCT4FWO
exhWm+t/r2pwYV6j2ouCKfa1q/v3tm1F30bTk/QF11Z7FjSVOe+ostmqRa+eceF0x5kb+v6yZ7ce
zmrGYwebZfW8ja32yrWrYT2Ytk1RSj1tF0qWXpR1VMOlGVIOMDO51W67XGKWXRlFxfsVmp87gUQX
h2mWiNzGSLiUH0eyVl/omUxLn1CGR03w2+UmxdWRl0/8QCO4xTeqlfRN1ecaUsZeHs8bYVA7C8u9
tAH41myG2UgK0eM1Vlwsallo5ud9IfSzaRaNeVcdh2Gd6530YOVp1ji2V7WtU1DDC2eS5dUujKwy
o7wMA+PM6gx72YwVU1gtER3cI2++b2R4ulngxpyJOuRvDzxBFYTnEc+cJdaYk1hH97alWxKecLmN
nbf4eZC9yUE7o2NLp1jJ7spH7nxjPU9Lgfw/TIdHfi9y55gceS+awOPoU/UGX32a1aOHvKxwKeUS
Jy6zHKkWpRbgutb6dtOVPnyaiEKMOSq2O5eAFUSijfon6HgdL1wqQ5jdBQxbKXyVzB2J4fiiyzSe
f+m0WRw5aZyH7AC2AJwJ0J2tUQydEDoQ/PYq+6sfBKy+GglrFdG2hZT2+g6OiQOsbDVXeVmUqJs4
3q/hb939f2S5CSRbbdGaVCobTWzkytccTv7hP/9P+c8rehWxwFnyGiBW5lakvGS3upctDhEThxV1
GvfqNikRztpRcHsismpljJfQwd2WD/bjK5nl+oaP1KqQ9690VuHXNXdDd9j8CdFKx1jjapp5nHLg
tJKG40YANnWRyAPi/tBy11aEoKis6Qxl9s9X9RXbkli4MQ/L7ooUZurEb2Wt+gM8JKcUW/1x4rgC
1Ys2uOu9nVkk7uIEdHmjoL2npaZStbz12JeNM0p9coA3BElFvX2pTygJrxn2AC+slxBeMQtYZQNU
fAC+eH2KJ7I6LPrfQV86g3UesPy4/578otALSwvVCmgNg9Ur+RXy8iNHhA1e6UJUWrlP6xn9kJ8w
YBRAUouXeWKuCl7A5igLFHHAYGSG0hnHCRfZGb3ybmeE2RSNaP3z2PTa89o18ovPCTGz45LMOTZE
g+niVqd4Faub5OusIbTkjG7JljaMNjrmVFHQSKNkbHoMxPJLYvLmxhWyJzY6kNiVW4HvOidybJDk
/Inwg3iIB3RVf42QNS3pQ8kPCRR5n3JkudCRvYNI45OkF/EZKCPKv/LMNsPA+wtVJqwyOcq6h9Z2
QsugtytHb3Ta3lr/LopSF864Sc9cKguprZ84M1+3i2XBtAhED9hMVqLuGubGvXwDnA0t0C5seLGW
2yJehZqf3/SNwYH0LX7GTLN4tIekmfPGq3aZQn0z4xjp+yuLZmrGjeBKtCIxoaxU8iRbUpPWtiw1
l3rmn1Bab9TjIas4BleNkhw+0GmKJL4z5NWKfyHUQLMSxyjp2YRr04ZZiRfRcLqMIcY7YI1TF3Cg
UhIenL3D1kpX1hd619f3/xu6FgVC7Ghw/C/wtRFMaKfoUXbHlzpeThybkeoNA4e+0Y5/B7MZYedX
SzDN7Jloo9+knSpinlhJrQq/jHdFYI7Lqkn6syIsi/Ncq/WbV8SN8824ds08+/IGc7MJX8zlUC8d
KSu6QzNoMRZVW12w0SrRHo1fYyVod6rmm84JfbMq7TtsQnB8xd/qDO5v3tOeR1QVBs4Kqa1PZLSp
JhTk4kTDmaL0DnVhjKsTEqfC2zm8g5efYnHUWFUrKxiHs6yVh9uWua3jylW2D/ySheBPPi4nhfDQ
VoH8N4xcmPrRgXLVYvVXjFzMuA36Hg8cVPj8HSyXZ+k+qvTqh0hlkj+seLm8l5ev4FxUIKsPkeb8
F/Bcyjgb8j2x1zaHOM5kqHdxNvr7prD62ScsHV/G5CIH27r6W55Oji6DUaUi7j1SBw/APi4wvv3E
6lxh00VKVJP2d/laZaiSZ56xZID9OV5Hy2twMYxCOb4idmarNaugbcnB6UV5UEbZXv0FbCfG1gCB
oDW8+wNxxzx31ZgcRzD8KuzMP8Pu3JDa6EISHEJGg4Fyravzym38G5+W06NaDOaTFOsWnVkk8YDa
IkZKE42nhaWxoRHnvDIC8EjNKpZJ44OA0163r3FwI9SN1JUtqKg4wXm86Kn6rnRwQTMdRjqjRbDU
oqrYapVoHwM16TYnVE/tWBVmaRYhHJ94vY6C+gWhuJBrts/kfgL3KmwVHKTZ5pkjYKWGRPRMsk3s
ysJADDqxfEFLh3YU98zY8op6ecX6HkHUOTGdlszimClqhRXP7C6K6GGmRbiWMoqXJ+BP60MEnmrj
0yc2UX/0UngHJAAyrkLQv8z2C99J6fBb56wbZicIsC1NyqfVJJgzxLa2uql2m7+iAQ16Wvjht+3+
RAT2yGgpQUwsPGtvuMDcFf1dWxO/80OoUV8tmD8Yeqc+GcK443WdzF13CFevoGDfCBNMv44PSTIw
npyIwa4pFJLXEVRt7KkIHPOkPbSZ1tN638yjcdDXZV6qTwSdx/UJIkwJzmxkt8suAssmIhnaAwAh
CP8zSpgKCa+jblmLZ57QKokRh0rmfX3PFDaopUiFJ+a4oVZNvhVGZB2tMi4olnJdZP5CeZDCYPrG
Gsb295BhVKMDUHVfgTjyGGhNtCGoHCDH4Nnb1BLxQrakHeE25M+Joq/pikvnEg2n+6Byte2JP8zD
Mt/1Ya6tP+UPPfYze2D04PDKIDLO1a/VYDqQ+r67Gsk/HDtws1UsWmXxPwGJKWOcgSRdwKrVN/fc
9pPDp2SiabvS2pS1LOGaM+GJA2DBkgoyPv5JBeLyk1NkJKDuFd9X0+UrrKiwe76Lx7rccagwCQeG
pUiYXIT+Dy1WxeOJWjSL8JzS3ZJhLx1vJ3oRjINKCL8MOU3HyzQo4QNsoIi/5RhH4kBLUfruzQeO
UTJEsQP7bW/KnOJktTWrtVX0zY+CtljP+ZRqLFiP2oTZ5ieyMUyt9iDIo8xe8Uatt9VjGNJlOm/q
BnpsYhxjGVUB48dmZjbpF9MYGqeJpnN92kdLkYZ0Ksug1nfGiXq0tPymm0x1jgtisx4K21+f8Ect
SId8p5FxhWyrjTXnUOD/vpXoQ/BbbRg2kufdBN5UZ/YThtSG6ltaMJp/BSJ9kAF7ybPph2Z1uCI0
6xZcLt+8gSI9WykILqT+sfLZncQpfauSUOV+WbXG+Igmli2HNso8Pgexi33ZdjwlojzrGZtMbKmB
KgssfR6LSDgcAMQuUgKDmVs9mo9SbVbVLCMGdvUOpfTjilnyUtT3RASWL0wl07pHpQUPYgerlHhy
gpSqv3QTUn9rhfdxfJuIlpP1IcKqUEXW0mL5ZPHDMcszPci2htls3oKYJUyJd2yBQz2NoKI1mxam
TCDo+qFa8RXM9PnoOXLrbodOhlGWLB/IWg9RVbxQmoV5Ewb6xIFNoCaxhSySFidYM7JWRO+d2ORy
KbqhmP8ENwdtZBj10PTj2oIujc0v7zFOszauNSJvgFAUI5J34S8Fev5foE6DIu2puQ+V9FVg3Co9
jkyX1We0rfR1243ORHqKAeeLIZMhv7cG1tipcH4PfbqNNpc7ppVBuvoF/pymwLJl8yFKhn0YQi+o
fb8OCom9DcMzmMwhipa2+QWmzjqSdKR97AMXStrUGW2NNZa/Dkd7Xdqu4SgwRJ7/SNp5roP8eFXi
fEqLNo1wqAGGK6W2+T01Gio3zDCeQAW3ebLRaR7JYarGVHImhDRR+ZCxUaDPnof2BpyRxpH4KZHJ
mIT7E0xaGE9pLx/f8aQhaYRh4KH+10xpUd0xhl/kSrxTZI/MkuBkvBq0YLzIFe+H3MRnoZ1+GW2v
B3UDM60AZcRYkwvV5Gp54k0jzQTuiDFj/xfQqc3SRmZpRZ6tuH0GT5VB3lsYKxQpSLdVtbVy6qwD
GQbI+gsQtfIVYpTMyC1d+traeMOxa6xOaKqH+nrhN9woe1zxmYySKOdhlsn+sP7AqNpfstHaMXkw
HGodCqcyxVfLzSGohoTd4q/Q6gCp6nWuxPLvBVwl00tHTc+clicaT4CmFMPUMNvt38GsIxmcFQ86
/asp5dCVb2HWwA9vYqLms1egdWw1ydEg148T1dok5b6r2rMK5weXcpvPzydwazDxG2alAS8Qym+v
M7k/YNBhzsTsNWFxnrj8YN6wrqZ9qSgySSh3GWLcNlMSq9Tu6iweLoOKF23lTPRrM1H1/BkTAUsM
wElHee5iRmDpvzRrdsgjhtcyxTZs9csGVcgEx6IQALdnhPw7QFb3kSMJ+oT/HZIFDWcjk9HX/ErK
9krHCzE3z9mClYv/nZZly75XZW3OK+wyZzVesLrTwzKc+Tw1/Pj8BZ4NxLHOzv7BZ8H/V0QdnSQl
5EN2nG/hGUfidUuc0Rj6a7tDeF47+DEizsIwdt9fqFo6bo+iV5acabhQ2O2qYjlmtdeN75/rif4Y
0HrPiHtPUfRwxjkfeTE8TfOY573Di3ldNchpmBtO9O0YkqWUsu+MFH9CuKlY412fMNw8zy4t9cdE
4rK7Lwlnsmi81tliwc6cgFy3SM4yfZi/MLnwP3OkI99dJSNpuJsoZmO0KWDplmUQOp01zK1GcyL5
kHTeXtMXE6+bgsuW5f0YNSvPmPkgzaEpbeRYwZ0E/6vgADoBvIA9XIAmhteI47XVesuJ4+0xSzaF
vhfV8SfOmwwPTcBy4w9Eb2ABFlXpguHjM9WLOIeCAerRKQTH43XxEfCtTdKFaTNI85+ULxryhdyS
Q6HfuaWYtrbjpatgEJIyvsiFSpoIhSGAA6KXyzAeaeJELYDgaDERwLWX7PPg2x8hYCuUv8VsTX7h
gEcF1U4V4mH4OxY461tKqJo0vDD80ATneYGCYx/sLaEi2/m/IIOTUaIoQ1WCe5xYyl0v2xBbn+HB
RDjEXAeqm3/kg1PAuZVIfG39kw+mv4DtOofzOTYp9nqvpLBZSO1trgzhueYb9Ub2wENO3LDHYfI+
oS+WQ2+N+2rihiVlDL5pQeMHlMDi8LKkMLRmNGARbGMhlF4yvk7nSNEUeEAwYlyNXrseTcXl4hZO
Jc/3jbzsNLHHnmccX4FiKRsPLhTS0KOyU9XLE1es2OWRHQJERJCDpJvbN4xxa18wLXbeccZGXVUL
U5gB7aCfccZB6urqTBboe37LGrORIX20nXBjXU1WcRneCje+ZQ95GYain/0kjzPJhsrnlWqyal7S
rr0ohLc7YcjM0N0H03Svfkciyzyk2+rJboJlL4Ck/xsoOSV66oPlxwzSap5YuWqcTWXM/yOg3Exm
V4khyqyQqv6sq9FgeZbZzpM8nGsUFS+4COmLkSKw2cQse6XN7qXdnLBlYoiXRUPRMAdZvxdXJ3jZ
s4zRn+kkSWeWGgfXNGmd4/SwqYdXhvU7lhkph3LvWUFDzKYalyJpqjm1vnh7VH6aPhwjBdtG9DhI
8SMxd3f/ijiPmv+lHW02qGp9qWYVCNdnqLNSuN9r/gP3ldVdvSLPliUA1u2ItfuJe448iAnSE3IY
O0KtDp6xCMrkNwg0hsJ+rgwWBtK/4KBtN+F1xFpjQqGpv6FBPCYCJ3s0dscK0Y8gbcIjw3WKWf6G
jgYC2Srsh9f/B4Q0ja0Z7pGkh0+bIjEu2xTVZET7B1xa75CdABc3btIsuBbr687NiQ9PALWS9z8I
53uHDpHVryB122lfW0CURPnyR5y6cLX8sop5V/9kqqMu/e41EX1k/zDV4SiWOqefcXAPUlTPBzen
lgS8WgrYv3rD+QtiTYK7msEhYIk1FeXSUFp8+QRYpnrfE2w9Dm29Ai1g5WRIKS/eF+w6IJ3SoY0q
1OoyNe4n+jrsvbmvcKl+IbDj0cPUOEXh1VRe/oJij1NVPOnq3BrnSXyLROKWBJgj9MtO993vv8Oy
VReFBLjHNUC27BT+MB/D+liCQnV+RzWYiiInvapN7yLRy4Wu2dSZ+pCjz8B2Vsjhchh2lS9f/ju3
bSmSPLf0iuVzZCND6KPucKK42yT8UmQjxbIK1Zh9bh2fSW7bbCbyvpr9G83N7Ic3uE5HUVapD0GY
rso6Ar/v2yuUXdiYuvMXzDvOlEU4ho8GjNUvsDfyNKIGZNBmrvTUapV5/Mh8Y9DENUWm19H/BH7L
WVcD5fU7HOLnJwA8bctNDTGqJpm7/h0ITvp8G3jj44kFZz55HEA5Tzi43MhrIJvzuA6OeUHDpsoF
vAWfe6HDoeGwTIFVzezM/B5p9OE1fnFuWSqJJVlghDBk3H+VdOg7aPE4tm4bkp6Pqkct7USSS0Z+
5oGyzbESxdt/o8kzP5kLbgaZx1TolSrXcFU6GoAB8Ze/RcsVLEtKez/B5ZUe3psKYik9Wr0w5iSf
yCFl5fbEmXsowpZxZaAZGQspOWbIQx2UAauJOo9TFv7Y+e7rEmrfl43FiUAPWuNoS7wAf6XQNTkf
dpy+1ZtnEt2VoIDi0Nz+pNFt4IlQnXrFSAR4/u63UHrj3ncZmqKPYLp9nRmYJ3ykC0qx4dNNClNq
61mXNtz2I+JWE6iu9uredj1KeH7C6ixOhyzP9r8H1s2KkEVkav3FJ9R6q/GusaQJL5wjj7j7CbDb
CZIY7AvW6iPFHhbDpvLJlxVkB2mQO+eyBehLpoeLnVecKX32faLaVa2h+KTqFkQ6ppGh5FCxWFJf
ruvq+YlxF0F3PTbYqifO3UwyNCZZa/LugWYwk5VWdTbimKvA7s4+Zd516BZu7oTOFOc9+14HWgO9
qdhzaCeIr1sjlDfaxMHjFoTEi5YgS1/biimobj2ciHjEqPpMQ3/DNY6DIinHiYyH/agWUmucefbN
R0A+kb5LReqkLiDIP5g8I8b96Lc0hq2k0N37auYk5KInYD6Qm5VdjLsXZr5svsdjdhzt5qwEHvNa
tsfMsiZ6XgK09fWEQjOOk7522Xfm2QtELytofc14wWiNj1w3K3prOZhTK+IrUO/m2UZtGR8x8xZS
TC7CvI1qqCyduPc/cH0NdY89tIznGqc9mQLeORPPL3VlMpltQefqrF9E9dUE3HeusZNJo+VjsyOw
xqRhWEhhBDcCg19OtC8qRKCVuUU5BD9iXqWAlvLGja6FSB4mNt8NoZir8V7Lz2EFHQYz8Hjequ0v
a31Yh/Kj2u0mXN8uv2aJvk+sYF4UsJXnL+i+K+UrJv2k9cD3CaPjUolHyOEuHV1Gy5W6Dt3wwU27
YPkG5h9c2urmfLStRYGiCT66ZJwEUmmwEov6oVvUSR59zTP18IHyZ0sMj03K3755Rv1N36rqWW5b
JTI0ZY0zbBEo5xPy3/JOGmA9SeQAoIBzXRmZcjHx/yD6XkMtNla+xhgXZrefwgAj3zlCbnjhKqer
71BkO6XCw/dsdNVNTf1XN54JW93m8UaJyw3ShO1vUgIBboiiNWcR19MqH5HjUHKi36j6kzC/ShFy
mASIqP4SKdey+aPDLsj6A5qX/bIrvlDEyueT8JFSby0YwXKSG/Wx00+BSgH78yZdAEACZkmS+/wl
YJBbt+N4FNnTlDLoSmmRRgCEHmz/c9og7FpEDfdT4EBWdugAT5mDFAMBftuZXYr5S/Ygy+9tHBmF
KT2Q81tiWPOL0aH/kEPUtdD2qV0vW6NYvCQTrGjf4jJi3lcMOxJ9ztuIgp/j3JCIiZc5k5SDMRIz
BSJAjbQNk8eCCCHFcM4UWhj97srUa4aWySLLXcfuV1N2oTfwdPc3kol2Q98EVfQhxZAPrhMTqUSh
ep5xFnNte+uDbbsZgyNCDVVArw2lqlxcARRpUIQoJ9vgE+UvaX98yTc0UNQRL8KROb0udnWbrVqA
UtXmGCjP7Eq/CNn446Ws8PeF4e3b9IOQf9Sca1Np7RmGM2TbnKr6tzmIAUGhBHL4IQtRDquuWWV8
cFJPMMjGGvYmFWEJ7Bg0rb0kIyKtploALyyNemzwlrKCiVt+ii2xGTJGrfbdFJcIByYj+bqFOirl
r0ldnoITck6BtVFCkv4annAHGBoqILKKr/NDVCBTJkMsFxNHPABVq06m3ehUdg68xBsY7unAMgUs
asvdpeq3NxmLHlxhxrZcYpL1M2iBKYycTUwYAr0A3CTu2bmfaCvJ3vd+VW7bMYl27+MXBo3AKC+I
ui0+zWAEMBk2H7XM3GRoQAc3Odhegz7jOZEhGUy2bHvxksoIjbPcVKcw50ojWdXAy3qKiaGp7maj
B/KHOsX2vP1Ur0MpOeuVvjpqxOizgGh0sFQ6az0tpLwK8Oo1wkHLFaFrtS6ZU30e5EhzcB3XY0ef
N+GkNGtX/1uqwyz63cBP+5NgR2N7iClsgl9TuENLo5F/W6uWj8z46qcuHy91njvzRnr4m6CHnYc/
Ktf9Xg2M5F8CH6Z18ACqRNWvRHr/IfqRQ4FhP6X55c/xjz4ka9CaydcRtpnnX6ltTjkQj6LG+pEZ
heNV0nxKg4CaOdGzbPMs9v1jZtmrP4ZC+voLoX4q1t/lQgh+zww0M79kQ+qs4Tub3qCRciQ9PfwS
EQHGngUmQrF/YiKSZz14Bm5fiULRjBDi27CI6dbnvYZZDbOzuiHqvjc1BJL/BEfw2tfO0LRn74Ij
nCGpLzUSUGbkAsOQ7Cbf84cUCYv/A5mJ2S9JEhFV+1ZhkWv6XyzNWsCa/z5TIiGRcrhsXwF5bc1K
cGfj6lFP/wui0Y+RHPK4CjTc178GTaTM5CacMg7jeTYicsq7iZsOpC2UlTK33KketbfEFkv2dHt9
kz8Jo3MKY58jKArWB7R727cxFI/UlBNSSTC32pBISdqQYnwJpejmj4SlaheaiyE3riLFv9DdaneK
qLgubjuRlL/GVLyYS74LfTYXfIZmp8BKFxjyCluQ/BeBlVbLt2pU4Qv+t9AKf+A3Ff5cbcWx06yN
EYT8xj+Jr9h6tsJpz0NSI8dVmKyXGTr27LzRO9//Emmx5DTc40wbD6dIixeeJ8zdP6RaDLCTg1tO
wSgymKdoy8hTFT8RY7e/jreIsFi60T7rdwjtzv4+5IIZfCXhQ4JgJ+uM+dr0vbMSycVv8y4GCkPd
Dzax1CEXw4jQKHMqew0kOJiPEOx0zE5JvySsu5uu304JmL4J7wzph1QAKw+xvIziJGOW2Fkk/Ui9
fgjFqIXmiBQY6xSMaYksNbp1NoVjcpZoYZ1vXwIytWwStB06Y2FzfJyNqrS22WanWXBmj7RYl5G8
+RCbSeUgZlaEGKXmb2BRCMH2xMVeIjSK6WIf6m1z/5yjKXwpWIZaJJ95ivdPmAZxYsgpjsZlUnel
vCGD21yeAjWVSVe974/yeVqHZTMLW7xZbLey6tIniTqXZDfePmdrlLHfSZU9Pskd2STHcu2Oj9+U
r8nQ+4J5Ebcwq+1zykZzDfVQdnrwnVWp4c8EqrYVOGd471MCyD2bQbwKRY3i48nNi+g8Lwr3SrJd
ikFOQRw/8I1LDIr+wPvOMrzLN5EcYMUBhUiK3JMK3S7tqO61vKfQsGtK4+WQsLvNCULyhXTWR+Sn
4NejybPwPrjTdTaeiRhlDmd66KygUmkg+U2CRxNZz8Cj7IM5WU1zg4E6fTgFemKeIg+uJ9nb96Ge
MrHYy7Z5GP4wePwteEJ3++eMDzluD+mYblzaAtY5rXL1rE5TTvrvcz8ja5R7W++j75YVR/oyC+Ia
4Dro7G3RhcVV7I/19wZ05OIUAspCUW+KsVHT2XMSCEO3fNfGNXLp5zgQohCsOcIwUIP0IoxxW9TQ
qvrQVitJUuh4dCNxP8BuItAgIgSTSMGa26Xz2rLbtRL4/krjou68Sw3lXKTo+Sz5x30s+QMDwVOA
CIjqoKt2sjuFiKa6jmOZu+Mqr3w0X2VHdj2pzUVllcV9HLT2nEQKR3nLrOZWrls5zkjXPShhhA1O
jBGSW1PL6qXcYZlrfx874r//ycZoxSHsJXrE2sD8Ltca4jmqNdT10LXu8hRAci3JRLmnpMZNZKIh
8IxIXo9WNiJ4JYVkwShBOhlScvZXKSSKvrEVFH0vjhV9OIvEK7SFQsXE4jmUFEfNoc9NWrqIUqJm
o5yCEI7PkqIxPO2QS9RbPweVupAlq9kafBGe00qVOXTXQSJ6+mcotVzRZRGR+zEhCGf6lF4KrbHa
dImZNo6bR+PDKcLEfZds6ogl9E2OyauV/qmUvZxaho9ZpqaRtU2NYGmryIQTwyohJBXW5aNhWck1
HKztnIJNqdl4V2WR6zcwH9WiyeuiXXBbkw4fYk6owto7za4zhD+0J9l6m66f804Fn51jarv65kPm
ifVZBEGgBbvPg0+xN8gLPQ8t5qt1RNvg+whUU4jruhbV7hSDghXPAR5EupfphfXnmpfXBNnIQ8WK
hy1IiuT86u9CUQby8n1bFixl1KpgJU5ad3OKR6Vqmx0KgJx3ESkl7IqjXiXS7XNMSiqsb2pmKGfP
USkzJD0cjSkihVNeSukyZFeDmo3N/F8CU2WYw1G4TAbnCqGS5UD28wslX4vX9FTOIWEMmNi8S1Dx
e5vpZWBcPKeocvOG81i7eh+kqo08XJWlzrpC9+z5KVElI7qce8MgOYOp1dQBiWrxnywO1SEnFjqH
ng/mEZM+LB1JeKHUCu7M0O9uPwlhDXVnHfwxI7UKB7YWeUT0nyRW4sk2a40xc0Ij2tVqTjsNJ8E7
ms3MxSmbVVArfWF0tGenauQ0rV4sjMTvHBdXHEMnRD/kMjnJENcykNcv0pZI48mmbTMJmtvQ/k6u
DuPG9AKxyVS6Hepcm2gYSupNNTE5OE2wlxHNilyjfbFDgGYMkjrrkrqgpMtuNpqqngVttHSJh+Py
bL/ZA1MUdSClhkpwRebfWxtduFCsalklTQFCUX6L/eSG1/C9C0lIRDsnuS/FxpmvIX1M5XZh2pzb
xwbht60N96nl3nmhEPNTEMzWg3vPlzmtN1G4qGQlX+jhsH1NhrVJmi9cskkOG5raCVxvM0XEpp9T
HLs/9NQaGPerHT1D0CK/5MXCKjCWIaTkvFAUc6b0xNj7Cc4uIaVY4553fg1uOcXICFycWbVbMMpz
91OcjNVHd2NX6W2qtBXIOFPjd7myPMxa4lbZuPokXOab0SKlxqHneCG0al+PDNJIfjdrvt3VXNOo
YxJMkLxE00DLu2yRQUAvOwi8rQdVDl1Uw2WM4J7u4K2zMTVm0ZAV26DzxMru+Id8KSDVSxuVCFJr
CDuDC7jhnydJ3z8IxMUc8HRrn2J8ZmiYiK1r846KdfwbGs5URQUWE27KRiRAHRz7xhfNFffKUFYk
1H4TU/Pq6Frxa3smAmgtX2/Yq/10laOJ7RHrjqPzWVhtsq6sSJsqs1NiLVbdcVFl+DHkRjW/FopQ
DkjX/Staqog8JzbzqbjWu4uigqxxW+RrpzgbBzR5lWedoP7cYNyLJDuwv4Uhil2+16kTxnHm1B1v
7LaCSuSLGy7DUI/2JWrijRvU3QVTRXtnSosxM4jqq4XzmnbTkHfs2D+u0Pyp24zXUB7Y+aPkQsJb
Umdf8aIWayY8JhbfnpZ3zMf1FVoJsZYLCalopevuJN4t56Oq25s3uThE3SsRetRL1XW6HWgh3qa9
nS/6zJOWqWfHayk3nk6edYnYqpM30V1BigU0KPPmJ+F6aCW3puiafegz6kzLsaHbIkjXp+jcOBT3
Ya1a2741xDLstBTbK66tNmaWnht1jUCnHB3BlEuNRbc6Jemqwcg5d5RireUDRUiWj1ud+qzrU5qO
gXfpDH6J93L0n/AUEhqKQzoF0ySbV2Gc8vDkQKyLQF/Iktvh4UfnccrapZqpXWSeNpCIRS82FDom
qCls17aGO0dcojkyLvAlDZ0jn6OX6J2fcnHOVHnRV2ZzTCp1/4cIXjUaYsXJEV2kJHWMKdRm03dx
9ZA2NACRsbc2qd8px8S1HzAuqySdDeUgN13go7Kp5Fnotv5O0lXs2FNiL7AEuNjYssmdEns0Zd3H
NCsvGbLsSiXGnZiB4+ojoCBFHcq69VuXtsSX/J7bYmEtkpGJfNDH+qroy3GnxD3XbpPj8MADiUes
t3+N9I2hO3wjM7Y+OedlttlfR6zB37q2pfKUeB/z75A8b6yuwqbUzt0yp1JMT9XzrCaXVbVRvehY
WBuxKNFi9A27e1HQr6BZe36RweJ9/M+Q3WQlWSM+q9Ti+iIJcMPMN5cxigIEcy8K+yKF2LJS21vQ
xVLgW43l+6adhp9CwrUhKOK6+2m1P8UDJaTEa7uU/EVZVLCVPZDSwKqrnmmk3UhgB8mdIlv5Q1nJ
5ZzM95OUxP25nmvVtYaZ4kzBhnQYAk0714M6XPPhx2Sd8xnsWk1l1QdbrrEZApRBHxwLhDsnGX7c
alurSyVawDoSlSM6xpgw6Aat0l0WJt6Frhqsh3xkYgMC0Iaxu5ktqOBLiCi12M6M4bpty2FpjyJl
nqAMq1IP5emdwJVaGgT6ApkS3zZ6aDSY7lP+kIUZiRTY8i9j2IQrXWgbBgrBOS8ZE+6qQhhpDuqe
OAlgYif357IWZLOTYR+LSPWtMvPUmpg7fH6+1TiQyO0SZE91gn/iiaau3wUyjrxQpyjulFOUat9a
tFlAOyF4AOLm4hy3MW0NeWTNh5FmTHMqZmgltGR48Nk5iOKucnmAteAJXUTVW+XGR+abtTNajbVu
+kq6xVgkzVNqKhanUCP9WBuc6/G2wxY8owEr2OB74vHUuxAcL+lGr+r8BdVn/kI0xgVdaxWmFuSK
dk3h2qCjlM78auQt2zTmomfatsRM3i01KqJmrzlHYufdwq356Ma5osw1krjLbmJAM442oyvY7tjU
DFWoD0+pR2+sK8rDolGay4FEbQEDh3M+NiamCJ961UytuLuTwGP9rn6Rqpj/azKtmywC9enbwT+2
7AHRgFAkVHJSmZsq+MmIUyqN4zN2WNoyxbDD5ZaugFKtvJVeEY7RSq0+ji1aNZd+1lH0+5JM7lzo
fKSShGDuACy+cPEgzUwpUo+BsI9U5al07Qm0U4GP6CRSkie4B/o0PZ762v/n7LyW48aybftFiMCG
x2t6S2aSSfuCoCgK3m74r78DKVJS1VFd93Cio7tPq6pIZGLvteYcI5Fs8B0vXUDFW1BppyI8lSYp
ZDx5ftwsM3xMy87owY7z28L/ED57FhTL1ASVea1Qcl4LF37DG0UH0LmIOLk1nLRWZVEWN3baLsux
7O6KjpumW0DHjocYyDoryxmUF2eVZqWyyaLKOtlWVOysSuYbmk3IlScrQXoxsy4H8GWmiyBHRcgF
byQlXDkElZwz79xumQ96ujTyUu6zdGf2/pNW5eEc/gjDUxOzZaomE/kuufUcuHq/S5fSSTEAcoox
MZAiNH9wi6AjJcTCWjHLDF4+38P/qFwG7fBcexNVKJ629466u3YunYiRkyViizPxaE1H94LsGnne
JHP5RNU5ec4QxnVB4mYYco8oOORgE99rM1QcP5v7cGoGFh7PhQ/p7eBmjr4IzDFa5Lr5huERqQHm
pCwysz2TAzCaw7PnVBE/7CJc/Opm+r1KAUqLw5shBVGbK/gHi5zfDiwqvkYyPhGuvsUcintwoPSd
C7td6pxZF1WbPlm4LyNd+45mR4UD0D6xFMm+OQnlDItB78zNOon41oWrEnUecfzRY/0+ut+wjS5s
qbT3Ch+8RVJm6bJt3PQQp7l2p7RAFaPQ5dQbiIWiWc6W/RkZ3GngFTg2IG/Ne7y2P70QrrpHH8VS
hHmbpamy6bIqWMk606hN83f9uwtqKM54GgVAcTIPlfbIeUA5OjU+xWshFPoSCh5fjHNpK/natHu5
uNZDB95bC1IN8F4rvV3UTfr92hEtS0NnwsLMpnLVjLtrfdYh1S47wT/q756ozUgxCgQjB7WyzlmK
/TbrII9d+6IFtYhNB7pv6/ZhtHEzdz+KihBYmXRv1+KoqDi/IJ9jyauHr15FCrzW/QM/4mNtNwPv
p+hyLZMOwdEO9XDeao66HzNd5a31j1IptkF3lmnR0bE6Ror/bJeC8/2hloxi4abQW1/LLt9XnF7H
pn3RLV43/9U3hcK18kVt3db00oDJWssqsh9lUNqLfrit7WIxBmCYKXolC+IbYBWNpRIrOtR3dpIx
EAbObXPaaCEYQbbuRR9qNPqYE1aigW0bA6GZ+70GtFWrYPuZ9HJMCfmjS6o5JjK5yvUcnLHx6KXF
zk60/JFURrm5tlb9jCffgjZ6i4Ci2MbdaN/I3DnnqIzKGSi9gzYK7b6PG+e+HnCDDJawjowEg8vv
GquuTt7EJt5YZrQTA7ULNg76Lk3JVJR86+9LJU/2Rs57rImJpf4UX4SScUjYlRjULOPm2nQtKgPP
h6TXwaFNfcvrANhc0TFII8kJTmzExO3XwzhXh8lnO9kxrqXXoMzaA1T5a++1KFJrLi3Ct1P3VclK
4zbR4+b5Wn11MKmuTE05c2dk0MXXHn85Z24OlrmyWk9s44bLA9cSiku6Mx+NrlzRHMv3dOwer4XY
GsYmFRzqLMhqj6VFkejajrV6zoBtARe9TJq3a0NWibLmosYUCq8t2XYkl0tcDYpnD3oOrna+ylF7
80/XVCqMJRaDGf4gPYnk5lqZrZM6IklIDd5Q6+DHr9psLintwU7s57bjZqccycfuKujIXIxFhBFi
BUR6gty7CuamS0q8yg3j/tqfVccS+lY9xPtrf9Y00ktDEp0czWeH1slcd251qE1/F2kLPwXAXE8U
xMnmYVS+vQkmp8TUqGXNBY+s9hOf1IeKoanutr/VHv5UrY0GTM3ayDN67deig5+xB27u/bzfcqBv
TtKDfUh8i/ywDRixMVx9g6WHeSEM8pkMHfIY7M/mYOwYu1bq9wZM8xJFacfIUvV3lqACKon3zSOn
jw9OTSONCVLKZyMpDw1HOYgn5rGuhuAsKWk+uH5bHpRcSTap34p1luGrGaasi+z0YOm7xrBVzUxZ
cmZ3t4zmBVl0bZsZCiBbE+B7Q+r/zDIgplQ+HX3Yv25NAhTA2ejpM8XuqTW0N7CIh3nW8YfXfPXt
CjlqS2PALMIsndTNVN4tzAk815ME2ymFXy+uNV5TtZQVmBP9eK3x+h7KoMoLeSUU4Q7hVUDRq2jP
TpK/6jILjl2XwcRt63I7BrVysHyTDgvPbq3XbNt16Z/1mF9rIqHPMwBTV7+rvrlEfGxN2q2p6gvj
CPmqboCkjYuC6o1Gu56Ix+a3vISdRQQlMXaWvG31eRXLZMlcr54NhaWurx3gEbr9d4b+r75IWuSB
vrJ2msrec8Uo1pov+um1YM7LkVZaFjrMtgsrWLqOKG6vzeCAXdZ7mILBIV5sgjePxeO1IgxCEAlG
0Bu70NQOmqEyzKz6W892D0FFClwiZ51VPt3Ja2c4wwjDXh6wTgCbadEpbf8+FHLYpVypNhp2rLmH
7G2Zu/kJTDM3OXQknC/19PC7T+zSn18P/Lj3NMI2IrPeIqetQJYVzdxutGdGh/GqJJmRMZf3h2cq
FwWUUWm/svvL52Mie47h2ZpOd3aMisml1fLcjMLX16D5GfZMthWrHIp5PerJvLErj2BvaDzzYFAQ
7xS0oFMN2a0I/igA0zXx3vjyIXdRnOsB1HmKjwvR++Oiv9aTzVHJPvKk5GwydZT5et8PlPwYfqjx
0QS91jgJs2RlVNfUUT6uhWWNaxB2o6FYtWCu7yOFFoXapc6HYwTkNVp3Y7PBXvH3cKZkrP90usR9
Ut0Fts/l5Nph5qfKwXcacFug8K5l5q7NIxwiLLVbq4mgPAZ2+NqGxGKu3eauxj9fDhq14piCa95Z
GZB6nZHigJiC4aWTXHpOLEhTQgc5GcAj9VGJ2nJvA0i9dp6Bkbow5/Gr/dF5TuxLaXl9yXRpSkME
+bFteLFGJhkg38BjzH9D/9EBGDtmrxzWDxAV1gaDvNzvlg0zpS58tPjHaTgw/60YXWkZq8rtWKwk
xUSbgrULeOgf9egpUGZagP5UY1HQ/Kl/tqRThrIIHzjrFgGdE5I7gTYbwBlGA5+18DH2v1VROHfw
hQmg4nhgumLhEcFLq9usvtPV55wvZz+Lb4TtrCejTTzywFQ09JS+3Ch2/jjaTICDalcqkba6dqgJ
p+RTShRMqUPcXBH8LDszW7dRSTGQNrUxIGsro5fMsX5wq8pnNKpzz78vZH5GxUZHliiQWh4Dwj62
W+O2Q4rz2a3W2WY4iQGheRLrTmPlWRuAiWN0YajG6k9lzmfX2tWY2xpYIFmNQnJ6H4YfXP6p7f+Q
2WuSQpcgN1f4OZL356g9TAcMFZEVNAaWpJq6TXjiCJMz4v6/qWUrBRQNQoF6llDH/dnLxls9Hz3c
QeAHZtL2SdrhFGl2bpUegi48YZB7VNrkYYBXKwucEXyCfS/YhkEyNyCv19kzTj+WvuIJ0PPcLoZZ
DMxcL380JQRfgsRa+zigi+bxHyLSU8LaTV1utICvJsmVxb/73AQgVjmxzbzsL9YIIdAY8TOIjmBN
HcxDuj8zgzjYmnT8jOn+gjETsc3ujHd2ZsiXCrFuEAD01G8HulzojPa6MazNzD1rplil1Qvi5cWf
jXCvfnJ99aQXN/iZl27u0t3Zu+1F14CJUhSHq5TpL2aH9CN7dspzx1e0H0CUVCBMwupuLBpqtIfT
dgY/dab4ICqLjjocJEkPtMRLxIiBnQph52kqmCHkE/x/AkXqDlOpfFBh3GrIHcqVYb6xbQYhznzO
Vu9xAGxFvp8URaxdORJ0C9lpN3HGZ0kkBwuCzb9r54J5uUW4bax/lJJvxIBPCB0VVbYPakaEsg7g
BJgby433+ZByfb3W0bv8DmrMexQcWYG5oj53DYq0T8kRgmfBwagWcpFPjOrniIY6XJgAFnkQ1OeA
5MGw7DSZTScUNEgYNvSnmH+7lFcVEiB4BjZG7BLsiMOjiX4tEOWyr1oWJsWcEfJkRqqmuITjL6Ya
u1aJYlV2HsmXoNTOiJysec8Lbhf2QJFBrT+X2hgdWoMn7s+Kew/A1NHtemUkvPokNfdEEUjSx+j2
b1V3UbnEg9rvcTJu++pNz3jOiEKCVX/vW31ZKf6OcepDVok9TesCcpPGfzvaUDmN9Ezir190Dd+e
TdRvFCVtD1Mhvm8fDWHvUjqzncZnKQhN7tTpPrXJQEyFSIJRIgYb8dDL8FINhGMawf90Io3qfbIy
cMbtlBBwpwpxHeLOWXJi8UOcFkyNACyqaFJ1HQ5Uu7F0dR20yjbs7afe9hl/Y2JgvXXUIHx8Sp80
pfxWgKp32Anbub5KdXPbesXKAf4rGvdbhNSxj2giOOlJVv2HmRdPRRU/AlhhV00XH03GqpeQhSGm
/b2TD25rbaLQrHJvgcxxca3nGxYbuVzPlpHlHk3OgVMQMKXhZhELKlo2plhzbO63jJX4DmNdgA0T
N9rWdV8ac5jrldhqkXsjAA+Zxbdq8Ikp0uXv1GzbpwYV6o5dWzBGdLZf6jT6aNVXEryP0o/O5GdW
VyuV5WbbQK8fjDEA0e8CSpWrrrfBKsEDEUVyDEdGy6HrnBr6hXuE7ouUqA905AMBkIXuens7yKYd
QFfcNRMFwKw7IouJ8dQ3bCwzlUOnmSen336roIUZXIbiKa0quS8sJszWlQ1gEjHMDfBOM4EKse2j
p3Yozdu/IQIS3S04YpjLAF9P02V3stmm2jYY+jnptIkbkNb3oGx3v9ABLLMgyXpcgFiDKKerG0ur
tX7bEM5dmAaRUwHACEyuwjcHZ322OPGtRQlcdMO2EzajcaC9FaM74u8TUiBsn/WK2RUGLZmMp6S8
/6IKOKTVJx2NHSg3ke5uan1YBMzC+t7aooP95Aw0wuWBVq+cgUx7GgrQUBB76ifDKtYTbMCICr6e
U0IuDAbA7o7PQVOtfOC1I3OAivR1x2lcKb71groB1Z7/BBBwgGMRTYqY6IWq44WoX6YnvdBIFYVp
YVHS9GiuJcSyhaUur9Yu6pPvda6ohJa/zF1j1C44Nz6Bun3tOu4rXAGqARWMUvvF7mrzcuL4kiUE
WrJ+BwgWAmfnzsAksl7+i92LoRvcCzHe2JPhixaTvkzpImvtALfN1k9DRZpIJhct6TE91a/+l/nL
7yrY2h48/nrnSvP5T5yBhBcrrfFS0Fj4F9HAth6kuoVo0O1g/QkyN+5YzrF1Bu6PJHA3X3ADw6n5
FNR3/4Ib+Bj4FM4csuOQiy9FgxdmZvBDfurDvkAHSS8WeesRZh2XI46+P5gH4I3hkYofX8yDIbAw
K3TZ1jThrCVwiwN2iq1za+B2+IOD0ANUdfiPriwEWOSk8OZN9wyDjN3Ie2kVO9WsVzEghy8yQmTV
m6JdR+JxIiO0BqMfdrIi7EmjGiDQBl4fdBuwUqlry/+oBg4qlIY8aBwFg6tPZoLqmwuKyJt6iDZf
3IR6DDZDBGxyKGYTP4FW325IWdQiQCwy2K09O0AgCrXVTd2uJejj5T8hCkZ3FwzxIjV1Lj2TuuLB
Lw+lYy4+cQp4iDd+X+w89WUsydEDMGXBf1Mm5yxeglTIA4bWfr/8N1YhaNOVk5Qz5w+0wiRpaNdf
dIVSG1aD0nJmrjPgWNrea8JlEsdH29P0HaOJXdOSe/kTtECAGBJ7aS//BlvwhHZR+n7m9k8+Loar
U+3/FblQmuuorFZf1AVp9neWffGA0ftteFP9T/bCYA63ikkXI4gWXIrfJwXbYDvssCKjX0hiqFFj
YILN3fTG72gl/Y3F4FMfsV33tmUkO2r+bsIyKOxHE89+CNWKEwhApzR+Y5/Pef1fxrZCCkIwCgcI
3C3TkSQ7Vb1+cIQ4xBUv2Kz7UeahNh8nodtPiEMNXldK6oGqU31caQ6AfsPlKJi9w94+QD79AY7v
ID0Q8Y1QHjwDppDXFODYYzpVykXNWRB3vaw2hizPvkrmSoojvx6w1628Y1UbL+um9yF4OPT8G6Hx
ri2QjBsclPkczuDir0BUl2s3fXLbVzd5tuNkxWR+xuhtVXQHZIWkCPubJpRIhmAU9coB/8qyZFas
BY9yCBbkEo4V5FRbOfVWD0IQkL12Fp6x51hO8Q0P/b+1c8yFOM9/4+dYkwIBzxaPzvegfjRHkDO9
pdyNcYq45q1QDyULkU6Mi3D4HqPk4PiuLCq7XAtdgwXGwNopXgXR3tgoNwZo8SF3H3pbf0jSeM1Y
mDNLx8rN/WCxrRDDrTn/iBvbt9EKjsbJCf0lMyxlFiXpMbP4m68SdyPieDkwaKGNQSTc/6bZFdKg
IdoRdkTHy5lVteU2GcLbFsfEzO8reVAMs4MNsaHUXT72Q0NnKt6NPlNUH39AP/bvtvQeqinxowTJ
LnYTFnyml6zLNB4XbaBdiFY8EyTEItopp6LmFG4q3amumcvl5aXL6/0VnlF21TkguojMojhaagMH
0g5nA4OPeeqoLzwji74w3pOalxtoymVTDs8K4Gc16Vd24XJGn7x8XVyzwFKxvDKXD/Ng5UY8DgU0
h5I6oo3xPbL6l2won/zYilcK1BezLy6J0J80XbxXdU3/U3/g/wqYR6xUhtHaSSaUHBlo7jd2CaQy
ak61OzlamuPA9Y+N6evoOiZr4AEDBJBz0wAYZ4vb3h7AuCQuIKHgfWR1z4lWoW0Tce1nbR2wBc7l
pfTqlyooXtpgHGaZWezrRIEKnIrXMfFuIzvfZ6QptAZtleFhpHXL+MjONh/k9C0szmNHPLYz7sL4
m+L66Q6W8/dRq0nF5sc0x0PVTyBMcRPa+rDSAx9Omz0QJWK6C330nKZAY1v7GBcVXUw0sdZD56Pc
qDUgw3t6vsh95FaU9M0951CVHxFPTMy13u2so4W2ze+e/Hon8h+Vlh6sEuYNPrrGWvAFzNL9NkPu
JPluL4UA9taScdOhQ577Ytwp1TeFYxwJXfBgGdcNT0Gj06z0JH1tcYDUaTrTBy4D3HgFhMvaXcRs
fLWoWIAbnzXJ0RVHnRBuRtnS4CBnT0lLJdg5sAWahvdxAOZzoA7td2tJXKrPbsZsixZhVpLMkI56
LPR+G1veSR/0A/GjbArXrieWStyjQ0yLteOBeZLphnjEWsmrdd3KZdXpl0J3GNdI62gb3g251ZAs
XndfqJumpHlV1ubNyNX7v3krddCtHMew964IGHoY3SEcgpXv86o1fF6V7SR3bP00mStVxxiO+Mw/
oStJKEAI5vdaB6QZx6OwWB6oRh6+afVJdOj3aN/zdHruJVRGOKLNi5tNnLiKa3a2YmPeszBkgjBU
jxp5teUkgqyad7VGbImsgKTKsu02E6NFM1/DUNw0ObVXks0pPeSGG6iOyKBq8zc3xVVatowPeyx3
EpiMDPiWjNoVIaV68Yva4jMoYmVgrRo9u1iE/XdJ6952btM/6+yjlzIcdJ5W+ObCcbfqZJVUR5tz
mOAP4pD0k+ficsK0mER+SSbT1LyD0LhTkToFbbiXVMZmdSIxepO2+uWdVJGY1S57ozhL0dt3LgAv
ZJAAZhsr+j+yXoy2wZJoOw99qZ4NIbN5nKfjKggtQJUa4cbaZkxjasQwx3M93Qh+CSqv/Be2Fd+7
AQ2Zl4z7wXR3MmqZDjX67v8fBdN3IN3EFEvgQiA01vujhWnJYl4/S8b1LzQM62ILLS1tDYHTS8P5
FDQ9CQrNACwiOFzZBdq9jEk/yw8V7IXzrVCD9kQR4zVv2+//yY2xdPObPqYPete/95azNIL+WXXy
s2UnznziyZAcYqPKKsRROBfahK7zL33mxJbJ8vzWBBdAbWHlK328C3kahDFvOfzvZIWRMhCHdjTv
fD/Y5MNKU+9QDCDXdBP3KA2IHBqLbK0+W0H5yLX3Qc2DhwlC4+GOcjjYiFzh8+rNoywDuqLvBZsL
qhbf/FHfuwX+JTeLHh1lmKzfzsZAwF4l4rbpxW030WqGplw5cTKz/W+mcQzgaJj1R4TUMkyqda99
xOluIKpjObReywQVIvymcF5hG+kAblkGPwQar1aCBwu7a44WOFlGfFUttc7WWTAGr5Px002zhzzG
bK7S246NnJJoSaubzgr5h0/1Z22erY66VJ/cjS3d1ZKjXmoToGkYmuvx/X8AcHqt2MPAOApprWN7
k7fnQHF2ZdR/2GeZ5waRDutJma7mvN1YRJuHX+JQqeo475zbUm/uVaPYEWXb9KV5L0m4/lSITpAc
3DJAJ0oCi5ZJcsR3ftDUO7Bvm3IL4l9KUalS4vVTsZcifbx6RVUtvuEt/6ygFrUkCYxMrn6pRXu9
egMaLedChZmZ08+pVbJmRthDRgtWjDGOv2A60TDeNZBKAvSjKvi6hNs+y9CtmmbfKNxQ/bMHfiE3
k4gUk9oiRTzR8mLTFIrmXXIJS+4jrRcsdUmkNdNX2ENWQtqocl6SYPgWV2uW3hSUy+DdCryt1JPj
BOGpqK0skaeYs18knras50ohf7TReNRN/W7Q/Hlvi3WhKRfbHi9/AHr0yXfqqmM44yT/0Q1/+k7N
ism/iZdMCbnmKK1+x03l6IfJ638Dewzd/UAs/BIFBAP+De6hKdXNauJsX/AeTxuWfUBLORXIOTnp
4Em9QnzMiCe2lwbZUcucSR1zlznRfBzJQMNxxU3tdz8Gz/qGQfU31KeqPTIunA+vYJ/KjCneE6zt
7Pro9feMePjhISAn22STraqIZrQ3RonOXGECqjOOY55EmCQzuxP9j3nfkIC+Un+K9n3oq43kADRn
9XqF/1Q2yuQYBaliHlTq/75vz1nkcbn313l3sYZLwrmF6xpZdOSTUbup+JDqqBQ35AJ80NoJhEe3
+hS2mjwnqHgJDn86W0OGazVwHWaPb5LbM/7zedVazBP9syBVOuGCVEIcVVi+9S4aYAYKPqft5n8S
g3zHwX6pLCfNq54a93GurvzO+WibnG3YX+hBLBHruaErxy/zKxahO/K5ydLTy27P8oyelUmWPCHX
sfiFEtJShV46SF58oqT+nJhxUXnLBPPdr6ybCIjOzEyKN1w9AccCnVsdnCGzwmLqiNNv1FAVJSQU
nQhtFvZYL/BfAfOl89Cq0ReF3vdG+HPfEy9/xQ6Jgs0y7/AWiLXhm4fUHFN6+Ri1/wEeKpXxQXLZ
tcZopSDjno+9slYjyv92TjdYe1YQDc2GgFtdnC1rsycOZeK5rZ/lQEgq96he6eHRZ4A/FvFL2I/b
q6R2NPKH3iRR4E8+3j+oRZU1vCdph/+JHmETB8UszzmC+3+4a0s95fCTw2DKlhkVuTIldmFKiCAQ
jXyteUjb9K6wqcbqyTCdNRLCnRWCd50MbfPKZOTYVm/AYPaSBoyLHWICHmUi//C9btWXBy5G9wbw
MWx56xDhCFXvRQoSpWH0n2neRctzpKy//LgTFqlWGhU043A/YZGqROFoi7zGlauQCUZjFGvL4HvW
Lfmz/kJJCpnJEcs7MP7f90QNHenTBCDi5lJ0Qn0lnOpsQZXgA36rasm3uG9e4bIs9THaNmCU3CHd
UcLa/yIpxUrqkP6U31DGYEOzl0MsLyG/EakGc6uw7m2H/2U4sIx51cTJVwjloBoNMO7UvQHetHSa
Gc4MAkkMLZYcgBajrd46gbYOKqaVqOwIEw4rJbYY/IBN9vjrlJziHVvcK/pzoWuX3HChWY5TxpJ/
ZSamDdE2Vd1ugclxVWbDS00kkjL0HXhGIql0xiKFqYW0iGDWN0mW8IUfDauEy3gfV5Q8NKi03SAO
Situ9V84p75KtwJLTOrU7MCA+KqUVOQw3lqjfvIZAPBGYaVktEuYfrz5HTJa3kmjo9a5wbYkvuw1
zJpHye99AtGBpavdR0osM9O7YeB9ytUbG89wGo3buC+3qrvLy+Q2yU99bKAneC9KpD+goaDqzovi
MQNVJKCaTRbiX4QoOBol6WMA4CxJKqAW5Q36tjdmq3zPnnFC6fNm5D5hec26LF4C+sdDAuvAKJqd
0rUF7+iMIGFkb6I+uehM5rBzPVHSePgiTEUt8a60uOeKoaAq1LUX325vTU+eFN3aCmG8Txw0/ALL
mOoUHyhrF5btqeS2D6EbIv4rnd5ZXcN3iEIyqAXwar1YIUKcdYl/kXw12jFW314DDMvwYt7oug3I
GKWdTFdlra40R9xD9vdJDXMylFpdMNMInoTgehbY1Q9RaHQB6vaGVBCslk+cVWvWcxp6D0INCBq1
S0OoS/cLa2WYQTArdJ2RdWMfkz69dHbw4mr4Xapu73niomQ6WT/zJm98bCPvBIueaWbtrkZmkqhr
ZtMrLsafAKyRQUeT9zvny878TwhWa723bT2vpcIANU/ThWa3D3afL8s6u8sYVHV+sSGhJBa4G1YU
hEhVRNynDOXJ1Zn9xugr/W5HzZIYAIqxkLfmF0CrKBlFcr2n4M8dBoaWkULk496pMCMOtPS2DtuP
yHJemoRFadElFgt56xx7NBTcZgTtZMf2D7uLDcjc7o6LDMNj0W+6wDknWfacCbKIsWQGPiQHBKxo
OviiyOWpz4ZToCRvrZo9j0Ogsr2cnnGdpqbVpKtasKQkqyHrVaToj0MhKoo79aPLtN1hxy/0l8p/
/oJ11Vxyw7jZVygrJ+n0ldk1GixkMkvcRo61UYuIB6i6FYl8DVS2279M1KEcEWMZ/e3E7+ozh3NM
7GbYP6LvZi73iGFfdUXVqZOywouCDdqwmFebufwF9cpz1MFJsfNz76S2ymYCexFXJutmGKywI1Zb
FYw1s6m/lxRa0j4664o4eYQCC/w9mnynaDLyMbFmE6aNAhF3bdxNzMgn9peV6DQI6p0Ryp2ZqbdB
0mBGLE9ZWy49hhlOlyzIg+IqRHM9PNEvgqZC6aB+wz0C02wtmJ/jcTxUtbGNMxeHm7omWfsPXhij
bMjy2UKLWWpm/qlnSliywZtVrk7QSK5NJL9KyftAgZGNw6p+J2VCCSC/L7383k9JfXjKJRrkLm6D
7yZ9mK6pn/+BD9M73A+VOTxNCLE4d6HYRoveKB56tOJfru3MSTG0EJXSi6UVvvhyR0B+X3bnMYa/
b5OvtI5BhMJ14DDsT/+OmshG5ducXEVMxNaxA8Lg5dblmoXib6n+N2ysZSsqB2AQTyy213G1KbIP
Dfk7mZ0/0GOtRbcYHtXgrHu9OJNzvS2V9VgNGw5JG/UTQOaIx8bZVv1Da5E5xMPLdZ23z2SRbkXM
xEncqa0zy6z1tHf9QpJJINret6oLFlm977izNvFdDJqM3MNJiZ9V8q9q/6SadxUPnZlTSu9tBhtf
eDIRkqdXDPBUUU+VQlO7DVHMBUXTg4QIa2eIozko23m3jIt3x311WuMm7R+LT2JZpegLK75XWKN3
BqwraCzgMrjhtsvIQ8FCdLFz+ak+9u3xT6BZZz9q+eon0gyB8Vph/tymP9wYtBWT4D6PL3pxKp2X
0Nxd2WY5ZCWyo0Cx8uwLcZb9sL3lF+TM4bFzjI2Nl9TcaeY2fK+QlOcAUQT0Nyt46IycxDjrQ7G+
Ms9Ew10w7fUI/gHgM4O1MysVroxE8ypnLTXuC1f8WVIMT0WTvectxxetpikHED/D+ZtGrfzJQhvS
yuJPpgNwZzJCPQR5fo6Egq7+L2A0VrG81jXVeGEuDVBs8qA3bcBBLpL3VabJVWFn+VKTDTnxKy6t
sY1oS5uxOKUJU6uJmqYVvJ3GZBPVkt5XB6mK6Dsxqp/8tElcXX6k8v4TotbE0zyAbNs9M+EZbWu4
x2IuuGGS62T3DLcHDwI8CIkLqwJyR63RcrcjodeB+tWEV2tpA5TJhXt27z8XrM+SAmbY2kB9TTt8
loMOhLdm+NnSSjIYmSF/Gf6cjcY5vixvLcWgdbSuaPbwPCF8W08QtsBHUshws14jeQ2IGcQ426OR
EUmwkT+17VQnGez9BLL10/7SU/iOAWbWr9Url23M+KEFMOIm4edSQiQq/Mu0rqawqPN3xlaRawcf
SvdHpTSr0oc2/Ilpo7o49pc+83GrnXlCu3ExEdssCFQRlyp/xjm7qV6u1LZWB9G5J74404KHmo2l
lp6N6PKJbxOThAU6Y3sfg0k2nGJV09cjiPSL4Waa9161t4AjTRg3w1jH4UqxnhG10kOb8dUB0g1o
/RwqTqk4CCFW0ETIpjA2PZjZjZFybtO59jnrhsqYEm0/GW8efcNh+FA7jjT+vv1JeuMMO2uXqjYA
HOII3rOjMOaDUXG651+p4PlkvwznHYTfzC5eKqv5g/0mzW3N5DuunjEwwFCU6Oy9RQQ1w+JyBE7I
VapZFU4WLsqvKbFBYtSueKHb5OXZxIRz4Ic2+VmBHezxgTYobHJlULj/hn62MNUcd7ZGNgDPVfRk
lczvYSTC6vwfrLhR7qIOLyd/fuiuQRXM2J9QaXeWcUN5YF9xAjas8xc+roEk3YqLST3nPyhypCmd
8Al5m0682NupbI4rPvFDC5X6aAIGloxCVGy4X0g5a3hk+bmckHIkxmmz9nzD+A7fl/lT3fOx8M8k
oWaatdPFiy2OZXxJXR+9wJ+cOaddmzGjbp4oXrHe+PFX2FxQq3PZc7PWaZkUT4P2mKTf2knSZ77x
y/Ag/OusQBT5KkdvaZKJ5RvpPuhfrthKY+M6bwyWZhX3k860eVosfvvnunvwTJ7+nsHXJ5quSO9U
fjVReFKdC0LCusN6BKYOJIUnnyZQXW2dFOcwoera6iPMeYr5pXIkcDBVxNzXC/Z0P7l1TXwcmEK3
wZnB2Se8DjxbJZtNYzx88uuC4s5xkezFc0FyZqhIgf+G2IUD4SM2iHoTw5QkS/sTZodsqIzewNk5
5pYaCXAOa27JpyL6+N8w7WL9oVEuE9UuiJZFdqs0Q/AgREyoPUtsZJSMd6Silg9KF/F9GDSufcq0
4a5v8oWb3mXmaULcodhURzp/dIwdNkJ9vvoC3UUZcR3PBkyWu5U6tx3i/oycGwZ19CNwsWXGRq00
ik9X+J2tss7umsxZD5KxuNupZbryIRRSoaJRGRt0lztYo8PEKfiJwpOUgckebicUHjCBVYmGqmFU
0hshvwQabjkG8FFZy/DwFyLewLWFaNz8f5F2Xst1Y1m2/aFGBMyGez3e04oU9YIgRRHebvivvwNI
kRKVqu6O2w8VFZVVlSmJ5wB7rzXnGAP6dV3P9u9gPDrmpyC5+QTG01mDhlTNahJHfwLyhMtvXZjj
QhPcA7KiUbFT9VjdneHiGqPFU8DihaW2vDP6POy2/6DzcED5u17T2xtiDZruBltdV7yt3XW4gP6N
0XNSlVKYXSniG0TbQxPJQl2nRc1UIpDBXto2Jc1yKHdt0xLWsmAG0C8PxwUMnEFnNOKzm4yleLTb
hmJE1Z1pKfEi69mdtYQoTU7hDcg/8Ip+x1bCod9lDMdYoEPiUVrkwbkey7s8Ga5LNndKIkm1xuFe
DZyvzTuRb1RSSDA8vaNwRGV9W2XxOUt9+GulfEFc8WalVsQrg29Nyx0OmfUPpyP7h83uoTQCC/7P
eJWY4iEf6xsY6kvREk/KO3Ct8hGzEF5ALhNqCqtB7Z76Vr6YLvggndRawW1Um9K8aXeEoHuXBZBk
s+qcOcG+kcqPSjQ3LVclncZ0PH7PSJgWjbEWxo+ivWVbtwzrCxbrjUNzj23ytnTyfR7E+2mXxr4j
z5MV2Yh9odEATo3VjA0k2ll5RA/f0YFY2Kipy1VBzrGkKtzVC7DP/i+SoKan39v0mVXZymer1Tbi
e41oPVUky83+kAfGdMKhIw2+kNFOaycbswq/8BTY5I7cKW64TWt+MkMcMaOqIS1KaNPObZYMF6PU
40XeGZvRYCsc+e3Bx1msF+z6YopyHfW1bmBDP9B9rbluDPUhgduCUhtyhr1tEl79o2o+hTZYXEnm
vTS97zkshLhp7yPbRHr3CVeY60ebkFoMsTAHWKw7m46csSifdBBdi1al2aSkd6qCYbqnjOuSAIp7
a+MLIERs5+D+J2utBuwa1+XB6/SrSnsIo+prO+o7pmnsh+HZKihr9Izij3Vo6mDnFzxemAYY3KeE
06w1A6AUt8efsEO10HduZ0MCYJWZO0udPYrakkBFluXrgsSOdxSjy4EC1hLsSC3xYPo9uCouM195
eCcg5txlAj9d03FamVKwVTVXjdNywOlX0JCOUBHNTG5DNG2AEcFP0Ux2Ng32rLz2iReYBF1QZhGb
Opq1s+XHsJpZibYdf014iHbTVEv3nJXByTCzxMPETcxKXvYVX1e2W0Jxl0O1RjFyA6rwbFRvPSlK
3zOva8V7oLR56h1QhlEL/F8X6P/anOu7tyHFvqoVwrvjK6ccthFwWpL9xFeMA+/apTIVUrJNq29V
bpzo2vP6OwaKvqbItKbbfRf4r2bTrZPhKRXlcoi+8HRaSAedF9BFXX3oEsCwzK7YFPyYipZWingr
FwcRWzeUOm4Gy1trHH0r1Bh2maOK5AEc4ijl+/s0LeIbVdtb3EOAr4NlovZGCyL2OJLIZa/yc+1D
9zxmPlGQlqXN2OGT1r5O+/ZIQcgO+UdJMaZE/UaP5G3LzI+bOfdOqdz4RsDYQj02+JfU4IUy2NbJ
yxsn4F8JufWSol7jLgJ9eHT7hvXneOpMlBUFysHAa/ZtKo/QqdjsE8jUOaFMcMd8uuW51qr2nT3f
U3pXGkwAF9VAfF35cuEX2Vni9Mwo6dgBBB6+7JQjc0fsU7JjJoqcqqnelKY7cfU4xrp2JztnGTJu
dNJh1avJczEyFysehaz3Tt9cWj06BB4TspjMPQv/Kh4Ooc7z2lRuRdsfYzc+yb5dc2a9MryoJmHC
0CTQr21N0E4FfYETyS74IdLfPAT2sA0buHPtVVvILwTBdoWW7/uMmP909G+sq4Y5+SJzjU3QdHdu
YB6YCW1ttINA3vaWTk9bi4cdfxGyuHdpXK6sI1PdB1qfZz4kx4CQ/6gZm5KiXjQal2gARkXJEPTM
woF4KZxD17f7XhuvbDmdn5uFxyfWMV+jsSQuCPLPoVZvk5UZf2AK3kQUUVKMQmVEpsuo7U2cxVsq
2+uUCOxICJ3sWUBJNR7kdqCOW9jNQavddVMrPNS123dkpYWQQ2v6vZ/Qq3pHVrbJpU6snYbpBKfA
2rKac85Dy5oSusSVuwyQXaDcQyRZByYRTTBT3NAXjcA0iz52LIj2y2Rj+JuKwLBmPtHiXOpXQU5L
SEHF3PObNuxdXFD5JWZrewH2LaLbqXkxyFgZAV+/NlmWmKJbXi0MAtrI3dYsfvzO5J7RrC3ZgSLQ
iGwOV6kWARWYdl4JAnPrQWDgNQuus0FxqOFj9SbiWv63RDiB7XAGM8eV3SOJKPzXWqUBkgS8eP1H
oRC+AXWwTcLxbDnjruXXgL34vuS6OtE1hzB4YeoI4fCJsyvMv0vqGOs2zK76/JZx4aSWWpZ2uqwK
cxna4KdTfVtxKQY/udT9J3towTX5EA3yXePWK3gXIEibrRkK7jrfIqqmru5tHGNcGWzpqJKt+2g4
GQR1o/jSCYG4853RaRXGUqTf9LxkOmw/qnF4LYEWRrm9tFh1ZT0Lh8ZbFXp2N2o5YWSPTJz1WLBV
rHIWZyTL8t5e5RCFAu2rYt11jvI8RCBIqHqF9lucmSd9Eif2X8Mwvn8HfaqF8lhyPfeJ4Hrjm+49
VX2yryB+1lBOKk5tpXgbGI7ruQLAi++H/sV0nhl3sZxm/EdqYZSsWKryMCkwyyDftxFKZGYFJmRQ
UhFrt7w0MCeoQ66N6eDsiUWCVMnhdFbI6DnQGaenHT77aFkofcI+cIaGKgMgWOtu+kNgXWIk5o3J
u2h6XYSsvCaEqJrLjRmWu0SbHsV2TOEt3oZU+30rhP2MDL2m28aaAYqp2FBr3Me+Sle6+87pYFEQ
om3AXdNQWJh9S7VnHcJh6KnY5EG0U0DMqmZxY2BSToZ8MTFI1ZpCZ2LeVy6/TFZrhwlFqlTf7bDd
C5Nnf5GtkAitJiope5p1LkbUBu6dlUXHEmr7UPHvwuWMJY8OhHPNfLWVcUXBcRUDOVMUjm5VuoHt
cSPMkBrQGAB6EfduKHF8vaVZuxXMgGaSaaNydeuqK6e/ozx870Fkyq3XOih4IatXUf3FlvkeNsp9
Ff0wkngVpdoa+N/Sr2IYfsC5QJyqRqpsTVsfr1O/pvfZ+5cZczpYffWYenn4VbjoUocEVJzIeGWP
xZloH2eQtLYnXI13/sU9FZxE20XaaQM1gwLQ1YxA1XgW3AykOTKXJJtjiPxolgR8/2GhhqU0N2UY
Bjjo/MvfmKhgRRGLOOZb2Uv1Oy9LY9O20y13hqM6kNLYHfCitROFB7AnScCFVeCOWy0ajNuROPq9
3Yo62dtKxmeBYjFNr9Q+/6Kn1jXrXa9v2eXLbvzyG0G1Dztn7RMmfR6rLHXwHiKxgJ9aDivy7cVr
ytfkekardkPQLB0/NzmqfvBVm5INZdUrLIpmyKrs++ZLNibBtV1CVyF2LId16jQeUzDgwCw31YTc
VoZUIA+N4Z4sJAk9T0X6+A+IlUVZfY4wlZ9+wVizIsh3elOW+7ZurSc3bOXRyqp2I/yw4rzyC83K
xLpbZ53mvVHgHLeSG+mV5hTmqixa8Tja9sox+CGE+difnNFkfBiImBm1ndtftVErfQI8zUE4XghR
wGei65XMH1ni40pyj5ki421tuoS8Dea5M8kVNgQTNseg3yYNE5r9xHRlXumuy5L3/mD212nUI5xq
CetlstTXLceFUw4Fdh1UCS2gLIGnwTWKXPNw40V+yJZY9de5zrrPFAQvdDjAqAhypI/vANgubUF3
lPILp7bwi6rnBGulXxLIoBZTh3W7VfDYMfnTIJf44jxjYXM7Eyff59GTNRmwbKutTj6r67Vew3Ho
8zTfdGEsCKMOzGjoZjXhkreLfxlNjz8oPU6uCQT2SyOtYBw5dqFc+1k3fE9bCI1+rGQ3KoUWDo6S
JvtfYLKKIOVrpGqHNKdQNmNjjKeiK8i1FOQbmH/eB21ePchYmBe7CZyLwLC2VnOKTU1o7wYCll9C
rRMUoyTjOK8uVkZMUo3s3GsqDWUCu/EJHeNsk6Vtu7C0oD1xsmjWigMqoKo6hnY65/3RwCoylCDV
WtidHNfbwPvmWQR3c41n3YSuHWNOgm5muhtR619EYDHLTKj/aCGuFzuy7FMSmx0k84Cwy3jWUo5n
XSGAyHym2qZ55SOCLI9IFJ4dLiHbmW4bJ4FUgLWM9N+VIHMu6lDVl6zGLBzEmrwRSV2vjAl4O3Dr
O5XxQSSl2FogUA7V/5J5q1aD+xT7rXhLJBm2JgDDiFEm2GgDgWTF75WjbFJC7rW1tcmn7P6g4drA
/HQjY0xr1f0ZWg/2OGxpKKZHFl+Jy4SRB9rG8kZIxjVFuhD/WWDBMsk8vkgdSCpq6ka8mxG5Iw+v
E9mKJz43y7pp66PURXeOan/4khtteP4DlwtuByKahuAldevwrk7RRP3JzRV5tk4lK2UXwOnZ1sJ8
lQk1pUylYOqgEEMJlKzASm+Ge4NB63agCHsMMqaoM1LXZ4DDNU8efmF1XY69IguCTYMVZAV+mEyW
IfwfJfPio51YyS27bT6wfaQ+1U0n91HI/rwqgH4WE2xXkPEWHrev3GcVtXAcybdwQu+iUi1eY6UA
wmuRmFp2nXlXpaQERtI8NxJS6ZlrjaDPuWBW1y6HVNW1RegMU2oaiffCj0vtrgfrtVem100UxN0J
rTSnsz7h9whFAQM9g80bteTGXMpWHlpdviDj+epH7UjCyrZ2FDLB2hsk7prcaJZd0zjrgSjqhrJ/
fWsnbngs4iDi6wcYnvsody/ACU9q1TLBAtAv6sxe/Q3eOyN7Pb8Wm6osfhJ8Kzjda6PRMO54Tpuv
OMZYNAp0i9JX2b3mWeLewsS6MOLRblPO+sdigDcRqOOdMbF9U1ueWyOnvQrelwzc+AYlHNz3zPj1
EmoVRam/Zn1KqBIfKefk2O8WbNwCZvSSc1kT9Le89JicWB6wqg/0rzHEt0YNm2IM+uIbe4PmYiUe
5HUJ/Gu03GaVKdOMSvGeCnBNe4ZstPMkMSNKTNZbofgDkop8GF51V/gHTc/Sm4gHBuAVsk4sgX4i
gk2LjwXFkf2MCY4KlwGeshgyYe4g6Jl3TpuWBK2jeDkYGR4nTltrkzGjUfbNvckXgBhqB0lKy71D
rPvfmF1gyo50/jZuPsJzizy6t6a3TbGJP1guswnKHZCtzGqnoM++qGmvPuUd252BYMqC57yzCtuR
cIWfVQBIJ41taHJHpwnyyFyyv9UVTpKJ0T0UNbnqUDD9tT3MvXyamU5PJGJyUwx8SsZQQgd6VWSM
s8bgWvi1tp6xxGjoo+shddyjaPRm6+WVchs3evJkWXV1aTXqBfQG2d1GNCHviAihFuRWQ06Oj4HX
BWdrohcrblNuA4s1ZVupCLSEw3kGoy41kTw8ZnVoX3Fph9vQE0ByypQZlOnTQXON/MZ0A+WhdVT4
8J6Zfu+r6FkvCK+3tYMmR/HrdRmS9qKK4z72ccswRY7rPDUI7cWEscbQIgsq2x/ZyDsUVRNBL7+2
Jmgsvvgefl9jGm9ipBzeWLpC6qvF+2r62Gt96W4UJTr2TsHntC27A50VfceDnZbENGoyx9bY/Jeq
NqHi6q2/DrRbTbFPLZscuDnvXGRRNd2mqxvJyjr6HY6cjU6/TNDF/wlIli6nocKOl7rZnnWL3AOk
WHb6Ey05DyXOq9Er9p+Ryfze9LRf58ndUHf22e27K8d2ST/M7GQVA7E/vdP/zk+mkFNTEK/0Y0KX
0wuDb55B9aVNq3qDs7XlyK5Ujn2cWMGOo9zVSEUSME4rt7/9jaxMi5X3x3GQBQkuSX2OF8vLTFj2
sxe90Q79SCQvV+rtL84yCr47Odb6uswNMl5FyIx5Ai67xYQHRdD2F+iyrclH3Y0C2qts/33v4Rd7
uYaBtfAbA2okGD/D/wYcAPvGTwZzeTMK7nySi0YJrHE3kZgNB9Zlvfo7i7mSzABfOqvBf2CsDY0r
k2Hqch3AGdZUEzYBaOY6dw9GRzVa8nmiUmrsZkTzmCZcRLqD7qksPdOH2rIYWkvjlFOErFWxnWnN
fQyFxu3Gwwex2c/RJ7Tj95gLeKwrP/oiUVYzt7lh09WutDq0mNX9hd7cTiuCWoSHmeDs2903dFH8
OdCoCh8moPNXVeGhrvq1s8yYF+JFbvLuDdImOOemusoLef1vojN70VOurmeocxlwD80SeDJl0R8f
0pY9/cx1HlC8DbZyP6OdOeIVOnHkxtSWQ5fDRrC6R88qbvucFZbNg24GPdPVv2f5s+uYRJCzGJkZ
/AZ6DtJhrTbm8z+sZ27rbcZZ3TB+8p6LvmDJEinXM/PZtaCtFuT62St1H+jnJHXOHpG6if5sKKxa
+6uZ/4zdLcT2VEGsnCDQPLS/M3ThB8q53wvHF8Xxr9JBHVZNZ9qnOk9fip9IaFCOEZMarq4wXrkT
mi3BgQp7qQ0gug/4p/Ni3fKVO5T25K9LAX18pkV3Skzmo8HM/FdgdFiq3FOhnoFneiafz3Ek+t5o
7MKj177yYW923j2SZkqEnwjS7eicQhc95x8U6TriyDEga9ZMZjIRgsobGdQ7rmM8uJ0OzvnwoJmT
X/SDKk2MNhAFbvMPsHQLyXHVqeH3oCGSMMQsytsYz5UyWN8HuFrHGTVtfRtQ+J3aBmcKd5K1R577
Uk7QaX1UJskrIsmuNK7U/DCzpw1dG5aESVfsy8obEWxqK8yvqyklJtqJuZJpJB167TRq2U3L2XX9
B5daUt6AGUeQg8fAzKduTRN/3dBtlSww17SJ79RlJy2DIAo8m5hb3zutOi3e4mnRhof+1EeRdWFv
tUhH8Wi6trpuZXNUlAEntsMrfhwIvmfOF7XmzaTn5ks4juaBI/TaEIpJca77yi7IOqojAkRhGhgq
HMGOK+iUY2008DUcSmPcFE9l5/aHgS2DWTNVnunWNCh5hlWDvtLJOcEivCncgmN3q6VXLtCCQPej
7QfyOov5Bbl2j9t2fAOwO7Lm6lfE+glKeRExkO4MHwOYYA41J6njSXhSY/yFUvCLg52F5fTEfJ5R
2NmYURtRKH6Bw/baiMKTbf2DxI7Sbq1aSbVhf00MJqq3oVbdM5iSqsWdNE9PeXMDaIWNPZtHFYdl
5P34T6hsjf8FXa7iomsBhRnfOc7IbKsvQCpoPfi/wvjquBVhqAgu58YxLf/oA9BWDdAgWnWYGdqJ
yUGeIAQXw58cbbUfH7uoAl8PStsJ+b51/v4XTRvP8Z4RDrkB7Z2obSRT46n6FkZ0J2eyNguqxzHv
H2e4dmOqTPVBkUDiWPV6iZztA7JN1eBR7Qr+DP7F2S4042HkSn/kAL5MnMA8D1pwZeplcTskL5nT
4dm0k+7i6NptFyqHlB+tykN4dNiRWiRojZfCNsgP/YXDbTf5jp37Vdl41rWrWa/cpNuJyO3wo7aV
Jj1/ULlF7rkrjxsiB39G3EIvrmr+zBa0yR5+YbrtyNzJvEOYNaG6zZdWJ0o15S5nYLcb8Z/SLYtT
g07Gn9zusCmYJ/AAmtndTdSpay+Nz+zl7S32GBgnRU1mm75h5ECCViB0eAOFGGn2Lymp66R+id3K
Ws1YbyqDd6km821ki23pjf5qmPDelQPAZJSSKTSM74J+/d5+we9QHjsN1D8t1qtRQ776gftu3BYP
l4+vzJVb2000shjpuBJD8P2D/205pgfYRR5mBniL1kv3IpvpePAEU7Vd6UV/w/uNhfDE8cuaemJ9
sP6Un8jgQaBvQq/k78INPJzg4BKQssoZFA5uyfqk+1FE9ASbwa7vQX/zzjMo4EyscN+vKLvk8koN
Te08M8NVK/ga4Y3/wIYjKQoXrAPeRs+eEqzfWp2mXohlYSaIF2ZONQyNSG25II6lcxAamy490Pq1
xFxNqYItSql732kIEsZv7PboZVm5hKDqT7exJf4nIP/W0wwal0w0WIxTd9ap4LC7XVUAx8sseciB
WO7LsiyOtj8ctKJrLkgu6u0MIEeWA2VZUFKFjPdV63hG52EMhLFN2a9lt4XDDFYyYd+XdrDVwkRc
O8DrqBVDkjC4rHK+1wl9ERldKbKAaJjRNwzyNAK4YwRIIvj8TbOWIrx0H8RyU1Gv3HAAOp2U1Vqx
xn1D+o7pFhcFgZozHpgVNNfxGPu7TLrskjjYUfDgNCL0tz5Omj3bqV1FgBOlXr8XNvP0X0RzOkAk
JZVAHjRO85tosDg3jKRrShUeQULgof2NcO7T7l/WyZJnMJ5M/v6pZpQLdyyHjVBv8BEMa90BduZ8
Ap6LSCUpEzUN/r6iXdu93i2cKeHHHHfXpl28/mCg98VV0oQpqmTmDzMGXY12CMHiU29A+x8hCAAU
I1o0hnxBovNMRW+TMLjuLNAKJfeZUATymOcOIbA4OIyDmmz7StjUCj+x0h17WJsl3J4QXjqTefKB
irb8BUzXJsZXYesGiBqo6SaKgCQPudhSUQPJdz9Mva3M3unAIzZGhuSDSf1m+ICo48Z7KwETdHF2
Ak5w1ZHlJnyGj6N46VjYYXIC1/Q8Q9XxJOwVg2Mu+Zf9P2B17GDWKQ1hKYcqvBwtyHAOk3Z0Qx6s
0lglWMF4JQQrzB10cb39TFt3w+fR69MdrKrdqBOPzlx+AwKE6Qd4HaBF2nnQ436i161CWxesobcz
fr0Oh5sOU8WCGIz0w+iQ+9Rlh3rYyMAUh5nGnobdS5UXBDL1dyI7sX1YVLhx1ayv4Ky0i9xOKSDU
kNkpcn+lYEne7e909l4Wu6B39jOgPWg1F+VK7J1d/DS+t0okjcjIJ9/+gWq30gGEKUfjlJnooc+J
pqKzHhaBzzk05Hqs545+hvJFlwaAe907a8MpKqSuQNxHqYQn5uJ7hSXtfwtyV1vgM2NlLzXdE1s6
OwwlJqJ7D4e/MgsEIWFB7HFwV6pR+Mvxd7x7iA1qaUyT76qtm7OPDtrNRmRE75j3xC6/VR5zEg+h
F7xEMi8T773Si2qZ8lHLqHaeWmfwtxP33bTHQ59aMKy7MF/TevwL/b3hE+IL5e6DAK+6XC3GJn6J
ZL8aTP5r1artZQyFyKi5hgG43EJ//zIT4X2ng1TZ0+X+hYXnOhYXIFbaXcSlcmbDM9Xh9Odoxw8+
/EhcRQdBtqhL9q0RS8lF4taPzMRS0nDBc1MZBEb5OM68+Nokmd/HgVjXTn2f5ipIsuzamtjxnL9W
MtD4XvzJjxeWe+n74OYXQh7X5yVUNjNFPsWJxHZZ3v+dJG9BiEgABSAN+EmTZ4kH521cOfrInmEa
u+AI4Rbr/JUqjxOJ2dOr8gksz57uySYYyfAbRMBPtrxWnIes2Ch6fDIhzJMUuxeu9zBD5pugvnVU
9xSkCh+e1jjMrHm9IEPqZRc3ZrdusW6dkPMFcBhCscqWFNpWNlqynNHzFc1WvEqfwPOt2gGmbwJq
XGCNN53jH2rMwTOFnseSt1QSd+3wLozeSfStSmKc9cm4+oSj1yUrYjcx+cozS+1ZgmuCTKp4YG79
YNkO44jOGNkp8S5p8ozkECuZD0p9GuXPdUQY5DOpPmKq1Ka8UrT+SzEO9BpZXHwQ63nsfA3Sk3iH
1tsiNzcmP9Gd2tqH3Em/z/D6EDA1owKWzRzod8EHxd6r+agijW+gVsYJT8W8YOPGd9GTHj/LhiwM
mIKYy3lmkYYp1vsZba/Irlz26iTLmWAsH3x7MwT+o8NQBgDuuEuZ34sPzn3vyXNGDOwz657pV7VP
c/mqOSW1voghkOxg8n6A70VMfDzNt9j0zG1ImS0mZ8SQnGibrJhLuQpabcE/iXdBe/kBs/vC6He4
rkm0T1B808EA1fn9ibnwUYnuW8+t1+GUeY0MaS6Mtv2HkV9H4kq1uA7ikTRXhQ82OE7EjUpM7wOV
bwuNnEwYHkDuE8Aiqh10+L9GL1uRWbj5jM6v0/DG6NLrv9DzO9q667LgIUZzI8ySnc+KNesADdoe
4XNHNZ5mmL7CyW2jktNfNLr7o2BqvZyJ+n0fIT6rWu3gtq9h7DqXkaOJGcfU+cT574D9GDt5r8MV
mSD7KTe8Bf22jDbvWdOii2fqX5TMVlYBIvpRIvnM3qH7GufoptjEjGyW1ghi94O9H3n9ioSIT49S
yzeiG7Z8R/RJ5RDVoFfBed/7/xOKfxTloYPRH6eC3EFlsuEYNZxmz/YA6+QDyB/Td6V6EjMynpn8
jg76qEwI6BPb+cnmN1XSPEPPrg4kS+6NkGtYcic/Of252d4Ynic2n1j9lVGSosbZw5QSA0W2z9Wi
WgE4M/OU+fAvar/U5W1EIwBKNx/OEcdPkJ0GZQ/41dsLyS+CvvDM8VdKKKS6w37xN5Y/4+J4ZxNu
lbXLfrUD6u9nBW0Zv7GXwPc5JzACgwqFo8mPuLKr9EUwS8FStqeXjQZZa4L9cxkLLoLO2kJ0NSTq
3IcpFeYXVbePSZMmV51S3SRFjedIs86jh8NP5wQNbWLcqwy+j1wvyY/mVN3PBhlHery/uQD421VL
0gUULiYhQNO7N9JL223duJAHPJuMy0jMcwyrl9kO0Du8lBJbf2bb2t/pWEdkNMLO6v5uCsDMqjDb
Q3mXDsNVFLHw1MPUhkDn5WcGtr+7A3q1e7ZL71qAmt7YsUpHXKY1CUiSsTFnE1taz8FPl4DTk0XS
H4pPNgHXxIoSDC1xNYsKaTU43iGxH2a1gG4GX1M94fyNXkBwuVpqIr3+rBiIdP7wGxGhDGFeEjdc
b5nf7+Je+iuR4nFoY/8MqOg/KQfCNNj7Ot0HC+2AwNYFQpotpl2Eu1RLuaTIy2weCEfvUMeGdaXx
q6StqcOS98vNbCDA/fLME9k9uMO4C1u1oT5EyHHkLbFKBK8rXToIlUR3TMqYx7Cvu5vPboLKI/ab
kA8iUDXacBGIdFsmP9JZVQAcpLywwjqybOeqwrdj2zvac96mJ59fzoqP2B3/Z9hWwueG0Q3OMhEm
BGylN9dhZWyttB6/KRK4R5Xelf92GdCSvp3UXGvXxSFeptsqZo1Omc5inlQ2a0bHR9su5MXEbVDW
X1TVZhMBACtvlXAXpiEVS4OdSeodZ8OBFloYq8CuxUUuFrPqYIyfh7YmTDfZDsJyYO3BG5joICi2
0RkJLRLqJvV5VlWUR6DTwy1pnxEMPv6DvqqWLSDTMxF5cw3UlgbpcO1BjxyA5xygkh/MFh6YPv7u
Q7CUwF00ZvSgcRRf++9iBC8XgKVg5csMRD0niWXYUgAzGgEr3eU0HTbbRh9MzMWUvX/ZEohU3Oi9
elPeVKLp9gqzwijrydJCQ16NHUBJH21CoWivruzuHdXfJp3xpnDYSb2xO5tC/6bbxDILUoFeix9t
urTCB+cqnptnBL/tYah6iF7lbSTYuqQTqLx0XQu9lnI71GBY6gpAjsXMZyP1r38IFnoDWH01OU28
KoZ3lt1D+3D3Kn17veeI8e5aCHp2I+QMlklYj2cyatRHRxCTbeaQArzXHV3dX5uTd4Fr1hX0gdtk
6mZ90i8Uhf01Ldo3yfSWflpSrhimA91jOjCrGAw/NpYZvD8eRBEsobZW10UYhDutCPzVKEZuj5Od
ocpIxHUmiA9u0Uslnlp8iQTUp/XLjvttha2h6prb0At1IJTmZTY2CLsj6C8GMd301E0RJ9pG1x+r
Pr6pqJ15RmEdJo2DY2C7iAqGjbz3xo1f8aeg6uEOJDBr5N+dDhb9BqD11RbpEPHSohY70/KYqHK6
GJzstmJJY3YwV2fHQyEJXsj0R1LrxxZtwl9MDx2xFkK1zteigJlEWGyRlo69DTt1YpMsgjHQtrP0
Qa7KerD+0T40xvfYSZU9/xyRGfHWcg9VQnZNqDwXhsbNdqbwq92HBKK18VDV8ERbx/0eEVTBzxye
ZyFEauUh95GC099khUjC7kILAG1X+G6G0COGm4oGZgYHN0zHjBchSy1MEPUx9sNi73eQMSwQArMq
wq1fGzUFspR5k0ALskvrwFlNPGqD/nPIrqDPykXY5+QPMyqmsOSpPwh+oCpnGZOdTRi+9eNrpH2X
+YvtfJPDE+elOL1Y/iNNfs4iU0eL0BPvz4pfu0tmMk4e7Th8nm0TBlwN4ghcYns9glqjjo+Zz8Yg
NLQNy/NXlyfiQtgkDHLTHydTCTKH3xUUCbsWpBh8pXOD55U0jE2V6qdZReEA0vXrDxmFLdvvoii/
ffgorNGINj/qjmvhMFTniI01P6IMMpHC2MKc7BQwr5+0cOxu3PjrLKkgkkTfjGX3bjJVDL5iH1iD
r2dbhWrpLxC8KHhoGCvSKtlyrP82SyvCzubi0b/O3oogI6pOp61Y2FpFd6ooQBFHKHtmjUUfFutm
0B91g86H8a6ziJ4Z8ywqad7wWvsltSCX6jc0tQi2LQLeebPbAj3PwRp9ez/yJ+LTqTnha1nmXAru
mjLYjBH1VNB8J9RKPmXSoFy6vnJhgM7u5XcLRu4Eb2WAZ2IyYeQ9DcqUHNvqQ4eRV/LWiMUlg1UY
tTXW28mKYZXuOjU052CU6W0C3ghSh//GfPyeozH0kYzVzIcqQzYOzCmjOLvoMhQOyKtGn8r6qNZi
qpW6qsQbGbrVsbZYfDHx9REQU53KyTeVp88qDa0kf29KCqVgTRQJJm/Si0xWDVd4pFBdhhKMFhq1
+1K7g33WhZWtufVz1FPz6jyrNkYCmet2LNNjBtOSWyfLnGI4zsoNADjhylXo7VBeJctBgCjJMLLI
FElqhM7b8dezhiNjxnrfS+u21t1dNsTgExElLBVGKUf+UFZVX5l3H2qOJBtokklw1z16jlzyGutD
06Tj89y4sX2Dd6VjqcbVrLKS5GIn6hlnR2YL/8waoTxYbXEVK45Kj+o3d4e71uCs///bO4JuWLCT
3f935o5Svw0a48TOAFPcrWAoDJr7fyHtkEZO7oW73k9lh8aWPu0WWDu87Kmzvv1p7ej5obaGtRvf
zR2TlhYxx5eUKr3axcvys70DbBsrL9bl/9g7yDC2QCGj8lpl0MU3beR19m+Hx/TXNHbrjBUL+T+o
PHzjRw3E5z+oPFj9LgzcuH/qPHLj2srM7f9F5aEr37Lcw5yTMKOndix8RmUPWq8siFP8P9bOczdu
NO22V0SAOfytHCVVKesPoWTmnHn132JJJZeC3Z6DAwww05i2uy2VyPd9nr3XmhLBJB3BhGXsg0UV
/iLzkImHonmBiKLMB6dHak7d4BmrRxpNC9dcHsUenenNgU6A/niTeyQCo0gmkg5NbvpCXHLy23fJ
R2xBUmP5kkHboiJFKvsfRB+slGYatWLfAQwUcumT2POQnZvV1QDlRBN/Ivsg+HoraQ7pdO59B+EH
OKRYTBnd2xeduFNg9QKKcR2l/B/lHxxAEPyEzAAlosxntsz3jt2adK3T1mejQ+grnee7Lt79TyKQ
CI8AkqLJf4tAFN28CFhpnJpAwJZNE7qigwkkiRPya89/0IBUTjeXjalerhg8TwXpToyhykNY+YMP
xPOvvarDKdfgz/67DsTl2wG99MQIUoA+D+0tZdbBCFJxIcEhcnX0gcBbWZM5ceX7QQlCKHhiTpGC
cIlrvHAUkFA6WkFS0FPryKbf5KiXRUR0Pga2ImZBfpbGsEP7IsBS0spb4DewUSVrSe6Pis6gDYky
K1+GVHB3DMBqDvelsgyCcOPjIySsjEck8+t5Xz9FCFW0B9t57IlznvhEOrAwVQorIJ2LIsDgz0oR
VeNft4UN4fbihhNTgH1I0qaFpD58+EUS18LD7nDG1oZcmlDi/FMBBAnA9lIMrTwBCJanhBkPqhEB
c4wuVr8+TCNOxnW8H0iDcOVWAKMmFZEaN3HWxfUflCNVLVHE2dLE+Fk8Ejb2TLdcmZcML4hBPgLB
cua3weOQwiVrzXCw76aurzKbze5Cu57bsIT9IF7+g4wkvCWnv/+kI7HYv0wj3wB4cKokKZCacGWK
jPknMUlhKDu2eUtECOO/ukkEoHMcexvRXXCFfSL/TpoQzkJAx0Vq14ObpHLBYFjaRE+bJ7C6n/wk
9YpF7M2PhhJOBpH79OEoYRnDVVOlj5QblACq61NPCdu0aSm19ERriZOGGnPC/NlVEhrmzIHLN3hK
6D3MyvS2gpE3qEpSQeBkG+44lx89JSR3iU8Yjxl1pNGPnhIPIa5uSmdHUUmUddo4qSgBnNpKeuqD
Kj/oKsYS0VdexOgx8ZLHwVsiDvfRxmCYVE5Dk4J3nWjFzLXFu1YlAmL8SWKS2dWmoggCSPtUZBIL
5mWWMUxxq3Id5uQx8Jl4YL0BBiH0MVCCSAKamVOtSei6tAs1aHgIRhsu3DV1PrEAtSxKwd1gOol1
+TwKQ/wMKdMf90q2BH1Vh5wX5aHA5fYokw/qE3OQfNQ+tUbwivxG5C5qRSAb+zcFimPCxUAI3Fm7
QYMiBP2VLw7VSL3Yq8C3DiaUrPHKTRyn24MNxc/wDgk2Pya5r/kTgAOcMgM+HMok8Hiq/t2KIkbi
MP8cZ82tpqbgh4O57QHF6p4UBGiFKsxacA8DA7kxQk7+UTMLYTYPSpQsvyuoye3FfBs2KVnPMQg/
LenHFdtW2xoPO50POYrRL4oauUSbkXmjfvvmRunqe8ToBzdKaMCH01gz+/28lu5Neqw2iFLroUPr
lqs6wWy53Stiz27hzYpSAOOrzHbeMPpNAbly9KSBjRWliny2Ek63+G5GqdhIhFRdce3p4SpLKaIO
dhRiKo+CbNyEtji2iSznH3aUFhgWRkfn7NSOYsXOFaSjrZAkAtO50FwlXfAsEcicKpnIZ0X3zuKs
uD94UppYO6NLKq9yQ6APmmntQZYSVdKmCf0z88SX4tj9nFjW1iABFCc9i+/SW8t2ps8rn/B2AhHG
v5c5aWcWuMhiroqY+PhsUfkrvttTZBzhKVSR4fJpnwXJU0I1XBsf9SkpxW8q5+hT4tpedRD91Hd9
SsKejA1iLxmXannt01J0TgwqtneVD8G4+NdRoEJdYhLo8jgKgrkpQfQ4kaiUaj/vUlBGGW3/fAsC
eAT77zrlrdoBFoXW3oKy4+iVPLdeMR1cKkiLkno92FS8GNKcz2y+ekpZJHDKmPV2grv5k0kldPa6
AIKtnYuA8kS4L9gG2CVBC+T2hUylqK4tWqVehoyeCbkMmYFY69z7LVMRy/nQtsCmIibVXE4vARJT
r6bTTexykKkglWucaq4KztxQhkG5QhruzaeSQ+vjiD8VAW+RuGYzzaWeAv7gVKnaZlLiO9fBoBv5
InjXqrD8HOcI3Ll7GTPIlUQt6YJPM1KAJKgaSGKf/SqDhS1JxoNfJRaDpU+Lk2Pr2PXzi7QOzx19
+yZYKTammC+oXkzdXp87MLXScFmrxmVtZICgoqnOuhb3Why5cB9qeNrZvQemKScemumvERD6wbJS
xmzMSCxxcQ76FZuz6aBaYVMEcLAlJRlpxHNC9TUU2lXRnstwADiUbFTH8siAWdCdWGf3YjcqbK6W
/CPTdB9a7axq0rME7ARPxakX82Tspcug8lXE93U2MRtY5nGpjTw3P/eBRPbes8e7M1WySZHBHbe2
fg+IlL6VqhFG6rCwgcHRQ3Qn1jiD80x4bD7w1YaxdJCsXUg5QV1P8rhcFE25zfLbQcFCAzAcuUPm
KHFXUh9MGztfWL5Ge0sDRyM71ZuHJaU/JCo5MNEEejHB4ZeQFo2a+mehZl7ZirBpO+fgYjGsaRES
QkDHgrmuralHvBtZUOo6pMXlo5UlkgkdUfu7CCBVifjKwyylNfJmZfFzkiHOwcrC5HuBnehUzIJY
3WYeCfQILcwmoVwRBTnngBhkyidJiyq7z2nQ7397WlIDe/LiaGqBSGfNXMG9OZhahPyuz4TzQdbS
0/4nrjBufQYGgq/RzX+Xtri1uEldVux89J0azM6HuMXxrvWaS5tDc5Rwt5lNeml10LfQyaHdqoqg
uGWQkEg9CJjHk5JkumkFl05ONvK30IXZuETW5ETo0hFRzEze68VYc1jiwG36welCBm2IkhnCRcXe
YSG7copdgZxpV0nksMttxKTZLvJ15BRXoVlnIzFP8kmZPStVhV2DRoXbuSO/AEg3DKg/jC+Op1IF
1PzdP1lfCPXziYcwqf+H+UXPfTZxz62h/IP8pZiVdsCq7l/0L129DnxbhO15YoAJ23Au17MPCQwE
1A6kzqa3O2PhWd2FIAbdiOOTsxYkPqmnNhjMcAsQhfMPI0zA7wysTxmJrrBVCNVUAkTM5NQM4wwe
KtMGetE0X/QwHImYlLgoSP6kiJGjZJ+pLnyHgvIMFeXBFCNgilV76bcpxvXyO3GYn2CKUTRAb25x
7g2ymPaM/u/SceTLtuoWp9aYAmYMMos1sedv4phmQP2XkJmP8pgKpYiC9+2bQMao4pnk6FNE5ZPf
HhmZcEui01cZZDJyU4cQo+v9j0KZzteuLCaoOGVM3bMnpgACFa+MFNjqyNCUixy3jO6LEDPrzcEv
E7DBEDuqkL8dM02biOdszteSFo8134JjcOKaoQp85UDNqHLjfFDOxJl+nuI1HpQziTqMX2HwnFhn
GgEeS1tap9YZ8gAT32gZWzrBy+gn9YyoqiG3PmXtmDxdNQ2s8Kl+Rtasue+9HA00uXjTEZM+MdBU
ojuRVX1Kc/gyEfN9nzZnLStmlYtzadn7wTpTkg1tuB/B7iop1eMJWPgWmAm0M2Fm7xVUde/OGUJS
dX01OGd6vZlBDON2wbEx0B7NyJ0cpTNkkUe9dqswAYoYCCvCMJkvRmm9VaqNnyL91p2JBUvmKJ0p
VGxM/JIVGYqCo6V9XTvih3qGdrlpsMQb/9U+k4vlzAsY6TFR8vNp9S6gSQ3v3JGR+X4V0Kjq3iVJ
7rbi0nOvDxqaEi+3sfI4iaTiQKVmexf/OvXRRLq6jxHTTqU+WXrdTeipS5p0xryLtYUqPfW2ra06
DBicEkEAwoU4iGlUfRYr2lqQ3as6LHxgDg1A1Bp/46CmcWxvJzhJN/F3ohnc+z/JadKqD3d9Rw2i
tfcd6xZH7BeDn4YiN04ixgqDnMZVxalz+UlP07HynfrtqaHGru/I7M0sNgeSK6AlNmd62yAfiEfC
F0VN35ePxn8ramImeoYjrzpVs9d2C5pCT8u7QVfjecwgI23OTKGcl/wtdc65o1RmB3VNWJmwpCh7
qgHY6A99TSrq9kDzWgnt9Q/2Gjsk+gdd/WivqYtw794M/hrLJlMGiERwof8cFTZq10DTaOTng8KG
ahZ6Hx0fBRqbCqtrKvO/OV0bLAY1aLCwyBW6kJCI3YmNsr3tthwzM4LVRlCx96PyWglvQhs+IwHx
h0Fpk5LZQt5VTivBEkYGNGiqEG9am1KS5rEXDwWKE7WNgUiGwgp5yD/ZbareeOpM5zlK/YkiRCQ0
eeOVsp5OJeInI1AoZeyNg75mkdJOrdDdWgkLJVNTMTHzcDeNDV8T9hv2JfzAN9+NSoIHk8Pdd+WN
1AKKCZWgWrqhfsaZjkzZb/VNFHkkLRDDVUI8VhwSSrT4p58NONCA9DHLX/ql5UoraaeaaXZteO11
YBKP8PopJwSXeyppeLsIubelYIdstb+yCVYaeguamwjg0YyDYwSh18Mgx6ltLl8R7H7fnXsuBmOG
SQn1wJ9FOaaf8pIpiqViui85oEC2bZ99Ob7Lj0nHYdw6j1k1y02KoZdzSqrKG0W39rbgLIxo3jqX
PztzOo3pmaKNSrw5qS6fdcHVT+qcuklnXSke1Dld5l2nzXVuTKjtLh1Tu2g0GLJ/cugEqOYKxTVY
/Wb/6tFpAQDlzfVXjw7X9Iyb/aDS8QQPhS3jqUGk41kgVX0RAJmtXPlKfh3I0b0dWRs6xaPPPh03
C6amX50NSp3Ytm+ccK83xtIIggkvzKVb2C8JLfufrDqNUMA290KEmjW1D3Yu8yjLyTpRAv9m1hmZ
55/UOk2eUIyl5THodQQDD7PRJecFeh2be1iiJVeneh1dCuaWL3H6xxQ/GRQ7iaMvytJgbvGh2Qkp
0KmSsj54dmLpyQSaP5ZCXZu5ZQJ73ZtoYOZ7Td1Ipr92vhp3FLW+ZWZ6MO5EENrJwE/LUtzbYjRt
XEao3LiZtS2kMmSXindHEUIYWkx8vrp3ciiTDDOeXYnrZRsHl0f3jl0WCyioUiE8Gh6EVh5MfODP
G6NYneh3Yim+8XXr/5OBh3J+NCrtq0JKdnX2ZwlPy9Gi8hGOpDACkOvJLWBP6f4g48lMb+lLMaRD
ldO5Uy9s2ZQIaWZPJIIfCWqAT/zq5QECLufg449qHizDl23AyyyKiPo3IPWq4M5Ow1fVTH4Neh7V
prZYFAYVDPKDhXPmN8DZiv2HocdLxXnkYAPPJqeSnspjMOsmt5EmrLyw2Zr1IEfK2CHjM0tkaKY+
qgD6BBNIqXMBEMB3ZY+CSa+ohyB1Il4K5C9ytD11YBPsle9sFRy063X3XpBsul6bN16+ikvScEQi
j/aeHlqwx+tG4inc8IbxGby52ri1biMcCJ/VPYG4tmVApjiVaY7J7s6gJC6Rvcz5GisK6ZMh1vKj
uwfelQ0hKnFeZIPtcLIaBD4NdQmwaoWA2PG3xycxkULIufJi6Ci/tcHlo19aUipOGogShsIjlkNs
XgQTcv8b5gLfdD709nk7gaIRi8dMIfdmLQadjxCGC9QieHeFndGYE9/051nYTWma7AMjuia/cdD5
xB01syYmtx7PEiUj2lNylaZdnybZPg+CnSQA9l8exD5VkW391occ9ky7cpUe3T7yoJhPeFs7wiUJ
mEWfUCFz3dqdQoxex1E+x1t7n7l8ppgwLLROeZP8SJG2zozFN88P96rLxKqSaekMWketGOeW/Zzn
zsJP7V1fvYC8iScNZWUO1kyurIyfzKyh9mBdF1697QjWtt/MP1LV3xuB/VgwVsMtU45MH1yHCVlc
hywjQj8lwqUoW0pN6AzNV4OxBT1NgrO6ba2N+CZGxJhZ7TzTLMguZnYzeIDIT9PyvU7F+8olDfzV
BiTrGll1VrenNiAK8shGicHgn8mrlOM2E4vBCCSZ3bVdTaNaXjIpgbF3lAIVsuuNHE8jgpvlS35O
Zk7WmlcyJx966sZdxuLiQxLE0/Sl7J5jKyKmjwsnS5dI3x5l3wCWE343BaXOgqNbLoEn+uoKMgvz
2lGubcE/t3ojApDXM9MWGXs/mSk7MOKfkQwLgoWswSyHk/Q3X1AcsRAJcdyc+II87hpUiy9Nv9xS
ae+JpPBjoJDFyhHgwFGZNAFxX0nc9IrzYQ8KlZYz3M47EQj5VGIdlXg+/dpFhOMj1pEaZUXwIAoP
XoG4U4vmnvL4Lx4hGoUhQKKMpLhl9Ldouf9qFApZCnpGfJa67OnM6r/NQpF8k/WX9CHGg1ko1/xx
LghXjswfWlNf2F+++YWo0m4jmFBjH8eQaoUEsuXZJ8eQU1oAAuC0ap5Ff8/ilv/fniG3H8ajBPSi
CoO6ef+jaih2/IkHmvHUNuSz9+ktMJVWl+7EChUufW6XybNdcRIFATPWzDAbe1dh4x+0Q0bSXVHt
fCpjlAAEd/3Wo0pa7hJnxTt37obRhQh9/dQ/1LAqSXhc/M1BJM6CKLrRKI9gth+Frb0VBia3F9GJ
pqOtFqsmsfa1tCv6C/K3IA+UtUyOSthW1ksYCdCdLY5n+cwYEAUCkwHCFUpOMS7ErvazhshL82tN
Ee+qP5mI/L7ZQBBYfZMRVXq9r+yVlFwA9N5rpTI1RWNC+WHculTqwULlMt9nYP1VVJ21Oc4g7Uz4
4iUSOZKrBEfUKPxQE2FIm5kpHIf89Y9qIlji6Cvoc6OEVT70RB0+FpZ0j4OhSOCOphjihhPCpUcp
EoZS+mjinsRTBE/8rkdfWqXMeyuYL0OQ+JEA5HddEeMZno/CJHNjmOOQst6VRXGYTIZmWVG4G8ji
OF8O2iLVu3NaZ380FyWdcC+pLOVPzEUWsLk+whVDG+9NXlRoGs4ZWIUOuuwq0G7ofk3kMAejUaZo
S705r51FZRKMh2gc6ysnvU55VVQ2xEkUKInBkht/Zn30GIUqmhwClB1+EaX0eNpm644Dupso00Fn
pAszTyQOcjQaydEmD7Jf2Renka72iwr56IfXqMvzLQa3cQnqlQJOOZGs7rq03Qf1i9co5IWYFMIy
sFL2Z/XStWFO8EkafTiOZCIytsNs1U9gxGR93Yw8QSinqhnaDDHEkdqKsJRledHSWOGue2I+8vRd
U+9+lB/FYTNqicOqDR/DrxIkvpj0FTAawMyZMWZ50HEhAceNUPZ91SHpDqxfQdh81iElfvRoyQMF
4k2H5InyPGNEzTOqfxpsSB20nzaaEu0eJ9LGbupZxLgzBNzn6eZLLtKJpdHmjmJT2h3cSANXvcur
ha2HM9mA4Gr4Es2CzDrjI1LzICjY0SsPP0uSMCl404C1unPJrWF2qklyuboGjsSBUTIvQzeaH0xJ
tclr3QOUAmUUTSezpNtBmFTaNOZJG/2HM8kU5hXFU8FVt0dlEvnShUl84KhNss1XcmvYz3+0JjlE
4PGNscvrxF9fxUlp5eD5uDXVdjKQxSN/zih3VKFOYtlgA5r80Z7kZ/qEExgCJZffuk82fviMQsnw
F6w3Xj2OTINFSURZ6Xn9cjAp+W10LvYXR5kS9NExgdNx8y5UouEpdyRi4lgDSyJyJqGGnsXiDUiQ
i1Ovkpl144zjjSAQLXfkBweE92e3UkvP0+YV912sFDE/Yopfzw3X4ghYYzkwZ3UijPfeiVzJqoOV
jgrYi9R16eCTL4pVR2rarOMl1MMRkP6Vbb+GUTW3qsGX+CIK8DOcPeK1ltGpFgKGp0yvSavA7Hem
VV+I+VTWk4Vj/7KqinOIwWyad28xU+rHxn80LIToOMWwDjuok49uJSO/VOt7oRPAqLJlw5SWJw9K
KAL+2Utudq0Hw3lTO3+XKvlFPnYGy4EUoidTNcTCeJUU0iQjtxHPCk8kyhxNY5FnlxoazcXBr6S4
0ao24m9+pd4744sIyIHM0YdjSUS2yitZGCrB6MP+pFny9YXfXA1PQZQSY1foxorg74zwhRc8JYq2
X3TNrxPHUia3qzZIj44lw6fR+stj3ykraOz19W+/EtYzmSKUq16WWjyXrHwEvhhJ4pVu73wC5ryd
TuVKbCk5c8tsYvMMmjRvIWKxcj6KpZQOfB4Fs7AROR259F7qGM+BU9w7lc7fiW5J9vRL3jfjcldo
7M89AIOjQbzkx/UvWZcNENtlNQF/EgJwq8OFEj6neuzsvdAUdjVEBSYSby6msnyQa1+7blpQmoyf
akRqG6OhQNhU4tlgZsqqRB9ZTnYH30+fOFpk3tRZ9wIHtSVqTFPM9qyJDoTxBrzN0kQ1Vmn2Ja0M
NCo9X99B3dSH/asfdXNXKPkNBU5kBU0l3Nru/LfCKUZ/ppuexHhHC5exLOnLliEZQ5X6WaRoPtI7
sVgYyf7D7dTHHRTjgtBslosLOUXy5HfXGg/Yzn5qeAhCrkiMZ+bTSf+Q1wssT3JwlUTLhgh2ZF3L
DTaRmCuxDWv4XfEEAnEUi79C+a7q4hkTs/xD8JTroMOCGeQRLX3s3y1PXetyyWfzQLLB6Cj5zwhR
2cY1hL+D5qkOn0VHRxlwR0Pxs+HJZhCZ7Jo8HwmKAAXWnEnyPMVSj9UNw5PF/Mot4TMnMx27nVrs
8oYJ4XnB5T7TXn2Z9hjre6rhen3t2GvLn5ZgJn7rnmJKfrq9/OJ7CvNXn4iI1+fzP4iezILP7usg
eho4ZvpCdflJF2e5wQ4LV0fesObgVuvwSCbq01qvfrN91zyl3ip1X8r8QsjMiWo+/bY80StZNeGV
bxEERIgdIbHQ7SskT5kdwjFQx0m/T+GYO5nIEGbtNMt3vxMNlklTbAe/U9Vlo/Ks6i/c+jWT1tZr
3XHplVb8tIzfHE9RmhPD8jaxgjK28NclMEHmP3Z1i3BHfDc8gSLEtjCLa36+3g1PGUQFW7zVKNka
b4YnoZtE4cbi6K16GQypdKS59YSBy3jIE0hsq9/9TmnGjAPO1ZvhSXbOQjD5H44nic6Jg1KNbRk9
QxMXncrFRfbJBYE4fTx8cuBc2FADtXfTU2oOpfKF/m56SuC/Ay2l1Nkw7iyTAqLeXtcenMKcNOrc
gj/Wo0LWeSlZ/bnEHJE1qLLRpbmKOPJSpZGY5UBFOIT0/upoe+Is6Ff+UuBNzQLRospCAYs9OcSc
bhST7dJe341PIV+aiHpNR4P76HuSfXli8KUJkju9zma2fWW1iNSb/ih7SuSWCPpDqNBwQIGZuzvX
2MRisTEK7nHZwhexLtT3JV9lGCuc5kgP8N8Nfb3K2DkabdcE2heyBbEAln1QPBH1w6lslmffLU8B
ZThoEZNB8xTAgWiyucxU32tmnj5/Fz4VKUsncjCMwMCvUbM7FT7lrjmK0pc4qZZhXM4a7SH3VmRf
Fo3mL5y+QOpG4ITwKJkYKCgOlBJvFrMBHT4w6uTd9FSxZqJaO/a0R4OvWir7k7R7FHP+UP0+ztXR
Z9dTCx9erH/llKU1E6QwcWV2QdBppz5rUr2WR8O2UmaVemp7csqVAb7fYZfft4SrPDLm3dTUuGLz
JPGQtWUNd0WWzB0ZPYpFMoNp1y24y0I1T64SN77KpeFzTbVUi6mYfTY+iSL/CoFwFbtghRon6EAZ
ugyw5OqpFHSgIF1/0ciA/ZJJzwwzlSqu2Ji35UsNphcrCRSwIy+fWnZKFyWz47FEZ2kcVYo6RlpU
jeMgnxyEUI3K0NV2iRkcrFA+hOmJT5xmrqgU92L+oGwKJkK4bGJPmGeOc6F68SRvRGvSMoF1nTie
kslubg/mqLR4TsKUs7uQpdD/Ne/Mq8Qb+9JOleq8gsV7M7ikbGL9VxVXrbVm1JfQk9cN2MEBqOLr
TC/15aCUIsq11PKGQ+ttoLmkgiXee/70i1FK8s/jWiWYb8wVvrEVe7ifjFK5zuJWrNdvRqnK6sa2
fKYkL4NRytlW9g1pdDSOASyUYmkPemryYbzq3pVSZT8StehWkQIgXhgn8Vmz6A3aWlqrXOAktuQH
x5SYqL+CBHFTjG974oj4Ar1OenIap55peAJtx4aApDXWXtQ1TvceDTaufKMKNusnCRXiIBFAHuQM
IQtGmQzj2g0Sb6Zk8NqVgG2cfx/o5CxSlaIj5TsazHiU+AhX28higmQMiiofehXShLFkTIKWOoiT
9CnmQZslD28Ng95TaTA6u+jSeqyLWCgGkVVjdLQFRLBSHzIrv4i6cZNogA3rae/28a3b23dN2W2S
SH5p+OjeCHQ3ocg5804PvbWQphdvmqusGWydwQY6EieBecNnyU9VAABH61XXh0SdVyfSK/CTAGPG
lvJn75Wm8n2rNpJYAY4Vx4P9CviNNAoMafxhv/rFauub/qqz13rWPpTo87LQ3rlKtYXNDDA3ZNl4
KsNyCNslgbL5qxALe17NaaHkD6UxPy9IArTx8qsdS9Z8orLleDBkqUI2dyKHuEK4lZiHnIqy/Pix
IFSZAV92al76mHpOlFktXfGSxvuJMyvyH4Vk34n7d2tWKOq8xJyllNL/eqpIGA7+rFCsZ128pOeg
OJcZpYZTi1YRbaWA3QQ+79QhiJVg/CG2iVJYgZzMHyjTgh2seZby8oIlYoi1/CjXEl0iiQe5Fue7
hFEB2b25Gd81BdP/srpR4Juqtz0me9tYtLp4h71n7Mcql5uXU9HWTcTdpgukeU6b5Gja6vxmVtsv
cZBNP2Rbw7nfPei2fFdbZrzpPim3kGE8+t4epiCcQRn69Yl4qwr6Rcsr9Z/lW3GbLiSVhNVXAVeW
b1loTmqyS6np3yDgkhBwmdwTVE+ctOwcs3yhZvcd8pIkvj8quHIbUo3ZLiE2jJgSTeJdRFs+VJyx
FXjjHud6qur7unpTcrm4fwtocUH5ycrlafC59G40mLkMsBjZkxU5k6ObC47NOEFZ9NXPlQPAEC2D
BLNDV9iZWs2bnMvxlq5Q46ODg9dNRJuLxRc9l+mc6QWPLglXQ3ABMW8yGLpsNh+wDxenhi6DPEUl
EPghRyEyvSMpPYi60IVtPXU3iLp6aZJQmgr5D66uxvJg637oupoCB1VRcpiS7mubOHDR0O2YH8Vd
BQZHWasfarUb+3P4FLyy68nPFi++ATHX2FOLl9CDXRfq+YnGS3D0SRTl0zovbjjeW4LLHmIdyQUf
q3I17N//wesViDbJj60o1Qvv1y/XV/jFvAmKT4aviChp+tvwlRMjCet0+m756mImY1CpOv9a4okz
aL5Iit+X/mWD5ksf6Tnt3Qvbh1UmtxcV0wE10HfwXqeCS+3uXfUVdAlL13Z6UH1VtkA2hG3pf+u+
EoZUDULo0Ma30YN6Eh/jAAqfTkhXFPqrPwnAetGYZXI0jy1hKiMBayHM8U7JMC/9yQXWKvWZji7m
6AKrO2A9ym7QgdFRWM4BEEKcrp7dOL8cjlUSgZODEyyjf2MJFenwEy9YS/k/BgUAwVsmrvtJDSbY
/OqIn/96/V9qMPLM3C9/soN19taJz0/9YOpL656r74awOIb4KOKxBic6SMKckJ0NuTC5+yYJC4ts
blNMOYjC4ixZxs2Cl9a5ceIKE9tLpQePENTm67suTMc3CiJudlSGeeYqK4vZ0RqmWy+CmsJ7Kr0R
1HbAzdjDYjm99ptu0Tz/6A8rdDCRRn7/2x/WiguL+8ipQszLd35r3v5gENPMG5sj5Q8SMVGRwTuX
54NELDTvXBzLbxqxmt697vZgT6JXv4qvBpOYYEwLfvA4pi9FEUrKX0xiMFUvcgYsgnspBPVC/3+Q
ifl8fbLZqU6sVmXqYNRb33ViUnwRVcwM34xiganDR1ghFfOUV6cZ8BIjBSKhLtjTwL+mQ2j+oBYr
6uysRjaeM8n6bhdzOM0q5b78i2Cs7s9z1x0n8mteXQ+WMQvXgMlsrRLmR9FY4aZkFNoP0ZgYpIsY
A+0gGnOwf9gcfqyov3X6MyMSX7V8drSNWcmNViMBk1eZ+0RAA4CQfdGH1Uyr7JfPyjFTHLvkEQfr
mAufdH30jvkZufsZl6iYDrSX3jTS7g/6Mf1JCMo52G9SXp8EZBz5HjLO54N8TIf/3NF9jBl1RsxD
I5Vbks+r6CzpGfoK3YjkXqSWW1N4CAYZ84mLzICk2d3l9usg4yq5NNvlwiqegrSdD06yThT3nFL/
biVL8h2ek/27mEzQL8K2mrK4h97dTk/8ZIiR0sx5jInJypU/FfGT9RREUqEZdTykfjvKtJbsDhg3
jtvz744yJbkCWDn9m6NMqiMi//5sWM//j54yzXCBL7qLr6oy3m7mxX+pytpXO9U8Pmf/KCvz9EdG
UIOuLLeCscL0l2uivfDrragu8+tBq8ABNFzUO4xqdi+u27NBYmb4F16467Jb4qcCMjPfu7Hdc78G
hPciMm1zZsxsGwux0Hnfz5tg47n03SbGg5UMMK77hGBelVcrX86mQs6TblVF3lLhSaP/klsLS5mD
dabkqm0vzW5TS9VYF8BAFXy2zl1vWNZbB/NZ2QYbOi//g/yMnynOxzU/V+4cuwDDmeIc/1ksiKQ2
th8KtEC5dvEYjd4saKVTrA1e6Fm7joxmLAvnJTK0thTOzDU6NB2IRyBfO0jru8hYktU3otVRjBa0
65yVY8RK1Dwr+afDXH1+s6O5cnGetA8fgjRiEvFEAFWmV7mFF9lf110urzy38vn+MLxAshZB7+LU
bhBIOLrT6q4rb8B0/zanddWkZiw0Jr8P0MyP5IXUxFeGZQtrMfMmfZDH571TiDtSdRO7z2FvULmZ
an5qTZ1AgpSomvRIO4Q4lQTtKnC0AoUXgjWDXYwVT61CIFQdamA/YGN1iS5ei+lc6qsSADhPhMI0
5NXgXat08GMtlDYMkILqTVwneyxJ3rF5j+5kye5nhbaErfMmYqtFFOJV7G9jqNTYI52VCB59Y0NS
ZHlnYUsGuJ6l5soD8LX+LWdDvBHhoSjCpWWyclXs2qGXiSpUhks0P/xlYVh8462UZOjw/9INWBw0
brgboity7Tpy3YLwzLMPMXcs1X53DvpJXwelSib6s+DNKONdANptSS9GNFeulOrnZuDAy/nwvblJ
xYSDgeLcMkCudDHiWsa/L57aQY9TzAcJSwPHKyxwoiKihEpdIIhBz3OZXO+6guq3Pjjhikx7avJQ
XJesl9ZWUv2KA8WdFZB8JpXke0ydG5qeHZg6z7XaRZ5yk+jkvlj8FscVOhCdtsvWNsndiSTABas1
LHoHi5xMwtEawAB1nWZTgzf5Wi/8dGJZqYFyvrZxg0r1LlfQkEdFPfFcAI/uMJcTB8lcWHbyyglj
fZGDowsiQV8bdBe6gZycGNo6IibLx7C4yGIXsVVFf5LzKOgZrznXHb6VZc7k2x5MdKYmo51yMbG5
3pnW9NI6qW48U083IBjlyoNLqCgV/VZmZFKMARr1FDoEuyf6VmGpi50FphNhHPcBy4e4eDgY62LM
nroPNvJgrTN1Ptgiu8iLvtrxRdPWIio7DzBmzwcYQidEfdmk7UjqKQxjbauJb067Jknv/ULrlkHv
siLCCKTYDpu9SjYXg+AuoRy07S/4BAizQLKfWzGFg1lyl3TTZnXQ3Qlp8uARtdrmgr2QelS7jp68
Nt3/sXdmu5Fb6ZZ+FcPXTR9Om3vz4FQBHXNICg0ppZTKG0JTcp6HTfLp+6OcTlsuV9U5fddAA4YB
paZQBGPzH9ZaH9N49NokBoG/a+GQexKT3zsCL7HdbUH26lY76F1/5eDlwxm3ttsurS6MgMyMdxJe
NHDRsNgj84YYHN8J7vsJuqef9vS11WK0WdB4jbGfgz44dEbB7dGFGynItsf1hpVQoMLKg3VSjwgh
iOsb59SkxfsjLq/V+oRPekEtbdigNhlzMLdYRu0xZkMtMXb8jtArR0h91s40p+DSdH8F6aXByCOU
j11UY1xcLIzuXN8Jo16idIZfyXrK8aNdkldXg5H1mD1Gc+PZAPRE8bklHfv4kbRnYamtS2L0QveU
AYkn0yux1p7POEwrE27Cb9S9PHfZvxpNsZ5nqiKvJyRirP5A38unaGRqZyEDjdGS16gyAzdoHjwK
moMZiY1ejLBxT7NHiByrCsR7QziWl3a2iGA4ks2oj3ZS2/3VELXDFbLiF7dJ0uNMNEdY2Ke8Icfl
Hdon42ck3Mm58Ipr8we7L5+x8rUxuYJ+qV6EzYmeRtbSOYZgW3OIULkkrZrwIVayIP3aOrtr+vye
2DY2m9jm66gbd4pI2BU1BPAOQz/YUeKR2f4r5g8EXn3pRPGbm7rx3sRbiqrVkJu2B3r7F9C/FPOh
L/W8sY0St2nsffINFmjOMrLo/Htybr2t7favdTaklAwmMJ0D4td87aQWgNNs3rzzAP0Kms4Y4Y7+
HQpY+dEbxAbo3vYHMGA7mQTCBiSyTY76YvcddiFCxo8BlEDFqG+VnL1zAhmib5qe5Y3/gRUY+Hok
wX98fecFhnHhoeYuPs9sEd+5gXBLx1URNvsP7EBSmnBhw/1xeh8bfkU66Xum/Qd+oLt4/hqn6hBK
C3I0S/2q+5B4/6YuT4n1bQxHdRZYo7cHeXVtQcc8k95Acm2fXBhNjXbecraTwyo0nsnyHVi+URnj
4u4nfSQN8nz6Thz0gmjxVZi3Ud5WR79LIQRjcK8I6lm5z9Poq5VgSloH+jU1rBejtM6cUMOVhC9/
nNlRp2iFwlTcToSVpC4KWlIQ6HimT8lIyK5ff51C+8Acz722PO4aWUuAUR9ZMOLsZpt6LHQCvwm2
9WJe/0Ar9GvzjNfM3PpmkW0UM/YOIDmQUsyqDq3AD3JhlPdiU5LHHGtkwaSeuTQCzXAWeZrF1weW
oe8aOMoJjnHStNyMamx/8AyXixwGJrFdBoOtHcYR3H+fasMJDwaKNlk1065MOXz/QDjkqINoHVbZ
qfKLYe34V7EvsvPaAiwbTHWNYQG6R2OSlWA8eKN7lhclYUiu5F4Qdvt3+uFk9Ft/0sGWQNOKrhab
9zsGUUhbYpRG2wR4pjtmPlrB7mtXSff0g4gYyOqyVnaCWxlp8e9oRM8Mw21mVNBEgvhRQMTYzaSo
rN85iUlpk4/HGqcZu69R133LhKSCXniJnG8Hc6KyMEphb4lcT23iyP4JOxFq71sVyoeksbegFaM1
Z77aByaqtyy3cHEuMMWieMwapc/nTn16ZyoSWT8fPOUTsS4oDPrBw4cIXNGv+XcbGs9HwGKdjsRV
kMaxHl3c8u+kRS+qXyHK36TZsqHvQdU2lhxX6YJdrH1ZbX0u6lVEAunLlMp9B9i5WRiMsBSvh77q
9lFq331gMSrGQIHJSIj94jW6/BPR1uiHQ7auWhCA3LfuM5lU1vGd0TjOIYz7RYataR7EYB+yKnDO
BSqdd15jZXREwvH1e51M3WHivrmCTHJPKGG+q8n89TM7vDIXgOOczmJnVy7U+D9AHFMSAL2ybtBC
zKQW1OOuXmCOSWdDG3fxwi9Ax0DFpAqD7H6HOuqwO1oBYENktmdRQgC/E4flXhIzsIZmgNgx9zT5
yqOxa5RYwtucCxM9CFvW77xHbDhHnkLEZx0rchnHhETmXoQVIw/2juDqccctBkD3ygLGvoozqM4k
yOY7K7tqFhpko7AVW8gc34mQE9DeL6n5NRLj+Mjo3oAq8CsbMtB5fdYVKCVc276HmHtbU1NezWl8
JugdLhdYJJufYUep9hm1fEoYAjqssuURVaAjZw8lAMHcBosy2fLW8tgB/MqQxInX0lsn1VqansVC
L3NQRYMtToLZ+Uqm6tM4PQzd6J26RMIhw7v1G1tyQsAQAhjY1218Ij2iPa+nDPXv6G6t0rsLAxqD
eORTisWjyPxzyzQe37GTNJnMEq3FkOB/nvp83pWK8Ksf+MkhKC+kF8S3hREBayGisx6n4+8oSsCp
5kqnzvk4dukVW1Yi574jKRXJtR4JfZp0qtXgG+ic4yK8JofNH3ymFVDxruU8oHCPw0etg/zCn27e
aZV2WrtrIYHY59DDf8dWSiMajrHKNi6RWOi8LjALkONjDY8LwXKKM2fXBtNrYRLJLuPz30CWdacc
cnE9VupF/w28Cp6WhWg5oPMtPOQ6P6iWUWHXF3kDCfodbZk6zVetXDwr3+mWNmaByIv3Lc34wZs4
u3RPJNo75dIu4oj8UPJL7QGDq24r49SwNSzGdCTj2jtmzcSJhajXVPOtZ5X+VT7aRPDakhv4D/Rl
fgL5RNXyg36ZOyRs5L1adBHxY9SHzpVE3FQZETmBjTUd/oKHWTgswZU1HlVC8G6hcn1gJ/HamUO5
fudippbnbVLMPVbUfmIDSPalkuqgeaHx4Oet7C5k0O+cmIcLfOD0jsmcewEIyvORzyTVdAjq1N7G
ET5GpMakBv4VNbN0kJOmdfqMUJztvOGDmMv9q0akt1GDTNXhkNlEPxCaakwTokybfq988WqLJlgl
UUF+e+1ffORpjh64B6aZ56HTVY+FwBXl6WabUGEiAPCvbcPAC38cDUwOHRLrzzNMpvEDZTMvluSq
lCTPGJ9Ekki9nSWZvaPyj1q3e4nurnbcy2ps783QgO5TRTce9JndQuDMBJrdTo76QZG0D4Sz1yH7
FJogTXxMO2K3ivQOrXRB/9VctP3MWsJrj/1vXM5wxtXOYGfzzuZUJq3KOPar0Ye/DdIbGed3Rmes
qktCIQNCFvbpJMpDi2dzLe2XFhAlWYaQ3P+a2FlhT8y1s3mHdsq5QxMTn7k/uJ0l0rKWlPZNOCGk
JG+m26BD/u+yO3GkdhK1dBo/FsanasEpv0M8R/vODzx9+Pmn//j7f/3Hy/if4Vt5XWZTWBbt3/+L
j1/KaiLvO+r+9OHfUcbx3/v3/Piaj9/x91P80pRt+a3781ctv+jHN/GDv//izVP39OGDLVdRN930
b8306a3ts+79F/AQl6/8737yp7f3n3I3VW9/+/ml7Itu+WlhXBY/f//U8fVvP9ue+/4c/PoULD//
+ycvn3K+72ucPz8967d/+Ja3p7b728+O84vpMUWSvmP6JhnVzs8/6bflM7b4xXaka/pA3j3pKlP8
/BP8ii7628+GJX7xTN/zfdv1bU9yhP78U1uyiuRztv2La7uWqYTJ7MA3befn3/74D6/P76/XT0Wf
X8OB6Foej/R//omKcXkdl79OeFJa1Ha+JRWYSkwN/Krq5ekTRzxfbv2vWhVq8geWw3GZqukwBNjY
FsFg7xIKvq7UVHOQ9IHuCHzxtOieYtP65BX18G0qZ3fYwlT39dZHyB7d2HjOnCu/Qe6BUdH2xXlF
wNCwC3wz7/YTQbL1PqH/Hl6dekEF8WOV+hqSv1DtOsJx1ir2xGMXVgBFotSanXVlT9VV1Hsmg/oI
XtAmtgq3OVadIa4Tg85A9sSdZjbytlQ1tnOXtrxdZl20LwFiD++6aoqx3YR9390QMl3H12o2Ehb/
JQ/d9506O5FjvCBNp5zqA4cT+0IFunAVh74Ev8m2j61jbhC11bEPd3ecxrLZUzp03pkNfProJb3y
4bcVoCAcPGvFMehL/ykIYuZFox1jhJscghUAu5MNVXqGO+Eah0K3F0NFoG6t63pvjgTXMB0YycCM
bFyucWE0l9w2IlLkfY0OlRlCscH51tL8TkPPzHA0gHiWM6FsXhTXlNgJmwUSmef4Lu5CmFjmKPSj
15tOSvwnZaaziEFjIFRD/TK6+HykiF7Irub2MAfrWaTnDgXhRiJnLIipbMobFxtOtBJw/XA/VDAw
AFugK43q2b5ljxcl62qImXX5HV6FnSNRZ2wJIG7uawO4CoshEqnJ8J4Cbo0MmsgEN2biL1EWsJk+
r9BTxpuGzgtdR9QP+jDKoRqOGDIFurQh5b6L3MsIdmjWFnUQwhv4W3Y0LamYY4e7LM2VHvQGkKqo
Vux7COFlmhGOGmBugsHAPCCz7vrPtVl89o0ih6qOJAl8UjIithY5sW2LarhqkJkXZF3Q8oKZn6mF
kp3ZyXzTthW4QFV7ZxOXZcW0REscFpGDYGD0XFzhnZAjGRZgpCtms/XsfEpsnthzo5vzFKV02YN9
CB22iolhQJuxNY10SMs+GfWNVXcVCY1U7h5+Dxey2nnZjQ6ZJ5M1slmPJ5yp67SbYjJUnbQc1U6P
wGl3hFN96bh0g63XzgVmqCIUxaFP88BbDVArw6OEVndjJpZhrnuaFQo0v3Jvc3OOM6AyI9n+QThE
0RbPJnf/TZNLqT6P5FW76Lpgtl36dd+TVx2wR/o6MuN9q7B5jmBRIyeoznwE+N2+Tlv9SpE2f8o7
p4djmM9zNl3mGlr9F88zzFcm5g5eSEu5Kj9yaVz3rU7kWUScMZLEuYvODCbaPvvHOe/uDGrq88I0
o/o5iJQ93c+cKwmjK2OOP2v0459Tw0bFMaIziw/o4Nr1bLbuWdbVyar1ZWCdt81ABHYxtTr46rWB
dx6basQDlcFibC61m6ctjIMoumvjiiRe7hHb1tVFf85qIB7P+jhD5do4asmQMkSJ98Mnf9Hv3fgm
h7pEfT3zK56UnFIQnjkpCDg9rSZOj+0UkIrQ4gghTiZHvye8aRhuK9tohqMDJ+SOMBrx7CcQGbiR
WwoR08zxsXUmsu5X2Ty1BfJldwb9PqGMZ+qUzwTuJ0MSRsdhSMCA6LFSBOdFjIKLyQDHUCKGN4hL
riAmgNqt7C86bAl1LxrPq7e6sON+Q/asC2FWt0lTHUKWNSzko4Y9Jsps1X4qYiLPH7ghJfaFDgBK
MSboTPbSXq/7bF3HJZ0B2MaUv8sOMWMXQ1Mb+6IsycpVGcfsSVp57LAdsdHehoywMwZsqUeguoQ7
+YrwUe9LGRkaz0E2iovUCeaBMbcf3pMmaj1BU0ccWhLi/1nF2QSC3cV7dwia4JPZoULbzNB9x5MW
7AAI85+tV+UMquXYnMwhXBNjYgAqrKd+Op+HpLw0OuIJ9rzfPH1Wdrwq5qiMZI+7WA33RtuZLKpJ
nGdUWeuKhMV84gaYp+RQFOQjMyIkyXfFSeysoZnSgia6delG6U+q0e4wCTDd6azEfBRjIIpd4Hni
GTkhRSz362ATJdr9Ino3vamSMopWWhmyQN48JOAn2uLVc13y+5RCsj54yZXwzW99TnCY3y9YaFp4
xmXK8hjJEshpPvmZ5yJ/guu0aiuJi71mXfKw+B+ctQuv9iBUoEmSiPP5KZZeeuCO7nGA8gLtplqo
bSI0801Et/UqzfIaRAenpe858xq2IOMQ12ztE50fjKFhqjlu4sDatubADx2L8sqdbC844MOYQY7b
XcFkUfYj4mK9tOVh8m2CFrKRdqCgPXaoBFgyWdu65nyWvkmmbOhn4RfDJUftf15u/tNa8o+l5N+v
qrfitmve3rrTU/X/QNVJmUjd/U9qzv/9LYyeirjtnj5UqnzPr0WndH9RyidMx3UsS4BZoIL9tej0
zF+EJaFIWz7nrUd7+aPodNQvVJOeaQrFgS+pRr9XnLb/iyMlTklqQ+fXT/32yP4bBafvLAXl7wWn
5yukzpD3qDgdy5bkmn0sOPsqNFthoFYJGkMQ9O4zjknzuP9G/axXWWmmbHJmWxNqXSLHWZeBSQPY
q8a/7pGDoA60guCVSqOB/1hr2GPZQGtrZKRlyOJpEA03aApCP6p3tUzFcZxau2u/KXca1avkZr0k
9aAGzE3esmgiUCi/CtGM58bUEc7CbrQSlTnducNAHmItSowotiX1ira4vB46OZw6Vz7L3upvsiKn
5rJ8uEqrYc7Ll2CU57Es/beury+EUxBjZxqhuulKmXV608adXEHD9QOO45KN+JS3Y7eaXZZs26lD
dHodNcXMnM+OASLmCYmEyryaKo1FizBqtO7F+Oa26b3VilavRF8PiBjVEDLJn6EKJr2B8V+GeaPX
6LGNPT50EkNSqzXwsdCKWhsw1eKzTUrLtM/jAZu1MZ2gTUy3czoaRMfnxvncxs1wT0NK7dclpzYJ
cWN5s5dax0CBwkTCHkVXEaOsgcSsMLhvp8EVoGqWPjpkezSdVaOqz4QA60hYFMSWonLvqNk004uk
zsNtambBuBvaXJZfIsVW5UaMfuBiU7ewrNEL3eTKna8K2fcCJUKpPdLgewt7UCei65GWggASgk2J
qI6y6XNRVR14tcboL81ez2ytwnDJbRxniOmGYxY7ry/eoK2hhA8oR4URh8mhiNMlKAgA7l2WQ7/B
loTDEFmAwg0vMs3wLmynkIgSonh8fwL2lkCHoqrtufXH4gbeC3y/od+3iEroNIq7qshSEtWsR7Y0
xt7PsnE1lQWVkT8wydwYcRcdIw/6/DX9hCrP/TjZGBO8IoclDuqe0sERV3Rpe+JSKsA5dOpqgCoc
HrKGsBN2GE6w7XKqd504fgEwT3e7xBuKO+wRy2AyzG6seLydMdzBMG5b57KMREdQs9uHxWaAZbVa
KsYdu0LkAxEp8PIySKeaCXTTMKDUHiTxQ9S05oMq/C+e6yNXhmwANmaYzPi8U37yWrNQfuk91kz4
eWJ3z/jfB8lTDPKBcCJ9GUszAvibzM2TmUS2cZl0bupc29hUT63sbep3AF4l7wE6C+EXDqbdALzn
lOXbTgrreQgtVoDkKlEdZ5Kt+9pihehtEwI3sFFnQ8mYZvG2usmZVc/Va1CDi7h0a3LMSeHJEGxk
DJgeG+i7oWvdO1VyJBiYIA740AJlxbJd9IzWvOCOz35oaIvhXPcp+hiOgYbrA37UYWgmYqBtdsyT
ThK2CR5RvqE1s5LrFuzKRBJJ1PrhjWrz9NIp8FRGvVXfGkGgXiCIO2uz09kx0/qpyyg0lF9pQGXB
MHLELZklRoW2c2cA6KOJ6kvbWzHuSUm4lm71ZYwsMoiLWA+ASSO4ltu0tMANpcDOe9sghMcLM4gu
ZiXSTVSZI6q0hnejImEg6XaqVvpk9pQL5I9cpxYBxGqsn9nJPmjfju7HBE40Mox94xWEEE4u9Jo1
+0zXO1QxXvnUoO512rh4HG0rJE3FbYBgs9Cxx7U0TLWJTC0v5FjPi/OzGM2VmePfwL6TDc664Vm6
KDvfP01uXCHCZ+GsNqkUwb4eZ6yxxTA4wWom4gjtU2h/mionUleOiwRjNZo4iTtsxBd22zOZduu1
aZGMERfCspaPC46D2AuCh5bSxuPkNKdH9D73c57fZDPO4dpGjzVztXgHlQ3N18qbZbBJjdj96s6Z
J88dIz2p3BpoG6N5eU+DuS5vDGtmIUvHTOUXEgiEyqFLnqauygnT6Byyot1YTrc2QYhcl02ErpWB
5MRouQHjhP2eME6Wuub93C9DvKS7HjAYEvaTGA/gwyKJNmjOyeTDvwU3qHE0RmQnLKBs022cs2vo
HnmOItg/WE3VrkUddT1NmYXeRuvxltmj3CVpx5I2zb3u3GSESUbqWF0MQRg+pobBO8UWwfDatdx7
zsDIlWcBDxOuXVF3dwCVTJygln+BDg36YpVY4308Sk6mhMvgNFupuu45L1PASQ6AM1v1WMLyqN6G
be5fRybPKwh6agwqeZ09O/QZF7mRSe4rc9VAlHBBa69VFSwhMH7Oo0ttt0k3nmc5qFFGj9lOp0zc
NURikJ4ednSWWTHcBInZ5WubW/50dCtV9RteEc6teWLycO9WErpzMrZls/NzJZ/sWJunqh+J3nEt
sgMuI0ehe4m9JMYdBw0WH5O0rI22mXOyH0srfhRNUrsLcjQQbjUQFZKYqslX6NqdjBYhld+Mxrhn
U6jg+bLR5niwd54OQ2z3XTE4OxFW5la05GRIw80vWyeVZ3lfd+euRkQtJoVQcTbNK52jkglFlPQk
EJTVw8i4IyTuMHTRHxfqxnTca11wGBmKzbzDqu0cg++4MwKFSb5QfTruZ/Tl5oapF7vsMY/wjAfx
VG2GUbA7JSUy21ugDi9G2VZ0M+nUXXtmkV/FZiNPPRBaPBv48MCwq3DncMhYQXbuaG1sBdCurZFg
zDW1T1+RN99MMHBrj516IqvkRvale2TxaR0rLzmx9zwlwBvWfT+meyuXX2avIePGCQRex8WOOXun
pqNCsSZjVyfzrRyafOf3xi0sictamDcqcYxL2/NrYhk4uOml7xT6/90g4/bMK9t+Q74L254kBYUU
1ISF+pmxq1jXrsBXgnSd9j0A95XqyKYaE7u8trpJA7wyt14aJtxD/fSNgTMiiFq9mYkwaOHj5Jk9
ynxIhR/tdRY9pJoMtaAlR0xG470b4fZtYv86nsp83cXluTkEN0LYRzljLojqsXmY0vTCn3Gd6Ij4
sMLIdwFnyYXD3M2gmHPnQZwZsfg8+NwMGA68onjblX0ltoxwRnZGw16UyvUendiwsbRr9SUkbNQ5
JTCGn+tusUgLR/MMavxtVLu4UDOB4a3C6U1iZvYUoSFYc7hBELFbq3qZIRsmW9cS34QTs0ctkvos
NXpAD1PYxNV+HrmFXvQOlJYVimhv3vg6yb7M45C/wpoeprNhTtCVF7qf/aNie7+16PhrBhF9TB1a
9umd5c0DhanEzksqTk6WkdZWm69kNnowS+1ZiFMkqCa2ZVrEzqFJQip2OKcaTWDtFpduE9Zk9E8c
hlDOynLFmLftNnzd4Nx6Cfioa+YFxVvBuWthHvWRgq0gNDDiCqPQq4+uUBcFSIWB+HRS5m01es/J
kA/XWTSF7i5ikYllPOS9jvw5TONmvvWHVlRfm0zOUGwIAsM9rpfBJGCHp7lgQHDwmKDqU5zV41Gy
2KpvMjMeX1MZ2TEBCkzE8Da74q5zEcLt0l4KAlbrTEBxImY1r123vSN+Ie9XiJfQkhhldsvLKMuz
FL0YqdP5nBFW1E/xRBJ507Wv5LL6/W5ssasKO340m6n94rHpz9hTR+pB2AO3iKTJyBqB7NFcjVqw
K0S94Uj2sJ37OLi4jLeRHkJBwlON4zhvo3SdNyT8kN2znpzIf4oJ7Q3XaSVvxpm45GTymNS3IcfX
ZugFEUVOAXR2lYjAhgbiG4PY5lnCuKkqK+DtpiS5FIgSL/EeElm4DgyXXNKYEXh4KOfA8aCXdh5u
GgogxPWMEtehoVN3182h5X0dh7Z2iXqriewwAVTeB0buoSrOJmrVyWayshJMR27ytCQuFJ1l3KOc
DtO1NzA3YjMKkpX5S55/Y6NPlk1JTCZJdQVkVcMDq0bL+inIw/J5nKSqV5YRmw8x02DzrZ5HyEmi
SBN776HR3GAoFdeFZTosHBJRJidB1hZB7h3Bm3i3Kvx9cemCVOF2iTmLHWJJ1l80xbsp7IabzJK0
cv2sPJIRs4HcwF6Gz7MwPRdQSOVcQXwdAMsXbpLv4smevJRw87nciqFAXx6UZqe2TE6Q+vY+81qq
OslMp44WgVbQq4JMsMGa3G2kAkB7CO7cYNczs3oYq6r5BAKsZ3Q76/jgDLxxv5R+YAZnBa1Iu0sM
wKEbtNVus3YKyITab28TKz9HWoOGamrNe+5nJMBFjBx7hodZOp5ErK0KLKtF9AJbxRzaN2mEx9Yy
zc+hQfp+OWWGdZeaIviqfD8hJqwZHRBmzFnVtJmbOLpV2YTZYqzZklGacVSuakt7+mgMphwPvl1W
3SmaE8S4sH58OhkgHc0ZK4fkRQWh6q6gjEvQJk5PlAi5p1Gy8zXv1XVMvCMZTnnTbqbwfVKJP3nv
hD5JJk6G5/2RzFf7IqBysQ+O6pIWW3HidgfbgrF7O7nEkVjcuTvwIZVvMq7l7oAMjaBgYhEZoLLz
LfxnA4S6iTLGr9Ovg86ri6bmcrwyTJfc9bg1y2k9WRlvIbpbGYrbNMk0uWdBUPfnmYzr5JpluPYP
Se3chTE7kWOXqTQ5ClvY0aGL6MElpWNF1irephSLmaCkaG9k6CIpRAxEzCZ1drbDCtJ2512Rwjtv
aGWujFB38asR9vVpmCpGlDkhfdcNb1DnqgWhjvbMbodTziFx36OtyDf0RVP3MMRN+ToIG1e7VLk3
3bQMEIAiFIZREFfgz9a+xwuE3j1yC97yWdT4GWnERUFwZpNUq9ip0uAYTWnnX1ldWkfHwmtSax1T
MhmHtg8zPLUR075jIUizeimIu/SjNdkHzl0U9v3XpjIfKNjjC4ulY7srMpGcjSIxV4MVClQYPiyd
G6k1l1oyiZYd3jBzo6u618gdndc2jomTbD3PttEHR2h5tBzP2sFOYY9giaXlNlx85dy94lOiY3k1
wGTDzF4iH90YvME3uYgpvOmvlyil3rMPArngOWZoi6FRwhR515WOsTHAVgznTi40KpBxQvqZo/lR
G9MuQuchN9lXHWc7SDJm07mV3JalIM10xQSqJ1VMuJX+lMxW9MWty0Rfm3OriaVo5KSI2M6S9kow
FjEwvYkAE4CdY2JvtCygolaES9K5e200niHYmD8rx2R/pTMNQYfhfL2UV2GOPnzMKj8n3Y5+9ioJ
s7mjnaN4M6jlBiv/nNmz4VyA8wSY3VuoQ3c9NmYfawvZKt+auTT1vtO0+5+LWoUMdXtLjyI98RiR
yxauUtOpNBDOoRUl8N21g/bVmwQVsgGMvDC1PZzhr7P1vigmm4gGZ8DQu+l1GQc0v3pwm2+izrWX
XEYVBACJCMRkgXrRca+xGfvnTqmPZQwaS6bWOMD3G/NPDUm4DyR1mh4e/TDos30LjvG+wgbwbJhB
dRAxspc2UzfsWRhLzR4ZI/9/MtxNy8besv6lHoG4hC5uo5+OxWv8VPx09fLG/+/eGv65bKY/qhTe
f9D3gTGaAl8opAa2ZflE/Hq/DYyltagUpOML1vVKoQ/4MTA2xC8W42Lp8zlTuJ76w8zYkL+4rsu3
MTNGQ+r76n8iUrCWkfDvI2MGxrZUtuPbchkcM4mWH0fGaRZMGjxou2HzQD7xkC6+2kdnBqm3cKHa
hUTyjBIeNPqXPwzWv4+vP+gjPsoj/vFX/0keIXrT8EocxJvOWTqwZh8g5zV1sFZTerICEL5dcWBn
vKTL70a0+BN8Zsc4+FDIwgamTJgfWyIXeM63YVOtWPpe+m59QGq8n0t3wzBp3XLPRYS/y2Yf6hIb
TNM5+jP4NfsQ4i9ior6bI6I1XBf5Xr2XmX3qlNhH8fW//mOtv/xjlytBCMYpvN4fn+cewgtyV6I+
FDcyg4gL2yRJnxDwOvoinWcBB0pT/wXA0hN3p1r31OD6JW+aLPizst/GNJ0Il3bsRC/+zUP7y0uA
QFHbcqXwGLR9fGhDHrWZU7CwxZxCSNq0N5xo3SavI49pYvYvSTyYLZZ26SOKrtX/xW93udaR8lDv
Wcr8+NvzOLGofmo4gWR7N9GnZCL7ihSiHCUkDkMH+oHBgtUj4SurjX/329m9/MPl7zLvMV3QBa5w
//Sy5OR2MwygUirLhsRIAhureO+18k6m5jpfmiycHbEXbdsq2KMbOfYT/VM4btKeYEymTf/62fD+
4vEwBPR5EWzLUd6yRPqjZEhnmVImht6N+d5otwaRRVeE/Xor4hDIabT1k5NX29ol3XQgpy4SuBws
WolVnagNYeGsc+NrxgZLzmK5kiOAJz/dkQT0mrnDTG4a29ekMA+jKK/8HiZL3vaQpfLps4z4iKUo
iEPMUYn9lDbh0ZzHo4WdI5wbUo30pjfFvu6JFKon+43gHn8VGtO3LOiPNNIX6dzYNNst6wPXYr2k
7W00yXtZdY+w0ghwHLh+QtlfCk6dzchodtWNj0brhmum9qs2GzuWVuo5mzAbA6DroM7Ay5jb4Ywu
31j143z+r59waznf/nT++UJYylremjz1f7r8srCqApvgSZJenwKGUbp7hqDnxNtInuLqs4juau6o
Tf0S3tnyxWo/u+omvoVW9m+uRNf+qwfio0tzbMtnYrd8/g9isbZOSjVYJldiEV2nFSsf3zdfONfO
zIRlAguGYp1N/b7pQ6bBVfBi9vmXvOxWufdgN9Pr2FhP+G1uYxmfSQNTXHLsvPhl1NAuYK+vGOse
KlC9s1YXjeNdI6LVlnmBK+W89/JPDkUL0RSXslHXmdNRkZcU/zpc1wOmEJbW/4e6M1lyG9my7Rfh
GhxwdFP2ZASD0XcTmCIUQt84esfXv4W871mlpGvKV1ajGuRAZikRJAD34+fsvfbGbwRJUeN71Y33
0rdO/3Aj2Gp/uxGAEaUQJudI59dVqKLtJBrHbjcjoK/RDQ5Nq29kBGzNjvasHzsx6v3Qk0CgfTKH
L0zgSURhzN60uz9fCjK/3y8FMYzEdWH6KPd+eSasObX7cqJllwQhfZd5SSX8GFz7UnT5DU5MvHVd
f87M9m3q+ltz8PdGgY+k0Mc5kkxtKtYprKfrHLnDKp3rTaf0arDj+za2thEzxD9fr/Mf9hZG0qYn
FyWkh3jw50cnzj1aMmQKbTq3eYnMmDb7AJkdNyDji50B0qez/QdZeB84Zh8yXEuFUT34ivzZJiR0
MUBB0fokdnBODFeWxIwRE8KaIcyo6KTSL+dx16UXM926S2b3yV1aoF2kz0GLMKtINkNpX1E67TlH
7DuWCgLD1o6qb1VlfUggMnNT37iF/55brFmt0b6b6D0SOT9h8n3LNZK+UTxUOfmOJl2NUkW3EyER
bYLJTi14MCPxtkizNoS8cx4j0Xk1evGjUVyjxbz8+dfkYfvt9tMjF3JRgApm/dbyc//tTQRSOzRu
A1BMYdtPJEzTGdfZ1CONilhC82WY2HCiphNx55bPAY5EZs2Lg1WKanVWAUqjsV/OiuM14Pzb3s6e
hM33A0Fo5jJbaSoOBDGIUmx1qqDRem3yHgf1p9lBJfaEcUUL5D2txj1K/3VZMx8eAGE3zeJveqM6
+j510/NCP6g5bCEbeYRaS0cRWqvyMLLYiJ/ghWWZsx7NiVNM+FqDhTLqeVzh4z67yL4gk752JoxU
f9nlPG/JVPMuo4uzlzf+jN7kGM/jVSHq20xmT53XvNh+/h1T4KW4x713Lyv7uRQ3+A/ocTmEf1TS
uRDws+4j474CchSybcQ6vxft+MOob11w0WFpf8kYFxka1acoQI+qs20wiIMXTJfcANsIzIu2P+PM
Qk7XEYjS5T8mOt8Gvm1SFGcjHO56GO9/vunOf7jnAlGwDa3Etn/fBiSEwZrGfgcMsdsX80B7M45Q
/sJ3YYy3cu3hQQcPxCV/d4z2UbmQXg3lbea2Yq5d/SD9ZO+qOVl7cWGvFygwxT2ogUYePQy2ZA3Y
XQnWr8kJKM7U22hXxyw0ULmHT8ZUP3aVfuZUyijk3undkKZh9ZYWwUcug+sEG6drePcZSsyVdLJq
2zr2SWJPAx9AczyvzZswzi/WMB0QpCOoUIW9wZJ4x4O30p1BxJfzAuqv/Ycty17WwZ/2Ts4fPLiI
XTzbE3bwy7qDN1iYqlLdBlXMKxMDHrv2SKE7rpSE1NCjG8tl+o7uGf7hUmOp7wyRTwFsP7vZI3db
dSI8Q6a6kEUfGNY5mso978Orn7c05UMGtPNw5cV0VrT3OfTjDzny7iFjuyz4pz8/AstZ7z98G4cT
lSdYRhdt+t9fe9uwJ456SJKXxgp5WuuUDlYXoKLN052gkyl2dGN8lGO+TdcxsbHjjVsDieyfL+S3
1ZxfVXqojJCOS9f59TrA79dV6OLyboJgjUNjHSzRn1mG8PGzoXebmij9oDv8+VPFcrN+vZkeOlTL
5WDJFOCXTa9Mk7ED4wBGsatvTWe4Gfl2g/8uU2c7IiJtVHhUhrtzDeiezRtbOTbB+tEV5vfCQPbm
7//hgn4rhZfT7V9VuUtRwMn55/vhhKnCIYTNK0ivTfM8NpA4UefG+KHG6WTR4F+SInO4K2GERK6D
mLbsrcZ13tb/sMP+XiU6HkU55/dA+J7AOfDztUDBHP1Ft7lR0YgkUm6DeOMZxaLNgAykTiNe7KSs
T7WzWOEZkwCXgSp9reroAUrbtigfe7zlf/6F3P9wy1ixXIHPgP3S+/WWZWE7N64OgKq1gCJbtyaU
xmsEnP67gqQ1XKXgPbHg1IhqVsTX/9Bk1zhjQe6RJ0E9h/4109KtW+Eht/0fw9SdkFwpwMLE2IkS
uNQA5zQR8fe84F8y3adJAb4ZRG7jMAVPkhZ3zkxPMd5M8OziKUQ+6Xy4TBCiRfHvW8B2yVQoziRf
bPysvHLn5hCiDystsLOT/+VI6yn0ZhQLlbZJn92aCIHWcVETviOcs5A1NM6BiZxVET4XbVryicuy
pxvrL+OX4VgbjHjaWN8GjEnQiDNezo1j3lk3f/6t/8Pr4QvbclkeeDul+PWttAubqqQDteoncl3U
xbE3k42JKozu6XCERX7gXu8J8kkKf5+TW9kgCkHwfTeqRS0mj/9wPctB8KfXFRdLQGQZakMbBaH7
y0HRSbrS0zXBOOxVa36m3V/S7Xw9A6pG4GGyuCYQZovrMj3k3iPsjXUBW69I39vuVc7gnb//wxX9
tn7+dUUcpPC7SESwv66fSMUmVzQzGMSnOHwisDsYkHScwujgV+cYAkgWXTVgJe7M6Los7//h439/
R1E5uKbnmHSzFm3mL58v8hL3iPBnetAGWLnhOMFGEJyyicUgGSwyx1WYua/ZZN7SsX4KFe6L3ji4
83RfDBPRD7y+SCCniEQRaZ4ulgIDQMM+MaM94iwcdsWBTZyIr/ZYSY33IgVlMaMmHnZL4mKMJbst
ifNEY1QyHe7bgLQJIh8SaxNjr26G5tLl3pMq+mNfGnd6iPZGV9ypMv+Row9boZs7qO5CxZbW7ncz
bC/uwlRN9R4F0D4ro1dliqeE4rG0y3edplfz+BqJ+N6eQmy0UEgYLam4f8Z1Qgb5fjTMc4ZMQqnH
afQe1eh977r6Gwm9nGnRUqhLE4pVi4VzqLJdVVYb6Qf9yvcV1mEgrYuz827MsgfFmr9Czn01JZPP
sNz8TAzzxUBjhsHmFOcNzOXEg13qby0UndjiFkuPK1aNJZ7HKEYMH6ebjhgtXPU1bFug055b8aIb
jAyQ+F3moVuJtr+v8mnvTN9KQkAR/ayLW6mzlRU5/7jZ/ba5LA+LLQMeVsF25/5S4zOVoZwSsblB
R2qTVwBugm4OntVFpjXJVVP35yhSGlUVzR8SN3/4rEAjDM+6AdDTO0O1MTvGmZFXRIizNCeZeGMo
Zu5BT/DmwBHZ2OiqfRaKnwoT9uoxZN609JMuSNZP+B8OMHY/xiWCuX/sdbiZZqI2MkCsaW89ZJm4
9csOQgz/7kCCzqq35GkKkpsUOdNKutaWNsxNFUxUWz7JsFWHvq7OcSdLdHSGf/SjBONDGDy0WJrA
zzTIzJC0CT290mzFEjle2YKTFN4IZhv5NWrnMyGda1FmG4bzQEqSwyj14tY6CSc60JPY4+rNYOkz
Amox1xY3aqBH3AXf/bakKOmmG90MHx62KXs4A3ZiAAohQ3cDsl80bEGYvSdWy4Tz0EMBBDBwnZV6
bVQWR1B6wCiJ9o2hH+tk4VllwIPw5G/YtMiu8O9DOyW/y1dnAVu2D45LIRKPtKXseDOH8UZU53x4
MAIOkZF7CrLp3sq8jUJrxMiXvYxyW7NRIF7dzoM8IO69SrBRlOhUvB4Mboyqjpw+XtSMsb1n8yc3
lu8YaPAYeTQlW/3MukfARoBVbtoPA1+5N59uPFMcasN7G1AKrcwyQUunCRgD8I3l59rta8TKsIYq
trKNMZc3eI02LuoQq6sPSR2ukzR8syfNxwXeV+o357AMHhtvWHukv6Z+/xon8vWv1fK/ZSb9/1P3
77+qxY3Z/i8Q9vOO/0HYP381H9+S9GddP3/l32Max/yXz7iF3olr2Y7tLPv/v3X9Uv7LoynueHLR
R+Iy/a8xjRT/QjjPfmNShqH9/5uXFMk/2xAGVHqKHmWDa/23pjQ/7/aeySmAPY1+N8U5rYm/WhZ/
a0mgMbBUP4S4h4ruLQ8qXuMpIq6usjY16i0EUuOWqeFeK3mHlB2mlYx2FFvpRrXuS+RnMK+C6KVO
oMVxOgRcWnvy+W+/5+2/a4+/z3N+Prf8v2ukQPZpN/kcoX6ukf0oVX2jAmtbC+NitK5xZ1TheW59
vVOEe1tOD/Vx3uJm9P5hOf+5DuaTvYBtX3Jyd/ADC3tZ7P/26zA7zea8I6mqNW5jEIWIRsc4pxCc
dn/+itZfh47/Krv4KG4qTTZ8xTbVMwO4nz8qqhkCVzGyU2xzeoOqaDynaKVP2WznM0KxKH0LA5oa
0iqbs7L64TltVbwPkOe/Y3xYRHi096eVHOikRr1wDnnojFeoGQiU9xMQkEnG2S7kZ/TCecJU5OuU
XK0ZvV449+5bqAZiDA2aj3sf32dH9MyQbAfU0/GiBh3QuURm/9SDeNs2HYGhbePkd5NNFZrGjfsG
N2fepylE6FDm6Q/m5cYjih6943g9bDQlMI0/M063qXKHE1FA5TlvUndta41Gs25g1aj8C91+/QUL
4YyeJDz1qW/r7WiGC0FPhDfFBGdlZU+pd2WO7Ei2cjH+dYM9f59l3p8K/vYppjZ6ai1pE2puJBot
A6IE7EwWqnS/rsVb76aQp7vyZfC6Zl0lisS8epLedVqAdIzdDj+fB1PMCDUDhzqyiKdsW84ZaNJ2
Qa6HF/oWepPQR2HZzeUNxxoOizlhrt8i9JQIRHNxz3vd17smGoi1H8lO0oU1vLY2RPhcJWSgYokG
j9yH/jerTe0DLL/06AG134uG4FL2r2kzKPfG5Q2LqwbWhdVy8ommG3QVG6eeokPnj8Uqs/UlkZgM
29AigZGYAz+ckUuZsO5xwRnKkode9vVeO82eXLiDG9JqxKMCdz38locGxyvu3K2sFyGXayB+xgSB
8le3CLcQ50YNM9xKQmGzgJeEQ/gQOwiIlEmCIbqKFY6AXVK5DX6EicEQRGxrjUMlvyJnF61kRqU5
hWb12fdW+t2pEyzpTpDu0n5o9ziq9SHpWlBwjewgTEzixW3wnFIKN+fMymVNrOkhduLp3kHnQOmB
yIR0ZRSQBbAaCxkib2So16yTSAIz0yqukkbP22FqJwJFRvtpjnsA4KP0CXmWYp87w3CdG1lwwApK
kmjRF+jUmSJ+BnHrvTmJqOkjT9YxVkN4Ow5ZcC0rEX4VtlkcIbcTJGg0yPRKb0vXUJ/pXCDbjL3J
w4SA8OspQAJ5a+Vm8Gah1EWjXusacJsnvrsjTHREJePRJoWWPJV5oCaY5Lj1In0IwiE4iFYMA/G8
zPVXVmJ1D3lQMP1y4IVkYdJ92cg6qEdwAxjoIDXMJIZbk/FpYO+lfxwQ+lk1PnAgbVSXDhs2YAtv
XiMzQKKFYCk6tP6gHyrFg438MPzEgzWTnIGhcQjECF+lSpxz0pT9jVWb7vcpInwWqWtEHoEijmiW
THEkDqmPOIt+oHAL39C5f/vzYih+7pkuayEmOOYji3aBWdRf0oK/Lbt1kQqD98HaIk/eicf5YGxR
UB5JjtmQxn0yHv/8eT+X7P/341h+GcjgoWOP+XnpTTQi9MDNra2TGGdj0rvQ0xefFMn/2cdYP38M
GtLQs5PC2nbmbZgL7pGLxzoQ0T/1lGTw8+yRb+QLx/UtyxUO8y52lZ8/KkcW7AuFt71MB/UWlSOv
aqiP2hzbFzQRmseu0+nGFT2nIuWa5OUMGfFD4aT95A61tULZWgomOCGIxH5Vt312lJrivmxqPGR+
V2wmE8+JGKYPLPjAqKA2ftas/GvuXHBOzbG7NqAbrvDVDU9DZakQPhMGn6Yy+7sAcdSGHMhkPzqs
RqHptFeycWdNmkcuv9XeWHPINyqcTWZp51w9CS7JZOqrpArnQ9GN7hN6p/ZH4RXmQ6FT+Dfk9cRb
3qZEHMw6VdvaR3G9IplAv2MvTD5GNOXzThpyusrT3ikAmxWgUcGA4OhJlFdthtGyVj19v/3YZSxT
OSYVmSAmI31aWquMecgmTpLgziRTHftWnh3yMmGsrRwLR4qgbB8BRaxxXssXIyKvomdV5RZnM5q3
0cytPWJN3l8md2pDai6/eOVp9pzaVfoToJHe+VItGLByOhldQCS4mKOHEpLFpkhMjrJVOcZXLGZu
C1vR9CGnsjzg+qb75s7ZQQY4szzVlwinQ+Pg+fD/Vk1i+xevzlO0h7LfxBhMr6cUjHHLurpz24XW
X07N3p/SLx0byS3ITe8St6K7J+auP8ooDF6ZLjGJcUy2bHLNqzSHHmJH90OCnGbV+Gn2PejD7Cah
93avu/HZMDPjkngpR0bgZC34BiT2R460wa7jgbsm5cHRK1IB6uowlkO57VxFLxHr+kTy6ZxYMP8b
XIp8za7HITXIlhE6gQrDluYuuWKxaRMtnc1BQF+GGSMahahUD5MGVG4bFAvYWRSyA3SWu8jX8itG
CEiEEM/DZmwQf5DZifC5RkG3sgu2VizsMB8zP2P8MeEaBxCQUvQggHtLm968pbuvWHpDe2cbIdRt
Ay5Kr4nCboUzYZ5BgX8OHAiJgD78Yp354FCKmpSdas2Jj4Qt6dbsFE4j7Q/fyHieEk1+um7zq7qf
yZkuzYXO3MVQc2mOBlXxpGLH3oiIGIXKIQ1ETjFBQQnUpzqFoKi0Gq5cOmYP8CqidcmqRY6RWcPr
SDsGDLhdXKo8KlyCX4Zo66sShns592sbqxhY5yDau0ZTfZuDjpSVnn/IbRrzWPYG2ClF8plLu+GV
kkq8m04ffQVlQzfYyEmjQ7imH4Q78LDHqFwj05o3jh8LjCeFeWiCniPQYPtH15/Gm6qcBqJJIkEq
jD3qre0H7Upq295YiU/d1za9C66tRb96rVLnHNn1J1XWJ877cPFJCQ+uaBEYVymZkz0b+CGAD7YL
krh8TePcv2HxIt0nqAyFVZ/my9Z0+3ntUid+S1xLPc7lON2mHbC7BufNzqbQp/2igmQ3wpw6eLpV
qzluHOcYCcu3t2ZR26QwiGTD0eezMJaFb64KY6viWHOnkqBVwKY662WIqFbWmknZc2VX0SXW3asu
W/eusGkDrACaA1eh79U/NF7KPcChmHx5iUnGkgWsZ12Y4XBl8QHHgnMYBUv/jMW2eW6NRVKT9Mlt
6AzFyTQH+w5+c/llDDpLVvCHQ+yEyWJbgPfUwPyRpJisujQq3EPfZtZbxFE0uGrDaHaPPNTQgS2w
l/nFn4bxqkHN7GSrwoaQeY2/0gFjKqJuDvCOuMRaprxyi9T9JvXwIUNcOeMGIq2zRTXmKFkofiIu
ME1J/mvNuvkMq8nDiWLk/iPP3UgbfcxuoByIndWZ6nqmYGBhNQ6hgXBoj5JEnqiuqY5kGj5ltNPo
UYH6G2UXffQph6R1OTbVxZmd5tTVZnYFa6w4xASnwRLxrJ2RYo/kIlrjVBojkH0BN5SsUcwoA+Zd
3sh8g18RfPFflED61jR2HYCimcUBN1UPEMA+GL9974KFVZSF6jBbkBMwdoA4Qekg93BQj3qOoJQ3
9pHjwDfWIUyPvXdt2Go+4jyIMUUWxvUYTMZLKls05a7+MAODFN9kdlZuPWr6acWsGDSRrgzjB7x3
P0S7wlHhVZqKBwM1wBpP6XiDKn2j0/De9XGmd+FLlzGuGAbxZRlduiqd8QRnJNxOFfpjK5MTFmPL
f4ZPf19M3a5lZgHQaC01zzSS3qMneCFM3T5rL2seMBS6X20Fj5LKHTHk3KDfci99ZxJOM9R1huxE
HOOKXcWv/zKDt2j18GuuMIiC+jO/E93G+axyXioIAcdhQgQAko+fRqbHdq4I/CzZvJucdCkCRNa+
E7rXXkLxLTT5hoa077JCpo/mUPr3U8jYVYy++KoTjztbhY86BpNpzTyZkbayq3hQ0YcAH7jjyDXu
pHQn4o96sSrT4j3ocOEH8SVCVH/oBSkYOvcOo+lS1ESp8yyrsTrWMAQ2Y+Xnn2kGqEgY04/RCapt
Ywd7y5DGNuLBXg5v5MTUo/cAmCT48PCrP3dJihWxN85WuC3a1jxOwqhpT2KUwlHB9Jjb6NyBa2mI
74NJ7vgEKzIgWw+9ZYIKQIhjBmWwtnJXHfLOvo6M9j4I3vmzf2Xp3OYkixu6EnV5LlL92EUjlk5e
nx+W18t17AcvQ6VZw7Ej79ySMIqgq+rrWUNagsYOfxfVVDZIIuwg+2wV3qB7eAKAN00BBjIOAVGN
TT+AAEV0H2bA0skJjj2D0DLV3PD2Js9D3e/rgDY653qFby8O1mMyhpe4ij+MOOcEgmkv3rjDcAVX
Plijcf8m60pv66K7che3h5uQjKgQ71ij5WyU4WAkkP7izSX/rcMiArME60Q5CUxXponyBmc6vted
VwTe0W+mIF6ZYZjulQO7RJTohAo23duynJJ7AcEyzUmFNbEU7HsH12Ri4dnRjfYOQRIVW9tT9BFi
iTzd3VVz9dUhZXvsK//Oj9r+e9rwXkRVb53GijBHSFg0AFqveNdx9UiXZFgNTIa30HtpPyzuMO2m
jygxSk7hhBgXPVjH7NzZzF/sKJEfPul7OxxlHRIB+KjbTnfWk0emL+Wx8H7MbMl7kz39Ki4DkkeE
9BmRDMnRAeF8a3fqUkKGBcJA6HVsd8Rz4vJd06/+YYM+CruuXXOv3ueqvi1YMxNCat1nCDgpjYSI
VAyEdcS11qfIM9+mXnarnBhaf3yg7dgfGM7iF9S343SP90SvvRqSQUFNjawCPyXGhhhkdzlR888B
TDKL5MgkOFVec8A3TShxK07FNBZsDGKFMPJ7mgy8kz37OZ1kL51eK1PnlFjPWfVlCr0RIHS9cUqR
43j3ZRx/6zzrm03Wnz0aequn5h2z4NNY8Agg7q7gGNCGechGr9/T3QtYeUK15mgdjsGXO0CrSP2X
qntNLYIEmjHurtADkN8TPJfpvGpx/Y9usU8UcaMuak4RiRvKMo7N0/fZZpLcz+EM9J6/PGc48fMG
Mg5E4FXCSZ3Wq783+4gjV3BTOtOzlcYxNpB4VxqUmXOTlQ89CcH7nL79asjGdQx8lFLI7FZByv7d
cMC6ceOBOUaMotqvOTYMWQ5w3fyKM+7w1PJzcpjbQhg7BI699udgk+WVg+qkcNez7gkxWOxNZHSq
2AAJWhdXZcZkp0Odj5qOyS6KnEF56XbiRVzjYyEppl3bjtqkvl6Lia4/QxfyeTs9rRSeNIoGhHhw
JtahZkLWS/tekVO47xUGDf8JMlu3MYqwI9MtqDetb5UrVZnTNXsmRm/vzo9jfp70bo7RCiXBLA9y
xJCdk1MbRt0BHyqHNM9aUWitQ5AnTODazRAAOmPFy57iKgXd1m2mBNWk6SH4yoVLaJya72fXujFS
mM0hQYMjEQaRsr5wm+LiFvCIdWbuM9cImBkJi6E/Hq9Ys9b0dFxysHFJCZjeAby3cSYuryQOQKZX
uOPnLT+itc1jZ5uk7kPrNu46Kx6F1ZQ/itaEJkw4rJeNLX6s4Z0DQ7BoADa01bcIiEkmkIyyOu2Q
U4WfSoJIbNMxOLldts/j0VzXIrQ4Y4ovNwAWEo7nGlCSM3GUM3J73LeO2KUgUaMl7TIJgJO5wcJl
mZrHmQPdukZ4gJoUj9k2n5tdUWXn0UvCla2DlHzuBlM7gebXnDWw4mSfg6v3bR4Ckq+HbB20RUfX
RZJ07SbfssBCSomWGf3XvFej8zkO7Ybvh4/aHdQxzcMvq/ZX6eg9JSIiVjYn7L4Q41EBAqLY4PDq
WticZ7hqO6z8xnoI3Pims1nqmEI4z2R75buALsgmygzJnM3ofpDjUGd7XRYtUy1ZXpsgl1eWkSCc
COL6G/EDxXbyU6x7GaIM1If3WUpCi2mPl9Amx6GMkVq62XYyGsI9JuqBG9IkwheHI9ixjxqGmUX+
omf7UKMqWeUGlLciYs/QWSHWOa/wWhkzTfZmawH2HzFulcT91YvkNUOcIe3x6HGYG+Meclx0GGMG
kLa2m1Ut9K4p/G1gjK/UFphl2aM/JwP5YRaS1mNNKQ8qC0gnsViiPVeHVtmCWOqQbCVcKBnROlnE
/z5p+tNw65K3IA8iqqii65N9LDpUcZQny3xVT/sgRWI2N2O3Laqv0iDVsikPVuPNu2m02nbt6rm4
yW3nFBEMwxG+ATls9jtRAmAE+R4j+FPzEhXBEC6RjoW5lkF/mylNOm1aELQ4m2Qq1+F9NJsAt8uE
F7xwuEqki9XeGAp1ozo2zypAP++0Qb4fZH1ss4rDI04h9dguWBqtoHtLc3oZK8veO4Yf3Lsj70zm
+A8tULW7rGtyqL4TwbGuJnkIfcV91sJm19PyECSMJrs4ivsj3lh7D/7M2VJcZesJcv430xC4/mT0
0AHLPhgTMlqwOBcI15TOBBczd5jNDU8OHSdWt00XyPkt6RV9HIPZsAxjwkoTkryydjjIunVwojjV
I/pzqGseQjHEQOO+sdGv5pHo78XsfY6NUWwSdXRN0Z9cp3wZsxrfaOh59a4f0/pJ02Z9sLAEbhly
NtdOkautmLsWakzTiY0qXePYIV65nosoehow1dG4gm7NAKOgRBknNlE4E1lcMX83W3iKDD72QUJx
zHgkvvMYGz/SWV7Sx4O8IVZCepB/Qn0oIDKcioY9A9ALe23tRQbtAZIIIzxSIJfb+FwjCjg2FlTJ
Xi4ID5NylidCTNOZ5PPg3Fsxv5Vm56Urv+9nS9/jiifPMZQR0trSTI8Ru/ou80p1Nse+3eI2dYAE
DbwJKqqtkrW2Eytnskj0SzKDQb2XXirlMHGeZeIeEfSm+zYswxc8CendqJ1sz1zFuOkHu38XGIgA
UzX+jvom+Jb6ZOQEbhkx2R9t40eENB8cAwtcYUyk4sIJPHexyLZpE/jHbOoWhgQjb4K6oSq5Qt1Y
dpaT1+d+mi555NqI7IIXoDXTNW+oPFpV655B/aHcnerpoOPRoSaI2G3aVIof2eiYV7PI3ftZxdNd
3xTWUfWY8i27EcRYSXo+dSVoVxez3A2YQlecobNNKDq4T/005WdDp1a08WTLeYOgdmUX8a7wSuMk
C8OG8aqRTqzCdGCQr0xqhQoaO2iMEu952YWkiytkGbguuw/VOv2xsT0WJkyxn7ZtDLdpSpvcCglx
cHKtXbLMGciXpeSIwuCGvd49lobXPjkOb2NqRyaqhy43D6OToaPVsx8dLM37XoRp80kq0BRsSrtJ
X6zKMY9pAS2KkAbvWtjelxkVKlgVXRdscqYOBI6nksNdSw9150IO3fSTyM7RTLwWNOx6eMiE+aYT
iNQz44qVxbGCI2+MDz8eowQXjGqAKGlgKyvpJ4y2nMa5pzwr7xu/na+MNPQuHafl9TCJhMqoJwE0
1xwrVsLPWS9ASWGbMEJxkVNEOSA6iOmzSSD6WA3znePM3WWyGyNZG7hUSeZ0mndjLigufd3tsy60
xRq2QnALQ7l8qUZgoh3Ak/XktHI31/WwxXqE3CHPm7OLInCjXNg/LNVMqHdEhzT1eiZvioSoEiiI
rIpT7PTjOVDiY/JUcScjiFlzp9W58JL4qZaoqXDS+2vZx/Xe6ePiqbZnzON0gYEdxkOYcF4Fq7TG
LWtct3HevgcudfcYK3YnLn3atWAakKGH+t4YmnhLE83CiOu4m5b1ia3fGL1jzD6GFyaCL8qy0NwQ
fNHeUq7gAQxMvU2R0p3wgnW3IktTesTMgqrAdVaZO18pdEnA1SKbYbqZ3uYYhYmOnH60E/ZgPQ8M
C5KJWeVUDgrev2lHl87t7YkSsShux464GcSSQXvIRTd+SM/gjNw7XnLsAWw4SE7qpW+TN6eWTEro
LPde1r7O3YDmMLpxLKaLfhqZr7R7xRUrQQRkRzn4gBgIx2Mht31gGFc5gVeg6trkYPkxrSuDsHfe
P89bo6iNd+jDzmHq59dmiA1h1akiBEmH3kZGiAgN8BkEiiYWWntv2APpac5Nz6AqcbqUWJ3e/kGT
sN4JsKOHFncrXeY6qGEFt9N77MUm7o5KVJfKqaM7mPvFubeZn2Iwle2qLMP0KY+YWNZOat2GfkXj
uGjoo677SpcnPxv9W/7P+dlMPW9nzTJegi6cWzcbmnUPSuqsGw95z9zoJ+1KdVKi5rXE4h5mON7z
dHKRrFI8Wm2ZwxgI5Kb12v4JDNa3wAU2o2wLAFYvgnNW1s4ls7zgvplKK902tbJhh3J6GMxQbsLO
p9ae45x0ZKqj26lBzA7GS26Qi1ESmiO4Y53UX4U0HGSFXvRqwapbMRo1NrFDtsVsNGyYNaI6t8vz
49wX094L7fbCroSmdlp2hLpww2NlJtXZZYB4lSTEXkNsIODEKtxtTF9p4LaQHdYkIv8sJPpeo2Qy
LbMcAVmdR0z/uftrZc3Bs4WPExqpzLNVRweCNtso5BpBHS32OebQDzuu5Stl/k3jDFBnw5A6jc5+
fAZOFr3wTcpxnUP4IqSgYvTdVwWuQ5IAP0Wm4ysnaaMTVIuZjXZ6QzVlU1HB/rVcH36NBGCSjDy/
cPujPe2RRbSAnTcG0na2VQebOa3EpdBehzEA7k1HeAUeNFArovKz96DtmotQhYNejKtHs4LZs3fX
wf+h7jyW3EbaNX0vs8cJeLOYDUGQYFmpSqWStEHIwnuPqz8P1PN3kxBZmOaJWcymI1rqRjLdl5mf
eV45RiE04ag4ADKRNh0ZYRIhK5rrgkKNqExT0x+R2NYfUqzZjQShaBuhRrGtVXx0Vjv5LmUf2oZb
1IA+eswV3LMmt6HCwNFLnVsr2cNbLYDzUCUVLBZlKEXc9xEaJboBRcCEAdgGY/GrDUre4XIQhHap
N6bbcIDZRaGMGkIlIzmKZHjzsm0olbVLtWtwEWPomIyQfMIpqxV76AWTk5XUne8WlQb4MWE2HhoZ
dlLd4kTdTqkxIZQhiYdYLVuCqBnZEZ5Zx68mQdydMskF/w1sUrLg69qtp5l0FojeVxWnKtnSqf9s
pEX/oU/JZKdilJhVpzeEygnR92BEym2eeq7pvaolqAbOot3g+fFDbYpbIyqrz1ScR++sWiXBIwh4
j5LdPk1yPctTWD8Q5UlvYKj03M2zahfXafGlrSh5sivwxm4wzVXDghz9Qli62qhgFluCJzmHrd7X
N0YjO2AN9I0XqN1aqcAfCUCEbVTyt0xoJHg2tUWpgGC1TQN4AqCPNWUvgRbXmk16tPU0wob5KSST
gnM1m+4hZbR4NaSK7KBRGPQDBqs/1OhaYeW7gSTdWu/gkslAKH/C5M3XfugcPD5NH1LnTDFDJp9M
gq+zyFTKaksJQxHno/QM+n4P3vhAEaEt7xIHu7HS2h9JY8TnWSwS3g8VH4qxGJWu9TvBionPW5NQ
7pXEINlkGCLpU010aVOCjPgwaGLlAKf7+XYMfVFL81esnqQ48tUsWMfSH7ngpoCwXkA/2TuOsuPN
OUNQNua23kq2b+ePAcCQb283+kc0fe7uUZuLsc1FpVUDGS9SRsEWvoQd+aFVQBy0JOShrFWOn81G
oHBY5/mnKfrv2oyj5AexxGeLfLXsxKYt1vVHkroFI/7ydpd+F/0u18txisViCqXUFDtpTrGond6B
lbTjneDtQDTsEyd70Z/+fXP/KX8CBQF84jQhoQA4bqhZOzcn7ai4JT2V2sPtuJMcxMJxOHtrSRCn
7IH/s1CONsQi20JRq5SENhYKbk1zrzpo+nIX3Yg7/Ew7Y/vv+3ey/eaMlqNJa/xhKmSd1gx0d55h
5DihY25BdQH938Y70/kftrcoSYhCkryCJJQdxefqDqSmbl5FgvEOmQ4EOGO8S2LWpBHrU/khQXX5
0hhT8BqCwKnIh9emldrWP+wkW0S2ZJ2qHgrMFGvRf4l6IWsEqeXg1YUyOQ36p2lOMhb07kmwNEo0
Vgbg3PRSoURz6LHMlSGnA14MPMwTXHYOmn9b0UFRwAUCuFeccBfcv93WPJbLrQJfQ5HhaGuypC0K
Yvo6Hv0yYvvXWf5Aej9ZHf5KxtO54TtuYpGvU8W+By+J5UNa/C3vxmek4R47U9zBxF3ZGL9rzJfd
0SCJi5pERYssLrqTNUloyp0mOTW6xpskaYlICVH4Lsqy+LPCS5FHTJkDEpLnJ0nXv4Mrrd9B0vsy
+Y32ZFVD8aiidwBuszN/tiVcKNIrBt5vFZBSTZ7sKhTMlV99bg5w7ZCyI8nUSP1OeDraXzIlOIEY
G5LDaY0CTYgj/fD2LJ9LOiMVWiSgRbW7gk7P6YoijKz4kipIjvQo2sgL7JJnb9uNbrv1NghNH6R+
5RSdJ3UxEScNLvZMbAL70kDHOFlebsI6t3vlk0rFV2Ptwux96TkWxTMrnZw78Uebc5abrJhU1/4u
vD0axypCx61NiH1Fh24rbWMuz3vLHmx1l+7acNVOnZk2pPoMMrcVneI2c3FyJqQz9lGtSGjQM23T
d2ALKx2az6k/OoQhIJ2XshtRnnfWUYdqONW1lqN8QIcO2XOw/Z4exLtiv2YEzh2YqnzU0MLgSJFe
Q+ijIfGmO+BBCbZA4uzyIDmB4z97Kwb+zJXjpLXFJoWWkAT4G/h4yWroxV2j3cYpIRt5YxBVe3sQ
z9w4ThpbWJ/CJJkinNUjQtJS0uQbIPLG//V2GysdWi48PAI4pwmU4EoipwoAray5qrKfQjRpnt5u
SjpzNmiyPFsLUyRfZ3kXTsRuNJWmEx3lEdlLl8tGtOemZgdusfeClRV4ZomfNLZYgJmgKWGr0Ngg
F+V7QsTdU6lW27e7dLYRhXC3bLCdqN8+XeWtwv4a8lYkv+vRJA9zSwbNWnX4oszx940Js/BPI/Ow
Hm2lUG8FvBv0BGelcKfu0SdCoXzTubGd/aL8cNzpOxxoB1Kuh3dv9+/MCpzL42VJliCTUfJ/2rSS
Z2ZHME8Es4mvg/SHijhJRRmsSA7r202dHcqjphZmvki8qenHHBgw+VydZG3LVrxqAR61sbDsUtyT
RSSntGHdzHfP+S4oGvvOqT9U+2jlGDl3cGlzta5sUqkCBGxhmSZ4201aJqKDaL2+IbRc/yR340eX
OuMWACVRaBJRV0zGuVGkYoNHGPnZMq2eTpg5mi2e4YCLl0YiWoWI1xcRda2V2uhzy2LmP+iGzlXF
+k02Ol6RVGEgTgu9O5frB4pIZL97T0bWSl/WWlnMViaMuBLCUnQgc23I/5ABMeAzf3vZnZ0lde4F
9USmSj3R6YiRbYmIBAQ3DqohcGQHreNtKN/lh3yb7VvRFrZrc3S2Sd6Qlol7ETO4vOnlY6hPuM1h
75NG798SvNlHrwQjbX0nu/pTuka8mgdqcRaTbC5psB4gXRjyYiESUE1S/JncyXH288rrX5Cl3ZNf
2zm8zHfVy+rSnzfrskXQh9T+8F7GKTwv06MFErV6K3YmLQquelPe+Df+HX6gDYQNvB6R/fYUnrmv
6RZlJHMZn66RPH7amBIlWYTQGDJ0HQXIo2rPdLGmfOZGDc1D2vREC+phhaF35tykW1SvzH4d3B6L
ZWNCmS8CaqEc8kzvyc7Fy0VIGII1NcOy+UB12Me3ezl/cDGkhqXNlfYiU8ld+7SXHmuJutdwdEgv
Cx5FMuW3TVD7tpWW2lxDFKJeaJAYUcix83bL565Y1DyKJqXzJFNbS0MWNCQlCjJNBwe0PO6iLYh3
jm3vU7PP7LXZPNPPk8YWAyuRs+5ZyO05YqV+91TrxyRS654IPmpZoBr99MOYFVeYGggovDFAfxmw
NxemRp8gbtdlicclKR/DhkxYb7wjRrtiN88sGnbgzARlHikvXTQz5ZoewXFnpbZ1CUSbfJIxyD5b
afIOOOgLOm0rq/ScW84SoYfKCnWkoMEXB3iTlYht9B5cl93o6DY6jII7IfLA9InbyKm/kS8quCvr
5Yy9OWl0tg5Huz9FD6osBhrt7dmHBZ/aEezYhvWxyxyqVFdG9cyZd9LcYlS7uIXTXMx9JB2jDDUy
4HJdXTmMpDMPmpNWFiZtqCRMQUkraeIq8WCP0WuFaLFEVqg9jv5D5hfbfvq+MpRnDOlJqwvbNgKK
H3WUXZ1qOzqogpDIxPum3aq7am9ptrZyGp45ck+aWxgZ0rxHrzVozhjf1cQSIIXPlIYVg/Kbp7aw
ZSfNLA4kz++hTys0g2YfqxLTRZbExr8hF0Fzosfoc22jaWWrSEduRbxHPBxtpGDs/Bc3AWXj78ik
XrM7c9fe+k0LuzOWaJ0YsUDXK2Gnms1GNIighU5YPl8zp5pErTgYYNiPi97DJy8aal7+2h7SljP5
VT10PFlRxEg3a/06O6VHrS36FXYol8otrZE/sleiGyOSiSilK9tjrZXFU9XKzEyEgd47sSIDBf2U
BDeDEKw4M38fqn/MESEfC0AsZ6CyMCyVgSpJN4+cft9tlV229Z3KHcLd7CkxN9YNyYtuf0t0mqKp
tTV7dv8ftb2wMpRyqXI8tz3spF29QZPTSZ3gHYkxdrAT35kHww6+tnftMxHSvrbXPNlnjdxR8wvz
QyJjIhqzIfCQFsjig0d6xsq6PHM6ATf4Z3TnOT4y25YphtB85pWyC97pH+t76tpQRz3EjvBkOJMt
7AO3e18Ebrt2YJy1ckctL8wOZZ6hF8ynFLn8PG5rGxW/cI9gyT7dJepmzWl57kJz0tPFDjS7IsQP
QXtz1COwJTdTD5ZN1NPtXqhiWtuCawO72IKJNIaUYDGwWWe+eGFya/SfNVK3G7KEa3ltMOeF+NYm
WWzFuvHKbOznhfpdtKWtiqrtT33b4ySgAMdDYtBZW5u/757LJmeCHvQrrlF/eIGRdDI1gfL+2UMh
7XSyJfcptO6tYU82uYuK85x9yXonell7Sp3bFccNL0YWOSBB6MgKA8W2pRTLjdLhsLIrzlm24yYW
wxlRfgurkuHkFf9AnaqtuP57we6/mxvFTrfI4qzfgd/uFkoppzvRU9VGSVEO5yzaVlK2o75q93a3
zp12//TKEBf3Qjmk8DxTaGFsv1UWyeXZvTTWwJy89283dG7tHze0MNlS7PchV2IOhqwhLXdElojM
9vdZ125x25JSLHx7u8GzPYOSRqW6xltphrccW7FRT9Qym/e2XO+q6MFLk9u0fq+pax7us3N01M6i
Yy2KKChu0c5kkS0PwJOynbd7cq4FmTC+RkjIIiN10cKg9MiL58irj0H5KCqjrU7G/n/WxOJQ88j/
TGWTJrxeHUZEXCm1EGXg7Nd0BVwhfilRhrm+WNCynkc12UwDuneIX5M5a2Zr+/TcQkPZ4O8mFvPu
N0Ia+yJNmC+jrd+waXZef1O8Sg8U7BEFc1AccAIePpCa25XG/7QROIjAMuJEsmYnyzyTRydnSuWe
oZAo5aBy6JTWvosN29D//Q3ktJXF+Vz4vRUbMq2IN8qutku735f7DgYDtXA36WFyZF50xIoelENw
MK7pItx8UqdA1VNtetrFYZiTuVUV7ZlmAlp7sKgdscK1K8ifZxdeOJ66KiRmkiyW1KNJjgq4aDUD
+RUWmAtgwpaIg2l7zRY3xf3qwTWfD6cH12l7i4krrZ4wwdyeum8OyW4iJezQ7nMeqz4XgsGeU1fU
19YFVrPqI5sPjrfaXkwn49CoFPRSXuEIjyP/TL92h+n2d8ZMsnmFp0Jt0V7BZTaKm9Wez8Zj0TpO
fewK3ggIWMuRho0ihWKNu115lHbWrrtF5XM7h1SRP9tq7/6tmdEklemE1MS9najj6eKZZDEnah2L
jtx+14Rbn7zp3w38P6Cb/f+mXT47ay8zzu7Hr1n6tTpWopn/h78IZ5Io/Zdk6NhEbhCz2AYr8C/C
mSXzFwh/8P6ccw1IS/tbiEY2/4sCtzkPAQUU1ZRn336doxD9v/+X9V86No7bHV+bQwum/m8IZ6en
mzBLj/B5a3k+T6glV0rZFm6lJ/mdZzZwfBoK8f9aEX+JuL/7ayUfs8lOd/Y/n1+cNFlU+GUsxoWr
+lFxl2qpdas2BVVHVexN4Co8SlFFXUTMWq3Lz0dj/3/f5hIfH8hUDRWU4LuajA/RTmqzIWGgre9J
mvfeo55cKm5bku75rgkF1PrebvXCQC6FQ6ig0nKKlnI3EJD6pgZCKm7Jdc+m7dvfX7yW/h7KeWEd
n2plE1WBimSdq9Zt1x4SaogFxzL95LYnDfh1jHrtXdVNSrtXpWbGRSRdeTdoifSQqUL4Fe+0IK64
+k4P2n9+yuL0AfMisFpblMeoIa1AtgB3daI+aV9AHiW7tzt8qZGFQQ66RqtIh8tdxQf+nlEI/ytK
SlO1dV9AdfDtRi7N2vznR1eFAUU1PdCDwi2RX6aWQWlhZloj4l7XfX9xo2ua1hy0IGek2GgPOXVh
AJszeSWkdGmIMA7Hv54k8aZrgJm5ZhWqL/GYToSuMlzdG2hW0Aiv68PiKif6VkCOuZdDMepyR6DU
b6dTc7Syli7NwMJCRBGqdwBwCheaW/u+66qi36YEUSrn7V+/eBX/vVh/C0MdTTG1PlSoCnnh6vE4
9I8+QB1qhxrdbIEBdZppl0ULExd0efcUy2UcHkqzjD9UfdolO6Opi5IquVoNnd6DD7ZpqGwFLBqD
MN4YcYZk98rvnCftn6vAP79zcSrDNwLEQJ2e602m0OA0F8mQj1UETXaaXHTlrUo9VLBFvXT6KVES
Kzmd0AU33CUsYqMGzIE9eeFGd928LN2imoo2KzBcCkGFngTJFuDSk4BE6re3u3th2pfxM8LiSOX2
Uen6uZ89ocmNtsJYqbl13cZbRiH9ECAR9PrCTbSkoNZCytIXIw3Mj9f9/IXdAKzVDkoUlFQ1JtGL
EFTR934s0xXTd2lwFlajlXw0L4y4dAVrRAOmEGvEx6PA+HfvzX+W2sJuUH1tWFlgFq4pNqI3s9XK
VzmSp2Zl8C/Ypd+ZR0dbjmMXHrDH+TDCTwOaYfQTOTLwGWoowL7w6+050C9smIXlkHm3gDTRCtfv
y+EBHHz9sxcgndyiyNglD0M9J0C+3dR8xp7Zm0u0Kpq3jeE1YuaqIB0Gm+t13DwblKUa91aIcvK2
pb/ERKHEBv2KQbiwCJZpCV0glpJCcMK1EsKUWKJhrm+0fLjub3fqwvgt48hKNfQNXo3c9eMCRTV4
WkouOL1ABcs2TaQQuoqkN+NKSv2l7sy/4mhNdOhxU2dTlmCXCjNzPAAtnkNuTPbydm8ufX9ei0ff
HwqDpOtc5iILxEndRkWd/1CRszZXRuvS9+c/P/q+EA0FKLMQYrRlhRuSScptryOY9PavX8Q1/96S
ywdgPtQytdFR7loF5Hilb2DyBD7qp44oQNT7LAimRtWREfQQs9MghgqreT0Q1aIRjRWTPw/VuVW+
MAsZeUMkFjNFQtFZn7xUkX/g8wLJliJ9t+KIvDSMi8uEDqaClDVQn1qVI24WgbO66SlPX7EJp6/5
f4ZxYRPIy4tFQ0nRoAzHuKaWtVYtCIUC/GM/DxNwCHVIVbDnmZK/aeMx/mx4uvL97Uk8v6FAcp4u
kWAIY/jP3DRESkBTuAy+Hh1GOWhA/BVCLzwbQZPnT283dn4gkck6bawQZIB3WVK4Rm1qhzDWJWKk
1QAj4rrvL54begnYohyakkq9UdhSFg5Oryk79+2vnzeo5lK5KLWKAEwYx3OgqxRrNlYLFZJ6qeym
LQsdiRclNH51gxYlV3ZnYR5GLS11terYvmINDccoX8jASlc+fmniF7ZBSYgCluV8xey7HJAKOobP
ikU96H4SpgFMULTmMDq/vs1lAYlcTloegoikQj5JsxdpMsVnGWCGBuxIDGF7FOYLrlfP2IFq9VLb
FM1YWenlpRW3MA+pGcq5InFTz3jgHvSwpZaSKE9ar3z/vPkxrYVpsAowGTVCEG4xAlOGMyQZvWMW
wHTAvAzqv/OC/cdEEOY83Th+Amen8aTCVbrchCujo13PolvpxIVBMhc2ANH3tLDmbTkonvc8eQX0
unYqD29vm0tfX2x6T2/CWDR5rhZ+1d9oTf8s1GGzu+7jix0fwOMqBRlNhGIG+FSGKu6QUJKu/Pq8
d47Ozw4lwhQMJMNeK8qtYZaWreTJdTdmc1lBEQhyCcSHtRnGQfk18gMwNp2k11eO+2KDg3CrZ4Rt
QURznIvrIXgB2l+9iV2aVuV0bPRJkAp5Svn1Y/9LiRCshwATrVwtLn18sW3HLEarLc94CVVpvk+g
5YOhAOl03aJZbNpIBFOY6VbuDlF4k3WQmqVCf7nu24ud2qgEz4cEgxAYKhUKVg6hGzrQyhF0YVyM
xU5thy7xZKnNIfNo/q5Rav3QFVXy7arfPitTHC/3Jhe6JBQZl0wAetULDYiYPC231319sVUNC6ij
UnB1t2Blv5/gU/rcqv5VQd/fBtJY7NRM97sO7gvvgnGaK7LbCidpJontWnXipZFfnMWgGJNaGjUc
SiYkqx4YAZJ7xnUGeJnrXCrABINazt2mKt+pVQEtv75y1BfbNMgaFUpYz4tMn7pkMzSs/rss1av+
yiW52Kom9OKiL6vcjRudekGkoqMYjax6eL1u2Sw2qzaMmlSh2+vWTTFiiPP6qR3FYCXL9dK0Lrar
ZAxtlycsyryE9HgPjxCQh15LaMld9fOXmlFjQGapEoi5K8cSpPAmKdHsUVsY79eZyj803SrDn6TZ
JCA2p7g5mcd3WmSuFTReGB99sWmDDOopZTU4tKlE2BplHjma55dX/vbFrm20Iq4iDRcFizN69lTt
Tsq0ZCXl79JPX+zYohgMsRdqRh6w836KmuS7Xpjxmhb9bBT/fHjS+1NjmatiYCXouriK7MlsXLTY
eB18Av/JHcd6Dxa+ceOy0Va2wfyrzzW32McpyG1wRhDVA+R4DHscpAjyKqCRF1AFXr2/brUuNvMk
kP8c+YzZAAvMFgufwnryXq4zFUsxhqZWQWfELCY2tLErirw9WI23Vgh7ab4XW1mEsa9YGUa0MPVq
P7R5dWOYw5WXtd9y2kdXQVnItVaRMBQjKgR3eloG7zxGP99cNfDLEiLZaCIJpmTi1jU6sb4kTg4U
0DWRcvXC6tEW27ggGaNW4ho96LFHPY9/LT+BkG+ga5ciyn1GMXTtzZB7Rv4QpX4Fh6d+ErQoRt0w
QXhR8gPNzhFMiLcjObX6ZmqEMLPrPJ+9ObUV/YwRPHnfyJUX3WvwYVDebqT6DsJj8CNoYw366VA0
T+KUyNlzCV4rdAlDDPFL3E/JC+ivEpGjGtTpFgAcMQ0yBN0oKDRhZ3Q5mBpKybpsP/jwkvb6gMoF
IHw11r5bnq8oh9po9F9dMdTm+2FCJQCluwqm24g6wkeAInErrkzThYCmuSyGyKxYmHoEeNxyVPII
UV8DaZ2grnNtM01GUqK6qI5kmjSQse7AwFfePjI9hK3zSegHV+5HCZwzke2sWjlg5qvfGcPwB36j
HpRYTtOM59XUfAD7ET7gq0IbHVpuNildtIlm/YyNWpTWg1chBbQyFhf227JOcKTuN4MBlbt6lIqg
KhPLSaOkXrEV8xFwrlsL86plfZ/0kIBcCM/Nz2moy/eGjwCs1jc6ZZD5KP+6buctDGtdiabuK3Hm
JqacvkhSEdxOloDo4nWfl0+PiaEmQ2JSAdwDBZ62Qmao4CUt5bo33pJhlEixhiaTmrjwkQbBholJ
MMqgruzzVb9eXbw3GhDbneqPiQtfFqYkNQ12EyBjcd3X56P1yKaOXtf3BlB4N0oqRMp80XospcpY
yQi7sD7Vhc3zSCCgRiJO3EKEyx91Y7XXMmtNBP7S1xdXl7afBL0EEDjLPGbtHpkJ+UcXjIqwe3ts
Lqz/35b8aGwErxwSRZ5qVx1iyJp6Hgwfq1jXb9QQ3Q8irWny8e2WLvVksdMkLexjFXk6N85T7TYR
i/HZTMJp5euX+rHYXkGiDohhBo1baL6u4N+oJm+TUOKxidsIznVeoMCyYgov9WSx1zJN1+DAJQLA
9ja+i2rhBwjs+LqXgrp4h0xSG9VBjmhuNqI3S0ZOdYAX2a1shQsH9G8JwaPpjsH9hl4mV64oDjPX
NjV9zTG91EI3OvW8fGWEFhyFv9/JynJDF4WRAL6t3NoLx+6AcOwo71Evij/3sRIUt5pa13AbuiKi
jzIgMADNYavdDJomZQ9tMFTTyk+5MFny8nquZ8izNWbuakOAYhQ1o/krx7igXneVXSo7a2pooJ4l
ZK45JK9dR39yvc+uWgyof55argTJFC5Ho7YvovobxaZfqxRZnmv2I2lyp99uBSkxEa7Q9uRReI+c
6tneq2pxd93XF8sY1HsaFL2q7adWCu5M1ZfcFvadc93XF3fwoE6HDl0LZW+2VvfQB1H1bJletGJL
zm8SfZkVo5DrOmZ+qOy7vkhgugZhjtRYXDSfS256w8rN4/zCRLfgdPyFfmwDK/fpQwi+3SvDZ3Uq
tOsmd5mhkqi+NkV+p+y9CPUgPwpHVyr+ZWHBf3Y3iZanP91LvEFqpUzde3ok7dIOQLfRi+V1S2eZ
nlJwg8mFJCHPuavBgQ/QSt1OAmC/YgMvDfz850c2UM91oxF8vl9YQnU/aiKMbqKRV359sWUFDdWz
wI/UvVChMTGm6k/0udZKfC/99MWe5ZfniVA1GjrvU3QrxWhwKVWurzg35xvLn3dhfZma0uXDIKGj
pu3Jtkb+o8rjWrcHORojN5PNQt3Vclt9Cjq5+fb2Nv69HM+1uNjHHqIq7YTqwD7yJbN1UFrVaoRq
WzidSiPdo8ZCpcQmnZoE5sTg6Uj6qQZep63iiah8T2MDL67WMrkDYprH+VNrlult7EVishEC2ehv
OrDI/srUXrALy0yXIAqmOSKu7PtMQshS19PwRYTx/60o/etuk38AN2qQ7RY0eKwCOa1oh0GRF1C0
2b494BfWzzKtRY5UIZ+0CWgSHHK3Utr0vZbG13lGyMA+3Viof0DeD0R5T2pWueUd0tygAhmuJHRe
+u2Lg7wvFL8qc5Wvd6gZK4kc3ivCND5dNzJzq0dGQWn9ptSNTNmXlaQcFEQ03qPDUqxcEuYROLPO
lxksqNAFQcW9a58VVmrYahYXr9lUgUMeCjxIW1XU6+viH7q4sBF1Y/l1myrSnoRrlj6Zo+k3s1PG
K5fQ4mDXfUSFBs+Q92YwCJGjQlq37AJk8doV9dI8L2xCnObY/XkV9RbaJzw6vW1gdNlVP19b5qGk
rVgafq2IeyE1TTtQdWPLZKyV0Z7/7ZQmnK4iASmPTtHJLu4DWNIjoqTbJC2vSzKgfuv066jF+LU+
DfJe43iHpqLWwLzUq56x2jLrJBESA/1VRd4reZx9BlQTbkCC5y/XbC9qeU5/+mgGsZrmorTXq6h7
KVD3vo+HdC16ML8q/txeSP+efh3VlhjFmFra+0WJntpQ1tmL4avel0xOS2HT1ILXboTaFz+ISDJ3
SIcI3lU3dPCep02HID/HqOulvdn3OhPTpnZpWM3humFb7OVeU1O1j4C8qE2O0Fmi7XrY41fds6iu
Ov3pY+ObZjIU0j6u2v6DGkbarpO1xrnupy+28Sz/ZBkpPz1BJ++HmEtjuhkbtM2u+vwyl2TS1GzA
Q8Rp0IjNR+AfyNHxxvl63dcX+xi5767gBoLWlGgku7TM0VBF4vzK377YxwrHO8VQ5kxyT1ULCYei
Jvdg0q6zoHPx08lZloym1LdSKyK3InlbYwiovowt/bo1uUwnMbSKytiwlPb1ZITfikDXPodcn69z
1lEXffrjCXVoeQeNc2/4Q3nT41Tf11K0Vp0zf+WMpTAX29XQIl6hWS/uZTy7h2HMoQygVNUFK1N7
/qDXzMWGNYTEL8IUOxemPXrPomBBMugE9II2VVRHnyko04frdpi52L+BWgu+OCIIICD7c5C7ZkQw
pJtWtsC81M+N1GL/TmEkEWEQRJSEpKG/U+TIeNQndZTsTNE63wa+k6HhmrRAWsrfl9Wrtt4y9STu
0rgrskxErzEYH0Rl8u+aNqius3nL1BOURkAiU0i+b4faf8xrQfqI+E6/kiR8YXUZi43dhqmfd1Eo
7yWjrZxSC74RnV0rcrv08cWu1kpkySTkcPee2nXfa1TCPmhNskZbuPT1xQFdZqZClrUv76tUFTdE
lX+LN635A2Xtd63fmfW0zD0RoO6kI3Ime6R2amAiBRKlGiKhY4S0kmHBu3QGH2fdQRxVC8HgIUY8
MS3ZUdtxkvXpue0pXbeDuhx/mIgmgF1RR7wPWm9Ysj1WWdo54ER0b0O6UjjtEBHSUeqy8hadDMpD
kFNsSk+0a0OuQtsQ89ay9dI0WqKLZRjZZhPLaMcPkYhaXxTlFJXkhH/2moK4lWv5MJJQaNRacwP/
oEHeM2izfDcqaT9txnESq5uiU7vqtkrqorXjKBnVd5VPtqarhbgEnKCdiI6hL6npm1CIZPm2nYIh
2wR+NwV7oy/j9l2YjumryDWv+VJAUkU8atS6wJbbXkCSIJrE+LvSqdNg12kXoueWDEH4ZIW1iHLr
iBrAPub92296uM2fVbMYiq3elImy8QAejTfGOLFACWiSXvHsZVLab+NmCktXMwTRu1UKYZLt1J/8
6V4j4hZtR3Eava9ZVpTACLDxg0xtFzoXuNSpUf0qD2P8k4kzwUwrciV9k8Beeg+KiWjkJtcidONL
oREkWA2iipn16jK5aYlYSvaAOJSIkGmnQD8uSAzmJ4qVaUtGk2bcc3TpKxH7WTyRULhhR74gPaF5
q1rvUuISB7IGKo1KdxF5LlNWBu/jJKtid1/JcgR8HHdgqN0oAkUudpj7orrFF539CIs+AuomFBEq
x0UoNQ913JSSLY5WFzsNl4lHv48JDknNpIzuNE1mt4l7z2sc9BKradf4pfxJigMdTGSvotAo12X6
MBRe8JFfGDa2nKFY9CGksPFLGDRfNW6lX2MhS+NtWYzsKJTiqw9Z3o5PaZOoH/uxbiJHHtUGTpoy
i14WSSQkji/Fab9JUl3etoYuvEd+XUcHmOcEXg60t+yyQdxNjgDEul7Y4DKpNb3X3CTIMrSpKw23
kDoLh2zCYETKRxxznfxrlEXuyRhMsg9q3JaWY5VB85qlYRrCN9Gj5lNESQ1SU+h4jbvSlEz5CWHT
Tt5RCepFuzgdOxZtLfbZkyn7mnRQCHsMxNeTqt4OJqhEu9SEIdyqgkm4HtWlOqIIV6lGF80qRHJA
YrIkWbt+iIBZI3mWbWLfffZDPBabJICl6JZRTRhiaKyoRN6wkNQNwMxe3go8/R+Cqa3Npz4ro5sS
jYj4x1h1srHLjVSMblVkRQfug0F948uV/ivCk/hNLnXtUSqUdHCMidl1zTZt73111JnPCRlvBwxn
0b3vJlVuP2saQ2PHVTbGBM8Rl7rLRln43Brx1GwnpKf0R9L+wnSTx3GUb9K+yEV+faLmDwHVXEiP
oi857Syzzfr7pGoscctkeqYj1YHxw8uzpP08yriqtxEaCIhYWFVxZ1jg1Pe64QlfSzaGbgc+eqhO
HYaFtZULyYqpcwm6O0kMAxFZ1rwvb9O8iq3HOekrrTZVocwZFn4plZtRrepnjSEMtrBNEsGukRsX
b8d2AmHToTP0hN6woHxrK7Y4BO1ytia5pAfIQHRRuUM9F3kkbwp71VXIm6pvdbX4GMTIEYbd+FVE
xqC0c3yCJXIfk5b9FLl636ayPgqIF/ZAZB21FVSYNtmgpzdkjaLhE0wU6GzbOBCGO1CrUrAhl6mb
7jsxGzCzqvnOHMy2uQ0Hue9elXbwWSWeV91GaRgNh0SQNOShRM6BQ56VtdoASi2pwy+CsLU2RPpu
M0EJqTw1mi619cbTX00NZyaijGn1Q/Tifjs0zXgosvAeF2qDCouHXHzYNHtDLny7RDOI3BT9y0AR
E/pkSmkHVfwrEHvsFsWdGtmY2idPi9gdQ2vuM00atmHX8bQ0C8sW0za0R3TANrzStPe4L4QtKm7A
3S29/TY2Wrb39f61IuQFe509/tBLZmnLXQAWzpQrGwVZbommoDmspADZKk9F/sxIDf82CoQO9nKl
C4+xmWkmkl8zwR1hQ5GdIYF1z30he1VK9LFUWaB2qAi2mh+rqK4lPlSmVtkS73vhcINzV+Wy3Tb6
S2qF4Wfft+7LLpR/kN0uOSaOikeOK3OLErnw3xxdx7LkOBL7IkbIm6tMuee9uTC635smJTqJMpT4
9Yvay8TuxG53lUpMZgJIAIhO+YIgpm+snWSvqdv9ZyaR7S4p7p1863ntSFm03aT6Gomx+/M4zdOX
GfRyMyCG+VMOfPqK84EiyaGDgWeSm2drFb6vJOUJERGfesufkYIxVCq3qk6wad6sgkQVXl2kpYVp
D9ffLT9OWd+/bT6xx7Bg4kJUB2h3R+bhqXfueVOI8cpKAj80usyoshQk1lyexArINJVJUsUxfTK9
fIoljDARhT0fiZnfx85/pzZAsksyA5SDyLwiYp4uWU9wEAbV/Udmilw9zZ76LPlj5+xBD/MN8oTm
AzLZHrzfSvjKrkH3E+go8m26iPKtLxMGNKlcD35dW2zVFCc5QbTXD+B14hHps9559R8KQBbWXtgf
Yzy8Rh3Td5MhAV4DexvsBe60iQ9faB/N95SRSxxtD1IhJPj6m99LtdymW+7vcJcEt3nG/WFF/F4l
Q8PvfDc/MavonSwhwEcnivQ7Qp9cX4rKUtUfPWJQqgR9Q0XjawIa+pZKd4IeTIYZKOALfNDign9Q
teOG6czjMrDlrIb9s9MLbUZqZBWwJG2xjL4f5yFCokeGR+l4lZZyqkysDrvRSLDpE36Mh3i/D0kZ
I66LTqwSI5trFoXR91x0y1++xH+x+HjNHlunYzDkH2T0/WkKyVIxSJ9PeIVdhfAWGF3vA1JU88Sx
FsdRQPgUffGu7KvUFnDld1P3kNN+zyssg7EvOHmlpzmb5ooP2pZtiN38ghnbcMWj+zng/Z9knMY7
D6/gZlXBIcnZeJ9E6ETnWV5SdHl1mImhDbI+qFWs0F9Fa/IxBfNyshrR2XJU8OB26S117r7j5BV7
iMkJvQoS57GhXO9u7ipFEbqIFKuoFiO/2Jm+ItAMIedQAtcCAXSVBP0NkgPbAQ5GJjWexycSjv7E
ZlD1EKCRqly4jS0oh/mPGqhqTEE67Oa5bjrlAnWa7EVwHwOkeIhDnuCa8e7DUzc3KzfTyffIb4+h
V/+nljU8I0ncIeEtcgnsmIfl1Q8T/yM4ssiJ2IarA3s21HMEczCLtOoQIW/IFnXsKAwh9Z6P7hZI
6fiTLf7VI1bnkDlpLitLkBU4MfImeGoaQpMQPaR6NQpOqJnwlSxi0o5k9S047FvtOL8BKZAf04XM
Y21DIk+I6rsGXsKxf16FQVcuJTT1075e7Oo+9BDx2m5WH0WXFofBKjiBA6yKkbqsC5xbCEuqzW43
qJ/rKUTITCY65Lqx0DYmQmB6jNoJo7XfYZwM4naR+SbGoTyWsdtfuMKyAOLVOBnbqVwM7O4HtdVw
Is0b08HCfUTGKnoVF1VYLN2PKlqOzlBbq0Uu51EJGJWK5TfL+6d9yrcq0X6HMBSpdkOJoPsVPt9R
Ta/BnQfjCAT3K7JyjxTRlag6/X4jR8r/oBAV/1lTJrg6ASnU8M4Omg3E2x0EJiemhqlCoihDAvb8
X68nfDfTY/sLO6lNLBCpPjvLzzAWB7DZzf1h17a4GoyrG4Po2Jd978+eD9e4Yfi8aDw4WYMTYO2c
7hxrHZu72rURf+uYKRGoiwjkaHVPdoAku6YpWpiQjva3zD0SDddla7Il0wei9+K2VBqxW77LmyXp
/yhgk93t6qfyoGcb3mW7ju6AHej5asXCG0OiHyewwI9N7TErGzKJWz2AYjSGoiGMRzE1+YJoklS6
P3BAgBNORGjVmyG6VW7/T80qOcLiIasim+aVyYeC1atGWZ0DdE2bsPTR5miPAz3yplgcOMAkuJUd
4indjG6B8ieyDvyAMrJ9JesE38m5X6ppDyAQTkQzyQRwkLTMvzH467ZeALauzZgtWJkdL3maTxWT
aVAjb7S4xOFM6xVe43U/+vxhhaKkDPzQMCYf8xFvMiJ8CRqqsP+ruGEHkwBKHLfAXCLc4U0Zkifv
yawqEuoeOeYqQPpk1PUngaUS12Qq87U0YIuQuB2eEfjqTYUQ2eWQDMl2jgNSHDFjpTkCZC0qG40M
q6NuUW2WynKuc7nsf/a1TDI0TnMQVAhVi5t0H5/DbDtQZE9XRs32ZzDpDUlV2QSp8Ke0QJZ9T4Ko
2TL2jgDPrhoxeSCLucgRTpgi73Ph/5+9VY+UjXkQNTLkzbMY6F7hBjovSRE/UnY1udRkCP+QbSwO
KQbeluBToFQikHqdH8cxR0nWLEaMtqM3JJ7Lsyf6OgpEQW2vEWPWL/aAbPonqtH+Fzz6SJF53BI2
fUIs0eGrrJd5J7gMgBEGp3De8xsYbN5DCDlCksv/is79LSU+cWLGu4Tmv3FUQJ9Px3YMEBM+AFWs
0WOfA6Sj4m8b5GnHf2whThZVYIqomfP8Mi7+X6c0qdgKJ4MIGUT5TjIEFM4o0fO4nyDORvL7mn9h
9p4qJCNNnytFEKxYlwce0r8UGu6bkdC+prJARRj10FjrtjMA7DfoaeM6DH3ysnpgbLNmZ7r3mIBZ
odrVzuN/psxfDRveRmGiU2Sy+T/sCcIAjfjy1oDnA+YR44/wPjpQilmbC3Fr9uQEsvE7D/a7BNLE
ZjYBMppT+Exk9O8yOkw+5jaA+0fFFyMPcYixdjMoqJy/MnSNKZNhE3MN4/cNQQxi5ayO060dCyiM
O+ezS5HuLQJ4HcAZCE3uskVPF1IgDXjKV1jfG5f+9b0q3zt0S40YDGI+ljzEg5uDzaMXQf57XJU7
Neco1wiw2MKhTdx1jQq+bAeLmldf91madNrEXcDSH5ii/EwsLFri8bFBLBTiEYnnuIl7g4Y5Lp+6
fgUHSRc9nIXOs/yk1PCEJhWbvlEnn4QSLbua1LAMfmHVUEzqGRpwn0NjngwHaXS/gv9w+onl0xUs
2f7bYlw6KzLl69Qt2dHMuVP1ortlrxD4DXEHRdIrzF/Y1fIAj35ktAZ68hYWHRz5gKEcdkvHUydH
1nIOcCUNVd/0UYoPrDLEuWIPuQooH6tUp29uC54gY1wbSOD2g0SS6mPPZxht01mcAmaGqrOo3xD5
fiQrzBAkynC7mNQiX9r+JbLIboddp/OJTouuhmvErxD0VkqiqsVCS0+oP2LjHq6mQoUw1nb+oZjG
1z2neSujiAJtslO9A20/b/GA2B5HMlLzeRiOIUbrKgy1+Zh5vjyIMryRIUzdhwUT+1aQZK1xxu37
bNVaxVsJzMBN6wUIXFAj9m9ubR9n6CVd2SJL+2HOLX1Il/I1ihESH0cx8nnZ/gbtOnuzxfBjA/aT
jvY5IMHZA4Rqlz7kjd7CEh2ZQudh2UWWE0PwPWtSkf3gXO6INi7EmfH8bHVm39H9FUOtPInUhS22
+AIG4v5wT+Q5FwPyBfv4BeHKplW8CxuWKYLKkaK1YNHJGvmpkLK67Tr8Wh0juJijB79G0OMT+5sS
5tss4x87xIz1qthwN4m1+93wQhwhLwIohldXZo620LXgkoghyR4j+W8cRzjKDDMT1eTkUXaoaBjl
UntMyM4qQ42t9bgsdcbxX9FiPAbe7JBJbrLNRBE/dLSIqgzPt4q0Hm+XcIU5E7JkD0gw+1XRJh+v
NelOqPWfSouvxQ7QgncT4n+t7V4zB2JSQJlXrUA0aqI2h1s0fRxLa3EBIrMmpNfYYGwGIqhd/7ea
9XuchgyIP6CnuetfJdppoB5berdOXV6TMYxupzAGucETj98X4hvMgTjlMv0nB2vrIS6W+2JHFPwY
Tzg2k6fYDi7DF8wXTYSncxc5+S/L0ToRPurboJ//bJwKrIqknWiHYjmUUrxEbkaYh0QnYbFqMXtc
rkaQI6q/x/Mr46rruiyowl367zDg3WVTdkamZbkAVCvHiSCmO3IV1vQ/B3z1FkuWr7IYAeHAKeCp
X+eXjPryxDcxnxSbfpJg62rdq7gRSairIr+2r6Xit7tKx5s4GvsG0mIyVDCigkAQtn3wi5xx4NJo
Pg7YKT4Zp/U32/J3gKjBgSDKo1Z8D+41jfYzTIaKZoU5TrUEEb65FQOGx/l789HJlIU4uY61yxSq
r4WW/LTHmC3GCfECthsBjdHrUQ2+gazEr9A2g8eKVnHggJuqtccfiqlivs2HELqSCe+LKfjcV8Sh
hxV9aCpUcoR52PyrByh3mcYQ54t3yRnmXydwPRwlFdaA06Q+C3z42maBhmn1craer++TT6d7noNl
d73ZXtGHL4d8HLCcUnZvV0jvL/ehveVJj45sWoscsYRCfCiZnxhjC97+5BtWaTtgizxrFif6t2yW
w3vWa8yqmLeTPNRnO6Td3WSzrJ2LqUcdE/9Y6v6VoRCN4jR5SjKMHdOQr8cpnvN68iwGVqwi4At5
edMbdGV0HuJjFhCGBEYS/6cpL48LlfmZF/H4oCJVY5Voqqgm82Ezw16DzDjk1gM0QR3JN/alcB1v
CweuvLugSvYAZQqi7Cex566aRscwfob5c7BLqH/zbX2Y5g0LMBivHyeRv+10P6FXKJoF4ocW/l39
HaLLkqYAklaXXNiaZvLOcoc1JN01MYFVYEVh09SuQRqi1V5QHLb5U2PHqAptdObMecjNpUHk4ohk
63Eba5r0+h/Uqrjk15xUKQ+/SUxlA9U7O4D+7SqaCdvuJWKj1g4uSXO4ZnCBHi4mKt2NXKHJRWvR
HTLo5/A/i7NGcoaAvSB3O26K4ZyhpFQaWoGGXUE/vCANcjaSxuv1r9UDNq4krtgxoPsbc44+hKnA
Lxmt+10AcLIpOZFIIkfi0J7sURXz4pEwShu978tFWh82cAj5G0zZx4obv13CLG6xkx/ew0xOvaTF
wiHmTxAqWMbfV/OIZkxE9wGcMTsHPU3RGAcA2y0ecIqzztWy1TPsAg6AWvEqO8bcEfN7eVZTiigp
x697z5iCMT3XksU38NeBgjX3spZ9jhHGFqfMxPLGL0jzAqq+nfM5ee2Ve1869iR8+SdV2dQWO2C6
jmMno8I2+63Kuv0nnRbsi+1DcE75sNYwLOpqzN27q0sb7OdF+FYtKbJRIehAHv1mwTyXwwWv5C0b
zftk86SelxnsiOhgcK0X8ZdryRoZeNrs8Lyrhowdghj5IyHbE4BVKViCteSvPFE3bOqBEG3S1DDu
RFp7yBfcGXx60vjmjwPGnbciVfKMftGdMNXCW9rRU255dw/zTNUwP8TNJtdXn4R42SGxrpENLy8d
Nn4+hrFrNXAT7IOCE3HB1UQKmvoamdenDR0qxBHY2MGxOCDk8k8XwY0N/HDbTztmmkKXbRZ2cR3F
FC+yl2uLjMN/cLibvmgyFJUyOdJLZxIcdmb+drAnr8sAtBWUDfxlmUdWD+N2SKe1r/eSLiBfyJfZ
Fb+x+WLeI48RdQ0SX5luDW9C3WVtp0jW5LEBeG2XiifhTUdFWQOLQEQDPBvrkA2PS5fep/PIK7hj
ybOfzHZvIUL1iy6e1jFT4AHA6FaFWsM6jbbtX7REd+kVzR8ntVRUZtsR3rOfnmOLstB0O2Y6Bh+y
pbS1Jp0bXkwTtuL88ilhno6gGvqgOhHVyA5Ma8eS8rgjMLdmZrYV34r9aGMv7xYBQ4dMCTyYxAeq
BZpd9ODTAHYFKuRYviJrkwfsQPFj1Ar1A+ZDuDDB+oUY6Wz0oTXWOiBPjbqHdd+iNooIboLkjLjL
supW+5RziwQ3Tr+IVPx+dbavu77AkCHDFy6dhgTX3siZx/ep3k0b5LCuyLLcvoQBQKjFcQWMQvTV
CHqysVFpW2zdFKce4gODSLDKrvF2yHF4MJnAbU5E3DxnDP1iIhT9XMIIvT/Zs6PAbughlfoyg8KA
bY+S7RrK5wLyralnqsKFA0d0G8jisiT79ij7YX2RZLRpjVRjc2MQxHiS48QwukzQu8BaaqrJovc2
3dUGrB2LfRXcddlhh93ZBTvrVkENZnyTkX2/Kfqe/66B96guVEFRt2fRBR7z3aOPYTtSEQI8CHgL
v9mDzH3OMcu3K9Wpt88RJb0Op3Wv40J8QJ0e30fW4VaIgo9JmRRw3ZQ3Htf7Q36t1TEMW2vnQLkC
MXfxRdFy89UaBzMSJNGzPgKyL9VxGwU6/nxeejSSEAQd+mUZERHHOo823xRxdNGYRaK6pyCnKhpx
dwVCSp75iqW5aqy0FmZUSVaK741nJT/Pce7Kg9lKQEFrUPZ/d4o0gA+2TxvBH5xR3AQkmPDCzEqu
0aX0MzCFXoJ4rrTIE3V024LKVCDwcmiScAXyeaWN3jOzIPMhvXZ+tU1JesvDwGK7Ps8lTCuHgW6H
jbGBPuKdGY4L6QHHxpMAqLmodYzvOp/aC0yVdY9XOn0MgiVAewBJA3/acH5RWPG87sYEJxhjC2x7
mwn2D+wSdH4eXnSwUN1KsS8WLUASoEnYoo1+TQAgbQuqDjoAOY9vUGRGvEq2kWbV1ocTQwdPiXkK
pgjLwvOyZQ/J1YZZVdAeuEOegxT8nWbsIt1sHZk8Lj0KKJcTv6z/QuEFGPt1zdyh6Dr7NpUlO6Gp
AAASG29uinzqH9ggSVynWcrH80zQdy+gaKImKffktVAqe7GRM/7IVqaAJ3U5w+eF59pYjdnoUhw+
cMNFjSkqeVTZHD70ZQj4yGbUoF+cN7yTYxZs8zlHkyXukgC+rKdoUKvA30ZFDXh8rqcE47zly/YY
S0hSTrCeMFUhRZfB+xh+15UZ16JojdtFUGuo/Xk1DmlcnvDuUn2C52js2tS75KUr1+gE/meIz0oa
kd2MhdfVWuLUH5xY0Yv2fSTmptTdcLvkUCH9OLyEv3O6BKSRsu/ok4JdVYG/JklfbMJ0/89p0+uK
7H26nSiS/ACFi4zHjffw0z27YqCf3WI0vxMe9HhTou9FI0mhjb8HbIs2B5NqecCS87BUZnI0e8yz
aa1lgJ7vfiCJnRuk1ZVDPRD+G4NxFzUeMKZZJ7IUN63v0W71QXoCpheF1ZJGIAwWW7JzJDPcrxAK
oOOEUR06ihKmu4mdvGuoE9u/BZ3zCza1kqzFj817Vakw0kvLy8n+UtH13RHGuPYSggDEwxvIWgUa
IpfbvZvRCgzxFs4/11zNiFUoQM7ewwPLkHPmsyB+ErDe5q3TbtoOwC+iC8P1ul4GpjHelKGzGldg
RtN6Q5bl46aiVKANCUYKpAxA1KFXorCN6tPn1S1W1C7iISBZIEygZqLZnJZsXHUtpOshiR0dgNeb
OaFZ8BuAtcwOZl9YgZyYcHLlTwq2XdxARsGidw1cKq/4HEn5qCXy3KtNBgI3Hlwwr9+DH+DdDNjL
JQHKXW9FDOcaNYp3LDPsH3Te1V2xuuKwKL++QQkHinRyOr7Z8xSx5QF+YVcRTXX+rJI1+ovgyPQZ
XWP4OqyLKs+yG9apoSH8459tChyE7OmgGhxC/h9HnMWn64s0P6XwUNxOsd50HRGRPCxbvz/JDQIv
rtx1xgRqKSpq0WC1sSDkkQjKZY3II64qy7YYKTlhn7+X6HAfriGejxAlUFHxrl9g+wU4dfyIh60r
alt6TesMzKBqiWXr9B9sBlYCLK0b+6qco/KJIzHhmNMS9oo5R1y1wqL5fVamqt5CPx4Cl+4xauGG
NduAYyEcHWMqyXkO87CDaGicIogQOtgpfNI4HcGtGTge1JosBb2Flkktj7uFDVy9+CULfjqY330j
via6nSkmgbp0RiU3g44QUEVBh/ZApMoYgpa+iN534HUYCmSfvs4ETmB7ytR+zOGl+o5DHl8lI1P+
GIp5OG8CPfQL8u7lXvWJKvNq0vaqOgIPfQq2wJPDjCb66ocKNwYPTO5RTN1nN8YWzsIk4K3PKJqz
AV18UK2OTi85kKg/Jf5JK8/SJa7gB+h/d8EDfZxnvM7tWmz8eQjdfg9XhevoAJYH/0y3MbwwVKuk
YYMewiqmYw4uJqUS7Ck0CXEFHbuB58Oa7i/OsfKv6gUabQ0A4WWOHX8J0W4TiBc3jRIAadCPgo6x
qwQK/wSFGELHWl0sCa/TBGy/ZEAoqVuHBKTpbh4J4L0bm/r8xkm0CALUC0b+Ro4x9VgxluF/oQSI
dIjcwMUlFpgM6xQoxy9Xev6JwGSMV8EXhmnMnua/UdOetqECz3mYwo6WoC8VblkzievgnWzhs9Qj
2NAwH+zQQOFl4DZVZqgjKia4hDw0ZBT0J4p0xQgtPya4jLEbBrYA78VuCDtB4j1iFaFzoWnBv8p/
S9aPf4VBgEkFfcr2u44Q0dRpMLgnMPHMnQI/TrINZwV9StwBp0Uv686EqPQO4bzuQzLQRa21YZ/U
nMBXvZ2uOHyL1r9/GyAcAVcmocg/In4m9K0J5PSbgmf6IQr2ozclBUrf7BMHGQlzDxT2HVpMfgzi
LUJGrITWqsaJDvEbXz1l6yny3ZuSifoz63UILl5RURwApptfCMhgjemXUtaxKKJfWDZgGQWrYWqt
B0PdQzDD96WeUodpD/ougYGFzu+ZgizwMEpIgTCmENzCSUoHXQU+S0RFoMGKcGT7nDcscICNI7iO
Z2jc4uu0OaPZDFyhvjZIoCoUoKQJ7YSBs0iFQzHuN32POk1uYAoEtVGxbn+ViEpTh8mC/CUZ0OFl
JBrvDhAdgofr1iw42nDqltqlJGcgFBHL8NohJjU9ow7HCCrLyIxVobDr33K3BO+WkEX+5CNUhmjV
vZ+qnAmqG9hX5KCH1VDc+YmtrglHOt+nvFz/esAPHrSI3sODsQ5Au97kDPGSS4t36hVYdJGnIbnd
lmCDlARmAIdZLzsCFPB/fegVLdjRJGFfnHQPsPxW4OPvqJmI2qkmwLN9WxCKNCYIUQyvumHbDLbM
iFvqFW2lnis0D6AvC9KHcGBJNvBeGyI/Droo9e9C0wVqaW/jpEm8Wl8hbHLxIeBiXZGNNEMTQXyO
iOsp1sP7hp7JH2m8lj8MEqKlElmJgNMVkRVTTX2i5RMsmqcBGotuxN/Tw2cAL7jQHTiYEZsn+CmA
2Ibd7ZAo7GAFIgN7NYXYgT5PYMVnkO+wTDz61cVjW2AIf8dJCYJXoMwREnfyAvDdhhEZiH4UGYgd
w5R/FBpI5GmGKzCeaoEGBxOiyO3ztnsIlmCv4IZ/4aAA1uKvsJ8oc6VseS8hiRjVmOzv+FYubwEY
GVXlTnc51KVpnxxCiKIACUthfqbYRVs74U1YKz3kC68DB6FEm7A5Mw0nGR7rDDADjXru9x8WshiH
dsQghuFxmP1QZ1O2Lfd5B71cqSGyqLcY3VsrmcnDY7DT4cHBEPGtoBzdsZjn5EtguJwOExSLa4Ps
YZD8C0aN4IPBfefRyiHPbkOzu/wGln4ErO71EP4FA5OkBzIzuJBNekzUW2K0xr8ZskL9kpyb4D5R
pHCHnfB0NuhHseZb0TnGBRZnsS4+OtzPO3SRfB0ucsfV05RKJBD5InUZIi+GW+hehUjzA9vcIRQg
hVid3e09QTFFwtX4kkidfJloW76xr+BOpTAcRAfzBoq3KFLr2YUqkUjEVflVAbIX0Q/auRXJrnZG
6+fRFuJZHeNOwEwCxJUHJ6c9HLQb3KcdJJ9yfDSzH187zXNwzYCF7y3p8KEz03F+InJd3kfCutt4
3Ow7hsu4azSJrD8XILg+N5YnSJMNNu5r/PQor1vosg0NuoqAGfER0udgXRh6Q4dIkac8zIMBEtXc
50036v4VWCRknGTuDKZ5eCvfFboviioTKfvtlHW0zksJZIvSDXTCsqt4gHTUJFMDadUw3y667x56
n6ekcjaK74FJTaxB3dL+Bq0CXvI0KdE+9CBH7qA/L58d9qlEvcBPvKs7id28ymweuJOJ0eNeSvDY
7LLuqxrBcS+YCz28rAbIBZe0LvywycrDzPhA4oS0oPXx5quQJNitl/DES9Zd7ke2b1J/wqUK+N7c
Mdw+OaS0exVNPNRtUdA1OOb7sMrGJzIM71c8oOIY0qgvq6AA7f4Ga44MLSyi/DaDq6XP+KNxgoGp
ZPP8ukUqfBqKWDyC3Hd/8OjQWKdYeVvOxbJzUQ3w6PwD/XvsMByn8370ChTIlX5x7JyBuOwPbuOw
qfLc5N9hyXbIcoTecCDh2XQ7JUiW2dM+eJ6yZUVccCSibxvJ/SXIVa/fQwuRxGkqaUmOEhEu9uQC
apZ/BQxFknqj+AXbKVh0dsMCHW4PRRfYf0tq959CmJVCl5uzFchEVrDDYqJog0g8EBJcdRw1NFBM
g5fNzL8CQhiANlMykAr3cPAFwbvHZ1R9ZirENIPU1ItJTntPtayyXByRyvRPQ62hIBMlwVBd1YQa
E/t8pQw2uYMLgRRxeKTzVPR3Ec581soyYh8w1TPja7EgvQBHUdG0EUES36BLG4Nn6DrRHVd0T/k/
B1+5e5ZHwMC9ZbgBtZcfwZrEpub7pkirLd9f8jWNVnwJhtGGMdOrNunlwJoo9mleD1nnUSGQL2+a
XqWgo5zOAFiGuME4yOMBKJNimaHneSbiK1jYBMnCNMI3Nsa1lx7XuUeIoOUBhL4OpxNlKygRcz4X
8V3GR/lhoTdSVTBBHxYFOfWQqe8W3v8+hjIhxbzzAkfrPT73ZOIUZOtI6SlIuEdnl4egWQ2gcvaD
tUDTn02JN7lOrE/jizDXb4GhXz6rjWRPYylqXIAxfp+A9o3pI3hvgzUtzkMPqbOF397YYl+A/rrI
x+nFb3FuAXHBh+skyCLu0JXN7rAWhhb4jGX4E9O0ex2sQTRzthFA4mswkcM1mlEfZJlICOUGrL22
MY2KDw7DYbABeT6iUeukHSu5p/KbDMHyLgcyQetvY9h9ae41Pwo2AHHsp6KzhzJcrT3wheQgLXgn
WIsqD9QpFWT43ubMvmJ1DlsRvJ/s9dkDDgDZxseXfSmRb0nTGKe6yPQQYKBI4PLEoXDUTVaO3X9o
7eYMUUMjfoI55WjrgQGL/ZTQIdpblAiOCMtC9L7KJ5J8o8NN3C3kQ+ABscwYvlM0ZR0Qw3COgZ4O
0TUoL9/udQqBez2t0fTHQcn/QVGXwIpn8XwFRnlSj+uYLChUFEiG6DQ6mH0z/yPvTLbkRq5s+yta
OYcKjcFgqFXSwJuAR0dGkMF2ghWMJNH3Pb7+bafyVZEmBqMepm9JA6WYhMPNrbl277lnD+VFyB2U
jWiynHee0Q/TDh7EcCvH0ksD7llRd6TlIUVdMZNV3ElhW8apy3tK3PmwXttZLVAi5bVAn0KgmR5c
SlEAwte8+RYPsfdmlNxr9wjgkKYV5coHGE7Lb7HaeQxMEOXYpdFNsrn2s0Xu/YjG32PfVIhBJ1xD
igN5O/urkeXz27WLO9S2rUV2c6CD4itSgqLaN9IVRuC4Mcm1YZ1DolnfGDoaOdaODIyVJ69jmmHO
P4LMnzIj6z6HtceyMkdkClGNqAZ32zI/dkrO35Ku7UYitNqDt4x64zYLcY8i5doY1oHUfDxeOLZX
NcdoNCoCOoIbeUHya+4uktHPS/IFq1cHkzk38z7iq/p4zlSl9ypUGAXdxAmlXUrbhTvvGlvU0W5M
0G3s2mpa31QKjMmrQaEH3LmM9HxhZhRNOb/9dTwW7hBRPin8vHpftGed0rZ2NK1hMBxci2/knxv6
6plInL6rL0KV3ddtj9f6BRcs8OfZdM2gt9Zil8wztSSUOC+0alrnt/xV05XWIojtS4RCIzEDCTmy
vjQiFm3Q+wrZARqBuDkUcEG4lBj58oXrd/1kNbloD0nhj9NFzH2sOHLkl97l7BpyW8e0pzUWTk6U
VB6dI+wptPZg+7ocrDR8oQPvmf5L3QaXS4KdKZe8S1OK4iNlu+bLTNYcp8a+qVckLA2Zq00/nW6I
G8UNiCvfWQNrmqPrxchZd6K13257utZKaJnOVOJauwb2gpOA64zmpWlWyQttqs90+0mtl5BcrRnZ
qUQPlNbm0ewBN6fWi7iu556u9RLmrV+ZitJuUFl+USO4Eh4dC24av+BT89zzz///D14dQNEQ+FCe
DhIWo5mPu6Ep77cNu7bcuYU4FQrgNWApfkp9/xiORJHbnq2t9RphD30c5zJfJvODXdrWka9RnbY9
XVvqc70Mbm2m8HGI8a6rqGkvmlUk77c9XVu0GerIhHhjCZquTf6UeMG/bp0q3mbJpByt394gSjIT
2cWnqGnEg9UQ2+V+vundlaMtpbBKHJyZGx5eYt61KCc5WvZGGzXlaEvJJW/jeq0TnbIV9R6Fvrj/
lGeNVwRbRp4g/OfJrnqKEzh6+4FqTfOYJWaz9wqxzYqA8vfPT7cmOk6bnkp0mEjxcUJhFyDnWz/8
/t3PY/Dvx49ytNU0F6HtCVLsQVpJ4yaas2beEef22YFyVEOsYNVGffj9Z/16U2BP//mboCgfM2WY
ip0/kYeZSPEUcYm9+P3Tz3PlV99EW12WA/Srr6foNJsE2V+9kRaCK4t+pykwTFqDjiQ/pvLKM2ko
//0nPjd22orrCpK4jT+GQYLKbl92rnB3Tp00ApiopTJy5nKMjr//rGfGTqfCjrOK89hNjWAKU0KD
2CecJ8Ns0mqw7QO09R23c2jO5HOCtjQVkbnXn4Vcc0OSZdsHaGscPp+NrMcIg1GGycepKJd7szX9
jeNz/o1+OHAa16azdCmMoGsq3KjHxTpQRXmJb/bc6GurZB3nZLLFUp4Mcxleuwvl+u5cZ9k2Mtq6
yEjYyCzEktu13PCyxXf4tu83HvXK1taFH+WFS33fDiwYsTO9d0nZHoXTiBdMv8673C/Wna2tAqeB
Cc22XZymdfLdXe2F0xf6PVc6hMFWbtw7dMNHlS9T55OYOVHkTE6eaaGVCZNw23fQjR7LyPANKmTZ
qRB+sROm0d/kk2k/RNHafdv0I1va9K9Xj1IIm9JJTEl91Xs06CCAjR63PV2b/qGN4Au9XXqaSHMN
KOtmJMRI3yJ72xzVHR+LdnCbeuYDzM4b3nPhqN5Qs0YKse39zwvvh+WbkjFi8aLPKkVFK8tMvelY
whBNL7Y9X1vAZA2WQcZdSsPdOlFNXsiforUr5Qvv/8wi+G4S/8P7j/NaS0nn7Xl6lheDKcz8gH2o
u9A5JeULP/JzH6KtZK+NPCdf6as1aeOB/YWTVbi388ZN9k5EUHXYNlbagqaZGtcGc05PzlAL9CeN
vcfWZCNxSXdozKSgkDG3+FXiQIA6F+XRW9TM8uOml9exo/boU8Upefzc2o9NjHl71IhNlxqlWzPm
0dRLmxTxaaL59845/xILhgPbppBuzYh1iljRUyen87V13Vvlgk6WVuXhwU+587/wKc+cZOZ5bv0w
UVMKw01dG8lJmnGf7zISoaSZDUdtpAyZ2ko25smLU1fFp7QfumMzQLUdZ3u/7dfVlnHtxQpZr4xP
qGv7wGlC+rq8ZSPYw7R/Hps6Gyegh05yGsj5kXHHAQUPmbRpNo69vn5N185b3GdPUhgPS+EbNxat
0S8kkp77YbVVSyuqTW0qSuhAI8FplVx3FhJjD78feOv8mH8/5T3dlDEyPCuSeRSfvLWhKBrVirYg
L8Ope6RTV5EkGsSXLouK5AHPSeNxKSwTlc2iAHJsuj57unNjnxlTjawvOq14ozy6U5+9KqPUe/f7
b/jr8fN050bLadHZQztDhyfsS69rugN61m3nm6dbN0qSqrOL5PfUppF/7UyuG/hL9iLg+bmX11Y1
jsMOLnj85IZI/Ws3gr7Vj2G1CZ/k6d6Nc9i4UVNX0cnyw28uTd87VwB33zbu+pKWc0+Bgat/M/TT
0Qy5+s8T/Xa/f/p5AH41bbUlXQxLnyjTDIOwBBy2k34RvqJqS1WUil7nvPApzw2/trBbIWxcVDpm
5pTPUZBSQ+nQ9uTdCwf/c8/X1jbeQjJ1otXAcM81DoM616um9PD7IXrm4bpNI6Iq/PHLwQjWuJv2
NDXS/7iE21aV0m6VDb30MlU83O6wu2mrOrum9dXdNneUFlOjbJhGKzX8IE4aSvjzal6i29nGa/N0
j8YCxNBa1YqWpL6QFx71qYuQ7smNw36esT8cxElBD/i5m/jk9JSCK5pCaFDdRlTwdIdGOx3xdzY6
hr3045uqmNRursok+P2MeWZR6Q6NDv7LOI2s5Ltqb16oQrdRf6jGnL66cKmmjQOkLV2IQusEap0b
vXTs00iP5xEd8bAplvOUtmSHtGocP638wEvTlAqhHwVTYZcvOPU+N0LagrXU3K/0ALLttI2PvnCk
j28PNHa0d3GJ8+emcMjTjRijFRuIuGd3O1c791jGBDNwr22bmu7D6GG/mEVNcj6yMnq++yk/eqHa
BrT2dB/GhFbuxqhhqLTSmj629PueVlwL7n4/Q5/Z03QGqLfCn09SJwymehI7b6w/0OZkbRx1beVW
tTuX7crDZ/zrd6II34vU+LLtxc9f6IddIRzoBIj8PDrVa5hdOjDTbozKozd02+O1w9ZfEEPRjRoG
wiyfMCa9zGtEcNuebf/86r2iZuIkCa4tU5rddG1Jf4iZWHizbHu+tmKbs/kZzpIGRrmz+z5MhP+Y
Z9lLF/jnZoy2YkshJv/cjROs4MlvcjJlp3iwN56xes2zUMu0zDPH4NSI9hKNnIF4we5e2G3OSZ5f
BDl6mZMylZispA4DZ6YdegGDx6Zsde5FjUkhvaLZNl9hT2rnrZ3FuHUX7flYyZLLMMlupzVJNqVo
PL3gmcwMt02rb5DX9hz0GW0G2HW8cJg8N0TamkWwnBoUU8+Tx+w/YWlqobIYF6ffi3p1qxu3oaV9
2/6g40BRQjl0diRhkDdWtBfCpxeQPphN9zxPaktY+uOCcSTDhKyexnQiiPKpsVS4LdaX2ip2C2H7
C94PQZk65qXET++JpES07QqnYz8X9GyjQH8WCFe+SVuz2lO83ZYi9qS2hD3pmzToUcqysQI6JoOV
HHJ3WLZNT5366SSlzDFMM1CnobNLO2zSnbx3NikuPB36WU30/I60jZL/pPM9lGOIoqaKNqW3aZj6
eWumd7qtsVIgxLci7JPUVOYu/jgWhoQ91iLptqmp8yfplRO04jB3rNEOaT+NpsvZlN4LM/P8sr/Y
5XTIZDM1lU8rhYG/VEJDw0y41l/j0xF1qAxjvAbKLsehDyvXLH1h3J45FFztNO59w+3LZDKCGOvu
Ox/FzcnOy+nN7w+0576QtpKdPnEwTfT8wEgUNJ11cR+w2rLuTYI5c0+Xbf3ezPP5hcTod/LTr8ZP
W9mNCtlgV87+ymxkjMeoU4UHgIhleIeWvrizJPrMy9bvXOsmNhLoyCgEbf9CVc76IZ/xo9xHxQra
c8lKc3yDakn0OKicjdDwUpHTtmNex6q23UKKL0IQV/SR+NyibMdK0Our978f9Od+Um2TOPdpWhat
thiB0SVCH6d/Qjpm3G96ug7JFHVOQC6akJcfv/ki/TrBJNs2MEK7SjsqHZG99Fx2zbk4mVNLJ2SU
b0xQ6YjMpjAVPdpoGIxxfC1z4z5MEB1vG5XzofxDUIuSH3dSb/SDfLKeoly+c8Pm27ZHa+f6lPSq
oL2biCQcEKWO+XI5N/W2orsntPUvpzGZ+4oXV1b3lNjpQyrbF2K2Z+ah0Bb/krXUAnHWDFD7J7Sh
mRNyI8fcdrsV2lqvRrIZoVlyziaV+OB4hn9HAkYG2wZdi8TpFO2x0XT9oIywRSgsuvfidu23HbQ6
/3LGeAIHh84Patl+7evu8zJG24ZFR16y4eUdmmaaEbhkfThr1E42JLNtx5+ukFJxHBLd10Zg9Sp5
l8Rh94Eed29bhKBLpNKwo5hl+0SVSva35Ovo3ZK5c9z0k+oSKd+LSjDLoQrMtnTfrn1bvTZJv2yb
MLpAypainOiq4bLfVzREGX6c3/Y1trzbIm5dIlUY9oBWll0gkhLtHsCuVxKb5hfG5ruS4Rcnp66R
SkYqohhnorua++LJQ4uQ365D5XyOjaWrAeMtd7ZZH9FBFI/hiLewzNHzH+04XIz97GPoFtCA8ZRA
8WyPUgzZCdcXA+u5BCHgvuD/wbl8bd2HpOuUeOGtn9lgdLFVms/uUM+FCuhQI69bGX5b0mwyl9tC
eUfbBObZGIos8TjqEoEDGLaooLinbONK1Y7p3GmidFpHFURTQtzhR69Qrm/MPelaqkyd73yLFZ67
lGiPQku6K9y13rZ/fadr/HDaZSMEEJWSSegXgUmyFYZHM3GbbVPdPgeTPzx97D1UwHRTB+QT6ley
jtXb2NmI2PNs7aSm0Fx6YT3w7hZGUPAkaCXvaKfatMnonF9PRU5SzGy/nmepRzOJ+gu7jsO3256u
HdaDwL1XKsLpLKJd1gaysfZLftj2cO24rke6bQuLSCA18SFpBvl2OnfMb3u4dlpjIF4ZCvBWYIBA
v/CGrr7FRNZ9t+3p2kJ1xti2zZTIzndEFhRpjPFxHb6ku3N/fSvT1V/zOhquqAc0kPSMf3D61ni0
18G4bmiO2sab8nTtl5FUq8TsQgVz3uaXtVt2N5Xr1ttWlK79wu5oKSts+4NkkJ+FlX/yimbbHqxr
viZhufXUY2Sdr9K7jvIeb686M7fFGzriV41W28iMIK8uJuMC6GBEwtUxnW3dE54u+ZpSF98+oyDM
643kYJjmDVj4l+SmzwkKLH255miMpIU5tzLb/OhPCqfLFfeMs7PJKqcgdwzavVojzoZLkLp5eXRx
6JpoXqdha9vC+96T88NmiksLd+J2UsFk+OaRok2JgUiysYCia8KMQbZWaKwYGrd1+zj1y4pvw7hs
u0DoJOBituixV0xbgV2q9HGGa+S0sfT5/Uf7YWCWEUtWPPz8oIqd7lCH9gNe6tsInJ6uADNiiTVR
S34Uq5LmONADfJpl/VJ70TNxjy4AWyuJuWXYEeM3ET4zfWEfY7mtx8LTFWD0P0yStJMHdrzoMtDR
SY6HQFVAy9q0WesisGgal2IU8EsqmsD36MyKN3GR9Q/bnn7exH/4WWsjb8fVbnAlV218QuISB8Pi
tNtuKLryi0zcHGG84ENWrZKLNBmxGurmYts2bWon8Ar4fvAlv6vbtpgadbXNXWWdXkguPjdr9CO4
dCvZKtrUK0/dzf65AVSa6bZjwNROYCCwHMF54wUQNtIPyLud+2mo622BuKmFyq0DK6xOpUTfvSb3
Hr3Gn3yn6jdd3aSu+7KxfJtqM+Z0VD4NsHM/j5+AahM3b5mSUhd1mZ3D5Uo4MlB42EXHhDtohK1O
Fb3Z9nwtXnZAKXm4x1HPUIP7Kcd57qGe1+h+29O1eLmP+gY6TcI1hVPpre3l6g4vjHXTcsV26ufl
WnkCCyeHeBlwQLNLpw4vurHelmeRuqoLN2UBIyn2gsqOrKNfLMYNAJP2btvIaMu1CX0nS2PhBWdF
/aGhkfiAGZO1ac5LX1uuY8n2253PJwzxDoUEpGO7WN1se3VtuQoHf4t05mY7AY7HN9u348uiBf+z
8fnagh0jbGbN+ny4pvX7pW4++YXzZdOr61quLJyLvM/WMOjbpPpQevWaohkzM3tTyCl1OVe3lvlk
pKSJpoxQrK9hFYp02laD567283wnKYdBsJJeEJlOxi3LL02wKvhlj5vOEKkrurAzW5IC9+4AiFuz
G+Mi6PyNtzicn35+ezE75TQsngp6odLsoMJKQturlcg2vv357Prh9AboqPK+VUR83gitqTZBbeKe
vm1W6qKuzEEZoiI2m9rI4v2gso/2ZOSbbv5SZ+52zpDiD0ygvUxWe2nXiPVaM92UK5K6lAs/1hwb
PHJF/QpHARCIxCm5fYmL+v2y9u/ZP6m05RpOi8yBLPlBkvlxhDzYccX1NNP0ea2svMJHPW/eR8u4
Dvt06fDMDI3C/OjX1Jiswen7d5hzWx+jqR7qUyhUfZmimnuaw8qHWRfl89Pvl/55mv3iNXVtRjGl
xopHCIfFlI/v3NGwsh0MaL/Fznk2Pv7+Q34dJkldcIahoTMW6wxer6IxEGoIyLp91IYAwrZ9gPp5
jrs1L2tPRKhziRu2vbjlo8A1/d22p2sbjGpJiEYRiBnRxK8aF7oaqtrHbc/WQoFuwUe+7koFE88F
besl3ocuHJ1Ntz3paZuLsjij8TWSQUzjnr93oF96eAPWaEu2vb62uZD7sPO6btA/9dX6yRXS/ahK
Z9w48M7PPyu+7RPlbdSWal6TLyMWqJddiH3Utne3f3566EU2sveYDFeYgXSMUoTAu+aMItu2N3pa
RLDYXjv7FQeTUYCQSpzWxqUpeWmHeW5RaRtM1IBWDgdUnLjv7TOq0vXabYuTdN0ZFu324JmlG4RN
jWl121xZCUyHTcOuy86AD83RGBpuQGPyRJnBah46d21emDL+M/uZtp5y0PVOjHd2YNelezktjvhq
921nQjmqLiCMHqp1ehsPVrjDRXVbhlpKbZnRDY+R4dq4gTKm9covhJp30wyWY9v2pkvDlkxIDBRT
lwx4RuChzMX9NORWYR63/STaOpsblB2JYtBMsip7x2n6vWPU22rWmNP/vM4a0Qi82RBYOWYFoGKq
nlprNretMV0ali8Aa7uKhwuRzvVuHrJZnOHi4v22odFWGaQyRYKCXoHUU/XrVOF+5db29HnT03V1
mKJ4KnDrlkFXObdDXK4HK+7ibdGTLg4rVu6AU+qBt1oWK8B3Mw+wrw43Pl07FOWSgAFSQgY++pJd
JBwssv1224TXJWFJ7zQ4jVkiGIq8ORZ5hMLNGe+2Dbq2Wuu5EktfujJwl+FV6GCI19WgFn7/8Ofi
Pl38BbSwb+M2lAHWwnl1otTZX/UyVvXOXuvmTThOfQ/MRdRQv2wQrvilJe1wONc9xC7HGajZ+WkG
E8zz5vU2WRoIdWttAJhQJZiabFRpvCl7JV1t2efkCQq4rKQlJWI1oONnY9B1W1ukdLVl76L6R/EV
y6DBvZxj730muo0vrh2sdKNiK+2ST53W0A7w0xyCosRG+vc/oX3+/r+IiV1tzUNFahaxEpONOPUO
EGGyIvqURFUX7VWVwMwZEsO6S0xMl+mjdqP4akxKLra4MzYO5nbRYIJFAUBwMFBRz4cRwirozR4M
ZDY17rQDjzhPx3Zd5i+wYL2DYcu7eSDs21mlUTx6ZWG2m7SIUi9aW4ZHUt4zZTD5cdzgyummuDM6
rfj6+8E6n6u/GCu9bG1APYzriTTiWivb2MV2rDygo6sPObUSDwuVjG07sV7CFkO6TEXc4vOYlemF
jIf2s99b7bayldRr2JkLpr2pbTKKhhwu3SIkn1BubF+Xeg27VHUHBtTmBJ+YqPsM681XuN5x8fz9
z/BMMKgrCFssA330oARVFT7RWFzFu8oGp7jt6dr1Clc3U/qpcIOqHZ4sFjWWw5hab3u4dpBk50xu
tEo3kPgO74o1eutb6mnbs8+z9ofcR+71cIxakiujcrvrMmonlqSpNr65dpCQIbYtr21lYMJhe233
hvttxtf807Z3165WbtKlHr6o/KSjsL9MGe99iJCHvdQY89w2p2sJaT4dCvIPkjKzl9842TR+ynK7
zY5lDFENLlmfPSD8Vq8KPGLFdV70Zf8BY1Zn3oH1Lt7mq12+wpEXADG5i+muaKPYPKxLBv8G0Jgy
9lQaO8qz5jC9wnLUXfdjOFa480MBKw99i1nQCxP0e4XxV9uQNlhoihNZxsx//OA9JMgyWr/FlQ0m
HoXO4l1Ga5SHtzEWYe+pB603iF8qutMSq9imhMWl8uepRk9XlIiQBm3bNNzv07hnL9w407QDb47C
FWmY7QWZ0xqYHYKKt/YWDq0bEyi6erLCcR0dL/WUrhciqDCGOaaq9bbFirqA0s/GaBau6QarsttT
4fjlVWTLdFs9XuoKyiXEG7Rvz1kOM42eprolu0nVw3ypC+iZzVXXUHrR0PYjaExCJPg6nOBka4q4
2Tg42h5VoyhPFtnLAFzsmdSLK9KnuA6zF3wzn3t5bZNavIGSc9cz9kXUXDpYsu892ZfbwgtdQglQ
dARY1LF55wulRAplV1WzsWVS6gpKC34koZAS3Bx7RB3TauxyB6vl32+w5xH4xZ6hSx1VNzYVjCoZ
iM5sceiOSyB/Nv3O0VXmDvLb7z/lufHXl+6Cj3w3UcUd7GZ8O49x7OyhLUBV+P3zn0l4OFqwWgIe
XKERuEHbeo9tNeewQM3KXPYr/YKAjGP3Ky7A1Res421Fszjh2fcP/o+n+T+jr9Xdv0aq++d/8c9P
wDLbJIp77R//+VAV/Pe/zn/nv/+dn//GP4Ov1avH4mun/0s//R2e+9fnHh77x5/+AQohGKX74Wu7
vPnaDXn//fm84fnf/N/+4d++fn/Kw1J//ccfT9g89+enYUtb/vHXH13++Y8/zrP4P358/F9/dn7/
f/wBObt//Ld//+tj1//jD9/+u2VDKPVNgYjGcs+5junr+U+U+jvtWaYtQeCZglFmFpZV28f/+MNW
f3dsm4qsbZqglWFy//G3rhq+/5H8O7Xt83+oT0hh8rz/+14//TD/80P9rRyKuyop+47v8euj3nF1
l5IoLEMx9659qq2m/pw4PqxC3AeLE+Lw9spuTO/Pljie+eHSFgE0BUH0LnEKq3+XAHx5b5juh1jA
u8F8vwZGm/d0eV94aMvTfep68X1fFmO+9wtvnHDAMax7BbWlPsRm7n+akS58nuxWvlGGj2MsHFXL
N/eWQ6sdBPdavV0nQC7wS2Gk3BRt6l514xy9iWrPqnGapgV7BxtJ7gGC9moXlYnwDtSg6yt3tKP3
jcKlCzKUK/HBBn0IwNLGItUS9fJGtu6S3Bl2mWBl7TTQ4A06p2pQ4/ht7Tu59O4BrjvA1gTr5wdO
pwtscEAi1Nl6J8pqunL8vDuh3D7NIFOOzirL2xgW5+dRRsuVS5fmjT3Z2CLNAyYY9QRVG/4SSJhE
Vl/yCed7I8egfipDdQk7AnoBLvHxEQpFUPuQHww4IJe91d9iKwpWyeptaqOOsw4BraX2aZpwji+z
+kBL2ftWyGjXKEhRWT0pbHpAIe5ymchPeWJUpyyKxM3szc110WDG3nvu26aZKB6F0bAXg7miJl/a
fat85MXCvS2lMz+Fo03WwV6WVyID6+3l/QJ6zxAPtfLK16vbkO+aVDIGjoQAUqix+dDnpnvV5IDA
dtbUe5dnFlGLNtQrzx3KM/vEaL3mhmu/MwF3XXjr4IHNyNb71fEx/pcwcI7CwMf7sJhp96Zecf0e
rZFradP5VXcwoGYEjpGhGjFywRQym+smhd5sYDllUL/ERV+djSMycS3C1T6YUQomx7M66mLV51GY
H0A3fSYCxSdnKsboQzgO5cFcqXuQPmmcfVs3yz7qa28/xgiaBCOBazrBWpz6Cy7qMiM5LKTF5PQ9
sWtmD2IihIQJFElheICEXE7pXUhv3HSoSr4RBuyV+LOnz5mPjBb8uKcqAc2krMBvBZ72tRTLbZgu
xrUDBRRaBobB3S5b2qKD+IFn4ImSHrZBUQr8a5JG+AaIYllfrK4V8q4hZD+wFI3zelhmugGiOAdf
1ee2p3aum0IfqXE6xHWqsG4jiibvIX946lWVF2N9GqLIuslb13xIfGlggFyq6Sh7AGI71zOF9ab1
3cYbd4vt2/2F0aRWvzdw1Df4m010JemWz3ZF7FZXE+yfC4DBRXRwLGHc2xGcSNsmLjWd78tvasxb
gFH9h8hP69vE7pTBl6yGZu9alHFpL8J+K5R1gVFBVh6tSaS3BtTR/bQC7ktpC9znAF/9QwV9CjIX
vxHJEspuF9wLFUCIJe5hUsXGO9NyylswLG2/m3rzjXArmx2qQXgRlwKzfaf0J/qQR/fSCWvrGyT1
8B5RPdjipe7thx76xbQzwxV4AHQ9QkdrUd4xdI0zWiQM29dEeVbEtGrkNxFP3VHGtZ0htR7mJ6zW
0U4qMCW7rjfyuzjtl6shT3G4T5PJjHZzh9vhDspc9XqFG3BP5epgzQpibrk2Gdm/qAvMaagua4mf
y25IJxIBdZp7JpiwdJ4OiRNZn9UAqS3rrPRjc3agXRZqC6SL4DH0ycwiTicl7phyy43deODnqcDV
0MslqcQdvE7/0HDslFRzR0R7YxJfO4AC73poarehBFq/z8vKsXbhMNo3y5iZ1r6Hv3Asa6WmwO8K
7zLE3RIGFHfPV25oeTfm2CwFXj+WvOxgXh6KyK2O+B/AE7CbobiHmkBy0wd9eqlM553yQZHu0lIl
mCYm3U2hjPZDgxRsOYxiRIyQhMubqrPfUfVM3mKyNH+qlWy+gBOMqh2/Bf4t4Tx9/f89XrF8eZaf
Px+yvDoHGn+7fXz6+ifh6+OPsc5ff/df4Qux47+iFf7HX8EJ/+uvWMT8fwo9vsuW/yfKhrWpfAFx
B9QlREFAh9o1Z7BSh7MmzPcuHShvvSopTk1VnQk7CtfuBKQZx0jpHfzZ7/IgXDxvvDDzuf8onaz9
BPilvVpk7RsQcpwYvFDpqVuRw0MfQ1bXkDfjzrFhai9qXK9BCsXvQoAeQRhO8qKNw/5+sNRwGssU
X2rIgdiF2753jFA9fDbhI1yuyehdicWqLtvZbXZuY/tQkA3xNJj1Y+tFzbUtwaK40rR2aWSKI1zq
DhsI14ICa4sTd5/lW7GszoUzQkc1M9r4BN9kpTvma2sb3i4TyiI1McA3HUl11TuM3cJLAfr7durD
5WKwyxZTxZRvsQPm9oX0yJDvJ2p+3q70LOuiVhzn9OPHr+Z+dAFhRoN4EDgb5nBRxvSmZwCAIVn2
+IQnkffOIa67B6hRf4R+M0F3K+BtZ9FwWVUVnlE4vS2XhVL2UXQL8BWr71+PiSmPrWV8Z/OM4edF
hWyzNmBv0wMxKWh7vEtXuIUiT7LDnFS0E5qG/SpdLN66T8ZI7pcGVlm9tuNVO/ou+Fj05Q1ChNcJ
VOkrR1rleypTyTuwsNkxxUzp7ezkyRezEM0hzFdGp2nde6xECTMMlWEbR+3tWBM73/WQH49jbqaH
0a3GrxSQ1V7E1iU0gnJX0HdOyIk1/nXohKbYhcQbtytdIKcm8YorzPu6o+lU4FwAfSbQUZsRBNac
el/qcizuCk5jaClJOrq7sg3TPftnfZiypDtBTqN5MlqP5pi1b/LUXj5wUIRgxzH/hc2V57tSmNbB
EV3/3u08+6IYpubCDk0k3n1jnAFoY1acDAWH8BZxaSl2PtPhiPHeazHZIEAzP7yK2s4llCHD1l+s
WREHCRQ6MLxxrnYEl+qxhEJ9hcTYeRCYD1/ldgbSY/DTeyxu5rvJsNJTWMVNQDht3neAmXADmK/O
wOFbZ3X623GBMI66D0i5RZ54wbvYAS8t1iMVJnw9O2v5s26t7POSe+EHE+Ptu5r0ygHjQYeo04K5
ERnNY+u6HAP51L0GcM2MqxLvawkw/R6A6PRniilythtBmJ0s2u+OntsPAO9w9HFELm/9ASHQLJw0
WIoqfFcabYgHA+0nRmWpLzHmXQe/s5tLKzLcD0UYiYCSrn9dZ9PwNm4y8p8+weKlat1vbtQulGOL
9mpoimRfNqb6swoRFMTp4MZAP538dZO2/k28lBlxdTE8GIP44NWe/bQ2Q/2qU9V0wRk83MV1Xr7O
Eyu9ttK2vF/cZN2XTulF+6SZo+4MDxOfHZq6X+Ognr3GV739M0G1he8dzMrVi5zhdghNYrME9Neh
buM13neVBTttFoCh+yhymchsAPwY5euZDolpN5le+j5lJtGfknvFfVc0s3EFxNvPDslqqZazdLIu
i6Rp9k7hvQMRGAi2RvpNMMle9lS+kzdjkxDpS0/0u6ZS1S2WixPEp8GAQsygq31VhtG+IkjMqCya
PpLgpK3uq2ZyjrE715A55zT7U5bRQJRbQ4wvE6sMsrxMil0KBJSkSLaIm5WE2j4sSic8VEPYnUnc
6pqt0r7th1Wt3Fpq/N9jzGXahm6loFxCH18IV3ySoRzg1Cezqy4ohIavKunDL20Ibq/ifjXF3oXM
me3DGkfznZvjMjII+1PCBWefKoKnnYJcft1n9vLJNiu/4CeDWQW0Il/2/4e6L1mOW+eSfpV+gGYE
QILTlkNNKk3WZHnDkC2ZBGcCBDg8fSdpWyXp2r5fR/z/ohfXi+uqMopFAifz5Mn87/+i/306XJqW
R6P0rav1gKFuhQvppeh4JebLesiwlKdBO7UWUu5gfOmkpTokxtjvIAkhT9icDBUiQ5dsrALhVdEI
u4cDJinuEsd/wtXkUVrAeaa1bBc1fa7jbKLfGuGSF1uKbMvmpgoTa2gRqjR7F9O0hNyX5gwNTW5j
z8RxpUj+tS0y6Dd+nVidS0AJzRUS52dihhmg5T5DlRq2Lf8u+vxak1IAB5ns0GXz1/UcQwo4UuxB
Hd5Sr0zu1wPNdkQL1h7ZwnWLRMfKgHWi1WqODGKcb7ApZYekozuVeWzzmzMOkZEqENxP49pEXGvZ
Vw8fDjuMd8uld2hfpxooFJASMbn2VMadneAnq1W2QfyhtWmJ9fEARHgs5l5qbwkebNqNBi8Vouqb
gwnPZ2C51LqwaNbuKpF0weS3ZqRgWhGPyyhpl04iSGeE1Y2usZkc66ETWXrFvcQ/mxFRjsY65Pm+
lT0pg1oAZJRdjnZvX0xdiwRRv0D47ljyJ0Q5Y5/taRn2aXvELqdiG9TLZv3/FV1yu5wmNtM5D6mc
2dZrimnTyfHIuFHFJvQ2EVwunJsmw0d4wnJ266mL1O/23vY7F32TdjjDcT5t2Jy4eySbI+YNdsmI
Dc9i2Up+2SOYeCeV2cSnE9kckVOIfd+Mct3ITVuzLG4spg+ZYxghLagR2laClFWc9DGkWWn48aTG
fisvDAR7hutxLaV+GvtJBR+O7NpPvICaTrwe29zRuEtbhNgNuX/tzo56RDgtwobtSmx6hD5mAbIX
rtfDnI4FPk0D7dpavPCavKyH+iw8soOjKKIVF+6IumYWeqa8r12e7As53rVAq3iwRBqtZ72NNN3N
ZCdNDHoFww/5RLaID3mBU+PDevDnlZUErO3lrtMkxSlGLwcq00dnXBifpQpwsplvaNIjTvq1FIDL
uA5HoseNnfp3rhpu39cFc07VtYFo4A2cStPIrdohZm2HL9NBkZelTXnR+n11lXvIz9RzY4ZrzTAj
ET2aaTUF2I7bwEkXF0Y5383uoDaFNZXXSLsBiOp8N/xRStiuU150ErFpaz2B8W0O0M4o/smSbVAd
G4irzp3QVQpp3bpwoloY/f5UayAk9bzy2RQ6DoO5hzHsoQEZ4JLBo8zCgVlm8BFdq4+clk8YypfB
mwqkVV6DwCQkTkq3CbBFVQi/g+EufkYVVi29h57yWDLpoabEFlsMs4y5J5ID+PsOaaV4gNYiZUZz
Y9cSBuzYKRCFvaTVHCLczzvAWxxB3G0JBhBxqrCSf1vCdBJxeYlPb+vGSwLKHONrZ4xfJdEo2v3S
PwrXQJ1EVblDKjO/WCucnmU6Urp3jq5duNu11GFZ2x9o0+t4rXeQfyRj1cth0wzI7hwcV4UqrQdE
TXrtec+UdXuqfDQcGw9tKucN5DZpMDdnMLbzohY+++ep7BgsB+CDe6qDDBz+GFJK2riD7z66w+Mc
rwURQsvdSALpn48KSeSvlRG1kmTTIhZ386E86ihKEIf24hJnqo+UdirR6bSK6EO1RH1ONzayXc8c
4bN9I20IkISsQ6B6dVX3pXVBplRv1gIqZyCaeJV8R/q32pgQrAZsqLrzhXOqJKy5kkan2w5+bzFG
Lvs9RtCeBwIKwhRmdfCstNr8rqLqMLMWwi1sAh5AWVUz/USEbC9U2yD+NYOY1OnVRVaKL69lVgUj
7SBB7GvIOuQ3mH0Xneotjwxk14PZWlhjhwewq+6BVFB5kTLDqvKa7n5VX1C4f4bptNqUJqZnT2WY
aWtE1GalE/+uFstqw79V2FbPtaLqhmDxOzQ78vtTTUaVHPcFOJ7tUpjhCUWOLiE46W1fTnwD/jbZ
WXPRAa85o4hIh9TBSGdO+q91mml0dYR7pkQePE5tmL1Xvyq2qTv3+s6NGq8fOWR8M7DDH+u3jlVG
AI7TAqqAxpIqbEIVwiHRyrWhBxoKscfNivU4KQnW4i53UmPnpu1zmhTPbHA/2XNVgyn9UOhp1lyU
WTYj6xrcfrxWfFVCyKdO1Vbo1D2J/K7G8+Q1dQBXlTbOs6RCciNCZq0caQdkND+P+FphanUgxmHp
BBnaUhYiV76MtZXn21qjyFvrQ0bJqqd9NGo+nQ9e+nXMkWk59CAzTVddGFPeRXBWQi6n5GVotKYM
MyjM1gpS5Az5u5wYQdtZVRGutSRij3jk+1DWNxpGCTTl5f5jVcm5jXpNNXBmReeluzWI2LR+2YU5
ssuxUyGfg3Ruc/6j2iSOcvcIOHfnaC05bbNzyk1CqyGucgTLIa9+jniLzYIhHRi6b6hnQoLk91vX
GWmcCN5FsBNyL3OwCBt8OgvMxEJasFd78k096s5oJ4iECTNai1LWZNlNCa5wX6a5it9Xp4ljkXCJ
gwhcmPIEdjpfKZSE7TQvqlJxx7ocQA9jQGu9OkJtE3iNulxr1q7J7iaXfsZUqApt6WEnhawz4oJ1
QUGdz9AfH1NMbgVmVQ74u+ys83N7V8Azp8RE4LVG0wVT0xP+AX+8SEjT7zFqhwl97vXuxshRef6h
zjVaxQMkG5TBUuySrj1HIsF3Prri6o9F74A4dJDifh2sla+m2ZM/Jo9VYz9ZhBxAk963fL5eGRvX
VxvhI1AWV/58NMeXtQwW/pjGQ2/eW1DxvJbCCE5uglR4V5aN3b1z+BAvNbGwsWEioDte6+K8JpBP
Ck+cCaobVE8yPxsxoxp0gwd8sZTJnCMNWHw9FcowN7yZWX5FEXQNEhYbmUEMZD5nyDVLEQGtgZd3
+aCbeGWGOBK0YvhCuXGOKHYUsN6XtX4mTF6h22AFRl1fD3153Q9mFtgT9m0yPBVoPOAkS/cw1UEK
7lJOo8F95w50CkS25CO81tUJxcZvFDkP1uK6yion4C3AFS+UGbSJghW9k4loqDu9t6mbw1CHfrFg
vXC08gy+C6UwwzqZ8AYqihDdiwdroA9p0R0pqR8SWW0LwGHFaUy6+mgSYR5OFbiRj05AuL61Uw53
iML6/odKfPRQ/ve6FpFQrRHOPB/QpkObDZZHgT+wFhkwfhk2fdtt1uo8c3oAUOXLyJH+g11l6Mx4
+rvHpq+/K9eFdi/HubpbKnYXORiBdhArzBRMQsiUpyGCjR8mNG0qnRyHfI5Ne7geiKGx35BDy6qf
RT/weZgMILDmND3XmbfH8FU4ygGgFKU9RkzCnMsuTGgxAMJwI3JAVOAND8RGt84ak1uML8nAb3uc
WMpCowBavs1a9MtGlrGXVy4SZEkfzvZw19oZrsBcg8M2xqu/woA5L1UI4aGDn1mPwYoFxnHAPi7H
2DdouGICNG9QjTv5d5vgwinwgMEfwUGl0USZYVS0Wbm8xs2R92pKc1/MhYdHnPL7E16oE/dlrKmP
shEl43vgUNMMGBtDpuFK+K3ogTvmvayx0AIP5nsEMSFFHtxGZp6fYAQshtVXqXtsrwKqMVCfeAze
woiEFXe1Lm98OHGF5oRo6hVOYC9rQmg/gn+FFLA9+K5lQYMTrGCdceuhXRGlVv6YuZVEdY6G1Yot
wGWJ0IQpWjDM9U2HqY1wARnY4SY89K4Dy3XfiU5wo4ZJV2B5TRqsmMNIu29Vidhi4pOX0YS/+eBV
iNN+iz1sszjrVPPCWfO40pLF4GRx0iYlntry+YRDZlMcB2V14JB/YRFMJKFzlecIocvAVUtMVDau
fHbgTQgi5Bc6wVQRpueI5cKp6C8QxZAz2oIp+vRvcQrhca9AklhV7+xPgCVVWuxsZPvAPxYNTmj/
4hW5VPPQhL49flmgCcDX7QnAWJ3xYOc1tgckxMGDhdSAM2BNfQ/mE9NcBmN6P0qyy6WNIo3eLphm
UOht9T0SsZmLKjFDe9SQ1zBd2i8YxxqOHCHXmxXmEKoVGlLER9gQ2revgAfYssRjb/ag+9uvqWwe
WNGZW6Q3ZtGKgGTC9l0l9j6dt24zX7a/B0JNKZ5LZ/x0wkIdaT9zGyRWpfLvKybSYzZGtGHyTAmz
DofMl0GOgiBIPacNhRzNRxBV6BAvMElkLVKwqwyjk/+OldA9z0PQ1V9f8dJctOLK4Z2HUuQnaIKn
VrolWYph8gU5CY6WqLd4l/e8eqiHqYmabH4xNUbMEdyeByuWAhvaBYlbZwHWtxRsWR16JWnQxu5K
TP7a9l4WsEM35u7FHkYggPfwqp1r7DqT1/yAV56VPI5DSc9XiIUWzp1rtn64wqzUJubWdiQDTsKe
CKfYZvMBYyXcY8GUJ+b+dxgLcfWR7pM5bFOUnvUk0/gVbHEyombPvXm3Iq7ahXaXJxUCqLRCFQaG
9MRMr9CrhlF6aDVGHX/AX02fGkHe7jBlOx/dwjDjFYLpgVU7CFnBRqVtF3zAYcquooxxffwNFsPz
OoQyz5oIVcgxXQ5ZFG32wqPOoe31bSgrj8TvUZngwgvqTKJf8BtUpjL/wrZmNMEEbrkVmYGOJfFY
41D7CzzreYfWsguZiCi7L+/hGVLpnXCBOpeFoVQMoXW9WYFa5whyBhmMf/lXsDaU9T3zu5cTWMuF
7UbIf3fC1jLuLD5iM31FbbNRtwdfEyuAgoJupxYUMWnlxUqlZ33iBo1jo0/+iuFEDQ05WoZT8Fcg
V/tqiMcZDYKmR0FcTpZ3bqcDz9D4z/gd6NIeg7ku2hkrwtOUT8dRFHcQ5DIdZSrfyiqpHwQcxx5c
miNhDJ91mERRnUEjgrSBxTPwH9T8fwD5MrNIb1yrLRMAyFfclyIR9wuHtw+0d/pbXkNBBf1zJCwM
O/8O/yk+B+A1oLf+DQa0FYcVfF7nAdf2XV7Sz5bTfHKxEQW6S6/fAkOTYd5EJb6+zkZr3KW0uVk7
AdTydywrh6/UNsQON223LfpGbk9AcazUJ6lnd48x1TFewWLb5ySEHANpe/8RYNRz/uQVg3WoSd9s
DRsynhqTJoif9+vtCiGzBnqPHqm9v4GRzG2HAEH1YvMHLEm1AVGaT6F8SNq7P+FJI7ftS0jC1O0f
MSWZG31wXEjVat0AGXAYpKx9CwqL3sBINm9AJoSm7Ax9ngZI4B9Ic2gxGuJ2cxZ4aObFM3fQBqBz
sYWELAkyzKMHU5P7YQb2aa96Ve0SPrRPKxQ1yFDj564d8zgnsB7/AEpJZTUoN2YWQTM/bDFmxA8j
z9wQ0swNIkNowG1ZHKd0qAPNExr3nQ8RjE2vofS1YqprJxwMrQIEb0OwVNff3wDXtBfp7WRjioYz
VE0req0TcZ9UqbuF0ofF/VwPMZQ0zTGZOhnWtrz9K6YFTosXMVxwwrVoG5ViRbbI9LgizDtbwO1M
3S3gG0R6kGuNxD/YDXgko0evcAG5ysi+2ObFL5irXTTsBsM4uGly0Y/QkeUwWRvH94AXlUCP/eMV
8mJsZwvXBblZYO8w+zt/8BP0VnM/1sVmIM78AQJrI3sSXN4OuVkgRYw2G9Mu8F3MFlvxXN33IzR3
NgQtwT8RspMVLIBXww4VhouDFih5Hv1bd6L42U9AufXd6zbLx0M1HnmD31YknxILow9rswjSK4gg
YeoOcD3hUxTa6BzTZKiQkiJ0H09AWqiGB/aNGhcgAizNB9C9yE3qggVJmyJAaA1075kP1vNbmubg
OICnYYM6ILMRp3/Zh0QYNDK63SuspkLicCijpcv0Hlo3s3fmQiJV9PN5zfVVbjRzzHmLp+EdzLYs
9QUP1BOBsTggFpqejdoMBcoHOpbHhHW3uerOel1clsYX2vv39tLAKPHHTwiOqKAjyYbD6NWf1pbV
gsRtM5rs+XwF46NIL7VUxwWPm1kWgr75DtnF2WBlFysq97yCBJjzuV2R+ex8sxN9z91CIm+uygFF
z1BLomtM2BhW6bmx/JoLTkfw9y5j7P63UN11Oii4pBNRtLSC93i91cWNAwkYjJDmoJfbahyueAau
I2nJce2KtWN/06IbsgL4VlkkQAdoxfDJ4N2Qmu+GcAXyOUIJISJDQwlB0VAwjPlZhVzkwCT6pm74
Cuprq8CBKw9IdrDDFdxP/g2dzeYnvofGL0gxhPML43cmi9xWnQ8Y5/iI84tS7Fz9CHMfZKiK/MnI
rD06HtDemd7XuqZ3lZvG79H/RAYIbfVWpE5UQmf0ph9X15cyQ0PZ6di3FfGvTEDGQgduJyGX7RXc
SkIEoN6tf2v3BqhupuKVE7AGv40Sy9qqsToYQwn3mJo8q6kIMi85yzgoGCaHA3y3w9Ysvw6ufPzF
FHDwXRY3o7W3Nwyu2JsNZBF1FrKiulr7eZM3Xtqog6dD7iaBbWTBLPrNBwrBKvC0oZ5EU+qfNAJz
5bltZRtKsrNfbIKtuQzum4VOwOl/HCd2/pFRoAm9h4PvAET6k1WoofkPILFF8b5QC00KWb4yo4Ve
gJe7DMAxPHjMxNdPdieaIYGKrwRwjUVp5CEkCJfmOIadYfuAfVkExmEvJhfeFUyHK/2AjJS486Ef
+ScFMWvxCWNRTiDI1EC8fWjKbA60IvcwvdU7aUyHNT3Kny/W5uQPVqJwD5CyQsWXhwkvv/+Tm8hy
AbllgZnXtq6R8MkOC0cB/A1+gHbHlafoK1KGM0FLdWlkChcsgJxeYMJgxrklPk0hNbuLE2fRNPll
DcOG0NS1F0016hFZ15ilJtuVv3Cs9KFu2y8zaznqTCmjebAxFTVzXKLECNtHVRESjN3jK7UhbowR
VMJCbqTSbHFTQWjdw6iczRe1V2bAl82ZTm0zSMb8pUdnKvRbMIQ4A4JXrgOY/KyS6Oa/dkx/8B3C
NOPR2c1iNIOV95ga8nViX5I8XeQdUx72Rn7GlIYiEjrnlQsxwPlAixKudIgzyB7q9vECjQrs/Git
/uJE3Fk/Tx7f/40WqWYHvaSeHZdua4k/AjlOTWjwZf6Df/JbWHi3BPHYvsB/w4E5GahM/0cTdiVD
MAOI5PK3lAntrgnI1bD1OVCO+3klTpoK6hJocYJX8sSAiV1gUXJ4T6A41TdDpPUPDkU6yV3ZoW/E
dHJRd8VxpVKkY6PZlh9F4h29njwtrIrKDozwF7dDi9z6PBfulZqLeGVXGOu+ULvHr2JXD0t3d2FY
pPPo5KCgfpEsuuQJCD0v7KD4KIz2duFaYHtvB1kjs8A1BWbyACgX0iUvphiI8WiIgQRpjwMUIHDf
tvXdyr/4AleEy/H+nxyM05DIhotFuHaJHTO0hYOBhIWK8Zz6AmP0bXDqGJeGE9ut97Q0jdHHgwFA
0986TKMLQatgZOzixM7okp2rCcwS3FgzxAT14dDRs3KuJO4UMDUYw3w2F0WPETS8PLMbGla2OYRr
t9nzUaSTUk3hewYHu91lClUtphF/sji9Q86Qb/RK5PhGdlyYHW1cprN/faJzlB7v/cp8eWV00kyf
Y7vb/oHUwd0Q4XRC0vLtO2onYewuf0A/uMeEACYXB0eAvigLJMm5Bw/ew8GJ4iF5f4mRFtzC6Guf
aJ5s9CE7Euje/qR63KIOK5NU4ZgYZ4NUh7eMjwcBZ2p+Xouyt/3vBJIeWLZvlh74O+rHYdkmqcdv
6KjcLAzQ2BXPHr+3+fCRB2rFZT8jxRZpdXYg7HOrkj5GAerAd8rvJ1oI7i/h2OVWlCSIY1IpRUfQ
7I6u2X1aeaKKGjoupY7nvGv3qPI+i6G+bJSRxAryOUyocIG9AWdZesNVejUQ+3xtufc1kr1TdMtt
mwS1xx4X8SDt0+84+YJ3hNIwtZdLmVhxcHypf8smTIWNtg9StWuiV5IpbyCs8XHzFhU6YLQV8VSO
dx8Ip55RUIHO88I5aTYfWI+DeeGdPKHywMkhF8q8L6a1GaDaHZtPhkCJeyKhGmV/mjXbn3iopM0f
XBzstD7kvS63pq92r4zUOBkcxrtQWPROgukWlh4BjrGJLawUQe0bQbPBoXxNQLqDmoJQlcdcJAKj
HMTdMdlcmtYzCBER5tLwY8hJt5DOQgOhd2Pp9LFCNeemc/aDsoIPJFoKkCQEK2/V7oZ6JuHc22cF
VO5Bx5wyIJh3Whks4VahKzGM80YpMBS36Th6wXsmyx/bT5MpZtjR/JQOGCN8PWiJgIkZyriF1WoS
79xHNyv6wGz1+V2aJS+uN4bmnLah1SIx26ePFeZBoNlA133huQQaHWHhI69+0RrMFbtxWl4Gq97g
F98lTD3ufR9F4A/WyzKvSdbocDLmy5X88hQqC0pRhiwEmJCovMalc46YA+zYUDPMUwMbBynChQ0T
FvSB5sSmzVy3c+Qn5VYQV+1ocTAxfxRVFjS49mQc0C3uItKQs5UZU2KCm9B8PiZLAVSNPwgyE1qh
eEusQW6YaeQB+jd3MMHT2ESucg1GxC1hs9FvR+GZcPmgz3Jpqs0z2gRqavZNNR0nR10XKkymcg5d
byaRa2fDVkn78USk9eDoWtbRYCXTEGN1ZyIwAyhrOFTVp6ljwDeuA4DY4HFT7PPcJNe1W16vEggu
oIzGkb/IIE48mylvmqG5mRIVzAxqiVc1xEq34bAUy9dK0eYvwpV3m0WJjjYhcBhzsF7PRsXvUX8I
VdHaYbeEfSAQZIxPXJzflyHyQCA/5+5eG87RUu4F5ito2HCidx52zYKy84WfQx9wM7rqzIZLDB4b
Ea+iCl52+2IAF/+eqysEfkqGNGvc1IvOAnaZnw1POfF71o7N7GXudIkJM4hgV+ZO6YHvCfodaJ+v
BF42oPlmQj26R3JJ7HOYr0BsPu9JL9jGonq/yjJKzz6r+zw/6+GyxqoGguaC9jFnTrxIND4we0nN
72rnczvVPlwEqksM8qQxwyjMJbzWb2qjnc7g8McciC4Xzq+q0aNs+ySNEOJCo9Yj12MO8CtLjAp2
01XuUn2UIFGKOzo0kLVKgXt34QO9Gs3JlMr8Yv1jxrxgsDKDSW/GRQI2xe5hUKhLpTZ1NXy2NE33
JSPlsa0fTmxhZwwhRA842ipEAm8UBd1eViamEgrnS9WcaxNPVOte9Em5X8UjtT6aVl/eS2v4ip9W
bK10bDFPVRqh/KUj8aGw35DEgSrR3g0l1M44mOdtDqPA61Sl4gBYXFtwVRB23j0n3bXp1O2dOXQX
OZ/8o9vbLxkMDgLD5Dow7oo0vz3xj7qlG8swXrpO3uZiKXxeZSivNCTUQ10M81HIyAGAQQuFmEsg
QZs+rKqUlZEUnfo0TpAOvCEle1KpwAcr+5GYrDwXkwn2+ZjL65WfrBD8Ylqj2iwcJaaS7xrIshaa
siDAtFYD3NfxLVy2EMzjGRvECCDwozbj1JuuBYK7Itet7BhPVLRymCje0NfQ7VWaOY9eO8l45TEn
5n6qO47JxHdcplDCBg9SbvKksUIDx/ifRDAnTvPanOBHjomm7ydmUzLYTFA3ruBzBEQMkcwrw6ld
cWGR6dw17UsOINiZFgZLNmkKOg4jYY/v6c6i35edmEPL9L/1RfVlEdAgAubbZHSPP3jPWn1Pjf3C
fBbAzIGwnhYxTW1uCzlXoV9UQ2gOaEq1y27oO/VeTsPLQDG3CnCS1/yy0dj5PUxhVoYVJHlz63ft
0ZrrZw2Ic1Ld8Lx8TGeN7ghkkHlGAVdrNB9ADKD9NIGQAlD5PWtqqEu71l+QPGlimq5wN2DQiGHE
8LO1s8zdSSgQqj7JQfL8pFNT2t+MJbk5aXeE557JnM/RyqpSiIeQrg3VFZvg2ZdXHeZY3Tt7kRia
w1HM3nOmY3ZRwiD6xLZWEspEs/MVaMsGMxgS/Q8OatKBJ/Y+sZ2nJC/tQ0XY0WwqFjugm8O2n56R
ATWfkaqOPbRBDwUqJj6Th7EsAAAdOEUvgqHK6Z5SR3yfTfeKeRZEqGBo/QJiN8l4G2YqAeWV5ApV
Y6Ki3p2C3O6uS14egMVKaIwiyWTcmNd95n5rGmxlwHsJlDtBlkMdAnb4k0D198rjJrW+hYbpy4nK
TSyF8o+wfSFuCtm1nwqMQdTCm6O5t8ZD4WP/Waldl4tIWc7zK7urISke2r7cZAh2YgMGVyS3jcAe
q+vSm+yNq81vr2wvz8Yv2h6qDe0tXIAxETGmij+vcqb/L5N45/wblDDN9/7/gHXAYpzy5zm88Kn6
2jy/H8Bb3vH/evrOfG8+4XoeZczzfN+yiEtg47JYYLzxQYLDfD7no+53BZSZ+8R10FHKpAxdVJVn
XauHq3qw071bDOWut/H/3LzxrmWfezdjksOADuq6q85ITaSV2fKb0ZXGrnMxfl70EkQHL2UO7gmD
Adrsigh6qdvZZWyjBCv3iwTutIDGd6oYcy63uKfyI17Q7P++CMPomn0CZLFXs+yCfnKG3WklqfTz
bQo3nIuhSPH8LnrqdTWW2/Ktk3jTcVlN2mBEtWo9CF1Es6sTm27+s2V5hurvnHY0Q02ancBQ8Jvr
82FppVdq/JMV3zYjJkbgy2Gf/XFp61/o1qjD2gMpltC7P6ys6nQT8SIJ3l80NWD0myaaRF5Wyn2q
ehK+X6dBkyFIvKGKFW8GzFSl6QZGxle2GHMEMiRQJ71e1XXpXMkJw0Lz59PyfWgGJzb6Z+vVxUqx
odYYmutyB7rLxtmvl5lhzCuoc7vcMplUsZ/1D69f5s3j8tPR4q2DhbmYgb2ZIl1uZNdyiOV7po37
+WMksdJwLuddhgEBX/NnS0hng5HNZm8NKo+Hcujjkk8QwMIh9czCPf+5sRMUuqWDQUiQhNtxIvTC
xXF50WQCAkhR7qBObR8h3UKHvJ68DQLii71qnSYsXNk9DpIM37zRxo+aO80ew87jNUEn5rjcP39c
DoSGNjQjuLnXlax3UV6Vzf7DSkpl1RcVbqoPK2H1ZADn4wYC/KvxvOj7360GHHGzn62hv3u/msLo
umMFjj8+XaEPS6JU862bAdumpL10aQZiCR5ZOKabBz5o0KUlas3XS9aSwrvG+B5G1pfLlVeSb82u
A2n9bpEjzuftJLxx8+G6/WmlPbEv4GvRwScTs0GEoVOFjhIPS0MvBysTANvvLuW67oJ3n/WUHf6y
9JaPVsyoGa6/eK+tPiK2z8G9LaqKgl4D11TnqWdl4enLNL3pRui/WMF62atm4FtLQ5m4fKN0MD5r
3yiPPtHH0Qaha1v7lHFMuJpjsenTl6IutusXrazsznHn4ojG5b/Y/KwBVx+fABvT1J5PTN8yP9pq
4sHq4HLlip0naRoZbic/m4iF3fvKNHcT2N+9NRnmDm2oG2/SIsQgmQ31asZiaOzkwXHwnVSeqjZa
75nffJw04WIBu4M++s1nZn4Om3L4TFysl239uDqx4Kyi5p5evP9M5rs4SpYzZt0qHa9v9usSOUy0
zqpibvb/q48yFRoCpAMiR+QWw94DI3bmBD8+t570ZlYVnDAgfzbMJ8wUkw2v9Tl1+zwUqb7zkyG9
8JzdKCcZwG2KBD+WXyHvzzBq8OZG7cVGg9mKlGJspx+b8l+8pv65f9koDi2HUctmBKYY7w/ikqjc
HDNYlbjL7yB8P4/SpJXngz+YG8xgGWHB62y7XMYPry2WRw4ACe+q6L0PTyeki+gfV/zDS52R76Dx
MaLXl1fIeDMqu8R8Hd7y9z35N1/JtiG4gmufbVP6MZerN5VC3lsLgxbszI+8R1xUgOFVOoa075yr
YqrVzhhs4I/lW314OSx2fm7K9nJ09IXNBrjg4H1o++B9qdD5OuJ5el/aF+2nqi8xZvSb98L1m16s
m1LdKfJcq5nu3v+7cvCXeYfKPLz/kGn+rHNrjmr06gOT5+wq7aEyI0mDhnk9fXdw9+0Lc9wYhqHP
YRFLovXT//dX07Fcx/ZNi8I+ebH5elOpJfloA3XhanYwbwkKe4britHc5aNoHzPSyC/cKK+XL3R6
JW4ndCJI4Zytr3K9acAcbvbjUPjdyzrArPOs9zyMIeC1NarvzcC0s04rfHjDMBjzPsP4bgaNcpnM
6My+fyOtqpsJvZt/cTqk1oez3mNon2OmH215C5P5Hl13wjeXAhMHrIZp9bBz6/HQwJ9IhF6aksPE
s/5Z9bn1zRUJfRySptn0NYzwM+DZWyFYdiTL0DWoYo8EeWGAZIaEwXhqzOJ7w1UyBXPO0RFrWzyq
yBeauXensyYPoXYfb7hHOtwa8pt0shGWOgCAQyaAZGdH7OAFlJQbiVHoBwWGrh90tx9FOWHkKKtv
kdMxx1beD1/KyW22hZO6T/BmC1JorGlgSbhV9W6NKpZV2j6acFq5JT2k7EXfejYYQ9hlQjfeYi7z
f3g7j+24sS2JfhHWuvDANIH0ZDLpSU2wSFGC98CF+freyHpVMiXVq+5BD2tQUioT5twTETsUU+ff
KQr8MMXM06lL2FbwAE/wT2nTtmTEh6liZm+MIsZaJ7/Iv7aR3b6zokkBWCWHT4qWtqbvCKOhFCe3
67sC2uUbb3o46Xxzo+HFhRWFq7IY4xtXdgS3+7G7cfuwe1AqXoIWj6Kj4gIyaJMKi3WY0lqXjywV
oOMe2IlnRxHNyE65pZujF3eW9mGFw7xpg6TdtdEgk3WlLQSqoHlORfNi1HB38am4GAcheyNfAa94
Duq0f8hgBR1LtAMwFXo2rpyWN5QeoRYVvRbdyh4Gj1fFifO50UVz6msMaq1auKrXall1bZCnpSXG
1r25xxCE61s7FEbR3bRxsWRntZnlZZW2Ff4Ua5j8UCrhgVKZ+TjXVdQv5SvmsTK4/Rd3oxsrs9cu
cG570LIrkM0wq0LUwj5S04eSYA92ktaSnhY4LupioWNtibWrwcCTYMfa2jVDez03yllaotspltVd
G4VOhMo2z4UJIwdL53SYBR9VBu1+aqhBrmP5FT5TtHHD7EbXATXNiZ2updKqq57gyZ0wy3wTmt1n
3IbGFwjVgW/Yyb1uRjWTPYEgm6G4gbeULiQzN7wPhJOe87CkKLFxeGT1FVjgKo40z507x+c3jjZ2
bpTdaoqCPliFga4d5hE4VpvhFuqHqb7pbcAbOOOm/MqKYEqtbX4KFn15SXQsrLj1ZsMtSazSHOOV
hlS3SjQ7ngRkDcoEYKaP+F8+2LPQSYm5yo5EpXoOW2W4GdWyepxjws9K/27T2bIS0PO4FIVyJh88
rKFsc9HnUlzDaax3WhoF65SHwc1kVMqnQpPKRqaz9NShdjkQJLLyx2n6EuWAv4zSfCaQ+KmYoFLH
ZkcJacHaW6/vBPc1nv74JcPptmrKofeDyUK3zOi5SIq6u3ebyTPMqPhcT6m7EzkD167JbGcBB7jR
F5mFfC+9LaDE6OQditFtLNLPDVd6br0M7PrMFGxH0WIzxVwHYkTcJaqt71VHYaUSY/JAroG7Mgdk
P2e7PZIuiFdBKyGGT7NJzjPJXmrpxnyv3JPQJ6w8o1N55IJfNXiLY/K8fVGtbb1lzTtqse0PfVt6
o2lgEzFZBGk9h11RgBRD4I7XvVEEXMeIOovt7LrpiaJdqboxP49YHz1WWO9ybMRZmk5ukTzQxZrB
fjiWWtQRVKwd0BAxocR2ztwTq9f+RleHbD3pefkK3PUwFubjkEjrPBXxEQ8wcqBQwo2aasq1YRfv
nXwxlMDxetU4plOM4iOQmc7lwLG1NMcHUdNuwcQLfjsx57VtmKbH+G1tzAyT3RjW831KdKNKwvmk
FfPJsblNs3mKNpp06xO1H/NVwgrVF2hShzEswNSgI89fM7NSSi+fpVU8hL1lbwLm0R2p1jBZT2rd
nVJnDn23CRtlW9m6OMQ6kVvP4PiJagPPPfWnBTLmcC3cjXExPIoqKK8ERLudoRSul6ntSnMi+8iz
i8xUzwa8jAq1WTkTKbS0gYfY6Hm05mcrn+tAWLdBihW2mMAJziB9+aPpWL8z+Nw+raPFLlHru1br
A0JFIA6HcmqvVGkQeEflOyFQTdtWg7Lazc/51D+4HG12+lQcIPenGBDzvvLYVscliYl5r4dVsmEP
Ga+TNmZBUAzkHW2lgaFWDq+ZyDZhNRj34J41hh9aLtrCONM2+QRFvFBYp+TRCYp/uM1VzdwJqA04
yGeXP40pPARNRCK4ekMtcTHyjNO9NpR9w9NEv+qcQrFXbgFRIaviW5GVzkesx+1dsoijmR0/Nt1o
+oGW4Jmwp8JeqzZOmDLX8nVMxGYtGkwZJVmDq0TW+VatFlxG0pC6M8RDEA7maUy1pzAv9gPm4GR6
dZNhXM0Fj0K9/oo50iT0PUQQWnprYQocw2n82gfxbZor18SdaHCf02mvkm7/nIPzI2+EqDQ5anq2
xvw+6gCSTP37UAUKIqqJZK8eDLfjnZU57xqpa1+X5FY6agS9WC8dTxd1ShZlromhqP267ne1+ZUH
gnWuWuLCaVNO1znvST/pFosmUuxVhZWBj1wQ8mMlsXZa/VbQRv4CAq70qW1iGReZJEaRME5ZWs9e
nQLBsxgFUrwT2ApykOCa0RzzqJLHSHHPlaO8lE24xeHxNufWcEzMrzQeTptAonOGiwUG5nfkK6qo
N+EIuiBKNGaHQQ1wyMGHq7Ae4M2qAgyws24/xmnz0JWdr9FFbGuSWWOeP5SZiF9fADFqeEdtapRn
h92Bi+JxXddlu5am5gWlWvl21l6Tjq05qzSWL0GEe83Y1ktLX7qvwYwiNJOdMTv13liAcG6Q36aU
Xk/9Pk+M6E1kQbcJBMHgwHUyvw3rl6wWz7oSc/RTT64i09tM6PipGIgaeIx4GTIADlPZnPNkkr4R
AP6I4Be0OWorueO71DIfNfrk1ynd72cB+nc9ifG5s1DoNYN9ACY6eR1b1VcZqhu3Ag0MEI91HnY4
uA11xf+qIhivMygHtbZvoSO2IDGJUb8IUdw2Bt0OUIG6O5aOJxJkuEG6lapEDv/+0PRmqyTqnIgT
FJhNP3TPteVi/IpvklldyWnAEFlE9tVsaeZa7/svWm51fuxOZ7vr0is31WXqWaX7KWnd+9Zt65em
mGaPiCAuWxP7X1cqHIAwXWn9/KRyjqfLB99o3N2pUaPcl0S9/Uh282Z2o2FdmIZcx5jP2PgARyy1
Se6rJkmPbhxb69IJx6egzo5pZYQejv6HmeYk7ITqseq5+92+PQ0cd/2mIJer94xwofauuYo4Krqb
ngIHmcq1x31gzdV6dhvH4xbO/BKbGglbVip7HpXDzprSmyoL5THPMZgqnaOckhJnSVovhJ343mVs
x/ZoG3eVrrKeg127NbqZVa84x8G7ncaDb1fGliC16ZOQh9wwa6gdEr2TGX2ntl1+R0YnX9fB+Mau
D/8VymYjh23itOui17u9JoqNNkI7Yz3gMXkceKA+l7FWrA3jcx7MD3GptKcwYAbqW0O5wYEkARe1
5C1Kr4dE5Eir/8zSBtunUuYr1ijZNT4NOKBBEu9KM4k/Qfnlvm4WPtQM8aGg6XtbT1+JTR6b6KmD
MxWa0TbDLdt6rVPjWrfkaY56x4snJ10HJKKG6ktRnNVhvrZcKwYkYTYHtYUJ0PXAeOU4WlfzwGId
jG9gqA1RgFm5z2mVxGavm6e0Qa4fR2yvBr95pyhRtIXRIDw4q/GmaXT5VliDwUfrkEctWzlF5NpX
yqTurXFaty3taHqt2fcTgax1C8MEvkt8h8FQ6Zns0/K10MgWYwCiXJXKi4SnSjnvE80i6xyq9yNW
lcF0g6+urT/NbPpGe1H0unxttuJzT4TEHuPsRW3yY+wO1i7WufdbZpkCg9tH49LqPm3t4lF1ol0Y
vJvoakaNZ4d3seELdcJTN+ZHNzctr9EbwMGTAZZ2J4Z0l5QZOl1SnXVMsKnglJVq2VrMvLEt2T6O
Tbnl2ZqQlX6EFnrEYX2QpsWrE1NbFknIoWl1VeULmrf0DRUKPJA5eF4DiJZEjxRtFdbAl1K6TjdZ
CWR1pQ2auw4pkfGSpCk5J9T5jcwNUguRPLXJHfsorw4HIBQj544UQ+tucrPPpRj8AcDfKtDvB7d+
mnFUdc4hyYrkegjjm6i705LKN8P3rDxk5KhXZY2RTu3oFFHvOZ2Agaql5yYdkL/pCLYtYSaZcHgh
qlYpmBzxxNOVa0M9pFh2cQzvCPruOdGCZ3oERZxjJgmZiJ1zED+CvGNKxcNl9c2dXjkHg3Sl4sqt
mjxoHQDeOn+eG7vcx5P+FhrRiaAnCDvhZRwFneqTNQqV0NtrH8tDT/PNyjLOI2qKxqX70RvK1yCe
3ZPMC+sULEDERHW8bk79si5eJV75Y2bYbJCye3ANZkyGbjb2dhByPwiXihMihsjNVddjsOlt4rhm
q6R+J+bpOcy6L7MMbvoorb7GRLTpkAmubbe9x3ssaFu0cc22uY+Rp/RhsfliHFxIVg7foKLVTNEE
DjhQKfoVl6x9q/SI/lJYwC6mutR8Wlyqq2EKow/HKDIfCKKyBzUZXk1F4cOWzQ+5LEfcHZYBhmIM
STXko7kOeG3borLXFkhoL7HFrRDGcANB0LkJ65ScY9R+mAQuPZtoOC4DB2Bt/2ip9sycqKRHg9PI
K6DZOOGFQbOUM6jyJct0BeCe4t7n4wsFaO6rKKPhoba4NoIe83VqNN1tpYN9Mvqo24jEggvQQv1L
OaA4HtVyOiQBUxyHQgG81gc3egT9cKWqmn3XRLm5z8v2SuPEeMtzofF1DbKWRr0kcVwgLwMc6Ot6
rrKNbkefEi2f73PyP/tpJp6SO5ziV5Fpam9mQLiU66mOyHSRYl2bjaJ9jllKmFbHJrSLt8pUKz5D
KX5jwxzccqVVxbDPg7q45+hhHTRlKte4qSbeMgWOH3sId9xSIUn69jofp9Avcrc8y9G+i5GIfKws
6R5otjhgtXRPFajfk5WzWYOHdmWYNoxke65uY4XPaBCjiFedsDiR2fEo32yWSftodjEJDV25MPLq
gtmFY/kGFf7TUJXGqujkjBvaDDE2mVX/ZXJa97NWydEbJrnsOTojM+B2FcYV8xqpEWlVOFPyoT83
1WQ9CDdGWtPUacGMgEF8iUu14IWbmuk50cdmpUm1etbKWTxMOe3bftJE2UnXlPwca1b+5hZUx8Fr
IBugK8Y5TkV2CEv6pMycS+iUFrqib9w5j3l5B0O7K2PlvirS4Wi3Ln0BTTm6u2CqJB5ZcBPcejy0
/bhcjld9riExSdcPO+vNbjobR1URnDJ1fLB1KgfywSU7r6fGFyHyips7yuQJMScQXq/IYs+EAp6L
rfbgh0ZG99EgwDIAdmU1Mw8bW3b9qtJTqFtCmYZPWq5orlfqQDXiOdtMwLruOaO/mDih1Q7oqUs3
RrjqjZTv1iy4/zWZv0bmNGEuT/SN0msPUTTpG/S97Fmxg0OqFxiaMuMp1KEz5pjG7MDA0gkVnKzN
nOyyipP9nEbmvp9qvFq57OqNbQzJ1sxku7OgoOVGQ9TPrMzbOWmfes11T8zB2JFUF8hLpKR3krPi
Rtr8KnOiu9vajezrLJyOadEYK2kMxb5huPDNaQZON4UTJteYnESkzOHZjVIO1R0uSC2dPYhUxju/
Ii5zO/3EGT1SvbrJJOd81U5PSqPpW7yCco2xqvDsmnEUd5kwyYDnueaH9EvUckpZ8MJR0+O+ODcy
U+4UYOrP2WjV90OhBR7vEbSHqdXDcCsHreQdKFAoV6WSRB+TK1rU5dYYrirXTW+EQxYtcBzjyziI
4V4kU30wEgserKvYXloHpWeQXN/BORVXAhLd3TAE9pWapvpGmHTiVHZAgQTP1s4LWQFuQO5f5zNW
eRbxTHYIy2wqee9k9bZtk2mfGPP4MRtmt+bIQZCLhG7+KQ6gzcsiVA/KHKVPlMogzS8yipxk91jP
DJOk35rnLoyW+AYTcEw692SOoo9gVSXEtasRKcoQykZMk3wNxjQ+GsY0bzhqXeMsIz2yiFiD7JwI
xQhrIQ5889nBMO4bhBHPwQguRISyeqUtzLnmAA5xW23c7kpd8qsoyE0JnSXv5s+NQbBuFWiQJVqq
j1HQHfNcj5NkaI4LAggV26EuUK8JwBXHiPqHJ21MjE+AtTMQJUmxFq2OGOJCOvucp0mwUfNOfbSy
oXpNp9C5DRRn2qVqRYoUw3yEmt/JkzvbjDNzA+5tNWtBxpNsLrtHG2z41lZZNIDmEsM2xLdtcwh0
h8+KYmgwgcKM4TSqTlNvDJ+nEHfAYE0FXaO9fUdMGs2QnuIzD05jSyPh+xg3RKeUUkfGKyf9VE9q
swn1EsipNjfJejYj+6uaZuM6UauhoNayKs/MSOl1NTEuMzWk72PD7RwTlb+tWlXbD62lvQd66+zw
JTvYDsBmjmahnkyiPLcTa4NXJec/RTIaWxHAJ5s6x/DDvOoeuz4OrtrSvEnsLnvUqaq6ykU32R4M
rBI6v5k5t1mkxfsAINbWtAu+JDZ95T6FOr42ggIWFssCqhCmKvUIF2HfwM/QrEQ9A+6IewNGs27k
XkOT770SEE7xRKqojHyF5Geepl7dJmzgd0UNKRfQcfQ5EHWL/9/uqldIBWF5jrsEKVaxc3sjZGHf
Bjb9dez+i+qVnJWzJu7rvNkugajVWLUlfUCFC96fcNTGQCw5FdSZPBpjXOV+2KoghoxO3ffRkvfR
DJPMrjrtLOL0j7zZ3RQv+IDzLUzE9SIX/aimtEYVXo0smW/ACPcejQ/EUqU5+cQkim0mDFmuHDR4
f1SnEGdjkns9ryEvHd5aC69yl1pXcmlCiB1my2+6i2HUOXNuZPfPdepar/EcRn4UJo947/MIsCwq
jFWUHy5C2z7LJvdO66zhmRZ2B/bKoPa3JR0fkqQvrbEcVaXA1/+vhJkSVc6bJrd2fM6q9cYsRt2f
avXMHYH+HRut95NOY2r5dDvapJgkbspmGZhN/V1OeQh9fFnTsFhf9SyPmoohKM0NTmec7s7L+/dM
6K27E7y/NxcpZ8ZWQCGklcAHB+cGsDXfQZFVjt9pOkPI2zGcZpdpLJ14nAJzCjTzLXcBJPV0pPjj
kn5xImlvEntKn6ZojK+Vpu2ug0mVG3XWzwP7AqLrKEByKB658YytUkRXlQlmzZSBeeinCrNTrGBg
QBIChMvGP6xtIi6lSDGLBliY2Cctw8xFI+qtQuzUGo+MVY7OyYgYzbTEPGehcddYXXk7RIO6vqhH
qhnwnOL6ZKeSvQ29q33JtY78YtuTSqLngK9Zm54con+cv8JspeYcM38Sl2wpcAEbBQEam/Gk59jo
tcMYez/JTFHcPJph6SDEBs2Oaew5mlLi77L6PNnDBNqp59zyS92pa2NeJi0UZy7hwvtLfIoSycSe
VPNeMxR1T+QBbI0Mc5DMTQjfj+uyxCKr6mclLB6IJNvIOIpOr9LceYGlQhLuFGMToJ9wgtE4Z5hD
6v9epxq1Hp6N5M5ZtCp3VJJXWXXjtV0qjzLQ0K0meWX8pVup3K15SRj8m3al2qXz2DgR2FMS9k+N
hAeE1jT7vVYJryvIU2kKVSiWwY5qNrF1XmQtcHL1V3PC39M5jbt08/0sbQk2Zju7ciN45s14GCa7
2qa8iT/mZe7qwoxgz8Icwp6unjjHfMrGYfhUsz721NCufcVKikNfTR+L8jWaZcY+eaml+UH6Ytdo
bcfhVHVqvFPkWN5048wDclG+Wi4tZBGkM9fdUvjyPvFAmbP645sAZruFV1ca7Gele6C/B6WMkfs7
JYxA7TtVJtMTjL+3v9QwNDJAQF02i13tqHe9NLRDiEa5/60sFgmctqxuksPPqpjdBrRkuEjgPs8v
fROpOZAIk/3PoozVemnsB6lx2UMjuvrvEllQxmcUGPauPUGkbzKZMU4czAEUGjuUG+X+m1YGM4J0
f+bau4tg1s2Z8ANzsNmXZoRT/5TN0jSnMafBj7cFGZaci6DiETJjxmCN5bkhUTaiIcYWSesjgHjg
X5S0pY+UPS/eAdfQdqWtP49ll93ERa4xQDbK6qKtOYWMd6NsntlAsi1Ogo/OMB8vElsYkaVypP58
0dikekUUYn+R2ZpUHjTbeA419zYMmlNRcIoNYtcbXfm92pbbr2rUz35bx8NWSFU5pGQN1hfZDfw2
h4nlngz5gdeZaY7rOZsVpmIn3A+MuHjPWvTeZZWvqMNNXvTvGo2OdyiR09YcWM0oZo7tOrU/5W4w
7wnpshm1bbJfOt6Hi3ZnJSqvftPgzkpHpfOVqH8paeHjZA8ZM6ivpcpmEBVllYdsBrKqOMOmZ7Za
lLu013nsBrlciTAbXgj+kQONRrH/nbgnbPUg54EoqzseLiKfqHrUeU1PC5SEcdP3RDjg2+ihkq2z
IZtueDuMyCgBr3sr7TArGExmQmIz0JzyNqnYXmqxaXtAXOb7epqsGy3sFN+x6wp7xzDi7BhzpCzG
OtiKf+qE+VREu6JMx7sogBR1EQtLNnqeLfrM5xKwVojrS1A/BRw3uMgMdvfujgQKyEWX+7E1JwB6
lnXfJh1TADtdpq4y4OxkJAwN30uKI+WM24pKqk1E5HofxH21FVU170LbtNZpFbHqZZMuakQX/b2I
63CbNv1+lKcpn/Z1q+Lzi/Np4xi23P9WiQwV7SrTOBWFLqGGAlwwz/Y/dcl69AtHoB8VYewbbIEV
paPmFIfkzSDqEUmseG+rmuibhsgoJ4BbQRtvdDHXIMhUZ+U6pen/QrE0a5ubRUF7z3HVrt04QMRW
An0T1tWNiK2vnUm11KJeJi5FC3YLcVkl3dVQwbbR6/zjImEGbYHA1fJcHRDpbFalvtVXvfdN0FRb
RPq0GCjSIVPeHRrm2jfHDjk1N6JpNshKePZmA3TpnTPr+SrA+re7SJ16JujwqmRR3H/TO4coA3PZ
VlBDZimmzwzL7e4if0pOQZ9k3SWHPyRQV+ny+4GPE63+Nzpo3M9fynBjQanY2TF92HoAavQiiQ7q
ko7La9zaenNduVP9kPVCO+tDc/NNGrUoB6MoztWfmIAIH3JO4DIbiy2Qn8TnMnv8SyxNrV713RhJ
SsfOtPknxTTS7ILaCZoQiNKUR2qa4uNFMi2F/awoc/ORWHp8Y5twen+rnWI6aR6riPhjQ9OLRUnM
3uU1g38n1GjY4K2qN9q5cqvrRUmN++iWnZ324U5x7FMokz//JKuyKllpkbGhwY6hf5Bsi9vv5VUj
HaJ131Vig5+pP2a0EGyGoeUqreXo+pwSsn0QRv3TRW1t9V75nKVgJS9ya2eQjlLYtK5JOroUuAg2
XggBXgG44+5fCK9RDv3U5jOuTdidNKeMdOTp8ddFfXWsQ1JCbfpDgJ1zdVMWGyW6Bgav4cL6U4yl
gdxkS99bjAFadbCDlHqUP0RZs8i2fW4dfhBmDTszVkiyPOHLuTvKRVD7JtHWowkJXAtbb9FpVTDV
Q0y1BlV7f8q1FrIgGs1BzZXPmtNfF+f/f822ybtqHaHyeLQaPXUTkuc34XZ2GcKdPSg/6SmZpvks
/lSw0r8QcYMZnBBNB2A9LOXmTzVXG24JevCsMU+/0nS1SDvNOr/WH7ouLX3ymgTIeJ8r8x0MkBt0
MsB/f2q8irKylf4QqY7/36Rep9632v2/EntpTnsD7/CKrtj6aQrTo4nVxafzH+G3RWuEorcqq2a/
pKxc587qSI/MmQ2/6Q8NuDLzdBsquMBAEwgYB6jBTjd97dvo+l8IwpEBYdey/Ysm7JTKEx2+NmkG
SRdcGJ0M09HBCf2zSsypf1/p5I3/UorJx3FUBHCpgCD5UTCWjyUB679pxtFSOyC1TZgQZe9iA3kn
0a+/04/tLlhVxXQfjcZVTJz8Lx35UlNtuHmwyQSC3PeKcpCbwAJCZ6s1Bc+VmHPsn/IyXdjvClG4
QQOzHobu/SI1V458TtjY/0ZqRj3sPfawMyL8f7RmPRhvUrUcCDqOzvOoGR8/6M5jFtBKQl0MHmsl
0deLBF1mVokoHlrXTAPUPhWJ4S2CdFs2d6NV3fxNk5YAsFeqk0SHrIUT/H8Sp2367LQrsu+PmpI9
lIq7atOuP9Tu0zTALYop+fwnkXqw6RCx1az0Lyq1HsBFC9Ps10p1iIcQ27hebBKALf4lJpG6HJh+
1KojknuVMk57mfQPv9Ssm2jACpmL/d91a1R3pPUcc+BFvB7GUvFpJRLoXe2zWlt3gRFjJfonIZsw
6jpgI/KDmF0k1dehVZFdfi9oy0dInpForv9UteFyUV3a3OvYFNa/VbfTBv0Gc1Zwo+WDn2l0b9eR
QAK1cmLos9zP/Si/k7qL+Eu+NE9FTIb9Omnc+Rk8dXQaOleSwqQANt3W6R1bmzI6SpqUppG12nca
uGscOxyy8mr46EalZoXlUUR6+5McnlXEzG2LtacBIdOkQuYHbTwdJYZGJjQ4RgZ9Y35QNuBDuzB/
zt5sMp7pfPhLMFdlB9qSSOZzlHIl9+xQWQHoOdbpAuFSPYrWvv8mpdM2C7ZSm4NDEEs4eoue7oZT
cR2zWu9Ibooyffi7rB7UnwTZYh/ZxQsSv4peO8GqbvGkZ72G5hEo/jRx+JsmcTs3jbaLQsL3uu48
WQpfPWJ9An7PPaRi1v2LDB9OWXQNYFuBnjiOK3OY90MA8sJOa8X73wrzqWusFWiyRRU/WOqLOgDR
TrvBD6qS0NA/6vRhT7/GQvl6zWYQNBhyL6J9Ob2I4Lqn2u6bdJ8ilkLcm2DC/hf5vqvrz7h4fyfg
Cyg5/jSPmzhK/y7iA0BxWD8g6v43ET8zy2N2Cj4wV+akITG7fBPz7XLdKHhoSNvBGq3xJSd3Omp+
Hu5wNPpL6mJxEgcvce6h8EvWznEHmG6R+YXtPgTc0DwEEfutOlnHrZ+NNzC32gjTE7vZ4PkX2r8a
v0EG/UH+H5v6JPrbWLcPvWYf/9EBEMT5fTFr21x3jtEY7VmV381YbKtOucUUEIJiSpXdf2wBgnun
Vp9wBoSaA47qKstUOtkUn5GbbPT2O6tAkownIzGWap8fHQNBsA1p78U04IS7KvCg9IjEfasM5S0y
n+IhqS7ugRb/o5DvPxkIyoBRh3jT8mZpH39yEvRVsRuNEdU+U81P6vIVZvAevdyOEhRXqzn+3lDg
OKTMcviyvhMDgo3ZF+DZaD4uFgN0E5C1oemcwpBhbvWz2aDStOamKSrj+mI4cHnrQx426Y/E5rK4
DtxeJo+FwBX6o+2gXC7uCrEbUvp33oMgoow1apKaPQpeFp6N0e6/mRCCxrrlIbWcdfOta1byVQ+M
5ypU3jt1wcG2nAovhgQLD8WGcxgVf0Nr7yhPSlF0AHxpiXJfkBvxJkMtt988ChS9IiEEdAhdTApu
CvQ9xiJ5vLgU8j6zFlwfDui/bAp88+E2samHm6T6XqAjYnTABv1vHAtTwR0S0NK16/MBBjlPemZi
J9hc3AvTiIltkCw0sJ4z62jL31tTsPzNx9A5oJeHns4bDmX12eoF3JaIArRfuBoyfiUUSS3lpeQ8
X9wNqrkcVu2KczwWh9nFwqEr+YNT1wr5SEwav/I6DPxApsLlZ0V9dVYozZ3ZlnsUi8lVNbTBlp6t
yG8W9IiM5+D+4n5oNAVYZ6k3G9NkIUYLbnajobStGteO165lxbfSrup9j4y6CRVDZZqMaa4oOhc0
iaG/O4ZinDDCVndKvvjAF1OE49L/08ciPLaumAn/DMH24oxwKRxveiji3UjtsArP80eHBLDCM7my
L3ARuFAWl4Qc1A/642kBz8Oci8LQjpkgw7HYJdxKQb8CkEp/0y88E1Wm47cMneQ2qpC6rbDPry7m
iXaB+VSD694RYCLCnaZsuGh0XSd99yH6MfD/clPAK8G0sC5lVB9LU9fWaJh/GisGAntDPLh3cUd4
Z0BF2V8sFhpaxAbhEOqJxUrDWjlOnrGEmuOvKJjJl196LaxaGNdOoI7ni9+iZhK74qNHfj8UZ8ti
0fXNfDFP47IOSJWjjVcXV+KUIV6FT2MqmrUEj7J3wophzqLtkehZt82otlqBCiuYv8qEVsBegXg7
GbvMxPz4W7NGGjn9S2jaDmbvToi15sgRV5D2aAZad82Ku/n4ycPRDHnndaIJ1xcjh5W2X/rBAmYm
CusmLMIE9xJdQelqkkp9ZxQipwhF6Pu6Uftd6iqGR21tsSsdJWfrlyX/aPfoG1qyeHKIwzfPx5zT
uSQ0NV9XlZFRz4b5IxwdrOao54dMTd+ssU/PFycIj9gF/RoJHxgSCFZrfEkx6t1dvCEG7cGeaWMV
sbSMvkS3QR2SDfgmrJvrdAo4Q/zlF0ljrRGroHRb3AaYRnIzrrfgp9pb1Wj0w6/dI9kii0VpR4jp
4h4ZJ1PuogzjDBl5ekr+jY0EoTj1KkEPsIIfNjZYDf7kIwmjEV7xwLoG31al+zWpsU9cDgE/6Uj1
22IrGfvJ3cAiPgtTXNvW0e7r5hC3+OUTSwT+YjExx6X9oLvJKYoBvxG3FB7r7XYWavvYa3I+sQiV
Ho5JDsiO/wsDij3j+HL7QvOUIPlK5bAzBLuG7mRgVxXvqB/NKP9D2nktx21tW/SLUIUcXrvRmTmJ
5AtKIiXkHDe+/g6AIlukKNk+98GuU/aRbTVJYO+1xhyTzb9/pvStdJIzeFtCvAXrKm6ajQkZC3dD
v1LXdUsiLvWpVqep+8anaEL2TgZbqg+VSKhbBisYrdhkhf0nWCVhReHWlqWdWtwMXRYGSy0oaP0K
yIekuaxe5YTHt6zjo2VCIG0NBkphbMoklW7EeEsmwaQOXmqWgxoAwMmWteqsXGyOcIvijP7GcIwe
x6gcExIqgRYVlieUP0OTCh2La65q3fUL+WI3aXYWdwZy+cILVzMCg+Ei2rNIEV8+YDBGHYZ7ve++
jQJK7sjDsKDI1mOhdwvTYVbp5/5mZmIA8r7g6SnWVV03KyWxeZxNm0e9uwj1UToxnbxctqh3jqBM
m+ne7Yjb4VlYI6cmHv0KOYmp+Y1iGxocTmZqpuORNLmis/PO0oNTLD/V1jQsgBO5dKAC2eqmiwzK
280KTdyNjRNuQf2SbVIPrO5npkaZzAi1Bfq9MEbPO4iib7nevkI1+mDBXxg9HoO8EdsjVFPR9MM3
eEVubYZAou4dWeODwNDZw3j6SNU0oZ2uKpnk+Pw35n+JbPH/i0VrHPhhAWl5w2sc38+g3ryouVVC
5gozY6M5Y3XTV3Zz22P82zUtufNFMEXJaxVdiRRN4ehSZWX5Rt3UAXhWZhUPH6Abhm7WpahNcJIu
Gq9bxbr7M3hT1YF/IInrLGb6Rmaw0Q+9eu7VkyiwIuNu9hhcB3uoVzOFQ+zKvjQna8gLiVP2lUtd
Vv99hnHi3DMOQD/8BosK2vEXGCdMS+cqb0MNgDFNN7nVswWZiJw8VvunqAmUs38B4+QQN7dYr8BT
Zg5nNNJy0+j1SCGawWcp2fWtz877ojea6DRREJR7vWJdhhOLU9kJ3wxq1qjLiKPBRmn7YTOQ51sp
Jt26nwA5FRDYZjAE8NAE5DQgeMu2a3O+QFA56HjztTOZRmYsh+v04C2qOm9dYQp/r/aytFcQWvED
ajz5SbAWlpDWn3I6Ho/IS7RLw62S6sPZjOnoXR99U3XU6YXZDauyKrPLI64Ty2ZyawKXPMVKHGGw
+yOyk4aOepi/oDMClrQ6Ao+J3RGVRAQd3R0TFYPl3joaJLHKKnL0smwEV2qt3s44T1vlACOiE/p6
iIxs5bHL3P0C9rBNOpeapkLZCNwz+1/mj/4D4MMeNhwU5cLIbADZI+jTE3naJ315QB98f2R9qgh2
vzFU6+ZPvM/go6DKzsLAKw/tgBNkNKzarZzJOzhW31+wn4jbpM+5ZvHC/nRqlLqNr120urnVLPF4
RIAarbnOpe5e6rXzP2FAXg/oWlBCvPsEBfIFTXyrIvMYg6hYCIuxClcfWSAiQ5DRfWFthBokK/7o
73OvAkPktymtzYJsx0o4WFpmSEjT1WvdDC7mALfWjkhomsRwg7odtmHZO+s5wS0c9sWaj9ZrpoW0
OsFik1UpSe0JGRr1jESvEq8GxLK0a6LFfcOGQAFkfpj0hgCufT3nvHPHv0QDUpzMDBGxcvqdZeod
gYh6KVVWvFuQUwISqV18P+okJjznUnLU61qV4vMuk2leAydCbOmchdSFE9XikD4zRXk/Vmekg9Pz
I1NEdocvtMereAaLNFXAjJIR282B8X+Gi/xAPahed1Y5O96g54DidFkbSXlW+dbTETVSipQonEJd
yH/HjULkvqvS9JzTGTnK4GasQaMSIDVA5hY45fAHN5yPo7z2L4/8kR/ypKKj8/FvDJLjO8qmljTi
vr+DSJmEGZIofH75JxhJHWG7O+K4Z8eku5k6B3lIfA4i+g/Pl7Tl/8Ij9XZkfbOKKFxJ08nohUmq
aOg7kTMuTXXGUMxM7LNBkQduEdEd4+IfdqLCo/4BUhpU/Klpam7UCVSiQ8B+csaRnO3/zioNFIVs
NZbziyiPHyPSF3OsPu1V4yyoAmNNe4xNfIr0VcXwbU3Ma9sgAVsWli82bQ+mhWv7B6U+yS7qLBRe
TZgiMZHvX3GmPJF3MR/wbkaakg4ucAj0kzesCZg3v1SrsNgdsSZ1DJoVkoJk02t8fiD3HPqbiqYt
6fKIN6GyCVaD32DanlL7R7zJ4/MBc2zPIouwmAT7u4yc3nATFlqOkm5IF4DsTazT4JQlFKdzf+Sd
pK6Sl0Wrp+cz9JT75m1CjUfUa1dW4V2/oU8W57wvdYdpfkaf6kIjy1uyE/mdf+JFnlO4abdrctrf
q9RRVhnVlX/in8ys28M8src3hpJ7NZjUHP1/Rz4xlblsrfy73Hv3dmgPexAD+tk46+4SmLu1cLp8
846A0lJN23OeR2OKkAizpk585wMHJYFerI2a2kZvcgQY3X0vUeWaEjHcBEZd8dHJgqtXnO67QDVd
oVim6ycEUmZdwKdgFJXgZHdU/ewIRuVaU6+HMfJP+omSJdLHLIR1r3z9YhFIinpDAXG66VM1OU9b
jWJM5Snuiv6Ua8X4fSKm0sj63joRpt6JbLZpf1vM6FQkQddWurUrfCGiBcBLspoZqqJq+e90HH1p
jFpE0V/ZudHQiJPYBGTLMsTcn2BVdtH/mHDRN7KKppqzVJIOrV+IDe/uFJulYlDtovvSSRhJhNdt
xCIAmVw89PURtQqmMuZKpfTaswhBaebFjFtJPo5tUWSPFWgPUnZ58Ypd6UPdbw0PGo70jL90qsSN
kTQy7xet+8JflUN8z2vE2sdWEG/+G4RVyuW5CPO79xBW3tajIMwqP49jTkBG42ZOYeXfSSwRNPu2
pJ/8SGOxmz+TcLesjkSWkwbfPc46/8BkBVaPuzOmxlXYxqU8muH+MzhLogBip6VF+G0GtNS82kRF
ddVMgBaHH3oxJfV57Ep3BrSIqN8Po867+j2g1dmOtHHIjyyI7zPlm1CtVlIOdslTP/SdixnZChPj
IvBwgrwqGRzHCZCQ999+J7dyEaMJU9AoDIOGRluWLa6rgeu30cN/RLl8Cbg0S2Si+m88F3mPcSML
Bog+nXumHRf7GeyK0ABeJcYgnZIpo1a5zm6OgBc3Qo/KI9k+hLVGPlJVdlafUAAZUxL8z3wXOcEz
zBolrQJQXLpNILvsJNmtKEwFcTyUXBxPG7Nhzv1KfpmC7uVc9oyTI/7VDZHqDr5tr6jhNNdH/ivS
Gwy1HRn2IwRWFfxSv70WfvnlHQuWhcQbhxYs/hcQLDXgkEqvMxYzDRbnzcY2jHIltS0y9QTk401N
QVDF7SmeBp3fN52MOnUCw6oxVgjCMRfLx/EbbSPPCh2Gopev37Nh/WjjUO6yfpMZNuvlsVk3oZia
lj0kzzaxI8usCJ78a1KsbrsNd22QjE9oMcKiKAUasSz7oj8npeK9YGIJXKSbZsnhDRWLproOP+5P
JKO8hYRaxM71kRpL/W4nh7x5PyPHTLOG+cpISagL2iKlqxkik4D3vzbJEK9qM6+4n7/RZEwgUXvW
xGD2tCVlJ+wn8nXZ+ArdVPHgfsDMptqVnJd3qFGEbOmPLQLa08Qbks0o7HZTGWZ/caTM+iDsGF3H
V2kXFOtRmOuPyFk3ZuJBUzqxkYfAPJ3NG75kn8o2bqzZvkE1HulZR5sNHFhT+qXMGZEnP98zsU60
pO2TZHmEz7TQuzAIOS9tdejdZhxvpbTg2qgVhatoFrZsnc2PbHkE3KpgkSrlhr6xJyWBLpptHUck
jZI3n7eZfDNjaR1v3IXGcwrj7082reO732VNcYmlkMF6UfHIqaPBPQJqtLVDQIUdYKyiXucd+WpQ
0CmfRlXRJPeYUbWqZMIVhElyIuV8MYLCmuLtKD4mXo1vRSbeaE+vUqsKN05EY0GV9r2bNWjw8Nof
OF+Fy9qrUQDoJ0f5h4+AYSMVUbQKimA7YN+uMywv5hvJJlR4iqBFOhpI/fVHmo113OimtrZL5DjZ
z1ibUsR8bG3abjt7aimza3lz9Ib8E+DWmbDeSdTv6Aun6g7h8wy6xUamb4O+0L9a+WAsLRISR9YN
QtFbDFbCJxv4+BVqdNCdYRnLrvRShh3vqDdp6DQ30ZF4z+gbI2X/QA23/4t4RCt4OjR+9/UoH0Ew
RBGfnDTraDKQzCBckTpPZUOJ3RGGiwbCf9X9P/BwnvNNr9V1qF2lAsP5EYkrZPXWs3NMTB+wOFsh
jQ2OQyBmk8HGvHlLPsPjcMiclaa4niUmvxFypEL4DgjPatVafwbKObAvNrXyccwhPDK3Na6wmZmD
BsYx6fM5mIZKtS8GNfeD7AQ0KieQYK9C+I1VV4rqxJS8YhFkjb52eA8RL60ma4pZ861mnR6dJ1nu
PVeMRl35E+eJULlwF5J6Qx71mkGntpwZuk7Ch6JczfqTBKgUOcrnHF0e1ibhEbEolJXl5auuULcG
mcp0fCiYEA3xWQhSC+9eoW4vjHN7RFYSO/shOBvNc4tahb/xdqNpu5qg6fHoUfnA3NWmo28b0XTs
s/Vq/UfwTiDjZZ+wCuncQHT1yt9l5sDyH1OdMjjDcvatGGgIDM3Yz8qVFw6vI6xmSsBWQaVwnjT8
O8nWaldj9cZLCsGvGWRbZ3KR1wHD6onGy34YBkLhT3g8Mxl2IWDA4h+YPK5wG4KuPG+irVrz0GfB
fGKl8TXE63OfFG6Qy1B3CE1Qj1Hey6uy9XdNkZ2PYtePxVLJ5A13+GKR28kJnrFJ6uI9S45/97nW
JfF2frTHyrkkCrnVLYasMCeT5uV/RPp4064MVslLLXMsllEYYAbtPLGGywntU1GoZsZ4eKX7aGyh
ibLidT87Ybrbqn4yuCtJUNrxM0mtSWaz+lURM+F+svKItGk5E3+Wlp1EpbMfHe/SqFmjgA1/gP/0
gkedXi6pz8qMdDMxgESclkRjNmk3SgxVL48oYKtpoGEqb5ZXu4ykA1NFPvtPNCoeAaYXKjBgryUF
yqnq4yga+rWj8+iZ/DOvgGBXTe8F0aCf712jrPBGqGtptNxfgUERsZBNCMT97qeZocGao6ETES3n
9hifmFzo3NLLxPMEDBomeqSicLYmxy7WVEsr8PuVTAPH4iM+qKraYagI+x/xQUPn/dhyJoEUS74r
GnzBoB9C0wIqkL/k8BevapsZIzQrQmsd/Rl/RQn5JTpKnm+z6mYYTZbKwAMA5PhuRE0zNu3IXITs
9GES37ywhThFUKuw3a7pxHhlDLko70v3V8pQ1+Uf5W1D1aX0FU/kpU/Zl/abFOevvKEZejVj2iS6
6IpyK0N4baqEjr6ZO1RxvLlx1G0/Yw9lHsLwIzhO3sBDMfTZDVM3svSKsf0py3HUc8Mit1Ik39/h
h3WJzaxq1PN/hR+iSjCXXWVQGUXdLN5tk4LWyaWDvcAnMKg9Tj6d3zBEXR92FiXSE4oo1PFBpz/+
v9CIJTronSFdNVr0g0HI9RBsY9bWH7hEJ9WunWSgpyrrVlk/1SfnghCZtrE6ceo79c6h353iXQKG
leo8T8yiVCjnyeRP9C1/uG6DEO9ImqMP2emyed6GTeceTT3v8UUEpNdenUpLs/mu1tJa1ZOvXVZu
/KR0q/4mLjdhHS7jHKNwR76qJHpMDR+Kpg1K3q/Y6NdNa1rLf8IeG6Vdmom8gk11f8EfPWK6VME0
gzhkLV1ek+7yBYbMbY14QJoA2L4Jgt4RkQSlbmTCku+gSENrAD8s7/I3MFJzuv5G6nlRamt4fBaT
/K5efUIzHump1YM+6PnFjEhORwrs8XB3Iwicn3Mu9NcBh4HWxqEa1HuL8RgRBur0+EOgTEF5W0t2
5GqkZPBPRMuZopQUv92WDe6+iaTUAUJtsIc3mLKQR97gp63ukju6fEUqlUDdQkQ9EO9WpG5DWJJ/
fvlYFErgTq7T94Bl7HMJYLSSk4N5x1lS3kRLpOn2vsdLUz0tiST3Zlm6M3uZxPFJXeqHCb/EQvLg
BeaPmcBknba2rMu2KK99k9mEWdwfWUzFKFY4NNDviKs09R8zApRvVGbV4KTrCMTSppWTD8DBviwF
GiEmRn8UKOm8ux0tflZ1edN1F8ZPlVLa4XhQQjmnHOQF2/Qdh0oVZf0rupl6yo2OX+ATepMCyZXu
X/wULf07gNPzeSBMojrt5B8xTk/HeuJ9n0VMKiRVY/TsKGeaM1F1otGsO37RMf2Z5jTDEPz9RhTF
j0BRFV6cQJ06NZ5B6mPW5Gq0dNhcTWFoFE0BbBlhsDFeZIyDVm0Ral/UHlfT/x/zDIf7opwwT3N6
JQcPWnhhE7xuTbEw8H6NEX45vpL/hf2EWKFamYfR6qf8qeifepLZ7aOT3byBoPwVlnTjrILSCswg
DuzMOaWjxQoqNInOjQrkDzB0iG5l/YaU0FoxbwxcqG3wnUz/DaaoXqGtMgxWkyhq+CbMC6vhTDF8
DQmNjwmGYjLKUs5/PXAOAuMoKbZOima0eg4ZxPn6c8YRjwrYCSXVvXZl1PTOvOGk5gAPKybUdvk7
Uiq2Ec1NanY6gND9DpZ6/IaomAbMh7ztCCTY6tYM75CFzJxp4E02KkqUJjvVJ6xpYeLuV5YFBak+
48sOEiPjim3cicy/8cOE7gd/67XRl88BVIwmbsw0zBfeUmTXU2lgStRdt33XwxCDaNT9SaVGTnvb
8UGjuJrA1LIqQDBkNBD/Ck7VguwGyGMneIL26AZYQXq0ikt6zAxOXrcWLX0pVx5OT7nGjahgbTB5
sTAmmIVy9wnJKks+nulaXh9p1k7VymWNJd/N41Y6pB5ST01CRiDZIz+NOEfOsToHB0XBE/seb0US
rp1GVLtAuDXehsf2AcnQNxWzrheqxrJChuGGicMcyc7lZaqNxYlZ298MzXJ7pJ7cdCK8TnCueYTE
J1eGu87GHD0DryIrWjdRWlD8DIZ9Vm+lipXuPRrmjvqtdlSzZRcNCnFGTz4XEwLLnmNdEGuKMjas
FsC1kgGSNUFy8Q6Htf26O1VMezj8iYQtLWmpCNrVPqNh6UQ9hzsJ1zMMi2Ssc9XM85dHIlbX6hu2
ZjuU0sWLu2uGYjXMTFyRgTw/o2K7ggpLfXrc48VWAflqrAJ9p1CfSLXzbPXyq/gCeRSNGFXubGZY
dvDl78FI4e0RmGVc17pFbx+wk19ZSrYGRUQX+p6bzX10m0E7vLCzWgg7XKYwcJ+xs4rZJStP1b5K
duZT3OBv3sxg/z+GtpBTOuFQPJ/M/CyWseTMofCy8vyvHWuVBeXfKvQyf5oZ2sgmrOUEdzNGG6Jc
WGZWJp0a5FddMZj+2sn7DAPzcHeEakVvl67myCp2XtS6ma0lYGKQtTC92kIGm1p8wGsVe8RMo6ve
1sgCtJ7KQ62PjPZmzrbznXDFEo6MiF6eaUWCzbTi6jeaOs9la2QDhaGpzmp9Vyj99Tvw1u5b0phR
EhE5Rkv2T9CtJuswijmGmBm4NSSqzNCYuwFGMhyG1WaWlY2BdTdyUXnxlc3sLW/6b8oQD4eZv+3q
4KKQmwj1a7T+lxxuXqB3FA1qHxIngBD8/ErFKCGvBMWtzWpYDFgFGfWA4kY5YqrCUPXNzOOGxrBt
m3xcvzC5A7NpX+/JoGvVsJMSpbyWJKvFcNraboXyjqUBb15jLO7ofzlRCqqatc7K1oyQjbUsKmed
gJtdxUGmIasaUWpBQV5QLmHtj+wuW1vhtrHu7f4LwIs+PduUKQn7V4hXVbHFGG30NIO8GXZOVlxp
uuz5WpNJFnigIHpRMd/ATj39EerFFL5oZZ9QNXzkRW9nJZtThoWzik1OeYT7+dQ/GRCI1kcjWtWW
HEbuDPt2UZmvEesXPE/UW6fhOBxnBHQ+Yr91dWln2dmR/C2D/KZKrXypTlSFTp8bOtoP+C+ttaab
VrG9+owBVm3+rhSVV4ijGb2qFhnP+lrC1+XiguHCBJ1ZS9G5107C9MZhBmUDw33ggZta1U7HkcH3
Byg4721amvoCS+NEBndRjMnfEvi7X/FgLSkJQjg1pqWJEfbH7K5IWBi/ccIschjUGOmT32At/Tsw
TBq5RL7qf/0ADfuqoMRHdFMJk+yvHGLTi16M2RpdvHLdRiwjJowY2yXg3Qi7gvcHcV3NVJ34LbFI
dHROLliBxD5MZLfkHI3WUjyGhZLQQWM190Mf0x4cEgwTAyY3UycnNBPGSB/AhR3/yRsVyiFfRXWe
xXghyiP3vaxupowzWb40nRK3cEwRp9X5mP5TZweHxovbKmFKoagQKniLBoNvHA/OD7vTb16g47hG
aWT32voz8jjsxNdSsnaVISG0oqAZCddv7HEeIVWujPr5CB/XJmxFSI/vplDCB7kwPMxBHyjkvCRF
ylP266AVwlV1JmGzD2/GkXN8U0pQPE9EcuWp615RnPXAiFJoxjM7te2RSu6VejMEubWs6xbLSlJB
lSNwSITir2dEmYgDQSkcjDOmHCj5w6Ajtw+KqPhyJJQF/dG9Z0bnOZ6LdS28byXi7A0rY739SCh7
vd66lWqm8CMToYzlaNvldM+H30KtrVcfIGWeEarb52m2niHl1u4p87Xj5xlUlmNMnazAXGckyd8I
ifrmvwHLlQLuFhqmv/hALZtmsWpLFbDlSC53XsNVlwpkUMk42faNWa2aMeA8VcNok/3LVkeYudPL
AGmPUJjnvxLNU7K0TILwkJmYwfFmSiDeMRVcnKD5R2h71UzMa7mPEm7MmMQobHXcT/hmmXLR7Wh9
IYn8xR7HXxFnjyKUovPvPYtPrqqY2EVdcq+O3fmEOmteuKv5bay8rOIkUuKMNzuF54PvP8hao7g2
egj3TwS0wjuQmT6h8CMGbUbMFnGAFzgYX1lowyKFame4ng0WSNva0YkDtRHj2sKRt80omZsPiLRV
JVgpit44fESkK0aBfjxEpGj+iklneRMdYnK/jcP1f4Y8BdeFK6NTbz6A0nV6moVNc39kpcO4MW6i
ttzWZvfFGIdkNzPTNhL7rA3y079z0wpTw7N2xE4FklqdlcPQ744A9dxDp5M8WCitQPE6UdRzz59F
h9yyHINo/xlJPff+CZmH5mcUtSSnWy+r07M/kdT0peDNrr1+M2sMs0GBfE4zwk//E03Nnr65NJJh
OLwR1RJtEAe4uHHxEasecq9/qjrus4sktPKTMvMc9whYS3wtM09UF3Nn4QfIulCVkzyT6HFVVeMg
5SJdZ61SuioSb7RCk/bQ02uLnFKK+7v1bSgHLtovzLWm5/1TNwQQdJ8w1yQDxS7wR8Ixn3HXwkPc
qsJKTex1mkHez8VYH7jryqCBvc7rzK0n0DqaGPhsatY8wtdCAk63JpJ/hq+lyN9r1Lvv/g5gz7++
mLRf4MzxwcscsTmKEv8tgK1P5Zuhp0+LlJR5bcI5NZwCsvT7caT7iGIrUxehx76PS6S/tadqs2Fq
85xx7LHMtBXOSCLeb0x2a8rhjyiNpE0oUc/ogL0kbGQ/h7Mlz/fPaUshe0HWoZ80VB8g7aAge8Dx
Q8dk6JlMNyG1m6S/iPKmuT2C2m3folTre+VM5CMGiMG5UrSh5y5LMWQ/f9y1oZ7gyTqRcM3t/kZs
1yPX5UA2ooMm6m95nJlukVnDXHV2VDX+RLezhrmFVGm2O/PblN9dIDwgYtMOe1PR68Ubxx0pxplk
NNczyh2Zunpqjoq5jTsidupI311U3WfWLtInSfNPqlspoSD6ql+nlrz7nOxuLSqeVHWfiIAD4FSw
NWS3MojVYYa864JATt7Y+Lm0isibYu0CTAVmF/numwGypHFrHdGNtfequN8H0/+aIXBhlzXrOK6h
Lyi4JVnFWZvGlD2wG5TTnOt02buRZSo7zc651KUx4zpDrHOfSdAREi9HPDS1pmbneYKHNPRrpLUs
Pw69IXfrQgTxmor5hUjrA3hgdOmI3r/jIbGKVYvK6gkmhx057cbmxytPPtKJuotl/VKY/sXMlaPK
otBHZq5ccVLIGPdxmDTWxrfPCPPUpjebIBa+5hw9fBiweWpiOM8AzZDrtfnUq/AZeE4eazcKmfte
TOWEOuUuZwI9CuDR9BrJ+YShp5X6Q0800C5Q9KppHimBJV02KS3f4egRwd50KI9EuuxJl2Fw8SuU
bmkCkFHOKfPtNBXBEn2ZeixOG/793N6089m3Qwt73jF9crz6i4gybxv11Xe5bL/WljO4XdLuHIMD
j1oUBquoV2A9U/yznBStW5r6lympN7HrEe899H8ldX+8rWaIvUmla73JlxlaqlmUqWvKrUribQQS
Gxg2es2398bMD1B7aohtZ5jjAgFvtDTb2lyNvb7SzeQwE+7RkH21tcFC3G8+St24E1njVqChE+zO
e/E0kKqH0XEaXNQ4oibHpkEgahNBF79qNiMnsXZJ/fjetDnE+lWDQ5CrapeuzGLy/kzazYmBz7vR
I5015sRHg7UeSY9yD+cpqypeyYBb+gzGe5rBBlXD6+cAwe69oH/suzo/jwIy6kAZi1nV+YbKi1Dr
1uxUUDq9OjvLVhws5bmjrJQYgTSuytE6ffF35lSiq7QmL1olSdYxvRCszXxvqZPu8+3aOPfpKVqJ
gDnJRNLb5IwMM2lO5KZadKVM98ar3nMwWoJ3Un6K9i5EUoLnc0bri9L6gjWWb8xY9MuZsUcjmvVm
h2n9J2Zf0uCC3fT8iNoT/t3lWfPto/1zJ0AGUjHQyPfqAG0HWAjj7k0DGgX59zpiVaegjkwIEC0q
ebw3hvyLjl2BDo24Xxam0T1KO7MGy669dpeJ0nBVpmlrAjQP74B8I7CZC+s0fbU2zm8xKlQvGS3N
d596RN8QfTtHfmNXRBhliotsQpfE7Ao8zOPDAE+nqiOCkjKYguXc5yadYUSWCgSx/QLmzKJijP2l
Xaun3pjS6kO22oqqk9k52twnmRZ8tI62CjtxS/Ihi3/D+VXGaKhiD1qGxQTHajxeQjckq7T0yqUg
4br4hPAX5JmXWt09T1zXAoxvk+TW45BSwKPd1wL5JTrw3DWYDM3Qf+HjmMiuJu7fUmCKwu8+w7A4
keAhQ81Y+UFFmJaeM1WuLoVg3SkMb7zoYW/4a1MAYAiNfG2nVbK+yZPOWs0xAOSW64x8NMmHJ/p9
7YWd52d/SAR0kbLFqYaBcEoFSBWqdeGMOG7xiZND2/GurDaKHB3q2BnpmPo1JqBEHe9ByMA5KhBE
6860QzeLDZ3Rh//lJSkAkeK/uFHFyrPCfDOnBSRouXis4r2H0r8xaQmV/VvqkxZGm9wRQ72eggOo
Jr+WXFfbPtpO6tTYcnbTrOGC9NHqmCNoqhSkTdLd4HxWaU9pArtI2N026UMiwq+zUVV0BXMWw8LR
/xorkKNGXymUrXCFjTc189ydwmGw1ZKTdLDL7UVattqlQ/7wNV4gZMbCsX73h4SBgYgi8DgNTxGD
0kL8nGmnqEDlg9WsRk61ZZIZDPwJG0iZioHRuGmkVHdRBA9LC7G91FnXuoZ5z4lz6l6fmkKy7sdJ
vakY0lYNa7ov8FDUI4Xd0aRaUmGt2DrQsYRLzraCq7wcqjPVdg2nH15iCUWmsCaOgnZt8BO2rAyW
Q6Yh0ynbLcbCeTyGFFRyK+SVqn3FdEZTT3xSCsMQjLddLVzHiL5YBep+3TCrnZL46WnuDJY7O135
Bmh2uYIcqDbTTTXk6gFKp1xiJpgeopvZ7ZpHydRm2J4eYwwG6uGtp7MIUFOSq10/6ietyJgDjeFJ
YHbeyVuuoRWShyYFau413OAExmOL73KTynzHZr5tHlhM0oowFE+Jpa7mlIMc73NV+fE+50BJFQsZ
u71lOUAl1Zx3GPFNKloMbtQa7bLIo20ZG3w/TsEHK6rRguo/3rIPWpTsWjUMlnP+wU6RUTpJdmlB
ip0WGdLcSS/7moOwVR5VQJRyZT2+i0JULbKrWGNEXCr+hhGesUfCW985jvVITnbxh3xEXkTXWMm/
vthoqZSnsSu4fYlJOPJzwU9Pb6jtasRr8WlSohgOViJfHcMShuE/OIO2n/ISjezRVjO6c2SiqviR
pF4oJjOPVtyi9RSD6G4MhOFmFtRf3lIcp9EyYyvBpZ3zc6yL+2hK1gEyNQVzNO1LZbYBQhHrRK5G
tKisrFKTGQpZisBWH6PeeSjt/CYPn2On/a7o3kPjaFSUCI2qHBDs/W/JioxqvfVQ3XumHLPzjuzl
7LqtOu+HlFZPcts8HJW3U9BCifp+0QSYOCb1rWeKg9JSMvI+cME1/odWBucfMhepVHquNGn0FYTq
C2PIFEwtGHG1tCcOHt2VziHoppAwcXg9IyqTJ09cwqYkBu5kuueHGHVEAmxv8o01+3I5M1PQulAV
SUY3OaCPmhobKQudExpGZ4aLIStrgtIURpQQpX1eue/iGkbcXpdhzCzrJbGRGP3eMdvb96GNTGGZ
QtXlejbrzsGN2B8uDHtcv89utDlgE2/rsym/oTiA8UaaM0L+GeLoButElOKbJ2urcJCvf4txlKm3
siTT2CsVM945z0HNE+07Aijx76EOJdIuTIeVRZ4TlONn4Mfs6S3a8jRm9XtU9WbxCeEle5El/fkc
86C048EQZF+PUQ+gWrFupGbxFvdo9RIeH5x9MWc+0q67LkazYGSZIZ97zX3USZOvxkCpr1q9P3Xq
TlkMZl0uuyYgx0pCrWzIP8xJEIf6K7Pmaf0uDJJOc0Q9YfL4Jvx1nKfE77Vt9iy88NBVNMrIcvS9
iGWuSb25SfnZWfwhGUJ11dQDF8OfmlRvOLvZDTwnRHpfpUpUTnZCtvcNf28dCQukrujwlo/45hCD
FSmv89fQiN7HrJM1ZQInDsUkD05160dilYc5P6IDyLF8la7kSST8aYYEN8d5Y2X3qrjRq6xc20mz
V7HgrmRCH+G4is3oeU6SVEYgL5oiVCG0PsZJHEPf5F4Hpqo5SzCRwuVX76dIiePDQ+fJ2T+kSvzW
w9yp9AcejSsWjERVYtNYmtZEIJAsaTMFtZEc331Il2RmtxN9L9aWGl3Yw4gDDNdIIuTC7bur2USc
7s0xJzDnhEuQtWKfxcWmFegXOzoyS83aKWNDM09DtrPrbLfg8TWqGOymnEnWDmfM/aQ91Sk0wpop
BOjkJX4XOIk8ouzonXcm4OWHzIlm5Ojho9NZVvwWO4kDlhNddipXlLDOzmKtv+CqfcWiY0SzbawS
1VCuNYnQl6f6rdtNs4ewLoerLFOHK532mxz2acSKtHFUaqBL2wDWw2CzbqaMigUS5vg8V2BCq3UI
VoU4AiFj7lQ1hLuUbYukLi4G7AJzcEW3w0OtSXtiNbSZyqbp0u7tapT7XsT9NFRgg+6+pVkqUagr
ZFj7WZwsBdZXv0deQOAf6qSLh01lIjPUxpa4B2HEk1Yn/zflXDxMokSlhoLqEu3/aDvP3rjVNNv+
lQN/HvYwh8F0A7dyUCmn0hdCVmDOmb/+LtJSyaVj2Y0GBt190MeWWCyGNzzPXns/oShn7JTKdGFK
+W6EXtwq2jU2jg7H4EvemHBzE0fJ+41BYYGdryyfpWJ9HSb3ieXaF1EkYX3m+c2mj9orNbdPFXye
ZrpCxlUgeMumRYOiyrVxqUhE7wxwDIleS6/TdrKChnyEZGKjWVUNOPoHINPn9YJCDdEoAySTdtKd
3sKztQrCuExnOwMsI9sEIZZQ1zhZoDf2cGcRvPUIzWgU6rj99ryxRXdipckHPBOV+SJXhJN3fsaI
9WkgoJvtTN+cXY8QDfFlJXNhUi1GkibvX9VcP/kE03QdCkMVUzVHYcUexgKK0r8BNVbfxTjlOdcU
Dkfj55Gr0fuNjdPBiNaQH23jfIaJazXgNQnaHcy5bz7wGjuNrgzBl5eBYz/kaj5rTNncYJUOBuft
R8hGsfVqpjQyvcKBtBEFjIM87WaEbXqxdsgo6BB+vAE3XkmlrIDrpbuAFWkqWlN1yNzVh4DaKOQS
M9izjA2Jvj7AN6R6KnOBDe5oJe1agj4p4yqZHyic3sH2Wgt2IEODtx746RGG07okKohKvxtRnCw0
1KnaZGcxKb4fSI6d2NJUl0JSIF/GRN93MqfoJOnC9chMpnoDv/Uj11d5UkWejiMyhxxvc6IKWcUq
IhJnbq7vXaUngtIJHjB3xmDsiNVhqSpgFJeV66odktroQMs8DCd+41c4V76BO0JKn1NN7ZMPeCdO
vI3hYcPtpnt6UMFAPCGIJHVCtOdxTFUgjGzs6k+tCoOwUGbBK+f940j1ZFHJyrctIM2JFG5V4xqq
CjuLN7gnUtxiwn7J4nWDbMG/61UWfALYa+UiYieEZLbFwe2I9LFNDOXa1Fx0KrZlR8SPHtFuRjdM
33mIIT5ywbat726vMIL8RP04mbdWjSZBsSTfSKUqTaROfXqnf9jUT1relqo57+zt1BP3eXphKmcG
yXBqthmAIBtON8TNc4CC2sLayTZQR7IlGfqcjOPdaJytSo4/zYRoVdQ9uB+LxvkRIoQj+EYR05jA
Vwp7SNviqrvAS3sghWK1nJFWOuMuT8XyQVYIPSNUuvoe2UI2a1xnw1hx+m6yHefER2PDFNy34YVH
mEGuPeJ1RLVTuczzqxElqtz+xMwbdil/x4k6X0lwNR1EmR4iX1M9DTp5PeYoj2iRW4Da1RWEAnhR
FkVPYR1Zi0+IUZ8v4mhYV4cfoJHQk4zilddjvvLAGkniynZNVv1p9Oyj8ZiGdUcnKiE2nqhdK22b
ZZddjInLR/QRwRxnbR+8/AFACnKZ1nfjzaXKuFbVgGJ1ZKywBFyacvEd7HLxhiNZUMiR89zUZy4C
vsp//olLQjATZ2hVox3mm317DqDEIsOILprwHErJl88tApYWtvCaUZdK0Lb+AJZCI5rUxV0uAv/B
Il9J9CUqF3tX7VUpSZFKbelFbi4URKkKZGtn36K5m+iYOFnhBS7iTdU9UibX0DO9kU1Zb96QYpwQ
AkPux4Fuii3BOqs7/3uDdIWNM5ST3CZwHU23D1qXZCtop0CNLsI+vEBEVBP6GG7b9DTQxWY6JEpj
zjBATy4NDM/ZO+6DW59APjXhA/kvcdFRXQnn/z7/VLnRlRnVwsodGKg46SnwxatjDkrH6RJSltP8
JQyFeS9O3hASxBiGK7R7pzLpgqJE61vRBp4i26AzDWApg46glvo+wijHMi/brqC3jqGAUnbrQhnY
jB+25b1sUMAm17x9JuabIFZ/VcTcf2FI45lEMUxd+93hAmS8/QrGZpGXk8xKCTPDzq99VhqSeLDt
15YDT2UIzbIRxckQyxPhf1nDapbk4Xjxk0AoeprtdW83cFZDF0wpLkXptau3mbDszX1gv4rRSeDM
39grk6CTFo6Zu+XHF0VfM6Q2wbMbmNNU/d4x+Aw2Abm/P3BZZU7BgBrJoEJp2ut3RKvvKuDgjEpE
FFaMR7hsTAjHtle1a7HgNSYf1JaZY3KDcBj3M3dZGuhZQUU+IVyFfu7x4SV09Zs5e1EALRWhMon1
ooZQCH/EeGulfULBCWguUS8jXbuRsVKYHxNdurNBM1cgAs82gF2U7TYRVmkD3EU616QAhes1aSG2
exgvR5L2qItYTL9jXqBMS2R96/od9QqM8zq4rJMdvFdGmbYad5k8wqpK0OOIfqFXWaFoGQLCBcBU
szgDAOuceLqIwvOSe0Pa2DbxggvXfnKwgGsIJRMwrKRYToCyODH5n0LfAfVmJ1wpFMmOGbE8fG20
896/RN3ACg2hC7CYpXxnRn0y8hK66wtgLO7rqzJGkj9CY1IWPGG6NWJj0yQh5fYNHFPFrbepsRu2
anmCcSrTXzq11ZhJFeEh/79NCuzR7ek7StaeZMS7o3JYal3L5UpmyKT8Z8MwLgfn+YUeftfteNnm
9VmJDcFnvsxiViriJ8XOZ15VrQdf+r9jZvI2Haps5ECGjEuM0b/Azagsh9HMjwlFioj92wRVT2zg
YFWvOdinFwCgP9FnvcvOIHaS6YFAU1nrWEa9wEbxxE7blWquRwiNnDZcUIgHnYxG9rlNhg6X5wCj
6TjbjlbbXwBpuYuazZwMSJpZpCVdGklF9U/2urZBQnlRJ/mgR2dDIunBDFEkJT0lXqaRmLBcTrtp
jkSShLD1B6Fm1r7B7iNdFxWd75FS840Lye4uf4BqWPk4xY2aozfU8K+Jpgq+KKp/O0BrRT7V8pp1
Kim7pox6HBMNCydW/LEaN51lMzdFkDA9+OX/TLJVDWxp16wONBttcIfRcox59/slEaTdrhLNlaeJ
N8kQjp0KhF8c++g7/ZWjUksWYnYoQl0jzIE/l2la9lVVzlkltQtbnRfkaR6jbqKeXyge1QxZTru1
HF9+uO23aAFr0wDyGKg3BimdjHgMogbP/Ty3FGSK6EK+4N8k3VoWUrg+YuDyAD9lz3g5YHBeo+99
NEqjEb+iNJsSl1SWK/mk7DAY+9mQ39YpVBP0Wb9BcWEV05qAn2Cwcnps147RuN57ES19cmTSP9Bx
2Gbi+b1SA2gxFNcFMxebwEncAjjhdsYm8Y2Zc7WKvS0b94RY+kKs536SFTN8nmC58zCZyyJukfVN
k86vZIHuPiKrd09/FiX1tApwKwOliwNxbXk6LZDzwg+5E9b8b1SdEXeIDutoiyqY3V0xO9B1bahu
kNSvKtdZxIk1F3OZ2QwjAvRYdZjNeQZx3vBIq4vmuDmu+yiYO5hPd+YOFcKM7hoaRWGaW+rE63qM
GEJ8E6LZEZHXCaGI9iCqJrbI1a8bj4UNjgCtK5298XlB1WxVLV8mUbnNowpi6rW13G3u3h6jeheV
uzfFfjpLMDMsRH5BS9fhEExO1xh8zzUkxiVWZTSGopK2CxOyDPWS13dNOKPtA4Gc6zPdh5baoIUY
6T7MAUTzNICalRZefU7UasR2oz7Tres6mPfGvA++q+ouoXZjEBU9q22MwGi4NN7ZsFCQbhxQ8WDL
n3SdTb75cxDex/5TwJ+qmHPPbiVYxKHbxHph2unFRA4fSoTCwCrTOkH3B7gqnAX9nVVdxum2ZwX2
C5awJsJrEua4wJWNhAcSy5HrBvwnrR9Dt6VDgu+EfglY2C8nGsm/zbMQv/ryHrZQjc804UTxryT/
KiiX+FsbwcZRTir9KZG2b7ShrtfBtAr79a+Iw9qQdyzOo1pb4SYfa8ECvzASbj/Yw1Si/qBCvNtu
H3GekKUfDGJd4UzQm8ailuxyWrUG23GVsTOKzPkbkIiVYSydacn54CgMlJjeiq75cqASrcLOTmPF
g99ZlI4a02Fu734GFLuEaBl6Ai0Prw+E4kgp5VTMVvDjyGY8+p18W/D0KSpDaZQRxPiDXTTMfWHd
Kqik23wyAIy2Rj5N6F8fM4xGtPJQViyCRjyrpNs4RwHgVb48jX0JpaNfbWJlNURDFD49CFrXfwMa
61CaVf29Ae6a5yy4cdR7YxtZMYYj7oFFCIhjYGhL39e3HSY+DezMMe3YQXf2Wj4biMfAJpOdazJQ
jyTOkQDknXpiN9eFyXvOhOpSY9arqct7LSun7xikTOm13qdK8L0jv6Ot7HUYG8vQMVmyeVOkWOhp
LPLTQ3iWARrATEeQyX5mg8FiqEseycFCVv3SJDe9C3EOpCFDwcqTNr8SyFgPpG3ZPGflmWDu++xO
cvdaflUJl0VznRUPVriLmxdAR7k6S+19GF5n4ansPwfdRa/vtE4lQesK/aXYDkEZBJNwu0m/yAhc
be9bjEuypS08u5qBxOMW+cPU9VK2ZN3EKoVpauWzUtgPS9HIqBHZpvLM6mid9CdeuA0sdjT1fS3e
meo+K1609jz1uVxuxqewydCVKf5pLGaeHf0K3UlfXg9opy/n39P+LhGu4DsV/dWO7gLv3syCF0de
KcUuzAm1xjgF2LNtXhGfoZWn6GUukiA4byP1CrFhZoCFedjVzEvdXPSVNw3xU4KLwXiyXfdpsG46
Sn/zX0GgnRrpc6Nzcdz+AEFDLMe8yJj8DIM6bTdvxXLWZst3JtTXC7z1jQzfnZ6kO8qKa61bGvFN
APtXRBc/AFGv7Nl7whGMCR+kkroeRnUugU45VdTpj5QPv18LMfAiWQuDSU8xG8KXgkxf+Qi1O8gk
rWqmEWX2utgOLxpb9cnAk6Yp4sD0tXACKiLBXOjIWKNeaJIOU79izBrlwIbaKgpWIp0ONQuXLRBO
JlLL8dNzHEaQI+BG3xBYCW6am+ZCb0gvd0J4n3zpuv5cy/uZyrWoWnUSmXdJr0ws4QYWVRTiG6lP
LvQ8m7zzqKH4aPCQaqoxmUi9vDniUt2WTMCCkkgXpCcEeIvVPtR2iX/7mVFtzZS1v3CugqnmuVgv
i56w8rxg8A6EkxFUFTN61TYjs53QGo78cwz07HkuLRWxtG9xRtsWFSD2O7ZKpvjcsqTLUl1FYoM8
R+jwyPflR1Hqdl0S3jv+EFUSStdtcPERVlL5JyEk8iGuxAtvRIUcqvt0JFktYWKKWNEewaxOstfS
Z1297aoNgfP/V0hrQnvyrkgvReEFr0lf35kBjgNPRnDvGw+Bcy2ii2qFeEry8hHsWkhbUbvQmMmZ
HnGVjND+Ar76xfWibm8b7SqR7z/wVwd1sHDZegt2iRN0ihPiuTAL/ZqHrc6CdEfe/ADFEjeAOhMq
1jOvZPI9tZNE2YfKqx3epdWpbpyYwrwiaiVcw88yr6jPIr5zyiLkBunZA7gsKNV5Fp0p7BgcZ9NV
J5GVTtU+ZnX28Dt8Vk8v44VoPReaOx9iWbpVzilEj2Q3A9Ia1pVs3tj2bQI3dhzT0jlwVTyg6c5T
z9+RWje6iT0ksNmZ/gOsra1rlUuHquodr507AIc9yGMEvcnEZ7SXn1Ndeo8pnXz72Hh4A26pjViU
bk3WzLn8/QO7NZMGx6G82IDeslcz6DH0kDuq9OwTlN2x+88IrhTrz2kwlo+iSL37xOOGtTMNUrYV
TQgQMx3Q3JSa2IQUeyLeGCJp78PoUlc8wUobfxr1nHpYqZy71WQYeb8fUN287pK94O6tMComqhXc
f8TJoCLeWZajLb0gwU3W1s9AfXqGrBrDLd31aH+ix4NT0fnEQs8Q5r4WiKoKGFcXy4cKX7E0UbGY
uBrwXupn/gj4Do0eijtJBv9BuRuZBqSv01z20cM765vhm2Hs6mIXyWcKcaLGc1pvVG/He/o3+re7
byoyH2SSbD7xv1FNMmkpbEcGGMnUTLfWwGl0gEmKXctiCwx1hAOLTh+uSvsqNaVXRBApdl9nBzDY
Vvpl7+jKRNKdBm+UejICwm5077GYwJZTgpv7FSesowKbpmaDJQmsMMgXVj6+taZMocx82dq/M8M4
5t+pNE7FcliEafXygA0P7tVdKtKxMulHBLT5oO7kziaRrs7vVPLynLDeJaWKvlHGytzz6Ho2bV+v
2oJ2vFBhDzCSxD3q06UuC85UT6r5D6RYr08cvUl271hxolFhoMT8gRb35WUmW/gK8nQVrkpvXEsu
VbvRV0aC5Sp2jfcjYpw7cDVWeYlq/Ke8nQNlrEmpOUdHNf2UuzOQxpISwceI959g4zxX9oHsm+sx
gucr4JhGqusqm77A9PgDPEZBYE/mKluzLf38em5bj1FDkMsHgawi+mntyJyNFLKML+HEloqFGmTR
dMSRI8PbYL1ZLlKpVpbqEGnhuKpH5/7vOLKd7cnCyDt/n75DyZQfJzLTfdA01qSmsjgG+lQa7kAJ
3t4aXRmkkVkzH8FkMnPDaS9JC6OtHnsxnlUJxYXKcTG1sCSMUNQ4mGYgdkPQzwgruwQ44X5zoes6
dkukpjPre3ueAlZlRkMkQtjNlDrOl0PyDxHQNFdVucCoBwXItGyUE0ebe2p+EQfune4+hWUgrF0P
eSRhQL6ZMBDqGyddRJiB6OqwFpIpXMmiMCT8DO2tXryJXFSdI9ssuqdWi9dV0CWkNwbF9u+Is6F3
l5WrLFtbuxhJ53auq+1uYJ39y7pKyWdub0bgWe8sRK15yqSQQj0nkPgUM92TA/lcyohvzTpiMR3Y
i8ZnmIlQ4UyH9E03xeVIFEl/ShT3sY+fi5DMq6bkqfcgGJFzJ5OIPOtC4McOZLQRKSd0Ga7H7CE9
4OvmXr84AqRjOpJzIm7MpZP30mokpRuhvo2psw16wh+0dO+xwBfpoljYUK/DnMrxAZb2BHWudfmy
s2DutEy8czC/ZyNqLUZg2gfv4YdLYXlETbcRQj/Pchf1UVyR7Qr4C9g0nPvO2cZKSypTchGUhMok
ZDv9naRG2fA90BzelDeaWqnbaiXihEuUVxkigCPSaMCqE7FaShHWeGacbLC9x8Hv13i1EZsLAN6e
ua4olwWm5onHplFsmNVp9ZMnRjEJ4UFVPiN+tmdpS5Bo3rOvP6KuHejqhRJp28bHLjiRzkf42jOF
ZJaI4kYbyYcBwI46M57aJiEtWvYQud3GjAMwp3cYW/WTk0rBGYzgujcgOwafDxzscF0L74JY3wl6
WW+D4KHzGTLyKsNvxjfwkXkDtQWV5aFA41huandGGHG8Hohtu8/ncVu9jNA2JvZzrHApgBuYFElG
hRIOWltQQfnxeO4qHVlDHO7COLe2hZeu2oDA95ZusIICfqvAp7SwSVjqlivLlDTudn1l6bUwH7nu
pD9VlV7E0fMtm8kw8UlGaLYoFOs1RBtae9ILryGhS+9RTamDwqa0lrXaFYNEeO+YMt/sjfqOKUPq
rthNxV7m2lM+PNDfqsaMEhvq5FcEuJ8tG6+bHVPglu64hOVdfaQ7DSB4akVTFN4PRuZJS2Yk4lgH
IBxzvgelTGcjE44AaZ6ZSKwLSduLndVMP9jwcrCLU9CDN7kzi20sV5oCEl1urRtPB2yQ2d6n7EYj
XUjnthPDmvLSHcPjvZ1381Q32k1m+ZPSJA7MoLy2lwr3QQyi595usC/5iSinpxxNw0JZH6jyUMvZ
SLiRRlwxeoVWeo27sxEwNyTMNw2pNea223mEtpekNktRfhLXfI5lEmE4YOeNgC+7XCZn9NALvABx
IDIeBAUBZKfSxRLrBqhe3iE0Uib7wCKTyqqkpQXxNn1n0uk9LS3XwRdjsCOtDX0SCAy8sRdQuHfo
PB0R6gUXbEpsB25mB0zdZiPUGzW5hcDE3g3z/Wrk1X3sPWmEyAvDJSMUp5SVUHYJZdx6kw6BVkoh
p9OyMB5Gfj1CKz/N1KcRYUdy2YKHrweK3Yb33pi9sx9Jdg3lIZvf1THMHreoOTrFG4OvfgG0x81j
SQotExXeJSLN2HkE2uUUa9+0WToOWVgHtH0laupeMSBEA8M/Q56CzLUuK+xa8wWewSwjVf8p8eJy
ydM8+8S7B57QsAxlBYR5TzQ/kO+E7iGRjozZJ/rdjQlDjbu15oM05qG3xRe5JapKXx7od4fNAzGQ
xcVIwFsOxIgqVMFUTOwri9LdBwQPFEOOUXjFSs7cWcF8ZOHJuN6wPd2PLHyjMacwjFQbnfCBOaiA
WL+GKiF8ByRe16w9UsjZgYoXg/zSy3OEYO9kPH3sNcb3zP1EgauEGuGppV6zzJ0hTF+OlDwiOH/e
md5uJOXR6O8kR6BwOyxqVJM9iE0hbuKaFNuaLHrxwOYtC9IPafRUMLJXK7EnfeJi7vZOz/tKcG9Q
0adTlGNYT6yo+4J56lXe2I9oxXdjhpckQUPKXX97QOldUdroUQT/EEG5GII8dw3NXsg2JQdPdW8O
PH3U59+bxLvFPilcRpbbzgaknhzPLG72st5v1TS6q7oMS3LadT+T9aqVLnND0rGGaASMqNn12AUT
ralrt+bqANmLMWCGHN1+cPa8MxtJlqXJgbU3IvrjbHdH3t6pC0wQ4FZmrVcumw6tf6JpTwN3Tz++
XWEtQxtO86q5yi70AOD3uXWfxhoFbSsKb+14bRetv6g8yuFt599ZNYsBT9HreUgmWBPq5VQxLYSU
PqjPAOdXyqNVeAAnP/j8VmW8dQNagH22IWZI+REmVnvGpLda4VT3iXSuixt8wJNJMzD7Rqgvq574
Tc0MvFnERrl0aLwcc/suSEgh3RLZo8TFMnIHtcUQOabnd40nx/OKqmDQidICXwpfd9dGW04YItgG
xbI99Wv2HmkKUDdw/UrjR/OM6BOFQLIqq5KVKxOv9o73Z3ZB30+apJ5vbCvJXWhpIK+1R7kzRGgF
xtKm9R5H3j8T2lnkyB56feT2toa7VOqhkTlw/5m7JL8aq4agpbcZz8EKZBotKMJbD3kMLgC1kp5V
6AlNy3UJaHpzA/Cl3JzaAo4CSOdSsXGnCRj+PE3tF6/3urkIFWZpuU/KGZvzD3uAWoxNhqZOnlp2
eHYcgYavNhHDmPCYMO2TPkajHLtACsIuwXl8O8ahDV4BgYdmEtyjZ37CJwf0cNapMZb34ZPchPHE
R6owxX5rPToGGL342Ebu9BemAaXuOcQstuwxyDcgXcqi4sJGQ10JmsRjFKNYsAzG+8E/gJChy1x0
VzUGw+zZaVkllf7YKdUtvM9Waa6xvvZPTI3uY64Cwep+lM+QEg+eAnFI2A0Y2ebDVwBxUT1NVHdQ
ckd34tDfGg0GGlvZMEbDZShCfsLd5FsenAYYttd279XzBJuvBZErDE6qc5V4UjK1meS8sLbOBvuB
LhPThRoWrMGaxJiNPgSIaF97ukn6yHln7Vkb+9pZqKblVABHmeMb38xcO8D3/d2YQBA1+aLcjViz
4b2GvZacNkY5+3AoaKth/KtQCXuyB2G0TsmcwypZjna5kl5nHl7pcSMTKTYEvI2mBVUuz61gwz3+
4VvgmAARspJPfuFdYKNy3MoucAOCD831eC2gGCZOFSRrqbUomDIBzOBopqOjgeMOPs3N7sPUoLac
SxdN4InZVsuoMIS1UPboAztt+2FwYBEoH1clXQoe4zYob4yDz0HqYINTusU6l7pnh23ERmjYNqlG
jCsjtIQQk5U7Gh+0Lh4rluzc6UOj3KM2PB9z5KJAlqYOWXr0LI3iJHKyWUXtpmUaJmIp3iXONb+l
Ll0oKBY4BMzlUby7D7JOPK1dP0avQqOoLD1/4ET42k79UNPshRb1L8TQu4wqr10iw0S9aOhs+Qa3
hCKy1ROAF4zwCKBLutacJXBgM58u2Cxwq3OplG4sXb0x/ChcCu1WaVt919luOm8bP58XEq5GMk7+
i7aOstkYT5fW9xLv+HlfBtoiDaOn1jRPqkxxr8Kgfxi9FcCl12JE329IrYv8QLvwIjy7sxJB2pBe
lxKStglI+p2KnnhqaJRFEtyMl47oYElJXNDou+Bk6lrLUvXUbvtpNSTEDf4LAg5R81gEpB5NGGIM
WHChtXdxaM6ssggmVt479yJtIUnxZ2P83cGZQc+1eB2ZzeLDncFRLX8pk2WyjWURZA+vNPwdJ5GE
cjvBN7wC+QUqiIWF2yHortHetGYTL7l41nkX5Y8kwOeNFV1rucj9ODJwqItyxmSknEpludI8Ud8I
5PfSDMEe/uDmEAT0KQKXal+E4hwFpO0vkAMNfvZjqN67uUNSKi/E0kQASu8GD50WX9alrK6ztkKh
Lij0dK023Y9OD16ItDBj7BzdHuKutadRBUVqa/PPrg9aqixir344dn4oeqYXX7WdywpzQrgbb50p
PuzzkMNnZFW69kXqoUTxNRpDbyIV1DHJ4xvtINqcyklCNtcykdJ2XhqUUkdjCC9mhiyb8CnQWUd2
PvNjlJIXEvVNjmKEN8JTbbJClXYVtkY7cTs3OR0aKxmb8Uro9ZPEs2e1FygzKfcQdxxi/LRU2iRa
4u9GJwnkpwB0XYBKdbCTcIjHoNBxWfvNLM68x9FUQpMTRHXsNR27DOdFlrfnsWGe4L8DCKjml1aC
BPjYaCLPGYzJ/lx8mE1EZ0mbiz/sJojcTFZClp6ITMLYsGb1NrJQXaEsOUGZoa0koMXRhEKofP7Y
a7sTW2/wjfcQk4XBpU6Pc2iF/hwZqFIcTRyZvkBVLmHM1dODMwXP8cYxbIrbHxGCGW1ERZIo4Bw5
VAhpVK2N0CK4oyEgSfROHcmhQhYiWEhVWguDtUjWku5LetP8WdDCfltVyfLgW6E1VHMM73a0rhAE
zDuFJGOCDatzY/CwUJGUEcBJbRZfi8nByMLzYcQgVTDhtXhCsANBDTEEEGZqe+YpBCqUZqQuzKy7
PthaNPY+QF85/fbXf//rf//7qf0f5yU5T8LOSeLiX//Lvz8laZd7jlt++td/XScR/x1/5/Azx7/x
r533lCdF8lr+9qeWL8npY/RSfP6h4WwOR+bT385u9lg+Hv0LdQTKxxfVS95dvhRVWI5nwfcYfvLf
/cu/XsajYFH78s9vT0kVl8PRHC+Jv7391fr5n98kUR0v1I/rNBz/7S+HL/DPb6skdv7aDv+4+n+X
f/u9F6BhDiGp/1BVnf9QyNAMVZa//dW8/Pgb5R+mKkqqacmkTEuy9u2vOMlL95/fZPkfmmaJqqWL
lHEUWeWXGBve/orcKx38z5J1vLtN6dv79z+6jx/39S/WR+fD7rP45zc+Iv1xt4evB4KsGmRwyBrH
T58eL6ma8kPSf4nsIHHQqMWtoxWU7zZWHE5lYfbTxXj7sH/n4NLxweuuiOKM4W3bgEdhC3HLgnld
W/L894fnVvzy3MVPhzdKFuZBIW4tNrckxtsoo39/ZGk4xC8ui2odH9oUU1+mRi5uBelVITs9xKe1
Tdc6nuVmNLOKK1kjma9++f3HffFFVPP402IF+3+759NycyflJ4aa/eF7fHF3VeP4wECDveyhS9hW
MknoVNyQQqNl6zf/2Xnrx4f3FLMWmozzzlrWNeyXH39/3OGV+OXlH77PT0+lgBQY5C6VtpLaL1TF
Aftj4RAJi8ZIVlqAm1nQQte2U6V1VoKcnRt5RsyGRRYHuaAWvhqSPRdCk5yxcufj4yWLG11PAkyQ
09Xvz3G4hL96QoZ7+dMpDo6dtUFNeEuB976zqTsSYt8Hr5YabSRaZr//lK+eDOX4U6Swlko74QpL
8YOSE+3o/+Hd+erJ+PTeO7GQF2HBe2+It13ALowWpLn7/UkPj+2vLs2n195pk7bURU4a+H6eKnMD
f1dfejLcM1SKK0Jhfv8xxldPyaf33ykT2UjCXtxqyoveFtsMCZRQeAgVGnsCxYwZiblR2LPhXLdJ
RG3hSNVNFMTzLrDIrynmTSfOHKGZ5VhXV3FKo7E/y3R3lntshDSHGqdAWyre+ajmTZPdnN3kqxau
rJYxtU1JHGA671VhmROApdS4rOS3bYf8gLUpmy073cUklQkyHbbaPe3E+KwS8HnI+gVWY1P2NqdN
G3AmWLBqm6EaGsIfSxTQjQB1DOtRT9bXRL1Q0CXtr3qorXqm588QvZOawgDwHlmHzzgkzAwAyZ6+
u6le+qz0cDa4+P1F/uI5UT4NhHHj49DS++IW/+0sf6AnISXCH0YneXiKf/GgKJ/GPd+v0YyGvEM6
HBq7G9QCIWtZNOV94a9w8+vKgm4jge10LGV3QekKYStFD8/dpoT2avTQzFCgXOCszLLCbT/eIGCI
ZgIUVlfVf3jQhu/6q9P8NIrGBOVUac7zXNfpvJHvA7rieYdBZTdN8nusVycBiqQ/XO/hJfnVh30a
U3ktW5yrSnGrmDZeTxKC13MdGTk4PUU1Yd0RyEKtCgeMs1Iv2c2K0swBf1G8cobj2qQuHRzb6Odh
sjuhQYsxEPtr/P9SdBEmpYEAQyfDjvDKV+mesoGXzanvbyz8rAx1r/FsuZVwIhWIwtJXrDvQ4DZT
pMZ4YpHDF+ABHSVLme0karipI1410m2CLZHiTnT72gxe2MTgA9X8WHgerTt/XkJ8MQAqw3P50zBr
Cyb2bxHXXq7wssSIxLP/cGT5q0N/HsGlsG8jgqS2tYMS0Q3hJWWsLecu5d9AmrcCnuQ55DQbf+nB
7FZGT7yHpM4IuZ/m0DZ6f4dJK3+kMb1IJ753EevOtJL0eSyTePD75+Grk/w0Aej4wWaGbnVbVsKQ
AMxmwtPvj/zFBKYMo+pPV9by/MpO2bBvJfdEs4Bg1amnPEfZSoqkP6wPvho8Pk0EaeP4ntUwyZQC
M/Zt3Twqwsvvz/6r6/Jp7A/SqA6KjucCuWtWrzrtDxPuF1dF/jTepWFKRI7EcXWGEbuqiHBpJ1m+
Nkt3peZXvz/5L66L/Gnc08MY04iCD2ns80Q/9bMnrHJ/f+gvrov8aaxK9AZ3Aoxctm4+Q9lcarM/
HPeLcUn+NC5h0INBZN2KW4JcUHblyxgfWb0LZzGlXg1hjOHt8yIFXLrx/HUhUYhP1OumLGfGILkm
tQvLC6qj9qTJg1VdY+dfaBtPpRUg5wvHVhZ1ny2FiMg66vHwzWuvOi+89qI2TmWUmEX0iGMKEtR1
qZHtnK49vKTFRercqY7/hzXdVxfv02AD39ZGnW2wKMqFhZItckv4D488fOJPL5uedkXuedGwVbn0
uxMFku339+Wr5/XT+JC6SN9ViRZUBHKN2ommnTt39YsWqxN8e/509389KY3r9J9OPyO1U5DtgKHS
XQoyOoQ/vAhfnf2nAQKRkM8bxwIg8ORJ75z0/l3fvXbE6AWwN7+/Ql/d1E8jhaompeb5pAuHzlMl
be0snv5HB5Y+DxV+njZyxEydk7+ILVP6hxP+YnSQPo0ODXiNYdgycTxFSmBQM+ti94wA9v/srD8N
EIqm5f+fs/NYblzJtugXIQLeTAkQ9BTlzQRRTvDe4+vfYvWkLp4oRnDQHW1TyUSek26fvWpcJpgw
DU9ZcNJy68p4XOr3LEP4sejlIsZvVMQ/1rVAUQm78D6/MioXpoo0i01RVHlPGis2+/jHG/HTIJ7O
AriINVvuf38/Npd+wSxKw1FJW4OLyJ1WUQL0bMRoRRv9yg+4MA+lWaSGuGcDFidS88wpidFrZ/xL
7cr/TS3B1KXc/tFu+4MyGfXa9uhSs7PQLBpTCEu0PrteXGOG5U3O92N8qd1ZOA5WRcFOQncbKmp7
6bHWr6x8Fz6eOAtHQS4K/ABpGNvhTryXOIMpx5v6LM4iEnezsO96xiLD47ADtPlwW7uzWJStOhKi
86ezONdMa027EokXxlicR2I6WX5TnPvLk/QD+trbujsLQdniHFKWNBuHh1CBHre6rd3zz/hndYmx
KO6rmnZT/35QPsr+z23tziKuiYsQJxgSUmL8GOJDEFU3ju8s5MShL1XKk6edOTiq78Cvu63Ds5hL
/GDykk5FT6I/ytNjc+0AeyF3irOYC8J+zIyGgYiKez1u7ts65SYM98KKquvMuGlUJGsWgH4TeGGU
81cCvIlGYZsP/k2pU7Jm8Vd0ddlNGPrspmBJWcMw3LQW8jjz34mXBiHmErHChE5A7eBMelOgSNYs
/loY322JchL34zU02ca/aRcpWbMAVCYJhlJMvujTLa6G3m2HBsmaBWDfpGeLQ2vYoVrQwIIIV2bE
+cv//7sMyZoFICKE3CxzxmGyfvTVp9omSFIxDONl1qqeVL90w+Z0S+hI1iwkY6lCuloZE+dkrpLa
Jyn7+X3D57H96jfMYjIt+/NLOzEpFpiV4NIrw/ssNPf71r/O1JI1i8wYeSo+5uz1Blm3pYSKhI+b
GjZnwYjcScHYnqHvMMAyYOzd1mFzFopNpiMUGEw2p4a5mOS78NYOz2JxVGRdYiNz1tKdlHTTtrvb
BmIWi5XSppER8P2yYJdQPBhQGP99yxdmhjmLxkr1UUGfs4elAkjkYNvKp8y/lk3/bve/mHjmLChF
Q+5987wBk6KPegxOgZUAkHNHTKMkyVha2nMu4WQD1MkXssVonC1VHhJphXkgRn/g9EQqn/0rv/XC
g5hkzkI5bMNcUCp6U3eG7eEorZ5tMaVti/jYIjKaKLRb42HozNtyvjkL6C4P+QtpMu68JDiVRX5X
XUn6lz7bLKCHDuPJIuGXGBjMS/Ei9+6AIlzp9aXGZ/HcgOsK2/Nsa/DQLM+un+JjSAX29zNOPvfx
izlhzKI6MXSlqqE17eSKu5TubBqI/cO5TDz/8OrQESzoerKwlcd2p0s4QmAnViih0+PY2mD5qMmy
m1NsDmPFSfC2jw1x24zdle5dSGbGLDdMuoShMyo7NgAlV0KbAbXP9z/8Usuz5DBMuC6zWSHrjLYE
3cS4ks0ufC5jlhzUKffqNqbdUNqCOsGRE2F8MF4Zj7+Xbl99rlmGKKNqzPRzTuspMaWuxsXxXcRA
Iy6wiZan1RApn1b0KmIWEHU/M+NJlVcaXhUaWJKs/J306q5TKYR/hYe4rOFT6mm8KmSdqjjNthJl
U9QvOIl8P8bn3/xVZ2f5phKj2qr7FNtXDJni8L5GfZQi3VQl5cavOMshPPe0Za2I4y5XseNPPrF9
/r7rl6aHzE/65wCBUXMRhGI27kTe9jiY3Ha0loxZqpikPMZOjFu7nncSIaVyV69Wt3V5lijCpBik
IWK0x3ynxXbWXfmKF4ZCn2UIRdIAZLcSCcigRNCksCW57SKNF5//jnKZpKaklvm403n0rBbt600j
oc9iG99NodYTbdxNtSNTaL+8rdlZaAu8+Y6SqVJMnjkYNN3a7CykrYiqtrj0hl33hHj4J7a3v77v
74VUpM/Cr9AonKoAWbFhW0fC+2CGS09Jbjs46LPIa6Mi1IIeUr2A8wJWkbdtMvVZ3HUjW+M8o9kh
XHCBW97Y21nYDV6DZXdOs8pee0Ds+/0AX4qMWcQhsgyLSmVCZMFJM4yPBLTMlaa1cxtf5E5tFnWV
jhXr36g7lxNI3bvF0qw11Mh6rj5tBBTxPoxQMaqoiNMWGjWiY2Mt8cmpvcxu8mIZe2BaCzfPKVa9
Z+JSZL0J5ae4etVLDtOUmtfRiH8LBh5TuRmiAb/kX30lbDRpXJuQc1tqnbf4QRXWBo/7ZsFNI34T
QG0qyuxK3AT0ZdpQyQGMKhVRiVLCKMABEN9uGlxtlhsazUgrs+vHnQo6Urexl/u+3b+3o1+N7Cw7
GFYYlqMvDjsfXY1uPPoBfgOS6Kb9GzAlMfydJH+E9LHsX0HO+Gx/vv+7FyaLNsseiEfx6Sw5aWMi
kWVrddzf1u4sfcRhL2aqJXDjAHB5Tf3tbc3OkgcQKEyUtXOzONJu2879vtkLWwJtljZY8aQxOX9V
L3rV2cwl04Ou//L62x73pbn4UElxMTAVup17Lwre9eqVq+Dz5Phq0swSiK4WmY4r8cDTdrboKNTp
EE+o0YOWvXcI5r8fnEtTZJZPrKRR2IFzCSh1K7/DJufKlL+wEMylhyX0zK5Sz98yXenYjwJXt1X/
2uPShV7PpYbxaLapHtNrUHoNRXXF5vvRUM5z4osxn0sNvaRAU9aAwsq9veQr9zKq6l51vPFJDJ4D
xFiTihFxp7lJHp1CSuAE6ShZghsigo7qcq0F1VpTx23GwyVlQcsSKr2YG/eSoDmCwCkFLXz2py3W
VfgkSsA0pBpMNJ71fuUk2MZ+/zMk8dLwzyJf7aTOlBVO9SkmkZPfL9tCdXDzpxbxd0Q1ds79ku8r
PA+ngATNZaqVi2kInHjYdAnWBq2xGdjt19URzhSStMwx1dYV9GQds7BTuyRjg+cBQh4T1VGQbhVy
ttez/QCj7uwMasWUvkjPg/pbkSM0N29GAZ1N6lycTO/y+KfYvBgtUPAz4hjani7orpJREg5PADvr
AhJOgM+Ir7tNfgqCV1zLTLU8SN1EpTf6MG2TicTEdN8ldBLv8pwC5UqjItF8Vgow1MOPJGntTnxP
MuyUxIaneCxwIeEKIw7ZRm2bprDw0+dJOxmUIXkxTqRg0zPTc0CZIfv3RgzrfXUZY2+smy+mso+p
ohlHCzcva2n0K4HawoC6BzPS7UEXlpUsLfL0U9S1ZRBRo40fotLaSlnflnPnko6J8ou8hE63s3Bs
wjEivzZXLpzG5zIOHpXNxOjZaxfFU27uzd/5Ht9JE1eXCZ+ONYQoL78SXhdm5VzWEWp+gKKQk6SX
bDvcROpgpZdXXyYv5Mu5tqOjnCmn/P9suiVRZUnVMQVWn4myLxKICBuLSjkFPg21/8avmhq5osdo
/1GI3VTrF2Vg2B3oAq0sF5Z64NC0NpPyUWwxmpe4ejAC7MSKhWc+VH7+ElRugre9XutuKuNtMGAS
YC3TIsY6D1zEsm+Xcna2v8LYRoZW+RIa95mPffFKwKf5+yC/kAPPcvt/j4uNagDTFkQmBPZa3tky
8v62hs9/8J9zqJdUYdULjGNq2eF4qrqn79u98PXVWYenQJfC8nyxYtb7qNoO0VoYrmh1zzvUr9L2
rMvIw0ttTFkquxh/JHyWgX9mzblaFEIbGXvUy20PqO37H3JhQ6GeF49/B0iJ87GnaH8Xeyetfqri
g4qtZtNd+TGXmpf/27wpUXvZ5axBXjjghBoui/GjxgRV76MrU+dCpKiznUXddmLcnncsYrZTsxS3
BUqot0xdPb7yG84D/9UHmW0r5IzarwQTxPNRTWlxK1t+P/QX2p0LeaUkTJS4oF0qDvGLT5srWfBS
u7Odf6/IrabARtrp8WYQbeqzvu/vhW+pnL/AP1MlK4pKyip/3HGh6hhVhnw6xZTuBJTlmnbqwtxX
Zkt9JbQdSCW63pcvSfmhCkcIuQsFtwwAg9QSnwXH1zYWl4ZpFsI5laxCFnFFNTSZLbfmCqHZbVlH
Of/Jf0YK34E8U4N63EHS9MNddO218cJc/7vT+6ddKU6UkXrfgSe1+iD14ybHC6JsJUYn2YogFL//
0H8Fp1/M+LkQVc9xUktkspuh7DNMHAZlbxmlPYmnKW/wiMlXhfWzGU8CWnozXCsqmNX6Tuv6RV9i
M43nSTO6XiXhmAcmAzhPBWp6KKanonyGqbGaoC2Y2Z84BRhK7WuIVQcOl1h5ft//S7e8yiwnDPqQ
KWZFZGWQQzG9KQdq73F9ttJumQU/ozRmm4P3N48MZXFfeHeJfm+YPytIGCVLXQRVWJxiR47L3cS9
moBRSxdhlgtUObiX4heAjth/XRntC0uJMksvwwA01Wp4cKTctMcSeaVEt13C/hX5/zNdzECKhPa8
SPnVz3agPhpD9O9H+ELszNWHXkN1XFCeJ4j5K8tPQv/+fbvSBQm49Ped5Z8+T42I9YHFAbfisUSu
8oVfPcT9RyrdVRn3ZKP/4fMikBQf99qiajXHULdJ8SLhJAR/r4VEVnLZgSvCSpWhgY2f/cjcjN6S
vrSpGkCm9i71uQNXoy6BGWN6hlVSjzWD3GjLDqsj3Ycd51NYMox/PGGfVBh978X0QSoOWrorIHpN
h0TbNeMfzDAK1ZWEdz1+DKeTUNehmzRPtYj6XBTGgyn5D0ZlMtMr6TVWY853WxhBI/i7GIMv86Op
9hho+91rBmwM/rEF8rFeptOn0Tyo4Iab4DDp2K6oHFBUFO+aXSoGbs8WTsX1IWjw2WyejPEpLChY
fioxSWxbPOFOYvY4ZfvS24jCMc7WfrovyruxfIzUnY6/V2g6weQ7RgDjE+hJfxfLPrfHz7G6K5Tf
tZrggrsNR29Fjatj1r+TpseFwrgDTv46UvQU6K9B39m1cE/X1fb391/+0oyaRUHnK32Zi2zUKCyJ
mmMo3BYDc0koZr9gYgba7WWKUQ7TtVT890jxRY6ca0JLikECPxhoWPRcnkVxUrQwmLj3U0hN2jMW
1VjgRK/vnqtNe8F4F7RfXjwtJnNjma96iF1y+lBUyT1gWK2L14GBpTgMHk6nuU+B3W3CKJ6h/7sU
eWLTF6GECgO410IzdqJ/JVTPu4mvfv9sqS6nEIQtlTG7s/MryTAoV93wrAzbTsRd5dru7sK0mGtM
w1KJ26pu2L+XvJ87snTbHkk6/71/0oypZ1hbFGelQLyPDCfpnO+n8aV757mmNE707H8Cm4761AqD
C8v4EXTwceVFJsS4HD8M/i/F+FWO2yLk1aZuoYNu02zEynxtYENdYkoH/Bz4vIej8s9qPHKlkWCs
25Q4KqiOmh2hHGCKUEnLBlNL0UuWofwpW9E6S/8IZrFps+xYVN4ikbbxIGCJN7l+eIYFP9fVXeIt
m/Zg+HeactQ019K025YEabbTt3RhlFKPM31ZPsTS3uAC4/shvTQFZot51A1SrPrMYEle6r/a8Mom
4VKzs4SjaDpWluc7CFEAB6G/edxc3dThuex1NJNCaAWPx5Jfgi8dB6O6Inq9sFOYi15x6fLFvh5R
fJj5IuOkHOhPHYC277v9NyV8EdHiLFUEWaCIgaZyFBQAHwXGTu0ppkqwLKqbxvWVPyYPmF421ABU
8JGOE7YrYroIy+jYFDJLs/BhwJiwBPG23D0XzU5I11OKHMZdqje/lddAUX9//1MvfPu/N43/RL8P
ZE3VpH5Cub4wPAcHqdvaPf+9f9s15bBQKtpt2c4GTvDntmZnZ/RQ4LkKu5lpJ+uvFZaXt4mSJXEW
srmS6qWQ091Uxz3Yba++fZxj6KuZNAvZTozaImjpcOMhqzCmhaU/m6myKLJ9jGWS3+GcyMGicaJS
sNXgnotMPFmoHIV+av4KIBB6/Ui9r3yXR1ShJG/F2D32lFE2CS4pw7OHhX8mrQZTWohNvq4RvXVv
k3yc8pNfrpJkjW3i1HFab+76+k3xxc1tH2KWMyIZuFdZMGDqh1Jsy/6mVCTOZbo1ELgphP67E+I7
v1uJ9ZX4+fq4KM5FukGnRDghKbzjq3e9NsaLOOd+BNu2UDUDtpc3RZM41+wCSR5bivFISzJINnim
tfF0y3gDAfpvPOX1pImFcY6nYd3WjnHbK5c4V+0KuedPuUm7kGLbt/5avcOl8Z6F/6AorY+1Jur2
6kmntjfLeSN9bv1lXj/eNiCzTKDkcqGLfsvdYJMe2por2PbKdu7rtUWcq3W1ckTcLNN3XXkvcRqW
oUqY1pWl5TwA/z8fiNYsHyhappr1ufEJctno1uKVdi91ehaPcqH6TRmyB9Widx37W55TKiNY3jTW
c71u6OXa0MtMkpJqbM9Wr3X6wmDM9bqGyL7ZyFE9NK46rLNidVt3Z6v3YI2JqLd01/B++NIe28nb
2p3F4CTg8lTKLTkPk29x2ZY39vf8Tf9ZK81p4CYIl0n8XBy5XmjJFTHppeGdBeFoUNipGBE3zivv
1D3fNgizuAtbfNAmnUa7fbW8Zvhxqaez5be3VGtK1P/1lGuf73v6V4z8RazhQfSfcfXqjDOANAy7
XivsKDZRmKT6zx4z6lytt5Ac7MzbNbrkRolix5jQYGLHrs7nFfFUYIkErSFf5ZwwonsBsVqWHcrs
JS3eEhWuNLzOUJuc0O9/IZZblphEGNhVVvAAtQY2TqLI2xrLAy18NmEoU3FSbbTuqMhcodzlcrdq
C802qtekKzepwvV09I5CBDvbSdngFof8VYe9J1IaYw+igStesfHidNPl9TYIcJcYAHXUzRH+9NZs
Vo33MAxcqOwCf10n8kqu23ohDTJSVw2jaBxsCy88TX2+C4XlqPdrmRUF69V+oaYTLPV+Y1nZSvWl
lUndctZbT1YIl6kIfH0NHdv+/otc+Mz67IPk/hQaXp/zVBQ7uMsX6m3JT58lv1Jklg8Gp4Gw2dfy
m27EOE/cJkoQ5/Ipy2/DIlOIzkL73cqPY/r0/WBcyNhzVVJdxGLUJBPVFaPbmdJSbd8qJtX3jV8Y
aW2WAuu06kdN9llmqGPENle98vBxqdOzFFilY1V0EiMddCt24lAI3fMu6vtOS+dWvghYbZYIqzCp
GgyUWGcwbJ8UYIegUxTxpYI9ik2sXeGEXEu+k6ay05qfgv5WoHuNa2+ldt29etXn5NLonf/zfxJy
ZPpSE+kketF8E/KX9MY9y1yyFIqhZPmoHXZy8VKbd0p729c2Z/NfaushBZ7OMdv1n8ef33+NC4Mw
l/PnoiUqgRXyKOT6h/HK/LnwhecqfLUurLLtgnFnTJajcqc9NShk4NpP1+o1zzP8izlkzGY+KGCl
7EF67DDXdTNskERtcBJ2+2H9lIxvt43NLAxCZKXqEDHgOJkebnujEI3Z7I8lT1fjswYUo4fnkn/4
t22Vjdl0FmpR01Xu4XeR2ixT5aGguOL7cbiQDozZZqBs+2oQqUDeNdXmDEkr0VKk0bUShUszUJ6F
oTTKg9TS7wzCVPAoUoV2W7dn65BsTGPgD2RHeGGlMN2bSbvA9Cq9MiqX+j0Lx9Qr6z4LmR3ldFeP
x+Kapsf6emrP5fPCmA+x4PGW6pmeXaBS41HIjqmiScHkCKLoVHK4rK7Vf19Qt4pzSb3f5sByal6F
lWA1FZbT5B8DN22aiAtxUkOvgKCi6suiKrmU5VWmPcWe8/0HujCCc9m9oud9X4fknviBJ5sr+8G/
T+dfpAZ9FrVVhMjMKkg+menvgnbZxPmiNbW7jBt1LwmdcqzWmaotC/ZOY5ovRVi4mbApVFQnWQad
1qTm5J0W7LM/sPmSindTDqmMeuXuJTLbjU9VioeC0JO6n333I64f4xo+4qYtO3cwTIC2vwXjmsHk
3wv6r37OLF9EqTJmCojCnSJx17NVUYznRbrssUAT22yHCkeNN2N8R/VCWkt2Ld2H8sP33+dCkp3X
A0SBRslzxGkzDQ4tDr/etKnl18Ta9eZt76oYjP43+EfN1BvmAZKQl+khdr/v96V5NcsoVRXVSaKY
A3havqWx7MZrMS/LF95rcUz/b4/VHs1NkmfsbrVuAYRTzn/q/d4X38z6V4+6MFXWfgcj0LIz40cX
wCCMtmhIcAat4C6DHe3Wgb8/MyZ077U3Xk1920tvzNiFmAorE4RzDZq+wW7NEk9SvTeUjcL/pT1l
Hop6DZg7CKu8XQkI/HJ9jcvrusYMrQm2Fv9I9IdB9baFVeyk6pcBIyYsYltXILQPeK2of3IN2Jvx
JFTmMW9QUapHrtiXpmauBrFYySEuEHnodPn4MAEsj4tt4516CZq7qTte5jmi4NmVsPYMjlZ6Qf23
uWgVbM+t0vH7esmTs02pvFNFDykXE+kEPv6MKoZoFxSiqwkvWfGngLSM5Y6rWaveMuzETJay95j5
Wy+Rd14fuoNymqY9wmYbag6mrYAxDnm+7VTJDmBeNt3nKOzlAHqttFYj360gyupev8jzfFl6f8T+
Rz+YC9VA8ylFnwVDpHet7bf9UhCPVgopFBhmma9jyaegqhpAHuDtOYoQ1yEWAZb0hD99OpxGsm6Z
fZbiNgaTq5gf/Vl5G+Zc4brwWneR/JoWO6v/E4qbOnyR88gWgWk1QeCMwhGSzKqOtJfae4jR8FdV
+oAnPE7Yi9ziKdvvXfwQnD7WHa397EFEZw2I9kheidrJilo8xI9lAj2XtLToR1fyLTfxRUczKlsh
GwleZTdWQ79/xbhlF9JKNhW7oPpBGgrHDIGaGo/cmnFjtKgHc+WN4JPDxLZ4p5PlHSDhRRf/AVF0
VCfss6jm7JXjhAOiCRUXLeZCsX4kA5Q/cGGVvpoCQBptumQhRQ1Si05pLdVlpD5q8qm2nvzhqYv2
XXICmzvwb5vzv9awW0f6Hibu2B7z/LmIz/+c8c/dk7Vql1Pp8ngKsdmOAyfi6jztG67PV7VcwYqj
f92xQ4oS8ISnH9NqV8pvzVgirCEXZ5+m/F7Hv5T6wzRXnfc+eu9S+5nw3xmwfnC/Cw14RolwACoR
JQdv+vDkdaQhFQZo152G5K6AHAwFnp2MwJhKlkf5MoJMx+sPKcCDcNmLD1YoLnSKWUrh6CGniLDU
F0dYC6rrC+W6hDVZp29dlLHEUCzFBqP6SKNN1lYHLxnxKhxcUQY7fUYEUPcSCBYYMdgo6h2aYLsR
jlp36GGcNM2yT6mqTn+Y2lM25o5RJ85YtU8D7mUy1xIY5R0ohVg20h20YjxGt9Uk2Gn8OuUbrRnc
zt+1uezoPtwYbVtBIlGZp2dU0kDiESRvYZ3fZktXJhcZlPtFxqJWY1TZDHmPIX9bW9yOoDGZBtuU
a6c0V4oXL0LCKkjagxWeNPXOEE+piTTbQZPOs5jUBtgn/DCqe0ke9r4qPwwJQhRFXQjxS8TV6oTY
KeN5l6O6mcEPD9dWJTg4SCzxSM0EnogR4ibtQ1r8rob4pJvaNkryhadEK0V58Exo4HG1yAV8Qngj
GWoFsXm/kFONI2kLHOXJssZFUatLo3zXq5jiViTohe80/vCccJ/S5pUTSY9Y85655ovKem5rZFCE
n+mrDhQd2zCPMSNgpT9CDe1NadhRka555rcFzD5a6pkVba8j9s+rZ1VCmleHa9hLGqXnRudQcoDW
Cs6x8mLpj5780obVUcZ90qfk0ULZISuFi7p+WdQffsfVS1a/VeLwU0LUZ1jCYahZB7IpOdtn2jnI
ca9q14CpbF9pNhWHpi6mDEEs3nNU8MlQLkR0Em2iOYV5tm+KXbV+GkuIW63nDmPrVFPoGJnmRuOm
TppdkQAocBuBW2J9lQ2PE+TALlpm7S6p33r1ri1fdJka/nshe+UWVSi2Gnse/heDlS4U4SML7ntm
UAnAbEKnb5bpIkJVHyt3EjNGbh99+POV7Lt6twqqpZnfRT13VS9R+KgSLEEGDsXberK1433MzqzI
0eOPIS+25GuLsjNBgdChikiwpWUhPnSSvIpY/DrlWTEephq9ZeIkEFjG8rUZejJX7ujdpvcPOZQ+
tVS5WQuWhjw8hcpHVm0lgRvboHBSgQs5KswQamFCK/QfdfFbkzdKzb6v2OTafeH/kqaaiNjjo7OO
ynWT/JSabUSXcn+LXmqjdw2bwl2nyQsveupHkBKtM3oviIikXHIsVV4UhSsayK/CXwN1dlZ/r9WO
Xz9a5VtluulwJ3TbVg43TfPAfQ+raDL2vyZVgn0ZLWUBEtPELHrXsx81x6lAqrinM7YdWTYq8FSI
gDdTWH3IMgljhZz9V7X283GRApQcj3kbLcqM7BWAjztJcb7KzpjUenI9I1pIvr8MtRP1gJvEh7og
LpN63YNRxsYQ3Y6YE/0Sd5+VzU0hhyMNkz6fGr8sG+0CsPc530x5bXt189Syztf3aeyO/p2qOEO8
D6i0NMKVqKxYj5GP2TEE9TBxROmHKK4Heaepz1N7J6kvUnJSkpYXsvtSQMNFDXOrLjz5rgPCLfEM
hRVGxIrYB6+NDz93zWsSvg4PYfcssPxVJpbqTYEF8lRxf8vfoPrDyvw7uC3geIRd1fzwO4HAhD3X
VRu59ZwIbVkuLjuLPVkHkLU9mEm9qODeqyZbg6m8kysvYUIfk5SnCDYuaRw7OAzbfrMhPR+NYteS
nfKisEP4xoFVr4Res2WjZ7eFs2rWLWWq49vi0RJ8N+4OUV+vLLAiutQurNCllAysMLyLmhtaXn7D
4FMcD7G8S/M/uEUK0ikJtk376KXtQivfm8kDrHwKS3LwcCjClynEFXeqHFNZNtxcq+F7nb5GshvD
NjZat6XExozJYD4rfBvBsqJipxdJ4J9VtKZWyQ6zkElkODXHmIkMMLxa1lNirKfmWGq5U4baKml3
uZUepaI/xj5SLbyBBiEEg905DZJ7IWR90eFHjekfipdX8MQeirK0Cwi74ZSsgq741QzlemjPqDZI
aRUA1xLEZY857j37Q1KB6SK40RPIZ/kiDENnbOAc5rUryU8IgBYZMPfJ3HfaT1naAJRmXJVT7cmL
jhiqm3jXMAQ6h4xQWOlRh6X0mebiZvGvifUtZQMzsa1XTK4hmMQKm2y4NXB7NEcefwoscDqGwG11
HP0fOftpEZMKA0wjo5yVtR1o010LYy9T1XMAWEG79mvr0FDrpGi/DSjssWEu4cG5IXiyZhQXSmXZ
JfMmKvJ1In2c+XPAX9gI2NJBahRIXPISII4rhfqyq9dVVTpDQj2hcLbD2MbtIdbbx0j/hDzt6Q9x
emIP2tQ1aJp+OcU7y0dhIpV2Hq3xibH1Fv7B1JLfKUhJD4mkOSpQ6VTXDmoeg8lhe5jL67QYoc6m
qzxhYQN7X5dUhGkSoZHbMum5URk1+DmVpq467XdvYfc38vbQGcWrYhyV4bkY39gzrDux/4AKwZ9X
dr4U25SmkNx6JFy/xmIlwsWNuI2d9OPQGQsJKOLQMhnZmRdldwrTxK7l+6yvHVMrCAzwU2yoWn1A
p91zJhiAWr0GqeJObbbvMm0xwq6Dzn5fYVgJKO6kaiw5UPrqMt7JII4S01j60S4sHY/rCCux7Loz
7RL6y6CrXArnC2tidwOwrA4N2xA3ZcVuMaaBlEGpakeL3ckYMJYuTmN7VxaZW8T1ITQyOzWDNUpy
GwyVbdIomFu+KV7R+sQ7n7lWinjf4fmtMMyTMO2tDAmZqr0nJNQKhx2JTdEkfzbU+ukegLU83dT9
RhsSu6SIaLDY5ONFI2vAI9PhIZ76VUZwmnmHD0u76NjMD3FwMqXhMDX4byiAiZrst27kd3K4q/If
teItdVNm8eodfazXRo1QPzjWOWVO5q6IBZjG7RIzPY63lLrlK9yNF95n54WO17y0urUWy8zFwXyn
WFt+RyK9BlqwCkbXAj2rDEsP5yHgzWNq/oHnYrcg4mJjcIIzMZ2i6X3bN24+uo1xZyh0nMK+rEer
3rbHsjCWev8gy+Oq4RooF80FZnzuEMr3VZHuywZNZIWK1eTsWDiyHvA+9txwSvT1Fzhedok+np1j
5APw8fNlOBlUrPabziw/IdZxwAHSSIarD0XxiIHLQpfv2zz8marBaSTTUAiZlStYdDYKhjTFGnnY
Z1LH5g5HcJCOu7AeYELhLdMo+dEydxqlYnjsAIHPKNvKESiba694qKtD7+tkx7fQ+ok3XwGrNcFq
JGBJ4xAUNqj4yeLYAiutdOxNrnomkKJSObiwG524Ug7w/zhhKA6xtSqm54yCSZ+FV+sfcVJcFiZu
5V7+1GvDk4iFd5vENu8+1DauamkFnm1RTMIiBhhkCf2y6w1wf3u0AgBuvWUZtLDoniQ/cQzZsseR
8wRnyT6a7J4QHDzAg9OLUbMlSFU71fW1FUks6BB9M3SQKakybrDfh4BkKayuktQ4pea9THAsUy04
TqrlyOJGjOOTVX6apbpQqeGslcGZOKZNyM0HyEENh4XRrI/q+DQpd1nv7aZGXsoF8ajtANNOnMuD
oFl5Fgdh+Gdyo9oAZ1ZZYECg6PZg7j9VjOkx6i/zU6O4RgakaIst9MKS3uXwpQvuOwsEabMnbyFo
r8JDGXGzUbaIoV0dd31dHJ+EILI9T7bjPDnx0sX+oVjw0rsCh32vRMHaG61NE/sHNe1dzZd/x+xQ
9S7Y98bL2JU8WLFjgMObocYKK8W1UiiiVMdmMclDF1YKmDgRNVbdjZzJuWPAug1/aHmhKJjwpP6i
4CzBO6+re8LO048KJ43a4D35/zg7j+W2lSgNPxGqkMOWAJhJiaLyBiXJFnIODeDp56M3c4djWVVa
3bLlC5EAuvuc//xB3PfWTFANnb81a6tQOwwmGtyLnX05LjKz8VWnXBh25absdqqu3MRSdBBMjYXs
6ajBJCqdPESmpHqSStbAZL6O9qeTRbua3DMlfu+K+IHBzA3ACP4NyraIOOGy3jraenPfdsEKxh3d
wq1dljdVdErGu0tj6uYUwzFx54kgbJkZs6UeTDG5tt5Rns30RbvQbI7VJWZqfsMZ0bUKbaEWkj/b
rwmwomAVAR1Byc0ipuTDvMgYEhevZYZy/QLmRHdd85aA2Ji6TmVGxGH4SQAG0Fbotqw1Yubwvnkb
4UaqDH5N5yOworNNdDQFtNHba7OnVam1fUTsV2Xuagbndtz4JAwTaeo3fDJLfJZk/EqttTaqI6Cj
S6ow5c60Cu11VFgLMxtcR4qXJuibTqBjlrEmSAbobGTa42Xj2Whhu8awyOieArNhk/2c2Tg7VJ9J
EB5zaViHFK0ZMQS9kkJCTlw1zj7JD3Nhp5M/cLogIwrnmNC7c6Ku7frI3A0hDO5mxe+4Jn402MVy
t1Jqzh1luq2j3LeyT2leGblBdOsms4l1jxw3mpuVzFubaNSfo7E2qB7ojRVtJg14Zs+TtU1t2fS1
pZfk4TrPhtvCeS0UwBIAKcPQyP6lVg/l48xH61C4tqQxxNZzPm9l62mApRNKv8vpFlhjss+Gl/oi
/tWohJ8BDKXWcWqdZUpNVYgUoferarzlwVYAtjdr0RWrVl+2yJGl9JBSyQ3tc1JsSkAMvfcN+RDE
pC/CjBXRe4GXchKZi4rF1MT6cp4/RwoWUkhJFIxWWrtPFeHXYMQJvkoGiicgNpjb4iYX0lODt2Wf
FseEfbrOyE/Is01UI2px5oWSwEirTsUwemmsLUr60pmQUzpt6N/7cLD3VqStc0q4nChVZ3zNu34n
BzdVHCPGvylD25Pq3uucN73VMc6KDwnTC5nPG8omd3/YdHp6Ixk1lfFnTkhnR+72UFP9EZObDoM3
hDHRPgGI5UMwB0SQr2zGXCbBPrGV7fLmsSoC15mprUpj19uoaghNDbpLH2kcalLXndZFGuA2FvR0
M3elDHZJm7sTVHUn1ffVyCbuNAszav2yHIGaFPQPws2pCsZaB7SDi0rmSj3wAtYK0hfEylROTUne
WPFohRd3+uQmnCxfNtg1TMczyHPNK8E/7b2I/LlIFXth86Lk6T6cjqOa3SX1eNuMBWJ7NrFEWupK
TGJuAA6AvL8Q65StqrGICkwXNRQYnddFlSlDpJirsW+YTx3SLEVSTrXuPBoYu4BOPCDUdbF7P9Sz
85AWYqO3yoGUZZImx1ULm1YG3FalTZ7hvA8GefnniS5RjRe+NSaLbJA2HIfq1ET0mJRj4XDopvfx
zu60Xdd1L6qAjaLShfaBWIZqAKpbGkiCpXPUA7E1UNIUwBEjUm/lxqb6bWYOeGwZrCFei6n5kMk6
ztXZq2VUe7m+zRXJ70pDWon8dQ70nQHjYDJIL0l9NU5DRFDo/+XQm8qXsYUXXU9HNVC8YtiX+HSM
l5ztRRrcG+Fz2Djbvkp32Nu9RDM7tyNWzTy5RsICMZ/sgcQb5bMenmoiOvTI8meJHJ0u8KO08nNV
3LRNRsCzGd3RlEAQ8IaCRt15jjp7K6LibRSwd83yMNXGRkkbTCVkKV0kVsdUilEUjZBgI0oTqPCC
92vyhS65Vr2XFLHXGu7xdA6nvS3djAmPbN1GZOTK4UNi+aVJme90JBXY2FWopenpRkOey0wqpo2f
KHqwgKJB5ImrWIY7B8e7Op4/yfGsmopEFQkErqXXcJpuSRLxInIe5OaOtNqTVNdEv6rbop2Asetl
i7tPqEGKGs8OJWtbO9umUunPeMvsgTzbuVqY8atozwSPHgNH3cqdBbpZl4uuMaibZoIc9WOSbkJb
x6NI5yVoyrWqnvT5GEHJt4UgY1ptfLLWM1jVd0aImmUo3uyLwDHtl5GjMgvrl5c/kxmz1BhZ1fy3
Y1Zw+fNFMhqUsz9TEArFXlSo1bq4uPQ+mCZxYbI1KRMzrCX1Cy17I+PaotX7jqKhnaOTpfYLyYjA
U43PMSClF25D1ua2a3ZIW8xbVI1eynQn3YkcIKahnB615tyW1mokGFMwfA4IhQx7MCjnJowJaIf7
0su12039mUSXt8pBhtAUbp+/Bkxex0+jubeCj7nnqJSsZWdUq1oHEsbyY6h+WWTyWtvcGTh3W78R
B4K/l20f+1p/Y9rS0uKfV/NvOmR/MKpt3/YrMos9PF+RUjgLioBd1xMndaibZBVOr0S9R0S9qvki
L/aO+VjLrV8JZRHOsieBHCSyb8tINhXCf00Lhf5by/tfAfMqjNpUh1q8BDSekFQokL8UEtKl5jke
1MdKGBlLUqyAv+5yeytV65SId9FtJmN+kyk9m7HDbwodZLgJxDqo6zVhseD88jKKQar6fhkoxlJm
MUzc7D76NabFW9zmrLLMk0zBcfvLnkYif+3HWMNt0rHSs50orpLCqZegoc2JSs477JlUob7eDmLH
0bHhBV91jUwkMHtBOnya7FRlW61n5T4kwcTk89fc/SnugRkDy5ts/a3rBghz8ckJzYU2cE4bBaZa
JSDSPBfrYiCgz5J1b5xP5AUprgPkN46TX2jxHvOWE9Exe9GSYmzO6yhWN4Ekr0nSprPT91FcnBT4
XF3XrgL6goFUzTod1vpAAAmjCyU7hNpDOj2VyYeTfCTiLeQYULA4Sfed9lYK4PbuJjSOwjwN9G0F
SzwEjQQ0kaTMT+ePpH1ypqe0/xxRXRXTUR/W4PiwBWV7CYqqRYZvpqgVDpcpdqOEKDFvmSsqTcEV
bkP1ZIPMODLRy9tRnNLmEFZHPTso0SFWDvL0MaoXW+8zr6E3VCSeS9IJb9CC7WmWEzcL0CenYnqO
0He21nG4hFZzCt7XUXo3mTSlde5nJJJyM36V5UdDOrEGy7Hl1B39MXB8oszZiWyMXKKzSc1rAMQX
EVafoVdrlTvDUMEncGvpNGFIZgngzo6XFnNyblPppulBkIqDFGh3s9bsDY61UGciuMadnAncqjVQ
D9MBzLeG2AT5J16lsC72vfyhSOFa01hQ4pAkfis9jvFDM7oqebVgiJhHpeJiV9PuVGNVaY6Xk+oK
BJDZl+e96y3tKMXHtrsxdBxMGPoyUwtBMHci3Ra9rb0ks7pCZLTLyld1dPZaf6e3I5bMhYwpjfPW
l/2NQeCg5wxvhvzYRcqSbmsZOjHBh6RedcSRvrPvn+bQWeuSdri45GT9yY6ecsLV1f5Bih9zZkbd
2a68pLK3erS1Kc/XuvVLEmfjpUg2UtP67aSvWvmo5Dco+hltuO3KHmCdhn4Y4NvTavdTrrgZ+7EI
at7bo5YNpzg9Wm3k45O+ytTgxYxOETuCbODzQ53I0IDmj9OmsFbNhpYmN3VOn3MvZRtJoweS+UUE
06f3ECZ9uQeZlM5V+CsP8w+nLv15cPayFu5Mdd6rFRPottXc2oLiiw9rRi3uxLZvsH3H9dJkBkkg
SgwScE5pS/UiWYqOJJ3O7v0mgr4UaZ46PBAPiF1wy+h5J3cfaiOW0KcWKvBHBphh5LLXKdJ5rH6h
wqpb8IyKnxTJQy/Ks92fFVnyf0RXMK54SnoUtk0v4AtmrScVjPG/sSD7ggbxR7H58b+5qsmYl5x/
XNdul7VzqKyfEeSv3cHkOJZLY+K6CcPMfi3/kDd57QtWkGSmVjZEsKnBU5pH9A0P7Audn3ztCxbm
tTZ2ObHoqWZukvh1kAZfMRXOWKayqr4a05r8Y3WZO7/tYDxnUbuowGBDp/FClO/Fu5mm33yWL56J
fkVOQuxvZMnlO9YG4ykv/dmjvnbnGVJh2mnJI5Hz48Q4iyH4j95N/fI9/vMO2bPpDHGeIxxSvD7x
4+94P5fv+xdWk37F+4m1xk4DFZkzhw3J3ivNPtK6L4Js/oYD9IVPtaxf8XRiOeykIZYEZqZAdrXb
z90qrKizGZAPysZK5MUoEUWoaRu6xl1sGL6uPgVTRhl6UzjMVwb2YdARJSiPcjPcdPk3go0vP9rV
gs+GdJajEOJxDvJNaiyS9TUWBGFV7dP+F3PoTd2vi+4B0o9uHiqc1E3MLKTaws0hXWT0EXRDhAPu
g/xeNX6m4pX1Kz4jj6MEUHBwq809cGcCU3/0Cl27/tR23retDOG1Yzw7qb/7n9mzy9fRnaJsSquZ
ubC+IqmcKJ+ffd4rarElUkWXHBPnRtWVNVpR72fXvVr6VqOntYgbPu6keiEkRAMo5GeXvuIIEoyn
FnOPILHodnK2jMef7fTXtj4RqQJFOEzTTvmYn8pf//6w2he0wv9n6hOrkmVMFtuxDkkLqsdgXExp
gVDGOWZ4nd3EuUYJGJwc6TK3xh+kYcYosn2lvzCGkKS9nmxjqokqIR1L1cmntdHYkWk1/yoG3GXF
eLxM6GPZWQ3Ksxy8DfWdo8orU7qPwgFe1FaZTVyIWUy5cvfvr/V3ewj52kLIUpNIUUH9d5k4T1iW
iGYgkqEVL1pVv8UVXzEKxh++olcbyJQauZnVvEpWcjM3S8t+/Pd3+OJ0unbm0Qq9LxQ9ZrcP92Vy
6RX+fd0vdvtr+0NT7yssN7k3g1SyERPGKAWASzZB4N/5xP5h/v/lRLl2QhwSWZNrgzWQqJE7F6ei
3Mv6fTm8dpkD0hgwRN4M2r4t91b2WrQ3HOtl8VRLEny3dAGSCXyduWX9kQ+vjnQOrKdYfZnGgzkB
2hKsQSB6e5lcSrjthMA7ZbYs698as1ICsU214jh/iNNHI/agNC9sxjaJs1LwYLLqyO2sg9qvLHEr
gyXK73FyMpQPZ34BgXaH6EYZb2fzEsl2mzfOUWp2Y3KMS6gHZc2g8bUC4zHr5jYsNOiRsHjCO1wN
7WYmarc8j7rsVfnjEGxraNrONuy/EX9/RQ2/dnw00YZ1SY810cWig2YQ8hPjGiw2pxGw34QD6bhG
qBC8UXoVnbAOAO+E0Y9c6KD9/9/Sox2dUhLovXZjfQiDtfiOUf3FS35tvaiWoR5JcAh2/ad9X31z
pn+1qf2hC/+nUJpiqbSHGtZ+MTwZpIzCCAUeczHf0kMEwC2QXN8sx1DxlMlcyPJM0DRTidDyqnYT
pRu6fdGtjGwCOORmM9mwDPUQlvOzHLc3jl7AODBPdhF5GAyuFADmMTY34bzOQ82N8ng/gSmn2j4n
oiXWvhN4f3Wvrsq0Ts9EMacKNcEWIwLxMzMa+dpNa2iZaDcRl42PTOTi74xTvtCpXFtpXdzP0zzn
jQkMRnO/0E+szeaHZ6F6VR7FreibGgu6XTxjxeDnyfLfe+MXH/rar0mRcoTXFdeNwtx1BpAOCCXi
ZxGK8rVpk0xqRy73eJcrH0xIf9ZtXFsstZJatNmIZMR6Du7N93/fhy9eNeVquadm2EoDVJ2LRUmb
eO0PO65rQyVTtGUgLndgfp6P3xl+fHGgXbsp5b3tOHqQU8s59apxoKXDQ7JkqBJ25/3sflwtPT1h
QxGZNu7K194rfv/sour/3VMTTJnl2OZla55rywfF+dllr+qRvIktRy6pE2EyMupyvrFo+OouXy05
1QgbSagqLZzWry1IwHlYuVarrbTsOx/eL37FtXVRqmKxacPGxV6eocTvwTwl5NU76TcGRl+UutcG
Rr2cRJqkdOyfk9iP4bBwMrGzgTMn9RZNz8/K9GsfoyTThTmmGOiqOVTztdOFyx8912s/IrXWh35q
FaT1j+G99LMX+9qLyNRLhrYyIwJDCTaA+kjb//1pv9hJ5cvO8p8j2AxCHDgv3UqcrlOITtRXZVT4
/774F9uTfLUcVYdk4RzR4wWtFcNm0n54N65WZDUlBsg4t7htl9OFM/5Ni/DVm3e1JHEyqFVsxCaS
4SAGd/jXp/DmTvWU+IE+f/NLvlo91wvUTO2wS/glwKIXbgfzBR3ml9b+5KBRnWufIM0gNiRssXYw
6zZemLrilVAOf/BAufalj/vP2xIatpL2Ng/UCDCFwwDim6r5ry8K172CD2xsxfNp4jOrhic+pGT1
74/7Jw/s//U3XPfyDP7zefVOGE7qiHEnIw2bsAZM4KWN4T7BpFUaf83hAOsReVGLXmOqPWmUUXJt
THiXsrowGWdlJYyuG1O1IQEj9aijVVJpDD3zlZgf9GK6TPt3ka26ECYvJqFaFT04ue7bk7kqZ1BZ
baWYgwdg5uo4aQTF+0UhIaUydIXXmSaLUIe9iW/fOGc7Xe6ga55b6N2xyQwdU9ncemNM7yt0WSFQ
n8nIJcqK1ZyNG7Vr/A6bP7vwpNncZ+G0cRJ+3P82GKZ2D7MSLiMESkN+22LrH+h3tgo7IVeRpT7g
YwfD4P3ft9mwLgvvb/f5srv85z6jGFYUalOBgXeH5PYxGB8MOEcSJMrSPpcT9yd4FYm0Uh1tMznd
skub7dSazDC2Vjcxmxfr3DoUAQbmcFR1DMxHh1F5tRjsXxdUIi23jYWgSC1XFyeSUfNTqAChvIUu
uAp1RDv8dJpv6vRXor4hf0DlcF8wOCz09czseeyXow6XZQ5xOfREnXsxXO9YfJTIv3AycvW2XWQQ
hq1xRAu01pVkmTLdmCEmZQzqjV+ER5tip/UvQ+asclusjAiQBJb29F6q7wmBJaPYJHAzlJsuW0oO
3BtmtrXiNtVmVD+B6V1h9g9pW9xUUrebUoZKA5NKtMqtVroNtLIAnkmqYQUrHqcWtvRwO0GbD3Pu
RHK0mMlVugVPCjO0GPd9qb9roxoemL7OIt0dJ+mu7OB9vinKtOhpNquoXKZz+jgSA57Fj+U8+mWz
08xlKTOrx9axVxrP4ocif5xJRBaGOEkIyWud/1mNBygOkuxpkMb7SV2wDCrziB3WYqzWZtUtmvZE
joZbxL2v6R9ZvTcmw0vMwtWE8lS0NWpFeOl8qiHW3k3c3EmcWscO5uti6JfyTMA1upQ8au/Gurow
wDSjvZuGzrNRU/Sq5MHdWI3xLdxpKy/8DJ9yS1JcEQ+bASZ+aGUu6ZJzRfpENG8kRFb6kZw9L4OS
7hgpeRm2q/ARDH51DZtlCKFjXQaMvqoHnh40GyVol4MwMTx1tgqKTycY0VXlfmR1655ZWxdHfgZZ
IW3GVW1+dkOwjGNnXWCxqUbaRxFCn0akFTKgtXPZN2PVK7Lz1GgXpxjXlHD4bbJjpv6KrdsJOQMg
qQscAj3VIUYvd22r33SR4U4X+eEcQCh6zpzqZM9YMzFBMRYSmgRJOjhJd6gY/Najn+vPEym8c7y3
cMHr1zRCt+BlN/Ys9opzp0S/xxDRpgIloYLdbpTuqN/LQmyddAWixFw0WBnwLfjVizFcMqWzHNN1
4KFDDXJakhwOQpGhjBUQMWtfZPN9byMKqqGOyvqi4InpxVMzPsm8idCjRoYEwRC4eVBCl8oXbSi5
zYQVCekvs2MtNPGE/XEbR246IjOBLhPM+VJoWxmag9lFUNqYWlYwfjOEAG9lqiEt3NSJtogsjbhE
3P5y1I3NPp7GJWZQOBD6SXpOcxviwO9BsxcE1SjtVirQqIMTjQMPfDBdDdsgTb4zEF8j3sFFXMVF
qzVe2zJfRkwz7OQ+n+5aGZJ56Lg8DHhWOxXhsFPAuXd4jwEju/RJyhsMijT0GOo6E/YpNJzzYO2g
cOVQn6t4KzA2r8al2ZiHng3aap+lDF1gimQ0bj25wrM5obTCeIuxCQzaLEr9rHseDdZnD02H4JFB
+41xo6vKiLAm3auMtxqGazc+dmOxkmOL2esptXHPtNeQg5QudcOy3zTThKY33ZbzjcIRpsRPbQ8z
PnlzTH1dVSaUw2btWDLo3LAokXNmkD8lmUWH6OfGzE9lyms8Ggsbbr/srCfnEFiktrUWxtGlO3QP
tgKDE569V6bRbznJtmF0zpmvs5YuB6IwYB9bT7oo2CILf+7Cp4BpVwc1OHfygxm+2iF0eF64Dg6d
ICZmMUEaqliisv2YwPQoSNIp0/nWrOWHHF78lKMyHgv25cR5zSV2xGhMm1U2mp7ZjW5jgD0bTfnS
DOZmkPcQUyNMY7B6QEGMEalZLLV41w3vSnOIs4Mqv9hiXCYlp/LIULK9OOeKnapz7P+aunrTVtoq
Te7gG/pTUBzoAFyd50YoTJOejQprZqSAnQPHtmN4FORrxXIOjXoYmveaiXwo3A4Pe7PDzjCs/Mne
GM24qK2Hzn4FW/KSePBq89HIPzXzPCQvxId5OnKSkKKjL94ttAwzATxqa52a5LZqSU0Jz0nzmMdL
VtRKBFzNyOJDmE63gmiwWNqmwoJPxw4MDxeLVZeJC2I8o16kSYsu2N62heyKHPJA3iZ+n9xNo7ls
gDkL5BrQcUzY3jUUTpPihH7KdJyXYLqT0wI6LhyWMLoP5zOfxJPhHcn28K4Nwb6RT5L+IOJVByyM
omqMxSaTtlYALOwcUqZIFVz2i3FKPlkffcmhM/wukejFU7bM+3HfWSjeHJZw/Rw4ymaMGLS2EDwl
3tdMlpHNBAuDOd0l3FaKR6phQa12Z/Tfeen93d1Cdf64oP23PCFGMUAXI3bOdOxaxYvZntsGjXj9
qYtkVVBddXBd4qYgDgphOzICcoD90JRcESGBiz9nNb9LA8634NzkuZcbIaWe6pWs0KQEerQ3XT/A
u0L6HnduE0nrpi8hhztINs9OBkG0KJdmB68KfvC/qy7d+Kpqvvz9f75W2UV9WkUDYO8AbTFD/46N
TX2K1H7dSrUXsx8jOF4LbVVX895WXhr7F1TYhZqZnlUOi2hGgokeq4LoMSYGwuwbskYWM+oIMaMj
lfxa73cwC+PxlFSZX2E+b6a32MIdLW5XK922F0ZhRZnKwK/TkchblZsV96ly6nBBmDvh2aXmy8Hk
0bH+ygNgjnRexiEWVYwOphPp6csSSWe8ESjG4u42gicsJQhd5YcBn0YLWUkSHLLoA1KtUQ1bYd4l
nFaJKPyQjtLurUOSwksD0w+or5CyMW0oUzITBSLqdottkLLI6xhx+bJBfy+YUTdQg9gU5uZ1rncY
AFEPIVy2yidZwgcbQPHiSdtLe6MO7zq2rwlNwNgunfrgGMem8br4pJbzWk42E4++RdcVhPCLpXKt
qaELRY3qYBtUqyDbqKJ1TTPyZjY1qmlXQ3Zh69C0lcrX7ZuCrVmu+4XalezlED+RFGlveg+v9C5C
iQYWW14A6/hUQZfDPsNpnGWcUobaK8lEsabJ+zg7ztIrBwe8TOFp1E/VcDclTEvDpRwcZo7Qpj7b
s+2F6koaF+LOag/1OC+Cy8RF3oXzSS3uLeXWSBuf5OOFzqg87g+99dyi0Mw2I5ubSdFsKLzMF4Y8
zgIpz32OX22cJ1IMANpzIB5l+RSF70Ozi5OnAJV1zLuQ8wpqxrEK350GVRUXTu7LJr7EX1NxsO3a
iPgZbBG2EIT2bYQeZ7RgMJOK5vdIEptcvh+zU8l03SKGQEpC387VjaMqS9sM7kjo9lNnRyqGnTbL
qoKIr6r7row2BT1QAFm8zEz4UzweZ2JoUD+W7WsenNv4QcmdLXIh3AG1+2DsnyW52mWs6tL6mM3x
NBAESgwDmW9eQQpaCwrVl/d6xyYhI2mIym0AB1SLuQHopmMpPEPzclsEo4PMUTCdyjwgt2xcDMFx
Isqzgu9WvwXK3aCWiwZJhmPhZKA/GLjV5jG6WTnd69XDkK368TlJJ6/st3iXXVJDKV7hYunsjYp2
KFiNWnUignjBIkMNj6KZHAfW+5uS3PUUGTJP33lA6UUISSfemmCnMRtWbwFNKPp9FTpxNx8MfR8P
48q2HQ87kE7eTZwiuf6aoHkYnUfd/q2Q72fGpR8O5Z2lhw8Fsu0YzxEMUTo84b0+gCQfcQ6ldKEh
Rt8r/lLJsHeYolWufATd5NsjxQD8cLfR13q0mkSNpn2nMMrMTDrg9ilNSqTRKey5Hnk7hgxD+2BL
7U4uSZCpo47O2QzWM0V22bfPEW7ZptOjxopWuoOlAbMiEzXi0MH2zDs/RH/Q6vW92TsbDPaPAn2/
NcFtzbzcxEtNQYKnOK4gbye5NOSCgggfgN68NbABiILjRU+Dk0pgL7vRYULHTh6iW8ZiIJ+jJdKm
mk5AXEo6MvYcaVxGkH6LcPRs5BNWu43lvVo+jsBoWjYhGZndNKAuR9WhmPZdNRMacnmezrQqhnU7
bC7nkJrVn7GerZNAcxGfu3aDNEI/TwAJOZiThDhrzkIP6QfmFZu4hwxtrsdx2yb2jaXnSGzjg6bh
mJtBLaw7PwpXCQ4sdpvfBYq+6tDEhE1/DHRti4naSg8uAir7btbtjdXLuzbjXWQ3snFkFsaLhPgn
KNic2rsQmn/TvA5NsLRyGM73hPdUU7CfCuucpWKt2HAPccT55jT7AkG4ggrRL3EjUE7vJuSFqKOj
5hv0/s9M6G/YxAWz+M8pKZTBFLpajzu77x7YyI4Bfj2jSSWqYQ9BWNREB2Dn0D7t35g2UIKYLhKz
3SwpN+lob+R2fozsz8QJj07w+e9v+1fUFVzqCmhsZqeGQW/iH5bpi5Qa6EJSFlX5DT76Z07zt+98
hTHqqT0MdcZQr5I1r5vlBxFuC5XMIvEZS+ewVxjNbxQB17jbCs7DfkqOmXWsv83h/TMr+8snuPZF
xqm8NHn/+IYgKTM6e3XKUYXUPlyybSActBfETZY3I4EKMXrnlnMqVzlhin1X7SC7jngr2Kr8E7Sf
CvAKuIyQg8Upo/FdJK0U8TDH3yCMnKx/f3HtK+jSMgsUHJxVOyT4i5qwXfA41IlryBFn2md0tsWO
4odMj8wtQvCt+KPOcKxXPHluzyWnyRzpXo1UjXPA1xFMjygXsoIG+DRUL1qoLw2zX+qzvo2qwY+k
Fx2OeKnZN075LKrBncLYz/PHerZckaKJqzZtuw+mx6KrPWyOHHSxSnfTJImbYy3SADXXwa1mb212
UvYztzL36P/q+imVewA2HG5IFRqRlbGztyWyoHR2reoFw5AsQNO27QZoQ7IHD6TPLWpHxPJS9xSx
SY7ojsYyv2AJbiC1i4vXQN1XVBRvaUShmELVxUYj69CHRvahM8eNpMPpv/h1+Ha2d2QfKas+I1qs
j1G5aafANQAJVZCIUcvXCY5cKV1B2SGpVzZ6lS5wdkOpWk4PSVd6TR9tLMfGcuvF0qja401abytA
NjKX4vBtHj+LMtxVyH3qCAY1WkZ8WlKU6/CH8a0uCThgSLaf5/jYxDEnMWU7J6pQEtZK7oUjOnCB
qDFcBcvQULCdsnjUCGDHl0RXD0X5qZX1OrMnL+svGv9tFd3HzfySCgofE/Wgqfg0nW4Vc9og1muL
+yE9qOkBqigWT0GydKZ3LVf8SU7urO63E33oauRVAhe53AL6SGi10kWjyu5YrKXqrrMqb9aqT9EW
606aadleLH0HlRzRa7fPNc3H1YRWXnfxVloMZn47IykXKI6aYVyKMgBCyvbI3v5EjYdR9mJDLYiy
kvDc5xSIuL+ILHFUtOYEIMna5coxmg8dlWMzhQ+G9DQlzc4pflsR2loj90at9ieUBb1wjnqkbbtQ
e481MAioG478Wxo0FMjka7UG/rUVietPCeotbMb6aungslHk+m1iyd9MQi5L8G970NWZUqfJwCsT
CCqOAdzwPIaRJ9mQSCI0cvN3HIcv9nL76nzBtrVQsRISuy59yMkbNtq9g7j13wfFFy3etU+3Mxc0
KFRRu1JeJyHJeeP0Xfv4xc25OiKsUIl1sF2xG9tDP5w5Ab658F/nW6pzbY5rOlopCgusvMckYghm
/MFwkyP1uJC/O94ux+RfHuy1Va5hFVmbzgYPFi1HlXaECZoAZtsE45I4eYjk1VTY7DOx6+j2N+P6
Lx7ztXluMSuyNV2+VhO9adalKkTVhxHAv5/zVzftalBlp1GUzz3POTRkIsl3o9ohQ8WNTvz69y/4
wwD72z27fK//lEFJ0MGlNTROQHO67NSbuImPaaW/KyEwPRm9MTtrp3xYw0hrmx3z4NluaEcukXhI
7vBa8voK+7BwWqcV3axcvjtmvulQXTK+WzaD4idJtiuopL/5xF88ZfvqnsjmFMpBNTJsRGNoRgwW
zHIvsnMavYjqORw7vNbClxljLh3rDyfF2ceSMDbrFtL/MHZey5IqWbb9lbZ6pxrliLaueghBaLlj
yxdsp0JrzdffAZn35KnT4l6zTAwHInYEAY77WnON2aHryinwrChHsjKZpNJnKn0NocH/75/tf7ot
/3IyKzdUYMxZRBNRHvIQGYgQ/u/vLKbO6b/7naY/+affqWAOrDQ6V0KdhtdEDJsi8dZ23e1UY9hk
FKZJSr6osngFwR7WD0yONHuxKRFSCGt76dYKu2VofCghWspM25NvWrg+qtRwmZlfvJCeO3oqJlwJ
gU1FYZiBOahMnXAHEcqrgGrJgN3caFtZ9Vrz3yP3MxL5mgq5bT5EL9nQbyMEx3Fw1Ujnp/itNvaH
6+rLyt6kAQCIsf+i91TGwqGiwvv/cVb+p9vjLz35ENm+V8DmPyhxRgAkXvaQg3F9I5f7S8H+71/7
//C+Z9efp7j653/S/prlQxl4fv2X5j9Pwdcyq7If9X9OL/vjsH990T/Pny3l79lfj/mXl/DOv/7y
6rP+/JcGlWVBPdya7+Vwpyo9rue35zNOR/7/7vy37/O7PIb8+z/+9jVr0np6N2ia6d9+7dp9+8ff
FIV76t///P6/dp4/E163S79l6fcq+Pwvr/n+WdW8XFf+Liu2pqmWBRpVnaZW3fdpjy3+rlIlIlua
qcuqpk/lBGlW1v4//ib+bliyhkTA1k1F14TgHqmyZtolKfLfbVnoeA0pqq2aKhU9//fD/csP9PsH
+7e0Sa5ZkNbVP/6mmbL6LzeLYaiqUDTeyTI1y7JU8ZdBeKIpciqK0DjZynhrIrw9NmpWhys/EMT8
AlhrRuNl+1jKKbQdTQZ8c9scAsYsU522Wadqso0ATOxDYgI/Fz83FhLqd09g6PRSKTjq1V2Z78OJ
AhFQjZhVQbrPJUa/qU06I22MkIJcLEgLBnue5X/MB/RCJPt5DU1G+nMtUCziGjblggjhrC2egEZk
vmfKm2plP5paPS8WnQTyY+h3pBOJt6mP3HsEIKQSL1ts94X+Zbm3gmSx2K8JaNar4zLxTGdNZ+et
FxRu2kuIktl2UcCKWiwiKdnuqCj3Ng5pasMBUbkTervb7Rx8cYLmI/EREYQGtt5+/t0Y5XbRpXQJ
SrHyW3sLOEdfL2vDWy3P63VA1nJ9PJK8KBaLzWYHYslbLXaLx85pAQw5j6GLHBCMSwGT0MayV7eb
j4WTE67dPXZSk5x3l4uTKtb2dEnt9H46nUiK8essZZIHchpvg9TWHT+0jknRrF1SVL4cnwuKzaY/
n/jSdYknm3VdrI8bZlyJs9jsfNf9AjqRBKfwHtZg4qucrhfrdU+EeL3YULRv8GHvZEaj5fS1PS+/
D/kdYNN7NDwKJFuMUch2Wcc0Aai4S4rxuPNs9WwAA+H4Evrh9LEd2L0L53RyQoChztvbqmHylreH
stOBZMDuk8dsg6Zg7ZkqqZmBWZE1Bu9DDBo4Ew4RJlLj4wuJx7dFM7bvCmXzIHDypRW0fI81cMw3
rO6nz3p/PBzcQlMlXDgXB4DyI70MVbS1h/FllLVnVyRfFztLyBfnzrmnIHbJJ/z4cFrSpadTgflY
08N28Y89lVCgZ95IkDrOxYa87XycnC4uN9nidFgNSe6sDoEPSJHEQFaGxwqlcWx+8b2AgJiarIl4
mV2KVlMcF7ud3MQbfm1QieWRbBbGtG2zG8Z9qu+8yNWcrjH3A6UKmqZvqUJf7YAmS1vZlFZT4bu/
gV+0KsiQ7OCGHHY7b+HAs1k5u4sjEy11Lqcm7NdcFZZ3ojL6kHt+QMB84gkY4UKOYBb252x4NEFw
CYzmsAsWDmqRtXO5nD5OJzWxl6e3w+EQlh2ozQIaQQSO6KA30PyGkjREubNfy6Zejg1UzR0XrmON
xca5PE616PfOxweUkvx8ejs1ib8Q0nOVtTvX1hB+LMtAvCjGpdXGBYw7aFrG8LxY+Gq93Ti2q625
tHZpPTrOgy8DWYw3WxkZUAjn7TTRgScD5wptReM/ShQ5oN3SdBX7zQHf7oUhtE93oJg9e5W07tZC
qY7V6rZYkHpXbrsNxdX22243ymCta3xgFT68E8Xhxnl8XD5O/JYroy8d57ASmH4CZ22Sp0jPSljM
+lPlDyRiPblbjOK7UQz3LLaIMntXPQLtTC5SUp9WP7bbdqy22/3TnsLxau0BTUodk+mq6wFk6ClG
sRkQ1AikzMjbexBHA3gBgG7OFkqEHfJbx0CfUkELGYJdmASU6eUbUyAuYBznZ8PL8rhAX9JvucBh
3w0rw/2+8PgisRztp7NGhWOWNc7JcWTZWGGeAFK2OKaePDEB7plbgXs1e4d00kedWdxvybgBWrsx
5c9YKi6cLC9QDrv7jrtHicTWuXw4aRXsuSNEBglTO2UD8DKjpmNvQBuE8sqIQljepbJwHo5mkAdw
6B7QTwXWsiXrE5U2puZg6QYTiJUx3/UFCMbRHm4wXRw5zOVV1ZE0kGtlo4FuIfnc3Cot2O8Wd6fW
yd7gfkvfl3cxV/nlAk/m2TPe0zza93H8RcugiqU/luCZtNVywcdZLUavXo36gasMejzvouvpy3Se
nCS1ro7jcPFwKzumdMF5a0F/ZNJ5g44s5TOq2X7VFw9oY9/8YmVNsXj+F6XysthkVnnjxpMY2Hf0
aOpgHx2+sK5wAxA/UXjr2lhHVFROSRNL11eOc4rbcn86vTlWH27IY9FNXE4rEDDFdnVYIavTMRFJ
1qOqvJiZvEp8uplEy1/0LvvSjiNzbq1faqm3Ef1XT7qbkkaaJrnveE5q28WdDuDBD6niC88FcOob
lT/58XZaaWmzD4AKtq9lmzla26DlqQh/BZSy+xqpt7JKegysgl3QNg+TVA281xXmkSJ+yoyKe8Bs
L0o1WjwHjlFZvy02x51W1vvFPWjs9e7u9Kmx5vYvQBM41IVpfNmG+zHbeoVKcb90lWpETp38rrv4
FWu1CuPbJ0Gj5c0pqKptbsSvi4Wr5G+7RVW15/mBitnx9NNg9H3irhyhmnDzrwKJrzjNSuhL28xU
VvH4vQybq9OE8RufQaMq70HXWdBnnS88Sc3V6fLmREbkrN74dzAIagHhMoCXDOnKrBrSb3vcqk2n
6PLV6tQH1XIFlIlkFcIhn8uAnwh804rytO1qVWk7v6JLkLtjGKxsTTyMkrhZjuDSfZ9HRUPWpvt5
4dsIo7D5NnHR0G1QJUqS7pVp5DSvzcf8tfnHIT/3Ts15Lfn5DjW6IKt2k9U8wgIr92uYlSYdf+D3
sCuYRmF/2phUPqO2eX/hSRYGlX8M0+ZD5yZEpWCR9DAns0BmXKVNf90K3GQ/j73mtd/b5iZRBN7s
9zHz7p+v/n14k4ovuhI3wKgbtTrMw8ZOGAAr5tX5rLkkpNJtEKSQgnR1K8qaoeb09fwRf2bka57r
MqBB+CVJXrzwgzzbk7ZPah5IjErntofYyC9QfPa2IAfLT6Uz5tZvipy3C5Fl/orazmFVIDk5R1lm
LqI0bsNlaUiUgyo7GFvjKW/kDPwbSki4fXT5g9dwZ9b5FsJ14DA0RUKVV+PW04d26eWS/uQWnXK3
h7s+MhKg7opkmlzH0V4Xmngyig/ZysqzQOkUqMF40t24usDNqsgn4jvtu0A1kwF+1mDG61auzJ2M
NrgicGEZG0iELv5T8Yg6xgPw08XxXtOzdFeidn4K6knwMQwFYtsGWVEroKr7ypNBjet+RCC9UG2I
LfUhCGqo5KJOn70eo5swLXqSgc+Zp4izq6gTZz52Dy5geFig7a/FvM1Wsn4VTKeqQOtiQtU9z2dv
XhNT0zMq/eh1rzEXcuWIdFvkXrJLEqN9igUMbrvRmA/7RMdA8rVPFg+Vwh/Ncx9q8Ukfwh+6hCch
uNnJYCuz9yFVZ2vOVvQZWjez9NovkhkirRsBV8qB3VxykhxGWQQLLY3sByXe8jnX7ae5VeMA91Qq
9c998yZsmlZdK9k32cR1zorCz0yFNxrqFxmt5SO2rWwZVJZMHZwkHrWXwGhypdxpp6ai5Nq2i0qB
tQRNZMLK0WekttB11bFaN7lpo1bfhBdiA8W7zYtAE6jpQ/0+v6Nhle+Kq4rTvG/0jW+l78uk0v1b
GdiQPTIJ8SddredkQfvh9ZX4nFbG2BSffV99ZEZuEHavPnqv6N9TQoxhAikvDgPjUoS2ew5Mnoxx
aw8fuj7+2lFNO/RG29aZtK8NhIpoyJh2BYFybGpdPvZ6Ix/9rEVcLddXPGW6QEQvQe4nV3VUXvpu
zF5b/F92KFgmnh4qmLFvL72paVfT6qHWRhOAMwj167ytVXNzHxjuy9xqEvTUipc90M2dFSWQbsT8
zTswjL3khuk9KKqtYoz6Ga8ucEh9cYxNVzvPm6DxjNvetQL0xsGHEEb/GpRMoGAXdBdilvLWM8lr
mEXm78O0ORYxww7qrDwyRDoKnQqyNdbw9hM6ZfhyhTAvfLcHQgb/7Aexf57XgNhgCmbyw/3eYbeQ
SudDmtYIHFBgBv0Mr5h3dGiHAf60J99tEPUoib7ymxooXJMrr3qFzqBywaF2dWxdMyx/FnrUlp+j
xrzZznTv1phCPhajgr/ptCNXgkPS5PazqafptmTsMqAJgqonxEOVGu8whIBwJegQD132ueyT7px1
FR4NSMEeA7Bs9lSJne7aSUEjrP6i2L50riOjeeS2CkVSMqOdMSbtA08Psvh+b60GsjbbRIULj9E7
yH7XtoOdpbkbVeTuoUrA4iuxfhOtb5x6G3VwGbfDB5TtEBWU7N+MEY2moeHY2JvceHrcAsnsQba2
cLCfmtGOdp0LtJ9usnfsKI2cnt6ZsQiLpovfS7OwNxUOKD83zdurEGEPVQTJWu708thKTXlsIs1c
CwVV1DBvM9oPeVTqrZHKeDdYUq2cgu7VCyP9rE8qxAouDmRXnJNsQz61fTveK2E/pEoz3mO4ratS
DN5e9v3htQnIFnex+V7LVb3hukQF4tX3zLaxRu3r/Em1pHZTZCnKqNLU94bhicrxqgCU5HTnzItq
WtM9gR8F45KsTkm+Kmlx+r2myc2ft4m4S9YRujljIyqlYeSTeocEnScilXz4AF5GKi8aL/IEAsY4
CkSkC9c8K9Eq6Gosrci9NhdZayLnL2uZLmIE5ighcY9FFObL/XVeDCKvT5Y2OhOB5tp6kbHtAkNb
xnbCKVSb9BG4UYsw09VPkRkPOx7G8na0NOmMz5BYDa2yyDp93IFUbR9W6VvURkYSKnOaRVlHOyuy
gAQ2ClfYlH8HbAlDyXYH7EemEyxC672xKB7OK6M4F63168T7CfnTBEHbKUH8c3f96hFMx4cGSn+U
sUtj9MVxkIrukAVx5RDdcZ90SQdc78K+1ey0XAeFp5UoORCyy0X8xCwJRbQfBW9pSQi3y/vibLSD
91KHk8dOH7xpQVUcOt/tMBLLiztG75+Ui9wVpTG+2a56oty4eBtbJPMGsrcxqry1HlaW4rR2+lU3
KqCLqdWd6AnxvZqa0FJ+zJvmxeha/ZbUHOjPsJKDZdSo7s039lIWx7dgamhD3R1FYNzmXXZAp+jb
1rCRU2OaDqlfcwt8RpYZ4gn9UC4nxVMHEe2p+x7qVkegJraPYdTlrwp0ILXzioce1cbNi7KTZWTZ
XSO4VHyBkJbvPExvDEPXfti9ulRbq/8qMasE3WxXTJezL7VEBhZcheYF3fdYxd3DL7LmMYg+4gmu
m4dh5AqdgYqdWYg9muFLJ5EUL5IXX86MiHuZGVEs0uEayFZ/jRWQVr4uZIeiMrapWXRRsnrdli0W
FiS+rQBvA1mJh63Z5cV7NNVq4jbx2uOCUYkwfiS++k0S4KGtrMivpXW1OsIWuh9E/BgEnTauLOTm
e4RUDn1tAKg3aUqA0DLQtEb70qAaW6kED1/lIkA9zyBp37iF9lqO/h6f8E2UD/6+k93qolNScem1
MbiEZJ+TPl6bQkRrXzXbx2AB2KzMJNn4WtA+AqQrW2uktmbe25X4vaiBx9hJpi5Csvrssy7JL6mJ
+c3w8MFAxiQ/QtzJMbsxqr2fYI/mpTWOLZIF5CvIX9u4oX6oMdKdPjXtMPl0qRG+ROTkz5AR34FI
7HXNL/F3yFt/OTVNpSxPfiO8LQo9zdhokj0stbZVEDVZ8nHAyPfoV3qwhhL/meR09d3VoKTlOgpX
chdql77jNzruf24zDO1aaOgWpCHEXEAKOpgTqYCa5hrfJC/Yebo6vpsFhFpf9kmkeUZNsBPPJ2yv
3S8DEf9RmGRM+jU/WH8CRNFRbIRwbW7GPJtV3U/3gRJHyFF4JsCpGIb10JWYBMt8J4JH6gYuFmbf
0/U8dKTrQIqL41gTskl4sA7UfDxUL7WcvAD+FyfNsGYeoB0HhdLnzgep7JnEfkITLpSKH5BQc+UI
Oyl95HHbLpvMt7ZVZyePUumjraQhRjb62ikpen8tNVIsQWbId7kNwMtmcrumViN+kUppV8qW+izG
0TsqvdYtmBJqz62kHIcexWWs297p9wKvDnvpRbG96hWIGGHiDozfVPSPFg/Nec2fto3TXq+rxo/f
x/ljsR/DcPuXAzKjgwzWo6XodOVQ4ZGFUC/BSsgE5EFJDUrdaTGooXnKJADZhXwI2ho5CmkErLda
BoD81JzPPGu3QT98lkT9TlFkJo/QNjxgv1BA5yYMRjL4cVPsVCIC5oLO5lPWNflXUwnK4mIVKy3E
rsfsebR6bo6XF2UJ1FtVCPk1qboXfVnfQ2NvhJK3820JywT65b1ZpsV2kJiBGyWGOYabm08FSaQl
pk7Ge6H0j8L25B+2+tzY8sXNjejWhnZ5zSTlNM9Z/mhpotaezao3HU9nvk0OYyH3dgwA1cQ+IMaY
yuH39J8iW0FRzN55KjRPj/Je/XXEvG0+IkUJU0lM05AcRWhWmEHksndUmfRe5wmCqlE/1ue1d5x3
RnRvy1EyUSpP04e47EMH2DQoIA+LSkI/MjI7d6w/PIM6a6+UAeTXivRS5fge5bpOScPUTOIUnmde
xTs5r62TyBHcNIG/bYjbvxdtDkoy7Jpj5g7jSbZxtIhwH/vQkQBlRmAx7+FxLEdoitOuzu52gtWf
KVEdyVhGeWo6lRl45QbfbCyi9CHIHOHysM8CbMn5XNqdW01aR4CwT1jIwKltJz8yIj9ntk0yFZ3v
Q7nIOjVhb5pRcSlhhO0SfMlO86Z5AXGaKiog1qvAp3xu3lbHP4rKzfhCw3AuLJCewoWiEKcUMMzN
oahhsqejDSsoaJiF1MjIeQI4Y5uj9sonyde0+N1MQ8gDdSEugZykB8/2rePYdcdUVOWtSvXyNm9K
o/o4agSpCo9yMEbOS3p1UDe1ap7GRIU6Obel+CwvkCiVQX2UpTo7aQjYfi6S1KWKTMoxmcsCV14G
rbccfJ04YJHVd/SKyloQZF8rnVXdtVo2lkbJAKYcS/3WpspGYE3w7CWafoO3javRp26aWJhG5iEY
/Owct4rh1BXOOa3q36U4Hi+t3qrPsh7ek8oYcPbEFEmP3JdOlm7z/mLqenqOtqejQ19aFl1DeEk6
Vbokv+jSOJ6Zn6Kx6kb1RtpJrJnxvDaZjmh+GpYU0wBlXoipqaitso/nIadap5c4hjiZCiYsGcJN
x2zKcCVP97BrGytbiut7E7vfEp30UmngLoagMFj1TNAU5PXaC6WoDPURaTu6r2NRF2rPg+tyy0Ik
jU1pi+pTvikYYT01yKtFEOmvQToCajWkd29UnyWFGEbGHJWQgiPkKHHyqe+YP4HCNZPEeX01UkU7
mFn9XbVdaa0ZRulQnKQ94zjzq+mXH5Gcpzc51Yebh8h5+gbzgjxNQXkTZi7I2+1VHvoVBW+AVvPG
aGpCmr22qa24QB1pUrGVanR1RPLeMuHVl477jsfYGCJlzuJeeVi52d2At69HwRAR4me5njeZQGke
lYRjHh5OzVotcFfIM1nCGYGaBVxe9fOoVPp5XvNM2ca7trrreZqsh7JIjkIM1on6nmzl0cF+Ftgl
SF4SfrO8VEYpBqjfSwLVSTOm7GKQiYipVBblWptejXK4wmcnQJmGHUXNukdf4bXr1CoIrhb1hT4p
+vYvK0QL4p9busRycEtot9LAhaUWmrSdzyzTLgmTEUnahnE7lfoWP4zpZp4XjWyrB8Oond+bGBUW
OJCV5CyVTKJqTg/xrPKpPvKIhMC/qW7NNN0w2ijdKYwUKgfYIss4/TnXbbHCVXXKvcfoDZs6kKjD
G+ZPyYFIgI5i2cqc1o+nolUfCvUYpCCpcu01kQk5dCJ7pBO/33clsTUiv11nwIgQ55nVRZsCayOF
qo5q41UTZql2FNixUqapB190sllgTbx3TR289c+L2S6SbS5cnFQpHH6Wo9Lazc1iSLNzpTJ5wGLq
NiYUWZh1iQupHjJ6mdsWZQSNFt0w9zqMUZpe54URD+m1KQt7YYaqM2QhSiQCeBhvZucsUIiLy2Hv
O7aifg1UGVxW1OCVk9uCAjrDNs4manhjjKP7vGlMZZ6yPoLJUIBSiExDPjTIIe59PnyxJJRbcyvK
6syByqbgklL6T3pqyXs1p0IhNSLUwlHZ7tvQSq4UaOBK3JOunT7vr9BnXzD4V0JDOhSWcjKDHq8A
ogPXzLLGQxW0W8QzWL0pvSKQidrYeFVSs2NQnr9Gnvceh5GJvbHdv7QRJNxQ2w4KI855aOA3xfcg
K9PD3GrjJLxI2GdQymzV42dJV71CON4edFS19zbHbG/ekVVI0bS8RcOo1y1zMCr041TrTkPq98zS
WMxNjBGYnjI5dzQzLw6NmKSh+BWmQAp8TLe+DBK2OaottRRpUEFcNR01yC1+NkZiPPRW/7X2e1uX
1xDFBmNVxqZ/NzVjJFudUwIj4wumdlq2qWpPuuJ1bFLdhBFGLmMpqZsSwGim8KoZuuuwifydUtrB
zY8p18AbAZFnaF4xGpZOKphLblR1+EgyFdXygEuCrser3wG5OT4nJzapDZFK21EvjrrsKm9BFFB5
4ybZifkG6qVcktYQEjBnsoP6YbVmsUhF0H6XqDu1JNcRQqO+eYRGFRSKoCanTOm7p9XCbNo9zw5p
wFGS2nxdH4pPOOVf5xWUDX9aKez4Aa1hq9RNcHFVxIFNdYmMsLqU09roWY+fASCtsX2MPyLZ6dpI
3hmqSCArTHe9CFLvTMyuW/cllmOaaeTn2vROUkbgnAzQXi+S8sIoknkuE7eVoGw/VrHwUn1Zfc47
j2ISSW1+PgXSqekDUaOi6mQKwkmKVp57YiffB6zkhmR0PyxDGhcj8S2UM+bVk4x0G6ki3ale1l4a
yQpWQRUHzNQjit8kNAjDFFWd1yRP79+Zp0ITmdZSQ0bQRTgJm0El2OJYNRX4UEJLLzu8GQ3+AtlI
MU5t9cNbeEuoZb3b7WCsRYqoIPAhEkWtqhwlXY5OpcucUraTe6MUDF5bfD8WGaWxu7jo/Se/gpYA
leepkcvLfFPHaVPfFdE1az2jfqiB3Hvz1OV8dNRMF6aqXNC6a7scR16fWsrpNk2UdEekHeR2a6jP
8H/0A25w0FdC6yBPoyi5ttujJqgBXyW1VK9jaZp6hTFF+LlnPoSGlkWb5seePVaXzCGOll+kOB/W
geSaO9zhV0alGt+8guyuP46EKhufCBn3VuVinjkWHVbBHRMqLNHUZyvRbKej7nZd6i0lWjx+oinO
K4pcP5vTIob9ulJ1JtE2g+OuHr9lpKovjRkiLu8UHAJGnnp1xd06UvKzFlJD/f706AuVwD+Vfuud
FCEIm0yhp0aA2mdc86m5hFkRN3oXGUTR3pa0D4ZSEyPdj8/dYLmo7//rWharf96bffp6I2EbWeOn
20NQ3ftpsWMWoxznRfTHWj/WyCWo/Zhnj+UQPMtaEF/iAGOnPOgwHVMwOhubWL3U0EMpz9OqLU9r
5Zp5zRerVO+eGUTPVp52y3ktFSXay2wcT2NbnwIIZbcOmzCnSwbqCEqFUfAf21QMDUrqIaaMUKHE
1SGwFX+hJS0dUQgBY7SNCg9l6p50lfpWAgXUWxaMR+oRo5DCdIkzSct2CjXpUi2e+piyrZ+hvG0N
d8UnBtwUW6vO8RnA6uSW60V7MvsCImCsquACRPCDv0ZRl9H0J0tV8q2ca8quy3r7ogc40+hUjTrN
1HQDek+0J/licLt9Usvpaf7LJZX4AF48iZEPAbAYw5NjXhskh/hE88KP6w09YLMrpFo61oVlbFtc
6sDhxcWb8XNWrodPtRdEx4hnxYlASLUVXgaSpPPJqnV5spGC0ngq5BbP7a5F5jkk5bZpcSCDje0e
Gfq2L63oFnJDXM1Nnu1sNC4RAImdZQYJzkq68ZRSmdDm2sMKPOPbOHko5QA9BVU6yyT2KU8hhLSQ
Mp6XaaYVr/MahYnla9cy6pRCDV8xDAjX9ij6q81rz21EHaeQcFlXqkqc2iDDFZQryYKck9SruCoZ
vnBlg0hW3uFtlY5bQC9VBpVKD/omIEu+se5K7a6lJEB6kPFrCdLt2zDdm1JeflMAbVhETJ+VUTcd
q4ikHcprhiomXJCmce2vZkcJ8qA7mqaM1M+MoHwUxGTzGooTJ6qH9DyPcUQUUNlHKGk5wDw81kaI
8I+3hEcQY0Zg5P0p0zv/IEfjXW5MrCz1uHkpZOOSa7a0EyM+IbrAiHCwKDShNhrbyanpF+EupqIC
pzUsdAjLle9Nc53TD2WPu5U0YoIwb1bEf7u5a64WkaVbKmePNi6DO2iG37MDHifdNp2uZiPRj/0o
+Te7DUNiazJMENFILyXw5TUkIX8zN/N0qlRpivYgEAS3uu1fGzKYiPET41uMPCMKCf/psbCWRKUj
rGWLGj+aDiWMacmP38eqibLioZ192rHaLky9sQ4BGZ2nVEzklKCDd8I5IQlJCshOJuvNlByo4w9h
fw7EQZuD0M2IDKhM2/M8PPR1VdunU3HpPFCcF15flOs+0ZM1wU/7oHf2wFSxM+38IOkUsqMNLfEK
ttqDN/CILGy33M/P3VIrK640fKd7D1mYKRkfkSjuGZBcCEd+vonLztzGqpeTUSP12YseE6ixVzfd
oDRXIh2LsSpwCxt5ZuwaCmF+fiohhEkc3ZNRhzBo87KyPyFMTFC4ExKKBs179/38SHyif8oBNZxb
U8anqI799zjF869hQre3/cx4MynKFzFWFcxzZByN7gIz0XHKt5ZSaTxsJrZKNMi3eZOu1hiwjKN5
rKaUbRtGKvXojbY0s/AHtzLOHPN0QdgcNsj+OZXiQVBmZX8UmioxWlD3Q5RIe2NwhcmvXDmhQYmu
wLZoS9KrfRBbrnGFTRAHTc1gSgoHqvVjbnnYGJa93p/JpWEtrBjm+ue9XWhFsVeT6gN3hBGpoA4S
Ic/Ma4Gf55XioF7oV9GP5s9FbYjn3DQooIx7nkEJai7Qy5tIk6NvJb12phnf0hFH8So22nXde0yH
Asi/diJIXU/TlnnuksfYxDfalM6etqGwVQ9N1bxbEc/vPh670zwJrCwX0XkstSd1CrcxsPu19/dx
8yFVjAPJfMi8w0vpx2VFQbSmEYux2qZ35hFKF/bRLUUHMbeyfEwdXzGV5ECyrKey9rXP6pokOpDh
keKnH0GZXIecfDc2t8y/zVJ+rePJ5U3pjSeQv2Llp3l1tdJwdJhKZ6c4CPSt5ScIhucHf1/LeF79
Me+eZ+C5OZwqYbT73kyahWYUzZEkoLINKJJd9ZHm4nhp4J0li+SpdIflPGKJRZ8+qdGwlODcWEbH
gL1OMXEufRxp8inoQdx5wpBNwZBudG96gZnXvEM1hbHHMgRHwmnsY0rdr6arSPVTgxEmvpu/Ns0v
mI/4/XrPT+lJbVNx7FRghaQ1yYaL5nluhVmSlQvVaLBREhFGd0Lx7wyxn4uoLN4LkvgYGpXqVoJ9
xKxsorV0KyHq5hP1MsULkyOR5yJJrPXO22alqT3F+WQBaUTG1xzeQPV/+Dqv3daxbdt+EQHm8Coq
Z8mS0wvhUGYmJ3P4+tsor7NrV+FiAwuC6OUgUeQMY/Teuu4Hrz0ue0yCOFCkzl8RLtmtTFXI5xHP
zozwtPTLlhuC+xzplegQfRFycS7NNJXqDTNRM1OkqeXue4D261Z7y7u+ulRmt328qqKKSJuvYm+b
q0r9EkoTtY9X66D9oB0ZtetAYbE0ix9F9tlv7SDaahTTn3xNLi9trV/IC9NeEArGmAnNabMDwEw3
7eFPMaMRqM6YedaP7YM/HYatviIwj6XjpJGpc7rWceBsx0cRGWNo42pCyv8UKTRTI/M5UcSLZQxk
H/caSxyslGMxYQM08tumSoEWBxrtZ/svuQsw1mj4DTWf6PS/y5n/qmkagXVUSsvljE89Zm5ybXoo
rJjFXa2j55uO/jMasJGZm40iiL5lgJBrL3bJdutdr4vsVegr8gbDmHcsuKbnvlZ1ryHpiWn/o2ud
9KwVfbslrRka23RYSIiSG91Wl49DFmakg7J8X6u2DP+ssuBGePH+IeUJzICVkAL2Ip22H3ksbq0f
9XtvVKsrGWUUCFA6144ys+Qs2JbTrk1KCnUdd07tekPg7X2re2Y9UV4wPpJaGvvmOjCmqkk4Hesa
qnHZhkmRAcv0qqTcxaPPnnJ60AO1OqVYAP/+uq5KB80IA9RdqDDyFpZ1auvPjyPTKFKaU/9RdTQ4
mQTqDJoOCRQUbPDzxqJzUjgtXaQYUZ+UDdr58eBIirI3K3kbts6fL9WNlS1jTf9JrJ5wH6XJSbDj
mcMM9Pvs8bU6qjYWsxMaxoLqT0/ff+T9bUGkZAe/AqLdgne8mfbE+JCE/QUK07V0cmlJYTpZQurf
hoHNjBRb3cJWMzJTdak/IvNC1peq4s0UrYOX2yh3itwZz9XgzPSlozYpibdxCgRdmOHqUejRbDkj
E8sglWmchG0sB6tQptqe5+VwDAdvF4f5uGXcGI6Ph8pLS3z7s0HSy6VGJdhNFJNVZ8xi7uhh9BgC
rT8HPimIth/0W23Qv4bRDJ/quE62tD21ha+wueqqTcRHSi0YHzjzpsHgoTEc1mVBlaGpu3TpS4W2
aisP4Iqlosdrc3/8c5zGFZIlg6oyJ/8rwLLuPspmf1fRRGPMKZqTWi38LaGDFDupN4idUDTXRyR4
7jS/wfGsbB5HIKeMdRI1xNJNF55feBs9dMrDY6/yO+0ZEpXeARRpnSE8mHaPj4dCNf+vkGo3mBYK
VZBtPP13YHqEhpBYWiKf8JhO9jmZGSzpu2ZEgdpm8OokoNlxEX7S7NhnsZU9U6lL1nHUVSvDwJfb
6X7SX+qgXSdW6kEG4KFWKORpTl2s07r3jqUKUYL08DhZBj6Mid+aSdVqyyoI22tHW2X+/3uWT5Hw
UJ6UNR3fcv/3gwMMY1UX2Z1qxFTHRqBtS2ffsdHv8CTS6pLsR/lc9eAaCt+0NgPAzWvSdy8Aj+zd
48jKUJCEpMQ+jnpL/cvBVAm1r9DJFwSGBt58eB8s672ySnHVSl/fl3QoXGFQVPndiRep5S2Vum2R
UQrJ2paKOhsnJU9iBBunJqcxloOIZFPidi0S/F4qwkzzR2ls+royfb2TD0pi6MeqKCucAmY1Fw10
REMpqo8/bY3CLDaPE1vo3mfZS+b695Q+zi6oQW2RyWXtUvv/8W1VPXWREW2wPtm/U7bGR/Z7iO3J
W2iQa1cKVbZFPnjJ6rE0ehwmfRzODGfAdR557SvMEwpVJcuVDF1agkh2D+XKOlctfYaC5spH22jf
BlPV1ag0Da4e5+XxA4Yy7c7De1pl+6Qsk2XnFMWG/KToLoL+VLZgCy2nodUunOgoaLueSOqTmO7p
cYdWmx7J0z10qal9T08kvfh9Mkxf6fTwkMlC/x54IvmGQVM0fgsapXYVP/J3xkNwEAcH5KHWZTSb
/BYN3ZwGZf5SeJ5Fj41oIm36LpWw+1Ul6F48figMeigufZvOWh5XDZ/oxkz0YEMguzgUCuirrm3F
xUwJROyo393JGIVBlSfee56rlyHt5Z+a7YhAQ0QBSHpxhIUmS3cIzfD74dzIEIiztG0/47I8OZFq
33sp8VZ6UZD9CGLGgPNwN7DoqKqWX9RWTu8xWYAtFZsXH3vi0bSBaTVwT2//ZeL745P7b1+c8ojv
+NtDapsGNVj+6Zauy7Jl2v9y0Hq+Xup1WEIdhJcPU018NFXXPPmJ52xq3HmLzhfq+9g/jX6uc81P
g4A5mEu16LuVaH3lrQ9k14pT59kra32L5Rp4XNcob9Gg/+CeY5dGI23nDUZzsKnkOqrsHc24+PPw
OFQ9DE9xOubrgXFDGuR6LZmaB3c7kHad0SDlG/RklaEPm5VTJSi3iuQ82NL8t1setgImUS7Hq04q
z2EnW8dksM1FOPZQQoQTrnTgXfFCE2MBnswfSV3v9bVBq/Yt9v/KWBO92KIytimudNZt1fLRmFeM
XF4VTHkU2mnTmb4M3JFL1Q89GEZFoZx/1+dRVGKA82mAiDoItnFFJ5mF6bHRgnrWxZJxpNwxSZKy
8MlSaUZ1Rpisyh5JquJlFzWZEEc58YyNARqjyqr8ZEh+vamMJloTuxlyiaXvv5UTNUExoozNazyq
2kuusOi1Q8pdj0NE58WEjuBzTIIXlJtzOQ7re5KY9DQPvduPUXfwmmxRTy2TR9+kQxq1/RWK/76Z
kURRGtlBcJBGzT/kWGDAVtabNIvf0zZi1T51kCtZbS6o0B794zKSqu2I3X6NoImSM4PFozTBiGii
XxNcyUFnrv/3pYuU/Z+ub9NWqQtppmEZhmMbivxvyHw2+t7UoknwcMGF8vv8GPmVsi+n+7yLK23u
JwWcuMYAAlt4Yzhlxip7vaDtVwd3jGEIXwIWRti1YGE6GZI1q7Lp/kpU92w0bWNHwWUkutamB0/K
bA7gihuGKkEObFhCzjAqprajAmAsijTvn6nn7k1saUpdi9NDXWMN0W2cjhhVCjfXLdJh/S7ePx4M
NbK3OOdm6fQluybGFE6sFZvdHCng2++uMhaGfEkHmYz2zDIurUPdOBSiWKEWduN8iHakORbHsRdw
63wnpoPMBj5pl5Qvhz86JTMA/hYhZ3Z7pWfkxNVEZSi4tNNR4DvR3JphKs82j4ZlP4qF31jxfbSd
bVHH1PHHYqKE0tuxZfFRGUp2reu0mudSfSe/uzpldUxQJS+oBogYByygwchIIBIjnsUEl5aPZ9P/
aqn1aedB+Tp9+fcbpm/V9UqfR5FWnESuLhUlbT5Ki25XxgrkQp9RWll1t4Gn3ZyLtkQ8MEmXPDrV
eeyN56BIj1GbNliZ0uMYRMlKkk0g2G3Ox9uikDOEGF6lJmfGEa7nhfbB0kgPbqShWZjZj7qVSs5O
NBgti/n2EIW0gBvR1utS2JvOYCPl2Qzq7Kx3MBdypUUsEcAq1VMovZqYK5EGY2D8i65UBUA4/ul7
CoCd9AVTSXcTGCu9Yb2PTZEt6KzbkLWdhR8RxyXSjzHEXIcLWVLB1eSl+qy375oPVEYhsLEk5hyP
QSxvUW2ZPbjU8NuXntvo1BqHKFe413dddLYSxDjOflTDY4Z/o1etNQx10HktkUryQUflTmEFrCZS
qaA9UsibdXS/c/a7SC4M9OwLKb7wBIGqwlq7mXvRos23BmXOGQHw9dZ4V/RNMazEAL9xhZ0jzEFK
boNhZtyxIWn1T25vqs4Ne6L0LlROnsfh2jvU51Zae66Tk47bOOw3BN5Uicvfy8RcKGQWL5D1hW5d
3DCMeOW9Gl3HCskqObAc8geX4J2hnUs+UtJRbKK8kmYljtOZBrGHdThZrpw84WyHTg1XZa5jOoz0
cqGXMR+0TECzR0KUnpqLvDanBCB52w0GDX1vQDVHwRSufspWw9xJw1NTfxokAHeYR17T9EkZnsz6
0+mf+KKi5JOZbRVBOIrvsnxInZ0sr6vhbnBz8z7ivxTwGLQOXV+zYACWbusP24z4+QBgaIYuux4V
3K7nvPA3fvni9X9lDE8BeALFOpfdekBTPDHCzc+gI478pWjOlv/k9vlhqfUvWOlnoUbKaq0CI14K
jMBVAD42WIrsZGkshdOnkcq3fQvQE6CAVah65di/rCsbjTxHvhEfenHHTWxkd7OlaARgTjwFHpvf
o9Mccp+P/KBGJ9GsxqeMKpK0sL15Hx6IUZTFCsRgPx414EDjdU5hB4/GHWVbQdoJczOVWcXcFOHS
dDYzPVpS3gkRkylH108PvD9SwqICXcR5btG8z0EVBpdMfPLmXbC5vAXTQZCZzlwEG1Tao6hmvXPw
7XwOWyhLfGhR8+lP4dcLnLOfr5VkYZpvvm0xABxglcDM781zBpzavjnFPdCOxLIL//HnYFjNbOfm
GGenepd7Ir/1jeq8TWQ/ghtmmbTR7ZfOW/DB1+xoy/xkxUu9cCWJ/K0tFeyJ5lxXB0ccqmweZQez
BDMsXft6hW8RG63UrNXkUCo7zflkrRR6Rz/bMuiTrZKrp9xfdhIqTuc7odiyIa/NyQ/lsJS59CAm
3ify0T7XuXhPKHbXSnVRNAXk/F8O7xsJcENYek67Ft3yDCQauhk0o++s6mYSIEz6V3MjEmBa+1mt
fi917+hAeI3s2dyytwOMNCm5y92dIEDhnExmm7ksdajG4pmwPrm6eIt2/mJ372OERRPZmEnrXuCv
mlc+VGO+r5c2Ne5ePypmUi1TLCYJGvmosJ/5VS8FkVzYbaWrkd+N/GLHfxUKF3t2F1yBafeudC9Z
shzT0/Q7RaRXuG2ryqNJtRTpfenXOpciOcD5yYM5atlfAzBRhoIs5byN1b6ahq3ez9WNYWwUu3T2
Vqk5Mzvn5WqDsw3stt8i/+u3CJdupqkq3FSQlUlvGd0Q9bdPi9aMsn7OBmSmpOBeyRreiKp6LQwW
TGo87icIt4iVdRDXdDflq1PF80o52ux0W0VbBIPGQrgA6O/jyAlOaWVsxgnm5iG1VZcBcFbNIYkA
8U01LpNKWZitM+UHAAj2T66j3rCILquUiwB8t2yO81oa5qq1qQpOpfzmwCoh6sftkJfE8PVZYSJB
nIPmdxF1sNXwNjOzP6YlJx2upyN/Eks566AgF8j5swbyF/E66NNmcrWOWWsquNQcjdNmvrFWteCy
95jiKogRXbmmabDjJZn62UaNUhYvSAp2MuQebTKdM/NUVN3L8pMmBqoIxjJgPlLJlcZb7AGrVT6z
bosA7l6pL1pz7rWPSXr7VvafKcPcAHm9qMwFG4BZCXC9GHzGnjvtvUoC3V83c2GOs46LqDd4bw6Q
akgT1ICWFaI9/zvzcAYh8vUQcZDGuMr7fqVm8jUFs4+GxTJ4FWDHZzkVXi1iUn/2EzponJdsMkdV
RAO2z9RFNX2pjjjOr6l11dqrUnzr+ncQod9eYOKby/pXGjznU1uKAIjc2A5ZUSwsUz0omfRdKsrZ
dILZ0Db2SfaaQ5KaxELWENRic1+0rK/A70ezTsrmJcSjbd3UO0ciwoEiEiOT1qxoZGOVK+31kDDa
2r0TuzYmJUViLQUVCkjNqmJzsioDakjeYE0pNRnx3YL2ue7I6U2rYQh3TbBn709sZE2HWitRtsHI
WGp2oj5XMcWvsvsKyymD3SaiVNgjWxbIHNggO8jzUumyaarpIBX50QZ2xubfQV4Lu31QnPqCQVPA
gK2fMZsfE6X3t8Ib/cPjYSzGfIfzwI3lRBxRrRHLYJuYh+ZKXKkH1Y+ObpQzHE2Ikm+1cnvyC8TG
5LapN/KAsRrl7rRTjrpPuXxj2BbIHkw3Tm9Vve4w+rPYIpl7SWS0LdZSvxlJE0/XbfKc6nclX3XW
l6Me4mKt666dLHHIpDS6RjcFEHiQrIUOT8pHt07SurHtolsfryASydWm0BfKMUTLAtrBOWpY7Xdi
xW3PVtvcW4tcP6fdU8Gq0TkqzrEcWUu4NgBB1Af5Qp/BmnbkTfjNX/bKlT7s3JRS6Xs9q1Ecgwb3
7la68BrOImLhlau5tooO4alSzqq09b708ZjKZ3Ji4Cla9bWQsFcdChIxXjSfTtWTtW2VgxS80rfJ
iiXgjarC/zSnMtpiFeWUYU2OF+z/cmfFKRYXxJqz2tqRcbHNshW/rBuX8pyqu15DRIfdtNLFyW+2
tPGkI4MhCp8DkO5aXCv6z7E39+fkHaTavLtJDZ3HNZ6wV35Qic/xG02u0dyVAG5k6aOyVlG3F0BZ
KAnpEj2kz9FWZipYkzBx2RIRmjzTnRPBIoo4Y1NT5aPRf0QYjAD5l3S9aDrOwiUuxZka34LyO5HX
REKmq7o5S/XSnW5ImEwj0IaEZoGaL6qe5pRBGanKXUFsfKuVy7a/59IHoyH02Jvge85w+NXYVXoX
Gam9letdj4/E3yc0wdBYDG/+qyX25fDGSUmly/RC8mA/hKx9n+RWoJFguVK6ofQZYd2U17J8zZTW
jThDNrPGp86Fi6PiPGSvfB4D1tzuVvTElQfI0YYtai4rJ6RhXXlLSaegAf93O6R7p5+uzq481fK2
SvZxfPXCqxldwXn7rasQzeCvPkxSZoqzHF7t4qBVe+PSK28qzXQcrM496j4M70miZZAQ1LGG+CxH
K6qmCiakjHjLk7UIlnKO2vLKouUl0Q+Rt2v1g259+P3O5W4pu48wWzZjtOhx82VvSXct84W2sItb
8KM+AdgnmQUNep0tWvsIggu5j3KE1Q9ehYzrursCk2zJEpgN1SFIn2t1ozdn/1QfoUUO0gdvqlW3
nvWj5PtQbD1qGTPvU/TzIlmaLdelK1eHUDtzdou5Ocz5LdwdeD+MhThaXH7lgT11/OUkzJYr7vPM
dDOA0NEz162lbFLpdKQZOlDkx49qv+nh/tg31xIu2Z72rvOODthwnUU4U8W+7s42yUDVho3hKNZW
8hoZO7Dbs3FYRBKX4j3znhgG8QFiEGHZll8V7mDBK11b2TpA5dLtoSp3zU2YrKvOnBVrW4BIVo7m
spkr4lnLz1qyBV2iNFen+ci6PToXZlGBXK7GIXAPWDHYK2Vw+WdpB+fOBOGzblxo0OjB+PMruXhL
cUZ9wxg3LKz3BLsti/xtDuQE/U77QvxT0E0DSaau+JeXc91eCdtVpcvAdBPtPe8EmPOgvlF4pjAL
hVxPlw12N1Im3PwIFL2B3hm7fPQyr5okWfAbtDhmfrK8ptEuw+8vuCLmOZ0aRMmzMV1F5Xns5m9f
frku5GPXnomKGKJli/OzWJsOAmqYrt9xtdGitfnE2MgHa1Hs0K2vPLxGKHnWiTj3Aberq7NISfmt
KJ/zMykmvEaWcE7Duns7oqlSVxqUyxlLBNv8sqUlEReF+T3M/WbtJKsczt4Tg2YAoeJxrZTGQZA4
c4Ye7xYxN4AbHZs3FRaGi7ejgPHdLgrnxCCQLUkG9kuX2OD8kmf7oltE8iUa52X7U3crBajKlO1z
aHlZQTQPzcV2liI+h1VlKufSeJOpSpC4QzVxWEnZQspXfOLpZAWe8+EZrDt8sfa68wiyu9k2/nNb
/qT0fDDCcq1b0gvTCfeEzAJy6/dLEoeqPbf1Xp9bRCT4t0h6KswvYg2SbdHsCHwqm4ManJx9m0FH
enXkeRZ+1zK4MSKpMA7Zy8CaReqJl2ZIWIvJuGXHhD2OoJqRtiMdZ/60Yu5GWCPeMWenQXZX+1xr
OzVYkRQMcBVeO+jksf8I63WVvGtUOa+mvBsp9bfrsrqG5/CcgqSV2I6C/NvnyWuTbcRfsXESxrEZ
vmXvNNM5r2gm9bc8c1n1H7AmxpY75MuoWLRiIeJ1lC3Mel6+0aPj/u/sFdeIH10zMEtPhr51xCdJ
JxDueakHwbpRkOnjFy0TfuUq3YdsfA84TrhsHNK24niO0W1m1igcd1whRCkdFDZC030z72p2gGts
RFG0YSYjRFp65qM39J3ggmylvWWBKlol8nZ6oSNpt0cIZqQOZAsmL2ppXLqNNmfaghofZreh3uBK
5uITlIhLXA9v3piddaMBtbXm8x7RE5jJq9ycDUaM7Or7mOPIYg7Zlr4ojBfJq9Es+vbAJgPEj9f+
DDj4QCtFyaLy7syqmH7C5iWU2W1JR/TcjJZMHAMv3vfnFdZ46kpv05pnEpB98Ce554TYF1j9x63r
FUveCGuDvADR8ZGXm6S7ZyRhrJH1Fa+5tWnHTabnLACBErHsZK1RDnc5OXXdMkVQhgref61ov5ks
kp0N06CrGlv2AuHpwlsUI7SRtVlxMXxNyzRTJ5BnxXwJVwoxc3FpuMzQVHPnVh/YC6Rok5eLxvpS
vbtofFj3m9QYF124EBoK2HreEgkWrpx80bE1jfaG+PLEvQifNfVetE9DC16nuynZmnF3mekr1VuL
XQlNKtvP6B7Bn8tRaWqYjrii2ASvHf8UyZtmPt22+FXAh3Tbwb8ymsniwDCstfescFtGSOPKlsRl
Aq2JldBRweHNY+phwO9fMnMXHbMPeo1l+dXF71xMTD+dcsyADYCbGxrMPpum20Ws3ygRdU9op0Vy
G5DtKG62M1izcTH6V66wLDjJzXp6JTUJHFT68mprswp1nCevPw7FofI+horZbGYWB276xH81inOX
V26Tyuz136jRSXtNvreNT3ftreu3IwymjF3QcEYIrQfXgQ+S9Sl31ogOLV+3zSJpQPpRliAAhNk6
xggYfxJEYulbfpkyHgbcup7GaWg3WdT8GHvNPxb0mq+2f0msq6dtgzdJnevmUe83Vr1oGkyMsz7G
aYuRbx11jKALKTvVwS551djJryt5k5WMRmLXaQekTcDtl3WxSJBjT0LLfeZtLNyYySKD+sYiJv+x
tJ++OPTGHt5qYcLanr2PLVPXWa8/W+/uvJqOK1iFGvEJvYq5UdtbYF+x9vB6RPvaknEQZTctfdWa
n1Cu3ME4LhPnQpONMBbxLeoFywHdJ+1q3T3bdeImr4n+I6muP56CVOA23pEJaLeHmVcRm/4D/a6g
duFq43y0ryV5d7Ds6lsjL6r6RFkUnX9ovvD3hXPLEclTPoTqZqnetfU8N7BTY+WrTruN2zfbsPpF
Y3u3EjnBQpKNl0GRXb/KC0Bq7b3t4uKQNFIxK2xrR72AXUIgP5KKg1kKSJjoJIJLLvuNpVL+3+oD
tTEfQiKJMfJ4VuVnwPLSuGLoKuM1I9YwvjAxta4mX1Rqkox26bD0nY+Z8WMj26uLvUnQljJFxIAd
6JKLb8/uRblVhxedrbBufAXSi0+oWGd/E1vRaD9xOxN8JkM6pZFMIXS4sylU2NaXrf3YQPV7S8wM
hI6DvE8RiWntwo9vSnnPhosNs9hq3hnSDRIZ8xta3EK8FQIf1KusfjMqCRWxWLShfe1kq3jYDeWi
9lleQ8jzg+dSfHfBsaHfCeu13Ord8U0F21QBGhk/M8GKATgweVItfkQfxDdMiApptowF1cB/Zsxi
is9BHS/CTJpRQ8XhupfG+cbT+5ulf1ggsyyUGXq70Jpn7QquHwSQzd6RxKmMcAR77nTfsk4RcEEt
pTa3Fq+tA0o//exNMFKGz1FlzSiVjbMWUxdBX/oXM77FuRsZK2nsZK85bmE1u6n9E5r+nuhwKowh
MIYYrlY36dxxYKRT+fmlzI0Ihad+UmUICEWWQIv/ylcObAdwvMqHpQ9AAtBZsfdIg2WTnBGYAz8c
GX219CN2XmqPz6jTwSRgtEy/kkTEyHIT5/xwSxZBi6ePng8ruK4Jkb2qlVjbQi722DrWwECDvexZ
r8Zk1jSxDc8MVDauFkyWZQMF+Bg7EI3Q5yyiTs0ooAjDBVEpz1rcry5ADGdpa3oMl73TjpVBSdLI
Le2IRG5YAvZCnDB97fG/fiNhZdCQ5x06ja221O0lCCo4hxyW+Q8pYSRFhCFWVIBgr3UvleyhjymU
Ve9xFf3+KIiGZv23IMbHwksBIiX/Bsl45QRru8hTpLZ0W3XAvLOcu3StWzbuYkEHv4kGRgU5WNCw
kw8ip0dulqH2UlfSsHQQTy1D5OQESRnasq1MO1553rSh7jyqEGbvP0EINdCjhevMD+vD4yTnDlPq
4zCP0YtpveaxPjC7g97BjClzRKgq/Lff5uj/bmE+IOT/aL6bBj13WTbwDBkqhNx/gpzrsqw0SZbz
VR/18lpMjdUhAQLYkVW3fBxWiYr21ZIQEhZqs6kamkm1mjWnMs+TbdOozjLu4m+tLIKFE1rlBXCY
eg6VdUpwOILtGKmrNOkUh7RwnQEJNAY86tfS5O2ffGSjw8q6wmRgjaa/Ip/wENiacRgdhXq8V6kX
v6ftFU3P+FQvZkndQJbl6iPq/2q6wXxXGhsZqTpm5s1iEVoKp39t9DKfCmJ7P0lZBvR6Bfa/6zfm
5JsNkv4omxH95ZwCpTZ4H6pfDq9dh24rMq16BW6aGV2Bl/awZOmtAOGVySvBXGGkhfnrvpEkuWdb
wWFmG8UOmBPiDIbdENHCparTy8Md+3iwG6lZ5iIPZ4/DJiS27H9/kvY/UdzIKExDVcEUK5bM6XGs
f9Gny6DXZM/08tWvQCi3fYpKk+Qvlkdpmzeo0/PUrg6+QGHix+wkc3AGf57lHUXO+9////ezx3f6
vXF9lPvaXszxa9hv6PdKV2Boppnft/vGhrVbTSijBDedItG8M/CC7Cs/3Cl+HH4KXRIUWQGiQsOX
DgDPJgtayKbIkK+trOMyVKl7KIK9QR81NpeS1K3jVEvnD1/iw5Ko+La9+pXDGhrsi3qw+tc0iWjl
JfFz3TY6BCDlo89U1grFaB8IUyIah1bwGjpXec6c2HNVJJB4I4rXh0kgJn7BbcYiWetFJi8Ipcbs
FYwEnjz+m2DwDU1s/yRFNBg7NTdJtAjY7BtCuSSkae26PqbiboRYSArAS4BkJDrEd0kPNxmwotf/
/Skb/2SL8ylbuqmaqkP1FSO35vzrfk3TxDMlJo9VbjONxCXTQBCN6ZcfErSrWyXbKx2p4NgztckU
/Is6KjZKr45X06FpYwoJe3YkbayH+N7qqELjeGW55pPhq7LuxKaKdRKByCS9ByTa3so+uVsij46P
o9TfRm3bXYpStk6BZv2oQWlds8G8gdkxtpnfBmssPJPqlSPbIvT2n8+kdlrvpU4700EesZpGEF8V
xLmilQRdG6fHh2uCfnvIHUOoimY8MH+GtmaOM2c5FkszO3kGa7X/fXK1RzzCP0ZDi+QVBkKd68KS
ZXWSe/wX1r4sZCGCKrJWTmD5v7q4mvAWNMH2szrVr5FMGnO8GLZbThjDUFvlMlT9hwP38aCq7GNk
uxebx2E9uXL9Co7sPe5kaV3BqbmNOV77acApdbxqWRcs4VgKt5r0BHoAumUA1jR/WN0CpZZXxuyh
0FND2VirOssWvYT7pWUy1naGM7K/G/34eOaLYk1Ca7P7PapouHkhqap9xqYJERIVoul005pXAegI
ZYEuLF+AYc7niTd6u2h6eDz7+6GyTZSfukAAb3be3PFNQvwmscjjIZueqQ+g4uNpCkaZ25fddYle
zfeRPPnsabwamN/SGnTXmuyNVRMfbQCRr72w/IXV6Q7uVvrDdh5G886PrUvVIIZ7jBx65v0lBYpx
haZMeFmfD4uYCRtCc23q66GK2LX03rgMYkpaxeQgeBxKEYeRQpOPkRCt1GTwb5KB2n8DUjWaTP+e
gQmudQBVII1TEqIQwUJ4ZnJ9KDuSCSJBbArWwRa9QU+HC75TuStNAMFxnrCKDBkMS5w0eFKag1JQ
DLOa1DuAoXTOYTaQ3j4JOdG1QqeJ6tW//jMdO7hk//mpzveZnUbzkvTls8C8dNTzAIN7JxMLG0fq
Oo9ba/ffz4wMC3JHMeP3PSQjaquHwZmX8wej9nA+lyrxlgqCRX2tNAnfD1nd2EuZH69UIH8bva78
J9Kvnp3eYE9ay8VTNL22OEw/TNOGJtg6+h5DkkwAuFOcfj/MvEmY2YOhR4EEqiUPbeoKZlWt/CD/
84wI703A/rbtNTS7KN0PnepVK2161k9fq7RuP6he+yt2y+wWESuO+R0VeS4bpTj6MdUqP9DENS8G
nnX57NcYWcm+gz3//0CLj2eRbXTr0Efp7hu3oR3p13kyGti+g3MSafGxi+1ykjVZq1SMzmofxE73
XtiFutCo6TyM14+HyDLfRVPXM9MJKa5kzpGIqeeH5QF74bhEC3ZKBfIzWTMoZEIVyf9xBGetuZSx
tTZYeCOs8u8sIPGNejZ7gmnOqlq5c6V3W3JYIWMivTzoK9Ek8Xp8bSjUD6lD/sFScIlkSP+RPYlI
6IAegh3lu4c+nWmNMkbRjZvYU/4fYefV3DbSbdFfhCqkRnhlTpIoKusFJcs2cs749Xeh6ft5rKka
v3BAymOLJNA4fc7eazcQluYvrzIBUEtdWT2LyyqirzdZVSPdnJ/mLEfkddLRw/D01An8nAF8kVMQ
/GypWK8rXiWIX/Lk36Yi73CroabBGU/vXoR1D3HwsxF75l6+3uhOxyKi9BupBlchnaCM1gEpjijF
WwQjvZuBsOMy2YaKE91kfbq0xdTqdyJHPZSzpZ6d0NHouRhdhhZkM1O+laySktwkLacdli2KbZo1
WGz0CXqozwxdnRxu1JxOw2FsSKoalcQ/QKsbX9NQMC7uu11voghf6GlBn57oS3VgDAVbAiDljHFw
4JwNXscghTocv4BfDXjO6nLW/DIKzbO7vBlKZnI4ayUiRD4MmhJv3Cbd1JY10saPS/a3GOmHlgn+
BDpj0UAxvkU6eycRMVdijOo7kNr0eWzT0n/3AVr/Fs9TGeLPz+pT17v+1mTcTJWsp+dIbdnDEpOw
SbQaddAszOdzO4UWasaeVfSpy8W7oYNGaxKFe0bvvbXeGwFYvOuAjx7NWEX8j6Hl7p7IDH+hhuxo
TTKlbjTVZjvS69MTuzgC5w1vPKXOg7QQSjOhqmrxChWaWNVRodGGIvSL3ykZC8dZxFryl8QUuc34
543X1cEFmEJH2GCBdtXJ7vjnjbcPRFAFxZgTRmaco4B5EXJLHeVxy+SoNKK7fLJDpo8RYOJ0bhnN
fAT5YORo//oEYrHhM1uu7PZWYtLkgzRM83lhXWkRgla9KRaFZimbCMH9AaPqJVdQFFV1uL46ZQMc
LYwtDJbK0pmmM3rffhtMqHAkkOf3U2lBqycmhv9dg2jmXMH9+VFQ4FkUeLZBKIn7VVJq+GqnG4pX
H7RRaPu4M8bL2GK+m4kDVRf1O8wPkFhnz7yqj89Rw8dRxunKs9LyzS/CNxLs3oYx97/NB37RYFhN
dIJFZ8YHVjumjymg5nQwNATAaDikOSjvTTodLtxGL62PQxM7dzr5rUtAWsq6K1V7a2RcWGrr+hfh
GcWOim3aNS26sjAzEUxBk/dNY3wPdXo92dD3QDvTbMums3gpWjrWne3M0R3ofAKhrTLfSB8nSp+R
cmU3ucJ9zpUf0XwBT444Y43CjlWa/gOUIfpJsx2zFi91wjy99npjX9WMFbGoGTsfIOFrzOCEwXBx
ElYHUXIM2tt2iN71NCZYwiidTZbRo25zItGleFiKht3hA1u52OcenIVBOfp+OMEa1YkxM9iRt8ol
zlHHhZpK2knZ7NTO49J8iiR3L9c5SSPRK4A32guZv9oFn9uwaikrTyxY3urqYZycWllPFgJRVfE/
fFUZX4OBubvItEuul/6zXbBZ7Mv0c+gfibT6QQ2mnukuJLdY1mc2AJuqkaJ+oaO0dAtIIcshUdKz
fKhpwR4jqz5JmqN8sMs0uKnUYFqLHJGLYojorIyEppau8dJBY955QVOs1WHKtgMOxGWYllCS1fKb
i59oP7pD8aZ0/TrzUmQD+RjfhgHYgN9H/dShh6StslDtKmdXwAPynr/loOuy2v7jSiAhmU9a5Qbq
qjSwvlTjLDzsoCrFP41mmi4TAG4rTiKG3KPan4eY2Mpotu6HZvOsOEiPYy2khzO3IDBfNUTPqD+u
PEQ/KaqlQJ4nOUSmahG3FWf3FV6EQ0ToOqoMHNfcbn6yQzwVenkUnpl/FOxTId0QHjUaJwV4/kfv
YWg1O7t97DInngtX5RRyU1fBWK+LUg/fGjfZGD6NtMmFFeMoxXBWlNY++AbJmmVaK6tRQ4wEQYLm
qly7dEqydRg2B0sHdhAinb7Ivos3hMhMmx5FmFFmt/Tc9pJTgXMUPkBUYHmYORXTMO1So0TKyGzJ
84zhniAYnQt17onQMWYzCEqATxJljtGaT3Zef0gSZTRhMM/wOemOrmxyxQc+FJYhDXL8u0evSxlG
CvfS90jXNBvtRQBfeI8YX1nJ+6wi2PjYsYlZZIZ569g2DX0bD5hIZf2cBiaODkKjkQ8D9ykutjoy
oYvykkarFnxjgxTWbz1V6HAPwcdBdGMTzhDbQbR2TZrISTzcdnVfH5KatDR7ZqGXOAy3fsldTcmA
QJEB6u2kY7Ry2v3gJQ42PSQ47oiO3B5bfRvpmnexKhuVgOB/cEcnqRaKnkVbY3CdrZM5/r70Cu88
2jQh1bmYniZXPzvDESGc9X3omQDKPxA7l+uF38UeGpA8x/4Yuji7QuXqsTTnXosbIJ2ZarfZFZrq
r0qBzob3sJEORWHBy8/y+MOt65gus11fKvA54Sx2j6PW3CWBaB5Q17H2mEgS5aXYJP0ZWzWzWFWp
7tsscLdF6Ex7zZ+Y8mVVuWq7EK6bFS97DW2eG4633nyvhi2anbNRm2iEZ+qNigjrK9nYcaqLq1e3
dTagHLTV+hJToey7tjI3Jqt9z3CsJaRwyzpqvPiG/92a4vGOgI6Oobq1EEbyKCrzII1cSh1UW61H
WKGNxaJIs02mesmhnstjvaPNCm4wPXRmpz9lwi2WFXpIxrBigx01v5EPHYr5dWVVOmOV/39NHplV
Wx7NjoRTRclvImcct02WWDB35irwv+/AxtcWi+tizZ3bKw5+J5LBvjTSCoICJ6uZ3OOggj/Bmike
AHsaByNlUHI1L8yv2Uw/XOSTSRtfKxFZjjSmXe5ilaBWeXEXAsZ96bgMApy6OWZejYB2EJBoHP0o
ITdFY7+2Xt0erNk+XdbuyZ9gljR9oqzHIS43Tj/Z+yIk8M6AV8fKW6Bwh9Whb7vUzJBsaxrekf/+
DNy53vqy9LpCcx3LsCybD+HL0huPQlAF2d4Rpsz9mHXWSnUK5GBArF41G4smnrQnbhAmKyRgavn6
oBcWVEAG3Wme2UtXbvlFSQMuERMq9Yj0VPIj3wdrDuM1i1e7Yu0idoJCxtKRR4diYCNghxvkhcNd
7eFTlK/5qRZuYiddWrZdP2WsMmOdpQ8OqNRLgbqrbgugzXCwj5M6oyKzWL9cuwNxmjdHWQkGk84m
pkF+UKVQOuc6coAo0feYTqtoIqKlz6Ntlgn/3IVWdCtGEp/TODjLl+SD2eTFGipWvvr9mvwjSahh
2J1wqc7/u0qv2OhRswNt6lFR2cN7HKNgI6g9vmvzBByrZ1GM97wUxumnp1cn6ozsRa0FgYe+f1Ir
QZtixoDJB3OucCM9fXWdAXhs1CZ7nr2LslJuvF5TbuRRaP/oasgr8ok9/0weyYchRjFV9IwV5FMl
LP/SOdP+XcCDz1MtSxU2QeFCfE3SjjLDHPlFk6PPgOBJFZh32UL4z/IoN0vl+po88hmNTU7wIUva
tgzqo11B/pRP+/lpOiEsD0bndPXrdkkfrVW/Z3MYYCBlp8OX1lKjHlID83TZWvbKzXuP2w04OKOb
km3iTDm7uIk2iMv5Obr5sLYzVz258wN+Fs2hQmRwgHnErjaTHVRP1eh8+jaohNxfZFR9b0M4QmUQ
NokGhFIhN6yBI/K66qPaiboQvKDlOk8mXJk4dDkph+GhAxdx39fBpbQ742UkknjfhhrgXA+P5WwA
Cs3KWBh1ONw4mYG3UZqY+U1Yx4zw0URS5k+9coz0/leKicwzIVeGjmx2W9mzqqNHcJxVD3KWUam6
dQpzzEBDWm+u3d8rrKx3RLW1Yg0DVRmhI4eAshiTvN6yhY9Xqa4tky5L30PNRJ2aesNGi73TlTDR
ZR05bFjTF24Nd8GbS0dCwJ3NmLXdhtup8WL6yO8THS1RGVS7NOsQX3XO+CImM1s2VEbxTaLa77bd
EnfpDGjoZy9vDfP0WxiFy3TEiaiEzdlQsCEjFwb2ZtQBKt1wmxsM1AqRl9uust57QjxuK2vjl+za
W3bFN60EOA0h4lYVhj6y0q45T3AZdrpnuzs9K5w70zK15XXi999Lo/lnhLpjuTb7VApTlxPHcbSv
HfhA7UyLYPPuqDKs3qf2SMTVTA9IQRUzu6NXyqKwkytiGrWQERzjUUSkGan5oNy2wtkruhudprh1
7wCNundxif6m7duHknrr+lLo52fOfc7OqMtuRpMFXk6otE7pSSevQwwjxhnuCe2pMbJOnR336NBi
DFgVbJcO4o1TOre96eE465GIYN79OToNWpEs/IuBV3wdPLk2g0Pw47rpCt2yv1763H1Sj4t/OBaM
TxmHVyNbcSpgzx728BuUl8p13uuBTtvc4G6caMc99TLOba9IVNrBLtyfspSlagfd1lUbBgkZZvRZ
Bp5mUcZK0oRY5EDuTn3O3AecNULjzvB3xmiPLN3Qsl0J+HL0Dn/+5NoL9nTDeWzL6Uj1I/ZDWehP
S8nQk4c7HwHQInLR6HYUYle4qd+O+7AOjWM4X31eMTKjYE946IUNzYK+NSbpBz1Vo5fUHvo1rcaf
/31yOXNu7h/3XVvY1B8WC6zFlkd+1v8YQGBTVozA0JTD1WprNqq3MmCyr7M4h2g3X4daZLyGiZKT
kt7BXpXAeouIit2oID8gRKxAGpzgqsKLcRfEOeSDsXiI5gegIyxv1otiucWpMOJDXjGCwLQRKQgh
W3cVs4bcexlSLU3F+qS07aG2Sf8z55WLP+9Ng/oSk6C7afWB4Cq2WlUHmD58A5gZb+XkNQzqCwRd
717U0feuzOMNi6NgqzF4p6aNretRNR9JMYGIUSf1LA5EusN9rATSBWHa2i7zTCjTE1kUnuY+u+6Q
nFoVirIJ3/LWHsJj2Xn+TU8LAxEsUup47i3YGalwWqlW23R+ivKAsbtW+zde0mRzGOe41pnPqxWY
Gd9P/If5mdwW8pUw8vFdprlGG84bCRBireYQ6zfz4v77i9aMf181lqarGhxbQ2cQZX0JZx7GwekV
4I5H/lC+r0J7uoCZX5MKBoXQaOuNM/uq2PtXbv+kRlP2Yobe2s+68aXum88ip2NnQPqQBWntxyki
Iy3bKA53v7Gn6vfnc7jUVVo90OyBlswAR1Nzqc7CDJ13F10K1XuQtP2ij9FaehUbqOufaxodFQnm
jY0O4Gsp2SHDjLX1YwH6zOGvYmcZofUd66UxAi4q3NlIw8i3Ap62kNdz64Dqb1BAetB1Nk5QfPjj
lByqOQFLZmGZPqz0BOhMOZAOVjkJm1U16zGbG3nwAHTnbJDRss0G8a0xTG8dEsy2VOSFHhoWbUxM
XfI6b03j3Fp0sIbQQ+9fBMdhxm6Asxjv6X+FoRpd5EOuWYfrzVZ3JnaWc09sytnCTcjzoKmY/YoA
BX8TK5qyzpID4E7lEuQoF3z24ICAu0c7cIMjnUxiuwrDe2FEeeV1MA+1GKFO1VIfp/AEvj07kGzI
xmo+aeWDR0Y5uZTWMSsz7ptGsUWAsNUaBshwJe5jtm7AIpTnieS8oxVQywakYbxoCop8v4WE4DVt
cInc4iOfhk0wt9sapa6goiOmYtbx3MD+C/veouaYz1nF9by1ySmN5mJu6/hZAeDHM1+yohHpX/YM
5r/3TSrYHUbSgq2Dbatf9gx6GjpwkCpxrEA/PYYoMcK2qIlt0FCspab+PjS8I60t44ccvM2mxI5M
mlQYbPrBsddD0TFfnR+aru42QNze0rnxbSl7o3C6u9+b2jrGraCr8Fh7Ukjywq1OnZN0zSIwMb/L
B4bdx2t3P2OymsX+o4IK4VMe5M1jV5fJxWf/t/RzLTobeiB2JjOKXdhw0nkaEhfDal+7iC2tWRf1
Peb1v6aEz1f4H2s9GGrTcC2ufv5rfV3rqQTscqqQEuaau+MbeSW9Mr5cmTCTGtDdbMcVeQR9vMxq
xHRKqw7QUZ3+ZLXNc5MGhLGCaVvI1cunCwbVH72TfIrYq70+1TAKqJb2boQqFi/LdQEjFM1paOeb
hxmpH6JFwINd+cXrM2VLyGK59fs+3F0HhiSyWbBZMcG6WuRtJPqCWUJ3Ns8dylvEs8L3foR44/I4
zV7THCtoFKDgSgZD7KMKJmxraJ+dbqr3Skcbr+gj5SPRy3Ux9N6PmP8Rtrl7pGUTbzI0rPpgvDhV
gcHNoQViJYrxYjScLVOQVqh967+ctYSD/+trANygCQMGvgtL72v50oUDNfsYI2jzsL6VAbh0gkZ+
CpE7d0Y6gNzMNH+dudWLDbfyFBmpCyeuNF9MdsVmQhYdQec1XgIV+tp81IOHA7MAwNLqqgdTeL9e
//0nfh/F+c/C6rA7zvOM3DAZ0cXqqcG2uo7Ntr+v/ndkTuav15CsfRQGcTPyipmantg02edTm/xt
YgexTSbaTg4o6G00H4nyUV7+VnKflaH3piecKnXh/YiS+sAgNH2fRpOiLUKsSWsfY5N3HBBQB+vK
YGW5rpcs/M5CKnyQrK5E38YvaTMWe8/qaJIAe+A9q64GspFc6dxzdAJF//8o1yFXp6oCecy7yEGk
xGA08/g2NoCLV8zve4Cg6xr571s7xmtI9LSWsfDR71DqrdkyiZX14xSb9Tah1b5sWhcuHkxKfs8q
fmj1kCp8TDGHxuOL0hfDXSmc6V4Py1c/dYu3fIjJAex6ZUc6gLbSZO/In7Bepqm2SUCjXGQbM4Go
6UU+egBVISIiYxITuPZFJ73xPh+7W5mCZIHXX19H0Qgeae3Ota1A67ouFex2MKUN2vvqlm2pdebj
qNZoIX4d5bXGNxab16sJHVp4YC7QL+pePw1zd0enwbbSZbcnHMRHTJ/kmFhNC5IcpR6/LVsyo6W7
5+C+FFaDnrjl7dYI8ugpMOeV43DFpAUKXXkZKSnZPTbYLflARSJ2bq1EWDxz7u0Q5tbeHDQ08RGs
nGEQmOcsckGHliCDufM3B0kQl6b2e7dIUB2FQ7UPBis6ZDEkZKF21b3OVbL2CwxE0udZC0ZqZRPi
J061t9H11I2tR8qiMVrGPtAw7sG7rOQzt8+yRy1aSo0mneHiRlUSToDSj7Djiw+szE9yxmoNTJKN
ptX3Uo0Yqma3yUIEI7DGx4cvRxkwJEMbVLbGxrkr5+w8vokDQsoPZQIqE5mWsnC0MCNyGNBMDNkW
6bZtLj1NsMPgrjruEGg/G4Z3iZtcoIAihZy/lYF/gLxz8O+1bHrLAio4yePLBNHUI+3J3TSZ2iHC
L92NPb60Dgeu3XzKXk+h288isjougvn+nJGbibQSylI/vroIiI9xwa0HWO3RD7Mb8An1UyvSJ33e
TrlVAhbDWUGZAeIof+sSlepGH90IewrQbPkQ/e/IYigfW8qJf2ngkiQbdWvYxQ8LEcuqYgiy/J3V
ov4Z3eIX3iGz6GoFgGBWgUxSSOyzcJGidHGDh2OW2Rg5Dlxo/HKzJKtNK7pXyjC+sr8CBvE7P+eX
K1KyBtLCufylhv4qXiXlmUXbtg3VNQl/YUrE0v6P3RKlQxaWraIfr+ufT4IPrh6q1CYcGFa7QXNr
+tYCuHt6FvVoOcgeGH2avaKu5R8xstrYxClfeOdTS2qsTZANmQFZTRnj8JliFL+/khzaoR1v89Ls
95YzKlvdrvN7YNgkHY1CPdoIhJZyktqUVX3XVPw7LUTsdUbxjaGGHMMZntf25CpVjOYSGP1Z3p7J
3KTE90S1ctK+PtKfU9cMLgD74+8mtFH4e1lLO4xRdj6hCKjcczLpbP0z9+PfB/Dcqk2NRGgTRG50
cBtbX9qdJp6johk21KKzkD4Xz1aKo8on+Gs/6qH1jPAAuxDh7ku1xGhsNJo4xB4GR/iBKfkzzne4
Q5i+a9BQqg0h3EcNdZOXlr8ylfxkiTBcO4nRbNVZMN1EbrBmJtNsJa2qNAwAOnm+a9LyB8NkkxQN
AuF/lWm2sojZdxzNQW3KVZ6Y4TKIGC5dnzfaeFfHZDcYOsDW3EGUYQoFOC41LVxkbDjEcJgra1Kb
l9JwnkmO9354AbFtdF8Ofs/+UeBgkfKIaEKXUVuB+pCkNTtVm7mVIvRXo+1X1dyQakE9r6ABgMBw
8nRvuZ2F7irtb+qAoVAVzRJ+KFe1Fs1h6rzRGkPBQT6Vow+/NmekJyzz2mt/QGHyfiTxkya65nsb
MKcvm+YNCCjpjIZGYwMXlc9Zo+FJ1ASeZdr8e011CI2v8vjCOr0siio6y5da4ebgs2tCd7xC+0h8
Z3jurPYncSTJzwQ/Q9ybP1Hmv092G+zA9RN6Poyc0DHqLJQS4x6I5K6ac53UueOSjLxpHbDVuurK
vcOsGHVABBJgfluhkmhbHSDsSr5LJ8bF95drVv+z6rUdR0Wk7FqasB1bs/9VbmVdQ3e/4ZzMAUlu
1bFJtrx154bmWPzrKMVs59UK6LpZpUcmOwm7EF/ks7SajF1STagYTM9ZRaULoyLWc2+mOOC9MtRb
xYzHs9wWTtpHGQHw9PVxvMQteTemp1Wvmiu+Rfyt31XQ1W7tzJeAD1jJr8vvrdv+NLRGvGjYntiV
3cfZ2N0bMRNwpa2GY6eGE0Cbzt3UKbNW3Y+Z/kaF9SpwnyT4XNajlaPD0j114J6tpWCnao0Q4FQD
89ld5PUem3268mGkHqfeUh/UoLkI9oyLq7CuKJIX9qVMY5vI38i7q+y0yNfQ1v/ELqBSMAe3wYw5
l3tlX0uUxTWpIosDXFORYWyz2ETiPh8BJIVY+Odr15/6EERLlgjYUO24ieeQ4yz6jEzdxdMx5Dv5
MlE9iJuItzv4NXoPLkuU84qKdpyjUTF+HcnXxgTKgUtsPSRKsOJd/FDP9/zK0zDkkSZ2lE/rVK02
kHnztQZqnHCR7jkLEUz2Wu6/yyNQzsrbP47i4dlu3n7fa2QaUVMqxI3amb2W95/EyU9/OV+dP3e1
8/lqq4aOPGlWBhts0/68x9CPrhrb8fuNC2F3l2rVZrA8/22irUt5PHB3KXzj6DfFU6zW4zGdO2hq
jpUXNVu+ihqPYWjTKvWxmHQc41lkLx21B0DUlyS1V/NPRDSurvN6Jjjf0jisXovHdB61+QOQNbVL
PcJQY+Umc412xUdESkFl7Uq48cymfQ+fAYoyAJ/hxWv1AriEe/GJRtlPHpHKgUh/HcnXhvm1aH7N
HzTMD7HZrKyyDG9zpxSrCtz1y5g2L72IvXd4cad9O3jxJ3rUeNWSwEKscDrSTNOjVTtZ6efly4/V
jn5LmyNwqYpC0MNzgNm68CP5qsp1U0z9I6J8GDhZWX2Dsr4NmvCsmMn41tpiO0yu+WFF+ICZTLqX
FJw9dLBB7FpC3KWgWokR+2VpUG9asjOTZaERdxwRcyN3QLGlOSfpRQp1QF9TsYr8ztsXKQThMQjd
lWl/u84mYhaJdV6bxaMXvQPOCZBMB/rZiD71iMxWYv9+tFmckp9qcQk7QXrGF4VLr0JH1+tkZNek
Hy2lTHbSGkyvLnLnrMF4AJH0e9Ka9p1jOj9lZVchW9pwbi1CmNZw/bqOm69GidUb3V4xa470kI27
oJB3cvI4LPjf6uyaUFOKAHI53fNgmd2OxPhZ2u/edCVxTmvHIXt8fmrMiTLhrKPMi3022cnKnbvf
8sGPuea0enj0qWsBf6XEmBGkCrYwogfYi7X8FdVAofLhWiByNJl2XlLCty+NF90s0r3hZOpKPnV8
Z+l1ZbatWkJa5T8r5Zvy31bJCt4hrqYrOP8qkVv360aBGBA1Nv4qEQBeO+Tgr2mQ0TDMIGMVY6w+
VgQa0ypygjUSRgu4jijSlRh66289V/XLvcel0Uo0gyY0LAPqXDD+eS3jFZo0BrvaISdu8y4urBbX
Z+Gu7coGMaOoBsTXxn1KUwh+iZIES8kbDApgQxF6//MYIwZUiH8s+hSPoYEFBjR78OlVn6lad0u1
0UDtpOF47iY3Z9TsvrOrxeVHmrW2u+4WuYstvbo5AZzPXvyumdDlF9pepO1N3HYmLMZZ2Vc5ZFpY
1feIHDtXKwp0701+XzuluuD7VHZBpfXbiDTnwcrdWyYVAAFHg2ZDWl2GXLHpjxNhL7e98RiHK8Kw
+z0q7giXeNluh3ljnaTJi9kU2aacvJ+ZRuPOZXFYq0Pl7jR0r0u0ntYiHYGCyFzIcRyLmylp74Kg
3heTpT5hEM0OauyHkKny8X1+fcTAx3D/EzXnLcqh5jvl+G1tNO6DY/Mx1hWa5TJmhB9NLXKnvmDq
YGiMvUKIk/Es56L5s+DSVt5sU0s3BDL0ewfPCKlQ3HmbCvgEnVDnJiym6Vc2kwjiAuZxG7EtolqD
u4JAV1U/G9kRKPXuOxOz4S8yEU2u/P/s3wlVNWxOI1vTUa1qX8+mFtCRlfql2ABNyxx9enEDYibk
R5LpusU8OFe20egS8ar48EJmlYLhem+BMxh3uRYYzyl58Q49MbmFx/FTw1BlO5DCbPGapCYqB5f8
79eDRsE/zta7omig45ltfJ2hTNhlPUroIYHW+jC2VvHQAvp9NGKSE8NM9KdAt7vHuOccKTm1t1ZS
AfKkn30TJmk8KxS8c46S5oY3ES9pkHg7l07UKjBhWFaC+4PMzI5oApx19hF4JfKl0lTFXv47nmYe
R2hMd/KZYrY4vUEgXn+oWAydNYIpBrUdLjbdKQyVif29MvdBKfIj1s2U/VjgaZu0NMpF1DTuOdAp
73MGiZehGE4AnA8y8bNMdHrDJkAXpZ+pVBPh8IHH4OsaxuUQnIqQMQKIwNyOSkyssgSyv2WYE5ob
PQ4J5jpKoX2fAv1TBrxQk/ymMLcWoe6ReuF9SoHS7H/F11bv09r+LGcFk/z5/55FielA2PKMbW35
+t1oAWtoi3B896pep4gZwzuaOWjcq9nm5NpYRJwCfGudAX8Ye/tJCULEMIX2ZnGf3ZiVWm9731Yh
GYcr3PqvSjcWZGb2jAF8slevOQ4eV39Q6+XtOKJ7RVMC3Kmoz0Yoyje2izE9rCq6JlQw1F+GAnxB
FVl7NvfjwUsneyXvV0OaHJmBpk+OSC/1lHTL0kjjt7p/lvOm3PV15P89qc6TKl9GZjTjqIx+bTmF
sStNu1hLCaDWkZmhJtTclJblo+doWxD73ct/12D216GoYMtgaoausXFw2DjMo7R/bPPbolHILaL7
nGaWs6oqJv7zZVKbI1mpve/tLI1c8nIgSG5+PYvEr9dp90drdr3dViL5GEcZ+3Se66VWqtPJDV5w
ZtE0lD9tzZBmPx1RQTDhK9O5rZxrcWHBl0gok3Mc+UcLBcKiMsbwsyaiKE198+fgqaAT2/K9bH0I
ZPTgtwnNnFUoohs+oe7qpCZN78b449ngQWj8NaQYMWllXqatFCXLL/LIN6f8Eg4hWuleyS90feB+
NW2xTFyCmWW+3zQFziLSR7GXlrmQtGPGGBgth9oAXZKUZzIC3bshA0E9O/nkQ1oNKw/92303v8TE
pFvUNSmgmZ6Vf2mua/qf1TN2RY3vzhEO2iDVMemz//nVdQqZNbhaoi3c5sHbMITqQLmTthYX49YL
kv41M/VwSdCRd5cnVXnMXIVGRamAKWGgCO5cecDRgmCni93voji0c9+ay5q2I7X0XQR/ACM4WVnC
cz8KULPjnFbYh8MlJCP5tUWKiTckux9DdbjzI5JE5LAyEy9BZXqPreisrXBIhWV0NWNpu2+5B7NR
CDfdeWXq3tHOZO7go9YN8yFP12lPflnODnoLdJ3ZalBkoCk8LB9cAdQXCXGlBmxj2x/fo8C/IyR6
PbLHvLm6J0WsL6wgJAJp/vSDejDXyTRL/eT3w07wMBEbsGDO28JrmNWNCnhbBjLlCUvpDxneJgPd
IOOhF+0dFh+yaUqXoeqmCTSg9ph82cRH06JRMmVj6V68kzaUqoVeUNEZWsunXP3wXIrqQYncj0xN
ho//HTAl+KZEo7pB1Q2R2JzDJCqyaNYYXh5iHbWcPSt4p7Q/sxSXT1o86bvEIgF3wEvzWrL0aqkf
r+JmpJVmwgaf6KwdGGC7T7rX7OQy1OsIulwUxnUg3JMnwN8WCM0JJM1rMBe0LwxdbX5QWrJvNPzP
rikYMYhquC8sUGVtlYf7Gi/vXzoU5lfpI2crcwrVpANqmpy1XzZ8banQubTGbi8Q+tzKponUqlTO
1kiN4GzSndPvTG0EEhXM6XChERZr2I+vYlYAK6JVV4ViDqsEPw9L62woLgtYqGLM+RxTf4iO15HK
dbsvBihvrVZ+aiBUd2KWOftEDp4i8kNkQ7FSYCKOo/soyCxn5Dn7e0SrAb4pHus4mi7JLEclhImt
cBuMu2h+miFriHs73QyJQVmRWjldfB/uGSOqQzg/1frkYte9c7aG0nr47yXb/HOoxq5ZQ9wATsDl
oqdWkB/yP5ZspEu5hlhp2ND+Vxg5O2j1UvchG+v+aAbWT4eZTj8HvTES/6ZNmfrU+wqJ1X0/Hup6
LXsaGmPRoQNcJdscSV3+nKTbMbaQ7s8IfnTb6b3jQoudpbOGYq70NrJumXQy2owC5olzpjktA/2c
m+Nw1sNKPyO/qc+NevQchiJUH3MWBSNOqQuUD1ImmLRgi69uyJaqQ5qv7O8FQ4O763HiGpv//sxk
t/p3PclnZjmOaSAJcU1klAwj/1wrbdaq0i8qfSvVsCa+mZiExW/4Va8H8ytq3zbLviyH2//9fD7o
508hsn3gCkhs4Iz9QyvlDdz3jdpdoCT/0cxGk05LnvRIrZ/GYHiueo15hDYOj/LuH1uVvzRFbW7/
+919UVXz7pDN2Wy+0FXj3HK/9lF0X1N0oWbJ1oCVRa/ifepQi7lR1d9GHgvIc6IOPHen/Kzk5bQw
B7O4MdmEHUsmnBuaquVD7Q4qqMjaWBulNqwq2yINKyWlR1XIGZNBNlI0VoeoV7ysNWuYrH59K617
GZaBTaHiK6o1KzyhQ+sXJvdIELc6/A67CVfVQGChTMMem4ggkbf//gz+fVVYLsZypruz9IcEsS/f
cEO1FpueIch4ssmwrNuWSKORHvcwhZ/++tetKQOUPsTTDU3m9ub/CDuv5daRZIt+ESLgC3ilp0jK
UF4viGPhvcfX31XFnnYTceeFDUDqI4kEqjJ3bhMgScQD0ec3I71Gsy4K3cDt96c986y7lUv+7G1N
QD57LqRKVgtRW6gjrOpRdI207+qo0LtvN3hSND0bmomnVAcXer5h61byKzJJ3dN5/J6sDENZo7I3
mTPmJCOmyUeOQ5NVDME1s4X2WJoE2UVV/NHOob+PubURgprxR0yGKtoNL/kfC7P3T8aUvIN02JaG
5SIPpCJT4v2/rynaHCeGkcb727QH9StwCW/iq1Hpp8Sv58cK1jqZotUz5VD+0PSx/wRoCn6R4zOQ
6f22c8aR7CFmneoIahXmw/rEh95/zLrdQAzhr/KovwlYgkGmQRBZSnctcMzZ6R32bMtSHvPFKe+1
Ns/OljlimSbd5CFqEUpibRmZEdyoVPajZbobMbTParKpJwwK7TbCScJxj8nQTzBLyvoaauiE8GBe
frR4pxVJlq3dCo88ryq72787MFeobD99Ge1ORi8HeNzOjv9UwqZB/Be/uKkTv9Si/tFHDea/t1zo
OWA06HT9XqvYVBV6U9mpu9Lx4TkPqLWJjkzro/DbYpeYTFFdqSaKM5z3AyxW1oUhujtRg0spwFab
0Ipg/LCKUmnfHxrt/1j+/htoFaaD4Mp2LKYCEGz/VeUbA3lcyYQmPTba+lzANoUjlSfN3ezYeLf0
QIoV7SdodYoYLDZrpAdVezMdgRvxO/Ms98ENfirdi9NDDsWNnyR7KYPx0XseG3v4huOhuARF6F4G
SqEZkwz5oq4uXtHsTZkSNUpCKFuT76YPN/a1pNI57pMWV86xRVJ5p16MOuzuIKz81ylTho2FDDBb
8KUuA7Ees8X/GaRgbHOWzS+RiC1sj4rhriby497P4Bn0GrmgcWhveSD9n0s0/xRmLTDWxlgy8zBf
nLhR922RXfNcc0+pfFHX1alb2SNazbLdijSbD57uGH+TGGNYPt2u6d1jhInNNyjSId/gRR9xkBKZ
gWfPc7TU1dYo8MGLSzLz8jpuThGMgbtlLv3/sR24/6yy5MOMxwR4Irxh4dn/tR0kuR86woDsbZg9
w1RJx8QuylvZUheRG+58siWoSRnRbPQkETBtONUWiHMaSCJJClb1CCFfyf3qvJ8wBlsYqduQynZN
D/44TAt/A81eoIlT79XBbg51/ZV4t80s5+1dav1OGs2F3BqMD35pjQQNzO1bFhOBMRKa9FM3w/Xc
RlDY3DC8M4+6mzvjJhndj2Kx+x3s7n5T96Le4Ek9k18w/v2lJJ8BM3huXySUF93NbmvsaEBWIIGo
G3fFMnermxK7t/yeSItmQPrwIy5G/7eRYgVsYtFVmmALcebEb2VVxRsSQccn28GKldza4WIRt3Ig
5TD+H9E24l9QKZ+PxScEJcqyJeP934stMx6NxmFI92VlmJtazrTLBKJq0otvyRIC78oXdT1pqX7f
PM+/ah3hkf2EkcXkDejjJIJc8qgThtvcuEPxgNGtK/OpQqYDIZr8neqU5PWl8u5jP03vEGMY9zVJ
l/cixd05r0ufROuw2akvqGvqq04xmZdsvuJPrx+FTjUcht7Gtgs+EQe/cGHiMTTjA+XgE4CBhPmz
MLzou4WlxYpENuOpT4yXsZjJuA6Mu788wRTbdVyKQ1AJ8yWdB39f+Iu3UwUSCWMjGNdmbCZvrzKG
bIFnnFdowU6d0i7NRx15wwpK9bFnQv6d8X+/rrWkuK9bEzFD2nbrtg/n//FQ+bKb/kcFKSyCYLF/
Ejb8cVbSf1aQDbB2g0qYbrvAYKWXrBe/gSKS0d2xeMrnI9HjrxCxDqpvoBLs9H/0tKEkLEbrOq+s
Nb2rtbO6lEmbjcdzG413gY34U3MSTESxNTuhQEH4DFL75LVGd5TzrZFQtM00LuU7bm/tRi/ghfHH
V+8MFr/GptIfnBEzr6nqsUeTXFy/JuMhLTAY/4uaO3dIJ8p8eBR51tHo+cbWLH2oLnDzwgt+R+PJ
69L4XnU7i1FzV4L+7ei3sivZFvleCMRB4SSy16Zr34JpIv/UFPlDHS+4L9OB7h1u63cVX9XbZYvG
SzZktaU/NkVpHFV8E+EUZDhZARtgl/X7ovXdR9cjW2CSWZwlNtxjWXyBLeSHER97Y9da+bpNjeWa
1u43SokCP3dG6RXcB3+hiYhC50P/joeV/c1vxn5rLtp0F9Viuvrgj/9/gWkIOcH46w4Ab/Gx/tIN
aQKGflF3JJT2txqpIoA795GtHUK3NndVgHMVcP6rklb9eeYUuvWqU4Pf4UuEAinptqPISNbx7fll
LhHA5WQnkXt8Ud9Z5whSuxbHkpvPjDaYP0U5u5eCvIzIzonWhlUOFQ1Vbivs+5ge4yWb8oPyOCLP
z/qDQmgVglWQgeomCl3tqo5SSbBWR/RjT6GU81Hc4MqNjhnCrlI8K8BIJ6unoFa6T0RVESxE4Kyo
ii+QmQ5GHu947VZfrVF090zHTXXmtJPYFUylNpqYl22DZczbNIF5mXhmTKN/yiBnbpciq3aelIUF
f74wWXyCLlAdxhEdtJG7ySYjVo+MSV7curLvu3nEObU2ooO6Viz4YljJyA5vh4O5Vb/34I3OOk5e
vbbBsiUli1SZvzio69fkr5knsybDxmmNPtghNNcYXPDSTov5pot2lxPn0OgMxW3Y0zsl6/dGL7yo
l1Rb7FXhkRGsEuGzSeVkuVtbkmSSCpMo4rB+pHWW71vC7NYoCrqjpaALkNwGm+3sPSWZ5TUbbHtf
FYvUl1XRVqrRsUOynOAWgmrbIRnuWQeVBv3tYYjtcjNRGaz6wQb2zebmBWePfeq3yXM72Pz92Lvd
V0UL7s9o+ISHIlVt3+00xqq4AVb+8XYUsPSjgTiFgrgSC6L+PgLk+jTDYBskxYKYXC/OlU4+A29X
/dmk2pag2nzXZWj8/npUrZIg2Buc0qkfD9Q2PkeZfgyWof/yYCiuozIeHvMePzm3LIODVFQzAi2P
M/69u2LO8ntt9H38tcf9rZP6/59K/MP+uZsihSYaTrdsk85XsowVdf5vj+WC7Zdtobrfm+BgMlyY
KUVdRDt/wMXorxfxz1MbNUIsum9YHXxXxlZa6mX3uVTQRa54MDy7+kw9GxvX0P1emKD9hbZoZ8eC
zkGUGXJ5pajwangm4Kebru8Rb5BV89xj8aQ2AKhTLBB8aqUWB+e+CI0HR46hlfOWFQePyowrj7W1
KrTw2iCiiFylOadpFI7t7igSyC8J9VetcN9A8Mfm5LXBQ6rBMLBoT7c2qrBX5kvZCgpx8GuG4MDv
ohut+dQYYgfu33xzOpBzO/GzJ8eFxuRQLrjFLDah2phs0/Z4YKzhZjKE41G/HjXbPjSB2EAjN66K
roSsdgMX1riqBVh+zdVT40oTZL3++Z2KSYoMY0VDyyo3OfjLaBJ8nmOxRZTKHBWh9nViSoMvL0FG
0YB4aMGbUCrbov54A/T+4B5LUYVdme6HuXR3RMG58L3sN1dW9j3V1cYsMqm8wbyk7vFTcJrhG//n
x8icdTUnWbBzNcb9RTFk51CbfpdO4D25c3jGVgsWpe8gYZEvsH7N9WIMpMm1mM+tdXS+bhhBcTAi
cXGcBA8TtyPdoGzbJ4FP0h/56abfQ5HLsFBAJEjWhYTJchOftZu6rA+g7Oadj0s6dE4RGuEpwgA6
Fs54UXxmYaEbtbwSWUs7Hkszr19wK4K8CCnfYbx5iqDjrgHIP26SIC1/aut8PGuefY99PDUFtIVP
9nrjcdaCYttDujpGOR64IougCuDxevsfw3jW95KMdvEWTTtOZnjw5VIXVt9vzzbbTQfDqxv20yDm
V0MUL0yFtN1E4bKZzWk4QVaieoYvWq3U+e0wrMKZ+14Sxb19udLB28m3W00TfBr+W3jF79bNfCRS
pUb6RDiSIABbeY/VnEYUhDZfbz/fGRHF6RGDwjCv2KLa0H12iyq5Q+ZgrZqy37RM5GGhCLweouK3
VhTkgc65Z6xv/4BZ9tNqnrPpMa00ErypjCMvQLEaD/GWvMpmHxGDtxVDMCO/ADt35J0xBz2U2qTG
MZ+PSc+oxxXpX8lk7OUOKDi8Tzzi0ldoP960OqyPRWan6KDCvfolIeEN68ZGaA9NynlekFHRx6zg
9DYrK6+LR+PPF3azlyLE8caMyuY4ePqMv0KKONqP4pfCZ53VZqN/utEYxuETtmL+ZAivvnMII4e/
30bbJSjdXVTRVRFTmr+XPZqo0nV8mP/m562FizpIbRZjUscNnXaH9hDh8JwTjeNP9j2eF/a90xV/
vFQm8A2+yn3SnuC7dn9zWvCc4TSAlGAhytyIipJxBU//vfjzqBPw4SM//KXay6zEwdMQOfiq7DYr
8V2zAnfrBLQLf0m09Gz5CWhWn9gwGzjpcbd3baJhud6e1YQbjBayZ6Dne3UqKkccilLMYDGVwBbS
Jh9HTrjqr9s75U1UALWen9NsjM9u6Wjb1CktAJsCM7ul9A6V1gfdsezD5rV5V9ARs9pn+smQlKix
escFSUkjjZm4NrXqNxRj6gExWvKrmnhyt+q0mvRofyv0M0NY7W6CSLpN5NQw8nrrtTQxEgmpO4N0
jF6ahtbNBUnfq91lWgxLWvr04Aqlt+5wiNqCiUSXSnjW2eUj1SHO9111uv1h82w9KGJIhmUZnk7F
7SxKO6iUyfJW9vU+DSv7rq0j6BCWjezbHmakRF1u6HfDTfOOrZeqx5LnIKPntiHwgOd3/jaCKNB+
2lSmmyaLmnOZODt8cwNZ59O/IYwxVmmK7UmLjHLHEGKrCj+FvzFCg4HLTe9wQx5jndui9CObx7wf
34Yu+F17Y3yZw9xtdwP6UfX2lnG8c8xFvIRzmDKLmhmjIuCWbfoBtoT+kfkQWCTS5zbdL1fdvWnJ
Dd6ErPKZpE6ybT4jeXrIwsh+cBN/OIkeUXaWUggOTOdPARNoRYDQKv1dL+vmzbEfItG1a2UVGWjF
m9HUr3aM33ohGYBp0WLaVKdY5LgoDtk1137E+XboSazMINRFmHGADRNZ9kJX5iCVH971Gmcd5NTn
UgIg6Ap/pCnAZWTa+y43TcQMQlqeT9Nx5DfDaxPKvB65p7gKv4Yu7pCi8lIbi4VnlsM/xgJN4B+8
j9GKnGezjqtnmRQu1yi9aUj7Lvt+K6SSQt0x6qhJnUs7k0Gqbk3Eydw8EGHOU/7UmW1+iaQ2oJVb
D4Y++SXk+V4hXw/J7rTAXZEv32hFfmpDgHCN9xEG3g5QVTk9RTcxi1K0+F363e4R6oCdReybHQmG
ltZe1YuHGc2UktQBa2atpBpOIaqHJCvQouFS6Eh9n4mlzuZ2xw0Sv+69+oYSAYMMx5KpBgDUTBhM
rBHVoaXt3rfwOFbaFdgr8X0XG8+phEbLgccaH/D5zmcvUF1w45bVOReYutvYwb/rgefucFipdokl
ztD8CJOk2yWUFxaDOmLcm2/8ipU1wDVhk5FkskODw3sdQbq3tOEXhorbFCrmm2G35LzkBMKlOeKC
Jqv9nXq/3WSoVyIym53aV6uKQCi0l+uyH6InvamZe/15pDeWcbjtU73e5Ku09V4SI44uOWT020vo
Nx+4kzUXHGMPfRQVPzxjIQnL7b9VWYJl2jyNxG3m8Z3g6b1P8mHZBDFzqpZh8jpilzYiIm1iyVi2
+xmzx7KnoVvQuqzJF9/E/jw+Gqjtn6e58Xdi5mEaDeMx6ib/qBcgk+rJC3LIzAtVmtCsYZ85un1P
Oc7TJ2c4U+vWe5opBKVQiFayH7iLwrxkeAoDaG576ymMfvphw6CeaB/ZNKqTuPkidOdnObiQQiTl
HPcW9wzjC6pUbV5uFd9i/ObRr0hHqylQ5aS3pme5rbVYTQdrA0rMVpVYfqfVF1T8P2p4lz/q5WGc
O/GTccCE6cxMjIeSYhtGW538EcfP2o6fbrQUnGZ3TECmjTrth0kcbovUSNCmwCN5zAWxXLJ6cMdj
Z+bem0V6Nib5m7H0LNDPDJ6A27hXx65xy2OtmnuLXSnyqvNgJeKKAOZ23cebmd95+jANiN/q/YOh
ux5Nt3gty8h5qJviO2Q29goswx77cPjS28R983TUkEGrG3jM9ZDPxuM0CW0nAiGujORRQ+bZ9GPW
ppXGovDixm6+mp14fKAcLNdOPntfLjEBmFZvRy8vX/QUYqVVpm+NwFUEuITqyrVfg4awHSyiahQa
FcoEP+8P8EhqMAAMu41Yiw9qSIzZhNA6/H5mc+PAgSOKB1wSgF9WtcBN6jQG/18H3dxQoOFsHYfJ
e6THxt72LbGfstB666vmbhqqZKVPdN1qbkx/5G3LciKjrLbZIxqS0Zq5C479lA6nqSUEinoLW/lW
9Kc/rnHUmZ38Kkf2rF3CvH/34RKdWGXI35L3t3oEQjMuV3M1OneTlLqbVjadLPkt6qtVmPWPrKFb
LW9e4RIwsE4q/7Wa3lucnN/dzsjuZ/S2qyyK8ofYcX71ucj2bu4uOyVgFV74GUQFVDrE308Ic5+d
CgcHtqB/f5c968ElWdDtT7ZLVmjqiIflz6Ny1P+49tdRGEVszgR+3r6vDNLqYkV8MJZFJnOFR/OQ
ttH9YtD/VHldvzvG8N6jysHyyGJ/qLv+TnNbRLFdW0B0g1u5L7TqCa332dbz8l33uCGngf5xmn9w
tb/UnYf1DQnI6Hrcg61gu4w/RoqWCGiVwqoYa1LcUt12fwMzh7AxVnr1ikDEO3kpNJdpJvRRPhF1
wKiXZrwgaTa0Twj145UilIVOX6zTqpKPfB1up9zERUH6ZybwsJ+mAR6LOlLXSArOnhZ5TR0lXkiO
YmCQTgsG7mAKjyu0l9+p086s77BRsDYEQDSbRLKjYTcxY6IV2gVZBLk1ndqTYUd3pVtNRBoK7Fl1
6KHeTNA4Pq3lzql9NIwZS9RtoZ7RTaQ6Rh5rq56+Gh072ijqh2fd7t19PblIg3J3QB2SjxCgCEer
cdlGPJYnmLjh5REMePLPYr0A0N937dCfhn4wtk3pkxVeGca+t5d2YzV6+5hnNWLYYra5i7HwS4tU
29vBlD0MAu97xzPbFxg1Dfs2kbiMgJ8sQbA3Qm9rM0j4W8s+7MyPP3FtH2XaOxQFImYWtIxe6tjS
UMU/uZn+hqBzO0J3+lsAqBkNSIp7ozksDvkFtb7Inr0hCDG1ntBw/W4KDzf/BtCa9RwzXru2zguC
6ii23W91Oa0Vy4QJAckotW7v9TagQUnaZJvBK9io5V699A6EyywAN5q73a15raqRkDtVppb6YKwK
EX+R9ELTJzeJ206B3mOz2DGzDm7CaOhYMsTSbHpIFTiRyfMkQjJQemxSeqxH35lJ8vMdD5XFyPOS
FmSLehhyhWDIpPQQd7wkZfMBs4u0YywCXpk/kEHbh9Ckp/w0enP0PuL2hD8frE9aosOSxB4hcnq4
vsmwLTxQj43WPiqkXLGBmiW46nCSzo1BUubYPoBnkNnkh+EhkqfqWmaz9U+WWTxYcCDW6Kw7uba4
u1vwyAL3bM2PIRk7y5yTIXEkaRU+VmJ4y8IJW/D4qmihjkHKIGKzcedIGsCEWfod/FQ4/Zr48F2Y
M2Nhi4M+e9FrkdtPQcenc2PiYvNxXyYaVZSsbVi2d4FJ6lWweNoDVTn7k8YNjEkzppPsmR3Z3GmN
ahxMbLE1f91pSXYxZ699qLyGBJ/GsTZp6FCMLRpUVT1PH3g04yt716sYq/oT6IPGwQ5Mip4SIqKc
DEKi2iP5JvfTRY+oY24ABTN/UQUDZnywvTnrHDOEquTrW2fGBHdpuvBbEGNp5I3m7z5OVjyHpCLV
qb3RzDn4CYv/s8vM/pO3kMjm0S0fR50bUK4DWeR6gOu4KahlQfXJhj18HwpH3zF6o/WSAnYtpsuc
6W/PqZmIVy2vtoBF8bFnILAzBpq8vBm0p4bQ5P2SWclJ83rAmDmLdpkVlVsPp6M9jc95kFRlgiYg
d0DcvoutybjjXstWicG+XcrYijD1qFasoX+HEtkGoAawyfQzY5TsTPhLtVJkldp2iJmjCoERa++0
WCMfJnLNfV2DlzFis85tPiFbbTdl6B9DpzN//fMgisQ5GBEoaJpsIo2cfMsC6AUmU3zH0PMLowXn
xDiruwZd0AEsF9A56gGCIyVhELvtXWXy9+EH0H4sbnagvsh+5D7ldKSxsCGJ3ibsOPspkmSbUSdY
Xh5F8po6UtdCjGk2ulbx4A54GASNXK1mcSek6ZPjXGot4E+suse+zZprSuBk1BrDBZ47gcTyyTfg
QOs+wbWz5S2PufPuJiWxVmboPHs1wabOUo5fAwQFz0f5u6prfNwnfI9oPJ+tvg02XuZrR5+Qpt2Q
kPvVyGp/TEvvHvgU5MDZTT2L+9zDL20aa1jjpmi9mxaR9JaBRXgyWFffyuOzQhr4xP1tHzney+hi
aBeYMbIgy3BlSN3C84VMR4mnECiUO9euSP9qsl1d9e0P5TsqKbROb392veu/RZX41TskjXrFNG8U
1c6Al/FQG0B2WbZShFs0CN8nt5/e/AUJJM9Nf7G99mprggCIGdpimpMEEpfkG6vHqPPm5di42BRZ
1fDi8NQ9IxpKVprT5lcaX/cu90imaAsz/DKdd8uCH2imn5gypQcxRyY+R8H8xeXKT7LP2ibArqQF
WWPmGx/dn0ovkGUmDB281bTILfD+LocHvDtwdmq07NPX0KdUaX9pcYrcjLr+e4iNEQseYleXEICa
xaY/TG4KMiuPFnUUQhG/4RZyQrKK+g4JGkOY38XUxafSCcurGDCsUehpsLTVmq2uuBMpSUJMpEEv
EcTvYLYst97T68xqT+ZS+92YMcq87TWR4cHeViJeIDV88eqeWkOicqa/Kf2WRy6tfikemDLAnZoo
3CgNBFK21muMsx00zqGsvauKzolMpkGRyKp1GY8Rsr+8P6kjWMzdoSNUsWNG96pHh4rn/EVhQZzY
c6a92KkALS2aNJIhJArGyZIOGWg4rWtzto+D3oa7diSrJdeJdktQxDyOXeSd8jhGmRtU2feYCMFM
M76TWjKwTxL54LdT+eCP5GzdvqAL7kK7PkVtb2xSaw4vqd6Q9xl3BHVK3CApmNxl0XJnMnu6UKeh
jGwPRI+UvymY/nUwZeTL+1pwtnusWrpcmx7thoyH3HPTzSBP+0ifHnP2k8vQuHu3CNdZ43jBvhvx
Lmy8Ytmr3gJXyBH/K2chW5YiPbO88Dn05lXrZA3uQkSK3ewWZxdFeWgWWPHIntJK7PakTumJjTtj
1GM8ST3N2tZ2RE6ecjzWZx0dfvL1l2WAOoI2UZyIDdvS3q4G6VtQLbgQrgSl6iZ3hmtio8kqmbSJ
TVv13olOHldfMhOtdiFcZeZeluuRKkcGbo+72yNopZ2FZwSWE7KjT2Vvr46cYMIVyDb6IxXnsnVH
WwNJxJCjie3xFLtdBcYmUQ3KOILixRm7cy3wn3U8cV5SbtLVWJI8jeF69BKXbrlfJCyivsokOn7I
UoJSMUt8CKMWRaFhHOsWYgXG5DEO3vBZMFIuP+YieYvCUruP63Re50X2gcLSf17qZDnOEYkLOQ3i
l2OkK9DHal86trcPadfvaiDV1V9QT83geuOmabfykGjjEJCO75aokBxH5dstJaw2UpQZVXlSy5ZX
zHdmlmZfvCH4bmDKfaTef1AWDpWRO1vLzOYbC1vZO4swIUbVMc+jiz6EEhipZJQah5t1WaVZ96aG
EU4gjfFic9pBa+l3bWsguExMB+WvhqXT1HUAJA0KEZaT6qszEbaYkriiFkuhguz8AQDDN0GN2zwf
35fxEuNdf38rkqrIECsVTIbGFmdU349WVdMfExHdqPUeWo7t1AcaVpNz9CavD0u7NhEGvmMeXWxx
JmCRMrXb13rmuSgeXAgSLAl3DpJAFT+HpzRxHu1Ibxfbj66F00DQu4S9m8nPOetaRsKakDmV5ub2
WwM5rxfmSA9KpmDMSO8xujB2fpVCqmA5iT3KBJxIur1SNNmTi11ZXL0atdafKyYIZPE575jp+1ct
nF6hStrfi7H990FdYtGPZnRxxa/CcVZ2nTBlbii1EuqZn9pUfC/H0vownaRkbjZ3z7aJlQF5Cz0W
zNohRNy5L/hbUcD950hL7D+uqa/GaQvBIc9zRO4c3b4vH/0DG+BrQiW1C0QSPFYxAaBZPUavbsHQ
w4pa/bPUq08iOa2fuTC2ZTPhKRIg8sadHOkwifFJrg07B3n4YfJNzONqGkmByvxAteAcIiZNj2PA
iNMdEUMXiU0jmfS/qKy/6mYmL6VKpj31b/AwNsUHpoUgiuY4HZe5LzbqNKmhG8VVvQZynK6IL4lL
r6fkR+xk607qZzSt+pAnRLpVl27085c6YN7ZOpV7MJOJPpm4uIOb0v4QkAxbwzC/mRqohuTCVVH6
hDWf81mXZb2Gd9Bcu9StdhmdShW+1Eb/2nvd8m2B5rWKS0JsZzbpe+H3zboZvOVbG8wPQ0+xLaAu
dkca+YfB0HCbsqIfeK4T05MXfzj/1iXJQhRtGO5ZTbIZZkEVPNndavAIog7Qwz7dTA+GMH9W7CsA
fv9SxcZJnQGadlcquktWayfjT4sNQNPXYfDS8+1STzcX5oRb2CZjhjD6HTDYfrBSnGxuSmUn2Zhe
q31inFRvmcJ0JwhCZHrGDEx9RHlCqmEKw3jV+6x5CZamPo4LRR0QzX09Dmzxspxr4sI8eXL8qk4t
NK2idez1oMTcSWtK88PS38J32g16ANtxiGBRqC+kQIyMPrOPaRlGuMeje2hdfDoUWV3vpnkdAlmc
yImGzOi/OCPFvOg9AnvVjiRP4+VKd1GdErmeh4M/bpt2infqNPN6TJjJYIFdX1xILiofEeEvJxfj
ZEIaQTQs2F1YsNIZ4fFskntJyoYXJUdn7o90X+6JoDJrW+QDJpugw4ABonFPPk8nuEJZ4tef61uN
fIJ6tQwWhAT5AknXvB3hmICMAwLGNAQFUhFzuMCc7rZRHGgvc9Tyi2VB+dMol5XZDz9HIew30YfX
WUTYBLpQWOuky68Yf067bDCw1/XyAYJHPWyVQSY5gsZJVCajb4lAIPYyV3MNKVjdJuDR6y7NtAd1
v0QF9j5VwNxMw6lcEQbinN2QFC1OJZsgFtl4moq+XoUAg9QlHV7MSXBsR4ILMSiwvqzyOsa8bZ2l
faZ+flS4sHpxRbCsB7Pw9zes2MnDh2bIjk3Wbo0Q8Z/RWDwuTa57a18bnlRHbUHs29dEMewKlxKi
aFv9UsQGE2U0sdAJaEALN6mgrTNl1sbYOhiZ72x9QFtLi4bfCX75gqINpkx+jWE6fsJaJsqyCoyj
OZDw4pVHZXhqS5Qp9d2HLpyOhtfy5+laOa7zKoz3XWMd/hguLrBOBvC8Y4NjKmsiJgTpoJvbOU+D
q+P69drpO+cjiuuv2RzDX7hargD856+JTn5rNP0DS5N1w3bRW5abyrS6tTYBDA2Go9EvkScbzIxg
o6p8KnjXz3NC764m9H+e0uIEh6w35zWyNvccSSF0bU7aa0nEozdFaHyj5EWZ/sqz0e+SF2TTx9tu
VWTicwBMPJKt6286b8J8dqGi8WrXWFUgVkTm0Hd62Zyfomb51cuZGC5fcMdzRuMj4/qSNX0bK6aD
KINdRuDZOkMculPfq174II5jk1T3TgP2V8BFADD0psfWMY42mOA5Bw7HIaB1m40wjXq9BM19I9dk
Hbek+6geH+n9CQOW6/JYJLvSQ/zLDvnjX4ywpgeK6sJebPAsVL+5+vlYkHeyZUpoRRoCqJUeLcws
4xF3rXyN7UlLb8SPC014XLBNpL19FT+HmPfk7Fr+12BHDzcijt/V/bmezpnAt3UcWZzi6ayZAO4m
SPp9CqFGeW0NnZ6fBuFindVQ4yG7LT6ZwQEzSvHmwK0jCNqyKqpVPrJkG4pm3NwCpqTjZxwRZGGO
abNpaTJXagmj8QdSNNH/qFMGhuaxIg3OSOmzk6FsAZZ9iaLxR2TssI94d2E92UJL89FDCl8kW5M4
lp3icMa6HhNWZ3yA2BKuoN6TcTHxp5M+jEzZojta3HlVlPbwqCXjRPjuf45IHBxv17QwW/uI0P7Q
F6XRPSQipChZiWw7Q8NE/YI1n5oYx029cm280Omdh3tAM3xO6zrC7iLWy109dsu+EEGKUq8zNrXe
518hYlY/BO3SbLBVhLTiuuRBTa2pY8iwtM9DrAUkxVO7MVXvvkKnPmdSjxyEEKc6T/vIRuuHU1LW
OvmjkkBVMgQRWeLCLZKsihil/wjfH+kvRN5ZHmk2O0WYwrVUp+oL6lvmoeuO1EPRaZRHf31VAo+3
f+D2ff3yZhAaQScfYiVtTdWKPJPoiPliuHZiPopkHAhcrL25PzhByZgOVOAAYkicixxN27O7w2Mp
vKLEGJ//gB4npsK+eHSmpb9XriNqf1RHXNaqq9mkSEXDmsqkHT9w5qyZy/iwt3IYPRpBUjvifZ7V
ilt4i0NwH7EoUb1TT308luHR8JFgD0M5Hqx0SDbKcSkb9OdbZEzegVCM+H1PEhux+0cnG5afho/F
mDmzKquJXljk7+k4w5SXiNfAfOPd6ZJvjsOHgos+cnW0JwYkkRR/ku2Yez2kiLh6H23u9xhU9eLI
Uzp4GoV82RJEuuzdXm/x9QJUG6wB3Z7Xv3ULxjvR4v0YR3e+DFZ7Vp8uM9dmRw7duE4lPq2uqRe9
KLZGa4wXdd0HOeaxz+NLMg8nP4jzX2E+nQiky3+1QXdK+fBubjrQTjeNiGyCx8fqvW7qt0HDddIG
qHmr8yf1u08VvkxDk0PnCK/qA/T+j7Dz2JLbiLbsF2GtgAemifSmPItFTrBIiYL3Pr6+NyLZosTX
/TRJAcgkVcwCwtx7zj5FJEAXhM80XI2tQyPvnNZEVRo+k0S/UD+ME7vY2X7mfug9QqO1opvzyLH+
Ki4EeNevGj5CArFph5dZjlEuot9Z3rIkKredCz1H/Z9FSjHZo10FdXp+NxfWxFn6Qi30h5hA8zhr
dRfodxqw5EpvkVcOb82kn3RZ68889m8zCJ0zPlX2RatguG7AcHoTKwk1wCS58wydEevHaotSN7Nu
EEna5hP8yfXaCJLvkHWi3L6Gg298BtXs3Ahn7DfKbFUMCBDbOFmzjMQxWpEdlT3/pRaU6+qx6N35
E2qX8bDQT9nYoYE2ep19Y21IL7JD90tzRN/ayVweFrgmz7EF4WOt1Kgzh3lsMKRxc8MRjoW7RFvb
piaYedn3Nb3vLy+nUYwGbOMTFdCmofdgkT+FiM7vtrbP0tDrRfJgTrSHWWYWfzjeHvNp95282P7+
gRkLEFty+sT/8wOtmdB/nq3Tbx/S9H2W5/3//2/5vx9QPwfi+ejWe/GFTXR6najpbkC3a19my5hQ
gMTiSrqMfLUGBJrr9RTSw64wS/OU1kj5B1Bj6vNuSi8FpnN1oIfbB3Nl6Djqdf95hoau7sokkd3P
ya+iPTIhT2NTuO7s5sqhSt82X6TQKHKibbhmbhszHzn6xUoSltbw9K+UUH/eCpjgNG0Na13vApKi
v2u2N8DQmovHLEeh1a7diJlYJcxTJiGNFuVpc7wuehTeMXuupy+Hsi5+nha5vxzaHmtmEq5gFpG8
TbEXBYYzj1+E539Ohnj+QcpI0IQUNjdQsbZZw6IqWeav5qCZFxj9NQQEJsxGrzzCrZOQfS5SztIu
/M+jsG91Y7d/6oP7WeSp/8nvse8hB6T4wQP5mCU0OjPy7AmWw6bfzDDMm4HcV9u3sSnNbnaNERRe
CGPvDnwZ9tOQZVc8E8iOVpoCgATCOeVXPR6Pod9f77s5DCrFxSXXUvTRxq6t/t0c5vrcrEgjtrbd
Qy/ZOqnej9mY4TObkwjaiZ3tlGfGI4+6IYYRmGq9G0t3vg0mf1Hm48xWrFfE7wXq+jx+V0fs36Of
R2yjWeFXQbK6uzQAF99iBLlS7V4lOPDesLo/jRHBrN9U5Tum8kAu9ddfgZ3ooMcbAPFUq6Az4JPB
G3poOu2aD433pF4637szODxIfY+FLs8ReFrE+5Tc1DTjktLC/sf73qxWdXVJfcJhY6DZD5nTyxuk
UfN+u0hKoFqvWZ8TGe4WjTuFzRBpx16RP1ozOBzywepvRT9vnbUlEVpEp7vQu98iAG57B+VP4UUV
mbmrkcea+Rfl2lgFPptVwDoZ5eZVZ9WDRQeAwqlN+y7QBhOL3Fy/KjYt2a2kErH+gEkUYUxTUm4b
d9t9MkiEBiAiy56FzQ+mLS1NpYrV8kDGPEL+GHdkWt3UTCErLTynaTkEaqCusDptMzu5D6yxb/zh
0Ve7qZ0UyQBfKrl1aD49E52s36xloQS7LplqkZHJayWQ5Eppn2o2TqdEgg0UM/XV+w/V6xStKwAt
aswWRTxeAGX98zSvqBCSmAKbOE6+lhEyBA0e6M+jyr8x6YzP4JqabRGF46Ptp/pxogR26kvDJBmU
4pZFbz8FC/GUGbXGjl9++NLoXtTyurJTJ+ChQsOLWt8c3f9wPevu7wgVzzF0x7N1i/8gA7N+Q6i0
vos4FgflSTMdQpXIzyu2oq/pxTaUkEVJPEPr2/FViWaTqQVUSV2SyCOEtDm5Dg+Gjhipnp6iPP+s
pNumns5r+SAlwSTvHuDrYhvtuPGIqYHRgPFuQ6xD+B26DHMKi5dKYFaabILXASvINTJhheyqFyGm
dm81/Xtk0gtyZ3/6o6ifVMCgEjx5SwIThx3OyQCG9Dj2Ry0e6scuX2uYkT+DVJyqYTPW7lMTyQfV
f8WmiTYDZNmju/KGqioVQTIC4DfCKT1UWg6MhZvNulqGeQGwlX9Q7aMsH1IfUUe1Z+91fNBPeibM
vWQhdqaakz/mdiyD0H8M0ySivjNbj5bBLxrCVTrIT4Xf98+9XzTPPErvi0NT1KlIuXRE7t2GdnZv
nesXm5456KBO1RtQgQgkVwSDrmjrRxQh4bVM0mu5wifgSkvKpFZyXSLnynI3fiXS1np0C0QBLN8F
KRaKL4WE0X+Q4/Kuzoo4P4UMAFvkn8O7rLoLOZTx91lzYA6StPGQjKT5WdK+2pgprgQ2ZvejcEH8
ra7ZffP2M+7Q0psHrVqKfUmM6SMgkaVpLNrvSbZTE1/sd98HS4+fHaElT1GPHaTVHcgznadtqabE
iE/6kVxMLbsQvBYdxtyKXrjzGUpjNzrECICPCei4bB6dPydN/0ubw/DNFdNbOJRhEA5VeQS/233G
BLWXU999szqNHZ9vS+yEc41ajQlOC9tvlqdjyDBy/dGU0R+JLG5E/kbDJteb+YSb7SjkNDGj+ON1
jsrpmtcW76rzgV2ebXZfINyfyyWpPrmtNZ2TjJs4tEacxYoQ+R/WHvFv0ImHWMGFZoHd0oJDbHrO
70+nQVaLy6//XFOK33bmclHMQD0hC2+sa3E2nYFbu8zfIvhHhQbsXlkMUVyWP7NWeHDc21h3WyUT
nB2Bh4p171slA7QHWJ0Jj3pSR5nO/SvDXA+UkqwtcmNrtDm1aHYDMMAT/xaCAd5kouxe3WWyDl6G
MhHADkV4iiXjpvIl7WSTuFeRNoRUpfVOjNLbmrLC/7xI+fnOH6zNpduFBuJsdN9ekg13Tf4vdb6n
5S8wAyeEQONT74fbBaDOi1Jgr2e914mXe6eXM8uyD15qHxDCmRfVqRR9LJBMGwHwuYtXWSzsEbYg
6CbhvJCSWoJmZpsUeuT17hDxcGwd7nmz9vSh6ZF1nJOHuwWqnQMKdyC91/0jXxETIm1io0Ar21r1
n+qHGi3qwuuZwcxHEXDNW3OSLj5oxAYdfB/CWeTE/hPbCxjiWDM2FiHu11Y35i0+y/So/hZ1msXL
HvVDgsK9ISl9gvErIAYgzZnZ7apDTCK0ANcXu154eBPsokgmH1RHr21QGCEfHAJ1Kk0Da7Fyatm9
hKppDNOuy4zlVMyW/o5hZa/oijbqxFZST703suYUA2DDxPs5j8qTkhYlFP6DRk75Q0qj/zil2KsY
rb2nGf4pzWpGkHQKP7pusV9rqyCiETqq9ip9fzMOvc4CBPpCtIYwNb3+aobwnMi7FSiRhThq6ewc
NbDmT5GvOQHsO+9LXQVidk+qrPN3lkQ4D2YQW1P9xK3/gT+kOIdTdFHlRRPG4YPmTO/Ifj5ydluX
qk38AC2ed7SLlYE2jdFJEUkrWe5ZU2/iojef1PTeFwJ+a2rdHV1RDmPBMJOtNAmQRpIyXSGmWT/X
DpX/ASJjeYFgN13NwbIC4QLkEob2UcJ1eBr0b0u2BrB1RXOEoEVuu4end1cMK/6m1AcQRPFBrUOE
If6snTj9D36k9/u8zsixkqaIfvF8RhD9N7M2mw3ZIOV2aRCHPLxZv1bvnB7pr0uzrIziS1/6D2aL
HazHTrpV40oWR5+SJCxe7fV6+/d1kNmfhJkmUBAKEXTStV79pjQ2pj8WZ7k6f1CnzEer0AHQd/kr
ggn6MF0eACr19momV+B8giKNK8/1cbR8wmRzWbyMSClhVy3pF5zC7SYyw+bNnPuTOuvYc9+v525t
PttWOFHQKd/HWfdOKtREMNrY6hpot+JghDOTl28+aUT5PjUVYmo/zpjaExDbm0bDtq8jDFfvqs+N
EqVsLcYEdUK1bJcMqG+UZtZDiJn7gQeCRZp6oUbmNwf0Oe530sRullPKPz19/u1ADvJ+RecAh4y7
YbekbaeBfzN+dMIVrb49arTU/8ubLf7tzV6RFwwUwrV0h7g80/ndne+G6MqmIW4OPBzLTvUhZrN0
rlbhfFVNirQNGRTpI23uYLGmJ7oynIzlWKw2Djyyctt6Ek0CiPi7txPo3nQcFMKna1dazWokmFcb
o0zi/qWqSmp965GyNiric9lTz4ak4D5MCfq0tSSIxa99bNiG3g0XZvOH3cUfSuEAZf2GkzYk9AOp
re6S9c2kQaO1Q36rYEvqxferadv2zZqMrJXr4rNeu2X1AZECIUYRv1KW9xFWufV3haT5uRH+Cohl
zLfnFu5hhMmckeiGSMPayB5EqZz9ZV+75BiW68tS3gh2/ZY2DV7oriZKvhGXuzZ/Tga4LAjlHouB
5TDTdLQX9C52ts5cqczCiFXoRa9p2KZWDYEdMi2aKeT3Kg2DtI2MLSAXC8ZFSDQpdImNT5AMZS+2
UzH1uQc/g5Efe69ptyxvNAuzbQNl5CFMW/csC/A5qYVFBqEu/M5VgEE5DWvJTKD1/77i0M3/CXnw
LJfNmG4YngN8dl2R/MNLnGLFJDkpqw7o3pBHNka0Z23KN4g74UW9tL38Sxtks8Lekk2viT+VWory
GW1hXJy3FMbms8RyF0XxObq4mCEf6kEQvwVwCw+fsC9GR4u7oyghG0i+WY7xVZKRpHA4DCc5huG+
OfZ1jjZlxsq8rfqF0K6p0o6Wi+hzWNspAx7bn9yJ1iwDZTUEcvnTdGhUcxmgfbXoDCU4laiu4Xw0
v6ijFN/Cl7iRe2tux6ui4s36oh3nNvlQatXY761b03kno5za+xq66Gv2eh6IZBVHJMkxIsgn+1BL
6qwhkQZthROsl/SJjUG5OPk+n0IK/ZHuPHlungQIzsoHa0ySbWgmYjfnWvFklmVxnUOLNroZWYGi
aLYmIc2h29yZmuqSmElPbebXKMdrCyQ3PGgTAtWyq/LXcqJZeM9qNAkV6KQ9nkOHgmhSUCbUbS/7
jFj5IxIk0kpTg0qQzI/+4HofsKsK2M4IphbP606jETVbiF7fE6/FM9XX4qCOSmMSh6k6JhSJj3dW
dyzehDQ9OiGh9rq0HaFEEQLfCC2GKVGBJojA2ZtQcQ5Loe/TCKaNOk2pOLulfwOp5X7vtJCUhSr7
L7C+83uOKumolnCF7UF7cn0mwH/fx22qU9HLq/I0d72EbmbLot0SRzKjKGXYVkf1XDubMcPsxNze
ston6k0d/XrR4uxtUVzAisitqZrcVzuRGtwuwMp6TyQiWB22E0Az4SsQ7kWV0UOTjHGZx/y9mPTm
OAz29/vach3f1FG8xNWDetNPvO9urf11z4u6s0nLpTC5j6rpikDkHwmKEAM3XaW7L1h0Piyeygdz
HJtzH/dMnLS4b1psv5mathzVPy/vNcaomCSBofTCvY7U8tBj6mGWpHg3ZOJZeQVFAm6s1IoP9LHx
LtIyn61Z1oChTfBzZ5bc6Xbe72Do1i++u1fiRzVS08vyyeu5TWb4juAxP8qis87GgCba8qObGrmX
eih/Zr0NzpE9Q3ulyt9S76yJalHnbeN/x/HUIudbrqUjSB1IymVXrL+NX5F76sh003Qf9h4wUlxx
zgEcNXTLvG6z6/0wnpodXzmPoiLXyUb7hvrYIegQGXrkuNTY5oj2JUUGJV6c1hvCCGlqdGQurmBw
RHBNJfyncvweUUl9DmtygduQNUTfe+ex0ooHnnUfF7KDRAhayqWEvq3cRVredWfRufgV3dH83Gog
o/0eZV0bxclz500arIg0JUEg/TTRIqFNpVqDnR69g+4FD6ajxVMASPWSr91KOCqEXpML69jyoJqY
6r15/bwEjbfRWdPekP7/4814Hi5U6tKr+qgN0Dz436cJ638+XZ4LyIPtsuVDXBS/RSMxU2Z05UV/
8jVrDBy3ljwMIxmJcv0Ne3HSXceUhEpFTGEheFCbtZnt4XOdr2RTR36SR7OX8SHyovQtitehfCUZ
0JUPpi6XzwNkGtqpgGPWBcgxYw/zhBIm2oZR031YTfupKC3zL5F+GkIJUyw8qYfq1+PlTBJtsAG8
PDNYBuqIe8LsuSmb//gy3H+vvFaupi58EyYO5TOfPeGK5/jHlBmZaWzZaQgjjCaYj8DgvaLscG5Z
/AT3VKTacvdRS01TZSblhARsbYE8RL0rZpqidtvSLDAIBPJtGjH2Ynx111KsY8ZH9uD+lxFfynYc
hmkzS90PVHalgs95TekE+aytjX9YdHkDNEM9IRFmUgRi5ecM5/WXSs+C9aQbx+77emDWNt+xTLYg
GpqzCcXwsYmlG4TcxjQVu22s47ifyHsh8HeFma74GlvRzluDbTvkuCPwfFOnsmNRRNs0w1J8LvzU
tY7ZssQHJf2R7Tzux6jJd4rsl/kJ0YuF+ENR/+pV4Tm0tnboO+6lIfY+sWE3H9QL0hO4A7bn/Qd7
zPyd9+0RvOkSI286wuSf9Xusl+sQqFdWWXQ2AV/TN4xpZGnWV1EkcTCYBUovIhlWL7h/NfkK4TJA
qxHloSTI4JlBXe5pmSMpQVj9ol7yoftRhIh6tNVorw+Ti6jMPM9+03+9l4W0VLuURe79mUj9lLeA
dD2CH3sawSiKWB+0fU4vkm1wUlAnKSFl/cd2kMyA30tJionn+rxh6Mz4v9+lmWs1PLK6OKXzmJwT
mZGjLNOdk0zzxizbGkBNjnMSk2O3uVM8MdhGu2lAxCrNgiXokCwfVK1R+bWpAV6yRQhrY8MBzdx+
qWasYriNvztFUm8RRIxX0mKyJ76EW1vlkfPh6Y8F9vnLhMjK81kDri8t0PX70a9r/PAsP01MLavQ
VaBVrAereJy1uXuWM+nneuMRFjSrIRR9vWMdY+wUCBn9a7oGdc1NfNJHR341ww41VOstT5XOI5iH
NcjyLA2mFcGoFpvqZajCca/e8GPN2tOHGshp0+0LSBW0ZuowK2xW9wAVHfx+2io9JIpiNah3UCU3
DO7JVZ3WVYM9RuvmbV37zrZurebcEiBRz+H8pssY2ksroApIZJxO0ZWB7EP7WoYyPd0fWy8EKyH0
IfkWh2T7JBlZJtEyBCmBiPfQVIYCeVDONHLCq302CAxCKrlcXQSIPd+c9QUkJIo7fXlS2nIGKcpO
Y5ue7tbWWPQ3VxPP6QKmOGhs/V/vUoqBz4VUKdNa7wnIxnI2NZTjXarXFy+xjexmIPHZFVZcniQ+
y4PZd/6LSg2qm954v/9rUjl/jee+YG2gD3gd9OJYZZa1k23n7a1YRDHLw+56X/fkHiC5cq0NRia1
QaJWgBn2BHVvXWtJDp50/2rrPHxLdHJA9B5CSeam/sNo0r1TJTerbw6p70NfdFMXgiLYJXXXGtry
Cu7AO6n5Xs38ag1QkBlyv9exHQcClv+Lh73/HiIBOgGIzvzHwCpyIxagE5u6q859nlFb90CVUPMb
bhULPpgJhfyq3qA1Hp/NxpqfXENzSZeYloPJSm4zh8aqtlz9WKNHeHHRCTZW6DbTgda4pVF9Uh78
OcPikFDRbKmIbe+/8MI23c3kgOrUwQXtkjkk28SyJ/tRc4Pej97u6xake7KRWEto1iHiX7bVhPbB
j4ZjWx/nWk9eFV6h9+wm6OqYmth6/xZ447dxUl/GbOoOXTyYVMG94XV0TRqr4eIwQyPX+9TBExqd
pdyj6Qo/mxQQVUJTTO8yGttbzRT0p490bH0Ax3aK2Qn38pPIqmUnaqIUKmpyiojQDoVGDk39VZ3R
hjOOKUz3oDJb7SibPj9gB0nfF60B2KZxZzaFvGAG9xHrs6y2iYJ/XhJaMOtqWq1Gw5IlkPB/1Doo
DfXDmi1RSOHI/5uEpf7LUDZ0DzRW9yQyzJ8MMYMxttZmZiKcGtkis4+RtVrgpkQ/YabuntUb5oo1
U46HvKPvl+HzPFByXUBflcsD1knqaaSVbv3Bnx9+vaHeFW5/02OnJXw16gPdlfnNGjN7E9Jruqoc
4r59b3i63p3JcR4G+0ddsSrNPXFVL7SFxJWqvxw2NKiQ0LUPKV8AgNBo3OahZz4kiswDV7G88AwF
9hIynRAmYtBDfFnP2tXbrs7Eom1V9Iju021b35t44IMkiYERretxbOWs3tRh5vfeJSUOnQXu6GAI
1+GDUr2qSABBBmGk9mXxra/6ojNs6LKp2GBvqyLt3yTUuACLZ/dWgXcMKD13b/N6Tb0b1fVfftxP
jyEAnNfWqYO7q2g9MxYkndEUaNroPanhaYBovBUC0rZTg/hr1DAfLVgA1E5A7Q6EM7QHvUw+fm0T
JpEPm2HOmoMK9K6Nzr4wNN7U2qjUO4xjFGPUOKletGk0NsCNNNwzQ3KiaPvya14QS95cusW9/Lr0
QuGvfBiiuXrI/ag70PooN4PffjOonNy/SrWpEX/vdNSpyy9Oagqzzc3WnNQ40LVjerkPP71Ptqja
ROANfJ2SMH3ubWG+Cjs7qMsuyq5NloZsYMyI0NWuppwhCZ2A+YSyd0UOubn4YawMb7+WtzRP85te
xyPu1crcqltaPW+N+Tlf/ag0CJrrhHX8s+s+qzHTlFDcp9CkdJXQnlMUW4eGZVCMVnP1RWQyrznW
pkC8tsNWnp/o2MW3DlEPHpmV+edUb+1EbhBdYjLrmna+IqA2dp6dyec7Pl7TQnY0ifYwISXdrz6R
B8T84NJK8YjXmceO9O9LFJOHMuv29FQl2byT6xHVlul+pK5F8/Dz3XlwI8ACwtz++rA6mpPCC5Jy
JLfHBBXmifijn3PrmKRsLFTPA4R3gF3N3d9D2wof/v5qDFuLa8riREB3hHugpcd4FEYjbmrMkevA
ExcuEk+W9Igi9GM1CFiDfx8hcdGPWDSXg9vMbJ3FxWuW6f6ndaPTfq7Q85j2gDtIKKRGm1TbkOV1
4BhOcmyK5AdfaveCjjl6rrQ/7yd4/l5MKJxAF0eyQlu+dN/2vlaL9UOqA6zzvRZtCQWjy65+zojZ
dWr0Zjs4pAEnde88EgXkB67jyy/tPN9XTA0GId+5KXPeUJfao+k6j6Efkl7iaOBkVupFXY3VIU1r
lgTrqXrBOjLtRnfpbiSNTtLMP1JiDsFxeWPQhdhhMynJUv3bFdYDTDs5DIrqkh5Cw1aruErq2S1q
a23H/tkA7wedpwNAB9QJzi7MVMVoUCG1RXdAkZ88DNNSvzINXZwa9sS6u0YowLxLR+BVPfvqkVf7
JFpa7xABhzPqLRJtVJBBYWNj3Y7p1Afqg/dP+wzXxlyjC2MrVYb2BSbq9Jzn00GFJPO1m6Qw01Uo
a+2bmnsS2kx7V+vWAA47f7C/G1aFlHg2cf7VkmZfXYiLGJdv6jeINaN/acHebhceYab9ob+JtP1D
/YMnIyf5QyY4HsuGrCP1E2pmkt/U/8krWozFXnqOpyTb1CTOHK3Uda+FddbUSsmj38h+sd4mMhk/
mMM3Cm/D2GDe/aBlmDOJOe2XsdVJaQlp7DUOhtF+WrDY47klg/OYT5F+16eGE6aVpnODqp/Mh1LY
H2mUFn8UVfdt1nKUXIZJdi5RA2pmQZqov7aFsenWOSiJY/11fW9N1zjhUdDvbaMl7V7CuAuJb6dr
FME6ZYCiEoo8/MUc1ugTLBn2PtXpE26UTQwxzytjAflFafQG8cMHcINvoAu17nS/LxvnhrIEZtKS
fC38JaiYNb6yRCUXptTlRTO7al9mvrGp1xfwH4LN1noa5eIzxXxzY1J5ZUQkm2wfzRlCm7pYgjFr
jS+lXjyqOkOXYwJZZvOPuKbbOQItf9Zpcm/KXgZqNqaHb7tb2btUwcsC0cZo+0FbLu2+12R+DfVW
HsEkudu+wTwo1HqdluSa2nFTTTmnyoPIcBG4rbOLauOz7qKaGiL9+ZkWQrTYzptawhRFDBw4WcPY
/35BEtfuxtpE1tZo9XdKWfbVtxgolMmjaskJ86BEnztBmx+X3+UXf4ndYXSzzPCWFWSaRSbG+7EE
XLzKulxjjM6FFe2bQbaXxHRp6/wtOmOt+bCoLy5ll3cnp/78qSkB9lT8gdLber8GBi9gnlFtxyu+
rkBZuG+FC0FDF58LrWy32Aezrbp5yLg0jlUivw5YqIPQaP2jQttqxGkPJPa8mdyoQdQnReARN3bw
TNu9WZOV3Y+mZBC7u+p+Jp8zsNQ2jdCnW2t27+akswP3zeXWxJt71TUXjoVrF8HKMFXWxWpRLfoa
tntsPqSxj+lw/kf1Qx2mCDkR1JrFPgpr1NewDMYDP+QTvi/g8rPMtABx2XIh4JqumxQRKh4ZXtQL
mCDqLpFniktbQu21yQDtWA/NS/PzE+pjdu2Hl1/XlrEpsHwy6HeLuTx4bZBTQ6RxVc4+Jjqth69g
9IfOoQdG0h0Sn5ymVl81r02v2ZdeX5khlOdfnWhxLtpSOE9ZdRRFbZ2WyiHFZ0XM4Yja1+TCvKvr
VuyCMWvsr41na+cl15Y3CIegmewXukDd6Zem0Vz3m302s9RDFQn/P3tckjWJtLGiY+VJknRadJ+6
O/Xf2okumMr7lWX0lKp4ZRUmCjY5I1WM/xcS/kgvxAagpzOMcq9Ke/Wa0PeryEeQq9yodwdQ3SeB
m935qHTgPgZNXGk2E2SHyntdWMb6BX9jF1YXYS40VsrwqkhI6kXTudnizGm+qxifdhIY81cUfxEV
7AialphXw23tszovxqneqoQr0aJsId8ToYXrVjetA9OnrO71YjUblmThWf39eWafkLCtAumSga5b
q3fr46Ze1IMnG9RnyG3lLk6hZNTTeO3W4IhmfVFH9hosYQ8nx/eL++VCs5+1Nq2fE7bBc1s2n5LJ
fr0XlNPZzPcEKk602LwkWFjWw6n4da68NWhqXwag/6c48d2b7g9nCbn+/P/6HxueCyd9IU0k7Xvk
TiS93sNfvUhcoyY733+HCbvVq5n2j7RmicSbmkelSw0jqkWuNViBOlUvS+wewI8hF6u6JBC2bRzb
ZdHhIHCPAjUS8PSB6y6TRiswtfWzumZYTbxyMOjm8aadFP4F0N0fhuW2gUtgAfGg1YrcB3OREJGz
U6ee26bnXuDCV6cG8KNH6tqPaMJ1lquoQIuJDels23+NKD7O6WCEz+qlDX+YNkG38XrFm2zK7Mn8
8Ot9XaMMCrVW7O83hLor1Av4yE8gHcKDGivCRYprQof7LNsiuF9yBM4BndBB9XXkAz1vEdrN/TSr
vfG5mmlarUjdMJLd0/15KQpivC0Zfet90dxJ8Nbkfq075w3DdyynTYiH572DypEMhvjosKXd/+QY
w7xUmlhvDWW3PTkclOxFnbKiHw52jH9ZpkN0jKzxEkONRW8r+hcTVtrVmZd3Vex0PH/agwcZwAFP
880eBfVLPX5vF7hEcTNjkVsnh8Y27FtSto8aUp5rkbSPY1ISifTrzsclvPNa7UPXzZHQR/6MbjTy
gs/4L6F5ywHjy0TfjqAh1O+ZlWI9tWMYgH7z3jBIVOQUbH7OirnrECWS+o9RFLqnmXBXsapv1CX1
QkqBGwxYsHaUCOoNTtT4lF9V+Fq7Ztdj9S6f8yukZG6/Gpfp83JWqWyl2e9CM0+uqJU+qe/L0WkD
Vd3kBho5au/JnL9RrHP+9MvqmrZCfrJEtJU1i7hRuOHRlAk2zcYEs2GQ4SOqaE/ISLS7DzglgL6g
iYlU7IVPPORaeFCtfXUN5s8BIVf3YFXFT69wAmDEs4b2PI4tv8V10C29wtslckGutcKqYt9tNy7r
l4twu+Hguz1J6Gvldl0S1ADytkMXt3B+2MOoXslIOs/ZiYrP7XgzWm36XMuouEYx1lz158J23CVh
WZ9HSbzvv4dgNRiD1UiuJcQ1PXTbXY3lkb72yjkif3xO5OesndGQwpoJnf7+r1MShjGnM+BP9KZI
I5xOlGDkJoZwTxWBeXn1FUd2TpgxTc92V3ajdva8+RnSdnz9JYGgZMciOPLfKEFbt7o3fwDODI9l
1WcH5cSazc/q3pqp2aK7acAlacSGNxYwGO240EQmT9o6alXr/IijJrAsg1XvYMtod1+8aKXdH38N
1QRsFdjbhB0YGX2Lew2a7Xp5RjTxX6IeWJK0jv4ZuEDRnmUj0mzDIZXKNH5vLfl27SWTZZ4kxorv
2cuoVV+7ZegfZtK1riMi7L0J5GvjALgurMRh2hwrgFOpC41oq9aQNHuD2uhTClwN9bK2ZbwtneVY
+dzDmZsXJxHVN4MG5JO6RF2x3ut286Vb/OWsTbn3NI4CnTJS6O8m0Qbqb8WEF13drCIgoxrObsxS
jIq78clxRn1fCms3GwJGYdgTgDY17UbnAdqVbo/ku4kxiGWEvMIVnbakDU/vEAejwEUHGECVlU9w
Xb6NDc1XPTHTwJ5yFCZOfEpF5K4r7+KpKhEYD0P6F9MQB858pHrt7fjD/ZkUBwAGJfs6Zx0948r6
Aju+Oamtu1nNG9ejw5FhGH0l7oIB3IzbvUMYz6aMi+UtbPs3r8Zwr4UVlSGrdHjWQLYaRQRKeMUh
ZDWx8XktdfQoZJJUKf5aDQhTFbndHQxrlWP9tPRFoLWLdl1xXkreSa7Ly6D5y6O/DsGgu1wQrcTp
4RY3z5Q6rde+x5VZLcsPb8m+qh940mqsG01D/FLlfl3ChIXcgHFBB7FiUiQ/IDeBrhFRySzJyNYQ
vGD9E7uWeKSdTU0r5nvNWXdl+3srIRfftGQG1IXb/pAQLLuTRVWwEQYGU9CVgAu83kbEejgvXkwy
eaVXt1prP5w1lyJ1F3/nRBSFvPXUpcV5aCTGfvWuyqqwILFnhgbHK0XSNWr6HKjqk6yoc4cxiKbO
mr44A/MFe9EIXe3ku7tqFBbiNPry+iFOjR9KklaxmMYQkhwqJ/4y2q1FeZpKbzvH5cXOwz9wVl5N
7G0Pug0Vb5PbpYnHDqBPVfo1m78Yvo9oT42eT5/xcGmbGRzMS99PYJbg3gSVxy9Wa3tc2JkHgX9t
X+VovKCwCvdsZEjF2ADl21pEw9c8XfYFxWWoDqvikDXK1esSsmM1oQUhZedHZfYH6ie2TTGne/ry
xt6nsxkARqNeojv6KtHfmWFO84lo43BmDefDXjg7GTg+hW1YsuyAB7Q5Op1W7jVHlHBwYKFQljee
PIl7pQM/WKd2+TXysnQ/pP+HsPNachTbtugXEYHdwKsk5JVS+sp6ISrL4L3n6+9gq+6p7j4Rp18I
UGYZSZi91ppzzFQ70F6Yb4HurmMGHQwGjPmlrnXStgwcdjNC0IMpCnuvV5O/ZdXz0xotnug60lgt
L04RoT3gsTDHKYVZfeSOuyoGpdfWWPqTh/voqKwJw/MRMlm6/erm01PAwvUhSYhx7mr7YCuT/QA9
s9kmdj6t/yyELNUiDf70v9UHxn+pD5j8MA7UVGHpqonk8e8Dd5w0nSCKxjrktvUByDg4zEiqnrsZ
eTcNp5UlaPPI5mRBR2vjxo62z7XwWCW69ZAWwvdKnwTbHSxZfcvbny+uaf/S4+KXoo+fctHVT4lz
XI5KkHXSn6g446eihyYCNB5LiACdM0mxCvDEPHr+32+QXLp/3Pdd3TZQVaBbcgjaQWLx93fI+x7d
zEkxGNhGdETssQ2r6SGIhsdgiqPvljhK1GZvAH8SLUgX8AzuIStVC1BlR+A6jUBapFy+cTR/yL0i
Uqf7Xvif1+RPx6b+6+9hz/4+Ww08C7eYzqPOsKhe/IvdgNe5tvLiMig0O1nOkitLvinfhvKGpGG8
GAqqIXnYYwTYCw1zkzzsjMHdqFH0g8ExKIxFR99ihd1wodd72XPs5WFvA1ief6QSWVAqmGvVKs53
0QI0kJukIXyCM5JMSmNBdeIEv7pRg9eHNlWzTpKo3t5ftPHH567OtF2HlQpPJtgbMYgDBK3BgVYF
kTXLISy4D2LiivExr5onZ5xxPyHUa86UuAQZK9Gg8AQZj/rCiVXGB9maGVroHa7oMKAtCzBNgZo+
l9m8wSKdQJPG7kW7UHNWaSb65yoEM6nXy3x6Aaj2QbOsgvyVH3AkX/KN4Zloz2Q9N0G8nmRnCJdz
sdZbvoit5oD+yisz3U6mSE7hbBQPPmk6G9slQqrP6bA3WeN7Hcvizb3KD93093GE7mUFsRFDJkyA
C1Kcv27a0NjBPSwAgfN6XFOG5jTKDyGRMrsuyFoPUWf5nuqsd3DYl8dheeJVkDjVrNs1S3DXyG1H
hH59UmDWvblgfyRMMmUYsM+FonidUjqrrBpQO9qGcYOJH5/iwUHZyFFYdeZN7gG+XmGDT6+qEznY
TqpmowjDP3V9559amvQ18td2PiGnCqzC/C0LBTHbXLUifWuxoR5d2TggY3DwsNKUm2LGUabrheb5
M3Xc3JX2GccY2T1LVcdw+UbciX7mtL2JYR3P8/gttMsRaZxD8uLYGE+2X/9KmlQ/Ry2YzrFBACKG
5ktBWuCmYh79kKmKzhxkgK05NV9oEqZ05WiaGXVDhh7em63dJOPODQ1mqwVZJ1br5g+KqybvZubR
CTTezYFFSYN6fT0VkXFJjWTemEZcffRlROpLp24BI5ibv+irpMhK1dAdjCJmoNgASOehhogs3oQD
cUajaII99+RsG4IHO4KeVDdpaGPKDdr3Ohn9HSk39S7VpuGL2SwlRax+6zp1ZiwYqaeJWWczGsnG
BD6voWHlw7+TWaYhy856aLCK6rOZz0HzyWvq3bWR5njaUu0MTYRnotwt/HzjN4r2HA2N2KjcBPaS
La4X8zMjTgfTGmfD9m44oaQMjk7c5OAAuqOIeuaeWZ5hn49dVAdLleaPibZpwAp5QhZw+ChWf34w
8tBl6WOb1xhl3VCFydVRBc2yRWkRTXG2sbvSOYLiHt41zC5Jp2NMqQnc8x03fjST9KguK9jJqsWW
pn63aplFrLSluPNKeqk/erxn3PLWYgmocWpGrqGvNic9S4z3kpFq2/vVmck34W7jgMLLSY2vqiEY
TvniR2Np5yRutp1u7hHY1ycrVqDspYzKtyrP+7tQqNHEfHIMXEv3kVShzGC4x06cbEPX94FtiNOA
FXzvKp7surv2tBspRR7lrNefxkV2xTLDmo8WySWPcoPHveJT2BjV32KN085GiIF+1dO1VGW9b9P4
VkZW6E23JS6BKI28ZW3WTXDE6qVCb8OsvIYV51bJ7SkNhvYFgorU7bXw0VZMW9SL2wgvMZdQ93Ag
giEItQLHAaYAp59W1TKSxt7pnAwLU2Xm6P41aFhdVEZB+ckYM3A15eSr+lvDsB8ae/MoS3Q0Vxnd
oniF7QmzXVE+18ucwaihi0ZO8Qw0Ciuv1VEvSIB32EyImbrwa9/oXI5m+2UQXF2F8qzUhvJW9eUW
rln9HJTO/EwyrNeRAfnukq10qToX9avauc9iIC538Wf62IDJEtO5vGzmfnXQz6sib8JTLamVTpG8
ZwXy6lXE2z3LzaRQ2YJM2KBiIhpksVjAUmjP4zSeQUs+wIfpfsRVdt8BbrhdnG1poqc3WS1EDfHw
cZ3e8jyJ1q0MGep8PG0weJaUyQRmtqa/94mPLWU2s72SBzEkGnNcp7Pw8fCjbJuCqTiniDo8fLDJ
Von0hTq6DNaMiUIy5kNIrXlf5fwat812lbr6eIj09DKAW70gqm1PQjFRSS/1gdwUuAZOmjOfUfQr
a+JLiKgvSZGW8PMw0zAo6OrPon5MS5vLzFZuiL8gUODPeJ4zPFOccB8FcGWWiX70pFTtvC0bJ2DC
PMWnYXrXWZgudgkq9zpjfdWauDGWw+V6V6ymX/e9UV9NTSlWTtbWH3JPgwh235OvDTq0+1j9yjOt
f+xnrb3owq7QDvC+MdH8suGUrqo0qA9Q/x1A1LC7nEwvP/qWKyAziPUELDU+dFFBrGWeMdWp0vCZ
xmEKssyxr92Q30rAkQcpEEbgmV2MAYyq0VjJxQRWeZ2hJNFEGLTbgBzcg2eUr+B0YhRZLsxe9/Wb
BXalnvyjaQU/GGEzEFO1wYuZhHjSZIV5PIYk2JRYaWNCyKMO63Xlq3Sp2r6Jdtg3kJgWxHJp8fQ9
SDN9Paj+vFHQYm5cqAbWqsp6ChVha+TUJDTgAp10+rKeV38YN4Gdb3VHZyab2j+qYh9E4J+ccmGb
zEZHrhgVzRTCZZhq80O65+Y5rkCgNLtpNtp9GVjTfboHurh9agLOTts+xH45byBlZlvTDavriD5m
83sqM2dfQ99+o3ea36QHQm4a8PzgJ1yeahhSY+M8UgqfU9/OPaVBt6Dkza0i6Gxk7HKx6h55qBaw
OjBLsFW1cM/uwDA6mkwudRrROr0KKE8vVtVX+/soB3uQBZF//lRCbSKxbHE3mymxvCvHGIE408Sj
OJ+/+z6yU3l/Fa4JskWuw4rOuA2Z6zlGOOuHgewtO+mRAsXg4ySoIkDYU9vFk2Lm02vexHgAM/3b
shOourYeOW0PsnXVFLC4AvdWCYtw26AkJ0c54UCFUDyxU+jErElOJ4l2mScE99qJockHuYe3OyWx
7YhHyMNf7eR86ko1HPW6LuFNZO4VSZ2ydaYmWMegNO37i4PJSCJZFs5GVhNd648gvDP3IpuN6gjL
nLsKeH7T+CZXfP0YZIfAAbYqkY+IvbVNRxoRzTaLtCrLtx7g7X5p/KG6aTiIXzr8kpIWqPtr5GOM
zdzEqE5BqUMyCWdofstYbBmIyb0/mxwf4Qbv2q//XUJp+j/1rq7O2M80VAOpKwOHf0rUW1jWVI9u
fwQFAGoM+RxTV0KGt8BGsj0jSwJH5cUNwgGk+NI7hcp25BkPeN00640xkUFk1u2b0AxCO/AWO/JL
YTF2VnI3x0BpE6izqMjCgkN/dt99C31DnuaIc0jsPYD7hjlZ0SCa62q60a9A1ZCKC7QvfJlRdC0a
ZfSUvo7OFdG6FxELsQnVB31AOSBhBVi1SVtUevXku8yOicNQvUIQSxUQIvr2e+/n3d+71F/P9M6+
WmEzvggCXEGNg0yPK+stSpOFBj59iRFdHzoG4rOmXmhO/1KXVivdLPUyciR1+sxqaRKGARpdpsSy
e0PShrWJVdoUFKzuFi8eSD/b1Z56X3mKGztYt0QGbqT2VAqr5EYs9ZF8bfSLfLNIr6yJpagCJyOS
CGoT6Myx7sUT7I/kYInR9uLJsLZOUFeek9IRtAbqLkMbxjNY0MeoxRglkGIf5tA212BzyYatmv5I
dTJ4pOWdS0App8QZv7GcrTY4ucHWNOWeqBK65stDzRWTtpMWwrQO8O8IIjGczC8pDQhIgfXKFcfs
yk6sLfeC+cpMKrhAPvyqp/BR7UxFKrn0t+0PgEfVv4Us//20xcbpmOrS8DNcQYmpuv+I2AX6GRTt
XMd7G8TTprXr5oytc8n2M+eNoRj2hcxO+zJyT12b6apZ1lOKb330mdFDA+Wo6Y2PuqjiU+rGewhN
4nmOM8gadT9icUd1UaGDO7njnCO+qZCd3hXUDsu92a3QZC9tMZCEfbRDie4hQeg+eiYInl3P0WlK
EGGj0AZHbs2XISd1aolO57FDU2vZa9JgXiVO9pirMBvgHVs7RTTFO2pR7pOdP9G/Q1RYpepKsJ6E
YGRbJzvFzdK1znryneAhN8vwottZs5nTtt+bhjZ7gZO9qn1vfS47Q+K4+9kvweaUw7WZu/6JqUV5
i8v5e9amypm5Fc0DOm17QYrTNl4oO676pZiG6CNOjXTfaJCT02zwfOA7zw74I5zxS24vvN8ert7L
vbPvxtmpUex8N9REpomxNE71YL/2KMqeLc7TlaUJQqoXjxC0yxUFnP7uzyDNZvBbgIyrYxjpgZca
o/Mvhl/r70ZN2kvUx46h4e7WdUuHgPjPFpGbocUPc4avTbjqzext0Avzl6kfwaEQAiCcgjQtPflW
lqhOhYOvmmFD5jU9sVm+lSNa8+O1G1UbYyydjXRUoocm74+k9MsUu9lV+LCUlkvYGZOveZqFe3lV
s95KD3eDlY554zDhsWy1DlIoXYs9bY1ia+vW+HV53Uc2yKJyMvYt41TJF+N5bly6JPwlyVn/OVL8
xF4LcMzHepgduK1MZmVLVG76qt1i8Oz/pZX4X58iBnmXPjm2HVd1VFX8o9HGBehosL8guCBbS9Dj
cR8L9Ve55yhm8zB39oLr06yXlpkmtCKyNA10vS9pC60WQ+60wQEjXgDE5idSmwnWKTrxMhchOX1t
dpF/1I5HMscTrdWvd70n05N4pxJVNOS98YXV2k3ehtLlXmQuGct1Vae7wYVhXw4tzFmHe3SgjafZ
6vw1Aj71A5MwzvU5sq7xUGu3WhlwFYel9pFGkEDRBxHQLe1lvlP17wN0c5kUq9jUT/SFm2ejyKd/
sZmYy0n313kVH6INZUET5uK81PSlr/kXK1RHWC0Vr18dx3x8lyWEYiXjRW4GwzQ3nEVb8l0SPF7c
mAQNa+qEflUXJaKcoVK/RfYjLFJ7qyajuiY613xgDQzbJKj8mKXb3/DyThVb3mzW0W4QhLw1SZR/
VGrM4zP0fwqoGpi03a8DoJhZC2L+FwiP3JAo68Qdv961SN1XVw4YLSIUbBJ471AGjTN4gOT+L2uS
/2rr0rN2LaZ4hqlDVtP1fzSuHX2Okwngy+E+q+PTesb9VqziQBs+3CbMVuBg/QcRa79b8AjOMG1o
SsJan/WwqpWPUIbnC97mM1jSaNe0gU6U9qCjhDK6h76uxEra55SKvkvURu8qKwhvhmdeUtzvMFcM
GjyyNDoNjYHeIDOSa+CUuKSXH2PVNgAiKtpRpqujgepGpnd1qsSPczihdKfD9YDxXGxnv/+ICPDZ
BEtN1VrGaUTj8NrB4Z4A1TGERpBwrqdTbYnhRU3fC9pDVwcpDlqwhChut+o2PMq6o1XptAkTo/Tk
A4SAhafAGqI1ZlvnHI+qvZN74X/2IIMn6zwx8KPPOCGaGNNyUlKSVJr+gE/HVpdMuB3cvB9/zphU
HQkfMGco5krk7JK+Nr3E/fVnieLWtc+A22nWcg4VSkNt7J+JuLJ3amKVK6lXH0dqX9X9NuL2/UnJ
ZGxVZb6qnUKjJ6z9+57iE/o85pbwDL0Eig8mg7Qd4YVLGLTZDQkZc842l+ZwNNjgN2asxMEw4pNG
Yqln5eKCxXy1EAziWj/dJ1xWVqZHYJb50VeZz5OdAFonR8e98F6dJPh06WDdIL2lmwqC48XnLNRO
4RL2VDSV/xrXVb4O6xz4nG47n1rHbA8BSXCIXD3yyJCwvfv4LzYzg34+QgFO2ej7FH/Xly70UM2/
tNa0DmPb2WCmXUy1OP54dE7p4/2/mFgwrUap9aiSqt/KsTH90RGP05syxBlPVr1Z9TmBahODCcgv
xXS1tJago2LBNRBXNjCOOxENLLvtca5/I/YtOckoO7DXe57f5sqZ510su0zIaFZgmnZ/aoq7JK/Q
MZuFTa8dyUZgPDj2xSJ7o9T635e1Zf73PAo7oSYYRWmgmgzN/sddr/cDJWhTYAeoPLa/34dIfqsL
1aUP4BAM4gVT3t8aZxbruKN5uHjAXSMoV4Dlyh02p3I7q/aMjI/h7h+hDHRWhh4Wubct0d8nNdbd
glknxz1X71rSVYIg0ra2UVZr1GYoeq15vEOcqjR21nOGJzmjkd+rKcD6ZWOJz5J0i0er6XgcxIN2
gnY/MjJPYG7q53ZCZYkukUdKESg/LSKx2tw4a6C50AOCMq3T4DfK1LDbAmeCi3eztxHshUm4snpP
LO5VOzS+s2BuXgV+1pz026M5deaDsrBVysis93Tyf7m+S+e7Si6OLZBfgVuEy0eUKOvg8Vuc99us
GP2fbtrzjFRyew9HDyOP71rPphWhvNSG9ETA3hI0UkK1AfdCP6wgj3T5lVlT7JXsDcq1cTxR+qHg
WYueSlC2BskD2cPhOjiq37+TNvKz4LT94i8XUmmzBFmW1FNb62eRxCXU+9HcaYkdefKBLZ/VZfY2
oU26oaKqH+k5t+RbBBuzF+largydOmkusOIv6WzxjSsQEnJ84irkkSzKVxKJNGjmh7xUGP1ZazGJ
A7eK5iL7n1XdvpZmN8LL//2yVC5JgVKiKkBpVlWgmW/hkqamutPoWQNt9OX+JakAeWUtAvBlpGta
hb/+i2rTanaKqZDAkZgh/5hh7IbP388cvCBTOT3LnmwCaLrJ62FPcSJucZGvxzqZHmIzSTajg4SB
tlb84FcND6uxn4HWL1rXP5t4ORS0CfGsRJs/64Ji+Cx8QVCoFTt3ia3UypHirG3uF23oc61L7VTs
0i5OFfc5xFt00TUuJxAaG7OyeoT/bvg8N/gG/eKVAuBFalGcSi+vaR6/MOLvIfyjoOmXGFMqygJB
kj2stTjW+o06mn23jVMKojaxP406H19zgqS37qxExyzWunuCddU1MeCbytq7tr3KnWUm1hVPWdIp
yENU43NA2eLqk3qMlV7xSEVkpMP46xBjqPFkGVxbanXBAOR+au52nhvgDQtyd/n7TC3AmB30B6yk
pnd/ThO8C21MzNhHsdZXKoMNf7LcT8fNikO3FCFtEV67kNmhk9QU5JinpRIjQJToNNzv0AnWByXq
Xya+J+DzJEBA4Zyr7Z1ziEdfOZFU8kx8MbLKNKXa4plG17YL0S643d6cS+1QKI5nL0d/fk1hqr6y
9KI/ygGupZlr0Nvhz6LJV4wKhwjnKTiQpkvW8lnjFrlzqRb5mLDr21AmLawHnMBU0jdpjUhmxd6r
KELwzI7p59QezToTHqdGfHCDztkh32WZYDbZgZkJVJM8/l6iZ3+pe5sjZfLuyZ2MLdfk0tQnqRWR
z/8AdgwIK7poEvAfxzVWQe7BqOICFttk9xKx3DMmwDo57WNN8PEwZDkMsb94jevzn82Sg7srJ4tY
6xhqCZzB6WZrLat+VtyfLlQvIZUtfZkWe0S/OZBME3xqP8JHZGH8MDWuJx2FIstWNlQbjTo1MzZa
k9pv9z8bxz7xJsOwk8Mth5biseqqj4Tk6QtMrUSzgCLqaFIO+fK/JEWAZ01uNp+ghw75NLLOUQo7
fspVUlCUYayeS1LeRJw9wDyifU0MSLau/YpoMaPYOXVr7fm6Ie00wc7uUDwylPrRxa3w0o4ZCmfo
kxp8yDJM4u25F2krznVj0xVgh5dQR2LE7CLf3RtqUkk/pIV2jGusYuOsl0/UpNu6cHtc0QETxWUa
EqCc3ZEWcpCCmCJsBCRPu/Ma4zpri0w8tjAZtv0LDU6e8MJd7ObRinAcEIZkCFB7O+Z2SJi93rVd
hICslSYicDGZ97+niulEI5iQJbh9BFaE7XQdYa2+xlG2g0SdnSJHBXLgM2dE21xDUpwIOhoJm87D
mqD5JYWLUGfZI2uRYa3aKZ/OE2jNe0B7pdbj/eYQ5Ma4nxa7gQXZ5ECIVLiW/lrpuU237ogbLXOM
CpKqWZzSsHgO/HFbwXE/SXtPKkgeL8NYBezIas4lD+SiLXzk/mrjET74y3MjtJvxhLbhrSMEC8Ih
in2bsGLY/8EEwWz+TV0RTe+f75/Afa4ocEqu7uPxUdNPtHSqc+b3002Owu0i2AvUdJ2mJ0fZAbQs
i6/YoaEH53qn0wim22SUyVoeS2+c3UUPY6tbw8omJ+vO5KoDfzoMdobDfuyqgwNi/FlMSn2gHxWh
XLL2CbKjDzMO91pd17+WHXCxDu68/0c39tB6PHUu7U3X04tbsWYKd0X8mmLNRwWBiFbLymLlK/M+
cxP1zfWNnRMF4gfTpm8TWrzTvY2vBCId13kVfCky9Ykb8nwyGSF6OTSyr0o4rC39pZwrWn61W67S
UeywfPV7pxDtUesRsN878Ej5z7YVulvHD7OjXNSI3tdOiqaRP4yxqmht6xVjSnchWw1Zwgw2+p7A
3ZsOqzWp5gC61v9L/wdt6LKs/Gux7biOsVDfUIdaqrDlz/9SbDc9EetjHvmH+7+XFMvnEs1YR/us
PZKpFm7Nxo5XY54aaJ2yBGSi/SMzzemLinZjq87UjvIwS9WHwWyTBzhrqudOenaT6JjBhuAZzF2N
BG78zMxyOMqJQYmPY5c1YU6NRkwQXb0exl0bEuCZb6Q+tNeix1H02SVBaPg4G8paMujMzs2e68Zr
ghDvBv0cEv5YjbZ9WD+KBlVZlP6EpasfGwPIdGOE7bE1HcvrEWNuEocAq3wkDjcK9A5MK1AKV60Z
ToYjUyvZiS/6XqymFllwx6Nno/gtJ4FdhAcMZcVaXoulmhErS4hJny5JuguqE5FjdBcEJYYuvNj1
F1saqSV64yItTwFb2Q4NlULLTJJrl9l21JjfHNX8Qn2k72FzTl+0wt6VLdq4Hv+NZszzQdeGcl+D
+15gxvGGVlhK8u78hktDPPlK+CUEFgQYU/cb784hZdhoeu0YD0Q02IMHcsh8kORluWGkwPy7nQ5S
uA0wLVq5QWTtgrrMEV77vyT9DO9gtOozPz1IIhrLrtoTWsRzxmHG3ttDdWgY8FpgUNAaVkrg6VVU
ktBG28kSM5p+2YCKqv6s618IQBwv2bKJWkJ2qm4Ji+zLBE3NMm0yw85HU5E8yqM/G2GQLA13piqu
zlyc4k5zVylQ2mbTmuaLpcwzD0bnoglGwLM1G0+6phytRVjR6LuitdrrgBh2BXgT1KoF2rk0dPea
V3F2dYzjJMz4elek0Byi6JmMJzfx00cjnbVnM253uku8gwsGeVvOur358xlKxizixWrTlKghCL3l
RMzzdnv3ULKObrz73+y0lUpIVgoAxLL75zZVkfAM9XzAzRYoZH7UCyArV6RTVBBrY57jysxvWUkC
lgU3wlL81f38cpgv7NSmbB/0vPoqBXC5Od+P5PJJ/iw1XzXjnCvuS09Q2Q+aYye9zZ0vgWsgILDV
cNXYmfYQabhGFs9r7tbO3iaPBQ1r9yAX6pOr0u0ee8OTh35NWSgPme18yeLOelIc2Oh2Yb/y1TT7
tCKyXWvzkJGpRajbg0Rr+1b30yZI5zWmAbHlFOXOO5nu2u0XH2inRDDL0bYwVeZSafHapawcZDnC
chWUGL30aQIcSc17k5vWqAmzmMMQzzJzsG4skZ7KKWEcEkwhLTE0zRbJj5M13EUw/aztNvTfA0Mz
TqGNY9K0pvwiaG3cCVlVgUKLZ6OEZNEf9TeqhVHbwEDmZWXUnTLK/Stq1Nepi28BPsxPDSh0vtSS
Td68IAp23n2KyqngvC9tMkbaXhQrxBXYXxvKi/tsVEzN7f4MpYMwBWIAp9d+YAAxqk8cyjbR1Lt0
HqsLscaIb5Y9d3nNjqhr0OmW+HrMATGmXV3+/DIxjsnO1f7y+39+wRIFEJ0lu27sNkpmo8st3era
Zon9SC7AW7GoMWu8dovC2d733dyv28J2j4Zr4ZohMcGMFX3lOo5yCwxIgG0cKF4bVspZRxa1Gqnr
1ipPAVSEqX9Jg3Zay0yENMr3RH6IXVJm9b5oG2KaLf/nBIqlg1D03YoilHw+2nWkQf0dlxyN5Q88
XBlLnxXRY+1PXf2Ex5X88MMc3yOJhc9MjMJ1NfqPZtXEH1nzLjMPjBokcB0U6b6bwqPVl91Wzsbb
BW+pgjPLVMxe8jtoY7yNvZ+O+9LUv9uksYP2WBp/VUyYsoqGOx4V9aonRXxAN9jsY7XSbm7E+2o7
QmFpPIcbY3E/IKd5pNafDpmt5A9yU1nddKYAwTlVWRhx6UWPgO3GipFTIs7jWBsPc5LGXEamheuo
KB90EW/dkJn12rIr5ZK0qLZ2NZb60nyXfzgRMXrvZTNljX7IdIGEMvHuX6ozDQ6jeRJoUoWAnLZD
lKHjByUwqRc7xPflMaQnvLmbb1IHAf9g6md029ZbGsartDPi59x0nwLmW5tIg/co9/JsVh8nlmgK
kWVI2cqJRcpE+xXL/cmkzVSt5HGW5bFnW4RRy3/h11hAvPbrYlpbEmAaLkmKPoJZur7kJPQ9RO/W
1C5ShaU2aJKD2fxhuDhXCWKbngc6NV1n/3AtvPHxlNYP90fZEIiY5UFUHDJYchs5fMYKAjSvNR/v
yr85U5gozdCLDEV9bkvWw6PjFicIhnQjNCLrWAV/dao0egys8NILs8D1p45P6WycolAMr0pOQbgd
cJpyq0xXSuUa7zZf6Tkmi3mli8p8byeC4Kg5aU8vBrScgRDRXvVnrZrh2Qya/OzDUPay2XRfCC4j
zzpPy73eR40308be2EaaHKWhqcJRPyN8WylmVr4MafaOUKr9VIaCTFEV6rzBYlb5lXDSPk8VBAgB
r2aH3vN1rgEW3M2mAfJPTY169Jxm9IWgBW9i6PUSzMqElDlc2qsRibWasp1He9way6E224cOWPl6
mLMXWCe46kcidXqK4tLC6h+65OpOhd4dQ7g+j+hIfllZt7JcbpebrsR8Z4wY8GPSnWhS1eO+KhN/
j7sjON2/iNSwSWJ1TM+NTXVl2HXCnF/LDWwuarfOVHAgoxojShRt+RzP/YtZduO7UP1jq+uks6Eg
qCu4RbMDKUne1+9ps66gg8xUcGNPQntFxDtetDQzCPk00LgKKkxpSjInWNJILHs64Jo3B+6vjBXm
TbhRQZ4D6dqR6XZXJ104uExWN8DF7GNgAKUnuiK+EFtavI0TuiGipyBRqWJnAP1dwezpb45mDHt0
Hj41bmdfxTi6a7M2/Tuqtscpib1T/eL6cbsXatUhbQAyG2iQ+Ay1m3ZFSZCOfIfyMHYZEshykPYP
kPZy2zD926azbrzXJt7sIDOVS2eiG0CRfxwK47s6Tc5jGevRJRcgbkjQmr6C1bwJNJknKeXNhgjp
Xd931fF+7dCKFDtY+yM07mgrBdW0l8mgqv15a/ilerNjTHoAo9qnSY0xtjBm3N/9J8trzb4nz/JJ
vlAkhdjbEQNoZRbuBREV690lwYtbUn5zFOF6edsS3p53i1rMV8+t79dHSBkgL40ue6mTqnyKevV+
pNAqc4klTTyrrbZyUS9Ulf6KVSmbpE0tgkgHDLfTuJ3qwlxPGlolCEjp0S5gTViOju634O05aUuW
YCTSb02BXbXHGASVlpDMGjqWW/nui47C09OqIcddyLk9OywLMoioNLuR0Cx7YdL83os1YIt1DpGo
LMKPtFSmB/40PoM0+wh6QzkFo7Fn3ACNGUvC80geCfaf2X2WrwUjyat3rK/aGwiDDMHfFHRFsA4G
pIxs+tVYxshnopS9Ziw36AajBxw+Bli0r0oN9mY2y4KUZDV7bdzw2ixhtIJR2dp07dEL+7Hiib8Q
zaKsVjeYJnWvWLwTkErX42Aunp2qeepyMnSWl4U6gdBDe77q26jZ6g3otCkJCBPvjPQ2VVNyYiQz
sExxhg8jjGkZ8uj/x2+YBm8sh/+u9tnXKMUnMUXaJ6JEax1Gmn2RGwB0FmwLfiBQPwzCzcAWpnjI
BC2criuHR6NwkIYWHdlLS7lkFk6NJxQYzWwl/iUS40m28CAZwHxAm73CMEaJZIViJ88yeb7xNogQ
GhqSA0S8J4u7OQzqWMIJmFLQN5P/JW3qa1fF38bRHJ81hWyeUim1l7LrJk+b5/zScBc8EoI77gb/
LVUeJO6qb0t8BJrDM9u/4Ky7pJOSvGhIYyjg5GaI3FTKO0jXGSr+r7SRKjdVkCbZ3BW5DORGd/WU
f2cRrxnKPG5Vaww9d2kmJcvlnSrDm63R76sMW1kpg9C9qFssErVl3MhMbb1o2QuW1+SefC2o5+EK
VGQzZQBv5epGrnNcBA4H+Zpc44QVQZWG7ud70hx4hldTf3P7KqCVDPSCRpL62kX1FyQE8Y+uTG+D
ZZq4sVr9JCGJrYJ/ARz2Naq1dNMYVgwe0XlCGTe/scTOt6ApCAupB+1qMbtDzV3b37u3SsMDmjn+
fCC0Nb+12dzufJVm9H2oFL+Hqeu/2hrPDprGd/tyos3+3vejmHQWYqXQgQTdyqVJeNau7bjQXwPA
xf6ysckZ6FZOLP6PsPPcbRzbuu0TEWAOfyUqy5JT2a76Q1RkztxMT38HN+t0NepcnA9oEKRkd9ky
ucNac47Jppm6y95JY/o7VUA50XCfmty7SQMEiUmMPKqWAVsAZmUPQvtMaec5xRL7HA65TY+S0b3q
Qw0rJwHovSMa6IOgf4OU+r0UdD/IY6Np5aORAQFY1NztIMzzlAFPrLCII6dAJe1mkEnZg/7SAmXf
NqX1C371HpGxSaRddEjd0AapNw/XJGatH9ksEuoADW+t6HABNTf6lhfjU668GINDpE0g3GfhTZcU
W8tH2WQk7aozSrlCiT8IAyBCzFmkzeZApV/VIX1GZbuZRVG+Ak8s9lFeGhclaKerTjTTTlUepyqO
r66iGU9NOHyagPaVZOTsu6YuHwg3a4QvTxsC1E5ZbyI1Jv5XLtwoZeZv+PPuDg38n60Z7G2cmV+p
27bbpLo7S/6nXuYxhb+8fIjS2PFVU9Meq7I6a5A+jqoyEu+7iCTshuy5KoiO1UiNwekj5UuSwAGq
tORHvwASYQUWz4mJG85hnXegwdjflIrtUxG4H0qZZ0jKEVRatg3dM5qJCqKp8IeYanSAC2ewzYeA
m++mqNF+luC7xUEivSPumDBwBjWgpFY85zM2gRwDJV6NkZtp0Q9EmQviKq2L2zCwYGOFs7RcTPup
Y49ECCUG5mWPpC57JB5p6yXO++NMgT5O0/ZNI4T7lHSCUtSyyq2H8F+va0n2c8jsV00W71bN0yKD
kmc6ISxZUj0A+vxZIGo+5HlgHoTufPypv7qxurFKr36n3uXrmZa+Y+GpSDzWjF0+qsPWobqyN+lz
lX5n9D+hrBFs4WiXUDHfZC5FnBsBvbTqO+OtuKMNNddIi3Cw6g1eENzNohMn6VVsg9TETB2UO3kp
D13iN+SnPdeLbSOxAmP9Arq4wg9Db6CQu3TbQ7VHQzfiKJaUrcpJtIfAPnYJan9movRhzIe9lP07
GXrWKprfIEyUyd1W8++E44YH4ObptcLQcM1JZ74WsHsPtTbDazPSfanQ5GgDB32YldRMd4unZALQ
F8z6pSn7RbtdIwuUp0YYlRdt2kTBi3TMTAUiCIeg5GcWXcYhrZHHrDtxFkb6DiFUv1XUNvjS2MpB
Sn5ir76lpdsfgow1mYSAAbXFHk0I0T5faNqsyO925gL6V7TyaI0azaRcDHepH6rLiZxA1TuwUSC7
ZTl4rGH2pmMI2uwQJeRrkAu7y7q+nSflRxTVbxgpDMZKl7ZDx/ZYXoInFWR/TlTwI+U6LjX9rBUw
oCQlmD0p/2qovYLG8r6NhbGe9P85Wd6KLLYamWV/+f9/XRRXwWciTqEkJjeKPPaPubGeRiIx3s1a
NLumSNurkoExbkUAccLOiw9NZLch4sExEevc+8XrQH+tPOeq2X9k2TFbniyNNIpjnoN9VlAjkyr8
jrGx8rsWqWMnqup9SPPPleKBH+3VZkeYRnUYzDfpg4qH2LpKzqW8TFi9IS1XWUZDc2+rqr9o1Uvv
ZsAmI9ND4laE6Qjnk3YVFMkRtFm4cXV9I+PN5EHg5DgHnc2UvZjAplm4lwL5Pmhc7KJeOE6gSsd6
dSFV5rF3UVGZrfsoLTcQPXSMPuEja6vJ79nQXQCHhaRDxoI12GA+0xw9yDlU8oUdVCp1ODbk1EIj
HKthOBuL6hmpv/HZgxUp2QBjT6ibK4ri6gmE0N3iHm/pXVL3Yg3WgUWL4n64TnWp+GYUvsbLdq1x
3F9G2rmLuazwNTXIgJ20vd/1woE4UarkikXh1gNqBsPEy5+xEZYs4O7UIbzdX2dRFwbra4k8011a
a9rcHkVnXuT9Z/atgpNnZuWx3J0I4I40r77YtVd95Z9g7Uxtp7XNe2ynDlOXfSxEZmyLCKtsQjTJ
+9DQ/WN16T3MnVa+ExK/oeUcvhYCHlvPOnYeMwshEnKH0H1GNx/4aLCJ/WX/SKeejr81uMFlcjMF
VYa5BFIoZ9CklEbMEPFjVF0lBtMg28PPCy/ZzWlDXLrnNnRkQ9zGf64Tqy2RwZtAa+aXro/rR/n3
iTS1Oqxb2HZEAhf059C2hp/LSRtbozxBLRlca9zdGxYVXkvb3WN/X5FvlANzRuxxolXQPsjZKQ0Q
aWWW4foSfZNPcbYLbDXze4WmI4gh8TNo0w3jT/s9J+YPfmzlPPWwcg4m4qyTUaEAG4rW2E6pGh6G
XlP3mWH+mlXV+NKOzq8Bz9B6Ehfo1+LmMZzBL0QlHRtZ1LWLn4PVBW89dtRrFxb42ZZar9cGpNsU
CJTdDG3JoqIBkPNbSiMv3fEeeuq+Cur0pAU90WGRYvZ+olThroC4tygNkBIue/Xsn8tgyvqnSQQ7
2VGwJne+FDMOg1hrDD8XBooIMSMg8IqtbnXGJwhP7Yu8igg1TgtvCWoKs/EJjGrxElReBdlLA8JY
GfWpoma/M2NiDpaRXlcivC2zGawHeZlgQD1lsn7mev0vxIBPs+uSZqgl7ZMUueiH1Agxis/599im
h2gS0/zoFAi7pKsD8368Hfq2ZfY0iv3KGFIwPWMFDLRTNZG5O+me+4DTfkZsFVH5XCgPet5d+rxi
rRHSXF9+PAUpNfaKGSrtPz+ofMMrn6w6KB8k1W71f1e1trVJFNpJbt+q95JdrwR7ZttEk/jZJGrp
h0p/c1TdOcwJ0S3Q/lECeOThkUjG08EG6t+0N003E/Jts1ujjYu6seh3a9Kt3olPRcUWcv2gbGDl
m7hQUL5GpNyl9EcfZEaIZ/TVNpa6gKwxXrANWrscrhy3Ny6owhAvAtbqV3ZPCQ0TzbgF6PeIS8Pc
GfcAE7q+Nm+4177ZikieZ9IvruVsw0EEpXigHTf4kqqE2+rimpWLE+A/jKXOCJ1zHtnwWlBiTtJG
RXDQTFk6sS+WY1o7LelItyaFst1XH+sto2UKeWrLmJ4QI7JrajrxK4Gp1bR0V6pAy+SN0FAo6JTG
PPVhVVjXNnapF4f5sXa6u2gC8yx7DOPSWZi9aADso7dH2WjgU2JdZ+r1Vsx8YCxJhC//RQ172wNT
x0EuptW0r8BqBdO6zJavyUNLvffBc7z0ko8YfQP7RNhb+wDAlNFJt5Bwk18QRcV3tQp+zInrMDZp
7+uA1GGr+GagzAlnw/suBrvbGCI2ECNl065L5+wI7eTkzQHbDGGXO00tdlNkNq+BbWdHjaiMQ0jo
x6vVGB/y/qdJ+9Vsp4A6e6ZeRb2siRTV2MaS396oyZGcqfIexQQzJppZ7LwgePHoz3wKRCUOoxdo
xzijYqsRzLcJdJF+IX9qPxGaKf//XR6i8rLq8bFSqa9RETN2SmXEn5evUKcZLW2aPfMxeT6UPXHW
Sfn4ZEzj2UByR+BKq6/oBCmWQfnHFI/RJMISO7xUZagdc1MtPmxmSYlLL1W32PNwn4Q6aPuJTfGz
4cRIjxJruP8uRdNiZvDojvLni1IipWDJT9dGr4mmXSrcA6x4pfSqU2xlfpI0uAwiMjpDTEY1vYWz
XVPcTmgGo8tIx1r5NtfDz5542Lcp9ppd2yB7E/OiCcu6+CSXAcmoB2yX1WmbZZO7A5GBe8xMtcY3
VbU+1DXCmXBBWOqibS51Xld7MpqLrbSoQgOod7TZ2GdCB39HhzsCAF0J+y5P6dYNrTcgyCNc8rZ6
Zar82ipe95QJ9cNaOLetlWFO7BeQkEtyYUW5osq9r1K6n8TdQaCZfR+QSEoLCsK48YRWwiDbLLNx
9mZDv7V6kgn0IDhBco0OhOoNh34Kso10iNd1ZyK3G55gdYMIZt3OE6Gp6aE2h+Y1FjYhXfpdOF64
jZQM18bkjB9VqR3YVGa3LJvjbWV16Qp5JcY3fZCXE8Dii6jjZsvAH+6sQK3PMwio7bxEtUV6mRy6
0NB9gPTBVvZd7Oz6ew0dpc2DpZXevQaFci/isj4YoHc3zvKafMPISFhQ2Q+tXZe6NuqdAwYL97Gx
l75Z5s/2yWgoIS4GJy9JwvP6fx9NtffL0PuSxK7+dTlpRbeeqIOVfIAagb5T7vXF+j+LPH9erqy5
0xFLp3g5ougxYD7etDVIBadegEryuhE4yJM+30UAbl9I4goeiW/ZumiDDusSn+q1cyv7V3sGjqMt
g6XcQwRa2xzTsajRTQXaPRu6Wfw0vZo/ldwPltgBd7mteBtbK57COSxPLJfFvOkWGiQtEIcEKzPd
JcTSbLu6ae9NqBnHlRZsiT0OLkZvjTwYaKeaD3c+fZavEdbcbexU6KeQNIVHKiLPeMbgz0k/sVPN
8I3MlLRpa9yBPhL3gejEPQDJfj1rlrM0MJn7ut58G5vxltNW/sR4Jo5IRZMDZsX5bf3c6bZ9dYgb
jRZ+iG1VzgNZvRW9R/gh+TgpuL1g8usmgqOAQHIQkIULawgB8YIFAUn3HyzIrDxHBdxZ+boxm+XR
GXO9/qbCSt3btBLYSj7LTnxiVpe27guqKFilo4XgrMwcrLJTHhrycB3sts/ywLLR22asJ1D58FqX
FbhjTGuhTrIIqIvhe4Ghin2pZgGpZYytMzH6q1w/Y9bg+8VljYmk24NQMnU2DdjVNTXyff1bEPtg
Hv7UBBimHX+aOmLT1ddkhqKbRJC852HApR3pQ3uPqrmllU93Z6kZJmmp76IsoTi5nJW5wCvtdsdk
SLgXchg6tCIIl6jMbBF/GvaB0GbtQcLzITNQxAIOrE4EUC+bebmH75wYVYGlnUC9zocWz+6mWW4g
kwTds5Yo351FtO0qm7axmh8s1RWiMZOSSKA0IeEcQBnOp2br2j1GYMuwXibLCDbrb0u1g4ZIMR90
NXevfwDcpSAsxYFkyj6q7F6NqTvIMaXR0e4qTpnuVn871mPCE+lvIKWFpxHkRrUnaDKmgDxi/Y9q
zPP4/1dL06DQfQlkMd0w3eH4+1nX+F+QZlY/uF7jbIulWJfa9s5zY3Q3dpEc2F4emzaetyusuS2U
4oSG/N1LB5XM2Wjcyf5tayaMAbGZb9ZYldbRwmsPpSXpWBE3GdEl6xuYiW5TE1knqeAjsb05jUq5
w5n3UVOYe6xSBVRWG9xKtYUr0Zkh0Tf94oizCDphB/gg5Sh2ZwTA8Zhmw6SYDkhH863UiOoWbR0k
SGBP8G4T1Twad3kGF3U6LWysTeHVv3qz1z+pU6o/LAwreprxdf2c2vqV4lB/ROZsPE0BUni6bNaP
ndt2v9bPTC0/zwvhBNIAS311oBRBWcVD/LazTS8/xkt1nP1FfhzJLt7IS9xI+7XprQpGscqOffkn
tVi9bjWhtxj3u+XMpVY7zJOLKBpS1BbGzVZt519prVYP5Cg05A/EVBVFhYqxmt+9ESFv2iTCT3OS
JRm6nTOfafeMIn+8I07eRQTL3NYOn11g32kM9RotxI1Uq7Vr2SvjJam+JYH1XARGD+WbHawS4l+l
ULHUJhGYrECHzqq9s7M0C9yFFxcQbH9G6XHolt6/7NznPKBrR4jklm3SwkXAgNJe5VlYTe01Wl4D
xvT7TL6WpF6wXZsk2mxH6+/mpWDS+4QW56RRwirN6iiQzN4GWo27rKodJiwiV4NWsT/jFH01i1HF
iP3aVZnykjHibzuFpqfQs3cjDxmMpK0vCkfYCMSAmF1h3oRZQtxPbXYJy2uuOgWHCOLDRr5rEb5y
pca4FUQc6HAvWoYWuVM4N0J4y4+nqycRIHutnquFXzRH9vgaas/So9mOnbyQ77j9oG/suawBjhT5
wTS4NBbjL2BuxrAyhGcjeyiWOaRPdqYUh2iqx51ZqzQceoXGoQZ2CoB2/xarREpHDvlj8t3OG4tN
Be72YS4K8ZaYcC6zyH0MusZC/efprG1iitkKKwYlgwbaBekvFQXc2yrWhOqwx2PJNrPv550KrAFm
rXgtssm+qkzlexhaLnpm1MQkQKi9AgXI2oE88ujmdd5RY2H1POgUU52uvsurFvfgsQzJTBzzb+vy
QwnoKsRN9C1bSkS4a1GKqHpFvTF+b82sfQ9Tz/RtzYpvDf6PM2bxAd1TQERI3z6niGc3GdSCb1U8
bBuyVn9GqQfDB23Bkgb6B4cx5/XVIG9zTyrojzKw4HqG0G7EUklEYT9vFaM2dgTEaCezyn/8+e5J
b7+uWpN4KjvA0kZzJfMCtJmS9XDHbZaAymyED/LgdlH0MNWAp+0xSM6wCPRH3dL2VJNAqrn5fLeH
iEJDbX9i7TCd5SNS4aJr+uAmh8s4r23fAlTFoKXqwLrA8Enpb7a0g7OW2jO5V1uREuJVok73vQGq
VAjF4zUQ6XR2aPKxuqnzV5hwkzKmjzb6nq2r46SZImN8lIdaQ7dDrHi4ETajho7pcefgtkT7v0vV
WbtNDPGbhB0RTqI0Jzqr6ECSO6hNYz2JP5lihsqNIOkHmgaMEGF4HZTa8Z2KzKQ+zWmnLDNNmyqP
ddz1T143lGQOQ3NisqjIUww7X6aGEFt6z/MmfZWvZ8vruTL1pyLUnF3mxfN+MvrohKXNfDWq8qUd
xvgbyCBgkqZz6dAgy7ZlHJQ0PEttbWLmBSkHcuO8bn1KHp6rphni0hbFG3whSPL/HKie/r5kA1DW
2M5Js7dyNI1FAB9Ngj7bflNG6H4nQiia33VzewDW1icJFTskfsep8OJtjJKRObGklKlzWy/D/TrI
j9a2HxB3yqFVDrLDi2PNPRMhXE3DbKP9H4TMInM8UkMqWMkQLJUlQUvdH2cL6TyANW29f5CDx59L
+S7Bjr/f1acCeE4f0YDVOqoYcfgugiq/NRWAXspZ4TuQ3fTUV0AB5Lt9VlQ7Zbis2mecD8DDY+t3
QUwazAolNHHNTvxMHgz6sLOuVmm1d60qf80GOhcBgWufVx6kgGV1/qeeYTFnbIxWH45ubRNGYdiE
TuDweYIpws6cCpq8IkjgqC91MHlFre7oBT9jLRFX6fEiAy46edli700n46J7febLuc60KJeGyvgi
X6czBmG0VJ2LTuoj5amifqIEcJdZuXE7TuchmsBgLEm6Syz2LnFa3+xsvLg1Alx5gCDHz88PPRtB
d5MvxYiy/F4LwkPmeRtnIdoi022RHTGs1HXZPLom7C4CcZSN2yiN3e0GIn8YHfBrp0aq7OtagEhC
UzP4lmD+qIqXCDvlaXRCaxPWIA/ySRQ4HQzYoJKLpCWWik2geDahU5xdRN1neRYGG9xy031wK8Ks
Fv0LybywARgKbxpJbfeu6sQm45d6Ne36UizP4di5n4k2Th4rPXcRPYH94ya9VFHebUXiNFdDy218
h275Hteju4/h8O5ls0Ip+3wb5j0NRx3KQZHE7cFlGHlIme83Gg1kWg/s2dAL9zS7ahrRpuXPEtsY
6XZ7YpdLuRKew8VeCtjyUh4Cz944byllbst6IAL196NiDVD/yIwo4TPZX8tKUVmyV+bZK5ldlG40
Nuv0FKRudsM2Vl9SLHk8nkgNc9bFlhc/qHF3ti3zuwxBMto+3jRxW/lmMn60Q51/Z4//1VIoxK33
++9VTENVMFj2OFKtbzp1cSSSqYdtZ33/3yZXTSJH/+U2cDzNcHRPRQKCkZfV/V+8iXq0uo7/uXMR
OZlwYtlUSNHApDCngIia6b4mIB9FHJFzZ/cphEUnBFS3mIpJT39dq36eMf5MVDM+QsjEdWLX6mtc
0/2yPDwdZIW0CGZ6XC5rv07u4uJaQ+ifxl+woQNjXTZ2spnnRGCIlm+KFodCK0lsvUuiAb7o/LUu
1QrshRguUsUEJCFkNmnnXZOr38s+dE4hgHGfJx/Ut9xGLwebjMidMXqF31Sl89jYgfOYdZvKBhYJ
jxYJvDbV7+g0vLP8AnucncckVt+J0xghmaukgSWAzF5MHKP4cc8j/fkprMkL/cedI88UUK3rEjyZ
Oj9a9n/hmJX35l9hY6qjf1s5gLUVfWak+ncgMqEEJRpBrF/CDtE8tyjWZpn0YKjDS2IDXppVVGV1
HT/Jg8HM7ndWBMmssZ/0WKQfURb8nJpG+TqNMTCYhs7nSLh72B3C5WTiFdSN3S2fnGkjbSEWZKC8
1aqb1F2nrCr8lVJKFtudWDQ0GRnihXNBjPN6ac1QewzbeOrLvNmSRy5uja5Ft8LWWY+iKf4W3My5
fi6IoLhWS/GCrZN7h1OwlVf2UsAwEwPBooMBS9e+Sv2MVM2IOY2P9oIMk6+xkCReWkKdQk23dk1y
MSfNehvnfgCzl0EeWIQ8dif67f/xeFgLKORfjwccMN2GfIFMw2G77PzNJDZYI7UjSoAz2QXDSR1j
84JtZCuDuGN3LLd5LUxmTNwupKilvsuqbr0EjKucw6kqNoqg+tm1n6R2n4u8CdtP+ZveKu1DInFJ
ApVun3w4+KMPNvXX67/0g27k7kezq5+NtHx0sV0/6UaTvwjML0o6oohCMq/onnk0vN66qQQP+UEf
DZ9UHk5aS8HwHRo/gSY2khPBnyrS6Wfjmg0upRnE+xnJ592yIvy7Rau9GMvZqBTVtrF7d1sP9tvK
gaTy12ZV8bktcouq2bQdTaFeNcf1Th6K0pXsGajBO/vRjs5/2z6l0xw+9oB/MTDfUQw3KJUNeGWL
D14aOOXBEyxKrTq5JsvDogTuOZvDfn1chs6hjLGAtcUYnHWjz/28xODwmTXkgw7e0S/CwNiuljIZ
AroWc9IAbJo1hOfUzrMdNCl2f/+Em4Xx8stGzpNWYHALNURdZ7LCF+V2FO0HJTp7FTuR0VSSZzrA
4T7QxOzHsZo8y4PVCbEps3w+9Up2GA3q4LQSEPu1U3bFvJhRfdzq8B4u85gX0FDVAN9Ohwq96NTn
xixfba8yP4ejEu/YLBinMqxUjAXjuDaQZBdpVhkGhEVlQV7Kg0iRHqwcYmzaykE+K9D8NfxgpDGa
gkVNo3exr5TUdMbBehhwBd6kw7OFq42I1t0M2pA+xLmmMQTY6cMQ+ChS0n09VuknbJk/ZUm6aJwd
inXxf5jb/iusmKeJtorrqKrjgcHy/iIqTMjYeFU1z3WfQx2gNmuR1rzHwCdWZ4uwK2Wv6OHvyxAj
eoSAbDA650IH+SjvBXmjyKH1n9epHR9Dm6j3IidxPoE/8hAth8ykDsvtqo0PPeW45aXZ6n8JF3Og
HIEikxwTw0ye5KAkD+aoI82LkAvKS6VKlIf/PazYf/N0XKZcnH+aY6mOaWt/kyWIe3UqZSBI3Q5g
3Ve1FYPPwANrdO2jLtD8bOCpEG1UjppzwTATPXjLIWPBdgogxhQZU8M0D3yhyND32gqdEWdRd8kH
L4+qic1Zhxy1pEeXe87VNghNGFNjQT6SczAS1MUIX4+HptM0nNfjtF313stlt1xGJjVBVbGanVq7
hh81E3jo5YwEp/i5jeHkQkh6rIhbg1TDstGlwfmoztEugHazG2V6GOV0cysgBFypx5gM1vgRdBYF
aJxxq2Rz+yMw8P5nTiWOeZ3TjxhIGA0d28RQpke3qBTjpltseNT5FERj07D733+Lv0Z4krOBsuGz
tFSDcihgqL/uybDB3OXkCJGNfeV0L4mi9S9q61oXgohKGow9cIjGWhxRgpBWWmtbec2UPGxaw75R
cmLJLJ3PwtnpMLDvaZvuG6110aRg7pW+X/jgfhAU36IyKl+LEYoWcQA/2RVTaFPH745OAme/JFp3
UwokVNCiUav+ZcgxYsdLm5yNH/aJ/IuaUMu2rYX1ohr6CzjnZ8UOlE92zw5KokDlzl/WAAb8PGip
6uwgd2nNhHWmTxXtZCEbHxrDO8qxIXIyoooz7g15mVGfutfv//tjlh/jn4l0+ZhtF62jpnmOzqf9
9zoTL2DlmRQ0zyttMW0sfVvTGHyH+/EhaSQtOzbKaeLLWvZOq3mLgMjx3WSyFynR7zOzsp6iIH6v
ZH+jhqvtuyrlFMX65fZNdraW0V6YYNsi3Fa7hKZ+afddRFNM/X2GrHgBLTK2qCVjoADKv0WVFe/w
NKpfrDHYdMviHDM3PcHaxaTVZ8BxzWaLJAg/An/yZ2EH7vNczghrMdaMloEtxDSuqcuNQRc2dLZ8
vqFPvIR6CAds7YqdveZ2MS67NNKXxkmFXZvgBac4habdR8KZIUedw42GpOMyhghp2ERVmxlyxBbQ
fPpUzYN71PUiOrYWvoYS6aT/p7BU9dkvy3T706C0JR2avMKWneB56pwAvbv61ihleI0yDRQDG7O9
GuLMIFEHpIrVKRcnrd7UsRx2udcab3mqHAerqBEAecPGdlJvYzXcNZZW4Z7UteAqmibysS94X//3
nUKkwn8x8EweSQ9Dh25AcFPdv+Jx2m6cmGOV8NTatPe1sfZei8Bz96LBn6BmhvcaO613YjKhHL28
iyN2egjz4Kt8E3yu/VSLdP1O+QUQETYzj8/e0sAvypfmssLOYxu39XtYxGC3b72zfBNb0+CDR9EP
8t0//7p8t6s072T2TEzCtbLjPAhvG1Xp8Jw5x1QDaMHiiQZsj8tvP41a8ULzub0nYXXMVAAB8iVd
uCkBPo5zlJeVPs3XtAk+5JU8DH2WUZlv8kugd+WLE+K/aMjd3sh3R4FDRpTFzRH2S6zD2ZFGJFPJ
SUZRaVwVbCAZvyrzBfi47XMTmbs+V7SjlXjOZYgKnegEzhDYLkG3uXtRG0M7mn1ysjstsM+a4WWP
idrah0gQKi25JJhqFBblboXRX0WQV6s6AV4LuLguR9zUtLlOcq9ba95TT8LiSUg2Jz/bxo4T0lOW
Sx6Zbd+Wyoc5fLWcYPjqJi3zCstBnvhmOpe181YHYXuRWiGp7Gj1FjXjPVygZDqOgI0cogHhHmu7
0PzcnrV3qB0oqxlWVSMBM1BO32IKXNsMAtimDCJjXbXLpbs8GBgT6G2RrEShpEIC6JFKvXTr867N
DiGsr+vk6bs8D1F6Zd5ZsLn7ovai2DpZkGLU6yGmTg4yc8p8u94952llOb6utSYlYog4bRDZvum0
b4UNxa9Q8X2GRfDvM6Uf/uu1f30d0BXR0l6buqL4FOe+3EFUEVL7lZ5n2/GltdvUL03c/1kIgI86
1kCQnuXdWuZS0ndVlgDNiMkSsPetWQ5aMnBzlwCSRqS+G5W036d5iBaQEa4/KZzWK3rzoCs+SsfN
fSlV6zIXg7pqvAD8zO7FVJ/WDC86gdvAsCAaalZ9LY26fjfCF0k/UpXwa8J811RuvBeJrvlJh0EX
h07wwYeNVgqgJ9KT7USJ/9S6Anj4UBmfhnBSTjNsSO4S8C3FWCmnAp7pNpmaHytvEecX0fJ6Huyw
DVn3P2dhhQAei3ePV3JZXwol3eTqZJxrMi/Z36tXZSK3r2zrbN9nBnTlLqN/5BAQ3+bq17ZvycNm
+foZp2hvEZCVk6J9+qMSS0IH5qOgbuWW06WJsWLKsz8HlfLNSXG79SsGqET1xt7yuGDUbSL26q0F
c7QwcS16nQMXZE5C37VQE3Re5VstYXEyqjrqI9UPibA7NAtZlflLKd7nOKruXVl+T3O7fPdEEhH0
qI5+PUGAIcrH9Y0M8aRVoyUZk6n+7Doh9UmT7dPcut17qsPxWV6vSpK10K/6chnOvo2Ju32VF9kI
/xhZiAC9KklViUJzvIzzfLsKuYw+nNfrtHP6o0KxmemXAiML0nBjDHULuZHnHMbg53Uhm1Cf3FBC
Sw8wk7I3x4ufZq3KPrMmgFDgWXur4VmMlIWpLKLOvTXYR6X+Sx6qqWT34oXfpa9Q3slKUBV7EU4m
7vnlPk8tsz844aQ9K4VNIXiKv6UT3tEpSGBRwt+95BGtRoirv7PnElAjIMTFZU3r6G2/x/f6yj65
fdSC4B2ohLhZvOYjHzlIb0IFS+ZgJAQZ9/Ij1FVAn0nxOrZ0PlOF1RooMTyj1ovEYCrNa0RizvP6
SjrwG1Hv5DFRT5LvW0a0rOWtL+96YCXvqSDexMqQDshlDG3Hm9PX9pm9fHu3TGXflWguyM+o9gWF
WD8149+/zlTQ/emasxRhKQij/JlMEt/SvOKI6YE5nMFpL5WNITZP301r5wRE9ZBijv61nESxvZ7g
zVxP5FuE9zGkkZwwfDd7SlUSeCXxiqlIHcwqlb4JmrzZmT3OYF11oLu0wiNtWe/DvUU4nB+JdMDN
AgUiyeFaNZFLKVwPnrsmPtdkNHS17d6kSgu0enWexijcmL2jPsZlB44hzDazQ66h7MZjIaT3JndH
4PgfpXwBarcDw6pmNB8b68W29PBl8SDXir2F38O//Q//ogxt9zT2WDjVnIKZ9ag5eXo0sc1om17D
xAM5A+U3zzZNJYadpEniF6bO9ooL/rOy7HNWQNfyFZYK4dLIbbP+Ro4F3u5lOGN0XCDz9PD/GGMC
UYfbIWGpivn3K/pZ765bjQfrItUv8FKoo4RlvvMGi4gEJYB30AAcXD4wlQoE9c28OchLmjkkwwSZ
daMvgQQiKrKDmHetQL6fhiM7rIySAeY+LsuSeb1IbV++m7szIUQ42mmWpAf5a416kT2Oy4ZtDGeo
aB1STB1uoG2F5U+n3ZH6GfwcZtI6a81uPxWF8ZEljXGKyXaVN6RtztmpBzOxWUt6N2OJVJXnRVea
59Gjrbe+tVT7aL01u7JRtG1ezWdViB8mJZeTsXRvbI9pZFyqUkmxKdUJLVq4/Nc4+zgfxW7FmFgw
HcoFWkJvAvYy6vx6RNUSdAeLiuNOdm2QjnYHIs8jvJlsZJLevcuvkC/JLg9wz9/fYMdivraDZvfP
RYdLsEXZsbGCurkRXTjTSZtXfzy2V9NftJ47OR7WuRqdm1JHaKfo82teqizF0uqh8ZAc73VDV49y
HVFTqXsIg8eeYhB+gCU0O9Vt5wTxq0JLQ3siK6f6a2aSOe1WYJCcbEs+UUnGA/OUPKz4DGr3n7ok
M29zBM2uyowQ21TovaRpdcqjetyT225dhdNvqOEqX6w0DdjLIeasq/r/cXVey3FCa7d9IqpgkW+B
zt1St7J0Q8myTVjkDE//D9r77F11blSWgyx1A+sLc46pIDu7R85Donxvy+ZgaGN9uzf762f6lJFo
pdfmoTHL9AKfGqlhZ4IGQp5H7Dhb6X9drKs1WwMFdlWk1mZY8+mceLKejdZglcEqlCA/LLSWYl8j
rSD4k+mW7OpsMzWq+14nKD3WHAq7zBm4uy5ZBc1fVMz1VluaBnI91vvJid66dXJM0vLikejTXyfo
twGC6GrX5RpRlLAj7juC+7agK5j9VwtIq8psD/cvP5KHENmp+qsu4zUfs5bXwXbfYzxMuwRpxD/6
vkzRjxetMf6j749tyeGfGNKzSnX4rUaZ3xKSF3n5YBxxE7ffYT/brCNq8VyNGQIVtj+eWaGj+t/D
8G4iU9NKBuME+8RRgKfFiWF92z2+sFWAdf99ogrjYxEnNsc2e3BDts7BdXPrhrhizd4lfA3Ifz5X
zmrsZiWSxO5lgPp7YlJleQ04vXOSCYYSaor2x6lJI7BwAE7NfDXcsd/U4UwiwRqt1nWxezSn+vX+
GSmK/A2iII9SyYVXylg+De2kB2anpU9O+/+YScaClQ0BRCzT8lEtLJyDHOxCdbqdgTvF+1fAG4l2
0O+ZKMjCn0fyb6yI5/W/6o3P8qQjn+w+oHIS99KsdrX7CAqGU+uVs90dlUlbSYyY3ZTOJL2nG4Ja
l+nuDnOK50o5xZXYk9v5eB9Ak3C/QXWifKEiV/wW4CWHc3JdgGxvpsKNTtyO3YFJ6n9+tcCV4QFv
lbvFrX7dL/fCzbKHOpy8RlGg/ySufGxsIL+TiSTsH9Gnohu5pFEXPTfM/8ykUtB48XZGsi22pYOt
+f/7FeRMP7e0cLf6KE5WiOKwXcVG9w955LL/rIS2uxOQmz5MCaNIH4Gbvd1jIFSBoa0np3orxeC+
4hsPSsG8IErGv+svSiOe/kZy5nei6DD2+LNrc9ZQEZPLe/+Zej16cAT4Vi3u+4PRt1C3TDIfZzds
r/9g7kjFXLqQcvLxSU0/neZXq+EzmZl6hG5aXkVjZjwpnHlLaIfzKoT21gKC9RQYXcOTzTo7GFRt
uVlF/1KDR/7gMI53kUbeOzkM8R5rUHNe1BoV1V2T8t8Pwqk9Hf3HoiXzQ5J2//mwjOTcp3UHgIWA
3fvvR//9Q1QuOKa076ZDZTnOzc2o9O5stANhs1H9cHdi6d1EOy/08amXsGsaq2HSv160fTvLHVLa
HgC+3dy6xblEKd/mnZf6v8YPGq9k29wTfCzbb2Zp+itpUOXDLPpvuizJcswrHVCVd5tlgZIcVpH4
Gdyi8Iy6dC5LY4MBAxmM9YzICMT1oMEaG9Xc0jKNp7h/pQ35F7RMb6niEQGFpfc/94Xu/UPcEPWN
+9K7b9xGze681I4iNEyNohLgS+8eZuX4KDJLnBRS7TYThmK/j8LMr0jE3NoA1PZDqMfnJkPl5wql
PahJ9sCehcq7iMF7VZbNVmeet5ZKDJ0meugVaqOepILAWeTz27/5F1HvV615vs+8zJ5IG5nh+4VF
Om/VKu03vXiGdtI+3IfvRvzTA7W+zW50uV/DRIgA8UxbZYNLHLCCmUAcnXWCj3j1m1lzA2i+FSKe
j0kbxak2JSCGKFRvaWbdBsWKNg2nzE7n/nllf6QwvV9fhjAajj21XnB/bNw/VIVGE9CGu9JySLNa
l/1OJt9ygMCEfuOmhiVo+Po6/xuwRSByDcW2r/SzyA3bRydNnnap4jdU3P1UsCwkgtjyitF6NOQv
t4f2iYwf97/7hJunfHLGdG9RRnRF+Zxo7rkr59tkV8JvxMq0bJeniYB6i1DMoMnrE6YSrg7onaO2
8jkHa97oIydYPy2eNqKKd5WgShQ47pV2nHDdZV1ItFmvu9swNQITkpGXusJiue1uAeST4gzR0xcd
N70R9s+EbDIs1hHLzt3jwp4lsJGyb9W4vaVS7OE8rCGhUvhdP6P4GYhwnZwpUPlfzpPk/3VyuXVJ
RVNnLdDi2vWnhUjzUIW8PfYQbs34w8ntm0Q1HQyTtDfWWFkewpXfpclWuyewvY5djK4EYucNXpMo
0ZnqzGjLi442LJ6fTbdzdm7enTHZg9Wr7ONo6NPBJHqvrpDAEgSX+aqrc7qMudeVkHRjWI3+hLLG
435+yRfUc1EJMbcnS1N+9eKrbPyiSuVWFJNfGfaZVJAkqAl69SIHMrVmsPAh0UIJNPtrsnCu5+r7
+nqp3PhkP7voCFTS0dFZ+yZFHcUQBVbLDORgh/xTA/yW2WQXQ4WJRt7pC0SFauOWzXok/dQa41Gd
BbZV/FikwhqLk1F/45Sf7GIPL+MYi+TLaayHtjUIJit4q/OzqSs5+R0KWr5l/GYQR7Iv4cJtbjfb
2SQDiMSZiTOM5M1ktq9ME37GrngvE/tat+biORxiupYJApcbILP2wKTAVK9uoxwz1LaXapgPEcMV
qnANLwaOFOgmYPIX+6hW+R+z4m4fdeCzlvELef5zEhdmoLFnzZfwhehBBCjO+k3p1hathfCiqWAJ
lyXPBfzcmcc/e9rII4eg5oWug7wqr6lJ6Gp9aWtOuXSBCjaleKAGCxu0CyIrnDuPx4OGRVcLfcVp
njM5JQ89T7U2GQ89/p1gcHCA9gqGxzghsXSmo0JmPmrGazE0uu80ug0wFG1rUq4ENtoURLXxp6kY
xhkrj8jjNbaxzr18Nrl3teQHr/6+kfl0Cqsk32RajHmpfXZEm3gI14wNT+R3Ukc+85wIN71h1sC2
CeuidEBDEu/l8DVZmvRfeuayEGDkMCRromwzPGomJULXJU8FSrOLAwUiJLhZnZ0ZZgbreju8Mpf8
CQeMI0uCe2skrgLN5gcKgbPe9H+WRh12jR3dDDQzngFswSeS/Ket6szrnRVMVhItO1Ztf+wK86Q6
c0UST3fsgUQFAk12vGQxilXF9YV17kZKL/wVf7QaKyPV0dUklvIhsfoHx2VKyPbitqSxEYgiqr1s
XH53nfq7q3mrMU6De7fVQ6Mv38pSBdE0dtfZAveXh7G6Lfvy2KnyjQfzI/4vfrSEsQmx7mhsqG3K
8MvN2/aQZtBVCNZbuJaxqnayQFmmJrQx1uKPFGFql76nTEKCqNMpfc1dWjXQKbKboolPxVpC+srk
jYAY4q7innUCoKBtms9o+yvtdS77lPDhdGf1GL37VmmCGJs6C5PXKFnkfrKCsiTZ0yGJY7c01VtR
0c0oEbmJSvQ7j8eUjnibjM5hzA3mUMaFpZ26DUXxQTQL2QxK6lvcG0QMtptY9ttMVPWOtTpsz1ae
9eijC+3NohC8t9QlukDWxbnL0Mru6cwWKzsRTs95OCEuNhO+D3tiMVokjySBf2QasbaNIh9qh6tf
IonSllfHQZBW/9HZIO60BMuYjNG+9CXuZQjnwdJe49j85pVtZFW+LQtmZtPybWPMNypKaNw4z2En
n3kvyU2NQyNoIuj/1pB/d5rgdSKhvWNan8WYdHdaP2k3bFDaLUyyAwS5edN28WdRodeZVP0TyiJy
/TD86CJc/RVOFF/RGRu2Mgt0c1AvdYNY2lA5qnrc8OQ4IsIDARMMYiC8TxKorUA8gasJRmlWHWOX
JOZ+UVNfls521hYVgDM455CcU9n0xBS547M0Ls2YDlscim96hRI6p1hCboAStJ+VrWol6A7ifvDA
ySSPsohPwEK8UUG+ZQiMlEt9hX4qNnPU2n6mkNqak1Bbpc1f8lZuS9bemmFgx9V5cojLACrJxWr7
G/K8fUoOoA+Z6iM0aYrz9FtD1b6pxr4M4i5h7wM6sBiVF5GKD7WKCdwipK+FwO25jSvh+Nkv2gI0
kK11SkEwHvuBGn2mgceBPZxtXjdP78fPGFnZbKoRJZlZom9loFWG1TOettCZCSFnDulVEjOUa4Dq
HrM/k4ieCnXlO9XgMzJ1gMfcQk2rrSVCY1k/yXEgNMW6OnQyPIB4t2R7UzpNDZyuzC4I9w90u9Gp
bSsRDHMsPDiKP5a5POmzcbWh/fq6I956qNnHB8azP2WhX0Ob/RiB6gG7ve9C17h2jGrTEgeG8/uN
HF8AkzP5DiAtN9aCUwjvt3VJzc9IqKem7rMNIkaqW+FwLNRnANLsW2AsFXR5o6lyCE5EjhLhpmo1
rlMxE8Rl8nzlJnLb9OyU3O9VKIlmrEmTs03nswA8E+QrQlLozoslw5utrn66kvWSTouI8AtQcHSV
PVs1SaiDbBiwoSwINwNtHFVy5HOe4LhwiY5Imhv3oBY0yISIeZF/7TZ57pOw8JFZt964KLWHb2oi
0W+6RvUnVrCS1FSpHa1JHbyqMYkqixffiDTSEqNq9ItRzJslByeMDB6fmKt4rkE6bCoW6ur8M++J
aSP5E4OiczO7c6N9RmHeBPyz21Rj9Em6cSOHyyjImlUdev40jT1daXDtEM8CoUVSf4wf+pii8Qba
c5FTewXZ4gSu6N+YgA3BMmEJAzPs7JechkftDfkQDbh55wYZBrP7o7TJ3i2WCIaBNbobxokSUwkM
aPRRqKhJK3DCgnxEjE6eW+U4yhbWn3VRbsewiwNR5USQu4Qa51r2q2O2x4YEppWllF8RL7CmVC9G
olQ8283es9YSJwzznWoQmjPrsb6RMWjqxXVIH9M/ktb+MXIufZ1Ig5eJKKjZ2tgEh/Dkis5SkHXQ
VvrfJHfxIzcmJxyjTZBgYQAl7Zgx8qQWZ85vdrzz5RqRRb4qJ75zU9P+VHIGc/m042EEVGqnHIB1
exBwXKoGLbaF9+lxMjIw1bzglWF+xIZCEBHwSU8UCWutecbHsLxNtKnQY1ZZNHf7IKyvwYmOChN8
sBXJH9oaduRLhXHc5ZVzewNQk/nixlPhG78mLEs+cSVpQFrilURaxAAt4cUsBi+jAm15BkCdoHAg
N1VPvHYQpddEeD7Htn8fqMYzoWZbMgEi33b+FJyHWZGkXiPMIpjwynh1l1MexYjJEEF5o5xKVp4H
UuIwVrGrkrRexDA4KUN/QuGxG/mjS+mVQr/31ZySOLNfGoPsAwweIE/JE+DGbFM9ARWFj2Cq4yte
8fwdhVqR2qQ6oSCarNLcl8NlvVsGfrxugPbYqn6lRK9RXn6kM8Qf3tZUdHy9EI0OisSaUY/vYuoA
MxxfSbR7N0xBubCwzVMHcwaPWz/QPpBRgm0nKVd1nIOUwThBof3tpGy6RNb+ZqzhnHr9t6mUpWdj
+QqYw50oqEZ/NIqHCNyRF+k5JQ04tm3FDTAW2gN9MSGHaqvtRlZnow5ExkEc57sskYIo3pRu5M2j
fWoNq+U3XeXBtMIfHhuXVbU8wBq9KSu1rVGqi5L320WdRzyBvAns83/1NvCJfOYqDeffRl0cWm6F
NUAZ9hO3sCWQkqnPRfbEUTB7JWWhqyflcWA9r66qKDBZz8BlTtEAf6mxOU5nd3zLGF+USPqsfV9p
v8IIPJLCdH7r4B65LFAR20UEteBmZX/HSEO99vgDp5bCgQylxH61VDJYIQoErQ1DQGik/yExA+A5
cDWuN7LqjL/nEYv6Urn7tOy3uZWIs41KE1YIi6Z8wc1+m0HgTzL7AsJ+tPGrepKaZ2O4UeON0UNd
1up1aNi8m8VBECy6IYCXTq/srIOkQ3+yymgzDz2KWxqrpYBL2w7Ep4vZpoYtup8u1IOqJdNtpOeb
oaZg0OD/XliHwPR6ryPlmTBKC+gL68d5bIhdR2LPlT5ADnW6Ux8r7zMbUk/qDAR1tRmpnePEyyGq
HZgn2UcdriRy0/jTGhlMWa64uhHJPzDKq02nHYfYKT0Wj/i5o/DVNbAbFN2H0gJtqqpyl5vJa5jV
ij+gzgFHFH1ZlfOENAHaeNVOwVTl1XYojXOnMkUrlOVSWUNMUULhGxc2hOCCDWoX8vwfQ2erIJyB
VvmQV2vZre7lnIabTh8pamN99CoUfT7SPUzb8Dm3MqQNz4t+r+Lmo1usw01dqcxinZT3US8QZ5m9
r4Wu8OSk05by8HJNg2K1qz+6Cpk0w3L2yqzF9kMxXcsknCGFDNOHXf/mQcohm/PAaunMbGcCH2o5
43m0YGdEQ83kKmYnPMjsME4Nj3NnfOn67mqaRNdzIXwSJZhD3N5ARL/KWIHwpf1uloGdvEvOjhIB
iMcD7IVpjsWl65/mIm2OisXx2SegI+zaT7RkuqjxG7poPLZ6xYLZ6QMjJxDRTELbCwfZMSJbTp2c
27eukjtg0m0ic58kaRXroraZ3DT2OanoLW33udbKibxiE0Nf7vz0eovRM+q6Gxg5KHLK5xQVnW8Y
JUVuFx3ySt1oF5nMA7ijBPxwg5Wk5arL6DU8GSOmWM/xfA4/SdfgolVNNVATmOJFwfjbAkTA82Lh
GAyQ/EIBkXx3fZcHIMcNClB5c0tOWlNuzRwFmW6nIV+DysJS8GYwi0cxJHtviHr3wAwG8o+h/dVy
8wjp8jtUTWM7DQgri6xemO3jaVwSiwTo9TUBZ3cwmIN7Tpzaq6TBa9zmr3TsnzbSKVU146o2aXZk
wXAea7i9cqjtjeva0me/beyQa22idpmP1Zr63bvtX8080WA6hzjs3olEeWqUuN3gpYcdXgdWPIlr
GvVcZ7EGJyZvfiREMn/SoNEryIj1uku3HLa/WjZyQ1MStgAXp2DiwxD5b9GONi9RF/nWUv+4vG12
jESvF929DTYbI9pYvfaeJ8zjTAK7gj4zz9asvi6j7aVAItkWSErDkBI4V16arH+dkhL4h5g/RN0u
KyfswVbK7OTSiTCqXW7FnJwGk7IOS9nfkbP/ZNmh57gm1ttGbY99mKAewj1LzoWL5RwCBFII5UFo
2eQ51vw1izFHMg3zSyCgRTC0hfzqWSRbbhTIIrtQkDEyVbdMiUFwjurLMKHwdLjSPVOZ0CAzfmsj
WflhYv5BvHvM+rfETd2AFNXQ7xLeO0UP/TqyiiDVaaHRu/B6jOrz0Nb61q6m1BNp0KmQtvnqJipC
AsWOPO4lQ6icR+owYV5zOYEV1v8th63ZbaMV+g/d48tR/04phWnOssXrZ0eykKdilXHjbomK9ep+
+lMObeEj8iuObdxHTELt5rDCIr114I3XHLM0wiUDGW1GhVKuaF6Cu9Aaz08yNSkUlsHwltRgagij
WBHyB6giVWzakZVe6XtOC9Qp5zBnApn20ZE2yN7kDfJEd4q+M/R8vgApv2aF7Wol9kJ3fOROaTg9
q9hPTO3F6lTPnjAIae2rrhAvnavInCGAvcYzEZV5qj4V6fIrHhYkMjlJxWnHo1pMkS/XeUwJyBZ/
799qIi9AIcDFm2MFnJDCGMwKCX10vw14GkFl10d7RE86dykHj2vhWsH4PDLFpQv5sUQGEDenxDYb
B6R+vbUK+6eSRkf/fUvqmW14pO1wok37xsrgkeoafZqFrXSJuR75GwyvROJrnHj5yEiA/YTLbn9x
PeDydO/w3kg3PqpaeWIlvlCNMB4KR/2MUnU65Vq9MQjmPJNq13tRaJfezACeyOKgSglcE8USwAlb
PINkOJwDH26+XMfYWjaWZT7WJpOxqSGzTKgEV4cuu4dBuVVddyp151HPR1hnqf2tRdNza9dXWK+B
ErLJg1yBjw84L89gdxej5NwMpfrTC/RPzGrJCql4kZUi/poUe+PIxYRqXSKlG8nsRQwb1Eq/X0rc
oJkdKxttGJ5tg2dgV/c6sSsC6oVqqb7epjunSz9Ga87pRszZm8L+G8Yau5x+ZzRD6zfMLnttWocm
YtgsHVwLN8HHlY0HxIStD4KeoZlCkTjW1aO+Bls5zHTPjN/BFzadn0Nr9BXp3mB+Ay7pAehz8krc
nX+ACgXTFEL4TaTHWOUH79gAP4JwKLxsxSpna3HTRkXyypo1xtwJpbah5kLtWmwU5vqBFYQyShFx
grlN3ORF0/oDG2wmGep0Y/HORMShqAeC8jpUOnuKKCJBpzZtRDYEuU9kaEIJx6xIx70qnRaOTjcX
y442eEyK7nWx9Z3GeX6OBlJMErXFQN38wggISqW2XPbA/Hg1zzfNjg34ENkX1L9vdXJf8eAknhhr
6WVwIlFTNSE/Qfp7Vszk5OT6vp7SD1NmM5DO7BO79s5crPghQpsfYO9KBBaQKY5B+w4NU67xOJR9
ti3TtPChj46oGGMiJilMsVKngai7YqMTGum7mnHrbKjV0DmaLWTzr9K2PwdrpXzRNySgTOz0bZba
6CWSWmle4m3l9NHjQI7pxCuicN9uGKkUkBCDSUBWqlVNXtDO+qQWAT3honZMWsm8DfHVmyWAL7JY
op6wd0f5ky/5Na5GcUh0Hn3ClAcIs4yT3ShmFd4a2yqf4kCdY+qt0vpD9hgRPcn4YWIx9fRIXQW6
K4QZPShSqr9kFxBBxVjdVYNR65RjCiWMWeQfc+rpPsPmMZxmkNIyJdJYcViIVDtmC+0WYUbvTY49
o5eGquVmm1ESDTXFcof6jlJCvMuGpwuCeytgvefDn6v2eo2ItiGRZ7YoHkCreh2MjQCrQ5Ppb61L
rT2Eb5q19oxanPt2gRhAmqiR3PADGtJnzYvlDdhWOOJeZQYmRY2N1K+ApeybTruOy/RQTBbn2WBq
u6z+g/vsUIz13uw75SmE574rSMBZZMi0DeFhEuUbPeumY1LXn9GMKTyP0Go4XYX0iPewICIRSncQ
SZNPWuubb/dkldMeBSqyeVc5cUrwwobcIXDo5zz9YnHRBI3r/FUra98gBS168bubnL2QEeG2Omja
aTxCYHq0GlGh6jfSrdDO8Uxp6hR6y4uEAGPMfhoBbhBVs+s1OY/5qUDdyADGlwng2E5g4ez6P31Q
4ajfDbYZ7hxinqiXrHNZlOfeGRmQYvQkQ/DUF+FnWIWRv4yRxAsMfQgmHiKQbPFCTLZVyz6Kucav
2BIgDluHRq8yttKZwssi4e6ZBul0tZKw0wVXoSMNrQB0MmnnlWGbMcRoQLBqXUwneuc0jieoLUVm
B0XCBKEqFh9DNEm/esmQI1yegKOnDLd7aztZFOnCRHtluZKcT46yphmMK87UHyJLFbQjA9MTpv4a
VHqvtWLAiyzlECKyHBl1tfYNyibqzPjHGfMhiEiD4SnXIvcy5m8ZVwB5+LHGyqt1VB6o+18ZyAtG
aLtEHfsdelETwSjCZRBMEJdHnj2KcUpS99UecuYKGUuzRiHaTVgsYkcKvzEsttWpyBho92gbU1Z0
Lzm7KK/suWZpfSGCrFhC2vG+X0XwavdLdQjZYkL0qbAapWuM94R6sPBj4c1PnV5tNF84/zqao4Hi
297oVgXZVyJWj+eFbO+k2KZpTyu5ENSsx6+dRY0SZeqOi3bcKYhzN0ky3JCzDv44k7hoK9mHAXk8
QSRxHPC5LWXZHUQhTzKdTjPqGXUHmBi6SW8gIy8lceXbfJLPjaFaPjnqFLU6y7EITUs9GQdITvuC
INMd035mqyDUCY+tt9hc3swqek1VP8X7DpBN/2PASvareT8ATN+C12ABEAqEVBoB88jaDAFFDhX/
U1EhPQD38jjb7JPg7uwrhud+ZQtYq2T6mm2BgxB0Pvx8y/YIv2KqoNcnPRephyjItzTeHb2j7RgY
w04t9P3QGdipTGglxTjUR/KjIYTwVBclrjmnfpu1+U/1XsdDuB/0lIG1FCTo1m6B5L0oLpHdHFlZ
2ZturQiz8KQKru8lymBvCBRWi8m0DKTGE337tprDTe+a6BKyqd929lGrpo+cITwt8PSt9xCnugez
AcWbOvU3froftCLbEouDN1XVzplya5+JkAXuZG4sO89BuVk7YYUvWjvvw041wIgU2HprKH6YNrqw
NqhxwkOjii/FpfN3nHPTJwtzKmLP1dp8lXmznGjzfqaMifsaiWDMY3dojTxIJd+6PjHkRyczb2Lr
r0jcn5S8K94RqnuZKw96zUS1MIuvGuwuw7OQXVLVH5b+oSyfQonKWI22TMDpeR6nXoXbRfAq8m3z
XYnmv33NzmqNzApmazgbYKcopUbNq1OknHn12rhhHDBZ+apLhnXIqpmRmnLBk/GtmIIoxZl6TyXS
jgQKcLbtM6xRi8pBtP6sZ3kw9X9MhzASJ37F6AJ+U2LAt+d3o0at2Q1ckfrEtEJj/DnErgugFBna
kBqvEklK3IgPVgzfZVM3zE2IjJoZqRS7Bed3T5URWRdSLl6tFnm3OxooLV0fOtxXWSQ/sm52lDSU
/7jBfZeJoDdN5RwIi9BmE1NgfhsLWpdR0eOtNuenduTuBEO7ILUglVtSTMTDuJeNs0MRn+9yS90N
FuSSsGFnDr0iiKXpw5Q3Lp1u+HXB7DHKI5qOBexCzE1hlNx1Kem3VFDo2nVxGjpmxyLjYdyxtk6Y
4DPXbKrVHLBVlGR5dPXFo2eJT8mobPJRLFAk4t8tS2KPdFse8Qkv8sIkFcagvlGR5+iJFpOdrp4i
wWIn1QR5NhUJOa517MphBLRrfivS+s7Hip5iMT6UhstJc7hokCnanOYUPNCfIyF+yGN21qP6tVxX
GIjwiHEWdbqn2z1MrR7tCtQaBnVjMI3upzYzP8xFXl+dqSuDkjOH4qrbJg00W7v8doX+tzC+dcl4
U4wqKnjZPOP3CxQIfJz/MKZV4NcNexxMaypVitU8h64KllZRN3oIHL+JTkRLyAMqIaacSmMywGdG
pqrh7wSSvoJW/dKoD3Cy+zUlYpXfDrw/vBCm1bck1zcvss/NbaL03FrhJsut75A7cjNL42lJqxrK
NeWY0GBLts6Lvfwqa+cXy2rr4hrfIXQ0XB39k5Xq+bYC5kpmK/t5GCSq5ZU6UW9h4Fpgubg+vTR3
BN2iXhLjS4I6US/zmp21s4UaPjhVa/oGxaBcumybmuWRufOt7uwVfKu+qb3yp1oXpbUcTU5lZtyk
i9a+W9O3KYpybhDM44HUmXYZyLem5ksAYjqXtlE/1w8xPpJTY5NubGqttbE6xipmF5nXFIuwr05x
8emEya1Ajfi3TIkEjS3zgd1yCG+UBxJ2OvBDUT7+smsHOnipHeJJP0gmqxdarYRa0+FG0uuUQnwN
LcvXrDINqSEFRikD5kcfSIBw5/z3D01aNnOscM4g9W5WY0zZyGlb1AQsoZzOnrS2+xeAhtC086HR
wItYv2raiFPfZv3eXjGIfYRaz1WoHf99urIKqhyB9QhIjUeBou7LKiRvvFLF+X+/csLs01JbNBFr
IHUxLNEDM6QHdeyGVayKcoLMq+aktWK+ZBEYh1VxB5K/udn2vJ0KB/8MiTSbO/ZlniBek44Qne80
JkdI3zKdBPHyam+p2NjWuGAojYS4KApaR2s1MytraAVu7L0xp+olR5vY47+9FE6SHFmg4ZjVCYAo
Sst8ltYjQzIdvZHNSkN2XbGrq/GxqdyJRhQFpS3g0g66QZw2j73AJmeEWyAZH2nky8fZQBh2x0Dd
/0BYOAulzKsrJBcE9mHzYktzeZAmcgVEzerm3/+jYJW4KPRmm1Fr9Md5QRz8D9HHJk6cYqq9OxSK
vI/kBbfrv88Ye/FDrv8yZYGjpE6y78NwxDetZFtSgCs/WplrWfv6n9c5UcBQdRr3U5n8uQO7scn9
++wuaL/r28Mhe0vqBRcNm8GfItU9GhPzq4qVt39fZoQu+Z3ry0Zo2vKLDEPd0zmzIEkQg9dHDny/
vi1OaAs3M3bXjDbq7uu+v/+iov4iucvY6X2LrV41P3S0JLLlOSVtDa9bPNoQfHP9EV01jbAC2LDm
2XHoteh341b2jYjXlKd8O2CfAg24/n4v9Ws7q+9YQd3NHR1lDiOZnXjfN2y6xaveUBiPuvwsek17
VIxsPZcj8cjtnHL4L/PelINctfTyzFRHnu+f3j/kYUULemfqDeZw7hjnPQzt3FztsKPZd5NjODDT
TJyq/MceQExPerQy3mpQT9EkvlTsRF+LMWl+GJOsRIRRSeAhBpPIzfNNNTTF9k5aWAw1p5EV75U1
frZ3mb86EZsm3Xg5RbWyCm9RieqCr2S3BhAVLT0rA6JzWN7K5p9roHHd5bpQYpD0yx5HZ9sndDt7
bZDzblqZqBc9zeXRzWQSSCAZXSZqPcCexytfg3PFIr+AmoR9bFp7Vo3zR5dCxszLTavEODXdpgzu
pvDS6qLL3SMOTAYdyULdoZQmcGRF148IWNUL8t54s8yV+eYICq58ns96YrgsrRGkw04ewvQK/Nhx
PHVW1j0A52RoRvMhjYzgH5UiG0+q6nYnIUd3J4syOiTjpFxLkztfaVGGsrCLApUlFgPqgjW4qu6b
GenYFE14Sdv/hNUMNVotquQKPBb+DH2wi2B0JyK3Cyd6MOMqvqCIaQOzJjWOzUyItbmi3ijjb6z6
5YMtrGlHR4J2YaXwmUrlk++TP5Sa5LvPZ/1PMZANOBcOlOv1AQaY8u3/CDuPJbmRbcv+S48bZpAO
YNCT0DK1YHICo4RWDo2vfwse1ZV1+cxuTcKASFYlCeHinL3X1kwLhxd+qVMlM7GD2d2/lDqaVCcQ
3Ys/Ogz57RDJfY3e8MaewVsW7Qg2BbWDLvmdXgB4s9FN9+kA/FW9pKGV3JtARB5mrwSdUCO1ixbe
tAGrf1c1aI4+xzzr7+9Q1fAv1vUOowMw9WU4M4RZHoWLuatqZH25Xf5B+uPZJGKqGXCukw7ANoYW
/7VLM6b6XD4xcpI+vvAIUuLrD+HQ/LYWvCMtebpFPm8drmuiPUmXZwzK/yJoeghgru3Qd6eh6XfM
jsClbxNXZx8cI+Hyz137EvRvPaaP+9u1meLmN81PmkMhA3XBcu+kJa6/ll7YHtpFHa/4gpVNXcka
EPjcviOjZMNf2d+XpHSu8saX9wi8rK1b1hTdR5Y77SzyH+wN10wA01dL/8JeD/nLQAvNIUDLt38q
y5KI5h+DZdZvqT8V2yHJMjpTdHCU0NsanQ8zlv0tWLeLvA/HJCa+9YWHLHks75Rzh/zi5Kg5DDLq
1dW8YklgyZ5AaUwPLhDk1n+jM2M83PB3TbFBy6gdb7PCMMTTI4X4IYffB2qmNMVaN0CnVtLI4RlG
Yk2RklC37DTF+qI6aaejMlQRCyxOlZgf7MUFqt6kiGTfYyvYS2LomY9+6KL4qeL+mQfyFmDmVfgQ
y7ImQGl59jJ9puOs6BuaF373M2P+Zsnq2Qz6BuCa5uBNdZyt+j6+S0ABfEvwOWy1zJyO5USHh4BQ
eXTwwSF5Ca2TElqLbqJoYejgJElAUYQwFSamPtDSiVVnDQPVCWPP9IZIx0im22DJvrB70r0PayEL
ZwCR4P2TDDcOL0U/Wt88ahmbog3GyxB61JJZQh0+74NE7YtwDkRvZEQ7lVamoa5w0Txub44NryV8
CVWevCPfAWq3YVO66H+Y4eQf6wmwDkow8VjIegm5h8JeRj4d9L57HOKOYFMb8FXFVLOkI4o3nIer
pCcD8zZvODFzXZAlCVWaqtkDlEvux8i5VyRFCr/FQ9P3P+xI4IlbsHHVxF4FKVZn3vtoZLaN7RmP
PY55Y8GXK4Z50FgID+rCPTU9TeuRToGKe1SZjp2fXNqEeV6djeweLwm78KJ+mW3j4qd1/H2K0P93
qMPvLPLDroQl0QJYfpDOyb6yYuudELZ6Dw8IyK+mpW/Lf6n+gPovCx8NWdQOq2Ec46fe1a6121vv
WmPrxySnC6qiViXink2PZ0PD97dRgSRxUYXWyuzQbMYxXE/1pWHGCHVZ4B3myLx2i3XLStkhufEi
jJxkf8V6Dz568sVbkbETMbJLyWDyhOlTPlXZfFGjpSsz9zhILd94FBK2ALXyQwS7cmm+BXcM/Noz
oIiDU1UTO1k5LIGe/bZcnCg+xMGVIyUzmg3SpI6Kl7qlsZ91ubxIqy1egNl324IHdwfmK38puALn
mOp6Yntf6Uw6z9RGnedqqtflTGRRv5xFOsu/pZpqz36DRLsrv0zhFfhX/UH4Usrfdai30TDUH2lq
fTQQcDYDZaI7DXycMivVdvBq9lJ/GzvH2s6M3oETfIvqCtXg4nZU7qASCoLULLlDklTdO2UGkaco
q3ffdr/l1A1/12+FDazIsYoXkyb5e05FYKNbPh5Idu1nR8+tLQzNbnuzFt5WeeBSH0JNB1JLlXXR
sc8vQeKRZ+EG/ffckfu5ibC2TVm1BWwvf7geQUqBQ4M+JVS3kPZubqt5p4aSfhTdKhKafhV5VCIM
AMJgmVG3tVAX7JTZy1lOa63WqIxTNUMiEZ58ah94TJZUFDudv+QZqJfUdui8+4lrH0RlXNS8YlMu
b1KSBZdJRn0UKaXI27/DdFFWK36JHfZgyssg2ahT9aE7GlIP3xgQuoTjGaNuhsXvAqX4r498Oeo7
H8CZWp5YOvEZ1L2uNKvGL+YEJW2Oquwqqyq7UDb8CBLxdVyyRpTh3J3S9GAVkY6IgO8+f4ABMm1o
kkNN+0FqPe4QzKPRehhB9/ct2qOxAXKnRl8rg4LslHNyF5LHtKF117zXbfSetnbwS2LHckYE+2AY
FkplXXErS/9oyzx7A928VynN6nuAWsdsxodDj4gY1j6hJxhSvFNLUbUAFYS9AeWXc1x+mxgx17YZ
xA9gro2j4bBOKYPMW08d8r3PS62O1ERvEbghgBe+gAefd4Ne6uBN7YWUK37bC9woW+BGouxIF5mK
4axOZa85J28O6AUuP/UqG+vD1A2YhamR0cFacgInFbTn53ax+e+MGN/+A8vn2a5jCd0VuoWDHXc6
P//x7Skuwub//R/j/0pgr1pX1fmRKio7UWIzG8rtcXwfAhLYFX8feZRyb9+1vF6EBclX8i9WfpgE
rzoJL/c0hJBGRk7+eIt3KXNkXgN40JmN2NaeR3k7Vd+pDwSYxnGijhPr3vig9fWDTqfzzDJnYReg
793qdm1vPJu6mF6FxfxmDA/jQnLt1UeWzqyTkYDVYF7V9+k0WVcR+V89fvuzy9p0Z/d6fTHLoDxL
QcJmYhT5EyzWpzKN32yH8E5vcvO1OqKzUayHHBxMi4qTrN4DsSUgnuMG0WcoQaoqJLMZ6NCc7Xxb
BnA1UkWKUvsBMzLeavy0117v3lPSM+4Ud54G1fuAuBsJNGyPnC32X+Rogjdq22kf5UAOa0sWCQ2U
9xJ/ys5YwCfUqu27IIvtOwE89Ji46UvXmV9uaQAu1uidjitidUNVyTkLDv/90bDFH48GvwmBs3Ad
19Bt23L+4HlZcCPjxLWGM8DUsSwCJGWT9+7JnZo/dJcQlnTCoFvI6KrQauoDt3oK5Pvi+j09NsJQ
CY6wSgqLXvqMPJDKHNRaUoWXGt1yVELYKT0K53CsqH/OHZ6thVFQ0DJE7ZkMyEQWB2JtIrPrMKSo
yogcvJzKKCQztcWhpsPeo0mfzdrWDrofhMw/0BPNJctqTNyP2p2M59wS9jFsGrzOr//9WjnmH9eK
iGJcgqYtTN4hw/2TQxcMcF37nISQrPR/fV6Mz2szgcID0XSIC8HI3VuvUHEmQnD0/gk6Efp4LU9+
5gbOsCI3vrJR69HXw2Ys+li/ZHVEP4NIzvVcclWaAL0xrXkRngeY3b7L5U4Ls9wINYdQ63u10+AN
yrZ71yxn3OK3uRQu4Y9+xixBPQwr+NqmOB5RNIOoIIAVJOh8/Bmag2n2KLASW0eVZy+ZH6nxNMY4
yp0OAT3ftJIy7KRNElX40P4LKlT8OSRxLS3Tdj1hGcIFarVc638MSQL0dhUKf9w1LV2GG6gE9dKK
iJhijwHK2ZGWTU44Nqtp9usHCN/Om6C3lDbhm+O05iORC2e2o85bObAg7RoPs8NyamLVPIT5bGyo
6x/LxufNhGUGpsH+DZ38zsJF+eFOLlnBBCE+EsjcosSgUiUD4oJqtnvsg8Ea1XOIWu77VIPjFLn5
IJdEgL/PVL3l7zPWJB99GLYPedIYBzFJuVVIH8skGyI18t+ococzfMsRhJglLiaQumNURPlRGGZ9
DX1J0GTtImIcdY/OViLebOguKzMV43cn78kloarwb4/z/373HYearwPJz3SE4Xv/eQ9quO4tI34N
68UY0ccM7VnLDTM/6wN1bXepKfpBDPKoZDigItl2ojjVs2G8kvi7HeQPD+Hb7zDz94jaNrcNBtXf
h5YZ/GkwPHaby/aaDqZCuYwXuTynXdlPr95JrYeYTt5oGjuoQhdsfGXSkYbqf/HDKcJsRzKb3pX+
imoX0vXHWBd0XXvKX/tbQnyJovo4Llt1m7kf0fzEykfgCQjABgiGvvc4mqgKJ+LDbEp84W3yRnwA
yjQvde9b3C+iTPUdfij7qWkwJFWJcZg8HcnfAoCsy90Ysf7ObKL1XEKtSAZtgy1VvP4ct1RlqjQe
Nn1DGaqyWXKbuFLO5jhOG0WFMrTgmogyP0ovy3HQg3m4PV31IA9hOXyPkWojBQIfc0sJiWFEuzbt
BVMgOoB/mB5u4RsWU8vK8tpw04G5+Irjb6sYCeylfke7IiCHTpm/VVyKjMVjYwPJoHsmLsTJ9iSG
VPqDOkqWIzw3X5AWR8dEb46fJGnfdbI7E3kGyBBc70NsoDEd/iLK3tzMpvPbloQ25QPqHVslNbmU
57Y3PvNcGdNt1YnLuSFPlGZVHKJlnhdPKWIKBIKAh56ZNrXdOAUI/JdsBBT4zrazYjDNpYjWCfiP
H5Wgn+7PHWvVLmiPMwqjjaICDCTEHcgOY7ehKDTUG6u1NwTlkxtyH7QkAhlo8VecdNFfE1LM2Nvm
xFRSO8uy6CtNCXoCTiMfm8JGjpP/dtl67W8BZ7JY6B69IXbDyB3oVNFQTVRe9xJjE7vcgLkBXq+V
EKHT7EbZCspA1nCtY+oEpR8JMBdZe3LNnkL8Ei8cs8raygCxumXObAtHGJMQfRddWGDdGaKy177X
io36vyR9P6xroqo2hiSZyajMhmZHAGtmmHAO5eZfRw1wh11jA6RYegjVSMdqpCm6UmW5oYruNRaS
x1s6EEvuj2AqL1B8uweJivwM3QYR9BLjpU7HaNjjUj2qkn7s4HVxqDSd2SRUz3U/vLi9ZDIPpwMv
J6zFxu3Ordn+dQQoG8+fOheF/tE7PN2gfbaZ5YXPpN9UTzJ7JxH7WYE5+4oVpElt+Llp1nVjBGBv
YC/0+uCv5rjyAR/1vCyBNv00Sji0N/RclGgXh1J48VOBC2wM69vWq3Hi1C4jNYmL+FzSN28039Km
2aWa2752pMbAvhlBGC3VFmMLfX+8Mph+8bJhvPPcmFww3dePVZiUb/3IaPV3sU3tmpIyMvd+jXzf
Xnah6jsfhQFVOKPZqqZDikNsFyfNucr7Hiz+WBcsr4URXxRRQX0sgYl5V9I5Z5C759+T7jKZBBtn
zq1L59vJRozxQQ2HOHS7021oC1izr3IHt94nIWugNkK7y3wkzKugOSvrg8tbsEum3jtTwG8veuwu
LRVHexoWW0bRjPJFS2L6oEMz7DyTBntL7ZREdwvN6TIaAxb0N23tGAS+suRfKp4BEOjemO2zPznR
LpAD8GO2u3fqg2R2GMNyuqgzp3LuIg1EvyroqDCAeUr1dW41+S7ryGsrGTavKfpyuAZRdGHXaz4Y
5IitXNrZ3/ugX0r7hFVS2wKV/VUdaLhoC723Hg30risF9hEkD87UQU6Bl1PbWYA/7iXNEu0cxkmP
2kGYr3EBUbrQNe5Xn8hVhnj/lb54Q45NusJElgDRQDXHT9TB3z/C7exkDVTMrnupMaNucZ42cPGT
8L1EeqoHFS7d1MWWWJvaHvGVd6umFH3NKtl/tXDf38p++diKM311aT+0mnedliVuNEUly3wDcaY9
JnQB6VU1EnwVOrFLgZY0QcyPjgWHt4Ue8K43ImOdkLwDBinaD13PCDIYd1UzWPX3xCMgrg183vhk
cB4ybHlDgdoiF/leTLg34SYx9pnJiIItd55u+71uCs2dKih2GUBWGTSY05fdMbnm8UrUMCKc2cdK
ZgC4y5cZSH3Y/vn2LDqZua9hNa1VUrEahlWCMf2oauvJ8VWaCCeWpHD1YVeFd8DPiZ7n7+8St8mu
Nxi31hdvvJQzbR4n3urLNfq8UOr086dVZtLi7XLzHJY5XUAt2Rdd4f91FOsPtEHFiWIJu2e8Ntcy
gAPGBWtqN30GtiKpFvvJSXUUWsJ1bqedg+Atg4S0M8a8u6/7N392xofAJt5AHVkRT4kY6mRblc1r
1Pd07lkSQiPfqJNpTPjGkQNdgLHfwI+zn25/CtpaQO7SnTpLs2zYSWHujMGZaggxQ7O2EjkiocqK
XaDVKd0SclTs5dSnhrJT3cpAN0Y6Jo+Bt9xFUqe/Jr9UfcPMrWKPk2ncl3mxfJtVhrZue826ZLGv
b1MKL2RIyX/hkLt/rtU9coEdx9VNnHOO7egLgPYfa/W21DQmeYJEm+I51uJy/4lqi5vFGu0mDwrm
hidjBtI04ybS5ZekJM5RBV+rSsAfYdiWX8y7G7xERh6hanZANvzQRKDpyt8VWgpro7YFvDUX6VXG
SV/2yubyAb+LrTOLrWYkwQwupX03IPF18vSllGSq5G42niIr7l+Ygb1txVZu2zFCv1RxOJ0guuIa
XH7atvWDNjqn2RHM3+Y8nsgW3AcLwml5zelYFdGMojOWGuRgC0xEWE5fqf6i9uy7ddOx2E98Mo2k
udCvrXJ8LaZ25zZes1ezjXoy1QfZlXc3yHcdzBmG3ak81E65AKPoaqlelhv2w/6/r/Ft/U92Onh4
3bQNRIk0hR3bXBIb/nHvdFmmgtwJekoIY/el2dl0jhMblFc5X+NhcQEXSOeTsI+pfJAhMc7+X6MD
+ujwKCeoKrk4MVU/qjnK7qHmpFX3XZ31BSZDzRu+F0nwQiu9/Gh0WKQx3D0OEERNP8rOfWeHj5XG
yxAZYa6DBGBHa/pB8U4wUEeZ6cFCGQhLrcdvGj3yTdyG+knBk3hbikIzd2gjCHboU0g2oZy2bp88
TUHlXnRr2N+6+oZLUGPTOAeduvg9/j0KPi4WDM90jqpq3bbSPxR+Va+DynJPo+MgYp4hPw5l+Qjh
pHhJei2GHxHqR9sEVMmrhrHKtNpHtox/gXeSLsdEZhTN1fHBdUhRYmdrPf3FKGcKRt8C6nBPEKmt
Vz3xNpWeL7tqnrew08AZLCO32Uc/LI+Vla5TMM1ZXkJfHM2dRKJ3rjwfjM7Shehpn0J2Mp+hNdM5
ocV9nVFAe0uzMWg7lqd2USLoGrDzqkQn6SYM2FHE1DCH22IYA5SiQl7ICl/igRvtZNoIKADf5A/J
0n/BJY1TzGYLFcdRvO5x3qE1iMorGVrIyXx/+pI7kKwBUC0w/VDuojgFEaTN2mPR+jvX0kdcj7R3
NWGRHb58gAjRzl3f/XU6AFuD5MuVQMGRXws0Wfvbkb7YaVTaEEyt9IDLUe5zTMSrAbfbVebeVxhK
8iqq+J8f6jsa5QXKcczLf/9Qfe9Lu76K8Qp20r4oAqKMx/1Y9+MJcMZvhRxzQRo9ijE9qFtUlJ2z
KwWLjHAYUOhElvlc6lRIR4ythQo/zWPfvJo0RfD4oNgsw4luia2h9UjeIq+2P+YUCGKahhFb+UWh
b7Rvrj2bP7XK24G+xwuCq7nCT4NYHS92Zor+V2CSfeXBMqxpk2LcSPp3IGtYmVBhHdLa+zqlSXx2
kiYmX5wjMy7ODZbAA2QN41JxgxFPlW64udUJ68rv95CvPpxYzIconVDLAaG2gY65xDYXjlmtepsK
EPXTfPspawgNB985fpJ9z4h5aGKSr26LwuXU7kW/6bHL38WO/aFK22VHa2TA4XDU9XzY2jqpQTDQ
9WtMPVXJpdQHwgJj2405g8mYvqr9HHSwSo7Zd3fGf2ElZ2eplFf4jVj+dyQDqPETltlXNxPWglnC
H7ss26oi/3AsvSXpG1nVBOYMAm93oE8kHxCa/1BVShqU1U74851OzeQB19l6GjWf8cbJL+2EVZe0
9p9979avgQgoZSSzd+rcpD5QdTd4aUknH/LhOupIJkcEkLi/E3+tkTtzMqntv1s+2BGtSZ4HiZbJ
9GXUIeArj1SoklPSyhe1JDLEPVwNcTC9hn1VrkUfMma1hVf3Qdeoua07rXXvIgHCWVjDvQHd6RUZ
8tOwCAgnn0ZbTjDOnk6Mf4qy0bqQQwxWxiyjF6TOaDRtPNU3NiVJNvLSYDIvqin7HkvGOvKVHUrm
VB2NOX0yBAmZwcTOWXXc24EXX50OQ0JT7KZHm9AofaYfqMcim11rRcLsOmwS8zwQt3uwR1o+wG2O
he9bpwnmCBlo2nwBBM+hgcYBtMOyZTPDbN4o3Z0oSe4y2qm+qqfJzSck7nZmn6YcKiH73TMBfb9U
J0RvGpbUYiAjVZsacQAYaW6YoMUp5FHtKLTepUH9Enfx9KWynWgPfdACP+I4Z68ZvtreupFF+bNK
MfABPpWPYZbjz2XUuYWDWe2QfbA2idbT1PSbxTiNhbui5JV4O6VdiIRNJilo+LXosDsi79Lv26RN
7xG8E3Kj0tqBfaj+dbSMnZUQ2SkEixHqXXtEcPBdaWc+FSP0o0hktkzEoEEVbpyw8PdJbiJxsJGq
Ki1WEU7p+b9P9Za9cP4/MyM84Rum7/ump1tC6FCg/yjld7W0cmCU1kkrDXs7EJiysadXt6mSXa+2
EYb4nTnJxIxP5cOG7kifOEMg7Db341gPuOoAF1Ex2zlL9Ysc5uSxjByk4U+O+/TZiW077TA3k7Ht
C39mkjSu82T/jjKXEPHEspgCcQvj2K/PDm/OFv5b8MW3t4LFUlZE5Rd6sJDty6I+pTJ9Kxqv3Kq1
hGelsIxqlJBUZIAzQGM49yLYKqAqO5oaHQjF8rnOH0ICRH+MHCR+4KuDMN13yFmxZUNsjB1StXAN
hBDF0GCpElc6gGr100Wia3s26ImhOSeIVTdTgugpcDK5OKrpJIKogAnTGOcuqOn1+0hSmtB74eo2
q1Rvoj1JqUT/Qf556aP6rtUpq0/C0+4bL6v3Y9jfq+Jhapu7XCt5mEIMGcisvLWZzMV9gzshXJRM
ozUWF9ty2XctQesmUJDV0FPy0pfN7IxCcqVZHYirztfaY2lGOWnnOVaX1nSfS1tq6/AkDcLJRqNP
gfHlLEAMz64+5sDVD8SvtruSJsmdOgrTzEf+ZmIatUiQDVEwHYWWeg9t7d0JJwdG5biXeEQLiQKP
0qHxWqZl+nVEh7UqG+oyKDTaPWqMdEkutNzwYosSxmwcj5eAnvcpDTsDY/UsH4K4xj6rNc27aTU/
2xnSeGiUzWEIIXwJj4ZPuPeBSTwPpu2zpN57Ve2CcwOa8s8/QlIPE27V0SZfhHTqQ93OYa6s1eyN
gBHZGkb4Am515npsv0l0UC9u5LxTEUue4xZtJTRN/W7ATP8wZ+yNsJoXW6/0CS3Cx3gYMwMp67Iu
y+MuOriwknARlNGzDPCzm+Egjk5B3G5uY0MqjYlm9q1Y64SoKjIvuFM1XUNCVfTgfqtqoUJv52hl
aCH0rLfDX2Q5PchFO4JzrToaMTApIZGf5JoO+JI6Ipa15FaXVMXJPtZo0WoAo+vlZS2Z2FdxWxAP
uDC1ezB0a5yp9i1KKC+XTNmqOijtKSrdbZOgk1eihDmbTr6hOU+OnoVPmi7vOgMXF7xWNIZLLcJF
RLJGzgOr1NXOwHg0HJYecMACy0N/rArYBuuij7S1K2exoif6U1UHkiWXTB0ZtZst/hxuBW0zBKij
2+wcZslbCz4wh/w+ycpzXaT2brJdCmhLRhlF+u6QWIuBp4zqyxBM9YELX18io4q2buzs0qU+Ggo8
s24t5I58cGKbLb/zD4OBMBL9XYFNFucrW7Rcy4FNzBA4oj68fv7l8G1ffDahuLpDrX9CTW8cxk4j
FiQRP5WKo49M4DpdP13VBYt+sYRnW4dyicvCczG0rgnq1bJAU9QdWKrxa4aA8hTVIGARtPsvFmX4
2HSdY9MU9Q2rnUMAPsMLjdZR6FuYLYS5L5bWP9NzDyKiwXVdlL9UF0kTsbguZ5UZEiMz9Ra4sPRS
LADoqEtfcEtrb1Da7weoElhWDPN2aw2IP6sESPlVL6vwpZ50RgwjN3fu3zxsVSjLxvEdT719SUs3
WbV4q656Xw0bk9L8geUfluJeC2/quH5qvteNad9XjfUzZzd8VBWZKnCxOksub+R4PzzCKCgF9+m/
6BTs/yVUwBeLRIFSg+46kKzUFPeP3Wpr1VUDrm4+UdX7OXURybb6PK+VeMmSkb7OUutLADZuqyp+
JP664AEpaCNp0y5YoxgpIXvkkDvKuTr3GYAL30i/yZz+ydIHIPp4Pab2/W1CJGcV+3IDQ+Oz6qWO
2q54swztEKkFtO9n424cPUZZaJzlVlhTvsVmG6yIIeyuJdunF6y0535yq49JdtwBw0LK3487TFxL
gkLUnL2kd95mKMtKGBXA50KMg4ubobjHXGvjBy/Rh5mOWa/zbmyfVEpin2MYDIEGHH0gBfde0J9K
A1KTjiXv6fNo6cF5Ehs/9cjg/JmBJ8lfRxEneKeWnQAszTEtigclQ6yHrDxEs03k9vKdEimqQNMp
Np8qBI2nOTH9Lcni7r7B/IAaBnhnSJ0drMFdMvMYqW116MUtkkKS/wgJyZ/rHN8s/7/Us78Vnu4f
1W8MSptUbc9+U2uukKzBHvwePbos3givnA+8/j4JIwFpAr7uXNRENol53s9hAUqjk8SDMTjfqR9g
YaAHeDv0J8K/ZLWPQIo/xnAP9qHWUOwPneBubrjvpW1PX5DHAAczMu6ocJt9nSU4NBvSUiQ11zWL
POdYz3X1WDbpQ0gP8QHIp76x3GvchwBOxtpM1pHU7G2O1/qGeF/Ej0Hi7lSvT2hwZouU2lAEkNqq
sn0GJ+IrX8+Tx4K1B+fVu6k42NVQPGb5xCMntR7KEhpON6f/5SZPFsCRo2oz5KEm1x4WHTzQHQIR
Z3oXg14cP+vwDeZFnKJj9RHGfXlU0wL6BwolJvoCwhf1QoO8h4rqCRVAcy5d8eNzc2YHk7POEroo
WV8He5uSyhfWxpfYZLdUGADeAtuvTi2FiQeW7/7KyrWBC7sEjsTURIEpbqssjg/SjewdsLDxpPvO
uJGpgK7Vi5+eNkFtQ4rxrBPMuskZX9SsyuZJ7sGRa2u9nVtqAQXlow2eEP3Y2kO517o6WnBm1sWp
TPvNZCFfusP3qgjSq42F9nSbfImFxi/TQ8WtYPod1ZQJVaw73vZH0fCryLAXbBw/eoxaBv9krJzH
0oxJIdasN7eFjOSlwn5xiJlRN7Ae4PzSDAd5NGVMZKQ0p9uK0XRlLssxaRJHFNdBcVCLNXXaky2G
EYfObpLz0i3WJRVqC0OuOd7+noZZAoCMFw+5yvFsWgA4csjlrlmmqbHvnY1lBxXAGKruYe8yb6LH
VLuouiI5xXcodqld1JzkYucup4ygB+I5/SvdxegcgJ26RbIXJABqCNq3pUmhKByJbMGzF/wiFHBa
VszVCiQobvk+p9LW2WKrBZO18scMlTnMmqpup61auUyNbLdm6wXH+GRNMv8RUJqCh5BStGONA3QM
JYTjjF/nNjX3t0VYH0fMTeN8Vlez8YrXuCHSF7tKi0EXebZqUJvkRqxTScgk2+yvjTdRq4eWtQOv
Wj3ORQyUQKsh0I46sjSc6GzAQKHcEoJDD7KfksgZ0T3CYPMS2ybbyaULy7KyeOoA2nqNDsYB/2RS
VFSoMg9AoaOxyMdLih7P6u7VIvDW7h25y8cmnqeXYHycahLhWRBUpywDFWHQxlwLYTBkxv40wpLz
MYJqbpluhe2AOAZvsEeQlJPwPZV3HfoKVnRojA3UGwQidI9BVMcX9WROOOyvA6zHQU9e6ODD811W
cSYk9X0OFFSNWvVyUd3CSjCr+QcqsQnsjG7YeHOo75Bg9efMLWhttZ2+62WFXhkYMcwePGOmHJCb
Nv5waajvXgomwy0tfKgdODZB5Nemj1s3CU9zGAbH0tNPoaDEbVpsmlna43U0+uiSJXO8Vn4zY5zH
7TgwMDTG+O1WY5LZVmeZkW+g8i/hk/UduKTqWEzJKzFN/Xe6wyvLzImsWEL4Gs02N0RghCA3YvSr
DdjgVc+Wa3vb64c+IYuW7m4iFehbiTreonypN2Wu62fYur9vMvpYsreqvOkhHX75dqV9N+nMwD7G
Pda20ORdYDp4bXkCCnZJJIKKi5p8Pmc57ihDCDuYdEvQqr9JpLHhdSQHyIqzq6l9US0m38I+WWIe
OpfsA704lS+1B+ePRFL8mgHQCdv7bUdjfl8hzEarYp7UOsG9DH7vXZjkx5M/6KcJvQvORRAhmWNc
0bcLlKlaiat3JSsdvhoCX4u4lnVhDO8aezpqHzSeXRBjcFudw+DDG5J2625qwKYYua13EZXl2ZSL
+hnOyTp1SpOIUCAHE+3IU17g76AqgFC5RzeqjBA6FT0kF01xam0aKwyQyb+kgBrOn5mDvuHwmAtk
bPxs0cP9Z1uBWMSS6dL2Tn2DzsyDA4nMAd1GLvpnplQAUwXtEllZzV5Dj3rQ7bJ/xna8iyiuU+DG
BeNVg3P24zcetvaensSzTa3ByfWnoDLMlyygJK5jsqVqHSX3Ffy7wCuHb1mEwD8dfiZdA4txrq1D
11kqC+clA1V4i/UjwwEWWRiEz3oxtzvkM7RcyjGot65P0DDeFeUoqVP4p8JvBqiThbVRjXZZTs02
KMxwp06dGuCXBDj4j8eKZlApyLpRX6kPxJXVjmCfCfYWifBuhyAesQHse6X8QZwB1aLJ/JewMqc1
CxLvdhQt382EW65DXp9+DIOdGN1w104uiff+9DsmVI40jKW8Zgzkvakc2RRE+pVATjbmnS92oWPU
bPKJ/pmBr91+o4l4QKkZih5wimdE3qbvPYaROE62Q1yLjy4lDHBeSnjTUlNWH5bWkeIbsM7wSALe
t5Pj3vbCVvp8k13J0o/hUwUNsgTL7Te3RXFEMX3PhJSsPp1YDh1YBheWPWr+9EL0BVH6amlt/irH
DUzcTngcDvh0I4qtfnTXlzCxxwCElZuByi6WHfwcTa+49WfSHVzzvgqrO7MNvI+kKIDOOi6sX2OW
7IIDA2FackWAvDXaHubXPNikbCwfRFPoQE/Mr2rXSS5vd50gsYfSE9sYnT/hfAivqOX+W9/U/rNv
ikbUtWi6EeFsgLD0Fv3dP3YzpLyHARV37eR7ER5Y/BINCpkfy4EVmLcDJ5H5u91V3zwb40Vk9HeZ
ac5H7NxEVBtRdnGKgAxgnM51UcljEuE/tBz94tl0xlWhaapIA4b/8uu2cmEw3t7Us6EVXqeFwQcK
Zo2sUz6rW6FVC3o5ls/SZSFgg3bHITW9DWYyfpf//4DMizd0CSgRIAOsrEgPo3daU+G/DSTG/0qM
N5YOJRG3OMYcixXof14jk98o9KrJzi2OSOg1Ea1XDzFUuuigytCNzrfKgrpOcuoOTW/Yb7LVPyh9
A5P3oY8Nk0aYHhlqGG37515vn4vZ1Q6OI2ps3gXNq2Vtpj6gjHw4jbPpkkWFUBnX20BglT+N6Ek1
EzCqsNNHoXH2R90/15TTV3EOQRVJUvAMUiTdV//D2JntNq6k2fpVGvue1QxOQTa66kKzLMnybKdv
CKft5DwHySCf/nxS1jnVuwqoPsBGAh63LFHBf1jrW7VFW9MF3B+y/uZ3Jj3BkahOHeNJabGKEFt8
xPBOAIFM/pOdmvNGGqRaFeQqAGf1gTZ23OWvr58Zygn9R/A5zl5yuaHPj9rEIlxBLn0cC4DjTfNq
yMuYqpDZKe4d+3Wu9nHTyNs8Gbq7CVHwVVuVNymE8cHnORrK+0xLkxlX74FswqUzhrZ/a88nMsC2
V+nbtTQpqza4fioqy60VBWh1LiG4bd58GCNsp2vRXs8mMC8ZzrSdEAI8NG8nwJK4RAe/uw8bmJBT
whFTCj/+2benmrCHIDeNzwjcC5j1dwaC8XG4HI0wrrKz7J+ltjukLpfxHcFZ6oSmsjxroIVXRaDP
WOWhcIf91cI4NR1QnEI7D3le/d0w/u9n55b5L1JYy/IsstQDjE+kwln/JHHQiF9b6GLJzegA875P
IEtQLprVqadgvWakuLHVna+2Q+mf+0IPC7s2kq/aXUd9L78AqcIabgDB4xrS+2uby8HMVajTXdXa
RF0XY4yx0S6OEbjaJu9OdhxxHwjlrZWn1VEELaGKacyc+FrR8LIXLMnn8C5RyTK65Ld0U94sfwvk
ME3Qt1Kyd4vWNrNjrJtkzxhv52Qx23q2Nt2P3zeOCaXDYmigw/0utiy4YYAzyZD/x3ujCmdEPwvp
m6fftZJqaKVyKiTl90A+L31mwn36Nhnz7iAG8RK5KUYee+67gwrbO2bCwiFoymeSLZWlT0UDoBD/
LoykCgnF9SmMWpfsZ65yJgXt359M//33M87vnLF+pRuXe9Sbhgq8zZTR7ZDYenAw09t5EHJ1GcSo
GKBJ6LrUotKRAfCky3zcNshYFjk3J/pNSuhCn64ZY9d/rvmL18/1CnmUJMSFhS25HlcFq9B2tPl9
LTpDtUqNXIrNJfN+3RT6xu79R0W4DSbArIlOJHzgIW9ixjW5DrFFXTsSx8qNzfXXetnBv4zfrtmp
/whQtZJtw9fvLKP9bimpDiSc4O2wXbA4tlfui8tsMNfm6XeLwZjpvc6KZE1ua3tbWzwBSyeD+AQ5
pl/OfTNs/jEUrzFXL+V1h5ZA8l3n4Yx28/LPNDUhZiVGQtcP3UQj3W3zcAsumCJdA+q7ShKu8+/r
5/JG9Xul5DuO7XAvtHDOoRTtjTsR3Bd3RraeLbdbZ4zmV/b1q6HBTuHaM1sxZfXv52NuBrVNiIz4
XY7w7rrrU9fbElRITJJb1sZCJdH4O47bRu28Jm0iX80X17nZRVTLUtVInbjtAX0o9n5WPaXVusrs
8mgjhD1e95DXbXhkjExB28Y76Nhq2ThH2Z1h2eK2QLSBlxzZ0u/3AQkPjzXTrs60GL4a8/7fnyGB
+c/rN+wzl5GlI2xHWKzj/nwnQ+Kt4HGEAfS2HM0RrF6Z6uq7dbHCN2FHRELetpvSMbKDM0nvVJlC
rCrX12/c1m6Dy/d6qjvR+0JjhxO2SpIyvpWyYDw4VjCqcJ6Ply24DRrhLgULdrWgeAMpDyy5ifY1
ueFHmVtsf0vxsT1TBU6l7uii2+w4IkLoFqmbAk7Kcr6T/LvKbwSzrnA51OSe+G2zt3pJSqXRt8d/
/CMEyrfB9PXSkU1+rtrCIq8kI3dgFPn5+rnrP1Dw44PT8aOXz4MJ4JWzB4KM5NSewY5+XzuaSShn
O4veWovLdj1g5bCoUhI1pjpnwaG4v/mXrCfTZzz3p58sm4KVhwtQasY0u4XuxKJJafe2Dgr3NqPX
DQreLjF4HDmIdnEN07SaUe8LkQ0L7xKref1cPBYTLTEYJpRfzv/iqRLWv14KbDZNbiSBZdrAPf7J
bzcShzlCTAhufp/VumcSwPL/S2LUO4kYFoGRCWcTT5NBAjUTsWu3GwtxbN2O0HZ8BMTrAnxu0Tit
3UviWoOa/veH11TryWYW8NscYEY+oDBHTgvrIiaEK0ssucErKnUCnKO0FtcaxxvgpgAgMOvqo8wR
5eeEyp47w/CPNbjVVYK05QEBq7uo8igjZmU0nyB/PpmJGf+cvfBCgKv0mUikyfBR/BfwRhjNtdsy
YJ7hFc0PA4Toocc6dIQkDaezDpOldnqiOY0L9OmaO2y55EhfCgFaWNa4bEs3RA5zpI1uvkMJdGUZ
s4sD2Ew+OOaSyGrOITOk3pX9IzJAOmBRye31w2FKpuNQeO+/P2Lu9mjH00s/o8/Lx7jaOnOBBLCo
6xW7BAd4Bx+mKZP31i3C5fWrltlSX5d5uqhHYi6Fpzw2trYkg07nDJVB9XRmFqMgh1VWyphG7PIs
94EiN5wW/PeHNZikoS2m31MBrBMs71xd4SyhR/cILLxu1P2mJ2zHm84J67ytmC9UICGqhxH27PPF
t3pVeSIAidYsR2DyGtbvQ+o/P/V/Rd/V3W81QPe3/+bjz6qeWvyY6p8+/NtTVfDff19+5v99z59/
4m+n5LPFl/dL/dvv2n5Xtx/Fd/fP3/Sn38z//e+PbvWhPv70wbrEWjXd99/t9PDd9bm6Pgr+jst3
/v9+8T++r7/laaq///oHWsJSXX4bTPfyj79/af/11z8sC2/Tf/7P3//3L17+gL/+8QSzIUs69fGv
P/T90am//iHdvwje0ii4fNAXkJlpU8bvy1c8+RebAxdjIOe+SelEE0jRrOK//uGIv5ioZX3YhiwV
6G94DF3VX75ke3/xpBCCT6KtZenl/fF/H9yfXsR/vKj/UfYFhPpS4di9/DH/Q/nhUbTyCALXdhyP
W5D7z2Y6G//WFKH9RPPtjNFCEuW9d5ohP9Iz2j9VU7nJ0oxUtU5HVO8Q6pALNKNcO9z4Vx40z2di
rfQaEXq6DnRR7zuziLxjraAFLUDo6rept9JXvmc8SyOad7PXmD9SM7B+AmjkLstCbBVwrsMEIbTY
jqL8f2kULSH/5Y+UHhRozJckapomLIg/319Dq4HLnWqxtUaZ7UTS1c88ubI/aBmGYhOac7lGAU+Y
hhd6inS6mgLII8dIz1P+2bV+uap6077v/XkEqhjIF4BDTIgC9FrEDIw2SlSXrA7HSqL7uAqs3WjZ
w72fBQUofNdlcBgrh3VHOevhTvja+wmGKl2loIUHxu3hsfZnBCwXdrSwoGAXcfvTc7TaQTeyN8Jy
/A+NowiavRqF2AwNoQGth5dxhVaOOAzAxPSLhguhWRTlt3b85JequlztVVSIdjuNEVQiRrzFvaMq
/IoSn2c9htFJGG21IInEKwmfskBApxrjSI7l+zNALfGYVZ5NIrNo4s8qK4M3SFPlWubM59G5BAi4
ALfVi4jsBPR8YTaIFVor+WyMQ/fm5EwGNlk+1x2D+JRWjDRKazlrkk6hvBfFC8cQUeLTBRFWyDFb
y6nwT36ly71krLcePDPYIQ6hYLzkO9TtZEAcytK7iapuG/ZRsmHom/5iHmiw6Ish14WEChAOafVH
t5fIL5VtYNXBDQTgt37KiSPYjLPZ7rIwy+7Gih1i1g3lBo8CapVx1D/IRc6BDOqh+NKZzt9mVgmH
iUigE2ZEbjmp3bw4fSE2tjtEz4pQAMIm5wgSDNKHhRapuUkcF3Ry1tbNF0B09xw6ZElwwZCTbESw
Eee4ikgf7x2MJSbyaltat3XfVaBiMbb50P1hbyXdh/IhD/XtbWAymnLIeymLsdqRs97tsXw396q2
bGBsjV4VUURzV0dfnEREF7JqIKNQRJu4NNWhNAoKhtomY73MxYvv+8RDVbZiaSyGi5O1eAfILu87
OU2/ioThNg3DlKDiiuHqdlA5IAI7aoVFbzjOvuv3NyWxST9kxjIGQWAk0ZcEzCltV81rGxTipigj
ToJ52s+O9ansITyS9URwmNv+bLgTLbxiSpeQt+TSGWDOCGO6cwGZfWNUZKyC04jie+2yBG/c0FiT
wtWco4Gl2sxTFjZ9ejf6gvQkTZ5fo8VaIBnbxnF4oyLxUHdOTdDC/OVVzr6HT15XdU/kELaisijR
1RAwlRGgIKZmeB0tQWSY9dnmiBttM/o2xCPbs9tZwsfO63IxDfG9zpOXSk1PrYdFI7GfjCh+zJLi
wYqbXdqTvGUDVElHEvWSk+1l2C8pluMUYHaBRZtaS3KutRBR2g8jHV9avF4LyZudEDd3kUVgpMPn
CdseNLWfse08xZn1PsWTOnkGiXoGUFN0Psq+6yyUDdATAVBqfVsr45hN3s1gACRFIOeM8WJuvwsb
AX3uGDfQcL2FGqJVM3fso7ApmUG55kRCQ1NyEbIuRd3qH1WShzjFkKLigaoCZ4E2G+ZKt4hmBPFo
+9qE3G+208myjZW9Jkzyk9kyqssaSV1vx/E+r4oMRWz5hK3cvWm1W+9UnDafdmwQ0QBldKOFu8qy
6SxU9YbR0v82AtvYea17k47j0+hCITZdVT0Kd1hTUkWvlgbsBet/aVvWosnjG9zzCyd9HSultp6g
/fB8Qhk4MHNMY3P97g6lTVYWubhZ+l1azUNa2ICsAo535d1OI8uZGRj3wi2eiUV7iv3bGO1FyjqY
g6/8CjN+P7t6/LhWeFLysi7DIcPe+IEdOzoIiHUsUkSDbtR3k5t8sFZ9bL4jCkcBaZ5k3S4mfziO
KjdOAx31emIvyYu70q2/iweb2DYt43Uddw9q1lBo6TQ63LiWh9jJUGSnhfMemScBge7aRR/nJn4D
fwmtQN/MzHkQE6bVvXVJLzcQcC8s2KTSS96ixHuz6vrkBLxWSWu/psonSa+8hxV9zlpxL6AdrUw/
vWk9wjJMIzimBnFwRUiP19RYEiIE5maanFPbOPOmfsSVt0gkvy3ymBskwV5k+biAdQE/nHQu8pMK
SDhohv0uZ6dfn8dhOOK2/YFA4TYEma7C6EMRhTVOWoP0C+R2MpPD7HfGAv3SljiYk5iwQMyt98AI
jBFDfVvOPisQ4wUIz1GMBt42ounjYri/kOE9UeUrU5K1GEOAjUgoGiO0L4oYCJN0PiFzehK1LrXe
KffZUgYBTAaZwYnug7XbNmCtoiDcKdEedeGe8P+nW6f+5v2FYP+StcImRR7wRhBdG6XZOuaAPwZe
LI5kLsOWM1lIswI3y7uyUvpp9j0D3BpTRXcGalI45oLhEDk4qT2tgoLUzuxCRuXgRQTjmtz9JNco
ZtddyjyUl90Ll8CNIX6ZZPUO+mI7I9hT2R/16KWryRnQBwWGx3pukssmCbND4hsnKImoOjhgKtbo
MDYZKj2SExm13bLW88cg+4ewKl4EfchsF/aLxsvEhjH0n31AeBm7xQFRIzbUG9/hCcrdNYuXTcGO
jjwQhuf2UTUviBcIKnF4dTojuSvMy1vZQts83TLeJORavEhDPjtgnOYhI+rSSX/g3Lh4zrGTugVJ
L1KXxVnlRHiNdvcuvfZu1iG7t4nUthZ19syNCCmdFOrFb4hSIgHio78IBJXlb1RXfzWCBCEpabuT
kZlb6wKul7XzNZTyuZpyhwapHlZdjSeApL1AGWqVFCnJc0rvwe6SeJECBKKSfOwjQhwNb1c2yV2X
1Y9xGj/nWCNC4nImecGGl3f64l0v28fe7HY5NsuL+SAiD4o8gaepAcIgqqDiAiHIY4xvMjduuH01
N6lvE98Zus884h8BAWQDAiSWrZtsxAwzD+abjvUqS6qbiWYUOfcJDeBN6xQIWIMfOk0easPgz/LX
InXdbRgpdNI5kbMjfLm4Tt5jnzyUygHz7BnyJiIIQaDD6IqRI0pxwU9GQUA3NEfgHx6LRnz3Zrya
tV5FRbIKqsJdEp187DTR3tII5yWTDmfhjHukEg3E0AbkGf6JgYPLaxATMUqbF43R3llO+ROiPK+W
UyZbAKg9+02m0/Wk7bXSj1FbEj8zIj2pTW/j9zUIKpMIds9itAs0L+2Th3QgVCzxx3pnhuzHOzbP
Qzf6C5Dpu8HE32kmjbNxior6eKZHHxwv2lYifdYuGEZAhpu+F+vR7deiw9ngV2GxJOanW0Das+GR
CmuXFNj3LWrsNZKoNyXQceX5jZGX905MJTZykCx6xpFBS1xfizzEA/G9iOqAzHCqitXgJZhw0dov
0NL9zMLaXXisEBZCWOsATe2SkfYLved9OM8n4bgjImiyvIPQ47lvwm9kQSuInQhsR8ZFrTS2uYEO
dyI5Q2uOwnTlciTFU/lWoGS4GW3qbq6tg3CJ5Cqo2HZE8u3DJDGXA9M9s/YBelfVEhD7L3EJ54rK
9iUz+rsaAD57311EbmAYMQbvUbCqy0XpZcWhYSAFEl2eNeipqoqz/WSwX7FcE6a/52/son63NCWt
aZHNYbYTx0deRgtC4QtCNR0MG5UfcSW39zNITnZ2O5PzmTZ5eVmCJargrJWvTQjaIigQmKKtJ6yz
MncdDh3JwGRpw5LLCi5UMakXxIAnxxoX5KzuSLd/9UjEKwr3zkJ7mzT6eQTn7qTGtlLu1+QdIuwi
m6GD+z6M82Ee9IGs8++mg28Txey0COi2QvXDxgAFShwdog19pXOJNmmaYWd3bvdR9+FatjyGoYH/
2LfTO5AvZu7p/MFjhXsYvTmdedskeOYEemdwr+gv83L46Rf5vT3FxxZJ3MrgyFylnluT+ePCb0FF
z3MjWewYAGFCP0JmJo6JiXQ4hftX6GPZmWRVNtFT6U3xtmZGvsgwk8Zt2yxGZzrhjCSbIhDryOZ+
niX90is4XEG3dvaDH7U3rfSIDk9mwNMMmdaEs4JKbj0O+vTJJpNzmWaED7n2L4G7UhTDEWnx2rOm
J8Mk9L6RqOqr5KW12weQnpTzHLm9ylZ9R6AuhtoN62ISJIARPOUks5SwRVxbrTwvqJCL8L6GK9DT
Jxb+WyALhGdIhre5r8YNEtEAadzg3TdU2+tWQw5chkAV9uYUlnszlsXGSpJoq7rZ/q6Va736VUzM
ixixaQGh3V3GXZwhhJ9jvxAgWs3wnHZOBmejQsxBmqdp3MROEH662LbeTHcA4kF1UeaLmunfHY0U
mPNSw8WfLoI3wmaRyC4LNsFPgGjp4oachjLQwv7OaDA4MxKRLygW2l+j11/aiHjEq+vGYl85RrMe
61polpqtcdbtkH9VgD8OJK8bOwM16JrsrXE/qrlHlqeMW9l7cNY0yCAylXT+wPDE3hBkQrVYNaX3
lljkV7uZBwy+ECNkpdj0AfN1cgOaqflyOeuPlZmWLhY9K3zG0QIpcw6nG19l9ZtneaxW85lAEjNH
AMmYeMiWsZTVUo6i3GHaC0n+I/A5CQxkKqzQvyw9q2npK5S7i8G0MdIkZpFwoAWNv2yKSv9SZAme
i5DoIEvCxtAT2cdBWWwnp5lajrvW+wp7R99RTvQwYqvYuY2Mmewm2hX3RmdocWPiHp8Utt9lwzhz
p1DvvIyNIT4qmydfJ8X3XAbycUYas7YgCqpFo6NbZdv7PIahkRDu1KjE3Oquq40lOihrjS6/OhnB
qLdt0/s0VtWwTbvuMlMwUOO7BrKcvvKMR8wuoGtDFDpLQU+JdrkM3Juw7pE6hdJunxO0EN/jPAzv
2G7sfesWgHKLiUrZaYzTDE7wZIY9t8JwVDdxICoE0gDwWRIMWwyY8UfOid7QdE3UazMKsN3gy+wu
62S6F2A6DkEf6c00xu6+HV1Et6LWOwh1IRwIt3ptomL88Dr12mmu+2o8RLRQ27K1XZiPkZf8NO2U
c7XuArje4dwn5OWZYbCcstZDnjDkDEicPv2EWJ8enMrBMVbbFI2mFM4qteQlry8N7zyzJ8bT7Gv0
UQM2OMfLVj59Pg9bP6VeiSxMqGYjI9RsHWD8xqaFq7rLit/St6rsIUlmxih37MLIKfPIX567bv5p
OAScCnQhbxXoTYzPaX7fDFH4I7Vce+8hWmYQVVoPXSiKU4OngTY5lfEzk/V4h/QFiY7yGrbyMMGQ
M06dpOWS7q3OWIiQT+QUmOIYlMXEkSwri8SUSibWd5G46Q86B/8LXcrExH4MQd+D2yGfenrNJit6
CkepV2SJy7OjRn8d+2bCql51a2fIpuVsIYPjZEA8esmruAnLIjmbElUAfWaH9Vmnrw623rvMMouz
jNxoiYXcPDtsGO4zYjKOsZznd5YmHL9YW+9j4U9bKxPTwRmC/hxU0/zO/YG1huuXqEcq1DQo1cGk
sHFITvXg+hb7n6r86hElPeLcZVwXYKx2A4Q2ZWdbz42glIstVR/E1E5PpiQNhdc1hlMTlBG5ejM4
bIK9rc2chCTMmN1woElJ9oGsvTN9xiWj15hXhYu53Z9N6wnvDILzsCIb0mRp6mm83WQR9mz5m75a
KlPUH8bADotbqbnuUBOhA+FXq0qRyz2E4RLJYgEeO5wJwavAlyJlPUhLneuxeCRfL9kG4aCpcSgq
YJ6KRdsXDuRcSDmEJTEIDVyXhrgizcmJZvUWzxiHQfYlh7YiV63WpnMjwv7CKC/jx7lnr9MBsVo0
PhpOiTuIuYE3iafQMAMQdGzXKNZQhd0ZOG3vMV7mR7uNsrdMgUPYlGklT9irzA0qkYhqHqPgbYWi
ON4B/MnYzKuYd7ckng7yTHQosrYzIS21hkLKnDM7VaTFw/7L0qZbmW2pngrwBc8JbiHn4pDNCfNj
nbkIk0sLaPOGtGTJ3Lqn8aNxd2hEfVRdTwXx8qjtHeSlqTMcZA6EOKc6cRdQLOSytQU8ryCgYfbb
qlm1XUb945FgtpYh6+LaaupPMddib8f5fJlsVmeCc7kpIMoXg5XdAqJXD8UkxauvVH9XEuGWLEKa
WFjwubvpvfRHkheEpGTOHD7iOS23rEK6N6sw7E8DjNm2apNpL4xG/dRZEX6OVm397BPTeqz9xLjB
EKRMTHozaShE55UU94xl602TJ/pFBkUyrEJwXidGHcQLWqDWTj3+NIRKzUhA9uQFxrufR9UH1pb8
ZyiYYq7TMG93QwDAYjElKqTXG4MEszgKREJFZ0gmskvuSlLzmCjJyLNW+Ek47oapp3PLxzLcO0HB
EWVGXU1Rn0T9mh7YfvQtPW7Znbl3RNkTaMLUkTuK3fdEmiXWZsSVA7Y+C3K0B6JNdy3OjxevIQtT
5bbYzMzFvUXQN5oDo64HYBxlQVHrIHCioa4Ang/MaYAg+i3OrVyTXlKOW6uznfcQ/fkPxxj6Lc92
eePMKb64Gt4+A0ZvKr4waXZ7XYrwTBKN82JQoJxdQJ8wufj9y6JK0H9XKYe8qGv7uWsYG2+CZk6e
6lx42zFOmktId+rhlTDgh6Vi2XiRsRWEZ+zLBisb6mS3fWyAO67ZHCHJRAQ6nUnfMk5AIPUncbQW
46q5ekSyW/mrXEfWbV+X4x1uJGtVjoSCLqMiQ36f56211AFUZITUWfzUGIGBzz7vn61JGftJcyIt
fKaob37af0UD0j7uuQSwLyfk3uPKOxqGtRTpsPKH8i6MonpnRCZmWkjN+0lA5G76XaThPVBAGxmT
99C8zbxaHhxtXoKroqQ9Nq2wDmHfmbyiAjkF10RFYpR2sJQw+OEE+4p6Mt8IbLFPtgteqqub+rmK
TCZGsTHORNYxhVtKg+gkvLgY2PtCioXqnfk8yhDBtIoHa0N0/bxtLfBDgUN9VbakiXdzBkebmfAz
TR05ut4Ae7px2g2uAcyiAQxjnTcWyX5wTO+ZmpFoU9sTMdCOPrRBR0OjnEs/F5cscruCq4IchnWM
u/QRIHJEzW8k/dMFOf3aVoa37fmbXlyCzHdq1MuCpBN7BfQ4/gjn2DBO1ejK4uTGhZyXY5m+5bBQ
1nHQtCsEHkGwcJwkuBQYfrMYOEPcNRFe1tZm0K1f+r4hYiVFPXyaLNciInkm8mg916EmDpJT5+wk
bXX2zZpIIjsrM1J3jar90VVu+sm4KqeVL3F3JHWnXqzU8O/7HB1J3tXlJyFC5a/C6uoNpUj/PBYY
OPM8cH4MXY/US2YAV7vYq3baLthjR4IBrEgzA/xGlJ87sFy3oVMZ+85l8Q5JJz5XbmMfm74jVcgk
6i0jU/3MlIkrSwXWR+KnVrnNFXrLheW4ap1Fw/DMWKwjmPECF4kAUS/9qXLW9IfFJkJGvE84lQ4Z
Nc8z18dXBxD17DBd2oYEfz0YKlBPM4ZnC+GCUd8XHDWswmebSyEv4vLeD9g2mAwsV2TG8gpX7bBm
9l9+sTxotmM5FfCgczGtjR5i2bJr+sBcOBhrjnnJsD6U/X3bM/3CxZE/qZjoVkwVbOLLspsWyrfz
tezK6pk8WbnhsGu3aHibVeJMGeEYKop+QiwiQMNKuD2IoVn3xNMRWaraT15Xm5asVt9yBEGilGHe
gTGd8YFjExWxZa3k5PWncjRpnhzZKcYkOcgmAVPlope4C8PMuEMR+hQkwRMgOP1QyLpYu4an9IKH
Svya5k21iSp3Rs0hPPIP5DiSreoWhJCGo+O3iKrJOZiJMNlhdgtXovLB7HHzW1atbFe5H5XvReJ3
7xwyI05tsgHNNLQPMX3NMSmd+TmybKB90qvfyUS23lwkk8uR1d9PpIjiqQy7ryJAh6WqONzUjFSO
lnPheJqNnQ9LXglwFngTD8IJi/OQQm+b+mg3Qzq/wY3SM8+v+pYc9a7ZM4jWd17pk7mUd0wAl8zx
SMuK27Q4hnRYMw6Iu9QFwpIi1TgUpiS3GQehWnMbqz+N0hueOYUYdtCibmmtqK6s+TAJvwLvHpWM
/+wvIlxBNw6FFbMUyewW7wFq0p3NvWjjzUkKhabKqxejdcS3JxkkWhULOh2S/Ep7O57aeR7W6RSS
V1RgnNBEQuUybblMvFdSkOTOsAd7Q2Arasyxqal84VVtG9swCEF2zeK279g6WJWBJLfxPlF4fmR+
HL8gP8OYSWYuxga1RXXSrmi5WK1nAbVSF79WEAlKkrAmZwnNlJWTx4vNyHtiHgT3duHXBD4kjf8S
BRd6XDYTYKjIDBj6vQ2XdZmN5WnMBRnahvEwdK19GDLmcbS/I1kxl/69F+e6q6dXWGxioym8kHny
Z2NGBxHflDzVfbuV7eg9QuPe17bNrJJMODrRi/GWVFtZwDFun5ucfPTUmcw9RcbNZOt3Y1CXx54r
4z5K/XOe1rdjWpLHTllYme9hWR78xlxoKwfAFDykurxPx/Y0k+bBU2HnOz8IyUFv5Yuw8VnFJYi5
yAc/YLTePqXy9BbmqM1Xyk58+wbp56V6GD3C7QbXMDetoZ9oNmjr82rrjVTUOXlknzPjZqyrE2ki
4I9gjqaUgj8TPcIJgAZHti7h6dvOcYkZrih86w2zsOlGG3a7Ssaufh05+rYz8u3lnPj2K8IrRY7s
HC5ZvV1GTfX4oHhLF8usd1l+2rZkmN1ldrTopvSpm/xgZBQfpkftIRsP9FjsVQUClAC8Av5oSk+d
d+2mAdO4YkTB4l07tya95VblUw0KCX7SorStX2mt+SPMKgSePRv9drQNTskuzu/RZTi3tKQMe1tS
W7bCC+fbgbNwq2WBCGkeXtMeMVXHBn41Z4pRPp353tJx+GI2nth4Y8DCUDkOTUNmMnZZWD1vscD3
x43owBQXeDLr+6gaqnFnWmyqyJvLeJIqdmpjIbapn85rbQdBv/Iua9mliEZIqLWp2meC/mawdHN2
mGywhnSLQCknpqIlrTJJ5PHYvwWsDb8IHmI+BhpPvZuTWz3koa1ZFcGfsediOjAKxoTrupW7L+Yc
iiVDb7zrhiGapXK7I7fq8TkHGHbs0N18eEbfMeOjyghAGaruq6mJ7NWpF78iF+oOepIVe94pcfcB
O+ZtaTogNzokGNFySGqbEgyzMwdFT4cCboz77ZzkOYnLVB0MWKZRPDJ7G577ckiBI2DItNcdzKrj
pIVRYSHRVnjTRLbRwB1xQDqzvi9TCqvZfcz9ISUBQDon6Y8Zu/7M2BtT1rNV0uKBlWHDOKGct9Sk
4QFFDtpVhNHFTWgmdY4MX6hzmLkpXdVkJessc/wXN5ZTuWAXWfGOAazyks/kJZNQHQGCaMp71LuC
4HYygBcWULeLF8TZM7gmat6OKounojIp0GDztsGmyMlBZ3pbIQpy0A7kgdWuPLzJN2Ytn/LcZ0Dl
xlF629KXHhK3SQAYCvZQdLfJpBxusKa5Bfclf1lAr2BtuCOrXRxggHR4Ay4H3EVcj15+kCUBxFkE
4jKtOQFZug2kJebGyssSa8kdm7+PfSJbf/68ZHSG+wFDFjLGqDEw8Y3TU+n2FQzqEFMxYgrSuny1
mT0M36YI612I59eq3u0yeXUbj6mEH6OyxhPzWIi52pnUrkTeVtZdbmVqRe01vHexYW1VBkOgLruB
MDsTq11dB/ndrOLkcer6+n7w558YiI1xzbivZviUuSboTQKpwC4kKdsuwyurB/LOw4eyzLy7xsnk
SiYgapHxX/wdiZvv0wkec+U5giUDZ5jRmMav/0PdmW3XbWvb9ou4GwmC1euqKMmybLmI47yw2Y7D
uiZYff3pK3vfeyzEsu7G23110iAsEBPFxJh9wLsYj7ZXZL/V3EIvLAfubYq/7rFMa1xCKnenAn6F
8xCNbYbyIJrvOlVzdekG52tnJVfqp+fd4y423bWUfjxsdR/e8lQIXSBovmZJ975K7JZiae6LZFf5
G/11Limn5fcrF//tkZIUOYDbH5zor7Hc9w+FyCg0DPPvbtePr6ygqs7cwLfXYZ0XCBgh4vBibr/L
QqUeN151XudVSfoz2SfeNngZg9pSRu9dK+jlgeL26AsXfK5PPbdfnGBr/3EVDTmnfR8GWPQFF8sg
3PAcRzh7pmjG+870R+jRTRLrqCa94ZKPGchmRRfuo0hF8/1GebWDSQfM+8sMGeYCUpLHNaCYyaHH
u/yrNw0Z9rRbnT000ZTgjKT8R3u+vmFysdvjoM6Br5Qu2v6q9yiGRZNM8q9yUu+WJJbzFtu0FuF6
ph4WDKBfF0vmAp3BfB1sKbYW3PF5YUCuecyrfvwLJ4Xsk7I8aFeMYMFTx2KBiq3qj8BqnE9k40id
9a28B07PRXHvqNReUAVVKWkVHjvh77jV9KZYLBzOhhKs9eSpb0kvuxMksfmwA+27n/c2ua2iihdJ
MbDKRsH0Tnl78+BuRX7qJ0pF7Lpx5kM5sn266PgkoA+sB/beQfQXPbqZRFoeVe67toO0Z3VNcFy6
sP8tWM49kgTgiNNbP1lWwBpXS47OPlJplZzBOErMRn18k4UXMWQcT5JXzU6WRW32qg6TG1C+I+fq
lT9P0LtdSg1JOPLNce2k3Faud0M/Np/ILaKMSQte4tryVRNlwxsn6PKYmy283t2d3mwe5Q7Yq9Wf
HW55cUqp6e/JmIWf/Nzy/5RUMHCeAPN5LVk7hqtHRW/mVB+Hrv24jHgmcI94E25jf2fXc/Cg7N1i
jHv5Wshpvahc9a+2sbXgOCFqrqu5fUvOn9/qUNCgTqSN7FvyyslvQWGvcVnaHYghhFfx2MrxS9HM
Ak9IP0r+zNIsuHFA4OOX7FMkzM2reG/PKU+W6A+X17xiLDfR5NSKqT0s9yIVa3qEIUSlYR7l7p82
gjtKKLfX0VxTLz3INED5QK6mE9d3c6vcvDs1c7icxoXXlsXr1MHnmesD1iHHTlrNebaG5GtZr9cF
1c7XP1u0Om8V1/fw5FQ2omavK/pzAykH+eP3qebskVHuPoNjXwdnvuPvuOBCKkpes0mgIvHb/o8R
zUqcIPMk8SlF9q4cp2PEpfmMLXUHkFuK8ARQxQOfk/GO73GeeyCnVjxgHLme/RBfVbcfbvsqoOqW
qv2aF3Ip14Y1n1JeHn8hbhAmAI5+0Oz+Rxb7owzWeSq7RwYbkGWHfhZJ1xahEFq95VSDVmE5QucO
X+64WEPT3uaFYIGZeAqDwmsNZ4m+4NxyV7sPQwWKXA2o8F5AsT2t+6QfoSddx6Z+3eZND5jNU6Uq
Fe8449mLH3vZ6h7LLJvOuTsW/2a7/lda7v83ofab7nvzfhq+f59ef+n+P1BrOw4FE8+rtW+bP/Mv
P6q7//7//y3UjoJ/SQfarYcYmur06FqF8x+hdvgvJ8L9KLQ9SjOoy0A//B+htuv9y7PRYtsB3y2S
3vU//Ueo7f8r8G3+MQyQeDs+eL3/Rqj9dGJYwpGsHpj2XP/9h0LgSOSzP1YrGU8P50v2vG37RAXZ
+vDDMPwkAJ5rXis3KQJWimVFoJhxSB+4Ie02hYXr3v716/afFkn+b/c1r5ao3stQlYl/jqj92h87
pybbkrmF5xxsaYNIkSyCyeXXf+y5H6PJvEffRsOSYuG8juiFD9AOQdK0mx/+8ev2rzTEf9dHXAsC
/vfHaMEZRL0N3XPzMUTs5GvHWWT9Hi6H7d9v4dSssRXsIJPqre/e/foP/vwHOZFWF9aR45vxmOB0
XUXBetdmKuHUDyM0f0Ejr61//+cn/cPHJcz3xZ44xlFiPgbLHRKZhDR4OYoMg1+S8q8L6TkfipL9
/jC4fXi9V1cSHondZPNw8+uf+WwvNPxkh/ig9MYNlFGazj05mjAOXOevrnR79BQ9Uj/E8byh4GmY
OuVZiRZHqIOVhqJ+wdnmuZHW1n/cMmuY8gvjAPP56IIRD7wlf+H3Pde4VqiOF4QPsnfyzoBEg9+p
9uaNAZDlm1+P3nOtX//9hxWiCovcH7FvPpdunn+3Kc65J1nN9dCseW2FaC3ODn2GP0k1BfNvzsKZ
fE32wGj9cVgjn3R+qJaCkvjeO0OK36F7r9bM3bFreWsz6762JnBs4rm3KlgTeNcteLz2V3lAOgTT
0uwPaIuCKDbrirmx4qalNPMtoo3deh9Y0k7NfkGoLQIjLC9SWV4Y761Tg3qRFjqynKr3F9q/zsJ/
rmpkkp5+gqjFjk2JDS2hRRHKZRmcDjolTCvuBDkKHcM/o8W4K9sEOaAVxDx7iumm8dvGPu+NU63n
DtjmahZrOjgDrUdPJqgO406U+4dy2LI3DdVBH379sZ8bKy2S0VNxAuWUEAsygWdScYF7n2IU0H8q
KflYXxiqZyI61CI6C9Ou5Bk9BAAkt1ur3u03UeoM1QuH3uead59+8DaBasrg8IgV9HCh7WKVn9E3
dOdfj9FzzWshTcYGr3Qb+MyMAeOHiSvqWSoLVYBZ81pAq9zFq2Urwhi2Zck32HBIPYz2lu8v/IHn
vrEW0GVkQRhfGf3ois+/lX7F2z0yt3k/l6hLe7NhCrSwDgQJTsda/Rg6Y/5bEI7j2zVP++2FX/Hz
g9e/S+J+2BXqaF54o0uDuK7GPnnHS3qvfnP7PbLvJgtF/uOWci+7/fU3eWbIAi22KbSmptn2grhz
5ZTfTIgqIuooRpcHSl6Akxd+0zMzK9A26TXfen8SQxBj5NfJ27HmKQu1sRxe2qivS95PlsLg+vt+
GDQyCylweuZWn2zdcCrIvQVvUTjMqNanpC7PPMGj563q0P1DNenSvDB+zx2AAi3iedpPAlgXrMFV
WHV3+CIllIfsZcRJDz1mIadDMxXgX/PM7+pLue5pcPIlmuL3MGt8ZbZ4BtrKsCUozcPSSmKc59XJ
zXnMCANylL+eJc41RH82vOLp8HrztOZU2ESxa+9De96xVJ7OHvLq6qaL3GB7kwLd/KvDz7i+wfHT
3e+mIZmjexGEYfF7WArPe6Erz80kbREJm8Lr2iWXcYdoyoWAH33vVrB1Zgt4oC0h1eD6zrYWQQyq
Gvbl5EiyGXia/fnrgXym9zouQjkkHooixaShW8PPHtsqNp5WbbYw+dp5AGZSU1hWEMVexeXmqJyQ
yiiVD9v4wix7Jsp8bbUY837zxApocdqWRNyGchjsrwCViLhMAD7GNEdh1yp2v0u/dfU+CrPP4mvr
h7vg0VeKwY/9MCGzRkobBTGQVGCXZh9GWz92uZdAk4bgrHpc0fyN4rvdh4pt1vp1OvywOvlJZCML
Wfd4hKAU701QkNLrihfWoOcmlRb7vmNnOKn1e1yIHIvXySlOGA0Jw0mlhT5XoDZ0wPkgvuqbg505
n5pUvnSCfa7rWjQ7ftfItUr3GNUwFYlbg4AUS1ynMJw3WjhnhZo6d9j22Erq6FbM1D9AxJKx0Wf1
tIOAi8CUanlanxIhj4uLVGusndys754WzWFDweCMw3ZsTQKbdx7UDn7Jq7NZ37VQLmxrsJdkxBDQ
Qf42InY9zp7cL79u/Ro2P9kvPC1em8RDdepAD14s7zt30HK+SOTzKCKXwDf8BVrIunMwN0WZLLFL
4L6LprY4O7Itze7mnhayEwwFCZttiVvp+bdhhE9isUHH//X4PDPvdVaMM9VVgh2nAqBYAcuq6uA1
5BHDrmsRy0ZNhbxDlXjfFolzHDwxHoNsRWdn1nktaL0kHUsL5xlwR/l6V04pRj1JUhkGlRaypEwt
sFxgeQeVLuN7d7HD6o2HwjczG3upRS1I5rlPZwHsNkWvX3be5w01xQsT/5kPK7Wg9QqLR3qA7WcK
nymrHxUl0MglDLuuBa2LnlUkRTgz8tbnQXC+a6I1MfusUovZstuxoxr9/3Rdil4cKCMy7boerR50
pzBzUPQt5JHFtfXRfGCun+OHDbbE2oD3LFpfiyjjAbvkzcynVtFowkttg82AQrTU4NG6FN/RgFUX
KvkN01xSi1asbaswT2kc4+M6roIIIgkG4GZnA6nF6sr7bFJtJXTQq/p7Rch+cLrkJWP352a7Fqt1
1ommdW0YpqjdDyinvyvqg81G3dXiFEuIqWtRDZ3rMkOdJr3PqJOEYeNanNqJN1A+aE3noL9W1635
l1HtL71NPjMsrham/Yhqj5OwOhc+unq/oNZLDSIw7LoWp4FbWGluRXQ9Us7rkReTtzBnqzujue5q
cboqKRoAiwpWG7Sow96EPuJqjG1Hs2ONq4Wq6NeoVl06U9xWU+NguZ0Xd4uYvpn1X4tVh+f9Afwu
O2syVndRgThsLIvtbNa6FqxqwEQy3TwVT7AanUI8Ysb9aNa0HqnICGvQcBAUM+uB5fHzJigVN2tb
i9Moz5HjNxSdImYJgV94H9oyac0+qG42SqElnBNe4PGLRodSFcF9ALXJrOd/Q7B+WNh50V26cQ1h
BFXrn/nmfBJe/V893P/fBzShRWmYL6nFfr3FNAvaehfI5w/biP2p0aDrwoQ59VRWwg+KIbXbv8uJ
deCA74BjdtK4wsl+3PJUXwkb5xSFeHDYT+0afM2A7xkOuxakSZj3wZwPKvaoiqMIHPTRWL70GPvM
8ii0EI3Ab+SdVUMxGqboNcUtzuvKSrpPZsOuhajAk36YKMqILZTQWJgsvwdhbvhJtRiFYRQVwDJU
DNjCPUAD+1z14VuzfmsxigBzXXKXtsFtfZBqe+3J8bVR03/juH8IIuqlYVS46YSruWUdrSK5z3dw
mmaNazupQxFVsFvCOkP8ekN53Odw2CqzpcXRQhR7oZnVnDGB6PHYpu0FvJpht7VdFEcexOyk8c/t
Pt8Mi3glPbMd1NECs9u8yW877nZ+nd6HLW7eQ2L25upoYZlX05pB17DOXf1xsd4khkf/qxLnx7Wk
igrst0q+oczKr8MaPYa7b7ZMOVo4Ai0uKWf3J1gAhfNh3yYgssodT2aTTwtIt0nWpqAgKx4tZAWi
wVM4iX43a1sLyLLKRywebCBmOYdbuA1fZOQa7mu2drhlXvd9ZbMjZ7m/HrxRWiewhrNZ3NhaTIbj
HEzSm61z77+HHhiSxDYaE1sLSMSPvezhm8UqRNgBJAiAWe9/MGtcC8mFR69towjp7GTdzUJxG/6C
xWQ2U2wtKgelbN4AaTysvLeu6r5R9/Wi98PPs13/UHpJb7P78Op6WrtvPdpe1WzathaazpIHLhJV
ssbCte8V9Ql3cN59w1HRojMbUe5ynGWieFCcILF/rPzM7Hxla7GJxbPE1ZjIX10sn4+2TPz2JDgA
5WZLi664pBxeJjzVTHEqKalf5k+8PXw0mYq2Lt+aXdce8GmwzkqlHgBIqqdn12jMIY0+XWyx6ghI
Rq90e13fqta+W+feLD6RoT5tu6jBzQcZ/jth6b7GJ8KndIIKRbNB0eJTpQNaSQXj3e6qR5gUx2LI
jE4ouMY97ffgWc2WujWAOepmj5QaUXMvi7/M+i2fNo7dWDGG9TQia/A/p+N6lwfee7OmtejEEyOh
3BX7wQ3496ECMwWpsjDTYwDWfdrx1luaaEY0FPN+tJ+avX0IKK0yWsrtSAtPxSN/mTnLELeIbiqK
7gfrlYVG/J3ZyGi752K5rIlS8UXn7c+R49s6hl+NmtZlVRPbTtb5+BGWfvpu7bpbu67N5qGuqJoT
/AGLCnvlfe4zKqNScUI48s2s31pw5rtMxmEtxzjKumMptweQSC+cOa9x8s/3FlvXTqFxF9XcBaBU
6xlHZehUxeseMypQWkJtR7P+a0HqlQ1UJWoa4yp3/6gy+cnqyg9mTWshuqJ9rPwgGYj/ebyhohXu
1CzN3ulwEHgaR6nIPOiago5L51M9Ww2Ire43s55rMYoDS1cOdjbGnsjlct5dWCiHJgSqZLZd6ARs
maVpqLAyjvfVesxr8YG64BdU0dfR/dms0WKU4sqe2zJNY8P6ONn5m8T1jd6gbF0jVYVbUvfzNsQw
hUVshWJ6pFY0N9L8Unb19IOKYAbqkTMT4X9DNhn62JWGMjVbl0TVa2JN65gNcTNT8Gdjz9kvqVlq
2NaFUNMAvEFGDDnLI9bBFJx7q1kM6RKoaEkr6JlgDYKE+vhg315FQ272aGbrMqeIWWKvohxip53f
uk5/D2bSsN9adA4AkhN/sQDz+eEnID+PEPGMrnDU9zydJ8kq6zLtigG+cwHKCDn6od/q0Gw9DLQd
dHKL3iraqOfRJuuPgygflRWZHUB1HZJtc8tqPLuPQdwCwQScMp+VbflmA6PrkIoiQpJWbMRNtNXH
UPn+uyqHTmG0Juo6pBnTnwShXR/vEXQbZ5QP7KRmT+e2rkFSFuWZuGwwXSBe2yAeQvgdGeXAc/nC
ZvrMsqiLjRAF2xFANcaeUvOA+nU0O0kie7NHBFt3v6P+W+FennRxaI1lT9F5V/+lIighB7Phv/6u
H9J92BfbEnBOFw/ZNlJ07hfUhWae2S3A18I1CLB/tGe7i1Xli6Pto2Z3ufsa9l2L2KlCfje6TQeq
IUhBuVD++qXcVgp0zcZGi9k1H/xhWRkbIBct8Pv641o5Znuer2+nol1qK1CMexN2N9uInTFu69mN
Uc91sdEMigSrpKWLi8TbP8GHSG9kAPLZbGB0tZHLOumJjc8aNUmPt7IKQYJ4Sev3hn9AO/3yEgei
pJsZeYiwt8MQfswgmxkl5m1dbxSUtUBgjCF8IKf30IkeF2DoZuOunXpTCBBuRSVxHDTRH027OIcM
TzDDQdFCtSdfHlqq7mJ3KMI/Al4UbhQ8XsMpo4XqhJPutrteGxOp0cFH93KwNis4mw2MeLrM4OjB
Az14zdiDFnfwnO4Oa6oXQunvfe4nR1NPi9M+X9HWhaKNZ79MkwNPxQWLTZCvV3BalJY3dbct71U9
Vrfu6IL1mrKs9z6Uqgz6tzLyxuE9YFz/puRRsr0pykb6h6DKycSnax/ay2GXRT98XHphgfrY+qb8
gq86DA+fgyVYeo9E+zno1KpO+GRX29HniXq9VT02WLEI1kzegnhcQI7ZZBN+t5D1bhfHLcbg5AYr
bQK0mPZL2kfZSN2d2NUF76x1P41z7TZ/rNRGJ28n6VvF19Hx+j4OdxHN8bDye08dVpDnwgZfiUW8
cIDob0EKxs3BVvMe03MqxOx+F+/FFTozC3+4xXNk2GO7jcLtslDdjnEbheXeecZ/iwR2lc14w1dd
3XKehUyPmXaOwh/syOC8Gvt0HC+VMwX2K1gi6XL03HKGM2XVD0DB6jpG/lnAOE2GZH9fXWmKZqcQ
T1swMfcEX6hcOD5e1pL1sQ4idSOz0NJlXq5MNg6SFWxxv/6eyPJ9EuRm/dZFXjPPMHj60G9P4ZYe
VXeJ55gtZFJbJb0ZWYpDBikWoCpxn4UzHGG7bTgmWgZvsFNMTnixi1NRFIe17P/ycQ8xWg6ktk7C
W4qg/NttrDbVPVAWlt/gVFObLWV/uy7/cKaBbmyrRvhjnA6lvJecX5H9q+mzWd+1hXKoYdvN3dzG
ZZiq34aw30nlN+FkOOzaStk3+USNSNTGESnlgyeKeyyFzErObF3hZRPCngw7LIjaLqlPIAiKeO3t
3PCWI7UgdZrc2S2XGemntbeexdio/RBYXtmfjAZf13lNdb8kVja1Mc9Ufy2dvPOs0aycw3bDp3tU
p5Zh7iFAxZkdISKbxmCtjm5UCLPUsq70mr2e6jIlurjqoz08BC1wuCPZDmEmxABz8fQHLB2+T/aa
ckCwod6oYAGvkueGBwRd7NUFS1LsKVs4LzTDETkZ/CNrsWOzD6sdbhabomkvb1rqa7F38N3Zm/Cr
GPAfMmtfi9oRZjcqppZluFHBHUBA+w/utJtZKtjVgjZY636vR86rpLLW20QmKg7sKTCc9Nr5RriV
ivLr7gSHNj2OSw+UZIKAazYyeswODjQm7smxtTXu9wyp+fe9VnCLjJrXFV+QTZsigywQe34wW7dl
1DhHO1kW74WXw2eK6sC6PJ31FLkmeHWETbxXjjt8wNdmbo9J0IjutADx+UC12YNlRVUBRLsvI6DJ
XEYvmQU1zuzr6+IwqoOhuRecP5etx5zbqguAFEBKu8rsGq2rw3wb2J3orytTMjnJqzqHoR9v/QYC
2uwjafvxbquBOlsYrq7r4BSwYmYtD0UJOd1skgktvP1xr7GT4Q9gE4lmeVefkO5/M+u8FtrVVAOh
VRC0u6EZj2vq/rVPGJibNa5FdgqgbxzLoI5nW17Awd0JMb5wb7n+9p9cW4QW1rVl2ekCUSSe5Ixv
k4UTBVUk78z6rUX1lFVD6ixzA8R5CM8qA+pZe7nhVqmLxJYAXGLDF43zYbW+1sXifhssthujvjta
RI+FbFrZOHXMWeshmPdXVZ+avWLoIrF05Z3RB20fj6vI7vDbDg9Y4Cxmm5ijb8ClD4WtdOvYLcMr
jjbEojcLVJOZhamuFpPR2mIFb9dx4DXFsY/Cm1I6m9lM1/ViQ9ekaRJhmh3JbLkfh1piH17Mj7/+
pteV5CeTXVeNRUu5YfnN/l7BZ+bIj4d7dIZd3LZnn1tdY3bG0hVkgGuS0IddGdvKxcA+86biGlp2
1JrtxX8XPf9wt6itHNedKGdueuK9mux3qZMYTnstZEFaTKE90Heya94pv/pZ7cppzD6vLiJrmIxW
iSTw7ARD8g7fj+59k3lmpUy2LiKr8sZRthir6xocPna16+Fn4IVmg64ryTqyC3ZSNxWP4WQl2j58
tCQc1l/PzGeWYYyWn2TA1TY1m9ryCoUASKcjlYf9572K2tmwfW1vBU2TAEwcqngfgq/kjl7XQfbJ
rOvXn/TDZJSzzWs15YFUrLZYA/ejmr8vLvRjs+a1jTXn+tZkyXXYuzD5Q+HWdSOtcTY71Njiaedb
Uah1H+g8RhWknRzRHWCrGO5QuqAs8vdg80byb84yOdupydEjHIumKWaz5IsuKAtnUIecbKvYyfzt
FKa2/balmO+dwdCTvomeDs7m52S4lt46pVdS4F0BRvBBiM5TL/T+71vbP9Zj/oC2x/rSFavvK6aO
DyT1Te84jbrJy7kfLlzElLjgY+6Pp96r1vbewlxyv++Coq8/C8eV+JeI/TaQWHrg1pYo0AqbVZZv
6sZbxbHu+y3HBxPS69c22XJ8Xzr23KPyivWbW0v5au6K6W7Ls/niJmqhCQAY2QGfK7l/yByKWx7L
K6TiQ5OH3XjiwoZHqF0PyzGz0X0+FF12ddHJ5YgRr0ja2eQgyZjo+bTd78W1GvmcJldWZVTCpMhF
arTB0ry20OCo4bUSB7BYrPZ3X/SPkZO+NZsu2hrDXXOrLX8pY3dHZVsJeSva8SWKxrV/P5sq2iqj
lFVD+lzLuIc2jiHXuOO6EGHXNpxAL0fprR/5VWaSXWOQtDXH6SPPl7NXxhaGnmdZLtVl76r0o9k4
aWtOtiWKO6JbxjPuLifcMj9N+GK9sFxeB/tn46Sd5x3Q4Koc8NbzK5W/R1Mt34RZun5ZC8e6+XX/
n/sT2hEBn7EgFV1fnke47z5u8/3QY0k6kGy/zRfK2V64VD/zyXXVHPKEVM0+3j5pPpXlRXl4+y2F
VZ0x3A7FET23UVZJAEZ9utAByF2xPKgYtEZYCN38TyxERhsYjWsBbUEbIRHQlLHDc9zkLpfJdV5Y
oJ/5ErqILnDRcu4U4J7KFIPG26gavUsbRrz7++lc2SbqAn7A9a//sMF7tO3neWDB6AApSKF7+nvU
473669n005MPrWuBPW5Rn+fbUMRB4E0XFNfhIckwzzBrXYvkOScV6Soni3MZyks3b7inR7nJPY6u
a4Fs+51TVUGFr8mc39mQlWXrG465Fsaba1djO9H0vstzEvWXOhcm90N6rYXvBn4tH6MSznguXgWe
9arHnNVotHUNHbJCxGl+npy6YsG1eByn2PLc92aNa0GaeEE2b67FZHcw8+m64Wq2VkmTg6CIdA2d
HZXYn9hWHgf52L1C9YoH42YEi6VxbdNN/SC1ZqHyuNpEdVE4CGJ2XxlJUWldi08LWwcP2nge50XR
n7osvMeOfDybjboWnmthY7jkttFpqmW+XoRYPgJ9L42SivRdi8+sxby0wvTo1Mw9b7dtXAyt2Sau
S+m2bF0xceQgVU04ZjeqwRa98l5YeZ9ZtXQl3Yw6f6e8jyAacbZHNXbsfAjDZmOuRegOoWecJ1jz
Kqy3Y5N2LU6iQxMZCdLE3/DpHxf0qN6ouSi9iDKrdhc44yTDqxZPVqMiSNrXIlX5TYILpxudaoxf
1vIRFcALI/N3HugnxxtdSyf93YFMlWaxs2F19MrOa4/yohSC6AcwSW2ce9EO4b6faw8jS5Etx34q
sdNrML/ETgL/rR53MycVX+rAE3OchG4emGTg+dlalK9W7wDdmK7XpWFKb3PXDtU5G8uxORnNC12G
1+T55IdOFgDFz3wWqK1QzTHzfMf9ZvYHtGAfplLtMy64Z9Vm3bkO5XLqImmSaWZ4tFDnyObhg1fj
sn6Ffi1eT5m2DEz01TQunp5RumCWYzLR+KygOGPE2eM8Low0frSu7cYSQ44iV406iwIfeLd0igMZ
ia9mg65Fe1uGoW272LfPIqux17O8E0aGttm+povwUrSmtrTc6dyirDm05ZA+VIE7/WbUd12DJzG6
dh2/n864f45HWe7pOd88s4HxtINzPixOy0PsdAZQKd429Vp+9e09MDsG6QK83cuWflLzeG4av8Je
RYGDkVhYmQ2MtidX0eTiMoebbh6sw8XDQO5I5tPojV1EOurLXQRGZCWuxe5SZyiucCmc1WrYdS1O
1dLDywq28Yxx7I5fRzkcg9LwrOKJp3Hqlcq33J5R32tYLcu0/WUPuMeaDboWptbe1X1SueqcUj1z
ipYsO7IeGz3eM+hanO6UQST5zMEq6MTXsXbf15kwKq7G6FzLtGU1KWWcqtU5twec6DqRnBP8cI+/
HpfrpPvJpqmrvyqnxBisdcOLn1Te/DZTdV5fNl9Uw0UOHbvgr//MM2ciXQmWzBhzOwU/whOhdZoF
fmXNqoyUYAyRtrt2WRJMk0/radrkpxAZGG4v259mXdfCtSxYDtAzDudu7bYjXljFaawTs41PV4Lh
3G1PtYez3lyq+VJnWHzDMN7Ndj4d9bXVru/vwzKcp2yvMMXDnMgpPMNPqoXrntVXBzIcoLowC7Ce
XQucWAcj2T+fVIvXJtiCCVPw7mzVYK+LvWsObrcZYZtoXYvXRMpqcAq/O+dTnx13fBSPYT4aIQVF
pGvAlLORch7S8FIUzf5ht7v1t8JuXgLYPxNKugoscZfFUYiVzx5Gx0fneuDoBC55RrNd14DhTEO6
GqPyi8QtOpqtb23VfDBrWovS0hFOgpNGcAHylVSHeUedOGXr+LtZ81qcOlXrtruND6DX1Q0C3GL1
s3vfqZrQLFZ11hcGc4pTfBddotE5FHjxVrbhSczV9lUoXP20CZquJdvfVQ/RGAkSmYxamGILkSdZ
0EeX/co9KhdHHmWGj6jZoGthWthVNu3YJp9AcN00Q/eWEqcXdqbn5rkWo7aHqMita3nykT8UjXUv
m/zRqNf/kHzBEMoGt8FWzlcYgcquou46W2r10ax97ZLbdE5fVKrFmLl1VvjpcpR311K9l2CC11Pu
TzZtXc+VW2UnwyXxL3VnjTdTMs/1wxjYaXqmTjVIbnHnW7LX0568fLn2/r6q/uyPauEbbCLBNLSv
uLauS7MenSqvRIePJ1FXXbJkxRG5b2uMa3B+7dnb12IbmuC2rTo/qy9crIuyPlR7OW+3WbJZyRfX
xYUaD1MkreXBLbZ9WQ4ccrr+vvSdsHs9j8ni+LerJYO+PAx7lVr5wXbxncPLdQo6DkKtz6c7eFHf
pl+6IauVc8CyMq9vXZzYRXvauNAH6Wnr5wWj4c0t1vfw45Y5P3glZj8wvrd8xQHYiZTlS5xV4cKX
N05X+nDva3KWU32grqBSdHAM2uZjJ2ouMkVQhH/VXc0/+yPvWpw5tuiBdpevHgZdf87zIvJ439Tq
41Zpu2PzpSVvG6gDnnW2sxy80E+zz00uy+hbnSpcf6jl3NuhPkD7Krbfrzq9mw4H2fXQAI0aj8uS
j055CqidTM47rzbibIlkHY9JyGSLjrO/bF59EvPu2a+ccPajS+4pXIrbrG+3G1wCmiNW2bP/urBV
Hp7s3F1cXLn9noNYWIensAaAe1j71MdQeVyKNktPq1DVeDsOHs4+B1Ila9rSv74ZgkMo/IACkjmP
ExlwfmRR8Wt1x2dr8a8eQo54h8ixqvqk6kb80WOXeVq2fQ2+qXzfXNwhW6982AcR+r9lvQiCB3dK
XPd+T7DjTE/VTrGKvEQLBp9jvPuBql5TqhHy4bo87+hiau9Rqi42bGOOZbXd7uXN5rvr8rXH37PF
pXAmK3wbUIoUfXDWYB23Y9VILMbS0LrCICtVNYtFOcuOeguQToBn8Xnjo7btrfDIqIlbv2zCDEfB
Mrr4ZdYcWx8n5IG0yobK4HrEnMdXthrL8zKwWD34baoKPEVF2uAHkTatuJ293cUWO82kgBWbbdWJ
C04Wfg4nt2lfYbrODTDzbLUOh6WbyOofeGMJBEepaXJd9xh5rls8OmU4+BdIK+X6qsGVnvS2PUFY
23lvnuaUIi57GzGNrzMf1Jpdqa+isiieGXCt7d4HeIyGpywZveIrlyA8VQ9op9r5NBZeOz4UaXCl
IFj4ap9Qa/X1pdgCqoaw1m29u92zRHkf4eGLRiHpvP113lStkic5WK186IlknF27bBO3Xe0U/afM
qkNbYLC5ivm3ZvFr901Qy6h7sKepdL7KIknC7ZCkUZ3GyzLP3p095LL9vVj8zTuCwrepU08X14kg
Pnt+9S2Zlv/h7MuaJOWxZP/KWD9fbJBAAo1NzwMQZCy5Z1bW8oJVVWYhdpCEJPj116On79J1e7n2
2fc91JaRkQQcnePux73u6qxbuvQHixCd/Rl757vMwTvhVMMGyLTdQe+nU3zxFMQ/p1bZ/TTQedte
uz0kJJ8lHrCfbYy7/1h3FEH3IqzLkC5p+5CqNeGHMG1m+bx00u+PDqsfNABHDUeBtLgaFPOTdmYc
f3XgdOSl5Uu03UxT2yM9nQqiLusiEpq3cRTTrymnsXhHomp1j+Xy4AyCaf+JpRdkoTtWFzWMg4LC
N3vqzjEc0fcjTIWiL71oYlHMPXYgn5JN9uM9qauGnNzUrNshWGTrj2JTIb9JuO/CzyFSiqtnuYh6
RrSpCWCV2IZCY71m4Nqe7a6ZutPhbsJTNPO5/4Q8j2p6WJlIZBnKbkLerm8tqqpjqZIllNVE3S3C
8p893ALGvAKY6B6kDxUqjJy8O3A2GVUXIXgse+la+B6XVb3OWLwJElu/ylSL+DTM88wzUyH9/IeU
op3zetSdabN0JFWILKQ48ifdD9oUxtEwKJC+Tkk29rubv0ZG4B0ULKwJXA6Rk503Qa1V1vpAj4fx
ataTwedu7+4Xh5W1A5uV+0bDzXFEsNUj7DqREMHv0EjVHxWe6SRve0mHnA+OTZ83hJWzBhaKA6zQ
sgj5wM0Jcd/KvW5IslNVJheTIOGT7LObpqw1OMCRto4UU/2zI8gef7ZyFxfEcyicF8isF+K5x0td
P83ZrOrABAcRehgdHZBGbOeR3fSCiO5gkafab1lNTLpfnNc1QA2PuCtxDKsNLSQW3aQ8acSxBdmu
miZ44axTtJAxX4NCh5aIItn2vX1T4R61R2t2J27WYQqqYnG02m4jxOk8hkS3zQuAJbp1GUK/jSjh
KF+bs+gw4Nwj+ntKy7hrcByaqmII+B5i6W+HOmy7fNoVMXk8qyTAWoPSVeOwXLdr8mzCbsCuxhgb
89h4uBIcJzDK7f0EG7xmyewWi0zCczxbnBLkRCKhzQPTSzB+p41P+1veRxo32iiHXr5Hfbrjdhjg
56YPU502tsRP5tsDG7pYf+KdldVZ100bnbBjy/u7VVEEgSFNO+x5gfymqPrYYaMMv3MtW3bUU1PX
kD5jQQs3SgqbpbNsDSLo53aIICmmkBiHBz0jJDFDpO9IX8ZApOcGG+U2g5LHvMA9nVWv4dx4IM9m
U8kLpKD+16SX0BUkwEmY23bsfs1YtHkbsJLBjhwVGn1G0Ibs2KkYMcBq5G8JvOOCfA+Dtct7tQ9J
LjzFjT6ESG24t7O3+azRtD3Gc4poG8xxQdaQdd6e+p1ucdE0rWYvONUkPTGkqUdFiFRk/U21FGPY
ql2aYspum+pJxnBNLHyv1PuqkZD2sxqb+VaviWBfG4ns3sEgMRoWEUkav+xkgJNLP7FqPM4zi8SR
Iry8PlYz4nIfkD0+ZbSfbHtc5OoftdVRZofZ5DqoupzMg+1OToOpOHZcbTHOf+OnrQgVi8znBTHT
KLsxmg54CiKhdoGBXocPIZtcEL9S5LfQonEzGX+mNkKxDbBSd5lbDSV5Cy1vfRGR8fYXZC+myQTI
z70IA2rZJU3M7t+TcXBlbQ0UxZmEaf5Duhgu88UHcn6SPSrRt2gaqkzpYI5kPnTbCqOTqo77KetU
MtfnnRKjCkiBzHrjNB/u3IAu9tdoksfIIM27GFtSD+gqJTbdexEs1SOd58qX0CuO4zOkZKZ9gacB
v5VhU9mbYdm27T6BqQISrUPp5+fAzQ6tYpxY/s1FzqZ1NmF6OztvSIDQ6HH3/OdEmoW8GCQkBl8i
MFLBZ/S0QxELGskoTxplaV7PaUTPstnRqK7rEtd5sjNbpmZt2xuMBft856BGeRQ4zBKVWTdA5FSz
eyqGMd8SpBaqCoI41EeE1G/bfiZ2eua9GE1maPh5SHa0nXCqPfJ4kpmsBpXtcILPtmiKcyrjjsNS
PeTuizIap5xatyJyU42jvMelyCrf2w0xWmp8YQ4i160C8xiP3BxWPe1Fawia1z2GsmRSc13aB9bu
6GapdzTr+3Qq7G4KG4l8WojPEOAg2mLp1mvAM4U2JZ8nYl9W7Ik+6rBPz0GbjCoP6+kezbqxN7RP
GLdZ5MNhuZ/lIrEDTmCmWs6iRa55CC3EYjLB66hopwUh2Yw0sX0gY6jghgziW7zG6ehkOUXwMb9n
TYfvnGqE7hQ6rgDOpE1g+H3VcNnecEj8ojswgtH43HeJ3i9zP02Bz/R19B9j1CRsK0A/mN5YMqOp
38daXKqhF7PP9yq0+HRSog6eN4N91rtbsKzeR4S6HEUCz1UiSDM/dBr4XyaHukfc9Iad577E+iA5
pFU0jri9KjrnBAHV5C5e52vqLtfXfjSF7BXh0CK1jBYmCju3ZeNgkkOb9nC0yvYBG6WvMxYPo7da
8+lWjSua4FzWyM4mLRz7thznq80Sx/EQ0xWWFMeauxkdV+JDjFC1AQGK9XrlkEsUxYE5NXgf4dM6
4cHJKeNL0W1yHW86j2L7lYXK2RJB3D1BboyCJx1B+UqLLenlT2FZnemI7CXC2P2XcawkxYDAqlbf
rxC5iRGZHhhJzlEzO1Dm1Ybg82t+7a726KLTtAsPKdKGPHob9IGF2uOIvbneBvWp4yMzr2tfEfs8
qpXkQccXRLR0TUyzZkH9h4P/nkXT9HXrsPg0gRzJlG/lUZoZXigxVuHRBUX5vhsxZ+2atHPRDfun
pRvRI+iUXva6xa+qnRZuSBA0HgnxuUe7gXD39kcN9+cHAijoURLKa3j7Gzwc9jxNccvPqau3dzK3
5G0ZWSqPtJGQ5e+t3sXdElD1GDqY9sIznt3Bb3PNMEPCfQRZ7zc41Je3GlCNerTBDGG28Um+BpAq
VAF7S1O8uW1K75RFLDvFOJYjuTaC+/wm7iKsc/cwc+5KlOD6sCCiBuQVI+lpsGY6rA3WDA/Neupm
F+TMrw6PftUc4zgWt9HgsRKb2vfKV7h3W/3WIqvqTtTOH9pFH5uQP/VMDZ/I3vuHmQTBnQ2qnpTD
2nfdgurRCKezGuPOVm5IL9yO3NL6jRM/n027paJox4Xnw77uvhxVy84bhKwx3H/T5KXuXQR3fmrG
JDhWQ2Jdn1V4TlIYJmwyfG9MtZlPDIAFxgdNYGOBAFjsy+DlrcNwkiD8+BxjdqqaLFVkm5G8vCwa
N5tvoqktam5JcLYkxnY+1oxdeFaSVOJeB16bstsnANgTgszkIdnRxGQ77ynPTcitO9NA6jskX8In
mwmPeiO7DSLjqUVLituxaR8IizbUQ7V056aOogPkEz9A8ve66JBFkm80Uo9rPdoesUdLK7/p1Lj4
Fl4zXVv2e1rFWTfj+vRA6+gxcCtMetTsDrAXsTZHcomAH4KdPmH48qjCgTcB6kCFJRucpXbMZpxU
xdSH9r4OxqqMor7Ges8YNV9E4+NyNCHJJ1gV43uJ1UE1HVR3zd58wSi9YtTRpM5G5nAswxUTqAlg
8eogzJo0OWEp+ekNWgeHsz8IC8gAGPAab9eBf1snYy4uHeAzb/1k9x9mj+M5m+PheqKv3tYWzehE
+HMCNToeyBarb+0BoQz9dFpBfYp7T4BiHaYxjobSJCjYBUbyOjn1Q8MLvvX4wZZkoNEDdsRadoEc
PCKFRLZWVU7rED4mrmbtR4MDe3hYtUnnMN9EbeVZLzoKOQLv/HV+DMJeybNcd0gArGdwoVrmpxZp
FjiwB6iS94vWvUZ5lWPiyN1gFpTpSCj11AGRcV+b1dmCdkt1krt8pSnx7gvRURd8G3D9AAn5iSFm
FISLzHH/o/MHopMcGrxclGm1+gIb/6WjsKj7zOFjYd5SJ8P0i9aLoKCU1vZlDt0U4hkfWWBfuNtb
X2e7j9CeM9IL4ClV1NN7vad++xVXrejfZRpv6yHmKI1PWy+9gNEGm9Qjss5Z5w+jhafxjWgCOj1y
VCOcNmGklhTZW9Szx3kXhqX4gbHTf2yjULpjh3jraisULMoHmfWc8xoBCBNGbCzgwnqpEc38o2uD
xWDNRU6xe3A42xm6+37qZVkHW/xcD7AI+NTrYLLl1AZGnLQWKzsQx24ih5luKfCVgy/70cPOZOKM
LR90QNP2xbhuseVch0OQ02i+gjRueefI2slajqZ/gVDE3G5tG9dnIdEpYSGe4XprUFG5mu2C0Wzh
8Fx627c61CfXYgs5bIjHrEGXG1f59HnntTqprUXCZTY0xEyPW9rGxZwCambU1O2S93EgH1SLpMHE
BE16QdJhf0gjtZ87rIScpFgBgPGl/w5LrYYfHBUh3pWdDUHPH3Xfqp5HS66ZrtaXeK4WWbRxbJ/Q
xIWZWiJaBm5SOUxZXP117Bi7byGq+Z6OFXJEU4Cht7VGmssRdiv+eUXns2ak3VP5NZoCUUHSNEU3
CZlr8zyK+lOEDQh+t4Oz8WcbGiBPCODOxnYLg5vUbZD+crvc2ZhU+JgiGyeHbUdzhA5wSgy+HZYr
2ogs1VnsjSy2EV4uDxPV6tAEy75C+BBUwckPVjWFWUn7K0hRHHJYoEWfImugEbVO1vNJyGvnACF+
LbLWtvZ1YdPUAJMh9U0XIvfaOVGdEtQklO/ENU+SpuuQNX7kYSGFqN894P5vcbvHGNU89pFKjvC8
4xrbW4xEAFCIstvVH3FvbpOwYc8cfjTv3bUeXAsNv7RRPNRllwbj2fA5JFm6d3dJEqA9YrHYbnTD
H0KmBcsnGaKErHSobmhQsW97OmDvLKo0ELWxc/o8JTzmJ1w8P38SduhImW6bzxnDiQFAtq6+UTR7
fb7SeL3f027hsMtZbXRijuETGlru53LCN/vUBp6dunFjHxzxbscxxob/ykUPmnrck0LWzAKXDrX+
skA/kCvAJOIIyCk6DEGENjtdnFk/6XqZUpjy8TDMgDV25gScqT3ENvZJsWCOn/IUAgeAyLyit7Li
Q3VYhVyqO+SAiFsicVMvW0f7vNMrTOCDSHdvCHd2c6kEQ58ezlN3H+4LUz9ibJ/eOTqi7kL8Nx5H
VPcog4eRrB+6hCHGxcXEIyKWxPaUpIR+wbcT/jjSTZ78nIDan3FUBwWvgqjH7I3faHzO0z6g7bzO
xYgmjzJ4MHpfVBNA3Gwj4QNFAGphp8S3GYDZtBQAfgHILypqy6ZtEl0QGQHu0m3dXhrmcRyRoLE2
G+zaUKiX9PBLcDn1Dwk+igQpSBaKnTVK4vSC6VB83hEIGB87IPLRFV9UVX49EqZDuPbYqkMXNuQL
Yk5+RcBvb9K5xWpWEMXNehBT3KFxhn0Cf/A+hPBF7i3nj2gEiMRB7/VUgCml6tbBg6J/UA7htfey
CzAr1KjW3wZlq+Cixz1AgmDlp2LBnYy2dLduP0YWw2vm/MqTYz0F0XMcUMCLltSfElKnbQFAHYL6
gQocqAiZlpnrkH4DFA8pnxmfDbYwI/DNB3yyG8mScfJogHYQDKzoEi5lf9lcAtgrw+Ig+ab0PEY5
ajW1D9tc7+4pnJcg+eKqZVwfVosCf06lwEx8GNaqa062lp7IrFGU/ercMLtv3Va7wR52McP8vJuW
/RMYoQGqRguAcPCZ31Sqjr7VLlMdXd6uM24J8o5c4JrR42dgcK7PAA2vySc5GtcfhDQSlk4pGf2t
S9ex++oGYGmZUiAB7khA+fgxt0J0RTdVir4GdB/s/Ramrb2vJuT2PaVAyOlfYMD1ftZRNP5ioxbJ
0ZO6D3POzebvN+/84yzQErqsjnHIFlr2GGNzeBcAV+/bVaPvHAnmlZ1A5fRCY5++hC5dWMnhxxVe
1qal6X2daCwikDj04x1gZpGg8Z1gWYMpU32ELGrkPd2rEeqxKuzGI8IFAvqI7daETzmCunYHlm7c
5hIRm06V0CPOQw4DmudWrmb5OjUJ0GfVYoW1WMhu0lPQA9/6EvbDgpGXY/IpiBJzi+VhzGPD/QpU
t8uxD2P0msE7h9BLyCnDwMlMMB4DRP/KH1ZU3xcxbkhrbrQypaub1BWKzTPCpBWQd0ysTfRldwZx
qBl1QWKuo2KPqTaGbx5Us+gtD1gDXKfCcfiyvoXLQE4q2eoqLuCgEWq44VcDdAigsKf6zK2P9hyY
5xwfcaZMUFks6E0yoOSky7Dou7cF+mtUwK6ltIj9SpaPNPDAAJqe8RA9P4kNntQINjS/mPKxWqFT
ZJ1+t/WytvkcbWNHgFWlyI3Pg16JmyHdVSWPMUUiwoCQMqTy3F7vWD/jujRxG+ct8dH0gK29oH5F
XgrswHJJTDSt5dWcHOOrTXcb32sXiOGhZkkgLksP4/KHfaXJKrNtIBqzBiZY/T4BUXdwXRxEwPcc
5BlzGAZGpGy+goVdcVSlWzKEH8rYYClXkjCMPrJL249oX6Nrk9zO9H1Zw1GfmGxtfVFxGnyPr5br
n4GNgbCs4AeyfTj4Q3UFOvruWpyj7Qd4Mtff2pCr5in2DE43GeTzMSvHmnbyV4QLCIYORCCiaxq9
40DDaIjsVYyFdEDXs3iE4GbVJAf3KODh272NDdbY0jBuw/upBsP3RNONHKSyXdJj0k17mid2ga01
tiZn1Z/IrgOstAzgHA8qmQJY89tdbOFtmvjJ57PyGE9gWuZ9toNKnAb49amkSYqQcZNe3Awq8bbD
xeC33RrH+gVPX6fOSQ3E6RSsfT18i8KwwpM7eo71rmkIMKYkuC9vcaqu1VOw6rX5EuyIp8wF2r/x
sK1Dqu4bbbDyNLAwsa872rgoT0N8mlkT9SPMhlQdmJ8p13P1GgHVzOmInIvW7udgR4q7wkWeZH9y
c40mBZ1mu+ck8WY9btMooqMCq+Ju+o7v4RuRhrFz04ETzudwgBTkgM3yUAH1GEHsgO7RngXloihd
84gPbZDhab7js76CqCODUUoZEkyJS9kEBIQfH8HxbVnfwE812xY/s0LJhMVH41exH+fYB+EIcz/q
VpF1UY3IvGkVpL1lRGn9xjRu04+kjtfhNgQXkpQ9k6t4cQ58XNHjIKmxpwpp4mMzjj2/VHU/di8u
xYW5bDTt9Dlckax0Z/FeKYLt0SM+Ag8Z6rNvleg+zcMV/8zDlW/NAogtHcBQxHDra8J8RXWYgxwu
MHybCxDBSSrKDsLQq5l18hVelqFGZyxghTocBlB/ej0lg1O4sAaIi3r0ChctWyHLApfqaSK2lwiX
HWt2gslu/wS2DJCsRUUoxb4ntwxIRHBB6yZA/vMQPob0yuOm9CbEwTzfdG2ysNu9n7CDT+g2ma+u
WQWm226FiUxpkFe+yYw4APmguinkdyF2xy3sEtWgvw02TunjBAMOTcur6S8BpuHZtTdXu7BtLgbn
umIb1DVY0Gh+z1QVj6cYO93uuIzzGhW13ebxlmo4FgGl6EJyineA77foCUhQgp42TYHJU0y5nBc9
JxmPhib67pN2jS8VQCf/DFuO2IBgkZXa36ORRfWPuZvC/hRG6LJPYeO25Q7OEcq89rAll5+mkcX+
lmADfvu1Laydb7etDjSARE/TfBfQO2RriHMig5ZAQ/C5mPhuDQftwHsgOfak8BZazPeUdjn2Izh0
E3F8lVhbtGNQt9/3FtHQn0LX1fpOmZ2M5wS5h2hDNpUgvqkTZrOoOEnc/gCcGACKZWmAKa7T6E5z
PeI+Hw6gHzvAcMOGcb5gDijHgwiUjfItCIjCY5IuCojWzK7XTszDgCkYdIN40IntA1hONEnzvl5P
3/cEgdjI7VlYfVomge4nRC3sXyKlqMFTV7MBmPCcamzWA1xCUlgCFD8sIsoCSKyieqnuqUyMK8Hn
ww/T9mNjP0zrZ3877cnAPg8TKsxzDfQjOLZLu543AO3+c5oMs324mnlGR402CYQLqZYMmVA1xvwI
VA+OdfDVjwoQXZ8zwFXuoCUWT+5BjA3wP0Aaxg58a+lgasoyMsfMfMce85JmfhTIPBjgeNWXns8d
cD3olJ+XsI9kYS1iup9byF0ZnDmrAYaewqaVeEtmZGLM+RiCyrSgQNQymazBEmicTSmUJVEOHYRa
P5B3XwM1BsQRmu9gVPYmyLiBvAYwPAqu2bO6n7AClCG5YHZ16bEzjLyo0cdcfsXaPQiWbHXINVpu
gCcC+MqxZ1p5kNkS5lmkUJGEvqf4YzKq3xR9fMNZOI26P4TiSxu/8j9k7EDF715PrI+s10B7DlHz
nDKRNewPbjfR33R8E4w0RdUkSYlzKwSQIWx4p1E+9fGfX5G/7yWGt/6bmg9ADRCKDRpKuOHW2SKn
xlwGF0ywp9QQTgE5ti0SGxKx0EevgaXmiFkOwhzkxfSvwo+vgq+/JwT7TfNXe8DRTaCSckLKbF80
2De6g65zyenmQf2Ctk3/hQnEP9K5/SYBVIveEEka8RJeDUvyYrapWou5bniMxX59NY6FM0ePxtNv
47+4wv9Adfi7cVQL6R7KO0XHnyIuxcAR6LA08x9ydoY25Ddh4IykRZ1IwaDlGX50iry5dK7+mF7y
d+cos9TLMNcVKzcksoAu3U7N2kd/8MV/E/8ZQsw4rZyVabwcoKkFSkmWPyjf/901qvJg+JhoeFmH
gcYha6uMSBzH//yZ+Uef6PXPf35/BtGh//wn8j9oN0fQa+G6YGiEbbIRSP/cp5d//uL/4A793TWK
KzK42bfXATER9F2PzeDykG8UkU9ottHkrxDKH7F/xuY/EpuIe+i3EiDT2iWw02ElYmrZ53hRkHAR
/q9cmP5y0f/O0/27f1TSbhG3Wx2XQypkAsZz3FzmCP772IjhbzFaYfzJGJOR3zRz+9ruzSvBncaO
lW5W+UOoWh6QmvnubYRI7cwk6JH+W2787z/9f9Qf0+N/vw/9X/+J3/+c5k01tTS//fa/XqcB///n
9Wv+97/526/4r5uP6f778KF//0d/8zV43b9+3+K7+f43vzmgUTbb0/qhtucPvfbmL6+Pd3j9l/+/
f/lvH395lddt/vjzn36C+zfXV4Np2/inv/7V6f3Pf6LXz/Hf/+/X/+tfXn+AP//pBRKMj7H5/v98
ycd3bf78JxRG9/HXX4wImpV/+SM9rf/9q//1sn9zYf/Phf63cR0ep2Y0eCCA6P9NmU9CGtGQEgxS
LIQ8LP3d8ER4hsSxkTV5bRda1Cyc81VhfWrmprrzGvAZ4JKEfO0g37hxBAYsgAoVxBhtne+QnRRj
LKpPsoPpOfyTJDs6u6K/8y0MoTDSxQ+tRZlqAPigvYlpAoatU5+jQK43lu4q82BZc7J5BHdvdMu0
w3SfJXM3H0AiAYzsO7htbfvDAOnKDXRaIYb4vn6C1AxCCjoJKDE6fYjhs37Tp60qmpE2KF9Ru6Kp
AvLXunEHLD8AMbHddpXd2GYA1huLFD2bqYBiNHY4Y1W3RKrQXiRmqg/9qtkRxdy++gUg9cah14DY
yAKYgJIEojVAkBPkq25+ToNpuY1Xym5qBLcBVQChLO0XPm11xlb1Dq66uhWE0cyiYA/gPCGXyGKo
BwvVKkj69D4fRiAVcx+1mQj6CWvf7VAGiRtuUhJEhx1Bk3m9NWpEcwyVgpqGZ+jt9hwW1m2RJNA+
xXSYXmQyGsSjiL3gPIT+q29Lp6AcgkmLKCI7u7Kt+x8rhdV7GunpuVLbmq/Lxks/Li73FjM/QEbw
sV1PH+OoD4BncJ0Po3TvvVcfg+nrc7qPkFlqvxzbYWdI7GiCE1uwiyhjyd6QZ6ULOOfsz3ZIEpsF
zWh/EFS5gxuWEJjJ6MKvGA03rEQZkVyES6q7aLwqYhco2nQHMQj4njTJQHdBsJoM48Hjbw6RbJuf
PT7MA5y15gcOXdAvxJC4F5CuD4OcxxO0+MtRhWzHnlLEb3ve8BzRovAUGYIL52l/MX5UR2r9awuE
taCJ4vegG5LDuMTVDhJB2VuoVJtjNMEiPVqNKbFf3UFCs89rPkXVjyZS5AgtWfcSpjE/9lUVHrv+
Wseqpx36wkK0LTaoJQQU8In6to9xVc4tvd5P4t0iCOaQbPjIG1L1kCOkMX5gg3sciKO7xUD0hKwP
6KQchuVAbFHhgRINII5xOykZKZDnqsOARXH+8xqJo7tHQDpL8HN6cESHxjl+7ljfHnESBvkAFu0z
ma7veKLbW53UW0njWT6teKrPGGL8sRU1P4lOLmdqGyhfmh236lhFN2AtF+RRh+QFVcFmwJT5TUiw
rgVxSpgnnnUnDcLwyySh14vTL2Rq8Tisrj8HNDmlgk1gASZ3i4ZOlpwOoky79YorUHeD5vJO4ykt
oaUbCnSyc87C6ieM5OEYoA27JIOhvzwPB/AFaZtmNk3GctjbsMCZb+4D30BDGIiPXQRVWQlBj75y
Pks2X7+HmL0PczSLr6uYhi+hgLSMp2AXZmBBF8U0OQy9XsHjQcTUQFV6MLHOE2Bt+bZWeIeK7SD8
1v17h5sLE6fu2VsTSfVr3FL5aWPgfQHBjvdgJapLSO1EMzduMJFMr4NiwkNXlSvupNett9OhHdk1
6aCqLtPCxN3YbM0BgHGHB56YYql7j5TUX/saCmgeRsg9SQsqe6VBATryGqUo1MMAke5lqaPHwKzX
CIUu/rmz+sCmCoJf0lzmDYoQ1VZwb22CpjTANo9LUkNDso6fCN3dG1BP/MRM0AmY3jZnm9m2S7gF
X01gblMeTh+b35YfvgZENvSgqwBThdVbxzm5ccMeY4Om3o9CpttRwZjwJmUTOcGbwt1NgA1fpXPh
Wwd45GmzWGDAUL/EJ2xnVUUlGCQPY4g85Tr9gHkLy1UcyXNLeZftMm2KzTB57Mhi8gTQ1lOzmvik
rTOFAm58gIDtKQ2TB4bfZarG5ksQi7yVFBEeC4QuDjbamakj+Rk7+QGIJbHegg2XRRy5KKNbshUe
ha9kULpPGhoIwTAxQQ1RBsS5vNmBGdOac5w/EwibcC6bmNNPEiv5WzbjIr7uVc1z6AZtnhrfHee1
Ll0s3IWJ9CeL+c0+sv6ypuJDwoblqODpfNmUkLeBJOOF75Eqja5uI7g2PBKvUUYgqPrCxXYh6Ozy
MPQuuPH/k7XzWI4b69Ltq9wHaETAmylMGmbSin6CkCgJ3ns8/V2AfjFFilJXdfekImpQKoqZODh7
fWYLfZy6WtqbI7w7D3ctNrAHoU7FlyHoUqrsZh5JmfVgzxXLNl46wTd2QpVS8hz588iLRdHAf4NE
IKYs+KL0SqviCjQKXqSB2X6lQDi7IE0vXI/aPHz2xa+4G9pN3GDvnrSc/Y7If3s1M1nAJObVeanF
xjZQhNiRkIUczvRrvxKVC0Ssx7RpszMtLoS7Iey1PXYE5ahOaeryvMqsaki6q4w0ROiiUQDpWf8x
2lWumldRg/MSb0b8ZCk19uOmiIMLVQ1y/qaZgUkjTMZNyO/C7sF+HhVg4yehzFlF0mnFfk585XwI
G/l6HBplw6Z1zqe5SPAPGtpZO/jp5xmdfmsaQ/tojkb4SIPfd7Umy84zyStB1CO3GDW9tFvNN2sn
wkZ6bYyNFdiDmPe3ehOlN3g3e9tXrXZfE8JyZ7HtLme8k3fBoIahTfTe2Lb8BrwBR4mtNWXidrVk
0uGLvdrV237cUzkl3mehFOEPCK3tPET9NVAqd7HM9Y9Jl80bnJCjG1siF6m6vMT4LW0tUR6+DBQm
7ZWoXrZdiHyASa1w5EWjtrUk/qd2jTPFRqfRs+0UyIPoUNeqFl4ryQpmUmOwbrOiVHa4Qgx8yoO1
aedU3PZjIl2SZVEvIRf6Uc76aptbYnJg6UvytVJynLaD8Ck3eSRLPRDdrB+nbR4xqvX5+EyHWW6b
Y9d4XaoWB80saq41icxFLfosisKtaEh7UCYSKx+Ckw/NSyEEriGJfD6RMBMFMVvk16h1x1Csd00H
6dXM6YzzUODoVAq39q+auHwWEvFYtkejMC/odqIt3ZivKgF/0ShFkkf5I8LzxOLaxYycBX7pBqyQ
IOFL1Qfnx701+MOWoIhhA+MX8pg5uRS3GyNlYXHVt/dD1RTelOrnkTLv1Ki6SIPxiCJxM0TpbEfq
+L3T8fUuvpiiuCDGc64M3OEMfRDl5X2j3ExVMR8xbCT3gkWhO6qL/DIQNPaKYuwv6qSVU7Y2tBF6
mkAHfJaJyrViVNLWzzvBiTUpSZw4GS6NDn1VDrr+Ni2E3OVbLp7LdVbey9Btw+HBh9DKTVNsZkHd
NGoofA6warMUJujOWJdhuJ1SB1wWEyG+18SRdWl+UxQbwlLxhVnIHcy+qPu92CjD+WwMsgtI1R2u
B9ugAhHarUgUD8bfXACqVTJ+lPUYPUeYPQdyFCCAoW23cSvdRrmC6ROT4aE3lOE5LK38QB1K7HIB
bm/J+U+PrRRgRpvKqDs0fiqfE+YynbbE8hkFbe9xFw1xe6rZUxw3X2PBv6tio7tQcgsPY8g9dRZG
iZKjRDfviDtIxOLQlOyAQfUodvKZwr/S3tSaXCuZRQJdmXZqrWrbUERZd0QlH87Deh4f5Xw56VEV
7Si05o2aRamLvce66gs8pgpvL9456jgis2uj4P3X/5P+6zT8NLUEDmIIYTpQuWIV4hbxuHemnm/c
jylInoiURElErE7R57OPRqGJpRQ8oVZz+DEPLZEz8lD4wpaZKOrB29gGMm9uq2r/bjiil+yZL231
woIChORlSKL9li8qdTynQYmF2ZZt5dXhx7Cklb0dk2G51bIISPxzaOr7fHbUAScyt7CY7+mv49NQ
8hOwNDR1AMGhI/QZUu3Mo3QapGpRzZwaF9dO9Qn88HUwvXWiwvn+2PT+RVFVKICalDp9IhnsOUBD
H3O2M5aNjFFfaXUUD5xbal+Pha2rg36pV5H4eZ26WFYT4auIhCf0ON2bx2naSn39dBq/OurLbaSt
b7IQPAht/g1nd2WH4VRs5Dzv7LlCpmGx6qeaNVGesexJiZjtnGEMVBeToOz2jYZ9eal1wChlfSdL
Asr+YGaj8jq+02ZcL68DW+ML3/FAVo4SSl/WwW1GjrwhRhN6U9tEjKR4PBLiTzrXrl8nuKBHH4/I
Cf2Y4JCxaL+XueyFY+vQYXyRWykrwT6Y5DIz2g5KwbnbTSySKDH/nKY56rQSd5iz7LYq9Xu/ii47
kbnAqptvtdBYNp5HSnNH+b5Ss/i4TnUtrgOsncrzOtnBe4gwSOjEJD927Iz9fJrweks37oYh1zcF
8owbh3VMXS4htjrNsJf/HPM4eshI5NF3jGY5J/mobdJU267jnmRMZIt85CczJDcpW42wSWS5Ohux
G7p1HxSEX+Ya0NrpJHGZBXMxJBDRR77dVDx3pZBywBdc5Cc/KVmNQeCY1RkdGgTzjowty0GZaJ2R
iK27jo1dwQddCkntSiougXV2nPJ+cnzJYu2StuRl+jL4cJIsa9zeYpsZFKsNqMuC4HDh6vlHvU8E
I7y0eH84BBEatzBleu8UscAaYQZciYbWQa/y3XXWrKzqchSU75rJXonEbF7ejpypJtPOnkum8zpy
rg+cWUymnVhqc8QUMV5FUujbGJOmDa8LLI2vA2hQm/GG426LRUxertKA/xhXR2AqI5Z1kQv+z7mU
50GyO0NJuUWn40blTeti/70qfYPOrd66Jd9IeeLHk2pds+qGc/+88qPYlibOnNa4USIr4d5hfiZL
y7OYmBjoLZnihTbFo1Qxf29J0uZ7krSC/W5u7QY9mNhcZDWBEwuW/rTOrd0U3A5i0m/WsTW3uG9Q
03Ycc0IjQTXt5pkxRk+l/WmE1VNhqxd65eV6ljydxlismwPRnmr0sAPEG6UmMR7gZNpJouoNRj2R
lYgesKIcqEeJuJlQKjoLvHOXKbelRGFbjfGTUOoHFttE3BDN+TLlmXeXiVcz+t5laYuJgP9m4k0n
M9vNSNAMe5gY8zK40ENCVMvsK2TJpe+TBvTNrNgYuhI7ndhiYV4GYI0kky1JY3auMKfwlIi4LpiC
tUAXCXh3i51GSexgll+KpJf3Ua+PzmkKbuauPRSSKFy2mZjs45SHP6iV53Uank2VG7qMj+OvI3Fc
mvFu0K2SGVpgxBytnBuIZG47kBzmtzK0NUOVuLIRGBPa1Tz0l1lZJlfemla+yUN6kewfszK9ScmS
HJO5Yf0cmE3ehns6Xizvl4E5FtXpPA5YUGOXNSh6bDAVyjXx2n4Wo2edPcV7eGLovJuhqXNoNxkX
bG7FbwZpOZUEL5nizKEI6uvkWzfvJ+k2IYpRjIW+fTdO61kTMxXnnVsA6i7WOTqmysEz2Jbu9FGZ
OK/DNFfM2VGImtz/MkyLKP+2OBq9t0zUllZPPKsv0eSHt75U5y53sGzHH5h9FcrM8qgCzXe9ijGv
bKTSzqupAo0xY+shw0AZFIU7I9OWzIrEE5m+4JRYzUrSJyx+OKwDt9XE8YVogDnXqVvJcrzgLX/r
usATGZuJdq5qdbGVku4B4tJxAxBZZFXFAmHASJQOVrYQ3Aay9Tp+94mWYdkRL//5CC4NpMeUGHv4
JOUmKUVGcDb5zvbUJ8+Efthf3VqykyhqgflvNJ0J17Zb4EFzus4PnbcTeYiDbqMyPHVLf0Gc9Tgh
i/FLSE7ADrRc2OPniLnNasqWRD2PH90RmEMw/f9pRu8ZEJiQ0/pYJSxpS1PePH+a0Fm0KZPGIFdk
+kJ319J3cVb7rem9mdezNC/AUQFB78YSCN6M4rTnresfyqYb9mGl6LxiI/FWrAxm+T5enFGp+PRu
qg9EX3hmYFO+r0N9pvaxl/haclwn+wYg85Va7eo/032HhTd3NKEwzso+bLwhIBn4Y8QXWCh2RbQ1
3HF+m0+tVom730f8rsThYkXsNwAnUc9Tlkecf58YqBZupKSXiUAIx2qhKm+HfrnQLK8OxPwsRU7f
rlN/EPvmJgks6Wqd+gtBvMXYkbvr5G+xEhLwOvf3OvXL9xqLsQ5EoAtXa/pv/ixJ21rMn+RUKZxG
nsrzIMMLuSABluvWnpB09QW+UZr4tfoymEzjbOUD0pBK96VJ/0iaiMZhbsTrFRGgUQuYUspq844T
WAYxDr4aGYukgAVJjc/aEqQLqqYm9xUayCruNt3wzf1KDuauHNAXxHzjj0zYViRWG6k0uo0eD+IG
VK4fyl6erlixE+yaSSTl+AtDYG+NtudeGztzFxjbuu4qJxymL1JBW7l+1mLSOchBEDuM8/SY+arA
Gb5ChaEIm02Lg+cEFoRonB2txVmVGHalNtm1Hsv5p5UvRLVpHTpuA7YgDxSCtPULtfjPftu/nFiD
T1WKrft1fEm902czKRgEfocO+EH0nVYSWjAVP9oWpMPPhoHg9iQu85luee8wRMsEF9p+r+EuVCpi
PqEuP3Y9Nroi1hW2N0jy5ZALI4lJUZ43fZingYMTzpl4KDwKbHDS0Fbw2Ad5RzmGKRxFMS0vpWIw
dkrbP4P8Xj5iFgnH1TUCrOJIis5TIOna/gQtlmKJTS0HqCgLtJDz5EIrmWsWcNFWo+VkgfoLvPDT
sbLl4mHhFwJf0pKffOUXCl9yTx/ofHkHLyp1kl3dTPytQubWZY60nBO9sMb4LFaSq3+ALxKB6J6Q
Yt9OtJfMoK1UlMeboms4pv6AMYQ6eMyk+YZD4PsryQh77mF1h895QRkBkCKSmffwvP1EGpEpPolJ
dy5nyndT1lxNobmAS9JCNjTrmPrpfoUbrTiKdl8bCc4SkSStTD/KN6Lk0nKbUG60TP3O9VHbrNCj
KrvPqqSqu8WpxbY++cVqCBhzJ53slYAMAfReJiGDOFAGn1W973ctm0q9lEVO3omEaDVlLhkJ0W1a
WNVWw17FXMBqQSo8crx4bXxt0G/giKOZ7GayKnyEk7BjOUiGQDmNn41GS880EnV2Msqz2wdCcZzY
fHwmZWHokWub3Vmfy2trAIn6Pa6zgYQpS/l+8hM9FsudmJvVgW6T2BUi1XDTMX/Sknka2IlpNPcr
URnmWfZ89oE5czPxCi7nEde2IG2nkq3HOWVBTkUWyH1PWsywvozqDng5qqLzYxJYSAvy6ui0ah5u
NTnVeSWVsWulxK+7iDBZEcTWp8CIZ08bJeEusWTRJdXSOm1t8ongtbNzQb9tVb7UuHFTCjAmCjWa
XIHX6UepE27NLP22ohnGpNahu8fyuNsAg1dIY66glUSaZ86AZ1aRMTtlwW2W9KOtNpZMkYD0sGIb
2lfulYC65RXdtG288cPhEMzLBUNUh01KPhjKqN6RYKESV+ReK+htYkskrD6hYmablegEiujf0P9R
PtVGrWFCCyjoKdSvIzs7aFz0tyvUkQv1pZ5931vBjjY1+RnXyPShlsrHFfCQvU6vLW2qgKCp5YC2
2bHX+U7lG/EFOcCbUZ255zekC1noUl3hvQw9ufDTjRXI+gOnt+GZbOi231KfKItDInWSTydOQCNm
SqfyK/UpIQ2MoVF9eSI/MjPDeWoBT33TYHSJcy+SGU8/Aj9RJwi7LlTga2+Zj04mjZoC4Dx5K6dX
2ECzgp+YH92mZekEf+gnIjecm43TEQWzMYVd6obo/FsIRMuQ5FQJEWEkdG4KD1Goffs7BjKlJDwo
uo/anGjV5oSBpjnttmZgSPxI/44F0U25E4kLHVP6vLYnJkQeuLN1LUMCeAuGkpCBhITw4mgnHvZ/
R4jMES5dFj2Q9w0lSuomdRMiSSRhQY1l2xcbTQNurBq/mDSpLS7JvxM0AnPQWmKVTsVmOTXVBDjj
X6BRWw7mmUH68G4FR0aZNhsrE/Gv/wUajb5gU3xD+CMRwX1wV8oD8BLYr9BojPWbTA4i9yNwFKfE
AMKpZHvOO3gE+/0SG1TN/CN+ZM4gOH2cz9/yozS1Kqc065yrAxCpQeU0ezJfJ5BENa/iBLXfc6nH
MCDI6PqxXpTEMEcI2sRsTsCydGapff6HTIkrB2UN1C/933AllawiIezcqYRacdtJJVh2AkxpiOZA
jcz23wOm0ZD3GWcuS+2zxC6slOqXLsL2/EqYolofdnSz8S6oSbQrJsPkCTM1hqkjlEFT/zFr4rIT
OrE13xaBtX/Hm3D3Iuqogrj7CDrpE/ub0jDc4TcAm+bmeaM9Szy1f2ZPlHSH4Eel+wg+1ZK4tRqT
S9tPADXX+NjwQg/YzX/6JFb6FPUcbuqwDYk92KUCU13xUyo0WLQnDC8fIKiIrpkdp7O4Q+xVHWIT
D6tzIsTcQ7gQSs96dCQtWsDOfqAoXwxLhKl6G5lau/sTk5rk4racm9h7y6MqmbYwqw6rDU//l1ad
9KuVR6l9eqkGKG5/ZFJTL1AgiFXK7qTm+gSkFEoonLafn9m1VtL7/q+AlKwWn9MYvWKFUn5WjlAu
rXYXKIVIxq0pU9wwjR//KZSCFbQuqmA74bv4gEnBFQeXNsb+gKYK69CkW2tsqf74AE5VJpV9bMRV
9iudmgR0+BI59Oxk1iBKmTmxnmVXEcUvNm9ftqr9RFRNpLz4ozj/IFRZp3wujOb2H0CqApC04VSN
3VdA5XNS7kjG+oRbF0PHCqmiYPDpjqSySVOK4GEmIiFIarqf0Ok375AVwzoxE7ZNUFO8cCtqMYsz
WVSV49/ZlS/ToqKzCYOWGGPTSvPZ3PNlPTEsS5Y6N5/ZsdeqZrdL45QXTUgBCyUsN+8YFiUThM9E
jPtSuFcAXfSYCf2GDLYj+NwhJDM4ir5Wf9dKSjgrrgzO35lWy2TkdK1Aj/zCs8qhN741unq/+kNO
SCu0CHyYU4UT5cX0q3o7iJQq1cZwjT0hpffld7bFTc0Oxyy4YiG1sKmHOiSU3BBM/J1vienUnYtS
d0xDod+nFAeseEsqPsUmv5aSxW/OirnS3Ldc0SAWmw8oQ2hOV3/iXYakFe44d+nNiXnFs9Fe+iwm
+oV3ybUlXkhx7/YGnUoqNZivrhOkUzLsPkvm9VAcdoZAzOx/gbkEVD98/JuiIg+/bq2nc8d9i7uG
gV6F2LysE5XJ9m/ECx9CtY06bbdSL4GqLJtOnWkvjfiytId0jLzVoPIP4NcglMlWpjGh0bc+9WQf
8q9xIXUUgTNG/xF+jWQ+qZijSu1DApZqGGf0bPOOgtVta25KdWAUrCZU2ZnY0MOJhSXCsNdVJd8o
sXYdtq1/vzIx0pjNEVgZwTcmbf8ejlFwHVFIQnBmognjGxHi4cYUcxrSWtrC3kKyNop27AyIvbEk
YE8/zM0KyWrIE5VPJsUyv5EyKZdQtJv8fAVllnjWmWrvZmWc706cjOZc2tRK83plZRkhjhvZmidC
GuIvrIwcTcE8FIab98CMJtPALCvnFZpxuaRSiRoQe6Vmkknxoirqn/57aiZMyL8mqoY9ZqLm9c30
Fc5Vuys6U8tGdZfbnJ9NAWn53PNr4XPVxA09tDer4+YDktbx9/FSZaDn5xWnEQG/ZmdW9wtO00ou
d5XCTfDvTE3yBw/pBuLbdMIxj4O739ha4Nc36chehP8dX6sphamKJL+o6uqsRObSloxyOHnlZH5b
KZuohfmtFqDX09WRnZWtdfsxaTMz0VHqOL9cnT0f0bYs8T2JhqGrQHphs85I4aSQe0rADrM/EbdJ
1YrdLOTW1s/YF9ZId+95W5PfyoPWPKzILZI/W75hbFfqxoaUeekHyp9W8qZAx5w8CkiiveI3UzZx
DrTKr/it00rNS9mcjoj1nsFF0kAJoTa5iUQwdTUQSVQVcEdL5McVxrGVtd8BjDaYLsPrMprK25XF
pYioLs2DqKTU3fSl/PwHHkc4kZQxDuvVTPQvYJxV+7uRFh5vBXLoxbqt5ViGVjvRAuTycbwXx/j8
dzORH7cyoGB000YeHZEziSaxMbFfcdxMh5Bt8vBSfkPAezeZdzLOZJYE9/toy6v3UyOlx9Vj9Buc
m5auQSsOord0bmpIXzfzFRf7mz+ROe4Al0YbXOcTJQ5pQPJ9oXKtbOXbqo78m39I5uqgP8Arv0iG
jucZ8cXSvr5jc5LSIN1KIo2WlIAGerVdGR2WD5nfonHdKTO7lKJZ906cLpvkjJ8I5eYdrOs5TmgQ
y/crsKNjwHSSvvz2P4R2iUFfKi0/qvN3cocrA4sZ1ksn9StMgzUVsW8RXsaGNhTBdtqeOF5StTHd
qPynJ45XFvGt1PP3esfy4t7/XlC0vBqn4lDcauoQH98hPSsKd/2MI/WE9ejCuu6b+us7smeEaJOh
2OX7Fe9JbML5ZFoBH8/viE/zaXDGDctD95bxqbS5kdFxf+d8WM9NdjqC1//I+lCqKJCWuqeV9VV6
j5tMQ3z5yfuykaJDimHLR0nmcQhpKklLbYdnKXHIU3Z4PjLfjUR6Dzjabz8CfjKC7jWdXWd/hX5D
GKOXdg0+PZMt7di+3ASDjPuW+hlaOrlsk4s8KeJOXolLwF6dFDvqo8bBF3aJKy9GVB7CSy0ozlf+
V8WJRJGBNt6s/M8yM4R8Kl4I0VK69CcImBgUr/uSCtf8GAQKMbXkJBVZQbvQwKkvRhuDsGVnWm+v
hrAobz7Fte/vFjSYtBcGf8mj2lIrVJOMXwlhbXRbI8w/13TqR6mU7i0yUQ5ttfNiiC/cxSq2EkNq
zCKgLCJFkxeCy6mWBzRcNEIful2oTYc8So4fIER+h9S4MKIcBoqe7FeYqDassB41o9ovdrI/EEVy
MZobST3J5QnNSWKhae5H6hlqa0xvIgy8Mhms3vjLKP4l/ZV/XumiIUoP1MQ0NGGlvM/b3StixHMb
EzPrNie3mZJykxlGWocGZcd208irZpRSWalU78QcUZcmTIj71X02BAXdzaUXJiSI/oAf0VFoZu6q
c2TOG6EoNWe1pMnzZV0WJNJfXWkLibQQ/vCmko0n2+0MoD8SJ7OGP2+m67Kky6XQu9lrQ3oBxgG7
ElZbULge/IIq4fVowLrGf6/ouSvOTFOLo00ftUdKALHPvGeXU1ndjibu548dbjmKs6tplbu63IaC
MlwaUW7rwtoMsTlj8sXpJlGqjeOVaiJ6j923LFOJEr4pSCJGkdJSEPiDm+aCQQN3RpXx73SzVO4l
DVmh50Yp4hLb0kL+oI9e2eOIW1kn058zSDArilXrfVi3uIFV3MxvoKc+NE9YS1azXIHz36MJV/Sk
1jw3JH5/q2sOJxwxMP9xZaAUICDkpkbzw0FXqeLsRulDnjUYYyr29FJj0mnCnZj45yn8yEnk+Txt
Gzqvf3rpfHnG+c6FJC9m7Qbf3IBTvKDjkdKZuJl6Ch7LjcAng6vuFZCOmkpht2hHJZQMe6g006+1
2OvSfHrGjVWc/UZK9YzoFyW/kDOabV5ZaRsgWo10bXiBkJ35CowgHjP0XcF79d21ZnYXVYSeFnTa
FuT+e30m4EwrniyNodPGhGnGKt3KOScJEVxrSwYfCondUjbzpxWkIjmJG3x1257khLPCVNIuTtSq
g/MOqE51uaG6+uXEVBvkJmU2j++4ak/daWBdr3a9ROp5ULLk9mTZ+xNeHQsZBQvXik9L0qt7b5T5
PrJMjD1FRtzvAtSQxcWnVZC7NNjmkvSymvlavd6lGXUpJ0OfXEXeFPPUvoWv5kAl3qSb1z8cfguA
zSXxIIb6oxomub2CWBYCRPR0bLulqDjhVYnGS78sHYjFvH+XIOunlJ0kukVzzU/v34JmZVXndI2J
JC54toxpCO2oKnFWRqsVKRVz2dfVCKiS29pWOR/lB6h2aibwH9/uE66tfeHaCKKHtjh/dQe2s/BY
RPH9aybtZBAU8pnMlvjyhtuWUUyjn/TDKthHnjJgfE/M/tNMx4q3EtzSag9xYolObn5Z9qVvVZ3u
p8VBGPgPej21yHT/4bk+3Xkt9hSYLgWdRiyazmopFOLoCx1lX0+uQgJEdPb2Dk2EGPllKb0+EV5q
s8hW0lXBtf0/HsMF85rNIRHxRi6k1zAHhTCLU9EtlTSfWvDBinxZD/PVQm+2l+257hvsq+cv+Yyb
ia2sR4Hu9N/hbyJTwDKU5RPdQf1u1Gk4TuiGW72IQ6erThTyAFKpTDN8u12BsF+KXxeALE83FAjt
VyRciq28GVqhxAoSt3YYJVsCEOwG0MtrLevimxBz7kGjnMMucbgsrNhQgMj0hREUWsJ3i4kx60QW
CIwqBhAoubs6GRdqnGSK1+aVTF4HMbRk7XuSIbLSlwmrwAG8ImS6YijDTtTzBSOLUaJe0R4pdckZ
+whQ9qDJJgYTl/Km6lj591wStiePY0U0hPYCVs/Q4ErXqnCNCNJjBrx4i5b99lhKWfQ7XS4y+nLl
sN6wveRQJSzMQGnGNrB4H03WdWOm7QGWwg3h8NDOa/Mi09HvOzfZso5gcl6xc+UzTc94+52VPTNr
XgYhydef/JngJNHeZPq0MOispe8rBL5bY3YhKcSBfxgkWWDvBqlxYYgmj18XEqlZnJKkejSPlDXm
ssUu+YZMT4Plkd8imk6UVp+okPJNaqBVbKVUt5/nZVpxxXdWUO0PvZOze9slgdnarCE6rLC6i3sC
LaxV6HAcUL7p0RyWbFdX5QquDSrcXL0pyD0v3kr66jBP68NTq3BLFXUdN2xKshVLAs2sVDWv4cN3
PFtoSfEWs7cybb3rdrLFw7xw7bAPuI4Vkbu6L3u5vZ4RRd7y7XK0qePlO/TqwxxmvBviyAC/5BbL
uHY6pTTdt6h71Gf23EFwWX9RCDctraeEcxsS0Kn15BcuWcDAVYha4BtMK/0HAO9BAmeTEfQ4HH6l
4LQmV3DUkrTPzFId/9izsISVpsApf44fhq6V7nIq6Bxqn5+1JO2pFCKkJ7GhZ6MuxdYIHpu5p4r+
hMnjCtvKGDaYpQ3FG+mU9uRWmmgwTb6VCs3Mq+nzFZzT9ElUhQQ/kpAS7NSZDlNSnBvDV6/Z7oWn
bSHopbqYJAMqberdCtLFAe97uNhsf2HpGlm+KZzHC5YdkUpeEpb/DVMXe3NnNAnFQJM2bZullkuL
NNlZCbtszjtoPJrs4hwt9fHOSLt5/yOFOZ5lQjN7TR1C5hcD6QrbSQS6c0LWIo5inWaT/KVoY9Ol
/4neWzrCjn1EQ3+bJMR8R0jxHFkj3T0CY+hUcla/VLMmuVMwHd8yeHHGra7G3ClL09wSkA6IKJGS
TyxcMDFFVqvjdKHyShvRKdOHxb7gT6kDaeF8s2/r+IIXHm05Y5ezB/ONB5VlTpUr9QikC6iX9Z59
7b7/ZYH1wpDk25ZqfhdiH1lSx+YkbfOO2tdQFsonKy8OHonGc8jP4aOsRv7W6pN7ju2LTJzO23K+
iYy2Otcqz4dwo3fqZAXEuMZ5dxmkvZ0KQ3TTEJm9C6ROYbcH3wWcVHTcYn5UMaevfJ8e/5lYFKS0
6My9iRbK1wLQT04CV8XFCfRXvfWdJviaq0z9UOnzZuX9XX3bCIK6bSNyGh22wRX7yzUoM2kr7Wqb
UMdJHPQ/Hlfa0/F7stiJ2rzhM9Vux5PNlTPlmk6v69Xp+kYCsKyZMjl5JP6J17qb49tX1+tvMoCk
cU3Mu4L4Li5eNTXzs2Lh8YsLdg6aZ1YYuKsR9lUWyEJULak4/FkZmIQMKzSGnyZjbxt3CQSjxR/b
o6d2pcpVJqg0DF1Yi9YoqzLSOcAhR72ram2n1D/4CrmO34SDOsrOU67gV+xW87rKQKMiautUJX92
WEdX9Wjddd18blWk3Zb2918EhTztzwe/1nZiW12YDWJBUfFOYG2R4L1TFwpl/OqHcXge8hgpk/8S
sv0ANVdoMJb8IjQkDR3W6IEy7e7xRreC6lBVBd24bL7wmp7OJAvvG+OdhRu+mI5tTNSwiykTHMYF
54cz39mxVMkxQJIWd+6iSLCBwMmVUHAXVaKp6TjP5VtFelq1CdZfpLvO6q9WfcLqKpLpEgdR0uc3
ePakM4m9L3YhfJ3y3DrLaCjtplHarXIF2U7VrkfMnVHVP9HdRqEra6Ndi9o7+1XBaHRqFCO52KTV
UDl+VUieIIrHOLWox0zR6RZNQ6pYX1GIrC35QNgIq+astyKafH9xAU+i/DkckmQ/tnnG63J5/+Xn
kki+i80EIUvAyKvmNG9gnrUVuY0oAxgPmpFX29BMARhjelQi9dMqeJhUv7FcweJsMxDrXqWPpOVC
zWbT/WoVPskfgYXXxthOWjeca5NB80MlqYfSmihAHPs9t2tHH/EZyssJ/NNHLKTDcQqi7aqKpHIo
HgxWbK/KiNTdaB17E4epvxOGOdmvluJJsw4aezAWV7EQiuw/M4Jky4I+rNxx6w5UDez+pJbQEO/N
Che7vysmDEJ2PRTGgZfbSTjRU3ND9ajhLjbkd+IJueiXQWRlnlpvFw1F6hv0AeVGVBJSIKQmByLN
JyXF7wrfU2pvNSiTIqNK2aJTY3Upz0ES4tXyF0cNVuVFViEvri9o6VVZiVveMKIsF9uROvFDO0T0
/8cx4xPWOEegHsZrlLE7XwQXjR0ktIHwWllVF/p0uXBmdNWv1uYpZnTXuGO8+potfhp2wZCsMvvy
oKTD9zFvU68eEzr9Q2Ys8tX5Qn38TZI+Zqr5Zy0mNTJ/E8bi4PgTawTkDjhBQwQhm/pyFWb4md1q
4n7yaoGmoPq69r8tLuhFmxnrGMucZPleODrVmD/jEHns6vpuqOkh7P3hyh8MlxeO98Mbvao1hdi7
eSXtLJ+1Ib/LNmod3WlWvxvy9GuNWYdXe7zcRwqvUtqTb1oW8JbNCet9yDe7syZvJHoT3VXSESjy
jYiv7AsxUXaGJFP/ITw2WZt4xh7JzaJV0hm0sD78VHjyUH6ixjZ0xx41IFjyBavUM/nadUCH4ra0
os+ZkF6dZJ80YPvTwI3saCrZ9lX+UeUy5w4/TkTpOBmsgRLOUB1piCe/NQkzvRRvxSAK5zytY7LX
SW4HicMMfRXoFmZ76nk3b4Whh8T0H9j3S7uk31cUe7TjtqAVw9ZQXV9lIgvR7Vi3+mXCDskzbYgu
kkS6WSUjofpCXbxpZ4K/Zy3CfpTLs0QaH2qiA3i5BxY+cZH//NbOzTaScy44V6uC5HeN28ni4Y2K
pBet6rS6v2kX92SUP6/Obu5BdkKTlx2aj+USZF0N3q+aUtj3PKiDcXnSlTQw01wGOtfvt9oS7gaR
LVr3r1n1/4m8xC55V5v3MyU8S/zPmSNi8r9qTEnJU5WcGR2kQzIXsQoDta0WLb77tLZ/OME5AgVw
ai4F3qhy80dr0mvl0Zzii/cu8EaLLtQq+CSbPLNJeL3qTdTcPxoRXYJBn5VoidEVUWjzsjr4ZuLF
JKr/P3XnsRw5lqTrVxm7e7RBi21AhA4GyaDcwKgSWms8/XzI6u5hsnKSNmOzuZtqq65MHkKd4+6/
OutdQhW1kMPHqXjO2bAO/yaIp+2AugTfz8HS693CFBfVyDGSNllLfHCc9aDKX4GpzgheiGTkBNS7
GwvpAeBi32HpG8MHB6WStIQ0Y3kkV+BfUBXfJjxfoz3+ClcREQ9JslAuQ97ehSURKGHSueZYiu5/
QVdF0ckr0v9+1KPxCJn6qv8XeFVP0aVIorf/Dr9KxGwtzVl0SQVsew2tBKQyr/+LgJ5LSuvmvN8r
teWjDGXZK8OItJU2ftF16Ej+fDcJyPJJ3rz9iW9Nu5D0qb+46eTnrVo19clN+Bc/XcXqmiMnxqHn
7ndgF8bethBM64WzroTFHhgMFas/DA7aeiZgSII85kID9+RfOFhZxTelEHf2T067kgEND/zbTzxs
VEy3HGsIkAu3/d+YmNodhAqtzgzJ0479K4V4OafMF0Jsec6RGPwbIVNKZN/N0gzjn4+zU3OhA1q0
sv9iv/8KlVmIdmC7z+7f4TJL526MyvCepLufqBnc8XCdpJ33EznD9PuMn1Bx+hU9i5vkAVnI3U+O
/E8AbUjIjZSVOwaDuFpbdO1G0W8IhIFWAV/+M5aWhKnbj+QjLZYGFnQQgYSenm3hF1TNF6wl4qPf
BSQbMQfEsiTGu1ogu8sxKhBLYRi8eTCI0EvcBWgLg+BNI3T+F6wtGxd9yYxX2k/ATWsYXIR6yusl
f0LdShrr1YBLyU/kLTJGrplv4jfoW1lozxPqQdFsGvRHae2S8LrqSvFRldPRRXEE+QhIrq+6+piG
CjNfvs8a5Ir3GEJ+wgmQk1O5YL31asLaxgG74t0oGkdgDvoFpJOUSXHjWn0UOxUTXGEht3OaoIl+
YYQN+lM0G30i5+oLaqcK7OJ6cfo3cNfIzWL5NaDbHbmyf0N4WtSKNq9txwA/0Gp9K0T7FAm/8xeY
J8nsO837TzyPea4BV7Z6+Ens/+m+939tQHiM3hbu6Y/2qwPhL6aF/x/ZFJqYvf73LoUeYu+P/yDA
9SV/bz5bFS5/7S+nQkH/h6wpNIKmilxYlkQLP86/vAsF4x+6JUkShgKiqRskJFn/7z/+6Waoy/9Q
LFU2OX8txcAI+J/ehrr0D0WxMNXCndhQZBVD3P+B2eEXW11TlhliyIpK44LJuIRp/q9eoWCHSpcp
sWiHW5QnXr+Bfr/mTLC7b+xlf/UL/ftCX4xgw0CAGr0sRAojQ20zPsW+O+nPfJKfHsA//Rw/+zdK
v9qe/n0l7uln+9Mc+xNmeaxU/RhcySk9GvmN+q65mLht5T0Qv+F8s+Tiy/yXZefiZPl1SYz6f11S
MhRTUEyWrJ3BFd3Ug8ATOualdicHqx8AYzfw5G/sUJfr+NOiX1yJTVkqKrVKOEJ32DTsSCXzVK9d
G99ZEWvLb//rQhZyeU0WJUWTdFP8shCGhENeimRFlPCSFWtDO0YG9TrL1qWxY/7pVlq/KYfSFRvJ
Q2rmRLg+df1LJtI9GepH3m0EBcEVg5uGpNQa/5gUVntRvBTVW5Wmtt9kCLNOvX4zw1ZmLLgymJU0
6n6e3nqpehgFnMwkgq7GZ7BSB41+3T7VQb5isBMRvDDWDBqFnVkSwEK8ACoOyOOupelowOurWb+a
JGKdUMz0oDDMuoOSWGcBQkBtC2ruxcqLmJ39FtqWNG4IanBaktDE9ZCveph9MrnKFQekKE1uqzjN
ZG2ZEpkWg1x+VbzeJSxt5q0wvxXK5BCXlBFDj/XgVkKnpsvKNiEjQfBbipnHyCIS5jFq3mZho3W7
vDz+9BnQKVJXZegpwg5BPvEKF2kGGvBCMqmqhx5cs9a25XSDohbGEYP2tV9sDHUX+jBUsPcTkubo
YxYY5403pbtCP9Xth1UymZiJ+WQob5MusJkmfHPaHw3lhK58tBTM0P8xCayYAOmr/h1RqDTdar4n
V3fwFvCGvNLMGY3VdWHZknWJojPOHy5+3xuZipvijVEjYWrcu/B21hUySZ9btJDd0RTOw4B+H/xJ
2rb9Y1/VG2t4mw3Fycx8DYHG0Cm0rGgToaQyTkq3LhJ3LhVgoRWzro0x3BIYpZS6Fw74xW2IGJHy
+8UeIDEeU/XGVNEiYdAA/kwUxhpnDqevbi0dO1bBExD1z/pq5g80Vfysl+aBeJDtJAUl0whPmSie
7RDeCjaiq9l/lCTj0OjVymB8lgs0rr4d+Ie5g2ib2XNcaqsW07QOIhdG0yuDcLqeGXHTMIPWIGmU
rRwD4W1FPfRmfzyPcXKrzQdJvJZIaZIQ4t6HLWyebm/EIFvl20DovYZozt/LwoHTwU7z5rkXd7QP
tynGV5g2K0AJ5lZT1wQYivEpNZ/j7oQnxxafrBUBcTghSuEVIVLKvGqzA25fhKu/apGEFwqPnUQC
Oveuu5OaDwS6GApFt36ruqNZMHRMVkmwXorYEfTCWpFU4M2hRc7obFuY/6xgRCI+vWsS4uFMaQ2a
iSk/c/2nZsLmy/WHY50c9fDYDIY38QP6AEfy+qb2gxVCJpJDsOFMvDimDJLheaodDnWuGrzLanWO
Bs/snlQzgWZbPpqh4crEfRYD7p+aPIKRzJegvwo6caUoPRi66Cl9uCaTAYO8PWJyOlPpQvrX3ko+
NBmj0nJTEM2d2fJSdPk3en4ljDLqWMWWOw+ziVopvGK8yshQNwniGlxD8nf0Xy5Fv6vOH5ae3/nD
gzJglht4IiwXpQMOkX50gnhqA6esNtm8rUr1qe7ju2QJ2028JnSDweu6XcGfq90cKGGSI4ek3lWi
MTbY5j18BnIX002rnOT8UdVHZ4nOrEFAtXBVxFep9Sjh+6rcK6LXVvdzoBCx/hEIl0JIbWpqEtgA
1yS/OOgq8gHrpWLwJEu2RFeEFVmBcrNUfqTiPqYu1JlYK2jxBvHQL6QsqHUdnrdG6+Ha5IBQOSIb
L8L4zjhKuiMLr6AFxB4u96jrT4W1wkCnQQ1dFuxscLtQsKXCDTCEL76K+o9MuQ+LN6l+y/t+bZU3
suGvAEwU9QY5e0pSdkTO+ovpP4VhxKd9XRHIScSoWI6OMF8Uxs5EZ77Hbb1XFpNdsAtF3OZtic7j
WRIx2Gv2+J0AJXUm+2m709lCrHXSv0tBg3Pce2I+j/S7eJysFjGqZJ6Xu6tLZ0tu0Ptcqqbzkm7f
qSUvJNtgBmKq21PE/OOuqBw/ujLhX3GmhBEEUOFJJ9lobMxrq8ImIl710W5q6BaLWx1iBb6HvDFO
hFtgB/Kkt+sujzBb1h1Fl1dV2uzNmhFjLTjieK0FHyTSbbBL3S/5UsSylIknacS/PTb40bf1bcN8
r35OhlRH0EX5wykUFd6kXBk51sgrS9ToWZm/l1siXleVlq7i6RyQnplh5xwm7QpX2jG/46Rfm9G2
DS8N5uJW1ria+NGXdxPIu9+D/DJcSIlvHayBOT7GFzc5GxUeWvSp+kYZ9zVnIOFaxHhtyuKO/We2
1kW4JXvJWQzP/YSUrci31Sr0ppozZOavh6ET4foT1jhW9ndy8NSWtdvwtmuaS1AbeGYXpnaGI18O
fzziCOuO0gS8LUXsS3oI6SrgtvkkaZCuet/GIMXmXd77tkQylipEGwKcQU/fEGPK/Y9xvs6Li7jB
MU7zRPFt7velfysqW94qZOt6/RqV/CRvxLSRY3IYHxLF5KNwM7l3hP4YzB89TxUsCkIGIch7pX8C
E079+8LnwR2V7jVUH1rpaKjnYNp36XWpOwLGL5Y2QcRCx3meFDuOd4F6TMXtwCYLMzbzOsb0VbaV
xC1Rscl8G+MvJJ4bTYcX407Wi4kvbWatZGxfaj6czpaqHx2OM8KxSi9qfEyVXQZwoA14ARlHvABJ
yjC79TR15FBVz81rKzlF7ZV3QnGurHI/0P8NOhCLeKgraoatOB4yFRVUvlIm+RQz5GODrAC62HJL
lO/R5HEMQ6i6CdLHIcLRUwzsZmGDdTlWA5xi5sFKyZkdN/q4S+X7uTJBR65NjsJxH7DTJlE8wnSc
91pjHFB2aoblWFEHln0yLCZxTCLVRtqabeboFTKGjp+CbS4Qfj2vm8hil8eMRGDAYay76YaQmWOQ
zN/0ED/DBb5WojpG0pZoSgr/86WJaPQ6lqd6IiXrOHvRBtvOVxEiqMNb7aJ6ZKJ5801l//dmwhI/
r/ilmShS1cT8ihWtTXoArtB3mTtupjMexqktrFPXP+n/8wbm85r0eb92ExMWWrI5YJPC54LJNO0E
CNZGsDEIzxzFThyiNL+Jivh7d8aSlBrkz5HKZ+pLg/MpMgKwUUd3REW3nC4RrhcBVuo/2v7aiF//
fEeXR/S3R6gpkkY7rBiyqfy6En7MY1aoS7yatdOFLUMTaq5D3h99asqk+O6NWXqTvy1nqiI9moKt
x1cv/5h0BwspH0DVurwsj67xIHc4hKU75jf92K+xAUsTaIlc0NLpW7yexpdWOvI1nL96ER0Mrd/8
mMgPaXU39e9/vn/qb66IXt0kmwA4RJS1L8tkoQ6Cp8Fws9pNKzJDeillwTab1ya/ZSbYgDGE3dki
yNpgi5MeQ7KKEkHbNmZ4h+MYUYds6jpR4urgsLsOWbczo1ccfJLILVQ3LrYKqQLlB6AGFQmMF0XY
FuECG+HvvWrq9qQSzjfDfGmH3RBfwKyjv8IuGAH9PoLhNy28JSmyQt+sGJIl/rwHn15HGe7zxKEk
2sJGvca41F7m7YzEVqg9bUzFoas68nefuvz3V4VFIWhZiqoZqvjlU4c9axVtBq9ZXUM5xWp7Y7lA
peRp//zk4m8+Ofl3D1LR4CUokkR/LX/ZzFoYzdGYBJIt7oKN8cCruULhFqzyfe2i/3Wgl++W9zRe
t0+9Z52/i83h4n5zxZppGKrC78Gt/vIq6X6BPyO+cAB3dBUcExXvRKRCBsvopGRu9ky0XHVbF1c1
GcO+b0cBpFbJ6t3Y385xSCbmTTFcKvXSRsq+jlVcLh8wbL+tSywxZNGlatuYBExgDhiGezO2a2sr
TcfKdHCVavDxprKgiU9NBicl7Lz5zTRKSMQw5fq1Il5k5VoNKYE0+Jk6ROazUI0/SqO8N3u0qxaM
XWEu7pQwf5TiZK3Mb5rIpLXJnBb0n66X8jJpVu0weRNxqypJHHjX6o/BGVqkKqAUhn5VJBviDHeS
abhWeyfCogpQfmoVT2BpbOhgfOIt4gHfTaiCHL4NgspY3mHp74WRYRtk99bjpcDUIEwiDJZsXB+i
117gmBTf1VheGzUFNvacUrLvVcupWoJbddoHwfMzqqzplCdkFYpn6HS4IQBY3C+BgElw0OsbqevX
UvcsVI9zWGBS81RrMjxyPEGH44j3kt4+lMqbMT+gqd/gcLlSyvd62v150/n7qMmSOB4M5o7MMJEv
/LppB7M5kawhSXa8DTbKhqBoT3LlTbz+8zLS715IA42LpZh8h4q2nMafvvsumjt4KL3EHG10VLux
/a3mkrPKWMtyvjsbliHq17NB+rzal0OvbhMt7yTEbzB0iMQzqgsehfZiXiiHHqFyUcJ/sgjLfWSa
VMstHouYnevYIp6lfj/RHocwYo1L26/VCnka/TNJ1U6nnhsDC/e9bni9cEeU5yqptkJL/gR5JWi+
nyQ9uEfiMq6IsrtMzFwM3p22YYygMmBIHnWKY2O4YPdqQkpuCRCY9I9yfoynK9JL8eN7TZNdrMbX
ffpCFUjM5KZvDtESBxgSu4ELEBHLgQ3dFaj6zMF+N1bKRg7nu6JXt3Eg7E1iDhZHcaDLYWX+yAwo
5Nn1n5/m19JJEXWZobcq42tvqsrP/e/Tw5SbjIlzNSpc9k2QiKQ/1qs/r/D1Af5cYZlas5XodAxf
9q9yXGLXFR1ji+mkWocM3a7v/HmJv72Sf61hSsh1mOLjqPbllSx13y/wu7Lla+RI1GEiwYFAzbfI
LNwB+Mz9ZsHlB36uWFiQAbKkc0WyofPZ/bpgXvh5P6akQ8M9vRqd0JY2MCRfw5PiJo7wZH6z3t++
gq/rLd/kp8ekJZIZZj2mJMQ+IH600x4zOLl/1njTcumQ5lhCQBsu+pn5yqnm1QROHcCf9Ar2Si9u
GggA+i7W3CzY6jznXjCvVWQ+aFCkiKmSTMxvBlEoPERYrE6mu6iiFRj68r3Sn7L4XCe3WeWQwr4K
NSeYzwbpE0xf0+tkfGjTDRt/1O36HCvNOVxj42GbluVNmOWSOLpK8SCJ3iLrpixuQAw3lTw6RURq
+vgRE7wTt/xkrEu7XUKcvapu+uk8IgmK0ngvdTtF+kEyR6NvzSz/5nzniX39ApaKUGMfA8Rhak5V
8euttYZAKRShFEnKOJRMcUTLEWJsv4nxPMn6Xgv3/UD2zE2MSVcjHHrpwUou+XxKLN+Rk7OlDDaR
Pa6l3MqBl8x8Rd2hzD1T48x5momAmXgEyXho6nOuUo958XwWmqtZdUNOrGlAw4eBjnTfTJcUJ1Jk
QOFE5LCTBLZfnKxYcZSCccthbNathM0MYRcJqe3rIl3P1UbRTnnoBPpDFh0zikFV9aQZUnPEo5og
55+z8hy2D+nsGejDxDXuJDCS9Pg6No9R8TJUh5y+kAtwSvGOPE4lf0zic4gnvsKYvvFEPPLF8DGY
H/WcvACG3zneVq2TQalsrwbIt3X/I2WskTHcZGyycDCFVPBINncLn8wThdSNQ1d6Xc1AorlM01W/
TBXGZ8oLpX6QcfBtZ8seynfFOBodPDByz5IrxjSDZifJLoyvSApOZC9Qf9rLMj57KdM7LPUG8ZF3
p+LXD1I3nfYElaykYG90/iawjuToXDScpSGEYdvEBB7OfwaSHsJul15kNIDqEHzEefxEYa0zdNfC
hwFXiiA+kMWL1n6dw0iv+bDIaBpJtYz7p6zxjGKnCm4cewLKAQx/Bl8gO7i0MSFa9VNFrObH0KrU
CYsJL15cCEcixkOldKun24YIqiG6JW6o1J6bkdF8PWx8CORZd4kneHPaFTr61whXiZBbWuepLYa9
x0fuKBa+uniN5RaTtcAW23UEyBs2ZAi8E+yZprckMDQkXyIpWQaeqob9Gw58ZWEPCJgiuA8oj7T8
1Q+cqg73quqmYuTm0rNaP1qBV8nJulf8Y6y4ovnSwHmbqsEdY+jBsZ1Mz5G8VeabvD12KRkaYsff
njeEaHlGdKgTosVJa1rH8h2YD2l8sJN5KPppOUuNRoAOL6DWUuCxFJr4OI7t3ShLj1ES3DCerfFh
ZLotSNo5D4/+zPyuGevNFO7E/DYuB7cHb5iKB5jtty018Jy4WnBflZugXEu5hinvXs12hekV+h0C
+tXQHwK6JuRppMgzKpQYkkEnwaTFdFRfvmmzHOYDnstDp9qSn71O81by5feaRCMi7xv5gD/rMlWd
r0yBOJoRMitcLvQ2onptTOfOwHm0f44m3MJiL4oJHgtrQke20byhQoH+JU/ZboCcUGHeiL+nb7pD
hLu7aReQHHhhGibwDabblQlXEDgKxtYNPX3Wwd16aSEXEE+DYvhFkR/U0SbJ/JAKjEUrglQT1LQj
Y7rsyYi8adjVrQ27beWztEr48o7g0dWcNZte+Biih5FU4eSYDHcD34uib6v2ORL3UfGB4ylD67Z+
hFCI1ekyOcQrlBp72kkMJatnLWK4T9EfKaWtSxtpupniGfnTQyIdaz12iTuT0qOYYIAqwvl3y2bE
DYlcHp3hobYWsi2R96mFQ2TPzK3b1KO/SpCdytYupbKWzAWcG9eNdAgyEY7b8zwAx8nlOjYv+E61
VXcHJAJB98nUhrsZgkiknkmFW0nGpWJPaqp3kwevQIBumPeCKaZdcNAsVtTzi0l1FczrkuQeoRIO
lvpc6Z4cr/3UzZTdSIcAtyRvdrG/jByrjTU9ElrrYGA9BPi9ye9GuOSxH2fgI52WJ4utVet3uEb4
2yI7Vcpzhl4wIApSzaGCpLiJ1dDvJ08bZZqP6iPsIespSrbCAATuVrCRJw4B1fCQGq5m7gOM1FBo
ndTadgzHSGuX0OkWQ72SRspKjVyVq6Z8LybLlfzAC7JXqo2tDkitsjmZvWNW1xZCUQZCK/TNq1R9
8i2AsdkNU2ObDKVtEjrRoH9XB4Rh721wFIs7vVc9jIkuSlQ4EzKbJgOjC7dD9jJ1VASHjNyrSo9e
ktFEW3XCeOCeTR5BSWgqWFAvhrumazTRqQnWvWY8kSPmJmr2XguG3SoHs6o2U/5qIj8uQs9ooNXN
UPKMR4uARJPJdjqcpoyhRqNjVLfOlY2P7LRon9WIaaaDpok0dg/9y6oyXiODd3+dat3WnE08W8ic
w/TIL1w5pNcL2KYGTyc4gJwOgnjCqnfnZXv0+5dxbrYBeoqkOnHnobbZAZnvBagbyNRc0dbJC3Iq
BUayktt0G9NuTiZiaIYnpLhBiQoIRcwxszI3ff5SzqTNnEmLex/53RNm5XwYjKt1dtRtYwGqWLfR
2Drz/DTK1xmAAtZd8NSPKNxiCTlarEQpm5S6zRieVcWuMaA9URh1ZuSluPdZKuZdnI5QJWsFU/+d
WN8k6cMMpjo+KOUuEFyDf/oPyVzdSO2mxzYky2YUpFS64x5NXlK8S8C1M35B0OYy4nqUDhKrvlEb
KtOQpdh5hTc5vpcpjaOTGFNKdba/EP/6DtyKlnvDZTRDagfhcS4oSlp9De/VAT2UkT/lyU3BfRdH
zYb2u2n16kU1mDiFBbfclUTEO3hUW0q5VUPEl4wH5Plx9Hd0ZoF5r6D6VhuzQ9fQ70SUNWH+LFY5
eT0GBj4ZifREGpb5UUfioAa8s5w0+IiPxbxJF/IxKHJtp2HuFTG2v2R3EmBvT2V3CsK7pA3xWuD7
p4v5oTWKW1SDYzCbj/PaaWKAF9Pcd9hpB1gljO85yFNlgumu03xxKj8nxW1VD27VbDSZwMzU6+A5
aGT4cVCa+rkBHi4ny1bT+wprGFU4jxlubIPl6NNRJq49uw2F56A+i8ptEG57bvgoPSQl+zmkBB30
WHVnJPs1idSmvEQfrmPS+0YFYUBO9ALod5dycyCKjU++fh/5jJfa2hOrS9M/jNpJU9OHgGAvoHhU
s7PuO0O91bMbVR5wc464mNErVBuDIEdVLiNQmn+rM9WALWy30lVpKsS7DUwca1dRMdxdZoLTTuek
lzclcyK9An+N/Jrn+SqSEyBw43VEqY38FLOYNWKEzzvMZ9ORs5SlsClhG4Qk6q3NwX/StZqcnuoQ
9dRAmuHxtU39oVTmy2C2ZFN2djIDwc+Rhwe2K+fvSnHXJ9Faxa00F+J9nbwPwDrj1lQGJ1FwZwep
/YiFjjIWDbF/LqcHNoVgJrdHv1Q5HuRkCWrE44x8y0eo9cVCvY3aa8V/bv27ZTAW4Gmgsw0bL7n/
3HWHIglwH2li6vVhG0mIT48KOmfB1psPkusJshs2lhhdY6JM9k68JginEOatzzHRTARexgBwjbgG
eyoSJ/aVFJU7Ls95tpH82ljBYmJbGMkHAZqHLsU3KTTiA2cGn41vz/4aU35JO2gFPNxj1jlRHB9M
DGm3KnVCYFAkhKCtXX89jdvUB1m28KigzsVOpegvTajczlJxEnzsyyNYL6FTLoFcEwl80QhLwNU5
D/3GwcBmhQ+NjuIKU2Z8nj4MvlR6QB+pW1dWT2MMm0QIi3cfSRpzNz0iQst/CizyGx4U5XmiI0u1
nWq5AwMHHFaFZm+gCVZhAofyvoHNnhJLUvdXBSfbzP8rEhpJUTJ7+sDMuldssUNfIe0g5YjjazPc
F9Y6bnHDmw96xSRFvhgLItPJjqy9Z1jlaUuf6En9rdCi3cp5pjpSfB3fkuQxHqhwQJAjfmsjaryG
VhRzX4ukMZ+ikxODHnRU/AtsUSpWut/pYYgBBal6ZLzv/exGiDdqcgPwGnLyKJjj9W6YbYYEeQ+y
odVktRclDfhwjlMFcwoDpMi/TqytDPOJnq4wXCMBZwTtVfejjAX5VVS4pMeI0mWWGnuY3sbhdrn2
QdvX4bsG7so+n+f9rhhvOqgMJN47vkFZsCr8Y0TuCAKuSr/POfP1pGFA315HesGHeJ8lEhYYoxtq
0pUPyRSGAXtoSwSaq/WTG1IAtmC6QUjswR5XJ6ek/VYVbnt2YwiUPxloJC4cEcGj/ODg3TTuBCzI
a/IHWvZUsX4L8lOtPiw3H8XPYG17kjeGo48csRbBeNYtqlHRgB++9atbaCSDZlD7FbZYuSPiW5y2
/PhRgIBQ82WIIZEu81qy3nXjZRHoBwrhUq40XONOgJcEfrCm72jNoevEVda6Yvwqm2u/347ZXtDY
JHK77xyzb51JuCCas6P6mjlYgWuOlP7ArxwUYEV2Xty/NBVPA3ZZEVpui2t/s9RPw0YfHmYy/Kxp
hQvEqD/1isqZ54VTtwcBJWSTtqM4KBbRUqk3Vj+qUjwKE2GU1MJJJyEhbA+aD+lvth7KUGA7m6hU
yZQV8REKL7KFgXO5Umpz1eniIWKeNLFpgevYRYE+MMBci4sYaxAYwP6xJoCgEnnHZAqcll+wZMc6
9tJHJziW6AT5re9HhDqwlxwrxgEw3Yrqti32pexp8j3VVaj1vGmSTDbka2IsfBys13FbmiRHl++I
GMFtGqQn/8CMh611ryxpaSnjk3mJFnuZBOVSJif0S97YM/++YRtxa+G55JQwzHMwfCQ5DIDsXpA8
WeE3np9xUEymc9NT0KlIJDDkx7N70AdXK0kMscbxYpQHM1leKdx/BXcxf7e4wHaRulxAXW3R4phM
j1OyaejP5xI7HNzOJ3OblPJBgP+itsh8o+dlOIVHJKcYZDwEekw4niIKMG2AejYRDuJake9l2IUw
Vci9sVg3yPFaiAuqsU5iDEiVm4GwFvFmKrINDescTesWV9vgJeivTWsbUfHM+XQTThTZKgy0rYiv
rM968WOPP8P46OsGIqn+jGHlKiW0lul+QRzjpERwx9P7mHdlvMqtmvTPixjf4rAlaOO6Jq7AwFmx
b286VNTWe1Kvg1ndoO5Ck0aUKRV4LB/JUiIKKaWTCnCVyKZ3XxHsptop/eRZ/BFeaI03IoRXJ5z4
e24PVbJmG2Bnuw/14Mhv0miCN1cJ4VAmKt7Hudt2LZXZvU7bM4bn2IQ8lV0zkyrjHxWNrZJuRvWU
NFtfeRnbo55sdavD8GZYTzWTpUBz+nQvURFKxJkkhZMOO9Hi6wdsIdWUDfyUpzsyoXYVeYchsm1D
CoiJgamRoOJIPDF1S1qDZlX2T0O8a+SXCWqm0OymAgXZTR+dpOLFj6NzWAqQORKsNm9Go3rspQ0O
/kg5X+ol8cUrKW6NtN8U1TZKH/WPOtoXKfmYhbkWxtzOoCroHRJvavKSZ0FL1IOyyYQSPQgW6CWz
hAyDLItWR8X0gsC2Vti0bA+yeKUVx6FWD8lAYyAw1XjTrW3mEz6enZDDOr4Cx42ZgD/mXqCQ1bnu
8Gw2u90MaIOftPJAUKHbibvUfxUaFCjVuy5vouQlBVYw1LesPpXCm5p6zOAdCRUZSlxNg03nrzlt
U/0WhwWnHX5o5DoXQc1QNmOgA/Mnd4YqhbRaPubV1setsEogCKHi09yiDKDDPQaUDjPjTipDf3of
VPGUyPejjJCpOp5SNxGjY92RYh6uO/PDosWxzG0vHSe82MYHM6342O4V/YxeKhBbuwkYh1xF0l6K
35HHmMykZ/guJ/B2CLM1kpLI0dSHPtFPGmNCNu9weOhpaHgxVpax75Gr8lWbucgR8yQo7+I4u7lx
zjhmORPo7IbxPiXFjXdZDQ6V9pwBjjHo01RlpWWTQ5Y5jq76OqZTT5AWw82a4QPX0C+nKxh9Iwoe
/F9wESIO52pGII22JaOOgGWoC2vV6tciTg6jTpgeDhk3zQxCx46cz/UJGc/yMesYkjNQmlprDxEn
jp4Gif1lSVS1Tv7MoEuAnpq9zu26UPAKHa+D5iZj8ic5MKoSU+e0IQYjeArzD7N0FYXQVMme2o0E
K6dXHKN+/jNK8BX5+DlZhlQGIAdUoKpfsOq5zVSlj2uIMFg2TW8xupbI+/MSC3jyGYf4ssRPVvgn
XCCsA32yMobXAkdAv6ruUsDFqCXZ/fjnhX7L6tEMTK0NUbUUwoF/HZNjd68XyJOJaN3pa82jd3fg
KN5qa9Wrwf3E/wVP4/NyX+5dKzBbnGeWq0BbVQJXyBZZc9z++ap+xwb5tIr1hcQziIafdCqrZBTi
pltQ+Jt4njIa+fM66D1+85wgnCxupTLSkC8AVYWtHY0xGqG6OMpk/YZwqREqpxBAon6Tznt/PROy
yrSChMBCINd+E8q70Tw0qKkk+NxkBclMs8lnBpb95i789j399MstCMmnl0jU2zyJAirTEjxbwKEY
tbR1/+c78DeI7ueb+mmRLzBLyBk3xXUugxpPQHTYmW3mE+7v68yzHOnpz6v99rl+Wmz575+uKJGy
qTYSmFI6x5a0Mdrz4N/Bf/3zKtJvyCGi9mmZL9BmgJCsxfES/6O14uWOxPTL5qi3JZdlv2OC/Abe
/2WxLx8gcStRGdWcD3i4yCAtzEtD6NQxMxJC42O2P4C8by7wuzfjy1cooWQTImmRttmQw+16qzj0
jNWKALKVv2I8t4ufm2/YYL+7TrBzUVNhhKF4+rKmr/kNWY8Q6xaxU7HrN5WTn6D3frPM7y7tM2fw
y7PDKKotgwrOoC+c4+zI5KsSLt/cvuXD+bI7S6YiIehTLcvgkn59DfGkrE1NginRuLQbbrGGPEAO
9eHpP0k7j+a4sTSL/iJEwD9gm0B6nySTZoMgKQnee/z6OaiVilIUY2Z60R1R3a1UGjzz3XvPtRZ0
y7q/gu/WmT+eMk3WeFOyMAismcTGvujSNr6TrPRGxYEoyR1tmS49t3guX8ot5gzin9+sHF/f4NeX
+yJLa7Us+43g5QTMy0lh1jd+4x746ztScAZqyLQmHoIvn6E25Xbs1bhapM2wEisg8sdpR9uWk7qS
+53dS/n6q5jf0O+v9mXhKNRajdOOV0u5QC7LU7v2lzooB2482NrUVb5qn8f9t9G0r9vDPy/LNyZ0
C7OI8sf2QGu4iHKV4IC0KrbYhlwJEBIWpwXQ+HV4Vi7f/DKNv77R315x/mZ/WyHzrGqMseKNytkv
WXcnBFx5rwZHMYp1H2WHlhlkrlCBlgSrFAU38osGyxfyRPcaI4X1Uv4ktzdNfoY/QZHm0U47p7OS
h0YqVyAYIi7Wjczsoub8WYtFrB714m4opGn3A2NFb1rlwmCKJe8TQHOlnKyVAdeace6n6+SdPdTf
qf9hRoxV1ezUxh1Znq2hhmdKMVZNE64kI3FTn3xZ0sPRC3+Gw3ok8RBELIXYWlaiYUzuP4/BsaXR
o+vg2MXcAdZttI+sHbY1o9mN5R7GIxLQ3fcTADmHifFUkTfLRnsKEY8ShqG1PqPHnnJuK7Uuobmh
5LS+tfUkJIt0PzI2ridIF/BS+uasxyvBXkDgZjAYLB/p+ErCfSntEsAm+mEy9nzTNGgxqoCIZmgr
jcOnjn1Nq1d+BXfnpdePgNz6NnAsDWlydFIS/9khG5Ab0w8/PojmTU5XpfeKUuTB2ADtj/BsjTci
JDs5xO2MZ0BXF0LFB2Df1RRl3BFcA0lcCP4wPcwcGsagoyXBMcRsKuh58fYRgRVYiPQgrgZGH5a+
rEPpux1zPuf8viJ+/aF/eZqLQrNVwvOYGVfaqjnna9uxHuyrthw3tDAcvnue//yV6zSacGg1bJ1c
5NcFmFdLoSzinQzQW6hzLeJfQed+8yxZf30Vkz9dI+sr68aXRTeX2iYPU1ZBM4R51EX0neYvulft
LRW7fYAH85TMs2SyiHDQFhZCqo/rDEna8i64YQxMBmmwNXKonpp3aeJwJ5InwVAN9u2C+fkirs/6
kIBluYnkMR62TLROOAxH5UHLo22dclikhxmQYEMUzLLivVbXbxpMhMTOkXfttZ9CQArY5kSCoNg8
xvxSpjM3h2XflzREMd0hB2lwebAEAzgvfZOR4SymnVDrFh4MxHrYgPsk3vEUWMpFyreDNlxx3Snh
e5C8NwGTugRu0bPevtbc0lVJc6VmQ+lHS1YuXksGSYl+GTDa7WoDntG1g/E2+tu6/cDfmalkJIJ4
ras7yZQWPj8LKBAjtcVh8CyzT07hDeIjUI7PSXvjAF0ylmsKgoHRVmu1J56JkK0B1lcC6LJcowJk
Yb2zkEjHkMkyrUJ1xO0911w1gCXDcl70r6J0WwRNpVjnVKqP/V0F4CNfs+Hd8//5uOpwbcofemAu
rcJtpWMjr2vvnGl0guxZEFB+X02ERak/+ozvCSMZ5cXKRkJNww81J84RPfjJYWzCi6109A24jW9v
Cn+rSG9605wSDttRyz4zsrShNMBCXam0o06aspCqQ97uDftuN+IhkuVN1uMjIU/MvGyrFMNdb7Gm
UNwtPlShuDUUjMS4aBwvonMXHFX52534z2dX51hmQ+LVCMFzi/n3liH3huGNDZuUvJ4dpvXac7WT
viDDuWQv3n67KX49XWskrQxi76aBX18VXx9eifpFPTbYMoaVskL7W+M6GZzRzVfINeHym6f4z3eH
nU23BW8QyKf2j9v9tw1RztvARq3VnfSOsMA5A9uPccy33qJysqOkLZTvLp9/Hp5MbY70c502Lcv6
+nlOamwOLSRVp6Y9s97RvPzfb2k+q/x7rTU18uC6hi+SI+jXg7Skej5VyViqAWks8az4prUM3kLF
+e+XMYw/Ty98UQS1VVgHAhPplx8GXTSlKKgKd0Y2+pRLLA+m0h57aCFz2C1pmICFPyvjV+NVy0r/
pPPykDCGa9DvEzl+VZA5yHpOutNBX8MVxwYr3SkGXHhJfqXhgBJ6qK4ZlMNslwIRjZpl0TROMF10
jTAnO6OafEJrdWyATgtL+mEmeNFN7YkPmEB36VL7rrPPTpFEA07tKMOnkXwgx1qEdypDoyJiG8XR
JmeEMowS7qDloDLJpTA3JLjNKG7CCze4anT1RKw5M+o+nl0sgFVzho/N5A7ZYe7rZSS+gFMcYr9r
uh9ZUi7jDGtZJl+TsXYQU42gOGTw77htSMy2ZI4+cUDK0l4G8HMXWTScZfLiJhZls0YABIVVzRan
aSmqZFv1A/np+rGrNrhS4uGzpZFhVU8Y1DB6QFLBCsSmt+gRryK/dgLSVpbKb4tz7HTsG3/Z47BB
wWh9fGIYpgQ4gEU/Au/FPA8LSdRu5TnygMq7lMpqYY/etjORJI3mnrH+ZfPcImF9+zVK8Sqot1RJ
mAwKde1MItyJqwtb1tGLe0e0/V7yihMVOaLArEZFjE4wbu8n2kOnFteMs49B30rmk9gmOy+P0VXR
QsKl7Vuh6xWxXJKf3qZUxKVDaJiwMFT1Be/GLNdP/W6inITHRoMNa0Ea3M/pWhVRmdF3xIB+UeLA
o/NbRtJmU1QZbwyB5hYBvTkY+0ZhUD5LHVXzqMsgZjp8Y4H0KE/WGvzUQUk5ukluOR2H0FhFBsAt
cqN6di1qZvbywJRGiOjakwxQ4fE3w5KEzZuRxY8ds1CEBk0gfiaS4jTWeMKMginz4OG59cxiUQAi
K9VdCG3cgv7YKadG4mvoZP4obDQw4y5hm279koJaYLyN558ttil28Rw/1nFQD1a4r6kszoutmj3w
o1hZxWoI6EEHv6hleJW0X3l7bEqYewzUFbGyIZOjwwIYcEv7GMX93tbgUHfkKO19Vd8qEp4ZPtNU
2VS5+kaJnaOWACv8H2nanAfCs7U+PljZ8Fh79GX5SnbMiYyMhfdE38GeuRfmjtF6t0SFg/Wi5Zwr
VomyFmZI6fjQYFzPNhjx3KBsX6XRQkeLtMdpBDZhY7fwD75ObDJp3bb8OXPZQ+UXteCLgKsF0v3w
K7E4v8FdxcHH6gAE0AKxqpHaiKZqPeblOla7VVMMhduHzXNPLiWtkThEmuPm0ZE7ojuZ43KlFinW
Dh0nwyiX60l5jmJ9WXoPKL2TRgi3WJrEUmryoeVZxi+WJVepYNQuHlt7OY03v9MXMjcGnxMISY+U
nHPjlZw1rFMwaUdzyn/ZNdpVXmOPDcbFYL8EpHXwbamKGw7qVslN8tvTMmnFQs9evH8ableI0hFS
iV2t2nClYr5EbIzSAITlT2nc2MrZ1zaIFl1ormvprNZ7iM9ukCZgnHoGQb8wiNa0UeBtwWRoc6pQ
DJwlo3gtfekYg73LDuzeH5VBP0FeDKfS43bA7lbOklJrz1ADikyWRQhvoPrsSrLL0sh30R6FLVb+
MIsNCT9zdJBunZgXsIpICC2qau40tbWy8Sb0I1cVgtFhg7bF5S7ZEEdCLbrNzCoaH/IUv3L95BX5
g5bipLbXwg7J06s3jLCVsSnrM+UKMOTGiLtguoH7laX8PYMrJvN+7tDoEQvCW9P61HqsSclx/q2o
Ygc3rMaYY1g1640enFROsYlw9cHfa4LM/k5WkKUuvY0NyqksFsbgOKZOw3fXa8E6jXdFdNekU4Yj
U0YbDECJcNTB4nUyzQM0D13aKikjUZg046mN0OPupnIf8RgmcN40Dev9Q9X1jlEClKm5QbEu3Kb+
ApPlONKmDLwh+GyZI9IAApc5kk66mjk+FSVS0b1lefemldykI9Db1AOlmIcZxWa09myClKWh/cUx
ae+jTQrHpvKeLL+CyRqwrVzoj0ECtGWChQEIexH2P/lYDP0i4uHOmdfmVyu13cIz6d3NkPdrQ6x9
xWPSjXNKEA8CMa9RUqg1iCnpOsOrb1f5Ngn7Cwk8rgo4C0zOyNhwt5Iqb/F//LT68tnE6xQa32gM
nEv/OLLostCh12gG2SIiKf8+YpJtjZRUQCylceyaieqxa1Fgx3ST+OyUg529BIBWR0s+59lSJ/kM
os+zLwLjiIapMEmppI+rFOGJw4PdiZtpJAdTqITkOFlYoXxtsBUbCfGunH5vOk+sTt8boERFdyFG
fE1QllP1uWxjLl+zX1Ch9MIrUGILhPqh2bXeXSGHI3mWC28XE9e0zOMPXWafGB2wl5uq9La+zToZ
XokcMFq4NLW/j2FkJAEph+YNVyUYBI6yAnkahAPQC7mu8b6+YTBb2O0+wGIfqeXB0h9k7eR19tIw
IUd3L+Nwle2dN16bgZTBLpdOarCL87XZbhR6w6PZjBe+ydymzGtLQBHfCqa5pa++FCiW0WHQtpLc
0JKzrpMHL7pnzTVQIOsYS3ku+HHlYNwbGYPkLti03mG0Do30lipvGRzHbp93B7mNl5iB1tnws8+e
muQx4YIb5esAS5iR8lx364K2kJAUnRkhllcyTu6XvjHokHoq0I4tpkJa8TDlmzgeHBKAbRqvhhF/
T/450nmVYpbgUbbYS+qb0VBVb3QLO3gu8DGLGS+0UFLgLm3s1vKlat4GjgK1j6M7WWRsSy1+CSN8
0KSL2XAQiupVDDm2pKHe/iCRi0J2DbUPW/AXGBxVnEfzFkBGNEFr2MN7Nr0kXbulhG4/wUHNmpCO
hF9Jsc9kKBeOPH+cE9GbYGMxwPDRv7Jzzryo7H7SOLBQ8l/6jLdUJ6dDukkKN9EeIa/y3/sc8nx2
rV9ld8nG98SLQRMcSLcuDLkM8cHdsR5xOvXcdvY7Gf0m7bzzyCWH6pTQsp99s2fxv/fVRuJhLcHr
BPlHRKUd5T3Nzm6QVslZFocu6HaNia09ssVFnoYDDO70SR5nAKZu1uvBrm9mVILhERsDq5pBO2tJ
XeW7jSsaMg6ISDfWR4oqwyOVwR72tdo8evqt9J5sjqGMv6pXNVylSfuQiWevkA6VVyJLSdo1i6N3
LlfO0BtUzbfHCtLCkMQ26qy1i1XpG4GQRMbfFgshuBpCvGJm+mWCT8VhP3KyZrqe04qr4RsjL4GQ
9SxFbqjJGCXCB3OmC3fquhb5XuE/9TR8KSaxTv2fY6ni0E+DSwt13LoV2NCzHCiDtWl1eVlm4WFi
LDd4m4wmLsBXOtlSSVmOmupmDFK8gzVYa99vV5N1C/GxSbrKWCPawhll5KbFHGv6nscC/9rynxOK
NJ7ULrv33q+EkxVXCG4QY028YcChtCqHYOOJ7mq258x6kMZbU7tj+DmCo7ZWSXGSpg+z48gHiT7l
F7OzrHs58HAo+EqwNWtuVRzbtyAEHWW+VCBObKwv3dIy7WOGdruIPgMFFHLSkzTJjhaei5wxIfSv
gzkV+yDDh2euLag7ib8BLYKLfk0f08DYpb9otHZ4eoS/40HHf6UQizC1fRiA2ra4ha0i3Vql8WzG
3ufKo5QCTjcrXD/9TmseA+VWQxmCzhU9SVr308KVzlluXdKnUfQPhQoJ5Sfu10vSebQWjoC1OreP
Bcgm/URd7kKO6o+Wwdui5q6BMdH33/UaqW2r0VFk4w3wMNYoOmOq+JwO+6RYWuWuEd1DirnE8wjx
jGcePBV4j+q9xfJB1956OVgouOOiLl2Cn7qoib5oZ39jtguBr0YkAQr1tQg2JCcXqrmWogdTZkYm
84/1d748R+TlLoD20yiPKfzbwaNJbZ0TbSrwNc/NTz0VQdPcheEKIkp2P2AnwzsXpjfTrJ6Fl+wN
c3SNdHIKD1SKeB/FzbYY6bJTSZ28rqpqH0qMypvxaKvPqL5F37y3LODSiDsHp5VO0lTZlERAcp7/
OmmvtfLcptdev4vwlEQPGTGSJutcPY2Wltpv9ChYwnB2rZEI+HTXILEqQfT03/OAv2gobOIcRHRN
gY2ofA3USaWvW3ZhcvVxlRUoJm6mi3CZOqFjnjUngwEi/dB+fPOiX/F387Do9xf9Ityo1TgJisd4
9tb+pl2n6wYdVlo36+/kyb8IUv9+pS/LDnTbSZtKxlI15ELYaDvCx2ux5hC9KNbfCWzKn0McsBjE
AWZBz+Cg8kUNjUu5VKaKV4PvdRjR89K3Hk2KC5R/gFTjRtf2PH5wzf/vz/NvI23KTGymb4plqvqX
kTadAnGlzd9hn+/baMljFfnfCLCa9bfv7PcXmRf430ZuStPoVJgyN2qFdwIhiCoB2Fk238cJCyyA
MvssxI/On0r4OePFCpG4Kx5i1d7oRBfKLDnGYh8b5kEp8FyxS+W30HsOffxP/TUk0tFN2WpKbnp+
q5TXVPPZqHxGNc1y6sbFbFhKPnqPlJ76pIi3JtwO8AoqbuHaRPrwg+lNkTbUdb3G3J0n5lOxKB2I
8XvPOImB6COjAG0+LxYSCTEyJT1m2y7LPxql22XSM324oPO5Eaj5UiOdksiA6IJyR4NvB4KK3AJl
IdYBb9YiksxNMbmjN63tkmPjayaPz16p7DxWREgbT2GTXyTurbpyNcRVeNeE+L23F+MDg8pKvfTx
Q+Fba6yKL0Oj35Ok/5k3NsmK0U2KYdFg+9VJ9rZFs/N+6bSIJWbtdMqTKc1p34SAk04Fu28+N7ML
O36fyAdPS4U7pl92p6AkxRURHTSDHxxNpXY9W8RL8VKhkPUG8fTgYsK8aT+Uak9bMWnNPS1AKxvb
Gc5s/HsUxT+JFi8afnR5k3t31V7aQMyq6A2evZl8ZpBS+ADQCdX4SJkJNBRJcQH8R95RAbvc0AgU
vipCddSYK+qRRmEnwjTD1bVsz2HGIGVwp+BJH1+oonIlTVvAq5OY68B6AuOntMldkz9Nk/LkeZSs
JmvBSV6kRym4NayKYXjXjZOPSuMxFizkfNlZ45Mef1bxIcCaVnDFs7W3Ij0OMp2YVwy8kfGE+Q/1
iQ8OpVBsm5zdsAbhFDmeek+rtzyWl/X8g4kIzxFK6ZzYuHi1dZAxGoU6gW7CY8gdBpZLIJ1NuU74
oUzabkZea/apUsY5IHyhbiXy/LXSXMy25OeNEORtjPLTbMxVxwlcjnb4sPOWTDXyR6Ku02afZOk2
gK+I6RLWm1ClRYfkqkktE7N8W6vNnt6pxeAfcwaokXRQMIxG215yFPNglKA3eszUzAkpayZWF5GS
BFtn9dF60D47Ahk+fZghmA8tXtJmtCT+QO/LZsqvgkhrzwnDih/bavglTMkd3pOy4te6s8mO5ZSs
deg7hRqSsjB2c29QVN5xwAc0erfjPqJFdUYiFv0mqW9TfBkpWZL2gXeyynOCdqSvvOahnDMD9THU
phX5LQILc5BuFZePlk3EKuwOUyWT/XNTcjd29DQo9sHWLkm07RhhFlZFCk1v7/wPbwn1o2VerIsQ
gI1wc4glIfC05Dw0Z1NSz1WpXz1rpxBvpyh0G6cvmhY9Nb5yHmuCQNvJvNiE4dWlCQ2FnPV4spn5
cRsR8bKNX2Z4tsdvfaJXrSW5ryUXxape27b4zFqA/vFoMcKMGSTN7TsT19I2o45B9kDPE6iZMGY3
vfI6o+n1GVuXQVAXhtuoBzuevln5/xE6/i0b6CCLhKrOGw+m2i/OAK3sRypPYD/p7KS1k5ylRe1Q
s+EYR1h0q4oHcv2/3myw+Zj4ZjH8GH+otDwN9FB2ACFV44HRaRPvCVf+90vMm/Ifb+q3l/hyPKgq
W4/sgpeAeFtZr3WJwVbsClBoRfjNu1HVv+zZWPLm84+mQ5z6unl2RZ5TqYPVDdnx4E/FTrKGh6gR
H1aJpb09lcpWiDc5+qRvnAYsvLeaSwuVLC6lfE4hZWSMcgOCpeR7hanuFGagKhi/ykIv8S+VLB/j
QqFszSu2vtKt2ySkKQorQqZGYAOYbgl+qLlN6tg82Ixn07BcyrbyKPS9REEFK0/hPcrDSjeem+qW
M8GKGhLO5kqOifeEHQf5Q8waKvrw2GMgjrKC7Pwxr3zX1AOLfGrjtGa4NaBWGUw3qNdbjl3kTA3z
2gnNGNBqmCd7vcBuwYRaHcJtiOu4J9/QB/eYEr+YMifgsan/y7CAU0SOknaP/hy4GZnhRQsZ22xm
bpEODIOLx/giqodBY525DzGoCeaYNqpROpisp5JbBXRxEoPlZjNq6VUZud7Sm8SCPTUr309XVEUs
FJLyTDfq9DifOfj5PEvj2q8f9YYUFRCLDpoHE1SZhctkWotx3olTrgTFKqaQZYpmG29du1m3VSUO
4Zil0bjqjQVSmC9Gal7N6KaSldDin137jpvdNHftePLkZ5zaansp8h9SeMQCrPqHicGppB4naEbq
mjtIw7W0b8jIkfj38wWP596Afm/fQX7aQesMwxEKETeyw/jPKimvqCDtGSn3F5ieqvw4UGKQpeeS
xGiPijABpRQL4T2MOfm36ZMy+8Ejjpkc1Wg1afIm7S8RXKL0aHX3JNuwdr40kTQ6lX4LpjNHqpHI
FgkCU2AikKY3T1vb3GwIoKTVeI1h8hbkB8N0lybKQaKMqhxU1jgZyEc15xJP5ZisClV1TJiL8thi
1yH7EOXhhzxn9KekvvP/IslPRKCtWB//+3n/m7YqwyAUsxcO6+mXQ3obG7rS0q6HbgWnuiGiqn93
NP/ziIxg/NtLfPFjIhdIccrgwwnHNy5wcrXll/L/exdfDv+Gxni/jngXkv6p1Ou6Nb75mP5cFn9/
D/ZXiKGGec8SEy+QztmW6aMWm4FEgn3C5f/fb+Uv28q/X+rLjUKhhrGm7Q2N91P6BJfoeq/wb19b
ezGuUFSd7KmI3G9eU/1j1ec1Vf6loOubmvnl8wNLMnbJxFdUY+bjYVnGR3XbLPXV7DlWb//9an+u
+rzYbwaCLyp4S1PtVNW8QU3Q2kqB8m1s0T986Zv95Q8nPq/yr+1lfte/XZuiNh+locUgC+WC0lnX
2xKxwuq1JFXnUquz/r/szzznHAfw5OKO+PIwTZgXQuGndInLa5NKrBkJQdDovz8+0KB/uQ8CE1Rt
lYdWWKr+ZZPmbddWzU3YiVRAIX631eqMDescxTBW0o3BdC7Plxi7F+bwrtXPdvYaGg/Q8PwKPa/D
ExeNz3iGVHxwVps6PihWhm89nPv6MwZk0O/HCAPArvGulFgCTsqWQwDtg4RkUv4I5dbJixVjKUXc
CCdtW3OkWByfHVFJmZtKTsKp5NaT/SiZ4WcQAugcgV3xEWEC0Ho932R6vxYJjanazq+f/L7aG+XD
VJhLxB4XwIPWoZHLn5Cw4xyESkOPY8Wc3QAIXTkzlgnpIqgeLJWReuoa1Q6iqy9eQ5gU1MMXz2Tr
a/l1IlVe/zC0czpep+JRBsfvhTUXIdSnpaRvQpqxtNUAxYJbrm5Jmznjo4Ynwvhac2qKc1MPOxUn
YfI5MMkyOvyJZPtpMgZ1X1VvTcYg8GDSV4jxuo43fupQcO7rxit6nPHapbILMPGsqhw/ZOVZIznW
xc+q56TSpTBM8qF2s4yDXRVnb5X3mhckmrk70+TMWF1PRkAYdAZqmksSii08PQBRkImri/w1oHYU
qjIpbGdoryn0hE47a946KHB1zfvJokuvMSpVyZE4esyiA9UE7DsUyoe2w08g4DMVsb1TpoegO7E/
dQEch2crC7ZJvZGJsXc9xDr1sY1+dIayNGndFdZr1GxpqVnKSKchfs9Oep3YZxNMmGBsFjIWrQo5
WU0uXQiYMzsIED12uqUuNQ6wBlVnpsIaDpEJLYOWcdXWQDrcPCKoJtgBAw2wYrrYx585M0FS9krJ
dBJAiiAmCztQxSmLXwWKPJIAfV8GEV8Pejmo1/gqdTY/KnEkvu0GpucYufExDvqT1hk/qUW04HDV
5OGhmTSPISpEqXOAATtV3RPP2CugcJT3lAyoGu3LoOUS5z8ZHr6XOnlSGwvkG26AOjJuVmYW2BWK
C8vYQ+oDWg9HpgxznD5oV6Jay/S0j+TJRwggqhZHTsNpVHT1LY6MnKujQr1dwm0/MvuziZLgcfeS
4mofkNO0THmVSs859oeKQ7B4bxijo0wGPrJtds/qTaue9Rrs1BvSe44dleR4cJHzOwCwIVyr8aak
MUBXdmaxY7ZrgArvjnES00uvkxOlMQozkHwd6aQqEIaMFm7yR8fAtW/heJPRLAiLVp+2fLCgyNsz
nqXAsSefAe8MCotGcoJ1wqptpRHjUwhAPNtqcdOTbqcbdLAbXvmMGoVwf4zr+FH3mX1LvvIgAO/k
NuTrybd3tFtsDLLarlzYh4K2Nqb16SGeU7p2qLx5CutIPikuB+pcS14rs776orzLTLrN1UQDUygF
u7k43obLIYf5c87NsCWSBDs9axed7gFA56scI9fvr7nB50DrEKzjZHAmSg+KXF4p4yNuxonAeM5D
JRklyb8IqYxKZJFezWxXquuqsDZjN27MXoGsbvgPNWJJbl0J3FlEShFMk2ZrWcmbX2v4RCIsyIV1
A79ghPqtGuODr677Eii5jN+qwABkpvieEvrXlkGBIrqJwSppA1SOOt8EXrKh/yElbIEuSztrfAoG
MshzjVKXVucRdyN9BQRXcbwnjtZ7ZyvgwD4a9XOUEqXspmIrg9Hsf1QiXYXYCsLoJQqf5nGh/2ol
r+PUur6x0pk0SwrWa5hfYc0Ca4CeCvLJlfy0Xys1XwdLBCe3C4/IoFeubW+6gpqtRy14zIZfcXdM
+3OLX4YFcQ2POGXBkasa2W2KzvnwOBBr74JiPVFpn86eLcN+jyhQ6VTt7nHxN6bPkO7QwT9EnrTC
xHXtTM6g/Ck+g8QiEFdVOzYNq68enqvq6IN+IJwZUJNtIDTYaPv2h60s5+6TiCmA/jxYWx9AB3nG
Fp89IAnGVlO27ca7yo8x77Yya6o6+A7x0JWH+6Yw30KylwWkyQL/O5JihmlyOOoeloMJCBHrJRor
CSnOxcBPR0YY/AJ2oKwK+2WGugzk0fodIiwLT7soJOPa4unX8Vq1CNT6gKjBICLnrgaKlw5ofuPj
p1rS1pKotIWe5vuknKku+mnrN89Gk731EoKKxgBOqtj7aCkhbp+By2VNp7Yc4l+C2AZEqQk/ipm3
B/g/Eq6NLyizcJcUm9KWNpnf7HOCwR64nPhSWB9xf/XzCAkMcOcIoK3gd8ERRVIEiEQM1xN/vRjY
qz707iiKF79p3v3wVOASBmpf0RqDN1nPRoxxePPMPUOBATWraoEbrctBeo065TwZBWCIa1DcszR9
U8CJestsEE6YGNsx1h4kiPXcEntpASwKpzTVNKt2TNkDH3JMdQEhKXMZBtqRIG3WADKYKKrRT4N4
6nPszfkOeXeSGUpHGMT3NeWbdQL2Yo/APmBAU3dVOyynPHdKcs9j8hoRGVRCmP/w/CJsjQHYN07r
iupWkknmNrhn0TM0+sLu2Wdr6CQtV9b0PKrepeUSSsBfRslqZhvFImHQ0rKsaoUGHms1sC8nJJT7
5mgr+9B/B90JXmprDbVjRSEpzH6LaDiQADObd8xWlXy1CaBVgbI2ZhobZLJqkk9MF3SaK1uEVgMe
WKSu2gnYR/fkTfI9VMJdo/BQxwyme1eXn7HP7aKK72nKloF/ls1kM6Ys+dVDaRh7n66EJCCnH41A
KWHvRFTzbGZn13wfojCgBg2n38MCpG96kphee0zGJ3CwZ4i4DtR0gteEO6RnBdfP0H3keXbwfRWa
lr1nc675iwzKlcutrPygxec2pfdey7Y6AxTmqLGhrDMLyPTwE3gHJnucRBJ8ctInXvzWDneDKUB6
zSTPodNOr4SbWpu4K3fTuMtpIsqNJ1M+eZjZovHRqK2FHD+BPVp6NBlihYzwgRUssWqerCiDzWOM
UtGz71O6DtE/Yxjd21j72Aj5ofveqqvzmxD1jF6++smjTwrbK3HFQQI0KuMkKV0PG74EtXJIVGsr
YEHO9QacdHycFmpGlQbI+mLa52zSHRkjdexWosRfSZcdENhyH0tPI5uKZp60sGgXfOQn/5OrLowx
3vIQbWzhOaPm0oezsEPCNDHLf/cq4Kmk+ZUGkRFiYNARRq4gQp5xrU75SqS/IgtWWO+W2WNPhkFs
Qgt3TctAtXuSyluTfBjMRKJwh7DomPpni5cznvY2o2Gcu70Ku852w2ptNaNjEZFpDqO5bcyOEzDm
0WBp02pf0uQdguMs6BzUDDfF+Z/iHhbyOaBSRnQvrUyVM/2jSU7X9Z6+oKl68GN4PYW8wx2Ydjq2
h0/GXk5RvmlgNVT10/SkhS7ktwEGsfDV2zQ/OvWV6bnwjeXU5rcozF4kjrXFOD5KET94n2c3Tvfy
qFIny7gsXme0DuH2zNJHzbjQ1TQWG9O0T/AuSUm8dsNZaSq8xrEDxGdpw6AINLxFOQsplKLgPRmh
hkzrtB+3mXiC/9hMwT718edyGChldW+r6lZEDy08Hv5dgUyhwWpCffLpoAQuB0so8051vks4YUrZ
YTA7unnfw+bUBtXOg1pljeVzlxUslkjH+egWxE4idkF/ZnfMmxv+VGYdFUeTcgF+MjIuHGXNtFqm
8kWJGoY8PJHeEX5HTjzUILspPkM4FxlWvTcRnVras4SCFqS8Z//D2XksN45lXfeJEAFvpiQAeieK
chOEUkrBe4+n/xe6/0GmUiHF14Ou6KjKKpAgcO895+y9tnA2WuZELGVTox9JgkMnGD0K8oSThSqP
Q4XEiVANjQerjy5lGS8yHfogUy69WwrBaztsUkKgxcpbFCWMFvOtEHD3sMWShtTtGz6t12yJ81qG
044pu9L4LPDABGoE3rkjRGiJKlhIcCZUgdMIJWUdgUaL4dRMiIm7tekzKHkpaJ7VO9Hg3fRpb06v
qnkYpENOLYBSja4ZyUec74TqsdTWJlVficiAEyNaPFfszzWWy17fxO0hj24p4zQ9Q4QUM5wOpl3c
PKnKb0Xlx0bbMCGWad5aNVl7SID8XsFJhILDCOR7DelfXlkoncRXmmotxynXD5S7ymLyjD9I829j
yjhGGAWU38p0tep6qY5AoTS9WqTKAOSPYDSPgBkZsQkBPFujuDcL5jPeNrfONepek9PQjAzb9DFc
hvwX4ECD0UaK1CDt2OsfMkppdodeRDOYEntmgYDQl5V/1aR7eXofC0xoyR3aT2VQ1jr9HWSuAqoD
tscRNQTrbFvOaDT/yJyXbwD7cqUIv+P6yGBymDo3Jn/PssCFjEtNQNKOX0kWoAcS/RbUBFF7KNxN
4shSW2V+i/cliM+hchJK7U7uzp6100sGyaGDBIfvhTzSXFFia+VLI61UeNqgXTWLV09x6mdBOw4Q
Dw2wJfDbG9ID8rBh6qO7NdOvlhQFvWbdnIPLmnI4l4QZVGA+SQhdBmnjqhOEOyhVmAJUedM1bhNL
JxOlUB00uyE9BlFFk0CxEX7ZgRUvZsf+xD1RaSpH5rkfjf1MZs7WuQaoGto4biURPa+AeP7Fyw7U
wgsJOVvK8Bwyan8v9y1DYO5MrAdzukPBoJWtIBCdKTPXhde4+kBV3Te2qr9o6T4BbNSOSIIV2x9I
JFJfUtghCu4z1r6JsJ+2smF7lOqqRTIDoyOQ7uP+zexj8G+/Ga0TwORLRMnZVnoM1X3Vs5qDZYkn
F/8gY/tFFgxgA4GhfXjtxVP2NXVvPhx520IoPzluAzrkOXMER+/3dZoedIBjQcdJNL74FtMCqV1p
3aGWbSN4aMe3eqodlQFfCnGxP84t8BgVkWhtIGKNwi7Fb4XVYUEQQUXQb0NOsnb1+j2ZPR4Nn5JW
BsVnLmnLmgREaUiXUYnqO2qYdH6MrFFVeBPyHann15iCIyvuRMPNu3PVeduipO0z2VNJP62xhcwx
zcdylHdz3lOvvFTDqdKD3WBZLzV054htF8tlpe4C9ZylbhfuWnp+cWveG1AM4Zfpzx7rGaRK1FXa
1C5nibamMVMR5M1Urcu23iOSUmNHEB9KP3PCyFxM8LB1T1rpILNEVPLKsFSIRBsbacObRUVAaFvq
3Qx2wjTdDC8y3jspUp86neI74VduBvByr35z1PJVSNehYoicZ9nS8Orf4HfsFj1Tf8XTNy6E1Hjs
SlKmoRNp0rvFjfq+k/dvI1TFcKTgbDdVWdG0T43QWugMX8T5hIfaO4re4DD5mXjde3hz319pbrF/
nur9eaVPo0ofP6Y1BJgsPChZgvpOnUKp8ySRW0fhP2Ls+f560r89f74aJnSJZBxmMOr8z/9ovY4K
Kr1yhgY0dnTvr7W1tGNItFRW4VlZmjvCre0fg4YU8QtVNLcSgIAEdkWmtfb3VXM47apW8TUTsbzo
wAP78gEXU0glppXPOm7stL4Z07WdXnoGbtgnfILaYrM7R+gDbrBzG1S5LVJUvziX/qnCIaJEaD55
0VkCk+Yx7H7R/KVmAfYH/Gs6w1BOym1YHuvqVnlbyUKxX/oP+URIM6107a5LBebv70J2UmXyN2CV
GYO6RKuJhQnMlbYt6m08iHgQACWdsHXj+xaRv5DufE5a9eDlg11hAGUX0hEONKTOqVBpNU43HG0Y
JG0MdbykEQS4NLMuk9zBcn7jDbPNQTnioHkK/F0/JYCx57zycjvC0Oz9tz4hSQQC+0CF1IQgK0Q4
9SmiDNo2Vcc3pKv62I4JWuYCjiMZX0Gru2n2qgofTb0J6t3E3TGFzRiIL2kp3do2OcE1vRka0X3J
jNNvkuCRav1ExiBF7ErDjDKuavLBGNdH20CdWdHEV/dG81jyxi7LRlXW/czz84UMl0ZmcKBkKW1N
K1mVFoI+uK1Sl+JjqHdRScrvuFLGY6hI57L8JVgfPsIAKLQjyyZrydgyc8R7YpEU0QsfRl08J3Mh
mL7XYsf6dzeYJ8ND5TKaHzNCh21n7Dgyi3wNazWgSCiAR4mj8poouOqLMqPWl1aWxGS/AC7BIe05
oOOatCvdw4IiGMcmtXa+JKwVlqewqd/COYdxRMGq0bTzaz55JyKJninBVkTt62NhRizJvdL6d5hh
pzQizJxYxqx18o4awAdPFQhO0dQnQ8Am5loxWwgFFDF5ECit4nkir84TocWod2FCv0yHVJr6uyTe
GAQVGhHFQSCscTUMQXWrQffrXaK+CYO2MmrOv4qeHX3LEs8meWgijCQnzUAKTow2S2/Vjt7eo+Qp
04tRxssB34aB23P8GFTqknGTkyvXmaSbRvgveuXWd/k9go99Gvcbb8K1Jhgo7qzJuorY+8hFl86p
br3oeHzHOY5EqqlUbLVc6SlhOu0NsCLgX/o0HjDwoXTwrtDvQTI+EESi8YQQvUd4XnYXihvOEnR4
NxXmIvruWhcgMXOYSVOETrfubIrpu9AAUFO1j6SfdtM4E+TRl0Ibw1Pj1pJY2jn1WFToK1nFWi2W
sM4TYx7nChcJvJ8Fccuo+3WT+x8Cxc3UfJj0/6cMO5IXOB3EX+IRo4RTSCfdaf2DEkq0ABMnJ/4w
EX+bEk0wY9Ojf1MPFiHuAPfF3H8qcASTEWlwTgmYquTtOhd2HZqzcLxW9Za452OL5USnFd/LtqRc
wQtXVJgpuYpKuS/HaRvrDVGXTiOX76IPt3jqS+IvR+GlmSy67O3Bz/MVqzC0OkRvSUYworUO6uBR
MNo7vMSHAM/SMp18+IhCpTNRwJZpIDAwIqrTgilGGHf1csiDp6jvrp4qX2LBwhjoOXDRM0DnFaqC
fpDXJkegqn8y2hJBIExvjHA+EE9xW5vKysMdGdMnMYXHuifGwCPtAVy6v/coySYyeisClA188Qiz
jZ1MuKJwoLxeJMItKdEn0j4hnUsqTRWcK2EyKfkIOoLHhsc7rdaxaUs881HK7ypzhPKTY5S1z53V
HWOJIQB+eMoVlUr0Vy7AJQnODIsKQK3DS5hWuypf55K5nCnh9HG1XliFXH+iYcEZW6NVE7BWZaj2
mkM14GkK0lXFSlm3ACbzF1qpO6lQjuRCWhGS5YxzdA2LeWTKg/T1wMFmQRo6DflZAFY7iXTp9ZOA
kq3SOYKJ/q5JI/Lto6M+ZqQFo7/PXU3ctkbtNl3osrwu8SXiENg08uhOXUXrwU5bgBbbuMELal3q
dDEUqGYiYVcQM+utRNkDBB1u84ingZ7FNLG+TPRPG4DcPDpAWzgaugLlYJxh702ZZCnSE22rd7S8
LhbMUxwbs8CFGFoO4yUyFx2tjOmV5EfMx10WyFzZjMw4i9zazpM9vtAk3oeG3RGWWPOHvO4uJmlU
e9b5fTSeP0+vOeTOKZnukJAVSadeMhVU/ZkreAjfMCxByqSGULpt5d173odMOxoINw7RFAVawAnX
qD8KVGM1Rr4TnORCJb6bUzc1TEwzLzFusZxiFUL9s7TG5qUC5CqzSAotLhDpPqfq66iXwcG+EBi0
JgG6U/SdQfKtqgr3A54weT4P1/jr6EuVFVOyAw3nFSiMqHugX7HQeOSwKqTVir1UYyY/Z2Xljxlj
XmaStMRoJU2/Ru2Xb9Fh8BwVzXjHD1ymsE5rAWa/emxLgK/EcyvMDV+z4lED5C4iD20IYO7KC6qr
qKa16tm+8p6qRxQZAi7kPFz31qHIn+XU3E71Wo92TP7YU3nsXDMsrzlGVyAvayVpHlLvt1cQDYOw
sCNvM9F3MvrBht+9UDYTtqTe+y3wsWS6Ah0OnBqu2OydqdEumw+xauwU8S6qj311b5B/Pgn3MS0m
f23iBm3fjfEutzYxd6UKmHwNSLF4gXWdqK6riAsCBxqZ1wAJlVdt8hFFqqtCZC5H6866JkoLz9zm
lM3YkCxxepO5WxbYLmGfMnNC1T/PeMkNz87ZtOo8iNryhykOyBm9uSvxmGVMxAi2YJ1mJImwBoKI
8M7+GI3bwDj20Z2FWko0BreZabDiOfQYwm59XD1wL9lBiMdI5E3O8FL+nQ/MScy1b24RZUU4HMpq
OeAuqouWQa63KwTroHHvYyTIAGH0AjqtlOziLHrJaGsUlbFoC0LQTDfG5jFDvPMBcAZLDkovArJI
rhifxBrgDbLTira+0XWwJjfqtM1pOXQitTgDcJ69JuA9ruGBDysPWadRX3ICz2NFwd2MEI2sVSFl
Pip/TK229McYhwhLZAPPpKpuinBV2Xzk1ulzPje+VI2TCWslFNCWKEWd6HMhWsrgiYFVrEF9Cukd
zQ+7nplovW6L/hHXo9OYjwWQzdq8y+l6jydokR6cdypx4hHR7VrSihJJw20mYHLSLmU7qvxNAdyo
tFR7Y2MIwmM5wZYMH0qPvhw+Bn+DL7yQCOFhcq6hGKB37KEoFUAjCux9GDKllYBjK97GCLpS4579
xfptQkg28fZWGUWYT1Ko2toWhPIgsptgeK7ms8a9qNu1fg6MtZ5y6lHFFT3VRPNuAfHQldceNAPZ
bPYrDn/hitXCj3LYQWOdFJeUwHNb9ztZ26R5V4EmOha8g1Es31Ss46O6Vw2cA0oI2KTNN6pf0rno
jhyfV6Nc7BgNtM1vGE41xx2x29QGrJhLD4rA116NGdrJcIjjiqQ/5WQ05BXTCqZvyBp66QZTaxGL
hKHzkOMUGmkI45/PsAAKEsI/uiH+3H87lsUs7pUIv5TIKkehge2NNGa62Jz95Bv1CI4lRvRTGCFh
vsYY2AzjKSkugvYopfYIETiypIWOtSdYKTQl6CWFhP8IOn2LALYCe3aD24/YwqK8o8/ioVomAQG7
dcPuV//n7BiABO3zo0pnKizFX6Y2nHvuRywevGC66zLNHRluRv5wFyCBIJj05kFd7IEzFS0z7CSw
xZCf2LcgQ72k6itYf1pX9NlNwCwK72LgpQdI4yuVbGOPI/40AAoAPSBYFOoacW94i5kQt2ykGrdL
m/Ac+K+W9AgIOmVHK6vW7XUsSgktxUeZZkKPnFp8CAyOIu0+TBm/dA2KTLYWAB87kzimvmuOo0aQ
oV7uJ5zdkTTcC6Yj0AlRePmDia6kRFuRInzbTeIiKTXEhsY1i7wXohHf9Fa5aWH9zmx8r+uqRg80
z1ZaXe8nQ0FaPSxxiSxl9U4Z0NTn1WZKKzY/jmg97GB/zrryjjHfaBLQepMD08vpyjLPmFeWOb7U
lgqjlsX9HL0StNcuopCtbpzZbZFsWbHFjkmIjG8cxYYwrPI5l+9T+j10/7jAHXXxkkYZq6q2YB3n
oC+F4jIS7mqTzLII6Ut8UuJL5V0CYmuCFj2rwfgphiibHAKzwYpmD6Yt6/sJbaR5U6SdicIE3wFZ
rDnpZbke3bzoDcNJXr4SeKvFJ0kfXKu6xioY79GJ1MDGHAoUBvqyVSEL0a4DPXZ/eJ6LUGlKbppM
zNmzNlk7WLxNvJ/0A2Noi56+zOh9MHniPnTiKVLNCTP/KaXfrwTrfnQyqiofsHdhd+qdzHkl5h7n
4hnaCkon2sMtY920h3YW3AL5JtLyFT5MmAck+PgmDmghlSyb4GiziO/N+EGsQ8LCtKvFPi+FGyvO
lhE0IAL6NmPfPrF85fVJVPVn/kDYrjKWRJK8eUipqFbJdDUi5Bt4vbNePsIQo8VOIpSoQoDXRwAO
I3JZ0YszdxYzhSWNan30X2MV334G5V8ulrQRUwAkBWaGxmMit+/814YYDxID+HDYHoTQ8Wr9orbo
YUKZ4gEItLXKevjGK5k2Lg3Zuj0G4XHGoHhU8lbBEPgi4VNIkCNrTPVoLcS4uWOszJIA3a0CauE7
o34wh8k1o9fRfPHYicfLMKzMwB5pI/e0QwPpSaBJJBALkjTbbtwo6qahIgtB0YjQSkKYDQXHXTUv
l0zHY6lZpMwtyunIHFoENocumRHJ74GkW1k9EfDuaURVZL4zCPuItCcLcF/7XgIryh8LarioWKJi
cy3zpQAxwGBqyDGVtvAx1MDRrXwtBz4BTeY69dJFiXirMB7N9qwQpWGpbkeaTgDm/MZq6Oc0hldi
5OrMTsPUIXelpQSX2w0wKIhxVpesBmo2WuN6/6BBlw1xx+ClieGfAaJqyDKyoh4BVm/T3XKsqnHL
vnhj4YH84ojYm3PeZUPwHkgXvA4NuVTdpoipINkFEn/rifc+mK4s0jcpYz6szWfc8RseWKktrwFr
RYeYKsmVH4xi/2p5VfpeInBECymvqH8S2gYeJYc6BycU1ZMuAZqI7r9v6xlzA+1zHxGNsEnNjVSU
gOi/G2ydjm6vJddlOcCzbhyBUp0UDXArtJUGTs+M2+8TyNiJsi4UxqvEnSbnqe0wtDf7nLbugEBP
iW2/wymaHgBJrZQBYlFK3cQcAct2OiDfq8l8e7I4sWQMqVXNlgyfnhDLHsyRzqNI76StkD/UpYCW
hxiTgTQoKkzOosPIkYzYx6m/FN0epoSba4gcAotKw1waxa6In0zlIwyfG7oU4WnKVx7nW+8+7Ch7
yG0K0UjNfeSPXHEiwSXJdhAPE9QQzWF6EiRrIY5/MGh/1Su1wFtxOy2NtuWnn81q1CgVKrZkbE0E
m2SgviXGf9//dF/5I4m6JaEc/yfhyNanjmyMfzFpJh4OjLf79KHZlCuOFTsTp8wC4Z5dLXlpEX0+
/t+vK4sSRn8FLOmc9P33I1OXctN0igE+tvexH4hUgUTvlS6h8MhHKYBpwGWbUazdEWVGdTOVapk3
18x68trf33+WWcX86emV//MZJE3X+d8nlXNcSq0S10jt4UNtpHW86t2Zyf0TMJcw1a8uBKcMnC1u
EZz3f39nw2pAneec6rye7AVlLzYG0qNoRYN2GbXnPDtDGEPaICZQrdnoRXQNo3puM0cITjpzm5a9
MepmGdEmkRySLGO9c9MZoxHRpM768OzPs04SMKcnrCQN0Y/VBGxqNbSzuTxd5X5AhdJT5lmL5K2i
hKjnFBq1f+4maykgJRLZUyut3sDxfq+mjdX+5oOENObmuOo5NzzMbnWnngICQGK6b3SpgoycxOaV
AVJE5ZP0HaqbBz6YX75INKoCRp5Zi8rGBB5CIsOy616tZIOYZDH7HnLzvmezKDLHkFnmH1ReeoP0
SGJlqGVmUsIqGu7DgUeiCckd+hB0ENFlv4zZZoTuRmwGHorVLM8b9fvGeg1ac9VID7m2SUDCFdGx
J54jvs3z8ubOlCncFh2EmmhgI5WRJTK5bIt1GE1uiVzLyAJMJwQ9DKfufeJhJNqUZAXmvjTzFOha
RH/Ji364U6tNIdY0KU81nVHDM6mz3wAqycyaiGJJwnURnaOQk14/YEiyDnM6pPQaoMSZ1SlBQd9G
DxwTdFegCZvWuCbUNXkovbaGavvQMNHkMcB0A07gpOTh8k8JKISsY8e8Kt4ItvpZzbYVbNliNwFU
+v6t+HfX0P+k3ynzw/zHqMYQw35Ex6AuE/2Xkj8SNPbDf//f4dPfF/hkaOgyuWE75AIND2TeKszH
XXNC78Nv0zpl9JjmwdKIOKD6zz4dKaF/KGry9aplqiOn+i3zbOkarbGSgrtaCvqhQA+bE7/OH7GA
78gBSIsmfwpJT1OIrlH68xgi4MPgVIsUScU61uiUTBXNgwdxpK2cu3JAegg+Ju4w8UplfWzafSpx
XG1++PpfjcJkEEBgGRXCiZlL/X1/5TDOBN+iYUbkCalvju+guQiOvCckgZM2Zwv31U/Wuq+sD7IE
IUhFz6IDCZo38j9+VD+RFB2IgfL/eeQA7miJrgqHc6vTFXtaM6vvf+UvNjFZklSFv8A2FM1Pa2vd
+WorN1j50IM0w6mB7xL9QD368k5KXMBS+KvyD+G6pn1FWAwcjP9C1inT1pmbroxlaxOksaSgcfJf
/8PXQlrCVwI6LVufVvIiQGQea1hIAPKF0oNXM822/4dL/Gdbhoyr8ov9/VPpfkxCdsadC+NNUnX2
f2MIH76/yL/voCrTU2Xv/89FPsdfFLxQfoXtcQlBtxQMu2/R7xB/NgLP27at+/3V5K82QICknI5l
zYDoPq85fzx+Ok5VKZ1v20QzLWuxtNN9G3Ahlzz7/YNeJ6tQvCrmfTGCWWKio74ptJrrON6MGrAq
a1gP3aOpAptpne8/2xdDd1kGmgUHxVA5yH46j4QhDespYAjX+XfltAWMlnAUmH74Ub98AWUdj64q
cjn581tvBqSVVfpIR3ef3MsOl8B5NG3ReWLhAl72w/W+ev3+vNyn9700cm0QQ4lXA3NnOxEQFGyF
YPf9rZPmperzAerPq3z6WVu0e7pVRHjxV8UmdYa1cgB0vkQ8ZgO+/OErzf+x7y726Yca8Ve1ocUd
rAIGTdg/tPSHnW9+eb+7wvyo/PGU5mos8No3LJLUyp00y703mvVYvLSS8tPa9dW3Yf3HJajJzLz/
U1n9ca0xMXsBWxy7wCE8dnsZX9/wSAveAcTmL4slrYcfNp6vTrvwnubTPtFUqvlp262pn5q25LQ7
M4iVNQFZLie+Hz1vX67KFJyGpMqcalkp/76LEgPP1Juf9MImYBNI6jGxCUDbDFs0R4v63Kz8U7n+
/kn86m5qrC300uBY6J/vZmeJZatlk7ysp7Vo3Q3RT0/6F0oSWRN13l3JkiQMdX9/KaNXIoSS8wWc
0QHN47aQd5e9rTgjCcU/POnSV8vln1f7dEQIva72x4H3Slt0NiKSdbWezZfy7ieD4tdX0lVYi9AD
cRB+/rEYxfeNxWOY7SW3cDk3bcpNtCiWxub7X+jLBZDnTsekyLGHIujvOyjEgyInja8s1c4u9tzI
ZegI+IDc2v5vlE3++P0Vv1rYeQBFcTYyS/I/z7tcWI0GuZYON3QMIuY0bzkPs8Hnfn+hr7/aH1f6
9HN1hazkGo1qermL2jFXqhPZAvvJQj31Ns4O1/xhz/py4TWoWCUIKbzSn09XQ4Vygj4Y7dpNuC4v
3hl5jrIaHNKp1/oxlH643le7yR+X+5z2VGWSbwX49WANr331ag7HYnr6/iZ+cQnQ4ey/Fu1UzdQ+
PR5eMU2+lKbcwx7iAxrYZJ3q/8dYsfm5k3SWP5orXOfzE6GPUhjTm+Aa2Dua4howhBV/enf//SIY
Ey1a/fRuZib6py8SM4oX/UieT9q4Gm0OpY65oWK1lsx6jBVl8baC7vXD1vXTVefz3h/bSYOxoeg7
S8FfbK6SZxEDSfzDLyT9uwbyvEkiQS+GrBgcuf++hmjG+HKscTaFK66+jNzsV7jvHPCXoBz+h+/z
57U+vVJzqg3qvUKhSFpGuPqq+By3D98/cl+8t38Xop8uUqUUKZ2A+m6uH2ZYS0T+NazxhfoG+8np
1yRi/nDJ+T/59xHj70t+Opep2uApMppxKJiOvjLc0EGyciwIPnDp6/y4GX9BVOF6HDNUXbRMlRbU
379ZZzRm1nqeskzzB61za7RH+nQoNZug+0T9yPx1YiF5WOnYS2mqL8Tk2vscGnsna7DVYfQbYhQV
6dEwETY7lUAkNYQhcuWhxn5/b754hP/6qPMe/8cjbIRzhkJKW0CtTdq+uB5ze+h/OAT9dJH5n/9x
EQy/6hTN9z8jxxUKmUrNH0Q/NHBx+P/7M0uGhhdfIeVMtz4XFYU01epIOAjROe1mFBzIpAv+LKOT
bhEjIRL0TU4eRdvuajBVoyxv6XwtlBSyvV6dReKCstxk5D5ueA9pkChkpDFiFmrSOaajFLo4PC/y
IG5qH2WZ/pbEJm2O2tW7yvU8LiZwIX0MT2LQE29Rw/Yrj34cPnvdcB/ozaXG1NiOuMSbGCdExjXi
5BrFVwXTIpbdWDnG5to00zVKVhqwbXXROuiY4i9x2lodDOsAR4e/LHszX5rGOy6CrHoW46uoR3um
UqfY94+K5I4MBgdf20hErCY4A4BJmcE6YpYvc0AMsP+Zg7+1AnIGWmyt6MT8F1lC26Bt2hyj7jmu
ccScKkJCOf+TpRIyyJx8Jt1y2+81E3lB1bxF5oOE3C00PMSRrxDv9hFdtIp/19MPOEY2UoG+nQRy
GdnsYHcgLTVu/KHWtl7pNMVtqNfhPBfDbJGLtgWLLkaHAJAGvWdndI4nbSzzlIQMmsYTc446kU9T
NrhJzjIbpnbe044q7i3lV8yMvLYsR9TuOXDvqk58qPTujm9INGLSZw6BMY2wUkC8MAnHoiWDJJq2
TbQjeLRXNihw8P/H9V6Z4PRZ8Q7rAP8eGGfmr9rK6lfacCWGXYZRSWqBAOCGf0WWEUQA/AzeghxK
6TWQ70YavmEPI7dl7i/wVgVCjrHIW2JimUz9KRvMB1NUA8i8/UH2S8c390ankD78MEgeJutJPisF
2dhYL7cZINqiIP25InJBliGTE+gQGtnBz7JfHWbmXnhKjeBaZTHSYJSFKUraaN92RJMSOBqaJJaC
TUjQG4dnL4oehj4KsGfVt6Tm/Iw+OC1ckbBhX8BPIVItKFgdEfUhAbGAfBEgnkw3ItoHMiPKbp2O
OAyQoOUtft6jJpU2r8mqhfNQB1sV2FmLeHLo/YtJ+1SqUFMY4kVpQZeKeI7IGip6njqNFB1eE6Z5
SRzQhO+WirYV1PyWUvpFlcHLgXyGEX2a3XQPhjJsDeXK+AeMgC8eewEf4XLij5CnrcjrHhbTaLlT
BXy430/j6MIi0nNUXKum/tCtk0fGvZi1xwTho9qhxQuvaET7FMC1vovU4qEa3w3xZlBPGPKlnjUY
s2tX/K1n5bkHHF+UHxWGfEw5NKcWvnxXQKsa0A4Fg4+oJz/63XmOEEIhNURnYKZV/K7SS+SEb4MC
eQH3s1TU4tJlDM1Fwrq7AdKFtW4RNQXvI9nmeNdJ8yRBdFvIr6EUrRNGvJVRH4T0dyeD6iUWqCvU
TSdXqz7c4dk3BxTcr0SDNZVdDe8Te5j4GJj3ZuLwRIctKekLvzsU0zrQH4Lk0uB507cK3rEUkQ0K
ELzXpV3XD9Lw0tdswdNbT/cecIcOnKUY91m0tYw16k8wrDW6Izr4bUoiiQpy/k2xdlJMZu8TjTm7
iBk9G/TddekCeRw0FAqE6iPJOifFAwY7uJ2lGfiFs/aXznSDiCd5JDCpNrZyz4GmfDeJ2vC5PGa5
cRAdQYBlrNxnHq2apLEzQAKhABUs7RZGGpJyHzqogHSttCfzycTIyN6+bHj+mShnKBMMsLOW26Dh
CkaGm0d03q6SPEa9oxuAx947zIREnaO/xTAfPk4yCQWbPFtDLs8rzgQqBH1iExqAuMzKeGZGEmOF
gtfjd4X52NIXlokCQKZvBsAkCq9tjDuIObk8uQGCvqJZa9UpkIq1P0v7yqtaPbLBkMlX4IIGQrzN
YfPlHzIN9ybZVThRA+sU4nVSYhHh3hPPWFlsJ156/WLkmLFCRp4boXOSnlxj0VWHFw8poUaww8z7
bD76GuT9dI9oSkGdIw8SM/99AAYcwxykPsav2Cv95z7ZRVHsJgMxG4Hdjm4VgksVtF3MXNjg2DWS
oJanLjZKpTjBO1hDJNi3KLtyaxXK0CQ5S4sf5bPRHDy8+QFIAQUNOAIJ9F9LL0c/pm31QZxJKWsU
rvn8fwGlm3X8EdbgkrE2lUbxC5daQ+AjVLS4lF+UND6oJl5zK883ZRK/FeN27N9kE+FTWjAqgyXb
IGbl/Wsgt5guHgJOSMWxb+AmmNOG0+poootvgaRrN2WW3XhjcI2S5K6tsTIJvTUvd3YfYbgrdelg
NLcSwJbR9Cif0l9Nv0HpQp7GoA+Y5DFzmdB70OjmAscwdOyRMp50sGZM9zSIlKnDGsqG6ajGXdp7
jpHmMNbAbLKrnVsNrd21JA0hGgQnE1K374DEoI0RhGxn+vpFJMShmXaqqD7GJRJS+a0Vb6r5K+hP
XosE24vxVN83Xn+R5INi/a6K/MSOsBDE/yxuA/m/ihCdK+VaNVFoT9G55BkuS148T+LgI4MXUsbX
kE+G90sZtgY3miHnGRUSSRstcJFxYJYXEp/CDo29L4XeUWQro3eijDaOjrh6K4jDWw47guPabEMt
TDtLWBMhjP+uR/Gom/XaN4L7Whzt0gzX6ugRThAy7oRDo2GYJfYwbut6IUzdZYy8i87/Nwq3Qeio
BIcJiZ5f2tqoHfTIVULfziFfF4TXE+SH57/BtdBVr2aJpAEbXp1dZLFdJeX0ZFauzjHKGqBeABsn
Vi4PHDk7JKQOo5O5t9rxMDAx/f6YDE3y38PlXwflufHxxxlWQQyaTCYJGjLmNA70GSDEfj1309P0
TuJbG1awYWAWMevFv2F5W5FDhN7apSaeyAazQcs27dqEvhatolBdjt6yqDv+XvxY4sKeInKV0Ms2
6T6SwSJhFcnkdcl71WavEedVIhk0zImQ/6x7M31VUZ7lrDYjbzxK8QYVBpU8cTnUGoSpkLpXVj7l
G/fSuqQydFzO3Z6xQfmXYTIC1rLIupuF3N4sXhqgGirrLZ8/BfaadIRTDNfOPBQKUQUcjFMiyfsa
NF63bmuXyZ8dk7KUEQTXkFGO6L+VLo2u7ZriGFTGMivfiHSxu8C6ZNLBG85esW2b7TgbskLCjxLt
Bfy1k6MPb9kmocAY2S30NjonB0O/V6L8GWkqdNeQYLumMXdW4aSIeGHPt6Mw3/FwSt41HtuwKW0h
+a00d/h7S5lsH5L9KKumCTILRlmCFFPAESV7cf6RdROiZ9vHO9a0yjEdd10nLGSsVyV5wcleGsW1
aAItfGlZW5NSIIndbaDLAjFN2T/FU1cmNhXyxgQOC6vLQj+J9aWPtmK+M6FeYDZvVX3RAE7wYd/K
kGNiHmnI+bMLFneMWazHHkkddC1Djjcyql2OQHqHU6DwbDl09KBfJQBSsuRRa61966dPgvIsJGSk
/D/Szmw5buTc1q/i6Ht4Y0hMO2xf1FwcioNIitINgqQoAIl5TCSefn9oex+3Sh3i8TkRbkd0Syyw
gEQO/7/Wt6rLcTp4dcoCQGZ88ZhxUu/bp3m6MDRoLvmseYQWOxhvYNPXXVY9e4uuuTSalRXctN1m
JjTVU6gOiFcKBiRap9homQGi+9y4iYt32DWlQr5mXo5NeaiV/wKjdF6V8fuYXYE9JDxIbGdkdwKt
tOn7a9EiC0SvHJgsMB7i2PliQSkEwqf96OHi0veF8exm2EozzdMbH8UcEDkYHab55Bb3Vaeu0h4o
ZlL/f55rzwpC6aCHKfu93W1fCXbo7P6GD7oJH51qz6o/idd4QW6yyZ/ru9y/g/kLrvPX086fF0v+
UEk4a0uW+B2AcHCN9g3H1020Z+35FK5rfzNtWfp3H3Wwllnsp0qJS1saFr5F2+ysONO7Giey4Hpa
4LIo8SpXu6gk0Gb8YEL9k2KqZwU+fWp0odRKzoupTpIp1dqjs45f/hlgGGxAzUxrkPikM2JE++BO
/lkdjWoxwTmWg8v3vBfPzFNqa9GUqPVIhbBb07M4+ntnW+4/6otYy+A6u4uovP59rbOiClOti4WV
a/Vv3t7cYuzgn+Ii+CI245YYiYvmOF0bm48i1/+kCcRz+8N1z+ssY+vNIqKV1hDgTQG+J5u52CNi
2We33dHa9vt01x1+fWM/+q5n66KK6tRLZ76rH9zM6PZcCQCDFdnYlLQLf32t5b6d3Vcb5PKibaDa
K877QaE0sIEsFfHQfjLjt6j99P/w+RaySurVqMbPC0gdJI2pAZMMAR/hVkm47Eeg15/bgZ7tWKRO
+o6DKu085LINE8yZmcfdSsNH5WF3A1E4W4Bdsm1JgN4wnGb/6dff6s+GBbxqcjXpoLkCDeCPW5e5
S02bACMHxZ276/YGM++qvkwfxQ1a+HW2UcTqxKviI0nTMv+dP60FZErZmJ4qjvAfLyv8EjUE7db1
YN6BTPM4asKgqwCdLMTE+9+/5H+9Tf8dv1e3//zc7h9/49/fqlq3aZz0Z//6j+v0ra266nv/t+XH
/s9f+/GH/nFTv5ef+vb9vb9+qc//5g8/yOf/6/qbl/7lh3+hEJv2+m54b/X9ezfk/e8X4Tdd/ub/
7R/+5f33T3nQ9fvff3urhrJfPi1Oq/K3f/3R8dvff7NsJuH/+uPn/+sPTy8FP3fxUr/8/PffX7qe
H3Wdv1KAJlH6t7+o99//i23/lZQMYlaJciUClT8o2bkmf/9NuH/lxGsyNqlX071b+jRdNSx/ZJt/
FTbNcjqSQUg7xxO//e+v88OD+feD+ks5FLdVWvbd33/7cdlcirMIMtDy8D8WGYjHPw6LwRZ9O3vd
cDvqHqp0FwenysT4yzvvf1AS/nG+4FLLdEgvnERZ2lvmudRU+p43D/Eo79pU3k0O1jW/++e4+2HY
/fLb/HiJ30WofzgWuETiGkRYSfgWhNnI8Bim+ss8lB/MfOc3TcCNsJk0PCYlOlz22Susg1Qlqm/l
LVtjVNaPZlJsAdZs/jBy/vWofvVluIoAF+E6ti2WKJWzdUsHNEksMEe3isKxewirk1N9cL/OH8k/
L+GGzApM46bD2P7jMSqvwtZRXixvyysXW9yHAusfj2nLxOozriD/0te0Uf2e3agGvqDZu3Fzm/r2
tV+GF8NEwuBQQLbVN8IhBi6OyJwzyZUct7++ez9/NWR+KI2DILQ92zsf2PlUmmrI7ejGnEh6CTna
GePu15cABL3coH/PqssXDIUDbIsyMXIPX5xtbKXnSDM2Gv/Gz2yCQsolv8vP0kNvy+lQTaiUc6Gz
Z1sCyerNUOxBclvAuRJojT4Rjyvaytn14u0am3E7SQwz8wjRliyJN7dzvFs5JO6xRSYf7TxlfzFN
ScrthKwN7zG0nLYaoyvfaNtjqnDcmCk2km7AEdcStLiJOze4JAnW71nKOrwGrpnT1cotdRqrvnhI
wrTea8KlKM458fepQSU9l7UkOcAh67Z1R3EIaRXtWjWQgKsWl4LRPs5Ty9mpKzrU8aSKBt46rIA+
ZrPId05HLLw9Jv3GC+ov9RS6IDyomtZmyCfYU3hKeVsIGmjTdUVqnF6ZroEpSfXRZ4dQUjx6utmj
1Eiuuxy6jOeMFXgkIG9+RqhKWXbBV49ztMa4ECVXXjA3j6KZmutEcCb0vbjdwjAJN1mp8l1qJ+I1
DUlBCNxy2HjUfvZuTq+mi3pa051vbuJamdspbguKVla8RTZkLuhS52jEjiI0Qb8VKaJp3JpfIBBN
O4/GwTr8PZlak0/fpkNAWT+5N20QkUmJX7ubvB00SYmCSk6XcRdzbm3Gxf3tTOOuanLuVCTqa7MD
F9R7Y7OegpG6QEy4a1+glSZKcj416VjuenfZhBQtv2arm0MT1/V+SHGepZTKIcW1UBLYgW2x3COk
LntwuFbG74Cm3bluRJZTwLPLTRjkwR1bfy4gJ1se5rJ/snoT1L5BAbJzIP7ZhtlQAgp6wkoJ9bWg
rFxZrcIt7SmXvpg7X6RIMPYkw6Z02HK4p5MZwOMLDQpGtUdhzA/LU7jYUznXkt1tZtW9R1WNITOI
d1+z0myToB3eu2J+LoM8Ok5Bqy7g7IirOYJgkY/hfF85YXM5FKX6Hg/B67jgpcysBa0VkvTrJPW0
40YbUKT0fJcpl7p37CUHa0lfDarJuQm8yeKZ+s6NbnLvKP0ODXnldSvpA3324gaMiMuPhUX8FE4x
yI2OWa/qJ8ynFpxBksnojBCKty4GCnBJNHmXE6/bcbba/CIDnkAcka4XtiIPWM7413rBNk6K8Vgy
fO8nrEDpOhGdc9eOI5WdgQadZcDp8LAirZsirrf57PaEKuOQzrPOX3WLvNOK7ZdWwBQvAamte0Fb
YTB1y3837A03uYDfx8nfH2EqOxW0bjdYIKzZEG3mtHkJdB+Qd2neVd5M0EIV90fgyNXJmMYGb3pC
ll+s3UMWBuHRSTt97U0s8ko1PHDKPPxlz9wgjgNl1XqLV29QONBnnW9Kxy8I1RSEPjdYCWFvyZ0V
Y2Sr8Kyrqk52ogbLKrEcU8LV6UXTCRhhkb6IOHTIl8J7VBG/SJ/G5Oml1ZWng/gqc4igy0RZ7WKe
4CqQdD3Kh0C5QMMAnk+IlIZGpdvRyb61cfSpd7x+sVVX4quNtWnjdyMbdrzAZUljUiQAMJMukJx5
kugAx4IXgRTQCzfzDSBiFPPacdCHoopq2DNNfz3oel7nysHunmMfWxl2THG0z8e7th7edGGlGxX1
wW3bjGITCCKSa6f34QJ7zjUAfXl0elYt4QzyMORGuFX5ErwR+aAQS/TKOZolMLTpRHx7oV2A8AAv
Cj1c69j0jm3PTGYR2/1ieC7MIFAT25ppdt8CuybaF7qMTDTv6UgRs/KaYpvnNAftIq52pguhCa9m
dWup0N4WqZMfSq/0rsfRpeHRNN9mCT2aw5lxQTcA/10KRK6yAFMMVfQ8uOFXnZtfVDnTs0tJPrPy
NN25I8YNKotv9gjHfrYFTeU+YLKEkf066aKDgoqX3GrU+D6byKDWziBA+nvD+DDWjbwU2dAc+y7K
Tn5t1Tdx5YL7y6C+9pZ1Xw2q3YIYmdBNGPT7rBEcb4xVdSzbg1I5shNH04tPZLhPZoi1Rlmlu8HR
8kQnEY6AwX0dGiP8kuqy3VYyLo46hIIpvCn+Yk24tr0qU6vIHmj5eViX0zpqkKfTeoFMOpy0GoG3
1gIQR2MnBiQrSey2UfsPqvYIZa1we3b2sgxGzHdrN1ARNqXGZUrsKzRsaWCAkV0WCBLFpzeziWzw
LSb2RToJn8JKUtJ3c53uUitaWKCTeerzW4JhMwkT2ldvXeGbD9kcDpuWis7ea5r7xiTty1kAqlYi
iHhP1Hu5QKxVyTaplbRUJ8RB12IYoVPXDS06zycvXCbvdSgZ4yxEKzcqyUNMwCUXBtIIVtL0dvKd
1yrt4m/2qAyw8lF3E/iSwNduduUq8YzFNE+7BgqSzfzt5rAuxu6oE4qfhqXk5RSY3LuBjcRQybdh
EoWzbTvLoRjtddldEniam6ckcNBR00dmKW82Zj+k+4KQt1sdjjTpys6cYeRV/alir7D1S1AGXR80
9PNbf59j/9+ZRfIWx7T4xQSoWBris2or8JhV/GryJaC6dCC/tMwrPHhRi6ggLBHc9JFTfRICuFST
5iziZY2Byo3Qc5T+AC+md03EIXTykKAlWzNwIRV385IjIwYctH7RC1TgPlkIk2/cVhHscQZ9dzfl
A7T6qKlPXcnCHgRZt0mEiTZzMDuAelGx9asxfVaBIY9FaIAAbEkz6lz7q6n7+NL06A02pYHQJaqs
nSXho4wj+e3NOLRbWUCZn/IueElc610t/yi3pbMU9BcQKoF1tvjB4PyoF+kNkM8TisLYlfPD1Db5
O2dBsFTdAokhhQ4Ty0ulHOOFRDboyJAtt0Zm2g/aw8+JBljzo1L3pzoz5g2NW7XJQyc+jCR5gu0O
1DoN8RyqtEZ/GmiDpigRg/C/8k3Q0hkeulHfDrn5Ai9JqlUSt6+WM78LtzSO9WBh3RfGpIka8tPL
KQdK5hVweJQ3vjq5z5c2FdNHD8d+bfcDi6YxqpOXx7jvNcuvtnF2bIy6Cvbh6N2oWJ+cQhx6U2xb
uvXxcxCH29QKRjxP+PDVKKYboRNvEw31d6OY6foa/UU8dPEKGePSZUjUpRzcaldwzFmZg0d5v1LD
pssgmtWe360Crx3XIuybretL41pyIt80mpo6O+MMcrwuTyavEkZZjsDCzc1d29QYbVuegUOe+mJS
g3sztCAQxjBKNx6pGZtCRno3hHZ8pMIJdiszv5ZWBn1aDnQYU6+5cDJn2Bt1EV40PeGv2oq5a9gi
Vk6qieWd3Hkv6C8yLpJxlyJhcmRPbp8JaT6Qg3dZRcrdW26TPBphSdPPYQefwac7Zm0KiFsmoKBm
YKoLZQ36HrCEcjae4lwLGkDCApadI94pA58+CPRkYvJKicEPHwjbRI3buJ6mi7iAg9HQgCXpAkmo
7RjTdb60PCrRv5VjF12pYRbXUARfPIv9V1oQHhYUM7uEtI0rSMw5eED6R5u5FjUNNBhxUzm4B22U
/QODJIPbEDRXiQa1bBe1dd8KdrXY8Ymht5NjMKL6qmO8+KMWG7NDZCSDMbvNO3az3lQ9wmhj6HQt
xkNptMeydT7XQS/gfE0WbtHyu6ldEK9V9pyETEIB51AQll0ybKqCkFvIYcAaBPoas07HbaIifbSq
KSGcLsGqqapU78JqcVyHKcO4M4iPSOwsmXjVaK5lDjgUNbbRrZeP6noEjoiTnr0EvSfjQDJjuxMN
yWRsD6udVacDQziHLJfJqAcR0sYrp62h+BIYDYTMJPcFsE/Y3Hed474VxF5vixo8BCS44YGMA8HS
2Yz7wq+Dh4rxsg2skWVJuKDOSmoF0BdMEp04N10gWXf3Xceb2FiivyCB51tpxx6IwMJdV7Gd7LsG
+oEkxmLHVoE49Mk1SGIOkJ+LNNzo2WaHEZNNWtXO1u2r+lqmKFiyVsu1SwN7NzX6NdOg9aWsET1X
8btbBPN12DHm+yoJj0nqJic9ucSOo6fBucomElmPsUtoVqymzIZaV4NpjeYAokAk7fnTlKbNDYAT
0FCzDhUAJWEehiaM35x56neO09f7ZiZR2q0jpDc0CV7T0pmvPSBxWzszh0ODVfQ2cBL9JMvUvmjm
UW8EEQsQznVzDZOO87IWzWUNOvgZ5qJ8NACbp8x8kPwTwyAIjVPXPgNWtU1D595NdIWj3SNvYo7c
7N5BKtKyN68za+ViJFxx/lpgRWZy4QZO8STNhr1dV0bPIyA/JFs5ghqnU5uyQ2PqlGm9tpWhIV+B
f+sTHe1qc/7keoxNZZgZ0DIagbLL6IVGbPAOOgL/M6eWeim7ktgGJ+4Q1lX9SkLrXEWNq3aUkUE0
pC5IGJV5h9yR7vXoN/LeY/AcvaiJ96Jj0WJ7Kk9U0qdTM7tiZznTl8JGw1WHaQKq0iaRyGvrLd1Y
gsOthC7Iol3kOF0grMu9C5UOwAc9tqOm9p3rtre+e7Iujop3d+8Zc7BRqUUeHvPkhiP6XWrF6pjg
61qRGNteeuaUwZi3KkJSR/vKl4RLc/5NThWCm7vSBrhrlaULaINsK5u85U3eER/X1jy8RhI8u0pS
esKlR09/pvAFwq8KydFO340KcElVu+6hMOAzg9372hfNuM4t8dnTRn5oNKANMwu7S2RzCUfO8IlD
VoW3ju3T2Cfh1sa4zTNprE1EyC6xmI7Y2jN7dU+M7lGCi14Lm/58HpCaZxHEsS5FitbGp10cxATP
Jon3Rp3jAe0cmzEwZau4RTcoQ0JAAlRZF2Pheo/klkP1jB13X0+qXlEAyR5k1sHODCH9RDPKpQCR
z+PUEyxapjNCY2V9iwyH+JUwFFfALl915LbHMQO86cwRvlGIl3szU++DP4QnXRvNRrrhMh1W0zEu
UFMmLZN7YsjysoJycCjsVoGyZouEnIRY6UhygEpEcDHirn5W2qFfmcKis8MhQGETFffcM1r785S9
kVyxjIjiqxidibnJOfF+eFdVbmc700CGZfcuGl7HqWHhewTHVxxIk7oSCCNsuERVB4Qx4OQmEFxu
nRLL+5yn2Pt89P9jn0XreKQfbgzJyGvC+XnqDWMt/BmwYjQg2B3796hqqRDV4O07k0HBFi0/Fq5S
7MmhroVWiWk99iTIMIWvJCUcC1ioUVnd0WxQafB2rHE0HiHEuJB9sgKY0ewhBKufsrCFQlfWMRmW
M8qxJJW7xobCOVg5GG23gkRrdOJYS+tZJCC3VBER3+R3MNbrjGpBGentEJrDc9a2Buq7otvRbVd7
eisYl00FKNyvbOJfUGPBgSkXDCXn46OCDo/GxCj3jgU3deg5QYw205yVL1vTREBjyhVquWhm9CnT
PaVdz2xdLXT3kRgA146No18N350O+YMm9HDT5sAxOmtGtBsU3iYbRXZfLewiv+nKfaI0ySZKd/vK
qtVuGFuaPs0Y7Eag8dsiHHvSuqhANZPIr0WirKspmvoXKa0vY231CAp7uXUJOEGCjDxTCpKDm8QX
e9nkHNajWB+oW3FeT4k6YhwTxNURtFXFsrqB5/q9sjgtWQ1iA29MyEhTrbwhR7U88HuG6yKz2ZlQ
NN2OqmpPdk2NHtdsd5u2XXapxPAKQcJnaqNmkmMXv+HgArhnDOJTqmeogy3D69hkWbUrF0FZVpN/
EvftgpQCY5NE3G7EFvLCtwv/OYxN+6WHgb5tpwmedKdB2jWOD6WAN1Mmtc9M7TcGCM4I4yH5T6Ar
OWeLenwMLJgVNAPHTdf29iHudEFYgrRuTLWI2QNJtJVsiADpAZjZc4c01omY6j1JVIBlers4Qv84
9gGaHmhYa4qa6EPnYTh4MeDHJg2+NMLu9yWVsNtGp9M2hItE2gZDduqH5Ea66bivosnax9ayRnGY
2/lpa22rhSAxuxAh2OM8jy3oTnt0NdB+LkN/PbmLhVUdHQN5JYyabhM5qgE3A1I0SEfM//0U7+2E
5ipd4+wY5VAupYTv2kk0Rr0zvk4JdMc4Tj0cT4jUKlCjWwYnU2NfYJXTVBzKoG6/oUNOPhk+UUMe
I5b4BarYUbrUjzkoqrXROrs5obqh9glU/rgJsTV3rCFD4aBjGsSBOCv7KhuhlZW+xfm/jqHltSir
Lwssj7t4sJ6zBLhxLKNgRf0GpZGaqxVVFQTfyUD52obk7JlteWWbNhq7xCn2kTFTdvArnHYBS26Y
EyMFjRSppvCq6zk31ab3PciBXmbdJnFQHRQWLyBk5fscZ/AmMtK/qpJa3VwM+kIKsj7iHpIVRLt8
zxONDiMYRWjyXQhB1TWenXzEtuEbHJocb7pQisyMtINR1yTM0rNBigoQSnOniu6Vujn6PwImEdsC
2dFFTY7TbEt3F1AWI1gH+f0glpw05RMfaOc1NeH2iQ2vhGXXYLqcSBUwTEKXYie0ANZB1bMWxLNR
E97DHmplCUw1cGD1mvNjT3mPg3vOefhzATL+CqTUg+dTGURlDR6JvDhWCvIUYtMHvRh01KTm5k3k
VA1Go/OByDUW/Ka5vV3K++uwC1irbV+/q250vtqjPXyawg4e6pDFJHgNOfnTjfE54qhAkDxVyTTL
2TZwql85kwlkhirdvcxuzfIyk8J4DQrEWYboWKq9zjsoQj9vKWEmFK94tsIxkA9bWbYzxkDuu3Dw
j1PhDw9uEjlMQuZwOaWm2HdO3O+iCRVX1i4oDDNf2g6Q650gRafq2ND1O5/BwX7sUlW+sRkX3LsU
XvucZlpctrnVfhog1wIr74JpXecZCRwuCgq69hgpjcp+ogEzrlKfnSAeFbKrPJTpFEqRQ0dFdUFE
AQaXPL+djO5zOy71f0VAQJZUCN5t1V75IRWTMlDtt6wOx5vIks0N8mN16Re22gdz+iTnqL8co6Rd
VTnBesxnU0UxKiXXym8UKhmb7Y4Y4upRiNL+LiITTl2viE2aIvwQKvDrbe9W5qmcwhdtzd6+kcqi
IpWzNTTRnrmTDkj3mwmjYOLbS1uOO8WBfk3BdUGz6mznBCVHN2m/JV6O7rBzISxG5FQ2207NqcIq
Fdc37VDGX4asMk4D+r9NP80YJKOWcIvSjW4dzoq7PC7sTy5a2BCsMYUyigfxJk5GTDNiQqOYeuqE
y7MjHLybP3eM3JverIuE02EQkIxZf27GMt4EVls/iJZykTW8RbXl0alg0XHcNH+htD0fassybr2Q
LYUTZeMBHqOxcTty84KwML9zNvziZpE60Xkzv4bTLJ+kVw0GS9cYXnhxAAyNrTIpdZUDftN8gH4X
rxqHQ0LtBzsr7JwTA+/J6apAbSw1FA9A4BFxJnW+74YZKWVVzwWiWN9Ddtr6Ldp6Lap3RV1p2xdp
+2AbiN7C0lsSo8J+b9esH51hyAvCjHoQFLovFCWjKp84cszpGsIzaveOntjQ+u4Nh9JvzKTDTeSk
UO6m/p6+IymQrCUUhNl4jHYpIPpSUfMc5KjalR4sJGpGqiDIugyEvBtS99VUaX7JQZRmUBONN62Z
cnptamqDHUXHKME8UTfq1aV3TEQdrMzBsUZ2sqDyrjS9ik3QYyDqGF63UlF0GBF1cwBadisxuCAE
6tWVGxv61Voa75mI3Vffi2AI+gVRRWnrgW53EvsCgiTlkNywgM1Q4u4oo0K3SVgrLB2a3+cC8lxu
VlhFB4DFo7bCa7I0khsEBrwL7EnAgnRh/6UHHG/jQsi/GtY0MyWTfxkGhUvtaJo6cjyihLUtHV57
KxdHatLqNjcDBnOgnPCCaSxfZ36bfA7TrL4gtqm/VKyu60bO1UYmgXFd6eF26qz+YHtzuiHhMdxy
+m0pZRkc0NyqhD+K/fmyHoGY1zzLde2YpBn6mQ/dqpXkFtp62oS50o+DFUjy/BrquZhr6iOapBmo
JMhX9BvBQgLqN3PVBu+GJhrGq6Jlhee0Zi//V6aVsQ9TKGy2Q5+tzmqStXvrYNny2+RgoaKj+DyF
81Mgq2/SYS3yTUDNkkLoasB3gVGqycEgUlCpHoOBjDksAf3Cecz3hmFaazX1HfxiSgxPjWGJb7Kx
NTrp2A6uIoRe7EKoe1WpV7B3IPumA9d3p/O5oDHW+BeBR+b8cA3StN6b9Wxc88vNqwYPf763C1D5
hg+P0Mkq69DNkeJYxcixKC7ETk+w0aT3Pc+K3ICYXquEmK+bujllHb0dwnabVVqQoe7QXDxRGZnr
LfwvElAC2pebLKwKmn3hArwLSczTyXSw48V2RdsZjEVJ7zEx5w1yPKhTRpLAObdKDBIjOk7GI7zV
rByOwxA0HI2IwqyURcOmBKdf0Em5azK0vpIa9LYQRXbfVHDb/EYABgs9dXAtduMiskNIn8IHwxrF
GDfGmaY+c8iQz/VGmAFdPRTXhwIU1iZQNqeHWOQ45PFK+HCNIY6SuzBCId7RVvmaSmIEY7Lht4NI
KNg5DW6xImy/p0aIdpxcb5uyuG3S6V/2fE4JDZBH8SKa1vxGZdyEzcCW4NPYlsF2GMBSZ1Xe75Ks
V5w+CnM1mQkI9IhgWVMDkzICVe78zncv/Qlgq/B6AixZ3OiSp984q9sbNctsC6XVxtxXtJsonR/n
AO1aXIc4HAa/Xps1TSuz1y+BlXBeL+aJnQvLRBrAnWrLNWWzV2VhsWoJ1qBkFH9i8RRPkSZaj+Jt
9plbb72FTQE3s20QPGROSsVDZvRDKV2xPrzlnp/dOjSptsWUo1SGPk1Sdug+Z30xPRmdiwB9nEip
DGPyJLuxI8ayHnGQ9dSf/cx7xqbjwDnjLB56+DEa9i2EduAsyVOI0Ih96GVyusLc1Pts+WUNK9ak
H/Ri6KpJdrIyfMIpSW4gyBAJXcT7jlmg6o9h5434QhRs4omdzEnH1kLjxkZnWl67swPVH4yIZCOf
5NpDEeO+E6FFWl3p2886R/67ksR/rKrQJ0UU18zG8XRy6cWO+dXIBTsut4uA4ZcT1h9PEaTo4Kv1
OQg9+JzD1klcBJd6cBErBFb1OWwZytLVOGs90a/byIyAQNIIHxL08YUJOF7l3nSY6fSue8MBdI+I
Z2uoqt/z20x7bQwBIaSR+bktG+rqZiQupBb1pzywBNBlfLORHHp66uCZU9W/RlOH79MjsySrCaQq
wmG8TGrwpdIC6r8dUug7s+BZSJtdl0/Tu2Kv2FK79WudPxg6l99oKuK8iYRkEzGN3+s6rXYUAtS+
mKzsk9RReLDMJn2dsozyf8vBiJKd4jRa9Ns5gmDr02S9pz9JN3Y0GmT9YWVhzspG82awgaRCp1bp
ypkJJ6aSTpfX7AZ7NUTkkNZUFxiULU9tICjWGHWwd12Cf8MBM0tAFWXYWgbMK4qLM2YKn3bfIPTO
dfKTI8vxZjKw2PYtmHq/xEHrADVWTtlfOnMhjzP1YBpY5Do1qeG+mQNh3VPtmxQWCWTODHPrJ2om
gbUw3xPODSulDVLk7Mon/hAysonBa0QsnZKJORZ2wrF3WtyZBmWkKo7kp4SBQ5yTkt8o70GvcmuM
arQjiVvkVdmjYiN6NQgBCzK8k3Vo2QD3nDY55bQDKeDP5jHPqa1bVR4euNvdXdlgd8SZYN+mpkNr
s/ZuRvZNdy4HvwbxTj7uo4HXdLbRmLCLNknEcZpjlYFjtNqDjZUtThVbAKV5SZKi1huUqcQm5j0m
79q3GryodDuu0tL21zXhGZeZ7+avwqf4PmnDwTlqe4vsBlMpaRFsQZbtHxuWHS0EWn0kRW2twQ8v
eqsXm0EHL8JxkTmLQcNUbJlK6hB+oSSnFADAexrzmkv+wsEsgwq/Lec2d9PObP+7iVIMLRJkB7mb
CuLUA6WfaiJmDrYlKF94ZoraP3Go9LeWccrSARGXn7Rbo+9cel9d81BVpMPsIkf3exd30vfREtFz
1NnznZSp9xRmuEANghaoXtb91suJiXCkWLJRmSt/LUw7076xaQD5gmyQ9t+inD6HfLjLsp0joXr0
jcvPtr769af/qDH3f/r0M9Hg2NhpAl8veaTLeq9h9RcdfpfE3FbhnTayza+vdv5dEHhDNPLQwFqo
3BznzNdhKKcP58gs7gvziIPP/EAw//PHQ6M2heMj7/EcESx//kfFqDsJI6Uxcj+qcJXeISf5D58F
nwtlxQkFOjgvCM9Vr2kh8aZGlnuPhGaFsUihBPz1HTpToyKw/OEK56LXoBsq3RtcgRkpYcVW0ReP
Se4/vAjMRKBFQWjh1rDh8v54nxJ2fY4/9e2dz3fwxi24qTW8/V9f5Ee/C1JRm0FrWTxuOimBew5r
npoiSk1b1Xemq7Aub5uRCAPnqaBH/+sL/fTUFxS0C3MM1VtoC/8M4yIH6LwjLYd7XeCvotL0gTL0
o88/f0UGGTROwuc381GzPaZZ+usvcP4OLn6FRVPrIK1F1C/O34qy7uskaOQnZeqX2nhogFdYb4VF
ApUbfPBlfhxfqLVpmXquDTiTuQ799pnG1TQiXLcTys2m3KewvnMiK/+jB79cgqEFCFks4DJoHmc6
YfTrkaX7MTyR1LSgdzdRtx0+kuv+OLp+vsjZqz4XeSUih4sITRV2Q3PHwYzzkWr7o6ssd/MPEwon
g1xmhQpPrGmzOkUEH6CRGT6Asf04wPguYYD8G70+mzJemt9T//5wFSQMsxZjkhITng67eFLNSeox
3v96lJ1/F9xZtoAkBzmHOfgnjlOXWV1tms18SxsiJgZSZ6A+2nJn0jy7MOz8Iz/OmUcFN5htLmJ0
4FSBsDzv7N7B6rBi5K0EooVpUexCncWnwKzL69oO4sfB9yBtZOrBUv6Hkv5zW87v1wZ+yVLAyok/
4WyUR9WgO/Bw1m3pHzK4Jy5RaJl6ifLbfL4tko5d/qNCc5XFmOXJZ+7Yg7WC3t5HuZRnpiR+ESoY
YFWRleOM+2nBsFQMEL1Kirv/Ie28mttG1i36i1CFBroRXkkwSFSiJduSXlC2LCPnjF9/F3zDSLRK
rDn3PM2pmlET6EaHr/deuwi/C/NiHh7dhrP1ndE8+lGOLCo8M5ecknpOWzxdQLhaBy9l5NnRNWp/
3cj4qgarUE3hr2RouKErOZBxwQNevjlkZXf8fJCdMrX+p3kk9A6zvgET+P0XM5lRy41hkB1jQr9J
uHvsCD41KUf3ESGyfe9bq65H6knc4yXejgeN89OZn/DRO2d3sfiybNO1Ts1RUVKbouWsdqRGdzNq
7XWfxtRSjZmojPnRKrnEcsMf41hfF6PyFAaWlaXZVI3jH7Fm7et4udUlASCD327UBy7Pz0yQH/5A
4MWskHz0+ILev6OuD1BWI7U5ppl5tOaR0qTrrlrJxUOOys8ic7u2oADZyZmJ5sPBwTlUsPobGPH+
YtWXjUgkOMtjgr6xmdj/EnE5YuPI1NdSPZr9s9NcaePlmR5ZVsh/jBXOn0HxttllanozwU0cYcK6
ZFD4EoK4tq+4jRqep+CoSA6ORsIG0Zg3t1S0UWqf21H9QT5+1vrJ69aLqEAEmmVHLaFcMMfTXRhG
ZCaYZrPqLTTtbUCA/RCiKqIU90Lx4hWX/r1K7TUr3baa7asSiaMq1QUZctFqFCVKouplCOslIlq/
U9qEjBq4fTnQQD1nd2wY8AH6nNRcwogMw9lOffe7APOzUvjwF8kF054niNRzNQs0BAYNLriwtMuN
nOdHJGEHJwnQZg0lkmfit4twO7W5Z5qMFvIQ14Mx7jsfVDRizK+pHzxYuX7nJ2QBNfxnqPKo8cM1
K/NLpxIbOVX3g+WijaKIOpIfScnVIv6zD0v4/Ki+UdmvfZUJdG2xVxXGrraM176SP1BCogwf2k0N
yrCeikPEJS6FXiQKQfBQRU1HpJvxXTTBwXZeE6pZqXS/WRKuhej6XTnzrZOiaBGpLLiUILKikA+j
NoDBqTbFZMh1jwWibIIvZ8bc38sd6giwhaaw2OawN3w/5pgEZorvVnrERXlHmQTLLmATiv3a5Uiq
UwglXWWo/6x5R5jhQYwka0XDWlB/a3zjR94tNKTo3PT495fAvTCgams5QVC9PDFummDoSwAF5TGp
fimWAfpJUqXVxNcq3rrUDLXpR9s/mF2yoHHOvJK/V2TK/Pi2FBsNa/mn969E58qpJ7iHHXkPL2Xm
xmRraka9iVo5c5k76r9rxxh/zm6LRMquy1uwHD+pIoaXs9BBgKSmRWKD297W1YSiMwpa2FSOJN+e
oJvPf+uyTLz/ZpWANenyP3bH8nRLNNlDJ2K0VVxy8AGVzVa3801mnFkq/n4hSgiB6Zn1Cl/Zqek5
dNFIEbjWHEtVb5qs+2EjmVamczTJGI7b5oo7+u3nD3a612MzQpMO6Rw2jkAghu/7AJqEnY6CJpN5
MDAPCO2gV9rw/fNW/mQavH9/dDVMZGlROJDcuL1vxkH3xSWwKo61exH1v6LiuzNjTXNjSpJ3kmp2
TIKq/sz1+KoAiGfrP+tYYZfOr0g5J8hkhaqPxPQfOdDyPv89UohJNbKrBCaNFNcfxrXAvILIvR71
5M49Bxz8u/vx4oG4VcunwjHiZBcRxUGJeWsqj7NsD/4EKzOC/DZQ8zlz3P5gRVySfjizgEHWwZif
vKghKkRtcC95zFMEIUTNh7+o7qf7VrN/jfmY3UauHK+xBk4H5C8omaJRnhkSf49CfgL2Xz5I2+XA
dPITLDuCdNQ15TGqvgEw+ZJnRDZwRYKkxU1fpJ6eGfV/bz9oj70HRwDFkfMUD6HpQaGrhJcb5K71
IkktoyQ/p2SutSFwptH4miVElpqjQFTVUv38fGx++LgmPk4M7MKAHf9+aGp6xyVjlZd8ZDo+kZ7F
KCgIPG6BoPWTTh5h7nWudWby+/u746H/2DqXL4JDwftWG52ITW1eXjJ5qz7EKs0e//3u6l0bp0Ej
4BpLkExteZTGzqXa2gL7KNU3pBIodUcPCFpOCtvU5WcG0AdfC+dtk0OdNDFln+65S1Ng6fAd3qhw
H3pHcCPVf525qPu84z44VSmOjpRd8YvjZD6tHVQRCg4jt+tjI9QtwM2vWtGjx0j3QdjcIyr0yH96
wM130cp6WwDDaWS9GU3U/25WfhkScWYkLevV+0nu/e9ZRtqbbWU6lNnElXjNbvZWUbYcGTlIOlZa
U2+H5OHzp/97P7E0BgF1OdKihz0ZtiNF2jlqFNLXKLrQCyQ0XXsxAxRF0nPmDPdBUyx+zNpLb1J8
PSmgRBPz38RFF4tffG8pKrGJKN1tEBsEwE/nuDR/fxmsSK40ODHpOoTnkwcz3VHLENM3R7PMj3kv
702Ckz5/dx+cChXFB8NEt76EZpyex1FeSDSTc3N0st+1UayF/+Iav0eH41+J1WD0ZH6ckVfGcEU/
b/qjp3vb8skYMVGzBY6zLPFNua9Ey4Vaj9Lu80b+/gCR6LoGszcGV0M/XUTyEs0hYg51RwJuhT3Z
tK6xcmSHOUrnM9yFv8cGGzfAwdB4qXH/1Vta3CPLsuLo2Cl7Zo+CiCE08RRPQ1h4ZZXMZz76k2+M
Sx7p0mnspIkK+HvYJ4GwRFf007EXkBm1PCt3c6cbmySdyo2rBx1nisb8V5cS1I24QaeA6CrwksYC
Tnj/YfupkSIL7Oyj4zfd1hckRg4Q7w+9GuztyPu9TAYtOTdIT9bFpVXqNM6Sm+a43FWdfggVZZN0
1LWjgaDhQq9Fsm1bbFJdIbDdNoG41exo+M5hcglHdvChBw2SyrpPksfZTlAuGyFZom5HHm9U4iLL
4BTfzUHESkvOPLxIcaZzTgYDv1gw2qD1OFRa2U+e7BxKPTU6TI0a384PIGCEX4/1XTKdWdfOtbKc
ad5Ms7JSc+KOuXYcXOdeL8vi3goRNQ5BqF3penEufeDki6VoyOMgxGeNAYlCksP75qDlmotSqzp2
E6i91fTv7nCWouT7v7+0/+ZxqibFJKW71bF6JjpXhtvP54JzP/9kFJXjXNiZxs+X08ZOUdl4n//9
P0ihN6veX79/6a43v99QsH/xA1RHd75zvrniyKGaG6KMYoG57pF0FxjsV/L7rH35vOVzT7ZMFW8a
brGiFGUnqyOmHDF6ZXfmyc79/ZOpuiyzgatIRccwsSEtPFcaPff3T2aVaZ5mTZ/pGYjjUn7RgzOr
wJm/fxpBZbtdaxcIMI9sk5Dr3pTamc/9ZJn5n563wboZlDWc07NjE7QjPgqtOjrOPbmyo9yJ5uXz
Pv5ruv/zcfxfE3+OS2/6WE/6PrWLoD7i1NzEi5qic9bS+a4ZsEqLczd3Zx7oz7bhTWsOPifYD3yK
1IgJwB2aC7z5nz/QuSZOJi+06K45LV87Pvwcwqi46s5FYX3c7/+8s5MJS8R1ALOCJnCfowp2tf9o
XP3z95f237wlXwQqT7AZHodkX2eb7v7/94ZOJiyh4YxKZrqcc2DUeaCgh/b/+QQnU9aQZKkVpU51
rB+MkdnpTB//tUAtg9aRWEqIBCRx5eTPlxw2QXE09XHMQLDlmxBweV88Nv50/PxVfdjTbxo6mQGd
Rstaw6rro2vfagB75+DMHuTD0QqigprUkiz0Z+5/09VojaZYNHF91LPEs3suJqrbzP6XcM0/C+Cb
Rk7GE9qn0QITUh+tKNhidbhPehsLdX6m6v/hVOJKBxIlxQZLnWxO0ET1ckJDdHR2TrgGR35nThez
uvu8Sz7s+wXkwtkC8cdpTVP1jebkFkNLisvYP5i/Z2BFj5+38VG3o2Vg9+uCcVOnmVKZUbWACvr6
qNnXeK4wEfwH38fbBk5WPhTeLdw2GnCbdVc94zQ+08BHb4kiqtSp+wAVOD1/ZaoOeIPAVLMfzbAp
xh2277I4s2v/aPBKwb2fgbiHstLJ1+GnrY8FmfKH1V1p6eNY37TizFZ0eRGnex9pAGqTCIm4wDqZ
qxw3dYI+o4KN/fnBcKsrTXdulFoQVMFlGoXzSi4l9X/f/W8bPZlewrLrq0CjZq/sl5Xh/vz8r3/Y
NW8e6eStTUFmDhkMpuPkeFZwAZAAHVvbnWHCftiKZNsg0V5x63iyRuWBE7MzDarjtAmjWyd8kZxZ
jDMryUffCbfqlNkcpS8nqfcLFWfJFheFYAAkl+XWtM50/ofj682fN97/+dkBKoBrlc4POnSnRxar
Tt9+3hsfDjALbRejmJP86clzzrjpM+TIic1Rq3Gud44gtcIZVwqnebJX5n/0yv6vvdM9Y1PWVjol
tJeyLcnm+6kS68+f6LTC/WfXyBkesKsFmfIPl/Lt9sFuMYi1nc9VgL3Hj4/TH1FRA/AB5yre0Z+i
9T5v8cN+etPgyfcShQUar5oGW2PVx7fQSbJi/3kTHw5n1+b6RLG+wKJ8PxSUqrmVz2lCw3Y3Gngm
f1XKXp3N+HuPPPzvs6J8087JkOO7V7Od0Y6fh1hqdkG9q4zdZMaeOf4YHoCz+eeCwj5aNinv6MAo
6StUDO8frcqsQuVpWB6b/C7xf2X+JrGvQK2k53QSH32tbxo6rVbbVj8kgUNDzm9AXqY8U6j6aBRA
uQb4S7mLysrJmqarLMM0zKxJRIhj7SH+BOaZUfDxE/zTxMmrGskDqAlN5WOFP2aFu/7chPbRMPvn
GbjjfN8XEkaB01tcVQTY9oyMyOcIU5Ws8UXJM4vMh69LcA+04DVtSlDvm6JSHvbc1BfHAjB4/ML5
NxvP6Qw/fJx/2jgVSvZNAroJP8ERX5+U3yG0VHLj41b5/ONUTOz82tN1mi3s/z7N6RWTrY/W5Gdm
cdQFAR4uHJibNM46b6wQ5jZ9CIWCattNEk7RIe6RlQPBwwFmj9xBVnXslRD5EOTwXwDXdC5qoChA
/JpF9J9qBNJLsyWMspQacVstgOUpyBnFIrf2xWA/gYVBEVjOr4mm2cdYBZYXTxUZcV1og4uMTNWC
IjLcfZ6l3d1QB8kmxJ8IGBNwGSXUxXwTCiYWYRPKy2moxkKKK/lrCqd/Avrp4c4vd3gRXpy2DvGY
C2KVqui5wLs14B/axGPVgnNrAOQ1+P6iebBeXTvjOY0EPAl2vF2WgL1UXEmC9YrD4zxOl/mccQZu
9bUDxUTDZjQp8sMGgtSDgPT6cAAURNB0aO2BlkQg7mqJcH0agbVEsl1FBpAGI7HclSuq3LMV7BYK
1oT3SBhWiTH6e0vF5Z1RpC9mFpA3VE72k417nUyapNjlVdjdBpqO2t+wq7X0BX5avR28xsmMjQWW
6TKry34dRla80axWfWnMvjnoJSZv0BDNFRyt8oKwb76VqJJ7IfyCPJug2amhqza2wcHPLbDGOKFp
X+Z4SL05TbVNjWvdQyxue37dPzcysNa56sRvlYbTOiQvbDfpg4QBaRko+aaxA7IX6GD0yX2Y58U8
Upc+xjnHTDZR3xHbUgViNcppIDFCG3FeVbDPXDdvvxatJb0ky32AmwD9rtIhNK6MIPtdCcpBKEac
i77ryaeYwFTWcwxqNQd/gU3NWNUTk8AQOeNz1LvQxUAnbHTHtzZTHpn7UuIaxmFSX0eJ41xmQ01U
kTth9Aj1lA61xCEMqp+MDnubGpP5FMwWrjcDCFrfBfZFpePtDNop3cSkZhnDYfCDVZ9PD5XtA5oL
UQ6VIRn3vl/6OxX78dpxZ7Ufu+kXXhENq71Dpzh55VlQXVIvTCExlkZH9IwQMbkveXvRWG25GUr/
VkRXfXIZVSTVlFjGOvjk2OaNHXYJEuebQe5RUML8g3+DlSY18VwOMiFDqftdD9pzNSkubmvb3/l2
bdw0MkP61JQh0+NkP4KbmqwVVVYAAlGOY2Ss5x1hVYviqhEY7Ekm6aNQu8uHwjkYZdFuWxWPZPZh
VOq6aDwMMLC2VglIsw2r4Lqx5avm6vhanFatRYUns0+x28rEfh5FjEoPcciaQ+CwTTVfX/mtGC9E
lI1cGpjRNRFv/UXjC/+LH8zRRVMW5aoYq+LWJTsHiAwEXQzOQFvzLPqhGQA5pATQlOBs3mRpJDDi
m85N1IblKsJDx2FWvVjQdfHk4vZLKucnfFVrW2EXXDuJgVEt87klLMr6AKCC0r8eXA8AcS5y3wFu
h2ccIUN45wDE98LCyb8FmWWvTP7v1pSd8kbAlts+nm3MosWMRgumexP7WCa1wdiWxQJ0KvPSqzo9
XUUu7IbIWIzNI2bALF1YlxnqnERMwZXF/11HDdS0sCsicIx1+RJoePZhA4JglbaGxKAjabBV9mtI
UWAVNG2zw6pN4EZLGJxJ2uaqjZMRn481EM7lBIyZoPDClqAb5bQLoidjL6nm3huCiuATVELbdvHo
d+VcXIYOe+g+hw9jFXO1aqoZbWNS+Sv+Df9OLNZzPSyfSI8y1wlnIa9rIslPrrnFNeHtgbdpAU0K
dl9hiLPf9f1NXVTEiUWT6c1ACLeZlhDC0uXyZ+aP+rrCLbmOKvu5xi6+llHya8ib1xIXH+rK+Fev
tO9m2cFoHc2X3M980JQ8aF+zfaR/XpRCeWEbBAaKrgPrbMaxN3dIVzM0+vfcDQN6sgFQ5a32UCcj
P7Oy0nUsQuFVmT6vkgi4X4BFHPNXjW/byc2dBW5mNVTsH8Ig9CHBheN13k+gPAGfNF/5F/kS0wjA
pYzqAjCLnn6N7AaToKrSb3aWfbUqW33vOi07DIlObtNcBIeAm6EKAz30uS7ii7cXMgsGVO1FBo7r
ZTm2ZezFA7C8wLwcXA3fIpf2nghd6zIP7FfpoM2f8ftfNbYLm3BotBVXgTpCwIYQKx1NVFD35jqy
ynhnDFJu+pjqoM53soWtYn2JOzHsOG021/AR25uylPFlnTH3Ltd6V9wXJl4yknXbF+o3k1Dp9VZg
M91pGf/UViusCPG27N1pBwhq3IbUxRjaQ4cEBDso7lAs3NJcXDbxfGn03eDNTWPcR4kmni3TD+r1
QrbdRRp20EF342/Sb1jaDTbQL1oJBmkFCXBJra55l/oQHONxIXcbPdZcF5WvWzg/3DhvV1UpYAW5
s7zBQktmHH4ra2XgmoYeLJMr7qoe7UY9qa77NuFDWdVmGn0Bf5tAv2InqHr2DZY1uSuAXPUh7bTg
TkWwSVz8/Ou2MZGwjQket8EfyXyCT43lMBLS3PtpTB9Mgaov81KiP3UUvAEVBLcGnYbe0g23dpKP
3OsFatumWAzzBfWVp3z7XDb7qxRZ7dq2O0hJYZ6Sd5jPl6Mtx61Rm/FFg//2pk8kWutAAq325WtW
IfdtcCBf6m3bbgaROo8+XDoInBzTUoUi1M5g1jiQWTwo/8ZjA20RRhrWAqx1s3qYJwdAQidjbHKB
6L9kI3iNoNXzayHBrA1a+rsEm7oKY66lGt2qQTJr0e1cAOrJVJ/sUYfOt2XR8ZE0ZhNcSYvw3riw
tMO0aJ8g1QUeC55/37Sp3AWqkbtWz8ZNCskC12FXfssrVCddVjlrfip5LPgedm2OXXpdaG0Nv713
b4FWMIynyn1xaptc1loTHiRH9w7UtrOR+oCtcGz5WFM2UHDdQyzt5Tcj19ofFg5jPJjJlEFlnTMq
AfrMXG8kHagTOehHUVX+g98FwIm6atwlufC9wM2njRVk1drNZyZln3DKTmlZt5sJTHzQAR99kSEr
4NSyiUqckdj4oPc3XKeXD3KxYif4qDatxtwDwA1F9GjGWyvunV3k6LEXVz2mfhd9Wtw591begKbz
2UOGgzOQeDVXryZ8/t0EmuDIyGYsCOtVlyiAq5wtbVMjctZZfYNV2ifFTxjOaouQV1/hCZLbKJ4z
r5zm+lZvew2chMuzrsK0yA5xJNqHyp1+WI3esPnpfkEJDK6n0ayv+9rQvUQXv0a1dNqIPsYqDRyy
g0NwJBQcmD9TuB9HqnLocQmw0+IGU3fe3oToUVdazlzqtNG8LWuFwg8//FZOYrz3x6lca+ES4Jim
X4dKJB6qtN/ka3KPg2L9Egfe7ZKfaOBjyrYvpR4+YGvGRj+iU7DZeu2GqrHWA9yalT4OJNwFbrQf
4ylBzWqJLTTHcSPNOT1MkZ9ubMk4tZoAkpXDPvgwKUJYozhtL6Morb6oKov3Wl5mnmbmM/kKTfuD
Fz/tjD7BvTpME3eW9h/FQNXwCsb0UMGIA2uQ+A9AJebdgCN5l1M4g7XqgLBmByK4sQ3rQ9yOnBFw
ySSeW+bkHtdOsFUzuyaztNo7iHocBvRqCJ6bmIPHNqmn4VgCuqnZp/ZERqb11TiqZ9x2JZZ0J8wn
67Itwb5fwS/UtWul18UzPvplKHLBt8oa0wRmoXoSG9sec0yP6X8uW9vaKtIAjNcGeNo1tkPuky1p
rzJgHheqxRpOem14l+TS2rhOWeyTOSJnR2hPadMSBldFpMVWmfkjqQRHFycLgafXkjhLE+tRtuZQ
16781IEgl7ZmcoFIYtr0WRzeibKPkcX7tX0fRi6871re94NDkGGIZJX53bmzIlt5vk0doaqrrFkT
KGC3T0IZyAQQKZLny2bvwuy1aFuBnbmIU7wGGrtoL6V1AuKGX5CK1HoKm3nlNgn1CAmSGH0FVKyM
bY5uJS7u9dK8iEv7u2vZfB5OzTMPNd55ZrBVHvpPqd/ma5lIA4S0EWMqWuY+vOKr0opDTkqUDTnK
hddVM/GHwfblDxn8uthzwVGykXc0fqlI2bZAM2KKVPF0DR5KgW2J1XztiPIuqdKnDnD4frDwWa86
Ewe1lroE1KJOvbdHvfZCcCMbYcpsS74LywEAbrzODEUs8uE3Vn4UM+CKf1lhML7Yut/fTXgU9vyB
EZJWG95AbMX6GcxKwIO3e5+ZQBSPLZnHKyN3TKBoo7035tBcaT5MQHYZ/YURdfZt4td83fmCYO2t
mjmRfY1XNxNwLsd3bxHsAFdUzVNg269aitLK4NBxOQ659t01HG1XT1rxw518WC7ITz3kH+U6bCHc
aFnYkiria+iVTUzhzARrpVXaHiQGoh9UuiudjAqvYt2/sgYIJLrpmCuHQiDpxz2+vLhgWwfclAy9
YdAICID5eKc3o7PiksvYCB/mmArieZUl8FAJyUXfY9oz6bsghGPdfHUDKENlQaKAyAO5yqUMvEgq
0nNDX7ChquFMu7PpEUwHtFQ3x23GWQImd98Hnq4YkyR6a3M23rcGlYwqavt9rdBAQnwNrupGAQzM
1BI6G3W3Saa6HSba7pk0BedgjbF2A1sSlPOgmm1GFshjyAxzgERC0PeYwJFmcBl37GphnBQhmEy3
6O6NenjtByJDwrZ3+S3pfGWE91269R1gNZx96BgjEU/sXnumF3Y98zzDbTTN7qZuS3sTYjz0jMBQ
K9GWnPlqges7CsOEx3TcR0nMY8zZd85/qjl4mSJj+BoYeXHRKo3EEJ1Q++gCZSJEM1UJIi2csLV+
h4kawfqNpuePcbpJdYTiZenjGhFEyGyyqSlumtb4VZOb+iChcLNtn/p94hM7KZiJPAgy1nNu2e3e
TAuqI7YU1JJrABIF0fFdHqOshTzwzdWn76RFLifKCSJoU7Kr01JtZ3fSXycZpeEhZ5OKAQ1kWkKK
ZE2IydbiDnRl120DB2U+UrboD3qATcZ3gvEW9m8DF5EkkSjTw30k/WDvVHn9JTQc+56nMFeWzaiM
HJxSzfAMtlDzRgmBQWfPtEK7Bg6o7bsN197yexeV0WZqU/O5DQ3jxo0Tcporkpm4qEwbj7T66NBL
rEZp24AV0/3vxOliCgk1Yu4N6FQtRFPyYWtj37gMM9AiP0k0I8Id4L7XOybT5uwO29i1/c1Qlz/H
vq6/UlICcxVMwRZhIkRHSZ9O0yS/5Hb4dY6H0aPOA7/NdAqAE/imKTaaK2l1r4Nhp+tSJOU+7GrJ
vEN36dBmL4pJNV9Un2sHgEP2Abh6eGPLdN5miZNs5ib+TaG25DHEcsbXnsAwF7eJPbIxbfOaYp6k
UBEQoJmrF5aSV/I9AeMhBFtzS0xhDDjTPrAMf2MtDqkgimwWSrImKmsobu1Iqy7snNUtBw7E77NC
UnUMQt519weC72qrdcTXZ5pqfsw9ZccyX7ZTzbA1ZJHdsAnsv485UD2zJsCVIyK4QYbUliiXrmWR
5gwwl1byNMOX2OZ5z7ZiUtmGwwtRJjoJrtAj0njfFiQvBLbxW49g7lcJNZlKwbqUzu+y1CtQ7Gly
yUyrrnFM5Z5sB2xgQWDWX6qsIwPcTVvwqrUEgY2zeOv0AemdQP23Zdb4KzPOfqL9ISQUCmM4gpQC
XiLMSytn3HezeFmAHStsO8XW8X2Iww2hMK+Jr4p10Shxm3HZTnx3Q/lN9uaS/nqfgIC8ssm/vaRE
UF8a3ThA/XW6OztNHMgzIGsQrfcrUwu1b+nU6MfeFOGxbsz82k0c+5GUA0pRHEFXvFuiIBC3bcFB
qb20m8mDzm1uEo19L6VTjlhG3Hpa0Bkg84ome2pbyz80xVDvw1BUe1804R0Y18bLxQxDl15Zd/Fg
HMyengmsgClcr9SmGGDuZX4874rYNQ4GYBNQn6JcmSa5EK4rit2fgKE6aLZzPv/Qws6mzlqO1kU7
oOfDbot6jM3ZVjSwV5pSG/Zoj0HuOSHdkQ4oBCJpXQyj3Dtl9FBZYFjCouk2qWw5fulhfIGavbpx
iUi4NKjIHma4yCwotZC/0UeVT5bTPvplGh4EoMBd0sA9G6P4V9CM3K4P1HnlXJk5lahOgYhOYIna
aerhdaEmVbH7h9KS3vUV8F+mUaxegatvssJs93yb5pYEJLnRcqO81Ooxvzf82H4cZ+ennZPDzXdL
vGUZtVvS2tPVqOXOhVRVwVRS5Q+oIRrPAHvPMd1t1yLRoqfesNurKG7StYpIOg+7sVpr8zx6cZm6
8P618uscteSwUIIgUMJqff+ezhCc8dKSNOYG7ooNLX5TWxgeRWOpp2lW/SVCnA6s6WgsslN9+MrS
Jpc6rnGBD0O/DUuqEIbt9/uptxfSawImKhOIvCVcp6xku68osf/CeR664BCr7CUM4CrlXZr9psSK
C86pJYnP3Whds4Xrt3kmI6+oTFLu+6T2TJVY30ap+i8xpCJP730yjNzE3sI4AO0iGeK3oJjDS8TG
JA4Ebb12/GlkT9r26rqzqL/NBtTTohGPcb2o+sfq1aiSYU8KGCAlhRjxwkjyDCEnUJGNPpT51hRE
bBt1MUD2tcGnu8Qw1JUhv1uTfEQ8rLNfK59VEjZklVUc90FUtReywuSqDePG8P3ul5m5RCmD8uTc
Ebdle+m4YOjyBf7a6m39aKA4IaI746Ck0rWRPy7Uz6G5NwrJEtHm6rfD5H9lZ8MThlUiTznA5k2y
ouqnPUUZYroxIPyLakG7Zj/PSbLS4NdqgnmY7e9TbMPFMzLAeygW4/teFDU3AxUVhTq3t36ch/uh
FAb7dbwcxDdll42FwJxvT4V4PzurAK/YuYfSFeWTmsvaJ5WhMbaTjL52bsixxByewnKJCJCjbq5Z
CeS9Q4EA0HqXRh4RRjNY/CyTMOIz01/psf9l5ERxo5wZphsV6Kr5GuEi77ZxW7dfkRx0a70h/tus
GqJRqtDUL+EdOxcjtOjvfq03Ht8vCmyr8S+CiTKx4YbffG7417kTEJUklLPzDU3bc6ohC7vLhafi
YPjqFGSHzYio11rQpLu4G6jZuX2xMLKVVznlz0zPfyZFJtYmvul8M9q1Vh16Do/1JvW7u9QBWFtQ
Qvda9CowYJXmVeDdKOgmPzsCQzd9maUUGCR3KFpfmT+hdWe/mae6eQm/2bjxMxWzwr/K8w5MO6D7
Aets30bRDlaifTNr1oRhSUY7LHHR2oGstcqTmtpWJogGsTTr15xADM9h61xqsnjx02CpQ36rv2fx
waq24n55ANzeHguHZR0ksERyQeDpyTG7mHUAszEisKqS/CCfkChhVmJnCfDZLXdIoOYg+weWYHsx
5nBkjdjd2dj454CA7ylOvgrBDRxx1WIbp476Qqjdz8lYrjsgixUS6zP5RGQgUYVPyZ4o3OxaDpMg
uIzNbqNHrwDdc06WB7u/y5BWKRi4lDeNzGLnnqX+Izoy99rIuNlZ25MW/i7l0D3EltM8C/iTnju1
pli5chY3SVy75sav2uKWzVJ35RjRs2M234JSJ0AihQfcip7Cl60RCzEWNR2cR2tXlsw1hYtNSxpJ
etuV+nCQBYxGisEDSfCa7ymNEnQeUY7o8oIYdNHW23g5m0Jb42LEBPdr9oRlBKExrNKctLFUUMun
RJTuVCEfOZHhEQirtT/P7CYiS+NoC6FVH+DMyQGubV8aPUkqXbSFz4dzu8kIcZqQHWQmhRvSilj1
JIjcZuRipYpC+0AszBPzvbGzuftYMxvqt0Q6xJ6PvXRNtp7KN02K4kPHlIKbj1IQ4F2+cg3+MOUg
1qZVmvXNa2ZzhDITh9D4hq2cLywC7IbgdbTHcEOM35xvuO94rJiW1ty0KH6lAQfT0dmpwJTfGprk
nBiVo/5LaE1zKFsdECRpXYTJY41ZVh3GbWT+kiSUc7WhC/MLJO+cbfJcVuspH55NpiovJZ1gDQLt
h6MRmFAbVjVhXE+pEgazn90agSOuua4prhXzCZdB6mfBsfgQB9YEkVpJ7kuoY1BhC8nJEVzLZn7C
KT190oOgIuIjdi+pOP9sw26g9EvYpxPnlU9fIhT10rZv7ytXp0zrJzUsQ7C3UZoFa2UHIbFYQXeb
Z/UPIjOMjaxc/IMkJq/Y1aWrBPp1D+jbrifuXrrvkrj21eDY2bXW1Vl5yIwku9a5QLJx17cjXPA+
Ji6L7tDi+b84Oo/tSJEtin4Ra2EDmCaZpJVJeWkSS6VS4V1gAvj63tnz97pUJSDi3mM2oLfErO6d
ubQfWlb41HbW3BzNcXjVVs8VPTdmyBbtjTNjv/E6IU7betqNnpefVj8sTsK83b0VvwLEVOZoO+ni
LinSrQqHIVaTrw7oNAD3ujrFiTGXR6MJbT5/tbkJ2apvZe59WHX5Rhw6OPmyT3drJu2D0bfeIZxt
bnNymIMYhXJ5mhwS0WlnzeeRkFys+766NLOiJ7gP1i1JooU6YxobCycJ4SkKHjxXzHfGGgZnP6EP
PYBZ1vRUrc6FhQxg2skO5y4AKcNH4Vc0RDs0bV9TS6Vqa0qhKBo2i+ROwWNAkvHtDVr6FJe9pMWB
tAPRWeskrLI4TIObHW5d4Uw6K+p9HjItgCraFTOV9/QBtJFe2GG58GE4WHEZ0FagkB396jB5kJOy
G4JuZoMbDwn7cNMLxJfNxQg5Iyki6K39ecZmdTa9zP7WFTQlNUlrrxV9hXQ2N4fAncqrxf1sn+Tj
tYCOu89F11x7t7TuhvyWtXadaUsF83om9eyehPDao2vQ79AEEsqhytRXmmXtLgHlFbncRKM1rGwW
cHz+l9opAGaZ07MzocD4Gj4GBBQsanLod1693ixKFmlsy2uQftdB0VkMUC4s1vUQhonYTZOb7nWp
0ZTX97Wb1AF2UbPzJ3d8IjC+oA/RApZ3Y3lwKOy+tLZqz4vV0hXrTN219XLqh7tl5JK3Ir92Sf7Q
K/3scvE8GLPDSmwwXJijNznaNb+9UPV3i0uhRO0P4tgv9vLcTiO7Ju4Vkc9dpqbvkGat6kGlItgZ
of6bFUJ/JLoW6WYRCx+egk9Bq5O/1bSIuAgyyfCsC1Rsk//DdOs6rbV7ZaBIvgfPATgfDJDYhgIV
N+nyqMj96b62oU+k9gr0rJYd0bUkPMG5C0/mAoSpsbIpkkH1toxtASuF03jti2XPNlVtueN3j6po
9V1tVcXBD4Lxdjs0MPqjCdo98pO/FOVNHuV+vDSU7usl3Yjcey3bMdwj6qhTK/obbrIzGX4nqifE
QDmwDI+938jIyPR8385JAxvgBidwwgZ8WfjPKK0fxUyCIP3j4bM4isAo37XjFtdpWXRkqmTcOZy9
DzVb4V0xoeXaXlKf8rDwTlRJZvu8Kl5z1y8ZRC3z3Hv2zD/AALutLtyNj0aDwESUT2iShOhVy9H2
ZPJeJMvfeug+KRJJI4svOPa9PovRTM3YN7lCuQYMpxvWBCOLbz4kkqRx6Bd93HirvQGRZW8zvj13
ddmnm2JZUMTF/EoVNub8MC2pgE+tey1kRU+/ZbzBtzuSP71f+EXECAD3IHcDpibva7KHdOstHLCB
xSNOmWV6Cfmt7pnTrPuQjtIr7Q5F5M4s5YjfhLEcy+AvSxyLzmK/QSEqQiwggTouPfQ0Z/G+FHe6
Aw0M+EdCSf/8ODubGghinIaexavgfAU5kl7rqS5Kw9ts1pkfq6uzS1jL8cRQQxEB6ne2oURD4zxj
OZARlY8st+ZxaXPnCkOyuLNaOoLXlFqUNU27nZW1gGQbZT2QeyvisGY6JE6VbjwBfrWc3Ir0iAgo
49LvmkVpzEOWbtl4wWezeu+wyhC9XRjuP2mypudFwFni52+0LU/R6ht/GVZ8dJX2M5xHyjz0ON4V
fKsPucHfJnHY/7S9+4ZxIL01sayHlW7ySKzVNdDr8C74ybbspviFm7Y8G5Bht8WQfuLbWTaLi9d6
yvytlaT6RTa+/9ClvKBewWopJ9d7RDpY416s2KGmt0aiHuYaYpylxmwzkS3d5hZaeqCmahem1nC0
ob4/jqYc9n2R1S/hlDpbaFt2RNQFFCuFoHUkOy2+sJ71hylYnI+ESrlXow0SCnwbOKuIJAElOCXL
PGxBUc9EtQtStoRLN2KVUAJqRSvGq0KueZqmiVYVVlGwWW6N2VZx54iu/+5qr76wlQJL4/vyZWE7
thGdphA3qdnDZhI1E/HrDuac+VP0AYMOfTF/1kF2H6UVrIc5zf3YSZlIFVpjY7hRQwOhTbce1/Tf
odHvqZG8wLyB43Mz5Mwl20AVyADrmdBvQcKfQPVqs+t6JEOmonHrUgP64OVa/TGHbnqzTAaenCEX
bMAy7phPcA3MyAJFL7IHZsQEksjoR2OhkwOED9BS/mjtkhC3QRUEf0Pd9C/W6PyaXpgTyh/8/Ww7
eWRZnSRByBnZe411zbmObQaBegFpBsaXzTWHxC0d7mgVB8tpEe8NzLyO1DxvOdeRvlL5uJlgQXxg
e7LjbPJfg17YT47b2gfmLdw4ouj4vrccLIEnLzLvVoaBKocoJZ8z6ojPCITV6+Bho6iXoLxY4oQL
Km+jWu0LI3+HHUSXbONDPW4YewbusV2A0hpc5fAgFw8xo12yJ8xNipmJ3viNLdds7zAwfLYeX1mH
PnNAQzN0Kxf+GOaV4i7gOyfgf7m92cUNUwDoAswwVWMoVK3JfU0nrz6y/fq2C7u4rwBl4ikyfSQc
D4ZcXYb2o50wotyGrxZTk35wFqSwo7mB2fvarN5bW7YcMzOHCvzkHCnQqYvHvGn6iE5M9ZCtD8J7
pCA6HtCt5b/updZiz5buOfHD4XDzWiFfZfxMghLaHEV3BzZoOJXgb/YKN3cECgZ8tiNS/tPloyY2
T42dPCr0ATenWIMabjpcdAIoJAB2M+Ae0ymturdNgZDrPeSVfWVydMDfYle/swrahxBw5xuiyLOS
T3E/hHC17N3K1/s7ONLlwZmVww3tp3yKLL8MNtzuvgZL5id6poFAcwEPcy9o903nTWffK9ydCpHz
86TaSIPZqqjwEiieS5dqfzA1BSXyurFZ2AcwodXk3urZw0OypGscCgQUc+LPKzUExmAEOXCr88ZX
9r+s1878jRolT0MRlpd5gJEUFHyrTJC8kQrEcim8ZOVYN8196vrFcTUcML1da+8c6cmziXXyfUys
ddsU+fdA1tRsOU39ZXcz4m2ZaOVunJsPH8zJZUU/jYbAuPjL+lWzrNgEhYY+Kq3u31L3JMS16C5r
aISRpws8g/+W6jr0z0Csc76x/CGIKrTqJno9jhBPY04p0roLJc6uRBLN5Lp8zGJY73toFuV2agVQ
ZFBDV6UcVm6FXItXWhq8T8e0C5A1cFCBrKnSODFquDwIqUFqD+8LGGvDtS+T8LIdKCiIE6stoJVl
9RkSfHhOaMLZeEPxWQRTg3og5QEKM6espjWw2xoDbVhSmMY95bCcAO34aRsznk5zqVmghWKN0jbD
2iWCt8Ebk0suJ0hYKYvDTRpsWahEyexulT2CcBDecBvnBiN2suDv1A8OxhLjM2UxyVJfVD92OA/4
N8b+fvCHDzdR4mQ12VvRskYMZlh9jdMGkd03SayI7G8ok+wA4sBjxB7BBgWzFybP7GXFYLP12qHe
jMhUG1Cwy5aFesuqfAYzli6fOXgoELIT16uSC8zs9dWT4bGML8DDnmvg2t9tIt6bVdZ13GMC2DZO
8AsjqN11rei2oc0D63gwC52FF0wNzXF1y3KHq3N1Litlp3u/BGZcjizK89olpClc88lYsBACbAju
m1bQ/JYXzJyOeWVX8dKWleJnC8pt60z21QqaForoWg37KmNL7U1l8JP3wR9TmSFA0y50NxZ9J2+r
Y1wa27v0fe6r14bb6jsxlnJPLXe11d7IQlcw1Tg00B2kX1d8MZsCEJhTPjTiJkLUNrWAIM2gwyvb
0ibyi0FU2fsYJziLs0p/1qIf93ggMnxttaC9WxV0rafyIbAsfCjJms7MRKnNmsBbahtDrRm8ta2y
P/AcBo+2u1Tw79jUxDgiHGAEcCCsmq96MfGxmGzv1IaYdl2F5wuEDp4Q2voPc1Nb5yyR9bFfXXT5
tgOHIoph1xU+2l/PTmGGGEJVkbMy8oDeRFDv7yr7l65pVoI55A6HKs5vWAhMlxOb/KQdGljciTz1
GSdWVYwznpnQzu4azF5PTNDpMVcOU5Yt6V6isTR/wUPIcBpQ0U8aNnTyvRU6eM1tpMVrjlOYx9BO
9KNuM/9HVF77aC9jdVVzIF/5GdqL5bnSZWdueExoyzOXlThJ6P/3Fx8Xah8q/GcO5y+u9+onsNY1
pl642polDmP00++RbryEaQ6LBjgJLDmVs81Lj5X9NC9QzCZIYP46NP+KddDLPuNfjfYUW4RsjH28
0Hia7AU69TTt9Gg+qwDggius+VR71l3llXLvAmmNgKnqd4z36wMeSpxQHi7wxzBr/b1nDbg4lLY+
+CqFL+xS5zf86ANslILlDTLtWfGxjhO7dc9mKMbXobfZ3/GpP9KjjxLJJHnNoRX/q/uy/DDZ6AAB
ncGEd7wzkRQZ70gOKdchlMiiBPbxX9GjNoTG+OIkyKNBSF20VeAbGjPZMVE5/z/8YERtNitF3mGx
6kz+4Fb/5G5dRw0T3cFZnOfOyDwuv2094tmHmHziom2GG+oF1cZLqnutLTrbbTMv33jL2VAla+3F
9NNmF6709ta2jfHU4p9pt3U9zEc687myinF8nbrGA0CABrkxw+bVbMzwyMzF96ZAljNhNLtq7+ZY
9Ni79BDmM2/YNyJh2adD/0+YKeAfyNYTUKAOL0VB3Rp/62xbtt78bqWJjHnx8TKDg9iBBcmimqKR
Z/4ICQqdwbQxq/HeHql+2ODkdxSsBhwBeRXC2s1+6QrN2Mhqn5h+Qd9r1rH2TwkTkT1oabgvG34a
y+kDGvvgOZQV1jbZY0tdUjaCQaJ/83yErzt+41HmHoWOOWb6IbOA8LlZxj3fRzj1w/bQNsWPI9eX
qpihW90X3v2UiccAw8Ct2BUHcTgv7CoYDg6JaoLf0G6fc38Ghj6kwFWrm2/Lk159LWYnGCOczHyy
adc/gnS42WAt79WYR7EbuTnF3g39V8gQdasXy+PgV+2xb6aA/WLhMn/axucUjuow+kH1USxWg1HE
no76FccjGGZ+enXM+rXjU9A1N+FpbEA9+63ctljoN2s4/RvsYr2z5rr5KNlsuMtrUpJdpDk+xQgs
MWHiiUsiPDN87Sop/ymzK5/MMZC/wyKs5Og1Mjv6MniQZjI9a+2qs2uwGakM4BNU84R8XG4fkHK1
drMHK0+SH5N4iAIsNKXqpyNhV2szJrCVtlaLIygyUx1aFGWOYtz1qsR8iVunPThoohEtfBTYLtBx
2Zd2JrhOdt6Y3mzWNcVSRPWapDG/3eRoZF0KGzCZYie3eA5Xw/LOGg8qk5vN3FOqj0p9xChfW028
7a5zWYDaMFRZ0mYoEDRmGmKGRzkYbHxEt34YK1tFVxsOz4X3tcw8NIOd7SayH6zzcJLRsimZwvDN
Fhp7Y0+N6oY8Wx9N4CEOQ2h4eBryLtZphYHDBAL4ra2KxSNT45BZAOCrEhc7wo++LdWBOVUmQZtU
kmmxGVh492HustPjLRortFBJ16mygYYmUD/Y5EK2GRNzAm64amxZ/vfqZwBszRHSUQHZOLGScOsE
Eh1rHMo64jJDpOK21JAh5iE2BV3UpyrZt4a4JshdwAhbm2WzGm6XvhoMpFlKqbbT2t61evg16QOc
nsDP5Tt/lfmj0k557BXWAoXW6m7ofr4Ps36m4tcI5Wti2PpfxblOTsmx/0Dz/lsXnNktEEGDG3Jd
RKEEdxIm02ny/7CBxFNWdZRvmIZtsCCkAJHjvXqvO8++os6MHyQX8Azdlvs6sL+GgUv6Liu1hbo6
EJdKiGIdNUrbMVgblmJUwz12t91NbmsbVhG0aH8oKsBuHMnoy7is3D587EqbPUxvncti7m8qasuG
KOsAwQoDhbAtP4K1JEsQtN81KvcSB0nR8u5zTQGv3dsRrBWyI0GeFnc4K9WGbVqAGbAvHtpV/JNj
druuefMPK8q/7aIlrl//IRTwymUq8SHRWMaHyOymYUcMz00wk4qeB+TWUx7m6ODzLJo9RnfDPDhN
bn3LWbYnDObUVi5h9YgTxLtUY4D9XIc6ZcTBkvVWscrbYVjERQilxbizU9Y3gQYLRAICpAtaT5Sb
mCwvjRB5eM2SkPUQkDveOIF0beTqWWAkT+bws4NBusVZi2nSyx4Sbzx3tEYn9occjibpFXivFI1r
UMG/Rek9KU8/de5oblGbHh1tXGpyEG8S6Djr9S6N4OU6HH/5+LLY/fS3snuTwc591QNwntqv3uiF
TmG7JuOrN4dYs81ZbojzIZDL8Lq0zRPC8EsZoP66WD840vmUbtauex/oe7iHXEFYAO7qlgdTxYXb
6E/w9RX/eiU+kP2K16F6MNvyrUtuMvfiC0hd2rB8VvbQqgh3VFE3rv6xCjg2AsBem2oa/pV1hck4
ryMU8jUSHlurjugMr0yejFOEJ1FzQlFiF8BhluNOBL6LFuGkcqMHl6ZirqhR18HSFdn4ZU8V1bN9
EdwtQ3KrwQ6ZYVzY2YTEMP8suDAi8kWEvXrHPoxOg/KAVaCxtnNeUYO4aV1IYEHe/wOCVO3KgqtO
ubI5Llf/J+vAGddN9tm2NdLX0nI2l8a6ybGVR+MCNjbHl9JuAmbZHcTV6gd+T/VNsotll9Ws4cGt
sQfhvcRy6irGWj/x0RKE2/L9tmG8bZzRb58guFldxLWSHiMzyF+cAlLTxHG2sTAqJJusSafucBMT
i1imhon5MJitY5PXmi+BtNicqEWSBkjYeb9VXSKOqm1xysK8oxFEF0Hs0WYaFdjqiKOu7voIunv8
ATnsFjsjMN71Iv5UBS3OBN/qmF5P4i7+5P1OTjnCe7X1g5766Y3/CotcAaQzu1UnVAVdeciv/UuY
uy8mto9tKSlGr3N7iLuS3Rr38RSlxnxzUgrlDyXD5m5xg19YitmGKcjHzcsWP+4IlBwdb8XUVAZL
9dAvaFodRGD+R14aTzRR7Dw+l3cpZKIV9DHGTNvmnlZ07rVKa7feVIvZ3pVcpTaw3PAwoiptRchv
J52wq2X94DNqdq+L0MHVoEQ+ntKpOgMCtXfcc7ptM7EAYU7mq+S7aRh3MlS/xS1Y5qIBROHkG48j
mZi/hHvmy+C609mxe3WcR7+PXRnUf4S7ulujMgfmE3O88KY1UenywBHp0QeROd3dFIrumAVZcCyV
gl7t5nhx9NBEKXv5HWbb+gFjFPC0CR8ZuxeHStAVqVT9T0fEQHnNb98PMirTB058EGj+6AFYt7vP
wuz7U6fC4tqDhr2znSl/N7G140e6MUGLbIlDujbMnQQph3CmlpPrmT9rNxLucoKN2VDcCt3QOE5Y
5g5uYo87r8NomftOe1ALQUHLNvmWB/xAMnXsk64z8T2aFBAsXqbRNgYKPY38tSCOjtpbs2HJJL4D
usrH3ZwZZpSHloytyfqFs/ghFoyDZm4uX4Gl67MzY0GrODBPlOsWz6t52+eU83xhFS2GCEmNyEdf
vaxehmVdEAt2jQU1ROR/Whe8nMuNawMR0v3nwyjf1VylI4hNyxOSsx3NRGU3qOHWpqpIQpbVKQtp
s4dq2UZzkd1W7VPJl3/V6a5HuCCZwL1skEiefdJacTCH1tY0B1Y3/dLi8RTpzmvMTeUNO158vMqy
9c+Kirp/2rZJwM4jQ9KQGWuccQf/WxAfeQRs6W6bFFx5QdLgAkcWFqX7S7wKKF464DDnhhtybSgE
4bCplvHsk+Od2854bv3C2xYsuRiInBokjobY8y3GNn3jqoFXoCZpQR8vi2Lt6HdVufm+QQnEpYAh
Knvwu+Z99dG3axjE254gdTxOlviXiSe3KQ5SePralURc4ypBGW7DhHPCXtSpc4wcc6NpYBjhqk0G
rPxwdYfZtUH0QTZcsnfICgszCEaOqM5HoFsr0sYt7n02F2s5Ax9rdly2mbpzQXDJqD+JBBZbbfcv
ZW+8m8wCu7xfrAvRGvXK6ra/FyMWb/Cy+X6xCnkO8RzgbOiSn0ZVILeoO8KKJ9UPzOwptqEnbkZ2
DZ9Ns5oRtxlWLavyLjxebcwy57fslBdxZasOaeWu9hmgejP8nX1DZJhqYBj0fsIHsrWzszIS9wQF
Uu+rSej90Oc48gdMMH65zJGCggd8Hdr5cjdr13rqpQdtHiVWgmy1yzy2pZ3PEVKaB6jRV6C282zE
7l6SQyWe7VnOuXNxaCyVXA4rC/1nF5Y3ukFfssV0aNpHNbnQsMWKEUgtnknDomU5JKpNYc0OnqSx
XX2fEtk+MAuWLUsL0zAQ5EkK07sLKxDPQ2bmm8J2kgIw8frmrE7N+QK4ZYvDMnnNWJkSQGCjelAS
SGXfDCjwgSYd3nfLal6avFUfK5yzhAB6Q16lmlNQNi2kSwqpncfAUtNpnG33HlSneZVmBpFwwjA4
j02FWuasO6Apap/rpDgMVvjqD+Xwx7Za445tGVE59snbCstKNIxuuKvWovy7hlJdCsYsEm+ypP6p
d9Z+p3xhPaxuG+BJU17cDnmwKxneTlWbDhd+cDJrN+qgk1rePZyD8NqZ3rgNxUDZrrFAGIcdsWSp
fZnXcn2lLKA5rPA9Hy3HEFEY5MMjFrM6bm0W/0tvAfpkFI1a4co/5cSlY5S3K8PqmHssPMbG6vm+
ZyDdIl0PGQs5s9yXQQMxVq/mDuvbfGiCwAK14HFz6/W3zvv2Ia8r7wcjJHEzj4RzRSp15Uc252id
O2Of9n4aCW4NWzUb01bMVnW3wtmLJqeYig0BTOSbCUt8QTF9XC9WhgcvkdvBF8mrk4eK8ofJcN5M
ZVRHL2z7My5RHinOhT3LO5r/erOKs7m2HnkZQBPX+GKB7eakvhtqkKcqJPcwfvkJv+p+rfUBA2G5
s8wsfWc5akKMHNUL/He2yPRnwKwVBcOPMRkccKbxRkFDS2KblgYqWvElrzjQilp9WWnW/dUL+YZl
MccDylhx7pKqva+n+ccUIrnnClHxXPXDQ6i6DpF3rQ+haPXj2tbijHOJiN/gSjymHk55J6lxPyDw
TwFf91YVGCRwyDH9ULMRZmzAsiGxtvjxURc7agtw6a562yxUPFCfsBlWwLkL1tQ46XnbLCMl3apM
bpZFcnuAb+vihWXGgEi4fhTJ6L72Kbc0wB2EyKZBEE8Nwrj03OpgssXaoNh/iDK9NcipDG+xMNla
UM2+rVBWNt3ScM54LC0MLioEknGzE7Cd9y5Zz39cCtNN2Wh5MCsMMF5lJqcJs/Jm6JlurExzZxQF
Tjq28XE9Fs5+1ETKyXQ0D7dv2MbHOIKCBJSLMkFcL1ND2mZUXwvRHALW8l4KLHlyARmvyMpsmjb9
x5eI6L41fyzTnMVKSeeQ6vKVe9IQBabxDPl93lFiM10RX5rXRJjzfdgl5mWtM+xYDj5hL0iS+yYo
zHieNQ96mOpHxkc3pvq//+jaksW165QRx2YbqTT7rdag3hVgft5aTpStTQ33kUSMcUwkAERY3+lO
mS7BP9+vTuQNIWela2LfzjkOMG8OzD8Ms+yVHKPTm3lw8EXyoESAcTsKSSyxDxpGYu1Y01uSw92E
iacuEJUxPfECbStdZc92jn/dUTO0UuoW0s2KvLtZVfYnrLLmPDUKKnYu+dFJg7AJSHKHHcpgXcqi
ZdlCjwBXkIT4JVcEt3wmSOUcxrW2rgubqp3R1xDEp3wgITrefheJlXMbWQciPtPcOV+eNut7Hj6s
o2n6ixeY9WpG3MGXDppO1oAayrLB2fYOC1XlsnHRA5RdrzXgJLs193OqMFAHHUSaLtxPHQiQpFP9
wfUb9u123cHOvtFext4hUmpDtTWzBS8eSnVmNCJizPevocfVbSYFtLfX4akEecWSpHqeR/exHJN2
Z9IdsiefbH77gy24OmCQ4DXi9uh66m/FdfFOTMYfq9SglXt37jZ40tQuz63phI1a02Scf+MVgwlZ
mRiobWr8qBAzY7oul3O6us4uscP82prFZ1b2hKVdMv3+mH7j1q/ihHZPIlvFfGnqhuliCPOOowBe
vEcAf4vKBNhX2NU+W3t/lyylGmL35vD213COHLwODFUZb4ia000yD+ehXRZq5NUqccOXxWPK/v8P
BU2v7KtQsHuuUOcVQYE5G9O1S3IGvQV86gz3cxjUr9UP6TUTQfAoU3s+KkgOD9BsbhkbqSQnUpGz
Nc+XptkvbZtexozkExYO2TDMdlwvGWjak6zn9MEKMDXUrJWxY5Mnstvy10ztZc9GG1eCZeidmEi3
4p103zqoPIcU7/Uebw/WRJGYOKchLuqW/LZIVmYo7uh7w6aGsbfY4IYmfiXXSb418/rBnVp9TXtg
3TSDWBtj7ADddWtw73TqNj/Do/Dn+h2mqhMnIU6lYmnAQpspWWJrcV4UkytZ4trHSrMMsb3o+chw
ILaV23zmSUDbSWDwJE+8TI7V/2WapXhjtYOdn684ZPBaP9vTEPJWY9KsjAwH/9ARvdD9hDzM1cdz
2SGXkoR2NTgDpmSvp2SM1TqRydBsozaRlOcZudjONVUjCN/Fi4PNb9r1sHs/TJPdatjj28rqcNpI
cetdsRbugCqwyovTcu3RZVHDqYF2HDrzErn1+Kz9ujg4VNtEvjbMY08Q5mD7U3DRbojvxEWG1ohf
0GABbNtIjROg6uVcZTapdzC0L7Kt/vIxpo+lFjfFqMmfxkXOz141NnydaL+NAh++kUhhOpMlu7gz
+XOCShz43OIRV9Pste5yeoVWZWMhmdM4Ndnwu0IiV3PJaPbSQQ3ikPlN/Op7YNbkn8jK9itNT+d2
7mBPaZ+bX6vIxqfE+DgLM1RUVpDmK8Xh88ZfKvdgUv3BInVNqB0TFg4JhIdt0q0ZG2bDGaJbItaK
TId/smH17WecKtaTg/MAOxn/nTz7YnMQMlNXE3q65IpAbAIEWyMPa7UmkZ8DdZpbdnmGRATJJyf2
TApzV5Q5mrtU+lUaAimBvdkBQVidQkqCEcnprSQUW7UnKrUHzlljADZec8klj1lcQK+1xAt7L+Yf
CXyVF/4aIiW/2yXhuXQUEzdvEB0o7coAnhnsdMNScQ+QtJskEucNe+1pOZdTRyNQ1iR7i4EsXpaJ
Reac3EzMuGa3UuQd7SJJv3OdvtnnQe49a0eUz0uW4A/12/xmu3U2Xm8+OYlG/hm5svg2c36q7M8J
wNHDQiw+HtH/t5N0Ob8cN2YKkPavZodNsmQUBAlFYj0nc9q/WVgNNkOTemzSe4YAfG7Asg3cXOYw
qpNyjfzFDbg024Mj2JeM407VdEIbRAh+JwDf1wHYPeHgpf4OMiw4xcTISN8JXHeNql24PcYLxGxW
8XgK6kk4e5QBbsqKUCxhhRlpMJ+vtF9YJwOd/Vt2HuoU2qV6nCzszUZQ9JFVtn9ZNDi/02jxWUeb
2wk7Z5YOcKKuRuFc/ZLhOyT6vpEdQ7M1ptW3KAsHm9E8fNQjYwaeai7dOvih5HWEdiaduNIucYfA
U2zt+3m8pp2fnZuR/amF1WF2Jn2dGFpTvkFW8Yl3qmeQD7OHYemMxy4NqocyEN3VZp3FbpXdsGO5
wZnHW/BgLsKLjCKjQ4ruH8r0ecvjwGEoRI8bKeDS/jY17fU+9LhSZKvBtgdYUdG4fLvGDvMpwZ3R
ZuuXz79FgzE1MAY/9rruyzHM+mXqKEMy67b8Ljko1p3mlDo0fDC27soJZrhzcVnwWEWLaUFPzCnW
kR2wj7Jkpem0qr5jiKZ2RxucinSnEDq2frkBcV/zyttprBQlWco4eIGFLbKHp/Ukg5I5z2+JueOY
o0+IBNpxdPJgP/q6OqyT6PayWwecxP7yrWi0irH78aUg4cgxUKkNisHwRhsWYSDM5SgChOUx0dYH
C7npZR7qbG9qc72jdQyeGwC7Pel1igxMTmBt2ca9HbhTzBRmH7Qa0j91axlHRyINr838Z/IA/QxN
lf2riRDuPH/uYyvXbayBBcYemy4SOYkTW6vNF97lmlvZXBlcysQic/QWbuVW7+7LhTVjntn7mTqR
zeLgNJsSD/cosPTd6vT+YZa0fTXDJD5Uq1nR3T6zi1HWx8kx5CmY2YNvsll9FYYbfLmLQlJsRNsc
qS5QW8oS+VVggkySz2qkDqLtRL1DipAHPx+7raTgDaJ0k2N09Y0D1Ph8B7DG4LOa1DvnP9LOa0du
JAvTr7LYewI0QXebvqyyilKVqm8ImRa993z6/dgDbGexiCSkFgaNmVGDkeFPnPObQUHhRLV+1UKC
0jKRmcj3QD7wIwDZCmSAeizIFQIc5r+SbKDqWUnPnpyJu8mr8bmHgQNkFFB1WuImKRpduXEj6ngd
8MMnUJiIAlrGGyGGeo+GkXRnwJIktQ9LZqshB7GL4+5vqnSowsh4OWwD2YQ9UmUojkVRA5s1ssOb
WIdbHMMCM2zkI8gGoA8TfzVTCVZpxh2atjHXhD0qd1KU5696A2beABm2b1hOnzRiodsQOOO2NNAm
i8PQezApTd13rHqup7oDDNG89GmE1GibwYL09e/UiLRzWRY/Rp+ShYwZ5bHtjHpXeJpxtHkJ3qKc
pdxZ6lAduHnzYzxy7IVlat+gPNNBeBHBIYgq+42yHKLCQyhvEOOOebIjtoWcdbUNSlInLMAt/Ctj
jy6kBxYVRRbKMOF3kq4QOqwwfiBKZD1qsnVT4E267bPMmzCHpPatVDxFcW1+BuMoP9WQHiDPQebc
eLkvNkkw+GCqoUC1IbYUoSH94HoPBAQpjqQuHMUhdE3vPlZheaUj2VLO4QmSlYmDKievpMC8fUFq
cTu0qkTMKQV35PL8/SCZYCKTXP41+vaX0uD5aMQSW8pNdfvJbHr5oS778mDHAbJkbm98ItWGjSJc
n81oVukeuxgLS3ovvfeTXj95KngTD0xoCUjZpA77SCXSelU8BDB4l7R3qszqGLMx3/nhCC/JB9aX
yt4zkOrTiCXeJjIKana4khGLDTHpMAuur5TGxyiRwiNBwYD3kSRD+0HWwDflDmZaKt+Q8gVfGwf5
nWxyDm3tSShQ6wZEzGVgQjXJIahMzQFZGPNYaXHxlOQxTIa4ku9RDRm3gUKmwDaC7GRTwTiZcDO8
jUIgc0hUvTj0QfpSpZTLOWr9Gw1GqLkFRU70nMPR3fRWbe46ZPX2WloEryIdEC8jfQjGlxT+rSXp
2iuYJ/1QTfEEWN38WKukocmKibvRpNATlq19SHol3QZBC3K46/O7XiTZSxSYKUguq9jxcB4Ak5EG
j+L8sz306oFTAjIbhZdTHcnmUyBXxSFATeKly3MgybHlHhUQClQ9M+WbxKEKFLdBDgcZiQNGCKRN
e0qmO2sqDxmjrY2w0iPU/VOlAPBR2WSfLaRbkN5BA1JHaOULEEfgjbFffpGSHnoP5cJHBC8Y4jpP
ntCeAV4sIMRWY17tSDTmCJrgTMy1EN+7cT5+zgi97nU/OA/gbndh2vzNocIj2Ubx2BzQtHERYwMa
TXyrA//ZGISIiHyRb4Yt1kcuYl913N7kUB3v3YQETlmQn2QweXi7xfDYZjlcubTxUWgAC+bGbS4j
FBn9grmcsUpraxcbTQFQKYKgpjTKU+9130ar+asCoHvTjf7wUpMs31GRbQ+Dx8eCtLYJAXzjgYpa
dqzcVkcUD02JzEDZr5JUZEaiLAfYC3PMJmGxBRRvb6KIomKSG9lWq4wCrQRuHnDN1g9cT5P7woKT
gSYMFQV59B8ylVTxlkJC8pxbUXK0Wlvs3IEEUaeAVs5bLQRsySOm4zQjOgby02ZALImW9TtOTvO+
V3N/50X3Y/FUyUC1ERuS3/S80b8H6sT6MeMcejfxTtgH1YPidubWaKLhkI6ucbBku3wNu4r0gclr
GAtNmYSM398Xaar8YLuDIQ5jE5G8CKEwngAPcE65OVWv2lEG1Pdxaif3iUvhs+GuRDIul36UEtdn
VoD5T4H4HXFTNe+o6EV7tdeqH67f+D+lDPJsGLnBQSlQa/aKiaMbtVrG2olQ4NBIY7V58xLIJcUh
YjPUqNL+ZLZ9T5HcRTExzBv/C4Vgl+g7jp47tM+ebER0NrI81PBsOveQ6YXxyxDgbPhH+NKZmjjp
QCJuioY85TYiNyO2kd1CaaUmXZ1lvWtQ7NIr0iRFcsP5NH5RtVy6VSncH+Oi4VAhPFEawiTQMLwL
Q3OTjK78DYz9ayV7Tw0KNMgPkVOK7S959yXFD3VHcZvx7E3rDkF0gtx65GGKKBcrJct+hEof7yPW
EU6MJiJPJb5Mz/aYyTdq0iD3RKL2qAGN/awOFC1kU/HvyZNFfycaNWh0iFvURqacmtL0e7tGnIl3
RXYe+0QcJMRZD6bqI6NkRC8B5kPZtjqFGQp0Q9Db5Ggtcuvot+10DwGIU2LtyS1E4sZPHvxJ1IqU
MpWRvFYHVHNIQVgwFTYBtIiXoI2hMVkws8suAVMC2pMaAIC+XgvGrWqW2Z7zI9jXCFrRBHpcHW/U
3YApGotCKwe+7o4/3CwWLIMJ0ZEGxa1XeeGjrUooysj8fyg8iCd9HDUqsX22s0VtHy0UmbcGSPGt
DF2Duln2Qm5Z/ob8on4ywuxZLjgLyfUieoqzU761UJXYKL2NGmPUv1mdlT+Ac/Z/NIrfPihjxz6H
y5xsCsMmiICZDTWlSc4khIfXNuMooOSKf0tsfimKvtyUZv+mUAb66cauTFHJ5o2DGKy4S2r568CT
e6NrffAkUZY5jpC7KfFQsQCN6N7pfofuUhER6Lij3/D2ENAvJzE4Mk/5nQe+eBMYBFVo0u2byt2n
gfypUyf9uhqxApv05bY2z2guFF8yAYlg0lz07uw+ErcA+Vhow0DVU9aGhyLE4duVa+tRSUmNITcc
H73Ghl/emjZYIIrtlAKRBhvs8r4g43ymmBHAZk+/A+bx9oIH+dmADHnqW3hvIcVDAEVqcktGFfw2
Cddjq8GKc5vS+9QXxg+UdFIgzm12CLXOQhAI8fCBF9ojOphcK0GVcGbwMFf6zH02DMCSnokSKRAL
8kxUMZ20KCkb8bw59yZ460AhzaB1sCfqMLcey7bi0rTFFJQZPieZHJEoZNYGLLA5cBGAYrFLexSt
g1NgganilaZOUhXpqWE7ws7nwOpqG0u5wIX5WufVsz5A2eVUyR4kD5FIcIwSYHHsI3ifBtyfMOS9
KVxOi6L921Lb5kdiNN4hRpcUdd+y3/qS2x7JV6aO3A4e4nWiprJVgSjEp35javLgxBqUSRdsyV1t
NvYZvzfUsNSEBz2eCIFa1neVaaBTZovhpTILlYSiC3mSYBB1KeXNKhMAziYPYE2tdWhn2JjC/7WP
WDZmj1CPglNRAeFAhLfboTbaALXIg20XgyaWGvWL4krWyYpz5KBIT0JYacuH2o5lVJwVcZuDLD8Y
WmvfFMmYHyWQ/IixSOWJjUcIXaHDUodmsPPUxLqLQcXuiOU4jermaw6U8FSBl3kurBHx+AZp58Dq
uGligjlXoBlHvkk6wFNm45oV4fogW19cRX42Y73bhbhF34+m/lVtdSRxYq7XOqVMAeDSem7ssb6P
6gRcd81KKXSQ2rHUALODU7BpAR8cBxsfzrIAiUWple1C1pSYS9Lg3lN5ekCgE+B/pBk8wiygYY1l
naqhGjj+q+xOsWv5VmsKnmSu2mwgoKQnaEEyKPAmPKW6XnwjXiXKAZJqkMKIGw5DIdc30IRYwoH3
JoFa4umafBeiBMzv+sVJD6XggRWGxlrUjyceMM0n1ZdRkWuylNMiT+yNWedvCDiirNVKjQnwBgI4
6JBxm5UgP0jk8S43NYVTE6xRH5UQGKPY2kpg0Z81thmHoSJ2xgj/rxVlDRLXrV7Lsqye5Aotaq+w
oqM39Lik+kLfAdP9BgSAwiBc4fuMG2hv1B7SMXmFMlHtBVvgPOYpDls0ehubY39Q/2p6s7ivqOHD
zKL+Uymgmb2C5H4HSHjXKd23vo3ko+p61sFKRPM3CouQG+wQgIMt/4BlmBxK6OLPdmd/800LXFtJ
LYIS2k9Qvsqe0g3vU3LqJI9gqVl5BxRENLAXWoNkn5wddUGoprQgLUNfdw8mXKidQG10J3AqOZo2
CqIY+cKXoZqcnBpJ884qfIxnwXMREHndt4eCDPUti+pHUVOgyJOMd4PlcyW5rbzvVBlAaaXIG9OU
0l3vCtBjQwrDkjhu24++wSsqyvaNxx1Yu5SbEBT2UTgK+mMv+So6R2RgSN8MNcECBBMbfN0tcoqI
xZUlL3BfHvZWnP5SUXzewcKKv9cDeW7dbKRvBaKkBBtavQPc9FwQYT5SXRuBCbj9X4R9b8DMDLKs
9bBDor3flQ2Zoq4FtBCG2U86x+bO+m5DRi4+ZSFlKCv3q9s+FgLdg6J88jmATn4OzRfIH7UJKqtq
ujEjEDiowlHCUNFUjfTwUcfBc6cktoSQMA8ns7ebEY7Z4N4ACkCasjEHUMUkKuUxRC4H1TIwUgCZ
KrMcb227RZHBt6LX2gU1aakUHaqIS0KXO8aQ1NcW70aJZFtZIvdTQuIuujfkscklR7FJBV9GjAhG
Sd9nJ+ozEIGiAuipomHiEqcW1BJIFXKHXuKYJunR7g0AAW2t4VSC4C3rC4knCo138FA+hVHEyWKk
w6HSI5KoPjstttAbyMLGR7d6kCnfUEMLsoZwANw9XBcZ4LEpVfd6bRRUH8DcUC8QvDSaIYdt2Zq/
PLtpPaqlfT+996UHytvkMH1X32XdQAmxcIEsQ+pvkXYyhubWALfuERTqTV0iy+lx3m0Ni0CTKqny
CgLptbhH87oBAIAcYYXCycBDCxESFBbhk0pTsi9AvBFiag3d2ZCQbIGMCWjN02+r3COlAnLjp9H1
zS/PgIEpOu1GivO/LXKyR+A4uJcOFkooVLF/wTkQOyhmoINU9nnWN9AiJw62zFHMQY0OSeJ/JWT5
XEAC3mQlRUorFt2uMOToGMRKdEcOicR9RyS3qbiCt4LlcyoRrYSenej7wILJ0tgq8gaRUWKt7o8v
BjpPDv8uQky1L+2TJpD2ovGHDRwntGHzSv4pNYAxycgVPyNDC3g9RCqP1IKh0WR3yzRRoDY0i7s/
1fQ70wC7V8FqueFZ2kI3CKubCNX8HYI41h7jcfIkoWbumyzUb1UlCtAy7w9akSNqRoG06x7aVlJf
qGSLfSdUspKGadwKlwCTu6LbjIrm7XFaLh8khbdMOSbFnQKI7C+zDN7IP6aIx2mQrXQ+4pbElQis
kykmNw0SLQi2okS6MDN00JyeLmGo06Js08bUDyLLoM6jtW/FaKiOcHsUWAiH0qdCA2eWoZW4HXMX
zQiN5VcGA2iBoHyxqIcfTPeTDa+BUG9SWJNHoK5wP/y9zkv0nuwgEgo6st7xOBVL00b85REyfC1S
KmNjG8v3nZ/qZ1DoU8rXQ7Mmz60du9veA1vxNgAhS1LxOmVdSt+QsUB/m7qi3BmdQCnIbd7GZoJK
qtDq5WCcVI5h6td18Ca4EzdxS6aCjLo4st7JxolOoHICbA0hlPAI7xSwhGxui4leLkmEIqFsU20l
YibTItsPeuUmQGP68oW3sHJsh7DGiR2y3m2hKGyVEM1cVwn7k8rtBR5W6h9NstryqS/AIqOXGpn5
E9xDamkgqziMSJCpamltrDj2dkZuMW0JPJvA1pHx0dPkFVz5CxoNnDdtghdDgAWCYUfl32gOgHri
IVxBhjei3ZgM+jHFQGFjF2g9Dj5HudQP9a7mh27DQtKfR8CnQPOC8hWlO/Vo5XHnRL5ucKWw7CqV
aip1M7Q9wyo9ZGHS36kqqHYubgXQitZQViWNJYRZ7IMqzY5jrVk/srBGGtyiKuC5IKeu+5Us2sho
liVgCAuTP//3/1waJIGAw+4hQHYB8jQmysbr735e11QsCLGGtjQI6zOvokZ4gsf3kD2pSfzZG/Nt
pgx/XW/io7ELTeg2IbumGrqYG4OSZDOpUKN7qIz3g/UCac6IWlIU3spIffQmohMKNosMlSbjyPF+
pAK/HPUhsdOnPPxECkPk1PI5l5vgrYBzeL1Pk+HNewuZ923N/INKOE7BJOj8NPRvqffLhvduU/lW
SLnHCbCzOwBi11tcGkVLMxVFtTX+oU3r5MJ8UTTcXgWoqiewuxDQ6uyR0BiIxfVWpt8965eQTdPQ
2Mk2iOXJOueilUah1qsHUvoktFudux0xdp7Ep1g9Fd3P600pH214WAwXbc165MGTZcHTVtYV+xgC
QDM+CVGBY/wboPC2kcg0U9/oftq200dkWKuVzn7cWvwAy7Q1W1YVTsNpyC86i35nYgMhZGvdmgSV
6YoB1MKMvfv8bD3a1I9LbYgmvc973Ezk8Ch5t7mxYjH50ZrpfSdmK9GyLcWyOlopklvP343iphHf
rs/UWhMz96e6TdDDCmhCVQ/KXxONK9xdb2FhqLiOWN5CKBoFvVkLcU86D0BE+vQ9zv5qoUOmk4fN
SiOK+nFxwx1TyREq4IHRTXg/36GnD6KC3fYUfTM3lLrhbJ+t+JbXfiPdiuYR6IZvv1zv2cKhdNmm
PjPpAi6iJW1qpU8mgjiAZaPcBpeEX1LmuPZvWxDq79qaneWha6ujhlzdk0UmtoM/KoZiqwxf/6BH
1GQE2DKc+/TZgktHk3SszrZV7Zcq2QF5lNrJSwA8yvj9elPqwsrTOe9sQ2dt2Nwe72cMNLTZyTU9
Ip5GUu4pOmgH45eOGtv2cyE+65q7b5svvn6DfC7FWaoMAnrZJzt7IJQIXDIen+LhU9jfIKl9/ad9
ODtMVTZllpGqYSHHf97/sj4uaknybRXR4eprqX4BJv/rv7Uw/YKL06n+/y1gVJba5//49dnIksm1
YaLz+0sFwFG0k4gur/9+g9/37iqZjdD09xe/v3QN8tkyLZhUJjIkVDexfhet7enFVgC0qcZ0gPOu
eN9Kq0BAQjxWeybzAvRJT0+q24Jv01Bq7X5IKqBCr3pS+/gvhRpirxfOBCH1wviISi4aRohob3gG
Hq/3/ePqMGBzwnixuEpt1Z4d/VHm9oosY8nT2K+G8SVcMS9e+/ys02KM6qijZuSUxt5IDs3v3osm
gzldiAh2ELips3OkiIIctI9Olnc8Nf0x7FdWxsLP5/tY8AqEWdjUs9EJkKpvXQnLK1Lt6caw/uDn
qwYSdbhUk5G2pmvgYuGBT1VyU67MZwTeyrvMXzlll369UISAC6jKBJqznRMJLUTuqXefG+92OJT9
78+tqk8xiS4Mwck3u6SUPNPzUIo9x9AQsmXj/PbGB4uCITmwJY3DS5t9X/MFuDTJlJ4xJtp62edC
WjHwXhqfiwbE7MaDHa8MKU4Sz2gBhN4xzVYC4Wl8358rBnlzZDNQgzEMee6pDbQOUkideY7dwFWH
2YLV2R8sUDBIhkyswAlvTV28WEG5nIeoSIGwqbyfiLtCkL9+PHw8tBBY0QzWJgG9Ks8fXbpU19JA
Sc3hBEIFH7yehgii+vsL9V0rs32gSENZl5oWOEG6R9IQJtj1XixM9Lvvz65ABKvgPuCG4dTlTR3c
kBT+b9+fzQK/nOA5EIEzvJhogxYrZ/TCJHBd2BY8OGETqM8OUagSbj32Wuxk6Q4AenzHGw4p2Ot9
mI6y2WLlAqCOZgiVUuE85KyQQQIIQCNyg7kMOc70HvRVibN9uDJaC9uCHYFYimnKCgDt2bGUBE1u
AjWrnMR65CUKQkLYKzbd09Ew68y7JqYRvdgWBQ45nOpF5UQAWg/ILScQ64cC9dhRPttR41SVHnw2
BCwivFBJZ18fy6XmeR/IpCkUQ1jzYJAasQ8JRy2pyEHbKEdkrwzMdx5z1aw/hTmGJfIYhICAEEav
iLpXDOQXlrt92fys96kvj7KQlNI5IJceSV+vd25abfOxFfzhgW/LZGRmm0kven0AkFs6vfJSjk6B
cBUC2uhv2Fazl7yb660tLRaBHCjyMip5mX+e5hczaYGQAmxhlVixIP5BsbbQ/9byZGXCFha/LSxU
NrEeMSjqz64a3N5gp2V66cC181KxddunMYHU1+zJQ1/v0NLk6DpgB4utZmvzLBnIg6Kwur50YC09
l4Z32+nayr22NGY6hlIERWCOlfmYlWnQj1ZYor6M/sWza/vqOVJqidS6JK9ccUuLwcTGFr8t1oMs
ZgGYR+VEDrWsdoCeYp6mfQX4fuoMBJZq4ImxqXzq3XR/fQSVpSE0CaOJ+/45EGezBd2tAX5KowmA
AxL1xsGnKhj/GlX/4NF+27SvXdicO5gQrb1X8uCU2OJQ1Obz9V+yNNAXP+Qfy/iLxVkXXemTGq+d
GjE1o30aMiRTitfrjSwdJpeNzIa4aPIK+mdZOw12PtKnaLjVTcrnsM1lB0OSam1/L46uNu03m7eK
IqZOX3QKOQU9ygc6JYO6Keun0HVXrpq1FmbnE+ZUrSJQ0HVA1XkkzhGUwVP5+qj9M/bzY4rVD0QH
Z3uUN6Ytf9EN27TlTuhD5VTSGTxMBognUM528aZo6Um4J6TMNgiDrxwki5N10eq0Xy5adc0qSXGp
qxyIQpRSb1Lx4na38niDtcBWa+JNATRkpafTAvjQU10zCQw03dDmD3wXcLNdBX7tIBS8k5WbBNMI
94y9cYHxrn/TIioYSn8DkV7p6+I0XrQ7/f1FX71gQNPaC2jXF58olb66+GJc79viBjPI3MimxZKc
+5/7WV11Uu5Wjsb7xXhIfBCth+tNfEzumoZNJGKxTGRhIUP3vhtIVMCT4ERx6qSleGkjx/BkVGe1
uVdsc6tUvzLzu+J9ktovfv6Y+CvNLw0ifqyWogpuA30eDHnofIzImtbO0O9k+GLFygiufX+216xw
6KDv8H1AnqBWRLPyCFy6AC5//2ybgS+J4ghap9NgEw6NAAROITzUEk0FUcoJQOnHg+9II/W86xO3
1rPZVhM+MoOxRc+yceQQwY4xu7newjQ2843FxPDuIe9uGfNyEI7AbOckZ2UYsK9frIoQ5ylQfl5v
5WM/TFnmBWcKnejbnOeFqEna2hCKysF/FVV7+DS76w183ERTA8huy/+7pGcH+ohYBvjwlgZ6EBRH
FbEz4t4/aGNKaoGrI1wTUycvzgKcN/pI9b3K6ZCOj/axeuyUlVvj42zQDd7RBJ1kfez5vWR7vdui
CFc5mbWDWCF73Ib7KFqJnRZn46KV2X5JQA2XDcrsTiK+htonO9lfH6iPFwS9sDXOmv+N1Gwyml4j
fM51LojiK3VAopcj+CIQ8/dJdRqKR0tZC5eWpn+KzExLYfCs+RlKwSUZQS9UzgBOXtKQ06SU3a5M
zkoj9iyVorRaXw2xWTl+/mnUjzaidcrz9ZH7eNLwXGQBKKS0cJqa5+LcMCx6mCm1g6iOVO/1cttS
IA93nb8L8pVTbbk7/7Y1O1vk3vJRIkqIUOqjqVKqOoTWyq78+OR4351poVzsmDCU+xF6Ebcnjm9h
Df7PpJCEPIJaA7Au156kysco4V17xmyG+qBVPVjGteN7zy6nZSDdyjkaJ8qutk4mK1FCX7u/7ZWV
DbW0bS+mzZiFr6Fb9PwhnNSU+zbCfWYn7GPdrIzmWivq+9Fs9aYE4EkrRHt9+OaF9375zF10fQmu
LAtjFiqATQ8aG4Ucx0cRdRJA3GKte72JpfPncrimv79YFr1RwMIZWBYWrKpuU6krXVj7/tTFi++X
TV+PblXQhf61d6GFnP/g90/QBlU2yA3MpzvLRCYjoFY7XQF1Knscq59/0IAqTBJhFCbkecFCCuHR
d4VG9ih8RRk5f/mDz2uclFyYJq+H2RSXvRw2badUDpp6WrFVVw6xxeG/+Pz09xfDLyh7WmPP52VV
2pOJbJLD9d+/uBGA8VJL57b88CAHY6wNreKWjolkWDq+lOSeyDbsG/jB11taPMCmDL1NAkD98E5s
LLmQIOURVnSApgzvoBgoy5Qq0vh1A0o9Hk/XG1x40k0JQ7oFRkwlIpsdmVGNbFVoiNJpY/1mEN02
HFrs4o+aeRuZD13CiLbSBtLq9XYXh5TyBrnX6SnyT+n3Ys5MQJzIopLN6yLUj5ENEFjhJG+WvhJu
Lp0uU2mQJKxOLWu+sj1UXwc0m0haRrz0hbsPIvUm6sVKM0tLUDXVCYsBsOBDzUyy9AZEuVY7BgIh
CFZ3xzgY7T9YHJeNqO/XeQ47uJawl3EKkoINOFng/VXxlrWHvFwJPRYecARTFx2ab1mzgBkSmrSV
nn33M1IDYL4PkxmuJDuyeU/6p+Z/xzLike4uSFYuuOXxtIFyTRm9DzVC1EYA1FGbdvTJZqpqHmAm
vl1fgUtNIJqgypg/CELH2aGNHIMSaVXSOKT1NmdUd1dma2mFX35/+vuLFe7j0CIqwfdNzd/Gxgiz
7tFs8EM4Xu/H0goH7cYjgQDY+pDMxWneAhKO27ZQDSxa8YQfeZU23eF6M4vd0XmETEVPmwfc++7I
Q4XUqoS0Ce8I/HBx5NiqGK2Qo7vezkJEyjlEXcbkrkPjc7bw2q7XPA+1MicT+daAFj4qNx3+ysGj
iiXiWky6sAjQhuB9SKJaJYyfnX5S2HdhntQDnrI/622ZfrvemYVBU4DKqLrBxUEaadaZElx5q/tm
z8G9a7vDmNzUI1TolSH7J+32/k1NzZMHnK3COoYYNzsYUEwzY6kdGTOcPDTvSwjxNtWfpehJmI+q
d9Azf9LN3OShuc2GbAepc4t9vIH0odhpYG//oNdCTNlyIhZzXgLOhJwZRR0MTpMcAcyj/wY6OPzr
eiOLM3fRyHw9RqJVOjkcOKCSDcY2f/D4VrSL78/GFO2lEJeWdHBArHcIwCX49azs3MXVcdHEbHXA
U6h12DZ0IfxhoxR6jwR50K5Vm9cGavr7i3Mo7KVhLAxmw69OPfna6un6RKz1YnaOirpXvNqIGSgc
yGD/tg+jfW+b+//WyvQrLnoBrVkzwyAanEC/M3xpq2NNmti3Yq32sjxa7FZCBh1U+6w3mdq6g+xn
AzJFO8Xcqr8PHGOrin+/P+sHmAYFlh3LShkPvXYK45WnwsJt8O77U4B5MU5ujHCbqZSD442YpcKj
gkhxuD4Vi03o4EcMUh+A0mdDpFleEvsNWlTYxmj5vgs2hrK/3sTiLFw0MRslKBZ9gsfs4CTlo4H8
V/H8374/GyW/1CK4vHTBbrYmzrb69vr3l4YIHKtmgDXVuJJn35d7aoVtrY6ObjyH8o8hb2GUruA7
pm/MD319Ove5tXSqkrMxGmDVpX2Qyw6gVoxVHQ+LzTA8meZt0PYrU740H/rEPxCE7PRodlIpVe4n
2LPJPEvuKlnaVu2wcmcsvUN4IJrAnihCmpo6u4lL1F0yjzeK4wkk7tjlaaRg94UxEwTWT6i9oUFX
fW8C/XYM1wB1SzEH/YKkgLCN/gE8gYZzjRppqDh2NeHArfBW9W5jcbAhmrkrHV0aSujsRIY6AcEH
TGuC1uZIxlV1GiHvGrCKKKNeX3zTxM8XxmULs4VRjXWLQDQtdAh6PoaH/peX/MH6pqZv6hTGZNb5
bD10Q5pAyheKIyc7092idRd6Kw/EpXGyeJBSgqNIxZP4/UFmui7Ombo/Ohm6Nwnqq4iqXx+nxRZY
y5S7daGb8xWHR3Luj0k2OjWCmn4dbn5e//7SIUD1SSdxQBhEL973AFEnrYZzPDhYn+1R2XVDCVfY
Pximy0amTl6c97hAkq5AfNIZseLRNqr6Byfx5fdn01DHwxgWNp3QvCMM8V7fXR+kpcV6+f3ZYo0H
FZOJlPvK5nmkoCmIdUitJ/tcWzkul2abEgG5eh4VFnmu9wOlqS6mnVE7OFGIerVasbN/vysk58AN
KgplrQ+ZFGKs3kS0oCMNFR2UTH7QsIuJe30PNGXlebz0PIcDJIQGUwfUy3x3JImvocdVdE7vVulO
tntlk2VwV0VqoQytJsEW47Zqa0rolhYit5+aqi8+q0aKwRz5cNSk5L5dOdkWpvLdb5pN5aDj9S3V
/KYC3/o6+dlKz4X6aMkrb6qlm+JdO7PLNcBssJCVsnM0qH599CSHqFEGmz4/F9ZTK+27+otAtP76
Ov3IHjFNlVc2SViLovKHmrKukHstsc12Igy/TJuSYono7g4mYN4fTS/ejCHE2vQzhhellq+0vnDX
q5QByUBaPKgsc3aUSHbcYURpNo5ifwuxegF1B8U6ze5cfaVIsziJMDsozRJXEF683yYVOk2wHdLW
GdVfMcILEyYmR8cZ97jrA7qwHwFEyhMSlsuKJ//7hsK4GpGpa3ClKg9SsvHHlYNr4fQFYMv1ZIEY
/JgWMbVCwuKy75ymxGBEw/pbKbeltlbOXmpGZzUQPZB++RA6INWSZIUoeidIdkkAE/5Z0ZzrI7XW
xGxflWUQwR6iid5GumcrKbfmWgZhrYnZltJCFPT6kSY06TAEd1DtlLUlvDTfFORZVCR8NWoM7+cb
teEMjbCqdxCjkdEt214fpJXP/3NoXNyDvmqmuazx+e7FEo91tPKsmn1emyJDAOfc41QwoOPOfn1j
57qV4POKUAXmsJvo7bd+/fzz80pvi5z54Kt8nlwVYLd9bf36gwa4MGSKvGRT57vNq4IqtLpmOCee
9AIvB59WD+mo641Mg3AReP6vF/82os2qoXWLBYbdFQMJYxrI5Ow5jfQvOM/+7P10a8jyG7iccJNa
/fF6w7Pl+7+GDTh9FpA01Zgfj2WJLhpev1gNVV9RpDPqo7ZWWZ6dix+amBbIxfoSlWH0bZWMZ6zG
xbdS2SflqdJXrvXFVWZAlxacJ1Pg9r4RNB9UrUL0+KyN6GFv07VxWu7Ev99X33/fHSQ51718xCH0
0Np4cx+6+qT2Kyf78mz828r8CqmtoUlbWtGKvYyh0FdUaP5gvi0klWTBA1udI4szY6gxgFeHc1TL
gHssJKDV6lEp14ggiz35t505exPfyAoBqmE467380qv1o5fDU9b9auV0WW4H3DK34QKs0k0r9BiQ
aznr2UPabvvqjL3t9SFbXFrWv01MT+CL9Wt7JYYbMU144CUrtOf1NdLb4uKCNW4JHu9kfmeLV2pR
ka5IeJ8jtKZTtLugAu2wvesQPP79vnAQU2ZTddnmQHvfl4j3GjppBFqRvsFqol75/NJsXH5+dhnG
FuCxpOXzKOjs1L9bBKPF7noPlsYKgDeHFTi4qS7+vgdDJcFuCTP5jK91kG+9m7HfIjR5vZGlKSdk
nZKNGFNQHXjfiInkaogG9ni2xmE3yKBhQkv/cr2NxY4guUAug7LQhzqdhd9kgG+lfLYQ8LZDhMeQ
0AhsVKLCw/WWlnpDjR+0HbQ4mwfA+94I8r+qTir7bJZWe1Swm995IFBXzq6lVgT1aKFiV0bRZraI
ZVPSDSmQOSGrg4Qm2cqULA0Xc6HosmFNTI/ZvBuJh3T9qI9nhGU2qldsY3PSvjkZ9UoYP31ofhXz
OgQ7CKXkI9ddrVIdLKfbn1EgBJj4LW0wlUlWcg8rjcyPxxI3Oq1BA+ecZhRIitdWYCG+hmtfbAT6
FD4uysQ3n+3GyB7TllClZ0ZwhpZ+0dYGpM3vL66Je0PqkUwT9Mv3i0vVDDO0La0/W7Dob1HAVY/A
E35db2T6pR/m5KKR2Qp2C5OSuqH05zCwiI4+pR4qR9obM2Nnf9KUrZgC6ANB93wZdwKXpdHshnPY
IyCryuUdxl5PbTY+gPX4UiprqY/FbQMY1pwSqCy72VGTx6XAMFQMZ1lHTZuCba6tHMqLO+ffFsxZ
bBmRX6tshRZs8xhiShY/eNbJXQvA5iyYf8I8gVYNaEgCGCL99wvBbdM8R5drOKeYrxJZPHQUOeK4
evWwOsZvNshQHDDKN1SwUHSmVI5bWY8qFTJnCIntkHNrVmKdqcX5quF9CeFtAmbBP3r/i9oMKS+p
CYZznpTfEyV40JHN3UomhmB1DqvQTuT2SA30+/XFujSjl83OFuvg5R3JNH84lzpC3YW/L4bn6y0s
jjWYI439Ru9Yqe97ZqK3bKNh2tMzt9ukNUUSdJyTA3G2MZn5VXdSG9iP2C4jBooC2KZPpWSP2V1x
U6DwdPTUrEAjU4Qrj7GlE0dX/iFhq9xsczIZ3p8ZLp+MeNjd+V9R75f/H2lntuO20bXrKyLAeTil
1FJPbjVtt4ecEEnscJ5nXv1+6O/HjlQiRLQDBDlpmEtVtWrVGt83vLu99FUJ6tLXQt+JoolJlihM
ezuiEPCqALqd2LXrS28FBMK3paxdGQJuw1wGJsGqEDQHWM9U7x3McwqeZD63j/CNN4wegd733wQJ
uhJAv9n2MYIonb5KcrG30uo0ZiPc6Y7+9bastevAKCFeMqg99HwLSsPcxYyp1rigEgzJw3RXOBIc
Z+DfwGLopgNY03K00WqwtpHLOWl4H455NcUbVHDz2fU8v6b+qdA9m6anId4xP397aWKK8ZfxOZMj
vqeyM8VqPeGwJWO+LyIFQqwGCGQJ3OMvFgPKxWsLdqUTPwIS90Df7P62/LWtPRcv+D7ZBCCipOL7
5Mq+mZiw/Vo0j4qxhxhNtu5vy1ozLzyFbCbPumKIXT5RMsLp0qnEiDWIlKUOzSrMoRsburogxV4K
sQy7qmLSBt5fi2FNzo2wqz9qkjQ/A9bnQ/YG908PiuVdrA/JpyYLp9/Zyl9tPxQbzKtZZS3NA8Ap
2Epo02qVxqJQdmf1cwRznWO+KtaG17riWeDkk6ylQRUnRnzuazsCZxOax1dD8ojrs4mGwCf21ZQ3
bvqK4cInxgkDQomqmfgK6605QkUQy6+xBAFT/UOCszT88m7VsJnjAHmB0RpN1pfbeBapNjLsWpPV
ya/F/NmfD8bw8Bvfp6N08fIJIu1ljWffL4sgUyDKU14biLImt9rqflpRbb797/eF3y8vnBqdliqv
0M/tEsCoq3emUhc7YRNrcQLW0mEgusQyqY8MXAH5VYaEhkEK550tQ78EKGTOGZ0CvubK4JV2M2RL
G8krVOcxzQXSuKFHiz8oODWo6vJp3n79qveSrE3a+HqvvuppYu07J3vw4X6Shg5qZuO+NtpkVw/O
7FZJ8u326a/YcsbeVRDuwNGTr0DAujyRc6nlqoCNPww784vk3PX5hmuzLsSEKwd0CZqBl/t6pmJQ
nSkxhGsylMuQYaTT9ND5gKNCjvNmatmGg7gqbEGXABwSeARRG/QBuH0ZeILXrjE/dl38KQhkkEOz
+ASY7MbCViwq/bj/ylr+frYwqYlBEB4Twv3+jxRMpdozo70avXXOlww29NtHtWZsNBJJtLc4vLti
/VyzctuqLWl+7eHXIBfkUk13e3DRb4tZu686lTWavajhMN9/uSY18XXLnxuePcjqHKfZ5e/P6pJP
cJb5OnOxZ4LBqQPdyOXSJHUskTx8isetltn1FfwrQLA4GnDijtVq86teHczhsf15e4PWzmFp9gLy
jSEa5jYvN2isB6udfGV+jb9Dz2trr37zO0dA/UxBh8EuEfPejjWEVE87MlXZjzJ3DVApbi/h+oGk
DwNMJZDk6Fi5svmKyjg3FMTWCdzyfR48Bs63aIK0JRz3Y/x6W9b1aSw9H3T9kpxe5k+Fy1/AIGQo
DB2cCuUxeor8d2vT5eeFKxgNELbD7mqe8md7ISLeOIpfUcGlaV7m3UmwMb9Ng5/4851yMlOlb41T
AZB3rUARdeoCULWrB8V4KFWZMdEfCryauvQEztZeGT/f3r5rbbuUL6zPmaYiDazBOEnOG2Nbuzp6
7DJlQx9WhSwoHmRg6aEQ8z29M+QVKGrGSYk+QgoDT7SbWN7thfwa/hN30tIYLmBiCE/jamprZuom
xgU+kZavDnWf0ck4BprxKeyi+Cu7rO2yIvtIUbT90pWqhiNaRiEjg5D7zWnZP2qt0zzBV1W/DDGp
cHf24+hrJ3X2sdXH7kmPwuAV/Ojsga7/7GgEdXIstVy9g35Li3ZjpLb3uCLNtDfyaRlChCo8INHg
Nk05PEx9m/7ZV1HgUXSCQz62la/JPEpfW7Afntt2HCCNq+cUytM0hDGLBuuc1oOdlU0QZiWdkh95
dHq4jObyJYYb6jgUuvY2xs6ntmj/gYRQdSUYy2NwriPoU0l/hQ/1NAXfi8men8B/7x5gWoRMe6HQ
/GeUe7gK1Una3z6FtZNeXmGibVKIV++9lcfMzmUGJ12d0vBgRfd1f3dbxNqFPxMhhm1a49c5/HTG
yTl04NRugRms2S4yknT5GADyXjkTtPVI6tgF5kmWhwOUp3P1k4kFV/cfA3mrC3N9Kf/KEi7fWLV6
GtTImnr7GMg/6cvbsC8rEsCYWYaxNJ5cRtwuHxOlCHKt4tU/KUwt3cFadPssrp0hPGIs/CIC10Gc
hLCCkixhoNgnZfzUEf5UBq0M8z20qbflrC1DA17AAXMeUynmCeHehFJD6e1TJP/RP+X2t9ufX1sG
6/gFYsjkmpiCIqtPb2LgmCdFa2xvtGflS2xU0uc51YYXo5fTjeY4VWXbL23VAr1LipurAiSaGCr7
XRf0MOLkJ2OqKm8opwfFDtX5jt6TeUfCVHa58N9tuUzuhjlpXixoPd04p+XYb2GFkqF5e2zsxmEC
BaaWO9tMq8NU6zmbb1s7rVSTPw2L1r6pteFKkYru8+0Nu77mizWn1ZIOh6W4IiSgg1RpeymbsxPg
8DKD2FQm3PrdNRV6kzHo5BLwFK/Ab0L8bD1kLvNkydVu9oF+gtUGguXbK7nWrEUKeRh8oRVXJa/D
Qo3hzgQbBZqbcDfM7zeJSMBbpF4HROYVNgtkbtOoy3ly0jIarKHBKeXOHcZ/3r8OoNoIgoCjI2AV
vcZiMqjZFelpgr3Cm6KNbbqOIHUuyL+fX7bxLBKJlXYIB4PP+8b3ObqT2ue7wfeqFsqNo/JOVBTu
hW7ShgygK1i/lO8El44iClwgI9ql5ukHCzL2YtiA/Lo+dUNmkoIIjnY1Co+CWQT92IKxqWhOpbpv
pGNRbNjFxXBf3m++T/jh0HC3glcR6XIYOVrcnBS1iT/0sh1+liX4UxMD6g9mK4cHGIgtdwyHdMPV
Wl0ZGkC2m1HLK4SJUC/VJm2r5tT+6FM3fnuvli3r+vfry7rP1ECekiaR47o5VVDrme1D/xu5EMog
QPLhPtC5xv8vJThJWlVQzTen0ZUgtYxhm3v/EjBZnAqZQtYiXBQtUPRc0Tn6qX6R/GcZTo8NAUsE
Kxy+apIGpUvRBj9RrDornRomgR2opxZZd0E+GDsftkF5J6eZ5dwHML9/JsYDT9EBpq+UiDBgsOsr
Im5/iiCOGg3pz8J3oASS/ZoJQuMNjVGgEgl6GY51sztIlE+9pFdtSCpC+1A5KZxx6gRNaAoN8Kgx
njK0xovtG9J9HOYhUN1DMb+Njgkhh1KowX0T5HG57waYz+FJnp8GtRreMmg/4DaP4OvOG1Brdw3c
sowvltZGVHX94NLWp/OYk+InByDWSvJ4qoK+dfSTofXTvsVFeVEpAR25KBDkjl21xbSwci1I3gHY
SW5aXZpHL9VqdiJprsizntR0DxDtHjbAd7so/HMexSXy0IGxFRQ3wd0PgrnST2WoecrUfpylfMOZ
E/FPlkgai0WCnWkw+tVEd6ufTQiOWkM74f9SfZH18e8iy43jADvsbokin4xkiO7DsFK/J3oCNas/
+HvK+dXGL1kWI6i4RfGZpCjLot9FeP99qOG02te0k24c5vJxmmljPWxco1URBHL4GQQS4iMwR4qj
p42pnQh1CoB7t+bFV8o/lANpPFmAH5e+ZWENVTpMdalY/Sn0/eZQa371pkEXmEIDViYftSRUP8+l
+Td0k8Whh3D4GJZ9+xKbWSa5heP3D7fXu3a4Sy6GFAC1UPRIUCC5taShqaThFOtJty87Ob3LbVBD
3boYbUI5bqLSVsxnKXn2CpiA5A5tY0CCg3O4YcKuYyB4GxQsMK7wErILWxMmOhy4gaGcJthsWxAU
nW5fBHeNs9fl918bRGHqma0DhlssDzS1TgsmXYcnzXxITU8ZNpairDzFDGrTmU5KjXq+KCDO2iIs
81o51XKSPUI5CS9S1/eeb7bKXW+m2uSOk+4TfYdJet/0g/kYTzbFwCKAD1OajGdjdtpDHSsatfGp
viuMMPgcmFZ0KKt2mjd+78rNutCCxXKevbBGEmRqBfHqaa4fJOcQaM+a/f4t52BtjcQ8zBxX9B/x
1ITTUCNiyl80KMuk/q/bqrxi3c8FiGWrhPyIgsM7noxPjk8a+R4GcmfYcLFWLPqFEMGFU0EAGcYE
IZIDBb0bv3MgfVHFi++rlwdhTtwuNcnHky3/kUVwu4Kt/vH2Pi3XSLCiznIOKlMuKKboioQgYjsM
1bcnYKsH3YUqNBtc2t7zH5XpBH+bTRS4denMu9Eq1Nnlgdxyhq61jVmQpWAK+RAQH+KUgDYPYRi1
WncaB7XbLUyRSm29+LRkvFutLwSJzSfTPM9GAnfoSVL2Srmf0sNobrxJ10ZrQZCnKQomgqUHQ4ga
DD0b9cFO2hNuYw9rTraj7brVvW4L3mrFUl9KErzgcpjbYtai9uSoX5QZnrmnZnxT84MRHu2kgRLw
GLWPKWSNt9XlWuMvxQpWWZrMLgPyG/RtzZgfstA0Hqes6zbeoRUpFOqII6lrM0Yplk9keJyBeiBL
69NeOMdfgUC+vYxr62BeCBAsXBbU41ynTXeaEqnaJaXUg8KQZ29SlgyHxNf6w21517dsSTzLCuV6
5rlMsdph25KSgEbEgt78NyXb2dMx2en5TsuP9dag4MrmqXT+khBRHCo34mMTjTV+ppWo8PA+x9Ux
dN6/dyQrNJ5m/ASbhMWlUSqHJCssvVRPQ/Mcx4df2K6H6a/bG7a6CAubwJYxkibmDFUCVSCcQvUU
qnsc8W7L89r6vnq5iKguh6Yxl/gIwAH9q278efv3rxgCNunf3y9sUtsrcZ6BHX8a0kh+Heq2+aDQ
xZy7ndxrlTuEavSSK3K1kVNYsaWkLNSld9B2rvu/Fz7SOcezO03yfRU/Zere2qp1bYgQH9YmkIvG
MH3lBDmmDC2p6ipbGItbIoRndWqyNncyRGjjU/JHHz/UWyRCKxLopABsjSqtgv8tHA9Ev1KhVfl8
SuRG3+dp8gDLQOqaRv12Ww9WBS1grpRSobUSs7qJmkpOnEzzya7LB+BDn/oA+ugYfLINw7yicORk
KRYsA/TLrblU6M4gmIbtlBVFEJTObw3NB2qUf9DD0h23iJ6u/VkcZYDPSLeTGr0KvUI/bIZCc4pX
M47dQPvH8L2x/WZ2D1Hh76zN9prrTbwQJ1Zb+i6ai6xCXDf/YaYPBejw9Ni896AuZQg6N0/5mBqq
VNBk+CEF2Hz4FGpfb4u4tjmXIgSbM44GWZDQL14l42GwIRIe//pvAgQdiE2lalUlLF+nPj427cGX
842H+frdxPCTMqEGQrP0lTrPam/GelZEr9Y4yLDwhPdBoA1uUFoHX0/f72xcShN8HL31x6avq+g1
Moc7y45fQmMz17eiynC5LYjL5BCWZNzlvYHiIIqCyApf4XIv7Ne+8Yx411FFarwpeLcxAORkSSaD
pc9MtwgR0+VN01WhFb0COOnCaVyDG2u907Qts9VLMgsmKTwneq0FRa4leXYcPyo9qfkmjUyrFx9b
KITfpWlXQkRVrkOb+CouPae9q5g2eOdo79X3BU0OpbkebINFmFq8N/qPSW1urECwKf+TgBITfQJW
T07r8tyjLOuzLLBhAp3d6XvZuMnGZVwXwDiBxfzwdWAFIXU6Zf1ceF1vPgNV/Uiu/7ny80+3T0LQ
3/9bx79iFqNzFqsnPXlsIlAoRzU6pfojzNW7kXajKXjRle9R+P22OMGG/U8ciapl8ot+bFM4+JwE
RyErrGqIYHSnLqI2v7OgMwnC0fuFIVdNI8MdnNv3DsiainlqgpL481UHtTHKvt1e0eo5LXh9pDwo
I4u9YE1gxIFsloU3qyApqfM/4O//qvVtmE7hgf6/nftXjnAvo7EqSqPqCs9SC+ZLsKR3SgNbZz52
mttbrfQxm4dso8i7vjiiAUOGAh3orkvtMCAQ7gMT7RgAK6+OHQ0EW8QFWyIEIx1VhVJKLSJIb7vm
Y/A5Ln/rrsKhQtOoQ8AhRjTGCLljW0uFFxsf8/6nU71E5d1tLVg9nTMRQkBYUkeWujKEpryYd4nh
Ra3smuaPMPmhbGE1rYlacoCkO6AUvEoG5rBk6mkNJ20XOju1SD/4WbEnGdu46ax/VTLjne70L80j
Y0+1n+4LCqiC5mm5JKf6ZEHfWih3URjdxUzrNom9u72Fa4pwLkYwDQTUgxJarEtSf8Tw2mvV34a6
MZaxundnSxGMwwIoUdU63LoSDmCjlnsj9aK+cls5uDPnj7cXJDg7V/smmFYpACkqSFmQw9no9RcD
lOReLe4YcL4taM2oErDZ2EtzgTQQfBBZzQy8kwC25dx4krTgWQvDDRFrh7MMRRCRUnK8guO2AnOK
cXMgQnYKV5tOM5AQzkaSY20Z5zKE/aqVQSJzYuReNu5LMPjfmSj8dR7n31/WePbUGZOp56HC96WI
MaO52Tt97zZbsM5rpw66C5ENzaPkOAQV60l8VAA/ZJ4yqkdJP9Vtudeyv4t3omz9bzXGMhmMXQZC
WlhN40eRolpJ5vkQcxoP/lYSf3UdDNtQeGCEFrt5uVtaNjRO1JiZJ8/HNoUWISzcOj3+uK26a+7H
0llCrQZUNfpHL6Xo4RiMVlkUnjTnu7C8J0LTqseeuUhLg6Gg2XI8f2VQz/LVv7YNNYZJk853OEGF
4yk0C0IJMy28MTbmJ2a3510s1dpeHhXpGNuVfm/2/ZsvV8VdqRrTXaCZ8V0/4NHXRdG5SsUQ56Rp
tatGUkH2wikefZhT97e3Ze26UU2iNYmJE9Jwgsm1enMYpoXFWs2/JGrpzuY3tfuNt/1chmBvza6U
JUWGlVtWPak61UbhSlu4n6vHe7YOYbdnZ8qDDKYGr3HKR0sdPlra/Fao2mNF4Z6CVwVxSLIx2bS1
d4IZyRS1Twebvau/ZdZLne376nckAApHjAQKOG2DgtIq6mwp5BM80gq7qn8I+7/yaQsabXUZZ0KE
ZYyZPVtL3dZjvninSxF9iTXMgZ9/Q9Hw7qCWXVp9xClsi4ZEM+tNDqh4Cof5OKtQbRHS3Jay9uzi
fC3dElBS0BN1uWFxWWndMFn4eH2xn6PPfnHMnBpIss9h+uO2qGVbxPt9Lmoxa2dGPla59WaHrzeO
X4b+Rdv4/NqpYNodJqsB7CNZdvl5KzdSi/x+4bVB+hzY6kEZggcptN83EPDLSoHZxmg8OGTX1KyW
X0Wl2c/cTR3a10KWXiXb/uv2Tq0dytKVuASwK7mYEjpyRZqTwsN6Ze3BCQ9yeNTK3bCFzLuyZ1QT
OHfmDMEX+FWKOjuSmv5dX9KsxEvav9P4rlIOibVxLIuHI5w6DV04QCbJRP4TnhGniCVaEgAvN8t/
Bv8eNJadw7DtkD9EZbhXnFM1bdiAlefxQqIQtiSQehsJSoCejW6ifaiC0AXgFMiqrQbrte1bCAWZ
eyMlf2VtwgjG+ShxEq8F826MD3VUuZm94d+tLkeneWHx8UkfCTdUAx1ytiDR9NTgm5GVx8S8j5t2
rxTD3W2tW10NyC8kzCjMMMt7eYG6usr7okMZdOmrZc6uYn9rqw0vf1UG9F4QlMDkd0VvEKhmGcwh
Z5OrLq2wWniSh5+3l7G2X0vAb4JwzDilWPY2iyqy7VpPSZsYOwq2rqzAG5jgJm1VsswVi0aHHykm
WleZoRXp16W47ee6q1PP0aPmtTK7P6rMz4udocVZ7PqZ9Orn/ilKo4PkxYF+kFLjUOAA7fywlO7b
Wcm+WYqc3Dnt3DBYGpvEp3P+LaNP736Y1eSfVAurgzOrzofErLXHvg+moz1L9Z0BP9rekpgJkQ1j
9PyGQat6GMZjIsH3hSL1Xp3Gw4d+kKJ9LQ/qjyJtpSezVOCgnRvN+VsuO33cqbnd7bWuY+50roZ/
Wj2u6e+ehp/1LEdvQWbEfwdF4dwXfqQ8GkUm7e0u7Y8QMLzFfd67nTpZ9xFpD9r8Qv1Ag1+766Vw
Jvqld1vx9eQemI38Z6fltPWacQXZhJkcYHqUjrePfcVmcgmpzIEkANqlmO0FQShvnERNvGn6HPc7
aN7zJN54LFdVi7tuEMgR0Imq1dA6lcIiyn2vjrLkvjDMX24Bb63qFAsgTwYOEwWsy1tYzKmlwXmW
eFnZ3L3Ieb1xy6/XwHA5+wtw4NKgLNbHTLOScr3hlvtT8XM2lLu2Tr8OofKcAVZ4+0iul0L7M4Qc
OgyzILqIpOxGMfZRXyaIOvrdgyRtpN3EFjueYr4PYjp4QksfrHgcRaHMVap0bFUXFW4TNnhiFXQp
NRw689A+BsX4NNbyH5NvP6fJfFS14pscJxs/Y21DqZcAggncP6VZISCQE/g3MgvFo9nQG+EsZ/ap
cY2iuYdGaHd7R6+d9mXF/8oSfBxjLHzNiLTE6+b6UCjt3oQ2d24BCPho1/aHeOtJWD1BskvUU5dC
p/h4D11t6QQj7HDvH8oAejrV3Li3qyLIYKGVQIni9Vzqu5LUTmuTzfQSGXMU/GRsbmPTViUAb0BM
SY3makipD6U8agct9mbgGh7r6d3vM2VSlQl0cgpwiokdLYFUq4XRj7GXhd0pTSHTjhPfjaz4c21b
G87nmq4x4bjApgG1cQU3P8iqkziVH3vxHA8PWa2Ph9pqxn1vgTESAqPj3da36+eatZHEWIAZWZoY
TgGw7TvOEKPb6jGxwTsnFXe4LWLtdBiqXNIxBDlXlTOzq8y4sApEjIF1CCy1vOtUf9iIqK9fBxaC
nwlpGBV0AvdLLQN2SU8i4AK8dJmozL4Y1V/2fFCoPQXmVgPXqiyoRGkWQzGoQ13KatrabI02TMhp
Z/1nk7zmziDappam+f5Rnhzro9rr8e8c1ZlUwTTQVJErfsZRteF4v3gQO1PrlB2jPO9stvtldolL
aBFgbURCi9KcBQ1BOiVJEweJZxTfc8CF4+Gjam508K8oHuoGE4bOeaGCQhw/jLY21aETeRFx3Nzv
nZym+q3KwIrqXQhZ/n6+EHugBhkjJPtTt6t9TOLjtm6vrmJBHrOpQzOtI+yUPEH0WHZV7JVDtW9b
+Ws5pR/UoNsIeNbWYVHtXIip4D4Q4YBpwu2aKFVZxxe1eZOiT7dXsfp5yLuWITNSpKYQT9lq3+JU
83lfSnbmvZo4G37C2kO+oNuRL9UXQlnRJxmnrJlVeYw8quvTc6pKn5ixyA41/ueuqnDfrbH4q5YM
44PZDz1I6W3+aBep+Vz2C376byzXAJOKmVOCbzENmUsTCP+jHnmjKu37sf8A8uLbbRErz7iyBEAM
i4CZfnWDaI9WqklC8VLti2mGe0YtjmHzXMXOXqErrnwn5vhyY5HH8837p1MXF25TWJppn1sZz4Zf
f8yM+sWpIPwbgm+3l7XyOi2YgctQBXWI62qUP05dW2qRV/v1PcNEf4SF/+DMoxd1+vfbotZuFuO6
LAUDRrlNWJHdRLlRRHbkWdXekumEeBneCWPxv007EyFYB+B1tUouOSSGo4r9JGlkEGLA624vZPVy
nUkRTEQ91oEcVBaGLrlXtRfjnX3sV6tYzuzMxmVtXxeNzfdnK9tr8ggocbDhlKwtgVNnOomulAVq
91JEY2i9T9yL+cnB0d5vPWwrzykdaSRZ6HdlJkksoQVag33VbfJsoFubT6r9yYm+yuOTpb3fE8HI
kZvQ8BKuE64kSeN2bJPQ62fp0DvOnaalp/ef9gKqjCPCaPNVLseokpYRxCj0ws8F8P9//bevC2ed
OlNkwp0R0rqzK/LnZitbKHam/1Km85+/HNWZMtUlBOZGs/x8pdoXmbNLGmUnxcD2peMJHreJ8YLx
J1gUHwJ9fCvLrbzo2kNB6xMYuBradj1QgM1P26mrAi+gCdroX8v2r1zqvqjpkLgtKNu0rh9zBm80
JT6YgfIpUX7jvp7/AnHSYATxt9JzfkFj6q9y4b8BarkRUK7YNprjqS+hIw4wF8IxBqZeDUOtBp7s
PI/Sh6z2Juf9ziIi4P+ia33h/xRsW2iblZVqZuBFxqHJHmftUfLvbivj+lmBx4LTQOMyk5iXymJG
RtIBqxN4dtsMD304Nw/jpPT3kt1Kz4BCBkfdIEdUWL60gw+lcMNKd1xrCqSHRKu30h6rm7p0AsL6
QAQglu2GslBrmTZNr1Ve0+ybUf0Mio1A8NfZX6a66f0DX40ubOKYq8azAuxWPOM88rC3Pyha/h0G
+i5pf7ZVB/Nz9tTl9ZuWqB30VP47u96Xq0lyGJ+F2QCVZ1G4mq0dxomW2KFn94DFfJ2jLWCt1Q08
EyB4gVIN0dnkW6FXzs9K8hyVlCU3WtxXHpJlqHwZm6er7spd7uQB/qumxNGcq7uhVdys+nxbKdcl
LOi0CECS6DYkXd424NB6QTz4u0QbZbdIs62unC0py9/PzGQb61peDkiJe2b86GHpKnXDbVjxINkq
4EsX/nWT5POlCKe0C8eqs4gkd9WMbjTh9cdzXz/Nc5jcT6UynRw5UPeaNW5l9Rbzc6XlQG8toR8x
u9gXUOmAew06zrpUdY/myCiSPX9Wh/4tmPQNhVjVuTNRgs75I/2ueYMomuh8t+/C8kUt5mFny/GW
eq+eGfU8A9wGhrxEozsbhSbF4AR7VnfMPyXt/W3FW9s0eMvBTbBwYWhLvTwvP0qCEki0yJu0Y1qM
L7b2rKTdrmrMw38TpF4K0uRZrwsbQXX65nf6k9R8bPPxId3srl7bMOaeQFJgGIW4UzDv/hi3cV5I
oeenx1q9nzYSNqufJ3mCjwTMwRVx9BSkSTaXfL5xXoY3v/qNB5DiKj0cpKXJ5guaRdmoVOKpDD1Y
q4K9NQflG0xqw7NZz/ru9omsPoQLwKpG6pYWLTGXUU5lA4WzGnoQRbQ7P6c3kMnS+sXy27F0tVhx
wyg8jmAvkqLq90Zcgr+fyOZPbeicjVTB2o1auCpxn+DGvMqDJXncG4pvB5452k9KCpxl7+/Dd1Ih
/3qMiASxsLxEpMCEiCDMyjyc+zz05KL9245hAJ2dn0lFyattfmdBC5oWYJmAI+jLgs9sbcGbaAx2
HHpK4vR3QzWVp86o8sehGraAGdds7pLl5X1fcKPFCdBJ6voKAA28X7MbT01Km4xRvRqNOe2DUVE/
1EG18G9X00bQsKpAcFWpi7PGKLvIkOJIkVnJ8RjSGJW/lkz9pTVUKenkTmW5bykEplaf7qzGcXa+
2u4HagP+pL2/VRfKOmCMmOhdJrvFfpQ4LOxyLtOMkBvKLC10g+/VVsy9ZibPZIgTaKVfW75qI2Ps
jsXQu4ZZuub0oAHQfftSrpkXWkQYpyKlBM6UoKGq3Q1KkqsUiZN7SwcG79Pt768uBGIT+Ix4IeGP
vFRLQJWnejLjzEvD/thU3ygaukr7BdKh23LW7vMCgAud4QJkYQh2LFATaYLjOvO0cHZ9iq+0T0v0
79yWsrYawgRsGKy6ZAIFt8nQgjxwkj7z6ukwQzpuP7S0zW7NBG1JWc7s7CrHY1HnmjZk3lBPbm3U
+3T8Mw7BipF+/MZylilhm5cLCApBUC/reZ4FcurF2t4CgcJx/eLPqX3n3NkvK0jOYonkyFFdJS58
ehBqs2pSr1O6znXq7KXQ2j86I9mIO9Z0ABlQlZJCXdD0hX2LRs0ZrY6eirkhntKCymWA7zhnzdvt
fVs1ROeSBG2jYaGvHWVMPQUIzHxM3Fi2nwcQEpLUeIgic28G8mGe7U+zabhlGr3phbJxsdYu7pJg
5GpRMGQS/3KxQRM3ipTOqWfZ7R+wpbwW4Vaz868Mr+jhUnIAz5qmKDrjBGdNKeHinqI885zK+KxX
8z6Zo/1Qsbyk2PHY0JquN641jM8ajTjJ6DxmRfwwNlsQ/qsHi3dPUZQhgSv4BDue1cyJ6swr1KoF
SKzaz50d7hvafW8f7KogEHt/tc4tvAiXm5pkSRSBNc3NG5P4c25EwaEvO7hmyjT4jfT6QsNBT6O8
uAbiK5rMddCaLZurNEfnpd3CPlzVj7PPCyqa+ZZvdCMvSK+Y7hDYbvf19l4tt+lKOcCKXGbwKMaL
1a867sw+V4PMg3nvh1U+OuZOyvJHbTbuhqa9uy1s9WAgfVpQPEByFHsLFCdoRwXOJLT9xGiJKzen
1NoielTWpeCs4dnARivWj5ouctIqa3IPSO4Fn2g+Gb59tKP4oAf9QY+Su9Kd3K7c6+penaUPRaic
YFW5b7phi61teXfF3TUwzEtTHX6qiMQ5hmY5dG3GBE3K6AwtMu0u1ObyoNi5vbesPtvlEN+5Xe68
AS20ZbHXzpYyGohBZBevmeMz3x+CXKlySEHae2dSvleFGTML65R3Y2X904XpFqzX2tYv7DS/uklp
9hFe1lge+sSnmOFN0vPS8ONE33T1z9tKtPauGlgQ2h4XinrRnIFVHrT9yJ5q9lFN7pTwoDpHbQtg
anUl2ChQxcme8xBd2hArcKQwrfTMo4B4rNrsOMjKy5xuIUWuOeHQaQIjD4WLTQHtUgwM6Tj6jpN5
mfLdMcOdH/yUm94NrW8dLNGdMm2YxjV7ci5POCBd6+MQ3A/MVbpLjX9UdUvn1gQsBQEQUWyKq6IG
FD23vzKSxUt4iIIn4/X24a9+nv4NC+ed2W4xFMsyuyeYsRO8dqhUpdotq3n3n0SIKXFy7TOAhHT4
5mGbPUxjlb6oYbDFf7SaXcVXW9isGba/gu3E1ky1XNNnZUSZ9X3yx+heiqRsZ+j9cA/RdXLs23p6
ongLX3sc6Ye8m9KtXqI1LSdtTumWVDKWUvC1gr7q0tbs8bWkeUfTzTdAtu/zdPyNLcWfAwZ8gU0i
b3Cp5dYcRsqcLRNwvr+byAcMW1mJNb04l7D8/czZnoImD9MYCXi/duq2xuH9SrGQLnJONMiCJ3H5
fcNv7NAqpNSb7Q/pvhs34p61d4KC9jKnTI0eTM/Lz6da0cdNiW/d68923LqmZex6Ol14mULp2YnV
naFsrGjNjJ6LFAwceHUQUzk0+7bgy0NGvsvqB5Uqntbf3966Vf/zXJKgZLPe0mqXtQSnkXWf18l9
rpt3XRYfush4HMwid1MreLSbyXWk9muem/vclj53fryReFjVERxg3GiexCueeiuw+qAYCCz0sXmD
tP6RTvSNta6JYJSC8hBu50K0cHmOoGCbRZnRwsnoV/jZ9jP/ybb68cvtHV17NEACWJw2ZvaZrLqU
0hf0zABTn3ijOe7D4E2Pyb5+KIzndgGXlj7elrbmReCukYuC19S6oiMI5DloxoyONg2cI7fsnXs4
7x6A//sQJNqTk/Zb4flaXZZkxr8ShcvmSA3185jutiluPvRlFu5yuX6c+pmphKx7GqvgIPWmO9V9
4AJaWblWO+xvL3r1IM9+gnAh1QwMtmjOEq+p3VHbh9lGkLv+ffxgUMOorImesNFrtu8oFe9Y8FFN
/56lLRqmNcvOnMr/FyA4FpAUtVJcc2pRNvm07+YPQGT+relbqA5rZoSpQxpyQHEFpV2ItdKR6lAo
0acXMOPnGnP3UcmmnZakf+rRFvr46ppoxAHnmit8lRmw8xDmLQm9IHX0wZr0z5Ge7S0t/3H77FcV
/kzMcv3O3pJktKfMbNg6wKPcMFB3gczwXSDdJUnuZv+PtC9rbhtnuv5FrCIJrrekNi9xbFOyk9yg
JpmEC7iBO/nrv0PP+0xEiJ9QyqQqVyqjCaDRaPRyjux5LpuUELoD9KMymAYmVVraJgJ8aBlxL7a+
XZ/TdSmmKmxTCwubpQX0GcDtTrhTq8+FDKVYJkIIMwBG4P9E2NVB7/f137osorZq9/7dGFME9C2r
rGrs2RKlpH0cIu1rhjLHKjPRV0Y/22Ef1LqsjX9dvdG/gNICPJDF+IwVpaWTuAN7qUAEGO1ZsYss
QOvvr+/OqjVAdAZVwwBYv2i8Qp6lVxzgmL64yhf27BTv14dfncTMgo1ygblxTdgZWputC1hX9tKB
6gBdLN1dqJqHoUXzTXUj7tJHlHDu9PifLMHuDHnjZNZYw7ARXx+ATuX15pZPkjTJ6hE9kyLcszxy
UHqaYUY2dROPgympqYzHbnLuGK7cbpxk76bVJURgHbUfKGFBmnhpEzKnKUe1QqNX1N2nczMLKCht
BSHdP7kXTHNWOITbLyqqQlI0ls6z9MUZ7rT4kEoc8dUzis6SuXERmNj2rIhnps1mFlpMIjyfKvcv
VXkl5Y8uefsDZbPxBpsR6wAeLmwNLcu6TWPMoMn8ybxLUq/LDmi5vy5l9cS4c6kA+iDmHPdyIkVI
gO8+70eThT+zQt0WivnjuojVLQei4wy2hRvng5XkbK0UGrsxs5P0hY1+Yfrh5FlIbcreyys2DZFf
QB+AjhlpWjH+hvp9qirwdV80kFhhtro3Nk3l8d58rQfnk50rb2MyycAJVt4bC6nz3M/mVqDwzLJD
1LyjZukJzXD3ONC+YbZBnU+/9EH5SynbXRHJ2hZW1M9AWhOBG3g9iN8Iu5aXZt+lDjqoHOehKplX
hw8WSt2u79uqkPkZ9U/KVgR+ClHrbGYOHtac7KfpSXGf4vh2e41X+1wDD+3De03Q8bJp07ysLFxE
qV/73Xi7ci+GF04pGItLplMMP8VAx7rn9u1GxtDQcINAENhiEKxb7n7TRWOaG6ifbtBcNt5KKThf
AYvhBf+pLWulHiwMH2bbNDkBdUOywysn00AtO57jqBZCKFlQIzTDU9CXorgF73Q8XUPg60SHMcbr
gMvwBFZFzUz1c1kIZibsdJwNJddt1J/YRuTxPNzU+i91AEGELqNxWTMEKKTBuYBriwJDwQ+kLKlA
lNnGKOFAo3xqHdQG+E4jiCuNUtnqSbxP+vrt9qOCk42pIfd0mX0CYVOHGDoq1PQkfR5c/aGvq1M/
yi7PFWMN04auKHQUwtSJV4KmF6VjxAmKtvlLOD2R248LmqPRrowIqm4i7LhU526K9TJv9eFFr3bO
11iWtFh7ji7GF1yazOm5zRXU/QMNk5nmrjSeBh1kH46nZfedewyrL1MW+8TYXN+dFScHbTCIoqPE
cya3FHQvy90SvWqkR7di6pn9j5Q8ZMpdnx/K8O66pBXdQwYLEZ85EjkD/SxX0M46kqth2ANm5EVp
H0bAw5fTN7165uO7Ch7769JWDDSkocgFFhrelJifIVkaj51CupfMjT4pifVc5+Ypbm5kvpvNEHQa
Zcd4m86AEMK2DdycTKVrOhjpzhujN/cP+pQWAoT9cd1GH3nXojW98NpiZ0yS/V9Zp8X4wjVQo20a
wWCM72TfQ2UzqFs7/Pv6Vqxs/EKEYEkT6mShPfXzFI5qH2/KtIGpebLApuHkD2WuSqa0otILeYLf
0dAGvFjW0OGhY3ujjsgfPHV8wY41z5UjETavj5B8Qx0f2mThc6DvSQxNxG7bp4D8616SKjD3Wne8
fe3OhxcOTduqBs1sDD+mXsZA7bVx26fa9Otoz2+HfkQJMfKzMKNzU7H4DA1dM6sdXnQvYNjTmmzD
p7dQlyU+Vu46Z66jm1HMyWUxnZ4BNsuo9BZkH5uuABSQYXqtQ73R6W/3nwAAjVYxvECQJBQtgOKw
RFfLsH2JotyLjR+T5F5b2/mz8cWdL3OlQ/tt2r40z7W2YYVEsdYO5vnwws73pMxY2ODzCcpEkodp
uK+5xEVb2Qu07qA2TtcsZIlE2IS6HsBwE6bNC3AqcLek5FBMT5msPm0Fowx8iuBgQk0qcmkoh18a
/pGlmaZlevPiGB0aXweP8i85/U71tz49scp7iw4ItNrP0U/F8SNrh/4YKSumsJoo80e3NLQamTDU
UOC8Lr/BsJpsoG09BGazTZSH3PZzWdeYsJoXIoSrQC3QvYdGlyEI36rGA7k6CphyGZyxoHQXQoS1
nCZAwddRBWpPUNACbXxKfl43ODIB8+9nj7ZYi+oO0e4hMIZvyvc0//UHw+Pow9FAcuEClz1qSsOp
i6EPFJjlFn3Qt2Ix/7NCZxKECegGD9U6h4S49PU7wrZ/MgE8aIAt76KjW9jlbNSNfIrqPign7qtx
5me76wKE2+v/vv9fAbbgonMn7RxwH/WBYz/h5TeQbgPkzY0yeIUjyVWJSbMPWSjmg+/3UU0hNvgU
QzK5E5rDgrQKNHMbdnckObnlvtMfG5tsG30fxnxjokon415iv12fqeAXzNLxPpwTkShpwnNdmGkZ
kryo9JgHOspyXbR89HN1/xAMqF8skQufZHu3srSIbcAGOHBD0dY7/36m28D8bPCDWwZaBugTCk7c
T0o1eBWPPGbJ6O3mrz9zDD5mdy5snv2ZMO4QGmbEKQOgdHpFft+BIrB+CdO/WXSyGfGsQfZEWVvP
c4nCeqam1rdRTMuA5umXuoEBivRdU4/3aAz0OBoN9akPrm/hirVAXAxxOLxdsImiTx/XLncHVSsD
QFONfxeS0Vcs6mJ04ayRTtHz1sbo3ed0eBvtO43t3fx0fQriy+ufjTqbg2BS6x6UjxWBlHE89IA/
MuL3Oow3rfursnaR63rKsKfg9kUp2XXJssUTLJVZDYhiDxBctn6r7fiNqPEXE5vvxDMNVOqaZxPH
+KheaTIvlNX2z38vajjCr3MJJODwkItejk+jDA8fjRaBiQcxf9Sd+4p9v32JEOhHHQ6qztH9L2SU
0qazY4L0SJA+KtPGvLFk5GOFzocXvALVTkg8jlkZAOWu6750rSxMuLbFuCMABgMHCN3es4afbUGL
ei5DUUgRoM3LrZ+pFLd/zaTBy0XLK0DN0QIozCAH6WNnpnoVxEXxACClXZMAu98svbB2tnopi62u
nUj4cuDiRWs5jrtgQZ2M5A2wUqqgc14VkJtkBepU1MCWZF5WNAuJN3SFIjmhzYyky2VLY6UEjXnO
g/hXCJTQH0S2LyumEtF2XAQWoB2QEBPO/AQMOqWZUh6kCWNepRj3Rc+2SdvuelfbVGXjM6W+/bgv
ZArHnc3tm3gK84BnP6mioKaC/kcJwrJlGuDG9R6zKpGNd7IdA8HS9fO4om6LOQj6nPVO0SYcc2BV
jQ6sXdt5arVHBb1tvV+XtKYCqIicAzi4rpGHX6pA7SjgVKEhD8whcJpPnHqtub8uQqyOm48/gGb+
lSGWcA9Kx/vEwIVZ1WjOiHxTOaUuug6sZ4N+zrrnBJ1KuuyWXjEJ6O/6SGGC5PqC41QtOotNQGwK
DGeDimHSbK7PSjK+2EUTI16UlRXGT51PBtnUw8/r46+YgPPvdwWLE3VxpVmhUQZRs6XaDnzHjD1i
sf6bFH25/WHUFX0YE0jJEOu4QxE1RRugJXkAy9ZKMANMV3jaOphL1zVfOCkeaZkcrk9EJmL+/ewG
SAaF/7NcZbRF3AY0IdfHl22HcOZjxaqNgmChpvo+7rYKvw8V4GtLTqNsFsK5p5Q2KlchxQ73WeqD
aeD6LGTjz3bnbJXaotXVPJxdITw9PbcF3NOAm+ztupR5FMFhWaiu4JJXdTlZXYZZMO536qMOpHl1
lyTPCZFZllXr9fuQi/AuBUCnCMlwCN0q2cRhsu+nNPUcgA/qJDa2zKHldmL6nqrszlFaT3frdzDj
HbhSPPYdqoG6yP56ffLXFQUJ5+USJ4VGaZJjiYtsG+U+mkrZ10aR3A9it9M/JvXfiaO9dCll4lms
pgwnirYaaEUNJfUoYnAbVse9F5Xp5MEfe2XYbFBvTJXnxM7gtS6Q00HPPkq2YV2rgNdpoGgMpYWC
VmmR5fKe471Hqx2KapRWorVr72co1G8BgkK5ZalN8OHLICHVq82abWwo6AGxPQ4cGQMEOorh7roB
BaiYpY6mq0mr9hVXX/5ka39/hnBXTiqbxtHEPVa0j3YH4OaSeAMSexOT4Risn6B/JVmCEuUR6UEK
CEmT8TZFD4X6nEeHInxoZInK9QP0W5CgR65NqxZMUbDM+oZxDyilOBTXV239+v+9e2IOH9XvfU5z
vNA5GIgs7WQVTzx7itVPRvlYqfs+/D5G4/a60FXH80ymcONojZWB0QQqOdD8aLq9p0bMV9rwrmbF
FiS6x16PJKdAtpTzKTmzraGOsiLElOBwuOi9ewLWNjH+6Lb+vVvzJ5yJsBtu6dUsQiHaVqtaFDWG
d2MBCvfe3l1fwP+PhfktS7iKpnBUB6Td4BlET43+d2acbPutB1m4inZhF7VG+skdv6XmHtVJEuu2
bkJ/ixbsiV2HXdoRKGWt7cEnqLqnnG5ZK5nh6n7NON9oXgedpNi5rqSknPJmwn7ZtQ88lLb1JXZr
tgcX9+CZBGEeDjX1JAtxO5nVndseDIBvl0em7Hi0DbWHsZbgUq6a4TNxgpUk6H9tLbvHtYty6tJD
oO+6SsjGF8xfmQInJLawYJzt3xvZJSJZLDEEkcU9U0cNixVpG8TRquc4/Eljzy4eQ1//oxfc76Ui
gtlL7bhD8z2mYuqRN6ShF0muColyEcGvBvSzUVvtiJOa7towMNXPg6ypTbIdYjULS7shSlosWIGW
9NcukRWzrU8B6LrghkJLk5hOKvUsGUYXLgapDhSUR62zD6WlmOuT+C1k/v3MogE02iVpM7vV1WFM
nnvz8Cc6+3t8wWJ2Wla3eYHxR3NnxneZJrncVk0Vakj/t0iClax7VsAtwCJp9QtT7u3oqx7ubSkT
imwvBEtiu0hPOGxepnCbAEYO0MCO5HTPQ1waK3CBIUmJ4kXxlqZI3fU9R5bAGbZK/4vlezPhvm5/
K/BSuL4p64v2W5RwOXcqGePeRMwhTA6j8d50X9oCiQJZZdz6ov0WI+hWbmtRb2dwourwi1X4ivXA
mOQOkS2aoF56mycst+Bm9M0jd7Zp23tGdI/+Mt+6ERbvH48fqPj/2x9B00aeW5b6EahxvRQQZJmv
9H+yL4DtAl4N/l00EGZ9ie4Fa3bUONuE5NHJPxX8k9VK+uPWzjzQIFBugSK8S5aqAVX/ZZsMML7R
th32qmzfVx3OcwGC8bVB35kmFBdhWz2y7Htb7FO79eLutbFfzPqHSuNtxyWasKbT5zIFneZARB9i
pysDy9zluUfBI2EDcfT9+slZ07dzKYJKI7EUMa3FzHTlnY/7JNvQbhdrm0n/j9MRFDtrrKSq0xqB
ApcGWdPfc17tUi0yPJaPEq92zVc/n5Sg2bbdmlnRYFKgEoOXTtn9NGz1YdOrz45+ur6Asm2aF/js
vtEGtL9NHeal6ZsxfrL6wzR8YsMfxNXPZyR4Ynmr1mRMoeF16tng8RsRt/2DiwfU7uB2Byj1JfKs
xtXBZQ5uhNYCz29Zvmoo7InhWdqOI+MUW1+0f2WJoc6ipcCQmr2l6i48qMRTgDtwG6Tah3U7m44Y
7VTyEXgiLaImTrbXmifH+AM/4Hx8wSS0YYzitGSOyqSRp/K/6iqUbMi6Vfu9SIIBmIZmaJMIEuyA
gJ/o63W9lY0uHPwW6OQotoA/mRV7q97mf3Iln6+PcN7bLGShFc7qpB4AWmux56r8HkeSQoh5FNHH
OJcinHQzstpEt9QyCIvnjL2p8StYG/7bQgkHPB5tO69GHL1h3IXElyXiRTySC0UVjjYgdlnnUmxz
y9iGJ/EmZG9RHHt5+aBkz8aQ7dApgUbW78Zw3+mfIvcnIbvMlD2RZfogvMWKGv0Sdogj2aKIo5l7
AIPr63j9zKNdbmkow7JsSTg/YHTtZTAOcbYbos+arL/o+jRQL7aUQuGegQwRUgheeuRAZPwnsvGF
Y69ZcZ9WJd5IOvfr7i4t/8TQE3SQocTyg0V3+f0o+rOctKzwzMu6FzUhnjNU32kpQ1RdncaZGGEa
BShbR4vg1qqr5yp+p6asGVMmQDBe8agnPMJKBX2Ju6r5aRVfrquTTMD8+9m9OzlND5wXzAAkvdrk
tbIajFV1BVwegOCQLUch+nL8TktQfzXCh9AyP6m81NpryjbtJa96mRTBfukKsP37er4IndgbtG1v
fi3g8gONX3KZrPp5Z9MRrJjb5XEXgTgtCEMQTodHpX6srPvOMLyxf/uDnYEHgQZMWCYiplDGvmH2
lMDyT6jiRv83Eto3Qnj9YzP/FYESjeXmFExNYzrB7KsuojveRN8rWYpgVb/ORAiGJLM7mqJYET7k
DwALND//yxpBzHIC1FacYRjxym/CVxToMYmtlX28cPoqpTK4nmMLFHufk4M02rWqtmeLIxw+2hC9
im2obW7tnV3x9YXI8lGrF/uZBOH4hWWXcWtOhpupPyZPyCEXsgtpfZFmoixQtgFuVFAidWxQuGRi
EsiHs95n0jTF6hxwAIBEBOIOmPPlJoN6bsxSxhEqAj8ijwfP6h9i6wn0czstBpRK3IHX8tVuvk/m
PaOPZU28xH1ExaV3Xdlk3yFc7aRveFp3Jb6DPo/Nzqq/oMrkuoi1tZxZMXBpAccHj/DlVPOENrnZ
9RnKi7SDm+ZgzP55XcLaJM4lCCemoFM2uG2XBRP5FRZPBr8jqqxI5kIGuk5nci4dAFUAZBMDlGZK
gew91sWJlUp8iIrQAhexbd+VI3hcr09Hmzd/4bl+yELDBiQC8lAswByYrappMRWnrNb9JMlB/O3n
Wb1ps0NbP7Yp8QoQENVj6RcNe01HEGuWBy3OHw1WetRGh1nMUBOvSjby4p7AZ4GjB6U1oEEnFyg4
VdpOo1J2/BTWtkesZqskxwLlxFrys3Ekvs6FFRFkCVYE0DAOt7OBnxznPXKZB5wjP0p0L0Zj6/XV
XtvY81nNv585C6NqMc6RUT5ZId2OUeJBVbc9INSui1ldPPCjIvkzo+2K8GMw6ZnZFpyf1PynOpR+
pn2Ow9Abwf2aF+HmurCLI4fVA3Et1BT8n4C9EI4ct2kS62QsT8wq3swmfujYjTDxH13Y5yKEMwfo
QMtQkP850ab4zhTn0FIqCdWszAKowcBDwn80/H28js52xhg7bgJRsjw1TPXLdyeXNbGsKNlCwPz7
mQDkHMAunRTlSU+ox/p7WI3d0LtbU3bnXuY3HYCnnk1FcLFC5B2ACMCwIYCU1KJHzW28ZIAzV9Wb
qbhLQm2XNM2GpNG+BSwFq27N1qF3Dg2NYIoBFjkq7wQzz83C7tCUX5zIlN9FmGyrSqquVvR7LrOf
+7dRtQq0p+Va2lmpmSCqA3r8QPddAnRA2k9epyioXKhN6hW1DO13RT2Aho9aW4SlUF8i0i84ihNG
CfiDT7mi44b+Psgc8DUBFsAV0OGsuzOvqjCljphGYprFqW2+jRHfdq55d/2crigguvJMtBk6M1ev
uGgN65qCUqM4geNtUF+8jRa/XZcwb6xwlUACaFjwIkHTnAh5maINlA2FWpyAbOCDTsez4h+5WT80
QOrTesvXnO0wSp5f67P6LVMwDWxoSIqGLVyVQ+w3xmujHmMt981hf31uq3IA5IFyXywdyn6X+5MB
mdfpmhZKjYKrfpiqbZigIK8v7c7PEmkiaeWiAI4/egoIqpcBUCKoQwRwkpSPKTtNPUfGJd32qIPi
qow0c03r4HPirKKVHw12gu1WWpYrLrBpTpF5N26KQqJysuGFzdHDaGqBDZecyrTKwVxjlPe2JY3w
Xa7VR6k3+rTnFoILkqFqzHQFPQbRqemjnRLlWyAXbCutk3hKl44SIIksG5XEwJbXLnhyKjIUYKMf
mhO6zjYJOYzsmx0BkeRBdXd5+v26ul2uHIyBid5wdDihhl0E8qmtrJ2sEB7gOIZ+i0rvWDKbSxNq
wdcDyAmQKVDDLhbId3bRtj3w3FDqYuzM/q1IHxNgy5Ppm91/vXkuC1HC0Rn6uGyq0i5PmeW5mcdl
XSQra6WhGhIgIaj0vsTJB8YOIzVqcE9JRnvPUazUqysZks/l+YfWALsBptmBgyBiqUCtkrFRm/bU
RBu13FnVYQh9p5LsyspU0Bwxe70gYIFXM1vYMyehRkGjFvdTdAImsv5UDXm2NR2QPt26IeBGmOtY
4eyAJEGswTPxCJsqyikgIRpzA+rkqpaBQlxOZClCMCyOGim9FrX0aEav2RDUh/82A8GwgBJ15Ohs
psfyQ2tTdnNnFd6PaFKZEe+BbQGSh+VGGDlIhIeGO0etLbfdc1gb25tnsBAgHApQ4LZdFVbOsR5y
b2oQdJPkoi8VdjkDwQusCHA08NpwjkNRb1Cw46Uem3oPUenN9Zlcmt/Zn8BjQwPaNeBEhfBFzHp1
zEsnO+Xjw5hHzCMjYt767Uq7FCNo1Dj0xagROzvp+xlIDfCpknlcquwHTxTCMIDIB+OL4FSSUVen
qnfZCT3HnnPoVFkRwspCzUjTCEXiiMPTE7fcpJSRVmEnM/2MXrFE+xa3wfW9uNx0XBgavH8LPfmg
DhcWKa81gCc6HcNeNOi69QvDb6Jt6bKb7dRSjnD+Eo2moxtCDjUBOPhXnLje9YmsbMZiIsJmOMwG
zvAIAeWAh/Jg+Fp8a14WcOYGgh4zJxMAasXGOhZyMmqd1R8JqM8LvnEmGXHnxX5DAtAwoC7zjQGK
kKUNyRy3GJy0H45Gu2nCTWhv+0rilV4s01KEePbw1EpyC4AIRw3Juc8ukzyKL9RJGF5Qp6Shduj0
GJ5q9+0vCpA8p7wvbm7dmKXMPDrujPJ1wU2RmiyzkhFS4nsFTAg9mvqvK9PaNOZ3KBK0sFQXzYCD
OtV1TKbuOL501l1HT3R8byOJPl12AeOqgIlCO+vcaXrRlpVDPLWcXgfuAd+OvfmQddw3gBgztc3W
MnpfUejOGI1fBTrEVEV2417mbz/kg5MLz0dQjYm9CjmfwsThmR4MbuqVprYh5JCOo480HoDM78vo
Uzc+xk3oa+Oemrhw4oPVvLYyO3252PMyYLWB3upeop6lPMILEBSMgV2EfjN2IE5JNzba/PLhVidg
njCQoFQdKCdoYRVsBEcrhBrxUQ/Md7U7qOatYQxh+PnsnfliU68ZfVpieNIPW1TzRw2XnN51lYG+
gD5URbxXxLUHDnftgIYAM+jxwutBI4TucdRwGS5aIrYoFy6tXd7bXiltw7i0TVi7M8nzY+dscnTq
GUknQw9q9b6aPvXhA1i9r5+6S9sEEXgoY3ozvqY4OfR48raIdD2Ia6+zfSbDnVpRNPC+4lQDBgjH
WjSvwEqhYQmfHVmNbcMP6UPND7Ys8riyTnP0UcPmoHgU1/dynQyqkCgmuREoVX8XK91jTIZPnE+7
62s1XwWLyImL/nS0dzt4XIB2RvT7WRWpjaZWBgrFvrbGnUl+Af3Qo+7nWt+lHEVJqqx/eWV3UGOl
oT0axxTNTcLEeDPluZsTMyjAWVvpLwO/+e7Athg6TAEemkhhCBo2VXY1cBpZQR299N3kFd8qlHWW
5vH6yq3MA/YWnEaweDM8kDAPk0y2XaSKGXTuTld8IpmFbHhhFkx3OaK2GL5WX0yEX5gMInhNAAFb
4geICUgnhCu24qCaUik1AwvwbH/bTJYKWFHgOeQHJF11zqaI+8xc2lV5m1oBG05VTAEToW1cW3L3
rUwC8HVQYYDvz9zZ80ecWRM3m5CoKgYrUFFN7xZ+KgOAWxEAkiS8vZGJVZEVm38/EwAItlgbgG8Y
GNqujTaGjDpzZXwEQbD6YNKZoRYEVy3X1Z5EiOUFGfpxkFfcJttb1RRoo+gXghGBEOzGcgJW6/J0
AMllQOimzn2e3nxZLca/cAQpLqoU8YRA1R6an2khsU+Xtpa4cwHKfI5BM0SE9c/dvrYbS6NBn8Ue
d6cnd6if7O6bLSNxvlTXpSBBk4zKiTqAjdEgCbfFvTJsk5t9QQRxcNwAVgn0uIso3qDbUQcuq/Bo
uLmvJV8t4xR2nlart76QZkgNyMATA5gaF0hBDXq2tcQowyOYbXP6EBnBzQqF8ZFy0wk6WOD1LRUq
BbUtr9smPCIyyLpDIsMiuzwRoNAAKgvg1uBgXSis02ORChKjQKfPX81muGdaIcvxSmSISpsDmies
e8gY0cbbqzvXluntpQRUp+M9D6YnnGq4xctVcrPEVXLACwfNBvXXjUxbZ+u/vLaXw8/H5swsET3O
IwRFnGBk214ffJKpPmmfGmL7lGh+ePtzD/LgjRCQKK/41k0Yl7zTYzcIc2dnNe5OYscvT99yfGE+
ljuldV5SzGfyCN/Q9pN6+323FCHe18DDJxqDCN3aKY1X6nfXz8X89+KWgC0YXhQA4sCsKNyndBrq
cLKZEujT4Bcj/M7i4ISHnj65NLzZw0Wc6EyWEAUZYpZWwwhZDui+o42by8oFVtQXJSw68vh4PCLv
KE7G7gB7rJg0cN4SkMiokQyiek3Ax2sN5ZzwD8ScoBoanW2C5T2o7wvD3U6k317fjpUTYpwLmD/g
7IRUqKqoK1rTQEvYPmzt+6Lbmdmm0jeW3hwocSQX1YoGL+QJB95SBkDGM0woNdW/I9Ye4ig7jGn6
8/q01tbNQNEB4MmBeAx4puW02oHnVZxhWsDdB+iHJYndrg7vwm4hB4Rkk5hBTzIjRrFASYOo/pqj
5z+/Oe+HtwaqiwD4pGoOvCpBsfpYq7nl5DSoOlRK7bguqahZm4Ctq6jzRLTzMvQVG+3YWrVrBqTa
dJqfppvr67+2zXgpzQFnC/efGOfsChQehKVlBGmYPzEjfdRJuw+5K6kzWJvGuRjxgEcViLjwPAS8
z0b9ocoaE2ctEWwVKv5+z0IIYJhmBBgfPHCDHEiQPGb+ZCd+aOKikuEWrq4XQANgrUCNjA61pb42
AKlKiiQx0Zc4fVeZ+6lGc1CTJPvr27K6XhbiqgQvWZRlCMa9A+OAzXtmBVrX+HWx61P7TzYeLJSz
E4fXuJiGB1xGXALVCYo1TRteckCYbkeZEVmdxpkQYRqGmqVG30GIYble7bxk8a0JuPmpfyZAeFWW
Se6wMISAdgSpnZ14f+AoLAQIzw21LtDAMS8TAMw27ifbvf09M8OezSzrSE8jaisolFqkiRFRmwSk
mO76WNlOpeTlvaKyCwmCidUBKU7h25GAKu9jva3Sw+2qBOMKQmF0OCDJJ8ZccFJLXW1iKwjpcKfY
1C8G7umd5EJa0SUQcBhopEAhI8DCBF3S6xiweyq1gjJ6ND4b3e03xYy1DWYZAIEh26AuDzYIwOjQ
6bkV9Mmb81kh7zcfaERVwJgGzFNUD4v3RFRoRd630COEi8m3ePx+ffgVA/jBcOjO9UIzCfLy60Pi
ZulUKkpgfbPMztdSyy9N0Ni4srz6ZeMsqsR0UPAYMIDgkBCfGoVmp9NktkqgxtNW7bd5/qDyp3jY
xxrzbbJRERB3Csn1saLCKL9EDSZwAm0TOYHl9Ca9UhXOJjfow3dumVujLA9pePNDEBVjZ0KEqzwk
6pSEs5Dc/Fzs0ptrYwFRjIVDSSSCF6CQEfR3JKoSTQD5DWzWfjLa6hOL1G3dZZ+AI+vfrA2Ig4Pj
1bAQNQYrwnK5kkpxzXJKaeDyDWk95edo72NZGeb8vcKdiwoLFAyhkAf8l2K8kPUVaOVb6gYTGvNt
97tlvdL0jrwlmqzsfmX35zMD1CjNRApQzMeoVtxUuMHwOujGfYXHmlahX67W99dX7dLAAHnZmgFO
gd4JF16wxKQeosqgY3OMrNp77VUZzeXa+ODaQPwbRZ0z/PpyVwbFNKeiy5pjTv7O9mb54/bPN0GS
jDvEcpEsFa7CtgjtYcid+ugOz07ka8V/HF/4fFpOBalqjB86vn0q3279epDSwNmZX5s4g4ZwSfXu
NEwDdcPTqN5V5q6+2U+wUZ6DkCouWJS7imvvZhR1U3ZcHbuDbWVbt5KBSV1u7scbAE8BQ0PoVvSj
FX2kiKln/Ig6fjfaqvTmsORyfMGBbtTQooaZcmADsU+ZF+dcIuDykGHlgdyAmCBC6LqYA3SYFk5O
3pTHwi3/atrRd7u5I8H4dn2fLy8q3BqzFUQ1JvI04kUVoVdBzbu0Ptb9V2YQf0SlMUVVQsZlWa3L
Hfm4n8CmAAAJ1JnNv589mF0Q8vZm2eA4d3vuelyG9igbXzAXcd0pMWkwPgk3g+3Ff19fKNnwwoEY
TKe1075ujgoSzea30ZS1c68IQFmkgWoKUHSTC5pfq69LTh21OWYARa/utF6WMFkTAA8B7UMfJ0IM
IBV5Z8TTWKfHJPvSbPPu680LZOO0Id+LTgnkrIX1nyxntLKyTI6ts6nBJCG5DVbOw2J4Yf3jUIGb
VWD4TWp+43d5+x8/X3AH0qwmVOkxvg7Emb9KJ9pdX5617zdduExg4NJRAikYjHHU9GlSWHJMo60x
7jW6HXRJkPMyJIXaPm2m3IGzgceqcCO0buaEk5okKIw7OnHhN1XkN6CSqhwblUa518s6eFc0CtWp
KOaGlVIvS22NrkiryYkSUBepXh7dVTKKn0sBLlBtkJ7Ge2hmmSRLm9HXFD2wipkfO/ZCPaO5+SW2
HH4Wf2aSxpgliCZh+CkZduYweoXWeLFqSbZeNgvhZODE1wWiF/mRe0WymWSoxrPmLx2/5SyEkzEB
qxGvJQyfGqNnGm/Kdmy/oKLYu67AK7OYk96Ie2lw+ZFwXS4W2iKAlRGnw7EqSs9OY6+SXEVrApBI
RKMowo6XxUwFGDHNVh/aI5gw25dUD27/foTNkQuFS4AQhbALtTIRp8vU/qjFj0Xm+lGY377P84sF
ZSFgVrqsU0LKpBrH2h2PcXwf7iP35tDj/GL5PbzgUEbJEEZhh+F1673Njtb2+vpcGij4YUDyQCeI
iSeOeD1U5cgV0yrUI4D5lftC1TIP8TQHpU5NJcUwFfcamWIdZZAo1AWb+MyAtFQmI8XjLuNkOnLt
7jnVDtenIp6Ij9Hh3pkGOA9R4yyYDUsb+ykp+XR0stH5DFD+8lVT0npvcbVTvJRRGaPe5XQwFQeA
LnMSH7VBwtloHXtCN0jcv0ZfCmcb3khGpcNjWgwv3B0R6vOTpMLwZHS9uPmiG2hr3kWyDJNsFsKy
MTWqtNCEmM7wS8ebXImGycaffz8zt3hwhG4dY/zcRa59fKhTyatCVGGsE+qDcfZQ6owePbEWQaN4
wndD371q/Ki5G0fFIX+5rlorczgXIYZbQhIprEIM9VXTvYr7MkDa1eGREkPd3HwMxf7oxCUtZyTr
Xlt17+SPriyvuzY+iiWQGZmrEVA6utyCVqm0oomj7hVhVEDSJd7ty4MykI9OQoLToAnnWgdmk0NA
gPA6ty7G6DjOflxffzHKgS1G7giPdVz8Bqq8BB1t4q6OTdRovJrlnULRa+pR5w53HVOO1wWtrBR6
FWfAO3izMxfTcqVQfZziRNPmNbY8Gm40ieshG37+/ewsMNsZ3bHE8H36rvTfjFuhFz7W6ezz56Ny
Pv4Yd3nfY3xV/apVr8nr9dW5tLDYhrmDHWH2uUda8JYVy6ydkeXtKxBivvGy3tm94imtvQO/gsTv
WDnUC1HCtZeRjCBjkbWvMd/9P9KuZDluXcl+ESM4D1sONUiy5KI8XW8Y8kQSAEdw/vo+UHc/V6EY
xaj7vLAXFUYSSCCRyDx5Uht+MRZVfbohY2s60ratrKGy7QnT0bIwIaHCIq/xla2u1bJ//q6Tv4sm
2w50IMlblOP38dSOfl4pPuiB/MXiAcn/aM2xy7emtXZY4OgJRaF04qp+cLZrvvRpS+I6dZLvmjvN
DojmqXnMWDI/TqSZH5g2si2SB21lOQUpB5B//0t1Jy2nUhOAPGqHxG1LzRetne0Et0npgJ5jRM8a
x/szdlm/A3Q9eSLjYqY+oBPzW59kzd4FND9U2h59AhOylGjUwotdaznpxl3xjg88d5uhDfisKqLm
qKIFeF66sz3WFIxkBY2brm72DqpSc9/uNPuhLkcjmnUQwnauCQbFZuoPjYvCX6Zp6Q6NZP4BaFP9
PbAFLbeUWvlQ4tnuE+ZRwEGL5vftk7ay/S8+U7LYGuqPkga1LzGfs+feLH8raPihD87xtpgVe4Qe
UrDcNmonAcWRxBDSTd6sw1LoJ0eL7u63hcV20K9GFOMCJePJzuWSd+g62+pt3O2U5JNXx/d/PVqn
orQJBQrXWeBM14rG5E0bsyGwWGiNwf3jIzULrwIXJ94+krkrxsFRm4Hy2MwfyaEv/sXinw8vmbiE
cKsyOIafrU9W8bXZiAus6FbwuojcABARV7WXc5ErXa6oPG6N0CVR6myEKjfGl7NBDVfKPEsw/khD
M/HHDZ9i5QScf74jHdSyy+tqBGlMbHJ+ZD16MXpdMC/O3Y8GDR6j6uDtibi0/Z5oO7sxSdPOXaVa
bVxahyW3/KWNc6sNPPLj9l56j/RIhgfZINsErYiNWkU58VQaid2kWlfG+BojcDvXCLTSpoFXMX2X
KbkX1CB+ihgs12PmlW1os2mAbQJB7i/A6dtXJ5v+MZK5+LPMOXlBL43xU9VkOTosp+5LQ5xpxwlu
FTWdCt2fWsPZMvArGkFGQ9TWi7cuUtWXzsWoFKaauiWLh348mmzWDw3Ll7BNjG+312pNEIovkQIG
kscAIO1SkFlUhePlnMW8LoePc+0Nj2hCRk+LVm8VKqzcWdA6AJUmoKfXFA+GO7G8qJUyptOhp8e0
fhry01xvJE5XjopAdyBkJqou0F70ckKI6KN7Z+GUcZ0/ae6ObpUPry3Y+fiSJWnQFtJ2K4xPmpPu
fWjIs0s3juPWFKTL3Wj6CWWwEKFq+/nFbsPbKr/2WVCWgqcDSBvgtlgyDsYrej3rbGOKc9PXzX+Q
XVT1KM1+LL9uy7mehih/QSEXaqwMEWG81ES35IVjgTwmrsghj2i7YU1Whgd4C7XuQNEZSORIiuB6
k7vc5Es89X+yQ3tv2QAaYAiXBRcpwNjYS9I+mgZroGrqDTFHIwTja3k3QPN/BYAxCFhTxGiu/IEB
xIW2xcZ45L905xe7+0IF1B6RODwS4SshrHW5+u28IDenzAiYpElA9yC33xBwfRAgQLi9QIYhb2BI
u3R0aAqMaTPFFrX8tI1d9TUp7q3lxSKZILADXAhYctyrEgyCoVCLOE1uxR36e8L+dRsR0WubhOZ+
oJ1BiAyEKUgKXa7S0rMMBUCFHVtPXP3i1iyiXhVZ2tfbR+EKQyLmgUccTgOWTHg4kpzETLqsyZ24
zWLtJ+icFXPX/hnmX+ADOqTVhue9cjQgTZAN4VV9nXcfywyBzBnS+gzEpXFV/gu1YDLIXSOZhktW
DkIsqedW6lR2MdNs/4PX3Evki+XC+Mh8IJMD9IjsDQ5oQNJmWdfFADcHeoSGTBubVxiHSw9BJNKw
qVwdpe6AyV7qA0xDTo765C62sxHwyZcuf+HVo/tZ+VLTJbqt/BVtXMiS9lhZKJnXJ5ClVAho5YHS
3AsGFcsFpglAIDykslF7ejkbc1JMe+ZLF1vqc8+Ng0sHf3I0UJlstQdamwsC2ODKAVRa1DVeSppa
VuAJ0yK69dbZ+9TZ379UeB7BcHkopkKw/HL4FI9WJSVURAn83olsfrefDuDO2fiSKiotA5ArIX1c
Lo8KCZizAalb21Zwb1G6g5fAdXCxrg3F0AY6xMT8Xc3/8OxX3f5g6vdi+mNpW52HrugXhdoBsQd2
Bw4J+HiEhT7zp61BGRcwIPaxN3l+aUYqOfDTDEbJTv1qs8Bjx5I91D+aJqjnYExCUryiXhfvN5Rt
3tbbVTWy/CnSvqgqz+t1xejj2anR7ft5UL7P+XeiPFMmGj9YXbxkL3r+6bbYlSsIBxh0FYCSwq2U
yUnBzG60Bc1ghr7x70AkADdwW8CaPkFMiBwHNo1IOl2u8FSrhmKC8C52nC5q8kPrtcdhaQPdPBRe
vqvcf27LW52QJVDdIH8QdSiX8lS3yRnXPB4nlvXSKkk41fPn4W4KDqEtPC8QjQB1grCCl2LGiZSN
XuP5BTYBpd4rWwhf8f9l64paTnhm8DAR7JBcA3MBRYGSJm2stk88s8Nx/ti7T3b90jXd7v4VA1DO
s0U+TcAML6dS1mbSp7qOh33WGNFiVrqfzWOD/pbOFt2pULY0K1ATisJkhFrgcEqirMSq7Hwa+3gE
a9S3kk480rKvVTIaod6kW9zgK2sogGE6kl3I/cNpuJyYDaCEU4DKK1Ya4CZzkIM/uPohW0Abd/eL
CWuH7fBeLYLrUHKkM+Jk5rCIoGkasa4LBtfybytp5dZw31POSEXi5SEz0nEtyYtsdro4qRJcTGHW
blU7iR0l6wYYNOwDbOjrTuQeYWSqlHKMu7TYgfvOd8j0rA7kMMzeC3WqD7bRNL6aqhvbb21mwPAB
P/bOWijPjKEWJh10t4+pMx3+Uex7eSpwUvGEeuep1FESKgNBtXFqzaWahpj+UbKduoVoXbE3eImj
1zneUEDkq5Ih0NV0RouOZYinxPCd/hu6HgfprN2vfvGEQuQTWHNRl3S5ldupSwajRmgy/6L9WN7u
3VtAFqMcF7cAat2uYOaietOtke6Mh4E+wqd7RBxu41a/XqVLEZJX0lfcTTjsPQgix2Cp3APag39A
O6UN9IEurPvlJhYgaYRioGk8mmVEZd9M5mwwnscs4RV6gE0DWOETM3CW/tnxqqOpfUsbHnI9jdzW
Tp+ahM5vaU7KHy66Lew8ao/+BOqRfdIbb2CSASdIVZphX7rpzmPmFt7q+nIEryi0KTDRyFLJ7keq
s9GclzSPc1LsU7MNXG1fLvNxcKejDacdOMfbqr6iqQGDHlDXuIkRpxJhRGkj9UPDPJB2kpgyVQtM
jfqV/uSHXe2FRK3HyGHp6OuKZ4TEtYE1So2fbWNO8EDoEI1d3m+4B9enX9DgCf5AE9HfK7umkIbM
9aBmccmPVVDT4+35rgzvYl+D0gO4Tjhy0nRLc8k1NWN13IxvDBWvP24Pf72tYbjOhpecGxDg1xmv
MTzNg4R4AbHH0N6yMNeXJpJUSIOjUMUWZaiShcG+GRKXD9WraoZVWYdgeQstcuj0jTN6vVaXcqRL
zJxoXSg95Djt61ijIcSv24u1Mr44mwCNgucZzxNpHp5dMMTNaP7a/bTtRzy1bg+/skwwXnhMuwDv
Xlfr9sQZ1QFpd8TK3H9sdd6Rj0rW7nFr3e1hopoAQQjU/mPHojHTpS1OG+rOedEnMVc+lv0uXXY2
uftUgCYLIWVAnAAjQKHrpQi9MrypxjvuNZ2i+ke1BdVZ0cTF8JI1NkuzqXQPwyvNV/dH3W3ETlae
MjAygv/OAcxWHL7Lz194g7QmqiljQj7PDOlcNWroY5U8uOOHrDN8pqlR1/7w7K00/LXHB5IBuC/v
DLH2FW1Ctujj0jiUxhZoqJd6+gqC3c7PRrf1aWecSoOHtzfdygNSBOMRjkfbwZUHpK7XdYGu7CRG
F01/5o9LTYPMOwyZFZrT197dmcoHtIYLDf2BgWi+1L55HiiFrRAJ7nwO9OLb7Q+6Vq2odUHDdER8
UKQp521oATaaJRkoupnveHpIt8JW1xbvcnzJSDTgYfVU2tO4a06Ulz7vG59u8i9vzULaQDW1PApu
ChqnuRXVzZu22eBgYx6m9EycitlOrZnTeHaDtjpO+t7ZgryuTgJEjeIRimeIfIhTA/Gjop1pPPwi
7s7TNgIxqzM4G146xBzPX4+BSCxGlGoAbhpMkFssVVdc9vAWBCwDFI3YUvBUJD2Mls1SWzFpnM8P
o1f7nbUrhif87ZiHsqAhLQOnP5nLtynZ4rhcOcrgBBIF0/DjEHES0z+LzJSWPlmtW9NY954susuX
InDweFNfUO+z8QJZFSW8ahGgQHZNEmXqA9KTZgNF1WGahD31k+RAE78e7s5BG7DrfwVJ7kKvW01p
1hBkaie3/sCP9599W3gKglIccS15T4/t0Ogdez/7Pd2NGxtudZlsA+pAsRtCEuL3M420Y4eycKul
sWIEaM+uPBtvaNhYbjWgXNvXiEYh7aIh6YIM26UYOzebmpm4POYpdLxQH3yQVtxeqNWZ/BVxlUWv
tEIfbJvEaRlB25V+cvNgSCK2+ai+dkqg8TNJ0kVOkjkZM9sjsaf5HdmxYTejN+29jW/FMT2XIpmC
tuaNWw4uiUFkPI5+tZVKX50FAjcIcQD26TmSSqjqjopqZzROlsBATHzyy+JoVRsO3KriAdRD4BfA
fRQZXSoe/OIVEA8WtIKW43b6xZmOYP27rfk1mwzKQkHsD1AVRF3KwHunN2arLmN0VtPy3bCFHl5b
qfPxpTmULcpEF42X8eJ9tkACnCONkKJmg3qKf3sm72E56akLPlWErhEpBxGnvFx1USS546ZVTFjG
fWc0/2GZix46eqDWqOLoq4MN9B41sn1Zd37XmD43SMSde4sMsflQnIrm3jA5iPLKAd6cmdS1CVLt
ehK1zs7d8oVXtgUcYbCwIEyNWluZ7IXSqW8aqyhindXPdZL8pF53LKb87tcPoBsIFyK2JjAcslev
FxzIcsIhJvv5Zm3haVb23cXo4vcz25kvbYtK1baIM/0jdeKtsoit4aVtbUwAT7UI5Mfe8tWLbPb5
9l5bUwGYAuAGwKMUMP/Lrx/R4y2dO05iq4er8UmxPt1bySs20bkEaQILStl03ggJZlSY0fj19gRW
juXF8NKxpIOR510DjKnXHPgUdcMH2yJhW9kbh3IlnoPaIIQykecAIluOb7fd4lqUExLb3ROZsmOp
1OGIfuc5OmcVMcru/408tEQROBQDVcrSlcwH9PSYjJzETZH5IDd+cOhXffqo2FFSH/VxK3q0ts1w
0tEZDV1skPeQXr5kpoU1LRkgs2SX+IC83NbS2jYDDkJ0sQL06OoCSDV1KKaB4eYv6rB0H3l5WvTX
2zLWdgIuMBH7Es6FDKjlvDbbDPQpce10QY1mzcnwCUDxgFIlvC3pejaC9xNYBVGbLjCll4dmMFsP
zxhcZzpt93r5udc1NBL5c1vItUYuhUgbYLbbDt2b4ckAGR4w45NZbUWet6YhPfiSKVG4OUECG0bE
hF48L7CreiPesSVEcjBszku7TOHzGe0hq49L9ahu0ZyvigBICGQN6O6BHM2lOrQ5XUDLA3U4ym5Z
NH8E5Yin3/36hjrOhOiXQqbUq5H3gpCRfM2zX22yEd9enwTeReIIIogmrdNCTKtRJ6yTotOgLRqQ
pgAQ0W35eysBHDGP/8iRiwDwTunRjgFua/eN9L5Jw7LZT93O3Y1OwL+iK7W+VQWwAu+5FCnpx9KH
JQcXA4nzkvtkzlD4cxyKJwVRVWAkKm3HQNBNu7vNwaVUSWHGNC7dOEHqIPgWw3o+OMw374d8IIiH
YmeQYKKj5FX7srntnLSrFCznmPpT8qxlP+83A2hf6uFxKSDUcgpXMduqz3KF4WmW+VryMck2jNma
nUHmCZcMECtAhkraWZIRAXbSFLFSPySeErplv789BWGpLt1ZEzYSTpKmIZ8GtiDp6DizvqCPO4v7
LmQmC1zyVHcPC8kDL79/MiLNhTgxnuJIbknv5KJANYldj2mcalVkZI/OYm9MZmW5LiRIk/HSZWad
AgnVc2tEtbO7d62QkwMsDcgA0ahILlQoW17qrc7ZK1qHGcZrVnzz2Kudh8mWoOt5gHUGXrcAicKj
MaXjYQHz74xWV7zWSuFbtuI7TnR7KmsSkNFG0QIiPSKZcqn2wTRyuzfd8vUFNOL+hHZb/9340gUJ
MLapsDopX80lMsdDOW7Eure+X7oeURMxIjyM79enA5127sbyXBt8MH9Z2KIGysFBNSYZ/EZrVJy6
ir0S961RWt8igODnW80rViZxLkUOHPFyKttCq9mr4vnVT/vr3Sq4GF06DNTkblXYJXsF58YyRdy8
+02PNQKZlKAkRIBAhqsPzQj9ejl7Rb/YhoTzFifMqg7OxpdUbGhJR5mVsVcHfe0GOA9BsRXs3BIh
qXlaFKRWgcB41c2dl4W5u9e2Os6Jg3RpXy9WScZFkYFNlQOo7it1neHXjIbssdmgP4nF6ySCOV4O
t7UuVuVKHjrvABiMbDw6UFwe7AmUGMqCcrNXa5rQ45qE6bSvrN/con5pfGuXe7l0AZRCLwWgKiEM
V6z8fqd6UhA0tmevrfKW83Gbh+P6kFwKEL+fPeH7PmOGXjfYZu3Jbo7NuGHUt8YXe+RsfMua0mqe
cNST5YDOrZvA0Os9dvn9kqWtUtIsvYcFSouwNsLBe2Z9eFvnK1OADRdJWNDIoZRTMrZlYo3GjJqc
GEFCQBar4m5jDspcxCCBlkDBDfydyyVysrQq0iK1Y719rg/2VmW++LzLLXsxvOwXLHXdmiVVrLhq
62fXVH57DnkA6VWI58/eHcjGal2fSPhrYBIBGT7eBLDvl7NhDesnrU/mmIXZjzrbDWUwexsyVjSC
+i1RBYU8FFxD6QIvwJHtcWtQY1p/nKbI2AL0bY0vnfKmzR2dKRg/M+K6+6gbGxoXayCpBE6zIMhA
xSQS4UL++aEgwn1j9hCX1clQ0/Y45e0zmI1/o8byTzO1D73ZZQ9e9np7I1+pBrVcoMQEchBbDTwy
kmoybVDmJdP7WO2IX5m+1Wa+6nxJh1//Qg7Qo3jJib6T8vRao58UV0VJd45Sbj6ERRPWZr3Fd3B1
8jELsFnrAk0Azlg56J1MvdMUpALCrtwjxZU5oVHfa7wgQlTYC/4jkfqX7kjUtvaZBrLxGO3BlyDv
wznz5o29cLXXhAyEmj0ghkwwaEhuOxlchgZfJqDKyb7oDl9uq2JldNTkoh+rwMBdk367HKxgylzM
McrNh13aRP/V8Ib08cowDJwtGH50n7R9T+51Q1G7fPb1cnEMKRPDbgcM3ym7NLLM+9WL4ZFiAiG6
qBiTvp6xGtUXtj7Hw5NWHYb0eHtxVjboxfCSh8h0OxkSB8OjkYPrfjDJh/xeFjBg+4GdAjERAK6o
pJMbdthKjjLUqlHjnCd+8TB7W/j9lTlAALB1OM04CHJstKsmvR7nTEVlbuKniuFPRRMM4xYYbGWb
otsnLgsgTk3BDCsZRA8ILZxnNS7ssJ5Cd6tsaG0a5+ML+WcGdxpUr84mjM/VlyL/WFa7Jd/wDN9d
sQujDl0gXyn0gFTLVfUkmNBdlGIbS0zTfjkqal3vdK6zMOFDmsHW8lPG3b3p9t9wt4y/Gn0hcCZG
taE+pboW50peBqZJNTMCf2kGbgSX+h7n5EiylAWAyZbPGc/yX3i1epNPTXVUdjrYQsPeGe0Hd3GG
3ZDp5R5xAHQNmSv2HWX/7CUvx3oC9n3pnp3J4z5XlDQA50L1Sg2ddw+FVYee04SdMTdWYKujW4RO
OfNdwtU5InOqnPBWNnY907I9msmzsMXf4ciL5ftSUBDxpHn6Q5+y8ZRM1neFD5NvAXDpE3Xol6jm
DqDpehqo2sQOi9cuxDd0oj2hGlfxu3bp6qBVTOcrddty32WkPbSUdEGbMX6qq3n5lZrG8FhlqHCn
xdIHbq5lgatwddeCyTQA9LZ5LVySBi2ruO8W2rBDrwPudyhI+pk5Do1YprJvk1Evow+SpSSY58p+
QV8S7Sd13YkENZubE+y/in6aNnjEQDrDvU8jmciucdIfnZm4W7D01Q0JLBkqmQzcknKKAwCrtFFp
siC3HeXjMTX8ptiAZayKAM82GoyDec2VgYmZVWam1iwLQo97LP9AD/lWk+wVh0J0v4RtUB34FTKa
JUU5WG1Qa0F+yw60dkeVZ0s/ldO9nSWEmTuXI77j7Pi2iV0tlNpLrKEi/9ey1cpzxfqAfdUA1wfo
N5Dnlgx1XhEk0pQW9ZBNsLAQgLbbF8HW+JK72kxuB/PDnZii87YFXgBmbjgR17QvCGXZYE94px0S
qYDLFZq6TM+oTZJ40pb0jdMkORWu88ZQevW1GNCmiBqVjpJPZG38oleWnSjs8D2iPyZZeRx0NRga
5XdrocXN7H66Pf3rjQgnFyoEzBcGHo/ny29rF2Z29ZCbsWFmfol2pXmU2D9vy7he4ksZ4vezHYLi
m6ZtAbKJtTz0nrPmbk8BwwvUKoJ6IGSWWRdcozaqanKM2J6UBx5UwH3+i+8HJk3QUqCFonyRK2bV
ll1qm3EKR9nV455szOD6qGIGZwKkIzSgFDTVJsuMF+s3eML8lqR+Q1ERuBX6XBUEMDQIHRAeuUK4
DSYqX1jSmDF1X8dpbySf5/mbq2+1XFvbVGgMDkiNcBuugA32wPRxRLwHNczcz9oHAgAuaT/f1srV
01kQN4k2SSiXxjNDtm8NRbOftp2MeJmMcHEKv5qeG/Oo9Z8J/X1b1NoGBqQSYFvgW5GNlnxRXqlj
p/ajFhvNp0n5OOxvD/+eaLj0TkDYhnEBJIeHcpWsYfqUa1oyaHHPJt+b/9Bm3CO/EmT0wXN/6fyB
NE+jmgYKd6K6fpy6zyhm8xu7jZYy1srnsXsum5/Ggj7pG07+mib/fhluksuju/DeNVIPM8/Jx2bx
ZyAih9Pt2a8trih5Rxk/3Etwy12KYPZECjK2OngzDur8uHy8Pfx7TENeXLjHOGC2jcpx+TZX1V7V
4cJhzxtq4FSuX+osmECESA6M8UCfWdgoHxwXvJFpOIw7Vrs7Lf+dgG8mrb5X5UFvD8rW8+N60mBI
QIUYHABRjCKHDh17cW2O4MNJJW3gw7vauHOuD/rl+JLJrbUhJ5xg/Ln5MxpOZOpdNLOj2w0bgrYm
ImuvSQyzHiHIgBsGJnaaLxsX9OpUhKOE7QGcnqy/TOS+U1RUn0yz+ghqtteuro9j031vpy1MwJoo
UZAM6whIzRWVb49gQ5L3lQ2+svHZ7tI9b5Hc5B4LdD39fHtfXp8sXZCO/0eW5HdUCbUcwiAr674Z
OM1oyFxvxZTWlAPPDzBG9JwSvK+XR4t642gmeWKdGgddWrvO3+rnuDYJkOMjw4wDhFIeyXsoM4J2
LrhvTpk5+SqsfJ2MEQ7P7aVanQaQoKJ1GR5xMhxPUaZ5oeCjPnkg7lZ9BT2abgtYnYa4RtBYDC11
5CisTUyeWN2CafQMrU7UkBL+qVemjbNyjXFAoyzEe/8jR/JlHX1wAddUrVPuJkEh4OWFFhnNa48a
dRYNQx/MauXz4pvhfrk9w5UlFAwH2G6IlaGgU1KUp5HM0gZbPTUpIgW+p+1uj7+yghfjC/lnLl6W
dpPdTBhf6QPDC00a5F9vS1g5mxcSxBecSXBy6uVpBwlju9Pcf3KAXH+SrQKHtWUywDGL2wKAHQQV
L4UMeMuobj+qJ8d5YdnLVt3x2irhRYlNgFMpmHgvh1dSu8l6Y1BPnoH2b0NEEtcnW/nbqywYkiDn
QqRAcjLWSqcmmEO+lL6S/GBzFTj2R63ZkfzAmw21bExJPjpt6wyaWk1QS968OKX95o7Ng9tm0W3t
Cz/j8hK/mJRMJD23wNWNMya1DI9GgiZBsZp/0L0MaKStcNeqKCBnUMIPxAZY1y+VtOiKlhodVU82
/TMXXxe9CMdp2OdpXNZsIy61tqnhhr8D3FEBL1s2lGxx0FeW6glsFmGpviXCLcGNo73dXr51OfA2
gKtApZonbTynAL+aanfqiaV7zcmDikSZ+WqQX7fFrG4G4dT8nxhp683mrPd6x9VTn2ZBoeTcLy3F
H7V0YzprcgR0xxbs30ABSdYGJ5fYaZNrJ8c9pHpYL7736f6ZnEsQX3BmbSwUcGuI52mnzgFmrzzw
BECtjVmsGZtzGUJpZzLK0lvKYoEMavrOHBZbtDmrq4SnPZIkiHhevVrSGVFVLWHaaTHf0DATXow3
bOzf1SmA/lOEZvD2lnMwRTpW3pCV2qlmgz8cXET2buthS4C0o/RSpVbRce00Wl/7Xcc3iMSui/dF
BcHfCbz/fqYDk9lto/cN9MzLxwY55K5HOM5wxm9OMxxsF3WTS7lPpu5r0TshUdDz13QiFVQ8tU0j
aqL6hZbomUCmMEP/5I7nIaP1BgRzdRHwRBIUM1hjOQcN0v68tWpPOw1Z5KYhcNf/YpH/ji/b8BTN
SOeE2top1/YkPzZbFnX1+4GTAVwc4fer5rbITLB0SHR8v/3Z7T59vv31a7bNdBFfwx8EbOX3o714
bG7LVBeX6nGZvGC29/2YReM4hLclrd2sKLt957hCnbEcBtB7bhkpV2GtZ3J0vCLSSus4m24wakrv
zxOKRt0tYvrV2Z3JlG4jq3B5PlPIRJLMV7zjUj7qRuM77e/bc1s1FmdypOcISexiZs2inubyC6g4
LOt7mv6Llxwo1f6un+SEDhrvsNEgAy/yD/04f+g1JMZq5F2SLbzle1JKdhjOZYk9eXawC9o7yTzM
6kmd8lA0SqRPThPlNrofzHW0oFULsglh2X6rpi+1Cr/o9fZ6rukNzTnhP+BpioiOdON2arkY4DbC
elqI6b6A8R/NhIet5k9rOxJtZ+CsIJGPfyQpZsUtZKYwyzH7QMlL231Qhk88+wRanUjlG67eNTM4
jOW5NMkYk8ZIpmmENFS6PVhog5GDpmcymwA+TKSp9bGxhkOV16HbtoHqLt+niYVdkx5UQwv7Yvkn
bd2ga5oN83iN4778LtmIz3XaZYbQtUMr3/N+G8mROoh89L7KDhn1fFUjUbJVm7qq4b9rL/uJmavn
edLgZOrmHNaZ+cUelbDOeZSSe/tkClzT2cLLPbI6gGJtRnFwunlXjh/rMayag7FV3rd6GZ6Lkc7n
WM5Lg15A6ilB7z6iTbvEZn5dVE9am/hziirMFFUr+RxbJdt1rPzIJ/thblD1T4odSZEbBHSaZDQ0
UuYTMrVBU6SH2+dq7Q2N9uvImoHXHIXiMg/umNceJ57Y8uyhqtAlUdlp5rFvn+YWlcFF8pQ18D3L
xp+yf3NPnosWL4czm+LSPrex/dVTyyP6QJTo9tRWDzMo3t4jlUDOSKbeNsA5iecATBb748FJL4re
zwmy+t13Y3rLsi18yIo80bQKTFV4FACfIDb42XQoHTyueAQPxSSi1U79U0/72dhZ2qd0C2goLINk
jfGYEkyXBsrUwPp2KSpjVPXsrMDK2fOf1l18Ah6O0s1jN1FR2TEUIeCau0mZd7eXdOVWg1xMDwcI
uS2ZmwmI+6xNikw9DeneJqGVBcZWo/UV5+ZChHRxIpg0WL2JqSljGWjNV6Dr7nfPLiRIxzJXh9ah
BfTkgB0JTBjghxr+SxHSbclKZRz1GSIS+sr5Q343UhZdNGHBoAVUEYmazkv962masoIwvKmJHg5L
BFzMhm+2pmnw4QEEKgpqr3J03WBlPfWM5VQ25nc6shAIwd/lJkpvVYyGenREbpGzkeNopM1IV1Bn
OSneg2fvGyX3FxQJ3d61KzcLOKz/CpG0oZSwwkgULSfXqX2lQsMPNOPWnmi+YXC2JiN+PzMArBxL
4lETkzGjjAdegZqnDRErwRTRaAV5QKCkRS7wUsSEoHTVmd5ySrXjPD3A5Rq+jNbdYApwfgOyidit
SGJfgSnazs6cQV1Os7Zv2z2QKoD33FbJmj8JUnHUiDqAM4JLV1orohoc19E8n4iuHxI19XPav/RA
7AzEiYYKmHNN3xe8/9MZ/NEhZjC0RdAZWypbsTb4DORuEZcCh7ecrle9QXHNxphPdkAYDcAyGNye
6MreuxAg7b1MMwfAjp35ZAKHzKLa/MGZ6hftveyV2N7AD6K8BAVeSEdLy5nwtB6QnZhPC5grfY9u
WIM1LwEc53hzgqoAvMRyNSGSax24DZUZrswAwmByaIwiqJxHaig7lMb5s/ZsJ8xvrY+q8/P2Cq5u
FdTDQUlQkMhPX+75si51ThdqnGzGjSDXtYfWcjqw6aIOYW7pZ7BERKlmH5kFj4o7v/gyPS/e+IWa
2cYqrykT5XkALSA/jiteOn19olPET1TjxO1d5/506gxIpp2xkWFdOeNIaiD9g/pmZLRkkpYBQMql
oZpxIuyp6NqwnXPwdfwpKy9AUuv24q7OSLBMgVzTRsBJeoLoILI25t4wT+74siRvdv/CNADVyBaC
YU0OQKeAZSDpvxKyaHUzY2yCHMIj03rglY8G9agt2Thua+f5TI6M0eWzzpwB9Vyn0X128sbv7+5K
gYN2LkC6eZELAHzFgACVPqA4kG1VFFzzNQkBqG0XIGZsd1n7+ZiB/6xSzVOlM3XPrb71a63PfSQk
iycjRcgqWXizb+zqTeej5uMVWwccqV7fy4YtzJs4WpKfCYuiwaKI5muIDl8evcJKjCpTRutUdU8N
uq+UT1q38dpcF4HrX+RUUZUqGci+61IkhWvrZPP6jZnpk+tVYJi2otsbfXVjANr7/2IkIzLSNFs6
FWJyE4TF7hhO/yK0irX6K0EcgbPbv8jdLrftyjoxNEaOJv319gRWXhdgqBNUWsg7Xr/Tcm3J8rLW
zJPdhVbyaObwl3aEPqL55CbaYVUnZ7Kkh9nMJ9xauC9PZa/7TA/cGrDbrejVqkbOhEh7q+/bmfB3
IV3wW70fLI5j5KGMDGRg8JNlH8YmyD0OeQaDA10blfKkO/PxtkZWbdqZCGkCzqirpdLkOKlZ5T6i
1JcHtgIucQ7KEL82y2l3vzwH2QcbiGtcxKp0+wBOw+1eLSGvM0N0q/MNsw/QGzHk95ciYME0MMWI
vCo6j0hGzpnrSfHq2jwpzaEmh8PteawpHlcbbgI8w0DxLh1FatisKLQUJpT5yluxxXywtnnPh5fO
YVn19pwLtQxmZFE0J39yzQ0U18rzG37r3xlI58NNiwQd+DCDtNwDvl+VSFYcSiUCEWflT1uMNFsT
kvYZGrMUKWhOAAmqXQTjn0dNA+5qf1spYhDZ0v8PaV+2I7muY/tFBmx5frVjyqwc7Boys+rFqNHz
bMvD19+lOre7HAp1qCP7bGBjA4ljhkSKosjFRQwQ0m0wq/wlozn3XmBtMoZKz4wwzT9RBfNU0akc
mz+I/tI4QQ43cF2c6OwAhQxAI5IJbErLuTjwu3YuOK4MAAMIOgJeLKrs0inzZln1nn3ocl3/BHGb
F4Ggv2gJBC1oDbzvs/l5TEDklSfFS4nEys5pdVmsI7RvsEWA2FFj/3DntHb7qcnn3AjnOXCSfTpK
Yjbx9w08l5GHQc8ZdzrrfGb8O6sRmsmxKTx32l/XjcjewBQHD0CYjfPnE3X81imahoT6dBirA6oj
eSF5YYrUvxXBndEimaYCHUkkTDCHY93N5L5O/NyRGJloo8Dwq4FiAROIUe87N7JxjUEQDkL5MAdx
lJdq+uq7QyvDbIksjPGagfICcRteKedS1LTR9blPQUCo6ft0te7cwt3pi4LnatIddPvmGeC4zZB7
Y6xEIEm+IJCZolixag31OUwKTV6p7KknVI1uAbMDIABQgtzJJF3nrouWYzznEkcvdjnr+67uytQz
F0PxXXMy33EdINuARCaYQzDAhNPStCq1Zug9QVn9wW6eTNlxFJozw4iBjwptuiazkk1c1qEbqhpK
lYSFVu7aBMQqv7VM5qOFuwaYIx5RKnCBfF6mszH3pZos7Fpjeupq7fRIPRj5s95LwmWRIGRfka0H
lSsaDbjV9NRyFyeF9keqFX5u5l/IRHqPaIA+6bk2+Nd9gci4t+I45QymaWUlRouEo/kV1IRFeYgw
yoZ+0d2364JEWmJkxyx9wcJczqlpeATkuqugpj2+2dO3aD10MnpA8db9E0HODaElaEVZKUTY3V3q
7pv1zujvNNnwZVFssF0I5w60qneyssaOAe+8zof4Q9J4k31MI0//E0W767smFAajxkBaFOqRCT5f
UtMoZNAVHNayHZY71SrMT5na23gglNqdObso27TtZO2QYs0wwTzC1JHrP0C4p+DsQOSA2iz4X85/
QOs4eZQ4JQm1eHxsu/zH3EcoFSGB6NFIZoxCG9kIYz9mc5LjFsjZRSng+bp996vKTlKWVHZ6+GiB
9XLj5kc+Go2N5xJKs1hrl/lWan5M0yerljwZxCv4931uBUVOMGlUzUiIDJvXk19ddVreAbVC2P5P
BmcT5ZKtvUsho4/W2Z/N9RWWTzAHnL5e171sMVxoRcd4zDQL5wl4oCMyxp6h0F0q4+CTqYQdgY3S
22TO5saAFPj31Ot6+xRVznucKoYw4DmCf11A4ku66A1FuwoMaxc/KqrfPc4yYg3hbm1kcLtlo31T
UTCBFqCdb8l8GLTTSP+8QyEgTwE2jf3DV+cKt4pzrcZWkeK+ir7WRuqpUyQJqoTr2AjhvGgzkEIb
9AjrMJ/VzvWyeW+kMgJpodI3Qjgnmo1tWuomhBAlYAQet2cHdIYlwcQWltQC8+a5UaHZl2Ikq4lE
bo2k9fdJlQUdlwsALxl44jCJB3cZstbnAlaVAGGgIIc7Y5yA5VWDjFJXJAAlZjayAHEaJoucC4i0
Ze6U3MQjIFP3zoyJBavkkXvp2lFaRpMWyF5AB6PxbEPtPK/dMCMRqTdL/BBP2hf05gMGVtQf3U7W
UH4ZZyDliUo9aIKRrbmYkhtHU27lY2mE7bBb868Ycgr6ADX+BuaW62dEtG84yZABICeSdcy8N+6k
78BqkXaDEUaPAFtElcTBiz8PfCibJIaXB2e480BA6JrhbabmH2jppf2nd/x8VgFEggba52shXUUj
U0nRHtQvfkGPAwmvf//ydGNfUF1EjYf1sPIDDxK7mJ3MTcywtVEQO6UW4JgSByLYIlAFs8keSGYC
ZsVZrlmjP7hFZ3KolbP2uUnd6ZsyJ8bp+kL+PrvOr3Lk/VAsYnVSNLKanBi30hxnGBYtVDAWckAW
HcxT3+fZRlzy0pqG58zlsUvv+/l5AenY2vwqRskBEi0UGE1WL0JHD0aMnJsaCGia2DQUNTxEhnqs
QSB8fYmCA8pme//X9/ma3Fqv8agS4J0XbTnEfb+fq8QjnbKPopszDsheArwPbC/Q6MgunK/EbNZO
qSvcXUa/7J8woWt/fSWCnSKYjIfrVwdHIQLZ8+9rRpXV6YQKn+J8peEoww4KP49DD5NGnf8CLwuq
jVIzgKQJHcCMpxfj9ogL1eN/378oOsVFZVudowM1+GepwRoN1NwsUbZoDbhQ2IxCUC2Cc+p8izqz
StFxNOlhjjOZfusN2Qv28uSj1IhKOJIL8Cs4/ucC1GHWh6HJaKgUhxKYmNRL492taoYI5OMxAQAz
hUAYeS4iTqKCNgaoM4rsS5Rkfj9IAqDLEwEB2CEQZQG5cjFizx5N9M3ZCg31oj7gkvLbetcrh8KR
nAeZHPb3zSXSAEKv5TPkxAjjO2Wng4wpMk+ltMNNqBT0YwCfgFzfReP3oJESnH+Eop+l2nWD+pOO
tqdbMu5ZmRhmfJv1EGQrFzPTaFgNxkHv8ruiqX84evH9uv5F2wb+DxTP0T+hIlFyLkar8PZfm3EM
syy09RS4q9LLzGXXd7cjy/EURHCEcB7u6oIOBL2HgzXY+hCa1rEyA+qerHjwnPzzFH9fsrfryxLt
HoAseC0ic65fYC96c8iRHFSGsF1PiR0W+UnvJVeJUATy5SyxoMLpc6cfjYikGNt8DJPM8BoVA8cV
z2n271iHDV4NTMUFpTJPNNePaZ2Dx20IkVgy5p2heaYj8QCidWBQoI7QG0/Ui2FEaqLQRDFgz0Xz
eUCprFKfDVnxSmRlDlBFeABhBsRFfjTrRq3ALKQJ3ji/txvjya3NQ0O7XWM6kmjvMmpFBMlmT9ss
X3CRK01zu0FqpphDZx09u7yb0j24fnf69DnrZMls0dZtZfFPls4dJkA+59CYMCHkpatBaSGbJC3e
OmZkSPxeMmx1SU7mqMXWxfM3jFaZs/tm9R1Zwlwmhf19421MLcawtQFSDGU+ajH92+ljkye1lwBp
Lu9MqAd2Br481IIvmAqmeHSTTu/nEFl/zBBtvWKR3MpCpWwkcEox58bNM7ebw07/Odf3UQbIvgxX
IMBeGUDoYCoezg2OpcXtVxUNnVMs1RxG2WutvJTkfs2tveGyHvfMi+vKV8h9Rx66sZUsTyyaYRrw
FkfEzpeanNhJMmqTCYCn5o3a+j3m5H3Km/Z5dfS9vlr+0uof0Hevehbg7avVfb3ukv6HHwDOQ9AG
oiOOTws3aC6nE4GtON3HivzRKN115aFV7tTx1cn2Y3MatAdDvzkfhB1Hi99/SeXi0WoZlr60IBVz
hrwWIVG7W9IfsSlxH6KDsBXDefU2K0YzW6wpbJ03q/ra1IcGoKKbCcBBg7KVwl/uS20mKpMCKlQv
aVIvkTT9ibwgMFHgpwHLA2D27O+b89yVK4hplwlG0mWNr879Ll6Lo+I6+1SNvyp2/HrdKNihOn/Z
YUF41rEb5C/n+Lk8HR5qSaIVDGxgkyPtnVbW3jjfaRPZETSnFLXkXhS5EfSowSMyAlNQc53Lc0s9
A2lLPIfNWxZ9MWRsTuwZeLGczec5KyjSiDi0xufVBrNIk50dg96TeCgmgTDOK126U5Wby6+shQpP
LcaQc/ne0rskReI2rkOj/uJOxDOyfRrrfpO+XNfU5c6xRAim6yJDBeZanTM98BxWIziSqrD2LNDC
u1Jq+EvTw8dRBUMRFzHFBcEI+F2rOVuXKkwOrra3/rgLKmH74nh9GZdenkn52/SrIsfFP+TRbpms
KYWUHByynt5isIVEIYKN2krgn/J1TgvTYRI058DIBE3/+gqE3wdRAhIhKFBi+Py5CSe93o8N2qMR
P34sfT2WZI2EasANawDtgAZpPmu0luY6JfqEz9uLV6aal9OvirLT3F2N19H1pYiUoTuo5AKiDoAF
n8CbpwJUM0leoT/kk413RLUHAue6iEsHYyJsRDc8YHYorBF2YrcOjZp2ntCpDtU032njfb++megc
QL/SPq0OilofrssTbd9GHp8/yKxxbuair8OWUE8rQOBvpp+MEvMG1aY8xVUpCylEe4imfqThmBcA
E8T5Agcrc83KUKswU1MMm8oQIGX+UriSdYmsjuW+GHYURDP86Akjq5xyTG0cfzBn3IGXQaIn4TLw
kkD8jRoomIXPl6HQpXTKSalChziAwdi/tQoso3M0yTqGBMlE5BEBP9fAI43/4OFK+kzgApKsxhVX
eENzp7R3mPHuqRb4uJWTZd315ed11PAjao/Mz0W1v91CtvL5ONNIx7FaId/Km++doT2UUTZ4AD0c
4q4KjMqVAN1FO4uaMnDuqMdrGt/KRrIoc/olBotr4Vd2hyBrObUylj6ReWyFsGOxOWbrmI99OkNI
pe6U1os+Xt8zwedhE5jVhOwJPB7v8/pFH1GCLrvQ9FLUqGR+SPh5fJywdBaGlbMt3Pz6xC26NaqW
BijG2Ovpa/31HT+f9V6hiABwkctFHZ0SgZK1w/ej5qU8qtmX658XaBgJUVz/OpquDHQTnf/8KNLs
eCyzJnTH5GCp3T63nqnMsYn2CBcCkOzIWiB24vxMMTV9izRZE2bx94Gm3jDffm+yG+e/BbAfsFGC
SnuTInpqQmK9tsYfV/t0fZcuI3RWj/r3fW6Xsp4mmJ0zNeFSRh41j3O0c00MNnu7LkZwAQAoCHwS
mu2QeeXRQ/VU0hp0WXVYqhhfO3dG65EqCVFYfI2o86bEg+RsCLXvABWJsXZwafwNh06QuhgcrQ5N
WqMHckaRp43tD4rbyeZPi0wAtVakrEAujg4rznMtddNm1UzakBHKf64myRUg+jz4RoBTZGzUF71B
bpQXpWPhlMSN1tzPSzl/xBit23tSUQLdSGFmsjGzKlkoWJFhZrWq3OeT8diMMmSIYCFA1KMIgigW
CG+eGNKwIi2hMRlC9dvc38/VzakQNpXr3+c5NawtHEyS4vOjtUuCVT1eN2Dhr0cNBKQZDAHJl7sx
qxcJnRafj78Z41ddkXWKC+wVdzhCMTQLAmPHO8OscZQ2WYoxVAFLVlGtL+qdLUNuiRbBSM0ZBI21
VavnWrZTVaHtVI4hSML9fB+lMt4WgTdB5RZZfGQWWFaaU0Jdp2UymtEQLtaHublP5w8L8OmySVCi
vQLiBnlcDH13UDc4X4Y79G2cKdirBaTHcfW7J78JAN23K3wjxOE8OwWUpbYo9qo331p/rCSXn2AN
6DzAkxvAXXaumao2B25G11E3qlofKtExI363Sh4ssu+zv2++rzWqU9Ymvo/5dArYz3V/bSQuVuDT
8ajHLCtg40B0zKuBJIjfZycfwh4a7rRlZ5A3DJWeq4/x+HqzMthQDQe4U3TsXuQ51b7TxrlquvBN
c8NikezV5bEAzMDCs87FHDmUbriqzdi75kBS1QgBZu5P0SAJNQWfR3iGKwitgTpDmnCqWInZJNWs
w4PHXgfOiZsHK7NMNuOCw/wvvLL42smoKvaMKhOgJfHve5r8unXv/9OOA/AK6ssoL5///IK2g6Zl
1AyXx6J/ihpJACLYHYZQQscpnrp4Q3GGauiFPbUAF4duQQ56tb6AR0lSW7r0ShZgbzBRRIJI8vLp
u6wy+9SoNOAFOy8x/c7dRd3JHCWR2uWJY63DqPkCmQiACd/WuKTJoJbjpIXOEO8La5/Z6qGybid2
gRRcoIy6Cu6JR/y3Rjs7kdISwFcmr7bvlGXfLKFqSDKeoi0D9QKcOMbMILLlvF8dW/aCAZEkrLXq
pJp4Ca5x8YQcKzq7ndtb1JFZxbAcgODh0AHEOLcwx4mTQol6JbS9qntNopfrBixQDFo9XIwnZFVz
LOb88+g3dVqtbZwwpcOXMY8gRAefqfLluhiBIZ+JIZyYwjSW0m6dsCS1p60enSU6EQiwUB9BDhCl
isu2iNEaMD9Qw0E0up/kM8klv5/t8nmWlrHVAwLDsmh4y7Bt3NwYkZ4Rq6qJGZbFz3g4NG9q/TCT
g7oe0vnPzVsFfTM+DHSug6OVE4U+wj7NW5AAt3s1vs+m0+2fB30EfC6aI5Gx58Kc1dSTlaqKFVbE
y1A/kWVLRYrYfp8zKCdVs0XVUjvUPnVR7jmxrClZcPoQ1iB5BfQY8DA6tz9g2XEru461sAI91QQ6
jzzJvLYpfUVGJypYCmBbiGnBHI48OU+EleVK2S9Nq4ZgjKdBtEjKTLLPcztFSZulSg56z9yzIxD6
+zcr+uzXc0eu0dNOLWd8PjV3WeKnt/NhoksIsSxa9BjsxmQR0OZItNlorlmcrWE5fhytwMi/zdnt
zglXN+uhw6GDv+VUvSgNJnXUHcDGmeP1aKWyl3tjlqiBfYQ72ogyEX/gAgcAio/UEkPNV6vIwFmJ
kdj5HM697tn083VlCIWA6AT3H2AiKIqcb1ajO6OSdZEaNuUzplJEmBRoygCHYhkusIYAszGw3rmM
MeuRIjQBCLTIfZyDIWN9nohsPI3g9LE8BUIqlEJwMLiFYCRWlEU5qI3U6k9NHqLkLlKAtfpyfbsE
R+NMCvsVG9tSFxvzGtoE1Hjm71oN8uhw/fsCd445GhpmyGCGFUvyn38/KTLAwgsQBWPQu5G9KP2d
W97py+oNZutVss4j0WrASYwECIM3XpTRpzh37XwEXVNEzb09ua/LKDNiQaUcjbSsCwhUSow7lgtE
I4ryblt2akjU5Uc3kf1YmglQD82pQBE7MduTMxt7q7b2BH1pHW4zyZNQYH1oXwCyD4BxxJM8VqDF
gBJVYdREnfLFXB715K6gd9e1JtpHVBOQ7keLGNPdudaGNGoUMJOuoL2yH3Q6PEUulbylROYN+DPL
JyGSvABYa5FmxV3BRLQ/SAkCfrfyJnBOvgOmhEnpyB8DocQib97rDNCC2bQTnL9ar15T2YanLvPO
SvXUb5r55frOiZSD0jwbiIm8ADhBznfOSSu8MloLN1md+iZFAiX9FKWyEfNs/zlPCnjtPyncjePU
qWJ2GAgQlor5WNajN1QjpH1X0uFoqRIXcbmkv6E38J6YIYQ0Lefthq6Lu3RO1jAbG1TKNV8zyj1R
3m7dOEjBOCQAVjEX8AKtHiUWilgF+Ju0SIlBsbIG61SBObaOJbeQgHXzTNJFDVhNlwZ9epCkEa8s
P0X2q1v+MdPPPage1BGdfMn/Ik1xae9o8NABf4ZLZwRPbJc3jnbMFdUowFUH+keQ5ezB8Qlq1VVW
fxbpinUtMFeLNwb/yI+INaPrbcapSjugsBY89AM3+3ldVZfeAUvZCOG8gzm2fdOVC+jXRvV+7aYH
U+9310UI18EuVyR02EADzsmCoWBcrd5cQts9luuzsjyPsuFFglWgFqCi74ZRl1xMVlxz9Ff1WV9/
fHY6w8NDROKmRd/HwwJZKSC94Ui5XQJFJZDGblJ/NKPKc7Tcu70zCUVlDJJCohP5Rwz3Pbco0plZ
iVdwheFLu6U6JF+uq4AzWNDSIVDDYWT8BzpKStzNzRLoA1HGNrSi3tetx6X60rtfIkNG3MbtE5PD
MHdsuCVelRezXlQyJFTp0iysHb8E0E026IczpYvvs3VuDt7a2EMyV/g+NLw6B3feu5XEpQiXgKyX
jdGLGNTJd77PZoZR2G6UYiSOvesH10tqCRBetAhUxJGXgFcHnzpnTKXVqInRVikQbB/S7FhVmFp5
W+Lo7z5tRbBIbrNPNFZyvPjLFI3hPqnR8b6PZZGLaJ+2IjiLXexKHfQEq7D6w1Duy2Z33WQl3+c7
6epUT/TaKtLQKP7EJSYRyqZfSdTAh16zvVidG2MBS/pqNX8oo4smktekTAZ/t7cNoB4FZIytry7H
Qr8HTfP1feIHO/5/XePI4bmHeJlP3y3ZkjRKqyShDUZWFbxmc35qrcesuhujL6VO/EG/I+63Mfk9
Wr8U93eVnpLxkHf94foPEa/13+/gzqar0z6qtCgJV7IbycFJdhZ9hwibuWA4WxCD8ClEJaLT0gxZ
CuK9nW4dafSpk5GZi1axFcHMcnNy7I5SO8+TNMSkTzW+G4cTeKmubxTbiE3A91dhWxHsJ2xERInR
dwrQhGFqv2nlXqlOeKNb5vG6FNH52Urh1IHbQIuVMsZeRft+OrU3jhH6zypYIx2bFohZQtyVkiKB
m8W5nqC8e9dm+6Y69jLeVuESNiI4XQBBOmB4OIFlD15b+U51W1LvP0vAtQskh4HQge/Q6xUtb0E/
l4QxYlPV72W8ikJFb77P/X5XR8WbJvj+6D7F6NqpnjCebknfcyg2UjhzqsbKTLvIBPKhOJDsQw6P
74TXbUm2EM6WpmWwuq60oYg3x/Qdx3ez+2qSCGEXxsWx2KyDuxYnp6jWocJuTUl1aAfVyxv065jf
R2M/2qGlBuihvr4soX1tJHK3pDknWoKHcxLOyyGyMch693/7PndFUj2qemtm39d9Rw+sXHLLS34/
//jBNHDXSW18v8O8tt/FjVyD/PHga5j6kNkoLUIhK/HaN+vH/2lz+PZVkg9g+aewqWG4N9sDjSVX
76XNAj2NZISrYcQZ/sX5pyShbpdNhRqoJRhn17z8vrj2L72dTiDNkQ3rvtQEhIGGCQ9qNOldOEO9
GJZ4QfE9qOaXqPxaxrIHyOW1dC6A/YDNnVGnmtOsKQQ4y3GyGGOIrw4yFiuxEBQ3GG4HXp2LVgg4
eFZUhNRgMapdC1LkVfloyF6D4q36J4TTS67reOvUiRa4/d2wPuOM32pXbKf++/s2l7TJKksZ1yhS
g96iXrWzGxmuVbgAlhPCVBUMUrS5UpBpUVNLoZAgNz6l6c8Co3eur0CoBptxsCEjiJoWt0NI5LV6
j+aiIEnRtuwgm3IE4rTd1VS3JHeHcC3oEMKrE49P1GXPzaqdpgYd91CGYfW7IVp8U3+POjYSOB+L
RlMSA0ilBp3afAIY+JOpAfp5fcP+Zq3Orw7oHPTPwFug7AuE3/kydHWacmWwsWNWFiPr2H4jifrQ
tv0XJUFZQlsNP+763/XaIqmbpCdq1aeoAfF1pnhWK2sJFXkeJHORF2LpVkC7zn8NSUeqjjMlgan7
7YuiBb2GscXv0BwDOCDpIUI/qsti0zEytSDTkxJZahM0bY0tw7yL7ANIWmR1cU0CasnZOma3xlTt
VS1Is9yLP9PqxsH3uGMAwNkI4PbKaSJK0QSjgbDmgUG7JJYh+/3kXBWdYcZ5t6xasEbelOzq1+uG
J/s8Z3ftSgEFVfF5xT7R5q5WJd8XWhLaF5ERIn/hwOc/f2zmKi9HQwsaAyOLjr377GoP5PaXAnSw
kcJtUtSWaN+qdHjkNkPnRrr7c32XeHbuv0rGAlDJARwUeRUuDkoUM4sTPVWDtHw1tU+VlR8TM0jI
E0nrh25lrPTRjhazX6/PdLo5SGJ08Mg6oskc2TW+hgiIcNMlrbMGjlPt0rjaSR4RzEXyvgdt8yDK
VFlNl08jxHldN4W2rkE+1xiRgTpj55tKPr7M1awdKOiO70x9obfhj/6zpejkAXIUeXaUlM8to8q0
sR81xANT5cbeWBfro9kT6teDOd4D6TE+XdehyBIZ+wDYLdGWhg6Bc3mY/pboXdzjVtWsYzk4p766
K0ClHUl2U3SitnI4W1wWtTTrpWXrit7WHNOc6uXl+lJECgNYFdcoGiGNi3xJm0eY1qctK6AJ9dFM
skdTjUrPoPNjQQBTVzHR4rpA4d5tBLK/b2K3IsE0VUeFwKp/M+l9bbUY4/mZGjfCuv/aBEry6KxH
152GusG5nJYoUTuhuyMAONAfXV9dZfNtRNoBlTbCKwOEaRetifq6NAhEFzzFMJzHbI6JdnuCF4EN
qqEolrPhUzzGPm3SNDZXZtdT40d60Fial+U/ritEEGBthfC32lIMnZ0lEFJP2uwBS7FvSnv0UM06
vEcQXh9wDayZi/2QjeYza47ykj0L3OHUK7+i4UM3fb4uQqAS3MxIh6HTG93eKhdf5XmZpraS60Fp
vMXu7+IdzygMMMGYAVRbgeTiD36tDaAxUsgaZPVj17/R9pgD71guH68vQ6AShEsMfA36XFx3nO3S
ttXqRVHWAON68+HZemvM4B0SMPWaYDoTYYHTuS76LjaX3jLWQJ+bfVpOj8Mc7UG++Xa7GGCXWX+I
jZPCv8kbrTMccM2qwao8qmvv22vmd42kgiBQuoXsJ5q0gO4BuJGzq3rGXMdhxZ0W1U/q8lT8fsca
UHNEWg+AFRCNn28V+Pgx+MHJcMyb5KB0NCgb98saqRJfL9I5MMxAH4IKlTWPnotZJltx5nGCaVFy
XBR6yJvhLU1ySUFHFH6A9xetHBiUgbPIj7SzOyfvrCqG/3XdyIuIsvh6kYLHdjjkvT5gcEtyqjAa
ymrWh6qrf3YEE5XGLP50fVcF9w6jH0aIADQk3AG33NlKFt10szUo6HyYiuQJHPUvY2a96lGCDNci
MUQe28KuA2CUcXaR3kQvHI/7oLOhgjpqWANzyshhbbTs19hh+HKKcG+XtDPdL+5a+LOlFG/daFu7
OjKmDgDg8j0+xMCZw5MZEGNUvs4VjYGbHbpE8EviZPY6FLKXyPXjMvftTHLIeTzAfxYNaAh46SDo
Ami1mGXS9oW5BsSqx8ckzl9zZY5r5H/G5FhYdf1UKLp1r3ZG7w+R5exGxX7HkxcHH09q9DiCeJf3
ZRjp1NjlqK3B3Cd73WnCQbcl+H9BSHEmgjmIzcVSTVlV9bq+BkgJeNb8aLjKrotzH/MvJcGLyNWw
5wcK64wSg892JKs7R+AGWgNX9+PZK9R3fJ+1Dv09GBhPxtlGPq1oVF6XJZh8Gj/ZqiROZtcfF53j
ACDqB04DaEu+SuFmeCNTki6BVjQnU/+WFuq+1T6VcezP8UeQd10/4yK9wJuxffrr2TjPSVY7cauo
W4IPxH49+IqMxUP0fVfFmAH2Hke6g3P8Y2sgRZ4PSzCc4mFnJU8reUoTSdQiUPlfHBe2DKx2SKCe
GxcecbPd0sUMXK+JQMr05foeiT+Ps8muesRh/B4Z8Wgp+WAGVfkNo6tTEBRfFyDQOX7/PwHs79vD
ofdKV1QQAFdw7AhGQUV05zqfiUn3c9z6lNzI0ce8DoI70Eqy2AKUJ9yrJcmdaVHTwgw6TK6Ij6Xk
uhdclMiggZoNPeUI7fk2x2GiXdVjYFwA+qoU5ySsZAO0RDrZSuC2LKcNBUKnt4Nq/ZUDNZXqtkQp
sjVwt98I9v0ei7CDMdpr2l7tdrLJ0GIJYMpD/x7+4YG8eqSbNbq37SDp75GaxaxtEkmcleD4QRH/
RLCfsLEszMRUlx6ZN6T5XQx7Yd4QAO7qy3X7FSvjnxT2KzZSzMIha7diIal6sosjkRUMBYGIA4/O
iEd0Vl3lvu9adTUPtLADM/lu1ffOfGzS7wbog2+HcKClyIY7RJYSXpxPy2rV6JZOVdvBWnztld9u
c3tS4uz7bCM3G9W0o2bB39pB5FB/Uvc98EaR8atZJLeteMP+rYNT+9DPJKUU65i0IzVOUbIz8kP0
wx331xUvNC/cHRoj5WGDis/XAxC8siDhYwWK+aNQ/N55zg1fxmEgtK6NEM5XtdGIwT5OZAXq4Lwm
JTnZ0fj9+jrYfnCXLvTybx36+TqyhaipPilWgGfY15bmh7iiCyhG5tN1OaKl4DYE4wZQhYC+cHLm
Oi5AuEGdQKm9pd3FskERgnVgficbJ8lS3xcURu3qptq8UCvQ3KNZ3o2/bNkgccEKUJpECyorUqKT
kNe40dNhApNFMBb3/c9U1gUnWgAwi2gxB/oP+GXuqrVa1a16auImbKifZa2fdECAf75VCwCnooTE
cgRoD+DXYE144hlzRoJ+9hd0wcnw65eLQPoZWGKGHsUrhn89rJYZ1wB4o4xiZ76mR/ua5Mc4sW4+
5BCDBjKDcVcgM8gZk5OaPXpmFBIsYCJulYNlh6X2MORHIsNgXx7zc0nMKDZuKxksNQfFEwmU+ZPb
3pfAMmrAGxWt5Mq9jIPO5bCN3chprEwp68IlgWZNvqE/j23hNUMwM1bc7mGQTcASLYsxxiDMBgL3
opfCcTsjLnKbBLYNzDdNPDN+pLbmkfXj7Qa3EcSnWOqlKRyVCYocsp/Hbx2wItclXDp8kLminwGd
t8ixXxzLCfh1dPG0ZtCU7W418swj2fSjGfJDSvMfZJ3ersu7dANwAHAyf18paHnh3IDSxhEdNUw+
syf7V2HB1djZzWUQ5mMAXUaJFAl8PhWp6bXRZ4UxB5n5MTkYiUQngkMK4i8VrZFI3aI5g7O1oekb
ksT4vP2ajw9d8ljcSJ6AGBsL2EjgohbTHsu5jPQ5iPLcG4dPiyy4EymBkSew7hLWbM3FwGri2KlO
qiXI0sVvBsujsX53Xc+iXdqK4ILgMnasuW4hQkfkOKy7CfnBYpIEqYLED1IP6HlG0xTC3YtW2Lhe
dEJHWBPt7/TIr3Svao9WfIwVH8fRXPagM7FkRQ7B7qG+BgQ+w/mjBYi7amJMGs+7YUCqm0y+04+7
6R2bBwlIpKPsje4f/pBExtJro46+tir+4YAWbW53ND9eV5AgfwRSBSRvHUQTyH865NxnFoUeFSNF
raZpHhdzOeRR76loXVGLO8xqiuv7gpZ3TX1zIMuoHNDliAYqPOr5fC4SvU4yEyTZ+9zFTBL6c2qN
PYaWfsOIEUmGTGCC2D5UcEAcgQIO37pCUrPU1LFG0tU9VfT3pD0pycv1TRSZwlYEd1KzvAH8fGyR
bx2UXT4tj32fSw6SUARqXAB4MQpp3hZapdTaXEmR28xo7IEH6omok0SG4PpEYAmyAjztEd/wpaik
mvR17rEMZXIPpVs8l63jWyX9VrTRLtIKikElrcSNCtfFWGGR4mHzajk3mqPbdbAraEcfYs9EhvLX
ddUItA9jQuII7IKsdsz5uNpyaGo10RLU6aMKIti5zjya3n7VoKMSH0dYi8453pFOERhc+hgpvWJV
dlm3+qXsoSTYpjMJnB9d+lXJqAYJ0IjzdSwlHpT938/fLwALAACH9BeoeZEDO3cCDRDoaMhRhgAN
oPd1mRpeptUYR7Q8tRl5cuIWA140w0tdWaJHtC406CAXCjA/uEU4J9rOSVcnYzUihJr8Pon86XZs
EpaGBwUoaRAHwAmcL02PrMUYl2QMlGHyzP5hUY7z5Onu/rqdie4gyAEBMMjLkIrnc+Cg/AIoQoEc
vZnuxvqg9tajqpy64d5y1pM2JLu8qo6xs6KHR8JpwbRzoT3EbbhosY8XGWXUq1Yl1vMxqNIvypr7
xXi/jEC2FbeDo7CXG0HcXbHoA0uYF2OwWnrmg1YhK1pZ6URkESAzxP8QkV5CZ1AeSu2sKaagLF7B
R2VrkrMq2ixQVoIgDCEPOp64yLMg4xw3OUp8bekcBvhSbbTu9NjZrYXEtTHL4tXCrm4XxDzOJedP
HKvmVJYVDab+4xpPe3ByYiarZ0XxIW2+Xjc/kZvDIwRYXNaxBxzBuZUbRmkZ1QDrI4l9suah9sus
/qWoMgY3wRWB0sU/OZwFrD3VptHIxiD9Y8X9Y/dT/zZM9WP7U+KQRFaARB2GCYFMG8E757aHOisL
vZmHIKc7MJi2ktMq2i50vKE9HLcdOAc5lN+UpyWt+n4MxqUIZrSMRG330XaWd6wCqA6YGaMGQd7m
XCsWgApkKi2clzzZ/Y41GXxZ5LaR1CS4OkHIdIHEMmpQ2UxpNAZqFdTZH4O+IoDXxocGLQvZN7s6
XDcy0dGBKaNOjvSme9GM5Ch6VxUF/EzUZ16VfO2an+WKwrEsXfA3TcqfnK0gZh2bd7w7obZNeiao
fNL7bGdU88P/I+3LliPlmW2fiAgxCbgFarBdbpfLdrvdN0S7B0YJMUrw9HvR33/276I4RfjbVx3R
jiBLUyqVuXKtcYz2JhUvldn5JG4frLzcsszhgVX8ymIo6bprhbqFMjpIH0ATNWXDpk7S2dXREOGO
LcHlxI3q3m7be5lyVHGh+2hTgNHbsGXslZD80PTc8wEb3aeu+fwv5hy+CsUQhDAXD3Mhda8uOxw4
o7N8VuzdHlro38poTXLlr4e4mHNwT+Bwo8X74rHRQxRWaRE8iC2dUMX8rhzUs5A9moRqCc4BqMNm
VpjyVzBzvauuBfs0c5Dq4EFN3J9gbQuNUn3pXJQ09XwnzOLBYfqmIWsNt0tHF7gfkOz/5SWaB6kd
j1FyTzEhBd2X1SFHo6Sbfx5YBiY4UERNxScEDnPoDLK4YL6m+XC0yD3Xd/qP64u64N2QNkLZBqAy
sLzM48UyMeLOEoY6pmXji1d7+DzIGA/GSdkIZFpT8/Y0iR8OEGjWjcjm+P1lDnUr5MMAmbw+hAXX
A95o1Hz/dodf9D0zkseCVFIdtcIMHJchHf3YDj9N+zkh79Fw535SnW3KhpwZnJzThyHFovRyN8Ib
v9IOWmP4Lvt2fUSLiwKCIqTy0B13AalHjRNMIjFRR9vagN1O/YuNi1coUM2IdIFgcmYDqKzaHpRH
+2PseP4X13hJ9JWq6ULAAQvYuY4BkDweO7MpMlq3dCrSH806+6aN3rYd29T3AIzMywZKy3ayvz5l
CxfCR4N/cwsf1sSy0rxNa70/OgXxC7XtK5CSpE+k/fwT/szOLLpRZe6AUR12cte7J4N7Wyfdc+LV
2//bcGbBTQ1pEM7liBWSSLgZX2j9zPs35awEH0sbzQY7x8TAMyGEZofToFWidw0iUFBdj/Yhalau
jAUPiR4aCEWgzoJazhzMVo4yE1XSqaM19FCPBoQF0I9mJeBcGgRgbHj0ghQc4c1srqg1/Oc4cshi
NvmpLFeqE0sGkNJDPhrxDQjIZ5evl4iaFLKWxy5BeNkku+trvfb5WYBZu2aXlWMjj5UKRyfI1yLM
pbP48efPziJJgbMbJb7vWlvZ+hHf6fqtEBu5VnJeMeTNQ9m6pHpmwRBYTKA6ULiPHjRfbWRAV16Z
y4bQe+P9ZZufPzG429qam5TySO3e96w0iOng586JjIWvupXttbSHofOJlxOZtETn0EFZgm+Gpgqr
P76J/MklB2GtOJVpBWYBD94X/2tiPnHoWmiU5/byODbpLsc5b0+NE9TlXSEOlKa+XNsSS97yo8GZ
F6u5pTf5CIO0/8GKO5keyuqtWLsElmcOgEvQXUCGZg420kCJBqwskUfNw6WM9iUr0fwGLSf/4vzg
svl/ZmbnBzXuqAAWGNuuDMfG2nnaWjZycX3Q54F8lAma6jmDCwPwXoG7CSe0JvIu7/vqHtp2RRAZ
Nb9zlKMjy0b6vdMM3j6BMOXK3bY0jwj+kZoEOhtkedPfP9xt9pAjv6/QVVlGTzq5NVXYrzVurpmY
RQRNCf0aAHTJUS/fhjyGEM6Th1aJzy/UXzTjxOZziTOnquKUNQaKCM5bE3ZkJZRdqh8A2Yu242mW
0Mgy29UuZFQiMXY6ct/72K78pv3Ku8NQ/IRUqF/SH5bLfSddA1dN22t+eFHrhaYLKpaXePDKslTn
mko/dvpb79YbocutMO48DlZiPWj7cmW7Ly0VaOsgPo7IEGxCk3P8sBtKMxko6N7IsY09GeD2K74o
avUPo4CA0fUFM6ar82JsSLHg+gZ0GgRP57ZA0oCqkELZB1JP26Z5SMkjygtbpLIDuw5bfQwKOHpT
Nn6NZLZGtg65pdp+lBsO+QlLfxfy0PKfpEO3Un5TVf3m+g/Ul04mmm4wHyai/4tUpyu8Aey/aI0a
rV3UOkEZ6Q9mRwM80wNeH6x0h95aRMJ+pP2wrZu8eoSzCCyFMMR87PsbBEChKNZS5MaUTbmYN/DZ
40EF9AQCh9m8OTzK3QLdQMgaWOzgpa7fkj3R5CMr3zWePdJuU9mlz5yDqu7T8n1MGKDEvQ/d6l1k
erddJ3ytjjdu9iC77NFt9CBu5EqQvry8mL4JdoFW2fk92uQcrJ46lrfKvnpu4g/jF9Kexqra6nhM
Cxepu2jjqT/M3lr8wMxbwY+JSvD456Gh15u6oIHtqCArIx9VAZAcPl5f34W9PrVYTHUA7MELxryo
dqWKGHot+qYZTkNpxIeYm9WG8mENQbFwjJFf+UuaN2XO5xmWLO7BBNhgyYTWiEPesAFqov1waw99
E7ijaJ6hpiVOteZpN9cHuWgZAFDks9GDc1Hrso3c1jPUdI7SBXkPJaE+fGmGL7yOt5IE2livnOqL
eBN5eWQbAa5CXwC81uxQcz3PLJGx9pi6d8Zw9+f6aC5CC3wdtIDTvkcFCkfrfOsPo2ZJkuuo35S2
F/Auh/Ycb0GqOEbpnlv5GgvhxRaZ2ZvfXLLSGunJ9ihBy6CKxIBELxAQyAauTNtF0DkZmipTyH4t
sPJPwNC8lao76lVPg4bG7h3AJKbvaumL0SfDDvO9hotanMyJWgotNKgYXfh6r+iYSa32qKtDA3lj
Lbsby5fm0w+caWgfzEw79MOVggim7Q0FMya3Q2LlfqLeru+KhVVC0RCna0oDYXNMfvyDhYaahdD1
sT46Y/K1G6vixMWoB6YX6d+uW1qYMrSAQfUSnZgT1mbmel1Gga1MOSxF9AcoYB405t1Estj0RbdG
w7YwKnD7AW+BmNAA6H02Kp6O0KSq7Ar9f49l91gUN8R5vj6cFRPzvAb6V50Mwh/VUddumxgKyvoX
udZfvGgDcpQ2xcGd8k3ni8NQT03SKhLHJoUIQW+zHkFMUXxh0eisHKKF1YFLAFM8apNoZJ7vAyOu
Bq8tRY3i8WZ0b+xx3/R7Vbxfn7SFowpwArqlJyg6AufZHmCRQEKQZmDs7JnN/LLV1b6DyIKvI3Vz
V7ZJsafdmK4ASS78uD1VjtFjjtFBvm3+3NFzUmjEMErgIlgg4sJ3yiOhWyGj0NDu4k/3PUzmUAED
YAqNgsjJn68aNIyZ1cqoPKrRvLOat4KtJSYuqw5/L92JthKleCSaZ0WjaIAYohljtYr+Fn0vIroT
zoOjwwE9WChYtd/y9CGqbpi74i0Wbih0iCPoxAbBIZ6njcaukINmlPWRtnl+k2kONL0dd+3Nc/le
AFEIfBIK8lMr54UMcOUwpSQdy2Pctc+Fbrz2hh70ZhxGRR4CL5SHSSdCvbKHwEvIypv/8tCBjByv
fmRg0VUCf3W+fHoEqjtFJDvGWR/mJAZJCvHbbuW8Xc7kmZW5+7BMVlYxGdnR4+RFIpEYje7m+mGb
fuhZrIuO8Q8D+YtG+ODaE5uCL0zq7EjZn6EEh2rjgzBnZ3X3XfxdJEfn0xCnmcHp0fLRoDANDS8g
dgS7MAhdfU1fA+8uzhr8B7YFepbJ3CGOnqgat4WF8k99V6y4ibWPz35+1rrczQd8PDfuBj3s11Qk
L10s1uPDj58d2oJEKm9SrIfm3lbPA92zbG+J/fVFX9y9EOZFoRciS9Zc4iWmnhbbjcmOmXMb14ch
uaP2CjpiYZ6mxDSaV0C/jDB1GueHZW64x3OaJexIwA7n99nKtl3+PAriwEoBLDWHnNdZCcpkLWdH
pYe14fhjspaXuryF4FcmZuH/WJh+wYcBMKPvAZlk7FgYdKsKuBaW7EXm7HQaHYaBna4vydKAgJpG
NQ/4eUT4s0svSTtaguiZHdvS9aWZB7keXLdwWQyHk0QefHpoG6CfnefBSFS6MlMKI8qjO+Wl3+KR
HSK7A4cuudNaLWhpsbOgP5zo2kYfVaCq8j6l7cqrcOGiPfsZs4k1Hd54ZU7YcbT7PEhT9QDY7aYp
252jeY/oWfid1uPKlXTJ9Pp37OiVRZAELpYLLgYQh7pa07Oj3TtH5RX7pEkPjvK2NXgfIVy3sfvk
XiWDr3siNJsxyFWGInz2kIDdktQgKkfDt399QRZOoY4QYFLJBvL/4g7pOq+ho0GKoz7UQKYcxcjD
QqxVcBccPKx4KEaCJBvczLON1TqlJgfHKYDpOgzuXWQ8QJM74TQQ0N5s5anOv14f1qJBPLFAfTU1
cs/zeOhf0kbWZ+xY8wenb/xk2FYoVKbJfW05fiMIUiP55x0ayLNNZKohvnvZbqRp5dhnLdyBWe27
YjPoMRrlV/Iti8v1Xxvz3om4xGsOSta4uJCPdBNYSL+n4yeVJ/FSRLc/jj9K+sBfXXRduyPS2JQ5
/BjzV1W95uwlN16uL9CCqzkzMTuA6Wg5uS5tfuzI/rfh7a5/fWGazr4+/f2D32xxmCJSYwCJcYDu
996yf2hZt+LLFm7JMyOz26XsjUw3Kxhp9deWsJ3JcpCUDUG8xhO6Zmh2eqq6rhXuOH60Oz8xwxg4
zPyGmWvbd7rVZ1HY2Xgmn/lh0qyUmmPOYYaOXZDnv5yC+QJyKlGyRf1g4xTvToVkKLcCV1Y7Tguf
sh2XUTCWD16nBQWiX3IgbPSpdqjGIszKN7zWAtk7vufl+yGXG9eofAWuU35jsK2Rts+jPmxHb2NX
3PeM32Be8Xn+WjRDyA2OHF1YOXoYDyTM0mTn2r9I/zXnECzKTgN5V8jUtKUBSMiLl9wTfe32Xdij
OGpI1UwYBEBDZrso7ZURFYyLCaRBjXLT2NnKnC9bAG8O4Bi4FebZ09IeuKB2Lo6GrgLposlyDcm7
cBIwhv9amIWKMRrmh9JJxbHUn/tol6pXW9tcP2xrg5hFi13bQ5unLsRRd98N41Dz8Pr3F7b/2RAm
+x/2Zd/WRJAc35fkvpAAHd8M4zZuV07ztLtnu//MymyxCbU7ZRlYCsekd8jU+XG0QyzkU7HVNLnx
uvfro1qcNWANQBJqGi4giOejGgwTr7ZYCLyBD5njt2sQuLXvz9727UBadN2W2Lz2N6t4L/OVWHFx
VSaKzIkTBs/Pmfczi25UVW1gvkA0W3an1PhaVCg2rIH51+zMnJ8lES+mkQ47cAip0+2q7i5yv4zZ
yptqcf0hd4jHyBQJzRHvWtbkINyh4phTH9WfZtxz3RfZq1YG41rb8OKh/GBrtqN1lppeXGLuosHd
CjaGXZ/f9I37+dhu4ub83yHNtjQfBSRJDAwJgsKusH3FwzZbY5leGgvma3ox/NN5d76PJ2pF0lie
OLq8DnuvDXjb7urs06QHSFUBtAqe26nsC5q8czN9JiLXytPqiCXy8+7BTR4t77YenMBay5cu7bip
uAzAJCgGL+guHRqZeWQX1XFwzdg3zPyGA3SQ9d5NUsSff4egaqMj82tj310oxOL/E5FWHMNCE7EI
JduAaN4Enfb44KYrXDpLHgFtkXh8QakSZZuZnx5oVvVWnFdHt30huG9tc3vdpU1Hce5CPxqYbesx
yQxtjLIKxEla6PZ3evZmka1d/RbmSny3Zmm2s6soKklEMG32Uy5DNMfH5Tbqbkb1/C9GhLbbqSt6
Yv6aOdEq6gcWD0l1jE0UqVtJ9mkRhTTmKBajPj8mK/YWtx7Ug3RkuBF7z+MBjSYFKXuMKzF/cvJT
JyXyee96/PP6sC58HRj0QHmDeANFSpALzKevRaOHXYniOOruwYGfI0iiR8WTjLoddHfvMnONExua
f/PNAZt4TyAli+ZWVNtnu69wu2EUGN/RyMCrqtdUD8rGtPYlddiu6mO60QoeB0kX8ZtocIqgHOry
1WVRfyczmYVgBfduQfefbi0Wj2GPcDXgOWjATK/ItsY4tIBu9/ir1wdUcSe0muI1j2W78RKqgVnL
7X0oj5ohgartUy+ceNOMTQt+7lpuektWt26FZ7YTaYbfqUHfDbSn/tgm/ICCpLYx0rT70mbMeSuQ
pN9Ac/JhaFsjSLDRRb5t9AKEH61fF0+lOugyP9WQYn5NNmNCb1wIhBQn7UYr5CPVjJu0N4qNmTjj
Row9EN86Eb6D7pqgM2wWpEQU/oiTF+YJfq9ScRamaIwI3ALqcqrpHEjYDsQ3DCSEEgbQNYj4zF3N
BAuBbfw2aACuEGNCVWhaG2qVCbS714ht048dxhYbQdrWdlASu7mxbP6Y85FuU210QT/buKHoIhkA
m4SqR0YRXQ+82Ghly33BTA0wpSTyIUpYb7U+TX1D4Q82ZD7DJhlA42FCSFmIqvYVBb6/JN7vMoXq
olJEg0ZDZ/qNayU3MkNYVceRFZq5CXWCqOt8dH8MOyGLekusIfETIzUCiC+kAen7ZKdVqe27fCz2
AvTwvmmzIcgogv+cFkXI8Zu/gVg1ue0YcKh153Xb1DS1BzSa4JEcuSM6G9Is8bWUql3jtfWGKNrf
eU0icMqo6WfZaO2zoW42qG8BX14WWXpsKvPnoGzyBrRgC5WUTAaJ5MJXSHasvAQurtGJLx4XANpq
cEbQh4/j8yHIJZbUay9q8WL1dtLdDPgd9YrTtC685szG5BY+2BhBbBf1eg8bTX2wVeUbifco+rfG
pgcAvf2s1B4FNe+c7ItwdsXIdm3UnoZqR8gYGqh/Im7xGc2w36J7BlR51sigwguRJxIbFvjfIQ8l
GNxzSnxXobHzl9SJLy0VjHBm/Fb08aZzC6Tb7+P8SyxtuNPCt6LnGLCeqHowEmhONrvUANGFZZ90
1azM8sUVOM3AhPB10Z6J3PNslmnCmsiQCjOAAwcByrVayYX/nn1/NsO2lVux00t+VDUuwFNph0Bd
N58G882szGKhgitadwPWsXMiMB0IH2wXYaOtPFAWd+R/52pe9xF8lJRpGEteBWiU7quvkbUSkaxM
17zuY7a2pA6kJY/VH9318/KgdaHhrkQla0aM813vOnlpFwPWvIjAi7bV04eiDij5P87W7HobGW8S
T3b8qAGnkgVW6WurxBBrKzJb98pjHfiu0R2X1cTa5JbGA9zaAreBa25c2vQ+8hgKiDDCkDrWgMNo
cbGU6HLboD3wR5Wzn3rifvOUk628NBbn2KOoXYNXGgikWeRHc9ma0VjxY29QP2vvNc0J4mLYWHIt
Nbl4gj9YmoUuaUtjMSQNP0bjG6R3X9sR/v16dLRmYhrsBzeJhpZ60DqYKIdRIk8sTm3pfM4RYYrO
9CLp7PWfRxWS8g70IhPjJR63dC2QnI3hn++jyw44NFwpoFg4H0Oq6lTPXJ2dRvSJG53ur4kgLhlA
RxYed5O6LuCT5waMmBX1EDN2yv0m+laWK/D8y89PXPUTOh+kiZCPnn1+JFw4riLVCWRngTFxeKy5
6skVf3isYIZgASot4AhAjhs1ifMBcEvprV7q1cnugoT4pXeX6T5hB57dyE++vP6xNZUIEdZj4ec4
C7NPpShJW58K/SCGu2qsP7dl/xoAgBi9v6hzTmCL88EYSTs0yWhXpwQ3MKPMT5oVVz2LHf5jAZUb
AComZt7ZhupajY9I7VansPG+eF7YdQH1wb7+qaP3jxXoA041BzzA53UiRpy0iaUnThYjYTR6AVSA
/28WZje0cgvLzBQsAMoVyJSESGVftzDzhf+MwQaMe+KeACpu2tof3IfHHDsvPSJOVX7LSvCJ7pvu
dpWta+GA6NP+RQyDxylC1HMrMbjQISil6lPTii0uT26vqcUvWUCdFtqywMFh4WcHxEmyRHmxW53M
9IWXx+bm+jQtfB6wFeA7dZD7TsWm8wFoUTnqRZqy0xAdVRbwzzsoREkOCEDAxoEk/vyNK8y2dbwi
Kk5tUoWRbfqttuLDFxYaWER0VEAtd1qJ2aHT7XSkUNYrTp21Fdo9rW+9PCyq4Po8LViZ6uUTkMnB
P97swosoYHSu7PlJ8/P69+/c+7nmPBYtILsGTCXATPCG5ytBO1FWRCisBNDZ7o8kfS7ZhCNama4F
hwt8KCodQHxMlf/ZucjBXaDsFleeZueHTNqhJq2war2tIn6m/Kr5dn3iFjbYmb3ZxBUJsjfIQ/IT
gLUbAGA3ZI1mbhaPTScdgOuJqAt9g1ODw/nE9SQbVa4cfoqqLWS+fMv1K2vFmyyNAvUBFJbR9wwO
EePchll1ECiDDuXJ+C5l8Eku578jMPHuRJYTDdzYYudfj0s94TzSAbkavhvG73EtLlyaIbDVTOwK
gDQCZHj+fb1wnA61FH5ynszW9+q7tFhJoC5agKNFFwsCJjzrzi0UmQTJE9SYT0lm+W6aBh56Ikao
XV3fTEtnZPLn/zFjziaqytFcUKNIeSrZxkKQnz0BSr0Gjllca+S24XMn8Oechhrdr8Jlbc5Plfeb
PXXZvzgQYIBA++nkEHHLnk9VXfTOpOSG7eoh3sFzvsjW0CRzPOQ/G2rSMsFLYIJfzA4dMSrNbTKd
n1yi+Xq3t90ojMXvLMs2TBv8RCIdAPCFUGLFTS7tAyTt0Y4A/jVka2eG3SLhdTPa7CTG36b3oldf
jeHP9T0w3UiziBG3CUJFdOVM3O0zfw+AcxczoBRPlHmBXprfnTjfjTb/5QIW7K0WJJdGNJ1LyIdN
YnRzt2y1WVM2TcROvUV9U+BBWekb0/sX84b9gIchet4uiTLKLOmLoYKVqj+4zq5XobGGWVk6OwDh
TTllCLKjkft836m40DKnwg3WsTs7ajdpxfxGfmlkuuIrFxYIxILg+0ANDyGFNbvIpGFxAK+G5NQy
9Q1dSSCNN8CuAo3AFszx0nn99H5Azzs43RHAgDVzniDxqtYc0P9UnDz2SLDfshdhmD4Kuz6Jnq+b
WvAMAPhOVVZgASfncD6FuWIIv3sboYbzCmJL4/OeAa3vDmgfsTqXOPBoGKO6xbKciue0C7q1B/XC
TkaDA658yFDo4GOdHRyOnt2IVGV5ao0Q5RPbCYc1qek5znxyPOi4QiMLBoDLch7uxeWIxa8R12f0
PXYCprKd2yIN0m9bsiuGPXW+es17yb9EyJBcX5yF/X1mevr7h4C/pk4zOmYkTkqDKhGVoaPMQ8ki
kHeu3RD/n2ECPAltErAazmt4pEyKCrRw4mTqbRBnIN64t/r7TLyxzttQ9wf1ns1UhBFtg27tHE/3
w8z/QUgSUOZJ12sCuZ2PszCdGGUbV5yE9aut7zzzkEMvwRl2UbWP5bjimOaioP+sKB4G2PIoF11U
fOvKUyJWEi+18ehYNXoJFYh7BOBVDIwAv2m8B5FW4wzIYgtfVBA42ZTe2/Wl/duyNxvzVCUzcDBA
iwwVwvMxp6JycsuQ9QmkdA96hKMx0iKMknRrxOazyYxt15jfKq18dEfmM5Nseq3ZxnjTsKFlfst5
qKcMFQmz/HH9p104O7zykd75uxqAVs5LhTFz+wSaTtWTVA/U9PxB39b1xkp2ZFW8+ML7wNQkRY9e
KAD/UOY/nwQIbsmurjvxZKJEtRPQqfn8UPBMA/oU3JbYWbO7mw7aYCRui+/rfmkMoQKSoPnZVD+S
8v26paWRQJgBz+UpVsCgzkdS5FlrKm7VTzQY1YZ9UnkF5wJhG95oHuYLQfs8+lGpWRWiTpqn1C5C
TVWBXrsrANCLQ4hHrYWsnjddPC4MnY/A5saAHjjaP9nmn5w/pWqHOpHUTpFNfW6t3HAL0+VBlxe8
Lh5uuYveQaPTZG3Ssn7i9V4jt2tctkufR3oBXeHIiaHJauZQGpZHvVUk9VNt/ok3Jl+J15Y+j/4t
dKmi2wNsoDO/jLoCdXNq1E+eEf5s1wKnta9P5/OD1xcdmPBAOF0/VexHQM2V/OfFlYmsy8ffPovV
rayNe7Ab10/fs+GkfZfd1+sHYRr7mV/D95Flg0+bWAlxHM5/Pfpdix5Pzuqp4G9Nh27NZm9TtJyp
FS91uV0RvyJFjCcyVhn56HM7pS1GTU+xxIl3rxQeAfQgrV+mA7j7Xms+/UpDzIf7H63JeJEjpTQ7
HJqFG9gts/oJDPC+ztqA8a3tvETa5/pKcM5hB11faM0Amx4w3+ejInrqlX3c1U96uinTzVpT/eXW
Ov/89PcPW0tBw7ThBT7fNYdUvBTp/vriX14d+D4FQzY41QA1mae+heVlSRzh+2hzBTNY/FBVLNB1
FhCXB7npPl83d7mXwT6HUGVSVQSMdj5bhde0Tjwq+SQrx9fl79j5SuUKem9hygBjMfCQAZ8P+KRn
p1GOcY4gOVNP0pGhXdah8WlXCCg8nhaYsgkSNu86jaOmSGjaSWxkv0nuE+3z30erAvoVpkcYZAZn
A8DUVQNUEeyndtt4wteB1Li+CpcnHhizqUkR8T14TeaNmCPLi8FwEvvJy7/b2VPKtibZljfXjSws
9VRVn5LGYBeB6z3fuZ0dDQikUuupOZngmGkbtknoSrSwsNRnNmapmL51Wuw22EhTA7iYr5W5ViNY
cFrgcUCzPMBRGMr8wWqVXcdSHRZEEjLzC66XbcF/k+FGQ9WVfFIfZXImE9QQjzsAP6ZE4vmcka4v
Cw6RnCd3JPuchGAg09p4d31hEKNPsc25y5+UK1GVwJWODTAvQlU1cDMyouZT2jtfDdBU34NYke9V
agGx4UTGKSrb6qGjBguMyAGeyBhoeSO1XviFpqFaokdU6QGgVe4262vrULXte+M679DyiHxlaXG9
adGW8nPUk/QlKSINbE2RaXGfZwZw/ZY0f1ILdXjFKvOmyrkDNj9PZaAY18Ak1nFt59VUnRLVqZM2
eCDbwXu48rvC0batLnSfkPgPuOC2UNdI/TTtM7+qtDxAeaSG+KCDvJ+n9Js0yt4zLU+2oqW1n/MW
qToLwmhw1KaeVL9zBU5ZVaPfECRgyNjWRvo94UmN3ooBPZWbpIVjLGJrO9bMHoMqsb/XrEUPeOKk
3+qqpbmvxeWT7sqvhWzAF+WM+SvznDLsUr3f2oVnAtML8phej0YAXHJgYTo934hIw53X5i955sWH
ZtDIxuy093Gw3BrULpBs9evGLf5oA+hROtqnGysX9IsY9JcIdBgvtRDaXhe1Ebh2B3xcXIxUDxMa
JuamA8N59drlrfcNDL2s2bgsIztddD/yqn/VPa586PMad66Hyfe5h17huhXqLROlU6PJ3B4rP2Ls
ZRAlXlmG5kU3g2k2ATMy6+ikEnAGt+YMQCtuuo9WZ0iUUxIWxHHbj/4wjNWdY5bDz5T0vwV0xreV
aL4Df6wEGla0WPctkqAEU/TuVymKr6pxX41xBMpLDYw8tk6OPZYBQZdrQxySkbvCZ30MkTbqqbIO
Ok3jv6g72CD/i+KgbyJ+SpFy2lte/TykyXdbV48xzxIDkhxqkzbkd6vL2o9Kqh68ZpRt2LidXd43
WtntZM3/FNJyom3V6nXiQ2HpmaZ91QWRcEBtrLemjPy4dxuw06shfZLG8I3TluNi0ahChkee8jr9
rlfO45BBOgWcGvyb1MVPlVSaX+WJBWQi4FDSjiUEzUAXlYrE3TaC1jee1lFzk6aCbwqB1tSQ9JF7
BxRDWvnCrF4sGpvCJ2nUbyjN0l2ZjRBIsFs0kdNc/BG5EjcQjX4BoiX2SZlbG17Gr12jmV8pN8qb
YWh+VbQFFoSKGIirYtCCrrW/d7EJJgaIpTbunoF04pcnqOYb9WBkr6QFryqVcjqjUrsxoj4Lihjv
XFS3vtapIi3gd84AHvYk76yHiOi5Pzb16Fd2W4YKcOlA9R4NnQI82lnFQ6fJunZTunbh2y3E7beu
6kfsHdvwDUkO2WAS7luDVVU3zcAs3+lsPaCZrAIeV0PYFKV1cPQi35NYxAFSYm1IhvzRSCB50Frq
PWUmFFEKCN3KyLKDpDRtuW2a2raCZnB/maPWsIPM63voNLF7LuGAsBfqF4Oxw5Bpj4VTCm039oKz
oLFI7/dR+hyp4k13M3icyiDKBmSyK5vbGuy8B7uvtdrveN6DP0Uvud/neHf4yPlYD8Ik0gxyL5cv
nLBY3oBYMN5LW8RPQ+IM0HXVwQCgSpv7OXjtd+4YxTdVy3i6AStBF+2wLx/ymgBrBzhlZ+TfHCIH
H7dsHVIJ5afGEWVgJnUM3sU8yr5ULLYeaiiTh7IHjdxmsOXdEFcKQhBkb3bkNgWkHEeN6v2eKwU2
Y9yXW5VE5CdAm12x7eso35AI0JwmVfGDyiwj8uuaxpBIIO6XOjVYGgI0Vb+6tTk8o3763mU6uWNt
f5wYs/ecs+EbuKegBqynTRJkFdObzSgLFRSRQQ+x7RbbwibqR9fW0c7sXfZCNPUy8uxNz3pxgy4w
+2AU1Dy4FXYHTq8W9HYf+WCxaf1MI2mIRC/gWoqjOyx3hoOWRxq/M2nfgwCUje/CJpm20wvGoiev
ZYPPZDv4VdHHww+rtQzoligZdnDzfpFYNERt1Qo7WlVQL27tkQTQEvZ8KS3PN93iZ1+ZMii0Hl6V
O4N3U6Mnq/3dw3kDaoqEyri3NGbqYVtJmW8h3w0ILETy/NSgQAi16rEaU+FHUYMFGN7KoXBDKI2k
vjBGdheP9aGR6A2HaGPmF3rxDqIsOEaRPLTOaIRNX5sb207cFyK7yrdlb/mNJbQ3XBZ/BitNoTVU
ll3oGkPN/f8h7cuW44TVbp+IKoEYpFugB89td9uOfaOKEwcECISYefqzyK46O253ucv7v0nlxqgR
Gr5hDXOPMC8sO6L1hnt9aYWiFRBEBL/Mc6K5KMZ8M0EpEYs2hXFybvPMjhA4e1jAAaHXAUPRjrZi
jAGv2WaBFaWiuyEm2+V2WYYywW8koDLGQzHQTWVRZyVTh0WyY9kNHXMVFl2x0R6cuG18HYjTdTHu
6W6fNRCUc0xSRor52KiQiZjLVenZxRpoZWflyVxgyYpm749gohih6/sB+IAtTcfs2oGs06YYQWVl
7fBnwgxGuFw1ZLOyfOdPtNsstUlsSjqsqDv0wAs7YnipC1uuiZ2B3laLVWll7QuOvOGlyKcJJtlW
dVmxtHlgWlU4FgK3jkQw5LdOMc2wKi8qemN19vDaKdcJZ2NoJCFmFqWtLV6MAVyu8b21Lz03JDng
yAshMNJWl1/4DSaBB91vl7YPZLCfHO3WgMZYbM90RtesS30TyRFwAIruCkozvtja1DSx0GkVJR6R
kSu4A9kD4GkTv2wuFEIghEqsWuXSBAdcW/UtOPjdpZfPODsc7IzOqeChp5BqbYbc7TbCyYcraC4m
oAKPMFPLSTuHJSvrG1/Y7gvts+fWYenT0GZV6I2svioSB5jtLCPrskGspIMae2VEBLdjc831yupH
GiYZLX83LUTQ8VtxdzcNsOCTIL+TAt3JuNfk4LZjM24tv8/bu96101+VETTEXfFsuHPfukqCAToV
6sLtMvh92e7cG/BEzTWRwUPuQ5G4hCt16HvmJWHtTmd1tYXEp4ycPN0gNGPeGJt2XGep2Jim6y9y
33Jj2xr9i2Iq2wjQvzoE3t/p1xLCkytjzwtuC7cznVQTOaWtLztP3SYzTVbCTc1qtOwef9HEPPlp
mkBFPS/slWBWRNp+iEF+jaXWWQgV1RkNg/EPney3QQ9r6DOVF0D1RCrnGzdjcS283wktCUzJRQsW
TRGEgZEw98gUqnIyDXk24EV83UYoqWGmaVFFrp0noR7Sd2OyYj3qvEEbp3mmOUSmIe7wMk+evMxb
726gThoHTP9RVclus4R0v5tJk2vJRHeYmRA49crq3rOG7LFM2moFpvO0TbQ/8NXkFiS7SbqsDiFZ
lVwRCAasCzb5VywYKh47pvPakFYW4q0s94LVQPiKMNxqXtlVCNgssMQaXJc/9IQrLyQ1Tfcuaccp
smRNf46JKF8CWf0MrP7nkPgiUnPaIFTLXlI2HMRUjQ+1aRHppThhrknT9jougNAncK8cRhMx3EW/
Rzazzciy/ieiBhOjZuOFypXoy2StqVdpYtUrTwA9ynPoInAnNXeOGsiuaX25rn3YQajczxez9EbB
4lpO4jFvNTCOwmmK4LrtggrsTbef5zgJLGdtOeSPSNv+rnDKR+P7aoVjF8kCkfXWLmH3DvAREFS9
pZKfsoHvSDga37AVb3i6qXAuRQOADK+uBTVdJAoBTgorHYfr0lW1c7CUdqttqplbrn1Es1HRi2yd
F3Ue5zI9oEn4u8oR11VABVOvm3Dwod5m8fkP5327oYmHQyfAr8/x9VcqZ6A/o799PWsnW41ZOt9P
2Nb71p8Rs1d1+yodrz1YrnVXmx64Lx60SH6mLiqbWrmrqlDVWpepfUCfnbUbe8pkJgAC7hMLUn2q
TIvQ9Bb4EY1Gc6Lt6hpB4lyuk4FQBGKW/9LjA72IgsP/0WtRVg4AydsSOVbuhe7tW3Rfe+fS9BTS
ji7Y+0Xm0W6VMoPqTjKhH2NM4t7WvmRxlha/nMxDAFtO7a3N5RDWckgvwXut6jAZVffoiry5QMVl
QOPZAzncKn0OMqxJhksIsgOQoos8fR4hlRdaQYF5AFRpXeDvL4oepogr7pCfvjfnJPJ6BL3uyHa6
bXTYmLQGcHSWUZ5kB2JPMspMuVekfazQ7rgEY3GOvQQX58RZE4lUqbuKqDIa0Qt9Ln0wvHSKeIx0
QeR3BJs6rdILGxfHRtqabRKndbCXKYsbbcpLwntiHlyDlcdcUZc3yZDW6rbq0Iz2ySuZcWFci6R1
2b0gBNScmXRFKOril/K6A6HFo1MbD+vV7Z9T4ulHVjQ29DudaX7Wbjfe9rW5ZgrOILgxc6x6zl57
OT+77K1MS1yG2iLbxPes16zMCNSTQLgPZVA76RqCbOpBBEn37AOSvXGrKngDEYiFnUvvRZp5q2nS
T1XWyajMsC8Ua96bniXYZdWzC7JEZM/I/3KG87Nu7Hpb+wWA57T3Vt3IyQHh72PKXPlM4Nbzk3pp
ejl7do2btAmg4D2K6pZnxp+XLEZdFsL2VwUwB9edU6QEKqGJeKgYlHri2bSl3s5u99DArWK4lnlW
2vvCRyKXcicJu0G82/30nrfdVV9nVdz46ucUzHs7tZFTVQGdybrJ2BsVpRtyuyPDSvcBwrB6hjx6
6DPAglhQ1ogx6IjdVbUVPvhczc4FFOWCO+O49YVXkTeE/28u77KoKmFm4SnyBv+WKnRwFIWzxGSg
maXQWB7BTipr0T7NgNVEE7MFdlDR/6ndGebi8F+IJhNAsqU2aQIR27671NQCByof9LWY4efI+6yS
V8mYew954j+P2iA+lNNuLPwgRjaP7G6QGc4VfjBEPFtaWmHgFe5mloWOppkWEMpl6brKRIdfJut7
fyh7pO3adkIlMvPqMq+N5YwoGympiMZ25tdKJklEhgyUi7noD9YwFz9zrssfddaV/VbgGL7LAL8O
HVw8cOYO3D1oneyxhhHyNhiMzCInhVHMhDPiUeeJxAb3TYvVQSAKgWiRvoBG5F7Mzjh0saisoF6X
lfI3fVevPV2SZ+TAQ6wA27rtM0jnNiCx8Q0C7J9F1XbTtk8QdyODAuQxWQ4K0vGQtwQ8FMbnjR7Z
D8y8CBGXIFljCFOnmRyqwh22OZR8eNBvU9tec9nyS2JgxZYVYiHvtTmqVrzq5lXnSedSNsxEaFyb
2B3aJ5RG6RbkvBeeIpcaK/6Y9ngxmnuhn8LXICOgR4LrNufJr6DRLwjNApD7KL8YDLJAjr5/JVF9
DiVz56shL2YcD6SIDBlMEcG7CloWVMjYMCQ27STegq4XkWcVKqJusVWFs3VqmMBYkzIR4uU6DPx5
VSPK4n6xpeYHo9vWb0J78t6dMTHrptb2FU1TYDVRd333UPH4mQYt0vCSJF3sF7wIp6K8Q9b55DRJ
voLouEL42WTrgQcNSNRNce0OqKNONXmZLKmvlAoCFQ9C/+RlSy/hkdisTDr7t8J1B8gea1C+Ohe8
kiA7qHb+lSWVt8klaHnIdJziuqjbIupTza2Q5x479Hx80nVLEhzHAqW2QkKnDnsjylubX9SFpeLM
66sqFLhcfsmh9F5wKQ/Vds6yX6jGB1cFwD43MoGO+DhA2xgmr+7VzLRz19rKRZFGWSTsXUGwua0f
3Bl27jzbG1O6w6rKWnk9OEmGtBk8WtmVf1hqvRuvwuHAsn2QF4jIEDfHTMLkRcD0qBDAP4lZBheJ
p3z/cvQ99uRCWDnK6MCgvhU4JiQj0tk+MQwC1okN6yYDTv2ceBoBAbdSFE/hJNTZvd7C7Ek/yjLB
eGnw3HOnj/uC2Q/DQPW77GpQPwWOUJyM8/xD417YtBQJ7hqsR3ZvfAcnl+9r/auhuRMO4GAZu3XW
s4+fEbVZOrSR7ZQHSJyNl7huyyaaeDFe94UM1mOv3yYAbFWEAHxChc2I5zrBD2W5AcccEsS3KuiS
dTaX77mhyOGDDPe3EWpEkZC/ohCQRUmrmucZ0LQ7/Cw9IS3yKYrTM5IvJA5s5Tu1JKiwimA9iGmI
SJe5a/TFn6bGyHeOoudu6sVzh3tp2wPHGgk22H1kRouuZuE/26jaFTiaI7/1WxuTlP/qjNPiNbIG
DMDONSp2nTrY5bTJ34MF2CDFgDORJ/S1ReZ5Bc5q/Vt0y/cnLpSyxyYejQAVuEaNDPqLHWiFKE4e
BDjCod3zB6jsiqh3K3g90QrbslRDWLjShaUI4qbMVHBTbLWD/2qPvjNXBc/A4WVdODhyyTWs3MV6
ouOI0xapMNUDFLoaC4g2IJoBX9AoTV3OFCRTl6jFptNiNy5kheNJeeVmOTMeWjPwOQaNi4UFt/oQ
RWYgIxM6BEg1ctePapvm66/L/yf6MosDqr10M8B2OYaqae3aIhkmug/65zlY9XRbDd9vYDHgugFK
geYhsFhHbZk8YIgxVE7RgYvtbItq1devcKLtw4BA+Yvwsj/j+T0UrSh4X3SvLAjxRPY3nRqXNszS
MgY6BFwHSLIcdapVTgTPG872rfeGgxQL8Ovff+IT/Pv8Yzin3wQDKm14fqF7VIq2bnmRoOT29SAn
JunDIEf9N9skE6yVMYiN/NvfWme6SKceDxwF9KsBFrTRSPrYqnJQ4mlH6gfoqFy+Q4fnuz8eEvzA
ogPeAs8q/5gTxyZOLSo7uge4zLpg6kzX+3MD9OPjj+YGiZzrNCkeT/Q1Dy76+WKYNgGKE/+3t3A+
zhGKk+hwWC3dl/Mv6FHIt//b44+gB45udILmMN3rdovS9jlhjZOThHYkXVA5C7vv46/3e1X6Ekff
viRrloeTDt33in/PDAlbzQPqAGhTtCNt0A6OOp5C22muUX/YqxFXI1QDym+qr/5nBLifQVQWeief
hD9l1pRKZtzbuyhESnelqjN0uM87Aa/wzwDH7Xq4LWW6wQAd7cOBxYKc06M6NQJ4ALDHpr4DzP7R
h7bqnqLo5Lj7J80RB4hz1IxTz4ebHthjaDx/JvQNnOWS6s7fD7gHEbwHwzlx5GUOPjacAQMAygSo
YhABPmkjd7mLjqnbBvt+uJ2TmKuLYWMeePn9HfFhmKWb/w9axlJZnnCGYTS6BnFSnIEbnNgRaNAT
DwQfIJeBzPj4+LpC4SNNqwBhsneTj7GnNi6awwblmK939ucLAvI/wD8C3b24VRwj+1rfpr3SHGmG
O0Ml0yv3aEp4d7rr3TMjnXglMONAxQJlxoe52tHSSlK0p52ckb1tv49OHsEgAw08CYbGNyUSl30I
lBnQ0UC1eIBmHW2TQbIRb+xP+3ZykBTUg+mvAC5wXvNBohyZMrH7ehJPrGoomcOlloM+A5TW0auh
uTYB89a6+7RZNf2qPecZ/Zfoc7SogVCFegQHr3oB0nxcDoYGyFUqhCE2R7kusbwiUrJgwCKb5mZW
cwL+vdK2itHiSYABtYcL5FjQd5vt+gpyO/kFmo7ywQaQIEyQSm9QbgpuEbJO11RNxILsjN/d2WjJ
3tLxdaquZd/629z22nVBYLtcGnCcJNFBGQova+7IDCEbSJRYb02R2w9ZhtDz6yk9sVpAxgVtCO4E
QGIfM2t4MKXEnw3dM5ylvDhMjhOO8wYFva/H+YxtX1i/GApNPsQAWDcfp3bMwSTrpEv3vSdDOuw6
KwlR35qgiwbRGpQLr7tu4ygY7sSoOJ+5tk/AY8BQW/YDZPD5QqP+ODpdSlAlI7DHumsCL3SgMim8
X9p95LKKLB3ZSHr49dev/Hm1YqkCjQP6DQZ2julxAnLLLBi12KdJshGWtb7/9vNBOQctYrGy8nHn
fnynYCJD4QstD3U13Ja2uqTn/MdPvMGHEZbF88/hW6mWN46HETr0VduV5Z+BO598PrBkC6ZsERs8
+iq5B8mWjubykMGjuY7OEhRPPh+6FT5W3GL9eBSt8U53pOhyfHVk9hCics4JTZ8b4OhAasTo6qnG
ABq1yQNxzhzlnx+PhAVdJOBrCVyz/8pt/zP/pG8FrVAo24OXmOvX8Rzt/+TzF6tawAaROh6zDHI7
sdpqENZeBVewDh7YmW33+dIDAPXvtkO8D9Da0fd1rBbKgraXH9h8UfJD5q/L6dvR5schjuKDcqw9
AgRMfvCsGNwsdc496MQU/SXQgqSHmPbTJkuYVece9PgPLrlQl1Xy7R0A/epFxRoKvwTgyaMLpx/S
YlBwxjqUv1IAmvvvL6BFVBFhJsMoYNB+3MB5rRwFQ5X8QFPUOMLq+bsn0MLw/+/jj6Inpzd+G/R4
vCqvWHdjgjM/f1kfH6/jD89nR/mKi35i3rt4vt1FOgA2wYGMUIgGeiRZcSaBPLFWUTkB3hsYSrC9
j3HMY+ZDvo6r8hD4j1XXQ9NsA/e6r+fr82W7eFD+d4xlsf2zn2vVwHgI4dnBWmngsfqVvdQvV18P
cmLFfhjk6FpgfgldBIFBKlqDK301l9++1/AWEAIC0xhsPISaR29Re2JssrI8kCBfG21diqLb/A/v
8M8Q9OMQQyP8UoiiPDw1082YfRvgzxdgP6I8yBV+jlvzojcwjU+DvcrfWqCvnDOxzokvgGoT4Nhw
TIZW3F/u2z+fuaiABBor4e9HEssLgGO+PTkfHn/0gXMLVFwg/P19L8d1IfdVPp1ZpydfgEIod5F0
BM776NwuHOnP/TxgggzQjUFYeefUrpbfeLSzARvCvQbUMsqJxyDsTDQ22G0s2A9mDZSbn69Fv/56
mk5sNsgXIcdG2e/vrv64hirgepwKrc49DMciN7utrCudmKgYzlxyJyYLyeOi7w1np4W1+XEcjQRB
UtaxfZLpK3GpzkZJJ07BDwMcHeKpk6ZmQtt+n/8Bwijla09GQQEe6plNdxwkg2Kx2GFBTwoqIUh+
jmlDve2KRo+BdWghIVY6QBs4l1b3FCy6kpBf5VMMuBe6Eues2f8SB/5ZDQt3BDkkkgNklMhaj+m9
ZSupnYiRHqYRIBNQPnM3TICEeOTzRDeyRHvXiOpJQlHuXSinex8qn1+VMM76o7ivLktBngDRqNbK
ETy06OygrwvX35haSC3auoF8x1Sk7CFt6yTinZPesaYZVCh5Cxj0ZU8jEEuGGuq8eny04AJrlbpZ
cWn4BnAIvbE7CoAdkIcXDVArkFaEd4cMFc+La2BN04eBewdQRkn8rSX8n3mhKJiCPwl+9XH8lziw
J0uDnh6kd/VjU5XX+Y+vBzhau/8ZAIYwoH0GJ8KPomlaTkhHD6RPYkDsTe+ceYVzIxxdFo1qUZpP
8Qpu92JtxP/wAg6MTVCuQ/y6NEE+br60RBmtamw83rU2kADdnonP6NEpsswQyHRgZLpgSJJPnFI6
SNTRWE0PSam8VSByKFsGtn602yrZEQ8qUJY3u394JbJYQFUpArbUu0FvGu2sfgiadUA771I7uf+g
GhjQoGTg/AEa+0YAP7clzsAiaxxF3Hmds+VzY28yz4JBbqsKgNQJFGYZtF37FvCqHkSDDZz4xmiS
YMJF6Ps3oc478ruusRo7ASbFPI30Chil8Xt3/jINOB4wCTbKiVgqx3dOBgJp6o/ugTp/+M+EPn29
Do+ug+Xx+IDEdkGSop85OboVjCsm6AE1xdAFAmEcLwEJ/3qQv55TR8fMQsIBowfSXeiUHb2EmoN2
zHniHoIpiKtiI5offAP7itZ9BSoPGHD4g+fvC9QdkrrTb9++94PXHoVyqz8znfYS13/6KVCXgpJF
gIjwOPNyOKQdp6lyD05X3Zi6WA1uurP1DLCXd0XS+ZYKYJ4g10Are+VU1ZldeWJVL2J1/3/4o10J
jFHXZRLD9w1wlTm043eWvkrc+czd+Ok9UXpeGJSLGdQipXTMsJ+bjnsCu/cWtcI7C1InvsZhPkBS
mRZ1thqy/K5m8scIN6gm3xFXnnlR54gXBZ4tuoqLWghKhqhUHh8Q+UCRo6O2dud0c3tTdRxwaQuC
t0mlD6omxQ00daqLNMvdpZznXGDttIBsgouTo6LtkS0UbWG91/M/c5t5caYSDeggjDx80w9boNzP
xV5/D/V/l8byi100W5evA+X940oxMX0++pKmd01reSs52vWDNOMU9xlHrIT64e2k7TJuTAml6NRH
d4LCTxwYWKL73xJ+umem8Hit8AAH31LlBesPZgPHu4ZmBBbeqpD3Q+KUF3rI25vAll5UdEAmz9I/
1z86OR56OxgRRdhPquycNJ0ySZXdp3DetkPj31PA1en32pHYdnirf0Y52gGZo6e56jCKDbLM3Ib8
HJHx+Eg7HuAohTF9MTalxABGgOoQPNr9gznrbn58jCyDIMFYBDtAZESz5+P1h5svNaB/JfdymK5y
Wd26FoXHGcC9uuvuRuqsbU/EQopdYIN2ULLHr4/UUy+JZiLkhRC9Lb69H8dvYaQLtBFJ7ou0ixNJ
N01wp6czQcqpBfHvIEuI8U86FYDuR21lJ/fOVILUkoHJh7afdW/1h//hbYAO4IgksPOOWbqdN3Bg
ZXl6D7DrWyqr374P7hPvz9xDS7z+YYMvH435kJqCciuaaEeTZpfjUMmSpvcZBBLDLu0hIQk4nbT3
uhjQhKJ/avvcOXhqTNdD3R3KGAiX+NGY+DxV4IMYfs/9N+5tM3lQ8tI1PKx5Ew5Bvvr+TMJdF75K
Ngx1wE35+MmaCkS0ZKjT+wGoWnPIzBPCkq+HWL768Sy6SxECwQMD7fwo7YK9WI3iH0vuQXti9r7M
vtdrWg6IAAkwpgsWsEt+9/EVSjudJw746q4GgdZeLurvVQn+DoDKrgPsEkApnzThi7LsLAfeKjs1
rMg6OHc2nJgfyFeh2Qh5PmTx3rIi/tk1NtMBPOo8Dmve2+ve+x9+PDRKAOiAqZiDFvbHp4+ElrCv
CPjOSlEdeB7UmT1yYs8ziBDBvQIXAEL7o/Wa+VZGp3RI7hsvFNkv6kcOD03yveLx8gk+jHJ0siR8
lOWQ9Di+inID4sTPwJxzdzvxGTAERCtQfkUrnhzdMz0RSOGAkbz3p2kDcOiVAQXy651weq7+O8TR
XKkEIrHziCES55LCmgWUyXLTnutmnTjqF71boCKgJAa5oOUq+mc9cdrruoeYzK4wHowgoIp5Ue+/
fpETc4VuB05fJAPYEf7RlrOZaGcDwZpd20au2QJ4+PXzT0zU4kWLTwFR688QJEUkfHVbgh1XvRNr
AM77UvdONHxTORTLCp8cCok2hG8wUexo640F8xJQ5fhu/tXmd8VT139792EA9N5x4y+KcfRo94GB
WRovYWxXJtfyova/Vx/9+/sRVmCqAAZFQeZoQdlWg55f4bAdEsrpxsvOhF6fVhL0W9DO+ttzRk/r
OCQfPYuJQtbOrquu3HdnuLLPOU5/WkgYATIe0ByCXNMiifBxrRprFMaaGncHuabYbQDEnr+HEIK8
DsEnhuCGjeW0CKB+HAHUOJaaDMoDSNN7BYPzM0v1cxaAL4xtRoFqQ38XilMfB/D6pG9KoeddWnSx
Qn80SzfIXmFxclnWE/gat3LaD+Ql8VZGbEV9Zgl8TtyW8aEiiho5AhVI1H4cv4dmgAHPb97Z3oNr
nDgVHkS1rmbQK1ATuzMmRkaUnFkZJ74bClFguMLcHXja46x4sC1UWSHht/NBLbWu8vbMAXNi5eGp
i6EdXQS8jlGsXZFZrur0tCNQeetu3ObSSr8bNqB6iksROb2NAPJTy1OUA6fCJSM8nX/bVILU+P71
IXYMpFiWHkbwUJ1fdj46tx+/jJMAEZ7Uw4jFbULZDkCoREhghvbOmncQ4XjxMn/ljeB0Nt90tvvP
0Is4IVvEXxFZfBwaLfaKVFKPO9rxp34qf+STv6fmXNnz1DJwEHRBvB+5MK6Cj8OoCQhCKO1Pu6Ym
PT6UNBdFXpxDTS9P+RBAYh6xtIEMwFIAsPloHiVXcGvOrGnHKCg/Lc4i8k6yKfLgr1FPD19/tZOv
9M9gR1ebD2tft9QJtnMD5oCKAUg+d2J8qnQs74NO/nL1oG9z/D4Qo8N+tjwsbr5nBahLsNru6hdt
D6Fx0khNSaiaNWnOxOEnpxHBB/SlsSg/yen0INHmKO1Nu7RrstDv/cMIOEruVxF8vzdNQc6cTCdn
EtURG4ACaFwdw9tyUnuD7vi0C8Bdy1N1PdPmfxkCIlCQLIRzJ/KLj+tPz66d+JpOu6HRf4gRl4Fi
m6/Xw/KIT4vvnyGOljiijywpjDPt8vanDYs2Vd6NZRGm3plVcXK2/hnnKBQhElIWlcA4JeQ0uAZN
0j1T4js1AgpsSAGQZziIqD9OVorDMANfCyO0NBoTV4Vj0J0Tsf/UmlriNjj1AieBgxUSj0cnD5lq
yIkoZ9iZBoRtxJ8omdYjaLxlxpsGFlVpDapqVVxNoyMfK9BT13Q4h0VdesPH3y1Ycgbkg8CzII48
RiD22pkoGPvzzppbuW5EPkHDQQUJyB62AesqN6DBYHtDG+AWdst1TED6CYtaMViZ2eAW+10fjboZ
w9YXMIjrOcRAEnCW5hL6AOAVqTQsdFNve9xeYUHLbp90FESarjBbqRy2SobGvXWnwb6nY0fjFqo7
N9XI+m1hJ09UN8Ozcun4u1EZWl3ogaWrWlF676e5WjVj7cYBAovI9gYcB6x8050NkgwlcBONu6or
ZQilNbGduVZrCwT0i1qO/jZxTR+2nT/HrT+oKy6naVUTr3oMGojLuHXmrrrUWHdohpKYOpBMGfoJ
NJRU65turvhmRoV43RRdcCl6kN6gsqKhpwBFF6jVEYj5gcw5ZzVLQ3TaJECkFrzvcp89MKO6+4EY
ecddkDVdN/lTMQL2nGeKuwKOAxE0rv1IEEuGSV6hZwmWLtovxN5B+Lpe1aDFrTrT/szo4tvkKRsU
vcmOcYNXYZUqcR0kPrlVTkkeGuVeJyg0ajAIp3IEiVioleRwjIX6eHLhJ+0Epl5+g3q3vU78AEW2
jP32PDi8yszIEHJjkDfyuYbQEa9X3ZBZK941+Y8SzNw46fIiGr2SoE6GlnHo+mNgX7dSPiz601As
GcV9lvE3WuUDzLR73WPqGw5WHEpSW8vtUkibpC98MrjZIZz7w54lg5Nf5SZdZMz8MpnMa6LSZurO
YtYQL56Xb844N248YOO+SpaQF6dtmxV0P60ssqYgeHQmp3wTgbIP4ElX10RhFdYOfzekbJ9nCsEO
zM8eC2NaCdW+K2u09tCpma9hnJm/MlW57KKFYtRCtjZ+7HqShViDTrVF6fNP2s/+w9CAyiYTDkoo
mxLIy/iwcJS9v0HlMH0oScZ0yMFNfeJW07xJLfuIWClKfcYZfooG8tvoo1mxQDkpAZEthZjMWAQ3
tB72gTWmV0b2c3mn3S7ZgCcNvaqxkVDz6pOLUSlzK3XrruwWF3u6LJLJg5TXOEw78Pp7zLP8ldMp
ey0T1t2ldIbbGibjMUM3w78QoNuvwebz95PA3Ie+kyb3AcQ/bi27TA5FrV+dQKvnRjsvufCRFg9Q
MO7d2QdvF0LBIAL/mK3RW+MjjXeYW/5MJ5hKAk5mxyAatzFAwdUaKC0WVzl5AVXM8yDL1ACpJTsd
IQ3DPwZ9akhz8CcXFHvsD1XGJKHNKhhJ85pgZ+qIByq5ceu2w4vCgK9lQzxOb0H21uPih6pD2NP3
pPBmsG7zPLYH1eEjw4ay9UBT95sg29gqa2D8zvt49kUVey3P1i0EJ6ISvMYImbO9pr2pL2jF3Rhi
ZsFj42bkspcQ7CqSKYE+AXWjCWsuHOBEGELbmURz3dShkoG5FDjI8MYQx8AJ2ICRAMfLjZvT+rnp
XesNDME+nN1MxiqA3asj4VLqp3LYzAVTkQLhE7pbPYmkBwNqp+mAFa2l2+yDAipmjpBsA7+qKjJd
MP7pEY9eGeTNb10liwvobXhgF1fQ53ByaIZOIFFtcfCQqPLSIS5Ibz9BEKWpogn2mNdQ4MrfPAvh
TiiRwUc0M/MiXNdf0qz2NnqwglVWBs0vq51AbRyZtmOrh9JDMg1sq70UpidVBv1eCOpAhMPkB0e1
cmMkuou936dXPWAX96PoNI5vC+xfkOKiDGT22y7PvDWk+JoHcFOn+6xourhr4TmawL8z7lhe7Xqr
9S8tm/Ft21nzCqog+Q+oNyg4W06Q7msgQtUWBOqrsqou/Qa8SZG3YB929Vy9N9ApCSFwYNBbTX5C
lKmMMsHvE8sWMahfvwEZg+LRUDahWxTPaCvAIDSxgHeH2njcQ8FjTSzI01i8nG/zoQVTlEE9Jq9r
XAwQYrhpaggtIBWHTV0xAjLUQhnPuKJcQe8L9gZp42WXDStxqrl5tU6y2kfyknc3swNyOKmYWVFA
/FZ10U6RO1lVnHqTu00SYq9FmfDViE5/VCd294pbt1hNaSZX84j0O7A0CJ7SylY6x5ruK9e/MBBy
jkbfBajDKqB/O9r8Rg5dENca+wMOvxB+alOzMywxDzrTatNQjIvAxYPXC+TLZjvTe1BZIYowQHUH
Ys3k9v+Rdl49ciPJFv5FBOjNK8t3t7rY8poXouXoveevvx+1996pYhFFtBYDDWYhLKMyMzIzMuLE
ObCMwCfVhOIpQsvzkAtVvvONpn+w6qDbxUmr70t6giEpELVTGYn9Rigj/aSCFfnQJE23ESoJvg3R
K7ZG3tSbKjLkneG3+nZMqOwLAyCQTZcjttorlbf1ahjy4KBRn+LBFI60dAhHzTVgIvAhDbAyxLOS
jlNjEKLyASY9aQc5W/S+gn/woNA+jkRtnJ+Scmw+FWWvbKXBVF9KeCd2XGcxTOZt/Ro1E0ufORS2
JQG6D7W6g3bIan43qf+jzGXECGnttWXLS3catLV2lFvpKZZdZQsjYPGYT3QLymAFR+aKrlk9gI+x
V4Mfod6E27akV18OrA7uFugiw7H5mWlKZQMvCm0ZnXS7jzLpkb3rbkhWy/uJoO9g0JNuD7U5HsEx
QGLjmt42/BNcJsVoK2OsnupUaJ95QOrqA/XHobP9EFYWpdI/RKGXP/QwEUD/IOK8+ugjSpBlO5Dg
+kPuKe2+SDTDNls5eUcnr7fRqxzmvExLwBMRXvkGhXelh5TN9dJvUSqOtquOKtwgE6MgDWn7zlQb
yCpj0x5SvYKsvsnppNOsXd5DbpIW+g9zbH+URm98a1s0AlwtQKC4kcVD2WYh9UwwdUOQu8e6zNXH
cPA9iAv94AAZVPY5GgV3I2tNfYjiVNkkFRQ6hReEWxEg0F4Ts/KQghx5IjzAF4c2s/sGno0ya60d
oIKXxvMttMYNGd4hKEcOgZsBg8p06KuG6dYJ67bchhMHJckk9X0eaBzYASwGG8mic1+FFG1TyDAm
uXrU79yqCo5IXzYObT0wFcKzJn4pWoKBPvS8c1ZF4nOZZv4WkJSwDyWhO2QdpeqhgPzOTqAr2pJB
y/dhhNTstmmM5sMge79iLdvEinYuJoIjqfG7L7oZtMMmG4XyH8UYKkcqmuinmtfRV2vUvZ0W0lPd
if6PSIogAhI6uCTdUYGdw1I2VUsoKyOBcsy01trDSSfuQAX6dtFWxlYbzX5XN0G/cRMY9NtcpS1e
0Gt7LDr1CI1IvYsFCV8jS0APefZtyCyJA8NKzjA9hFsl9QGFqSM93Hpu2j0pu52nZsKuhzcz3BCH
i9qDmg5juy871BPStndt1fe+eKPq215dl3BJ5L62UylqO74atk8acJ34IbTCHJlaDdwSJfVmG6ql
8qCVVvVsecbProw6O89wcxVKsT2kqQSlnWceXavjxkm4AYM403dD2NYn8DoNjX6Svze8LP2myPAk
UTirPxq1ED9UVTY6uuAFuh2hiZ09lt6oiRSD3WITVtVIpA0U41z1HAW+PPabhiQctwnwjHiIIHqM
tcipAPAhP5hCrOTm8d4nff+U9q35CZ4vN9+EPMkfuFei0K5dsYOEVHKDX3GbNo4qGMmH2DOix7po
USYKWw/uTDPqN7Wv55uC4O4AN62wR5eTA0FD+LsYId4ZZak7xlnhHzOrq7ZqZPxT4wbv3Dyv34Wd
m3zuCz18an0IJqJkyk4ObfDJD5thTxMzdK2jqdhKUYgfTTkPHNkTIAvSAv+97hfNIWkHYQcrUPGx
jQtyPii88jwmQk8tKIE8Ch0Pfg3BXeblX4QK3eg01Cf1yCZ/BBxbv/OV1uO6V4qzFpf9B0MvvBMs
e3gJdA6nQgt/8/8Kt36nNCAp2Y1WFWbHNmrTIy+twinygqC+lEzAMGrn7vzIa3mxZALCska4U+Q6
hjWLJ0bie90nxYWkWC818WyxlT/Wop7tfN9NtmnY+dtATFo764v2UYRLbj/o7fA+UJP6vRrBNqyQ
zbDTrqn2ZYTIeGie1EQFXDGE7hPkh+Het/RmK6pptYfkQ91PnW8bpRK7g6+10hZSlF9uVEL0orfF
Q4bwKJ1rFo29ohNDt9brIpRQY9cCVjLrJyh469c4pb0epg/lHVxM0CAgQQ9hI/d9m/XRgw+tKdwT
fr6NRvHgS4JtWohuC6M8PnTUlHe1GxYPUFh5e0VzS9sbvfo91Sd5Qw8bbHZ1mTwqpmvtIVj1IBDs
zCeJduNtHlrWvtUDbvEyqz6qUvozDGrzLCqcZjzKCFM6+FvRiI9PgxeYr3IpJWAmXESJ67I+60mq
PkqpVT8YjfhLNzLO4aaUHsJe6e2K5n6bnG+8HzWAyj7FvA0kKqqtlRnycw3sSq5vInLf99IB+r9J
79wMf6tyQ3lJ8WDz0qPwIciaZI9ovbih5Ozvqg7GDk5qGA9Kzv9Aq+CQEJEyQPNefqARsoT3EHJK
AQ5hm55qc0s6B3YVy49PNNFpj/1ENOl2uW9rgZd/q4tw2Imd60LN0yI0H0Le6wrZa8DrdWPJQ/QK
sEzfm6XUP40lNIxhFH9SFYFJ1aLPnVUJ+6xxfzRVlXwolTB36tgFjNvLspPJRmsTh3o7JIDTAxE4
FEOSJG9JiHQQgWWKLbFQpyaAuE/WC+Gh8QKopUmViM+oN7ibpoamN5bSZ1/qpJMLU/bOswbhrNZk
I/RQzR6pdmTvWjXsXpIAOlEYbz6AggSJnIuJ9cG1VHhKROGTYAUQcURxBvFTaPmOH3WQ+vj9u0yx
MtJb7m8rjZpHQ9P6B7kt0pPKXbUJoHSzfSEam40oj+nnVIZHMGOWBMw3onHSYdDYRmGY2EUa5ps0
EE27q5g4N9DyR6WQxEObiuaGALLdJ74bbQpF+0xizDzC1pT+jlr4i8cBCqFW8eNdpHktb7CyOMN9
Aq2tbI2aneXS+F4HD3fSGyncEOqKByh5fpdxZB1bGU653tOJx4JKeSzk0dgngvTk512yMb1cdAql
nabQGE61JVjbQIlekyQKDjGvLshN4oZsAmS9UJBOTM7w4gE7KrUH8DP9p6zX+707ijwl+zD5GglC
+cXtA/0BFmJo6kKxtAed/jKB+MmGytPbmkVBPqtNJMhE3PGZu7SAgzbRX4oArBxPVveR3KK8S/Je
ONIHDllTBwODzUHt70WvhGosjmuoyxILfWqCS68pfpnw4sA3PsrQQeYw9cFUYxt9KezGPM9fCJRH
WwD9ZhciHuVZWgeHcS+9M5s+fvKTMvh8Pwt7k7ucsnk0FFO2nlTF5rnksu8gl4MR0mmkky4/jdlb
s698H2GMSR5BIjBQZujktPIqHXjW6NTNcx+efHmlnrX0+y++fyOJBuLXlAK+b51jmrzf2KRBHZh/
qHEiOUWTxk1/d2+Y3HC9OzqQCJAifEBSYAjzt+aPZ0ZmGepKS5CJbzES+eTN7LXO36UpuhzDbAks
AIpVD4UuIlPItr8U3re3u5A1FRPp70UAYw6EGYxigLmbyltS/eNUyuubv44qE/lu9HMmqotpdBeg
C7fsaqFsddERSvkfmbwQqa+3VrIN6w96kIIezoqVaxN0yHRRXuWa44rJmXIjNZxB+X1/GDd11z82
wL9Qy+PtMUcBU62yFJCpmiNZZ6lyypQUxcf7JvTbxPzUaQ3HgjZBEc3p7y9mqlEzFYx6pjkNl2Ul
Gx+0mLy7Ff9jpPIa2c/kklfFm2k4AJ8wCMsJ5q5tDWQYizFPNS7I/hgl7cPoNi+woXyEiO2HODTk
Id+Kv2cjYlJXoSaYCEP0mUkxF6BUVQvNyegYjB987+f96Zu2wXxIQDHY40DSgMbMvCCWIwIbqL4c
Of051ockGGySqBDlEclJpH/8lV1/W9BhQIAnQHdhlvbsmUEtt6w4hXrASVtD2hWyq1ERKR80l7xw
5kOSDD3akH7sFWHXpVAb3h/uwqkAbI3XOpMK1mgOECGdWwuI5+gOcCDecA+h/sYmvensvLIwqy63
3Ol+F8q644GQS3BJ4y8cfmoc5nrRJ5Wt2cGWETWjHFzjEfSlUFzpVEo3MBx7jfDWyZrwOgrTBcwY
kWJjtrUGiTdAZzSKU6XWxh9sgQTu/eVYQrtMElL0k07sKNbc/cJRLsW6KGVnpEbm8TxLnbTsbCN/
GHNIJSGqE+rkq+iqh8pKD34Tb9T+1/3fsFDHpvkEBSBSriJ19NkOSwQUJqD3BNvAM9TQQ9tEBkOG
D06RKupoa50Ri+awIqFoOpGZzPwjrEgoTTyZDppvOyX72jeVHZNBrZovarYCc7zZ3FPxFLSYSQM4
cKv57BqovBkS3HdO34ufZc3blzraKRplAs76IYSTPoUhO/4hjebKwi5apvsCEBYhxA0OuFOVvHQl
qXMamkzIvyI+ghREenKVJ6l9gYt640IHfX8hb05nRkvXxIQgQgnnpn/Ab1FIaiWzc2j/RJZiSJ71
JEdFothmZq3bAx61S2R5jQxnySzsZrS0Ugef3Oj6UlCrqhGs0uodjY0IG6oPp20oyDwupC3/M8tX
FvXmCGOYExKHQxuk4c2FFyOdQiZRwV/pWkxIzKyB6CYPvLoS/hj4QzgHnpGi5vWAKBdAG95mFPZ5
2ZiWj34Eabv6zUfxZIYqx9RcJqvwBV2bYQtQG5Kr3hlVY9uP2lmKytN9j1icKtAcE0qcOG3ezuwP
Aonlsu2dKM+al8Ekj0dQ6H24b2XJASCzoLIkg7QHHnU9kMRyS00Tst7BJSlAHTWoOIv4IW/Q3NWO
ffvtvrmbgId5uzQ3/ZyLgAci3XYI3KJ3JJ8Cev/LlD+iqrQfwx/37UzzP3cDAwUJjE04x3mw04i5
5Xta2jskGt5rbg7CYkBZSP1sVJItT5LsrfGcAKJeOTpuI4RpgCpN+mA+kKicb6gMGmladsPBCTJg
Aa7AcxzmeA3mp+5nYX3KCBA85bu61hi05PZA/7nvwP/fAh8FwdLqKpDAII6fIAQnw/M7F37en9Ol
++5Pb7oEtBKXn0NgdTGgeIS2veOJZ40TWK6CjRCfG1eHLR4W4PFFT4+K+M6Xfwvd6e3NTxzFnMr8
G+1bxjhtmAvfUbusjJVAlJ0iRVuFFJwXrPZ037rNlYnZ/WbWxZRIHGXHTCq7Tw6C/HJ/Dhcu0CsD
s6ikVJW40XzGIIUk7pW935w65ITC8Fsjf79vauH8mDC+Orfn1CUtzY4ocaR/OqQc4xj6D919XQMi
rnz+TwvjxWrQkjqaQxrzeXiWQ3uEzPb+719waUMkxlCn849YbhZrB61KJSGQSBOUYIWLoZE+FWA0
HqJO0t5+K0EgwHMY8C7Pyj+b+mIsZZSMRZN1wIal3zUqGOka24I0/djZeXRlYTaYIavSUcrEkSYB
C4Gib6ryNArB3s8+q/5PZE6oixRHE9ySuvJQXjjfrwzL15sm1CLF67VmdMrQ+wBQeecrX9zOqeUK
Ub9jE6+AEJfOP+zREIHngTGf9/blQqqAcqtGJ5e973okfs/lfEe1gkyz79lBmB5QW/kxusWT0gJn
uO8ytz7JCQhGX5UmOogbVKfa+k0F5itwauX0QXOP979+65DXX59NpUivbxVKfJ0GOe7j4VnKhGdX
dNeIQm+XbLJD577BMw9Q+QSZvfDGNBgqwl4p4I489OGjF5/QT0Co67FEqMNY6eleMzZzTB9Kz8ao
xMDR1W8wO4qIBMjAcCNPBHf2y0VJ628m8d/BzSYxpyyGYB2Di0AQuPTihsjeBG/kvyKTMk0hXSYQ
S/OknfchJICDPJRyAyfWy+gTSj7lg4Go0qf7Y1lyN5p9LdjyUPi96cwPcig5VM0NHK3/0PTgmb7+
d9+fXRaj4k6SbEHoJLL4Iiff6lj+fN/CkktfjmAW/ZGv7iHwYARechLDYy4egmzlRLi98TgLppcc
jQU0s8+z1UhdFH3SsuBl/bFOH6GioEQo2zD6TiJOK3fG8or8a2z6+4utY2qCJFIECRwR6YMhMzfD
Sly5tF0uRzNN6IUBGnCNDo6XwIF+Dj0+L+zRC03tJA+3KIxSp1vBqS8NiBY8jVuckOuG3EZ2Byl1
5cZ33IfhG8WK+8u/9vWZg8n0DwTwSvmOIqj2c16soayX1v7y18/cqx4TkAYWvz5ophQPlBD/ROJr
653XCK6X/PjS0LRsF8syqmli5pOhcyf8MPdC/PrfTdQslgoFhGFDwKxOqgDQ2Oi7+59f+vk0pgBH
p/ZEk4By/fONLNUAIca+M4L9UPxhi0yNPSrh4b6ZpeXQ6UCYWPVo9Jlnb7rB80yv9X0nNA+W9SCJ
7xWpI8YFAR/+vG9qYZ+QpyQrhucuMGhkYd/5rjJ4Top6l+92exCkD2JffZLy9Ehz9CmJyrcHjGRk
OWtoiqEHGgTL9SxKbioWhWV5jgDJ7XezOmhrnUQL+4XOJQZEXmEKMmaXZZSYtRCMZUx7mfcpUU4S
Ad39eVuwQIOSxcVFGyA0b7MdqShCJ4Cx9Rw3ePAerH7lML51tCknAj3H5Gs6afPrKZL7wBR0VWic
HEyf4PXFxjTbj56crBxb08+8DnexA4UpxXRKiDeND2qS6J1slK2TRabynPRpu1VRE580VQxEnNs1
dfqFsHMyaBr4NcxvdC5fD0wbxVaEHq91AsNECwPkprQz6x8B0mv5ufT6nVCPm1rav3W1eO2TOZve
paQL5ynKuOECVbUOCVJjPJZZekb5ZuVoWHg5TDZowqJURxll/uhGYNMIhqAHZ5O2tgcUBNCvlB8z
AEQxooMNObQAIbI+MGw1WUui/0kyzRcSWDFM41DvT62p1/OKKEJdqH5QOyQh3/WBv41Kcyvp6R6l
6wcdfgbbomZeKMpuSEEuemVT2zpqGGpEOjrPf+UBCom6uAVwu3LCLLkypSXKf0z+bbudgEhvNmpF
TTJCETaJFmqPvm9SsnBLayVmXfJmSoAk/OidQQlidjyHphJXVDQqJ1S2mR/ZDQKGlJfWGENu9z49
nhxhVMwkUsFzb/LNJgYPLFdOovenLJbeS0K8Eu0vTdrUH0v9CvYGeS6lQH9BKcJeXDtw9EiAVNoq
suNsxWWXxnFpZOYzpm8gmmbFtWOB+JTfraWsb1N7U0r+D6EX0Rb0sNcuKYi15Oep3DiuBgm3/6uP
fQh9XjPVOBTiixRP8Og3x0nXJmfhBRRcFqpjUuMoufSFt8DHRGn+4ii5HNUswqgBAwL8Z1Ti+I78
Rlqu+PDiovw7a3Mhk9xtVFcP+b6X/kqUH7n8N79fN/iHWhupwdmq1GzSShWj1mlp7wnjaJu+mRrE
ZBEuLMwWAUK+SmnKsHUiBObeS+b27Wc57aAaJFaE2zfcHXEsaoU+GI0Tli/Wxl0T57gNiFDH5l1K
sZ8QAkjBtddKVWmofqE0DtClY6KKdl02PPDbpyR2P/lK+BpJysqIFi9FIiF5ouSacDyzcyvwVN1H
jhSb0cHqv8b+M13zyNepgKe9XVB/i4ryqJaHt08kqWhiWdgZ+WdmtdMNXxJDsXG0+Oy/9sPLf/f5
ydEvQn1/0KSwsUa2fwwu/DWqVlgqlo5IQi+Sozy5wODMTq966m1RRva6XH5Gnw0du97O1/i/F5fm
0sosXjFNpZEGiUlyzSF+jQVVPSWup30silJ4zkYJdCGtdXYw+t8Cq/LPMhLCb056wq8NzQc3KEH6
TSleTfV8rOnsdCK6XxA8h1rk/kotz+T/G7BmeSyzNTLDi9XGyfRtKG9l8/BXvnYxhjkeQzC8QOx7
dpVaBzu5Erb5r/tjWDo2Lw3M1olcYuBHBWOoje/ad1f5m8/LMjW+ia2Od9m1M5fAGIVR6zmVj5JM
YGEmK2uwFLpMwZEiUcqmbDI7lg0tCiTBGtiM/jca3naJGR10+aSU//zFPMGZBXPhxNM1j1L1jqJv
QaeEI7rPwYOYvzmLja/++/m5UJkCrPQ/p6doJg9NFx8q2TrrkbwT8+HZ0+Sz36wFfYsrr0C5rYGz
JBU7815wPmkJsLpxLMT0IDyjkeT+lE1TPwut0bSi722iwNNvsofimLllDMTbiQyRxuOXsDw1RXES
G5e26jXgxsJenChEUTjlOcZwZn5Q5bR2InNfOFam7rq8PYhy/5TmawmfhUnj3U1RnPASFq/5c0Es
fLlBNqZwmvFkhB/N4u1n1tX3Z9uxMMvGzRu+34L6Q6s97I/3F2XpYOY5B0COFDIzNecpqXxvEvXM
Cwp072OlRaGexlvQ4NBpxsI7qTFhkz4PabK9b1eebsW5N4DEJJyVeGPw1rs+CdzIHJTYKisnaAU7
k1Nb7+lpdsOd338p3cfRO0ju11b/xwUsJXrHDilMKfxgtp9GtMElcuhxZWw69Xcf96cEdeK8eKe2
K8mJJSe6+I3zA70yM3R/mrpyYJnOhW1mHOs3U/BNT5N/p2F+oPuxkuR631ZOE3/JAkcpQrsSP92f
67VhzJzIGErVLxWGoaUvZCQTpUYLfCUcXgj3GAeMM6RAgD/OeewEAEptU4SVQwdc94wEu3BGzFqB
dQ41a3qJAI20wqeBJsK/ceBLyzNHkhG61fQ6qBwjAayvHtX8mZ6PnY8KRag6Rr2Pcmf0v96f0qV9
T1oRKvnpWXmTpqYVq0wlDaNq6tvlo5T/vP/9hWtsAlyCOjNNnvxzRHHXEvTRlZI7NBhvguKfStHt
Xti3wX9pZ3Kdi+Cy9kBgeZKSO6q6F3UAUU+BdZCClezYkgOSpzTBP025uHmImdMhlBRFlztls6nz
Uzzu3LfDyUxSiNANQTxHl++cwE+QVaWsXC4XqH5tTXpvZueI1o7ys5+dgjVnX1r9S2OziN+Fa1cc
TYypg51Lm2hNUGjpprz8/mT/YlXUIUDPu+H7Uv5iJd+G4uhVPytIAlRtJT+y5GfAGwF0kemZHmrX
lqxSzeHiFytH8V+NAF4K6DfgT1bKH/f9eWnGiLqnFy1SQzf+LOd9b3Z9VTluLdh2E63BkBa+T+UT
B6NLCWLCuZZHlIgq/CWgkNqvsvQYZKc3/3zS7JzT02N/Iru6nqYIx+tSHZAd/S36P4b65S8+/6fm
BeoeXYVZsEL/m2jQGAfOKPhSwJw7jH9jgEBVm/Qv2CMzh+25fk1phLGthStCoCu2WguE/qBrZve5
Qg8E9P4qL2Fe/tdTZEpQoySVTgYc8u49JBIfCrf6ovjFc98aGyNo7aopn9xBoH03eER4+edA5hpp
QrvLxmMYWRtYuh+CpPyZq7pD/+nbn9GXv2/ehOPDUCC09IM66sQjRk+vtX37IkqMn9CWM46k/PUE
0Ful930+tNAxGhD/lXYdrazi5AbzKaZG8p9GKCQ9ZxbCIku6phRaMG+0Aw9a8cFskmNRoBtK3+F2
qPqVIS2cDhOHHQe2RYmJF9v1kCpZTmOrDTrHLRt9WzXj984sjE1QRqe+6n6/ff7+FE9opjYkfQ7f
8uTcjxqdUg0K6MOTla2cdAt3EOPgw6AXSGjMb1R6c/NQrczGGXO6hPedsFXXUppL0yXLIgqNNMBO
G+16uhQlr81EilsHno+z4ScvTdht+jF+3yMMd3+yFk1R/qHniI41ttu1qbASzEofk9YJ1fBrMQbb
Oow/mr0J5YiyEmAtHa0IMdBzBHP4FK1fm/KoO7iDOLZOBW3HLudf94ey9AKBvNTgDUBJGLLE2Vgs
cI505nSdE2X0QItN964Xi3eS4h15XY0nHiT7VoqetVA5IMbxF8cCoFl4gjSkRLk7rkcXZXEHnKMB
Diy/6Nr7cHN/cEteR6GPUj1v0Emx+/rzsUHLZtINnVPBLJP5r6J6dt+ok0WOFbVaqG44d/hPsFjX
NtqySgeyaK3j1fr2u0C96v4Ylnzt8vuzyy8fyR5bIt+Xy/BEry8UctFrF7UfLcAg900t+ZqqAN2c
HqNTD9r1ULK8ib1xDGm3EF7b6Cj7h/vfX1wOKk1TSVjnYJtdUoEr9aIJW5czNE9y+agE56b6C4ea
iln/a2J+zwh+WVpDhInUCmGYSOy1Zo2l5YAzBbA1rSJQb87GkA2CJPS1PjiauzeT50F+7pqjuLLp
lyYK6lKKoMC9brXRIC9t+h7wutPIL3LxUsGNtIYuXFprTnlkCac2EMAF12stlQOyzlo1OELwSdg0
/Yf7S71UR+b5xHn8nxf2vADRQ47QjnEhOqNRJF87K3G3sWp4Bw/KA1ucWCMobA0P9Rjp266F6C5J
y+Kl7C1pZf8sDHTSf+WpqE9clfO+hjRXBg01HcC2A1luq7aTcuU2mJZ8FhhcWZgdYjQldabeY6Eo
91W5QYnUlZ4iQpzGTqKnbo349Uahh2Pmyt7MBX2a1g031Ean9apNPXwRE2VvaM9m5Nqavwf4usmG
9/Dw7ScCgkLZBX618XTXFrWD1/aHNHYycQ1StLAteMUQP0NEb6IjMztpDTPNVCSZuRHl7CkxsmOt
fy3gVKv6+PN9z1paT6J0nRAPEleku68dF78StUR1SZGX8GkkOzVoVo7Bhd3HUCBOpfaicbLPbkTf
UuLcg8GOrkSoDOR3sfAslmviQgvDgMGZN43Mi2bqubkeRqdUBEsVBcw+fI3trP365lm6+vzMJ8M+
NUIjDlqAg96mOmTx2tW69PsJtrRJq50073x/l30LC01m1U41bMK9tCbws/b5yd8u3uBGOChBkfN5
j15K8dxq2soirxmYzX+c64GRx27tBCMcVd/GcK0CvuBFIFmoTYAN5zKdL7CokqLqer9zdB8GPDtM
H+t+JT29aIIWSOpp8IHfKAKiYpZ1Q8Sjr8yDQ8q5Ona77C9qRsBxiA8n2bGpu/V6JYYgMAKYU3qn
QDLBTtOVEG1pHS4/PwufvFqNh9ESOkfytlm6+ZttBjiE1qwJpYUGyvWvj1ujETuECKnY5VuJPyvx
xtISTF2baB5PR8U8g2P42QgSVOvp0N7Unl0lm1H5C0+ls4uQDAaFCRhyPYTW793I+NMGpUn2jlrI
27+v83A2qNdNyZUbtl7TU5tWr3tHhtUKbgl/xUuno2Z2PU60GFN5BrQcbezXv58noR72MSvsepDJ
1XaulBsleGdmj+iEbaN+paC+cBNdmZtNF/nisa9cek6CcfNdfK1aO9f/ZsZkkeYwlh1w68xnUcZt
RW2c2lqgOkoO/qf7Z/dCPIGoAbsNciCLd9HMZ2sodKI+pWnR6yXhkcShcYx8s/olj3A4qpJJr7ww
JN6jN8JtNkaFv4LavN2SpNl4z2Ad6vCbbGFkCcjBTbmaLvglSrCNvR0Hfm1gtkRJU9eaK8gkg14G
+dHvT/fnb/H3o7ozZe+5nOZFnVSSiD4jnjFGR21T/SKv9W9Nv+/ao/n9Fwbka49uWthYXES9HLXc
9+2uDM+9fPibMUAxQc5+qtXPrqcu8AuzLk3QR8UzzFja9v7nl0ZAmp53Eo24AGdnh7qganWXtFnr
QFn61LeQ2hGuQ41grlFyLBgCKYUrq8pEmjF/HZclCHStrBonEbOdkQQHkT/9sJaQWVhyeQKNTulP
jpo5+4I1VEGq+lLtQFGG7KAsriWX1gzM1qMOZTFVYwUDnQFTtGv7ysox+SeTM/OqiRqSm1yGQeIm
YGiheysbCxMh1B6D9pJrH+Pqt9Z9TYajCJumVxcwfkabHOK4Zii3g1vu4rfj6ohYwItJZGsnPNIs
9iUBlQpT7/dZKDrbNIuNrq1gKxY8ghctihL6n/NtDpuH0KHqm6Y2znIO9WBT7tJMfq/F6YqHLywY
aS2aG6Z2efmmx0HsGkvN48I4J5q2kZJiE/f1m68B3uak2qmsTcqP84Sw6pqV71qheU703M4S6MnF
lcrd0iBIzHGMGcDDRG120SiwwoqCFFjnbrCnvq/27Sc9ofu/358dZIaQuZqFZOZZHTZ1vK2+3D9l
1n7+zJkC0Wi7AT7Kc5dvergjA3MNZ7JowUDghZ572J+U6e8vnglwo3Y5lN1I7SRQYMMgA4LuL8Zw
YWFy5wsLZTlkHTRz1tlPX8bPPLPvf/42OOKOtaiZTTHkrTZkIefoTbo+ny/Dd4MqRHYRQGevC/qP
wGyOpSWcJPVvxnRpdDZrNBGIWVVG1rkvQmAm4iZda/1Z2uSXFmazVkdyOVgaFsYYFutNUJ3gI7w/
c0tLz4Wi06gGWwuEVtcL06NGW1WU8M+DItqaSGfAmxMNrAuHMeQDEjwEc7IsS8mIjtCLPnebrP9Y
rzFh3Map15+f3Si51o2aDHfzOYVKB2ARqiZ5cYrMt08T3a80m9OYyjzNK/OBpyhxpybuWcygjH/W
0tc3L8PV92d7PBtTgOpk984wDVvFXnn7+5AXzaQygzoxB+C8qqOmIzfRWLpno38f2kn4cv/nLzjq
1ednJ2BIs3qQtnzecu2msc1xu0aVseCnVxZmExS3WqyODRZofmp28dt7gpgfwgZyDTgrDaHX26Al
UwbVfu1yz4k2NOprMn0Lbko5lShx6qmVb6pqZiCIbgr5JOdfWtqpp22TLHWqWplokFeKhIu2wBBM
tym1yPljXdKDWFWqjnDX+l413zTlQyt/E9bgMEsLwqX9f1bmCQ0Z1u2uSrAyokGjwxAu5m9/gEyc
Y2w6znYeCrPztacxKlCazj1v9aTZmAg13nfa5RH8+/3Z6TrAlC36ZuueQwX27Edl/IsLAhoMHlDo
6k3uNXuBArYUopY2qHMqvJr+a7C9//uXNt3F583Z60OtUBvsIo5uqX+Mte+e9l0WVqLppSmiqkFe
ko4EIBGzKariOq8Q43TPsZ/tpVF852XSx/ujmA7oWbxO5RK2MHo4mCp9+gkXkQH84YWc+pZ1LiLa
/kbD2yS6tNPQ8TFkD6JuckH3DS5tD64hcoq8+fkzWxVoNeDLlRiTJKibqotsEyJbJXUKfyXsXBzZ
v4bmtaEx6eOm7TEkBO/l7sXPqq1Swz7dWWfBXTvgl0dlwRTJC5EW0dmoZF3IBlXCmZV6p+9QaBof
B+Pn/Zlb9Aawgv9rY+5wADA9zTOmDeN+c5udB1H92w0QpFPBFqdza/6eLlyvcSvymMQ7ISkhOwdA
e9/CwppAzUG8M+VhbxueGhf6YQEy+7NifgqLY5EItu9/DRHr0bIVUwuzhSkFSPIfcdZ5l0DWRKZX
pq1+bt6Z8get+XZ/JAsLTnmWqQL3piPFN9+ahSl4YRkaZ46IbZD8gJbtASI6q10jzf3jp7MdCjPW
dPv+EWOcQxtko1ZiM+/0cw9DG8zc4WPkpw+Nrm/9qP/ed514Yl4/yRoKKIhpvn2YtIVPDFIG2Nw5
Nt1L40EOat84t3364KtH/9lC0SWx3n7Q6VOnBXDViYVuPpu0Qahlk2EGcRRv1zQrvrA4h5ffn1bz
4pTTOvTjTJfVKuV0F/UHrTp1oiMOD1mR216S221zdNPT/blbuCCuBjVthgujY6VnoVsyKOGsW5/B
qXWf7xtY2E1XBmZREwk3VGsUDPTNsBEjcLFkv/w8sMFP8t8f71tb2FA6CrgURjm8aeWfPVVCvXR9
CdFHztOzLvxTBGsJ1aXhwD4zUVAj5EtH7/V8pWlvZnRkC2dcxM7dT5rX2VC776U43UdRsb8/nKXV
ubQ2c4kodE346E3h7MlSY8ceBBVe9Fhazcq0Ldkh5ASzCnkr0f9s2pLUd8XY1RDMK8dTk1dPAVQV
UbxWvl+avElCfYrUIImd8x8VltKNXslwUNSyXTrPz+RZutqmx+vttwRwcnJoRCQ8+OfnkaB3UVyp
qOkOakE6D5GClaN1YcYmgu0paiMlQnfptR80VmwEmZpYZy/eolmTDrv/Ie26lhzHke0XMYLevJJy
ZUVVtanpF0Zb0IEA6Mmvv4fVN2YkiCFE9+7u7EvFMAWXSGSePMeY9rcXf2UvX5iQFt+rhOlkvELK
6JSChThX7K2Vz4NQa+HwQCHqmklJnwVE/JjvH1s239WMbylNFQnIJaCQbgXUA1FJQ+wGNLy8CjNi
27FP8WIKbC0K7I/cPTF3ZwXo8PySNM+NsvNqbUznBpe/n3mzjM3QArFgsIUQWRnhDlDsq5VlD9DN
t3RAORDClo8/QSaB620FohWQHGmHAALY1usfLzug/QHUEFHIA5BumdSzMfRDPlSDZYEo5B6SC111
uP35lTMYIBawl4gD/BYy5ALPSgoFE4PEYw1Bp671Q5GOB97/0Cy+9MTOH27bW1uSpUyw9A+Cx0N2
LcIYmxGYpDQe/Icxyk3F/bX6edCpLM188JSe5LlQdc5Gu6vT2PN+jm0eBoqfv7bg+O6/35eyFk02
cX+C5FHsUjpF7sQ3WdJvJ6NvFE8OlSHrctlZBQYaQTEQVB7bMqJl1PQKEytS3egQRBoPYt3ot78q
d5ozdK28BjRBbCS7xuOPtBCHDlps1Dcfy8pbtOOdDboNIZiE6khqQOKOTqABub0lVuhGL36H/OqB
VldnzX1CYigKNUcoFDkQRLPMUxBA/QZZ5mKLqgZ/sEcE4X7rvJXEbR/moW1CXk/mD12ouIXXHNXZ
xLxD7M7OnCjIXHgME4PLa4deR+gWftCGIyHQaQJdHnoJhlnx8lvpI1jaNVGTB+u8DlTSclDPbDJE
k5Xn4mAEWHnw53wBfin0DPE6gi4ktHnf7L2B8cjwBdl1RcBDk2VeNHcdRABrOm70hotNRrpsgxez
vcnzrHxA5areBbaqC2y5amRHvugML7hhEHfLtaoWQrATH5aN4w8npxxeyjk7EqfYBAFXZKZWz8GZ
qeXAn02L0RO30No8jYVnIdr5mgJxB3Wb2ztwzWssRQDU/AG3ASjx0og3zToZmjk5NhV0nMoDq1QX
hcqCdHlryQhuYiAXjn0X99M29z/9byOQdk9bF3lauvi+/pPmG6dX3BKqny9F7ZPu0raq8fkqQT4+
slVs4Wsb6nwBpEvOhSalTn0jOQ7uQ1NO+9ZOoiI/lbaKF2ftugNJBrK1AKWiiCFtpyqBmKbpJ8nR
SZ604G4w8o3fGZBvPSa2ir9m1RZ2FBpXkMcFcvRyV2XWqCPBbWsYVPoUpGgE4ifeTmHAjK3pKQqK
qzO4sIguOFAXEJlLY1yUegBXqR3ByLblOd1yO/mcMu3HQMT+9l5bNYXXlA/4JJgM5Axf1gvocNs6
Et+ghbbIo9lMW5M8luh6/d8MLT/k7OwPToYiygxDZnmfoVO6bO8YJLVHT+F713zMIjIDcDwQlVev
RG63gx30yBrPWnrHaf5EJufQTESxRCvIbABbz+xIG2Lo8ERJgm6pqAQf0iL7OmRol+rMYGvR+UnL
zIh5zY411q7V9X1r0bfb87m2IbFukJTCBYPasxQcEUcrK5QyEH8XkEvjQ6hxyB5oH0vk/qrX27be
M3vyHXFuTBosc8eWmZObHEnldrsS0ui4yr0f0CTv7q2kz/aCt25kiUyPNMtAXxpk4CA4XC/uCzsq
NPsW4oPA0Gy9yWQ/stT7rEERz09c3Mhz85i4Jg2DqTQfHQMV9Bppul1bak7Y62iSZ+ggijTECaEz
t8GGIn6A/EhFXtyiSO54UwcPFPqoUUBBtobe7iCqiiY51HrSIeixk+e0ykEONBnBQ0DoV+gu1w8z
0FMbMKnk+2GELDKkmIc7UdnsGZKGzTapIJ3tUzd5qovy19hluy7rOgr1ClpHeu72z1rb8KguJi8E
qUUC+ZimvTM7VEGAHbcnqMGWD/kc9FEaTFbEEpQliZsTSMYTeij67G3S2nTj6QZ+sDt/Q6hUQ70a
GnUJiFB382wHYd8M6d6eKXpzrXH4Bc3DYXN7Wa+OCjodAVED/SLwHeCzkAoIOVLkTufiueCkj0H1
SXOjMvt+28TVLpVMSLsUogF1PjCdgGAKDLLNjy7tNh5Y8bK3zPYUHmZ1OPDNyB3jUrh6kXpgOUj0
tiFQMgTNQnVvTr/a5NdfjOfMhnTlcIDxHYt1JG5HbUOnPjSGb6zmYdM/jJYKXL06oKWZDOE8+q7k
55UJ5DkU2XJQY04grTW/DNTcCT35i2kz8GzAyxEI4isSRkjQ+OCXwc3mG9qejHcOuGYs7y+umQAR
GSjGkI+4IhoTnV7lueYjZOpDez7tot78cntlVicLmSe838Flg+TQ5f1iJfAAXYsT5Gvx0H8BiyHt
FG7wKnBaNvOZCWnxNR94jMaYtWNZQj8YwpB/GphJ31+GeHZF2hPqnJmD74Ol+IHFt+dn9ccjk750
KS5vBimmaHNbm6wg0Y56lnYg/veeNL9WTJBxFU0sI0BTGiQMoKdxpX4yJ42JkiF2rD3SIRReWu1Q
IEvu/c5GQYcMKIL6QxmilssjRvNpJ7RFGTkZy8gxePZd562xsTLIODpzUUD+SQSqvp9Vj3T2E6Xo
1+ors6qbEh4pEN/B9dFuRTedPM14mkUdQTlO8eZZn/f/pkSad1eHqKFRZCT2snRr+2mUDX/jYxf6
A1Ro0K0ii+eYHBrTPNWQ5Hc/T4EetfTBQRvAzF9AH/cXm+i/G0MmjCIQ/qIzyDbiJJ8+ltR+xfrt
bptYO8fn7kg6xzPkQexlswKLBsld3f7WZONXfUzv/jcz8lnO+pnrYsmK+x+nImbzM1XhF9ZHsigF
Qs4GYAxp5Xu8dkEZgXJCz3uod2vdwRihTcr/vAkHp84A+hhZ8aW3RI7h7UUrwrMBLnH3o/OpMhSe
de1QQxYCOAy4DzBFLifqzC3xARLmWYf91U/BsxUYB5JZ99mUbvTBjv5iVQDShJv1gkVZ69IUdjho
hBIXTsr4x01/JN4BYrt/YQK9dWAmQ5LsqmMsRZ28TU3oo9vFPsk2trklfPsXJpCLNtCWhtY6ubFB
CMMewVWkHRuepxCArse9C6n2fdUIVbJj8VYXgTmeIKDvhBPFzYckkjRhpT8OZsvQqW9002sRUCfs
GHmbq+wVsd3PesZDdfQNFT/dqlUkfoFxXoC78vsUIuP67BStceRduiX6Pq/G0BGf8mQr5ocZXLu3
53PFZUMgyUcxA6QK2B3SBnT8hGg9C/Rjwn6RCswKWRIOaAu1vAcBusXbxpZTeTWjAVp6F4QAjpR0
ahN9mtwur4xjUQ3Jg2fhWTxlfbmrDbBa2VoOymTP2drUzUI798jmtvUVn4EK9JJgwLxeV/XBilsP
BcmNY2+0UI9+q+uXJNUUQ7yuRmPX4NmISwk5v2sqI5LzNMgawzj65imdzbAb7k2mh6Tf5d6GJFtE
NkHx7fbI3ne9NLHAQi2qnyh9QE1yGfqZG2kTPFLLUjhHmxViO3oMXOaWlm4z0eoHqjfWpqPGx2Km
dR969dzs+7atonlum59+7Y8bN2PGc8DTOgy414WF7rZ7s07rf3qraV+rup5DS0zF0yDQQYZ41nwx
BSTqDYJwR58oNqoYs1M9uf+Mk6CH0RvNSNe7fofnJY08kJ6UG1ZmbOvWerrT5mLcNgL9k1B2heDY
CFdyTGbNfe1qDxRdBlcBoVaWHhgHG08x0FSgViu9xtJ25D6kw1Hf8uhTB5Upoyif3TlV3K+SNwfm
CaQrKEGhNQqxPiAVl8vAmwCp/zltT/ZCIGrf5el2br8ylYCIFPa8m0HNGW8K9MagoCaNBr+BlRoJ
mtNUeqFgIsz+sG/gyoL0tBxNqNKIxQKE6XP0wxWKo7g6AtCSgFT2vVFacgQQjxBMB7H3KfvEtJ8j
+3r7PEjL/fvnY27AWWRDVFFGM5iirHuu5+3JzA92FjGUhfr9bRNXI1iq/egVRHCAqPDqquvzdkqc
TmixuwcBTkh7lbLuqgEEOAukygEoQjrSPCG6XtpFAkYpRiIk9W7//qspWn7/2eelrSpEhRe2g8+j
Dm9AszTXfhDn7rYN1RCku6XBg6tokzyJk86C/h5SaCoetDULuLcW2gTcJlerEFgN0SzSBTGbvib+
lqYq7pm1aTo3IL1oXBZ41AxaVN5rpu/qhgDED4qBRw4tJcVsrZlCoLEIhICVAqtz6TwqSxtzYbIg
to0nA1B4YaB6NikyuGsTBlAB2o1BtQZPJS37RMrUJoJrUIVAeNEZPXsoK61SHI61oYBRFW1HoIbC
NpMip54WRTeMgpz8boSgNnnwBmtvNOXm9v5aMwOCE8AkkKqBRohkJgs4qHMyM4m9wgU4b3jO9SEM
Kie6bebKqy8BLWC0qJIjKkPe93JhuMk9jVpaEltjvfWrIXLa7BmxaTTnfwgygLNCwAeuAsdAZyu4
C6TtVtalnfRFQE5VVemvkD3/xXpqbcQIHkE/dfsN0uIqupi1LXFuU/LFYPae6AANnNPGbr5bzffb
k7f6dcSVEJxGEwaqtpeTZw9icoVRk1M+jf4WGqPuZiZVsr1tZW2JgAXFnQi0xHWoHhjZVLSeQ06B
+cvtv7H2H65/GStFmLViBfxtCF5xQEFSKKfBysnp8haiRCffY1AyjdrWDG2HgVpL1TQmPQKWfXBh
aZnVs3iuyxAh6XqentC+9+jV9NSbE/Sd+/Zb5WS73PReKTd//PEcgq4ETGHAoqO14bqfF+LpU4K9
N5kkyvIyLJy9Pj2BW0FxnmQ4xe/RnVmSdjn3Z6Mxa4+c2rEwNwDAlFFuuXwL4JnzmmnQ624mjpYs
o5qjXHf4A+NzGiK+tbYQBKlVPn51WR0TDz30jyyKMpeTHeRFRVO9IScWOJGoXjQ0K1j2P1bw6/YE
r7grECmja/W92Rhn4tKO0U6mMTotORluQsAvQI29GXQkqnjW7m6bWk7V2Xvg9wyfmZJmuC0BkOr5
RE7z1CPDDVohtsiRprUPvl0jmoHvmudhA5qAP2sW/G0YaOKlxxm0aPIRoTmfzMHWtLhwKIEICf+F
gsIJ/9oRZZpP+tR98ZNaRS25OrGQh4ReNxqDAZO8nFi0CFZ0sDk5ZZbY04FvdSo2iafq4F7dJ8Ei
iIHG4wUGdmmGM4vawk3JqUR3eDRPjfFcTIbYdmKaooJmvuIWXVtEAKg8FKlNxIHvBNlnTiAQo44g
EE4NdYrmnlq6u3PJxJ777kkbt7nYVgaor42RDYfbu2dtPnEBLTgPQNMRJ1wOtOrnykxLg5ysKtmn
4JoNhTtvUZhUeO11O+ALeTdzVR9P/GJAEA2PYzo7p3+uu2+tCo+xtmYI0/81sfz9bA4RpeG5XJD0
BORPKMj3xnsKnMdChXZbueUwX/+ZkbZGC540beQaAp5Ug0xyWYCcblC4zdXZAgv7+4pcQ7RLXx+s
3vfhNf12O3tP9exsaZcqrKyO5MyKeTlhQpRdh2Iu1p7VU1xA2u2u8m2Vy1WNRXK5TWLMvJ8SjIUA
Cor22G3P8GRuS1exldeHg74XeHcUZ+Skuo1EsXDmZf3H4DSAXsxI/1Ae5d3lgc4MWDTUx8CGIY0F
rVX53OQDYNmIFEOjqeg2HSZAF8w/FPP9bQkUjuAOxViuFHNcj/tp5lV4EpL0lYIEdyIqUo+1hUEL
EuB6LlJkVyF12s0O0VqWxBTd0ZvGnn4M0Cx8CMBbqugKWTuZeBygJQT8lCgoS0emSIRdgdE1iZsG
WsiWWTt7ZpAIsSiP3NL3d3/u0xBJLHzppomLXlqleiwh61vDedfjrqUidN1Dn6uSqWuzd25k2Y1n
3ma2tdaaxHJDBGHhPhf1U9H/xThQjUKfMUimHfDVXpqwRla4k5HBZyZb92tS7Jyffz5R5wak0GHC
S8sECyI5dQUwfhQKGVt7dJGD7ioVenRtus5NSfeMN2mFA40vctLhLL1yD3llXUXMvWoD5xKA/QW+
K9dv6FA5JhMISFLc1uWD2Zyav0hzLPHOvyakO4b3FqDh3NVi8KRH0DSImEq8ee2snFuQFt0ltWGS
EYOYix10sKNsoShGm6OlEvtYCznODUmLP/vzbJoCi0+DiBX3vH8OyvvGCm0/ROdJVv7FZYNyMUJA
MBmiKiXNXGX5o4m10WIaMlFtwMG1ub2Z19w/iDfwkl582pX2uplo9SymBgbYD4N/V/VUrm0ueH1g
L5b801VEOHROb+MaRmYA4h/JbD6X7UdQlipSdcuky8E8KpCAESKxjGfK8ivOvEqHFW+zrEJMXXHa
h0mpu3uhgaaMtZpxgKzstAeN4qJwMvhU0YmyOoEoZMCuB6Yauf7tFHrZGm6poaI3R7PBQidX3NCr
c4iXO3SFAMa5CjaLHDfdUBdazAHqPo0MiIYyZ9aBNkmp8J1rx8jBMiFSBpwfSJbLiUSllVc9n7XY
gVD1oL/ZSKhkBWocqhVbnTXAdHHR4KlwJWTUoDPIB/xBg2jC1us3qYobS/V96dw0/Zyigt9qcUAe
vSb0xMe/ODZnv1/yNxZ3EAN4y7EZNiDfCan/z20DMkHseyjjnFmQHE2dNEHbLBYyH9RHoQF+kU/a
d+ukfTfe/+m1DQS4618WD8E9kliH5PX2L1jddgvpIkIBNLvJnQtaBnUhdKTAaXdQgkEJCqg2xXZb
MYHkJyiq4B5AfyGXqs0ZJG+ulfrx1JkbbZ6iZLaObPhxeyDLWkje4cKKFLAPVTPqYOXxYpZan2hA
d+hRibMANQ9Ch592ptKwW7WHuGPR+IVHlevTAsS+be0yH2KjyS7o2MHpi7BCrioaa+vObO2/OEx4
AIOHdmn4RlZZ2oyOp1lVisxF7OXD1ymgG30Sn2/P4dpKgU4X5VoE1g76rS4dg4Afb/2ZebGXPJnp
qzUde6EoSa1NG26iJaiGVsKVmCbYJOYpB1Q2BplAHlal8aylzRh2Nv3seEmPhFN+d3tQMmBsOWOY
tv9MLl7k7N5oTEskIsuCeOigaV42e4J2oZT6z2gmDY2U7DSonqd5+6nrm6M+j1BBK1/cKX3MzfLO
Ses7sHgoLny5Ov77N1lgLgaIEA3H8u5pxnS2AoL3hTWQV65lp4EW27yn920yb/iQ/BgJfpyoBoi+
W4qTsnKPAlOBuHlRxcaFLbn/EaYSdKQGsdWV7d52kzZqzZLv0xoolY4K9sjT/FuOkrTiApfx7L9H
jS+jxXKpz8sXD8Rffd9NtCA2qs5+nJHEPIwN1Z8yoTmPvXDyPRuL9LGrR/5Cx1rftuD0vDNo+1Ox
JVZ3oY9UEtJKQAu4krMYXS9rIc6RxG5mOYBYN3ZIZj48FvlkHDKv6L9QURahOyTdsW7S+rGq82BT
idr+APgh2xCWV1HCR7EH2xkZkVDUxFMlSPF2+4euLtXZ75QOZGdwyxqyJIihHZtGKedTyBBif2yn
IYkAh0/3Q6M7myBlqrVacwUgfPh3hqRDY4gBGYMuS+J2sjZ+eg+1qI2mKn+vBCIAIvxnZPkRZycT
lMuJW44wQsvQM7epv2N9NHt/ho78veuwsRagAJKjcu6j8JxOG1ISxLVl74IeRKCZKiW6Plv/mpBR
7gMnXYXY14+HufhEK+2T4RanYVCGwGt2FgFt1HiALAON5uWEVYOvuW6bBuCTfyFNHqIgtiPdz9ub
blla+SaF/19IPxBsXxFL5mZnlzOoDOMqRwEAekNj8HLbwtq6n1uQNpc7N7qZFLAAQSPuH4T7jX63
VM1Aa2cHqg844Mh6AXMu1ZG9oKqcugz8WGdehP70MA++GN2P2aRbnBcILW1vD2p12sDrsIgDI5kj
l5QToyp1lhlBLKz7odoFpqJkvbr2SEUB4L4w5cr0anlgJ0k+6EFcAqO5dcueI5iqg7vUy1Xv0ffy
xNUWOLMl+UeK7BevjSGI0bfy00mDR9G4T3YwPTEgWPPUOQ1N9tVNTEhS6YfGCTZTb8ajp6I4Xd0n
QJsiQoaIAPJVl9u9TxttaqYJO7GzQGkGVlfnewGaR/B/FPT7bOQqOK3KoBRj5XltzwFIKmP2cbbA
9W9/zfRQHG5vlPcw6mp20UOCcga6HIBruRxWRbK2yLMiiJvOG+6MTnyauQmdKkDUn/qiZFu9KaZN
LVzno5uU1l1JZ7rx5pJH/WhncZb21WbO/P6QzrTb23wRs7A6SCxUwRAFrWPvhiJNNqwX5iMuLxai
vpEqBrF2gyJ8Qe8bHuNgwJVnqtWmtp69JC6sfG+5B8c5OLrYAlkYlv3m9oStrcq5reWkn10TxpAJ
cIoEwOgwj79AQC05dBNJf/gpayPeCxU8c+0ke0hiA72IMtcVPFNjvZFnJk3icdgZX3ihOMirn0em
B5kEABygBHo5HEfjZcUawIH84sGNjULRhLFWVgb1AxAaEMrDf2RSbb8ZjZ6jJS3WMjK9uqwtHifP
z9Eb59mRVadf+zlxn9Dv48W+V/nfJk3XSUjRJ3aCMqiqY2p1tGCPMtFpqoPiUNrsLUmqWSxlAQtg
bicqNMXmWHPzeEyAwvSdtl4uO8w+y1tHpEhsauyLSIZPFa+2LRvDxoNudk35ryyx/8YmiLLdd+Uf
cJVdrqDXm1XLW2zIQXtM601nf+aCRlqPd+dXoatY+dccP5DJ4C5G0mtBb15a46iiEC/BUbPmeDa/
50hE+KYqFFtdpjMjksfXmatlDVDQsd4W0N+ioaomsGYAUt04Usg6LdCuy1FU+dBaXYZYD0w31p3P
FGUU1eeXv5/5iM7oOGIuHKp0tH75mXdExW5z2w2trcP5CJa/n5kQw5AnlMAEoPCBc0+Gvd0pzq5q
FNKF5wVFOnMDk9Q86/0ryDz+txFITpt0VpZ7HoFj0/V70iRfQAn77Om+IlmqmijJX6dJ1TgTgZms
2ifWJumiMQ//YiTwKKgAQfzsKuMcNJVVkd4L4snf+Nqh91GjU+QNVtfizIQ0iqpt6xa0xUGc4pVl
AYWjGMLarYbSFS4YsAuDtVU61rSA1sbY93Ai+j4hqC7s6vmLKBWtKKtWrKXBHy+gJZK63LRWToPK
0wUugy5Kj9QOm1eqIjldfdcDq/mvEckfdvCFPVCISVxX1XOKzmlRWE/9OL4iNkd6ngEjRtr6RzeP
G9I1UcmNl9vbYS0aOfsB8iUzLonatsYPoBWSSkQ8jJXzOFTWa0kA6vedv6jbgzEW+pUoQesYt+QK
wGc9Fkv/YwzisW7aa3NkqRooVrcfKBHB3boQiAbL38+8DfpsoKpO8PQHud6udPpwchvFDly7OkF0
hwQUrhfAlKQdOJsZwBp4AcZ15pbIeOTWR9SNzZ3utcY96Yr2gGxkvulFUZxur9eyIeQIGDOHOw3v
s6Uv/HJwFuQeaerDz1V9/oaq3snOrQ0f61gUbBtM1Iw0bw6rJld4ptXTAEpL0DY4aMySCeTAhTxb
XjcDOVBM4DDQLIQJiKv3owtqdSTj693tca7ag/KohUYfSK/LkqBGi1gsz5Dmy6wPJPuVBs8l+VDz
j7etrO1+aEGgyoIIwUXn8+VseghXy3Iw/Riouq2B0Gdgx4GBexQFBUMRvCpsyZmOHun9XMstpL27
byX5OJggMYx4moaD+Of2qNYOwNmo5N0J4qTB7QdY6s2N4Ucq0S/V583LSSuG2tVapA3i3P86iDdL
keFd//zStIAbChGi5He1okQWNHGRESpCUoT9sP2b2fnv+9Ka961mzaaG7xvVW1LRMIMY+W0La7c4
Gvj+fwRIN11OEDF8Mgzc92OXPVvu3km2enJ328TqxXFuQ/ID9ehZeEcuORqd3LHC2ICH9R7Ppo8N
0178YHgwbPpiFL27Ya35pqMF8PYPWGZJ9kPn9qVNUDcWyrq4OeMepMml/5HO+6D2wr5/5iDxSofT
MP24bfH9Wr8yiYz/ojUHeJGs4ZXAG2RtVfqxpous3/M6cZFOnrMXEM/bPwI8O49G3iP5zLMkfWpB
NbVvakjhmhB9DglP3/ppKA5oOBBHF3nybc/z+UjTZNykZfqZEersNebWyNQMqrbWFW+GGq4DdkED
MsfQI73cERQd9u6U2Hg2Dkio0ectw/95KnzfyslBYXrpAAHoE69YaU/oU24ZfWp48RDp5M0vFZ3G
K9saWX/UOsG9CpCsDByaa3dq+YRqJCf8FYRBXydHb6CpRA+3F3plGGZwts7L38/u77phTTPOuR87
3f3Awy5RXC2rjtgBehwscGgokHFjvQhqQTyyfF/sUPvcDwlUBdnepmyT2apu3NXRnFmTlh5PaEBI
+sKPC3qfF3eFqg1r/fsQMnPQko11WVbtbLZSZgmjB9lQDI7Xu6RuPvaW//32gqzsXpSg/zOx/P3M
RGNOdS28zI/thId6+R2JrchOIPX44badlQ0G9Q5sYKSA0TItl/ZIB1EoR2AoKEZDs8V1tH2N5uUt
D7RS4T9X9wAaFUApig2AdpnLIeUWrgEUpvwY2jRPvKM7JEPu+zJ9mafyrh/d/e2RrS4SyF4Rs4EB
Bc3tl+aIpllliiZ+ZHrv6vygfEYs//6Va1w4ZRFWgwhcBvg4Wq07WVsjHu2m4ueEcjBomWhQhqM+
aHujDcz7GWWWGQBmbEA0omGr5L3rhiI3pjBtuBYSS6nstLqeQBujjRXqncDOXY661FgDQmhUrGfT
3iXtuHP5ptZe/mJqQUC6EJ0ubY6S09M8kjd5UwYxxGzD55Z3iotuZelwgy8gHKSt0JQrhQvUbnuh
1wim9C85MEXz5vbPX7vILTTNADyAAsW1ND1nlQnWmgBXgzEenTz9YdlQ7ChBlpdpH1LQ8oUebUBi
17+Iynpks4oBZa2gDmgYGEpQtkJ3u8zjavbFKDhzAf9w/dCznizI6KJlu6ALrLrfCdDApZUX6d7p
9shXvMqFXSmCmM2RcK30YdebvgVseuOGfxhtMoetlat6YVeNoW5goCkK96P8zEVvxcgmDxiX1m7d
uzSf6nBO52Rje8OnYMxdhXsxF68uHUigBXW01C8CmpA3vNz6RJid13kUrgzd3B8cJyXH0uyMF49a
xq9sDtoNhBycz62APMDMTLMOdUQ3Tyi6Y9r7xqjveJf5T35mDZs888idSPUu4lozhLwGfSIR+hiC
itKL0qYeHlNnNk6jXRMwqrVN5AVJ8CYqPH2Rmy5xRWfG9vbirfjPhcIYrIRom0THujS+AU8qrc1s
P+4G/IT+wZ6HcLRPuv2Lp4rbZ8WLgAFtEQQBlQbqPpKrDqyZULfFBZr1m64RmKht4X24PZx1G2iG
x5BWSMsZwpFE+Lh5/M6LSDDuqDg6jUqmanXSEPzBTy801vLbfWG8G4RAYGPNdThALiEh9jN6U3cg
KNRCw9MUgdSqb1maDdG6gEzLVXPz7Gd2Y5JuKeRqX/rMenUz/jAW9DTNZhOWNMXVB8n0Wttmuf1S
BpUihbbmO8/tS7FPUSWFnjkDrr22u+8L8tA6niJ7vXaw0UmJqBqwKCihSbtjIO1cGzhQcQJC2Xst
MOvXkXX+XriFf2elo62Y09WdAsV0IIERBaOV6/JgTzRgpjAFKpDWU9485/Ypp19vb8bVWTszIYVb
KIcnTHgw0YNNbgq+6ypy+FUDaKe1FqId3JjS4c3MvreNFDk4Q392gMrNiQpBoLIgLXzJe1sToJtD
w/MOtJJ/KBm54FJA34PHFPB8Pl5Vi/mzgDQdxzGoUoYZAppZm7rw1+0VWKviYzcFqFJB1zW4wvxP
mlazwR8BfKv2LrnvfnkVHtTbzA/raTt8S6YtZ1HpbbR/bhteggn52oCWCiLSxdNdAbVNfwZfkMCr
utSfafLJdD7YPQNBBwsn9jbM3zrV8VkW4sqgg4AdHL1LSVUKTFMtYPpIEaJVOYWIYfJoavSeUX8M
rRr8iW2ROFsNMLfbw1zbHgAW/mtVWr+grlLagH8kHqnxgU7dW8eVVOeSYwCP4XL74pX6/4Q20iki
raWnjd06x9ywNo2xA3DFpWCeDBRjkRzCYmcJ6PFfJLVRq5UOU9nZARtrwz86/oEZDwycen9ICnNl
QjpNHI8zWjKY0IzQghDJeJ9Od9qP22uyMl9IluM9DLe2SGtIOyGfeVEMWe8f/eLVNg65QPsGuHxU
gZi0w3+P5cyMtPStSOdOL2GmdOgGdLGG9TMdNqM4Lgg9Kv7xmSJxLRf1ryxKHrs0NbxDWOsfkzKI
5taPvBwKZkm2bQMWJvTBnHYWSHpN49tIt50qElzbHshjAsUNykUkTqTtMQqPcBNh7lFkzsMo3Ick
az4MvkptTo7i30eJhxZKSWgfuyasSevJLjyN+8dCsCgYt4loQi1F05XGQjf9ahb3FXDV0KK/vWtW
h3dmVgriaTHnNRLC/tFjH/p6Dwx3oFJqV5mQNmY2Z1rWzQIKxIR9t6biWz9m25Gq0BZr+/98AqWN
2dGGeQbBBFrjZ1YexMIWjNSQtf3zCUPXHQo3UGVB/XU5H2dXl5ch4YAOd++IqkTIzZc++wBUmuLN
ujYW3IzwS7gjrzkndfBueekI5Se7t7bVFETIeEecfm2UyL1VSw6aE1CiMYFLlra3w6yuynUC/diG
trsx972Iz3P/0aIB9L3drH7z7EzbJYY+he2YDTu9qNL7unDE3dTQlIQYQLpLkB+5H7JK3FWE86iz
vHzLnbS4z+uyunczZJQHzTaj2bSmfxyXjZEruA7SKriObmzcXS58Jwcd9VAR0BPk9Uvbz+7PvGSo
ZzqlvwP7b7FruA2eTw/p/qZL/Mc006aN42f1Lmfe+GzMeXY3BTnIxEA79AyqBbKD7CsLeeNqT3nd
+X9xdICVsjBpS3+Z3E+a63njjCMUcxxoR2s/+w4a9Yr4e+3onJuQ9jQ6yXuP6osoT/BkGS9l+8J8
Rfy9fOIsgHj3OwvH+cJSDTkN+SFo5xmIIkSWHLNRfEF9CwgbL1PE3HIfwm8jSDmjo3iZKzmxjaxX
M1duAH5iEH+ESNGmxiFCbSMN0RBxQKx235TOHcvyfWJAO34K7vA63XZe8rks7f3tA7w6YGRL3gmZ
jSveUJTG9d4CexroKIw0rPLyc9Oo5CLX1g31XeiBof0LB0vyqlqLBDV6m6FNicxeyLjYic4ew1kz
FMGLFP69TyyYBf49vlJkYc+1NmsaHIUYPtr13m4ea9cKu+aez+ir2N2euVVfsaQLALlfyv/LqM9c
HyvGwQUZoHvscxZm9EDZVxyycFBBGtZWCNHYIuaLU3VFzI1cYZ3nje0eZ4dFqfEloH+Y03+fNjxB
8H4ChAYlcWl9KFh88qkj/jGN6i4NAyWn5toGQJchKtJLg9QVWp0mHWQ5WIqoAXo0xSYvDrqqnX1t
Nc5NLH8/Ww0rKLhmLyYa41SQ0NOjJH8kb7eXfG0pbBv+AdqxYDSU0R5OmU/2nOsQVnReQH+Vb//8
8+hPQsfV8r+r2HswM1yzfYPtayHKKZ6JpurPXe4v2b2BHxgk/B6Ep6+Y0fu69XI0YyVH3+//j7Qv
a44bR7r9RYzgvrySrEUlyaJkeVG/MNq2DIIbuIDrr7+H/u6MqyBEIaSZiOl5UA+zsCUSmSfPAWB2
/IUQ74YhM4TmIhp2jYp2R2VPOJB8rPSht6GPoZXDJ6uzDzUZjsSEDkIanBjnCkyC+ND9s5PPxyeE
Ix3YmiytW9KHlDddtMLJP6aZ92ozMLr1SxfsQZbUhalBWKx73e9Rq1/Qz0+Oq7c4Dwz5lS/XV/T/
kOnijG9Qzf8QbQr5fLBkGOSPQFAwWvS2bXJ3b/q0PJRT+g2Ezeteh+RCrnXW/Wxp7X5drPSGD2Oz
W1PH3ddIh+58p+3j1RjbcGgKPJls56cFVYlDubTkVK/eEPMUihaamVa7DfKyy8CkFIO5agRBb6fB
VuMGL86Edr6yRrtg1jNIUiDgOpSeTnfNMnRhx8subk0KTFZr1BCUgMxFHYzjbUlnegO+v5mFnQ8J
RC9lboxadBeNdHH2NRL+J06sYG/TddnP7VyG1uDUoTZDNr1HeexQMGxjVDWmo54BVIy2hvWLv3iI
bMapOMwddY65AWCYq0PfYuq5/mR7oLBeQdju9kXoNfryCbw/5o3lrF8q/Fuf+jGoQfiyoiBe2S+e
W/5YC9vbm7Pm3pIyv7P16gB34x2GedVP/do2p2kC67vVTnUIoJMe8pWMd3TJtVuylktU+sQO/YEs
T3qL4KwpSRd1TZ7GrrfiD+gb26HjcogHM2NfnHpD+hpMjwfQjh6g5GpHGrPmCEqf/BNUxN2DrQ3u
bvB1cnRmNse0g7CjOzbPQeFPRrjiitzhkQ1w08QHN4JuBSRG+gaU3YSSe69oaNzSeQ1nqIeGpbW+
tou3wjUb+m5Cug6KoR0P6wLxJTBbw6exZvrOnpcyXqys3JmVPd72EzWgbT0gx+ym/wyda35Bhcw4
AdQwBVE5G+vXFjndYlejlBc7Zfol4CilITEZ7Ktg+F2N44xuAaP6TQbtX3Pq6vu1RHzLgxoAhUXL
w36Ypgh6SB6eSI23M5wmAFBjnxmnKf081wCTaQCzHWrTSCEAsDIoinErJqRFH26wDjxmoFa5K2pa
3YNsbI3GoQnCpW94bNZV8yUzvTZZ/RKbEVupvplxakJ9mnW8cSmiWLR8hJ7WmVA0GT1jr1N0v+ld
8WKX/LfXddUnfxisCIUq87fdEn9vV4QcHNOe7iq7t2PNMsEcYbMmLnm9gJrW6x/KFrJ/mkmafd32
44nWZYFk1drXO7cftNiDv7ztnck9QSsDA50rGpd6+Tp16XAYp4w+ajmlUd335IvpTgYPg3wEAQYh
o37jsWI5VE3XhhYxshOgU8HR1LkTeWuW3VSp4R9Yb8wxM6Zx16ImAhGrPo3WespuqNU3h3H9PQ5m
lGHfos3GjS27UWEZZc4adXEH1IQbllEsDerT6E0uY+kDcxlcQDO0YV9ne/zLv1nK79xu/HXdO8ru
bPy/UcVCNQSJmu0Hnd3ZMxmsjnR9+gAuoqPVQjWQzf2RdSm8gskUj0jZ3Q13sylq4cAibrs0xhbL
ZyjXpw8ZibEqjUpuTvr9jdfRQcl6S3dffn/ocrPOKYTIKnvYmUAy9gvQWNcnTBJHgXRze10hM/eW
RsGrC78Leuo+FOVBp4c632nTzf9mQoijxnYoNGeBiYHt/doMTaKF9Xi8bkQyV6APRely22WI17e/
ny18iUvEsDKaJ0HYuKcuV4QB0s+D6hivUfAoYStffn408WRaCidPKj9yY/fdinzI90ELAmSxEDre
eDMuP6/p4Oqq/DVPaNWHkweK8OX5/fMDVm4oCoJEB2MQ5qcytMzNQGqU9CTqssgf9v/b97d9djb/
s9GAa8LF971vub2fNcUekjgS6DIDvLCx9EHGTjhqDenAPU4ZTRonONHgK4Tb83WOuAeudf7zA0M5
syVMFS47NLutPU3m/WJ/1vWn65+XDgWZJ3AQ4/XyJuKffQ1o+oXlyVh6jxAQwz9tyvYI0OO6UayK
ypawbWkNys8J8UtiQUA5mkn+fR11CFlx0IGaRe2ETW5/uz48iUMBKfGmGrE9y9+QgGn6Qiy+5HmS
1fSgp3cLZSeavlw3IjuO25NDD/C8hBkBP5p61qKPc5ADPPDJqcJSJcK3zYsQYgNCCW1GXF3AJInp
FDOgFpCCRg5Kai8EN1DI9Z9GOu3SQIEYVBkSDr4/Ut8vGxx8y/jl+99rELKk3bPDFG3qkn1wMR7h
+FR1Z9QUBCIJXf9hkIBrei+sliwE8WVvKoqzkg1wYUs4PprfZEVhmHkyNImVHsYmodPh+vJLTaC1
/4+W5SaVeOls7Czjttlg+Qv6ndu7fNm5umIbSxcGQFHQ2YFZ5o0Mo7NUbp15DU5pUS5WmFV59pwB
dfPU9lSPW6vRFZlIyZYG7MHFVQxZA8cTwe8e+l07EySHSWfv1nCydx+YsrPPC49GfdDGTE+7PJlM
UMrY+afc128AIlYkO+XT9ncUwn5Os7HnQBzkSb+GfvpPQ/dZs09TRdJEZUXYznRBYBukbZ6s2slp
bjT7mfXYAtH/NmXCRjZsrD8PsCK0SENgtiNq3/XB/roRWfEN6751LeJCQMgquDIAAGe+NT4kS2OA
Plir/V8mRTGqdNblfmCoZlp+XJB9UNkVmO8qPbbh+OKKFEwxXvkO/PtLhC0SdEwjLMMv8dLYWnaa
rhiq6vvC3uBZBgU9D07IxHmNly6+PpNSHwf8Pm7WP/VmYbmmqdDMfMJyzf1jVdybw1NaJBa94USV
E5YO5MzS5p7OYh27Brf22o64fbRXQADWWuFBVd/ftv/Z97tKc1fS4RABBoDUkm0XUWGrQoPt8fDm
itukejYWaWRRhdVeRm1Ie3T3gB8FL/05yrQf65DuNgHinozhUP3q849sAFyq4JcAzz9u1stxNWbm
EKSai6QEF5PzWNvJ9R0gmzdADJwN0wDcsgj0rtia1WsRFIl9aIeHtVDwbm/TLs4YmEWAOgHsZevA
E35+n7XBTMwy6Zx/bRZN+8Dcu+nz9TGIiLQt37iRpP9RnfHeVibLYkrNdoGVBakxQLXy2M1vSwJF
9VgDumHia7hoEbdUnGPSyfMNAzbBE/mmJgA+J8MpphV2IWf7PHWKAF72eYBKDfDL4H3zBqOYlrU7
191UJhBXnPM9pT+uz5vk+5soFI7+5sBAfHG5OAtx+OpblKJ37Ml+aVsFRkL1eeG0QMuxnvIAn9/E
emwaZ/MQXx+AJKY5H4AYcrKq5sZUalnipvap7/TP84RSodOpvLzUDlCABto7kLjwBOdiWmXT13ZF
E73v4t5/5chaqqhOVDY2V33mwKp89Oq1xGuNz2BWGesQqEpUI9//JkctAWw1Pt4AqOQL90nTuXRC
jE6TtkXApD3rTJFTkBx4vMu3ABBQwLfAeeJBx6VMLZo4zgpZsd8Fb/e2dttBOfn62ssM4eSBxGLj
Sn/D05w7vGWD4dCkIg+Z9VsbfvPZi+xFVatR2RHiZuhBAIywYkCW8aMuT4z+7MbYAxz6+nBkhwWg
VnSMbg/AN491fehIZYPlCbHmEqdBFrJKlXqTjgSUFdBo3QSoxPriapSd7hZLloBulISu3hz9vP5i
ASCsoYfj+nBku3mjx/iPLetyN5tLS4sOryVcW2YQQrMLTamLlsamk66766Zk0SBIsXzDARHsBq7c
fsvZydHKnHAnG7MEucUYCM49Zeur32sns2axk2W/zV7fzXDfYeoFuzHVXws7VbxEpOM9+w3b3J/9
hpqj4r34GO9ojG7UgZK6p/VjkIO06PpopfvkzJDgJtYeLWwp0+HyfPcOobYeWb2vKaZUagTJiK1Q
DEzCn/re+Wj6suIrtzM0/kR9BHDbB8Zw9vnN/NnnPXeZwUbhYiP6sYG82geuNdD4ANQB0R10CAl7
D7rWNO0JyDpGLZhCtDDdGTO0ca+PQXqYzowIYxjqrjWmacgSvU0s69/MtQ6mWUWG+fm6HenGQilg
q3VvZR/BDsuWyuk3O4F3s/ADig+oZ6hQattHhCgNWTXEf8aGSwbiRlgQ6gc1bwvcPdZvgJ+IrogC
ZYPAuziACbzVwXF5+f1pCJq+zH0seL1jZRywXanyAtIhnJkQFj2rq7WEvAzmqd0REnvx+5cByDo0
d8JPvAW3o8HebMiCVHnjgnbYMcKF7yqmeKJLnhcgqvtrRLhqmF4O+eQiDYjXmNMnOj1p2p3WHIvy
36GFBokiPpOvyl9zQmzOi7YnOYE5pj+nGQ094+BYityGfFn+a0NMOtZsrgodwJmkdG8K76Aim1LM
mNimV0ESyWcjlmV2UGrX5uNC52OrDzu/HO579Kp3k71HQVnhwLaFeHNe/i6UiKRqWtLNYByBWe0f
Yg0hOIgCM8nr6TCjlQiitf/T5hNpgINpGVy9wiSSRTswDZpTdmOmiKkHRXSo2BGm4AemId06IGDI
Zb/S7NH107BWUfnLHOfZJhfBOx4xja4zMuTsyI7SY9vcB23YqnBI0n2HYGrD8NhvNXVzQqnrzSgY
aBU9pEUec/b+h/PWhPdfC8KNb4D9GbXZGpkfUFlOL+A9/8BNf25AuOndpQM7r4ZNxouH+jiSD1ws
iDfRNPYnVhe7XTqvRsoRJGPJZNshnR/b5Vudvj+Fjjn6a2Pbb2cXPSmris9+ShMjYFE9vq7Ocz/s
9RVv89/Xj4gkkXVhSVgNy+vJ5DCCvOO0Q+9W2GgOsPdjlAPI0Gfr/ro1+e76Oy5haYKcuxbpMXea
d3SNcKYK/7L92jf+5WzehIsA/RFOaWg+qmnGXZ7+8POvrPDDsfh5fRh/wMBv7YBlDrwqW9lJuJep
ny/Lup33mSxo/BxHdt9ZwDaBB6SJTDQW7qqlBkXVCGTL1AQ8GsEg/g/4aIeQa+y7CeUnwIeAhzTb
3Hms6mq8WXT3dSZ4llEWQGE54N4B2FYAU0aniXwtX7blMMK8aCcSAibtx6sLBdam8K1dHziAxI2A
bIx2v+7dKnWOzHQmRTQiWz0UwnQb0RQogETGj7rRcqdakFKzwdO5hlDDuT6tstU7/77gRSGIZaWQ
XimSPvgM8JKe/db1n26hOFuqUQhnC+1BPuFZXSRT/7DcOVwxCNkVdz4I4UCBbSqvUADFIPjdpFG0
9L+WDACy4RZvRiiKKZydas6EE6UtzeiZHObmIQJDD0ufnOWgvBVUVoRzpdv+YqS8KBLHhrJw/5JB
PwYUHV7x9foOUK2NEFm53pB1tMdo/OZ3B9XGKXi5buBPRC6e3LPl+dO4c+ZZa30DJ7GySAovOPLx
tghutfRGSyHz8ivX52isn3j30wpuBmNvGdppXA7Xf4FiKv+kZM9+gOHRlZcgkE/SJlpAI5cdyQrd
9Zv3WwEUGoJ/eD5sIpWXF0g7DH7rrTPKH1WQTBm7ZdQMW9C75YWtKCDIBgQ1ayTGkGiHapLgC0lL
WscbA5qslQtQ7mLyO+quoPMd6inxq0lT+HhprHVmTxha6VBbA6c/EmXDFKZaiK6qbHinXvqWGIfY
C3J9qB8gMSKioQrG7VyHxHziZytH9VqbQrtWFf5lu91EOhEJPxBt+2KzxlwiSQ2cD03s9kee1sAp
/bi+C6RTdWZAOLaWazI370zcKcQ7Mh/daIH7GeQHu+tm5OPYGjwBxXirt0rLsusXgoArR0MRQJC1
YjOrvr/9/ezIdHS12ZLiti2+tkAcvrM7+v/WGtc49EhALgk43+Xn+8yDhEJfoShafLP5AQ/UD0zP
2feFAzKj2l5wDdV99HaT8RHj+N++LxwIc+4b189QoPYh7lPtVEkn6fkGtSewuOAuf6Nyuzqjx4Ya
T8Vg/WU6SzTXQNq73+pVV8yTdLci1YF0io1zp28/5GyZg94iDU4lHgaGG1YAbAMtHjnTFF+fLtl4
gCKHJvJG8vJGQbKB/FZaQGY86T1/g9pU6IhfHXBZmIqr2ZANCNIoGz8aukZAGHw5ICtvGqi8wVN1
2XgAmeyz1vc0GrW8AoQf+GjW5lGRjXENXtZyjYdgCdvKuy/S+cBa++Bl36+PXHaObAOuzQEb+OZ4
Ln8PIYBn1T5Kyct0fOEqkVnV14VtbkFUBCSwuHL4d2uJlTSissk8//HCLrcXrelIsQC8lO3rPl7q
B4srggPZzkBFHwy2QNiab+gnVx9alVOLV1dQ2GHz7N0OFTSQVHURWYBoI13oILmDtgrR6xfo8Ofc
w3lKQac4OJ+4d8yK48SemgAizqUKcytdljNzwh3Qud28FDnSBgb9ghScwZ+ub6ptE4sBFQB4ABG5
AEG/qYMH4NEqaOqTZNWtB2uYljhLUUvqrenUcDsOAMwi6fAyjKr9Jnu5gvAGjgmHGFnebcOcuYtJ
07U8MHIkLnVg/qc5tpi5n03vaJr8czcFu+vjVJkTvBPUNma/qWEuQ5NcM837wtVigF8jPIkefJp9
wEtBIAM9Z5BvBwp1W9az0RUjWBPHlWYoa+UvrVWgG7UAbFPbZDsVpmQnC2hdcOcG6Bt9IwBGtW5y
+NhnSeHGY3tY8wO6Ba5PnsKEGHXrDRh9uIfKQlO/GOxrT37Owa/rJrYJEfchSOVRoUO7PQqpgrPl
0CeH8jTKwEt7W/Tfs+Dr9e/LhoBnL5LY4OQCKFt4aM00q4jv0CKpW2RI7PnWNp4aX9VqKhvF2fNE
F5wodhny5P720Ep/1OT7rHp9SL8PvayNxHfj2ROQC1npmdpkMmCVnIMNqP/N9UmSHZJNzvg/nxdu
mKoHl6OJXhHIc/6bO/vitSt2qXGgmcJTvx0GsGsgh0Kvhw7IrIiOyZagrEbIpiQI1EMbiWOVatTb
qwAcEQDdgvXLgW6GmOpAHmL2Mp+XCQgCwol+7/mu009zqXpnvN1VBnh3UKRyUIwHRbawa9mSo/wJ
RZSkaV7G5amzTqajSEjITNjQ4nQ3IBRSuttcnnkSG7jCSe9GmtQaKMybJlRResgW49zA9gPODEz2
UlushgFW8RBYb64sikss4BUGYXf0EzgA9Ah3f274I1+zqkpul+ZLNz1f37SSCQIacpNEBX8RWDuF
TYuU9xRAtBZrXfZIz9UgfCvDoFYVoN/e+9hQINB28dYDHazITOOS1l0LJysB8n2s0h26wB5L+jjj
9q/6k83f/Si4tCZc+1rtdk7nw1pxdD5RFW2MZEFAnomDh3IxYnVddIZmUM0toU0CxcFwfvL5pIid
VQaEn4/WSvRyQd418fMY0KF52F1fc8n5vhiAcO5qbfb0tcH36+b77JymKuLzKXc+v9+Kh6rw9soA
zM4RTgbNZ94GLG8T5DOb42jddORYNMfrRmRThVgezhD/wA0lrEXTGakRUK9JnJ9t8NU2v1z/vOR0
4Of//bywEsNEdTYbbpM0JVhM+6gaYj9dow8YcXF1+8CKATguXEuep620sfMm8YZTlwXhgDZ+uigS
v9KR/CEt3KrRCKsu/RTzKNUyZrLE65b5WNByfLFpPnyxpzaIr49HtiYQpDTBUaqjZU/kVqia1nEg
jNUkrLhNTO3d1Uagds6+LgykcleQ8Rb4OndOHW1CS2/CblIUoGUnBJA94BvB8AESI+GEFEaZQSMN
S8IgC9m4N8uSMLTOropFkcwUcBOYI3hf9Nf4wso72pKCZLNnia0/NnXyTjUg5HbARnj2ecG3a7h4
tb7E51OcjyZRuSnJlgIwAwkLcCqYCD23v59dfW4HhpR2thgQM2gDbgH+dlCkjYPV4DfXd5TUEtiR
sfKgIkXD6aUlR88rx8pXlmDPhQW1QmOk0QQ2qetmtlW9jKIxX2dmtuU6G1CK7PSYWjBTNF/bbkYX
VxCazkOq30LU3dJ4NC0/r1uUDgxM7KC8Q0AHVopLi21f15ysNpZ+rsLZihf2oFUKPyzdZGc2hMnj
I3xYtdmg3S9irTH3X68PQnJYtif2JgQMyDHILy8HATHLuiihwpuYzd26Pmn1cKBQUtYnldKJbCTn
hoSjD1kzX0NBkiR2RAs00c+qwFeyHA7YXQHXdUEUghjiciSjVzYgwlm0B998ARUqt25sFcxMMlkO
ziRCd6Cz3hLPLO4IgUU+ag9m8NnOl9B0f3CvDdd3KktsZ//CjjBXIIIIqqGHHdudQla+tM3u+qq/
fe3AAKQPEDNu3JeWcDVC/nABwowQYFhanBQ/aogZ9r0RAT8Jwsb3A3cvzQkeGSWJtKibVHsoim+d
cx+kuz471CpJOAl13fZO2FQdANLYhKkudwBnva23ZkYSbhTh1EVA0OwNcBzz5svsfffQHVDUz5AM
Vngeyc6GWQSTG3UjcJrCGS0AqELOqCEJGCWqF6XOlurz29/PHNtqDlXQBgVB9N1H1NxIMhQeeltt
wXVeDEDwAb2jF0HQdSRBd1gZu+yg0W96Bs6TXRpd33fSM+qgnQbde0hUiuh9RDFFXqIK9lBW+pOh
BdmNP0/9jVF/oPKCvXBmSXDOlsdAXtHBkt+BlRF6V4pIRroqcDQgdgXpwBsNC2v2jcGZ0KXR/dTn
A23i908UnozIaoEuHhyaQmi8TB3LbCiUAqYxvnAOpmoruMXOf38Mgyv5rxnBD/Bqsvk6br0Bmvky
UvvzMnzkdAD8peOW3HQybMFE6jl9N9ScQjn0dumO8+H6RMk8GaR9QIyOKAwJFcG19IOVMwZl7qT2
8tDWzHhTCc/ZiWX0xrAUt7Fs+54ZE7tnbJ01Qc08IIDXYpcR51sJINU42a/XxyTbW8jTmaDCQ7AM
LurLEw/WIoOVHsyM/PSa64rTLv865guXzCbwIpx2nzQW+E6A9F7cuB/vtfd36ID9d2Ow/f/fFy4v
c+Y13l2Aq9v8KfC6A3j9IlAZKZyubCnOrQgHpCaO34LeOUsc9rzXsm+upzAg21hWAFCAj2Q2mluE
jUV1Oo49w9HwTHDAdNWtk1ZPXJ9v8kDbZajjK+zJlgXUYw4yOUirIVK6XPSpDhrLS3FOEK6FnwY8
Ja9vKtl4/mi0wlsBxyoeFL3SS5uiKxsU6id3vPcNENmEaRDTX9ftyBYGTnGL97dLRSwSOcNa2oPZ
wo5f5aE7ZEdTa+59p1BcJdL5AlW7gZwUchT69veza1EDb1o3t5iv5q4Y/ZAOrmLC5AZA1gZuIrgu
UV6ZBWOFXuMZaI0u2/nubsxtxRBk4SQSFFvDzPaI+IPVOxsC9KNzb/Fn+K5Oi6HPGw724zBlMYiJ
FGORW0Ksh55MBMciUID0ht/7fEG8Z0SWV4VjWIDFaXY/NKC/ZszLNVntsiC+BzNkAh4JgIoWsHmI
MB38+ev1XbadPjFkgYIUCj9obHtb2m/AtGfOK98C2JBbR2fa28YdCDzcAS/+KO0Ut72k3RTBxJk9
wSWzlC0cLFUkWRAo16h+W90eZEB1SPclaC5jCoAS+0CG4cKo4IJ0t83yDDDXxCqjpoy1RrErZEfV
s8Ah7CDRgwyv4HIM8DZaBpswicE9HZe4bm8zv/0fjQjXwagvbl6C7CBZ2+fR6yKW3niQj7++HWRn
FWlEIL+hcoHuVmGmrMCcp8LD45K5L3x8Wt4p1vDnQQYXgB495BhAqi9s7AEiiSzQeJZAvvdhmJeb
DSE2Ns3r9WFI+tqQwtDRkOOgJg1IkjBZ2mK2PvgTYQcKLSHh6Ym06d7SimR15mhZNpSfHbFxCB0D
9MbptAn87K7/CNlcnv8G4WZ1TerkDHLeiRbsff12GYlisWQ30bkB4SxltkODDiLoyTjd5uxFs+u9
t7pxoSOA0xW2pIPZdLtxeAF5Fh3fMDdeM6UewnR+XIsb7+b6XMlOEPoqTVzcPrafeKlCER1yTzmy
J7VRPU4zJN3N6bFHI8p1M9JR4CUA+lMdWS6x3bFdEZYbQDKhUXjp90Wueb/NzqEqRWeZUwXJMt5m
yPu+zcc7BpnBGYdYurMRsjHjUDc3QZmFBPzImTPFDvs8OKo4S3Y1nRsVdoPGzYqb3MgSf6PTrDNg
il7aLI0yXbUXZIuFTNc2QLiJNwJcfZXWIO4AWmDy2X2moWQWMBrRYPj5/tU6sxMIiWH0Sq+DNaJ/
j0x2TGYjzlSMd1I/EYCQDql0w8BiCWfUMbQ5Nfs1g4q4e9uszecW1M6pBmqsQQv1kSQgR3sGvypA
aG5SFEOs5a3CTUhnE9lvBDA4WEADXd71uj8uqV6k27pln1B/TMaUHFLf+sglBaZlb4M3ocgiukQQ
P0HeS5+yxGoWlLp+z/zVa1TJSclgsLPB9wYwyUaMIQyG5WS0za5E14qpPUyOdrP200ErZoW7kOx1
mIEwIcSe0XQphpQEzJiVZWLO6OyhoD2DKseNiPZIhl/Xt6B0PCB52HgqoHYlogzGJpso42AvMLv8
hozWgRtOZPauotIi8UsIvIEDAPeiB5EZYdoqwwadHegEE80/kuygKs9LR/H386LWmpnNOTcXPMEa
DWy0Cw997+doqkTgVVaErGEN4ByhBTgreqdHdBKEGpJgS62Kg2TZSbCugGQaCoOAS7iCHWh3Ds2M
zGuSD9+gQ7lvxzQq7SbOnTUcwc5uFJ8Nsw1t+nh9L0iu2wu7QuxCWDA5DsciOWhUzFgGXtovKbup
V9DcZqorRLYjLAwOpHPY6W9emcs4r1o7TtoDSj7/lFUd9XT68v7xADkHtgn8E43qgu8buDtBhnvV
Hgz+vRu6nY5mmOAHAKuxVirahiTnFdLoWDFkYlw8mgVTrdcxgE5bAjYWRPr+rWOku3VAB+P6gTLy
5kShnQQdBwP9i5fe1CY28vEM6Yxq6XfFahwHAGqC1tldn7s/uWjh3XRhR7hta5cPDSMW4GyLdp9q
TtR21X7W+wNtn8CtebCMEoqsQzSigQ6lp2PvN9HMVPjizS9c+xWC3+B5m9YgCcYNya3Q5iyqClTN
59ti/RakU1joIFdan64PfRvZFZsifizvjQqwKwQ3ntsjW/CJ+Hk0D/x+6MyDw6bE5Z+vG5QcBQ+R
BrhW4Rzf8iBNdd7yukF7OnZYXDR93KsewQoL4pCGFuqzFg8Q0NB7oCNDl79eH4J0zgBtAFQNKhJ4
/VzuyqWwmgmZHgKFc3A0x0u2I0YcFM/tdJg+APZCQeCvrW2wZ8mQZgr0PLd0kkATjVi3XvnZnhXZ
boknhAmkVDdN4Lf1odlE+SELHDxFoWqe78viHoQo9oP3kULUhSHB5Y7Qz0wBGcGzIB9DfRjCRU/y
4JGWd7U+nipviKAyE+Xp1+vLJd0PZ+MTlksbDGKnW4nVCh7XBjo9P65/XzV/whKV1GKglcL3O7rz
zGPnRhAsGV+D97PYbiB2/HeDtaGgJtyUrdZpA1TUMX2uR47+kn5tZvsLHW0eTgu3b3IQ8IXvHxqe
VzbePcC1vylMTXrtN96MwDlwavKJNF116ojm7EDC30b5uAb7YCrY7+tGJZEHCCz9AHRfoOt9E6V1
vW32kDGDUe2ha7ofKGv+SIniDpMaQfJqk7SEpxEL/L0ByTJQ1BMQWf3ggRbm8xcQ3CqmT7bzwAK7
NdpsIodvMB71zN1+wdMqzftwdiDurTAg23q47TfyR3dT+xO2RO17vQZwY5aw0JtvaXBrt6jyfHt/
PIsMD4COkOMBUEV803gMOHOW13jT6C95d8ra93dQIBHx14DIXgonZ0+rXiH14f6i3o5UkVWAvyg0
y2h24uu7S7ommw5tsBkED8ulQx2Ksg8GTvCa107azvcVbxnZvkK/Ou4V1N7eFt44yKqGuvW1h9YF
49HSAOAPItC7YUpVfSCyKOzMklh1A12hxQkDemDrQVr7RygTRzaULUrn/chTiLNASg0tjYCKiK8m
vuipOy64gnwCyUJowPi3aFyvFfG47FI9syLe2pVTBkO15Yw8v3wxrfETG5yjaTufSeEfEfNGQfHr
+k6QLRV0e5EaRZcgnmrCvdCavO0WF9eRxw9VxkNiRpatmDvZIqEtCFlLCxWZN8SF7soKgMyAvTCH
NYQcbGUgjvP60FcJRssMoYKBmgxqc2AwEgYzauWUzwyGUqc5pYykYWZrB5DDxoStHyjKIVzY0izY
FJYnFuVI4I5gtEAfHDPMiGBA7+dI3Uq8fw1soz2LegK0VDujjm7dyYFeBVQoxg+4AVgAVZoNpDv0
1YRs1NoQ5IWIjVa+HIIeeh0qNpdkPQBRAJJwU/9Cb6IwAuKsnPvjhqHPljLkOKLM9CKPjK9d/+/1
fSx7QgPQub3IsJ1RvRbeDdWaF0PqooaZjumd37FXpx2iDLo76N46ErImY5efgsbecTaq0gSSN8u5
bdELueVMbcJge0Wpx5rvKmAMJ/2Wa9Oudl7ajkbWpPAUEg8Ok+Dq2Hp3tuzv5eYokXsJSIm0b0uh
2bMcZj2Prs+oxDOAYh97A2UHzKl4mPp6CuYg7dB65DnREpDQnpy4DFS1WqkZNIoALQPS+zf5a9Qj
Z6oXK9JrlnsyBiPy/fQI3WhFfC+bL1ROkO03sEkM8bQCHOIybRNXsLxjTyBzowhCJJ4bdx3w138S
Xm+eQ1U7Nj12JYoxRRU57SEdj+B/G10/ZCAEqhxPsTqSoAdy5DryAnhHorNTOLpW1fZ6X1sFnsks
WvIC1XRw6phHLyPHzttd3wrSw4U+la3FFiVBUMNc7jbG067Ng7aAxjsJNahnZmUQZqMBtzSFJpR/
ggHyj6+Vo3qW/eneFZ7mG2ZzS7IEqOeKxxrJUC/rTfCaAOfm3QJwVYZZ19m3vJxnkFbqVexajY9S
GAOdMGhz93bX/hydaTn5bgU+Qbe+S2mXdyHPvPwJPA49mjfdYNcy/zXzluY0TPa8axC+KuJF2b7e
UOYbiR6crBgw1KY/OH7fFLj0imdmL4BR2bglmApDJUvboDftv4bEmMEtWLOAvK1IWjeYQ6bTm76l
dx4esOyhb8YjErF33VTHMyTCILG215zypofu6PUtIjtfAHAhF78xBqJV7nKHuHVLRrAsVejC5ocp
047ZB2qP0F75a8G8tODNzbAOHiyULOz120GluSlbMARAiCZ9/AePosvvW11rlThtVTJU66krn320
txPz5wemCa8HG4B2cAGIdGeNYRaV5adV4owbc0lcqiA2Mj8EGaX/GhCuXNraVtYUMAAAzH4oh920
QBEMh+U3SkanqdOrcKm0LL4+LFnRCckFNEhuUrOoDwruaAb8ufXzoITaB4usPIiICxqx4tWhdci9
U57ugvHBdcu91/6iQBldNy9bunPrwuYbyrF2nNRDr1tzl3bBrrLI3u9VOI/NyYmuCOJCUOHCaxOk
vNuvOIvHALn0IS9AKqRQ+hA8MEeobt+kWQveg9K8mQJAiLeiu+2fVnP8Vi/mrT/n92wgr9dHK4uq
fH+DZ289qfCMl7+DW1o2VEWNjdqCt8gOumanEd7sQHE3hBmxmOJoS2YXhOqbggdQW7jeBOev1ZXF
+4DVqDDXEWCDEfWejPH53YOCd0fCA8QS+F+xRTjQ62peZtyffQ6sEyCCIXehoD4gMIUy8nVbEl91
YUsY0FrMTpWmfpEY1d7+f6Rd2ZKcurL9IiLEIIZXqLEnV/Vkd78QbXubSYAAMYivvwvvc/auUnGL
aJ+w3zqCLE2pVObKtTw/M4Lr3585gxgGWAOm1C4kYpVQ1GzR40cHdCmm5mOi03XI7wT7VbH7Nn+H
NPSCNX0m+jw1p4YCYVsDnx3CnGscdXBrV3sdHL0xu6ek9bPhPpFQK/ngLlKN8klEj3IYVgWE6PuP
LvxV2BvN+3V9/LPz++/41Ryd2Zpjhy5jdhi6zXjUu/31zy9M729fdHoOTQgQ1lrGQJGgBd54FC4E
Io9d+RiFr4y8Xzc2Q3eCgPFkMMpmcQq96WwvgTUQsMvxWx3dcvlOtL+4e9uEwtfCW1Y2fiiMoEy/
MLFHVcgvrIVwf+4Mnv6KacpPxlzpCF9wtbOD1jy13GeRPy5RAcy4FQx0ygjZU6Xbmab9xIR0bIiq
N1i1jLZrOmobStgu84wvAA7urk/q/Gj+NaUckBaKm5TkMEXYbZ42gYTEyBLtyUyAjFwDEJoom6HO
reY2gV7jSUHhrbkLcVX73evdlbxjQRO9XR/M3G5HGI4PWuj1A2T+fN6ywcGF5uLqY+mGQ6tzff3z
c8ty+nkl7IktIWrDxDiqdJewFXFBZAusw/a6lbkVAVIJ1zeZGr7Uwik2hSdMYWQHHq8I2/f1rvo8
myySPycmlP3FvGbkZQkTZWKtWHRfTqH8H6hmwwqaFgBeRzMWURvvSGVLq9cdvBf8xLmL2B9cHROc
Czcv3kLI/JwvtuamLTpgJYJt3vrDA+g5Ft6RswuBNwNgl3hEXvReWm2T0or0eDZEOTSLSMC6O8te
8CZz4RpiRHRE4tWNAqTayUt0o5NFhFni3L1r9WRfEsC+6RhwiLUhjQYGTw1C7RGYOaviqbaLwPDC
BRrjuY0NZgLIFYGxzcb5OZ/KyupL3vc5g8pdSzbQa6VraMbluyyHKKuwu+Lp+haftYeoGxhQPE/A
EnJur7O8wqo5yw8JZlQiMbPt4m+oU123os/dTsA3/GNm+hknbnRqRzG9AawOIOO8ySFt7Eb5A8vi
dWE5tzEYJkmcrQpkh2JnvDG5se8KqBBY3QcV6Zsw2EOb8DU37Xu7cp8XftvkipQIFk1DBP30EGPQ
L5K9U4bMIDJkByR9f9iVEIhc0XTbQhXyJspAN9JlVuZXRELFVE/v7Kbagua8W9h9swtx8iuUu0wn
4WhAxhkOU0IS/nUkpT8C0dpYL380XGzvqQcXq64c1hjXMzcryg6mTO81iI0Tpm/NGJd2WnBofccP
9mA91o78kuXFiy2XApX5gf5jXwX7sViCNiaCfW94MofHyPRJDc3IhR035zFQV8Mt50xnSXXdSZlX
lbCyAqOsAlM8FGilJsnm+lwuGVGcd2NBIZqwpDh09Hshdlr3YzQWXOvchT1xUqJMDDTNRZm1aqTn
RJGdHwxU+Ul1JzUvIPaw09hNVdsL45kD7QPF+q815VoFM9RgVYWTH5z4HZUddGrFAXLkfmei0T2N
g6gGa3R+Y1n36OtdWLE5F3Fq2zx3EbyyOMkN2E5b6ufWU+fFAQgzfRuHr0lfUJpbuFTm8ndno1WO
nIMcAIlrNz+EOgS2G5AQkid9KNZte3Sn7vRqrVsQAGrjhWme2zbUNryJ1YigM1rJqXR1GTlsFMjZ
oJ/ENW8k+9DbJZTw3MZBvh97BpmbiSzkfDp77jRcRvC41Vg/jdS7zQv9RhAbxazB2SfhIoRjzo2e
GpxGfeLiG5Bxlz343g9tvUkqHwSYo7lq3G0yEVf7nXFk9k78AQwVBwMq04C5AquuEtJKMD7o0gVE
0GF5YLAPLXnKloiupplS74cpHJgqqmj3V2vcpj22PWgSgCXXgmxbGuvrTmT284AzTFegblx0GnnM
ihrDRtdUCRLknN9Xze66gbntNoFOf6e/UE9QdgKzhSfGBHDNjj525V5rHsN0IWqZG8NvTwsSPB1J
mMnnn6y9KMWQuia0UYziNu++OslClmnONyAYmu6r34qW0947+X44JEYZdxhCAQ7l0qUr3mpHJIHQ
zDEezLpb52P+eH3WfneoqMt+alPxhSkD2XaVABEMDYANK7IAJEPbqCRgD83WGWhLI2TS25yt0MC1
Kat4E9rJCmlnJJvxnnKLQ8XGIMHfXFHe5SK+A8PKvqB8hdEEsYh/pla2Toz2VoAdWsurlduKfdl4
t2bo7CvLXpN8XF0f0+xOMOFxbLze0fajLBMA6CM4SqeOyW7flmun3Oaf5+8FMQYyuHgawesAlHS+
UoiSU+omHM3L7QpZJM1eOC2zV9SJAbU6a6CxLOqAPj7Y1PWpuZcg7aSCbWztyJx10xyF9qMGdxtx
l2ZvdhP+OzQ1w2hCrws9EgBXtxrkE6Ch6DxHw4E3h7AUAVtiapw9UifWlO2Xh71tQBMS0m2iexKx
XHVZtvSsmk3jnE6mcufaAzCXXo56aWhnu6Kx/a6mfmbXfpJYexuUgVUxfgPC4sUyqk2au0dG0UhF
zSAeQJne26/X9+fSmKe/nxzzLkNNyp3Kt04Csn4RhMnnJdfOtqc5nZATC+UQdmg2waHWm96X4W4U
j+YSbn1pnyinzBZaYjgtVi4tuyC0niV4+CK2l1m3ycofurcQNy1NmhJNNJmg3AlxILT21oTASlot
JPvmqo0403jZg+7md2H9fNKiFFSoo4dliQw0wtbfwvQZCQsSPgz6segeXPqojY1fZS8d/5qzymfl
2mrCwDKFz7ptyb7p5XcxbIpqoXqtTzN54aJPfpjibBLp5FEl8cMy+6Er05WLboCoPhC5Nxq54ibw
+uWhNb6P/CcpPrpqE4e/0mZfdG/X9+3/c47+O0MXWssgNij0hMHrsVEPKs1+GIAg9BO92FDEPqMg
fgMqosiqV9ogtiOEES38XHD17vSQ3CCI+Xn9B81ODLTQKPB/ABCor59OQgGPS/RJN7L1TbFHF8Wu
h7JgQxcu/tkb5cTQdBZOztPYt9BjHNBrZBnypkDpuynq23aRVn3uSAGOiQZ5cKwB/6Mc2yHVwjhm
uP8lpQEaBxu7DziFPiOUTPsk2rJwqf97dm+dmlRO8SjjqB5reHvWdEHSbjz3fUCuW3jHLCHBQNCC
ksWrofk2JBs0QgWGNqzt/qEpEdJ7S7T1s08V6MJR0NECynUB1NA9DfKqU7tVMX6VfAuhbj/vdy3/
QrvE7/iHJb4N2QJAbc6xnNpUZsA2YqZ3k2OhXrLjfjzGu+u7dHZVTwaleK6ibEJ9zDAo2vM1OtmC
gr95tuaPjVjp1lMbba/bm3sSIYQEIbeJguUFAato2nRwJHZRzZNtVw2rPqQoAvX39tQRkxkLw5uf
v3/MqZGKaXRpaxnYQaBS44DNdwvDmTt7Dsiwcb4BSAL9yfnZKzKwpDsETscAhJh2W4om56TYXJ+z
+XNwYkUJEbCXrbYFduLAO1RY5KNl3xZ5tgXBzlA/Fd2jlX4JjbvU1H2HP3NQ9IbN4yA2eb6//kNm
N8vJ75hm+8TTgOrD0EKB39GNd/mrlwZd4xNzXbt3trM05qWZVdxN0xIDGsmwFccfGjt29Cf8Z5J8
yySHsORrRQ9Cbu303a22ncP9qa8Y8r3Xxzsb6EKUDSuMhDpw/crEj6IYtRLcTwezOBLxQmQTpGKX
ptQHU3LghdAidCzfto/p0rmcA88gcTD1cAG0AilnxbQ78jEBTx96q1hfrYWlu4+ik+8p5bkP5oC/
bLtiaxLr4YbaIgUWO/2VSKN+apPie582S4may6U3UGDHXADOA5JKlbgEglh9kxeTI6LSN5NHd3S3
UVf5pTjq6as1LAVwk2M7DyvO7SnLn2bOGDUlZr4yjkX4HPcaxIk2y6IRlw4Cdjx0mwLGhbVS0UFx
2ImEDwCCpm0AdsfQ/bSDOP++4iA0IlIJumw8WNwg6h9BirlETHC5Mjo2CjoXHYh1AAKnvMudfnDy
ZuqUrK16XUXkEEOtVsP7OKmzDauzVdstvctnVJ3ObSqjwv1Ye9yZUj6EPgDltu4yY82Keu0SudFE
t7Ly9EuTNx9DGu5Imaxwia24SO4601hdP6NLw1fOie12RtFPbzRLOj7UnoJkEvCsoUrO1r27I/zr
dXuzfulkuhUfqGtdoXUGLjDS4EYGsQG0YH5Jh31cN7M0LGX/u13ck7SdXhT1rjC9FWtfucDdElZB
RFBmhRe4bnCK088P3PmSKpEGLSoBqTnclElUPIVV8TMfhn0cln4hwTZtcStoi26NstnuD+yiBEJM
tJgjsFS2r6uZPYM8BzJ7cXuvswbNZvwNinjrnGW3RCv2STaunO4PmmQ9JF8ME1k/iFqomLrSAehW
L9DUbnjZLhnLfQXApgBSilO6MLOzO+bE1LTUJ7dmGetlaMU4LCaT607XHvWxXXVpvgA1u/SYWEC0
MjmUoL34ooqYDyKxKgIzWSH8Jrk1AKTJ1/USxuvSYZ6bUfZJIVuDax7MGKH4yDTrV1o6CyOZ3Yon
I5liyNMJM6Mw70d4NHB83sdmfGfwlvmapB3glehKZfXXMZPrUkIL+PpmnBscDKOzDV4bM6mcugi0
sl3fQPSG1lkACQo/rBbugzkLuG6QlAMy+rIRpOdtqncW0N5OsRcPPP0fP694J6/WUqSN8Hktf5fJ
R7gE6Zr9+RPLK1A4eAaqpXHRa/j5I/oJwD7wkEQ17uY/qcwA6fGPCWUIaGpkZqsD3W+5q4QGeRfE
S7M0t8FOTVwscymSlraIp0V464FOzuGdH6Lamss20K3sL1yjX7SoDq7vrrkT6qEcihI8OD7BLans
62iM6iIekelLkC8dxdo021eLRQ9Atm8+awpVDARsaJ0BoBD/zk0VEI8EYzk01rAFgXpN3ivEiE3o
HMvStVfXbc1EyVPJBA8g0wSBsaFiNrQkH710UgYC0Xswjj8BfvFHmfpauW36r0TnOEbIwtnJOtWW
cgSXcwrbIOq0EaJ7kxbN+UCdVoyGFXLIBNk9moeBYg9Iz80tYuda920QKS1ZvHTnsAioBtTZAAc1
1Mrh0AMtzw2kW6peewEbOeStM6TgFpI6s+OayPldhKZoMFDCmrAfwwpaJWDZk5Akbmm9Zrp1w1rv
zpBLjH6XxwEjOrGlnDjb1kaP1rgLMyeFKIN2m+XGqpPehtfhKsnzNRHVsc67hR7f2SHi7p12DERu
1W0zZja3QS+C7tjWWtXFgGblqPe9RNxkFdTorm/SuVWD+pdNAQJHXUTNxo3hwGlZgLDJ4D89CQwv
TrqjLcQyl94R9U8khn6zb5KLxiSjDvUqbpDyo3IckG6sUHatluL9OSPG1FQxaahgDyq3o2O0srcE
AqbSfUKbjU/zJaKLubk6taAELH1Ps9CZCHJGcDEVJbAbiP6S0Fx/fkkguAXotg3i6wtBscgI0QzT
oqY7hjeVti9sf+gXPO6sazq1Me3Bk1ACrHARqQWiWlmm/uBB2+Q1r+XKTrch1Ex74xiKBzk0vm49
Xx/cNEfn4TQiiJPBKasEPlGdjSaeJalZr3lu+TF5i9FtzMcMBeYOrBdL+2J+1f6dTmXVNKFHdUdh
kSf0uc3rbdWxVQpuvoWTNJONOh+aco3FTgOUv4ShPN9W0TNJi8Ard7rxK46/1yxbVey2t17RPepb
5k0OLnir7QKz3Tvx0/U5nnMgJ3OsophKCJxBNxuFJIfUsU96+mgU7U1Ws01bGfvrthbW01PumaSK
XA/ICtRfvAdd3qHw4pHMD5GNtsc3Z6n3eWnfesb5vk2aLrJKiuff6H3Jkr+IUaObDBuW/2ghaR0W
IJ4pps6OH3p/vD7QRdPKzZNAV8cw+mlWqxUpvwIpn/C/eu/QubjRwzdzvLcdw7d79r+5AxUso6NR
LIs1DNkT67w7cn0/tAtjmw7dlUOptlpWyX8PJaKi18wy9lEd79JY94eWrVpHWzgp8576nxPpKc5n
9AYztFzMZKf/AmG8L7tv19dq7uI+PQCKk3FjjaZeDQ+qmbYfa6DjEmBI7hIBDpL4ttHch9YSh779
A5Tu5ALw3ERCEONTe/OHuky1nCE6Md14m+mxP+r5tum6oC/KYOSbzLhhUbIS+SY1b91+oeY4u4yg
hzBAP4I6jIprH3W9oUMOB+SRhyFc2WEWlPLJ1p4lYMHXZ3je1FR4pVMDrQrULKKUdx3HS6EHY6ER
iHJVRtvYXtGl6tKsfwF16n8Mqb7MchIypBNmIwSLkP7Ky86f4Kd5dGdYv5zy8fqwZmpZWMATc4o7
q2ieZrSY1Bu9J1YA1ZiXENx+sfkNMX82zn2e7vpq4Vk/665PbCo+LSpB9lAiawb2Y2dbuXdGRf1G
3FNvIa6cPXYndhQHJs2YxFDHBb6AIgP4Wg0/r0/e0lJN9k9iCivF27gyMI56qNctN3yzctZO560k
OIVqo1zFNdAG123OXu4nY5r+fmIzkp5bFNDNPlB7F0P1mwW5ubpuYnFPKO6qqKyWJDnmjY7jl8JN
VlFBj42Z3IC5cpXjLckJ2QKcsNMHuWB71pGBrwvYhgkSpb6pCvRIExB+wpEVTeAUdxEQW1Aoip/C
tNu44ffy89pk2P8orIKEG8V5tE2ez2efo7IKXBn05iN9U+beR5+nK+Tp/ro+p9NWuLhwTqomypYH
E6TVuQU8FUs5msA/+Ocl7adx/FuWUcbB9bIb7QiXptDyr0MPHW87+v75MeBtP11jE+WCqn7SxCD/
9KSDSDax1yXS+KRZWP25zX1qQZmlVmptnEkXvg/EGB4KJZbJtyhrXh/HnCtHayxB/42Ldh8VHzm2
3ElFocGVg07EqNu17N+0qPFHywyyZiFcnFv4U2PKzVzibZgaDYyh1X9TJ180d0lRcdYCHpto90V+
4AKULiru1cy1EVyknp+3QPnV/vUJW7KgLAtPmMirgSaHZ298SZ3X61+fuw2AAQBvLYrnHngUzk9g
6IDuNQIm9tD4pbaTfYCC6rDU5zDnqsGAaeDdjyz/RYPwaHU25LhBjZXkf/EcRzBJAjBJ+hkqikXk
m+kCXGN2j7koZOA9i5Y1NRvlVVGfOD3sSWyssHrnuhWk7rdSt7bSfrs+gbPLgyTspOI45fyVK7wE
IJoOBZINlf5NAO/z8/rnZ9cHrdxI8kKiBroY5+tThabGWIbP2z1da2JYjZYD7vYkqPoFS3OLBGYG
RJLGxDCsBpMVqtZGS3DvGB0Nmh4Ug9p9Ud7yup9KXQ9xnP3BxobyFVrGiQUZDpW5o5VuV4HLExmU
YtX5jATXZ86YHRCSQED8g5oEycnzqfNKFoZ5mWaHVLYELQwMtdFoRDbSpKigDf244gnI7FDg+6oD
1P7eFeA+iGlYrdnYIz0QdWMAiXB92zdpv9bA7+aj15eD3kT2XxKb9/4Yoc829PSfVilLNONxvgLv
MzqVNG9AQdIkK6a17lvHw3Fhh8/tOlTf7EnCYgIwK4EIT0VLbTAPH7QYGikEwmvYH0tlmLkL4dSI
EomUA9OqkWEC4RmqLPVdJOx68w9c9KkRxUVLp07ARgEjml+4m2Gpb3V2ohDPAyqHmP4iMW0WHmj8
4zoDaYfd3JCKQrlk1NIFhMrcKbVc8FhNumQOsoHnW82StRUBWIiuT5LeEKb5eVes0abkj9xaODWz
iwK2LLRAoTYGEqdzU47bRD2NaXogFpe7wWYl6HdDxycOT3bXT9Dvl7EaNwH4N2X20TMLuuRzWyZz
7IxpFjowBZqA6IgTkA+O+YVaBcQkYrd3fdcsBuDvwnbdjCESeEPjfsNUvxEpioB0VrnSWebtK68l
2Dvd6BPKTWThvPoBt1G9MokGwh1R999YAtXYpK7lDTqpaz9C9e5HKEkXgleqtr5UTLyRTsa33tDl
KzysrbXLEnRLWq1776IQEIyx6xxy3PeBLctvYKsYHmtSjFtqtt+QAPiQRGaPeoROyxQwo1vp2tla
oPkH3EsIrmX2ncgq2ooxnShxgPAq5IgEizE8dXGdQsa4Ne4Gh4a+IAn1IVT0AO5ve9eXDvVFXzIf
fTeJLzr2Rjz5HoNmJShJ9GaXYRHE2Ws+PFf0zbF1vwSKEJwnW/CeyU1Wt9B+KUbwH9pgJmyyVQ8k
E/G9qAj03t7EnQzKiAZhCbEwR3e33MvzVdWg89IsTfRJW0hClSYrg8YQ7o0LWFhQoS6ySXlZ/YlD
QE0WIDu0aV8y4LQlG9uswxNkBOuGUefBaH0tuwXXNnd5nxqZ3PrJG6tsmdGwKE4BsSYBRJNfDeat
xxwKM320wQ5YOE8zgOVJ/A1StgbwkOg7UuwxgbEKJtJDaojOL5KwP3ixVu5L2wtvS2zyQI/lsHY0
w7vVWxI/NRVqGwEnQ3+P7lh7Y1YpuxnwZNuKiJmfe61DhWziDIDKE55J4PZWSRfyyDITjjLYAQhq
v9YfXfc+L96z7Pn6UVcc2IUZxauEshoHU8JMh6NHjUfTeRjazNejpbKdsrp/G8LeARUrnn0XrFel
MAonTrhxSLmGOznflq2+A/VIAALGyuch3V4fmOL//7bnQCPLsAEMBa/b+W7KojLXPT4Yh8FA2Alw
YraEK1mwYChhRl5rTislMcDY9DSIF/pJetz/jGBSRaMo0l2K7FIor9HCNA55IVZ4Bzw0abrQWaue
gb9tYIrIxFwADTklnAjF0Ii2avSDTGz6HA5ehI6okrywoe5XJbezV+Cx7RXhFn/uNBntC27IIDXa
EBmJRF/XcVK/FBXx7qPKSF6uL+HclsHTYSr0AlZzEevUY2dGfTrqh9jMtomHVjNitPdGWKPmy/Nb
UbtLNZy5JZ00YMENAkaxiztWy41MVnaFTUNvqo1oF+7V2c9PGsBQZTfRSqnMtpujI1arY/NgF47f
ON/jRYKhuSkDChq/H1SX6KRU4pHc8YSVOKFx0Aa03rzrk0hvI/DGBpvdUnFvbjSntpT3qczRXWuT
CKOJg7BodizPFuZLTYn93p6nJpQ4BOR0eD3CAR9qd8yBQCrLe60yQswdNcAbJsmGiqLYlSlAyY2d
o1nZLIuFe2JumBO1IVBJSAA6dPr7ybWkZUaURU5CD1xfy1W0JKo854DRTwtVCvSMmhfv8LrnLE6L
gR6q5o7EwIfcNvUuyd0/GcVvyP9Us8YVfj6KjFfMSSOTHpgZ2BC4JwtLpUSnv1cK9yV4dVywQeLU
nn+/q5o0q/qGHnL+4IgXyISI5A88Oq4PF9KzIAFCGezcRCV42jUN+JvRGG/cdUu5g9kRwM0AWAI0
y6V4bsRzYwhz4Nrj71VPEYGgA2NcGMPsagPnbGKDIk+h6tpa1ZhWdoTVRtg4PFbRqkjXq+tec9YE
HocuFMYgPPe7fHyyX5sQVVkzCenBDtdOXvmJTPw8/YEGmet2pgv05I3w94qf2FF2lMPrKOajQw9x
+hLzddysR77O0h6yrSA74gK9vEvueXaJTkwqEZthDGZZwq0evH6TIFoeN1G3uT6q+dlzEeeaU6JS
fWXhwk2GweuwCwiQ4gkqC0Vs7sY+heLcJymD/jOD/9iiSgBhQ4pDarGkB0iX7IBLW/fF8/XRzE0Y
7nbwdhlIuYIl4PzIGDoiiNIcMWEjWHrLRw26Xvri42DWCmgBLJABQtLOU5alGZyK5e5oHfS+sL+I
wkGCBCo+UF6KWh6QJKY+79kY+7Rvf4AMtNiNIXrHcmlHQdKnNxm9700rNP2eWWFgVzl9iDzNaHyj
C61AY2NdgchYByq0y03wuVNzPZSQTefQo19nnVmj4QYiFgcEJPYPSZx4P8bdKEFqlyUbUAfa3zhh
aRDlngyoJct1Z1bGI+8gsxEZSHP5Tgk4AeJDjp8bRVtNbJlD2r9iydOjMSY/DVpHr3GhF2vagemw
5Gbpu0yyW4RU0Iwfy34DXdEO2CkHcPswZd+vL+PcFYTsHNDSqLhOJFzny2iy1hElz+xDKm5c76YV
C5fD3AK6WDpgFdHeCnTW+ffTTu+HwoJXCqW7qhttjdzqPjWb4A+GcWJGuUmZXpqgP8RuJFUAyFnH
F87u0jCmv594vtGos6gw8H2K66EDqvPYflLS8/eRneDqwLC5yPuq8ZXUHK+ouWMe6ix915L0W4XW
MH8Q5sI9MR2Zc+eK5Cix0VgGgONlIhtKfaJnLLdwXUfO3ms1pE5ku5FjHvpMuBCzGPp2VXPkhj+/
RjZiHagzkBnNX5BACWPkjnWwrQ2vnsIl8bc5/3r6feN8jZyyHzLLCa1DLO/wX4t2hbHxkoU7cO7A
nFpRNnRsoagkplHkdlA8LvLKzG00G2xEaJ9EtRRdd+eDGAgZRkIxiFFADvlZFC/xEspr1gTUXWAG
pHUXb588bb2+MgbrALoK6jNjYH6SyhUx44WdNrsgyImB5x/YaHABnY9F43h/0wiGvJBbjyajyabr
w/RjjKLouarHT3I6/D5ByIADpIlUJkE98Nxe2diDyGWNQxo+03uzf/uD/XvyeeUBZFJBOnfA53Xd
128Nb8FTzm4sXHMTdgP63q5y1Vkj0MAUyDAUMfdWvQO7+h/8fIjhIASdlHfUWoxhFxziLPDE8qYE
0Oyz3SN/z/7J9xUX3BiyICgmYfaRtbz3ygVk0OyuPfm8spkEEQZStvh899UFxJ5s2VJaf86CQ5CZ
RsYO8FtDiWhw4zfhOOLocXfPwdnGs23L+cKZmFvlUyPKKqehpBEFdgzv9NsqyIaFosHsGCbELap7
k16z8nleOGHs2pwCvfXFKO8aI5DW+vP7CO3dYGoClThCP+UYkIYXzdC7FA/nPQKl8k9GgCSGARkI
UP9fFI/1sckk4OMHUqxk8pKUD+PwB8GC40JEcareoEqojMBxcirRCmIf9LTrNpZw63Xf1+Xu+jzN
eT/c4yiB486D7KlyUSD5lIP31KMHDf0KvmbF90MXb0nU3sXuEhX6rC0KTQYED5M2njIic5BWCmwn
bHVuHXiOmd8kelhvR9ahw88wY/N4fXCX+wxBBBpSIf4MAjSUqc5dLaODq2c5Mhcj8UMarx07XSMZ
dN3I5Vk5N6J4FAT6oPViMJLW2zwPInfzv31/GuRJUOcmPDeRbUfQ+Kurn7Lm6frnVbgtPOL0+9Fq
hp1MJtb08+9Tm1WYwBQXRgKeFrR29pXmhzXAqFUj7vLe3OIWJr7JRy/Qu+K7Nn6yV+jvX4Bd5k5k
lGAJVlyaTkytTXvbOpCa701Lgy5Wkm/qIkcbqPi0XwD7LcSWwDhhUIJGuPPR9klmsnQU5kE0+8Td
LcVdczsOjUhwOdjluB2VydRjK7byuLQOg9kHbuGuUsC7PKgKXl+0y9QDRvGvGRWsmeQka9CgjyBS
Q+/qtqJQNTB7vXgd4sI4RImRRb5kItmPUMD45QCk8XL9B8xt+ok6GiUa7BioxJ9PYwOdhDrNNfMQ
IieNkmgBqp3/zYISYnZaFyP7jYdG/CyTHVQE/rfPK64hFP8dQDqiL4ODumuJZWraSeoL5nSKFL9Q
cj11yGibqL/EAas2eoNH+876cLolUv3ZxUCcDEnESZJIhXtwWWZx0eGtRL3v7j7W369P1UyNBLsN
+TqoFDqoXqlMECh7oiTgIe8YGs+tmJgvPGvbIaFiQ4kvlzKQ7ggdWgciidzv9E0L4fsHUFRc/xmz
o0QfGsBGuM8v2t5ySWVVx0hMjT8KC++Nx89/HolVZCVRWQWTgRKWRx5o/sK2oIeBHDTgYpYAtHM/
H4UslFrB3oMCi3Jisr5x0gbxxKFHDclvyoX9PIVMym6D/DFayQFnQ9jsKn6trCgwC84YHhJkkJj5
fdxp7x4lPgN5adUt1TJn3ByUe8C3CW89NT4qg9HqgjIjq7xDVAGPGW4hA7rpQ23By81MGaYKtdIp
xEK0q1ghkluaO1L3YPrASyGF9vnKBqTXkK2Huwb0CZfPuRerYt3kbanlx7x6/SGr5+s7amaSLACU
cKeCFgOgFSXKFUkUmlkhi6MZIpG3Ksx3r1swMTNDZyaU66YEKDpCD1txpBsNN0C90AM648KAHwKG
bCrB4sGqLIAripyjQp0f3aQDFYMTWPohYUfUEAIyLoQ5S7YUfw+duDAB1Xp+1GIQYmI4gfbhxPfC
/IN452xQiufX+97SdCHyY1v+wJECU0ECAD2kQKIb2813ADLEfieh3w1CpabzlvpAZ5YM8HIcmimZ
CZimclAh5SK1PGryo0O/cN9pF5ZsLpw7+76y6wYrzUsu6vxIqg0NXwz3jlb3tNzlHmQG4z1U/mhy
b0UL797ZUYECBtQFaFLBg+H8JOG96g42zfNj3N/wtbNE8je7OSBcAI7fKRmo1o09PQEGKS3yI5CZ
nT2i2vqcQlCe2Hw1RAu4k7mh2MjLQDAXRTZXRebXpV5xoBvhFNDJDewWjdsFvzbjGHCLIsWI8BP1
TpUeta6hX5QMLg5SPPi6uK+RRdOst097HxDy4BE/ZbWtCw0BRuqu7xKTHeMuSPUgS1bj0pU2N45T
E9NMnrxM0OZZyxTCrMd2avTsX6ArVZOla//y0TiJVfw7julHnBjJKsgfVTnGEbIVyF7bdEUbsI4u
LMncBju1Mv2KEyuVmw9ZKC12RENwUGY/m8FDaeRHkm5td2FhZk/oqS3FAxDpVVxLYMsdq11kkrWm
66sqctCex/+KW7kRbvthRNUq8uRBY59tKZueW2czqngIh+exZ6U2O0qojmbI4NXijtfbqNpZ6YJT
n108CxGbC7YLdFcpboElFYuNHos3QI7LNR9qJ+j1DV2irJ87sqDO+q8ZNXbLUVjRUSHARowNcLNV
vlhi4J/d6hRBMFo3AAJUYUKJocV5XBmYs+FdoOddut8NsuBDZyfrxIayB83cE5kIdXYs4lXiBClK
dyADWbogZkbiQMQExRvEJtNgzne62VSgTobA0LEreDBJbhXjsxd/Oj2GEPrEiOIZJroFIoaMAc3x
kCU/B+NmESw5A405t6E4hgJJboCyEI5wsbWdO+L5iLMafRMngePdus5bs0RwPndyMSzQm0PzDY1b
KqlJzcyiziqOfYaKK22/leGNiG7lmAVjDQbCN0F2GlmReH3dlU+nRIntz8wqoVHKtNQJI5htBPOB
zPVQch0CQ0KVYC2MDbidFp5aMzsRTwlErtMLHzeIskcy6mU6kj7Z0WAr+Iiw36ZjAM2568OaebKc
WVE2iXB50oTSzo4o6Rhy71j7pv8ArdsqSTW/Gb9ftza771E+BnUKCrwXwLDOsesKTcNgSjF+6eRF
Lx/6ciFyWDKhrFPRlzqjJUyU9aZNfqTgLRl+XB/F7FY4GYWyMsAdNjlzcLDw5NjpxbuVvnoa93n3
kxZfWXpThAtOaWlMyiINaFUBnjr9P9KutDduXNn+IgJaKemrpF5tt91OHCf5ImTVRi0URUnkr39H
uQ93bHWjhczFYIABklE1t2Kx6tQ57Gw03qZtvwkwJxvjyn67agRdkEAEztW+ZYKBmMOgEn+Cd3Xv
6mQ3IN1Ye/9mIG9sLAZSMQGSbLBinGsGitkQjdT1Wt/NtWHgqYrXhWUghFvGdbVZ5n42GeV5yp5Z
DcGLD+Pfo3OQo59B28iSIrILFrFDP4JOw6xkeQ5IJPODxffN8JhMazijeTKWHgfoSSRDZtU2NJG8
vyRImQ5A1Qzl2R0iPuwr4/n2Nr46U2++v7jqygAkd6Wcvz+9DtkX0vzy+6f/zcRipnKrGt2xUCVe
q3EhT1UeW/b+fzOxCKSo6HvWVGN51mKTBmZol4c+X/PFV6Zq7htEhQYZ8stysU2VWQG1ws+1L7am
MmKIK3JrrYhxzQoqcZAANzwbMMbFS7+ikqaJK/jZ7I/c3Dv8oLKVA3jlUkGA9qcaM7dQLCtNA0la
02xFh607xLazL3u26fKfmdrdXpWrdtDBD5TQrM6+rCZkZAR5U606SIOAjkIFoZ/LuE4VetM+37Z0
bdJm2kgU5zzApa2Fv0epvSoSaXRnXpdxW3zLXRr29RoZ0rVAB4p3/5hZ+Hw+QTA760cMyGzjrCgA
zGzCiQxRam9KJfdV5ocjt0PFX/+38S1cpurIqBXR3ZkhwhnpqXKsEKQv/8KIA0AB2NPm1/3iieBx
N6WNxnJ1w3Qc8nGnp5ek+/t4FO9slGuRc0Gz79KI0/et79C+OzefDANZl3MCXOjtcVxxmSBuRF53
ThsgvFj4G0CJoG3nYXuPpToELouVvcZfsWZi4W8QLdkyD2DCrKwfaLv7aQHjd3sUV7Y0CsEB0Be4
wgCgX+w1nVuy8tuMn1XB9p2oTtA72Tr+WrroTzp6ccG8s7PYWoxZQDXiRXVGiy/06F33Zzd4Xmw3
lX1ferl5AH7JioCW8zbKHRP0S3v+Q+94v+zBcM9gR3T3bTYOLzotm7AgaKX2uVNsRur9Im0BuYNA
uXFntMOdoyt2QJPir0Iiqacd8pFy7kTCBmuUmPxP+TDAp3rOB20U9o5wKLq2AUk+6sawHvw0Y58c
s84jKgIrHF3Vx4mycrBJ8TryeJKEZmfkSLDIIKoD3ewzWndbntUj1FR9Z68qrrf14E4QSzHSvUVb
O0aRoQmHIM8+okVXHHSFbq9sNJ1PgcP6DUSAvI/AOwo8agz5OvBagrmQyk2aQb6bVIHxmJGW3/lm
m0BhyExfAyOlseModO460h7QKDL/Z1o4bNPkm6w5+n5fHj34/bDLAvnYNU59LBmXYdUzNIV6BZJc
k0Ug0kWNyFNdHqvayiFXwoPYlM5fyrbO+QecQNCPzqcFifHFXWPyfmpanjVnr/kylI8CTHUcr6a1
UPnKPfDOzMI7Ty0alcsqbebbGVqqWfmQoXFnTQH8D+HocifjGYNYaW7oRp/a+1AJChEpwS5pzpWj
vX3ilGPEgWSIal4XkCaayE67OYktXruoAqAx0bemKpxyah572vXnoq/yvd3L/L7iho5kZui7ifbl
Rg/cfu4ru4im1gb9nTKAd7RlF1tpz6LGF9PL1LvBrs5HHVqcYyV5+w0c178GWRe7cQrkhhhQ+E25
n0Zd4IJNy9VGNEuCvKBK5IesstBqiSdTaFrj2Ul6FdZ154eiGrKVtPQ8CxezhDAGTgWr7y0x+Q1a
3v0CvBfnavxayINj8o3k907WbNEPFN32YX+c1C1jiyXxgwqdnB0Y8x31VZC7xG2jknyqp3nDvzTB
o+E2W+H8Hgxvmzefi3R72/61jYeI4L9jXbjpyWocZiQwPwJjZu/xKgMnnR5XHptXrdioWRkWyn0X
YJqRNQlno1+fNUM7WmS2uxKqTN7m9liu3QeejVw1XgGovC5vNZqQ1JqkW59FtbGAZODbRqzczVdu
NQAI/jGxmC6tGx+NzLQ+Z95LOXwJ1hhqrk0UusaRbjfRPm0u7/6sbAUKfaI5u/mjM+3sSE+7rlih
fLq2v2ftPiS2ULK85N3IWAo6Tgyi9R8HfZdYKVzNJ5Z+RMv2yvae52O5u/EABGoH1yL6Ohe725GW
XTtlAPc556ibNJ6Mj+l4FOpH0+8rd6X4/4cx5MIcBTEScHro8F/6N65Bf45W3PrMEjQJg+PWQj2h
drs9fhu0QGYNnMyVyIDVdbadbF/Epu+Pu2qcaJgQwvYB8c0wK0i+9ccqO1Jbsm3p+iwCpS+LSNYi
fTV6tH2GVqt6MalON0UReCfh8vrZEPyjW/ASWlL9d1cx+RG0a97HmtIiRlg8HSYTqdLcFTUPeeM3
sUyD8UeXF31UGzwB6Qla86d+aMKu1fXHyhrF2lv5cn/Nb3FEfMhqAgq9JHLvR+F7ylbZGWKXLt9V
oKWWYW2/3j6Il6fkvZXFKYG6kjdanQ0rfuRWe1BG3/7+5UF///1FGC7AtA1BUvTfCX0YnorqMI0r
rmRlnvwFwEI2VuKIESMYjaOvUWSBsOyvNvn81+OYQwro5ILKf/Yq769j3peg+p/S9Nw3IZ8gubOb
+pW77MpSWMiJ4iabWYPxMn9vQkGww2kzSZ4yhH+B95Mb0/b2IK5MFQruCJTwefDoL3P0hpMYpWXa
ydM0QoG2vAuKD964r+Tam+XSlVjv7MwjfVP1Mm3iD3XlJE+MfMUDJiLB2QqamAY5YomvVrMycZdO
8r25eQ++MWf56WQFKcwZ9mdQKSTZTlVfSge6QWrFR17uZjRh4sHnA1IIaqpll0rCeaVVmRgzWx16
rLz61MuVA3O5C2YTuBjnvvHLa4WmmT0r3ZpPtRV5qbPpV0niVywsYV3aZ4Wo/ljIoYgVjWsX77VJ
wnMYHVUzw8lFe73Zdzmp6wmt7yndytJ9biu1J82aQtXlqvto63Ww9IghkLNcnMi2cA2ty958ami9
T6p+R7r2pwmuoVHRRy7kytm5OiofyEtgoK70zOt2UpUSGFVFhqObJ6FfQ/Tb+HH7hF6enBm7Dryq
C8Qq+pYXW9kF4yII/Kjx1GXTXcHHZ+FB/g1sJj8gJ3ZXa/3Bz9YCmcuJnBuw/3mbL2zStC4gwIg3
My9+1bgkLRYaJo/a8ZAFa1nHy/HBljfXfxA2zbXC90c19YRp8CJpzxbA+VSdOXm1AZRktn0ogntz
jUXocqvPtFsmWhq8WZZtGWS0gaNzTHhzLjpka838VPR8c3vFrpsA0j1A7R1pzsXsVZpRmnplex65
BqOwU5BtXxd+/C+sQHTWBHII79tlcFZ0eZOjabM5d4civcdU/W+fX149IkvbKSf4vPvtPqi/3/76
5bWDVfgTiKMDck78v1/0LDeJNKRoz6noXZSgmyrkfd2FTULuUcdfmapr25mCOnCGEM8x82JBHKRp
cjJmsAZmdG3tyy4FwRAyc0VEcHnfHtp1Y9B9ADYSLFXLiqaT17ZgHWvPNT8w9uIigZ4GIFTgXSj8
NSWjaxlbHNN/rM178c1FRxCA+ITC2ghOoizRYUri3v/i83NKP/DqS2qIcKi+3R7itSML9NWcw58X
b3nnmdkoZD/iXeDUT7IYDp2swsQhUT/t82lX0bVn9rw+y4fBmzTO8l2lEsvTpkrwNETETtT9hHAF
9eLbg1oxsrwD+7TrJZlgJBPGnZMWh5GYDzzRay3cf7hqlqNByIiIYVZjgjr2+yVry7RKTebV58TM
0hic2dmuVfkQNTlVJJwSNZ7MsvE3XBpfiqGsIiehZyMrWAxuLz8065ocQCOTxVXtf0B1sIxtmRYx
qXR/N6TyxWPNGjW0OWewbv3m+Ty/2WamVQmwz+NxDhzErpbkNeizu4SbrwEeW509RDVksQNn2oN3
5b5IoOKh17L3806+9RPmc/fmJ6ggKUVeYNoM/YWQo52kK5HcmoGFx3MH5E2zeYzyk+tBXnjl89f2
19tcjf3+96OBrOpbJHjPDa9B8/bQVs8Sdm5v4qtjeJMQmv/8zSTNctZ9bsBIUUWKRpDxvv39tUEs
9m7etI1g8yAcPyp0rKrI+nvZJdRmgLuH9i4411F4fj+ElvkliiiUPZnqlURl8nJ7BAvfZf8p/fzz
+aVKKkPfjKszfF7lRz4docjquduh3dj5jzpfSZwtZuuPLaB35l5fsJUBnP1+KGJqDMmAgHpiNHlK
vfSBqmwj2V/iFv9jBlXOuVY/08YtToYsmhRFgZ492bNEcf297p04a4DTXuNU+hNTvDmDF5YWR4Qa
RQUhEwlLNH0s5GiEkliHZOwiV+URxGfjUrAwEOPe9vRmDPpTZtmvwJ5Gtmr3PatiMlrxOK4FdVcn
GgRueF0YiO2WmLnMMkQyJiN76rwfjvM1kL/c9tftfbO41v9/6P+YWHjA2jYVbwvFnir1rRcf0uDR
ardJ+Zyytb7nNUuL5UztBCQXHSxl7QNjj4PcehO04yNBVhjJ1mZtsZosdfLM4pg1EHWEQXXopxcR
rCGQF5He/88bVmbm7ISk+8LtCZ03mtWCPQFBfUymIfJmrhfvAEWTFQc7n6bLzfmPpYXvI9To8gTu
CSIQjhEFQncANmr7aCXANyY2mBTzxspCoNuayFDQabm9Qa7NJvTHKNChkGu44DOjdjoFwNsWT1Og
I2Y0cW54u7R8uW3l2iD/+Ebk/wAE8Odf8cbBszppC6cDf3juUAB/qnb8GHQGBBQ6nwFd69DHtJLD
zgRv7T2ltbsyyCt70wR9MULOYOaTX65mlSQtiBSq8gnhQIsiE73XSXFIanfPC/paO2Rze7h/qAPf
LyoYAECWj4xwgKf2MtRM7CDXwZBOEOADIgDt4TR7JZ65LcQJWmEkqTYi+8wBv/D479EBIZJxbLsf
vv0BhL6of1FAo/JH059W7tnLWwRErTMngYni4mW7Cp6VBNW4RJ1q83Uo2w3ln1VuQ1fvlxbOsQ2e
b0/D5bRjup2ZIhZ7C+W/xUUycVoS4hjq1ObPY/UdcT0LsPhmGRvmSmx/ucHemVpyRgA+0TVUaXUq
QX8S5Nug2JQQYPW9F5k+cRVPfHt7bIuQBQ4Cpwb4mbkv3ISo78LdmYxYWeFm+lTZ22KIs5U7+Orn
AaAFPgeyJgiN3h+YliFhrlymT13K4sb8bScfbv/+JVT3PwMAFAN8aeAOx159b4E1LkcbOlEnOT06
fRl61oGo184/lT1qf2BQ+8VGwA3XcFRXB/aP2T8vwzeeoNWgxmjLQp8gA0iD5+xfyA2iyADFOiSe
oHV4QdI25C7L2gLixmXfRQ6/y/MEagXIqX1amcA/cdDikL+ztLiIKFUyy8sCyu7zM8KGPNLWHY3v
dtr5L1UQGGGpG/q5873iULHWOZQOunGkTbKvdaK7756Hlr0OCbjIACxm29OieOqx7NvKEJ9A5Oye
8ITVEcpLFKRpufeSJunPUnqujHLtJj90YKgocyex9QFV+Gyj6lOghgA2R1rvNGTgYQYiVZu0CHJA
Gizrdz6mg9hTsPPeWYOuXnyG26yVNEDhKfHv86oF4VxVgeWgJf0588mnzCuDM5AP1SZgDbg61ARW
87Qus9OY0m4HQRwX3RHCscEjh0a4aMj94TCI0os8mhE0NEiIOzIrTcMB9ZOdPZSQfpbEQe7Hsbet
SORdlU3toTBd0DrzQR8divZPp8Flhyb0bEewYUKGKHUjgJrYDoxbcdpbyZMJkl3ojVfVwXKQJk17
ISLLztMglGhR+DzWFXnMik7x0B3d4fvoj+yIljy/k7+ToPvmQJh2zMleF3bs5U31nBW0uxPGcM5I
7+zqictDQZsJ6BAow0G72wCxMlfR0Dp95HWJ+5gMbXeS0Er54lo5+dlA5XubT8XwwQkIudMB15Gy
e+8rp7Nued5Xj2gG6nYlVQVW2NQqMpWbfe2k6Z8bBAGn0s1/atdNtkKD8N6nTr6tWi42VpB5W527
DQghkvEIOfQxdu0q2Y9Z0IJjGgggyxohy9hYU2SaZXGA0jzFV8Yh6ibru2z8+s5OlI7RKZrFCHP7
iNSx9KIXI0ffE5nKZ6P3qhfddP5zaTUFcCDACzWQYr+rvdR8HBLm7/Kkq0ABLKGVZ6btK6+k3Cns
oIhR3ew8lrgPpp1C3Bsq0aGJlvdQWaKNpAFoHIMwTmi6zDsy0NV+M5RNfps9YsWgqHQMPkfn0FWl
3AyNUe9yaWCyx4qEhT8WG+kbZOOrpt96gEHHlivkgSaNeSSAeuy8lDWQ3EZvOlFI9XKRDHjbFdaO
OhyRU+W7K37/Ml4Chm1G5UNGFfGEMacc3vivUkIV1hxo9jhBWK6pxDGw22dtrxHAXMafsxnwH6Hp
dn5+L68X6RbeULrZIzK1EcWRFPSFK7DmjSt39DVDb93l4hpwEtJ6HajKHlHH2VrBZ57vgnSKk+DH
bXfpXbmhke41Z57imdxyWRAAl386lfWUP052Rr9x1ysqtMS74pjYVOJMgxVfAnOz8Yxe73ExUozV
CuKW8u7omWUQTlVJYjF8haRB5PYBeZhAsBBZ8ks7o+G5129knmtw7fX6KauM8bsvcAIsmm9FP1qR
QAEm4sboPNZ4R+/8HsTd4NQYo0JWIuYdax76pLefIdjCd8TSyRbUgjyeLD0+5ZKQuBXsVQFcuM9d
EK8Tp/DiQQ4jioGS7oqqld9lz+ptRYMfqm4F3Bk0pjydB1ETJPaD4ii0d4G/tVwpng2lxw14Ejmk
O0s6fOB2yfaiq7KdMFS2Ff7kbp3OtfECNeRuwA5AWANi4Khi2OETalUb2Rp4qCb2EHoi73/3uemE
RjGMu0QY7T4rWbHhTOSPlQnOwlqgLDLWag3Rf+U6f7dPF3cgLzlRlelkjzJ4LcDSzaD2dnvjXLMw
QyvwEqNQ61hy4igetLTxJcJhcwoJoFiZ8/dRMbqNwaSFzDCeAcuSRKCDRhRGnj9qAi8FpobKAZ86
ISHkD2JKWWRNK1WKK3E4mmch0uDPvRDgkn3vRCqFt1IuWpxu5nt3c2/8vUYRcGPWPDhlLfXL0GAi
+6B7y/0X0+nPqSrwkwGzcuFY8oYRdzCzR9xATWhkaktqtYb4uBL4gycHWQdEriiQLUGyFnqxykbp
7NEaY3t4Kt2NRleqCou/rDHPQew7Q/PmeeONEzRCadxsMIQmDycP67WawbUwGVh8rBOgXagaLF+u
dWaqJhMke+S2PmUqe2FyHPZZMf7W+XhOMhdiF9YD8Lb3IgNag08vt7f/talE1c+E2i8UPS5kwkXl
iwGKb/kjs72HJslqKHxan5THj0HNdmmWnG/buzrgtxfcosZVTryqazCkPpqt19zTvJ/uORJ4m9GV
1kbXbnFM8fIdQoSawaPd0+BO6owcIVCUrNLbz4iXRYSNVCp20QwYm6Wh3y+vNw2FI4s8OXm6AUdx
RqtgJ0A2hvJUZQPOhEIE7QXbD4WrYiHRVd+hjWkztqN4GiZefEmyzHxAgT/ZMEsVkaZt+tKYXhWD
GRyIJzOdtqzzzEMOHuYYgctv4Bj4A6hcxCHt07aDwJ45g7H48FwzTc8Z5OgjUzB1P2ZW98GiFB4i
96YY1L9Q+NBBOX1R2JHnRA0eoG5V+jvp/OZjaiDC//uFCsCni3c1uv7ntMb7yWFqKA0/0fbJMrna
FaNtvVSAqj57lq4OAU/8HYVWxl2GQW/TAmc843mwtbSZ/r79S654aGAJ0JSGXC7Ko0t8l+kre0yl
sk8tY8e8ao5rCdxrBqAHDgn0ucUHmdL3IwUyuCxTlXqn+t50H2u2Ak1c+/xil1UjmXJhE3rqhyNj
e5A13Z6f+f9f7GJ0Ef/z8+cQ7I2TagaHmZ7Gz0fqtR5+kuC3WKvdL6tzsyMMgBrGZQIABBpFFmNQ
wGGZqsrpqfVYmYQ0J54IeS5rHuV09PjGS+0G2CXfVzueo7cP2jrtkSQDD0WXPgMlH6Joam/LwQPG
gJjGZoCIybeS1+oLz+HpQ4vPuXLTXYNYXZ39N798MTsJHQpWQmn+5HnP5aHr/m5xkX2aW8Jw16Kk
CATi0oX4NdpAEkeaJ1lOcVOIezzFXv9qfWcTaGhBbyY2aAB+ocVBVHZjqgBaByc/s2QYgDjrk5El
I0LPQa6YWkzWbAqoE7DnQ/QFSZTlxYoOGjLCEQ14LM7VeZY58ntO8ET+6xHBtYCRwAX0AKH6fCm9
2bGDBSUhRMXDSXKInTV5JIfXzFyLHeeVfXMu/gxmxrPAp+JYX1SUc47no1ujbpxM9obZL47MNtS4
7+UatuGqIWh24OkByKy91JU0uz4ZDd2jQG3K+tC2imyyjpZ74WdfTJyL+O9nD4Wz/5pbzB5vvF5b
FOY4L0K8heIJ9X/H/XnbyuI99Z/Zw9MYKS5U6i6A55asPYk2/PE0jDx0crrz1clxxrAovgmITQZO
B4m+cnvb6MKV/TFKQe6ArQFuVRCqvd8YaIZXU91NMDp1IZRz0DIe5vZKY+q1TY7mRAiZ4kxBdXTx
xMYx620BDb2Tk3uh/pSItYbBa6N4a2BxYKni0sEeH0/Gp2yC7s/WMdnKCZrXeLm335qYx/jmBCUe
uN+Zhol0bxRhRX5GOkFK5fvt5bi2saGOaCG4Qoer5y4e77XR+0kjYUUPIQl2U9jTLf1XszW/2kFe
BAYRe7HmqedJMWblcMpEsEVWOlQIQh366/ZQLiFBcG3wakgQwCcAMLg4NRT0rbw0q+EEnRjhb3N7
DAekuDKwEN+V7m4KPql0d9vmtY321uRiZDmB4KidNsNJPdgNpBX2/9vnF6szInTllo+JEwBb68dy
DYJ4uY1NPB1xJvE68MBVMu+ON3uMj3afkEqO8NI5wPynzvnqaL4SvFy6mbmbHhf83FCPEGOxkf3C
bSUrGnUqOtI+IRk3RaozOkjaedZ4zPqGvJaOkz7b0Na5c0i7qqttBfOLY3mWgLAERBbhiXNBfmCQ
NHV7QvpTSgX8TeBVYlviWQZKRV+P33E2kGN2HCQ5CpYi+5dpOw5K4BVGFG7A3qKb2Akq8SWRFtvm
Zu7Hk22NnxLIe0SyhSagtAiJEMAXHzLfqbc8Keu9hxa1KnR81hyQnne3Zm7pe5XrAbkni2xq35Ox
rszveR2IAzM1RbcFCaLBmT4N8M0xwPdtjLECXgbI5r4hqt6XFTdDkrrBse7qlwSfjYfRMMMmzSwH
sVUnQ1kmUwhiNTQ3Sr/fgFvC2jOZ9XcegrZt7lXlqceF+kFJ2Z28MRhij6uPTVmPp9w0xF1td6De
OaD1kW2zKeWQIC3Ivm0nEk9j+4MwBwlyi4tP3kiGQ51Ofdz5Bo8Lo/QPlt8dswz5tzDLm/GIN80v
OHgfBFl+jxM/6AfPr/gBfm/8nKMzE4/AgXpbpcz2OAB3GStHQLVmKLpyiyP+WzGXoRfbIPFo2Wwr
aquPuSvEhyZHRwCaTooTa7rh3LZp6W6R39MH1Q1QV2yYvbEnWh2DQKVtaHdm/lE52t04wLpFE6M/
LMrpQUMIZKOQ1ztWiUlBtF97HH52ssMSf+chYwowQm6pMiyRacTcMnYgRBXPomllPHomtF6bFk1o
lUh++ZRlm7F7NDnUI/MqtPF2UrnVohpfMbQQjc0ThKbMXxatSxlNBpLgIZL5eZho7oRCUO+gA6nu
U8viW1bP9BYkAIkzCRyoLkpE0NoxPhgs8A8BlT+DQZsnZXD1aJukOJm6YQcN5G9c9UG1g+plZ4aq
FHYoEoNEI3QPz4Vo1Ab9Pogsfa5YJAYIDGyVn7Q5kuuVvIM70LEJ3Uoj5BTyn6H01YTkof4xoAyL
5Ag3yzAby95Bta91tlI3VhFmbd6GrpWhhDRSoKU9Xe76UjV3bt1/FTLIX+Ai+a4okStFbJqeeG9M
cQEk7wP33HrDCfqDrQrcc6ab6J9uYRuQPjGac0u+KPHaR7ll6Z3PfHM3dVn2gtz9c+Ikz6Rr7nO/
jIYqqR5yLTuk9gAWdOPmU50J+2tXpOWHFFWXnQ5S8PKZ1XiUpsxOwdj698jQN1mIhB4WyAUELuwa
j97lqm83Ttrw16bp9UttR6rSYq9owEXoVr25yVOFHZR409nwBge1rORLp6YfibDb76TzE3Qqt8Bx
A0nun4ifBpFRunYIcRwwkAEXHdW2wQ4o14xH5EiUHXeyVpGopd7hleDvOi4TM7REXEBRuItpMViv
/jCZMa7qCoJO2kTZoAtyFCwC4mpkDBJ7O6KZ5QFqnukxpeRnG1jOrhD1r9TCxELvMtjgJyS/3Zq0
24mkQzgSKINaiuUR8kC/czb1oP606L5hhrdnbRvEgwvnbFmEYqGhCU9q0/roWwAHjnT6RhPJf5pd
ah1TdJLHgVk7DyQLujtCVb3RtsPvk2YcNq0Yg3sgU2gIgIhAbzeappVFytjPTS+qnBYyx5BEXWt9
v3Yrg78WKGSAUsBAvQj/Wr+xzExW8tTC62RzxVSsBGeXFyf4F20El1AHQMBhzX/+5uLsqA9ohpvL
E3SpLLSGs+FrxT7//eU/82v4s4AxrqBFjKlLT0FDsJQnESLHGzntGvfr1UEAjjtrN6GKv8Tj9mMi
KsszhlNloSZ4KAOg9f9FfBS8MbEIMGSH9pFCmsOpF8dB7fuV0OJyBDPsAGgc/IPO8CXkvB1w5xQd
laegb45tLx6oeIYm79+uA8jMkbaFIcAzL56yU02gjtpP06ntjwBU+X/NyjqTpQMUbXrIujguXayz
OapSSmgen5whiQf6W6KIm+lj4gwb5rAVVMgcA7+PhGAMDNOg6kD3xAW5kZ85JDfSajrhzB4q9RAY
LFJGHhq9GxriX8wcUouzECsa7CA78P6UtBDHBi/7qE7pt9be+2us/VcC/pm1GL3Zs5QmtAcW37e0
XbOyI9MJBfsn25I9Gg1AuOdbz0PqpGHRBS9OWX4gQ3rs7fHl9ra4sveQz/LAbowKPQA8i9h8GrrU
kbaUJ2lan1hrfGy94pctkpX38qUvm3sN/mtmCdt1aKeJzEZ5Givvt6G6V43M+e2RXL4BYWIWVcS/
SEItCa9Kkw994XJ5SjWIF/0tCmbxoEQ8Eif+F5ZQcEEKCgU5dPa93xCp8AUx/VaeSlvdeXxIo8Hl
UdYhw8EmsVIiW4J28axBXugPCSxkjnEXzCv4xkknEBvitjeJU9uMzRaWxsioeHcezdS7C0Zr2kiQ
cTjlY8WHIuz8Oj0W1G0BB+nKD6rqAN2w8iBsW6o3kIJzwmQY+sPtGblyHt/9xoWDdDT47OphEKeO
GZsys3XIxvqo2+wJYPNXVf21Eug8J39Q5uD6ti6ogAA98AegSMQp5VYTWinZW3zYTCN96BldWe1L
kggY82a+fFReZkaKhWfrQGpg8KYVJ9P6pcdfOfns2S+DejK7O1kjqjwaJTm4Hcoo/Odkr6Rtr83s
W+PzwXqz+h1eZEEG2eGTqAWK4Nb4jXvjy1QaAXoI6d4ekl+3l/KyV+TPcOGIPOQiL+kiphLtpJ0t
xIkZtZjxBOae27kbo3DUQdpeFncts4tHvBUBBO7cNAoQQYVuZ8oId8+ayNo1/zQ3aZtzA/Vldq+H
XCIbMt2fulFloWjJYzmwX1O2hj6+5j3e2lmkQKZ8BqaDivRU8wcT1MGEkahgWQTN3JX9NK/Y4u6C
I0QeCTIqyPkuC6l+ylo/Sbr+JDOSfldIxYdlWWQ/V5Zx3pXvzIAnCxVn1NaxiuCOnjfWm40zcO73
1kTLJ0/xg9/fWel2TO/RdBjVoMNu6q3oPrvdy1jctx7QtuxvuTqQkEW8gWoLiMvnqOC9+caHHvEg
rOop8Z6knYdDZq/4+4t5XFhYrBjKGOiXA3oPun9xp6P+L+sxM9HYuxEsbkbdNolTQ0XwCViSWGsS
ms3u9hpd7Ln3Fv7Ust4s0eQ3Petto3rCCyQDaRRHkg/7MIb248qeuzhFC0uLG0soe5hsEB1CBQaX
gEWRhW8iZo0rS3J9QPAcHqSbPFRM3i96YfjcHahdPUmx5cM5dfcFNBjpSrh81QqgAKgroB8BgdN7
K4as+pKkHnsqaB5azbduem6Mn1I9316dq/sLtPtIKjsQgabWezPKq8e+BBf+k/5MimhYg6Bf/TxA
GwBO+8gnO/Ofv1l8J0mF0GDYfpLph6I+YQFXFsN2FqiBPzsYSA3kq20TCL1l5FArMUgUx+snpM2t
O580SViUCcSA56xTMwFT6019HaIX9MUPxlOBFA6KomDb2Dp5EzOXHvKxuZfGN8p4aHjyVzvJEd2w
6oOTjneCHqGYtd1qgLMnu/466PFhgIhdkoNyFqBM5Y2xZZTodZ9IBdBYNcUgY4PkSO5lYVJBosNz
i2+gFycAhxEo+v4fadfZ2ziPrX+RAPXyVcWOHZeUSTIzX4hMeSmJ6qIoSr/+Psq9911HFizM7GIX
WGAAn7CIPDznKbRBnRG9S7/KcysA+DMJXA/6WFlAaJJ9HYd4hAe0/osO4K0Rt7H9psqCJhmilvL7
JC1/8rFRN/kAW6jRcGikZRiFkvu6WqO2GZsi4I2HkmiPUkQ5/DT13LzzmBOflCzOorYU2VsL64Cj
0WrdHdI+lMzkhj2kD3iH3HGPQm/uQULA02xCl6k7IABg3vwiGH2CRJ27dfoaJbtGy0KVSSWCK+TX
GvhWn1fS9RvDN4bIQ6nG6fdATRb2VwDNB9MLdPqtYM9pjIodFCgH82fHimqTxxZQbG0vI2kM8NG1
D40cAkIiSnd9ARSe4sA3B15ccUV8JD5hWSuBo2w1V/ipF6QiAAPYKPxRGinghdC+q9tSuwOKw+h8
hxv/VErTnOnYuSFRDPOr0ijvOZyFg9xhJjR0VC3I6ZhuPSP/hSos9LIp0SPewM4XBUi61VWpgdkq
mqAQlbIB5+mn6KQbjrT0ojpJ23071CgX2hO227R6iJHC60ct1OSY920f9ZCWQ8Wl0QMioNzDswYp
hds6EHU0Zcjg6XRIROOiise+0rpvQ0fJfohMzX2WZuWGCxIHuki7zUhE9hViwVpUcC0/lS22elfV
3zMIBfvwVElDyMgNB6OXTpST8gf8vlDtHpxvRUaxltQtocXj6VFqAO/g8C7e6Jn1jAXFRdlSPLlM
kQYOyoh3jueAB9AWQVZlJKrNUkXeP5TPhDl0K5n3Yhkq25g5LwOS6ppPu8IM3b5v92OfQMqEE3fT
xoN5X5g9/Wb0kODixSjDutA0HjSWN4Zq3iXvEFiFlqGYvoaOmXhgFDZQcJnrG4UKGDAdyj2qYs6u
zQkgeaK1A6V2UR+tcxp0/WAeSJq7PpGN9GMdGpZJ1WH5elb5pdJR1N0dESXppDLXNLX4h1Z2DgnC
VIsAAMzf+ejoEetJGWkt5JtdKJ9pG/ic9sLX2EhCiMIb50ZwG7+BXeUqSAMnNeMAIH/M9dhnJ6hr
tWFL8nhjlgKyZmR0A26i+qxBE/1rFmvoXWjwiOtU3m51J2vutVY2kZ26Fqxbh04PGx73QVmifI4Z
QMHWHrNIxJKjxJnFKLtl3S7W0bBQlQRdgo7QiNPS2EmvKQJFVBoQ5zkJBmqYPhMpDR0qXgpZVUEi
jFcns34PRWZsYcf3bro49hppvzGuoy4LTFSQOMk/jknbkIu+C3oLhgRKN5xhZozmiEKTyGty8xQ7
+LTNgvYhpX0W1COYNtrEWkoS290OpeKGoinrY4Ya/q7xYEhrdeixJpqEPpogGkCvAEnE8OvbFyU0
qRqnz2FiSsdogFCw39X4eAtWC38A4se38+S9VywPqaJT7ilG7DOlGTau2hR3OsnELu/Gb8gDIdNn
E7AmWB6qYoxDRTYMy9mAqW5YZdRUrXMn9Mze1CnIdLdvzOl6n6WcuGgAvQExC6UgdXZjFijENmMq
i4e2+mVwHuSAMpPxB8UBW64ZMi1lNJexZtenwynOVqcvHuA/qXcq6rHQPVzF3a0MaPojLu7oWDFh
UF4iSGu9Odlz63y7PWFLOcDlIKZM5+L3Va4lKoRsiwfom/r48j355XaA5VlCAmPqKJddKdpNXFsC
5Gbx0McBDjpF+qUa/kUIgGix3Ki/XOFoUf12K8cTWAhyGvPHyvjW6H/xlkBZ8d8Qs0xfcnVQmECI
OAkZ1EbX5BEWZwmpJHRMoNN1xTHLyzHuTI8WD5UNvwRS+aYH/HO5BgZeXG1Xn15DBjDcH/p5F6vN
axznjpIWDzgto0ruDLtYyYw/yHZXX+BFiNkX2HYUxIMuKR5q4N3tDnoUbWMPO7c1Tb/RoWwFJdx4
i4TiBTlEGnCUNY/MlvmdNeCK1dMGnaQhdf1Ri787rPD80apEYKoVNPRGdwAHS6uCoZZJ1A2jHTk9
xGylS4bQQZPf99yU+kRz/tjpGckvuhP/TtysACPhlJlkNCsecCH4fXvu2j9jUv9vojz1QCCVCK3c
OQUQBJNMMrR0H1LrneOestHr1rOVxVle/n+DzAl/Apqt8GNGkFFjmm8rcEajSElvf43LQdCrgBmH
io9x9gIrmg6P/jIuHogl/LMKs9zbv794xEO9+v9/f/YppoTwtGrxpECrlRZb6W5I2Hd77W8Oxosw
s7e3apC+7CiG0eU/SHqwvH9uD+O6yPWxpf4dhzuTGCxY2ddDCyc8Rsp72DmGzBzR8Uuf0BoOLZlF
DtH3kIVzAn1EAdXmkWeW0e0/YvHY+c8g54QOx+h4Ryr4sWb12Y5TaAS89NaawtDihvAAK0RvbIFt
RChU2Qe7KOAhn2xMCIEZIBj+xTguQsxuMTNj6IWKpngAdcSX0M4lzh7n3H8ZZbaznTQWvBIYiNfX
ARx/QbH0toCt3x7L2nTN9rdOB4vocYXpAh0PzMg1dZRpLq4O6Iu5mm1sb2x4S+yyeCjkG/OQ1Jp7
r/zC4pXvZyXMnAVeuDlOdgfDYEi+ZAnIBQW8T/+xWp5ema+5V6lluErdmxhPYxCsRnKoR+Xn7SVZ
/Ez+M2Xz9ltCIA7eVhhLo1URqIB3AFyEeequ9FmWw4BkPoGKp1Tmcy6WI8yk+Vo8aOVxhGNtpn/R
ksfbQ5lW93r1/xNjtrsKwKMz00aMOgeLuXkwnD6S5re4OIjEDLw0Dow18efpJ2+FnG04pagY8HH4
OJH/3OdeF1p4nqqVG3pK/kJsyoNSI7vbw1yeyomRBFroJDP2eSqHbgSYjOKSsEnU6RuYhWe//7sI
szyHqmPSDlDSeoDYtPwVNxu+xlVY+oJ0FTU1A3BSNENm80YKSUtQgPEFaVsCLJeenLwion8q/vOR
eugwfgVxAS1LQAs/z1Xl9dSzCxcjabnfdXnAbeGXw6FK/hRMjBvvMtBs79WmwjursnGyqYfGaQOQ
3f4i97iMMJsyOdgoD0K688Gz9nJA3fcvvtCL35+Xy0mj9noB1NkDd36q+ptR3zfi7va+WvpaLkPM
dq6eaDkkExykT+i05gJcD+/Q4h7olG8oEQd19+t2vKXjU4cPKhDLwK+DO/R59UeoigmnI8WDEG9W
Z6OesCLKvZSvIa0F7sYFoPhKW8oTXElyLy8fCg3qjNZWxO+xYGHn/Sig2Xh7MIuTZ5jA5kFqHgy9
2Qna95rLUguPTd25T9vQSnzlnW6Nd13/m618EWia1YuHlJGkVY8CW/HgNpALB5Ys+ouB2Bowc+Ab
XguA6rGFak5p5w8aKBHEoCj4PRTFDxS0A6W/A6vldrjFTQB/bLBMgCYwnek4vRiObrlMKwsPzRnD
By3PyVY22eIeuPj92SZjuW1AGGDKM0HMUwKkTtLbsPpcsZV5m/7Q+V0DbuK/A5mdZWYH/87EwkDK
ZACW90lVCr9c84dYCzI7x/TE9RRoK+UPEJF4mSAH2WAFmrb2kJoOq6uxAJsLSgkuMQA9Pi8K0UtV
q428eMggU8HiXV/+Usd8UzulH3uolwLvCdnolRN08dK5CDpbqdhOm0afGja29xAPeTjQsDKgNohy
6u0ttziJYJWAyeYA2jRPdhrPE0RMO5xrJ6tFeQ5iEysf6eJYYK6FBp23QCaXJi95pWo5VK8lwNeH
puZ+kp9d98vtoSx+PRdxZvvBs1OaDeWQP6A6+8aqlYla/nVYg1nQpoOg4WwbqHQgnUs7/HqtHaQ5
fFHALro9gMW1QDfp/0PMFr1PII5axxx1ga96/GzxQ2qvLMVahNl3qYqhtsYKERh9zK0H0R1cslKi
Ww6BUUAdA5CcOfWvc9LELBUBYRTvh5q+9vAWWmMXLi/Ff0JM/35xTGZ9DnVhrc8feg2Nx/dKrBSB
lr54iJxDqxtqj1DFneWUSqxmtkuRnA9c3dlt7w+jhw7V62D9U/YvcX2yur95DV6GnN2Y6P8qPNWR
nCe0PgjOQnuETbmr7RuZvvz5LkM2+yF2j0rnXIOXlhoXjjMiOUvQwavfDSDqlT9UIfhIZoExBQcU
4nY4OGcZoGu0g92WmEKwsR7Vyt5Rt1jLMpa2AYh+SGcsOBCac0qmTTvQF2Bo88B8oOktY3N7npZ+
Hqg+IGQBuAboc9roF7uM50JPuB3nD5b3xerO+srHvvTzUyUGQEsw1ZGQff55kbsCnkv4TqCzmUuf
rTX9135/dpgossrA/cFpaGUbt/DttbbL/PfBtrWRp044OCgYgjb0+e9HFqm1sd3zY4wmu+P+KMWa
hfH83phHmH0TRip7GJZJfmT9nVqdbO+lOYD2dnuVP5jyl9c7ouCxBdwtFgHg8HktXirQejT6hB/r
XoMSKN0MhH7RjGKbsfecQpI/fci8qaINeSXl1TK+ibGL/S5fUxW+KkROfwjEQdB6gEIgGDqzDZEl
6MpLx+2OpPYec9V75wXp0FAFTKNj6VbV7Z00zbs8pVunhqZaDPacNdrdH1YmPv4MvNRBbcTfgyP8
87q6rQdYYYE/Q6NiAxnQrWjNOOQDoIZVnPkmU0EGsvLYN0aXhrcX46NI9HkxoA8JmrXhaibQ6Vd4
WoNkcM7omuMIpa0tEV2+d9ri2EwdBychW8VWXitausdqgEpSan2HYvVvkza/NNm9CIreYuKRZ3Ui
KxE9V08EhhWbBuCqCGLcT1ml6WGm9QUUucYQTha7GHyTWAIC44x7wxtPuM4CpyVh1iXoX8hi29l8
+j/geg3efT2WUNaqnN/gHxygGJOGsFZMA5cmm7GytqCibQVDW6qt6UZN1Z2n46pQu2eQEuJAcbIf
UPdlK1N2/RkiGUFm5YDDDSXLOWrb6yB34Y5Zc2xfc7o36Aq8ftp0lwsyQY4dyKwg55nWZY6wskU7
SnvQ+Il7Nchew51TyShp/ziVn8JA0MgEhR/SoPNR6KbXuqSnQELC76NzhufGc4LeJWtXxvxI+RgO
HLdw4kLkEQfY582tQJzK8YaOn2ovrqDXUt5DeHRTQMjBVxvnT9MIDApMGrSRUEgAQXz2JXkp8/JR
pvzk5FYoLeXYoL9LpTZBliBnhHnfqIX7Sy/XeDBLPAL4I+gW3DhBhb/aFEwjFh90rz2Z3rOq3EFR
EfjcAvAeBpfGMFbemp4CrrySXF69+qfxTqUrZEx4Lc8Ti47VmQMhnPaUg+cJUUABhV4YnBSKhRoq
TAdLB1peksTPtw+N+RcwrekkGgUAIFw6ri5S5qVjr9QIK4BKjpn9jNLaj9shtKXPALZAeP4Bn2fr
c8pv23AjznQDEwqcaeT1xRgRzeI+4YoBTAp3QwolQpjrVtkXUWQTBdMZQ0U0WjDGlQX4GGiGVQHC
TQ63jOD2X7ewqW04SkEt0oRh3RUFBjrokg8Ja0+Fo8N3Aycz3Sv6Xlhvt+MsTDTEPUFG1wzXUFFJ
+vzxtBb02hKBOEJ9k/lvrVlLKZb27acIs5xiSPs27bMcisByM1HpnLLzBc5yr31uNBmI/hVyC76t
jyszOD17Zqfcp7izLzXPoSaX24jbVq+1SQMY0tnkrmVPKXm9PYdLkeC+aACKifPnmq5ACpCjJxC/
xd4BwIjlSRS/2/6kjk+3Ay0t1kWguQlGB+M0Ixs68DD0A0kOyea/+/nZXvDUNk5NgnFIaBaangCG
aU2iZHE3XA5hthugBpfnhjIRHqrTAN6KUxJgsNgm56+jXoTYKQHT0s3grEzdwseOiwifE1DF0GKZ
J/66RZQOsqDtyYC5VdSVJo9qvU0O0HOvVjbeUiiUFq3pisBLbJ7vJJXMvBIk9ZPnsYMTm3cxOTTW
yktjLchsHoscxfKa9u2JgMZO87fWeU9QA769IZY29uVIZp+Q7bSeKlwU4WJ3B1yir9p3pv5iGV/M
NdfBtUjTzr94l9WDhfZvhuEA0wYfRxR7Wiug7TH9Y8++yZ7xYnGmeb0IJIwRgtaAapxyMtyr1Hpy
mPHj9qwtHd2XIaZ/vwghMysnhoJZs8Hzo8WPxNACHYq4w0rDZOk0AAgZkBO8yBFwmtOLODqvnbjO
8CmxdLBAqbbUUCrjGoxhaWXQv3DwMpxMTedPqZwhYbOTiYuV5d6TaKCO1TC1hHSoASm5pKj3XIzN
259P4WXQ2e6O+zSG1w8+IS07QIIwNqAsd1CKl9tRFoaG/NRBNqVPlqbzJmATM5e6EOQ/JRDZeNTH
Wt6pWenuXCsFt9Ad4MnsdWsa/VdPQqQ28FND5g22LiS857U0gaJjOWjYHqPyaLfvDej8TdJHXQ60
Lxfb2hahFR9JnB4JkaC+7G4PeuHggMsWehGwv8RlNd81ZedBlTvlzakFArWnkAaQr7qxEmRhZhEE
/8WtaOIRPjs4WqKpdV7nzSnWvH1CIedaNYcO6gUi2wPlsXJMzbUcJw6la4IcDgI6eMNX9W4z6XnO
aNqcmjx9tDKi+sC6oRnG3q120pWf3m9UmC+5aPzGjgOZ1+mf350TvxbtMciVoT82q42JLCbNkHs1
xAHT7179Lem7NWuqhVT8MsQc9YGyHy3t1qlPTLuDZsAxHWw/rZ91yDhUNn8yzZVF/Kj2zDIoQIqh
GIsEFG/3eb2PdZDmp3ZTQ3mRansHMgvUrwjv77OGA6GN3AqocACraJsA0Vwo4khUlYVVISBTnbbZ
7064k0aNiFXopnRWJD292GV4xfi18LQn7kGdHIQFEfuNsEqOZKAAdu7P9zvM/qaNiE6/Nr/4jcwo
DWqa9Skpqne7ky+ia58ViST0dpyFUx8nCH4fjwkPOruzLd9JS29GbtcnLTVR+zvm3ZeOP9rJt9th
Fg59F/xnJOvQwsRLdHa5CA8uKg7FmpBHbh3dbOV5uzQKsPmmJBYI1qsPdyi6HvupxmwpUV/fC/He
Or615gC8cAZB3hK9RBAlUR+Yv9iNwqvUAQqmpzyz9q3SBmPHtyOT0e25Wvhg8LSDKSua7zhu50sP
NXZW1PDjhoqb/F3F5jfCvV+8cw95rhCIfQAKrOGfVtK/66iTPiLUyvBWd/C8nGXRicO9QVaDerLG
IQ3HbnTDWld8m5qprzMaDKQPe21Y48dfb4wpLIrPgBqAgTF/G2Ry7GulyNRTpYXmi9C2t+fyY7I+
Hwaff382LDyPkYVU+P0cim/At45ACseEh53MTrQELTw3t13Pf+pJ+RXvsvemGTeVAhq1NoK0kaH+
NmoQPxrc09gpvhfrj61hPqTEuEtd+VgJD9+K3h6zsRahanQval99gX0z+FPVtnRFpOn1M5hTEM8R
sA+iMiJgygMNGxid/QpRnD0KWglEHPlr0dh3rLeCWG1Dg+V7YMu3uP9XimgfeJT5hIC57E127jjv
rypBhe2mNusx4VXMziNzu31ftvoRRrriDkpX2hOqvIkA+wT+yehH/IS0V/M8UObZvt1tiX0cv/dx
V2WhAnmgo0fsIrQr92dTNVA14N2w8jVcb5CPPxP5Dhi74G/MFlAxu9KB+Jd9HFyYdXxdK/MijUa+
+XlCQA1BXQqJJi7jK3CyU7MhHsrWOhYuKEd14kZWOnxtuzEwtD4alRLyTTUNawLxvsLYAJC3txoj
CXld7ETC3+GW4LeSQ0G7IY+K46Iynt4VRbPDz4WlOmxUVgZuliABHbgecA/CRy7rwkGijNC4FHho
zvZwJLJ8KzN/64N7T0sd0op689BV9JBn3mNdNvRels2xi0voOiR1ZJewnkiTLbynu3+oUUNejQDe
0nRopFUOuFkF6beyct+KlKcQmZWnWBa9z7Q2UrTsXp9SqMSoDb+PTdyC3tjuapCc/Lw3dV+4GSCA
XmKECWOh7ij/uFUaSDh8uEkB548yiLlS+44A8c2wgURiQ8I3BIoOUDSLs2/StQ+i4G+AXYSo3+/M
qj5bWnu00jQ0jPiJ83gnibozuXdPEiuYiHmgi77B9G4Xm/YdLEjCOoOCWzuGrM82mq0fc9nepWX9
xSHNbrToYYyzTYkC8Mi/laUW9q0VCUc5xomLc7n3IqsHPIYOd+XgfAH56CmLBQQLYWsVstE+0EaF
TkDdv5uF+lYa4IQqysnO9ajuPVTks1PB+ngHC+YQ7pgy0mPsBFeP4sT6QbRxr1LeBYWXUujXedSX
QxZvSo0mUI1KTgBsQxOgT58SiS+Zmz+UwnI2JhvQRU157Pd98d2gTrMHIRE6ciRsUZWzKxiIGEPI
uszcWjTfmU4OP4VRxVy78AMhLnlPk7jZZ42nQVVOhXQpqKwQ5AOZzERy2NHqu+S5u7Fh4Hz7EL2+
XVFvBE1QM1B1xBtgujouXmwJiUGzbTV5tO0qaOUJjpkguT67dK3Ldv0pfg40y0YhWW6BBDoiCxkh
yfcbYizxnxcgLkNAcPbzWDqrFwpetvKYgDeSfqnqTc3/uMbxOcTsxKoK+PBU03SxPBrFtlS+q2v5
zgcTYHZoaXg9oCWMCjBISLOZgk1ARWBhYB3txgFNLxubre52zwWkqzWQkz3YWhgeGjyjOvYbD+qI
G70aISaoKj/1dogqowsJi/MI6a0/CoGuqWdPp/1OKOxJsYuvnWxC4LP63SizDEcGjQ8pZzDNkXC2
rlo4/rCxfpGwkN/Z4Ow0RPmm1tVjr6gwRuuf8tF4hKYirNnNQ9L37Ch1kftONTzZAKyKztzqONG6
yvxKWPbdy+O3jOZgDudgSWpNYwW2J9+LVHy3NH4AXfQ4mFqYiOroZNWO9mPAYs/w3WTYDDz5jkYO
7mbLOiRVZW8GSksApfUDjzWfteYXdbBwONeBKYxAbZqNGQvUn6DCGwvtnpj6XZKOz6AgQ5ISjteo
lz7f/n6un5VgNUN7SjUMAGqviuJx5qLbkgj7aHGBp4gDQnYFYYBOTyARoPjEtleS+oU7U1PRStYd
+ClDQ2m2O/Ki1PqWCetoKt53rSzfYrFyK390wa424H9CfBRML88EZKi8lZ11VL0WvU0TQh4lintv
A0iV6I8yD8mEZYSauiHQhBnCs2j0nZqkatTk/xiquy2ysFMY+pm/6zrkuAWOZddCaMyo7VOuNvC4
gWanMYiozGs0SHMxvrJUaw9syNlKknid+qKwYAM9YAFAAN89/fOZwAZW5oKN2tEbJ2HIOHbJfigk
f+6ZV/sUFmU4iOKBH4t2KDe398b1UrlQQUD7D2YjyG/m0Au1qStmeaV+ZEj6H9CWZBvDtfuV59eH
LMTn5cJNYKOZj2LYgmS4CzJqB0hvf4xL1zvURlO/ODnPdx2vjUCgEreFWU78AliC8lD3iv0jg67w
HkJ/+mNBVWOfwOpybymt+wqjMeugwIJ2V9Os63zLieH6IGuoVMJqJ3kGh1lGjFo/ykanz91QVizQ
q5Y+yFQVT6iGWJGVUbB80a5SX/XKUH+ClF3h40QfnOFwetCsEYLjQER9I6rFN17peC8u0XErDEqB
kmTdHxyQ1g5mW4n72o2To6IkNaQpGb8btNrB8UI4zBO15L5rZeVLHQoJrSDDF0Ls/kUUFbYZsu3f
mt7C2A3HRZDA2ItA6cRW8gAYWxqk0BCISmiVbpkFB/nbaz59frPFwKmNGhouVDAR5uh6lpo93uKu
gKQD/9rocQR9ksCtjbDA0Z1b9WbsyVOSG+HtsAvbHJIb0/NYBcP26vkKGQPFTfSkP5YQ8+uSf8rk
Jea7LIacEJx0Suv9drilrAEajgBPTBiKK60du5S1p2SGOPbjIyqFPncgMfCmKb9uh1kalYUIIK8C
sXLFkhxSJXOlQ8TRLh1Icpi5nw/5V0eynyosn3140L2OcK5aWcKFwaHKgI8JpWXUBOYITDz5XOGi
0IRMJeq6s8h3qXFvrmUSC4cDqj9wA4ItF+76OQyndkRdAaw2HNP6cSjO+sogFtKtSUMGOOIJs3YF
r+lFwjj46viwPLD8a2ZCTaijb6pdr8nKLE0XkiL4g6hQ9Aaq4vMJa6R67khqyKMmn119gy9KOvf9
GtZgLcrsHMeW16p+OigcSDspLdtmxjc+9X+sl9t7bnHiLoYzK5opdQwBXhWB1PIfvMGK8l5V3/67
ENPWuLhfpQ6LMaYjBPMCKo+tCZD/StHsOi1BmXSqAqAR8yHr/jkEZyYgSfk0XS3ObtAv4veaBy3k
1JKVC3ZhYSCMNKFX0bPQryzLKyCiRl5q4sgsR/xKcnXcMmIn5yQ19AgkEXhl3J695YBo/aBiMOVe
09AvZi+DSIfZVbY40ozClI7dmRhWAXk2Ir2VutnCLEIhE5AaHb0JS5uTZVRrNIccycIRkif6buyS
cVtUVf0rjz35bHAVMi2yhw717QEunAyAmUwFTyBOcIPMBmgQybpaycTRMps6agZV3QhnUFbWbWGf
WxCYBX5nAu6gmP55Gi2j6cBFAKZZ65vhoZYDQ0mMatHQAf9/e0AfiJzZpYjWMzp2U4vpGjzGoNgN
9xsmjvEI4XGRm6WvwaD43Nl1Czmh0fjJBg6Jc8eipwbCZ+9pzJI7U9g9NDXz4hsf3WRP0I2NKhKP
QcEhtKlkXfrkCYiYCfAJUYtTGeRqxhHCJZbeBZTnWZR5juvLLIZTqeTepqvLeiNF5oZ9M9IDspku
qDyu+sgK+rtYtj95ZQpIuir4ZrqyjgZZbqUq8WAXUHLpjaIJDSQhPnhnURNncOZyWYIUS1LoqJhB
lVp0Y0oLTazM8XaJwXHyjrEe6rVi7boCWgd2amZvcND6rUlu/fbkaAdtxXnETa3b61pPoiTmUPwu
anZWiw7ANMiXu7/hYKEcM8jrgU2tpXB7tZu2f+QpAcbw9lotbYuJGogyPoRur0pyVU71UYUzzNHk
Kjn2Zdl+ZzDZPWi8HFbKlQupEjoT0/WOvY5S+Gyfjw2pDFDD+mOrdMVmtC33zIgg51phQ2Q4ihER
XmYHR8/IbzwM4r8YKZykUTTEbT9pln3+AFjLFMgLN/3R1YafTQdXM5BhAG7M/likRr2sGVzJxHZa
FhtWjas4Jj6M2oBmdcXjkJ5Fsbm9dgsnIyz5JqUPYOHBJ55NaJz1MClK4RXAYyBY6Hm0vlONBWO+
Jo9xFQjivXhKORNuATWjOYwSotGeXfd1eja9gwk7Bf61AFzGWXvYYAE+nRqIYhswcoMZ6wSZnrbq
xUGvERg7MdtKzkJ8lawHclLziesA5JasbIWl8QCKA96tbUKUeP6mTlllohdDknNqGXss19YUpd9l
5R78jLvba3R1uGNQ6JbhOMTrHajN2Rp1whoh9W+n5yG/dzbVuHLvX32++HkPeFNkYxBZv6oODHql
kxz6redGgZuGw74MqHva7Xi+PYqP1uF8bfDlAkA+UYivsEvSU1Enkk1yhlpbaFQbs0Ch+jlhR9I9
wRAp5c8VbIjR/PFTaCWCj3U7/jRL1+EhZTgJIl8L5Lq8ZDlXeXKue2eqkD/DZeN7h+ZKSqr9CB+m
2+EWZ3VSTvy/cLOEDeDaKostCNww3YKjMgs062v8x3Lp09JdBJltd9WUfW4NIjkXfes7xt5rV76n
hVFg10GVCRmhYWPlPn9PNAbGw+wxCrjKBV4OuT3zNS93t6dqYX8jiKNBZRIeAlcvQwXihvBZd5Oz
ln0j9usarmJh4YFhM9ErgsYklKlnnw/2nVrjZk/PlYpigIKO530BTZt3ONXaYZo5SAlgqL6SvyxO
HMSAVCi/T35zs5Xpc5eOvYbjAV5/AQxAgsHbxfGaWs/CIeSA/o+kHTcd8DizhMy2aqWSdMT6G+B9
mI+FfE3bydx+ZYWuHtV4tSPKBOLF/66qUmYe6+DMOuzMP1CNrlQ3vCJeCH9miHLaNbx74JtipmAa
3N4a15iYKTKw0yDzgBZ25Sak1DXwr/AcPBt1HGmKuUWnfKOU7neptztRVr8by4I41BiadQGJtX9u
h79eRby2IUsMwKVj4aSfbX84n2dupyblWX1sZZBxn/4x4AYQposI8353oavQJrMRAa1j64nXdfEu
mS7WNsriQD4KfjjiJ9bY5+8Y5izEiDVankEoKX7J7rftPt6equuPGKYN0+2EVw/sp+bAEdF5WT02
RXU2U68N0h7yo2rVr0mqL+wHhIFGHEBfgI5cPUEMqaes0ZrqDK3JE1F1OH7HUem9GulLkZoHd9TC
WLNBJUCnkecrH/XVGAFWAWYF/8H7ZwFW0tvuWKfaeG5b4e3aVGk3XmG3f5rjzqJMf8VFDqOkJdVy
dxzPBdkmA1AWcGPOBzeq812Zbc2R+7g8by/e1TmCkCjEAC2DujckHWfbox5pa+V6oZ4dIcmhwJvo
nEuShjqwrKFnNOnKZlmMB+HqKZ+BWO6cyOV5RTumDRnPssmToK+syCnyg1elPzvwUW6P7WrrT2O7
iDWbTq8sDIN4sXpWqvEM8udWQIrZHrXob8LgilSBiJy0LGarVlGAAHAQnbMawDAoKAWZBLexbvr3
24EW5g6iaSDtQIgDqKA57cmUNbzAyaCcDf0wVm+sORn8vU3jlWm7BnjCa0fFvQIGJQonAJ1/HpBR
c1YDCaOc1VJ/cgzpjwz0kvG+sErfzBuI92pF2DTSOsQKae8EGvQwQFPWiuNXV8/0Z+DmARAdzOAr
R21FDiXgHrlyHjvNV2lEy0gkBLbazwUTPvq1t2d3YbcgHFIFaNKDSD//EphlK+CAYdRJtk/dvU5e
Or6SiK6EmLuMeHWiWCbpFOQjJ4V91e1tu4Z5nPb0p1z3Y9L+HYUx24wZ/JhQCOqVc5Zt+mLD1gih
a0PQP+8NF35zldVglgTEdYEuho0uxIf619trsbT0SGoARMWTH8WY2ShMtcyVXHHJmRs/YzcLNO+h
5ztNufeGEU9ia2VdliYNpS2003DhQ2hqlicWaawbFKLg5378lkAit27W5Dq0pW/3MsQ04oujfYDq
b6enCFGhcniwc+OVwYGkhyXaWcmq/yHtvHbkVpIt+kUE6M0rWa4tu2Ra5oWQpfeeX38XhYuZahZR
hDQvBwcQmlHpIiMjduydnupxgDy3yavK1pTpRbb8GOLg8ZsyaDuhoJ7hKe/yUK/tyWy3SCTW1pR0
5SzIYIjEeIvzXilRofqe57nJ9JAbj9NAfR6pxttLujYB+Pv5jgH9SWT1dgLiKlHHehRNdyTVcPfB
e1C2FKSpYa5s/gsb1gLS0QV5qNaUlF0ZkgJ3TMhSZp04OkUPNKc2yYelQ/GjiAzr0JlK/znXy3xf
D4px1wFo2fGk+4KOVgsKyf9ZExbupBoxZRHU8szBHe26VOvuc0zcy+ATTqUot3d+1gkk9TrSdY1s
dEdBrPMjNE3is4/ue2ub4sybhMD7nRZyr1JwDe1xxnHHkFWcmqQoHVkNRdvTwq9Gp0v7oe0yEoea
vqvB9iQ6kKS6NYWdGqooyTilRDed+K4HKmCOXe741RDYBWzVqZhUdFL4AozMuWE3VcYB7Xr5WQlV
3Y5lqbYLSSnsFEDHYx9J6aPcG/SwIy1yjCwdjT8EDR3g9cKTkIWfy8wAOZubQ/q57qC4tYdwpqv3
pRH9p7ESjiWUHftOibR9EwfFS+RLygkdFuNT6gfKkeK6shvbsLnvK2+mkNYTdEuE5l4woV4U03B8
qA2xdgN4qh2pK4CVtlp0RA79NQgT5d7rDW8/ykZ2r051dIotrTq2qVjsrYCGkYDszq5WQh2oQZ24
9GF5TughYkkUzXymerPLBC5iL+6UfaUr2aFHJOfQGMKwg+J02g2D3z/mTaDehwpQJr+V4tMge8We
bDq5+0AXbeStrbs0GeTdaKmBMxbDsBsqUDLBYMB/NlYtC9T2j54Zp/ag9vpRnMT2A4Tj5IMjw3Mr
I/IOPXkptzaM0NbCHrA4BQFEoIGwqKJgHlTNe1Y8GsFrLwbZDxrQkQJR/Hj76F09gwE0zMWBuR2V
tMHyRZrMooohegTuAMIu8MxdjI6CYHiPnUe1L4k3265WHAoGOeP0GXORLpGlktSgVzo1uhuFpp0I
0wdVEJ8GS/t9e1yrZuYEFqVlihPLooRYjBHvEk93ZbUUbEGSP7ey0hxzWStO/2CJKi8letoj0Nx4
67x6sYzR9JR1t44A+aMEaY3GoS+3Ip5VH0n4odCoPAPYF9deogZh13i6idSo7hgBWOteSndAvF+j
Vv50e0hrVyx0BTytScxdN1+FplYQUPqeaw2ZaeOxHyBKfRLkASSjmdPsFe+kxPrbji+ik7nQzBTS
ZXAVwRZJ2CKP1Hiu/NVEi2J/e0ir7v/i64tVquBKyIWcr+s5rUggTLV2I2G6cpKYL1A69MgwguVJ
AmeVWJM2eK6UJve+EhyTEuZpS3vxAmJjIdQ39t3aiHjykuWh5kCv1aLqYBp9NHUUdlxrSn+1RbCv
ovAfhkQ9FmKkGThxhfYfyYq1ndJ7bhZ6TqOKj0Ye24b0s9SafSBYf4uIZANobLu5N4Mn57JaSU8c
4g+5ZLmSTCc6slmxFh2SaQsqvuIZ3phZRFtR1HfJ2E2WOxluKJe20N8R/m1ENGub4XIsi4imSZUe
4AdGpNTN+7sU/ePhsQBAXG+gbteO6oWhJRl00UbTQCOS5SrtsTfOff5OT9Goh45vKn7X2ka2fmPu
ll510huhgr0Ua531URGiY6OPDx535u3DumoGiiREUS086zJrRFsb4VIyWO44OXn0AsZJEO5um1hz
pxoTZ8ikmEkcLdwpco6Fak4yI/E9pxM9G7iXmUcOnQ23Dc0rvXx0UQxC8A9Qp37FwuZpJVAyw7dc
Aahp/zsknFPC+8rbWyEhJ60lgD3/N4vz0C+eE7JXRq0XYNGqy0ORI8dZnAfta4swQJ+fArmgQ2er
jLK6DS9GOZ+HC5t6T8hcjdgs1dSJIc4S01fdomWgSA91Ujr9oP5tpW32FuTcgFWR+gP3/9biSP1b
9IPAcwn0YKXf+RqYee9LFP64PZurGwVE+VzuYLMsYe1j1/gxdTDLlWt9N9B+URZffas+eM3GSV7z
5/PtwW6kig0K5u2AJKGLwTp6llsgoi2b+7AtN6bsOk3KnNE0BqqQ24gyxHzuLlaJ0nmiVN2gu5Wq
uFmpHlNT/1D2A8ukvasjNJ5MK7GzGkWPMgyOVqT8vD2ZKwebugrhpqlToYI46u0PEOLe16Qw1V1p
NGo7hf/IGaeIBoUSbbfbplY8MKZojRShJySuXezIOK7FNif15urCp2k4+T0Pllg/hfL3dpONY21Y
SFHPQE1EGK74t0EW1UVuBmDj29qtRbmzFdoyD50a+Mfbo6IxlSla+BNWUDFmmgdU6pZrOOP1xVDr
NRed8/w8CgYq4gNy5aFf0Sf0rHWdUwzvBGoFQVntSz2ktmVBAi1Uxa9U7PJPNOsMpS03FYpaFkx6
pZZWQPMl9VzGSKMR7Q0HocxpXWq72ubtqjcQmHSqI42zvoCaazt+2q8xlvonLw/b1ySB3Jz2qOyu
L9viLgwQG6+tSj/qqm89BqVHZlDrEDzSLKheQiErn33BUl5kL6A9xk9HRw/R3RC8STt6chO4Xt7E
+7Fv/L1cBBWRWt7t/RTddjTYtHdp5el3JchcuxLVblfkARJDWp45k9pOT37Uf89SfoEZGv59D9re
qbmwgNGL6LqpQ3xPXzccDFI40SBeWceiFJWnpqvNx7DsPvi9OKCkxI3ja5H5YIK0OQa+lzvAy4cH
P4kbQlMfBHvknyb1EIElyKXyQSNFg56f2Wb7EHYEXqimcV9QFTuBN+2OETiYByTpRXc01PGcVr31
gbKL/FD7mrgXBDGzIzmm+68dlLui8CO06z1GFFfKdB+A4NklRZ3clz1zBWje+hBXDSmgMamPSeYV
BxNok2N0hXTH/022EreoaRVhu0sUNPLiWkE5y0B2STFr+rF8hdbqphydTm1gFzOI5g1vah2eNygw
5VGDEhbaWu2AJFvmhbojKqF5n8IK9NSVmnpfVkn/rA/AaPxSMR7LCsokT42EU9z10msciMhZysow
2GFnSh+zpNoi7Fy5bKg70pUDAgys+RLO0Wtmoaa1rrlAuPZZ8lFof3VDQasKjEX996LeKhVf87rw
SL40uLhRlUBTBcHUNNoT3Cr9MijfM+85DE6acibpadfi5HRbmKY1n3Jpc+G/CKp8sxWwSZeT3+0q
+v70w21nsnLjzBTBEDVQOAC6tzARRi1cDppnEJo0u45nsldsuKu1QdCRCY8HdL3zar3197Ev06el
D4bbKT8lT9kbUwrkbas7/YoREbcLT69E5W/uzdSWG2KQW+48wFlunGno+XVFfqoKJHeFNv8+tK36
YHmK8gn5gsgZdUt2tF6sdqj2gRWLjWLHCOpzlDbm30fLM33wXI8xgGYvcWFaH8vJ4DG/mol2VeeU
+Opmi7l+dYpR/4XwH8zsFU6HvpAkG+J57KXxG0yX/ygrerRXYtRyb2+XNUswdoHNhoZCgZH97WIK
bSJEft1prl/+7vyd3+ys8tdtE2s78tLEIj4oCjRlBwsT2mNtoqc3bOHN5g13dXsCiuBRgVoW5+vt
GPrIa5NQTzQKxfkXvfcmx8vh+/dC8VWrakJzBPc2hrTyAIDylew5RPY0KV+BZcgox8E0ma5vRuUu
aozh0MvqJ3pjZEcMjZ90C6U7uB+NvYnaBR0eUXxssmjmEUMffLJU/1lv0dah1hEhYpWHB3+sxSdN
bpBW9JFQ78bYOqQpqp6CGSm2UVak6iM9J5FpDU4eptJdXtCfT85Sf/D1Wj9a4eDv6bTJXkPI3vY+
6iRwVLmN8djWST7SzNRYuzbL/ZPIm4j8aDwAEQW9SlZ1IDs5qHsuFsDEIpxxKp2n3AQd9zFKiLZZ
Qb1yewrX/P3FDC65QfRBVsbEk0zX6DVItLxPfVfuQl32bZBDx2rsHCkL/5roavYpM42uDi/gdWNK
ruR6Q/szRrvxcSzyV7B2H/wIlsfbg1vb8pd25sFfxOSWL5ZDNoFY7Xm3j6gQqUip3jax8oR5M5RF
MkK2EhqyyYa6kMXJyUOt4R7U9wEh2W07aw7iYihLkQuDJqlMrRiKX762SNAO48e8e7lt48/bf3mC
L40sXESpSmNC/Gm6BZKdWph9SHTBltX6ua3Dn3Gmv2e0JdQx6ilWwqcoEm3IV3ajVmw819YHy9UA
kAA24WUcLtTZyIuwNt1OSByBhtSUxno4TfYb412L9+cGItwuNOskY9/uD20IsjgRetMVY2/nwUiV
5JrdSepJHZEr1NSfTUT7+tTfGVO4kSNZGyKBAQHCjM+84jhtxEzpCsRbWU9HEB2Vvfnu9ujWLQD8
hXwLeMQyApGrfEpzqzBdPXsW+5Q5fJfVX2/bWDtghB9QQxCH0L60iEFErxE74lvDrTxaeQ+NvzFL
11SbeIpLA4sTrAlWUZnNSDaxfI6EL6nZwvRw0oxHMX42UREiF9dbp77t7FZ7aounIUYtp/95e5Sr
Merlr1gc8jKlvXGYGKaYPouItUaB6QjqPs7hBTKdLPgleZBG/b5tdWNu/zxWL5xXPMigrrgFXCPN
3T7RX+vE3HAq6wMDuT0LzYCsXiYDyxTxazmIDDcaYrcsxwezALmg5oULlcZnLUy+8f5+31Tej0g2
N2b1D+pi6W3mEpIxV6xoFJo38MUAA0P0ak3KCZFbpRSdxkhix5i8+s5s1fakl0XoQLyffUzC0XPF
GmHEZlIyRwz6H7oIpYbs+ZktFMKPuvNZhbjrdqHvBSepk42DOQ39LhmNdF9Y8rdxrHSKypa1bxGG
sINSFF87XQPbQvPiIR5NpCgyBWXlXgaJfXsdldWDSPkC1CGoHljj3o4zM2sATIFhuHKMs2x/67WA
sFevyydDLqRDHsEe3uYQSMAoTQjfVOahSOWcN/dosaeF9IwQpXBMg7Y795CgUM1EIOCLGIfaPqpb
WJBGL7VsygneySdKwpno4v0weNVRIvXggLIUHMANJdLblvpopSFvVCjmXjyvzfeFUCqPpUZVNdHH
8tWqNlzEn7zTcpmhzSehqNOtcoXv8ZtGg1KjJmWakZcore/VKH2eNFDNTf7OaGKKld5ZNBuXqOss
CRUINeUZHWjflpOJdIjyORXju0aJOrtUy8fA/B10qDsLytZpWDtw6BPQjAn5kmguHaauN22kaWTG
BRhj1JdxC6+5+pQCSEZdifcSpaXFRhALqWjkgJlAaqeSnB7+dPWOXEGsvleVXflFzA+FYjehI8qQ
qmw8mNZGd2l8/veL04YTHatCaSw3yqfyu1U2CVLPprzhsNesUBFmVbi4Z/6st1ZgV6mnikDODeGT
VLR2ryun28dp/TT918JiHGGjZqMm8fATW+T+4nonpHBnZH9fMLVgUKeygOz77J/ejkMLAgHwvGy4
ZlF+kNP8HvXzDRPrzve/NpZvvqKXkPhoNcPNW+E+aXWyw/r0yyya2h7izlWlaD8Mwn2GWvYUbNHB
rcWtFwO0FqGe2qhWGuEo3UH1bV/5bOjnnFRltkUZv2VnkXmfSoCTUsIgS9OBrs9onvNyJ5uH25ti
7en5p6NGol4LnmpxlRg1shNCmZlu+5ojlaJTxS9RNIUWeCOoWt3fc+vO/xuah3txiqJC07uWVgN3
Uh2FdTI3Lout7y8CqqDSaxit+P5neBtmQNHGc2Xt+zO9MAkTUhpXLPSeOdEuFuemK1XISaQWVP5C
/A/RO31gAI2AtFFtXmwtSR0CxY85oVm9E9N3/ucm+4dVIC0zE/TNpfNlpkEoAj/QO8UAFiIjygyv
jYA8y79MFZUcUeFtgGTlYhhgjGqCJgkjXXaaFGgw9N3tXbu6GHCoz/zpVG2WDLlyHIRyGls8t/z8
oNTfPN/cGMPauZjj8hmHNGdJFm5MLEV4dvPAcn3xZMnfeY/so/heraZT7G+4szW/fGHqj7e7OBkB
JGwx9Tzqyv6TZGR23dqN8v4fJox6JLB5qMCvakGlJeZmlseWa4jjC8VlJJmM8z+YQHmFpCZI7yuk
jFXroy9pnekGIjnOyp6Q/vjfLMhvXUgcTUZS+Tw6C+TiQvsf4NTWnBSmzklh9arTP5jaPk7RE3fJ
WQ3dryo8yeXx9ghWd5UJeEk0aLa6QuN4hdRLeuphoqS5Pk5QPcn6RNxJaS46VdXKR0OGava20dX9
ZRKfgcoBa7TEtnVa42cKejBuDANmpz3k3cNg/r5tY35NLkPVyxhpcY2kqpmDqyRA0wJkdiYDMo4X
azplCdysOtSTG9t5NQIwNYQxOZ28g5YvoJ7HVUm7AskjMW8drZ5+z35oF8DBtqtourHNpK4fMqgB
j5JcmncEwtWH20NeW8vLn7C40EjY1mbYtaarNR3YrSkgyLa4qWHajeVzopUbPm9tGdHnYGf+UdFc
Poa6HNEOoSDvoZb1PotKO/S8XeWPG4dsfWop5JI/sIAYLS+hRiSr33nYGfzs2ddGj8bk/KGxlMTu
lOAFSstveT58bTzNUet0Y1LXHLt5YXxxxMUGGo7cCsETTuZTVEV3VpRutCytNYtQ5YcaAcJM4JHL
8xAj3JvFcIC7mvhiZflu8u77AS5yN86pvqZ7ue33nmw5ku4fG2mrMjJvi+VJ4c0uz13FOIDl9Fpm
U5NbxTqI6oMypb8NqzpMmrdLk3IrK7mWpbu0tZjNWKehM+9gx6smSqyKNDq9PPyUs+lD08Dz6A85
dd32YAzicWoIym4fkLW1tGgqpQdlHusyDAAF4zVyJOhuMDzUH5Vm49rc+vxicKKXVFMU8Hm1jO2D
xn9u//zr8wb7Lt6F1wzLdFUhoV5BUn/oeWQUP7Omh8H8pAm/btu4HgM2eO0ZtCLOINrZx1xc/dWo
kaEDQ+/GdqTdyeqG57/ea28/P3vti8/ro5z7sNnprhIIXzK5efbL/FEA7VfqxV8/XzHF25L1hg2O
vOxbU5EyyXLpj7o7AeiK4JiIf96eqmt3iwFLVAiOAc5cscYIdQ+bmdqCnEmPIKwgHvk68ObvigfF
3HK1q8tyYWsxb2U+hVHngwaXs5kaEOVla397NNf35dvRLMLLACWkIdAZTVSfA2OXNZAXkbKiOqy3
vzbT9WvjIU8PYT8ZFLqTFoszJUYTGEOku10kPZaedZz6D7fHI/0hH33r16CDQ6mS64EQ6qoi4Auk
Aht19F/0nNb1Q2wq2SmVi3bXcFnXzqC12p2PxNo+lfvqQ290wS4CzX1X1LTrdZY/vQxCqd2JZYLA
bVYEB9+M1U9RGA3v86wZj3iw/hNdJdo7gpn41ElecioUvbOniVaKUqwjlOho64CSUtb2UPKU+5ja
z/s6q1lDL1CP3oAqTNmU0JoaSXdKMjnZmTokC0odmPusNqKDAl2LPYlxcB8ncRU4xtDG95HRfakq
/beB9YdaSsSXRq/gA5Fja9/kkLYlOrCiKom6XVDFxaPQqtNh8GL1AY4drbO9siM31eWjmwy672pp
DWcJOEuntFTloAXR92GsQTDngeT4BeymaukJz9aY9Y+xFcZ70vgdOJ24OFi9qO6msM93ujrl7xXI
dni/FfFOm7i65DAI9pYXKUj5yMU7rw1SB/4Z49UT9PzgRU0K5ZAmHHOQrA9FGemwIQ/yXWmonwsK
Oo5G/6uNLId/Jr/cOYIvN45Ugwc1Kyl9QBrsu99LwS6rBap07fTLKjY87toRhy9nhnXDMYjffetD
jEYPVbWX/Bev0w5WEj/Q70kbEG37Y33MpG7jAllz8OAguKKADpCvWmTcGqOWtF7S/BcjCA4pfCJe
7T8kxhYIddUM/Ny0gwKivGoK9RtRR/1G91/UQWrtPAseWXy3b/8eN0NywhIpis0kddSI385eFwWp
grST5+Zm/kPV4GZqJG8jdlpzJDMjCYBTotArIpmqQQyytWrBlUfKmwpUyslGCmTNApn+OarHDtxd
b0cReYA5Rg03YtC15Nn0nGxssrU7kZQ6iUmKb9zqiyu37ehFCyo4PSOvAf8y2YbpO4WR29uSqPOM
X7lEQLqzkg91mmUAZMHBOQ5K47/IkXSyIiB8gfdQmMWOPDpqHeKuTvtzpavf4iZ98hJxI2+9tvGo
Yf7H/CJAatH1DQcwFS/6aH6ZNPlVC5pj320xMa48GAAg/3dT/Pn3iyhDalOVQIYe4U4vdLQKrc7O
0/jkN9ZHuWzPemXs2nq80wfcm/DX/N5IMQFnmgMCkkFXdThyAqYWGoXnDkZyiJJvBSDNZPwWTRs7
f23bzKh/VHpnZqjl6ytsBqUV0wn2rmwEu/jREhO7Nd6p2efbF+na/sfG/PCScRjyYtGKEUylXsee
6yWgpZ7+Xn6dhwdUBrzucEj0zM+b5mKxOBFhx5vIc9v0nWln6bvbP38FzD1/HyY7Q0GmgQTa2++H
wmSZwDMFF2cusyOgrc4EhBSh2/CfWiVGaaJOTSiJm/pEy6u0y/rBPIGMCne3f8nKREpwQ1JL4T5B
8WThDvtpqttMhoSvq3fGkzY4tz8vr0RwEFSTSkOzee5VXAw0p2VdGWBrcMcGsJIc6jSFaFbnaBni
QFEiJZ/HPst2SMaZRxIzhVN1XnQsQlHjjvWCnw1RxmGIfRoh6jIC+tsmR6WYvpiVT7sjsMSDFscj
6hqCv0+K9ndoaQ9hp/1q41Z9mmq53XVRmFKiHPsND7niNxjZDOqYJxA+irdLqJbgliKRVnakdsGg
KXs/Mc5ilp9uz+DqAuGGubOgBKLK+9YMYao8GQ07RTE9OwdFVm4YuJYLmff6fy0sEVq9j7xdIgSC
66H/ksUlPa8Uh3PFeEknzTGbDI5lwa7QQIRA+6ga7UunmQ8jsAhfz+50rXWEoDqaQ/8kmTVqK+FJ
ggHk9iysTjZkN6QbiZ6vko6SVpb0IZts0+JJN3cIMdjllmrdSlwl0bKEQs7MqY4OwtuZTiqtHwtR
EtyxfeeJYJ+TnSyWgPi0QzpuOIC1Y0GLFNATWJ542i6uVz1W6VsOE/8lLFjV8odg6rsgPrbhcRRk
R2/+/tlJVMXDU6fBEdWIxSmM2qysoTgV3GF8jqJT+fP26qxuIV7nbE9SGKa0vMLJ8OV1J0NO0Q+a
hMixLjqBpsAZVESg4yeAw2ljyeeJCuCjZ5gNlDdGAgjV+8wz1keKSPH2qaIk73Uv8X4MCa3jRap2
dm8IzUEpO+MBDlT//e1fvbanYEeY40CEL66YoEpiS7lPmJTG/OhDCK5AI4DIwf62lZUbEcHg/1hZ
skFpoxDHRajBuQJxQetEX9v+IYo2UlirRmC4gK36T1fpYn0bUyv1IctwEpSUdrwxUwQQIUDzqlQC
mYoOw+1BrR0VXuY4dZI+c9D+9qhMid/zCsoFVwDsUpDT7a3fSfzclFCWiRtHZd0WKchZxZb4ZXFU
EJNJrTpnbML8UGt9W0rbXQ5jaiEJNvo09u2hrZ1M2gr/Y27+94ubP1FzudAShjZFmu1LRwtaBMN6
beRzWMl08m84tlVzCL9qEkiA61Z3pZesqC7mp0J2LAM8qB1b9hE4jy3mG1f9ykTi6Wkem9N1c77u
7cg02P8riIaIaYL+JPjh185TjpVZ3avNa5FMG8/GlXvr0tpy31d9mOaBSUc1xC60A7fp59vrtPX9
xRZMjDo1Rp3vTzlhkp1GG/tAmqdj8Syhzw5etZmTjNrm7D4uNoLRiEotzS3aY63+lI0dpfLpqHXE
Jnu8dBDbCCnC2K3vxdR6L0flVzHtbE1KiDWM16HvH8uiOHliuHHUVzbM3P436x6K1HWW2uD6OMiw
1xFQTd6hExo7Ke+FrrXjIDgNfurABrExEavb5sLgYh6kMepi2q4810RGUYut+yxj3BaB1TjuJkBz
t9d1BSPM+OZEOC1CIh9ebFP6mLwsRh7BHTttBHjTPilTdhDrr3ryPrdLRxn7o+J1p2JSj7HMuvuF
vuGzV+cYjixamKnTXiVRR6EJTFWYXzHQUqnCczscu+KgN65lfUqyjWtodZ/Ry0xdCiTy1dOsKuBT
oJGFYylmOzXR9qb06A8/cxC7Hm4gNR1P33ilqatriuMmOUEiBD/+dm9LnSmObV55bqC/y+nTKHSk
dxrazlUJBM3ZGD6bEImogc3forVh2R19WQUCu7WUO0KGuuafPnWeeNNTbIg7y+9tkIDPkakf8+HU
VJWDPJBTa7I9eCehl51IfTDKh1AcuSqoezduntBn7B1N7TkiSeL3z2H4TfNOWnyny98E69Oo3U3l
XQDIcmN/rS0u2wuPS72FCVjs5zroeWvAN+b6w9e626ejm8EZbgSTLU0/9DGzW+kk692LoD1nfUTf
aUACYtzL1kCDmmjrYoTOxRYfsLy2IvNPkmEAmbXqFu7MU5NRl1L4E3QfIaVmN7SfLAJ+KFygvlH2
4wT7jwRR8ENefFVkriSE3NTyi0D3mqZNezX67tfIH9FJMQ3nrjF3agan+Kyd9NuLHq1c3XnlVkpj
BXjK79UIYdm1M1HL4qg2Hk1RUaRZlMxbO4uKfcCWKf3fWT/tZOle6F8zteG996kpnnJ6ZGJl35Fw
k4OjIh5SNSJ7qdh1+lXTM9vzHiQhOUJ1NBkfiu7YqW6dn2vrtVdP0/C1a5I7PfuZlvD8hOapCO42
toV87e7n3KM1N0jJcF4uxmKaU9YEtadSp5bsLngW6vs0fhirMwhi4tjXpvylhncUOuJN6YyVq0zF
paO7NkMqrpS+6mrsKxDGqqt7L0DMi/Ptoc0benGR0XNMZA4RGJmZ5YZXkYlCzLHU3EhXn6whOGo6
CS44J2+bWR2FMg9gTqVdqUcbgJCtoqw015Qj1J4eG6n8Hy3Mv+DiRh78durquqX/Sz37Wm1Hyqe/
HwJSCGCIGQcY2qVrUPVsgJBfc2UQX7ZRJ/8wgFl9moXgSXCVHVMQKrVq0rpuWtvNKf3xD7/+4uuL
6amq2lLahq+DKM3kZ7PeqsmveE5SwuTbSOcAj1qCIK12VDo/K3WIbdUndWgB9Zsfo6H4AP3dbjT8
06DV6UY4sLZ5yXxAzK/T7nqVPzJ6uZe6iM3bRTWXYm1U7/OOBrisU7doX65McfBpFZ6zVdz8FAfe
bq9IJwcSlm1yRgyryl717jBt0QxtmZid0MUOlvVc6LqiTM5BNnZ3kFpRtmqDxM1lcwtWcHWhMBqy
l3N6AeaSK2Te5OdZ5AeYEnuUTfvmKEaRYUMHB50d1BCtnx1vb7+rN+hscO7LJEMzJxsWh0fqSw1S
1iI+x+GnQEdY7FvFAQq30lVr46Lxf9aLoDmXtqC3U+ijTJG2rRWfQW1UhyZID4VZ01bS/+DVdtIa
4/ftYa0tGfQQ9OYSnF1DqMpJ6X3P0uNzPcKlIAbxh9pX3UJW/7YMwfSBoyR7wgUEdmix+xJ6SCVr
muJzAvNKBaVt8aNsPt0ey9UBXthYbL/IDwM18sT4zAPxp6r6nyZFvwf5QG0deWQ/f4ataouCc90m
ZJ8w9VAPW8YIE2WPMR/UmHs0tOvgvd4Xu0b5Sh1E7R7Meqs4urpcyn/MLTHvAuxQcB0o8bmnyznl
bSh2peP/y6aYBS9Ykpnqexk/o6Dp03JSJedEholyMM7aaJ2nfivruXakgNRIdHPM2pLLp1Bvjp4E
h2dxjmsjeKf6k/YpKgN0/D6EHi739uZYNQY4G7TVrECwLN2MWuYnZAegJamqXa5SmcrDu1k1DEm+
jXtwzRRN9dQDUKuj+KC8PcOJWihhm9bFua3xRv3rmMPDMP3gqXB7SGt7D2QS7e749Bm0+tZOquVt
rChCfkZrXToIseg7wqQdzEj6qcvRe6LWR7FRm42JnO/ZN/EWp2zWzYFYf2bf/tNyeOHkAyGqRSPC
aiM/SsKjtZEA2Pr8PLkXny/isM3C0i/OUPRHO4Cct+ds7QBd/vrFnOlRXgsybHtn82te8m7rBkff
cHVbI5iX7WIEkVbRjDKPYILfpj4o/+MELSL5PlKrtEr5fCuehGdJPt6eoPnPl8trGaQn6Hml326Z
uhcBd3RQZhTnRpiOeXo/9HTTfY7ydxl9o/IRqvANgyunhQsPhiKEs4jerXk6L6arrQYla6MqO2di
CVi38YVHI65GG0lRYeePkbyxA1btoasBSTPWrrzOUE25V7YD9qxD9J7q569sqwvlj2TaYhK564hN
9FmD5Kr+oY1SqAtdkJ1TPY2AzgyRAOhSlx1ASqZRvFSBsI/yHi0y62OTCvsK/Z8kHjXoWuu4L19k
jaJhEUqRjZtuP+QTBD+tCbGmLXd+8Z4TKk32aCbKHXYGWy8gtC66VHwsFC3cFaUu7ossrGydP7nz
MrW39boNH/wg8pyh6uOXutR9e8qqrnHiUi8T2BrKqLahFGK1c0f31V1Sh0d9gsSGDEpnJ8mQ8Az3
rVMgitMjDzrhDuSdt2OZItdP0kw6KD1kPhLYDehgQCDZcpl+hWpQcsVS+mrm3pciFMb6AJsJGMQw
Fve9YECUYJh1h2SfoWZQXJi/JaXzXhVBlG1r8OEV5uH/QS/q+F0CUcRZlAIr2UU6ZATeFFR3QB/M
vSpU4h4VPe+bheIgvcxwIThCHMpOombafZqgM67X0MVKdIM+p8Oo7Po87p+rNDWYnr7a2GIrHgB4
IpWXOZVJzW3pAdAkSBTeV9yb7eOvtJY2ks8rW1iluEaCi2cve2wRTGmNmaWxpqZnH425cPoqxU9h
f98xgbd9wYqzJFGJD6B2TiCwfBFF/dRWXhNmZ/TAbSt+pJccEMdGsWVlsogBeJFwVfLoUhZRWyAp
Xi8WVXpOgzvvvbHFVbT2eY1VmIt3s1rP4jLOR22qJYQGz4b/sY89WymU/e1ZWrXAm2AWh1zJb1hF
IYZCkGXnsHS09lXfKqZufH9ZwC7gnE69ju+r1t7ak4L8n36+tthMvhV7mjjyeeMB8HcT7W5/fr5Q
F66Q3ixIhmhQJwG0vE/qMfGrIC6S86S3Tl20d4oCXcQZj3cnClt4jLWpujS2OHhmn2g0hOXJeZTg
R7MV+f3twawdvBmORpoAci9yHW/vKjVOB1rqGQz8b/9H2pctx60j2/5Kx35nXxAECfLG6fNAsiYN
NkuSZdkvDNmWOYIE5+Hr76JPn3YVi1G88o4ed8hmCkACSGSuXCtPKruJc1uo7pqk9sK+A2cSOp0R
gxPocc2WpA1rDdUfgS0xBqBUzz6CuWTv9/Tr9dEsmwFEB33GYAibLw3iRCg2skgcQ605otZgdx3d
S33YXjezEFEgqzI91OEElwjLAO03QiNBCULAzqYWepq7eMNUyGR+NEBL7bed7acr7MALjjAtEUJ9
pG0nmZjzhYpZBp9T8/IYeorINmWev3/TQxAW7FkTyBJiWTNPEDwuTZ7nxVGDsA+z9bWyycK2AVsY
GrXAaYVNo81cIMotLUlqKo86dcXDQ/8MPfl4Jfm04M1TMyABVAtJrwv60IJBtDFOfXm00uGxlZsh
ioFIVUzopvzJbKH8a8Kr8d/zFxHPVFbEPUbTQye9wX+O111sabknkjXcieibv+g7GCosUUZiuBgE
ywa3H9amatHApAABLAXa1ufLTRSc8EBHl0fUgwrwEr671+BXRhYiFkicgiTuF6DuJAhO1dzinSgx
QZzumzrcrgqiLS02Iob/WJhdszUv1NIMWrxKgtQOOIXoVLBR2m/5Ws/s0lSBPtWadCaR7Jljd8No
HMqhZ8UxeC3CvbUm/LT4eYTvKMlMaGoybZyTmeJKG5DBMIpjlT8P0EwAO+f7fQkYz/8YmO3suEsk
aHFggImdSnb+CpP4wu+PsivSRRNrLwois3iENYVgBkTwjlVU/tQqBPc0W6t/Xl65eABAcWmqhuD8
mJ0dZipHgJU6edSg/MuBd1uZoQVXOvv+zJWgLdKEdYrvd2F1SJTuE3I4W8OP9sjyrdwdC7N1Zmo2
W1pfIUcUwtRQ2qSz1U/X13rhBjz7/GT+xJnyZqR5id6JIy/3OPd8VKe69x99SBwzDdpMQMJddMQo
USlCtHXnR2bkqLYD2KNYwxoh3OKKTOILoF8x8e6YXXeCN0pu+DlWhBWbsaq+Voxtm1psfCnef7Mi
/zN1nwI7gtTgbP+pPQ+B6TXlMU7uxn2TrDxtFlfk5POz3WeQIqQNRG2OcZUcONlU6qYrk8P1ZV/0
qhMjs+lC83XbIxcuj5nYmtCb2v+tz8957/Ea6Io05vJogCYX8gpr+I2l1UbKREMXHEcCY56epdAI
T8IcLlVkbfShr+ibEvmRVycBOTCtG1cu12nKZxE84g+QXsCPgVGen1h5NbQ9KKPzY5dm6v1Y89Ch
SWvZYmi4o+KyArttZH5NtYiuodUWvAHcC6CTxr2Okty8al2JJItFX2THAdTtab0v030AmNz15Voy
ggPZAp0ccFBAqZ0fAqmw0rKJ8uyYlG9CfvW7D778fN3EwhQC8/DbxMzhzESFVLoBEzJ6NbTokFo7
07ec3kIfXLBtwneXMifAO0V0Cuj9JCMwO6FDMZoZVfBwBwGgXYNrBT3atiJA1dt+lOF3JX7/hoI7
4kqe5JEAwp2Nb2CDgia8EMe0DqkgQO2HP4i3UdyHUjZ4zEEJPH8SKb7ZGVpY5Efd3wbKW8fff2ee
fX82Y1ASS+qsz3FMJ5pN+7dkTTdi4cyBG6sW1MTBkAUg67mXNXVM84Yo8ZFrDgiT07WwZcmLp4Qm
mkaQtkV0cf59pNNUIJfG+JhYjt8eFGVTvJs6Cl51amIWV5SBnxEr6ONj1xUbs+mOalOAWJDvrm+W
pZEgUNWnhA3KoPMbJoK4LOEobUyPbAunc70TawINayZmWz5sLNpbYYdqZDvKnZlXFbB2sb8BHTlx
/95oZluj8NNY74shOWLdPN6FYCc/jO3DdSMLNwLQVcD0/yo5gSfvfPGL1rRGcB2iipttYm0/gn23
dPxv140sefCpkdnNL3s8h6E2mBwHw/oxKlBt9tVuZe2XbHAgxCa1L/R/zvtpaD+qma7G6ZHq0Et0
RLvy/Wm2z+4ypDMB6abQFMNGuShDZ+CCjwTCZo+BVD7xOzsCwlIZv4j62LCHBu3DQ//9+rRd+Npk
Ei9GhExT7Xuuz9nxqOVFqJuemd2yZGeUhzTd/C0Tv5giT8LYoq46IdEX6oGd/5vVqI8lsUY79PlK
6Wla4YvZQ+IL9SFkwJDYPnczXURMJnjVeF0kv2u6PGQtmPbxlnpTY/T7+ZKRlfW6uDinycODG9cY
ajUIA84tSqRcqTm2pudzv99YbT24lm9GGy2MhUPqmmyCvpDuwPxiZU6XxooEDApTEx3fBUOHnxb+
QHsWHv3xUFKnD91a3yES5e/udZ0y7GB3RJaKoxY+B5ZEIyKuqOrDY4nmCfXnIOzrznGxpfB9BDUQ
VsH8AYMxW7SxrdHHLcvwSE2n026ZvhKxL34fvboM5Tt0+80T7JmpV2U6ROGR5bdK6lprAO2Ls41B
BQmhJ9SDgfO7aMaICapKbRFwr237XYCGiF7VNxlIv/uVEGDREG5QZC5QvbkobLfQj1IL8Ip6voRK
lRofSD8eGnaHRql3rwjAMNCww2Kg8DGfsUgvIBRLat1rwIoka3sSh71uYeHMAdASVA9AXRqwMbvf
ykDPocFNdY/pnVdoyVOnlE91mr/3LYiloUD1TrsEhHVz1wXspalHdIF6cXdbage6FpkvuBafcu1g
Pp26Ogx6vvujQhVZBfFHr9XcZNjl9eP1aVo4Xc6+P8suxEEiqT7i+6Tb5F/ByLCpynhjmqhGoqAK
3NV1c4vDQb8F9vrEwTXPjNXUSEYT0o8eWCiCfZasnJWXZM9YDjzKcZogtYQOn9lwFNDfQqClY546
CvKh90fri5mlqOmwor0JchxhvDPKOzNLTE8TGXEi9NHscvCcQA/QgDZLoCNqtIz+zuqyd8dB0y83
PQ8w48jTatPknNxRoEMrCDo9mQfqtkfQSOz1IM9droBA6vosLxzcaB+ZKBZwJE1ovXNDIiWx9I2M
eWgztmHE1qHxVUatq0bgVVsrby0dGjoeJfj31Js2z7WNKZI5YhDMo4oHOlJXy8H8zz6Na5WnJVcF
oTsiI5Qz8BKeneKmmVUMeEcdCsuPIQfInNyP5FPC7nLltlG+XJ/CpeMDHGPaVOIC0nnOTiXDBArD
Vqp7etCBAoSIAmz2jeEaBScrq7W0J05Nzba46RODgicAR0j/yOQDHskrR+GiO6B2DRgGrtiLmAXk
3a3Zldh0Hbj3N8wcIggWkeEQc/DDti2o0MOwNFe24qJRcDYDAIIOG7DUn/ugIdLG7DUL5y+hrp8G
m4RtImbegckzjL9fX6wlz5jKN7je0ewCSOy5LZ1CVCipTN3LaPaThdLJeHZoS/WZmfUrus+f0Bmx
ll9YchBE6KB5AiCbQ8Ts3CY0edAfLeCNedg5hfBUutd45l4f2JJroIGYwd3xngVs/dxI5guoWUHU
yauyD7KNgHJZufAXR8GQI0cNDAHe/DxuQDKt9QFnnqQuuKPRQBJZ2+tjWHhvAAjy28Ts1IvVqOTg
6mZeA3XlQUDtN+JuW/1s+Yc2e23HYGf1L9dNXnYr46SdNu8kMIcgYF77hLZW1QgL1wBe1/VHSHCG
N1GYGDumFszVZQ68kBH09hiPxBlbo7otzab6UEIn2AmT+E1y2XtJ4FZGuM1LSDTGgc93sgM5USEo
lG9a06zXFISXNgy2IvJVFu4GPJPO1xoabFrJu+l37lGUsmttDzGTkNst+xOnQiIewSpYIy9CFtbG
WZeEOK+Bd7JjAd4mlJDXcjGLo0G0Omnt4jE5D/AoAXSNFw3zRvJ5oDh1OFrMim+0lHasrj1pF7cJ
NiHQAtMumTcr05Q3nHQj88j40eQHaJtd96el70/UNVO7oAbm5tnSVGkoAoUiSFJk9KkEaiol7YqJ
pUv01MR0xJ3EBmHYk1pBc5KXlHS0rVbZhgYOS4Swm6AVKx5wyVSD/QFX0xG4ApdyUSwGYjYFU7DO
vaAKDCcfUldT6tswzjZdo31VUu0+EsWGZtFzM2Yr2NAlz+ATOx7SwQBvzZFhchSK2pUEj5lMscAb
rvsO6eSzgr4WL2dqt9XToVi5IJaOOWBI0FRAcNIgx30+u1JndY2SIPcUogIap+26gdqx1e/e7yfY
WBZw8BO3MJ386GQRkUDXVJDWcM8oPF+5T1eqEEtuODUvISeIFDMqEeef7wuNhynaszw27Ao3W1NK
+cWsP8ttIED4/f3ZLKljxRMW4/up0FPdZmUsvGIElSFgMhCokhG6yQsFup0OCANeKp/EeOoKHxwO
oeIURKC3j4pwyxPeOYnaay4jXftilGV8tHLgEaoy6w/5kINWpEAntQZlmS95GvqH66uw5GAgbAX4
FA8/lBynC+lkFQKInQQwanqNBbHbUQM311GGKZjWgxsWWyt7aWnjTmzueNCgFn+BgtFoTECiNZge
VO2Y9TzcRsjcvTvtjBI2wYtmSqDh/82zTlCwUVVJM9MT6WOaAULUYnnilY25sEnOjMyOIIKGhzaN
8TCioQB9xw41r62w9tcXZ8GHTTI9ZhEZokg7TwUKIzNpJS3uWaT9NFhglEwhEPq3bMxzgX4wqoA4
m9zrM/8xqIc7Mxk/XTcxzcXFVgG/50SIAiL/+TBoUFErCgvTq7qNyFxyEC8K0PqV4/srr4Ml/8JM
/a+l+WBiJTZDNa1MzyqUY+gbj74u98GofYzp8OP6oNZMzYobXPOVMBHS9LCDgHbW3dGUwNYiQzx8
u25pwQtwT/8eFD3fompGeyWPsUUH3Y0khFhWPGBxJHi2IfDAA+6C3GvI2kIrfOwXyLHcFOC0I3zT
1Pp9HygrAfSiI5xYmn6Tk8OmNyKN9NPOrOrXLENfsfXdZL1b6MglVD/itTT34sSdmJsd0aYf5lHG
UtNLDWqnINOC0O31pVk4BUCL8HvqpgGfDEgnvhisAadAnuwHY0u7z+naRbM2iPkBHQ9xiVgap1kH
9Z5vjK1cwytDmNcBcey0YLLEJEnrE5TVScRsDi6C6/N0yZ6NGOpkovhst4gCxCoQh0QeqerxSpCf
GBtfYrO8a3P1EWJEj8ws3qSv7NCPsGEVv89pu7n+OywPdErOgzjMuMh2pV2Q1SbtuScD60OMKmRg
BV8mCoO/Z2ZazxOXCJJQY5UycK+2GjCx0u9oZNmilWNlKy2OBv2eBOlaBpKEmVuoVi+pqTTci4LP
efRVBj/TaCX9uHgu6EgdQQIArO5z5Fwc8swI0Yjvhcq9nhe2oce2GT/R9On6jF2y/03OcWJotouA
n6s7JhXu+UPpFlXvmKbvVO3HQoEO9fA5EMe64TZIjw7DGm3O4jRO8ADUwPWpbnS+WkaoJhCXjkwv
8+9HcYgYmDlWHGJxA5+YmDkElBmMKK9hoipt8OWExXsBgr9mD3lLZHQAeJi/57R0jLMg4PAEn3+R
cfuZgj3sT1YIoJ7JyoQ2nU2TXoVS1VJqeAH5EgQh1MBkAe5pULbZRlRtah1yhHz4CNrBQzvW235M
nq//Bou+iIAL45su93lPQ0ojxLB6zL2msAvdNV7S3MG/rxuZ9sxFnHJiZHZI+ZJkXGEw0lEiQ5e0
8lutsOxzXvPuQbFI80ogo7qpUFhyotgfV0LKxXw8zid9YtkB6mOeJUvLBPlmIbmn9sZNmCc73qqg
jpjUzMsn9HOCZmn4DkX1H4A5HgweHeO0vTFFe2xpeyOaNXWOpacBOmDQvYDuvglbfr43ui4YJ95b
wxsV0IzFYd3eoQdWeCSuhocqtNguoHIte7BoFCTqkLZBdROA/HOjygBgSk8S7pnpTaTdgqQdFWMG
zpN05epeWmycaYAlAmw5tZucG4qTLEvxSxgeRXhlR4bcpjpr7DhrH8Z2JBuw4G8DtdmHvfpw3c2W
hmih+RvkAKhTou5wbjmwzIiUIwqUdfa1Zt9ldW80xdaw9oO+ckksHT2nlui5pXj00as3KIaXCHBE
OSN3r49EXdqWFjiXUT6BHQCVzg1ATWEc00Y1PJ5KIW2hRKarDmWxKaNKvo5hgV5mM0FjH6k2XUjS
GynC9K7Tp17nrm0P0JMY9kWkSWdQBmNTpMbx+m+4dL6f/ILzB4ERQkmCNljlQYtv6hyP8awCvdMf
HMGnVmYrGiZqokD0E5VggaKjq63lBxdHMTEhTf9CNmM2zWnFiI+eGw72afNrxfwb38hf/Hot07Xo
mAxtKmh3n6rns2GkZsMNBQr3nqXnLvrRnVAOH0rD/65m3YtWyjVOjkX3PLE3c09eW3qt9CoSayNx
fZF/8Is/wIOgqwfkNYDOo7NyXtxDnaCeWqYMgGmc2HerYguGOmBsaXmrrb2jFlfpxNa0WU4iv3bQ
IrAG4LyUiQmVtFdDRbvBWri+uOOQOaFAbiOQndcPWWL6IoiQNVPkAYTAdp+V+yJWbK1ND3+wdcBl
hblDygbFovPhiLHuBqF33Mu1/rscUKoc+SOi0d3fMjO/2XXLhKBDCTMqG7yCRXsklTeasRZkLvoa
JEAA1QA0ABQS56OJsqQvIw3AINXv34I0v6MpW0E3LG6fExOz+7KoM5VyQOs8tbUpmIKTjaLclb0j
12q7Cz6AtBBiPTIpO8ETzsdiRHrQsBJPwjT8RLPnGorB2XP0eH1dFiYMuTNUqYF7Q7VrjqRSjLKJ
p/Y8r8doNIe+/8gE/RafUuvYhBfiIkGA6r7ZljiYezsb3HyN02/yzlksd/b92dlSqHkngQYxvFbm
24yL27bqHvpMuK1m3Cvm+GrS5Av6c1du3KWlAbbFRPQCgAs0iM+Xpg2HvkN5zPCMOAJTCNIaW5SN
C/bp+uIsuNpEtwA4v/GrUXb6+clRE6mJX1QyNpAUIAckdphtIIWuDs1WC+u9NsoVIN/SRT+dN2Di
MYCzBLjq3GARJgSNfvl0w9EHRj8DFB7cGdALLrgRgh46CG/qFOLgo9UQJxaqJ0Sy9cGeAQ68lLw2
CREHSDesJS8XjlzUebGdkUzGhM+5IGjZFBIsTAjiDNAsf+kV0BajCvgHk20gQ45oFBvOmh2EYazF
FEAUw1N1sAgEWrobSfppzPgzVuFGR+3xur1F1/2PPXBVnc+1LMx8jCXurCBBdO+aTW3LxIm5M5ix
HbVOOR6uG1za6pBfRPsXKkxAD87OE4EkelTzHmEid9HS/W71UOyH08/P5q+vE54Rgs/rzUt/Q/jD
H/z2KFyANgMAFAAAzqcLApVtic5w7AV+a+UfUKH9e9+f7bUOkexQ+fh+eqDqtoi21z+/tNoaHiHo
E0UBGP0K57/+UOhKjPeG7lWpqO0KbO7RWH2hJt9kXQsyDeVNNRPdUdq1oHXpqDo1PLsRrc5CLo4O
wIHI2OmSxml16TD6vTPXqJSW/AvglQmjDWzuRSSRZB0zAHDREYQ9x+Ro7a7P4Mrn5xFEV4isg1oj
IEEkAXALWPb3I1bxDJ5y8Dj4cLTPlsioaN0OTad5jJemUwFdutOHZE2Zbmk9cL6i4RnIMPS+z6zU
YYBHoVQ0j4pdOm67Yk+r/Wpj8qIV6FsAYQ6U7IW7qWjDUNM2p55EzqbX+MFER5HdK5WLYtba8Twd
HPNLGDzeSB4AajSFXue+HQN03StDTb1qANPLkHc3EBv6XDT5lxK4cChgWYFdIqdx3R+WdhQqs1Mf
PKj3AQ45tyoSFgBp2mtAt8vbAlBNU4ptoMWvQ6t0Djq3XjQLRZQGOqp/cFQAcIf4EthFA+5+bnkM
x2QwqkDzSNM8gaf9NhnFyk28dOMhVzoRJINSHgjqcxNZ1BdpaIaal1V7ZUBLheI24ZfrE7i0bBPc
FKVzqElfdCC0kQVYADhykSlHwsdWO/FdWIVv08zIftK6T/ZpFwaun0Pe+LrlxdHhKoe/4N67KN1m
eaVrkmAPqFXffpVm2T+b0khdSbvR+QNTv7BWqEdrF3IH6QidQ64UzPOT/D4yxT5Rwxs/j1eS6EuH
E8A2gHT9MjMvr6CA35cyLGFG7Aq0d76b4A+XK+p2QPKZ4OVAQH7uD2rMq7w38P2xvC+Gm8Z/NdVP
fzBTk+4VNhTTARg+N2EqWVTleAt4bV4+66zbW5H/o2jMv2dmLgg1ogTpd6Wh4R7XCjenobUdcOMj
nxQaKy+1RTf7PaI5e0JokGYMM1PzZA1hjhDZvwiaYSsONs38/PD7JRf2P9P2qyR2EqNXqCxEZAiA
ro4MQAWRHFD2gudsM1RN4hDRIyWmraKvloaG9Okk24yaA6rt54s1Vn46QdSZR8RGYfswuI+Tlafb
ogkgdmBhogbWp5+fDEw2Q8R6QQBhHtOXzi8+aKnY6PFaQ82amekmOzFjqIEI9RxNcIMiiqckYpGr
C6F86Ua12ax4+JTZmq+VNbGagq4VSeE522ivEsithIHuoX+a2W3E2m0VR5VTcD1t7CiI8zsxDsM2
h7q7a1Y+1DYkyIgqv02wsQdgnpM62ddcEZs+UPXG7ghJd1XT5w7NSXVjDmB/jo0aMpG8iW4M8MDE
Mjc+goIk2dYCRO8BOpq2JNHQUJY3tkjQUgIGdBzvpfHdiMwuAK6gJg+IRVLb6iC10IU0eFMEBQg1
J191hSgveCzSjRIO1V0FQg1ho7TLtj6L1A3KGiqk6oj2qPuBasdRGIERva0PpZ5HW9L6a6nEpTAD
ZxKSwoDjorA285G8iPqK1RYDcsVyNU3YKrTdlYnZHnoeK4u3tHYnpmZ+EgYhK6wu1L3AclLjvsST
k26vm1jaysgdTkTIGM4FDieNrTFOOQ7ZvK3vpjyvzP1g0+b6x6w12TaDSvp1g0u3BrYwqm0EwhY4
dc99v2F1UDUK0zygnF45H7bA/bw/Mw4Vrd8mZtNmRYHftqmGQAJyaoOqP1i9up8wZ9dHshRLQKwL
tx+IB0AQOz+P8qRXsoZrXt+J51qVkHQbd4aAmoMRgvk2aBK0Nq8BtRenD96OzCWDptQ8dTlChDRp
I0SAhngYIltvVuZu4fvgUQCqECNDkDmvjKWDrieNITVvMNAjZ0bQSYpWvHphAyGOnIqtJn7/C13O
vPdB0dHjigJf1feA1uSx0YTcCKmwDetU4/1PnImrGn2uSMnhVp0tU1dXbd+06LbhWgwZc90t2pXA
dXFAJxamOT05zjslHa0uhYUm9B8y3do3SnhbNqPDm2wtKFpcH0jQgVIIr5wLaR9LAVHLFCx5vLUL
rmx8XV05ERYuJ9wE/7EwD+ugkY5XM0WgOsT+a2AAANp38rPZ45S7vn8WDaEZGFBcxF8X3ZLgZe/K
1Pc1r6vlmwJuG9scNcig0HLN0sKzCYDf35ZmCyTRgTjSAR6nvNTgW3uuYsyd08SuzDbjGsvi4rAm
qjWwMk1l0FnYCio0dFOMCI5YVT+zONmYIgPOeE1H5Jf8z+xihw30N0yn9qRwe+51jI5lHRkd9eoe
0psDEYCcMqFvKpK0jzlCSycDy4JtVaP2gK7a5kkn/WBrCNFq2yjjHrrQvNDsXgTlDwGgHOAOfrul
et2/pGZvOH1cmXeaLKuDYSr5E5qTE0cNfPmIdUtuxYizlUWV7gwauK3q1lehjQiivi3657p90dW+
V0IU7p7LjDs8ZMZelHX5UVegkGsFfugOyX6sm0OJrjwzcM3URQ/6LuhTF7KokeL0ge9mhnkbBwW7
xzWOtKSQpUvA4vwQgh7DyRVS3qpmqx/1ygx+InIxNzoktrYlyDq35WBG26zNKzTXkc6RHeIVUBFH
DppE+M8h5xFYdWNqU9koLmNVv9F88N8A6xo98EQJ9qlap5u6JeP+utcvbWBUHaY6JE5woJzOl02R
+dC2VYztRW9o+RZkawRIawZmfpF2QqsTCQOkc/0bY43CcPHzSOYh8wGk80XHbgs+ZBDz5xqAjsXP
Rms/NvlaU/BCTILOTYiyAiYx6R7PQoSxEGpvSZUiZPX3g+lKwvd59gkKLQpZw7QttUDAGIhjLUjq
AYw8m668HeKOpAIPJlpvEAw9aWG/NWJrh6r4Xm3ajzELNswQgQPoytN1X/gVIsz3MEAx4HIBFfsE
Ijx3hr6uEiCoEKloRVICF89uoUe1ozgK406CvSrRbTWRaJcylS+01w07tIIdYvbeFsGqHt7yVAD5
D2w51E5xxZz/NjRsmnDEmeAZyU0J+IuvF7YMvlla7fr+pPOTuKG8j8i367OwdGCi2x+ieIhqpnf4
uVklF7paqAP1hHlLx0NQ31TtSu1qyWlPTcwiQtmqctS7nnok/1Tfp2tKbWufn03ciGu+0CwcxWHz
ovGX9+dZUL34PT9THHoSXuiFVFt051GPPut97RqB5l5fgLVff5YF0ViTDkMNA6Lfg3XMRozpXLew
FCExFKuggKyjGjCHf6l5YjEFUGXUDhvDhmAg29WDCm1goih2YdZr8juLLoU3HwSXkeZDj/D5lBWC
Q155pBSpRN0NR6gGB8Rp/03l+X++9/83eMu9/9mo1X//F/75ey6HMgogwnz+j//99S0ro+y/pr/z
nz8z+yP30fcyr/Kf9fxPnf0lfPjfht3X+vXsHzZZHdXDsXkrh4e3qknrXwbwK05/8v/3h/94+/WV
p0G+/euv73mT1dPXAvQi/fXvHx1+/OsvRLEnKzt9/98//PAq8Pc+ZVH99uMft1EW/MjFxV98e63q
f/2l/hN36EQeoeJdBCLSCQzYvU0/Ucx/YkHwzISgN2JXALBx2mZ5WYf/+ssg/wQvDIppaCHHUYyY
8K9/VDko0/71F7PwI1SdkRRGsAN60L/+dwLO1uj3mv0ja4QHAHxd4S9j6X8fuehxm0r/oOQE/wcA
xnDHc9cQalITViP/kEL7gpC9Ua4h5xctaBP5FA51ZJOnn5/s16pKirJJYKEo7XLkexLE74oh/j2G
Ewsz97YkKjYCSn62KJwIY+DQDj9Z1n/P2uosoSObo28WFc55p6M6BpURKzqa5LgLYmTgcMoVC/Pe
XHSETvldMAXg3puybbNAKJAkLLQYvENpnbP+HsJl5BH0yObnKGCKekvKQmYYWVCDYs/M7jMW+Rsq
eXqv6oFeuKZWxca26BvxuS9Af4DiFRnGl1JtidgXwA6pO1+PSH9HFBILV8VT/J2nGkqa+kTJxyGK
B1VwZADOF7pAAgAgRK7a1qhCXuSHaSU3LCebvHsnSdcvSwBz4eycmEzwf84tIcVVAWKoqMCMyyff
LOPblo/HDOR27vV1nz70e3eg5Q9DouCu+QVGnriazg2NaWaIKAupzcBxIKLS0br8ObK6l+tmZvcB
zIAsBTca6nRY+4tN2Btpjrwhei8JKiBaS4B4zswvfWZAQTJZsTWLJidbGm4cYKvAOojDZbbhI57U
jEQZqmJmf8jibQGi8l6ODq1uQ77ydp7j/SdjGBSS1Ojbxv/+Apuc7P3EADeF2YcMzyoNKbtnorkB
avcK5EzNV94+lAFwD3caNDavTyjgwzioZ0uHVzQeFGAJwD2L5MD50qHNoAxkVmp2QfXmiUNLzbAz
PiaRm1He3GWd1WtTiy//QVMlvQnqbHzQujbf1FWPbnhWhlG+T9kQfYxz1LudxJBZ6IRA4oXoj2iU
F9mhsxOVdCIcSpXsNlYbidY9Cm/Rm7h+8odI/eKPlfXVNyeMUGWKQgIuVviRq6JKjsBCQIxsE2lG
N7gskKXixEj438VyrA+5meFP4+3YfktllxlbHtDukyHNnjtloRqbFM+8B70RXfUQ1FDIcPAwHPsb
QXyi3QayI2gg4tZ9QFOVoZMMwiZOZyjjDZG8YqhRWNGD1gRvuB+Cwe5JBq3TAM8M0w6GWo4uehXV
x64CoSvkRSQ1biC5UTwWY1fmUPfQy+0glepHNAS1p2dhfhA0zFD0CCAFUgukwMN4CHO3ki0tIdtk
aPca66oWjBCWhEQ6N3Nim22uMLdGsyrZ9rkqv8WRkkb22IwSOooDGPU/yrGo3ChTevkxrXhx75tN
flsEheaGRQF8gYYGQLWkuZujSntnjn44wSfQ2xEI6HO6eGvkH6mVt2LbguyqecR7Gi/duCgqahsJ
6mn3lVIF3W1gVC0QRapf4aUfV3XS7CrE/zrS88jJumahaR+YViqFU0Vm8sUarZsY591eR/ZuG5ql
dmxZZT12Gc7wHbIC21SE3AGQyobbafxZMVT/TikttFIIvwnuZASoxA0Wk26rgvdub/rtTZMHoPgi
ZdAHNoN+/FOHXbNRisTotxkYUNkd1N9aIFppyPW7OugATzIN5VnSsZW21TTVpkVAyeDVRhl6yUC4
U1RxYeL9ZkiIt0Z5ed/U7bipFCVOQKVQRgcq0Tv30NQDkdveH6zmFnIrxkcrNItD51u4PLJs6Ian
BL6D/nB8DvIwoSrA7wQFZqjsPtUsSjcNDcbbss4Mt69kN+z1qY5I7Ijm5jZAazOqbmnUbaua8PSm
6Now3ulg1EqRcVAUjW5T3F6qqyMlEX9pkY9VN37v18q+GlPCHrqxKH9WuWLlt1rv80OajVni9pBz
MJxBWPqTkSAsvau1rMptC6IYyGoip/O1GOtY1i5rKst3W9ztO8aHonfquE6nSkXJlUNWEgOy6rla
fs4Sq2TbiFadq/lavc3YAEodBnybPrC2ggIurV+BJg23TGmgJA71Uq8HrPJLyJj8SVUItsZE0K0f
FuMBOCX6zZxACTpQvNhifWqCaYilVulGUFtE+2gDMecKb9lPlR+jupN1gnA7DprwR95Y5gP3o+4O
aAZLtWVI6Z7R1NyVmtalNods+asVgjjU0X2SbXnX6jcVlSMAHjiFt23l1y9gRTVfh6FQM5v3jbar
q0lkL2TICyl6NAIZXYibyChV5ZVXoabusipSNk2gWImbMR+pJ0nRGboxGAGXS4hDr90lY1rdsXH4
nGcyfIXaVHanZvH4PY4M39x1Qlj5BkFtMThMhKTb9QqNQ6eUfvRpiMpAs0WllDtdoNrlAsTNog1J
ifjZ1YXpJlLrrIcWAbKxI5ZM9VvSZD39GPIIXM+qJqPBTfSyHu8gTUGoXSjBQByh91axB5n2CIli
H+xvvsK64r4EVWTzLBq98zO3ICkrIreOJHMJ1I9Cu8GRvfXjkKC/p6f9E37vzA39kkP7qG517aXm
woIeAcNZkhldaGzrFnLNt1rMM9RaFURndinidpcVYLqkfqcWO87j/IeRQ9DY5jEtb9AKOaFQBmXc
8NRCt2VLKuXh/1H2pk1y4lq06B+6RCBmvjLkUJU1u6psfyHsti1AIISE0PDr78rz4sXtLp9ox+lw
2267ushMkLT32mvow3ymh7Dkw6vv5vSVa5u2buTiBhgPuBaLpoitLDYHPkSc+QtRQ3gXOG/1p1WG
LKqHgfPHLRj7o4ba5bvRBGMJXeIROcBFDBk2IeLn49ep2AYk9FFxO0kqgRhtiPM7rzDmlKDFOw83
PvjxC/PC5Tj6mykchuWQbz7CZGCDKfBnhByb9ZAMkR6eoFaY23DW4Y0e54V8nXRPeFNc/eoeDQrK
ywqq0RMF0giQaDVRd4oM7Ru6R/SeIJD5mQsdJbXPBKxkCtLtyIAatgCn3+psRr9lEjf2Pk/0NYUa
kULFYdSeIFfVrC5629gixFFmxt7miJc6LVDK0zu3k5jWttvl2UXB8jKLvRRYRNsw3dJUp3tThEv5
OFETlS3ob7O4cXaeaI1j0Y0VwURqrnUn1aqqDgc2sOGuxEsNUg8LXgxtu+e9xBo57QyRdyecEPKU
WrXM97Jc1HEIafoO6K+fMe4FF/jQkX07eUPmdxoY/9mPUuYHmgz8oILCjQ323P0M3QvB2sigs6tY
1JMjDaV+3DycQC8AHZIIm7cx24EpK9dqcWX8nGye4+O05igU1hzdBhkCWu6Gl5ipEI1BF7cZgmhb
r4vZISw7m475PGIaRkaLoqSSKUgPaZ9iB8s9WY6994OtJp/HZxnuhEC7mmEsVJGl48/JkuSiVckc
Hgcs3uFGlbjZlQplmd+nsaPPAVoVfjBIoX/1ff+cQb8L2LyPVX9reUCDd8Zoae7nYBrrXPH1fsUk
q7gMVCHmfZFw1L7dElgQtCIY8TRsPMar9qF0OFKh36hmgUg0gMLhkSh4CCweBZZl2zR/Dew0YbHB
tSupnDJsank8iAmYoE3aeEWP/z0IVtLOxodZQ2MRnhJM9dll7syYniAsDFhD5EgM6k9awncpKFcn
H3uSKiTNdN945NYK9ZIZ38wGMgdS6eH88QBliaC30hYlr/22htDNF3HfIlAU30LuPv3s53lG5gR3
px3wC8MGKxk5Ucgm0zO0dYzfKMZG1BFm69sYdoL0mXTQ3DWKL2ytCz/LZg6QsV2mmUcZJdynQnG1
v4B6XpNhGG8KusqGK0cbQ+PTGqb9fZ94duyQKn+gG4zsOpLRA8WKn6tVg9sweWtPFj5d7VSk0jdw
/ygusBsP1a812HOYZai18QicT+lI0NjM9kjGMAwOLmUjctY7ddUbzmZlbbdHDGO8NN/u+5KHXxBG
Lhh2ES3awO/uFgoim1QFWABTDeDCOmhvVALKiBhz5KIvc6Qg6nXkspApwIPPgvJRxSPdPg8mTb+M
OF5RIAQlPXOWsWv0vMlu7Q7DTWgv4SGmKQt/hBvCXF7KkIsmUr4cH1FW5l862slDHwvfTosxKCqC
8EtgAWzXgFvUk40jzqp5VtltNJMC4EMBpnqJdE9Ys4x9ER2KLojr3vXensWOsvGwLMLym8QH3fc5
YigKV7LZd2HD4TrhES54yXlf5BX3A/wg8PG7b0O+u+UHovwi8cPvUSZanc+BbsIJGQ8vKeuxiWyr
wMhFlj1qLjvnzcIKMsM8T5RtFC+Ikcdctq9tpOJP2s3oF2Z40d04F3TngAwLOB5JFxQXHBR7PQH3
Hqs8WddfPGGopDnMt+zIzo6xW61n6Cx4nLS8zHrVOC+DM3MrO+RLT09jOXYPdginT0IdNpT0CggR
7M2gmqhCG2/zg08xI8aiupqPop70HnogGH3Vkvn8yUQjpmTGq+K+WGGMhG4jvdehQy+VzBrS9HR6
xaIrjjm0UbeqFNEhKFTwi1CsrRo7sjubsOzMDVUiN2d/VYVVVIxwZMTmT//CPEUfV+9F8KpjFttq
XIoOu+JI4CKBijU8ED84Cx7DmO5vAkgxerJyLCpmMaCSebRfEknsEY2XbGSaCkzqMHdr4YjDSb2t
S3QsIapIzl2xctV67CyQVk29FxW2m/AI4yV44mHmksAaR44r5Zdiypa4gpet+DwkIR1qCtw5azev
F35h2pvbpY9id8YeiZy6VXdTPcEtfGg9Dq6/1Nx5sAH9HA/YJcPohq7XVmxAYDhRHHk+2bTnJ6wF
Uy+hyNRJIL3aPBeIoQBehrRWDJ6n9fuaq/0OBsvpsctZCUZmqS3UlqxbLjoYzOdw33ZZIeU2h40c
T6QVdUc3m7fGT+N6mXtBu5tAIwn508YLj24AtzaHE7xgn2P0yaxGNbI/WxBFngLbqa+FIqFte5t5
hEOG2+2eTsk3CwqxrClOB37njQkh+Bw22T/DywErYoAjAqLVdOBukcXjDNQwob1n+cZPKtmlubYr
7HpHjYRcLk5fltxtTzry6HdTrYsvCU3Wrdq7Zks54oG8Ix27S9fef4EyROZNtMl4RO8KtwDv1Pg+
biTa6xhn8FSzsZNfkZSJR2bbNb5NBy+aBuIm2WTwrGz2NXLPyWRGdlhD0g8VGHtcHccS5f2mUtQP
pZ4aNzH8Z1nuh4Ht28HZcXoWBLHrIyys7ybO528wQC2O5d7TryOQt0/CIV6z4l1ha0T+wuBKdusJ
1idxczUn+s59yB5SgFXtZDMVVkAVui+RFDkQPLLeFtEg73u/4NJW0FW0SW/29zITw69pmQyKdAs7
rjLp3X22OzTuWyYt/PpwXGIcPGwPbkmiI4OHoXpdktTd9AqEL0+KyB+wFlOKnMskq2cDbpmKgju2
r3q8wv/8CSXq8kXvJFFVUmqIhg3ZZGMjJPYIodH3CIEzSZtmWHI8Uo4KV+1biuZUQGl7BhM8PWa7
VRc2sOmCJ54gOjMZD3gz61McLeSTSaaXjqOmSAGIVGM8hAggGEG8a3abus/Yk8jNCHUCqGtZb84O
JT6vmOf8XUkt+iO+W3KPZ4rhhchcVWh+47+KMGcIflmXs/E5MTUXyoDnJtGudDB9/VKsc3BarACs
FVil+zpWAU6XKe68bXO4YGKhb4tqVmwab0HAYNlhGP2cGgE3Z55mWz0AO0irSAUrrdia8ZtwXeHm
MMzhUO8UgejQPtsvgaTzc7YSWqcBtbdT4CB3lqAVVzFUcPdLkc0nCEXZM3Iy8zaEagH2m9PysKmh
PGXIHh+qAq1/paTUc5NtmfmqdTo3Wx6p7DRa3MwGT0iqD30PlXwrwqA8wuCXBJWzUEgd1swWR08Q
hZvJjvzqmEOdvkbjbT8ojzAUO56lLXVXITBua+BGCxiuTN341GPKjES/1HZZm9gc24zD8mp2gPcv
ejLZ0e/K8tpm+8zrdQAxYYk6wBxLstZrp1VWLRp+dMQEOKWQ5wFGFP54Z/hItbkLYZ+aVsaVYBMs
asTb5BOxT0FU9OiqV3lJwD5qCoEc3653wzE12PlS4kSMUMbr/6RK1FIT0n3ZkWGHcRVJJ3qIhSsb
g/dfgLKATZ6TUqp632T6kyq2tCgL+Fedqhr+G+Nzp5AVeye8Tptrrf1aOJa/zHqZNarcXLO/fFGK
dycD0D8DX4TTIz4OLCkrdpdXxMLbctNIy6o32PI9EJ9lEM5cAUUUDbYIj0mEres0oGlwFw4a6Ldl
SBAiKwGmNjJG83EYhkCaCuVu1IaOgRpZkjUf61522H/6HafWtu5/7V2mW0yCHxMCYketBLotECjN
ftE7Fk+OrNt6x6qC0Wla/Mwc4Cw3Ryaut6j3n0uEFnzulDPPQM7Qb5Zjym+LiShSL4XSCDBeGfrs
XkexbDymPK0Z/PDSYax/kPGQtyXh3XAAtSAfcQamaFQl+DBxVeTwE66DgeSXdM+DqS5iSZ8y6aak
glwtNlWct56dsgr9mt1fOi8rWBVeUpqP8zEkIjyrBZOvA2Po59QlnMTQlnPwY3O685VE3/6z01lA
2qCbSc2J6Q9pJ4EggXrpqsyWfjkaLtW3PMFsFJkfSQMtyeBObiO4ulGxw/IOd/kUBYI82An3rmSh
blk5myacB4P6iWzdfbIMJXxEVpA96xAhKOkdItxy1IbW3hWYw74kezlcvEs8dl6EKsub9Ng/MTx+
pxSpuVudhWBfHHmsQJLCaSCfRIrt4hRus8U+vKzLHeB8h4pyQadlI9qf5x0QS415WHRvCm7aiBm7
nyjmmD8EStCtghD6WvjNgmHjVaYugGY1viMJKOoZ29+mPQKqVkbBWHtrIjzb4cyWpi+WEmV5iB7u
jhcLL09wEBzQ3gnLTKXZWl56U2ADFlnY1cBjwzoKN9FVo3f8tZxJT5oBEPqD7fdyqaSOsX+syQZb
6rFcYTsbx9NyKPYtVzXmt2ytON7r90ibAS7gKtfnqJ9UeezQHXxjMKg/9mJn3wLoFQTswyNy0/nR
hgf0Hc4cscM99M7f7dLhbYHUW6WDTbtzKXWSHko1TLziqK/LQ47i6U4g0ZJWoFOVzSio/CyGPaml
UqWspnLu3iW6pbKOdGFsteSFfMsA4uaYNI0KdK7rAQX2pjmBwoWKKjTB3DVyLFBjpWOXynqXUa8A
72fyrqOu+AEo9OcSzU9dz4a0UraIHlw6LOTge9NNLc276SXeEn0cZDT8ilFWCNQTXTy1RTAnmCMs
As5ZzpXzxY0MpwUs4qivVpXi3M80Ba0C5hgOGV/aviVdzteqK9h4S2K+A3zSE4EnvhehPmpYrux1
YZSc22TOQJLVid5YO9FZjocRHG/WSjJjsrmFwd59spOSW7PnmDvgdCbjZY/MyivME7s7ZLAg81AN
giG0hk/xJRi2KK7KmTqEc88YD9z38JdyFZUInsFAwg1/oWSZ95oF83BBNCoMd+beZ/wgligLTh3D
tTDTzr4ZT4mpBEqtrCnppI9i4UATKVmLTyKbw73WeM4vOtedq9RKC/omUyAytELlmY2PYNcEeQPE
Xx/0oOKB48+ViWr40a3fduB5/seGzmx63FEdnzn2QXvieRRAJwnZ7xOhS8YQJsbJp+BaE58onLLU
qVxQtmwb58j5DuYH2WXqRROWAnBHjffTD3F/sJzA9cVt+zUGW5ngEMIq5DLhUz/YWGZArkl4QIEy
3CX71vnjFFD5pGikT2ZJR7RdsvQPWxcOjyj5zD26+Q0eJirM8QWZ7X5wp5GoE4wpi2uMd6mqJEeu
zzFcZpPcxikPmj5T3RuPi7CRLCHDHUJP7YJ2GcD9s46wqlFyFPvb7DkqSer7APUANBFvUjvmWrbq
qW9dqkugyzphNbj+havp1mH7zdm64IAtMB9a7Lc9XljXhkGxvgQ+kK/TLFLM3XA0/UzmcXyc5rFo
OHaC7bhnRdFOWbahOy5UP98uwA5fNucTA7slFkeXAVf8NW1EAu7oNPGAR5Uyxzj0bjiUOYX1Kbqm
Yq/oVk4nC6dxVi/IADwjgTwJ8Cnsy5FRtn6ZU5fegeQszmG5mRfQVEYco9MOguTPEuqKpzlQ8oAe
vwqYboa8cmUqSYNZKOAEi4JzqjMeLgEmNiT8qYgp13q38H+sOO/G+Bamzf372PVCtoOe0KqFEo8r
xs7lK3DCh43rNnLDr46k2EXjrO/gSInuE3du8e22WX2eiRhv595tJ7Vk+V2SK6dvHQdUcgm7pKSH
pHSrvBEbqLlnPXKOmQJu732yIWev5Xof4U3csT2q4FIc0FtoBjFInLnfLknXAQHEXR4AsKG5mB5C
XoSV4JgfNUij7zu80J4Ct3cYblX9IsUpxGjxeb0es3QrrKiyUoAOV2AVf8U8kMAxlkcSVPTSwzse
zS4qSbB7Pql55A97zlH3MQCT+LjQ0R0sEFN2HPMJ2z9fC7RsZpBuvCFgUX0mLBpuAzMr9yCXTZMq
tfEa1bwnN7QczdDMZoGiiWFg8Z2RlQ8HKf1k3oXAUKO6ijGGoxQxzlY55MBV5J5jFjQny7d1RTPc
l6NlTxxTPLyzYqPTo56A11S9Dub4OI1uCZoZTlyvXonwIaTUr1U4A1BK2TqHLQ99iE7vaqk3g8Fi
72Z4Fb/H4RUhp8GWRW3Mp+yCp6o7oHQKD6XbNL+xG0m+o8jERwSnZyFPmIm9Lkp7THymeIO/3Kxy
f4xmuJU3I6Vj9GlF9UVqmM2Tpe6c17iehuoHoyWaYXqQFShK4MEHBUO2B29LZ9fTmOPorOZhct9x
58jdkKuRfWXCwERjHqLgBcPTKT4GyEHy2Knz+MVsRXCFJTvVMAL1Fs4macbrdAr2SHNJQQCmQsgj
Van/NKbDPjWTsfZ1g91MIxyNLw4o9hOm7eNXvq3yBDLTLM/5jNDHUy95/J3YNGoZSv21mjuXyzbB
XO2FE7cWlRFs8Q3QCoy0Rhuhns1oSBqR2GF/2ZYuR6ZWMflr6nZB3AGEBzEdJqlKII6cTmGb8QBH
tACGOp43IzbMcmZsi3VcTurca5QM3wVmPO41yDjpn1U3oyyB7jdG7jJSmMYqLaR53fdxHprODvxV
GVuiOlYF4HYM40F9g+ZVLQe/l0H/tCHLEmSYfAy+qiEWJxH6/pT0S7zA4nfybzhFkl9WWfYyiEJH
5wixA/dwVNLA5HQE2t4IZZKsrTAihGE4JcM9S4M+fO57hwd9xBOW36ZUFOd5dmS4GTGTJjdrvIHp
EYiEfiHMrB7dY5k9DdFVT2zWbX6kVtt3xMN08MpHPOxw022ZeKKUWH0xUcQPE1volwwVj6p22wGM
HMMhRlOj3LeVFQI8e6pg7UAlTpM6wgltbwNPB1i/QcysmsXq4TGmU+zPU9qty/vqRxirD1moK07Z
9M5DUBWqkKjt05Zm8pPLciiuk0wEmAcMy03hsfIaXwZIbS9jDcqs8+gb6nllESAmoecLEL/pCa89
AKCZEBiTMafl7c5T+Ugy1CFRsvo3sbr+boHMH8ElRDTEw4EuA5oS4kZiuJBVqQwcPbosRfnh4qmQ
vLpmm9rncdwwHM1DGT2NXEc/klCUfdPDk+fAJlVEXwYUewBHHQgUVbZt+UlhwZxlOuoLhnH5VyJ0
cQuvuvQ+IzJcm5KvHTsaGQ4zmr8hPkQJzAUgbd+P0ZCtE1ahS147NWGP3TW2pHxbdX/S6IExzpwV
OUU6QWM18HJDCK6hZYt23//C6QXXPS9k0XTpOH1TWsq7acbsfLEMFpimC/hSZXzdl4YHY24qnm5C
P6/RCqH7oIfDgLjY+7AMo89EbuSSXQOoVoFvtWLM39WQ06ZzO6yYLU6REQenFoenJOFztZsw29t4
h48xNIOjfZcYjxxQIoce8aliQ2oSFJ0o8/K3UGdjY2Wk74VBETBQhkHohDH1eHKEAuTHwIyjBAVD
4AdWUdfuQpWPo9QUw9UOL4hm8YHOJHyIBwCAlZi2opmxn7zrEFV8iEezlV1aADjr+mj+1VEUeJcB
7hDLDS0ihRTXCRvyCdX4xOrejOF5Mt38MhJlvsZ8oBxBtkahfKeljB/7oRPqBMIfvxk36BxsibIW
UTt2wRMdBtBpgQiBMee4jj/DqPNfIpWasQrLcZAQTmADWX24hXcw2EHyEHIYRHc2sU661pRD/DPG
Mjx2YdLJJt5GuVU8YNMzpQWQhk0I8myAbKJ+AvpWKRbt/NAHGIeW8zZFNR3i4nX23ZK22a7ztYX2
E2y4fZ51M4+x52cJMyyNZr0kAF5Qu8p6wuzwxCfqp09u8Lbag9lcIlRzZeUY9rfDQrb0FgRBTeDm
MPPHtEC9g3DquKhQ6SmKPibsUL1cb9yhU6icHwaxF/Tr7tcIC0Wm1/kXmaOGzju9Q30c8EaHNonf
IovEg5I6Bfb5GqT2DLA0ARZdrHh6y2BF3xh40uSUYp6hFMyPe4x6/bTtbebEEfsFVKs2Z8MNoxt7
7jXHvB634hZqKv+KMTxV90NIuhE4YkxPmIvSTyIYsK6MHu8pyUYgQDmhoJ6gLh8POYdepUIXj3Xh
8YHpOkC53FgfrBbtcS//kjszc50t2/41HVNsWt3az49q2UrbMMzAptqMfGkLjC34s8ZVnxPH59sO
29g9mpXsQW9WPpHBDSOSjDhGGvusDmUXpE1XbGyvvRalrq/F4WFcVJJDA5rOJ11gH64hqwqfMVwD
HLziey0VTZPu7HDM7DdblukHs+4gQk6rjOlBpsXMKgsoYa6GLmMRyBl6eYzHJLrDILOPb0HCW+x5
i0sV185Q8ynYOMP0Z8dSAQNgQG+xygcqkxRrw/DjiArnlnS9/9YhDeNFbmBcVhpM+4sstVctlCKI
9k0heo8OogQbtCJi2s/As6O3DEX4O+atLqi7NA6Pc7KSb3rp/ISzY+qWR4s2v01Sthco0lxyY9gg
y/fJhvLCU4wxqh63JT7IZF7nWm6wba1yPWIsFk7sYdzxAR1QJ5ACeBJXkAsBi+dP1sCW8QUMg0l+
Rt0jFThpkC+lsme/FPxLguNcxnv/iJ692I8aBQ1sg6YMAYs7fB0qmSzF3F4nvWm1ZoUFdh+m4zO2
AQaKU7jg/HBiPmJNRa850RaDRLO0+MTDL+AACuyCKc6/qJmmDmU/Dm2DdtWnwB0wVp2wLc/72GGA
pDD2LZcQbnF2C7J63XD0M4B7l3GIkgsLsZXUMxh0r7GgyVsClVjD8qj/UUR4KSeZWKEwlliKEd0h
ARSFV2z7W1co+16CEZgdhjKTIaIjMRSuYAAj6XtZyOIHdT5iZ24W4EagMUreooS3rEZUDrlzpURR
QwrjPm88Gb8Plsff1mJXkD6HZPrpE+WLOl7FLDHwp8WPHkONEls8pjKATU2+XrXkIbauQGJ4BAeV
h3FzdGkJ+BqmKnMn/ImNRfkE2BL0kIgWw8s+y1Dcsy40BstwTKGFSYzYHzCu8jc92e1fIc7Vn/Gy
9g4M/wj7zlJG1+d8LOznSJDkxa0BmTCIHwaoiVCY5RgnAk06ALrOXGUiDlABpDUeVd1ckLAZonL7
LNFY3o62Z/K8qL3LG42N2lVJEPKpQftiQZWjOyCCGYn2IarKlbL/zHhY630HmJvRQL3F2ibfe44K
v44RcIHDBEfrdjN025KdMV63TxsL9HL8P5v1XHO5YwsfWLw0wZ7sv5BFFG9VD9T5mWleHEmmx4uz
1HyLxm0F7hqGX/6dRvo7/Rc5GWCwlnBAyEE2/sAhXQzZVa8dYp8V1MXR3YyFW+Z/MuX6L4xcjClh
BnR13oUG+APzOxRjB+scuFFPUV+HwfNQ9hDj3WPYK5I/SHP/ycW/8pnz8uolBzI+QhkhOP8nKRbE
LTGpGSiuBzoYht0ntnRP//NnBkcXCKbzGO8HvoX/vEQawy5BM1wiFk8i/8R9C+D+3y/xO10aOTkh
WIAJVNNF8p/Alr+zimH2Dyf7NcHU2jQrDH4GdgzBp/Wwpfv3KxV4sf/kfxdhmhCc5jCFIr8Ff/IV
YVrdsIBucsVRgeKZIYT67JTZv+biZij/yFu+3uuPF4T3FFT0wIehG/lwgxbhmQQhN6nU5OsdWGFI
brg8DuXdONxROBFgCJz9gaX9+1N+5UcnEDZc01pglPzPOxZRDDhLkOaqZX9GEvlp59sh/pPxxn94
5f98Z1A7gb+D2wWLeUzi/nkVmweLWQfU0KIxtWqz497YBqlnFamGdqlRZDZlDXCxxqi23lpbm4bU
+NArgCV10ICf0+ZN2ug/SLF+XxF4WQQ4AGjieQbXv3++LFFMepAZXhYpH6x+24o/yO3j33nouAA+
2QieEtD+fLyjwQS9bVCUplrb6/vem72J6qgGGlT56v+977weatXYGtSZ5v971yBh1rBeqgGb1uIP
K4h8kIBHGEEi+zeBX1GIGNX/qIv+LsohmHZ2BSYbVeHOsHYntJFlNao6e4GN5X13CubbrNK4A699
9fLjTx/6fyKZ/vEwfLj8dd39bQXv4Qi78RGXBxsInXT0VOQ1P399WOoNtouYiFTDuTuI01/gulS8
EtW9q36ZaqzHP9z+j5JTfBAFwUYF5QqY7tgdPyw4BZQ9tzLLqkTpeiWQxS3vY5rV0oEiECXgk4ur
5e63SL0pACqAoM/DmP/Bpei3bQYqFkh+cMZE8PmNog+CSbLMkA2UHshnnD4scMvQ4fbsxkzVJiCP
0TpC5z3/wdvno9Hn9Z1jzYckg/cEdL4fraazqQSXtycYoozlvVzfhUERqRLzpILl4njUapPdY3YL
QDuV4M0m2yNcKmoVswtf/UlReieoff73Dfe/3Q+8KmiPoVC5KmE+yFMQHYIBJ2RiVbd9X0RyG6J0
T8dkrfblrsh0TW1RwWbktYymhyC9zpDi70i++4NI5r/eENg+wLcAxzIsGP/5fOZw4XDUgo29zmDw
pkFTllNlVtoAGzsxQHdglf317+/8tyrgejv+dskPSyKSDvwPjktKPPgpILKwrwzmslqa09L/Ycv/
bdf7cLGPm3FKwZ03uNhVv446DzPvHF3ov7+j384VXAQrK08RahUjlu3D1gp+rRs1j3MwbdI2oe4o
GEjbaCH+/TK/VQPwxYVOOk+xf8Ol5TeT/TzYtmCLOzR7CE7i4S+ESgBSm9Wr9/ny9u8X+/09lQnM
WgoUBBmCRD6Ks8Ucr8GW5l0VDOCnosam8f6Gp/gPddrvzx8ucxX9I5UdRtv59T3/bX9cNhrtmy87
ELretvEw6zrh4JCA7a4/5+J/zEXGToD6k0CkdZWEQR324UaZYO+3cqXAX3HVKhn0ee/2ltn5iZW+
3fmfDPn+yx1DTZXgkSAhfv24uhDCAmyYRF2VLN/3jNxPdnvmbqoSTv+gFf/tSih58UzgTSEBMyuz
D4sqiB2Y9WOWV73Kn/CVy4nuEnPaMS6afvtTkPVvhyoO+Qgp1qhLIdqFBPKfdy2UVmowPLGEda2S
F5L+MtAZ8RAz4ryd9898N+3/+DherwhzeFjf4BBPPy4xvcJ8mcJcsVrGpE4H2er0Z+f+x1ACFC4R
upIUzzuWMrSQH94X0EkXgRmPxEB7b8WXVHaAcv5wBP6XO4VrQAALFxCEIycf9n1MPUWR0By1fHAp
gP0k8iaf3p1++/cP7GM81fW94I1gxogKFOnx6Ydma99iV5ApQnuiAnKBrcfWrPlqz5ONx1un019d
bDawwwFRip2fmIOcT2Ls10ZjZ//wdP625cNnFqYhCQrDqyNTdt2l/7bKjVqn0l7ZUmOUmGMOgvmx
mJP4U5zA4t9vEfCrRPM/FKRYX/i2/yi+cFmIzSP4P+OQLT9+1Ovs1R6vkEM2TXPbNHfN7R1+d7j+
OByqw/lcVfjl7nA44HfVuTpu1fl4rJ6P+On//yeD0uJ79Vwd8ddn/PqMr8PXtte/x0/19UeNf5rr
T3VdNfXTU3PCj9sTrtVcf8K/NX5cv+T6pdf/aH7cvj293f64/b+knVlv3EgSrX8RAe7LK8mq0mpJ
lizLfiFs2c193/nr70fNvdNVLKIIzcUs6J7GOCqTkZGREXHOKdyCv7u95d9/buf/C7/z9rP3Bo9g
ERQ91GEgksDZn+6+2lINpVUIiUhj2XH1LovT3ovvPP3lssudf2UFcRnODo9v5nOXYGV/1MqpamSm
5vC6rkDCONRuUwaUitAprH8uGzs/RtxJ82nVYYvB7mJRqdL1oWRRTIuT4hGQ9DXYYqZpe8ZEhKvL
ps7dSFEJqTLUk7oOan2RI8Ug01Cpzgw7TWI3917rsnSDmkaTXO+y5p22+mV7Z1cvWSFXNxwFyEBz
Vc1LPzot6HcphYJUmT11anUremni0nfPbwYh3RKQOw/kM00s3MzAiqG+XHL7h7Xuq1odA8brzPha
on4OG/uYusOo53DRiKF+4xtjd8soyavBJMlG4jSf+9MDqqBi8sEHYMDTtvSYoRtjxnlag3eHRZcR
TGi5QQCz5LYhDJ6aWGxmATu0IdGtp3UmZVd5J4yuNubQTzEo6ZQj0wuKlP2Jha50+ix5UFqxdC5/
zhVPnU8eLxCIwnnzLH5BCtVZoHb8Aok2i5N2gEP0nDRnfEuM8vNHHSSqhkw1NTaeV4tHHrP3I6Vw
0t2kCVxJuBGt+xR576z+/7Qz1wKOXLQSOgDBMEZzuTCsKt17zIWEtemUycZtueYhliQjR8mLYa4d
nhoqvST2W4lRhjKXnsrCf48MYWMtK8cNPCv3vcSzWCI+nprog5jZ0ITnYcX0pl0rsNPIQ20HWrnh
7dK8+wt3P7G08IQB/LgZ5OxaqwJsCx8nHC/42wgqk7+pI1TU+dpfNRPburBleiWGYVrjAqC4y18s
Fhm1gN0ZQ+PhLb2E/gPtc1W8KuvHXj6g20wqfJd3N+JwKMB/Vl+D6o5xmdbaa7E95b8un4elJtx8
JE9+y2Ib1KgJvXB2Hn7LmB/85gtsrx6EIIp2B7pX1wDkPSferRd1DBns9Hg/jhu5wYpbkRrp8P8R
16HKXtweUqcruV6xHUWFILjSFlxYTCFdXujKwUfyghsDehvKLstiR8tgNcQD9ECAlv0j59qeUfe/
AFJ3pR583tRMkoNYBCVVJInlUx8u/b5UoZ/XbZqs37twfCpq7ZbJyHcPJcoNW+fnhRRZJ7VC3ITS
7bJXIPRyWUKggxcrwqEszXclloH0Wz8+u3uY4UWIuAJxjNnL0yWNHTN3o4YZA5G+YEiZ4NB3YT7u
eIZvVIg+bvDTgzmHFoh10HuDS0Od3eUonMFRVZdFF1BwiXrDfCroml37siKgfdsUZbRXInqQO7pL
5ndVaYaIhvnEbSWEcT86VLHDawDQ+msCA4Jx71VF/zcRGT6/A9ADisTQ8zp1YTsj228mGnJ7utHJ
P6MHatDVp1B7TZTefKpMJbzBZaD6Krq+e4FiHYTYoOgZNbsiSw6qEg1MdgVh9c3QJ/+lDpsIJFHR
XEfZ0P71jKi5Bgo0RBsB8vywkLgjdgFtiwGWUFx8CVmrulqLIDnO8h+Kehvp/8Ofz8OVShifjjxk
cRgLCyCqn4NsG6f8d8N0w9Qbr592Jgh7/jWx+MBCJHSgWDABoaRLVxqaPcgpW7cBJ3HZ0povyeJc
OeGdqsyP8lNf6rQgE4ckpXlt5/bP/9S+lYfGJdztyK4O3R5aCTd1/vZ7YILKznsGk37ob5lst18L
V7T/+WM6/t5wx5utm27lQ9KToMwHvy/PgCU72gR2YubWNzm5NdMEkPwoW8s/j3lz2+NfE4vY3kxd
36d9ZkLtKSRuGg++E+VifzXBMLGrc3F4ubzdK5cJXW5ZIovFOQ26ZKfbnWdMZ7dmZtnMTdq6UtwU
cWxT8oMehYkm+KSYq3qBjeOrGiHCGwBDyrPbHMi+AdJFkqOny7/n/A2k03CEYMAAnmUZ2iIBsypY
tUND8GwpU7+qqg+SuYKnoL6KpuDNnKSNp8L5tf7Rs4PWjFcXCfRiu7UigYU1ZOgxLX+HFl0D808J
x/tUfomia0PeSMbOFzdXs6DTZae5Zj5y7aMwydtSyaiOEybN6UpRvCfGUmyoMu9Vkkxl8j6dOKPd
NH9bunXU7czFoYVSkFGz2jKpaUlM0u40pd8bE9w12Yah83OB9wCPojU4S0UtnyF+XOiC3IqCbZTZ
PAmWA7yZmmnjljm/N+deEO9iaj5zN2LxjKTZ6OU+E5+22v2C3/4phoVKUPKNA3H+jbCCxKFJwczk
3lwE07iAKWAIA98paum9KbKDB8R+EAzLBpeagcQ1D5c9fm1ZCvc0BS3CHrnO6QGEA3PsBAn4uJG/
ZAW4+dBwJH3rE503cegpwuNN9YiaGZXHRQKbyEOFFHMSOLdvqR3bPoWYw/t3Z+c8bdSqpHNvQHLL
gAjbABmgYOt0QQGpnMcAS+DIh8qlOHQ43NVuYlO3ubxxHztzmnWcGlr4d6/IA1BGmJxAJnw0iysa
xpGj7xT+TmGR839S/nX79ubeW7v7h719PcwLPzy+q/adapeutit22u7dfgQwazNYYX8/7J6dq6c/
f263iqPnof305y6+ALDG2K989kUwusgJ2yw8ZFIBC44ffzW0XtpI0c/8Cq54qBr55MwlMJSw+AxD
Dzoo0vPQqSK53OkaJFTE0XDn95tyC/LZMAK2iJ5YM+GipUu6+OSRqTEAI4XO6O9hY7G5wnfZ9Ool
0BbFr20yMD1/Bz7wNkg65vidlAnJ4aCnQNBi8Vpov1TeX8O41vqN8C6f+eL8w0x0l6jkavz1YhOm
auzjUtVDZ5iawXMHtUtDx8pqZsOZWUzv4zEPdYdpZWAToaC3zVWey9pjkMjCTgyr1rtKQxMhwwqP
hwMcsieXAVf5qWeatnOrbiygGRAG4Ra5vEx1pDhpBAd6CbLWMi2Vt9YImfukKxm17mXvX/m8GhoA
KEoxpcPXnStTR3eJ7AUW1WZGzPr6Tqugi5ticJgbR2xl+3iBkbRKvHlh5FzEpjIuC1HJ+phUr73S
mLsnal59eh0sAVrsObDrQEJP19FOfqskFeuYvO4VAPO+ps8jJsZGVJq34zxWmBhix85rkIknGI1Z
EisC07MV7w2Mxy6uyava4UrhQOhaItl6oH3+K30UdBH9MREBWaYz5QCmKFIM5tcaVIvam6nhOWOO
G1bOIguDI3PZ+P9ZWTwwRmg0py7CSjcCLWYUoYW5DGEVsoON7HzF6+jqcPnyWJ7FqxZeB4WhNJpF
mDBdH18LTOqqIIS9Jty4E8/SsnlBiDEh96VSWBIXTqFUsqc2TZA4nloBiQDQSbHuBs45wKFsZFE2
btv+c9kRzy/+OTz/6yGLRJiBfHjZmMl1ona4AaOwF0vjxoQgbBiaPTn5hkOe7SRlRvh0JRwfAVEm
B079vmjlLAuBIDjAym7qUoTPYOxvC1nYaBCv2CHRpLABwyUDisriCKueVpfS7BMRousa8O5WvIuT
t8t7d/a95m76kZGFA6IvMI7IF8BKExIsJB/sW504ak8mTY0j8f4Jhur5ssmVYqDFxCUJJ6mGKp2V
oLqw6EGjDCGuET4FvbxXQc0PlfguSf7TEM/3jPgdmBYtutINQUNetn/mLpwCWYSkWeWRwhzK4iS0
rZUk4LdDpxeRgGh6493KDO1XqbSSIzFv4iaQPH27bPNsmz+OBa04xv1wmWV1uoExZPQNjgXMhbuw
u0v760J6qnIiWvoIu89laytRRcE9OelIjHAHzDtwdMMkntwNSEVETkFZ/I5C1eQWvVc44tSJV1Lo
61f/gz06u/gR3ZSzyyaupk6qoXV0rCC5kZsffijDUrUXtzS5z04E8YSvRqJCcKE2vlhXmAC/hGiR
dY3lFxzlHf66gy+YL59fzty1JbFHIpTR4NPtI6OYArK6yEmin5L2p+v2uvKnCDZO3tpHksmuyHIo
X5rLMZMwhKGmDQHp+eJ1M/2ZoHTyh8ew+3N5MWt7plK/YtSE5xex5HQxUdJwgXpW6EhMfxysIp+u
U4TZ0QIJo3zjnfehrHZyV/OB5mIWgZG361k2GdEHRWYkjhw56MVXKLCszs6CSHoaRhE4yQiaBQJk
QRZ/11lv7DPgDN+S0J84D5FoPELwUqRON/GIOzBSIgJvEGvvT+1Vw8sU+Mm7YdTaFSxPAG6CTuu+
N76X/Q/7RTVZJEKIEp3IxfBA2ZLx9aIXOq06ul4A7M7Kr2AN/PzFrxybWQT3TPZiuneYYTAfCqIr
vxEdLY7hiHi9/P3X3IyBXAZHGO9iBGhxZiy1hDJUJb9sU4Nxs2xQ1e9oEJdfqVoo75MekGJftnge
35k1nntKEknAx+1y6nIVdKXxmMWoXIPLhTJICmCFvBYzvuzekKHqbKGyrXZBtrGnK66OXZVqOGEP
5uPFnk5lkHlCAX4NihJHiTU3rwW4qKXd5fWteTmT9RKlREo0iN0vjpReD5aWVhlJW8JjpAiohj9Z
5jcV0k3YVWgcNeGu9G4U/9DlrzCrDOZzBSFy96sobtUZF7Ub2gfK+pd/lsquLs4e5SImfudHIxNl
i8wLVpFSC0EAQ0hxANBuS9zhly2cd5T5sMcm5p9wdK+0Q0lQrjFRvDOLBB91mNvdzfjW/x5+bLU/
V25pbc4i6SDRrOJ1cmrLmkq0cXNsmQTGEeBt/dDIKnRDbr01l7TmNyTgKNrNRSrmt09N+Yau+1DI
8JDxiyv4IVw/1q5hr97YvnUzc5F0ft5ry9sLfaxaMQfM+Pnk6EwUaLFum8qG2ODKvnHKeSrRqeJm
WSbgtRUphNEhcqgOw1sgdsI9ofP3kNUNgGgx2wFyKzcKFisx5j8NEorR1KI/AsKRXwieKZRUTwFo
9VCbl72TUlEcUeH1+i3F5C1TC7dALi1iC6n3xvlrAT0EmDyQiG+BunGaVj7WyZIWpwmJiUZTMuwA
b3P9ut4ZTXjVTp9WOaC3b87/oo4tk4wuorMYipVagc1k50y3laovHrRUsBfvL5/cldiA7CBjfWCP
eJgtBdqUrsqjqJ3JO6LvvV7xmni+bGBlu+ZJGsRx524igy2nR6jwijjQc5RwIXn7J2zSfQ6JH7i+
z5bh55uFqECxAV73s0l+ET78QNB9qhpJfkf7kMkL6IqzPwzy2GE4bhzYlaMEhdP8OppffHTLTxdF
w0jTcyWG79TUb0XKXWlnwPzD+hhVN7qNb7SyhbOACo+SWZ4eKZlTa6Vn9ikw18TxJ/NGRM8dpcqd
XG+kaCvnhyY5Qn1gIuZH5WJNLcxWgiVkiSPm+mF+L0dpYfcQ9cCqvPGxVhd0ZGr+KUdRIVShRbB0
TCmV9ZJUhZLYhTaNbqWP1c/L7rfi36yKNSn4BF9ssaqwy0MWjSm4Ya/N0XiAZ3DjTbVlYrGaUQs6
v/AwAReX9XXyq4hnv+9/vbyQ9c/z70IW8SAYwY5MFlbMXrAnQrdK3+erImxd5auuTdShvExpixm/
02/TV4Y4ZQAFnbBUn+cJrQ7duUkO4OqO7xXB3Hpzr71/5yj3f+0tJQARogxghcl5/xbg3OsqyJ28
82GFlcsfnod+QOgfgjzeX97NVauz7BKlQ17Dy5SoT3yt9sMycaY8uaGbViR/ZQBJQC5TRXJac8Pc
Wn5Ebe1fe7MPHXm83GcGjJLYgxTdgRvMFmrU7FTR8cfnXntIKWBq8MhFu8vLPB94prpwbHfh/qpU
+CLSQgkNwukAH5ZaPo0K1JyHhtUyZ5TXozPNFEUIW25lw6uedLTmxbnQvVnhJMU2XTI8R9dgGBYe
x8RHtAiBbC3dyG9Wo8qRvcUJUQd4nYN8Xqt850vwYNfQ68ItcXlLV8/hkZXZs46+JOokflvNnjNa
EMtrzc++bsFO+hETvVsCROcNvvnzUQ0Dlkl6zcDyqbGkSfyuVim7NRpk40EL0WJpvGdzqyX0XqIr
JMRVOCjhOlLEaxHywuiXp+vwlL51+Ub8Wd1dE3VsmkIM4C7v8U5m4LAtGt4sYf03NaHMaSH9SEx/
425Y3d8jOwuvUaBFpQ7HkgUZStlJdoQGSqrpJ7S/G5f4atwGHULJljI+0wKnm+uXZKbF0OKfwmjZ
Sg5VJEIQG0bWtm2uTTF/SjP9rKJJLW5IEdBIKN8LyF/E9zBX37aN+fp5r6R+iFgVcDeeRIu1GEUn
BAwdzETIevaii2NyXXl+exegb/WqpfH3y+bWHvK6xeOLGTQyINSrTvcu6CCwrMIRrmtI9dGXp1iV
dz90ivvjTSskdmncJ71be/vLduc/dvGSZY2cCYqYBlN9i/OQI4XUtb7I5SSEd1DoqYe4HkVbzLX6
0WxuguR1aHOIsLfGM5eu8jGnrPEKBNszt8AXdsWhbwcrHlMnKFodVge5cQS4/i4vbv5Djhc3GwGC
PEPzGVZmTOF0T2cOtYKdhhk8gdS9f1EgIPW1r8jDU3H/ZLI322LKnF4FVUywJ4sFhXDDWfC5pk5v
PuveP3BBpdMjbJWXVzSf1eWKdCCmDCxSl9WXFcZR6/s6zBnjFf3hKVJ+q0guFZnJLO+0sXdnyNF5
QfQcycdl0ZDOoA+l6utwyWEKRQ+X7kunwF8JReSVoN5KGq3ina6DrO5/RMZt2mxYX1vnDKcF4Q1s
FX6F0y9ntaSY8IBnkMyC6TYOhnnNQx8w09a4wZofgo/CAUF5zGHl1BDDkElhjRiCpc4BX/ll8NWn
y99s3QT3DSxHMu2lxVrkHB57Vctg/hn966Lm/gy74v2yjbX9guGGsiNF4bkqfLoMn+o2egYFehra
b3OAKOIH3Mm22G+YWcbe2Sf4JAB5+SR0VpZm2ijuoXZht9TbvGTqXzVcCRb2y4vZsrJICKy+6xUp
xErFYNEUVneRpqIh/tnyxsdi5kFc0TTmjG4RcYENRUiZYcbX38Ls95B4JDhuPf6+vJqzyH5qh6nN
029T6A3Epz12EgASQnmYhp9KfjMBhIOeGPbiL8TXrHRgLrpseJmRL+0uXFsuLXIdb7arNvDsNk4G
/CVKzF03qLaqfBUzwblsccULKeZTmJKJT5RYFp6eDR70Q02cOcQukOU5mkTwTCiv3vDJIhhLOzE0
H7mjlFEPuZuVEUO1kqTPRqjI1zCo5LdjVfyMjaDaWNfKTlJiB9ZPd1hUyW5OzcGuGbeSQpCgHvsq
lqMLFruFWTMDu5TdK8C9PZSGPr+X9HXAoMKTYp4V2GNDEsBttpmjIKHXd53dBRD3QfK+hV1aOW1E
eJDR8/wKN9dicWEH+b9pEDo0wUI9MkOOkZdMrqA08/kVMYbDqD24DJWe/ukuWqPIwDlMQ84YB3Yo
v3TWEwTQYaVs7Nzqgo7sLJwjEAVV78KOWOgZhxBBAdlI3bie9peXs3ZB0rP8dz3z7zhywsELAGVA
JeUgSAKAF25LBPkMiOKcQr+RoIgqAqcUKKHnkJbdhsrGGVhdJsg9PASGfrBfp+YzKy8nRWKZkPzv
JCGGlFfdSfLWK2UlhyIt/a8ZcxG9PLVFYyjBjB8Ejur97JXyWRVzt5Glq7zYcsZVa/NFzPQl3DnL
eYFwKAehNxF4gfnQEYv8VlR/h+Ff3mwuZOm7y19w5WImuTehBABjAuxr4ZCSUItl3bE0+LMfYdC9
M8pfly2sfqMjCwtXLMURPICFBSPqnMzv7ElqvqpxsuGKqwtB6ZZysMWnWnIBNWE2pp1Idb42/SfR
GJ6VcGMOZ93ZLWZJmBCc58AXe5WH/M9pruHsg/fVyydQGi8G+sDQXZjPEIbL3ZOh3ht/xYCaetoc
Lu/j2sUCewOV2jnF4UG28HW1Lj1tHDPGcx4ivXKy/j1s0UraYlJYC/SwbJEUQK3EANziSFda2ksy
CE6HabT7CR7+IdfRhoNP10Kb1oRaKd26ys4qEvNdBiZI49E3k3yJi3OcTH2W9SoNPnBQ3+GsvdYR
TPlpJMpt0Wj3WQu54KQGL3plfA1RraOTFUjXldqLN15aXmuMfu2LpmSgQVK+Xd712fLisYHQOph+
XqUz3GDxzatCk/pw9HgBoAijQGZU2365L9K/Mw/jaL20WzQqa595bjdQn+HlcdahgSZVCxFMz5wM
ZmSv/W0wtoCUcrhVIV1d2JGdRYJJQQQO01xIHa/71gyPXUalZ3BT7aqw7iXkevoNePBaGGDImz7D
fHrOAMghzit4fcALgL6dCp+nIPQUZqWNi+8j/V5+MBpCPGOoKMkQq5wekxjZ676EIt8p0WDUYG/r
ddXWu6qye9Rr5Nzba71a2QL04SCtHCl7T7XsPh6sPSO6TldCqqX9o5Xlxuld2+6ZwI6BGILsGSqU
eIVeYMADKGsMtynmoeJ/4qI+5NI3uFCE/L7Y6s+vbTgT1vMoBgQYOPDpRhRw2KBVmwBEKNMIdb9E
dWIlGO5zJdmCla2a4giT7TLrxtV1ako1w9rLLBaXV9O9NXpstfgCAdrz5bN4hheYwwQNF1nmjYqM
+hJaq5BVpeL8ipgy7WDEwbeuCe/r7u/o/VH6/toM0F3TWgZb1P5ZCoedhiiWy/QPnKDQc1/+MWtr
Pvbn+RwfZT4MnUa1ZHJOdeuxN3Lghr6LcvFlI2uxGFcmHsyBER6YUyPsK+q3bcg3HL54wX1aoYho
XFnivsl2wfi/nNAjY4uIEIgV4MkEdl4PzHRZ3srhoUau6PKK1pKb4xUtXCWu6W0LXNa0K/aC0aLT
kyFQcNeE3+StBudqJP13PUsOzG5SRToymPKlH4V5hWpABSt/cX15QVtWFvFGt/p4qDWsWOb1rP9U
PHTwvfb/Q/iAL5L+KbPv9IYXh1n1ky4KUx57vuK7VgvJNeCE4jsQQ5TTwj0FYccctxLRNRe3Zv4r
Ou08i5YRhHk9GY00HIIsfmcl0N9X/s40ni5voCXjxMuIfWxmkSA2EpAHwcKMwAzLN9jlu+LKmxG3
u04zxmdUoyVvDy0YfOSMaCJsVkhW94sQ37ujxQSxY5hdIjikBFL+1UTfhXKtBABY8GrLgMuzwtXG
oM9vrSo3fqfIFH/t9AoCAnSWzefIi6wndLUVp0u9+kfJn8IkAcNmb0lpDocmyP147yPq1dgyQ+0t
UoMjPO6JWjSPyCYVxqHqqa25hL16cCIkOJAJVcR4r06TgminWU/V3oDgGKDbpLh1ZRSPhVciHBFG
CcTXdD/Axw5asUcKwEn9BvrCWs0zxDcDaKntsezLLxbwvMkWG0N/6eNC+DGWUEwygVBOUL74Kg+s
QZ3IrlHJgdYrKmT9Ju4MxZUNX3yGoHqI7hkv1B/hxbCGXdMVvb8zBuju0OpoXblQfChrVER+1UTS
TVSwRe9VhaekZbq2TlEq7BXjQapQhgh8FIiHqCNR8Eyf27SszVRk9ZHxrUfaskGJqEsOUtXk+xQV
p2wfWQ0MLnKo9redXw+/IKGLEKschGIXaHKRuJfdae08HnvT7NRHcbma+qnqIk5KCtdR7X1pva+o
QdlmvBGaz5qv82UEkx+w4xmvcQZlrCMRda+5pDkOD1l+FRi7SNyP5TeT6XmkX5CUV7bocVYP5JHJ
xZ0zQAQNWzo1mCpInUIuAwoiCEUU04//YQ8ZfYGlAzQox/90D626nLoswQ686Vd9oB7yMvoWKfrX
AunGy6bWt/FfWx///Oh7DWMGu9BcfJ70K8n8LY5PDaPyo/lLLaB53tXxU1RtQadX3huUsmZ8Lc0z
crElZzGqbn4V1iVlQeveLx/z/r4a3v3g15g7kYakwt4IXzjyCNbu5KKBZckN47cm2aiKztt4GvhO
f8UcGI+W3ksVDPMBv6KLO/SQniHKcUG0O17g9sV3AB9hvfGEPXcgLAL/MebHPgX/xWWVocIMYrVB
OxYN6KIUkGI3r3tvy8xKuRc75LoG+B99RjCfrszrO5ReppxLsdefVat7CrsAIYbAutEVZjjRaOtn
ATccLKyuw7wsdyZDWBuudZ5qMEpFqkilDYI2qlSnP2IyY6sI59pvWNf3vAaCA+TjEBGMKIBZyPPZ
qhbIn48K88ph6wMNJ4KFW1zUngQhgRRjNC1fQ+tvHIAFrPiSwg8h/dWNX0b5bpy2OkWrn/XIqHq6
UjH1Er9ScaRBm64iSX9rAjSnK3UjCVk5qyxubnrQAmHoflkAEWlRerlaUxqAujSdRetfUhKP9MGs
HaaR0/o+9bboq8/j+WyTxuW8pVzDC5dFYqa12gqXrdO/FROFgAg89OAy4e/lQLS6h0d2FofRQ21x
TAzWVtU3efK7SXdSv5HpzJ/h7LwfmVj4RhVZrSalLKWpniYU3wcUAC8vYmuzFo5gyrUBKQaLiIuI
LUqv49B8MhIkgdGZumxqNXgdLWbez6PglRZmRFOHxWTmg2D8EZBwRe5c4fHnSXeg4+y6kTdMrq2O
E8XoNN16cqpFVLGUsh16k2Kz3KhukD6M4ZesC/fK8OmH0Iwl+K+d5fBYH8xqEjD5OYGU3aI5s2sg
vJsS3728g2sed2xm6dlD0qmtiJlW6AiU5i5IK7dI643VnE1r0dOYIxGDd/T4YKRe2OnLHt0MkwJs
EfYTbZveU/dy04ajjVC5ArJZRuOjMEsB2ZYQ/aBqzH4yG9rdyjUMB3ZfjcPGh1xZOZUZyhLESYYB
l7+oq4sCcK2ZM+dh7kyyQU0cbyUxvL68wSv1AuigIBzjDoBg4CyP0ZAY6dSGS72urPwQ+gEiBWrq
P6WoWrqdNiQHNMbuI0PHOO+qepz1B/0xJg3Xvgmh3Fx3eboFwV25lmAu5mbiv8SZKfz04CRFraaj
oTKQGNeMfTRllF5NWVO0ThDxCW2jUuJbamXRFkH7yq6f+IF8athQKpXXE35get1z7kl/akN1jfz5
8qavxYVjb1ssT0IQtxg9vNrov1sNwtg5lPvlE7MmATJUZvzG0MRli6vrYqCdbhq0imeFLr8I4yJg
FtKZSYD3USlqN7nSIV6jJ9qG465FcIg3QErBhIOewiKlaOqk8fPZVNsqdwhzP4aZ7lxezeoli2fM
Z9Zi5GpZcUbCJGompmWdcmhRVXWU8UoWEbHaK81Osh5lGM2admPIcS2ysn2AAqnDkw4vPpogWOJY
DNT8Zyl2Q2qcZBqvU1VFoK/Z+FrnJS0IAuheIDjEEAUseQsvjK2ymkI5o5+bMnHsTp1vS/qPSr7P
emQpvl3ezdWFHVlb1LSMtEdtO8VaQDXdzA6KiNpLXtt5uLGDq1F25mMChE7GCy3M6bqEqUrqbF4X
TGquqSF3YaVu2NZ2UwsO+uVuP363mNgby+HeS4y9F23BB9bWyg+guq4AscZ7Tn9BmuZw5/dc/oFa
7730vUUdPRXLa9EKN77h2olDDn5mESCv5i1xaqnorMJC3ylnamRI7CpNascve2/XFtLfy99vLZoY
oKdBZYEnoe91aknIgM1aQprT4FW6N3Gc+sr2esmobbFWzV+5PtYPWuj3TM7RH+YRzo2z+/xPmHVa
uLBw2LOWfTjpZpaGwjy69NCZ/V5MbKt51Mw7Jbru0Uk1ELu/bHHtiNB/M0EYcO/QFjtdtKn7g4Tw
YA6Q79ck8XZ4TGF/qqXANgawQcFGxFm5kPCaj/HH+a5cUozLJapZY1NSo2nN8rYcVfMmEqqgtwc1
CncKtadD05i1t7HKtRPDgeEe1EhO5kzydJm1OIghO5A7koV8tFTYRb2PWxEGvvssdaJi54Vfvew1
NENHDF8ub/FKID+xvbgL466XxIoKEf0fnxmJ6G7WL75sYvURbAAFAFQIMzhP4dP1IbbKh4wNuiIZ
sHulZw7jubTsIfupjQ9h/FCoD7p+mMpmf9nw7B7LZwaY9dlziOTikr9JMo1W9XudZ4bwS1Dl24ya
2yYL/lpuRQ4OCQbdUdCvy3kgvfJm9BBOiiiaXY2HHDm56ElPKdoeAv0KmWNZ3k+h6vRk6NIPaoSX
V3nW6ON2ZNiPGhxzHzOlxOIiKXnCN6HSarZfW+B7p8a4E4LhTagV9Gqh5bHT1vwuwCf9vekLxpWi
UXXqOPzqK8rPXvJfFbOKvwj6OB1itGMQmoR06PJPXDoZv5CDBVCI1wp59/KqSwSxFmZ5DrtUXpri
e5+9Xf7zl3Fi+ecvLrcsrQM1DSRAqtIhFl4NGSX3pyQ9aKZbUAe+bGzpVUtji9tFjTIVcXkW4yWu
6Ad2gtyhioryZStnQWE2Q7AlPaDtznTv4qvKddNBpSGrNteOrRqvWvxTUb4J2UBb9i6Wv5X9bd3t
EaaXKfFu2F75XjONBUSrzHfOjA+nBzYzujxBrFezZQmlXjfxmDjvdob6j6E5kOJVde9oWr+z+m9e
zA1r3W+CaT86pcdnl+XzEyB5m2ULoJhZLF/QcyQPO5wapb4dErkxwuJleNOokEhC7S48tEFsdxEz
8LozIC+d5ftB3k3tTpjcXn2UC6cOrkrwYrzDZ23eJjp0CKYNzz3SpuIsBRc7pRbse1N1Rs9D4+FZ
ra7GLLQHkwnM+hd6GW4s3DfFz1T9W1fPlvmgWodoFA8+vHNwKDBr2Bo3WbaF6DzLe5dLX3hzGBrM
kDH9AAtLjLw9/Q/wlv5IXwIRLVdpC3eMvmoo4F7+6iuH6GTHFx89GgZBSHrMduO+7aGFYR+fITTC
2fw7+Io2br1lQrNYpbIYJZv6PjZrH3P5mKG2ONpichMPyOR2jswFr49/REZuLi9x5egeL3FZQguL
ptOFrNNsjTFKugW2DKNuOPkbS5PnS/PceanUAQ4jBV0OrHvjiORpi51xGqisp8gOPWfJX0u7kdon
wxDs2HKn2C3G730VI6e7l5U/YJTtXtPRN+9tARaBQrnvh0ONpLxAg+jyPnzM3l76gXMAOKpZeSkU
/LnE5mvoCzekORM+r6aY48yjcdv+TUbJrhJ5Z/iPU/gzL2B2Tu1GzNxssJwxRCTbemoVss/yweTh
Uhlf5Fr/dflnnhOtzkGAdJMcUDEYOloEAaC+4jjW7KM/ya5gOFb8LQyuS2gSYQOMEE9Xja8mfBaQ
hVjld8gt2uEPqqkbu7XqNUe/YnEe5XIW+fX4FbQdbdX7U0INmrXpxvFbC/gni12cP9FEtTnxeo06
k6V8zSZJnOmttFtK2RVaFhYNxXwCgeTJoLCzNNi1rUcTto36Xa2E5tYzbvmI+jifYEssk5YeehfL
vRetqcgkpEeT8imV90F1raiJHYSpbVhua70Z+Q+R7w+slP/80oZ8J1o/+gqirJfLXvAR6s+c9eiX
LPYf5QJFUWp+Sd1NCM9ftbwBsriklntjeQDYKldSZjzbg1h/FcW9P30Zxm+q4Ll+dNXC+hBFoy23
NzTwGYncpVrjRIjGD2qDuMYbkucANYvD5d98lvL+Z/dmESudUTm4Sk4PGKrZvWH1owaP7JsnHwzj
h6CQHdbqYYDz0Osmp4ELET5z6bMtkP9YhgkYYURea8uLE6luPe/CSbPbpGfWmJazmwrdH7WBD+Xy
Itc95F9Li+/im56nKhWWKKcA8mOQLdg3yGjrrb4RULcsLY6GnPLRvBhLviK6Hjf3ND8kkke13Xgx
fFDInfvaf9e0vJXUjOn3MSAKMqbnmlRJZf4yuSnayU3Dp1aIdjKh0pecSfgiiQdZufHDW9UiK3pN
rDeleDXMib/52Y/3UH7YVfuQgTiLyl0uv5L5jtbT5W+wHiJn+D2SJtBMfDR4jyK5riSeYcxhWxe8
L0MA53dlPPmSAaZ1UPaxrO4HBmP90XBTy/oZe+9VJUDU64WHyepclMQ3guW65x/9oEXcmAK1HJgY
0OxMn/Y5k4SSSKXJuqsD2bGEAjj0bS0+9o1uG+Hnr3emgmaFAPYDEc6Fm6RyKvTM5GK6YUwnEu69
Ltk1SbExa7+2ROwY0DmSolNfUhaHu46Zwje4EAZNiEAqUiGIRoQlKR5AoOvVwp7/r3fwUNFxoK/N
7DQeoePqzK0Rj7O3J4ddoyAzQ5chrzjrQyaKN0ZBSpiJqvrX4CtubkmvSqO78kClKNeePZ9pQDG+
s8QOEe/gSe+lB2oNe62LNyCPa7uCE87kFjwaFN7Dp7uSR9BA0Ovmt8Ry/SBHdA/KvHlXLNQg+AcA
H8o0fPX9KLsNxil0hF58MIM22YgVH7u/OMIUUWZYGskXtEkLBzTaXPLmgRS7GYp0F5hW6crK/yHt
y5rcxpFufxEjuC+vXKWSVFWq3fXCcNku7jvB7dffA3XcsQTxE6Jn3J7q7nFEJxNIJBK5nNOKeykE
vdAAckY7L8fRUa30Oc6LwtHHBXDIiSZj64B4JBnhE+eM0vwG80UXu8REWySzcrQBwy4JnbXWgqHd
ivqhWsAOGj0oo9OKxZ2h7UnBcQ4rgcuFXPrnZ74hbMCUU6awDrSQbXNj9JOl9Kqe119LP/9KPeSu
0EVCW3LY/EMOABopoepl6Z2OCRur//xvFvBMAnPTSIM6J2IJRQrrPjLeJ2XbFZtsfFemY1HdAZNY
lfdjxfEma+8wNJv+1YtxJ8CJQ53MhF6a8Sot76EQBrl4J5SPbfKd9wG6DUU06NxWdXXL0KuBRC+a
CwBHc7llWo/0gj5DU0wt2WWobgr0aFSlxcku0AW72rIzMcyCthhCnQ0qZorQPzUGceaFpadMTxX4
XGbCSf+sHUmAEv7VillJPIfkXqjhGrLqUSp8IT0AKzaJ/uSxhZSQV5SIGZAc/C2pEohrOLHY7SU1
2InLPC1yqc9xISld7I2W+DAo1WHIzf/msP1Hx6sk55JnGBik7q/WnroegykfC8+RrB60MxFMUImx
m1gkE3YtWwRbHBtnEDiuirdWzM2WVb0IAkpIIHEcKBOyAFN0Z1W8WStqxaz5ASoQtQzUaCgc7aWV
R5jrKtDnhIi+VbwEs8mheZCaHnB+O0Hnob+tvR8uLibGDUZovtS6FDvTSHfD/I1ep03Zb5pqcvQU
ZW7rQcS0dzMhWjNykBkFotEF5vRskQ3Rflvqvaj8rtDXobiq/Gj1pdtVlYseTsH4aWL6KON2d6ys
zsX3MquD1BvevRW+N26QGpH1XsSrhwzbDHTaIDwdajtCyz3H29EjyGzJhVDGI0SFbCa9AKHF4pVI
rY2YLm2T0gM0pkNS1RaVV9PgtTStxwwUwoBm+TAnzDgGABYopT7BEDSUs7o7zCPDpgFm65r3ufFQ
zu23qhdPrS5sb7vZtcc23Ot/BLODjNGg5DlWmb5uX8j4Q5K/I0t0a/Olarc9pmGEBWPzO7TZ2ETj
+N6VM3YRnzArHcukQ2ITonXAKRTDjxEo9EPJOcgrUJl0jv1vFMSurK43QzhDCrpV7SHrgmR+Aw8Y
nLurmD9bE5xOpY3cqVH1sClnyWJ3KVMk457rtHezxK/6D9lCBjW3l+WDs/orARE+DqUABOpgAWfz
cF1Z1kU9I0SryOs073Jlq+T+AKDtadlEM2BndwVmdErOpq+l5S7EMv4zQ9u5YJV40Y0WkoyZlyEg
TPLE64HS33auKZlOFf4cUnBPt+DzAcSK4QA4156jIBeeChld5A7oyVOkJ3tz1/G+j2781RFEEQk3
P4aiUbi69IoVxgybWMCq6OropnNiZ/1gW+QRDdRd9mNeOCYi8eQxhihUUV4lHZYjTaYNkilSMtqx
5Nf1Nhfukvp1MJ817dCPm3giSEkeZiOz0+hPOrmJdNRrLlUhXf5b+jMmqy96IQ0p3R7toyTLts0X
X4LLIxiJwVQDeZtVGVmNl2bGF3kck6Tp5hvC2VY38GlrEx1XQ7a1xxW+z8Pa18NDiIJYgedS/duK
wQPJSTeshZiAbEY/Fqq+qOqf/ONZhC7gEmqNXtHsJf9hAZZGKz+iLLeN5lU3t83UOYbxLKgCR1l2
41G6B/EqxuHwUkOdm2UiHMQRk4GCCRA4cauh+2IEoJe2V6S3dniqKo67u3qjAnoOXTwUBBO8Kngy
M9cvxUceFqGKnQ//y9/+efzl3T9HLq8qd2XNVIxJXTrGZlFG16jPOVvKSKgVEi+gKnnTbDDo2PYe
nDW24204wazFJqOoIGAd4okPdgPwntMo7UyQHMp5JaPXygG588H/OPzzywen8wHUzvT3PzTNlKqZ
8jUHlL15i/+f/u/0y/Nsr7T3ewekzcfN93Hj7o6gZv79tuEYNT0x50aNT0VzEarS9Ddgu5kTVTS9
poYVAeC+0zmgnE5OfNHOhgfmcEVmcxIEWnY0ucN1wa4u10QcqyIrZiw+5ZIG0zWU9mzO02hth1HE
Rz0ArCo6sgyMf2zRR1SAeCwBd9Fu97ZzD59+8P5Ltd89zhZfhSUndc4kMZ5RLCMptGJI2h0O2DYw
Pv0XG4MCK8ZEAdwKUCpGlaSyqrRLkASh7OAfB/+PHcAcnA0nqDv1H7EGcC6HUUQaiirOKsg5fH5+
vby8RPZiv4DOabErZ8E/498g2tt7zub5u3aev59BQ4a/vmcb9Ub6N84r6VQ6vv4iTO9ZgDGhLS+X
ltICya0EtxoshR6X7QMI0cFQDpryzQY05beX+fQfuyWMSUmNBoZItIYKA/k6aNefwLEOVTeUHv22
qCtiLWoywMWCHwd+GdBkGfcjTh3Ybq2OijqcuN639NjT808J2E9k7DyZ62t5JpOJZyIrm0jX9JAJ
KjwbPzBvhZ9v0DZzEudP8B487h/3e4+ziVdJZ1ZZ5plImkGOxQyC4QEr2/dfgh/OPc+prJ738yVl
HK0RSTJA8Kh67gGpMnjPxwCW+sozk6vHAKsOY5N6krfouaaCPlx/G9j3PAmneZArQwSwCMJdIPoB
E+7S6pW0KoUMXTp0p3aG/TH4xHN9UKrV3q+Tq3Q29Axwrt71438mljn+mRIWBUBGEofaR2Z/EOfj
rfNGXAez07udN7igCPWfbNyUlMutB5ebHbyj4cDpPRSubd0u8RfWn3MxnTjeb60Hc1+YZQzoSfWf
raXXqHs4/cDBoYeH3qi4KulhpT/wE7/2+PvpMOE44ZdLjzHnDLMB6MkO/i6XxrQkCE3YEHBNngzu
n686/fTdf25v+hX0W/AbNwL9xfsChZo0uy4y4AMA2IACBmAtL+2kqpApVls0uFDBiChOv+Ain+x3
aH/v3FE36R59XlBzFdMgN0eJugEkjljtij5EabtYGUzIHQjosIiOgqlFbCvTPCXnIS2f2hkvlGSE
MV65T0shjYG15+wq+yGyIxvPYGew/+CfFnvCz4hGbh70taF2sH90nrZPwdbzoP739/E3lmXr04P0
dtxtju7x7W133BD7O3JH+zdvuoeeTOZjMRaJPUEpAXVwttFdy8aiRKkpc+RSDFunmrOq8RZJKTuk
jEJiBIuxJNuoLXOOk13ZEh0UTaC8RjM6nXe/NAUzFJp5UUENpSkLoGeQxaL1/w8NM9d3WdnyUByo
K2D0BOqdgScOOi2ATsJsipUpStYO0FPpkX+pnV4NRtOhiI9G6xkWp1hE7fiWNMYfVlaJuctWzAAc
+TiOYHq51/X9VAYJGr36O5RXb5/sqxZJvHIutGMcYQN0ZIzWQx5Ie5eP8Luzlc3ylX9F22qbPtV2
G2Qvszt+/VsuOyoX7D8gZgBcnAUGgMtN1JUmx3CEBd6O+piMP6MUZUneMBg1BHYtz2Sc3phn7xEi
Z1IxDpDRZCFaVDL0OmxGFHpuL+GaOZ5LYeIbGYX9UW8gpciVF3lUPNK7IhDcbEnhRN9XtgG4GvqE
AJ8Rxq6v8KsiMey10ZwAQotmPAmjbVH1qObVvSCBaJkOzyi+qZW8nq3raONSLOv8JUAlmIqGBptk
sjYUdcCaDDdK3pRZ3giCftfVL20U74a4cy01dEKMPzhzp9rpgg4q41VN441KwM0i/bq98MrVyTx9
GK1oA5oU9TzGEbRROlQIZIGjXAmAjCRRdhdrlSijsSxJ32TgXv0wrdzaJgoZN6mK0emW9DhUtdyD
8aRfAGSJ7N572dbiYxnKaeiKY6/lQJbICDpmx6m/KycF/fvVrCsumpjr3wDGmUo31JM2BixDGf2J
wzbxO3XCANyY6PKXMbTathznbDdHJpgTw6hdnojVSi91L2Y/wq6hPjHufIWgTrGfayVDP8RQPd5e
myujRE8YEgqn+xIDbibjtHTMQgmJicaWWHWI1oF1LXea8KBI/m05V0eMkcO4qzSuENsTQA2ESInV
D2002UrGiT54MhgXNVcL+sh7yGijp8XcVCN4sLgh9VV8QRXBPY9cAPKuIEG79EcEVzzIcLBgjRVh
xVwr2WCEuAU2kiG+ogdTTd7a/BkYRphdRfNQjtl/jppXKS+knagvxFwQHYkH0uTlJ1RdU3RDhbIj
aXzFOA6FX0qRPzVOWFhoKhyBYr/PK84GXr9YIBVpKHQ0w1woQOKl1F6L9XZOLJBIuJMbbusvwI5k
jW0hyI0egABwEJ8AIM7rN70qfFJlz8Uym5oKSopVMHNHDwx/2Ex+ZNvtbnLIR/Pc7AxOY8racTiX
xtw24Bdd5pa2/iTFplYPCFfMDoS73u3DsOKPznViedpaqwC8FJWitR9lDTbTg4mSVNY53YRhq4/b
wq5y9swKnt7dZ7ebJDTT0siQBri5AEM/2LL0wbhPbBmJWRCN2/JH5NZu/PSs3LXgDXTH1hl4pARr
l8OFzsxLu5oATgP2YPBZPHwiL39YNp0TP1veH3mL/neED8iGk91u+nFb+zWfgNNK+4hPIBKM1S61
lFWmiJJD3rotgNsoQA6v5Pt/2OhfIYyNjgtI6doZuvX+4Gobco9Gvp/FfnRDewjGDeHetDRUuAhY
Tofir0DGTEmLBGsnQaAcSLkfBtNLdKwwDQsKd1u0eW3tq2uoYLwaRA/IGbLDR+NcqVZjweUl5XcZ
7ft0M7acXtl1EWhQprTP2ClGoWps0zGhnRRqgXoyKByyCL2qnBh2zXWjt+b/C2ErlpMZG+myQEhf
v4SlYCcK76nDUYPFRBkxMjinBW4goantRNrr5C7k7Qa12Ku9V1XAuOv4zyGeufTDmPfGvTSm0ELa
i5NLhh+D4SvZdh7fbh+ddY8Pwi0dFNKYMT89Cc4cB1FSI8JgB5ghnOlXDxeBxmUfLt+Wn5Pt4tTH
yek4ket1qYNa9plM5iiZpYwBgwi2Nvnqd7YbPdNdgmqf3zdbcA342pa3ZdSyrpfzr5KM5eVa3+rG
AIGYSnkqXpN9tp080M0+3V7MVZf/V69T+v9sLbU6ifWxhZjBN3yS2p2vQZ3hx/8mhXlipGUM8qiG
rt4vMAEewz1wqwRX2d6Wwlmy04VzposZyWGfj5CS7sMAdALvnTt4ic+7i1fjnDNbYOMcIql9lE6Q
ox4lXP39rvVCe/7Ig5GTKFg9tmebQx3HmUILAK0BtAlBurhZ0PTebkP59faaXRdEUKUDgAQlbQYr
L4z8UgZBn7DYLwnlzvhRC3cI991q8Gb9KTR80woy+dsQ/crgcNWsnWE6EQugYQO8jeA3vBRbq4Ck
UysNewWcNK/2y02FYWOn3oWbSLatQAN0XSA9R++31V2Joy7EMrd9nvaSGtcQK3V3AJMTlN9zdUBB
2L4t5jorgZcdEn3I91HlTHbuF7REQ9/EKri5QDwAntI4Hg54q4HHjwjdRlSJGdl6Vk9fZqmS+3Ia
a8UWhwzzwJK63Imz2h/RVttFNhp3itcWhN2PTS6Qr9oSFs5La8UDIIeBRBQl78ZkIuO3I+RFh6ID
AY0xC0kg6IvsIRuwresWcyFKVbizCY4t3LUDJ4e9Fp6gggW2DAOXN+iaGRsAEQ4goA0aLRzJm2UX
ngKqBFfcLneVXwEt7KXb3N6WlYv2QiCz+1oFAFJQXmBXuqOC3jRD924LWDOvc42YF1CvRr0p4Mnu
SAqQ8uwK1FNhIjop76m14hgwQQnAFzoWrFwlk4VmaAgQ7wvH1BsMC2X3pUJsMvCin5X1UmjTN35Q
FBu2LFsWA3ibkSZ1iDm64GRx24kT+qwFDajso50b1OoKGKUu3cCIyd5xAHa6I89OK3ly6Q1Etrty
sFuJxxewsjlABwIBLsYHLERbzOYMolrnQwhvGoNht/xsp4e+8tKMc5zWjv6FGMZpD+PYTOmM6GQO
rOcot2WnejJ2+UP4mDg94lQ7wwvHB3Sn23CClNUXFeU5wVgSssqg3b1cTVXJMEuTQUPpWXtW71RP
8NIv9fil3WOOb3CyrVnaZDMXtpNsFWfepMHIewKsmAy0//sJzBHLNCuRzZkucvlDNw8pl66I6sDG
RecCmF1MAd+kJTTo134pid2HdmIPtuom4EDH3NyXzklnr74Pz+Ux2xkneTykMSw03pIDUOKRPNsv
gUrs5a60paMQzO/ETp03jL9zgqbVmPNcNHM4MLOr5KoMVduPdFtuE9Md3jFoX9kSNSSnf8r8f+8g
L3aPHqGzgCOeh2UAdzz8CnpmRcGLJt4AOs8+mHdvKgJRraA6lXK21QcQ8dUcHdaP+V8LpPfdmQ5N
HefNMkOHpox8S8G0+PSuowLKyxyuyjnLUDKGqA1SHQ8F5BTScdFQ3DJ/9sq9lfKgS1bkIEBTwDxN
nzpAgrjUR4tJiFGwHBlK2tqY9HYSbhqkaCuO9/g/IkF00QN8QENtg/EeUk7yTkazj9PpxKuUBq3b
75X4MVaTbYSSZw4hUHsFEnRj4UZL9nX76lwxDJq8+490xnEMWSaCCAfSq2SyS/Ne4nnH1XXU4Rvx
bMQtz0Yb6Anu+tHEOnbIRGbC9zQ9CfHhX5NcI6sFAX/FMHr0sQK8TwtilGgfpfsh3mg8Lr/VpToT
wVjeIgsm8AMw3zTJQEToRMAjv9zejJX44kIJ+gVnZ0hooxbxGpRAdcKurO946G2t/rwtZC3+Q0Ms
IhjEMGhoZiPPpTMzoZYhJY1UcIAiVopzu1TssrxHzAx5k+YunVdXrxN5DXnsYyuvxQvp1F7OdMwE
ZUhRN6SN2mkAFO1ncWh2MxrhI0UHDkbuplMBQ+yC21qvRDwXYhkHmORphOgESi/KUxfuc+0wST+U
9lPhcZxc7yECKwONmeAqAE8hiyRZdGOjdyImo5NKjO2MNPeFLti5GHOectfriH5vdPgDAQa2r7CI
CFpPmr6cdZQPy85WyaEGEEeDzlNlK/YA5ngE5NntFVxTDKxgFMcNuIoqi+WE0T89r2sjc3KMhkuv
WfwkdJyrlyPi1ORyZhsa0UsrrCCi1kjQqh8K0YGc6N7WY+V+xxgY2g/AgEKJVFnPHkrADoyBQO4s
mI36Nmun+AY4xK5T7B5MnJ/CQX/O3IpzPV47j0uhjNnPQm2M4wShjTF6OoZNRl46cyUMhQgTHciI
Q4HOxL7tm76PYgxZQ4RXvgx+7hR+GpRba59vgaBaOeVGKd+MoHaOo23t08Daa9vbS3vt6y+/gHHC
hSropZjgC4wB3AFbTfYGZUDi9u1fi0EnD32AATCYnupLF4LjBTJQkkBB8qpZO2XyDfGFcFscVk6Y
AThYZGdkwDWgy+xSjNjJVlPkBUJeu3jK3qTBBlq95CDstZO7JAjd3FYiJz0MXuQXzxa3RLJyGi7k
0+87Ow1NvsidhRDEIXdo23dzX/0h3c++bOev5uG3Efz8fXtZVy4G9M7+VZhNShJxaYvUhMDwU5Ps
UXSyt2En2ZanHcjkS98p+lg5Iq/dMjJRwNmigNb0bcjcqak4C602wWJaV3hOH5v74Tk1XH2v13he
LIH1KTmZ24SOonFTsCvGiqotOnOQhTkBb14urybMupSFEayIojEtTfiUi+R+XIRuK4khD19/TdFz
acz5zwwtXQQFQAtl0mTAofs5lfmLHP0wF3kz99+3l3XFcii9FiV4BQT9FbdsmtZxCO52JFyqyJnE
n9NMbL1+vi1kxaNhPB6eBg3qIKVkcwiTNPWVYYGNetLRTmAjnWkcKdcsxypXTqEJsC9ccJQy4CpR
OsdWITUDaLyN0M+Wj7gFNECyrVt3HgPAjCClUPCM8oSkfvnYBUAiSNgocCGg/Nk0YrwIhRVHZe4o
NTg2bFENZ6cIxfBxwkBRZhsxmiTsWKtVB/wgxLVG4BU0kokaEroahMYW8NQCbPko4J2fLN24HUdB
fYt70HjYaT2ZQYr2jcWN4yzbDKg4EAeA9WrjDQgZ9l07kj2ym+19O4vduAN1pvLQYvzkTlvmxReN
RrhrZqv6Kc+VuZsSs9sSmFfiSBKIu211UaXG0ZGPAC0VKdTfVZkp/jDKNb5FmLVj1YXFcyx02Xud
mQRQG9mEaRwjOdZmpO/qspSB7TlZw52a6/rH0MRNIGdzjLsSVDSL2w2NcKgSc3AXMe8ikO2Iw0+E
k2nny5FUbYm+ICBpR6N4HMu2X3YgrBzDR0uAFulkmYMzAoS7B1ZhXG0BKT6/1aSNwYowWBHQ5nrZ
Re5LD+JEAQEJgJyBrxeROR0BHBILDzmaBj+yZgmPVd8laBoytGZbDELqGvU8tneDijbCAndHvTM6
QMhJGfgq3UzVmz9yI1eAhR2z4iUhMuhPgPcr+mXXJd9d3+QyOIPaEgV+wyAY0ATbyYesjv2PaokG
SoZhpl9ShOHaNiIq+DvLXNmrcYfHdK+HAscC6c3C2h+ES/BPmP/H+Mela0oQgsWYZEKGtlgcdUJJ
XuiDJRWDpK8BdVP8SQVeAkleO84aLjvwN4ANCgxYlzKHomniqMdxFp7RfFDuPwC/uNgAAsCMw/2w
Sxz9WbvPvMYlj8VX7JmILuQITdD/3qlQHljMpFBQVradRgsjQwW/IU5e5uuRAvgp7rW64vcBqvFX
BOOJlTGcKrOHCAt8bcSWD7PzhR4hw8Yscukqx2ab7Fvb2vJKfqsLfCaXiVrqMsdk6Ai5kYIqXD5j
IJgTfvEkMAFLP0tg4jm5SpyvLrmf5OPt3VmLEJAzxnUJuFyUD9iqVY+wuir7OXdqowk/BmT9P8s4
QoNIY5ZI9lhLl/vRrAL/rSircbb7OExktwON3JeM5jd/yk1jp4k9ui9uf9ma6rqCNy36ehVktZk4
Io/CaYzUMXdG8iogUtNjTkfCmtWcC6AfcBaMmW2fVXKDHspmlN8yuQwaq3O0ub4rZY4knirMQdQS
s0gNAaq0yPwneKGbvJaBtfDAQLaJTkuBpYYt5CdWggsqQ/8jPDUmcN+sosNtxtmRVSHoO6Ud3ng1
snkf1ciTejRR8hPM49D5OXE1hSNibU8wlvgfEfLlnlhFCd+booTWTZ+ZprspgBzbckR5kdfLzVOG
MS+xIlU9ClCmmzdSe9fhrc0jpF4JEEGLClg4/ESUwxYRkmGWB/h9hKNZ6RcaKK4C/Rnjl54aSsHt
w8ITxazbVImATxLQARbWyWaMtmWOTore7cVDHHOevTxRzMJNkhENWYh2vWoK3V5P3Fl18+pNFRu3
FHj49mvXJiAXwDcMelkdkEmX9tBE1UA6UMk6Yw1iHtCXxYirNqA6toGhNqY8o1g1vzNxjEvopEyd
SwHi5gLlkMGdxe8QPOL52+3dWimFAK8bPTfoskTmBZDIl2oNlgbE7HrAO9AjHigan/8gyf4Ll3OL
jsvEVgJxgyhxU3+Mlstrh1kzfET5yNuCUvy64qmTiWi5BtkxhrjRAm2ikCYtlXdbRY4U9uE5l5Go
JzNiD9CY2mb8qKtPOvFvy1jbrTNN2OxIsbRLA9AwvOZrTQ9GzGagTVY6YPBEsvsiTJ//N3HMGUtm
tcm7HOIU5Vdu/CrxmKjDyY7T99tyTtlaNlY814sx+rQpTEmgz7Dkp/UiItloL3tkzRBm7A0PbZ2D
bd6bfvLFEUsnt67EIkBDwIjy8RUmGAC2sjYEd7kzINYoNMfSnoj8LAFeJUrcuPJ7XP680s/a+aat
K5RkDNP2LC64FUvxGFUq1rQqa7SmK7uKkGcyApRMau8HtFoLFqesvOa/MJyuQ0Xww6KGfXn28GYA
PeEo4xYbVSAhK49aRkLbTEpxC1qbD4yI8zrKVyWi55E2lKtAMWD2Uye92jUZrhoEAkieFXgdbjPw
2H3KWSiA8V5twjwoJlJwygIrYQemQzDXjvEoPMDY0A5bXGb6iPp5GWvbihyMkMdTvHLK8VZFvxPm
wNGDqzKaAQpZMFWClicxywpPW8TY1Vu8iMPE+HPbOq/OOh1O0gGPoGqmKqnsWW9JZbTDMgEFRvhU
QWUoWJ5shbbEw7GVVgWBsIWOkaw18YyJqIRUkNSCQVR3iDyhKza2F+A7K34sfETha1f6U/kuGwEQ
kmf5ORc8Uw9u63ud0qYKn30H/c6z6LQHx7RIQnyHnsI65dDPLR8PcKCegPGgMe2w3BuYWZW8Bi0e
ZrK3BE69/upoMh/AnJNuEep8lvEBqhRHzog2K/S+2aUGRr5SzLwiCr1W1jjXxtVRYYTSjzrTOlRq
oqUjhPZT7KX1XYvKUR77wrAReH3jq6JQcKGMJArldbwU1YUWkRsLw3yWUAGfMqhlL28TVx7cMPy3
dRaqFQotqLGgUR2ptUtRZlYZatQCkniyHpYeyY33hQf/d3USTyIUekJABoREw6UI0IsOZSMDJSme
G3CMurP0nUcfHJukN9zFDcEIYW7AuI3DpdWBWSl2hogSVSh2cKBIqyB5n3u6maqbKFvE53LKUx+V
pXEPso6i8gzwzNxleaLxCu1XHo75IMb/NLG81ImKkcVYdg0RRKcgHDBdLdwZw3MYH61k21h+QixX
Nw6Jhr4o3gdQAdcr8ncilFl2TI+pi1HgA4y0Q7u2Uwieom518YBBq0rDuJjgWi2Q8AG//0vl1Wau
22dP6v+VzuyHMKuzNjcw4UoM4v5+MUJbTr5MDGmO76Lp563ftRyN1+3sr0hmxcFf3QwlHUpVws88
e5rrQ6F+3zaz1YN5NmXLBOFVI4IomYoAprrY/jKTu8J8GBZUQHmFa54yjAtQi0o084rO86bzfUU+
QWzly3Hp3tZnzZECkBD0DOg7QcTPLBnQ69UWyT/sUr2LWr8AuOz8QRK0GWq7MQxuC1tT6VwYs3hS
runTIEHYGKIoGR0x64jpJk6ouHZHngth1i2E3eEuhhADzkYeDoXu5yrg70JO9us6EoaB44mC1l9F
U1GwY+plZl9Gy9zBcSLAt6tf0zDas1a4muS1jeyZ8XMOrGupwkw8SNZQP1Ae4uknoqvba7qq7t+v
YN8yYMAYErRXoNCT7ovx56TdKflzKHDMZE0KEIgwQC/r6OJm812WBc+pZ8gQ98u9mrmWeS9MrskD
elyzD3QmU+g0gK6DVPHyntBrzOaOBd4SHeYzB+sH5hztMeXku64xZbBvJsCzAOGMx9YVVMI8SqmI
FBTaJ0WAP5O8yVVAkVfmJpMbAK7j1GVAbF3y1otQsDiY5lJ7YooxpMOkGx1Y7MzcbP6MAtJd4C+p
Ikt2ljQmrhnl8h+xy0Gp3oYRuEwqrRQbv5tRNvJUs+j7/TAokxjkhTbhPmjVWnXBBR/x+ITWNgt5
AhUwEGi70U+gImdxSl7KkkASZH4bSXbL0CskYOUDfGDmTCvS48reL0C7A9YAeJgRX1FfeSanrumw
B/jgnQZFCr9Oje+81lT7tn2vCsHzBNhqkKSxj7AQM7QCEsQINatu12PIGaUnzrWxul6gYAJVjYIR
MxbMUB9i0ixLgidtL2fuNH22Umvrkza7U8PrBllTx8KjBDMRmJ9FAeRyzUIAbTXzDO+UoT/XrI5D
znlBrgpA8wDePEBRR871UoBpDZqQ51BGo+w/ZJv2v/79hqDAimESOt2PkPFSgIWZmMhSMSS3jMZv
QN45JqCIOZt+3aSIM4rXPgDA6cg8ksaXQqpWLpo2TVHs7cJASjxLxjuicAXdVbS3KB3dRtiXpmhb
vFLY+vL9FUz//Mymhzoa5jbPUP5typ/DYDhqJHOOzZq5nevGXFDgwzNROIVukfwDBIiuMnmCCap2
jXPbUm/JHk8k8JC8AAgDwntmowChbpjpgn6S1pBCJ25+TS2eSuN7O6SP1hTpjlrmezHjJeJX1QOT
gYR8AmyETSwX6MrsUTNEmnLQY0dqFDdLja+8Ut5K4fdtU1y9L9DoidEiSkvGOiBM3sjV3MHRCY11
PyayI43Kvo8y77aYNY2A+/QfMcy7L+9UjE/p8HNziAyJMk5OYVR2Auj3lOSb/00WcwWqGXD5hQGy
hvKHme/K7JDX94RHt7YanFOMGAw7gpj1CrY3KpK5U3BXOYBV+UO61GlEYhs5wCJ01S7i9jErc7dq
vpKW1xm+frRxt6PYqgM+gB3kF4FoVepVAw1rxdHDvVE9zPp9nGxl5U/VbDTtKMgvxsBZV+pXrw4D
wjWEFYAfxEv38lyrSYXRRA1WqbfxI8gSrfJ3A3ImMwvU0b+9hasuBNOxcO/IBV2RVGOCKjYaGaKa
HlA8ndRuwijlkSTwhDCvq1Q0Stg+hCRj9jaG4otR8ESsLhnuqlMiHq27jP8QZsOaFgE3ySyQP02E
JphxdkBstTHHz6YdOKu29hCxzqQxCikinlZjBa9IpAWBtEg8JLrsaPxpxsJ7OFj3kvZ+e59Ws1ho
wsUcuwwMVwwMXtoEmJEFsKFCZBXXx3HBbGSdvBpm9VaKqJaDHFArJbcva3QsKx+KNbsyUV1i1p7R
VpwLb32t/34K42LCIZ3zvMG1Y2mj02A23LrvMfKl9V4+cUStLDRm6CWkKnEzANWI2daulZemOBGb
TCBX7AL0v8XaRjfQ7W9+CqNze5F50phtTYjZD0uBaoQObCN9eW2ij4lOfmZ4Mll3erm5LW7FVWPo
EtiiwEwFrS/bDd3VrbbII6oTgKwPkG0hwm+tfzKXxr0tZ+VuNRDF4QGh4yGhnDq6zsIEdWqFpC1Q
bsmAdNy+6ONGE+5KdSPl6EWS8XquOVm6tXWUkKGjJTnDwL16aatmQUDnFcJr5ssjoFbictrJ3pak
3tB3nE7vFVtE9ynyjoaCfj6oeClKFPQ2Emvcqh1BvxfiCnsioDHUisgOMwPFsn9LmQGMLQhEXYe2
UgBJmdFtiVCszQRcRukoB0Qw7R6J5BHn7PaerdnGmRi227vt5FrrqZgQz6K0O9QdCtIySCc5nmzt
hjPAuimjoYt2R5/+/Mw4Gksjfb2go2KpW1AmAU4gs/tSxthBrh6FqUuOZjIrv8JG7/25rDI/TnWC
TrpYLxvO8Vu76IFDCPZ1vKBkHApmM4XYlIveRN1sSfdoLgRMfw+SYBq7g8fXF0Q4NGSxrebn7bVe
NdczsfT6OlsCkAIV0xCjjgVOymNT4SDG+lsVm4FgLY+Ngc7eksf2snYkzzVl/JooFJIx09JZMn0m
4uco+zmAvVpyp4lOZHXAw+CsLU9HxrUtXdgklQ6B1SwAaem9WV6LMLLlKnXG4lPitTZcN0PRY3K2
psy7QQunUOlKBYVd+c9Ue9MQyOo2svaGtTXUB6t/JYXfaLmtgcw75DyRV32CqetAnAKbLSAELveT
gHu+iiqYUS9GNkbbewM9nqYjYuB07Di1nXVFkVNAdwqKr2BGvhSWRVM4CAkWVtFrETiGCRBPxxko
/4VagG8v/KVGoNTO4lG+k0XpWQglxR2NXncA1mfhEo+L7W1rXtMeqJqYKcO8LZ7WjIOyxrpJtRKF
4Do0PUOrd2oaoP/UFLKgKZbgtrDruQrs85k0NqMHFoGorxNUZKXygUilLTQtsIn6I5wXZppVdyxS
t2zlQxP7teTKjrHVk5c63cNJC8WTaNjp4+QKrpRyPmwl5MR30aof0mdgLWNdidIJSKlhFSZUo7Km
fsDVwFnoNRcNOhn05yO/QBuTLnfeysK4FXrqrbLEyNx5yMDjMBvjVkY3ReID2O//kXZdPZLi0PoX
IWEyr4SKXZ17pqdf0KS2ycEYML/+frR071ZRqNDuXWn3ZVZzysbh+JwvtC+3Z3spItTmoeINk2KU
ZGZrDeBimMQXaEOPcZM8CMpRJ1PH9FR3JA4i2vKV7GspHnQkIQiF+sZkn3E5QjkxSYYalyuAz65H
qPIxZuMhJtpDxlZt6a9AE9NKOpvO6cecncKGaFMNaTVyajfxy/pnJ96sMewJOsXfB+2UM+TzP27P
5+IimSRGsHnx2HJnXzBXFZomDb5g1rtelPO7PlqzX1maQgD88I6DJL4DrMTlqEhE0hGCroBd8Ts1
O9ogeGpbd02UZXHP4xuB5gkLVeBPL6M4pd7U1gT+qGjxmOrAwLP6RTpxSIW4Z5BP+Q/zZiO5g9KL
jlfjLJza0r7NYT/l66LmR26V7p01Ot9uB5n+ktkjGAW7f4LM1kOVoBbAugnrYQ6BCyklJQHbRVu5
+xdzDg3KjWj0Yv1hIVxOXYacskhSCy98I39qegKj32of92xXmFrQKOpGVO6xN//a7n9Kd1D1hNrM
lwDpnKVoQZrejSaVQFvoQRv/IIrlsUbbdCzygWHZ5uYHiM5buAOsHI5LU4s6CjSYIfYLyPLscETZ
xFRgyYFiG1eCSOxH3ETs7+3Pt5hYngeZZVXGMHK1ZwjSKa7rDVXiD1QJMwBdWxAWym7YjqiQFon7
NNhu7I3xn//nD5it0hJ9NyXL8QOokm+MYmuPP2h0b8hty2komidNfXX0TzQqb8ddOlTOxz1bt7xp
dSfXcUibSblR9K1jDSvbbymXm7iZOLIg54NX1uWSbSihOucS268vfJ2EpHtLlK2h7ESa+Fm8RjuY
fvB8I6IQBXbSZBqDOtFlOHOE+KzDcIQRAhRC7yet4fPko1Ti8N/P3HmgWY7KK+jsAg4BDauqeBFj
8aoXa1IdSysf3c/JrAp5gTt/CsdGlOlOh2yNte8O+g01qMD/IdM+DzFb9xOAv86/Uvv+DbeXDfNy
vF99Qf22fqzJyvm1+HHOBjRb5G7qqnUc4ePI9EAaqEfZldc7iTesJVRrgWbLelASTXQpZi6JDsR5
67JTw59ttpJTLX0ftBHQI4NP3+Qze7nWhmR0RmuCRNPMgSKO8qOqaqCwi6d/v9IssJyhIQT9Cpgk
XIaJmGqOho2jwUkT46hGRMDkjiRvt6Ms1eyAGARSAZbUkCCci6qrbWIXokc9CQpbH6LWt5qiw3VQ
9aUJy7uB3fX8l947QS2bjStoSLGlnIr6mXBWMrnF0xhUQd2FmhYUCufQCb2yetTXcxz5Yws/87gb
vBT0ocYoIcRc+r3iQuQCCrVV7MG80C/HNVPta9sLvOohTY7rBpkkJn22UhkagCRxUGjIMdIG5m+9
W3lWnXnC+LQzZQ+lIM0rAAmgMB+MNOKbTrM2C9PFdnGUfTkoo6JuoZQK1Obs5CyxhuHBW4PuLTeD
8dCDmQnjgRqqa13qqeLkYp86n04DqrtpB8RcMx27Wt5TfMhKTFA5h2hzzECkFLrSt13p59qhj38b
9ROja9fedEpejfH/YkBE/XJtS9uMTKtBDO4aTxrKezl0wgf1d2LClznRdo3V/SWj+g6Fek8TZF+l
7b89AS9GeS3a4qqtlTn4BSUwGO4QeZzfV6w9Wu0QmH3iyTgJV3ba0ocFqBVu3CgeaaDuXA66zvRU
jMQA/LCio7VVYPD4LkYacU+VffvMzK56qlXFBC/PrAT3ItOm9I5QI93ZVdnpG5EZ6iFxnb5duayn
437+OUC5cpFtQS0HTuWXvwwYonIowWBFOmBuldHZVHGzMt+LIYA3gJnCJDk931mdBcaKDZUQvx/p
vtYcAIn4yiiuTn980snkHJcmdi5CXY5CFbJ2R2EWfpXnO61GWWW4a6Bv5bJo5VMuRTJgNA6IEgEN
62q+0FVJNWoVfpwg1egpPMYPZvlEtf8SB2sTNSrwtIFfvxwRYDEGB5ID3yVXj0T9rdb1jg9q5iXm
mgHe9dGH2cPrEscvnksoxc9i4dSv0N9Ose2d+6h/G0zQphnK79AnKR+U8s0SR/h+5t0bW5MKu0oV
Z5FnL/iu0JqYNVnpq/Jk1ydS7AG3gcfHvc1gMr1b2YXTtTlf6+bEkUXhZdJrml2riQFNMqmWpV+5
xp1Ras+ye3W7KqS0BOIGeld6f1JhDw89wgMn0cprfmmssC5BFwDsAChHztLHWLSmgK8uqLma+02a
DMVNfeMmjs8a9R2L9djSNc3D62sV84uuFBor0My2UG+8XEXKIHUWUYw4Hqpn1ezvFEmCgcAKIbXo
nUXQHEzdg4rmsRn9yY01bcfrDAPxLcw1XgFoCiI/v4yvR4xA1RO7peR3TuW1fO/0sIpxpJf0O8cN
oZYKJm+mBzmeX+YmXVNuuX4+Tz8A9SFANwB4ugLYNG4ccbjL4uxJ9iQXXguorqF8MpwNlrLL5N6I
TjB2vr3Qlr70V3HXQi2MAM54OWpUv2jNpgsGdjbJXdqC6zWYbXVyc/dlFPG9ncBXNXXblbbW0tEE
vRPEQ0ERimSz5U102O7EWlv6Rq1DVaiAVqd8iAd4CBC6AruZRjDbSagGg687abUCFzUlEmfFsKgy
GtUu1dLvzN8uF1toVQVtyT23bfbrDd2lrwgMk4bscAqKDPEynMgiCHa6eQl4VPMyGAZoEhA9AzeB
OPW254+dq8KrKdpQssY4X5jTi8izT6mUVlL3CiLz6LGPEr8tGvC/Kbwa3JUrbOkURihcXgaesViu
szlV5GgS0GJLwEL1gxFDarUq75hCA71qwjQHlKRim9J5Hi12HHtry9U1wuDiYFHUAlxMB3Fq/vos
xrgGKBqDHZWP1jxxhXtV+8yTNdjKwv5AMRVMosk5FJK/s5EKJ4849iTSXCIOjdOFOKp9qya/FTiR
K/mwz6Jhe3tLXkuMIp9Fk1lFnRgEU3XeiDUq2y4cBTHTeG+Wu9g8ELptsp2hhoWzY2OQ299N4ODc
jZa8KbD7htOvaT+INfDv4thBhEPdH2gQCMXOlrLuDkxBoxJ0ySAHYEZ/tc2T00R+yo6wO9vcHvbi
F/0n2tzGpxtkHSc1zv+i7NBu+l5zBkwmeOlrR97SgYAyJeYX5Togg2ZnT5RpshdiBBZIbf1KiVGm
FM8FqY5MT58Ht3m6Pa6vs2x+AMEWDorRQH4a6lxlI5e4VxJBSr+BommXQfEILgO1+afT26OhQvgx
xR41frqx5VVmszVEg/JQsYvzx8axdqnZgrlWeokVHyMwupimoAK46ue+kPiCbQSXAh1ZKV51s9u3
4yKh0gVAqkB7r08OIn0HxcvWg4jTt8So9kb8TiBdpln9KzBOmyRpvAZWRrfnatpN86lC9wiva2Ss
11o/XBokBuIcOYCutH5skGHXmDkqc7xZaTYuR0JqDBcivCTmZQti8zqD0jvWtqHtHDRteQeyUGav
7OWlRQ1tFTBJ0RNBMjXbQoOqK4nZ5JXvMM2r+C5O/8RluUE/8/bELZ7IUCsFIQHS9ddti0LGZtIm
dYV2TxRpIYvVfGOqTYu7RuneOkfa34kgZJczu7rjNid3jgXmkVFUHeDiLl1Z9IvXIKDbODdQG8DZ
MTs3IY2NmmskIM/aeF18F5V/hPKptaFtvJvati622RrC+qs/Ol885yGnb3F20ceJKDs7RUjpk6D5
jofV8y/0OpAjw+GFwQ7z8cD+Ko/Ct4N8pU2+9JnPQ8+uXsmqhrtJV/lJ8aNW/UzLvEY+9Hq78pmX
jq7zONOJfTbECOJQJReIo2jZRqnhre4OPpAle+hGeLrCVu75pQvgPNxs9fY6i4e4x4xm7fvYDN5Y
vfTxM4SOygi1Lnezsoa/Tt6rL4iaJdiIQKjhmXw5vDGBIkmh4wrAC90Wft4MQ7PlNXd4iO1qHZpW
q/WQoqG7kSAsf1OBs3lUTFfqh9bOu9jrKzJsrFRvUrAebEk3xijlEwSsVNvXR13PHnHy1duqLwx7
BwHB4WdKhtKCwArVQzZSHMHUoemR127bBxqoe41XW13JwsFUmkOmlkoYT1tGL7RIQflNJX/cVuU7
jfepDNQcgl1Bx5LChlZI5NybCgAEHlD71aNODfW11kj2bqo5GDQKcUYkoVylqm/EJII2ftkme5H3
OtIq6aYBsVmD3+CI+86O4DSfocf6kzRwWkRRrnnRa72vAinqPhRJq34A2IVzxlBjqwzanDJrY7Ja
O1D0vXKvrSZFIIiGmmzLcyXfV9jzo2eQzAhSPqo7Fwx01WszoY2oXA4uHu9DUeNYVGV36FPmCr+m
ifOnJOjvSWG7nymtyD7X3XiLR6wM3Cxi1gF2AGVgt7LDvJWYZI/yRCZBbQsBOjZkVHz4EeR/60qK
kzW6JfdJmkRiE0eCCa9pEvMzd6P2J4lb6fgp5c1vwUnxUsZwWfPMWjoBJPjdzwxifs6zXdr0viGD
mvhUAmnu9cZ4Z7QjFM6aNNnjosF91rvOtoN93uCzCjTXViSHsYcmEuow2l5tB+dnPVQ9RNsLlpeb
hmOFKc2gFwfTlHp+KszSCQHNjmnQZKI46mUXnVStUpqdhL8oDVL0xk65wNr18JjPnSByAYX3GznW
NeAppls+VUPCjrAx0w2/rsZ6RG22nvTdupKb4ZAyukkY4DSKOZIXoxni0atroCc9TS818liZXVGF
oieCnpS20e+GXuOhLnT3V+fKeutaVmF6FRZFvnIdL94qKLeBUTId5KjxX27IpmmxcPIKt6RqwThx
y+qT1v9I43tYGBXJTi8/mxEEtzvLWesuLYVGvo3qw0SYAaB6FrrsWrfmgDH4bWze8a67N+mfVMs9
M622GsLJvtuUWn+sc5TZsxLYwTXruYXTD5qNkEXTbOhGgpZ2OfhCUcecWaL0hUIg878170RvYEPC
7yMuVs6+hYMdMoDA5dsQAb1W2SVKZnLSgvM9QEHRuocGLpRldjJ6jeC2e/uYXRoWnt0qirs6wBTz
9zDk63Bi1hQCb9DLeh1qozwQdRAZFARrM/dwgIhgpCQtvFFYkGK5HX2atNkRj+QOpSUwRFQQ/mYl
dStOMaOkLmCWGEJ6EM6kgTZavs1xyTg/cx603f52xKWVdBFylu/HonD7bkBI2xmCunpz8QXVAYJH
Svpo641XspZ5qMgMXqaBpOe6oKlq/z5BQLWSaOiWoOhxVWZBOa1rkhGkigw02zgDsUlpTq2i7h1I
5t4e70IuchFqliNkSqfpgPIWcDmud05twngUmwjqBVRfoZwtrCR0ZydrNkDjJtrD5QbRB+k2jkTj
POmKMMrNKtCU8kUZ+jCx89CBAsUwlCt5+8I75SLmNPqzDMimiQXDBsTMRO8VjY4nysvt+Vt4Geh4
dgOGhi8FMuVsVK0ueTz22B+GmfhcFUh2on0Wr7H0Fz4TgNbAGRmTPRN24uVAWlRTnYpVSBlJGzbm
LoET6kSAWXvtLj0/0TOd0AYG2mR4g14GktZQ6RWNK7/Abn6vh9RGPVGOhem3XQYHm96i+BUsSeXo
Wb0RWZ5EIvQRdaKrvYzS9K6gxD4y3rk7Ri0WRlFFjyzulZAYWYe6CwfGH+7Pffk4ZJZTe1rTsXTl
1Fr4KvDom7RmJ5Q/QHSXo4gqNza45OiamJEHAhtarg1kFVbEaRZX9D9R5qdTwRLRjb0o/FG4yCOV
b3Hq3seFBSxAtrGpse2osr293JYOxLOBzWmVZVsRa0y7wrfYdyt7dKJPbdgD+Tpmjyx/QYPxdril
hxlWHU5fMAqmXTttsLMN5HZxYaqiga4RvOJbNsL2sAiz8YPpAFewjx5ePVkAX7KVp8TC97sIO1vu
KS9yrUkQVpjwA8tfdSm30Oq7Pbilw0GF7g/sCScM2vzR2WY6l52KR3CHlgXV2UNKxcqZtxZidv6Q
ssEVThEiz0FlkdDz0Np45YxbmCscOxNuAzLnUzPi8hM1tWp3GYcEq6NWzwVXftIo2+RRtfJGX1p5
52G0yzAQNm+s1kGYCmDH7KFsYYITnxLXy9xQ777na+pBCzkOhoUhTbgJ8ERnSyCvUUjOTVz0rWRB
WbYPyWiH7WActDYK7Fxubi+GxXCT+dQkp4Va9SxcMlq1JQjeyhEK72TMQrO2Aq2CF6vOTlCNvx1t
6eSYxAD/N9psXdQdCA+JRLRGeRh77mnaH56eWhMcj9ZbBUYtfTrQ4oE+wQ4GXWe2Qow01kbWj4hm
/TXs0IXoU/+ZJa9uHwW1+DMYa2iLpcmEewtwLROD2TDmAfUBLRSa1n4cD6FZwlFvzCBPPKHkJLOl
Lyzx6/aELm0CoBBgHzcZ1kAK6XJ15mwo3dKu0I6DkgYZrAdKza2Gl+hKurQ0MrzHJswybhZrDlx2
pLRj7LXCL3jYjUceQZN3CFmD19iakONyqP/Lfed3mB6hQgx5CSSizXupwnklfpMW86poJ9dK91cL
BE2Lc4zSdIydnfKWW2e5PYkBWkD6FmKT2sei20CHxaO5GoqyBH1j5Ya+SmhmIWcfzIz6hFZ0gqk0
wyZuf/F4W/Z6MLYrC+M6n58Fmm01s3BlbBOMTZqQhShgZVX10PK3mwOFcaeHPgYqEL/0Md3imR8m
WuxluNtur86v+vDFO2b2I6ZvfTbBRtppTj9NMIcoZ6aBTYynk/N3NH/X1i/JTu0g/NTYcrHSOL06
Z77iAmgx9TKh8zGbZUeXLIV2CFCXJNlR2/XcEnaryUvrBIn1K+lWbtSrJTsLN5vrugSQWkG65VM2
fi8kCiuGdYhjmD27zgdxP2/P6uISMtGBADrGQMlcv5zUuI0BG+K4jlLhBLIOyup+VLeJXHN3XxwV
Tmo871UNafEsDovHUhgx4tT5y7Qnuno7EBo49clZIzUthnIhiKDjX9gXzA7OqkEJoUlqgAVV4qt0
pysBqkwy+hn/69cYPtVErjfNCbVhzxVGYukMrYCGhY/3RGsGFnnq0gfV6n2b3PE1XNrV6TwLNi3T
s+WPLk1FmY1gRceLbZcQ1YPoYrvXhL6G+loLNR11Z6HSdKyNnCCU3t/b8nemPIKns7LMlxYeLCzw
uIDREaSRZ1+JcChzlMmUBwk0DPBehiiEV6HT5v6n0ZxF0i5Hk4DKhLInItG29RQ990h033U/bu+j
pdP/fDiz9Z3UnaFCuhS4eSP2ahhR1bFHzC0hr7msPT481HV4O+LiBJ7Rm2bHIe4aKgqJEvPA7lGI
q9R9DNuRZOWKWTj8ULcyUTUC1wKP5lmUoYKETjXhXm3jU7NR5A0qc9+Vjafav2H9ubIoFrbuJA4A
HUbQtVCbmy08jQ8lHycMfW52voyVDTrlr7Gq7myDnXJqraUH0508u1ImNK+Bxzr0EK50S0fSDELX
MYeQ3Ap7ywlBKr39lRa20iSABYalO5X+5kA9eFBkstHBXmfKR0XvcwmbkGyl0rUWY3YyGFmMIniN
GGMPCl+r71xpAvsybG4PZWHBXQxl9nH6ODV1WmEpNEnp6dzPYKegv5DWXpmy23EAVbrcrzDlAE0M
rpk+tCy9Un2AXolIKp+ukYq/lD3nXx9ldiBb8R/3Ctyq4Tlb6w2YKGODXrInGlmlHsMTPojIEDNI
r5WsDHNRu2EEyuqe9UO/H6AycqCxXuwMCEpCW8qyJwYeS4PRqfvtyFiyQTTxF+Koauw1rC4endaN
8jBtEnDo4mGktpfLFLp8LbadvRMgGkPaqeR6mGaV5pnKOHyP+lH9kVBO79y4kh8DzezoKRWa/sNA
my0omQK6Zq/adOtkxPoToYf/aGdargWK0xXbqqqKHsJatE/8cWhEtG2i1u7u3CZV6o3OU8K2jbCd
b27Mte9KU+s6QCAl+1FJh8SeQiNAAJxW63bg7RebPmmSNUTT0skCtalJZR3WkaiWzT5zhXshRznL
jwoI1JvbBulcZeyG+q4ywtx5vr14l/bIebTZJUATEctEQzS77j1RQTh4qkCDD3Q7zNLaPQ8zuwZ4
CoseVyIM0f+Q/CmNnjvxu17j3y+lwniJwgYd3E+gjb9W9tkF3UQmc3WGtiCvf1d6oOVb3XhIWQJX
o6OSbKHz49aPlvV0e3CrYafRn4XtW0Yz5Mcgxel/us70yvw546lnAaJlwl3ceOBK2Ma+sia8+FWn
mO1UgN5Qx4eHzZdJ92Vgpx5bBVpXsM22wTsoP8YOxkbmE+3eRMoPFpWhA1g8Tc39APnT1HxCdWI/
svIg9TV4ycIVdfFTZnPQNiiytwQ/xeiJ5ekliv2owht6S31RpnsYEa3ciQuZxdTAgNo1yg8qnrKX
Y4+sqIiNHEXCrLReyqwMUcROgfuO7oVSflIhdijSvlSG82fla19vUPBjdXQaLBVhIcB5Gdimps0H
V+S+Jd/MSt0wkn9z+wJCjNmLy1HtQ0sdrQ+f8AZlzOExhkIBALQvrfZiiOQUkdfBBmxCX5O7vf4C
SBgB0oOSOezaAV+7/F2mKeKit9UC/fxqy4efSg6VU8faxCwH+PJf+6lP6amG3YZHC3CXc2k39CwS
ljYE5tBDGcjC9kx4fsayDDQKlbW1nf0F+rpc6UiIHbQnAJGaRDNnX3vMo9JwYjjRbpKX/FR59/7u
+HQMPt1gt9YXXFLnPF9ZzuyiNXOS9nDUyf2uHPcRyAOEOrntt4rRnlSrA/C5KtLkmIzcLg8pU6Kj
CuuXGGpinH1GUlcVv02BzbRF3j2qmkx2CRwLSiCo00zzpIjaHyw1h28dhViIB3x9fWB9Zx6kqmaP
KvrbYUHLlWLx0hmFPBykdADMUBeelzwTOvKWdQMUppSuQyFSnFSHmzj2jR+G7qZh06SvYKk9mtkW
rhE66lzic2XjTHfJxTcE8w+g+i8PS1Dz54QJF2qJagnOhA/3Ss2LUZkMo6AKOd1KDSb1jj+ubdVp
K96KONsS1EVWkg2I2CibySrBA+rBL470rn4fDsZv0/HX3vPX2P3ZIGcLtVVGfAUDIcWhUE4VfEv8
v64/+Oo7bABM6RFISAZye3tqr25xAyBdsFEgi4u64ZW/a9v3XWpwk/k55BTSNzASkmZlAX3xj2dz
iRig14KRNAnjTr/h7JJDI3fsigF6il1Q31PP9pyD/ZA/D17s95vk0wrgZee3wLgV95962Hv3SFRh
xJF7P3uP/ro93i+5k1s/ZnbbOE3OTXgxMgDsEpiVuiww0EIKALnx2a82jDaFB4mqMoh8dBhLL1pp
i0x//a3w01F8NhfgU0VOG2EuMv2vY3i0Mr06eS752ivp+ij6+rD/TPpsASeTAxcHdN2Xoe7lHr9v
NpDhfwXn6Lndkd24fet8YwNX1tAI2nvQQg5iV/juCm9hcbhQ4kIJHHVpuC5cDtdx+qn+7TJfUYJE
h4l2YDkPgIzd/qhXi1hTwfKBOuKkDQcNrlkUcKlgFwqwKJ6E+XddZ1uX298ssqYpeDWYKcxX4wfl
V7Rv5/l1nwyWWeN0lz26zNBlgBS9YNsc8le3x3PtYoRIEHYhGvTS0B2Z91M56cGGcySOAO3HgJKb
8d6VQUOCfDx06pshNpHwYD+l14B7QG0abpFZvGd0p+o+fNdWfs317E4kf9QzTXNq8VuzlaRmMGPF
/TLJbYIEwnZCAriwlhRcr1c8DtG8MMHzc3BWWFNh4WxjKJmLlzwbMz/YnB5ep3+et57nH/wX6e2Y
t9utPPGvPyYM90DwmJwjcb3NWzOCdbY+QHHKpxDaglzOYH5o2rdhzT1i+tkX+x0H63mY6WecDWvC
SdW8RBi40ADZdw9M5MrnWUjeEAEFnsnES3Xmd6OZyZjkJiKUugil+gbbUeifbrMxjP61Z+Ikng5O
KTGAelJBM7scjGWNEZYC8tfUTdrHtoihkNPmqzDwaR/N5wxvWEhaAHQ5gWgvw0DRSAfdqc59WsDm
tNZbzY/t8QFQMC8CirUaVS+Rv4Yu32QcQnTmy8rum7K0W/Fn3yyhitlZIJFBoMHddHXn1VKRnk7Y
/Rh9NjzeSMWAMD7qNsNa82DpY4IXimcJcmPkWrMZLkvIgcFoEC8EEOLj7qTlwfQIjYbjmK6hE5d2
wFmsuVRXDLMmg8WIpY8thEsd2M4d9fjorFWFFscEmwFgoqHYq80bIimz0FOz8L6DiLxH1BJSvRsh
77P2o1jDoSzkqiDIncWanSJDZ3D4+yIWqoSoffxVCWofOysCR8/+NaKxFhsbsEC74fX2mlkYI0pe
UCrENkQSNVd2AG855rZRgvaYf1JYG2tAJtnwbUgOtrtGbl+MhXruZO0FYPvXHJwdKUrf5AXcG3FZ
a9wjxlbTtmpl+oyDbfnvtV6QGgLihSgT1maOP6ha4IupBOzQ5VsLBnCpi8o7AahyZf6uk18cKueB
Znuu0mVjZRO+UeTHlJ3GajvofzQnhIloYQsYVx/R61W1b2UJtGEo0pVCzLSvZlveQEkAnFVY/ID4
OM352ZwWppvRL2RWZPYQooPjTGz5/STVYr8UQHto+p90TeJ8Yf9dxJzdqzpOUy03gAYbjQy85A3J
o52tH8x2TexjbXCzQ6WqWzOpBrTsdT3xAG3BoCRQD7+JCZtJo/NjdRM7P25viOnH35hQY/YSRi4h
4dOIwRU2mhuHlgej8TFyA8VUf0ia/b+Pdl7AmH0+OagdhOFRUnDKONRhnZI2dwpaKmk9bGpgLIdK
rNy6SEyuRjjVFfAsRZ17onnMPt+YAncGNhJS26og/bbLquh9pFyAu1E2trPpZcY7r6gUV9nKNHOP
jUJ5GaQNI99IDkFAR6mMfaZGdnwPqKbzGaUl+Rx4UR6U2KJ7mUl7M+R2/OrQHoqZvMyal3Ech61d
1NWjqjjW0ZKa8V70dbMt3cpIPZCeo8gvTal+xEMbf1gkgZVZXynWd/RkiihwjEIDQ0IrWhF2VQc9
zBru5PrWguf6S58mwn1I3aJMgnZMWoCn7QFWpFTH/7p3aW6RTZ4mzrsmwOwMShSzm1BkchQbK8rd
v1UZQUu4pSYtga9UDD10pUqGbZOqie1Ljl4IjKI48AxFV1f1htb5YO4V2+icZ81lMCGNYjIMoIjn
tu3HHc/TgwpVHkyfoKAh5PqwBcLUbR+iOKPt3spqumtdSyKEO+Q/GHxPHvoxhdV8XHLb3BROxv1R
cySKBY4CDEVeye4UR1kUDE7qIZf5SGwQxjO7hspgCuHJytK3NUQFtmC8tXtg5u+HWr+bPNNxm1DD
17UCQJ68+gn9ki1wptqGydT0VUXsVEnVXUcjuW+qKnBEJz30Lx6oltzTun1XqOarKm6gKi12opKA
cEUgR7LsCL3QXeUUuDtqkJ2bNklQQil+9RpD4g852KKwwsaOXlWl2guDQjGIRkFu9mLDleKFQ9vz
XW1dY6+AJOM1MYdXFoQPNqIlti+K4o1F1qtag1gbN1kHpGR+V3Dxq6+d8mA61V9QXJ7xNY7GMIC9
YuIGhXFbZsg/sIjPA7zmrRdQUNy9MqaIoUG/kxsNvyMdh1pOpZketJNqgHHt9ikhOXuArXarhhXV
9E2TjTXo02P/mBkd/4Y3VbUnUJHc5E2jPUQZsfd5woc+EJCc/20x1/BiRWYvZe9aD6PVl8dUhUkB
KWv9r9qV9EQ1EZ8yltmnph37g6XF0YaVVn60lKLedtbgQHTdAOGodpXOG+xB3+idBB6fmklgpaoN
9wNYsex0u3uHRrPzTWtN10dZW7NxIOZkUyYu/V2jsVX6BEYqpWdmKfsOU6ZvY+OiJkzFEPm4Ktq7
RBmy2iOiZIHJeRvmqakehir7OQoBM29Z9IDNIV/+bVVu78HSJmjtUuIUTKm7L5qCMvBRGvNdG3vr
NcoyGmA7uGE9dJHjVSq1AqFV+n1BW3g0S2FtZSTK7WhVVqiIOt6TykhOmVmqgUqE3Moyl8yLmvZz
aIFR9OETaQdOx7q7MiHdU5TlIxTZefIGb5/0mZhDg25w1D0NMlI2VdQCaW/AlhBiyoXcjeiXHd2c
OT/VNMrvmAQCiLT4075LFM8kjbVFvbgIHWg01V5psfQ5Ejn7OwyU/mCSZfeZxoDryxugr9NB5s+F
CqRzX5n9n45Z9Xspe/UEL6NmJ3psmNbqzEBKVgdEarXvKHZ87LSm6qCWoVWQYTYQq4ElotOP8Tbl
Wv7AVGvc80S7V+O4CPBnziZ1ef4cJbESVhpKkoJjf0F51w70nNVHkmbtSbFsGY5NaR/tHPX2IRqq
DYBAqadBBWtjV2q/h7mJODiF0+1iTW3uSGRHb6rdKiGqd3JTkqZ+lDkxP5rOSndMNTiM+ToHWCIL
kipp3HW73C3l0Sw7IzDzePhd1gp3fECCxi0ga2oENVzGf5m2KH73mvPKoDuV8AJ0LVDDqPUGMpTf
5k2Iuq6PiLCHtcNUrX2YPm3HwjhUeR2CXXwXJc2r0gEXF9u7saPbqPqRqvJB9u/dmARKG8Nplgpo
0Tp7OzfvRW6fap1vIBL8DWShUOtxQjDxmEHoCJa+nZiwHMcIwiQU9bAqq9IAXcRvwP28UAoJXx5B
o9GNQWrMPhwKcnOUxofaSkJO7EBzhgO4d8GYqvtM6Y84AdA6+pFrZdhlERYtdteoHRqTS5869bEm
UKSzcFbY6SSWEZse11Tg3fqg03O/yPoGmgz/w9mV7ciNK8svEqCVkl611b716u4Xwm7bkqh9X77+
hgyc6yqWUIIHmKc5czqLVDKZzIyMaA4d61bDqJ6RBkcW2vEnkzWOmYmFZWjhuUctXKp2+LY/q9Dc
ZqGylXrVhb6vhSqGk7HsZeK3VmgmWG1GQOuV47OX1UHQZfCgantf7ZgV6fqn2TYv1MD8ehasSKPi
v0x1TyrZGyUEPyRdt6PwJOstgmHpxl0GJtUCF2G0MyLIIY9oXlSak0bVh5Ql38QsWtXlqDgMSgik
NQ591tuQRHfZMDJL7qRTo9PT4GcYXDS0rWzGOw19gCRpv9S6eWuC2EWr+UwoNhu5wjZXmG1Ide0Y
pPpOfJNZjaG+VAk5lL2xF/1BtqsWpa6aaqu284+ZWB/7VrECpXtKdIKcQO0xoCjr26jG1dTp34u0
PrAO6aDaCz3It9RXIcgThPHYZX76JUe1y8Q0sZS8XaGRw6y06F/Q67YJeMK1HjgSqpUHIKFrNK7A
0xbQfUbx3IpwCuSqXsWQKMN0Q/QT8xlOZQSHgcGBBo0plq+ZEB+NCqxxHM592D73Oult9MYjDMrj
uinwX5ZChYBOqucoIh91Z+waGrvlKL/hmLmN2jtNPj4FpeqEQEfWQXMZzeEtr/IfgOdDlsoElXRv
6B5oiaG7BbHDOBtAzC8b1sCkreCrb3jdf8op2O4gnrZPGwl052FuqV1xEBU4tWDuNC2z4gpuO04l
YDGFcHga7lkGxW08lr+nPqYFG7+zkxBjBqW/I1TbQcITnxcSx1kNuUoz7Zw8ZcccalmCIpwkkb6J
pfgDvUHo1CTBlkXxNjalQ1gkGzjgnuHP4IkU2iYYFQSCIdXa34Cc/bsWCJtMUtdVWHsMgwGOnvk/
cUSORE62cG6bFvW+BMmIl0XB4ICSn1i9oDz5Uun5UXBUGohO5xWE3VJSEq+nKCkUyUnSwq1O2UsR
dJci8c/N+BEAZTW22ptZCE6L8GYTvzpErEITUEYvq5TwrzKmQfdGWiGpskA2ZBVSsImKRrS6ULvk
ke6GmMm1WkP4iFTtlEKvU22JJ9P2G3LIVVMKW1C2xetu1J8AWM48VpEJzI6wU0ZoDGTZh4S72lIz
H0Opkv6ejuxTZZoCIFvhqcy/INE9RWGyIslXqY5rlQL7z0qqAIKgrkxVhFp5dWaJf4EIsaOP7ZHK
2jHTEO0xu1ZsTaEzPJaav9q6gQRxK6BWnNeWXpXE0jIgGLoJtJQF2GmXoG53EPpoEL0UOfQPMkgg
vYiSVsrtx++XP2DNm+cS5krIRE8CgnpIT/Hv7I4ERCCtjojxKq++tU70Fm+6biWtok26qtbFesHe
3duTs8c9t4tUazD+C3utJz1L39pvsv0UYZjSkc/7bi/vdUdc6c6CUZl/MXFGuVcaZpqjADysgoXp
dGQ7UI0tndHc4e5hGLIm+ikQMHHdhFZUOeKSoPZU+bnf4T+cWOCXMO6It/2IRHqJFev0APc3qn+t
J/9Z3N+/zz0H/bYFP0qCvy8MxDZy0xkLWxyRoS3s4tI6uMd8QRRfGyLYycrYSqQ1Bf/Lwnead47/
Xwo/QFaqjQCiPZhAzR+z4Z/hZdy36y+IjwS/011sES/x8tdiYQPv9cFvd5BveoS48ca+g1loUg5P
l+S3aOPFhurErvt4H5xk82ri2bPwjr/vB05W8Q9mCkHXBhwc/Oaq8tOIDUakp8WOplVstS95NayM
Q/G7dl7OEL4aTgHOAsbmLfYq7hb52u5KzZz16chcWS/MCsBgiiMxaNYYuNkbSPFK5KWusJLfg9XC
h70rWfyxpv3pRwDGzePusySU8ETGWtm++F28yTYgMDuykVb9U4a2dmkBTI4nl7Xks/fzejA80Yvr
k2oaeO/5ij4b+7Hrscw+yiyiOTmgRexYKrYybHLNYfRYLGEe/4z18wcetIMIqiC+QjeBs1lFGP7M
BSw2SdzGBesU8rpVutOe8IzZD57hmZdujYKCuwTwnTs+14a52Eqqoi5a1C0sjF3WojVILyrofQtt
IYbPBYJrM1w0xbcEdESGGVH+0LsJM/brsbv8aQA82kEupAk6SHgoaJExJmVjIHabe+q5tix/X6GN
axnWa7VOVxdlo52XzsXMFkIeAWhRFegsjBBya5P7PNDGEso0RfUqAZ9VOIO66c23xwucPIBbH6zg
Mpjw0RDt5Y6+wibNghL5e6y6KfA0wcS4UgYL4XTmO6GAjjcVFB8k8B1zAVukpa40aY9DZ76a+kUM
FhAFf8bWbpahTix2BFoP2kRVxIvMtlKB7CZLAnsHVWPbX5snxTJWzKFeYdVeuIvcepdcVNt3exv6
SW/nbqUdiQXRZSs5VyfEmh111eNxXGFObSNbvvMaL+zB3U5zP3Hao6swFxhhLYD3OrBV4Rh1u4i4
Cv3X4wAT+IZArwFsIJo8z1vrS5JZdmlgQ0xGjJ9UZeHv38XO6e+jIzkRBU4jdsrtEgTUSsOkywK7
Vn5L5XNXb7sAaaEThAuG7nyfM8TtlW9SnAs/D2wZT8SObkP9U41dcYkk+I9YC+82qN6BHgAVbAyN
cGcsHtEiU7IGC3LIW2/pbr6PXOX4mTsAU9v+qt6H29ZONoHFjtolfjI3iYMMYCW8ZO4SAPHujKB4
IqJ/iw62CifmKVqUJBWTMu2guCr/rkOnaZfGEmY29cYAF8qSmklkgIqHDYrBETVDcAdhLGsJqzzj
I0CgwPe0qZsFJrNbH0GtTKJaPVkpDjG4plN5PZF7GzHQBc4/xq5px/6aInx/pTczRephqh/ParZq
qm1rLCRkc6u5Bt1xF2icBWrXYM7YltQvNbeMdEcrqK4AnhotuPzc57+2NH29q/CQymTETAEsZSgp
sxTAxiUh7un73jg7EhAFVJ/AlQC3AxzLrQXayV3bNBKyZsDcUA7BQz4gMiqwB4NdAPZ9/HHu1jNZ
w30CORX0he463kGopVVMYU0wv1cJdIvVBYqH2av52sL0C652jAZqXYC9Hu/F1fgVruONN65/KSth
m7+F9o8WwZ1YogOIrRcsCCxOPszvJCSZwU0AehFgQbiMFWxPelhMOWSK5lEN4Hp9rLI38GOh0Ntb
SbXOQcH1eDuXTHIfL046FENlZI/+8BljYFRMrQzVjBgKYt9bQ7NNunls8O66mvLkqzVyuys3Y92m
0xur74+G7ClyBoTQ6rGNu4jE2eBOFx39MdED2AAPk0V9z+wakKg7hbqwljlfBNkIMmDMyMAbuTAP
rbYqkEPYKfOXGNXVMl/wxfnN+muAC60EZcUxySYD/TOwzpJ0CXr38V4trWFykCtvr8FhxqIaJgyw
jGkNtUZ1yccWTPD6mpnEMBAwbVMVEEv130Rz4TvMbxM0AZEHyrhwuRhHe5m0pjkVP1hl6Z1Xlk8y
efrHfQLmEx1plI8kSB5AEOh2n5pQkUMCwmtbqwHWfgmT18d///5NxRngDkbpw53CGgbqr6n7B5aN
TbjzXWMT/BiP4klb+XYSuK65WdLW+4P5ugk7nOVpe69cQBHCQi5aWK7cLLbab+rvZjWeKiuALshB
+Cz2VYjsZOkdcucVnFXuo7VyAz49CVbzyKuSc53/fryhd0EA9wNydhDqTrH0LmkNg85UqtLHvByT
6zU4A4+GOlabOsMIYNEHS4Mv99fGZG+aDMMsKPhEeCQ2aBAJE8YAoj17NCg2idu5pot+D0KrpazY
b/9FP4A6d7B0p/9q7GaJ+nMGCn77A7gNDU0CKSwdPwDtBU9Yjxjp3Ru/6/23n4Y3bHvH3/U7jMW6
mB3MrHQXvagYc7DF7bEe7YJawKkt3C2zX+BqR7jwiIS/H00GnfBicEkFrYDSQ00fymT24y99n0wB
Ogk9OXxtdJ+AG7n13yoeG3CqU7Q5+pMUVBgz87r83MiVl3ffH5uaouHtUYEp8CVCgwBQOIOfMooK
DYMhKkwZWWNeIrReL11c7cYhKtdZW4U2qKN/gGSo30VoTz62fX9gwEcNOnPIV+sE4zbcMe18pRdK
A9upQUyJokVcLQlc3WVycGEVLyC8eTFDDTjq7Ub6rCBxSibdc61xdQEIfr3eRXn4XoPBpQWSUUe3
5j8sClcnsIuYX8DSbk0ypQnBuoliaFic2aSqsDQBN3sup1Txfxa4YxHHYx41LSwEit25yjR1hWdZ
9320QBWauJhB9pj1Fr2gIOnbP0XgmRaWOOczADDi7kBHD0A4bomq0QsRxhCRzoUYhpimMdSTf+6s
xRLkrINcGeJWWqgsjuUQhrTneI85X7CEAqi5CzeJ/S5/yZ4B4c2Fozdzd8BlrmxyZy9K0lGrCGxi
HPZF3IKq9qPBfv4yTqENVIKV/Fgi3J/bTrxjoaANbDkyZW47Wx0wmT/sLlqhWSpzU7DAm2cMVYoM
sKkOxCPOYxed/iB/5sHyaWL0HkcfCvK3LtomrDSNAmQJND2PAIAXF7TkHpu4r5TDQ3FLociCYupE
A3JrQ68LAYgxdAHIZ3/CwDoANx5KTO3aX+mmDYCf63YOhEbsxFmK0vO2UavD/N7koHwRzSBlL4UG
nhvRmjVW/5x6UKjEUakg3GcLduGYv0DAOR58rx+tatf8FxfC5MP/7PMtEZGFuaL2sN/Y9ALN4hLz
YIYDXbRV525GuwscyX5e2O+5K+PaJvdNwx4NpUCdui4gzt+gK7bVvwmZ9SOyi68ei3dA6OzS9/yw
VMC+JyeaUNoY2YFctgphM75XlstZkxuDj25v+K5TWww3Rbvu/ZVmYFJLOLfosBcgBCMiOnWrx6u+
v49vTXOvibyGWE6owLSs95tecjESDLHwp3GJwuS+48qtcTrCVwllHcoSTUcYyvfKz9IbvyVbdaMc
SgyFuaqHN1mzfryymSB/szTeh1hdIfiBf8wWB1v9zNa9w07DwX9q12jkHXobmaydXoDFfZWQgG3z
hZ2dSd5v7XP+lDKJglcb9oONcDKffbSYizfmgFr+ZfDdca2DDtkuXuQjKuKPl34fnW4ty7d7LcV1
19cS6DRHA93D6D1Ic69ewv7fx9xbI1xiUNKwY1WH5Y0SdAObCpii/Kkye+AxxDdfAhyq7KyqM5dC
w4LH6tONd+VIPdYV0cljxVW7F9kabUQ7/DWYFnDH8qlz+q28Q7PJUV7+w6ZOFUBw2YFqhX/s5V0V
iaOKTaWxb8lsVWZvgAA9tjG7NrxWoY4IZtx79pjCb4V2slGYpF13mvkL6tWnWhjyNXIJ77GxWS/5
a4w/H62pRKgCwlig/BqTjYBJCnVhPfeNyOnUX9ngzoAeaOhQKrChCnuqOi3ZM7110wRYVXlbSe6Y
f8nCt8frWthEnfP+gAGfJFHYNEMZUMWYHbR2UNEdBA8/RImX2M6WtpE7B4lIU/AcMvijcgnouWjB
orDA37ZkgnP5wGTBqPshvpTxA0OsmFiydH8hXN7DAaZPpYIBFeOPmA3kU1IIsmpqp2EdmnkQJHss
DhmQirj8lTWNN1r4ogu+7YuW4nuFdlJjUMdZcr3QXPvT/r9NrG5/xfRxr063mSr5oHf4FX25EaEc
E/RgBnb16HvQn5JGQ4PGAZuw2S5lW7NOc7V6/dZuANUcKa9gd2DPMrHlaD3moUPChSAyeyBgxsR0
1sTGwPOeVGPDtJTCjqACeKNiHRIp15SCjYGCWSmYZlBFyREqZRssDYZPa+D3diqwYLTUMJBrcFcw
dIq1QZJhOyqMLfrMTgwsS9crnyTTN/7S/Tv7Kf+ag4bR7Zb2ulFkgxwBEIj3t/4r7yXHBw1z9ZQD
jVqmJaC2XpJ2GyRz/x4Arg1zQYeEYjXIPgynrHIKhWz8sASPAZhs/MXJ4SmY3O3pRNE+6Y+gT8n5
TdxUfZOGsGWg8WC1Cl6QDaQatNgZSGtpee9O/76slGMkTWJcEkiWFjoE8xt99Ru4HA4DNzUwvPgN
AoT3XoC56nYJSTEAPkIUKxVzyekEf1z5vTFs81AuTwkUUmrMii8Mn8+FqT/zvdOrVsNE5e0Hh+Za
E4EsBVwmDDQvUMZCVSlYuLSmtfD7fW2DC+5ZX2bEl2FDjSpLUIG2DSxoyYH6aTvU7vhf7shrc1xw
HxIjGgoR5vTge4wR0bR3y0VuoOmPcGsiiAgTImIqVPMFJCXy66LKEd6bIY5DT5Jb/wNCDOQLgFvT
MzNImfSZER31HkBneyh94YQGLqgGoAnW7YMijne1ZnTDQqY18zkhqYP6OQAboHPhp/yNFLxdNc4R
roIN9beV3ltGS63HZ3X27YORYxA8/2nh8XPhEuZj0KWG84oEc7e10zZrpn8JtRdpnq9i2KF3Ohws
QEX6pStvuja5fdcAAIWrmhjnRnv31l8LhYVEAX7cDvzhqAjA+cdLtZC5awUcnqKGPoFqYB9vTciD
aSaQq8DRDD+NaBUpP03BjbV//1IgYwBGAmkpBNlUzksxGqMIWV5Oqam2bUi2DhrIew8/Fj7V3H6B
QREXl46JTQzy3y5Gj/MQgwRwCLnFtQwtnbdUFyCuUueiTZtYfqWK4rE6oSCt6X70efatqvQL8Ham
LSXKK61V5bzwk+7wfKoMGA568wQaKIAVclcaBp7KTJmEA7qu0PaCUchnP9F2cd/BjUpzNbRy50Ar
74DH/WAFLBv/fevBlgY2DEy8YGZX5La+kxkObgQ6K4VuZeFX0YLNbiG+z53DaxPTZ7lKiURtKFjX
w0RjPIOJH5ApRxz+PXTfLIPz0ywqW0M1cBSM7HcRuVF2gp7uv38r+CiuOIgoTvJA3FUJ3QgkniUm
D6IqcalCn0AysK4B24UkuxPR8KI2iatBY8WPF14Es09xFMkBPUOYmQgibrdQjpKuVQToPUf5uST9
KizVH/GAIZf6aZRqR/KDXwaQkkCMtWgLt/lHDcUQtyvlTaVFeIeBmsb8eLwdcxcZzpABABnBPzx5
4KBXRVEP2PGwZ9uovSQKtA2Au6e0P2ag3abgTX9scS4WXVvkrs68NeNhGGExBzDfUvAcq8T4I0Tv
UltkAZvxWRTu/66OOxaSUI+93MFWhMeyCaEsPX/Lu/XjBc3ls9dGuINRakJQSSaMDEixGCus0F8J
5paiTte6j03NFTuuTXEOlMV1E2QBzmAFcgxMj0HqTIfcSeQ7Mso4g99YebNw7OdNQloT1DS4OXge
NdYhsLQEqxNpAUvMLiN5M5ii1RDzSEllackpEsbT44UqMxF1omVE70yf3uZ81RlKxAQ6gbhL1FX4
rqI1iSrVPjsowCrvBHew6cbc946KdgnI3ZzRoi/fChtg0W34Qr8VP9WFbzx350AIcuKnlsEgyJNZ
CEmpDYGECxTlYAv09cfQX3yTzTorWmig41Kgwcwj87I0GcHngjFcelGfMJO69d3WdHpb9tBg9yIn
7yx7CaE557vTRwX75dQa5gFSWT5J7lXQKU8xIpmfk6HtMCeEqKk5YQz1WubX2lNVZXq5kHDNRIGb
SD/971e3SSmBZzLv4Mm5EgAk/W5knzSxu3LJzsyHu7HDRXtMg0H3R4OdtNlqyitr/xUGg5v/+lac
4uvVOoTC70yq4ngUiVugwV1pb5Lx9vgwzDmGgRYkvhCUfwGpv7VR5gmeVmIbgaztFClenWJc6b9k
iIaC3BCqOipQy1wGI9Z9l4Zah9u9+S6MRz94Dc1XYnj/YSUK8HhAQWFKmL9twCswxEgTEUyM8Llp
2jdWgjy2GxfC5Gw2DxAeBAoNnKY7Ii2wBFNf7Ae8+c2DFrgk2nWpN5SrsjmLmptJroKiEcEw+8t/
WN+VXe5uC3qpCbpgnO4btKog46gUT1kiLOzi3J19vTruVmN+OPpJh10MdBXj1or+azK6hspUass5
hljDvJGcIk0XfH3eLl6HgJ0T5C+cj2hdilFiTHPZI5gJw8TYtTpxhlE4USG1UknwCPn9eD9nTq+G
aPs/izydCK2TsFXA/2wrmW8b7Gg2S0w3s5WwaxPcawLVLrUgPkwYBgWFPk6WG/hnv3vPiQ0gr5xW
eA4uBL+5O/XqOc9vJNVyrRoZnvNRiykH7aODTnkfdY4CVGVY9ttaTfZiN2web+aCVX4zMYfXRyAb
xkr705ifWHOWg7dSOFfquizAA7DgLTPfbhKpADGqjJkykL7eRi1MUYKFSkeePSrgMIXqHY7d4wXN
fTuYMKcpC1zNd4HRHwtaaz6Ce0Z2Zr3uKxeiqbH+oQYiWOtWfYc60wI6+p6xCAH/2iYX8MtAI1Jr
pnDJZ1OyhhUkci31I1uZxxFN8LdqbzrqQjV6Jv4TwPp0ExxTYNLix6hioiRQCJ0STGEfk5WANBNM
34/3csY5bmyQ269VYlBZrOtpWWBjANLEd8bkQENwIFiRjNnzhRB2T3U4baMMuBJ8A5BbPvFgNNCl
qkdC1YAeVHyFGE5roTFjGxY6oXvjJAJSIOxqL14tsfXO7qYC/B3KPVNOy92mVTX4pIHKsh1KWxWD
9v2nES5kr3NdZgKM0v/b4JwkSyO1SX2kchintcI15EI/6L7xzFVgkSffkRbqD/NLAhPmVBXRwVJ5
+/GSQg2DYMSSDAklsq8uOQz1ggkQt+KPcGUqMr0AJtEuJKi8zkjN+nKIQoGBqjosXoFu1H5oYtS+
qUaSg9mGyp9xlZobGjLhqKes3rJESlwG8ao1zcRg47Oy/lB7Kn4vWEbXouSPHhOgR2chBVVWGTh0
vN6Xmy0oPlrVMsoi+1BCoPWN1AdgsO1VEcpdflLjvTgYB5kVgEIw8IR0+LmHatCFU1nQvrZEYxhX
hVT432UmxQeSNPmF5lW/V1lYn2OhbPCODiDKiJluE3JPDebafFH+YYxRA8yOWkHPWkbN8aVpwtBV
6zY8ajpILJxQC9mIhBWwFCsN9Mqwxmyo3moCsSRsXPfU5qO/kbRCck2KG9lqwNmwDvJ+Ejgfi3If
Ksr0yyjbtFAOduQCPD3WoAbMSc2s8wqilZ4I0ecE/1HSe9AnFfegWAp9jBQHyqsfj8a2IxU4VcQ+
VUKXqvEABoNEVPdyLtI1clHQG+SVWFVg3mhVr0tixdEw6wY6UZII67aJQ7vRtdb0GGnDVTKa5FtS
BwBBiKLwwjDk/jlSg56Qm6uuIAVKg0FcVYHALnB2qqPEvtqCbTKS3pVRxuPE78kuThrpexOX8i81
C8Vzp8fMzUopRGYHprPYEdIsfofiYFfYvpnFP1Oq9VumCMkbKGraTZZKo112Q3LA/705BIaB+YVY
Vw5UGKRfKHUFG6OX2UEOtcIpsxGcDQUaVe9gHiGXLp2oMcymVHIwNRlx59HE9+MVhAnkTQZaiktC
/cqhiWiMdotkfYuBtO5TbwPRhTUQlflylaxaKnXA9oQaRCxB83OMacFyEJ9MVTuz9599gMmeshS0
EA6D8Ckk64viw1dBXQTiJhp8gCKC9GAFAlnXLpRy85VhjMBjY5xvaSMqL2mTK3SjdlG4biJ5vEid
koJKZNBsgQr6RdMLuqmlSgOWQAWowC2agkoWSdExslWom7aruKr6S5y3A/iNYpPuO01IQHAIAioa
5tB41vsi+wF+wOBFwb7gSRWUwrMvaVXqpFBkfMmY2j/Lfi19mrkJyfHYFGuL5Sx9SZW2+F7pRVqA
S8FQV7ogSr+DKCjesy42L9T0KwI+M0UBm4aa7IyuB2qkgW5AnFXdi1wMcmn5Qpn97tuudyXAMF5k
EoJLLzbQ6rbABtPnbhKawbMSUbZPQi3oLCWu6bMUMpx72uAFKGZijNkc2ndvSul3GxAXlSa0BwnZ
dblMj75S4xBnIoSOlRFDoUGSt7uui8SPAQNRlhwVam2hNgqWi6HN9GNS4rkOfSKt3xQ0FBA+SBkN
qzAfy61aQjx5YCOgxiao1DeRjvECMCOAXFwbA2x4X3S7XszJL4x7da+5bjabxIhNoOxQjj6leFCk
IEcMnLzMyu++QYMjImLjCGUy/NATEFaMKqSyFJBfB1al58DMjcPg78I2RJ5lDoSugIdMnkF7i+PO
Krm1YAisHybI0QAjjg5qnrEngQ7BmgSKhiMRQWcDDCK16ytpvwP1GvTDRwKqHbMSLHUIGhc6KPoa
MiZtbxFfa52yHMBuJkgyEMd6g2a5OujGqVWLzg1ZqrpZG2ndKiekNG0jUbXRAjNxZVpdFha1IwdV
HOAFUQJTo+W6LlsthNtciEbUCrgB9MglIFZ6MZiCAhAaDy2kWBVDGOyxUqHsaIpV9DsgE41rnxX1
W5GZ1B2UMv/QQdyxboM48qDtUX0ovlCvCxCvgW+9gZSwXuaOMm16kArjO01i7SvLZN/T9Si7ALum
7/3arHa6YYwbCY742iQCYHKPU6G521QDXhuXnYR3Dg9IKXUIeicxWkHUeDbUc2aspaWJwdnL9NoG
lxyDWW9MTSCIQDjJbMiE4ZrJrCjGlaQOawqeUhmjAEFLrFACq6ECeZwEuiCpZEWsXw8poOpIqmvx
UwdE4vHqp0SPv+avfxn3hDX0qKDVhCOByLmpvHUNuplbfwnvN/c40CY1ThBPGRKy99uMhUAjFtzT
eBzI5e+ofAnK1/+wiqnMALWNCTrKJ3maWNGhQkY0cathHhqkGdDkM9IlfL88t13XWRG3XYoa92UX
ISvSLCAKvfJbvTl1rm/YZMXOxNHtALwD3+otscxV/hsS0Lb5qkoWNCjCxefQ5DT8p7v+LVxdIACJ
XqQYlEFV5mkMPREIAEn/kM13ESAu4GQhmB0Nntou5PJz3xKIURNAZFSo7lL5EsMymTQBuIRqVfSJ
FZdLQ8uzj5MrC9MvuCqy+U0u+5DpAZSqGT5z6WcM5JEJSjWioEIZfplxfFbrJf7z2dclRH/BX4Fu
owZe5lurFauUSmJ/Pq1sg0JRw7NrbYBt1/ZP4Y/H/rpojHsxFJXOml6AsWgaGw43Wus1SQjGM69i
u9w4UvUnK34vGJ2ck3eY6xVy74asZChAJDAagOlqXf5MtkAY2OqX6DC3X6ULZ3I26AEQg/kjcJCg
1shtqCoWhU+FqXF7KTGIFG9+hLZ/AAtTAkkI+Uy9aoNCiHH0T0sVszkHurbM7a5ZjoEP9QUENUyP
buLf/l78Kt+g77TQv7wXrMez9toQt6OpGYW0DGBIxYTKc/bmjSuQ2WDMSrXIz+SgPWFizi6PfmqR
Y/lqLMTuuQYjNNggpYP5fjQpFO5aqXShlNUcH/SQPdUn46xifntVoClsm7Zvs8/sPOy6DQGhzvuC
K829Dq8tc3EQBG+ZGUyuVH8zNOskIPSsiKPoVvZlBJhjKa3QqXbhD7aCXPzimOCsI1+tm4t8IajW
UqQMzC7ekMf765OkW/EbqNi2wir0lsYCJj+9OzZQeoUkDarLqCHcBoawCmKZTMjOjB7D0OqIV+er
rjrQJZTRXCaCztv/G+LiXjuUg9lOgEuhfGnKb4q/acQFl5kL3tcmuIuYFXDXcAqto77pEzSaJOXf
UaMEpX5AizCeZkCM6Xa3Mkwlgt8OqY7Z7boBMyOuqS0UyOYu4auchR8TkaqkEqUWOYswGvvOiLd1
GDlSFtoKk53Hjj73Sa77PdxqWCRDgzJHybGutqx5L83niF4em5j7JFcm/lwVV7edSVNQG5UwAZLn
AGSzTfkfvggUNKeRNsC3kF3ffpFBbMBtl6D2lkhbSKILuGdEulQnnQ4Bf0iujXAht1ViSIvVMEIu
yXfo/xzHtWCD3dbrWqux8+/i+vGuzRZmrw1yXyaKMaYiT6vqbAlPx/O4Prc74K3PygoMYuJ+qY44
FwUwaAneeFBNqVBhv91FEczShVkjxRwS4Ei7syFcGu3gQ+eGLJzRJUtcGCjw6AtSsBTZg7hSg7Vf
GpZKLmDBzJbmyWbTEPTbVTDUo7KCZuPtolicaKRNYIpe2EmXXOQ87ba2Q9lVftKnx19s9ij9tcX7
uSzltEgZbLUSCMqPo+q13X85SmBhQkcdPSTM+94up+xBBStRAG7q/KCZGRhvF9YwG3n+GtAmGMPV
WY3TOiNGML1j2te080iwy+iKLJEQze4UkNLg3cAMLD7NrRVdDNOiaqbivL7qfE8oIostPUnnVkII
WLem7h5Evzl3zvIRLAsdWqYBSFIS4A3IYEEjUVqSsZjrzZJrQ5w3iwIr1aSeDIEJdI8SbLRNUQJ0
9bqqzqBqpHbZQsm6JZg3FKXKIaPmxSRUbMieL+X4cycLL9BpYpoAtfEnnbv+fLUyZqOMmKFHnihj
Fit48sVdjeG7XlroCcxF9WtTXIKUgsgUqTFMTXM7oXLpgqUW/rwFKEdNdErgq+LCuhLHic6mxkZd
rfLsqLQLh2nWQ4Bw/N/f5yK6mULBqezx94v0J2uY46eoLZq6q4RLmnhzM3PoDOEpCVAsmrO8fhgc
Ea1KCAzaRkscDO+se0hYaz4GeVHhrUcd8Fzdkv3Q9aNsj7mk42B0m7FqUEduLYZBagViQWFnrhvp
2FAw/qULezEFDv52u/6BnBOD3qkZm2kvGuHdIOeAbEGAEWR2UW+LfK0sgbBmt/5qP7gAgAo9EuwQ
/aQIcHMwAlskH0AUtvZRSv33oHy9sOmXXJ2I1GQY4R+wMIbBCOW1Fo6i6D42MeunhoKvqgInjJTw
1kQnpFADE4E5YvI+iCQUmhab+vP79dcE56oDyVS0DLBfDYZM7AByt8fU813dLRxyajaCk/4OX5pn
YyEPnc1ByNXSuPumHfVAyKfvBDKC8FifwdSEVof1U9xDThqzwrn9zzJgeHBeWeQJbMI0NjMguIB0
CSEiW71UupfG3+JqLyRLE2az7/drW9Lth6MdraMAwtd2vBn3yk5xUM0+mnbuhpvqS/ySLX0/rDU8
OZ/Ghe7jgsuYXPCkJim7QobLgLF7nbFwT9R4IX+cu2OvF8fdf5UiDz2j2EiTNKtM6VDnT61Yjxec
f/bG+eshJhc4ijYqVYliDwdQQ4LRSk+hMxY5avvcsdh5fNCWljT971dnecghJQtFMyQnteqQ7DUB
LTwxFvZthmbh1gO5iIHhW7US0V2xozdzr156x/QoJqq7D+gKePG2fYIgyoI7zEff/z/eJhdBKLQD
dLPCt/LZWsRIBtj9h+4AWQKrJE4qrUzFe7yT8waBvEViBDbP/yPtynrb5pnuLxKgndKtNi+J4zhJ
06Q3Qpq22vddv/47LPA+tWnCRPtd9SJAx6SGw+HMmXPYkKUMZjIb+YBX8tv0gIL8ffa47jU3+Xrb
DD83ssF/auhQnLway6vTJZt0HXZIcp+A5n0+5hhSU5WvENgZAIzQHV1xMagDqQMRVSLXWSjEFyp/
GqiJGGcp5zVDOxCm425fgh5SRl81TjeCBXLd/8wK4yxjSjIDShsAMIOcd30G+3GQ7OuvZe1Hptve
LbvmOf0iTQ4AsLvbpkXrY3xm1MtFMumtY4MklWygB4uxUYFfcsPU2eqYa6cpk9VYDdiYwf5XUt7j
QXCkRRaYCwaKUHUiSbCAz+iEUuWOoiGe3wPkV6kNMB6gFCF42LLI6yK01bXsZ2BX3GmTPOWeETTu
ujVfgwpVxPFgviUBdAwcK+juvyxOtxW8dnkTwHgf/PkBjI/MRmJhuA4/YPYOoWd/Jnft7md2b+7S
B4ggeWbp7Cv/tnNwz/eZScY5KoAQzaoA+rW00pcUORDYo6fuHgpBpksgLAbGw+UJwIAPoHAFfilc
LuM04G6be7OBbfMQjxio9uxjGpib5FR+NQ4EOmMbHdJtfhL8PTE/cgcCFRXoM6vgVboaxM2mLrXo
l06M6FRYGsb9X6auQYO4vh874pazfGrn72v/ilFZX5dEwro8Z6bjaBjHAXUdSqmX95Nq5ZJhtIBe
xqBokFAn0l5vf1ZuPnZugbnUS2sp9XaGhQZA1XRft89V9NTqLlSjBkARkHumeyUKIN6O+WcXWly3
7VNPZY8ShhjwaAcvLBrJjPlJKia1VfBpi1TJ0kAmi7zVR8n4YUNo596yKuXLbYO8IIeDYwJSp0Cq
lSV6m5NJoZrtCHKxo2Q1ECTHNVoETwReDD83wpxP2J6TWoeRWPtMCGAg2xxJ39C+dIPg+3H372w5
zLGc52aJxgGlgnoGBdwEgAjwVyqgJVr//v/bOOYQIt8zc8A38Ha2P6IInCjPhAhiDG8+GgUANBIx
HwmKWBb1qwOX0Uk0rjWE6o77plfcSz+N/fQy3IkIt3gBDZ111EPRAEdaS/9+lvqpatN0CTTx3DL8
IEmQkdpNagCnINhif2hS0IgE1vme959BFlxs5QPGuToYVCvNN2cgSM0+KIDVuv2duBnS2cJYVHE2
g8BnaaidfTu6L13qqT9ayx0BE40gM5t6bXDbIt8H/yyMCVJ1Bd0ztaQ+mAVm6eu6V+bPmv4P9/r5
sphIYZRqVQwNrGjtW4EeWS14mXJD7R9/0Onfz/yBgB90jgoEwnB20z5yplSUP3I9juatAPOCMIyt
hI5pl1uYTUVmR57bfnHT+bWVdSCsAA7bJQswCCJ+Pm4cOrs+mOdo1FcEkzewaCv30LQDzUJQRpMz
DQpKJAIv4Psd+taqZQP7epWZhxNUMIcQH0iKFeiHFWRcvuiJBJBam1oV2N3CErCLuXnKiVkcQbeU
VS7FLh4UMJq0DvBdIsfknjgMsGK6ESIDBpunETWami7U8IvG51T1u2nf24KQJTJBz8aZ12gFVOmS
XEcqmJKHbABhMaStylak/M11nbOVMGEesXe0Eigkut2Y93cGmSC+JSn7dE5MDwJWe8vOwa6QRnd6
U4nqXdz0CwC2/7aRifxTW0N8kGAbn3LbMY4AAb53Tl9u5TvtVHitrz4htmxFL1iu755ZZeLzBDJd
Y4R0q9tpFZQ8gjZ7hgodZAYwh3w7fnFP/h9Lv0utZ98wTbvRilpYinvDaUGg3KuCsyHwEraITrSK
kLaChVzHm6oOVOCT9UIwhipaBhOG7VmpgbbFZxqVV6jsqvPz7W3ifhALQkAmSAUwS0IXebZNZZqW
s9GghQyJWWjiuQVo2qACFj4Cb3fbEnc4AM8zvLMRvDDOxywlg1BertGJWpDtOaF2N46/8hDU5g9S
C/rPyp+0LSnel/BQG49A/wms8xaKRgedFEABxWQzg1LP4jWp0IeYTnagb6qndVtljr7r/fvFI0Cx
OfetO3SuJIDG8O0ClmLpMgBVMv372QZD7KhMpRBdbdwUH22MYbH5G0D4x9l40bJOELh4EQX8Qphq
x7Chji7CpTHobWKakg5EqLoMqYS7Iv0+axaU3ty4vIN6Ztf/vL2tXIMg4MaEJgBABjuiI9W4wSGn
iiKYVd0t3XsHvlhrfoityV3D6GUtFi/C7PRto3QV7PMCd6olw5swHMQiKwjqNaRUMBea6RibyXbq
eLcIJTS4RsD9CWgfuGEg1n65lbY1D2gqodbW6l3QheuuieVNF4kot7nZMXBLNpajEHSwmNu8nVSq
1EbfSkl+WNrjCkHUuO0eoODjY/wpiJv4USfK05J20Cn+uL2TvOgCQipId2AS2kI78HKRpr2WZmPT
1HwuQcd/P1Y/bhvg7qJFKww472CxYQxkqt7Msob0gYTrho4j15IcRICJ3jbDS1atMzPMhS1ruYVR
baR50IV0BhWDW0UwpM/6P1BbQc7rz3KYw6xUCnQ1MC/jhkjxEmA+M2A8FDA4iKAP3HN1Zoi5nRMr
NCH7iX2rVBm8GB8AtOn5c69DTRWSl8m2s/4BG4MUD9eABQptjYUS1dNgy22D8Bhl+2V9k82t0goG
I3m+YCsyYMmgNjBU9r6UNHBZpxJqoHaaumQGDSHuZlELjOfR50aYS8bMVrCBlzBSmNajbA4nu3y6
7WsiC0xg0LSyqCDqjTNjjFAuPxq54FNwc26gNgw6kg5qJha9AV3jJJpanMrO+ipXGP69W9RnafiS
xieldOODdEAVfBU9MXln6Mwq+5CJkWvnBi1vTNmKEYDXviVObXmliLiUui4bvc/tMAEvauVpBkl7
5iqNWW4SdTmN89d2tR/N9bPAgL5Dsu+3vxjX8f7sp8H6RJlpVVbhMEGz3DW7wtWGp6zxbxsRbR/j
FoXaqVEbYlmjvYHwJ6R0nYY4mkj+TGSGeudZOlGRbtJmAjM1aof5vDiF+b2ftrUswrFRBM+tz8RE
bn1RcqICjuAaqOlHy8ca4oMdwvqpnQeoXdcu2OORyf0DmAPtJqg2oBsEriAWXWanUdqp9DrMR3nf
l+QBYtW3PxTveNGOFhVOA3c4mB8utzA0qmnGnCJMkOahoa/menWSeHAKSDYvU4Nq0Z5opTcZb3P0
ptYi3jPOJwSWxLRMDDWDc4KlXDPHQSkSFZcIFVqeqk0KuKP8zRAp7nC8/sIM/RlnnoIOR6RnBGb6
HsNy/Xzsdch8lrJ3ezs5x/nCDLOb/bA2Y0LJEfIuPeggPiMY5jnNxD60VegA1Cm46jk3I8G7H/gJ
UGlcoyhSRZKbtMNVn5rNqw7J9Xj4FYdgHpqe4VKYu/puJ9PmH9Z4ZpO5jSVdmoymV2nI8tr1uc1O
jqPViZP2ArAU95vhnYC8FtTvoCO8/GZ11xZRQg1NC0TOrDgY12LfrJHgTSIyw6xHm9uITDLMzP2m
MR/TLsjj7e0to7+UCR8EKi8GmgAQmUXGdLmSPmzqMrOgoD1OAKUmvt2i/4Bh5sLpRc1V7mpAtwDi
PSRn6ABcmrIhRImkDKbmePIGc6vNg5uL6iV8I5BbRP6CJJLFDneFhnFSw0LVCYwO4NpbMIdmRIKb
n3eWFBmIcaTi2DaW8jGKZlWKBglTFKmyCWMU/lMd3PP64tmjjeHgGXXFpBJ8Kd7KFLARQL4Eqd8V
y0IKMW7MFkOUJ+4t2bXbApLr9jgFibYKlscLfOeWmIi0rsTE8CaWF9s6KEcgRj/auwhiEbhpdrfd
j7coFUgrkAKi7XD1EAbZXZjbGWqk9Wz6kwy68NT0l9YWlJd5Xq6aeIfC10284hgvb8hg51WCEpCd
lU6ybHTsonVnEmdJg9sL4u3duSXm3o+lYgVlCxZUSgG43SAf/n20/VF7vm2G/jfssT03Q/f17NJQ
oHwfYbkwY6xHMtmbqhKJv/NXQuVycJSMq2movMgJOoaoaBXlrwWcL/ZXMviTSGKT6wAgBP6fFSbE
JZmiNTGtEg/1YzXsFpDSzYJbgTcDSUBmiMoOaGPx8ZnNquexyGRKZ1MA2Z//qO+Tp2X/IkFket4a
QQuVF7JHu/MIfv4HoJfvTpTcQzSBxFvo+Y9gDlVSFPYw0R/RLw+z8SpBvUvuBHeuyAZzLbXz1OLG
hQ1LD/TobVLAlC0C9PFiHxryNnSzNTBFsqWrOVczUFbjTgLXxPe6iO9HrbjLtDTIqXpOYzkWdKSc
297OyyXocA6tzmHsls3EDAwCTn2EdSVjDfaXhxTXRlNUDjTKXLP2wZcxiWpXvIhxbpL5XGOt5lEt
I2I0BXkAIs5Vp+JzrBW/sK1gJIUguItWyHw5vQUyOjSxq0tVQ+ZInz/CWup2+di9VaP8LttR5YeJ
/VAAjyzYXB4IARMCMljVKGsK/rmMJekYp029YHcBIQu0JNmBwttVxtIfSb/FZYNqZOqByuhpHLUA
+FHfij5kKXrMY8FlwHetP5+ZiQUS5n7mvMYPWYkyb+QahTxwzo1eQaSPuQrf5Uo5QIBbAIrixTnU
YCE9h7oohguYtAR6l+pSS/RuAKsCGpxz5qwQYAp/3fZhXgERiGIAWjBtBq4kFsAG1oZqBukUopBq
HuTMdJfc9GzV3jRSeldk771V7AxwVxjRso2M4fO2ea4/08IeKsqgzmb1ycxxHFuwHeExU332WQEX
TgI1GnHFf2AqUuBS3C09M8ZcgpBpSkJwGqNIBTb52nzN1mxnd9DIlP7llYH/7r9lMaHdAHtDarZY
1hLrLhKAO1IS5MlkO8zVMe1lr417x1qFQyKiFdK/n92/JX4SiOFhN07rLXhA3dQYHAOT/GCPPczL
4gI4/hhhlFRN5W049M9FbR5JMvWO1OebJhscBZoG//CJ/5xjlrMALCx5Ow30+KCSn8eBHXmm7oGB
zFm+37bEPahnlpjVT6QF23qM1evzN11zinyboysFcENIB4dHgetyb7Uza0xsrBYwZWl0XQmY8uXl
LUTdWIlEPiuywgSfeMoMycipJxmYzPB1o3WQnQo+ETfMny2F/v3MbbTeGGKFhtp16N80u7+PB9Mb
w1cMufq6mfhJ/FFiauX21xKszGQCHPTRzBCjs7QYrnp6DMKqLtnUUi9IPngpqQYGLhtk8HhIstyZ
JO9qw87w8oqIEUypuQW90OZfVvLHhHq5fZi4SSCBibjSjdE+JTFg9vFruK4CM9zDfbYS7dJMpfWV
1S9Yib5Eu7arD8r4pJQWsCmmwB94vVbAWKECqGMEEGAo5tvodt9JWmwjKwQ3MoSqV+MpB2Wx9kr0
t3kNhvBoTE6pYyR18DvR+LbQOrOfMfLlTm+xUBUVrko/mfE+ttypvoOWTD58B3cOTgHU+0YV0LbJ
v/0xuUHkbOnMLndkaoaWvtSrBMSnqbuamygZvKj4UtqOLiJC4U2OXuw0cydFUVzHBd6abrw+GKNf
A4xvjJs1aZFXPWnSU656cyoABXAdiYKU6YHQrlhkJDufZLuCzTqMd2U7QmSs80tL2gxY4u3d5N7v
lCcUVEw6aqaMI42LUSyhije7EY+A0im+NOibHC+MVX9D0ifI1HgLo/NRtkxkkFuyzdClinRD0isk
/BrpnDbLf/SNPbpqZCbOqhpfbq+NWwk2gBTEQDgxoJjJuEpU2VYnGzAHwJ6+6bL6vu+ayjP6aN5B
sMDcDKb22SdN58zWUHnaDEHAOlyfC7P+e+kxEALitxjIolD9Y3vaUw5mr2QGECIfbJBO7ZL6W2q9
mSS4veTrzwkzlMobuRp6zWzMnqpWGwC4y13dmnx1zsGJkXlxpzu59h7NuiB0X98Ql9aYOLCO6pim
Laz1K3h5VdXPyWMz/3UxkxoBMzcgAbQqTH/E2d2nxtkcERsavHMxfU6zOT9aZPxSpX0lKPZcr0Yl
uGMBYNHhMFcyH2rRazPST6hJ5/ZeH0C73pBDLnwIcyIKWqS0bkFhKhh9Zi7zPo1GEMSPqDYnT1b5
UY+nCiIsy+gCqh1DYliSaGfptl9cHzzYRA0VsHgNqrhsn16y1DipQthMC1fpnhOrhfTLrppEejMi
O/TvZx+LqEMagekR2RBx++F5KQOyHlv96/9vNfQUnFmp0wnCehZWY4C+KLYw16086zIgFC+37Vx7
BN01nFpK5QrieiZ+NEkMscWeriZ/nsZTKR8bkYQf58BemGCul9ioV9umJmbyPSI7pfWiCriXX6uo
XXSdZmEsVQZnOMavgPNkcUp91xvSQiH0c32KWvtJtgZBc4NrAWLgOgqyVMqa8WtNSeMwCdG5GVq3
T7/q2l/filgBStjQbsSTGzX6y68+xPXSzb+7NORLpwVaCGa58Fhiavj2V+f58LkdJqNX5xKoygk1
UrPwohwS1QQMpega6oL18PYLPUp0CVFgBMszc/UOPXLr2kQJs7WPavUzn1RBeP5doLys9uKNi/oX
huZBmgT4x+WOmRKp5XnE26S+x+jN7psaOcRr/PBbt1n8wpGd14O61wLDx2Dj6nwtgDkf95GHl6+D
tz3gwB+hHwGQAOmUze095jA64afhI1KxI1rIZ6J6izG8cinxuBiM2unmF3kInRiEWRgmcNrqYNu/
dDM99doQZOlJHrstmnQvg6p5stK6ZlQhfDWipxznLOJ6Bnu/howBsZLZrnbIww6Ue3jwmPlduA53
baJstMYIFhzLZRV14HnmIHiKU4k6Njya2YKqAhfjROBnbbfW7wsJM8spVouobpXnXe6kCxgj3XRo
jG0pFRiO1PWROOtMpn0EJVPfHtbccsBnUZUQkrQoe246dl9ClCAfjWrUDe/2N+NEQ+RsQLKZGgY5
DRbfY+hSPKMalbu29K0DBeaQ+KaItonGCMZjKcwQSlMywqLFtuGUYZ5yzGIj2za/5+FuzaFOtmsJ
qOOyu6r6Or/+/ZKAi4VuEToS6MgxIUvuZbSpogU63IsvWVvDel7/HkUMb/pjgsUp1+qEWFzDRNsc
8ui9MX2pDP5lFVBLB0wT5XW2rQim2LXXpCl3k3W76F/l9L4VgaJ43x69EJR7QYYBwCQTe+NRVdqV
YBXj/Ixm3pLdI22/vQpeXoQ5oj82mLi7GKC2Bos5/Kt9W7/pOHZA6xo/1eTbMJ7yqHWMoRDY5C9L
w51oY6RIY6NQU/eDXqH+5RrtLop+JdDK1j5uL+vqlFtgLCHAgigWAj14wi5jcJf3ujxqMuaU4vnU
rZ9V8tav43bJDCdfRQQjV1cXNWYjaVHo45GwRxS3QNSmg1K7+dph2IBImI9XyrfKhtR6jlmp20vj
WLNVeLei4m65VjCUEwRLq0obd7aKr1bdj1sViaVPJtM4tXEob26bu/pYFmYpkZqrgA+BvpLF9cTR
mFiNDd4LOV0tZ2iy0g8VFcKFvR7/w8pQc6ePKAODpKy7Ays/2jHwkq6i1Zu4Lf0ShN5zQrb90Ame
N1dZAFalYVIUWTlyJoyrXvrHME1k7DqYstJ+W5B5AwL2vw3cMEHd2wI8HdS/hEk0whiQGlMrG0xI
5YozRt0P0HkMnrqSn7e/0PURhiVcZtgzGbULzBRdLqbBkGAN4BrmqlHC1uXhbsxlqAmHu1omG7lv
HzK12WOAM1BC68dt21c3B8D/GLcFqAz3B17arGlbW6IVlNyuPGgPUm75SvVuz09EfVXXASqKw/cE
tFyCVPG6OYMFIxPVwY2JRpjJKt8p4MtJY4LhFsgL+324+lWf75RiDMymPQB5sQPLuFNImleAg7Bc
wIh/e9Wc6EI9R1MgJ6biCmNWDY7aXms0uXHrCUTtwAsSV5vGh2imheEU6pEyGUR8vLxzeGaTBZIO
0oiTMGKCI449eyDfZNBvlDlyy9tL40UXWiqi6HX03nUmcGISDYqGoQr1+cTeAFP62SjG1ljbLWRM
BBco9zNCLgwYeQTNayWqpLVzfTW0xq2QhJe0jjjq4IEyPSWBdqIMkvKh8YrxNYtkdxwjQWC7dl14
7pl1ZqXWXGhR1MB6N8zELwrg6vRkCqZab+4p+bGLC+S4hLXurr0iwvdxz6wF0SMMB1HFGfYZkuS4
2G3g39wyTh9NI50cZN27hlQvGCDbpyH48bPsfoiR8SFWCTDjvI8MwL2BijGE2pBZXAaM0moXq7XB
6A4g5WHq5qc6Wp+kSH5rVpEiJM9tz0z93oezosGy1FZW4gZx9b4evGopi2M6QuXXbPVQcCp1/OqL
LBZRAVKYgMfhFUwLj5erUpfe0qIOplBU8LWmfp904/P26fg9n8LaAKLLAA0A+upglrq0UfRGgvkB
yITY1q7RPbm5W5cfQ4aOmuaU3Vvcm3dm9GWpd+H83Cg/Urt2Gwx+1UGxbkm50RfXWP06wtBGMGm7
2z/u+quCFQBsvRh4QT0AjC+Xv62bjUivxqSmeEpVgV4IIMaL+pnaT/9gBzOreC8AWYK04NLObI/a
2ELRAg+m0DGWEOyBAyqde70UzWtwV4QlIdiDghhzwJeWgF5owwnKge4Ciu5+fUKbZQmPcyFIFq8d
B6hA8DliwAvAZQzsXZqxZ0OfrBDg637KTbeRetMNwzD76+wGViAgB601jFKgJHRppRsko0N/u3bH
es7vbLmUDlWrmp46xa/RAsLf21/p+uDhZkbxG4kBNMpV1lMVCDDNK/CiLjgQkawNG2MgrlkRQRTl
7R3EpoGqNDDeAsDP5ariutegTtfVqKRti/CHKlK5pVH48sBhGQS1FAw3gFORxQKSLB4XsxhrtzA8
rXbConD0+A5TUQBx7vTh5+1N46/mjzX697NopShhouUZrCWT4a9ydG/mIp6U62vnPGNCbnhpAjNV
EObpJwgNSdtuCGJjs8iuNBebxISYzpA4tQh1wfEEKl2AawZFaBUY/UuL1hyn9jhrtVt3jWOvgbTK
HjSGbu/c71o286EoLTN9AgGVBBe/tAKtlQqKsUh3c6MAPdjsEktyozV11SX9uqTmy1i9ggwQmsgn
lDs+F7kGfsdpbfC+qSIqmOsWFE7x+Y9RL39MBzpMK6S5t22fpBURF1onUeJluI2c3vpaDhXmNhvf
XqFbPh3meRFEFM6W4yFI0NkD4b+MA3hpX50xLpVWc+MWkfWC91rkqsPYQSM6FyVRNGow247KL4a/
8JymjRpm26taSRIJdAButeiJO0o9HGiVHxsSfRrmcMyajAgqaL+JdFiTyL0NAoQflK/ZI6/YbWlN
pG/d8l79tjqWl/if7ynql4mPClKAIXcH4i7bL5NjOKdYkJ9e0wYC+46pRxssOCbSF1ZHQbek2FAn
FLs7sEWBnf0B3Mww6xl+dBhd7RXqUnjNPRQv28wREf/z/Aok1zZ8HPEbFTlmtyOk+5JWda2rHqDP
4Vh7a5e5X6u3apcFoS84UdRJmX2mrMk4sSp92rGzsrMWgqO2xz5Lz2gMb2232MxusVt9iB9uRc1v
/tLOrDGhL85JtJo2ltb45j7aS058zD3w0ZvHd/2uFL2gOPkvDsaZOXqCziItsfNGUUYsbjm1Xg3W
Qmd2UHAkm9QRDT9dAyesS1s0zTizZSopjuoAW9N+8L/Pd9lmeGveTFTipWA+itIwXiS8WBpz0Sv6
AJZ0urT+bfCXD3I3gvW6wssc0/DRc79pv5wK0Zm8mitjlsg8ZkpMrk9KBZvWqdjGHrr8HlBt97YT
gL628XpfD+bNe+zLQbl5FfgpDWZXfgpFNxS+8JYh7HAZZL2kbmlhW/m0f2QfQXhQ3d4ZAlQF1n21
E35OTsgzUOj4zx7jqUYyyFlNP6d+wFP7OEHGmgpFQA9us0aOepy83s0PllsKrjjOzX1hl3HZflrs
QmpgF4TzAYgUvz8ZG1kWuyt/fWjUYAACFBJshMsVtY4Ve0SE26ub4Wdx0LzYg/QZ+PJaf/xIdh/x
HsOrIt6Ua2Qx9SHQOPzPLuNDdqlpqZ5Ordu+ZR+oLkROeN9+b33FxVRx7nw5iZQvONkWulGYJkF9
G6pKv8/t2bk0eg08B9RxJmm9R3Pori9F86MaN4ie2WCcZVwxFFQmuC4WV3ft+84/KrvFPT69hR4E
Ij205h7U3SH58tN0lndIQDpRsInvEqiu2i9CRRVOWgCRUEu3MDqDYhlbqJsg+WilqoqTUr3UoAAs
N4vodHCeTCj30SFMA9cUDuRlrFsB0WrCzGhBnzJ7oB+ALJarh4dIJNN0zXQDb6HgftRqUZYy2Aqq
VKVKlYEPzy1id9kn29VR33XHACrNAa1O5zX3Mtqe6+MgalZxrw6kmHjpgl8U+m3MOYx16Bl2i9y6
czBa2/oxQtrhm0dos8jB7dDG3cwzS/TvZw6ayEUC5UxYavxRdyEm5JT2378KoXSFmxB1W5BPsGcg
GfIxmnJ8r2b8Ess5GFy2TbKzRJkLdyVAf+ElCHIndMYuV9KWKFSP0FZ0I+neLJ/UZgvU/FJub+/X
NdM6dQqw0KAVQml8f8/2nG1YBu2/LiQmrr5PgGtcqP1uiB855s66h3LZ6vf72HmYnGobHshO/fsX
L3gf8fRDFEMpiEX42Au0URsCjyTW8LiAmnjo7SCZRPAr/iL/2NGYF1yxKkUzzLCz7NXCGzW3Vh3J
VTaIkU/TxvZXw4klH6v0Y9VJIdHoq94o6pr/biqxty762CatJdAhWuaLDmUSK1kFxzEP3Yf1FOHR
dZ/4lrd8kqDdxh+AFmjfWj96kbe5W38mgbB1yPUpvDhUE8EGABHmF2SRXqjxgl9QrLtpPpGwcUzD
t1TRxSSyw4TwpWispYphJyww0TJ06LCZX4a0KJ1qEbSFeFc8ioj/LYkJLUlmaKk1wNQitQdTCYPJ
sL2qqVxVGV9b8zNv66BWBMkbNz89t8qEGakvtXVsYXUdKw8E1Lb6c1GcBszQaCcSfVfFPtoJfQ8s
uLpTRexGnFsYg3ZQAwEuBPcFW4lukfOXaRnCkUjqFlCn7/4angbyJLTbwRKF0gBaVYyjFGg74d0k
4cGoQLzLdFbynubPyerdjj68fUQlChkFvRjoGORlkIOsH6a/h6Rzi9xRgvqo78LAOMg/eh8IYgBq
IDEssMhJuy8sMl+OqMtgdyUsdn7uwUsep0cbYsnYw2371xwsdBfPVsc8K0Y1G+qK2oKkqpMRd0Jd
7/ZyOOnJhQUmAVTHbu0xKd+5tb0zAIWROk+oDM9p+lwug0lQCowOD60dd668MU+xN/ipJ+X+5D1D
zOvH7fXwMgUMkCrgfwLoGX7BON5adLncVqB4Uj7xVSRnLRxcRLPTbszD+i4wxsk0kdVB6BWmgGNi
m5KgF2zqyMg7V93YR9lfwVcPNYPWST9SJ90gibhtj3dsz80xrtdotTYZRQlh5FHzuhQ4Vkvk3fR7
M1fMxYoYj8tCvVw1SpBLGm866Rto46YB+GuUjeUBT9372ok+SSBtfZ/8Ml5ur4/3HLmwznjjHE2N
uZawPrgVLS09fB8D2Q0fLU9+rn60bvzztkHOs+vCHuOY0jzIM+gVOneyH5MceCFH1Zw0C51SE0Ce
eZZMFChBrqDqVOzrMk5p84xoL1cdtL7u2h4NbJRAf1SJ14eCfOw3kor9gueWmIioQlRslVRYMg+p
5Ex7c2P4x8ejDHnz7exEm9zZq448OKE/iBrJ3IN+bptx0LVtidrbsF2dwOjk2G54zDaj/wtaO41g
nTxHPTfFOGqTRWo+xXXn6t/K+/jYb6WDdOoERkRfjf6Is9y2H4o4aSusx8YtNingdEeTEdO23rSK
hKR4yR3AS7/nfOlzkUXC9KRXEyVr6ILWoMO4EWpVEJ/z5127fY+D6s0+qC/x03KXokiQfc8WQXDh
1bAufgCz2Lgpu9YGI6xrhaBCbt+a6gECBEv1aSweGMb66VPXP9fuAU1cDVNHnfo6iCadVf5X/bMJ
zIFsC2gi2TLdhEO6W07mRrmzNvOduZN/FLvRaX0QuTizHwbKHnqgAdmAxWszH23nlexEhIK8aHv2
Qdip66ZoB3lZ8FtWu4eY2EmvBDDua2gurnfM4gEUh1IINMQYH87apFkTue3cEWUJpDAb0B88xMhh
ohhVUX2beAN4Y+WN6OzwCr8XhplPXUqgTOtmGF5zd93JeOvKLvTb3YbGeFBui8jE6bm/iklnC2U+
qyRXZdYWsNcrYAJA56INoUnS4mnt3w7o9D+6YYhVXoeAfDdkFr6ZvLhEcbvwTk/2tFeNPrWhB1r8
edse98Y6+4RsyxUQrzQdK6zsW7TvGucnbhCc2tVF0uuBQBEUnoKETbRCmpKchaSqkpQxMrHCId2W
tdfq6PsEheEqklMXv4jIHC8/PF8fk06BrzQzjJ56CmSrZW9uv0cizRNuynZug7kbjbkpBnCkd256
L7vDz/Alv5O+pdA31v6hLXru9yw1Rtdrnd4r2Lx+cI35tVAe8lHggbwi2YUN5g7MTR1EGL93LIh3
MVjmS6/YANLTwyOyXQcd42mrftWfbjvi72rOteeDXVUFgEe5giYbTZ71JsHS7GdzT+60rzaqx53z
OKIWg6HsoHa/InK6OUq78lb2lPd/KDdh3X9+APMVJ1AfJ2WCr6gojtrcD5Efa5tZNNfPDcpoAaJo
DZgl5u4u3b8DZbu0ohbozqns4OlC6eFv7yT3SYmAjFKqhvEtPCEuTcT2nMuDhYWYG/TF3PRHDCmM
h+RR8nI/30y7yBMYpB3Eq093ZpDZuSG10hCqaJ1LRWPAm+d8fVed7nnZVlsR+RbfTc5sMdlh16CU
14awVfly6JvQUMocEBxT+mZ07B3TKWLnMXz8rJ8iv0fzKrvXXFmUJ3I+ogVCITCYouyCuTymmpZl
bZg3Kuh5TTSvHbRdvdGYRVQ7nFSCgsCBIgJWBXcs8xl1kq19autoETWtJ5mbNnsDFHcdIQE5HGPR
CD9vSQBHoSFvAZF7hfRpct1c2xhANDOX12ezb74s+KSCaicvvwZ6EK0ENC9BbMdyy0593Kx40OD+
jLxw9vIOc1Om08mvav/W574135f1abV/3XZQzh1wbpW9VIs1G9Vu0NBorH7UufFVbVXf6sq3v7YC
qNSfHWRykqEfSwzqAKA4JVTtQN33po63mLm9bYbjFphqQ8WaMoijpcikIk0aKmk5xthCVDKDZiSj
22R27ZRldWxa23oK9aZ5SXLMAt02zLm4AZxDkgfUBqAb7BBSP8bhYElF6ybyLrL8wX5skd6mhyb7
1vWQ5TzdNsd5ulyYYwKlHmH5RIe5dsEpl/0MtEBp06K+6Clw09vGON5vKwDxQ9uVolLYoddIt+uh
oO3LtdmByssF05QgKtOfy8TICwvMckgOhaC4n7GcGkpLEDLu0idIBFTd7N1eCm/fzpfC5OTxhDsh
S2HIlE8ddCTKqPbX5k6pwLeY/0OZ+2JVjM/XZrvMlYz267BKzbHAALY/SE10wqjqSS77v5aeB1oI
/WWUkDC8RG/Qy5ttKQYdNFIwN9qnsti1yQ9hg4C3fagsIwRi0hK4M2b7xiabi0Vd0ciuHhPDmYbt
lHnF8jyK5qR4eRZthfxnidm7OYwVjPXA0rIJN8WvNejvvq9oyhDfeNKfo8d6o0eo+t32Dl70ODfK
7GCohoReLAiF6bZAeJIfyejpg7fET/EoeB7yDtUfWygwXn4taxjTMq5gq5+fk2lvifrkvAc/4jpN
cQCCxXgsi2wqyRoqGeL6eqwsV/aLw7SZkagaeC3h4p/wgLE9PGAaQfODf5/8scs8YZYonlEQ/j/S
rmtHbp5ZPpEASVS8VZiwOa/tG8H2flbOgZKe/hQNHFvDIYZY/4DvDGwNqWaz2aEKuClGzVT7PYuK
QFX+CeTPVck/zGhduE1JcVXiubnPGwThRX1FHEXiLkQGAWkD1h6O5nAM5Jx+pMitpj42sBZb/VUX
B1o+rRDDmDpvRUFc/XHZ+oQ2v0XjvKCeGNqQp0DDMIf1bRlz8zq3CxAFlWa0+hj+JeEM63wYtNj0
zaqvb+x5WI6YEerDnrGBNJG6HJOstALaDU445M3H5Z8oqpQy+tPf07aqier26YakNamW0lpgVLke
TsP7iMf3mOhBlrk72v4E75rXTiNm4zHypU63A1kMj7bIeI1fVweMdd1R0YwrVI3uTTUKGreTXCTC
Pdz+QM765q62URLDD7Ru5132QPfxocALzRj86GA8l8fqKsHB3mOS6fLOiI7zFpeLR2li622UoSZQ
5++DcVvKkjoiS9z+fYa/TQwYYLg1DLgLsKd7BD2DwxTYkNnMHqLJc0tJ1VR0hrdonN1XzaRkOmaE
/Hb5tnQsb/5mum+Xd0x0528xOGu3oA9B2wY7phS7LH8hyN/kgb48XUYRpR8wbABRXoyVuRjy4D5M
3NByLgssZdXfaGxjfPjYaYNXI6No7q3+ykA7QStLeojWtgXlvlbvktaJTFghnV6L/MUs8Fq+tWSv
EqGLh2s3LRWchmxa79QoDPSypMuKQf4uwMFbg/t+n9ohvlbY3Eahg5wfU8qVlS1FxmEj0kVBDONy
Z8OxqT1OpQ71HBBV5WHaogLXT28QSJHUVEQWv4XhTrJTOuDAaGEfybBf6wBn2pvWFeKIi6eqUCQi
kgtZbCmbdXGWonRWT9XfBrkM/pxjeM3MQL2c3JQkC2it2n5Bkvu6qD23nSSRh2xPOYPRQcEbExV7
GqmP6fg1H/fdLGGVFsVu2/3kjEXR7XpVcxhLOhdPk6N7i1Pte7t76ZIpRCeR5POJcqcgqf1rJtz5
RoPA4EQF8MhzYFwVOxuEe0H03O9Wfzmivrjrl+DyWWebxL8iMPjOBhbA23Q2AozCmJn2ERCtQvlv
yeiPqpDpMIq+E9rk2YQfnulokTk9cQRqdwOF2rxvlA80vyvsF1WVeSzRh9pisIOxcfUEQXY/VcCw
dX++xpzvk+KDIuIIHpH1cTxOV+Wu2M9ftY9I8smEiwO7Ceg8TTRb8YubnCJ28hLxh7n2O5AcgZOu
b7wyiiSJjrMFwlmhC5aN+aJeqvNMVNE6RSADBz/IApZbL8rVQFnnKyetb2Zl+EBvp+T9en6yfwNi
1AiDBoL5tsVO7Dl2GM+e0qWe0asBJeMNPmNgr0vQtS64Z8ud0tI9hPAkkep5VoeBgwyFNRJgW3lF
Uuim9woegCAMmtygo+pBUd2drUL+0TR3ykhe15SCMQ5ZEf1lauKHT54Jho7RCvYLoC7FUzdX4AFa
IdkNiqf4B00cT+9lHIpndx0Q0JEBwgmcB+NsXgXdjnNLJgzXOVFoJMdWu54xLCLLHwm/4RaGuw5c
a1RUpcM2qm+NHsav5If6dQlA5Yt34LK/vGlnB4FbEncTzFWiDWYMrMk+dngzpe2964SXMc4T0b9B
QFaAVDS6RfkZxb5b07XroSdQmfMuhz6uF8eu5tuDtuwHN8csuInHdVHnMYgRh/kOY8egt9WoedWX
4+M0rIvkF51duNCFwBviD4kH57AjTXVK8N0UqKuFGGXLf/VmkFV3qxvq/Wc9DQfFuVF3iYvEGAHl
OuCF0g40/QYe/csbLPAyJ8vh3Gg+YgITb5DCb9PFSwvPsN8WBxUF7ZrICKIEUOiaZp3TqPSiNZ2z
F5JG1IDYHrhp9F9g7fdK5y5SlYfRpdAFkKWwhA4FngTjaOAt1XGyufth6iEhw4g7Gy0iHrp5btyI
2GHS1u3XKbWyHcjW7od4RR88UW8zR7GDbM0lfuW3eZ5ctsx8ccFjWhhuFZNbp78iMp1knqIEdIKN
RQffmUqi+rFVGi+jtmT7dJz771DMq5LrrkUwDNH4HIogWqWtR9vOupeZ5OPqDYptfHemmAS5QlCE
bI0yv1LbpUrCfFXczOsHq3+p3VQLmqhBXrevhiXEXFP5qlsDaGaGWntRB0P5hf6Gdu9miv5mRlF7
KIalDLLEWDH5b5Sg+48iTAKUTvEwxt38eU2w06PDJY40u+0irYGt0fqnplwV/a9mRmpif9mizwv7
7NjgKYOEDvrzz2QI14yCm2QEs8/S5iHYxNF3qXnROF3bLQac9e5gu82d7ZD9Yka3iR0/Jq2EZ+Dc
M4Ijw2AXqUZA1sFPBoGqRp0WLYVn1NdAAe3hPH+LVplyswyFi4aRdinNpgBKSq6T7HmkkEqSNcQI
vJ1pgCiBEeGAV4hw9pvPIATWp6pAB278WOr2Q2X+HCBvgAjZGx2ym2USj8JziyFLcNOgtoO+VQ4R
JAkGHW2kacYldJ1HEgfV+F7ZL8n0fXQfU3BD4zLrZdW4872EV0K4ZYNGgKBexv5/E03SQl9MuwCJ
ME2Gw6yBEqPP78HVIMkYiFeHwBhzpBBGQWfwKU4G9ayOsiRUjf6ivPyBYU43ul5dL54hhxHq9tVU
9l4jm5Y9q7vADWHSAV+SgCgCCdVTWMcY7MgqQaaWOd/T9HluruLsZlC8XHlVu4MmY38UHUEkVQ1V
BzksdL558qSxHpsSKRgQww6v5RTMqJ/mQZQi1+bZ2RdS+DFQrTunkZz9s7cN1rnF5W6zTE8qhTpY
p9MPeOTPB4qG8svuhdkf79EZ6yQ2E+mEMwLxbqCDXlT4gnF2aPpjSw9LWzLJztpaJVAio9xCccFc
XscQnEM90HfiAX7SOjhm4allsfvfVsTdlHG2tCjbAibSMKo5P8z5F7es/Wj5SMZasiSRP0HxllEz
wKFgxOjUEBmxfF/RAfch5JndJzdzPRf0XdHziBSGNPWji+wBT1wUG8HSgJYQzplorTK1HWHRIyQU
BzRjNs/6ii8XKu1jH725zl4xbsf4+1L7pXMgCOaau8RuIBKwd6Zr1fjolNYrm+diPYCeJ63Kp89v
/fb3cfaKFiaSmzHCgxRC7ao3LWgzfiT9jyGVBCLnKWmcDLhTZPfA/wkXxzke0jm9lpjYiU5PoKC2
Lxbkmb026bwhf2ytJUg0ggypcmUotw25riO/aH+a5Cqf3yqUP6zZV63HOfYvr18Y3m9/Fmfio94Q
qIlgA9ryelFLbHwIot0uC4j7kpU7Kwum/FCj6wRzPtU/kCWCCg3wIH2ydMz0nRpj24JCFry+aP9L
VB9k4V5k+FSmdyFyvVsQ7r2Q941bxTlAqPZ1GDxz2NslevBeqAnekHtdpggkemdu4TiLb9vFjNMF
cOBW8h0LCcC7mSAXJ3vPitwgCBxYdQOMQxASOd27cVFgbjU8LcknUOQdu/UpQbhlaN+LIrhsJAKf
gavyt3wnqirgxzuFsiMjK1MDUGn2bCGvX9qgP6jvY83LCQoJEpMUfK8TNO570UyPC4XxjubZcW1r
j7oJ5DwNz9K90vhG4h00niROUeDnTyC5b5aZhl6ZEyD1joTqMCKNeqvKDEPwwU5AOFez0iyLOsae
HlNMxhdXiQ527tRzumBqJVHOeQczInBM52EgkYCuDjw2p1+srDKjMBa2hxh3mo80vcOolz+ACz8O
jeolzQw/mT766iO1biIQRJEuoIblEXXnjCBgOw7xDt1RgTaGHUV2rxi9ZNohmsgNr07uqfv5C/Dk
53JbA984VnqKv9+BR9CFWpfW7e32B1WcUDqaIzTmzdZwkVjnQBp7ZRFK1P6ozaBX3lOQS6O5Ok+O
6hJ26a4hN64W6vXDYF2VS+W3+pNrfinKZN/Irh+R+92sHIwbpx+qV4uIqip+jYtthpJIfGtOvpmr
Xj8drQqD8PTL2M1703yoyoDOssErgbPacvzyhLgKXu39zMLSqH2Y3Rd9hRJRfTUnkstPeL42VMLc
KpU1Utw+BQyYytKOBnFzqKTkjCK/sX11cn4D3FZNPzl4dRLnOC3/WdOLTsBLf9XGP2pnl8roSUUv
CegOI2cK8nAM/fGtfZO7JjPVTLyTOvAnJV6Rvtp1WERXs7F6s/tOkPQYEN5IfNX5aA2CXtBPOshk
olp4Rnxll8rSRbUFlQuvfxu/YxjkB3gaPmrUubz0iCnO+AOT8O/DrXO9SLAF3xHQ0HPU2dvpTPI9
74Y2skHPzJiHHScoh/00h5fvGsFXhOQr6OSQN7JAk8gdz6a0MUudKrg+29QfnJ2l7hPw3aiWZ6YB
fFEmk4EQHIEt4O+E7ubhaelVpzVzBLMxMq/IGqi6HdfxJiOSBLto7zYL+21OG5xJjWPHKF28JZTY
d2zke2avlxGUykC4aM5uRrOq4Ln9BDK9buQT9512ny3Qwf4gpAa6Q9Zhruvc3ZJbylqSHPaHIfGb
vh590mbXA03DmimLT5lk3wT++gSOuxtSBc8HRYXNFfpH3qZeqmteoYQtKJCwlzIWCxkaZ34duOp0
SAMjErCCDgOUU+IZ3WHOA1N/zMdfl21dcE0jTYWUB6p07FDzyUnbLNx2GOLcvwZj/37aFS/1frnq
jn3oHF1feU194z6+gWzwnfINCh5hs89uAjgcrw9l/d/nlnP6U7htVtXIqkZbyXwbAyQWdFyNyavq
3eUFn581gDBOZ9YCiCwPF7Oaa4kS04z16hjyRcNaq6QIJp9s5XgZ59yJAIeg0QDEh2Bj58OfbI1r
tUmBo2m/clByxtClfNerjA1QlTb1E1NywZ2zvRiniNz24U2daVEERHL/LfXJlz58zo7pfgxffqLj
4Uv69LPsw9THkBVo0gbPCNKbxiuu6ud4t4YkRFpvL6vcnMebpz+JM+VCpbW2lGyzo7CrDpN71Q9f
XfNfJqtPFk/4IAYCHg2tmBmb3WAcrbJSD8hjYzBuiOJbjWTZLnXBh9yUXf2B9t36qUKz884a3fzl
8nc/b6vifglnYOqixZRa+CXU7/ByCBPfDYcfheo9LEEDOqoUR+daOcioFYVbDUZbhzEKgZGGHa6N
b486tyOlikTw0N72EOYr9EfH/jqbQdtJvKHQsjdI7IRtkEoTvVuVDaScNoELwvwWbGLzDFW2Q0Lf
J+PRGCQ1MOGZ3SBy7t4xImPRCBCJva9puOo2kun3UfMP9SLY69+cPd8XbMxJNS8sm44OlhSDclrv
gXvZQz6gG39FxpOavszuHdQjL9uM+Nv9LRVwsWkUq1kMoiasTwugBOV1yoPlhpgJVKnkVSZ0sX8X
yFfYtRidO2UNJMUIzeKWrg/a8uXyYgTl55NNNLgAQFOUxh6TBJ3pJmafa7BL9+Cv7UM3Sj1zegUb
jLIcJ1VilUIbgbN1IZ2KZITB2UjTgcN6dbGyFl27a+Y5DuRCNC/BE/fy+oQfawPEudncrYZIY+Y/
I4lmKD/j9tYl4dqhm3N3GUlw0DDAhugejWPQBrO5nKwSjYW72kjXQeTTrO4nDMnbzxOGkbNdXgf2
pzsZ2bwcHAeU+X6z2XI7mCUknpw8xQspu7G1h8L8Un4+bjuF4PYutYiV0QWZvrx6GPSHbnoFvcy6
3Ouj5DIUJH1PkbibZ24xdIVaKJ7z4HMzfDRmFt70Fvt0F9+QO6+lYCRMvl8hcrzvr0jm/fqlfisk
lnLedMh21EYBENEGJPL4voUFNPPOPKLYjUlAMnrG3rlSv7eFl7/V++K6SkAROP+a+50ueSMJTPQE
l/PQ7Yg0rz0B14keCvUZchmO4xskhr7P4bKJig77CRRnNMaEYlpjYZ+d4tegfLH+S6hfN2AnHW+1
9g1TPXE0SlYnOOknkJwRFYphVE6G1SEpR7Uvq7rv3JtKVi1jf+W0xHP67TgDmpa8XxcHC3O1j2X6
TpQgcp/a5KlID5Eu8crCFWEEHrMoaL8FX8vpjaqOtE8oRb7WQLoFbfQeaGji4oaMkq8l8P7Q5fqL
wyolm5s7p5NO8gE48Xqvm0HUvEyyiI/9CX7bYPDwIKzSABq+U4hqcJJaj6BoGOkQzFJ/EVm+Xgzg
QFYEbIJQfeO+C3GQY7HXAmvQSGjl+vNq1pLXpRACw4Wstoe+O57oNk80k2LRzEt91M2TBb3by6dG
9L2ZaNL/A3A3ZILh/xnsLtAAKh9V3FN6fm8XT8kQXIYRfe4tDGdWXdZOuOuxjqQ/rtWb3XqZjGRF
5Gm2EGwrNxaVxD1mWHKsxKnflPSrW4cOBlnzJfeKT4/WwZmijwMRLrrndI0n0nJyg2q9igqlmd5A
T8Hvy1byWYTffYPALSZHuFfXrC4/4EpANq0xJXGs8INsANj/b3arGxpkQl00UijJa2q8kGX2M/oP
ZxylLGjDIDcGqSQOI45WvGxmNDHU872iBE59Q8pfl+1KFJdsIZh5b5ZRdHGfGw0gmuVugCySGxho
t2tuW+UwNm1QocH+MqDIF0PZB7xSYMKHziO3JvSHaGhsQO42WXat1Qd6jYfrglnmG/jnFs2+l+GE
Rr2B49Y3mG5iU5YQd7obqh1S+80mwdIdGlnDq9AeNkCcs6ST007pCqBx/mZl+xatfYbE5IRrQXmT
iS2zWjvnLqFeVUJrFGUN0rzQ5jVNjkaMTslnTMP8w6b9BeJno1uMN5VlC8evLoepfEHcD+mKCQ1o
lqQlWrhpGyDufR1DpWvQ0NjnW8m7ggkDKK2HrmxwQ+ihwewILk2ExNB3ODVxFYKGWToxEyeeAc6K
DsRb4xt4Ai9vmtDjbGA4S9OGLNOSGDC6+qgoX1rZUJ4wPEPDLD4x06lCYH+6jjqzwG7IWi3atQxb
Jbl2sjwgqX7QEnqt0ru5qtCNo1ctGGh6SVepoLBkQM0MvbCYfEG7AU/klFUktZ1hhSu6067LPRLn
mG4E/Ye5JzNYt/BImyWQgg6HU0jmSTauCZ5ibLMekPq+OqZPL9URYljaOyP0aX4h/wJyfO1R+0Z8
JegUT/m4/DlFVkMQ9mDMCE2HeGafog+kdMla4bDNzn2dF56ZHajCeCsvw4hOADpZWPyA/LbDK3Al
w0TW3sEJqLW9Hv03LfeLLcviC0pL2Mm/ILzkVlcuY1vaABkbH01Ige7cRvZXw967oNhBVbx6ytx9
X0gOt+hAbFH5w70QlL4Zal9dp0PtNcb75b0TfiIQPeIbgfIAHUinn6jTJ4xKNzgQw6xYo2/YWb8n
kKNvMS2VW4NvjqpbBpcxhd/rL6bBpXdQBe9zaBXiENbfS/vYOl/HcXcZQnzQNxjcxrV0gtzNCgzN
Oia95tHORAfNQzE8rMhz91FQK6Gqh5dRRYEAQbZFY/JBTLrwdDNnskK2xgJoNBjV4kEAPpu8vlFa
304HZ29SXQ+avklvlSFC6ncptf3lHyC63Qg8G5p8IUiFRoPTH1AUikPGAj/AQChVkLDFoYtckHcW
b7qM31loOazOijoJaiU8xaVaknFy3RHZmC4N1qwKY2VovaTQESeatiQEEZrMBoz9mI0fW+uqiOYW
XdJq87AYwUBfc0diMsK9g5gmXAhaUDGodQqhxIldVAWFxbTVvs0Vz3a+42GNLkaIXCemZEFnu4eM
GQYmQEMDflrQv7ODv1nQUC1jPQ8ICZTV8tUKA1tBM5DQqCUmebYqDodt7AZnyTqF9E3Z+PHS39mY
QMfiSIPJWadEx7kk1j6zf4Dh21qog0P79Fyia1g7vcB71B/7HuwpRMfElGrNb3UF6gDVQGtLkS/7
upsydNiOpSS0E20p02KD0CtoV9HdeLrUYQbN1DgrNV7zGInK1m54MIceBQbMu/vrOo8SPNHWMikq
vIkx+IbK+CneOkRTbORYbVsu3jS+uf3VGB20+DYdJGHRuTfDxm6g+GByrUvDTA2IkhmzGXka+lFA
gv3FhDZZrkfv+dgdVcX6uTSQBVZl0f/Z0QM2dI0hz6LjCjf5JskK7YBDnNQNWASSYxWPN1E1BvIm
WBmMfrqb0Mhd1tquGiikHjrQhhsgIQUhyWX/ePZw4vaRuxWq3oxR9Mcny8rsYdJqLza1e6UG+c1U
QCoJ8zeTqUgeAiKzhEk68MsopaCV/nRhTtY6DVXZocA/qHUr0SumIIIl/vEPa9vgcBsYmW0/ZQQ4
YOkMbqugrmLfbR+UfOfI7jnhNsIg0LAPmTy4zNMl2cqYj5DrgOgfQvU4LfcxaFyHYOi0g2lcO4Uk
HSiEQ4UaunKMtoNPcUVmU5raDAsc1Tg9tKulocaWFd5S1ssd3nNaUKTRbVPQT/cgMnMBOYaOpgqo
HfOd0qTVoy5dIJvXlPfwOZ5WHNR2/w+fbYPBFr9x0FlekUgFmwF46+wfw5RfRylal5zoGZWdo41W
ZIIhrM9DMoEwtAsRdICpXJgylbR11jGB6pz2oii+G3+112NPX0oK7QIiARPdCVsw7qKrRz1K7AxC
lHaesQZHI8u8EqS5KvleKAma6a5TU/LqEbkSjKvgZgVnHb4dZ55Nkk5qxiAVbd3N2nC1DulupJYk
YDgf6IB5QOPCgvI2NhId5KefDmyDS99a0L7UQWVikecYmmvODjkZwwz0+CfJQbz5n+IEZjlL/Jho
Ux18O2jlMBIHm11NW6NRM9vEmBOUlucZV3kalumrar+NEOuyn/DM9Ors5bLNiLwYnv0uZNoRXbr8
G8sa4zjrFaYnmujPY61djaUeJuaMSpIiCY2Et90Gi39qQaNwMqoc+2rkHwmaPTFGXmHk2Xrt4jRM
q/qoD3PrqY1776jx2+V1ii51h7gGQTcMNN340kM1JlPPJKV8t5jgSZ9cxDAVpFhcdIhVjcSxycC4
s7GuYDfMoMXtT+SnG+/1oQiK7L1tw5l8OpfLbHWzLi446tYe5Io2g9Le9OJ7LOOMYj/1pM7B/v7v
sSaWv8NwyalFxuoQO42Lv9+75bOWTD/0Upa8EUNgSgzFQ6YewUGAXoO4aK6H28Jss1XBAGSa8+fp
kt+r+APx+/8356pq1FItckTL9n2d+s3NfMz3y0P7xdhZz5b3vfmlhVFYh+gF2yvUk4nFCf0WY0bS
USRE2wrvT6JhotmAa9VW8fCuvKV3g2o6XDZw0WWKyY4/IFyY0E0FcToKEOK+tvaxLCBC7/g4CH45
35c/L4MJP9kGjLtp6jlaWnQ/wkPOClof8C79tBI6+2KMORGlEEjP8EqjSlWltt41UAWONcsDiWOK
SuGrlsmEUYTfBnk7DO4R9Pny36akPQ7riBjEcRLo+ixDH8x6owWa1suqYcIvBJlbA44WQSP/rlDU
LC96E+7PVbsQ/e5ZGpjDf2YDPtbqhURPn/9EcHUGiAQ0NkjCnSp0TCdoroTJN8v7wHQ+RkkKS7Rz
fwFQqDz1DJijc8rCAYBFv9tYRGtfJbIrQ4bBnZzEMmp0+wFjsXZu9kjMOwTal/dJdAFul8Gdm0Yd
1WbsAUGnmyTzjf4ICXOjl9x9soVwB8as8LodCVA60u/KNt8tA+iahy68vBjRxbN50/FPZVvR3YEy
J6C3O1SsEvcVvWtebv2sPk0Ri/O5RWLbuvGomTsuCK2B1EBMyGojv7T2hTSzLvIzWxQuHgJlMNR8
KbYN5aNH04G6BbqSQcURWEb+OmlDkLgYFp0WzNFYgQECNPTRpruiyO66VpZz//0q4K/C7Y/hIvpC
LXpIcLLnypVy7z4vj1OAqSzD02zP3avH6ADVhDB7dd4diYkKA6ctMneWF8PsIbCMzZ4d94125X26
1ruiRXapTjACYaAJLNmvVA+SMttftiiR09pAO9wpT/DGHQ3UIfEchITyD9TwCA1nqAFOwao9X8aS
7TBPmrHm7hrHbIfN+/KuuB920CYIH6rdPHgQ/bRzL3/of0y3XeuZskKYbJ3MEjf2XE1Wa6UGg14e
NN3Xp8ehf9LzG9ATVrUkPJRhMWexwSqmVlvnnu3pTG+q0fI6qBcZUx9OWfKQTe6+0ad/MyFGwo0h
GoL74BSza4d6aSNgYtQlOhYLKXfIxHyxy/iYtTPi4GI0/dzMnmvXZWwbze7ytxWsmeXPkVOwQOV+
9tafnCghNRoD/LhO4Ph+UhCQUoxf0b0xXUG25jKa6MQADvx+NjjwcLHzW4xiuWtlyMw4iXJnaHhy
mAPydxhzgeRPPtGPJbHCRe09dSkOl7EFrv4EmvOMhdENfVdgpaV2mzVh0b5Vn+5GAUUWsiYgOGB5
OxBInH7MymqidFZ6pLvax2wM0OMKrs1ouh6IpENIuBbkflFFQuYVbFWnQGgO00yQ+8H/Wgd9uUrq
t4y+XN4uwZXFKGv+QHAHr1DQQh6lgKjSMBtvW7RYKHO4zgd3Ol5GEtz0J0jcrq0dBflMgw8z5Lsy
vVqab3P8OGU/LqOwg8TdElDfxFMJL020wPBJiqJUpl7PV8QT0KcDD6dffSfheKPLJYRZZMIjgfgF
nVug3HFBmnb6cfLUsoo6YbZ9u1zFT8tdul9+Ksf4WAJtlLQdn3P3weY2aLwgpl27jZooauMXNwlG
Y5qbZJfeOjfqDoLMe3Pf7YevlzdScPejlIKGFxWpCRsZitPl2XnVJSCzQbhsYpgkB03xp1uI2JL+
IIAe/hQh11N31kYggJhpmm+c/lhGweVFiHJJJxhcBOsoq02jCRjL4xosd0XlWR9duOyi9+SbsvuH
pzRG+9EYjpFBtDfzTwz06KLuS1rcYqSLUL/IFh8vHBmxreggbVD4qgUm3wimUPA2G40vg+GXOqTj
34f185HHdi18ft2IylFJUqwFtBlFhWHo+brIdkr27pK7an28/J1Ejk4HfQuKMSh8YuLu1BSc0e7K
vO0gILl0OtKZVu/RtUlCe3VkFUKRXeMOxjgr6/BT+cEsBY0bEa5jBHMxDSDGCCoI9x+2DhVIkDLb
Bp7OfFIPPFygY42QUUlaCNdGs18v9V5HtjKr3Ucj+eGALfjy/om8OGbMwCzOaCLPGDcGPG5ozJ7R
LeSoh6n1dOXJLGLPXBQvNSUvTxkYc4yb+Kkl7TgWGnvlVGE9jv4yX/Vrtlu0cLQlYQv77ryP3a6L
uwBrpQFHZASoab5TlwYaaLUXZRj1CPpo8JPuQcEz6/JWikxxC8ldiB3Np2Ua8OaBQMVVXrlfBku/
JQY0aS7jiCIyNtpss/lfNM5xJj+teH7GCk7xDK4YPX9r7TcXzNz2UUPndyJJ3Yv38Q8Yn4Crh3Kp
bR1gTZwcaAEBv2U8uEN0TI3KU+z1P92aoZ2lqFSySpGv2qySp7xP1IxaWQ4vUpvo4Gxf51jH1PFt
FclqSppkP3XOKsdoyIqJLZHqzfdEM8B035ug7FhuMGYdlioJMjW5n52vqoUuFecVd+k+63VvsOi9
3rzEs4EyYuqp4yS5g4QGpSFcRI8ack98p2xFlII0Ns7mbMWHvofDTodfYEGSOB3hqURuHW0qFqhc
+YwdepaTgShwoZb60kfPA7nvqv36ES/vl+1WuBwWi2hg+UEHGnejUjAtK+0K/5mDWWPBk9+FpHG/
/LiMIlwNgg7WcouULR/GtVDaSVrWfq1a+SN+C9g9sqcIw8lMVWDQZJfCeRsaYhGMyfzB46xnrdcV
rgxhMBIXutepH2vyrZ5LXx2NHSp9t6u2vETqq90zKmNZy7nwkGzAOS+Xz8pU5PEEh6oW1475XKrR
c56sO7AySt6hwo+3QeKcW0O0FcPE2NY6PxTWfsm+jbbkKhcuBoI7CFaR+zyTTGpmOhl9hcWkyUdH
Aqfapf1eSQaJYxF/sb84fBQU47jrFBytfrqE2i4O+8xDse7BjELoyt40n1ayYwaygePMvsnT0uxy
LEvtc29tan+mfun+i6vYgHBW6A7uBG4Y9hijzyB7K/qnLJZECkIL2EBwtqbUYJROM6wDwyd+We8W
PfGtT7eVYbMgFIO3P3w/RMe4uy0u8zEiNUDq9qa0w669SezwsoMQphhQNYXDgxY0GiyZHW6ikLRB
RcmeVQRZzs9xeUGbmTeDhiox7kb4pTnz9OzZ+fzsBlvZBpX5rQ0qHriLaydARYcGSF19y5XlTgTn
BwtCikjDFqKBgX3ADUKLzhD4AvhxY9Zfc4LHV0riH+NsovUKnaqXd1HgZsHKgMFBiNHg3cI3IdHF
Wq2hhz9QtA/0WAbWkh+Vagkcs/dI9vMymMD0TsA46wbht6YnFGBlcTXOkGW0PSobPBbu3mZBnHkX
zboSdO03/oqGtVV/1YunvKdeImvBFgRUJ2vhHCntFbVv8M9P9fl1bE0QACyH0m2DznFvF1CIx7QK
rUxWbpZtIWcc1qq7Ey3Z90L93EKvTlnfL7J6KfvtXNB9sjbuZDnOGGtNh7XFSn0sndajg6zHT7YO
7hiNSPXORYx1ZDO5nobZm3sXC5FNxgpiwpOVsP/fnKWkchH2zoBZ7b013DjDbu50dp5AjVf6MjpZ
8b6BlwnDY3iG8a//odRK0+3hvZulDkh/3aYyypbfbRLnn+YPBH/pFY3SV7MCCHNHDtRfQgNSktW1
8nqn3tOvGDn29Re0Nt02+yjMOy//Uf7KZT9CdPNiV//+CO4qNPvOqVqW3MVg7EhB330zmxjM8zEc
0Mw5puF9VL0tGazYVf1F5bxH4kK6UgPXK7giTa8nj2X5tZlvpgQS67OkQCD5kPxAPJnTvG9Z2tWy
Go8uezZreNkVit3H38Vw7qNWprrpXYaAB61DvTkOabYvc3RONkGm7amsq1y2e5zjSFEhntcSgGsb
rFGwrg8pzf0RPFPks3zUIBLYWgfnPWjlll2pAqlX98uIrJ7mVZosG8pSg5fOAec/WqPqhxGDU5gC
Q6d3YKXvXfVt0AxvUr9VWbDo3jTvL38ymVFwvkRFBRns21gX0d7G6Js0VSl2iX9NgouZtHayLHPG
3x/c5Luy0INaVu9DY+4uL0MUN22/D19RHKwmmVZm3A1ISBVnB2G9PsZQg4rCLhNEqvQrs5KBSjaP
jzPSzprL0YIjhqE7xzRUQXt7wOjNEf7D0P32XnmBD6lkk8nM1s7MRNdUU9MwIo53z6n/t3NEPpEO
WIfGQVqqR4J8mK38tAtZi5NwgX+QznLZnZaq5TgCaQErnQVCnqb/l3O1QeC8bm3b46iyu6xzMEo3
/TTjXfxpCV92djcYvI+FkHvWEWYb5dfWfV7jO3R9zMUQ2ATd8JK3qNAlMVY/sKAjk8DXCDWFgiO/
pTjD+iPRUK1xgrm/GdP7RpEcXeHR2iBxLkl1s3HMDeYt+ifVDEw1dBuZRxIbwN/VcB6JxHparxSr
oWBxplOokCGs9FADA1ar+XVHIUHhxQSdrG95+bWefCqbzZL9As5BLU2L2Bp8+VAC/bDIT0wTXPYc
wjtrs4vcYVpBEhOVM1th9RbTJ/CG9spDNOLgBmWfhSjt/W8G4nL1IXOtIqNKsCCwn6Ok7UNxkcY/
YyPxJ1kpSmKLfPLMop2+jhqzReQnFfa9vqTLlym/MmVlNRkSd8RIXg/U7hkSVdCDfp0qiQ/6J2v+
Ocv6VoTeD+RwaEWH7DfyzKfe7/9Iu67euGFm+4sEUIUqr1TZXXvde14E24nVe9evv0fGvZ+1XF0J
yfcQJECAHZEczgynnFOMAzAspwwJ0V+EWmKe+lHTW3ByrOvF4u2aieFvlxTElTclBEftXTVwNkfV
3UhfL6r2TAR3uWq9FRttejl2+oNffw3K4b9bAnd1aFioMgBkpopGyAjofUizk92v/04Id38GpdC7
dtonqVWtVE7MOtjJ3ut/JYT37klZhjXyBHiXwg+Fkg0CNgYQqY3wdePIeXdetnKoVFO2VNSefOVX
4O3iLW6873z9me/+OXOduyiYJCxiMMqjaxdQ+uB5ZfTml3Qb3ui34nVhhS/kUFnxBC9YHZ+8mmG0
vLgUnPXdXLyss2/gsgmFjuZufYr5esEwafsctAXA9o5RcBSNfmNPl0rVEPWf66pPl2D2WBUCyY+0
AsK8/N2VBsutO2vMv9z+MfJLh4Sy1XTErg3DKorEoWrytr7YzR3n7IXvZqkIT4kI1BGPouMiz+lI
dveVAD3EUg/jLju6l6WdPhPnzvuoLp7X5U+XbO3AOTtS16Iaj9Pz2et+KfkTyIf2bak6sSiipKnq
LI1Af7cucvrJNZGcXcn81u0w2YsVAzERUzOGa7e4LMJW+9fWfeHsi6YCeLefliYNB723ku5F+Gsa
xCl0m2kPZ13qclQI3D9UFVR2/X0af2wOkHzD3a5sF++QB1nLM2PEMsJjZWY78T4A7mR/i3i0HC3A
ee9S0cxfJMe9D1/UF8K6vXTdmIb1JO8SK9lKCGxsKu+zi1QXhsb7PrzHuLk1qnsl2PA7yyIwlzMV
1vGM4PSjjuWuINONGECE5Yf7yH3CCOW6Di7bmB8ZnG40quT2og4ZQTw8BUnNgl5xIsCf53n2lipb
LSqLtwy9KQAAmjiPKPeMKEqKKVAZ8YeGYbECM9hG47SYNC/yCz88kK2KxnKyCK0WCprgMVrHD3Ml
alqB7XdA0ve+ekYfPFQkOGJ8krLkVrne5FZavNEzcZzXKF00sQ4alheQN2UAh/vBn+hWNuIFcUsM
5xjAa5nqXYZVCXv9brDJVXAhZ1b8kv8CaeQh3IUX0S01XXtdVRbVcbY4zkPQKEbNLYXUWj6itZH0
L/5fwwlPZgSzmSJqAYaKMYlTJ9SVsaQmHuobMaauyV6M7ArE3FJvVd5O0Xo2Ri//sKaZQM7ql40k
RLKANcX6IB1VRMem21CUJsnQbty0xe2bieJu86jnUdiPaA0EGu/dCFjEwNMu435jfH1RNWZSuPss
4epWXgMparzT5YtOuU3INd0aNzrHfOQOirf3qptFvTH1OY5gLavMmJRM9a+L3O6z5zYz9eASw4uB
e9lW90NoytQx/ulZDTBBoP6A1hHlIU5XFJD5depUC0ORSu6PdPilblnHaRlnLmcmg9tNGc0xCkU5
Ynq6+7KVJB9a/V6Ptuj+LhS72EJaWDy8mThuVyvBq0npYkmK8kqHT/C/qsblZg5u8TkDitGJihnV
Nx4LHcQNNEuns6sAJ9IWH/5f0wZPyjETwO1ap/hKAPRC5IrqXZRcJPIfbwu4Z8mPIFMEdsPJdaEX
5PTwgd8g+LoHQysPWXqf+/WFQdEBNjYhvagxrHjtESXaSUqV7NcNxsLmgRoQXSFItxpo4OMEC97Q
lnIfJyaA6XqWRD3oghvlH4ILVcHU/1RYBowI3+VChkCpCUnxSMNbI3rq4bnIaK2vZCkVq4Kyceol
19GWz3cGoYtGUwohR5cJAGPBRTI8N7pTjkedAOU6xOPK0rbG0pbapE5kcvbWC9yMCgZkShGoMyJL
FHZu/t7K17LrFJI1qjd+YQ6dQwETJpkxJrAzYtXJQc0ORralREuDofga8PZgKAKdcDyMp5FWk23B
13TZpWcwqvxx+7scyM0u66QH1cXciS2mllre0OgSHtbFUFVx0TR23r3FoGEInfUjWVIu9BuBcY8C
DBmazWm1m4CDQawSs2n7lpFQrXZ1nlV/29aPQVv8PGYQgRcPykvOyWaSrre+7FdmAbxgVy3QZfSn
QdfC+lrObignhTvpuEwVEvWQQsLPCsk6cBD4nzSyhwgAnVvQ4udxHieNcwZU6MtEiwAoi/57Nmgm
rW/RTxC0jdVUlp9ZDc1RI38OvNxeX+aZV+cEc7ZOagoi0ATLrJudFF728Z8eLCrrMra2klOLGjZO
TArIMCT0Jb92ySEZd7qb2qUmOaO6UX4883mnK+KbNelQBlA/SEt0W2jsoLFI+ltwAYaGuaTBuOy3
HPl3F+aJl+Ukco+CXM+FAHBTiCIObs+kiwSoLcf60rBjFlxVDjh/ZfN+cJ7iXXvRMWSUNizh2bXj
5HNRO0Vm2c8jrFiIatvTNLPeqkBN6ne+QjSWSxrQds8gxNpGoLIiYc4LALKNf9CMy7p49mMbiJvr
qrIlaFrqLItDe6HIEheCcmCI+r9HcpECMqyzGnVrnvksVvnetJ8lcVZERSOI3yuQRLLPrGOqhsq4
xrK/Rin+FqNrwLucMNh4TIwhlIkYq1FlhqjkJuC41reyr8u360cCd4MH4mNUXoX2jWLIhgDlkwCM
oJpybDOBxR6Iyzpto5j2DdN/rg8/MrkbrVPfNwoCmUFavESSlrEkTgs70BXfiVFmc1mhIAPFYoAz
fAaNkoDLCAwXSRIXFSgtBfkDdGnZh17m5XWp6P1RG2n1Qomgv7ZCqFwFAUI/phttsE/GqrbCXC2t
oqn1r17Sh3sw8ip/cgXcTwp1iZVHXu5ZQy3IGBb2vL0HCl0nqSnIFCf0hyut9dqrcSgH1nmY2htH
NXro5Dwc2JApvVUYcvAJPrD8oEcG3Y9apfzxSRGiy3PsqFmPo4G2DNcbt3rYF5UdqJ+4UKivipRz
MUIqaXjA4fXhiW8YHBvAcaMByDQ69n/f7jep4UwU519UTI/pgpDABIfSQRVC5uv73HgTlClOuoz8
HEBodqxu+NAlUzz18gALBoEa+WY1mt3moulCIVWg/EOfsLKKnSEF4UrWHEqa7nzUpYaksqqavPy9
EUE/AR5VGvLcCh/jpm2rNYMeV6Zb4VZrdy0NI2hC9RG6xhUR/zqdDxFzcZzNApAQFUgPcRG56+LK
rvSnsN6KqJdu+VwIZ640NMaNWQshXvYnzRigutr4rijBcJVdSq66YYbPs+nTmmDrtQkfHqEWJy6I
xy7vjbwyVcS5sfve6SwvDUt2WdQ9NrhoVc0MgEkCcoK54sf6+S3FJJgukifpGH7l+fJAHZCHelZX
gB/8DegycMi91Fu874v7OZPBHVqRYMYs6kscmo+WtnHXeZKlAfk2fZOa30q1Ud9eXhEooGX4SdXg
A2MddUuPdrjpKfC6CLp5lY+ebg1mT5/MG2W8hP5PCF+8ijo02AhRhrg4q579lDppadj/cjI/IrhI
R81HIW0ErANwobYPRINiqE21/b0u5f+Jhv/jXviVDO6ogQEH7iX1bCHfKf3IkrDBWOBrQYB5dByz
Jw2U8+3WJVs6pslT/6+z5gtz6eCLUpMhJkjdkYkAh3FhEqO/bu+ebPFMCheuCQD0HLMIVrEYbEob
020d3/3zL1sIHmlQVQBmHrjSp4GUVxhKlIIdw2zCB2/cke5ppLsISWvX2yWBI1QfJdDtt+aVlm4V
eq7/I5XzaIogZVXZQ6pbvQfFcwAOJqW9FNqDHD1EdCu7tXhcM2mcU4u1ALQQMqQJwlsgfyoRCNQ2
Peek0vytmi+JD6/6LPRcA0LC/M5tbiTjuicZa7KLwUdWF5VT0Gl6VpQLG75zKzjgDjD3jTgea3hs
rXR3IwDVksC/bjrvutSGd61KnHWFWRI3IcZN0P3Iv/MG35BrIwhC2EMgcdVgglNDmN3Q0nM8V9ot
mujz1M3kXmbSOD2Ra3mUsgjSjPbBVW978lRhpK2jH5E2opHugmoHv/7bahRkItZCWh4RAdwLZ7vc
Js01V2wqoErlgIYEFmtP7TTa8F3Tl/PqMpfCXe6QhDSjFXxXZly7EcBltF2Eunu8IWYpspqL4dJ4
TdePAxBjEA6M6T6ulV3VNqyUdSePMD2PVuK0vyFAmFlXkqULN5fKOU0jcj2jayap0pvRfEn1hWQ8
rovY2j9O7QPNkCtJhIimBq7HYAwg+NCltz5VLivxfl3W4nKQfgV/gASeST4DD/LOpG6BXGJ20ARk
GVFtoG9l8Ndl8knxDOT4J88P8CzOTOV1Fg5iAzEUTzUTIDi3Ta58yV62S/qtNtuFawwkf6BLwteD
UIAffynDQCnSqCxNqu9vgEAGlJJrOYjZ+sZN58wp+YkU7vqmgwLkBjSymzHoNsaalVvR2YJ6Q4BK
pgFz0KjyEfygDsEQuRBAo8pKQo2NouJkzeNYArHZFT59oAJUursxmb3gvTALJQFpG1lrADdwB2W4
PvqYyroEyDyCJ+KyXlXutNxnYXqsjyjT3K1v44Kun8jjXQtgfnVXgDyhdeSGhVW2j5MDMBE31nWO
fgEU0PnCuOd66gNro/IhSCwOuXKgklmru6iyI+NZ6xwJBNtxtO/DHUWdvm50vAXHDY1ZuGrzL+An
L/A+AlmThC8Yhqt4GJik76OtJv0lr3IihLPwidfgkTSdXyQMtovxUwXgCwG6YlFQQRgX2g2siS92
DxlePhsL/H+EG5hTNkRwLRHuTkSjNg6d1JSmjNiRAtIczeFx8JIqD5WAqXvtACBftgkVtHhRjB+p
nMoKOaY4idaWptY4IiqZkok3ogM4YA891EnkAN12XWeXD/JHIKeznSuniTBimWV1Veg3Rg/MhI0E
7uJWijKay8GLRCZg19PYdVA0N/dywGyLJKive8PvLWA6ubYryonVG2nOZODRMcOXQtQ8RpW1Sib/
wzoxCIcpTPRWTyDnp9+QqPUgRN1Ymh5eua4HTK3x2s/e1zdzyVrPhXA6I8ToPB3boTTTwjP76DWW
dsS1DM3stsbbz8HJYALmorg9rYlRgu0b61F7kP2YfX4X0Bc/f+jrHXCFWAeop+jKjz9kshsbYByY
o8yCwJK0t/UlL9m8+Xdw+lMHGHmNS3yHAA7wXH5OyWAhxGbhZkfgkqaiQQcvbooSIWA9Tk8wQpmI
+oWEFcsUwPQY1RXMfIun+ryVZdrXmRQuJPKN3I+VGFJCmlgi4DeHD51cgDfVL3YuvSzb0hkAJh1d
iZrZN280+nLHj8p31nd1yXPNv4LT1iEnBFOGIoxPYGugdesyE1OVrMZUr1rapbDVW764t6AhVQHJ
AHgBfkIZzUpuLGiQh9xobgEXFPUcTXqn9SbFhrwUawACFEj/EIPxCs53xWHhR7mPDaZstIBBbGF8
jQ0m0PSu0aJ7GFlhd3Zw0YQs/ir3gxMcw5c/uZ3cSNeBJe7gzF7ASHYk+9xa3/PlPfjPh/GQUkip
Fk3f4cMK/SFyfSaPh0jeeLMsGQigY2mwg9r0KOPOdZS7IY5TuTST8rlAmbsP9/VwQdHAIW3Nxi7t
81wUZ4uCwRD7UcZy6somqFNE0lYZcEsCZ4KSoo67aISEDMwUlViwaKt6tOg55ovgrEvY90mgtBAR
hAdaXvqK3SXvPtmHit0IF251FLcarZe0AGhSSOggxJ+6OU6tTFOmyRCKkxYoDtHtIjgaWyLOy/yw
MRJ4afFkRq2fSJwWuIqPl0MILchYcVE51Q5NzNVnsHsZrMbJWWK5pstQeUw0Vu0zwDesK/qSyZ6L
5zRDyBIaD9MSAzC0ENhpRMaachGM/yIHsb5OgGgrQ99Pt1JXOxJWAZY59DcTIGr4oWY3VHpYX83i
gc2kTFo6q0kQSegM9P/AYIeEqcJe9dBItDVMdE6qhiObYAfRfwHKI/z7VEonxY3WZkjXG3pyLYD7
Fszr+rPrPTcjk2l2GRm3CeQrumPE27x4S+Il8CyBBEnDEwrdTKfi40H1fDEbKiBc31RKZ/Xanea/
0P5TSh8xYOWPVqVe6LgU8g0maNc3eOGaT1kkwHcBYpuKfNdvpeH9CTajyiyJ8FsH06Q3MYz/vQw0
MIHVB/QvwI/n1tdEbVUPhooUat5iFnKgDtWiu3UZCz5VAuT5BKeGRk6Db64hnahGZesD89zXAbpk
j6MCgsGvJrAroC8EW0RPC7fsRBxnulR/SEgwQpzQhY4r6Fey0LOyRUxP+/36yr5dE/d+B+cogksg
AyE/zPtUX1faEgRcAB++yJjvoGfUyhj1WWQ1F9muDc2RZfaHbgGp9r41faaZIfOsz8SKjrJJmPZW
OutftLTXsw/ifalgxEo3KvigsTGl4M+g+RZMtl+CDdy7ysvhHx7E2ABFmlBp0M3Nx4atRzNFSyFP
xHQME8xEsbDqz+rV36PW+4ZxmUwDP665vspvwNHzff8Ry9keCZM/UFqIfU7snjCvYM0uMw3mHpTb
4DjuDae9jFnPDNv4hUx9wt6Nw3u1R2pUZp5TfVxno1U7w2Zn9FIUi/0AvC6IQ6DxfOHDqwOCkiU+
zH0SnPzoWfVnUzDdco9oICtZzgaGGOSwReK0ZCrmYqVTM+V6MbhQZIj1KtDYyC3TX9Z3/BzxYSIC
mi2Ms8My6WhbaJDQf7aWvFfs4Dq7Dl+rp8B0HyhywMx7UF6BxsXyX4p14dsR+/ovP4E79CSPqBd7
SW0OZsUau/4Qj4qVPd0mV59vOaY+uhfAj7N3kAAzag2XW2OMS91JJ1vARQ+G5HkosWILhP0VuBS+
dDPbU3WvHz5fsx14uVxA2P1SHvQHY6fdDez3+vKXHp4n4rnooS/RN6RgMAOo2De6qe7aD9FCfybz
7j4x7mLWtmyWPduot573d0/nrgGxGX9NUO/cqwGUH0GejFFtNq5d5Q4F3ksJfJRetVAfJfWV4F2g
gkhCU69N8ivw7X6rELDog2UNDKPoUMUfPoMw5Fquah32HVN4diyDb5soDEbZVIqdLB8y8MRUzGvQ
FZRej/p1vjURt+RQAGUJzhjAE2uE95FCL42ZAtpFs6Pgk7W88JAaaJRtn9cPeEsMd4c7EFNIFcH5
ugJMWJEdQV71KZT+vVi7G42f5xNU06kCFUudBnKB+8i5fT8FJzuddMm4cU3A5+/cO92OD/2j/iju
5H172d8LV+nXA/2NqMOBK3Eqa2C9WW2D2i8v++dTuGUD81zrPAG7Gw24ti3ewHiahk5iFuDLNfvS
BIbGjjjjhXZY3++lN84U84hoHAM4KpIXp0azH0QCfMYQm1APGBrud6BNMAGGiSpGMjI/GG6QYH2v
QdsoVd2GB1sy2EiNK9ArvMTPShkx2nuLYsC1krwrl/xpt/qrF4LziTEFUQmuDB5T3GuKDNTovMlB
Sv4wAJomzzQPXFleDIzEZJMdaPo1zh0buob4Dllj9PvzQORUI36qEZR2E/Sn14LxUJS6GdCY6cGv
Nt/Kwk8mZ03apFGzh0fpiqUKVjo8CUCBl8ZXSWm6rmZl6n3UVSyqrpQtJKpliUi8aGiOR02e0xS0
7oCwqoLB04LYrkq8E5WXMElYk8gPXfMVu57ZRltFtaViA1CIccvxyELylq/dhErY1upEbinWZkWv
JQypSVLKlNIm3UECuiB4nzGXV3nvYK5hZXQo5I34duFcT7SIC6VDr6gGsALUZlzXhxRDsHUl24Pe
mlGgsMF/W7+Qi3cCKovuTuDRosXz9FwrTfS6pstquJLAQsfFsSdbVINLeyoBqQ8d/qBrnDLjpzK8
MBsIkQERkWUDC9qMja7MjFK3Ize7bNP0wgXLoKAEe61UGKaAwTkdI4kMPCtKt4zwkuVDL6uGeia4
Fs9qc1KbeHLblLWZCrqd97WpGO5lMsS73u33Yiw5aRo7WvcgZqoJ3Nhd3AyHVBIZCCdZScMjlXXT
BzRa03Twzr/C9D1CsZJihDON4qshAJ6TUMconGsbxmvRcgJSGu8emSqIDLj7ECmSL3gEXy4Wr1qH
IXQm1W+5vmv8W5qzPr1UyRZS1VIjHQgpf2Ryt151aUlIBZkegC8DdB0A0BYj2nYiCw7JbnrjSozB
X9GgSdFp/iEtfCKcUxs/dqU+HCC86YSnugovVP2xEms7jBPWuwVTtnBnF6O9+XL5q5cC+rCvp+WC
U0lHjs9P3yIkpFXFUj2VdYUll3viYeBNQdqlZjHZBQKs4Z9uuNSMP+s3czEEm3/NZCBnJhd1sdgj
Pb4G/OGW0R+/O4TBggiGBjeyNfe2SF+JkGA2/qWIwYn4sCH/DGcL8YqG5K0KR62gGM+9PmgkloUv
Ndh/4MohylX8Z2RfJOlAwZqiOUaElsOt2vzSU3ouk3tuKIEo5r3SwvbGD37r6KCKEFRmyE7b5yzz
NnJ2C8bvxNhz0vyhkwXPgFOTtew1rfL8YNRSuWFyFuz5iRDu3ipBJ3jZ1D0ZtN7BA5+lSu9KNQAw
S+zUyj/0sEEayn4GuKKn68MpTVhrST/CaxoBsTVpxCzoixgEj3WmO0OIAEHMD+t6Mn3/WWTwI5Fn
lkTYJoZtMzVuoq03l+I9RmCB2PwPGX4sDP07CqIeESBzpwsTVDC/ZyF6egU8yVgujL8IeV9fyYLy
nYjgrr8ryXknTS2oJEz3SIwCmMeZ2g5Sz+r9wJSE13V5i5oBZkcw8oB0FFfsdEmAGkQbWVZgSSlr
Bdmp3Jsy2OmgeQIK67qoJR+MgcYfWZyqt0DDLKsOsrQxI7dDnV8ZgXrXjCA8atEkLUvCg6QEFROR
UQYgZzzcusj32AX1L5o4CW9qPUmeNr5pWt+Z5sy+ibsZRpt3rRHgm9wkfJaz6ldC8us4jj7d7jlB
ATByXasT3B2NQjYqQOdxvU9J9bZszkJIYBhIx+K1a4C1SOWgpnIPiAh9gda6DNiLxXtTW0b0kpCt
RvtvUH9+uXM53PsPeYzCJVWHYTULsx+eDah/TAYBw1NhdPcuXA1WdTPaieU9CEfVXt/rpUs6l809
+FqjDQctm2RL0Y6CywMVoUMi/8tWzrWMixeyjDahPjXeV+l1a9ALsVJQ2nnWmv36cpaODBl6dDkZ
KBLoKndzxgpUc8MkJ/BMnew0LzpkGFnb7CtdighwbX4EcddGoW0fyA1UtNU/id/s1KFGdtnVnjw/
3cvxG9Ci96LeM3moAYT2UkntbUONlxzKKqbRdTgQKzC2CD8W7dTso7h7k6EXoic+PopQJmlHBaFZ
pe8SDR3LyQ4z0Wx9s5d0Z74H3KEKgtAIpYTNbgaUEWqrb60MrUnrQpZPFKeJTkZMivCVyI70admH
6JwEXYSv5Q7wiBhFH1skbrjj5c37ETT9/yyqykLVbYewwuhE+luh460W3GHwmqZWM3zKbrfhHLeW
xbnjsvOrAF27uBCyjCQAIwbw8MXy2iAbBn76Id646MZ/lsV74SzRUG9K0JPsB28VChAxsRLAHNf0
pfAtTY8u+263fmJLWUpEGQgRdTyYFZX3yJGLJtDvcYox6fd90TMRnSFpkLNYya4jGSTaau7o9HfT
fNH0j4TJYzy+wLdqWGqTbHzMko7Ov4U71ZFKRZQmcN1VF6asRCuG1RWybymBH+3X1710pHNR3JHm
NIv1ENyoZtR5h7gVmRc0h3BMzLGXzHVRG6vih4GHJu+lHkMJJhWFq6xA8USW9qq2USpcjA1mK/rO
wc+uBLQmzjQXYlwh3gGe+0XI0ENPa1vwZBbXkhmJaArs1F2vobzdhrYWoASrKCzodHt9xUu3E1Yd
4/cYkEfWmfOROukaoaBQ48rrzDgDrEmtgf6aHrv6IxD7hy4dt3zWUhRmIAJDgwKSkjJfbe4Q8JU+
wE8BZiE/GWUTsCoLYwhNC6uQgcXmeeLfXlYwwcgGCtuo/aJFmMfSKtSiRtqrjU0gTTz4+ttYvnrG
eJek5JKkyAnj9ZlignR9a88bMTip3N6WqV4omIxDc9wN8U3vPm3NIkYjkmGP14EZHLxHY6c7bWd1
lm+718hxbHzB5CxPbBT3AdKp6Y29QpA8ER+QpD4DrylrN5EIzswgJ4ILDDSBJEIfYmd7R3Tog//o
+0hvKxfFLr9Ebnv0Te3C9N7Ia8kMa6sOfKZJ38KpRpEE+mZTP11fkuShrPoQroRf8iiwEXTmFIOG
T8jPrJ/lliRuJ2VPAERAAUkNuagSIIga6J27a1twbL79iyQDyXqgYuhoaD1dU+1TT67VPjaNCKXz
Gty+CIUeSblv3XJjUWfWDtsHQJRp9PWbNnv6/5kZUiN9CORk0k/aAlG2s4tmSr4+ry/oPKfFiZns
+0xM4AthJpUQI+zdq+xdqFh/j/RudOwseotQLtlqOj5zGN8CURGQZfhgFPZOBWaEpoBGG2KTau+h
/NUPmVm4N2hhWV/Ykk6g0wqJGumbMJS73k2F8arSx0l5wrHxDkS6jrtLKbtr1F/rgs4HHKcFzSRx
2kcSmjU+BlxMQ8x3Y2lchrVRMzmVLUMCgbfYKpjrLXYSMkR9Vf3O6ev6ByxuKMgC0baGpDUs5emG
NqWOMNSYNhTIygbQFFFbqXWTel/rchYVciaHCyowch7LSkiwo/plSC8VMCBWG57g/IHxvZc/a+Hu
VyIOY1eJKCqQO/VOPPgtk+6qP6CuqffqQ61ZwhP6J0YzsFBh3/C1S7YSwyL/t41820rUq7mMghts
ZfsyGCUr+n2Ix4Mnfw1u4EjDNdkqbSweHOB1gEBowMfzjRoaUN460cWGJtlvRRlMVfzy4V+lYCNu
WrwKMt5eU8PhhN54qiDJEDRSSKGg0bgvw/c8eBQ6FNJvqOisa8jigtDdKk/xA4aWOEFx41WZF0q4
CbFwUMsvYD58GjFye2Wxcbu3JHF3rozdYHBLSOqkO0N3lORFBjxA6kUbSnGepZgUcrYkzoOSIqaU
uCjAGIV+NaJYI6ul2abhU14p92XUHAMgpPX+o5Q/pwFKD4hThGC0O/1NiTM25KU9IrmpFeFBaf3D
f7fdU4AxM91NTAtVKfBtYmFVhp0rV8S3SuF+XcpZDDrtACC5MGapI/fNB4QYPu4ksaWxqfe/4uar
BeYGwDELkBab3e91UedvKE4Wd6x+gmZ0HAfCTTt9lXbpDZLewKmxvNpCOGahxcMFksfHFvz+UiQG
6DmUjtFkiQFr7pAVNP12ejRdkP4mE2+qeotTb1FdZwK4kwKqYw6oKQgo1NgK5SPSI3GBLP5fz3R+
79/PQriYQZOyNlEbyKHBrwANBFS8E7d6YRatyWwt01pnWicogJ2LJxkD0DDD6LXPkd8WfTNs7vVy
o/Vncd80FElVTJKgyse5ts5ri0QbIKvMmQ9RIEknZk82pCxq+EwK59h8ZIKJDPZ108eVVUMbiDda
ZjfkVncdRX9c1/FFNzMTxnk44sWdLDYQFpArV7e1yi47xxAffc+syn0RvK2L29hBPhGS4gkg0eE7
OHhtsl2f73z50dtKtyz7bYTFKmr1KI/xfE9KPsijL09+O7nUnPaV2EhthEDuY8NtyqpbulMfGut9
YFsdcYtByY9gfhZRzLOoSTMIrgR9N4qRVaj1lVtvNeosWoiZGM6z0aCPczeEGB+tlIGfMull/ZzO
69nT1Z1J4ExfIctJpDSQMEpfSkNYUe4741lR7qXixUfFXRAv9GzLuy3e5ZlQzvD1fovGnQhCaQ5v
Btx4RONWFPgMjx9L1n43AXX89L5R8QIx3vrAN4XmJSPp41R/LMKMhUr3tL4Riwo7+yTOVAoN8Wju
4ZPasGOa/pDnThnfl1s4b0sHSifwMwIGIFniC4NJXidtVqsxKgBWMLRmMo4bUdfiy2om4uzq0cDT
M19DvHwd2ciJe8x1gqdx1zjR7zYFZ+x/K5BTUjXziEcwCA9M8uYrPbgX7WXtMfS3j1+ESegpcf7+
qOYL5FTW8CK1TAIde9i+9GSaSxC1V7pVwl1SiLkUTkfdEOogo+3XHABnqGMdEav7X7Xxtb6YJUMC
hBFKJHRNY/yHs8tql1VhX2AxSWFqeHBQxRnDrampJeM/E8JbK13KgRpQQkiRBCzxHkCSCFYhvWRV
eIk0m5UDWGB9WUu+bS6R0wkiAeQBUNmxqRaO4qF3AXdcYkN67H5H6RZ578YeapxC6EbTSkMHYUL2
GDWojDzJG+7svLkdZpIaogrKeuAX4uqeRh91LSjl0NTTY7d61NSi2veD5GjF+GpkAAOLOr3b9VU5
WIHXShe6Gr92WVGgkdM2gk8UPI806Ry5B9f9+j4vWVJkaJHnUgnMuMbtsyE1ik+A6WXqrYBsZWB6
QGwV4vdQZfUWjM3SNs9lcdtcehn6XCrIAs0RA+SCOZafSrfRDLJ07eZCuI1GSOTpQwMhAFIC1J5o
ZXF7nQggwpClDTuyZItVTHkDmQfJGsDAnp4pwj7dr7werk+0KOaX/fT9Hw5nJmBa6yxkJaHuGegD
gSUWM9ZJsikjre22z5kCRN0tIKOl1WhoFdJ1wBoi9cStptGVgYC3AJy4/a+8+yy6jd1aOv3573OL
KfxG0TwX/e8G0reeDERZ7bEGPsLfb9lcChd5A9pMRhvCtIrw0NKdS2xFbAFMjxfuw7qkxfVguM5A
r4FMgK5yejhxl2S6nsETD8AvLCqAZ7jO5qT64qH8CPmOvmYakFK3RWM7hLjAx9C1nY8JofVlTNvO
Z/MBcUdl9HPjlcqjwqUl6bI+hJuSi/049QUDtec+/JerMpPCg6mlGgDgOwnrkDwnEb96jCqvL+O8
+gUDO9EDYv4VMPbgCjw9jqahsC8DJGC2CYbsgNyC2twE/S4ilu4e8vIFNzSqd7kHxhPcV7wy179g
eSP/8wF8/0koCCGIhpADMPCoLHWAQj9l1WvfHtbFLKvdjxjOYHskEDOxwjpF4Kjp8A3xg7EVuiw5
BQ0N9hLSCqjj8xPf7iCjAyJEgiaVnmn5QIMDSQ9ZZYdbucslLz8XxNsEKRu80Ec6DFlEqbvquqdB
2Cv1a5nslS1kFmlyL2eaPlsVZxqUzGhKo4CwugErkvYAWBY2hGBcYLdH9vIymsw+2rbK9vJWnWfx
Fs8kcw91NLyl8aBBcmjEbEwyMw823Li0JYJT/zDpQsPrIUK+aRKruhdM4VowAcFypdkogB5y02YA
3XjorPRJwWzd1nt28SU9O0pe/VO9VP1RgM7ov8QH7zp7Fq28ZuHDH+FXdSveXTRWycqrrYao/yHt
OnbkBpbkFxGgN1fa9j3eXYjRaIYseu++foNa7FN3NcGC3uowFwGdzDJZVZmREYwFRHP85+Ig16MO
q2IamnXslfFBbw9lY8vxR6LerW+9JWMg6UKDIsoVSK5SV4spMOSknYPxEOcuEUWr1ZRtO1WbWjCA
yBzMpioY3AuLYQ2AfvSQ8aoAthDKptT4hPgJrqY5mgUh8IqasiQRNIqc/XKr6Cbxv3FXNqPyFIsH
LbYbFpnX4gP/8gvmlXdxBHF61QmkwxcE+QkiMpAqUXq3SI5hcKywvqIHHw/e9YFetom8GUrruoiG
A8prxQibhrQGHjU+0kwyKs13pLjjQKaAdmsfCiUluI3QbcQwO/8sHSHAwIbTY8YtgC3t2tVE17M0
U2HWAED+dxFPNUopRr9vBy7dZnVUWro2JV6pFQPQ3JGEB4nY45GqT6BaURvd69o+ZuzspXg/FwN5
wICBNqCLIG0Ems5KDFLLrx5q6TWpQInjs9rll86uSyNz6LyYYzGDzmTqhyCr4hw9BEL/jOtS9M+N
W3OC7cIValaTcdI6jocreGeYWimZmr9Zn8HFwRLmVDiI59BvSEXBEvlJiLIAlqmCHjNr3kr9pwBe
YN3IUqgFlv7/jNB3sgG1Nrk3fEQ69LhUMg+cAGshLkUa8E+ANGFmacV15no+8qD3gwwwHsDAzDI1
0x/uTPbDvnCzPV4B5KA5PWLq5Kgn0FQyLhiLdWHAeYEVRIfKrCF1bVxARgE4GkxTDpVWw0QkP8TH
sn+Mt7EdeSjmrw/n0mXjYlXQGS0lRqsRer9T5EmgZhJ8ATlkxsbvrLgDWfu6qcXlcbEAKYiwII96
Twg8G4LEJtF0IEOIRoz+vyjyXXikUBHT54WUzwSYUeL7PkXuGitdNiA+Z6+7szhyMpYHGARwPNBX
3ljn87KootTiguol0oy7SuBOkjrsdbX1arFhbK7Fdf/XHH3CxymJlMnHRHVK6w3CcD/h+Fv3aHGC
wHaGxgDwU4MI9nrpqYKvdEEKE3XxJXGyGYdOH7yv21gCUAFrjIZL1K7RmE33d6ZqUnU89Det3ppc
4yBbwS74rjbha3Bf/ELiUXpAk5j4W0TRDjX7zMqzLUsxbSHeXn3CvP8v4m2r1oHyv6pB9eijIbuI
i/swhyKBiMxQa4IKtB8Yi2UprasLyv/SgIozv+S1TV5KfKmT4bacgumMwwmmHHwguFoNKB2rmNAq
1YbonbuTqsaNGp6xzRdC2pV56ojhOzGKwWWCqZVdDvWpARkn20hKS+LPPMfY6EsXiCtr1FFT1ynI
rQmsSdJDg5zD1DgVekC18KWVcLojC3eANisjbC9skCuj8/9fzKoyohO1ETHCYXEugh43fdYbc+kN
c2Vi3kAXJgJJz1MugV8cd+8rbq07UhjYMn9U/LeYcwgEQ6vfUsq5UeiE5DUEYXk3OkjtWFpiKmTf
q1988D6WT3rHUjZcHnNVEXFizFSzNOeOROK0JJAQstriJY1/6u5TmdwerY1p9SRPNhafrefMZb0Q
MnSwM6IcMlfYQaZ/PSISAZAXuE8cHzv+W34vAU/elLZixU+K1e6FLZjZeJPp60LoxVueR8oBXaiI
idQ8hBHXZJwI0avBHR3x0/+ATPOXYaa5G3xnJ9VNzwZW9ja6Z10NFt1VZhENDXRcEHm8dpcfZb8U
VKhbgWorkl7U/Bg17nqAXPQN7xvwJyGvCa7jaxMJx0uDpLXYqaLkaaBrgmRGUFtD5oGddd3UQhzU
5QtT1I4pw1kNM4epULATDpLdGyPzRo3h0NK+vLRCTRa6ghoDYRX6L7E3iOdaZ2mgLU7KhRuzmxe7
sgfdtlgQGIhESw2eCbj0CUOSculWZiioIeBiC8gxpFqubYRhxVWkSxL00fNOh25WXXDS+Ffs20Q4
SD10YsD0CmkrnlX7WdrXV5apw4qTkgJdpbAclvdgOMxT4Fl+IUM4oVhR2BUqdawc16JJCNsCRAro
DjKslLOCEfmJ1KFaglRNUj/lwVFoOWTvzGYERXHamtyIR4S9vhgXZhEigX+N0n7yejTGBYxm012u
3vHCjzp8rZtYOASvTFBX6wr6PVI5wESgWzzojMCMuQ0OujnqjNP2D3iSespeWqIrdnXXKL3AwxKa
IZ+UttxF/mhGPWTAihEDKdmN9FMlb6rwiJdSqR7SIXQEHeAbcFWiTw+spVvSqe6YVnagPos+b6UQ
URI1E0hKs1Oyu6FXzhHEgtYHaCEgXH02Hd5IF4LTG5/dIakh5m4vvBgATWbOupnFeQDtAICFaFMA
tPB6MwVy6Bf1WCN3r07yCzGM9CPAMqzMVJZCPLEURPYmU6scgxEa//6AhBY1OFNwA5V1HnH22nqf
lGnWBASwreQx5/dZwvDudiHj90G2M5sAOR3tXdoVpPIj/H6Naq0BVt+Ij12Df1sfwwWIIcwAdop0
ycyPfvP8AOoDMgNxYiXkAe3tfeyCaGEI0GMfmOiBVcCU2pmacWis8kmRzcYCHQ0UBCdWaFxyFzRq
4EeGy9D7pNZMExZCNIpwt8y/81g9gDTZG1uRBZe+PRYVHqUeVUNjG6pjdKqxSTKhTJoSmTiQ7Tzx
XmfzL+nOP2hHBXylpnZMf2dWuk92LGW9W/4w3DRgdmbJAxoW5ePr9TLxfMsVPAKwLIFABTNq5J8C
MIf7MRe72OTBMHKqmnLqLJJL9X0+JBkeLqlQSTZ6xvM7AfmpMwBcNbHywqhVW+p90enrqgNMHk1c
4N4SE3B1N2UcPvlaWz/1U465k/hY34h+xDqP5/V9HZvgDwDfkAlCUhPioNf+lG2aqHJUodwuozNJ
K7TWSYxEsDRO181STA9jleCKnkT+BvcsFqbxlotsHk68fxQdVa/bXgjBTwA2R7OUFW3FD/9Tgk4i
h0S1YclbUBC+dchTb/rezMxdepZP4fe/w0+u7P85/C5uC5wwGBUaCLGQkp9A3fvE6/xX5Z9b6a69
/HOfuLCixEUXKR2s6PVDDI1Y0BjKwvN6CFjaEhBBBcxWlmXlhiO9rUFpUUjd3AlU3ImtcgwNyVNB
PR+lUL3jfMYBfXuPA6BZRIOXKIObFQQq1+umLkHzgC5MoCoz3TIq0RTDz3WHFi0g6YxbFhrIb6iO
Uz8XRTGcrwCa6hqyb5cVg/VxccguLFBXxbEEzKSIYWHI7zt/P/WPfLSHsg/IMR7Xfbk94zBaBohs
BWTyBPy5Hq3W7yo1Fnss8+mEngC+3Pihk0H6E8w3TLj5PPT0lr4wdtMKh5tNlc09YVVpp+KxH720
dPTYEYKNKruDBMa7c0rs3N9AhoxxZ/ij4LdmnDoAfC4FJ7IM4+WpvofuMvdsWKPTe7+To2IfG8gt
2Jr3KmzMYAueVnS1FNZoZpZugQEH8FzG5ywdR5dDIV6PO8j8Afuax50vDxXKmsYmYFHqLAXQSxPU
RoAsk+8Lcwtgm9jtsBWBe5zsvkF50eV0Cwoe6ytpoQg1LyWc8UhaYTHRqaMhi2M5A5QUhDpuDVHg
6U2MNnp9HtGH13zr0jaRPwquBzwrtnL+s2bRPS1tSwRrXGYAc8eDYB7yi1jml2oQtRL8TQ0wX6C+
34neuouLFrQZBQxBd7QjURb4qYBmkTrjZCWQZ6RHHiRd6xYW8m+IXBhFyACgXfSGrr4qOb70Y3TN
9AqwASCrehCMDRcfg8bJVTsA5SuaVyEkrZaMGuJSILgwTO/NGMqjTdfBMDrWDM4TpF9RcxLG57rY
/bs4E06dS1vUVoxGhKJidrIIcrceP4tJ3HEhsdfHkuURvcXKLFHHuaMrlCRTnc5JtsdLxFd/8c0G
aGeGtaUNfekTtdtaYPfqmJ99AgBL+6ibXdS/rzu0dCqg659HfXemTaJfBEWhVFXZtDisfRm4lYp8
k07koKAwjU44BJMDJUJWV/rSIM5pOlRZAX0H2dD1phq4UCLGjMZL48emgVC1xfHPuQC5q10fP637
tzCEAigGZOiyA2coGNRZJLedkHMqbDUGEr9gIXgqGnVyIZ73zywXqB7AFwNvEmT3ke6+9krFUQoR
AVQyA+5u7I51/8q1jMlaSMVc26BGLlZ9sR462JiCh8gHrDd1Mg0kvv2mmY5idU+yLW98jiyswx9q
uKtzDpdVoJtwc1VAly3SMzYqWjOqA+K89qh6uSN8AQQQm6hfnFAmHHsbOTSbePxWB75lNOW3wJt2
4Dv5Cl90l7UFbzPRfz4GcAhw5PPAXVG7oiFaoE4hGAd5T3Fzz/e2KRoBTc0VTqVVYzQc2a4P0rew
BdNP5kWe+qwycmI3q4r6BGquh8mHzLqSgdks2hmiI6pbnSVZc5OPmE1AwBfPW17GpXDeuBcnT1rL
Qsnns5fF77b6MeQOOq2Pavezvj9u9j9lZt6rF2bioSwg9gwziWHW3S9wVPr5EeAWc+SZZIDLtsCJ
bwCfOmNXKVtTPEyhD1sB0rlJ+3uS1X0jfjaBYqk97kdqbxkgUjOF+LtRia1hFxlKbU+VfOQi3eWS
uyFgxYfbhN+fAfj7UdS1WK5T30dRDvyVkua0UAXjUssYtyOxJfVtKjc6f5JaRlCal8fNdgJhpiSA
hdEA4uN6IPjKGHNJrOfQx9/HqfqYQONtfV5vYuzs1oUJyi0pjLlhLJEcETPJqSKrFzw+trki2I7c
LsxYzAyLG+LCHLVa69ZouHDmeZQIb/YdKHiSGpRbLA63xRV0YYZarb1aCEPrY+DUWNgEtZtHvA2m
YIsb0AiwXR/BRZdw8UOUQTw36PIOpNLDqCuwMIQavQ2lasqN898ok4MSAYlA4JxkUUdt5XopqFmV
AIoMjyq0Mkt2DTZMSXaJb3FQjQCTQKiCwWCz7tnS8kO/ELaggLfszaVamwa11BVMVpGCgbyS0Odf
MQLkUvS6NEHdk7gSaO+SwC2ORBYXnpPIzECAKRXP664sLYhLO9RZQEqwmkLaHGysGuoS9TmrnWnI
zDB3Go6xHlimqJhfiuiWqGWYisXMhiZGUYk46q2qOSTka92rW0wldu+lW1SAqLJYhR4G7kbcph3N
RjT1Y7OVHcMSz8UeWrg2aFcswZm8nX4OH54j6xnYOHv9I5YiyOU3UBEkrdq+5Zt5ZbaZk2YOMnNu
3xrokN1zgc1xv9fNsYaX2ggleNLGXIc5JGKeuJl3Erz5+FOjqSh2FI146/YWVyhAGMioAvKB1oPr
jSf05SRxLchJ5dKdpANawfXgc2ItmsVBvLBCBSzDIEkqtqAjJanX692G4xSA6PZDnTqFfhcwhXfm
6yx9sqBI9x+v5v+/OM6zsoTKbwevkCrWf7TATN8km7+XkOUzg85E4zH3Mtr8RjyVbuP6x+BxfVSX
giZCJarDPATsDfpk6yQFxDIj/OWizozBVUpkwOIZGIvF+HVhhFqZwaiG3J9B9XNi8+IrQYfpuhu3
T+Z5A0IgRgOf45xnpOLKFEOkb/Axjhl3LvO7LHivgrkiTeTfVXdWQSVcHAMOCP+ndcOL43dhd3b9
Yv58UZjicN74NdCuoENDWykuRunDupXFVXJhhQovXNWl3eTDSpmd5PxbHg8iOtNVGYzzGajYE6QF
GDWMxd12YZGasiEvSghXzuui3hnRO+mOQf2usI7sBSugzgfECKUtIBgVatY6vuCnRoSVwuesSJPc
pM/NWD8DRsw4DG55F8BEfmmKmqgghvKoluFFNEBC51HozGlDjpPHHeW7CsW8bWCNe+Nd+FccOKxC
dRBqTJBemAl6r5dHUXOtFPQQPwD9qg4chlrZUxsivT6rsDtQZV9fJwur8coc5WSDxJfWxzBXiIeU
exCijcDiyhAWIuSVDWotgkOm10vI71iV8gB6Ua6y0+6I7CJo3S2fOEL308hupe95/b7q9ij/1uRc
B3aLwBYyRnfpZYlvmUk7ZKT7NLp8KdS8wk099B0KOzihnQEzm3/K1gM5dIdmEz60bsqZ/iY+AGhj
7sLnmoWxWTgErz6A2iYA3haJEuMDBt/1B7cI7dB474xTEbLY4Jm+UudfVfIkIQpMSYFdRhswgQam
/Dt0v+PDV+RGr7lgg9HtDtWoQ2uSp8L7ZGHtWc5SZyNa2AatNDDzaBvpZVsOarNKHRJ8SNHL+jpm
WaJOxUTLR9TU4SvQaCh9lMluTB7q8dEnrINj3hHU+Xs5gTRSFSkiED5VsFSJh0r+aGLGvfo2A4QI
gGyWjBcD+nlvtMtquRB9eZYKg0qg4p8NkI8lLohRpmw/Djack4LQmmRW6VJe2KYi2AbnPDi41W6I
isKgrotkkGfZFcmuEN+GASzXHoi7TLF3Et0HsYkVGOomLfZBd+TCPfg8R2WvSqdeeVN7pKaIKY6Q
aQk8IIeivHOmGpihfQykXm5rEx5AkjnK20j39y0QI0QfnK5WAIbgrHp46cLCaZpPsfWSVEW7+Yh+
lP1YnbWGd4cQ9EmJGYgmYUXAhZUjQkAINSzkEMHYTQVc5GXynJsU3AMQAQNIUBrHOLYM3imVyl5f
pEsjfGmKCrZ5L09NAtJMKyMH6D/WoSUBNENA2wVgQ8GI7IvGINyJzh78M2h1pmDqQcotwVgCnD0Y
2F0eLPmN8Mb1h7w9RQUL2bdwMs+G/mOPCmxtPWYET1E8nrgXXoMMgvgU1Ko7tc5/MYgXdqioBkF5
qajV2S/FN1PQOeviV654oFrxCk3f6kzyz4WBRE1VQ/sqOIRuKdg5MdR9aJe0lgCBl6DYkuljhL5W
Vp6J4PjWuncLoyhBsg+FVUUBgIc+/tMMXftGYEDZSfGtsXge/QkJArfPGKtj4dy/skMtxUKQQrnm
tdbKjPMQHxPhibB0sxYC5ZUJ6tiXJskgUolxa3zZEoEiVGXGFW3RCUlRkWdEuEKv/PVdSZwkNchC
DJYctq9NNtldET5kEePOsOjHhZV5fVxc2DtB51TCw0qM+CY1UE5k1UBZflCHV8SFIEWcYKFMv4vS
kcAILiBbur6yGEZoKj9ZyaUAG6S1BgVVBWXb6zIiL4MggTFWNC+anpadNvfCWnyrgKdMtCGEZa/7
cdsMCkVq3Pz/b9YlKvFUVXEJFW7YGLPpSNSDMsZWDyrwZpTsgmSHFNo6WdjjMc6bzYQOVSEDGZ1g
hx3ownve8/vHJmaVC+Ypom4FVx9FnSJZF2WNwWF00/ZZzx/L8RQE+6TeQ91TiJ2uvV8fhMUwcTEG
8zxcrMnI50G3J85rkvReR6DwSV4T0fNjRnmXNZ/UHm47Q68LY97DcXTXVuU+zZ7WPWFZoI6NvAwM
feBhoZff/MwTGxan8VL6/2pqqCihkmSCYC/GKlH4Jz2KAECdet1sjfFu6DjHiHV3IACo1Q8g72Fs
OqZxKniEwQSoWO9jQ/BPKehwQ2zy9pxOd+B2HSLD6rk9sP4Mq4uLEVkvHP0oPdwUH+pKVwOZC0Hg
hIjlZw6RIwgTWdoAwPOn+sA33+tzuLQaIV6PVjENSpQ3EuE6+qSLwYC91uh+0ip/GpALa4XM5pl4
nKW0Dbov/9qiBrRvdDEtY9JZwqFOZ4B4fCg+taP/+Cw+VF85Iw91S62DYHNpjgrNKJknkZDBXPfF
n8iL9hifxu/SMIu9NlqSYyvbF+U+sNfHc3HVXFilWbIKtPNDJBBW8Tp1+p8uNZWjvA0TMzQLVqMf
Y/LoHmAdbHF8NsAW6p12hjZkdKXF0YMue+tOLZ0/lz5RYTtUoiRuIthJJWOrJvI+7InVj6wEEcsM
FYhbIayktJnNKLyl97sI2TVW8v7PLYyO9pe+zEHtIvyO+qiBbwlGuA1qEl71Fj1lB8HO9vkbWptV
kzDC8OKZd2mQisOA7vJdPE9Snb0En0D2fzR2baIny+ug32By38VefAK41LhPXv5/00bFZ8TNpCJo
DkGz21evv4hSbZb887oNpntUiEbHicDx89pQjxJ0Vj8Es9mT3Sy4AfLm+/xt2g13sa2gc9LTWc/t
ed2tzSUVUHBqq+FQwjbK42iHFs4y6vHomkS7sPPOA12gMe5It4i3GTEIhkkd7UkSVF6pyfTHlBhF
I9SWXBC87c9psosjCOjaYlqjc/hxLI+Zv2lbrxxtrjxFMWMnLmQY5g+AkBEvQ0UBhc/r5TsNYJtI
MgjYG31lxl1ip4VijbyJuR19K4q2Y6hCQM5JC4c10fNoXo/2tWlq5+R6oKPRQ4IyhroPNJQmU0vT
N3G/JfGRM85pfqjKt1zyKu3FUADFIyaXOxL/LQifKt4oiskP8b1RxaYR8I7UOKQ/6qW/mbrY0oon
ZEmgwJXmlW0UczdKB9aMjyHkraY5BxMkOouNBEBjFmw7uXahVzfWh3qKUaj50CfO4RrZGkZXEDfR
5BTpVil3OdpDyn6bcZ4fbdVsAh5nO+nQ+PGq7jEejr50VoLMDKLATrPfAdmjw9hUcatIc9uY7pLo
nIm2KrpjZRXFZsjOEUTGR5dvcF/NXoCL4oFD1za68ZIX91KDjEC2T8b7ZDQ18Hbq1UYrH/XGTWMg
ybuDou6i4F7ND1z3HGqvBur+0yGu9rkEfGq81fKHNPay+tPvn1A3yYxHrdvkqqmNXiydM+wfvgtM
lXzVshU2535yO010iG/K6Rtfv+cagUCJD50xJ1aPIXSchecseuTyT2mEuqDfm7iwNGqA4RpRU5N3
NWeDQE7MFUuGXsJ4ggYYVxCrRSEFFD+bVHex/Kwof/bLTeq7U/PTlMCRHnj/jDRWVz/r8a8e/Oxh
eehAQdVke2VyMmOw4s4NZKfm6y3XlocmGD1FPCdSb/K57unxG0BDbkocIDZZ5/3t1UlVQM8BkCaa
3gHWpPZmqgR+pYTtjMmxhK22rdzGbh1iJofaRNsyfycdtefKwQp75AOIxjP2x4J5dIkJsgGMGdLU
9M4EsXbeVrOeYnRIbBFN5LGVnSv0mJqvjyqYdbLdFwpHr7VTMhy/7QPRUXW4sExtTBX0VtpMIvgH
JeQ74q40p9egNFNcXa0HzdGOhVMfxk241ewCVA3cYPJ2YLNOgoX4cPUZ1PiHXZ03UJsFqMWCxitM
+7bqIRj3bv72DNUeSHJoh9h8M36vj/ztLejafeqYgxiyPvIa6mXoMQrTj0IEF3xhthLLv/n7qfh3
5R910vFx2peagvoViDdOsiXtQxewZqu0O69x/H29aS1WSmmhkHXtG3XCpaEkGo2OMU1fIFe6zdxS
NisH+Uf7szmeEk+xesZqYnlJ3ZoTCT029byMNWMngShvOEncZn3Clk7Ri5E0eIpvIxwLHS3/sBGp
wS9e2UygESui2qz7T1Sc0P0/fDa9aGoxQPi+DlEioTd70t3HMeuFKa4vHhTtrs9Tw0jEwphL8rgM
3htQSnSzbWTHJ9/+haZge3rAqWbOTT+1q5ud1btoaLN3SmQ+ro/JzXdA2wv94mghg0ozSIqpzdNz
4Zjwoo9r1Fi5og6GTwTXWjuK48O6oZv5hSFQVAGEoBoI4XRu2UimpFChWorEm2hyagatTYfJgHk7
w5QVak+KHbizhxpWKmKCDnbC/Qzk2V628R/zrWRlg5mjeJX+69qlrFI7NCv6VAtK8BNx+X0TPRUK
+kSt9eGbf+IqCFAmqA2JjCVX8y0c4yKe3yZxmb6KnASS9SEf86PWRskP10YDI4+5tDrQHDY3IqDd
AUWm61UaR4DJdFPSoxzo8TW6T8WXvkI/6tu6c7dP5j/e/bVDPfQmWexIMWIADdzrbGFwVS/Yie+c
YaEb+TF7KPbKMd4qVs0CRN4+y2bLIjTZUcVBDY0WKg+0yegNEkMVbItdt9V487UyO0fy6m3k4JbG
kkhgGqQmsg3KllQtDKrH5kCQGfYMS7nXPnp38MKdfmKmI+agdrNyLjykAiunjFmvhTBYKu5g5xak
YASzwk3NzSCHxrqNzJ+/Yu1PmuLimdtmSd6NPKwNtnAGAdlXnpg1KCms+X02eeq5xsUotJpPrKZx
wzq3FoMM3gJ/JKVwIaOi2SjkeSZOaQ9gFZCt3aafs1iKynJycVugO0JAA4E4y1lfbwswq2mFgWHF
Zav9aT3eUh3uUO6KX/6d5kDKajqld4HL5HNZXjvQskTpYr7q0YdGq09toOqwi8LSl3wPfL3r28kv
8WmyFKs8t78Y23LedjeTeWFv/v+LyVTQhtuEYd5bmggkSwNlchNsX15t8zZITFq8/hgje4s/mLfj
hUXqmam1fqKmHDzUP4LRLJGndjOX68zIVW1hNNHihdY5bht55eYHjEEfxY47RIyWyPnaeuP1H9pW
NF7yMo0BrJKi1nNpDkbJQRZ+9PZ7fViXnbwwQIUAIMv6FAxjvdUMKsDe4DsAY1vE6w9ZC5RqWxjA
u6CUjw7ZaJSRgg4hdosidx9ugiKyBIi/iSDFNqby3Bf9NtYlU+irR13pkOrjmB0st9f8eU4uPpcK
IF2sxyUvzqebulU/+k8o1apu+FhsHgqz3uhfqTv1drSTdoMlqPZgjfbjPyNgrj+BbhkD9dZQJQpG
LJ22Jf/Btfc6sQz9NUtYefDFyUeCRZ+zHDPV3fWSjzqlJFGN+DWh1pVNxWkYeG99/pdPO00HoR66
j9A7Qy3yIdPwPJ0j8tQCN4tLfXtylb2UmuN7YwZPyq7xKmAkXZaQ4GLYurBLvdciv4ol0sCuQcSt
XEwHVKnBoomWrvBr3cXlUfzrIRWHoQqtTE0AS7rxSsiLTJz13186ZYByAeQF4AFcWql7iVYXYdAH
JZZkoHg1kh7+nTE89JknZMkpZcE9lry5tEaFwVQtprBOYG00XtvAzRsW5ollgFoQqkaUQZgNqPqj
LPxuus36cC1dHpHvVVHdQSc5lEGvF7UgjpKkdlVvddovRFSps2vioqnFYDKWLnry1xLNq52DqEnS
YlgiEt9ZWRgi4xxHxzT4HfixG4AsEr2SjZ11xmtPMsnis+aF79DUoOj5yU9qd93x29IPAoehgc0Q
klSo9tOI3TGQS6nL8D3xj2AKht0AVFSb+eEEkBISIg1LAmlpixk6AEASj444IDKvR1omkqxDQru3
Ar+1R+1QSKD1E5y8ttcdmzfQ1RkFOkzQ74KbBvwbqNhRMzoVhhrzHJhhI/x0L963mleIJWOX3Tb4
zaSb8w6TeLDNAEF+7Q0UsIIwndWIQI03OvIR5JRbCSWL0U1s3QYY3w4R7808QzHdzjz7c2fpDgN1
skDrcv0R85K7uIQQDc2o8qwqNXpgj4MA6y9j79v1kWzzrXEEQcfv+PsgmvG5sPWH9VG+Wc2U/1QY
EyY9rOJqlvVRR3MAk5XUM3bm7eFKmZgX1IV3UlnpnS7AO1AwxKDE+PjAVef9S0ELx7SBAus9Hgkf
6X3+1JymXyoxAxkdHv7nup838YH6CGrValMQwjt8BFLrZXQX8a4gbdL0kIOOfN3S7QOdMkXdfYKE
zyAwAVOambyXsakOZvErfT50L9yPvpEfmtjRGI/YxVmEsCiUJOZq859c18UQx9mQofo2d2cLYFxs
DatgHXd/Lvz0dkTH1H9M0LNICJ9xE0zkCZ49ULZKvcbmTO38hBa+L94Mf9QnvCvxnq2c1CttIHV0
MF265Jd6avcRxxjlmyiEQVbBjiADXCeDBJ06HuMeFUypQIJfFnZiv8tkZ9R/cjR7rE/mgttIXAE0
gL9QakEh/3rxKknajoA5gdhpzHO3bKGLicheTaaWKWpga0aoHwmfhqfACNvcrvK0PPV9kjySSSI7
9MCkaNQFSWxklmUro2HWTx5FTi8PYjRAMlSUhxJ0HQpE+Oq+rwEmzcHw5aiEjCJ4xIjyCOacqLKS
Gq22UV2XGOFE4DJGrJ29uJ5c+AeEKyRNJfBN0FHQH2Mk+Ct4KcUK74x95ltyXXPbvpkNlg1et2Iv
e8rY9qjwlCwm+9tQD/NgJ4KmKtiXcem5HuRU63sSF2DvBcM72nO0OHjTR6mwMr/K3PUJXTSFvkOg
FnlQa9Cn5WBEQpRFaCRP2m6uJmVkGxaqboKYiXXlWTKFmZs1aQzkkukO/KiQuLxPwBuJpGy9hxgo
udfELP3SC4kMrHUq3s4g8lfQHsQwCjyCwPUQDqRp+7oocUxZ2ZNxzjeDrQh2m0BwAZ3h8QFpdDc+
BJ5uK07iIBC9Zh7rabvg8NU3UIFPiNumD3p8QxcdFOUl1N5jkN/88/xd2aD24xjzQZvrsDFlZ789
V6Ebkcd1E7fBFPoyf4eShgRWw1Q33AQT8oSqp5BsxpB1t1kyAbpqGbhypInBJn09W1ovZyVYRTOk
OjWXqNpdn8UML24zKTLuMxc2qIDdNag2NBxslE4SOtFd+qwf+K0YOMLO8EJTKMyJNTkst6hFWBMt
BKMMTCYTSlIo+XYf61NzC4mgnKKWWAA6upybLVQH7TG0xApcDMqDbKtm6vYo3XSWftZ2mcWz8BDz
D1MR8mo0qXXHgTfDGMIKFEb3yV1nz6Ib78pevEOn5lZzEpg3XoSX7uhb/9yOOrssi3hx4JovIO13
vVZUlMUaUsKymhNTzp6itxwtv8pgqxPK/r/WB3jhIIAIAxj9Zhp8XLwpYwgvRtJWDRi4hfPYdaaA
wh8fWIOK96c3+qrHV9a6xaWgAQd1Bf3KQJPT3eZtFOZGkUPkMMPVjx92afTZspTtbi8LsHBhY163
F9ejSqo4tDnABpeZ5KerX/nAjkLWhrvJQmN+kEsDff+cSRL/bMgLK7UCEJ4iD+jeeuZ3xaM6LwvR
LXUT93pGNWZhmq5MUQ6FvegPFdeD/FDZc2pkpuGjCuKr0ACXxL5ConRioHMWRhBbC+xsCjLCukCn
ZROlM9S6A91uUZxLIA5iZJ270ZMLjrEcFg1p4AnEK1pFvY7aZ4GolloWd6BM9wtzJOgxBHllqEGE
XC4f1lfeQrTi5b+m6Dy+X8g5uiZhalShdFhn57Et3tdNLCxurIiZ8QM8ksbNG7aUU9zpCpjoOyBh
fOkuhrRnGI/eupmlWA8pQUiiAfEGkXFa/LglBtcHyQh6nN5tpweS7LnoJRC3Cvi/SYQb3H4arD46
TeE2GH+vG18gd4Rg1VxbVdCeIeEyfr27VMDO49CXU0u870czN4eDvnViL/ZqMxzN0TXuObxjwc3e
ms8ADDEWzNIs6jLPa9jhyEjQTx+e47SOxEpqCWkAmDm2BHHXHVyaROQ7wG5kQK4NOJhr/5RWyX0V
TwuLFC9KvpvEe+ZVceHNiDGEVAteNeAcvZGckUk3qqmg4m2q7FEeNP6HtOvskVtHtr9IgHL4qtDq
MKlnxpO+CPZcW1mkcvj173B233U3W2jC3l0sfIGLdTWpYrFYdeoct9oM7nTEZO0RuP1a2nxXt/X2
+rouG/RfSmPI+BG00JLgxxIWapDOqLGw0m3dfv/WBl3mFqkLLqPeLd37wVdDjGButbto24DSHnRD
wJNhXtKLN6IfczkOy/0YluCeRM98KRtatPgxRo8qlospehRufcxkPGQbPCflN+sRSpl4IKXenciD
2d/NXe6YKvy9Edq57d6uUiWvYHt4y3/Ne1+Jg9rVH/r3T/ufJZy2rddtxxvTcrOjFRLw9GBO9vq3
uESjcMtnbn6y/B79Edqwb0EC50l7G1xw2d8aIZzOmwLp9qgeqaAH9BXfuFWzwS28o+HaGtgGOZO4
7Me4IZC160LQCs5Be4u6133bBvnDJDC2cobYKx3EPDaTPOX7AXOck2ZpQPE85lsZs8QLpsahnHZ9
E1dCAWRZgOBEFERqzV/AtkHqlNoKXGhWvD4P0PMRWFj7TNDphBAADiow8Hz3NYJ6R1sRC0T9d22Y
vOqjG4FCwJWfHvK3JIizLQoSrXt9WWtH48wouzNPfEOVkrKySxgdvTaMt4prI//dtu/0FSCWrXoP
yEyzSW7Lg8LYkAXGmRdwXoLBIrBOm4hPQNFwXmI5y0Sj0gY5tx+F9W22s/ex7k4/1AekhcfqJQXY
P33PX9OnLOzerxtfSQZAlodqvgXQH0yzjOtk4WWtNFoSJcgNq9souUvrW8v5Nf4xKxASbFybJigi
TRR5eAUcO0+rLq9yPJ3rF0V/M4s/933UGTTUsoEuuSw5VG3fzSDzrDwKuo4x99XqXusF+dnKV8L7
ACPKTB1Dw114vlNqEenmCLSoVyuhUj6PdkisV93cycZjZBQAIzUip1zNdnFhOZhvgTTXV2H95Nuk
5TCDXnCuACIOxwCK4d+dwa9c0B0JX0Brpw601b9tcQdAWvJMTRrYwuBOeVfe2hjXN/1+o27Uew9c
s7fyD1n00lwJJmc2ubesQmoIzSmwSYIE1OMEV2Ti5wjH2m1y17l7Oxbt6EqMPLPIvW0lWZmGrMec
iYUL+FN+yWOvc0HI5gJlHERPilfse8BMrx8xtgzueJ8Z5RxnbFWik5kt03lapINOvdH02DhnNYs6
3GtZ6qktvrBCysEwuwm28AxrA4gxgFnW05+qQ+Y/WMf2STQwtLqhUPCD5yCAgMTx/FDY+lAhqskI
lv3sLbhuMv25nkTf7cIKY/5HbQBEZsjxEavOrchyJC94pBQe+s6uMvtUqVwhaZPICOcbNVWcLppg
xIigyAExQq0KW1GgunB5Ji7AhKjxDNeRj3D7JSvjZE4T1AUyFc6u+WNMBffnRUD/sgAbIKNnJOac
ha6nFCyroNWfasevat92HpXC8eQf1516ZbeQAYC03FCBd1N5xGdEGop3JEXRvgagB3wM4/wa//Gz
AKhBHQxaIHxC/JP53ZJakhiNBYLVKtGOWj/4RqWEaiyIQ2tLObWinnvXXGBKMouYFS3fAaAfKml/
r1mt4AW5akbDfqGnoqMMz4WBYUJR3lxANz0Uxk03Ac5vAURX9n9hBrAu3BjAnmCYgDMzL5JqNgYE
m1toaiKhYYqUUi4IaRelOnwYqNjgFoQkJVjYudtCJXWFir4JRUoDKFUnDUDpG44xkN1F9jhJo58k
oso3+91nUZQzycWAzKa1NXUWiH1THXTcQUq/x1HnYzbN1YuN3oTQAbvu4uxv5CwCyYmXmwNhDAhi
sQ96cv1aCzGp0aGjatstkmo8TUYaQIEgNBf7cYhKwVvxcjgKVWq8kTQUtkwNbUDu5CYRtNb7Enzg
Y1SHfRFQc186Ick8Yn3L8xdFOSbJmxMLOuNrq1TwONVR0kDyxAuAIKsa07JBsVVr9qB3IVPntumh
nSCROQgqvCuhCd095NmgozRBe8J7TZUXS01gCknwrtSim77IIXpU/wLD5/H6t1szpSIhBF4DtwYu
p/Nvp1ekHY0B3mKYg+y2Cu1v7WTubmhbSy5wU38RqcCm66C5BxA8a32d2xtVu1XA1YHet2oG4EqH
qj3akaJCzNq3AmyTsXSgoXHxxHOcfIb3oIcIukjLz63YcpeiOqZKoQM+QTZzVb39xT4aGlsbu935
Xl5tNUPR1JBJlhdTBg1PDaXkpnUzO9+0QN9fN7a+vN/G2OV5cuDaqe2IlcAYLdNfcoJ5o2raT5Ck
baX6aIJo9rq5lYAM3Y3f5rjzPeORWRc5dhNY2A2VnoGy2xARxmzVCJ4+jgEgD95X2vmaKjI74KLC
GqZc3dXasRuMwFRywVJW3f3ECrdzcdk3ecaAPFOibuQmeuu7+lZbPuO0EcAg1taDTisiIi4XSJZw
jq4tc5Yt2YwwPDwWI5D1kuQmosi7cr2gNA2QBf6Ddjl/7+uZPjcRYMOAs4I9Q36V09cILdYqao91
+r20BMFi1ZwFD9cgNwvNRW5NM+Y0ZZ2yK3Oheyu/KbR/mrEOzJ90xLymSMFkJQUEes1CBoCsBrvI
hflGBvVpOyDdyB3nUyqgdVmlgufwmjsgNwMC2kaOBiWrc6fDIcL8bYtAixrOTu7ZNPP8gYaGKzuG
4JJc8wckT9Z/WIrw/z83lSo1HnAWMCuYJQV5p1vI21YtBIHhsnaLq/HUCndzYOKnrJwaC+oKvfwH
pFm4GoGvvcNMb/OmSIu1RWuFhoCsFKjMW+0ho2iUu1WTOfeqMw5PZhmoo2jif+1LYosdFG4g1enw
7/O+oEtVJDqqe070oEHKfaq/XQ9Rqx9SA7YXAQQPLIOLHmpsVM7cMAtgI073g1wqWThpSp24GTWi
710yiMqkayaZRDYSHtT44ELnHzTqNC1qDQRhsMu+jfLrkmtHima6hx7L5vrqLsuj3GflDp6TzkaU
mHAeCTI+xRiafWAuXgyoupn5pNYw5RW2okt07bQD0oR7GqpjGEPnzp8CWWlrMQBrok23S01tt6T9
TVRM2xmhLGr6fa7/Mf0aW+eJSW5PB2LOURXDJPQw3E433cn+7DBzEUcBIJdV+hfxDI9LA8BmhqlS
uSfAMM+DHkuIZ12Vhr0lv1Uy3ROKhqyl3nZgn5dKK7j+Kde8Bsp8GlOwgp4nH9SSepmMzEG+ZaH7
pi8yJBarA/iY3Mo2BHW41TwZ543FTxjE/849VLWyHMPK8NAIfRstH10d16sVb7L8c7JcSburoydL
3eiWIAqthjp4DKMuANSIx6klwMouuc7wcBggU6ryoenyTdSLxCLXsiCU1v/fzJfQ92kWZM+x2jP/
lJs4iLsXCR2LmmySeXGHTBC91z4bpI3xvdBTh9Yh5ymxISmZCpU6pP3RAHlD+x+nHi1P6qYEiilC
+oeLgibOwWls4Y5e7Aw20Fr4Wmav3aXNI7GhyJCTMSyMeKMuxfu0GG9NeZ+ZieBGXPt2gD+gHYGs
GRUyzmeseqiiOIPP5DVIyKih/3K6co+2ci3IxNbuBADSEKotQMRA8nzunGmnVWSZJORH/fxOajaT
K1T+Xf1qoArACwoQO2zouY2sn8oRuCOm5za7I4ZXSJbhqlcheyh4HK5GaDz0Ud9BGAHynTNlE2le
xgVYPrPrbGXfOVpc3CLZpJMLbTLHDJMha23XHNX8Tu+M5FFN1P5g900iKNJcrhlvOUQW/BLUT0Dn
eL5mQxuNkSILwHCDE4wm6EKIH4OApqoer0eyy+MHQzZaTzrg6ha0O84NacNo9JqDMn/U3lTmx1TG
blFt8U4FnOyPA8q5Kbbmk5MOwSSqTTpMKXPjtk7gEKRRohSC/d7zKsa5Ec4hB8Noa4Xh4MooiNsf
DsbgcmN3fc/WbADIhKiIYgm4o7nTldpDI08xsDI5bXyzGLalVWw0SVQhWTED3DVuNBslBA2t/PP9
mhWkC1RBsblqre+QTQ2tCPEjprEgKgrs8CrDmoQNHjV0CUxQwSZU2rTSFESGEv7xrrHaJiDBqBto
wDSdL0dy0N5paxO7NmNyXraJ7TomoxPsoz8/xpgRQ6KKoh3KPMB0n5uK6wZnuHAqLwWjRWkHtgWm
rVsbVC1282HSZGMrmDcVAcgvMy3W68NLDqvE3Ac/AmmmbZJFKazaRfFMm+ZFpbilZQBU5Kp1DSn3
ytgJrm/qSpzAQBxSO6wSw628jwxanBX9khIvsuTNoP0o5jFckGvNxri5bol5G3ewTi3xXhKlJG4n
8Pd5nf0NdMq4QgMpMiAR8mGoSE2CWtQ7uHRLIHCAkWHz5dYl2NlIaW87aFR7edN9Q0mBupGa+RWk
sP3rK1uN+hB+Zx0EBvvhsbOZoSSFXSObQyVgr9kZuO7iOoja5CMaxn8WR33BQI+nkupBEcrwiLaV
OxVFRyIA5bGtCaRxrBFp3F02bkwoMVh20Epvlim4sVc9htF6YpISECQ+B+otvTemNicYOwWUKjlO
KkQswEUkYt9aOw3AfP7XDvoI52ewIVSmkYmFZYqGsvWr7ixeBAEb4610Xm2JCC6Xy0QERD6oOuHg
s7uMRx5ZSzImcYNgWZsHdaauBv3q625y6Y9gkLSYEitaACytOl/QVBcoNPSIXxSqStD0GrMg70pw
ZVhUpGy+thgUjk3Z+Yom/Esb7bRCKlQLqOeYuobxIEypvrJq7jQbDjpaDFmK+Qw+0ekbOc+bCLFq
MlqwikTGwSqNbiPN2X0iS/eQTDP2kTreKJK0t+1mJ6nkW10vt1SNIVhTIda0yQMaSDpy2WFPVEg2
SsjIYlkbBHHnchqRCYpBupH1XJEN8fjNsRmAoMsT4jWSuaFKuZUTwF9N2aeD46UgLK+zyJOnz3gx
/EyJPWf4Y0Ax6xMwimXUylAw43sGLY3QfpwlBmHex4Plxs0jZK7+/HqEEdBRQXIGeAv+XJZFWZd0
jhEIEISiVg5NFU/Lanvdib864tyHNxm2Argp3BkXCXtb6Av4bHEsp42xke5+TH75HWIBvu3VrRvO
n83rI0O8V4eb/L5xi5cn6TnZ0w/LFyJMWWS7/CUmmqmYL7tM6/usrhQtx4LJlAdV/82a2QxUN22X
uvGbBpOgUfOo0AYMssNnr/y4vhErpxn7wKj5VPBR4FlxfpqReNdaasC6nkHlcQIfFVUORSJCOa+c
5DMzLBqf5rxVA/XOHmZSgkZTYd51Sfp+fSUrNwjrTaIcgbk1QzW4uGTXdMlLCV/UbB716G6o3kAG
202Pdvum69s+EmSLK/UIzASf2GOB/2RJ3dzZ0ZxmxFtqnzR3OfQFUIhX/HHZ69KHo7nd+E0SDWOv
lERhlZVAwDcD9QR+oCsfqFPTpoD47VbqQvsoB8RT3/EiMn3dL3dDmH/+c31f1zzk1CK3Tg1ZVUmB
MkR7Rr6fNbJX4+lWsUSwp5X7GMOAqCQDAs+whlwCYNYOoNZFSTyjmIOmm3d1A3RON7gaETH6r4VS
eAlTVAXu2EKVlft0zphP9kTw6e6Tm2kz7EAP6Skf5Eb/zFzhgIuKv40/4KfWON+XFTlCsRzWOnD7
SVszTEPl0ByWu8LFe1okm7h20jQHaGoZCTigANw+jhlGyJHW46TNFQg2f+IJe90fLjFjuAZOLbD1
nji+hZnqXi5hQVPcYte9qR7GZdBedU3Fz2+G/eJ9Rxn5z9t2QLXg4lEBqMWj6aL8l2GgejBbBCr5
WTH2mhqMhajEuJKrAeqHFjwm1tnwGBdCIqNRo2YaiQc6tXv79tn8R905d8tefsp9zwZajHEVSyL1
2bUDBoChiRgMhCHi1/l+RvmcEIAAELjKxq8a0401FDosUf6wdsBOzTDHOflscxVbSUMHRI57KLkN
PhJD4tnPwNjmoXULxrgXc1sfnN0iiB9fdWfe/08Nc6fNgJh6RUusTw0/Jhhe7qubEaFroz2hDPiT
3oAk0AdPaAfALbrnr9I+6EGe/n32Z9fYCeHwa/fE6c/hjqMpgb9PNvFzujYwttZT6w0H06eB+kSJ
326mwPH1bX2T3uevXi4SrF01DiAY+pvwMjwkzz8CCJiIg8onTqd56IuwbDHyPR7zxK+in83oC9lH
VjwaiDMMTeH9qDEVvXN7xdA0upN3lImoAv04QVnn2JGH1AaRVpZi/EFwK674MnTEGMxDxoQkag/n
9qQZFDgoChFoVwzgrrU/hxgZq6aOgiC0EuUYEgI4NPY6QFX+3E6lKTRKUpm9whtpv4wqyCYHYxK8
ES/pI3DLAteBdgM2EIk3dzSzBLrQ5TjjaH6zP6ybzreArARdTOoCJTt5vb/swYcm3dobsL39eZg9
s82d1zpr5rqvYVv12l/lS3NTPGiHsnZtOKlDvcXTapd+k1+vm13b2NMVcw4DtiY4TAGrbXmYhhci
EmpfOQAWqGRMeL8F8DuPU1R7KyeA5BCwVAUUbNd2DlTJs9LeJHmgxuEsGlBcS5jODHK3Fc1zp6OU
GTyYYXej3FiH5eAE0s/Wn31MwcngQL2+hatLZPgSlBZMxqFw7pvAFRpjJ8M3LTLte2cK0QR0TeeX
Zv3Ac9ONFCuEIKmAsX31u31RCCOJx9OM+27jUNVjjtcp8vhua8XjXSnp/vV1rV38qEDhMKAjgGYY
//7Tey0hBv7rxaiOS/pLke5S+bZDMaP3muGbCn3Q5UHFuzD9XvThgORKlP6urfL0F3AfMzemYaor
HWciWqS9ZvXqvV4bn9fXuRbDTo1wh77RQA4PjmlUbHI5kPBnO3Q7KxVdBSv38Rd6AlOFABsi4zh3
k9mR53RyWAjDq6ujtqdMua+k0AYlgqt/bUFMTeq/lr7qfic3v9EsaZqUEHQstGVb6qArcLJgGc3H
6/vG/Jq75y3wCaHjjQ40WlTcvhW5Umc9GjSeCh4Wahl+6Qxvcq3ekIxucyrSwb1kQmO3KPrd6LlZ
GNHgNxC49LLQYmYvo4e+jx+W2QytBtoVtr2B4uFW1h4UDHQXteo6052qPJlmcxO3hltrP5o8Fyx/
7UF4+nv4be5q1IbbHr9nMaJXMiiB3ih7g1b7LE8eWpTfC2DYLTzy0cFP3KkSuO3KVW+zWRu8fFUk
sXzYGQd1zscOwPKqddxS2U2KB8qjQk29UsJD+P36x17xKRsXIwMvA9yJ2cpz713MuJlLmsLaMkHd
KZyL78sgiGkiG9xpNyKSF06UUPDxVu4ShdUMXUkhq9DKOTxbCee2cU0nWWmxEj0P7e5dwlB04SdZ
cH2/RFZYZDs5gwl1+k7vsRZz9qoYWLMdqnaq/XzdyvqO4UmrgdkGVXwuptjKkllwQ+oVCngo9K2D
mdPZEYST9aX8a4QXi0mmfpSXhn166bbS70trm83e1Ata96vujLIvpq4ZDRufKdeVFWWThQ2TWg0J
XrejWn3T67RwhwJE9UoUQi1X8ABc2z5WN8dAGbJKDF+df6QiA/ucU1YU0O8M7TkIB5RV6HTKt+tf
aeUWs5FXYuzPZrBhHvFd53WmzLSGL5jq7bxg8DX6cd3CSihGaQgJCHjeQJPDt+CSse3VRkMabtkp
lFCHBBrMyVgGpFieFCWlj4oVixSgLz8YCC8BUYbXof6GV8f55pWSEcUTJD0xH/okV4By7bvp0On3
krzX9Z9/ur5zW+xDnpwmAP4kUrJnzdx/t/SwwvDydKOkt45IrOhyI1UIp6AaBVQAYHF8i3vBqjpH
R/bYpf7gvOtaEPX7Uf/oZe/PVwTABatHAUFyUd1PI0XrW4L8jfZvk/keNbu4f2nU/SKiabp0Pqzo
tyH+lmpJbhnFiGRAad7ALuBOU3h9JZfpr4rSE3BFKD9BUZJv2rT6sJCuM5E+TYelezCrUEpem3hb
jweqHuJWMF2w9oVOzbFodeIKJK6yvulhrqCzN8u7ZW7CKP2Qpm2XiQCpq7ZAhgBYPOC1QImc2xoW
KHkgfOCGl186O9vqxnIkWhNITe8C0/HHb2nGnsjA45CKxZ/s15yszJC6LCbs+hvH0rWszWh/i0QC
OZex/IsDFfc4ml+6bnAXBskGeyZjjkNLfhrzY53dJDPwgoK4uuZzGBkC8wgyXsARuH1TlLqswOwJ
K8rRjFJUxo/XfW419uCmwLvnK9xxW9XLNa1onVGPVL5Jv6nRZ6zfa9munHM3F1Ui17wAZ/RfY+zH
nHwXVD6Tvi9w/9mL7qZglreOBqRuLHnXil6vlxcS4hyqKRg9Rp57QSTQjfZYGQk2rq7BH9GETg4A
RSLiVVy1ooHjBBctoJxf1FAnC0oaYqCVWVDPkY6zA9Er51ECl/31T7TmachL/jXC7ZpdjxIiLYws
OJxk16afi7KXFZEA4urHQd8bSTAKqhesoxWlrZWnMGPnxqEEh8kWb+7W1ePpw+rNWzWOyuD6wlYt
GmjdIdzJwPZzRygxksqQIyQNUfkPyxtay6ulnTRS8MWG102t7uG/poDROPe8Qa+6NiME7jBv23xX
gwnSMZCrCsys+sOJGe64mpFR9/0IM1ERmMN7nzzS9OX6SlY3DV0ECy0fy7rAKjtZojdAmlNPVY9D
tumMvexEADR6pggVvboYBB8ZYziIDvzEagK2o1ErsZgRtMV01rwMAPcJqu3XF7T6aU7MsH9/coaK
crTNjJnJ+xKlVW9Kg1mB/jX5i1DKxi//fzlsY0/sgNGuUJUcdqAatdN6+6Va4r/5/CcmuJOK0mpc
oR1BvSF+NNL71LlfJgEybf3z/14Fd2Za3elrgzlyq+SbJD70eVjHoHPUiTtogmt05V2OIPp7Pfx7
BeSbY1vrMNZXkOYxRjbHtoSS8WH2tt9ZZTAsul+bPWj0ybDNF+d/208+azAtTBnXMewjvPZQTdTD
qBXVwwVebnBPZbUAU5NNYaNoIFiV3Mud41oi4KrAx/mxlNokoyKrMKLE6MwGg70x1L0lqlat+gYm
YgFEQ2nH5qHUmjwniTLBykg/o8qt52AojkUUexYojq8f2pWKJlzjxBbn6okyppM1wJYaKpt+n96R
O/INPaCttbigYkHy8NBvrefrVle/FQZDQPaGaW0kk+dHONGt1tEsivAqP2ugkCx/WqIIzn73eSmO
reu3Ce4tlsVFp9kR1mVWL3b1Y1K+54432E82BKoAoL2+nvUDdmKNLfgkJkVJV4CAHguiIHBKXfW9
OjSudSuFqe+E2j/Xra27x++lcYHWGqSCjDoez40ESu2095NpAg2FOxo/iPFy3dYlARuefqf7yH7M
ycrybmqNNoExed6WgexBjcCLA+tu2DfbfOd8k1wnGIJuL4VQkHxMfYhAXv8Fog/JOWgbx4NcE2xt
0hhbtNyH6dUAtFXR3lV6O6iCUCnyTC4sAyOXN7EOa2ql/yisGcqSqg4pSWV3fVUij/lCZ53sK6aF
KFB32NcuDproGcKrFsA6S7adep+YWwJpoyLZRrJoloct4Mq54NGRizIlBgV/hQc1i5fByXbO9GyA
bJ+YGEh3II+CZkbd/M3j5Pfx4PXjSbS0SZzDaD82mxJ0Y9BqwIS/2r6PJXHL8fP65go+Ig+UwLBS
ncssvFQ9pnlABdF09LGQLMGqRFvJhRhV6oxlKGFGJp9G5tFuD/0dFBu3CZO6cFvR+0G0LC7IxAVN
pEmDvWi+tbo7Qp7V+un6zrGffM07uNAy1AWtHWZiGZ+m+Yc2C7KeFYD1WTi5gM7aUWxmAwzYU/ey
zNKj4mQuVZIjGCaD2TQOaXVPCwzslaboxF3OYJ2b5gJJY6s1BI9h2tTJi1b2N1kRHyxr3hd6um8c
2Vto5RLFDAyhZM16DEOWb+F5xIjAzoNoBXaLXutwGWUSBInkTzlLwqRcNsoS+WWT3YJwQ1ATWvUV
JBCY58GjGaQa5xY1zOtNRcZOnDEGZj0GlaKDH6wWBOfVq+jEDJd06b3dONmMPYUy96a0ba8Z0/sh
Vf1S+5k4IiKZlX4XPuFJgZVblYmXX6qXKHpGH1LiMmEHc1ffNtsYfDI73ED7bHKV92wn6mevfr8T
u9wyzabTBtAyIO3roMNW5p7Th5BCaeTFVclrPvzVrv6uI3PpkW5kS6tKqCNH5EWy0cx7bYm/tBvt
r+7Wk3Vxx53NxvQ6wbo6MMjad1n0zYlA5fpIqptJ/Zujj/Ycm8NBcgeJqHOXdGTQuOagz/GS1N6R
5FXWDC8rZ8+0oItSoX82fcpx8RQ5oq49WwUf1FibAYQApgU2Ci6FMczW6BcAsDzITOwmyTkgxB2z
xrwdkkR0INbuhFNb3CKhnlARucJJn9Q8TGJ/JMd+2aJ2FTiSGyfIqDE0eD1mr53BU5PsJ51kEnoZ
07pIsby2+FXaB6n/NXXfQJrrJZLmXze1dg5YCQFKHUCoou15bqrph24qwLPlLfnGikB/8aHaN9FM
Nqrq27GInHz1sjg1xx27klga7SEKjNof+jj6rkggfWofbSCNFufGJhAM/9mbpmCRq+5yskj+9CVF
Z1GNfUKgmqZwIHgDAbRiiqgh10L06eq49EEjGOfuUK3zyPiRy56cPOQiKu+165x1IVQb3NqMIvL8
e6HzBcHDGrcAgTzUQKNHZEWCa1VkggshFZGoTboGSRCNbnD6g7oVPYdXN4oNpYIEmtHJcA6O0lmd
VjbCoYYJZiV5b+XJzUTsq6sH918jF0NKKPeldjshFFrz/LF0z6mT7FKUtacfrfSUpcrRBonn9dO0
unUAvaJTbTmYauG+TgWsiB21+Dr5/NE4D/qfE1qA6+Hk7+c+zSRX8yCxNDg1Tcjdp/dJDhhETKQg
mkUVntVDgx41gBfAI2oa943MZEhHUKLgG4HVwrXU9mEe+22jp2GdiBqF6/7wry2dqwH31lSouQFb
MsXbib7+Z3pYEFUFC+ITKBkJopXiSQ8wPvgBCtcGC0//LU0E780VfCU+Evix8aUAGgK5w/kRRSdf
tQegkr35yIQqj/70SfZg3Y825a56jcNpX4Wzn+8it9iLgMCr4fzENhdfK6ntZlvDGmc2WxNDVzYp
U4yZTam3OBCWyovtiGfhda9fua4w/ItZabD9A51/gZGqjCzBtBuA10WQDr4+gMXLbYgvOS/XDa09
sQFkBx0QULiMMYM7XzlIwczSdAAINPpAn8tQKpZNlGOsvYEaq/4TYIc7A5XCbDZvMkOE3lhbJ6Bg
gBwzkgn8ef5hzUUeqzEDFkrv697XCrUKlDF33D4nnYdzVPlyAvbI62teCSkYT8OQAJAVmE3kMZBq
1VdzpKALWESQ53GWH+MMIobrNlbwpNCf0Fj5/UvniO8nDIvRmmWPlpw56w/lALgZrHUHW7GrvTTP
qCNM0gMKcNZBQQriqUv2HVwbAKaZQ+6mMXS0sj/n8mM/CZh2cAWBKoHvuNNZlctJw7oH49Oon/I4
96H5hF2f3ch0BHF7Jf6cGePiao9+t0xNGJviCZAsKER7qtkYLrTgf1zf6pVLCZbQMsYTDq8s/qxU
NaoyTovUrpmH3CsSvHOKNJUg5Svt6jk1Nk3hKC7o4352E3m+bvvCfyF8wKZcUYAGjwJEIM/9l2iR
Oky0akFZEm1I/16jxNHK6a7qIS2e5bvr1i5CEWeNy5sB5MrMvoa1od5Jyres2RtjclwwEEBI5mp2
Gl63J1oddzqrchmytIG9op02paU9UBMtUhaSuuxuIkIir4vr5Hx9vLCn3amFZQEc6Q1K50XTc9P+
qq1/Junx+rIuYx5nh7tOMJCXZhQckF7nqB9tniVuGQ/kYFNwuZcl09yZzKDC5Bcuz7IMOnX4JXVU
xJIqWq167jttas/AWOFXNNJGtX1qqV5fQLzDcvzr6139jF9KnqArRSeVy9UBGilVKIm3XkJvy3oz
5UeFIlVvXpNoe93SqoOeWGKR9+SVNUqWA5wnLIEDoJOxj5sKTNpVg3iOqxPaJNfNre4gxpwBZYUo
yAWRnS6NBUoq7DvWsJQqfgkEfbeot2YxClIQkSn2709WloHTRsZ7p/WopTzZ6vieIaBVo7lrDEew
qovIybzzZFVcTGkzPI/VDpuox84RzPmQxul/6HYrWNH6KTixw0WTTI+raExoC5xpoC1+BYIWNaF+
Bd+oi+fO9sruYbE9oxO4o2gruaiSW0CGkgZbWWu626kOQaqB4TKouwLE8uetu6/dxNw+1BVx5/PI
pRq9dtlRYM3Ipp8FVTxZje/tKd51ZfoWVZhQUNv+Fzgt3NypIFYNHc2s9bMaNUezAIG/aDj+4rY6
/z0ml5fjrVHRsf/a9cpVIOYFknQ0MVBQJRvJ9AsnoK2IsWNtx5FfGbifZHRi+HqyRApDm6oGX1om
oytXVgDGeX8BGw+uFAEe97IegQWeGuPcqhgkYmP6ovXK+qANB9n09PRmLH3QFKemWzivSSp6w12+
DzibnEuV9dJZkgyb0CKt0vuyw0YCV5M95Zpr9r5ObmN5m2dB27hRdzvbW2XcJ92jlQaNeUhBGnE9
Lq2d4JMt4N9ekjRriVbg57RG/EGi5jMi445OIt4eFk3PSnZfq8YALxJZEAvzUijAXxAtJTCTWX04
mdW7Yi/H6ytZuzoArf7XBBf2HIyYRr3KNjZr3VY/tLj8F+lByV8i+fv/ZooLe6bT2Van4GA0reIm
5RGsvhtqHQA581qR2Pr6B/q9LM5HuzaJSlDYtIAzNuDC8GNJdWddAMFZN8I0pUD3hhEvbkH55Nhp
K+HU5a0OdGECOqPoQLVK8InW7lygPv81w60F8CgS1QsghUt1OzXPptS+tdUdKbqNiRJQAk4HgXev
XhynFrnTtmh6JWcdLPbV5CVk6/zE4rQ7sMjsU8lbZq8fRGjkVT9UMbUCqXBAwXhISYc8tOsn7KUc
dzdZj7EyCNIV3Z2jPHeaoCt0+XRj5+rEGJfFoLNWxUaK9aVUC6YxhTdKHtgUvIhuhhgS70OgKy/E
OdbNVu5feoy3K5vrh2F9j09+A3Ouk3wjrpZichos2DRdJ/qY9McEfFhdoEu4wWgQjY1r6/et9f4/
2uUOPLUsSP21sNssmIgCy+RwJI1bqxsKHW3wLrgUFGGD7mPK/k8fjNyuc8elKgcpq2ZYpn1QyKAH
MFFWFr1oVkMmY9oGGx1TDOEyf2lcZCLFkLdUF9lvO+g2aV3/JthDlk9fxOUTI+r5txudprOcqWtB
/HsPDcVOfXWcsJFuSv1uSMG49OqoYdvd2eSzE726V4PBiWku1ZfqXJcGB6a1okNXU3aX9FlKNOo2
smc6WypBPO76atfyGSDdQWaJuhzDH58vFnNrmRwvsCjR53m4ZXiydAMspVtg7rjvtmhAXDe4nmD8
tsjfroOtFu0MhKs3WGGnBiZ5mPPFjQbiV0kHWRaQJVJXBnP2dbur4RyFKoCfUalCuD1faNagtm1M
RuMR6aadjnl0W8W76yZWvfO3CZ4zLu5Ry+h7mKgrMAta1B8LUetNsAq+OVUq0SgVbBVGJrtNDpbM
+ZAkP6+vY/0TAXuFORVMeqLKdr5XcqwUqWTDSpEn7/jnUGnsbWPRIIuW28rQwtE8VmBbQuJLBNF7
9QScmOaC99KU5ZIOSNsL5YWCp9ZBZXpM+10fvWvjR1sv2+trXfX/E3tsw08CdZ0oRjYObEOdJdSW
CeNmckAJ2Fad4T6u/4+069qRW1e2XyRAFBVfFbunw+Rgvwie8Vg5Z339XfK951jD1m3Ce8P23oAN
TKnIYrFYYS3w9YJzLEqJfV0sT03GT2cYcKbiIlYyhBfBf+9TgH63dHIL+p30mTNIJe+9uGk6yBsi
mlHRncHm2bpQzox2xspG0oRa5vhM5vIUkdLT9fkck+eITLtiMD6TSQD2YNsGpiG8ikjm6o3vFSoP
YHHzsCyEv0j+AYWFLXjJYzR1saLX1lyNXip1D2NIOedxM+r4r4iLcldf4j06hxBBl77BM94uMWY/
ZZfy+pyX3bq4MVaC2GupU7TMGDVEGKpvRT7QftoQlYV5h05k57rhbO/if5YNU4Vf7VXS0yICW0dt
9e2uV+/14bUlvDvh/zn/f4Qw5z9X21mcWuijgRK2J9QcGoBEpjeR31px7rQaMBzw+m14qIZcwczp
z32hK0OATlm92Dq+H5gzdUp518eVVY/mpO5oda54LW68JV3+feUCdBS/9ViA0FyyNUE2/cDTGl67
y6aQ3ySUSOBhOIoRQvM0G/Vl3/JE3xV+fhfP3zVCrevWsWnxKymMW6kkddJjjL9bhqiaXfleo64f
FLolxq7v82BTNq1+JYyJ+ECophX1BGEVIKim9Fz2sjUFP5pi5jhLnqDFma42SA1IjRcSBEVYNnTF
QilNt6bob+fQlwh2pQ8TISgl3H8Sww5EDdmPIHsMxcnNqubx+h5tWwKoSCgwcxdQ/a/aVGURZs0M
r0RoZA50Qhb7cQS8zL+TwviJHFjNAQoftTW2yo4Y4dNURV6cG5xH8uY9pvxRhvEUXaSlAXBr4WLx
6p9DT/ZzR4l2LR6TVWBjcO7facX4B732B7krIC4ozqFklVIPOmPebNlmSLDSiTmqSNWEhjpi6TKM
kNs1pvYAoRUCujkpKzdK9dlpxQT5lCobqEPTuXu6ruTmIQZHGNANqYISJKNkXTVpqxo+5CsHBMgj
qW3a2jS0RPJPspmgVv2vKEbVJgWdYV5CFMaSjzSYQPD4MGYgCRW74L2v0z0NZmcofemf7ONKLuOn
ZDEBU2ciIPyBiYBoeFSD52AcOLnMTeNcSWEcFE2MwaeLdrpst+lDKUfAYseMt+KWteEEoXt93zbd
1Eoc46bmru8MkkGpNHB65IL70qPNd5nbXMCTw/gpkg69XolQS6pac1wCxypC/jl57Aoeg8R2HuO/
OgEw76uzynUh8yMdsozwORr2IXgz0SIUduidRrNG8jgbv0bxqZDb3fW1/D2MehFSrQQzXnIU1FSd
MwiOGt0W41+NbwSuPopmC39WJYKXlY99P5kgnbAH9HOUve9KPaZSaGhKvfYA5P27KRN5xZ3rJoXJ
HmY9Wk1u+hR73MbPbX9QdMCshTdx+qKq3xNg+l1fhU1PBAAJIFWgyIGOh6/SKOAjAAIKT1SnoolJ
5L4YzYg2Zg7Yl/zHBNQPI+REEJvGpYmgjCZ4/iFQ+SpyTHxJimp4WLzRTS10mvZbQz8rLvXE8ukX
+7uSs3zH6k4XOjCNgZEEIWa1L/N9FoEG7iOtd1l/P4GBWdqP5c+6e67S+0n2OfHE/2PV6LVD7RR5
j9/1iJVwuRPCdhhgXHXrKIDo7Jw2VIBAei6LG6PFYLzZVbUZYDDs+n4unvtCabxD/k8uS/6SB3OF
HgcoPRPJTAc0QPHABLYj6JUI5tygGa5NUwIReg4mIGhRajsV0awEpJMxAZCGq05uGvCarHmaMedC
y/NSTHuYjSJo2LruZa5T7/ribcZNK82Yw6CoUdeIzeKKilMNqpCoeNIQA1wXsn3i/uwQc/cCRFZH
dw/0QJnPlIU9cDTMWqJmgw1Tx4c2uZkFjqvjLR1z4tIB6DOdBJFZOVplKh/9Iv9+XavNQ71aOuaw
qdRHX4aOyLaqU9CmnXK/8DAlH3HZjbYF/YknmD0Cs8/gyxTuUdaGO5LFAUbMdKcfMXOiy6/Xldp0
xSsPwtzusl5JrbqYHK12qRqZfvLSoAjd6W4X2GI3cCxjU7WVuOVzVj5DLRsSkxbiguyzis4yGraB
G85rB980hpUU5m5vjFhNSwopfTLvFaX7STqJE7JfVwSVx6+KpGJslHkEERGAx8NlIo6atXCXVu71
/dk8r4DckgD1DKoytl1NN3qpjbMAufqxOAkyPamZ+KLW2sN1MdvOfCVn0Xe1MW1YJp1P4Rfo8Ipq
FqFOHLnALG6VwBFrW+h2Krr4O96g2iUZ+/JcXMll7E8CvUvTzcslgq6quq9u/JmaeEHafj6aeVI7
ofGjycOPMm5NsBujs7Y5YhKL16m4uZ2rz2DskvpzTod2iUjS7qaUy8NC0JiNgIAVZs71tWh0cX2t
RDHGmRlKOeAJVltd9lOB4dQxXnil2wyvwHDleEWOWuzoaNIkfg7AHBy32g3CyIIsYwINFsczbjqR
ZSOBT7HwzzObKMujGmsDjLSaPLn5RLNOWWR2JNpK+1yLjX3dVjdvl5U0Zq8MoKK22oi9EofvUv2s
9gfJeBn8EFRfh7x0p7bjnEGeQGbHkgY0FQWYbFCRiM1AXaDcSC2hE/mcUUdRHcrLCW36rz8aGoxz
UcJwwSoLceh12ZyQbpjj9un6Im53i6xkMCGO36DjJx+hlJiK90Y0YAo1LXqzyKTeJul4roYYwAjN
R02HGRM183Pjz3tB95FDBMxFTUKrrtMYIGnUt/JeNkwg/6Jd1/AFzpVxCUCPrwTsAEgaMaEIEj72
aveFVsy0CA2YFJX9JvBElPWUtCh3UiyiwSa5CfvWk8vEKuGLhXjYjy16Xa+vl7TEXuyxBYkAOsQX
PjmZ7R8MyswQumVPJquyNM2ULe0N/0OvGFrDG7N1vonvrSU+CMfca5/l2ErvhePkXf+Krdtg/RGL
4ay9NPARpFLAUlQEPZIDcQvZApAUR9ctKegK/89xNpalWEnxQRumhBVMIxbnGwGlo7SUzwGQ+Dhy
eGbOxDnoZY7LWMNBHqNyl0ula0ypfX3Btj2TtlQVUJy9QIpLMcCLrjaooqnPvTqbTWZ3oEnQJoeM
9yKXnXv7GjUA502BzwSobUalYNBGP5FhJSmasME8WHTHDCXgMXwaw9OQ7wy0KAttYea8oaTNtVwJ
ZiwjWPggCvRrWJNWecI4eIPAWcrNu2QlgT2GYaYgjMJSjjrC39ktVR/06ruCyyG6eUECPhyA6Avp
G9vmosWxMRYDzCIPH5TKAfKRKSIilTEDwrv2Ny19JYpZNX+UejHPF1HVvUwGU8UkfhbEnPuDJ4VZ
uQzDnMRY8nRCdDTQFxCh2TPPOIdp85IycGZg6wsvOCMEKJZCRRtsDwFMWBAdp9gqxACkFrdG6sRA
g6ko59a/nLH+7ZgJGkrRQItJT+ZeLNM+yRINIltkdU/Kw3SnPjVn6c53RVt8q80JAd0++IWA7u8P
NSqe/5HLRjVSneTgB8N6yvNe1xwFfbPxnQRgJGJP8f11WZeoJl+VZAsNUa4mPYJg3JOeYQLOJDDB
sGTNpnqX3WReeTBm81U00+fKDWwwIMi+JXCeGlvnYa0u647blkaqDHXn0e3iwzQhr/ykg0SS/Liu
62baYy2J8V5KZuTSEECSFB/8wukmTCOJB0VBYwnd1apbZapV8RK+ZMtHr6Uyh1DX+0DqBaxwYxan
GSH+oxibY2Ci+hG+ts/+w6EFZ7oV2T/AzsmrblOedObcSHMSiX0Mj22Yoes/qXfxa2NrTuSgDOcF
2ND72NZt2ar3ykNlC9/B3LL3mrcS1o056h1CJgM8WPF+R7/VrngvHCLeG2nR/yLyADe7BoQ+MGGy
WNWpOs1JDCp3SxvPfjSCxoxHn7DloNYRFrPvdZ61KQDW0RrtmwpQIIXM87lzCptPvbUUZp/rVInk
ebmiMjh0fTS19FRmoC//STu0UqSCaxCnEp9n0RsMV5lE57p185Rc7rdVVCOjrIu+RYgnxf0gVJaK
7sEs51VZNyOAtZbsW6jNBJolsCekHmrdbZrjPLyoggqu+LcmfhaLnVLtq/nhunJbl/NaKvMmEsoR
7d4ZlJMr4SaZtcOQ/hJI+tpMws/rknjLyDj9uheLPNehnzbdKeR56h9b/9e/EsE+f+Iu7XItgDJS
MltSBKZQOrtzmtvXxfC2ikWwnnUjVLphWTTZFZB5QKDR6ftauu0VZyA/Y3IoiC2q2f66XM4KsuF1
EI49EUOIDUDkjfR1T+4V6fW6jG2v9t83ExuHKnrclFmJXYoG9JL2FdI6wpuuD4dakd5j/bHRo911
idte6o9E5nSDCb1OZR8S6+rkiwhxMxXjnv9ABkZVZR2ktSC3Z/xU3ugNGRYPInXhuTAGpIEMueg+
rkvZXDuCCXUZg9b6xSiliG4nEIYvUirVngSwdp78dLIlYGRU6m2ApPm/k8esXBbMUxIP8O9J9VDL
t37iJtMx1r9l/v2o8pjjNo1vpdzy7ysvqIkRiDpUCJtAORTK+xp4r2HCaT/c9EYrIYyrTYJ+QGkf
QvyhckDQbomRgTyDfouuFo7Z8TaLcbcqEK2lRISoAt33BvpznHZ+n8ZHKh2EllMJ31y7PykAtpCo
tc1UAlsRri+wASx3Q3Q7qgqOQtsB50oKYw65jBc+OkYbSz+Ft/Vu3qHWvs9OQJySYhP1k8KMbLoH
tdopc0UMVJ90R+Ls329UxYuQY/UNjJW0nSzIdYIj0H/cUkS8L+hf/Pn2JCmWbld2bymeBk6l6VV3
OguEAwrY+mTON/x+sFz7BsaIkAMesybAOnSTmdvZYCkP46Hx+l38Xn2E99RJSgdFe+JcP43b4ehK
d8ai0lya1KaC3LgwdcFEnuUAsrWf/s+OmqiEi65kVu/o6bgFfiHVnIzXYbp5eFbyF4tfnVBflsHC
FEG+8ngyMoTA/hGswdh70QVn0EN38B+ksz+bwft1xXlymYs9VptSUXPseTyYEfIj8mkWnIZXsuZI
+f0EWWmnJRhHGCm0i+r32D8oKUjWe3OuOG/T5WOvGM/vq38lRlIan8bGsohAyk1D7ZPiDWGA50Ok
v+ZQxLNGRH6a1x286Yz+bN3vTOZKqpzPddhPkNqVPwVfttNk54epOelPKvKjUeP+5Y4ttL+E6guF
KzAr2Ce/NOajYuQjIBzUB027F+LXUTokvOz3hdeDFAqWAgq8BAk0H4xdgC1OKCtMT1jDLNk+cLEC
ZQabM/WuK3MRPwAlihjAeQXZh4E5ZuZub4BRLkQ67AGvMQqIIx+P6rLiAXwth/eLXTBSGOfaG5U2
diqkAIrhrsTzI6xSF7wfCIjAW6f99cMK4pY3mwRWNZRFWKWA9ZrK+giSeK0LnaJuPmg7WqogcjIE
G1ukSlQWgWoB9KYL+hcNcOsAtdBTq4/Lt7wXzIHUd0bI80xbWwSGNtASwNhgc8ytoEVqpsihkFq+
niuOXiXxg6iGb3MSxE6E1rfML89JrL4WAIox+1k9+UEGn9nOSID6lbFPGoWX9tzaT0mRVWC1LbxK
bETY9xjL7KswswxMMQ1GMZt5qxJTy2tigVkuNOHWOIa6KXJByQI8I9abdS3hqAUgoc4yaxxdo7sB
Dyr+fJ8UNFLykIkvEzKL/axkMakfOVL7WJUhawKkcxbu8j42m8gS53M725TeT0tjhcC5AX/XlNlD
spbKHEXVD+KiGdPMGrJkgTQatfgkYXr8u+/r00lvI3pLfFX59IdRL92g7cAGn6qivw9E0t8PE15q
8ywRMJUKo7g3SF/3FqbpdPxFWFYR5l9y/IRK0DurKPwGjOESLXd+EgXPYS6jBlAJbehGfq9wboXL
Ig7WE9QagNZUFKAlSMzxB81QHsZBn+H2MStHM1HS0Mz+21vhZUjrqT8LTwMhQWrBPxxn60b5Oe14
cL5bh0hT4AxAUQHibRbKqwPOD5EpPgGzhaHZ4V6Pu/j1ui/d8gdrGcslvLqHgkwYe1mBDF+faw8M
N2QvNeG7ljW8w/AbGYm1FdQ6NPBsU0kFidJXUfMU9wrtcMlSF4Cl/p7YgDEyR+eD2IEDmPB7wCrc
oBAipKakm/FNvAdrrZPtUFTaj4fJyb3O7JxH6Vg95hYPQOriPsZ2rz6OHSWjBGUEYcHKR9oJ+e/H
ztjjI0PZG7RT3v/t64ARxhRUhwBOSlhWArUoSTJRwBA/yVAhYhOi9Nv1Db4wIqA4AhELfg80JxJe
UF9XnQDkOsqCAidUpK/a1Nw3uGOui7gcAGb0YXxPmc2ami2Lp97XoUMOkqMj8kezU+FObn72HdH+
dV3kltmut4vxO1MkJEWVLLYUPLTyviSen3C0+t0ceMVeNcYDyEqBHqQBMrTHt8iZ972dfJes8PZI
rLt5d+ebWWjKR7S+OAEnWuMuKHN9KrNRN5UE0d0v7Wl+62/fAUHrAbT15i7zRiv5awCG3xuIoAok
p8ANZC8qCR1QktLhbkyVX2N+J3UHLi3n5o4RWKGqSxriDsYOO5Qzo6FGRCAqk5cMALshCt5lFWfX
LlsAFlWIYSAfA4Q0ojOWIaVdInW/LQO1s2mS34P8I+vSI3oYzG5Kf2K8wCKouStZspvBehck0d11
27zMXi+fgEgY0Y8Gr80GP0kqtqSmi3GCaMgB992raAiDqxhDjxsjFjxfkR/FGrVRUYwOoxIJ37Q4
fchIpzoA4eJ1RWxFIevPYVx8ppQkmpfAp0er9gCWo2Q+K61FkpvMeLqu+vKjLo4MBe/MAuMqoq79
1dnkQMIOgQ+VWYBsISfgDviWn7cDpgASf7D8Rmj/nu0Vaw0cPAO0ueC0YCmwRD0fErpIjOlnS5wB
KQiMrKodx6w2FVuJYTyc38XVQEqISYqzH9ulf+rw5p8UzkTUtvWCuFZVwXhGUZ/9uoDdkCKVUiWZ
FSRa7PYgfoiN+BhP05PRvYZ5eqrTztIn41nXZi9P0bIovV3fwsukxmK9q09gkgqExGGQyfgEpK7C
J700AfeV/pqcyrmVBPN1sINHMpnN3tj3gxlzbsZNW8WwLJhuMSwFZsCv+vdBkyEcQRTbyiB9esFJ
MsfCq6Of2cB5CPEkMd4d1OngJl3i5bpVbCN5E+EXGq24iTpAz/gDZ2O37Ac5YuSiwZSEdDFzMNCl
gIdQ2mWWIn7OKAki0TmBmlgmvIYceVOSgQVEUpWqgMP8uoKa4QdhrUJS46R2sZM9XF0usdNjL5n9
TnHfBpO42i0mGc6C2Xhdb6JX2PoWOtTKLB0ZLOIk+/yMIY/C3LVvEy64/mX2fPO+tP1T6LxcN7et
a0ERAd9tyAsVPNsP2CVNMyrygNAB4T+i3Dm60/8BtCvuHZD9LQzbSNQzSwLguKKLKrzg80nZaUp1
0gqyE0jDsd2LRBIODn7jBY1ci4hD9HXlhyQtgtRoEWk1OZjs54GItz3QOm9qscpsuHn/XCJIO2VT
C5CnKQvz1+treTnDs3yBjK5KsnwE3t1fv0Cc0a1fTPiCMvQk8aZfWmJPuYDGNy9Ibb1KvVq8UUsA
Psgfvu6E8rew3vvdXcSrQ1+2DDJfwth7EgdREI+wQvSIm/Vs1++VXSEP/Nl5CeC29+FRuQsd5IR3
6pmHT711AvDOX3gRNAW48Mx2K9VMiaJDtgA0TaLsysKOkJaeOS/ELcvFnaMDTQ9vM8K6agNYExMB
o4qlZsSrR+LqTehMPnU4m7p0cLJ3Kugq0dMtgQnvgoE+UNS+GWpYL1BX097JhlD5JfR1l5iTL8W+
a0Sd7wDxuX1Icetq1lAIkYyJJY1yYcM2PwVU9ehzwaviIquDe1aoEU5gZXfgSujM8X1UbaV2BVfI
TcoJo7bWd/0AZ65cEred5id4mfbaTYgnHzoBBN78+9arby2DObKJ2CFfOS9uGbOzeOMDzxKV3bhw
qxzNkvvrO7mlEICtsG5Auqf49fV0gqozmtUOp1Oo9kH/TfS9jOf9t/RZi2Du7qqkE5JxEFHhbSL4
x1l1otkG1xFIY3V0IXNsc1Ojlb9hThqtEtro9SKulyygXZzCUXGmiNexsKnVSgxjCV1VqVVbYZeA
+QvOCq2uzVx4VZsnQ9iXGkenzRBs7UQZm5CCCDOyA6Thndymb3OAzt3sGRFYWL62ulMUoql/itUe
QM/mdQPZCknWuRjGQEDLrglBjrswfWqKs9rejvNJjG+jx+titpZzLYYxkkwfqqYUoaCfPAaAWksL
q5FtMHrOsofYi6PU1q2IVkPAt0sAHQGK1FerlzGLJAX9iDjrLQM8N4ZFv8U3/sMUmD5n57asEQ3X
cPwSwp+LBt5aaVUQpkGSqBz0GBAn90AwuL50W1fLSgRbkpImWldDtezQ8DoPP6XGxoR4VnvXpSzX
NOvx11KYY4U2loR2AxRpxQL9C4059fZ1CVtLpSMWklQMu4r0grwkKZENVwgiInpUMCyWzbbKq9Js
bfzvIg0iZ3Q5s3R8BiAW5AZQuhhsRcrbm0FKmoWdKZWBOZZemyd2PHAsYDMJvpbJBEBqnhAVFyZc
bACiwfzYBrWJqWExc4fJaoLzgOGhgWPgG6dWX0jtAbInom2cDTeENojrMDcyUK6CZRM8BUb2GU+j
OdfvlIcXvJVvhzC8DHGFKEARWBZ9la6N0iTootpHlt+Srf5xkE10yE2VObxEh3ZP3exmtvIHI8WY
ulndGXvD63J0Hapm7Mgo13Ii3q081fpzWHBWtfCTvBage37UPUy7PAVOcvJ3pnAKD/QmehQfrtst
VyBzNACJDDiPGPoDGlXfR6ZuB/ftToOo8cW30n3p/eRIXNw9cxi/qCh9XfF5yHzaJ5A4gI7KFMzE
Gm9i925Grhr4vx4P5Hor6/hFHnP9hN0w6FkFea3dHulx7tFtmqC1IL+VLfFHcQ7MV7W2z9jiUDMb
uFOXo/CG9/nyAcwZykFbrTbF7w9oTo3kwsZU9yO4eUVS3tdQozMxwcipF27YtQKQfcyfoFULLolN
mSnB0sfXgzSiUxZmEd9W9d6cEqfXVLdVfuoxSnbKW4nEgxGEeDaj7ykDAPEvGs+nDIm+rtnJ49HQ
Hltxr+oPQIYDeXxqa42b8bjDL8/78qkGxvLg1xSJ9Z3oT5rKOcOnpo0TDQ8k+yYCs0kEQfr4eX0r
LnYCCP1gj6d4X4Cw/iK31RjCrDahmgJ1tUBIOsstMKFmHlX9xV2wSAFMKOoyuDkv/JciGSV6OVAR
1upsvmmK5nk0JPD45urz36sD9nAJw96gEadsZranrZ8YMx5MYhj8yJD0nKWAcz9fhDbQZaEmQqkV
jQFEYSKovBVoiuwRCivlt4k+tjM4MZA5DwIzj14wfnddoa2VQ14cWR3MmkkaO9RA8xJAikqNzoCo
fsHo0FEP6xcjKDmZqstn/QIMgcsFXRVIDMIUvrqgYiZAhRMAfS16zYNuDU5/IAd1n5vyzj+izmJj
huKg7SWOs71UbxGrichboS1BZ8cZhsDvAbgjL3PL+mvkZztSqCc95E1gX6bLf6v3Rw7jYYlS6BiT
hxzwxDw31XOE2puK0m4jTRadXsdZ8KS+e2yiwQlAMl22ETKgKcc4L6IV5iMYtytrGYlQIQOewkRv
O0yIRnLjxAAHENTgxlB0Rxlku4D4vzWhr2vMONs+kRQAp0BsUgPzAI1HJUGfGI+lkqfcstOrqAGg
123QG5BSpws0TzE+U5St6Nvk/0iTg8+F3bgIk5nFZAxWLNSkCrVFnuyE8OWYtzVexYljn5tSFDQa
ob2CygD2+qpVnoYiUmkjJrLoURw9POGH7kTJ2/Ud2mguxBatxDBbNM26RrJFDLrc3rTOpO9AAhXO
0U37qu7b+/JBDUzyyRuh+11y+xJ3LGuoLURDBE4TrTRftYsCrdGQRsDpK15qWTLBJvpLU20NLecF
5iHssf8x8RpKL642RibzMgzahmpTCZkgokjiXyPGpYbp1YjPLYBiry/rpadGFw7CZpHqSIvjRv2q
XhGCIL5ucOgV/VTnpy48oZ+5LV/ofA+05OuytgxlLYtRq8Ng/tQVkCWnoQnmgNIHwn1pCsP+uhye
TmxwTuSoUMPFkXWpUyDhUhU/I1Vy4xyTQDkF5w0PY5ejmbIk7FYHex4C4OYEyyqWt0XwqfXP0Ryb
hshZwC27ACME0qkY2Udml9msOk9FUJUsmK1aYurpWR3QyNsDs/Qgld71Ndy6dNaimL0a5XQs0HUH
hxjv/eKHqO2V4PPfiWC2CTyacgW8yNoayIiZkTuh/KgwQ3ZdyObO/Fkytp/EaFBB88licxHGUWMx
r23SgDQj8nX1lhg+r8axaXvAmV1w8xVkvxml1LbUa7z2IW+UXuYYQDDAA7frYTqIKcAiG/qKkTFO
tLWpo4xKAwITYIOzAYIhhySoF1SnrKjtZLlIWmsK7VR+/AdriTAYPUNLFyuLXBsUpMYIMNB0jHzY
Y1o6BqacIQRWyZuZXxaJ9bnw5qJCMLQP/C/mnowGsDY0C2Zo1f9oMK8pUmBUeSOeIUAEBNPayDH2
zXO1krcs8Or4ZmUeDBIGN4DKByRgk0p20H7TyCkvObWKy3oMPDuaHvGKQK3CQPj9VVItRQM8O5Zw
OBlnENeQ12RX7qJTfZM+EyCBmcE+uEMZ4dPodsm74F7fwM3LbC2eOdW0CRvRWMT3bnEGh1wF3sP3
9CB4kd3swuKv7RKtQcCAQB+tBE5gjdlGKcM4Wxstgx7EazRnaE/+bE/S/rpSl9YPKRSBP2JyFZ2u
TCoCJXJFmuYUAAvxblSOAFSsRz7f4MZ8BRVlFH8AEABon4ue6mkg85j1FFM4N4IZORL+23jkQM/S
jeECM7rwGjTOujE6Jm+0fWQjzXOI7IrzQL+0VHwF6vEGOOOAsME2dkiyEaM9BT87BYQRerqJmZVu
WNyVNcdSL/3/V0HMkRj0IJQUBeqO9CMQzKzHG/79+sZdJhsQMK6VYQ6D2ot6KyRQRrxvj5ju3Osu
9dC86kVWu+vcwAut0km83ESMYMeOshc93ZFPvPfVRmRJkUAAQgYmdrGwbAwkT7M/iKOO6b6X+gOt
P6D+ulU9cHV8ak6+i1+VE7mZeI/JJSr+6uO+CmWOYqQYYyQtQtuPyQIiiTnv6mNkyvvGFb7X52l3
fbG39nOtI3MvET0RQ6GHuHg6NuSX2n8UPOAO3jqyUVBXSmjtniHjpdzrJ83M7gUwRZn+8dVAYrA9
kdP9v1JKYY7+aHRJKy0CpWkfK3sqegIvsru8ir5skyJ9ddgTaKp9P4UI7ZG+Iny0SzN6yj2NYw6X
6UachdX+sAgaozi3cTct+7OvC5McwQhJ3NSVn3AWnGI/ud3uWXdyM/BS049cHomJdBm3fJXPvK4C
NfDlZjHHwQG3+FE+t278LXPwujqMD/0OSF6mhrMo7qP9+dd4J91K9uxE7z4MldfjxV0L5t4AxXpM
/RbfErx0DrXDYwySPDN3DSc5xu/o2nkRvPj8CHQWK/Z4b6+NLM/XlWA8n6FMipIsOzHdqI7voTvQ
QNMz2RHz8yiZ+kfyTbjXdzyuw2V9WXeANOZyuyhAjmOfmaVQTehWBHylFole2maHOig4VYItF7AW
wXicgMbiOE8QMQj9rvQVRKS+VXX5zfVDuXVF4XIC9B2GTtA8uji+VTClgcGlLVpEo8Wg/EhCjJM0
mTaeilB5CIEy6WBgidc2u3VINdDDoQkEIEi4nb+KlCdflyp/efBhXCwNzrOhen3vhPM+DKnZAjQg
4XieraBjJZHFM/ErRZy6hcYiKV6ConLGKvre50uhv+cB026dTOQ9UG1a0HUubiep05PIX14URFEP
SdA+qFmCAkilPo2D/9CJvV2o0/P1Pdw8BGuhjK00YlXVmYhAUQvmu74cbDXTP/R4Rqf89wkDF0kQ
udPSOVtMwr1aNGfUUT1Re4ZJ2Ybc3+SK5pZJ8HD9szZMi4hogdYBrYj+Mfb9WyhBrc8x5h0N4T7q
TzE1CchmVLzo9ci5LmojVP7N14X+MbxBNI19g6D4IhpFieA1jH0rnj+MEsy8PfCWo8mN8LLXaEFM
EeXMqJgfQHvNkb95WFe7zph0halO38+wAaQFrXVXn8ehxMB0xdnoTeOCJqqOmo8qs+8RWY+6Tv8N
+T5+V1vZlKcAnAloArybx12jCZzX+MYGgmtpeagqCl5BLB96K9azGC94rGn2raW5q5PqPpt/5T09
lArvTtvUbSWMuborQw20qocwv8kcPU92SbMXDUsND027J3rISc5s7thKHOP36qCOlLqGe5193xz6
wYkVETBpvBIdTyvmou4EVRR6H+4AiHlAMP0RAu1Y/EHi114/aDzkkE03t9Jp0Xnly3tQuRlRgyUs
UslEvGpX7c9gzPdpxWtP4Ulibt1GyOv/pXdR819F4nQgNkyaJ3AZcyxwe5fQjCgpaIQBjthXjYBX
KGsxAbxmRWUTYz/nFhV69MrvrruPzescvvo/YphdqnDaFG1B4C/bRLT9IiK7aQh4PYnbtvBHCrM9
eSSLjd5BGbU5oiLnUu2tR9d066ng/dO/XVdpe4d0giwxZkdQBvu6cmhPmYEUCftudcESOjwI1cak
FbqycokTqWzqpaM5FDEEymysn6/UkVAwCiEfE8VmrT7Q6hXooeZcPCQ5sQgvfNjySshLixqKyGhN
FtllpDMq4SFcfQ6e96Q+111oFuX91L/VPIiErUXUMfOKmRhcY+jH+bqIuYwYP86RrCgCdMT2dYBA
WoojLy+VO4CTt0/X92zLDBeCaU1BWwzKy8ye9XlRyFkL+Atax04mBecpGN3rIlDmwTczoSsRDdSu
gfmJTne2rTsu9GxSkgToF8hu3ShxHH7TAvQMkHYQZwyKJskT+I0GR6RBsRcimn20ha5iCsYvHvtS
D5/8FkFEAKJvJ8mF1tXjSEEmRxeOA637c9eSAZxLCuaWvJIm1ceoZ81bko7UUhpSvkkgug+tkZQC
ZieL8V0UBOWhqXTtXKeGj55rDOGSPhg/JcS+xjkMK3Kjzz5GrtNZVH+pY1s0Nk1DaV/Oo+AMwZzu
ZzHUMrs1EsU/yEkYH5USBQWgC2eKaCp9K032NE6qZouCnA9mohagRjRAYQwCsTmTQycmIEw1GxDq
4B0xhIMjzErhGGNmfArzDCrKbC5m3wwkMlFArsz5fiJ0PMREyI5Nmg1PAZkBAYS5AvVXhi8czDoF
kn0WSllq1r5E/4e079qRHAey/SIBlES5V5l0lVnevwhdVd3y3uvr72Hj7pSSpU1iZmcwaGAS6KMg
g8FgmBObqB/S987AuOtZLtP7DjnRXdBYcuRMCkgX8xFZYscsorr0qJ6g4wlDIXTUFaaqp8ck3stg
zfBSGXE5XR2NA5RH8vK+bvYSo3TW+t7cT5iR1yPPMIZe20td+5n4nRwcaDqnDj60NA91q0eFV9Ha
UA9DOCpOmxSZZaujNehOltZokMNst/KB1lF8r+R97qhz0z9mZT3ZrWRZm7FHtaVdGSBVNmlD3scJ
M4FtjJOfdJdawQjqr9iPN4ZKUUNelX3w0M1Naz6k6dhNTq/lyks+tNmupCNGZGNwRrIZZHn6IkaQ
uFktl6WXSUn/NFnYIVfOfb3YzhUFplJr4QuVkso80KCyHuFnZzsQETcKGgorXz3NaKIDh4oCY7jL
5a49jkpp5IcG2QTqTvj/Xl4RzAUpLNPHDIW8nUDFm1vGbHdRiYCOOhT9pstz+oy+z8R3mjTPD1JG
CN5eSb0bKxnULPUMSpIaZK14JSWKAVLGwH/UelV2+5G0pw7kA5sQduvQhHm1A62udVSHNFKAHSSx
a5A22LUYqHA/Dz3Zl4EcMCruSPYKv422dJwDuy4tjAsJNG0I3DI1+n1fJ5hNPEaj7LIS/T9q1GMs
QtNHcCZ6ZfRtPRj9oypJ6QMxiuG3NXeRN1lzcjcNBQZjotflN9rEMSpzjM35CsyOmDkeaOpd1ciS
E2UIe9sqZN5oVZ9gkqcU1O9BZkWKbWRl8KbEMVJXZVSaw62f59mh9lMJ6SzSpnd0aKyHVqmC20zN
p7dhaiZjQxLV2s6D4ue72ZCaYyinBq47LQq8rE30u75MSecOppTKx5ak5b0mtfmVIunxn0KDq2QP
s4WsH6XN4JlB3lm2npj98NAOeerEcdUe9NmYXNSrxF6iySCavWwhV0g38Q5G7y/GnyG+iKqbc6M/
WEammQ0KoKYuJ640F+AhQFkz6I8Qyd3gjnvSqt80rXPQOiWPoMY8fEwBpoIWJ42MH4KPYV4vb62X
H8N5Jg0hZRMk7AZKwYqJs5hnmPvxPo6qO3fBn6L6rALtGPpwvtrWjhrRc3b1YbX8AO62TWUpNfOR
xevRkhPnndtVuZs3ilNnFLXy8o7S1tPT0EW3qGeq1otgAdid93MBWHCC9aaqfOkmustjNMbiutLr
jySkbtiEGzVv3rv0pSAjDG1feK1eBJjEDq6ychRcySseANpHWE2Bxl5BfAQfJW3qmBoY4a231Y3m
dx84Koc+P+RIUAsk/dEmglTgEop9ysJ7L6RuNtoOk4nBBuNGlkfiykM4k83UnfpnPdqO4aFTBJ7v
mjeA6jW8JRUV7DN8kjAhoJRD9g7OFG49DUSKqHjbzTMxbSs3nLJO7qXp12VBV/w3xm1CGakt3rGU
83LCQJLmtANkBKKNgVa4VkNHkvY+GgdE/B4rHhXIYUyEamX48CrfJ9fnYUPR3YGwgPrZBoNttO5l
Ydb0YwnA1nexaTCDSlWYAOjaKnICiWbX+eC/pnEyOXqeVgI4dtr406BqsoXOqb8pOs4hpVqM21ub
sV39Qz08h/FLIOKPWl2ybwi+ODmcpKnEAGuWShpRnNm4jahQXyAE7+bmPhpFdAUIXf1h9rvOePoP
KWmMr0TCC82LsORojD3fFnUG+1CSyPCkozCzTbRrFlVjS7L8Chb0Yx+2d3OI0afVICpgWDtPqmYi
vYnh3wo1uQ1K1HQiJVHA64ZBg372QTIP7poUzl6TPo5EkF/82XUDm4F7iqLHmrUl8MdXysZJUlrk
5PT33G0xrOmmfpGv4UXti6+qtf91jyDgKEEmnI3dQj09t6x5V3WNyq7GRH6sCi+dPyTjahRZwrUz
pWG0F+ZmwD7ghX++eV2I5x2B54kZrjdNDWaeEdQicCFEY65EONzZ1UqrHaKEQBq0fZHC2DVzeizg
qKY5EeRn1w4Va6aFt8VOLl9nglkagxaHUAu4G0eMZjxOaJq7bInWThUGXOKeYo9jPB/PV23qCYWr
AFWQOiOwez033GqMMDpCQab9MtTfNyJvhhhXMl6qFC3TFrdyeGlUEris4ZV446sR2nrmXbXbCozO
81W5iRz9wd8YnvGEdLs9FXZ9yAUhh1VhFx/AHbPBqpM0NdgHpI0djYc8/50IiYbZiv3vUqIA+3xF
raFSx2QGiLSD2195p8xrP0C5uU03+r749B+b2+Glfo+dy6u7Utmryigth/nC6xxpe24nNYN2dS4h
pdXU9vu8MzI7eg9lJ9g/VMRWdlniCCtN1kX9huQ2FOMz5yHxISpx+r28CzpXv+1b2/JkR3rTd/Q+
PijX0i3ZiRK2q9422gLwL7U0YvH5J0UrpxAl7qAI3o5H5QkBo9iNtv4OZQRbxUZ9RvRQb4er58tr
vHoeF6js98W1PclpV1mxhK0dbxOi2b4iYC5gCvhTd77FYgq8AJjNHm/jAAD1MQ/t/ir+kz9HG6TS
5K/LkqxeAcsFZFZugZTnepNEFAuY1XZy3b7mx8iTUEe50bbWod0mL5fx1k/et2CccgZhEPXtBLgA
tXloKbBpNWBG4ONllJ8dS7hpllJxClmbfmnIPWBaN7vWbOJU3muPXua9/0A2v5pdJBDrZw8cB8hZ
FKqPUd8bAFQ/Ub+bnWbiKIPdvTaPAYjgROKt+foIJ+JdQVFdhoKo800DSZIcGxXUAwX77WuzVd5Q
vXIybzQwoglWcu2WM2Qdq8kcfDxizqFAElxZcxa0TrgP7tWH3kVhY3uMX819eE+p112Zm/ZXvLUE
d8TqwV7icnqJsQ5qEiAB6sifiRc+526EoaBIS9yjHFtzlGv6Hks22YYnIb8rhUT82TNUFTwwYBNC
RyunonoUVWGR6PAvY1LtmjxBaFprp8mVwhgcCsUA8ecKaZ9S1TLYVZPGD3NFmqdiMGTXz+RxV6hz
firrkoh6v0Xfxul1i4HaOVhcYBfy3lGCcV+A4kiw46vKhcpO9uxBew3vg1YkjtTBNBhBPkX4T32Q
q7dBCXdJ1jtljmKC7HdZkrteCwXRinXh/gHmaeUZg2QTgdvX8WN5MxjhJpdF0zXX1epbOJ5SPtQR
+ZtSCDccyqP81SD8gmuSPKFFOvh9lE7zr/QPsVVRKnTNniNc/j9rylPKt3MRyqWuNc6ck+e2VHaB
32xnAyVvBg3Achg4ZqXfNiV9u7yZa+Z2icsZCgzkQqEPwZJm0m2VfmD2gFE+XYZYNRAUjHkyiL9k
8G+dG4i8mkbT8LGiGeoHEL/UbnSUj5PXyyirurFA4RS/iySaFBPbt+jLLPedqAJ+1WtCCg890yhg
RR6KM+A5qKZIFMBrUm8ghFOBePKa3Fau/lltrH23G0V5qFWJ8MRkFIFoMfsbOVtcvLOeww0Hu6bT
K8/ScEyI4Byvbr1OTPSSKWD54XOfNVoHjFGBQF0NqgFpRMPyXT+LOGfWUQyMtrDYKGWDW7ZhCGEJ
B0gxNffF4FXTbZ0IXqmrECjJwLsEkQvCK1ggm23fDrjsKnSf4i0OKjBix0PzX/R4AcNpmIkx3DFh
N3gV7zWa2Jm/o/ozyQRPj9XjsoDhFsxKCULz7D6dpl1WHhNj30luInoEsI/9cYd9o1Du7TFYUT6n
AVAU8MDHR1K/p4ZryXtz9NDNe/lorjpbKMVGjMzEXDWVn/8npVpPhypsne6X2XlV740HE8w02/QQ
uRiLG9tm77JkkMC2rR/ZBS5b6sUJkvM6lvWa4R6GrXEj3eM9dyo6pz21Xuu0b93usqCrW4e+KfyD
2nD0KpzjUdLpo9pErRPLxwic+lqc7OP6K5FKEbX+Wtje+Ebit08z/dnEPYztm5yu3Jj6lVa+yBO4
6PZJXtik2LfxXVbaoN93L8u4fkEuoLnwqlrLg0E6CGl9TqiZeAkf5PvslKCXdzc6SCwmkhOeyFXh
EhERy6rOLpDZoiy2s0duIgBBReskIaoJ7zM04nfPY3edxcexEjVXrZUvywYY2+DfYVjJj953golS
Q11BzsZwmxM5+EiSHWZvujW25Q4px5OKtO2NsPp8LR+BcfPot0fnN4LmnA6pRV4l2gydbd3+Bbbf
9h+C/Vt4snbzrWAnV9fzG4pXongwrcCfIWH52nn6trrWPpLfxWm6GTH5bUM32m2yIe/BGziLBFfP
+slcQPNKNA1q0TEpMarUtuxsm14Z1/nu7cl3iiuh4qzr7AKO0xy5n9u0/ruoG8uWd7e9E50wQ9JR
78E06hjH9JR9iOqWmVvzw8IuMHnPiuBWz9FQiSbbm1q6SshtPdiSjuof7/I+rl5/LJKJvlNQRFrs
98WxwPsYs8V8bGNkoTubyvZgffTh/jLIqjOyAOFMaaLXbWfFMDiS5tvyeI8s5WWAteViNT6ygoob
dMpxGgHqmywzAxzuGdmadgqdOUhPxWg5Qdlsc6MWlCWvmeolHKcRQauiM68EHOi87ZQGm64+SeUm
E3VDr5XOwu39lotTA6UeQbqnYOHGjboHOWm10+zRHa8G2a6vUEqnvXdX0m6w87tRdL5FS8r2dKEY
5WiliKgDmm61T9QIFPbsJp7l0Zu6dKw7ukm3wX72fC8XvWZEyJxKErCPqV2G1bXMX1l4SI3HKUXx
w67794M50eq1WF1OLa1u0Ia2BZCGYsQKlJlgWMRArsuquXoVWOAUxH+o7/jZ9N1kndkyH7bKvQBs
d2Z6FaQvNd2nvo15jiS8l8CYDoYUeoyVxyR3/FAQ7ltb0OUXMFO+2EriD6ExsChmm92k0wMqCGzU
siDpaltxJBB3zZ6glAfmhCV+TD5iapAkm80RrmE0gVr2q8o2qihtKoLgNFOqm16RGMRUyHd5jACY
7m/avnQEG7d2mS5F4fQw6fOs7HLgtNbWSn91klcrXlD8UbUT6o3dcHIy62bsBW7gyr0KNWFko5j0
zO7y882axyHFWwWocl3ZsvzRgysMfFBUfhh9FIiLxrusmLIzOM6U9UWUpqgUw8M0qG+rPHdpC45i
9MbicSdY0JVb4AyKM2YzXovmoLOXVp95dZscgkbE3iKShlONupcMdWoB0Wc3s/wyyQ/m/JD/hycj
BAGzEaP+xVZxXlY1gBGvYA7BODygCEeL9nm7ESjfSphsicE3hchSC5LtEvfyZKYuGqNdK8hstJK+
tUZhK0HltSCBnKNxV0XTnQB7faP+kY/vAZ8UZbS0AdiEvsalNySHtNwV0fNceU34FGi7Vn2Yqv1Q
upTcqbrAgqxYqzPJOY1M1JDSasTqZgGGNZCv2grtJAS1YEGei7L3LgsrQuOV0krDNGGvrs66ldXf
tI8dM+9tkl2hfvMy1FoyBDFPuG4UPf0gs2XfsrDDalwqvelDMm2Cu1xJR4LU7tAGt1UcIs3rvxU5
yktb+R7ZrhuTggkteb38CSum8+wLuJugyEzJkhNIG4+oTMJASBkFbrXsGHIlogBaXdiFsNwhwWCO
rCM5hO0i7SqUgk1JtYNq9SBkTcEK9PVfBEPxCW5YDF/nw1EkmMM0lyEYpqvS0Z0LFC1uL0OsC/QN
wdmWNOorXxoBIaMudDTsEtNJ5/yY9Ns4eb4MtRbzwD59Y3FXj6yE4BAAWy76BpE480/ypjmZX8jE
3OYpBkbQXXonulX/EklzTw5gMsUECRoKDLmLx5LHRO4jYLaPnRe7hd3uUAYrBXbkIM3rqVvwXXvZ
BlOZD/o1fjhCd6/U20ZUpLLCa4Dbb/EhnAGoEqjlkOJDtJvUeU6uQPCCwdNK65pHtEw50+5X4paV
LT3mT+o+FLj2q9fvApyzBwQVv1GtYZendFcPDlGvWt+hihfl96VeCUzdmm94JiqnU8VYJ9ZQsDXf
lC74DLavzehgxKFr3cv3LeYbGtPWF1zD68oFhlB0vlmoteeTFFjdalBIiutL1+0GzUWYiYJ66NmO
p/6Uao2toQdP0QNPjwInlRW7UBK30z7RRyd4F64eqcWXcDsdhvLYzD17R6FjbDhRKweVFRqja3cQ
jhln9uaHei+wuI2NzDIB1SCkpof8eEJWpr+Nb9ud/oiHVGLrtupEm+5Lcu9itOpePs4iMbldJspg
tXoIaMlA1YKOrpM2ceu6s+P+dwgqxstoa8liBVze/+wvZzzKGMx/Wgm4SXoZQ83uqn1t7DIflFb0
0dJvwaJhR5VAxlXPy8T0RlNj6Qa+xVGaFb0raoD6jMQc4XpTL+9AJiEX/3qoHviKkHf4B4l9yeIW
1bQKFFMUSAESTxEYK9B9QQyBGWBr9FNbQKyC0YqgAuRdvMhs2kQjWesMLVxhjDmLG3MTksa9vFc/
YcABgo5JFF+hCUpVuQPgl34c+CkKeA2zMlCgOZteHQ2jHfaaIDHwN+FzLhGg0GaAviQWTecnGWTy
IEWGWiOR1uqnKPiy0u6gkG5LwsSLkz+GFjsStWxD6fYF6QUHnWn4D3BQq7D+KxD180kWU45VdagA
Xk7xJoq1+6Sf/3Ue5y+dyj8QnGujxGNMihmFu52ebAyUfpMUszJCEbPmyuk6x+H8GjXHLv0tEI7T
oxo+DajUHPW7RnGT6qCHsZOSVykQMav9PF0MlOXadNCKYPb1uc7nlYV6tqZFJWWH+rXM3+RxtzUK
TF0wRcECERSnkp2mT1NAARWaujeOE24FVsdu3aAKXRBj+nnXMqnQJgfaaoKiVM5Qoe3K6gMNW4YJ
Uln83OabvG/AR/tUZx+aKfIr1gX7RuPsRh0kDYVXgfy/fNLN2i7jvRVGdqIJTMdPa38uFft9YZ8Q
USBGOkGqKcBcrxDTdMs/FmkOY/jSS7LgMhcJxWl9ERaVkhYQSmq9KLVOifHRYtBNI1L7n7fnuVCc
1it51CZK1OFhPUWWWwV+gvrh9q41htdAGa67aUB9+UTnq1SPUXJw2UquglOC0kKQzWOKEgfeI9xE
5AzgWtS5UumO46eEWUUZZtE1D2n5JxAFBlf8Moj7jcgby1mTkS/qBhSp/KKeflA8CrLQ+9LD5Lt7
DDcNYaG35Er0ZFrJNJzDco5CgJyKZpYM9hn1y6GLkRzgKBqe6e9sm++mFE0/Tv0H17cmOImr9xBM
CyMokJE34uwLiqmjAol21nZ5suTW9it3MmrBZbfy/oV4CxTOtKAWPFLlBihxvdWaGy1ABA2zTebG
JbVbBoUXTNsqtmxYUat/vKxDqwdlgc25f3lm9BE6B1AZ2NKrKQUIqY6lFGEOlb67DLVqABZQ3C5m
KNCOywBQuTRspWzeKhMKdDPTKfTUho4/XYYT7R1nRcfSL7s0B5xsvZXyXTEltrBxQLR6nO3UUmuq
w4mtXh3Bnt1l7S4w0PkqOOirooDs2SDgRcPkN850giu3DUEuBdOZX6WSW5efoahpev3+Zt0PCnPu
frBUVAgUZ6YCV0RrX2QTuf2hxHNjfpsl5GnTclv0Kep8EYcvHi7v0+pttwDmTHWEUr+8YLddpG4a
q3KKGYakBb0DHHMdYbZY1wREUKuKuEDk7CYaBVHvZrL7lZTIGynGJjbfRr+/w/BdJ6NEUFfA9PqH
k/cN96M3Jydh2LMLNm4lp+yCX/00i0a6ijA4Q5XX6MPO0BLmUOwa3FnfJhMRlZysavtCEM5O4ZGo
0Y61nXVd6UY90RxfMb3ZkOEzFKIbfCWbDauIIgEDg9yh+rwXVDWVPCkTlg2dEMW8jYrb2H/zmyMN
HluV2v70omj7Lr4tw30Tvl3WyfVXwQKcO9jD0BZ51AGcpuhXvaLKKdBftHiHWRdp+hBWR1lDfY3g
tlm9z1l/BEWWA+4QZ7HmqjSaIgJoLmV4oWIIahy5g6J4pUbtptHt0ogdkgnrBphy/FDQBS4n7NiE
5qgzZ2mOjvMU4dUPmmfMtPbG4tloMky0fM5DDKU2nzUQbfyXlV6Ac7ata1LVmJkL3ya9LdFTkV8b
2ucUo6HAOHTGtvLdoN75xt1l3FVdXsByVgczUwIr7AErKV4Tm3dVp9uaX21k4/ky0KrtXgBxxgY9
P0MNSmm8G4xwP+EFZEr5hiaW4IoQyPPXvC+867jV4rHUGMxo+XY1jC+hOqPVF7myTlSEsX46vmX6
+/sCLExoUCYVwGLlj1x6I+gVgj3Go9uVZIGKYUO6zdjYPc7I5bVcdwRZkw0bEEA0vgu1yFCrZATw
eFuUfQS97yRj4FJMmTXVzFbrAiPN0Ibf13tKMAQGCy3NxkMKzvfUep7U32XW7QVftH52vr+Is4ll
nYFwu+7xAEBYB/yr/U2fOnkVHrQJbH7qVmowUqT1rEDgTP1NdP08tN/AnOPWgM9Ay00sxVy91YG6
bXWU6Y/6jT5Rp8gMr0SEWo7v2mw69OYIwimy18IM/I0P4OEAy7//WOkfg/nGusJJp0BNwkNvJJg9
ooTbtpB/N2ntBQGIIwqZ2H2Tx7ZmwiutjPvLS7h6Gy/2lHML0R+ZgA4QgqQ9upf2QfxZKbJNiRuM
k2C31g3s95pxBrb2y97y2YOpUq5a5aHxxy0p7+T2huJNIRm2Yjxelm398H8DcpY1qEmq0wHaUVLf
xqHfNQQMGuPoXYb5Xw7kNw5vRHNaqD0y4qySwTS8ynQwBd0OiDPU+yRxsq5z+9lG+mArAGZadq6F
GsgWNHRIImLOSBXPH/Wl1aStQuAAl9Gx8dECRg86NB7Ply7+SBCLGWOnz49j5tZo5/UHgXFdeZAC
n/XJgOdshVZW0sEWrLKXYVAhhNwgKLNJyBUFi5ZfmW6mTaCAuEUvfp3mztwgqae6aXhDpnxzeSF+
KvH5d3DXiSK1IDSq8B1hO5egm+gwLngMiUvz+sYHq46dK8YkwPypXMDEcBkEmMDijczU+doPs4JW
HUYf3FnXKd0F1WMiIupkn/1je1lxqIY+PzRHc3rVz41sgoMHsSGkQqY+2KJ23utMUPDIoeJa/rEJ
UR1+eSnXxAKhNRr/wTYNumBOpSTUf5CBQqxxutbB15FNGxALXcb46S7jBllgcOdy1K1ACVjbLUri
TAlqE6f/Rym4lYumKvVHtjlZ6PQILE/XVfp6WQj2kfzmLIXgdK5DZMCSJEAY+Y0ERp/U9/Tg2DaC
KikRDOfADKwehx0zZ6xO6vhVDC9+dmeqgjj8+o5YoJhQQC6BROO5MmeTPgRTih3plMFug03SCrZ8
XYx/AAxWWLLwWfxoMifCiLDL6aGuMY70OfQflN4X7PvPKwaahcHIrNceOR+ehyYwIswPYKvl94Fa
2KpJYXhnMMF+6XGXvwSalHzNtGwfZz9GDqpJE1/wilhJWOMTwOhPECugmArMqd4cYxjiNKNSqgYB
fbX198G7FtiN5mR7L33WHIx7vb6av9QHwx1eTRuRbPS7gvrtsnaupFPZZ1CMqAKDFsgVuCepWoHy
LWCVOjR1lcPoRu/6W7cpd6B+OiaY8eZZj9K/7+45x1TON9mUehpWFoorcB3p/aMimgKxapsWMnEm
t26lGFxZ+PtD9ViXO916smL38rqJINhBWehpFlmDRE1A6Oa1pO0DM7FpI8gJrZ4Fi43xQpUWAj7c
YevNCKxsMTCyqkZL8C88L8cC9FTm5rIsazggcUGbEiZ5sUNxLgtJuhFazvLYvZ5uzTnpH1LfDAcn
LPHOtP1wgmJehly7iBGrxZQkTJEGzzO3fHjSJ2pbo9LNSkHx3f0JdHQtFVB7o7c1Or5cRluzWhQT
6xinvYbJaNxCIotTDSobFUDHYpuZOp49orTuqkCYQo08ECpHUS57voYGyFzVTMcVLCujm+seaADt
GiMJ1E/aPlyW5u++8zeKjk48jPcEHcrP/WrKOE2blnUdW7v2VTmp7ljY4+twnaD61lY+zf2wma91
+yk/6TfT7XTzBqaPnbUzbFBAg1fi8vesre7yc7jTXA0zmcMSn8M2cfTRgTM9X0ZY4cQA0eZCYu5A
R0WmKn4LCHWjXfunYktuW9fYGdfZoXuT3P5QnnQ73YLZb5cdc68VDTldOyFLfE5dW6WpkMQBPqPL
S9OjGV37heQWeGldlnQNCLybUFYcC/BvcmqUx3QgBWthVjBTEpUPGbEb1HdkdH8ZZ9V8aQCgFqsS
4CfEjkaVTc1sIIwcvps9mA391J50QfBm7UwgW/4PCKcYemhIVctAKKxKdDsPD2n/jKeI3aEo+LI8
azq4hOIUpAh8OZ0poEz/qFupl2OW9GUEtvL8oVsicCrgYyhOKfVAGOhrFu3G6AbOolw+NWDwiF+L
QWD711x6WGTW5wY/S7E4gdqxqYtYA2lIWjzmamJLimrX4VdYflLjPcoF6rC6fAs0XjjfSgcEhZCg
n3bohJZE8yJXFw9T5mEckR1Bb+25dUzAVjAEPcy91r+0wVEl10mJgIv1ZqBEd3Kq4fPyZq2q98K3
Yr8vbue8J1NmMt8q7qlXIfINk+mBR3Hzf4Nhp3kBUxuZlQ0lYFJtD4pOG+YaDP//QbWXtzN3iuZK
DaQgQ5FdPrz05YFYT5eFWDM5y7+f07Q5kcusZ006crMr+z+DGtnWtO0zUe5jzRqgvwnXFgIBjJzu
fLEmWY4JCLtBgzO68hDamrIDT6eJ+ZWpyFyvbf8SilNnKczBvFdhX0oV8c05cdXwpTIj9/LCiVA4
JZN6HXO2W6CY5JDJGIqcvOhokPkvIKBbA7UVaLr50b5zp1h6azFRlC+/cgwKYtlQ1OSzqgJon/sf
EO6JWgcorQL5DLpe2tSe1cjVFVSWJLIddo+XxVlFMthMDJYj1S3OECglwt2xDFfTQKEk9W/icecT
D/3Pl2FW0qSM5Az9O3jg6QYczXNlG5MpUiIkLJzeoE6lGc8xNWyqzjUKGBt7RphpyrQtcpcbvZEE
D36mXfxNscTmtM+cWrUYfKSBlXzG8Oj6drZkwTN8zZ6CwApNWRRBdoP3NoNwDnPoCyvSCWByurx3
aRMoiKRJ2tYnke+1tZ+4ilm/5HToBJnSNcXHcxEKo8KnxuPkfHF7Q/GNOcJtYcTwHILCGUrz6Jut
4IW8piuMzo2iGws84Tx7QpdKYC0d4VLrvqekaFbtC7fFiD2r2lzWllV5voFMLuZQTcUQlsx3V0kj
D7Zc++0DmqcGgihHhhNxGW1dNxdw3HMLMfqCzVKCXGDtSSJipzG4v0Zc8iBDteMoR8dW6BrjTVfO
Ij9pza1AJJKNnJARKzS4rVNz2ZdHlIc6PgKx1LovSzC+dtUxTBSXyl8t6AAvS7tm9ZcPPQ7QsLqR
tjmz+toAKpk2DJxAi/KdUim3cY/0aSU4fStlOuytAI5/g1Ha4so91844RQFiM/Ro/1FRy4iTnkxs
EDo9YIb7Ns3grnVtbCsR8ar0N4pCXFJ0ooLH1T0Gxzy+AWEyBFY4O5f68lzRv2wISXfw0WKV6aYd
192mUyZ7BN1wP93GYebK4dfl9V7T5SUwZ8qRja8Q40E4ZwxysG/vcqmy21HgLq6dTJAhajKGX6JH
RuOWmJSgCNR1uAySsZ39LYm3pv6hzaKdZLrBG1KUFWAcL0bc6GgmPN/JpBso7RjRgxzc6mhXKSbi
REm66+Vmj7L7XaRND3r5lsgYNBJggGQlH5Rc1FGxKiuq2lnVNkEBKzPFCx9PkhSFceqyUmpMqta9
uAjsrPZAWnh549ZOJkix/weHD3yOOWkwmCWHy5rH92oUe5Vcvs8+cXslAJnq1xSJ6vXWLhHU2WM8
FZo1UZbLSUbnLO3lsUTNe6TGLi7HbFcXeAfGo3+rqsVpHDDASSkk3wGTYvGvy0xRNI5uJ4Q/CZ5V
vCGaxqyJ66nAi177iIfbPvs9D87YbMA6/e/X1VRB4YqOXlZpyUkZyaMUJAqe7rr5Ujb7OH5ros+k
fOvIp39/GWolvwehKFUwzBREpPjzXFfiIe8mmDmsKGLKXb+ZkNQaNnJ4I2uY77Mx0d1fKi+K6Gm6
GsNd4nIex5gkqkT6hnU8br5G507aNfXGfL+Xns3aixqvfhZYmTWrbmoGum/Y/E1k9M4F1ecU6Ril
g+ubzo6pHSlYweRfJH4KR4GerB2/JRJnz1JtKMyIIcHPsy3FLsmvIXGoL3CoVsqYsHULiTg1CUZD
HU2Gk7colZV3vZ3a+UG9axGSd6vbyne0x8vaIpDs7xWyMCz+EP//NYwQEWn9m7p4KTAjwMpEWrm6
WXhyyZqGkbsKH+GfG6PoaTEyKgTdwfC+x03hUNU2b+T34GF24m11W+Jxac9vlwVcu4oQnfwHVzlX
kjbFjIbCHKCVzUeAWQvBKbA2lyEU9nfwV8QSgztxPUnVIpGA0W8wlkl5rg6+O+7NfeP6D8WjPLhg
VnIwp8QNfqXOFarmnf/yrF1+AXf20tiQVCnF6s6KcquOodNgOpqOio7ZvO2ren9Z4J9KI1Mk8jDx
zdDRh2twaxq3kUIitPY7oX8yx51VeHP9TEU9duybz1f1HIVb1UgbpEwdutypDWuyh5jGaGFWBRGu
n2p5DsItXAESV3mwAEIxXEEZd3L3VdM7LfrUNe8/LJqqyGxYE5jY+PdKF3etIRdYtH7CpG7Sumq0
00G94z9fxvl5hUOiBQ4nUdxYHdqHIJFqpBujSz7NEqUdcrxJUutNQ81FmSSCN5IIknORjBzU1/MM
SPZOqX03DO8bzK3rCyfRPsNeFI1YVT/ECdh8aRgS3u5PQWOmioFh3aDftdP+ugTfSB/daYkog7eq
HBiHgKSkiunqfHwaM4kmhWQAatIXLTtJ6aZGUWVuedUgovxYXcIFFHekclDFGKMKqAkd7QmMSNZ5
aXoIFKxhctREoYnVs7WA486WGqkhsWq2hKTaJKF/FQzD7rIeyiKROEVEcjKLaMdWb3rP9ftJxrjE
0TanQxsf6nmTDHhS2yBFaOMduPzxDn0arHu9vZ30xG6kR8HX/LTROBYLiTkdjZWuKAjF19Q96Bav
qAb2KatDrRr8Wv3K8mtbIZuquQpzrxP2zbLH9A9TBsLav2PXWeTx/BKS9CoBb+UEWhpTeUtU2Vaq
4VrCVDNTTrYYhWTPoFoe6/fcSiO79DPRVqzim5hOjiiGwigAz/F7DEcdImnOnU7W96ra27UEx6L7
f6RdV4+kutb9RUgEG8wroUJ3dU7T/YImksGYzK//FqN7z1BuvkJzrjRPPVJtbG9v77jWi2p2DsmN
g0KAYJ0HX4kpvhB1wzqsOIbItIKlAROTDNRIcmW3NOaKLsPqu/6tL4C/pQvwNeVuAuYXp65UtF2h
BRGNl2wc/JCmX/q+8AOzOYl8c/B1zXYsv0W6ZzSgYHtpsBOF7fAw8lX7pwGwvGqr5XLFCz9ftLTl
DctVHoNHzK0s7mbpq8H2ugo4wPLZ7DCAVewrjOkl/N6I/kXYP4sGgBeIHDRQGEt+sa2iO7qysd+/
m0q4T80fhvqQa34yUD9N7qLxNtc3Xrc1U7mUORuDhR85EVyttoJMogD52kWIme2BRqum8ELyfi+y
eHjvbN4/Xr7Wl8V+4i/tJtFmRIPYcUDPeVDh/bZuivgptwuXTqN3WdpKVmfeWVBZIXEM5g8i+ecZ
mpvKVlXx2xFzoglcDw+UZGi1f0bqIelRJhudmHwpgztAbV2Wva64/4iWudzrQaEpmpKQlquGXa/v
5jbN3ACwRLplKedEo2ysmI6FmiruK3LX50dpiUGZhA5JeYm2p50YUQa+QZudoxlXGSjOgNjRbSxu
/bYsZErqY01IhmvgGXfNFEA11i5TiasEJ5bsFHptVsjv+KbixdrXy5u6EnBhnQu50oHGHVPaTIPc
AsjZwj6K5paaMIdu059Qe1KVxguyXVQiY+YE5tao1uqZIi2A9CAYjUHDdr7TWp2MqZ2TAnojXto+
eYj73u2j10zZeoHmX/p0pgtJ85csrmczdBmotCAJqRWPR5FndPGOK8WGFVhbkK1hDBkJJNSM5WR5
qXWDEuva7AjSLzVmWZGYh90pCPlIta0CwKow5P4Q/M/VfVlPGQixNUUFc56iAxg0MBy7iQCiXT0E
ZGuIYW37wBb5jyhJPQ2uZyEKoAh4lFx4aBqiTsYS0wNe+H5DI7dESRpp0SLquhyiyuK61j90+97k
t3NunH8H/4kxfajaqxYc9A5x+qM23NpbGDZrJnWxVl2qQxRDZdZglIWvUP7I8yuVnTQCPCf9Po//
PiuG9P+fbZWJSoEFRGo7ROkGTSC/0ug1LTCNbHbePI7AUBPo0LJxeXvng/p0DxZPo7S70RSjzDy/
F5T8SAAJyjH1UmIUGUWXmyTbut9rZ/nnUYQ5Pb91gVaNic7hA1hFeRWXqGzXAbzOn5fXtCYFzWO4
cHMWHGXGcylKYipp3QEcNyro0a7bl5ZHXtUF/mUxq9dtIUbynAwWZbFGIAau5HVTkt0EEfFADyL/
e7phRMkGQWYfqAamJuuFEmf/UUE4E3DRRhBR9Sqw60Vo3WMuEmhxYgCsT1eLDXdiDkkk9aDzgIIJ
lEnwSsi5/oK3ZpTnUenSMlYeAaBpYbiadRtKOCuZLAVEfAgqYfUZiL3ODwy9FAFayRAd59Wr2Xpq
fBonpw4+GNIcWZaj9LfRlb3S5Yu0m4HJBywNM5LWrEIL81+VnWKKSi1dIPg4Rhc6GQYsQEaIWXjq
2j092PrkxzoBkINyNFrNsazQpyAsbSawoYb9bVz0XmD2/mRaz2qpOYxl+8xOd4kNGKnCdlOgG11W
t5WbauIM0POMQj1UYD6qxSdPKZIKmaKVc3Wn6jKnYj4qsFX7HhqV2wcb0lZKZRpmxDTg7qDtDdhn
0pkIhqyCPouz8jsRfuuNCrNNryZ9sKaD1vt9u1eoe3mFK4YWLjqAZDCMYgOnTIoQaAkMc7SLlejb
abwYw3625ZfhrWCnimx1iaxcXigA8uSY1kZ37e/RmMVujgDErAaO5RV17fEA7mqCgu8PoE9cXtPK
qaF/A6TTKMuDqkEOPayuUJAYxJqGZk/1AV27x7B/1jGtSZqDBUv/v4mT3uVSE5NqzVs4hC8lIA41
+zbp7qLgpeg7J/83gRVWN7P6GOCuQ0X1XCdzXsUDqDpKN+y9jDnCbpwk1bxaf40ZeuaPE7Dtt2YE
1k7OwrHhDuAqfOqMD/WWDlHWly7gRBsD44LZz2J87lWxsZUr2kiXciTzDj7g3qw0GCXKDp19BVQz
CkhdbXIzvtVLtuZ1z+8UUQ1g3CJOlfYRnOdCkBiyLO1+IPfK4OrISegxKDbReG3vwNFT8h0YotzE
2LPu52WlWbvrUE6IRrkR/+SyeG5aiZmPw28lbdTvafVh0Z0O1hwb/QG5M7X7bNi4F2sPy1KkpKiA
KBiK2sQpmqA7nCb7KTeUjbdr9QAXq5IsWGQaY087iFCq6FRRsVPCateJ+Iam2VsXjRslsbWQbbmL
MhWQbmY1Zw120ar6HyK6szL0kEThHdKKV9xon5SQ7Wzkfhvypd4EuViLxM+kS04P2MObkQP2z43q
Y1r5VTI4PX9U2h9B+MqiU8mfNMCAGc98E/tiNsvy6704SpknKEYpvhgZJIsq8RRhOlMTnaiZ3Amz
fKl5thv7x9GI9krYgTTkaTRetS7beq7m5V36COntSA0T7UIcm59WP7Lgoa16r7GB/3QHjvqsOxYT
gvW3eqsis2qLQJUMmmZUzD+xawDTSh0KTC+4keYVzZNV3wf9Lik2FHntDQHzwn+lEMlrTpOgLRUK
KZTAQ8KoWrubtINOP/TaEVs0dCu+GLJG6HLXgUIM5B7p1sTWWIBIBKbIZi9Kke5N/jraypNQC0cp
zVNCwbhKo42i04ZQOZdD0AGJaiGEopes7F5ocJ0g44AJL109WWHsmMWGvswGVVIXUNBZFG/IDNgi
hwgm0zDDKOD/5doDB4msLo5jFzmX7eqKdpwJkV4QmgNTrTEgZBruG6RxMht0QPBot/ymrcVIuh8r
TCst8La5E/sWAV60HgOHbbWorVhTuJ8zf7Vlo1ot++igzLKzFPU6l2YYHHhFiZOBeYQmSNluHc7q
vi08XWk9th4HaalCFA/upu5n1T9Z4RNtNnoL1nQOvWg4fMwFaZ/QEFgdlXrA4CqVwEsu06OtvUTl
FzYMDm2+T4YvYDP+Xh/gujOGEjGqZ/K801iZWZj0kEgtYOwBAVYh4UmbAk/PtP9NlJyzQOEhpVU6
i1J6wDykB0V/MyhmKUt2f3lRK6gSaOUFzThQ1IA5CTrecx8Q/a0BH0JaumMjsh9FEJbfGNeUL71e
86caTanUH8ssvO5plJ2yabJO5oj+zb2m2dGxUjjiO51MpXYPZHyt9UvgF2PkkSni7fKHrlhR1OZ1
0HEZaEDEcOX5d3I6DHU7WiV8qgyhDDqM72mJfhLQBBklUIfF+2V5axdm7uice5wQuMjPYmi2vONo
8sBQe+WkpW/Y7wMcSFO9Z/EWA9Lq2lD7RRMCEvGfChwKEWVrzGubKqG9DXo0+rrFb0TIJ6BQ8ds0
K+MDFv9xeYlrYfTcUoXHAn1VnyO2KDOqOElC7lJhBq+sUMdHKyTaEyDkdc01uqx578GJedBJTn9V
tLW/2kPU+XXXGgkALrv2COxr660EIe4EoI+cPbIkpeleKUnfe2bVRZEvOjN9o5EyeLlp1F4CZPFf
4YSWDvAYhNqmKz4/ptLLgD54wHihFZfZyB+dq0nA0TXapw13efmukxsdBDbUfOD6g44JQvRR1cRH
XfLyPq4c35nM2SAuglFiTaIjrOaArETlM5u8fPw651Up2qsbYLI0qOlflrhWgjwTKd3aYezRW0Vm
kcJXy11J9oCUmwuxmnXgWgM4tqMdAjvZa6pdwR+4/Xr5A9aXbCNoxLwBHFfpNuKx5VmXtRwVoxte
enXzyBoMfE8+CtJFuIW9tRZgYbn/iJMdjDSuUh5oONVEjVxDP5T27dgd28pV8gw40TlqGa9cPSAz
mZs/BkE2zPFahHUmX/LOS1ARgkoIyw2nY4JGufiNJy4QRsb4JTIOA/3Cgf9zeYdXvIIzkfq5UvUx
/FV93mFdf4i6n+p0S9pfl0WsPKFnIqSHmnddNg0qdjWKCJ5Q3VG1HUWPpZ0f8skT88n6lyWuGFUG
RHBYVXQFahhAOF+U0mt2PxkTdyf7amSe2jHHFt/iYG9tntmaKMT/89gnAW69rKG2yEkwhj13B+Wj
LDw6oVUj9Q09d4Zpq69mxeNhiP9RXjTgFnzKaZAGCAB6DbqeJkcRszjBN/WT5HtXHS5v35oeMmuO
JWDb4PbIWIhap5pBl2ncJS21kDsB73rmkAwIPn3dlJMz1qoO6GFbLU6mAoIhL0/aPgM065BvpGDX
1FMDqPc8d0bRNycZoC6MAlaMCXSnKm7LsDxlhQHYtK3J3ZVTtOZhoxlvC7bmt2FYmFY0WbNGm1KO
OqqTTQD2059QN7XTb0b/cHlv1y6DhkSYio54pOjlLuOuKKKSxDkHK64TFK/ApHaAzysGVOCGfV5G
Rzx8lyWuZRyQKwUhIGYnMIgjN8HDRxK80ko8v+ovNd3DpcXQfuxkudsN6S6138vyNTRek2IDAnKF
QQx7+kfwp6543qYqxqmgRkrnVq031YqX2Pc0+KpnnVP1uzi4sqs9nQ6x7dbkXlhf4vB9Km9rvhHI
rT5ky0+RLMLQjHnXmvgURQFzGZS319BNlHtU/ZpgmMcQBz0/gc+8ALSZ4lLuBsXWMM2aKiNSJqaB
VDJqJNInWEZghMSo8NPM9hN6F0Wmo5Yb7uTa1UW4giuDuSv4IPJwmW41eh6YkNKhGtGjr/ZrkO/Z
rMhil4xXIulcEzg2Gyr22R0ywKYNnxJYOcBVlK1grEa10pZcuNGUgcw8a7DB6MhjcfwzjbKb0Yq4
By+q8NWiD73K6sXGG/N5cw1otwp8ZvCvfJ4bKsdBB+sAPkCrUKaB/Sz9YOy/BUq9dZ0+uySzJIvC
T7BRX5HL52SowJlBgOlhk+CtyDqMjlZAUJ3hMgfARhAV1FmCWls9NJ8t1LnY+bMWFiopeRkYGsRW
ArOQnR9bHkkzJyoCjNbtLh/n56zruSzJ6wLQaU0TBZsZ15aT4SLEfOOFWT+ufzZRDjzBH6/UCeSg
sHZropOr769F+u3yKj6/lmerkKuhrFXtKWh+g6/8ioXixBHYRNTwrqm23OTPNh2S0KZnYKQTeC8y
QFupj2nWEqwmHQrHage/szAtZ79OxujWcXqfC44ns9rIJG9Jnde/0AjVjCO0JSMvXiVXfaaiqeJU
JeC/0NxhBmoEOUWTbyjGqhIuFiq9xmrUW2qG8rFLOt3jqGfGWvuUFpWnUsVtyq2ug9UTXIiTdD5u
RYeWcIjL6OgYwdHsHqp6dI2tzOmqHIxBWfB1TFB4Ssvqx7LQxrEVrmmX11FgAegg9xUOjNaici8r
5eoOLkRJS8rN1O5o18BOAYGWfTWHQ5wOQLZBf6251by0LgvwIDM0EPIL0jVuddbzvMAFoEYLCKry
qxVlV5WuR16OCy3IsHGpVxwN3ANkF/4jUOaNo5aCWWYVdkPX1KPKAVMY19d1qB6L9ksTVXcofwLT
DmoKYBSrzY6Xt3bVpswpG7x6KA3LhrkaMjRpVTjFDDD9SQU3cfoW0K2K96quLKRIB1jmOgZOE0hR
o9hT2u6oRsmuBdZWRrem7FbecuwnKvnQSIrgV673IdTvRZhDFggWdBRDwILgJMh6hR5HHMNCbwgN
h2wFT6v7OFejAcmPfJT8luutWeVZ38OujMFuMHvgEGLC0FSaDfdw1X79kSMH22Ok9EGudMItU9vN
jI+6QFSPznK2T4IOqaLvSCX6l1VkPpzzrA02dCFScsEwI1YAnRIiMxwYxrTxXne5W1cfiVY4qrlh
oLekSaH1hPwmUuTYSNI7OsiwlUfTvonIE1rlQ/LXaerzlUkxdm8WJimAguyaXeVPigfwzWaCM/Ja
wPMeNC/FrMflvdw6vtmJWDw/KVcAzgdHDsjVya6hHTz70O8nzQtxs4Mhf0Hr8h2ymz8ui131TRZH
OGvvQqwGor2OlRAbChC3VJkXkU0E5NWDgysJICe0taDN9FyGXliwLvEI7wREc92rqL409bURepp+
AA+yKA45urimzAmSB6ZGyNW6A7222qPB0WoVb7wYq9dx8THSPos4r7sxw4I78zFvR5+noBnfin9X
d3UhRNrVzOgT2ldYcZpeGWLwq7HxLp/bqt2cIxNCbFQG5R4QC0eVNeg7dxVsodb9qAHWi2Ihq7Yo
PFf3ayFo/pCFgqTECHhSQVDPG6cEpSZCW83csF2fhcyjzyh0ATafYEBEMiQCzHSZZc+GhPSu0sX7
siW70t7C5/98LOdiJAuiWHFopIjc0Eaqd37B1MAfgfLy10dzLkVSdwV1pqZrsBg2AYQkecXQgVMF
33q6kb/+rAKzHORZ5m4LYslYugzY6UlmwvchjbnHlORB2Bba6vpm35t6t3FtPpsnCNMRC0LZkDqS
iQZ1lk58IINwW6hBND4Z6MW1vAilFZoAjL7Ard0wiKuHtZAoHVYeGWYaZireM3O6tWrhAPnn4fIl
WlU7BkYcALMDO8aWdLuzhtISIxalGNm3oujJW6rFpt+O+rShE599R6LiqgLRYE6jfiIOz7gyDdpI
hJuk5ZUeHbrGuCW17lTvADS4vKiV0iBkzfVVChY6E4NO5ze2rcHxyHITbuPoal926tPg6A8o616b
yMA5FQBUQ7f9pm3hmP6uRZ97A+dypQPTEJqx0aTCtZxndpWdpvvan+663YPmZvhb6xT7Fn+2Qsd2
nqkPcsy3eq/4zKO+8JtD8gqYcUf1bLc8AdvG79+MH5d3ZmVA+vwLpZvJylK03Ji/8C7aR8/8zfKB
pezZPr7gGuTIXuNMV8zRHwvnKtobTrfVM/D5JTz/gFnnF8Z0Uqu6bQd8QKxdCfGmmc9aciT5/Wjg
pdhQ7hV391yY9AjFqh6WygRheuZp5MagoKyPHZWhG2sX8CcR+BPfMEmrar5QPelCjX0HwsoYqkeR
kDSQFJ0s34Rv2AUHa+sFXNtL9BLPiV/cXwCZnu9lqLKgKxULVwpwn4qB9HngjOg7mtDwhMnK/O2y
8qxEY2gUXMiT1LuILcITC/KK9KUhTqbe5vwD0Z9rlzcKcGyGHWvd2t4wHGt2F7lAFPoROYCjfN7x
hcYMfFCiNAugMcNdkByV2Hay0Nci20n5QVdf2N+DYZIZA8WYM4/g85ML9nZcT+lYQWADamTxYZWv
Q7BxD1fqgmcy5HRVRXWuA/AWL5cQT1MxeW37tUvjD5KHjhi1e42Ta04zT2X9vgJ5bTq9gWZq40Vb
6d07/wpJgZIsjvAZWCloo1xOv1VB8ZAP5U7DcEGsv059iFDmpMy8Yl3rTEO2UYtZuyyLnf5trRZH
m5YaxXwgdsHsMMrNuTORt0k70eTeGjbaRda0aClKMnxl0fHKqrFUFdlOwYUTWp7R/jDqHZzttD5Y
3b8xPkuJkqUrqYE6wASJ6ficVPsh/83uoFjca7qXGm39EQgO1L/PtJ4fqWTyBgGHZJqlDtZLCQZU
suVzbW2kZOBYroH1i0NAXUyRAzR+R0GLd13Ep85As4kRvBZKgTFq+njZ+qwZu+V2SmZAqQPO0SIG
M4AOZTo8kbRxrMZyefQzSY7x32dl5n1EjgT1JouiEHtudaamSupMhWqG+S90CCIZ4xS2l2svl1e1
5n8txUhKoldBp1nzDcB8xyGoxxvSEF/Vq43oYs1RXoqRtAIM4KFaGxCj1o8FIBMmy0B3BQD7ttgC
/x+T8mffJPUwqmAEGAQkiQgV7AzoOfGbOXm6tTd6d6K7OYSn7oS5R7pFprT6PqEXTGMzzCMg3yRz
xoZaKycSApMXOEE/85QMe+CEJceCW6x12jzoHhVO6repI5XXiba8IpT3vkg2yblWDdtMKDAjMqJ+
NSvzwrAZGZhtLRGBR6IjXpQ8c8CVIUogxLfijY6a37UA2ekkC1nzhV3IAl9FF6c1Vm2J1sOgO2RC
2JS8VKmJSdr33Bg9LPO6QX9TpZvvFo8cFXCU3dCf1O6XwvId1P+Yqd9tDT0qmr03BmWfxMFjJZLr
psZYjK0fL6v91v5It0uJAH3CUnyzov4ciiMqiVy5LpHEVbdigS1J0gUDL6oBYD1IYnboAt2g4M+l
+iWsIr/k6cZ7umoaFych3bIQCSyCkT/k4bNdI56U1q3I6BYmd3Iau0r7psWvl/dx1cNdHr503eC9
KNZk4rpRa5/Qo9L6KnEwiOgGwuvaB3tEfmmzNjufziWNk0yxXQUg2bOwpwZ/sICdodLrrH7LJs2v
tXBXiAYk7UgZPozzZM5VusWg8ztL/Vk+psRQHAaC/yeOQWMMrLqJAR+tnfDgub3ZOiQ6TMktrjkX
HywEzO+AmVzX7J97jNCob1a7hX2jr2vWn6+Qtp6kY8t7HV9h3d2Z76Mb7YWXHNEZrzroIYf35vSe
eizd7yDGdH6hXKjuUk/ZZb7tbUFrrb6N89jcfzZEOhCtmjoBiwOyFwXtJnr/gSRG7BjF6LVqdaSk
9ga03WxE2auxJNAs/5EqGbksBBdfrUEquCudYgfq8J8f9i0IIn5ECCMLrHoOJ02MLbrhDrp5GLYC
7tXXc/EFkumL9TwtswhfkArHqKAIEcaVtrosftPWX1A3eb4Gc9BVklFIUfd17rcHfY/BgOM34YHX
2zF+jG7o87dAcZgXH4urzm+cwe3fjcfvmhvvymPm9l7qbV5CfePQ5XxUC35Z1s2fFQ6ajeFQjMDv
gjQCuE8ohhelY9qjFvVF71p91FzVbRwB5iSP259ESwgGTIPR/obxy+S6qzX7RkUTbOOEhU3Gh2kI
mveyS6tTaKhx4tgpGIoyK6TNTu9T2yttBLVNPCit03AO7J4oqoLQz1lWXYUJbQ6gJzauS6tCQrZS
tIdBbc0nJB5i5GktixyCiLO3vO6Dq1SEY+gAHrn1cJuQ7Db66baw7GyfCIvuWTXFfh3Q1EVhKbgB
VSrIbxIK0JpcNC+myq1TY/QDyGCrMnP0bupvbF4X9yUR1lfAP7KbvJ14C84EpifeFOWoCDXcqt5a
FpWgrm3S9r6ECueePaCZGI1ohTc1efSsJB0IJKKc3aMFdrScFK0qyIyMARj7OAMIlN6M5ncVG3Ud
VSFQOpnVqqHb21xFzsRUs1tQYfIOqemquWptW7yyqRuf0W1X3aPTP7rjrRFehzWuRlIQ5SbrO/VX
XOndAxI06nvX6PaxKyL8WMBEvuOjVY3uNGrNUaDedBWmRH1Qgz40PBSg2Eunds1NVI0m96pKLX4E
k6XsgshsAzdEy8RBYzlmB9UwE+SqTUbNdPSosYsdslWkBU5YgGE7PQDvi4OKDxBpWaJrj+NQhw8k
0CPkH3kW3NYAELhHLB4Zjlmx/MMSYVA7JbqwY2ywUJiTVpZ9UElB7tUgba4ijNbdjIHGWzfpOSk3
IrrfWbxL91JKRxDwmhupigug38SP8O8+Eu8+BeDf98KJ9/pdeYy9t/7aOo67yNnkLPodoV+SLrkw
eVSXdjdbP7b/1uLQD9ETWoinh8LR3yef+ckDEOask3UX3FqzLUw3zO+qs2GjLQtdjCisyiWlMcNV
JWGK1QMCwGnG6sYkE/ODtv+aJ+x7KtqTVeCUaLnFx7ju49tzPyxBszo6Ys89zrgyrJwDsdXNtHoX
GHXqViqqgWFioRrP0CQrMNkO+hcF7qSChKuaVbGjaEgRlWWxkUKYX9lPx7D4FukVthpRMhUVLRfV
ptsAHY9EOU45iNd777KrtfrcLwRJb2xnWqaCshmozqoWidwWk9Q8CU5UVd5bDB134L++LHDVtwMI
gjE3oKE1Vw5nlCy16UAS0EP21wbeEvQdC+tJg+ltQgQtXjfcJJZ/WejaKoF8ytBWCEcWwe/50ZJm
1NtshExVfCssvOD0zRQgTW7f6FaPzPr6kGMD7ghDQ64cYoeRpTa1wI6a6nMI4I/hmmY3eFQ8hjY0
i+ziCjhD2sYC11wGMD5pGPMCFDf91P5rxyHvmqIGYXnh0Da5jprY5wi8L+/jqhgDHEEghYYguSk3
bMccwB9wkcvpIEAbbCo3evPrsow5dJFVH1gS/8iQQhtEtQZQQiAjtDgokEXTHYFu9/doI0gcLKTM
K12Gl+NotJUGKV0PvNQUaAxd6va6J4ZwI3xaV4gZjh7FcBT1ZNCP2Cx4oigQRXvhTz0caOBswwdw
q7o80qoxnQL8qJFgHuHG1nVbOzFgJQAEH233INGS1om4N1Rt2oCCDC0OMXCSVdMxwi18rTWrjRv9
zxIlczVpdtpWPULEVDnhsnnGmH4BAstLomQfwOJ344w4vEn+1c4SDGqhUWyuikmOMk0RB3AT15qD
lNtwUm3f2TuiA6TWNTFfUKGzN9+aaFrbULRV2DOiOIAofsdPC8Uh7agUOiIE1zYeKfQlHx3TOF6+
Aqsy0IoGIlk0CaN8fq6cQ15NdsmxrswMryt9r3f8wPnPy0JW80p0IUW6aEnDRNb0kBKXGZpTMLUJ
xKcqGO5qwlwtAI5lLoRHut7rBX22RaH8i7dn+QGSbgYcQJZlDl+jSccvJsY1hin+rhj8oLZoDcb8
0uUFr72pS3GSklKw1/RdgPUW4JTuXuPhrYlfu/ZwWcoKLCksC4CFMBKJEc5PhB5BHuVa2cKDmVqw
a6rsR66PPgW9mVGHp45gCkU4oORNnNaIrwjmX1iegpK3qnuwtoD0hg8/ONNu4jh2wCmx4VesRVeL
j5NJQArLbOIwwJb3k1PF1xPbtxhNB8VKoiae2EKBXddjsENgmAKoQDIksW43dRDOW1Gw0eGF5gml
PJJia35i1foAJfq/YiRFHojWU0YgJgHvFr9rp8QbyY5lzB3LQzIhH1z7lw95a2GS5o6NFlRRB4lq
PrkNCzNAiyJCbYZqQ2e3BEk6G0YmJ1o976D1ktLbIezhnhkbQlb3D22Tc6M+unrluRdipTzWajib
ARpa6vStT27DMfHq4OsU7/FAOTUisMsbuHoXQdMNsEsTkLGyE5jxtjUDfQ5WwRlQsX1f74l9M7ba
7rKc1f1DnyuGlNFsiwfq3JKmcPymMoUcin7oiRwjZPNaJfUvS1l1LxdSpFPKGQLzZMIGVpSfinrM
dmGjvFsNYEl0vX0ow8TckLgyp4PhmMW7LokcGjvtzbJDnKZ8b1qnsk4RymIM5FmKhkISaPSsJ1N4
auLr0UdYYQq/tDbaNtfOcPkJUugwGFGWJRE+ATSLnhrRXUoeRzLci3aj5vhZ0ExLMjM44hiBajYP
1Sye3BTYpFNq5WB7yXaJ4hXBfVp7vb0BmrElRYoRGIKSaMiQ9AjTAx1/NfZ9Unih/feoBeeL0c8X
w7hVjJoGD5DrXXNUQdOhdEX1VqTJT60zog092VqU5EnkWcPsNMDWBekvc/Tt+Nmsr7Jwd1n/ZwN7
7rJjTbY6887Ojph8y6hVMzsaQWGThZHhE26GHhnRb3VZyupaFlLm/1+oQTzYUcczsKrNIWPeAu8Y
48UBhtDydGM9n1/JeT2/Q8XZPMkYDGWWx4YG7h1MgGEmT0eNww3yrzP3q32noJ398rq2pM3/v1jX
RNoIKH7QiEE013VX/cwsxKa805odM1S4l70ZO7kNFO/Lctf3888qJe+5TQFBYIdYpRifeI4ZldZ2
immf6VsNGZ/fF9AFqHhdEAyj+1oOTonVtU0R42YVLAAsAVDoytgZdcVPtdFRp9rLme32Rna4vL61
fdVUFPlAv4OZI9n7qGLkkTQB3W+AYpq7kXgKtWOYf4v46IhkqzN4JcybV/lHnOSFlEWjI2EJcVak
+nirrSLBGBXiknvav8QxAJXRYPQvVGcpk56rTsdtkwDREYrZACeLHAuRYbjuFp01qvXAxP7yhq5E
DPMS4cmpeE7hcEnihgEREaOgM7LjF6q6RrOvlWNahE5inDQQ/tgY7WOeFW5VO38HcrKBWQqWr35f
BabCIRgwpCdVfCTsa8lfKgWVVsA7MOThkJQ9jk3qtCbf23j4StqC3dPYA5bGse0WfXGJpxbGzgT2
8uVdmRd96dukZ7Cp6rAwFGj3JObxhcfC/JIMGzI+OxjY+JlIHO8tpUBzPD9nIYAHIkbIUKJGOCOa
i5w6Qn8KcO9bf2yLWyCK9BvNFSuBzLlQyS51Oei+UT9oXCChvCRDv7eiFmCcvRPH5U6n1O1AyZJU
71yNrxP6y0inG6K9oLvEMazOK+jogW3rJILiX6nhYjckw6WaYTt0KnbDGASYHN709tB1+2z8TigC
qd4P+Y2VXwEN5V8cNAA1565sG0ZFOoQiqYYo0eb9GIoDtZqDzsJDXfCt5a3MCOOwMRMC6z53FUtv
tj21OXqAcak7QKMDXgD9Jai+YZSBNraDzNwziUqvs9KHcYo2ZK895EvRkg0jPbJX9mzDWrO7iqvq
iBHiDVVevS6L1Uk2pOj1tOUzA5zdDDtAg8CEpA6CnI3Hbd1kLORIJgODPqqejFgKwu3GSw/1vv0V
HxQ3P4lDcSiYe68/Ae2idwBYchgf/42q/DlCSVV40YR9FmCRGFr0ajvxATjs92O+4bKuPqyLNUo3
1Arq1qrnh5XFRzrtWPlo4+lJT0kLtJBDu9V4vHV08r1rbEOA1BNuHjBJ+xvTPJnDj8sbt6GApuTq
J0mAYuPsHSvl82DcbfqQq7+vo/wArhKVwZaeG1KjBns6m+YlFHfoZansf+NzEIAgz6DxwAORDt7M
u9ICbiV8DjU99SlyrVryRPmzSTBIambX3VB/u7xj8y9+en4WEiUdqHJTrWwdEs3xaAI1TLmvlAMt
fwTNhrKtnv5CkHT6va2GaTlCUMTu2poC8sQBWu3GtV1dDdUR5wEqhhL5oUv7SUmA/QAD1ON5y7Ph
qI4AcYrUL0DpRjehunFeaz4wGuuQGQdNI6gaJX0gbRkAKxtchhE71OSNaZ5p71BxuHxG8xl8OiMG
XhwoBHIsMtaEUgZ5yExsXWhmnmh6DKdWeLtrUH4eikgACXJ3WeDqNv4RKPd2RE3JY3C2w/iVe6bf
CoxhlD9V9gx2nv9NkBQ0hwoDlk01rwwMrGbjjQKM2t90ELRMG5nL35VfeRPn2pY2Z8XB6SvpX26B
BXqMUMlAH27kqlfmlekOOxOEKIfY6Zz0SG/63W1y9X4fYNSk/fJUX7dedk33QNxysOUud7fs70qv
EByrP98kQ4lyDJIKw6yR6737ovjhlfF/nH1Zd5zIsvVfOavfOTeZ4Vv33AeKGjVRki3JfmFJtgzk
ACRTAr/+2+j0bUucKnFbL93LlpxJTpGRETv23jUXxZE/mFflxXhNH7L9uD5C7tCO5EUSAhPSLxWe
nAgE4RNQjO94lg7UnzlbAVaVuSn8FiLZ6co6mFuwqoUoRe5WzRp6dpEZGNt0IQt4AiTwvk/jvRUd
eAxgloc+n5NxBbDaA4mGiDzK8BuwASGKk4IqTA/WBWZ9Zy/suBNVUO87n7lHyjep7+cIOw2HYmdt
J/6SFSjuVmqjInuLZ+wlv/Y23oLbctKfeDvPM9cIWTQ/Lhm61XZjKNd2UBwYC0DH8+NSfrFuvAB6
iFduSEJju0QzdYIX8P2QZ1YKKAhFkK8EMvFG34zBvXvTb55vnaDdOKF+IBG58Vfm1gqHgD3ctRt4
6IuptlMm7O3wZ+5UlzeVcmJ8gnFl6thizfp2DPqNtno9evlGPJZb92ACBfixgTk9766BN7wJiXvk
bN/vtb6zhjrppihjgLD+ql6nKDjrHs1NE7qbDMVvdAAoj8qV2MQriK193P0pf8F80/t81WvuSwg0
IDRuWBObjAEJhb/fA0Lvk/YLFHrgNbwfX6nxDNu5R66P09VY8hU1Fi6Dk1M4Ea+BzRI070DWvO9C
z7miGUEXdRXoodzBSDfP2DkXP8CrFbwk++TLEKT7dsXvvaUJPHXBvu17tm+sWjdHPUbfPutAa79K
8jBF6EBTC9N4ZpATpcYkXw0poveDdLqqYnJERyZKen74AUL+N+IpCdjKPvJgqsxbdaviGwIkKhi2
i1bplHcEiaC/up9tFCWzTDigRF3VQ2D/6B/ZFQV4EwSFXUACb8WeTDw0xM3PjzfPyaCTi7pjB6Yf
oiLOzN+kTUdjqUxMr37vIgvFXhz3smNfmHFP7TBlh26Je/Hknfe2y5nD6WamSjuKLqssYMduhyT7
TR7mF+We7QBucMxAv574IlY0yO76e7qGRHv61VoSS5iu+5k7AIi0SV4zSHgqz+69uKpF2kvww/XO
1wI5THFTWlvEFD0PBkLeLBI2n1hgBLaBHUISCXxhc1yqYQxe7ky8UkSKbtv74Nm1YtrhIcTpwoE9
YXSmZClIwhBos1EE+X4r86zMOouAzsfwycYrh6fRIgve1MnRvOlitoh51sHVttGFXssAANGwUTfd
sP14d544+56HSDrg+jiU4Hx6Pw5HttTMSnQygp62SNi6xXDYRsTfPu7n1ClARwiMuRPxNEJP7zsC
ba0JWjUUzCv90MM9hFJHZ21NMH5pQa7vPX5Vpncf93lqjSYeK1BZGshuz7dfYtKSsq5FvRgKTfK4
3CNov7ANToVbMazffczcrNFOnZwz9MFAFSTIGs9vqHaVQWNuqiYcwcA3hmmzSZOFxN6pzQHtZaTT
gc7Dg2VmSks/LzN/4mMxh+s4fsn6u2KJ6vTk1rBsEIWDIQ4wmlkXpC+GfOg6FIiVX6SvB4n5w+UU
N+z9x8t0eii/+5mZ5TTPbCEmygYwGjJU5rfXerP6uIsTuFHgGG3Inrq4xXGDz3YfyCd4H5Np94ni
ONK43IFv/b4azRZEklayG5Jx3FakzC8LPd1XvvnNVwMP8zFZEkG3Tk7rK13mpCaMaPz7g6BbuRnr
DLwHHe8BSqh9t75XRZpELu/LH4OV98YEWnYFoCY2C7s6965Tljq4NDUmIThP8x2gjcU2Z24PTST4
JZe9VyvUlvpOUgTZOEaJjzqUTCv7bVY08rJMk+YrYDdOFXBVqqnWyc4iqZL6mKJs487zx2aNNDxy
nf3g3me+0ktw0WTtEbT0OnZxBZx7T0HrbdCbop3iVnGJEhtDQkGwYEPxS6UaXk4AdxLQAflmpOcS
z2ept8bBaFtvSSn5BAAbrLEAjIDjDIQOYHV4P4lKa8bBq8Dxkjvayiu+Yp7XRS82oz/uak8PzME8
wKF6TuxfRDZ33mAEqUEfcGuEwgbTIPjv8+o7A/+DVasd2N+QUusWgvMn9jUoWEHcgRgxNt0848p1
SDFJGwttNNmFUqALLvpD7z58vLVP3LHvepm225vMZDZ6eWsT9OKDYevaSq0qDVKPmTU4oLJxT/Ka
3TLibxM3FquyVwtQ+BODxMECDxUCJ4CKzF06g1gFyABweAlCjVyvthBjvIyT5BN3IZYaSnDexOI1
v27tPhFOSUGEk7buTUm6ENIMaWBbS6ocp64pAMuRNoOOHkQL5uMZpa46V0xGzx+ctd9ypKgGR4bS
7eRdlcBzHJPCAKuDrgLHQ1GH0ebJl4+X9ISFeEfBOLtTqiIXpemCghHEPBvfkZfEju8p9w7KH9MF
yzj5KTMXDTyPuJA9UPhOzvH77ZPGfcnptH0qCAMI846CKZD6m0597ZOl6rlT43rb12xcVpziofjK
+OIf/Gprp80Vmap7tP3H83diT04o68nbRizvPxizaQcFPBBR4DmRGt4x1nlxIxOt+To6dv71465O
uBios0XSD6YNBnQO3c17lo1iMua+QA2OqW6FWgpgnRzNmy5mB7xrLOg4+zB1ShbQwtI3vj6gjr/+
hLUCSQ4gyPAmoEc42whJBkWVYTphVvVciUlM9Y5qLx/P1gnuCTT8ppPZDhBJakPvFtMl3dd8CGFB
zx5zstf1rybf2l4PTMVKNdetv/WXtsWJ8Ag6n6SboSYIfszZCMdU4znjGOHo1AD571QtViq5ZghS
pmG9KIVzyjADqkegNz8BVeY6uKKTWjNUGKtWqn1Mra3e99+Bdbgoku7SggwvAdbNNtX9x3N8akdC
eneSMHQd0FPN3IsyTjTm1Bgl7ettYxTX4H/8+8YYV87vLmYOG++oMJ1pq9gkO3ZE3NJUrZpsibbp
1MbHakG9BEElC8j896YJMSU2um0OM1ihbrUYN5BR3ftiCD+eMHeakbkJxMsEF/Ski4jqjPf9SBeR
UsMqwK6V6hLclz4WDJVpNmpoBavsTZfazsbrZH/nQd/kuuSchRz0CfglDR8ZZCRrhsAFbbQR0L6R
btD0VRESu9IGcBFQFtkaN680BCbXquDxjdHQFLKIhPSXceeOB4vG4gEM+zQJpB/Lhyb2xdpLdYgX
NsACX6q6Go++pcovNfXHQwcIWtg15egFiGegUqYYG/xTsywpXcGNFzbqoZruh2nzpFsXRlHstFz3
w6RP48hThsT1ZUx02hNTq11a3daUPco4RcLYLz5lKwMrA487qjyGzahKH0Axf7jxDTJuLQgCXkJm
p62ClLcFalJ1CQRlZybVT+4JfzuM9Xg/VA5USiA4yqKOaEoGvIf6XTDQnK89O+2+9LzXt60U7JuW
ZDoUSDMHsB8tBvbo48U9eZ+/1orBptnwT2abyPC1Oucu3mYEfBuXWSwhpKyqZg9ZGesedUgxylfz
tofccO9d614LMrWeDt3CiTl1873h2Z6zzVi6Tkk+kVA3lATF0IFF88701kO94I2dus3f9jPbyphA
c0BlAtjvqmTtjmDxY+GIULi66yAb8fHULo1pZgXAasO7hsFLISILWr8PwLrBxVrWCznNk/0A9+w4
eO8AuzVbwTbxG9OoMSazQY11Hlb2VWl5gavvPjGeNwTNs35kN6BitpyeiAhVde2vqgABOpjS4l8f
93PKQL/dkbM7kCNVVSobewHe3GXP3FuWtwtBnVNXj+cYwEUi1wRR6MmyvnkTKDzWagvBVoD5dJQ4
oGChKBO8CsoN1HaeC8imxdTbl85SpvbU9nvLnD/9/E2/vq+0zpyWKtcvoeRZQMLbQGSR8h2ycJ/Y
fm/7mkXHREt71HpjGlFUjQrclouNhmq+hsvqtvY18zMn+M3umJ2sRMih5i7iZLYfPzt44wYJUF6o
IfQCVbi3H2+R01v+Nwf77GgNqAhDqQnWDyWs4UTL5bB1aXyJ0z8n8b9+9P8veSmif99y9f/8N/78
A4pSVZYg+fr+j/9zU77k/4j404+X+r+nf/jXL85+b/tSXD+J//yld/8Gjf/ZefjUPL37wzpvcA8e
25dquH2pW968to/PnH7z//rDf7y8tvJlKF/+9cePokVKC60lWZH/8eeP9j//9QeIHt9M+NT+nz+c
BvCvP66Lqkn/cVFUL0//8a9enupmaoD8E+YGj4cpj40yWKyQenn9iWH9E89DULXjuYtLwsFP8qm9
f/1hmf8EgBYvKbwdkevFa+qPf9Qg0MaPTPefKNKdBGhQc4qbBhfA/47+3SL9XrR/5K2ICuCCajT8
zmHRoIMNcveJq/X98VJdlpXQsEpufVfQnUwSfZt6I1lg9TnX+uzwug4ckjqW2jGn9jfRQFhl4OPm
zTz/OZL/y5dPG/6NYaj1FsFnUyS3cU5vfFF6YW1Db/dzjc+snQmjLYXRxcec0+8lChH3eVIsKWWc
m5XZUTS7GvwbgIbc1sozApA5XGhQrF+wZe893d8LOjMqvj1aZaPx5NbS9HjdKq144jmBp9aJJdqj
c98/u20UetBA75zc6kPbXxSKbaDRGy+ADc41PrsyvdJnfUK9+DiiCDKMLeu+bwjO3H/NNv/bLXNu
bmYoszru6DhkmX90u4IErGIEnDsZGENTsrBv3r8L/5r9OVilKfp+BNO4d0QR8wgejBLwL7uG4gQ4
y256FlvIS7TPGnHZwvV8ZrrM2fnliJ71DRfekbbt9ZhwsEnG1t/LVf8ezez4Qj4sz3O8pI4kcb5r
EJpbFZX98PFazBK4vxufnV/mVSXeBW13rKW+NmQGbvQChUx7owG7yNeiQqEidObYDZN0reVT9fKO
tz/ieO82G/y38H/EZMm1N6ZOf7/bfn/M7LzLQq8tPOG7YxujJLxUmzG50MStoldOwkLbfO49hBU0
vEqMfec9QtowyHFkuZSHmFwKXKl//k929vQ7QqdB2rkboQ1rrfhlxovscOe+dGY8iFfFAuKP3dHU
0r1pPg+eXDmYEfANVPlGV0MgBAs0VJWPcqNNunVIwSINsCI5yKsQ7P94+WZp4d8zNrMz3BeQkDQG
cSSohG6UHyjMHNDLW2DNOm9cYRKU9xiXxzjZ6MX0NL0sBgizdwGFExKD3bxvmh1+mbFNbJhBSxYM
4Gss/NRazsyTGFyWtVqZHZGwpYFRuXvVk0dPWsgEUWTROFmpqsC7mpegExv5itddfoxtet951WVN
5K+s9C+zUjz6ZnZrDNpV62ePoI/5qtXwRFoRDnp/ULWBh/hw4enaldtWgHhBMbyJza+Oqp6ZIKGK
nRROa/9dQiwl5TL00/SixfM9i+Nd5dFDOo7XToMIgOcfCIm3beteaGmySjVymGYs0+NwSIfrumu3
o6UfqVZ/z3J5lZc6CUxD7sCvvk0zfswckBZJzdvYPAsHzu+Vhpd4z9aVTVPQbciNwfuDnZUHFyke
VBpdeFDCNPX8lvNyk3Qsx2s5jiCs+0krOLPhuhKJtBsmI6PDBZf2fR84Q5tuW26IK1Ln1k06IpkQ
t0uaC+es4Nyw9yOu/oFiDFW5MTIoeUmx/nijn2l6LhJDwYlm+cIoI0thQ4xgbTDK8tvn2p4Zb6sQ
DPBQU0ZSGqBVc+Jrz8tuP277zF035yvotFrQ0rVlBOhKXQdDb6dHyit6Q6XjL5EjnJucmQ03c6jl
WglCDoPyj63FD5SwhfDDuaZnFtmtQONVS1dGmgQx18iL25b6Vvi5yZk6feM7QgXe06iZ1FGHfPdK
s5kWoNqabFlDjE/um5l97JHcKqWjV1GjDdGoaeBsd/Jqwcadm5yZiWsR1ci7ZKwi5eK+8e2k2qmK
/b2qkL9M+5xvvvd6WqMwsY54z7+5I+jhnOTl44k/9+GzgypQLgotvLaKdB+0nvEwRsD/lQt30pnG
Xz2NN6vqehoUNBTMDo91a+Xjy1e5cD93Vl+rpt40TlHqBQLiRkas93+MAO8FRUYWfKFzHz7zs7hR
DdQqsiYStbfNK1WGtS6XtMnONf4fZxTKasxD44Yfb8raGFcKzLzhp9ZznquKkYpumQkaOCCkIIKA
MraQxhCe+bj197GnvzbiKwb6zZyLTjBbZXUT+S2qDuyx2HSc3UlGL3Q+/lJWdshBaBfZNF/KDZ+b
rNmprR1nGAmbJqtkv7CfoKUGVriPR3Ou7dmh9Qs3YcpqqsiowA2eomggKCxr93Hj5/yxV1DRm7lq
jMxLslIro65x86dc2Nq30R3rgHextx5lD7pObDPUv0jjeiKejgPIVxUrZuu3cBnkTd7Z8WZ0h/Zr
PzrmNQcAL8hL5oaao9sBWLTUZTW0P5EHgvh6pzuf3EAzg9Aw4fa9Rpqo9LyXpCd60HZ/T1jgr+1D
pm31ZkpiUCRXfiOwmC7TdsKuoFlhuvcEeF5H8eqyFWm75iWp9x+vwZkFntMkj42a6N9lE/WcBHqF
RKTegEb0c43PbARSC3FetRqu2sGJITfugp7Dg23+uPUz3sIUm3o7VbqpyZG3QxPZHurck9EWF5Zq
RFi3uv65C31ectNSG/xCDquiVCvwYugdsEc7+bhgKs7N/fT3b9damiUoPL06coE5ChK7/ukMydJj
Z4bM+72TZmbB67VBZFklI8hOW3vSFPpFo7IfLoCaYGotxzXtO20PCCq7GmoDxQHUlGueuv4nRzcz
Hagtg5V1qioC2cgtZGQv2tz/9fHKn5u4ma9eoO6qQrF8ExWu9aMk1k9Sdz8/btqZPu/ES4zMDreK
e7ONvayKaNG3ex2MnqgYz328VzUo9SUVhD1K2lsho+6DA/HzUEldgnezJweAsdqVk/J8C5FStnaV
3965IteuRObFG+WLAq+bQVtp8QRBEqiQLWJWbUfD4SDFBjaJp/YXcNaJUB+VDDXhGetOGyUyFilo
bvM4gQBwI3YNr2vQpSpz42V8XFlEyqM32OU+5QNHqrTNrjXfygPTicFXYIzeI/O1Ai+/ON2A7cy4
g7Ju8xgzNRx0sMCESqhhPXjkRzvUdEWUi+IFVkMKQiF7CfQvgZaT/+h2ol8rAxS1Y9WVqKfrnvtM
kysJVqyFE316XV1/diBqpXHgYgoZNaJn4TCwMdAasWDpTl/MqF94f9ocMN5aHevKqE8ysRoy30XG
On9xHRcxBy/nSUDLGCraFC+PETjE7ccb6rSVAqbkfbddlVpQy3TKCKY83ddxXgSaL+S+N7qFHs7N
2uxFBrZIzhyPlFFcxZea0L2gMKqlGuXJmP7ncQCg/P3nM0MVcUesMkIovl2lfqVWne9qiBxow14f
NLawOucGMTPm/chECch0HdWlvGmr+DvJiy+fW4FpZd6Y2T5jwkNVkowU6HC/eZUpbnMyFuvaYST8
uItzXz+zdcMoWQ5xwTIiKblU5fCTMu/h46bP7Z+ZravKwaAqgY8EBTfjomlLIxhah1zZeBwvHLtz
XcxMXmsazCVD40RGRvzLsta6HWB3kKMZvP5TEfL/UDBvtdYdqsFwIgdEekFvDV+pv0QCcWbyvdn+
H11HZl2JtjVeIQNKq6uy/lxkH2wi7/cOG1SboFbJiShfVfYW9a8fr+q5b55td5d52mBbzImAHdgL
Xz0lpv8pnwWY4PefbPS9I6uaOJGb+drKjRMAGVW9xH187sOnv39zmCpfG+MBGMpIpjpk0oreWg16
ugDqP9f4zESDR7yTNhcOgEIFKP54cx0P2hKV0LRkJyyZNzujVS8bo61LJ5KkK69VjERK4lfZrvV1
YCoAKwIxmVqijTxzpLzZqQUnTeXWnWmDalz2K5+CRMjzKu3a6fp887ktNDu1mu8zsJDpdqTKDPoL
8l4z/JdPNT2H7CWZGoyyGrDIEoQX0K3RN72ty/Bzrc/Oq+c0KaNdiw8f4g5s1fldl+qfu0bmnAYs
9Yk0of0W5ZMiqQ5QWFpajx9/96yk+H89atedHVrHdr2U2p4T9fQyb9wt8diK9xsjByIhDuvyqs/s
kOjQmXoxzGduPhBrvDCdvVvTYPqTPGQj24zxAmJ1Rn7z+3tmJx0UcMXAqHAjDxg8FPStvB4iexJy
8VCLIfElEhVWe+NKumfddQ4AYRHDPkpr20sEm6ckhnTyzxk0d2YXFEVWwnF4EcE52BQcpH5DRZcU
F87YhVfk4hujk1tNVuIpWUSxZ1+5hTwoQ1uyxGfSaK47swtpzBxFMk9EXtuoH3ZK270okycE57NN
OZqIgUp72PdZ+ZzG3RdLL+/LnHi3/TCaEGyD9opIgKNlLMnWnYO8VQFK+tAsDRSp6VZyLGr8Xt14
7q4oym9ZTQAv7w3QHNpXppT8k9M/szc9kv92G1d5pJH0F/QAZeB73d+jA/y9z2aWZhSFI4muiwhy
7FfF0AARgYdd4A/iyUjU507unNgThTMk65TikZv0T22bPDt/DxH81+c7M3szunVhSq0TUdz7a+HT
CGVPS/P+Sid24lZxZg5C1qSjTCHLF7XIWe7TftTvSrOgV4Y2NkHJswRI3RqyGr4nq7BJtP46Nxt+
O7aoj6tVyTeKNVnoKeo8p1nRXXpmTjZJhtBhg5cgsBD6F9vojU3cqJe+MhsopxbKQfEOXi0i+1xG
HkKW72/1hI9x0+YdJr8BH4KRbvGi+Jy1nxd0oworN3mVsAinaOu4+b3d8AWDfMYsODObA9cHL1fe
sIh5+Ytf+o+LktDnWp45IkT1KHdtCxollZ2srdqp1qlWbz++R841PjM4tlt5ljuqLBKtEms9kTqU
V+TSYX3Fg57akTNTYOaaXY56j+bdTQeILbwaBMeOebtHyl3YwJDQbk2KJ3O62rMX1OZtheXjZb+f
0iZMR50mt8MGGDvTufesdGOLPoDOUBCrdFXodzinEI/7AqbOwCsfAGyAjxww07iLoVJfIzqJnhrv
UeFvoVbz7271ZInC8NzkzWyRIppBdfAIRv1InlkB00q0pcN8pu15MR2y0To1WcGiqiuQK+83RWZ8
bs3tmQ3KfAYtDpazKJbJZWHUUJ/5nN2c83+aiaIpG8VkNxHy8TRnnfT866d2qj0zC6AWZelgOyKy
nX1sRcCXfq7dmeNSCJ7ryunB+NJxI/QBK9uXbeV+zjG2p+V94y2wmOUCD060XsirJG4fEZd7+NyH
z+xCXgCqLypoJZOR2SvQhZdbaITk4edanxmG1C48p+8MFo0+6ibqgl1D+2eJpOTc5p6ZhbIwHG2q
co8GnkDzOQX7Q99+8lVoz05lPCoPslF9Hg1lzjZJFXimu8QTdebDLX+2nBYB/g1ebaRTv153CpwJ
wo+N3afmfI4lHRF1ShzIT0WWtB4EzZ8hgLGUCtRfXYwTtnhOwxgnEFlsnTyLiKFtYYgvcext5x62
1pbennCw64t93e8nG92j9jhtHhzEYo3BWKESG8zweGIL7Zh049pszW0FhQhV/zTZF7TAERg2uX1p
oBUH8qim0+4Q+w0sMexN/TJLRMhMbNLiYaKwdWDbIdUUNEBrV2MEA17m9q5o9x3ZTKa6dsHWTugW
fwMtAAjKkj3uD2mm+9z53heFu6qaK/zQYBYcBDNovOHZi38S7ys0MwLLusFj9xKXgTl6P6t+76KU
DNZfw2J5hbOSNJ2uhQJaCXpqbdG7dJs7O5Gop96DQ+KWij3DeLT0JR6g1ej/qFv7tR80qSMWrMWA
qNEr/BrI2Nb4DlvvgdxCCFf8exprHpAK0mAgZ0T3JWiuRHeNsdH4pe3KDSYEt1lHykPMrbDNSCjc
GKXP8tCQjR8n+ONmuuMGVw9Ex28Kvb1AxOAh9oG0LB8Me89UctniWaOLbJ0YzgO+IUF8JeFiZ+iP
FWqenNz+llniAlyKayHzlUPS9ZjoQd1cGc6liwRSCrZZBxHUtuarhOhr1DoB9dbupinUewKC0j1o
J9rKCfHlTfON5nZA1HCRkzrkKeCDZcjK/TRGo330mHOFIABIiUkoPxlUeC3af2M7U4V0L0hFaFTT
JAv02P6e1M7q46M2ucSnDsPM6idp3QlS4hnhNuqL2xgKGai2WZsFljKr0okre1Hr/pzRmP7+zTi8
onKqDpiQiKUQsrCLr1biLNTjnGt6dgdIJkEJ2tYsctrU2ntF7AZW76qFSTrX+uwOKNse5AXTUxcZ
m0eh+ivWiIUY7Kz69K+H0LyCSCJpbdvKzKIcez/tUxQUqgMOWNraa+z/yeOp2VFh63XpDuoD4J+4
/9zSz+4H3jc572lMI8/kv5Dz0qIYZfpfhOOxX2Zm+1ANHZbwXeeGOcczV0NsOeXoZBGqj+SFQs3+
Ma8huZNDMxUFMlp/lXs0WyVUtmCRaMGa71S6vy/N2lvlOPj7zE2WiqrO7Pk51BnMOZxXXOQRoUV5
hXoIft3UHn/MIPsIqzkk65ZCfuvjWT6zd+bkAB7TLGdEcWFk9+pJcu9RDMnTx01PfuqJs2vOPcHG
HEUFEEukJ8yGfXYTSFJ2/oo2ZrYnrPJ3ms+HENpHxUJ069xgZtbC7fUh9nrGIyOn3QoAF2Qb+ScT
jebU6Vvz4NoG6C8GHjFVfMvz8kkQ4/vHM3Xuu2fmwUyrWvOslkeSDfe6031HvPNzvsqrSuqbrx7A
e9JQy6BR45L7uKYPsrKXwmDnPnvmHha0rhpS6DzyO/IQM3/DZbPgj78qrp3aPLPTr8de0XLfyqLK
NcShH0gZEFtYX+phcNcpNbIk0HIP2eVCk8aaq+GIGlUU4vq2oGHaZvq2KFIj4FQToTbIbq36Iltn
iQ86CnvQd5VIJsK7xNkwDCJUhg7y+jSW8cIAzj2p53jaqh46MMH4adT2ecBstslhSShy5Tnzgj4/
wp8ZAKjA/0gtAgbGhcnVUs4DqEHX1I4mj2pEIRFu9XqMDPalFAfaaxgR2+Lv8KhuHLGGbMga3lpa
WevJdei8eDV5W5n5XbDbtu5C00JOvrZ2TfeTtI9du3AvnFn6V5XbN9vKES4pbYrRwfHNhq2+dMgM
b0Y79NeNMwf0Vn5RKURHacR1sFoNWdluEDwdv1qO8nZdxp21B2VWaCuAMUpXPNnmmqEBTY4C5i34
C9QKcGso2I5Qe4IwXGysALMQ98xIEa/QaisJ8loXYYYawWtVZQh6F44TdC5FKXebjrBTqrvuC5td
grtcR22G3ezyzoCCXek0+qYpFbtQkxJhlQjjQKoSnkhN826TAnOIFbK0r17h3xJOQrvXb8BnDyca
WjIBtwHIAPUOX7m8rAI3LUe6inO3CHLUA4d5lpmXWuqb8OSHYkNaYX61lDVuBiNna5Nr2S8NqlpP
nq+cl67oypcUCmo3o4lS24z5bO2P+AhAuO1Atnr7EKOgcY0T4gayd3MElz1jldGeXMYA8W+csud7
k2peWJjmETRWzzQ1h3Wsa9AbcXi1o03aH4Czc+UqN+gliomSLZPyKfMqKGiqzrryLPFiQcjwPh3T
b5Bz4w9SWPaFZdTxVllWvbFJKVDgTAH8yE3V3eSEN1vV9KAjd1on5ACorEY9cw9WXZshsBXwVMGP
vBJFds+zqrymGkQNNB7Le7yJoMbqe6XzZEnduqFNdcR1vWq01NoN0oIeBG/yQCfNsIHAt45fQFZa
FbVa0bJga+66yU3M6uwmKzsTj/BGC9qMfld9KdYDgxkZBNiPOjFA8Q4CQytG6vpOoy7OaWn9AnDI
As9wAk5t4gPpUWlfWw5ANUtQKxx0oOs/ZF027IcxiwmyyY72TBvfCM28LcOkzpqdqUsNdGZmu8mE
a4R1kna7hIG7jYJXJg/BeYBy32ZIwDnE3S14CPpvRNlm6EvL39O8J9vGBwaLD6YIuiLz16Ry7Ejz
2vw5zRPIjNYABG2KtqSH2AGhAfDd8MrcYfjCcz5C6x0CwHj6+YMFQgFw7wQVbCvgY6WzahsfCKS6
waul1d3WgZyEqfjK5nS89HGHHqvGSl4aJy7WXczNZyuxKoF3YVw8gyCObnzNrtZ6S8i2iA0P5EKa
vC683gRHBzEfhF2bbFVrcfNEuenuc1UmayhIDSuaEsgZGG1X/yKWjR1aEHbwUG/3lFUeqvwHvC7b
jg3IFWsMhAeDsemchK4yU+NrRHCdwLNLnwdd2ze7EaTkEFku2qfYruxDqVyodhS87HEiGuug3GLf
VR0evC2eVCaEExvj0ZbmyjfAWFZBgFz0jtrJzB3vdDyQjgNP80Puj+a3mmTmlT62ngj0wc8OLQ4m
XE+e7AdtaI5pXfrrBLfJliivlmvauOJe73LzEmwP1bYA0yEyZhxi1L7LzRebecIBEw1pNwCY1BdV
i3ANAqeZfp2mUDLadXoOyueS9OxiNO1RQ5SUguGvNfIbTxLmg6HVAHbUtsW9ym26Faio+drUHcTi
bVMWPrgBvX7t64KB20JmqKAZCxRQjamBt5ms/j9FV7ZcJ65Fv4gqEGJ6ZTiz5yGJX1SO20ESSAgQ
EvD1vfx2O9Wda58D0t5rVPvLVuDFWUe//zcnOxwreW+2tLbJGm6HQQ4wIeQ5ChqQ0BTg+kG4x/wU
p6ZdoANf7ZcMMvbzFyXL+1J0ALW6yf8zU4DDQy4RykUdiZenfJ/TxhGi9qYv+rle6OgDsBM6Llem
JBrfd1gH2WLuR4K0yd0OcZOYBe4q5Nerem+JvkhBdnAW+G00j/pymmNTRj6H22fj8U3ts72OcxQ0
apgAYqJO2DY7HZBSnK1tU2i/PIUACOtVpmEzW6jaOueLSiBBDhj2BFVGlw3f0tr9c4Y2rky2nZXK
i2oZx4oNsSh3fTMeCSCl3yEq03jg19J3QXaS80LqLGh9vaUF8gBEgoAy5lKiawIu7S/yTuBk8mHy
GLdRupc4KmgNbwG8dMaSQ5ygejlrXd+sJJ6aJVloE6QkafqII27atZhfZ08qwy0ST0XBUVIpZ5ve
RzPSsxL8zw/r7fLLL7u/tZDinsZsWU1jWd69OKSgPKEc1wE1mUIkc5s+rxcUegalYnBllVSHa6kk
OBsTjAl0Zb0tI0SIfMZbYv9uKgN4oaPx3uYj2k9sqy50XfU55isQhEhniFzHezQnoymLOU4f0k3M
a9mlA8YbRIi+aEbaC5+cPnbE0SYslH4LxkmfONpL7s0WqX+Sp7DprStCTBnmFjHHD/it4oqr1X8z
tm1PjqIxyZrC/VWS5od9c8EvaqPg7BcT/0F/SI+na2nrNRY424osRWpL+BEJ+RWq7IFLRSuJZN6n
fqB7STc3wv+6+IPo2YsnuAAU7V2JBLK9dkUi6zTPDZ68damXJUEa6UZLovAD5QSNbL0Gh5HzYK9h
4FR3kMnZh1l5xCCpaDlNWZy/9jFBKQwME6XhPGmmGBPd2AUEAf8QZiK+JakW9JsEmFXLTeHP2/jT
aIneLVVFMKRXHhfFE6aYr1CnYSmTIcW/VwR3CM+czgqa2Lo3SY5RdYXChRyKsT9vfBJHNf38Hq1t
DxOPomPeOvMH2Wz6mFOb3U8Bc4eiM+GzT/uoAV3XNR1lMbS8YRcfhV80/v8nxHxrHZpXbYo4Pgxz
1GO6WgJxypAczetxceGZ7SHq2ddtOqDY0FdEFulhi/M/k1uQNBC0x20jrOmHDpcXJvYmViKo+zhH
5bZZ1QUhengP8GayhpDVHrJu4fDFDdQiYydBZJpuv11hNnQiC1TpoovViUqoACG0Syim13TLDY4o
RWseFawKTdod52LYjjiCgNzROTxOesaX/uPIFFGwX+LIZXllPLyiZmqLs+vH+AbF2jMViJ2gIhnL
nQasjGFbhr5h/P6ZZ+9hz13KjBHEPPLMtmjQptgfBtLaeuaTLIOwW1DpaJJjEDN6NhrhTdmANxmR
GrpUuD8uCqFBJUO04rUPit98l+lZCxrclPFvbegIwnQ8fpwxiv+khWxrSbt/0+ayU2eH98zESFXE
+AbAtIMqZNqT4I0GMvgE7hlWWebSy5Rk/aPahDwkyHaSfDvwJF/+zPgBq5lG+l4ESXTKh5G9pYjr
ue24NOsfV2ehtxccIb62werexj3kX7nouvOWrPuZjO14iHOc1XhPh3LN8hWvxFyIY9zPxVELBH7B
Wh/wMlhjctPeDYdRZ22zxg7+4AIVE0Ucvez7gvGwgCPWzFl6G1TWXo1MO6COOr5ITCS6tJNGmnwy
rd+F6klW+XlDiRXTiAooA7oyWNTgHze0Rywn5i1sTkG+oTAj6e/Hmcy3dFwx87aRWx73fM1fh2la
lrIlIv7iJIwOiMpuryh2f8CkSF6lc+9ulgyNsAkcrXsb1ltAkLvVDZgvoBJppI+Lh4lNy3dIO39p
C/EvLUzYxEYQ5N4NAcoXGB1OviXRiae7gZ5fZnf9EEHIzELg7cPCtxsbsUhUuucIZx7DsRwWt5U4
IRk+mEDXoR/DoMEBqv+gHWh3Vdp1XR1S0eEE7OCilkV+WMR8v41tdt23QXzQdJBHWJvTcleqrzPB
t9Oaq39A7rHVLDO/djhtrwt8JYfVpmHNmP7u0dxUQXyx1vjA+P2GDiyM9Zjz0Mc4QWsabYdJJijn
TuMCtoduKmmU9qcojnEYIgITXK1femBe+xdn+7ZVQ466ry0QhUDrm8XhyQsyHYoppGgVoavYQXPb
UnHzW4Usv0kdYSbE6AJDbvc1jG4/mG0YG9K1A56ocId+y9EdfnIdYqaYCnL1vFWlzJVp2h9H75Bt
axOI7puGPn2K42lrFsCyh1Vnoy2XOVCvhaEKxgcFPB0/93+LUe4skN5WSiIztC6Z9Ih8CHUe+wxh
M8miD0VYQNxuvfkzpkP8YUSSVzEKwCpcmikSy8R6gqNurgPnl6MybL55gfYS6XZ9t6zRcJosCtQj
hswyByV8JdOluF9cTN+mwZpbYidXzRAAlIXFI9XCRlHmHMdbaMceKwDnKAXEJSMDhBFKNyA6b4l/
bneWV+AasnMaG/2ee/MzLaThLcSP0PSzSCE6xxycbhOvVt1P9xHiaLG3gjEb6Wwbug681hPlECIu
3Yvc8BMAL8/OMM5wpAjlQfFrtgG219XpP2q2NG7yoc3fR5tZWa5bBGd3Etq7ifn9ocfIUfUmo/92
oAkod+WTXrG9svnVbSGp8nBN/2sRa3saSIbY5jSk0I9lHIIEvh5Ekv4eFp9XLkTqBC2CfxQl4wfE
wMQHsjKKM7XIlnqEV/q1aHHr8b5V15Yu6XUbwqg2QyGvvo/1Cb/efvCt+qGGbHoJdQQxi9Hk77DK
X5OG0WvCnoClRkYPfkdiEdJMtT0lYv4HYcFn0iVuKDff8wZF4/95xkWjIm7KnuDGnmelGmsMPqhl
Du+x/+4Qv8NI2U1jctg6nFCo/tge3ILTbTPrUHnZbs9YoIpnlDqKiiOBrlkCL2od4guC1yGtdW93
cE87OUwsg++C5sOd/tlEErIUzbQipjEI87SJAzFdhjzbSyRRJi99jkUepxBWuw01qVWOp+/ZzANv
GGwN0Pm4DG9CGr/oeHRhiUUTrYTTAJ8aUcjuhRTvYKOIHhzDY4VSt/FdrivUGjjIS8fFPzTKoGbN
mq7kHt0/8Cb1h6gg+ij14o6DS6PGS/iBNRKKy9at5t6R6ac9ezb/+MDE774T7RUXZfY2jLY7Bwn5
WdJHWkYIEzjuLWMVDSbsjPsynJEYut0PRc+quN+RT14kyNfG33pcQ7efMBuMdZRD/Mh2u1Vm2QYk
s0f+CcwsPvyBB6fZkf2/bYzTOghBrClT7I9iA+njtPpSvQie0t4FjZmG9A0tV+xkMHRfR2C+Zb5j
hVgV28p83TF1xLk4UAlnFCyyyasyfXu395Q9uUlPtUvgelAYTzDb91zcLUMUP0fEsgOFquncjvsE
E2Di3rZetsfIMqhikAnWpKP/7WkKM92sATFNWQ56MptPFhdUGSCN4cpAJJRiy7J7tJrix/Aqf9bF
NJ3smnjYbIptwWjZutMWQWigFZ3xXGh9jCYAVWnrxG+i8DFpFBQ8AvOgSDRYPpigcPSZVP0xaTIf
9KSeJ0cfiNuK47rxvs6tkPczTHhlNnjymPLxcchVmJZJsNJLOPBlrsc2zECdZgE/2DF/T4cM8WaZ
+J2jIJ2E0tah3b+xd/3uOfvTzb36l6tWVNOS1SJbf+4Wv9UD5/ae0J5fw9a3l73r1zqHA7zpxk1U
MVF5ZXHZvYKIbmsLDOcwC9M1A18d/EBO3Ojqs4YI9dDKParb1I4N3vrPjfCuBGSR4OUqvhkEl0DK
et9EFmvsEs/iApzrqYMID1DJrhvRZRNeWpuuZY/xqFk4kiz6pU9erUviR6YwhI/yaYro/hjta3Do
xV+DLnOcfYOBZWqZH/GXcYyYiEyFXPzCouI2SedxIQXifu0SUOwF/VmnsXdKdI8FmNqR6g1HZbyo
92lq6WOQFfyBhTM/AlOKDogkBabFkNm2xy5HgiAS3Nq4f5Z2N8ec9UPdraQ9dEO6XRnvRO2RxfKm
gCnchZhE/5OLNPiUI6T645m9jI6PmAwGtLp2xdJERShqlnB/jCLyKYr+1Sotz1DmZpUKvHYlSxAV
ngxQWmGQBlUVjh3KsxFatPu9P08z3jUEbWbybhHBfAvgygFioNdH2+fbR7bGyHGMQ6AtKkmwrJK5
pBNjD2IY9iaJE2Q3L1t6wPiDlHIu4maZf+Tjqv+wKNRtdKuSitJkfY/xnJ1ENEy3VPH0Fci8OASa
2yPSOEk5KZYfO5rUbFmOA7oF/lvaJRLllPkBj044XHjapwevbXiiQ5xWmOLHst3StS29hlqkTBQU
1N7ET0EclKHO8ybWYjoGyDO5BPGMgACs3/WgRHsA3mRQ3F3Qk5oMYkQmlRxork2VjYo3PQaYOg2C
rNaWotNpXNWvkRfpZSGgZxee1IB15f1OkFudZRLTftheQjPXwzRzXICRP2iY526L7IKnnYzyLZb4
iLtBFtec6LFZCovrOyAPWR5hxUsSvBK5QnyXxuqHa/wrsQOA6IGi3URvDzhw0hq58upu3Ol1YcMt
i0R0M+0ILYR2qEXtp+iRxdG72zpeKYPpAmlqKH1ZVX8MKPpnerN/mSxuK8plozikGYGN9ctP6Ilc
J7QfL4AFcuOWygWYG/YkRZmScZglSA6UBdULBdj2cpomWVlcJ1WftU+Q0Oimc9EXqlGv2MHQYhC6
APP68uGAa+Dd/oO4PdMsu9pOoZrEL026OkfiXyUBj5vSbwO5ItotwWcM6AmpHGvlDL8gULgvNYmO
KON9pO2c/wKX9N8sXXBdE2zrbMOWp2CnKaUYklqQ4kHwYW04JzjoOjyIYeLnpyAYl68U90qNy1VU
VKSyHqIdKaUOYfWbye7Xqb1bgEaVlibfsUeLLmtxAyPpejoItvaYpflDkAUUF/o+NQDq5Lthm0Wm
DgJw0OL3JLS0Zat31+x42hCBPz1IE9+mQJNLppY3sIyPCKG5ognoaZ6XotKUQVbfJbQCCxRdyAQE
IsFxQnrXobOnK4aDX3f3kreoNdzE/rvVxBxE8DkZ+ZkVqFaOAQ4dcWNlVUvCuMGIJ25Iy85fEzH1
yAeArmPky4kSwEh40dCfwdBtYOxciy6SdbybtmIsS++p3xHas7Uo5zPVjluptpBz1YRMqsbTgcwR
DOnQxfD3NPH7wRLsG9b3pmyzUNe925ImC+0J1X724lucQlPxQ1/MRXfH1zC4zxDSdIr83lAZXkdo
d/H2KrQSaV687DbkUM74xzYC4r4yJFXsluIDH5MGYT4vybLpahEMQUmFqosJKIrn5iS6FnpQolKg
bhrPSL/YX2M+bw3lDH7+md+6MTxl4f4bPqKw8RFGhCXy8zlMoxiJvAbrVLK+9RnZ6ikzy/PqYo09
169nZrl5RbjmS5KQX0HMf8foqCnnNTFlQGZ7j+H43od+r1I940lO9ZdaEWnsQ3dIxPg3JrYDIJa7
S24BVpF2jO8UGZ4BQiYltNavHaDhcvL7ZbaThbQS/t0g8kFFMv9HEOCIY2zvOgMeL7GPdBsu89D+
AWiH7onis9CoM2xNxaH3HsspUjd0X+aHSUTRmU/EIiX9rmNTWzsBV4ZbyAMJoBNvp2gqR5LJ87jA
ZFDsv1QR4vz2BpHC0b1GIFO1gARCg7YZ8eISetn39tC2L0jjuEbBY+Sxmq35Bw6+OxZ/+xnfPvTA
GFiW3d6tWQ/YsF+/kdy5HDlSG8uNBv/yPD+JubNnYdozpnZ9hkRJgiNY+r+eDX1wcdGWJ0f4OmTY
5ACIsppMLaFV4pb+Tu1jUZMUVIIJig1HbI5zC1TVWkCFlU0fM/H/zQFIFfBz8RMn7o1JsdRpgbrM
JUGC7RAZ2vA2cNCkmALQomPiu4P1GufB/TZhzVQjyE+srN0rkOnvoA/MKYAfckw5qfvOPIUrVjiC
SotOwGDIwzBpYpf+Aaib1sRE/1CO9pxC+BZphi2So7UVwNzYxGjUPI7sr3ArpvZlqIN1mgGhdb+2
SOQV7dWdLm5QPodV6FzTzXjRAofqtmxLngOQM6433wtGl5AgnStj0YhpTCNzLgcFg20IvSQi/Du0
WApYoNjB/Xwkif81UOwsUcyHu7YNKycRm4UFRl2D3DcoiT/kWPCx0dsNpHF2P6/7fNxkpg49UJ5j
u2nyrWxyj5ShU8bY33DE/qcHv78i15kfNyZPygQMSTKa3w2oTzqnuYP5PKD295pjW4N3BfOFg3l8
t9EdIJWuhNK3q8Io/pftW3SI9UYrk+Z/AfEtZcDQ3jyP9jWfZdJwvezwLO4fY1T87UX3QYr5L5iq
vQlyYqpIr7rOcPlWgRxelp3cZPhfRKcMsFsiTxTa3Nviux4FEjZBQWZB31bMfE0880uEjLVa54DG
sRjSJpddUW8jhpgg6O94qHps1AwUJAHYascNaryNY19I+Cfst8NV7bLOtcxgvAh/GRfYOpBYa8dN
qSrZIXoaY5znoGzZ09yR3ymsJo0dVySMTF18xa7xzJBQdFyLdfspLn8GURuhTsXrJmcBahSQs1sp
mWT4M3CDRQzqgCbuHhmlWP9/kDBK5e89jyB8TLQ9SALdYD7iAB9CcMZ07N7RRibv1/mHBtftY579
nM/9KB+pdk929hEQuTx9yRaXPZlh+dN3M/8xTjAcKXzYH9fBsru+6PTZ8rCrVj8jQC11bdPtxXhs
sfWUcJtAUp2tTwwgNvJnpvyAO6U/6LWFSkEsrBQetVPdsr66IAyewUH5hoU+flZiMDXl8YlzttVS
CjXUi5kcuDO0FdL9uZMtedTJDMFpksjnIV8Q6oGo1JIBBqwhmuKXeBtRZ8fx7SaIjkFEosahgbSk
svWor15YC54/gt7DFk5WrZBH6QA9WZAIKJ+xeePWbjkkEqGF867e8SEuD4sGJZDuo6vtincsmdUN
VRfi2kUayCpclkA5FRiSMMW84F5HyDghJGFdLTMc35FRf+kmj8ya9bT74bCjYrDcuAyadIrb3ziy
ERm/zB8xDk6O3HoAwF6YGyyKSIuPa4a5Qm74tnHlkwZ17uOVd0mLxOPkjon0n5+295VD0ykWhW5P
Z65dF5/R/zOW1Jr+Ppy2Xyu0ClVB56guNsbrKY2zKxj38V4K9hpRe/VI8LkQsgvEcSCEMeu2J7Jk
IL27EP4yB59YOW+BfkYHiqr7aPzOGLLieonS6S4cK2Pm5Yjo/hvObAWYdYQ6K6ew9uWMP3QyvXOR
QupAZB0eheCXCgp4yOP2sf3hkEBNbEetwr62BX1kQu3/OZzD5geU9NcZt6v3zFeAQl3tRoC12L+D
NyCUumGC/IixLSA0bOuqyuakP2XoXLrSOcOKNM5pUqtNi7ekWLOGaX23ZfIw7AVWGubxUpIxDR+U
REc3QiTwVw1wx2VcmTOZHTqMAH/IUUx1gQafKiRhf5hn3zW+K7CbImIQrDgW+BwvwKFHG8M19sV6
BoNEqxX1VeWeyrPM56RuAxTIBHvwDeUBsLwB+x/yIf5bigQYQ2QYqB/Bs2Pb7fjMHNiNfZJ5Us6p
v/R4SHFFj/vTTvf2MkiQGVFfQE29JUikMrFgd3iFkBshGMC9UdC93llBbkIS6OBbkb7hLKiyHT+F
HMfHLeH8iIDoFC1fqy3TjuLOD0Ew4jedizPyFtAzBWNsXfj9ruPRW7D0IF7ngjSzD9grmykyepyK
0qjcnJjeqcufoQt4XAoWNQnT4zlNFYhMhy8tLRJytuOMuggXyFcKnfuMyD6pvjoIsPAb2O4A2OUZ
lEX0NEAT9zAnfjux0IS31NmhWidLrkX/30a6MlUKps7wh4tOiKs1OsWrMLDBFaJGA3jRRkccwi8j
NFxlZtz6llsLWVYY0gu8HVEpAZG7MFhrhKOogwRFV21QlJShDdd3AKO0DrTMK/znXd31SQWLIT7P
lssaGAy/TcCZ8fBl+1uwbt8CVtcb0et6DNu+ASb9PqK4DIDxRRYO7E0X81vSzfN5WnoQ4mt6h7+E
1azF9zBkI8IsVRg9upmKM7HaXvHQ4YrYHG9MKNQvpC4MEDpEEHIrWDESrnHlb+0GCnqmfQPaPAbg
If6O84T6aHBzN/j5hqNLPGjj1QJU4ssnikPwBc9eHp319EIDro5gJ+U5g9YNfccqzBzcott6gc63
9HL+1wLArGAshW9X+uCFmSI4tQKP0dINCHYJAOO7H2k7XlwoAJINzsaSAqLplfmv7Ufa7K6T97Sn
w4txFNDlru2576l7yE0OQ1cEWOlQ9N5WHT56RNqM5xjBpn6aWdW2jH7DrzhBGEv4FT3gI+4s9Oso
YCCI/dqo1ZWa++6fhIr4j4I82WKhPw5J+sJaEjzs+AaAXKS40txI0/OS9/QBhDCFK2ywK8aSjKOr
yvN0rrdZTDcfr/zR6ja6ZXMb4ATIhkZSXJuhBFcIFDY/jnsCrjKUArZaauXfxariEAp+Dxj5Gg/q
FWhagqN3+Uk6UHsUYPAi5CNNV4OBXQ/bN+shSwVlCca21e2nCzJ/DsM4e83GXs5It6Ee69O8gjTC
pQsuHEAjkI0UO4KkKHPIh3z8J/EVaMn3euh83vzcKylkeTT/TMD6PoGe1Z+4XZHH0ccdP4UF2w9h
r/nJTln3vtux+EzjDjtF4j79XiRHYVVWZ0sMKhJQ3KXgPsMIMoBdimJ5UKgSu2+93249neEF2vy1
T+Pp3KcUZ+TapeOvfcCoUvR/eZu1c2n53J8CMvrKjxOCYgvKTl2GcxJ6+4at2/DMaQAHw+DzR7/l
/B5c3XtnMH0VHXWA+NlLX0jztk9bC8MIAJuhUbNKv2jrcfMH+Ntbv/YXVEwJpBvb6UCiLrrpxIYV
8aCosh6CIhQuh59hULT3JnPzvZxRKseU+YiIquiY303BXBYrXJRLTBG+Mk5/AjuNUymxSRqMn3vy
TVXvYLwDpCQleoiKXGRPPsIMDoASm74Bs/M4QDB4WGbCX+bZQLwgAsgYCvzbPdW4yn8k5Yd5Vfsh
dvjxgqUdzgZO2pqjFrFBcSDgi2yIrxp346fsQJSGvP/VDhrtm3wMgwpxZYmoRxT3fWRtOvzy+Iya
LFlJI+B8RuQbxEmbUwCJRaC748jnT99NLQak6UPk2YqVdQQiOXq8prQgJxSOmfse9YfvWWfnExWb
AlMYA35bDVa5OcFau06AHAdmG8AcOLqT3ldqN9DRtRycfYRlZRy2D5Js6XELPQPQkefAKvKsyeQW
11pGHXwC4LT3wq+HIg/AafvC3s17l4LUAX/VMoRDRz625Qhy6T/DJge4fET3PCRJpejhttmLnKOH
dAWmF7bdXZslDsNEHLdHElM8pEIDS5yL90TkeFEGMFh/OE6Ph2HNv1IbTjfiW4SGzzqsaU/6NxTs
uIanpFzsa4h4qhe6GXbJpyE+swX9v5Rn3RVnanrTBMy+1S6oUIn1T6lUISLLqpv3cixxRSAt1Hv7
4oHogPtP/HuyMgkSNgQHg/ByWKU7EJqxHua7nXRbHTGiv5C01B3SHgGBBJlZDwmd/uB1yM672YAu
ISn/tKo5/NPlzF02jiMRmnYBr04bvskpgMa0M8+Y2E21eaLw+fHgwSfzWhOExNTQzkXYKFLoyIyC
hj9dMuxf6LJa2hm/voTYFPfVx9L6HVKlNMZrMukmpp3GhUI+jDHFPdwI8mAzLGIBCPiKpf1/aCbJ
j65A9A7HsnOKQwfhRrrM19Rr5EaFkDBd3eDlzayUPAuy0fOKVeQYB+w3Y5YcV94Ft5Uv5JONE/5x
tNutQ9zqmcM/fqQ4Oc/dNExHM7j2uVsB35TOJ8G9GJ2vqIvdl1USVx/X9KVY0ZCEQPAdwh8uzDFj
O5QGk/vK4wXqZrWtj20vNwPyO49uSZvJaktAmo2o9b4AuUN1ppqX6bMb2IpvcAFt0BfFV7dE+trP
NH1EgCgcA13we2m3/mZHMKeEEjTnsKAog8zZSwhX4THgfrvfZbDUrdK6srvdf8ctB5XhJ3IDK8CR
QCzRZO/VdPBTTM/ICiW1xy3yR3h9gBSvdNPggHBhJRcQggTh8mynEND9HNNyCabxga1R1wiS4swC
557VfEAPllUcp2NEHsBR/deCUmyoE+5g+AiJsjqDq699jg2d7rO+mB3JTBzY0qvrt7EJ3CZexQ41
W9aS5SsHLliqYJ8u42YAwm0M/9gKcCPQrg9lstJ3/KfzJcENfkLk9BeHvBOfp3XHlIn+c0dg35un
nT3gXGC3aXH8ChyzQBJGXDTpjol/izr7GUH68RHQOU/x4sysVi58X/BbHfHp0mfWgoIo0hw3u5kW
0YzDPtYoPEclVjA2m1bsGjlkoBFLtpcYjjWE29G4zrZeg38x0Gh1BssbGXP50BZ5ckJOGzuwKVou
0Fasz3syDrVcN1s7MhZ3mJ/TXy3IZnnkNFZfvp/DrgYNbQ5GZgDxF2JvMnLbg83MWxar7YiU1wS5
xu0y3trIv5l96LAk7GPl4vzTiYRcJwR1Q6gDCB3caAe2FHJN2CCfEe7zkcjhC6yNBNIjMBohRWIp
fWr8v5DsIKU6tWw4U7XF1i40znvd4aq34V+SsfiohkSeqSkMPHdgNRkqe9p4rMRM1gn59Pjjvh+C
05a03SmP0+w+4Poj8BvEqehgDU9pIYabEhukWzksmJmZJchvo0ERJ09xl4rHiA0g4TIxPW3zvr6K
DOl5Jlw0FgCQ+lx1/tjJ4KNfc1lBLJacEgMaqPsJtTwizrG99kA6avC2cR23OByQhurGewir37Yg
GY4TNf1ZI9CzcnqHw3xP/iRQ11yFcvFv9JMrCIwc5r+Vvaf9+lcgVbDulKINNBtwKQ54pCYWs/+5
O5PluJEsi34RygB3jFsEEHNwpkhqAyM1YHDMM/D1fUJZ1pXJLCtZ9bIXJROVRYkRAXd//t695z5U
yt3r1s20ogmx0/qrZhfpTUN/48Fqbc5Jtw3Q1xhrqmFoTFbg+cjxY6Y0vp1TBuZ16hem/KjZjzcc
7j8z19721i5u7nVJV1b0VXdjY5tcBzsOIwfZpBsn3kXPl4/OMMrAqEfDrzruAu480OodG3nJCycj
qraQ7jcigeh89g6Cr2Ql7naRered0wZgIEKXsLdQp3YeMkEsYK9jV+WbSQzQgPTI0QLUyPajzRZ4
KzpFawWRxhsTifWnWKrySehoRZx+MB7Qnig2oqFkLqE5vhaPhOZqneR2mhWrb3BzDnADIB/VxD4a
tPqoedzVw9IS+X2fMxnl4YyaEf6W03x4AuMuiqI6rNGJ7Q2mxAjIUyjelRmjW84Npnsdp8dUmbsF
0yz5aFp9l9B6PcyeSPdLRQeIWL7uDLD8HVi8G0QdCZt5PomZaV6EMiCOp0cajsYOPRoH1pRHoYdc
8qnRqzzIhmXZ11EWoxG0snOS6vEGZYezWcayDO1ZT/1f9NxIS6PQaPv8QNw2JXQf0Uh1DALLfbVq
3u00U7NPcUYsJYLA742lyRNmO8RYYlRhN6bll8Y2KzSSLZ20zaB7WWDZjdjhb9DdE4G8XJgIzHMu
auno8mAFTVEE2dZ96vScldAnekulPztmJzeDmXH5ju3R/emULs2eAW2Rm9Tq2Kbe48ymedbxCVFT
peXjVDAUws1H57nPlg8P3eyx0jA71ooW8WhhFoqyMXseEXjR9RyZf7U1go3Iq+ytaMF/GUQX8WLQ
J2uL1146dLUJWlRkEXHuPDh6gfRFG6/ZhqgOqVb0XS2aVxrMyY4WOX9pjMB9TcbvEE+KD0+f+5vR
HqLngn7pzmvW6litauZQSwuGOzylbWov+yLB7G3Ioj16Q5kGQyySL2u6Ei7RjT2HkQHqM7Hjo12p
7ji2E1YFJ2PiNQtr3LmqiG/KqPTex7HKwtbuotAp5nafKCqaaqxoZBZJlB3XaRR7DCUjBSyjo8Ur
hnOyoPWcVbxmXO7c5q21zDWc2RB9O0vns5Nio6QqspO9RQ1BnAPDXGmkKKISq//RC21mQtdV1Ssz
ieJh7pCnVKkWnRrgTKEjkT+tRpw+9uUwnecB0SfIUxw9BfcU2Y/ec9Lk9oNjJI+J3kQ7vcyud2Lj
DcHPkG0UJ6Ir22jPjZmI7ykyDj0JZ8fIJM7er2LbfJSx25wXlH0sgFZtGhaTX/WWx3pfbfxfNuMa
bbb9CcDxCys9u4lMRLK9Fxdfeg8egi9ovNFuc7uEhGM53RJmGX+lf1VsMnfUtiDlo6CqIyAjNE6P
RuFmYQfAOKy9uA4gY8ab3BJNEMONg7fFxstQ5tFCeB9A92S2GjNl6gj04E6QTfsYWfnG0JbhNBor
3vp0UofSc7ttSqfrp2NFrAePY3THGVRvKs5zZslTTvu9G3HMdNkah5iF2Jy7ND9WVry8dC7G/NLp
v636MISjRAGqy3hJNlDltb1pN18T0aCERggVIjAisAHxzISDhXQQ+u8YUJxm/j5ZKw1aNdcom8ck
yKY02TWswhs9W/FCDXr/yoQ8D0k4j8PVNvlHFtc+5rWbIYGIyq9K5W+joZt7QolSxNdYTqJqedO0
asW4QyPCAiq5qdEdPyj8FRj8c5bzAmJLoXIhSsemo0HF3Lh/OGH/q1y3J9oAVfH/JdLtysT939io
vyW67X60xXu5/DnN7foN/wxzs/6hSw9OuuMxz/MMPLx/ZLlZ/2CDtQU5b2j4IAbqfMs/s9wsvsc2
CWzziNwgZN7Bj/7PLDfT+YdAuuQ6RMZaBt9v/TdZbvJqMP2XOdTRDV3YrmGa/FwOxchnSy7TGcK+
e4bK6HjJACqzk4lF7rQOjOJ/fTnajulr9TASC1Zf42BybAsyg4wwLPVl9dhkyQY3/VWVJTNq/SDZ
sPN4JqHJoqysfC+3Qa5F6d40suRsaGCbda8W4a8vnTTCmNRO39Ua48Rj2hj0k92H2ip/A+r55Rb9
9Eod3RMu4Xik40nzk8XfAcaZaehuNmXtvFP52IxTCJd1veHVFdVINXm9GAutCxxCAgY/WrluXU2N
oZun+7T3zlkXj096VS23UdOd++Q60SBCa1cbtC7QIztMVIp59G1Td8/Nt6LeN4ldbQ07nmBRVwjp
RLFLqBLv/vSw3f3xGv6cUfbLKvrXlyaFbVpS0gqyPV1+cvr2ZldD2MxoHMu+2LZYE855zZRRS8d8
72p7fUCFgmNFXFrbyUMjy9aTzlSSqW3G3GmZ34tFd/w5XqubzNNj4oYX/UGPqADHDtwFcUJoXibr
lGqax7FcpQdmgSnwagKL3bQzTo6SK9Fubh7855f2CaN+fT5xSBikiWJgI1D9s5MfHSzBWYuWbWrU
DWlUkRhlZvmXdVaQBSb3VPcLCjOi2Xx3qeOThX2qLhL1G2s/i+rzMuHHEOhUhMkw1nJYqn92rnfz
RHtZz5BNtY23I0nCZXrldidS2Z9x+JRnZg/FObn+btHLZteV9cu//tx1Hj3rPtFGj1uJ6ZEDVsrS
//V1bKPnNUbb9UdtaM9GmzbBaFNpMwZadwUBlP+Hl8IDaArPtC0aXuLTOqiJLFtHDRc1A8J2r4/1
cvr1y2wXN1PqRLukMayTM7fObjadImKctbg0AcCRGYm0j1rXwyiuo3Ujr1+6+WAff/2HX7+rvOsp
zHNuuwIQQhLd6Jgwz7Po8jMjr99QCsTfty/pmLbNY2LZmCrlJ1xBV9oOzFSObO4CS9jPajz18qHL
U+P46wuuuvzJ9Y9XWgv7tuqWfXp9ff/6ZV0j67QAOWKKlGIQum5EkPNCbWpPpVlTcwId+e+farZ9
dluDn97zPnPJ6qGX7qIklctIH1GjmVxYBnOajCSumCM9yOPse3HFYxSRZu5s86f+W+S3cd0VPu0a
nEnCsE0iQ03T+bRrQHLj3iKbYjPXkbVdm/ib5SojEKWNOLo39bMXCyagKVO2qEnvHEaRv3kWPwX6
XVc3gyhLCk5G9i3zb6t7SYthVoTAoGOzTonRy4C2d3VJM0bIBEWe3Kr7sKHD7fDExqe0axjLTvfm
LxdkWj/OZTJfbAvHfhOPJ6ss5ktTuuy23qB+Y9P/N2+XqWPX0i0H6SZJhp9QDaXsBDoLpG6JNrBk
NelcWkMwQO6uzwmdk6xCjtNKZZ6T4rFlEvobPPOvd+OvHxjPCv+0ZREUb7ift3lHMxSRLKLarO0e
xmn6ODMvTkz9i8pV82Znpdh0DXHn1dA9Lyh0QjS34mBZlLLYURn3qHKrUHmjX/L0c+92KCekSEI9
mqvQY6fwVwsrV9bbD3rXOiE0CPMgrK7fWtbWrr2KMAIU2aCiZsS0sXwuxoXQF1W9AExYfd1ezRvR
Ohout06Fv7aR2e5/F8j9b9a8owvOcWFwOLjYCv66FytXj9Fj0C4lGO/qyrtJOke/0b1J/+N3hT5e
ltYCVjXkR7zRXbjY+pPRlvLZwKuxQoY5OqNR/VKRb9nI4ovey6NKZ+fQXyP/0jTxfgMgvNLS/vrR
oYEzOJ9JEPcc8/PPvC462GAOToTFHKN9o6c7exLxuZXQcNzMe50YTXu8lTd5O/78z7vNXyE410XG
v80/qbscXtcY+r++X3YRmVlmolGf0sHbSUacXEIkvIcOHfYTPzKLSle/Iyn9m7XtGJQktmcwFKfq
+vQx9ZEBLoQoXP5Zjavcezlk7jauUyeYPSyCld3q57YsmsBcvDAf5BLEpp2dUgJx3DZpNpJZ2FFZ
6crwV+6v1fBjdxrztv3vzxAHV5GFH5b6lzLq0xkCiCLu55r3J3GE/sGFFaHaVQw4cLTLpNhWVkLT
vuhIVewH9IM64Apt3CEEzhYcDHRdRAF0LU/Xj9pu1GUe2uJ2UB39MKYDj/o60zZIfke3+zefqiNM
UzgcJMhsP29HjYHutYyY2UhEJKBrufjaaX7p+sYKWlEk+Pkn9zfV2N/LIOxI3GSoHdi2Bb/966M0
ONmacRO1CF4x2LSNt6EZ+qMS872XxAFzOJT0DgpuG0+WmxOHaqbFMXIRREvXWfzSze96PXtcuvjD
nOizrHMcYEJ5lSru8bZruyGiVZvhqFNRouNwtH6zDq2/HXqcM45DNP11J+UVcBv7cyGHN2HU5DgP
mzJDteSVzm4xvfV9gfvg62R0Vu2MeiizPTJdaZEaq/2+WlezSWOje9Gdx742qldl0FszomQMWnTc
fbHqJ7N39ZPwVE8eDTAardZPXKserVbTH5pWQw7JDO4iuQiGTZPcClB1dySSoM9dlHmH+B8LcbX6
qpb5FyuTFcOByT3XK77OpJxvNZOGNRavZj/2Dl1mJ/yjOCPznISkKrOZUPGLucCsgCGxb7wFIao+
r+F/3kx+Iaf+spOxVGzaT9KVgvHp52sUrBSvx0uOz9hEVe8CMwijavCOnVt6QY2xpAL8wQbTBkuN
Sd+qpbctTfONvtByjBLLZq1jLFBasgQLOxJHd7pvW+WGjL2xx6XmIatBrmRz5Aayu2EnGKoapfZU
9PcWZg3fNeadV5gmSoScu83EUHMsYu/JXbRgXRP3vhkgrTMuS3/z8OAb/7yNO1zH0SkQo87zY5uf
np4Rq6abyQKDdK4hGqxs466KklPWa8mLVVfSt1RsPBYF0qO6X6fXNk+QAjPEXlM1Bna9LDe/fhGl
29GFVkv468vaLZcbZWISyLABwpy0qruh1Y5Doc13a9ssd4NxTGiY7TEhY6UXHQIws2Lypei+nZ0G
rHBbfnTt9ApdtLtVCZO4uZ2aHVMLLAsie548o/RHiARB0dsB2mbwCktlPPXkiW8HPpIwjpEPmtLo
DrIW1SO2LZq7kRHYMtPOMtGROXt56qdOHTNNW+k15VUER3HpMWrR0Gqt0Lh+40DGg19nuX7A5o7C
ujaOZq06+rxgFgqQ8v4S9fqtXSBnnUfL9puqnGgjohTmxgllykHLuA6xy8w4JxbZFR94B7xbK+9D
D9HTJUqWY9Ha0b4xOEstOXtb8CpfKzP5KcYR3aVbrxuEx8zXsuzK3uGW/6uqzJWpgpV9O2AMJ3HS
6Ow67QheIFfL62zufx2QjRQWQMo1ZsAwpDeT5t7N+ChCjo/qJrHwkNtq+miul+x+KWdky3WrzrYe
MymQwylOCjH4c2kbZD3rD0vuJG/8eJhyBg/J4/QccVUPprwufW01adtWY3Sq+ndbiRtRRdZ+RKWz
a8FoQdTks6wxj/gKUACzQ9kGa7fFXeA5YXw9rCCp4BlqnAs0x+Qm7TCQJVCOJ8nWPyXWsaWgOxn1
ijTb7sq7ZBTLXT6YH3jcnI1LY2KLxZXpRpd/l8ts7PpRn7Ewy/x+bb8tRn3mES3wxpXrRYi4Dr0G
CIiEjOBT7Cb3jDlf0gr7tUbXIEAOM6HbVw6z167fkYrcXBAJBo3O7Q8bd/sEa5SsafaFoAIfsamY
7b7p7CIqm2+aubUe14VWtSLGddfaOD0SXTzb3exsF9dqghWzq2/JtTvkBi+G7qwd1h1GjdbJ9K0u
oFiOFY6vyJz0TRVP6kwEstr+5/2P8kX+dRMwWQOuKxz6ZtjxLdf8VNhAz2x7r01cPzO5QC+ued8y
oN25qbYd1oyLo5tEmwi9IYepcYmcHKCslj1Alppjnsm1gVbDcF8WZWhaa46BipgYxIu0mevEDcha
PIPAsDeJgZwmRWNY9/jnLObHzL1Hgrvj9n5dablZo7flg/cuyxAfoN6g0zS1HySLjaWRwkPRzA2D
3BMb9kMpLPeBUD3OYeH6rWuhJDxUmXZURmoRj5Wg5lhEH4qcmdY6fmk1BAHl2p8GJmu+fXXocfvw
pZbdFFHanQxAaHZ0bYybKHSIxg0Y6clNw5BgMvHx5liFO296xlctfFknP7r6ysVAaY0DCKwFB2hY
WPNPe+J6S7/tFumZ2XlL6Hnaaaq1c9k8u1HXPd7XwqjDaqrLkLIR+0aHsNCNjYCjrThIUeJWpX8Y
5N57rM8p/iT9inG1raMeKYApkwwQGSm/m+xXwa4ddjiY/MzBzZyViPQKKBHxfDJX427WGCOUm/wy
SZndO1GGb0hK/Oyie2HsG2+Gxe5C1WpoiIrtUKV3VeZABDPg2xjRFQRjaumuM+rjWOHPyoZ7JvHD
pjawUOTo3HYRJmx/Ejqs9oyyIa7rqymx2A9OP4aaN78Uy/jRMCTzp2KIrrrMiY+WMt15bxf8S3Mu
QnyVZbCM69FN0NTmsyW33XH1VIMeVLuZcyVgTJChLd3IX0q000upfVPTfI76ar6NjXy5uJWx4Uz5
6EqRBjhrMJHnrFkStgdiyNEZr1Q0mCsHhqGbvnwHAAehlwAiJklDOIuIPLU5vR1cHX6Uol9Fc2EM
Ou7Gftd27rGGZdzq5lY1DPrXJDmlwBmQDryqRM7bTvO+Dwiqb9EKwsAqaoXxUA1BdnUVDuLYxsZx
iAD8wXH74eXuA/ZO/AeqPA0nt1fYjZFpV+1oXGKPv6Av53vRg9uIx+YjQS2ASGk6rvoP21pKDG+K
zHaVAMdGnsP8w3xpYui+7YBz1SReEMdPecBXuFFFMM85Fl6E9lsL6qZfSOvaB+3wxKObNkf2UIkW
qyjrb3HGe++xkjGj5eOmdMHfZVfMhsG7fUwtuemHuA3Ngb8GkZeHwEqbNvGME2pBfxFnZFQYhdhZ
w3CsITxtYW7oKKWvwXv5uKKaX7FP4J7aNC0yuL4vpn1K+dmmp67TFHp2owiH0OoSsW/YapvVWHe1
ox4HKlHMfQWwm0MhaKZrCo7DMBeHFtkR02J33KezXQVomirYxpJjnzkdpzRSqA5FDI6l78z8wWMx
gk2q0OCw8pfVCUfFkzYzJM2JafQdu+IogqB15LawBLluXYFItXmNvBo21MTMRA20MZ7+KEtci5SJ
WKWhlAZ4IoydVkxPifkt6j0sWvZ3Rh3IeV39qWFH2qSoLZB9dvbeVdQXRNtvxpxPJkJEo9hgdhmx
aQd3fdONmcko7HCblyZqCHaWZ86gKhnruyjXXfM6lh3tp6Rc4Hzgz7ZTYF5oh1UYAeuukuicac3W
s9EFzFICC9AhRAszq8PURPyPHzAJIqP/7tHcrosixnfqlgCn71pPHYc0fxLVwVq817ZEg16OsNdR
9CCA1fWgZQrnYzBMUhMZQO10IclrTZC2S7dB//UlUrghbSFfG37DQrvSXcezjvaSwJr+W3/dKSqW
J26dg5oBIGrzpAJqcwtBZP2+1Nnop/U0nM3e/mp1Q7FNpvVrkvxMMtVslEqXDT4ALiLFmN4x878r
mGH7QFVKZJuZ5juz9uZ6DZCb2ryz66HZZMjZt6SULuc2EYdarNmRlvfs91Y2cC6kD50B+bDEqW63
1ivDfueWz5d9cJ2DOWGAwljxVZ9KY5tNb3nf2fd1jgRCJqm3vc6I2zllus4nE0yUDauA5yaMK0jo
mu5tQYjJ8wfNTqJdltB0XjX1qPcQQVw9/1qk5bKFzPTExSl5op3xo6AYvp8769xH7R7lqLF1RiCm
11BG/Ocrj1OOlT8uqmJTlW3rGzTDaUtRgeUV8EAbPJofz2axcXsQaYjLX0bUQt68I6mjQEiJmi1x
kLFXV49gjRHQS2ZcoVTtraUe5yoHWkH8HSpaJSAXxd/QZE6+NhZYsp2vLoI5q5lHNBhnylwEO1hF
sSlaURhnt7pV3pqUewG42u+mV8t7wOj7aeaOuCzpe319NJpB+JzozNAG3XpLYomHSqQHzxgwS2ct
ALT4hqPy0MJKqCkvN9YUvyZGmwV5JaewNBOkl+WlsCfr7DnuO/0ui9g4rQlkuhzztrPPnaXfsE0V
D92EQ0vwc7V1uTFEe65xqyRu9ETXFhFvlPJ/c7bSkwGCT3OvZmOv0nbdIN7Y9GrSAikZ99cpTZNq
NPdlXacHhlEXI7eKLdEzZaA0+6ywY8NowDu7Vs4Oi/s3IAwg/bjwg/aEfpM60k+q7KVfGm3Tuvw5
e8W7Uem3wvCwLI/dLsEBBJT0vURgc+jh7G3yBu+I4U9t3QdZWeMU7LBVGUO7LUjkDM0VJYvQna3h
zN1tnFQJj/kidmajjaFpi2/L0K7+hNhnU0Cc2IurjB5U6bNV4Mg1WUrnNMdz7FyfUX0R+2qo3oX2
E4G+iyof+n2+jDIkQNXlvpWTkyDcBzocF0QbE9f1bmPOoCNRoZQ+Yt/iXkOsJOUZLJJ848QjgHbM
KCMw+UxOxlqw6YJRCgZ9VYDXLPle5l9hLWEq5VqxpX3lnJ6mrCg/CEt5JDqo9XV3cBnGOlbAnhWH
mGXq/LUEJKWUDoyh2sXxlnIEcua+He2DJbIfqSn2Vq69x93zrFvxFvPZUi9sbwuEk8IzwyKP3Y3F
ru0L6y5No4CLjhUOemwFDRNIPKNs87o62biDsFFWbHfzBi1q9GDoOk5XpC0L/OVm5gleMM/eiUY9
lRnPPwrvEbnWtOs71/MHahIvURXYTLHskQO1VL3xt17aRiCzYh/HpI3nOqpDNzpTp33NpkKGdldf
CGB5G9vBYEiRH+IWtQX9j5uC3KDNPPKZdv2EY8Gm7uyDollfBnPZTzVkOGPufw7m+uFlCb4Dqk3Q
7Ngj3qNCKWQ5+JxmqAAcY3aINuWu1DTzrNVJONfOrddg37Cm5LEd9L1b5xs70xF7WniRtcaTL7QZ
n8QCcHKY5amWdhwsur3D1505+Vtx9RAX18GfNmUXvOmAJ53h4nTRG3H1zg6yzg2bKdC/FEVKbcWC
xlp/Nw4onbvWhoESuw/KhamfiuZQUncIod9N2Qqc0HKDtnXLk04D5vQdMTVLok737LEa/Ri5QGaJ
x+2S6vAWq7vCxfKUCQm+wLSiowM70auSXWZIbGOyf9TmcoPAv9vH6GwQBmReSA/gTalZJ6Fhbw8F
GY7jmp9tbuG+Yi9Bl89otK9/zlW5mXMYJjQgK5x2XY5P0ILiRQu2Ap1W7kA9bdsrIx6WQKqBB8K2
OfG/Wcfj62jr02SaH7Oh3cqs9m2jPTX9cIgkGpVuAsxrscsbXf8TLI2tZz8gXZp6d1Mqi1sN5aAY
zF2OIboS+lkZ055LyZ0JNKpunqwsThjNTz5MqF2pR8itltNUGF+Zq1wLtHfPIP5LfZGYQBdF6TOW
B9oNOnRXCAy51B6WNLmgQPVdveVOh/5uAyThprYEsrwSoqOJDghs3T2FTnrfUFYN+GWOXdS/cCdR
Y6W2GjcpP48H6o0pOo7SW094ynB6ZlzXEExTz1e7Kem+tlkjeYwWZ6tktWE+/DRZx9zKZShzu6Av
lmlPHTCJqLN4qCIXZ2GEeO36k0IbIf2MJT1CHpzQjG9cC5ICZtaXtI229iIeEoGNJEP7ld7lpgBj
iZy86vXvSSUJzjPiQLkQQkyDHkhpwDxi6sMR/YZUBMrQQNdntJLnacR7TjfHjGtc1I1TbTTzh66s
D11HuZvoETbhTM6bSptR+5UXLj7Y/BqvCcs+vS+sFIMyMJjVdGkOlC+5ip5ZGKAKbP0tddwPc7AC
JcSryTtbUIgNS4bcUiTPBDXQlQERpqd3HZU/c9Rqj3R+2tl0JeMXB01123wd1uUtrev7vscOPrQt
bQyzOSoX9w/3ovSABtdH8fcFRPpLocQFqTa9MthN7KPX9DF5dNrGuCwoSeEcGgcDA6CsB7UBWs9P
aWAIQ6OepthksWYmDMhgqGCWw4NQEnT3qwtU5cSTi4i4ETxgSN6/dMgTLJRnbXwYRv0pKs0j/CZi
zuMCCqdIfoLwWwIEXF8W4V2REtnOFd5DLYvdYvwhwzwXXO6OHLlbONH0jGCA+LYWA9Ci5rMrHJuj
5zFnyt+bTnsz1giOSW/+yDQZFpJnh20OauSL8pJviHmTgOP6ZoFRLShHiKeIuXmA6oPF5JGyCdRg
0DQmaFAMC/lIV6TbcwN/lApwToHh0U6ujS+J0xYfB0jSHA1duVLn4PI4JGn6sHT9ezpeOLntEUCN
GUWkTlXzV/LEGCNcG3RJ5R3LVjsr3MyrlnzVtKLZJ8IGhCAjjfteT35E1x4q035oiisRlEq/3num
44ZcOnnz1IT/FSJQhzAhTrZkJTqAmQwkr2X64CoGErFwHpfcVHsbz8VmcZD3NV1Ke5pNplhU6kdq
Tl5Ms012RZPH22snJrSjEo1Qvl7cAbtosygtYNfUuSiB5lsdFCCpCx+goIGIY4VU+fFe2WLaC6VA
MpZo3ROxchS5K9mgYIv9vMRFDxiPg14b78xxj3lNDzAKraeI+AuzO8oRX3c3ouPkdITHLjaaGA/d
aB41xpNbK0+/NqL/EbUUS2ak3w44HJ02ecHLdKV62DXkYX7BilYGVu78qBSeiIeVqeCujkTmNzQ1
Bmh1uOhTmHjuiCUcz14OkIHtq7tX1XhMKnvYNX11mJYhUNZSUSkZ+UlvCnh1NY+RVsYgIjIZ7Ye1
+pkb7Ux30w5il9vC0iWMJhLzDXNdj3iA9zmPvjSMcTfOwEkzAffxk/xiGjwoNtlpASXcvkcN5w9j
PmxdEl6PIAK3TgHjUw7TRQ3dt3mSmwwIJpcIkBoAAOxdk3Z3ZkREnuYY24gPB2OYeEnVpO+Q5stg
mDS669/dlrDPZiJPr1PQjswx6w9toW0XDXMrOptXyBPelSFZQ+GKH9zGdJ+auoQThTijaD8Wi721
TCs48zjz0aGWgTc6HG7zzG2mFRgFtENzbSFhAbhgZ6Wd4ZI7YNFkmYAAyGw854BGR1N7uHq0Gnb2
Yz7R/cyvt06v/e7F9PoGJ/oqZbIjmK3jumt/L7s8AtfEyxqy+L7J4i/4E9KNbl43s5mDqnAUUOZ5
+KpFAxuRcVjsZQeni20ggiffQ2TLd1jGTrRwPyhp4g0YsS912Zz6In8zMyjlsFteXAOFCx7Cc/aK
yorbrwVAJdEqCHFYjhPb6Kixa7GZ2aQcryqDDmJb5tYftAwOcV/SRkH5HCCK4xDVPGj/rQZfuiFF
QVq8IdEEr91iwpwPLuUerXGC1TO4tYxZ6wgaBdJCsKgrmr9cPUMfCKXiImzV5YH05jLgP+eBSOut
UeA4TKHCzLbVAeGB16LWDt8TVw5GfrvSYMPC3KeFiQltpopWF3xzUEiaf7mlFXt9ka2PO8IfI9Sy
a8yzr6yWtvIARkRqoVMa+DGN+IgfqUSFM7QbXafem8f1y+QkP3vbfKE9sust8dUTE4lfHkZjObJ8
RhywiGwYW6TF9zxGIG7Tt3Om5WoNTdAQT3RDRQLmF6/vjBBwWPjQkBaKW50La77oni8twY2n+YIZ
4R4QTIFtH4y8nvnFOpjUjdaDSHklCebqMhoxQJoPaRn90Jap8tu8dHwLMlqrDe4mEf2xXFwKnZgq
R6dtkUsQHm0xm/QhwUMkPc2u6+fRmCxwnQVrDt3DZDTJzjOaJxhQ5ZGbHgTYJQ/b2rpOY/tos5hI
qBnFBHSw4Xjmkg5Eqt3a8yUVCKXHHChkFqUhTGQondimQ2uhgJkWAKKQxgIWSHcABYvpukPt3iYs
He9hhiDd4JXVoHIQ9/vWlklyjssutPtmJwAcsEFMQAUMhj5Ke/HUi908DbiQwKiY944x0WO5Etqt
6oCf+yVao3ITtUt1qBp8J7M8pDLnT+L2lSslGLqRgWrftFjqJEgOmN4q6S9rpH3IDu5cO2Xh2pOA
oU8ZHtmObdGZk47bZLnPHVkB2djTEm+4jvfPgONOtTV1R/jFoJfGceuUig1P6LRPGrHxxhcPLuUR
h6gXx1VQOzT+soGIN5IIQCFEMDrQ+gsTkd/KYCvONLWpEtYU2KWbvu5fZJt8Z4wN6VZqFk8HqdYp
KaEEDaVnCQdxZeqjFd1jFYF98YoDgQPP0qoueFv4+CO53qxV1xBGNyfEzRlbtzNvOseYgUvjhMsm
hiyWg/Ktsutv5bIke9dXWyeykFvi4fShNIwYfCxANz4+9/I8zJR6Om3d0gAkAn9pQ2JGus11QDnG
OJxt8TabTMgWY+2xkq8m6O/1tsdARINe+9ZTKzQF2mGyjV2/GDDcgk6jYGpKDwAyPIOiGV/1S5RH
HLwxJJ2Jzkc14xBVNTN7apmT1qpbwIZYASc2Iu7kCMXA/MjMBO7ZDQ+aotNjNXnI7sLNuyg1RAho
axSIdZ1KwU+SfMa1PD7Typr8qCUfV9cNxx/X4hvhIWBgy/4eL5/GJaLmJlEQfwQvAlPzLUuROmmh
u87z60445W2oDv9D1HksN460S/SJEFEFjy1Bgp4iKa8NQq7hvcfT3wPNjfg3DEnT02KTYKEqv8yT
FNVKqPhfEwyPgnfArSQz+cpGqI30yFmB9Nur87BdQEFWoaAG9e2ezgKSbT1XhRrQgzerjLFqzgVt
69MGKD5VP1+KVKTPxyk+omKyR8q5ATMOROHMGUZoyK1j2d+DcvLEAF63T0YbJoNTIsBKcGCAtSe9
SbdJiphoQTDcxnTAuwquLQL4zRnVothaYvhSnCbYRiHEb5VrarL0CpCHDmnZtH84WLFa69q5pgdo
GzvjDzan7JHE+jpg1Og2ZcwtAAQzcxRDfTERfSErDy3h6SDxx41hh/aeSeK9A37KQpUeasd8NFrr
m5sIQkKP58JSgx9nqJ972zb2kaocaiYqSGkZQ6Vf07ZQJYtX3WZfHPovTR3/NIryoU1EvRXfLzyz
OU6j1W0D/hm8kFiB9daYvdDGVsl9rmJp5uRd5uh+hQEc3JfoXEhIbjJ4cY9JpQvILBcCeE6vZ0c5
wwlWR5PO6u4zrzglqMF5NLnihi6iqaDQn7RpoVm1xWUMxS6yS5cb+t3kLELhAD1E7dMcE+AIE+fA
qrZVovAfU/t7Wi0erJxjoO2rkoFH80tRyrnxScMPivYcVe0BpPipzHmD0oUrYOMN9sP5J50uVr3A
dtKOW18m+1UgKC0yy1c+SOwH0t9gObCRHGZfEHDjC0VIoM9evJ1eapScmxYCS+3QUiFr/bkdO3aZ
OSsSt+q294Ft5b8zySuKf8yfCTHCL+NFC9XOdChdSw0KqRYq23yGuCRjNMeuW/apyHrlOHoCOvxJ
7/F/yIqnno+vfQsop2rDwCUDyImJj4oL7ccTwHgxDPzAEXvJ/HKXgG9/Akx50B6ESubux6pK/h3+
E8rOI4axwvMHefc7/a3zWZmZKK8QGw8T163B+0UKH4BLDlZ5GrSLGD8sGAOuKRWd9JG/hhzmpAbP
fPzM25B/OeRfRxGIq0yn5fStT+BqTZ8GTlt/aVXjovqzeWCOsff5NLhxgYUeHtFoxcEpqrNmNS1b
1Ro2bma2LBjZ4rQY/tkaXvRCITHmD+3d0DapAtqW0p7XtubzbWKuHMLwKbQ7Phw8urlslzG4RKSx
OTJZceNGM6tiNsJqYW1x1kxKa7fIwNQ5jdiMJkqnHT7AIQIAuZCtfMiZ1DFD7zQafV3F9mNp1ggt
zrAJrbpzY5mmuOUxUvShRTVXoN3F1Konko1LvwIvwZCLjZE1r/5WbcIPSkDIqUct+7+k51MBJt1t
/OyxGkGa66hd7sBZj0ZQ3zWN8kWjM8t1TFpIiOaWqwq6xyr5UmuHTVHJYqNMuHbSbtxyVATYUGXV
vooxg+Ge5fqEmAmYCKQ60hUbmvqaq02+gVzqu7WZvSK46lvVgi+TG9A06KOziDX9pEjGuwbNeDVw
QFupZenNULlXlK2oEYp4DNJl1Sr9g2XCIwV4RFsHCQ2ODYLLP1c/qQvp1joYUyjPbFdY3CrEkP7N
GFjze0sx1kKJf8yZ4YFRDsOqKbMjWtBiZbK5IXM4plV0cJnK7U3wPGWGBydtl1z2QFyd6PRRx4bJ
tDGB6A/UYSMryKKYJeAc2N9Tk+6xe9BUFXMU6ihYCyCeGBoA0tQnWTe38LgGrHtpfmUYXbl2RugY
7NC/QVdpZ0sr/i9zpxYOAfih3tQhqlUM0YXjbMeZdqWCsxlygqU08fhDygzDXxlQp1dl0TC/aSaP
Oo1D4NdoF1O4Bst8wADC3FdLHlgO1oljWGRTl0wpxQVugzPA6jDyQe2P6fIwAmdbG8orxPRvA7EZ
kcCBV9kpbwHHksy2XzrFf7BzH+ok3a5Z0RQb7PTsqFQHx9sYQGCdcuGFfp+sCqs9hdxuI6Usdpwr
j0atMs5wppXDDt/lNZ1NequiqfseGSbnaFjD9CNbVpFa5eAwLiTonKNtDbiHUfZZJV4HYDLNXELr
b8XcvfixdrTr6F/sqK90OKHFqcWL6VTDHpiWBHeUr4eREjNQN4+DXxeuFWJbMqKlnCXcix4WAsNI
9ijWfvSd80i9kqua4sCHLnLbPubjUqSNF8TNKwr0LSr1hypViP8PL2QlR+L9auWKOmEjMLJPyHxn
gwzqbO1mYEhYfJsGNVO55KNuWacYdyjC07Tt7PaxZ+OZwybFhkFXEcLH+6ewYXRw6luCpwuPAirr
JOKnqPBvk0mhWJ2zr/QBGJuk0HCv0uWg6OqNyZ25KkKbcxPIJr5KKP8I5zdjyjgqFfZ3n3MYx92I
D8v5qfp2bcjmFSqR3KSR/layimyAdSZrzEgPFSVLMcfoQN7o1rTXPQfxWJI1T/sd++IgSl/9JisP
dvGv1mOcJ9UTtGjs53H+LPoKU7htnIQ0n6SjvGGzPpS96qxqg4U5b9DX+5HEq52NtwmeiFoLc5d0
SHV9Op4z/DF9tQAeuhUjXtPD7v6d8XK6BWp6ot8QucyDHxCFnwKIUTYQR18ljolNbQVN9LedBpwM
sXNXY1QzLc32klosXBYt/HU+4YOSPcZq/WtDhVwzINjUlr4Nc0SHBiaylyVcbgVyL37pndOY9TYY
AQ2HWcwtWiU9Os83a+q5avPE3KgD9Hx4GkLBMYdTicZO9qfFFL8XSXvr/YKOcd4rT/ExnBV2Ssr1
72gTwCuEi9agsVparS+TODwDU/0oMZAm6YeRg0Bv8ucmS9acOjSWY/84ESKChMXrZ0fsPeoCVWcZ
Sa06aTn7MutfLEYCSEWkd2JSrW7McQCIbEBZRL8nshc9FdSOiWw6hFV+8xsmTlJWn2aJkFjkGJwN
o3aNCCssHa3Tiozvtxr+9Ew6dokCQoGaoLArHwu92wwmLo+Mg4DPCUCRdzD+uxitl52GybZvZFpo
i1PPMc+YuGt0SvST5Gq/QlXgtpBEiINUg87NrYQYkprW2cizKz5qTD0qR9WaTq8ReGpnbZ1QwIZu
zd0sGJVMbLgomX2Ly4YTI7qVPlbob5YFP7Lb55X10UnOZ7WcPw38hH79bZMSX5WyjddNAqmFdP2a
Uych/Rg9O1Wm56CehJcwN6x650TMHwLzkpvQleySjNZRC4rHuGGc7yA6rFo/ORvIJQR/o0OmRxwX
MPF6BUeXeIljp/U21nhqlD61bpNg7OH3lTm4vp5CQAC2GDmqlz4ya2pAuJ0JN5m5QRhWTC9ebx2a
8ifSAcezw2J2YbywK4R4QBGPG07GfuxSBIZS2Nixec4J4XlwdBByWGnWUd9j5GhqiqQM3Sv8+mbq
o1ihSHuKxSTCtB6aokaa7RABmuJzamPJ1AdJO43D587slQP3YOAh+t6UCGk9ynfdZNp5UvicGSgj
dGMRdrOf1Oi7SeQdmiP4ioIiQV1F/ixGusE76xe0JVVN5vDW5rzX1HNtGs6TnpnHn/css9mqWdq9
nBTX9LUaZax560X3PA8xLogXQaIlczhE9JfYUoDEp9GmgAC+6UqOw51/Un00M43pUW3ru9Qhc1pq
+EiqxlqFNs7NCHPinHUfmYbpEpwvV1PbfgWA0DxcYVyuP1aPJFS3ln7B37uKmvhkhsOBjbjg/tXC
Xk2jlyQWnwFlSTQCyF8QkczmoUC4sx38axVqSNkXMzXA42pn3E7jafI9ayzAK8e/osMUY7X6Kqhy
PO5p/Q+tx+zTeyXiQ0LenSMK93FHmB4EW9YRJ0dgYfi5AlPy3ln5TZe9Z/Yx0AYKNqKEeqnc0P1N
L59n216bAFZBKKRbo8dQIQOHcY2KA6/jpK5mQ0qsUP0V4LjfEqjM04ZyoAbhVH+MJtafqICGbHQv
VCLjRmH7wNyAyUSnMHcibDSS1UWPQbFlexECb90a8bsGnMazzeTDGnGURCh6aAwvwi4Z+rB4r1WL
ZTOrFRcAfOHmhqz5O5AVCgbxbLbSxC3VdFdr0beRX38LfLgdmMZ1a+CEg4312msppucNYZjx6Ldy
XDmhBRDSqV6xtGJT9vN0DSAFOyE+AhVCIrt2bQ3dgSKlxviXyYxWhpRAU9xdgx6VHtg55Zv941gN
ck3hUr/GRoR3VwFYYzRwjEtvymIWMCWhDKLofn3KNFcmfp59Y2tbETWskDjJ1lSLvtPpeBSpdbJ5
MucxylScxtY7luJy25UTqAljK8cfmwj+EZMRlj692+ZOUa3FrF0CaCqbobcocGrY1/d1dlenmt3f
9O2QgUVT543rESVHG4Ard2U8upZwx7DSgfb79bowHcifnQL8VoxfMvSXicf0OQi6k2bclRhoqQNL
4evGKvsrYpP4c5v+OvW3QtQ0v/sgeUnzfcu2ehHpV2SOjauZfceKN+FgAGExwZIqMijJToxjoMAE
HnXzKlomeAhx0VFafrrtsQ1RkKhtIQpwdzGKfJmfmxtHK/eBo37BcUwO4EfmKwxwce218FZI+WIL
OzxN6ZCDEpmfMDADVZBCx7Q5HLKmVvbSId8WDvGDdIwGJRiDThAvAOesOVQ1iu3oaw9dODwm0Pm1
fFbeRdjeQIFsZ4gKYNsTJl1EgKl6qC5zUp8ilfs3KJJ32zfDtYhKXHkcarxastOrKzosMKcyXyEx
JjBf6k6zEEDQSG2jYzLVg/gFHYMEnpkPo65Zq0jeAEqkJBYmOhXKqnkpeGPtUm1OczxdyLskNwi3
HgPro2CsfAydBo6xgK1Tz69KhWRG1gRiyoRDyzfRZf1x/rXYlo+x8hgWyamHGFklNqquHWkHYcR4
eizrnM9w0IsIB0ZiGHe63Z3FRL2CwAP9cQrq/Ww1UNijOXMRbigvMQjZ2Pr4MFrTR9rJ86hCRevi
+bUZnOpkM8p3wcrs6ZX4qq0ZX7yvgv5QjkWFwqpRN+oShf00BHFhC1+bS7nCvUMUrpVhw4WPGzA/
gViJXBbQ8Kgn333PAg/h/6HKB501OIbArUKmguReq1eMn/4GgXA/Q2x064eRLfFB2lF7MMqeyljb
fiCqBnU5gPQZG2iccEWKmJV08B+kEpMjqmzY6WG0joXVnvMRErwfYnfRQVdazrYIKf4tjJyaFn3X
JP1Z2Hny0M3VzhisW9tR4zMkWnIQde3Jdn6olVocYQMulXW4iZLKP2TlCGkuYq5eAipH9kJQMFkk
jMx5jP2PcSLik+2yut6LKHiqWueucUsCgeKgrzL2qLt5V80BboHJuIKkOZZqu5fYr+CuPdh67/lg
EbYE1au9Q0UXFD3jNUP8X1EAieVOSRPCO8vYgXtfZnebrIy0Z6kCDxusPPyXlJ5udm/IlhlUbsc+
DiNbtX7I/g1OFKxFTCRfxXay0pemubytrvVYqTupRF5uYSaNhgpbClurNVXDlgvLySsVejW6AV8y
ZN7vcZ4P3ZSFV2opEi8DYbDrpq3FK/tr1/Ju17Tz+HNzlwx9750GAt3WVe3w963GPd4dM5zihl8o
RzUQyloUAW91AnegzHxx1S2zOZci3FKQJK/d8vDfzzXrWlrddKzpFMK72RsMncuOVG28g0vAfIHh
NfnJlk6YzFSjbWVZxs5Ss+JiLA9/XzUSLCH3V8f772cjLAOoyvz+2dAufw8+isRo07zAmgSQuKWz
gn9AgOzNIOhUds/TkilOqVs+B2HzMEbRiF1QK+/Y0Esd2Iw22sFR8e35hVjzZ6Hm/uXvO05/6wWL
dhtaQQ8L0crEHx64iesXunayJ5rJEtbuztz+/cdIDxhxGWc11+m8XMIPrTmTntGBcOpJjdifXJIY
JKaTM4oUZXrUA6O4CBmme78pRjfMGn1LHYmJT9UYr9NzP9PcN0TTKmwtdtVTmL8jgT/1Q2Wtu9J3
vI7eQTRwnQARS/+eez7S9h+GI2zb2JuNKYLKoyYoe8tAMxkmppq0d+/jRqXuBDyBGPT6NC0POCuA
U2WdfhbWzJhLdPWqjXPXzAzn4LQpItlf6LiqoGKWlv9dDlN9U99N00hune/UNwP6yTYeiAur75Mq
HmiwdUss/G9jqcMDjavuMNDx8xYJdos26zIyUXid2C1u+Pc2nmkM6dGgNAGLafk15HpyqYStPjey
/uqW76xpdtaj6VCEPA+clK3wJQuFQ1DO9nGQ2+aNTYm9nFqqptGBenWvtdb+CExrT/S9xGyhTe2l
SplCtoz6rmk5NFuzEc/gjFO3t3HXkUYtPB0RYBEpXgo7wFJG8Nodx76aVvVGAZZvkdQCyas/WLJw
aNVm0smBBzXBzwRoP7P7sUMNldhAm7DU6imawuIirbq4NACZcqdzjlm9b5sA/+UUhp7F/PP+99Ak
xQGqX3bpqO6GBOWva9Wmp81vDWK+iv6e5lsC49MHWXLFy8Ee/PfjhC2chSnMUAR8wVSlIAy9yRnn
3IXV6a/nBQGCBat1tUrnuiBq4Srois9gj3JXocLwBboX/gRqT7nbUmtgBaeKxpI3B9IoYWMKJ6r0
JS7zeg9Zvrwrc3QkSz6gXSvMTKyxhKo7eBXFsXfKkC1gR3QngWhkg8gclGUftwyuT7JAYfMqjdz5
hxRbD2RcB5GxykurPy53flpIs6VX2Bweksr8RY/Q1xDfm9UgIeZhijAe2VIZj+gjqS67RyvOygcI
4B5bZHlUcPzQjPS/L9nUEmmg/WA7+q9KaKuPHOLDZ3W0YVcI/6EoZO5B0+o3NAzaq2Gotb2eP4Th
8KNXanC0CZZurKbNDlD1v4VglBM5MVDy5aEqKP2cuqfMAZ5OCoXdutVWnlqTi9QH6HAQrLeZpV8b
bprXZDS1LX8n6Npu6B7x/q2UUPVS3QnOk6kWDSam4acQ5AlMMlDA66voi9QuhlFWzXsGX/bQt2PD
thvkfIo2yNz7c8AZ80ONY8chIUofTfyGW1OKfgsvgfKKagyx+NjZISBPvKpFqns5rJONEkFGrnvj
bgBqvWaJ+TtiS7kMYQuB0Ak9BWve0WqQnYTTm5wUrC170GyrTJzMorHHyloIwCIGeGFG97xvDNQ9
ic/GEMjmRC7qm2UAE6OnozmAl8E0Gtcvam5gTXLYphdFFL358FC9Kqxgk5p99GZF9ruRFplnNJBi
uQTYIoZVtHAxkysNWsvguXy3rLDdYp3XPcfCSNhMMOwTm6Fg1w4C86GW3f8eNEt/pfsIRWX5EZkg
Pq8BUC7WtP/+QJJxgrAVALcaY1FuwRAgtwUVgwa5a8Xe+Yn+W1b5gbqa76wMO+bPUfTchuOCyenv
tRKMK5Xo7lEBMLO263jkNo/CM5RC+xI6owErlT9GgBE+jxLM6JU+XvWknC+gyj0hnOLDCCGhO+nY
b6pY/5eqTrqmOMh0XGPEpuG3KVtWqyZOJzEq1qWPVM70zWu4USPKapdS9OKcLw9/X/3vQR/y0COv
ra3+fuZktH0ypDRxWABD6WeIyTYnrkNvLAEqq7wTMIsx1MCPUzSOqnltY7/RRfg4kqp4VDE1r2zN
YZa2UCr6SY2Of3+kB0B8ikDU2jc6IcxXenBM1GC7eCrkMUbOP5taFz5qeiV3mqWkYPB8k1ZoGHuz
gT7zt5jhfsAZQX1qSSilDO+A5NMduWpzF9XOgpvRoJs114FisSOoYLbky0OcUzmKrMyXw9h7iRw1
EvIhbrIukS+ZNcndHMIZlgU7bOlTip5nGISh0jv3LKy6k1pwSgrJTjHfsl9p5r22fuZcG8di4JOy
S+XeglAWMkgF3q01w+PQG+CmWUBWVLIov6lkshB0BdmY2aFSu9+jQI1sBOODKWiNsBbus2XuZBZ8
snxs4vBdFR3Xo3+IzY/7nmBz/TXEq/SYaS6edIn/8ju56utyN77StpCW6xpp5yc7J7v5SBYMoPpr
W64be9NdALVPdBB8++o2wd0WrWWbUv3iltKtbs2v0r9VdCGk6iFQeZn5ub+mqk2JHozxZOoUAywu
lW/dHz4bYDtpd3eGtfAG/9NmUu/kb9XbvM1rT8FzlYH1g9kej9O2muJic23t1lhjL98U7N+d8qVE
Nm04ODksDsJ5br54BxjrFWckEGRuWhvc7ByVt0bP8lWpFl+d7SjbjHmBjpcnUK89tmn7or0zDrDt
cpuwlmQz49mE7S8TshYkgVTLo3EX5B1yA3vGK7wNaqQp1SRyoNr/gJcArmryF5WBh0t41ZtO5Red
RZYzvmhOle9KI/802ZlV8Qb/pflEhyUymQBSu3S4r2h0WNvYSYzus1n3Lr77yNrTauzSLbLi/xZP
lk1fo1wJ7oAPjdqdEvadwQRDyXK/T6SS++xq4l5CDaHkQR/OpBS3OeKr0+6kNR+q5Kpi2tFH/TCM
1dagGlzfcHw/xmvqe7dZCjFt1UHw6/e1ikuKSRP/6qI4GEnv1eMRp8eRuxGuTYQDIN0gW5SCYcu+
rGHyO90TTTArrib1XQd2TIE9knD6pTQTJEPGWlw6yS8jbBZ0emOv9lV9V9+jFutMMjGOK0kdIyvZ
3bQJbRDuOb1Okg6weJOQQEHdsZ+AHE5h8IaQORlcZp+Z/RJ+8dEw4jeuzIIBmB6tyX3Qk+cHrB5t
cZeXXt2nxxnP6MKNnU7ixz5Zz+NNfgiNEGU20MQ1udQDZMMqMk+Vmh6qmLE2Z/otljW4vIi1mNhB
GeOgxw2rWW9zGn+ZLb5QSej6Pt/0xxCLL1Kd0EximxtDbLED4hywe3dQ4quMaEjUqnEzXYOTHhPt
HHm535xPONbb7t351FR51FXXaPisVUyd2CcGnLOoS+vuDcYhttjlqqUv7j7eEkID4dSflZf5Ml3V
/aStzB9c3mGy+fW1ZaGa2Frdx2N06Lb93j5MwQ0+Z3rplZE+51kSNY3eOqG5WYn2kmIHHHvp1Udz
b+6VZYkorPAxwZaXDLdk2+L5Rp2IzZ0/aJ99csb5vhiy8KYqLJl0zq96TjHIjcwzhptvuDRFRkdb
0WCcTivuuyW1DNFztG883wu2dy3bB9tg6+8CccQg75D+2GChwS+bYch+m+I15Nj6Vf0RqSvF2SG6
yaLtKi9t7O7JpmjZb60zw18prwpxeRY1z95HW7GviaettY/hOl2NS/A8cQ4WTNtc4ouSQ/z85lxa
K70WjdhGw8Hv3d+2y7ayCfaqKNYIUm2ueVZ9N3ww9juoVQkaX72JtAvvf87HEZz25PmKpztndbo0
yAX7mPSHRdMZMxZKOHhJT/mKlhvSYdh8mN26KkO9FB82zbcO4yIGjRxY5TEvgRoH8kLE3h36Xe3s
Zd484s/nKrUFBebOOaFRLTYwUjYToNNjNMOlyE8ajBSukIgxEmT65JnBrKYDRi1WRW67s3MNCurK
aZaX/QFpYs0wDiWkhFBYUWSIJWcmuJZta6I3BKDiNrwE8qXHjXedW6+ozlZLFyBUXhDw1NKwKvlg
CCFn2BUcip+gPrgN5AyXaStySNp/WdZalbwYtC4HUAlx564gNBC6vNNOZ2EsWKlK7n2PWIRZNVaj
6Z+HDhO6EZwjJEWlwUYUfbK/4hWz1SMmPE6KxJxk78aVv9dr7stz9WrqJVsVj2j2ekze1FHsnA1d
Q3iH6R2TuA6VPYbe+fDZNpcm/RyUWzOlP9iHjnWsIN40r+iiXgfd5jB0Mn6uk3ZHf4Z8TwMDdrOw
uC9htbFG/OBD1PobyoBLuuQdsS/G0tjZc9lcqn4oGa1PyRNGZMYZqTQugDCAdijja448/ZXr6n9f
LD9RCgZRUUBajmy19Kif9Xc4bJ2nNBzvHQlg8kL41dt5gPWtEo62ejvgOlLVZ8cUw7lKKPMQtTch
zJTlWxlRlNKgaLpmWS5oCW4DJPZDXq6ZXD2Esjq2XrsAeRYlZjyjL4zbOao76ogSZ5/JZe/Vpsbj
KEeOMBA0jEa5J431opPcRcWzHjUzyhDNmQdnsiqvJKXfm5j5U9QHT62ptg9lS7q/KShQIyx4GxJF
P0L7pHYxDJZATG1zfv871P/3JVZ1C6PXb9XL8kaInhB4lNBYBPjWTKLEa+uBLvERvdA0opdwSXQ4
kleWLb5/ilppaV6oAo3DLx5ysYv2S5UFGP2B4M96ckZX60H9jlNt0vCC3uRQMHeldy/bwAQ+SmmB
QZ+sfheYcU2DHratas7a3bRsKKWSd2d2pwZRsUMo2lPVieKSWUp+wbZwAYcuzw6WSB9U4Uc8N7uw
5h3YMOJudvRMQ58n70NvntybaeI8ZzB993kXfeVGcVZjjkai7+WDait4hUK0jbidLhAHnO00Qmke
c1VsUrObKLqPOJpYVbAf5tl56HQKbPiVlCzNA7+YOj0CRqK5wmWjBnNo6CGWSxsALs99K5hsqR20
lHomUjnVJcfhSIRfCZdaL0N9R7ePZE0Rxbmtq+JsVJSk6NV0+PtOJt3BEWlynqpHFHHrGtOxe6Nx
9XEkK6NGS9MONc1uY8TyWmdhsHGSzlxntYMH2OnZ0A89+Ie0rOTRHGZ5/Pvqfw+oRJ+lOuXbwLQx
9kJNLw4DzyAMoT037YMSVhy0Mb8dp66VmEwNSXTAHo9Oid+lAmWytv1O22PR5DIvfbgoZTflr7Gg
EyKgRiWKQ4MPZJrv/X7Ae2Li3RkA31KUXBhkDlrrKTaHExwmXslGVbGv9UjZKc7MSCQxt5BZC852
G4ZnC1xt1gzRe14TZhMyxxsvsm0rB3tXq2bzWAoKJYAKqGujxI+p0OSNYKUfKE/xsIDYp3Y2Ezb3
sxZ6UTMSXcyH7GFujj459RetAqRBaetHoxGlDUrqZUNj1G9mCTx7OeTQeh48hrMDPqIzL6+ZQxWt
byTjOTB5oBJ4ODOqu0xtBCQECE66S3zrFyN47lE+pB6JEb/h/8QpR3uah3cYhbCna8loZkrsdb/a
Nx2AjtpO4QdITTW9zLg4XTD/6unSdoQf9sKr0+JKosMV8MA1t/TgLCs/92ZfgmDCDkfPdGodaUUN
Ucg5b2A1nT4AgOOxmbSOfrqmerD6+K4PXfcJbfsip4R1W/bcwG1bv496Ci0wnaZT7qMI+7ahboMJ
32DYloLOthTL5OB0D39fAdfsH0JnfiL8OxyKiimTZcagvJalrpnV4ZTVb36U6Bea2uqdYfb/gpjv
/lNkl5/3gzC2YWhy255ytgYFLtI/NB+/PTj/ffX3ACXp/7/935+jyMXZCNCHwEUs9aBjhrb+lh0t
0votELWXOCbWsG/KYDo2iYF410Hb/O/bCBdqSbnB6n/P5e+pAWZS6IPB1Pj3H7qIs7qUU3wcqgXa
M/cfUmORolzIZqieRHxw5vDo11S/dCZ7bEFqEqfpdJtTGo2pal0XS0dyoPKj/37+WVRtdfv7wagZ
vH4K+5/lDxvhQAteosJdtNTkYEMmhutzpfkZIM/yEOUWBuT/fZ/htnbM9EGBO/IpaRolZ1c3N2jr
yWnsGxphNAJLczhvoDT/CKk/Qf3hVeB26UXqsIdx844nES6Kjg8QABbnGB0KCa1YXMMs0w7E8EqN
Ig/Rdq+Y2mPMswyCW6eG/VOjjB8R4+C29nFkV17AjetsGc4b1iZlG9L1SQnK2THjYAuI1HZ1dd1h
DXJLPVF2WTrKp0mlKarFrFNlOi7kcakvL4sTihOERxGjjyX5vJcDr76tFx9DPsJ6RQ3aBW3L5t+s
Jezi9qvw0+Gex53hkiPcCzW1N26mEF7BJRmRmVS6oygUe+NQJc/JfvZPGhzbkzPW6J5ZcuTO7YN1
DnawDV58C1sfrD9jPURIC8NQHuibutIDF3GcCZW1yowFYWA+lmSYMxF5XYWBXVARtKqtsNmAjn2o
zFld8TtXjjW/2gbWC0PDixHXB0Ya/zSBeUhPW/pC2+ClzFLqqABYTG2HX91qE+pGxgqTVU15Hy9J
q48OYUdLW4M9dVvmH27Y8DFh80Y3GLsYYj8hGA8F81CcHtIwKhg1EJwNc3BiMjuGDROhTM2aTalW
u2nOvkTbXTOAFPCbHgKteo2AMdxEk51bpz/bBjaa3mRGIOVgeeaY7ytUYDb1+EIpNK0n4ChEgHoc
smJ47pZxtd5guVTZL62BQZWneDYOOFXmVYAZe1FOXVFNwxNy3jWgmmeZViyNMsOjXrDBrGVEcJJG
j3Y3suMIxpNB6cMKq7bNlpobl6EwuqjhgM21Xrhabannvn/V/fjFSVFfaoETuKI5o4nEKTeD4E7r
Fg29TMqR8o/M/B5oMUtWsknHg51xLyeReJzoc9qwXi9Xp7byw7anfbTNduhMYlMV8rcytqaBbXds
Wu1UZPl+rnLsQzBqafUur01G/EQJ2rPf1N9FE30qJMldOqjynREaOifowCYcQmtDU5tfYxwRDOvr
etNPQ70dwlhdJ5FH2qJCdsq+g9k5dmVEegoPOk87cTyCs4yD6KbXZsB+tv2v5kmRiEbEVY3f8rPK
7LeRCQW5U+ac9WSeUzFE64QWaUb2GrcgfSYYW8UolibPUrwHAaAiUlnXjuE0a2X2oZr2hJt+2Ixy
nrGe1CMcltzfYw5kiEHjSCf+j7EzW47cyLbsr5TpuVEXDsAxtN2qB0YgRjIYnIcXGEfMs2P8+l7I
UncrU21Sm0kppcikIgKAu59z9l67ukGowg+cJuLDiJhRk4vxqmYmX8/tYbmDCi05aHXj7BeeHB0O
DvQ8/jgbQkmzYphyzhVLHiImJUrvergMUjHhz0GAt0AhHtzBuBlTvdhOcf3SF1OyMgV8J0sF3Ro/
RLkOuk1huO4JAjpNis5GpWJ48ND0D0/RZEaGg7lpyECup/0Oykm+IRzE7xoQsVxIX8sjEn7gN+Fs
A13TyfYtrZudhWUIfeH81BjlltKQZvZjX5CpiqbbQ9BZWcRUFHdykO0+T8JT2te1r/pqXLcWciSH
sLeZOda6yizWxf5OGERXaIO9JoHr2VLd0evz7dCU+77N2fNVLtDbUcaNCQyAAL1W4qG01d1hAv2i
aTfh3oIjv4014qHrfpwBHEffAdbUA/LUgvYPbAaXcOQ+0s19qiOlo171mZSYm3BQoHsUBIXMvI/G
WUOLQsxK2aBWjAzaRUsamKHTg43lpqI27nttaxNUvNbVENOqD851JYLFYSmRGFOVa4N2mtx7guGm
0x1QI+AgHhF7ofc4DR15NwW+WmZoK6LoXz2dMqz1jpZtqV3Ywloo0RvxZJM8GWsKTb69IghjPgA5
3GcDMi4hQPyMxO+txqag/1gSvFdMuGmkJ48u3UYEiiQKu9ZNZRLYOoQec316mljcog0OvoAMZBda
txb7Wd5StGPB6pC6TqOBJJX4j11mmBk9JxZEFLWIrUFEJEi0WMZml4JHIylzneXcEA5FCQ8JwSTe
FKqjUvJqgu5/ZXREUk7CD43usffMM9lH9or9FyJPXZ6ClABVQU4h5a5RwGKNcZfX1ciQkTl81ppA
NQY6N3amal8iklixXFDBc6ZAx44vmezz1g7TQ9RX9SVCiWfgmsepoHOhqerNZe5dF8tax564Thkv
ajj70QyRfMg4kjSglzxNbtIIz28304mr53e1RBDnlVuunap7D4a52hAGfEShtJ2G9s5044Olhfm6
l1a9mdQBVz8dnYkRIDgm7+g13X2aO88lCWvEod9XbR0hK5SoNjOHkbyqbtx5hmipMfnv8+o7CzI/
SbTAT5GLsdCta42ZSNospjYZ7chCp7koZ1wW0zKMpsYpY+daDU6PU73WN266aNaSJXbWEOIssSJc
WJgCCWpCoJKMG0caOMasZOvRaWAhQJSn4Um/4B9o5KgEitonQiY7ivhzovG+1nDP9YXm3grHQO2E
xa6cdX5nn3NWXgLshHn0yLtAjkePCg/8ZpITomNOycSiH6cGAwH5ZNbKwr2EFaox/coOn7IIv0Lo
PhBA2a6RgYbwhYxxTxAZsy68ziPKlDLSXpuMI2XiQWGwUvMrlowHTlU0BlfJkfOtvdKjCKMNqEe2
v9u2bihpY/xpOYlPrkRwS+KCPmGvcz28PbFb15gvos6PRb13Jje8B4DGlDKDlqYNT6Wsm6fWIIy2
o7PZ0WXjkUYdqJn488PrKBczO9l07ArcIjKh7e5O6GasvLriTCrxjHvtXsO6qmERxxexCFPezSHh
yAHMjHlQgfgmad4rfa5uauGimEh68ErkM2NPZtaUFbnfL8WxGShQNrbrK3atlTTGdy8Wt6kijkm2
Yh+a42tDEEaXeubOicSrfWeAMD47o4fCzAYbV2FxEMjLZ6w9a6eWN1pqXBApKpHAQAOKL5XjpAdN
0I5tm9j/QfHNArnQS7CyR51+btFnV2/KbrRrNmPaWBLsSjRfmIGgDqgae4vDB5XxmUwJg5gPyBRT
8Fip4TjVjnUgOKRe5aL94FH67NPn1FWNn2kGktgBVo0XZKeMHl2NFiwJ+o6HoV3ysZnH5WWDQij1
Zw/ao8BHsrbcTucpHEkDZlw1DN63QRxS3sJZaSy6hKNFs65LmMv3kgkavnJv3Rkd1sW2vYy7uCOv
nN6bbvbfPavBMUM3Wpk9sBYdpRORn4jWW9SsnXkolbGdC/1ukCxTdhC4C3fNQfXK2qGQZZim2+Bz
FCszRcKLC8bcakHz4dkj7g9gjqh/i02ZFtaxspI3obF9QkibJ5qLlv6sDIhCiXUdJNGjG1XJRi4c
NN1q4X2SyDfYiHZtpvMWxmBNYqqdNlbugX8vXaIi6BIICicrC5tNPNkkomrRYfLYVxUmNJro80c1
u8jcGhQ9sWu8JaA2Lqy6vdanyMHsmtJCIxImG3w3QQOi6fgwxv52yHgy7ZzWixnRd7VF7D14csVO
VXE4RoAdvfWZxDaS9I9DkO2KvBz3Wdm/uq1aNcSJhMzWV5RXRNop/D1Bbu2RWeYXND5DyAnBS9W9
uEQo0srgPTtzQDukN45FCwoODwoiYIT0ECpn1uHS3Ob9HOz7eL5Da4jAOfaeE1f7hptabpLYhfRV
yW2QIK6rEvdlslNKrvzWDqLFsRBjtE2zfWNm173XfpeD8RCxemL8DoJNfWyqUrusbSg/WfVC7tOu
l/POI650xcRBMBjg5KGPt31FU7jNy0MW5xMG83hLIozYYLfKsUojykvRXjqR/Raj6F5nQUTXo3/o
ZhS+VQhYtuPcxKk1kpczhoGwarAbNhkhK1P5NpSSfJwmfhrATVVRdkFoMRaoYlriubWDW+y12hVb
yymJaZvKp8kRNzX+vB4dOxTs9BnMqaDyQFHiTTS1jZqfp4kSPzI+5YASf228zkBS2QsxgLgp1yhy
r9oeGaFmYxu0qwfOMPTzFRIIx+Wx5cr5xfgApHBY0Khv6LGMWyvu30MNWoLuIFmn725JVsh91tsN
cBrQtfpyJjZkZd6QbPfitjkq8PY6ztW4qnMVMM93GH9m+qs9fur0jxNhPyWCfjcBT+9NWa2JyviB
Ebwf6m7xJYT3rhjUvqIFHxqEVE+zvTwKrd/2lKggxPeuPt0Bq7kgoOIcsNeScYbCe1DmKrbDOwmt
gckBzFaR/sgPu6gUcvApyJP1YA5yU3JozpwKpUuIp6DpG+TjPIAECvQrZP74txNcewqT6BQixyln
61vMzJG67K6rDGyDrTx1iLkELUVwE0zakMeyz/X2pX3k89p0CAIuEjY5cENUhxpzrdjDVWGUHZiS
0tpAjsPvmZa1H8rKh9txp7m4mbHyonxiBNLQnOXkpsOCEchFDRNCVBkjd6VxaCf9sHbJcsfzeJd7
EJ60gO7iMB6xCa65+i+xB+pr7JI3rau3QQjI1cH8m8j0Ac0GoXoUdH2MW6Wa36lw1UVAHC64t+xg
0+Ulm5YLsnKZFhJLqcv4bVB4/NL4ELXNq6qpVxytxQCQpR/A1EAoA/esapK41SUP99bw6hejwyUb
d805drM3LyOGUChrE2GqTrskpvpu3/OxPoRpd9latMzHtr+COMQZ2ajvZs3yLa3EpyP6Jz5/Hock
+I7ncZdGrE2uwc0C04F4owvHqZ4Gz7oKDA7skbBYKMfLrrfCjTW0y9r8AYrZ76vLWbvTG9pFhlFw
qMfAM6a31eBdwmg5zD1gfdmV9610HvMWYeXMoAbhCIyTTD3YwGdy+kvxB0G15OxNTAM9rXysRsqa
2nogTxJ/d0m7xNCHrfB6QsznfgumiWEjfuY1dW1osWeNenYbTdOwZn84EFvk19be45zUlxNXy9XI
Y1Xzo8gJkNbZJ/FJm/nNhJqCJ98n95vZ77KAQOFKOCpYNLPwDoSVlmwqKCYXDhZ9UguwMRfyQYsY
v9FGAzg6Y5aKFUNcCMJmAULW0TmlTTXtyHzx32bY6K8sTakLjrYEBYcVXWenOo8euv+67t6qSHvq
yLTZBOWIGmM0P23nvss4C0PdGVaY3IS/rBYFmEfifsKGSZdPxQPiBUdEZLU7eqjX6DY/F41jCL1n
U5gSCilghsDpkTDMAe2kPMMSM9qPc9fdI7SDTekU947IL7MouA5r9iNHfzejbzjYjOsbOudRHp1S
lDoAn54RFxE0npwGVAEwgx5MJp/zMNorw+Fxwty59Ge8D63BMJ80eIsbSA5kTBjWKnQBfTKOdITN
bS/iGxO/Jb2FYetO+rtlq/sRZ9lMbZLQKNYsIuhDOFVpFOGQKKAZ6U3+TuaptxuITGUlFO9azGwm
RRS0lhPv1BusT9owzI1Ne4UztbnocgpHh0ENt5LHx1AO7DdMDwvtNirYBNEOlX4ZJrQjxEzuJfnG
ql/lSovX1RA8GzpusLDBnFg50g+wtlxzbjxkRX/V19ZOy4lEy7y969Awr4aXvNGvSTRP1kjTT6CD
zibhwXSW7i0PFzKEcz4TOPmV7LGV2xpnQ+bzSDqIT+jBNK1aW2BxKZDGKtPYfBpgb33XhMBVZ7hE
RDctTPyVMaMDdERzim3ojU7Y7aaM0ztnyAluROUxJH5dcF6mTUPaHlGNc3i8n8PiE1MgzdGkx+ib
CQ44SLAULEQLrCKHsexLzvJNZOqeog7uzZCsQURfBk0LzEHDNWlT/MFFIAo84K7XaNNe5DmPmQ7a
bmoDecooikqUO3kJxIxv7hyNnpmDRmEd6JN9znTteybPEVjwdrAwcrhDTD9VUeXxeN0kqLwmV61J
L+ihlSlr3Rbm2amKDyYE1Vr20V2IVDwkSIhFKPbVHCHEcUNz38K0SlrnqenS1wph9MTgcp3TYROT
8WV1SB6Hqxg8wjAAbYNl5/lNCWbMRS+qj3gvYtAXSHoUXvyK5AYrum89aa30ggex7B1OM/atYcjI
bzqIOJEbP8ZExR9VKasNIfcexBWHbmJ9HXsBLz3MJz+duSEzyz4OAe65CdhTUWsfTDorfvxOi+Su
8FR0VcucSxKwH8fBsAZcyrhmytA4BP4488xxYNjPRIfyFC9j+LR70vMyvETWCi6Q0wtQV7Gw1eRo
WBe1LbaNo51tdGEHLC0LBbhlFe9ib2V6jzEdKR90VAGVBDZa7b1ETUJXV9a0skf5VRd0sR121zVP
+wap50qf9WqjVYgu7Jlm5+wB8cA54wH3QaTiNN6bpaNfi8szWUk1YA7cKXDEgQd3XuuzxsMmQ+Cf
BXkMcpK9Hs/rzhD9rsbxuUqdAKCFfjm7xm0BoAamsLeNUkpo4JJk64Zmv0SIXRSQcKD1cGhGes3S
Z7vWlWyHp9zkIN/l+Isw3gHASOkFYN+l+pvDL9SnILjq5kg1Whzycrqn8VfREzUuoZy/VMXEGLtB
xjb155K4ikFc1Tw7Wesiwpp1MKLL49p2Hum7nelL0bHfdNFjqJMnqx7QNTWsbfVy954iI3+UEUhK
1ToN1g8dTHAau1f4KXse25Q1cT0+lgqVmgIGLO35ObSMRdEXbPpO3joiRFtN/J4L/mnNTP0A2fWo
uQ1+q1ZeeDoD5GSi5NLpUscDu83EEXtypE5yY4RAdnp3LMQSLFcHHgEkElZ3Jbry1tAN8sX7cEdt
Tlr47F6LOnmTJgEwoaYWBNkNVrBqebWKRuchRZLgKy/UuVmddckU7sQzS61hRh9NwdnGc/0KUgON
xfhibMiMpkYI5cQ2oKs9LMQgpahIIG+tW4NDXpeFLNR2Yq1lJ69snFxwjEv6yPZ986AlxeKddEdy
AvJLvUOoqXU9t1o4+o0nwW6NpVyFDvK9PM12SaY2y99Nm56S2jWuUoAo6zkl0D1H9IZzwrhBruti
KhpfiTWTDB034Bb9IrJGjpI824ZkOjnStKRlgss4lZk/qIaWiwYlsW4pToJ0Q+1GpHp8lrP2XSAB
LA3oyWw2Cbo/ZxkiRMfcfVGFFu+bFrwi2DSkJyFSoikCIuzQKsnMiKkyV5qW6Maw8aShkcRen+se
Ahe9uJkttMSktcycYGFnVBHNCCesKbo7vEOY18xNT/imks2pj6g0C1RZs9U+leRA+UG8CD+1g1LO
0RhHP2x4k7qO3SsRGuK71kTbb2xdR4U3rku5WMccsRL2+jf05Ndj2G1MwPN0g5t9ZLpHbTn1EmI0
b3qdiYOmhrM3xpk/t9YO32d3imnXJDWd9V4RmhDq0V5Y4nuaURalqJuYuyh21eoy1BVNIhtwu0en
wVCrtAw/7daGwGuDp7J43telat6RfdCcSxhgzUfLcuWhQ1zqhsVZeObTwu4v809LsOuYljOu1Cki
f3Ql+WU7K7Hr2/SxdUP9mRNgiN8tODe20ZEOPw+XhcfJPGvSRya5+lXqju7BW2Bt1nBnyuotH7Da
j80nVDCJLoCoREm3h3keA4MwQjHXPZOrrl1aUX0Fm9/eJm3EVKGqWLyN1NdTlmBvwvHmzC1h7TES
mYSIi+m57BneRCiBLhJcFWtRMV4vEIUWt7pSJDaTn6OY6VDZgnjDvjBvx8ko/cZ9ltGMMjck+bMd
GYoATD6WWfNlFn3BWZW4HLh1vV9BT/Vd3buP4Uq1NdLSyNKane7iUkNW4nsDrNvesu6q2NrGluOh
zYy3Hm3HairldQYV6Y5nC0Z3+9xoOEgyGqbCN5ag8PJrZNk3dLShUggmgQTn4G/vkKsTELPuAkbJ
dSiZhIJ1gW7+nnb1Y9V7VyairEo/tYAlwqnOn20wmZRjA/WrVfbMs+v5zQzpLFjxBnzdtDJUP9IO
6Q8GuPZjKh8jZScHGZbgNUBcrRRe3nFRokHSznDjA02a4PFN2BAVrSa3En7cNv44sYwktHnXRqSd
ZZLckfhgL6Er7WHEfJYpGppOCMeibpone2ijNR8n5860OmpILpd/tklk3Q0hDJrFxWjpCGXL6JsY
n71NUecb82XLdGhbGs512XinIaQhLPrJPMa9Ne+BR9EfBiMG4SYEC6ma+1FZnD9VmmyHaw8L4b4v
y5chQxEoBuMELsJY6z+wwpKzXQ8KC1PomuUK6jb+0W3V4uIL8/qcel35CBH4NVwLE0gxZRCWBJrM
YTWvXXzlkeNh6eaOos5+t0MYf2opriOWykigJbSN6EpEqNWUM6yMA6m2FBcTOEYbw5xizo+9JL6O
JQcH2Yhwxeb9ldrOa1An51SUxWZiGAGyur4XdN5QNmQrGDP7UGfGxhmAssc0QGl5vsaJnb7MeGBA
Yjf3IMtx4LhLmRp6kLxarFDTWqrJghACREgz0s1oNfd29uXWg3VNX61DCB/Pi3w3C8qrQXfP+Bou
pRnXm7b4rHRPbtpu0dGwlOQc8zBNs5rJsmSaklX0gYNzMqjXMRQPhbRpQWLKz1LnUsP7GwKPrltY
lmNIq5rzEDheZhSsjWvZvqJTgcaBE2o9DP1nBzjNR7D8iBdiBLHG42X06cNs80hk1qpySEgaq2xX
l0MPN4ATczhlO9Vl14nt6n5TLTortCTQ9LuUBaVNxJbzEuVEPlQbQur3Ayi/XLYBTkT7vhq6NfP9
VwqRj7DjCDu3ttroxrRt2hrM2Ajbx2Ru4Sh5Goltv5jHJytDatzW3gdJZF/WIrZwLEDhDT0QvdF7
WjtwgDj/fJdzc9cvQWYB8DbcNPYK9lgMjfUbwxS27M6dLwS7o6OjVmTiaFvWmeDjUq/jrbQ4orvV
a54olPXEfPDQTHn1hmHpA0PBppnAPuu8Wb1BCWkUw8TG596PlnjJe+1T1NYh9qS66sdtUYW3SKV2
ePqvNaqOdREk8CaNePSxUVyhol/uGqnB6GFwEQrtHryXt5q1ceM2mAKHnkTmSt+IaLpEhwJUggEX
ZqOcVljvSyKliBeuv/NhafsopAKu+R305mevPzSwPXuGHxu7IUUhaj1rXQyANRpNfHqpTHzdxShV
m/O4zmZ92CeIAbyvJL+dTetV2l1Le+dYDgxp3WxKdjWmbLpIYBdHigOLM96o21dAxvssPNfNfIAa
pDPmIfKoSJ+DzKbVxJINltT+HjVQa2Y+cEvk3b0+wIMehYXgwbq2s4TNmym5RXmOwqKJiOqZxi34
rYsyXKGfuY7MdFVX36WzI4Ig3ogm/SDIm5Fy3SGlmJ3G95SsGQBSYLvIuPuBJpynZvInUmrgDiiT
ZlvoK4rpQU/1Y4/LZKYxv4087L8GAKwQB86FOcWfDL2OWPHBkWi6tiI17KMmTxZYMZ7eUPFfOGqC
2LoTLlOVUeFk75aWruVsEtTsnh49NbZ7SxLPZp7caG+o6rpAYdLzfSsnYEoaAoexy5onMIle2fdR
B7Qz8hBqdMirAyhFmAhuET4BbG8vg4gVXDSC03FgnHWJC9Jo+qPhkXfjxvX1jGdvEy9hXR4YE1ur
1nofsfySHmlmzpsub1CvHnJnfJpitHzlYmOJGa0wN68b0gjQfmwjp16HFP4bqmhMx0xiELZDVV0G
YR2hdMsScGm4yRG8gyqSb5bTnnGwLxX3QNIN5rabA+J0M0CGbUZhb0Ka6PCOyIGQgIBCqB0duUFp
8N5yMC6wKrKNB69pgevNQQtsEFt66MM15b/nK8VLtHuaoIH5nekhsSv19Kh1fIg1xh5gbg+eGGEJ
lE3BDKjkB7rTTg3p2ck4NvYoTsZhQo8YMrTVZpK68AdeTmO2c7pdJbyU2QCa7yoFZZd2uk+lFyKH
EC8ISLFrx0phkyHdNCI281gG1tlGKRQP2DOVaX4GFR0u2AlXpgi03TDj8zWdXF87UzHc0MZSTXl0
EQ7aifGZMsftwnBH12a8cOhA4hvAf8N85+CFQq5MJ5LUBejgM3EXJNmpq5DMVrz2QuAwkZ35alr1
zdQNhl/g32dm7R3gE+2jwpwP2Sx135ogfEK6UEK/r4Kw47geDZtprN/qsM13MZpCm8TLLcfqdxMn
Bl7A6Vi3xTUj2/owx+WbBzR+S7jZNqrsLxAlzzNo6SQxPybdnHbOBLdOcB8MfeoyApjXwp5uGqMH
00iLoKxlemxlvg9OrZ65N8YwH4cGnbnEVusDFcjWTZV1x6qSt7D421trAapNTsN2OPcrLRvspWRG
XMCh87KUHlw1YVkbVxSGrwu9ODYl2cgaBu2iYCXBHZZvS2nJ7cgxpco1BP1oWGbQmxuKMWynHJ62
Yw1dw3OHeT20PZYlAwhYCF1SGsSE9hAjfI3b/cLUbjgxWYcFH0qEjnEEmg7YB1P5SsUgLZVebckv
8S5QHRenocV33R743PBFaAZfpxe24lCHu8Dsd2RF3rHqM4FnxiGtRt8XSJcvXFtAKgWdmAbMqcoi
PtQmJZiO4Atj/7juIuO14UX6vU4TVxOxOAoNnZUxp/JUIWQO4qpfz5wbuSanKG2Dox2nj0k7HpI8
peGUL8aAtiDFKL7PXAaHY4IcLCo2Y99vCf27jZGmu5G2I/OxvOjkWF67NSQ7Dw+EzaMNzw9qhTdM
G4CWINhHetiFBUvLHr/bzLpKGjINemSDTVDE2yDIboYSXKjOc7AWsfslwupysCIT/n+2l2b5VhLF
sHLpVOOOZvjtoH4wlPhwAmMAT8j63qlNLCoHbXhv+GPngMqtwm83Le6ymSlZswzVTY46cvQevSh+
R5G7CIhQ13kjT0WhJ0SpdTFKl9hiZUyAQyZcTdItmImzNKaawLhOraKhr8HEvZs64of6PpEsFPpV
a7K0cdgGn9XoNKVt8vNwvl8O4XQ3WDFGzujNCxHqzmkOvxgPHAaIrcMBnkRjex0gtVU4H5G3uvZh
SLGdASu40sv6CJUWdQ7K1I6R8V+nFTpLIOkf0lrJKjQICNZ110ED5HjuL9nGJQ5LqwenSh4AWZl1
VaMNGKkNuXfwJtNrXwHFXzVhqx1jekFbiQkbDXkRkVak2lUXOM216rNLc3EpqDHaUZdNpx9Wz7DL
LxM5X4M9EbsfSaWJkzdrG3JwcBGNBTRiYMxHGQTeqq6bfecGwCAWxTuz0AKglBGE130utR1DTXn0
pgY1Qql/VX0oXlRCUJBZ9cVuICJYktB1aqE/4doh82aC/kK0d0xV6ZtxNKz7rrqKFTzFlqKoGkBx
cSeTh9PRO4TeFwPxD8PntrdBx3Gy3Pz47VhQawIJxj8QF+6RBjd47Jk8WrPS9qlpPzHUn07l8ouh
AnNPDvNJQ7S40lSmrYLJSi/x2v3+Syza/4TN/tfH+D/Dr/L8n4vU/vu/+f1HWU0NC5X65bf/vi9z
/vrv5c/8n+/5+U/8+yr+aGApfqu//K7tV3l6y7/aX7/pp5/M//33V7d+U28//WaJ5FDTTffVTLdf
bZepH6+C97F85//vF//x9eOn3E/V179+g3VeqOWnhXFZ/Pb7l/af//pNmORp/tcff/7vX1zewL9+
u+OOjf5BDPPX25/+1Ndbq5YfoP/TI9PJJh4ek/GPfM7h68dXDOufWDQtFx+86wB542kpSo6w//rN
dP9pC8Mi/VIXnm5BAP3tH+3yv+JL5j+p3E3dcyQp6jxN3m//+9X9dBX/71X9R9HlZ+D0ql1+8M9P
pGvy0pBf2JZjerYh9SWg+uMNVnvId4v/IVNSV2dNC8/Yl9irmyTx68CZeSrbisLQ24UL/3CxnLSO
hSFvRFNM28MgAg/LL44vtDmYC6U6wa2LN4ZbQVhV19PgMljzJnhuXXxolBZtR4kbXq+Tb61S3VUU
U8M34y3YXXtXeoS2Rk6ltnc2ro21C4abLeoM9CraKirSnebN+VVknv5wrX7/NP747sX/490zWLUs
R5c6QzBh/PzuARWCqASLe9aNtNh3oplo9QNotbvA3kxXZd+4ZG6DZIH8QXQOk/dy6aBMNGtfzI7Y
k8Q4jsBCwgFuiF6xqxuAm/5m1RS/rJpcI6KfDS4Qf3G3GL9cIwUCVFk0Tc9picfXgYOMj5CjciNw
rhR1/CCX7OUsJHA6oImve3mySfvpe9Yj4geG+c2my48JqSDEraY/89cforUs2n9Y1Hl53DdgU/kM
l3+xfgmgjTiQ16HRMjEQLMaZ7EvfGYd3oS89Y43RhquBFE+b4LLkw7m2VX/0AmEdIEHSgKeL5HQ1
Ry0oOidaaPE2izdkeGGUr6oQ/YxaQwf+QqTU06siojXjvMEdvdiFx3zr9S5Ae68GgYN3Vr1bGCCu
9ECXRw4C1W0DmoVBw7KXu9gIBGiwmwYBAtg5p97qFngy4QG2a2eSiXFsFz6ThmoXmu73X39Kwvvz
p+TpCNIc3baYNHm/3GqUdO3UUROdIXiJkxNEb07blxvDRLbUm8gdUwOMetxk+Q6XkLmOS6d89OwS
lxuitg1aCdDrgAxtJyVvKK61FZarcYdx6TYck2T31y/X+CVVeLmonus4hm2xbDmWt3z9D+tCqzeJ
CYq/OJe5We55ctYDeG3VRcxziQWEIEvhRLyOn08tPTQkGV5wn6fBN4zRcte5D6IpzAezNS9GhYfa
YYFJ4Cza9hBvx+VztnvvyTJF8jeB8EL8+jnzsuiSWhw0HMGq+ssLjxtv6LtAc69/XNLCDNBpNwFE
TeFQ0hUek47l7gC2gAnJ5H3hkbEuUgtfxt98hMt9/9NzwStxhU1GpUkyhuEs6e1/+Aj7lkNNlYfa
dR8lTOkKq3ksMlDHtC7XiPZq5hlTsdJHRT8sVeGa0TEc4yVE3HVGv4j1s5YEX+T54hwPlTg1zWu2
5MKk9vigMOav+tZAvb60V5EL7iS2kru/fgvLXvfntyAtVNlCCMM0fnm0jRhWfaFm7Rq9sz9ZKrwO
KpzGrjHKnRb37o00JejooPeZnjJvBRiKvt0q94K4erJX8MZK+RlWQMOZgT/piEtxwUVeUT0VXZeA
AHvyEBFtpoFuAsjj2EfDCOC3Yj7BpAbhsGDAOWSE2oRlEq56w8GIliANiWJjBZfqb+6eH2/o52tm
cucvIwrEuOy9v1yzoIampVXuyNB/uq0WW2dYzwcgDVlP5DRTBIjJaH1dDAVm0zuXXqmql6RP3BtC
U+m1iPGWmKQLMcnw6Awp+TRlutLkRsG4yPAdrVyVkGGqzfpORAzZ//p6WX/aKUwdxSV9X8exDVP/
sVT/4Zaj5vUqqbCzOGbxpOWFWMXLa2tN66ux6/A+5/pks+YeU78Qt3pnJ/eqau6ZtRan3vRepJYr
8rP5Iy7/yaeRXyFBEXjBKSwRkjV4evIZWROpR5NznxHWtR3oBxP7shahZI62LG4mwREYisqrhKxA
2GwOUlmW3Gae6KUkwRqYGR26KsnvW2yxGmk/ek05XjuoyUYkvXazGCpnc687eCX++iP6saX/fIWh
4ZAOquMhcR0Gyz8/lZLnBbQiMv260ss9hmZxgp/tt0A0/WEKyeYUPctbMRDgkkAVwnD5VOp00wxE
un+zRPz5/EEZ5BrCtWy05H9erFAimwWNhvRMvhVbEmHZeWu8NHTeL7qqbh4hSfvRKBbpLkwfc86g
wiAJrCzO/Xpv56vKNd8jBZ0zKmGndEm0x0Spb/7mMzP/tHmZnq7bnmHapuHqpruco/5wX0194PXl
EGbnyNYuvTovL7XlF0dM51a3L38scLUsebFWox0jlwVuAjhuWOQ4N97kQCTQgEqKyQcNhuqy47r/
5/OfdDbDZVPQAojGNJdBmpTuCQE8GbpZZzxR1FrEU6rgRnIxYFevS6OySZtY4BU4c8C9xI+5l7tH
pyW9qjC/RFtjaTGb1K/Odn9nGsTb/zBrZrZxP4LzWw884WtLa6t7vYeg67QRCjGSMqEJkwEJhcFy
96aDxALpTLgvyD2Ol9ukhutRWcFVo9Vw/Nxe0jhKHkSJKpCpKZPvoqmuGiITOccNey9sBLBIeOR2
peRO4eajpaYzCCTYqEHiuLHKGU9SZDdXUKROWlnxAYyAR0ryjDhwJTwoldqPCEp86Y7m1dCyhWkc
cM7OsuzMNtbFMq4OBIUTc3tudBsfmY1+J6mLy6EM41WWlCliE0Zk3TDNJwtXYaNUt+sjnL4WPx2p
pSOefjy1nLmt/0XYme22jWxd+IkIcChOt9YsWbLkIXZyQ8SJw7HI4jw8/f+RPj/QnW50gIOgT9Id
Sxyqdu291rfOyr6SqaRtY5dgJ8OG0lnH7W7IXCb2Cg5pJVO1kzGqZ2OIrKNX+bdRz49j0jLVy8ob
RhL7RDzaV50BLuza8HmcXic9QFuQ+qcmYP5QCB/kN2gVNqzdAh8oiD9fl3636c0Ch7ONPQyRp37n
eKG6pBEQtzh0fprxY9jQZv7vZ9v8Z71AuTDXZagehUAT+vdHO+wL4pVFVlzDSMs3wkrFicENmZLi
fnBCuuURtgRvFKfGCM2HgpH+ShUwXzjM07Eu0JAXVWrukCrmkdSefFrI0L6mXUyRszYQOru96/9p
3fjnOu8bDtxe24TF5Jv2b8Wk05BSl2lJeR2qFplHqVBkOz5wJtCm8SwQtgkrIbI97g7lhIBH6acQ
uuJK4v4K7Oqlce/DrBHPRIi+/Pf1FP+4ngLJgeV47lzj+o7z21IRpYSUwglNbrrprQ1Bo9xE47N1
au2IfDa9kMpx1dI59Iq3qUuryzCZ0PgN1BzR/Iubqb0j1GvGCrLVdZ2pM2oG6G9hfVr+LWtgbmjQ
Z5sE+MEp9+UGP3vAoI6c30zCkwlhiFZNvBsn0qNlXD06nehoMANgDrJy20DSIB0B9ZPeT91pyCxm
e4xdqoAixCCB+A+P2PII/X3LYbcxPcuwfRCNCGf+/ohhcQVkZAckPiuEemHfr9GzT4dWJ5My7jcx
PamjmnejkTCOQ6+FX2JHq+48Awayq7k//vsO/dvHmfc+TvwmLQR2nb9/nAZlaJtpdv8wmjnHDF87
B1pUcVTLwIsbc2qnGszVcq27gCogD9mPiWkivop/2jVa+8d9cH5ef7tCwnAIS5hbG1ys3x4aycar
OObqD8tWIDxtM5Pn3RRWATNWctyyMsaPOjBnTAdrC7Ha1Jsa3Uz3/N8Xx/zHYdayhGNbHgdZzzPM
38sDw25DQNmNeMgaNGUhawaytS65pCp193GtAyU2w+kkRb4TUSeZuAYa1ga2AimgPrZME5P+Eo5T
t9eSgnpv8NJDhHySPIThoCXTJQ+xoEIhN2Po2laciGsWWX945Mx/LhDW/A0sF+W2Y9Fg+vs91pma
O6MRiwfk1TzYyAllA8qrK8HOpFIcq+Ad0S6pdPN7MgEKkYXKzwzBH5h9f60qMd6GGRVY9NamqqGi
YAvyd6CV1T28FnhLJcaq+UEQ+EIxjZMwZKZmtMG/sP7vOzLXY789Gn/7JvN685fSo/VK2aV9JB6k
dN7CKD4afvLrv3+EMVf1v/0M3gaHqDDH0edK7O8/o9RrP+pLE8YiHfWdH/tIpZr0J7NrqmF/kNsQ
A+/IpXyyrOeydFDxBfLg2pXC+ZDLl9xCgdmHNnYpFRgHE1fxH66C9a831OPhpEvFsfz355K1IKm8
0DMfTL8HRBWFzkb0CMWzRJChawTVtiNV426KStizIV6x5GP5XV8rFYN91DdhlGC9ITRsN2h9vddD
5MZByhACXMXWkGqXoK+BBg+Ghz3ijnNogZFEfZ9f230X6xfgq/IkElDVdFX2Q+i/MUm8GvAE7ksX
1och0bxJzfrDK2n82xPAmwgHwuFYo/++o9SJNfmdk1gPcJ2bF/giT8yXmJBWcYulJ6bhpRPxU7lz
FG5YvYcqcC+NQz5X4Y9EBWGWIgmFAf2fHprfb4mwhevSj3NsGBam6fz2ZLpm4Cq7HduHpaOzHHvV
aO9T7CWDDZTVK0coVU3x1jaQNUg9rLz7UIE4F/OSlkv1BEEpvmGJK41bQzXtx84X4gCBU3KImjj+
HiM/fBAuhyxdvLEqNWgX2CaIBgrvjJJCL0jI20K/Ht2FmH6PTYliVc+i5tzj0ZMcb2+dHSWbxK1w
UnpoInGjDWcvBLZnj25xhBl55prtWs1PnlSEqLBIWBXGBoVm3OTuQ2YWa5E3GOs6BygKEfL5FP7o
0TU8jab7ZWkOjfq3vmvux0IHim+33Ylq6qtpiR9YFbQj96pY6+mEHAuZ4jJbSYBJbB1rQDDZYTyX
rZ2vsdmsfXf+cpb3XIUACSzSS3HQEYqekHhQ5/gl1NHQzBVHM/1l2fdnlehWxMlLMvuFOt84xLFA
bjcvakuXxxHawcxr+7yc58YBzMHMjXabYpOqsbnvI/dGyzHb8wVQx7Xxa9uVIKQJhqyr0doUWfzR
ds8aSKAaR/i5dC33VukS+lot450QDCPYmRxQ5mu7TFH4jNbZaUilZr7qbkxrwEXM5LcPe+uhJtYw
TDBktcxptl4H2m35W0pTYTCbKlQQczEzBo63CvMeCiDMsAG06V3XYO6JtW1VdMHJsCMsFHMsA2rI
70yA1CZs2GTMSvrYxpG3oy05uIK2XRGk9z0OBLLk870Vco0SuvFEcHKgYAK39mwcRcOY3QtaWXuQ
+dCbIuNA6+9L35pX0yC+3q2ax7at9kspENnOs0nb9bmLPzxT4JaWjjhkI48ifAkNzwuPQVvMeU/Z
fR6O6Sk3T3947+at66+LNUIf4ZK1wMbmGoYvftvaCJUDxWDgywjaPtrXLrsR6phwT/Q8WX12Tv8h
qi+VAeaEQ0i/9zLcF//9Gax/qRJshjm88/yPLzr/+V82Jc1uBjP3OvGQu9592SvrpSl4J1FL2Cdo
sqNyzBOmLIB+hJJcyxSpF3MYALi5tROaAmzbCtLPWqE/Wvxn8/nXSqd3qF7JFaswtAzlkRDP8WHj
dQZuDx7oPqY61g1mk11V9p8d68Ttq7WoLAmHY6Qn4xB1W7jQEBKPxk0jr3/43v+yFNMJFIbF8eNf
micTHAR0qTVwsmyYHbTK2xZ6f7/U8tbMjGqhSTj11KNtBvULsli/EyOGLaOwL7FWoOjjOHMHUMjd
WGb94AfEWOlAPBBmRBt4eKDXxORTGwX5nqAjYorx8i6laFISbB/26b2Rqx/LFUsq8yRn6JpTJjeU
ZyQRRPi9//sr/1tByFzME4zGHDwQy3nnL7caLAPpIilfWaovCRj1Fb1e/DlupF3oWHBy0ewcURP6
bo0Y+bj1fkya3t5nA8MyBAXnOHEJlnMPqH6jU5j1LxndhU03lQU3k04Tuqa7qgYHAjv7e2yE21Yp
7w/vjPX7O2NxImO74uhhc841lgnTX74EBADsrKVhfjbFOXkJbGyaPA1JH27CkHCNZYE0KoDqAQqu
Q6U/BsFQHOxHTaTjtanQq+pVYOzd2HEPeU3IvNYV9dawjMeuxScuW2irTRon91Rs3x3QOuxFGuWJ
CTQvTDpisRhSZFHi3uVM/P77Jv1zuML3W0apFn1/vuZv5wdIRtgf88x4AGzEGjv1J4cIvrUmzR8G
CtaV57jrWI3y80nFoIPsIvs2TrwzCEzqY4GHF+/b69h4gCZbOzpn8+apFZb9h1vxL/1H1i2LD6uL
udX8+xwodHovSP2ejzpLIJBpZVcToRYgkTo7tfwRnBZg8RnxHqNGnmiqg1fLIpZvOit/uGzzZfnr
Ujo/Fq4n5mYK7QHx++QO0jzhFFpucuxiczFInOH0Czo1tQ/ApM8gLcPtcigPRTrtU7MCkxs7YjMS
jA6uDt9elQ7ArqY82CUF9n0php3R6tmfPujchPn9g3oWil8+rxC+89t66zNbDrUhMR5C5y1SCNn1
OYN9xDXZEId5Wz4jtbNx0tv+1WEA8bWdZyOFbG9R+cc2u2nb/3yhBKMxPo7BpbOc30ey2AXLNGz7
/71QExFxpD3sl1LNLr/Vtp4iOVTq4OYOy1YzWutKgzEGIfzNG+TGSTL1OJQOoaOhewktGwAfayka
fZb4ueeBR5TAGwtUkzWgQTIkWO8xJy9s6MUcXekgPzsuuhfPN+WqU9HDFPsfpuWWG0r+Fr8qtKzU
Gwdigo2ZNVd+10RTnGa7b2GescP211azH5ayVQZSHkbIEUgjs32YlpcmmbobnP2N25eKEamHu9on
UjBLOmMXaLLfgtGZZWKhvyZMrT2nY6kOIsF0t5SomUuwbRQjsZFD4W60ymn2+pQm90OlNlTIuPQ6
NbJXlu/LS1a52c9o7jK6IaKaKcft0qeQKhI3RQ5fBR/LNM/Ux/6HiMJwXSFf3cZxOa5z/9328ytx
J6s4MwcYr/6GWFbnkjaRcTHalUSEf7FMa23DfdppGE22ectck9PG7fOzSggiHrbNyh5/qV6b9p6I
fwASg2xqex8a8rUxyPOXrNGPTsneZkFm4rxPgZURx5Mr2wF3RwapORA+HQ6oJl1NfXWUVF9FGb66
eufdWa5rXJfntHLwSLckE1xNQURBH+nPsrs03jC+mUFL4YXxLe3aD89n088F6j9t/CGnJDw4mGFb
16dIZ5a/GbmMB7BrxZ0jgnEXkl66SWoNNr1eobnWpwPqtUMkJnpg8K6WyttLE65JTbeHhQlMLzST
E9983c7FaDtV6mpLgEEDbjgdhuBSj3YTs0fPJ3Z6lD9cYqS6AnW6yOGJz3PcZePQs3ja1VDdTVvN
RlCPaGOHGwEu87K0CWhuE6wA3wbNIqI8jqe4aU3zMOTDd8fr8lMeKiw7tFxIiYh3aLZuYzUMuy5D
hqVVZOgVwGNX5HjZm7LbZhXuTLcltMwKQ2+H9gm3lmeo+tYy89KJM/GQkp6XE9BAaOKqyZwOSlUs
NlGir/LBsE/WA9MtbRvpPHWYYI6mjmxbNQz1Wr1DiG/IL6UNfSwiJvdgTR1hen61aTPSbie6ZBdX
J1/YIeAns12YdCicVzQNxNpMNH0Hu6hfzRu9BTVjZWcd6MzGGF6tq+dLYr7IIrtr0ujdkon9ODR1
dNCKLMOhaG9lS06brfQzfQosQDprcEGK75a41JrmLgp/IlVx/SKZxBCkAxR17WZfNcAAtLphS8n0
Qw0iakXbf9pqYu7MN+OrkFF9Ivu12yztPSXGfkuExQ8z4KOks/tE+YhAtVxXX4movlizuWFyiIQN
5k2bGW+wr7ym3EczjlaBW1+GIp3/wI/pnk1D/Bxqchd6Z3rm7KM2PozhrIaGw/M9f6WobmCihTRp
B4T38I/twG9fU5olK2serflxEh5hKxOfEwPbc97cKhlX8KKs7WBmD0GonZelQvDj7pzJGtctcDrC
eHUCmYzD8pglhoCaUZOhFUzNLrGFWMcJDV3LKN1DKL8V7Zs/gOLywmy/1JAmXostK8WhmB/6WIyg
GBd5Ajq7Ye1l3S9vpqsZTkxgSnKskxKD4qwfWHbvZe5FrmCwIzcKTXdgfgGoFHta+yXinR81bsdg
c4TOWN9owLQBsOF0h+QTMUfh75ZFbSmepR7uFOkOWLjlpZL5ua/cl7Qs1XlA38rozEWZTgoKepFb
Svpelpk8I+PnvVxewWlSF2nFGkFUnFFLXYhb3eavy5/1ng1Nvu5QSI6RvnZk/FGa6XRO2vA0KP19
sNVNV0X81PnMwPI0rZ5wh0Dk7C3xYCWNvv4UU7SatUGlvvInAkyDrp4w2HJk11GWd00mj8u/FaRk
sM2gVTfAw52OrQ2fXr3qVmLfDFf72VgTjdKk+GAAvKXvC/0DrQOj/Sp+nIDyLpcfwfy7dLA0K1+q
iz8EnCPmrsnSH+Y4VG28kEx0rJkVRBMeG2Nv8hSRjet8qNLOUbKagNaE2iwz5GWlisAyh0WaXnO0
uznEm83yef1oUjsMHAyopfFleVT7or4qZrBG0ZTAYtz6HNd4ak3oNAc54r3IHU7msj1jIJ9WXiyc
p9aejYiZJq+mLPNrqsPn0r/IZFSnCasYkm+t2ZHCzAnI1OwD3XDmjPq1cMHEkZ1tnLwyguZRZsaw
krkJY5TVaJr0cZ80ww+Es2w7iZy2USzfaSzz5s/loyib8Q7QH7aKWWMypd+N0qvu8cdikm4e3XAa
jxU2trgDQgL+AWvGhAoeSVu+q1sSB3hTsXG0ZGUMOQmubqo9VT5Al1DU9dqU/RmPqncDdXKieiDw
txL4YAfUeXZHKDgI+lcHxhgLKJcT4x7+SNf+VUsbRPjctgoIllxroxx2ZlbkD4P2RRAvsSzLvNxz
Emdd3Vz+CpYN2MvYW9Msck5jISCTBJROEnTqMclj51g2+GKFTUh6gdFh0LSCQD3yX5Sdtpu29ulT
8VcnBaj3qtfSrerGdNOM0NUDK3xMK0KWa7J2aJYf8Bk9osC19jEh6SZEUsnOwbSheg+qyj+L3L2P
bUackI3CjYxbjIrzZkjq4MH8xXM1o9aGALG/OnZVumY2Pezq1IPzSsG5L5SNB30q1padq8/74iZF
uyWklwyaetPQxWQ3O5TGGDINAxiT1NPasUDGqDLur6TH9z+a0d1Vlp7eS6u/TYS5rCoH8GxW8Eq1
Bpm9ukcS09nA1nuKZG9CcYhnOn9+pUe0AlQB7Wh+IoBl3HLCgO+Hwtm5c48g7jvjFPodBmDhZNsY
8DkUgFbehIy/Lxu+XipijgZx8ZofrA7mKkCL9lkqMUA9hA6MBVt0w2p5GR0kG1dtuoRi3HaDvxJB
xrn+c2Fi+5v/X8tvK1KYzzZkNcYJBSSdXLHtLEOv5SWc3KjF2aXITKizeG/qVouR75sDGBgL/fyL
ncDLUPgkSUkHVB7vl3UzijuXzpd+80sHvX3pXAyVQqHsMrqcMPn6iF5aS6RVT33Nbo00VQBd4QTp
7icvNS5jafzMIPmtNeT/25xbGrdE0rY1lNvCqoIN6ab2lqJl3anvy4LuRUW14eF+CXKkja2fb5ft
q4SdsxvgfrQKl5dsYIaUGTUh9BfUrXcdRM85vNO46E1ztOA/rIK+Ioo+6JPTKPAexbOuaH6ps7lJ
J5zaB3UTNkzC6CIpsV+ukyEIzQ47VZ4yX5T7RshZCjbe6SykO2z20QYXgjzJurPWnZxadh4jvRd1
urEMZzjH4VfbgqbhjATmsECBg7VbmBH5DzEQeRbM870gDvYAn1AszNi66Dn16m6FTni4piojjwSv
d6CUdg6zo5JVuzfT8GOyB3WohZSbwXYgyDq8FsrDApFCjFgH/kheNNDS47JdEGxEqPIEMSVMygYx
7V7ABbw0IQ7/JMD+5sz8kwiqGoP0/QQPX5VF8+h7+ya4E5VKX+MEo65XAvbAB84MSqhHiRpm9o8S
KxnANAmm9L3UXicDXlWADurSE0xeEox13+UepCY8eakfRsewFzeSV2KmxqDI9ZDyeSmPmK3Qf3Vw
v80CIaoRc1PEmoWdgNGoHrakSmuImyyPjCzghvuwLcWdModpa05HR7fyW9c8lR15k73sPwKen11U
llTuNnu8L/2fBZPeCPnlQe/b+vOMNvkUxgwYGxRXGxB1I0xM84maKl35he/sqcvb3TID6Q0ewdqY
fMDw1l3H/Gyj8pZEM+xKewVOBMZ8TyBcYw+IDNNd1vQFUEyabjFJCI+T2xbA9HDryRYjPDpa+AhV
jf3AMokE9HzoZpw9cCs3aw874HGYVTrOFG/quhJXPcMkb0n+a0DZd3WJ+ohV4mnKpm+yASes20WE
mce578/LeWOKH+M26XdpFCZ8OkAVYRoeumT80Mbog+axf0gHyVplgJ0NPWbSWlDsOm1aj65ufo4o
vcTHuszpcxOmRO6CIQOBdaprWlRc5a9hYj4loXhFM9BdWjF8uMJ9jhnNHhuKGbzH/kX44LATS9dP
gXRey0F6pMwxQOssAB2dXWD9MfWr8ItxQ3JCfAnJqWTXVqAVdKWT21R8Mew3ojyxNDl7rQqJ9LbM
R4AnxHcFk3rR4peo2+WAnF8jq87XPRFlTw2j1QnyxeNSNNaMTe964d8bczUQpjJfIX6Q6+Vy2wxs
L2nqrcuyICN2VlFGVnK1m1xc9OgW+11yAi0J0EqkhLzV07gd49ZeN1n0DiI/2eUpWuqq9xmSh4a5
YhSotqXqo00mjP6wPDjkJMN1KkCS25UJVgzDzqoLynBX6taPQMs60B8kGBZhCie+sA5xwWvQ5OYb
pWtLFYEwcPDcn/YYbZxsmB4nhoiuMIprzMNRQevm+D1re+30ezzgAfW0ND0sX8XtEaqoOOV9B86E
z8yNV6PISaWJvOzCRVtFugcRekhvzPZIcdKvrOQhHgFtS8llcZarxQbpI0VDhFMQTZ36ii4e4BPB
xOsGf9nRlOrdtCv/obCDn6lANrUcenupPxVJXO+mDGiNtLwfQWlbYDtaukPq2AyDu81yo97LwHPB
IsZPSgu/93lK1l2gWmC0dc5FoDO43MS2t78Z1K+38JEYmGCraU1zoOfefgrEiMpE0dZdEX8GhD9i
GAUX87Xz7HoTc3Ra9ULQB25jc4OWdRtJ5XJ/COzlhFnsm6kAWZEzZi2H6iFOL6Xm/cwSL30y2/yr
rfsBVtGm3jH1PZdjzGYSkwBVoUbyjOJbBCR6csLvNHRT8l19SDVQfp244Tig3+lcwIvWOKfPjRPT
d9Ia0TqqRuMpqQZCojL/2OS1eQ1t40sh6ndwyeENOOIVyX5wgUk/boSN1THPavocxPp9T0VwJHUG
fmjaqVsN3drpdOe9Fz0lksm2ETTdyxQl3K+un27eEO7GRsfVaEfxuSQRAoxbPe2hq4wHvvZTaMIl
1vqgefIlrehtD6cWqQ5AzhR8tzPVP2Nv49am89N2s+8Om4UQafZN199qwHGQL52fZGl8bwLfu4Hj
2nhuUO71hLBhyUu1ITmwo72VvSHq9A8FvgSWk+wNqwsZdbQ/t23HQxab20IM6amXmdw2CQg/CTkR
nrAgrgN53ckaxefrVNdatx3q8GRj4dlGzOLWiFjlMc2JIy2Gm0rt6GdBtt9dFGxrI0oPDRq0hwQf
B0CkHoGrXXKw4YjzrOv5zymx9xPL4X1DWCW+QoJvotZdjeUw3k1eDAFuaj7GOOR7BSMZcUEDbJ0u
VOMR+Op35X0Qo8Mt+wbBTOS7BATQXuqG7DKZeOnHQe2RMxLGkM1JjVn44PYJ/I22ze7ROqKdGp0a
PNI4syax8Q+k6Zhd5e/7Hi44dXyGMIJ2uTR5Sn5NmbqOif0S49AW+ORBljbBakIbXJIjxgQSkJ2p
vXNh2CLoZtypnGIZqhHYM40SQQsLwnQ8a+PEwVELZuiMB7K1y/E09+KxQdvy0ODljrL+rS2QaDGJ
IzO0bL7mZGDeBZiVz+xN08oct3YRG3eONKpVnRLAECXThh043LRBDcEq4fwsh+Q8GtWjqCERMZrl
4FNkx8o2vyTSB3cT4IiU/cMUAvUoqvilNOVLJXEl9206ri0w5A19qNbisJLR49PjS6enlBAOTOK2
cuOtVXnH2hPtBisOihnGoXSNQckwAiFMadVG0Ewxptb0AcXraBONKQ28ALD3GMTbARZiZKkjCDch
CBVIMtNbZTCPJl7tviFNb5risxZZv2AwU8au9aEElEOGcoed/k7x8u3wfz/ng480VPuAOjGHKoPv
K0O5ldjuVxDki7U2MWio8KIdpI6cgifN7+yngZ7wShtMA99+zLOLblTSWI3DkcxW03/NTH/nSfKO
EJToKPU4uY51ufUSYBpd5MFVH/WLP3J6tZwP0XcdI2ywjBb+/QDIxZoo360TsWcp00AHRUWWeMZx
HlVmnLkQaFSca1JrpaLoFfvOXq8InNBYevy2UpCbiZPT3f4QgIU+YP75VUZTtlJd0K21xl2pcXRP
UymeYGVwonDzfJW5jHt0TZ6DgoYUanK56+zhEA3yIfQOVRQhjwc00KTVukFr3MfhtMmBYWI6XvkW
tDiv6J+l5/+iQUjHqn5zUHGTxl6QguXZ8KZMplu9FawymRBNT7abb5BiTtzTK7en2E7d+GzH6fcJ
mPQd8OEQ+E73ECLE5LC6zXl0Vr4WQNP3B4S+er1mv3yqa/ErdavvUWg8hTCzosYp15EevyUjCJbE
vyKdA3zghSaxcsYzHtP8rnawlcoq2kILenNgS21G3ZwD/yqCGeY45EiL+eCCK/gYwhNmy8mvZUDS
RGKTnJXq2a4xNWBOb1QS3VYZ+OdrQBhOkD6Fkw4NOBrfWiJB1iqnJLMmECy4oO+iS0xViigZwF1s
ixfoljmdHvikfVV/ZORPNwMSE71ufjkdptnB7c6aD9SiT4rj4BQvunQgqku+lNu0q970CPQajRvY
xAfXitVhGAgOyclvg014N5jY8jyRHoIYiKM2laQ8TskuEHxAg97wEcHDDyNKuiOPwnfRlme7usuU
kezcSMhd26N98bsZ+1ccdYi9KQ1wSPf1mvffXGPYa3cr/HT6OvGHg8mJFbi+06wbp2hXk2NXUAVD
95TwrZS6NKkpDgG7455x4h1ttq2joRZRuqLLMhBpJe3o68CrtQ5w+2o5XBcZtPk+8Z+0AdxSVmfe
CmMMoFCxakZg52b80Omc17mYM+EnRk1vPzghg/0sH08Okt3RP0xu8l5GJrRBQwNaq+/q2vkRGtEH
uPfM0WjIy9B/LrMCiotN/KvvhMTnJHEGFwr8rtF9TS3Et31h52jUEuNYFD3zOlWsDKA9p9YujgkN
Cr81q13sNMHVjIGGaYxXiBAhty8293Alh8ukAUPT0miXZQh2QCvC+BV1v+1kk90FpQGSVFgYFELC
Y/rI+hkNXXAo/YgKQSX3HLLqY21qhFc0+nNBvheNENM8T114dKzS22siRkMI/PI+yPv3gQChi6F/
LQPnR6OV6bketwZDnqNLLNRWq9pyLed0loyrfFIc+cGRPU2Fnh3GVkS72ob3DzgVe2kBGsFiruDC
cEKVQBxJIm33GnkR4opBp89dfRW5592WX3ils11PiBeOl///PTWAsmojJC+BVoKRNXLx4Uy6fQRS
79+gCiC87qZxHZrKhtTKLy4H9vtmRsV7HpnivQ+pgrxs0sSK6J6OLMgLA6ygMzC/y4Xo6Rc15BN1
JeBIF4RHN44JHe+QtlBlMn4jeqZ3CwyKy9x4Cuhvc0hmqNG9RwAxn5mp+X36GGaFdlrEOqSZzPgA
H9n8+IRy9TC7NAnecjzwsgU6Y8CbQEFOUUjDKuI731UVKj8FmNMaOIaNVt+fNfPJMKJ8hz81IyDO
1g5xYNCguy6egVpv/L3FkUWjN4smKduUVvxaUVBbJMqXlrfPY1utyhTNB6jzdyMuN0ZVqJ1XKWLs
E3c4C3Zz2swGHdQ6gZu/kX7efQEUZoRi2hT9WN3Qsn/+BDqNT76KFDhIe7gGszLBsScY9TzKdQqc
D1a1Kjw8R4RBJGZfP5gVeb521R27mdcL6gODgnVp8/4gFb0VYRfPi7hGBf4efbj7+XOGXvtwPdgE
ejdDmAJWkCjwnhcdCgIc66zrMZ4wmhQn38ShXDnfpdZpNPfHY6CbM4VxPDV9DplrPg7lbVScMdL9
T+jDNKWJbPUkZVx+Xbp9YczIdwRymDOrWvu0fY551kSM84o5EB6aTZB53b3j8zemNHVXdVyAvxqn
YW9rhEiC0H1K0qk48A/ZrjTA+HPe0vGo7EQ7uSe7ZUxFk68Fj90U2QrNLn4tYZXH3u+f47qYDjrT
Omtu2TpQDMq8esXlQy+A7PLWbUHYlmh0HK/hsVmGfg0BHGFrOPe2B0vNR4kZ52j2lCgo0x3YXAgp
yK3tdByNPBIIn3VgX4W4UVQTzTXPuZWXvtVIq+4sTIRPWqGxhdcn4QWUnY3Qj3lOAe8oz961SAuZ
k2J2liMhz07x0PT90WlC75R1qL/iuZDJ/c+OZzjgPgqylGgB6WE3KFuYVjFYzr5V8DdASWFYZSLj
9E/S6yi4aqJ64O/QmJyHFiEneHNO3lPdyWnOhlBby3BLsoxNYK4YVbZNL4szrKFn3Cm0bQkIN4Z8
q/WuuHet8YErCmrFhVpnRJO5GqwUuheBWE1YmHMmdL4J3RkU2kroL5EIb59XL0q9h1zWV33iJEaY
k/ViD+mePKacZqW4EGrP9IF9xi7nuDX1lQF7BPtOHHq7VachpZPRiL7fSQHjMSB66E4QDeDCycCa
6XB8zj47uCP5HWVs/NSDlzLrv/Ra6zPM4zQ8Pz4EGD4Q/fkxdvpwbxIG3STBt2W9AcJP6BWtYn0K
wlUZJAWtBbhCVQtswws6mrS13PpDfc8gXp71imhtOFM3G2GeHjbRgzdkAE5KOhxYcUdws5GcvnnF
+JKk3LmcOPqjGpG7LM0CfKfBrSENmep3XvLAupm0zvz0MgqOtLx4dMHjok/ADolhkxHIBKrGvQWz
371zaK3U2jrT70cvHrfLPAyxq3UykuyVJJ54t7iUaq4SvNdarbwZF7nonWMEkVEPfW0ZDhpJiVHY
rrYRYfaw58xt78XeIeIUHrgowQZkUE9Rg/Y/79MzQmPYe5E7x8s4SAckKNwMkdSmblyP93mydktL
nkaC3NPwulsmU2WpvzKzqLeLNKqnOgDAmhMOPT8ptHs8UqaCdqdNjckQboCSog8/EiDqjrTeHIPg
kbJxOEG56miiwBoMb/gchSKoZfoQYCy8a2PygjK+fFiOUKHxZIpE/25lKiMvBca5U5JE4o7V7lNW
Byb3c7Sf5Xm/d8Pgm6ah75kfkNYQJaAyH1hOYiBV9Qf11c1QeZATtmspWp5GG+Hb2D5CaYI6n8BZ
H6KKoJ4xfm+4iifCQrltg1479Ke77tngdLZordzYIPVBrx6KPIg2y7JINpuzSWOLDkDCkEZg5ddU
MRe75LR01c+lpSUm8iVCAOug4guIQ0oPVjpYxZU9izAQXjOftCQp3MbVpZNFuvdEGHATMhKYL/GY
WHMX9TmvK3ttVn5MzFCJHHMqq+0yL4msUW5tKcP/I+/MdtzGsiz6RSxwHl4lcZKoKWbnC+EKpznP
M7++F+V6KDuz0+jnLsAJJMoZQYnkveees/faDl8lU20ejw0Z0CHMnOdTpWfpDjMb3XxaawcVW7Yv
0YqmXzhXnjBOjFPD+ETijMfUGDRMXfhJr4kHVlWTkk+y6OMClLmFZlmdrGiSX4SiDkIN49Z26VFC
d7ga48XFgFvZYwHF9bHzyloikUrzyu4lPWsRI/NYi3yNPilF1EIalzDZ9TacjVbYCyNMnFS2IMcT
6bpZ9NAifOotFKWevupjjrOwSXilTtOTVy73EwlwYrOQcrYkJilVDC4sM31fCTnH5IGHeRHK8TjV
QiAjUQAlFcORXNbQoZ+97B6DenxDu6FE5R6ZOWNaTFyq1fSvYZddO/pFJ6szU88QCAOMxfmGCe9G
ckKWmtX7UK/fJaWjs1Ho0+dYzp/9oGUBU6EtFpN3si0Q6WTN56xnqvsoBlL0j4FWM59FxJ7AmWPB
yoDkJF/jBrGHUIPOprHAjdXQGjzmEKD0h8CMzmi5YJPDKCTUKdw3xrAcCWXVASszgn1UUiNS5ztJ
iy4cjealHW7dNEmXjXi6Rt0VYXjitLamqaKMbWIRg5wdM7TCDUFcDG6rDbozZIRu4LEhvlgAgT/I
I7edDdEd0GB+cm84k5lr6OWRiG+y+UPPOuTaofTvalaSk9m1zBNX44LnoN9X8TC6yUIeQajnbpVP
pqMI3eqg3IXXPDHubGRQVQU5VfzMyM8Z7+0TzAYe6UN3lMLf08gqbsD3E47XOlOrZLlNtfzvycwT
iJqbkiTJU1shko2RBM/FDwFLVeRPKNGARleQltjylNVbrUm8SNs/lL4ngfIpEmnBd4TLwOLD0jls
quU5bOovBDyS6N2u5svKgVbCIvjO4EKxhxlJiMTDbiNAap7jlvxL0+K01/HKpvGHPOXDodMLjskP
eETT5oBSEzKZhM7t+qJDztMshIkheQbk5ir1QMA2la2PcNtGLVr5iEW8ued3FSh1HoqItPuENFl5
zcBkJGdM4Rv5sUEc5mlRqh1ms5NsQ2FEGVU9bP2qLg4Ru8mhIGh6Z8aQ2+SVKYuG72Cu8XeGM+Un
Mr8TGORnEJfIi+RU2Yu1ScdzJTFEUNuLMHZvD81vq/EZ1ijXfSldvHKdzXNW24Y1MyMR3xK1ZrQR
dv5UQ4WItjJW6rVzlUKErACA7eMKrthQyV9LrAZ7ZRahKoCFmjEzqlWu/ljYkIIx1FQgQW6cBr0c
1l0eC91FD82vAA2vY6SRfRom70uszLdJKU+Lop7SKiQK08zQQIX7euikCz1F6MiUeszXsd9wxrVT
Tt+1wUy45/NDjJYokTTdL8HJHbKil3+4OTsewksNZdfUmGe2TZdBhKYXEgEVGSqJPqu2kS3KDBKt
gVhKMF55YjOXQSTkywpeXJhTPuL8YzJcgEwU4yajEFWee0UQfRlOUKWnl6IUyAzs6Y2MmdRAGZI/
1waO3lAdm8Ko/TIs3x5zV1NFaVQbaupYBYCCtOwEfybhc9+gyjwSTgTdbjtSPuqdFGt90U4n6K1F
M8fP6oZIj1ZXxSgeNjKH2PVoSta7QlLF6bF/jaVIdV21vr6YP37ho5yGmx0gGmrcmhDs3cM6st1j
Zvaoa4Tek0B8mYLMZerqKcdBEyMTuhh/PNYdEn6EvFBdhnbpdnJhHSPUciv895Gwgm7VW87NLPLq
KL8R8Sfs0eBzGguTeB8bS+EBpJSZ8y/3ZnOO6JHwh7TFGagSOTqobO+aTHJXM6ih10wS541a1PcD
yR7cGyDKjw9QVOkccPrZP3aTEAe7O5N2RAKANXhCZSjuhE8Kvxx+40rIHb3I2wNQm553kyNprgHX
1aXKIvsNcBJmqtNjXE4eVeLjr+aItKmk+pqhopyn3qNMboxV9BTtrGADQKzVywg5yOkZwF9jBaUl
R81lGQYpi1pD9GdU+5XSkDAnjU9tI5c+ME/0LCPTRrCa1fSGdVv3OjNebIOVcKp6nD8Dx7i8Idml
jsPCmZo8OvMggTjZoRrTgnAOfUZkU7DO4XQdTZYp1ukugnIi95p16Ix4n+OaOtaWjJGWolKVZkJF
Qihak1iqnErU9J6IClEQUe9ye11oU0RmNtEpTtNvBF7Pu07t5ysSlShjJlTp8edcKnBCy8g6xohE
jUwRj2nT0eWt23M0y4EwLtvXEH4R0OBeOhlFrj6WX/V4/rbKI9hrazrmxDObUUiTXusuoSGCLRUB
Xy9N9EU31izo4PtFllF4xcrDPeiVp/LCPXZ40sC5ncWW5dcgG2wEDEhMZNF2ICIFI1lgXbnQ2UQP
od7IMDOfHic5q8O7oTPBVbVNYhPXb1EeG6d5XipfNycmbNJTCCJkr4yT5orocg+ljscX4kLpJTID
FtQpwUP7EM5CYT8KMwlBmWdNIDCjRlu4qlSnKEbdqVQS0ziFZk4GoUEfhmd2HpTIIjNPti3Vy1M/
TQB5zeEfpQJhMZE5rch1VO0UogzW1iYAnvdmnXtH55FzWrm+cnq16HpIGR4rUGVo1nBnQ9COw98Y
Of8K86KXgW8JTy7kN4t18WfrkDG0g6HM8nply6YTniuZ24S15cJ8znZA0xoIybqFY3HztScqugg5
mVx15UT343sRQGQkuPr30ZqQGTUpo/PPtgDzr3ZYLlHF0ajiiEXS84tB3JikujdKVbwWnKzsYmoQ
CCdsiALbgDeOxH7mpBodsGQ2DpkMCG+a6pOZGzTyCVFEYRbGMQfxOUdy6KBLrR1CQiw238xhnwES
Cjyb7Behc9JQRXqdvSsCyt+HygCpT1K1kCiV+doogrBXW6KDFAouL9JG3amajiyLaCaoYlTkxFfS
pt00AQYe3U8ELdtIlUqaAZ9nFJLuwAg6S3rJcr4Vw0ss34SpooXK/8iY0gU61ryxajbg7TMV8hmO
FLG0RF5CVhMk61sXBdhPJGnz4VE5AGjKbkxy79Y4SY5K4LTfNaGyQyXwZEKVQmCivFTSxGC95tRI
cUjMgprBGYs4awn1lOKTA8cuJFDnR01gHi59lRJIvQ0v3yIKhI1vBxOKDFKwBNZiKbQOaWJsIMw2
+s29lv/q6MIuY5imZkqKBgHwFzdd01NvL1UvXR8C2CyNwmvH6ButBarnfuSpI6TA0xuJhowMBPgh
gAFcbbhmzhhkCgsJMf5Ow2R5YnXZqUZUv0OywUgZC0+9mEhOjuEB7b12SjkwZspvvCF/Y9DCuGKK
hqJt9A7jV2/IAAKDYWS2XokvNzBUGKWjJ1V9juCdryTRM/0gpiFGth3WY3Xu0nSwxxaAPYpC1VPC
SCZ2Vpm/AJLf+Z5J4i69lfD7YKTXEB7fV0HQt3zFOX5fxkrcy2n6u3vwV/oBTB2Rs6Gpm5AHlO3/
/y93FszPUp+MRr0yWOIgiXb5MqXrcd1O149a8tE3CKEk0o2Q/KwxO9tK6pk0RfuxTpSMpe1hWn2l
itNTSbSwlKFJJQrrT1379jjsiL1Z+f+8Tjyu62dXjslVi4ak4H82rF+dmDRH5bw3ZeXaKopoN6Ss
GwSd2KhXnxVGQoQho9HWFMuN5GaAK5529iQwiMuTlCa//vbQkyz8VZ8Y7QpNIbnHqiTkfuQ+Toqt
hmqo2yQr6KKgJ2+Gk4estJNIrjYSmaGSFAaPAuJR4mlGK9iJRKfunz+p/Hd3aIOCEVBgIvP/FZlR
qUz0yUzTrh1bx16jBW4v9fpNZvHZmeOqcPTCypcS8WRa7VEU1MmJpDk/dFpFlIwO8EecJ3o3PL2o
bY0GZjat1sdnoXGsHqwMIVjO+HNgtPLP1678BciicJc0YBZYYnQ+wS9PF3DJWi8F/O947AOxSmhe
tkm+zxewXkO+9X/IBwkyhTWnTzBGk8y8t9SODgAntyiqhkMqtomDIkcL0i7fmwU1c8g4D6UjWQp5
rjythfqFvNzvyLXIkW5xgpX4Zh24EeTgbetuo7JUV3h3usk6Pkrbf/6QfwfSEjUZF5smKpoGuuLn
V2gDmpD9kcgIy3taOGszfJHyLLKxX8HMX9XwpJLVHBHEKJu3aAMkxAaU7VF0q7VGrjlk7bHtNe0w
ickryUwZzerfe//+7lZAC5AVmfdGMcRfFltBHCVGLLjGyN+ZCXTk22ILGlFrmACH0ro+Ciorltws
A4w9xuuWBno8mgiz/M339VcDswlIQdMsYBJgRc1f2AWT3MirMOb41yS0ePGcfO+tTjkrTt0pRO/l
pEEMxtr5SkJfnGHVCcN+0hRkxmOr0ztTIGuprX5j4/wrdJJHlZqIB1UWLUvVf/l+sHNhGQH3cx0N
GsjFpltG+SzNyeqh59d3j7dMKonD5lxPKTs1AFhUXiyNKTJZTd+qgXqCzTQ7VMIAJYOkOqC881lu
EWBWovkdhzH+E/aS3+xC0t98oZIoatzVjR+ji9s++19rOFVjpYlTp183EwEKYGI10PNbNf64x4tk
jhw1GgyyTLKtPyvmyxLJPj9atXk3PFebtZnY0t/sLdLfPHKs0AZ2ro2HieP05+vCeisAaM+06+M9
lI0af4whfZ9h8O+VHjMI+AT1VgvEbT3oPo8ySSrpK/zzE/d391aSJI0ILNYghRv984UIrSRa2zTn
mq/p4ioClMdU8VM2Vob4kEs48i1OzUB8XjOODZvOtmJHtpjF79HdGbZZyGTerKXdGgVnqEgY3TTU
4OsvBMdsjRCtmdhDKuOsdjDyfnP5f3d/4TcZmi7hUJf0X+6vAt25Vmpdv+pqI5+MZnrPywrSYyi2
OItgWwIdZMIVF58kDMan0MT105ET9KgZBZQS93KKiUfeuILropI0aeWTixRT9bLho5BJtq3ycLK7
RnouLaJchHQQj5tZ7jcf5G+2Mr58TeUZlVkqHwXhfz2otaoUQqQY5jUWLQFCszC+DJ3+9Ji7QDB7
n8z4Gk+wcNRFdhlpGE4mMoSqztWES+VxPH8s4OQYeCXZLcSGYPWbL9NJLIdbuajW0z9fsfTXEtXk
yG2A5NRYGlDS/fzk9DPEuCQetOtDfjlqvZ+oGe2obkkclCqMy1cdKjkNDq0uro8HWIzUc6HRdjOV
gWTjh63rn69K+eshCTyuxAqqyqQ9YBj4+aqGoa70NVUTogbRSlch802sNYot5Pxaa6Feng2EPrpR
QRZLpuemjL3HShAayxsDyek84JB/rnXpXUY5dGz1O9z5CcnoIARdrZGuQEddDCG89lCT+VU/pocd
FN0u05Y7GXc4nDX34abJrP4TdGoJCiOTN/2OPSWGm0iD6RubRO+fP/zfmNg3YPlmgTYh7FJ///zh
c21ShZloaBrh7A2iGb2UG2YfIpx6iFHQuDG5VmYbxSdysEP/MUjJM9W6RenvMDyPTfOXKtSEMweu
C7k8l/TLVhan/aSunRzfHuVURMfdrwuwC6QMDFkJLIz+davQECNg59qVEuVBAerGXpLzXJu4nPDV
jLoEZ1ncDJaEGlX9l5B3ECXuvR5IUeo4+w2N+JbX+mTryBSdxz9W4h1cqS/IVuhkRm998lSq9IiN
cVwDSRjN/ZIQC/Eo3qvFHGjZIkLOauVF2aTeXUWO16ovoN/w/wwJJBx0A7tYNHpserQvRAY8cz2c
hQzIOB48WVvfilj547GGlHr2NU9AUyatdM67SrrEUXFQmkHYW6TCY3oB95cNJ0Oqvg4jDt6BqcLu
0ZIRVfxaafNh6Qtm3gRN7or3f5fFhX6fJ+ON3gxizPQa9XPxrVSJe0LXC5y3o21bBvgtlXtUms7j
uJ72HNxTtTlouEeZywwS/bY1CgrDfIrGUScMHetEKCNwLnA7+zXGVNzGdXJEsvddE1tY2yFdbiv+
lpSTFvzfn1NQ4Jv5GvCeqP66K2MKyTD28Zw+mrpSYV0KVadmjeVvpjijlcoWOj7SsviP2fRj7TCH
rvVHtAe/uZa/WTAsSlMZMq+ss/L+UqJGFhNgJvTJbY7AjUrlotsPv389iUfsSKP3uIQHdeNPGcOj
CyC52beZ5FvF+jLTGz60Xe+EGQZWTD3rj3PCfyIUbj/emF8SHX751/+fAQ8bl/t/D3i4VO30dfkp
22H7D35kOyjSv2SJwSVrIBEPiEBZB39kO6j/4silbxUhXSP4oiL1xH+yHQz+I26/pRmiIm3djP8E
O2jGv8iyNERTZi5lwJhS/i/BDvIvBZdubZkOusGJCFCRpAJT/XmNXitIbQpzdxxJKsmNvsAI921W
njTyA4d979DfOlrWEXt9bTkAqtyV2lDCVhk1YF5SwQvJTCnH3l800W9r2VdK06db6Mt41EvsPIbi
98NKvOLo68cpry9irpz1JDlnRROAuEJQLtsxWLJUXv0uWr3xNjzpQ3zWM4S4+qFe50s4F89otmTj
rGDGg8l5VRUT2xnaVoEkXjzq1opqU099c5p9dVmOlrmeovHQ9eMxP+gjVpyk8atKBJ4ZUXSXR02b
Ht1zwpJtqdTtWvp3ZHfIiECWulml0IuXXBBtp2HMzkYpBLMXO2zFXvYaH6wWcu7KqXC6K8a9XoZX
Q3WLNQ8arFQpo+VVyM9pbT/Vip+Vg91Z32UEWBveuBjQEdIfmlzzpSxDH7E369Khbjl4KoecQWBc
MWu9T4Kyk5UnuIJ2Fqxua7R+OqfHODuuBWg+0yWfkagM2t73vFMC/To4eh07ovKtUeTdcCBgL/Lm
tvGIbfQaRJPmNRBM8VaEzb0utfuULDaaJrK08qcFuSP924PZG3chq++rva7ZW20ZL8B/n0mQdxqx
OdTDclWM9Vym+rkqlWtu04dw601nFnbPbSW8qG3zJtbFu9RFHyMFxpjlJ9qbtArjXe6KS3mNB/3S
xoIrdYvLcCsoHIz7vlqSrDY/4jNOQoYmbkmobYZggq6btUKQXDPQB2l8HKYMi+ahTutgTOrALHZ5
170ZTfcqorSKMXTP431lGjixLhL7sKDLiheiEsXIuccuEcFjfeZ0Fcw3hMfyBQj2ITYxR0E5y6Lq
N/XPVuf9vJxvr5elUSbjQ5DAEqq/cqESpeisXA/7vTqXh3p8l5HW9x33u4ltQnUNqbeno3jHLmG3
qAojtxp7V2x1F6eHV5qvw6SiGNe9ybqkk4qdvfMZnqjRWWXWnI/EjSet3aOHTPkYrWjCNtwVfBLJ
F05dG8Q1yWHaZDf2AdEw6Rdq8NYjJy920RuOnoCQSTrk6IhSlMw8PgozkBF+wHhIfUT/nhXCPMhq
PwsHfzwYwD+Ml15sqJV1fzSL17R9IVOkKXoPLHc6TiSkjr7kWBpUjBrVViG9zNXyrFqLm2r7sOp3
pfhdEDBKkdm5QKFT1Q8xk1xOe55lnbf4dPRIAImdXO2czm57yyljunqCgO5avMZVf/V4lGioyb3u
1NZwXnuLOKshMAiiGUkozKITovejPHc+RpUm7e1BJe5yKne9U0FbLOxq8YYjuh3xT3wFHW+bFc8e
1Eof4aqfvIlN4x0IzZ5Vpwd4hBCxVHu7o8k4zvBmUnnX9ShM+pBQuMQbD2Iy34xkvTFqdAEz7bAf
jOHeuH0v1qd6/SBURAu/m5fBw1mF/4QmcXtEjX+Uotlvcp7r/WGkfA8mMuWXIbSNfrFLnuE2P2Q7
8amzdBfBxqh09NJbPB3i4UQYdubkuCcy3K6J7KfY87OB0Ac5P6W6fmK8HqyLGZhqddat51oqn4Qk
xrnWMRcTn/RieaJJ5hebuXqJofvWPlA4f86Itp5MT8K410qYsRQUA7uyJx5wIbA1dFR3dNAl3xYe
oGnu3ZgvRC2wRBLqappum8zw9U653KGeJl3wczoqLZMqJIb8fUVDbYNEVh/cTldcxnJu2Cbe6qA9
8uVjoQMkAWtQ1e+Ddqyy3tbt0ziPztSRch2/WAj9hdPiarXI1Hq2dX5wre3axm8PtCM37eCOGMZz
b4pncfxT++IpTRJYqXQqBS82Uff3katfCA+mrBJ4lVKuUjzNrWUDeAZ+adPadzozcdJu2aCgZLfr
tmZ9owm2678UJ8Qsvsj0ftiTTqNlXq7FPpRbf7GkYx7I9zolo3bYtdTais2tW0lSn9vczr5P+2Tt
7JV3PK9iJ4OJp+c0VSMHeqezJq8JmbwEcDrJV/2eYXTmlnskg/kJMjBxPy0cNfA7SXZZRbdEFi/D
jjiwYiydlqvWi9Ge4S1EU3yem4PAb+U0YrfWLmdYqXMCBo0iRzHoLYQwdn8oI3Ff4DEWhdeyKN+r
4lBLpJBr6JxpK3fovh1GdxryK7m4ah/dGwwG6M6jZ1Y202N3wCMRntrQIqKcUCb9ng7GqRAX8jhM
7kSDoMw6CENtJ8JiczC0x4TthR/RWYeSl0qPY3dBtSRafiO+tOTLYll29CkEDdu5BSrtdp2JX8k8
WRu9YbG1BonCcXbiUTxi6T9ZVxO7IBjq6PLRTNZ1KeqbpuzPxZj6On+MJPEzmX6l+sakzatWbjmW
aLFg+B5DUNScyhh2M6G2IXnM+IJYh3RBPryl+0yRbgTlimGIC2E4hYpDkkDa0U0SoOY2bZCAwIiq
oOwa7LPlpVKTKwsCOT1+yQUpn2VAasH7UBQf8tGCn4czWdkduoGorEZ2609Bj7xkkg9W89E2PSah
6Ki6aRBXuF6Qq8pqHWRv5TSf24EExH52K7PewX+9yn1zzarhmtXDVZ+a6/Amd9pdb3AyzkehXG9d
Kl9JEPFVAhXDMzMU6d5kR2lCMVAhlN+na/kUr+YTIvgdiJhD8zbYoh6fEee7XfWntjZoU5dDB2px
zNlIy+ichlJQpE2gOOGa+k11myTMiMf+oJVXnvik9wZ9sElzWhTLGwdOuMlu0Ls9CauLWuBke0Zj
uAshRaPCyZkP6+fWMRfNUUB9TEbmFXpI8AMsHXAaRbLLq92pQ2XKW32QmvScrs0FLE+t6ScCF/bL
kD/lfqP3T93yB5mxTvYVFolEHxigBTPQ25AiClcFdz58VBlRN7KOi++8GpmvKSUe0vNors7qVAzr
kru4zy5Gk51Mlkoheu7z6UlysG0Qjz0VuBXKpwb/e9qciVRakDnMzuxsW3Cb/NERGrHt3Bq5nVHI
Aw4hY0LixW4hob6eAY6+Ecp6ZItiXY1OS1MEVku0PMGp2VUu+IA5KvCMcy7h53X2kkbFs2QiurPD
SncscqBBLJuEAU22usx+YkhH0hROnaIHsJLmioLZ+losyangVjfkhoYgClJ35A1H++CavY5DZGee
ayNE9d+4qUnRFxyKjHTW+IQPHYdOdKVldi3HXcK4XuSPlYhegwSuBlzZkFVr7WhvYOk7iGibF3vG
hYFrJ8Bre8r7uyl9WWTBXWXEmUntSR9V9ed5Zi3vXUR4dKO+LMDoZJbxJSTntPhaET5ROIIk20sh
HJuoD6paP5fxcBil9RCe50+jT8/IlM/zx1rXz00av2AOf2lN66XtPEIwvfwlylt30gVXm0IK9F1u
9XaLTJyKKtC0Nmib+ESsr90VuxYvYCHjQhYo4glibhf9aAzKaXQgplqZJ5ir19nqPS7SW6kn9wSz
rfAMhNRXrqK6XuQ7nAgbwE5m3SG0PBc77G38Nx+NxLNufY368NDmGkLS9CggFCFd5Vgu4jFHeUPL
NuRPTR62qi4unTlXPabC4PYDm3jp9sQktX6hmqdJHk8xF72uw5FEbD9htp9ibxxPramforkIIEbt
BCRJzfQqwdTYoh5J7tA2VFC1U4/qUam+LOzrh3NPb3GZdSSfOhIc0go6iTfB2uE9sMmDQZVOTWGe
lzw8G/qnDN+kEr2FTGtTGM8yvqhakAIhtjPIcvFquJ2KyiV9okQME3/ltBQR1UuuRU4/0atO2jCc
5Ko5Wh5Sw2aEDWA6C6en1F/TcS/CZCPwlEOk8qyey1baQSnTkiWYJeHMXmkJQa8KZ4ZpRJ3bNbUK
fS6tqZ+JrInjkYJYOjukSHmQBabNE3sXQ7v/KHLJLlAw1eCZ1yE9GyKhrRRkC6T/4hjLVLOKOYNr
sa5TTJGi6uul+V5WtFo5sBjyrfveS3S5iG6aPyrJVZvEI+MSHN+6E8bBYxvz0FVbFwrAgR2ZHryz
7IVnGC2spl5B30vAVRqwpgSaTl8v+8N0Z0drVs68il9hXt2drek9BaRk8ShspshqJ30O9vpxPiF8
c8F3bI+TqdUvWKVIn+4rQDisy/zSRTef11h45nBHiWO4I38Ie/no1eaEsFGwIdacwio8J1gxSDkF
7mcEf8j4cC+VfOSqFPz+b6QzvtRa+RLfrGEJEmyvya57K4rsgMycmDE0sepxOxqHgcCsV8NZlZaj
0xRikOLlm4+hTsFNZRC/oPLmS5pzzc0nJpHrnoaum77AFKfsm1ztQ/xubV4IYHlkXXndmHhiYbnT
W/OmqCUHAWqXlDioZjbeEDarwm1asDozLVCzjK2GtNXM3M19/ax8RIbwKrKx1R3ZPjgYBCRC6+KF
IWV7Fu6q729Vox9WXJS5nOwIp5XE3m6wUcMgdBJqKm1SWX5Ch6wWN6FaT75KnxJrw0E8Iv3XyFPm
HMU+GB9mx7gqUnat3obv1nobvueD5fD1faQTpINxVwYmfzUVYv+MAZgVsx/K0yRqds+HHWZezkAG
1KB9lJgYpHv0NTwLPIwgIs7K57ZM5E48nx5nNc5NW4hH89ZDmm94TyFW8/qpZ4F5o+SQhdzQsi+D
+YOn5szh8CzxVFAlwQLGEsBuS4wtYx5GcFJGMLZ5bSYQZE4yLlSvmSvpqzuTVt+yNGXE6Ilava8h
TWR8Xm0kW15wRp5rmW8yhTo/CLpnahb7NpGdwLzXATfl52SXpUZXQnbxKyPPcwqDeGjhAOjfMN+t
NHxTZ8RNC50SHN04G3eGuaK1i5wI/Cx/n9JP2fXLLUJw0SF9qKXMTWHsEhfSmyda1EFYdGdkctAc
Pji0q7IHIfqCVPoaUWRWI18zgsxcUk4KteVIBpKEmRZOkQn0y4C9VfIMpspbK1Y0zlNOiacmzO5C
1N5NwBVlUt5bzbYM9UwK8GlAo1BH56L5s+pNZz0UuGRnU90jEszATRela66gMNklW4lzZ63sQWlU
ia003kA8gDxwp6E4VDOsKkt3Uk4tBeq6jzyQ0OGt2uDm3YeIY0KNLUpZQFQADzPileIssArRxnIO
7MyRj5IxvmK67drXckheUwlY2Oa033UxHCQOrJMCL9l8JjHOztT8UGDvHFr9wI5gh/R9KIWwQ7Sc
SgexZvRjHafq27pchgSqwl6O94Kk2wa4UhjMbt52bqTvFjaeJHtPp/QiDMNlwSgQKsoF6NAOadnB
kr6bCFkVBSsR1sERaCxLXJ3s9Kh0eBF0dIYLWB1+2JK27mxROPOmt9BEUMed6/ipNV2TVHadxzar
8HA8z0W0hzrjZAZtZ7p+hEa7CWkBCZWIohi8yDEK2y8TyG8ORmUQfe0EZH7jq7zGF6AzF3AIaXkp
oINZs3ZRmz7AYakXwmXBhBmq3aWxFiwKwr66DPl4OCdv7ayQ6r03uqPF0KXmOW9ZbIXJfAKeBN+K
E/qTSBUipQENw/PYmGcSHa1uCcS91SJDXXU/PL9Zq35axczPX/OqI1FKeCKm4qkNx3trrDeuIZTu
o6S54NRIPukvo7kE29GTJB6b7Rw6oM7NTHEhY5Auvohz6LRl5/Yj8KKvuDHY0a7hH3kTugONOP3O
MiHtZFnd0Q62Gxx13BBjx8YE+18xfO1aGCI39oDbMTzXnQ0211VD2xqZkpTxbuHrJmvzZBgqDKEG
231ot5zeL8t+xBIj3DpgF+G7Yr5SiHU1dgnVtsLVpRBzC/neJuZH8VVoeNqpk4lqO4rfB34kf4t1
jx5KjD9BRUrO+vNejYktUDQbnxzVTBmEs575y0LFpYOCpSypQNBwp9hSsgu7pK3RJklEV0SEi9rX
JYWHfN4LUV2uBnYkfs2t6IS099qGzU0U8MlYy9HA/CmY8/NgK7ngp2V+1ME3HUbTD+8oiRf1UPrL
vtettyVd3ycbMxwn1KbCg8CprNhboWmTaeBqaMdL1SMdF7wjx+do8tQcf4N1M0lBIQzCszTK8rS9
NLv6hmOQQ+BI/xEXJzyDhJOrSgpcxbJyiveleW4GMA1KTtT4s44T3hr3VQ6A7Dyw8C4NJIJ9+WFI
35gFYkRaz6KrPMswUlh6OMa2IJBFR15CRx4rF+eqM38IsFHYz6ykva2WzlmluI9xe1ePWoSEByZw
1hV+M6d+oWh2QnRm321uR3pEinUk8OQEJikQ5epsYb+O52hvJCMYf1KiMFXJNEUVkBzmEB8Tc9gT
eLDXhD/7kS+ofsWa6rG0KkbQrnKQTy9oPYCzvmHUCxrzpWC6L0uvgyyfRDpneBVZV5x1OKMHuwDF
0/DxU2pDmrAo4WlpS/lyFMztThk+iARfhSCw9Bho6yv5b7YFFqRqgVnDvji9QbAfiCKmS5HIxi5J
S7yW6nGt20CFTLvhF85AwODsUlgSYde7GpvGJj6JM9E+yNJRlr4o8P0jQKw12xhTfbvG0/88StI+
lPiRyUtMuzG+IYOyxf5Pc2zdUqObTJ5rmmZnaSj3w0hLAg9jPwUNLoNJRQ0dBdX/0HReS62jSxR+
IlUph1tl54ABw40K2KCcs5/+fJ6qUzOza3YC25L67169QspcJn5NFmkQluUz9OvMHOv3aLlL8vbU
JhNZiiW1D/sk+qfchsqJO1Syeu4Vy1HqiDjlneKkBdjRVscGaF/oUHziEAnBQydgxeQ0yfCZtyaG
KPyFLvmsb5aObmS7liYeE+V+4XLeBZW9cfctB6X1gGA3HQb5TTWOnfimIehPq6NRLlvguPU64vH2
hKnRe2RpkEtK0LVjONbZRpP+5gGoh2PCzCAnCzVYL+aOCmmrmFKKg+pKL2sgcQctHdkzdlKxcFEc
9XMEmZLpoiaQqYHTHa3NGrOn5VZuKfZsaptKxlNDfFGiQ1Uql2q45zy7sL+v9RvpFTuVcmCW+Fqg
QpUpCRheeSb/LzrZrcapGw05mpbcB+BPJWS4AgJZgVnBSAIQAy9LWchgd1cFpCIu/etKjU37SylJ
fmSxQwBxiUgMquL5rAOe4vEDTheYWRP0peCXiNpYsJieK0CT6wGsNXccEBQhfcvyIMk07M96zDxi
ADOMAowSopruDcoPNEh7AoWuiioo9rOiBNBSw8nHPnMmgceQD9NdoBFLpy+NMd2kJVW0JoDdHiQj
/vWxGGCNGIwse3iIZ+8u6tEV0PgKA7zL9jkdefKvSccddlK7fMGSpGDBNgqbtkVzBqHnuWDOQ0ni
wChGdNDM252wFdBymaU/wvJexC6MWiyl/grVe3CX4JwCVl+2il+CoQndHesdcdFOWDueRTO/lOx1
sDLnqNMGpA50m5IoOTJg8NhG+7UpyKyZDjA4u72VHit6i0eCuIPHdR391XKhzFt7dt0cDrs+P7R1
FBp5Hi7Fx9iwyCvJfG09ginQvBX+QwZJ6XwEW14UtUFcSjjl2T2+268FEfDVvpP3Y31OUsx50tEF
dttP+Cv1bX8oiOVWD4/6Ik27uvhVFT1sHyKzQLe1snw33ZF7sg54hM3Qupny+zx7BPmt0DM7Udsj
Gyei19B3VbdM45AsLmPc3haEklv8RZxqNZh0tpAtAmy/AzG+m1q5kxOJemfspdXaa4u176ocVQIP
gijvY6XdE1kUVY46jwCy0VG/6lfRsHFxLxxF6M5PR9CeQRewzN4pH+h8d9E4bOOC9FIldR49uFS4
qOuRVMG9HAP0DAzjl/WST9k27/fysgYddZwGv/3G2mKTENQaEXphenSZNguHfGA7Foy2NB5MZzIS
Ci3xDoK4W4cZzfa0GWY5jBZxg1NB2MWo2WfO01HFW2FaDq1ZH+XWONZvd8xbdsqSsNrZLggVs6be
58c7+8Mw16uw5wOCyQtWlREGw4Ef2XGVB6uAm0d2XDAgA4ORsZm59rvJRJvNmY+lgpMFmC7UDxrD
NlALAcgWixPHlNSwNtJQ2vzrUDvVGcm9ynAQQvO1qpYgNvOwjlUs2NuNefh/79xjVKEaeChhiI0H
C74+K9ygzKnLAXutbB9HbPaCLm+4+ZqQkTDUJpJrVnvYQ5rl2PaXkW1ZPAUR3QVKa08k/JlGv60k
XyxGX3WADefmzDXKG8xvk73sASYTArVoUJs5mYAcdOaF0ynFSI4536vJKX/kbBRsvxbE0OCBo3Oo
FHUzSfm2OuHeOtD1Z+x/fgdVe1mXS27Jx6VNXjFE5rgGZnWsAjs3JwG5KjCowL7Ps7Ok2iQFCuMx
CgngCsvuM17xrFXdNWoc7IM97nCwFnEi5cA6mOp8Tpfmuoz6C+ZXcUTNw2rwHUGVw6IPHG8MSoUd
CMWnofjEnRQ8uy6F/8p6Rv09OfnfkIpAh7KnQeTJ/H7F2RIXSEZhjVNVYqOm/Cx+E+Hsls4nfKtP
0AxONHIzoE407J5ogykjc102k8KFUzu/VNiVm+G8SmHXNOEgRgFCxkByydWtDV/rn46QKWgJ9tPC
d80KUlD2KA2O+TSfMb25FnhnzuG0vg2Z4PqI1+rMVxAxaTJra0zqlG9OmTAvAZNwWUecvRl0Hr/u
3aC5wS2oxkkmyNylki9xIV5Qn3pFigB3R8LcMhw3JhQzYIlpKwD6q7LgTaLkt+b8yhbK7otxo+SX
LMOoo+TxNKOdfNaubBKuv0GV92zdDmOM3DtSES/p8Jo/1RlcCOv11St1X8RYqs5HjuLKTx7wDXQf
KYUnYlGBvJmVLY2mCHcv611L7/aLpey6KtrqMfB7fpWJXiite2tooHBoSlRSA2GQd/XMcCy7GsQw
sadDway88TM98nK59KtsgWyh+A9UXHqF46+a7nBK20qasp3f2OcI9eGQ/WvKT/SDgUx8lh+HGCW9
iMD+ZqqfBPKTppaPXYd9yZZfo6grs7uwHZJO6ftQI41MGFpTEbGh4g14kBS8RbGrfR0upDF/icTS
4URNd/bVPiB8iy+YNl7Rpl8eiX5SvC/YLNh9C1SsHwYv42vAV2RZlSBrnHXOg7JsN9nE+1tDeUk2
eY7F6VC52EJvGsfBnGzzQLExluckV89xml7qtL2soWm078IZH8u7ZLDTBTfncDXTQ5JPh1wgKMlv
CvlmZPItFmEdrJdScB39veiQh6CUHl71iT13KQCgGjvGU3F0BVyK0GB7c1bibPCpdOeeG9XsRrd2
S3q8jAb2JmaYoefZQTWxBXwaJuXCc3PmooJc492jWLHILfZjJmHb9G3V0zaxG2ib0AnaiTf41gSo
P5tDfiL04b3pYjDs+N4qsAvXx86xzsrUhwO9eJlkITzzMDtc8Aw/MyCRv4IONUJILzchyRXAvQwA
OX1OztP+zQGkxYfWYJTduHonwWBJoBKjlMk8zJqDmXk02UGi2+ZNSdXHbb80jtqpe3pGMdmMjKrr
JdPel0a6VofqVRDC6je5LEO3kZpxg9fSgrlDGQzmuOnp9R6StTHLYgv44VnWgFbWIQ3aTldazUZk
/m+upEY8VwC5cdZX4HOrPMFztVFeB/UYH6TI3KGh3NZuvAw7oNJD/CNoSFOV9KzulAer02EKqXGh
pRQbVGR197iuymuXJc/LGxBLGqLQmyemQB7pHA/SeEmvSqleVo11TrKTI21bZbsHHBPhQ9jkmIOm
Mujkd7ZmTnz6m2YFt1AxnMXviJOtJ1amOER8TkLgkpPxcNk23RZpxEIPv45qa3rmVU3LA3bKu1y0
idlStHSrJIB3qR5GehoqjHRVuwVp35vdVatB2Di2TQtsoT7xq2cczPEMsOBqVvRk+fZvyPvt0yNL
gDiU9VvBbbOW0qS8zkrnED1D8xkd5Vg5GVl6Ilcly0xss+tLmL4szbrt84FTsdn1UrmzNvAD0pRB
yp5LYQ8pbD816R5J4s61zlLxzaLJfvB5JFaIdjFkug0jZ6j9wiH7Uq8OijTtS0neCZ2xVf7helWZ
SyDgbYxMzNaxl0hwe2HX2WCI2LHPNxcv0xjeYm9sOiSJBAotg+0sR9Bdz6gXb3DQJTjbJSgkVixe
AU0W42yYKFWOtU7vlQlYpWx5mlT6nQWbg1omh8jSg6qqwnFMHL2EDzUCWpZyWHU6wJsREt4Wzt8y
m+B+rIMsUZJz1SDVIG9iP6E2cVbUUjQBLM7klZVCZA7dMcO5rRnZhZPXS55LygA/cf4XDbmJD9VV
x1jDU+YV2Ny22LtkupluJmjvbpU0CkYzxEemKJ2O0FxUunBMigY55gBd8gWcZt5FFgrgFgIuPDpl
qyDJxeY2dQYllyEtkdfSTSqdCAF9kEAyty9/8SvnydGilJ3nGLkpgxksu2aHsrtFiN1Pbk0IzjFJ
wk7DCu+xaO1+lVfZWTMAJmAQzJ+LLuxxKH0a9vdQ89rFXnqVjYZpNbumkUonbnnwEh7c5i2pf6zx
NSusQGwYTPK0IoC9jp0lzWmNrGw3XHPAX1tKTRZNpLix7dhUxL+FkojBULXiVYPhrPPUcy5OBoHK
ja4oFzw0qNvozn6LGm2XvrFNrqg9j43JtS7phc8t+pv2X4GWfTcsKMAAwfuKe3GuChO+WPW7JMUu
j5fPknxhsGG4wpVdipNuAw+6405kf4l5a8AdWb9LZ+lf/q25hhs5f6WP52Jqxw6xtW7BTUr2nBs7
LA3wFk1RRdvoXtud8dL8cJ4dx7/0rdylxL1m9LEAzDaWS+HwVnzBQcBKVAiGoHG6gHqAiypqVfR2
R4qQ8W85xe+EZEqw7a7LkxO2XrVzFcSufB3tZ1IvBm7uQyFXBJ7Tu+4hvZQwHbGxdeTfMRSDtXHE
o/Zi0ctnW+ThFdwf69yzIjMA1ZhJ2ZPtCAzwY1yz7MhLfWMzh22IEZyDIauTHLBPYnx4vGBJJn7y
sEAmqT1rrx5zFuHC3vRYbrzwHV6skxzUYfldh/Kl/0uP+p/81r89IEpJJ+UUYbZv52/xG+aLbDFx
LHEE13LlA2uKbr96mJKH+TZL7P6Ac2qobbQPk7+Ybdjhw+yi1uGGB5rKECf4/K6LUQe8xw/9qA0I
Dhg/d611k8Aa+zVcdRf+86kT3Mctv4INvXW09XgpsJthoV86SmiBuX33r3AIUu5Fm8UKvRZT2GVW
7eye4fzZ2h2uqP76FwVEocUFSSDesutnJ/owdtKtf9VY9aUnWAcChqXGtTIuInmdGaxFp2hcbCgK
EAJiUX8krim5st/xqXT1H/2Og7YIZdW2Ug8Q4cHr9Dmh9AtbqPlP+pH/mCeUk3wgBF7C2wKF3Z9O
KAMxs3hu0jhTSgLjx0qx/PZZQ7BCywVOQ+jvzgrKSMV8VdljAiP85EfJpU+4tvxjfOefli+/sZtW
O3w+yEBwdO4YvGj+tBpPZUQFTlxulRhI3dNkVyXTku6SBcfoVIrTpTZLqa+CJxhJcuZZ12WnEbWM
wN1Lzs/d8h+pXMKLsbxjaYdmFus6lix/PFvRV7fe4+/+KP8OCQech2zHXg/97xKOQby1roUPzLbX
WOwrnvn5uGs/6x+Xqv8qTSAHt3d65qZqP25r6HFsn3j0eJSApRvb+JfsC/LBsBGxY2yQwvrIgnWr
fhov8bH9Kmn4/7jNuvK5HEYdGdZ+xDrdJTBAZQC3CRET9phdy0e+GIa4jj75ykeFNCjoXxgwW4Iv
vP5b+cgljyxcJm8eZeWjlpyWYLMdlhIfncOLSf2FDmt+V5CLv3asoc6TEM4hMS7bGMs/mBt2dZDf
M9zHfDaJgXDOaic9UWxeqkt/Ij/toobdgXuWab7lLeb26pie5W7ZjQfyVcoo6baw4QVl3A3h40Nw
xRCiieQI/57fp3M6h63zZgzJx8E9xp5809F43Eufah/oVyxqMAzl736vkgfTDJGOlzmY5ASaWxyo
Kd9jSOplLdoov7B+W98J03KBQ/gHM8pAPRqbJCB77ifjFWkbZrfd4FQeVqTOBPBX7kReJ3fMztqT
3fw9fYCbOQ1EbYx596LXH0m/WPzhrn6uWzawrrJ/YIBjK37lt7+lJ8H3uGp7Gpo9z9y2/INc6LDt
c4oNJ+vLun3c8yPzP3L980IW2yb9oiM1L0pY3Zpz+9l9tEw/U1DCSzt05/kLxP4b+ConyNbBZ5un
2iSjAfvwX6yGNtHWgkKGh3N5TG7yBaDzKrwb/rDnVsaoZPlJ39WLZKcXnNfseVuxosNo5Mhggi78
GLP7m6mYdbicOSI02iDtkh3hHX7Og83lqF/kgaqMdZkLy9zXPUBa10yotECkfrVnRN0kG+qnQ0V3
rA8amZWhIH4Rd483/YSK3juyV7QTT7FXKKGxL5wHldMMSWGy7d+5womTQ6jr7JlaCgOBzXEzOrWn
HiPKKzXJBeuxW7uCMwfs7sqBspFJA8KpWZV3kdGjlQGeASLoINXYWFLzgW/hOeHiwd3nn9Tg/ol7
p327fX7OsPNGB1IPWyq+JnMj2+vJh6yHWRpEhw2Mbtd8hUq3RxgKt2cksFni0FVKVMDRCiL7GH8n
5Z+WaRuc0L2VLA+2HaRLcGkUGJ3AaZojXsv8AvUN13Edyi1fud0BPXEkEQ/vzh6nW+r2O55i9lBf
4hVJyVg+K6mCSHrHBPDE9sXAZB9C+jgZsb35l6xQjx5lS18kvvbrK1SLwTjFnLkYquDjMU3BWmzj
5CBaOFCdwcFoSNKO5+PRqXZXOSIrsMLpuC1eiFnp+vuS+mR75PgT9/RLPmSWAhADq20E0PaKhm0A
DlwlYFAWP5uI1LV0Y6aAahuOLaVifMZpGHf+XY1LfuzJ6GotaNcbneCKiIWlk+0laf/Av7NyZagO
qNhNZ2GTxHojXHRmK86k3YjLv9jYExsCjSrfzriIQH29ZeRi4qSfbPBR5IHjtoVbYamAWuA8kPZw
X7ZppCenh/kH4TXbwF8RWEzP+YssXaL6bLWHzNpgk5kILkE+0r3UX2pxi6pCQOLbnMzhqvTsT5yo
oTHjZ+bj9PwdIJLFL5pNp+Ruiogw0b9anmpzvSFH58fOOGkxQh/IlVu9OObJiwEO3Lis5TH847VA
ttezd1m+Fd1Fu0d/86/OUYFDF8Vtp0I0Fezl0v+IsafeTMXtYls8zR/GlY87/gQKwYzntZHs8nUi
ix2+Dcl/jhG2GAEtmM3Y1ab8ej7XVPo1GL3hhSOq8HHiA4AS/3BqUG1lr93n3/gKuc6I3SGAWLjr
2Vps62MNtXnCTAtze9Y6dmtwXEyG92RSsU+AfPsmhQSbp9BeveUEWJp/dz/JOf/MCNJ7bd+yPRPz
dOAWVW7aKQ3bQ/n72A/3hqzHQxwqYXYauKtizBnt8voINTUYWKgM9vw63cwLnp4x5REq54p/+emp
poR1EyqglSuQjW0GrexX73wmBSXhnGduxen8nocUTtJNXFjgIQbWvL805BmD3VvT/7tF5Gandpvd
5i2LmX8kYItH9VJ+8W724OPgCyQ9VC5u/bBoEoCgfyCnxb+SLSnbV3xFyMSy25+od0mOnL5xTITE
EvIqLfi2QbUxXxdf+OF+C5uddMUkHxq6IDoPw8FxvSL+9jv+Zf7Ad/rwvIq/EoeLy7NyqQP1LJ66
vxllKbOEQ+rZb0Vc5nt7lLfCC+RLkNwfQH1bgiflyB58ftDUdJu45JQ3351od5tqAzz6nhjbaSKr
aYP1l45fmCURN/XZ/qWYgE1gtwgEoArvMWA5Cnvjn34sIXNbFDSQR3htfvnVvzV0qf2xupXH9avZ
YAB+4v6A9A6BK0locx6KA1EobDsHnutWnN3yTTvBG7lFF+lHOMUhsYqXh2tB7qr2zWY9Yq7YBtOA
j06Y/xKIxoK8w6+SsBZnEjZE/rK5vZif6ddAsT1WfgSSaF21qx0f4sNjl19AEMORe6hhAXrkw+/e
ye/BOeK9OulODCOx2+tbExpes9cv7R8MVvhujCsQ9kc7eoUVyi8JuEP/Dffxj+Y4/nqcrBd6PutF
vSgvsOsgMljko2BYNjpN5zYby8+vBm2lFqIrIuXe61Q5yOLVxYdv1099EaYdoIkmDEii9jrjLNJ2
XL9mQj23pQzD0EucAbIKSeeHZn0Zhfcu/6zoTet/GAjV60kgZK89LOxLFpf8IwzqT9360ilvegKm
r2/iWXdF/PMnvL4PMPKoWyS6kl3ipgfMHO9sMLd6gBWjLQZPYjkTw7NdyZzWmyDYtgxOjEeOfOC9
O60tbtHfw8bL/hMQmMHs9FsUA1uAevhti/+w0Y+4kp/uuPwO3f2ORRfgbk5LWnGcwmLELfBv9GYv
PZKgbo+wcblj/togCujufUD2D4kfh8kubjBSXMunFMg2rFUYH3SXLrbem/5r/nvcVd7XWfNZCXxZ
P1FgXqKAKMQbKK1xQpzMgJBe62NxW9/MQN7q22XPVeOukX7yL9WrNiqrA5tr76nwAGEQ0RgbtEuS
Ldgsg5xvDFX9aS/+UQrlN33b3fif9QtKH4KLOOEyw6YO4iu+FJ3CnoMnX7rrBxWqpuykXxMcpbD8
ao/dfoSH9YYo444UFiIqR1P5Fn3qW3kbTV91NZ4MaH3im3WiLj0Akednn7fcZ/RSHXQ5mnFqnL5l
nVeUJIc4091C8HvM36Z7+abcwZ8ZIZp7dSMV9W4GnFB/mL5gTvdifibDHcCNv77avIz84Q2dO/+V
R75C+waBBt4iLCi4+Sw/JgKEokOJ6oS1P9Vgek40kwxNzy6/yiPOcvFXqXNAOYwuEX8FotPDRp5a
3cxDsh/25IOEzEHMZ3lonDh2HxCbqCscqd3ePBa/1pNq4Y/P2gXdAeGMm/2zBtbL+OSkn9Oe7oiS
wA3A5ZscvrIAnylxtJf4TzuJHr9t0sDg9T2+8U3Iq2XBbWzEx/OonvaAuXar0E8YzKLJd5N8xtmf
WTtKvJe0MBkOMSEqBOasTv/GJHWYVlcGOtZ3oDAP3HmhkUdbmO+ZQ54xBv+MuvoFd738Wz7QSpkZ
YpbtZDy/GQdwQm7GiLQGVUwYNXif/3ssPw/tE++ceA3q9jUpL0l1GB8BfV1mnNb1RvSGmGDY969P
6a47RI+cCiIfu4g7pHkbHldLPVlQPZfNvISZDvVuq7PpTE9iem6gxycnKTvgazrtn/HbpJu99h0z
kgk3OZqT3oXQw/S8Hgrpp47XmxXn17oWrj1t4cBlFUjaIn+yQjJmnBLFU78gedz5/slPQjIJnvSc
c5Fbf8Z6fO3x1xOT4kt6LEFqShOeWuNro7R0tNYdxisEZJ7/t5HmoPeU0+gY9g1+KqIEOuyQqu1C
m3BgzdIC/IuCvKSNavyBhBUk642nLXsCrMfFwahULRExwGHWe5/1OoYHhhYkp5j8CpmopbCCBz74
MjWE3cbmVDqnuxx8Ru4tD04PN/nHgG+zazo2t/aPp7h3+3Q7Uu0xx1W2okKstS1Qgk3o++euu02E
JjLp11Qt6LN7WNiLC2bGtnHZq9v4Ci0OyNIjmrlIPEuCdZrtux+kQgfuwyOHETQLMIdQosDoVLAJ
r/fnLUQITd46SR8Kqy/GFyk6acvLykEtXYYaYPgw55tPgIOWnhJIvmDT5lu9V1E8yYuyS9SABnV3
IYFt9Xk0rZqHwE6P0N/GS7dRfFy7HdUB8yYNxyYcjbLF2u7E4gZAgAaweEfP5/U2b8f9RoUaEN8U
9vbDPk0+bQQvlQmRq4PrCBUO1/o3GNE8maltOScKaEBGGRKWiW8g+XT1/AnPOlE7+OmzcNXhZx+w
DnNAoLxvvr07uYIdUeXPUkD/6qjBZ3sQaALECzgTw8+3tANZeP6pFmZHS9m/f1JhuEvoRzzy4gIU
su74h1M+5wVlcCuc+u3ofZsBz9tm2Bmn27BT19M0lL/Yg9EDIWggOKn+efLoio1FRRq+S+PedDdJ
OtfTnuQSuJhyI2Nm1HTvsa5aMNolIoFeogdsf+OYKMq9IRJqWnVILfrTwIwY+6g2EjeiDRdWwAIC
R5xaLzW/l4mY7LTOEcl5dEQv3hmhyOHB87yVL9ZLesRgP/5q3+Rt/qbTwbFh28tbzicfFvKNM8oM
Km4w5W4wxyCwUne1ReZx8SFSK2KTtkZm97MupFWsPY5wT7gCTY9ak2LVJwDZlblXX1XjrORjGRDd
i3MDzoO6Ojr5ZUmBHNj4dJkab6SkyQH0sDnQC0kNjIygsmXNgSOmBN0amHHWTT8rNiTg7SN3deri
QYkuu6mww4eWW6F8WKGsEmDS3CBwIa8rtX03zJsiEnk+YsTGQPJe8ozBwhSND00Q3sr6QdM9Nl8k
ieE9G3NtrSic1AT02JBMR8iwbBZlMsjIAKHK1PX3MHIwieeiZuAQquJFbo5SQY6tJg+ECQrZd9Oo
n8MDV29dLbdytsabUpflLWMsQWc0gWzQh+6UtB8NHhwoGlVfWfw28YEtUZ0qe7h6HNY9BUAKIpQh
mC+zXncxV6mhIjLQZHA4NeAC46YB4iuC89jGMAXmQP9XB/5g8rFvqsatQpQa5euMpeMPPyipyxNZ
kU1wzD2V23d2JN4bD0QOO2u/vORk5xw5Sdcv5T5fyTL6L+gaPyMgUU/65oNCpjQ7xA+kxO3ihE80
a0XMjGPci5+nWWnKGLJ7Mi6jUKZV0fpny93+5TtjfIvRVeN2ZfiMTZFAmLiH/o9M7bz47/CmBCRH
Dsu592dpQ/uBSb1skm3ldJHbf6qK/1xa02KRnSZtjPUlxXfECFrTW5YzxpvJh5Z6TxaJ7pKknBIN
J+Kg6A9n1mHYFCf7ZD4q8eeYXChW6xeA4xzUg9vWznBjitVMe4IIBeuxgnhMa+XDSjZbB2cxVEHl
qxDtZmnXP1EldhTuZBCP0hERcYFIxdtiVlkSd55LPrIQ9coC68iDj1yYW57JAcN+4dkJ6/1VYeiE
yn7D+90YgXRtjZZMg4gCOw1wwDF/H8hbGpseKrk/3hHREQ4ITZsdCpa0EwvK0R2i3bCThxOoC+tW
Rsd4hoBrP5gWqcW5MwgfJY/eeB4VAoZap4I9mX2gz8UIbRjn3dr4MH4LPi8roFXvDXcxEDky6Hr6
l0TQk+bJEpbhm8dP1OEVOoBMQ9Bd4fIPyp/2M3NOyxDi6/5nebyr1YvGASTZ4+iiBWlM3pVvFleO
6g6hbkua5XGRHHJXUQv1pbuWONB4oNxxAinE0T9XBJH//7znT3lxrOEsWUFFpayCCGAUZueyGdUb
BtRdRr6uSXjIfn1+pXfsXFXNMYzjz8zmRPbl3mZuj6FjoPv7zHFvIPodbLsOyHshtBn55PWeJF73
cFOvOjWb9gsZejMDMjr6bMvzQSO1nkjAFtq7L6zIUk6wg83f9PO/C0pKWcFvEaP93QYoCGGfEMrU
P2wF35iPPoDfUNCCTwiswXSpJnjfEmvndPh8pVsSeATxyGHIuzN/Joh90jHdLQC+9V3P/inG1mSz
tASkQ+uaM6SnHljJsTLib4NGtAkLbw2IWjzsxwFRER0P9GzH+obFpN9UQICQrcpMntYVj+Rm9/wz
KVbztoZ/0Ku5GUe7UQNOAyO9cXWS1B+0A2O9IoEQPZ9Lw7DrgxaS8qK6huSxeZwPzTcTtrgZf+Qf
TN+9egqpL9hlKgg4saN+Z/PzO33Xv0NosSbCMH2vuv1BQrhPhdliXw6TbTdz0keEcHJlbGkXfcRb
U7erk3nW/5kbdI1IqqIDqR2mzXMz9bu08YlIx8xRJkmvulKreajl/LzUDPwraOhvvjgK0Y3yTGeM
N8YBQf5jOA/POzyz7K6nfIPwqNMznfWSkTdB0q/km5PX5Yj9Ae+IDmQyaoCMwdV6rqsmOUB8w6nM
j+As9SFqobXZQDQtZxkLU3qF9Kjtl8Zj/3DpTvGBP5aOB8AqYMM4fDz2K/ZwusQy97Up7l38wcXr
hjOuWxZXxl2978zVz/JH9z7tSkfzMEDfodqEoCW9Jy4fqMrQn78KnATwiLikFd0uBovSrjT2MbrK
98yFo2LLHxb0B/AffQ/K+E8kOsAp/pSLeDJeh20Dk7mzMTt+JhM5orAx5I1Wue9MRTYNn0/E7T3d
NB68Nu/BsLCxHOpa9a0dCWw4i2cSrLtQdRvvtzxwH7t5oG5Q3WwGb+BnzfdkgMvpN6wfXJTr3rDT
jgLDcuFiZhqUB8ExvPkD7Cz4iQOk/5y1Hv7iDgXJiVw+fFd3BSc6G57hTNsfYjvcX+Z550f9p/FL
8hmWb2i6aaB54gtpZC7jqs1oxvc2aC4+Rn/2H4H+UrwpwQ8B7na5byXXel2uiBl5iaobb4jC3ZKp
cX0cG082D7J8jNPzxJVgy9kGuohQzk8dFTEwi/jIfUgOGxBQ/mjypuIyTX9oca61kvzrM5qyghWy
ByMxabe1CasyJNg9XZwr6wYw10IGeEcbpzjjFzOmSeeOl4T4sfxosZtY6wW4OLmxU8s4C9lWEkar
G8/BsvybC+Ba9zE7xatWOSB2qgcMXszvY4dAldlZ+ekPmk88B8JCCydwmK9fiUaL3Nzkx2FGk9Bv
Jx9sSjQcVhO8nh9Aev2Qvz2eOzY6B0SEz/XgKf1L/xSg5T+itcAzY/TPh3VrQmbjgH5Lv1jNsvmj
yPd/wM+PHyak9amBAHNgdcjeAc0juz2uf+9FCPcuMUfZKX4b7kyc3X24G6ce5/enxpDho3wzXvjj
Dc334fED8kZGPdoyLhOP25d0VzDAs1N5CyALc9Y6Gadqjyod/48tW47pZ7iLF7wmIPluSPUCFhju
HXreTzl4+LSvbuGfvmMGGUxYyOp5rjXhqyUtzmIeH92DpQ1HKp9mbb1o4KsMLeAH9BaPEFQAJcXi
gwpGQfQHBi3dDesLOavEPlrewt0wjDAVPEX1GswMwvWVNIQY7S6sD9WmpJDntnyDN0P1q/2KpdZv
9wJf+zslpJzcL92Bvn8QcLrX9yP2cqzRBXfaPHaP2H5AB+Gx73Zg652b3BJKb8hqWXlvnqB5Frtr
TLflRqxf1BcxPzP6w319DJukP/QxBj8vM5w0sgub0hmvTMxl7yOmzh9hokJo92fmBJIGPStkyYmU
oANbXEMMOqQKVcxrNm8n6PYZFAinUODTuCNIQeZKLALrDXkeMBH0chMR+ASdIIVtjxZIWI9P1mN0
nswTkaRGcoxkzNaYg+mrQ0FHgbXt4XE87wtPwyndNTsnzRyuC589HzytEkAzTxf7wwt6KqjMWvyT
Kp+F9q2X/yTpV5L+HgaqOxpJnSVGCvArucydNRyX/zF1ZkuNK9sW/SJFqE/p1X2PbcBQvCgKCtR3
qSYlff0d4py4974oKLM3VNlSZq615hzTOhkoMLKFT2VirQ1tKWcRen6uBzhEG6YUeXV0KWg1IAfA
pbD3EnhbZ8uGsEhrID2s5/3F7ZQcMvNfop5tj9PK3TJPMJhq9+hXZzWd0TG3xiNN3jLvVfnPDU8M
8w6XcfREvVpnJCdNFcWFS0cA4fu0Vwf5YfNvZAJwZeaHhOAI3gd5GbUQCbM5MT76nBYZ7d0UUEaM
Rl613abqyfWxIMbPA4U6cG5RLwbEPnmCvNFF1udNjJYF4lJDrEkpDFZqSH88o931pcLY4oCqFq63
g9S1yF0sTm7W8VVUHTOVMbHOg302zCFbUbHRJ/R5YAA+i1gDZrzy6LQzR8jJspu/9C+NFjZHkZEk
GotEWxa4xXI7M0lxhqZVtD7vaauBEnFNRIrR5K8mWAzraXQumQI7nndwa43ZVeEk+QoGcbzFm9BT
4sqHNtriDEiMd7Cr6XhpwDwqYlW3rg19yJ0qpijlej4x450gwmpLsndDiKIGr/allcMuv9AP2dcE
XuXTFyjFF42GdoYjd2g7YsuAaD1NBoFGBVoNzyq3+Qj0JHW0bxPK94Kyy13EObFepPgQvZYj5WAE
lhjpF5mj/jmxGZOiZRgnepXCYosrcaErAvoUpFHdirK9Q1gapwgbuzAdmdppdkTuzozzOaTYn497
BeIAq38Oy7I7G6WNKMDZSFvPNg5/q3WHmarjzrWD2UU0Vsbejo1NpclwTwZjvbRrFt6q1M0TESXv
CRixbaH0tVlItdJIH3BSxF6haPYqeE+DsSEfzxhWIuLRT5HA5aUQS8JCcgas8GjsDOfmWEzPmmeZ
e0NH2qUVBtMd1iGChoLXONSv8KZ3vTLrXeVkTHhDDsQi2fSW32A0R3CAXxGXc3EefZPCEBoaNT5r
LOElsGKHP72J+NWS26ls6veknD+xsqTXqrv7OLK+dIG5oYuLHWwBFkeztaCvhn9a35N7p64/MUVe
0jzTN+5EoVWiBL+PPdtqce4hYp5D1b4kpcV99F36ab5sp+5qxZRHWthRXRceFhL7EY5Lu8OgUaXh
iruvMKdpb5Q7h/n2Kf4oG+pAa6oPoqU5mSZQweIW71bZwgkqE/R9SU5X3MleK53NLfUL1GpPVls+
19WUADh9RSbGNsOcciRJR6fqEnX7HDdFtygy8286BN4cdztxEFH9EugWtrEySLdk+J1HzDKtyBim
tnQe/NxaNijsaQcwZW+paIGpFmdYSEwVJh1ncpLcJ0ubNrbgzCy0cUT3n0bHofqFsVePXGXaQY6g
VpWt/4Ve4+ZXNOKwzjTqaAoLq4ngUKJdZHpsFLAymoDzMfVPHEJgijKaPQ2djR59aGtRLhLGkDeP
LCISRjacLsOmxgAa6d7BEP5r1OOWLZOWHnH9NzLlq6vwapE904GGJ7t5LIP8nk7eW+7WxjJl6/Z9
/cjPeBKZa19sJzrbfrcvBmW8+IC1kARAALNGVR/iRqcPEJkIThJEjS0zz4Fx89QF9o547e/G06H3
Ifo2Ne8tQtKPBRlZSkgLPbPavWVha0vsimhOs4iuUf5e99UySe2YTXxsd5ZyMa+wzBxg5zDuaqf2
gKHgr2+Z6l7b0T8tx/M3VOxdbBFZJ6MLqxYzGe1br7Txb9g599QgrMwp8muYTaA0FNaiKSLUwrO0
NyTH6Sjygxdlcl1qKUXTMMfmTUp7yQtr24rnAm/gYUpUd2jaojskeQqwvsoYPBVop4qItLTUkfaS
1t241AeKAatgblvH5bpsXPlaJl9dQ6qSRMe9zgx69p1Dt4Ab+OAqNotK2g4nF8rqaGKkj+XXWLsk
Va+VOQe7Drl/FKp3136nf8JE4MmsteQ6Bv53iRIX5XH2wkNg7MNQ3crRpQom9eOd8Bmxsgz9H359
qp14IIMylxeXYgDVq2lm4qLB+l0TWhqvUjBJm6xHRx46FvGlOh7hAWiWuEtDMw5OZV0bOIpZkTIP
boejUUkf0W514X2k0ZY4+i5OfHLA2OXpUWrl3poUxyDSkBaWVRx16XMCwxVPKAnuiIyWI7oK7Jpa
Q5oMFV2mS46DuneufbddGINkKdDHP0TT5Mt0yJtb7/WQUKzSWkxuu+watRVjEzxlBTI9kZpQpXQf
kkiP+b3pcFuKobXxKwePQCjOPwEw80YPppOfdTeCCcf3MopX9pz7TvOuwH+N9jXKtHPqkjUXGIk+
rwn+Smgt9GKdblc/I6jLlAAsy3e+rBgzXDPLAiUifasP2vWQGAgoyXre43IFQaYY4g9035y3CRZ1
lui40eUQHWz72SqFdnOH5qvKK7R0mVFja0zJfwvVOXCy9lQUWbpyNczgk0E4uudGO+FM9LtSP2CN
YHpnaR9NIq1DORg75NA1qLuIKN+S2lDYOkMbP0ESkof0NIdRrJ2KzD4vqx62ktU7nLJ7qOXWTnxG
BnteIgiMkHqSwazRyWnSSOmtsuiZTWmtd7CLywlzhotAtoAKDdkneM0afLS6TtqcJ0gGz2tECtaQ
nCPTIzIjNQPq+aTmmOcQ0CxSQhi0rsZd5lzmo1PHM/rq6/BG6AYjLkY1VTqCUXEJeQLuPu2HYYVg
eEM0GxiXRnxXVgexyxYjXTYUgvEo3moxDCsjTvQL2L1yneKC0fVanFXNvAO3LWoKrZtOgfK+4sl4
VXnsAl7LGVAh0ywd1dOyddtd0z3pfiYPAehjmqigQu2QFonWae/dryYKlUEU9sUrUdc1ZAUGNG1a
slr78dbKKZDurjCySztUFbqJovsYtSu94iVPYXGcrGTXSwTbTs+DhxAarigQOaUGtdUiGqXSodev
deo8WQ+tpZ4QgZ6TlGWbmz612wN5xE9u5uADCnrjlhMtxrEUxa1Z23evhGJTu29Fbe7zzs/eaUUP
g5G8BR4wZad1gEVFEwIJUNGboskVwVP23CMk90arHZ3fIOqNb7UXjKvbzsGSAIrn1aheXFJ5eYsY
GmEbYIlvpquN1x7OlXbLM1pRblTYL7qJ0UZJ6pTYU3vCsuqzNz6VFrb2OHvTQ8jLfq+tHTk4m6SL
7W3tzIqeTp9WUmIRqkBskFimfeD+c1L+7UXYOrtEj9JNgErOSuHTjbG1zAaorpGHyaMIfsKGraoh
Q43IutCcB2SKQcMl577VI1baRCu+xuLHsEPvMMQWbcCCSagaq4oxKfudiW5+QZQUPlfXt96GyVp5
MAkwVThfcexhB/MJlvYzdLQKlO2+n0i0TKzQWkRjPB5yA1xHxNl96U3Od9MN+iFtTeqUJLUW7lDj
hcE9s+YAYMyoPj6yQm0ylzIwCo1h22keEfZZhhRonK1LPXBNznm6vvES/79Z7WDL8FHrqNUyTbNP
8YiuJvXLLdmC9kkPISk2US5A9+TuKZj/rzZp38MhYsxlVs7JCjx7X+XAxcbwT2JjTNEt7VLnTXj6
z8Xkrg57KwQc3szHs3IORU6QLtgDPrxY23Su8I6/F5ll/tGW/aozw5mAQYAMOXMGMgVh8Q3HWid6
7O413ISn30s5udWJRMONHDVrH3P7b+uo+YgTUOS1S0uj1tv6NDX20xCHzq52/fzMYbs4O/NFjsYf
+HRiO3qoAUfC35Y12CclinPyeyHBjs28ODJnQTtLPYJ1LczPbUnX0A9dfKFdF1/dFtW/8sljY43D
Jh4YAOBGA26AEh2VtEMeVpLI8QyjhYaL5DxcV5j5WKewfWk0C5qp35MY31Il0lkMeL6XUrNpk0bV
paoxSNe5nb5MJrkVKjVmpyVGCL0wwfL2qA3zQe1Ux6YV4ibpWrNGSQ6AkHMrGgEzMM+NAH2BmMZw
SuusT8bAaLl40RI24W7CR+CBhpgSeWqiDiBH4zXbmIylFe8KRf00g9AyOqREXG7LSky3CODF/E5C
yEAJZIVkmY1xdu5yNMD4IibGcF16Hk07Pff23ELC8LcZUgFMSFXmrh2sV7JLx1WWgCk2qSOv0vNW
pHTGF0259b7mjLEwGzEAhUsljXnTvOIiuY0TSDjfObjDJK4Y9Bml2HaNbGNwr6NEXlRkHKQnu3+a
QtwPudQGWnVTtJpo1FiNKN+8yiyI8cZnUZfht/TwuTcqq1/6uOBTbQpOQ319IL6reAprdSEOl+NL
UQ4Pt+axmkxk31r13SQj2Bun3cReQQmSE99qtIfG7qJTHSvEOVVbrV1bkoogZLBzw/amNe/g+bov
N9ZPA1bDdzkkdy/J6cc2jnGGH0Lepj9oi9QzH2wWVL1e/xhzgkMtp5f7KoS/nAqsZG5aHSD54+we
mazQagp1i05M5HXXehr9xcw4MVp+g1k2Ryzd8zqvkFoSJL8suyTiBDcw7Fbu2W0rXP85rDtJmtyy
sQr0CSmzEBycZ+nCc9b8OtqBF2wZnIR42ozhEbX7qpm3+ZxsWbfL6Nuradi1kYdMvsTdoMrg5A4Y
LSUV86Yoi2w7mrJdxa4GJmHKut0QOAF1PgTCRpN7vWzrV0uyCPtEl2y8uFInL+FjaglF3A6QiFc6
v3HRPwVS0WMmy+XYp9FpclUGv8V+MYW1G8KUnNykHg9JVvy0BAmtQS+7ixKXggsiziiQvONy2lU5
dtfKsB90eBj8ocDwQDasqz5+GNnwz50ojs2onJMatebQ9tOtNBL5lMX11m9eVBhGcEUpmrpW5QdF
E7jRct1aOMLecBfCmuk081iMiXrySqaBwWima81p7WOtMNRHFW28SpnLLmgwcQnpnCiH/hKVPVzc
AsBsHQQOGy7ipBq925AP0ybLO4surl6splozF+GI4idzgnHnxlCddJda3ePsvS8m9+bKJtkk7RKX
Hjd9r8mz1OKzKuhXhQOVoW9O+D2YnaVMwBe6ERCJKtVhCgdOqUa/8pWBfrJpmFjhDDoYETMfr/b9
w/9dJv1RG3G6j9XH74sGu9aaCKmfqdV98ATMI5wpA8UU8BGOkgeC4YgNO/hgBTokWn14jRnjHwxH
eQdZMARvkoplbbCzoz6OztrRu5ug86NZKEkKI4uXaU1DyZYdmuvfF4c2/BRFa+2mRv1rqtTeh5op
r0HAhUBYFDWx/LTcEYWaE/73dc1vY+hBtB/qGRSl28Opp32nHPLgp/HsZEN/DaaA+fdY4akdC+pB
Edtw1bDr2V6LG6fC5/MgjAUC3f9egFHOL/uhITGPMfEYO3kk8TnYDSbRnli/ASa2EwbE3F75Qdnf
Kb7Stex0aFRq2pojWfBlR3ltOLONtovclZWfk8ZyHr3R8fDTDUGxKBHT50nw1k1YyCi1V7IJBH20
6MUtNEQGHZBJnSzyB8GkeEjZMcoCnEludX+nyfBORiY/+7JFjTF08jkey88+JZJWUfAsCOdeDq4X
36X/d8glLQoEg52fNLcCjcRNcbsaKdYBfyBcW9LzQbhuf6WyzbY8sOpV5s6jJGpjTQfCPvaWeou1
8hb2UfUUZtZLPiCNE2oYd37LalpXtIkKbMQLRxt/4jDJvzRffylBZKCqNwAcEaNHiVGjqQ6nL7pn
8YwBbAv4nKppP0VEElLoReW5g6Rkk+F69PXyPZ6X0oJS8I8wMPBrmFRqu/XuaRDTNu4l8LvBPccB
ZzzIVeWeNbG+DLR6lpIWb+GI5qXIR1gyHsrWHmuxJuLmhTRSVNdu+GeAlVJVLVE0QD8io+1mkV5E
ys4L21vK/34dNVZIVzJnsBoG+W4KsGLINQ5l0XjsavlcA+Aug2Li7+0Wtyhywy1W3JVnhbe5zKf9
FZ4IAo5hMVV8KHkQr4PRIoEy+zEVExvXsF76EeyOO7YeoXIusgHMNpYC5eRF3orPGQdDxXwlGb2l
bBB3VIQb7dHfaWTsAHtqKkwKjGYmQ+xCX9pPlknyYOqjjicptF00IWmjOh2SP1qGwLsPAbVJj8ys
oNGXNAujLTcOs8BSF+eavxsP7dB9tgzhsQbfNYcOSWA1VI2CIGFjsk24hm3znLn0F8zgYMI3+1up
kBzDQI1XIqEQXefpJsUqT+U9LHLYBND60SbWes8McaJtZpF1cBLhUKM/03J0PFWObB4Dq+zkPYlS
DOrzn6YGnABxkdU6T6zhmAmdtqw2bkUn02PcY3lI54ufaWKRGy0+mhJtjB5EGGE0DtFl6ddH6tph
xfEBzUhnf8Z6KP+WYwPKLK19gIa1vxTt0O49I5qZ3KzuWPN16o+5QUYqN1BWm0OSq9J16crxmCFZ
WljFJA81oXuL3DbZuMFArZKMdkPj++YaxD6S6QCBp8iMq+5Wb15bPNt2Prw0DEL42B9xUYGygKR8
IoXmkBF/CVe4l2fLVhAJ9OidQxpWTUB/G7NVGwLEg1MalLyblkkn2mk2CBa6vGGUkshPHWmSazX2
Ycx680kxzUBcld4IUGto73IHmzRNgqaLL7Kw5W3qhUHTzxl2YwiNPzbw84e+RUN69P2VzZaD2ic7
RzV2ZjPK++vvOipT019ULs1JM+5ezCzzjrptniedGhbpR/lPa7pxJWKm5O7MwPi9cAKK9o7orvNJ
Ixv04C8S7n+j3yyJMB2vVQ5a1xaYM4ZB/IvNariaEsYngwKGaJOOBWhAPk4fxNqGvddcJofAVgVN
PBjEqYsneWlbX17YpRakh64sIiwPyh8RKBr51++3lF00tB7VO91qon6dJelK46WYLLGiv4z8JIim
S0kH9Cyih+MroPExaMKcavXSCz8+Zx2ehKlorhpv27adKRcBOHY9ruQ59Mv2Sggt3wRGxlvtI5zU
Yw53vNSHenuts67lWGFfpgBwRppq7XU04NKkA4aZ0HfcFa1YCHdjU21HF7yT1rkBvMj+4M4vdZVQ
c1xB3Db+WcakD7mtAR7GMu5i1B+xsp+9RAJ2irZlMZgXj5u4Nb3vKNdrpgZpzRBaLF1ezY3G+5db
5EWmEs54ZmN2rMBu6XWXPVeqOHKQ0xaVYwRLm27orprbAcK5Wy7Pc2uxjVfVgS4OT0BjrNqiHVYE
AjSUD2tjsMynoTQw/gB8VvN5mjfPbmJ4ATrIJNtWQJvTeh/47ovdjp+eDSw9jPT3Tstg3NfWo6mC
L2lBG6FxxwQEBxhyumgVhjg7276FF/QDXMPajJJnrul0pCUhjJzAyM4ZMCpX5Kw0QTW159+LM6mU
eXdGlhRJt55yw1PYaM15kER3NX1ILonTn4vUw5qgughODWQ2NH/1Isjl89C3JsNSfJ9lzq3g+Im5
lH44brI0vfZRQCpb2n5rGN8PWOlb3CPDpwW1eJVITmoECItoyU5lxcR954At7yQ3dvcWJEyI1jbu
PWNpj5NxqJzaOBglbLlp0FDWpqY4tDwS60zUryHZCfYwEloZB5RrzUTxX8og2EdzyzCg+Iwksj0J
HLPMM/OQhZ2JJDjIAbbtg4r72c9RqJVaDkBp7JGkNPgLK3c4qyYrD76K9z54pnPY2CN5XDR0ZNms
LEV0aNHG039e//2mG8UfiQNXwnM6/5g03iJNVbLyQC9hs2bVo/FfY1qPyr+UEnQiMt1Go2NlHHEU
EgS9590n/mA/DqF+zrykWAnCztle+KPZaO/F0PkbX2PRJn3oLKf6/18SO8YfnYB3aBiMe44pjmXq
eUcAHcwIEvusOmLvaRraYDPjv3VJLyf2wtfQaIHXZu3fgLMquCtww/H8UuxFzrkz2nTp1+ZbABl7
rHss1aGmv3VNdDd1r1mqcOaxNXOX2zGxqvrFtJ1EB4wLm3bvpMNz6aX+PbARROGnSxyRbHPJ6N0u
WL1qTkWZjPIdua3Zs9W7+LhbDTBpUz5FfQX4pvFzbNGswl4hfjqgZpj1+AssJlLFLyQLIGWuLLz3
67xCaVRqTXGJBdxWusyf+fynCdHr2g0jzs5+vAudAd6WU7PZ642FiCWi014xVCoKYxWWwHFopFRX
W3edY9QNZ4smBxNluORlg7svywEmd55TruoY8J2f2/LYVQ8jqeULE2JvYTstdnq2xVfXckJ0ABZZ
JLXtgCFzxldUfiWQM2jPOUS9JBGb0VTxatJkfRtYWGkHd9iuU+Pkwp7G3teGO0H88ao1EUe5nV7f
U1DgtVFTFBj07Cbfrze65sbL3zD1IXTdXZQhKtUj5ICsry92U390IqN8dGk8+4g5oByid6jsGMqm
a+MX6NFp1lP3nHe8R2UZ3aOOBTsv3McQC9yvfuWgOxwWIlPaa6plOQhHRS/JN7+cDi9iGRj6Ujqm
Sc7TUD3FbvFaOyheAG6Ym0w417yd1KuI6ebmVRceOgvvUPtqALuEBA+MpTPQESqKlo0/Ro+oAgP7
e8nQx3tVM+5VAqOjdTt0IrTHwXW0yzicECXxbnP6m3T7ENW5c/j9yvGm18lB+MpNORv5EIIVQYyW
n5nR4fcrqXenFgK5QydNinAXxXpyh4L1k2ZoBpkhbcF4SYYrYbDx7E0aynBVam2yaePXwGRCmau4
grU47Xu/je6gcBYZPeGFlqCYKal9GieTT4X3EOF0ikDOBGRPpKZcNyZG+IwsC9PsvvxIKIeo9fRl
7HCTyEpL9nT5vyB8DhhI2mGRjHAa69ox7UUd9UylDGcr+gwsTzC+joJ1IswUaVrzBfOrYaMgTOHj
uYBP7wZRdotx5GxU9zFebBk3yHvR6ZW++4aIUeDg2LWpPd7EkGj7IYseSqAjdxKMNaan0UgMyE7P
DA7MSaBHN3/s36Sa/vTCHd6I3mlG6+j7AX3a0MI+SgC5Fms7QaviZneCEaXzSEM8sTqnJ6NPuueA
FuExmoqfXMMRVHk+COwmvjZQohBbFXeJ1BCOBfWmVqoXv8c2ayYKwV2TQBrJ1IGH5rXOc3OZdonN
nloljK7igNwOA29STnoeiJL4HdJfeRKxLE8cJl3Ysc685MencCIiaiz87NihT/OPxfwiyR3JqdzV
Jmwp30xcvJcka5oabvzWik/8Cs6L3ORdH/p7Tc8wPw8wV8Lhqc4NfrBMW4wl9X2Q5V8z9nN6X45+
jGNnUVoJ2gpynt8Gc4RnPmUIcVL8NVPTJqTpaAjVVPJjGtq0QBVSoXxtjdeUz9BpZr+WdJyTU5TN
Na3ia2Im2tnxsJJW9Qj2WGF4YNNEnU0G6k4FUPuBaLMYAvkN65IRlhDmhly4aoNS5EB/IltnlmRm
ZCnjUCPyJLUJYK4bOZg7J+8iqo4S282JBQdxCnGRUEs59uREtcp4L8J8bc//gz1GNH39pluAf+0W
Id3MGql0akVEWtaLziWCZEouSqMTphCUqzTU3ms/9rZ+gTytVA+jxFCWDVV81JB/+bJ51dCAi6y/
DUaM7M2vASYYERGZDvptKUW6DFLzO5II6uBOIz7XNToZNBtRjL2nYYSiL0BXLrU02VZT2m5bmU2b
pIchoJPfdeYhy8cMTU+GqtJPKThqs27Wnpj4yU5prctqdm/JSX/6vUgDOIGPXCpurLXGq6Kx84tl
RExhF6Ku8kMZIqgBe45HvFgXHDAWmpkhLPaHjSB6zPEhfKlJPZNZn1/ioSbxjHNE3wNGoXDPtlqd
1tsqxUUQzhEThpKAYLm4xZcfduiZpVYffr+XNvz9aj38SFGaZKCIkrsQfrORRgZ62JuQtGnb0eA3
gMjauaP3cDrdftU6MpH0XCwSHTGbYxfjGhqns6FRylTDs29Nx9DIyGdwSyQTsm6A2oWquud0fLoW
ErElgz89zZB5Vpg+9SNY/ShLXNjdi8L9FD2rIuz88pHjfKxbxDO+ho9Uc95G6fb7zJpmTMocB5Nb
NUNdjHZpy9DFLSs4DAEmXRBzmLPCmiNKbBxc+9jKNlo2TZSuID5447TMZl0TYt3eZQJakYfapIrJ
YNHxURr8QFHpM3mVfzQsFs9c2Lb/GegdwGrhy0c+tq8jkqx/Kn2Tus3JG1U6JXmKsIjwMJNpuegS
b2OFUrxNrrkgwCKsGe7YbZLtUx1jfjrRQWtaVK5uhIKubQKGvW0DN05YV+kX7rEaa2epBOePwmKR
drvaQV/NCCJKo4dvw2OTH1Zt0A9m7zwWw/jzS6LywlKdfr/yQwrHKAKNZQ96eDIr1PZuBjFB4PNU
efUn9Zxho7feuI0D5v16R4hDRfzOLjSJuWYYiQ3OVozOXMc+BgiV1BREF4s5p0uyTC6hm9g26oAk
JZVRLyF8WNUjU6DV08ogmChPkqMA6uLMy6Xbts2qq4Vk8a7goDOTXggDfiqbsEFeXQ4lz+fSWP13
aoxPIwhRtJCRcSy779LyJ3oBXFo9/RAJorCxHk4T9NX50dIQDsAANWhAB/oTIhamGM5wHegnnUVS
7ASb4dr1eBJ9hl7KbfaRS6x346V4apTY1zLBgzkiFojjP8K2nKeOendTVBHADRVDJa24362Qlba3
u57tDa7rwEY7GBsaB0x1IMQV2h2pV3LyNbYtJInf+hY9nQWOBT6v96pDifLW9nlcVycokKfpOf20
PzB/hRf3XDvHFBpOtadMil+LIzJmfTGcsIKDMTqSx7vKcTAssvfuYF7yhzpYVwHxnttjAYcIHmj4
YFyzLIEy+MsKRz+AsgWpVtGiAAj0XLwPm49h57knFwpmd6dCwWH7+WvKS28fmKT5SSDcN+PNWtza
LapyGCXMcbYoWuHVBN9wnKSNyU8tpueertJPsdcP+hp1dHEynuybz6ly218n/AKYAr5w7W+yr+Da
niBLdIsJwz2k+gsxhNzr2INO2QpD89/hWKxI4CEd7Yti9RJtn7uV/YT7acb9vMaf41a/Te+YPG7x
Y5ghtKRl9Xsxg13VDw4sfT09xZ/5j/bc/M023bo8a0/pOjwEr6hQzC1IH2QGztJ6slbM5Dd4oFid
1t7yH2f61YPG/yk6lev8CGhs8amQBZ6fRrTd6Q+hU4SoPNdbtZyeldjoN5Sx3mt0kvv592BIgTyj
38If6JZvNF+uYMC4hQqx1u/W3li6d9p5+bpQi/DJ+RN/Oi/6hz0tWOO7t9jg4VsYz5xIJ+AKw93+
x/iDNwnz/3d3IEDjUf4QVtgd/Gecz4f2fboa1+GKC0dctY18nzbjHWd7joJ3KffanS2+2UYv+Q8Y
AUo0dPfpev4AJpgdi4wVr3gpsAgW+2TzxB1VrpltM3lYilPxPv0LlsliZ1275bhkeK6wa8Lj8Rec
8rcohB/ADpdobgZygz7Tb2fHkIf6COf+G9OL6TKCM8La+W1fXUCnqM0O40M/oNgGNBBB+FiXcMEi
HCqnHpz5xVvzsM1vj3ZyXrArxdrJvE0h4NyVuoWfzh756xvaEPOib9laqat4381LtlyjhPqBLxbR
TJ2V+Z5+qAfMpt75w93DslvnW5jSZ5AlNEi2Dzjbe3JTl0jOLvP3cKuSgX1v/8gVp2UEsecnmmXr
5gB55+z805fBPvi3b1dqaX5gLh4W5p+MbFcOFs+1vaFAxANOCM2CFjvUw7N5wO+3PyOOLznWLLAA
rnFBYJGQa+cAhBPrBOAySGVMCi4On6Q4jXfzw/kHD+YJbMSLt3+BT9HuYdpUVGgL2Fd31KHtjNMG
CbVhV7jod+AzPOcr7mXrmY7Opr7EC3GpdvXqTZ2a1Vhh/pgww4Z31hl8rHQAluMNBv3W3xt/SMz0
AaUgkl01lNKfmrXw/1l7kHFLbAxFvyZyYzUshyVb1/b0Sq2DXoK+4wVGLsy4Btcv+o6zwWxkBU7j
i/thAXmAg6W2CN+6nbW8Ra+sc+fqRIhS+IMuGroWT9Lwni7SxfCnW9rVctg4O/mGkfv5AzvRPYJY
AGdlz/gblvGPsVc7PJLiynL0UtzcjfYHOvJ3jdWD/8zb0g9eWXfcaPh17XPwwdt9Y93mruJkTMo1
QB4l4a7ysEcvoK0P2Xv++eAmJxIPbhrR7HvsP6txWx+1jf8MBfjM+fqfxXNBG+gpX7hbAtL5OUjn
luNqXLyKq75JHh1fzi0kDjkkN9Zr7WmDCRziHbeMfkl/eCp+rBfcDJAZWFWo8lbyiJ/LWg3Au4Bc
EMHTv5s3Ho1Lbyw/xFMHduABeZb1he3iFvjL6col+HZWZMJczHJNMMdCJw0qW7wqOGLOHrRQvaKi
ZtdaafticdL/YduCIn36gyBoT8znp0mtsW03GZGP8xNNlsAd69kWav4J+9B8L3n843DJv5MlaaDm
l2e6+KCHP2FjZZwErvUpZqf4H47Oa8dxZAmiX0SA3ryKorxXy74Q3eppeu/59Xu4wN67wOxMj0RT
lZUZceJPXACdf5HtZtMCF1ao1Q+QxhJ1Xbnzdg879K5+9Kd5lWBfxTeQiAfQtNAtYMZ+4JFgeCnX
9YfcGEddxHvjq/0wzbJY+Otbs4vjWfBlrviw+gXM4mDMzt/F3N3R2bVfG++qzatNPuft8LmnTPNA
OKYzTLIohLfe7PLx7+o230Nywj14wvEbnECdp/b0iGjHjHuk2cLCdCzmOc60ciCJxxi+AVtAulbx
Dv69B55DeQ9FZjEkZLrywHhofhz6ofj5lzp8Ae0lboA24MY50qzhN4AALD/enwFKEe3OKllUa2NZ
Oxv3gmvgF03CdYwWEkFl4oFu9jT6BK9WLqRTHs5bkHfDjP3hmxeGuBVlEcz+BbZww2v7CwPBZjlB
wiSsClB/zlX+EBa0cJ2W+yowxD3jmMbIzXvCOnodV3jauDDCnGAL7DD57kiVgHGQRRk+xhSCJkOK
w1B0CB0I7C9BnD+t2brcDifBXqOY4Z2DUGfnzifiiYW14gjbxg6SOd4dXrwDNuFgXRvLZKtfANDD
KrDgoTBDPGCNP+tvapTF9k4MGGG4ykl8/2ZH0ojJ39vSbgOOe85W0IdJCBupGvBv/UWP39he9bZ6
BAY45+2ylav3M/2JegfTQ7Yv+o7ULNu4jEAcxmObszG/g80ektTGX7p43TDAyUckmxDyxHfhsMqm
Ey/l8ONd6A7vvlRoMPFTCOaA5rsVjy3beAPhgehMYVGsgIs638mDKN5nyY5osydx2TsHRkEwwyDI
Ek/eZXYnuYH0AgqBch4/wfLNUWmvhXc+OwePiWoAo0Cx62e8fsNGpnJw7WuyLvmXBzUOr+cpYJI8
M67mckLIAF68BBBkxA2j6+d4DQEm/CoK18S8yWcAkF/VH9mP00o6fRz8zDj5kCEuRuQXdmPflSu7
fIltFncV4JrZuNLX4kt+tY9seaRXojy32NXnb0AWQBFB7dF0p74qNih3Lq3H5u2tuG8XF+OdsWnv
+LIPXJsZ+plX9uwvkGVXJeWnuU63DPyZGIU/IxYt+QufhPslHJO/acZ6wpLFY5Xs5ZexYBS60ZbY
iGnm/nNhKFmX4OCfeDAOzSP/aFf/C+MNNAcmEcvon4joy1beHEts4YjkZ11+qDzIIbXHLQm0f1Q6
9S7ZsFnJVK6UL/KXeDV37tq7KE/lyhqQPKjqDtQuuHgd2KR/FdLHRZTN9Xf69E/KAmQE0wQArNz6
g7eZtT/Y6oO3txX/8oW7id7xy7tA2CCHGPoXCy+4SHg8IIjRilOwxHb3R33X/O+swqjCUBqMKoQX
9vrg7q+ZYm4iO1im2/Car+U3b8Ozf9KRwCcnv7Hukawy2ZAmPg5VOa8MVMA3xTY/mYhhuZ1Lvx7E
kW2xHj4hIihMXVQBu+aRUTYbMzwF3h/hMDy9tIVpaaDiRO2LQbf/Qf1Cu3YHHylkBFztgP1GVHrF
HKaDykCR15h3o5vxaLHESC/3km44fe1YV9s/iqTyADAWD1eKDo7+HqioO1NlyDetN+cb5PK8uWkP
LI6sLb3FY2RDYeDJ4nu4CFNw7NP/xxlMDK498aU4vcGfoBzl62F9onI1ewYgeAwBLZ9AgqQzPpDJ
iMEmygBGVj4P0alRVfLsE03xlDl4l7MBi4M4yxHCAV5MHC43biTMic0lurhvnnjxMlyyxCFpr3vn
RzyI0EhJPGYtlkqCLHcs8/JFm4dLrhaR4PrBQ05NtYrC5dF2gD/9twoHZjE6TTCDnG24K9en16Lu
I7ymwnoSrPYXkD60GWbWUj9urj5pMCwWf8m8xZ+qYmPVT1R9S+WtnMeNO4vmAH8O4dIg0qezaxva
3KpaKWt2SOOrZ/6KU/uRbozXVM6ocMGOwtaY/3nPic/L9VdOHBqBklJsDz/Cr1xOkVBGPdVPsVPs
9K3BMl464xU9LlBjTFEPkdVW7VE22oz+uNx8a+8BWKsMlzVXVZpw3r0jLA2gZVgjsTkzNscMWVez
FBBmhLYVMpzOFMmf+b/9lwGcwiEU7DtYBcuKy8R6ixzopa4Z6s2qWb5Wl9IRA2LwZ+5RvbEviXiV
cKvYSNY+ZHfMyp+MX1GevMjU6JxZPQqN5K8iTIG1e7J9KgtQJra7yFnVnHolHAIHns8G5ix8YtdY
sLXPOQSv2o8vzwVcpcDLfhngYDzkCRHfAnHcPWyjWfqPEiGkEKMeVzelMAupBEnrpaLkDUOfygOs
360PhYUnOzzAzaG6wchAY8daMpkYS/qQtgyobV0/Bl68c4FfcObDeH4osMTQRHMN8PC4E6WqutOC
Eq7NgaSFGLw58ISDyaEX0oQt3+h2Lyn3OSykCEGQ1mxoXU8iMLZE8HIcoMmpa+lSQvcFNItpk67S
VE9QYcD74N7ynHBlQ+NmGrZSL/ke2Xd+glTFz6DfOFlHaGT9b+ZVuq3hXwpCma4ZimKc0VBwuIsQ
TQ3cmbPwxHSCryH/ul/A/1nD+cXoDv0C02+IEBJAHwmWDhjGRUso0Dnaatv2t8ESx2TFtj5cdl7P
+InHky2fLUP8n7dV1vb4YM/cRqYToYHjTPJlmYAQJhdzlZ2m13/LMmDivp0F1azur5inWVg0QuJj
tlxCRADY8zXJvGZwQmZWEF6RlxA+ruDEYkfWnoK1594EIOTyyfVb53voQ5G60GkeGCvWGdYeMF/8
pSwIxAOxwHgBFI5Z29mhTl92hsCxBx1MK4KtUbNZRgZiKqZAknfFAbeYZzJuUu7FGaH0RyFri+M0
Vct3g6s9B/vwM27BdTagkNs1BwPp2B+NLw4R4PboKwhs2XDPIG7hBuMqbEnk/KDdopubTKunzzmD
fDCW03/T9MRa8P8+7lZ4I7QxOn9aS7m6iM3qKc14yh9vAtArc/7fmohwrGXWx9ialDf13A+odxyc
yvDuzX4JQoIhEuwcnbIE6cu3zNEfmx+QabTLio3zMhsnqAXnHOEB9cBgsvULeaMhghOaDAgRFm1E
ZjndMuQkmO0ObbrWaV/miBo2pvWnJaTpAdXZ6Ijm4P4mC6YfkoV0dmHJXL4v8Ans83f6ogq46OAp
PXqqanbzs/DB+xg+R844bIy8X3jKwd5pxBr5v/VPBcPSnWOc0rPFxF6BDB/twGFnCYjvgInJPz4Q
zUtrAsjPkn+Z/dWezKUy0Dabo6b1SJS0h++InlZw8dnxIWQ64l7ZFnv3JRIaHu1BUfY/9dFlfP6T
begg8eOxr4/r5lb8Qw5Idg87wjIhtnwRH+Esqk5x8D/ST35tTXBjyJyA4WT/8p+EEyVLczpTeJHU
mTQZVTGNHqsLG576zW+kSMFF2xQM2+xpBWVjI8mY7RP0y2/92cen6MyvuyaFpp0LiC4gUtgFdvDP
Ht7s4PTXaglMhFbbmhjvfGmJTslsldROWovhtkA0s7Q+eyJhOxqsePw7R6FNA7oiI4eAZWauydw3
XhxoIAxHlwXflHENtAWIfqSrVytCW8HUoF/l1iGnDV8yQt14Z+YHRb/09GA5S3JyQwKYJMTybhHc
4SSGyIR531tirW3u6l9IpE2zI/OnbjZIFHzv1ksXncZPIUNcwZdwHN4Qwbkkcso4ZOMFu2JK6Fzj
tMCKxdaukC24Ac4CRmCEjUGpVizoHtWP8vplPVkg4VN62SlHLtZsVBqehKGYawkcNp05cdlqDtmn
UQu6XVUPsGjhvcAuYnZMeLCqIVZdyeImG1YGmwMKneI+LwrSgJUXyll0x6Xu8COEelMbHz9/pda3
nP7GEUPo+qsofsScRYPnYvTRVC6BUhNGGOkwbsg13OImJ2LCs8BJgAu+GNmKbAbNXFjqMsCw+Z2w
vfzLNt6/VAFutCUS0EsuerIjgTRHNTzjNeaoD5DN+mmoRwLCQWD5ORLkcm0uNYRTX1v039lFouUo
nkYCOfu1oK37KS32S6nW+jf2sGqGpwnckYEKJSDawpHve57e4ZvJKgADvbMXwztZqbe8tWt4HjSz
pqAH9MsLgXO6e8soovVDay5Z8FMTIewmtY7DiOnDLkmqAIHpTi8kj6MFI/YfH1nX5kU/F8N1+ItR
i1RCroEB9vKSWXggV4B6LG/H8iLrtqyd5OalGF86OMB4jz1AoYwpYVcSbPn/C2GYS72+ePHGIvRG
cNLhAFZuCnoq5608L1+skQt+UOdtOpxaB6hUXAieWR72CfEC9dOcZRdArsYWie2uuoB/FBSnR2NQ
Oyb2FwNTDqavRdMRRUTeERWo0xPeQtsOb0C/9n8pJ8R+lv8Sc4IoWgY6Es6pu0knjJK5BrVBtUld
pVjXJlzGsXJPZroFdtoCbIOMVF3AJvX/H4QLAEUTuczGN6GTcA5d1KRdvk2CTdqssvLgEiaJr3NA
YbzX/GMEGxbAyQWhFXTKDoAtmcCIsCpU0+vIskVr2h1QkoAdM+nECExoUbI6sJN0plURMnAybUVi
CjG0o7QCzIdlxVhbiu0uh299XCmYY4Z5at2ifKu4zIxnXbDMi2Wdr01/RYozawL8TCE5IiCXzUN2
oDzQHv6VpYNcBJZXBcC0SEADRIYVb0CsTp+kVZz8hWc881YqZaS1zVqHRiXMnOEvBCQLJLCcy1jJ
B4c/D7OaeL5Lls7TZAFhy9VZxudsNrynzY3tkRbvSO4aXKHwEVhXln3zL68mihPXlQqfQ4eIwInu
EFGXX8JK3kzbCeXuRPBt4g0BV8TucZ99jYBd2hC2+q3f0SFWHecc2+KsNMGtHCufcK4wnBppSXhL
5TpItti5NUbxtINn3GmB+IVyEXpLlCjdH4sXMC2GDYnrMH5BZkR5AXKjoR3BKR7FVLMEoUYHnT8n
El4SEBtA4vtCVqfzWw/tk6DIGVziZtxzpiODJGPLEdgajO8I3Vaw9AHQsMp80JLlAFttTmrQXXJ5
J1YX0T0h+uJ2kcPNnMKQdhSAvKQwULgYgK1Vb2/B0GikvU4473iAlisbPLx337+0ycuXQXCY31OK
DoT7aVnjQBhzanLr29heBUnGWL4zGHHlZy07K+ZxCK9CMY8GZ1AXjIRyxj6yXU9aUkqBLV+epUau
ZozHEZjyMUJ5Wmz7X9hlrGS+ua5LigSMiY5VbXhNiujB5QyiDT3p+qKri8Tb43IHxpH3DyHcoXJT
4yuqQ3iC6a9KFsKnOaf0Frlod5H1rbCziMUAP9JBT7bk+xBCPUr/Wgu/Wn5PDZD61oPrS1hxmp8j
F2yJwysMpqHK7/w12HcnXReJ0ZTRiJ05sABtoM8C3ZlA8mSlOyhwyFgaSPUkE0WCgjUHksMXEn4k
mgV3g1rTWBHDLpWroLowoiIHljfQBHAjINaZsabEWJp9Yn1mw9uA3QcgVpy3HJZb2yDzGFEkvLNq
R17GOIXegJCax82ydzcD2jiFt8Lms5TNCg5Pvyto+Et21VNgsdlQAyFe2Q6QIBjY88pY67jcu9mB
L2xkXzUdKowcKd+NfWjJrsBu0fW2qDz4IRFoWoRl00lwQfpGxSjJXOf0+5n3cKT46iuSbzcloG2F
JyEAhnDhk5KL691jMEPG0o2X5ZGbDZOudGdUbIo1Fci56hCcyeOopoea9mUL6mb6jpb2E4M80iiO
dHKldM4eSGVmlfaMkr+0WuFnzhmfdNsJKZQe8nAX91e9+S77ayvfPVq86Yth6mxscWV1NKxlelU9
PmtTtQe3wdVzD/KrFn/3/q2Ved7IW0lPqYlh7+MySs4OPGzZ4JSc3uCE1gcVDqg6m4LOmKrGjkv/
zyB1iaOdov/oEpAq6U/mYJIr3O6CnovE2lDSuKl2RfljlvgGaNbwhKGFzodnT23FW8C9T7YMZS1h
zaEaXN0ApnpbjgtF+hP4uB6ntlr6F0twAPUfKT/78g6CTJMsJYMZucMjmpYrnsAmPbBQhPlelDYU
LBgW82pFSm7NH2HQQBEI7GgkKOGYW0etfCoRFnTMirzycYXKO/+UOkKKvTue9fq76d8Z8fMIGI0V
oQSuefDcUy/dfXrqEWhkMPbdyBTHY3gn7YXJpUdRq5x65QQ73Y2uLKrT7ifvjHgxVLtM4hxnYUXE
mghyTqJioE8gD6uQLzZhmHKbyeSor7ib5Xio81cd7QwQ7ThB+B1oRQtl23sOR9dGfMXKbxq+S/UT
8DIiHKJ17tnxUDpoYuYqkgqNKyd3dLAKcg4ZBQGymaEh4i+E7AFQtfiiQsZhAqgOH0S0NwzwEUvy
rox0RX1NCoAZOsCmG3zxyqo2cD4+sIpzaLiH9HI1104QskqlNXdpCyiYkFE0F8FRLrB9XEfQGH6K
rMN/GEnLzvTeW+OpSf4iMm/HRFwUHe0e/xEnr0GGxsfpidccOPEy1yka2B9pO42exrxW9GcyHJxY
itgVCLHvlLViwnJmQ1e7glsfOhkcx87ygBGYFw3Of97QYmGCJSnOaHAgxjWZBwaZBhSP5MxGCz/+
EflFktp+ysbdQGYhdIKxMIxzOqGVRhy4z/xjmveizIhDZTkFQUukyqRTmyAgHrt+BdaXr1RzOB5z
hfNv/0qi2qm68DjiGwCHAIESfJ/AdIEzaChwxuQfwlVJcIVtBUPCIL83uw3NP93/MgX9oJQMHkgJ
87NiGRRQEGTmApy7g4SYPvmRJ3y0zHM8Nk//HSkA8OirJNaD4FAn+ZseEiG3Fjoj71b/KC209CZ0
VCJ9a3SLeElWmFBmqTXabYWY5w+FOgbfCW75KYpTz3MzJMHMwvRe7WRxlXcL5acdfgUGzUO+Azda
0v3t2SJEOpNxaXLEUlHcQ5hrZTt1z6SOdsORCCqWmcZgC7AAukAkY9uexBdj1NqydciqnxZlvKTf
Whqm4NfUcc3aw1Gbo3CW/hgGoSYblP3U156tE4olUCvT32qN3wwuv3SwdILk3GOYHWtkmAVNjZom
acNBRCxOvnBG5onneyKpU64VSOIz1eIIzxnBbTzL9mT26VGMOH7pO5y8tE9gm+b9yhgY5va3HKoY
ZzfMBHh09V/qTdc7V/nWD7+lstmUxRnJEI5GW7VOKhsk0zTeQIDrDAUbu/UvAeixnANyqX8s5Z+v
yjPWGvbvRD6n1jrjYF3SO2o3ZnsLEU0ZvJgGZ09dgLTHq7ux2j/Q14MPoNepKGaGwhao3axmU39F
LYzvjRQ9UYIa2kpid2utdUe/qkPi6f41nG+i24iomrsaEH+oU1J0Ym+nnGiNkNrCPRbfyrAF+hUq
f9XUORbfQ3dJ6kUtbDS6NnUo8OqrKxO3z1xj8EDPRhDeuG3xjda/Av+28jOndAGK0rAshW3/S6Av
3RiWZTianO4kHpQO2ZJn4MEqraMovcSEtkYI2kTCr3d0wydGJhTde2yaVrirZGttxjWuBM7lzBmK
rcehoiuqfaZhpUycpv1Oucmh/ueL1/iL31N1Nwjb5KhY4aVI7lV/TstH0sGaB6O28gvyuNEkhDiB
5RmNIQ3eeT11PLL4XoONq+ttLhKwseVMKqoHgDWYgXxbIlrcIPw4D591/EcEZwYbaHLiiriWC2a6
Ob05V5jNsl5cKKa1NFV66FDKqesSWv9GxIGG5OarzskOUiklnJj8q8BtyP2bLT3naCS6V1kBJoJF
juFFfI/KW6FuDfFkpC9VRcfxqdOX3z8UjdOXHeCtbf7V2kYUln28r6x7GX6NdBSyA2wcus0Tsy6J
1p1lR/Q1SscNwMW0DnrPCFiNzANSUY1QkN1SEkZTy598fhA4urPeUikNLh7CbSHBBxlBpxa3kZDF
L46WcL1p8lWAoDzc990rQraTReMhwIQVSiSnrjPilkEW5meTfUbM221t3LYjox6uoWBX0VYZPlMv
ilPlVqTPhSdTJ8Nvx7f306dhnStzhz8OBaGGsWoOoDS1XkNwapgB9/M2mEvqTamvRn3GSMHl/wW9
O+t4zwEklpo3K5GDx1BDD3RpaWeqg+3xktdwVMePSAIaM9TvOvkC8A8/ubtb0q2iFQuLwEMHY+i4
4rsVCNiQjly+GNO1Z8K0AvAsp8g3GeItiCgfKXhRqSTdj0mTJcBWcBazv6j/djvQ+v98nvTYICie
vbOWWewyFFn/mvGdqmxnASwHyllfX4Og58539a8Uv9tQtMNxixMqDl/xIq+v3JCZ7l4pkgvpyySH
3UiPsvgSAS2q494EV9j5NDy/imlyrSMKVBaKhfxHXHTa3Kq3LURagUGjlq/a/KXw6JhY9laSdWY/
4B+1JYR8X5c+yyHFLPmO3YJ+mmw68GdLBtYc67NwHmSLIPhU7VeE+XFEMV1pJ4wA7pqXnbqQ1RyF
4vhm9QCV5BoPc2ARSM/uuBnI7TVw6jl5mcx9fqKYMpls6AjJtzD8MmW637TlZICxXo0HBMh5yNyw
fYrCw6O3kZZH1TyJ5YeMCjazVJkHdQ9HkqZJq8/yOjhl/j+/3fgwZOQt+GhLe+fEw3B9CWmIrTP9
lOn5FJmPThxIl1QCoLQiz7z3Yigv3lp6Q1QC6lYw9pr4kw/poq6MfWKly1o3F5IYPHuUMj25McIh
rMncVh13fLskNhkt0XzXluthhcdO2bTKXcEbVnuXXL/VIomu3tTdNjjgGQkyA1pDmkXoEVe0lu8h
qgVRaIFYkKlWPaN45SFua49W9Bw4XwdjPuuVVZOBQ5UY9/Lx3OoWp08Pr4b4E+iHHhYl3QGRr0TB
5X3n/B0pf783CjT/8Vxov3ABsUzTOkrCU8XIUge73nE887JFlXAkT2A8o7jzuldeOC5pU/qCXIKc
kSabU1lC70WvMwU21WtJuUseGjJS9Qqb56+qPkBCZoABKPJrRxJ32b8eRKaygl6QmgQ7iYxXUEOB
vrQx27mvhK/iChb2tCtuhkVrNPY47Fg3WZ6M6tkkj0rFlXpsEOEIezbyJnpgqImklz8ArWQIQWcW
74Jtesx8widcFk6/aH/Q/mYZ6UXoR2iTV7U5NzS0JoBGrGUugOd4XxR1GmnDAacfNxJrQg46wo+C
a6ePS4NmH6OV2AWoG32lWKMHAk/iY2xelCxjm72rmwgAZu/Ws5DTvUwFGbH2lzGVNTEwnHZkLoXI
sNqgqYtcErqeQt9FYj9x81vHWhJz+1TeiLdCMCWrvqVgUO7dRUqFHvbXzqeIX3oAB9z7UL9zZrCG
9ep9z3bbI5EV4Pe0+Fnp0+xEOHUyZhG4KFAnLHVH8oN+YZUQ6x9J+eVo7ppUvJSVrnjOIVRG8tkL
UG8ww5qWyO6pxidYUJ1wURp4tX5Nh/2W67Jtqe+EmSHpGoB5MUEs4+hGp7MowqtasNUNV7PJuKgu
hmZEAnHFkVWnpXMrik9erhoUgj6FFwg77GYywVP5vyF81Cm0Oe9jBoqjGUR3cpUqfWFwMCsAk3rw
4744qZCGYiBCxoVrR5HC7Jr2DKTtobnovCNRxaAO2pmeZHbONNyqiPMohHlGsEFnNfAzIzvCqZ/S
ly6TRVivmn5NwvUs6eHPb9Qaqbe/DoEotz9wp5xGQ4PUdTg/EIxVqCcQtZYAUiMcyZUAC5NOjj6+
KpF6H6FcektwWaV0+oMYrbjHlBNQDjX1XBsBNbOQKgoFMt+dhhe9SqTNTbE122OCRsmfm7gaUg9h
CpkMzIxo6qrec1C+xpH9fppgkiFGF3BFD75snJQcMaTU0dNIP7ioZzlzcaXf4RjpUM74BIl945Bg
CWZUjUlfdk+AffuQUoHD6SWX/moZNRD/BVLWrOIABbdGE8NFVvw27COEEEXr3qQ/0jP9N5hllX+G
dDeynNJ9TWPMT+hdlXuiq3MmsBXKRPWjZocyJ2jqBEvVCURGcvot1UFMHXIqWwKkqlOtrnLzPJYP
RfoJCa7L8m+pbaFOTpJBR6BDaI20WVXJUT10lmxbcO0pWpqONOLlyFiXomIyoLaiif8SGl6arHpL
2ghMrwymZkx/imfMQ9BC5vYPaXHNo3wmMJGgDxmkl7AD8ONtauHsuQiUkuX03VvWXqA4AK8UBJYA
yBaTtdVjUqLTPNBHGrl/vdg7frIXg/so0q6jQ8mSCMVOeCpGAHo9fbax6bQhpQCDfZYWGgLpLK0P
7XAZO5fB8sgh4zR2COgkRIGc+/UwmruF4qScKHQTDg/ud6nHxcUVnVz0FSIMvbjz3sriuyfTdzJA
sfzUGhIEyKLZ+JQ1zngCWAHsfDA9rqkM5JfuBq6VRU7GgGrScK0ZxRbkqIMgYYaKbt4OIN4kKT0a
Bow6IgXdegYqMzRdd6qcWT8Hocygc6Wd4wDFC5KKoMaHCLCupRtRp2Dxi7kgUbyXHL5I1RMskKIZ
nyOEpUAHLjpSZ9g5S3sl3IsIFy6xcg2QTUjOPt22tGT4aKILgS4huOxorFlp1/CG8NTQpDJ5FyMm
JwV2Q7nLXtAwFr5Rb333OHbhIRgjJ3aPkIocD++Bjo6kjxEc4C0vpVUnZcuoaohnRLPfJk6dovlM
s2En4AnpNeycI+0EDsbmPKZSjE0Y28nGaxsnMa70SC0gT0LkNJ3lDJb53XsJ0r9QJr2Phj+wncB2
u3iXEsdUE95DPKV2N4q9lsab0q+WaX8v/HPGuRJ37FyiWewJ1c73+9XQyHM/ow6agtmS4Xswre8U
B0xsNuegf1fmVTfiZcoV1grm0TTtW+jEMgfyfGR4H+fSLLSOsSz99HG2EJlvF0jjLaSFhX8xXAgq
0aImnQCHy0NqAFA37q6LSJKEh2YsPRBsHUTA7NfQBZyi3CmyMnL11nQEgoRbU7iQU+gBDWqIVvJs
mjejpZJEDLTzq3DjrUGUJTZghMbAED1p0UlfA73znL/RHYCnB8CYfQZojK7iosVbrrxGUUT73qX5
muDzpfTEXMjqezDHzSjXSLiANkjqUQ5gWhnCvKBdlbnxJhx+R0aBnOmtAbI/JDeJUnhsITUzTqyo
zBThqwREFBKf65nPEiVHzcUZyp4yBMVvGX6DHnGAZuXeLtK/8vhiDudRZ9ru0nJuE+oX8MelQSmg
v9SSnkIIjQH5cd3iJgIFoagx6pshP9Q0V2qaTXl+VaKRXC4qG4FEK2zrLe3pIM6cnMcuyCKCPwbm
weUSd+VSLEaEVx6i1YaTjIKuxHNEHU9GHuNgIYalg8nuj/u6AAmQ/OriZhiEparmO/Ky6OKLDBCR
zOepccJSbvvqeCQwtEFD1Mspr6+yMsNfCHGcCcgLq5Ndx9Pi0jExUnmdVeI/P2NzckUAkBySleis
eD0ISP/ZeuMZRNaNx7IXvnPjUnOwyFqVgFUWnZKY62ApdDnjOP52+vMNvHpdJmDSm/jOHY0w4rR5
Kiu4I+3vZFiXpvQUXyHIDi78KMPT8NepgYSCldbtL2GMml0ifmIaCBnYmmVKZgrxUYM931jzbtpc
YaB31sNHMjYMiEUHiM9JPWG6ZoWSM5FnjcnNlSEDKlL+vIFebYX81b+ZUOkbCldgi/MBJrWRw7cs
0otSkT2MuTwGwy+DAwybmmrXHA8+oIEkvwJ7K5lYenuT/mXbwVyCPTM0ClimXcwi2IV0+HUEFEyl
RUa8KiwzeAoMJOotmOgvrQ/OJlopTxfuqTkVvIyPfM5sAcqkhBFho8El647Y67JBcBqVh5NtOVn0
CVZ96vBQ+4XW2ke7WpFXXocB36tADdJQHvVNWIb7Pq3fgiI/Q8jLHdcg0HsOzIY9Fg9/QJCf/wpA
GrsKIHqfEj93w2fIjULLa4Url6RLg4NDTik6TKMWbAKpFjoS9HoQePNi6ihyBvCRDbGo2UYcz0UP
oS+n4t7cyKk8VzSfNV7duQJ7HPnbRNoI5q+WkBvmIt7Qf8smWALUJIAoXyiwDIey4yFEdR3PdQmM
PZ+5YWjbQbHNGDErVjtvI/HmdyljPloR2tqiREspRJRPU2IiJRmqypltZdaxNqOrNOh2I0PnoAHZ
KA3qwszxpfam9xYIzXTtgkee/ucBtahpI+cCEReKuFa5i0B/2MuwdWhE0TSyDTie1grzbGtcxagO
+1uLTq2gWJDps6a0M6pSp1DHRoZYX6PbqPg3NnwOy5ZjGT8hWUQIxSpO8v+jZ7KXjCgqq0zuw0f1
s1dPk9on31mFhx+yw/dWRMklMpxbeJDNLVM/GTABcbXOAgR+neAxT6LmQsoqcO3DtnaUao/sIfGe
7jlVESxzv3ujv4ZNv9QZZUWqOB+M+JIa9PI5ZTTaQzL0jQQJJ0Af5e0S7SAq+SrT+h9zrQrMSblr
TUvIbo+mJWIXQ4vqLlvjp6Hi8VnZBfm3q7WjJpJASVUrdsph6JVDy3jARF4lhqsEgqxFC08lbwe6
IquWvKw9f6WnzILZQGmS2x0/DWsd3b9AflH8PUaqaxnuaWLRHmoIAIjwYMHfyhFFyHArUv1PlHDH
GHQRgQk2nIlS5S8ZUc45dXgLsN+kqJ9k2stRgQJDoBEnUBW1jDsy+ls1Y5cmzNcpcxemE3uwmeuO
w50Q9ZsC0Y/Sy6fcI4UpMAC59Ke2lQ65RpZZO/zpUXTr2208JOepAR7R9G8wRAZwShxkLGCbXnUi
O0JrvquyRp7OEFOUqDbx/OsBnWRxIPqKykE4VejKgAwtOFeeGq/aV0O81YoCPgBBB+x5Q7ToQ5Az
rJeptR8ZfyeY7Gc5/InERRXGBMTlbG5BPBCjcFsqpsM6wN49aSVYLgLJceWAuSV2Gw5a6gAVsV30
DNAGydv5BsWRL6T/XAKEmDNwEVYx6rpo/Cn6XVMHh1xNz+NIL0f1F1G40XMDdn97M2Ff0EzJ1m2I
wRh5VxOuzD4FJA2MWaXykEJtJppkKmUucF8PGJuVPGRRoh5me6nIRUDoQzIHfC/G6cLZiLRDEhiM
KLk1Pp2fwNX/wtzf0YGXvKMMfittpIOamaj5fJrhkDDi2sn5Xip7pNf/uu2poZ3Nikg2X5PsjG6v
CSTSoNUO9n1+0vp1Psi2lmn0tn96sWV8P247Gc0rLamGpCpBZMaZBuo5pm/kauojCrut1hrYbsuT
z00JVIKiCMYhd3o0Tx2+/lnG0ukW+TcictWl9laUpcESgk16kQftIpLOjYTJGvk9d0s2AUEIMuKY
u54cYqn86kdrU+RswAqA3sEiDAlKoyqvjSkGG1Edm2KMSrx3wZH7OsLrdI4leGbU8i7NEPd7BlHo
9AoHY6Vwtg6Yiipm/7D4b35e/2sU9CKIMhZiCDfCI6uQnpdOqBLQtGOU6kQ6azdGPlzFTPOIe+R4
bqR2Tzlt0q+N3HnR9Dsfv3xPF6BCJ+sGxayY7MhuZsvwb3qd1mIivXSOqTn876TaK1L862Y4q6qL
yg7Rq/Xej9yXb5QfUVcoiuhlsZnl+kwiZqU16WkrDblgWOQUYGLw2D6eGGwzA+kEpYb5H03ntdy4
ki3RL0IEvHmlA70XRfEFIQvvPb5+VvW5N9TdM91HBgQLZfbOXBk6rlVnKF3Sc6ImnIuWvhSBmIiN
pwlnCjF8i1qqoLvih/kHjo12LO7GWK21zDjGBSFOHODFBiSgUJNZ3anX/ZflG5tW7Q5d15D98KOp
3XWaUAB7CeJOgh/ixMznmMwBvUva1whtmDjW/Fiq7FTCeJeKXXTmTW7RATIpEE+E6ASsbsVhTTVQ
uRQWwI2M0Art1qTZXNErl3M/pDSmbOotZfDTIZ1yxqsXxXfKFa5Ch2CiMBRr3nwIgzWAAZLlQYSr
lJkiwgFyP0I44KdPrVFd7cbCvMj4LRHkGOT1HhbBOplIHSVqNEaAlaJ69uLDEFg/XVXtPY2aKijL
xg7+/BbVF7sB9JyD9BZBiyd5AtQIkidHp8/DTseq0Ddn1HmqSUOE7VA4oPqhGz4WSZ3OENjJdJzH
kZQgzQOQmlIr8UfWljZfGhTUIVzswoFuU+qtMyX/Q4UhTeNNgWpeO/W6UrprPQ1k1cCU7vfsEE6a
HbzpsrGa4AnIdBlMgqpjD+hz/M4RIjXGVZ0jVoT4Ozamy7lkVU6ma8lQsZDWGA72qCRCwuHhQJXd
wcckipRnqPxvw8ruE7xk8vHsokDCw2sO/e+8ASTdEquZ4rHBhx/Q3bKU35yzSKjq56TVD3mpHU1Z
2tWafc5HksiQDgwB1Qn7126NXzYijyrc2y2S/ik7pCKUsrCvWdYga2KvKyu0ID37kpkDOW/t0abb
2Y0i7eRvLDHjxrmyAba7bpL42o79TWUf3ffgq5VP0Ngbw4T80AGKAsjcggvslJVZ4HBDF6YhrAMQ
4HbaMTEzV5amd4t5Kk4hHarlc6CEaXD6t+yetFl/+a/2Z6fHwMvXkV0y2VKsUH9V5W6UMqxKOhhm
u+kNi8NquIOX8Q2hga0ObeUuQ78OV6OiNqtF8k4vw1UU0izt620kSEi5ug8qYy1NoLVTOs0az4Ll
HOy4gAQWuRmpv2L9RdZdMAytRN4VOfpDX7rIHocg1rdKBhfbTZ+ylu/CgB8cquba11cGpIaYbBsQ
s7sqR7Sa1cNhOqV8WeWrG43lQKPWMo5Itnmao/BVFeVi4qtsBI92YbkB0jLToYavedyFuk7fYcbB
b3bwVLRVyslZN/cqOQS94tEsH2p4Xrk0zGsFadmIigYK6h72U7nlHPgLAPsHJHZxjDuOXYk9knIl
hwcgo9LZK7NnotJ3SxActnHh3xVjLDdBCRolTilrNE3nIH6scASKP2oz7lEsgX0pJl8hYdjCXON3
69EcLnZQKcehV+gxt5sR806uTVQNldabVbJRbu1SXgYaUO0sNVFEWUqzklUOjkMG3YuC2rYAbQEi
auwPXGmxqGqmFKnrsD03+snXqCRKMa4fwyPmhU94Eh5EpS7Pp3CdAyEo0vs/vJjSlckqZEM8SwRt
rK+lgtjOAnOB4HMlCnWPFJ7k3JAq46BmFI7sDP7clPobPbeuaqQaB1n84avFJvX8Zvvvn8ZxoTZx
c+jST5P4oH2ieiR+iT9UJKxlFeOVkjRB6R6rQyH437kUkBrVsbSYTV8fWgN4YBTVb7IKr5NH2VwE
E63q3OqPGdTakVSOkzl9J7BnZpNujLssa9HTo9NPvEdvdMiglZYzBYkzSGRhqZQAshBG9zQIHDNH
fmKTt4a7IulqaekPhb43R2UjPjmDm3qTJvuUEbqi59fOC5SvvM9ebUg4TazmT9NoKeOwDJMbW8m8
yISrRPgEdtio2dyMDVUkbZKTTUSvIKpRc+Xa+FQ9Kt2N1NjHKAz8WRLa7YFHyjZCakmp3N1y0AY2
gDkl961docQl5FbWtF63X4YGhz0ZnPI+ZgoSPxOvkg96qc/04h4NtncpAKblKVJZRCXWMhOfWnj9
JRjk/jiZJA3qpqlukAskiziMNTRfxb7i5Hsaw6jfTA5hi1VjKUfiT2AoatJCYoFYMxshOW4r6Dca
ItzxWBmsWUMyUShq8+JWJNZe6gBg6vgc7f4n8SemfzOSwVc5wFMiIb4zCAZ3BJnApoqt2JxLrEKN
t3lg4+S3x3JZVnQuSCxq5nVI51UCEr2+SH5QIRRXUYVxyrGbDvlqQRgXcUfHwIl3Uj9hO5wAoSns
lK0WTE8g7Yw6+4LkhnNaYyPaKSgl2MqzqFbJOjc7+2Oy1nKebjTyo84dbPg3G0QMLOpZapBMbELg
RY/Q3WTHSWBB6ZSDJbt872sAWn0THXKf06LUcfTqVjxznTd30s1gbFEFIxYnwjEFUcP5WJkTJdpe
dNpn2bKO11TWKsdF6U6rCw10FyENQmdIyVIIG7UaHdkWRzGhRiVs0vHQ4K8T2s+VSc0bnRb+ftgL
xhUhn4Z2wtGXuuKmYKzrdai6KgJm9DXpSp+WwgxCeQEmU7TSzEODINzkZ2ntsRw5h7dsG449PT/y
HXMaKRRIOEKQOj2HiV8qh4Qasp9cclBW6AcYT1TDcSJY6gIJaYjrmBtkLRqEtuSK40jxXbQ2tfkM
BD7yhxw4u7nm3o3jnZdSWdmSjNMqF4hFiG208ciJPvNdlnrPWBnqAtUttpUO2iFIALrC7SIz3Gq6
ghvEI7E1k6+EUKkaseShlda9cfaDHy98EMIS5bxwbhzFNUrgM4wTdH3oYwhZHzq97ETRB1VsoexT
nNjszCedBEjjS7Vuo3wftKuiXTsIBvLHiFRQsfliVKfWetwiGxbBtw3z3EYoTuvtE20fjQmYBfCP
g2SFXYkmCIpf9uZxvyirVUfMe7WS27eEQ1OOEtHjnJmwUAYY57EdUsyY99AukgWgWe1kEJVIACKM
BXnuYCOq56WbrMqDfynf8CoQowlyXcdUY9JrOqn/WhqIFWDrloMwjpCvgCY6LOZ3j1TNJbIbeIxb
0PybYcPVL/vltCJd3YXg8u29hM/sGT7Ml/mqvhG3YNrEhJfjk8MUqgLeBRuhnIqnfIn20T79s27d
07mZl2yPvWzS5qZ6b4YdjQz/6l8phbSP5J4fwRYeszu8j0d6re6r/jNmYujcOjy0JqsVyfbugH/Q
o2K+SFL2YMCdMXCZwmGAUyt3CcPhYWhuJYK5gsLUjPEIl7lfa/W7NKBV24baKp1cPQbuoZu0Rhe8
12jynS/pfTyQJ7Yvj8U9vbIH6x9kYZ3rR3SPj9Y3OrOUPLdxC51exEi2gH+IHeQsNaMaS9FtVJNN
za3swnKhGkcVurSxIF3D/qVCRwbUwKXhCiYXkwIIWiYQNXR/Nx4yf0yW0zmH0eORXbVHDWtK+wD8
ULSRoOyXCxqXTLEUfFusaXyyc8DWgPkYZSdCUrJ0cJQzRvu/moIHu6Kr/rC+pi/pqINJQfkurcnH
9fI3evU0TQqLB2hXxSdqXA7HPONdsrb/vfW0+djVEdMm+bsW/5O/4yhMW9FfTyptgJUsxOVuHW9s
7Z5QQRkWTnWBgGqV9967pelNR+pFihhU8OlkRhtEvthVgvIeRW+iHIdRAXd/Ocfxx9gn0JQCNVq0
keb7gvYmSy3WDCZJMU8Se0qWDfZzPHrU3WdQ/S3/PJkPLpKpvXaWds9MRPcPETMW3gwDio2mCGPU
9yitm+5XIoDOx/SffRroI0eHDieC5Sbh5/Md+c2zhq0XJW+KxcHvlpo8H8/KFRAbzbm7Hy2Bn7Lt
KTOOufMz3DTI/jT0UVDavUsPImOxyBewt/FzQkxrsz2iBSVYwemyql1gbhE9yxQ+vd3UHFWR7rIe
I3ogK/QRTDQDxXOS0PARDfzijEB3YkYhnJi9DvI+rv5wrbXvGttZBwUdItV+H1qrEABQeYIYyyq+
JegFipZmkWq0z0Z7Ocr9Qmbr2tgHvb/a9KAGIoE8tsGB/6Vqdyt607zPLFh25cFSHx1KmthYARjv
U97LhbeNSFgc6u5cwcF2wHsZkO3Ie81uqXQb+89I+tRRJY4BRXj1w4ve8YIWNgBLVjD7s7KY9jhB
xLTZi8ZYmBTKKcsw2DUE23QWaM1yNthY8mNqo1VMWzzsqY1nOyiwaUw1Ea3RP1Fyi8/TbjdTcWf+
xAA5oOPqCgoyF985wjTmVNaX3zgivH9cASrtesILWAJowb/JIRPuLriSrZLdadMbCAfUOYLmALyN
NyFYMNgL/wS09annEcQ3H3IeRoqNjvIHNR9Ru3B+RTScG2y9XSS6tE8rP1B34eiW4DfNjoO1wZbJ
haDoYtDjD6ELQreMyk6BZr+dhXR0HXoKM+tJkfS9hjf4NmyyO4LHkn62MLNzucgeWJIbZxvwfCOj
dmY9xnkTj+OKA9GAbgWJ+vCNHyCij+0vkZwHxKXap4b4IyKBMb3LiPPxo1F9p2g5j8BHUHZkawRW
VUQN07s1bsVTf9FojhpX3CJjFv8BVwE+q9zT6queDhh+JPuEp0mAMXl9lAZSkfVLmRyhLuURHIui
UU0zAKcmG8qfDqjTHSzVr38Lb9HL5Ogak+YzI2nvJJ0FsnYXa+sCQkPDsfjQpPrWaqmouvK46KSZ
BTOKw9mb/F7eYrxj7/pX8WuznaYnJZ65dR9dJvU9JY5JSq6agg7hUNZnh+YNxa/s7FUE990DbC0W
d1a91GjDE/3bKSGYMAQn3jMP0bLMj6pZOHu2edJI04KDQoKvXG/LZcvDM9krNbiDP84IcaU3U7xi
E5Xce4qjmfATlCI0HKqSuvzLAwDjHErnvZ+yBVsBfdzsuJZM2dvdq7J/8+iZKTeKvpoN+/KQy5ee
glNNVVguVxk2apJMEKygqVZBNgnT6AozxiSv1GTJ/guzM9fOykncDxo/mAa0CCn69NzKIpcfhg6m
GNbB+M8UxIxP5jbEEFyvyoIVlU1oanfYwL7yZt9hT7NZ1akqUTWe425i2FiwpFBaJWymF8Bqsn+M
GVivgzFXDHpbxxylQIWBEubbjwxigPoi3c4f4wcUQ+gxa5NrgpafPjCyNYHSQvaP5olMa8r1JaYB
Dp/i6bE2HY11cxOVmxplvrzEam2jardXA8iBCdE9MwIpMQunYDZjupjAqMVzI0ZGOW+4d0tOBwk1
F/sS9Acp2knFm9Yd6Hz60m7uUT+NpF+/f0TOIzReWfYZqlwa2rHOhiqGqZuyCUQLlBelPdPwxWp0
AsySvSPvRaB1SwM4btIWy8y3wdkRqMSZSW4hGSCfyYEP1/kDs4SUfsh0xe1jgMo5zo88EHD352qF
SsjXnlQpsZ3X1PJzlLAeflM4wSlfjKo8UVBC7OUQ+TTJRDH+2sPU73CGYERN7WYlbCEBZoEuO5Wy
sy4HfCQ6ikNybCc62dYAN99h2IQLX62X6OCWMkpU30znuvduTWfH+DZzsacgoRf0tEyDPvszvfcQ
pv7INZRoBSymNAZIjM6DFBEqAR+djmWJk9K/lyaFL7v5DCqQU9QlWiQnmkC/kMgUcjUxuQINV9OZ
Xxkln3GYGyGikX/BA2Mi/Xr8Sxcwz8XqtQyJ8uT0Vvrgt11f3lh4+FrXgnuhLuphEeCrwqTcr/IB
i7XZr7uK/ixr6JKyXGkv8DH1nG5DwAlTfWxtdiAlflRhZktICaGiSu1pNx5QmeEHm9GPHUGydnMK
0uyoPPAJdLif6JNItojlDXSkrlqwDjIvjz151JwpxNaDlQpZEmnjoBK9g3OLHx072OGbNhiHdgtH
cWgDXljF9jx3jiwtOPu0Z3ZPzis084fkNu269xRFae6yxC8299X9dCpnL6x0M0YAv5/C/gNX5kFz
FhoNM4igsQHFgVaVUAol9mFlcM33wtfpPbwwEDCh4I6Mtla309LTNBzt5s0O3mv5bvlvhnXSmx/R
pZetY23dDP+NOJ90OPEZurw1LFc2MeRi1HUhbRCJju+kyU4plAXbtWmtsKI6/Izsg6VIuHTYnidz
md7oPzQLBVxmdHbrNPab9FRWV5VEnHIFV49JDCx1SbFdPMMmiytCg9VQrjlJKhJtqUuf7nq2n+FG
G1aGuTbilYrBlqrRsox5/zCAuwC/23ityweZgmybCgs/6BYMWQztiB0gvBt/UdF1sVYpRS16J0h0
/ei7RMZQFSgJPot7caYHdMtu03sOVfpXw5H6FXzXV+mp/tG/izO3sNZW42IbxVnokEQgX5T0A20K
1sdvHeRS+9YDnECjNVA5c3FX4aREotzS2Em8g65siTp6Go07pi4oCc7FTJbmv52C7NrjJhw0coCf
fXaunEOjPDr/SpaTY64xb9oSoUQ7Xbljk6bVoOsr/hrQ9i4NNMj6d0POcIEUxhte0GiJH1mN4g81
5YiNdV5s22XsASCZQMg5qKjZR3Ady/KvFDQhtv/Q4BIx0XfPnq3Oq3tyTOSMiHmSkFrOi+Sul9MG
qA8nBl7ghFNsYC8h5nxc8RUlALSoBhVZymvsNNkfSHtf2uM9YyWwk+WOExtLD9y2QQE84FbWZ6f8
iLe+PkfWY7J/tQbZ/i4gYMS5TtmbXp81nsLwWBpbvd835l4vXLsndfPoodD0GCQO3kPnN1FvSXg2
ilfm/CnNB/+xt+5Bt5YoTuqHdEA8f4zDE1CdHopVt6nYgivSBpdpmi9kkJfUpNcQivCQ4CyDb4TI
scjm6KTZ2rC9ZKYXqJQ/1F1cuvemvqhqsHniiZC8YFvSDsDqj6MgWbKkMs7ZW4nXWCHPnWXfNEPh
QLJUTD/+u/cpX+VjvgaFSYqIjhJhjkXGlufUz32FlXU5hd8VpQR62vmCtVJFK9YetHCn6OcGRzyW
neMYH1rtFLECp5sAGjm0pn9f7RPjjokVMQlj94M/SgRPLK5rtMdrVrvuUN/KlbezV9FOA9gXzVjL
l+iI+BiW5aZfHHM4cRVTfEAE+Dz77MMZ5kJXhR/Hiupm2/QUvMJT8sZWqcYyLnxT8/qLhHo5XyBS
sj7qd+fsn6ihH+R1tE1vLXwFrKWH4g1O+kf7Ff3CLwQ0w9LD1dcKgdBL9ErsDdgD8CYMHxhjOUt4
NdE0MxlpwUDzNGHJ7vFn0eu+xwguteBMowDaVDpjJ03EO2+WES6YPqQdAihYRrxsF+jiG5tRC2Xg
HPsxOx3OtpRLKtKIZ913RK3jL37olxDnkLCYzGLgpd03RC0My3we2lzqDZikEcX/sRPBSg0shl9g
fhgX7FD4+ejd/S8u3IZBJmz+D3aSKpURflVzJG1+tauQGkkLtmV5tAVkCBgRZCjXxJ6GX4SZinlS
1DOWAa5fZUE5BoeoY5+m4oLIjLmOBw6TPs+ixZIUQSsbj6135uA+FQfFORT9zUJBTaLGNg4USpUy
onOWWzOhho9RwGzHe2oMJxNCSl1fybXinj0y5oyE05SPT40aHXXswWRHh/edoFBCHZhhR+q7MnQW
HML8zlBrhZwaJyG3qejE8r9Zeak8fZ5V0smKXjU2evmgEwdhAP//GkCuU44XKjt1APvmtRvkhQqv
VTJM2AvJLFLsa4rRJ7lZ+k94TLSHEIFUDr0sh+KkNLkO3q8KDxW+yJSDcB7SkdB+lfIycdaH0d5J
tHT2MvkzeG6mU5Gf+MEa72FeVXOdMwAQQtvVe39TIcnRhKgC5i4rvkJpxGJNCFDstCh30tTEQok8
ypluJao4n41N2r112UdLlIxffjf+Z0SEd3LrvEOY78x4i07f8w8apUS0vOGCsOcMeFS/RObTOauc
QEX9aNPQltH6p+0pj4+JDnvBpYCppQefqF7TzU5kM0U18WKilkiRH70SBRzKEfiDEC5O+QlvLKIe
8ApOy0CdJ2Svgjj1V+SfYLWhZEc6LmQVTfuVyovXXBX5HGrIVIhB2RnSwjTfQwt/U7EOwy2dML/a
S+lbXJ+L5uCZt6B9zypgBps42OC2oiQn/C+YIgiAXPVogk2K20glIBMYIRMTLXYFqRsqF4PE6OCp
6nepACpxHOSjLK8TLGravdc+6uBgeCfDBMOoXhTzW2/2tYyfHwyqdg95z+UDxYBSZXPxleQfVXkI
DZ6QDRvYwDtY9baq1mAuLPsUYL4fz2r/MtiTUfJM8we6Bx4UUO2qtBedfX+Bzdx7Dd8mY4vHNjUu
9EKFt8S2mEOiDWfj8FO6hZ/Dc/qOH2I3xsqFjyiX6ITCIIDGzgGDySLHSg07KZgbdKDgaPoLOtU8
9EwxzDipNWMaIvqkptuVxoeEmRnclRsZZOnOWSfgSzFp8K1YG7EhC5cyByge8H7BgswBCpse25Mk
RibiHejI4G5Ham/gCjd+suquSAfJd8likoylbANccn3zbts7DSqci/PRm5apM2e7C4eCzQ71FcZG
JG0nVMMRrYYovMKqiQFIJ2v0tzTcY3jV8UKPF0q5JIFsBBtpbctxJChsk8YI5dB8ucj2KPmPv1Tn
cBiHsNThzjSIp5eAK9hxs92G/JEqbo6ma8o+HI4T8ZqQTig9ZKKY7bXUtqghZjlwWMaNsh6kLxKN
w3EdD0sH4Wu/7IqFhWewQBu5jIO1NPwUWIjD2NWzVCi6iT+mGoe+qwfYvwUT4hHUYLpttzCHha26
MFRK4ZnbEmFCblKbrNnyc50S3nqxSLg4QPpgXfZr3zyH0l/G8mXmb439YcbmI+EwN0xfdeRSnNQU
EtZwcq8b++JT6B2whtX+uJYSBh1/1xkCHeKhCvAcSi7XKJf6IGwZ2XAuKdujaZjsWTle2oHqLGQh
5F/Aq1C9icqgecZyyDGH4Zfkwdb8AUV5RIL6jqyh+8J64+N7gHFlI3xFKjNDJ75CbaW/TXeYDt5f
de/25tZzsw1HjQ7xIjok6p3UyDh+0ZTBeA73adecqlv/W/+Wgo8jQcvpN+jBlqW6Ez6gfM7BCW1f
kM1F1wtZG28sujRmAEg5I/rnYu8Ht4GtTpZezNH1MBZCKY1ZNjaFvFK8TdSz0s76F1XuV3xR3nl1
7I2pJFLl7/qHAR8LXL45x+ta/saX6uTsMJo8MhhDz+bGxXFM9ekVYtiq0PML/wcZ5wRIzacc0Ng2
jR8G5BxSh2Zad06N26TiYaKixTM24+p7dl7pve/DC8dPzODD0pym1aTvZGKhwo3UnzprahepjOes
GVdDU60Iv1vWvsM9DQv0642yI+wU9FCweKgG0AqlwV6Z9cgYUevkabiG2VNU2dXpYzrmKBAm/6Ok
F5OqHKh0FQPK0D0qnxihIb8HtYlor9NPZsqcryL4Y/Z4dg7SxaH40XsP3pTufecjwB0zWCl153Ns
fXrphKMs+jMNpo18q/nsq2OpZFNYKxt7agFUq8Wr8L1jYAy7uGrjRTzRtOQfeph+BWKnJB8XOUHZ
Mbi1TLV/sl4CMdfQRqeL53ParZBIgV6jcOJUvIs5XBzJp9WiZFS6YJV60Lu9lvoDLcl6Kq+2Z/x4
I4JQ3ecQESCIRb607mS07+PAXNmUW4f1SjWNcwAZvqmAF4zJCbvyfmwG2tCMyHwCKqUPXwkbWb89
t0EVrrph/KRG/i6H2iINdJYdMzJ25XvU0lSoDa6v7bJXSnqFjYqfzQkAjvivb5svra/ek4nnrrGh
3iYKTcGxpLY4sZEmEnlhVpSWNINThBa6o+wdBsOuXPwb26rnzU/k7uIHEZDO9lKo9iYskjcNqfJM
V+Lf0AB+VKQrVnJ7IZtsojzU1MROR6uuyq+jNB2mdt19ULw5dAt5/oLTPfs6vF6cszlGwyjG9QdA
mNoJ5Gb2Y3c0HMsAcjFdlzmKokW+ZHLlc5/ijN4vn8/n4vnYPWAti88RHzTYXPG/OauFfBwwzUVz
8T0R1i8oEM4bkD1IouZPa/Y8sH99tHOMogtBhJYA6qyUG3tHml/9hdRCkMrOXr06e7DyG8xVS8qH
fFALB3fOlWzDB1uEJZBmrhkX4BaLDfgmePYNtdS9slE26a75oEpP/7Lgq4g3WoAYnHlLb87a8+9r
hlPxjbqa+88OuIBva77KYM7eWL6MfDQrGkun5Dm6/178lsgIbkK9pQe0pMlCA48qB/kHrkDTYx3j
gwx1arkCVSzuCrQ6qN7QVl0dpn7Lv5vLkqPRcOax4C7/JC5PwLu/6Gd/f8HsE3PR/HO7pRfJqI/c
wLWXJrdXXLq4geIqZPFG8S/FgjmIb4/oltjEc/dB1sFO8Ln5yRv9ai952wx+k35NWAN3oFrRXj47
a/llvqFe/fduNato36werOZLmw8LoLO2UfliLCV8tcB2l2sberN4aeKSxQsQtw/JK/8/31n7cq1T
TgHTzeu6Kx/lOnDNfxctLluMpwK+u0bGhXL6/9GBSQg0aTpTDw43EpsitzXYF09ENLIL8aZ4Fs/q
m7o6DM5Ioei2Vl/KTdqx+3pl3+xVphuASJj94Tsup+10IybM+1XBhCsbus5fC0itwGhHF/HbjgG4
Fi+7WqEu584FGxFLQD1xm+11F5c4bx2DYwvAgCEhrR4WIYAzZ63cuIBgX29/IEvna2dNVPRJjP90
9nq+WIo4ZGVP9dVRhUIgy9AvGfb2G4cyMBVrsihWzATcLvEmBu5EXZgT95f1U8KoVY/mUtmAqL9y
B9byNd1xNpyIjzD5HtaevZi4HPHXRxusuo+JH45s94tpY+R0zbmxwk5zJYOAb0amAk2kfyzb9Eu9
osTUzuWuXddfzkf/xX6X91DhX/Iv+xqAdzs4C7qCxBBAiOYEchdjhGBM7hBjgPddDFlwLzOG0kY/
QoidPsR76hCVJa6IYfJvbqjXdGvc4EA6qBg74k9t4+ydvf/VfaS7/z7Z2aNeox+7Fk+DGIEswr/6
QT9wwy/ajdLXVvR5xMe00rei3865lt80OPkTovJSZXpglPDkC753O+O11OuFes1119nTAuNhgtH7
M/0oG+kfzFY8MSoseZNRK4ZgzqsSMwM9kqVxV6lN5LjjGc7kKKRItBfWHm0k7/2OgUr+xnTSX5QA
pWqp4C7lVgXiQMu7yv6YZk3I4LKpwnOPtLN+ZMjxVAKE2I9b0Iy8PDGfwZ2/BBt4KfPXF8fnGXbe
q3W1N+mc93lGB40XqbrJnjO4dhKVTtraM2n2OlgMJgqubstkg74k/IfGPpDgcvJceSmjHKAzvqRw
IzDxXLJ8ZMYZr4yKCzIC++U/8DM4GWd6oOVvZMvs2ZXu1SWi5VPzHv8StYESYeS7dCvz0G/FSLW4
jWLAhDeKoz4rI5ke/rumzqkCDDidmI7lo3pN3/mPYkph4tmQzIC6Glo9awtCiWwvrYvng/tUEAgj
Hnf/Pd9NMBXEw0XOg1gB5Jezpk5KRYDpnrIpddzyTxzN//hOFCDT47g1XywA/OeQAwrQY3H5nFPW
vPht92zxCTj47Zcm5yDvIJI+1C2Gqy2VDWodfCsqfc4Jhfc9+pgWNje4WemH7sNgcJDryUVSfliA
TJaWSP9nX+PS4JBEQAR9CyDD6aNh4rHfmqeKAXBBuRDU/96kyDKchjOzHFEvm5G3F8/g3jlRkeE5
bbflkh9O7UWCGDqKSQuIPFpNT3N1WHUQzel+3RIqtOGeFpSwm4vDFy0f40ac280ifgekxAaZxn6g
OX3jdRD0+KedyCvYmMfgTdskzx2HNW4NxSBI1QVbIzTi5+xJ7TcL32gp4igicaiEj0dYbr9gVF04
HiP0Bin4jfir+Si+gSFzgT7gP6BD9QKXgbMGmsMChkyembBZjASGjMyM0abYa9+Ujf57GsW8J2a+
+N9v+uAsisNJzI4ti6FyEwM/2Miu+EYNCyOtQmwAZMLO7K1QbDzHjLh3SmKrskQJEl9fFBfnFg+B
+BBfUS9Rg8DlFwqXnu8pfkPj2bM0iwVELCQjz6iymc7MhM4d7++s/bZv8MPmZAyo1+HEO8CIMl3P
VVbAqU8kwhBOLyq7tPkG6HOX8BqvcVdsiqf3RqcCNVJDURwi9zZ9iDQJnnTVJadoZjy5WuskXyiq
0QpAh6OcEhYq+jsAT58Om3PQV5zKtQVVTmpjzMikRT2VFWqqw7RHi5N/pp/T03Q52zQsAyBJ0gUK
DSpcdJ9Bp3Ompx1MIczkYVe2YAgpeVMCCxWXK6ZYDRAbE4e0Qs4BupPWpI20AwUJfZVelP/BYdq0
pHEvlYC6EX5A0RENHHZ4eHZg3yGDRQwk/9F32UgnoNOfjHJRHvA/LRo2dLKbZ1ytypQM12WMym5c
8wIrZ0YHm1+Rt836Hc1IZDG4iNIRDBf0EAhHgGkIh3pKN/DLD8j7tIF4TjbigRy3NRN2sBGDQTz0
YpckNoTio780H8Rs/VtpeIh2YhkI9kB+jB3m0kg8HMQ5nM303FCdx22jFqhHJIbRcPTS3WC9cXlM
Ce1cdJUgDSPQ4aVTyzwTRLCkBfAe3eItMhHGFAzNJWEA1BZhpswt9IYX3t3m27nVf7hL9CVzSaSL
kACZSR/U+Yf0I+1ZhUVl9lMsBUSF3agfSieFqCY8D7toReL30nYZYQfgAvkMAUSAy59NoniIikWs
rkWHZ9swN4u9MhMyT9T2/7a81oxt779f4knq2TdSzwSwxUMDWo5JXXyIhyFBCoEQFvDnXPqm6nDE
IkcfnsLmp/NeHqVvIm34B8naqAabVhD60RwvTsX+XayWNMuYRXp63X8MQ/mBRutY7fULswN6pzRC
cftuIgN3tkr4UsA8+XRi58zc2k290PZY0bsdPylBC0sXx/BHuP4X2vVRuiYXzOIFN1tGI0MhaO5E
dFtqRBfzCo48HKhLeikvxg4ktPo2vkCwnpW9t5We6bXbBz8wPVMT9x2waRqPyazb94/xUR6b+3C3
H3QGAUVrO+U9Og07jEB5ydmeJxkI+q50lbW25vFyjR1Fta2z+gp3xbk+Rj/2n/lXf0rfXDPflpIR
KNdcWpJSYNCEyj+grRQQiNNfkD90dN1JEc8XRbT6Tzw+n9YT7E72UX20oMuW+QUa+Uk6OlfraFzH
bG//DMiFecB7KhUzfxutsIYTBTWnH/eWA+HnIkSy+LAADTvXFlQL5nj5Z+jSZhQ157gD5xvzrp7l
s7qh2OVWa32DG3HJEe4QLaJTcwsRvv1wgwDf87XlhZqXjW5xEio3FcnRn84qqP8GT1iAG5XkJeom
xAoB757TqaWc2fPemEjLqo3zzbTmqHuNyajaUBmft0K66IaX8FIf6NUdilu6NdatWzCeWYbmxqqA
CT0RaVMjdeRtZb+CkWdGZpaLnnRWzk+obZZix9GsxJ9Q1I9w4B6ANnjPkOOl1xB+7hqaJ2Bmdclf
r9E5PjJ0TEFpT+7+1d4aK4roC46jO2x7X8m7uaH8tZnWwMvumAYCjjLljNLzWidRBSHTxAGBcxvV
APzK6E60mVED+yD4aRa9txEt4Fn2zudBmElqAAVwKWeWj1SKYJzsXbuaP/LZvnt3/SN+87c0O/OX
81X9kxcWVKKV+SCEbqd0SbwjL4adA+suTxR1Wdi/W4Rgq4x0LH0+LLyL1715l9dh9Vrd/RnpNNfU
pdKwtBf2QuIWbTbX09fhIIujrVjX0GDyKLfcqYQIB50HnOPbdjj1F9okZFTxD+KpZ244xQSy2Zce
yxTzknnwH+Ff8Z2xQLVb1hwQPkD3/3im8z8CHrbFk72Rdgo2+sU65Y+CfQilXlrijw7MNBxRShC0
I1DmhTNYbCuWF8bFlznnbV307B5t174U+/CzYGOlzk88uguyEf5H0nktN4pEYfiJqCKHW4moHC3b
N5TlQJRAgAh6+v16tjybZmytBHT3Of/5gztG8UItZ80JbB5r+E90+OYAAWr2Whai6vxSbQ6w2WPf
ESmhegKDPJMlOAYYu7WB4fcrXE+zmfVN3oPFCP8r38ULxrHBI3iF9s7eZZAdAbFn6VFb6p7hq/N4
gXQnaiLYofkuOzzf4HKaE+ATRxbpVNhNb91SdQfsBd/iPeUYhRp+0Qx8OYEemBtnItAFvkz82ZH/
Uq8o+3jeCbuZE9MK7oNVzLnaD8HweScSGf0wYi6exz/e54s+cFdtZA9SoAtzkvWRH29r3p9lzTCH
R9TKdnP3eaZ9wgNc0nFIlpM2xRkYSf9AkcDE78JAYJksxMZULNi3wtIXCy3dgo8SzCYs9zyTU4DY
NXMNFy/jpd+qdjZ8JTzIsDm+8p8G52ce7Gn5VIM6DRTqHfx9bqESxm4RWCQCRVufuQTNwsMr/tIo
ebM5ZDkFmwiqJy3QsV7VcIqf6+d6OjtXbJH27F2MUZfpkc0Te6X1jTshNgl1LhY5ilaPgtN/ehSe
1ClY6K+TDWUFz6BwPiJ1hodCCZOFvYNLH0eETPJ+NC4H+aq+soQGLZiV01lbUWWv7MVtIw7FUhQA
3Ir+u35nwsC0gWANCuPxu39ncUlbrLSW5Za9HywXe+77UQvls3SBaqqegZqlCwSmUPP9x5fiQwPC
Ywxa5q2d9SdjRbQAO9hNeInyCHHwgyeXR/EmHwE0Eve2LtbOJvvVOGVRISvzBvxWmduUAeZczNvQ
BP7WH8icWmcuv2GWDSF9XBWHu9ib2E6drcnKUN6zTbYRqwQ2Lied4l63JZmEFWFQqcuRwr5tbUza
OIncLlButvnCu95doDaPSMewJ9pTfJse2Sv1pxpmI8NFPNm+Xhv1J7/oP2xpGgeL4xUBDq48q+Cz
JAjsyM30dV5ECW/rfongZ8Jyjzk30tkJaprP3qef6iWGlOH/W07uXlWPzIt/76xZYjgAHM9BZeKq
Q2Py9NPYnfoQj25UPV52sN5tEkEN3/KrxcCJkPNxsD0JHeyG7gp2N3N+mDiV+pKcR5p57Cax+r0U
65gomtfsKlC/af7ypW3nBLiq5zuFRazzxZ1wlUvJwjYuxC+0n9NZrPBqA4eGJcbyYouBl/HBjs12
fstWo+liP3UPa1J+NVzIRXAj//cndbvjIhxI9cgAmYB6dX6uHV9Z9ad2zwjh+Age6/GaMObgKcwW
7Zw6ei4uWrYgh41vMK7GEqtpCC3Su/xGq7vJd+nu9kUOAkMydkFYqZxDWVju2HnIOEOPze/KHKmc
cBx+2ewA4B9kPFNQpTjHU0I8xStgS23yVAP6nGCeL1701BSRQRsUC4UYcDJZUU3bvtxHRM1Sn70b
eEksodGgx19DvKOvxttJj0oEqrE7Xu6Q/AFuuB+v1cRWTIcLKgAFyr9+bk/SbLtd0yQxsWa5YmEB
4pptKMd0oGIVeban4/lseChUyp+G+veBAQbC/7kdpVu0Cq5GiTQcXjxVrHp6MoGUqsG0p+uE3snB
ZG2ZM/gxGY7ih+PIOiRrdYe6J1lbm2aJ12v2G3+0mM8v6m115nBl4sMjEf/oPBr/jl9MPcqLGCv9
O5E/0PGdXvtxL50bkLO/bjHup53h1aG6g8DNPnqFwCk+4Rp22EZdkD8W1XzdT4r/WRySsI/aGauV
fJ9HUAVMx7nRzHevDTzYvXJFJ88jwabqgDNRMG15KhkWURnBCF45vhW2DGjktbMcDhjGt/thzU+2
v7xKzuNe+uKw+38frCP5Dw9Uegfn/ck2TP3XndS3lIEWlYtoIKG8KfkKubEgGt28RAlgITAwASXg
aNXeKV7xi1q1n3gHUbdUe8dH2bDVYCr/idzWEdnKrEHsrAuDa2YiHVOj3O3YETTqGszA0WYie8dL
fAZEwIYp2KkgOBMBzJSnDJ1m+t99R8B7kC36S33Bvmy8YYpxqrgCc5wRLmw266xwsVegmgXEqKNi
k59MoSp5t9e4wJXg2PYZeql9bhciYPG2REMHAokBnoQ2ee7Q8zxCQogB/EX2YnF1TvoBR9koD2Lv
uSTcen5MZ2fBo4FGMadnDShgri1shSjZpl65uLk3P/XuQf6LJgDnEXLmS4KBhnl8d6Gt5DCnEhc6
9v0fLarj+jQzCJ2yvrSpgckkAvFgBgJu8jeuKPBpDZBz8xg+MI+Y1bVXgaLRoV2kLzkqlx1q/L/q
/b7smLRBMOKNEFUiAhhQIVVY/i3xYqMYFjnG90j7JvfvPfsiPULdUzNQJMnQBhX8twVjXEZzn4pf
sJqewA+icwWKK2eiw9o3K+bbVNjMmdhmMy8lSKuas6Vukt/kt7vYFJavK4cLxUZXh7VPKUmVwAEw
t10zsjbaoQuVYp0FRKms6bLZBBXKKVF5QxtnZ9Fc0S1orh+dYA6H0IKWFRl+FeaJMWHN9y0c6qMV
isIeU3wgGc5Rih8cuxCyUP+QzIT0kJxUgZuKt8obZYllomIJAAw+it+R1qlOWUYU3qFzqK9Os5SE
/NM1HkeFJDstrGhwSag9JMHvjcKHFglLzAnHRXIYJfq9CGoSK5fDSJvBi6hgN0VyFPuk3vAgiq/b
PGZMCpPKFacE4OQ/aZOAdFovjdTApl8WUY4CWeLh9OWFScHw79idTR5uBnyVbuniERKK7kMcuLjv
0DnduJTF3PG4zVi0lUtizDzIqr4SPH0Ur8fqXd1a68YbF86nwtU4vhbW3tzeImUx+RpjnVtgBPlX
T4WMi6E919/Tg/JXbnpvcM0ZZkQeKG/gmK5jzXu43eAFKzn6/5Ohf6Wh/TVZwWCl46K/sglm5/gn
OXMz2aXE4aC5cAYOcK45xV+ZYM8+36R3JA/c7PFaY5RCpFV9Zm7HEJi8dkboXo0ZROV3aIoeNGTD
GlXaMfcf5+Rz7Jie+/0l9ekvls6GR+1M51lfu7AjIg6iFa1jFhikDItrwjHqYoE6R5k0B6F2lcBY
53/GJ+F6If89o7iciQjhye+8+Mi02Rfpx+KLSPJIPyYMV4FaV90iiV4B9zR8BYZneLEf+zbXQY3i
lbYRDSsq0UA81uiNudvc7yhZJItxyblXBa/ZafvJHsi9r77I+E535mJdHETbR0XO8fN6t0GfjBJn
aLQ3M9RJQKuMzhDsEWSG0Tjr8+nRPX1S2c+2VxIVwy2TZo721ywSFyOmWbQOXArqnBiywf36/xGk
MDQe5uYP14VDpqPVGK+UiKxCstFFgSN5EqF3uOBG3M4lDrbwEy6pS3/LH/T8QbcUS7VZJut6CTFj
h3XOhwm7RyyE/DJ85BeC+RAMctihTMJHXdWw6kJbNScAi1Myx8I8n3O2cynGS3Wmss3xuXhvdmAl
Caf32/BV7ziiQ2NpsMT5tklHVoSZQGSpYZOiTMGbYonLIesOhfoD1mbv2XGY2j5yKN6JxlCEvHfC
2ImcmZCouE3pGkSJkb/9Obzb2+xkUm64HaQR2BQbA40K/dHdMwEYSXkANYOIDrOH90z4w+QihM71
LWqqCIluy/KHT0stRVSS8zb1noHMjf7mOP5IxAWQ8xkvshCXLreJHm9kgJFzAmxNWuy7/cnIFBiP
bX3YGycOmIt+kMkYOQDfWT+3awFDZoZaJLswlZ0AaRn7lUzNiLn+N3YFMh9qhNo46XhQFzkDaejG
75FIV3mRbeAHM/VAfUmVK/ovcf5/0OrT5Cfn5Hy/yDvlMO2eH+ACr432WQBefo/UINZ52LUfwAYc
E9ScEyHW7LBAqld1ZxwOdKMf9AkO4ntkfBA1lWUClb4V8WPSvxbC3CVrXp4R3p2cFrHp3WFoQ36C
4AD+3czHQ3vHTxN1wMz+oW7mOej+1YEK9EHCuuEQpfQ4KAdxVidtgcUPEzbbPnO3qT3ONQwWKdR5
gvC7LM5jmG6Txb8axa8pZWpApgLIJt3m9ux1KUBs0JUdNL846H90R+w4+U8X8QyBzv3ryfhWGk+d
QoAq9syro32mVMM/o02sWaMHhe5SZBeVLzFAwMpqci1tiz09x2xx7i/jRbloy1t4lT2SPqLi0K0I
YaA+Q6v/l5IlmmzaP3NPyvcf5w4EfG1b/QlzHNr+Y+Nax46wWWZg7PeILVVA0uRLDwSH35oRB+zB
OMDSc96d8KuajVHGMcU+H7A8l2I7FXs/5HT3KtoMggt8MQEQADGGwweJIW7/kV0b1mTuVsWa5+rD
Wd2u5PJiIhPPcehlOIVbp7vcDzM8h/3ERyOyNA/Oj3MSM1LxEk74ZIgrheantu3fq7/ky9wnG4hz
wNi8y/Wn72/FyUOq9Sni38WcjvEZiCx/vC0jNEBQy0FiBfLy8kUPLUYleWSvy39zizQyP8kWWwsm
xJPZmhNqYuC4xPcw0n6g8M/FJ1LJGYd57fbf1lHbigMRGxHmnyN/Sd8CO/v/SETMx5doQ7J9zhsT
oBzlEfUF7nmecVARyyPVmWVriXayCPqQ8aKX0q+2sy2yoog8dMZdy3dQeJ/kXigN/5AocDwait5l
n0WTtoXUleyxUwO7oBA7ZwteYxvvpENSeN3VNuaYlNLcFOv0ePtFO0AmJVUWDR80eGUJ7EFRvRXQ
IblZC4EIGD7/8x3mhxbANjpEMFkaglOzMii2EZqgWBfcLzirC7HMxSWMPzORCy/EJCPXFa9J9NE9
rc+/lugKVUUsCfHk4D9IY462SzB6mebrXG4xz3lSvfV+zuSBmM5t/CmUKJ/cFQo6MD2+eNW5eE3R
2Uuz61ZcWQHQ3gIzStZOM0/lGYIetvc72GQW4DA8Fwfs/0es+LtOrPBsJ71ZZ8IEf9hy2Bj+ByTT
68OYtxJDAbeSBGzZ0YIDEM/ZcpWDsSFGLBDIgbThgWeEjOBTNFYF6Cz8Swo7fc88QSiS+fRUQISW
qhE5mmgvGdXxC8Kl/glFmweCI/29/eug/76pgDWAFCQbZiGY9qyPktBcNCtcaoLqLWO9xntYy9/2
wl7ggSi9Z0A5/8tkB9zHkKbD6nvMRJt1EU11eOg4B7VNTJwgTBYBXlSQFoy5tqmXNtit4/tJCE/q
W4x+vzFGYL6GuEdrPXwLxCIfOMXFHbqKThrsh7wBHEqR27MBMwAXhXNzyc5qLhAKNffQZgHeFtQW
ot/Gk3V2ZQp+3SozwKDZKTqdktkvWt52DrLzoGhawmScURHOLc9cvQ5ypK1jP1m9AlERNlRzr8Xg
45U1b6mGkuj5rW+RnW2LaPIxsGfU8Y2V8Ft8bJ1timkkWkn+7BYVkagDk+jxfXtPufo/ww7z41CN
kgAo52SfTBIjRT2ReEIE366pecSRJN7z6cTbvcKlA0nG9MdPPx4bYKskmYnRRwX0vWaGs3uAhQik
QXyZpI6WURklG7G1iHWPhTN1PjgtcGpOMU1pRc3SL7MzXMtUCw2qoD4kOpw5Ah448ry81FSDPCVh
TVWMZQN1W+3hgTkXX+PCWo+L1u08+fu1UBbdX/k2fTd/mFwFGZ9VfA/KuhmbBw/5v3BlsCCCdbgX
3A16HdGxUON52QJ0hcZGFLviGZs8/GKxL1A5nu2g2Dy+nG/6aMBb6Zsn+URgNFA/1Q7+6UDVICCU
t34mCuIl2Sjb2zkz50x3fCTLHjEKDCBIs5qLw4DVOI+gl+IRhdHoPOfNBSxNKtB1eSmvNh+dBcpZ
Sx1M1daBkabUo9wBHhuxV5MVQeh6GVlb5fuGO7xYKjypDH430lbaCuwTdSsRzK+V+DACn+bI2dJw
5dt8y9mfLeCP27PiE4xzUa1HwLh0O4asjWSRbkUhmpGyDgbMrkg5DzzaXOsLRjsf4u2IHTh2Yxej
eT6PmJTpZNqLA4ShGpDLtLCOzOH25Urbqvvm3Tgmb8pWOWZ/yV9PCYS89FMQU360E7wmKhoAvQ9M
jOHU4GEQ4LgTkEEYkfrjUkSG9W92LKt5zE5IIGU8t3b2wd4YH86Jyuui7KzTBFDraidIL+sBIEA7
GkfRhInB0f/nDSMrAHOBc7J/z64C6oT4/u+qiiNF9F+svpHfxAeET9TOr2KyVYnbhIQepKi2SYCc
U5jbP/VF35k7lrZFfUWFBVZKX8VSrUNc6SL1ZK/K5WsjvVFGyUfdNTyxwMRXvNJBTOlvQkncdctx
p2H2D2kXmwXF+050zzQay9cyo0gCh3bvdM4gyn7Hnjd5ddSsBHRr77FYYrit75FyYTi/Lt5QefEg
mASAvwszilfUbbm7n4w3VMy2cjegHKLmfmDmCVWbZiLD5hh5pd9bc7YCq5gZn8an8wkTtZ9mI9wN
MhIP5YGEGb/a6lcZlOJc/mISRfr3cC2OuOnhmdPCCvH0UF4Zf2iNJgwZoHuCdXzSrsK/B0PENIdd
xYyMMsA8iI1WEZwRl2MIr2TjoO+cjehiBNT5WIMLg+I/FgJZZeKmvmXMUuayB1D4uf00qfiZErx1
6LSDGtMPIuUY52CuX5PaGjMQmpcoLv4o3rkQtGAUbYawaegC/lG8Cfmm8o1TBAhjHfFMrADTCKzm
tFjcfqWNdOiXxbpb1heFyQJODd2Mf8FF9kDvwzbe5htrXOnYTwAbkgpHN6QjO/FfLxcqucjiPA9n
wDiUn1tRZ4jFFX+MSyx+lrRgYbfMAmujRzMzqpcqPVhOdiveoHwCksXg/zKVE/dmPEhfww6YccPV
6xbGul9kq2L1fNf2xj5/+0BzwXZXvz1WVfSIsHkPIRNsunnl39wmGG1EynPES0sG9V7lQsnzdB/v
CA+V2ab7G97Jjtk6n/JW3vaLYTfu9dPEOUCVzzvgVCegQP/Jr/QRLXgTb40R5QfSUqKjlsXZ2RS/
xZkGM5XmyYJDguUPzMTSr2EbMhhhuApRgatbIk6n1rlPPkcoYxe3Xlnb4c8duWvEf3+LEZ0YRQD4
rEilZAshVnQRL0bOE2IDaBCeDJ3oWTBhonbncKWMZw3GP9wYfgGJXdQdf+GwZO5Bz4BpmWU3S7Eq
RR88ApaLckrj3MF6I9IXzAP/6XThlvTdAvwRccm/GVyx6VbVpjhMb4S/vFYmE1/BthBNxyuMOaHE
/RMDDxLuvCQwV+YKCOX4+DbW0lkasZ8OVHwakce6NjcC/gh8SeFEje5kJu4k5+zy/8HGvxp22YtO
aJ/sgTV57JfUFTzmmm8uqi/m4/JfxrxGDPlg0bP1i80opSyor/cLM4yegvgKaFV1BAn55nOPxcgL
9Z+5sokEjZdZcRUri/8TkHfG+UNhwaH9IjAVsEefX9nfBALFtsouyIiajUz8mzjnMZwTs1LfWg5r
UnHnp4LhocqZTlrTW8MEJ2H0ICZsHI7/BryvrXZUtoJl1wnJHZWbdcR+hokuxWn/ru9BGjNIQtK2
fas2Gee/BghW0gfGIlCePk6UTf9G2nTs0lOAcPI27kGJ1LbfaPq2Y8igxMZCrE4kMTjCzcU0jKIp
mVE/idtUchiJy3SgXjkdBKqWur9MmMQA6ixOLBQ47u+/KkucwKIEEySL/ih75Sk7gMm6L3EMHm2o
buAIcUYnMUtavO2fr7T0jDzWI/nWoU15PhZYNgbp9FgkWrlK3ZjxBD5cKdYEYxdvrecdU4xmgx3E
+j4+VkNFXWP5k5JhcTPg05gCmASTvnuk6EwcsP2dmm26OMO8gL6Hkpc7mD6OtXK+Acp1Q0iZXaGp
GoeGstpEm44ev/btu+N33VdNY/3aw0iExwkbgxzQBlRt0eftcqSfN2kmp7zyyWrwbmQHOnAJGghe
d1xV4clkP7I0nO8j/M6xBfGS8Op9FMrSeY6eES/7qV6n7bgaan0ZN9YCpzRY+dwitcCAJkZQPNex
v6gRTXUtIkDE0KOXUJ6x1fcInxBKlISrtx+2Rtit39xH17iFT3VTjt+DHS+VCgUr7pi248cdsaYV
rssfaeYPWbyhYTeMaXu/PhPl0KjKTkPExkM/YaSCbiOYSjbJBrveCaC4e3twOeIbFxZv78YwwyfC
jp/XKAUpE0OZs6ADhAH1IdwHB1487oMObUZXQpHH71J+VbgOo9qtLs8WsCDE7JaoWRAAnue+BZAh
bKHDgxuAc0yXKAzbF+aIeKxN6vEJsmPIjOCp9ycnyIw2eB2qpPD1dMMuKjOHbdkdEn3a3NuNBlsF
W9pO3fY1+4tBM4HUrH6GqlJE1bBMGK1lQSUyK/CRwIqhHL5jTHvpwWS0f7KDsTKTBe27R7BW4elE
5lOBK1GXMSflHrF9q/ezbdyDtPZi9B3k0CZ9EliN6RfJ5PdF65tRGzu+DZZMmAXaIIphAr/F82Vo
vtp+ZLU+mz2tt4aNZTyoHNZxcq6dYVYzPWk1Yh5XsojiaTxbfssbwN5b8LAJXwDhRNvXt+p811Tf
1h0Z6Bg09lGaIvmooS+ujCuPYPDMVumzC1rZCp6g0WnvT5h1Fq1nlFiBvrzK+VFzWj2iTdqiDdp7
HJSUJfe327SzMVjioj8AEVv85dqD99r3Bqrdx2zg9caYn57h7cdPV3NKMA1mOlOYJvswByzxyVDR
NADzewGJQZdCB7/uVP+ych0nK4aO/euNlLbHcyvjvlix/Qz3bntPkq2SnyYlJTfCChQdMzXoYIl1
D+7XTCF4SuiE8IXSqe9EsFZPhFcV4MePIXkTFMODGuf1pF1BBVwIGWn8XFslosePIpaO6U07lGbt
Ex42Vc16iH8KFc1c99smPzQDOorUl7YtpvdkDbjV2aDLph7WROfUV0zJXYnyzLQ8uz/16ldHwvBz
XCQyGXdw4+6x5mvG4NfUe2r6LVl+iY9u8fh8jHIo3WjI9BZ3YThQ7S5N/ZawTKdE1zRrP4aBZ5W5
2+Gur7MH7lLVQCSWp+K2w1A7zcnifntYQKUzmrUUkX32DLqcD9kQkFkF8kgG8J2BQTzL5Q+96vC1
JiVoJHYuL5bl015iS3ZfgFmqRupljkYB6VX4w37gpRrdnDhqfSjPYw1tsl32TSwi214Oi6ZGs4vX
D5tNEd+93RPE9C6q8/tZPMTTQwaPUFRs+yGwtvCbQGZiXy1gCCDydQDxwKfz8g+LYzSBNi7buPIV
CWkXOFOMntSYrgyV9mH/5rfGNXCfzqyzsIJ2UKfqKqqtT1GZ9Yg3++OAi2KR9L6y73HJ1YnmGsGh
9rcnBhr4BSPP0Vr+qztOTAOG7vhUOXgl0ydtaja0BsDkoZHXExyILPWSG+1zGpLN9sacpErP0iOw
LOcCJc/B9cC+aYHc90GvNIHK9PB3RMP1kDmrc/QReHfbhho5BE5nlFxg4bkFZwVIjHgJmZ1CYRm8
cEVHUXs2VwpmbI04clEDjo1XvTfL5xjcsLTImpLpSztZS82xF90NAhv2yuMB02U3J9Y4S8/9nBec
ERP6UKJnYiK/A+jK7XBmze3uJGPFyfeO+uByCw3+/ki9fgSSS14cQYbnlAk4Bn65xREsty66taVY
q9eEVLp6zu7XO3tzyd6cMSNgNHaHrnFnfbAW7leJYB8XV7SqVJZyU2yyc3NPI01SQhHnu0mSxWCn
XpD8VsyppuTHVnEsC2i1deao5pNhMmSgn187x350agLcn7Fge/rS8C3IJYAO9N4qeVvWk50koays
L6rE8XpQO8u/jZXv3Davp+peaKmmjvIpfz79R1b48Fn0vIkmFGh25jPneCrHQKoQ2CHOmogJt/2W
H5fTzzYh2Q+T4/p5xoLYtsDrMKhz4kcglQofXFS6uLMvVLNcjANkC9sO9R+LB/+1pEfgbTav1yKt
4kg5sHPXSyrChu97ZBx8OdEz+TZgBfOrArEjbQYFtr3l/ZZ3Zxl3LelL45xl2+lr5j7ZAy4QwcEP
9OejTZwd9U8cdSqcc1w/WDsazjEsAuVhuw1GVvkTpRer2PrcBWNOvBkHMIneD3TTc/U4wdk3Pl/4
IJftakgON22ufU7WY/cs58kKX1fPvm3lmLAKnRYEVOT28m2sAq+3FN5sTWwYpVDDLG6EDWDMc1UP
naEkQh0QD/aVH0yQqDOMDI4J7B5BUU3W2bDoiyy8h8lKgvT6TNzdC+tHwB/1RC6j11cYMNEokeM3
MRTvwfXbd4nY5WJFqbGUPp/3ezD4WcXfVRJSMHkFQrip2yzEsFE3YcaD95YVorB5qrBS5cGX0TG2
6eAXiIZrQQYjtUzieJiYf8+6x7Tjsu7JNDuQ4xPIwJzF7XUscPpBrt/qFmPJ1zGOSt0J+oS+ueeA
wrqRGoTXBxPJwDbkF0MLIQiSv0rnz56/SdipEDNPvaXdzyFaWe9hM0Z0q1Cl3erYRW/WbAmdvfMI
as2a27JdWCe+4P7lLz8lxDB7ZoSC1J4pIa2BmYBvj/C4yk0GAMgIsLp63DeQBfAdx0simLKLPXz2
LQMy+aN2kmXKea0RrowgPu2bVUeFbGBRhhcL8wcmLc91goXlswfFiIulIZZPu3q0kISurWLs7I4q
gWcNBKjlUZM/OzLr/Dyplo4sRU/YQWqPoBPgH/hObn1ybhKN4DISyBwsJ6p9QrrfXVc9CyYTozPE
Fu0t4loSzKpDWmnWbxVcekIkyjt0RxPqD+KrEQyfF/+ySSN8TJHdmVHFPob4CCP4ic/rTaO01Kyv
rFkqHEMxYZIFCAwpABLzx5qwCeLUBLo09dX6CUWA763ykF+E3KcKeWjywhKzmb4mjOeYihQt0tKr
0rUVJBwLo4GygCIojhr5rXixOcd9QIpmb8SowH9VFLeJBaMefQL+TJk+Z/wEA+c5V9emtlawfdON
pZN+WmY0dOeOV9M79I2qYHiH3XP/wu9+wqfO5jcSIM0n3Hvkgg8KAebEfFQnsdfF340tOCvxLhyC
nvIqBaXX7TZkONkpK5G0o4ykRfyqxj5+sn3ws9ojJJsAC7cGnhJ9VW1T3NcYFfimGW90ury0072a
cBXhRiLMG6gSYdo/prCTpTnEfWaEOZtFoo3b1iSi13jHdjBxZTaSt+KvXUgvMriEER8ztWeyYEcX
EfdPsMCkxujlL35cTecRFM8vDTlEWZ+sR4TFSqJ8TIUS5PUJ4ct99oTEoN6CHAV6U4T3lHzaUgvS
tdptLOGwY0szHVTLoFBGoZjc76vRYDJJaK9WLlgrae6y6GqMpSYVzMCBnXP/1sovCaE8U4rcGr3u
lvrqbdk/db8u78FEAodcZSG2EDhgVfKpglnBLSi4TFhI3FXsgNPl47bMkfk7MSEUzFwrEoU6V0t3
eX4tM67CeEUezLRYY1zTrUflmEjvqQlHHrCzDGpE3Qqnx4sHWMbEn/sGsejNqQZXMlaqVEYZORHy
A1Gx0gCCwpVCSfQdT+USryzyzcPceoWpBvgvawyMEtsMzf3D7MOi0zymfM+/mrEZMBmde9dx1sDO
lLl1hhqiMA+VF+bvshHeKj0k7QCBWjeOAQoEy2lCzHe9/IZdjudmBpt004bputMs5IKWq3d/j+lQ
GNRgIDzStHojZSc76RtwXlavetA3dfqMCnJ7Ez1Q6LKqCyN15SO3+t3+Qd9cY5SUyy4GPL0Gs9XG
16AKO9LOs/uOzLEwLV4oRupFCwyZgmrbWIq3xbnr5Ldpsi/swO9Jn38oUGA7Bcz/Lnvd3X7v0+Id
QKjJFjbAZFG10cOEJaLgt6DD+07DbEJ4jLzwrtXs8wROOlsEMnf1zcwX2bTV/znJMmntENqR0Yfy
KQW9ykNpMhcqFArkRLUmrVkKHUblROPI46dZf9ekuvwhBPpJULF0Jt3UfYUxqApEfQPheAU89Gi7
DHVedBA5HX/ZlG1gi6HDo4u6NFsUkrKw0zQwi2OT3eYan/mmAFdgikvGppo5wbPNQkDv7L7uX491
Iz/WtcI/1Xz9zKxV3cKISeCi6QxnMfrsFlbXurIk0lzbSBLjF3wHcfIPVEgYOcabuulDyL3xJIHz
jvbLy1+2p+AqTk8GTHh4lL+EIdh15nUKeVTGtWwXGo533VdcENhJr37TVlLRzxNgtbXCE9fh2ysc
yrBztpNglM0llpiKpJNo64M3TuFwf9M5ygZ18AkoVVriIGVuB+5948ZpkRQwP+VgJdz3NX8dO4rM
8r3n0KqrU8lwEdVlll2gGjJNvBvXgcVWoiBiV2T/TsgvSgaTzgJLtxfXxgos+xXE9rEZ7VWT0JFV
9poWRJJ3Y4znmwTLPMn3Jpk+Nntgg9tAtsWxv0hPMYzZKT/EUn2SnvlpKC/wC2/a4DOG4B6m4CN2
RUZxAXD8nlgfyIX1aqW+ZgNyw5f9izCxuGeuwemiyRwf+HnRHXd0x4h1UqXzzLWhIhYWZSFEyhuO
LcWboutnIqMuQ85PtJsBPhv1Zk8i4NPn4JczjLWcnQ5ayNGKvJqkOEz4TLoKT84Xy0dfo0MWGijL
8UesRbHPmALUjrdIfvAKoAHwbdBR4tmAU6D66XQE61E6jY9p7ty2LTZUoigk2QyRnAN1wyqDl/z3
wJC98weHRFviliZ6K4p/aGWBYW+FKS7zIMTiAMNPzoaSz6f37q0DJZp2evWtap/dx+RkHs85VhvE
TUIWeWjhABKbmaRTE9uqFfryUc8NkwoXtUazHUmg5NFYUa6KTDQ6t+AhN3MrlV2Dz/DCj5DcoCEB
qrzLC/UlLdNhid36yHNqx0lgq8Uep3WC54KbKkdjni0MBa+klpVC9hp8JX36zKsxLB4DJyIIyuAy
VqqEHD4DDptruOll2HMJa67eMYW5XpmqZFvA+3yeJI1v28n5/jl8j4wr5MJaAyLVt8PdjoMXlUly
eVSXNHvLahPAZdNjW648I5tRh0WM33NvU4IMDbpMY/Hk6LfqcX1v6YNVilTygm6/lLBYud+I3ypu
iGgThRmbqe6wqQLathadUS5w0xsAgw4DffKL9j1FpgF2CkdJTsCGWWJqvGrbP3bpBctjwlJnmML0
qS3Sm7x83SbycgiUWOIGySQlRYAXWxieyaj9kYu2nHM1YI9scVJ5PCE5yziT2hB6kzOaMGPzmZvd
f/jWEeCxJ9/RadKVvSbUBdEvnJPh2+FcK0TjTmtNc6XSq7+cp1+WAGDSaqL+QBVpEtqEarN7H5De
dl9Sf8mb92f1lkK8Y6Fox/Jmh1RODgafyFfr5CBUyo/wxVm3Ll9ZVFtqpOzI1/KndDs9dTzoAIYf
fOIgo2uwyo8+tqKU/TubPMJYgRgRV/LXw36toO0qVDbahMjI2U30RuhI2xZyI21s9iYSbuCHpXaU
dCR087STHDSnEqmqTdcbbhfr8wKbIOItgnsJ6Yh5OW+PgFaQQjLZAhvp3LAgnrKBwmvuFfvPsXQg
Flqy0ntpHhGJHV0Y+qGSbI5pHtqvPWd/l8pQiwc8ur1YynF2oGzD8X9uWxv5/uYYeIiYZ0X4DQ0P
z6YAVPk8kIHZeQmOG7HSvuM01yDdwh1z9aJ0vT+iCoLRNHGxC1/m2oscah3PZFJ1sLXsbsgFBKUH
i2mqNuIuX06IhTZYf6q9toD9almSTIE+hk6wGzW8BaStFk87s4OfAmvzsZfSHoWmWyTa+m7q5I4A
nhN/iDGzM0r7173fv27aDrzKJ57nMPTKPtfyHfHQVcPA666uVA0r6U51+zTfPP9j6byW20ayMPxE
qEJu4FYMSMxUvkHZso2cM55+P0zthWdrtjwSJRLd5/wRqK+8YtwqUicHUjcj04lsNjCJABQraNq/
x/azCEQ4uPyTMBKShctqi+Aw9q145xfbgjkrdJFWEPfcOUxNZVkGqFCO8Wnr76JG4a46utr52fu5
MEY3ry1XMTKPGHLYZexys0Boc41JFKrxvi9PCeFUj9FrijGOoBZopV+LxEU6ktxpBpuijPrJaigo
6p3fBOAUo1iS6S5aIAnfsXqy6dfMW8udo8SLmsKznM96Sg+xycATpp+iQLAH8aim+UdI9qb5rAzz
odNtIRZk9GpyqLbhu0rOcYuwPdFO15gbdHUmJXNNIK6+eA2Vymt1hZryzO8F8Qs5H/yD2ij89GaQ
CRFEBkY6oRzmEJEepKCui8CYCbONe4iw4o098lQmJiSW0QnPjGePqcqzxWth2XtSoPZ9WpOUz9tG
n8hkV35yjkY8gjeIkhlDDXuJwVMfAczYpna4PSjtPdWuY/NMdvR+ip1yyTnoufuYU+hKope4qRwL
Uq1g10qUd137ka/RqR5Je7m3EA/qk3FmwBu8l68bmc1tT6Cr2ZcH/Wln/CjbToVZD/646PZoq+kw
zXWMrmowYJuxbXpMnFyXYBqaRyzqu5EUt00Ow76jTI5udk6lXYQin9LfSjS9/EQkF6vHGqJjY3An
2doNdMuphDWelAtmTnDqUwQanAJhZ8ppLiWye9xCEABL77gqm/6EKM1abptkGQSJFXdfKNl1CM8I
HPN+PHSD5SSlcaTrSKaJWqsPMWtvaN/qknt+cmdXTyR+Zx8lalKkubOoL9VinMlUwmgPsyCfIHuG
hk8Y72117tLunkKSjNklijtWxvieYT3WO88mwnMyJY4W2R3XwpGnF0Fn+bB8StAanZnw88OpE7Y3
DseUyaFZMQeSQBVutIkDkOxE55aAwVSz2J1m3raOC22193L8LgxK77ubLlgRCaramKMGgVv1Jui/
QbCpSw5eD96f08YhJZpC/29/Vo3xOlMxDPH2oujY979ydk1D+7TYyVMAUXM/qIivlBNVwDn62WfV
kgjmMC0nZH01B3u+FsrfUEUbXPAgQ7IRsKjpnxsPlBEbqdU7q0vPkuwotIMWsDkgYfasEVqIoPQ2
qq7+WoIstIjzQ/Xl1r8AjofdPrHpxCQ7jp8AuFbuiUZ3QWkmvMqOvl/j8NSr62UMq1sdG/ee1O5s
uRwc8T38RLQGDNFBu8/60YJ8sxxFYzagO7qnFXms6iM9DMflM1GIMshtKkKcvsbskboZSbr4L3TS
6E0zCqCzNCYs2RgPdDYixJa17GKG+RWZr74St78h5eulacNL1fVXU0cfPk5Ee69XLslr27ZXbaQ4
QsVpBTM0Ux5OefzrosfPjkshb6+jlpA7jE2JCDRzkFl2XxrQJsQJLXVLaudNKf7M4dzEpFFn+qlt
1qAvuEB2vOm9pjiSHu5NbQ8TYFLXXa5QbCH2m/4/ebvU3yxlPNHvEMibnwFAtrNKR//aiNW2ZsLH
RTrPP9gCGQbVcrxI83QOX6eLNtdOlCR0BNBSytcsUyejUKhHaVzkwdy0rl2prpBDN1sRR+xs5bdc
Lg6tRIv2sPXkog/Xmj4u3eAebJJXxJ5AcXahPOcoe5bW8FApI+IX4/YfPWQc0aJMpg3SflO6WXl2
EyC+BR0w8hpd5uV3DhTChzobZafM6BIeDnbhmgXSeLMLdDnxm8Ht2wcSwzBEuUkgQXiSIRtm3HFL
f9bDfLdcV2vYt8zDaYGKS66dkfh+ulsbnV1XRxlwBWp5odIZLcgS2juT9IVjus2dtIZoPBTG4JVL
5KN1F2QUdSSGmr5ZXm2B4J1mAvIeZY0CyRpC/dXuj6Ugons+qMARPUNpInkl2TQKfG7lWxqWvfa6
zO1lHutz+jsW2mFJ4OVgcpsn/UGdaP1Z/lX34dZ10i0YT6hJkIkdYqhKIIjmR19huVyIyCBtPFaP
jsTA3YFv8ACHbXOcxv45LldQToa0ria/5ndGiPZqQylD7HPDP+S+cwlz8yjB8iZi80yqwZR7WJEh
Kl7NHK8o+U5I+ieFFYFAnWZfDPdBNuEwT2O67kWJvh7ESh6cFQ5CY6k0COuIuLyWix4HPXHH0B6U
qY90rDOLFqZrA+W0jwaElF7l5ZZG2GvEhW5ctnMQLVaW8tr1MvPu7OTI5GgkAMvUjDuye93YPttH
E5TH5pgrQJWwUlv/pNHRk/lUdqFPfSIpUVQ9+n2NbLRZjnLUXeALdmQAErEyHDl9jzJKgdmKneI7
N4tAXYpjmPwxayUwZz2IvvEUN/rA55z8N/s1tWqY6DxIVFqA1NW3uGktYaB9mQfau8eR4aY/GFYC
8z8dTJlln9ffmwPEOuJiZvJqo0aPVLmzwCuHFd2ihkSfNO0/29U1dzGs6j5Vfm20STi6imkDuhfP
3h1Lb0n616bm3CEKRncmUflzv3jGQGxFTmbEqwUZZm1VW8cBW70tvgyLnHiQFFwx3fSq9tgf0VMQ
5YeNgDA5FMlIK6qsCgbrvQv/zrhQi6TdZwndg436qvMQZaXsTeX8vmFafF3Y6CmqzrJUMl+g3Cql
U7Wqpy6qTykmCdZkgvKJq9fObQLVKkD6yzTgVlkNzNSJvDeLUzb5+dYgh8Syp2WjLizOTWgC6z2P
pVONcp2bDOj+pU5rZ6IcXofwDNWPvL8Ydn0LIfWVR4JfUwOf/osFGh2wLh9nVs+/6oBWiJo+WQ4U
upEtuEpRmUcRd8eBanlE7b3m6Qi0SJBV+G6ySbtqTOwCUDGML7uknMn7qaN5wzpOIaK3FC9uy/pq
QVSWPofhw0TFVLBxv0YCnd9LWoYubzhFeAQlxU/zy0w0VhI96DqcQwFTV71V+M6jZy+/tZpEJqV3
QeJfViJDco25J26vOHCS7lqFvYcqGi9IqHwAue/whkB+QOAKx2zcMKKlB3xj+6jTz9fCL7RMQ8J8
1VSP51PWgVrT85qeKYWYNNBdns9Me8SoKuRbhltjTckT7oLpS+KRpS9n7PdK1O9tuLUcdkl1V7m+
WDj4lXZPGAtsVmsQ7QtXuOkwINdatltP0pzC/tMVjSPTKZfQ+JPCLRJ+z+8o7k4JBfW5QNHyPWh/
OgrNN8K6D4mimWs3NBjMcONsrBx7pw6ursFWm2MgxHOGum1+z5XkG9WPAXW0RoC4vK8NapaO2Hnw
wwlxggloAwLSCG+TRBru1HhwyrzpyMy9KTll4k3J4ptUNFeIpImw7ZimvbwYXk2GUfW4rPpRp2a2
VEMOtBmk6gNA7mqG6zXlFE5oZqp3KlLK8FsrCOlNEKIGK8B7nN8qCZ9z8iYj+ZZYnT9MNfOkVfM6
jTeE3t7qjxap/jpIfiM31EsvgV0T48kMPQeyvh6bZvLqURAphS2g+x0Z/UFZUDGHGQU9x7ztjgYQ
wrLkGB9y3XKnFmAnepObwte77eRJ6DOgPdVCpKj3F1wrCxEUKdqutaHcxXh2meQ0prXrF+M5W9Pz
vxF7Lh70a5jlnTMoRCalS5wmVTCO07mAnKwRouM6+kjSQA0fKoalivypbGfBhiqwnNJENjGfZF0Q
IYFuEvRrIMi3+xqoTZfV4cSJ+pJn0VGRIc85enZJ6w7StxCv1M3TO045WTyAJYhjCI+fzM4EbZ6B
Qon36avexK89NeV79SaN2d58LT8KQc8YEViE/RrkRYdIo8pgUxyEfI1+Ohmaw1MQ415GlM4IKV4F
D8p0s7kh2MUPqsmSiyJQfke7sa868uVA5tBVhnjs6GRIvGw2/bm1gvhdV8Nbf1iBIXQKI7tr88lp
rwDnG/ZNJZeratzMGE7mM1P2qTr6G6GZg0bqxx6iRrxFEvZdft+eHOrOSlVyWr1LPHMheHm/FH6O
vxOoihV53PdEA9CXYOwQrL18RLFxAuYYNGTS0qn7LCXkakhp1tKNTXkH17bb/q9pBtTcmMD3nqIU
rwdDSxLDyQjRkoyAzl5ADhoH3uTWZY54UeiFhPlZXiL+lDIljDMx8y9JB4DWfk6kdbU0TPAXrU3o
0zNHKQfGaQwZpPxazymm714n/7o6xJB1DPTxYrvGKnvZSZNOE38rZfhRFNa/NwEGmS6gqa5ogp5z
ZAm/0xY/UnEtSChNDG5B+yG2OiB58tEH3OuoufVuZCMhSpMbQtzWsjZFCg1uOWq1lsCnrZpb+eP8
NObs2AOZXmQYK1PptuWN5taXlwKz1gSAYscfgMnuj4A27UfkesZTkdKnUJoHCUhZexDxcdSto5St
x2y3IBiquHhzLl7EMgfBwMw5vhpwfUCXc0sl4u5nRvC90/chC9GfaRtSK5QPLJUVkWvx7Jr89gQ/
H0tAV+9/LKrQQN0jourJJd5JJk6qKToXWhcgGuiwFafAJCABhnk1SAVvlRRlIQk9BVYg1sxuUnyk
mb10EmZ9hvw4T1S5a2JyKhXPraWhFljAzREFkrpxMKbuWZjTmxInr9rckEVU2OROzLjaBq+C3TLq
+ZDGTKxtieLjYEbvRv8eKnAHIFdaCV5LQAp7fq1uSxbWj1ckdGsZXnMuoZ4PiRn+rKpXINEgRKTL
rz/c3VtQEhHq0vqr7W64E+OPHEq7MHZCQdmOhEze+KX0tyHqfTjcm43SQz7Xx8SL9G+qdkjrj7DU
XKfk76sLvB8GotdwxUZcujqC+SnvH3Y2P5ODLIYgr8xAmNFJiSijHUhWMbEIGB9Egu2NTv7IWxmj
bZRMt6RmO7AWEC/8T6ljJjdrwlmUk1xTDHB19FvP495M+HfgkxH4pJOHwC4iOi0nMrVdG3kh0bAm
+p6G4UiRCyeLMClrKMFQmJhIUiadEjO+qPpM9W9b0umAXekbZnCWVbQDiM5N+lb0I7rjhqIqVHJE
RdfUFirLb1GRTO4l2sWQPkULnYlygCsVX2kpH8OICEuySb7oJ93XDV1yTX5I+e8KKht5hqfvZSvV
FjTCkO6HDKfP/xbsNqHtq+CCLAMdQKhxyIEGDdRjswL1VTkG2RAJDS9NUxxt+mMGsNNlckh6UcOf
Alg3eudMrDosGD3LIkSShmZK7Ysdk+W5saoTJCTDhU7I9kijFeELrC7MihTBEA0ewrTS0schasnp
R2QbbzqjW25bex1oyfqybraE/dx+72zldatVLEDc+HVaFUF2qEyYy4ZNWocmdMVuQ8pIRNAbakhZ
vGvQCZ0cpGpCEqETM3ioxEuOtmvasW+/rVs+BmTIjFg/Vf6Tv8YfDT2P/dwdik+LlDco3Qh8GxV/
R0U8/lEk8YQ3Ssy5RxnClmdZgVZvrH89aVr4zRB0ywGzl4F3yJQAlSg2axh4gIhNaK+OCWUs3xeW
JuDbW5URfoO/jqbi7C9X7fYwMa2XdnKKbJn4zcsqSA9EJbZ8Zl2xM4FBy5NGxW7VdSfyPEo0jJtD
W0fbsQJrc3qUpRfL0mM1+jspKUhfet1Rgbk0Ktim7HcefaVMjmOXXGyZAPGwDKLQFQNKkp73nnEV
PmDTyXU5qY2BcWA1mg3F7SLVM9pTRLD9kLI+rmcbtIximfrJ51sGTooDnazgPtujrRID8BEfvwjF
Wo0+ftAe6bQEEwTConRHJCrEgvpmjRq1L4+yBeCB+LRhxgQHIaKDDm/2edCufWf70CnO6szA1Plf
QzwrxEmaSgxqMyP4oji7e1QKgmx4BJXraZLMFzpeSCSFm4u7i/ynkRqfwTWoD4CnDAsySrm+5hDp
xQ6Bv0H3BTwM6nwOE5Fj4Jc2xtypOMI50WxxaSIKBouDlChoZRFQcL8eeTkLNGjLC8iKjgwYy4nl
7fDJj9ujTGjbLgb/UcoAHdK+ZYuMF/A2zGWMziExw9ZT0a2baOKHrLOGH1O0I7aKlEXLHK07LWT/
FeFI04R9mMhjUTcmkW80EFlD7+fPaawAo4qbAnJg2TxIU6Bl06XhrxpnHQiVFzdZ1zZ1+3wfwRNY
rO8TcJvU8K1ar0sqvz0k5eCn8hKQvn5SVeUUJdGZ5uzzov2TuZLo68gR6dQ9Bd+HgpIW9F98GQXZ
RB5mbjovLmoSd4RJQhUhEvm5wrHRR2iM1r4xpg9aHySiDUvQrgxCbtVst4dJiC2chSOzfe7HdOgN
ifFe4nuJordwIMXMxo+VIDiKT3l1AWWrCDTFvil9R8ARSVO4JZC7BSvDWEPw1Iusniz1fSI5KMHF
bIxvUiHebJN4n9xvFGLt6+UiJta6c42nrWaEYffIqRQqrTzgmAnSrA5gSwLbYaL1Jinz0npyMnT3
mkIWEsSVOnjKNwPfeq96h6ltW1AYDIzvzeGwJevvS9eGfGjj/hRhiJ2ctqNBl0WhbrggmdfskBrv
LaR0GFwIdHc5KvRkw3pauw6SCf7Ognnq+Ak7fsLpKCLSQO8agau0Ns6ZnxE3W8hv1gA3TjNL661i
2utQh/ojj8vnQgeJPh+txssRB6kIesIYEEHF7FX/oEZcjD5Qa7SR1OkY1XQErbYa6a4kpPETyICc
UqVNACEhLlc7vGVeSSq7HF9aEnQMfoS4Bc1CokCNis5Rn89uixWwBE/AzD0KLhzkFlBUtXroO+1Y
ZQgU1S+D7uYMeYUGljNmh6lCc/rZnDTkw1v/Af40WbyOWfQmqWR1C9jb9a5A/xWBIShQuqkdgh6L
Q71b3tYxfi0zkP25v1W0X/dO2OBO6auzHlVXo63uvoz/ZVCfWUNMif41jkYwVe09n+pbOZKJFy3n
UiZHfgciSLiMwCiOa3r+2LDOey/nj6K9V4McRKMciHUM6qIOkoje9rMsOLRW8xFm00NfNpqrvwMA
8+qUseXxwtunYMzQadEeXPSmJXsYNDPJmDqVzSmc+Gn6FEoHtFddmyq91aF8k+vWT8yflqFB/0lU
Jh0U35ONVfk8oEg62b3Gr/2nUl/yiU2GhPDwV8cDlRROb44vAyVHftnsYl1/GQZnOVoiO6XNe887
JtL1oPhJB45TXlqlu1TQNkn6BKV4jGQbU0heGX9LqmvKgeqvVnLXQ0xidH8YSG9OESGl5X7NgCAZ
3cyC6N8KSZP82Q7hKWlp0jiVVe3ZyPbULPHWVLiz/K3O2F+uxfRk6pMB2wYeDGNMAg0dK1fEP8EN
0NLKhxDRnnCHdrJf2Nd5ppXXfhbxY+Up0ZPvZt8gvROcmAlNDNC3EcnWWACVlKrfgDCIPs2cLjWO
GSMAJ2zErTM/RHfBRnPSM91PwDs0p0NftN4TZW8jILGLradEiz8sZpSGHBlWM9lrWeQ28WudeMj4
m/nSQ57G8r3Cvm3ON5uuIPk42H9b/GXp9m2IOxG6tZeA7sRvArZIPObiCPJVC9bPTNOBFn5N6HkI
vdWq1jcTknuwF5s6wmLL6dDkaEbm9En5Uhs/Y/ygYslQ4TFSfMwlrjyOpFBdWJ+mK6FfCY/U2rpW
ZMMQFViI3LDGHm/mwWgRBqMvQem1In3JxLLXhezVvDE2yk4Kgwf+ukHHOH+4fqmEpKmLlMLBH01e
Uny28287k3fSgpClzIKSrzdHJEH8W5H3zMeyMDxZIbLwvctrD8TPr8zaF23ry6L2+yb3idUbrXMx
dawTyX7Nme9UAn4IhbUqGAFD8hH8+mnYeOohkhBn6T7emxeDdSbt6xfYnmZJ0NxuJRTYoKutrIrB
HNNxSX4CafdmBOEZ93Cue8FCLuygG9VzJuprX5s3lbSySv2cU+bS2bNVjF15Qafj6mf3Ss5ejbmj
Gk0Nljl9s0sCi3yzOonfHXbgZD4i2afJT9qp8T9uzqbCm79iEGwOBq2MmqS7yhK6lUSaP8lEpFet
019lS48DPojS+UFp0JISLRfitx47l8QJLqp1va7mcicpW2jFPbKqN8RXJeWImfEea9NHLYtrUjKh
QGPnBxspdM2lvOT7VHjJet4iZXwTJb+A76fnvTLpIGEamNCmWkO9V7uHjKJySh2pQrTDZ6wZTIcD
RVdSX9Vrn+b0pvrT19QV5IaP5exFmoAo4jpo8C/lXqPVfrleTA7kVNH8ZJb8rAy3Xr0CEwW3U7gJ
NCp969lQ/6iLO/4o8r88Ru6A4wA+WOcxTEPpRBqSjopN5FnQLJhYQqLvBe77gvBHPgWkaY8W6xFp
yMlbNRlXy7BuMkK6qHttSATn+5O8Ojf0gTZnedn2CyRy8lkzydpjgNCau4B8ZKBbYABpxEZDf5v1
RxiyOsHETRwSq0Gav2EcpadRtm/o6t4BDd5VPNBh0wXYgvXpFLeGRzfVanOLorSTjNoJq4tJjugK
NZd2E8UAyyTeSSavpA+UAm/IwZa1YOw4Tvz4ZK9GhkwtPaNXT+VXuZz67lD1eE2ahJCD2k2nwa0Q
WhYoWfvmNYfeXyLhGp8hd1mRbalHzBDlCugDJTSdRGGcUtuptfc8zL+KiOoYq9gZrUboqPRBLu2f
esL6qatIUlt0ASX5yUWef6y6/TYaNfA+Ld/8VKP0KykQMTbSBU5fTSdmHK+rQvjewm0syeHZTKe3
sSEBWS0O8SI/lta4JVTaYPZKtfgQWioILWnC1wJEa7wVMx+0b1s1j2ZROVNCbviaua15nceZjzmm
VoPlcJXp3iWDpv+P5VD/z3LoS479OjVBqHnv7Wy51QnBD7ZMFKMOrWRSClV363u3hG8ma4pNTWMB
BkQrCHEuViyQ+VAsIoVOAgUt+Oh+yJQlhSeCNlhe8uU0F7T0xeGxbJ+ZWb4V/GdDqwelPjw00Od2
DTSTtafA0ArRlVac0WyC8aY7+IrGgVaW/QT7hc2gt/B6I8jSclKAQJYa1IYmIvbUdCercCMnK0iT
Y3hWVeOUsXwDYSXQ452lH4gFaAleDgN1Cv2pGR1rcpSYtLgUqTLkUme9oG3Y6X+WEnpuRd9l/8s7
GkNLrKag6n/T5RFXJIbCskrmq2Lgw0h31qtAb1ikaNdJnwScQp2yzxpPwvQz+gCk4MQvVWi5coMy
VzIdCW8UrxP/tDD3DasOQH023M19C/pQSpWzwZSocpbYWSA0OjAUvtO05ZnSLA5cAxMHjX/AkHRo
PvkQy7+gBaVfBmxbwoLb8WdzjQBsSjq2ZRZB4BZGUcv6J5dHfugZntBe0fpWBRMw0dymedS1x/YF
2K4RnXE6HENaFHGgcJbROGVtl9h87Oil76cFu6K6N2jWqd6mEhXLSl4c4fOAvwlsRErVCY5E+69C
l1miPhMCQk3dC7M/vfUovxR9IFhgynE41r2jqBG1dyo1xI23qgITE0AxLdSF6Wf5pVpRNja1o7QM
R/niYElGY6Q6uIwcFbl4iFSuRSn6VycJx5psirTkU9sTvJwFiZWfhDyfZI2pODNPFZgFCUzhO3lD
BHHZsr2bCMozjfHUf6T5XRp0j6vByzrITslyLZP5eIV35+AsabrHyalsXMgbDqUkbz0NzTQRPI1m
eGtJxg7VmPz+YvltbLmpCQ1RYaOzOne4nI49Nga1+s7Tu939Hbbqh9faTo4x2JEXl8wiA07+CjV8
j7+WYgekOQsfxTF57SRlRxZcTUVaY9MhgKdEuWRwr8BuK4opGdUt0uAw1F4kNjzNnOi2M+kHxA6H
ZwZSb2DVnTZXANIPMw54m2h0sHYqWIaKsrR0cwtVt4HBfr4M5eRNCojyRnA6aWc6Wngzq3u1hVaw
ncvXGuOahWCt1JDEcJdZz4bGKKX27YwHX04Ck+ZEm01DEt3OWG2vKCq/GZtj1LyOE3UhrBJNZqFf
e02j9JAMV71mga/XfVQudI81vmxJ3uhORvkWzeJZbtrX+pqb/U3/U5vW3oalQnBERqMN4NhQGqlD
eet86CO99aOuCeDu9L32bUHw22BZ2+smlo6Dq2NuaPbOUt1TlkH81yLU3LAnQgIfBYv5pOwNc75m
1nJbcZWPb5mG5Vj5u0Jk1IrfVBN4auKLjsAlQXmonJz1WT3NvHlzdrexvln7Ae2V1AYbj9dM4pj2
nBz8deiIRQv55Z8lS3MLkyJc4gRXMuqsyFVA84h8+4RHj3nBAtI+2nB53kM+5/wTbm36MPDJIAZN
i+5s3GUVRG6OPNZez1JPSYG3nBSSojK8Xi+BhXHh1nwyU7SrIuQsJZVXzBeM7jcINlZLuQYGx3t+
aNEiKMs1Y6rtuGGlpXc0Blg0b2V1MvU/pbCeWMJ4iUoFJYNIBO+rwLEXFr8MywhACJdE8QeDOusa
A85/WNhC0AyHS6I9apAfBWMdVq/8AQsVgotiD65N+8zjwnDnjn6zV5h9EuQXjE3MoCG1i5PFImC7
Jag3IVJLarupyvTsVTzlioWmSkOxcouPpY6iEx+mQRGsKtnHFmVbW/krwqnNDBzyzIw8ZdZeAd3/
KZffI4BrnN4nfSAv7D7J4Y7X7KTShN1LOPMcubPIXXn6akyY+np0yWDKuZF57QnG5eh7SSVHoUqC
1IFl4hIJ4Uvs0hlzQg5ijNpo7jr5uMjU3CCjltJ7nk2bbs+fwHkj8uN6t8KMpaMZGlVCQVLFLyud
bKWRe42Fga71S40fUZc4NAu2iIMMv2DjTYJCI4x3ogUM01uRHXNEFS0u2W65NZ9ghFtsldWSR3EV
EcaQ4UuVoQLBnjuIu1zX3UImwQm2uQQxmFsHqK6ffyL5c0WKVGfkVrXfTftdLj8SOgZj0wEIy2vS
wevoLdN0ehOxuEkOyDmHnW9bqQfVzN0oNgAV6zzBCqhWnd7H4bn2CMAYW/gYs2KzzeX6p4q3Kal7
T8Mw0mJMBNPgfp7QkPNJzOflmLT2MR7JpAUiy+iWmFevrcUlifcMya7RHvVSfU4NSn8uBLjYFlhn
cZblGMbl2Zx6z5DPNBCfbf7MIT3aWwJ6WfUUURKOQ5LybUl+3zqJxR8JLgbijJwCM7dc9tQa32ep
a06oIMz5DapoiWvUO8JeDiGeI5lndgGczBnpa175uEqOqHcxVhCidobPhC7kTmbzfk+LCB+AK84r
nNzKVzRB0TpCdJdv3PF76azjqww/ps0i0yv8rw9q1OJZCkfTX5rPSpv3on2Mw+IOkNZ3BDMvBTcv
fvrtHs6HCNItBIecrf6o0sD1bRoUrMzfkw4wBKkNiFNjMRLG7Emy7akq0zKBIir119bNgPRjOa0y
0P1xdtKkvtvss/lHlU7vUrO8xQ31U6MjyVd7m0gt5n9AEpWiJb3+MNEAABdARLlaxxQ5H0NlcFci
CvDy3epOd0ew6A1C2Snat15iy+Nb64xvzoant4SwK3wGrKvQPiNKQjvlxMUtH2Ym1ByxOO2vBO6W
qTcvmjeCt2Hko8W2+AVUjaoJIUQXE/HMCVnijJQ5OeiQE7lvE4/3t9E+yKGUMCwj5D/GRo3jXt31
4ESULJT4peotAx02rPvKPxrij9DKzf3fHlYhYX67QZKRdg58y/tJlSxTK94FQTxSz51s2Q36AM+4
ZCguo+Yb8zcJZpyPmof3tyArtSh+zcTJIDImIyL5sdrG6YO1nindRF+fQk7H+CPQvyOmgKHxsBDr
SB6gYRSeXIKoMK6+rJoa8AAnGuErlNMrQ02ZxRtxsBg80Qn1nBhxjpxoOtnYQ1W8wj0EaWpSBkxq
MXIInYFgTX1Fm/ZkX+WyOJTkQKh4mmbSzjdyF9PJu43NBaZgyDAjIWbrwZW4C6kq9z6U8sZdGSHO
XFP3Q1dOsliJUEjcTm1deTTcjK10in4luNRylOg/XWR4Zd3S59vvCq0P+r44KQNY7X1OSewvLEKk
qJuIIdI8rbzoIY1RmPOLeNgLiUQbSwmEQQWYY7EUJsgwxn9AQ02LhSo8pxKx+lF9+SrQjMnH1vxc
k9ZpVIUo7V9t6Rh5tp9IydIHTBKi2OnZdzH3ns4f68dKEs+scMlatrvidsxBmm19Ya5r0B886xA7
uMKMs4s0UlM3psiwt/SDPLZ8yPyeSDEG6cqEUZ8ODSpm6c2eDzlrtNylZN5tL11HTpg1ZwkgNRfk
CXUQLUjVOBz5ijBjv+Z/vCYAXa38twJQzg0M2mTvmVruolbuDZ21ZZBJpq+wB4525A/RpeEu36DB
+iYRTd8jSZEz63MJr7FsXwtLu1pDdy1ZH6PosqqvuXGMcuNdQVSiyedKe1cWXKX9I0unR27VJAaI
eyk9NUF2oqo/u1F+1BDUiX7t9fgWB51F85SRX+ohPptEycYzKrPhu2Mrqow0oEBXJ5lQZzZrbd+M
m8Dqnkn6ZSpczODGhIJYjs0l2Y+UmAyEVBvcoDp/+sh1syR1W2a8TP9l5xCjW3rjluWD3juiFUcj
+aZRcv7sZnt2F0QilvVVgGjbreX0ErUvZukMPNS45Y/qo+QB0goWtC0vGFMmgARmXTbeXWiZ+1wx
8CO4RV8EpSJ5Uv0pYPPzEJvjH3JvdmEEF6ZFFyvpzxbWJuHl8uZCIc/hvSZvgeAZJjecblTTLogB
pU8yha3hXaGzeEoY97PPhq6sHM5TKjN3RJQtNdqBpeGKbHT6mShR63Cxdy1yliP3vBP/ks7seISP
qE5xogl4z5zzryrHXcV/8GlN81mYmlOS7b5WSGs7cu7eeaMFC71GV2I4vldevQXZ7+RjmXagenxk
XspfXSy70e1/NJ3HkttYtkW/CBHwZkoChCFBl1Y5QUgpJbz3+PpeqBdvoFB1VSslJYF7j9l77dle
pSXsizG8rNCU4CU1kXTLjfpTmlGWKru0DuAGLUdfj16hdz4zhmA6Smy7RqmDo6J6Ajo3/nRxR+I1
Y8O1SIOF7Y/QgCzAg8YMu6n/CYwRhbSnpOz9iD8Ca6rjus+RWbXUrcAOmu7IydX6NsM8bGXMNEvY
yusFA7Bhif513K6JqvsKPxDmcYFyHqtxYLmOlL+kk+pk8qsmPfYXCXydlo83SBzFpFzELA75ssqE
Ol/Qz3MT0WAcGotNCC5M4WPo4O9azV4p3wXldeDSZPv4mmXCU+qah6ggorPNKZBGy01ahtl6fyk1
I9Ti8oYpKJRAntX9Q7PqZ+IYeRPUVeex6pAiTKUUgSxLsoGmVwx66b1GdtNRqUyUADqkXvMaI6yL
dG509DIvksydi7ynZg+EG3sT5NdLLdIezt2lS2Ar1937OFAWOoeinl6lDn4h0wnEcDH4IstQToKC
AJ0NNhM4LxIFb9LwRtGrju2VKBN68ZRzSCsBZVI1VBJutCU9awQNzGy1oG1m09sOJUVt0DmtbcjC
WdNEom0r4A4eEyeOD/lOwHNnXOu5vjVEmO2wDRQcjADz4yE3DbskVwGIgGwyJP9Vtapb6hcF13PW
Zf8Vd+Xuww4iKb5pX4cxedMQNRtYbVESKUPsp+Xmj+u1tsb7bI0PIaxM9Y5XuyAJxxBYIJxaYby0
sN6l8tZM7Y2PU2u0QCrlYFyXYLGaYAYJcYgqwZdTBsv6IbZ8kaG9pOMF+dQZk/HX9vrIQAwquhrT
tnylxBAVBhnVUSg/Yu4HdJ8K8lpVt4UCiSUjI21CyFkKdtYioCM8d8EUwvwIR8hJPcv67nubTtXA
bLmKTpmjrbNz9HReLJE1oEAGQIEsSo4FxyUdiGvezS+r2j56m0lPDfsxCro1Ok3dibG8s58BrY4/
6thTqqZvMGFfNo1cAVR/q6WfBRPYQQB46DTwK1hiKzJ3YP0aYb3RmvNmaYEBH08b7nM63FB7rKja
qw9gHwxF89DIABL/FVHfyX8NUT5Pmhb8G4hV/CwZww0gRlAvHWrGZ7qcBvfvzGL2NCW0U4g/0L1R
P7FJjy8lI54eCL+1vWGWqVN3ZZcfnVjBqOxb9mvicofkTYQcygcdgeO+CS8OFKFmfO4/GS4Yby0q
NtF4+7AabFBL9ToJy5upT+8ToVTZVUROGZGFIc8jEeztNcuaa5pyCOcXy1T8LgEq7cZtcs7lJRBH
wef/5Jet6EkLGH+89NNQYkioXc7fmFCQTGfG2nujQvKANfmQKCjCegWJQKIE8oeRC69mt701Otor
066yDfRnge6lZ9whIZGIQCew4GI+Y2IYYdvFynZP2isITtLlK87h61Qt18RsrhWtJuRVS/FLxhJ6
T0x4dvhnmKjS6YcSpPNmQsvADArlkmiAuFFQ2ec1zT9PCHk8azXyItlblnhryeAC23XL1d095IRN
B3btjqxlmTF5Fr9B5Snj8bkUVZiAt5+tR1JUD7L+SjMOhPxNSOUrQ98w1ZWLObNpe88aQoCHxDVG
kn7qR5FNYH0FHnAdq7iCVbzRUQ/pN/AgpbGe5b4/r2xElWnzJ/CdBbjeoSB6U/bHPe/lWMW1H1mr
J2s6M36syyQHxdZ9ba9QC1dZB+Xk1oivZXI2O2b6RJkkhJ+2K6GZtiRzNCbliT7B4avL3XtRiLdx
4VIGqPUbcEIuwKFOJVbzaM8yfBfmufk156o/d3FgeLMeuyhj3BptnNAyFEQI08x8LoM7iUmgqEMg
qZhUwkEvn+umPTExKTDLqo88Bf4p43hLvsT8n9TtQWs9Mn3wFodty05DEyP56R8ytGuIpOmEIQlQ
2hTlNqvcw/Sta9v1jF8UV14oYp6ENd1qU1g1pMSyf800io15ObHSa5vraEFukNBIyhTduT90jyyS
rrLaX7PytM3rsSlWBP//DHotaD2sp/KDODC8pyeeMIKfe8AgEkSeZqmQnHKyqQxBVqy/03nWuagw
N1kj5tKEuJw3iX1UWQSpWrJqbgKJFV4jE+maXaoOdh/RwWUVzkt00X8q/HsG7zAdXFrZqrUCN2Fs
qbZHWfoS+gkxtr32natYbCzNv9lKL7BhbxHpnww20m8K+L4dQYNTcsREPnClYH3v9z4WZyaq08x/
z1lZ5dB1cuajppvl0Xl0VFcXEJNMoxdun+VKHCf5eSJM8ebvOraUSRQaAJmwYg4y9c52LalKGeU8
5KJ5tDh1xX3SOIDCcZW4dZUsdqURTbbZnYwe5+Yocl456Pv9lWMgXY9przA4VXat5FnRlssod+GY
JNfCHnNkcz0GeMN6FrcNkAREiuXI9s8tLAJuBydPBmw4xH+GrzX/qNLkRwIKicSXpsjLJMOTs2s2
L86kQYvtGPjztzEytDe7w+5NlSkxmX8trMQXRv9ou7a6DZDtlwwrjjOL0eJwT7Gi57yjkryr1xIH
NVUBS7dUGVQXKkUj/uaauvAyMDApNRPfrOR16eCzYCbLVRrXB1Z+NiakGWUnVfps8NsT/yVLvjr7
Chw1eSbzSLfh2ywZ+RX1es40r2CO3oxlqIlG2AwMdDGfxVkS5mi6lr849UoO+iRzOiZmDQOrpUCp
dTD03u+YxsoLIl9MCul8aYYybBI1LE7TUnt45Xfq2h0N5T2DHtyusZvk430o2nu8mDexb2ggzJMM
FBOBdMG1lZivU1sFSQq9j2C1/p4yiGpH9QatjI0I34PoQufudFTv+A+jS1OZ0AqAfS2fJckElD4F
UJzifC8ws/QTSBAILh0a1cnqyY6xIO/AijPKq1gKNxVDgd9zFWfvzBRP4Mib111uVFukxkXsGFBQ
AYgtuZIbFoDW/mOyLdYWcxMqw+81vRiT5iAsB9SMHOgkI8t3x4FpJr+MygkSpC2o5n/axERyRpbR
mah6YCTVV6BxI87MVkcIz6BrMY49qLcdCSpsb5KQX5GdUZtQlGWeyX+JfRlpTmMQiT1IJ0n2dXMJ
2k45pwLiWKJ1WBol7x1ufzoZmCS8xLSsltd2g78EVm/aSsaSG0wZiZhLf8F3YMY0lC9Tf9FxN+o9
f/0EjZidbYTrUIey76fHZUROJVNBeMR+xTBbIjCjF4JKonF7Q/J8lJC/fWTvjdEcRnbUzeqoA7LE
kcSMTPAu04QJZTkpS/Qc8MuN0M0HrHXHlYAxCy07Fdf+J5M2orKL7m3esOhkX4q7oYxGAAYxv8cE
hdJLqD2mYjclf2kWVNr8AfCVdf2fj2JRbZQVM3/w9cR4AFUirGCIkyuyEsEbrZuAYC0leE7/7KyX
WeWJrnu7xnc7yv9KNHuixt6CL6glllvKGdsxboBkstc2VAcyMlHrt9/rp4QrL/ktZQB1VoeLbquu
OWYNDrsc5KdESjS/iRVCOMwL+dR3fjFAqGa/MkxnPQpaaoKibU5Ru16s0smq+INKnzJP3Noz5CwQ
SRFUTCyzkhI/jC0sGcKPp+pHLzaWfcdZfeYxdhK0BvlFeFMQm0nIS+aNSV1BlmrOR4kEiZwgsuDW
m36zMi9OcEXioKRn144tOqTuk2Mt2ZxutlOiVBs+j30COKNAlbhJLE04R8gPLdhCCRIWpfyhrzKR
CBobYg4GyBgJRBiYSL+2vfvs/6QL1ig2oXy13vD0KbFpOw4dAuX1ofANXZGWoPJb1q/lqLmdzOiL
rsdv0Q6Z0bHZtz6ktiGZ4d/o+OoH+IASAeJafxosHCWgL7LKjWXbzOBXZl90VWLdvGTz8G5VkGRw
8k8Da+/83VQ3O2GPJr1qzFun6F4KOXKRy4QabuM1NBMpVEzUANatKgabb9PCT0lCHxW7qXwojT/l
EOjqk38w5494b7uVY9s+Jkl4y2oJukzBHuoL0sDLWt/yGkFL/lLw8ps8zCWo3l2b1+OKRFc3KkRJ
aZhQES5M2YfeWm+x+lcrmQFgDDZxLFP2uL0wIIowg0VKzw2BXXwqyKaHWblokmtOS4A5n3rkSEiC
JNr7u9FLHxnh1yJqviuwszubOkk5mxkPBluy3HKLq8NepBbY6aRnSw6W1THxqi6xetxWP4tqP65u
sRUa3aVg/CBU3xqGhdTw2/KmMJZah6NF6aHgL/gcmyzEJHYV+0AQHwX2I1O4ACnFxIWwbCA+nZF3
+1nxLRCyIEJuHrF5MuX+JKpPpGM/HavFntXitG8AIW2mEDSrn49CGG3aT2RgzLeMhWtgJIhvDcRv
85ajjEpjZLaIlAbmgMKC+IVvm9m8MsgTMW9Wk+6qQ+TWY8ShnHomdXKiY1aaI7fS4fn6M3pCHew6
JWukPxeetrV7Sxuy9tKjfmqQSsUwt4wja3CV+n6/d83Wm8tbxFKfJxz2sJa9lLTtLbB8q3oXAcVn
GdUuLh6kA7T1G920INT0CJ+RKF0FvikGfyv9xQLC+hX7yqOjSMyReWLGO/QSU/oo6Htnfxhna3Nb
VDH7OgranALtXcRFiPKBnToXQ7aRC2XYUfx7taygktNzq7yzyJhQTsZAS5Bo3+CCdBxRKk8CrsCi
GV/RABbyfMnIFRa2/I1WWJkJLZkZhpXNm55Lr2jjXkwM4IME4p9TXVdP+RRYXC4kimMMQMXOLl1b
m1M8CE5r/KgoaApvZYIuitbBGUrxkqXoOJkSmaJmi+1yTvV/gNaONequkglRsznikNlxl9wsLHPy
N2PGZUNzgfhNqe9t1D5GYkMiOaScjECm9pddKFooqyvxQ9PPe/0rQJKNXRhPfWrz7ErVj5UDVE8P
zApRJY8oJrXhmZlTSJsYlsTJSx0kpOg2KksoE06SGl4sIHNaqZlRlc5IScX2BluUZT8LIgd08iC2
3hLBM95F8Q5aXG9VSJCrfmkQkwDxaURHf8jlr4ZCNsYkpaF8FqtfVUzqz6liRZLIZSBxbhmsOLsU
9EJbubXBNjSjTjKwpPxtdinTPvyFTUOQDMaD05B9WPovqISIAIAqeJgj/5oTLwZyiha+UpbPOzgX
0xcWjh5V5EgGY53aJecXD88p5zgBskRZ+aVwC3LTGpQutCfz5m/f2o39ja0/7Lj/01m3AU/fYeaO
btgx9cx6jAmVUXKsDCtIp9+qK44Gg+KfGjG2WJ2zIQD4rogVuUzbN1JIG+2tzbyKe1xiKplyFC/J
U+NcLFD2zvIrzxl7fOlIvg4i9YOV01gpcD2JBhXDPY2WVE6JTir5jXLrMJn+fmz45YA1EwUtY6Wu
uJtTcu8UVHJPqrJk8jMFLfP4qS8YIy1G8GAYQ3nLqGCHy2Ap565PznKcB6kGPE38wPjvNXnk6vtf
cmfx3upWvbPTZt6FT9duv0pLRA8LazN6LU6G0blqubqGqLpGZaC3styYKXStUSuKo122b+zHj1nT
nxITXDMV7BAKqxGOa34F7nWl8i3y49iTxfJFf8s4eI2yYNpIstXeB0mw9yDFvmHutl7kyLrUpn4V
9NnLdD64RX2gKEimFy0VX2n2rZjKW1l9SZT8aVX5mTwia6mCRiLisoSf57d1xHJfdkTtdWJ/gsg3
3bydTafcxk53e6ovZLia/I++qo4+xIhvaIkD9x9QPXMLF53ZC2zUT/aSK1MMFQXGsMs6jzq+QMJc
098R5Mr9oZ5tk9w2BH06p63+UKUHo3KXvrLbyIP7L1m2N5CBoG9ObN6VNwju72kkv6vt+q5pLLVI
NU2FO25jYT2YJnWG04q3mcwLE+Sw6G/z7Dd+J8tuavCqT9gnhNzdUkIZNrh+9MEUWnkJZdd01g6e
sAHnR2HrQaOuoVuzSlqiCY+OM6aBUsN1zTu0AtoLcpG3KK7f67QODQWc5CAFrEwQLOLHrU9xXHL4
pnTCx6rL/T7fr6r9vkzP8Jokpmpbjl4M50ulXOgRAaCcrOarYZ0H4hRU266PR2+2zUFp5E7F/qwl
ozCmajpkFmPLBtmoxXYI+sBIz/tO6Fs0fzdkKZaY86jFUfQUeHGktQakj7i5Qq9GTC2Eauzi876U
XD0LZvxo9vdIdIWzMH6whYz/1O3s6ZUNAo0jooUTt1MqqZYROZuwtQbJbuxWWB0Ihs5IGIuygQTA
LKgcBSa9GlV8yWdaa5QLhy22jb71EbamHVm6wIy6E0K2AlJCkd1l7RB3p7z44dKnHPvqvtETMUZr
nbq68nMHymHCtVrCljm+N59wP0tDPJGOy3+MySRI10MLsEpCOto6HYgew2eyC01s36F9TvizWzKh
DyXYf4ilC/iV7CIADxXGU4SbRg+BgyY++8n918yBLqt33IiA7eS/5c/ntGbeTKy8hALnc31Y01lk
BjDYQ+y8m1OMD/JsUSbmu+IB9uwyYcwmxqL8pdJCrcQrFIxuevO6i2v5e+vGMZZjmDrqMeFdAsVX
ptWLHiuvqltdzBU8OBMll0QHA2mtXGQXLcKc3K+X2RmK4xlM4TJ9RHRbhBeLpKdhdEBSW3/zP9Pk
2AwQ6V+qtj2lPKzrEapRx1Nft7RjB2YLeAVhPmlJfUL0OurzvW6SJzEFLGZExYcK+V4bswP24tEa
y5PJ2evyuZRdYKxIeJGB2stY33ZbAaOOPZo40j71R/o7gxUaiiyGCtNfPhXaBxkvPUZ6MUTE2IvE
cFFcj5J7gmz/nJXoSbKHIy7lDUO6Pa+wdGEl5oHKhZ0I2CqOepW/GwUe48yNEe3qrFEjinJBoW/y
oRa5Fj8mE9wmN23DZoeDlhgTrEyU1MmGM15F7BzI9fpmySwOIKzjNSQhmPUll+I8X1VVD8UM6FVZ
4DI7qJLCLLA9KShV0erl9EXnictESo2bzOJoY/VL0mTPlKv43U/EStSy2xRIck305IrhzxNlZG5j
VQXm0rDj+9dMib8jZRJ98vOcoWyq+8VCgjRRmiSBaHMViNl7NFnc1QBVmJ9MCBROwjNJZeizrBfl
xtPFBGD/4HVIhgxwST3q0jXFQf03rk/iiMcLQgR7ogHMd/KxqLEz/jpMwgDHOPfYW3XHbC8sVzYq
e2gEHyoEaxhwouJasDO1L4V4ALSQ0vsOpe/JEqU++JBh5VR/eZYxGqVY1Sjg0V5jDlzAd+75MyAy
yBMBd46VfeVjhxTGvnMEN3TvyBI5jvmJNirYWqJTP8XRUxmIpdfkTyRp/q6bRlcxG7+xkQEiEoxQ
vPG7ZnUJg2ML08uB6Wjboj5BCs4i8zQihqshINHXIlBlUqo2rs6yQkFjyrPCjh5JzBJMYA4HbG1I
C9OjNWNjxwJfMyxBvyVEw83tuoMAyBMzDMvJDxO8LKIDTbxvvAX0EKRnI4PHc6ZgLzSDaoW4zgBY
MhrUoy8JqUUDBgOUO1454m+fc9/A1s7QhPSzWXG7DdnqyP0ciV7vLk1+aQ35UplNWFfkjEUEauIv
a6N3yXotUY31andNbOxTT8zWbbiyzDOrKZhUbObNGrBBCLMVSZwTpcI72TZXWfhXRXY+aM/aiF6x
rQqqeM0nLayJJ5cxyOJiZnYpwkL6nkXRQY3ks2q0Cqp+LUUW4QBHZx26W1fNyV/7+K4Ww81kqdzt
0pwdKQJYcQFOc2+ZPTVJkGw9ogTFa7FPs7xhKLYIbGLu34iVuO5n8k22J1QedgiCW6IPptigO+1h
uLyYDXjADMOf9dFZ8dEtGUJzhRjHD/YZA4rCHt1gHxMXKzsF6FQAicrjICaaCyRAf8G/gWpBvWUC
wS3fkjvBsyCXD2g1NFAAWA11JcMXTE8JoNP11Iq0OojM2wyr2kj9wupDUj0ITJhfXyHUDMD0LZ7a
cmfCtZ/CP2IOVL328Ow0HKgKFmZSDBwFBIvEBE5d7J4RVygD4KC5HGkukZrqCnKmVLuwJ4cJzcPF
rOCM7uNQW5o9woSY50CUsaIkRA9uShSyZL5olU1zNMVioNaQwqxLWTJ2M3De7gq+lb1Yd1Vi6Sou
+rWS1KtiiXDjnAQ4d33yI5Xir2DpchDA7OTig5HXeZrfpzP2KK+DyiUkpG7nk6c3uZckxj7tdE22
/dMeU3OX+ZDMVqT6RuqrIILDDKLNSqj1rODxGhPsiZ15EGe3Q8bdyx87qMmkkxD/Muxmp8lsHfJe
9HcSJbSrSAbhWRFDt4dJ0U6zqcwRoyrgqWh+FQeSAhh9YXhTCG1Ry/Fa4I/llVSZ0/+/2pebgiDD
/ETotiznPgMadNficY7Ec4p8iilrglBoBjm+Lr4uPFQCZOpU9luAq72j09rIPAEzc8MFBBrCO8aH
Y4eLMX2sXX3ud0qnLQ3mW73b+AJhJPXAME8RG7tE9HmJVpBEC5SFlYg+AcWX4TR/+vEXYZIEQoz5
H/G/VOIJ9zoD+l+bbN0FERDPAqivpb/QUD8uRuajOTFI5BEZ9ho8QhCZC7ArbYjWiyA70BvI/8KE
GK8ZH5wU7BbJ3bEbq+TpoB/Si12N/JwQV+R1ft7hy01/rovlnOkHsG8atC7GcnkPIA0NEuhYQHSR
V0BNQwx+AZHmxNazI9SnSH32W0YaXUzlO91k4iQ6CNU/Mk+t1Sqn9RsxsU4Kjs4SWvpXMD6u2LaP
WGLRYNwL9Fff5tBdBHicTAfWROVGtA1G31EU6m0XDh4ZWEb7MhIHVKJhG2r7GQ+xOxI6k7oNyq8S
wgm8JQHGlpKFIICMnb+R8Uck9WyoFAfFE22QeCK0iJ0EgkbNYZ17+uj5jtQpQtEHcvEBh54F6yd7
m+j6mL7l/m6whRyGd0K26EVwZiKvO8jfy2Tdxry7C4/6MswwOdswMkY3oZ23mLFRTGCwOIr4Jdvq
Xq/j1ZCDKR1hhBqPGXW7MTZ3TRWCubjUdXxNSu+Ao8FRNYHxG6ebvy+h1+LJCkG1Y7RGBH9JNAgx
nigHjfmYfPPMVpH+3/kn/Ob9igmkqWAS6ZNkd1w+sBCg7khrEvZy+piQ3K+WX6B6lAYhGBm/NiQK
GH+sDhIPx55uMUdCzV2vyAvQiGTk0Qkwo0DMVeZDRtcH4Cyi50DJJbGcEA/luIZitF7X1AIuearS
kkxQAk0IGdpQIfUlZ3TBFsfuUTDpk6N00yupxSNROE86+i6bSYiamHtyxswp50wZxqgI25a4CLE5
z2odjEXtC++m/I2KHYMZ9o2UfxNBZ6L7+B6WW/0JkRmJbeRBtlPXoC9EHIPbJbKGcD79GxjvoA9h
8jEj7Fk5P8wd3ohILfKmo5JibNYGRCBDUIDqKHjOt+6JcFucXkp0dqAfx4z8NjaD6W3ZtFvJ6KsO
dVzjyPMvCHOGGFhXAkJHmEJdbsO6m+AWLjZUhKJ49HN1j5Li1vIRm7l8AXxtVyLOEDCAXeTO7AeZ
hcpUE40m3eCX3eeiu2eVowTmql0XVbk6BWK+FWN3wRIwK7xcBF6cxO4qVK+YZZ5WNzzMXL1N43aU
ZEZfthELp6Kl5EWvn9gZKK7dmZxtTBQZ2NRIAZWNK5P6VeyRBQb5SoyKM9D7a9Fp60zWFgT7Cdtp
buhFOlIa9eyUWjqCGcmZrY6ZgolF9CbJpr0Re19TMKHwt9tTIxKs0yl7Zx+MPdm9rPmttrm0ERGH
kxiaQ3nF8TcSXUD4iJd2rFLrilKT1uk4DwPLGc2T/4wkCS/mw4R/LYBlsiblhWGnqUwEdkw+n6Fa
U361nR8JpV8xemigDlgg8TLq1vZjPrebem3n4QqXEAiuwMpt5hlTYEdstjD+gsqh/dIEzZaZmzT7
VJL2gDqzhMe3vvGJY7iOTiqD57bQ8BrHxAwVv525rC8tMWDJZ7sMn0s8f2Zb8rnahNv8Vtt9voe3
Elfe9nCyFr0IEZYK3/eB6CQBDw9oU+SbJTnb2bs+LK+USiYylRHURbeQ7sCjXZ9WVhRINMol9U1E
8Bk8p6Y7t+OrFXec3oubM4amiGoQ4LL3yCtCMbSwr6Rgm96XIj5PUOgAJcbV6BdNkCbFuUcnmZ0B
Gh0nXlw0d08cMJHdirtnCaUMoI597GiApkNywFapFk7jcEOoZI0/PZo0QZ7pbA6dxauM03MidMXA
MAXMfblsEQFqv6Pop9p1ONPsWZDI7+Al2TJNwCORWT5HOXuYRXNjCIiyoYaLnmEDYgGsY5yKJeHY
M31HoweNEVgBfjxATOWoeTEryIz1EEN61oM2g2lPQG/WNMAsYSx1a9C+6W36qzbjqzYGIpJqtTkb
FdhPEqsO47t1o324lrF4rXwLv4fVUlAwegdNjCd8TCdfw3gocX1J4jXNF0eQR2/cUkSsslvrtTvO
FG3pgHBfQIXJi83c+CSCFNNSmdlfejI0hD4jHAupcLtxdA1ZpX5EWLLgXWo8E5Ztq8MNwWZbMkvA
YivKGP9mDi+A4YsXkR6t6AO+lhrXGPu1yd+Ia2tX0VW71iXOV8NwTH9Kb+33VecTKsZXsbc6ZsW3
oANOXXKtTmLfH5PsUQqbI8ObHSXiZQIl3IDTRFBsCGagsaDUI4tPYwN+xFTiUD7M9OfLckvpYWBs
MclkR4/Dp0KxV1e35N30hzh5W6PixTomN/NXR+1ndSQygUqNr0WGMnTiUCMYkfTZgmq97m9TzowD
HRxwxrYkI7f9tCyFbcXm94N10PEGzPiQo53kjbdr2WAloSZmRJr8CP9M4JioYO+H4qfvYK9LP7tK
DJ8Bfg4CxkkaQPaeIcscT6xr1MYCOPpfRbZi1DGJkVVlmeXOXybhZHRRt9BMZZd8JOu96m+aqN3M
qrrr3/2+7ElFNDGtlxYkIaMvKBF8oZZTsZAvleVOTOvGViWEeYncW3Iv5O5i8sWaPjpjwDhuA5kQ
FeFt4q0wFSSTxX+CHRFx5uJGBuu8XOTkTCGfxscCl49WnrIWyzEN2+jigW3Lx6hpT4gwtXiXqk9T
KfyEWEQUO8WsPNskfUny/EVJ8xexkp4lrPj0aQCZBULZFKEUDXcZtduKMBiZe+eRArYw5BdBkw55
KGGaUyiZNfnWIu9oVHf8dR/nYHtuuNKpJQ0ZOdlNc8B5pB5tU5NsrNwxUs7nDtuCxVKLGgzyB1GF
Pc14HgUD+JUUWxcv5b0zryjjELYSGznSesUY7RYYQzW0IWMP4JkY/T9IscHF/gna82MREOvqgE8Z
2Q6eMadhN8ewBiGl8Q5hTLMq2wUImXO6cfJFSupaNU/lxK4NmmJxLoAX8KjQq088NGLTIvmg6OUO
vKZHV8IKWzKNaM6DN1vtkRmKogMuJvcK1KufldKxq5DewqEsiNRj4giH0qJaUstLtYdJMLxq7cMh
oxkQ1HOSoIaYXpT6u8FO8l31yrVmvHCnidet+Tx/F2czX6FjIfBh7/fCRN1Zdm0ijhh65l0ArwCC
RPBMvGNrlaGafaXAUBp0OX111lvxjBT8XFSATur6okQRuQIgbVucZEJ+6X47VOAjZdV3ixih/ySi
WwzM4pdMOOTIhC374Um/j9r0VMjqy0LzhV05dP5WfY6fxli71rYSGmG4WVxwYHTeWiFCKlREj5oH
0oORFTVv5ncRsEIkWzuIx6KnFcKVMiudxHf1G5qKCWlrPxBQUPDusxZgtAGhYVce90iYhE7ycFiw
Ga7j9aVRRbszkaxqwwvI3wlpjvxkGneaBBwd+uoKLG8qpXZX5unCnTEMS9MK4ph8nccxLNmNyRz2
KdykhSwGY/7aqXl6+rWoCPYiwFWt+gKexCwf+kFEpjGSYaUWZ0QJuvWbzZazLeZ5csQea3iG3ZeX
eynReRodQojOQx3vLUXhCS776mJ6aCKPFkRHIXoxyw2NnnVjR7Zl92wkW9vQw1zoLr9pGIBukfrY
Ihsy6Z7pDMtQyE0bM/BhyZjqGDjw8/iyWu05bZg7q0+9M+7UeQWw3hIbfwmaKIgvyYdE4gngqBLg
SIpydDRIv/6QX6VJ8TdBDYofnkKUJ2A512Nrf4xcivvCvVU5a0bpzUrYFE79oRi0l5QWWj40f4xr
NkHHew6yiCvh/zohqWb7Nnibeq7J4cj16TYFi47D2fooVf08WdvlgKDxAV2eKV1QtEhblq9EEn1o
6gFSDon4FgRR7sTT0wytp7DnanQRJcdRjEWcvrI3E7WEOn0rXttMeBGE6SU1qEYL6149kdQieJJv
Wddcg+uoaDYn88AGaxF8Ql0OSd8fCH0dWJijN92wy53JhW6K2BuI6STSFYRhBbBtepHAUIFjsEA4
v9LPpPKuWUm95F2jS2/A630pJMMD1vFM8GBqNN/Ko2T+4q5wzS0KNKoUVBYPCx9S/iw+lOcyg3tk
+dtA1NVB9dPLsoPH8W6K24nfgb0U3QAb6kcr5r5KABojmKbPHZZh3z2bhhbjncq3Wf4xCFTN5cye
6JNj1PaQgC3APgljQ30lvRO9b1XhhIpZbsnQFCAVEeqmlo5xSiSEUMLK0FVwRBmyy8rCCq5n01Lc
om4qQVKQJXLuuvimmPptKuV7XPaP1FlWNgwLSaM5dhbplMyMySoc+YcuHoPWUM9tm4SlipJKXS4a
lI8/WhPDBI4fW70+Wrc35SuziavEWkDiEBekOZAnlP0EsuvmKaYczOGkUxmCa9DXm6SIZISuYSsq
2DwoEsl4iKvGV1k9L1HuJ3jcjAkTOKF1pQeNoW683kKWkKpIugcXwtlBp7BGr0EP0Z2a0nKGv4sP
H9vGf2G3Hbk6RBFly+AUFUEiRYpCQjqsKfMxkQdMfTNXOqYe020+uCZbzL6jJmWLObDFVCLbjFeP
8BMv5UfTbd7iETZDU0A4jkOQQKDIvxHyO0KfB01v+HE+AqtPfI2g6g4H1uqbiY6f61KSmdmRAltW
x5KcuX65RhSk8UUFH+sT4I7pTjDRkVy2q7LtFKKDjjMSXd7/ODqvHbe1LIh+EQHm8KpAUiKp2Org
F8Ldvs2cM79+FgcYDwb3ehwkhn1qV60aQKxlWwoZPwyR4ZmrIfUb2KR8gnQa9JXl8ZKOUkcBTm+V
NJxPyUmcCC3YeGG75UhOpx8guFNjMllnCS5PSpPJon0rGO6w34t32SwusMjWe6eZx4pAo/WnPmrz
4vToGAYs95jHXGW6+Jcx/RHDDDfaOcU0aDjIzNofmRsHhl6GqJ9O/wZLCsx/NKgza8r96ITkhmQy
2AWeNb5gG8IF7y9noNRN+Es/89iovB1i50d6GKAVOuS5ZK8dB55Myq5qlS0CpuCnqu5odm+GjD8O
jCn6ZuRu2fFsVyFrj8XZjDNvkumwBK1S+AsOHyzh2OfnR0ljpqxknrEIXtcg0yyjH8Y3+Z94U08j
YgDJO4oR47U+TTSb92eRBwk9A6BcO9nJhc6Vr0R6QTtUew2QY0qYVCWVF7OQ5YWl4bnVr/1vrNlb
Wk8Q3rAE3eX2lIhAgXSvKMkGXIFSuh+S03W8p3/Bsq7qfFW3do6xx5NN75nkThMd1fGrX/RTVA3n
Cf5dgf9PAahLvyaMBcgabyPH7UnP6PUt8b6648TTA3sEnnLC14SJF/b32h65pVveici/DEC/Vi8+
IzPlHUdKjwNx2VvO1Gi4LAEYtN+jMhP0jM65SWxW6nhToWKTT52VsxaiOR40R1UoIeGwP4NmmhTl
Os7WldQzkBiB+1YZaPLU5Feu4o5fdh0FUL09U8bXtznXFR3djXGwXqGLw+6iPmUJeDhiODD/ZFED
2nEuctrtwyW1p7y8SZZ6mwWMLfSvxC2ON8JDbEXFT9znn8rwvYTZ1VzTN52mPiN/wyn4EJf21g/k
BPDO1s5COGAyKHZcgLoJI4ZU1v+6Qapv8KTQ8Eg0ZMc2h1GofWS5RpSWSWfRHpMpPPDs6/K1TOar
PJdXztcXgzTTbm5Zn+AK7BUXJ9HgwqDDxFQe9HKlhq+mYIv32bQzt13FQgvrjnAe7QeJHzu4ldQL
YbcbiPVYHC/JGt5jkraRM6lYja1TtGTnOE4R1kmEsViPBabgUDhF9vAdZs0Lt5ZhCLe8UjZo9AOW
bwIp7oM20YVSihT8D3SLrTnrAeS6ENV9ktFSG/EL8qPnF1sQiTkto2bACVa6k/Y1WxztWt2eYiz6
jdNTNKudWuKeOSSwSYpsnXQBjJcZmCRy9bvGZCHL3Dyp13zQZ5RUN70rr7IWBkmq+uLjkBbqeR6S
k+XKARWOq2iesL3Tk5U45ef6XIv0kkAs+6jl8j1azLc5BSi7M0q/M+Q9NWPHXtiW/xSMIinvXXlM
giK3PJ6DIHEE1s5/U/5T+t5A5wSARfZ6R+0UwYnXQbF8COjbmiIfCV8CP+BzxROQcrRYj8OGa5nI
2JofDXllhDq26yVucbH5ZsdMBuHQ2uIlgmIR/gVd0hb76mj5He61Yf+vwJmC1eJB/2hAJaamAEeg
++qFCAbNNIqPCk2DurXLyNWs8lcfohUlDMVgw3R+jFm+Hf8qPQWhIDjzir++l4i/TY5JPGNabfDg
HItUQGGUyURAng2sC/nEizo9RjoJ30Y7aP9JOqDsQyIVEDSN60jGBMAC+pXyzJ5FOj/1hstklV4l
xCP8H7wOVDVmh0RVPevxyaVpLl6fpsL1ba43Sg5VLb9jqFpyn8iwN+u+uIFe2+Xkef/UywqD3AIp
U7WTOwqAXmjN46slkDSL7/TZ7ie6yVS6fDBj/ddvhTMKybsfy5y87qg8Rx54i2LuFgwh4ilv5nOK
jZhVxqknUf8ZWU+OJodiN9ojC3VjgKdy2FzuxByTfWL+0cfilmXhzSqmu2biljFqN6vB4VsQEIzT
vQwojnIapXAmd+DvmQ6IbTLVZaMrkltVmsxdBtW5b6nVKCUXq3xMBPESrpqJvYoJNQzDybpVHqCh
T3e9fxeoFBsIY/O7bADrwovK7fuHK6ZO+OWORjGfp3nxRpsYGyKeM/40R5kXaaoUWLeog0UILcjW
pX7IEoPNkZAZu+QgjqVf6Q1k7sZfQVXoVCstK51sqkfgwZMoRTWPhUjBZwwMiMyfklwK1pwNb+Jv
s8c60V9Dsd8pZuJopyaeL4boNdRmJLeSnz1GUJtbz6TILvuoJVCvLwk6e6NQyP6rFvTKj6MHJNkr
V9NbQZQpMdNrb6ILWW6ylVArCamfaSe8VGrpjD/9GlQyYDv+VqoV6Kp+S63L3Dau1JCLADq6YCLG
oBMTQx0APRTDdFL5kV+yrn0XVeqxWiqx/YU6oH9E43dNLbIreFbSjdo9ponTMCBnYOBdM+DX2puB
/7eHg/AvU39TQjzcMFD+/3+3KBggFIueYGfM2BPU451KrJua5FedWBN3IeZC/ZpsNFTsVfKPCpvC
mPgGm+OoG67VAbOp8k8jYVw+4hyCrzUtjVO3g9OaOL05cYiHUU0eXQTGcnjRRfqeG+Y7c7BUf5WC
wPOjDaJe5cVjvmdBio+h20cwSj2jXt8jrldxJ2NwWAf1lAXlSKKK+U41l2dbHytM+JF84yHKbtMQ
pE+TgNO3YNSnRk5OAMNX+S+h8kqJaZyQYVs6j2lFmYtQhirwUEz/gyc86LVizuFO+Y4mt6fMRTUI
AMy+jApq9gctJHddvmgOHz/43yRmHrEt1f1+yehfXGRfqWlWHVaPeg3MTMngS43lAUfRAI7Wljfx
++Ak49uSqbnKIg/nAasXHmR7fs1BEo+WRRmI3Iq2+iV/Rf21d/HHUmu1S4JNhTHSJz93xg9DHAP9
lHLIjCZfBd2XpPbNOhJpRYxmqiLQrSdYV+FAsKmdC5Ot47GWOQt+yanTjV+6gOjL3KzS9pAeVyl3
U0bIuVqBV9QYywV68FbAEc6s1nYLtQuFaH30kNEOo3aOWO5X9DoatPmMqIgcvzJY2NbfEbubOZ1g
opc4yYYvFcCcTie3p1BGjeqHVGmVGy0eivq9+5JhtBjQ+LxJGM5oaKfEaT/SSb+SRr9gbjUATky8
JZuhZTflqNRXZqtsNxzk4ITwsE4DCnUOHTr4jLVMWqGIpwjKPORWALxWMPLUmCnyihZ9D85x856M
sNrquA/CdfQfBlVsf3IU+9BfoopOqOTMVdXzxG1wtO5uFG3wpB48ZmAiz7NBFvy7HRIgPJRqvIYw
fIvy/o2Tapg+o/86a7yL4aPoaekUmVUV6abKHwgQZOZmbOlA+hFTpq/bRHcL8suuxqGT/sRQUrOL
XFhBMi5B0pFzZeDJB0dn/8YOo9Bxw0fkOLPPuN/1PU2p2zmEJUP4TxMS/rtBjquSd64UQiBAgcBv
cTpsQX/kfNGadv9hzb7qX7QKTpSHZbjXyMHG30lYbVCzqOzcOX7L6QHV4NWf5TY+QJj8EU/dnB4a
/dVgN8eifJSfLGQFIQtokUbC+9d9AfSQ4jcLTjjiDTCnsn2QGv673H5Iux4GSFM4A/hX/EPY2vxq
VH7A9uGn72/0+83jetZN4yS2Rwue5LZFZlU+Ie4pl7mWTqUuufr0uanc6qE/W5Z6VnfUmOqBurvl
BmQaN08/dZn5jyk4QUbuh975uZmHZpYvRdEG05cl063A3rDmYsVxVJJreuG3Z1CgED77LTvqYgPh
vy3aPe5vWSEfR4yWvMw/lcS0t9DvguEvdfNYu68grkEdKAmegvEVkwYhqCVgWWsZXHha+9Fb2lHw
O+uBHAq4wsIAI/te6knF/YrVLpX6l7Hoh2ggccMwuY9m8RV+OiLgn5WAVl4QwEAaQkD7GeASGOBM
LZn657o6q58LfF2THP5x5kQwD/ENXZrriRryD31mQUjDLF3TkFsJpyTzTUrnm8JrAQnYorRNpbTt
Y6clpxJTH57/MHpIEM2k8Lg5H8hnqDj9xZQF8pGNFKObL/4sSosTHbwoTZFiLrh42LfuvGz3BbhI
OOczb4AzblVrpSP5u1YtF/HgqDLAoHpj+fmSWVLmIkohC0qI95SOcprCXGculj3hEyhtJnhJuHdr
4VaLhIFB/L/YNMSW34af2EngDbSeMejodaVFGLHhm1h7u8PG7qiwlkaA7zzLRJwfxhGXGAuI7odS
DfFuNPiZ8J1jj8CT4/NAJ9i4kaA51LEoS0TDztL3UZtc4pL5TaK5LFfz9ypMP3IrsrWGDi9P+khE
/W2Z0ldqP4RkuFMyUUrFI8KkkiAAoL1nPsmqRK3eBu2mkp9prM4hsrfT0LEK5dm02YMMRGaWe50K
BQNVNsdkTusaqxnMKKRYZCrpx+6cFUdJsc7U2K5YkHKNwBW8DCK7bANZC8DO19TbUN20Bfg39F4R
soCwsM2Q30re0U00HxUOcaAN9tO9Df+g6GDoVOS9GsSJDwCYVKjIqeVuGWKQRw8KO5U69ote3tek
2RFtFkpCFWxyxZbOmR9RLD71loPovjCz+8DKnQU6l3oZ/80m3ZnI6xwI3A+szqdxDdiWs5YUtzSf
j293yvt7nxk3hqSSzyZ/1G9VBXgJesGi9fxASIl6uyfekhw2tBgjea6pR25LHkNFBvpn1I96i41r
f5pJvqpQ0fBUbT8481wsNbyWZKVpOtAkxGooQxz0BkYPxpDp1YdUTlNKKFhTQAPFlMFhAqTWFIGc
jHQBL4HViMGqVPshygi69YGoPNu0dUM2/oCVs5VOLFZESu1pj3gzTQo7+SubiSBwjPHoRs2YHQ6M
Nsx+7NWV8NV25iuZpJeRxa/sRfHeCbPCMWr/1LzyBvr9VOx2eOI4BerUCqYyBWZTANolGOWXPu1X
eQokEHuLFdPTo+37NfIFnGGKLGOVQVFHb9pJj7m7yP9way4wYXgI1rAyhfdJA4QKgpSDL34S8PkD
a5+4CQ+EWI8y9z4oNUBDqCsjjm0g+6JCMeN4YDqTs5Kffa7+sxiikHoGIQqowbitinxdVC7EyKbW
k+B2mhpONH7BgNLiJ3iee2KMtySEAc2fXcMgZVC8E9F4T1MGYu5HzsQRYxtD7HDS7x4xynl0pobv
iEriAHC0h08KnBX+KXNgEg9It+JMs6LdIDxqFQ8LpQ77vCouTH9isZyFsTkPZkKvlHSqv9lg061h
XXCy3VX8JmpnHZnxrpmOKuYvRevpFCHOj5CPJv7llcXQ0WO00iP5FJPDu6qjNwyq3VpcMsGtJwpZ
EIUstphJJxxEOuR4/kkLOZcZ+NcSnTh9NnRz1A3Ha1E5xKMBj8T0pvjYv/dsJaIUHLUvs3kc2Txq
kepE68y6pHJUjvcKMiI2wIRRO5vcOYrc2CKdU+6NX/q1r2MnXPKIk6m90JcqQbqpLfNJHkhJ4ruo
mw96DB9RcviLnW8VE/Kstjke21b1+Xr9vGX4ZK3Aq4/2uVSj/wxfM3hAiWqbqlUhABA42TMEMjqq
/bjDPsOYmyqtgy2eNw/F3DFG9q8pdZqV6pqRAwfVdC7+IIov9+rwpTPYhMzxJk3kQwgHPEOEw7mP
f9gAMShUH0YenyfYZoN8obatWLPToP2/yAx5xOc4ScuqBUzS5Ix0slplN6TaSS21t5WIojUa7zpH
WooYKjg/irS42QIan3POzErbqd/bggVDZyMpO/+VxlchMI2q0+gPtBxG0gHLWMx4pmU4fiFiWUGO
6B7zkKCpkmSJep3r4TYAxzZyakZfcsweiB4uDdKk6aij6Wiz6tT8wPUKr2lhIwkP1tsN8fyA1MhD
nue/3wBin1LJyzt9lxjQ2FT0SQooBfWoUXfesLpMrF/YbW1+IrGCRKrvHWpO/KHE/5F+Mzu7XTU6
mKi3uRX3BHSSjMYsfhsXEByFbVu32hRmT3brZ5Eq3vmDWq64xfo6Owrwv95UnFGzh4VN4ihQoIDP
5f8V6btdROBxeFCcSPwDqA8U+vZU0UONWXvGcCn2gMnhbU5jDUiXvQ5ZJ3Fq9jcJpsae/PxR4/c3
Anbqf6j6BH5pVa5amOBoBhCGFlFdmMWSk78nhGvy98LCPXQ2kRKmscLyBMd8Mok32ET7r/pU74t8
sXGl3FoO0ZpIe5oEMCmer42Y49gZLyE7g+TWiilYIisAKZzR8lm7NwUjulZys9dwszO3CUNXfMpF
6TWE5SLtTF/iUZ8IVXQa3RTNKaJMdAt/s0Vsfwk+gQK811DCOKKu4ButO8QmZmCSu1HPh/ppmdGd
l8+dbrJ7uNiK3HHA2O1ySE8ipLJI+JvhuxR1+nDn9FST5CpCGbUDdf7Qj5Jj1L9KYdDsGPutIZz/
9o8Ry9bCLkQbet60kFFG+gSGJ4Tjo1VjNNGWI7VTen5CWzzlRXGGenuuxsjrYxSU1c2TxQsL3dvA
X8pB1v+UIbk1S3C1xGKrwRZ1x4p13FoktbOSL/jPYX4Cq8zmbcU6HBD1tEl0SH67APlpe0zZy0WY
cK1yOq7P/FMYyIabV52ewQXaI8OtarEORhzujvJdLNZAJyILJR1sx7WT7ssZIuX4Up13eSM69nRv
YNZGUPIZPq7Wsz/Mucy6rSBXNJ7JApwb4Tb9jugTwhTMYnYRE+miac2O64hV90LP/QrNaZ0g+QVz
zkZDRUA7z+c+gom7k/CaZdV5XJSL1TTXYjGuIiaPKR1vK6OsWudng33FcJ7Zy7fv3SK+LKF+zKZ2
pl8hSj24x7a5jnZcUlgDWgEKLd7WVoHUKeR4kcuAQjm60AT+vRTb/wnHJSzcuVMd+OP8KwnLFcyh
+iPN7rzp90PzJ+Fx10Q0OmzebE6LvMYVqnc08vIOBN8XYdxXwcMj4N0HZkw6aRzKE1otuNcwKmcg
XzH9IBDbWrQTu+yhn2Tlgo+XBIZpZt4jFiGN8bE0CHKrg2kQRqzN7Lgyi4furpKHoEwtj8SCdufw
Re4ioqFIxtQ/hrYWjpBJ9wizmxGeqmqDXqZp4ZFM+jAHt6b+iHy9mNtHcAIzIBiLygY90BZaMGjp
6M8cIpRQO7YyrLF5j5WdrQ8OdpKNRxmnNVYsPJbQXIZLKQpOSw3LuFw7KPp6LXpIvKN1GaMg2Q8S
DxLdJSVzL2ElwALjqN11PL4/xdmucekDXgmNa43EN8Jv5dFiYO0gbU0fUnQC87V1E6r4YcXrz8YK
RhLm56Q1HZiKHOhUPyfXsYopLY+JXtQJ6HCWrAq7OjyHgG+oA8f828kYUb4xIJ7yuL/pZnLnqXf/
2iWqdOlxAuP1OcbRco3oNTAIeHb5RS3LS08lSFs8C1OFkDYFch0FQzH644zrDfAdJsmGUGxUuXkb
Iz/b3ejK+vIUdT+hfJkWSF6sGd8mUkw0nlj/irUCU5dstz/h7SN3qhancKxd4vKYNSendtvJD+3/
pIoUK57jMsbdvHUuOrXKchiaeXUooy8JQ83JZJ/H1SqS9c/LffiGn38RhkCR6gCvX4h1t2ZkfJhN
58eoTInkxTMCOivM9GCYqU9YwRO/GgWiXHxbIoXXHS4RpEyT2PE+pKQZ/6EBJUsiAWFWQQtfybWo
VsV4VG8Fd5SyE7yBh1bh4dfT4dhZ5xQX9koNjUSbZUmog+ErTW85xIAevwpOE2wdBhYIIEyYO4YI
4CIIsIiw4ggCLPu/U6Zm4neqcUKkOyQzDOneN7TFaf9SeL+6qWpXP2P7wKDyNegv5lpMTZ26sj22
STgcCzW3ObrjUCLPC9nPilS3AiZhEEEbDjTR5+8wN2YC45Y6sulmU61QJirz1BKXE02Mh7yg6YUS
erEH6C5uq4wr0K5yzx7aEUSCtl+ZBGOK1nmeuAIkUgMaorYchPjacq9uSOAVhv+0hVq4m1iTY+kj
eOnW0OH7mokX66G/1k+emqF+5I6jfw0drit9y/Kkhy4jZwLjT/a898YUhCtXEgauTKbkiugInP9q
/IgZ38FGZ9ni41kCjdzx6cKM+D9mt6KaaaWC89fMNLiu6Cdk38RmOBsJLvVSO5v05GGIJnqHQ/0g
mp3Np1zmHboFVkolOuWP9C/hot2CtajABt9G0g3v9g0PsmZrAreepoIZoiPAmg813mi8UhkHZ1W1
+UVAXwGDtuuptmM5sdvIPJbNiqNyXyxgQrVdi+ydLpKLnRG7F5MoomULILxhh1QkLJicdcVLUXxL
c3jtttWFAB2ZAYEib2u58vAavSyrbqE1XS0U+aRZgu0cJhBo7wLdsC7qm+mPQuqAdoPdTU0ESxyi
OZLBWH/QLhoue5rhiYR08pPjkLtimYuw9ju5Qenfg7Xehe8k21e0I1TyB3KY/obMneIIA9bQuk7U
txfW+1rhUi+g5McdRXq63/cUmo6Ld6s+HR6bKwdr7ocVvUF+but/IXSlpKcste/43mwev0raea0q
eDNnnR18ZAzCPeZVpt++hOY4zDZek0L/wA/72cvaJ8T6z6E7xbX4XJv1Q83EqzK/CjF5leRBy5Ou
DQFvKw5BwxA5JRtGQ0MtAQFMvqCQbNylfca+ECgEfc5QkvaLMTsVvbHltk2CA7hgUIX9uhPMDzQi
cTjFCMVFRnUaF6ytkO8XcJfyjrEMmjv/8ElC/1dHtlNUfY1v7SpfLXXD/BC7v3BJ962n/lMF2nR4
XFRoiunqrNVR6f8Bc9V9i4804g2OYXHF4QZ0FrrQIbEIuB5TSmRkUL4y0mRNrASjQ8YqgSWLPZBH
6/Gi1sZOMhP7v0aWEZ69cvJNjLx/yYWzEjsu/4ael6wu2tjAGaunMcDLUGS3ZaHETnmZQoxNSGdK
8kZM5zHHnphwRMqxJ+HYU+zTSvUVK/XbnMWawKIkp8+YOp7pMo6G3zYkdHPAnM0hw+hcg9LbM9nF
aMv6+ERiGvmwlkAo33WtCBAwL5lPX+f0g0Nn4vCt0JSDjjIcZWJqDTDso0rgNjwvtEXMmLFNyNht
Hz9GFIm9xK5iNPfc7thFAhI/WiY/iOhjcDSHUyvhgvwbJ+tHI1WfNX7LO4Vjz2KFkVlHdmlhtprh
JfW1LeWc+lDseDWy5SeOx409xMbNzNYbabSbnr00E3InOWU8EUhxRaQFehcFNFl6RR2eOfAj94Gn
rz9N3Tj1aH7FgeouVt2c3aPWDwcqdPEvCAsfvGxTxYu1q7+McAWpITZo3EwXByuqk/BjFjrM1Y0D
lFXVAnO4DGr2ZQ43MjyPwdA/jTz6BP77XmvTy1SXa8oR9MOiuST7OBj/WBhSJF9zrgtFOEE4gFfl
EQ3Sc8CJEeFT1AjIPg/SrJ5LyThX4uTWsh03xEkT7RCv8A4H9dyiIlhMzvRulObFTIuLOdW0ByJd
x82RIlRPZHK0+oWTXEWvGB8kETHF1dEOaaBk6/Yek4+DqnegVDFTpVstxXQkkW3c0dNxgL0iUAMA
hFZi7J7ZisTSQf0zULND2qvHLxgqtvJv0M4zD8TUAG1NUJDnFsPNUamChOGIcIcl/pYWB1nerWLN
YpQmsowPeKNgwmYCcQVvWwKiHvrpPAc96PWvNJg2w7/UOkl4CDtiMavoqg8ocdHEG7+f3b/zXsQ3
hdUEuwvI+bpNDpX5CtF8R56osPtdNQHKn/cucASYD2Q+gMbA+1Om9KSnqLrQ/MiVGMoXhOyDDAe9
tSA4WHQQLb5YGF6ybAVL1Xl5u8w98cNQ8UeJITjTri1ZLQ6RaXIQGiqrd81TF8v/X0B9PiKT04wx
I3YSYtyuHg0qpUlKX6oUZ3LF9RAiH1T8EEcuyUih92k5reHmmkfF5Vi3QkwDNKAFaCxBiCM5l2JP
sP5VZDb/iQj6A+YKsQAAQHmPGRPLQQKtznhevarjRMNWdzqsXxFVJlQsIo350Dw4UTrlxhZQ3Akv
hMq3RsNCGqq4qg7/THZrFi07oRLADaZAnGzZVa1o0NonPIoXtoO3vj+MI0kB68GWmbMbFTI6J0Lz
NxrgkHoE2XJxIN4ZopI5teSPYArQZdvmoMR/+Psz/EWs0CoadjBvFEt3VgtPkq1zJnET/hkxiBAI
GFDp9O/kPTbjk8c/iGnIwMhUs0vGuYdX3Vruhhw9rUS5Q83Iq+SFmssfWqX9+tW2YIsBQTKH6MRC
x1umkxeTnvMouuPXgFXLwMNI9jomWtSTh85PvRXStXjtmVEAMyBDa7zgxN+e10qCjDZQLABlUWUs
BCAP7RSmGAwHYUtp0hC6HHVOlCM4ujxr30s4EstRARAA0ftc0uymUBlPdGHgq11psEYJjRUTxhur
1Y47Ww2qRUGtJRAgA1g8ghW5iK0X82KhZloxC1dUJEe8kOrxBt7TWbsrqNLuicWsgTktxAMOBXC5
/lNIjkbWegnRGYbfleqJrQ2dcypYepkKFJ5uI+pHC4WuRWFQcIoJBiF7RPNdxPbm7zrh2GD4hOVM
s15/WLHbBwoNnMyQOG8G7KQtdtI6Wc7DDgpBXB89Thks+k41AfyErFv1auvG0Y84TpGGTCRXPP4m
87jASHFTDWalM5g5Zx5csCpGH2CMGbUYJhGcsoYOoesKsO5hTLHLbb9rVSmYrwKHDZMXeKRtlooE
0+NwbtnQcRLmUqaTfcPTVpcqym/RQuHmeh1oewF9EWelQzsKzx6eO3Nmh7iZEw7tNTZI+mGCeb3F
9CJE4h5XbrfsErAMoN+0rUl1Z97lQfEp9AhI42weI4ktC8kKqg9HDE9dumdKpQd3wUUsuxLmkFZn
7sflQ1ToMN8qnr9LfcEZulBeAogi3TVCSoEORjhm9niXcMyNKDPpnRi2F9HIlsQLrhshcebSl6k3
XhC19PJCMw0ZsYpGhszjuzdoL01JQisocfQ1wJ9V0cWU5WwoPwIl8YQE4sH01+g4J5xoi/QGUEiW
zvzJD+JZLCYaxI6C7jYwpTOEwAVrguSqsuUa9LKR1Tw1GodAO4lMsmqG33Oo/VDaqxpJbPgpyYRk
Qv+OLI1ntR69lYws1lgzMApo6QDsBBIvpglqGcLVaLzNPb87/DpjEt/ZywAK06dD9JQZWtiB76Pp
v9/Jy/LsRH6a8e9bQrDUhs4t4xLdNHa5cWbDN9hDhUftS+kaulyYcxgR8/Ek8yBTbqNRQgLg9SHN
Xs+BQ3q21KYfRuJdvKXaAK+rjFG2mq9jiKWWuCFaUS8aTshDhT+7GsPGXvi8W9vib5sW1ID3lj0u
tvoomQ9HRCmKaCTeboKGK5hbGBOqiSNm1WwZ4TJprg1qwdaVN1AWNu22Q0t7boF/YoKOMckW2ILM
LsIrJ58Wzes/MxhiVmBudUWVFyWpP9pQr/HlsauxDXW6rooUCOsAnoWUm8QzEo2gk3YSsSkOTHzO
UXqnQ+sgwKsJUjiQncL2atQYlJGnrcFvoV0A75v6J1HQN2BssXyG9HRO22o/T8YejhTF072Xt52n
z14Ltq2LgU8wM0+c6itMzHCmHVYNctIxXFvFTV6BnWJtJVu5IcyJcSNmsJGmMakn1gclpKfxQ4R5
SYnTUr2ZPFLlxE/RNow/aC8klIaf6hMKBrArUaBKtArkq5mSAhmjE4xJn65hYAbzecGiO+/xlrAI
tYijt5xcRyWCBKVsyj/mEMWsD+VH74UTSVZ28buFuh4Fu9a2FYDjpswkc6h4zz6xewBg5wZl7IO7
sytr9g0HjaDQ6qgW7FL9NEMEaZZbhzuZhdxPY4xXBao+mBpM+XwS4752q3Td4CG3WsC9ljH5/oDt
mEavtm7LVeOcFE8LgFpbSPKgj+nrQIrF3YVPCfTWrF3hSdyMQtjfqOps9bsDpd1AlkDoO47kKCdV
OODXKLEHFOFgZzSwtszY9FJnPs3xIgv9zRDCQWD5F5FN5KXR0mxTw6D7UtfaKTj1iOsVY7Wu6F7I
0pUHNORORJtJI99qyYfcm8zSLzddDQ44UkO6j7BjWBF7NXXPcTAbPxIuViVYOLkLJfiUdCAYxhqN
I0HPS11JJWeX/sa8TjgntNbNZEunU/t2CBlv0NAM9nGAMl06u/9/3kIoZgdUTq291gp/k1it/RLX
1RY2nkSVVq3mEl/kemfopFH/JfxJY9YfGpgeynCSdY8PQ+AL6M84OKQWZSkbsuuMW1Jhr1RS1LXH
VzZfY2BC0cnvdfqXBraIu077XpTHQExefjIwAXrJyD8plWJXcubE3PHWH5W6I+mw/PzI7K6lwr0l
e1OiSGc3FzMwSiCAzME4xuU9UKBjbF7IqrtQYArkIZG9BhRPwPKBVeYX2XQyLIHAEqNMcJOI+2WF
NwB3T3/OrR6seJXhqUAoMHY4ighd6TTnQJwdWJ/wyZfLPgY+I7WPpMA9QAwBoBUZOJVbD4KCdDFa
cmm6CwoFzeZDJgYC2BaMLpepgMIYhZ6h6D6dcfNj7F8DGSuQVgYn+RF7F5rL3GYYGftjyJmtg4vb
sJEHQQRiAG2fRzQo/CT9A3j3p28JtlE1yLkY63mEvbJu2v0si9ATkO1wVU63eV//kmRQr6zp6lMY
HYxAocQUBOtQXM2kvGUDTJWkPkldjCiTkiqbwMXjeUXYa1jQbCSCN6CmSKchMSAyrDzhCX1b9hxD
V0jwlOuncJmI9uWn6Mv6NfFHxZHd5ulVL0ET1AY9YnixsvI8GhQVW2cl5ETF6k7cHtHdr1xus3Qg
vMOEnc6ldZibZ6fJR41MHgr4seJtHRHw0n3ZsGweC0JCbg8GFOV6CmzfpHoZGIKr+F02sOOjIkz4
v/k/9rjIaD3dcf/G7LFnMju0mMZj7kpsd7ISkyyQ4IZjd9U4VcSXM4CSZljBCXEAfk8i7mT69fKd
sRvG0sOElGp0xuIemL8rAFCsv3DtEGbKHzIeq+0uZUpFW5jCP3GEbDewHTnKZpDRn5KwQ8g6xesg
WBXhn2Z88oVfemQDZcMQL7uPWKz2lHmwxspsPBN8+xuUwL5ZGDWReUwLcisBBYdij4bJF4I5lvsI
6xBIQcgUna1xb+ncRArVCfirGhBpyCicgcWU5iXxc0aDAAik9eXnKAILHnR7iGtfL41jh3F4VJ3k
v4bsyyhkR+shC6Bi9mODOzF9Q46dcKhGmWaLxSNh94jIwK6OZL5Z+WrossFEbEM+7jLxoCmc8WgM
LNj4DjAp0LdSTFc43HLSkYJJXH+mtINNsb12NYddTLlBQdgs2cJmpEV5qWAbIH8PC3W2PnJE1AGv
M1KDF+l7DXaM1nxEZgy3oL/gcSE/flpng5X5GXvftlJp6T035nsPfnh5ELo8FXgp4c9RbrM3+G6j
ESspC1MsbXzk/+PovHYbR9Mg+kQEmMMtRUoiJVHRlrtvCLttM+fMp5+jAaaB3dmZtSxRf/iq6pRU
+Z2+XtAhPZS0la7D0DwpQ3OUHzKHWoNjNkv+GtDSypUx51LNbgtH0yEv68zXnBMieuA6HeeIbARP
CyHJWzJtWn5rhcuASpawu9CdZdWyvesXh0sD/YqUtJJ8ibl7Ot1rNsaQldElFl2QSAQzif9Fm5kx
c7UEGKu4BE3OnFnXMi3v1vCZjxRu0NLL2BmntIm6HYsRkErDgQxBwoNV3gQ7wZVp8KpXO/ka9MMb
s+uZk6fYoo11cBZEagmcCJjJMD1rwKxK5pkJ7aLRiZMDbvOSNo2WUEiFVSSmOEelfTtuaFTjLTW/
CnJ8ORKZflhg0NIRDsjZDAmeH7IG2/VOEkjIGWSntl8t5jCbjlR54vqzkQSk5eVPX8XOdjlJcw9r
RgrKrWYVDyXkZa7ru6WhY7TrcdHkZ2lZz1QvUMLaoIuEd1WwPYXnQNJBS0/THpjDvt+Hf0pdpqGD
WWSe01tooJcXlHEqQ/GAb3kzJAtpz+bZJC817W4/pvluMlmZpPH4E36XMVOHyLYZYG/BY6Gou+G3
SIA9lMpr/EXu1+L+owS4Qs3V079NZ4FqgFqcojl31H0QOht4QuNDlCFkNmDhLqEXp7HDcM0qAIPY
s4AZbP5GT/UElDuDtEboCLeJg3TFQTD56b/WJn5mU/gm48RUyG8wRr+FuMHsZU28ENKJIvvw7XE5
EGJd3J6RkfBpvLSSttS3/9QHcg7erU3OplK/SC6QgAiZ1VSqDITMVDycxgkP2pL6L50kpDIqJzuC
CFfis4vQLq7MSO9TZc+/BPywxI0c85yKoq9BNm9mHh9IplOGPd3i2brCQW3zOwRu1m7c0w/rqlXa
IZzjIzn5YzsqSAz/MCQ2fMcj0JnkPXOlvYe9SLx3GbPDXK7+GkZ+o8wYvX01UfAFYwjKGwTPfEe8
2EBm1RkrmtDjzInBhXaaUwGzCSPE7iWrCqdO1E7g00MCEspdZig8ltGh4FOQ9cQf+9ldqrdKEeij
7ffZhulhkIzjsWKM+lqJAAQMusdoAAPUHn2Cu6e6SseFQwONh8Fxg0K3WT5ySHOxI1GWqIMxLX5V
BWqYuzF1QmlY4taNdTXBfCzbiqZQEszNVzz0u6kKX56zfZNQJ2VdOIBlaJQLsiPbvUhKK9EpGUI4
xcWUjjwP7BT6yLxF3CznmVrhjpVfga3cvr0qpCss7qlOywImqiWDYAe1M5W+2L+qqwqSOHPnqbgk
2CKQS6+inN0ilwhAdUmuXT5dq810alb89VA+VSkLgPsKvQCByF5H9QF+DM9hLk0UdHORn22suKod
AYYlBQ2JQI+ZPOBHmBi07zHLhV1ylIo50KMqkFQShwmdCKg9eq0eWgUBGWokdpQouwhVEvBQ6kXv
QS32I69ArzvTVZXV21QjC8jRMdaqA9aIXvHx4B4kFGsRKKat1O09iW+NEZ1nmLSdcowiqjgy6SSl
4YkWIRCWbwwO3bbIHM0w3JTCl6RCL89Zc4b8QuvN9wJLcToCLXrxlgbHus4rR2Uy7UVn7jXNIo48
oAug7EEsjwMa7PoOCDUdXQYJdev6Yi9rBkkFa5eMZMFyC27cqa6o9RqlfR2xBFnY+BJc6HVkh0vI
rZ8G4P/zNzsR95BRSVtdabALfXLaDFPjat5JckoWmgbGcot0len04Kork7lPf7Fa8E8JOBIhvJRR
fH2hfNbqHKbxGSJn0Oak4dQ/JaNQKPknIW+OWkzBtzsNuASMCmIgDa0dhLUCK785bEeT/xsZRzbA
TExaYDo5TIR0gnIpmF7QwtQtsLZWFm84FIJCRdDHefAPANqx5brMCdxKNJ9j1ykbJHtlVilWp1Gv
cFvgPPWhvbOOYgnXdhQjiNF8oP5T1ZPrsGAtoR65brfyy/6Lm/sdb3s0PGRVOL7uTxV9n430vubN
2fgrII0Xu0JH+swdvUcz18yLArVTOObW5HKWX6HBV9HnmMDciDAlHfSK6ZuRoXYZp0Spjhh4MCtw
0nGxLiTNxwCZ3eo+aVxvAdMoJwztGMtLDhdTtm2YvOmDQve2BH2YSZfkq5ylB5UGEx6zODBfbqM7
k/sTXH+Z/t4EaP4cnca1x5xAzgRqVxO/3Fsi6F+iz+CI0mTTGOWjFcy7sHsdHfdtPOG8Q0R4oXxW
VoRXadJBV8rDnPX+WCxe9cfCz6ga8E2SlIIHwRf6+ri+jdzM6yo+mZJxGq1qW4ZY2380JJpuiA4l
8cZI8esT9lOx8bm97Qh1ZR1VGjCUkrB41PVNGvtzV6nvEJCeWht9LPup0a9aqV6zULtMe2vi6g1M
S02aC6Dhc74yCBf5OnsrY0IwQaaxpaBP6nhqVKbEkb7P5WXTgu7oajLQNCHg4ofRSb1tsosFOnIJ
B3SbQns15riJpu7DkWOBAaPIks98O8462mtG1bBMqkCY/aS3DmMuHYZDb73XBL1YsXiR0T7UX4hE
a2OUn7pEyhYlI5qkkzhLp7ICszaljghbXrZlameWOHVm2Xt53F7iHhJ+zGmSXlfxdVg3T5IMBlIU
ThOw0Cw8RsxDdU/NWz5fnno2xJZzuMrgZF3KPXj+iNNQ64LrL1qR/Xw8IHYzPqQVkaN248j3IR+C
UGLAjKG6AuYuy/VOxUWnc4sVnCenD8a2IkMe1cT/H59KvTpFunRMAxMKO/XcIjuhat4ybIF1eOp6
5ZqX2qUVtDM29MDK6xM+hZYgZrNRoJKQd9uw6PPeKk5H8F1CxgyftPxWkS/Wuh/Bulfz3O1QOaLI
PCYgPEVQ3C0IT0YYlnyYKwkKBAUry07XE3Yx6RCdp70mcBmjHcj4TZYX9zLyZZHmEkROowkk2r0E
QhKNyEX9tCbqMzedkDMAWeCi2Gox3wWC5f0mzidWSSI7xI6nT2Go/pSh+FEX6b2xvEoX30vGYQIQ
DNTrZZyx+ad7ett3enPurH2lKw4k8PyoYsiGPaznCBVKT+lwQnPQRiNTMZO8yZElEHYpGDvNbRlE
IpE2MTz2D7PBNa3yhRJbBle9N8FzxKdglmDpqGDumc7m09FaRHqLt4WAGTAPLFzcSm3sikIGN8sk
FuYvvcj9MTIZBxMcEIZkB5g7SlXOn+L7X85/nUCM/CW3B3WVINjeDVHgVZE2ixlaAG3xBMZhzVmL
21OdaEFPAklvBcA9g/zRbRCXsyCCYWYJ5PXYq0P4CmqnXvP5Z+wj5vbjLS7JEHKD7MKrmoq4CqdT
ihMoGi5rdlVJbdVf/0d/LoU5neULVdev2xlWtBcrYAStS8qNKk3stgXBMwm9CtsoORWMkQqVKAwk
Gox0jOjxI0lVEEG+luhBLmHQqGCjRZPlo7Izui6JhmNwG1ov+9tVoy99malIg69+GTGyk0sYIvHy
MtmAZPEiPzKGu6gNd44GBW8nPeKbV346dDEo2VYr/u8/56t5jO8SDnQ+zBK+hpFfh6i7xNF47ltg
seSBG8BmKljGCOfVxDi309xxaGlw1Lc9Q2FIpttU+cvAYL7V+6UJNyAOC4rz+FL+CBZyZH6gQBmq
05dFpdnQjDALVV8u8gN3KiPRL5q242llSdvcBl09D7K4a4qvJnM1etwUwEdCUCAdj1/Zj8l9g2vn
0ktvRnigW5ogfrYjVmNT6y0Q3jSd+VmO+bs+cVSyrPhKp1OjHjm91EdMGQelmA5KQ0a6Jypp8+Ha
ZnqJ3KbBsa7QGe02quDOX9F1SfODgd1Sykhk9KpfAMzhG5bRY1lsFDLRP8wwKvAvP8KtiZC738YD
GdoXFw4eAIg2ObJYOVFPLPx9VDWN6aZ6SxNsTZvk2vDJjbF8iZ1Cwk8oQzsWWblz9jyyB5OCXZjs
gZHBhx1sbkA9yjIddzlhR64Sc2rh46GrIZN3ZAT2Rt3u9QrKpf7MSnKj4OGHkX4oAtD4vKoLQGO6
IQrMj2DXIlhmg0apwA+cohj8hmpqr8J5IpnM6FEccUJXhrabylcxOL6zyiMQwNvkAoGq+aicXh7e
Ez4BxkIPg1CiFmCFlfQavFCyvVEB4/Y4oWkIFLEzNrl6GGnjNJi/EAU+ytEPvJUd3qt64YxU0pCt
ths5oiSSN4tyCX24jWp+zczY0XS+lYycTlwj8WhKmzr76A04pAsHZsXJUSb1eIXnelypm4ICtPwp
cSul9r/lTwSMQ6L0ljLoPYNudjbi5bgtMekwBbcwttVYJ9f02pNgwcbqMMj3SlC/Xbm5xdJbjUtJ
FHYyTqzkNW62cAOUW5OuBtEjMHgRLw3Sr3nETbfeDHymlol1CNmQDY+Mm8cQiqEsJkiB+DY0oLVD
cAeKZ/yFtEwi603t6U3CIiSfB8bHVOK1GBnrtr3n7x05rzt9h3eTZgyyjRoehvymFcx2mB2E1UZv
uaKNrmAE43ymXMO12htOjtfg/F8G+BybCscmPLcRA+BNtmA2LY620qubYsBsz8w2cUeBHlCyy5ia
kKyDfx28LrHPYdMOk03jDSwAfAToaFg3nTb9MLqf+XaJsajJgZ7Mm6mB7f+YiPvrGHfCvfDzOnCz
rMFvXFt+WZcCokkKVGW5YHZB09aYQIV2zRuhjPUNSxR/L3cgzvIaQknmuOxyf7E+0cpy8CWOChpM
ZJUxLV+eYVzox0GBmHzHTdTiV41PvXUZlH96j8GelxH/4qQLX4lb6MiueLdLxKsNB1A9/ru0ja1j
fpe4hGun6NgTCz4z4B5fs+A3A97ouFHvKkzH7lyDT4oZ5iRdemMy7UnTCiFmI/xt8V30r24V6Vqh
lrC/E6Ke+vd1saNZdZVUtjneMOAuwgOBqVfd6/jLVJl0wKNria/VR9NiIGM3hXjrJCBLqEJkhEhr
pD5Z7k1TVrab46O6EQOwoU3lEBPCWnCq6FaGHLahQXh4ioU36S8naCBBQ0jgQt9TXP9WkX606Cmt
pcezYgrdY9lnnvRiMWKElsiCYfbHkgcgzU0YMlknafH40KoH2RjevUnx5tTXZY4SuNhs+Z5z9cjA
pMCxwpp1syr1jh4DJuRSHWsXuSb/HdH6NeG4SPgzkDCXVHS1K+ZlwrdwAVOMj/OoBPUvQw66vkom
5OdC0v2i5aTHPdGs3vWyfOJ4ojExTCEPGOTc+KPxcE149JRfE5yDNCs4lEFIOq/GJwrg6FeDDY0c
QvvVTu5mgsvSrhUuw1AeWiS6cR4P4+sCiuBSCT2Ke3OwhPxQKTO21sWp+QKgwNVHA/OtAgtwSQxK
lueDOhDjp8iZLXCPVSfaKKHlGdw1uoibaIjYAM1FzvMdpbY7FcVAiTZ1We3Ih2MWa7I//YhFtkop
LeGGtcebUTjpgTqgjnHHig1S8ix4KOIxMuQdOFEMqVX9FrbdgxO51JzLug7CrjxFxdEaeopWVd/o
Fa+So0OjIsNuM43hrsZl2Kg2razsFSvx2mb2IknFERP7ozQ45tzZv/oTWLKXSJkvHqQ08mvF8GuW
e/1tKZv3RB/eyTu+W/g9az/sM5+Wix1aVYwRvogcGjEg4R2TqfdNtq4rxZgGNhgydzico9IdVYcq
tearkzYT1MsoJolBsTjezXBeCCvvMbRz4XEMqpdCUItopT0zS9JIWACgIsnxncW6sA54qkIfW0PX
BSaA3xVHQ4HngK1iL6V2jJjZ190xIn0n1k805Y41+9twImiaFMsQd98tMUn4jpHd1zImdtRtONHW
hFOT7YpNp2Ij0h7adyF9Gg+AFWcqSjLSmkbtcOK4DulVw2TRCbJDReoz06i5X14f/6uY6JKKv4v5
xC+00MqIh/OjAjbCuvB8z62fnjSGYY9/rKNR86XDVmkBIXOTCe6LzQCoOGTLpgCqPTEaFvWDAxws
RpX+EclZbXKyKytjaomateaDNg0qVGF9kD9xUgUttdh2hC8Igoq/rYTnPIx2aX2V6Po4ojVIjTN9
mZH8kf/UCnC02XihGn25L/3mOUJ3NprKo2dRKQfXQgRI9elsTgwlQAKwdY4vzKNk2MzgKaiF2pj3
f6IvwD1pEkjU/jkiGGZm4pbebKG6l3S3sHIgQ1TPvCVejK2nYm8bWsxRy6XEjJ39HtotXJtesNtN
IClXqtODMIvv6aJdYwmTCad2e4WaMUHgNhAIE50PBwq7UQ9UBoA3ElqvYDIOk9s09csiNNelwm57
t2mR438XaGR46hMA97Y8aDiywuFa2nZpYwRBRT0b4YUrXlckb8KJdqehYkRQfw9Y2iRhDToYzDEM
ZpB0gdZPQdWUgYBBZx+GIA4EoHEalQz8904FhihAj+ElRpQH1UK4Nd7rdwUS0Rqt/mKOb91R22EE
eTSd9hgYdy1m8ZYHikkBa2LHySZtvvOgefnKMaybJNSJRzSCJ5iKJ6LOqXHu1SBuTdYYsGOC7hlD
7SnmgeS4KxTqbvFafyS1Kx+tJATuQgM2BPWMb7Ie+8m/dqgpHRNPIm+1IKsIGv0h09HzaZoFDUxd
WCw6AzvoXBwqbAXUi1O5DM8LvucWt2+u4zWL39gX8J9y2Rj+heBIxhArd4yhgu7HGE8PXGDcLDHX
j11EsF0Lny14k4zwI0GmmoZnZs7nOsWiPdNMlsXnrllojapslVKkViuO2be+VYxlu8hALnsupxZT
V4ehKPJ7hWMp4oapMZyp9vIwMkewV0jXi6Hu5ol0RU2LF3UossWt4qdhY9B734h9i3HKtss2Qr3a
XKDXhaSMMB4tVT52enIKq+JUbpZuI1b7eu7A/9b73CQuH+0iI9r+9unrZlltX6lYmB4rQ45GNB99
tZ2t6aZq9TUR7Q7zLSB/qBvz+JnmyoM0v5N27Ybwe5wub3qovnFJXXqva6+VjJ+dYgaLhqmBK2pD
lzvPhlsQUcc4Ag90OrX0BGUrsxvSUEMTBp2Wn2M+oWjjNW9xLz7VlBj9QqJVb56zQNlDylWgdoW8
uEDLRyhT5UMNEbkoJD9FZAPuJl8QR8xRPVsbgXdjx1/FWu8bHE4jSaDJtqGB9H9Meria9fCTP/G8
2i+Ltn4V4/cuorze7E7it/in7X8RpZSb8jKI87sX7bjT2s34ctDVlE+EH6AhVEyR2qPIZqJ1/zSm
SQ1BoChYrS9F+5mFT87sr9ashJ56n6L5bWZ+dDzu5mT6PQ5llY4qvvbazSTUOchYpZuZ/XDY86+K
c8GezhyCQQVZsiOCIXHfVxyk6DZWatocwcD0UKA971OJSsNEQu/+7JTkIBNqIIDjROAVBsLvM40H
AgB74q8Ky1MdNOXEPZ+iOXAL+UCNepjtJp22+gJR+MAg/VokpK3lXTgOZznsAjxq0epw7ifvQI/g
EDTwKtqYRooKhvtrrcbB3KaXns+v/zKU1gVk5BOnUMNxH5b9XizQiDB/MRbxLZKrYftv6cs7JS8t
ubUCaxaDnTr6QmtCsbc7ArKZVyg46daTmMdXC2qpUINobgJjZnrKk2U3euQZvdvTDh2KyV4XMDAy
XKHAsB4d8hIOwGEnrzQbjhU2dnhkU9A0KFEKbodOd/M63SpQ4esBBJZubIeTDsxurVqU4txWR41F
Q+Y6GJKNHdkVKUqeFkQFC5z1uJV1A83OOjACaSvhCLqV1OMxV2WgbX6L5HdTZQX8DCPfhhYUoMDR
W94HXLYUqWcb6XysYakYuopI9hVfGMZ2WhlDau2ot1uxDKYpCYCKZKdxV3MMbNxVY8N8VDAX9El/
dOv8aKBZLly28QL6Qw8jPUR3Ez9wIKkZh6EfA3N2d88ZTHWzzV2+MzjPTS1REfhVQ3aaD7lENn1Q
9hXzzJQs1Zh/aOafcalP+HLmyPLDR12sTjddpdY4cbM8DZN8bKzwQNR/Yna4V+qZJnHz5WFIcHji
oYJ4aiAXzHuTGKEybHvOc2ABJOg5CejDTmCo0x3kkHK7rUoCewD60CnxQf/ucO9apeFJtxUars59
dDW3xCOk6lW5+/2yG3GrAd9cD3Fg/BXxGBQNcCCNISEVO0Ak3NKcsFfzK8JBphgvJlNBPBcXLldK
ov4V5hqE8bAnuI7dhIM7bgBYseL0TDWg7vQGs8Jj2Tv3AgVeVnLV4/H6KnHNeGsVxQ/5Myp/BIWD
3GVi8nmhoLLqTYxmFejo1Vz8iVhXXuKIoyNeRKBgZwKdQHbVdCfO8fz4ZQm6Vcf2x2aCO5Ds9E5E
vFZrVAFxtkuKI2o53i2LsdXBHsmw8cxvDXF+gbO36ulR4nuKxOLNN4sYAu4tCc5Lw53wMiUAlqEc
5r8w82WqdWaafYy/I9WaWAZxD1Oy1ODq7ibKuP5mpLMx9fSQ0jhBGqkvsue1VbKfsZtlOAMROEYs
OxX/MY1aOCUryt6hxvyG3JhaudNS4dkWWF5CN6dMN0RgYnGCp8VvYe0kaddnHFk9LV2fRaM/WZqy
/G80W1s5ZRIzim/CpJC6YZzGhXJ4dOVyt/xR9BK0iUk4gcsJShaBUKWzVjyLQrsfZ6d5sOhQf02u
x6z9mtfNtVJPPttQR2anJWlo6D9CA289cdgMVB9zV0mk6cnk9GMVLhVgYeE5G1yVzZhuqAJbTOX/
gY/Jru66S/rWQIwhsaNOGJd7WNaBaceIeRVGwDA7VsznqYjUbplQAL/JN+vLiGRgH6u/w/iTCCXH
yYzaLAXAhfaSCGZxVxDUMx2ZuIlGIdk0nSCZHIn7umbyxUlrtfxarI94IM0MM6SlHrmUvuCVFtfG
UnqMDSWRHbkIm15dWJmpL/DJWqdpCTBy2iPdzgPBU1B78s+4hjcjjh/RA9rb5zBQ0Zxxoezj0BVe
VWMC8sAYufp8V3Vo9n27gac2C5NLiyvRFe4RoApkMC0lfMxXYbUuU5CZeh02wLIl80CSFF1LRwGI
g5AQqYncFnMWFGGerdT/xfVh5Ic04WdlhZiY3EQ5yhNRIwpj8xrcf2vR9eGLzAcfCTsY4pGNux6O
PHqexn1FcyctOxeoiRm6b4gbzAKYod2A5uDFJvFgMWiVjlWxGWaLZhlCfMLodjwF5PH0mgNfeq/w
bJPcIbz50EcFs/E2osq9LH7JADntUtoR/nWj3jz5oFJikuWvbqzEVBIGhxsqgdpWQTne9XgMw6Jz
VNgXJe8l+GiRNlX9VeubvFVrBaHXtajhBGuohYuvkvguVaBaUICSLAbU9t1iUHmfedTCnLip+hPp
t0L7ZnIZsIAniCsTToVSTKiY2QwlFvUMrW6LyByt2yCfm31rECdh/KbeJYEY8WJcsb5dlI3YPcQP
Y+TqzGPe++RDpfHTEo6q4ZnM/HcSBrsJObQw9lxylqW/F5zQM/FiNXkwmR4N69KlzcejmEZHTJX0
Comxo4qMGXQiU7qbgLDUx9zWhepUJvQjZqotb/J6OhcN4y66M8saN+JwUuHxQCLEy8bJvVooUQLg
sYg05MTleY7aEzV2PtUu0VQFoU5sesV5k4MPYOIaAl8yKT/JLPIZh+IvkMxA+phhBnL3OEyWcJAr
Qg0CLt8mJLqgsevOB4MqTI7pvGtF/RuPmxnmE2MFRTlkxnKAtTMVFlw0HeOcyplt2pElJ6fTu8oW
bXOS742N95K/Lxm628zOSf9Nx90q2ywahhJkRR1sq6AuxP3ADgdiscbgKtDo7CwbYaAgJTU/gE1w
fet2eP1e4nsH58xdmxCGd+cMUX9ZrTPGrPVfmld2DL9WZ9ZHnEZlmxpdxzivNOMkzQYEaY00PUXe
sknxsVCaTfojeV0uOISdSlneD+PbEEvXKJCBCgwuHZb6Nc60d0nZUBgGnXshR8qlvMO3RN4Msa77
mJjQmSrV0lcOP+Zwja3xZsi/bZ1ekK94LWM3+xlwgjm/RWIX5GDSvVhbneV3fTXsPMT8PrFIdjy5
OTM4ZcYBFmKq9BcOr9VvS87J+JyoF088nj/RV/Ayx5zMQHKOzGFVHNdcVAYMSImrUiMqJp7M9Oyd
2YSsLb7OU87OM/9bYDb2gOpq+zsbyGos4yYrI6Y4t3jlWsLcQ9NdYULsITkjLk7Kpq8vngxFX2e8
q6f5STbv1cKQFXwCAIydyWalEfiJiHXSxq1nft4yf2c5GVJPUEpPLGqv9FjEZRHFfLT5J2TLvGRC
dk24p2hcg4dkv2Ygayggx45G+KUFvZ0a+0K4tw3LSkhLAz7gCTzynOwyvMndeI0N4RyXbVDSFDxe
4IWFZQKFt9k2k7blRktYwDGyDGD+dk35Fn1mGJO12pdoMQais56E7oNnf2q2I2Icg+t3CCoUK4fX
Qp6OJePzkQsLqqxxniXjDHk8fmX2mj2VKv22IBE9vNUfLcAHDHGMi0b66GAHMdSHp92iHpIXrK8D
r1ZnajjhS1wukbnpt+DXgPLPf/BqkeeWg7H/Y8CsV8tdLMpb9v9aibc6sLaVmXJFdoQuJVG2neVK
i++xabsAjobSGme+CQYEb4q4cM16OkOKpDC30r+DOvc7LHjFtGCHUOgctzPtQ74q5/ioot4I1VVj
/CNJx/6fOhAFeEVtNF5vNP+F/SWB+dbXXU6OYkD9pjVgacfDrLLkY7chkYjLECsmx1lqTSUdrBXV
piCQdknW7gb+hPzJGZ7SI8W7NlUQt4+txr5jWvt87M7sz64Zipu5K4PSnNFF5WMsKIdX96eCQvnq
EzyFkbV5vakwRbgbLKLXMgwmgzhG4/agnPWafQ7phBYrxdOgdqQjdTRUEoecB4V0PpjyK22F7gSR
CH9UweRd85SseyqK+B7n2luzDo9C4M7HjAB/zVVoxLPsylRZzGmGeYd+DeMJFsk1Bs5JjDsFSID4
kglyaMSeNWU9N+WhbKw3q8TFoJ21aLwk6xmS2bsJE+MRpbJfYijqqIQelK0w37ve9K1/ESUVxvtA
MaFBQ7VDbH/QT7naBK3pKcSS4ge10sDPwhOwSjQLM7OwuYp+FBQsRdEnd1JvIYnPIDAmSwRy4MMp
EWkJFXogiaPmX700m2oqeHgE+xXNZO2LwPaAYD7jP9QEhhQYpqZfqUY0NMY3gaGSgegCzOZQQTDu
MW0VjoWjuwrWbUb2siR7ybK8XwH0J7PEszPsG+xGnH/whStbg+mDVu0Gi3E81r3YSgmCw+APG1do
iGNstSE7wq6r4bGsqNztdF0UTnWhce8JTmUlFnU9f1v32bxpp/gZaukTjhbZXah5fWeCMB1YZkCJ
9/lOj0I+MX076tOWD7DW4GmcIqlzejAQmHn1cPLSLy1gvLLhsk5/t181RAaBbA566naAOznhFzL2
tMyWNcs26MQxGeFaYbKv3ojhrrVvLNodnqs0lB/c7stR9VZx9G4FsrwdOxHDhFNBvItK2ZpusyHf
4elETpSzPxn2Odl8J6XFDxEBgpDAhx/bzmqgNhkbsj3CHI0U/rEMJsmDGEUNQxNk7PxVG9Yz6avn
GDXvfRy/AYf/EdS/cniz1JNElgYbuaSY244zlnipn41Br3xHcqEWsdnngFukwMryrakQcj30WbTH
DLZfd6ze6waunmI0u0L6ITyguJGSv4pvEPAah57x5dIjjJnaV0Oki55SHwskfynGxs1M0G55ybAV
+0s0KoxYEuC0KNKkKOXpPhMDBrvAF5lndu2COBIDLnBnmhLe5yF7V1gCdCoeFqaQXQ7DCyyOcqwG
KmpWjvxhchDihrPeCo4i38ayZ+H57KnEXp1qq6BG5m4M3YhaNCek967uM8xgmLqLxBnOWa3xT1mk
keOJWjSZN3soTpNokFOhuE120cyPuZ4TrSTp4MSzvRzo24qSMzTys+DNY3MfJetm/IlAE0EoooZd
SZ98PuDKV5vIhXyQOvGqP8U9P7Ov/TwZD/qh/2sap9K3fiRpPfYZ/KbYvstcyFpXlb+Z5LNswlou
pq0F5TLGoLYSe24yk7cg99Flklx7J0yXqtiLkJ/4uBGpGf8hP1m7ykvQjPCk0Me7yQNtUtxKGHZ9
orxTj+Q28OdnF7N4vtcMYVc9wNYB5Oh3wUqrtYDDgmsGRdfGBC8LWsPWKIkiFKR0t8wBFyajxUks
CG+QuqSS2K9OzVtaN2+LUL51Q/pGT8/jJgSlUDv9Fz0TRnyw+iAz4nNvPkr1xQXmJwcv1OsbDQEC
XAtD6vc/dEth7/3xIk0GaXCThGSfnGico2st2td0uevFJ9kCLKd/auMFNcn88JjgKzNeUaL4YjJK
BR1EnYd4jzlrxNVlAaiHT5tEnkodLwilm/ydPlu8GhG/WZ8SIum1e7wiu8xM5EJ/bEq/7Bfvn3wR
m8mRqhkjYpAhhrY48hPkcBG27gqgEhtzlPvMGc+Y4ZsOzQVfdEe7aUGXJ+DVKiGnf0o52kuEk/6Z
dLhMPTAKvIISmmm9sdrRDWnCQN8OnflLErSLEOEszJpLqIlnG3QdkKbdMJITmB05ljc6NWfgmQEt
d4CgqtxwJRSimojKjiKEpKYfHOtaubEl5H/BYIZux2O5lcQNCbqpJKsCZI7GyzDH9tywL9DVvZ1o
MmzhCkZH6aai0fzwAzhcyDQJVs+GYIFJNuU5hMo12cFxltXyVH7RzIt/70ZeP5Aw0Zw0ig2ZCQcF
mCo2kKPqmSn2x29ejIlvSOOnpdO/Vp62A10zu1fUq0Al1KzTEjlPkHUbgyQQuRyvnmNklotlld7f
YmAux2qtYWQgvhUDOgTLk1OFl80R5eqrywhGIps43YxwJjPP7BXqvd5013bacj/axcYpKlVnxpjF
HJ3dtNybTActpoMqvuT1wG1mP9uymni45T3VhFrGY2uMP0Ys71uNmuuoJA8guOykXz8mkYbqorbd
PowzSLVlMEEmMlyezCzYCa4GsUikmIA3ueZkjLF+oNVF9igvqVbaMVb0A9BDN6Yz3LDF/2g6jyW3
sSyIfhEi4M0WJOHoyWIZbRBSSQXvPb5+DjpiFj22u6UuEg/35c08+VKW2id2F+ClHTk/E0aDkXhb
CNcUZUjZ8rYlVsH2YKzjM2PprJSSWw3pgb/wI7wuToj0NVf/0pA/NR3vVdreYQ3S+N7rxlvTw6Qm
0w1W57GLm/reZepVLVV7NhR+x3mQkM3VyEKMkD8FVXlp+HNIN75l2QEOjYThJqP4jaLPpXCQSHmJ
NzR3DC85he/FuErT2b1MnKSsjhJ5LIMgLuBnfHKggnfqDTcR1RFvZtU81dvUsWdMCOKR1Yzbg+yj
/As6Ptd9/od9K5uX747Epv4miIcI3xaGGfTMgPzioWfSka+RsNl9F/00im8mZggri1hyRXa3eY0T
8QAAbE+5byYeiw1hATL6wiKWzAwvsKyhhHyTmRSsHvQWLvmR7pFbkzk9nMboYLzaFB3Zn3UTPqTo
NAzRFUuoChLfVCMV7qfZoXz7Ppd/IWq6pgTDxgxWLnCga5O6fsLWuk0GoA3tbdGLV/+OtzamiQwO
EbuIUQ741+ZUgDKB6Lj2L6G0dhJofSWvX7hSbbJskOHgbjDcMwuUwm7QefF0x7W7qfxukkY9rDjc
rVJxuu+O4yZU5j2sLeSnKjb9Rn3833fcK7DzDco9YExtBuytRBmnw7qeY0rfo84iAkgfHVFZVbHe
zOvyOUuLK9F18Z4xA1anVPjYSoQ1Sz+pEodqH55IyJyqhhyXNp2yW+MnkXwhrObMNXLuD/YGoatv
4zBcS9LbPcl6SV7PYzSfqrg91jKrfAaATvf7+6pS7KMwcOwwehcHZcY249SJDmq1YuNMZv6Zoq7P
SeSva+XX9UyEWvfps/KzDKXPOI8UbVKLYCsrt4U37GAqMfUdfmyz4SAiMwAMr15zL6fEihuwDH0V
SMIa48mY3X/45vo69MkT/5sQvkf4eX0MT0lSuDrxha3R08nVHsUbbmibdzjJM0l2pAcEcIUmyjL0
wIm+xfw74PB1XHd0YUgWjS4QuWk4tmMgKvZBNX5Xn7S255RZauy/hVf6M0K1YGWJiAwXZwTPQ+a+
NearJHQ3DNGbxPdglr0NdQMj/01NZJpkEld/Fku2K4vY1ulJa6zxOpvTTZ2O+nNJyMxdyYCuHfM5
kwLFcrflcw3K5ns1O0oP0oS9MgTAnxzuNeBjH1plcKIMa+6fmg7TmCkeDu4LMTQEejYXpxrhj928
GgPF5nKHhb4tzVO30wq8bHxiMp9Yk2JRkqyDNjEtxj9F1NmF+ey/NZ5FiWfRoplc2W4f7Z/CTt4N
7jrarBy5eITqeFal+NJqzSVh0sMiYjchEWGBMX1EQ8TXIrB6jtX3eV8MjN0uKYH8VoZ2ieTWzYlH
MQ/TPMyAqIEKEDNFSI5QIzOlgz1uMTtfgZgQitCek4J4ZuQrmsrtrQb+aez1qTrmDtibYOpJj6gQ
OXoQF8N0nKX1SKINEYOdnmahMV9mrzqLQunyzXBrfH8WTbp0vJdCf58N7WZdlCl/hVC9hOQtOoMu
JsGIY6XpA42Tfb5Hycn93vjvpehi/qA5/peYgQr4JSUfrktu68rj25G4DAkrRhXyhDa4xUm1tZ7w
LhxIaFTEhjBgXtKuuS7Weo11YjbxbQ1hcdG4RDuOSbsYq83lu0taJxrao0ZiKZbhD7/mj2HNwZ5S
kDaGnlzqHj0RmCF568PmpF6Me4Xbccot1uzNvO1mcJNx3tAeeEuTzDcuWoGzlQq3kHCEHyHE46Kk
PYaGz244y+xppImFW8Q3L80dFQq76kfN4BGHGIOKkLoKpuvDThaGuBJJ5yWZmRcT8MDMn4qoN7SJ
xfxMG4mNgEMQ3CmrAi9D4wvG7I+66OOjKNgfJs0duExQSNKuYqhYdaooq+74ZfFSG/bZaIsUP05o
NvgBdbeXR49TgYUSiCqHCA8yb8PdjWXljpx1o5Ss1NlD9zuroaRygrGa2d3XNpZAW282RyDCGPX1
WYMg80v5lcfdkb9bSYZSqhvvgDuPcjnhVxrSpB2BmEGnXmKqdypmTUTCxYr9GlMIjzwZHHQMUqji
gIFI5vaZxYSi68nci84XXPCY+FuxPEJDuaLqJotwtwrY46UEOFS+KoJykQ6CmJ8r4U8xyY6OrUqO
SA12etD02SnDThsSFFdQvEcwoHl5Wr7Svji2oAfiGvuMfI0dRVfOqsXy1OS2a71nEF5GDzjjM16a
rYt1onAjsTA7GG8bMhG/Pk+LgAWMH9H6ms0IrKJB90i3ZxyE8bq7xX8M4urTcLfwG5GBVBfZ4Uos
obpIgMy4M1y7UL4bTftM38FZB/qiBNy/Drn5HMUvFll6N/Ns77C2ACFO+f6xhYbiby3c0FIMCZrf
ymyasz9l+lZQodW1jSuSqOxk2cEYy+irUqGIac6waTxDLtpqxrf3+3aEZ7v8gww3nhxS3IMweBxB
GBg6TwVKN59UYAeLKDDP8dWBc4Wt9duSyU//rBdVtIIqOojkO/KfjOZnvm+RrTxmTQtEsIe87HjT
l4PHFOTX+Z5ZAwpy6Cx/y+yHnhCCjQ5H/whOhDVfTB9BzsNtM5fx7oYJIHTFldtwclp5GHTzqiLu
rTlhyTN0PWJcWxY3NuWzXRFUYgLp0u30ghc1sNKZ8Dyt/sh52LIQGsOZjRAwJJNV/Gur0GE3IbwW
JDioCKBRTVLKdNazd2xBrlrT4oa0QUgUXtNcOPyW2Byiq3hdKnj9j16tfi5ZfkxpQ1VVXMJXvDLw
1M2cwpP4sANXE6FAGSD5o+lsjPnZ+DGiO/nac1wTLhEhZ39pONn+mSgrKp4Z/K05zKXIqybRndRb
Ctuqa4wAX3xqmGQ092WJG86JVqq1CZsjGU9gG8ChHYi0Hwqsnso9LqS9DLla7NRj8qJu/CGpkRPF
sx9abOqBXs395IEIn7kK4RDaqxaUIcLVEsQs8Ulr1k6U533bU/K4E3PT6+XZr6XuILV/BhydAt11
a3VRYg59IzutVb8F+1ozyFgMlSxDF6Kq0o6fGAtE3KlbJM5Vtm1WjI0bRAwRGO7XWDLcCgPRJfnL
M37XRxrq3jsfgKG7ID3LqcUS0RamyZmygku9SS/UQj6Fdctu7UJbOmOeMsJT2CJ5R69x7m4k5x4p
PsDsSXrjjRXJS8m+U0u+VGzhWIASW3fGEPPx0TA0t+WPFeN70XJt9PSo+LhrXx1pSlHjSbtZwQmD
F9v4mN4/k7zozKTUSXAHOK1yfDQ1M4JmYlcLD2bORA2OzMDtabPFGWljHeKgCJEPBdn/V+B2Ct9E
7AMx3kjjwqyfcW3nUuWkUM5N6OothJn0acEgLIilcvaifjSoHyZEjAGodJqr56ityGr3sQJ9Zbhx
X1usY7ctxzPmGUrTpqmjwKjjYk8rVpxRe20dORt6ANDyzjTkQ5KGF7vFygk42ajZMeCw4l6cVEzM
ijfPuae/1Zq8E61HAt5FNs1z66UdAHuEYU6PQrP20iNm8otBoYc9oFvWTFbQz6JvGVClPtGsiWIU
jrGJMY3iQNRA1WwuAkynpmDJLN/pGXxqdyMixxPO1+iNdwLgC1GjS1SGAFx6A+5gUUdvRp5pJoGT
7F5sVcCaU3fLe9wbrwoLrZ4/yjK/tzYlm80RZ7pOy0pIHLzB8xnT41w3SKsGaT3Cl5VPLjAY298j
l+dQv0bJVqVxIC7Jpry5RHF2HQSZsvHlTMpQLoabloi3IWGPEMPiHoCPmSkf/daKpvNOnfCAdB7e
dS9rI4/uUEyOIo5cX8hA9S7pSSBTqOGQJbJIPHsFz1pXsL0KBEzrlazQl6bfafmDNTqoCxqlkg8x
7j6KtAMCG32M71OqveqivnM5Y+3SPouoeiStggNTuBCZOGsph/a6OtVe6giDkBdR+JJ0K/KHQtnd
vEsQxCZc9EmILYrexpEMU/xUxIFuZ1Tbj7Ws3wWLa6/a++UCz6st4YLn1yLJzvIUXTGa5PFhS8uF
WO2xFymVxuUIL7lI9GxGVOj51XMiLoKJuCA4dUluZQlS+IvSchj5SlJkxCKRMrHNXzdMnvwFV8l7
5H8wnTuCwoP9FYIpbeCLMEuUSX9olEdHZFC1l2uI17wxZ4wSjFBvHfDC3woJwLZ7hGTU5jHFPNi7
BI79j0IB7ilCEtuPa8MLE/Lh/Cyl5a2cs9fQQStjguCrv1PYjzV58k440y4HLPkl8Mw6PscdYceZ
kF80ujIu0YFjKWYX1CK36xLm9oqnboSuFF2TqsbH2R0qegQ7QyH2OOxWFpR5p9ApS+iAXdDaHOXv
cUcQRKrRJ1IO0rpJeMq4RddCdpsq1t7vOjGHGkw8s+6nkGGIllB8Ex5FBTKSWt9LtvRwgXBtSeyE
9Qf3FgDv8ZZMtuAWwYrCDNNBNj6AoCAoT0KoYxF71FbzifyJEwKkKnsB8O4/fDziBiPdT3Au5vqh
D/ozZlcSgaKcHLOKSMGzsJADlIz2YSgUW+X5U2lK7kx2TwYxTJeDbirXSqlgrYFKFCBS4D/MizPu
iq9yTB6hMN4t88sk/L+24TVUbzpHy9D8kr9GgMoTSbFNyoj0mCQN4WJSgcveMAa+wOo+OumnuAWX
wgw/ASEDo7ham3a07GqZuVSQL83OxNeecf0gwgbPZTmKDXONlNmWhFAXflWldGyb6ciCQVKvelcT
YRYvcmKdSVKt7Cvm4V+YMD3VdqtyOqHhCxqfWkx75W99HVyK5+ztN+DaFYDeKyoTz3qZ3nUhZViP
tqAKn6licvAS7jnYUiodbna8MZPWnk35nzUDLIjVQmfCRvhg0ag5LWp0CM6jwE44Zyzm194tsYxr
rhIs8e9ajPwez0Q8GZdcVy7je8RuSgtFn6gtCIaXARupdRZMHng2nPZHrikX4TfXlUfR3MTmf/HF
Nhieoc36685Ui5cgyq+uWC5R/dVDDYLawNewV44V2LsB+/2MpMHgPqkDi4H5PE3H0HjRHPzNWDkZ
r7l6R7b2JbmD4mAFuXjWJ9k17vKq8Ebi1W6Q3xLxrILg6BvgaEDSBhT0ocuOZgsVTWQ8kIPOT7Iw
ENIpaJndjfY0k5PvBKbaRfNzyp4qKLEDgryV+2WdBhz0Ss0RE9sBoml9B7jfdXdViE5W/o26aM1v
c62zQJPezbD5SBCL8lM3lCcvelaQapQSTlfNOE0mUhdZ0YvmPhCH0S7/lIzJ1E40HYtQA/UYFzw9
qEp3GVGwSr5PthnTh0YgDOixZBYHja9nb6t4EWM7Hd5XBiPoybdOD6FNhe4tcmO53dvwk5R0dQpy
DNtNsJ+CjrdtXvJrY1+OzxO2NJkrKsGajCgikEVYmeM2wNvujATDzMz5oHbmqcxYPOR7aN3niCts
Fp4Nlv09ShMmpmWlv1gFx4fkIJofWl18cnQxxesf8aP+XSywFZd90jOFKdP+RuHNx1Jyh/mqp5j2
oX2tconnu71cwR9Z6rGLRP6CXQqirmgwPfnV5olStiVnvUvfAWmBzyJASU/4UxMilxi7m3a620Eg
Z7P0PWR5kGLFH/Y61ZARvnstA05RzR5EHi8eGJATkbWu6GlBzEhhYXDV72xgdZ79nsF5r1zCRTyo
lHcPXyMkdIHgKkowqjHv5AEXwb0jrjsetPQ5ksiYL8KLYp2LyQHGnnwJI+9jwcT7K8ImQJdAuEE9
+gJmhYycEm5ySk/sum/wWdJPch2lIlggpUuFFtCdFKi5cKjMPzLzqoIhYnPmxWHQaIfMIiM+9ETG
Ii7xlHQAjokvupGe0zXZLSHsICXez9CajXJ9qRQIYzo8mzpHm/hgPgxaWABmMQaYEUNU8o4/ErSD
gl4PlpZ0T2He2BMurSNenD3VfUxi2KAUEmHsDvTx3vO7sdmnd2PnUYWIOuKOR61ZGZfZLNv8Tab6
FS/UlCuo+Xg+pCG8qjmcgcgzx3vURLep50nZXujWQQZUI3HohnDjKu6pEUWDIRHIrGCn7W83uWTA
REbqLKQlZnDqQ0nyrtiSdyKKE/kQ63qYviSJZeMhpOYpk3biX12D1qXtoVRJlhuGRLLSnTRle45j
6lxjxaOaR6VFtUpRUHix840tydkMPpqxRI5R1w+T0AA6fUUiAQIVNSRi+1JDcRcdJeK8zHie2ieo
kLckZdiLrlHVvnOo6iuIO7E9jW1/yggTEsfY4lqnmUiFIY3HCK4Nzadsov8ZRn/iMD+uF52PybJu
YjTdCLaS54642ZM2ksbijfsXsD0PvLWzkOYCYkUXUq+SwWBuWchGFtK2DXLKnHk7727hTaQKjj6O
/+Qh/Qt4i9v0nVezfRsU6OQsiTtIKIiJYrpncTpITsI1opVe2HPPK46mjBchRySX7lyq/b6ZNta8
RZM2Yf6WXRKgvabEsJscMsE1jWxPT/y+RsADooDAh5cQOjRGTokQEAnIHB9B79J5UsdkXVQrWOo7
+JaVFvJV8S3IPnPEWL0mRwm7RhrRNk0BOB7k42E14TPO+Lom7kFgu2+Zojq1bksFXwnp3JXlOfw8
zKp5HMfuWOVhANAoWJi97yqNhzmt4Bz9aq2d+nclUc7lJU2aU9MTH0+Ho6QIAQZlyPmQ6Ljb50hr
I4n5vUosiHfV5p4GhdjbDwvtjCRt8m+UlNegdA+TmlMlfmZqe1+N4brky7kpU7h3nmpMR4DsxHE8
VfcYoRbcjSzozeQoD2froPd7dYJ+oUfnLkfoM+yiekWAlSfBD09uQjdTElXHbCv/tIBLj/uJ/SKr
eaBJWL13fBSz+WG8uB0rTEcVnLtzU0SPWcix1dl4uKG+in8R03cpVu55xi2xVyk5biG/jpsjbPMj
1XSVtKDxWHgWJgbBHZsHNXosnAoqshcv3Iw2nBnrEMhADKwbUgM2OQ0G5B9o3Aoshq8wuRqlcFkZ
CohbiFSM0dmb6X/XKnaTwuC1QTtqM8LaK52Y4VRgXSMd8jB01NDuFa/Oz/E6BSKN6hmGi4xKuhmk
lTkFqjp7CWIk/0DtMRJA39VEvuqbkqxOjLLPi6m2xcE4zg8swwHVXicTbHRthZeDdGemVBl3iBQQ
U4XEehPX9oHnAiV4H/lw2FiiNKzREA00QqZ9F8I5A2D5X+N92zUUHM2ekamehrFZ/mQWEuB0dMup
IUGDDEq/LlxhLkp8PQeQPxBMQLfpbkEePaRzLYMPuqjvHTGYaLOolYaj4SsSyR4tNKGYi3zgh3xY
GNArjrWAO9veQmFdxJOcvAN+OJrxEhi1a8xsRHSOciv16RczuvBgPxruKm0VTJUaKGXoU55iDgfl
QtmWzD5kzs52fRTE+M4vdYXMzjuXOxsRc/m/uHEf4F87uNaLn4GMempyqo6ruIf+JvNWyk5RiB8A
tavls69CKhMCAzPHIqi7aFX2JNMu0QQrP0YrEZ7joj51vX+KnS9h3mRauIeFcDOglAhQSuS91sL/
yLAiYldH/yYSuLEw9a8m+k7En3BoUD1gc85OoggO6IHmz0ByzIXHf4o/pK1rnEE3s3jYvi1FOha9
CZslqs8LoSIkXg18l2AdpzY9jy0Pc+olXXWFhr+C1qcZml1e7liqU5zkknYI3tiHbWB0iZaZKcnl
uT6LTAkqr7YR95mDRar+kxknCx2CGML0CNXyrqHArxz5bI30vxqxe+mhPG5d8TDJIBm8kck+wXHE
/HaogaPTiwSrskw/gQyMFox/CiY5LRBheb+1dEbMIrkJXraqTxqcgjivhbcn06Ae+dYAZDSwm9KE
PgXlW0YsKL9ShgO01UBqTEjF8bEby2N0q4YapGP5BO0RsixOAl6JOa6A7moypSj3Nl0ecSsTpcLR
iRGscScgBDUByxjTZ0uKv2Rk3YcVcTTYPOj6rWHhGgBDuwlrJV+QdCS3g8GhK69a9T5gKws77QIr
SmgVbhqWU2L6C+vSpZw0b3YjeKfZAgWCmw1riawEolMjapoRby3cCSFd58apm5ZTSSOBwKndmc0x
ielCAASpmt8UN3fID2bq9NBSUvxioiLs1zLi0MJAzPhT7Avx7xBjzTPWI9ncP1w5OCenQPYSbT2q
JQcBgga8TOw+CY1EApVvMagaFTkHztWLwtC7XOn3rttNXtGykon42cf3CYJKrd0kQ/D1C3Zqfh+J
+DRnzZfttEf0mwkW57sGKqwqOnFVuVKqu1aJAbdu7LyxPHyeficZfp4XQXovM3blbp2rNxngocWv
L/hWlN0BiANn8oZw/xFF3ZuqFC9qHEEhv8HXG6kUTEl56DtVH10h2sZWzRMbmUf4X1JYfknwsC/0
wNzumF5tsRNa2Lh1Eb7jCK7JsTp3mKAiNum/8O9owyd0g3nkZjgSigKUWqwnQ24gAAlHReiOdDcE
i9UGKhwtgjAYW8oawd168FEds91Cexs9e+7GQd12QhNu7q3UhjG/wC9qo59iEqMNLpEOGU1hPfJH
iD1MCrfw9uQqjOSb/wxKLXYrKJhKQ7W1QyquFl8UvekIGW2HN7d34V0jgYzclo23sdib3wUqCI1B
WvHeq/0rF5Y3M+xBo8aPizi1tybULmKUnfvdOAhuUmqejLc9g3Im8GXImmPFtWw1ZMxYrPy8tsRn
kPDTESE9KJ61LGCxfmp66qZilzy1aj0J5XrKBxY5cn6ijDTvpZc0zm/6RX/MGW00Z+WrNE6Ztckk
WJes/Sijzo4DIaorhSjAQmEcQXc9hlnoH0WW20V6V96GeXLbbSGBxaFdbhkFSlZxtaBh1NwEJlyd
s9ODKavZlMyAohIKbWGApz4N5ml2JKdzZH1AVskbeDPlvJmiXPX21nUy9ipIsKUy9lmFp4OGN9li
mljfhzhmb9g5OmeaGMJIANlixajIvFHE0RU9md06PcoVw3lb/cs4JuHyk7mxamxA1OfO4Xheh+5s
CDHiGjwTtTiZ0k36pVoABE+nBgm140iHuiCDiE+RasmTQ77qWHnC19zCXaKQMV6f+DpfQFNsZzAS
A4dcC5x04Z06Zsv7uNYfkmR+gH784Ol3IrafMCzr38AePghh0HsyY6ZHL2vM10gOWCSyZXLekMsW
B+EqFPUtRfP100J507LoJVTKWz6/8io8R3/7SNgpA53t0PMTUnPdUAGpcwh7lcptzrD7Aa9fE7cb
iQTKtNmB9B8KluDgtOA3HWQJqVLlv0dbJhwqvLNrFGM/pcveWhjh88fE7AujY1+P4j5C4MS5egD9
llCRsw/VU2+wsClnoo/ZITT+td2/ESx1WtHiUmY0Z82HymllVms1Ql5BiwBKW2EodjttXOvKK5TJ
W1eFk83AxSR4anpdM+2AN4mpmVmVq5uCwUnsZpBNf6jA4U8Y6/HSM1+WY7erYm5OIoILWYvDUP+C
CV43MocVOByHFJh5FQ6ppQVt3wSh4Ksic3C7Hl0MdhMmi+WLK0hRPmTk96HeiZniIn0riXAaiuTU
GNlxUHLkE7ZJveNGJHbIk5iBAW+1D6nuG/U30df3Fk0nsl+C9J0TbCpPwgkZvg5USYFYeZpAW1uk
C1frD6X4i492w+MHROnGCvoryBsI9A3owVror42q33Rbf0YEgbLus5+rwyhiMZML6La2ca/HgWOO
hBHyPPVjuR1xGKlS7WK4ekVku9gCDhZhdYmKMpaTprDnaUct7U/cpEARUo33AnV9qbepwBC9fk5u
RYHjL5EpiNdv859MPlb/Kvj78nqATPpPEcBEq+Tw7F4szr14Wiwj6Fv5NrjhYByaLAEn3ziDyftk
hVqG27JUJScFDx7jZwAHs77EDoF3N8Y43UbxnrMcmlNezBK6hsdL8NRAI+bbMRICdN6qFocMOCWM
arskMI3hM5vVTxlTQ2QSyZ3XzznSPqgofc/5R8uHJmgM4YnTRtP8bIdOW+xtDVmp8DVwgBhBStqd
ht2S4N8+wpulLlKmyKaihqrtdAcmM81je5Rb7MIw/7V2j/TEIMUwJFI+zn+k7bNYhYNOM1bCJIWp
JpIEz1Bl7uBwUmLJJZf/I0KKEE0ywPfotMHYTbq1PuCUs9mHg74wwdU5/Yc97ysWnaCqmxFe+O9u
v7YOUijh2fHKxS/eJYpO/Ck7ruN47CAAqBLsbKy2bYukbHBvUY7t766o8cKW3kLIeRavoazse3Nx
FVZ3ShO7GbbDHWc6qWqBi8k8YWIzycb+ZgtzUszZl7GuLEnO2gOsK5bvlb1stxKyV8BkLKkfTtAa
bNgBGoeft3TLxUpUHt6/oAAUM2WxOsbzDUqKv2IzwQjlFllmGyrRK/FzgAAgkqoPrfJcjRZmrBmg
tjBIftVWvkSYYpaZNs74+uzGGO+Tsd4xkYVmw+iGwF6Mh2ZlbRX/qtuBKuT6UKdem8c26TeEhP5a
oJTlxBSpdO/g61AioceClxqDXxSyTwdSQa8pVuDFk6mSrt/Fz1ZInstmjzDuS7w8QfY9h1N+qVXj
Df+crWpKILhKLnFHmdGSLWgN3LM5MITuIubRrQ/JapJbw1Ytig0ivzu3lN2SLxkbjjteeuCCmr3F
YCmyAa91iN7RdaTNnf7M5RBKNrVdicxFMME6l3lWx0oHKVgQx3Otr5eBT19JVU+tln2hfMR8HcUv
+Stei03pBkBg7iOcBNyA0FWYW6MTymcuSoeRbgSj3MstQHdERdYbdHgIs+J/fEvkETfK0opycd66
h5HwXmvOly01Cd0Tj6XVl350Id/zCvFFlukWpw1AEy6P2zJ7IFrcYQ4m/UmFmJO/Uxjr6LzmEpT0
HiU9ryV3Nqk+Qku3D03/aW7gY7whrVk/pKXA7J/CSqnv3JJvYiFes81oT6Gubhv1GmiJisGF7fYI
5see4o6GAmVfrndLEJkCYITIhr8wEjZTdJzi5pjtZUE+xgnPfbSTU1jpen5i33eyWLm2KUR32h7H
WDgyyK6PmWMLlIG5GL5Vz7sVwh0yYUpALXFAYWmHiiVwnQug0GI/i1Yo1eyyad04GPiIau40Zs6a
AJ4tW6HQ2rXUz0mmdSjYEKG6cgCc65/pW2E5sJLP47EGogmllRbXiAxshVlRW32VbBK+iDSmhJ3E
Pc5Hk25MwZ2S2LPDK6tHlRN64Bhla8xOm236QYS8SkI6mKR/KK98GmhODErb54KrTxzOLEKFWTgu
xGNjzqxut+TyQRfDG4TN8sevHaUOb01Hk7Y4Xtbs2hXCmzXRPWUO73WmvoOur9LpTrSjHD0tJV0N
gnscoWCxpqaa/DWtObwRevUsCRvOz0gKY+S3wDshhbgF2b7CsZBx92620Y/1kcqR1+yT3Zw+5fEI
Om3xU9Y0dKq7YUJm38CsXKx+xj1uxRc1GH/SCkmmcpsG8QQ8zWpxUV/6gzwbhxmSRrnvGz2ooSm0
y4/UDQxovFVjldxFcwlN+RLW4cXPn2UeMTW8dRF+S7pCtd44Fy8Wd5ATZgrEFZHFlj4fV6ADZdfg
z4ULv+lB3AW4GCLv5QypFi08EHhYhbHu2SkdETdG/mlzR9JKUcDw5UdPMUxnPppmesv16j009BvB
gQcRk5Dy2jLzS3ZibF+feeWn14Hb2CLwqoh+wJt99sVyHwrxPmPGS7WPaMCqbho3K7m2C8k6Bduu
urPD2u4whXSx087VdVCprxuBp3wDiruoVHIxjk4QQozmq+n6r1AKP8dTRlsQ6dKJdhE8NsI15I61
lO5KqJKkA86GlkpcHLWfLFKauD+F+Xo2z581xLAkMx2LxYPFIfApLzvV0D1Wciv7LQArMRWyw0xQ
VnL5hVfix+FdK0w/USLWi4hm+3EEfDvgASw9niZpbljqFNDo7ulisFP0epCN6hOX+4vOqvxEfk17
SvXsMg+6I8snOnOcmtO9YYvXEAtwljHCaEMKXkZ5oxbK1KO7Ag8kI+klSjg1+k+9pDSSSw/V7eTe
mZ8Kil9iwmCcgwtFpNw5CsUgsO71DOhqRRiLk2XXkp6tpNILzyTrBrELau4eaRqSnqtOmr2UOdaO
9SyZwpntETkwDo7KnoJwSo7cgcUlCpbdQEvLUj9yfobDm6WMr1Qs3le8k99y0kLsWz4ru014j3EX
47ZhSs1hXtMzpKwdmwlCz/k5LaNzIyqnhRWH4mhxBL1HdabfKy+0FTMdm9/2NKTDFj5eFxGZVOcK
N9k6qHgdVPwCvKhvqPk4rS19g7t0iOmHIp8dTb78ooW0x8ZVunodu7mOhY/6dwakzrYSI1iiONCK
3FcP9K6ArDNzLhY5PdE7eRVctYEZK9slVUDyKUEytNjxTEnvqXgdOTMxrDZc1Kznu5WQ/B6KayS5
8YADvns04Uf0e0gYUthl09QmSQpJ1Bak1y2U8eXyEx0NthlJfUm0hM5KPJzs1yjFJYZowGAwA02j
uuULg1XcBxkYOF4xvjyoHpqCB951N8i/ppwgS5K40y9S5D1sxs6M/JIXxl8jhgxfIzEvk9PfdK4k
/SiycKajEwXNMsIDfMWkOZPAuMwAjZJYYdsRklA272E5P5QiI5E8PFPwwr9C7sptDptVObea8Kj4
54MwqmfSI4fyH9GFC5g5JEuczt8l8JHofI2V8qQqvJD3g0niZd8m6tlAoDFG86KhzJXVeC3j9ZoX
I1W7hgInLx0wD1AN1sCh7Q1/irDvaLU/aQQ6MGqk+MEJ8Al8K3AU7uUp8eOi8lou2zB1qWmJSDC3
JJh7up50AU/XjIMQYWPgfyc77ItjjU0q9KAutli6VeRHGHfu1H5WIFVqseT/XaGGCJ5C+QEYRcAL
3YrlWcVj0wdiyTuLBz0ueWHaDSfBeplgBdE4ssFzocoZAwZCgFd9UH1m3PZ7kgN4/A9ZLh7psdhn
c7PT2W2rErtHKI79eEw5TVTGtfdUJ7doN5QVUz6LlfegPpG3nRJDuPBr+B9N57UcOXZF2S9CBLx5
RSITCZOeruoFUcVqwnuPr58FzUxIVIda3S2SCdx7zN5rL22g3/gW2JdPjRLCjC+gEEJ6cgxiPwnw
Im8JzBShNBTs5F8dVM5PifxvGTScCWelVdAjd6eRCCmEeIwpgdYwImZbxU6zRRQ+eMvGVp6gR4a1
EtxwAZklyYPwzU8Ynfi3xAtvKL0/NSbYnSLg5xkit2cAK6UF0IPqvPGVc9xx12fnvkjO0LiMBxeZ
8CGTjYtuKzLES1/+akzxtIyZq8JsEalWUZDWyiFkt29nInTZNfpfPKiUzu6+5e9XUL652LjM9mVG
Dy0W4BaXVvWD1H06DbAwWKANcGtruLUElnuRPl4ECmpeunY1AlPU3Iy90wEcg7BdZCUizz7Cl13Q
gAOppQNNkXKTG078GVGfO77e+g2bYiXcXWMyrvGdmHwnRxK24mDUhkCERWCm72xWQsnfr0s8I9M7
2mmm7Np7bmLjVdhtoAGETHKWLO2wfSTNvWQwSYwGjk1E4JUufuFj/hoqjkrQD7k4AoUrtszjLaTr
ns9Gzab6tIF+jFdv2I6bXGOIzTwVphXTPzgQmKqKpnSLyUSig3yh2MF96jFLhqOmIICV8Q1IXXq2
6n9ZM19BNl6r0bhWE3J0FTFIrqMlmK/TXOAcnEz5HYx8E2kEGglPpS0eaMn+VRounB+m+A3w0lr6
T2X+vi0lY0kXz+l13aspx5T/w/5PurmlWHcw+DeWGe06EdC3Y9jPM1IGmN1C9CUvNYPkDO2njM2k
dutBZutQ8/SICELQravs+U9Lq7421iCwSlembOSiPXdFU83qXOw4221Iuni72Vl0hFqS4/Y5G7A1
ITRmPeGLRC8Jp8w0af/YVBtbmHykYb9KIe+HnFR3G2bR/3Ug2Vmju4o8ndmfK7IQ6JMZyizpMwIv
CEa+js5GFkPLpXDaO7AY2GDPu60gsCl+kmI7oAX7HLHvQHJSuKQpeJdDFDElglFakwvGbOyXuBhu
uiJXhPxJHE7P2bDDgi4Mzt0CZVVB2ZEQiBt3i6tIvo72CSjgSQRIsMSow/icIA1PSAeyMEFRjzrb
6z4017LSF4MxsCoLliZsrmkWKpoewifs5t/FUp3F6RPcyU0d7ZEQ1JTo3U4tgiyC9D4svgpCwtID
zU01Ek4qLZwhPGsMeZTAyOSgE6cAH2d52FlMlqtolgeIiZW3YEyXAfJKUmF+m+nsiQoXhvJLcJPc
Z6RV/TAnNGvhRt7Yws9F4r3b6DjWAPpZLIEhk+CAU8n6TZfxPNX/iU1GvbycW7hsNVw2la+Vhr4o
eQDJz0DqShdPi0l5DMo70ppjmj/JAzgwvtSWQ4IEoZruuw/2NG7deY4JdKO4TmHf5GT6Gds1bLjz
9Ighj9dWt45Prmcn1EKGknXhxMARSkMebWeDnhOv40xfInbeuCG7VfFeMwUslkBEqwAMQkXon9bz
DWLajdtPIf19BXbCU2XzHyJtML6lFebQucODOyZfZp+9LcxrIrsNRWbglAJuy/y7IB6X+R7HYas9
ugVIOboZ6SBLInVN56MgElGq8lCwCtcgiFDHM3eqmTea1vCCFWdH8uCptXBfp/lWRPqlkbIQm/JS
OSWxF/lqZy0TGlSTY9scE2k+ygW7UpUtKZJJTh5yEpZTK6lkHz6W/AgS6agUPOuo80YSXio3t07p
KU9ocXQ/iiyfPSAarhUGUxFBUG9uCfu8cTPd6f+5M3XcmWuDewN3ZskXj3XZopH+jOvRE9vOq7ac
+TX5TQZIBWDNNYO5kf0YcV3FJB3e0P3Cr5DzsxHBAOnfe+xKawnmLhZ9wyj3QKUABSD2gBPLxuco
ti9jvCokRPWsfpQ2fVuz+K3sldc6tK8m3Z5wpK3p0VZ/BHKY5rq5tYJ5MWYocpfsk9IekVU6J9gO
ulI/GYW71oIzQPSWeINYk6KkDsZyDQcMXElM628b/KL0KxcKwlQCg9rYI7GQ0ttAvqSicueAUnEM
oyG/l7vCso4hop+SGTZuDhsUfjCawM5ogmzMgkk5Aw9MTZIBxspWINaTw8oGho64qs43/tdUuRYp
NutSvm/LfyYD4nY5ZPQSiycWqPL6isPw1q+c86rsjvrAV0YKaMnEB5+jZNmF8Ndglp7dMHBeiqS+
yU1N5rXfRGWwKFhu5uR9lfsPaxY/EXmwM5jM2S0V0SUdF62gdspAi0siLQMqSI1FT+XNLVtowuOm
abiWC5lLBP4wRc024bnK1aMJVlBIhvJ7IPmsAQq5kRZ7RMEWGRc9F0Bju5nVn8X97m2xWQx2XWdX
JrI5tmtl7zLWG7yXwMKiGb0gkElEkIBDTEGSFdqpJPR2bUEGqNzsGSaOxK1BfHSa7hWG4vXj5qGc
HXuQ+9ZK18BGQPsQ0/JUU7cnpsj3Q/M98Qj2zVkOS5ZhaRrKreKTHBWuC8COmnUxpRZqtZwJGpZM
TpMCZNAwCr74Zf0Gi/wSaHxq9Z+AVS9hxWdZ9YdGUzQCxjrK6nE2xTdWpYiH8xMaEcxN+ZTfRFm/
YwtutQOQFM0tkMQpVLZG9Z0q3xvMXqqwHkYg+bgYFEuvVdaDRE+hHyz9TZJmbsRwnWgPqvuQGtde
0u/Z8hsfYs2YCgQ34ZptbzhMDmUAMZHwG4I51knmUer//Bh7YoUqvik07bp1k80Sr1L5ZdormXOn
YRvc4k8+LlS/smvy1eOX0PlCyOamSJKNKnEFdwwjeKTKx2KVPltd7Khd8PltDHxaZ6IL0BPwEhDk
N2JT0JWnWpkHm3egD6mQ+Md1Z/7LR6yvzPeBgbGIRlp++sR8WfoKCLas59oleOhUo/wSuFkL+5O8
gSd3m44NqYH1MgwUBYqLY1sfKawyy52xQ0d8KWCFxnD9HwDXcOVTpcvvsvLULMKjEfJh5aGAXa7G
u/omtBBr75x4TsngJkZ2VgFQkvcsxfchna+GKN1IucUwYgMiF9iRQ4YjOhNLZsUlQv1ryo1rmrtu
Iqd5aBecb5cwLzqya1gUkJWaovJQDtgfDnCPa/NcpbQ1jGUXMfZNyRFk4T2p1g/c4DyZRDrWxD4h
5TT2H6LlkbbohPiVN4zWW0xEKvQqZ9ybZGTg0gera1BZoqOwKFWm4V5T/0lzfch6I6RXeY75hOK+
CC1fU2pXJ+c0E5XT2FFJgfKDBvefOioHDccOyVRCru9aZ97rQ42CVDWhJHMsz3Ig4+BdF48jzU5Z
lm4PjZMvzwhAkwkCvTDpwvAT84BVPxQ+DQ0FH2SLOk8Lso+EdxjNgkhzjAsgtSXM8EtCxGWCSxDI
3qHVqJyT8RK3hCZ5udeM6eFICBdA9TQV2T3/N2t/V9J4sj490bURyGOiEUKdQsgrQAkeNZmsKMRQ
RSacQOgdOIK7pLxWBFE346njXaAVZ3l00BvqYwDXMusI8vAsatA9x6ixSBSjJXHYWxv0H/zu4z1Q
lhBz5EtosPhb6dz3rN++daQF/3s+ODJC7aj/ZamSH5s30cwxTdno74/9N4G3RcS0+NxH5b07qjjm
TZa306e04+l7Hz6Qlytg/nS3oPnMDAAnzPz6e2byTSEbxYb2Asdd2ORpHFPPHLWzxf/lysw8Hgcv
LzVvPSGWO2FDakkgN1ngPJ/8JRdxsEhx68N6YIm351g8G1W6y0Nxw0oDZqk5x0ApIh8NIB5rkqIA
T1b0falTtKzvQElA7D6GrjCkSFRGYkpzBRkWfZnVKXbR8WN8Z8y/Iyonlel3zPS7+ohW8yn2zUuO
11earq/oG39VlqOeObCjvyRjSMRPNzsM/nW3bZiLRfe4Lc/Zup6RQISQXN7KxCmFze0Lzf3VMUcv
eZktFc1hlpwF3ocSRpgEga/Daj/lm08aDSO91B9YHuzt+jWMUBO10g8WhE08NOO/+Z7Uzl0FkcEH
2Oj4uWfBjWSOVVvXklMUbgpTmyUh8h4DEqHkWeZkCP55OhJ68Q7mlEzDuYvJWPweWEUiwAIDaWGg
qLC4Wc4IzlyOv8vZb6VXEXyLKn+OCmJ5tEnn59IQ6KjatR4mNWv9HrOZet8q69EQR1pnxUtuLwsQ
GNmYD7IyvNZoZHwZO1PO4BjQGPP8kRDFdAyUlakQuWF0004+a16jZLiCwfRjBJndnD6/0ZBhCEgo
9T+6MZ/FYRcxqp6stn7OJEa/qRE8spl9MUNu+WsZFpCBB8rSehx9bBWwCzTacPI/RrwIVDtsYTu7
kyF+7wO6l8GDypzQQS2JMHFauFipi3Ki0oaKTDrTnU1X4oYUGBJss/MJYjgdFlf8wn0TmdttGJI7
3jLxq+Cz3f0GG5+lGGT6Ghh8xfEYCIzDfg0S+FIQIFTVMzt8+L5dfBH0MuzBGk3F4K9kOqFAEPMB
KQW81QZNkCNCY0yVyMt3TSPflyDBtdERhar8kR8u244R9Neo6W9rPt9q9qHEVv22HtDld9+cq9PH
D+vwzvf03pSgtlEtaHpguLMzKx890uytxkSshBva+wb9FR2RkY6o55CO5d7WYXwGcYkwcO/Zn5Ka
sqSBSNNpfoT2ufAb25dpZdptcRHA/28x2eB97xM4oWqKuVM6HtB8h5M1uEtJWEOnexSTQXEcZ+RQ
u2dfi45Ir+0M/ldlISQntKqrQEqPJMkOwZDWEKZZeW7kK1PBLTmdlyy6YgWjm3ye2Z1hsCG3b+bA
KJEUmRXNyLVLJr9vI09KRw9l6lm9OjN+KPIQTPSXJooeMuggn7wWBmt7DoGZWoFqAXaUUBYVFzNj
nhCyiseh2uElkYbjutIZkRKPugtVEQV2yWzVi/8k3eJj4tfi5qyUBEfKvyxlc7rOPFu3TTPctnRw
pXkXbEfDvcexMzH7KZ6KUj07MXsuTpMDCW+rULtT9/oYJj3VKD2BiVfiOjx4t6k6LHC+OpNoWX4D
96WsPeydxwT1aOPI+OG5vyiTHhMg0XXSb73Cq5QEoP2w4GhMEzKLay8b8A9DvUZJdCjNKCRg3NXr
3I6hYurv4qP5WuvuILoFp2OKjtI0HVV/FDV2Ts6VlU2kiHJaFg0iecKUkME2Wo8Kxsz8R3RjLJzv
0mDewEdb+vqagPNoyb3iUFYn5cIiyoq8pXU6nonurCjHwrKDlWBSo8O2IdgVsrSiWEO2n/pvqfUg
+EVdeqp5J3rmfFDscSsJNafBP8h4WJ3RfZd7QsQI+SvBzUwcaJbcuwYFBTwvYQ5GrhYD4EP70+u7
bAxn7VnOs1AjsW5FKop9rrZJIYkJUknISiDNV0MdhvkDu/dOGObSrtGrwUYdThhmCDCfgnQcCQ0B
KoqG1zoWWHWWU4Q/T4VdWCSgcjKY+23uagu+cI0YYGpluRmp5Ee3ige3VfhzzIZIpOtL/G8ElHf5
1eRMkleJxa4VZivaLcWWOwQt/UrALvjn8bbct/kQQ2cygSMAtMHMyhlvkP7BJsHduphb4FD/7Qnj
Yj3mDxpk3PkgxKNnHoRfQgfROcdkaiLiYWkBKINinEihzb3L5U2h2EGOvBL5qZ7cfMD7kftjGsbS
D7lH7Xc3/GHGjpklTvpDcwRXtVhuL8N3hHczz/oeHM8Ns2eu3QuYF19dPAfWnwgyZQYbBgs/xqFO
gcYk31eiNhuJEPCCAcIBZv5j+Nl8YTbe5G/tInfHnoEU++STvgJa/9GJjdZtvot9uj1aFwqbENGs
MGEVyn52HTDHNgHjdCNQm6TfVf3Np4Eefp/soQuOsLqzXTzU3z2FMIAwbTcICSQLIwkCfJKK3dPE
pweph31T9U9/hYwQUF8XS3Id12vIP566jN8dUZoHzQLzrtm4Hk4lc5aZaqGnWrDY4ANUYLbX/Ygr
vjuOZ9IfFbXxt0W/dC2yRNssU3c3EGa5b3YUlx5DrprBmcT8FuO7TvnQwnqVyu2QWWi2VXateiJi
t0GNy4lHkPGhYjg+HZK/AxYT+W1J3qqzOyrDheHdEcA2lk405TRh+tv/3yTIuEDuMdLeQj7LQH7X
mxl/twADZXZzBPaWVHAiiCIUswKB0OkK6ANQeobagSV1tGf59i2ycqRnKOwQXyGJYPjlMDydR4bu
ey5Vx8CRREyLcNc4YLcXKKpO0s1yiZBfU4+HTEj3qo8Nuv6yMEamrBbLo7ZdqJhlNMJmrnkKDBgZ
9xAROhyTm15fxtGVcDptW+z0iLjpKyAyAAcVcGXFb2uBmCxOvaYtqQbYMmkAaPvSs2R/okJjoAz2
eGJxqqDkb8wvnM84U7mZEPOLVmazYmG1XhN1sm+2ed0Yu83HjN3/QNfWZzJJX3zUo0R8+xn8+0hh
mNThVBQXgG7waFB6YPNq3oZpeMer5HS9dKa5kL/LZLon11xl0y7ph5Z54GZN7N1WKDFEfzIIjEwC
h6niyis160HISCWHw3ZbbELrWBR1LNYxzAgb+LPa103ZE9N7YzUOc8u3ShVDWOCCfoB3dNDFJNAK
eHY4KGELos/cdUnNRo7sY71VkQJE81MSGK8gP6Phq9bSj0S8WfNrZDekwQ3essZToc1KIDMAzC9P
UJIS4c1IY4FXjzZzhPLAgOSEPIXCvYVvGd2mFMxX8qIAeUIueihcCWtxI5f5HgnWNQcdsBwrwAeG
tlMOZef7qcG3BOpbZ4zG4B6lM4qVa7aiEGkkb9qIKtZr5lXx7hw5KcgKJm5CXAsDCK2CXmdX/DFd
hyyjHofMTwG6TOrXPnLJWXnivav0DcGDeVn5dPbb2eMFiQeUrRmhuLsZr/0u/i5g9LSR9cpcnK2x
c1HnVyrG2yk/QJzBs3lnySYwr4g4hcQbeJUSrJXbnyoWbAi5T70yEj+G4GG/TEAiCjvLlN+iJQHn
FeUAv0ioDmMA3waFF+amztbkhto888LvFn1x9rOhMEZ3SweSu0Yyu/BZdD6L+mD+wngmkd+nWqmf
6PHHEEjRIZHperEkOZESX6O2Q6uhhUWnerXqWMdMwcOMe8fcxsu2yRdsS9zNKHuFHu6+/ugAd2H5
1haqdEJFTX652wMdEyJdN4mIdIoZ/2d/IyZFNJtyowTdMl3Sur7Z+Fk3Wb7Q0RGiRJAXKdZcU+VX
Zl43hhum4Uq/QcKjha1ri38q5wHR3bD4f48oWoofRUwurNnYhZHzc2RqaKcWgvKjUMIvwe2DQzjF
MzSkMAzhhQgjfxG2maoL03Dhm2gdHMnmVU1/t9zoOTe6NpThwF0evSq7mhs0uHDjGPc9lE67iZb8
4G3lkfXdhT4e2sKALJmmrrFoQdQD3oIyDwaQ5yugfzy5vsRvcd2ICeBJTQmiIMmQIodfK0Gsmmqy
OihRW5nOikUCsQFJ2g37Z+FIZkrBpV2a8P/e5BYuKQpQ2G1isvAMVd7kMyfhYcl5WAgEPm/ig/Wp
A9gaG0x8GL/hbJpbuPjRrszYVjcb8H1yzoCnD1HJvjFAYuxmltrHJOSfCA4bzSdSxB/QWqG4pUW8
4tevQU5x83C+jYVxurY0PahdU6TPAYZb5ax16ODpbkl9adOndaw75WySaTOzu4sOldg+e5T8TMUI
0iQr5j+8dEpquCICvoK/khmmmE7nFGnIdCZx/mwlmCNH4wRjDPMrFx+4M/CgjgizYkRfYyaio2oT
QjWNpXfOZm04Wri03Oqsp476hqE+OcHPU8Rj8in2Y7BiPup2jd1+oVDmZi/ElJ098u6VtOgVjimT
iiPTOZbWQ4mjRFS/CZOwxan1yjCKndR8n6tfmtT4SULKGHlfQK31MBTeOcF29CteBoDV+4qEQQ5n
Ixmy9Qnix4nlSJtXd+5sbqZKeszfiz92X83mNfl8RQAOfZHBh59sYLwpXagI4KQXsV1TNURkXeCH
YwjliwDEqBNWEjxy4/xN5EiPeNCNkMvCKcBomHxC3MJgUARIgYNoUC8A5x8ZlYv82h4i/tuNrnzC
gp+XnnGplX+aOh6zjwldS4LWIusRkZT4er7mYSSvuyRdgaGo4Zg1mZU8xTNVzIS2eD5CtN3b0FSm
aygYDBb3ua3uk0hYtMTNQOb3dmLfRRuJ8oVgqbi787ph1v2WK+NhKM1TKPcXVUD5kaQNadnpQyi0
B6Ph5gNzDEGLZZghsSnpcxSk/Kil15ggIa5gsteWtPeSePLE0yp1YWOsAc7kLgvN1AgsfKNSrSLm
ZY6H0KUcU7/+ZzTFOTVkV83ADbdkmf3T7ZB4aZJMmmi+b+x5qWZt2E6PCaK5DP8nk4ongufnOhgP
ZNkPWLGIWMc+KNfybCIyJOGZl8xPfwlNB94gOr1Xf6JafO4u1rSVT4j4SBc4iew+GTTndQASYB9k
Ww72JhFXL7MMZTgn8IGqv1vBSA3qMS7fsnyuGrpu23xrasNLal4uIkRxSgUkFU4Gts9u8Lk8mcpk
U+cms4UBz57ach9iE6E6/3rGQCQVrsMVVV3cFs5ef6zdLapVuzlLHXWb9OxRAr0B66zZ76T3sSAA
Ljv0gq0T8V0PTjf09l3/18BQnTPMtI5LYjPZqXRmywpFkh2H4CEuktaB0Nbq0IjNVQc1OSt5gFeB
YyrLJHdCyMrZnUL9Qwpw1V9mn2Dc08Kl6i8tUW/amB6TWd7zuK9jY13bDfLccdt+9xk/HkePxNFT
T6m7HNF4kXDTbgC9RXyMVuNqdQAjhtep8HvYvdyCaCRPmWCdu4ygeCKXmgX0ZOr8MvJPZcDOU96I
uL/12RRmizMiG1gdfu8P1oXfofBH5WBJD4k5ciLjDJTihigb1tXJqUSdbah+hUC7byisWL70rs7A
LFLke8pMumf6CQBGE06CQLTxI1YMd+SkHZ2QRzbQk4h0ucVmI4lZHXdAA8BxRM1A6gxqTWowymlm
qWR1Vrd0qwgTPhoJQys+Vc4DtL5tTuQwvvVrVomXIisvnUUtDhDBIMCYqLFRry4ZtDrdo+Dy5IW6
v+nPfYwixXJSkaAWPnqq9lpaSDtm+ykTbFX6IuIq41ryU7COX2/blSdFmG8pwmMdRUTrdZC8aIuK
beJ72rWsh3EGagYObzVC0Oc5+08czRMBtRxw4zgG8y8Fh3lUtmDFBPZUtEZc2XEHZ2S15/t9oT4o
aLwItnsZs+LtsfCEgFakEEPZQN48cwgyJHLZyNtI6kst9zAnUH/SU4OnYnQYZ68RS1+JDLaPk9dh
+hikiyZ6Mhv1rneUPEJvIL+kVX6K3fSQjkybIR9ZrgkqLXFyfGrtobTKR9Jmds7bXiPmrjdG/gzF
P5BXY3hJP2sU9KbMutZWHpEq3/vcIDbc+SwZuVuQ6DmuUiArnIuFugZdghlbk+0NuF2NDqBGjGGw
T5qgoyYI3CdBvSsoyckbwqFKJgthh9Yflie4M9X0jIOfBD8+0Yxf93Lq6UeBfhgM7THLnYBM7IUG
gS7wD8CD9FiuG0UhHaUsU1/kJ0h0mkCz9weDPxa2TQ6imwDlqmhNGHe682adDKaCY/tLR5igS3SE
iIJIfutCZe0DXve+7K7aH97i4pVKwuNXfOA5RogHQnPoXlb2KVSIxNtvZRLwLRbBircyLbk2oZKv
Z1M5rF9FQ4BiCqyzlFX88di3xQ8VBuomxYixD8UfHdRIUwclU2k2FXCX0nPOZFrkqyAIZRhwQDiy
YXLgWY9hTQ8Dp2sqkX3wi+kfBLiRe2PJlseOZYty0iyy4hEXxLPI6Jo3QNhqfUPeoz7Kf0S97A9U
gXbMLhPVzj4iPkGTApN5Od9lyXAJXoglBQhm1jz1Ja33UV0tJM/U8ezkhNupEwttQzvE1Xpt1/E6
TSj9Zf2CLu6i0BrVbw2wuZxbZm2xv244ChUbNgIRM2NMfUPyLM5xOwW7/Z485UR6yyP7HhurHUHD
m8baHb+Y8DDR73bxziGXoIiimqcRtYhC4u4TsbHx9KER749lRAwqwQgDqzAy6+A1iNp5OaJLjNVP
XU0/ty3/iGXtrdkq6MUXLpCw7/B0pOuldqSVO9uCUKDW3kupLO88/F4VK1hTM1wz9bKy2EPRKAeK
1L/nzmShO2XAiLqgMqPrDEM5NR4l98ZMbEQZfiI6QreE1s6efOiuVe8aBWy4BvUcM8qYKCQLpZ+J
0r2ZMW2Nt1RTbkcA2aPw6HfMCQll5Ru0+GI6AX58VBvHPV8kKLlrj3ONafq6fmIEcDW2eJYWsRBB
JXVTyL3ONfLH6+aam+2lX2sIaVmQZJFXaLZYP4ZagNohBAK+dWZSDIA4pLX4hrigKpkOsKGqv8WM
qrj6UDsgdOR59mQgeOKtJjNmGJmMl0diIqA0Wcdu7q8EYZokTI2lzfwHaHyAOjCUc/OiYvPtODX4
13qke1Htldtu3Nrr/P05cKrVKAEn7Qsh57n4SFlKzvdKXE+bph2G46anN4uIiQ68/mIe2FqxJIAM
+qmpOO7d3csTn3V+nQY6xw2f/SReqo+Nv2PAMGElB7YCg9uTSmKo+lmtZn4BX7UJ0441GFZ2fAbV
T51ooXWB1jTKrvVb+61xM6e7j7I7QQ94IV+XC4LUs9+CNR9zTGETyq0clTYbHz9v8iCeq0DlK77H
+4choUAcU/JJgXo+dz8RHxKhopKO9BMWYClZ7/OSvpP5pUHyVDFrGNt8jZmszDFLQkzkIE/kPGiV
mH/sGMbfUYTMPjLZAPxqd4POMJ1FwzgXauHp+uTJkuQhxBn7L1ZoZC0jgSGGHprLTcDEFT3ncxyT
X/mfvJZPSGkoFFpfSxp/nMHERalPwEzVn2Kk9KMKT5IpyX8bST/JBTaIFEVBG/VBipuyUAXi2EhZ
ABTQvJR/+eeEDxwk6UmHJ4CW6Dg/JAhPynlGubI+ZGoUE2INBtbhl9pjCKfJxxppbJBQ2LmudUsn
ZJ3lBzHDjoLVyGgXvyJ9b9GHoCKCbluqY7ckoYVIFhp9SMwFyIQ0eyXdxSy7L5NbmX1sNbB1jU/9
6uSA6x/x36Fgr6rYa5EFEeyQ6kv8LdWPjbD0AoTO7OPty8NysILsv7GQXutkPOUqepCjQen4DzL/
zaK15OKByPCt51kAV2Crx7MzSLLNb+gwAfjXWzgBt+5r+tZezbBcMkm6Vtoe31J6I6bBKDq2C8sY
gNnKNxNDdo8SiwjtuwZ5LzvtR/zRzpaXRqDNjoknA4MRqY4i6U1QweQlKOMokeqhPVcTbtb2scXi
WaQWjC5rEV3U1a5tGQBRPRE9dQSXi2JOJR3cypJbIWtXSWivrfqmKNo5XgvCMYdQBkuF0jk1XSOD
7BWh4O3ZxmUEwcvDqdZjJHUIjVvEt/a4SU/FKt8IyMPCf8t30AoZGWB7ChWhk37JGRJOMNgdFW/H
7JymLwUSqHbbvkcC5ft5x+cGBoE0Vlw4qFgJ5UKDb7g1e1eVL0JAOvllfdd/VsJGTTX2lwZyia57
8iFhTihH2qky9huWRapW37KMC/hUoSVnMojXrlBVBNmgOh0WWOeEYgvZ+oCaQSnGc3kEcK1yESdM
2liuqbld6ADBDmU9PAkFfmuXXwXRPzYor8wVXfNdkxnt7xlXD/VirpUzpWEVARmz7vImclX5SNeh
PMgPhjGM2NfH2SRmIl97z5ChQVEC46NKWjM8TQ1IHcK5mHmZ6IAtGWfdTkwRHIIfvZS0CNLTTjoz
W01Q3T0+CbXUnH6yNSngtGh/O8ShdgQxl8FzbIFSIMR4QFWoUZtr/rC2rGwV+GOnzfhbUZSJ1H2I
aEIDqaW+KKHqi4cvetqLUTDzZkflEoKLL97rqQLpU5F5LhWJBSw+eqzGR1ILUT1FjxQmeobsSzrH
rcbZQ+rioY/HU/ZG+kMC8JghcGcMtCV2xFgp25RbYxCH4Rva9DG242cXroj239vUYzQAYJi3JZZW
Z5JCnYF//hO9G4h8O6O8pIUdRJOFWZ3toICQQvoQezP40i9lmdxXv3MiGD/KWnmG9JNr+UNEuArD
0zEfDY5XrNC8XrntyE+dhk3EIMpmG0Q85OKwDkzEGjqsLX2LTwOcLdRqRug0FN2RtNxQmTTWaSh7
N1LoNRj5d8VyzrxOYZrIy2uhgrhAuGQ+hUXxA7+lg+qpoyOnwsyQI1ddykvC4sVocBV3rix8drLO
0fanoC9DC8kqV/hGa0nmuPkgHy5H2D7jMhVImuyPXVlDDgp7WLrrz8rwHe/HhJCnpgGgBA4NsktL
eMzyJUbaA/vQWu8ZhpF90mBOPp+YRlIsksnCLlNAZ2QvalH2NX4gNSE3a+M7SykU4H7ayq2kyGOk
+AD04ErccCUFSDqkAMfvA/mDs/xOeXaw6rc2G5yRpbyzMaNZJKecuO+5ZhOiZaqy9s3H+LMuqsPm
6gGS4dZhmydlDuRkI6jvTFIx/6yC5BtUjesBkxBxPYd5Ydop1/j/T7JZP/TGekhfLPy2eHoojfH4
qj96PRAt7LrkCeW/dUb4k4M7Js1mV0bau/SorpLkTIeSICY2e4QV4n1i9m39y1ixDB/NYriT5eMT
lg+xhJ3fze1R67wh7Xz9NzeIl64Q/qrRTwfBv/RH8rcBJx+FVHMFKG9sVs5b8lytV1w7w69e04LO
sgJeSgQdM/bFQwyH853Gvsfms5cT6peOEbCxLiN7Cp09Rd2d2HsTt3AU4s63dj4idmye+GFDnB03
XrlaHukCp8GKz606nVdfo3v6YtcuM8VukC8p1a390S9IMTFoaa8qMR7QQUNZC9ZdsAb+YuN7lUbu
IMyYeXboCEUtsAloprtxw8jUPNYquxGTJ3ZXwksYYE59szgmjXlkpPq9Phh1RAuTYlYAzJD0BnZD
GYx+nhYXoBPEgAVDNwbbK7fXpwawsrJqTi0wkcgtO3+ktz1YIz7kuPZbBsvw0ztCCFh73yKQfrJL
wqAoNj40AUag/dG4JV4DbxLDsAy5S1lJIkOvwmaORMzLSlRelzg9xA5DOXDTMdAkiAiRSkmytU5/
Zg3g9VFgZ0iTra9F/Uh7W/9pUV2KSRm0CAYsBNRqe5n/GKVxn/80lCZV96iTr2wb2Zwygv1ram6y
xk/IKnrGrinlaRiU5/y3MTR3geqZpASYTZOb/Bc78lj5xuBI/4el81huHOua7RMhAt5MCZAgDK0o
U5ogyrTgvcfT34Xv/gNFd0dUV6lE4JxtMleqjhJjSJmOqwyx5I9W6KTVD0Q704eyMJHuOCHvhVpd
40/8LyJzc8s1QuUVJxJJpi5ns02Xs0caI5oxCNWhckSUWB8yJXOqkfNBOsasnaMj/GGCGTTUi4QE
40SegBRHdlBDQcqRS3QmwzQKGzQYlYZ4C4ksf1rzFm3QVDr0gC1YsOqceHuU70C8I4sE67o/03bO
M59yWWRcFgOXBaz8QzYR1Id+iZeZgmQrP0Aw2jKHSd7wNxGsj26iV4VhjRazQuRqgYftI87t7l8N
IbbYKdVIE4H1Y2xiAc7sgeOTdNke1dHEkbBEhlPxE5fwuhZ8mfhdWbF3Cd1wIjNfwRuWQuDAPWKk
vlbZhVY9is68kdvO2sLGO0CBTYvXkHKsuqN8xhfmkGLarsO5lzCdk/FDASfBQExxUg14EPPZWdfq
EH0Pp0yH+WSBTp3O9c/AXmfQeKIykh5XIrr44XQlv0t0Mtr5WPNDLuyF8rRiT0Q6uPYSSd6ReUYx
aaQGdi8eMMYNvCBCq52TEF0XqcJAQOwIMVtHW8TRsOro6sbqWWnR21bIJ5MWAeSo/MN5rTGcMQsn
/9hVIbWdhLlk3hXyD/VmxwQ/OeX4JRktbUORRBwkLgZdRrGnseUAMNkOhCEsQaXq1PYSxh2RMo9G
8ZI3hB6WzS65cY2YVAzJCGYYPN1o+InwT42Hi2T9l8DCFzGZluufTi4Q9tt5/yMQ5D5ysRdE6u6a
gP1nDdMlf1ub1PlKvDJlQ4OiV0R7T9HRV0xpWLEnEJrgS7kj9WyJjtdCfJVesaNwraAfVj6jIawN
xrkTDA3WRD1QBgnZjX4fj9NfAV0bFDn+Fixw+aqIwCTC5NB3fyp9eooSwW/luaaFizBJiPwZ3AIi
c6C5ID9hHrxpGTzr72UoieJxYAtY02UpxksTs00pYEjJ2SUl+W3MWiJpNA+KiSRXwfd3Usa07FDt
DqVlBjomeLUZzhmoVshOMafGcq6YHeAkrXTpKml/NPYAMnuAav6ExGiDhT1xflYMm1RE0Gr9kN1B
gV8BXaf/iUVGJfopGj+IFWI7Kh4Aj5FNpIrY99TCkdD9olGeOWdFd7lt/Gc5ETjeRk69XeaON4G9
OETzqGZnpT2iSybmt3xTrtQ+410foptFVjCkM8NZM/b6HcWhPj9NWbqjp73mhzKwNOTYvcijqR83
hRHpC00gKeO1K+gxqyft3EE95Z4BWeNqNCvm8Htlo9uCLIcES9ZevjDaTkFKMfjBTpOQaystgx18
TNlk7zbfPzXXxvSNCMZgrauypKofqlV76gydCgZjhpJt/yEZYzgA2hBhvMW7oNUbye+UgDKJHPEK
Z/uKKSXez3Y6p11aiEVKPVCXm5VT8K2v7Iq29jyy9p131faXJLIC5w1U3mTKcoFaeEYtoqE8t8g4
KgnpsfAxKYGqN6Eai2ETxjqaaqSA6RXj51Jld9RbdmHlJ3VO3W2AMJLsuTokQysp870d1xPB3TeT
7SBg4zHA9WRBizOJMEiDzGETq5xSeyAkywxR3YFL8SzPiafNO6ALpEIK9iVBuCxWfq/N/rkBCyV5
6iZ562eukNkMUR0/2HNUxveK4216VX381OBx6skbtrcn3rW2iAN0t74werVJlLranMBKUttOaIBX
lnSUyj39tKV7kDnBtxf3pbAV83fADg8hnIymd8E9oyDhGEWaJ4Qzw7P8+Jrwz6ei8J5hHCfWWiFK
t7U+KWYmXLH7hU1XJ+PNR2FZJsJ15ddA3Kso65r2heh9AUAaMXiBVskr0SNYLUgR13BRpCRcRZdB
3kh1OQaNkPgblstmrI45sux8mUO4Htz31pv+btWMxyUwcavhogbi/qzPyzzhGWX9LTz0kVkPZFTp
tlSn5c7QiwU+KkjOqIaTXlCO291SauyhB1H/xRrHLumsUreN1ZB/k8YatvNMflpiCxGKSU6z+CM/
dKRF1CgaiQxXZPKPlyd/UxOT3mMlY+TUE0eLFANE4kQflQ8h68ONm7JhoMCOnsxaI0yQ9vawCYz6
ErNQbxLm4PtFI9QeAQ3MqM8aP/Wo+5MzmCFtS3IomvmNI1Jg1AcVoamG3d/VrIklZR+q/+nJNYFc
kwEua3KCb4DhSeekEgNt7MKMVwdvSGOeSTwKW64B4/CR9DfxKj55D0xi+8ASDP/1VnkcD1bIpvO+
3Auowgqy4AwMx+qsUgqu32koNjQ4fHhMej+17sz52CrFJmnuEwUtqVIoDglUiweYnJiL2Kyg7xiB
HxtYg+sfFoEPc/UiKX8gA1ThWjpEE48qYNjKVcaDfonZkbYlTyaln0x/OvGDgFfXrt0pnqkHgXZF
lyRjvUtsT7cH3ED3KcH6fZGEGbYbPjrKOwFJwKGTnM5ZKS35brk5HKkngBj5bNDWnzBd7vx9AGrt
lT6i+hYQqHbEgjfUsLTEI6Hnp4TY8fjEyYTfceho66rKXfHVJonDqKllwzKwp8E3MwinGtdV73Qc
OxCNTmV3SDCLLqTMJ14ViZes065JK9yy9pKXQ8joNhwRLgw9TxyasPS31jPiZgAooh1OzrkFWlKY
Q1kWA/mwqFGYt+x3mNqdrQ1raIkffx1uY7vekcY+YpaOZuTnt1FH0Q28XmqkwNINgkplOnyS8WY1
QJwbaKozjJSOsJMwa50wAVKj5rkBlumhgNszr4KePZj0Fdr8blo7EMSvis4jsBiNf+UaQ4z48Q2/
IiLCaznyNPzL2aAKLCp7pOXTr4Sqio/GiVlxIQAlQOWUIoch5wqB4FEldgWJaEXUYAtMau0wpUnH
AWe0jmIQqpxgXQLaNOYBELUQqdirT+Bt6g2nryJ+ZjidQT9I/KM333gzuLqiiJHEY/Yt0KpKjrya
PQbs+PqH2Vxqwq29r5Iv5KcTg7D4N97rr5jY86o/VgyYLjxRWNxn21qzMxJRjUQL7WG9YT3BuqA/
ag69ERARvCp0A+QT+TIBLbKcBr2CmYeAlva3Rl9hbt9xYaLk2sKs+jUQp0NLz0GVjvl73eQf4BwB
5ZAX58iT06B9RYA80eRYggKfIoPjUMJxoNSGILFkp4xCIN7WU8VQQE4Tt09K1kg8npIzUiJJXzx+
+fxtvjMIlfUzEuEudkrahzK7cg4YeeYwWxKpCQ2mE8ADHPNSyDqygs9m/+1ZHxDlfuI5XiQd7zsZ
qB73rCy9xvIYF/BFLq1snQcJoJDSH+XmY2XlRW8d0duBgFSJyaqZ9IhgSoQVhh+vQv6jQJOL4OHr
PHsSxlReXjw7+In0sEuky9f01Zgx3EfpFFPeDoUWCh1OE/VegfexLZpOhfWjyJCFDECyRi9iV1xW
v2cxWoRSZjyylnOK96//KX+MvYvlvMJtN3BR46YDTThjfJ8w7zNTX6LEk/72SsMndoivKwFfJBR4
RGEgoceCx+tOIWi3HwLAWOGmL1OwrjBvuj5Y1iqI9gkowyhbQrehCdURq554YOCBUWNAEwZIyYbN
XBlHq7IHEQib8K9kYQ+tgobiSH5VD/BR3M49kzsDKObZBIGUy9QAYIsVC1n3/1TE8p+yQBWkF9ie
a1AENQJm0EUTRxwUux5shlPlw2fX9h91G6P27pzKWN8MVD3bMaWfyQzGDag9E/Qq5bkMAPNp6C/C
jv1zRE5gZnzUrH1n3EP5ngRlgQZ464AfIWE/LX8JpuE1UPQ/Ro7lLAubAvzgDxNunrw1x9Er+FHc
BBV7W+xqh0tqIP7cXd1w60WwAG0mhnW0+8WANyCsJ6lxTdowu3NJt4JnTGQ7aTzvwluCAbq6A8zz
x1j1loZ3mkhVVCJI50xPqd+bvjyZR7qVhYB5ZbxIGYq1XIVTp/iGRMJn8o4LyYR+k0sU6TzOE31Y
yfNg0ivGsuAKbyvEh47dFVH3EkaPCtHjCNcuRo0FKmuAyQwdujZTthc1lsbyRtr7SrYDPUbXVNeU
/eKQlDy1ZEkaZthN5D3HW0CMU74iJNWTQNZQISHir/8kcFvxbteRdJq+UXCfRE11Z4mLwDfm8k1c
fjTFCjUjeh+xKCaddhI/lbULKm0MqniFBzwHZ7h2TAsUpgWLKLq6Orti+1mlhp0MhbuNMRFx2omZ
7K9GapjVe7n5q6eg68biln9iT3UVbofUnZJ7zaGbtF9x8Z+AzpJD8ztBuB9z9urfM+TBNODsAwb9
O6Li0nijdEzvG4BUvX0M5vScx+4tFo4KHvsmlJnclGBPO9DEyQsn0msq+9f4IaXVY+yQ0WNVnQnf
rFP51l7puQX5zCh/3bzSDCwujpUEk6oKY6sPciSgOhLQj3/Y3TISJHZJ+6FFlljTo3YGH7kmKnAS
CG7JEg+f23mEkDJgaqJmWBoYpBQIvRACnoBUic9HyR+rP+Nesy7Lkt+mLyndN0lbqKrGUVJkTMn6
pY3qqyRCYia/ctWuMggJ1Vc37OYw2adqvKyEgxR2V6qPqjYfrdk8yAHdWpwAlIsKrMBMQFBWI/BO
idr8z2zTKw+Q9uoZyaBNRAvN1hzPlHopvsocDcWXBKuEo9YsXBI0IfttbreqQZMXX0BF1Vs0xGep
T8NtVAPNSk6J8JNuJRx21cf1jZBG9cxjf47FhDkQxN9MkF7GfWBpNlW/xQWfXn0qc/ECIz2U7jGx
tgW05834MOM40DpOVqQNFIv/4p9sUKnUd1eLM6NHJEfp3NNTGci3zW/lNlNHzkhotVuFLjWBGcfA
JkSk7a9sUrF4pgjbB5Rn2cTSzJMxs6hifRxW4jhMV6hTqmXra5LYoGfDp9wVH42ZupVlOEL4KAFV
TrEULEiwAc8GJuC/Y9MPh5ZqTS3EJ8Sft0Lh7Bi+ZgenNTY7VvpjQZ6lEc5w7hf9YGKQW+lfUajk
GuEp02w3RCWb86GxaAcMkzXNr1403qb2k1siarUn6UyxAZmtpIGyzLOB6pTYX/IB5FTyt3b1el7/
JT8J5S4ssksa2IbWCd9uzDgTI6GcYTkh1kqbg+QnWVEkzajaE1sT/YxrjHYxRh8CVhS+MFYM9a96
k9xs1o4pqsOYO1VipLFR1bWMNJgSQAzADU67vOuwGM9b5me33GD5lAjuUxuhrMq2UgFdo33P8ObG
OoGI1NGmbafsozPEu2l4qHAnB71+wuFdMWcvfsxYILANS3f5ky9fpJTQkU8ls/Xqg19n6dalTvsb
otzKmGHRaw91Np8pmpcCIgcsYUm5QtRfETli1Cj5LnaIPmMQ9zh/DTrtXVq8NVsNiS5j0ZG96iF7
IbF/bcL0ZowdVJ32DM7bqYXvZPNGhk4zK9aI+jjX/h4seZdYASaCw621GXFmo7cWUD1J6NIsHLQV
YphvcYZ+ThzYeq15N0tmnCoD3mayZawf0s+c/FYrwVvUfYV5AOZy22o0eiE5COdZsbclc8H1xmIb
iB1WvKtOMgwKjrBWAZpitYiZ+YzMs41HoVhngOMJiSXF7xjFzpA2QZE1wcCi9EPShCDHLKRBfKYc
6HHyYvxxdlW/kNDOkO6g5Z91cky7hyykD3lhL0GGZI/AiwTH8dWcUQoTA6BYOgqnkBQbBygMLmfg
oNyEwAEqDSFSdJdoXhHYG14DywRI/G3Im7ts6awbYrIskXgnxaORzcBo7oBvb/NASjBMteRcHSCE
I8FgqakLrv5VfkW9i+wGGdZxgrlGgtlJ7HYDjnoYYTZMisZOENM2t0Kbk63zilPBbTJ+KjAk6wpO
dHkfhuo2Rk+JM3fGTSJyxHF/TjkGUiNHhX9NdbbmcIDVJJhWISAYPi5BuVJYakZ+1qw75tIVx2lE
tmL0TAT5lQmk44Cm3+xE/6IComocfa0gKQZn88Jw6s5nBGZzxnEQka+9Ml7qmHbCzd8TUdFSWpPu
aZcpOx+0S8xOui+aNwxwL3FCOEYpirhpxI/TsP0dWOEUteSWLL5pyjJROyZDet74qn5TF6UeUbhO
rRKqXNPTTeaZzgy7DpS5djjLZnbGPt7EB02ZAiLYKewyEMCML7nWatFHNSdz1Ou4YVefisiAS6Ws
s9sOxkkYVgR0873TFLI3VxiWevi3yt6ioTnOUeIP/s6KStleAOyrmcjGDlmuDOYWjcyS9nqfbH3n
aic2qWajsaJxvUe4s5hQlUGJfwCBwmkjg0zGG0loZ1hEzHtgA54+sbaVzexVh/uGlgkuaZsbDzzX
DNVcXXIKPkKEGrVufcSl8sBZLBF4obFPZiCw/k9IwuSCQ2b+O+zdFk0GqspcksLcK+aVPBfEK8VB
WMZDzx8IWcbtc7JYWJNZjzknjeBfzoxF/GVxtA4SuwPmTspu9g/24CGSbHFhR0TYiiohk8i7ib7V
O/YC8IlSTMdxNaHqa69IhvxkzEkqes89lsS18ECRpZUzyV3pTRGWW87Kpkhnu91FfToOf8s9HtkW
g5ZJ9fmTx7StX3vSzZwWgSCZ5HE3JIGu0U8ro7VMrUuxpDxJtpTBHFVSf1FLr8xHgmGCqHcGa8Zk
BSJyH1xAP2sdeNVs4Aw2cLEZExosMSt08ux7oJNMPaSCCEj4uEKIzxdJo6RiFtSZbyMoyWpZX1Fz
2YScqCbzEK3VM/tNs+UlxA+pSHV/tU29J5FU7Ew3u/bKiLDPBipSHMPs2L08KIwRT1N4BrIBtahF
Rk9dqqDGJsfLg/ob8+fKrBJVnZ6CjKlQtugEicW15spZsBsSEkTJYl0wMiLSUe+FkT/15b9I/vep
XUok9VVgQS+rxt9wCEOjoez5ATLEp/2p0v9+QjPYKk8nVQNVL+KvJZ7t0eFTWY0ClRn/osbxRdGm
C+wm4zEqUogiXe2aNyMX32CMyBt7jMnA59I9qy09xSk4XyH3yAHnYBfGx2YfegME+PAcqPlwUu8k
Nka7zCiVB3LFRXNKPFNskSVmh9pDvMlv+NOspA90Zs8z8VFrftujW2hc0wHOZfousvptUbnNJjMv
EEVa2rmqOboQ61ziJbCy9ZeEgb7AF3aLy37HwI8jFt5eUS6renccxG8jWWlF7DkuXPJpKbJg0cWw
uvmCMe2XKeupBkEWQihx8gSgS8YhGXDnyD3zcuNuNNUNKg5AF2ssztWK0RJP3h3kFSliBPFWiDHQ
ZCd2A6FiXk4i5gfFJPzxomkzQ6gOiEwKJqOzFZTABvnUVsdnDWGgKLEeofaZ6GM0EnIVtvqVWvoN
ilMaavKQJKoyTOwns9JcLUKryopt0lf3mj2tojhrleWOJdEl04mJrQvryTf04mWM6xN6b15HfpdE
3mDKTlz83kbImoTAJu3OSUupS5mUveVZ95zeefJe+mK+q6X6sa31pzDXn9Z9qLIPlY1IlFE0OGk+
E69WMckRMLSSwtKNiDwIlmLmmlqDUxz53k/FRt0xof5/2IWqnNe89QaXcpDD5MDEkpilRcIqTyOb
rfTIQqmHUMnVHh5F1d+JwbvPPRDfFYxfzYIBqJLAdTiCjnzfuvhp6sUjS2vmusmNcAA7pYWfqEKx
hY/cbExuUEvbU0uC3d20zYzPurPXbDtv9zLQXvpRc3ocHrOpOki+epmyvrKxmTIOh+P5Q4HhaWw9
lNuaQkBWh4A59NTgJeoPYC5srejekVg4SQLR/jEg5RPeVT3/LLwJVUJUaQ+yeVgDMcNiQC3u6ioN
tnM5PTioGCSuMAyr+U2B69G7G/HOtDopJ8uWNHYVokdC/5l5q73kmtda134qw6VDPwg3ELHqTOYC
ZAckeca5XzfyWv92SpiM5hkgHAs+tW4QLGTe0gqIY/aOzWJEL17Zm19koL/4S6RrQnAWrHt3NDOM
B0zQGY/r7wvoxZpLPN8qR0BmR1oykokMK5aDAmQl5eOSsx/FvaR/Uym7WXGcyu2Yd4ABxiFsOqZy
DW0+mKOI3lE0sUUwCBQdtKEHcer8pl3u4zDf2rm61lprp/x9hrq4t4QimxD2dJJ0VCCRmFn6EWkh
5v8wf+kotRHEiH3n9/TvAkDSqB4vKe+yrP8rCpZ2tO85LiNl8dGBeqqMgFdNyVPbWHqx+NKjc6yr
eNpWf7pIxMQBp3fr25seh2qgbPldFYgKa9mTNhcILmX2zSACG489AWExKHYRmhcjllm/deRiIgZb
Q/CKzKWnKQBalNB1zCdUn9VtwaSMwbRYqdvG11j9khhqQ988aUzV2FvOI874rLoWwnaNFu26/aS1
8qiU16JqXxpxU2bYVLD7HcPf6e4tA6mKFfp2ZNB/nTSk0TmUainjv2McF2BY132wwnHE0LzAdAZj
5X1Dl1PfLIwfzIghvNBOJ4gyGmbE+4YI8GhWmjhkD5qhOhkFmEVH6JCYjRSIxThGw8mZxIdEJWcK
EUlGMEvI3wDIEBnxrQVfSWXeSZmPuriWPcnnuNdYHOhfk658pvPwhRR/XLPruGV4quDQ24iE3EVZ
z7M4nnsoreZMe0SJZogU1YUIFBbHxitHptPpaBvl+9ChTFetE+X6OkMCVFJXZae2slObKp7FRw5R
g3W5jyMoGC6LFfmaSAbg8mr1El2+EPTSFqyM21iHkHw5D0zjPyegZoUsnrcCdUFXA63VjqhU45Kd
xHjXJh5460l60FOSZCi4SBpJ4snYfpZPdf7bNrkfCOHc8IylicdKwZut4rovnWLlOzEXe6zgNA2I
ACv1iM3smK+DHa+4P2xWKygClodsoSiM8wB35BB7EZUatWFH9JyB2qJi0fN7YBisotws5F8dd1ad
KQ89mp4amUZbgnOmqd6Ip0NSbyIVT4KSAXW3Cb4qI5mjqYbRpwgsborCSRgL9EjGxEcG/Mh4Lw6u
GXNectUTae8J1r2OyusAI4hsl5oFLCCcfsBT0MrHZdQZVSGRKF2da3dBppbknWv+zT2qgmii68Gd
hlupDA+GS4cdogMhfkwtTgDk/LwtcPei902OaxK9LGt1ClDHgqY/K4KnZfgVOSI12YK7Ru+Lf5Ey
DF8DKTqTjrrUcptcPnyyHD5js8SwByEzolU3CXuZSpdvPVKnpwn5OLGu0j49NnERdGRoluSwH74W
Oazai6r2fms4WJ8eqHMZaCPv9FbTln0J3PMiZpcv85HRXjrbqWOTL6vWGdCHqOhe18b2VPSvorvU
c3sTm+QFdnFlOQz/bRThiiAOSCIlaPtDZyYhK9TA4l3U7YGAQiHaGP8Mfm8dVRWT6TLgVOEBK9tH
tMXP9Jjl8n3RgeQya6nj+NGoMVHkdJHa3WB5T6jsLZuqm2AbiKcXA1DLK3vbNPOVECWTrBjJX7l6
qO0mGwJO80CrY1TPsq8Knc/81rOWyTN5dRukzfeBi8eyEckx+CrIMo8YfHWpfjSdUs4wUwmeWb23
4ngRGxNT8iGr7iH63eGoKuZxppGpJ/KZUSQwn2PHNtJ995TLttwhSZVx70LHhVq0nQEkDGhXYdas
3iI1YVd/SKPqcNGAi2RaBb68+WE1BK0sVY8Kc2pKIFd54G1iy7seADTE7Ocn1AUE3hH6dOroalAF
U2JSe2geLIJUH13YdLihuC+VBxGwh/ErzFCb4F1RTPQzNP2LCH3vkoaY3xwxZWaIlLYlwAt83yev
yMH6Fm8j68iJP976dlOeI0VjioejiTGp+Je9g7M10lnCFM5oQdAWj8z4CP8BG9Zax+GL4DXGMHNk
73uQfIRrwgUrlvrWcqkbyEJFvvlqhlu8nIlt6PLqbcVdhBbcnqzrJIB2kyuv5FuWv8iCF+8dfoqR
tPaerJGVQnj3aCJ8/LX+lZBVDEgZIVmRDZgzmB/Rv1UHW9OTCx7GsofNiRcwkQWgZAflISH828tM
nHAHQj7ARl8A2lTDSyvTV9u3b6UKKVtvHh2MRcDdsNUSyCjMKKF9wx7+kyNITiCNmZl5HmPNAzBX
VjHkFPmwJx83MEVpfSMsKVuJAxBFDUm3CyVMRZEydOSB8emxtK6Mkh1J6pRJ6hGyoR6bCgvZ1B8n
jsesJbuWbCipYr9LpFGe0/Lj3sYPseEE6Gj3KhlcPTb/IfEiblyLuKGOrwgJFSlBosYrnywfwkhG
LLY9Sd4QJbHfT269GF/jqAWjivywYjx7NvP8vIzcMYwe9JzJYdQesAvtJsO+YcKMCTnEu5J6bisw
Je2XyyerjF2tth5LnvdRqJkO2P//kB6cUMe8Uh1Ccyb0Ca4rEFu4GC3h6r21E/d6R5h6wnCjA9Nv
uQx0k0O6E7i5+TFGCLu66tAjEsRaqKbRVbaqa69Wl2lpQ4aZWNkUpvISHAKGt+m5BZoza1j9d+hR
qBCavF2bc1MaKHMwXyCuZkEKbdL0J7+qP/i4Jn8tfxU/Vmo9GBLGoNmUPj4sWnp2oYmu3qQSw04p
izRTufDK4pwFub2tBYGPh4wkhQR5nMXaVmM930Y7PJc16XH/kjbSSS5jBw1v8zMMdzWBZQiEYpAj
h8GHGnBM+id/adZqzkYZJY0k0WiRzRKzYm6Vc1+gFRhPk7933LUss3E0cfOfKglxrbswtlzOtLmP
1GDM8LfOvvsGDC4ysnCyFfymKDB8Y4Gnefhs2DSM2EKVh8hui//ZVrGAlHGCRZtcNBTRKt7G+CX5
Cc9i9SFrjatDhfufM3Gr7H6XFS0QD2YIoBoyIQmoTEyaioXnjT+qZH4iRCTtMvHVuJfN28SadvrR
b+vXWvyayWRimLMPC3ZXIXPj3lWEsO/Hc53u4/jWW0tuHAZ3wio7sBn1WnyXfI0jgpsm/yb9fWcw
jm1/a+rxJtYAAZBN/988a/i/eVaBrmmqCqTArYsI/9W/UPKcChbeY05wsSOjwzPM9qjJ6bE2FMcY
CXS4bcPq6swTTLdKMk8ygckPSD/6ybeaIugGKaisIpQ/BUL69I2U3jm9K/RfQ46FanVbCqKiqu9z
BiupPsfZdEv+Q7T17MTkLMIKkar4Pkvi1XiVhPOqyneXdRdQTjmM0bljegPRKczi4wgzqEc/ASUe
Ccss5EduQ+raKGnfN1N4yyQkRbJyx+6DTVpnXKmurMATtxEwDeBMaXAvwGQh2IUBALh6sh1JcKGG
irhiZpvqRoEVZ7rlD+lPLigNgbFldNEvBoOpi+ymvXFgpTTE0mWI1+tXiRc7pEi0aOhIbT5JqnRF
r3iswoGkot4WZMZHJlEoLVIjgZKmoltIG9fCrQSlwcI0yrQeddaUnA2A386KfJoafQpK2TwEufiY
hvwmnB2tk2BS/+4Yk6XIS5BNnKbT6otiTbBH/TMB1Ek/4iRxV2DUAssFEhmM6peJTWIhPGMxbioU
nS/rliGlauU5jHMx7D+AFUMMFC5faA5YwLPUtxiZZugrBfDv43E5leD537RN8XXMpPPPvmRHdVqT
zRD7s5L5Frm5+TV+4kBD92XaEd1dlKNxnjBryKAVghYr0zpPXjsZPBhMGV5sEWyDFmnCk4B+WJdJ
rTLec8SA7Ayi3Y3+V3mbufsTWEu740WhdSdvtWDTLEMwyRzjjYQOzVn9+KMDws3jC6GKF2U4C5N2
FvZlfucFErH0XNWMQeGNDLyKCmoGeq0WyL8k6/4oK55iHUrsEDG+VwJ8jsp8Gy3M2UJ6NVDMzBw8
RUsRPsiPrbYFMXaHdT5qi/4xR+1n34ufyM1aVrMp1VN0/RESVjYmUtVKOGQygTX8KOIC/e/iy9X0
KjvjiU1slIZzkyjux6ag+KnEkwaJSUjJnEcSJSOhhyy3on8lAue4pvi96jvrjbJ8q+gparxzozU8
lF/EMoVM+sl0tgcs6vQC6FPZhmeEck13JZmuwDniT4r9O+SP0vgloNwqBBivADpydqxIy0tUSdzN
zJXPFbvT6ktzeFkyWHN1Zu+ELdjax8w2uSFMI/MKiEIjgcsiuuP6FWu0XaBIlBJLXjL7Zs/+8/hL
JRlhYpZUKzjrMqZazQ0uoYoqhBiOlaCbmEO6J0yb8t2QydpRDGeJRKeW0X+JjIbED3n7GcUFJSae
rSJFltwfC4378zQL6WWWDAQnf0QTdDrs3+xmZtuNc+dGjXVfh/RuzYgwzgICX6DII1OLHF8yl1eR
B7uL+KB9xyEA4oZAhDiGgn5LCKGJN91H7Wjs/pG/LS5uGVbcKqM5YcBJkJc3kDHDPORk7q8XkrIK
aUrPknId2WWhITsuBrxiy1bhRh7lWHSRJbFwsoEuFJt4HQ7TYR1AxBLuvN66qfTrsQ0MgFYkZ5iU
lRYsJnZJCKfrIJl+Q9vCowEXK6VTLhrjWnxga2co3nfJSW2yO5uMpDTeQXKRCvAroZrpiUEfene3
lK9YFhj7kxVWIqc4gMp95kr14CmhDSHy6p6jim8nPn0WmhHpUkPuqwuN8bFRlIP1pJxoi5FdLtgT
VUU+2p1B84ESGEyNHHNqdIsH5audm7NOLg2fKycd6JZ42xyTRsl6z9lRJtjis/xNEB9Htpol78pd
fevRDUSsoHKy0HQa5amQjjpvZycTQM/1iuCtGHVMPJjk/3TqTU249frIK7NgHfJnRka8jDuB45Lw
v6Gr/GJcPQgHOh6F+ZfJMz/PvjyK5wS0MkvapntqVeakvxFoSe68Hsejivd1BR1J9Y98dg2w3Gw0
jtmK/FH5ENKPUkJiI1luTizqyoGdKuYp/1SFL8VL3IFUQCaEcz85C3IsFAhSTQRpe9qsHLblwWDX
FnP7t3gpDWw08QS8Xyftu8MZyCCwYRCoP4ifJ5V8YwmwaEi5yEadhRLKnT3SItQSyy1VsKURORZT
rIIpViGpp0m8N4A1+nTzawyP1cKCot8tFdcx/qpeac8+MBdvw2xdTas/ighshYOJ8FxkyFMUhq/n
GGvxcEy8vzyu83JI4ncM80cT9CYK4hP9+0rAag95c8LksIyIFTe6q5bOPaW1wjZlzq4UYzLkq3bB
BbviZNJG0bsvYBkPCVttBsnYLZB2oaRv03BSZaiiZUBn7M86iQVsEYV6ObTwK3RUxYOF8xsqF/od
oWF7jbP6w3qWFyZj1GeDTwVflFfmCqiaJ+p7/o+K3czoDSMNK/iPjimsPJ5NwtfupDeITaAp39a0
HTusFOv4QJzz/2g6j+W4tWyJfhEi4M20UFUAyluS0gQhURJw4L37+rdwO96A3XfQrUuRqIOzd2au
PDa5daYrjq7xfUIaQVmUneB2AdDBgqYXD6TTgLtxc+u4rSr35bLEn9ZKGxu/HdfaAVTz1RkBES23
MCUWICcMMTu0fqUMt6bqwhDYNcirg3vjCoX0YpH/3Oop4LgogPG8g+VGt/pzxmEudVsRPQY3okKB
Qkz2xD2+I+L1nD49+31n7Dz5m9sqobBdU/+exU81BWAbLo/caV79tm0mL2OUG+LGs+4SLt1p5tZM
6mtTsG9hZAJVZLtQfUqoPuD4je4hatDFVfKyE659v8qeQoJW3cXx+JWP6Mdhv6vr7Jk5ufsD7UO3
6ZVj0LeDH8MHadmXPSUveWtl/WP41dbjQwzzhUV+AUuhXpSz2ZL9qOuNmk/kWsQ1xzoBRnn+l/JU
0UO/10FjtjxSFTBXLdJ2reSuMNeO2z73xbyqeXTHWy/m2+iz1z3UI8QyJ6GT2EHNI412zfV+X+UQ
rEpQH/wpZgP0cqm9BZp/Rat89o7M/j1Sahp1x7rozo5pb3ifbxduUyEyo4YIqHF/aiEIUqbDEDwQ
EJZj/iJhdKVjYKcayqUvnYv6FXGayoQFyM3TZwvv3Y28G8pNEUOVDk/fQ4zH29PddlI8iviiEJvm
Ky+rc26JE5y7YP6Jd1YvlatR5XcxKw+5jl6sJOwY0SX3apNwlvhB3ZZXwrIFrOMJvmTECjuhD732
1BCtWhI71JpGY5M3sEoaXk7fPmP4Xaa+3IT3t4OpzeEXElwS4UMk0Lohht9ApbGnS87sTLqQuQ+e
smbdGj+wEnFT0a+XdNkCVZlMEOMtPg/GNhmDfMr5bVjPDqsAtKW9Se5YUZi/JQwTCvAcHSmOMxMT
g/naREN/FDoZvMINJ/aHQ7klQgKnGs5Fd0qavY1pNR4SjymyV8i52+CFsva8HOgxvizgHmQMpWHN
qUMkILXW6ybLhjjhW7nH9IA2Mq844Wf9G+xmxAfKhqpvmSbosSqwn9rdCsHUUjqBFNkwVA3FX/bJ
g0JhG8eaStSbcfb9o/lwZBtH8xbyndNCOAjriyyiS6/cKGcI2iAZxn03VsQKxH7gdkLgY6d9JES6
Y3qOa+4nSHWcnHKJzdeEyCikg9p9VgVhDIOyUxvZdMy3qlq7FKAkxXuU1Wdqx67MHtQJaSDYDuRn
hhN5kuPgFXgw04vIKQ9lU7CwIM+wAI6J/FpS8TQVesW5m/+W1k57S8IJDVTph0kOsiQHSYQpcqwA
J87/HziQ5NyG+wlmgkUByDBPpA/ZKv5V7pLWQzVVdysdA9fCvtvZz3jIHl31MbkjLQPorTW/NtXS
wbXCVy52g7tZeHlNJFygrEJv/Z9h5DMK+m8wqwtqd6nR1nyOP1LK9KB2LpFyR5Rg69puQ6u/V9L0
KOFp12w7Jle9VtU3lzAao+81IRi0YpWavhXEZGEjCJncG1Hdethieqrd86BLcc+2lG7L4Cs4oKhO
TyBZDHzx4SMrGdN3oKlUqZKFlbhbD+0RTeqA3ecwTyr3NJLjCcoYdXA5ZKD014DfYMF8aTvKftIw
tA+a18mpP0+LX7miLrdhkUD2KT/U37xLVOUt/x5ijNZQdI1tFNU7aqbjRuU6OMGktCpgluQx7PI8
PXosHagOXUxmueIXmm46GEv9DLi62A8KiGnCAphBIhVcbrTjCdv2bPkL8nuRtKGmmLyWvl3uCnuN
3qQm4SZbJd/ZXkmeg4sZvykunQnHGkR5PR6LJSgp03JuCi0Y0jonWNx9tMP8XfNDNThn9jYgCEIf
uFwHhUwF0DpyxZ/TmO+okyjYS1PJssq2gcIXZPS/mJJoizGK6SRXcDzE1mkE5REYyNB0WLCSvtqR
xjzzTTIm13Z3Hr9vE7cqIBpO+i8RaMoj+YurOPWAFkaDMf/E/lCwfQmdc0fyegLEpwPfGr/Y387l
drPhpUrmq9ANyghweQIsinC4kSDh02/jqVso1Qxbn3rlS0MOf+IOtSa2cGLodXm1n6w3fox7gRrj
bEzWsNA7uIvnrAcmti0IbWeROpcIhQl4i9uGMwxW6VwW5WFC/hii5QCnwE3T3I1uyaVrvhdOw4IO
zO5jEwO2STrEXG4rUfvpdGJrUYzneEqKFeyjpTGWdVOgG6R+MST2KBRtGzghfUSJdQLzfAIwtxmX
GF4NQJa9EJkXUs9cY2F2iHfp9UzgNt1xq8d8+hyoP7Uzdow2A4UUY0jovVrT2RYkfl41fmk1lDTg
IPPrNn7L8kaZ2hOAWkUdNqb5Vpyb3UKi+dYideO8/59KmvLjdrrei/v6TTjtIbECL/NPs1rouufT
6ppW8RGhycdK/44wj1L25vBWT7CWsJXmDhwavCG2WVTtdIwMoGbxR06OO+sYwgg4PRp/fQdeeibZ
boo9i9qWCSIrdjbe4dMkMC/m9/SENsWJVKp0i3EMLLLj2zAZeq7kSkPwO80Q/US8lRqk6p5dOJU3
bWEEi4vUUhb4NZdP8OalYF6nz171LxthYIeysID16qNR4kdP1npoOxqbaahUUQYwDiv2kayPm+L1
i8J1sDfYCM4J0b09kxV+Jpzm1UkrQ0zsG3AgtfDXz0mOkJyBnUiI5c7Fju67mPCg5VCbLZvPKlZu
fW5huxh4k9eMxdlRyzu2UfPRLgkyLAv3Dm69Mev1hku19B/adJtji0rPiSWf5CU7Wdl4zDsLxy4D
9e+2KNFXel+5UJNlgcp9qI4etHsOMrL/MUlWchGEqDgKwqF2Ze076lRPpa0eXyYw6LvDMlAr/hAi
o3pRW86VrRzZkgOvRXXC5pcpP1psIzYoJUZG3pqw8olPsVEpzeU6ZsVNcWAcus6gnZSQLAVPEZbH
JuJR5g4oSmnXjkzyX/E68PKi7rcS/1RxTFN1irkO6/fAZBBecmBQ2EzMjkdJGV9qJj2dursJSG9u
Vlb3ZclusHgv9dCfSflHZCip8TPVR6bYG6Fg52dbIvCPqQjrjepRwbLTGJSH4kZrkqQjBdjlUa3u
JQ8SOwD9MVMholZehniAWYKpTjmViIERLxrotzDbkgtnnHYaMEW4BoSNPwToWnZgGTJjh6s4EsMp
f1ENNx1VuhkYMI9hCA9577Ab4W3xK+NZmQplL0dgaVDboCTww31+IuSLIKKSm7AVl+VNM/aQdYMW
fWtUU3ABBL9G5mSWCKvCJM1Ac+YHyov6Ua9/hKAJZ6Z84byriLnOHsZrX7ExEmydM/jx1Mb74vfa
n5jKTImlXoKHETNrDozfvm5KLjwp6D2N+FrL5Mpau6Fuuga6EVHz3nbGpkBnBUlQMuKjiZ1WeVUD
XFSu96OV6I73lV1BCihPThEsaIaxoBrQRhJrEOANiCDNPVQMasrry6SZ52HsTvmNLdYpckvUSmiT
//mBphTKYsLo3aeu1UnkV/9nCGrw4znHSm1PXeYcHN06LcN0akmJW5p6nCcEePoaANQqaJKwPqtR
cDl0SLwQhTI9mIHc63d2le10GrB56YgmdLlpSthV7dNIUJmNEdCHHBqX/C9du256zNUnmxBos1QH
Rn38LN2DsnBYmfz2MVpQRCyx2IWlK7NUX2gpin/1TnQ1mg6DAw55yXlqjvN0cuXZhUzOUxYUdv/g
u2S0eapgOIeB+LFB54IhXXBoGVh/5NttBtwYh1CDk9+G+TI6gUHRpyRHfxlqcnJ+KZTqVCz3J2ED
G6y9mcwnFLu7Tn5bwcNl5skriaI3twGZYDa3S5RynciyRmR5xPwMzGA/8UQnv0jBb6tp2fBtlgNk
BU8wFySsBrT0h5Tw10wAu5MJtNCYaPcuRt0bjsOxUfHGSOFRHV5SLu0tfuhF9COq57O1oyMnjQMB
bbuS93qU7h2XxjDmct5POkeSufA7WTRP+ithAcVxB/grCtRs4YPA7rtcVVdMjemkcZkxScTGPob2
lanJ2QrVzY4w9C0uDae7xf6TaDd9Z9LdqdRIXpGyA9ywawaw/CWvSPLNDQVx/bhGIyFqUhKXUxIH
cgaZH9/nOLqmIftTSJbM0f3ooEIXs/PwsijjQcnOStbsHKBGFe8ezfTRY912t5UYbxd3i2n/AJPs
AAyVsQaoV8MAxL8kZIaMDRATqZ9vxEeDp4CMvt+xSE4JsDnX2sQTOH322vwa15eK/hwn/ansSR3O
68WkcWHweVQC8OP4S7edshePMmZbNs4nhFlKEDRKoUv5lPzpTK4HQBCzhLtWBMbvAxxxRAcmcDTD
xEhVMvPI+6GBMLFIe3x4cegV20RrriVezVkdEIZImsXR0xDhk8qnJK3vTLqvoYzf8b40SIvNy3EA
BAMONbBYqzv8smn47U0Ju0nPS0dzeMXZMB1rbpHE3Wnb1H4azNtzdfLkhUaZTXRK1T9cZ6NcQjqU
OV0NlHEFKzEmpOtyiDJ5QxYJ3O7iTwDxJLQI446x4BbhM0kc9TxF50YSqNWQtgrjow+dD2CNr5Ck
Yi+2m2mnz72vwUcEIeFPVoFhAgM7Np6hRwvs0M3rGy+OhNKLOOXp4Uc8Tv6sXAhPUlAw7JP5b94A
DYgI2zJVy3OGblF5acbQawQmlY0VO+KKRwc6kb8cwZR7goyHigYa+xEDTzT+iJPEx0DjEx/Al4J3
PtqEQTXWhwx1JsxZeQP2XWQfacqXc37ZDtKKzK9ljmHcEOsGYk8BSQtWniKAOVS2CHjqZAHDoaMH
CVH5N+k0v/Jf/Ztn823bI9b3TbVryiQIE1xPoGoWEFoGwtGM1YbbzkRrpX0W9nCddP2GlI8PNttk
Gwe368Y5J7zih5yCV35+tukPLcgo4hpmOwaSzFTN8U/ls0sZg6sZ+BdG2tSKoKAOoZuSwKYLgSZH
GnG7heltCU847+sTsFC5PSdOfnJgNMLiDpRzGfWH5exwIA2WQ3RPXHAmHKHOI1mZfoa2KcI2EGsp
ImiYQTiBPMUHJ84Ps19EfDgZo+LZ+yflU9BG+V0P47vAmdIfLQG7j1UzaybP6WljbGsPkCv4fooh
GupWDAIQOesScDP5TLarcsc6fndR+S54Qq2HmS6PFgG8HCfi1y81No8Af3P70lTpZSnTs22ifGHX
antMBgeMTohDbsHspS/glck+lfnRgrxVs97QsTQ3PTIf+UQyx7FOSZDkxzPYjIn3eUvVkE6/ysCq
rgyaIjp0ZCUUwUr1GBfpfQjLB96bp5EvTyWLXrxdzoX+lNliybq2kbaGY916abqZk3nFKXMVCiYu
8qgdfKly8TGGmUnlWdwMWiRC3vlgH7S9qVV7BYWqwH5T/GRLDnqaJuaD1lI8A0KnJYwiMH4gAlM1
IpS7faV8VsdPHL1QOKkZnuv/HoqE9G3HGB0nzzHPnrSjP6aS24hwtexTmjcLMJIhly9aE56jpjgr
mAKTK5yitcp7G2KwbBSDyNluGKTjYs9n19XZvf9UjOiWQyUdnFPl6kfF2B588BO+DhMyzYkDV7QJ
OHcjMYN8DoOIjGicVAfWWqkcrPb3OjrmfDnseYt8PsxDfSiB8sgtrpVxDmilEQMRCdMIZDMP7Gbk
TPZX1awmvwjhSDZSX/yb4C2UY7gv4Os7bImaxu+JOxDTktzxcCyh8XPmXwkY7cqp3k3rLhbBQcfA
YZEYJmMjIwJEhFUFTke2pzEdBZTphCsfHca/Jh9JYio30olhctK5vkPVSjzbmR9du8YyxA5huAdI
qcrTifq+RryEmr/UUrySetN10QOZ6pkaAvfirVy+qZ072SQ8mg35jJLexCI/JkBRjZ7QggDNlEgH
s01PVVmeyym/kIgzrX3ucOOOCWkoGIUSOizz2VNqbNwLs2JueXR08Z86i/iSrzUl6pfN4mHyIu8B
5gC0k33xuU5ak88kD9DJ8RJXHY5cMb9VejRm2iBojrQ0huKZ+nMTlJmk+E30Q+n/yuUp2gjs7WHQ
mBWKKRxCN0LpnVnd8UeLs+2UJyMdjw4eaXLGU0YDiT5f9FdBu6JlC9wdEBuGmo/MkRaY1QyzltI3
00wncbpd++r4t9oZUXyeA+DCAVNv8Ije4lwZ8iUVztq+Osfdda0hyNMLbrGTOUJecvAc9fORBCVr
sI1n4q/hMd4kg05PGcYMiydOt5GiqFcqYc9OJ2PELM9XSK2cY1M8gzDwX5FNhVV1IireKh9q/Eae
q2oN+w5MTyRByKJ7YGtf9EsGyQeeeNFvm/ClDPpJ6ZAUJnzdhjjHEqh+/lnRxLkfQWQs6glNAy09
7bhgKUzieOck17zlElwtFX6s6uP/3CV4FRJI46s+EZmnahz9JnYOVr6wWOPyU+tB+LKJk4kI7laF
iRUzK78RYv+Tm7PgwqOs2J8bcomj/LfyDQQKGLwihFaQAKLgUIiOM7YklXLaQdVv3icn7dfE/BEb
XxUmJdY2BVu5kesxoaaWxx8/47/5O1xVd0bGkQLBrLYuNFys4Q6OhesmBCQxvJXCeheV9VZjEmUh
C0JEGb4RSl+T5Oko5qOHoCazrkC+Gj4V+iByBeQ+KV0DbIYCzBPhn6swLQ7Y3EQg/VSj6biw1S3b
L5CRJyVv8W6mO4tdQwTqlZYRVOyaPjObtpHySx4+bW13yyOb9SeSPg8ySDIL716K8FiQkYrZONXV
XTHH+1rRUPQMCmvxwaeiVS/pp77mmpfuSYPMK0/RSCgiibMtDBxCrJeMeF+0xKeYME4DQVcu2MjE
1rE2tOOCFV47mV15mk/dR4T+Pc/PlhxZqxo+uDD/0mI1W7j1hUWMCxrim0l4aBHeWu8tU0+vZudk
InBp7hpdAfAZnyqO2V6xL7rCwt63kDvUhKS0qkAApV6rnD5MLAgqf2spnD4XLfkcNI3Z2wpwgS3V
eSuNPHUlGzJS1dvEywj8L5Xt2W6VN+iBoQ/VTC13g2IEHx+2PXgTi0cKKhjAjuvqHZIIpe7N5st5
Cbl01UsBiXarXsY8KI/HmoONnjqW1ywrH2uXnCLvq475GyrMMA88vARbUB66cAOkiVDA6h0wCPei
kIpa7HQybLWBD1hHwYrAVKB4ZHzZoUuPNkW3NySMLdc9Kk1CwUlvr8ZazmI2q2OxpxEU4eF4V9vl
aBvGgbQ9pvNpfeJ8xy9n9lvwc8j87noU9figEGbmsniwnjIe3xoVFo/RArRnIq7P+dGBUXOAblnI
1uRX9xB55vvsiAt8vg3kCrxZdG0U883JKdzcGdl45wWWzsUhERX9SQWh+RQyQHzIQiPoNb9bIBI3
ZVD+rj/H3HRDl+rRV6PGfBiKu7Y6P9Jlw9o4twDY8HPR6ZsS1IAMmHy4dchASMErLRXJJ+UHgNe5
xYIYyfubOXyCmfhuYXzRNfxdfy8ULGAZvUXMMxT+4Fma03b7STSJahYPEU6ino7MORihH/W3Hc+n
UV6ulFxoPyMy6PNwxoI4u62gVEzZGoI+bDXfSgR3EA5hJqeI+5SO5eB8Khi16Ln0AuIbOLHcWPNJ
Ld+xB07b9yAKRCX5jQ0tQYYFXxC7Dc7pyu72EVC6VfLpsPjJ41EFUbQ9KTBA2dv7Uq34ck3yhBwZ
4ezCCd0SeCigXY+iAK8MfrRW/hbSrzj7jFXsQ4C+qxCIDrW9fzK+RcDjMMjTANqtjfyOD8d19MiX
OwK9lRlEun7opf6oNlPAjgTeCO9Tmva8EAUyxrsX8S7VNbCG67vUprbzGKu7olre9Wi+oN7wI6/s
tzNn7+a3HUxSd2sdjHHWJi1+DVSh6NS/NEctrP0E86vG+bjsHUtAgyYnCFBDlO8Fs0fIXgA6mSq+
tG51wpXox/FnQJwv7GjNUm5JYxH++cG9hNYsc2uUYJy2Qk0+tTb7sHmARFk/s990JTmCUB9FxpkZ
IlGQyYK6KbMXqYhgsM3cp9I+Sxm7ve5QA+WHeAVG5tDDSXMs5dhub6fIrm9SQ3UK9EB+ky0VG2Av
byW8/JKpeeutTkiF1sS4/8ceSI2PtZ4dFhmLHrahb+Em8jvleqrp4y4fPgtpuOjDkzTNIXKio1Y1
rs5QjXWZbdyEE7mB15Z1D1AZN1S6OS/YDPoFHNWaAMJkyl/6V0Mo0Jgsnh0WOPk2R32mwAkqwYYO
HzNbU7Gl3Dx4v895cjPuJ2L+OKL2A/OTNl9lgJKFRDZH/YGNnbPinIvhvksuFg8SnZ0UyEE5wB5T
bSieII54qAOb7X3VfFStQt5TC0zeUoVVbNtWWl+fxExyJD9QzsSrAVWn7N3Gcj8xNPSs8Aq6KNUU
vHrZeZNKNezfgmMQrxzLfM4tZvX8mqSAk2YbiOWHIeFwYheJp6spj6wfcCchKY+YE0R2zKuI5SMd
OdKjabp9uFP5NJrDRytnfqwZnp7QG8kNoWBLs1gfg4oDeMRowAGa0n6q877qf/efxFrKX9m7Todr
YcfXPJ0uo0KGNjK3teBEZynULuM5XV16RYbFy6A4HpgzQATu12aJxJsKv+cUQD0zMG3nw7JZ2xpK
flDrXhBOXZRvqlK6yKryaR36OeSboEHdALzxkkr8kD2ULSCgSsSWXKK30a81m6P8aNJ+MrTTqVys
owmnsKumbS1t1AnmzjicSD81uAJJ5WjLcGjkewt5zcQzrf4xAVcuBe6XM3eyT6MoXevntEKU4KbR
OrwhE+PGKdRU+2gXMyyWdxs/skUcTYTFmsxyjQdvqb9lAqTLED8qeoMQjhm/1nRb4s42BnKePk1v
L5MdX2pzOtcvEsHgJBsI7dMxnhiBHJ9Jepdo9pYKOd4dPcR6GO6EGIgAD3lItzTki58SyH6ZG0gJ
sasb6fgp33GdfiS2+jEt1wmpaWAu7+EgvYYdESeFhXs6FceMOBeOSPoAF/Yhzij8C6dmMgRtnAVl
VFN7684aRhcVkUr4UYnLjK4k4Ml7Pc/5CDC5cdyoGyVC53Bx7jAYLRgV6M8lraaTVstDx1NZi/QC
BPMzpyvhAIrU1+M6yCKKGEEMt9ZaTI/f92bw8WopA5za38XM1jiGdfmhx8W5T/qzFJ11VTvQZmRP
9aV1iMjhmCN1YRDWaE8c+HTG9JfGEFdBNfJClHDB1kLk1pq59IXspjGv6v9sWeXMNQ+UU20Q97ie
W37EDaW6xpnF8qGgx2+jQkPgTbZUaE1Yc/vZ11UumQuGLJkYaPipYyNo2DqaCGantTVkSB5RLj+q
j5yCBhaRCPzbjpFburKAotQvOXDikG5TS0ZyFFSaEaKuZeEC58cJiig/Et+62KF+Xj1+xskF8VHE
z7Ip7pPNB/ari7N9qqhB+hUSWI0bfZsXmJ7oMV6H44i5kbMgA9I1C2L/beWV/PglCdOZHft0YHIM
JPeqMN+NxDOoxufpUClaMK6Ya0CL/cEeYX/vkl/qN2zCqa72ya+GFJXKm7G0IELh++r6g2ZTrUSk
cWxKbkFE6Ro7qC7EgfyqqQL61yFPpLP8iIChTwxssupcip31a8RuqTKCTjzMnSTTEAeNtTK3ogQo
iyNMKX9PzUIcCugcnCVCrzSb8KrMfimkRrUDXkvMvzanQriKcxDzQdihga5cFs2CRteHR8k6Chlu
NgF1ABsLxuxp2lV4miwuZsk/r0H0pUJnK5CBfUEKV4rkM1JvL6t7AIfJnjuMJfe7fo0PMRtX1tWm
1y/+kIABxtDW1XhNaaXHKsSEvqGImFztqGwJqm/pRzWpD+b2Mc5HadplQ4nVlMMrxK4bsDYZ4v4a
Rs0t+2hT45ROybmzXQvRMbkpB/0qnF/mGivg7koHQUNop/o513iRunmngqSg7O5W+ZlUeqa5m0zb
68Ho1Om+JWgmpbeFMArFd308+UxmKncny4k8CTA9DUsUF7sdLBnzOfyHp9VvJ83Luu5tbj7nKHua
ZfKSv5AV8eXZJC6Ws82as7rQ9jOHGVyc4dKF4M4G6xh5enDj9YzjACljoxcMRDqMkvyIAQiucOTF
iuYpaOk2Sb1+H38YWDuogT7bXNv4q7Xc0eLVH0IBYdzbR/7CGT9Z0nhJBPqIwtZCfgOHqhXFTfXV
0vEjtVJgsf1pJFMpz/UZWAKReVbkXXs2eDDalmDziMtgJjjqatZXRv6gqMKzFo/nyKbGJs3+O1Nb
Sz5kTbtZ0nzLos/BfIcwYPEUDhUz+FV7WxW4Ore0i/8OMkmLvJSceMI7Sl15St6COFAR8Wn+FulG
HxavaBD/MVTFBBjYb4w7ZbS9deU2OEc9JcKRYhXlLhpP4HFSRLVu8mhL2ZRJ5bY5+dAXHOf9sENf
yYNUOrTRcuMddpPutFJeVYVrWaXuL44XpnyKbYukMpcci2SVjj+Btgjb+W0KftOLtl/RPBCiAuWj
lN7N5d0XlWsMD1tDACH/bsDADlWMtALTLJ/GfmJjsi1iHDYEESZquISeHiQTqTjsj7k9HtDYVHU6
ob2esWlkhT8vZEolFb9mx2uj83FnsH3r/DKl3VkUfrSfHDtQpzlYJZTAzglrzrIv93tHTbZciBmv
uoHvli1OUjw6IiTSK66rq6yf2yoMVOMwCHy59IVrf7I+o4rpGKbEXf3wb8LQYgDwgKdAmUY7VQcH
R3OnbOmuRx5W9ynmurzVQIxvv4avEn+vgXdaInIRYzAOmdDou+LXUPJaUKNzJmI/h8mi8jUnmb+X
rqlVgazNHkDzzzYaJ423aXYvLw6zfHKpXlOUXZWeDLjzNXuSb76jSHeXq3TCzEMohej3CKAC8gf2
wI7CnoZlnRsu81ZU4XalaZL9MM/KCphyj8VXCM6zyX+0GYyXBgKFs2u+xy7xFLT0SMCV2zjB4oDU
UGOk13Bf09GNF2CvKLRTEoWkWAQkAMFY7DCZSSP1aLE3wq6Mea7x1JRKBMnZ59myJ0eF9HojSHbR
AuUPBHLqtTahO7X2FeO9Gl/jcj5rXXYKf2WyFHzYjzI7twtRfR/Eih8NI7253KsMtiZV7SmxsS/5
i0rj1xiy05HS82wiitnXFpOQRFcSbMVOf0zfEMZHkKkqVJO6/q0zKUTZuOex8NHEg4L8mX6fMTEL
lVW2axHxg+FHQJK1B0VPhLE3GIe5peNlwj7Q9S6KWcQHDYjSpKPgj1jTNpzgHCE6nwtp3xEnYWNB
seB7drcaM2rKZAhj4GQ35tmetMuy3GygNPIBDKZwxNMoW/KNh/qjkO1HZH0l3XyCzEAeRbTsIqxX
8kovjJ68+CNrOHy1NHFCiskzvIPdDYhEXFp3KK9UiIT3mk9RnhHR1c9qSAz4MRLlYoygBCKq/gz4
PagvSZ3uEff6A890TQUMoAjO+1LXLiQzL/lFcoiyUTznwpboxL4V4yY+z5DXJpZ2eJaqEgiPgfH5
xpM3gE/kM5msEAd/RsoeJdgI1l4BzlNnO8pIGJmdzm27X5IPJMP+LLGn5jRhyTSBNsoeYtp+0GnN
nJZ9/2w7y+NgafHVleLZot+a/fJuqhaLzX2JyzONABty+5+9VX/2n2SG3ySPaFKVl/EFs5b6rObW
ig3epcBucz8dNjmgFRZ9THSUTn1iIC0l6lEoZdBw8FN4XOchVrs/WQcUSfqZ12TnMVnMFmVoZPOA
MfqriaahloNAc6BwZ7Fo6zbKWx3WELkHilWrzXIgy8ljTjMg6Q2iXjT30s0mRVcBTZF2wEKZ/Zln
xfJyo3gtMMPQhM7y/KxkwZL09KncG4KoWh6eToqnP/PxM8EaxPdvOKwtpWlySVaa0F0zwNMhFaxV
CGiKgy9GZrQ9g+DhKkzaNuC1eUz2UuKse78exngEspQn1aCBnCYIcBMdxE8lBTnPLT10hg8hyx8d
JhxLBTSloGWNlIk2Po2awB6pyDwo5M/1BkpH8gtiUZDzF67g0c3Qg9atTk7T6XyECN8Rj6DCzQBt
rafbHnhEgYOrnAhwyektq9p7y3JSh5YFduUSo+tn2Z06FLIy6R/8O7h8IJu94vhu0PRaJeN/fZmR
G3XyrsOgWmFQjQxja2TEZewSR2m6oaK6o/ZCj8ZrzXUXj8sNbzMwsAC7Z0a/H65YTHbR07njT6Fu
IOeRad7hd2WitI8CSx7zOVvMfgo96x9EDzjXSmuTCFAYkkZOmWqvk+RReZGhDW/HoL5FruzUaGOj
n4fUl3XUsi+mL2FwHaOfYs6I7rxULTniUlT1Y1bRoSVZp7zJz6Y1nicNllcUblXB6n4gqA84Jz0l
Olp2TNNl7+yKrjnK4ho/kC+D9MbGwIovZTR4DSUEPU4XW//QYt1zDgh/j7bWbmOaXbmd/aAH8hyV
RPY+qlKnAfmEzWFX8RsN+Y22QT6pz6GdH4iQQsX1WEebJAShD+w8zdHh/45BnxZnJ9ZgI01nxe07
48Ow1XffEaDUwQ9Abq9nmWrX3aB1hxcnaEbCTB8PpTfKGQUaMluv+N3H6itq0xdZyKcx5I9Cqy5j
svMMp7866//isGKBLN6u+dTQXWqBH1Rq4bbGbziQjMy8PVp/AnM8quiG1UhWGnSZ0h6alnuKqvox
NiewX92ug8qoaexQaOlZEvXA/9WFRcod7JLGQLn4knS2Wgam8xtjLavs5q7p4d7eXNhM7mCojPOX
JPTPyJQ/QhzN4YbjAJoNGyy+QrAvaiWTASFs2zV7pWXArKEAYiW3C2c/FhMjypuq8W0L/dCqV7P5
CM4mu8eOcxOivRWqetXGEH2QK/5DTP2T+oY7ba5EOSLaMJbHVMCoAJlX0DXNTCC4e1eJW6njvh+k
Xb60e317EyWl3hZZ838q6lUDTI2rvnK/WcsPHSaogQfE7twOuHEtLY+KNwWYwZLPfk3nwjCj4iaH
xUU9YZAQzlWPlPO4RyNu8GtI+UVe0mtTgF+ed+Ez+8gSHiBcIbmkuyLnJGWAonqHW7Kvb+RgjL4L
ZwtlFBeNShDEBvxJdZMt8O4oO4lBRtCzEbFwcbuDAYmRjPTyfxyd15KkVhZFv4gIvHklIRMS0pfr
eiE01Sq893z9LPSg0cSM1GUS7j1m77WJgk9jVkALjkjlPHRT0Ks5VEs9FJT6MiCkWI+aAXEij2GT
7kyo+ocYnZhTxs7AeuLGEqY2jPCWmalraI3Dokd12gZXNmDXvUBD4Y38Oez/GCCZqQXLhEE64FH1
laqLE+N/lk7LwxDUswwZWk4fzYpQBkQykxVgo8eG3GmCFTGaNLyXtvCN1A7x+KAVwfALeSNar0zJ
63DoUKpKp8pO2oNGTrWMWpCQ2aPamYeteIEoNErsBuQq64htQZVoY/HU/wOGTRqCcAIVMwqBmGXZ
j57VofhDzGwG6o2D3G6Qaw0KGOkcM6Rcns2becNb4qG4IAFx51TK2i0EBz0EaSm4MTi/AULtPjhn
y6oqtHyaLzzocgVGg8a1F/VAbUil3KRrnb5PKlZ3/ihWey2aVOk8H3MiKHIirRkIEHpFlIR0/hNp
3XN/kwRQxJoWPTN26WYrPgW1eLZkNPe8HKp2TTxxFp9aUzxEub9NvXLZCuHQkmTRROslkaB4NPGj
O2h1/Yhm/dGdVvsgrrUnB/+NYpqGD5y1uZAAtSTdFETz3IfF7CfbdwZMXG7zoNRhNFijm0zmmZ0O
WnWSRRaPqT7p2og5TnJdgUNjlNHc0SByVID3zAb9KZ3N0MCZi+qgYuTiqG8ZpaOOop6OWyjvsbUd
sD7JeI+xm1MFr3SKdAxUko1KpE1teoOIdzJxEBIDgWR4rwEAF813A0QWBglnTkVnmFH8sW0IqqAR
zeMM+btVfkwMIoyu8drZBoMP9Qws4CFliBuAGeIv0GXhYraO/pJfMtEJ7RcqpJRwOgbkKMynw4wu
lLkqr9vu4NSyg17eLDFmJNB+iez50pDwSe7Xys8WC5cC5hwj8e0RaDvvygS1SNxDGv2UjfDw6DxE
m9uxRfOWjQCoGDMM1n1cmSFJuX+6a2CbRrR6DZvDkSROcV+DRnhikSYKSbfHgrro/RABTh3eCEpP
UXGtUbD7BSo1VFsm8BJx3RnKEWw4y16tL9j+a3jZKSkHk5OT8CP+ZZagFuZpJtlxwMahlJiN/6Vh
O9jiqxc4+7DkJb1+WEdgZf3hSDDkmfimMrctrQwkJMgrDH8dCXK82OqgvFJFxAeNGvN/m1WeFA+w
w8bcmdiQsUY4XVQ+wcoIKCaD2bK6uX0etHriZcf0O31stIfI74/IOs8JN1qOglLDeRynryXIgAQk
QYNqg4ny2VC2MwY8thGKk0X87NNHKQBMNwmvcw1G6SlL9Gd+ahMVKccFAucxjtcj6drN/2rm6NBC
DBFE/D0/dNjMgvyURVqgPInKoX+SxmNMW2WhrMgK4Gv3LujZ/asWirgUXy878SETjnCw8cIxJ2Wa
jfSPgBAgJhTFO2eeJ9e0zqqNjs309pIQDY1umh5J3rOeuDk3zYqDqMRZw8iIK+BflFwqXhvjwBAP
pgaR42MaGGzkLUFzrZJEXxaGQkW+FELonk+ef0xTg779UpBu9SvIThnjLDDx5LNrDrtzTOCHXY7R
pJ+XBnnVQjmcHxu6ZETMTi+B9a2u0yY6lnGA7XG2tjUo8zpknIm9zsNMEHS/7ix3nsglv8vHJnIS
oL40H2zQifab20dO5FpPG27y13YAohUk+hoov93nv4vN1hHFTHS0pr/qFh8Ekhhi+OkrMfbKvLm7
w0W6bmRtk1/rJtI/9vqnAa5d4qUlhV7E3SqM9Ncl+nheCz3ROE+xdPHnAaNkcYS+6GAIo1PCEmDU
rtJr4by9wm/DYH0W2FtM7C2GSWKx+aRsOlgHik6vLKFQgFFRwaiwMxSlsP06fVaYF3fGZsF9NyBG
Vwgpoxim08I1hRvacPT5JLTIB/WCwEkgpSz8GA2LoH2ahP+mfLe6t8BY5ZBAhIeJDCw/y8+7DJB2
PMIYcZ7WVUmQvQLJT0l5n3cd2BuiwoKpZPuae/YCJzhHyU137I6i2vizxEIYA4ABjXkwF/Em5utF
6uRDx8jAFPW7ivdH7ckpiZ7cWR20H2oKUAsyi2Avzr8zQw8XaX2jE2Ocy/Dxl4rsv0jBwstEfxUW
6p9biikTuiiccKKaXkv5V/pm0vE178EruKpVFEwiMRg2cxUmF+x6IZvcGCIeqLRCGgtmD+xxnQ6a
1noywJF+ovOwymOKG2BbD+3u7oXOlanJJZJ/S+L60GjAzdOy4a6ly71JpXtdCe5SW4exZ0EXQWgT
8tvKCkPxGVjMo3SRGW8vQnIVHUF9E3m7tEQMi39mmvUC/NzqAuGL5/YC28WpUkBi2z3HIy8D1dct
e1R+4Zv5c0fXvH7U9FnlmysRTv6n+sfqEMtDzBeRP0A3JtUtqN9qs/wgTfJd2yJnbacjQH5bq/Hv
LN192CQiX1cm7O+g52BxpQFPsRVXx/itDHV1+tjFFP0hhzET4dkX1kMicPz3rg4LuA3hfXoTfWgC
tmJtF69h+2LUQexbgGW0ibgott0qDO9a2qBVYUwv7VpyMspJHZor5nSQuWM4STU6SgxGSw0SWTyw
bcg285NhWmmp76Q/5zpaC42UIghLFXmXeCJjDWHST1ZEdq0dKNyUZQA7DB86QfZEDCaqI8x7RfZQ
2Ig1qzM3hpP3ADMVhudnHLYHWD55m5B1UVxUStVkpk4JewexMZJspX8mzYeRW4eFq5p7eonmuyA9
spUnE6z2oAcaCRdsKxArfPAN+aKV+8KMMMN6b2RytSt33hUsSJMwM3htjUa36e29MU019qFg9uac
X9LHJkGv52Ou41NBDAdCikvTF2hXsotOok7CnSB5IGhDWcVer6Gi+VPp3bHWAYYT5KcvsssL/icW
4WGlzvzGRExgJoSTZWBSuoaqAcTBzM9x30AogZH2ENTem4oYbpPka2V5PhAdLMUQz+WYBRllbRQf
TemQkCJFjzHmdyWvXUeeKNYJEKjyD6sZ3uJpesvFkkBZ49WKdjowE+lrD7swtAyGvAzpEnO9gvYh
n5Pbuj82i+Dmu6f8aOgisjpvkbP37rInBkt43hmgPl7pRHhIzeKaK2g9A6F0VLWESRhWuR7G011c
tZeSbC8s/9FsPMWlfEYTpjNAa3lG5WU8NF9dEJaTwVjit2oVz4Br0HdE9HX0vOCwt/GtL20QMM4e
4mBGXWC+VyPXr/A983gKeDhJwXV1dGuJ/CsLJArqXF6U8fpj5iEAvv8gnEVb2sskLpd8JCYNF5v2
RQZ5OUWhyAbU+ooEjoh1u2R/LSZhSuwU+RSqPUGgEVfLnAeLjLYZWccinbBp8J8Wi0hFfJUouqJV
dFrXIGjvDMRJQVYDmm/ZvYHn8rdCFMAqvxlam6TSDhVgDDfmkvg7Vkdrx2vhx//MG02EyJsGsHeC
orNGh0yb3wMEMUxQAe0dm4xZYmMH5WejkAmc/28S8ZhTk+Wfs+WYfE4xhow8uc3IMCoO0JqNEbp/
lQ+6RRu/AtAWJuMcHXiPSaAz1ltCFmQ9gInUagdLEnaI+DqTgd40UAYmrF6EKVHhZUcKa1ee2GMm
+ilpIALkGFl1w5uUwi+t3meWMtceDX0OnE5b+v9G88rc/zeatxgTNQPcgcpT8f4I88e4ju9Nnb8Z
+vxU/N5D9+9qKRtVyWszjoLiVI8MmsMPcZjP6tT7ky5ewMjaVv0YOSgSJBeihIqV5bdms43s/KgA
8jAERREFmUKoAUH2NP1hugFFna+aIV2zN+HWszpMWB0q/CWo/xZb4a46eQ7oIPIccwn4CPIKSSCw
maG8LDN7qjhRwibV3xk1iWr77DPIOLpwj3h4CfKYiDnZ6Esjau2M2MeR12ZbvhpZ8KF9eQkJBgUr
/X65IWOmGuM11Y6N+sxIKCFWOYbVLRrHqa7Ievub4F3SI7yno1vvohbSMhZSbQVjDiADNTzjNc84
UjfcUhf8/NhyHEp3fCSouaz3KCdL9Me6db36BJXzEm7ptTTJkmcIwKzslxsZtpmTjeDeVeXcrctZ
SRyznk/TBEilKk/NvsZBuJdTlzV4Z5SVhYmhnTXqg0xSDlky+ovC0hETYT8G7SjvaEpO8s6FrHBo
SElsfUVCWJDJx8tuEq7ZB8vHeCWVXMBz8pPhUe3Y98JqqjTiHCFV1xbZnPzZDEnlsb01fX8zcWSB
gtg2orFPEQQbw8Y76bWrcu34XDuW4wID3VuOZl5GM79a1NqTn6DN60bf3BBjZC8T9xrvmj6DjBqU
qxBXd637iirwWV/p31wafIUNvdWpnojAoLumM+w0NAZiXQLkJ8m4BH60N1HnKs98wtCPiQE3oKVq
LgXcm6zuQNaxGFC59TuyQMvkwuTrIiVnsZierSA8rWJ7iQxA8UFPLWRgMo0hNKtFe8+bM4yMHV+G
+FMJGfwYB1NCKPZi9d//EX35TaBxR5zn/AxnWbIQCyThjjhkXHqd4TnOzZuxajcA1HeVoAT5C5qi
mldXBo807yqvIfFyP/oo2csviqhsDTcwHzuMcMVPrKakuaswhpq3Vinfd38pEVaLbPmjikJiBl/L
rntmz51o8TlHloTIFOOV1B6GD5eorsjKORnzUBOEoIzLo3zPTeo14ccS3wsqJzFQpwiOKWvWCg0m
Ojx22D1ppPvbTJ5sHOLknZGuii3izt+979RZRBH9gQjhkLKWgOIX29qWE4wyBuqfFUEQjttTqlFS
YUvp6GwVqLoftoDt5B+ULJFGWOFICBCm9QQG46Tj5jYdzYzZyB4akpG0S2G+YPz18CvpwlxZgrbR
6UdVAJGiN0fDRDIE2h3ejYiLIYmDrYh8pYFkCXu2jt2SvPQNc8s0voe4x2rruMFUWhcyqkSGjb8V
y5J8X/llBO1BVJJsk1wIKWL15GAkY3K2T55KRb6rgO7KQ4fgfpiqY8/vKcLZpDv3KPr5Ydw1FVj4
0ZnVP1VjBuSkIFn8Qbc+i2z2mIwaFLls3OXK9LIPltPEald4Y2MoYUhxBlybItxFARCnzJukkw/R
1ORuaqjRFoJiAbiofyH4CmnhDVrlmdThW05rvDizqdwYh/nYJ6kGCwJKoox5f/+FRWFT9uaXRlgO
trFlwxrMDqU3sjC0OWRyiFnjTVPryZhxEtwnpTgcNhmuvEQbp+boCDtfgkK2gWtHe1AqlU+Fw0R6
oAgYfEoYZvEBgQCaCa7OxG/nYMXG0JKQp7BRZyKf6NTIEX2aFSADA/HMzBT6eTpkho3g4aKJjBM+
76bK/JY0ZuZ+GA6vIkwCQbPc00+W9fZPBd9JPaCXqPf+aW5dHWpRUbq4lGLgrFu3pwzneBx88nYO
GbymGftEKn+YWXb4VF8y48uJFBfjAqyPg51QjADVG6liIrPoz7LuzqYcms2OM3ELY7q0pXTpmcq3
unoxGuz5kuKIcnspYlwEMJ2t+m9L+icOmWrYLkUx3It8uUsHrYs/1/xdT8UbSV7vXdm+VYb+FNvq
EaUKtyvISQNL07cmGFANxVOj9Z5BpWi0om8OmKAXYDCawbCchpwFIbEzgMGkpwgzRavOjUdzp+ZB
8qnmq9Nw2qTIghWMnGvsiKvu5qibcnisO2YWgiUjQlIwNJ4J3XZTXNUVjbDAuxvn2V02Rkxzup0N
1m1g2zg6xIMpG2pKThSkOpLkyrzYhpa6giU7i/6mWKhzNrA4ynpuB2LqFB1GJ9mz5qtYby1qpQw6
UMPqi9yyzW+M+pogrjIelK6Z+IRs9Crb7G1e5jcCZY5krdKb510VlAbJsdDfhSrombyWSGA77ajD
EGDX5Qr5WWx6B+1zBjp+c1dmsWTwHZgh0opH1JPQlF2Nu7ZDJjK4i7oA2KBgbeJ9GqxJqEqbU4sN
2bzpLHt1RCI5u/yMPX7CHn8gCDarCEj+5rF1CkM7miRm03npzeL1dF0j2juT5Ih68KylJcig8LAL
nVTwMyqYcj+32mAiFnpbZEcyDq3FhmTQPHyi/pp9z6BQegdQRq+EhR1uev2RS/MnGt4zNguWzZ4C
8O8TWYuiwfkl5Uwlg5BVJPmAfSn/x57ZGFKPiFkyVSUgOsN9lZ/MH7Ps7nHN9nSCthbLN8afze/C
SCHG5BLtnFz6PGl7m+XktUnFIwo7xkQJpec9J7OVVEySuRHnEgkDwePUlERwvfXCd6jaqYwKmR6d
C/vW8yQ2Pb55DAnFgNWu7IOu6gN+03sQ0dz7mql4i3jWY/OS/QrqfDeqa8SyoIQk5jKj58lWTp86
Qh4JJXN/0hfi+2w02L2zI0kkt+Z9JebEVhPW/FHny9yYO3nhoCMHk8JJSy7ALhRySApeuMlNMPU3
1eBEwC+76jTkEAyO+D7eI2F6L3rlTWVplgzrs2H50AJAIZKrX299ZrKOIzD4YBe00aOch3AWbIir
F+XETAdMs07OmYmmnUh7EM0QWwrj0VXycy2Lc0Jlhmfntf1aICqHbiAhsHMVQ0R+xTQs4ZJcGIXV
TSCTw5qyDNKZy0+7k7k6J7ihlQmZEXRaVecymh1eL6eN31OWsxNQIqKvXAuKYNuDNHT1LiY3icwS
lnxLATqnpnljp0obLs/IRROM8i602adKWuE0cBFsy5tOhhiMvGnRb9Z1WWlnsNSywxOl2R7a17rF
133GVFvEf0dkK6YHlf9Dxna6oi0nJQhrA61mfOpm6WhRHE+2waW9vrDoMtX7MBLorbyOTLPNlmv6
WEG9s5HJSv5issweSvAnu0/iQ7sa/UKeo+KWHEZamZwnMyOXGQE6U0iqX4pQDq2GELCUmJR6wxYe
Y7oQz9pKCCY4XLGGWg0+LJNBtIJLl+S3AssWekYaDguYByropDGdlvGaGYvMaGJ4Kx1jickT1K/k
A6PmEgG1RYLMsKstzIsuS9d969x1yV0jVKVWON/pHniEVLY+Y9K/GYCZemN6j++hppioS7BekAw5
CuKbmxXxuyWzoWlvU5yRUCdfl6W4tuSMiiBr/9fHV3NPXH5jKJQU4aorwXUOCyM+S3QsRsUcGdU2
LDU/Ay2JmkWJJXZKHX0wOFsoTlqyOSWdS8xmsHKbkvYmK85lOCNXGt9g6tXgC5ANf3yi3YBbSd0z
Zk/zxmZLI6cA7qksEFQGk7rSLM9QEH1VOhci4ggLYBEWlT79SXrVzzIAFSiDJRl2Ij5rSAFyrJxk
/18G6Y5G355jRC2YIOvwC1aWXDhioHS4Fugl6hgplZ/9Ur3tiUf6i/MftnOAgZQ8eHwYU3tZTPky
Iz5mioXh+1SowmnZj9uRBCJ0aWMeFhJOnDk6La7c/Jnr+TY36ccoaW94eqEdyiAG/uU8v21FejV7
KWzOLQnynRvXSL2YLPaiU5A7oBnGURxy5F2yLXJd8kPcxhlnCYFIULz53Jn1qceccM1pHk55pp1Y
mbGBASA7K7IXvwmXRlSuxoYSvhrZpDlA7i/wiQ3d8lbU11mK3LeeeNxOxllF6CVRBVTmzMgkDkWn
fxtaQtgaFOwkcmhW7DcDcMYGEzduqUw8yyUalH8XyGnAUooFYZ9roDoAqobxjeLfCiaqjxpbOdBD
44BAr6RHk5QjqcsxWl2Z9OBguYqNacvOnvaxDpnXkvTxmg0JEA5+tW4IZvVd374sE4tF34eEP0S7
VM4li7a4rWt37eO/CjY9lh5Xk8q/4gGIL4zKUIbFjNxHIkplgif0zI1PPxgh/+NCgSWfhfbMPlIC
l5OjcKbM0nkMYBO5GwlgROUp1NAiNXTHDrbYFSrRXWfovm/4Ga3eeEBdlpTxonmMbHxkk75VND5L
X7uqs//cagiVWCWYQYWWnJ8RprfcvXquIqMXX2LeP+NDJ+j+tCKULhYbfPjBgERAQO0iIvSBgdjX
/pbIjw6aVbqFyYBHRr2T3a3McRhLSWCglkS6zt9nw7ws0XRlAUNq4rRPMWlPR6Ao9Bja94ojl9WH
QJwE3O6lhZfQtKBDNC/WFwbCfxfgl4xmfYm1/KJiFcZdiPmOSEZggfzuKy3kewXdp/HeBz2j6mQM
12wKoZaEJgeCmtp6Mz3msbvrbXJLNVKzNB+Ib1hXxhlHR8DLfylpKGK/xZxnMAgXoNPsK9Q+2Cot
4J0sRFchxArUWlfiY42PclN6ljZ5W6aCoiSZjVaD3bZG2dCCfkWybYvLKzGLoOCtxHl3GLHTE/s7
FFchGx5ymj22QiKsr6LJjhTNSxMRmA56aF7oqPuHNbIrfBKoQDgCXG+ms0ophWU1XaqpvKLeIsWl
0M+p2NywPt8AstzqA6kmz6wHxBSNz5JUUs2wV/ZsGhh7qyV9ceenR16vL552nZfoLGPfYVQR1BCb
Gm/oCSkxm2P6b57gne5J82q4SObAXKMzd5pMkneafiQbDYnBMG9xtY30OCvACeeY1MciuTYDSifk
fEECB6fKi2v1m6P5kogNsy4Cnh8JcG30qjjph1x5q1CFmVJ+i2gF6Mqt+p4SD7Tfi9syX9KTzw5w
QeJBjvj+ZZsgjTiMSArnqkcWS9Tiq2chVy8IO5CqIYV1DJqThbdmwdhdqhjo0L0auvdJykNqz8e7
vG9v+/DzUxBqv2p+LCWmXP6MzfVeCPOjkJtnQtBSdCv+CWe4VBb7fwFhIRKo8/rFgKPbLlGDTwEt
V2adSjIWhUcbtgzVBIJ4Op85w06sYzYerMVC/uEUVLLmRhs3JQyRDqxVDNZK29s8NL3w1QB8HyhX
i+qFKRlDPjqBztYH7U36xbo98tq/ZVdh1k8y5Ee6xS1aaAvH45qHY8h3KEyXtaouvSABIpMci7Cw
ul8CksYohPKzNDX+6s8kv6VwRNJZOvTVW9cMJ4e6lSi+iRVsBLNp3ZhLY6Hn9MGRtS7AL/muDj2e
kR7PiDkLxw3PCPuM04LQWkWc0OaHsQNudMoFPHtOjIchLmUsb+zb2LkJje4N/GXIIknU1h9Vaz/N
0t5iD63Vld6HSOv3OcmOUZecyS3yM5woLNDV77qAtDLM3rxaDEcY00OWo5CrCWa0515+4TkqwzVu
vOh1mkot6Is65AGKNpkOCJoyV63KlEJGRTyyvmWnzkKMvXHrCsRZ68weRnk7rip8f5Y6BcsETb+b
RAmiz3vm0QKkRCbAtsUsOwRS2wcFiXrkiVb8jf504xn6Z4yj84RxFDC3kkt3fQDV1863IkJ54qGh
SkZaodqt8PcpTEgQZ/zJOzI0DhBs2HyIShKa7QIjNQlER+wRK+FIllJ3uDbPXlpOgHBPOLpW/qhN
8xtN8paZRmvPGgHqaGIfzOawnIYLdBzoJPmn+CVME4gwme9YCzoWZ+aPqsDGp2jWycw+G/PHOkeH
CL/r2JOO+z0P2hO2xTBvgR+B7oDdjll1jkWSF2s/Mj/k/H+aMnjP8mBOD2zrh7yVz7FQniO24qsA
4sNHyaXDmLfhiPcmiGOuT0VXHJ59B89QVR4zk5M9IWMiMnD1sUJfDluykLSKQ0IBCMXiVlI8ZSK8
GXaIoKx+jdClfc+OLMhiBasMeNeoih9MbJ4rGKAi+Ugs82PV5U+o6whUqa+OpnrVYpVeLvWP3GnM
sY+iIaJ3bG4jiUuzTK3olJcs0T51w12l8RX/O9RwBfsMu9t9idALQKbPD0q7hHjVArGxo7L2Sdvw
q6AiDI/9I6x79AQSSintO1kVv2sKYjwW7AiAXRmRRM4oRufu04KoZFmEmWzTMcFT13B625MSHwdc
vwKRC8ot5UtAJUYOrFJiSwOEICU5Insmj6LB75IEJ0KI/s4KOlFnqPifJcwZSfCToicGk2wWuac7
8x9UJTgOaCDQf1FG/izPCZ/u8He+W/8g9z/p0Y/e3RoLUc/2ZLvIGc0UA1fM391Bpa1FsD3kv/G+
U0DyUNLBWH/FCOjfeXmmanmxt1Mhwz5+9BJcNVt4bylF+q+K1hsELA22BkkvTQVXZ6mkptOxwIsz
nMoUQQ7W89ikBkfI7ULkaPCTbJ7Bj0SE56IxPFPw0nAF9DTgDRsJMJHq1IX1au4bY7TDBdEaMiXt
btCrMOhhgAPIvp4XUQjU3Z5oo08T3sV9ZKTDI+9lX1lmXxxhg5yJU70ueovu/VhSzjTjEiwm6ayF
5OsxLDW58y1wfKhvk0ZzJmMJMcxe9Ha78lTe6nqHwVP14M3SONcwPiGNWZOVMcbmJYXs1ReEre6S
v+EBO/VT/w4Y9114+rop3EVhuhMBTjrtnH6JK1NNhshpBYCxdlZ5diq+YlqmxM7uE7KV6gKjfww9
MdrsZk1seRlwimzHooA8t/1YGhdtEGvLmwXXaesPPoW4AlMlp2TOLG8o2b4Iv4KhelbDr1gbvFhB
Kgl9e9ST20oIjDpeqr66KRYPk2c66UXWuwcWnFvxvygjWqN+13iSRNLg43k6zvf0QG4ZVg7ZNVaQ
1ZyWfEYxkgrOTEkx7xVKvWXoXmSXvBk1X0k3wqYkYWNRz9tn/l2XG+nM+pXdyNXcRkdaJodtChAS
UWRPPSMhwQIROYstJrUrEpdsCczQuCiM7lG0J4j71CXrOavPqwL5w7BNZoL3kgcVyR0WKG4FveSX
o5GnS8ApxnkVbaWx8EBrW1iR7i43D52Iwc8W7eMD88W0ekZe+ik+RJM2T7+5q5jf+pkPv2STsdkd
VmYwi/aGmaGKZDQnYM8EGXAFIKnyPm8oTJHHNXBQxdv2oKDtwN90QAbiyo9NAVgV2R1ON0l+Jfd+
RrFFjKHXBYJb96q9Wsx56KMnBjH58F4uuOllhtCWQSTy5ANXxFplHEhX63J/MCa/xH/ZZOwfU2r7
tDyPsHLmvD9b4nAG2IlcdDI+x2L4RFvMnTzwVaT3wqQKI1+EuMjnJiWPEsA/3LYGgyfSpadmsd4t
syt4QKbAGbuC5cDLMdjzarzSiz9ILqWf7Sdpg8GNX0l3as30BPvnaKnMEDH/LDF5PQXaVXIw6bHm
e0+EgWCBsNFBwbZ4z77ug8i3+l8v/Ul91tJ2dq2XEsiLKqNFIiKJsbMJmYNDmzNaPo3xU13vEsEc
mvY9zKltAPZJyCkzCUSZTlLG/rDFa82BqvqJCYQZkAhRg6zn3FnL3PVvUSmgI/EX01wQP3Nie4S4
7pDz5HIvKFR7nPYifoXCNswt3JEwpNerzGsFbMoxC2giCQSJfFQ00vbMeI0Sb8fiLmXjZ9Wefdke
23olMlN9jeNB3jgmTCGAutn2pqeAFhcsxW0jmHo8u0DEz+N4mQRwK7rgqBZBGel/bDUbUDyEApnH
OYflEONCAnMZYv4r24sudGgsjUM18u+FLEubA68fUbaT1Z60GRX3A9InTKMZTWYcPy0ggq1jE17k
kr0ANBf0SPZJl5KVvxtpdt/jl/SgcuPJ47DHgTB2Yackl6LdyKtMrsW+/V0IleiUg0qYOjjIprDI
egXXAr1ugfiA+Dhngygire8FtitzShwlQwAallUmtn4iypl9WkbvHGETMBDO4T+o3L0l30Bk7f04
CuZzYxiQa4ClTiuQnCKEmIdh0C1LBgKoXc3FomDOQ9IX9tApUA12cxmW2k+PMtk2QUK7Ar4sb5xV
Iux6IUg0huCDOJs9hTS4eYVu5ASbtlrOFVjQGaAEkgKtI77iEjbbihgBo3B0j/jYE0v3NChpuwmG
d1aB8MpP71mK6ET5txQb3hgq54iQVEo9USIUbZyvEYjwAkKa2saXBUDaKInBANUHg0BJTwne8krb
FhopLqbEuCl5d8h7cAsQ3cHuZToLYA52RorUy7OdQkoghhbEpn5uCgflt8IrNFQZX88uoJyL+OKw
IKL/UY2Y54vxi3m2YrY6ZIbay6P9QcVYEjP2k/zC9zhp6NxJ/bV/rAW2FbHFI2r40JLQlh14ftJP
5s1QyEGw6wiYEu4kDkQLTdgIjjdSnhMuLAymgENWgvmEWiGoIPvFJ73WF50sRJYD0gezRaaI5vTJ
xcv6rsxY5ZCA1C6II8uTAbmHESp7nxrnODhTATMC3lrYDKOePsi707nbtZNwWTeCi0PyYbERk22x
Nf0luiXXhlCNXHArcMwoOjZOOKMBOdKdiCo+5WSYKAU0AYjfghYhV5wOovrRURk1CIimqjoqI6MT
JLcjbsoBN6XiEtHgC/Jmp8U/7XBRVrYMXiQmPhZtJA6AFlhNy5MQDhd4nstvK4DmpsO2RJ0RVXNj
vnFrTfkmqeqt1OWb5U+I0tS2o94FiiOpt2UrbnW2XAtLQs6qhtBCgtb4w3b2iIdyZv0mIwPOES+K
353JrKBo7TFm3wc8pcjvFH4zB9sCAaB6KpndaDBVab3w80UHpsiwsogwjtyw+m3yl3FJWK+iCjAm
hpw8HSlb1FtVBcrDHo9mThxYi2T99Gl872P+iqw+UMCygXRjucR44lTeCkhxWzWEs8PciJHKSuva
wzZefkux9QX2jVLW+/zD/qhX/kgMdzl+KRsjdEJ/RWeHMXbaLsqnPamBouGRUZmZdykbWQAoU/0i
Fz2iei8VVxRx/2fKcVCYCPLl5pIECPZshJDiek6i7YpXI4BIDMLniQf50ZH1B6l0/uIR+TFnwK5f
8xd8ukMDFYaK7mNbmdApN5SP9zqb7l223LdyuCeDFkzJRUehptJplXNPxpA8syG1UH6Xhkc6O2te
wBQi+JhaPFTbu6m1R3lfTPiQdUi7N48KcrI6t3wMXrcuo53O0CzktoJ4JwWstgXFnjKOfkeJ2b/3
37W2X6vofZLME4CLj2jwE1opxY56BTo3mbNN7C2FcNSeFvR52/zbTA3J3Vn44+PtvwD8o29dAqmo
Pa12o+OPxGCdIPDGUjzYNVG7XEZsLcI2eTkqCawyGEPtIvgRiWyxDnnEAvnKDTx6/Z+UmfJPUfrK
2J1YkUsQxRX42+KL1SPDGnT7HCmltN1KA4xnLmP+JiHaJ4TMXydisOAXWZdY0t3PsEeKY8GmJQft
xFOlskmCucLLTwi0nX1IVwTqy1N9A0ldqTIRtDpa2eSYN8txwUPm1vJsc3PfqWTOy/9pOq8lObG1
2z4REXhzS2ZCAknactINUSq18N7z9P9gxzkRrW2695aqsmCtz8w55rCc9K0/twUaBPR2Qy6E2tai
Ig+EpryWRnyNK5ZRtRiSdGHjMXvXusgDgXUAPj6Zv9LFjv2+l3y5k8C5REfCelgb85ymjjVCCNag
bk1qsKDiksn3bpHLLKnl56FENkZ5yN1VU+6TjWcsvfGwGzMnPpFbP0455k9EpPS2E+29hCy1uHHS
h1vK92XBuVcLOjoMCHxoC4OiCQMSVM6ZwBCVmwSaKKSCzSmb5hVL1dserjl2I/tuW/0xNNErKawY
wCMeUNh7Mg9DTgiA/Y9FvLagC25BKtYQq64M/jipO3dPkTdi3anM1RmH2pHURzLXrLkpi75l4nqy
ZvXATvpjqQSRUR9ic7HlTUZJwXtGKaxo/aGW/0qWyfuJrO5F56yUR/uEtNvJPn6knZPB3xyYssZM
WRX30sNAr/5lneLQi6ls6lUtv2xs6jMSBKGL9A3mgeFVmu1V366nOT4JBmUflFbI2VR489euJBcO
C2KU0kWYzXTDuIv6fEPCf66s8mQYzbEJ7LlcsXRbQRYXoZWRXwXseoLCBnpIaP9wmZDDGGEYr63p
VuvyfZppq8i3Ao7GBc9bbI3kHQK+sDiZPXmpWGckR3BlN2NI7k1X8OPL7rNiQPBgDNPEdoVOlbGk
mZ0HSXd7cXHbpXKlk+5o4/6vOnq0wl2ilz43r/qNkBth+91600ZWnjtoYK+l5CkdpFK7a5F2oxm6
buUcTleSRzvVX7D2iuXkGt/KolxWq3yXF+1NGzvaO4Q4ffFiTacWPN4NH8hRvigHv2BWsjbEsB3W
KLuqSX8ZynuRIkOJtWt5jD4lhFO5wpKGjnAy6SFJypHoBtVROCTF1YhkB3AISVCG9Wya3CGWoKx1
FJjpZcUV1ABwKKSSrQZxocGwECkrES6MPJC+dpqGGyEW97hc78ra3CixUjKfTiynA9VUQg2RSFJi
ecfn8er+a7PysZbrw6wY9RfigwYtm9iiyu8VYteaQRaFWVWCV0ipCwB8JnhiUW/u8RfsCucMqGgJ
rMxytIOkKVyz9Hwz/JfoMs1N0EYLy/n82gEV6TdANHX6AFYmmu5S/IxZe6V/uvZzd2st+YZiVhTJ
Ypd1XkSVazh+NakQTKMaZCP23sg22GgMhRyMYhUgI/Op5NaREhxilNF68WFIpIMq9DyGg7cabkY4
AihTotzVI3mcJ5tDlJKmIypnh4Y0pNVvD3cYUXdBikMk80j0jI5CvM3YaQstjHLNSfQZGT3zQIWc
vhgHB3b/jvhTXvIZUtlFQ8fRr0zIaCVHqnzpdzKkASzlfL3QBALtN0LjYHAyp3sAGlJAtUrd9dcm
yn4LuA4wBtyVDAQCvQ1fVeSQ5Uw4FcWiWQ/esjZ+1/FtJHhAP5eHzPxbY/6d/UuL/ljTD1Dloeei
UlEJrJQnE0Ct/VmK2VniOr3oNwORZc7ioi743jZMEp61ZmTCHWZLCMuyulrbaMMwYSOZ52JwZ/Pb
ncSbwt+308OY8RrgIs908hFIYbP+s5ghdHHuarS5KgaviKAC5fcwfBN5eyaeJLDaP4msuN0pPVSY
tSQEZYV5lm/3+H8USvU4L6gwzVtFiIH6omtZs3P/haqen5VQHLjAojNUIYpUgtiq7LoM2m10SAy9
d3NyNXX1UH/dczrdpnEb9Jdm/K5p7C0ug6+DLXpokCCbmmfxlk8KbAokyyI2SeFMHPRenexTrjuz
LGbhVMZu8hF3iCwTwWNaBeJqC5mAyPT9rIPZ+xj4C6aROAE9CdGZhOLWhlrfh21RhSzjWattDY5X
kaKrtjGGR9UlJsOygfnQ4WljkaxCFTiRTLvD3wGupZyBPZGbPQIaI/uUCmwXRxB4fAS0wlnq2+or
6dluoPUt/kUzP4zlmvD4Nif5RWncYlPS4fkJZI/FcbnD/jScAXxYLDlRKTF88O9gEWmocRiX3VFE
4WW9Z4xXyMW4TAuGOQH5w9GAnU/DvReSA0t9g6W+AZDTooViPT7TsPOTnZAD1ZABiznzBZoT4nzj
NPXTkSnbVwICoEyXAG8L9Jz4W8cuCpItG/VQfUOexqr9lEOFFeBJq1qA4GARtyuhdndghqi2m8UF
xDmUp91U0SNZoBNlItvjkqMv9cnAeRhT8dxdHJ0sHqVMhE+RIHSSn+YP6PM35Lev3YC+I5yLSzZr
QS3j1inAUHoFUraUyim3IozV/CdeKuN9PwtWLDUzG9d9zImOyIGvu8+VmihGXmmcNP3YC44AMdTA
Sshhi8tXQ4xcIckHGHnKXfkXdPWJNcbY8pmx5kO/KKJfBMSzgrfeSPnqDmZUBa30ikpQChgYNxD6
op548i32ZiJKrZZQs389H0GrkcmFUpC0jln+zwZXpQSYNggnrsl87bGFp4Vf5+Ip1X6KjwGRXd4y
osBMWZ5yAAnosdggZvVH2hCbMKLjlo41NiFkfC0bLxMrUIOZuSFvOSgXtJgtS3E+BkCMiPiRjPQM
8enqdk0SsgNSzZ1MAlhFMIXpjUx0SzLUK8ZHOrNitrDXxdfpBUXrPx04C3sXrRquK+HZRfM5qTsJ
AWhw+d2I/BgEqiX1rsQNq4GDgnRxrUtHlE0UTOQxLwAqO+YDJDP/TmmEpwYpk0lWU4zs93tYrPOy
MIFXJr+wGLcQPUUUK4PllESMi2rZIL9ItxqL00TehZCF7XCc2EQyeTGND0b4odqNwSJph8F4ZRG+
0/Uetd1ljsTQKo2rOBrIPNBCpSRdZtk94n6tbpEyBBpPnqx0z1yPX4g0Jwhcxlq73YfFHMVUUGBi
pYzO2IMrARE0mcMMUCwxVNX4ZkbtnW2qAmmGnMqALu4osLhMwW+22viQEnaAxN78VEzHkeoxFx9H
fBqMO/Gpck4zW3YWtosamrQITRr2O1iNRxgNpzEjrp4eKxJ05KCRsxxGFncJ4CbZzi+z+hy3xWbT
VfBbNwRB5Qkr3/W3ppMIpoDKK0KNZCKsRrW5PtrtXtMxpm2YMT+QS2JhUneffhKpTsoZDu3+ShxL
LJGk5vc/1vsPVmaUX06KKLL/USmiMCvt6WwK+T5W0kAwgxSyb87BJhfW4Ei7vJ/vyDRXKlhYxtw7
DRWYhXOovSBswqaP9w2xrID+dpwQzyKutsD7Eu45QfScf3fp5x4o2oLO4GrmIhywmSh4gdnl26bV
stAVH2r2ewBqV6GNxJLUfxk8JLz1L9Qa3Qg8wrDeJi5Jk0zPoSe1suPDQSIV4aOXM9dq/3YjvmKB
6SfqOtmNwEG2sRa2kXlh9hwIMkIBkuAaRNDvMlFwWfGX5hp9WX6qEZWhI60Z/Vn7ayXftln04KkY
1xqauDySlL4Lt8RfBiL9NDdOfQMIRycjHS6NebR/lpictP+SfuBK5gO4YZKeEvUwca7DMUg2zh6x
9yW5CLKPz435jbghQv3ZxTdZ7h/4o9IVyQ3UMuytclvuE/wT4zce7kBU48Bi+s7xg4VMlgm4gTDb
qDDS2GpJ6OwR80jm4FzmnyoltASVbufzhVp76ZAz3aatPw2M/8mtpQ0y3AYpbiIO7/XQvatAObaB
eU/Tv8XV+gL/yguYpxOrYvPZttlD09vbusAPhG4jzriUK2bxbXTHhppCJzLp0cQSohIuRULc4ha9
1bjcpUG8Sot4mcycclmcLD/WvU6L8XLK7s/W0PKisqy/9hIJhK2KQa5lzh7FaOFIZyX+raUkU/JQ
qYWwFeRrKjW3uKBhZ0pnTem9xxomiiPuqUNXWsQYkwJsyn5Fmgg0tRZ4FioNLxEUhy0sMbTnGTnF
YKESmpAXJ6hdUbSSoXiRyASNkM3ruCIbexneF6ayHXHwlE+hwRcZX1KsZK3dVI9cZrMNDLDJnEau
/HqWwN5HvtrX2KtLk69SG4Oc3FB7Y+fDJLOHa7a7Xsk6YJ4XTUhmuGxgdxk4e036MRYqQ7w9t62D
Q9od5DK+q9l0tekMijioosBA+cwAjb1CGnRJG3ielf4qt9KpybBa0oJ6k2a3GIJaJZyBNOvEpElI
igBpvDA/10x9aCgrY77iP6wRpnax7QlTw5vKprXrjWevVKgpVhwYpw0atI0sOt2R9Uz21yA6U0li
0gFciVv6c0ljdnQMsKiMUrlxT1poFBue4d8SxwcxcVXv0p3OOHST5p5raK/4r5Iyvegt39gKAs+B
ctml76zWmAbNXXWnC0V9nNgihkVlM/gIyX4y2jC12L1jvVXI5uhOQoeVHBiDrhKJwYYKaKNU5ad1
S+wYDx1P0Vy/SXDDVVuS9Ati3en/lUP1JP+vHMLpctY5qFmQLLl6HgvhLMKKodAnKpywZZXOVYo9
LLi+rSyiN7aiP+7RrsN3rI+XkRwb3fJXzFkLrW7CXJ6OuEcQfeK5ecuE+l0CUAKlNGbcxU609j5X
RaD9cAixe7SN+iy9T2sT3u2kRdCBiU+QAhmJq5Vi4svbmyWbd+nRIl66QMOM36c6t01IhAqRFKuf
s4MvN+myyOD6/CKmhSe4nvFrRM1IILLkRxiRRLJg0EL5c3VjBtIzJbDG8lIxJUB7g60XDKS8LeEs
lA896R5d2jzogQTpVoi/RwMXg6lcm7VgyNaHSyfig2bOYLKoAd/6G3mH3dL3FGl+tCJUpyi2lXj7
1Jv1S1dgY2GlWNPtPmcLVQBxS/13p0vwUsxgRDCbwJ1o6mOO6SXVWUexOlffJq7d+Ko8FxgpFUvv
JPF+WO1RZEC5QH1oBfqIvfQq9IDXmF+1wuBl64D12t19/BFscr0915yKWAt4MjMdtjlNBnXwkL9U
xA5GK3mpYbJijy7slyloGYHDn4Zf7tPhWproDDuH+3xJiDmYdUaBCtFVGp04gOaxOiXqeJpwY476
nwg59gQOL0LXx0TfEZhAwZxvegYhfyyTYCnrvLNXUpT4MjxmedC4zQZyTacofU369EpmuiX0nw2y
/0w8G3D2p48RPJGe0zgPkL60izhiOEi5he1kwz7ypoEqP/CXpTafcq99WIPxjjmSleB0IXE0XCTf
oO6qG4cg+TF1FK5srTSZVSdu26XuQtUj8AspSby+iNR5FfFXs9FcNb+0BDO1Xjy3enhMU8P8BLnn
OW3sYgFyIkOypu1VLnt1odCr5GSAp8yypb2wtfCGSr4iMF+WbfMl/LbCyZdxWqw4LSI4ggocwQlW
4IJaGfu6qwoch+3hMKCz0/fUIt67qk7IoILDS9ANoiHueJZCYTUUofLPel8pbUVMLSVk92zpKOiP
jfQw0bEW/BhkfgwxgZclbgAyCp2Bcqqg4mIhGHsJ6ZMDX1uU9mCClqmBWz6ggSDZtN+rkxUsveZM
5BQUSenWbc8OY3Sbkvv/kc5nwXyD6cw+W7x2ZFibnnCl13qhSSnT7MMclreizA/qIp7nPUGoAZFI
CD10A4txLp2coj0KGJ/bFehINWOAJph3rY6dyB8F+QgufVZ6c2J6BTFhGCJylP0z9hLsXSkqu3Zr
DzNFYVvnwZAinEffBGH6arXWQ5WrZ6xWT1nMQCGrSXyV9SezETup82NdVyGatYswZpcyahm2blT6
GsY/qfpU0VLD5AKhQmAWStkOxDrOL5BTXRCjJK+YU7DiQ8phUw/l0kWNUAscMolIgwW4lxVfGzO+
DoBEeMHkwQhRYpe0wNPEoU9y/YFvRmo+zbT/3PD8AAD8gNmoULqUJg05gMG0dFSZtW3qNk8ecv4S
/okidbuhXbNqDqUInqk7dl9oVv6NEq4f5ib8rJsF6pBlhdZO26XdMS+DWl+JFqVIuFjmfJ+/zIFC
jvJVwSrKRzwTVz2y/8A8Oc+vDfkPdi4ivIWLmmJjgnPBW8NLSuvKUPKtGod3jRWXhFYXW/aphXeM
CRG78HXq5mv+pps52pvcrVhrSfxCOJW+tbJ5+aXbK9Pk1lyOHWOYKZd9SCf2LyZE/a0tx1NkFKcW
uo7Z3RjfHUXRSQADzxk44H0nekxyk9i7u0LBzp6A9V8X0U5Nfg2OHExJrcNx6U4abxkF60HPR38n
BLHA64iV0jDHqMQKxtH4yDfqGWI2yIi5MA8/NyUjLP581CHFCKpG/FfMK2aAfR3IYQ4FAA7OjlIB
9XPOmk8h+6qN8lzEI3BKTA9yb4/tFyNlnNdgr92BbFyx3WDrYg7BuD+TbpGCSddXSJZ654rF6lYj
L3nMGEAgjgCYkRbx7waTajAIJBwqCAMiqB0wlxEdkqFkoIGAcn+OZuQmOkGXE+yp4T9SJqla7ImE
2cWqoTsiiAHUtjsv9rRZGarCjvCIE5FCzdYmFn6JhkgVXwzokYeXAmUkbeY9jwmYBcai/krWyRvQ
K0adeBibCppM5CIe414oVb9VZa9h2QcMYb7fUxhctn7RLz+LXTYaKUCuIPJYbUwVZ5bLePTYFw50
hD2jPB3CB8xwjkPQisQvtqHb9c9i/DbCGH0IM2GE9tWcuXseJESHaHAPJiFTS2im1bViuaZDV1xR
oDV3FesSCY1OL1aHGvvSbCm3solDAcIxQU+NRhLPYY2Vc4s381rXDVATLvqj8Xvu/erffWJGqRWN
M5JnaY0EMRP9QlE2j0juCu4rVf5PvWEQgxkw/mghYcVM0FiSLrbLIAkJw2AL38jSCGvbE7eYiapo
0kRmJhqhYtB/+mfKgUo09OfUEi5ZGdclwa5kDvor9cTe4kUlW5QDX9YJjNZ+RM78xlTcbNZdoUem
ukfTGbyS/MpQLlQoF0Ru84xRfFN1rk4yNNxuetxknrlBxgPudT37bhmlpcgXVtK5G9yeipwGNT5t
hhyQy8aUBw0oHkpB0gDJguY0nITsMCKCmEvD2VXbiYHFXMgdMbeQo6wn3eAckYUjEn1b4XBRVSCM
3NaQXoqU9knhDHBWT6mb0Fw3znc0ovtKGUlAbd9NgbD3rrvYPw3dbO8gLGyPJSnsKQtTJfMVSPfN
yR6Zy7RcXg2XF3yZBJteV5goWnFmNGgBspnKjTGmI36hFYB3NDqnCgwI0lzsLFlisVRZf+BatcTd
7CYNiZFA25VndYLLfdAhfM81cLJFD5MiCmESod8nWA1Gk4ZhuOSuYbBcnfdCqWD+qNOSlxXS/OJA
EoLDXhoD96Ig0xOliyiQ1lmb4ck0CofCllbJ36r/8Joxq6pL7TIYSWhuFJIKWcSVl0S48lXzopKW
CO6BDOWa0iXCjTN3TLqWPOjJBc4npGQAQGWgJAMBl19oeB2tR7Y3SVwtG5/RsVRQMlAXLVrplQQJ
cIZJLX0Gpsp2BDEyOU91RP7FShV4EczpIaiQ3GkLpucCLb9L+LajN8MnkKrPqEOvnt2GiGC0MfFZ
QyBduy64fdhVgpP/C+kkQ3onkM8gYsfGM+U2nwBE7AwtaAsTVrKoohJEgeMbFZCpg+HOXNJnZ7zC
M9zqHsUF8P88hBPSRk+ZlnIVg3h+EyQW+2NxLFbjTPoVQJC4GVCTpo5AR7+RB5T0zjwLJzJbyZvf
rwJ1yJzCoAiFV0zk6Q6tURCPGKHAzm3+iXBGl3PrReqe9yGrP0kxEIwUhxMdSGkKIbNdAAPuVMwu
sbk4vvpTg4hhnnHNih+kUalEsdL/jsOvCFl5Ruzh7KfxYHdGjxbdCDfxITPM3wQ6RQHfevcn3+4R
9MeFoUIJcTul0RBwZKrxk4sMZI3N9IlN+v8vzvjjnKpqWLaajH+ZYx/b9H0U4qDbzpOoe3rz1ndA
4lDmC6nsW52JNBncZ54EsCnBc32C+LIoF4qi+Wjau2ySIKJ+aCWsbp6sKmsB6GlBZaiMayZi7fBG
C+D1ktrDV6pB8uIq9pfle+dbNi8sOccWsYM+d3elF6/FeZtm8j3hzBhIo8zhuJTMAPXznAyIgRI+
DNGHbprVbpNTT6Qyq0ZM+uWfYWVQvF3UbLtZknn7hzQC62F6F46ThWhdC+faS05SEkH7+tXP+/OV
4Wzvqf+HgyZCUSMfdybfweAsmZBZKGpJ2J3oyEStLeVP0a5Q0XuzuuVje2d09GDr9zTK5Sk3BA8Z
s5tL5NJHScBKb//cQXPS/53Jk4QdlHoGWuIoe5E49xQOcaegMbXp8S2U4NHf7pNQ6GPJhUTSJoI3
UZHx84PGRRnItOQkYc/QmGENu9Af3CThBQJ7HANF/tuwPEVW4namhTkvrxGsVh50826b3Al8NsUA
sxLhQGz8TUDDL2vySRP6sJ4KooFencJknQaQJafPlaLondd+LU+ogUELuFFk/Nwm1Z2jseIsZFqw
bBbkk9ovZ9FfnR2JtmOeLHwbm/xokZc3muCuE3le6N0Glf8JkX1Oy8yKJvXVrPKzSwc/af8lKgbG
TrxWNW+f0gdYBg30ibVid5t2eP82m/7QVbR1SRCvgtcUELkLSEo3GVaufjLKj9EC4Wcx9ZtH/nDT
FeSe50c/q8Qi5mhycabd4h9pM22Drv4L9fOd7sIndWcPuFkOwM2clDFDTV8iMXpjKMLkdNWQFvHN
1RZMO0p6tq/W6FblzHdFtUuoM1HiLjGczRIdBQabS1m6cxK75X3Az6USH5UVOEnw0wAzxZIiYCOD
hsWBQfDmVb0huMFcLrMkk7aWiQkKkO0+cLvUZRRQO19mAdxVxkAOv3t3nxpKDRY+BioEPRDNb7C6
/6sVEKi0YCLz1dHhXKHwSb2ZscfusUq+2Y/R3NZ1z1lIHkFO8cxRIZB5PUJVECoTDckUZOgYVDM+
x/xeJr5lmUtAexALUKj0AAQnVxLUEJhOTULVr9+JKNg5CiZGYrnmOuo6Hwo235w0PAf5VyUSSaqu
b5DG5K9Fbj6bpPisEuVDJ+teEdY3etURfBFlgjAsdxmZyHidUerRYx/W5qt1CMlwW6aW3WMmBTVJ
LuSEhSlrsAwltOlUHxrfToQBvsKXl88MNWPxrP4QvDnDgWjBOMRkliV66RvE6OQtTBxT8cQZjnJz
k+gqqseUUgZuyakrs5vQABz+NUkaSDNQwkfZ7rPyTAgh9CdGthifc2cSGB4Q7jKjMaww6pCx6xok
IkQVorMFvgqy2W6B4KMhHh+QvpKCvYEk7kt0QAUuZ5WlDlPdAsd3f41ElWEwgMz00bmjYZzbNvdk
eEbiBPIQYVT2O3nIxfiA+vIoNHgm20/VmQ9+lwHblqyweMEy9qtyZwwcVE/o3DqeB5Rj7NQt9phI
jV3t8Ylkj0l2iYiYrEcBHYflcP3YG2yyEpzNLOmHk/oDJ/25G7AxH0JJm9lfLMZ0jpNvPe3fWrzg
n2UlPkvZfPasO2rS6BraqchOnnsJ1y5s04DFiucUWURhVWcU51DXZFdqOroMuELpoc5Ep50yLl8s
u7A/iaNfGeOL0nSSRfNE5lBR09YlzBjEyeb+A/okGXclXCjLdJZqDWw3hnskQmOExlPBw36xZZn2
gkty41QqKGOTb0UTmYSox6LW8F7LK18yOhuxlV+15cqScQMPnq2vYaheaYFjh3XENGmPsiYrm684
XQjgFvqrAGJcO8wz5duU7BYUV2MqXQJ2NBHoKoZnWggh5CzoXEjI51mMzhKGmnlMDrrZe6CXbSn6
WHIEt7BrKh5ESfVZWwciCeCWp4sVFPeJxxQ+xBw270Ohv2dy9B5VpH2j0im/lCL7aEFgC+pnvY0f
5WAXcu1MRkKffOgx8bUyGUqANR80sNp6NS2mZQGc7zG+ZBaEJds6iwh5PyRvEtA/5S4gQQ0/X/Td
+wWpKk1KKqOz61+gShu6I414GvPj7DdfsQJ2iX0uu4kz8NZwcMx3bKlOJ0GVAivQs8EfjnJL7cXA
qLauuPBHeCbJWeyYe4nHhFZkPFjnxvo77W/7o5t1fs4kWsWOaLE+Gh2RVl7Hj1P8y9DArX4HYC12
vxS7Bb2djrHHWcH3hzLdJuHpqrxpWX+JVcbQCb7FI6GAyw4jpQ2lwkG/o6JXMF69r6MFxsBY4aU/
ttButwn6nT6w0bXV37JSsQOtn9qBbZN2mK6yyT/d5BMO6ameD4JCZXDqFMkvRvBCSxkmSX8VU+1s
0toKXX/X8vzBpuORv8RP9MgQZOD06M0ON6nl7imuwwsvJgvVzbuwMfyd0ugz2J1lw13bEko7y9OJ
tJhOImBXx9QnnKURo6qZAzoqpe5SxO1F2Q86xQzW7m1QKDIzFK3mVzLuiWWlT1J3MYewxy6zjoGK
V4Qog2lZPCwOc07irGbea8gXG8zQz4aMReR+kb91YBrNMhR+6y8muxgsMfmVoLk7FNuIKMi3uGqZ
gA67hpDNPnlqb9s/BJ0na6PPcjkpoZtDbYQzmlUVrndMVk2LEgEGGoL05flT7KEefOQzgGERGBfu
tGeki2GlLKDx7TwD+9g/GWWjUFsH7ai/6LYt+M/sfpVdOxrUKORUVsOMLIm8YuDPUntXQ7bFGqrK
EIpkkMQcZJdVUGFXOffR6XhUNGXxLHwGhng3U+WRe2yZPuxLFOGa+JpRZTM43sHa1guh9PrTjQYI
gvVL4VHJ1t5fZvYmyhPhNU8dwbp4noCtM7pafLLRksNGfHixeUWuBRGLBdjZabIEA8zYPXl3RoJA
sdztHDxyJpc8C+jhmJiQR+BmOmayCGuw07C2HVHSg17Ap/Lq6s+RSJ9JAmQGLYKp6cV6t8gDLk31
ILEvXNEULchi6t1c25qEeqKn/FrYzMwIIonLybMEFnGOnJKxZZcHKr/kJPJrZJPRO5BO2Lm9L7gA
HHAJaOeKRIOxARYDQRAYAwczSIEShQruc7dgZP/H93NchflXSWOsTYQNgBvLm4p05/nUNAxiY7QD
EXcs/AIR4Ubkr/McSJUQmNN0Wsk7MYjc0xg3WYIRWPNZxHZYyNYlR+yRXoS1vxAsemlNY49uThkf
T7U3bIVnLpG9cK8NwpO9CoUusidJPLPwOAt/RWZBQlRyxxsuYWhuzw9N710SriI+8gYyYgqyKhCC
eQ33JNKC0A9Ips7G/k7hT06Ygeh/sAsCf/rg857xpWqMGPOPojTD0cRN1bU3/L03tile1x3JKzyy
HO2xn25ie7VGsGQHgzUGbEIyrzo31jn4QM8XewzVKSDcRRMe0LtsMoJTs7LFZrI38yisw4WX4a29
z5J1VE5zCob4N8JxkzprpWYjCCrmQaJm62nY1hZqAYPkmBhOgf6Q4FOG20xH6Nz/jnl54JUd+IIb
icQ2/C+wGxq7SYl9anUIRlMfLKvpr7p0xJppR5PmZQrA+3XBKqXid12l2q8H3Yc3zIJjADIzhct7
iXOsvaL0v421fC8BpEcbcMFzq8LN76ww8fGLIJD0o2YIBX091lilceIiJWSBB0yZbIipYww6l+xG
vLUmu/JtSlGBAZ0j/nbJmqtVR2F+nz4ycqmIIayTY+kxjoR6j+AZJUFSyhDdey4UZsxm8wbaK467
h/AARdDTQi8jCjdg6izN4R5MLWGCGuZvWW0DGZx2XGeHcjTZv8IVGWt/HJjRN70XgdTXRV+JCfpU
0d996EhKO4HOu7wi65jy6CxS5/UwaFBOnPpldLmw+7sVv7UK9Gm6kYxZnHYuTckzoVNMuBrMPwTS
d11pSxp1MZRvI409Yau9nBHuIDgRN7o23kRBCQciUrbldM4RVJpwte6xKZ2ivj30nRAKQnFbpvpO
lPRgm2nCjtVNDXaERgc/DoVK+UhOiR/vStFADKZ2ZdEg+dms+t2kEgSHnk8DAVq/jIERPimWZEg8
jGO6xZcW7lUjqFRTLAo02ZOvY0LWUTBmD7xfpszVd5/NKFSHu2VM90fm5qv5JvY9v99pWPHdg8NF
NMH/xfCsvgtKhFdJmOyCs1/afYs6MEualy8XNc9YreZE+1hsaNXOPI9caOn6uU0xcnS+FfgP7GgT
MLeN3eK3IX+mFV+Vihl8NR4J4dJ9WJSTF0nMDYwpsJh1GN8m8l1AmJcWACnYrRYGhoN8YYbY5bJ4
1nG1yadXX8NpaLGR1wIfkSKqQTKOJ6bavTZA9lF8Jl9Bk8Aj6kYsT4kvaBwDcnrsrecmg+8gsq7j
7J80e5+IpGyZUoLEcAM5SumKP1a0XaT6b009PEbxjfHf7QIorvd+Kb4ChWD7J8TNR6kNrw7ggIZ6
t4nfpYPhHyRJfV2NfzrC3ajVXHFDF6jW7mZGzlZLbCNrXBvJEelJVtpgk881a6ZtgPytEdSaZJ5C
ks28ID2neZzroOF3zMM5UcN54OFNpOuEA1QXI4ou6qh2OCmTyEDBvFrHMbd8GQLAvAy+av5q8Cza
B1lM/BmUfcq6KX+tduNqXX1HOxYfh/wDS0yBA5IVlm9wHJMRfJoMFG04fmMUR0RJLN0HK9lL329E
5jS1dY9G4ENzxOZquChyHUhydBAGMi32/h2bUeOs0wYTYVdVYTDC/JPKqpul/42SemC6luK+HDbl
bGbyvRWfMdbf9c/6OWnSR5EtH9FUfGjm/E6pnNfH6X2KD2dzjc+IrRm4tY+Jfe9auCs/bIMIuo5f
eWW3EoNSpbgpUXKziuhKJltMCO/pwNJrUj3uPJVt1wgDan4yHegz4TJSyswmGDBr9BPjpLKcQFOB
rYlbs5TMEFCNQmHsgZFZ88DsGIeOBCqRzM0UZC+iG2eaNWZErRupqqvBqE0ICxgsxv+cDMXceZ1b
atvpQExAb2HIUzP9Lqbl47ziD6v8Lme1KtKkO9wPHi41f+Sxznms2dkP20VvaCD1sGGj18fxoVXP
OLVOu3C9qRirMFMdACILG4Z0PWFEDe1sZr9rQiGcwnhJyLbE9Zy0D0XJdgWG02/Hf0Ocn8rlr5Gu
7qjN7sjhQ5yVO56Jfj+BzBZ16z520a2Decnj6SwViq3lFwOai74SYuGXW8UWWr6MBgShtQuT30Tp
RN6S6schJUbozr7v+g9a7ZwFimAhIiXFumCUImg+8NpYDnMRAiEf2FR4s6qez6P9fyyd2W7b2LZF
f6gIsG9eRVIiRfWSJScvRBzH7PueX3+HDu6D6wB1CoksUXuvZs4x30FLkoUMUv5dgQiCZgNKW3Qq
GRKBmDhqiVJ5Wp2lNBx8b67ZIQi0DYlekP8Im28ihbAmO8hGrIVWlBPMM9H5mEhtlsAjGRwprOku
9M7lvxwcKo3buaaeAXN+6kmxpkSJI3AqhX5osQzQxKfcmkE3xS/Lqj+9GHmrVKQHxaoZytT1SRwF
p2XOZfFDqNxuMg2WZ4MLNBtNN6K7nkynhknQmg3b/v9NdLRVrWkGUx8H+F3tFOtyLkS+KIO76gm2
gbOUVkuAVrWReUOHEhFfdZeG/pFjJScnhIerzD/VVP5cvgj6sqNzfMVuTZqon3R3bt0xrU6NmJxC
3GdDxojJwIUk+dhgfII3iX4F+eFImfT/UGaQzD1x7xAY7Lg60HsZRNSYsRNTrsW/y5zfTT+uUeJO
KXYPNeaooJ9Urd0wqbs1PXUvgK1SjV9e6Pw2130rRbScZK4QJxsvfCWa6utGv5eZUU3BuOJmTgHh
EaxY7+SmuVTGb/ELV8JVyaargKG94VOao+5qTAShx9c+2mtp4tS/TQVblSZhU6kY6bFW2s0JE2A2
me8jgNDGneDIKimLPP8aDzjNO/c4Thda/IRON+QLlziDBGPMUoPk02g2WX8l8HBbawmiM9GVGbwn
AiGY1ZHNrU5MVZt6aB2ZsFGslpDP8mIvh+t+4F5jH7bh7K0MKC3yl2FKz3KtXiLszAIbkTLtp6CM
dH9Z+/37Y+B52pcqCLIFVqSMh31n4Y7KhPqSMj4xEtcCozODf5EDe8l51F/ma6kQjg64rAZy0xWV
0fNUxATEm1SC8UcxEQNjlc84gok/EoLwWbaonAWDT8HcG3iSYXjoNITE3qFVxOjT6jOtESAzVWYd
1fu1OfsqfMueyi020TzCvxGSdpOssXNi/Sjcsza/YzcBEHfQSwj5KA7ukis6aW1dZq05R6t0pPOx
k8HP035fM9ZdA6FZ2aYtvinOIL7sUIm8zDiL4uhGFpFIerMP5yiY84UE1AyblHQgHoSvPS8tr1F0
hqdCLs9LZ4tqfRSc8miKi8/KwF/LwU/M2h88jxSY06hGp6YQj+1So0pUyPdwpw1PWAiljpRehmX5
nPhjujFT+lVQHiFHoaGKXkkYVw0EmuiWsAFYsUyeNnReI2Mj83Srv8Zre7KyV6HpDF9B1l+sISe6
CN2GhtsTl3IBW0aztC0GMXrrbGz39eZde07UnnqB1Mki/BLHZAuWNld3pC14c7TuMJtslZLR9VaR
/CZC4KCgbZdNAPMIbFf0xnPpSGAsOjAWEfS0DIyF3cOxMHEtDVW6LXEtGXxba9lJyWSs3Y7Ub75Y
HJZhlAEgOLPS8SbOyVUmxX3qLoVMKph40V/iRupmW9zszWUiEXTasC5lISEzlVOqez9ghyNtbpXJ
TDdJSFltqJby5BuV4eVKQoYbYVcxvgSHOxENlsr6JElCwHyL1zIQJKUpVrgpoqsS/8SgXyNstdqs
3Puwegjy/DCH8TF9KbL0FPASYh9wYrXZyEv+kdbZgx11SNwaVKJTMSWnbIY23qMgWNwZT0qtnP6X
jkqiSZ2lWJIeU76cRInfH1MDBTDU2tas96vxOcrWucGlCkiJaZ127juBAA2N47dpBff0R+WfSpzx
avFddehzY3fBVh8T/pBOoqPS9BZOvYanEHxEN7RYK3dlTGwoSgNsZdjPUrSIGk8LLZV5GiWW0zJQ
36q56kZxY10NIAouwXipJRq0nQ3D/yIV0yXGXFkpzM1W1VZX4lEuJfWefMJXf0KxLKlAl3gCWd7z
zyVC1DXSt9UrM15kw7RYWD5RPeCO44rm+0KECq5DN9Yap35/05ueFzFtpPYPezd5if3BgPgjZ8AW
LYJ4ay9J06taIPc71Cc8l7LMNLZwVvG3tV/fMzRSpLSgPvEH/29YMIXApHW0mA24A4ySkI1HkfQq
HcvquZOYxiwjduHiWuL01uZfpjw+1I71D1JYCKJ5IQdxQjjyRt0aC3vZZKNOGjoM7AKEikDq83Mm
rXjUoHGfywUAKnBE5QPTB6dvwUkh1ZCVsiQQeimwrJw7Q/cTYF3UHGR1bomyDk2qN6QOazvYo8qU
SS2uG+xEenJPtfqxjv1HV/3KO+MElW6eHsOgPXCZK/s0F+9gFUTEjzzJn3VWfxRD8vFmEmxHNErZ
tADgUq7dAF3B8ltB9JWJGoRNubiYHoAobwXZPsjzLgPXLqOTrI+W1rCSealxeorAFBQkiQqCdWvM
4rEs3401HbM7CUC0UzjYJ/STJEmlswoLTwrEZQ2ahKJPLAIKMJNQ1Zjqd6kZW4yusGJsXEJQ3fuy
77zv5rUmGU9FiBYI75CT29Hb/C6RByDFO/02YSorTlgw0t1AQtbfSbyhR/OMavRqflYVmhA538QX
R1nrDcHk9UO+S9O/K4xZ4xL/WykPtLwKHJ0DYtLPZRyeJqEibse2RL6DoXoeamcs8+BnL8UJ2qBN
fp1glS24CPJrImDTV/kAu0udqpc0jq4LOhWs/rklnssUDF1Ygi9Oz1bvWCZaPVIliL8wT3QRgsng
iKqRYMO0hithEXwIxFJ4NmtCDh9qt4DSGugvCp4uQz077cTBPBYcze2EA3Z/GlbmofJt7qKPGIAo
QkryU1pKyykvgExpsER08Eo3lo6cndBd0C+NR6brO70W31/u4yCHwceSpfALXSLaX1E+PU/QMeac
wnU5kNYTDCR2tgA97MnX0hULVLvvRe6nHN/Gef1TVyUtuUCsg5dPXExIoi0d89y072k9MYrvq7IJ
DHECKwd9oxqPA7+ehkmz0MtzcSdppdWkj9gd7lqY3XAY7KcVxwLALET5fTddRcO41bbQjmhrFU9k
8VQRI0tHhGHF18Oa5qMiIphQpHuEQy/bTAIAUnbXaUvxm/wbe2YKLiwIv9Lf1bPkh7PhC5FF3Rvt
o8lAjG/6KdaUf+TEXAbmFA1Ro+HHtOYfLCMeuS2QRPGt32KCh2TocOQpPyzQT1pMyjfefKXm27RW
W+uQvDRkWG2XH4CAr7071rgsUDdjAKiL9RC15QErF3NEpp2svoVa3asNev3KWZvJlQmxBhrkNN4s
iIGUSHvJR1VA3vXb27QLIdElaIs1JDNGi2YnuoX4mzhsxJ7hDKNbi/B11kQtaqcjjgr9EP6uyHRQ
dzGRRQpGIDWrLwOaokhjKxfx1Pm1qiGTgXnUAJAPaosLvVSQ2efoFxV87/yC+FLZHeuILnq86mOH
y8TcF08BZF7ZIrAZlUPMWcivBI17glazOfKfkXPzzkrWj5+KIBx1GPZIMUP5qcv9syUe9C2oJTZ1
ioogmc29Is776Y9wHuP43KMJNfp3YUskPbA6PtHQcZavZHwzE1kJxov+WMX5ISts7UY+dGG5mzcL
mdMt0ngWl+bo/spqPGAGo4/3XzpMKHixpIfCR1fY+Tq8SMtlUws+OzTOZu/+Ockidr+Lvl2fNZfo
RBotEMU091NrYZgU7j4qkYusfI1Zb8dvcXZFww8Yr0m3lBzsy0KC8TDrsjFnZ5pDgVoQQCqT1/a6
p0QREW4bUydhGxiEwCqlBAMBW8mTOZrkvvLqQdySXkpQrGa3tbRvo24vGYIvhKvPbBaEanzWh+Sk
3lQhPzbACRa0kTZmQpVRoc00GPG4hHh8DMu9koqB4BlOzmM6hICeu8VnfElfs5Vzwohc0KZ4bzpq
gsSVcRlbHQtHMuZSYz61Dnpzu3+vWGNgRLsFUXQFH7w4s9ZRBvRdsFUjppY0eVPaH6of9JT+tKZ7
VUfCx8I6r85GCZ4hiYPRMTJgeNoSMF030HKpEJYf8k9kiThhZvJR3MEi+w5Vgr/s8mncIgHJaNZw
GMhoQCRjChoMt0JqHiXYAVMTpFkYrMQsw2yJY1djbtWSPRSTPSREIrI6RMB1yf0+Okr95u+DcKOw
ZyNx6BnnxgDwxtNAFy6AGxTfdZH+lCSCjgYMRtLM9MB0MJ67OT5OTOb6fVLtBgRO98zIleBkVcrN
PNQ+6kRqxpqaMQWYgUcGVbACFpxcAFcIRZe0D/7o84iLR3+0ZP31ICRHvJ6JhshxfGmwhyKysGuY
S6gQyn6wl7XZTel3IWYPtZAfBF98rF7Cjl21BC/jp5cMTx0Ur8wrJ13+ityS4UgHQburX0xAV4Ud
fSzwE1IRcRxHgUfIRzuxnJVUD5lXNBxVLGVWiEWNWF1VXTHibiODVdPSnIYtCh7EeGyJmqHxkSwn
OJdXgwNU2inZfR7IiYUg1UuWJ6P9orPgqYZLlMqb4Z0c9Wol89U2rHVV8wVi+aXKPGx9FlSi+DF0
03muA7INeoFB6uSNncXST9+mgaAoW0BlzCX1bU5DyrSgjRLGhXTT9KSoIxoYwoRaW1n6vwHfqBjc
Eymjjo3oWer8mBnHJNLF2M9QxwQff4q/OA11jCWNwZLFd3UrOsOKGK6NAzgK/fIhGGYgKulF6L4L
BuHJMB5KV8EXJinZJVHD6wJIb2ZLLYBbF/KPXuqeTcTv2EWfJH53VJ6oHuQcMjdLHct8k6cxlfLp
EJdDbSvJfD93zVeLnWoAD9mjFlymcjtskG0yZdeQcGq2joNLGMj+GnUkMtmh7eajAQOtb71xCj7T
gyF/I1jdiZEG9be8rxQyUfHGw+LigvqBJqkb9V3CJNoIj31EMaT+m6HKVn/aAwOTD4NWDSWq/APx
CoeijIinfMwsP8L9bOn7fp33si1kzDS/0t1IXCMI5cqXutzRrH8N+LGKg3jOhX0Eb0G3MMkIRMwl
Q0DAOEGQqkMya2IjxnJUHPK4k3W2BSHzQUXfkakMtJtHfJ22FStyyrXNqE4uoqOhsYmPyC/ugOT0
tRY/b9sQC9paYRnf42Ed8MuU92k9xVLHIoNI+vRAhOBuiR1j5lUQsZSTZgLVXnitk85b7ghyCuS5
wKL6lsQUTM3zfc2xp4mq0xo6urTF73gupLFn/9lgbHnP003eA5QbzIwp0HWJA1RlmsgnUcVsFIzz
MizXrMvuQFjTrrtgQKD/CRXjFi3fxkicnzDdh3AC1t/dzYLn1Jq98J3D5ipvNl5Oq7pc8B7ekOXy
nP5TDfq+ra2H5iPWw49y6Z5Fpj4NLrpMw+E950/V+jV8EVsBfAHS9UCf0DiV1G3MUScpNT62dkLj
owaLUuIsVPeLUQTZNDtiycNYsCaYygP3y6GEE25we0EVrG4hdMUmIXNQtA4c+8ckJBINDIZJZ0m4
mDbci6a61yBdkz65ZRKBSYyA0MZnHDbiNHnQiFSNAXeOyHLhs+33klDtpSm1GeNWld+EdSBadaCb
/K/EGhEFB6OI9w3OLzRH/6LYchD06EdVLzY5vsC+xqBIWai+iG5/j5BKFujodTc1WhnVMSLTaZed
yS1Zsl0g4pkModlyhxnMkvQlU6HTTa2evBzajIQoTdr8aEjGZfy0UMrM3lPXyUsnKj8g81/QXKwU
Rbyvjj/5mB0rfX18Z8J75MdOV32xt6K9oPUyC8VpGT2sSC9TpJdrsWB90HaKes86CWcEfqA5OQyI
QXPoxW0VsM4lZeMCvJ9XHnVTkJSSE4m3EMI5gzmOJKwV56TAsGBe67ENxuqPlojXVIg2tUQKsSHj
hulZeO3NFCUKHAve/HLl/8F0vkDW7r7CcsXvxgyIKSeKIH/R+YqEPwNrjbjOPGSTDQqHfUMHQgzd
SK07dhs6PD/VaYbr18xwgUg7vbX7XqRz/goRNqskpCHIW2D4cBYNz9IkFjW/LbrG97vfk3HXzKzI
QUwrWFt/WIP2xh+5KYiJVWzIMX9zYVPCahJbJ9Zih0mQE0msTzHKfqQIJDo0KSqBqSX8TfKG6+pr
JTdY6EZaMR0oVubnY+sXdYkiACdZin4NCZCunuG4nM3pSWSincSlXww60IFjGo04b8FsIBVYYKjg
RCE6aDsrzWbCQcoXfFuIvF8q1EXwrCmVl/UvgS3SeIYAdiN11cLvAMtmuJxDYQNdFBsaGn2z280t
A1VcmLp+jTvyZ7E7T4ijxbJwDOWksJtf3vNtVqpsr+ZjhY8V3998KdgEFTnFtSFRCcqM6CcyynBs
Mwg19n1fBbSNJCLi7oWuSi9sGAHeTrN6zAP3/IR5S0jvDcJZczmHw0gwSO8ID6ee8zPs827pnTx5
klmM27e6zIarLPnBqNtAw8Iz9T9qpfothlgj3EkFwfXWZj5/RyDfagjW5P0xvkGngQns8FYQYMva
PnuyrWLSogxfuy/XLppOVVhdtM2q/mU855azsi8PDDFUtKaRG5bfxt1LzfJYCtrB8GlbhQcT5T8h
Y0OIJ4tf8pckp5blXMlXVtaVI5aKY5cLhzAaDjVC3RKhLkVqDP8ReuFXxEdQJTFik8zr24bEyegn
Umobnjqcr95edqktxpJbN3SdqdOhQ69RZcm7DN+kUx/b7CJM0Q2Ywy3LpU1SO21Z3OX1lmauatan
xWCBNg/Uaiw9p+skIq4uI0dfurtFSNec9Jvh1XS2iSM6C0+t2J5QX9yEgWgYA5dKXBwxMBSSjcHc
gmI/sitXNhnfuqGI0Q/PnrpALNJle1q+NJiyEanfEwblbt9bw3bqmHvDIMESMhLacaYVky56G6xr
zdbZV2PsOivmfmQOvQvAs1EPcjIcTJH4g5I45sgTmAVM65dSfYzTlZ39VplsAK+MYYZdbOJoI7VS
xhVg4QqoWDTG8p21xtpNzoCYE7F859UjEkqZRXYzOZp6YVMHVEI9ZlF/zHImxQTCYBdktWqPcAJX
QiamAT7rGcEd54/E2F6IErtr+E1Q+UaegmMAk4EKHEQ/LSnyoA5gHMEckWcy2BfQlKq/k+RMS+21
ZIxGcO1Ib8cyURgPlT6jJAbVeoTRfCLP1Rm7kKrhoy/+5LBUB2yAVF4idJuCvNrY09fpLX7JyUit
RVQP+GUM0LnMwLnSNlZUO43JUqs/xe8MG8U3ZWRPOPw4Ppjvsxlk7IuAk3qG2Mga7sM0fHfjt9ol
JxAvhzT9YjSVCr1NRGtCJjbxgYKjdz8zgRMNPSlsG0H6znPYYQYiF8UZCQefCAmnB9uoRKZVwufy
/q51BKyQENla3G3fb9pitkQHDRkAcY2JTgTGQ6TjyoFyL7G0GRZw5SbgPg3YZYfRPLlEU8c3jYtp
24Ni1qghdTjMOlk/IcQbKWjzEcEhBEGmxiPh0jFXJcurSI22EygYTUuv8Jb6U2sKDjm2JGbqXNpT
/tksRRCij1I21NDviZkFx9mq2qMS/zXGAVMgsRQD0u79PMoHzY8i1HmuqtEyk+7M8ZfxwtvRR1jX
BWpEfgUcl0R3I54apf/V6cNGvLWEkSjWT25hoxNRyxq/kiy5NCuz18FdjRnF3b5oYPwQHMiKdY0B
aMK3khEYQRQSKPm5HJpdCoQOS8pGh7XAyJlGo9UhX9a71IQGo68bUfHz2OBxDP2VNYxY0Z0vjqCz
jOCqA6rXx9pW0wlyL+0IcNM6lPbTQn34WwKUun7XvJShaB9pzneWuZ1Gq6Nrm1KKWAPjbPw3RYRc
tcP/NmzJ3Rbi8eh52B0SZ9SNYBqsoMr0IJzXIP0QfFU7dnp6VghpIgDMMaCu6nVglhGIsXVvGKQA
9ZI/GQWbfUx+xHjlcAwuVpnveCVbDZtgX0pYPJqLkx6jKqYZBglerth6ntKKxJRmjKI8wuRHqY9t
7G3G6onDMCbbpOjPdGPXij62ojJSjnnMI6XQOQwdUTjRMVmWQ4pKrwCOng2B9Pyj4Fqj/EZFZrlz
yx4V8YtRuR1Ab1MjfgerDOwCHifar0L/U8Upl7nsaQuUPvifad3tWW05AgFdsl7A2JWAvDV8iDkD
q6beNUzkVhaUJu6QHsSEQYnY8xOBmRi+qgqF7aYk2LHy8yUHVsF7RKzOrUoH5vEYu8TDwMOs0CsZ
PMfvdq6ctZsm/MTxP6EkpCji/QPSSHUdSDF/tnrSZ9VGWuhPHMtdB94BIdReR0lssFFJaePuHJpm
WzhC8jdXX/UIggmkahnt+6Y7hNnnMB/a0PT4qD31lHOSNjzwMZAzCjCCIHTWngCc+n7LjrmM/ikx
qQAhM8AuPGtczpycQuilIFUl1K7uVDkdn19BtJpu+pkIX/JiYgtInlHNISOQTYNnCIRHskO5vJ1k
rwy93CBoaGGYMG8FGnJLwuqN8VYzXbOoAWnZtH817v6a6O8udDriaGumcDlaL4LfKWxoNPrO2NeK
gDb0xgjArwV8zOmn2F2gwfvKpVfRKslYb/ja1RrPEmFBcE22xWLXTc6YghrKjigbW9IhU7LEQqI/
LU7MBQStAG8Y088mSq+lxlccBklovrr0HjEnQJzx/1Jp1TyhsRnBhMLXdN902y52Qlw85lDsSgl+
NNH2cq9vq7gPIuRbBFxLWA0GWgOsaVRS295wvUVNnMREU8Vd0M3GoZXmIDYmfz6rlgpS4u0Q7o6c
zAQXqh0UeiyNSJlikEUSK47QlcOLTJ2rT/JH7sfMWQQRlA2sKjcj9jSrW3uZ0LkQ7pmTYA82LMvY
h9GBarCZcHODn5V/2LpsmkW1h8DyOxOJSBfIq+GJfEEVCeMFp2uRc7OdNL94qzZjjC1o2HOOCUuA
AABU3brAalKVj07MPwy5c4SI+W1e3ZuXHvfHWRwPw8ZwrEcTNNJH1rOE6znUO1Sm21BPPI5P/Ilw
E0RtG378b9g7+g3mKISLkkUqTSnYLESl+JIyzZmY31WuxGul/hhWVMUE0QJGEIR/+vzMW4jp7U5T
NPYGk1vGud0ZVOsoLBTEUWs+XcZYpZyyVSwWDT/5B4P04atkAcvvsdVIvZoCwh13GuKZ7k2Gfub/
vNLWKunGhJWoPf2KKudqOa1VEXTDYIMJQll9LNyc0gWDdmm6MjouaB9tEYiCtNGA7og/z/jAGhfp
0bjVpg1DtxKIyrEsCHRcyLNIFPgp2+rL+hUNoW8Oqo9TgkrtGn+ki3VrsaXiKLOSU24y4MemvczF
zuHq1dsGaPaC81r3Moqp+aI8ChJnVaD/631REctArqOvMevQkbsCD9rgwvHnDRXcGcDU57I3VNyc
qNrDo2DIl14YrlACNN7TeD9QS/OgzX+hVy66LV+RTjV16k/dzSz+6ROIVI2/q703OAxzefOZGOol
j9crEYAoWl60NBLDjkbp3LZsn+KyoX5AO3bV1PZmXkMNxAYTsnMOW2rgmjrLqd+LlTO4NRrRgYBr
HIqifVwrNB51dYgvfStzO3rYTXZC1O8WSdqaLYUn6xNQTsrUnw0pe7S58GjQPnJ27cw1f7LsHSua
mspTdcmNUcElrEK7yBt7c5evdG3DuIs/UN8pb9cuvk2KebWkiDQBPq7bIbXnWT7JIcBC0qyof7aa
oy0VhvFDHg7efH4m4FFCeD3D/lnlkqdTbiCXKaBuLfjPAX8P4YWsCxJKu20BHmTmm1w8RWSN1k7C
TQwIxutMVnlbqVCuy/TRNrLPOltstGtYwdTMymtarhes92dUmmc0EcRsEjEuY6jGeQDVfXYLrXDf
2QkpCDs1xl8FX5SjwSJeeLSOlUvoDUNoxo+VCMCLUhP5DKlEPbIb7kkTq7POfg3N91izEvEiLfcm
FaVDjYhh/BXyhkVbRn70FlWy3oTv7qszakJoqKZOhqmhdqPDZcc3VHBhJs8pXjplOVFeZ6YfXe7L
ZuM51iEny63/ZR3EExPC8a/EKqCmuERbR22NLAL3vAxUPYV0Y0D2eyux5wj7yYNjCFKnKGJkc6Kl
RXEDgOcybLKv994gGXChvLFb78tnphcQ0ZOTA9oBU+DT39XR3/eBIWOIDMeFGN+v9zHJAeGv5ozw
JL6UBkvUGiA7dDgJTS3YSmML82fbGNNbkkdj8muoclZDFjoDyRXoS99bLE1gldj/Qtk4WR0VLyMF
yIBVQySduG/fYe1vQvTC2woR/v145kEW65dQ0C66IF3atLssDNCttj4ndMfE7TWvCo+WP3FFVK/m
HRt3sx7w0Uh477c65uhVkd2RmKSgCoKuiLye0rKynHcdGEPMRep1cBaCpmGLujyTI0jQ8ENitR5P
927s9yPMLcT32dfMpGQYJfB55ZZHHH4KuFF0e+rO8tQjxLQtg5KEBMuZrhLYfrK4E24lbJBlRvfz
Tl8Stn3eb/8zrZSywIg6W5v/Rip6NZWFIKQJI9mZ32tqskXPNtzEe6Uoj9z1hzUfDzKURzaKISJN
Ub5VZIuMG7MMj7gz11S4tChWZScsW0fBKY9+cT+IS2CU53kyb+vnvJVV6ZzGbiNcciPzURLX+WWA
4xCSfZwtxUbpUrsryCxs0M/nJOeRTeEyiThaK+q+6iJiz1TTwyqIF9ajlyTiDzoB3n8zlZuruCq4
P+JDvRQHEzzniNGurr9j4g/g6Mjt8olz/FOyCdwSVwm8S/LqV3cMw1vd1B9rat3XtLnl8HD+M6OQ
wE2Y6JQem+XdJQ1H/Tv6qHlsFyzBbdCnhIfVmJVdVq50hK/CNmixQiYgrPV06tRcvc5E5SQcW73Q
E607no2TyR2kWZw5RQbpbtpBIDll8qsengbHbgO7yNxnQGNFBu64FSIEin14tuYSzzgUalolUymP
KkIuJu2MUHBGWTjSRpu0pYmK29iI3+nwvUR/30SKUVzgGFCRWMc11gJD1gHuxzHb1B7/MsZ4BI6E
1hH8bEVXpd9bCTgcSFdGXF6Rkl5TBCu/ZVihRY9UH5onKyeeKoMIpg5yywd9574nW2N5n1nGTrYj
kIJldx2UN11w4f10TCFhRDu8JJnEoRyBDqYo3p+Ej/82NJEnclmOdBY5N+Vas+A1iKzitGZ8x4qJ
7I3fgoFnX3xKVIVo5lwcO/oK4YbadOByRF0voApmcuQCrNnkGNT6ItzF+uqRrOVj+oUihxaUcJHq
x/wtZx3vK1wtw6lqzI1TcbYm4wzVcalfCXuisC4+4Rd8ijYYIuHPMqU+5JqcrOYpAWaP8hlJhCKD
iEI5CNxcgc2zEnOmCMNlcIungYMqrPKjrNaMqT1g1kHHmq5l+rOy1DYhpFZKoCbEgLv/M75bnWNC
shYi5STVqGhiE6jgIVFnV2PvIaNDJ7lx0W4tDuRxUg6loPN0Z5V0JDTP/FtWPxNWbzUCyG2qxzma
jgtzcfPIphlQR7mVrOmQlEYQdjE77WQfs1CEmjY0GP/O8kPUIo+2e6Okq802x6/xhJFqCahVlIsr
WLib8JtavDjEz1j6ZUFeJb74PyGPRASWb7km+NoxO8XbMFlPM0OueE1OfH7zivoIXL36i5ijV4op
/Usx+Gu424FYfUyT/tDz/qEKG3gQG8JD96DWbGYXbzrJHX/Xg9R4JW8vUiQ9enF6VAZgUQTSmQK6
FVCZQOTIb9BYAv+CdeymTe7lCoWKMQ8aiHuYo3E363PWJNdKVm6FVTwAL5qbAT242d3/CzNLrtQ2
B5Xqm/sKPr1oLNue7JdOoWIliGkYjtNpjTm2Zb9osg2LX3Y9ykFVqiM+x1nHjzB7xtTYDRFSxaIj
JO7IiXT0K4JCrvqMl3ASD3hh1IKxCeERT3C1Ctoofs2KkPTBKdTmRAhn78bY/t760n1ljE9iy1NB
90T8HFUpeDo/Ek6OxWy9/6YhkccYHYetr+9R2lbqnfiok8fWyg2QMMz7Kul09/+KjK1anNaDnYrG
UUyTs6Thm22WjZBhSek6h8em3Fnkj6xjgozf2k58fXV92YossXHnbsHh8g28xcNnpprEEXo1ZmA0
ozsMpGYTuU3xrwXWy8aAmDwoA5oGkgPGLplSrg4YTsbZoXGDc+ab4aPRz/2KvLL6lFP1aICpzLZT
1QcGFYIq3qR2q7K+7YwE+zs8sDW/MfBlmDD3/gqKXmZPH2sTwDfgY7gVsskmgYZrCWGf6bYaIBJu
bigkkJue4hkhObX0f0UqaeIcp6yxByxHhp1gslhiTooEHBp/fIa2yS7YBjQ7uGL1j0GCIS/TFwZz
Y/IQN8w3F1WjHwNnvymHhfBKmWdsWZ//NUZP1k4aMhqirMJpVT+OBYBV3tih+Mzn8rUuQZoK3oK6
I7NhIR1C4WDSI2bq4uA7pSUmMfct9MF6IDMp6btjx4Wbz6QUuLM7dBE6H7uoG+c/YuJVsalIgELE
KigUHG54LUvWykq0ByovFeO20SyfK+c0MHscK7bNP+kjkYxHR+Z0AeT7aYRkSYHR07vpFF9YNnUu
hfohXKDWQe2JdnFqXCocNIuLi1rGWsp4eiXklDH+8NlxljQ1gg7OEiR5ewNVFbDfd9eNEcGd9vqx
tyb0dCBlINupoD8t+PzGmQkmXTmP7BU/ZNMy/fvGnQnqHYNLN/kq8F9Sl1k0QpbE11shD4i+hYxg
DNXE+pfapo7DZBC24hD7dOOReqQYd6KW5GsylJQkYxDg1A1CfcSuzCxDbdvqnI+w9UzDL9kFZ/RM
R0s3LyI9jwGXf9Mr/S0hJpJFbuubmAFzfIgiy4MQiTZ4ZfhxyvIoSwVTHPtj5uRjAIMHvTZh7X7X
r7xYXqi5ONG3fhbgNWi7qWO037Ygs1b+yBAeD0Ww9WKpdRlNcr4bt84ll1ybdl4CAuw7R7JeeCm4
1mq/S0zWQMN+zLR977ptMZ3yBX0Lozdv/EmfIb8Nq4P/4+k8lhvHoiT6Q0IEvNmCAEEC9JQoqTaI
svDe4+vnoCdmItpsulUSBXNf3syToKlAhvlNAezun7XhjN9CPglcDiEVW9KOBd2RLCssYHLnu0b4
M7IVKrGZCOCWxOfqzHSqqqU7/g5lbQsLY9JxBetc0nNIQ/l+APNAA+yWn/U45tFyk6StJ0B4yy46
UAw5E09c9js2Q46h/akzDJhkdUnJqaHMQl72x5bf3M76xi4oWDt5IeKhXfNX2KewWkovt8Kd+jsX
sTDNn4IWfC+/k1a4npJjm8D4gNsk1BDiAU9Tsa31VK7Y2bFQSHHvE2s4kcvbAciikdtw3sp6jsbC
7K2d0aN+7FqxP69Fdm3IrenJ31xJg3LFv8F1ZMG1mbzXnZCxnfyaw+4qdtO5RZJti+t20oisT00i
wStEXrIeQ/6lk1dV1b157h1WToQ7kBuRfBMslL4IhqX7p5uY6aik3i7lhbywUegHPDfHROP3OePE
mT2TErPJ72q24ilslwbzFaF60ufscdwQZlo5+MMXmzgC9jNFByqwdlXqcZfvE3D+Wg47DWpxxG8f
vsgQO4SStTkJspqmLld/Dpj5dCbFSNeD9h9SvLRx28G/nOOfn2O6vMxeYrapvvgjXdD7FVG7HWBZ
Cn3IxG1gvb68aVRDAOIKm+b8mw0/EK7o+Jnw3b8ppbjShZ5z2829Tf3XsGq+/nMkrkxPRaDFrxaT
eIvd0GAejn5t6JGGib1/GfXySiBVYHR4W3jxtEs+WDsIkJmlIaaqp99bSmDdYf9qkhNXLlYTtlrx
0bD+HqCj8kRyLCeNeL94zkp7SUHQ4JkQNlk+BR7tUj4k1SJioRe4VAgyrbwFEwy88meSvLChT/hO
fhXJLWypHxTyW1R9FJw1x/o5U/kbbjsd4yDsjAe7FBqIFjzdf2tqmUmbdCyglgwTI0FSkg8rZ2fw
+0dUpcNGMJJ2vQR+bfiWcbJk5UMYQ7tnyy7imc/o9hLPK61ZdCMp/bDXOiz1nijww/JS2prlUfnJ
qf6p2b20mumIGLw6CUn4pRTghucLNmwW0aJqup8dYf4N/V0r9anMAX0WrJEwLi62hgVKAZRHZ49g
SSwCMPaTxJer1DHO3BG2tFKKubXZ550dAv0tIDowAHvGTElP4Y7VS9NzR7GIyfNflVN0bBm6UlWE
zCscZ65mORY8ncVeiniqSdWuxQctzL/j8Z9oRue6n08Ja9SINSrDUspmUuV0LYBJtCCaxRlFljTS
VD8sVpJm3XiJZeE6m9sApswu6q/KbO3EHO3+1s8ohOiuOpT8xXgl+GaKpjuYouatuumkbU/e3TN1
a98xY6Q9t16UBY3en3PGBuOnMcfnor5/poqGQRrNXfpbgM5Nu9mVzMIlT4dLW/VhkdldHCHqZTa5
ItidD9JUOPIyd+tJ6XfU+qIoiDtz3VgkI3aD9lSA3RfsAcrl5h8VW7gHgCd17HVaI3vmNu+knb3w
JVH2VukP6YHewjv6EhEUxmfXsPuimWFbF3PISVDQ9R8QYUvwYNHwkudfk0G92z6iSKBhdo8wxGyg
QlvjRuWndDKgHSbmeEB1BbaUJ3gs3DrkFa5FYPJBSgmvYNVbkE7UjPwQu3iyLuCj2t9Nwvl4Uq7Z
QqxSIe9/izvXSHBbT0+D83kEgajMQ/rcOQ1Ql6GXtzFlM2ki5Fig+VCiCspFqRpXoocIyRjFv+U5
ZKTaUZTu6j2NJRAYw6X7J9Iemap/pohZ1GfAHMM/9HSxE8WOHJDadxWOaanKFmUMROWMuhKBCxew
DTcr21FU1Rb8NcblOHlRL75bDJDJ5QWu3WQIfHjfgqnS9+elNZitZYdO5oS16Qy+IO9SoA+C4g60
yOXE3BD7VZ21qbGjmpoc+NlStkcpMiQ/m6gBqaRmtIUOuocM5i/gefhKvq7nQdUhMmEw0WMWadUZ
+MfZ1MipcGZGuqYF3Bf4pVpT4+QE2SgCPMXHpnu0Mg9AfJZND5M58QuThtcIaBYOxKm6sMMDLFrf
LNRAckNwXqhrc3Vj16oMNKBhK0ZyIL0Lrn6651M0XlV6nyVnbA8rj/uBFYCqfZX4W3mulPloz19r
A4uFe4wBe7Nay9EdXvKDFxMR+3jEOj+MQSO/V8Kt4Km2tDbt7z0/m8wcLPL11fG/mFNJW+86dG7p
T7Xuy/oa1CSGo+rLxPpEzAXhMvRBiwR5QqLNkoMWo1MFZq3L9WAx5EDX5QCDCg+0aL4mFvpYEzE/
pgQwGFLDZh+r0Tku6TMKcfTRLw9jlVdC0PkTs+tughnB/i6NP+IfbfSPJZArk1pNzdPUhfcqWe61
md5N5BOBQoPI6XhBDNXqSbiGJnbFyxdB+BRrVkXfpSaKeHi6Q4TkwLkVQ+LuBIJqDOnpvbeuynrG
Gj7k73HKHA7BvaweRsxGEXRTkz1swlJf7AcHf56j4BiaeR0XfenmLIm0mMZU2HGNca2N6c5j8GEi
ZR4hDnKWVu45hx9gJSSu0Rq63xm2d3wj7I3q5ZAhstFo5i48zaFd7Mvt3l/AMCq1R50VER+eReVu
a868hbRbsckf6tGj0WKfGrmnVDgW8TS/VUvcchpMM6cd/mjJBnU+TCyfhQUctHFr+SC4+GtZ9rvy
NOLkmCyAOxppqFh0hPWunwgZQl1Z5i9zw9zSDtUsHXYyaVdgpLZcgUmI8bUFuAUSJQc4F9HAFKuP
DlWc8YenAp43g5NnvVw0MM4cotiFUz3tGWF0AOV66P61yz7CM0x1qJtwm6XjlrR/bag/vW3uZhY9
m2eUEr7oS7u3lUjdvRmCWsZxb0KEIswiAwSS+AjCE5VYp1qlbju/tNdjhVBSOqQ0hm5vUNjB0OFN
ZeXCbDCmlZoAkn5zhOEIM7tnVSyC5nizvZCjgyQWA+U+jRExkWahZ3UzhB744M/xGdeVSnQmZL9l
4hLKKJEFz6vYJRtRfZD2zOJ0xu0ESXZ73GXxaaEGS/dniYQ0bCnU649eTT8yaX3RGZNX93JkW5KW
rsVGBWFdxl4nKupuRrjKoM9S7DpPYB6rGYjq4GK5JiG2wuLvflcMfViQ5vxfklzKbfJBm6fsVxnd
FTxpRFtJzeEbI7SmoJkk9tsAbr3NyDM7w4I9VlEvUm9ekii5LobmqSNoIXbGY1CH9Z0MoZtEWFI/
QsJD4pn4YfqUmNZDrKXxM6lW/IrDSXBj7mncmYHKOnSdsHEmPk3umN3yY1m7OY9oicmM3EeJTY/P
gFQ4byMDJTtCZaUJ67QAorJVrgudZiWT62Iu5oN5L/5Vin6iA+7MPL2wEZUkJ9H7h+qVNAYQ8OAZ
S6boOkciFjFU7Oo9VfTAGMwTo+8rU9nLwtwk+cMVgOd27r3KZDVe3GWNjl4CX44cgTcRSPzaQkBp
4a5jrG0UyiSL9QzgMTK6e/evnxUn+tl+ZdlzqADllu8yzRJqREs4aZftBkv7QyOgIM7aQVOtA35f
a/nRTNYHpfHJRlaU6Nto7xtg0egoLNz4B0z20tlUmnPRa6dwqE51Z6t6g1SrHcYI2Sv5Kg2yKFmO
TQJIUQlKtwPBTu+gQCPe+v4WqRpDliiUTiYISE52eFsS+haz+dj04Dul5LjNrdgQq+QWfVg81kfT
m0c3kz8wVdirPLG4jr0KJJ2uTXuTQE3IXjDFVhO3f0pLP0okTd/6Ym3jxSwGJ49+DSyo5Ci5dHly
1vaCnXO2bx5WpBxUifshvleLxLI88YaHcmIjTJu6sp+TrfVZ9moM4TK5VhVqbTcfFSyG5b4lKy4K
8h5MBi5LzlJpij8aAkdPdQ9+C20z2fQ0sqO4bNMsAFD6B+TCC0P+lBioGZucEhtXPJLdELas7tHK
4qPOgPadihWcXs4ZoFkNogt/qYTEkzQYpBomeyZdS7DxOHxcOYj5KQ7kKl0C2TSCfbovCMZnmJ8p
Qxng/KkiOVk/RTbACQVK0CoMr9ctDn2mV50b/mllBuxtJhjIidcFUz7lLpBrQPxUQ3zes9ACBspe
b6kdDdAKMLoZTdmCwKpxE7T0784ZzQj2qMuXBsDuPBCt4j1LzlBuPGx+uSer63vV7ehKAo9/klSw
CI1+sf4s5YqIXXqJ9FOAMlqWBJ3I3uLUEWmh0xa61Od9LmbgBSK/6sgtMYPQxpwOBJFVTArqeKp6
GKjTvo7a/f9vwrKvCKo3NEYoPvvYCwb8Fw22pzW+yWNH6owu23uOajG2qjvDbwO/FFd7hp206Jyk
IAG9ddvWF01ZPDfLTnWU3/s4vxuLXa39sVKaYxbBMUmNA2xxWk24reeNaoo34k7ye/dB04MqXCX3
0q0F8Q/dYyElLx0HMk6jR78ls22ZKeG+RAd2NXdQM9jhYrmWG3K52H9SV+iyfdN3+0zAz5HvRsTW
uIs9g5hhdxtMCe9468vmx2Al926a9+bWVdc5zfxZGcj5o52KsvPGbb6II5erE3e5n2lmkOONEU/x
FAZhVgSRSY8Dk2n+rZMiXK1Dy5KWlfI+a1IoDKaHeQP/ZN7hjgl6jo99yuEBRZY+dxNMSHIUKnio
K6H/CTwIi63KzYtvBOhG6q7kHM7M6WrOZIDLsVMc1Vh3VAxLyNxNqbocQGs/UdbriFES4V1GSDvp
sBSXO0ZbB6PRvpQoXhV8hpZ8L3JBmHFpv4VrLEVNxygjZddEWc5i5uYiXrDOADM9XnTwNVYWXY00
ur7PNs2P/moRbf6k2O5hyrDs9Oa+Ustncm60gOrhP4G2B1EoxAkyV5HTRsJ7Xu2E8di9L6N5nI4/
5048tY9xrW/yWl662i5+T+uKXpft3jJhnXFBhKMjsuRbxdtEyaCh+031UsVv8d4gj+eq2/+W+am+
lq/WVG/G3dUzARSWbr/ptWxGyVTOzkDNKxsEiUV3N4WUnAExPlNAHLJ6hPMK5HBHiLaV8Jvxyl87
+01smiGNhxH0FVH/rBpgkzltA8uK9lr67nv1QS3tmyTm+jyGBfuyCpuiVR8UeWIxsq/K2JbQd2IE
V512b5wGPXUFSor5fJ+2GCUKpypKV5XDq5w0zgyJMiqowjDrk/r7RO3ssR5/NqTJuOrkPPGJ+dlv
Wi4Ps5nTgdAn++xvM3YHjXBOxZIsJM0wYP4uRfid5SFnGGHbJfwIOTea87JffITwg6YPwEVWatrt
nok9DKEfO9OY71daXIsjVK1V3b+1RpTSU1UvDjXTeCEV0fIyfKgLs00jyfu4mmlNQRfeNWCLcm9P
o5s3iRm8AfGQue+CaTxoTZTBnowTZ5TB78zUp5I2VI7pHzWkRo5HIwXlzWHDPeIb3cdHES4KaYqi
HjCuG7b1zbRXkMAtZS3AGurXZgvb68MoPy0UwfhAtKWCRVhHnMC8RHHfiiIfLXHiu2adSUtWyDt6
EYAoyyuZuRlDchfsywxNlvZyINMwA0JAZ0l1Udk9lelr5tBoxcZl9RoOhi06XrFc3gSDPRCASxI5
WmlXprJVBq4jll/izBnO1SO69f4t63Bh9sZgEP+TQUf/hGIMTK319vjVY09Q530q068irC7WfQul
j68YaQHsBuAwZJGSfcGpAlJeBkDRUJYLmkODDoItFx9poGurPVoA2yiSAGxHWGI5qfMvFu97lWo4
HWcIoM6Wc2Bz5AcvJY6W2P28fnwKh44ziVwEVFxIz2aCn/yDsEMH7sa8tmXNn+ZGnHahhYINoKdM
OChEcmVSREX14ksW5nOWL/X4UZStP6wbpOs2aAydKKohm1NTJ18M6Y+TUh40Aykfk7ZgwxU+olZw
qvagkgxUAJBa54mGRJNnfq4TcdHFXRqdART1Wv+Y6Y1EC8eHS/+MiXeJjm1e4QHCzckSSMstPNjs
0BgdupJ2zVfGGUJrI/dNyrNZl8lnuMLoK+unmaL4LAObNs1JBFcWkqfS18/okYviKySxG3XGhxEi
eVRUX1Wi3YzjLuo6Slauddfu9YwsIWDqaCkcbnvLcgEs0ejIPrB9nCZ6bvvH1NCRXIz2CfYkcF6F
CbQu/5jS37cimYY6NXpC4BwWcSPWz1W5R2rlvCUpDI7ZIlU5UaTrLWv1IDfOgL0e0/m3WuqXjp0c
Adel/qFcivLnyhilJe1Vf1drA9Djh1ZTffNToJg9A+jDZsSJOQ0jcQeZOQfstlkO6aTvLNZZWxME
BmIFFxRNDiYPoIHuQHBb9mwiUtIhCNAOwj9hrUbeGyBRwkomPUfBy8myIzE8keWzeR+Q84gpFZio
+7u3gEdKjRX6gktIXWzSUTY8uo/eGj+iUt0pIV14t9GSTjoJBgq9QxaAlTIGSo7yTTdEZz1Fo3/U
RvRs+aVk4XgQ2KlMUJFFCmKj+Mk2TaHwbXDU82CANtekALJjvKKZUMJ4DkSuo7YfIPzph7BNj4OL
/XQG5DYB4geKTKZeStBta+2o4kxo70uS3yn+uUlzemvwELeO1Cu+Kt6j3P4T0VRMZoY8iaFgG6wP
xukfR5WgzYQAb0qg91YgoFeXm1O3qAKDELNOOrssH4M+PEwAl6op2GJGQdR+TXEuxYcxVbz/ToOU
rBAaqApKfzJQ05FOMA2uDsSf7bzcyV5DpgI1g+qV9ZlRr24QDkWmHD8tjdqnEbDwmPpdQ1zRcMgo
qAh7JBnf0ybyTB5WKyassjmu6LMwiz3JxB0IsLXhIdKSYmcEk+QD1Ioj3nDN7kbKncV+py4xeeI9
xS5EsK2rYROKvlcax2gkN1rHUYMGX6UNDZ7G+I3PH8sxyie+BjRS0wqk1kXq0KqZtSE/VBbQB3DC
Bi7eK7pQ0pO00FKMbxCC5kFjM6sTrG05FdVjvlM69SA3dG1mqtelHEoyzK6m7MhIv4vhlq6MwlQ3
sKBRmAzav3s4OvrG0YkwTxJOh26Fo5COGqmCtn/V4ZLZDRDjsGg8nvwmEoAtsCLpJ8tTldVDQAwF
MiCYwSzR12k0ar5Men1Gy+kYbY5Zbbl1qLE0C3pxRKOvjqNvfTS/0b21jqMmhnqiu835s5ueOoWS
KBy2hOLWur06wPwjkUL8Zs+6Tkeaatpn/a9P1IMWYv0iWYAwPiOMazE4v/KRNjIVG+ojmVBHoAGN
4JJ7rseQdDxi0QQHs4I4T8iVTbJZJtCeAPU8mo4g+bhlug45LQs8v1DIvUz811gUv+mciS+SXOyq
MDzKxXTs+bW4epT4w6T4VnqYEf0tiEvLu05ZYFVdaXlRiVLHIjkRGdm3lyljkpEqXyVV9isdZ/Su
olJRSyHjYcxZ6hkxfco6tr8WLj2WEm0lKgfpdCy9Opf9NVl9C1JXuQ1qSAH5Avig8gplZvOzXMLZ
PHDkyUmgsalwecEpsDIoXKfCS6UAj6zZcPbA4GWEDZsfMQdQHVlNwtyn0N1rUDQ8G89unu0QUSOi
VhU0HWDeiX1TdpKfGZqdiMxH7Fu93gCd85G5ibHQGrAw2s40AWVxeREtkBIor2w+4zkfCmwjAotU
KlMdDq43cq62CReOAlKK0fVARawUWOSI10YMEoMIP/uWVh7tRnkIeMe5TJoj7743U0yAXRRT5q5C
aRsTGxxGOqkDXYyWvEa3mcKN6q8KFp1G+309Pbvu9NqeCcL+tQx/RD5X+LSrgNVjy1LQ06nYFIDk
RN7wLBlMI9yLfSK65ll7drX+WJeLDMKAZjOjIy1PAlXRsHWq+TUy0mtehBfyYLIpnqw2Y2Uonrvh
H09qDPLbNiE5pWC8MUSW3LAGCozx0WUjV7ExkEZ0Zv1bpPW8C3/o4l+dJaY14d4pnc3vwy2hQ2mK
gKYQuQLH9aOav0SOlwahanxIouLUPLtjQldRE7spm2ttnnfM0ybtdz3si47+sjl79XP70Q7Kbmq0
QNFUjEyDLacSW9TxvED8ixyW6kaHMZl64GhbkB0qhBwz56xzjnT1pkCNxsXcm/qtTPNnecSBgRXZ
50yrsnWy7F7kTPSlrhto7SyX+SUtrAsOPTdnYSPIJ/R5LYhpqEOQr9OLXP7pTNpSJ+fVW9Wh49HM
4ZWRpkLGjGTV3rw8KoLtaoDxOUmSLVm+QS6ukA6vLRxHAognKItZk5zTQvdT1Cd+au2kvDkN/UxQ
X17ZQ4QLc2+510UEy7F1tR8G8HT9KXyg/IrGcBN+dGJLYIJTM1aIhXg7RCQwrqewH+igky5DbV3K
QrhENV8+uquhdBEFJPIEL9Pxb5ru8A9AkNVUeZcQeIiGd6/EH6nKR/U9GhIMJzOgz+BGAG06dagJ
w5AeNgwdGWN6EfYGO3G86/nAZhIiIIyH+F/3nRCHiLRflaRvhagU4qy7t23UkQdB5bpv0fA6En3N
Tc9GJ6NjSqJjCkwmUGWdwE8pTpjoKa/igRa3EDlRhJLF3BtTtedKzf/gSHGgd0HPNYNEhz5jaRR2
SpeptA5F8teMaFBaYAnte6H5LBbjM7WsT9OaP83vzRAmDNqTxJX1MMn4bbNj7GJXWSD4ZgQU819G
YQX6SCkD1kJstJqhOrRCEHBPxYWJptt10DVkC7dGKJPklWGHvMJ1PLRVD4URD3vnjRXjlNQe0so8
ZK8Nx2bRYzfa2nWl+MvB84Jwodn6WczxGDhKJtxHCru0q+rp6/lMSia21N1/1PxI82VP9iqUz7q8
JtpXnbd+kLyW7qHeaWjDgRjx1QMWx9z3XwM7KF6CHNc4YkG6jYC7cqCLe8NhTZMzDEUMQ4DAj6Y5
MD5BwinMo1IkPlACH35NeK0ni6LjhMHe6c1uP4O+BA/ubVadzli8Wag9bC9+JhqXhdKBZc3Pod9S
TGqsWcAGz5cW4RCb6rHxJzk7pHwm6gKNn3afjPobwZx8FsGBKbZBAtSX0y9w1QjbroPzaSUVwAIR
A+FTx79iaMOJnIKJF4F4dSA856+G792qyRmyiE7xzWHN4NzG0Q5vAZeNb/B3fNvLJQKrJuIo+EA1
wbdooZvWQG7n0wwOYwaBEJehb0y5D6+qk/l5uZBnHkmV0xsZBJke4pDkWLngrFW58aNd8SOHv/sn
yUntCFBVJvDa8PfWrjjrmnZWVM6GUn9RKgLb9OBCU1AOCxRCNZw5dvVg11huEGS1HpZm7lfdcgyw
dVQ+FJxXmfpwWleYtFmUsIldS1SpfMduNK7zY42tf4BogtxG9RAXKCuHATGuJPlndZ440sdj7EIL
LspHKjlUSOWb8SOoiKx5rMJwMhn9KcZXL/I6zb8mEpaf7GBYNOwoF7DTyC3rRw1tStFFrP7GITTv
Gv7rfFEO8Q+AMPp07rTpXAL/mYJBZEsm4R+j2FiTNqfK5Jtd6Rck0AUMyDQ/9khUtRGTCzsuvMzr
HHazm3STHw7NfxR36YnIfxTvir0Q++GbhdvpMbSyuad+4FXCSK3r+2jNzEumu6BRZKTAZJar0bSj
U+G8+FpHU1RYBdaTZ4WeI0+eUHlqBlvaaq4GDudYp2An1u6ZdTG69GIJ7btWth/WVXjqVOW2zClJ
M+2XIf3mt0m3+0vaW8TOu2r5mHTj3Yw5hajvMSuHrKnv0rZFtp5An5h1hx2H5tX4aYGlcaWUYmSN
RPxmp0WezvQr5DPCUZ/U4O46cKYbO1w8VOSU2/EszOFlQT//LBVyc1J1tCo8EWCcY5c+IuAUxjMH
rKjgNeNjOBei9tRUzbZUCCIRb+/haWTFMyHvL4y3cVWvITctEe1pmA7oVHZKHHakBk1+WFxiynyL
fvUTd5Z8in5ln82Ms4Q4XJfl+5dF0VL4V17Omc0JUYKDqOcQAdESWB8QxSK1Z8NbWodz1eMhtG4q
jgGls+zWabG2KhDkaBjAK5lbtS/vTeEnkdb3UvYnVTrxnLGE87CkUNvSy6jHl9BQodtPZwvCvRAv
R6hRMWBiPrk/PVlNFpD7uoIxjR5aAmpm/4gURvXn5qfE94J5WzH2GhTnhAiYHEoAQgoHAguvWoN1
v8xq/v92oOnkcLifCvI0Gg898mME+2WuCC09qDUdQDCd8tc4mUirxYnDOTLqqQLVhBL6e4x3grI4
rHyd/FVPTsOI21RELYUzqZKmNO6ayWIJdc/9XFd8Y5TeUmbbY22LF2alewpQeMWq4lA/hRlPsDMR
cVmht1qRD6NCfUr5T0/ZkOT1cZn6Y1LscDOg4fVpzLktRexuT5wxYGCW3O9NwIvCc60fliD59Fyv
GCsyUw+277e5TLztvzF1s1swDvMMUboyPhA7i0T0Zo1HgIB1A1srjkXoVDtwngaKMBbvnCFKKRz5
y4qXKz1PiC643EkwMGR14cjhKT2xaBd55MtKEI1i0BylytrNze47xdNZ//xN5oHwKiyA8go9d2fH
BXkblrnVi6fsUcTSNqea7zVfBb1W8Q6ng05j4+pREDAhP1Le107tPloumMFAN27GIwEZcuuB7TN3
xn8kRaxg0ZBl86mlyntbRmQD0BuZejT50Oi4ZUv1AC9Gkpn92vlQiMNh0jkLAmk1MMtUkPwGWE5a
7zFbUT4p48L2112UiAcTYJpWdnbE/yfRgGIt9olU2yYmxcJ0S63sPibzfTtIw4ssptlfUEVkKhs0
q/PNtvKZWmj4HqiE4FSwYDbd69XyTENqnGnAApHIsydzkFGsFCQ0BuiWVFNHLir0wFWU7cOA+q6u
h56YGGcT/EbyU2YlYvyQPFWHhNDQ0tK5BSv+me0sxGxtLnwTz8ZC3ZW8XhF/bXo816rdbYmLtPyT
Sr5ZXEXmakwDBiJSBRgQTZygz5tiJZ2VaDja/kbND8WgJOTIctTFpekW4nv5RWL6RKtNNKTnaf9W
9DyfB8jSLgdBTZxwg60H4n1GnvuN3vnKQJB+Ef2Iw52wir6Ef0Wcm0Nr3lqO5ha541TBGKW0gRyE
o/TsJ1eS0F1nujYZOgXISoXdOPFnRst9wvkJOzsVvXYo/9Y6ygJ+GMQuDIavcS4hh253+hsVW1bH
GhmPaTs4MrizjCSyGkj6r7pCsY9wxKQtrLB9QUaexnTZa+XMM88meJSkDuamQwTrApaH4e+1Mfdv
U9So4lpLs8tXWxVHZ5hNHlhyuhRndMvDtKNN2B2gkUkzu2pWpobS/bcyDWNCAjU5QYW+vuHMiu3U
BgJ+NFvgyNQizBrpE7TVod9yvl6NHctFuKDt7n4rdqX5jW1+35F/ZwUJ0g1vyLs8sGW+TWYSGNLs
94OwZUttCi0c6TRVzQkr0CwcaeUwhQVegRPx7s3VY+l0ZeTOc0/LigrVJ90rmBn2pgqsIcO2Fnta
T9SeHVvzgnnjdTMw7za9qHc5sjxTyFANhoOaYXkannnbfVBLinucPN2I31fgqV2zKSYShEnkPhfT
fe7Ne7KviAZKaXmgFhEUUEElY7uYDKvUAqwICkZ8NS8kdYw6/VDBZiBReslQXGJ/WQxehYQ79PaS
YM2JCy4rR6KXVxLJ0Gea1/+jBx4LksyDuXeXKr2ZVxnGnlSRToawFy1PJSVrjXs6NpYgi4agL+oA
73vMFgR+mVJHI2OPphb2/37wo4vmA2qGH8VeUhdsSZzRJD0bFCEjVBGA43DfxgCONm8G5adwnjDS
xZ/LTSaKysaT1gFCKM6oKOf2c+TyZaVCSIhUCHKFCSK3bGFknDvatitT/ohl1e14wamJ8FhPtIgW
mCUL7YbpJ8mPCnvwXCoOhVoCoePmxeu0E4fwsMTygW/aZNONtUgRwH/ZA6C47HeDmbvZF0YaVHDa
8jq7s094sMPpB1oN1K3ZYRfSJqCvpT/K1KcBsa8Xv54Ob2I1liNziuUy2hV3Dqq0gxEV4ZYMVYbV
1iGVPXEdEhx1RJ7WXQ/5aCJuWEvgjgrs1hgEJSEoRetQLReFfrvjrDFPe29ZjmlhCOn7WqEeCViY
+fbnyk9Dp1Umj3YQb6AiDsUOIxLkFPoX52sM+kR89H2OOu5jFHRjmBfS7W2RB1VVZ65iphkF/gg/
Vk8qCcmoVz2lDmkfgxYFcRCUUjXaVciGAO5dHSEeTS7Q/BYHpfJzBRcf4gFQRgi4g/OW4wQSCS9Y
KOu7+sr+3ckhs2LHm3SsEiyTI0I6OstkRdYAEDnEpVyzWaEYuiBUFFw2vF7QolX+1mkhrL6yZv3M
xuUV/lt68Tmf6l7A6jofqig6tPnoLQKt3ALb6exvtWXAG3qF/DrqvK5FHxnGQ5ZFR+o6j6kEHSjm
+8/oq6lBSgZJG17Upb7WQ3uloueakFCPHUttTmucnR4bRSvM7xgI+H/e83l0Bl3zyknF/rAgTvE2
Is2cMz319c4Y/rI12ccinih7s+0DkOEXpQOSZtkE3ySeT1tUjG2VNvGjHy1WikgkyUvHZzPxfJCi
+pAfE1nwwgXyUXzByZ4C30tAj3Ok4nHLLjqaHk3L2DmqDwI0j+JCpI3ytatF0m+TIhJOJBhCMJPw
l8b+C7qyNZ+hybGkol5+Jv1L2RdnYCj/bJlsPAYrJ3Uq8gYOTa3pGdCK5im/wvXRtJ3U6O+gkPkr
b3E8kKrjnZoQxx2M9xkbh4YJN1MK+jeZYivqfitoUJr6a31CAaPrunIZkRaYmX8gtjjKd5wiKvhh
RhVVmnlTf2stFMlvc6cUPxvURrBMMOelciNQWO9Ye1nZkzrfZf1NmbaSxH9SxmN40Y4ABI7kao6N
0PttzRHKZF82uRY/CXoMaG6A6qkSceblAMx6dRU0HsjRIaI8pWSHW4NMYp4/WtaM2R+gnDABFe2O
mYHavwdwI9P5lhrBSjmUtZh+HDd+lk3u2L0UM+J2YUXxClMatCqL82u31xf0Sw0M8nQzC82eVEJh
EVlNrXBS0h6kZ6Z2OmbgzOTsWqTTte5/oXfZIYPhfMz5NiRiKQ2xFA7TnOg+dYm6Ix1KBnYMs2EX
uANywq/YXV+5ZLAsJSQo/A9lZ7LjOJZm6VdJ5DqI5nhJNrpqIYkiJVKzbHDbED5ynmc+fX/KVWV2
IQuNTEcAER4W5jLy3n845ztWUDKzV/oFIv0ykovBPbUqPIX3MIgqrKtj4drRusfvvDPDoHZqhRi6
njLzNk2ukUz7HqzUFIGLYkHgzKSoTfFbyxnEzjWKJa8g6f0vJbKwZjemwcx3J7ZK9B6SKsL8mbq/
2FtIQBmsnYE/SMecJGAemC3aA0zuWLc3cwFfXxfbv2wFCktmCzgZvMRFohzWOjmEbJ8VRFXTWSrx
L21VJ1MU30ybE/MoLQnmiYY/a+gi9iS9XswfUBeI63CKGxL9PZZiWpaYt6fZv1rUXSbs+xQlIC1X
D3A9u0rsAYKEehupJdtALb7XxO32hon0IoSjjZY+C8o1vbeTdJt3xTmVIX3Bflo209JcrONJy8ag
YRtXib2kVxfZ7nBKNkRWw5wMoQ5b0nGWjUPYwq5JEOvtITI1LXIl+KPS04BQh0H6JV52sTR7vZV7
JGl5JbLVVZzjxcRo8uRrRYZ9R3mbVck3kTKyb881+/AqUk99WuBUP6GOOtYf08r0LqWg7rwOSSeh
Mb6qEWdntUfLXF9AD28YbuBWdvPALU+aOu6Pg+J2+5+Z5KaqN4CEyVlTTZD08sLVO4OqvsdLYQNA
Go4pWup5q83RIWme3ND2tvTzUj8sv1Dyu8gnCFjX7JsgIW7YrPUpDURf7yYm1qT4ajq5S1h7reHN
WBTorcW+w+mg/irmdj8ReqlFTls/+5cxmlYxq9KNjzRVKiyvZFOgVKeFdozOUMEMgxIFaYjDqZ43
N4X9QST81f5O5mZKSq/MPk0PnXEyvFNVKo6MXxfDenqEyhZ912rVMVpP3LJ8A8EJjgBum3pAfch7
KSEnpxgjbcLNSC3G02buuj+LiTMXGAff9nKRmU8vXU8e9alWWwekPHfZBEpvpkUksSqut9Q9/YLA
iva04quI9GNqfjZRh0Ec8ynGCHvbaDozpV0WzTfRx3eLpxtXRod4aSrTgKH8HvgxV0LB2C2uvjUT
TIllU7zr9TsQqB2CO5gFPgB3bPGgoYNIqoOYNGim33OHFB8r6uQvFHMS2Smp9tuIcGJ3UNKGBk/I
6OGu8thVe/J6ia/5MPP7aiei13iY5uWl/IAXrog3U92GWBMqHgrNPlpNgjfMdprhTUEjXKpMACjM
VmqTVfm9olPoRsNBUYYEvhIYQrnGpmOayuBJ2APWt5WrZsQ4ltGW49F98LHFfOoFqc2UzNIeqaCJ
9jE0UoR/BfF3PEfRfWK4unBnTKUf298ng9wuFLcGAeDxfRnJNjHSTWqNjknDX5V90LJzuRDQ6NVQ
TPL4+8qGvUVT37DqyKAfmywJ1zre80HXUYjLAlEX7rg8MvmBr7106dL+ynYWU3tPMHxmnTs6vEW+
IfS1SN00yeVFCWX4I2rwLGMqcIeUmE2ossZNDIMFnX9bfoM5WiUuulb6X75BHEbOTL+IvvUVLEtr
LZRvISEQOZqiwUYEiIX5D09xSRVgXhTd0V9iiwQ9O0uxhh8HXz0rYkq8wBBDoC+4zHKnepkuFdp7
BBxhA/SpInwPC0RL2DEs1qlywmXemhvdxChjWBsqy4Rx53WeobUq35YEGNTCAcnZRzU3/oklavPd
gNVlSDD+N4igrOfKFd+BWxsmYtaSbq+w+lsH8gBLbsufVg+FpsVg6pSNvG2hDMtfoWE7cTjskz9h
NwXIUwqWsIbye0YdHdmASBgZBnM9HWS6bqS/lZQjwGMOjLGET23h44HVCMeM6ZvOH3pEbt5rW6I7
il1fkef4nTQbLyS8wZp2Ey9TjyqRNW4sX9uShHc1IPh5m4cXU4eR9Z3pYNqpjpLImNz4+SK34NfE
2nv4pkDay40n66b223RQnI68Z5id++rXYNJWx+bBbpHq5AB6wBLGC48mkzuLV0QFoT4AcyJVhqyx
I9IAqbiXN7uSnibheEoFhzFbPnAK3wjN27Sn9AbK1ic6jtuGCANwc1+yUfhD3Wxz04IuTINC8tHv
xVv4azxZ7pLTs/ErBFCpvgEGy3+LVtra2mOU+Jg09r5oavMCgW+0wNXo9wNICaoygcwUm43bI3HB
5fat+dCaL6aVRQwpC1iY3hDUqIBoIMinNA8JdMweiI5+jyO2UmkHgcc+L+7UgsUrQJJiWZpia882
iXqe7WcSTES4Wi/oHYmh5EvsNBQR6O+QknK3EAvMYQxajPBGpuMrr8xN1RjrVPCSoO19MiNbGD1z
SB2VSx9jsV1Y9FW/4vAj7fD2pDw0bxoiuppDTMU5KqPIMIfvcmYBa242dXXWuH4YznGDK99yku5A
c4UglGzjc4Q4gPuDso6MCaQzBfPQi0a6AHFNZgkt4SGN/TvR3Q01+TJ/4BeTluvM4uwPC88q5KNj
pIcAPmF6K2hXg1mVadF64DlDYOeQ263DqD4j/WcHmikNP1SNsRURX+ZwCHuXHfEZV9SFP9H4PW/s
W9c8W9hKDYdxjLSzCkK9duO43aTrqZn5pk7zWh/R2eP9VGlCnuKCS2ONtCfpcA7Ab/cVBI9crAmD
bG5OCQ5Z/lWtIkeBrRVD+pjABDVT90k5bjXjc0Hmlr+QAZ1KV7sZ0wd6R7gFt9hWXrBYv4d5MOPj
iJUj0vQNWMuLYcjXbjegkS4vLfOAyPR6w+/YAmBTHfjaTaxvFIbb9gmEkCwIPJwkvBKKZy0lyCjt
EOK60nBdpY11TIbST4lo6Bgp/hm5/+LhNPA+40Nk8l9KHzZD4rG1jiqRu0Qh+Ta/rDz2J1DhK3Ps
kJSFFSzcrpDEsYbJPWyMeH6Zyrah8jvNf+tVelIZa1HnYc6xMYahaxEvXzKKaQVtS462w3yt5bUn
18VbgXeUBc57QQO2Xar8SEkyDdi6qarje2iiP54UtDmzpy2NB0baXpC4yF4KJKq7NXlKcu1pyL4s
6UtqGi9uFC+nGOrobyOeI8MeDrD9/uH+TyrjkGN41z9XvduOJpx9M/IMFtH6nG2nMtq2/FTrOz+x
R0j9woCpjsNTXk1nTLawjJFia8fpG1Ky+DkoD0kaqevQN8BKaZhHqqW1XcTbJPdoHFIFgb7cHZca
JwSbLhOGufsxD9+hacTvBRdOnUyu3JJGDK+fi3IupzOdB6SsbRWoUU41Rgb2BL6HlOTJxu5FA2ag
2rHfhoylzIo9IlWe6j4jkQnXdKZDj/ItvhIiBH4QzEBHFrQmwiVKTiEFOZyAheqAEYbTwnIpuG3J
8tlrrgANNj4Sob+xckYtiF1lkYkvjaM3benfyhYNqnSaw0fMUJdZ7xAkTbqLk/qsk4vL9Ds3Qpb4
5l5j8GDMF4MUaQ0v4F+aoF0pTf5DeXQNGR4MoLgmUFwqAWDrs0RK1KB4ihWUT7gX2o9BnjgyWAAZ
OF4uTTahV0HTuuAB7sW7YUtXsSpbtp0mV9NofKJd3eSkIGFn6TSat3RTG34xPQh6IG+9oxWqk1Rf
BItFRSEQu/hFbjcGsHT/V9n1VilZqD9rorXMzu3XGGrlSbtX9uwCGeogOJGcwa47RfZrqGQGYlVp
tqhJE6rO6ZqgB+Sk0jZG/egbHpHhUIKjMshECSvkATdJI99uw7iGQpdEt/yBpbDvyaxIg+y+aJav
5hvV3KHbrrfhcgAhlEcShHqMh7wnOhFJhuTHKmTt+h6FycOu1If2mUvi2jJy/kkbGdA0BMM7PG8N
y0LB344wU6VbNlwV8SRTzZq09pb5T0GaoPrRQe2c9O9WgqVCaY4aoJsJW84U7ubUBhBpshHXvViV
PegWjB08ifyCqYRiFX9o5Tss56w7YqnCvduMjKhfjnbeylns3MjV+mxn6kdEEE30M0Zg24SsjZuB
R5CPaUw/WVVOwmCz/D0aIUTxT5dJQR5DEbqVcqdE58NDq2vLNTHGO3upuGDm334SInEKGWDyjMBS
4Rveq0Q4aVAkyU2IK69XplOWVtfeh9zHJCI0YSqhScZgJg7Rb3Uwj93LsdTryF2gfb02lk9sNgni
Thaw3sDqGh/qiKyIDE2Ew/hE+bkm8CynjWdt01iFJQqh0k4PwL36b8WwJ/+cvqPZ0WQzCFtPbc0Y
aojdvwxVrya0BTgE7F8qI5Ec22xUPRfs1vqVFMBThlNaITAeZ34I+U1qGOGZxxWVRkXd/m5BkWfQ
U+0Mrb21YBMgmSF8KPk5voSLPo8buQlxEiQJmS6m+1dktFoUlwnYSPs9SqGr8XkK40qyyrveKW+a
ifyLd3oj5xDqbRatC655IJWzjZXQemZWfEmk5SyYA2Blqoc/URVI2adEbZnLGLjXYOmgs8zbROkv
zABu5DFvRfOrFSahaFvl06xQT8LlocJuOlbNZB6NW2ui7qU4xKiSz7cxH+nW7WR6n94BsagsupAK
Ac1kCtA4+leFGDJanIhzqdRYeWC/F9jv6TRPeFLOaWmf86lhtgQNdU7PKzuzvWQWb0afvBH0hpxI
9rAN4UIjrTDsKAV/ajn5XJMOHDLylBOnW2A1yjlm5qMjUWrt7G6Dh81L6Zll8Xs9i/fFn2uAkEl5
aFDJtKr6QZBsJTXPwWf0CETWTo/8e57OdQaCbzPhCTEyuLBs+LLpoaNK1HdJ0KgztHz5qPcsCUm6
bAFr8ZQt1wEleSHpZF6QYISLT+Ld/stUJpaMzLf2bYIMxkqOWsEACCADxvoOMAL56Y4Qt52ay1tF
O/4lyZpczbEu7w96QaGGGseCfa/qsAshKcjFMaTHzfo7OoztAP/CNuQToivJpjBfv5WExhvzOWNp
X3Vnmq7hACBeoI0s3xYw1Cjmn+zd5vwwaBvlTJMX7xMEUcBXBfcBYfACJsCC2M4MF2fOd6AwQhnW
y46RDQtLr7OP/F8Fj0fY5j6GhkkrquZsjqqsWIitnZkRlsMmSUbWlsx0MLe1Myb7HECruYtylEWk
B9DuZskXHIYtoULi9QoyJo/xo3ULIS1d4UvJTUnElnxmyH6FkzaPEf5Arl1Ki4KBRFVYii/5oWUE
CfxEAYJrY+iQyAey2vOT4E+YJXzL5G11HCQq1CwcGGCfou0s5nNHsyXRYaNYw1IQLjlxcDteqKuq
XmzBdY0gcQxg8uAl/hrl31Z6UpIfv0w4nkv8nLoOIQ2J1N/WXx04VfKZbPsXc6cNTM4VrKMGj2kz
jb8yGHc1jDvPhNJhZO0hZnCapk4tq9Rjrqq17hDu0j57gl4+JDAyJUvxpewhq3/aCHZewYkjNyRQ
w6dC35ekfg2HkSGnUgHOwxV8kPmK2XBKBiqRIDNUp9UuKquGF2ZBfcxpcp1kP19+pHh6000sbcZy
3wNFQDPbM+Gt2UgS631gKKZOX8hzXgdSj5begMaLwXCAhd9u1gKarcxtwH4cJYUcP9XxZyF/jwAA
d9MKYp3DVLP+rIDcRc9AhA1OOn8OKqcAs5MiPKbqeFIlHkMmedEOqYteAHLEck8xvS7bv3RitmPF
rte9qVdbjFwF9XPzA1Y7M3KJI66dv8YRK2rCEuTc4u0FnUZqtV13abfuF0oCzT51jL9jjCCT8lAl
BLSj//e//a///D8/5/8d/a6uVb5EVfm3ciiuVUL+4H/8XZXlv/+NT/T19w+//uPvwrZVW1ctXRgo
tA0TIg3//Of3e1JG/HblL7tpI22tGbJZA3KfhCusAETJ5qfkZFAhF9d8t6RI8B1x36PAvX3Wn7q5
FV/hG5hpdruI1rhcDvi+HNZL20bt740UPe28fWNIllT0Ku8gQytUMy/dAslEjnBFVlNB3KoWxSa+
oyV/akb5tH/aP2vWQoS5VPiuLdubVcMrjMVT18ZTbcmVX/T1Yrto+u5lSG2V6TBbcOdK3uztmN07
MW/nnu+kWZzGyBxDYblMAsW0wAEs2XZwjgAd/NJHxK1o2kw0bYtNt7ApLyNeJs3vTusrELLjw8f6
riEsaWFUQCEe771o7tac3VUTs2t0Sn4nVnmz7PFq7fZ4CQJ7bQLjPjZiP7wkVFyZbQwqBA1VSHlj
UutbAkDLnzRTGAJAL2NUjp6ipZeafuqPkWSynillt+MxFbuP5NDSgcio68OH4ipcNivDSyafAuCv
zMiJw2+fMXIqmP10beLKnwN3WxETMNUr3iI6sluQMKKUWOVD3kb7l7hisVvvDMI87w5SXxySloyu
RfGgYJVLfqrvejf7Urz6hYUwAF+DGkh1gbUDA6RjRgK9JmwNuqlR8QsCqozkDgb6kX+lhuwWCuU4
PgSLxWQ4Rl6XpTRE0LSWbhtDPJx7VIXqHn/QRxg3eLG6N6PKnguRH/C0GTnMdoNb6BcahxcpgI9w
Q4oIyB318D8894r6r889ajgTI6Gq2LZhqLL1z899nIcJg5EC0oisuZbu63aEa3kmTT31THP1rBPN
Q3VV6YuX4yk2hD+14A/Mmy6LgzrBpaH3rBlihYscDNmfTmfZzOuDOliiT5NgTFqndznOrw0iNhWm
GJNv2jTzwqiwnPYaQwWU3ZqiXRjpcqkeAVW8L032Ptrj+7Ka76POSlpjsEYxJI67+LVBaLRb6FaN
/KjI/lhW+zZVxlWPPy0cak2aUC8sgRxKx8zPfG02XJBVnvomtnrXOA26CJWENzgb+1an4iwI0AOb
pq65mzjCImY2J5800pyEpHWj4XnWkxM8IZqkEesjM0NSPzbhbiiUeytv7NAfvcIdR/yBGGZicnsS
KXSJPCYDafyVoowYzAz9U3JsrfSQ+0MpH1Ukgt2e1ATxtoEYsRFhdgReF9jMHY38jz0UiF1w2oqQ
6vMSx9DEtPpOUFBpHZrllQYMxBf5A6wLFAps+bS7jRRd6hfPSIsDl/oM/3fEyo9iiLHv4L3QR8ve
YaMVVBhCarPYIh85hSui0s3oiAGNmSg9Kcs9GSI1s4JntEi37Moqr8DZrVxDlHTFSEwDyfLtcJKV
JRDD7K/VdGwsXM0EpV7hTfGnTX2lryFcs05RxnPVj6TjxNuBnCujDtLMuia7Zph8DUuwMuu+jewl
5ddaKH5GxuwLKZhvrVTZmD1TRuKBLFHf6iy7dkB3i2pXlR421fBgB7HbvN4PI95b0Fa/da/MEj6S
f/+W6Krx37wltqIISn/TUAzxuj3+y+2AISQp7BKd/qAMB+utRuCBY6PHwiDe+gyyLOIxHuDIPltS
dQUBeNOl+b60CaMNEHNZ/Kzn6dmAycMwr4rtqUUCZFzIVJOFI94oJNFigumBM1aBGBoXUCs1aG50
oEpm3fSkelBZqQkZA7C56gSHxre6T7cZ6UDdEO5jgxTmbYstyc/AQ+wEg8GwwM8LkD89deW1pog1
+K/AK7gq0novSCfUOrQVLIol+id18cmxKoBfqCwBezIhWd3YOhjzZHk7Dc4nVAHM0iEbVXprpWIv
QuKoPjst132Ip7Wl+NRPcUrFjwV7EBRRkNJHFKYcynJ0WsNTIn8rJM3bGQ9bwZqPXx2TR6WZjmA2
ySoGA/41jtZbwUa3xkMFo+ZRqj3991xiWkslx+hLP9QWXxb+2BeYqwxf2ee5hdkmRGKUvEmv2Upk
PzTLuscF0wAjRRdTU/2djLG6SFX7Ht70Y1+U5wmUNCBOa6/BqkgtrG2LQMwGzsyutynkWnPsXBtd
P1qXVZePTUhEHdesLVteQp4a+zcd9cl4SO3B68IcsXgcz2jHYDvi8tRrYhqUo2aiqBb6GdHGBQbm
BehbKqFHiggRx1BVu6Pko/o/ybF6Crv2pJBDMmurc29OWdld9ZRFN2kzRuOKWARQoTosLvy+YgtG
/0dJhOqd5oRsJzsN1HlgFnlVu3KX756roZ+xLudpeC2y7qZn062i3md6NY+sNjJWWcwxBr4wAxFC
zDRCzCI7P6JrUwEEKTqKZnQDNk1QCGGs9dwEcPbvzcDus+9pWxnovVQCoDY9wzFAjBKG9HIwcZyT
+YREsjbO6kW5VdKX8VVivRLEPXWpkzJelRkwy4TdijpxCwPGj4nCg2FQdpGrby2rerTe1Ck2thTl
QrDSxdaLCyC6swRVoXkyoclM5Bq/pD7aj616TKXoCH1ACXdKDmLV3Ug0Ux161vJ9YiaNSSBazYvV
ptfXWMx2bXfFgsYIF7tkvUkg+4WBVMgBsMZVuBYHnaKQNpGTZllxtNeYPaVgXdjgix/5vHgB9w/F
B7pYACLrXmM12UNy2cSjhNmSVKzmNmAe4xryQf2Zk/4wSvlRrLkjKztliA6AY7sZQSyrJTm8V8G8
DR8mxt9A/mniXsQkug/N8CE3xlNjYmyvl1U1LuEkXQgBvOB/hlYmhR8NRcl7KK0uGCinIkCtXGGU
K+LYmerVJJhAmnNSHuT7rB6zaThbqnUfGvneHCRCxDeECmkIQBDk8SdngAFIKUaMzztRAFBvYJgR
qIvGx2kW1cE3k2EJw5mtZc4IPCzJaPiqhlkQKN8i3JEFR+U7OV2hOyVwGxAPzPuxgFXLHpItFzjj
ZTgnsgcDpJFvpZZhLVPuGXlOa1P5aoeggnzI0L6uXXRvpZFgiiFWbx4/ivVH54P5O1QEpsmg8rUa
IDLVFVo0oqRGawn+/Zmv2K/K5586At0yOeoVDHcW/1P+pSOIVbU2hUiGrVjqYL30r34YzmTappjE
WMrPripZrikRCmyvyPVz4mwBE3vSCpGo/K21FvYNJGZydCiTBC1NclD2JdKPkaoXva3UWAc1BF1T
+41WuXmUu3lp7oW57L/2Sy2fG6qLBl0k72eVB3VhHsXWkhduCfjtHZEm6T6k+yyVcxqKy1JY13UU
NzMb7+keDhLXDr4UMtW8akbVErMdqI/GSsAG48BxaY5hVCNWvk0JSjFrL5T0YzSid15UO2quWlei
bGMMwu8HXYUJskOAkm4wEiIPJRDA3hjk2sfIt5vmIcrobpwx8l/oAUZwOjFsrUaq0a3aO+Vsy8hO
ARCXY7s3TgPCYH3T7YfIvFmdeHxAj6wfejcxWl4dYyHcr/ydhtW7fdP08G7H6cMi9t6OxkPxHHHk
yZzWE4aeive016Hk2Cl0qAQtGMQwAfED1AkAWXT4GZlJQ71APsZYqfGtsV9LWWPUxOGeopeqKR79
bLeta3Eo2Tqu63Ei7qmRI0+NycFo30p8JVMDoKIbDkoh41EyD69lo46gJRyB0Ism0MYumJRtSCCl
Ev1WQutgGV9TXDrFshxs0Kkdbnfy7q24Z90DnGErVxl2NnOjtAz9HBaSYX4VVXJGMTCalOH5rjOS
nQ6Wsxw9WbvE7gvQvQlDfUdiiTdW+lEhNyj6AajRtxXjf2oLjP+nHTYUU+imLFPu6EIVr7bhvxQ8
ad5OYWkbcEIGpFoL8Un0Z1z/2iEJLTe22KRuZK4SVA6kvx/nkg2VmgV5n55019fCyQfuHtgPgkSd
FPimNlh3ufR1nIlEEJyTrrnI4UCe5/dEbOQapwSS/VqCPqxt7XgM9KgJzM852ciS5GfszlRr8TXR
+EjN9lb0uS6wPezoqBbjoX8miMXgVnhFwVZ7jMFhHpBBw2qd3bVNPXkW3kTK1gvXBO4ecqkBDa0U
7hN0FQOCqBSHPVEKTBegwHQN86L+QxT5Z6f6c189NLsmYi3chWb9GVnzB6SKd+sQpwmZZHDGzgQV
YW4fGabd77WceyX6zozdhNVGLkpjNiPOzFza7OpT7cHpYlGcpD9s6jP1+buzyU9vtaP6MMgzWfzo
gFqoJYPN3kodMVkPQu9d4yQ/OnwhEY7attbwhiXA0be1Rv77Ub9kOmhtVWA0zp/cHdpNFPUj3wT2
GB0gBivhfC8K9WHeskOnA0zEQwViqX6Pz5pWMqBmpkA+TY6JsGd8aBH+ILrOrfrObfPWpRd3zSOJ
INWflZJhP2fLRXJZvybae83JvbxZdexLLRqkpXz0w3ybcv0idOvUpOyV2RWTK5M4b8KTCxqPo2op
NF6Rq0MIJ5rJwY7viCkHHUJH9PYSc5THSsIh2/XM7YVXRPKzauK3hRj2RefhM1zvT0hULegDnwQh
P+/1I2cZxuASMhaQlCqpHbIUmUQP4jyRsBctAPflCezYpqe46ZBwjxOHx3CqW4wxXuyWzeRYFhRU
VlCsZAFJuiziByrss00ce6fVB2u7xpXPw7NrE7zShCjAb5YlciFj799fPjTe/3r5WEIWBn5wTdi6
sA3zn98/KEMr+OgK1Klun6A6a4m8qVhAFywnCUChxWPRTz4Ndo4l8XmzJlM9NU3FSTI5q0FgRiad
l8wrMhtXy29WIALXHpu2uRvOShhdKlZuZotYd7nw8yClS7l0za9xwvlBq2+Dj3vJa2wkphFD/qT0
mWsdAAav42PpsreIqZN+N4HEyXDgVqp1Gw5cRMVmAgc3gPLL3HsFQH4Fw7lC3c3OZWsCflqrjudy
8Kflx9Kj8wBavnJRTCB+VyCMy41hMhPhGTAj4YEx/2jQw52JIkIzv9cYf22MtnId1IyvW4yogn4J
4+hEwnDCPEG/gXQAPAh5Ij2I2+crbU1mvfxK5Qw7+CMvwObR+ImuOyK7IAlPLILPyDjgwUMclK7V
i/qOQM4U8W6M39dediUcZXWILxD3OX6f8qUiapMteqwgy0M6c+k0SeHZpPEZd2zKOjSj3FfTo0gB
FdrkLM0XO13OklLsZFCrfJoTL7Ee5u48fagokTMCSpYNfIcda5ZKtIdwKijY+Mlmht8ideiY8Y9x
HTSU3SthEOG2k7T9wM5BkkBVMztOyfDRyIUkfMexGaILp2iZRiL0tdFanJjkGtLO5hNWka4xysV9
SV8DWIj4citPPNm+LgjFljZzUrV3dmw1mEVELNKw6+qlRTzxCBFE+HXwyvDIAUnJ9fuASMxiySnE
+Bgoc3mJXkLra80Jkl/zcrxC4Li2K4Sh2tXTdrPo4jSkyQlDrW+gVkdCkjVHejRkNItn75NXjLsK
1JKmdlZv1VRgJcSJSE61pryp5Qyen6DqCbw5eUAjqE0QVGbvAWbzBp3jtc08pSUzJck2M7mEyQmF
HoC3SaVcZwkZA6C+mvfXnD0jmA8mH5vXovWKpCZ1/G022SwrKz428oRs6VCFxuEAC7LW7nIT3TtD
uiqDuMB1sFHmqV2xjWGWW0l7GJfec1mschmzOjta5AANhsMPp3Z+VgT1ROq6p+hZlGC9KfK3QYvh
hRYH9WGDRsxOrhUsk+QwMzKzUyuvR7WH4bvNrYTt7kyDRLOEnVF+aPfETJ2u/lpn7I5+7YeNGvyk
o58/k62G1TslqkmvwaOjaGiQvpRkdtUZ6bnDtkJ58oF2pra23ApuW4RBgYhyZXVWpsy3W7/ZXYvw
q8bNhAXefusw2LKz3P7M29QtoayW+A7j2Vs5gBYOoIUDqAMP0jJlTqtA5w14Oc4sK7mRz7kbREfO
rXFLCf0yQetaIYcQ3vLlrVuNZ6zpD1ICiNMs99IRNniJHFTToXlgUoF8Bdi1natTKLE8zSf0zPB6
GF0osHw5mjSEGD2wqJe8SMvI45Q+lv3ozPi51E+M+7m60J+BCGCeFdFAEAwtbeM5Yq0UHuEX4PiV
vBfNOv8NKo1RM21Ft4+CzchnqFUhDnJieFJCsaBswmXdR529m0NHA0trn4IYRSEsnwjtXxYoHK3T
bapPC1Pp1mEnSuDRi3Bj3GL0Sw1Ee0AIOuuEhEa7BTtR6+r7UIgPHUEuHqBOf9HhCW2MVb9aXrKy
Zjunqp+y6VhpEKZAAp89V3jSnCw2XHjyeEQ9HT2oBrFBQ/S7TD7TDNyb6zaQvgTNtR0VIAsh0jXI
9bBPUXWqgFaMA5KXQ6zbQMOsA0gKWP1bVgJ570VtezREfRzN+qiJ4thzfNSr2FHbJtGZnQKHZXRK
RQE2EQRTDxCPPUNWW2BOQ085aQmeol7FUx6DYsDz45mdfDXH5bhWgKMi61ENzRujIZzzZqP4XSmw
KkTBOCSBRpdSddJ2SFKvGs4mHCJah7o9GCA9oV168kgivMuGMH9d41XGeVIQT0mG2Gwy2Fp2mBQR
eMIHi5lkv1af6sEm09Mfto2S7P7/b2iT1tCQNUMRimb/60iwb3gNRZdQPTTRQR7SV4Uc1QKpNvlr
wqsjGhemVuSBIruEdtEVAFqXf0B/mz8VDy+WUoSew25tPgGU67rwFLR7TcxZiZDBsoFtlptJGs8T
Gl4NCZDNr6z4raL2Wwngm6p3FaVbnRjEBh4NYOLZY1iX5yeCTms9M6+OGtAyzEMkzBC4Xs7wn45y
S0i2eivr6lgZxbF7p1zAfariPtWQbc1YSHGne6jyvZ6wE7x8dX2qosmtaHZHUpP1ex68dgBhrHsS
mMMeKUXytmQM9+PlPji7yaIyGrDP43YwXsEl7QYj2Z1na5cvqjuN4h+mAOkSgdSBcmglyr6q/pj1
BtCwyagHojltvU3RYRG8G/2I3S6J/JBtr8yRh4zjlZecrqZPcHWvk+ircNsQFqkchKK4NdLPNtoV
ssrWcL6ww73FNB9gbhCXxymFSeEw3HJZz8jI2HMmUOYm+h6hJdR7gbYLZww8vS+djabunmz9p45+
f8FqQGFCcTWw2mGwNE2Ikhv0Rz2R1YKfW9TfknODkQ+e8DueJqoRpx9nV5GvGNbYmqYO2zBfgT+W
6++JIh0xca5J+KwlHD38rGP6G+1oHU2ZyJO1AONUBVa0+uTMH4fzKZvCk9KNQX/dSzhioDAO2rRr
McXQMe+hwVjrP9YaJgJdYY/MXLV/rDUIG0gbNm9p7yqeUg1XNbGuDLRvkXHOiyEgSe+mI9H6v4yd
2Y7c2LmlX6Xhe7q5OWySQPtcBGOeI3KUbojMVIrzvDk+fX9R7XNw7Oq227BQEFQpqTLIPax/rW85
FhxCeSnsLemOoymCW53HTwkhRwCnduQ9JxpIierU0+psuRdb5ddnJvnX+IYyuTMHmob54Wr2bggJ
diRoePB47SFYpHHsN2+lC51j/MJ9cQHCca666sSui+05CoazXryEoSKTySyZTu2IqBjT4de3KLoQ
pefaXpPIIw0I/wi7FbBCAAUbEE5jFgIHxnhONvESlySSH6wohGduQZZIthWbHb6hc/QxUIpCScze
K4jNInLbBe6cj7AKOAUD2nHfZT+9Y0d+K9x3pbrLmG2l9Y2+PQDZLlAGVXmsAVVlXQ+3y/SdDDdK
nwJvYOTTWzsZouS0XJxsbRu+VK6NvlPszeFrpko1dF3gDndq35cFDQQzeIKSArZqRbWlzhXOPScg
f8Y9doMBQIHO3aztD1MXHfVqOs44VYU++gSsl7bTn5pXFg5iYtmH4OamSy50udpm4EIyPDUGU68c
/xfJWs/RNnB+q/DUu8Oxjx+wj8o36+pQ3cWHi5gt5Jpb6cFrAgyogKEoK3conKs6C9tiD1mw9wX2
48Af53YHzydm2xn8mlCaeXYY+VG1GDurq72KKsAvS6LCOE1YdNcbvjmUpQhkxT1Bv+WkTpy8DvGR
9p14R2azfvgtOSC18Lx1kN9av4yLC9HwiFDLtnZ2C/Mksu8eH1qBVNiUm/qrlwMCs8/5aVMzYY8b
BiSwhN7GG8kX4iDlqn4YEGo4Eu3GYpvEtem29FVnSz1j9+v2KB37lCFCmYwHqVOFWAbYhIODF2gH
KA7mTY8gLpAJK9j5hoS6PVMx8GqY5pF6Rl5yxfUxmcjCk8sPGr+O+XNtjSeHWLPEeCvgCaRMv+tr
5U2bxNb2E/nRXDJRoQ3pWTc0POTeplUMhJWHmdvcjQOS3lAe+tGnONsPBrloNtnk3tLJvPde98RJ
8yle8pjJ7r1PCE1gT5qj7L3v5LM5+KWAq+PepB3d4M5em1KeCfMhpBoh5qXPsNIw9Xorbsc6V4ac
s3D00sI1chb2tYqspbwHJA05ITsV58R0nQ8B2Wucv7CY6QNVE7Qj3R/LbKO0TcMjnKNfFNDxKwol
ksWkt0/Ci57aZL5HNYPMQ6CKvdZOp6j1jhiuKK1ZD7Qkm1134EaXBiGVGXfU9nXnawdgp/96Zxau
+NPdmcoTdCtX538U4P6TcOtWxTROWTAtE6L43MfoFhnHsyb7pVpbpwrux3yJ1cfM+Y6VHMzKcq6g
YOobXJerXltrj2IfLLYT10kdj2rGekIB8Dgn6xknPK7pDTN8e9RBJoSLQc/ujB3vM3NpSPqOiI5l
Zx/WP+PW3gsjJRwXv9TNr3AWW6eqtrLGDp/SXaAz+pgHXgROmdNy5Ag93DWIgLKUyOlc4Oic6ALw
AsyqMXaty64AJEtz26yv69Zee0zQNIgsAdhw0uebMFboUKA8916SPgmp3UP6oTrsm33Oh5reA7e5
jQFxUK27pPR0ExJ3sHAN7BCN257CDX1H7rgveE+rFefBioGjsYbOvundswYHjADwYkF3o+yrVUqt
uT1dK5Xd7dsxKn+RXO7qYDPvTTzSFcbZQ4UF0KA/K0I5mhiob4qoWCeds5hNWD8kiTxYnSVz58fs
ue7hXFOc+Zg91wR6v36oD4MeSS/AAoFlE4XsYcmcGTwO1boxsEmELpSOeaUHWP+rK61X56QieA7+
iDqDc2rH11KXtz7unwJrPtCsSZRn48KmCU34WbBpPNg0Rame27B5FrX5ZMOG9zwiw4zV7Kvy4k1B
63zf6LBwKmhHUBlp8nYLzNr4o8QvvIZ4BA+E05Vx/tdPMf6GPz/Frm2Zhm6asOt0/fGU/zcFto+F
BRgZ6ilVhgvj1PnVyOe01n9GwI5mWGrlSbLQUl95SNrm6LgKj+rvQSNnTMwjQzPK6Sya7JVJyPIR
dS4XRLLe9T0RsZzDn9vvE4yJni33XruyRHsu3Pqs0iMkaBjxb5r8ihp7l5+xUOs2PYhdWb1EGog2
UDVFkuBIcW/J6EdULNu8DxU/MBNvNRM234BaZTv07FDPyj9Vbm7az7Ln3l0EgBoWSmL5yLgW0S+i
4XkGwwMuLqbF6GHoA5qD+MTsYZU2WADoU2hIcBBxEAbEsQSgO1bQutL2xo03OouuCNU3eWsyBsBj
/irLK8rgE8UOxPlIjaZ+ofSXOJ9eulfC1Tz2ODWLmDsJpOlnQm6QYaesOqQs4KZZrWYXUo9O9UQb
741GQZ1Ghip27TnGk11dh5iLxhoLk69r7iJJS4LDHnpzeGjalFLS9GSkLoPRW2V/VJN77rl2JvW5
1eVZM4qL3qhLE82XKu+ZR+NwEyGdtdElJBvYB77RVQDTI65GghNEuuez/+HE1aZhRFOhvvMQ6vTI
96yiMfEyK/yDIIRfbolSvSq5cjB6peIKvCSVBC0qFaET7WdtqtXwXi81CNk25Sop6R5U482IJdZj
lqnf3Qs02+K3ha2vIk2TDY7fzjUWH7Vj1dkppi/cwHaDQf0k6bkofadp680iVJLV38w8cWLla3jr
+3AV3+YFDegSt1MewfIJttpAIwBGdaYOmNRNxKZxG3ftlviIqI96Q7E7Al0U8c2nBq60bdR1SgzH
Cp4N7Dyf5Hw67qPfVmvCqnnn/9XqCGABWc7drFi3ImP31hIR8na0SImkPdnUIg3F8/CubHNDTR2M
wwqRqNs+vq10mZKUmd3sIBjPikItxW+92xCU3M74X0zWoXQMqK2yqf4k1Rv1m4Q5cCg87maMerk1
mQVqZrxmw1/1oVr1ZrzKAAHUawPMjOUBvqawwpRnG3BcC2nWDbjGdPyFlbnp6YgidKXxRESLCbq4
tTejeNXSr4AR9dAicMURNlNcxAFz4KS7yia+CmFdjPpNd/RjpmdH80cwVqcavxjpF3Yh45AKY58V
tBYG25isWVG8/Os1Scg/jURd1xO6aUhHl2jT4p/WJLwAU5LbkEeUw0kAiYpprX4TOKfl6RC2mI7q
XYiteqboErv8ZezNZeJuFD2XZF9W8icAPtSo3mjXtYUcjKkHnWJ8R9q7RGF/ddCNBi5SmGSS7lR7
PTeegvAYwPpnJytQWaOTy2G8tPKjURgH3Pyet5NVu8vg9TokHivUzRgLrA5u0aTkVVr1plhGD/QP
ZpVEfojJWFRA60g0OjM3geboddpRN2gA0MJz5zTnmkSc2yx1SBlwT84REnywd81gn3ZEQvBuWyFC
ThvtW22muIQItGLoqQUVlE73bFxZSDg2PYzR7jFlPJC57dZSvit+5XDKDVY1T3/OsQpx1HQk1O1H
Bjm6Rq8e76WL8B6h2/RNvMyM53nPK86QA3vOQK/3PCIiPN79WxcWDG4X577Jd5g3lCIQT/bF2Mbe
p0H10JSEZxUPJ72zUduTY0d9ZUE5hkrqvQ0sqjpFNLcxDtgE+rEA5aoTraUWKkJVlURzSq50bc+o
OT48Nk+9SI/YkXvrOSXxMMMvm5kup675MibyRS/mF13PXnSvZh+tn+wrTsYmLQ9aHh9bUR3Cmiky
FwSa1cuwXf+7x/L/slWCG7RMKoJ0nfqXf3osNeqCRWCKdmkzsYYHL6eTVPbKAxGc/kaGTMhKDzx3
M8+dwnmCbGFlxPFydRybHUF1zQsvYzyAh36fmvlE5u5kk1fwsAkZiollxOQ5vJWPjESGba4EJHeO
PPXUH4mkx8MfO4UzzkADs52Tc6nDmz+JmCNHjwcE5RYFato3aXQsYhKHi1jK8+6CyYJDsYLpGJ/b
wDhnyyKdaZwA9RS8Tim+ufTqki92WtoZR/cikv4ya9rZXVox1iNC91YO9ypSl3oKzw0dzFhzHJu1
C/siOZ12xqVd7xzK92bgWzopED/ozUtllTdXgKSBtpDYx4RAvEwTKOkw1xjrIFFqZAnxbCiTkRiI
btfcaKg2IeRoMW2LD1leQrfaDPxoKJpqvqwGm2Ul+DslN6dWV6+cLrbO3zMPuCgPJyNojuCc9Wo9
elz5jH6VhOGaxAcYMOLDHqsjRYGdST9DURVbbKXbqPS2XVbs7IZ8FmRhjyBsPFs7YYS+Sjufgooh
eRFa8FzK+TkKw2cZovB0vnt3rsQUF/xUhO1V5zaDtYA4AipcgI1RPxskZz7zWuwCKbYm9xngsf/6
kTScPz+SD7ugsMApekIC4/nH01vRDEZcgEBZtmkEYZxkb8awamS+lSACJ74FEzQsDvRWy6WOXyoM
o8374GthcT2o9ywYz3H+u0iCw+S/u6cYDmr/zsHn0g/OJaMC2wQXuIg/8DDP72opzXJBpdkq4WMM
Tod+MA/2xXuyYQGzfdr1rlm+B9x4ULEt7y1yI4TReTd/9e+EYmAbAs55Ixmj71FpPZoK2eyvp4m2
zxhvtUtWuDuPjjhbpnnOnl34CI5GT0HD3y4zDt7C8IkKoCASh1v0x9T0LoJyk5rHpzB/V5CJW4aN
0+weUng79mygSAuyesaGEPkmvpMXms5jc7MbY9f12ZkSw1Otw9yw4benDryI/Kiy7qBDTqETtb60
rtqMNcFFG4YUPHMbQiQq2brokfUIl0Xg8DScySW2r7Lah8La259getcVd+mcvaFmfe02XTZBAIEO
mXLqUmsafzfhz9IiTG+GR5eeAa8cDoWtttqjz8Tez6reS2nvwpMVPSB73sYhq28wCp2uLbLVSCtl
4/Wb8r3syGp4xq1ZXU0nOGeLTT/5UlQbuqEWFWCJqIq3cGy2VPYeZ+KCzTwcO5y5UzMddfL5Q8ps
IrqnHiiGfDU4M7Z5Xl4wluNP7q+DHV70cNXp4sg5kOnhOZA4xCYIBY9URjhf0fP3LZb4rvPWbFMy
07ZxFO8sNyUlRfPJjvcFbTbVr7wT68Iyd/UxuDDViipkVSoMaKDMGr4h0Qdf3oWkW3JrW842eCRn
2+k2sGCO7p7O3Y737tqgGYtssZrL+c2Ig1czDF/dQjxHSDQxMS54AQJTaXogNbOfNRTzEg9aU+0F
hrK5wK36KQocHkZ7jIz0lDj2iXgPM1nrkf72o4xPeeIGmcJapbno8VE9frTzZoLRxhgKLFy9SQUT
j5DJ4ctYi5eU176ZdKqo0jsy+IXRfh81/8YqAxPlTxc1zzZsR6egVbcFL+s/vupBjJjvFahOoyy3
MsrhLi7agSzXozEiJXJgbB0z5RDNuDY7Zc5n3tbbEKOYlVro7e52+D39Bqb/AjvtzRHxmwmvWEMu
Tu/Oe9jQibmgJlmGaIL2zt0n19H7HI/BBtPU6/DBZrSsF+4+wjpUqa01B7RB6BCo+AeLcQXPPZCn
Oiygk4njWlQ1kcHwOrXMq15yV6NddEGOgv4MqquJLgi874MHXIPoQsvVLgZTmSyHnMqorL3WdXoN
OIdOPYzV1lrEwjg3LrDCKj25vxJdLSLuKXnpMRTutpxNcj1m5ACZN14p2HP2hOMALCQr3tsAkobT
u4QybRjfFqSP8TGyX8DIw/EUaN11BUXGjZ8sL3iakva5gbvZ0+OePidVdyn18mL+9jZdGDwbXvEs
9eppkMk99BkJPcyghLHMdQ3WwDMe5ro1ktFKB6wmzWQVOCazJbks10VJQQS1PlHpLNqOWq8wuCf7
8lIO0U4PWu47YmfGIf07KHMM0V9kyCHWU9ua0LOGO6unY4l/eZGnDa7gapu88JsV6qIl1M3Pzdlr
plMiUBg9iA+uT6lVCINrrD3AKQunxmVt5//GPmK4f7aPeLZn6QgInudK84/Ux38TDwqTLoXJhGdW
G+IQMkSVP5EBG/zgQfJAPIUbMksvjK9XIWPhVlMXnbrYjnIMXdtoRrPtIWSq2t0CzH1Q1NY51OS4
3RHCpRoD/EdcRkyA/NKCKMGPbBg3VjFsGgCtRVBtvABSZQkxygXHSAijmPct48SIWr+i31m+7Kyt
pOGBY8rGyOQ6rOhnStg9amyF87xNqmIHqbrofPuQrlR38IyVZhZ7naU87svDXMlDenvuvmtaqIAc
7cqUECUFXEHoMYegGkJz6ZQCRudDVSq4dcbMEzu9AyetUzjKq0nwOBvicxblp5C5La0yLb5vSphn
ZsMh53aIJvC85keyCxSH1WRc8rpVoxCgE+LuX+lUrfWPaoj3doFP2FUEHBALXGuD751mSsdF+eZG
wi7I1QNC1WpSEKBn4BKMZqKIIcUmI0NknHpLndNbk2unWCEOeMalorIJmvyFcfgluNoB02jt29IM
FvJu1w1QlWw/6r8FVzENK38b5NuqtTYd/dGpdW0GuEAuPrnIWSXIvJFLtqSg+nQ+lW239bLfQY1F
VT+srKecTzbgkBiIPZF8gyG+KeVRUiMhSeY0tr120Y9qm2AkVfczRBJvKjd2giSORexHeA0nRSmU
ouKXaV/xxCZgJMBZ2L26PLlVZw2HyR3uqC9lsjbIYDpodrnJJAPQmXp2kmAbxCnIuMfdG48TfSqV
tUYU850anJoE6sDhpsCChSaq0ER1Z171+rBCmE/jtRvXa+VSfcm0sg65stlPCbiyElxZvB5kRzxD
vhSjeBGqfSmd6txXL+PsPGFJuFeRiZ+VgJJPDuj0y6Z2ZoQ1/JhzHBIQeNMcrmOpc2ThXEEDbwBs
inttUSlG5kho0IA4ivhpp61a5FtIU3gml1oNkA8BwJBwnJVPFj/jNmUd0j4/FSgCCc0ROG2uHPSv
IgpvY1Te4CUMM3/efIg758TA/JRHP8xI29gPb3/NpohEoiCQUTEWYDiZQ+AoANRNCEElYbo/jq//
8x/ikO0f8civsiKFEkbqn376H5fqG69e8/2tTh/V/3p86X/9q//xjz/lK//+Oy8/1Mc//IQrZaym
W/fdTPfvtsvUf0YyH//m/+8v/o/vP36X56n6/ttfvlC51eN3C+Oy+Mvff+mR4BQmFrn/inw+fv+/
/+L5I+frDh/zRxq16uPPX/T90aq//cV1/mri9kZqRYOyHfexZA7fj1+x5F/ZMQzhWBIPpXAEZ/kC
WFv0t7/Y9l8tyxDSE65n2Syz5Ibasnv8kqX/9Q/fuGOZrofX0bL+8p//8X/Po/6f7/j/I5/q/elG
4RIWNB7xVMMUluea/+TINTuLaatpAMa0m5atR0CGC3G3tUC+zZLuCpHbiqbiTBFRL8fcF04ID3Me
O3LJlrItDUOS8WTpBrUYxEeRNxw5uEwIMBrSSVXQNatrc0OTkGoUTeNG12JXIwEAjbhLHuQboSeP
AmVt0F/00nojlxrCunSoEz5qZPbxR+Zc798HmQK5wkFqDSCCWEZ8d7JDbip1eJ5Kk5eOrkNQjTGa
dZVyTW1msemt4T1ROiweW9T4r1RqkkXTa+3hQU/xw+maeIqaOTpDq2RDprZeSKLUZkt7TeNHkEse
MwZcFHUDFYMRBMTOxDMplgVdTcwnqVqhUcemx6TFLT10d63GzPTVrsNmwpQzzOzhhGD8nFr4ve1G
xIEXmVOTnFykVWG+R6nDWhnKwmOi3FoUBywazNCPJSSFT+EQD0XJmuKeqJUjoAX4IKBd4IilzVAp
lqNAM4ya2nzTu8J6TB04pA5LXSZM/rqOqq9kkZPvzV4Si+IUqNrECvKK+mcyDjMw4MNoN9TWeaGy
mQK5XuMWS+H2Oq6l0Yq7bV4aI9Q8IcmpQdtt+3cbcPFOg9JtLTVE5e5TBMkSYrK1UxbAxYzamF5r
HcTeDtju0NMEY+DjS60aGuv0RIda9l0ZVp5wvwJNT364AlF5ajTzbrlDjOsmNRtJD6aHPNZZUegd
ktHS8CpWUed825UrHrNCTZvaL8JeIvqpxiyo74JQIsy1VJrBotZkypCqMXq9vk3BOM/eSmHNn300
QA+LVe1WSfbcW0XVvIWmaz6C7dHUMKozm7raoN2oQ5vhV5kyvXO/p3AIf0wxvKQNkL1ob0+ZR018
2WjWl6wNCPaFICEoh4oe2r4cQY2LLrEsVnZnIKpcKK2Sw0JwTaIyRFfcTeyM5uGicAL9oauo+xTn
T7KjgxxoiLftJ0t7GTzwpnljE+6cZsjN1pAuPJ1KcmtG7Qs4+Swnb6aQ2vbst74eMNTLZPA7jWB/
MQ8K/xJD+ypnAN+WMV1+RvArjUWNQqJBrEnGySpgS2c119oula/TwG2O9ya66VnVLHhgYsouUnvR
k/RballO0XpuO58iNeU1cw38rF1omNuhbczfBY5OleQH3DCPwQ+Zr2b8EY4DqPMyuDtl8WFO6c+2
E0DLWx47Yg42ps6ViqZTSGGbEYe7RIt+idn4MOBsL3T6VlmALLXIe9JzVSVQf0Xw5knzFA2AHx3b
OzQDwLeCoDRmpm7k0yUMS6hF7fsOS6wDzWyixDg3LME2r1uLNLPv9KRdvLL+UlnwwhsO0L/rCxrV
Q/AKA27cJnu35+AVYG6GTEX4vRtT0uYhJQGeBqFOpTxAZKX2rk3nusGbaU0T5cgFfHHTgcLrZFBu
NLcgNBZlL/jS7rPpvejWCKyvr25y1qkNr2Sw4Mh/y/riy6qaJ+E8vqg12m0ZDcw14vcsBWppclUK
u45MBgzKqZwC3yvK2u+V/ZwVmAak+TljbsKWARyUJhKPq2xWvhlmMZdHXk/jJyWqeBq16G6aNbV7
bll/m7WofpVjyBk1MVzwDhGUu0xlvBeO52HIpSqz7Q2oI6npOH7t9IYPXZSiTDNxtzFLzLtrWBFd
Rtl9zG3gWji/QbV4DG/pDOAKks7WETd99qvRE+PoJXaLM8kgwZ47hNU0HeBwW6h5ZaUwhoup+TU0
DbhFYc6YwEYs53VghxSJCD5YYQTr1szSBDevccq7FBBj68q3stR7viVquJB1n55Z5LDllKZb/pws
w8oWs9cOmDVavZkT2mHKPn6N0gkQsNLuaa9eZo0DqGhoohqZqIcdeqxjQVmbdZ8BbnXXbUYBUtO2
3GuDUx2VH2WF3aLSKaGoc9D0Vfuj59K6Kkrrtczai9uFSyP1bgaokcKe40uZuxu7IU5YaQHzpjH9
0cj+4sSCSeOsnwsarMIcA0lDi7N0fpT9dE/DR6QveUsi3rukgMFduhNSPEHdLvic9a5d9lO593K9
SXF25lhUaru5e1XK7jyx4tAKx9BO+lPVOKfISjuQuVSbYYnSU+Z6ZtGf+9mG2hoYTky4Aj3Dc43Z
Fx0netL19sbx8pbbZ0tQnLZ1Z1L1OWwM6153BeNC5md0w1Zq7VgNU1ijd9k4QackD3DsTFvyoA2m
r7S2OPEtvQ0uzgZHqXTvZAae0Miqf2o0GyzdkBA71d844hy6Zw52H1l+HBafjJqMJTk9yYupxs9c
Ne7aznv7LLr4I9HlsDdNzy3pMRgZ6szRVzRG31odUK+GCM0eXqSsgWNv/bKjEkJnSVdumjuMZMhu
FRg8foZsmGDHw+iS6+azaabDPbGQTKQk60htUGBl8ArwFi+MnN5sgAnDxabb86JsUm7EGJpzOyh3
FXraPtOUOBYhW+rCti36pyjvyfhG+Trd7lTGl8G1dZJ22WIqFAurp+HSrVNA8A7OQSinCdwHZsF6
mNX+7CXOC8znEntG4/k2Vu6thy9uobSMlyFKXnCRI+1y+4DOjvcLiFL5VRftD2mFGdVmUQgFni8a
OzfehYGU312pzUS8LMAXbdu/APuUy0RLh08URvAjc4MTSmvocTKqjzhMPh0tAaapW2mzFk41nMeg
eNZY9HEROSCyPCxPiSk1yl+6oPPnxoQl5SIcM5Od4i+2xeagC5c6B6Stpam73fvsIrIbRutBVPPU
aeiJHqZxaPlZb33nbmDfqrLtH8DIEmtbSLu1jDgFpV0Fg9aUw5Oe2NF99B54v0C8TwOFuHaTQHt2
8sa3XJXeQG2IlVF14ar3ZjpIyB75Tdx4W2NyY1/MHu13YwKvNmQfCTuNQXvO3x5oUcohFtSTUkG9
sDoD41Ga5Qv4KUHqx9EDS0W23R88iIIl4koEttgqI2LdGS2oJp3ANKrKhSRxcDU6V0I6bfJFopzo
KxThcRho7JFqCqAyuubakQ0J/HnST3YZlswC5WOoOX57fJRHc6jb7ZizrNt1nO0rJRL0nKH3aV4g
mV09+NK1/OmVfDwGSzcEA5LSKpTeLk684pgKSEJOA2BqnE2uqhWmsChxyxUxUaK82jCTb7bKlm1V
AtoyQvXTxKr9rWVWgIGG8yLPaMMxy2/Z5gMx0phn4pkwysl4IoFc/IpZHdctlnjKNGT1ldspxu9M
YiMsmt0cxUTax8jFMV3D1UlaNmigGJ9VaBonxeAiWFV20FHzJHo57nj3Z0UJWh58dUGrRYc859S7
MyVnrlNQmorKCCwJwxF4AsuwMeus1a5uYk0eJmD4MFzrCdx9C1QimNUIRGga906Loy4LlHkabDoa
c9fF8VE7DHJ8uMEMSvgmBb9Tyxx/zXFt8WeATJoq1iy9VSXAc7bUkPy27EHm9xFWDR5tRIooh0np
uU30bEdJCRTWgXAaGs5zrSfOqovYkYzJLHckxQST20nDbC9IdvN0YUKJgxpWDmejZdlRN9KNtA9j
JGzPVhDsLZPdM20baNljioV/UDTGlYnnT14GGLLX7XWXuawXWse+aqo0gBdqdbh1RthuThRTKJHg
DH6K29Qibk35scGoa20a0XwedabXKa72hZE2uGKDZCyWg5DDJylT+UpYEBa4Wbiomab2prU45Tnd
M4gLIdbUGVu6YXpn05pqEOBy16ILv029TXdJEnyTlifaZ8dPUDGxZkSot2z9v4fefp0dzdraNX9M
2IhTIZ1hOXOkXmhW432CWXs0K7fwJcdsekQi6aVIWjDTKkUHs2ZknaZz3RXm0f6RT+LQEsdu73vY
G1Jb0XI4B/OyIXfdLePGlSvDKUE+2d7rnEb9DyabISmUGCJQEVd+WVsYSnvUVrfTmhfUM4oPyOgs
uC4FC6kiIg6NKq+BmyeuX+lO6CHvGTGE3mBY5t6kSOFnn4GelztRkfO1cuvNexgqk5rHhK41MEVN
wFG8ixq/yrDlG4qcf15Y6VLMXBucEdmJBg2MQw0NoqZ1irXKO3RSXJWWQLobK3XoJSc/IWpS0yx9
3AXnnZ516hkCOqSiuqBy3G67tSxb92w3Fe5HN0/fjDDgvGnLDvuUGEcFs6JGO3Jy8dlpj6ox1a5N
EbWvmtOf1Tg4D5qwpJwsdxpq66PYewkqmzBuZzubliAWwyZRsgI+0uCKA6+p8u5QFQ63iAJkpacn
vzKtmM6iTdxjVdAPNfZD+VIYHRVxsU5RV+M01zSvaZ+uIP0UhSRZLPToEPdttYyciUBpLTv6NOiy
qtLmBtgFVExTeCX+z2w6cPan/bBX/X3y2uaeJHP9UTolZeNCz3504UAhXBMAGtWab67QyS4vMGXN
3LLZngr96vX5d8EtD2ojcCQWFYZofcghux4BJoSd9Numfa/GPHvJvfR3PRCYm7ug1HxDNq0vhwcy
tgYYqWcTwQCX0b+ObXFbWVy2/VnqtJxNyLr7ckjCV21kLjU/XrgsM2jJMAWMNQz6pRam71YjkP9a
J7p5aWN9ZJhv+C9F1pzTSnykM9Ifo8JendpSvuo5dVc0Qao9WjffqTolZ7pyhyI9RabdwUPJHg4q
h4c2RY6lqudQ0ly6jmhPWvNZdXs9Yo/DaCdYKKPTwDBcmwrE5kSHM1fmFLl7/ZnqJQwHHbjRkekM
PsfAXKWt4nswoH+MU8SM0brktt4tewf4o5dDV5U0UA1zdnQd9UvGhjoph34TI4k5WuKOmAQtMsbA
KrlghaZGbYp0n1KFJ8xQ8JgMTpOYrPOqGa9RZBFQp1Ca5d1Ud6hF3DXdihK4UZ2y2jZ/uxEmsYY5
iDcneOSw/2tazDiJndnPihL8vKPY1lLu0r/qUrdxCw21wJMwvdRR/t42ifHO4bjHgRWQf1J19RWC
IKGjNx17utsjk3B4EfeEo+zavXRVI/zO4DBWxxNNxRXAFq2yyAUbNQs/r2nT5wd3on/HHLCthzPU
2YDNeoH++4vbZ//bCRim94FFPGAmAj5pyl5KBRt8CIsnIr3vTqWRLxs7DfXXzJgvgYdeRJaV+lNB
rk6LQ1B1Ndku1Sd44UVnGpuKbZniYg1FDaNLfWi4CiDZ0OtzToYWC6Q2z/Gho6XwyTOhLwku7xy9
w6xYNj2liVPIeFwM8hDIejo0rEVlKQN/UF4H+UNk5270wP/Hmpk+E/0ovseQ54FFJutS0pPDeOrq
BEhSH3i8jmH+iy8C3oLQRqugTea+dFhCcZjC2DSS9yiaqUYUFT1X0qsIiogB/lQNWZJKP2qqLUvD
OxbpbGEQOVbJxCEjn+jtTd3HULJxPIK6E3HBfKyojrXT6ht4z+j/b87ObElSXNu2X4QZQoDEq3fh
Hn0fkfmCZUvfiU7w9Xd4nXPNMqPKMu3e59o7CXCQltaac0yQx+Vl0Y6AIEcPCpiXmuJxbogySCwJ
kqixR2RBnkOKtpdW6/pqmzaEbzn2Pzy+L3QpKohfembLBAe6iq7HKFktfxAzHXxNlzq4l97if5qT
JjrneLizt1mhcZ3pm546ar9jgegYDkOC06ghWUNw07rJrK6mhSyPdQioD2L+2ydiLryZFNwc92k7
2wVGqxto96WzMdlFZhgQvLR+qtZ7X5eYSNbQB2A9gyIUkXG+lEq1P2Xf5MyKRhts4qkqz5tX1F24
/kSQQ7C0yBCTG5lTxFW0BKAMt/G6QlZdC7GjIe9se0AWNHTg6wHHo+E407YU22VY7HAd2cSaYx3Q
GNhSJYtt464jOdMx+qsm4ZXZVqYdzAG7AERClhxi4eGFyy1n8nqgLdSR9qjwCRZbA9LjbtBudLeo
CdGuP45gQCfCtis75Dukj4QIVBxZ21KE3oXb8v2h7HXLW2zgRm4dV/Hx1UaSd9U6XxeJ3IIVXkLZ
Gvp3SpjiErJlfVROD2k2dPTj0POyonwqgOalKzlxiFcuZI0Mpi/p990ns81bNDd5e+Nqn4yLzMe+
ZMrHGp9GsS3calwuxq6hWHG9mdDBsbcAuzNzUXtt8rKW2r2WuTMCgwz8GMMGtfbFNMx45jo6z4wh
uoVzF9xmXzJRC0ZL6F/I1Hnj+y6/NRVFLFhyxhJjWkPDN9+RRDHpV78xot5H0jRbPbhRfWkD/3my
XfEztuG67obYW9dTXxHKHsWts60KQezkkJrPs8Qnw9eHWctL056sIfAcQeW+pE4hzDaktQkvt+Hc
/7UPkmoZNr0moiRbnDDfcWrMGHxOtMxKX36S/uDdrF5DjtokGerfKD+LEejZfrFswjpj+BYlJYjw
akkwbwR9l2B/GuOfNOL3obuofDcY1SfffKJ7HlJEzfIUT7q47mvP3kHHIDQDvS9HNNu152QFp1D3
I4esEHmlT514Dg9CRBMUqLAcC5waQkH0NK0j77sN5oBokiiHXDX3XcQG1xqcPFa1hX8lJ7+/oVUj
DMcLL3WImQJm5Jz54k6slvG6Kmuo3CbJl4dGokQKKDx+ZiVmVWqwwt1MY6oYgEIiPzPGqumpmSRu
YQDoaRLfumA+uleHW7inx2TQGReF90X6aMquoduq5FbQRrTXSxDFx1F2YJDB4EYT+hJWd34tZNRp
02Y37ortwUYtve38Wq9++g1LmSY0zMUFFC8wu+ZtHTtkI9zjI0l7lvTMz1VDGGNf8LjdqY/hn5g+
6QJ9a32NK/+6IUKwdnGKlw00goIX7l7TXZip54Nkec7aIly3CIZMeJ/3DRTudlHFdzo7a7erJeSP
Xc2OzPkps6QlgD8n6Hkt4uDYibQgkdR1HeiQZjzUXhATl5SI743oko6MwW6i8TcIB5fOgL097nQv
tqExFSDxIMrNj9H1gvWa6VG4nFiqGavHYQntuZ+Q5YALrc+Rczgq0ZvRLF06/okyse8QkPL1ctKl
97lu+oDgyspZp/FsDm/GYzqWXr1ddHDXANUaLqOF/iRNjZyeuMyEIFOD98Q7pdJt0k8mmIFpzqUw
rzUGty2KdQqbrhVt86VfzkRDJ/RxvRdN830iaIrzvc5oWsVOvwJeoji8W9MgAFXUJ+CEQT73yAXD
Xtf7zBQyedMcYOLbYtQMaWyzYASrJeMjmveclTa2ELR9imlKuh+F37fOhWJ8EuBhqmT0STrnUBG+
TYcYTD9FPQcU8n0JSNrbecnkoZTNc0xVfB+cGTgINJ+oMFAoG5oCG4dNGbDxsqzyklMdsZ68sKFp
cAZDcaDdx/l6TVEZbnQS62GPbt5rD0VR2h/DFLiPTTN3txaCApnj6fk8uig/Is4qRpRXcp64MiLs
A0YJecVGTou+PiTB1NtDNk3q/CNGYXg/Fg14gi7KqLpS2yNqddvYA9uU6AQIVUM+1T5BVOmBeHGA
rXaqq5CN1Y6bQGT0qF2sf6Y/M9KAeRcqXn+YZzhQYMqGyxfEweBl03wp3yYO/uXO4k6BO9vb4tFP
cvUzGfKBILjVV8UdODSkzDGwlnHDTpt4m3KkV/s4chhQD12oio4KTa4XKiOAMWuc/pGTbqu2qc7n
F3Czw0XLMunsl0RmNdEzFBDHduAUeIgtltHjrDr7M0DUU/HyKnNtpniMHnK/juCnD5y4aSkAjQPu
28LMaTFP7ujxdTz6oHbsRlBH8AXQ4njpiriELR/3o3PUEenNjrIFXv/UDzNqFfIjb129kLUYtBRd
m7zpWnJVDMXiRPTv1styBC+Byx6yhmd6h1jWZecEfOY0poNFHxnWQqSATA4f3Wlk/xTFKcWrvyjx
tPoFqiPVNM7TmixQdpo6PLsAl8w8tdACFc0UBiRbfFEcbVKaAbQ66DjcR+7QqofcILVN1ok5JWA4
Wq9RUihxta6ByTZ14I93pTMSHOPTGPoSEMeb31AbJz+lW08wtoqkdfCE6fBRjFWHFjgzDkM0KWN7
72Nam/e5k480JSQJDigX6bFTSaluvHadUX8NVQX5vByY/YDb7mE5tBEK23vwgxif5UC++toOff4y
LT1GE39AoOEBjfwRI6ZD51GFEOJcPvWNprFPg2Ha9X3jv7NlJkebx4/eTCQgfct0BTiVrexgcWdb
+ZSih7hwI9TDxDDU4jumOpz3OmZOndZQD7dJlKH/HWpOaMhyqhLNTz9gkgxG/alvZ4FuHvm9Iu67
xFucSY7424l4t7e+W89vR9whoNOlmvlHFJC2NorlJSXZeEWj6RxDcE7eSbskNAT0MJnbaANG7GAT
P30SeNpOkmn7qdfL8IRzR19xyqjKbUF9DCK1ywVxiJ19sZNXP8OgL15quPn+3iFPyxxtzaRQK1HZ
faG1/71AmUCedm3BJJ0XX2pyMEi5Vzb5d5+PdwUvFcZOfcXkdEHOao2BFxSlTHzJL1wx0hN9tGPc
jwHH1yOjlkVXJDwyDeTnKFL9o7br0DPJEUzMkwcYZvjnZZ0zL8uHSZ3dpk5FtLfPDNbWnf0C4Q9u
uqGTJ3fLEkuoItFsVnjXdfJubAVgdsMLm6OQJYgHHEZXR5+p7+ZwG0VlQ0gHGR6nCaFFfzunI+yB
CnWQYHjhw4ht2rRBCBPVMwfeIvY+J3FCiMM69vdZiegnruZ95rUvzGXWC6IOgcGbADvc2u+EjaFy
YIt1xm9xxPy1A1Sx8zxQlS7/Y+Oj0mLBAVcgJkgAMLb6OW/2UTA/9l4tN6xL6XXc25MJ1XTXTfjF
UQ9eupP5epZQ4B2ihDXm1WqU98zeCENu+PER4EW7lC/tATj6elKl8NxNylEJV9VAnEraqUedr+gE
cleOu2JyCVRU9fWIm/3opCi3c+wUavaxDRDosu/TNVt2ZunS28rhhzEsy1sRheS35uKxC91vlHQl
8Qy59z0NbL0PZprhEACDw+TmdAjm8Uds9Pd+DA5dn3IsDNtXOyTlXZrDKqC57m8rhGLb7iy7rXK/
dfYJw45tpkGtJQUdUTDd/uduZKZaJNjfs8GJ7XMTZFRlOi3dm6nLYN/FxVXujyWDIA8/bHnJPLQA
ElcDv9AWiZeSl4uXx8/uDJtjCpDDplivb1alnJlFDwOpVOtOpeUPK9bmcpqZ3LZiuMnQMFMJMnuM
eoe+6JhyWh5cOANGDEcVy4ch9id/Y/lZiQrymVGm+YrNtn1rZkv7w0fbAM0fBXk/a4FCZVB6k+kR
KfXwmNmBcKLYiSyFLrCf0qy3btt/Jm2eMPAluDd9esMsk6w9ojw9lmYBDSmfR/rrFmNwgFJuKzmm
7QfYtNsuHwSSLFUXT4ubZJxU4HawGriY1xrsETnnlIVG5Tkqe70rKuvvhj5sr8UCbiILs/UoY4KD
g+F7ETfVW2PL8G72w9RetG3/3sxhcsGyoI60utqN4J6OQgHCWGz3ZrC87IumXq/KjGnXZnSa5DOI
GLQbhlZFQsHBouI/UblpmgXVG5vXW0hRQMViiQlmlp6jn2GkBMYzLTuXAVmUl7u5y5WHtMWe/R4O
xEbCQzmxzIH4PCUxuepV+1ODsaqfGy0HYr2hTrVE0QTJV6+wgdxbV01kiKGFI8B7CYbPcT49RRGm
PAZZqCYiO7nOJum88Y38xNo5+rNJ/P0ysjQzUXYxVWfLyB5G0Mp4Fzd41GtYhO5eM4OjtrLz7D5O
Du2RreNlw/eBQNB79lz3Pe7iZt105VAjwRN9Em+Q+1RfF3RKxT7KJ4WIaY14EZYg/LEMVdzDxqgS
inO8HDfu3GTq3gPxpTccu1v9opUkWCaLGgnZlNINNWeYI2dXtTNflFNb03XsXf75M3wgeaxNWJ7B
HUFAAok/dtF2yAveOcOhgDI79JFTL0t/U69VDst8Npcqp4CTCylta6SA4DRZsX5n/CE3JdUuiuhI
VhhlBnpVdoHvGZMOkbFq43SZoxRFYEwuOgbhvGXmGIfe5jxMXTA7lXhhh9Dq6UULpmNYtwL1pozL
V5j3VrR74VFqoP8BsAdRhyPGUx4pzK5j5iONCinbmAwC1jcHpdye7HITpozXhjAeHqbObY/FkJjp
dZXMxjipOiWuDiqidodrnmYQ8q0uPnWtTzxMN7vwSIwsB8IEnfqFhU+/zeOUvNEvWC9WISX/B3ch
cFoXOTj5KXEgbKxRLbDNeoyQOm55p72pfjD4B8yO81e3Z79dkdPzAR7KNh5QGqdsQaexm+HJNnMM
wH4MVrmclODHvDMUSsuxn9C/XZUhUo4DTO/gvc0yQrixOjzGxuiHqQid81F/6pet7kEl7/MyNorE
5rjvPg+JJ4kIKbSjSprZgyv2eMua/j1hiP5Z5EOIyWqtvFcOiyH5wqn2tznyi73yXfkt9Af8ZMH8
c10Xckw2xeIRKxOEfq32dBwdQuTcZBcXcfq9KCYyMNWIJDfwso7KZJlJq7MNbc8CTUyQ+l9sHRTD
1qbEMEfa3ak8DW/qhed1pGaqntyF5ciBR0BSbBTXiihRpnnkShZ8O3LRWATi8Y6VqtyuXfV5GZMe
81Va0WEqpvY8EwkgKCT5F9Re2a5lNo9/P8R1TILw9fm8FxMozPrd+G76mFW693aEgBSX3lnrS722
o+zpd0uiUJZDdP6+dkWLh4bKmkhL5hxYV+q2Am1kNbvHV7XyZNbrJGl8AILwaSj9N9Gc2OGs7Jkg
Yc6qog8Xii5E4TNUWHJp6BdXTKZAAi1VXBM/PuTzdDmQHHbLL4iKyxYTkQ8L7HZ6AW0512f3Qq2v
GcB5P+LADQjVTSVDtzicAF2nciRUw9M6/5Z4fu/uEmHfaFsyXXDdtScwMOBV2YkoCJpoqzvN/l7V
xjxMTYb8Y6KxS0I0hkkaoecrDDy777T4VL0xM93J4wyDAWssolmsvrYjwTbk2M1pOAjmy5rmXPeS
VmyJe4IhM96zlMVajPSnNg16DaqfRH6ySRUevHl8ElXB1NsbfvaUSM+SIx4STYVyNr8XSTiTAJDR
bQRxEb7pgfDeNqorvY1rE4vd0Bmqodlrbwd/jJjYIBFpDutUmIvVaQMwChWhTSyY+JJ8PC2ujQxy
yOXcisiHGPFmz3u6D02Ol6AukcDuOLM7Zls2DWlMECIQdXllMFFsJOHDXJln6/nqbVr5WRV0lct0
cAgDzHmjGwfYXx+s6ry2u8Ny7bv+N1n2KK9GdY64Xas7KnOgqa0zvhnXaXaLJ55JerlJVORskEuj
58/MVhkU5LpM57uKjJTPTZEawxiOlqVETKKZJyzLrpBeTHZK4uC9jU03utuiZDwCDV7yIpuFUYHu
ytDdz2zwkOXbSOB49Sw2LEJY1otEIbo3tu5fujVswXNQlvTbVZLAR4itx9nRG/PxAmWkKPejk8Dz
kZ666izd9F0vKpfMRZfD9NZXbJGc0hX73ZKm2KrcJKEJVgYhdVSWdjaCgkhZDjktjhSxIHBwdxH6
oi+up4TLpihUc9v4XUhqR057A0FI+S1sOvWlzH3iNotUqujCx4x35zi1a0ggngMoiyVOj/WKwSbb
ozxFYsaBnFisn2nYXxMaNO2aueg3YzPZfeY3BKz6Vx5aB9pGZaveUGCMV/T4iWdGH0O6GYuLC+G+
OIst+uDatV6vUTQs2blDHzNOiD13JfPGaTcoHKtdOS239axTLAQrOE0NH6jlhYQMlD7OiH0L4Kjw
O1GhospCYYO9csueD5s/jVgRE88bIticdJg4ikUU1vTEybkkILTHP01eCdiF7YJS5dkIQodyHbgb
MYs7+ifxXW0ohSsAEdee8MpnIDXB98kQ/V5PeYnlskuPigTQfEur1S13QdjFn1Xd0LKvM0GPAne5
xWYgdHXL8G96jJNGXGip6d8GPeXXHUz5+gAXr8V9M9quPqXrBOrNqR0ELyXT1zv+dd5hNJHeSyWx
bOShGJ4NjbeLcBDxfZxk5m7M0Z4dONWf/aNEG7Duc1SoZPxJFrh+LTsbqcPKkmBpMngzVqTxN7nC
hiv69F6s+XSYM4xGLR5sUhTJHctzmghSzunBWlnZA925T0tDDnVdE/NmOJ7PHAOuRsCiNOPcZ0XD
9xqBM+f0SiOCRpscshudVdF5lT3kbIKspmP52IZadeQGIuqUgB70w8jIqN8moUhbfGTuemoc71uh
VjKKcnLU3OxL4bLmpBLncSLbHCwZiUokcMbbYO6SV1BmtD2HALVf17wF1DVM1xC6RUxzCq7hCmRP
+Uvo5z5JdYk8Ipm8aeugIXaEMG1mIwhBqpwSoqZnWUOBjnG60UeqD2noOUdLVi7jm7upcfhoHcvc
dSZvJ5SMHGF9I9wFJ2FTMouiSr3oCBijP64ccdNMXBF8JDHJ9t5DlqMPWmamGfHEUD+ah+R1obm9
AR1eb2EnfioyiOlSk4OzquiesoFFrGnzR6IyFgLHqyJmyA+5vCdGsfWvm278RiVV+BuSjIKNKM5a
JcHEFOMkuNKiu+WsiZexI2MwXGF7RR7HoGQiX3tMJkagxtwtyUC/FHl0wKmfU11j7Xctk/AYgIK8
zUGNvhOQlj34yTA9I/QYX+iCgCusOuemC6Ps1nfbah8nDOFohbs7Iv5m0mrcZ0f8c7B3AHcjnifN
U1bX4C5dJKfh+tLE3kNh4uYqqob0Oo/TW5ucD4D9kPLH5R3YfJ82jTSoAb3KGy8ljPZRtPaaFFJ8
LPxxrMa5vqOtSkzYXE27arAcr42PzSwaiQRfCOi5pKFkjoJ2PhSzT00fmataIfm3vHsT/vIt0a9q
1+hUsDQxqW+80SOyrnrqRJLxhMTEjomOcm+WAEzKhBjZJZDp0LDEbVfU1dsmJzrOps6wd4Y2OJOM
+yNOiFeB3+6YF7CWxlhAkY60807ZBdIkWixpdSFBlDkCD1uyTzqUGpveS19kZuWx7hkAKnqWV4Nf
H1YvJQG8LaJd4aKWPT/Mx3RdndNMHx48ZBqfloiRa+GZ5x422HtQ6wQMydDv+8YDvG6Qf41KfnYW
ohuxEgBg0aQB9eswnNjIyufQ8vskxSD2VnTLluj48ZQKL3oxbBgbwEsoP7OilF+FKn7QIbzV6HMe
cbycT83izdWOuO/oTKFno4HiutFXJfjTRtqhh9XJ7tMs+droCC+jXeuYIXKX3VpyG+mdE2fYufo7
nTZiUZfUTKxUfHrTJkyX5susKfzIS8HEgNPmnwRkfNFxQJm3KUSUeEe+MBOTgihLLIsZtLyG2doV
g+97W4CmCFsSY1o9u6AZHEFaWZYjgq37zpJf0EuYbUOsUlLoBiZTQUcrd9fZHrUbX1pPkF0UAUkm
qP4cCBYtzikv8C9sW6RpMKOLGDEc6GlFMxJ24KvxuKOqwRKImVXTqhBFD6WuxUje75BmN/2+Qpp5
qvxW3GsxmD2Ks/yKJuqXeBza1+lsGXUdvOEGtvXgth4rUMenTtkF2yTB9O8i791kU40MRDjByxwD
lrSZA06viiF6eKHUzsk0XsiIr4677Mov8TPnZvDh8iHm9pGPtI3cp4p7jNOW2UHRdT9pRZfvjJ1L
xFo50aHIFGJvS+gO4OpUTvKKkgPBceZmJ9tlaA74V9K9UyM43vAC9d8xPIzdJY/Yx47rz2Q5DMHK
cFQZNajnRiAhLHfhMkcZBlEwI6dwpuu+bqoqLcx28BuSmcsqyr5OXoTSZJzJYzuxxuORQHCPhraN
yuds8hgZW41K2vKmHDjDvVhhztPaUMr+xUMppbZjn1J0EUaceN9KlOXqya6LMhdNnKiWoOgaUV2f
+QsIiZwmHx0z/45KJZq3SEbgwqaTqvdFvMBQo62yUXHolw8FpRT2gaHqF/9IjBNz0AmzCqrAYFDX
onQ04dgdBslyikkyTxkq7BpyXOEiu02QEFpcYRaj4C/pPF6QnpPFh1mAbvMT+9W4U9duXJUXaitB
RF3arOKzN31LzY8FwdkaqR7MIov4qvPOVdWQOgLSfN0jnJQFT0X3qf8slIdyG/zLib7Z/L7oHvKm
EzefQrrK5Z3CmeITOGj0W5r59YU7nqeasQeUPhjC9lR3o94Ea1gcJBLAm2qJsrtKjuwVSZXtzn43
iv4mYrROvL1WwYvWyzEK2+oGccZL6VSvA2KcZnf+aLyrytqy2bMEmNelcl98se5jlvp65yfISFCZ
igOhZ+ET+sbU2eA3aavLsk8E8lZJI4MBvxdnZALF5bkjh4Sx6Pi/lQuRj2MAnKB3PAXatxp/hrQR
WJ9WTl2oVszqDjtqa49wUN3r/mrAAYCt18NJcaAKTzn0rYQ3X1YIuMyNU1qUcjdlHRb6XWNsIzXZ
IBMKpSqJ7OlWBpob0zV63VVG6bsqc4Nm4xQlUfHaScE5jvNqvq5L17HAJhp7I1XdckaQxs7Q3Ihx
iEFNMmUd0mMbuqirZ3aBhNN0O3XxVyjvrnMQfnyeOAVDxCTNc8Pl1pVYHohZ7Qr4oySvFlQuaBaW
LOC46NRNuytC3sZvSO5zTtZUZf6TswZ5eGtQdCEKskH+qbM5aP64GtxHx/RMtx0n6u8dhewfnBI7
1tILcN7p3Hj3xSj6d0bX9CCdKvK7SywiwGsjMZRmy8w58Z4o0vIzETtwsDUwzZDvYEpJryg0xzwk
DqJieF/NfXObO5iheDOn9Llyirhi5IjnYBsw9y4eJHLg9GiQAfQPi9VgcbWb8echSsUwxeI6D+a5
Zc0nhJlT7nznmdJdb4rJwzUyOTqOrurVIqRHDJotN6CQQDp5CY2Cw0RTEtRYkw4wXypdDLS5g4aw
3n7SMQ8+nT+FRVEvpxqODckoK9pEzrdJLDc4kkX81GZh3j4PVYXetic+ofkSKQVlcWoB/nZeU25l
XkTmsmUdlweTVDXQMxKoN23SO9mPVjvuVxIIUj68sqOwU5k002XhIRlMt4g6kf2uHlz9Mzl3MfZa
WtKMN8YtOX3HIPh+dpg8unOjOSAFAwUHKkfi0TArFOFc7E2SKXHKk45eZ5h3/ed8dacMYYVbEguL
m2CR90ika+eniRzq7txdyFH1yRl49/IAyVxUZM2p9Es/O82Bdd4xs5XTpUljMJ7CT/V8nGpk7hci
zxxsJDXL044TQNd+pdTryoPBmDmc6KWs3l1F2ye/c71pXb/SEanMa6gGdkAhhiy9WnyhZsK5CO+D
spYBH6n80tTMTPMADeB4VmP1uU2Lxwz/KKs/lb67yziODZds3dX4JhAqwb8KomZwPsmFv2XTTS3W
5F1LWpv84Y1IJ3dTxOGk2MYjmxx1+TCJ4cVz45B8pNpJuytExJxixnQ0pIzgLY1eM384R8dEXeXq
zaykz0XqeK3nh9K4Jnr1J2re17aO+8+V4NmdTY8UjilaxB7/6JBZz1yz3SUgCUpjZM9WWxFEjhlw
CLY6mZzik4fXaWKEXEyOuUwYUHc/U+mPyJhytZxnjcwrQSGOFfQQYoBq1v+UTSHk7ymzM3ZE2gWh
Ws7fs9Y7jDQUbfDOkxZZUEmaJNuu02SSup3kEucojWBkEyEtogfoBom7WcMZBd2wqtFQtLQEtto2
nwxyT5ROKODkJDgdW2ioGAaCxRH8BIOjRufNt+iwT4oDn39liridTy1qmGmb8yy8p4z7XSAPS5tE
zPsb34TRrklCHtmVj17Zm85xPRXCsZgEUHE0FtHwZa7KCgtOPsJiols+Xaqqng3Ld7QUCBvGrFh+
RgxhDznCinOoGN/bXiQpHInUyhTFbBDU61OX1Wt7Svsi7EAz0Adz1FFZ22GlayUAgBRTVt4afdvh
HEFCko8583tYgrlXmS/diFuzfSz8LEDnYlVY2uykif2BJxOA93mYXHf09B7dCkrcV4IdfQI/Q027
uXqE1Eyr7rDKgAd46dsp7fRhtgN4T+swG0l2UqyZX7IEeanYLHG29PAfqiWsGFK1cUR1nAJFwPfU
I0pyNq7XYgHCq2GQ9ZWYJZZ+19g1hY2RDhMT6f3syj58dJo6UB0JzlHWDaeoV4G9L4GAYhgIB+bU
hG32unWudVnjFwtcFze3dFIKHu2QcASP1h/ei1qbzxw7unGTV8NEQ81pAvPeMvxejg51DC9SIUpf
7b0R7aS1QsdPv7jn/9eg/mtg8tn0zing/+Yl89YpVwlQEFIGeKiF94G5RicOKLydYTvt4wuPFW0P
XZxQlUfxcP6qNiExQvUerdkueaOhK77/+fq/Q3f+9/K+pEOLtV7oj/k4sEiKJiy4fFjdJ+l3J4Ku
NV/00/q36M9/3aaQHhI8wNBKgzz+wPEKZ5qWdSSqQ78IDTLdAMR36Kmsmz/fz+9kxfP9COB1UuPs
F77mmf4OEXL6OA1D6n+6h/l8E5/Pym50BkQ4tOXjtLwJsrq6NlUk/nLhc5DQ778jZmtf0NNWoZbu
P9iBX0gxfmhpV64QgmcKcdPHZlss7t1UIYTtyfer4Tv++U7/64I6CkTkczG+uvN//+WCzKFUnw5t
dWg8JzvGk20IqdAsgVgNKkSK1ruwxsW08+fLit8jXAFWugKvYcRzdnnayvvwSxo9xVXFhPyQntB7
Z1vl3sqdPbb79BaubvrOd72tt/lfSHD+h8f74aryAxwqr5YWiQNXXYdyjxdhhyLtzzf28XlyBf/M
niKlKfK5uw/P0+lJzk1mU5J1l4hmr0dMPfSEoNH7QcgilJcuHqZxbD//+br/8Tzpu3II4bI+H8f5
v//yOxa4aej9joTG5zG2bQ1ss0Bsu637MH/+86U+fhznWwz882eoov94ZSobOvMYuZxkKq/9mXTx
/L0fGDUlztze1HhpMFVUzn0u6+YvP99/PVztIY92wTyA+fqwyq10a6NBUnWHGTiAd81GhFCkGIdm
S6KrIIfX0oG4SrOguf/zPX8I5v7nfWVZVa7nSh8Wzsff1e8izjKVzQ+q2/n5SR6KfUpgdNY+0/i7
S3bN179c8Hwvv64EPOWARYA7DWGa4B/6/Qc11kXNDcuCfLcOY8rQIcDalt3go+nmIJQfZ86swUXO
oTDZBWtBO7BVtMG3IUcI9zHCpCL+EsL5YZMRAb+5OFuZmJj7EC0+vNt1XCZ0e1bIPh42LWqkY4Cn
p56dF1My50+DZ87aDxET3D8/iw9f7f9cF2SLVj6dbfa43x9Fh5oeWBJMfIatKEBNCeSbmer+z1f5
sIf9cxUvUlwkFJoM9g93J5lnemC+ScLVCOCWdiATBjzDBaIyKMkYav+yBH74jP65HgWNhxeceTOv
1e93BYVDhqlJ7WEmyxL8QoyNwNwAxjrEpXdLvXBZdQS5/7/fpIpCviDtBYIl+PeLehyyUOWPKzOI
YVCEK9UsgsVYjg8O8eoZabOcKf5yo+L39Ep1vlNfSmpjBk8Sm/iHi3adIeEMecshPw2n8QYsHtXI
fDIX/V9Ia//xgv56oX/+kF8WQY4cNpnRmxwi+U2b/tWN3bsadeuo1k2++O9VBB66/ctX8XFp+J/b
8zVbNvuYDP0Pt+eaYuiXkduD7b8PQBnnu2qbXLuHeo/e+S8L0X+8pUDkfGZkmkpP/+tbqDzHajmt
cKhptm2mXA/v0hVevWnHQX+pemxWf/n9Pqy6MFNd15NsZqg4fZzCHz4/lERtOkeAeuOy2A0DcBif
sWjzU8BG7727P7+gH/axf13swz4WjWmUYiezByr9Dbw6fHOBvvrzNf71mny4ofMz/uU1cbSLps04
6yFtcatG2YiPbSSaygYVhnOWGvxMjDk6udpj6iztX3axfy1nHy5/Xhh+ubxMBum2Asy+Pg8KQh/z
aaKL5i9f+n9dJeAtgYLpKwUp/PerzB4i0zwl5U4Gzk1sHVAxwe7Pz/G/fqsgUCFzLd6M8Izb+vVG
Ms6IWkOaOLSZ940Jq72omNpvqiUQf/mw//XWn6tE4qI8Tfqmhzr79yt59SANz4yZqHM9wMVJ8r2I
3jrYzP8fd/TLdT6syUJwm4bR2iH1c0CGN8Mk91F5+vNF/rXwf7iZD49tYfbgJIJfZoqihdaq91ZW
7QlHBt14jr3/h70z6W0c2aL0X2n0noXgFCS3JDVZki3Pdm4Ip53mPM/89f2pqh7K6cp24vWm0UDv
HiozHyWRjIh77znf0Qg/aYrfvFa/fBos1SCziqVffN66yVYAwJEU05o0P4RYsVyuIeZMv7lNv3wg
Plzl05ONKSe1w2acgPeyiHmRaMrHsBrQ4jR2/zcW7ycq3sea93df6dMDXulJUcQWk/Ownm96Q3U2
CCnC39yrry+ifo79KPOlXhrAbetcM52NNY3GRXvGO3/9RPzq8bYEG8j5XEXl8OnokU0ALSrciOt4
RPOSqwhvMXkWziHL9d8kmZx/lQ/Hyj/X14+X+nSL0IjWSNBZzJ08RW5KWpGVkF1lzDcUFw/wN66s
nnMBcW5ff8VfPRofr/vpbllitFM9kbzBBVnUiQ8Rgyf9Nyvrr96sDxfRPpV3ZqlGY96xeRQ1aoPp
ARX2eRbsKsVNa92q/d3X3+k3t+1zOUKr1SLsW0fQh8bGVYZuX8QdWZmQSychNl9f7Fe78Mfvdn5S
P+waMa4RhK4p+EubkfbZJJENNNd0fXiqhHXfkez+9QV/c8c+r+6jobO+Si6IkuxiCbInzTC8SdFu
v77ML94wqauAkoRUaT98rnPooZeLk4l5DcmjvCx6MLQ03JvffJlf/HpEZFhwcwyVulV8WnMtK220
ZgCcQNuvXw+4e3zCS4dLmUiarz16YHQhj19/s3+fe88NHEulFyBVSHjy0zPfdpgR+mCYEePUGz2D
nqS5ZnDXmsH+LHVJ+xq7yws6ld8sJ7+4c1zXVv/cM2Fgf/qyFJMtJWDe4UjeO/q9RpoFCOmvv9wv
XrWfrnF+Nz48jmC5jJbEw5kMJmMr2tTtQFWGGsiVhBnFbmA88/UFf/mlHLw2Er0hcM9PRwBw1aGd
nL+UGd1E4/ugXuPq+usa/xVp9Ri/NmVbvnc/Y1V/xrP+P8dj1Wkf/O9xrJcvaPHal/+xa7OX4u0j
x/X87/4isiqW+QdQAocHS9J9EbAR/oNk/fOPYAUTQcMbbHLC4Gn4m8mq2n8YlJkOJYSwaDOeW6lt
+SeTlT+iY0Upqju6kPxr+V8xWY2fVxLTRKAn2aHZQnlXxb9aiirt5pA3MVg51hWawK5npuSjAki3
Oc448m42xJIhLNvoLmJApqyX8QOk0MrwrG1JGrG+VQ/wDTlenmHH/oLXDrZF7oeXkx/vp1fternV
SfOGcObmq3gL3tVn5IxXa9sAIbUTFAjdY4FHvN2pwW6YRrfXL0zlflLudONeknGcniRjU4niuXyx
gmtSy8ptGDwoA16m5CF2brRB9TGEEq06uYbzvsR3AclIxDpFr3iN89SP1sW87YhkrL9BOF88IArK
DPzobSzu82Q/mh4pUkR8JR41r4PTR3hO49UmfB63l9sWOQJJOO1msa4x4fGnCGVDhn/ICi2xVbId
QU/kAjTkha6tt4bMHE4jeFhuwleprtTj+X8jiHCL695H83pdDmsNsci34IYEq/UoXO1m0fb1Gvnv
6GLRXo3mxr4Ul2nqtbcC2Xe8Lq/G73H7aN9U9/VVo+2Rfsy7xgt9gCXlOuOOxc+zuTHHY3UDvkH1
mIGtgE/3O/xj+VHx6z0TegS1cvHb20J5QDs4Ztez4in4KO9Jl87AXI13itga2/F7cySVkdDcR0Lq
0PM6zznOdm0drLp75TQ9Y7FnSK68VT8wjpWlD6QvvzO97AI4+V4eB9/Odwl617cccE2zwUqy8Bvq
viIPhn5VAgbhqzInunaeUZmZb+VfB6f/vyb9T/bErxalw0vZflyK/vzrf61FqrD+oA0Ie1lCO2Dm
xc76Fx2aPe8P9nhaMTSpVXqo/6xEmvYHAzrwz8JxGJAJh/XjPyuR/odzFt2eF7c/gdP2f7MSsSP9
vBQpGtNaWpXO5x0/jUImrz1vEW6+wpN6BK3OhgvwrTCiZUNgzjK5FPzKLmaAfNQxnGQ+qMp62EFi
yyfPnGwlcMdwTt7N1kCwnedNfRwwYAKVxcxEVRDk5jVUXtNXksjYRQyZWXbCpnuq5ky9lzEebjct
GPKiEKk1Xu4cNpvXhGV2yWjdehRVg4syTUi1dLKBiORabstgOXO3TBIxXKdyevynpbRrfI6L+lBh
CF9n5pITAWhMyWtQF+Fa9Pg3tqE6au8CXU/q58S7bUeatB6udoBESm7fLNQ1MNodRmhsDuCKo2Is
rpVc0VrX7Cvj1kEuku/zIcO7nmgdjgOB7OqgJuSCIAGwNjoEuMi3ES9sZY4AX+iTDegaXyGeTqkw
0cc7eJKJ2t9mehs/gIypvwH7HfeZU7f4o2sLV+TSP052rZYM/vMInEjdIwJQZAglP2IYjuyllJT5
A9yiKV+iY1z2JaILqQWrUTbdxhhBB3tJ3so1en1jVabDfDUgMb+xgsUhbJ4kpWxBYIqkIIHaFZY9
Zquxju8KJ2Bpt8hTwC6BORl2UxrqNzgCy/1oxcSvDAlJNLjaCr0We0TpfbMehqG6tVPNsdEc6ynW
zyU/9iG5llEQS9gPVbJ2oi65a5HfohgqJSGoyNYU1T5nYxSHOO9VpGB1VkF3QtZ9OapKfernzEph
qahgd81oglnV2aq67gXQrTSMSVhF1ZBuaHynqymdnVMOcdEPnYiZcQFSVDKSFMjI6w5zy4IfKxud
gyQzZCuDyXhAuBjCPW2nl2TR26ODyvGELYb9KdTFRZdiabfbZodWy95LkrWONYbwB6BTyWvNWL9A
ia0Gvt7WpNlngfJmAURZKYYxYiYp8zJbY0uTJ5IgnIu5AwRRzfFpCnR9nTB3ug3VBXl/+7YYinLq
myK+wjsVb8LOmvzSWhYO+WjhkMj2BiqQMD/KHonBvGCaMLKce4RDxQH43fTBeqnNCEf0pidK5j3h
JX8zcRLsesvQF4SJZ1vtOPXdY2e6NfFN7UFnzFm4WqeJi0Irhu9qHm6sQSf0Kj/LensHxh0cr5Jg
SZo8vGSJPyjGTWHn0+0cL+GT6CvM0iIVV8J2lFvUtBxfTD0+hchRVnpfpY+Bqtd3S8q0FjdXb4tt
gfnNn0qnuGkio7terMK+pVcpXmwe6c4LhWj9rCHaOasy50KEJEJEBrBIPtuYY6vKSWO9UlFCQZQG
37PNnWm8QNgC8ay1o/tyJI+FTA152ZnadBZkjm2NHjqLCHR0ZjyPNSQviRXCj7vROmrIuI9ZpqYo
+EkIomFXXw1VJK9nO4MlSyZP9YKETcs9ItHmU8oxLYmSvCHxZMp3fArjsssM7UUd0In3yRwwijCW
myCFEm8iz/U1AdPBFeVSrGwnIl5+QLpph2pzqgMLBlBVTY+NlZvPuBvHDcsXQ5xEXSB+pDHmC3RH
/oAul0xosyKL1U5JrxXLJsui7zR45qdoTOsVYGKs/xNWOyU2bRoHHXEpCxqAHzOaovw2KFA76rm+
3Nl9bt8XUrPuFtFYCAaDVrql00LNzM2j1ukgmrIIvBX6O2s6JYNKTNdYHApYPa91YmKIRwAX/UDs
HPHoZprMPXBgyworqXozxdTErljs5oYYAvi8hGStqanaq0RV2utCIwywrSxrA5o5/oFLYjiZmayO
eYhqe1K1+QlXGLJNOWjVXcMB3F2MnEzLRCf7RazqqVHXCPi71rN1MOARMHTMtGOtfnNwMCJWqouI
UI2m2MUNmy3Qkboi3mR5XibLuuuJ3DA2NtyKXYKWZYWrCIBRrtTibnGmZjdYarduQ6VcRYGIt32W
KgdUePPJAL3G8Ze4AW+WYXuAxzPdiSyI90US9i9tVlXUrFlxyXoEcbkmt8kdh3Ahs1oVN3oN7FYA
K4V/qwPmKS9jPYtvcWyp5wTc5gqQuUPuskVBbUHWfC8qbTgk9syy2wF1WGHO61zNUOpjbdZurGtg
oxyo+vDGEvUla2NnV1RLudGqwXiOANXfa6NsL8KMJ2oFR8C+i9J0PEU1Mld0Rt2+znoFk1VGjwSx
XFIgDbPGjLzdH+EYgySVpCyrGAGxzGI00/HIt+FeLR2TzNEMc29lzlujDpmdhlOzdho7flQZvK+K
9Bn13niDvNx8hcNwBmQ5sXaXG6nmq7WySI9kh+KgL4NxFHW+/BiMFktpbDnlZV6Xnd9LxNaE7Q3P
JSLITT9q2jcrg+IP3YlNvo81xy0TQi11Q97zd+GyOwVic4JdzZkwp8nYpkj8FyApWUvkbvqajCqv
DAloYdnqEFlYUiPKqBy7y0xChSearF8lS5hijq+wPHVK9qMrHdRVGHaJHaiQj7sdq1jt4ahnb0vo
QN4Iu3QoWky+S9Ivu3FeGjSW4JhCeuCbsh5wemYDmqsmuyUiQD8iYIWEO+mqj8fL8sx8risXuHq5
gZE8qy7GJBrrc4UsViIJuxElcJR2aOYbfbR4yGcYKg1SR0W9BhCCDrSK7eghKWoNYm3ZvAiiltC3
w0KAwENeogrBh9ybQiMQOEGPmJCvGxDJGCn1ZVJb5r5PUKeHeRCv1Ilfc5u2sjkJ6UBV6PMwuorO
aUuIaYeXUo/PhGsOP+jWsh+FIbBz4D17DNuRztpgBJd1j516MZ34Joq19F06eBfhFQbGE5zU+paF
ytn12i5FoZotb7OGt4VaLNyfVdTDa69QndWzZaziwQn8MtDxxyEXgVRgKA8hc+zXqFbPVAjh5C9N
y7JpKbO6amEd7BqEV24d//l+ZvRWYGi4mB8MmNN5WuywoVeH2gjklj+gAdmDV1JXJdbAvYq1fofa
ZVzzdpMwJMnntUKbUWuq26TKadH3tpopalWRY9Wwc7Gv8jl5jtg1KTzzXH8A0xZuEqxPqzKE1Jeh
Vd5aNKV9ZWr146Q6ZF1FA9RFI7QSz8EDQUigzEoeLlmxIJim4mttCd4LFTVA+1jL92wQoOkadbqp
Mo40Fbs8zrBm3p9jO4AizROSVPyAM1vVNVpzO3QDYVuzj+Aet6XF6CJZYowYYwFqpDCacVM1Nm1k
c0wecicjPKoric0dK6W9GDVbASCdTRwKChNsQ1AZZP+pM+HVHBuIV1JvOHccl7zxWZ9IXtN3BjIg
Qh2RUUx9CruRowO04La0d0asKgTw9Na3CKHv3YKr47atdaKQZdG9GlPMQdTIpl014/FdT0F1q4Dj
ZT3p7+fe8mTIycBe7uf6dXY08idqRP9eMsEVNTrCagSQahLqQgs7iUX7uuNh9axS4LJr0/E4IUOu
YYHrA42GLNoB3hrKVQb89j4DWHqNyzG7zxb9vcSe/SzavCYdAjbaoQyFjbW1g3GUBsYplkQYuHFC
QpgblRXdOktD+RjPZbjvIN8DvnYNIwwNdxEBaStDumgX9QLTnjNEjMhVq3s8rBbIWLcYmngdh6pY
xdXAGb6Dh3IOpR4vo6EvT9Uw2Of6RZD6V6tH5oPwehdjmqDNGcFMoSK1y8GiP1kLjoAeCmfdRULb
85aMPU9UQahkWFh4HAWfBQ8mHtcqBPvfznH8FNtOuZZFNOCwnAN/0liSlrmPB8Q2ZP1IHOWql+v6
/ABYxdorDmuKayK1uCj62fFlkhF10CTlXk/CbNVkmL/4v5hnr5rz9GGpsClHqQlxXJ7p3R3nZGCU
qape585oEo7QGOCrckApXWpdozkNY49EHeVGtcPiItCHaJ9ltvmtm0CxGbiwVo4jk2OW5866VVGj
97mG+CKwy6uYB3dXFrBRPCzy5XawTFYCxLurEfAX11aV6c1MycpK0h6PlnXG7mt9T4Jg1gpUr11I
6MLiGF5pSFKxUNZjjJi+m01FBKLUCHkIxDmHYzgRtGFdKviUaI3hwV+FqYlHpIf8BrQgTy/E2Mrv
OtLfnueiVLYm791dBzLgbbLxeYyBaV3rwZldmxjOD3Ac7aaD3fkwge066OlEC8huildbwDwLjHy5
En3I/RYkhsoG3hy0jAx0AceLNYjJEA9N2P0YQqhKbBxAssalPZKl0n6HnGbgZBzN94w4C+p1a7mu
Vbt+LXQexTy2VaDoiWr5wsIw40rmCw+wcJrRw/+KiSgxiVvtMo7DesLvnI2EnQMba1v45TqLpj08
DdpSQH+Hp7/uOfu1tKca1dXiRr5ieiyeCQLBr5ZKczW0GgkUmPSOs9oNOESV+MFqs9pVALepLgZq
SR9PE6OH7N9YZyQfufAsOZBQDp9qGycINp2JFpwDVqmzFGVTV6adu1VSLvcKO2+6isl52Bqwnd5s
k0QDl9tFx1HR8odU0S7HdMB5qytlt87KLr9X8Ort9Nqxn0gJhgqmJoQFqSVcQYK5Z6DQYojOOHCz
f6c6RsxQZ3p/ZaRx8cbfbSAAVAtnWasN9oGlAuhTw1IctMUs/MwxTwnYTQ9oKcfnDFg5vHZY/g86
P/v3sMdCv58wfGWeOU97WFSYcdMqOTdwdY7aSh1ySMrJbGBLU6qVU1gcbsJJ4KjqIkRUJCwcAbh3
m1Io1jtIK3kM0wLcveXY+65W0osqWqCGmvp4ylBov1Apas+aTIyVqOea5VJankWEAgF5S0vGXGUM
V12c19tek/WLZvbWOueEZ2IqYeFPC2Ikl5I3EffoERx7cYiKmaAI8oPu0enVRwmR7wgaSFxWk8Al
SsfkCir/QE81SiGe632IW1iBUFgK9d44Z5AC5GhvZaKIA6y66RE7X1J7SqWLh7IZHF+zgPGh19Uy
SopMSTKUvCqecLYXzfZ7qpEnS7bptznFju4uLSF6mT5Yx0UHJhc4bbsTYZ7e2mNu+DVoOU5IEdrC
CLS0rlTLe+VMvHihFV22VS8sdzRMfOS1yWKhtFW+l2oObi9YYqjEWXZI7SK5ysfzE+UsjrkXQ77A
AHasF7bJwbkyJtGvndjRHzhe9ttJAcswzspyaxe1sQ26vl1L4vGoz63xYuT+Ye/iiHCVGcq8gveG
RV3V4kvYhfA1RDOH32Oj78YVnjewSqSkPUdCXdyYpLInLQPYJZSBDZWd5J1mUPHUt8Ft2Z9PPrVK
rF9c2uxDLciuaCkIe0LaShu5IKPMk92M5Tzh6aVUE+hzOM6B2ENemb53lXyPCTkDdF1GwV6rBcbQ
Ns5vEqUw3s5M+HuMRfbZqY1/VumHCyHswa0q4ibnasaaWTgXk9pGG/Dic3FOXiFCeuirEic3GP1c
zgWZFk62nWeJfAcsCX6jquSGElYEmqXjDCvpy8X1YK/xXNFgMLQEeDp1RDgp5WVXy2yTJH1/bOmv
XQ5O3WM2GgXg3YAimiZHTZCZqUoWCbMLzuTzujq1hjRqUPy0COcJechg6mVJSgcAmw7G6XOUlhiI
6m7wefKLG76j88ZIV57x0lV0kBpZBi4pPwmGchvOTpzCEmqGDJu5rDUOAMFgXekko23SnHKVzbJe
oet5DMVMgKlRZN9tbdxqmIn5Tcp2CtfTPPDhmkjoh2rmnd+KglzqBDofRJXzcrbmeGrvut4iDEGb
9Pqtj/LO8sHd09bXjBFbEP2JZAuyN/QVFeM5aZQN7AtqU2ebU14+JUKZbuKagHb8tjq3Pi4N+9Sk
eIiwOgEaNRLOjCurVzEz0V5hG23Chtcqg9LNMS3zRdBHOn1EPcdoUcXIsPVikvnFMuXqO4yk7BFe
hoWbHfPEKg5TUn4Jq2t/SAtzOCTmqj6OU2af9L6NVT9V4n4PqFTXnmgwzqdI2sG6mRNt5Auk0gIv
nQMEaKZIv0zUuh38uI7FvtMWsvTiBn8HdBpiH2QdDEQLS56GZlDvdCpjsqMGeR8G8O5VDD57U03z
i4rz4XoMwX0y6oF0X9VQiZHxYhTvltgc1gU4eo0cqHJ81Ghaozpw1Dnzys6CQkTeFPvSqCd32YTT
ywdCkwyrHhcq1BVNO2ghDl68Z2Gwypd0vMZqiDdLju1bkVNOzYm9wC2nV/kO6EeusF/Lu9Ekyrpu
ov5qMEnzgKUe2VvDkepB0rvCGN8N/d2ot3KjDQ1kvtHJXuCuxvw0qQOgYM6X60o1huspqgduMvxm
z8Z9s06GFodvPRCA1IWkx7j4ipjiYYyAIhE30yZxEigLRIYsF6a9jG7c9cZdq8BAhlI5hBzrbDZZ
Py/KcA2DjLEVXMfbqGo7/K8xbDyMccp725TOlSA37V0E/MVME90brkexDXAkAq/veef5OMa+EpV9
STC9vhujjrQNC+2DN4fm8s2eouqUA/hytbxX3kZaxasW+l7sdno17cxyzAAVzPJ5iRUgumVAQmmZ
R9tST+O3RI+AEnOPnmt6oTMG70lFMxJ0jqeOs70Pq2r8NteZekI4Fao82rl+sWRRDyqr0zfcgwGb
S155IsZU5Dp6OnsJvXAO2cDcWhx283nLq8ytHjU97eRq/k6xR18nqrL8BCIkxR5+NhU2cl6+LYir
eUfGEAjpEBtrox/a1TymE9AQOjFhrI7EMFsZbBnaO6kevwMCXi+yu+sPkEL60qGSkhtsdWeTwVbk
yTeti+M3J0g43ELxPSYyCC8gEVBwIKvISYEMrMZPqG69ECjZYzunGPNwZrI3hH8SpOo0NR/qhvRt
1+qq4p6oxenCiS1z9Celzjc5DAp0ylZbkwhQ81NA7pLPJATkrAFBJq7mMSRmAQO7c+hzJ3q1MaWN
bmG3ur+ECXAVp2kOvWpTQCWKluIj1fqZe1uDD0ftnXmG7CGsWDqBVag1DN2l5Z1VK4Dk9p44Ag5y
gQgxUxha9pREZvytscLl1gqL8LafiV0Sga0eZraBndbRvZ97oV8AiSkmvEoTstkUcSunGOlg0JwI
hlqk1d+JBB8aRKx8j97mzF1viAgmdG6+0Oyme2gAu1LAdt0qwIW7Yd6vrTChhye8isqpNkPy8uLU
eUsI9rjUY1AEnNbK3Rga+jpvVH0VB0N/QcMAEtKQSdgxqaN64I+crQlo0bOKIXtALlrcR/C+rqaK
OAGaxZWzlkAJKLt7RX2xLWZLuF2C9TAV4mk2qUE6LSFr+C80dkFiAD0NqcFLS24lGwL1tdHe5lXS
X3LeH/0x7KHpaYa8NMfcpMpJsGss2nwsKD1eMlPEq37pNDaIBg0pY6H8YpB1ec2BV2xHTmIHeAKR
5rdWqboLRvUbWHBwpSKtLPPtmaPnz2aVATVFFXsZ6tC0yekRUOJsWsAvHB1y1s5RYeHL1MG+ywQo
3K0tYTwtDVNqRU1KdQsAWgrmKCaqBL1z2ofZssYDU0qmIUprZAqcyBbZeluM4P+a0SgJ7KbSTjaR
yoK7q1hfOdJVOqjOfBJkNMugHQjdiZrWbRJdfYFp3z9MVP6+Pln6HhBO+boMZb/WwOiB54A0zOE7
ZlLkUeSPMMh0G1j5HCWWve5sBfsq/S/wTnQNRw8mHCeiKAgxvyJQSG+drgnJHVK7gO9ZFjMdyFYJ
XsxJghuuu0VQhdXG6EBqlw1HGdBIHjlp4WWpUwh6Nj1VEHipMXa7gZEY+QZmld5hewXqaSiO89oF
8yBYbWQa7QGtlOY2NWnuQcRlAfPQG0E/d5yS3vkkz/M3aPH245AAbicWnegfDrJ9sCmz1An389AE
5hM2XhblarGdWz2BbrZtzxU+4S8KGlkXNI7TDpTGKREBtHzId1N5/JRVkdj5j5TI++SGaUl51TWE
L70acAPNrRQhLNsxS6YfYiobUi+drq1WWdqQ5JHEZAsw3W341FGpWq+TIBUO4y09e7+L7Vz36lIb
VylW1Awu+WjdKEovNuS7UZR3llrWhF9YBsg6pLXqpmQawcwOE6hX5bax5edlACqY1JG/V4VwkpQg
WWPe0w4LeauvYzdDHy3GQdsRKNRcNPWcX1MS0YyXOWeExR5KNCsgcfdIJ6ubpsqStwV+5gYCfXOy
l4CfOFy2nBGayZ0bij/XCPRuN8quXtNwYDuDwTTHAPSn/lKvjOzJEEvSbVsboJTfdwoTI5jhLYRT
O4eexr4SL2swCBUqDa2mQEyh9cRwS1mi8JbFq7Ztk8OoS6Kmgp6jUBEVyQ1Fe+2jKJa7AuO0tTYA
cqN+NPQXuhC632fTvNIhD5G4iAXMEkn/uHRzs4bwT/scJ81wYYD5eS9AeZ35avGxq2rokfhMk01O
Y+8RZvr5yAhw4b0Xef7cRWQ2M2Hu+a+ZMemrPnXammWl1o6itCmPwT7jXy/14YxjyNgo6UNoe2Kd
9BsGztbteXJ2GmlzenCkOoV0h3l6tPPYgC9vL7x4YXFt4Fm7GMsKYGcEiCkGm0lqvVIxvCNKjox6
eZituQHFbzEAtgqxxlUegLdGmINkIm1cJdSyKyfExO60C2xCDjeWvarN2bmd5YBNL67pthSDymyf
0z1cnooqXvcMWNJXjkKyc5wW4wNlrY2hbaiTnexa6EG12d3bUq8o9FLc0TSAVNCV5CBSq+rY/2rN
GS9SRZC5kpG4tWYkNp4z9GYao7q8DxZzLqEqdfllBmrovgdRwPhhoITvlCkZwPhk5MrGKqGVHahy
KBOjcdQqlbybPNV5JAhNOkXdpM++NfXmK8L29ioPRo6LatjaF2odhbxgeQ97I8+norrq7YkIE00t
GENaYTb87Z76r7Q4dyXMzfxLceDmR3mOOW8//6XzdV4/JLz/fd1zOvr/rZx2R/tKgrMhKr5of8wf
ZTjnf/G3IlD7QzWliZJfx8KrmcL5RxGo/SGp+wSCQYCpxFnY/NHfikDD+QPlKAIdfAjmX7K//+hw
+COccALtDuZS5DP8q/8ipV39WYWDVfDsrkPtamKLZY712QKjQOXQosxAKHak4PXzFQHenuFGl6Mf
esRH+L+zF/+sMv7XBZ1P+nMEElk4LlwwqF413rKGZC17lQGPpyz+cCNOfyn2P7of1J/9of++1id/
KCdAZq8ssYw+nwf7+8CCEdwM7aZuar+GrGfcQlOvzYuvL/un2esf/8Dfl0U9ZWP7QU792enPIJEM
qZmvqN86t+DLVhXyPHETHOVFv7GuSFXzgD/uc48G805/b27GNdxaClR32eJfdcM302u+KX7/m9/j
Zy3+vz8Xz9tHPTJLcLgUA58r7GhVn4RYt/Vzo/7GxXCWj32wT/z7Mp8k3UrdVHBIuEzns2dvj5oX
eWc/kkvndqWvsuv8FuaN9/WP/ut7/c+PLj89V2Wt9mYbcK8JAgEUv5FgU8b0Mh4vHE3zi2FbJTsr
2Wvz+jcX5t3+xdc1TIR2FgI57fzAf1B5931BbyJDtEKegg87dhWuui3BWZtsFfvm82+udpZw//vZ
+udqn+6h1DWNsEx+XHG9PDU74oQL73XylhVGyot0nWz+j65nOSbSZSr8z66yuWzamcnY+dvp66zf
qm64qvaTp3rFQpzxqtpY/teX/FnE/p/H558rnlesD7/nPAMTbgO+oVpdqcFduDicwXdfX+OXj6gO
tQIGoibx3v58DSUmVcSwoS33E+OevQ4VWuTXEVC1r6/zy9X1n+vonx5KORQ9MEhUvo31fRi/Jen/
0e35cIFPK5yEPgzcjy9C4fdusHgH62ArXSp6L1rFV/bq6+/zy3vz4XLnd+HDvYFTVThTzPcB3QPm
1y1NdDJvX19D++ULRQAQxiBM/ZiDfr4Ik1vuDkN1V9vMHsGd3SG/AUp+KvxyE27AhVn3i9dc4vLx
mg09vnTNKOP09Yf45Rf98Bk+PYSK0ZVqIXjsm3aVprHXZwdj+PH1NTTrl/vTh6ucP8WHn1OVgZkT
2Ta6BvThmsZZmt722l0Yjm6W33N0dIvuyc72Hckm+r1lbyAZETLv12RNJcrWIt7FedSKXY/CL/0G
qo0susId2/uuvbDETT7e23C8i+VUgyTmiGgSpU14AQWcW0QvSbJxck9wYiUMkP7HWjUpVpgAocT3
xXBwUBk2B50GVR+idDm20UUZGttyeVCKg6FezhURO5sA+RoQQJojjZrS2mLCSjKXzVDwfCiODkMK
gpw47YOU60jQTG1w1N1V41pVIpQZG9GSc629d8tbmVzYXEKBGRwxgiIeYvhedzQNhoukexfjfT7e
Ag/2Gxr7bQ67f5MuK9BHLhJFL8JM7vxY+Nut5pbGg5GQsNOhW+0e1WmlgGnH4kDygJyfVMTpFsX3
1G0WfITqCAS4SGnA3AXlRgShqwVX3fDWhuu4eSoJw4g1v+4e0jp2Gbm5DTUV2ErRFKi07hmLrWp7
WzEsmSGjXy2s/lghZpC8FIXA2YTCaYoz+KjdO+LOqiN3Mvd5v2LY7wbBMarviXc188PEXB/JrdMe
soa4svIqELU7Qh50shOKSV9Pr7Pw2Pc/hmxnDfuaHxCPpeiY29yqi2f2R3OC9QjzCdokqrbCc8Kd
aLbmtKnl9zEBWt7tp+pxIjSWcVMSb+mW4ZNDSU0bpg28NjS9zuj5wL60n7XkviOsfG63Fa+Yci6F
6lWjXtvMQhX9MFBoqmehdrHr5mQdyG+moWwyYhSAppHmcTKtA1k9rtTuCagNlWhnjBtAYlbUrkOa
ra31qkXP6bBNhmddEBo63ObTttB3anVZD9dEfeRwYKk9fUjKJDaKardYxmkoMjci8Lb5Jqu1klx2
yktSHWcSup3qhMciswrwfYQ5kXeTW7vI0Td9cSnKq1TCzgTabWsrp7uT9vnmh+T10BqTnolwgdyx
0nhX4t8s0H/6G/+1X394xc870YdX3GASixyThUR+Wxo/3LJh++hYH+L7mcSM995nIXNjnwkbM0a3
XEer6XeusF9uQh8+wqcDSl101JsxH8GhkRDKq6Xf/mYh+90VPh1KSP/Li4oGn9u9zp7mGd75lDA9
nY9DhW8/O97/4u5MlmNHkiz7KyW9bpRgHha1aEw+O+dxAyH5SIyOGXAAX98HUVGZfB5e9M5M6UW3
xAsRRjyS5gAMZmqqes+tR6dzJw/hDRAYKJCLg3v5ZKHOw5zea0RUKNChMGjaX7Smqoaz87yr9/VO
p7X1oD+V/c4Ud/q4Hvo7oCwSDJZI2Q5HnyyErcgsbfpOrkj+j24r+r11P/AAAgV4DpRlhbaAkiDy
PgSESZjvihOZmOFeG7wOUzxqjw5dLY4o7rL4ozexRFgXw0NnrK3iJhh9JXtviXopnunRKygDMv4O
vNOf7/388H665pMdWTdKMso912w0pBioOqfJQ6bt9YzV/FKIPUdFP411sjHjsklxdOIx4zW5IkPo
Tf74iDjDTR2Sal7ly1eiHy2B116MQ8/tx3ThkWii21rlTPX7a9TgP9LOqFrchfdyum8o+VA5uhCt
nT25fB/l5GWd6PxGg80oxhWFUq9aWA4NfOg9dsGV4mBYsz5uILleOhKfvzgiXxNBHtS2k/ta95Uq
kbmk68NaxTAyI+6s9fXzPPmDsPKXhzezgf4c5CSiCRRs3waFQYLssBparwsslBuvff4Si7Swausw
eD5oVN3FK3kIQPvuMST0SYNjNkT1ou4ea612RPMa41ank67M5tYwb2R03HGibyc14vzK3iYdnQa+
MJR3WUu3JMNXbcDUr2rwrJ+iMa2znB4KgT5InIgSOCxR/ASn10nYOnrS7UKM7xz7mTw+HaWHn+/B
CVDtP48WcGH+dg9OZhHeioU+0AFlqwvYmF7qHT4zkFCUtN9rD0spVzouBZe2t39x3JN5VcbAO48j
44JsOThRb88rY+MIJOYd7VXDXdoVl6ErXQhiL17vycovFcg9sdgabNyzmy+oi5ObeoA4E6d35A/6
7lW/8ElO/Pr5es9tB99v88l2UMQckg/i7ONmPZjR3tR3P//++Xb9ZSqjhAf7RXkK0Nrvi0EG5rQz
In7/0bobhvUB328zeI1AXf88ztn3klOICrsF25FTXpzUNaJxTBknr1aH+uGIT6kuvf1rY5xMDcow
Zor/O1NSuNaatwOe0Yb3rw1xMgsoiNJgKDHEoblNq62qL/X2wnlaOrv1gssygM8Y+l9gkElbDT3m
zwPn0NGTXHx/fnW7AJtqm3Z5l/r8NlrjwONmTlheuLwzu5IiibKpsDNIlnyKXsIQIg0FSt60GcW2
PLnTcBflS6Q1pvSJDIGNe/Hz/TyBWf2xjPw24slSWlDEDSGAz4du8POGj8mozRkCHeH/Ucb04ngn
830kjUHPGuOJ6w5XNzdcs3T7ZLVC4qnLacI/MAEn7xfXhy5H0XiiCER/f7/A5PYivk2DTef/tl7V
7Ehub9Miv+7fah7i4ennG3rmPfttvJMYptGMNDGMgEYSeOt5+ybQV9cGFxalMzP0t0FONtmsMxth
HLiJNKWbWCOmbDYT9uPqrzZp7Ki8MEnOz8q/38OTOSKNgKKHluHUxZylOyw6v1kdfOPCi3fufPHb
ZZ3OjQPLVjDfuzkmG1x0E4vofj5mHMiVpAtcxd18T+eeN6eE5M2l/OClR3eyfE1N2mPwxWVKtIGL
WMg/l8Xtz7PjzG7CFWK6Y1FF0ZAJ/j4b6/RYqRS8cEar76fxahovPKn/Zrr/fYCT6adJY4hVAwPU
5KvnE8sg2qlDwLLIljg8LYaXny/oXKr6tys6mYpaqTbBVDBg/NbLdrqUlvECf5bZnp1k1qVHdP76
JGUGkoKvVU6xnEgk6tgseZ2z1W5wYScsbgVPuWlW2fq4NJ2fL+7M3qzATPzbYCd7/7E9dLA655Bj
3A/G2ixyuwkWM/n953HO7Ti/DTS/gN8O1go+QPEkzQO52AA8mouZKkjzFCB3u1hVW2WB+9H1/Pw0
9+ehz855/Mwp6YlEBqc0HgQwGh5/jIzPea69WhRtLhGoDD78X1bgb0OcTMkDdssTnQpcnP4QRzeH
HJRoAQIYW69LKepLV3MyGVOk5ypt18wOfTmYS6HvSCpdAGqdnRSmZNLnpYkSRbHfn5VMm5SFSobo
gFSASFZTneUjC+Q4Pz+Z81P920Ansy8UD/SllQzU+6M33NO6Tt/eK52WqxabPwfn30tnt/Ob87ch
T+aheSwwI0wYsoqcYFH6KJgdOilrT/ZJMV1k3p59XH8bjgLx77cSmyU05TnDRfpSzJ6C4zopv36+
izDCz02/b4OcLLmYmRHqzc9rVOhI6VOXBLNRrWIDkWRnKyj5JYnrbZfR0cdBYDFVr0qpOPrwNpmP
mYzSo3OOqLBL05MVUok0loqrTAA0ltGwp+w0spR5TP8Ht+qo74pJdGtUJcHwSrOhXbE6dV9W8l6N
sitXnwa9pC3/1oeXvKKpLXkQm8WYYvy9xUyhBUOvkuI8OKn+Iqcq7JYXKkg2Ski0JYmnVtsqgLYP
zg354NyrFTwb1heugjSrf2LFZSNooef/PkO/H4abWPwqjg+YAlQ0UOYkiWLTb/TrSroL6Q/tsbXD
Kc7G0BqjrVWFsqTE/EgrBX+K9oFxb6hv6H45OYfFgyogvH2NYNsLA8ADsDo0Qw7Ci4BUxTSgyHyS
PBbMu1Ym0JowHYjwooYx0/OWRMj8nxRhK6DznOWQYcRHIAsVu9aINbPmxtiriX5q3tBUjFlTol1h
ntySd6ejayKHWB5ftHiXyzwWzu2JTk+7trBq9a4uke0Hxo1uRr4gfVQhnV1o2aDi1FVgD9V7FW0M
425KcFRJSeOrSMijjzhYCORfR68eduHcpyXEa1VfiFmDbaFlD926OIiuhcdlcB9hiJsEAF8SS8VT
dcK8+1lr8APA4oqP3WHOMUi0HB9oI6XTstbcDGBlWODJ9JTDmpDkXRDyoEs/FFY4ytItv0iDXVO6
VnljBnaNpkDrObjHV8dpPyaOkOxgjdhAHoLwKsM6UgOCcK2XkaPFywqbB/wTBj7HYDn0YiGJcXJy
2wJ918crZWodLdTdKSYpjNyjIzXPjP/5lToTw6gSRxPqWcDyIRj+/tamYzcphYXXtpKwnj8ckwvo
ynMhxW8DzMvGt91QL8vKnOYBsm2w6BbDMt5ai5aUFa/ehR3+3CL721gnMV9hdnJ8kBkLdQF4Jzry
NogN7c6vVpknuMXTz/fuzObx23Anm8cM6+z7nOE0ncqCmqAQ8LPhWdQu3MMzzwjw8n9tUlDMf7+F
am0INPbOK6v0mdNYfJzufr6QE9bdn+fGbyOcbLWaRPsjMoL5kNxuS79fVm7vBba6/McYz38d6GS6
adqYsJoxULKajwLpovaERb24lPc/NxN+u2Unsw5BsohP6B8XhGy8v89cnOxYuxxlHWxQwrvar59v
4aXd72TqlbP9lgFq1M6Le31a5IeZYnBhfs8b9l9iL4s3VZ5Beubp6RfyQJ/ihENvtF+utOWwbPxu
2y4undzOTrdvw5xMtyCftTVHhklDGa0GR45o8U/crG8jnEw3NUmrQesYQaUWgpNuIf+SLtFE55fv
p5t1MtO6oJ20YmCMMQgcWdyk4+aAij1ALR5UFx7M+en27YJOphvab6sPNQaTrtTFPLHjB0S+Hvpn
HwKdX12IJs9Otm/DnUy2ASFOkUkMV8CmGWTWUkTaRn7hKcnnJgLEfplUpgmv3DiJWXNlQstkphQd
hMyukNEr9U06JIs8nK0cUXWvW92p0MNJMVVEwSsr7IzvBGuD+NIZ6JDPTUfpf2Gt7NGhqgCbySp1
HSoXzDPOBrrfP+dJoFuxmceQLphOSNnmPn/VFayRcIPe241WvTcakK3SH6w7U1v9PJPPFWbYO/92
j8yTqJfO17LCgo61edW7/ba6ZYvb9BvDGZzybdwOu9hNdrr386hnNh66qRScSnQFmuMf0/Hbngqh
QBRQ77MQAPw5VHshthy93rWt+/M45+aZJvGP+sc+d9piVVSzhFhlnGTYHIGoNFtsh38e4tyaRhOq
Bu9No3XUOHlNj+qhLzOZ5vTZXQCp6lLjnakXF1MNl8Y5eUOVUWwLxBBzaCD5tdts5ve0WifufCrS
SgdwFJ1jUAs2CN0u9B2ee4++X+PJ66qpQaPJR8YO8l9KdH+ULyw/Z19UpCqwYjE3kTjG/h4g0FOQ
y4gy5uXHXAzPkl/6wSpYkI/1TDdYYfX3ON3CQ1rg3+urS3kpvIT+P3Xe/PYpjJNXoZSnqjAMPkVc
fpjyIqMoUVv+ETPqEAW4lS1AKzW1lxgVLsbZpazLubn6ffTTk2GCnPpwaAhh1ugKHdXL3cRPF9Yb
DqB2YAdPKFMvVHsuDXmyUTa0NBmVygVjMlCpm4JzyvFC6HcufOYV/9ujPa3A0mvfm/V8WaPTE9I2
Tv+uzfk/T7i+FJudO1yrEjBnU4Nqhe735BZqBU5HUUwMgwCTh+ZLIZaT5gLNlAltHEFLqtyPWeck
iPNA0q+E7rY43qXtvRjscozmoJnI6tJK5AvL0Jl393ucfdoTmYzSCMZq3srXf6wRm3gVMYkvreVn
Iobvw5y2RIbSoQpxwGOY5j3uXtPyXlLdAJSs9Pzzmndm3vw20Ml9bkPJSkuTgdRxSf+913a3ehxd
uGnnmhV/G+VkdiJxmgRAgegJ55LyQnQmV16X99MWsoVHJ70r3GIoi1fz14xmBZ9XXF1adS9d6Emc
B5OoTvK5hKhkipN2GnX0d8G8/ifuJiYpFEJl+jL1+UN82wzDUB/EsU/YQaxdWvmldCNcCrzPzgwk
i4pBWZdU9fz334aI4jbRLJhetti/JZ1rNh+6qGMRv9HCCx36Z3Z2FfyoQoHLonh22k0igEFH3kY4
oSLakvdaQAMayrpaugSkPzuQNptJIP6YR/z9ktqwI3ElEzOlo2eytStXxrBqiguT8FxoxsZOmZre
GK7otCBe1lmS0/nHnVsfJwdt7bKlXBcolHxSd1xe6rU/u1LgAIInk4WI7tQFyqAgk6XFPBdWMcUL
VIu+7peLS83Gf1g6nBwuVOAKWOARGWGOdHL3EMOmqQgvimhC+aCRVbONZ3JCHuXBjgTX6BFMeOU6
dQ23uVT7P/vkvo09RxvfJqPVhF2j9IytZ27eRo6okJgDoaHEF8KKs2/vt4FOXqxOQA4Y4QRqa/EW
2s7Y3dTx3T/x7n4b4iQyokBXDarJEGUE73t41rNtoV3Ypef78dOzOnl5xzHOMS9gjLlN1qjvOvHz
X7uIk2OSwbGy1VoGaMz9IL0LmB9fLMzNE+qniziJ8DJraiuMDnD7Xkh+te92Ap3DtrJo32RbXGYL
OHI/XxRKsDNDcrJBsAz6HdPOk8evHhKrEUWWIhMeiFwAG/Qn7aPVDpylXsfD2ggfguLWgkyuMgv1
6L5HXZvdasNdVe/VTl3n+lKgE59oUEs+QMHQ9vsJzGeKXZ1STiWMzrF9n6Dl9NYtamm49A61WlPZ
QIi3Y5iU0R+67GVsfVT4xpr6AnqsJmI2fjd2D3K/oNBQ6teT8mikB4iqh80ARLXL7dB6j6u1mR4c
S1gVxoY+C1Mrbfog1WyntxQIMhBR+xFkXKMA4lhFxcskXFXRsg4mR09d3aD59lrUOty9N8f0JZs4
8U6ZexiuxHIEtsKXxYeKd/dwNcFiPo4ocW9HPOpz6TEIHWzZmGk3Q3896DcofsbyOurvEn09NSul
2GcdTaakzENOAmCjoPzedClMemkFvhFGr+xbY7ecpMZtBbeMkcj+igJssRVvTMAZa4CHfcWg90Fv
baleRcN+TL8aKLPV0SnIPhvC1RCscSOarHVZLoVxd2yZIvmmbzsfZ2jSBgRr6oylyu4bFemTsuml
aT9jIWg64lruc23bRr4mXfUVek0QsFBAQU76OpbmI1wT2KpvkZx7gEEcpdqU1q+m3hfj+zG2UPOv
aj1zAnEx+2yLMNEgi9lFrS9hmt3UpbhKYmMnge3VwUIAJiO3sG+gIQYQQPpg3yYSSJ12l2KBO07V
shpLN5+NmUX5QZ66T80Qd5QhHQkMkyJfZ1N0BdVyd5BQvRqKR2+WbRmGMx38uJAeCulKFhaFtMf9
1R2razhID7N/tJb8srR9Xi2PEp1BErttaJc9c7LaWOQJA26JhTBYFhyJ9rSuoqMmmQEaxnJm7Ide
Hbe+KB08zWxR7NGtt1PFTVQzh8c7KKZQTD5LuH1BuS3DFzNOPZTktmB5QepKoBDF/r6Oa16lO814
ponUrSLzRuqmZSLuhVT38m6bD1j7JIdFpbpR9auF1IE4CAxZ5EwGRB4UEHqTrfpouq2zBzVO7qZW
WM/8vajqFrgQrtgZ1kmuOses26dQtprZ6L3TvJozWQXhMQXLYnStnaqTiy28G3VHJMKRb1mBg7H6
Ksp17Ada3oh1kvigvYs0d6En+OIA5XRqQfjx/cVCpXglKX7Hp+vT1D1O7caEuRrk3hFTok53Rxmp
A4QkDX4SZSKj5QFVNjRwHojpaNMLvDEnR3agHyNvokO+DmgLDAXU2fpCHahZlndB6arFkxQ8xrps
T0fZrfvO16ZtWjTuiCBhFJ+NGPt1HWHFbSX6A1L+iYOnEH0ZoEZzJQTmkHqWpN9KRr8+HMxlQFHe
SO8O+CtkGFzF9WtpXCvzQi60rpKU9Gz1TgpOrc2gvhSAOrAIUERbLFu/1TbD4T1vD05pgL8ALdXX
SMQNWlmmfHPMhFVfSssojJBbNLnfCtVS4KQYBe8wxCAprY5ls8z1pzBT7RC2ZRXwTg2NY5UYU5TH
/Tiofpi3fip1m4R3YOAwX4YLsYIThlf3Uhkex2PJJ+VgZv7SS3klxY8pBTi1OG6Gdr679LWnspO1
mj+NwmNVSPdGNFzLxXNQYHsRZ3d1Ki1UkyklP2Yi7VOBsBymFzBAdqm95vkvLau9abxrMFHXYciX
ACoWxmGfJLv4WLlFjXBbP4DU6e0wfQnkzDaVG3m6PQg3cbCpgrWEfqgNlsdiIdG3OyifunkfhQsd
u406oBaokiBAwtEdOZ9Et3l3NcYven8bawtB2KWHjyiXwZItWekT8yrRlg0Q+KrbziVes97NAU8U
mRR9E1dGip4IiWcEI3SjtUg7kZivtORdAggS+5LqV/Uiih9UaRWwPh8zwP7ybRcJvhD9aqzlOLWu
mqGv0RHoKzfaQfOBKDb6rpFNpED2gbFgA7tZ+THp2yR3abKzzeNDY+qumS8SGJpw8Czra2ZZdDeF
7B77L0jvthn6k0F9EjY9OpHknW2WTQ7bQjl0g+wG9jqM2geFKrP1FkafffSYg1kBWnO8MdIeDjh6
eFiirTdj0FiwM+VXXF8X8kMWLWRKqoly08VXieVWykoJO3tQCD/T/SH/VSjrSLkTatek/C80yzrd
dNl6BNNwOPqH0ZfbpyN4vmChY3wh6jcWz1a5FY/Ya6QPZrg68BrCYZWhk/S8IDm+sXOWt/RbmBZx
70riVwXDh+J6ObAatdfN9IrMJ5qejBbSt7hE46CGu956BPASBv6obUBdmTFg+pA2i1+HQPEGFlVx
redLWAN2iUWBzPkgr2zmZTsGUDPvcxRS1luJH5E+gAkjy20t0uFL5FkNyl1Pw7scPAHaZS987tRd
lIGIrn0Fb5QM4XLxHiCTSHrATVvAmgi/rg7xKs5gTbuBeTMMzxPc5a5ayeqbmNwUx2she/o5jjpX
GsABGLtjRPG4jJ42gSpTMRZNRxiVbHt39Cw/XoefscMDcOvUDi+q2C8OeHI+gBMcyW3DgL2vrgV7
znHOuvnJmR4L/7Ip97njCMoA5L06rRd/aUUeLC234HByYi3exGnvOGXy/vMtPBeIYg+kcwM1JAL6
SQDfCP04WCKLJ/G1aT72mffz759//jS2BmUAbgATIwgGJ+kY1ZKCKEhADsmwsZpjwk5EP3q8yIZd
E1/I58nnAvnvg51kZcCPCYVUt3NTk+4JAXFElThDdo8DdxCRg9E+FM0b8yu5ZhEE8ALu9pheT5po
1wXdLoKKmOFDMor1MOyrHD49YBARdskft+QfQmX8/2mlRTXj2+yY4R3/9pm3cTvOzI//+B+7t4+3
4t/u/tftd2jGHz/zp3eNpPy7jokupRdO/aqh8zr86V3D32i0MOozG2N2ymKcP5kZeNeQYhGxC8BA
Ga88lYf+p3cNf0U/s6lifKXo2OHA5/hHmBm/zy5hTuQgHafHkSn+LScQpoMJ+6+i7tSrXmDt00J5
ALd+DGcU73UAVeUYPHUYKWzafJtaysu3e3T9n+/Kd5yFMs/av79Cfx93/jzfxhUjtWkhd/d4tfhT
t86kO/GIDWD4IBFaipXsXGlt/RZkpavTyNIYw5KZK4hep95W7TLjG8TMdPTpc0a/dVnuWaTSCx1D
KNRtKtGpVSzM9AXaFOywTadO9ji8//zZ5T9KdOc+/HxR3z68YXX9IQmjfpPGq0H8TLT3LH4FgqYC
R0yg+g5+VX7k0pcx7PsPCXR66E7HazEZIdjvrfH6iDWXke2Fl/id/5pBoMW0nOStJG93ROLV4c5I
H1Krt+uDLyvrfrYGcvIG/eG6eK2+UgDpmI5FK8Cly3yXvzaRDW7cF138txbkxjzNBfXjdd7cy4I3
1hYwKurFuaYTY3iGuM3LrwT73bAP9G2ge4+2yVYekcp6RfCkQXk2ZFBh9/JxP0RIq1eB9KKX+yx7
gKF7ED1DeUiryT6K3jF7Qjxvp01nm+hYR9qeOqfpOez6BDC94o7Z+hXEb7GGmKzFuLPY1S0uJ0az
1EeCdP74WoOYisMbxOx57+E7lJt0vKpgmwaOwdmvvmfAnmC6ljgB6U4Z+Em9pgnueNir7WOVr9Nx
qWhLqVzq0VJSlxyfq+7KDEEFLcR+RSVZL0ZXFpDkLg/0mPGHdi9txFAwsC26b1L7sBRVr3yP3O6h
URZaCmNxp+0yzUe1q3oZZ9PbBvAzwYY3lE77KKi7mVPVjq5aX1mziYMvrYsIl4YY6BQuEy9HXbdl
dJtv6of40SmzNVtOwk832Y4SAn7d5bcxYaTbwXCCoIXB6egfRXBlvqtR9pIvGm5so6/oszvexc+D
3PqVJT0ddUir4Z4G5LG5h8HuIISx6Sd3AzVyUh67gJe8KxWbQxog837jzCOh4Vhkmst9QglquJxh
E91WDDeCLG9scoTYj+iYFcuDMXaAcLeKx8cOtJeS7nV93VqP0OVQQvqQKFfATtbZg7WU15pv+Zov
elDiAkdUF+l7Hl9osj0pkv99eTjZWQfowlFrWt1GuMuug3W15kR0pey1nbLO98M+X+c76fpStfWk
//rvo53UH+HkkTxPGS3fdo/Vvr4e7orX6C5caF6yr/eHl/Eu9+qduf/T5A3eU/hZnFn+/rsRxZOs
nDwa2XSMzG4jXYnrYK0/TqtqEV2lO31rXmnrbC9u9aX8ZO6V+58XLQnnoPNLrniSbeyzYycNktZt
lKuqcloeL/OrsaUnax+vh5W+zu6Jx1HyHR7HtbSqljpi2HTJK7Cu/W7N/6P8rayadb61PhS/39bX
7VXpY+JyHce0qAIlX4IfbemcxI8j5jBKkFpJtoquBzWtDAkexLIT0xY0OkbrVAcP1CIM8YLzws4i
Af4OMe14Ew8u1Fki82p0YfRj+e3p9mTMpoXbfeHfGM1iSMkZrDS6HJ/LrbwISQQN27aHkQ/50i/b
haYvJRxc9tZxE0AfIH2Laouj/teYY/FjNxx4+Y/hQJhEF7qtf+kFR0Ib/OeNuIOjQC7EfKtuq721
uW8WCqcTUvWSI1Pz34G4ozEMDdhzHdrj9SjYkOYFO9acjiFXDHBF5xjUNQ9gt0lf6wLfYwGyIUtJ
hgvEsgt9qtzVYd1Vnxarb1F+Wc9p85GVL63yKOdfobiqjaWZLDGf3B03wguWR1riUlQEWaevy3CJ
Trj+FN+TnbKKv1BJ4ydXf4Tv08uRRFgCydQ+vA/X4s1jXLFobYb0te+c8ODWsBb1JV9QRq+pbWdL
ylF8wTmRCdF8GZ09fcT7EZtLmhwecciw1HkfURwekrVsNuOG/tnjk34r3oo32Sq6V547L6U5IOKV
zHbFsnOgnz627q/akV28Id3wyrrm7ktHlkffwqGq4ogFGtctWXuh2q4UN6PczlFuR9LAVp3Jl29m
AyDH9BS78tI9XcaUk7ewiHzoul/R9YbDjz2rtnhQNsVlG9fLVfZcedZV9wjcd/YccaHFq95xx6a3
MrzAx41gzSWWKyzkaO9l8rvs3JFdPo1X0j58bdJFa92E8CfGx4b3ILzPI+AFGTwKwPz5u/hJd9Jt
+VK/MAkq/qSemizqya2bpWnRNcD0JEFGVsMJv0Q/J8P5kG10QfDNfsVJv73XagA2VxLK/OJBM2x+
lF8A06JDaXQrjncm9Ogb8do8spXeaqbPmXol3NRvyV67qZ6lm/HK3AoeK7SnbBFy032CwN/Gl9K+
151wWdwKz4avbeebKYCnCtav7criu8FCIgACDeanO8Mp7RfJ0f3uXqeXP/LGZeW/DOCWPNMft+kv
dGPxS/sWX2f74K577muHozmsXP06XVch/qcJO6K0xtrGCdzIoadUfUupJtCslDtR5cJ4bigKvkut
nc9yZJ3Wqj/yoSUGemz8YoVTBeEFGdxb5t3AHhx7ZBpFppdt+bnfb3jb1F8YCBTPokVv2gb6gUOk
6Ej5BKLc1v3mrtzpgduPC2gcJMQXxZY3cVoctofIm5US6VbzhH14E+MR+mr47ZY87NA5h4N7/DrC
ObdWIxNf3gn9Ak8jkaZ6hR4vXzY9rXHSV9ULl+oa/gzRkr6SnqQnZal6UEk02yTrvMI8bz+tun21
19eHR2EzXR9v+g8a3od62US0nLu8kc1IRsOXQfb3dvIBFA78pk4zPs5KgGoWlemG2SoWnTk5C8gb
ow3SLNBROrcZbjRlWTebqb2WFUxSnIpm+ZYMe+bK03WACIky4WKQvOOwLp/yu3SDscq2SbEpeJSl
l9J4t9JXXXgynsMJRynRWFYtaTuRil9hN/fh+CXQg5d4UBVucK65b+CvG3nhtaFDvl4W55XyuEx2
dNwToCKA101vBObZAzu1o1/Cc3/fX1tPfVYenAJD2kJutnMqs5RdATItF8ODBwT7efg0X4xb+Vq8
Hq8OE6AD4j1AoB/tW/jS3vY34XOF/8KxXYh678kDrX+lS72mLWSvq6pl1jpB/BpmCy2X4HHaHRJK
MHMk48gwp6ssd2NCqPo2F0KnvTM/218qCXwAkrWT9ttu316pL/odQU43PquCvjLAuDQD+U5slGZf
ogGO3VscX/X9IuxXlrzMQl+9LX4lwabPlzr5sDvzUezf0+bXKK2E58Nj+6ze4N4k9FgAcuQnuMV9
wHqXO1cxbKw3j7ziBYndyCn7x6nzg9ynjgWwEkGGYJeBa/TDtiQUDvVwZzW/cJvRUlct3fLoHRqH
VFz0UGa9V5AWbJ9U19iBpZ7RNyzbLLKaU8UkQW8Pkp8HG6VFPuGXyhVmZJyM6g3RM4bc+hYzqqvq
DmoWhZ5HLXK6mvZJBAtOPjvPuP3BbktCPUjcdkkKgUA09NR+A9ozP3hH1Rv6hwlo4gJeyAu7G5cW
bFXXugk+wl/oRLSaX1vm1+PhBQSuHXV+NjrCuOpVnyJUbrhEmUcSzuB1JFthgVDswyfw9qhZaNLt
ZN1o7QYhDesczzT5wog4vZa3LY6Btlwuo/qNolIWbA/qu0XBnwOghuvamrOdVD9gTQf/lirAcZki
fxpIzLkzrr9wNQmXnc2QvUskQ3RSyh0ZZsoQUfp4GHAsHH6h4mDbNAhgWl+4Gh9ZG28oKDS89cJG
6fYatY4bPLRu0zftqnxWitfsuYcH9hTfFVcKXNPQltpHCPrFqnGHW+n1mjXJQ5DwELtFRQ8rJ60o
c6KB12yZ4zzF7hQ6QHrGxlWtpXlsnUKhk+/ojtJTl+SbkHS02PeOuBrZ9RZ4AF6jlszG5fgeFjfy
nWZ5hx7+FMeTY37f3UX8ttY2n6SdeF9dy2xmpOZGj1PHEDkcLoeb4weKbSOjcoqllwdVCXuO2ul8
JmT6UXjaNukc9cm4R/5znWENtSgg93BMoJJz174iQ4lFX5AXVrkx1Pu63MQqZRzbOHidmzbLZHlw
q3cgM9kDfq/mprvLb7JPemaGHTMcQwOqA3xRvGOfuR0wjSBba+sP0ZYC4x7RpIAT3pzEptHLnn5V
TxYxGbYn5RzYyPKyMkhSOxXbN5ohH9QX1yrSgO38z3g0q6QI0n6D+glWE4uR2ClL3UxuhGfdUR9I
5rMDpJ964lrdXN5Lmh1+ZHawrjkuNc2jPLgaUY5/JDMW9XAFK1cUZ2MvAUjBi1S9dRl+JN1hh/mY
x3Hakp6xmfeG4uuP8Pv/QnoMb/Y4/yr+H2DJ0qXz7Qzy18RYkYdFFr/9nhfjR/4rL2ZhwqyAvkAJ
TfuNxHHlP/NipvHvBnkxWadhZubJyvQR/JkX00h+ITlCeCTJGGGS4f1bXkyV/l2bk8om7qs0IRgI
M/+BvJh5wpj525kQk/rfcjx13pFzi4PDrjFkedgdsAeLcBqyMrqw/KCZCnZHA/fKabqWZ6x/5PTB
gE2TUxcaPmzRoSfer2X4318pVnPzsboyKUpEYkBGCs8jgx85IqfnADDkZj7KeAgch9FOWropPzVp
0vZNr9VzcG+N2GiyMMj8mhY6W1m5Omx0y4V/iz2EHIbyvZBMbXylgWYfDqBBhfCrGccXKE/03Ndh
a02vOZY2j70Vx7AUjdmZuA01UXBiqRVxbk0CaiqVYRz4CKqYNzhKgBDvFkoQT+Ds9YPQjKvgmPeG
Z/TJYYMXYx/s5iZ2LiCw8khaJk2LfqUZRU55qnGIVKcLFROHHKD2+kNJdRejryYah88ck4jRneoU
KXA8ShqYCWEuTcsV0B2OaVFHNZPlfRKJDZraUp4TTcBeM6dZlJJo2YcgASqprb1aD2QOjVlECUvE
KwBeGgisqqKsPGmcdlRVJ2UuBdqAL2aRqz3ClLpT4AqIY5BddTTQ7vCbKYRNdDBxijlaBXa8fahO
NeCrPK1XKQYyspf8b+rOZDluJOvST4QyzHBsehGIOYIUZ1LawCRSxDy7Y3r6/kKVXcmMZCv+rF61
WZmVVaZKHph8uPec8xGLHZ6arJ4u6FZRT7obyZTXQCBF43gvNTdEHgKLqTaDVAO8Roa5qAp33WQp
67DtRFrGdrecYNcsCpMOLLX7rqCz34oY6J9eq2iVqEyp68oQTMt06T1/500wzPZRWXQKVN8Ekzgs
pTfTjPZL6oBmGb1PrT3116qKOZ5Og/nV9Wb0CgRh6OgLkjkdQIadstEftKTPxEIfSyt5qomi4xjQ
FBWsa88c572PDE8gS0k5/w/VQOd0dhLm0YHy2ujofa0tsjCmRsVtirXX3s/d27BpsCwkyiLAEBCB
DqhuiO9yU+C/BE0dqm0a6hrM4nis7RXfOhCclqRCt7Ijued8RV4FtiQdTb1DfpJ1eoIjap++wrWp
CsXaSMg5nFwFwqR8ELWNsGLU2m58isRgp1d1qtdXrZ2I66Erop+qnd2fbacR4yqqCM9J37cQqg2H
dr2TZM1rbZrFbe5NTnilkVTZL0eVard62qK1m4jvb1BAhBTCpW/H1L8aGD+bLtEUR9Q4kwdoIz4d
2B5mctCaiXwcM9tdz507ynWouSq9k4PpnSgOpKlPWDPtzoftoky2w9COLU/KB7PP01WvIk3yyWmZ
sYJ561GogN+OPspOo2bjweoMF/woMVFnKJzCC8wS4XtASLsPtiiEpEy8FYArbVvPpTS3Rt4Yw6OR
Ci/7NvaZhNOg9/6LwWTxFhpN2dzPtiKfYZF2igLP7CAYWDpuqXFNYMBa5LUECVpN5oJbcuRAlIg/
DOaL38V0zsOWqJZXP2n0ak/ojiu/G21VmVeGLNm6phN2U4oY6CfHH7WnYgzGkLDt1wLYxcoxZ8jW
ha5a5ypuS2fSF35BHP59Y9SOtSZhMRGvKtXdZHlCTUuPWjIUnYPVow6lD9unxtJhnjL2IcrXnVu5
WRItxxRACmQkPTqisrBP3thSR4Nk+0ksvxMaqmsdFXavHpedlI8ulHrvPoVCDCjR0O1cP6pE6tpr
BaI7RIY2KqpFk1cI9XYKYpL50vVbi13tCIolD0q6iBQ+3Iz+GxmMc0j9tXBzTgiVQ1D/s8Z8dfrY
clfr4b31ffKQer0a7tHKcHRL00rmbZBHpvT3KLymgucacgNmDjAArH+ItMoAH0WjMJqI6ohsw4rD
ZK4ZPwrDmMonpDuxle3KkJfntU77Sf70YqIiFjnB/DnIVGPKdmYG4GZr6tDRKLJ1ggY2hWR31dZe
uhg82cIOS5GqpDCuoQM0Xgh2DKmBkOmiM5gEn1KROfI4W65WodIYyiG809xxbI7z1JgPqRbZHIvK
VkXPhJrUbssqFpqEHoL31CmZxcpdNZYDWqQymD2WiudMGbBMePGictjmYG3g/DWTHgayE0ayMslI
YcNYRFNxo4+CIwFojMzfK0Mn22bpGk7OWRWBl29oHF6aEaaIghGVfU9HgCVXwq85I0BgYc+ftl6Y
UToYS49YhARBB0fJLBOxky2krIoOzZpv7pPJlDEfAiDX+r3PVTUfhAxTssoA4Fmb1iyIcl9U3Kno
js0mp7YOC8EKyy6JM5Z03GNVl2n2BUaxgMRkqhMAq2o4VuaikO+xmWp6kGW5l3w17bbBsiJik4RX
QC/gPPXO4emIvmR15LQzUHN2+5at+OgpstI1R7XRNhoGpl5Dka9Pg0Gv4m+WAFMOfh7syrVoKo3K
ajniSK+d3FrEfmQlV/B34n7dpj7AYpPUcDJRKg9i46CyXHtwmylmY6uHY3KnTQDnNl1lVjnHwRyQ
qd3ZHF7n2DfSQPYyi3etWSGichNp3ftaibjSmubioRsSRfK5bjkYZKyTFsZvJGQO06YR/pKzl9v5
FrnhSxAisnzWtDjvr6Q1RQ+ZFLF8tDzbcan+CtteCYCG45M3aRPfsM4kyYLuROECRGPX7q3UMwRx
k8q22mmXqUSvNn1q0Vzh7edIVdZemOyhbWnkHZigIR4kD6jETyJj52j2M0qSobej6qZ1+8R4CHNp
aWuYr21zrFWMakVLm3BFGorKjm45e8Y1Ggw0in3TowYd1LxSrM7dnZvNVrnR5Ox+tUtW2jc7FMhZ
9TgGaD8VEMBj2RgbiKAxwey+4DQpZT7AdUx8TnvE/hEtoepU+msr6wbBsTTVEC4i/DX2ju7O47qq
aA6/TbE1tMdGFVK71Wrp6HdGp99W7mmzsxAFv2tXSpIEuFnWPG416fDunjBUsQpCEZrT0iraBEZV
Cx9g3Qx986LwfLX7SBkyoWKZkj2gD4DkgjCyLBIH4HWXRw2SzWutQ0GJ4wG/3oSsFi+bhhRkwUxb
AgDsyiU+NN4fvorEGm+iSazh07TD0RqSTCzNjN1wSGMrMZubqIbmuW8EH9lzW/jSvKuboawReqUY
yBLgJkta5Gob26zp8Hwmu1ylbeVS8rLD5igiT1e8g97sB2XkFT1sFS+hIuKnbdzfNlbDpmApCre+
tzRr1Jkly1IJiKy6W/7Urd5H5eUO03eHuUI8FyCdrANUirY8NHbmVQrdGy/4otVD1wpCBCgQg9qB
EilicuspNrO+WRQt3J2GKAZlRg/xqMwvqGpJFO5isqHwohW6thi4Te+GCdh83caOG92MSd7116Ht
0KcOvXTaN6UaKXInGA7ucJWz3ltlkWsrswX1srbbYibJOW3d8pg3Q1MEXh1VZDmYZkVU8iSbH9Xs
V/d16PmlieA3gi3F2QBo6G3nK3u6aqQw3qO2zMJ3LQZ+dmXF8VRTQ/ST6GGKWjWAZB1Fu6uBprzn
oR1yM3NPVcbG4Q/1K6PK0nmf6uxZDxUHCZR/roeyqOvY/bxAXo6j/sTchsJG9jUU3BRtak2FJbfd
zK5XUjepZY4xq9ZWzL27qs2JHTccSxc55zyPp5OHZZfzoUnD9JpITjgzVaW3PzvXbdFk5/PcLFFo
cXSPoR7u8spDoiNIvKlLXljkLltO/vATZVLS4LRaoyNoe8rrt5o9izgYoM/0x8I3JIVqkXCWh2DW
tC8anMdqLUqNlLfZ52mtTDdDw92EAiaSr6eG8Zr5Hi30uTSBZ2hml942WWs/SvzKFT3nOpPolnHi
l3lH7wY2OXuzbDj2bIfHYNDiUg9GEVG6S0Z7U2f1aTafIFLCZ3aHN2P0629w/HrqVE2HCHB0YmPD
KzP/mAx34Jfkw1jsIzuzrg3bto7DnLTPjQcQao3TdL6JojR39lqZZXLH8ZuqifTTsVxKP8QtZ8ks
9eG1TslriSO+RhHXVHelU7hkFA/NdJwsM2UVSBLjMTZy/QUge7sOVV1PQRXnOYrOvjtm3kwgRKjD
jVOFp5HqHafFXtJfRnZbG5OHMXtW1LKZo/IFoSvRPUkF8bdZj7wkmLNOviTSiw5lgcQ58AFl6dS9
hZA89AwCVllx8Qths3MJBJiJvQFHCSl4a9TJI5laEHvK0QIsNpXuvDXLWIcoZckOVnQidmpoRdAS
Nb1x4kqVX+WQUokKRWR8HZVVqWAuyYxAVuHq43fB87Ue0sz1qS57g0bfH/7eIub/HzRSM1/TuRx2
Tisp7qBiL0AfS8UfyGOt3PCygBCOvEnccXBQ6SopUBDyx3ztZgDmOSya1vevRyiY7GMg0c5fpIyY
1DmMPAyq6YHf5Y6LC6Dq20dTjXC9g8qfRqJRrdGGnVElIlkD7vaaK0JxITc5EbH0jbSTfg0V0+5W
RgI+qylLTd8DeG/XsKENf9F0RnsokqFyKC8jLUOVrFmEnfqq3o0jjonQcCQtiLSzrA3h0NrE0W1A
JNnbWjXtJx+mqE0hwV3U1jiLgO+NBrrDsccG25o/qChzp1XahWaymwqAwZ0QhrxNI10lOzdNEXBq
LTrIVUZqEc28sYXcC2IdrxLYTywDKlL2Vycbk10dOuIt8SdSezjjEh7kZiEWflVumzHj7oZc24aA
sXlr2WJ2DjZShoPObMLBYXBCbNtYcJ37uppdbZuXg3FXJlabLc3Cdsf7YcoNgnV6V+TaFc0AH9qz
7eSpuZGwugvIqayDCCaYxH+2jh79MGaFvDcZK22hT7PBRmmwBnstTgxl0J+aMiElj56LeFYf1nod
+S96VVSHpOgIT4rpYkCd5IdflTFQcGmH+nta6729FDZFqVNwth3XFWrRZMg2XUmuFDDJqcWaMIU1
Bde6lRxaAfR5sIt9870TKYdfNL15qi9EV0bAvAeOTU1QzZa2rfqG38tSxdrWElH/07MHu752hZG9
l24VvUVtX/R0YVvCLkYlrBNRS6Qhgm9ClnEgpHGI+aTwhAWbXbTxPnWTLF1bxcC2Reu8XZYasvsu
vXHuvhRI0PLAzNM2oQDrD7hdprKEnmiryvayjeejYVNAKNOkaa96pQETnqPeo4VVVub8wpMvWrWr
OAfbt33m232xKtSgtT9tfF+okGdgLqW1qOC/EkqelOmUrYsOFp+BXcIty37XmYBqjRMXVvPlEp6s
XcQcCRJCsjEuSNaipZPkQ6JvSSugbHjQy7p03t1QlPOz1DwTB45WpbNx+8/Ls1C++M953RVJx38Q
Xv/r/yPQF3fnd8XZm+/5d/WXyuzpz/9RmbXsf1FCJXqeKquFj+s/lVmyEP8Fo9Gw8LS6JuJEiqN/
VGbFvwiZQQ5rOuhtCdKx+Ff/R7H4L+q0gi01xV7XQglp/JPK7Lm/nfnXc4SP+NaGUmQyM/21QKsU
CZCm6ueDkYZPZu0DWp1psFnfpwptV4bgzR5+mLWi/Wq5mEm6C+7hc4cqP0DoBDURfqQbBHCfytMf
VYDMYEPpjKl98OYMkkS78aXV0f1udwYK9T5/N6vyOUXlEGbxsbKTb6HNd//haX0mIDpJk/6UIIpf
P8JG3kz93PgkhjAcLa+fmpofIbKl1Oa1Z8aPIstwLuBESLy1Luk+JVGQmOrx92Ofru/j0KhZUaUT
7W76nmBSOLt+jkROWrP4H6Lm3W+TUztqO1Ki+qeX6PLqnehwlrBN4RjnkdV2pImMKR9vTPZsFGW3
tJS+qgY9AF/7RnYzxVBrLVqD84m6eH9Pb9FfL9JBdcvbTG4wYa3nvuCpnzl8OnI+mCmiEc+WyzIs
oEVVL+MYLYkOvM6tfDlU7Sqc2+Af3mBc3DqF2tMN1rm/Z/L1CnNXOrtpe/Tw8PQm9s0Zy2PzD9My
+Rr/OsyZLixROgDommG67tWryqAKUWdYu99fy0lH/Jf7eDYIc8nHj2UICUBG69QeIyRndSzJUlz/
foRz+8K/r0M4ng1JzGWKOpMUS2usIGBim6PgfcqiX2S3J73rKZ1FbKdttb0wnn0m///3gL6r84ag
57Z/eb0/yIBL3TT0DKTNsUmix7J4iOmyt9XJehdd8TItEW4v3fwqLb0fY/nSU5I0cF4bnVwldbEi
iedLVec3HTAddpt09OljIHGo2sgPzLi8t2tOaqVYOAWhGoVrRVDZ2xWA+UMS2de+BBcx0binwOii
zImbjYicG9+mEpb4tB2cfSeiVcF/J0C/qZcFNjvoakLnZ0xbj7KLqTC0CnMhZlKO9WjTUmqpOg2R
2MwWRm5Nm2lDf3fM6eDHDYcftbTjb61uIIIx3ptofg/T+jY06u9jS08a0ELUhi9zQf0LL4TpogTG
u5eyXSw9Rs4gR0fkKdKpmVIZlM5Tp30dsHKxN1zQREB5oh3Gpl5o8ETNsDqO5ZucvOWkwJ47r3MW
bTgwrQkzC2Jt59hG4I8upNh03dfImUZOm/6wSqbk2ZDvrVfvR1njw62NK23MnkpdHChqEYhYcXWW
TMl5xArt1c+TagIPKaA1ti/TqbI3xewBMwVg52eONZlaHCHtqyh55HSMm4/gTbUd6fgr60iS7mZo
q0BpO65/qUf+Pm8QTCU12KoucHEbG/5holdYad8y2myUehd1RJuMnXet5xe+Muv0rZ5/ZhaThUUN
jn7N+ZSh57RS3caqj3l3Qm+VPAuzpSoaKQBX2lYV14nJ/zTVfBUm6c6eyBd2fg6ODw4pe+VI51D4
kE5FV9y6MTNkbnq9mAjarEMcx4DLEgRtqatWwjVp1JgES+KgtByD8q+eraQgxzO8ywtjNyTxj8kb
9mYnUI2i30+K5ufvv8DP5hQLWLQFQQW3uXu2A2BbkijHceojbhYasYHX/sMYq9MX7rPoCM7YjsNS
crbExabvT3Zn9MfSWhllHJgDx+b/Yv79yyBnnWbpE3DtpxWFq6qifAfxmSg02m2/v1mnv+XszSCo
+FfmOF4lMk/+OgFnkVu0rZerIz6LDZznrWu+AapyjeHCqnVO6Ph10z6OdHpsH6bFyY5CYUaMhGLt
S7gJweloaFy0W2PTkFkcr7wb7fj7i/vbVoTn9HHIs+eU2CpLeydRR0/vl9YJF6YHVvFfDWJj9RKC
/e3566aPHWct6IdHulLUAvnok++ZuLToG+c7utM7R2rCf4Y5N5cMbtf0dqGOsW6u2H58df3vrkA6
kzK/9vcGPk2Ny5uG5MIbcp5N8seD+3Pks1dk6uCoFooLtDf+qxnU2rJAAW/QrFmcUDKQrtZMcyxI
ZJ9dCDr7/KU5qTkEHzOKjrO9DjUYx60NrtpZzGs7YJnU6SIuUJFOKxRUS7nJN2m6whj7+zfnb7v4
X7f7w8Bnu59SDx2ZZAxM8wRcWaBQaXPBHvyaalhfJlF8+h1+GO9sI+TSCbGnKuVCoeSm9SZ1r4vm
QQut5YULO/1Ff/vg/zMQx66/foZhRjtlpol+rN7LaFV2K+0es36Q46PZjsG48m/tduVhzX7Vl9ka
g8uFH3Bp/LPZOSZSvi2hdPM2RVtrm20GOFro9i9swz5ZBLDIGg4lRJtMnXMPpt/Jnuof9/OUmWBo
ZKm5Fya083Szf38XH4Y4+yLrzh/8udeQEa/TApkP692qvacufI1p+LTBbB4m7DcoU5coT7+EwfYS
benSRZ59mfpYe7Q7mN/GuVmYHmZTdclpc7qIv70uHy7y9BM+zNqOpJbujZli9zys8q8n2MbJ+lvc
NF/Qdl+4pZ9+BB8GO5uvrTDNadHH6miIq9p4MwprORJgIS6dCUi1vHBZZ4ur18xVbMUsRuMAS07z
jmYkN5b4Uc8vPmLami1Nnt4ZRr4vR+09MepjhA7FVgIVq721pUAm1dFfauulNEFLofp1nO92+IBH
AKKZt/HCmagCsewmCJ72vVF9cfTpWBBZCics1L/OtAynapVmd2XpYQibFi67VOfEoUSINfrWkn7e
3h3FyjOL46C/yXk7VeUuydBeZcOucknrqYstXLGlEfYP84huFK2nt7PyH6H6jhBnUYhDSWCiYd7F
4YANRx7oRd3KuigWmaMoovaEpndfIg/HoRw2fY0iCiVpXP2ww/zkFn7Shm7T++amTVGnAi013YgW
TrjgaL6h030FjuXNpt2WV2/TZK2G9BR5EtGPeoi7Fz2JCPjIcFh+12Nz47I97NAuFdkMhRhhcrcR
ZKFX41UNnouO39qaD6OulnmebOJsuqKBs5QjYStPtGYJK39zLRpF2HZI+CnIEKINGCA2I4GXyrjC
0+ieJMh9uPG1g2ZydplIBCeIpcG1upBjuyrd7Kgc+3UM88Xc4zoZna9OOq2m8fREJkG4SoOpNVlK
2gIh3gUr9B+d4Tms1S7Wv3c14Rx++CyI2p+KKl9aCZ3unP4/wT2Zz2ZTGl/cqf6iHBf6evbD9USQ
pbBgtWxTUcmd+umhH40FGo3N6D4CVSSoflpZc7zStR+DSyJPU9MmEWyzv8y6OmBWDYvxGhM7Tgri
MvrhK23ltVMZV9JLrwrzfojla42yoh9xHTq1DhZ1KNbFoHb0KK5dCk/DyP47rY5UmQhTSRF1D+sK
DWIWqceMgvnk888qXGUI7Mx4ROVdk8IhyWGxr5po107jhs70oorxeAxJAN1ik/c4TUUUrnzPXo9R
vuyT9lBVxZ6SLse0tFkLhyZ0l+WHOSy/oOF0t9Ic9zCAd7gbStvYqJnelfSvtagOUFZcdfJnQYaC
m6vHNB6WhBmupmRrV3sUcKAZ7jL5LfO/DvnEG31nuCCacLzG8ZXeT3fIPDaNXqz9InsNq3e7h8o7
NRN+KPdWutH3JtWXFj3XrC8P1iSIfDBfavcg0Z5L3VnFxAjSSFykhXHbd9Oh1u2rKnKWMNmuy8Ld
jG23V2rCOCbXpV0tZvs6NH+m6T7RsNKj6bbT5tZNTV5uLAUeR8vIwELZk/2UfyEN/0lDx9zGAwvs
1Gy63goQl60Sx1n2st9Msl0YNL7t/NmDc5yZuLuGO5nczCWSiJyYzL6ubjTL2VDkXpPGsYlLdKLC
oLN+Vx91qlv3zXy0cXUKl7NOesxsSQnMPsocN46eX4Vz8ZO4lO++hv1oju8AIryldXdVgnIp6nh9
IhPmNpbahAJJ9lKCZih5/h2adYHMHIYCJZMyvVMkJLnpdEhDc4+O8TEqbjxsckkFKd1OjlFNUJQt
+iVsgH1TPWq9fSshEAxMk6dgOy8sQCw2iOcEHawo0N1s52nNN60w7mlmX+eZtfQ0jbZfvG4RoSyi
ejt6OrUPxNuoSA1Z3dRTtKHPxD0JFaf2OnC64huW0OsuwmAhq2WSqIWZaduIf0SbNWvYpHrZ80Sv
uojqh04rtraOn6SdA9G5+6FG2mfG8aFsVJAXGMi9FP8QB9PI3QlNLTL1ljfdY4J9x4d3oq+rVFzT
c1jWrXenF9y4+b1CT5+qkMiRLwO1QCOznxBIoUwPbDOlO52tkqy6QYuBE4QslNlb6dax1MyldL2V
7Mgk8r47ebLWKbm0pX1DXM5S10b6jY+WEeGujkiByoNuyhGMaCvPqAMLt5E90qzqw4DzT9B584OX
ZujSr6ZOrEX33lUcvwdvH1Io8gw0Gwgn7Olbw1RXYusQvbe1Sjzcbbpy+XyUGJYqxDFVvfkkexl4
mVHsLLXEXIWGd5jHel0iuie98OjFRBQm3WLkshPRfXMsTGQkwMy681J4nIJaKkL2YhD1VWLClS5p
qNrl9GaF9tItrY3d6/s8doOkO2itWBcoW7s2DFxyX5oTsrbV1kpRpy6ja7qRjyNdTkMUKc3RRwAr
rg9eZJZrN1aQaFnIht44psgNs7ZD3UK0IEUsPy6PrrKCoaqeNQCx0fvIsuYW3UZmP1vqPGzcWLpJ
EHXq+47jg4PXeTLkdda9K8PYgbK9Re1wPciGh5Ru0mlYZlBLRlUuDcWSdZpik5JX2T+G+rgUrtyS
jhoUCVsjpyfMBgVp+8onv06seZl21SqjZ+VpaueF8UF09/jnNN9cTgnGJkxYU5gEtjLX5TQTgHYj
TdYZnKQ1paKpwdCoaDNP2zGXa5TEd9J7tEO1nAb3zsCrkzWQwGOyAbpsXYcEcdGct3SCuer0rpzU
yon9HVr8bVqn+Au9w0l6jdobugnJAgZUZtojLh14o6PEw3KPyyof41fhuUc3U9jRxnth4YDtxVXl
cINjDyJ6vCwUixKYmSBxk5tRePe9FQanPzCpYVt3LCQU+Ka6PyZceulNa98VCOggVsdIbFwyAGb3
2Vf+wky/RhrZPAO1TpkcrYn1yMAEEu71qQp0r7sNCYMxmB873sD5vTGJoEB20/Q/8+S5K7/56Rtq
gqAUez/J1p735pLMI9J7NduB8H7I8dasn9KBIor7hjzuyspScpX1C3vXzw/oHzavZ0fV0jUSMrl/
7ZT7ZXTortwdSO5dcX8pVvnzQ/GHkc7OplbXJpFV/HGEOjkTIxKOiHHQb4b1KevcIpbnyrtwbvsV
+fG7k8DZCdWxqqT3J66vPLYP2HGibRwYWIEW7MLaRfbWg6oInAvdtE9Pi39e6q+b/uH4Ierer5XN
GUsZD1Y1LyPMeW1GAJZ7SNCpCOfOi+sLBR3jF4fg75dKkwVVtkUR8exSU2/ygGu58pgL4ziOzqJl
bfRN4iBib5srwqDGzTTy3fpgffjUmuJnn73WkVxo1PSTjvy+pyb6MsU3DtDdduhZUZ+K8DlLXyOd
rAu3387OQ+FcVxLPd31Vd1/n7Fl3rnXKwHE33ZItTzYfrufkSTnvU2Qg9NGvu3IjQuOJfe96MOer
COIXBXg2TTn6MIr2lXL4dKheu946MjC8+w+m3i7sGmQ2OWITq2E+G+uK3W2Mr76ljquGcFNiSlCD
vXCGYzNMONE3DbtSgX+iGTd97u5Gjj7jsM/BuJfptTsPC57KAkDqvhusJWL2xZwWN5lLtiSoqWZ4
SNjkZny0ZkoCV/aU4A3P8x9+eD06N1aa7DSCwgpEm25obCZXrjznNHVsew+bItLz5K4zqQ44fOP4
xgiXu3pE5cw+NWb/7tMsjZBrpPq4KaHVNk27DBM6reCkmuLaypP9BDlnsvZV2XB92kLTi13cfYlH
AgIQE+kkoUFlmh5SQWdlJDjPvymM66qO93NVbqhJHxwxr8NJ0sfr3pGQvBcguXT2zjlRBco7RhS+
wQ+sEr9Z0boJhHOkuhm0ZGZOeHbbalm5iK+eE8sIanVoQwJBRjeYMXckNsnFil1CUexI5FuE0bTS
KR1TAQu8YhtrRdASlVLk3TqyBrxvB1qpi7AHxo724veloE+ro+Z/3nLvrBLkVmaS5TPKbmqGK70u
8ffczOSm/X6Uz2sUBDULYHiQJc6mxWrwhsg3BV+wQ6xCPmEKWv9+hJN24JMaxZ9DnM2HteNW0jh9
rhM77RqmdV59Y09u6y+d9mJoXzBULAb51OUOOTYTRzFUTMVaV9uk0+ho2WvDetC6eR17LwYhjWHK
t0DndiQXoHSJsNC9IJujTTwM68Hi+OY9x+VdoQ2YYq1HE3JbAbakqPTn31/X/2We//O6zqYhspJn
rAw+Hu6Vpdgh3XTX2V68Da+nWWfbdEtzUQf/g8C3C4/MPnsx6kGEfjN6kqKruUfYjaALV3+5nQm4
mYhGYMzp7vfXemnIs6pgl8xJnxvM8wLcirJX8Xwpyfvzt/0/N9M+Fbo+rCRjNpShjQ78mE1mEI5f
U8n5XF542T9rNlN2/HOUs4pchW2tMVyuAw/cziBKorhCmhUgUrsef16uGn9epv4w3um+frgq285S
B5ybPMrlr+Z2EJJqQWYCPIdy8w8pQX8UPP+8uLPy3DDi+ol0Lk7a5qJIti4Cl8m7EFh/8Raelebq
OUYHRwjur4pjFK2LfBUv3RtrkzkrakTEwGIWubB5uzCD/Grpf7iNuV/qudtyZZVzsAYXA8tubG8K
9x+Chf52B89mKs+t6iYjDPbYhYRwEUa6p1NPe2FJFuxSXl3aKV76qs4mEGsay7Sveee1gWwBKiLT
JUrKha/KOZ8qzGpWVc8UFWMsMZzbKC4f0bpf+Kw+HQXVmA9x/dQFO3vxUjyxmajYenanNOA4WVQk
ZMTT7e/noEujnL14U9g2opWMUnVyEVV3OS7Mrr+wof389f5wLWfrIcJ19Mina9H3iaDxYoFdq1cF
/lPmCOJ7Hi8xMz7fuH8Y8eylyyK7MYyRVki7bI9ib4AxjG7t3UiHor+ub/PNpY2FcbqGv+2fP4x4
9t6Vpo2Lp2bEU9MANe7RXmW86YjnF85eroYlUaWb/8FseFolfjPu+WlBr1SGaJx726wmsoGwCB68
u2xH3f0iieTzmffPa/ylQ/wwZcjSTJHKMpZ5SvUI8tfoGwkfLdLoBbG2I9/b8tL8e+lJ/vpNH8aM
onkQjknXwt6op+TaW8/bE6xevovFsDuhmP67Q9+Hqzxbz1RETOtEGYAtSPEdq+/BWMTL/Ee2m5/Y
8G665/zCTOyc/sbfPcOzFS2eutJAhK+OBTDZIkt3hfuSKOi65cFN37LoxaWcorndHQHyW58tfF4+
2MM+RKlTcCwwzHDLdn3flV/x6Rwb3X4RkbYPw63FOU541do3vp8OS5pDYLJD/h71IPqhy5DcUxRa
K78WAcbbzqsXtW8FMaEwqLSXBIkjv4c1QpRK5uiPkX6wqTPbcNPjh7Te47hBjEV6GeHHtbIgHl2g
Tlx84c4mQdNqpT/1vx5F9wR8bqvvTkhNwqMgkV7aLV181c4mQ9tKpwpHFP3o+3lNm6aUQYJujmKe
+YJFv8NeuIrWzsPvp+CLF3k2O+aNMlRu/BKJzOt5WS5jJPTAT6iNrWAUfP39cJ8u+x/e7rOZce49
CfCQdw3xHLbIraffOe0roOTN78f5myj5l5rgw0BnE6I1a05s45LkMxpJ3lSb/Eu08TZi/f8+3f9q
W3+YJLpSdgrf4Uky0S/TGzKTxsC/g/rLTcRWTnjS3cVp4rTM/+ajNc+273lYoz8t/hjTOGb7bJPt
2msi0v+7r4Dio+vCr/2VfPtxw9vQ1JtTg0eW7tT3el1s5muXpZNiR0Cm34XJ6PP348/Bzma/GE+2
nWUM5mKyE3a3jBwjwMiDFGt74Q35fMn8c6izaa8NzcqdTtcVXo3sCvTsYIX/m7TrWpIc15VfpAh5
8ypbvr19UbSV915ff5N9zt3SsrXFE7PPM9EoUgAIEolMe+5Oug3FgHsibgQ+If4WcPL0VdsyjK/W
idLZOJVa2lQBGYEE4+DSC+1oI6CnZes2BFUEoqvkQn+jACvQZasso1SG6YGjT7oUMSG3mVNMwE6N
o3vZxD9ksfPCqHQCbTkMMAkB2vwf3ZuyAX/BV2JFh/Aku+omuUPdzQAskUD+FQgAhgMIZojAp1OB
nswlJ/mk8om3UJJw+g0euzx5zyrs1/Pk2Q5d6UihLo8DgbdAxcQjeRJF5L4HfCd3pj0LpL1az2k8
1gSwvY4xIGobjWwU5UkPm0OuBu/J6IO/7jQSTpsY50/eb8BIVWKoDHNpx5JwkmUbCW+S0tSiYZk4
Hdx44gdGJlir1jXMjBiASwMaRt8J1LrmObzU1Jg29l+S4EqJ5E2nJ6zQIEcA/UGXZigvlWd15uNO
qVFygXd3tsEAmpH39ra0uAewGLo18k579DEIWpmGnX8wPFhfCxPoiWCATFR0PJ9Re6+KvZoEfdkc
fPHFSN+EBPxcemaCWWfbTSDvhKZQPQAkquwARi5j2arE63HSNkPXAS2Nx4ASdHxKKgIzAdZgIpJT
yl9VrTjDLDkc+qaloduFXt3hCQZEcQPQyXr9UCePkzo9pxrv+dK4k3Jo7GR3c+JvpiTZCmPr9ckp
x2xwHhwIASMGel8GZCwypTzXwnUyz17fjTe9Ij2J8eMAgodBVG1fxc4lUMzqduIgemMPTIKQ3fLB
NV8Idq2AdxCcX5Wy6aoREBJUHhpe6YxTLYz3Cf9WC/JVU3htIF733H1XSRhpfMSIMYSEZPQCdLAo
DUfMEzh8/DoLT3PXmz3gDHAUK2ozsyaYD5BZh018jRl7vLRHb5LwABAZuMEfuFndNgLYjxXyP2/R
sTcr7XMmcB9QvA3otOvlS8WloDtHTzW/HeraLsuHWarceIxcVbtV5VNbxu/KeAz8nRTJjtC/NsOj
KBVXGkaip+iLA1ARFFLbLuOsaQaz6wwqQ8XsDIBTjHIDjhMMQPDop+ZWIxrmEO0L8FtEkWEm3Iw+
o06onTY9SGSgpWWVMvhmosJKy1e9+AYjjqsCiZ6AaVeLomOsNO/DAPqjFvRstWb2AaguhhrVMQbJ
OzQc4wRP0fp+VE7cDC7rALQk4IwGVxD4FqXTDISBmAg3YQP8XFLvVHSsMYq468ESy3Mv44jxCR2s
N03gpdm1PqqY0JZdeZwxmIDYz5qdgsH3y9GwGowyhosEtGZAbk+94Q1JNOtihjwExVEzyEBWLW6H
vkEL81YPDwMmDS7bo3imfwwBw3I2SBUAM7gL9DiOwGN5NzjlNeaoHR1k0BiYN0GZZMcQWzBBHgjY
DROBuhr3C9Pk3xdlnIJR8HSQkwZXGLy99te1FDmM1bFMUMf+LKGxGkxpA6pkDIi5jYd2r3Yad4LF
7fJXPOScmFTaLJNUOvWLqgu0KmtQCAuu6KBB7nAOQB0nySmtbgMQuP0vF0nlzzkBowunwCLmQ5H6
QlBsAGOXHzAca9VKYbXKM1eooArLnaDkLEltHCN7ScuRUUuuPvwsEzl12cA0pDzVBRI5xnPd/Ho4
AmpifnT2+NYfMTLGct3VnV6cG1QloqdzpAoVzA2WCCrxxsJbwT45YP7Zyuz4hq3bslqTaCKvY/IP
qhTgbPm7xxoiN+hJCYsYKHF4B/KVr9JJBi1m4cavLG3d1eN/YYxyJLBJccoEFoVD1LyXTe/o8iFg
jvmt7uHCCOU7agxumbCBTlkqgJW5BPygZNX9rHVQXgF5M7AG8Ng02cveWhvTi9DzEa+142jlp2ab
uQNzQo21KsozQn1UMDIOIKUyn4r+qajvGCFH/sCvmum8bQr1KOxX0G8cNHwbEuTdbIKD/Rp1R+R0
D/07/5Jtm/vCHr36VUr2bD9k7CiRZ1kmzqIZUonLsKNC8ioEIRq3wOw1hnN5kSwr1FFUq+JYJxzZ
RIHAZKwMNMVJkDOsrLYANVFDMAmaocr0NDNKoBgMTiBS5jbQ6waTsIeRKtCyeoBdOID4gvjkK4Io
7OXFrXvI2Sq1uBKKtyjxZhx7QbPRfMAHRNb+rR+ti5VRR6sf6pw/agI28KpBDYf2BFSkOauEtIJv
6ntQ04GiHk+Mf3LtXO4oWfviXA1nQ8omfUINAfoSju/w0s+KabI9v/3/vH3EdxYmYoyMiXWEj9Y4
oH++nUA2D80WJz8Nd+yXutVvJQkCOE/BhfQfotKFMWXodLDbtM0B2Dw+AMcxuLAve8P6yXU2Qccz
ukaGz2UNOUp0T7ZyyHhaPlTcTDwsea2XJx5remM1uhYWqRiehLLKQgWLKnvVAvOplWpg02Pc1ddd
cGGFcvOeTwDZIVagingCgXDsYiAND3PZViAMzh7UC47BFWvIYTU7LqxSjh8XQj6BxLE5dJAL8AG4
MZoMErQZwImQX6xENwYf/iwpt5e/4o+o/S+vXNilHR/MoUKfguGHvEGCNQZXja/YrTfBDoSFOeq/
eWNYoAo69E64EQ+gPT9Ot/lR3qj7+qiA44ThVgzHVagoMaBaWCcGTgk183oiERBIDAtMx6WKBEGU
IyXvsOQB3SDFBZChw8xhZOmmb0IrBpoErNAnFcGlTaYqBj5TtU4LBrLJyvPoYtzQLq+iV87K99kh
PYGQ/gbP9S8Vw5XF1ZSz+LhUGWGEah4mA1y57+8MDKcIQKQIeWOlFTRT8xxkZLcNWOC4BposyU3o
X/P9DHivCnb21lNxE1SlW9DKgBZTM7u6sRQFeNMoci/7IOuTU5VHBj7EPpJrfPL6U5SewL1j/isD
KlV5cBEqj64jyTB6iKtdFLxf/vurD4raeZ/pYc9Q8wUM/pKUgVJNtBoLHP/+D5uA6Pp7/ol7YZ3F
xEcveJRKvvwiv4NYOpsBB8P7T4fBeQP9t+G1wvy2Kr4x1sZIuj8zUwtLfAk4nqpjbZAjdrPb9rq8
iq8iSA+lb+Wp3uFuBupHxo2e4REqlZSU3tCCyEeE8rzX8+BELcR/6RJUmlFzYdDSH58bH7R8F7RP
l7eNtQIqx4xpgjH+ACvIMFRDhp9qTJhcNsHKY7RgJRQxMZWh4svEkJuoX0idRNRWmgMaH1flA8vl
WEuikonUAxc3xB2cXAFxZHg9FM+XF8TyNCoPTLnSYTwEeaCfgRw29r0mYMyNZ2QbkZGMaYDjXEii
mDZYB4EhgLyguwXXBoTtnA5MIKA9tSZQbHwVQCYklnrVko72TlJx7+LvQb5Reqx9XW0DLrKHRpU1
QdYGWgdQKS57GD45/ec7gojksWVWUOu38XOm0qi8IcSJXPk58kZpdxCugcb3Rr2OLGmnb0hd868+
qEbVNIVUjRNGCdEgkEMr8x/zIgBMkgGdIW73OxPKKsQAwH4j/nQpFvkJdKLQHwdT2UFSawdYANH/
xHjhjQQqpTCJQMbJuqOsp96zQSoOND5r4kEf8T5WfOr1t4DH8h68+vV4c3n31uPtbIcKh0pKVb0Q
YEeFDE6QAnEp6KwUstah1aS/bNBd4ZTvK3D0Y/MAO9o0Fin8Jld1RWh3XV7M+pV1YYly8lpVjKQu
4eTptnnzAVyGTB9E7GzNUaACYGb31Uvo6M5lq+tF9Xl5lLcryhCn/PQTWcEGD5mYKieTEKzL43on
bLE4ytFB3srrgNXhPg5lkyfogc32vJ11yG0ZWF6J5sfOB2hkn9nhq3h7eY0MNxHJvy/8Py8nAxz9
uLmCpsUKmw9RnBhewrJAnZWj3qVjVOMs67XCnqTCHoavy2v4h6Ps/KGo4xKMhSIw1djAxuEt3kld
nTMDD1xkLgEz+0DUMHaNEcQ/h8Ri16Av0mOYGLuW61CgCyDzpU1YG7+Hivflta0SAqBDyisSONfQ
NaK2L9PRYDLGn8ft9gCtq9lEoEErWzo1Lv+cfw+24PD76qmCFOufFVJn29S++hqnioaCdkFDRtTR
7elK1m2K/Pzf+fdsgrrbSIUytxi4RNWxq7f99WjeZ1b4CElpS4IaY3iTWpx7eUf/IdzOJqkMDHQO
lPZCdCiUO9Cjp9hP6MTh5cEK7kFzdYLk1tbC/AVrpSRFXVoplZCnrAJxeY+Vyp7iHkk6wdyi+wOE
uLzAf7i3/bVAg7qwYJAl0DGVitR/xFwL9Oh0AO4xb+sATuvMNh4/XMCfdnKHYUbSbD4114nLymqM
D2tQGTvPh6KRSYtEKzC7LjotGAow2Hd5qau5BSI4oIUEIwdABH/PXvWQiFrKw0EJF8EI7mwjZSDH
V5exsEDlR+C3i7qO8aCAGc3dXO+HycBIx585x8IMFeVhBm4oMNhjt9pdOPYOpkS9KfXtgLvNSoxt
jRgIFa9aqBPUtcBY4npALIxTYQ6iWrlqRDxuhwfpI5jN8hPykxDUU7flt48StrgWIMaMAQ2VkUZZ
m0sF/8xrgwQCbNKOvNIhTqhD/DFPPi77yHrRulgeHe+9j4n1GXs757HbTrrFg1w89t/H9FlRODMe
O6gTXVX1e1yUBxV0tQz7xAl/Bf7CPhX4NfioOy7EKuNtcCscIgeikRjfgD4iQWAFzIf29SfIs0H6
waLt5NToEpJpbuqtxNn5FTQqQFhvjjv5mfNEs33AfKNvGYyzivE56XcMqAxzACRio0NwYYzjdyu9
gmiZUU78VCQXtpN+u+C7SahkGaubduG19AFFKOEjuJWt0k1usodyA4KCY/uGNr4nAo7ebGvAdoGb
Zn1W4jWXfgaVemJIVSU+6byKUBRN5fTRH7wYQMgSOtwZxEmGlHEdWn8mWnxWKhUV0ahBDgkWx+fu
TYDG5/ik29OV35Ec7gGAwb2wGqKrl92FSSottVnJtX6NvUbbayjRWB9ejOIxaXs3hLrov4sTlUpD
IPRtQNaPZD7tmrf8M7VDV8OZHH2KNm+CRdK+bG/97PgLhvEjXb2o4fqiCOuxhbleGA99Gtm+JjJC
/4eW97eT/GWDPonBgjHV6F+TwjS8ru+1fYJ34m/lY8QhPH2RCSTf1bzaHF8xsw4KgV1rzbKpjeb/
gFlYj87zb6EOZF8IBVFI8S0J+Zhy6LeCKWCSId8D5YT+/fhQcH8Ex9R+uowG2JN/scryCjdDiAeP
JQHQbXGxSbKS5TWrl7SFCSq7p4GeN5CGwussmpm6125TwcTaSGfYt2uHd42b9Jb7riGGZHK2zHhq
/MFE/vrCC/NUcg/jJODrAvUBebslA/oRbomqC3DW9g/c9WyITupCz+dg5IchqMaZOrA0kJS4bGH9
GrUwQXmIwaegYCIpDQKjW80dXiOnfZpPyX3lyhB//mI1rdYz2sKg+PfyjW+idpQqrAlrUXFWGfvg
pos9w8KknFNdV3dACM8vl1e5GvYLm1Te5gUxqwoCYREwxR6jQddCZvayifUDeGGDytSD3PJxPsNG
7xrPOZjaXhIn+/oPLx0W9qmC4yc0h3dWSlsN8YVdKl03MgSCZsTDoYckvQjuRh2d6HlkJE6Shy+4
PJ2na9/v+bDEQ2uAEkbqv4w+MY3ws1UY2ZMVW/QL9YSiKQyDn20EtnLTb6QbzJtBiv1PKD0XaUql
cggEArlkIF3DKDhy4HsJIYM8+pzDcAviWpc2jsoVfg0C9WmEmdkwIXUHfkQobJrSKdoOtrGLnnkm
pJvh7PRjdSUkVcNXeEIV5rsAXFni++UlMVyBfnsWw3jupgKuoKi36QiC5PwhhxIVxLhYIcVaCZUq
YlEce4iP4J3W7BzfEx3My7uA3VudnV1DRHcwWa9/LItUohAmsLvVKEkOs/YA4SrIPkXe5d1jJVyN
/IRFCSLNRpJpPRyi+i5O+qP4UGEkPrI0D+LgmLyzWeUc0yCVIADNhABDCYOEtpyMuoBY0mp30bVo
i5vIZm0hKxFqVEmn8YrSlT7sxdv63ngqZrN6Hd/j9+pDuakwXFhctV9R7cnMWpLlmNTNshb0IZxb
NLdAj9E88g6AQPkdl5lA2RpHYHR8s7/RZJPfB7bE6ChIjDD/IYJZfFUlhwJVbMC2GI1OIT4lVQqO
CslUoQ1jxOB98Wc7SxrIJyk3ozzbaDOEIbROgdiodN9txUMEtjCUTp4w4H+G32G6z4rwRdK+YgU8
FOBE1GRMBLZT5EhRYieaYTZ8AiQ3cNrSYy+mDD9lRQKVt3hwQMqNT47Mft+HuSMAmnY5EshfuJAZ
derFSi7zxlBJIVAWMrQ0IntI8NoIGS0ldJvJAM2yD6LDzL5sleWeNBBOSdKOCHeS8nxywCTiP04P
0Y6zNHTuomvhbT6mNxBCZz2NscJQp5LZwLW1nHM/B9vwCLiiHfw0XwluHxASNm53vS5QQDsEcQdJ
ptVDMNQj12GEVFY18kYCIgjDNI1QsN6R1oPubIaKdqVNcQHW4PiyJ5CxltQFiRhmWIoNZzU26IZO
IAPlYqdCMclwoH8oJc+26YCvu1bPfXISAVQPofUcA+mc0+JShYEPcOAdhz3TJmtbqbLBUOtQS0KS
ZKzZTUDJcR+BVaI1WweeO9nDHfSXApMJwl7PL+elUuE4R3lfDBLMjh/FSbYw15I4eODBkxIINDFf
wZtMh13PAH+ZlKj4BNVnBIAvHGh0xWQzf+CW5YJu0grRkoLCtzXcg1yakXX+IUp0VQVFAwQvaBb5
Bj0jSIujmo23kGHcQdjYCa/UrXo1HcYHNoRu/WuezVGHcQ8FLT43AL5NMpDzFZumfoG8ISvlrH+8
sxXqBE6z3jdG8jY/7LrUrFSTvMbXe7kzBzs/xfv0hrmP6x/vbJIKS7HhoiKSsDDZE1NTtAaIPlv9
u2YVh8HOXqY7EGm2LK5z1m5S8Sj1UH+WCny8YFa9cv4yptwE073DyODE8X4fHOe1USGoleid9yPM
jEW0Fdrbqde9tEZDuEHnL/zuWswrG4c5u71sl7U6KgSVwi+VrMWWGv6xUQDyFF7D4O6yjbVsqvOq
hhE9TUMIUJ4yGfNcjFnVHrLypLWCPWVXGuk0gjT+sqHV5vrSEuUgRicanFDnoLraYRwRBKRgqXHG
DSjx628wt7vTXQ0aPu9PmqhLs5SL9DFGrpsWZjH9ZdZabTXdcx+fsuH58vrW/H9ph/KRSRXAVZLA
jsLdR8NNhfmcywZWD5+lBcodmqSQIMxKVuIOj+oP+wrUjYH/MUUXcyqJiUlO1l1/FfejY2YN3Pa4
8ks/6XNRZk6Qg+SFAf5R85+hgEnOzuzQ6q76N634gK6yVffHGFdzMWE9RK8F3dIylSnjQWjnGfrp
h6poX9IBkpug6wVxCRj7CrMWOHCE51bbBe4YfTB2eq2JujRNBQWAnhW4NbDoLgSseow1yHRi+pHT
XCWJd2n/oBo3nehlHWcVrHWvBf3SNhUmPV/VBp78wVSlPfTKNs2+M3lzeX1rdTDmcVUiK6Uo0Fz8
+4Uw5SB01BdRe4CWZ2zKrfrax1dtdCvNiRknhieKQ2I1+c1lq6sPLUuzVD0aZS0PGeIUlDre8Nh5
44bUTektZp8Z61vfwvP6yOm48NlZlKYST/z4fF3mdEDPaUngpv07Yz3rXnI2QzlokIuJirs1KKrw
0sb5b5F+n5cvsgDt7FFx+LTYF+NnqI0vcy+5DNtkCfSJpAsar/NoSEMtj8oFcpVUfB4hF8je5HDv
qVtYidfjmQIS0O/RXciqksi3uWCPnqOA2LwUZgLscXN8DORmI2PQOqo3YveMPo0jzAl0LX1blitc
PMFDWLMu+evf9K8F06NRaOHKpSRk7UGqOFerr1NoixmssVKWEcpDSZ6TW45k2DK2Z/8F9GAmB0WM
yx9vPfzOS6Hcc2riXAmUsj0IY76PqtZSRAih4SE19MHUCJVcKfIdf5wZPrOK8Vn4jEL5KyifC47X
EX9ktk2erfJaijDxDN1hs3gAO6ibn0CMPYFt1Z3s1Bn23UZ1Li+dtcHk3xeRGUKUIQ47/AQ+UcE1
hVs4d9TU3rpsZf2kPEeHQuVQDp+x8DV8xzHBXHl3C8lbs8pfqyQ1oeG5GWLJ1LIPCaTyqEir5jtt
Md2gNzbjZzCCVKFKD0Xu/vszcv9NqjH77mWCldZ4dgjstgQvq/BdZphDB4mqYUCqOGHsNlnmpaCl
ShIx0OMy4hAzAKSCorU96imEpHKIrsMqY63EeS7ZohKSAnAHnw+wVWvQ4AZZn8J/C+pVEci2Mn02
xmhKwkbN9sGsgxFUBlPDRxK0LAAnY8fp9lUTxqDw5vEr1N42uMFSIwk062/4DG6WZTexgiGzaYKy
SfEkJLjuSVCPC2XGtq86ucgrgioD6/tLRLHz8RRZQ8rgUCVfuY6BlPQ9algdwdX9Xhihvq0UxYYY
FSIS8gas9fdgqXMw7NhuyD25+hx0YBFYTwKsdVGfeEpASNEFWFfhO3F7NxYnLr7+Ezc6L4vG+oIS
QoWCuYDrCDRgJrBA8Q60VnpHfgGr8PUgW7UV3yRPDKvK6vG2MEtVRFpnJEFS8vBeI7nLhNLOw9JM
AVKqsxcZvLFa2ptqflfP0K4PIIbwXVW806u7vArcvAdMMvT3WXqjcca+E8FsAcWWGgMIQXhXR+Gm
A+tGBnbizgCFcACpApBcZz3485PK7vKrEXqbBmQ0K3Uwozizxd5wQEKzVfLZhB60og9mYwBaNwZO
HUu7Tmrw8AS1dQEsXAm0MaJdmMqmoQFNWAm43ox7LQQVCWn/xFBvkkCFhNEoXsCYnI5xRKjtBDtR
/g6zwOn80M140N7wqPx40cwj8GDEX0VSuw2K+sK4yvzYHtW9AGFvCAqagfqe5M1LBtGgzu8Pg6xb
dZMAN59YYVqbA4QnxAiMNn1tJ9VTW8+O0oBzG/Nbftt/yhxYvE1eksAyfsqk4zQehkyxqiKxBB8b
2r+NQLjMxz4v7ZHw8IOyhge9AkiejQHsdUiaD6KGW2OWbKFGc9dAeR4vKpbf5yDCU/el/pFCbTDq
7+N4Mvmi9HLlnQN2R2sqiHejwM1NpXoqBRwFgZlJKTQtxqcCPXtVFy1Iretldmz9OyKTIxUlhCF0
W4CiYJ84XPwdaNmN3O8ECI8I87Rp82c9B5wzLljnBiPQfpCXi1OyVIOyLAIEARn+aO9LNwUSN/Jk
Mz6Fm9YD1vjEfGUkZ9Gv/L2IAJJZFzZrFM1aySEChhqtr+xW/wpGS3gCmDqxSJ0O3YPQq632GEBv
lAWvYCQzGh5eCZB+x/t/e9C4t7gfrDasGXvK2lLy74vlzUUtYy5VasG0kJgdqlR9AIADoiasTMLY
RqryiOsC+OoUObJxejCtg0cLk7LAauFQbDFFDeCWFYK9VP7D5CyBwRnKvbxGA7hrMNbk6QAi8UTe
aZhJCuQEtDksONq6l5ytUMuTw7FUpgy86zm6lUgwaT6ZXJ5Y8fQGddQ/+mZnY1T5lGTJpOcylhSE
talN0N7UNSeuGJIJ655xtkIdpGVnxILewUqdv8b5V1Fufcm77BXkT/yOrbMJ6uAsRT+ZfR8mcJ2z
/ARzkOJTzmkWN3FWoCZXUTYw/HA9oP6ySCPCUowhyXUFGnTdvxOHG0l7uryiVbSrLp4NUAfmNKVl
iokB4ueTQ7oDwc5AH0Tzcod/Z93nV9/ol9bI8b2I3gTsUUobYwOhUAx6FkK90z4FXrENLBEsbsxX
L9b2UcnQn+dS6HVsXyPelKgE+JmFgmJZIP++WNEELUm9+LGgQ+upu1J9FjyI4dcGlfEgSA6x7AJ7
ho6mOfiPuhCYo8LyA5YVKiHMpTRqPQ8rEQ+Ms547lZHb0DTczlq8L409pmksiEW5iTCakX9bAD8q
6cZGDVCQlyzOy/V738IrqYyR9ug6lgKK4tYW3HELdbf02JqNnapmeYKyDHQCzSl0L8cCawuoBJIF
k5DmInJiBL5dSU4tVb1VW45xwWI5DJVDFKnnkkSBFTXgLFUKrThl1d7rRfD/x7ROy6tyoS9xCcmE
UjDZCdp9fg4GRAyGNbLvDcCx5TpY66DGFUrSRsGtGojnf7OVOq182khJF+U5Fhlr0r7iInMSK9Df
seRP1/eSEELKIm+Ae+TvwVfpba8n4gDm99Bp0biVoMB3eSEsC1R4AxcCffWQWBAk29cnSwpa57KJ
1RFhKAv/tQoqwOexA6PK1MPZ3cmSMRpJlOlDsxcgdWdKQNwSThBoue5kN3ZSr9j3x+a+9gx7wnSw
j7qO9a61HgjnH0TlgoYrlCBSR7xraSAdjEAhilqrl1gKqP8Q5Wc7VJQXUuunsoGFh1t+N9rRniAA
yKxDBSoeFFhscdf1pzMJMnbQLZc1iPP+3WO6uShELUL5WNtNCtFDk7fi63FLmMn0F82pPrSb4jk8
zc4IoaWrwA2YheVqDbH4BdQR6GuaNsctfoHBP+EFdEAfRAUDUJdtByCPgvFhwkxnpFp6l1kdcMEx
1K6FYxD2ZlGpbuR/GL36eNkD1zt6i99ExZFYcqMSB/hNjVODe5d3IEupCm7yRWivoR+cWIMB4USQ
u7PeEVcxNfrCNBVgQNVjGHOG6d6VQMYH8keQSiZHfts6eP+4bi0djP2V6d+yLkqrkb0wTEUdmPA4
o8rIEQN1XLUG4r7s7cv7yjJBxVEc16lS6zDhV++TclNAiumyAZH8hV8F6WIRVASNVdT12YDLXjWl
9wneD9orKY8tvuYscYwsnou8XP/IhgMOBDOWPiOgPTipB2IVZItQaQ9LqNLKrTmKQPQVEBcfcSdv
MifQX6QBr5ygSkTNxGyAEn+69LOpkzaIhJpPKrIxxybdJRtlD15EAGLw7gBRl0/hoQT837u8V0xP
ow5eo9OFISl/jE5OaN1XnkHu48fSmdzqvvceoLvFgjWsp7jzB6KRMEMoTHWZw+gEzI/6KBOmFsXp
bB4zKtnV8DltWG1ypkkqxangVM2NCSbLziq3wxGDctEuOQaFmUALXHnoAIN1/0gWYhHHEpXWKolX
J4yl46X+2Qarjwmx1H1mqbaw093xga2zsXpGLTaWSllgENKiZsAqoTadCT2QkqqpDS8Mn2E4qkRl
p1TW2tgYYUW6m77xDHdo0WLx6gysY4IFDSd+w2qPMT8flZeUXteriJxQlSN9SC7UPvfcSTjBZX7m
RIKrP0MGoJtJKDNVEUTWfz8TZ47HIxX4EpH9R1s6kGlxf0O+GwKCVZqupsSFLTry08lQhhy2RCBs
Q3vSbMmFZuxetrl5U0MG24bGA1tChCzhV8JZmKViX60ioZNr1KPCR39A2AP0p1rJrjgCW3yQnMQ2
bJ+zOPZsJQm2C4bp+AexZturMdYbQFx9B/lqAKhDvGi6LZnkZp03q8fBeZkSFfpF24SiTh7HchGS
r3hibiTFiXvDVarSEgLeMuThIRILJ9Vae5i7o4En8Rrs3VrylgYtXn/iGTKOX6Vc20KeWkkl7JJJ
eJm60uuGxxnat3WNFtcbH4d4wtY3gwIdVOE7KHBfnFKnUK619p2fW7NqU/zRzPQjTM0oqZdrGBvj
H8SqA9hC2wSQuOuKz7xiXTzWS5nFFlB5CPJqwAFCBAXOHNxODhSxvdjO30GzeOOb5EvnnsLIEjLr
I1O5qOQh/Osn8K7BAsBkp+z7zXQsPLy+7vErNqrnf2Ogx9M284YzIXzkkCdgDV1+SLLdKlZx1Tso
d29QXZkgtN6UHkann3KL1fb5KW4vOSOVzSDarbe1CPfQH+SdcD+b2RHwEJf/iK90G0mNmM+d/JhD
qhBR2DyxfsF69ONCKouqZIBC+++ZJk6bsOJl3Kb6Aqzo+bcWbhgJexVrJJ8tUJ+/5ctRbgZcXeIt
+Ia9fpPiybvb/g8sLKt1/MIS9dHVFJxeVQdL3D4vzB8Wlv5e2aPyiu8gwuSoH0lsapWlu+mOs1nV
6/oxsTBPfUut0fpoLGEeheu9vuuvyqvQJYJa1UF509//hzHx1RN3YZE6mHgOUtDqCIvaXRBZ/o1s
NSgsCi+xPoYOmC5c2eQ9cwSF5TJUDS3naA3NPVwmTq10O9tdbQkbNHNA6qzh8LB6hA0rj/5DEjl7
EXUiGgNq5CT62dxsBmlj40HzHM06GWjt0YLyao2T3xecLjMv++96Aj8bpo5HXcqlRCRfVeoq3MC+
R9AL+Ppm9CvrsiGB5b7UiTj1fNm1EvYVhenzhFlit9hty7txM95oCsRsnBga4VbrcVvW7q6fxX+t
kR4yA24MOGkM2xzyOLNyrrMmMH7494HxUAyMcuMHTPQr4ymCLPPoegEaS61SrRU1n0XSgBNyuzKg
At+2dlXW1phgvHe8zrkHPrpvoJ87Qh8Y3DJOHkM0KIu/dDABlOFTn06CWUv9TpeFA6hDoJzQbmYJ
KJNuq7S1KdSDPY9vUOiAlqtiRWhs9ODc0YreAsK3KPalWLhteV+PeNKQjmKGmZsJbOjVZMb+vNVr
wZJVO1Ye1PF2FmVb4L5zaIRV6X0ASjFDqDzGd1/1sPOO0AVJ5w//fTJrJrQHZSuD0A5Kku98T+QE
JOT/GFJeEB5j2F2tpBd2qdQfSFEW1AP8Ld2K30gdN/EdZ/2cgI3ZXEEGjeXgLIPUSaDpnOD3BT79
tNO9cVtZGLXYFWArFDEtjwPWubxA1r6Sn7PoA9Rcn0ucj5u4np+MCgR+ae3I+dXc9izAyGoeXuwk
lfkndSxrTcOrWbebLLyabTRcY2O73eAkd0tTe+SZ3Afrp83CJpX7ZwO9d60kWfiA/O8OAdAJsAjq
QqRgPjf9fS+b2dPlLV1N/QujVOrnlWLoBRCdHgKMc6nD5NR8w/KS1dJNkaHOJAoCpJKoTC+Egaqm
VfWfDj3c0jLA/mUbXuFyW5Xx5dY/3NkWldzjPM+0sitR/YgQ9exey/E2aVi16Np9Y7EeKuFlUGru
uwbrSdtwo0apJ/K3f/JV/n8VAt1cmFKN0yuyYxWkQzWcFW3HAIyvfncwLIJpHgJW+s/A5CKUIq3h
SnR/EErGdZd+FAbzVWb1CFpYoEJIhZbrWPozKZ5wDL0oh2gXfIF4GpeEeAP0z0sOJRC2KgDZ/F+n
0cIsFUVBGI9+zsEsv5PcDsVp7Wi71mNRP6x3WVVFwJkkSYJId1/kqKz8kLyNEMppop0d7UAN5Um7
2hRNbssah1/fzbM5KtNKw6xA/QLXCgGKuIbxqjWjLajPIhdZg6qxDpJVa5oiG8C4yKpEa27FpVIk
BXTw8O3qLWaTnpqTtknvQnu8UTxwwos2UWnsNj2LX2DVLReGqXRUgdEr0AIFA97jYA4FYG0Ciyph
/Y1yYYNKR5oxjk1tqBgUuhtFM+2t8pPo/Qya09ho5ZUmakHAXsBW4v7ZjWJh+1d66sNZHkUynjg4
QFXpCk4V42cSE63t9lV+Yl9jVlPiwiaVrgJfKnCWYU/VMTMF/2VSIrMavy5nrPV4OFv5mWdYJBQ8
bfVGoUgY9gQOUbRyG694mRch3jHYdls+sJhoGZ5Cy/LqnSzOCArQMTe3wEfbJcSoLi+JZYEKuXII
dUAFNYxYY1QoEBNLFt4uW1gHhiw2jSpoSpFrmxyD3D/uIGLMg3N6S9hxHmY4d38GDFlYozJylneZ
LPDYMvFmtKEft4ttfxt5RLVeeSDij/9ydVQq7gqxE9sUGxhvi1O0j20yiNvZySc0sE2mNYab/4T9
wgElLc61skRYt3ZvRzk6nfUdIV6uHcPTI3O49/fl0Xcur3G1IsUkoIg5SR2i5dQHFKZqDOb/I+3K
diPHsewXCdBGinrVFosj7PRu54vgTGdp33d9/Rx5ZtoyrQ5O5zQKaKCykDdIkZd3OfecmWHWsX+e
ZfkYhpqtlt0e77YAeaUuf9W3h21livt6sVQodTDB1FJBBtfGFTvGD/3D9KcI7OIn6l1oXk8YUbD1
vbFT3NQ1kivJEQkQbEepq5/BfVSAdduWmf5CTEh3jCztxL3/0MT4sAQMLU/gkm1sUTq73VIGqInq
UKfU5I/q4Orjjt2oGEUI7zJ68Q8Z8p6yXcFHX0+PscecwQNWeD6G+xQwYxv6jFBwKnfCrsHmCVv9
CM4hTIaR5FEN55081Yfumv5ZRssbb15a6ZAed+rH7kpUzRPZ5A4YaYcW/E8KbBbaeU6YrRbB2SfD
/vI51ujmk79aHHe8VKys0QIsLgt8d5LwGKkJQIRAR+R9clVmUH3UTnnpXxUSsVuN2cNUuGQyrUy+
8kfZMjPZoj2BHGJ0nAi11cnftwYw2lAg7BtMlfW51c2m06jtTlZ/5qFu+ejXZlV3o06DBbFfj5lD
bqszyFYCiEFibjLJwcczylc01w66GUNo9K4l736h2CFJbKYfAAQ7dix1gBO3Sd85Zou0s5JeTBXg
a/VMITdXYPi4iR+r8JHKp4E++LGn9VeG8Vvte2dOn+Jm8AoGUGYNFl8EVaYPHwWUchPf0Vq2+9aj
ennV1deZUthjh6abj7J8VQf4+cY+Bp6u7P2rZCZHE9VmNXYTYNeDbJcruIFs2Jth7A6KahcB3cXd
6BphuyOYBC3i1xos2cSEXl3rZe1NEt2aUfVI2c8IwsPNxIAkkixYcvuGWlVUAG8OSLGuH6dpcpNF
ijCZ7Go+1P5wLMvAnszbPo1tgGqttMZIidnuE53cKZEP5LtmxfCJjRRjIrQyoY8HLHguHdQw3Blj
6ibhzdynVxOkWZruqmkRVbaTlSX3CaBn6GWPvgztVcjCYgJylAFSKyAt2d7oc3fIq+cgeEkLelQV
ag3ZDylU95P+pJqmoyrXrKfXJpxVljtdusvwL5Xxj6ZGdsnOcpR4GUa16zR6KCE1HkAxEyi8E5vG
u3qM3bku3bL9I+edUw0GeDjy+b5tVYfN/qGr5ydNmm2W5NCnhKwARO/i/IApQzfSR3cuDPAyAxCP
0pJZSruSys4UlXbNyudA8miOVsk84nRlByhKVuZNkD9J8Z1GonMfqdc1oP2t79ukUJ0UOvRsCKyw
1u05q04NDvk4gS2MWqlp3tRgBU/J/GvqU48UV0QLTqTWLDZNdttkdi2D5zIkloSR+wpNIEA+jAKj
26Ty6ExtowTZcXI7E3KXsOsgL8A3oyI8Kwa0dWR7lKSnsNylkOIFxQxrUxdQh9rK0GbAED3EQUK2
pxDQMhedTPYYK3QXVvVPVuZXC12+HBa7GD8mDm5kiTq9Ju3y1MTz2ypWXt615h3gYl2B8SPfK7Pf
OkbrlEpxVCD1qfSqqaDMmJ/wS0PMzUSmrU/3Zq4cI98EMFc9odlnFz1E4rUCa2CYVrhRMaw11cAU
jT8m3ME+vKrzdy35rQTnfvJv1K5ww/gtKySYBM1PDUISBNq5jzixYRB5xX0hFJ/GKHZK6d/UJbKM
oPZAhetEaQqMJPRfB3aT0NACSMyJk1PUF1eZ8qSFszOUz4jXvBpNNjJUtkzffAlMMSx2gx6a8vl0
rCbVUvXzLBcHJf9jwNX0RuM08isgrA7Uo4NcsfwicnTcuKYjbq/3J4PqgOpW6pOS3+nSc1SYVqEi
xcM1L1hp9SgbTymz4ywDykPbG1CLJU3uTLFizxNxggJXro/BgWpQqPOUZ+yBF8M/mMkj7WpR5raZ
/q7cOPc863SiKFvBjRv3GDjBlcos+Ry57IfybLrYO6cB8iO5yX5kAFaLRTg3Sz0r81z+pkh9aJAZ
z1WFrSEYTjDznwrkGvMRuOPpD6UuCat96L/FNRU8YdsZyMo2l9fpE6kUfcLSl9xqyciVqxBt9sr5
wFk/i8KBTSJRtrLH5XK0TAMJWQgCsn8WrAtEdBBOzzvjV3pTQ6LbuMbQLUR7TcwZ617igNFj+DXH
kHVvQJ0qZNdago9v4SEjhmma8CE6L0hO/DZqzfkjZYeH2aeg9Ld/d05+V6PT2YkS2e1o4V/W+Gxv
NGPJLAOE9npnWFEBmRMFoirKq6S/jplyczk4+Tdf9tMaV9f2m6lraIi1sbP5G/d8F7nJY/fq32hu
/5j/EZa1NzO/z738SNtW0WYVzZMiJbAnH9XMiQIPsrGAxx3gpSSPHBESzbv2jyg/07bv7ucyuVjP
b5qsHn1sapr4ttKheaz/U2mRreaKQ6d//Okuk2WQKxAEVJUVRd2h7bW7KYicoAcjyCDbqTYcNDh5
o2gX+IE1YYYXBBBQ+AoOc4JpGkAClJBZE/jLszq3K3RSjdl3aANn1eq2j2cRQ3QTO48J8fKqdOis
uBDzFbip7aj2c6VcsBnMRdunDJlooQZHSHn7emxNRu0Kzs22N/o0wznDSCk6X6qXlLByisC0MeZh
K0aHw4r3TP/FpN8d+zWFzS5QhfC7zSb56gxxnnBMmE4QMcC2djeUus2k9wEyRDkBrwpkPcwB2DSq
Wrr6eHnRi9e54Ac+iOVXZzdiaVNFS0mhVgC6a+XDmOe2It3LQP0xpTuOneB2buoNQof7fz3PRxd0
ZVGtaZF3KnY5RTDcQmGcmMYpMGXEp8QqATaV1fuqeQvS+2TC1fHRE9MgyeSjTKQ9K9X8O+ieh+JJ
LwonLx77+ZnglDZgYlLyyJX7P6T5Vfl/BmYgHxC8GaJzyJXGfCihDf2Inw6mohizfHLx0GkisZXt
lPlzgz6S29UGxa1s1A1F8qrvsHhqVz99R341AP+1pN18BgFbuhPKiguWxoOw5UEup2TAFQs7ycni
9yVIG2JRL32T+X318fnpSzPVAiUtYGZA2DTQ10Rtbd+fbACaCq2zCCBoTB0hF//UG4+DSnfGPB3A
VetBg9uaJWRkoMcJ7jBXhtQByWSJTmX+0Bj5IfEV7/LV2O7Hrz4E52BLptVyuexJfJo94iXQR5rJ
rn02XHDju8A5nPOfBKrZKKhLD5dtC54UfmiTRioMKzgDpnnL/LeM3l7++wVvB08nGKVNG2jLExkf
FihFsqsh7ilG5IhOFefVsnhM4qqEmUghrh4czJm4hS/YK5ERLpCjPvmfuqE8lI6Z3pR4A8NKRAS/
/UVMVSMmWGEAXIAjXd3KUQ6lLJAC4KMxnj3Lw7EAY9PffJRPE1yEGGUJVfoS1EFUfWUTMLqIhCcS
QlwssCYT9Suk6macCh5X0cI4pxbEMxvSTFp0Z03b7B5lDLdeXtf2B/rXunhqUOIHrIoDWBjVP53y
Mk5ngpn1yzb+TdD3aYQL+nLZzCmZUGgkmB9ZwnkMpyODAaGxVR7jo6ifILSnfj0PjVGGZkVCfCzl
2CejVxuqNepvSgdaBYziG+U/TTpZqplbysgcpiQWoZUjWLTg2zHOQ4XKkKlVjB+RnwZ3MO36nvxa
2ooobdWwB+WsVrfE1LzL2r4HDZ97vfys1V2I/Dhtcxl73bgfoF0wzZnuuPQhvMARucJtV/VpbDld
K2MkGfM0H2Gsat8Gf9qV4/vUVU4pIXpA4cmA0qo8J4KdFW0s57j8Tka3fcZtN5QnE8WcwBAdWNGy
OH/SkNJQwgGfrq01O9OB3ph/QgDTpVGO+ktkxROonVFkvHxithOxz83kXIzip+qczbiKCSVe1N/q
gJhmya8MFdgZ5cK/MGaqEMeBQabw9IfVUFegUQaHVzhqzlQl3iinoALSQAl8TmYRgmAzkl1Z4z4Z
VVhG6h7W5swAAxOUuxuUUZO7LqYuLWu3kRXBZm76tZVF7hOqrWomUR9jbEy1CUUJtbnrpr8aNV4Z
4b5Y3ZZsglLdB4iJQXtELx9KlGcvf6ltJsKVFe4RYO0gS/WE06jvgr2MSR84ERxCSH5fyfs8/pvb
ZVIFVAqoPiCO+XqlqyjJdHNA5irV+8Z/r8JXwXKWv+Cbg1oZ4BzUSMy+Gwo0v7SbpXWZOsUuOGcn
/0OuCTG1AEW06S1W5jgXpZhFTHWwEZ38vrb1KnbK/iBY0abLXZngTncahhIEhOEFe+VPlNW2WWD8
k9wk5n1FypcmvTbz9zxrjpNmnIpKCE1d/vpLG8oddS1qzHTQYV41bAIhy8ahfxaE+tIM1p6S2hkH
xzgWHkbQheWVzbR8tXT+BlBd8v0ZtpdOLXRh9vqB7ECSbMl7kU779o3+PJjcNVCyaVQnYuLcVM6I
8U5anrVZNG76kcBd2Ew+wTOnaAg7H1bSU++gds52w61iWsPC7JtD6gt9HP0g37SulruYoPavIvEQ
jGClfL5npB1NqLp80B0YvRRPcbRfeWuBLAMMS0+6BwGj/Jh4oiqosuzgpbUv53z1mveKRBvDxNVP
xp9hbLrV+Oo3/3TK6EI+z2qr5wRVD5++9O2NlIbXRvi7GdVzn5a7ZpKfhqZ2O/M8x38uXy9DtB2c
R+rMWsviCtsxoyAhoVGmBqDy9zUvLjFsm3e/B9XVa2p1RmkXRmRLVeHVarlTy9nSapCd1T9ywMNb
ydgFtfmuxo0r9RX6VzdKM1pxc00a0+4ndGgmxSHZEyPQqNRTUNeg+qydlPpHHx0j1Y4epuAuxZTC
oD/lw71pHrIRQ1lWNFvSHNihAR2ERHVjrbY1v/Ei9Y8KTqZuemr8m7iYbulU2+jGOpn+AyRwUvA0
zfHVEN2Nc+d1zdHvQacVXAcFiMapl/vUyerWNrPfKlo+rFT3cXZvmCKuPtE357xx3SoxSqTYXH1X
H3KPHRbVTNjaXf6I2yMCn46CT2qHsFHB5ICzNb6MTlHb3aN0TQ/pVdJbytN4HbodpFp+FHuB2e3H
xiS6xgzoWPKMr31XUFBzIaYq4Z+AjN1nR/b6m+zMXfTyfxhf23psTJnqCmGKqQC6+PUGDUrFwm4p
D1UIvtveXniex9tl+DF5BT7tVgwq2MQdrU1yHjiArkXTL9WI0Uul8wLchuQ1uettGYCGzhUrj25m
V2uLnCMeozFK4h4Wa+xpdYcH/LHds5vlAW8f07OoP7EZ/2AzDYwk6CDs5t0h7XSWp/1S+nUGF+k2
uUp2nde/1T9zW/SgbfmatS3OBc4+yiJtC1tD8UsPCncyCjtAZHz5WC7HgHe0ayu8R5sGLSoVWJlI
42rhVdn8AMrDNei1XDz//0xx91sP4kkfQtw7UwZhNlGs2LyWMcnuAzk4iKYlNkuIHwkMyJWZpvPE
n2lQ6Hkmo482A9ShVOpeKeZ9S6tjWD3PAdSyhuBBrww0vOGvS0AHLL2qLd948tFp7yM7mvWHQiqv
5WwClyDQ5cqxTK+NZg9XeNakw+W92TjJwGOD+FSRGYZdGF1Ow+rBM6S2rQK/6k56Mx9NzHVCitZp
KbFz8Nu3RXWdxEBP1LGTEnRaWe4pcfASjy9/8zOogTtFQERv8iE34GhkaqSpP8k7tlMWVD3ajw+1
G9/5vYW3SIz8+u4WsfCVRe5UdEWSRUMxo60MxHN1HUKiOYQaOlorB/0kHf5i2h32mAKNQp3pTPtG
0hZqemOysT/FamgbDGXZnFo6ouGu9Kqi8DotPcrKryH1bcxbWrmO+gEUZI1JcPG2v/jqh3Ch+iBD
nDpS+g6+hO2WnS7s/rm3Uqs4FE58S+8En/Z7fPx14dyDoBZ5CTxCPcBXzoWlumAWsPtjdVLO4rjx
++Pz1Rb3Eii+5FdZj7Vp4V3Yh+j+iQ7q90RnsUBkRnXCqMHzB6k+dCf6HJ+xdgCWAQsMUtE/i74l
8Cfn/zze/2qMO6MmwVA/Dfvh5MvHaNpDU8fsBUXdjaflqw3OAUCftNTMLO7xePq77Bh6WnPd25CV
wix/Ggmm6z5e/69u/6s17vBFYcBGo8L2LdxxdZB+iJNod5WjenJyB3kizElGTvcuntDcOhoYb8BA
HwWoQOejr3kMo16Rte6U5f800p1Kni6f8+8pKNgdEV1RAtys8U1LJtcTvZQM0p26/EmtrpQmtHPk
vEg8L9vZXsenHe5MJEmktkoBO1HtzeiCZrMQfCEywR2JoB8gLqnDRH7KMT87QaUTGm6Yii4O1cN4
zsEhdXlNGz3Fr5vHHYuCdZrSRrC4TGhkb6HsAXXbAqNQ/O5Ui2Ze5oHROXwUmF0Wwp/G9TfjXBMb
s2IsarqYLXvISX0YjR1ds5bV5teaC37b/4uyxtYOqwqhRNOhxIDz8vXVlepMJ9GEx8cZPTm1Sm/c
/wY1KDJsC2w7zruAG3vrbKqqqZkG2kMMvGdfzZm9EpNgLnuILDf2qNxNTAfp7qnP3wQbuuUdV4Z4
II1EYs2H/ulwKoxxskq1ciZNdsMBROAAK8hp/QdseZas95acRre0uWVFK3jf9M29NUFyiVwH/+Nn
wUq/rFI1bjvQvAx23IAEi7VeNP5QJebQEVC9AK8r2la+Op+1WkMhxRuAf9WYCl0P30sHtm/iwDXk
2B3lXxqi7b6HxpZ830AHRE12MqTHZWIea6ww0yHFnWs3JQiTaatdzT7BUC8gsio5LDTSC2pRGSA7
7z+qs2/l7J8R/2U2ImqfrqpO/iXY/621a1CEYMwAv50mc+dqkFnUp2rdfVBjRc0fcoohYQkUjK28
Rc3reBYzg398U/4SQfZNRmIiI4rk88uA+jh1LIG3MA4yRLPifU3ewE+thIYzR7dFdRv2yf7yQrfW
qSNaRRyFZRL+Fa4qqZcqv+xO5nyfV1BPGAVKc8tG8YvSdVVXjcWZy/xrAYpvohQFAgnSEAC9G5sp
ku3ro9Nks9MKAWibQRkkWRjVDAWkhLwS2cRiag4DwvDWCaiFFm51VOD/HOSw3hDuIDVli1qE38se
iqwTJOgK1ZYzw52VlqasU7WwQ4892P93jx0D7GKRtc1vhYESVdPRmZb5oZKK5fUUByPu483o9Sdy
So79L2BUd7KnuXWC2P4/nzLAylYWl1+0zmkavZv1fMZTLw1u0/t2UCMvBzL78iHc/mgrO9w7OVex
XmvyhFOYWwhth2vAkO/7Z+WnwkAgknkxGhUC77b5Uq7Xxr2UZYr0kqhY2/x7cBWnv0H9btF2VLCd
xmxTaKwqotbVxrDOsqEaBbZgqUDw8ypRJKHDU+J5rl/iB9XubmektihilZpVHPsrJIhOARkcw2Zo
Z2foJtvqVfRbEgqfblR6vv6Q5f1ZfVlMY2iqkeKHxCd6LL3sHNkaClnL9QjE441br9l62UsKubKm
AibdZTKs+T8nkD9VZ/MOqQuioHFX/hHGQJv3cbXJ/KkdYymJElhjiZUfFGhbTtfKPtuhjArJd9oB
XdUC/Gq+5yj6/M25gifQwKwpE0h98ekpsFXgCKiC4dS+gPBYd7Pb0MuB+2VW8o6JrHvxIOeGX/hi
kTvJfoBQYeym6VSBpLg0waVFTcEzsVFyVb7Y4HwcC5NxQid7OuklQLakju2MoaxdGxKAF/1tUEe7
Rgs9FUNWFWYHjGz+04TyMVHV24yCdMsIRXdpc9WqjB4OKI1Mk6/kSarUl1BJQihWQBsKlK3Z78te
aaN9gzWvLHB3hM3DUKtSOpyMxEMF9lD984Ee3xfFyVwoE9G3sVN3uhrfhvdytMURwcbb+eUH8Ndm
DGWtpvN0SvvKyYLoqlDPpJ6e2hxusUxEHnGjvgBxOnD5GmgQk29P9RDXRld1IKxMD9F+eFymMke7
tOo7eV8I4uiNfOGLKe7IpoTOcqZL0ynOEEc3z3lxPSmijvpWRv7FCndozaaY5SbWcGihE9IX+bmX
4nNl0EMw5FYeGDvVv2FVHtl1lu6Nv4nhsY+KgUKcomMchEsWGEnUUE0+CmO9g8lAkA6UruwtmXni
iCocWwWBtTWyAI9XPnbOEyNtI1hrnRaokl3v6RBKOeYQf2WQYT90nmITtJNRVxfZ3jinGlGRqaug
9kVnhFuobuY4OpUynCpwhCfxcJq02mIqBdVpsi/D/xxmpqAFo8EO6qxE4W++nhdDPrIKij2A5k65
7ES1Al70wL18/zdyPRAVa2hS4jIg6uKCkoImvp5UbX1qY8zcUUgnhhjbAulGJFRj3vBlX0xx1wEz
bpPcJ3V90m/jd+200Oa1+4WgB/N08T6GvHz1fHlxG/3ZhZlpmesmBuJknp0pbXwzhkpIfaLle51i
6KcqrHKoX3W5s5QUwoJNN1lm/9RI/g8id66B2ro2hy+jmrgJG51c6+287vZ+g089RKLq4OLauLQB
Pw9D6QrRiUb5mBp1Vc2v0qlGQWGpnHQ7/6DslOPCIISxBiGD0AYEGNuhgIPGAKc4fD73sXU21mws
88Xe6LSHEqMdmOmCHEPjIFqwawSFtXWExk0j8IRbLyss4x9NN5E98Fm21hRTkMpl/cHKidgPqpzg
KcRMaYC5U3d0s8jBrIkHPynqT32c4G+bvDLNBUqIXwyQT2PRPip54+9a+2O0htd1ZWUB0WOXsWQx
af6RliH0iHQXPX1LqiNPNuefYcOuGQSG9Mq3afZrVh76mngdvQua9hxJybvu+47J/nMw3fJzPzeL
+0yZEY5ATOPqR6X2mpT6rxQIfb18i9L2xdQkxSI+oLPolF++LRsR5ZLDol0I40iS+YfEJBKki7v6
fzK8fj940k7c2GZbh35lZvnzlQvPaBIgHunhBopoX/iZ3WfHWbtjCSpABf3ZCedttg/fyiLnuWUy
SqjiwGIdfFAZ5s5S5gC4CV5gRMhKvXZn/hhFxevlM307eJ9mde6takPDDIMA+znYi9aV75a4cYUt
2WXqgFuwtua3AghTUTq78U6tPyOffTWzmoZGCLNTh7K4fk3N/sVXkYfUiD18XdAQEBwanQsfe3lk
Ztfi/QBSwSLadFtP2lGJCohhsfuKdjsd3EciRNz2EQJ508Lsr5nfGHr0uUnLAH6TmpMj5/d0CUyB
aemD22xKrKoWTPlsxVi6riFaNDWNLmiFr2e2VLQWUmvLp9SOWd4fzebQYlqZRcHPOg7sYVQsAAoe
9Vz6VZq5IGTdejfXxrktHouxwaAJtjica1eqqKOp3uWbv5Uof1kfF4Oj8RlI5QwTQw1O94qCc5dO
O3UIaptRqEBixgWFyhrg4XIZJL+JwUkwwfcJfsZGbP7lZ3CuGh3PocKECt6nYJghTxEdGQPyp76N
ZX8fFVcDbZyA/Sri4ZlWmB2/bH7zVKFCiDK7jMoTX/ae5JkyH9ZOeSE5ZvwaZOa5Q19VRj2PhKOT
NPPdZYtb5Rks+F8m+QK42Qa0KRKpPilZ/lzF9KVUE4ekz1Ey2hoU68yqPphGYEfjlRQCMNXn92Ub
OUVyK/ghW2EgHhwT1XaGrJ6fB4mrPIHGCn5INFkgnjJvMGiaOxAahJicBA1rK3gns43KqSsa/Nw8
3SvL3HMwlEWWTVmAoZrmFDTvFUIAwdo2T9XKAuf+x7ZJQV2BteVhtWsGMJ63N3N+W1HfC5J/uhDh
D3vqYvZm4FkV2F7u5rc3gJjo5CtERfrOvakS0DDGbPjLm6r/M74rV9A7iaA/Aq4a6gWKNQurjJuv
zsoit59UracaFDXLqzMjrASvIaAKiW71FsZH6gOzhkMM9Liw1Lj5HVHyIxpqFcv/fXWRvt6FelbP
9SnpHyv5uIx3CvZyc2UrC5x38NOOBb4Jr9/ZgASCGjizUg9qhxgxBxnq6KK5iedUWOpafvi3T7gy
y0VjRhBVZhlhYaNXvclvqec7i0kMa8QWyL7/qramwwn9aye5PEmKgkb1KQw2rr9T39qbyM3s8Hnp
dktLyy/fgW3m8t6KPh53TMsiMulQwSSbbliMmJyKhEQ2LSCTVRdAi0r57FlLgy7HPFh9MlRoNgKL
TEbBGjYjkU8LvJCdmupqSidYSOMcOfnoDAZ4sPrmd4H8PM0UN5NzaB2aoXt57zaP5couFxtAbLxK
iYocsykMW9egZKM+RqJTuG0E2gkKcnSks9wHwvxv6zczzv7cmw4JkTyZJS6AaDR9O1QGVen/2uG8
R4tc1S8THAT1VrmPMLDnaiekpY7hmqmj2PGevbTins+ml1xZ5Ty01Bba2BuwatzjBdpXOwmk8fnb
0hwQt3v+zRqB6wCyY2lRcBc6KrBv2kgRT0VWrVoE5LbJaKkSXGSAMXFQFPe39Q7dYFHNfqvWivb9
p2XuZgdzoOpVa+CoTHYDan6omMCN4XaD7fw1Ig4KvEt+EJwA9UOrYj6Cx0vwGm7fw8+fwB0kZW6G
mkUIckz4kqA/h/nz5euwHdOsFskdIaMdjRitS+R3O/IyO7iDt0DKvaUQhwnsBa4AZfPLJkVr4o6P
VicKS7JlTf1zMO4lIMwvG9hq3a0/HM9pHbZmnZECFubfmHH4MZ1T0PnJUJhw+ifyGB7nV4FBwZJ4
nY2+gly4OuKk9F5BLWABGlsDleR+tIvqPLtFibfOd7VhJ7C7fJxvj93nx+NFdtQ5r9KqwUKR0aDE
qjoy+tnQ0ZyBku732rlzgEBNk6PqsavQFWLetx3Bv04nXyYCrTDUcDSYX3QuRmfhlYWWkD2h9Vvu
QsFiRXu8/PmqENElWok5aERKKJJ7acrcHoG+YD83Y8/VfnK+Bm3QxpwULCjKBy+gICEjrQdhBcvQ
gn0h3YVlsdObyhsb5oXQrr1sfvvV+NxOzt+0Uw5VN8XECrU7qvj2aCCQCEQdiMVlXDozy5+v9hHF
KUUbY1hR4T4lTAu3UMtmOECN3GPocxTsqS6yxzmYHPCbqNLhv43B2HWzYU8yaMJ9zdbGBhJkEA7P
PQMca8X0Br9wzOk1k986OdlH7XFuF0g1dFS1FHJzoGCOTKeAYMv8uyvORXcLCin0S06dMez9QXUq
DLTMwbjzfcnrMlBxgfasz8+pVLjlNNpdFu6DguyL8XepVx6TpJdRe5BD0ELO4bVaPlaYohl8QbIm
OrecuwtCFdXkAr5hKFpIzZ9KOXUunxvBDvOVq2EqMe6TwoKeXRVztdMhVzqbMzY3c1s1PVy2JvKu
fHVlysBsBgLd+iSDWA4ohdTBlNqkWZNXPCyCOoDUCT2N4GrwdSsNJMimMeHyS/vJDmYL7Hb6PnAh
BfiBfqJA0uyZUBJwM83+dAe69vWqmDqAbn0Mq6mOiCP0nbpmbqscZDA0Xt7Uj/7QhVv5gXtb3cpy
Vkc66NjU9DDMIBDQC3uI7PRVB3EfBIL09wYg2soDviy0RqAXs72MpkMmUvoUhQP82LQ+h10WLeFA
gTYWruoeTt31Y5fVUH5ElNPaGub7HUylX94A0QfmfF8UN3I7qfASo3QkeueBWQ9zZIKjK7iKH65q
tcmh0si1Xy/vFUAJavEz7AU3cbsytzoxnLMzmRR0/QQLyzjW6ED24b68Ag25q4PfVpRliJbDeRYC
tqx+VnDvq+y+M6HZnormeDb4x9HY+FzPtwZu3ZKsmJfH4gwsqztdxx599Qc39Hyvc4L3AegDNygd
EVexKPYmXJrWh+pSisFGxoeFGr9D91FmVxW4g3tr8KrDEF6lbgRxuGN/lv5GLATrZhok8PAcf8d7
1yRBEYHBvL7TPFBxGpVb7BZ2vPSaehOIKxNLtOTtRAczOsi2dUhhUW7JEenbQPHJEk0Nbvlg7LM/
+a/eTq81e18n4F0Shq2bl25lcYnvVvdhkjGT0xiw6Jc2ae38oLuQFu68arD6Z92ZbRlzLBYYTUVr
3XSsK8OcY607ffILFYalwXDK+nlUfi6kt9HrZaey3QhY2Vlu0GqBIHvSSNPruI6nBSYDTV8Hs5Ea
8DGiF2rzLq4sLVu9sgQCUZ1KEiwVmLwtmkPaprv/52J4F6nXM4CxH+cDbMAnTAme5yM4bW/FRa3N
74OaOkBMkN1AKfTraoiujxXN4I1b9i5l3c6YQLWS3NfVm2BNy4f+9ux9GuIztaZtJKZ3MOSfZXth
S1RkS39dUAazC1bhaT+L2nybH2plkbtlqkQ7mSRwmo2reD7gIK2tvoI0ddc8VK+RYw6WmHl9O2Ra
GeUumhkAK9aOcCfsUWlegj05pQ4Igh5K9XV2h5vQFY26b97slUHugg3amPkswipRyLPGsXdoUzlp
H4jOpMgOd8HmLhizsMb3q534wd8ZMagdgVcdXlmHwAwomBdQ5RbG8W+uG1RtdIWiAU4NHtAYyVU/
hPOA4nLngzpWdZog+Sk4m1trW9vg7ptRTmkWRrCxnJRYs3KHgMw7t6gTPg1ObUH/OiVOJVuilvAm
8GNteQn4V84kkGc9C8Hxh1c3PwGR/p46mmy1zPpvNfToAdx4yWt5xLnBaIMgSNp8h9bWuRimJixu
JNrXpyzbgbQbc4xPietDh71HWPqCkSeMj6HQJyq3bV6StV3O6SRDI09ANuKSnAd3estRs8FWX7OX
ANA0ceN9yxEQiNQQzJIAEcd3QGIJvCK5MaJIRBWHpQvzu5DEb9MGJcSkmq4wytcuaRe3WVXAZau7
2dNt84pAWQKjBh67iff0ObgXbaLIIHdmMcbLZknHM5T6rTt1g6WZL5evxdatoJDa+eBVUr/R5+Ty
UDGaTRjHLx9aMHY0WmWNZeVetrKZh6zNcI4lgREyhzDDKm9AiJc8yPng9v74g5a/egzpDC3qwObP
NgMOqMius7y+CVLRuJEmWu3y56ubKAOt2amR3Jzy9oeEGnOC3KtYNOlDsDBSKKSGZCdLikfrswZp
xkIy7SAcbg0Me03M3wf+YYpvi6BxsAaQnNqzdJi6n9AXdHS/s3x5ttS6tjFY5IzTQzQuzOGlG5Jf
DJT5Bn2UE9DdgA1FsLlbr+56c7lTYlRESpoWm5sNjv9fzJ3HkuTIsbVfhTZ7DKHFtUsukEhVsku0
3MCqFbTWePr/Q/WQrETiJjiz+s3GaGyr7gpEhIeHh/vxcx5qVJNCpwUOnqZ7kZD6v4inpwtufs+/
HXHm0ZJOyMsxYR3VB/GnsYOcBKi94W8UjvZ6o/DiM+ztcDMXlsau0Y/Ik97UO//Zuw6uyDLZ6AzA
+/xfzG7ZSOicgINDtOQ5prbtA7ch/UtNvHWdGLBSTcFnjedgMZZFi/tfo8yfYqD0VLMWGQW+IxTV
IWh7Kg/KlXmI7tews4tXwNuxZkFSmpdaIU9jqXuU47417wE0QE6e3UgbD+bRvrC93eq9s2yV/5ng
LEjypjWMPKyy3fnf1Y12CB39s/HF4vUMONm3pbXXwcq+zW+AcaK6zVIGlJO9tJM/pLvMO/5SNUIs
YFcSmqV2/H4V4jit3vlh+M9EZ75tDJB8Uz1WN04qNDwekujG89ODYCF+kBybQnQyy2n1e28YbZM+
u3zchWrlRHKxj8VM3LjdpyCNnaYtQXhwggct2bx6iL9/6//H+5G9+/Ux1T//lz9/y3JEDjy/nv3x
n/f5j/SpLn/8qG9f8v+d/um//+rpP/znbfCtzKrsZz3/Wyf/iN//x/jOS/1y8odtCuH78ND8KIfH
H7Al168D8KXT3/xvf/i3H6+/5XnIf/zjt29Zk9bTb/OCLP3tjx8dv//jN4DTgCUJLf7+dow//sLd
S8K/BY/zPfvb3//2/BLRDxIkvGl+/eqTf//jpar/8ZukSL+bdNTQc67LJgQXGG33498/AXomT71V
imVOGb00K2v/H78pxu9g0g3NkjQQ6gpu47e/VVnzrx8pfCLoHXodwMrpv/3rO0927T+7+DeUsN5l
QVpXfM2p2zUmhhLK95TvRMhloDWYYRrpFR6RwImzBy/5Garve7G0y6hCpdHY9HG6zeicy3yyG3Fp
+96kbbFW0pgFdedfMPMkvltHilXyBQXNsvHYw5jsOZkZOt3tcNRoEDSLh6D5gkA7Qi3AZIXvf96S
/0/7PLHp5yzhv7kJn/yV//MX/X9o6FAVXDLy25f4e9D+qN7a9us/+WXXhvK7QcMvrWL0lGOq/7Jq
Q/5dt+QpIyb+23T/sGrjdwmIumVha4aCaJHxH6sWxN8NUdKA6WlTsUPSdVH+U3Y92e1/PKihMj7N
u0DwZdqEOdKzAKbyxyIWkkB0FBN1g+whrRqnyZ7CnLDCpQCa2WKUH7S42b1Zoz8O2MmBmn7xfOCJ
Twe1asOAW3R2oOhn6Yu0rUWnUT9Zvb8VxeRGQzEnsjxbBEbSVIKTw69Tm9BAV54tgM6hGcceetHR
am8fWSutzLMG7V9LAUSffCFNyxoQeL74TYSa0iUylhV3BrtjjzCapxZ0qr5ylboQl3SCIyfapur9
q2QlkzJL0f4xMgh0GtKmxmZ5tglWkFe5OrIWcibtI/mqSYxDXwtbeche6LN/7wo/wQTfSp566xnt
NpXVK7R1DwjeIoLtfTLU4XaIh42YOzX6oKblXN6r6bk43yr6nqE/mhqvdXP2eYJitanvNaJjGrnd
Pyli7ySBfCsWghMN6U0jBFsS2/blQRe3g84cVSePK/JMmj1i84gq5wiDr0M/Ci1cPiRp7TYb3sXq
p6xsbd9qdxXsbG6/1rKxdCTeDKzPLFO3BCtoxVZ08nbcj+j62Xpc38fGJ6ELN1leb7q8v+Oueu5X
IVVnh8KUpkUmYy3jFIgbT01QDrMYlnxhdAI1REst3NTwPqCmu6kyYXd5fdeGmlm7XheyGdYMRWHC
zrxgK0eD45bCLpTWoJmn0SHmzaw4MzKXMXRAeJzTWbW5OPZi4ItOj5xZBMlBnSROrMQriPxZXH82
zvyONttGsQLNE50RruzcAqeoxYdgbK7HoAPhBBVm3GxSoN3NONg04T9dXtGzYzJNc+reVw1N0yEq
Pp0mqd68N0oa1kxpb1raRkf7ju6fvafTT1VARsfotNUeLo86j0x+re6bYWer6/OEt6Qww3lcxVJv
C8boZNBwaLzSNFvNUfNTUpvGF2qOxqZZOyzTpE58wzRpRVQg3RMVhchoNulBQt9EYW+N/LPnwxsn
K4d66O86Wdh6krDN9StXSF/M5Ev4w9Prw1CNe1OpjgbHVzXigyA1116+5soXt0I1VEvXDDIrc0ik
jjlCwI8lVNXXtszsOkb1SlAPVVFFdjReFf1REkkbkLnajKAkLfT1GiWyxzjbZ1ryrjW123AvBNJ1
orxf2a/Fb+MGV6ZCBpwcs/2y/MHzWp8bd9op5XOSfUw7WM5y8BeNtgny1NbyvWvQK4Y2cKPW5DTQ
TUEZzmLJAkFFMsfbjt9LWd5e/jJ5FuO+WhJ6phYfJRN+zK/kRoh7wlCuoUE10f5rt6Ix7Nvxg5fD
wG029CdbN5piPmPUj9kw3CKOJ1PUEoDrh7rjJdphkNMbhnkvXw91ez+OMfqYlz9yafUUEUV5Qvqp
+XZmb2bhjl1K/sMpY2FrVPUmMttdbXnbMkddgVUyIvlWUdcMiifGmZnDP0SnL/x/UwB2aua6Fg7e
ELA00MIeq57rIHGfsq7ZNtWkvZjeyFa79Srke43qiLrNXdvxGZb7IfRWPmVpAWDOksGa65CVWtOX
volS9E5ztaxtSVu45aFvq31geo+6W18HpvQtCF4iwNKMe3nVzy9jjrkOAI0qAVcTRC+noyYiTRnW
WI+ORF4uzSbCnmcLr5pwM7pe5wgoQSADt/Oreq0FackqDXpFdeIPYyqinQ7dxq0ghZI1OiAqPrVN
f10Nz2NIwn7AuxjWsQ17W6+OepFupy+gHrpyLhY9rCEZ0OjA2US0PHPshR6ZruG7o2OmaIia9SZL
hr0gB4+qPh4byI7661KCnJbRo/vBEj6tLP6S8Rn006miZBAov2Z432x5HPhxnpiMPw7JoT4OH+Qy
PtQoEvZZvjWS/g6+xHs3pZyQ0iGQ5TcBbXcFadyV75iMfO7reWvz+OC9repz01P9AoKsNBTJuCJ5
3/hXGi7VQM7HlPxHIXNvqji+sfzkpi+9tTU4TWn9uttxPhJnXpEhL5kdwNwQO63JueWEzNwUA/zk
3kZREZNSm+soH0j+lEfNaLay4W576VrW82PYCyuWsHT26INXqULg52B4OTVFM8lLMc3YiLDzt10S
bHNTvgo8akqg5yS+BBFPNe2dy+s+BX3zZZ/SDqLCcYeaTzsdVUy1vrMEIrUipZWSmFQWhe3EaTC9
RTohWAkMZynLX0sNYZTEsxCiE/iJT8fzQ8mXY0EhCEVSM6jsUk0ORn2dpe5OE8zn1t/BjYLS7aFL
ATsgZSt71rMQZe+UfO1TTvN7f3yKZhrwDkx0gfPXaar4lZZZ0uj0KqwjVgLy/12Vy7dm5T0iGnUv
dv1dEz0bYQ7+ITheXvd5xuX1PjQxeAjCuA9pGz9dCCkehR6F29FJkH7x22CPUPXRTL6NWfJQyP03
T41uXOQW4Ba8EU3hZQjbr0KzsvtLrpejb/LSh3NGhcrr9CsQMm36UYNSSyicUE8czWp2VpE4UZ3a
lRw7BqGmOPT7lELHygJME5xZ3snQM3svIyobQ0L4Wgvtdgppw8zf+vS26u47NVFuZfSP29S7DWhY
LPuved081xbSLoFyW4bWkyqtZg0WTiBLQSaQRn5DxB+fLkZkyqkndtEfD6Q+vKqs6FCW6m3KNrmS
+VQl+q1ueVdGVCO4VB1HA70vVdi5AwyFGl25Y/iQSnxby9u+Ww3GF1wkijIkU2jQ5cEzJTHf3s6h
ELbolvB9VdHtBuR5G4prGBIFNv9nbDi+8S6Qu53brF4SiyPTYARJ2cQvN8d/eIPieWmZYqyl/6hH
gR3V7k4Squto0K8gg9+6Rr352ZfVt8tGshQ1QtBjsS2qAd3EHFAq+4EeqLE6OELC6w74cem3uy4H
9a2Fmz7UD7AdPmjc31oRbipP33iQcYFt8NTwEACUrrSfedHdCXL9dWyFR2U/Qk0R8iy4/J1Lt7hG
Ho7DPBF08f9Ot0agxVY2G3dggeD6R5IHLV5bLKQv0F1/jkaEpkuDwaXhuavSjWo0G7lfs98F89VE
ZeqZkkx5ukpPv2Gs8jGKVcKoWmU9xOTQo//dpu7BHZqDOSSO68pXqRmsxIzLc+fMMG1Rlc9ubimW
9STXCRqLAJI8X9+JL5WkXiEKTSJJBbc+7ElTbsZCsK0BuDyNoiurv3B/k1KbwkeaQblaZjNXqqpz
NT/nkJbermjiQ5dED1Yh3MRdfBi6a1lF6ktT7VJXDinvjKEPHkGArrj0GUPb64XC04vIeer1pZQw
c+lyNko+qtlcKIU5SbzYOop2oVQ2iFZrUCKMw3ujEBHZ5vyE3kuleJvYMGwpb69NKfzSeN5egio/
CFCu8q9i0foupLVoy7KQbYbBsofV8v10u8988JTulUgVkyyFouLUZDSSs2mkiJiL4j0VVocQubbV
6qKBz0X/rkfDrTC+D6PUs2HutSB32fveSN9rch0qd7Ggb1Y2cuFO0CSoEFlFc2p4nX1PqEVBJ1mY
koTkSVcONhiG+ziKZNrWix7pjOLFa5prKVVuE4vivdmnX/xhcPSY12us3tZULfqg+isWjnXBs8IS
TbRep8vUhQVPRs8jNAtcBbVvgPSBGh1G09wNAhFLwamv+cjRyx9SRJlNLzp4YvJzZXWWdkuigXXi
tCFzP88BRZnYDcWAmftFciiU5MZU8ndGaj3rbruLn0LgSOhftnetlb+EkfkUVuONFSlHAGWfem3N
502R2tx2ZBL7vB1o+aOudroocRO4aFtx+xhB+U4P220ymt/92phkUZCqRxolE1eug6UhFd7IUzKb
bPF8yLoyjS6Sx8HpVJLlBiAIsraAFjhke3UAAo+DW1nzhSBx4gcmzWPKxMmvacE3z6Myt3IF9BwX
kGR88n1xK/Xawav9fZXzTvfKe7cQHsADT2osiV2Za0xSM4TNL6cCvY+lUR0k1zTnEChMc5RqaG6d
KjVzO4q8j33RbqTptRwJN4YWHVQdglfVtwcVubsMEHbvI1QvPfSfL6/F0v1CWcgUpwwXZYzZ4cwy
SW6HXkDqJt7kuQWkrr1OjfhhNO+s4dCLpkNSaXd5zKW0q0bCU5IgvZwSM7P3ghzIgM0MLtaA+Msa
q3upVo/CJrWVwvhpIh5RpRqdFpkdu/1+Zewlb6SLUHjxHLN04IunFl5YlMN1+LWc0ATZ9rPTzCdE
pq+rurtuDe3gC9rBoFJCxYRIzN+2dXHv1yoNaIPdK+Z1Lrxb+aAlYwSmZmiYhcJHze45z9LLtLMk
UulteCW2/uMoV/eq7O37uLzXw+o+za1NPiTHVI4OUjCuSJidGwDPxImPl6Khbhjm7MSHYSf2ucd6
ZEWz8bCDMb7SPPfJ7fzPL5Ho2kF+WJnx9CtPnQxDTuyukmqZ1tmMY903syGUB6fOqheZ6rxdoRCb
6tcQ4vBQu9JybyebwiYylGuywjeBvBr7Ln0CWASerLzVqJjOnL9JCqhx43ggMaEcJs+r9B+7BJ0x
rqk4I+HMuvdqtBtJUKvah7Bb6xtbeCpObxIdrmVKqBPZ16kdjp5SxmZOHoJs3H4Kdo2uPv7K60aH
6YWm5slhvErz74UcIgGu2D60mZd34jxPIMMaTKIMMuZX1MPpN6SiMY6ilfVOmySHCKruzIseAqu2
q3yA3rddSYacHz1AD5TlSGNbU4F7MsU3breJOpqAFB6H03TNPnbasNtD5W5LpCcuz2xlqHlbXitm
nl/mDCWHbODIZZK/qyF2FLVud3mkxY20VLIeBsEWz5nZ+c0UNdEqmaEkt8FsywdzMHZtiYx2WnB7
kBIRN2KV24JHLTSUMyAY2pew1O8Ez/1y+VuWzrKlscIkPyaSyZlvI5uQEBcaFI+C7Ca1IJ0ezWff
lG/9x7z9YnjeVoxWc3wLR4ngCeZAQnSe2HMHUmUVeL84h8A76HZ1iyEp3laphJtCbbdj4+7KOji0
wscc8xXzdJMO7vvL056mNfMnMlEczTtMmwT/zK4yXulSnWi902z1PtuHxIx+9KmTP9ZcX+awOuPz
lwmui6QmTJATQ+AZN2BVlEFaBL3j+omTGv6VkblPakim7YdPSUNQld1gpLvIMp9L3QxsJX2UYUu8
POmFveYreI8wYUpp89KLUbW60mUC6ouFsBUV7zFuu2s1Dh0Jdr6qaG1tCD5TW7u9POyCy8Bhgtym
EkXwNI8X0qKpeyUsOkcjHaLkmV3k2qZUmm1agc6v11oTl2ZJXoQ7ghXXjXmqoM0sd6gscO+DGTsB
D07Dh1dJ15xIwpJouaVmKxVrJPgLAQrMpQa4Drj9aAibL+6Y5qQoQhC6LTWjpn/W+3AzhtGeYC01
bFH0bU98TAMS+dVfcJIQv5CpgvyRAGWer7KMRK2rTIXqMyDaluObzq3tpgH+70cr5e+lxQVEjnAe
7w4Ki7Nzk8qVpQ6J2zmk6DeZQlsMJ0cUg2M19rswc5GX0A+N369EHEseE7CCCDQP7B7PwtnVV0IP
K2WW0TmW+sNtDRYx2hVFsfX97EtAMSAzXpSgdWLD2/uJ9dRJ4Fkk8/myIS85DRATk8+iMHEWhIxF
FXhqJneOF/t7P9PsVlNuAxNpgLLdjJawrfW1pMrietPaiMgReA3O7On9J4dq0acJ80bN2vGozeZa
tYmah1D1HM2gOKk4edys3ISLtswFD0IZBkBMa/Lfb27dTveVjkJ850gWBPKtG9ieVB1c1LMjYR9N
ufkIjnfPglSaCCCQq+OfX2haMGRiPkwMPejT8ZvWqHRovznCbnsQNznX0pBCgV7D2nrdd8rh8nBL
Doq8okVkBbbizC+ONB3WpdngoAp/W/jNJgrlW0N87yckZSi4XB5tIdcuw7LM2iL3QO/oPD2ka74p
NprIce2HvVkYh+KHNOov5HCbod8NEbxw1kOnyys3/Zn10tUC7RXZfej39FcU69tNbYKMslUG4qiU
pE0R0OscdrwV62vdmyBA3Za615+d6euQKKzRlosRz/MlWucFjVIM4DYENbflpNwLWX9tZfFdQo0h
N/UbF1osp+jhIBj6NajMjM6atxHD4w15t0/gIO6eUzMSi0D09Y70gCAW8EaFn4s7y6pLu+Ay3uR6
8nPoq6/It7wzzX2UCB9dEc7ZQtoYSiyTotSug7j/KLfuyjX8+jw7CT6m73rtGyadYLyCkN/uBN1a
UYcfAcMjW9/9WHgSmv3Q1AfNd8WNinbzppfrwZGCXLctM9tI4SaVw/vU0E37ox/vrfhD3MY3Zuc/
IAXzzRCheS2k+jY0lANgdQfVnxR/pLR2FalXSjjufde4ShNvy325Vr85OzxMhs5FNpk8jITK6Oki
N16odnENaKEKu00TeVuYiB01aXcIuDta3q35puXxkEckgJzSX7NnWK2W+iCKpeiEtXpblN0ugOjV
f5qq5VORNJWqo9L2d2n8HAeIBpnWtgM6UFbxJu69Z103P8S6tBLhnFczp0UAZUp0MwGV5g24XjBU
RtOzCJH4XNi+aO3kMLnh668DOsHlbl97zU7NlCvdVW5pjOqLZiuBsVzLm56FmdN3KBTweZwDaZw7
bqHVhrp2KZ7ngXQjdUhxVMmt61ZfcaZbtxicUW+vUbL7XDXm+7YCacNmFcmK+56RQv86eGAYALBz
hYB0ne2RUjdtJ2kTllOJr81s3BRZeKMNu1z0UluWvPdN5z0GVnlVe/k2yYWHXOfeJhHvDu227ru7
QCYeL0cHycjHlld/L+qPnTfcvoSj+77UKKO05kpkM9MKff3oCfvAHcvynaNPtD7JcyFg7cgjXHvY
kK0FsE+pwceyqki1RunGMxQKfhRp4auOD72h5XaWNkefmL4WgAX05o2SJ180flhmzde46QMnFoxt
OdIB58bCO6vl8iSrvuJnJ0c2cyjkJchMcCiAds4TA56S5yhpUBBUzWSTFOZnQ9oKUn6r1bqt1NHn
LJWPeZdtrB4ytEB8LtVV7M75JxiTbNEEHSA9wQPj1A0MRWRpRmZO+TnhvVxzYSe97TYIyHXd1yo2
7SaC3vemT4PrQqRs6K8laKcBTteAuIw0Ae5UIgs9jxD1VhaURKFCGAzqkwnabkxvNLe7i7qPphhv
q4xYtXfUUP9+efHPr1XG5fAToEmTsc9sHR7qShVbJu5js1VNJdIXbiL9a615PCQTRxlWIaiLUwWU
RQpW0c9hKnUXFW2qhhT4fPlbLfc0XYoPqpu+84fscy5usrG77zT1MOjSGlfbufelM2W6vcj4o5k3
B6eoUL23QTz0TsH7zR2Dbd2MewTtrvK2tgNgaZcX97ymyP04TRPrnpQ+51e46+XuABRxdGTP/V5z
VaoiGqlFVGxiHZBY0GyaRj6GfvSgdFzadf2dt/fLykcsrvcEVqHRBsua23YRRk1nJpBh53TSobC2
Ldz4ZqitR+3W9RtkCetjdq3l0ePlcSfLmVs0dypYHBRcLMCzsyMlSIKmuMbgNCVOmypmLRvbxHgB
ebC7PNJ5SDqFISBxJm5mlM/OskA9QgniVLbuXLCrRgXcxLDyr6l6n+kDwFY7aAXHzPzP7P7ny2Mv
WJSoWwT6xIhY1jyx77lR3dcj59bTYgQKKdnXRDHSTxEInFToK6G+tbSmaH5MTBlc1HMvIcCdIagW
N8pERTZ1PxRkyJOqubZ692aqHBJJ3jZrdeklH4F7pISACZ8/HJU07EdpxEeEbkapV/qWCvKLCRG0
rn3IXcmp6A7tqk9+Hx8QRXS83t3WHei3viWee5Cl6p4elnHTiNbKzbG0+BaPeSpbCgXXedIiEqq0
UaMOuAL1jK6r77tOPsTFnUa43jRrWbClxQfEwd2qk6sgKD81aL9VhqBPKdsZWXcEaMSr4BaFyF1m
CQewUXYk+scCmM1lA1vyIdSQeYDIE2KeCsLpsD3WLIoCFqar4dUY1Ech8+nf7tFE0aZeE/NjH7oH
NajJTI3FO7GOKB8EK4d56YgBmCE6IyaaTtps8gklwcKtRSoYpf+kJd6P0vsiDT6U+uHOUHZi6m+j
UG/tWpdXqqUznZYpspmSjihxGBQOlLN06xCSF6rCEKMP4M9t6QXu+31P01Vl3HmWcoj1/msUux8n
aL2bxF+yov7Ri7Wj1xZ7NN74FaqEnXaj9++mbqCV7TkrZvF1U60ftISEKuocrpIBcxpTCxsEb3Yo
c7trox8tFyqyPPV9b+RXSSDYsi4EtpYiPyBawcozdeEQABZReJNT2wMCObvBATKLnZE1084Md4lh
fu8iyvkQQIjt1lf8p8vzXfDqBArkVUCZwoI/j9UKOBFoNqV45qn6e02rj3HU3wmh9EUOpbWs2UJQ
RrWK3NHkXmlUmFm+D566qyTGqqV3ueLfTLhOTw6u8oS6jQ6YejQdJTY2fvkelKcZrQVlCwceJ8uu
EpWiJT+v04d5kCWVx1O2KtSDT1a9L9X9GGNlQwHhf39XZzvUyVamvTCqDIKeTCHJK/Css5PWmzDw
Cjn9Y31S3WuS02lPiuDtLK+77uXPbhNt+tFaeT0sHe/X1jqKKPx3bkRo1gxV0cCqGnq3DXq+ni88
C213WyZXUBC60qMeA61Mgz+nK/N6uMk7T/l8wBCiNVd81dOubUufWpLSD5ux+dTnV2MqOb2nHnKo
en2aJv5aCMqodOPQx0G4Pw8Y4KNXRkFhZ1ENF6Lx6Fb+c9u0W0ktj9GxdD82owANf328fHgWLlKZ
PBIgMwyaS2R2VDuprJU8zXDlXXjlK8qVQjI9H80naWxsK4ogSNVWrsjlnQVwYU69NCQ4tNPrQ9KT
JCj7dqChP7xyRW/PeM9BCiEq0MOypnEvVHdK8D1S/Ie/MNs3I89m2ytiIuQ6njHkARqOH00qdFmx
qWJt3w+ina3KlS14QrK9WBE9olR45/6i94zE1TtK3FrbkUVprrSs2mljuQt1bgplJa5e8ITk9E1A
BIAqgEzOzmkwlFIgIk3tADbbZD2IPTCdvfDOrZr95YV8NcdZKE0aEAFqfRJjJrN8uodB72upTDeR
U4vBXvSHcUOv27hVw3Dfl0HniOVw5Ury1D7X32hGv9EF+arQNDpAy/YgNfnPPh9tLc/MbTTkppON
f7pIRlAKYhC0G28r3lczV91qUpRqA4sRysoVAfEe9PneJV1Cb/COXtG/8FyWJyQRZTlQxOgLnq5I
G45BHE9wIi/0doGW3Ixi+iXs0i8SnJ46hVl/V40fxp5H1eW9WDrCVJu5DHhKoUM8SxTIZlIYmR8Q
chraaxq6x20EI2AGvdgGQrer6LO6POTShaCxvhOrA+kRaz7X0VQ716LzVGk7Wx6AxOR7I6UOO3zp
+5yEyXhIaNa8POjSPHXazmnVlKCInOcFvMIvBg3QiqN4mS2Z8SFS8/tYEZ1Udjdm098ZbPDlIRdd
1QRUIgsEbcZZA1VZ1KVbaJzfOgIVHdGOSJ5FaEjG9B8lr7L7kFY7pLG03FwZemmJAWeB+yXPzkNn
tqtj2oSeOlo9bira6zU4VW0qj6m2ryI1FH4aC992tZWKxpIDoYZCvxy0AiQb5/4xr1ojDBi0zYOr
KfFLuGNHmeL8hRIr5sPTYRKpmpoW53mPfmzCJlYYqsvANoOoSrXR9si1yNUaAfXiUjIQL35aJEEc
np7MuOy6sB84IBNUQJzUL5vuenoaDiJsvqbK7nmfBkV4XDGeyQfOfSSvwH+PO/38TdHPyxNxjAVe
CUp4E2efBWSqBhG9hvB+UDk2ZPTj9Hqg3Te5n/oPL4++eFoUsudIJNETOn+j1aEihqZIgrpokxsr
RCm8tm6iMLvxm0d5pLBApfXyiMuHBfDH1Gm2AEto28gd24bbtR3o6swlpJgiD06K8j7uvKNvKEc6
9LeVm35R8r8ULpK8Bi8wvQPwSqeLPUaVLBhtSdawo4c63GW+vs/TcR8dEzNGmLezw1saTVfeWudt
FJMZU60BOEyf01miWBHitvFTEGS5ghZHy2t0GI1x6yqpoxS3gitQWW/kWy2Rv2lUKzy/OfZx4kyV
i6FJS7sa3H3bxbdd7ztmV4WIFfTlJjfUylYkd6c2a524S3ZBXxKJVcyCnpfZOvlFMcgxjUeOYYz7
3BPhkk+cxuz3Y56/0wxHRvjvsl0sjkjVcMJVGxRq58cANLtlNXLviI23k0Z3m9JNXxMJaO0XlcHT
YK1tYSnqImMOczG9RtzGs6u/gljf9fUK30nnpVqKd1KVOMZgPPuBdHBXjWBxghCyiKC+QBHOa0Sm
qoxdp3bkwgPtqqmbI1qXN21c3Gt7LY22nr7GGrs4P04YY1Ea461yautlPVpGEDO/0rotXWsjJ81m
ImdIx/t4XANJLnlPAkr4TSbWmzOIPtnkkFYgDMb36V+U6mOJHwv1l6qSgeLci4mx06S1i3dp0Mk4
p0I3BaT57eC6dRwiRckOarSly96jXwaOGIm25IrbLLXspJQfBNqQLpvq4rCk79hFyh44sdOF1VzK
jpXPsMkQbIMiehCAvPjdsJ+65NMo/kJjiZ64K656KZ9GWRkCf1aXitP8ETYOoadFEsMGjbzJq23o
fY3HJ0mmY5AudZoXqXq0sWG7ermp18gQl6zXIqBC2ZfH7llvXoqUXpiKXMT5t27Udp3q7YPSImkM
djLqNmm/1pW/tMgWoBBK9ZR2z+rNeYLyVa26zBbQbSkQayDTRJK4EBGrFN73EVIq2l8Kz8kNibyK
sCt9Hj0C36AP2gOWKQ31MZRpcQFlDLX7jehP+g3NMYzjL5L5IxlXOeTPa8hEym+Gno7zmzggSqoa
nnFWeKQfCNnYiqM6DHsfTxsbEbutb1V4coiDFO8YCd42pPXusmGfA5CmaJ1gHdQg3T9nhFGm1sqi
5ytMXxwZRrnS3OTIc9v4Ek0dFkS25ft69N4Jq93Xi2EBGfGp/WiiqpoHlYNa1rSJgQzNjLsoazS7
7j+UjfixKIsjgIyrFEiwlVkI/gXax5VpT55+HoJZYOqpJipLyKBcIjAYPaAfg/uUDum7qbtoCv08
0X0v5R+p596H/sZVvvdjsOF4fh+Cin6EcnP5QxYOGZ56wl695tDm0clQ+Vrk1j1QaI2yQEWlJEnR
8XEPhRVvAmr0ebGGwVqI5RmSkGgqdtE6OX3SG6uDp7MowK4QYBNv9JFLv3dmZ+/CdJUsc7puZotM
NpIWkqkEJJ4RLcCwbVlJSaZONGgVdWMe/wiUVII9QnniCfle7gtHh9wgbtYUIM5hjMRdog5OZCoE
kbSbXfWBJdCclUvMUnU3RaJdAT2z+/qqy8UffW8+W8P3LPCOsek/gpZ6qNt855pfL2/u4kqTBJlQ
URPHyex8W3oojWS5AF9L/ifX+GTFt1kb3amC8vPyQItWNBVNJw127sbpQ95saZ2YktDr+LBMdVtb
ICErtlZsS0PkVHVIisVobUUHQHh52LnDnmAQU3jD/05lj/mtGJeIsLqDjPxbIO6n7Iarg3uJ261q
RJtcCvcDxE0iIdblYc+uxV/jQr8Pk8BEbzMLcxJRa0w1FGGLqIOtN/XLB/7GKwJbLQBC6dDrFM/C
vgLWH9Ak7VfayqF9NZ63hj19gElqhVsZEhlrHoWUYkdfZKtAHg/JcpXdZR5ETUKwiWCL0sJn/ZgW
kS0V8PpEeHQpss34QQdFcHkd5rv++hV8AehNDOws1VYGoiyYAaQZhQ61PCjhmCuiFKtjVXVHqdB2
BZmXy0Oe+ezXMScaTp2nFC+q2bHqlLCystJsnTAKribM6qBtpMi7llECjFEaCt/LKdTX3Z/ttP41
LmIA0zES6eU4tXAUI6kayqx4D5GFMvrbsebFqEi24bp3E5mfCQkVb6X95fnOT/DrsHReYeQ6SbTX
et+bg9W5hZcaIDYdudSuJjrDJq3u6+qr38hrZY1pBnObIhFBZycjnadY5DDIlCIeYH2RE8eSXDts
8j20C89Ty2kmf8868TqJYG1Sy3ulq26iYjV3O/fX02xfG/8lbBtPMltkoY7KUhm6zkm/e1F3mAYu
ZaIuSXyWmyc51ys7U28V/8PlRT7z1a/jkqIE5KIQ02sz94WZqkFaggr2Is8Oo8Tu4oLKWXwj1p/H
0Pp/nJ3Xbt3Itq6fiABzuCU5g4JlS5ZlWzdEOzHnzKc/X6lx9pI4ucXthUY3umGga5KsGjXCH06M
CzwZAUeDgbbZDAdapR71wc6p3opmVIb/8ytW0TpV7SFKVOwsBan+hc1QL6cyHa/KMsGt+1/RPgGd
23n6zbdOe4JUkFz7InincL4rbWqQKyZ6pgBRhW5YM+ngbrpjmac3zLjcSJpOclbsbLqNR9aYWNLZ
Ywpx2RuRK6kdUwPQpiFPbtOhjBl7rlxoZ8d8NBL047W9XpB4iatdzooCxwWECxDbKvlYrDYlI0Sb
OZsBVS36h7GnppIOi+UcrHgvXG2uhsIQLrACM7cuwHuSPymomDoIUcQJa65IDw84zdXyU+XskVc3
XyZoUI3OGui09ZClj9UqCkNCY6/2V6KEqbvwMFm4PiKaMUG+UYL6m539rRojh4d0jsTdJjpiTLM6
PEppM8OrJW4BELqpYly1pcKH63dOx1bkB1AhGs9gZRBLWg3nEknprEU2B19Pw6OgZYCjOClNep0m
FKYGUC2MkhpJ4pGlnVtn880KxWaG+Bs8o2BOlrJKnX+Df9A/C4GorMxv4azlPGxqwyOI9wQ1N25X
Jhjc8gh70L9bz13D2QbAPqDCZdmLDy/5uosfLRNXofxGYGfzWd97w+LuvDgbopPCopDP116pOdls
GTTp6HfacDDK0hX4rDomNZ9uO/1URcpJiHrG3PRW2pNgIUJZnova2plYbT75q9+xugYmO4pTeoH/
siaK4ps2PUVKeEy6p6nwx2R37KttPffLWMFA6uGiD5gUDYm6ySk1kulG9AEHgAMCyp16kmJ8KqUI
p+38lOjgSpGlCprsS2qqe29/4/4Fzs3cWcgcXCLHhmoMDbgig98l8akwhkNgG5jamAe1lPzFKNwg
kQ4x2TXCxTVEpP6/yKb5AfCPAPbKNuUgr+lVrkFKC8tiIJ2zYImEEk5jCsV368nK1xjJ2IwcvrD3
osfW0RJQeuA4oqG2jh52Fep1sfSDrykI4VIQRlQM9mnWWB0rne5DOi47OdXFiFhELLTdwUgZqFOS
Sb590EWtWzkZuHUYT36aS2qx5lwnWK7GoxsMj1PzmXa+h92HlVlXqPC5sjmd0IQ4RJbths0HG7g6
JKWdXX/RCXn5WTBUyaaBwYIfe/uz7DwHFxkb+CJjdhrZV7X6sU9u9GFwqwrqKhWN/CwYjUIT6f0U
YOvAaf9Zec2HlstEycyY5FZMTQXJvQ5/B/EPs3geFPZ8s1u/bKQcfABG3w4zeuPiFo4KJUb2ZaJ+
ifWzNt4I3bF+pHwaD04XPQTzV7Re3D7fo09u3cf0mnQhl4Tnz7r/rmdhPDb5MPhRD4IbSS0B8ohJ
qZqge1DS4Pj+e91cztRRaOJEizrp7RcN+mRSx6kbaCganib1XonsmqPeG0XmVv1eP3xzNSi/OOeJ
PHpdlaZhk6s9Up5+nkQnqUOPzFCv0Z8CzUvyoTgP7z/c1skVexUMrfjHOlxYc12qc86mKQamzxBv
xSxj7r5DGHAleBOhgbpgtdd/3zwlgP9FmCJIEjfevtOkbxvJGJUBrNcx1B4DhE+iX05kUOZKB24l
FPZOsn6aWmdnWrSZgBjM7yDbQKu+mDf0gdOgQMf5HGX67op+TgL04Og2LElwqz1PbePrne7V9p6I
wMbxJC2nXwaoE9FreZX5kN/oWtGiBBiqhZsa0kFCGLaVawAOmIu3+rVgALz/cTf2Et+UJjglgZDY
Flfmq7vArrvYVmtotoZSez3MIbVJDlF3m0qmH+h7d9/GVgKVzM0LvgzQ6jogF6E+tV1h9H4hMYSL
AIaL9CIxPaGTpZ0Ylnm9ku084uai6NpQcKGrQpL+9hGtPs1nB7SX/8GyuoMa0yxB2SiklG8mlAml
+vjr/Xe6tYEYib3MMhjI0Ul4u2I/DzQO0nnwFetqMH8IDK5gPmlRiRjXYyI/4pZ9qnT3v1kWsBdj
FID/F8E2CPVBm0JOjDwQgZiCC1BDMGa3U/JVym6EyHGCPJ5l/nVvnxsNvUcGSIoNV+hC39RJ7E7q
bCKSoi6+0M1uAl8dhxPtA9y3bm2ndZ3vHbacXbqH/t+KE9QdQvaeW16+iL0oR9tLIfN5hXKNSGaH
1KAs+epI+QGGPdy0iUrzMQFFiDrp3wd+nUYK7VBLBey1RmpKnTapjZ4Sipv0oGjFNTfsDWLKgwpE
Jt0T6dncWHRfbXgOgim5vtbsNHSSKaqoT2AUV6Hj2yEQahhRyvIxSX/BtFDi+bSMu/xmsWNXFYOY
2FvixjHYYavaz5iHMYTjCxu/lA5OiNvGIpw04mugDS4ze6HnLYQARZCyUHH7L3Y2GFxwUICveP7V
XUDPYjKlpmFna4Ynbrx4BPFFAm9EX8GYILlnoBgZHiBL7kFKRHS4ePJXS4uY/SpAqoXJCweS6guh
UBGuzP772Jeu0SKr3NXXk3xF+pTY5XEZz3OD+AacvZ3H36jXdEo1/MWAyV6KiE8U3S36MljONoZr
IhFQSsVpiI86Itp6HIPr8aP8WiBMzMS8Nmv7S18GV5a9N6jdiqQCKIXqB614OpVv34UCH2uo9BIL
5mS4L63haFM3TvPZdhZPyDfHNaYTUrX3+BtJJDh3OgHQ6+narQvkSdPSrHC6HilA9Vr2YrmH9/un
bAtfdzBb4djLUXe1pHthfKNQY6vT/DeEcAGtj7ePC7QpBafW937SG+dOg8kAgbQ2P4eheY5jt2PP
/yNck6Y2O+fyXkd467C/WX6187SuVOrExFZnTo1ruQIcDa/DAYInN0dn/Dj37Me+dWtQa3+/31hZ
TJJEfxgq+NsHTyvHqkZa634M8KAqIHtyUS6QN+qDEEWLU3RaJekIaO0QV4/j51y6l5Y9VrjYTKuD
B5uCqo3shKHPCz/71cHL4iFemiTo/Sn5x7b/RJnp5TkNid3oIt7jxUKqkEinC8MQcfWe7XiUU0ea
el/iMwtx+CCIr1sEmlQrcsWhMjhmO294a2thb85wB5wu/X5x4l89nFQ0MhlJMvhOFR2MiVONtAwM
8PMw24/jt8mzGrzAdHdMkjP52+ed5TdOFJIrGnU4NYtzYcxjp2j7ZhkHOZXGg7DtnJ2HsmxhONeI
U6EPbTf8i6TN3mjuLr4RRQC4kC1AcKAsX9cTOJFBFxlYvB6ib1E7HHsp+T7Fxb1VOw9CxKJLi8Ow
BK4sFZ8Cp7vJc+dWaSw3XBTa1QaeFt1N5OiNp/UPiPbthZvLlJgeHCQTyAiiorvYD3Woj0MTtL7J
Z7B1z0KvNG2jU4BfQh9F7qIbn4eueA4CyC6m/RkrI/7sZ5Utd10oPYnwy4hlpyi53KSkzUJsiRER
3L51zSdD9c4nTW39pvzeEwTGaDyiSORo37smuU7ydC8GbC4IdhScimhKrikS48wedZQJz0P5MVa+
W5+H1sDq0ICxdT+onpCoI/nwFxesvcsMGAUsMRAe3CQ+9yFQCu7HnV0rDsXbgypKh//8pPX1wzg7
Dsax9atWh6WLK7LaU/siP1Abro2/Vd7WV5T+DyFGE+a3JEIRBFBDZubnnV9yeX4ADYtmOHcAI7sL
QGG6KJXZKY1vVAaGkSVKeb2XoFZpt2iuxEj6lNVVG8SH/fnkRr4r1tbAuIpihr/fho6uWEyp69TG
z4qPhvypH25RJFDsYxMr5AaIq0W3RfxbcvZo4pfHFgVqejkkntDULxp4IehvPVu6xnecxLWQI21K
umMkJMnwsQZCjByGV433O2/6chuyKuM6riPGDhfeamDATKXV88a343+91bocpCuw8FE7ptrZCBbX
0vHiYRf8f9LBiKCD5rSePRDOa4gIYXTQur3raQMbQHtA0NgBboG6XEMgdVmCrxaEjS+RfNY5zeRo
dDtZd6chvBaFj0lYF+taZXp+mdJY33dezuWBoIABTQXNmjB1MZefO8mY1diBdQusK+7gWVwnyJSU
z+Kn5MheDEqK5IzhBnTyRZ4koF1SsauTdpkjY2ypYj9HYCI5N1aJkpM23djWGgb0MmPV9rHJ/kHw
mgFr7XZCFDx0O0LW5yQ96M53ds/7r+EyXrM6EVFIRRAg1sgmVe6zoErtxo9MgGU0NlETnZo74V4V
A5V4f7ENRAarIQPOBQakC7jR2+OXyWlYzXHcsvWbFz5GqTOJAr1mh/NJfH5HuZY+4OpZJVjm6tlZ
sbJbdNT3guFleoRruiJACjTlmHGufodtzHpZzvAPn6N0+STBsy2RVGgsgM0odgqnIYEicOBHiRTG
QsN5CDDWzRhm9f6fnZciGlNvI/OLhbsohem3olD/9qXYhZGnQRrWvkZHGyiy294pwETz7MkOf1tV
6pZ17WZUi9VV2COi37uqm+yaflwmVW9/hYglr5KqcZC4f2fqj7a/nbMUhO7zMD+wMz9zRcrFfWMD
9ZQMX9ITPx/anW24ER8F9Q0AB3YrKFKIw/pq9bkIlGVQrAqKdYMDOXqjEc5cjNHy2PBUNJ1J+I6B
+uX9V7+5qs4Qz0R2io6aeCevVs3nMCnKzqj8KD5lE0o7fHwhAiYcfRoIjhKStY25M83fwFHQbqGx
xYJijrWGJdnVIIFPIPbZ1rf6HP6IsRCPrp1hduOmQnjs11yd0+XBoMeFCtvOi946gqDBaEVwH8FE
Xpcn3D9GKGkVt68NAoy6ZHo09GdxBYh6cG6ZZFTYnGTPI4P42UTuVSiZU7S9/+o33wJ7HdAfUfjy
BhgBjcdakmEGDpBGDPE6/Nu5heGdeEI9WIDExAUpBnnoyPsVGplJs9cof+kmrg8f/BoGSTo30oVA
VOJkhelMceOXio6F13UFgAUgc/GpSj5asOvN4GyNP8tUcsFpokb7lKatl8933bMpeaNmuXX8WGUT
wBdr50ttXN6k0sLfA9QvQWpVR056nkk2FGrfYTDRLs/qabEVxpzPYf7coIC28z02LgKRIApCIHkK
V9Hbs8AIXRorpaz9cag/ps7CeEIGWpw11g911n8ui4GZ4793tMgRcm6iVi0oN6aDlFq3eTmTVAXl
5I7K3k/bSBhfyM28Q0oLqoq3P62wu0rOJ7X2G205jSNukpxR0fiWYhqmZejqHSScwR3NPS75hY4Z
ZCQxBEU7DHisMKF7u7TS19YyqUtNZ79zl8ekhMBXcRPQpZ2RcxOF56QLWbnEc+hoiM2atOjrReFV
UT3sfKKN9yDatCJPAOxA/fv2x0zODNKyNit/DqfDmH1e2snNFPXa1ue7PqS3B/oorotb09gjjF7w
pHgPYuKAPrNQTbigHTXljCVUR3xWrcyHj4wi5HWGE1KEAQZQA2GaKmNMi8WIL8A7NLo9qwRXMz1o
ZnowSTIttKr7H1Jo+nk23DT16NI92gsqG/c6EUXwokgphS762zdEetuqEOUq34HswozL1doRZ3AQ
AfanrpcOs47zjVT6cnw3mM3VPEOYj2mE4hGaMDHCU3OvA7qRZb75ReIKenXFmPGELvhsc8XA6HXo
/WBZYmfXhfNsUv100KhEwBPvimM9m88tyadS/jf7GBIQeEHwXJTd633cyEmuBTG3e9d8W6p7qfPT
4Vlo4LVEkmnoPLGTxVcTUNxayrDGIQ+KaGMox51dvPWN6EohccI+Bqq0OlLyGORpIke13+kpt67z
pSHpTbLiruw/4kFzJU/xV/FL5sHw+vhZ4GjsoKAyK184l+Fuf1wcm9UVAGWWu5hAS3a6NpKYjXiM
ljLljCMQ3MVebsNiydSAOcgJYThkv5HTNf8MphO7Fc40O1XaRpynO091RuilDFl3s3rSb2XMONVC
QXjQdUbChltD9UDq9qCnmh/t8qS2Ll8uFuTpaAvrECBFTfJqV7a6aUqLplUvjseO9Y8Vtp6A7I4Y
RVWN6dlVhsbC7RiVR1upr3ibXtPskJU3ACZw0GkBgBTGdP0itg750qBB6pR+JZsMIE5Rn/i1Oy+E
UuB3rfnYwLDRgMilJmmZ3h8EgFhoPAQJppPxryrvr5Sg27ttNk4sP0swTnA1udTabZltQjwNObFF
d9VZX+g2Xtejic8Jt6FDd48uRVfF/tR/GXT1hfbEPMfdD7pbX0ngbtiUAkFwwZhvUIqZpLSpfExQ
Pa3rPMnKT+1pbtJzqXeHqn+ogNqU43BIBv06Zta+50G+VafzExhPslnwONNWG0VdyolkP6t8XR3c
psjPIlNbMKmdasSh4JiZsURdKh3jpr8TdssVRIb3A8ZGvKDNCQuTPF3ME8Sfv9qrTkm7syriypdL
gUTpX3zpJ6n11HkP47ZxFN8stUo0tHKwAitjKaf/2oThBwG4EfLHzhgeipCAuHz922fDw4HJJ8cA
l1V6Ym+fLVV7a4a6WfqiDSZooKoiHVERx1xv57RdvkWxkoj/UIcF0ObtSvGgy/lgGeWLTQXgTDH/
g+3tScneAdpc6UV1nWIOysl6y0hVmpZdX/oFQSRS1et5AfdPd14f95oXG1Menkp0kJhvIZq1NunM
9ErP2mIu/RFtTfKxdgpPtpFdV8DRAi4NMdBllu+WluS+/+V2l15tS3OKkZzpx9Jv2+aFwbuUNN8b
8HHyP8aku62WuaXieCEhY2dpsQ3fXlg8NYwW4UuG+5axesN1ZSTKUFcljuN1e+xm2lVW7eYTcOYb
K3EOin03dqe0Ge4MzNAFrsmO83Oe023ESXLn+toIEcwzBWybOwyI+trJQZbAN40YtPqANboJXeku
v5XiU48quago9UryMwNZFQGvqjGu3h0HiWbN+nXQTBZINegEHKe3Wzsts84O+oBDNH12aF7XMyeW
GyRJH/U4AwrLcAh6YkW0Gvs99Zat3Y7/lbhKxTZcg3KMSC+rHE1qv0k5wTopMXUq3URX5oDtfHfx
XdcPCmqdxEmA5Rnnrx40jZxRBY2JnjXlMrteaq8Fn6nF+JuujEgkAxSfG4VoZXsKFdGU7IAJLh5X
1cADUocJBgzl6SqMzFwBkKqA4qRDeIh4yaJxwAhfoQB4/2kvumJiJQQAsMeAJa+tW3RmZvWllpiF
3xrySenyT3qIt4+6B1G4aAGxjFBLARWioDO0bofIE8O6KWeZaWJWGRVXsWl7GcpVg+zcClBMjXaY
luxhHi8LS7EufSBUPnEVv7jbxzasorq1Cj+X9GvzUFYtE+Lei03pEJF6S7TdVRx96izxkGG6HqP+
hgz+EKk9Ttx70/KLe0/8GFjzyHGCv0Sf5+3GkiJoZKYkFX4RfnJgiRUE67BARdzN8/v/Q4q19W1f
r7e69uLWiS2JpJ4U9wEFTNfmeIKY8OtgPskpT81RtdrOdfLDS10rBmNRfHDSQ7x3W10mWTw77W/Q
EfAH2AWrO7/WyhLBVeK4keiuMGMpClbXuuRemXFPw0n2bM3ZecmghlSD8mkeohvcFWNvQKDz/S2/
dbgMYjqNWPY9O+PtZ2iSpqAdxc2ZULG2RXwQNrYRZ30o91gMO0ut2/5gX2YdFd2SrY1LR5t4PQMo
0etOdvMBZXstRlAoBtNIWRc4dYG4U9I2Jb0D9OFyzGDYWF1R/CPPCCLoxec4rR8ILFjZak+Z1dle
8C2d52856P4lkjzLjHb6/xcXqPjmuLLSKRDAKHt1Y0RK4BhLwZUlS4YnoEl9n3yfe+vXUmKtjsXT
+991e48x9RCdTqEzslqvj9oi6Yek9Ouqc5s+OlQdCsk4tKFpcKi5OMaSLjd7z3E+F314GEz0hfbg
o5cXNU+NABfdG5B+pJur6yOGgGMGJmmDJD0LplXQHNtpcUUUtxEaMlFTCvLCDY1bY0JeQfm88xYu
2lfIuDF8hZqE5u+lh2mbxqWBTWUJBrm/qlAimVorcJcyAYQX3OnBx54hWBNofhgtT++vfdnmBVeJ
hA1aVSzOOFTs0VdFhMoYRSqHIPfb5ieuMbQuyexBS8zheFSl4ZgQcx25P2aQlARDimYM0PuDoDIW
Q38lciiB0KP7dR7q5zw0Kbt+v/8bL2fTL78RzTvg02JjrmYgKQ3qqcAQwBctTiElLjswDcGTSC2d
eEn3hJkrfGpXN1Isb/ZCwtb+QMsc0T0BfxXn4+07ypayttuOdzTFX7CGckWTU1i/JUt/TGE3qIjv
oT5+CgNYZfa91OTH99+AOAZv8hteAEMgskgqFYLgKq/tQP2mlWHxA7TaYyZ5r2OdqGHf9P4ymw/6
ep3Vi1bnOJQ7sQ49hmoZUWqCVDMyXhgDmoap1zp4ZMeuk8XeS7tB2btvNz+1aH0wAjXxpV6TEDUQ
D1FU6cxZGO/VhzI79NqxQ+evs0nnaCZH+S+nl919UvxGMGbSBUUaIimveY1CrDtDHww89ahrlaM8
RucsNfyOPKRo0p3e50ZWwXwdfWWhoMlUYXXmUJ+eTUIScT2WP4qWfUjnhAqN4851TzsjLnZWfLms
1zvIppskoG9oAKmrL7sEy2xFNVY6al16OvriQtLCGhCmQVsxAfqq0loVc2ZdwbM4DA4ChSsg5aCe
ywnqMvDQbg9avpFi8h7+86NW0X/Ro5ICiO0W0EVqp95r58eIIz3lXDxcuRKdZ/w7dzb5RrR9s+rq
7WtplRuLeBWlXLiGDeCIcnz5quTf0mB24cC6yVK5drejNXxZF3OIaTADcYEij4z6KrdLi1TBFhjJ
gVp+LhTjbFKCCrqAPmIKy2Ai0J8Gmxtw1whnM8bDd0FykeY/iI7VezYbvTdDiZUXZughL7jAIhtD
hIBc2lFgFRPEu7HzrBm1HpliolG8LrkyoVS9lE3wgIdIPxtAHyoQSQLyIQYX73+XCy90W7yfV79y
9V1UvUtSXZOE6eE/TPVK+axOKl0C9NRicBAMkQJD9bsrdS7dPJWZeT554RQhMxQcAksS4NVJ+lPm
N2LPCp7ykuxkR1sJGz9RR62CHjEzYnGwX12W1QztsTfiwq+EjRsvcwEta6fqBxMTUFFOxyBV+izz
BVBIeL0IBNM8cbI0Th4DoiKWdurO/+W1CWlLegzMi1evLddznO3stPDtLxhsn3STsQXQy5GMEiSV
+IHiaMvacMTMSw5qP4P/t8hc12Z0orHohnPuh7XpNcZdbaTfO5tm5SgHB7XbOXnil7yNQRbmT+x+
DH9EW2AVg+RKq63U1GJSjVvay76ul0dd+6U7e9Scy/jKQohcQ3dShFL76jPVUjFNuMDGvpVxUzS9
L+O4FyXoYjYMDRZvDKydzbuxM4Q0PeMjWi083Zp8aSSm3TMpwcTHzD/EHJJYNf0hqk9hPcduYAVP
SaXf2XH/OW2Ke4d2SFeMZ7mOPOlxLhR8f/bofBshXzT+sLihKYLKzJpEohZtNEVpzk+yGObN8iGt
otO8VE/2oN9nk3Q25fScRcg1IbSjqG6rNP8EUfg5VOWfoeoGMy06ey/X3vg0tBNQ5+DaA2e0ntTW
SO6UozbG8HVjN8IusJdzT5keurrzjfygS3sLbn4ZgXGliOXzgD1/e2b7wZr6ZEhin+AC429xcxuH
Tfp+WH6ZCWiiJKDFEZ0GcE6dZRx00R41jeEXCHIaH6F2VMIP1jjs5VqXOR3KgwYK8EKUAPnWVVDu
KSUk1ZAiZDOqa7nVvyaK/HOov3ZhcSiT7jGu66Ocl9c4n4bz+Fu10u8OykiYHvxEKvj92Lv1koR5
ozBxFIiKNSoeJFCL4iflpLywM6PmLpfaExu6c3MMjqPK0yubezFNPVP5+qVOyqtFTWS3TZg2RHZx
onDcA4ZuBDaoT4hr04BB6pJe0OrDMWEZ0Q9GPrQcrjIZjVmh3lerX5sUIZcuDTnbeQNotFPdaL7V
h+Wb7mBHUyrFQUr6q7EJPrb6VavZTybldCMDppY06mrYD/Q8UxW08x4Af2N7g++GgC28mgEGrD7q
MMiTPIQ2v7nSbns87od6+TIrwfWoAkiPtZ/1bF0rufbH0aP7rM7O2j3SnTddUzCMn391bZN55TxG
MN2M08433thw/DYAThD5KGZesoRXl1fcd12eIo7gD4FyW8bqh4daVu/ScPoCSeWr5kB9Qg0KrzVf
nfBeSOLvuX41yvVvpJP3WuMXnWn6e0KSCEFdRmeg295+2wwZzFhqkY1bMudL3EYPKHQ+GbqQfvpo
NdqtnGSI6CPmJwcPAmq18yrE/351E73sKzB1QFwvEnDVyBy5qBKcEOTcR5QISSQmzCq2FwwP0/iP
hXJOHHFrKslxrkPqnvS2sbsfvRHtsfYvs1HeBF1Ey6DuoABZZYU0V2GQdCGytagmoON8O9jdVWtG
D8lSfJJ1WgBOdGdHdN6KWXraeQ/if37xHhxmRALjSgKxqitDoFQyEwrU+5CHsrCIF4jTVsUdIu2P
ZGIRZhxz8xgbp0LTdj7CxlEB9a2DLxSuLhfTfSw3E1PKrQE+MFVdmN0uEEmdYsDbZj6MEBHbXYv4
jeqSCp4+Amx6err6uo9Il7uSS5Tj/YmmQYvdZ1rgBYkBtBrObu24QWkdRTeDXXnOpZ0H3qiuWR2A
kkhyLex1VmlJr+fmv26uDg4rrh1UDSwHa3CHHjHffsaorDeR2sWbQpHrf+RciEUUzP/nnUhwWXaJ
Pgae5vSaBNpkFViHNpkkIzdH3w7KT0Bd7seo8+WgOIR2c63SfQPmCeDfaHZumUusFKeewQXjBAFx
ocR9e+rp4GiNLNnjC9BpsUkx0/JQ5R9SurohFh0gWv60UfxZ7clKTeehW1AzNRjeRN3volI9Kcy8
olVjjsKAP2zyVGfDD0Ob7oSo1vtHY2t3OtgTCplJIRe0CuSKVPeLLTn4GjfURESHMU6uBwQlMoxW
6XEbSboTEy9br7ycVyuu8hRKR60BdoGMlg7Al85bz6qh+dMGFC7S8b9+Pu5OgBy00yAZr9t+ZmdK
U5wjtJjgdliq+nWp45+Zu3C8T4rp3OrE4vdX3Nr+L8hyJtoUKxeuwl2SL6PSodsZtj80xJCGVOFq
j6F3Dtf5sxKSdmXqR6sqbwa9fGBu9uf9HyBe4CrY4aDMaBjVFlwWZPEBXt1/tgSfWy1Q1FzK+Jrc
7CY0AO9Y1TmzyuP7S23sHopEkFMwvsAUryf9eV20SzajDG6ViScUF/CMOvSm5KdN/QnngSbeQw1v
1PgQaHFLI3ejS0iu+/bpZHVaomHi7TowljJGQlZ9VaR24Q0hmo6osiuhcS7LH2GadqQY0tOENJuH
c4vLDncnur1LhYNHbGq0Vns3yHXj0JRh54b2779/OQj2kIiIlurFgC8q5r5C2QVhKqwt2ChnZdA+
1LQewja9tui1585fm1GK6R3pP4UZigLqxYA4HJxckkwiT6UvJ0rm27rTr6spddMgO0b6nhL0xhCT
9YDmiMKLJdfM8kjusPgtBhIM7alIrGOhdlej2h01lKHKebiLr4zxi5l7ZSF7Gb7WiiS7c0zhDQN9
J+puXXovxGo650L0c+3f0lW2jN51NiHNnKBDXd5l2lMbZveTfYUlBehU9VDr1smRuh8Yy/x9zU92
Q7ZpvjQ7100vDKeMsLTIMEoluRY890VSPzTJlWQ0OytdeNeJb/yiRw0ui+zbWg0Jq2mIy1ZIEVtp
8cmpp5vG1A+N3XwRzQ7JHo6qkzwkSnzWpuhKLYcPVRd+NLhh9fRYZuWj1QZ3LQS0LvlVydkOymgj
ur/+cfbqzgXaGRVFMCKlO8aHyO6PQRyDqpVAzKPgXyQ7aaW4ntaxzhYOgsgWk2CveZ1VWdKnqtGa
yaXkBS8aWLqn7BrUb4VU2h1gLhCRhTK0ymiSJqvqdkIykK7bbOnMYjrmpUAwGM++HzT2Vlp9XOQb
ojzpyBYFV1SwwBwTF2UDaWtj59Vtxe5Xz7QeAKchNcFYsdJQwkdHUWxEw8rQBsAcdNbg5M8ot77/
cBtjUJwrRKNKlN/w7lbBW88rJpMp2m0CvyI6eKWaeIbSHxPVOdVwCOw/0/yiL1nMgGi4m2t55/hs
7hj6I0KKl/bmWhdpjMnZnAQ5JhGBQyDpk9If9t2kts4BgNb/WWa1Y/q+LDq8l2Go03fuo999+gQe
ih7qMd4dJm3kuUReQS1FnRRA9erMNXkYDZ2FXo6YcQgwvpWbXlZLR0n70HUz89wA0ZG/10MlDpE0
ol2jwKe94E45PRoD04BqTZwPNzrmseJt9nN/o8XFsxR3vhMWngQuVR3sx52NtPF6gY4T/wBK8Nc6
C4ACHzRBbPLIQlQCLgFDSkFxHTLsMvsv6CQ9JNWfJs3uW2f8mlt6D03HHePptyTNN3SkniI9/Rap
9k7ts/EpSDPpLgkoHHL94ni/yr3QubbqYqLgzhiwFc58b0u3GbILdWI8YrttJYHb1sNfb2kBnial
VpCboL5eJXxp0NOFSRChUp3hqFtPKrF+LsydR7uMTIywYKtRF8JYQ8fk7aMZiTwFkq73wB0f+vHB
6ZAdlL+m+s4E7/LLsgxIWPaTqF/Xbf5Z0kD7qkrvg0hwW6lxq/Ino9hq+lBXe4+0MaoSbUBijinK
VEBtb5+ptJVqtJcalew5uZOzhvywv52cAFHDX71F46x03C5+UgFuvL+BN14mXRCwm4Jwxih29TIL
zaqnYEAQqK8C15SAWS2Oq2fHbLe9uPE+hSu5Q2rCMsp6pj/IhRoOKmIkpXKVTAGAwG9tec9grMnz
nX14eaNg1oMkKvBAMfZbY3GbsgAbvjjU2KkD2+eXlmOUPUqu3Z/jvMY2a09pZWtB3MARWKCzArRk
ddposKvtkrLglD7b4cfJ/B5GPkRF4W+TPL3/xbb2imoxWsQLXNCv5BVETnMWHeMnu0Oj+NtzE9w7
/a+8u07TY417KpJs/ff3F7wMJWxIuhZEdEghyHC+3ZuRlJF6A4by9fpXPD30SFXJeAUE56CAFx79
aYOdCdvGThFEA3EQNFFYiR/0KnYlxtBluRki1ZS0TOYRNp+AJPbBSVuuYKO+/3QbqQDaC+jy06W1
dJLm1dGrZ8mpqgbpLwVf48JJT4UZI6XenLMiOczOIZjouBvGYTHsmzzu76YPg/7pv/kNEK7J6gSa
dR1ruly2czVERiaKH8budpiCU5TLJysOToaau4uTHuXKOspzetO4zHDUPYDERhiAcsmcUHSpUCJY
bWBdog/ZJEnvN0Xh1tmPrnqK6oeFmeb7T7r1acVm4p6gOmJW9vbTFnqjKXWwoDzV2F7Y5leN9kUx
02NelMey/fz+YhsFCtBFPirIFvqPFzCzAGzkZOQaCjWN5alQBUPlfgomd2nvzfpTvmgobH8vbZoS
4XeYx8WSH8ZiPKj2T5UvMJ5H57uuxjsR98Wz+m2pgAwm0VZILXCk1p2gJk4Ns9Bj7q/kuhgUVwk/
QZTADuJxDJ5a9Raoiptp6Nifh+7LMj6H0rGvvwXlB2zWevm+6u+fhjJ3p+lo5icZGJ8W3+nzHg3+
BcL9n59JAOUeB6JHz4DBO225VTKntSHyKwhO+HU9fZL0+tgqZ8moPo969RtDjZvK0e/0IryyFsWF
vfiCY+O+PmmjfZX32oe+e86Wp3JsjnNn3Wmz8pWGaz+rnoJ57aB3PJF6wxQCOlfnLXrvWWEKXuJZ
Lo3vqJF/QqDBM8Pc0ybHEyp16DKcVQypAdK7y5C4cDxL+3szerAoXQstUaOnw5BW18ac+eK/o1w9
KPmTZCMWH0FXHhNa/ketqXidva+UHU574Ulr03u5aR7qvr4fULBfRuu7ugyfwjH6Hs7Z5zLJXU0b
n53hamd3auz1ixeMlR2zKwFwWN/5tp4GzWxiFVCPC6DiW0fyBLV57A9afRtTdZXLpyQP3eBRLq/6
tNg5ihttCk4HaQfSVULrYJ2tp6NR9Cmmg/5k/FLK8QH6zzEPf9mpdRM4E3q37c0CG72uvw6Itr7/
8BsX5pu1V3FgDOe2UmaSgawQY/HuZA0tOIkvSlcdJxhHYVb/fU7Aimjf0iYEqLDmGQbWUtV9ADQB
J1+3YWpJH8mNS/SLh1ujHdyulHcO+vYzguZGXgYNtnWBpzW6PTgQlH09Gk8EmqX/grvxaUCoO0fe
JZh22nwb9zRP+J/1VhfZnCRNazbI3C0ZN9ageZgaAhVd0ANPDuWviAnTVPzz/nfcSkYYa2D0iryU
Qqq8uqv/H3Xn0WO3kqbpv9K4e1bTm0ZXL3h4bHovaUPI0nvPXz9PZJmrY5Cc28AsBigDIVMKMhjm
M69pSb5mKNmEHSq+dtq3rNT2sp+sjPq7pGmbwVwb8uw2kbpbGFiskD93D9k7vXNNpHxCKFXguY9v
Ej2FgiKhVuqppDIyULaxlKEA/koH0B8lgmdpD/CAqzK1cGtdqrJd+rbae11b7Nwz7KLapE1Mu4LR
y9g109dceQmdty5at+ltrC2t3QvVTV6WwjbkJoSzQPMcv2xe97aVq3nn9eWdgybNQJGpUb6E2jot
9tm49XNe1gxXav+pppu01ZLbSVs6ry6tL741/gYIw5KonMz4kGixDMOo86zxvlaVVdREOGDDu3xN
VB9LNt2Ty0fTRHS9d1NfFg8EE0xB/q50zZ3d1W4AUzObFpb9pdAFCTxaazwbCICTuUnxxQ38knA4
Up5FhpvEgOVAXgXZkvT9xRMTCQZErEkJyUBPrkQllIK8p5WO0/D36JegiyD5HicwhOnq0DjmSsnk
x3FYKDJcaDXw+YlNwY1TT0dH+/jzO5HaRGNAdBb2q67AZ5XDAybbTh32uXnoPnffDXCUxVaSv1Dq
LqIN8bLz7IAkkQ+h6S3VFs7p0mLv0VEAUOTg/nZa9JBghUkIyXaeml2NgYd+eFfM2EuE12ku7yLr
XoX71jjfTGfe9NDYU/uqQXvPxwMS1dlyAxp24TTQL50GFKEVOMqUPE6Ty5YEWkc9ivhVgAcG7doc
q+uRcxDbvsbN42wvy7eB8lIDhIqNzI2l7JCmqWvOzsLNdjGfYG2IwgSaNghkH3+sJlTNlJyUyQmQ
FA0aTw4GGq2PSZi5edG4eHF7hpSsbO6gTqld7VAGC1viLMqmDI1gNZecUDSmrHD8CKGR0/nLptaz
dR1gC+PmbEU9Wcm0gBbKJOfvKwZDrYtiE7sQO5vjwaagbYIKQTkvDz2JKqny5jQ/K//gTK6SrhvA
h6Fr4f2t0+uUFyb7/Q49ugVOBteOB1ejMQxwmeFNlUMXPTxbiSsY/LU3hE+zdTOHK2ryq5rZljZI
TETyzWCvy9TV0gfZXs27SY0xE/7cxgPhp2upZNA+wsTFKv+mJuEqsmMorMoO9s5GDe/L+a5qnxPn
oZNTtyNkLSrV7YtnWctcrFhWuHSv8jBdaXO5UqYHJVsH1jolSI0VN6Z0biByOWhugJcgfhGVa4Yb
GP1B/wOnMtdILKS9kFtyu5jm8K7N7hrgXx9vlLMznPni8BKKAlDNzupM2EZkUpS3LZ4lL4LqJmSg
88kDLAIWAvEPDpDMXH885nkfGjY5dzRIDIITKCUnKySVpC6OJfQeRQla0DmEqhYQHLcEoEtBtEi+
xKjVTMHn0FjIrC+8L81H3hjwAyKpzsnQeZY4k1PY7+qXihYIKQfd+SVpumutaEp1yRIeTVwBJwvy
aMCTBSnnNZWZyGm8gis6QiLAbPG7gwOe8+dAwrKEbYFnu1BZXJjmszNQTDMisBx1FtezfHI7OWmQ
c0HxrqURuVZwlRWmi/LwSiDuhXigrP5KmXzDTD1lQGZRKIuNw7paChQuzvlvz3ES29fyWDqFxnP4
M7htXFo1tPxKpCEmGfUoacS4dvbKhSPvHZx4OvGgfERk75BXn555U6PJVR6ZrddXn9vmqXZ2bfLs
p6tJf5Lsrd397IkLSWviNvKMbeO7frVWxk1SbcHhCwagtVSFPE/0+SBUzQTymqIgN+XJ4eSUs4Oc
ClXBcaPUO8vaOdOVWaNj8qncSTP5v5sELlxXWiJZ62n2bS17ReTab4V2bWytAfWxVfXDGFaO/6il
+4/Xy3t+dzZjfz7eKSqpqDGp6CPqenHoVfPayDYY6dX3cbqq7+oJ4ZXNWK1jm315nV3LgKQanR17
NRe7Od9f542baGhkeq28DhUgHqsdCA9neFCshfPjHTd99qCcVQhDgpuDIHs8j1kcp/6sMI/KpK9t
Zi3oE3dCGgezzB9xgKiCPWZ7R8bj0VI8GtDrcVD3qdMVcKnqT+gZuvjXuJ3/q46T7Vy+IZy2rnpC
aEO6S8xfhgwTxdql6k1n3pRRBUjDi2R7Zw/FzkixHUASkRAbTwvV2eR+vgMhtreMB2KAlaR+afuZ
ZtcnxDKb8iWp9PtIljfgGRO8a6Mu3bWS8hVXW2FeoAobytc48arJvAq7lzh/Ns19HFLhMW70bIs4
v5tI16FUrTuIDb58H8i/Ou0+YiED4EnMrxIvQpJ8KIj4C2t+CYtkk2r1XktBaqGszYX08TIxLx0r
ynv0CbaGUsHJEWo4fjCOhcqVIZ5y03wNrqoHY9iUiH9xO17F3W4GzA1XUt0pJrhFWm/rYVzpARo+
Kyg3lXpQmpXT3e+xt5HjxA0VBMzyHyzwtWFsIqLZes/u0x6Um/ZLRrmIs2ntcD3/Mq/9a0m6haQV
j6taR+jGo5qnGtsyvirbO9/eIH2XPiq31ca5D0tg5N0rYgR9vF2YhLN8T2xlEP1EtgLAerpX9Eoa
Aq3SW2/qinX+qcvvbcQwvwV30ueGXdLB7TK/+pQORxbVQ2ZfKfVe0dd6uqsA+3S3Vrs3zNew+JQ6
mypqIS+umsbTx9ItQSdUWylfT4G6qnPqAy0Ynb0T3qlw8WfFI56Z9Q2UeBwwXkNjYzWaiyJy8AR4
yLiz4h/DcJV3t4Gzyl6y8rPqDKtEqTZVcEuhcSU3yWqi1wck6U7ztyOyjmoQeEX3A4TqdRQs9ZMu
TRTwG5DGaE2Tl58UkidZLXxbHYgGYdtRcmVLBmvhMuHmzRdA4guX3qXh6IEQa9NwpJ4qFu9vrYIk
05RYsnJ6E+G45nIvOnMnPCwS65cW0/hMltgNxoX7HTgbvEX6m3SdT6J7p09CaZBTaoewNafyi9Dj
EVLGH6+3pVFOTrwRg5aK1jLlhZDTR3eu5/HLpNRLwcpZ6syqJjKCiEwF4zyjzxBhDMpUYFG7lxJ5
Bwdy18wxOtJ7UJLxKpufneCuryGfco0rU7Cumum2aqHQ1SRy7RIk4lKkSMGeCBEVE2hLp5LtDhzo
2MhRRye95XAZVPsgIXOb29/S+FPYqx5JZeAr+FYoq954+HjSz2tZiHtwzdB5ErQizrrjxeQTNJth
rJHMD5UrYjcBQxXKC6r/y6cem4bo5oEXKeqnj0e+EDFRWIErgLMqCkyni6obnKyPYyqgdkQYjIpk
OWZe2hcrE/Zx8cPxjG6pVX/xZekisnP4ylTwTpZYMnUZcVTceE2NX2/4Imh/whBGxKpCzFLUkdgC
+Ou1C4v70lemckBXhgNVNujlH89zZBezjAUEr5u8lcaPVHKn5kXMsxU/y+2dHULbkwDJYp0nJUtV
2Qu58TsKG+QPEhBnFkfmZJgjlW9Uph3fTfq7VJRvkIA0+i+GVS296oV0AF41pRssUN/VvY9ftUTa
205iGB4x3AqrznZqtTGUGd/vO8GgbBpkMi3ox9IS0/fS9xUuToSe2FLQzTmJwtPEcobOsWoPKbGV
2X8Rsv+WAPmHrxwm71JIyhehhPTxUr70cY/GPQkXMJtWOyixZOB4CQz1j1a/VoatY3zBW9f1Z0yR
mfcoWwmiZoAXyMfDXzg4hXYZDUbOMwAVJzlQOyj1UFBqBGRg7ttJ35XDZ3+Mll5SrNCTiJRDE5kl
FFK4J0+ZfnkS5ZwiLSeF/jp1jwalxoQMNoxzr9e7DeZOGxN9bLW9E+LxeRBs2tF2Tfnx47e9UHsB
acMeojlP1klJ8nh5pRLMI2VCsNGkrBCjv6QjH2rUbwXRut08iKJbb7i1g5i9TR5mSN6wpA18fnbx
CNiACFIPkdEp1sLwi8JKbb30BFVOyxA1heVRZbBdI+I+RE26MjrM6QK3+3wXH496EmZgCV0nkdCf
Tctsh0MFehQI5+s7gOjXVZnfL8zz+TYWNH66l9SXuRzeC8O/hRmKnWRZmEDl9aNwheu0W9dcQA0U
ztR2I99VocaJ5mFIeLUwtHa21Ig2BRAJHjs9gFOZK6MbG04r+nCzczCRTYsxKUAjwYG/k5fIYQt3
c4CDOkswBnIrhOLNeckW+zzMOnqI022VlFEZxkZYe7Ic4DWK1HFk7GT4Wuocrv0ZgN+SWeV5ywOi
DNpD+GOgikMdU+z036a86qs215Sp8iqlWCcBqFBT9mKt3VuVtBbqZj4S0EK4VjCqC1XyuiG/b9N0
F+IQqi0R0S/k8oLai4wvK130D0+OtX4chqQOx8rrjZBCf+G2fex9S4Fv54jZBQ0oUtLjQHfxm9wI
ay9xjwpBaBOvQqydvCy7w4uSkKIgW0Xcw9RA0t4V3XBllS5QZY860cdL512t//iU4lFp3+OlgGwn
9b7jKcwG256UqUXedozXkDCRUEGRgMKDcBhwMKlu9cCt0RxS7W4dzJ2byvfCECTa591Xfb7tuDLs
9nns8cjsDnGA1AvcFVG9qcPwYCbYPqrVXrIXgeXi2Dp7cLpcAg5DHnEqS19hGar2FjK4efLFJ5o3
ETEcUPpGg1cok5jNdkaadeC50m4pJr6w1amd2zLZntBCO703sTvoTEmrWHecYyIIFPo8yWysynKr
Zkh3aPhO5t3GbBaOtEuH+dHIJ0vM6ueOPmldedGERxKiEULxRigDidEt/WBnvD1RKH+KcFtS0Wiw
fny8ZM47XKJ7IhDRMDcuyFF1plZLbd2XnjbADRTpACje3Bk2RZfsZIqJOrX0Npm2iY5W9fPC6Odz
z+gYxIGDElj6UxZPnxR5YcUqp7pkbpp5Z9xLgEtEFB4nN52/wzdx25T95uNhzw+341HFZf/bSZM2
MG/NSSnpIfCVu5vmJ1tEMZp9WiReZy3wEi4ESMfDnRxs4L5HrdR4yVkNXfBQ7hSifhOh/2SuejSX
WWdC4DUgeY/8FwFM+/h1L3/j97AFoQIT6Nvx+1ZxPuOSLqPlS+7axM9qsJET8o3UXkHYD4303X+4
V/xrmarxwuBiMo+3Nm//2+AnOVYbTTH005kFRrdFAaaAgEam3Tg+TeNMokrCaS4+M8YQh7TRd4B4
DsK+O6+WjscLETKPAt4PEgsYMe20PGsFWFr37ST00JMV8P9ufinmHu3DfDdEhRu0z2HWcBQuYeDO
s25wEipC/pDigH+dugPTawG1OiP5NgfVtp5/zqHjVqBuIYItlHgvrGxSO5FOI1op4tXjLx1aBeq3
cYsiqDW5alSvpkrHh56uV7mlsHlI5m8Ln/f85OaCREeKvjDBCjpzxyOapRVUeFAUsEbGjUEcAgN3
O/a3I4bH5lS7xkgdjA51uCl6++XjwS+8rQBPU3MiHD73JMhqX8lAA+Qebk67Mu1uQt9FQivEmHwo
ol9j/fPj8S4sZVpKfEiQfFDdTntLma6mgZbZuScT/coT2lVBvXCFv3+hk+0CHhSSFTrJwEPPMBdc
CbGdI1go6eNm0pD7jo2bMDduYG1upvQNmZsdmu3wl+0Xob5rZvZTNDbUJotvjt7/qJJgpvVk6p6f
mF7gYP9m3wZ28jkxUJro5s0UOs/+0H/rcP5ZNVW8M4y+dm00Nz0ALpsolgKUVdSHPvz+8eydu79o
eCOAyYSIT93uTGMulOK8s4Ysx3HGRBWqX6vOdVlSxudWp24q4qdGb1etHFF3T93RuAfK6Q7q14Xn
uLAd4YaLdE70agABHy9ZDUd0uIpoAUqghuY224V+8FRX0UFUwAL8OYfetRXkqcfsWlCtxOEMH2rb
mO1VSZ5jqc3CV784NYIjzPmAiDClzeNHihF9B3mHPOIUsG0ooafUg7opd7WBaAAZPtiFCIfQTYtz
uCSFK5Q5s0ndBvKif+CFO5nG7Z/PcpJi+nqohgr0NsRi6OKNBI5F+LlBPsMM02vTb68CTueoR5Up
WMTbXNphghrFScL/gtw7ngfCZzQt0qjwWnTopizY6PmwGXB8KqWd6FwLyy79cxEYRNva+1WRj+Vm
loOlDyJCr9NtSGORZapQ8zKNkzu7GCGLz9OUA32CLWtc0WqlhJ8goWa8y/WVZu/OpkxdA68a1LHG
cbewSi89AWeqjmymwHScotSDOVXmsSlQZJTvLGoKCuJiwqVhQvQYHZmVj5+HMQbr1Aq26s7AWOTj
B7i0SxxKs1QZFEKzUykpJdMjQ0sMToWQJraGeAMmqzE5SxuXf3koSjjAV3SEvN95tMdffailskU2
K/d8Vcb8ONw6qO0DR+YWW/iu57ULFI+pnAhREnjDpzXQuZRjq40hSPm67KaTfQtn8MaxfqT+VYP8
qKzF90Of/XXADKNy/RsKPk2IS57ckVzXtNtaBTFCG/K4Pm7nsLqiiZRJhy6LDk5er3Kn38Z5tvbb
6EaTjH3UDQuvfi5AJL4iHAuh9QNf7zS/LpLAyvsZLqw0Kl6X/4gbY086hLm9tMmNmk4iu2x6tJV0
r83JGj0vSZG3nT2j9Dbviih7+3iBXQjHIKizsiFj0kACP3D82XNE3aVcRh7GaboDQYaH6BGkU/29
It3UWGKhhmcZSMBN8vbjsc8XN0PTQiLj0HHStU7OuGiqC6ucMf9SuHAGhSjFubeqEC2+6P7jkS6t
OK47CLzIKwH7Ftv8t1yjAXGOlSmtsShs9ghevOXW9AtPbK9resltLTtaD3Ox1MO9PLe/DasdD0un
LpQTIfIJHqaiSlEeMjW5Hew6AX5Qe73TXPtycDXYOstt3Hz8zue6aCw12ilEoIKEcZbOx4Yaq0aN
IF/Z7qu23GdT8Q1mxkby8+9hP+0MFnl8k6jhZwXLPQp7V5XPA6XwCty0/NIV2ePHT3QeKQotBFtc
+SghcbcdT0ecNrUyRZyg4VgflOnK6dB/SrG7oTTdywVHu7Fwpl387r+NKH7+23cvhsYwqxIgjlrd
Iv/7LFnpq1R/H3ywy2l8E9REHNb/akf9Oehp1a6bQHsVM6/ZmF6E3kGUTdspofk7BVvJKld9FG3a
OLyxnWDhdS9/chY6dxXNUq6N4/ftk8Sw/D4E/5OOW7OAV9O011UGyiSyMXIyD0mWb1K1XjVlgeus
7VrW5GnlK5iNH0Xa35K1PGmFsXD0vouuHt/jQvqabU5zkSP4dKPbxpj4kg+JcjSk6yDqQzcBneqb
90HplKsyb/LtHIGwKLAvIOyKKmdf+dc1ZD5HDby5Dt6iwMS/3i9a0tfipZk7E7uudI+c2485llaT
2tzBEft4uV6IB98Vu2nVCZQ9NhvHs2lXiV5IOb16B+zxaL+Undva2wDcrZXR3Bm+lWN7aymIcl4l
uJfGyIemofNt4SnOc7vjpzi5t8KkLeAak19BzVvzvdxPzYNvQGNK4M0hHmxF8zrW01s5iJdOkEsH
tKhUQLSmo4Fg9/EEJNZop1WB10PlNkW9TQPjVydPNCiD4i7o0v2gOZtBttdy0FC0GN982dmE0JWa
F0WDo5gvnB8Xz1NxdeIsLjTbT6vBo5I3oN8pw9cpcDsGSxNgzmoWbqsguqqd8jmtnfuhs0OaLuFf
pUeK0hgyE2jd2Hj1nuaEkx45ZtgRigXytK1tWXL1sjnMRrtxkuZWs4u/TNZ5HxCBHgiZ4rw82cyq
PFhabWv0tkbtDie2TWF2T75h3GAKuZOm6bEJ8v3Hi01E9qcbFX2Lfw95ciODF9GsiSo/hDD2Xhxu
OiVbBbm1Rqpmg6zVwpReKMqJciOEeeHA7JBqHC8wGt9j2TgKVfjA2KPa7s4oNMu9chUSUIMeq72E
wj32P79qPKyTKY3dMByW0n39PNlCk58OA/xoVvpZX7HVpiFTsabxDERNU63bWlJ80xeAqAcz2qUa
yVeXEZelr10b7eIy/Dxp3RvlVAxC6f6FkvK9kimWR7TD/FqvvKRKgb/b86uVVhtLa2237KNPsfFp
VEESld2mn4ZPuTZCOM9ssKD6dF1aANGsJnxO01gDpZTT8Rnr6zjWt2k2rLQy3RmlcY9s9eh+/NHP
5cqgtoiCPzczt8aZSqCP3eMwjKkoCYRfbqLZerXjbGs2Dhr3st25lg+8zZ4+x317pQTDLunUda8G
+yZMZ3DferOKH8s2Q+WHqMpXqtUuG4KdPA4L8eL5gQx8QRZcEz4UX+n0evOjuVSlRIm9SZu2jdwg
G5Y8zqF2l+Y1/HK5+ZR/k5QKCmLyK5iqb6YWfJ3w0pqjJfeWs1BGPAnSF1wLxMwEsccLN0q7VrdL
nsQaHK+qu32rqXcIX7tyV62qOTk0vr9wi57tTTEk9F2udbIY7qTjIVXfD/s+t2LPh/tBPuAX9Sbr
201ixzvTWZrrSy8IQkWwhdGtBGx/PFqs2nMe9XLsJcqXjAboWLV0HV+d9q7/OrQLJT1xjxwdO7wa
8j1cNAwlsDHHg/VokVdRhYy1pr7qcE7DrnWloll/vM7Prw8xDC0OJNl4Kzx/j4dpjEEx8HZLvMlq
DknbguQE8gSFV0v7xxzzvFiF6zMnN42iPC2MfXaVMjYdQV6Qk5wU9CT2rcNWrrIJCGqoYW0dT1ex
mhzG1PoU5cqdYWQ3NtQVsqGrqbBXksCKa8lNNfZ3ZKm70PLpcIbd0n66+FD0+yij4oJCdHY8IWqf
BbXUhAnArvQQNbcTYAq5R262s9exD9Fp7va5X11PuuM60oD5IZXQabxP5RlyyVSCXLMWVInO2yRi
okD4scRJ1rhvj5/JarI0NCUJi3G5WcdmfS2p49bW6AqE5v0MpdPy5RV5PMYM8xUSY0uVt/O1SF0Z
STv4jRS0uQyPx89LxSBVLGNvpMFczOVa8u+NQV5Yi+czD2dAyCwQzEBk1E5GQZZsbpWRXrahvnbl
Y2mThc432dRtFtbd2dVGWQMcA6cwoBmgOSfrTq4lPUR2MsLLsnBrusyZ9FoPvmvjNYOmQbu27ls/
XBj1/PBgUKF+bXCn00g+yXsLpY+NQrYiLzcBiTeNkDl1ZSnbIf12lemWK/sLdRUxX8cnCCPCrAEZ
iorCWVV7yrVILoKI87ia96J5K6nlg+rPm8yMbrLeX7gyLxwlgJ2IO0ho2M9nEgcNYpWFkfoxsHeR
kmAlYMpXmODdV4O1nthCrVOtHb0OwEgYrwvfVGyB05dFLFe4HIh21qlEwIy8aJfUZozApO9lgNZ1
X76TE7rX1Xwd2ioQ5maja/NVpCbuXHUgKbtkYZ+eZdasKyEnAb+HtXXGA5ajPg9ymWcIp8qtufAm
u3uyU/PWiuw1dk7fEmd8SOqFgPHSqJDnyEQEfpbBjzdnWvMDueYOhHoE32Z2q1F9w+3vqQ1trwzl
+yybX3v/18cTfnFUgwAJ3Reo7KfHZNGpWsiZEXtN/svw63WUj6+KOj7EmY2h8/iI3/VtuEi/uPCR
wcRyNHBfnVPGQjCohu0zwV1tb5TU8cZ+frVJRDOJD6t3L1b87ePXPEdCcEEJmWJAVyZcntP3DJ2E
sLsCxEPt9pB0zg3C3bG4d5Du0Pda2z9PcrMdoPgEya9eJgZRwuEhr/8XdwCC+Qovb9Km5YlO0gK0
SrOwjeEIKqB+HGV+qGfzh1kkN5I2PIS9jFe1fstifxmV+OvoLLmwXbiDGN8USHrKtNRGT05n1W6I
iwaiuzkBtz/LqyLcoW206d3K97dliaUo+tFmLJrHS8C+C0EuXWqadOS3xApnR1nmOHENfZbIiyhl
SMaHMrl2cPmMzPRGCbQ7JbI3mRp6bWet2Zc3st+4VW1tpHBJMuXighC9D5Y9qe+ZH5SB7ogVFhPx
tjztEJXMy3BH2elWRU261pp90snA8ux1mFfXQeG8zoCJS7LFj9flOQ+bdWkBtmQXIKTOPXa865sQ
e4AgFILuc73W0ukeH0SvRPRSmDEn0bRrsvkp8c3PWmWDKu6rTW1elfZKqwJPL/bqJH83UvmLruZY
MRjaKuGf6OZ54Wx6b7KfHMsqwTkcZOHFwe13/JhTFWWI8/mhZ1bOXRUZD1E23DeqedsH420IajEZ
1AA0e+gZuSLjxGoErk4jxC2c+rvdyKBSiiuCR4xcy+aul8rbISof4yy/yZ1mg23Sehr52ndO6z9K
SvFT73wLCZjsSjHR2LFBvmah/mxy566lLrnN1YpCFa0rO3KKhev2wgVPfxTDAloGwLlPX1Whrlqa
LV4TAgdaDMCKg2ptYFpW13DkI7cFdPzxIrhwwXPNCt0tnU7cGc8wwBIiz20y8q74ORXJg8nJVNXx
I9nE/TBbC3WQ8zaNWHLQqjGvgjyLTNvxt0z1IUmgzOKsEmgPfdp8tZzRa+duV2ho4LBMV3Gnb1so
GgEehcWUP4+tCnuhUmAoo32bsDJrzFA+noQLFxFVc55GsGCIPE6Cuajwi9i28HtJFIn18yXJyoOU
1WshrFP09dqHPFgvkbAubj9YEmg8UiER2ffxXKhSmNYjPkheEw0HqfR/oWwO7DL71GdmzVefvnS4
jaijeajtbNP646oNzXWGmUbQdjvxXy3R4TxXqikghaAN6NQWM7J3C+VvTTzJ6Q6kWEoJh4c9l3ga
8rYJKRxGXj/dytZwb9MTdmK/XvmTIl9p6RcqmC921TY3beXDoqydl8lC8bQ2YN90DjTVQEIoOCk9
y3keZ2waw07yAbZE/I4M86iw4IlHGjwrCSOB3BZKpphsJL6WHZw5jl2nnX9Y2bSZcnVXVG8ff/5L
u86BViD0pAHanzKNqyipFcSv2QO8W8jV4BnJ/KZn2WvSFVcwvSNXH8zNx4NeCnXpDf456kklQI2d
SmuKMfKgtq8U5y5KqwNIPX8sV4OD4AXWnVa5cJaKE/3sQ/425smSi6U5Rl4M0YhJTm+iRKKCEywE
sGIHnw1hUEYRYSwRz8mlgmFAU9kBr6UgXhKoypeizVY40j76bf3XLrB3TS+iVbj4iEPQXT8dqy7U
DGApml4NqnpdN9xkef00S/VbFQ83QzFf4wJ/GAPnINnlfT9Uj4ai3mlqsZq0Jzp1rjqoG3wL9pld
3sS6eq2O4UFRwMP/pU/9z+d03rXyCerplB7vdNNIJYueB6HHdBPpB8X+VteHytp3xs+OxjxXW9g/
fzzmu/3Pn9/hfMyTW1MrA2nsxJhyzokelbd5YWyd72lRbGSpvwGjh21QqeZXqR6uWXv0w8vbcH7U
pZuqRl0ixcjDVzZJAXcuuqlRcGj0X0aiIqI13gNZXnjcC/eQaJcj54DOJWLQJ8smb+oukSbKA/NU
X0/h+DD50lU95AmE7NRez+V8b6uVvalq+aseOHcayjia4SZpsumKcedo5aOGkRDeb6q2xiTnIbSq
aFUVTr+WC3VbN8VrfeiRxYg9nN003vnjFzg+Q5huKPG0E8DPCeNJ/fQKKfJpmmASRl5EzPAUSU+4
uCFXoKyIAld2bHkfD2eIz3f0eU/GE1fabx3YPveNcrR9KulZA5t4fgEMfz0EJZVvAIKqVIHHna/k
Ocpdxwe3nxf9o1miEeCjDxCFOLbJwWMvhw8aRRlkqbdx8DJ0kzeiySOcNWL8DbsQBF4YgkuaPJwV
rblf+1p/ZZd4vcRQAGYVtJj9FIxvk1W/mWP4Ob5tW9nrpGEbBennQW9vM7NVvKJByMSU++d+0H1X
iUjfm7z+2sG66GqsYjPzkFHB6Buetu+WFEb1s2+DbD0BLqagYCmJrE6CjhlFF2j4TuQ5ubMpq3Bj
RYMHtwKRp1Vu3TFR63HuIbHXV2WoXIeafvvcAlHphvJukC3o9lb3YsgTrtnZwxhAhBikldKaCH9o
bj3oT40z38UY+0a1q29wV191CsVPWjzT+GsigMukq1DKb8K2vlL8/EbD8G/MpasMSoBSyV5TWtuq
2PfYSEDY3A2TspnU3ahNC9Hl8dH8jyMBEcR3SAqgnNMSnD7GeudIrJlgBjcbIBc5PWTyD7v78fHi
PGl8/PPsYS+LBq/Qsjq52jQM4vpEpWo0N/BpDrpirUI8qay82ZRy9OhM15Nq37X489S282RKyRfH
2VhvwXQr9V6apZilaIfKtzW30NChGRRQikt2KSf54L8ekriXGw+ljdO6f5W0ujmPCZUWIPhy3L6Z
TfWUpVRgR7S9dR9eiZm6enc7IdYKYjtPNr5c3vpS9Q+Oxn9+H/8r+Fnc/2PXNv/z3/z5e1FOdRSE
7ckf/+cm+l4XTfGr/W/x1/79a8d/6X+2P4vbr9nP5sNfei4y/nP6K0f/LKP/8+m8r+3Xoz+s8zZq
p4fuZz09/my6tH1/BN5D/Ob/7Q//4+f7v/I8lT///sf3ostb8a8FUZH/8c8f7X/8/Q8m/bd1Jf79
f/5QvOPf/yC/Sb/mP/5j34j/O/uLP7827d//kCin/E1saiIO+jfUY7lbh59//ghnbLgftgEgymA/
5EXdhn//Q/6baPiwMilGE7iCW+dRmqL7x89gt3IXIcBGUsDvkZD+axKOPuafH/c/8i67LxAaav7+
h3OcXND7A0stSk2iJM3We9ct+e2kpjc41Y0/2I9oo0bJgVxZuBWVaJD+HJ1967uoMKwHZY+3g19e
teZamjeFvKp9EBEPWfQwm2t9dPWRLeTOEuZrm1H7VvTeNB/C4TZC9iaLtHWTIRnY3ybTc5J/U966
8cFKnqPyOjHvp/4m1PetcTOZDvoMd06xhofW1xtrQlVulTT7INvI3QHvFw54d3i2v6FxFdFtxVdW
+QRaMWtXcvagqmtpLJBzqjYaehjVesLzxfDMpHSjdqUFb4XxMj21iTtGT+imryJUEjCEXsmIPxlP
k7Ph1BnU9ZwgWeZhUjtwhXzLtLsxduVH+0W6Ct7e18v/g411V/7Mn9r658/25mv5/8PWEcph//mv
VXm2dW6+pl+nJvp6tGnEX/nHpsGI4W+AhTTRk0ZVjcLvv/aM4/yNhgZiS0DI2ThU4/69Zay/iVIV
PQ82BTGOIopa/94xdLmocOKJJEB5AvT4V3bMCaxJAj4v9DDh8hzHNHlv0fgm59ujWBbtpnzi6vUl
KXu0JniFrTMhBJXrqkSoAaUrq4MJkcKySvZzYKOEPEvFQbNaOluxZu/ToTLiVaZlaLOHbave+KVi
f0UFdthT95pjkvoMOX+l1meyu6iN9oMVjgth2ruByZ9h2p+vctISdbIGHove6fsynRosfGO7/NlY
CsovvgH3YW1Qq4xWZmRKnZdojXEd1GWlrnxboWs4hl35s4gi+3XOzKpzu2pEtyiOW584zlHTGz8z
1M+DZNu3zjjZX/jW6TaMNARzNKQWvtrA7WnA9ln1eRpae9NZsvTW9bZ+PYfJUlH5+Hj79xsaJwHo
MLQNkP3Y2CNcmlqubs/tdxAuGb7KsSp9i7UifTPm2aIdFjhIkWd+aS0h6o2jIPjPsUXA99uROhp5
Ww3ILuw1bZbuwaAonyun8T/1Y1VJC8nbcdD05xjsnv/D2ZUtuclz2yeiSsxwC7ax2z0lne7kyw2V
oYMQYpAESOLpz3LqnO/v8MftOr5NdTBo2Nraew1vf6N0BhNGSi9YXL75Efu2+15LhzzFFgiotK8N
v5CdrepB//mlVXoKeye/ZnPgH2qM3q8Y15iPspTkeZQomMN8J7b7gU3Am0ZEOzDeTeMHNIHKPgtl
RSB7J8gzNKiT73qm8x7gugHegGOQwr958ACvcYiy2wCKkj9dp9a3peFNf2GMEC/eXEb+8+an+Xkz
Dz2haNGAdAaUIRwe0wWZHvl/VSz+8+jTT7559CS19Eq7jIXV6L/Rbu9CCvtNTPzfk/rtyXzurU9X
qzePbmCWGmg9jUXpiQeX0I9kqq4cECQjbx+dUnR5qC/w1qrZtDhl/R5B+t9A/v946VVsjANbKRrh
yQ2vd3RZwOu7VE45Nx7rWBXxIAjafoRpINkin8o5mTZXvfXa+qCBAfsSJ3oswobsGkjgJOzSpebM
W/++9L2ZxbZr6xaNclWgjPaBeuxVlsGFO/25R6+2voL6LviMdCz6JP3ec/SDI3EBdHQmcq19bDoD
TDrzT8vasehydUscZK3H1Seg5Kpf1w36aleaySNu2eI3RjrjNhMGIv3mp/qSiMK50Tn9+5uB52x2
I51iJbYWQDZp5JxpiBpciIbnnr7anF2a8MCFxSAk0SoUIoCLkaK4blxWm1PBOkjNwzAWypBNVVXo
4Qfi6bpnr7anirR0uWEQfvfUUzuEG0Yu8brPjchqeyZd3+m5q8fCN/GmBxkM5j0XBvu0oP+SpaxN
5xennn01tggqjbafy7Zx96Vs0hc+z8tNXIXsY5X2l4zLz3zHGjEjGdpLdMGu0q3MF7eCLkBw4TvO
PXq1YYPJ1RVk4DBEUBnsdFC4F3u25x69OpxnbFBvSKUqaNNlScTQQ9xctWTWDrHtUMKMQypVAOD/
MpL5CyiDF9QfzuQua3abpUEZJ+OgihgyJzt0ohv4AaDOXadQg4xj1P2v+4TVZmXeXM9JXyIGW8vz
qIQS9RQ75spZXe1X2umoDVLMqifop6h81Z3zeN17r3ZrmVbJYr1UFcKTNitL87md7XRdDrC+7w9d
zVsxYlC4F+UDGwoexLur3nvtTkDTugN5VagCjTWZ1UOQnqiql+ihZ5b62ozRnagPzwyU9qMlOTaD
KbhzCQFy7tGrDWp6MDAB68JCCSEPFkX9jezHS7eBcw9fbVGqJ26hDICNlM6ndj1oxtN1WejvJsub
s05VtNLzPKkihPNKKoLvYMlet7rXEH2hQq9bDArvXthnTZLk0tPXRZa1TTaAaX1QdpjIxnG2g/dP
Yi81L88N9WpL9jzsKFWIWUnnH4Cq3ir78cLS/rNY/2/C//t29GaonTbxTddjbc9AbsEKB8jcFnku
+MgU4ubWT29hai/SvJ4FKAwNZcEDOo1sD+FtMmQKgNUJxIYq/DIlJvmHQqghg+uWv2kAi37s4xae
L009xN9oaZ2PdZNGe8dE7JmofszTWmU8RDXeuPDFWXwoQlaoKO6kaHgxzYLuB1prMM6I2/6UXtDu
QBKye+2B5WWcpc0dPwwS0Nn76OAqNr3WPExAZU/UxDI2ePEnE3X9tkw5+ejAI2fMCMw2PnonNQsw
gKJLIPNz07NKFcjcWJnOOKxA+8hLEA8UuisX5ufvqcLas0G1biv9EjsBTqMfy558JOUlLdIzb72m
LfuLdiJ9Wq5lfWigThRBlem6l16FnYhX5TgQPBntwyEL6+k7jS+Rbc+99SrqQEOgjZqYo3HWdGnm
qgYt+3J6uu7FVyl8PHZmUQSXG78vj31Q3/Reed2ZvQZ9LcNUggzeYY1MUDVWQXKiIjTVdVen38i3
N7uYLl3STRS7OF489BDtcYFD9HVjsoo9CqdSirofJnOCF5DjQvj3ErX33Fyu8gFQBwykwDxVTFUC
sYNoo9Ejfv+tV3CPf+PamhzhzOksfAJ8p0kt/VYufMrSwAbgQ5TpJ45YEAChnsz3LmfqpmW4TflQ
C7huzNaaQEZJtkwzQ7ymrj4Sf0m2Dog7152OayFzpoYuiFHfRNoNTVdzq4crN+5axARnLrX96GJC
4JfcL12eVv51OdRaLgrSA5B9ABCwcIP6E+mAK6trfeWArLZt2ZJm4g3OdDdwHuqaFK26JFxxZomS
07+/2ViNjaRhZa+KzpOPvJ+3jsTZ8v4aPfds/89nt8pINzy9tplFJqobV7xe9+DVlgUdZFnGUGM8
Tii/k/PjxRLwuXdebdlhhhu6mvBoxe4EhIp8cYnWdArgf7kUr9Fgrus4Ggt7PPgQ8dqOUeJsQqva
HY198zD4vLq9ZnDI777hmxmNiLuEVGBGEwoJ9KacPyRsuTSlKybo/4UdqH3+Oaee0w0TFxX25oIG
IhjHyxa1lRL1PcCb4LLY5t5gyY08oczNbCS08AOeQU2Y/ApSEV112ABg+udbDMYPWuu3vzfEHSUd
bFbri9/49yUAbP2fD6/9YdA9wUm28OjRtOMjHJsuXKB/p8r/vQhIutrJVTNJcDtxjo26aSnalqNf
9HXwxYmackeHNi3GuJ9flhOkBohdNI/03GyFGZwDKCzpk4hm+Y+to+5GDHBPOZlaQ4sS3usaeB2w
qo3Iic/77RJU3m3vhPrYxvISm+bMwKxBtkvnaIhRzbJwh5bchItbbsJUXYIgnXv6amikjeDjIydR
RFDDLWd442lyITafHvGXUf/t3fBmS7h68lI7JKIgTp88wWx8vKFd5H8T1XwJ03rm7deQQZswT8Qt
JlYg00S2n01Xr8dVGOU94xN6YdhyYwKn3a/oBFwVoEFw+3Ol2xpiBVGIM6sdfZPNFtK83jheKEmf
G5FVJHUrB8MQN7gtquiOLN1TkEzX3ftBl/vzxcE44lDHxBaVJ4p5MnZgP0c/r4qfayVhXgmPBRa7
CafAzXyCtbXU0OtGfC2pEoQ0FODQzwcp+v7TaGYvr9F+uxAWf19t/rLQT+iTt6e5sGnL0JKbDiKd
4AHDITkxT84/FhquO+VNEGszKKOVrCHHqT1pcPhhnxPoVUA7rrNHtJjAjGZ1sncNcY+zr71NB07T
3jLfvSp1BCHtz1fEVVknIrTTwQ7SLwiWYG5xZl0Y39OH/m0AVkGkBFUyiqBRVNglNjezDNsDc8bh
YQyBMncqDzD21B297ftL5dyvnZb+m7jSekOjLCOAgUKM6V4DlH+bmjq4s26i7sAIO3VJdWwu6Jyc
2VDJKg5YWg8OnHnGIoj75Mab5nQzlZih97/lTIxcswZK9FyjGWhUGALxoRBkJIdqJnJjZ6q/v/8T
5z5gFREoyK2qmxMXap4gzYxt8xOsxOuizVoLMNTRxB2Km21I7a+qHmCbfIlCeea14xUiwRnmdKjh
tlE4fJeQV89eNxxrgZIwtT3aownWatd+RRLY3Cf1kFw3HvEqEozLaDqrJh9GQ24+jp3OYgrhy6sm
Ml7v4VaH6NHhgtb2A0yQgbplSXHdo1cbmC2dHKAdDqxON0L4l6Du/wQV9et6dXCy/3PHpjAsj0a7
YJlU3r3GvWojBhtd2EIrCOi/yfGaRy35WA4OYX7h85Qd4gj37SSZqu3Ue1CR5QGYYnSsfzAkxk9C
RHXRycQ5pt3g7CCc7myVjssbHJXlpXT93NL1/vxcX5GugsGEX4w10ELRfDIFo+Ph/ak6EzHWKlFV
6+Hk8Jg6UNnDvYlW8/QhnhbyksB7/Pn93zgTYdfUab9q+9k4qTx0HuGFCAX/eMpvPwaQgNkGc1QB
geLJp/d/7MxoRauNHrqgpadj5RdWVs9s0UU5NhcefdoZfzmX/ku1z4QCvdzIK7DD02KIWJB5hN27
4MlsO/hfX1iB575gtet9bwkhtRR4BfeDXySESGvTXYVuAc/uz6VUeuMCIgKVRZrM/YEYWOFpF/D7
94d+peT779ZZM8WbQPPFaxZR9AbmP7dsjpzntodbW0IdQJIo8+RLWtb+I2599a0zL0mVMWhwZksV
+I9yiTksG/li72YIhPxyy6nb2bKS9xNtyQPO4G6H8mF7SJANMZrSHag5ZY7utMg5G2m1m4KO7pbI
+rcTi+1dF6X9LmhN/1mFluYM4IfPpHHJLk6b6JJv9bnZWp2HA/D7AhIeshDQySq8tDmW1LsObAKp
lj/nq5NhvVA4MRRAnLBM0xq+BmV8qcP/G9v/lwW9hunBi4kCf0z7A9rBkKkDKBSiZqI5KtuOD0vF
5IeUut2ShdVSQgtzKb0PcIVetqoT6gjiCBhpHjLL7haAUBiDUNC78nTpuh2LOnIdlgcKF3+OAQvq
2gCRPcLxOZ5vU3pCLyp4y7+/Zs/Ev3XFO9CL0g5pdCFcxy0mOXdb3nk9JLvlJbDgmRWyVqFZNPcs
W2pRCPzUVnEfBkwKXJz3P+Dc01fRYqzZoOlIvcIXrP5InXQ6uk5zqQ51JnSfUPJvk2OauGp02sor
4jo1uwWano9UIZJHokw/AFEZP/tGdZ/f/5Qzc7FWHgZMHk1anS4HqBSyz3Pq6yO3wjwSoCwvTPep
wvW3FX8axTfJPoEa+1BDXvjAGic4jjoOXiBCxj4pEvDDoA3u5jOUGqlbXVLCPzeCq5Abs9aDLbhL
DgqCHSDbNRpuF60Z/O0JlXpjoVr5yY+BYri0Hk6x4W+fuEoX2KRIOs3RAnuBuQeAoYOcbKJJfRB6
Thl4K7rcutyrbmofTcBpJjGMIOYyH+AWV7TBEhxjqB9u67QEB0rzDoPBXrUYKM14Pbdb+Ce0/1S6
c7PeWcb7OR6E3pFAqVtTU/MSlDp68GYFR1eoCsnHVJbVw9gDEStLnuyQWzV3dqxgqbrIsswrG2n4
BjskhyGe2dIaticTFJ19PYV38EJNd++vrXO36rXXSe/QkgSALh14gt2XL2lT/ZLOAl3JoKXOV+yi
6tBJl2x0PXmvgd/Ud5Fexic6pM2Lo6PhkaLclEXlSTbXaLutwTR0oEVN6a9xai/pw53bzquIz4Ye
t6sIN+vodPdF+/Oua93qQrJ3JoFZIy4pQW8gARz4MInK3vkm8e+gOj5+HYIOxV+vuaQEe+Yj1vBL
CS0eh5VmAm1FcqgDlWZjUe65MJXnnn7aaW/2cDiyXk2GT4fKDWCzUPpLzQF3tpc4+GdixBqGqb3G
g/Sgmg6963g2Myog9+Mgmw/ULibnvd+DEZhaVJQ8yPC8vzxP2elfNu1a9XTQI3QzugnKXyADf/dd
2g2Z1yewaO+rFH5KPP3RKE2a3BFtebTdUA0XfvncaJ7+/c1olgCYlj1O68NA0q9GRHfOJOyFZ6+0
Xf5NCINV8AMlUhhT0elAVVtOeUrYfBxLwX8Ew9TuqraazGYiabkBB4sUDTTv7pZx0N/GsQTM4v2h
PfeBq3iYIisNkpp0BXbqlxkhCqRnmPK+//BzrZS1K11aJrNfCVjeauGjrus3RxZX0tsMyYkqLhXc
HSJZy2M5M7lBtwtyl34P2FfX9U0G36+LWudnzpnfcptv5hEJL6UTPM+Lth2dLRgI7j6RwiLrBppk
Y8GE2Xc9G7YEXfJbE8IvZPZtv1MUBGgQBPgG8pEt2Gd4TbT9oXikQCnjsa0utD/PHO5rOKkP2GE3
1LorqgQM38ofGxhfQgZQezy4MNO/gQR/2UVrFOmoxsGzUFA86BKpflIqODnDtgyDEMJTB/2UObnx
LZAezCbWbPXMcMOgM122PaReCz7N/pM0wAhd4kCc2wBryTneDDpUFP3CWdTLq4xS+gImlQuBJ9jR
b4Kq/0hRONo0HLuj8xh8SH3dhjIDEZdc4pCciWdgLP6xwzvVoBgjqT3I8QtEZHZNafNgsJsk/u6N
caHH7kLT8swSXINW1VwqY+HOs2+r4VAPot/xoSEHl0ZV3i+03sZ9XRXvb7xzy2kVtqolptEAyai9
19hxJ5JF3/DFwek9jZdMpM6clmtHoWVpUX4LJNkbL3BzWPEu2eglL20ILAZ6pOX2/S85E59+66u8
2bhLjMLLuPRtwayfx2bKh+pS/D336NXdND5JyDgzHj3XziZ1Dya58lK2xrEm02TlogNeBEkvD0KZ
BsL6i5+/PyRnFtIaygqssGjn2vICmtAD7EajE4msljK4Rz3e7isOuY9tGw8/3/+5c3FjDW6lgRz8
lgleoP8cFaqZ45+l0fIlipC5GNaURUoUz2tdAxGCv5QHbnwGrfdQbWbawhQTVgOXYsaZlf3b6fDt
eghkUoWR1IUT1Fk8LogSfGPKS+2OM5gjmGL/GQ40LvcLLRUvCPGdHdWntNtP5JxCFrmCttJg6qEg
U1c+OrjFN7sBHnm/qICO64XZPUPlhLj3n2/ALWAUqJfqgut+03nwPpgsDJBiguzabtPogVd8K0X3
4Gt7AExyi84V9L4XQC3KjRdXv1ANzSVzjiPZxgL67x0IoKW6g/PZxmPRTSiaCwX4cwtxFWXgKQLb
XrfnxQxdZFCe3R5szTrs0Nauh2whi71Poupib/7ccbEG59bEn5thkbxIA56ozRRO5Ien/f6Hs1Qj
bpCgG+QljBF/wOxt+elq1y0zuJUadePOSl4I479X2l+O0d8KDm9WIBxuactIOBcWgq0e/KoqdsM5
lHTKOWTfce2piqhh7gGIOzi1wrI8XiBQiOYzJOmqfdxMA7TFuTKZE3hsK7SWWTTVkLAPKtDDOzgC
PkPJ7cSBw1W0MVNJM5EO4mV0TPnELEEpkBj3NexHeJC+v8XPnIFr6KHEeoYTKYRsgXppH1g7xDt/
EkD2qmVZbudpCm9IULY5j7S+0Ok7s49/Z4xvRtFxlD+MkQNKy5IMQE5FrspmcFOPVVeLj+9/1pnf
WOOih77qHahKTIUIcDWJkfBtWc+CjWvVuH//J86cgmtBfOF4QSRHMhWRgAgWDb3psIS8uY0NJfeQ
TqovBOHTlvrLoltjiPkckq4pIbfcVOE3uFlX/9RGXLLNO/MRaxRxs8C5yZfxXJDWr2+qsVtEFsb9
VIA6xR8DZccLk37uK06B5M2km7ZUPkXztUhjtYNkLgwj2Pb9iTj36FXcTrtWLiWr2qIm0aaZcQpe
cok8NzqrNAFRuDONU44FX+Jyv3Ae3tVhX5GMwDpk37RxdKmzf+7wWQNelVuVlZpACpaz6r3cd6Zl
O8If5xjgXrK1pYzhz9Tv0aK4SYbPdBFXliTWYNcSTrBlClN6gBUMOdS2U/suVMt1c7MGu5aBVgL1
mg7TLu4Xwb8xYr9dNe1rtGvnhHUUdXNX6Er5ODENuZmYvDQhZxbVGvAKA8s+6uFFVeBsG3LJ6wDw
Zvr5/Vc/E53WTiY9I6WuKa58dTXHd0tQk7xSQfgkGt/9+v5PQI3x73FjjX2NHY1UPMK9l7kt2iOL
zyaa97VrdwOLmgNN3eql5E2zJTro7gd3YPCNmUQ2eaBqbFw96s/Qjpiy+tm/YTGKkr7z0DcTfHFK
2n8lSTPu4iZtvaxroF7i106y45qMr2yhy31bQpvFxFP9jQzQMBHQ2m8y5abLK+gW6HjVDAti6+Ma
3mUBCPYEqveTsxGhM/9klhkIRofz54b65oNXOQ7KqNDfVZSp/ShLC4m8XoiMOtQvqslrniYV4yhR
8CRTqNwp8bm0JcnMrOlDYuSEWi+UxrJmDOu9CAQkZVC2XO67JXCxID/BAY1Adqz10JmGzb38XKdT
PWVuaZvjJB05ZDpkBCraeJU9Rfn3HleHLi+nqHmGMlx57yzcPHWkc7Ia5r1dNhEbbCmguxCw1zN5
8hSsGxNAGp/RsabFDOn9JR+knu7ShMptBPlfve1pwB5aWrG7EDoY+1IpiEI6Ku3y0704QT8SqhcQ
91AQk5OhVDAgh99hqpfygJt5DJmupt5XjBoL3SdlX3lDvZu65UGfp9SZwoywWif5bNs0+hCKtM20
GVv0XZZOPHJrgx/l5LJjS04JZQvGw53RQV/ljZjpc+i3nO0Q8UyHVrgX4VxF+rqJOLTxM4e2ME5K
XGiGMCXSL/C1io4TC2jemcmBw3moh6zxEs/LVAsn9DRsfDi1036PelOzSYSvPzFXNN3OhFDjdFvQ
pMIaDQ9ImA6dOAaS+0ORam5m9BGHAZ5MXbn4WemOsDAIp6lud4z2vf40jW6gMycJEAeUawCdTgJI
YfkUQmynJuFHD8XC+KjVBBGvGB/yWg5z8q2tRmStXQyTPVwM53seE4pfhcRI4dCZu9sQGBOWzTGu
u5NxKpFXNJRuLuLGdTdQQ6q/8qaCdF0c8+HZEU54l7hLsO9sNHyCYyPJZy9Mc0js9/mQQD8uQzU7
2gFRD5RsFMG9o9C4NX5zvVKJbGYWUlqt1NGmX0YB408ZRzyPF7jj5bDOCjIl1VBnMzZGi75BG+4T
I1SOa757HBdfzn7mDTCzyetRQt4OdKm8HwyuCnJA+WtTmzSJfw1e29GCYJ4hg9oYuqeLbTalCqb9
MPqlzlnVyV3quBU8sMLZsBpuj/UMv1nS5YrpYTdEiblnE69h+CHoZoBGNwTujb4ZJ98mhwBd7GTD
BYy+smRmzpC5PKkfaugZ3qWB8LMhhVipnzqqym0PM5UsTGe+N2HKjxM1y7ArG1fVEPFt6h81GUt5
3w0gVkP5yJm/15VZuiJmqhu3Oml+cHB2b7iIvPoONgydPEJqU5AXNaa/SMug3NfhqIA8zlwaulGk
jh4MpKT3jrbeq4DezYMMIvYQerCA1vDdkRn80ZY2mz3HuhmbaoHeJAjlL2xs5Mn+SHzA68ufc5WM
c+Ggbf+knZR/Ci2HpkeU6D4fscu3I5ZBC1CedQ89i/ip1SRuwslIARlNX0C7N8CTYTfmplheht5W
DkR8PGHdT2jhJw/9MKtt1VrzcQ5w50Fpsok/AGYp86quPGfDoZK+6Xt4/4QTRZtWiWGj4NRzw6EX
CDXsSSCJi8UdGNN80xkzP9XSpbkOFvIB1cx4W6MABusop5syZ3aijWMxBxFAuVCf0uIhdQx9JYI7
uySR0SuHotgP4EaQa1W0/e72MWIAqQOWgbbb5TP1cel02/lBdH2wK6Oqh8khr3AAxE0CwmYFMcTO
GeSNdPtui0k3x1QPzQcS6G4bJRKCwfAeZUDUB67Jmlbe+6j5xKE4IRvjZrjVgJZEvNvKhh0ShvsX
iOudv4VVLvGyqZnh0xYk8890phLazByRW4TVRlclgZNkELfZ6LNKbw38sRBbwyivCFxNFJHT3uuH
7qlnPoSTQ4T/MaMGTug961uTD2DWFCQauY9QsDSfE4iifRKQhBN4LciO+X1Cw6xaaPdMh7FD3xAR
Maurkj6OHCypDHhstsWGshvoysjtopb63hgj4MhQV/FzqGP5a55R00CrF3BRZymhPRYNYeaFNU46
4Oqdp0BwXDTKkMffvEnBB9Mqpzn0TbfkS+SkdwJmM7f9ONQvY9IanFyzI/Ip0v0zkeVwk9gkhEW1
tyiExamFNFrfe+IkEA30EaIlh8/7VFH6GHpN1G8muD7rPKSOeQwoVNbsEhqegcHZ7uKqCfJOe+pe
LlV8RyTemBqcn3nFg+4OMvU41VmooP62+KBRlG76aGDlfKDQihoyyNIypAGQX3PSQd4pFBMyuMFD
11/OQ9flnSBN4UQs+QoEC1AjcSh/2CRo7iBXYL7UFZtuoChefUvL0i+gT+9+EoudtzqsdAI2IQOl
IRZjlS1Me69ExtWN9aj3SgPT7+F1wz6O8NHaBFwEm5R7PWr5s1+YKB7GHU/67hl9NFnA1Njfl40j
dkHvJkXXsQSWbijQJ7FCnmJqH7rSGgbAlJPM9Xiv73vRieRDmi7hDKH3AGsjok3K90kUwmAwahLt
/IwAotuYtDJjwU7YrywIZbKpkZBBIjNtnv2kHL4Z4D2PFZ3HJ4FCyjNCqjfisHM7sxnSFJ6siIsI
v7xuHmn/2oS+2LczTp+ZqBGazx67ZaM/bnynYjArTqvotjFG+yCwlOYpaqj0IZiN4M5lIG5qwfUH
6xm+8xiFQnVXmeR1cht/O5GoTG400+0RKrhw4kaQElUu6x5Omfi/UEBNIdzxYayt26B/H5GHhpH+
uzMo58uoRPxxVBDndI0XHaSCtirUO73jVIIuD79qi54d4I/yJYDMV4JCW4o8y3eN/QpBJjQmFrj5
NLkMu/kr89Jqa2IK25auYSLKIJM9iBxyUiEygUA8VtyO5bafp7CQQ2pBhpbiSHRp97VsmgeDsmm3
q4LAKRbPkTrT6GkPOe1LU0xx1NxEcn6Z+sTfnFqmMwp9cX/bhTHzIdHXhd+JCzweCIZ98HOsROXn
rFQhDGLDftoRF9fB2tXJnYOU/rkNwKyaiNc9i8Bpp50MKmfYNQK6UlUZ11k9WcgDCApmc2bKoaaZ
GgDiyIZkAOtaKUiN5Saoe29Dp5IlNyYKffZzQsq9Q36FSlMPy+ujjhzYAUHOgNmsB7+bZyxYCs93
+rRQ2F197vkMpmmj46c5/I3cFnriLnJOzmp6F6fSFAy9FyxQRrs5S/0Z8uHQB/vhhBJ1tGhwvte+
ceim4hTprOOU8x3Un5yNQ+NmzpF41nXmw9ssb6F8smnDhKstB2xNZXXJcZsBL05onG4hTEdtQOEU
yRXQmSPl7jNkVMOf1QBttnRM4DdQUaEfIXqfPjNhYb87mh65jUG+vvQBAdMbJdabwCKWL2MAWKQB
8C+GIR/fjnPU3XqO638mdoRfFWIdEOkjuROY2SQjI00hANf4fMjR6wRHtAOAKZ/gSxrvKs8CY+cn
bbVPW+0+dJw2Bbx4d1WimlcutSi0NeU98k/sJMmmbdjYV4j/mfQjQNhRsPcHJf39UKnomy2nYcrt
YFyvgJU0aSEi5ogkXxbmYvhI3dyzehhAUkWnWmNLwjdoRzuQ63vcv/epAZMMUrcVYCb1oOYMl8HF
Q7ZGXefeTGNb3Vccaq4hxKy2FvmT3qapCIHoA8l53KlpPHptLGQB6t3yA1r9i9i9f4uEt8y5i/Cq
U52cnASwSejeCgcfZpeeHzu0cO9rWU+72o3tdhq96Sb0aPJ10kz50I+e5gP6EePOpzUuPgrbPo4X
Q3Ih1FA46kTwd8MJjQJO2z4TzEWeYGMz47ZhK4bV2kAbeecuDvTWB7T3955TRm3ulxUagc3ozrfg
6Y1OFnPo3mbwcku2Xgk1C9iOhOyxbvrhe+P45V066ABO5X2PRIGqwGlwefUANvJhnvDJ67vmhcK/
Do5jTiKhazwA8aFMOgGGtuhD14gWKMkk+FK2AfmAjTfddgp3g6xOgAOCY5bGJpy95HYyUbNAFRG1
ojxEFIWUnI0sg9IopEdr5jY4GCPUgxvm8w9AEaTPXEYa/r/M/6Sjku5jJ15gvJgEgITGUFmB10wZ
YnHFkTi0nqR36PqfMtChFVGu4TGYww0Wf9ujov8FkuR+l/emNb8kD9NfEHyEpRbofdGtVwdxfFeC
V3Hstau+giTj2RwOHMHBhp79OFEPwacSSGgzyL6acusv/fzNZxCp5n1N/pFo7HxJQ6CqpY49uhvq
pns2UrlfvdnDnbWO650fluIhQKCD00EDGtQpMugmg6xbnQHZdCNFAm8RoRYm0bEa9UuX9OmHMfTt
C+7JL6UGXXlTxU3zIxVzeBDJ6D+3yRTcM2X5Zql9iynkPTwsextE6NvLofykbRRWeYJ4fGc4I2iF
hKULGkBPJJJdHRxElfo89wDg4CfjNJRkWzIek941TyTy5caAz3bHcUdRcGFxGTzsBe76mz7wTyWO
mcA3pG2qiOx0OndH4MTQZUFS8E84UvbZJi1z4RsWxV9L7o9+blEO+YnKQI/bcI2K3QEVfcBh2pQ7
L7EzhjzDpMVA7Q7kdOULkoAdPcg9Fz6qr3YzTaR8dkYPORL0+6b7GR00nVkBS6C8g3QIrss9cS1i
IYNibQQ+25eShPwDTBjcY89beWMa/BlUzEPx8D/kncdy5EqWpl9lXgBlEA61BRCaWiTFBkYmMyEd
wuGQTz9fTJWNWU13L3rXZrO5i5tXkBGA+zm/NHDqXMbAYne3i8GXO1+O4rOnZa5COuN3duRnBh1R
2qj47sslvbhb35xSwxUPjlgql/btab7G3+viHiWPeta1YR0VJVM3meX498R2Fa8ohYORC6XlBesM
az3NpeHvB+EXj6pgNkwmttsP8tnqO98j0rNi9gO4GIJvfy7bZ7Oc09ie1vrTpz9MRSR/NS/YLrod
Iasq0V7hjJFC/kZ2FARBgZNhKNNIzq3IEsvIuscAKeJvLD3pBTaa1GyVNsNNyPR8ntZeMpp29VEN
pPVChAe/wzRMX9y+06AB3Rbuxnx1TlURWFZcddJ6IfV/vNdWsf3iSFURtSbDO9kD/ju38/DLdsTW
J1dS4SFsDCqORDbbd0ZYNqzyudkNEXO1TiY/FEeDbc7ejddawaitm/xb0sK5Xy2333OSWzMVD8I2
Ipk19l8nG6ZfCA1dJ+l7K/i1CFRM8dDhOybtdfp2y9o1KDTb5E4O5Sqp/OjXt8U3jAyVFRCNkYvw
Ldz65U/QWyz4E0NbvK2Zdadtbf8s5jREq84xkNdeMDV7DcXocGGz6vtLGr4WonB/h6OuLyS3eAWZ
Ln3z0tqVeG2dsWZmWtQdDbHhs+iIbye2vQi/3cFtE6WC4qw27e8x+DECl4EA7VJNnf5xzarfyCmb
NYnMlVWfppI7dde5DYnMUJLeE15MRgUS8Za/S254x84aRnaFSux6cPBbo1L1a7kUvkrsVRe/BHB7
ueMYXG8MMrNSZk0HcCQta5z32il6dgpjHIyob+2FW9CkCZvFT5oYxCtItj2a9+C2zM2iOHSsXsNu
Ail4VeFiH8v8OoNUynHiwG5Ytdx0dQrGiKK8sTNr+6N74f6qht4F6GnCgoaRcnimb4YTLt8okI8M
K11ec2lkt0NPa+IiUoym/lKvp8mRpIpCotCZoZk9Ej6i7h7AprixZ88tI6J0/C7xJq/2dkShOC+y
XrjgZlks3FSullZSzm1G9gVUK/8ldGC3tjdt+6LN0zMWpebbHysvtszGVBcOw5UEak2VWJJe693X
qmlbkqoz5xg0hn5u+qptI2QawXH2wmVDkt46D5UQ2x5ZjbhvGl+e6m4An1LSlq/S57DviC48tTZi
mIgAFDCtKrxGu9cGVuxQ3aSKWMCect5LobLgV1O0A1F7pjxVcm0gevLiZltn77jmabf3mqpGQG5W
p3US5kWNZnevJtM65rqjO9xthf9V9/DfvAf1ugMJWFEeaBS1OuhZ8Jet3pgh2pYjJ0CLXozMDVkR
+udN2EE8GwKNlkvwha+1+2p5sntdrI2Ls6K8Llq9Iv8svdEuWPB5mMfRpjmc+HUghnyUJuZyzyr2
A71dxYnMlOaOiw2TI72cKyAcFG25c/MlzKNU1faXF2p57s1A0EmSjWd/xA+10Bdbx2DpznsT8B9o
U4MSso1pNnF73xUxX9wi94QlMEtLZ06yaZN3jWR68OkFeC1IMQEk7WyrS3gcKZ7n+XyXbsik0UJ8
3xlVb4hoavtqX6G1/VOnynsqNPuRuVnb45Db/onFrOCRttbFiEN3W0/IQkkL76sJkUY1U3hJK+P6
zerW39Ht1uzGecv2vTFYP1M/Fw8ljUrn1avBrDudTfcV7+mHAjaOcT4MZx8d1n5zxuYkZD2unFZ4
HhdzI/NJBezwOIxPpqwdqvoc86jJWmbhNfVO99plyp0w7DnuvB9pKDuQnhC+jfxMz6oNhufQppHG
pwnmvYGAOZL/0u+8hbMjqNRXUFbBa92bLcnUddcnyCJEGpdmbj4Nqjfv2nCz4rwL1Jlbm5ttCG0G
kL4WY5uIzp6/NtcyHlTRrcWuxuWza8OMwsrUK+jMXorwY/KRtcSbmYmAMVekO0LwpUx8KnDsp8Ir
9fiyTmpkBUnNjV7N1fdPqVuua2J0bm5HuakzQT11MDE2tqIvD4G7WD4FDuNyGlVjE3gkW8s5i1mr
r9YXRvfsL35BwbCSv+X/+erl3GReslB1yF3X5MsU5cJiUZnWiXKUzNRDDP/YitfQcJxxt4xwz5TQ
CVYukzLwwdXjLrBS8dzmIGD0M/V0YouwuKmCsNlPAcRG5M2VFTCDuOAJG/qwCDy+/XDoSd2n9mTc
Mg1Yz0sTuPEKzLYbgn7ZMaKNSQAecCv93LxZu0LELIjh++hnfmTx4x0LCXbtq3I5CgBJYIJC/sZs
TYlF08ineuyD+zrQ/cHaZPW2sisOzGyqe13HanioqAl4820wH4NciIO0PfUWhO6zwSy/t+nROnVW
gcjE4j45i6WfvvqeWdrvy7s8D+1PW3PkgFgZcWlN+edIo9dd08/r3tim9V15MNyiA2mMMk7Oe1oC
NzvSQwDNMk72SSg7e4WkCV8t3TX7AaPUAaMZJjC/W8UtzAF6JlqtJZVWkDePlavET6ZF/053imoj
Q+cbNzgZyTtpl8XrNuPkK5es/QP4zn21rKPb7pwRsqBQo3vvNdfnQgGEGJFHC22baFJG7hvYD9qe
VeHuWh12j6vSQQACaPRnP7dNUBzUJxyCmbWcN8O2z6zW4x0OwfwmHFDIoFNaGmCe0FDEo8zVg1WY
wRNUQXqRWJrYnDIreGqXOTwJlyz42qryt2axl49tS4fd4GwKiM6iD760HRkTH7e84uMcIpCH/Fdr
qP48Gta04xpC6t8N4iyBeX74e0MCFiIfak+Gt16fD4lQeZ+QS1/+ZJmbApBQHepnAYb7MctOOc/t
QTsVfhJYVkpuCspxnGnML70paTDvUr+O6qXYbjvJARLna9jd+YDSdHwihgBf5SvZdXBrcreQjYDd
f3O22JgAJwazk19FmpvnTunl2KjQu2nWzropVYFvQwXTKSAh+7lwC4JV/BwigTtTVR9dl/mQkVXa
ncbBw/sH5TBDUDBUPMK3EdLZ+PQyDFTXRJ0sB5YZyIQ9cIL/5Spj3G1z6z8s6P9CtFtViT6o69VM
rmLZ/BSD4cMJcaznedp8zLClRwMFbpKDnm3RZvXEjax+TZXPXE6GhfHPDj/BYLzbzN+6RE8LvHy6
wNaUc98iCBvM9QA8Ur21YZjzcwe9SmbfKwmKlf7BqCrnnVA9HoqtLhG/8Ahbe57FAtmaBAoRKDjr
mBF6+dVnVx4xzzbjHOYmA5SY1+Ex4NO77zqj2PXGuh5mMeZfLN7l6+jk1XuwjMVvy005mgDL56TJ
oRkBupfmVpR2z8NT0w0Urql769lNuaO+3SYvV6fP67RgD+4YvaMMFPKg107sxLrygiF6SLiQimNY
Gd5fHkE6xrYGCdUYYiDkebhkQKO72Ql6I56rxo5Fuq4vfWjrmyG3hpaLGd6ACo1QHRhFP9k8p2tu
z5YzPfrmebOLa9szkFYWtCsDn1HGA4DkrSzpWyq0lbbH3JJVxZ5qBXdKz1YftXK0blm76sOmZbhH
5WidSatZP9dBhJ++vWjeJE8WBFP3eWdRTLAuH064hXSS8MvdFz5RQixPzc4pnPlOzTaGTGew61PF
fRHsZCb1Y5AxhJjWOO7yzA2fSqySp1k43BVUItwKIlIuhGiq23kZljNsnXzt3YX9osJeCM/r7W3r
emMQWBSpPLdic8lJsq8KSttUD+Nvb+vBXufsYAe1+Svj2oXYdy38Bu2ShzRkAulH0AvzZwgC81MR
mkEEY1dCA/pNdgxWazlJkG1anQyGsjEorT1wvPUw5VSzMDw1icX1dMZinB8XfpmHsG46BsWpKg7r
mDqXkh0SORtN44lc6vDsKs4yWPnstAKCPRjo4OzI6Lfus6kq8zHTqXUm+tg61aalb1PHtSmmL9VP
3bRzeTN064Q8wdPiqB3l/apGqT+EZdnfsyqHvXYzvLSBXt+aEhr3MlphYe3lOphZhOJpuuVwBz0R
gou5RJmw8H18LDYZC4chdS2+D35atXdRzf+Z1oGcubFokPX1vDl16F4TvGmff5EylLToLWFzNEjd
BOqR09OW+4EVAc+pJBcT4YyeG1x0NVonJVpjlxIAfoaJmj8cP633nYEVV5vlAlYgjH2qkSymRML9
pjEBAl1ZodpBibWJ19np38VNwx0xE8WfdgsAkkVptCBtE2XAbWXZNJJN4351JvFbOFNzdHQ93opm
ypitu9b5bEvX3jVQrQ/W7DU4tZSy7xrAmqPp28ZNPk7LHZtBR36XAPHOVajv0VBSoBGsRv9rJE2H
p3wNjKMqDO8wWtl8Y2YTJV6z1TjxVrTVPd63bNwVgefwWNGj0gGnQxJHUrZtFy2mnsZIFwp6THZO
+8bxh4OZK+wkvXqjG7MDxiBWsH1GfmEl7mZ3VDoUBmtzHzgx97z3GqLko0aMJElQrRVKYuWnf05D
IZ9cMNm7Xnbmrto299EJyxLuoc7o7JuLM7RcvuPbq1490gT13nLtp4YLABVioUFEzGU4MYeGQJRW
9bONuosEWot4hH/E77TV1pOB5eipctviJ2ukuPS4F35X4xX5dpfNfdYNUbctMOU+EGsQAeulP4RV
fGe+0rvenJh75QiJxxix0zmF6VktnevLOx5MxYo30CvP6DRVe55qUMBSDklhdfaePZndrSyblVGu
yX7hxw2DeAk0fH5azi/EJy8PZNjiQa5dtC9qrM0jYVx2Ygckexi8RCg3YPAPlU9haFjJ+k4ZXnZT
+kH1tBBUChLviRLucJkuU66t54Js8DTOpXDj3gLDL8qgeCmknO9q07tqcDsw+YXj48mzF3CbJtt2
+VLJ4KhMQFxaZDoOTmK1/1he4J8mqzEUNU3kMl3WsEqjlvN/w3zeDUlTAX0lcwUGY1krYTZkcOkj
h11usraZkjTPlPpF2VBmHA+zl5n4vWz/1YMxfEVekt6xF9hT3OfGW2roee+kjXEE8JuPVCA7TjRt
fXkugSS5ONpw+bWEc/WWI044tZ2lbmsiLG4s5bt3QYPDLK5tXe8yL0uNCJ4daWFTDUUVdV5RfXKo
esOTPaaSGkFatw8oyQczITW3cb4blamkNltI0oaIXL3ZA6DYRJpTLOtuNhOl2++g7CcRVVAOB9fZ
0hdvRiN1rw1cGtY0F8OLQz5AuM8Z38oYF1jZHKZudfl3LMf2smf+H8tfH+w/oROhmZA28NslOggz
btyteLM5hbM9o7L+bSHKubcMD+Sl5fUk+MGf6RGGo67zX5r4vFuyNMtICWOKGwyQEa5VP2q5XGPU
1P1pQbZ58WDK+KYt14HmF/MtbbN5rP3Bc3c9dczyuKVVWl0YVpdqjknN8NPsdP3CaiNKeWETmDI2
aHYaQgmqPgB/F1Z227s+BaeWU7Svad/VeeKrPGwS3B74cPK2VHUUEmvww6w1mkwYalUnewQogLOs
gJknP2V5daRP5V+uZoagNfdWI96Y6UdKgbBzUe+Yvs7NWsxodTx3Pnjm0sznrK+yNspIlTM+WzCa
o7KhtbmHpx+0PML/aEoYgigPO4OxTxZuyY2XjTrmcxLiAA3h/+5XMzB3ROVWwAt2W28Hy0bvvql8
FEmxKZucALKXuaJzOhC9LhM7LYS6LG7lfdnuADHUGEFjR85Gp0WKquixWlPvZZAtKpMcYZPjWkvi
z+N6lgFOYxFe9R8tCGIccIQx7YuBQnoFgtewWJISVmemdTADr4ZoystGAmyn15K+DK8CXjy0Ns38
wRcW7NWonLO8mo569Nff86oxtjnAZnepT9nkkXF3MXdSTP0HCKr+A9bbfBSZ5z67pqPsqERbdYHW
QR9XDZzaneFuiRozBnSE4m59VxfL8rcXS3hsAWXAx8m9+C7MjWF/sLOcZlHbvMUENSQDQB2XcpCF
h5IH+zMk/LKPp9AQSZl24yfeteo+R9b1zKOc3w11ZX7YUxtQcrgst3bqrveWs3g0DcyrSqinYhfp
V+85MAYj5ubw/tY62/aibHvu3tZ82dpt3PP+L7HjlfaNYLz9I/QVWfIDU751wTryUMFc89GCsPpZ
E5zp95p+G1UBIT3kGqYZiMDXFaxy2nbtEeFM/zUhxbkYQ6kvIsj/wkOlNysREFYE1Zm9Y9QROYqW
MqhjXVTUIpil73517oOojkZDhIDtUjoCgaqifKZG1O2t7gJGEJ4pNMITKqeZ4SUP2hKlkJtlFzwg
288c5CtMpIVfBVj9eaC/60aiRf9xR0N+COhGMrqLTk3xhB4+smBpLopHZM8QXewmwwgfeQHDp7ar
0/t+FEM8MuDtl9VqklqtQNhEdNchuo+M7ZtwBv8lLLvyoTPa5ms2alDQLW3hgFLdPtbsJyKeMZo5
/9TY/7c66V7+04bGf+t9/K+aHv8n1jheA7H+b4XRf+iiu/vTfdX/VkR3/ef/WUQXBP8AAnN837FC
x3HDq5vzn+WNgfkPuCu6Q+3rXwJx/ZN/dTc65j9YF1BR0C3qhZ59Df77VxGd7f3DEQEcqes5tmPT
Nf/f6aEL+cf/o1GBTLv/10pSGnLN9Fwq2HlXPQ6yH+9ZdomoC4q3vGi2H5NjEgBdT5JOR8MNw4ON
LoQOXX98aisjjLnEeUmVTI9FDkoXOvb4VyJexmC0Vt+zM9LUVVHbBmtVTn9qdtqdqSk+befRBl64
di76oY1QS+TPfVoOd3k7VZHAfVPFwnKQRZDefRvINHveauJass0y/1QMBAmZiErRql75R6ctqsfQ
lAW94kSYgfpXS1wWafDEaGOdgH2D98l07ZM28uymc0J2cstvfRaLZkYO1zokYWsZXAxku2aUmVVw
a/epjt2BXuZAGc15XoAOYcqInpC5/5TKbL1z8rl/6+2WPBk9k8EQI9to/MTSiNAWMO8/Rdksj719
XbTHMTc+/HkAip6Qdt31xdrf0hTs7spCug8a0C2g8+bCzAIRJN3l2Kfz+jSVXf0ubTd7LareQ1tW
hvOxD0301CJ3ts+p1foi5XVPg1cv3lO/AvozhRfQnyX0DeRx98kGDhFNnOlfZ+yNu1LI8QcbiXlT
DuEyxEXmMvZigUFYBuAMgL0Fb9DjVqKGzTmv8BtFZI95RmyuX9oi6TEZvqUC2QVC4cD63fWr/E1F
eXPa9ND9ZCx2W9RVBNwUVfc0oZx52DrUYZHDeA5rXVPtRzaSAhNpAnu882Tt+9FSISOJpqAy/g6w
eglUTkZcj5LWVx/YUx3Z/mhi7S4n9W4jmTnJZdPfssiN79agvmCz3KGKgZH1zrPS7JB5yrs0Xlre
Bia4a6tMJOvd0P9VeWAi2JjtACaoc5wfVblE2mbOuhtk9zN3dv/SyEUVUUVJ42+dMtsjv9twOq+b
jdNjXrr6ocZJm0gnZMJDfQZQV7ZUW6hUn9p5c/9snjKuGdOS67Nq15bgta60jsyE6a5Hlf6qLBjD
lLAN1Phla70UdqBfLMNvYJsQx2ZO6B1Sy3Hu5zClilxsgMCy/2wk6EquN30WboakZwlbBDAp4rLJ
9RXvjHOVV2gvhL9u68w7La1M/9IPoN5cM2tvVTagbDPSrAHoXJCQekGa7ypdr/fsivq2pVec9yl1
9i6r4TucdoZQQTR8soXhg1fkfvfWmWF+Yspu+2hWRrrLJn5Q1DY8qwUi6Ii8lfEMUMBN5uL43Hn5
VH6RKZV+l3Xl7axmcmCgHI3EozAzsJvN87KfYa5h1ty8iy0b4ZOl17zdlzby+dhQNnh5sJrizSda
a6WYutxeHeJEvyjmW2+3sFsY19mBPpVtrs0RRH/8sNXS7DY7XY5gD/Ld9t1tTjZj6R5bgVSa3Up1
l6ESwYl1d02Pk722T7g5deTj17pXs+u+wJZTp40yqLigzA7vCOtc9kPNKxAbw7IcNuzoY5JqQlPk
sLo66b18WPb+sJkHtyHlMKVNZafa2b1RzJk+OtlRAiRvZr0k1UrQMnRxsnVvVpjxp11pZn/pt2xP
ZbdWD+U4TU96cr0LJoWluBsdyx4BAkFG+BMKZrRQ574xqsQbWGAWiqfjbHN6e9eRtf/TVCqLU5a6
l5pP/yQ7DRmQll1/VrAyIxUjbviItjf4atBHHYTrZH9yWWtew6JrTz7LpJeYSkhEuJ3jHYu6ZZfT
m3tL1rV1ywRrfKgKrCNy3JFzR06cqRyxDXq+JR//CKixz5K4BNwjTTW/NtWoPloYGnA0c0jKfNTJ
ZjrBh4UMs0HpgFWYIdHIhkRbYXmf5dW0V8FWA+m5RnefI2JnxkfHfK47VdgxGDsHqnQBMdCghy5h
8Yt91qJsghgfd3+cNDUucQsi/ItDa3qUYznvpty/dwdji+28LMC2Oum/tGNg3FuTpd6A/do/k1Lq
aUbS8kn/ZBdzqpZJidrrt6il/KVd2fx2fKul5bQZPZ7VCvqS39Grr5QoOoGkIKJz2w8FMhyb9u0X
TCH1nk/K/Ws52/LbRK78yIG33qiwgM7AYVMuEQqQUMSlPfFbDsEgdrKHpQ0zVv1jPrftpSTm4RYh
inWhDsmOavIBS3z2a3rySMNJDOVU76Vriud+XfSzpCZm17jTdGejPniomIOziMPavwWewDWYj04F
NpWlRLX0dsHiUxjFMxbc2QM5z3oa7GlXD7gF4eGTFv78Wa/e9h64VnZJsYlnvJiDdUf81PTJV7Vt
h3YbpkvAeT3ElWyKPJEZlhx8Gj1B4nm4/RQpFxakZA92UaeYN/wlyJA3wfBrU2XPRVA3MJesOOc0
tcxDui0wo62RebupmVxOwQwFYZaXJZW5fpey8wuWooiMI0qfRzYf5K6iUu8lGqeYd92EAzPYjVuX
oiejUClPxmwjufCzIagSG1BujNCRy28VBP5br7by3IKavqdDpuMadqmITPoLT+wJ3RdVZttZedqM
Ro/yxDhbQudjadY5nqmvAx9PtfWCocfeDaWPuAOIGyuGU07PgzP0Z/bK6UxmrpuEQWXPUekPnUDF
X+Z9NMBErxRnc3NEiIDcDwX4MWAqoVYSfcGAGwP+Nf3mNhqCm6Jopjs6cNf3zVTLzzRSZXf1LwQT
BoiN2nLlISDtkTtb2skSRNNVT66xYd5OrjscpSj781Ru3kvThwhsCny9D4vTuqc1Da4QubXeos5p
v1x0jVOkUTpLkC6IptGTqFBDgkDwgyLZdNrysojscV7n0ARh8r0lYlPzXurOnHRipLK7hVK7Kt/M
dNL7xhL9yWmG7Kaf1q/JKVlx4ARjuMJlt5TXo2bJF7YXMzaNrHjeyr77hl5qHhCNZYlbl8FjJiaA
53EFuqiDHrfGlNXlodN1kEeZrTCIYRzhk8vhG0wlh31qFXbSEv93lij4OKMqKgbrzusPUyby+2Yd
zec8d8TBAyPYN1trER9TOuFPZ5UGxBz7csFoHyuNprx1Muho28l3qY9MaIE+TAw+sd2mR1jbEBoi
N/HRdKxVKWrxfo2Ji1F/Anw6lTcuO3/k56ya0WwBKGd9tNClRnyq273Eh7P3/cJ88kuiyuM5cLdT
uvGWAyN0aRFX42CDo+J1OE2bN35nXl+fLBoCDkPQQeIbTHpdvxWYjhbMlaOlqpNBhu0SL3yHR11n
HeXLtpp4/ZiU2WF9L8vihnSNg+kW8h4CMbhJDVr14gyY7e+S9bmM/A7yM5z98nWbBlnEYkQRAvlh
+G95Iw7duIp4wENwRWWMNt6q0Dlxdk0XwRL9aPo5iGyZGnWfuJAPTbQNwrrps3nbq4nOdYIx0bKP
QfFZbdL4QZrWccyr0dsHi4ctCII3tWS3d/l/N1HLcx05PKZfGXaMxK3K7c7t8m3P3A0d2OgKYkBa
y6PYOhuff6j2WKwQkpYpxWwQEN0luyrN4GY/gn7eXohwaA8Uhw43PeMZ4pd+uQtmt3qoALSRYiD/
cCyVkTQn1j3niAC/H3Ouh1zc5+OCHbNyzMOEE8GNmrwV873lTkF/jYEHEBuHQm0na9QZ/pSw6L5V
Xvp3wzouD6iyw6fAmb0gNhvPuCW/zN2RWUGChFGGxYcOc3Ur8qC+n61WXKw5VB9hmKr1XA0oySmM
6eSNuVVDGpl+YQwfPvdQjHYl2I4tpOpflOzOocsMSM+s6TFTQVrBtm1WmOOeJHbmV90gl8nrCSWo
rDT2qW0eOxYfe3EfODK87KpfCe5sry/yYy11lyV+x2IyT61n76kWpBNZGOmT2RlPKbsY2unAMI/A
fPK8QQT/2oxpeAPzBkuvLdSH/pSd4BKXWxW0zsEOPmXQu6TlW3BaE7f+c7HRAL3YTsfoZvrdztVF
/kiOCUKvsNWii1ol0X1PNVvYnDsPyM289sArn2Y3YpqhVOZioWoumHGMRkszhafaSbdL7+SIzcdR
9VbM2Y0kKxj0g+3Vadzgs4XqbSwVmYax7igU91Eul2H9w9/rnN+lWdSxmPIWklISYx0xrekFXrdm
NTBn/ZI5to90rZjdX2M3uG+958+KU2Gdz6gUlxsvHfRJt6550yJR/xyNwX0iSJEbpm024otyK71V
fujsoAfnsxDesKtAAb+kGKsnkq27KZZdF1yysBbvPWxdNAlpRGbTjI+93yNtDzZ3X2EX+zX0+XNg
mvljmU1Aymi8oKbL3v9g98vm/Sw8cYF+9vcCLb75YKhtNJ5XtMJ3/ux/4LEx/4zIQaKChM8rvnUV
7CFvjEslQmo9fBmeqsXr0gerbryXzcm3V7Qfe2/AawQG8KoU2sOpELhvJ6PEbrP6u3pZTVS2C2cD
joh5SwZWKETKjnhadWu8FQL37Vy37AvotPvYKZFeS8db3/i48UOKsKuvnobqYpqbiOvVlzHEgoon
XeU367BhthiFcD7MPAjftqpJ0SnRZFN6NsuJnyXN5LtvYyj9R7Zt0z+FwM5IEFl3iRfT0ILl7J5J
6bR3GKkoKRhdOPgoFOWL045NFPZySbgBpsTP+VAZPtL9IDUziEHKEamAlUxAL4p4wNB1X9vTcFnJ
wXoc7Hl4WfHokIql5W2ar4hjCeUrpmTptvZUa2AODz+/Gc2wXzuUMMFdRzdczoPbwnJ2zWZOMV1a
4RJlPC+3SiitjmuLViSCZZkethU1+nUUIuV/A9OLDKaRRJr+Zu2arus4Ph1Mm6W9CPQUWu+yvnlE
GBoi1wgRloWYsZm5U7wew5o6HHx6Pfmqn79Tw2r5fTHbIeImrBuTyb3bTk1sNK5b47CA9rkyXf7L
1EKtJqHvFXQRcsV8kTbpo54RGxYfObDzG1mtCwYIrLGzKXEZTEVR7PFgoSsKFDqXHOjhdlXT9OXC
ij6WtbVcTVOBQIFYzu9l0Pq8ksS37DKUZfd52qby3hajNxztUJmJwyN2QDMORGKE+R2OLycJyqU5
r3pWf70RHVGe1089I/2N7ZrDjVic7ISJUOwcdLT/irz8/xn9vFaD/Nfo58OX+vr9p/5fp6H+an6G
f8NBr//mP3FQ2Px/XCuA7NC0PODGazrVP3FQy7L+N3Vnths3sqXrV2n0PQ0OwQno3hdkMjOVmmVZ
KuuGsFU253nm0/dHVe1umVuy+hAHBzhAVaFsy8zIYKyIFWv9wycuN7plmmCnFUL/v+ugivlJYaen
EGppii7UxVzp7zqoon+ikiFrtilsReg6YhX/+A/qy8GP4uYvIZZm9et/4zy7KYCmNf/5729qR5u2
vLYopRpCrcPvmwXhcBUnmWuU03VQ9WdJQUujABWSFlR4zPxqRF1BrbXQsVV8nbXgqPhG5wxa+ZyP
XDfKv6vovwzx9ZBeVLHXEjLLkFYcnlFv1WIwp+YUl/LJkqpgFxbgjFs7g9kQkoYDiwI7k3kSpJ0L
C4CwU4lGdrK5+7OK1QcoGWALxHziTvtNmLBWFQnFAbNRdTfKTACteXpv2oDB03ZiV55jNqIivlOp
yd4poowdH0ultIu+Cm0+wXK5jUqUBQtPEd0hm5srPAsCB+z2cMzTJjhmtYQooVW0Hvl64HRi/gGA
94z61y6egxsZcxkKjPdV1l2ZWQKetSHJR6PhD20AzAnj/Hmo5QcFWs4hT+XPE5otUDr4T9ca1/Pc
7F4tzr9f/et5fREKfGteVwqaXOeQMarG/mSDbkG00nJRUIDsE9JbsQc6P7aGREIIl5aCt18Cm4y/
UhM7Kxa0jRiDXY8pLFUxFO1BHmWB8QNdcyfrnzpToTs43rQx9RwrSYO9lQ/ZGazFBEc46rU293oP
TC5g8bmHWCSQEZ4rqC6pMO5Nkg+6o/1tVZkfCOS+SJC99VVXUjjGiNc2Jfr+NPnDTZqG53Ue3xq1
dskkH9s+53wWferScTQffY1lPJnDV5wSYg+r5dbR2+pIs3wflcFnEp2DbqvPndX6h5l2IHyU9A+N
/v1SQc1Rkw1uugDg6u/f0ssqf2voK+VgsEzwDSSZOpUfHCeMDzL9FMkqt2baqxrtAuHfWfU+QTvD
Me30a2/ID0aCv20W7hIAfKWJxB2ClXDWqirdDTNQicxWLmwNUXezuAvG4fPvh6q8JThEoK61noAe
hDpEmZrLVsclNt/lge0BM8SnpjNgRgbPtc7ysYr7VIs/z3XTu34YyEeyL7cuyguIPrMzYk73+/G8
pVOzDIcN9rVok0EGoeg67CILMk4HAELviKyPFJ3fbBgtj19pQuWhbcSBXNewO8uLKq0umhbUUWUA
EdN71XZ7M2/dUIa2BKzvwF7MyR6iKZiq2ecgg8YO+PvaD9rzrgGNGaSwqXTcAEBRfpXT5LOiNsci
Nn/8fi6WQb2xil5e2SsBK+hp9YhhNkyrPEV58IeNRkRCRqpDQ6Pj8MGWorwlUr7MyfIqXn2Mzv4X
ZVFXnZRioNhXACrMmJ/g0KuWI5Ycqi6vOgHPW/9IsvK9AFEW6uerz/SRi8nHNK9OSMx/BrZ0DtIe
VrDgWtcMxk/uhFfwfnRYH7W/H2Vj8hAKcpU534lJOx9V3A4kkkFWCFCSsddbyBLyH3EFy7Op++92
MbCp4afg6qaVub9/HW9q8S0TtTrTDH2SEEW0ylM79F/LBTyoUibl3OowZIA+60BsPxiB/UVVm32o
owIHQ+mxVkPFsQIdiE8TeJPc/pEhO+QHwVULMytDcHkA7pSExvkwRs9VpN4NS/mAJETe0WWnpyN/
oKD47qyvDg+Ih9UQCq06QTWDriHwnUZGXdWMe3lWH3VAWpXK6SgStwdTNJXGvuNC3OnSNUJCl1Ma
uZpm3EojevFqd4en4zmghWd23CPIJGqYQSV/sIO+aV+yzPVq889zKZ0yeg+nuJFoVXRQXhc1amfm
7nGFApHhBVxEYVF0SzMFOF2gJHeFUcrXFHcNJ0ut2TF7mYoTBAkko5B68dvQyekmeG3SNMdUhf44
xA+ar3yZACraSldwiYFS0qAgxXWezATFBcpQxQ42zrmVmR3dHXGv0XT6/YJ6WThvBfjqmPCB71uF
UMoTOgiukUfnsEFOmWH/wDfsWOTdFXVgXhdkSW3PvemcIss+T/OP1LhfrGbe+Py1EFtutTWEJL08
gX6UEfOZMrfPyH5gP4Y3JbmFLeCOUwpRXEkevieaeIZk3rpRB1SF2z6aFVysZGuiQAtYjLvYn/AB
KmfUFRCXTRy4FQLTx07E/vOctM9T+zUcKzg+c3sLqEoA23XNzAAGVJ9nKdU2COkOvjELuNvSPduq
7H3eqRdWOSQHWwqOqa9+i5Uh2se5kbhVBqRPkUiuuFV/ma30TGtQvuSMwr60ku+KWh32yLI8IaWk
O35H1wRoIBVf6Qrxxy9JSvVPS7727OmOSIuLDNZaGaL7MBj1ng7Z19+/5hd5xremeXWmmXIzWEav
did5JM1tguq+6UW1K3uKQZ0mU+QJVa6UtQato2tBvA256hnskTsO5mSP4VXlton4ZodUr6JyKQz4
AdXbtj3VA7zDehF1+f1YX2wB3hrr6oCkH8+9AdTDyRfhVd1fmv2VVuY3tGXPm5o+ukCdU4eXDZlZ
8WrSBAt9fMcG7WOTPzRBehgzzSnC+Wec19cJPI8gvTQl61BRAsIx9IjSBQUuw2lMcaxnSC8i4Lv6
J9+uyXiMXV11XlI8UR49ZpqqALSt7xLDpGrdH4weNQBf8ST1NjUu2IGpqVxk/Z+jirqCgfNjmHq/
n4d339lK4dGf2e3Coa9PumSLA4Xx9D7JE5O+Xh2dKVZtgvaDT1DIcBoL6p+sTHknzTYIZX3+Fkks
ewRmUBPL8tRr5MrcwfHLPEWFHaCJUBybif75B4Nd9u+3XtrqBJcmi9IKWMJTnCW6ChwSiDvssenS
z0Of1Nm6DtJqgIlC1wosgemKAoGuwC4uhKEEd4C7s4WSHkY3VhR3n+kbAmmcRX0JD111rQVWSh1H
conZ2DOaH78f9otb7FvDXiUBE2ylBZNTnCgG00gVEMXQ9TOOAF+VfW+Xs6chbeTVWgylRRTDrs9o
URmdnkBlri7w8bnDz+K67KYjiomhW+qk0JBHQ0hqhnB72UesBU60C4Gi9dLUTPcGVD8HxS3DKc1M
hqBojm6jRF87O7hpaXxSADPmfUWdnKZ0ckSZSXUqCVNRVCPYzRAcouMPubZsW1iaRv+lT/ifJZFE
xbnYhUlzhGD+1arDm2hQDiXt1ksi6azygytLyr3Yh+btmF1YeoGGqplmiOaMDmNCLJHoz6UfH6Hu
37VJS55tFoHXYwDgqmk6eOZgfeSt/l4eLK9SGZTvjI77bHkCusycldwvmmYoOQEzf1yqkoEbAFl1
0WX9MQq1dlqppE08NqVn5/ARC60BiVsoj0qjn5JZu+1j7UKD+8eFRdOvR7W/EOgq0d9VPkpT37mo
yMvif5UyFovXtxmX6SlJrEeUip7akanXoGHscMO+NG3jUVXNx0wNr8eUsn5a1OyWhkS3Jl9oIGp0
04DFQTP67vfr972rk7zKUTS23XCBLJziSomulcW4FEiC2n72tfwIyXx40FW72uHfrXvASaH7ANc6
ggA/QcsITXrDk47EDOWky8Cfo0Pd+cEHsfVeSWhtjq72kwmMVS5PQQjdUtYqYJVaExy0FAg16dR4
lsDbMyXjGv8f2ZltWsKGocuemSm9O6bj0hoq5L0Ezo0SA4qGJQvxg1Pm7SuHZa8t1cnjI6vslP6U
i+RMnZUDlPOdLFmXpgW5hHC3unmv65abKeHtB2/rzdsUn7k6hWGXy4hm0dDwI+UADv0gZ2CZo8g6
D30LeoR8aGyIgLq5S+DA+rH/BTlMzPmaXSFZDyWaVjsYfzdW2H7gwvGmDZLJiFZnLe9dHyrg8iez
779ocWq4Wtsjr5SMN6ApuOshRuLoSf6Dpu95zkahhcVnQS3ARXtJ97RWir1JCZ7xO0dKr46/GZb0
gXbym7rwy9j+9fyTy04au1MXgiinshM8+STQP5EVBB7cF5StgwrOEZlpFPXnCTUy9JaeZL24qCNq
BCCq5GNv9eWeOkJ0ItUcbtsAETRNSe/0XvNmI/5qmrm/Qy7FQ/HoI0P4N2+zDHx1FvqppFMWtLqT
UvVf9Na2QDKMzthKllPW2VclaZ+GgHOCjg19qvabyRbtBCU9COQMrzK6mA3AMPIc4A/BzJJnElQX
YZkfAVCUjwLgLaXcZXpXRx9yV3MoDXp3UpUBsUY5vlSqMXGxxvlTqzquUkVwDWEIrP1cXViiuFAK
Tj1TRtEQRQf0izT9frY4tyofRBk5WjdACVfbw0uw/N9uA1xGzzW105/tf/wCe/7Hr7+klP33By/Y
419+4eUtyoW33Y96uvvRoKP0z6r38pP/2z/8N1AhPOV+Kn/8578/09Zql6dR+s5/qeYvt5/3+wCX
39L227/8/N/Vf/EJ+IcFJlKYsqqgmPPf1X/xSbE0QQkRhNOCKSKU/4mCNj7JlqrJ6NLRNaDUzynx
d/Vf0z9ZMrL9NhUt2qsLdvqf3/t/Uf0Hh/1L+sfzZToMZAymJUxdxnbg1xNSHoJMChKJNj06PG3V
u0iblca4wyjVg2F/JZoa+tZzbKlnZSJBXXlMw2dVu6Wd5Cil7cm438hIZOHKt1MAAQ4zEg5y5VLY
ptF1PlvhWdGTPJ5G/wtERocetXI7q61rdd/K4bxM3Lz7ZmY/5fbk3+TSDeUikrv0PtCF4+vAYSgh
SZ4yu5mJas5dnF3P/vVU/DmXJWr8+1gDEWY7UK9mDcofqUSJxouBDOEXmMiGfYOlxAhWT8H90PCh
4PWSE2ca3DXtIGisGdGZhXgCxHpHQuIL8WmHSy1pWwGGVdduSjiJI61EaMtuBNllGGGpMj3oTe6s
QnWmMlvIo0gwNif0MQ6RxFewFG8IjrWuXSZytievh/H+h5V8BzhOcYB5Bn+KwhcuQUbtJsgxBzoj
wj3GLyWqJGSKqFVCq/NVxfGTGKMfqOn64MrDZyuNd0tDcPTpaqvmuVbASExViCjBvo+Sg1IG+6wI
z0GweNqIEpP/QxlxehADX38+yxHU6VEGLAN6xyEk7GLaJQHaO33lIl/bVaDMLNoPh34xKrZRZkB+
meKeRk0MJRKQfvDG3QruI9QtD0ky8hEc3BinpD/QoUfJ6XaIH/XELavQ1b2poYxlfemmByRsjKsg
eirkU9F8M6m5QQV3EZR1ME/ElO2hLscdekPoee8y9UFfZLSUB8aUa7AtCw0i3cMyygiaPiRPZIVa
mHnPErJOOpBbKMD7GRqcxt+b0/7lg41aPWRjvFPjJ1ZVrQ87tYh3kahclYWaYMkt2Td12aPVNzpI
BQR8lbF6Xn7HRs4oGyVPN2gYNMHeUJ/7iusO2LRBUmndfM9m1LnHhzwFD8iGP0SCt3fKmvmgL1dM
hpXyWlCQI79Hr9gAFBUN3miDS7AR5qTMkZvU7LOjgCNU109F89DAgwO4KQpu5yYLguU1YJw5w3HO
+BhZHuGeU44iY8wLxRPhnYHwc8EVsv9K38PtYmlfNigxyF/b5qTUiz4ri4eVS+kO4bUA2WRWbaAD
E5mJ9cwNjIcyBi5mo1zGmwDuDiwk3cnlc9deLUcKYs5OYp3Z9UMClN0sA69mDaSgMMwRITiUmBY4
mTZSA4wdq9TcAEO4FuFyBCKdyVddtWpBiCS7WkfEA55YUY27Zc4G1sry66jl19pzyWANMCGqLF9U
UrwDXYjxF8upIcQmdpSRP0fdVSxrxbwx6tpFzsFBnskNTyDmgBNehvHzq038jX6ZuRyo/3PH/Htv
1GVVhcUiC1q0v+6NmmmBtG2RWFfTn01R7+ZrhPp4rxqexY3j++mBVY9FHmSk5ZtBn05VQk3aKRa0
icwt53E/8cZ7WTkbpkO84yYKimTfa0CZKTGWLRgF3M/1pkIRJjlY4w1uVVDGnRbd9ALdyhnEmU2X
LJ2elyAD6bLEQFPcyvKNby5gDYinluIIkBFZ+JwSQJb8IEyUSTTX5s1XSEGo3YMPfCflIu/LzyL+
uqhxJwfDOFV0Kof6ua5uGyD5UvzsQ3osmOsIX0Z4OGT3iEjfZe3k6uNfacK7Xd6XFsHvZneVLQJb
zWg1M7tz+iUZ77lWQ8WFT0KMmjFKZVLktNVPTVxJ8dUkcfSIaYdHDkLD3u/f84ut3HokAkqqpZtC
FRy4v77nvJeQEmoS3nPBYbdHhAPKHUedK+QzJk5HF5pimn8qrCu73fkTQlI3DQwA7vkxGiiFZxoU
NXdJd2jkc2lhpCFsfpsU1wDk6+q51M8h8EoR/zxq2iExFnDtsZTJv7sPMtjltF59E/rmdM7N5dtY
ayMsLdZAQVlp52RiX9vfEUzbvSitmReF8pHr9K9p6Et0LD16g94js6ass/1aSe0QlSiQAGIPjcb0
d2m/77oDuBLrO33y378ke9W95vMUEiGkrehhUCFW1oCFwZJHScVgxln2mzlWz+DVng3IoSYlHg4q
EYhnRDI+q1L1B7pVNmcGiB9PGh+GoXPRc/GKUXVrS7lSgHdNicY5Ep6rSne57PJ5g97WnDwEcYli
UPk9EI9ydrTRyo1xCssJ8iFq/9Ql5cwP7+uoPZtt1VWahRiDyDklnmUUaRrfNNZwiSXA0VSfuS7s
tAkwP5sFyEykV+Rv1Rx4Fe3JENlzcSZzuC5pBKahjhXXTlMdkuacfzheLyfZ94bpos+0swCmBips
O4EHkakgIpjRbOzQ5zButP7O17JDI33NhHImhdKxJean6jkgJSnbI1uoy0oBCDruMvNG7Uhk+gEM
E1HOsJfjQaWNP1CvGnyFfp3kLN82GO6BbDn+g2I2Tk1vMxG1u5wnbHlL1iDzdxb7Rx22RYpG3LLR
1z4d4e9mvEvwAYhDY9dPj307oIQOiGNAFy08qBx+Ai+GFhltIf15SNvHprpp533ArS+m0p2bvVdy
SATkPSizLaDdqUFZHBBVn+gOzhwiuZHKhYQAQaslhaH8ryRPy/daDpSseJyhp5rVJTUzFD1dGVpV
J/FSla+WUbnLmMGKuBNt4iVh6ys0tq9R+XKN0PREgn2GdUoCEuCCh6GOE+qSC3ga3YjlmMRWwUG0
+0yLske9qoExD5d0QOOp38ladBY21tUkpKNhwg1uwMcHaGY+aX3oLtKxaYJCXBR6RUCyCLQLZO6i
9Q3Wf0SZuokA2oI5iIveoyvGDINO7g5zdjGbARKHEpkb26PK0wVZlREdip5U9cRxGRmXL+eyZ81w
VZJvDSrviz+pbzzACvPK4gf9OASTa9dAG7MpjstxraGduaRHZYKMeV4fB4JmOZH07BkGCkJpD3OM
9E7cHqYMtWVxUZS3WJTzKhrEnliLcUB5WyNVPKfeuIsRTAIpe58CRk2WBSE9TJ0gru56Zbwo0f/v
9f6yDcgN8I7um+fB+q6SXSOS6Tb6hWldIKiARd+e39eGzsmV+7xDY4NPsMipWfgFg1tALNm+aKZl
LdcD2SzgQnAqyBdxlJn85ea07AM9YBUKbR4OZgeMJY4GHtfa9LikImQ3djDtlqiMGmhYqPmiiIyA
0mdWAI4XR0nDcJuDMODfUiXTCCmPFypWNDeTpLgN6Q3YIo+kqDCBZnBWdaguwj0zZfuIIvMxy2qq
MjA8iLGaxTItOfV4n7XflyuEWWkvNwzghh6bRJKqL2PIY4A4/bMvS14SB1C7b7vmeUmhBnGWq3uL
jxHk4KGNkcIMsM8MPVTqsEVB6WF8SYkNQ4JdJXtUOEV3b4x48y1QBGBazWOZlEeEcEOtPqJz5MT2
6BktLNGSAmdMLsD36aFkAetpbI86DKGVHkIl2TUhVn2Nf6z0zxaFhKh7yKqrfQxSaPnT5V7RhOUO
jSguMDut79EYQrWJt4Vexl/XCtbCcnGwOUNtlpmg54KX204ghCnUWx0zG9OQoOH8iXy3p8BAJwTb
22h0lZot2vxu0p3Qyoor1jPidGcmWaY99B5wTidN6uNyn+qU9No0uc2hIYSikyMq3U3tXQnUohsr
F0Yit0zuK0rnyX5zDUPsULCH1daT3z0VEHeRMzeWS2/9lEI46NFKw4vjyGt1xuGhi78o+c+IduAQ
4URrgK3pJpgOPV686Oz4Oz0b2DWQ56vnXZsfSxL6cmcqLgBkZ/l3zEpPasVhBIZE/liEWJ12rjaC
AaNNVraRW0Ao9OHGyJLuqkCzFCwW7DH0wMw0ym2VnBBfLtN7uztPw+9i9kzt4PtPkf4cRcIJ7lvy
4eVdo5lxMD6nyP934uc/B4vzAmTmO0QFkyHdVW3sRiY+GeD28crh5nuoUsxEBjxbQJOiN8RbhMHX
7Gpt2vl57GJ2tK+WI1c+FMpPOUFcN8evoXaq6rJPhz05hlp7gQ4K1Xykz10r8V5gtSQ3xiWysj1T
G32xunv21WDBtqnJnsP+YLAF/wj1zLEAOAf3C54ha84BznOPyiAXoux6P8bfJDZn9n+f8OGq2l4k
CFLoILVrlBwq8wJAHxy8oL02kl3UH/3wLFFO9nzVFtdQsPgWSwq0vLK5ezC9lqaUYoKLUSlPRtUu
sC5s350A0Gbz3hy+QSDdFVHnJuoeSiZHXg8UgIYdrkSxpJzyBe9bnykwa9XE/oLBzvU80iqY0Ysr
yPmgbuno5zSCxNVwIxQX7ZyRdiGo/pZLo47AJ1+iCvahZt8nAfZVNldVwkqPJE/kxBL7n5I21za6
NEr6VJL5tyGky/A0hMeiAkokRW5nXdScCGad7pXagDH+Uy53ifIY+Di8AF6Ad6LGYEAGgPYmhEd2
yTw7H6WGy93AfgsPeF5YXkd/ftTV+1wVzjIFhILov6LuOeFcBAjSDdzeAIIZ9d4oemeB8yV9THtG
d43FC1yFvEhXp4sLR11o41DP5kklP6iBAjbebItbLRd7daQwwz6ZxRctwBashUbLdtCH8XwkQvOO
BZYSWUW/N2HqhSSOQmld0+5JG/g9lIuV9PPywTV30SrUUfppzjA99/CgcKXhvht/dhRB5PSPRsvO
QrKXhBWOWt7UJD+V+Y+sOGravST3TkfXR0j3KG+5KprG4PgQVULXRPLwZeCdg2TXfy5rRWV7UlCx
Gu4HrXUzPAwm0blmc5DhbBXGz3nRMGRKSra6etSBnDLYKfSOiBpgdPDTkKH3IBbeRU+4bTnCFm4d
Dq4CHyBVnvJJd5dW/FynO5vsKOt9L6bWIBR+TFsGM+9kQOQ15MQYKccRZhPNdbAoDNgXzkDZGQFl
OpIlJOPw5edxX1wYdS6tLqQBXQP3KisdnGDCp0BGwwe36AQpwintiIGFtw0pBSjFAJ0WzP4uhssd
seFJbBAhGq5t9TR1EBZUXEHYJ6aRgpp/UWEGoY+CbJAd3u72gjvhaI63GZf35cfsBpgtYttty3tF
dD+sg31HuwQVAlcW4WGugzvR0E818qcJhx2IRvu63esVUvDDJfK/YETGXZxNiFJB2Co5Lyb1wq6v
Yfk7y3Vfs8Y9ScqIz2fX4FNDKgfH6Zg3iO3N5L56eJ4lmttltaf0l3YYP/TBtI/i/ZxM510dnM2R
/IToPBv74OGwslsKHq3eXYIsOzXznZHYYLKAfwSUnCjwReKhyWK0OUlFqRs2WuvAZdwhIRKU/ARg
v6H0j5qJwwGZZ9JwGo/jfqn74HG2X6TXNRPvI2lGC5BEI+p2g/Kt1gn5jnxcLo8hWSWntjMgJcVS
NuZzloNsHvUh3L0UIcf2lOQ13eZFF5fqoga+EEt0P4RyTTiiNI4g4FCda6zpaXiOlyP1rE95B+Gf
DT6JJspY9jB4CYWfxpAvjP5hnusrIKP7JWkPk9n5czafm0DFK1I5W7KsVPKPeAcd7Ca9lob6atAa
JA6qQxiAe1LJdUJpB8v1r37o/7OmAWWHZ4xSa/yc2n/8/6SvYlNseL+zcPMtiZr226/NiOWv/NVc
MM1PFgIrpqHgD2epskaf4C9qgSF/sogS2TJMW7FpL3B7/2dzwfwk81fQj4OUsAizUPb6u7mgap9M
mUIIHTBL8Of80f9Bc+HX8plEs8MUdNBfYEKvmu4YuISJMeeGV8ioXVMl8EF/p/tX8/BGce69h6/6
FYaRQj70ebgiZQ+qLb6oov6gMvXeo1cFqbbQRBLbme4hOdw5I9xNx4YtvPHpq2Ii7lLRUHTwKiwD
wVJhn2sRkLNtk7J8o1czPk0WCuY9dPGul54yTqQAsYqNz16hPsIhbhK/g+hQqOIzJmHfmqHb+C7V
X4fNlbbC9jgzPPAtMjVVX98hypVtHDix8XpStL6RBqGyUnxI0m5gFmfZhMjbthlflQy1UjenHkFQ
D0taqtmd/rPSutLd9HBtqby9ep02O3aX0JP2ArxgXNjBI6a60rZJfymGvnq4qdYdPBlfeHZXSLd9
K1OrzjqcHLeNfRWfTRAavTV2uqdn3VefmwSuL1+2PXoVn0jM1GjV8GgTy8KFqnGRQavf9uxVdKZ1
mqeIIMJELgPgNei10ZRpf2x7+Co8/bgb/doveJ9K/mcM7ivKqpttj15FJ6vEhqPPnhVMSFKl1m5o
/A+gJm9vhwvN7JdViMhSM0JnmzzL1B6Fiv1KmR+3jBru6a+PVv2eDg4pP9zP9EGt2zMfMZ5NC1CX
V6tkCsu8TLWs5wLyvayMW3KZ+22jXq2RQbHyqUWezpsyGLQQTlUr3jghqxWSQinrEuVFnTS5KCt0
hUrjYduoVytE6lFoQbZx8gYJuT61Qj8JadXP2x6+2sFDs5WloplLVCHoYQnfgmEfDduOTH2NlQNL
G4BpZFaQW89o7wL3QkHkg/N4WQ//0zL5Z5air5s+aurLCkKLJfoblX+HYSuE/YlboLnP0tq+2DI/
Yo1Za0y/KhIIyYiut5HsDX5rX8lk4Lq35fn6C1bu1WZum0OCajhqusbgX6R6fwps5YNHL6v6rflZ
HULIvJVVK+uTp6UttYVJo83YVBaqdmgFlR98yNt7jFjj6/BYjGi8VCXbbjvt+iEzFsJQsNsyO2KN
bSnsuBF4IJRe49PKSM32gLDfps2AZPnXLWwChqmoCSOXO+mQyOo+j6sPPNHfm5Tljbx6qTN6Dkhx
gZqd4asXXXOSqvIDiN57j15+/9WjgfpEwHgpOsVpsxSs6wUuNmrW87YJX+01fq1LBQNH+ys3MaLn
ruZmkvoRAPm9wa82G1rZRpsZA+T1aXhUAeiFlBo3nRoQq3+dmDmZYbQJzlGUhS6UEJ7xLIuN73OV
K05BqVu5lZBbJB080xAwRjrq2x6+6GW+fqMCE6uprXPAwvhi0V2aL2u92JQUiYXS/vrZgSnGHiqc
7uH6/dz0+RmGJJsODrFg314/uoKhBCQbQGogSdQchmZwhgbjsE3r0FoFp5lpKYBSnh6piSfhcIij
wQfHxjuL0FoFZxH5s4lwns41DkQ53oUWlrTbRr0KTqUxTVy5uCGGNo2vMLB/+ACrt+201io0Y/JP
GCiMW+4CykLmZa9tjEtrFZe1rzSJlnDRQnJZ8ipK16GZWbttk7IKTKRZ2i7rS4NG12wd5Uj9PGCy
unFSVpGZzOpollLMw8vyoeuVxznvN2V01EF+XeA9HVaMfHQ2lCG6rwwF5oz2ASXznSW4KO6+jp0o
Mnp6zawTI0fbHYsyKrGp2BY65iowBdpYatZApOPWP7tak3xRUSjc9jLNVVzqc4BVJUbZnhzISNjL
+1mSt73KNVZrWFS/9QqKpzQWDawS2utI+KnbdtkXpNirc5OXKfciYOCj3z/URvpY1saXTQvcXAVm
2OuTqgP4hUFo9hiDAs+ozedtz15FpmWl5TgJXPuiojyXp+o8rcyN872Ky2Gy4hhlSkpOJoKLfZ3c
An5TNi7CVVwGyZh2fcGcJLN0HpmYQ5ZC/gAq9U70GKvADGW9SceOgcvWDBgAlNdUAA/ZNOHGKjTN
KMjEjBKXN434n6KdomfFppu+MFaB2Xa4vAWIl3rSUFz4NK0S8+8i/LuQvPemZBWWoZT4xlwiw4YC
pX9YNpQAmaNtC8XQf92t2iBN0U1kSvShfvA7+aDW2e222V6+z6uoNCDxTUIbdA8ThRy2mYsbYrFt
CS4EgNfPRnZZTWiPcc5j/HSLodlDH2blH9sGvopL/LqsEFE43ashTYFfBvJQlx+xWd57m6vItBQp
78eEMhkCvpe4+NwPG2uHwljFpTxoVpFlveFlHepzcXQTWda25EdfhaUUmbKkSeQnZlaiH6Arhn0O
vzo8bZpxfRWYQYDsbrws8UnQcRzl1JOQ2t6WE+qr0BwlMHLFxNiF9ICDKkJJElbB2wa+ik2ljPH8
SSkYTL74NiYSe21mD9sSfH0Vm+jOyWi4s1Q6CUnIKNKNgywH5W7b0NfhqTLPOqJ/HnS1K02kl7O0
cdyr4MTRvLMJIg77ujvh23r02/K4bdCr0GzQ9m9ggRieSNXLXg08GD0b52MVmDJ4BgwdeZUm9uBH
VWuiPSz8jWtwFZpAW1u1mUMDkVZ0irv4PpnSbVMiVqGJsnOkmAhOIhonXWsJSoExnJFtJ+a/NAut
pCr8nBTFjGCz2g1oubr+SKbmna1QrAKzB58nqSUznhsIT2XFGH2fIsl+3rRUxCo0EcZkGxe0acoy
JNvUmuzGjFFh3Pb0VWyWOMAjmcSsK/Gk733KldddUujftz19FZtYD4mhU1guUalBU7ESLMSmZlt4
ilV4+hNixg0cUDQZ/Gc0H4CjQzjZNvBVfJZqniN9zZUNqTjE1OQkh+Ouf3RrWyb3X4ueWFf8euqP
QjLlOmRDzIQWgiCOAUZ0mbbgfYy+3JbJiVWoVqWo+A54AiQYBYUVPHm52dSzEevOoYGOH4fFsgvU
uuJmddC7gzF9pBnxTjitW4eqWlC7LlmSaUh6mPh4E3bjLLZlANoqWMuch7cKTHMAbCfswe/H3Py6
adG8UAteJYpJFpgTZmDsYL0hrmI5Hq56c2OjTLxQLF89Pca+zU4TlqRm6V97rCrKvNlWr9VWYRpL
KUkLVsseojuFm0Yq2WJZbCx6vugovRq4OZZmwDo3PD3XRxeLMLgcxrxxzleBWhdpj7cJr7PzO31X
qiPAPmsOt+2OC/DldXougQRG/JnyShjrF+QxR3zqt5VXtFV4ppjeDi+KBwi+YnSCPMehnJSNHQ91
dZgOY1A3dklN1TAEQiMIgMVj4Dub1vma/iNSHO6wiUcFKRCw/VTlW1ps6yOKF4GzV4slHo1wNkbu
5P7Un2MkhAJJvi05V9cHqaR3fy8VsP1jr/0EV323bUZWp2g62giBq4w6MXzMDkP4pBZCLtsevopO
3HPKXk81rrbtfAZVaMS4rPj5+2e/cxK9yLG9mm5dmjI830PdU8cwfCjn3L/gdIr2Rd9b245SdRWh
o8p1H2c/Sn0CbLuKjPrJXoSWf/8F3jks1FWEWvZoRHkuM/Odf5UA1BgNa1t+oa4iNKwSVZNmHm3J
ple11nf8bLcF/1rZUsHsqo9M5kRvcI2g0GdCldw232uZSlmU+B+YdCWkZkow15qtPUIdkbdpvtcq
lViGaghVMikpyiNjTiHEls2PWHjvvMy1qmQe6JkOP5eGSjqlZ9heQZKIrGbbUvkvzs5tyU4c69ZP
RIRAIKRb1iHPmXY6faobwnbZAgQSB4GAp//H6tgXlXK5MraiI/qio4tSamlKU1Njjs83kxRNmXbJ
ZWsRNf0mlRtPuMwMgR/3gtQBJWBqi49X3KLdmN5xZT7895T/IUZ9b8e+RlMhxJTpSSpK80KnyfRj
BS0TPgIWkO43dpl//7cw6oXpnvYMFEo0mgL2GRUW3vNPwFCB0KnKoEXP/MO0olXUxFuNvSaGZJhE
d9L9/d8z9O/rhvlnKezAxO4IdjGAnG+hfP7Wy/9nN/L/WbRk/kG6LNWQyVZi0XTE3XQcPvlznAQV
iYEhfJ1esA2akJaU62mh6T3bu+tusEFxyvxzdEenDTEX/V26qFOVJLeKuKClzvxzNC5n+AVHHHXc
iKHZJo+mX4KCXxL0W/7PcvkfJ1KaJQsBIxSrpNw+p/P4CGPLwDnxYjRhHVBkpN5OEUn+3h2s8dFo
G5SHMv8grRQaVtZZQv/E4d2RLb04JjQd3gjOPyxw/wzVHDwduUzrqc3Yu1JkV3s9vITNt3eARtru
A93WFFf05KPLUmCk0GYZ9m3vBG1TRSVoXOupHjKUWbPHRS1ByRzatV+HTgdCT9TWbjvB/pCCq9w8
tk78HTRs/wQFgE0shkABgsadquDLAjD1/C3s2971E03nFfws1hX7CfCyQy5+Rd0eOCdegjtB69gb
2HSdRuJ+9tH0SdK/wkZ9OTT+EZRdusa7aDDbY9w9zmZ+JDIKO/SZ77ccNzTtBeykT7Cc7e50zeaX
OTFhRXPmH55s3MBl7vsVvTH8R5ulH7pWBFVBWOydmKMBfkqhR/OUgLNdkAqde2UVljUD6PB6xpcd
5Kl4MSs4lu4KBgBwwlzDotJX86lyBZdN9JDcwayUgpcFyknY6vZde0Gd24dRolVyyWcA17L6vkLz
U9i4faVwI8eSZf24nfpafQEP8C7uwrJa5iuFJWDxLb+sEtgkoV0O7uKwFs3CHlfQD/P6t8SzYTmh
Kx4SZwm42lyhdRjE3rDQJF5oUp10l+I2pnyObmpNv0gYigZFPUlfj1tGakmjGAtcpQR8Bb1WB3BB
34V9nL7+eKMyjbuExZHW2y8EFZxihitP2Le9yGyHvRrTHFuKGWHjrHN63GsYPYR93IvMweQkHnoc
asAcPVtZfZlRYw37tHdeNjFciyvM84kimX2Opnr53LRj0HYFnvTrCR8oBY4VGMNTVeqXbGXPO3ru
Q8ad+fratTH5lMvucs6ri1EZ/5lmQT/lb8ZxqV6ZnSClQPmd3nYClbKWvoSN2gvLijJO0Ca+niYU
JmEk0L2gUTHw215USpX1UVxjRgyv9xOkzYe2BUU2bOBeXCITTHkmFHKfMf/VrPbSvg2TurCPe3Hp
LOCIktZYg8kCu3WpQRfe3od924vLKhmg9yaY8Sq2D1TFKH/UQfk3fAtfr24xE9pWoFKd6j36uTrx
IyV7YOB4UVmZbMqrdNpODVz7j2WeUPguh4liMl9Yu4DHaDPcHk7o+niGZNoVYGsElfUzX1g7tmAL
1DGOhjRNANPMGBganYvCgt7X1ubEjg0vscRtRcRJurk9bpGug46H7DdtrWoiClECepr3lXwFK1Z8
K0sXpkjIfHltw9a441O2nnaTfYQH4nNuw8Ln4sP5z0zZ0nhGpR0vBmlkz7WraYFm+7Cut8xX104j
CIJwXd1PCcRCegNXcnyrOH7Z9H5/koRT0+txR0mzADE3bBDu1qd+ISc8N3138KyM6/oYFP3cC1Hg
j+AaPKOLZB2qc5zJM+Fx4Fr0QpRlpZhlhNHLBBKtqJ8/OlRUgobtS2zlmsgcQMHtlM897BPUvhZL
Fv0M+7hXAVJk3Jgy4w7XcvupGd1fQx/0dJX5Ctsyb6tkSSj2cdf+3dr8J+6yYS96MJ59vViA4AXN
bd3XE+nMV5OU70j1PWw+vHNz25uViL3E0dZYWAbpz9Uuw9aIL65tyVgPesd+NUmYQK+wkTgCzRlU
E8t8eS3dabs1DpG519sHqfsPxIYpG7Pci8y8GvgC+TicqC82npp9mNI+bLPK/YjsesaxoyR43YiQ
YZUw402Cx+3F5GIBFc0WxOQwJLekJC8CVhhBq+Q3cS0e8MWYwZw725fPSJpvmU3DVokvrQVshjtB
wHfYu/xDI9m33cBiKWzYXu2H1aiz5TVbTyOMuwtob0fYoaQfwz7uxST8wFOlSJ+gp3O9Wzl5v4s5
qHCf+drarR77mqRYgR3tX6JhUic5L1ngpHgHZmPkkPZrsp02UwMUnFxH0j6HTQl9vU0xmGUZ0uHT
sU6+1On6AcyrtyhQl+H9y3nJvKisK/CHkgyhsyY1oJaoP+Z8/hw2bi8sFzLBSXvbcHmotx9tv3/l
F7x32Le9qISbfj2tCnVqsaknI7vl4i39EvRtX1zbkjjVSWkSnJTtWZfLdU+rN3aqS4j8y3T7wlrG
ld57PA2eSNPS7/UCsPQYXwOoWeQI/QzqybAw8kW2ybi10WRQ6cxp+9Ul87G15d9h0+NFaGkTBe0R
liPBxZut6ced8S9hn/aOTWCc1i1PMT3ohXxWKzjCRgR++hIA/yj9SjYvoMeiWijJ/CSZgGHyEPhp
Lz6btN6mqcao+7p3B5OBNEZNUFkMJvavhz3afJoq4OtPdQPH76bd1httoi2o0p5lXoSClrfwNh+x
I0YAh7nWwmMlbocsLEgzL0jXjWdxLnHj1Cz+IS1ss4C0/Ba0VHyZLZpPXW8vqXLfwftxBV3HjSJs
4/JVtit6o1cm8J6JQmcF28RhKUimi7CBe6fnBKQIULd4vcuX/CEBskvSsFa3zJfYUgD3WKUxJ64t
77eF9cU4Bdo5pF5oupbtkJFXyGjbD5oP3zorwkoeqReZOPCnMqdyx3NPLh/TTcuvJbP7G4f+ZVf6
lx3XV9cmqdOEgmN2urhAE+gwMnWWVbs+gY+DRqYNmKOwfdF/vW8uLOYlw9+R8eGu3/jnuOdXQWvG
f72vejpiO6/2k93ib9EYPTZbElZcSb0NZuuBLrYcT7LlAK/IhZgf81aHbYy+PtgS1gGKhtp4QuxV
E/NzQgPLe74qWFfwv9gNzv8Yfoi3cKhU56mMadhd2RcGg5zN2nprUGM26kOVRB/3jQeuEv56Q89z
tcZppfFqpefsJqXw043gvxi2UHxV8EzKVPYtiuNtNf0UdQbg367DXu8zXxecunaKSoEbFql6eIzu
+qMEVSdohfuq4KnhdGu3yzKsxXvXjlflCs/UsG97G8waSW02mN2eRBQBKVexH45BkhX2ce/wT5qk
zXmGgXcVmiPl2py7KdBNLPPFTHaeTSw3VN7LhoICCjXQMHVhvcvZbzqmSNilUlgrGrDdw9R1CH8a
hS1EXxI0TbE1C0PoO7JdS92dunF5FzTjviTIkWbYuhw/Z0L6wyDm20U1n8I+7aW2aDlKoGhEtrVH
MJLNGG2Oe1KF1d99RZBV1K0Ur9ansVRPQMc9jlkZlsf5Zv+yrbJWa8w2fC6/x0hVYpK9D5sSb31D
TMdrMWDUfVVerfgxWx7Wl5b5aqBYaaC3c7ee4g3GhNt8B5FD4IR4iS1jy4rmohhrO93P5aQe50ac
wybES2pNOdUz3zRcpSOqCxRD7pa8DRu2rwaKRgN/shouQivQUt1afpiAowsati8GKrspTkmMFKKE
h911Xu7VDZ9d2Cboq2nNFuW2F3BJ77II8n9xPaDzMmzcXkgOvVnFWGELdOnaPy6uTm7aYQ3bSnwp
bbXTJk7hN3eaAbcopm4DL0ibsHj3BUG4QkRDlXMk+kP8QEZ9V5oxcFK8oFwrPPgOcBw/cQo4Maws
f+U68H7iy4F4A5qLHbAGe5c92nq6E9A0/Pdv+QdkZuargSjhFbMAgoEUpeQOmHVrDdAFtbglaTp9
aFZYLRYxyJSfqzRxd2Aqwcw8axlLzstK0/lqXXT/4BI3PVHCItxvLClvUBKv3m8O3mpBetbUnwJQ
z4cymaBUdrJp7kcdLYd0bcPkKKk/CcY0gAQnELavdNsO88LcUSbZGyv6ch37/bqT+qIog/ySdCOa
LFy06Oet+pE37NhOLH3j+5ec6V++/5syKu9h7VFeBi/nD6wfbkgcdg9MfV1UmpZRJ5eLPwEwEoUZ
kpuGi+mNpfencXu37lHCPtvG0D/bXj8Is19XlAedkKkvi0Jm1vUrw7hr3VCYvtmhgJdA2FL0ZVGD
wa666RWTkrbk1Glyq6M9zFgy9YVRTTxY6wx+zNmYBxvrJ9aCnvbfsf6nCfe2KJKkS2TSCOJTUT+y
VF7nYbLW1KcU7+20E0sw6oinz3PWPXANHlDYqL28IYkln9IUVhNr1YNGMQ+f120Oe25MfQ/FNRpH
PAxiSha3fahsdSNMH3bHob4qKkujftgiDHxa96Icuw+RUUHrm/qqqDhOIQRw2A1znVyO4f0cQbQc
lDlQ33SQpqWWS87SE+eQuDHgXOZ+2oN+Teq7DsbVsPJSY6WMZfV+6eanvoo/hiwU6jNw0X2bmgw0
gxMMzZ43QiZACeK3rA/+fRMHDPV1jUCpDpZmML2D0UTyuQR9A4W3q27cr8PG7oUmEsFqGUe0I7DK
bnjh1fa5p07dhH09eT14OwxLX1r8ohaEa0CYBEwfq6QLSqr+h3r9Zxk/YkQrcpmaTg3PGaU3jISZ
ngCe9nrgEcAIgyoRQkr1JYg22Tu5CB62FH19lJBowqsd9DRg0N82GrSoKswAk/ryqGhFrqQEfs65
E31R7w70rnwJC35fHaXTpR3jEf1gvQOH05o78ObDfkpfGsUig47QHKkKNWCVUICVDk22/Qxahb4y
qm1K4KUoxp0I9SCHLzqlH8K+7AcnI8veXPpAeW2Pucl2WKW6sOSb+soowmmUx+h1PvVx9NDpT2va
v4QN2wtL7LGE5TnFlwX73oz5T7fn38M+7R2aS9ymoMTg06goiYIqC9xUoCASQMbXUdlyOlNp0ksu
nj/DyQbQnzHMrJ/6kqh5WVhlpgQb4aIJ/AHVhUu4/xU0K77vYCWWZWUzZkVm5JBq+6RnFraB+5oo
m9SjTLY4BeEd2D5lRwBJbVAJgvqaKFJVI5Yl5ru2DdDKPaBi1HRhp71vO5jyWQEwfjl51DC+bxRt
X/hmAagJm3IvNKNFxbbsMS8XZnWtkodOhJl5UF8YNS5y7mL4p2E/2QxYjgAZ3HEH69Gw88FXR00i
gvAUGfpp2x0o4tVRVDxsn/XVUfGY7orTEbY+c2QKs1c/KroFFUzB/X0dnXsm4MlEMeNdUj0uhJE7
HhsWthR9edQyxESQFQOfWf5oI/4BrY6noJXiy6OytkzIOKM1DnroSB06DRfmJl+btyodlxX3+zUZ
1NfX85KxTWashH1kPi2f2qSr4GLVBa4V5pXEdgb75a6Co+la8tNA5WPpwkSi1JdIoc0k0oDaMUBF
l+SWzSU5xGm3vRGff8hrmRefNmLKun5MT1lSpQfR9PSnTGpTA7gHMlfYL0tfz3w1j5CPgQSCpzvH
iyF3xRLl5o0/4E8/q3eIkmrbcdeEkxpph/TBROiAgul+WGWZMu8cNXyDqGHG9KAF/w7E3e9i6HTg
yL1AnWLW1OB3stOQjfxAQCkfQU49Bs25L5gi8FDqRIvkdptAsa3K5pAqUM/CPu49mGZo3ucVubik
q7jui2aqwWSYpQvbHX2hVDdNSzckA3aCuT4T2X3Y9zCcAc28OO2XOAJwGU5HtuSqkHVninIL6+ag
vhmhAuM+xqYLUz8BHB9v9+k48Tr0F/Uila1kXVyOtnuWy4MYxRNhYaZbNPMCNB5gMaFUjHLZBXSM
hfm3s4FLxQvPbnBKSQeLua4RA0DpjTq1MgozUaK+WGqTbBArz7GzpK4qKKnvIjuHva1TXyqlW5Vv
MibspNHW9phqOZ9GBrBeUAz5Yqk4mWaarTG+ntixIPXyaIbxOezbXnzuegVG0cLldOm29TbfLS/q
tR7DcgDfk3DIKlDau0uKPv5IGvGl5WFOB9QXSw2rZnIYLs7GW/mtZdWE0lk1ncMm5XIC/kNtiLtn
N+ymRc1M7ujkyOttvI/YKj6Gfd4LT9FHnRrhMQNECgzxiM2uoT7qw6LIV0z1DFQ3XQ6XJwR6hfaI
0/wmReYP56cvNip7rlt0y+ISOmflw97Z75yWKuxW9JvaCMmFimfkonQeohMx86/J2D1Iz0B9vdGw
TNKWo0KRZRb1qWFAm4JOEyYiob7eSA2rGgXH13U3HVWTbiC8BiKe6G8+hLYyG/6D0tMe26KJ6Vda
LUHqMdj2vF7nxsxKsBkXut6SOzUk37hUYTPuq41iGJCI7FJHjMvy3eXTLHNh0emLjYQUmtgBO7ld
xZH3zYNM+7Dqp29B2FLNosxxXM1L0GJXpEIgdA9h27jvQGimbh72wWKZqOZdqYcH99Y97g+ZuS80
knISbG92ZOY1JSdA6bLv8xShmrNXTrwEbVq+3mgzgLVHuGIBBQ+E2QTGa406aNi3vfQ2Iq7rVVfh
F62Ufd+qPb6CpaI+/vfXL0fZv9zmfPml7oaMlhqX87Zcm3vdj+VLNi4waYVZe9QWok3y+zYHWXrt
GQ0sTvkKKtuVSzMsElfrqbvfLzWYEmrKN/Z48Ye/yIvbkYE9X9U4VgEgIi/dmHXJqRF8BFdmhf7z
NLg1Axt63CdzKMs8hbqaRlPYQvCNl8zWiQniW4reJJkfgFb9NNiMvvFbpX/4y7yTl9RQhi8dfqs+
YZ/NaEGHj8uwRjPq66zoPLapkCU9rZMDojhPk2Mr5jwsvH3vJTysR6CgYxFnDXlK+z25ZtuQhm1M
vtgKvWBrKSyGPmzjzdLDM7aMww5e37twXXWqo7i5vPigwITl6t7Dc7h9Q4v7p+DzQpsBviv6ZuIn
INkzfap5zD8SZfDku9gaIE4cmWQ457rd8O4xd3wMO9p8LRaZzApCJEo4Yk4zWBOkkbgvYz2RsIXq
C7II3iNhG4AoYM3SF7qPXRHFKmw/9AVZu5gsycs2P9G+S16WdG6e6mVsmrCV6hsc0ppIFdVYTDmr
DpPkezH1ceBTmS/KSnqbOCkxMa1zQIlX9LaXVWA1wRdlAR8uWr7h47FohjOJum92397yHvzD3uOb
NOGOFY1LdNnYKl5etfrTRI0OS4d8TdICWUlfbTgOSjG9N6rrnmJF4iD1NfUlSdNlc69lC9NEsiD3
ZPyvi5f/fx+ef0gtfEXSauKtVUTAI7Qa5u+wPWlIgcR8oEfbt9uH//6X/GHmfVnSpPpKkQizo6L1
ExJoW8Q6Drvg+rokMgFFsC3YlgkbUSquYW6s2yxwtfuWTYx0wqwTNk+WUVkYiNXPY9I1b0z+n+aF
vc7PV9rVzMIwB5mL+56U6h49mWH7ly/DkXVfD0uDge9xc90s2hVx4sKwtNRnmQJ5SyMOvttpWeMD
+sgejUzDKgq+CieP8aBt6GXcO0HluZYJWKlTGEMh8XU4Np1MbloUztqduoLj2h9vYcajiS/EMTsh
HWkgxIns9AJd9pPJo/qNhPDfF0ri63A6AOjHYe4utWcVAVbDT3U5v1UN+d/u+nsCnfhCnL22tqmX
FNKKbuTd9SyJy4tIVFF6lex2Hw/76PobI7A9H3hV5x8jWNwuxzgDqq0YOlXNxxkKu8s/DzOYs+vL
JAyylvgv7mitml2nDDLheXqEk+kh6ac3tHtx/L9X09//cOrL96TgO5ELnmrAX+DlvZzYZIuaN0lU
zHaWeVGPHXuu5ayqQ8xMZq61oavpr5LFzste9NuOhiEIupotxv+2wtG+SePqpp7z7ddW61wUcI5W
RynFfLMYm2znKouUPfabhhPz1sBfEs2oM3+PW2mkwRed67woWd99MnvD+Em4eu2Ozb6U6pDMuvye
LVuvj7VS7uNKeiUfIJvM56LkQzUctm2Zn/cUjlB/te3c/kxUV1YgADdqvNWmc08bHNCADKgUZ/eg
Ee/yfs/Qv36nIl1JOH7uo/6Ep9Pc3W2uMaYrMvSel79Y73DXJBeXMz6O/QqKO4GLWkuYUepY61Lk
57XVkUYjzLyrYp1pSYvEDd1nwCtLew2bS1VfGYeS3udpSzZxtW28TQ7jNJbyI3zwhnedwVX2aZZZ
DNwDnJAKRZmubwVJG/LYuKQ9kynXWyF6VOrvI1N17t24GnB8Ew5vuraQez7sxZqnM3+B/ePCTyQj
W3uAIUw25sU8irX+q7VVeweZW5qd5abYHAO6wcb6fUThX3KfQbP9PW2lGr+vjWgUaj3OqPOczrJ/
mB2YX4cUSuP+85Ty6BurmkXejTPR083Q9Mnf3JXmjKfcnwNEm+ylGdttP9eKNz+XOM8GdsjGsp1Q
QhauAFPEzF+XZWzvOwkv160wZcbdy141u9HFhmz6ekgWle9oQFWTMwU6jaa/Nys3tx0jy2r5RHNo
w+77NnP6KUrzSNyNLhLd08z3Bb8yX1Q5F1W3CnKumEPDbAE02rajh3jGc2d3aIax/SihSKQPSzNn
5kk2GW/SQzrADakvOhsbe482b8Y/qWTEK908qb2srhuCHxCm/LU882ovTV8wSOKe5ZzF7sl2HSo2
ua6W5uA6p6e/hXHlOJ/soNF2TcdhuoO1NLcUVxEYMhHwpdblgy4bPMKAitvGL21Z0eTYG8mP49ST
5hjtXawKmqUEBmo6NdWB7K7Z8ZbV2cchT4ZHudQppOqyE1/LlPfylvF8xLV4KuW44w+KmhYX5SE1
B8a7yzz1VwZTER9p7MbpaFVWfya7MdMVFV10i/LtGMGQfd3UTTx08Y3lCx0OujNNUsRbN+dnQ6Xi
hUhh8lvwoYVzoUiz0hTL0qKG36Lp/mtXa7cVgNNwe5ii+mnt12G/7ZdhuImbMikfxt7RL25kW1ZM
Wd8rqLZr7o7bsE72PAq95cfdVd/hkEaeYRSiGhjyNnt5zPJUmusYnMWhMAZEgLtJsqx6XKWIzhG6
6PVNKRy2jGUBBusgt07eKwXY+6F1zNEbK8raPPcRrJIOVQwi6XFvu0EUcd+J8f2wcfVeTUZfw66S
uGItFa+OU0MIP6ZkpVFhxN6/L/sIV9Qti8rlaPX03E4Du95yuBgdV5q78Rx1euvPdow3d8KdIVMF
IIXzz1FqSh5IpUxVQHczNHeym/FyaIDWcDe6UeYwllGrr+le6umEZGCbHqCFvtHcjT/jXRpz1cnm
OEWLlIWLB3qjTGw/6SrF/x3vNIM9NHgde1+BY8YLVJzoOzaJtr2Fx00GBYRspuxM05V/UEOs5rt0
6gFRqEzvEOrzXkf3pm3m6RqeHuudbmFJW/A+nvLDImni3iW0AR3e7OpdtWaJO7a8tfZD3rsELYBT
LebDvrr1Xc7stj6KnbXksLLNADFj1HTfMsf0r9G1Oj/LbM7XQig+JkVkdL2+H0SFxx9J9w7/nQLz
hCdPxWMYjmelOm6dXiCBWkW9P5uscvSIFi3gSMg87s9phh0ADfyiV19nYdGGCMOxhWJ3rtxDCTkz
XvS5XduT2xK6HXgNfm6hZqbmq7ptYR1aZHRpCwo81l1MK3peumb8JDZYxblt5OP1oCBhvh23bRvf
OSgySjyyQdXM3vdma+YHHGJl9jBZsX3cRB/X52gHreqqQRe3zQ5qoHCdggcI+yVzNgG6JQgtwVCp
lbhtZxDNbzQ6n5QqGjnQ/jhboIMf7FKLGq47MWnusJiGh4rXNVhgrpN4boYTymkbqti91xcTqiea
NYYeZtXHf6U5cN2oX3YS7bsX2ORH3ufDZeuXPM+OEetIWRcEmtJbFNFkYTm1d2W+Yuc1lRDDIet1
5wq7IAjPYm/XoYibOReHuJvtrbn87Tlz60M6kfm5blLODmYENr1XDb2blmXRRepMd4eKlDxYoEYO
cd/Cjb4q+V0HA29yrMWUR7dja/QLwUbaXFoCx7+G0mSfCGn2+6xcbV3gIckeIr3Gg8TG4mR5HNIo
qs5jtVB1GNpkaooKYN5TNVZYwyuNGTnAAL69w6HQdsW00fZLNBB6D8H/hn8sbtG8Rq36xXIHdYoG
Zu1HoleTf0KszeVxFSoa7pHV19heLCzdBzQuohFonrMCWtD4totS+Snpk/ZzZidz1vUSfUWToDtj
zU53bTqhTZXgynGzinY6NvPSXVeVHJ4iPsOmXCWiOW06Mdd4et9tAQzgWF1zJXLgqVolMGC8VBzp
KjkmRLCj2GbIz8a6qeKC1kvcz4dxHTeLXSle9cPANR3velXl6cFpeM0cpc36x7TZH7e4Scyxn0j9
IpMRxhmkdNQeRpP8lL0wWzEyptxj1Ih8PtSTUDdGt113t+b53l7p0cruni2V+TJpJILv0n7ur6I5
+j4ph8tlvPD1enRqKuZG8UeAKckP6JOT5zTV8w0cOdm1tFhe11uTKFZwPv+o6aqLLl60Po9Z1kxH
kcn4Vq2mqa84PEqGk3GkPraMTweaLkgGJ5WZzwscbJcCzh87K7a4/dryUdzVYHkVKRzRGjXArLSm
TbJhhY6DOlZrzKdzEhtRrNgRyoJuMY78hfDmcW2rrqiJcnhDwPPkT3zbHNOo+YW2ofFH5siI7HfG
cVKuKBMi72lEDAQxZP/vLZm77Lacq0welrWf5gfcC8rlwCYJd5x+qCJ2pv0AApAEhSWZCwHrPXcT
E50Ph9Z2DbLCZF/VuefMDo90qeb5YG1H5TW2UrSKrbWo8lubI5kphqFf5l9b0maiSPcWPm1LO7Xu
OJWOt8dhkHCKqGNkG+ikXcn4mVdlNB2HmJfz0Ui4LmJA6/SCMmRfH3a0Ed7jWgOsGs3K5W83cyBE
TQqL/oNTuFXdsXwQjyh47+VVlCFnu2rNlG0vYhzbrDBJ4shBS7t17waE3Zc+65MGfLnIIKcRZTQc
eFy7DrKDxNTHaQKF+4pGAMWdaSnS+AbGfq04Qjkr5bNEaxl57ES25wWyCHnd6ThKMANdYh95Qsru
WDlXikPfivjznEerQmmzZkpfRzMsEwtdI4k+iKzu6GMLAUh1UPWEtqZlndTTkli8MlcpOHsF26GE
vM5Epdq7oeLxC54+lvyAXVpf5UnMn5p1I/bYsL6envd4dM8YN/lOeQluvQGXrr4hOywtCm43vvzY
l40nJ1gzowy6dhYpaJPXU/4J/Cc2XjP8+io/jHks5Pe5s7C53GvsXYVctXjJuFmbE88rRk4RHE7r
wxZZos9SE66O82jn7Q4Y4BnJtdTJcGxnwMYPuJaQ+1rqdbnpyNTquw4o4s+AWXJSRA2SigJAxHzH
OPr1m8AeFlfQ8Dinr6cFx8H11FptTtOoADDBWBcBs/Amq6A9xRl/mukQtU84NdT6wcxo4brbtwq3
9QQZX3ezrplIjmMOA55jCU96foxtkqaHPWZDel27hGMbWpIKzZfWbvY63hkuwq5BovYJvzkFhQC3
qPFnr3FgX2Us3YdvKkH31gGqMrm+27Jqi9/TJZqrE0iuJT/qhnRnlubxF5PE9rGiSDKOSTxg23Wk
s2gvoeA+Hdt0KPej0Gaer/tpbeiRp42ObkQFMeN7pK50PsA1sR4/8m7v+wcFIDfSukWvqCxVdjwT
fPlRlzvy0q6raPuxSbJuvm90losvEYzrzZcl6Qh7ilfr+PUWc/qyQCTUY521/ZNZxqy+Hm1dZUck
4jHOIHRu69M6C50c0FtCxE9KId00RR3vDqrKbY7uo5yV9jbt8ap02Nuh7RExvdmLockEBNI5FI35
LVa9wPyDsRo91aQso3fw+EHy0ZQRIqgY+qZiLbrV8Dud6UY2h5cp8KkLHFMzQTtI+n+cndlu3MiW
tV/loO55mozgEAS6zgXJHJmaLFm2fEPIssw5OEYwyKfvle7qHzItij8SKKBgy+IU895rfbt9MPvC
RqdDaS9VPdWVyIYXt8Kk8NLnkTH9cCV6bveTEAxU/QzeK1qcpF1mR74oiC680akU3XTNmfeVpu4Q
irxrs6BQMYSEeRtjQx2nffpslrb9NWKGm2xRqb1nFtjfDkYAknBDvBUlNOtjQDX8P4KdOxeDCiNz
aKrx1gCuMBl9F6u3rAPMBQlHowqGqpUZjllVQLIO550+GQkqpyPF6254BhJeQNN87Hw42onuQegU
15gVFAo5SsQEHmWOumCI8cP5WTqoB4IafpVnOxG01igrUYzmV4Nk1AmyqDI030wKnB2lMdD4FdNs
w4PBRV/aJqJx2IGhpgh885arWvfJTVrSfRIJAhmfeOXUhd9ZNo93bY16G0FZUEx+DubRaAMvcZy6
0M/1dLpCs9ppOCWae0+4nWY7Q1KJLUBHDRJIzDDZsaqa4R40S+A3ay4S8w6wfYm9MEIa+quwqGls
HB3OzT00Y3LyW+zt5X03drr0rKksi+PYDZHcJZ1BkUWcyE8IpwYdsoxYPevwaNwzEQu4bbS6a70k
FpQHRSXMOsRWJX3lfIy62usIyj/jrFDl6IUGeHX5dih0J8NbMri2u/q6rFm1xyAUXxO9iJhHpWB7
Yk/sZ6Y7OODaeuFY/ohcVLeheeoUVz1apc68vBFIAnhjX1aFN2UDRUuIybrVSKzvSatNmI3SZ/xT
y3en2L0dJ1N5tmVVY2BGNT/gZEdubbcnPKTIj1KvR2Db8uLiXC5AaoUgXtKikJIPsKFLt6TRRbxx
a0LzF2XEXGwmojoT9LrEcDHasMGHUBh91UucuMFSbBXWDXFBL7u1gEKqANynGfcnHLSLIJ36Lgkn
lVodZrwioR7U6ajslcYs7g907LWrUQhsWYELGtipM8cWxzetomnnARpqf7GKjv2gStP7J93oOnWT
OLA+bhFFF51HKivCKyhu3RQW5ICJb+OAfFc1ZRZ5rTSrYiOZxnrMT4Yh0BQoAJ7i9Zss3+v2UIKK
LVhlUx9lB41HQ0fgzFOoEnifG05ReIB2RDjmKrtiB6xDcHGa0KgdWhxcN12iddLDVJcpb8yQlSxF
Tl0/K4rhzsaeN981VJfdJjXywQnyViqcUOxaNwPsy6EpFGXcRGFr8KkIpIY5DYvUaHg4fbJPQ9K4
jqe7A+N+zbr0q41K14e+ilrix4hPfY4Eg3y9qd3kAXvoaudaBpMbQ8/TZ/jxpnsGRAAef8AWACcz
0/VkQt1bRAs1+JVr2du+NuT8gLuMt3Sk2gZzMY7pKMNAsL9SQ+mLiHU7K1a9fuDQiRs+aOU4k9a5
BVpFJkHB2eadamwsbL3Z7iOUPvzmcie+MnAYhgG4HcaXuGnT7oQig+IpPguzv9V5jX0SQabM/Kk1
LE7uUVAmQQrNwDKHEBHD0SeNEEu8zt2+OHWjpW8yoaFUazoaTrNpW+yPP5kgSg++oxFM2xGWPS4C
yBusKGgFzhsN+qNmIDCoFa1nKcSwcIROys4vEJDxLEDic7e6JpYzfh5ILvYooqGPYR9XvH3plB5h
tSn7Pj5qY1ciRKmzlLoStS+oeat0SgvfzZuy8UyHatotbcbkCnXHmO4zyEVCFxPJA2yQBAEcrPhN
UOVRnH4uY/DUblvZ190VRKrZNnMIc32RxvFdHVt9vMsdJw2tTlJQKYqoGq9U4+gH2gxNOEbEFAi+
cNSUtSKsyT3OlPktN0323SiLIg1yB5scr7JS956COnmEaKFG0WIhW2xYZaoeWVQhZaNpsCR7dMqq
PtRax0YKHa30Ra+AKI+0dqJe4UbZdS2r8mdhOE7DETsxMPFEYzGVYSlxdA1ly9zME5MhlD/mKuOB
xQuNYLUqM7FB3WTrqzQRf9ojDwD2Q5ma2uCjVkEa3TtWXLNQy7T0WNR5MfitmSvtSCIhanxnp38F
ay5HgSvRJ45nTObY7ExR0ifBlJI+tojRDcsT8waq8HZjRu6dEAm0v6h5zlSAaXm66mhak1MBjcIr
OAjOHUMNuqeR4ZRy5DiuRvvWKHRrp5v2KHYAguCI0jdD+smCu/TO7KOk8drIGZ/gOnW+Ej7wY95T
vtG53I4JgkYWfxmoLgrP7LrhKzI0pgdxE3aDEFtgZq706zhy7Zsuj0riofhy6wMWOeLEgT3aY2JM
6tBggb6L+sLaIcZGnV1pn4+nhR0Nd6ZLpqPsHCvFUdYtjnG9e6knBA5G0LGUqQ+Bs+td1Bn07XMA
PDGy+J4UKOaB2HCL54ZKJeGy3KUs5ZCjmZbYgT0Ip2ULRWrt92WONssAsbke44Jc2/E0PkeIR36u
LAQDiSbKdudy49HVR28c2p9WLB+mojAQWe/j+JhZE0phM6h0Q6tJkgNaTPPqDrwOSKOGcgwGMtKw
7aaMeZE2KRnY2LC3/rnmFeRfIkl+0gnbbAwgalAfJED3k4vT/Q2iXOxGo1nZYaUb484z0L8xtLux
uMv0QcntVFMT4YN0RHRY6mbzBCCITrBboBSJi1K7M1ytPxhU70EJiQb+YlrT+MpGWeseaJcIbNK2
ZD85eC8/TEtm+FW7kbkfYU6PENlBwsLnSULuSVyxDq7JQTw1hKMNB07Bpyjato+CynWy1iMxoinY
kI7qJJRKM99CluIBwiaqtogtldM+K+rspxLd8A0B0Jpvpd2wVwxDsrft6ZprtLx2MyO/olMrc89G
Uuqmsd34CrO+8z0vgbReUdO8n+ejc+SD1WDtra0UdgdHkgM8yaMPOepl1Z6oTn9PNxd6X9ok51AC
oe9rEvu8gmhPl6T4ydxx30gzrTrQYTdKndu5BiI6nYR2kQ2EzC33Bq3GJHJyeM3cyGD71NanI+mQ
J75Ickrc2ZeBUSBzK+TGNsNgf9KjE+JUXy/7LuT3bz5io5Ej1gXBm9l5U2zfaja5qLOQeTGShit4
bTiaM46j7/VQPhktW9NUvt8RydxtL7hTRDTBta04+tKxyc+cy0BrWDV//yJph4RcppDLTjT+zSqN
OxR2/3bRx5577QENGCmgDKhHzTXsHAabIo/7etm1Z5pM2jeJixMj/PAleZ2myncbQ12W3p977ZGI
ghepOTtjHe07UGB9YMSFeZH+j8y99jj1qJJa8MYCPJQFGQ7Xj0jINRfpNci8Egk1xzwm3bkTCiM6
YTbd1nS69OKzwSPUhDi9DXOZ2atHxAbBs06+XNacMzcf66sGtZNgLIvakd6m2KR4wxSLy0b93BaP
TKjtTkkCCoGGzM/QaAcnSy4jVJG5Lx5xWoTGdUT9C4rgKlIdUF/gYHzRd5n74mWsImdCiWRIE91H
2dCTiwjbhdeeDaFSpY5ETBoKmZbsC0dsCm5ctkDMffHSnprIYXhsBGO3A8++uXn1fNkXOSvn3piF
2rrKbOtcvNyhYvIHmo/7tOumi3RaZF4vhI0GqEZRCW2fcDvQm9vAaCZ7ZVk7f9g/9S1kbou3EIgB
TxVeoWIQ2IjFNALTstUVlB205q6NuFSW1/vSNtQ/5RP/67dSxt1//ht/fqlqHPHBfJ/98T8PVYn/
/vv8O//v3/z+G//ZvVbXz+VrN/9Hv/0OrvvPfYPn/vm3PyBFBRXxHdLG46fXDkC6X9ePX6vzv/z/
/eG/Xn9d5WGsX//+66USvD9fLU4r/tc/Pzr8+Psvcpa5/dfb6//zw/ML/P3XbZIWaV2n/LX747de
n7v+778MYv/b1k1IVgzHZDixYOUbXn/9xLD/7WLXgcXQYKaF0NZf/+JQvyfnu/7bpbaNslqIOVu/
diZQhpx/Yv7bRjrPdc+4B5MYFPCX/3u42/9t/P9tD3yMf/78Ly7K2wpHie7vv97Vb+tsvtAPvRbV
oHRNJ4W6XeagXkhRmj4WDIrgz7CxxoJto0n//ubTvHO3dzukzuZrPxuyOE4jdzwJ0v8wKX9Sqfpq
6vxBs63nzBArs8H7ijbc5/y2b8asPqZJHBmNOoFNMqIUVOQad6oFv7zIsv7OBvX2roLiJKy46Tzi
jIj8aiOTBCKfrMTZruL6J6SrutIrrLJY87++K7XFQ82mP+gexgF0lPHEWfvsMosEtkBVXky0aw6k
s270j/GOO8z0pOBiu07VdvJkaNEe5vpTC0N8AM3QU0MrZ0W0unST2XwYEZSj1VnJDgCT+7KuAqPc
2zrbaPLCG5z3pG8azyyzzkkRtDpphZv/QLgeqVaSaT7iruVdLzXd/7gzkrNH4b3PNdv1o5ZkyxwU
hTi5UAd8Nquq2jpVVEEww1IACjq5rU2z95tWN/YQP+jPdpGILQaphcSBromT5qbJlybqGYJ8csg+
Dco9y6dbkt6MCPwQTzIzPyaNbO4+fuRfsuz3Hnm2I6rMkpY06eUJtSaSZ7e3SWDVsf4gzhpoj2nI
zXiK2eXXkdSs9NoiAzM1begaJG/xm832TZHRTpGlVfJU5MjjsOS2od1LBfBwD8FEXTS+aKzbwfzC
IP5wHN1TBQvSzN1YUhygoIPdB8GHzryb4nKj8WyXOiufZml0zYwotUycRlP4MnK81c9V366ytSJn
Cz1+vuEyZdeM1MawSpiJg9BNiRJnU4fgdH0R/wFhmNl8NQngtUwDXb6BaKTtYWPtVzr50rPPJp2k
jVutKXDluH6sXUhC0tTPomvEOldG67snRTz6bM4hejLYBIH1k9k+mvUVHS4xPeC6s2nGYLZbEWjY
T7Fxp+ODy2jl2LzQUeY7LlsIpDUH8HtAZMzAlcivutI65A1fswsv3WA2rZSIJceJsNNTQ+oJOVvN
9pAyRPyzH28/ngYWllFnNgtYRdrVkEk5odD1gwkuqwcu/49K48fJig+djRz+xzda6j2z0a5XDIHU
FqqlNHZ3vZ55GYHqAWpo4lwSN0Izz4atqMoUKTfCwho57ULxXVOVK5uNhZ45BxTpjZkmowV5cxkL
sc2QWaQtsVe+zNLFZyMWlY9ixC5x8UgnmMUS1gXFqK/EMRZ60JxPVDSQcCe144QQuZzGPv9kt3AU
j82nj1t16fKzISuHAvGGNHLCOHU+IdoNNaR1pztse9nlz7d9s35LBZ2k1Vp2iAJX+8yIQqkpiI7N
Lvj4+kuf/vz3b65PICZXWh3bAFAL38g/t82a83xhM2zPRi5ygmTg8FqECUoiBZBrPzJzeIrz+LpD
qHnsKPMS1q4M4qWbkd9fQ0OynMMqYYVAXDnQLlu7NK5fIFjZji6ykqjDGHRyWmmThRljDi/qJuk2
qG5ghVD1h42ebqUA1yWOokPbFAXkienaDmFhyrBnA7rrsqEQA+6UxUbnORK3iZg5BVVfHfvUuQjF
CE3LLIpopDwfGDTzYW8S1yOuggybTiuL5kIPm9eBc129T9oGPQy6hRxS93jwRr1bw/EvfCFrtiSf
ZYNpk54fnT3z4tkUV3H9JMeVCXXp6ue/fzM6CujBu5SnmDuqO95fYanbDlR5olMrw29h9pijjVyX
DgQCCifklZnsI1m9ooqy8Ec9tle8vUuvMBvgvNRiSHxddFYy8h3kmghXjLBA6FWn78B+v7CVZ6Md
yXoqTTU4YW9DE4H6u15WNc8fz1FLH2k2uAvZJKBWNE4oI8b2MaoVGgBc7lS9Vh5m6QazlZmUU9JW
XeyEupbDPFJCGqyBvFl05SWBXQyw2ThOalebYMW1Q50AsV1ABZHbEEF8/HkWBticeAQFIkpkVZEd
GqTUUBquTj3o8ld2jgvdZ14fTma0NuB3sZHZHEDIgEAZwgXPaQ2kIrU1ovfC95+Tj0YKOq5ZOfg8
Kf08CPIk4+aZGNBwfPyFlq4/G8ZjlQ2xgDgtTPsTTCxBZpaeLtYY00uf6HzXN5NEBH1nVZq2HXbp
oUrvAJq/KU0nOGvLL3v8+RDuo6lKcBANyz59gUjb/VrmcXtfyLpbGb1LH2g2eiErYcwUaAAzgUyz
oxzpXjjwggSusJVbLH2l2SAW7ZiBZ4eXkNGz1Wln568H5bU/RRcZgHU2hyK1qo5HSIzqE1SY/SPc
CXTn2nl3+LgRfhnE34kWzLFIMe17DXiE4jQlRQx8c18m20gWxTdma9G13ivniyxszjfaVMgY/hwN
hRoNQDEfkoz2K0/xC5DxzlPM8UldhArssBdUJ23oMiDfhva7AT35gUYxZDmizGjqFYUObqAJioNX
mwX2DNCydnQHnYq5q/N+DBPTSe9yEVmQLkxOyEjWJAHKYEe34KTYR72NRs+MtShIk0i1cMs52glW
q9VFe2G3Nsc0cahHwYBi7YmqFrVRYPyMe6+tJwYRJk8wQzrj2QEElSyB86Sj5Vrw4f2qLDqbQ5xy
aJrcBpKdk3RkANXjV2i4jpWMji5zr6QbB3mSHTV61eOx2sq5Up3yUJQUuAp7J1LICCcJB4KVrHmR
FwbenPyEYE7KwPYoTrE05LE3Gwt2NgtFD92u2ax03PMgfq/LzOYnao+5DldAcTIsqOmu3WSA2zYv
ihLbjNbec5QWzgITl0oCe5T6Tqaa1BGsRTgOmDjzKi3r8WSgruGPlQdaeOk5waB0IBMlGh9Dy7O2
WMyDdPPplnnM6w6Rhzvv1tgdS6HrOc9gFHlU5CnuVAJd9LV4yo9w/LFbZ9O90J82pJCxb2RB/H3l
xRb6tT7bjBotxlEV43bsyrmJr1HEtgkkwpme9F6y6zEg29h3lE83yV6tnG4XFv8/KrIgoyhlVY1h
rMz7s2Rp7M2HlddZaqdZxzHSKlcE29Ow2eDU7Jebzoft1QfA3qe+sdGD1mebj++1sDrMtTowaSOF
AxVVmA2wvdbwCMGW7dms3miDvpYyXXqf2Srn4uAmJjdH8zT6bQYjTptaR8uUa+nehZeYA9GSCNVz
+6rOT7UJSSBOvUkAl0zpTREpUHdGrMX0ydKNZi9S9jUER9TlJ0Qk82+Y7PlRh6/jyGPb8FGvehIB
kjSt16H0FFxTlrZFBCQOcNRvT5Ucy8fIatSRj2P9E6YNHdpqXUuUZ0a5wTy9lPLWNJgBywmywCGi
lMNtrww9LEhlfOVZb/giiyfhJ24/XnZKmRM2Oq01ZWszFWaAitXVt6YXm1JMBzeuVnrYUuPP9vid
iVlvZK4K+/aA6pteCfuWRu4/7r7ng/I7U+wctDGAhIciJukYCin6pz6HWQWau5zexKjefsJ0p7ZN
ZFiHDFlvr0Cpj5UZZ+Gl5iw7ldoURdXR4woXjJz8lFS3qdOsxHaXetnsi8EcBMOfWeangRe6l9Zj
tY8Bbgw41smw1cZ6hR2x9BKzw1FsMHcSWZWfZIvC8JVTbFAJL2hYMq5s/5cSPXOoXQ+dLBsmXp1g
VtxH2eDTBMHq6afVZF5Lb1yG2C9cy9rjx71h4cPNcXaiq7KGOWV1Ao8GBFp4scg9z3vEee8uu8Fs
nXFFnTiTXeMG2THRT316SkiB4nJrkeqldfPXxPPmSMNByuh7VMk61YRN36dxYtsWubKgS3S+r1Ba
CEjtmn+hgzWe6gy2+IJJfqwS0n62Y2oAdySzPW/acmWVW/qi567z5nkMMzYFt0x+ylq2L8bhpq70
l1xZJ5EWa8foXwy3dwbxnHjH6gbiXtFWp8FXQbFtdlnAt8Dabo2g8lmg/MgbDnInd+0V32nBPyKP
3zQeb0UDv4pmv3ff2WyOLGCEtCy29H0wbqztd8MTu8aPN5X/Kr0vp9M19Z8/3wNzsdG91iPe/Y8f
wv+4Iy0MvTkpr22qnrpVVp2aIdt1SpperYY7g8jtx9df2J38+tRv2i1SdUR1BZBkzOv6maQG3/aw
Dq1MHAtx2F9p1TdXzxpoekHDzE+xfpXHD5bj+LV5l08v2NN//PwL/W4Oxita4JpQDSM/CW3gPrc0
BQIxwLg6hba+Wkt/LLTCHI8Hnzh3QcbARCvLjUyxR3RxdGWXTeNzPp7SRpjEsQ0+kQk+M+2H5LHH
Ui2o12rbLn2k89+/aQa9g4W4O68TiYI+wkkDTuOgcm4099PHrbDQi+aUPAsJXM5SwU9uSu86Xh0s
hwSXXfp8yzfPjqomErMW0isgh/QnzcpRhyzSVjY1S+06G9gdjnOZAc/eCUXEXyfZfYEP/hChjPbK
urZ0ffL7w7coRkC5XmQnFRtXKiWvWWQcoZd6/fjb/Koy/c7ENEflOaPDAVvCprwPpgB8+W26Qf88
dNfypgim/Qs4AFujDPrn1oO/4pXvhCd8wKI3hU9XXnGp6Wd7A6OLC61UOIKYkBql8K5wvV0JpfxC
Ff75enQ+7AaAlMB7iK0QQqV8l6L2Kcq0wmX4ZRQDljUYoB5QfCQFBgGjhTqIiQGmmPhKEm1b10Xi
D7VYg1guSEH+gKmVQgkx1LUKhcbkLfbo6T7RoDH0wYuJd5nrJp+Rw5TjJ2Ap0nbbxmZ/drv2sGe0
yJ8GBIbJLcxcme4nWR/DVBZTedCyOv7Rux2MT7Ux5U+uiT27Z2scDqKPO8n7DfSHAN0lZz6VVGZo
cXHNSzskALp+fOn3uzeZ687gYYZD1hgwNoGqgvfVV4gP8bVD1PsPTufTopSsAoMqkSEi8q6XTZjf
RRKvPPrCBgpt8vvQTEGBk0CP09DFLq1l1gR2zuSzsXjOoxz4N9F9n7rigYs820JAvunsaS8q6J0U
QMFnB9DKweT9JZLOp86mSNkITzANy7p6sdI+7J0yID24B03VfG8sGK0/bqz3FwH660O8mUghu2yN
ru3bUGOW8kqehsBWPWgjwniN2a/se5fabDahQpNb6UnvNmFEUC2GRNqNkRUrW8yla88m01hleVzQ
3AjB0YCTLDqfefO1BMTSxWdHKUJSWORgLA4jJretDXz8Gjp+qYFnEyRktGZeAAAWjtbU33XwbN9p
RdMcNEpo0NZgH9V2bj9+3MgLI3JOZWTxMAxdXpohjPiILwOiIq/VsPv44u+fof/AMlZS76QB+3po
p5EnxCcH8Duemx6LYq8GXymua0/n7kp/XXqV2QDV08oFHW4wQ0zznj5QQHSMo7EWD3h/NPxh4Cqy
uHZcrTh/qMobWL0fYRITyNdzsSYVe7/h/3Bx9VxqQ6ZFsBzW1Gei38NGeNS0wXMApjaA3Pq4VZZu
MxtyKpdOa5ddE8LS7dewHI+UH4QI6YhFv37++CZLn2s29rgDQ/egJRYQIHAyObGnGkhDpxKRIG2l
vY1focQ/l3syVwwT04WpV8NyX2dT6auJs7u+yso9KlI0kQ9uFkovZE4/wTmsV8+8ZsZ97Mb2VaZ3
aD9pVT5UzABzQJEReW6jubsJMaXEn3pS7s0e6HWPClIE8OwVe3Da3KObJMOJaSTZmGXp7CFPEafa
gYiY26Tbp/kESl9qZezB0FOkjSqBpDlSfAA/9l+xNSFXA8CYwTSazo6nkx3UZtuC2hEBZMFc8yCS
3r4r3KbynaTiNxWy79d9JqLTQJoRbQUYsWe3prHPNARsdB6ZO2xyzdjLBncKhAIJAeT18UHVcGA7
BP4uasEL3QqUmo16Dtt8ImGIzjt4Jm2UYfbBcyMAAOrUfIkGQ4XtWNpX9qTGR06NO7NPv6MQRDgA
17rTFYhVtI3FbW53AaAR2xgiqeDM0DuOepYCu9dgTLsscg9UWfWJE6DkAhGNCsTLiW4gI+h8uMyj
APjE7BNExNNRx1jFmRykjMpPdKf/nmiV4QPRwB5K4gLmUsrY2Ovnmm5oUhD/zZI1QZM4WSB7U/dM
Ny9v+1jBmK11lQTfqc35ZZkcMpeLn7F5Us+YwAbOGvdEalFoqajdAiyYXbT8kXnyyjDKsdEj7h5T
hLBykCBBfl4dIAsT4tzZpnUZN7PaqUJANwx/6OPOt8wUEX/u1P7Hw3xhLvnD3ibhg5/qqArhfN9Z
qoWXX9eeNbQVYm8QBA/a2mhfepnZrFU7rInTlIJHKBp1SLQxuetAV9+0Bpu+fPwyC3MWm81ZLtLl
g1v1ImyIBkJNapc7QFG7p6nMxiuiO/nK3LiQdyZstnfoJepj111NgdaiNaTqTbur2jr54ZYKKF/K
yjNvpRIABPHCvKt0Pf+ZdWb2JTNch2w+ftn39y9kbsHLOAdgrbPrEPnmzK+acVtilV7pFgtfcq4I
R/ocsDmgxsMpa2+zvvzRCWz0iUkDRyVy5SYLPWKeaOWlmTo0sdlRsR+S6ICgPKIqwcrisvB55opz
wE8rW5tojRGfHoWd7Rniyx9/+aWPcx5Lb/bVXCkH/riiDrkQd3YG770tAZxqeBMWIwhEl93lfPc3
d3EUtVMxAumjoMLP8u4r/ODbyomuaWVtP77FQgPMJejpYPQGtdI6tIn4bhtFCtKzpl9x5E1Wwi0L
8Yo/7H8tUWBMlhMJlZ61qJmR98ljoQyU3jMSpz70Q8xvIzoBDSsiuZft4Oxx+/gewJDBTypaX6Pg
hr1zc3e6t8jY+ij5atzEHQFfELCinVkb8QOQS4Av0k7Tj7QbUB53AiEW4CoQd9hYtxxwK2PwNYeu
FrVamDbnRW0dHcXySjAmw4T8kMz2JJRjaYqMjPbcreYUl/rZ7BxBsP7GUz8OUEn32UZxFd8krpH9
0HVl/TS45a5EXZaGymxmVoq1aBbRhVYmP4+NvIv5qg7rfI13dnhzJT8XrtRKkPZCLCnXBu0TIwBE
MblOCNESL8uncd/qOZVBUqb9l74wxLcaW+gT2FvlLiPcOIHF2H6mpLMOqk/KqwbDGpR4uwitEjw2
3yBTu69ZYvg5UlXP1tQkWwCSjZdG9H2oF1O7izIO+C8qEYiNrngPaLJr7DupTVsGGuUurdS4N5s8
O5pmUt8ymDEe9aInXzQI7LdAy7L95MaoupDb8lGHM/4QI6oKXY9hBU6bDHs1AlxkgtqCiLeakJBr
TL+jRXrMJEGfj1Lg5ZQ2sHgPP5HcWGDnQdHYCcC7IbsGhas464fzqhTZwbUT/iNhbj+BqwrGpZHq
j4bC6ffjEf++GoLMS4+B/TE6okwYOLc0TLrKy+3AbAfY8d1dDZNgx1f61MLUMs+796lSkZnXzvHM
1z+aqPYTMFtAJc1IuiKDXLrFrNuScTpHZwboEyAVqg98ukr1lfj8woiYOyv6CNzWKWqGMI6BMWKW
MD5LZyxXtikLjTCv/myDcE7r3NFD8EwBotfvSF4ci3z4NDjpri/YT+D/VpphYQqZGy2AhYItH/Mt
Ngmll3TJIQOktWBfimTcfdyjlu5w/vs3y1SbTEAhZY4JxKW4RtnWEsu43MSDVXkWyM8r/XahreeF
oQ1ZFqkTExn2Ebhs4ilPN3ESX7bSzutC61XtwipZR8epfahRuwXoc4+PV5r78+NPtNSbZh211zS4
LpLWhVEyKyHinHyjS+rNxxf/ZQh4Z4a1Z5teRcFsL9v0HKWessyrdDVA4BRbiG2koCVaZnyrhj71
UZDBPQ0JuJSirpLaz1JqbQCyzrdFBPesFz1aXmRijye8lDDuETCt/Si3XR/wW4GKDg0EFBZLkw3h
qOFssQjQLPAyN0Rz6jvg8Icr04I4SEUbGSl5XSSDta0rO+U4QSsIV+gI/pIh+L1xTtMBCJz1PgzD
0We3ks5Tp1HjlhitOOVDoQ7Ax/VfVBbFp0yrzMGrsvxnq0ktIAzMNAWWUYoJuWuu6sFSpY+Ze8Lm
S1MHwNdHC8lu0ObtfCS7HoTum6mKan3lg/8qefTeB59t/os+JwknNij6fbpF3T84P8pNlI67It0B
1/fZib5oMMeZ4gE+BVQwXsu7LOw55sYT7JUdWPrb6DjozU9nakCfrgPb5J9QsDM0nXLl/RYG9Nx4
MnYoGQ2JmQQkOd+0BSDshuFX9menWmPvLN3hPC++mTI6PunZWDTR0dSFN6F6l86eOxQzTZyV6Xvh
S80NKFps4KDZ6tqRRbpnIPamGXyfsqMBH36qLps1rNnEZ4L7TocKb9G49wNCiFEybpR76vs1+/bC
tDH3oQBFXVou5NMhwKnjZuqt2ygBff/jaeP9izvzQkEj6rt3mYL0qnFEdZ9pkIoI3RTBZVeftXA+
TiC5Av4fahzpE+yN6+kyX4gzrxSkGGsg4LNVOAKqWgFUXR/7aP/xY7/fMZ15nSDwyOHmIoiisemq
zH/k9Npsn+ps5Sz0fq905gSxadArOOULN0ysH9gAgIWZeWWEM1HZw8Xx+PErLN3k3N5vxlYsewnA
/6jCSRabEnV+GDtZbrkdTQD7ktePb7L0nWYLWtFxIwbQdgwdFJhx3Zdc9CdivqSOvvIWSzeYrWmy
0y3UDkL/MaCIUJNV/g9nV9Ybqc5EfxESZjHmFeiVTnf2ZOYFTWbusJvdLL/+O+Qp469ppGikK908
4PZS5XLVqXPcqmxOdVri7cO+18ZsyfRiY181BvrpQV5c/uaiO9nR4E1tur29RubVh4/1f7wjIqSG
1pqDnwnhKhkeOEAaRyvWu1Ant2SeEREJXoalMfjGLvgLMtD+rrhrPFB8/m2ewfrxVKwRjVyvAFly
wTftkoiVWCc/OrTgHtxMJ2tLXe5xb3DIzroLLuYx/8O21Zbv8pVBF3yTXBWoQNoIsUHsvpGJbNtQ
I3VVbr7c3pfFpZvP3BcLySKIY0CqD56vdqat7iVbelAP6Co/1c7oZ+63yAjRXDwfjC/j5FEA1V4E
J34MVujSeLehZXF7CtpsZ/8fgVhy0laMhc6GBrTbja3PxYDSvicciEmQHAeHCXIgqTvEeroF/7tx
l1U089gQkAOJRvWpVEHCyerWPqWiivcgbjXe7LTswUIf8FORgIMy70njEuRmz2XSxx5aawBQKGNr
NXuiLRiHrHoGYhykGCasjenwA3sY3oOH/EyPbFc4kVu5EdqQL9ZZOJOreumPtnHoVjk2z6W7mh2c
g7VrSyh5mEmNNBSt8QtSp/VgnK7ivGcHSAM4l+fN4yF2PrItvwzO7vTj1+gRF4dDdX7dz1j7GXQI
WZINJGA8tlnri1haEimqpHnXQ/+nGXzV2EaQwbHFC9H6tROzNF0plQSeVYU1FNNV9s1m8BTH3IMG
xlHc/1rHgudoNwwoRlRfnNkA1JUb77PN68oqy2lklXejokBSzO/dadtt0LNzMmejw79xM7qoXOJf
cmi9wrEdy2k2ptc5OjYBjKsOmLqBtyz37bH7bf9MzvR3YDvm6JhutFnLcy9gfCw5TRwZYT1oBX5h
jVNATqHPt6jdufWmx5rEp3BXbigQni3GDL3VDPLCZlvz7f3FN7SDUlnx0GE7YFlFWHrA9FPycts9
LLhPmbBEdAYbg9m4OgOszpdMfNz+7kKLgyWni5Og05QpxYfF7/DVwo7NB0n3unO8D3Y/Kyd2wg26
xdzOG/7qx3mnjv0pccq7tcL3J1r72nmSohtWWzwNAGaB3xi8YKdt0n2EHphw0+6DU3Cy3MqrN/ad
ugXSeZNsFC/YsA30wLadm7+tWaq+YEwy61wPGmoL1ztO9cO46XflJTiK0+QReJEMp0f4YAN6BLvt
odxz51fpcjc6tnfFpTw2F23PXfPe9Fa2ZOEmkNOrVSWGpFGwIFblDXBg4aOFK21GKrf7cg+gg/1T
+Tmr5J2Ji9Kuhzzsc7VfG/6zp+HafkhOqxYcrwc+nwjPcN87p3diL3DZLvqT3Id7UzjjWfdxA74E
W3ZpTuKXsUUCZAv+CewO2YgNhMG8tX1ZAHiBfOlfqxqSKUN6Yo5VYke5tM8ld6Y3em+9hAiQTs0F
zHYf5P72yi+FEXKKULEnO2jQXu9PF+uJ34PW9A5Q5824NY/aCbu8kuT8hDVfWWI5WYgbvM/Ak4fD
dkRF/r4697tiZz1iQZ+s3YSuNdOFPMgm25mHtZTeggORk4Z2woTd19jVHln1ArkekLWuBK4Ljo9K
wdc4VQWUkrFqZWdD9GnHxsid+9Zvb8pSXCGnCVWr5pC7xCVab3nh4Nvag3mo9uE53+t+9VJ52u/M
3IKufWtv2o/0znCQnHL4XfSf/mPlJ8wBxLX9klwU5XhENvOVB352lx/KA9uF+26XeekRUN1d6jZe
7w04/N2BwUmVu34lal46/jK5izrZk1YC/OlXmaO8l/coR7xoh/GSHqxj+iM7xk+Qm7k9y8XTP8/+
ywWGWl1g1oU++HQX78Wzepc8UcTQ7J3tiwuvnGh3e6Cloyg5GKYBnq0HmFNoQpIJekB6s6aW/on7
vLZTkrvox0QZWYRvR6dhS3fme7rX9+GRnSANta0O3QGyfhd7xVMvHHw5q9bUHQcHKRbMDi4W+6Go
h6B6u71GSxOR2VwG1rAyGiaEjg/5IxoKgr/ZD+NF+1EhqesYMfRhnBhi0K2jHNb6C5amIwUw6Eph
KNBhyAryo2PsB3bumflK+m5h0+XMGrhd+l4xkMNQaOYkfDetMlQufXmezpdj2wCUkYTRDJNqQNIb
feTtsNKVcr2mY5nziF++XA091AvRMuQLgcw7EExj9FtNXsrhtwGdC1avGfnCe9ycA4Ev44yAzJSR
ps4RtXHUNhnaoaAf+1j69aY45YdkH2+hTnuoEPcEm9vna2nRJFufhgBTq+DRmuk55S9oil+5DBay
PKZk3CSakPQPsRtI7jiBKtzQ6F1Q93vDWKw5qqV9kYxcpSG0hGcHUnvTe/wrPGvHeM+3xFfO1ka5
Qy33Pnqsz/wYrLx5li5smfoFDCw9s2pYevCzjiHw7pBn8y1/KF6CH2Hn4fm4qbYj3QW+dgp/d3t9
pdK3FJ3LrDBQPBaChphp6kDXOrhA+8HrN/VB9+YAOXVBk+RF5/JvesgP5S/7yB8hAefOkcOas15w
CjJlTD4xzmmB/Wza/r1m2z6CYCp01G8fw8/S8RV/bUixgx5BATstMcFqU22gRYsne7Pr7xo8F2vv
53OE0Dvbmh/FLr2D4Jzf4NWOZ7pT/5dtEp9v8N+NfZ/drZVjlmYr+RImxFRP0JwBVccAYTcTFKSM
q24prO3tCS/YnSG5FChA6yCEgo+trRiCUqco/e/2h5fyR4bkRLICKmdWgiMKis8NAPseALhb1Ny2
yWXYA9OKJxQ5jjgd/G7c5xe6r+FSbo+9tGqSM2maFmwnPTZxaInTlL9iU3Mqe2XFlj4uOZS0naBL
08NT9SLchDMz7LRXTHNz+6cvBVgy2wx0EcOkgPCYr1/Md8jxvap32VPtB9v2Nf5jvUIniaxEkQte
XmaUCY0JwpYpRrLs2FOHFFiQ0imDN9Y/6PFfC3wyExFrt+3sCq/Ylcz8YuVa0GsqTsO75v4kTuI9
/7xLHTzw7z7i4/ajcLax8xh5yBRlzuDaO4pkr+r8jZAQS5y//utD5r7eXuGFEy+DaUU/pFDsw+WW
qfpfk1YbyEmufHqhk9iSwYYxlE/BpoNvF5viLzSzBmgghs74Uj5Zj/ZPfobG/TYBf4b5MByB0XGp
n3wvhpUxN6PKIl5V2EyzRONB3TlFv0auv3TZyDCbIAB1P5ngcoOX0VU33R1AR5fgEIC5GXlKsVF2
6knzOB6HGTqZH29v04KZ6ZL74Kk1JSpHfNard4bxnEe/RnulAvfZBHXtMEr+oQTPjZKNWCyxVS7i
ZPrxQ/7CTsOxusf+HOOL5VUrYy2dNslblGFYIY7D2qHPzy3Y6LTWSnJgjoKvTUIKOnK7h4z8bL5T
8lKgwwQSZF7bmxsTOjODsRJxLuAQLJlBIUtKUVcWRhku+mU8lgfbAZEF8m/qpd4Ev2/v9YInknkT
tLxRDHvAXqtQPxHtWauQelOhhNlGpwIqlgBb7PM4X1m4hS35RJF+iW4bXA0UWO3ZVJ5L/Velr3x3
aRb036g5F+oIHYr5hQTMiTmeE3Dmj73p5c1TFjVQaATRirZyrBb3ZTabL5PQe1QvgYBBYJBpUPI6
1EUFOCAowAxkuGNkRUkBlM0L9IJPVXXfpeZKrLtgljJXQq+ShIoMHq4L7gN6TorXkK004s3rdOVA
fwYSX6bEmULQHIZ9qbvppQwyr7esI2TqHxolW9mipa2XDH/Ux6wcitY62ImYPAiDNo8m0dcO1tLd
LbMepFDZzicltyDJprehkxtdtBNmp4MQn9CDAr62rZXxbDcUWXk/Kka3Aw6gcXOolT7qlJuVM5pi
YNDuZOnKxbvgJT5LEl8WtQ46G00DhnUo0CGWVD/sSXj29GDbpaPH4UrQsnAoZLYEmgY8FLnNDrXo
9Us0afSiJxSwgKRY89lLQ8xPry/zoDZL27Yj9gGcbfWvPonFDsj+8AKhZGPlCl0aYl7CL0MQOjVF
Cab9Q4ZMqBNM4V2h1n8gYbmSZf0svFw54J+plS8DBAwYA0E066BrYedraMl2sqlNvIkWo0P6mP2J
CXikmTGwnd0lwbNWtP0+E0zf62FRxUCYlyMyiQlgytDNDjeNETSXCZg2t1WMCP9L0q0KhqhtOKJp
D/C/5jXX1OKZoE3sSRtohBs7yfbxNNkPmpZOXmNY5SajYX3QQuhlxU09ba3Gbt04gVYtuJ6UZ22y
khM4L4AhGTrwhgCyFw8Hodvx5ExThcqSGh6boVSPM8njIY9T9Y3UxfAHInnFh5XmGnU7NQLruQaq
u0NlFM3BUIn+OnSt/pxDcHGTq6ZZbluqoiQXJprlZj0yJzXvwbUCKdWDpYEQFLWmXt1CT7YCtU6S
aog0WCu8Ju/IXcNzdBsPEG5Ha16O0l0Ydg6HmKxXDDakEiDdO50gTN0+oOOkvUx5j5w2NO/fb19f
CwdH5jDL7AzS31HNDqFKD1kN1hgx3FU62d7+/IIJ/5/g4ETDqkqZfbAHfWIOxEunO5GigRtV9nSD
lkLb8ApgPw+3h7vuI6mMWCnHuMnTtmp9boqZExcKzfFgrCQuri8VlQEreZ9Z8HNa5ZvKs5Kfyfic
rak+Xv+0JXe85+jjpF0DLu5G0SoYlnGCnKruDE34vW3+9PpfzLdRxxJilqZ1GJQ4h6wuBJCrTAvd
uuKqd3vtl+YgBb1WG1rxBKXcA1RlXTSzOH18Ssj32vCsz1jiywQg7BdpsQ5N5y7pnnFsiKsEdG/r
1s+xZIpn0uL59jSuHyFL5g/hzIQGUmrbB8qz+xI4gywbVm7wpdj9k+rryySEYnKDZIYNDG6TH0il
Cyg3t1EL2fIW10FAlVlU2GN649g8hxo2z4o9EvChDs5ThOOg0EfzrjM2bewLBm9we8oLwYtMbckL
TRfNoFiYMtmN2c6g0OeGqL1mrdweC2sqM1o2aFnu7MyyD2lb3heq4pJiXAkmlz4tXXzC0sy4IQM7
BCYtd0NYQhc9yOjK15dWZv77lw3TIAeshhDCPCAtDgltCJ040C1+D9TmAiXwVazN9eBRnS3qyyig
cOCBiG3rkDb0MWTjfpZ3Xol5l2YgRY1tEQJjohTBAfcOu6MqYa8mq8S51koVbAXq2otuwfpV6a2o
F20M5AOzDiWdtjXayrWh2w/t98JrmaqwbXRF5FauHCrcvO6Y0+pZUHR8a3qb/BCqspaJuD4LKoN+
1QC9UoGB1SIjeeMme47T+GjF4u93DA1x378brQdTHrNJZQd1ABBkOE0k9Fh1TIeVgPn6ZkPq69/v
16mRJADMBgfbgIhVb2aGW4fBXZXW5ykvVwZZWiPJJiwjiAqoqwWHYqSHIiPcMRiH0FTVbb63SvPA
X8whSYMp1Uy4+jR9SqAjz8mxyYFUMFfc8PWYhMpSwqXakxQiz8qhNkbmMlGhxsCbu7YdoiOaKnsn
s9ZkXZc2RLoTMxFYcd+gu6g0X4e4dHrohIM0DWQGKzmOpc2QzLuYJiPThrr1ScA2BUdUrrXRJR3E
2+29WMiEUxlHG1MbXfUVVDqrIlH2QjOK16yw830rmL1Hw0X6hNbRbEuZMv4djby6aGQEJ7I1oauF
9G10H+DEP9hRSRu3CDg76T3vNlyIBkwcUX9fUHvs3NCeAwY17DN7K6ACeGjRtbJGDDlb1/8/XaiM
0FVIgmZBVo5+GiSm2+WNB/b7fa2XwiF59QBhifceuu23F2yh853K2FxVsXkWGA3xBagxwJAd8Ge8
/9Legwxv66G9EdpJYwcyXC9IQB2gZ0k/OK1udW7f62t+7BPedG3OkpG2Gbi2mMEnP7B6sFM0BvTM
QUqDF7VnBDFCi5Hp6YddZAg3+0otfpr9KPZgzm+cpir1nVaHeKRkSASoBTGcaeD1M7cm4VBdSd20
7di5H2j8C8Q62c+MtNklr8r2l5jQuGmpBUjSWRy/D5ahbqhZ6rVbNaTQ8ArTEexMVe2b48DvAaIp
78GKaddOAqHCHRRdCFQE+fgqWDvdq3aTetQsmo2qFgL9zKwDPdCodA9JX4M9DBLju1ANjbcRQF0M
y4d9VzfmDim5al8PEIDOrF7z1NbMPV7p7cuY51nnmMk4nmxosBzBDDZte0UFEC3k6Y6gdcLVjJGj
IQCsBHi6tJtRp6BPa3IVzM5Q6Iw0twTtc3mweGKeJ8HR4AzCosKhXDOJw9HMvZJXvB7YUBkd3aVx
I2IBahI6TKNX2ZrpQX2Dfc9vyADpEFXyIC5E7dd5+Bs0yseE2ugCxwH4VtxBZQCzLTT0GOPR7Vfk
Rw2fSvK7IvgV8rUulwUnLjNZ6IPRTCWllc8zhP+AY20p3tCuGlvHxNJ/gJTy+bZBL+2DFNg0U2g0
0CdlBztFESFSf3ZFsOJcl+ag/nvR5Sa6vXlbEJ+HyGe0WeGhyfIQG+Iytni+dva3xO1VKqOM40LP
hDInwsNBe0n04iWPKu/28ixcQDI8eOh5DzQccrlwKMgGkYwcuAqNm6w218q8C5eoDNsaoqA1M7sj
fmbmD1rdK07cqVCmLh8Ui/26PY3ru4yez3+3QutYqeYpSNry5mRx04nQoX77y9dvH1S5//0yuIuU
iKDyf8z4rJFEe/2QaaZPInsPFoYQKanohU/D4+3Rrq8V5IL/Ha1mIFQiNYXfFx646R9EN5zyIfGH
vHm4PcL1Qwun9u8IY0l0BNzD5HfE3NhokNet1uXp5EZZtCvwQLo9zNKGSLZhZmYXQW5tAl9TtrGA
bRvCb+WIwKD17wTSgURlTnTiF+PgWi3kUvPR/vGtXy1DTEivo8XW7iqf4VbKY+uNt/zP7U9fNzRN
xo5kjRgZbw3im6kB6gPN1o68CswN7euVuHhpBClm0MoIjBmKBRtIosSfWju9i4ZK3yiDMFfe0wu7
asxDfwntTaboTRH03Ffr5EcbZee0jLzb67P06fnvXz6NjBb0q0dLOZYgPYuqvzxY49he+rJkwYmW
2KAPA4OVooPjwvSbIl/xDUsrLllra3ZDPTWpfTTyskMqXa8BTNJ5+ics82hlyZfGkOxVjTvLhC45
4Exd5ZhqCqq3n4berqz6gr+RER9JEuU1ur2DIzN89Ng7dHovtFeChs3bu7rw62WcRwNidtOcVPuo
jXddSCH2+Ldo1zR3lz4+u+wvR6aBPrZoa23ybTA0OFpd1gDXEcWL7JKuwBGXhpB2eIranAgO3qMo
RfWDxs0Ds/Mz4syVOG52Wv8f52ufHRhfphAhS1gjwxNAWLHQHSUHwVKgednQAz6k/hF5WTtGXx0j
I105Tp9Us9dGlBwzdNVQIWG68MV7N7n1D/vNBG42d+hJH4GmLc/q8/DzqXyA4Nr0dPsQLCD3NLmQ
3zfVNEFvrfaHwiReEJZQYS57xj+0fgr+Mwsz35o06t6TRMmB06pb82lM03RbjkG/EdCkhrh7M6qa
q8RV9bcCNfOltbL4v6zQqdMRAnhD2tf9LgWXPmo9dVq/6XHCtG3GZraHMEfjmTONWfwHnfP5N7v8
5YprVswnI8zxtC452lPHCsuZgYvRLnTznCpTuGJDCzYql1HjgbVt0NQgiW17R8QfSu2Hk+2NzcoZ
X/CPcgW1xfu6h7QbgRmB3A+uBaoH33OQMts1NCYpFGlUAjnWSGxRvaebJgmqnW0Ma2z/C/GMTKlM
swxAHaMz/K6i8Y50wUYb7BEFyO4OIry7vo6/VT7S5AoqWG0VMUWs90vIrrwqDJLxokXA7Kh2N63k
5ha2QgajkL5WB03UqQ95rqPojRPh+spjZenT8/p98TSpomW1kYjKn4W/EIk8F5z8uW3fSwdUCjyK
KGsNzjXiW+pf2/4I098x2ub19Jufn33zl1/OOLivtC4wfCvMLlrV3w9c+QN4FnfUMn7/3hTmVfsy
RsB6wP1VBJUlPAUjucONCW0FD0xZk7tdWiQpCmmmxgQRJTjL+WBsqnhyRf+ThTl83Fo0slCe0mRh
jagNhVmHYCoi0Aw8kLqKtxA7Dn/WhNh/zCqMLqVhGKex7lt3SGu2ydQKhUTVMGIQqOYUxyIE0jfo
I2Or9sPwreqRJhdHaVUbPJ/E5CvkpLe4qMG1e3vXFm5nuSpaovJv4scKv4KIpNk7lZI6+veqatpn
Z9CXIzEmaq3HBtKOGfvV0ZBD5oPpWBz2Dja/YfO9GUjxBTEB3Jp0OJU6zsSmE0iBpESAQjcaVi7f
BbuX66ENLcyyM0Hkh9I0cYxIdUDru1bVXdoAKZioswKYiFhRIAI2AvZZtBDGoRVNHtOoG62VS2Rh
BnJ5k9kMohPUSPy4AYVvM96Ltnu8vfxL0ZBc2YwzLigyaQkeNMW0B1dnjvbWMlcdxCxkp2S96hkG
Mx8mi6K4WzFl+qlW+gQuZlo0Ls94CIKBsPiV1KX9oAs7eTQM/K21qfY9zyQXF42gjpR2fq/3Nk43
y0FWTaoexY8qqPZGF6y1Fn4Wsa8EhrKOYG9W6PAR89tuCCdP17rIscrmOI4B8NjKexMp9wHiU8sc
ngbWreUBF/LtmqwlCEk5VbVpz45RS0EyhXaSBkKmoUkTF4nm0JuyytyrdZe4+WRG+6RrmBOCROv2
AViIv2X4TKyr1E4me0SevXsTdvknNqjltJlynkDoZ5dZ4yhDfTYoRHhuj7hgMjKiBu3dmpJ0KjvG
YJIzBwpMwHsdkJWvL+6i5FCwg1jHyLTwoAvdLDLdUGk2tao5WvCqj9WmKcanIWkd0Iffns/CvSYX
jpEgiWu88ayjoVUbAqlm0DskwalLV26Ppe9LLoZ0aRmABHHy1fI8Zeg37fAwgW5gk44rGbHrO0Lk
ojEhGcooesIhm3GXjplHxC/b0Fec1/WfT+SSMU9IakV2DmoulHHsaUZZovJhfBTTmtDc9QAY/Mr/
hi4JeOQ4S1L0A7VgQKwvmhEf9PQJLHzQXvzmEs2z+3oXhkZiRAJmYvELBUlFYPxhq/CJpQnM+/Ll
46zmhhlbFhSC+9C1LRCPDucOlDhgzXXT7vX2MV0aRArwmkhv1DJkxDcUfZ/XYAJmNS2cnEUO2sp+
a0a1cqUsbbgU55mRDX7CXuHIwr0xdOjEduSBrdVpIJZ3eypL51UycaRWoVBhmZVfkP6vUUHbdUr6
fW/qo/e9AaSUUzUOISggRgrKTj64kRiKPXx0dK9P2pr+HBR7sbv/f90QGY0HijzaqElkHfMxokcd
pP+eVrXqzMbfgi6sIjUoayh429kIYbIefTPbADK3iWcB8HtUJigFjGVhbtgUJq6uCr4vc2uC5tsU
Fk6HSt+5stTS10HCfCKQQUXtfqyPaGlDNdQaglMew0HWTWe89EHeXUxmFztVlO1z11nB46g1pZdW
DXvUwxLtYYDmelWqlQ5vDM1Dl+3k1Ur8QUUNGChl4SVuqwrseKTfJG0fX7QWIC9nKNTxMnCGpqIh
yUFLWsfbeBDj62g1vWfYdXLIRDztKeuHY2Eq6ZEGFrrZdfHbLJJgi767GCLRdXgeU5CzdpkdfqAU
DumguArZ3zhIxx1N2mJXTWp1KoIpA5VlV+04UaCIVQbNuQlA1x6PfbcdhF5BPMqe3sA0XWwTXak3
tMqiO9ZmYJJsNSVzoCWrngktFORbSqY5oabV+6yv+VtH7b8UeEwX3MUUNdbY9ifS9jvBiO6Ooma+
SO3GBbUw+6A9LbZcLfI3S5vCt1YPIy9iYevao3qJ4GyBBefQipr65tA1yX8Vg4ACyDTzvVmRwjdE
+NpA3u0FOuNo6TQh9jWi0uLqsfVL5Gr0nE/UumNGlp0qq+GPsdWZDu07trU1cNmW0/Tft8xAZtsY
W241AZ5FoNxudsXM6N019UM3pCu5vwVPIUMzhKVOaTs7VUOPAqeIgQxM2+TnUGujF9fg/PzWNGT4
hGiR0hEigUhSpTxEaXAfivo1gy7G9z4vXT+UhHquGtB3N80EuJF73kB5elRXfN312B9E6P/eDXbX
JXUP8MmxTqz7gqTPcBQft3/40qela4cKFsWFaZnHKtcdqJ9r6jc/PA/45T4zyyqCSI5d+tFgvtJ4
PHfEONz+zQuuX67Kx3kHJWWwK+MxR5y22jWUeDRYeWksfVy6V5QoM9CsIUZfF9xlPMVzWncgXruy
lUufl26VdkpJNxVT4U8GhzpLZDIX9I1odrASZeUsLlmUFCvmo6kovOT0KAJAZDIavRlK65FoKDwK
SMntPVg4N3IxvqJBPJiQQPaz8odWvHTt2/e+y/49NmXF4irP4QCh4dZc0Bjdoel6yqOVU7kQAMl0
PiBDHhTIjo9+n8FOs8El7WMWPxU1dXRtJUW6MMZn88mXkx/SIkKngwlFB6qB+9NgGZRzzKbdtnNQ
arFxPBO1rNekzxdOlMwDpgCoZRmjaRxBVnyEkveWhLVTTf2K41yazTzsl9mQutSCOlYMvEzj+ph1
ZrWtCC5RvE1LV08ze6MlTfJ0e/eX5iI5DZWrRha1+ugPNvCe4BRTH+xyWjG9hY49IhN6xVHZtcGE
r09ZZhyr3hoOSqBZR4ECixskRrAdxob7mhK/aEnY7cCRnLsQENcPQG+siaFff2uTT6zbl/VszaRt
8yxCP3kTJE/D3C8aQE9oW5i2YxfUOtSD3W11LhKoPZdk5YW/ZK6S21FVpRf60EElnTLcr5cmXsMl
XvM2aFWh0pcVK0ihUq/ox7j6oB104/B0CaLMC7W1p921QzGPIPmzSaAUECBiPebIUaBhqqzPqRmr
W55ZaxQl1w45hpBpe0BEK1TAXPUjb1M/ts5oo9Im6KEpzKnXWIeXxpA8WxBSpUeflX4UUVcgKp7R
lNANSh/HOd1WCJTohFC0lQ1fWDSZGxtqDIXZMvjRuiyOXddtbEHvlH6Nom9h12XunkzjA01VzT6y
WqvcACH5acK7coO9GndjUWS72w5haRzJ+6SgRCvDVteOXTXZW70Lnkem3CMLF59UPChuD7K0M5LX
oTnVaDY0+rEH/ZRTzvIJivFHba1d11dvVlJvb4+ztCf6v66UZt0ouknox7Ds/tNQyM3T5Fcvml/f
+7wUuYxKCWGsqFD9El3ILBrxMryL16pb1xzIbCGSmaOVL+1QlpvzouKYFtFeCb8TO8+fluy76u20
MFUsPwRGfyihOrpWOv0IoPDjfWthZKwUE1EVNGmjIqSzUS17bPEoTayV235hU2WwFLX1giYmaDUI
SIf69K7ixjYDuvj2T184mjJeaoxEhCb2ovDLKO/22oh2l2GCri1JGwPKZ3a2ZQVkSFduyAVrk6l3
ki5SU/TXseNk938aDQSHSRo7mN0PK5jWUuxLg0gmjZR6DMzKgAsw5qj7gWQggsqPsIffZmt9o5iP
IyVz6jQM3ZONaAof2jpnkopnHpOVNrOl/ZaMOGOoYBZWByXAiDopnngp6iST+XR7v69mrudfLhux
RjKVE6H6ShS/VOjghVpRtwuZ+ofbKpAV5GhN3Sawx48x45vbgy7tiGTbdpwmYV1bk5+YH72mIU1h
OTW6lLVvkXHPs5JMXIOYRmaMcOPKBJSPrYhw36dF9UwruzuzRNRPfFLIUS11fVfZFOAbPmnnodDU
VxUB7n03qGtMm/N1K2fc8FNkLFZvj3Uz5ToQANEAmcV6E9MedC29Y2rTHQn+Q2/Bt1b1//h2shi6
VgWkbXUxcadK6YYCvB+M/VtglWvIsoWtk6l0wiA0I4DIybHt4hFkWQq1L2grMHdWM0AenirtdyDS
87rNv+BL3Bqh0ZbFKDWjR0frnZYID1imH5rZfuNRP39fcgtNYzVQaSbkiE6K2sErKfgDmrHQDXmd
/769Iwt3mMyi0wZtMXYd14+g6vhTs9gvVfvx9qevRfXzr5e8glKnVgdAbnBswF8AsFrmTpqKru3u
YrXBAynmzKD4Txfp/e3xFu6FT6beL7tBc30smmCc/Ei8WbSBVtLgMnDvAttJrLfvjSG5BZNnCunQ
ZHbsrdELOtNNCN7i9G/c245Buu3tURb8qS65ht4yC5XHAzkmxnRQQvAMILp7g6TsGkH/J/DjisXL
uLtBN6sh783aJ9AHBntz2cdu0mj8JQoiYABGrhhoXeqgssP1CjzxKY8uXUT0+wGZ8NSxijrdjGZl
HosxykDsyc0nm1ITQhtTyn9aVpdeQjvIEpeONNpzcHn53ViGa4WOhVP7f3wvGldyU7TqMSHJHV7H
np7WKy5q6dPSqe0p0O9UFdrRHml3iVOSbJsoWRNuW/q6dJWxpCU9dFmRB4kgmdx2Vn9mWhWsWMCC
55NBYsAal3WjDq1fDPmJjXmPtGt4B9bPZ51Ua8iOpSnM5vfFzAJh533TshIcP117HiODurRJ1m6I
haP/CRT98vV0HEjDBmiXdpp9CFnwzBPtGE7dy23LugrrgFP6pE/+8v16SGJFEwN4QYxC3VdZHnng
4Su2hFt/SR1C2CAtCQg9ugK6W5l+iHhp/I+zK2mOlFeCv4gIgUCgK/SOd3s8ti+KWQGxI/Zf/7Ln
5KfPNBF97Y6Q0FKlUikr82CPwtjzsf6dQs1vE/FUHnjeN48Or+hLOYl+xWMunMM65oCkZerEZYMX
n6qHvm4E4iRRv+Sj/egBcyBT2WyKAdHn5blYmmrNl/HScDvlTmVYKnrTSvZ7yKtD6VYrl4Clzag5
sXpKeqNyLHLCpRiPb68Tf2V4ybHIGqJh4ft1dKoJ8hnmmjM9eXmf/WBAj4PxpcWjzJDZaziyhUHo
MNU+6bKuHwYV5sYNk+UjMW+yTO7dbs2aFg6tf/v0036MVJIlVsbGUzRNh449u54bJMQLaJxv3L7f
X17qpWGcf//US6fmAjDPCASwnTyDI80TRhX5POtPbjOtnI1L63H+/VMnTkJnMohRhbPqHxRVe8KL
XZGvqQot+B0d0md5UAlJ5m46gWYYYXiKao1me3l6lhZB8/mFN8dQlz2nOaN0AymsX0x5YFY1+j/5
xLIAqhLfLne0dO7qZCeTwYy8T6IytD7aN1Bvn8A92u3NUCB8/Mle7Gd2Hz2QGzDkHp6z2/hb8vNy
x0tro9m6mjujnwr0a+QvNa8DyFNuvORwufGlldEsPbHcMXXxKhFGnXxPB+fdNNYKORaa1hF+HdQp
C1CHFyCC7e9nljx5IMm7zv/pCL80KYmELlAVKtnl29g0/2ZztYMBXkN3gLNGx83JBm/eqFsYTk6b
gZQOqJUnFBtPmwLAzu/RxKbg8vwvWPd/gHI9nlaMpKlDE6KqPDNv5FSdepvuithYSR4s7B8da0hy
CsquCUioplGBneevKLJ/kdJaBfstmKAOfuMjdzPaFYgq7P5N2PJkuH+dQe4SMd/VOdRWrAYllt1p
UHEdsLj0R9DYuEbvt6QKXDr4TQKpLJfuLk/p0r6z/t+XRQnJR0gEQmE+HU4No3sxXwPsPe8KzRTN
TLW05IhwQFl9Xzj5A4mMLRiQflz+8qWV0owxsqPBVt3chcDfycA1KWrjZ2hL5Wtb4euVIjooLi04
uN4BjAmj6Z71N0iqgqxJ7Mw49m1jDQX09SiIDo6Lml54WZlX4VR0vwvCQ0BrUTudrT0Qfr2+RIfG
AVMkTAs6luEo6x3NGlAHrGnrLaSrAFH9/71TIms+13PThY1kv+AXw5wb3yIKqoS2S7d1Oz3SqH1p
CnNX5hBov2bZia6w6ESit4FOzqHfWG5dM7qZVH5g9lowtzRf598/ne1SRnkucKELq8LZtxycFiiG
XRPkXFps7fjtR0rnYWq7cJLfiwmlhu4va60I6OskBOG6Iadp0qLWsAzTasALHJg2k5846knA+Gz+
UjY4VcjAhm+07vnGACPXigP58mEVjHI6YV1vOnKO56YK6xRsFQ1gYHcAcyF7DK4vYu6oPd8lVXYq
kTRoy3tTXJfLIzp6bgKfZ1YMVQ3VeajuAT5U1cGMCoI8BjXf7EdyWElOLfgBHaSUuB7N4rkoQzW6
5FvkltGmdwz6q8iVc5plBC6wolYrR9zCFtGhSrNAHox2bhXOQ2gXScCi1vfUvLJYS62fh/hpd9cW
smrTufV2/C5tqMMh28ZXQ/yz3f8310J0pFIHWhELon/V+Xh2fhhAdx2cJGd/uZUA2Qgcx8qCLI3i
/PunUWRA0FtjDr8zWHxbCChWd8nWydbUHRZcgE4skgAB6WZ1UoSzoY6kHXcptVbeD5aa1hwA6j8Z
ZpLmIUeaqS/K995NVqB0C/avs4mkiQmC0Qx+sUsGthtmb0MsKHDTGYJ3s/FY966xH2cOtKjrXRdY
Ek874R2Bx3nwpmLBM+CkyNz9VYnM/K6n1oq3X9pS2iEvckAQrbHuQuhvw8DLXebetqN3EuwaiQe4
Lx3LRGXMqDeZqGm0nmoe+YIfmLOGOvk6z0F0ahFnLr0cIsw5NJI/RjX6rtNBxtwIZPMNrH97z1qx
iIV9paOOOpDUqibj6MeBBlyTHT1GV4oP/mVKv7Dq/0CMgJoibYHbA7c7FMaaRAY8pjTk3IwjvwQe
yBdSjbdu7dKDw1sAaTJQR9S8affSA5tGaYFRSaoIFYVmbv3NpFB+NzBQiSX29CySiL5z1J49TkXW
3nSoczmldV5sLeqSoE7SblsOCPEHqOAFNU+zb0jCqofLwcTS+mieRAH8KJGM6kKRZhOKHeNd7ahA
2MO7qxhoKkzXR3b6qoCVuFpo0c80ycdpzkNElkED3ou8PeSy3FweysIppeObvBr+PBdxFxLzZLkg
LcJDzWh7myi7rUpr5XRa2mdakDF1BuuMAp20CtwXuwpM59d9veZJ3BbVTQOq9EKjBZL9j8M7QDEy
30Kebu1kXfp2zZVEIBRs5yEZQsmhz1B75LVV8/aqz9eRhcmcm9VoToiEO1AIDKOUvpmMha8G8I0J
275Ni+TlcldfDcMFEZJ2hLclSQqg99sQ5dfubwnCvKcsq9f4ypdaP/vhT0drlRsMwsntGOYOeaNu
vjWFXDmgvjq1zx+u2VoJfnkKcQQznHJ+T/vkIXKnB4bH4MvzstT8eUSfvhxXjz4vpqYJK2UGaXom
CPFRsHG58a+OofO3a+d2C9h/2hQNDUVxJ9V7hRpP4v6Sya/rmtfMCrygsypm1Yau3Rr+NDXn8oUR
ZaQGKLk5W/E/S2ur2RgE4wc6zSChGoS7yzJvl9hr3OpL86PZFmUpKM5nbEpBa2vTer21rTkdAoen
3iGzm2p3eaK+cnJYB93OGorqyGHmID4q432UdvV2sKsMATKoyOe0wo2jXuOzXhiSrsnZWGZq2inI
ihCu0T9pjHfPrAIfPO8ysrd7qTaXh7SwKroQZ4ksA94/WpTd2+0tE9Vh9qzXy00vmAQ7D+2TSZQU
xbpAdpihpF15SM3ZOVYgcL3lYuArB8LSLOlGDXBmZM4T9pRHdoY9j340jr+Uki9gKbiOSIsxzbRH
FWNv5ZyEopnInZMR+xDVXnXlAmjGx4kDYJ4surACrh2vZanaJjRaE59eWl7N6IZ2ANPL0HUhd/ip
tp2bLl57QVwyBs3oyqyW2VCDiHK0wETqNoeoQOl8Z+0GG/Lb5kpCdGGFdXSsbCEs0TdZE3qm/EMy
Izka5fg4Ck59EPYYK+f/wlbV5S1BFSkKt0ixj8DYYEas8HtzHjcOai5XdupXoR5ch46JpRmF9IFA
9aOqEr9LH2rxbOHZU1ZQkKvcYCiMlYB5acI0q0P1XTIXGQXgsH3DWwGkIu5m592J+EqsvzQQzeRi
0BKCrNghkICxUD4tjXrTtebBibwbFKFBTJ33Q+AhzLzsRBY2sE4rKFujzNjAG5RayhvbZL5bRI+X
m15adO1U7WZ7mGrwpSIbAaXo7s4eY/A+vV/XuGbWTjEoMMfA+UXDjWEnG05y33Xrld209OmaWReo
VqRJ4Zjh7M6HtkStsUVjX3rXqdwxHRaLCqccjgJ8MnZrBdZUP7dpvO8guHJ5chYWVQfFljGVEym7
NmxF/d451lNfQuP1ctsLbknHxEZFe2aBAw9l5SWonXoHje/BjZ8LNQVGfR2rEtOhscxmcT7UiJgm
w30pgBT3zUo+t9ioKw5paYY0K3ZsRToUv05h0uX3lOf7qnJ+XJ6gpaY1A86lN2X5mWyqb/PXUcgb
K85WgP9LTZ9//3TiEzmhptXBcZxJwyfQKGFNu7381UvLqhlr1ceictXUhkkCXCPu7qiMQQ15D4Qw
XoxalKduPDvlK15nwb50JKznWopL7NEwZ0URdPEZtG0i51P1ZK2ucqkLzYSR5Bm9uRd1mE7bKTHB
NR8od+02/mVWHMeNDnoFlzl4hShIx5GnBAFFsfFUNoDTo/suRnqYpP2XGnjPa/ut2c4/XfhWp42e
Li/VUuc6zFUZ0lPKM3AEVV0cFALqUH4tCDyUO1qlLyebbGoLrKQcD8PYJFAR2IwguUZ5edE/cEeo
18tfsrAfdRisGCOeyAnc7gJFLwW1b6B2soK6WWr6vE8/bfWeVqRD/QkiBkZ76K5V5AG04GtlfEut
a+ZfFiXotLuqDW33zelfrenP5QlZ2HQ60LWyJ2iIVGiXoSbfM8lhlFWI795ebn4hNtBBrlFqMwBD
EftN7M0CPL0GqXgRyR2x6o3J06BT+8sdLY1D9waSDVVejyScLO+hy6ntI5UofTqWa6+L55nW044w
IB3kaqYWz2Kat5AJZF5gNKTaNYBdbJxs6IJcNdF1nkann/TMPo7YAL0l6dGPEQwVhOavoHW9PE8L
XlMHuEIoGidsh4NWCZsEpGjGPRhvi03JaHlfuYncczOKVk7ehUXRsa4lyxzOa1gblXNDEJ53xgb1
IvLkzClZidkWBqQjLwkjEN+dsYEzMw4iLwP2/BtVyHnVv0p+5ZVMl4h051ad1dMA7zQnpI5J+s5b
vlazuDQCzbR5mttZ0yka2lP6g1TyxLh1tNJxF0XuboKI0eWVX1qM8++f/ROYDexYcCuErvpfNpeN
X0bTrVFMa/U6/1jYvrAQHRucZ844ziqjYS/r7g9It5oNL9J0K4Qp9nVN1TGvbXfDI0O8CGjuQrIi
Iz+k4u4rzge8QXF+DYoExqprR7LURiESHA9o4JtvLdSYQDCypma1NJFaIM/jhgmn72kIYJ/jJ07z
Ppd4eGBNuZI5XPD1OokpaMwyqqIBHz+j3jye++8Taf9e3gVLm027ozupm+WUVA5Qvu9VxbZV5Gwo
OebOfMry18t9LEyQDg91ekaKPO+t0IieUtcLLPCsdHRlchbcsI4LJaAjmUynxTZm3r2bp09RwX/g
He1lZnJljpa+/zx3nyzFKFuPlI6gYSmgUGVbeXJfxWODQuJhXvFaS6M4//6pi5ihJB8IRxt11xPg
jsixVn3QVmOQNNcdIzrDo8ftuLOFaYd2VZsby6qs2y4T0dYxkvHKLs779/MgoslREYRZwjoSMPLI
dwc3YO2VrWsnOqceuAqSPA/jioBXKZMg75XZ3L84JUvX0EhLS63ZclJDfSLmINq2irtRvZD2nfGP
y1awYMU6yePcjFCGN2MFdr60CCbTM05WVxYrSZcFO/4Hgfo094mTGLXdwZvDkd8kUf+nJOq1lfFb
pZzfpbn2jrSwT3UUKPgPQHJMcTUcWHGwEYD64FyAYk1Hg6i21wDGS72co8dPg/FSw00s3kxhVMrn
aJRP09TfUdU+Tplc2U1LXWg2jWi8dxQDMfTUPhEEotV4T9hr0v+5vNgLy6EDQT0bUpMST88hDp5m
O7l5LXxyZgtpaf5usMT8rmgnv13ubGHT6pBQkCuBv5nCKBSDwtNUoXhAjeKlzjO18jS2sHf1coiI
0DSJbSTCssE5xKMLJcC1yjqONf0iSNDhpsXgyCZKIUJhAi/lGw5elERt3RZFcYN894eDafQ5JOjA
F1asCfYtrY5m5cXcEsF6KDdhKDHY4tm4b6AgFh87z20/CiFzY2OifOrv5fVZuPToOFMHTC5Wa6Mc
bpZ98sOxKr6LZE525mgaAhBaboEdzhEkAGSfrV1PljaFdrBDbtIwvcjqw9jeiiLdZvnR6dYM9OvG
EbT/v4Ea89ymBhW4+0QoIimHcfCNOH6p2mklR73UgeYBDOXxhAN6iuoIdTsS8rP2sl1nGI1/eUm+
3tCOjjo1bTNyJYWShRrIYxlBqkdGZre/3PjSx599zif35eKdV2FK+Mk0fozt3dyAK23FbS01ff79
U9NUiaSZ+tmAmsXdAGEYBpBmyVaCkKXGtfO7qiyQ5slJnCb+UE5VEKsn1axxBSzNuHZ8d9DgQSIp
MU6SVM95DupYiNat0Q9b/+4U/3Ujjo4urSQrBJ5P5DnA7ws/H/ryL0ty/pSyiKTB3HjAfbkSiBaQ
89GgK+V32sv5l0KoDpol6kB0Gnx/omPtsUGAcYokiAtlMpU/FM8tPNzO0gpdy5xBKdw23kYoYxBB
noElfGYVJ76MO3WXqzrd4JnL+nE+XgLRyiHMwO8QTGnX3dvGLJAuKBgP8m7kH0DZ15XPbcmhGWwY
oPPxRNH7Y9KBeAti4281H1HJWbjt+IISZAhZpypXQaJasCyPPDb+MCN11KaG6u19IwwgCkrLUcmW
M7t9AT2+i2cqD1U0UkpB4EFj9jpLdw4GBdJIZyQucF9T/d2OjO5jkMyVfp8WDNQNve80ZXwEjyP1
YymsE/icG6inEEjotap7AUPUX9R2lbdxDL/lAXI+PWZJWogN4VH1M4Zgop9JUvttntvoKvWGA/XG
9pElUbOzRFU8iWmc8Xf7U7FRbZgzQIC34+0pBdFG6MiePHge7NIzTeeX7TBnP1C8n0unhLK7ZbsH
KzGNbQRtzE3spBYqOO0qqOhYBT0b68CdLHdng+YxaORs76bI7v8SA48Ut1kDH1v0IKv08wJ8Ubkg
lW/3RfdhcKv43hgU/JCgPgisjo5BaTPIuRDUgI1DQgNP1MmtNVkxhBbHYWNA82nYpiIGdZZXdb19
iCsUWgcGNCyajbRU+kHSqX8qAYp5H+yEjFtbOW62My2D50FXiOwGt9L5OPeE1ZvJLNn3OuGz8l1m
ycPcxxTy6zATz0toF5RO6qB+OzK9zWiXwxtKEJFBiRy33AK70mdBpqi5R8kUvU2Y9J6aMXFNCAKC
IbnDW+KhQcVoAy5VloFWk4H+DpLwRuUTJyvnI+1RrQfAuhOHde2MO1fKACJ/9gHMWsqf4RBwYSD9
t8yYKbiBYqvYZU4pHnk3jUfeQUsKMX8DZAjLmi30yIudSMv+LH3oleCGqFoI2KQZ+4v8v/HOIcH+
WsoUJhQXJW23ijbVkQqb7svEYQ99WcoaTNpFeSvBM+puYyzjm6cK4rtzM7zinddON2aT2E0wNE3R
bkvguLftYDg73D4GwIIc41gokr2KdPS+eWDw8C2zt3etALDPq8vpMSoNdWgqJpEL6Pqwc91im1ck
ec1LPFl6UNJ8E50yDl1RGFtP5i9IY5jHqeJK+VCw7j/qaMTnoLZuM1U28bHa5ETmXD4knjlne9AA
O+yqzBmITv/f77MzNRycQh1yIBiwFunGc8G4Ec3Z9qozS4d1M8+uEpa0bRi57nvk9WdmOFA22PXa
y8+/C/kXHloX7bTsaG6l5YK+5R6g7vhheJ1+QBmzvk2+jY/Gh/XmvQ0v7WN7K+7sp8uD+jrId3S8
d1yz0o4TD8TO9Zz7eHEQwCylsyH9hnm1X8TzNVUyLnH0zGZaJ2pyIgoYMGDOG1BoRH5uZb8LYy0v
/3XI6uhFDIJOKSRgLEhv8clvWQshV7aJ4qeqg6ZrdQ38HsPQSxYyklYQsBnaMAdB+a4vhHqRYz+a
fmasaW5++fYDYWAdBy68HPJJYFQ6QWZwBw6HfaG8gyOKY5/byP8XL/XQbcBbFKB25zBW1aa3kisu
yeeutRc1lFmTzmqa9jQaj4k13IG26Lau5EZSdje3w+byrvtqqc69aJF3X0ddp9qoOSUGWBtkrroA
3vJUi+IjTZncdt14XU86NNyprLgniHdOKF/6wKn0QiUEAttoxNGmpr92P8a7y2P6KjTEmHScuFu5
cz0qhEWNTHkQp8QMejq54IS7jhLO1mGjJqmTnHSYtSLLhnvlFsNDxKDcgytMccXj83kQWlw+WWMb
txOvT9xtfjq5sXM7Y03A7itXc25bC8yBSDV6aeDzp7TZc+PFmsnWqP9Kkl+3AjqysB1qCqHdrD0N
MwJaP3OidAvEi+NPZbOmY7Gwc3VIoUkM17WtKD/lQ5a+JZUwgwp4syNeuiCxUjm27wLJ/3zVltJx
hX1lTkU/k+yUKDFskjrFg1Brs2Od5mt3joVdq+ML07iPqhnk/kdu3iAc37rWQfTqygXRVrzMFCde
X9YQVajyPfQc6ZHagITjUbZYuZB9lTjAptJxhQOXOLcyNz3VpoQWwRiZ9Q+Zeu5TX1BQdOdmVgej
cpGAm01om1xel68uauhUJ09sBktEvBbZCbHf7VQZzxF6ua5pbcp4AmoI0GnlJ7D3ePcdcf52UTq9
Xdf4eTyfrsaFMceCgq3rZKLYwxdKfFSo71/58gXL0BVmVe9WTiSRsh1Gkv3IoikRfj3Y6S3IZuub
fsY1ITDwcHVF+uO88PT/x2JnLBUu/OsRss4/s8l7YWz6qICkvDxVS3ah5b+GHtlVYx7y0+jkvd+h
EOBI3Mb0Yy6nlQlb2EX/IV51lAuWiNKBUrHZbiPBhr0a1BpUf8Hb6qSrY1l3cUele8wKDwo/97wc
/Tz1II15ReR4NgIt3s5wFx6bnFYnO+bDRwduEDDLz3zcVfl4li8UXrK/vBYLE6UDSye7M3vamzC3
1Gz3SnF+k3dJtrmu9fN+/mQUA4TMLBvXtBMelLstFcAQCaspV9LCC/5JV0Ku58L2wEzVn9qz8mZB
DHsvRQJSci8/P/VyUDA73q+WFq/XjUaL35ocshKWa9WneS6eyiR9UflaXcmSgWtBmznlqGUgbn1i
Ux0HTBQV7snOrd3muP8ldpDLZuXdfWHv6tBGcAhFuBJXzSk1ylfZF3ue2NspNQ5lr75fnqcF+9YR
jsRSbWdCef4kJ+NZTOqb504fChSsK8a91L62q/q4SojTGc0J12DQPeDaLMHb3MyHy5+/YBI60acx
9a7dcHz+RIe7siqBnvLADnW58aXp184gCdZs6fKmgZqroD4ejA3fNNkNlDfuDdtbWeOlEZx//2R2
XS462YIK+jTG7njTGvGwz1R+Zahsa6dD0fSlmm37LDmLRGQ0xL/K0XSDKbsybtLBjWwQqQkV6eY0
NGYfNE36i7s5Mo5qbX6WNpBmyCggktC0F9igw/eafW+n+0ysBPlf5hngunVgY2oMWWYgS3hiJAcN
rSlHtqmx2PDa0FR/dylrPlB50r1W4+BuhdfJEBnC6eAO5rgzZUS3dQTy+La1QKNxhqbYGfnZsRLg
yCGjD5d34T+uJD0bgq/UEUQjUsGxSkpxzNOMenhFbdVjw6Xj4h0VCEhayfiQilwl/tRz59Zp52Lb
mCkL2Qz9ndTj3yWk4F4NkZHt5U9acOY6JlMUcxGZgOacZClCVDTf1LEHOY/myRJd0NbOozGTtbLj
BW+rwy6lB+rCkrrWaWDgk+E7iCqjlJJsSfXG+BoRx4Kl6+yjvR3PXmNP4oh1/q1aOfnzPN+hHP83
d9bWcWEj67yjownNoLmavKOXh3gF2CvLCOJhTb14qfXz75/diLQJqWokMpPJHXYQQCvvrbmKP8Rc
uivucKkLzVPVXaEKFOYbRwd7W9VsDkwW7Wui1nDqS6ugOStqliSaXUscG7OsN0ab3w4FHO+YZYeB
22sbasHh6mBM3nrFGFeFOAr+3e3+Ws1KhLM0PZqjMqANB9ilNI6teTOyMhj65xgx1GWL+ydL/IUT
0MGXrHAMMnWzOBIBzihjoPSmipGxh55kBHcTmzU0HrPqNySI2NaLRh6Y0NyGSFA971G4W8M/2Z5f
CtfcTnHEt5NH5uuuCHpCMxGGpKaJgZcKGXZwLar5wSny7eWRL0yrDtIE9X+CRClaV+VdCqxcIY8W
+XW57S/VKs+u9bwTP1lNrRIqrK7Dp/cAmqlk7kFLVfkSjj5X1S4ewEirPNxtR7wmoMCHbN05vQJO
e+77POBPfdtGj7dmZYqjVXX3Ior90en8NMl3kwT57jX4hXMvmtGqKiWJXdfxKW8gSJ8R/mDFeO6K
HPt+Fj1eFCeyAlpaWijNeiUHAL/gZXRCOJMcRJ3XO3eq/khqVStbYcFy//HzfZoxBpGhZvLG+GTz
79UAkVc3Wwkjl75ds93GjEAslHniSEvrB2ubbBchwmYCzzeXd9pSB9qdocw6D6WGRByHwZ6CxEic
+8psuichsvi62dGhk24PokVewkNUzaEzIwC065WPX5h3HTcJ7Yh25EBxHLMU+fYGVLibKh/WCPfO
9+QvPJtOpimo2QzdgO+eyATio1a8Eer86Ib451xaD9Hkmf5kOD6vvf3ltVg4ZnTl97Gzi1IYhnd0
5aiOvWm+MZk9qzOTwhxXK1mBhQXXMZRz4bRO5FJxjDNIAxZPqd0G5bCmZbQQgOm0mjJJHAcct+LY
NvIups2vNGvvvV69dKQMzIS+Zqs8hUuLr5k1M2SFlC4GYlF2OzoCAmXXlGPCN/179vlkzxOoIWll
KZxpZfZYFPFLGq29US59tWbQ0B1WeZnUyYnGiM+BBw1mAAZWDuOlHasZs8GNqozxoHyyUp4/I2ks
nQAJS+ZuSxTFhBx3uN6HbGjzNs4uPypeTFfGYDqoMoGMu2U0U3yyACNxWHJnD+E02S9XWYZOrpnl
k1sbLQbWzm0g051DssBleVB4a2CqBbPQ2TUTofoJa5Oc7LRN/Xw81BOQjtDFXHFVS+1rB7qs6pxH
JIGeduIc07nZoGrrEfiwlVfBBdehwyfhYa2yOVt15Vp+FZt+Qz687NFor1yA83b+ZBEACIB7ZYBd
pymwjE1MhC/hzjOvekliqBJdXuYF49BxlA0kmqaBwp+bg3Eg0tl1lf16uemlCbL+fwBR4oJ3SkHR
1azqzdweQOV0h4uh35Rkd10PmmUzrrw6aRBmpPlfJ703TOfBEHedY65ctxfum0QzblqaoH4wEZY5
WRGaRfQHNB2w5ro7gBnvewkJp5Wt+rUPpzowMivN3qGpgGPtoCWL+HJ2bzltwHYIyx6eilVuy69t
gv6HlnOyzckdPe9oj/cia4ICBaheuXZpW2pdS/ChVJ+zyXZwmpr9q3TbyB9S88VRa+v99WalOjHn
4JY1F1MjjkVKD15qbQDFeb68lZY+/fz7J2ure6cHqyOs2ZS239MU/DST79ZrF82l5jVjjrNclBZo
S47QNPzhdEiNAGYNBGEOz3d5AF9bG+Xa2dzNlDGD4ADFkdwkpR/x17GFYod0VzpYmnzNnJFFsC1c
KgQQa6C0b5Gk7N3tdd+u2XFq5jGORUTEkBveUPnCUzsYoZRIs6fLHSxNv2bINmQRZY3HGIQAcb9r
4JSO9tC422ow1pTwFuZfh1r1ZjoC4wBf5HnPJmhRDAZI2zMV10UxVEdapWYyJ9AG946D1d5AiDwg
YljJVnzt5qgOsRrdqmRTATcH0Tj7zYkN4E6n+G8VdSA/LE31nNdFvHK7WthFOrZKytQc+qnHG+JQ
DtvcyNOtPTrOyh5dWgTNikeJmje77bJTQc6iK2AoJDtyZrWqxhI6Iyi2XJmypY40e04QwnqA6USQ
8L4120cveVDiB6jFLm/Xf486/70HUV0MeJaNxxyIg5/e3u6Pxvb+Nnmy9/Y+HHxgh/0pIIEVlH4o
gt+OX/qGbwdqj+engG4QQPm9rzZqY57A4vpaHt19fTOVPuSzg2dj0/md//vyV341B0B9edpkN8gg
1GoW3mnw+pPhyZdYjh+TFCcZl2u04l8Z7rkPbZ7byqQQrbG8UyKPsnwrsj/zKjX9UtuaxyRT5IE2
AKVtfT8fLRZvRyZ2jXedYrGjA9bGGkbjMqjyGkP0syIoUKlaQsFXIN+AC1gJQheKZR0dmwbi5aR1
3Ao1TyaKyMVY7iDt880sy+8gYw/TbLxncnihdGp8gziDj6vVgwRaz0+itYrgr9zHeY0058rjUdW0
sbMQtAXJPjbSbpNlbnHfOpWxiblr7s3Wu0Y4CJ3p2LXOTeqpKVCBIQ2vv50d4OjPg3u5vKXP20q3
u3Pr5/jsUxSQs7gouo4C1Wu+9+q5qP9c164WGHVzlBuqzcQJSCXrrmYk2o48GXaXW1/YyDpAredC
1sYE3mCPg/rRF8C++aozxO1s59NKfLQ0M+e+P82MAXEu4dnRGIKLsDy2fdXvjZk1vy+PYKn18++f
WxcQL7NM7GLWOe0DV3137MeovbJ1zdBbY5oKq7DEye5BGJLk/R0I79YehpcmXwuLPAj8JB530zAf
vXgDJUB2BNJu2MyeM12RVD/vSi08ypJBQHW+EicrjpFccCH8MW2iauUoWzBfVzNfx65ZQTqWhuNs
cZ8WqF7I49j156r4Gc0oWaCrRdcLc6WDEYd0onyKR5wQ3n7mDB5p3ua8X/GFS61rxjtmNs3MPIOC
RlUFw7SvkOUu3GolcFk47XTcIUm9iTBTdhAc+MB7iW+lPzuoBHfX4OewyDrocAbP6tg3fAiTMa03
DmfZN2FASvmKyOjcvGa/dGqhpw6lq5Osi0C2yk/re6hA+PaakS3NvmbCtZVA4rLqBECg8t0q+NFt
3Bc7jv5c5SF0aFuFuYmUwcWJNkN009UERbc1X3l+Wfp2zYZBicOtBmRHYVGTk8uMHwmk1EGDf83d
7Dz5mgEPzCjTeUT5XXJ+ZgxxWB7TOKz6aH95chZMWMe1sRjVF2kU89P/ODuz5jh1tQv/IqqYJMQt
Q3e77fbsxM4NlezEDBpAgJDQr/+Wv6tTruOdqnOXvSvppgFJ77DeZ01CjAUwvbdRlBb5ijBR93Uw
Bs///j0fz/K/HI+f5W1GOQxYZwlmMWDvXTYjiR/CNf6bC9EXT+GzpE0Hqt2UsuYaIUQltq0apj9U
/iWk/mL5fsYkYgCSx9mwpNcBijbh+tvlIwY5XjnYW/9+bz52mf92bz6++D+OsLUldMgD7G3QdPYl
pDb5o6L9VkJz2wQYLmvXe0z5LWuVfri5/Pt3fvU8Pu7kf3znNmbpxDXGXTXZj3k63YdT8/C/ffSn
5WxYDAIzoEtge6K5v8xsLayJ/hKwfHXdnw7ksePDOjWI6gPOLruZXmPT/eU0++qjPy1lCDxV6nXA
r1Eqim/moAeSvB3/phL66hX9tJDFZG24tZadW8zGhQSsDdUVdvtbRfyLdfyZjogZMc0xa8DO8TT+
M9E/TsLrHEOOEeS2IvvfGFfks5IwoJi04wbfoucIx/DwpCZ79Jr+ZTP9YqV9VhEOsQldmH8shOAp
bvvKfMyqAkmy/a1c8dUXfNy9/3jrW0lUpEPSnPv5VwBY2mFKg+vBBreL9H8DVnzxoD9rCVvdLhBs
4EGHm6ytD09LiDazLP99cX316Z/WLcYhXTq3AT6dIHefa6ZzcH/+8uFfrIDPNuEyWjCruGFxgXWi
i10sv7Zk/fPvF/7ful04yD5LCBv4esGbZmNnzGHqIsppyTRgHpgmu9qSpp6y5qZJFAwR9P840f9Z
UwgteAP7CZVeu9ZUDIWjYiFJRZn6i+Ty/1vL/2XfTj8t6cxO3A9mc9fDGPjj7Bmym77XL2rwUYWh
ZV4GuVoO64Kwg2A+8wXpLqiDeSePIo7yaiYWlM50X6LTkAhbGwGjMxQtmr8FD189z0/xecxc0ERZ
nF5TNf7OoE7k8KWI2O9/f6JfvIqf5XtCL2g7jGN+7iwrI/ej314D/5cz96vP/jgq/2Oh9q5Jcoij
HWCmUVw4lf+iU3Y94h7+b9f+aSMQW4Ke8YJwJAMRdN2/8emZr38ZpfhiK/6s0Ns2J/m4I96MvSmA
LTk42PJoViz7VOu/TWd+8Wg/UxOB/LND3zYIanPzwsPwOhz5X87Br67/4yv/494nfJ1l69L8HCzB
9y3f3+NYZmGxz5G5iUzDa5Df2/rfn8MXG/Jnn3AMsEeTsFN63Q7dfbyq09zS6yCTd0O2/WVT++or
Ph3rEfYB1w4hTkbTeIizYIsFWxhSREAWNT2p/v2HfPU8Pu0FGK4nnZ3xQyKaHoSTx8j/7VT86qM/
reI58hmoj3D4mc1ECzf7vlbR8uvfr/uLhfZZF5ezKFtAx8aJvrUVCgTnTNJH5/829/PFzf8sOg5A
jZ8jChBNs4v7oAvKZkZ6pMfb8G/f8MXb+ll7N4ZxMqsEfF8MyFwPjUmqwaaVB569kImaKrel6V/e
pIj9f7nhv2z5n9V2yqPZOvnJX6tujuHc2JDnBMXsK9vo6RiPYn5ftnZ+xfrpXsy+sKNM+g5YATrp
gwJS4buKCKkFQBSqYOEc/HCK97CXdt2jXobkGyTEPUhgdj31e9PdL5S1N1DKYJ53Fux6TlR70SlG
FhMw9KtwzP0tl2S/j93cH3G8qioMt2goKLpJh3HdZc1EFP3REJjUcbyDfsHnESbWk3kzGFXfyy3o
kbJKw59jugFIuyE9gxUfbQriEnPfBF3/jwr7bD18TLZXkP/b8zp36SGTcf9uczJ+02sAt1HVz99z
FGTuwYdx50Wv0E0knX8IogzOCmvo/BWGwIK+6Mc2vApFY+/44McPh7zmdx4s7SGHLLOSGcQcLURo
YwGrsfmZ5mQ15cQtZCTTpCbotmUMRCVcqdCydA9iC5rvHsMIvwLk+eBirP1jhll4iC/bTpY+IbIr
dG8QzfQ5wJlTyBNgSKi91qCMDkUTwmupwMrdzRk/2Dcl8VE4wm+7X2rwp2DN26jgeiJ7+CTJ2OPW
sobcZMsanbcsFwXPCHs26TgkNXphLS2XXs+HvmfZAStLqEMIlP4D+p97UndZsqoqjRd2GzVLzEpg
MnhBuN9eaDj6Jwt3kypbmwivQasPcyrNYdCLOkyjhymqHrerkfTtGTqXrbYwrqtTOa7V7lYY+nYx
QCbbup3iyetzqMb5CrbJcS3dSh6AXl5fkZiZFXdAxqc9gxTHgyRyQhxCi3VMFlXgRc0fXLi4xzxJ
M7wvcQBLxrw5KsfiA/jTqmq1So+760gJK2NW9Lt3vwnr5hsJrMw3ujFxCWepKxwf+s6t2f7ajJsq
txldg8gm26FLgErcKBgvOXL2y6gVqzdGgOhftfyToV55r5kjFY4ZczPj6w6pgxQYPBtVJUmDdGBM
tzsws8wh5gDr6mUbnyIKvH/W6l0WKar6l3YZ2ffWReOBzLy/ly6Y78YuBoOwSdUPmDfktRXt9n2a
8g5meVbXKmSibk2PWx2arc46/FsLz6uyxf2/+DCJbugS2YNJc4YHttND2lFRJ6DXwiqBNLca3aai
SzE9PiddDId4Pv1I54UVqZjUTd+rFEtvkTdkTtmDt01/iabGlUvaZa8hrNbKMArCBxtjik3IEPCf
aaPJg5tEfKJjFp1Ch/eRR5u/lRvKD66l0DUC03LMRdocAxav9Zyk67co2d8AmU+uyOyj47IvwCmv
e4pBFO8uAQN3pUgigFKAdhCnrHHpK1uNr8dwHqJiDGBJ2q4uvZ0QLpfDrnv4hO+EVrAufgfjVF6L
Zc5/x/lAi7ZtRZnmMHE4SEhbvolu/dZ48O2ztD0QsvIT2ccQNKDAkm9Da9vfnrdj2Svh9rOgdDkb
Q4IyDaIRKGPun+C9jCGYPLfNwcpE3MfpMD1yw38HFI6gYZeNj3o0EqKyLPluOQ37UmxoM0+dGGvo
tZLbjAjAYhLIq8HCad8S/OmM+CLD3jZsWbErGKSEPgoKASeeqh3HN4thrKslHNDsDOGO3Y7bWGZO
dG9A6GxJiT5C9zN3sU9Py7Dx2zYGLUbtrRTFNIvxaY8GcZUzG2Ew2orn1KLoWltKmqNwxF7HdF9+
JuZDS9HDM+KWGgEQcZrlf8jcBfDnHKIaqBf83hDGMIuUDmp/TkqXBfTQGxWd4M2VVAkN42uWzCh4
D7IJin4dwoPzMAI5kCZrj70U01wsK8/mUmRdDzu9pTuKhg53TSbhhbLMuJFRE9XxRCfQh6LovLeu
L1ebaLy+eXfXQnnz5H0wPVkj95dIj+wYgvt1w5hzVcpUhix/3Y+EOYxm50GzwUZx6b/7oQsrCr+e
o8d8WGGXZbte91G9+G1iBZtx9QJmuyXFVlP4JCcvSZvoR7mPa93rcP3VqgCFBMtFexJz97AqkOrm
eDTHeQpwbnY+hFLY27UgkQlqDFsvr9Qm3X00rekR01G2WrJ0K3kQcDh3GnlBa3Y92G7ubna5bb/1
NKpbFkCE349M/BC+BQ3TDOlQotOSXII0Cq62IRlPeC3whjAir2Qbi4MFoa2WOqQlgay48AK7tcZj
WktiJTtECQtfRikt7BwmRh4Mp2wvh3wKfi+oYlygNeJ3xOoPNNKH2auV7TcRx+y1D8UAoMrELx21
9MhWllTWNfpsInyA9Vpi157NPWbWl3MX9TBvGHHSPmcYjisMbdIHOS8arI1YPO0YcxnKdjPhUue6
a74r5qLziIp05VLOj4mUw3dhqcB2TND83+lyL0xGyxxjH2VDzIaxWT8dF91PLwpI7kPOJv4t3Yd/
FgWEbrVl2X6TjnhWmd62Z4QOWPJN1PdXGJO0VyngUWmhowV8jqg1wIgRbK3+MUFe9RY6RedaiJ6W
XTw9+my6FX1eKCzxTWBb5JiPcHvasCvSdEl0R6RqdB1vszsMeau+5Vk4n2MZYGnNSp6SrNFzkUGd
BNK562l7WYB3m0sTJNt2WLA9nkINj60yn3HmegNpdgFmiHwKZRRV3KXgjA0ieho5bMuVS5AISFQf
Eq2geVBEBHWwN/TBj1FYY9sKqzay9j1ky1Qnu3D6bt8wjqcs9QWwb2hJk3z+zTyByquV3L1FLHJg
40VdkuI8G/KwmhHtvEIGO71EOZF5oXksD8ZsptzwtsjC0bgZMF2Ttm+0wQGQTNG7FqF/2jeVQ7TQ
GGaKmYdJXFqLIT2WzWQq9DCyA0bwXGkYsZckDcwRWyHoWyPbrrYxoCX4cOlUjFuOwCmagvaNBDm/
VnEa1jLUdgP+MRsLgrAsqCRNsCXuWXbVZZk5Apjk7xB75S9pBqMJFKZBgBbGlgDbh79B2OJwYtPw
Fds0hIbbtkQ1Xyg/eteHumTwa++qqUfQX2wpEHZFPwfunrT9dnAadkkAc6OBxDpVc+r5Yef9eDaS
csDKkpbfUdaN13Bn7Z/TDay6AsDj4DYJWkzacz1gu0/WIH6Ro8zeTUCGn2FucPxmPl3OvUd0PEh0
sEF1EaeYuvAsU7aeXGbFsSGxeZ43Oj/IAQeIcDypYp36rJCa8hbpIOb2ilWH/tkqCTQc6F5CAHiy
bfQsW+AsNdbby6LlULXzEMcIGnZ5x2jYJJWiMgYFOqXYiqiwSd14GXyPlW8gkezH5B3yfX+duFnf
QsOBzllPfW0zYUDZiwZZaipYBy6cbt5TvS/lBBvMH2aVaSGcs7VKs+RpZbG75WuD+dB29ykAbO3U
/F7CLCAn4LSh3khjm9sH6F1WVcJWYz0EVJ+GSafXPs5alAnTfjmypsUoF1XUldTx8OB7GJYWLo7d
/YLRc8z1InelbPaVXQywgfm2+3KwPtKlSiSCGed69QRkTl8b7fWdx5ijKVYPMFshp9Q9WLn6A4Uc
jBdB7odX4K4C/HGGNjvwy4w1EPI6WjDfNYwzP4hZoywirItLqTUH6WfjsuTaYIfr3apomdJmfBRN
CL7ibHHFI+K0K5Vi5gxNmfaqzXQD8xWDlGZbmyudRMFW5CIIaxfF8mpxg6s1UeoCvzpoxfUelW7N
o8NG5ATBSzTczm5sjmahuligkgM/Og31zRxFvMSoijx1+ZxcCOLQH5Ziuv2K7cGMFKQfHzTL43pp
Db0ZCM4LKBz2+wyeLPcqmQ0t5smQ6ykc7B0LjZ/BTBn2EwYJaIjONcCIAe30S+inpMyioK0BoJIv
gVjpJU0mgB/0OOrjkHNySHpjcbYjBCkUdBnlHJPh2KguPKdiE0eb5vNj2AbjD4/Q+jR6uJ1vdBNw
wVq5qGAsKwjMTbgeKz76riRTaN9aMmevegI3EtjHcSja1HYK9jXI48YkCq/zVmT/cKtgXj4IvpSd
AFUOsV13w/q5rQNp7IcYCQCYsvcr/gdf2peQennjA9n+AacwPPS80UcBE9Bj6kRc8cykFfF4SCh0
dvduWP1QW6DfD30cAMNHx/6YLhG5yXcpsG5EDN8B0yLNFNG5DYnuS/Blx5du4fqXC4b0TbKe/MT1
wwIXuvYYrkGAbgZREADcF8vvM2/DrYhRHjhosDuqOFT5KeVkfaVTlF4FevLPc+iq3PvdFmYGvyBD
Mhe55mrpJFgPCeKkapFDD8vSPtzyMg6aqerosB90l3hgJ6GrxEWNfqyQ2G2F7fJJnnqcBHeKLewh
nHV+DfGFZQdiR1mTlbpqzuxSr3uT2XIGsGssYrOwe+nzpfwY7uJHvY3IYno7IeuCirsDgqXu+4TA
umjA5H2eb2We9SFCWCO/iX7RP5lEbFrHOyfZXT9JOT/FcBjv3jp0sLp6cAI9xVBq/w0SgfhajkN8
ynyui3zGjq/mlmBTSR0qJk90ZE3tTEzqKZVTX425iq6aOFrjAo6PWNSRttMvdAlUESuzvsIpOK0A
hEyvEJMtQG9YpZ+HbYB4mwS7JhBBh+QFMEXSVa0hCeogYw5toU1AQOy8p6dlA3kEe1rGDmve/BOD
gHyPqGUuYIRK48oFLXjuUN+6tGqbk0GmoO6BOrVT6VOWKdA3tbZ1PvZwEGwm3pcBqll/GjvZgzVj
jhB3l8BdDF4UK9xZCpasy0vWAO0w5nF+lQBJ86tlbDvCkYeXG27iY4xRxmctaFOBDZVgO6KJulYo
+xRGgnBewBER017rqm73D7TazBU/QKAVvBq5uXOOaO2M8cj2JrNZKkAowcSCtWyojFz7k2WBPGaa
8Mu4RSiyoITuwahModBMwNXdc3/2iLsL1H7QIGxHfyuQJVWJRShYCJCPT2mwS7yXyJCgMzdKXmQu
aU1bMR+DAPNC3Ur7Q0N7d3Fmtye8ylkZ+W2s84bIyyRUe6dBtyxQJ/KFmhLcVO9ftYgGRHY7P8Qy
mu4bm614xn6QNXbwp7FF4hTn3D5lfJ+QwZj0lDZmLxu+soOSI7ub8ya+MnHTdMDWpg2U2KurJ5mt
Z4YFvSJ2XvOfO8GiLfRk2M0UwFRczcZcPIMASq9b/wwokP+JYFK8DsG2lVLhQK8M3FkRrWzC3cJR
XXnE4yhl9IbSO8nNcBOYZb4Z0TTEeb123cEjTX3AiLn5k1vgqOFvB1faXtnAFBvy7CoY83AFbYVg
j9ZImJYM8zDYlsEHFZcm2lD4UoOrAiFR49I6Bmm2l3UTCvApKVQM6Ovw9BpMpqTa2nw7kIFR1BiT
/kWrzKDXN1ikLW5sX0Mm+wesqLaAn19/k/G0rUYPfMkid1PHH0laAW2ZcAVEC02F1DM+L/ADhuLY
YLamTHjcviGiCmtI5rLzsjtg5AY3XuZAYeBJzdMtZal9yIIY4/Mkjq/nrJtueMLlLxBx84PZQ3aM
EprKwg6uOaKMmF05p+IiCYV9i/ZkP2a0sbzALjbcmtyH10MULY+0W8hLx3lUiVYmXWl4mJ4RFoZX
U7Dh+rNNHzeJKusc7PQGZfX4TMVOSoZ8CMd/aDC2m1lXDEOXlapFZw/nBjxp5RTQ37kbcI42CjMM
2J7nGI4HOmInKxt2kpNjNQwbt7xu1gnc0bllAyoiGR/ZR463bgDYqrzujHM3HyZaRybsfsk1IGg7
sf59mdPu6LsuumUtDGmLLI63mxmuio8KzljX8NBA450HDSLUJrDuWiBjUuUC1PcPVP/SP5GC4hYF
NZB6G5KQuyBGwzKwS5YVhGQQBIAT0/5IxNY/gSa3kns+TVtckaidaTlRa94zJoZn1Mayi2uX1FYs
7tUdXzN36IUf7pTvIpBsJ3K/RXGG45NP763J+SPT3VqBeIwOaAQ5Rs02Ntc8FboOreXlHubhDUag
2clhGOQwChnDanxEYhQ5kD8pxlq/N0s/A8M/jPcNNtOaQSxyMsvU/hZDmp3HZWO3vnHu2NBEXyVK
q+fYaIboAv2W17hDzVQii69Bak5OKwVUEDSz8Maw0MF3oaMwg8/RaWY4nN8DDHOQQuwznSrIt+P7
xjF5Ck2P+G1XyOeLMO2AsEWxVhftEETnboaMGKxgcUxxUy8O/mqm6FQHRvY4sfZ2DvIOFNN+OSA+
jN+0mpqtapc8QUanoTEYJv/oEylAiSUJWrnwTYyPSTj0zZHOG/+HIaI6MyGzFJxStt9MHiWycrGU
HiyBZnZw0v8c3czhbbrS+bhtJP7WWDfV3sTGVhPO4ZJi1T9uDuj/zarwZ6i6vfq4nDLw2GoaDeRu
3sfxCVBjfmks3aogGnLAEoL3MJy3wwbY48u0EnEIcrC01bbHb7Mm010yuf0H8GGozrJ8qRfwjF5G
hBy1ki2vwm6scJBVoY5ye2K7DY4OlLz0tNkx/kY1BbZatWYCQJiHqMmuYEAXEXUoyBN0A17gErsU
bdACbAj6VT0CR1PZIDeHFcgk0DWQ6O0O+IMCmbd/Nt2aFzwg4S8cAflVjIn1B2Xm+QaFDHjy7Rs7
IDHLT6ZBtDb1KKhznGXHURpWR3DVOXfI+WwJ7U16JJ0cj5uPfvmsyR7HQDCcgPg1vEXtDl64/lee
mfYCh/bgmmNreQ7nPihNKymOvsbcjg4OTQuagEWOKT/UcqfKUiRFXrGt7CgKsNGQTW9o1w6XIMF2
nbjWlYnes+sYlou1Xnn/U4kIlQb0My4Tl9jnOeRUeIL9uBc72ilLiZqxqremR7CSi+QRG0Nz8LB9
QCSbqAvbG4IYGFHhUxy0EKgheDqOXPkrYUNSIjFDHuKGBQE3auHJ3sTH3qzkqUXzv0LkgaPV7H3d
NYFrizXI8hLND30LOrX84fkCCBBo4eWeC1nGqUdQ1FpeJw72ivH0UcLX7nseZZBd5yHHJ+/yuxu7
5W6XU/QMf+rv2xzA22Zu2+92jd9dGMD+S2+SVGA+6wo+U6RCA/492ZX9vcYtynPOAqMsclNzy7u9
TjPsPAWK7pj19WmIui+AEQcmcvbqR+mfp72TbTkYwpHWJUNeDDR3dZfQvoC/S1bLDttllqEoDQK4
v9p44G62PhXVitLNOW33qSKk7S7B2B30ut7yrdMArofsyiBsqXGmqUu4suaun+fxrY1EcgQ0e69n
WPCV6Qd5bvsAfept8oVEmKIKj7j+kEUZPXQ7qoKIQPmtQ1yYVzRroR5ssqBO5yQ/TDyO8Z+7OdHU
5RVCU1Zn1ECRgexfFvOevBIMO9fCj/kNT72sqW/Mw2xnBYuwkaP+ErSnSa/5LeQRS20SxNwcbl0V
4ldzbFaN03xrs7VoGua/IUgktxRzSO/G8RyFWOoK68kOF5E2V2UY6r1sif3VtUjtinEV5CXqwqfU
MbHUs+LmPQ8AVY/DXR/ASZ9u1xjF/IEO0/d077IzrOj3moBlV9Fl+XjXkLi4fmqrHqjBcg5DW8Cz
RJWp6vsfguLv7bFID7wLk76w82qu8r0Zj0mDblSAUtNb36fhqQ0wuIb2NHKodp66GyD5upsVJdKi
Yxhbydj6hg0JNYRmxC2U0/oseE4OG+oYpzal5AGjOgl+SIZGDDw4IqC0dxRPjw4Ngo89fHKAXw5h
/A+UedFrsDTRHYjn0XEMYoBlzJadO4/OTS+z5DrGHHKBdhJgfTF8v9yOlufQ2VdBJ18h7MGnbiM/
qABg84Xb6SqOs6yUKHsf4dJmq3zr19IFo6waycypi7AEnEL1oNgRmD+yYOLH0HTASWFGDIYFXp1H
jiyTDDa/alKP0Hod+DN8AX+hO6NqCzuFOl/TFhV6FFMD24dH5zc8VozkzUWKMOsWb2hUDYhKrnYx
cYz80P3cmM7BV2L01b4idZXNYPAWp9v93KrtiGCDZVjoqa6AhhdDhTALfoDT3J2auV/PGJyGuPNO
QWaeFa1mcCRAV6DUyu5RYYjKzhFLlqNrt56gh7mQeyiK+w42DCOBWNMuvyf0AO5IMsygA6H22hY9
i+M7t29YpWE3TYeUR+pnlO7pNeNrdAeMb39eMspoaQ1HE6sf1qxFwTsQuIIVpzfqw1pgBCza0Eyb
DAqdXatkSWQkE0yEmvQYr930zPLNX3Lp07WYcTIdlPVxlQmLWmKH7XFrmokeAjUtIK0H4gBN/VD1
bhPVhFjxu108geJJ58PPPlHjVgfhJJPaIf3+B5Mto69FF27X+RD3Z4qp1B/TytW5zZT7Z0X3aylo
q+glm9voPu8QYaKIGV3iZUzxPgOSiRrApe+z9pKDknvZFvzrgqGnRiqFDXOuUnS+r4Fnb49qjYSs
k1Ytp2RZEPqgfTVczQEf6n7h3RUo4P7H0u3GlULNurZjZH9uIrPfXUfdrdVteggEjY9oWtEijabh
osU238rEAsvVx+lTJNIgrJQB4CSTyCiw3NejVkt+Iwa5Pzi/5jVp9/0YjR3F2ISWqGUuHT/4ZUXC
jt0J1dsJeAAjYLyS267OxJ4iwQ2TtuzMuv00AXw1UL3jIWpmDusiT1XzI12mpIbrT3vMkqE/DJSt
DzIiWz2ilFJmZsfgYRaqhxBs39LA+OjQhnn+lLWte87g330MIzZcpn9YFJhniPEdLbolnjGuMCXT
eGsWZ0wx4PUrU+ziQ2FRpnwle4NXx2T8Jot5hsvdm0MUxfsNHzhSudDM5Dak2/QLfXD4dMRJTN8Q
9axgObIh2ao1ztauHFqO2scSzOIG1XIy3IRrN0J45A06yqndHjqtUUSgJKE1psO5qPtmw9a/JqJm
ibH7iaWufW00CQ7NBAeQw2ZlcONirJsiUpH6AeMj865E2HtoykjzHYkQryAPiq5IpjvM9syy3qER
QHLk0x1d6HR15cTYR6sebhMkRXaEmBQD8DmuHjCsXhdkH/yFLcT/7rsgKEe+BfUWYYKvVOHg7vge
+8codN0PxpQ/euZdXKTWCQzKoruJXaI3txqTeNd70r0xr/jR5UT8MWbhZ1SfzAtcQQjgI/DwKtcx
e0lWYl+nXuH92Mfl3WLdvUxo+idgqPH1BI+WBq4UPLvLYR9ykekMDQzMQ99DF3JMvQloKHpcHzQp
AFGihP8xBmcB9y4WjDonSNp3ESFllf52htssNh2cgpXpIdw5iiDpYBTCM0RoTRiGNSESdiBJIqfn
3CC2Lgz8asK6z7UiNenC9dAt6K3kPlvrFSng2eyYBCv4EOS/s47KJ7Fi5qNYl1U/ehgtL8jH9wmA
3dQAkgmLl9MahawcJyfuJQdisZSoB/yTGT5F53U3IQR1eql3pBPoAQdbogo45TQGFS14CsMfG0fk
NEj0wiDVyUuUttoHnyIN7sGSv1nRpXjjjJHnTKfigghqfRTZLkAT4bJaFToYbPEZqj1zfFwZkmuL
53OvVCRrnOuiZCRpH/Te2PvM2gudxj8d2Ha3mhBdzXxDk1xE/DgjbSnCPZW1G/GWFgCC8ookffRu
0f+/ggHgfOdxMFaEr/KISvEI31WbX++9R8aNad46gB9VQROyoNBDx3estuE+krk9wDjX3sfW91eo
8WT3Mfoi5WyGrtJ6RCEhntfxEaJzfkBorU97j5EFiwz1W8qouIO00sKKlfT36ABhBPj/ODuP5caN
dg1fEarQiI0tMwmJyiNpNqgJ/yDnjKs/D70awwx1tHHZYxsgOn7hDUzQWm8ZtrKb+lU1iuZbrWf1
XVVrxpOu+8YfEu18V6RVUwNT6dWt0WIOtdA1T3vqhRZtTu3pDqBHDBlWIyGhWWpT0gVksxRDmKxV
hbUZNZSkMFAs7kVOpRxZZZGvIAh6O9Z05OZW5W9K3bQ4k+OE66xvK+L7zK48bY28WX2kBBJUGVYh
LUnywabXR+uJW7crKacbgT4c6Yy0i95vok+VULZfdmaS/sxwVxsTr9hiLGet84gVdB1CdwnjNsNL
xnZcJrY8GfulYGnSTDU34A/uImWQ5JHe1xCrcz9ZI/X0NADU4VrUEVOYTCQM1POT+PX6V1wCAs5g
klUtSD6dcnRDrKWChZLKHDiVJv8E8ejcQHteQDLObWXHCRhY3uEQ18WkRk+cuNd/+yUqszaDSA79
FAs5IJZeRg3CcTE5aRQsT73TMMEQIywPQ4T0rtZtdZBjIrD2FeA6pbgBorzwXXPNNKRqJg43EyR0
+lbZLwWo7usfdmFS5pJpqS9J4SDquEZCM6VctMpvC8D/9YdfWLdzxTQKZnHDQQqzeIS6JqqlYsbs
25f+K5ryQP7nCmmFwsXQ+6HvdmNMfrkLu4Japvzizz+N2V8w5RZpWrUZysSdaAIavuatSFE3pkXb
XFWzW4qZlwZptrlHR0yF6ge+C+iRWOeo6sXOq0+my9ON4+PS4tH//R2+Uxktk9q7sVYsfeM3dnKr
6xN86cnav59MERYDvK5xDmqUbnM9XqtD9Xb90Rcoa3Nr2VxDf73zzVM2VB6BI/6v9g1zUQ0pqbBW
OctRdu/K5N/aB5dmYba/RVHT4vOmxrXEp+k/agKzuug5r5QbyN4LIzXXQ2vISlBdqQyXdkdz75e5
44pShj+vD9alp8/IDG3V52AES2g1XXSIW/mQUN362qNnPIYBlFpIe8vBz16eRL7WSmZ/RZOb7Tt3
lB1JcYdJBzifS/AnQu93Na2ftRqnj9d//IXTbS6DlqAxa/S0y11cCY84AHZLGKL/C1Xj8/rzL1CO
5h6ylZOZg1cPKeDzMVj1Xq4/+OoppLCk0Ld2UrRPLU2Fp3wq5P2U91nztaNproxm+aLuJgt2iRxb
KKOacuwJPJZxf8qDjUrcmHxxWv5n0OjqbIPXPpGY4UCcBvG6DcCpaEn5ANaOmHL4OaSFKwzzxcvb
XSmm8Mah8o+gxbmXzpgOvi4yTdFRNXPsQT8qwiGSBPI3regDUJaRfrEOAMVsEqU1F51wwpWp2cEG
OWxv0WuGgsXfYOyiCgfXxPSiTVeE7QM4R3NL69voyL8H0AYBFaSFgoruHyr50cKMkiraBU09BGCL
xuleawr8NJO82RWOqI7hJId7MQ3xY43I/tZoRH1Xy2Z4QSSQrKJqEoPCSdaum5BFvObnpq9h26J7
Tu1UUjkoMgKDnE71nWpH45NRJc7SdAZ/4w2WtXU8aWM3QarrgGoMw2+eXr6Bx1a2aSz0XynVtR3N
z2RbVFW7bw37BD2Wmitga7idZ02rUu9HLDkj7Tg6bbKOlFrfpj7S7/FkRCCHJvrtjmLSYu2b4X70
AGAH9SmKTBLrMbKMbpOXJqnSIBub3G2M82082NHGNkf9DiyqeuvSOL8pjbkhW0etTqMvIw8g9E/l
QeG1+5uO6udPQmOudJXqHZgBmMYHmyAdYqcf3OIzn9/rxlzjyhxNZYoiQx5EUT0WXt2uTE95nTq/
XqpEsmWTrxsj2gtw3tcPl0ufMjt5zTgK1VonNMPAatwMCNm6UD+0G0HB+Vkw5/KBMtAj+kOKc9Dp
VuNKurbMZ07hG+fThd8+1wzEwa2TZT9xPlFs3jspqK6yM6zd9ZE5/9tBxP877KjaMZGVyZ0kuxZv
cBp8lMUd6oxfe/xs4BWlKGykxSYXSPDjNA0gndVmMWpf8yQ25kqBnfB1EAD8fNzClpnnrZL8GEZf
UV61VfDx/x4ctaYuH7XsAI+uuNjVIY524XhjaMQ/vLn/Hs6Gc5rxv4JiL57UKNFy7zCh4o9GoN4+
oJm2cWjuu3aWdtgSGxYgIEVfNY7xK0yL9Gef8t8rbULS3o/6m1EF+moITrU9dKCTNVBAf5OFfgJw
oQjfkpYerqok1R0dNQChmT9aT5gnAmaxQvuB1mC9NYJGbD3RFCtdDca9rwYgF6MqBKDGHfiq+p7c
kIgNT5Xa/AhEGrbgmbr+MTHw3JZ5m3w6VtgfqA0jyRnmxsvgcL7l0tE3dLnI50HgP9gcVP6ybobE
NWQowdWpNldsmy1ivQsWnhFP21ZpWtebBIB8xR/XTSSUA2SRcEPZ1KEcPBg/KOF1P8w0yQ6ZNpwc
nJscVERjfQShsN5qpekfBrWZjlbqT6cGgBlTL0+mjaOJ5E1URXPssbmBY5+2sIbE8N4mtv7ROSI/
KmNLewIobXSHWq15aMPaeE7aUPzwsqT+lIYxZSuvwtnQmLRsixaX+WzT/zyAMK6etakz7tPJAqg/
Sg1T2D4Pd1bdDd9KS5F3qmMKOmUxiFNNAHRhg4WU8AwA5IUZreNoTFayxrY1LNRhEQLYeoXnZrlN
WwqQ7XQGF4MymIsg1GBlWAMllhajClgEyoseicKttdD4rphN+VME3rBBu6m7C70Y6DO86jsjqkEM
wYPaw2ahzCfANFWBeEPG3wTCII3gLrFbDt8gLxd6W8avSoEDd4NfsHpztZ8Nf6hZ/XuxQ79KK1EL
gl9zMF1/bJs3IGvB64SUFWC1KjN2Kj3th3AidTayslnBQ6IUB/vkPvYMnJH98CvuBad9PcvivA7z
nUbFgb1W7rqxPaqOcoc06+r6mXc+/zHmXuNdNxJNOqpzsNofsBWWmEsvEuuY9jdPDu38WM7dXhML
KDuFHom44nCwyCsWaUojq9L/wGDC7U8b6gUYNYQ16+ZF1Zz3wYmaZWjfUnA5d39bjjb3ZwHUHYwl
IPqD2uqbwZzChecM79qgmoss9H4kqB0k6TSurQ4k7P9/UE+vnF0kIVAcvRw0HHRPfJZew7lbClAS
eUL1YMTZ4/pr/tFSm5/Jp/fMlmmoBImjhU3gpnhvuaXgUlja8aTdWb1PwWLCkSZq0hBygMF5agyx
v879GgCsrgEClMXwNiaBdRATOI7SmfrHvlOsd2HkCu4gpQy+Az7mJqzBpC1Cw9N+eFoRvrQ4AGVr
ZGSG5RjG+iLPZLMqgEatYEhQxM4bwPu5U+4M3anFIiwb/x0SSXdwGr3exMIcloPRaFsqqBAoJgDE
IeVlcL2IPMeWFf/u9DxbS6vfT0B7pa2sal9Lj0nTyMcgm+oVXeh+Da6w31F7njYRdSzwyFW4cCwB
ZwxKDcAupbuPOuikgIQhyA7DJ04T2tJINOfetuVwkK0MtlGmG/tqqLJV2mcpXf58eGjLylrYEDcx
oaJx6w1696JYXbhQpz5ZMbG/et/LN60TDjeWy7mwhmmci+XneTLB8skGBFzQF/LvHFx2IcJ9YYef
nj47P5qsGhwab6Wr2Wl8BGEskSmMN4MoQhfGRHfDq+pc5Hd6zWn7/xUfhHo8JIUBSFw4v5xgE+FJ
fX2VnzuhTg+eZYVJHnValEaFO7TRhkYNDXS50IdxG8OZuv6KSxMwKwLVpSebotcyVw2GRVI3YMpA
NvbNjRm48Pi5okIiWb94LXICOeaHE45PYH7fIXPfslC5MEL6aUr+GvoSMk2s5kOAGAe4bj9a6jXG
6hUdQIBM10fo0iE6W0RETrqf+HYL0BF/W+UEjdSNP0Ysv5Vjdp9XlUZLLChXIgm1G6+8sKD02YKq
dUsJPC2BtG7Wx0nGT2OS35iQS4+eLalhiDFfjJvetax+4UCyC24F4ZeePFtJo+nFKeiZ0D2RZqzB
ScGa9bc8Wi48fO5jFCgRkMy67l1EHIHirQBy3RjrCyt0rtXQEEYriq0FbmSVT3EY7mCm3Cl1/nR9
9Vx6/Ow+VFUjpsHOAjWz8XuvJ8gvgdG1cxq2119wrmjMGTGXasCUULMyxelc6grPgDgPVk+xflSc
u5AMF5632EDPuTUPlz7n9Od/7Td1bLS6joyAlVm8T77PNa/tSsjZ1z/m0jSf/vyvx2sIppNGVwEa
vaLdpC1tdqso6xsdrQuHxbzbpwhRCNSqmIv00wAyqY/YXEzOKoi/Xf/5l0Zntm/DIoY8F7AF8uqX
oHKoqPcmdLPrD9f/6eidiXnmnb4gzsFA1oZ3UA0lJQKoHW8Xmy0uDuBnquMg9fIPoKEW5YypBTep
hb558IayquAkqcoT1TJQJbma2vvGN4qXdmzCj7GV/fc+N1RXNon/lhmR9RGVfrrKmqkLECzUsxH6
QRZuLb3S7vypGR6zKLceh9IpDoDkrG8FF+CmjnX/Eexwvqk9pAzgMVo/KdnKT+lXsGyz0EmWhR3a
z7Td9c8ibT1AepoZg4dM8/w4ABVaaSKKdmGV5isnCJSNYWqxG4ow+kxMzVoLP6jWlj4kDeSrurtD
zDLZoZXkuXHqjbtecFku0r4M7qKhd55ViqMHoJbFdqx7be3UhvIn7lJAoX1RqL+iUSsfAkkKu6gi
s9kOtllvkVHM9tUEaDHpS/snBQvvIQHCuynMFpZFUEvP7USTveRpX7l63gfawg6h/0D6LdInWyrl
xos9/y1p2hTrN0hhWHmF+tpSS/NP6uTQAvrMeKLkyedbWeAsACABOK3iZkO2lx+gxPpgccPuV261
9YvoWq9fB9Ksvhujhqcl4OvxjnKBzO5U2LuPsgiPpuEBwwJNtZSY292BXgQBAHF9U3WUQdOm1DeI
aKb3/FkGWhcxfwvW3Fo2QgEeBP0YSgYFsczM7sijSUemAhqQZVf2EhDZtI5bUX/TLWhHDYDW3VSB
4M466EZh1TYkokARtj2GB0tLgdZamYKZDHz4yJ5u7UcFnpVt9lCHA4sKTRhNd3lZ4MfZj96uKEq4
OmzGXVUPcLWRaNzWVqdT94YI58MH+FnpcfXujyyiylGcl6kcnQ3yHsMDpTvdlT40jz7r5K8k9W3I
D3V2Z+csFAWrmV+K7avLcTCbEQkSBLWKSRt/g8xaerCLlo5mZtO6DA3n7gQeNIdmrwWwmuLeeUlH
yHuT/I7sSbiMOx/bztgUy8oyXTMpnzXfOCmI6Pm6tsjk+G59o1OKOMHSxI8mgUAVpAgn9HYp7ykN
MrxA3nZDK+1DVIoIbQXcGhDPhqxm5lCKbKirBkTaGjpXF2+TeEruobnoGy9Q+o3v+cVr5PCbwwTL
1RN8UV1WQEHvRuAvx1BBg8QpjfghQ7T5TrcK/UGXXrf2h6ZfpGDVgdGXELCNVLF/t5aAP87+hPIe
AC0pcZxB4XCcvvkdE6Yaav1oYsu0E13ouRFA56ViePZxErb9bEx5va31XN1VmJuD4w2DcRH2NVQx
4bQ7MwQhP9LgWmYVI1gg9r+aCjo0lo1fm+Gp1iYuUvWUrxhqsSxw5KYSm1frCUK+fgjlhBhEofva
yok1AD01/2tQ27mrSJZ3GGcePMY42aihDkwQOuvKwuFkm4R69yO0AR+vMn1Kvtd+BGIwzvLnQKY1
GK48eLdGp/jJBs8hP5wA3UaNJusI27UC8QyJZlNlAljeGEtviQV2/pAA3RQrB/YiTYye2mhUMDbL
ug3VaWmJDMBWWsbZUxdaIqGWHEOYcTQLWKtlDd8gOqf3nYNfGuol6vgs69raRlGmvEwahoPUVlWA
8JEFyhEajFF/JkHlfVeGZDh4hT+Vy1gvp4e+CuSwKMXoPLJJwJMZRgRzEBZctC/IBnbm1IY9nZax
6g9eVmNMI83OPMKO89ycGo29o4hGL6hQ0U3LvDoW61rJwh9B0vjLcpI6Uf+kwBVoqq7IV1VUpBkJ
kqBt3pb2+DRmHcAVhGZB2gddmP25fplduilnwSK0ILjTZT4gJaJjsEitcszCz8ECWHL9Baf46sxd
OUePpLLwwtpJSndqqzunqpex035XPCzBiMHYt19RAzylaLO6vAJRvG4MSixDFz4ZDe6NcVV8LbSb
Y0moQqhlBLTxEFmh3JSRftcpOAlXlkUl1qn3ymQ+GDddRy5MybxdLxqqNvlQFqhHvUA5XGvKQwKu
+Pp0XAi95u5lQT7qUVAUuavCmv5D5VVFel8rX4y8oSjWKtPX0tm5h5kfwc9Dc5xU3M+4k9PPNv4O
h/T1+ldcGqLT1/0VntLhprvoT5mbQuct+7rfiKpCmR0d+Bvj9E/h48y6nbfvG7vrAFgPaDYM6AgH
WpUuLSMovvXOpC7o4qt3UMlc8PZLL/TLuyzRoVpMXbNO495/iKc4PGZU92/sokvT9t943G6BOqZu
UCoPpc1tJ2C9RLJ5U0zl8fqgaualYZ1l2EpVl3GHE5lbcQG+jC1Yqb4pkXoAcetzM3T9yeSL0lqA
wMO4zGgzfJaDp73ose1A4ja79kdj5RZNCnxzjlVGNufLOn02AvKvlUDm/gcCVcBWc92benQEUAGD
x2KDcSyiaZmaQJkzTyN11Q35hj9j66HClJk0WYz6vaiNsYFzSI1n0Tpp4S2GvgFAW5iwzqjO0JHH
jCF7bBUxPIF5CZdBqYfKQkuEv4pqkNzoCEt1rVSpfNeHflyjQ+WtVX0Ajisr5UcymfK7mAR0AAVJ
j29Sl6jICbsZX4rcPGmRRRMFRhVJrS6yd3URGvddB1ggzvzioU0qlMOGlNaUprWA4qO2MZ31FMCy
ySrN4afDFGtXQVsp74E6KdGiyJRmW5s5EkqGH+crmBtBvEB23XtSFdNjyK3mTaSjeFVOXEZVgw2p
yeixsQtjp6mts0xyqf3WU8UBVpphnGErongZDHV8KCK12qVaRuQUTgfsjWFTn8Q4RNM2B0qlzh5l
GKoaISBXSUqG+HfRbUIEyuBe4zC9ghWYPlaGCQ9MRjaU0hBAwEmlQ8amct9AVV5Vap9/xt0EM3kM
q4cREOemtQUKXLXyIy6DfBNYOlzKoDu5VlVTmS0CW4OzViRdvnAcsA/WkOmPysRebhEt/YgFmPll
JkL7UfR1HK7KapAPbaVBNy8CxT+OQQ+1ND/xDWqCOJcKXHmEbVOtSmXI7uqgzCL4mRzQy67Ok2Dp
y168Id2gocXjc77RB7D933lYmwdUdtoA7E9JXTyyW2NZOpn3MSJrsJBpYywNaZRLZVSTlQIOg3zF
8dWjingo7wePj1p086pB3NnF2AWvtQitlsrJhatNo7Fp0riGjpEnL+poRXQf1RBhhgSSg5PXu0Av
k2WAbPADXGIfxZKuOpDgge7TyxPjrLDvDUPTtkWuNJS4FeNhQJsv24z81y5EuAnFBlO77wudOCYD
cmL1arXsnDj66LpOLAmegCMOqHDrra8/Zcxv2kOiQYsD7chmrDMAKmphuT73/x3WE/G6AiL2Ky1O
fTkV7Lk/UVWL68r61E0z2tEhiw6ORwQERmRojlodKEdnhEq6QXIg/IlWlr2NiT2/KXb/By5dvC1K
hwyn6uylZvRik3lDcR827fBtlMBqckEysvT7KX+he+kgnQJJFe4ABfyd6cnuGCYjWguFDkBrXUtZ
7HIpmg02q80KihkncZJ4b23koW+gJxpM3+6ktiZxh/wt0AsPl4VjxDvLHEt91ZKzveZZTsMl0lBm
WRhOlL8SeU7VurE6FaYHYMI7FIrGD99R+WfHMMRSSCc8KqnJPyeYOITLHCQ7bEOvR8+AWBuFnsZP
aGQg5it+Xj+Gzx/1Yt4Nk2ZsdmNEg1g5/Ux6N7pHO6xPlnl+A35x6Q2z0mOICmbkISZzKKcGXjve
Dkst7Q6dM7xhin6ro3C6ms5doNq/72j6OVVdlQR+Sdo/m83kirx5vj5E/xhzn3v27AuCpDspZ1Lo
t56qu3AHc2q5qRd7fJ4+Qdbj8v40HeyDss3WL8FhR68/fh9u6GJf+qxZwJzhUUSv2MpAqieQFt9S
41YEe/72FXPcyhhV6LQHtGDGRn0JGu+pC/T7JLX+XB+08/VJMQeusK+1U3mmcDUl2SLWhyKGeI4K
pBUTHRmy/tNR2xvB0/kxEs6s1soVBBOJMMBtqr5ejdXkIzlhyM31DzmfUaDg+e+FBUVZtWFdFKjU
Jgch9JXq6E+NNm6n/GeZNuvrb7k0XKdZ+ivETIY+FFmc966NoA6KMWhHTs17pY0PZdQ/x3r2iNVB
/qVoGQmEf78sJtnjap8C6Ixl8NmElvaOfE6ygpsa3Bi1S98zi+0QdwscGLyZy9n1TLf9HvzVe6Y1
27SKD7pevlh+sb0+dKeJ+O/uFHOQXdCVQGn8ZDw4ZGCo3yyLAluv9ldYfc1TklP43+Ml4KOpRu8h
xVvR0/eRshqSXa1EzyLJVtc/4sIqm0PuhJo4etebkQvtfolo4krrDwG97Qlpvyz6dv0l4sKenztM
RiJV9DINVbf60D/K4/QaH3rgLfmi/Rh+1A8H55MAWf1+/W3nG2jgYf49apWjR1ol1NqtJzSxkEjK
M1wWOiERq/Ozg4h9qKBRD6QliTol31hKeEvH+sKJMLdELKJI464tbSKI7ABRawfC8Nf1r7o0hLO9
A6BNMwKntw5h8KE7p236Tvx14yS79PDZrqE0rfdlO1kHLRtfwzH7H6AnIFKl96XbRMy9EKuu8yqt
ixHAMexmCy/a2vWlnt/oh19aw7NrskdQu1OCJnRj2yq2sorix8BUKEqBCXdRAwj/l4b2rULPpdU1
vxgJjFp6g9bBSr1F3v2CvkmaNCJ3gFNaWIPHKhHH/OIVM7c79K0hkDlUfzeMB5yzQU5/avZk/7i+
pi6cYHO7w9xJmyiIjOEQGL9HMS2KqTlVHoEMDjdO/Asbwj5N2V/XSxzK3imygaxHxn9SQ/9hDN3T
9R9/YSLmrodyHKhVqiWN1DI6Ye9c6uFPQCRp48SvYFtWNjpQvUz+d/11l8bqtHX++pLGliWZlzoc
ECKiiQKVmsaJk5+q91+xRQKQY8+2eI/BXEvwPh4s1TrRIcMVbaebPINL4zXf4xIcqQks1kVLv0Xg
cjSXdVfVqzJAKxpJXTxjS2TKvCHKvmcCkccVwlRY6Jm1Ehwzm95XioJaQv7kV+/N4Bl7jEMytwZD
+NGaffYb4Zj0xnl0YdlYsyqnhd6eatcCWpijhkCPhrWSOM3m+kxeOC7+4+RHnTPoNAXug49MPZ2M
PFUWFdaKQy72eZHceM2FSGRu6NcFnhdlo9q6aSA2lpltKa0uh9Y/yiA6GGr3TUUG/ovjNVucZhY3
KlWdyK3Nj1J3x+wWIv/CxWDNlmTRVboc7VORtov2WV6+DZqz62Tw+/pUXJrn2ZqcVASQogFULbo+
gOHkq6bWf64/+iyvht1kaf/esHTraolcMpYhp76VX6Ix6Zus30wJa8zjzXBXeAgNDSn1TSMbcS+K
B3N3/eWXDovZu1U9lYgg8+C0P3UzgOcC8kUQWozqIo2mG4HOhRU29wWtBGqmISqobk7tIRuQStK6
fZop6G80u0ymh3C4gWS4sAzmHqF0NlCMPsmSYp2BLOAzurubJHi5PlgXHj53BZWtPqV6JNmPcdwu
PRDoi9aonscp+colRGFkFh/Ypa/qlQ3xMIuhwxj5XS2yGzWGswuYR8+igcFGW0M1gwYnCmtHrW1j
NeKGA9GFR8/7IwE+FY5CGdq1tFcEdGPn1xeGmwxodrYagMv6kAQSWdMR8Rgdz1eUWKzgRjB2dlHy
+NmNT3c5r4u+zPFBDILnhgawO452t4LdLZcaHXpkUSjxWPqU31ic/0Cn/pOI8crTLvzrag6Qzq78
KvPRpq4RkElpLb8myPdRrZVoohqonqEPLkpX1Ia+EZEXHAH+mOGiqcMWgxCAbzY1yq1eGmhbT3Xf
fyoi9LVFp2MaoMlxCpdm7oc0LWVh+aBBenWfVFRJFxbX372JfdMKIK+yTHS7e1McQ82fidymb1+b
sdkp6USQ3kyIAgfbR5K2rDSxliiVbVRT5jcW2/lSk5TzG1cF3F/lMa6k+dhNxRJNkG5hecp7n+dx
vrd8E3iEESSK2ysBOkst4hgyoQdMjRaRm0CotHcNWCAroITON1EifS1xqPnwGSB0kuy6/IktL/Vc
2uzJI7hl5VMfEXxel53VH2U4DDeW99mjl8UwuwpRabTqSqALq04T4hZoEr/ame+AmFEt24XihZzQ
9Wm59KbTxv1r2UWqL8ALCGefy8z73SkmTV70GQtl4bQl4nWoHIkbm+rSWTC7Tzqly5HellSmgwad
I9F3zRJNPfl5/UvOnsCM2eyAbLqoCrq09g9qbfy0ZXHfjBmK6hGEnOsvuPT7Z8ekbyOlk8Hv2due
OKIB8mA2xev1R5+fBTkvJ3p9h28yHZJ9B7oITWy3jaZj5J8K15m4kSed//lyXlNUiRZ0R1Nsfn7z
UpVylYXpjZm99PNnx2Vaj1aBmr7cS386qOGLVkZrvYR7H5k3xv5s3C/lvI6ItLOHIVNv7zXTuYfd
iIyafoiKx9BKkPEFYpxptIms9demY7b9cnZelSmqvY/N4VkTxftoZFucuVE+RpTma+84TdNfG89Q
zNJQpG3so9KbdhbM4XKkjYU03QR4p74xM+c3BbS0f7/lhF/C4Hvy9p0Vv8jGwv1xeK6kdWPdXnr8
bEuLit/tOfhkSyt0PsDR1c9l4p34y2rY/74+UJfeMdvXg6UrNGgtufdF1tOzG6N2UdeoMmmRxjH1
tZfM9jYCqg7GyoncC3r2KBi9B0q+D8v+xt678A3zGii0QzFM0MH36WA+IeL+hiIGEmzd+ku/fl7/
jKumGkzUwPa+VMkFYK57/K1cfe3ps92NiH/d9NjD7Cu5VU82I8AJrG648dvPJrLol53OlL/2AS1j
jJE4mvYRUmk9in60hWS7HYAaa7e6EBfOp3lF06s9pNzYWXsv8X7Tx4esYdNktewkWppZdyOEO+3c
/0ZwUp7+/K8vkdLPgiIw9L1Z92/CLLKFIvvn63NwaZRm+7ie8gDepqbvBcqYXV18NxoyiywyH0dr
wLs2LF++9qLZjm7CCsa3Ftp7KBrFx0Rbd+8VebtKwP/9yidBDwJLXvdrL5ttbWVssJUqUrlv6PUP
0c4CVBoDhJimTai/XX/HPwnSuWmZbe0oxAfwJAm01wY7hnYy9NavKbe8BvSe76+tWAe6WFD/qqa2
WemtGF5MCacBkabAv1WbvnB/zXNPSHRDBSAmcIui3aEAuhlTa9WLwMWsYhulDreL6+nFjZV44W3z
ZBRpcS9zzBHCwQQ0VZFA0b2FIfM7tu296tUbfIABJNWv14f4wuvm9V1N1nlXopWxH9A82im9wdmG
dNfeN5wGk7cC4xVcZLg8AaTjS1y0N6Lk89URhExnWWDZKNDGFEXf4y6iLEwBntNFIhL4q2ixF3DS
GhR17KGqUajeuGrCyfyG/F564+g6jzvj/bOTMdRlHbFWjP1YDNOrhlef6uJGoBurMUF98mCAL9vB
Bta7Q1M4VHJliUz7SV1bW4DaRzXSGNuVrlvjByCPW9pm5vlzaF5TzuvQqhMRmHvdGZ+8IZ+WINCH
hRINj9fn+8JBZ59e/NdB1yNuKJFSN/a9zCC+NUprbLROy2/V685zNhjX2UmamVo4Ihhl7zFyWtW4
zMIiey4w6xnw6NBJ3VIpF9OUb5M6RU0HIRaBJVvm9s0b6uyoH7+aCJUb5kOERHCqpzupejfm/MJV
Ys8O4hI3MbPEJmQfR4gGKPg+WrssGTFaef/a4M4O4BFBwW7EZovUz3/LyWUBxN2Yt7PidBbjOjtv
rVZVQw0ng30EXohY07DxKRmQVen7mjo9hE+Enw1npdSDuU5tNGEKADXbsIdFmU1Vs4L5rv++/p3n
BhKa+vxOBmssK1nYzqEf3gQuZDkHhFM8t82f688/V8I5PX+2hiwrCmKvzZyDhfXCynZafZ3g3YV8
a6Qt0GxMfiqVXu0nTWI/cv2V5zbe6ZWztQGluM+jSsqDL4+Gdm809RIhuOX1h18ar9m6yMd6MJQB
mUmhVu+yKvZ+wPleRoBa+hvX8aXfP1sepi+gNSWIscRet+wNw43M4ludBl8TozLk7CYetdTUlMmi
sVzHts2ZbI3vZhBWr4izj+qywbv2a4M1v5GQ5i4cBEFxzNCjRe7BObCrhWlkK7t/vT4d5wIy5np+
9URKUAxmCjd6MOqFCW0pVTv8zj6KWlnwL2+sqEtvmV0wVPqHOM0E5X+R/zRkcl87ablx1P6jjVtk
pfV2c/1zLkz9/M5AtaJox8CHGoQc6aJSUtzKynQpFfULGdBpvE4v/uvOMGCIBLoST+4oMbjHCa9E
69a8Ee9c2Bvz+wIqjmUXKtOtI42YdBod0x++CfD/Vmvq0vDMdnYrnGaIkhqNV9/cqz4y+2MBgC30
bhz6lz5gtrknJUDMQGH4pzQ0lk7ZlfeYuOOhRB16m6r1V26v0yzMdjixEDxjjryD1D96JVrWOddk
HW515X9fW0ezLd5DtQtq2GpuHyC5hIPfL8c3P6LIXl9//oWBmke2XtniDu9rzoG/LHLanUr3J62C
dT7d+IB/yNHzdIEhmteQ0YIGrxSPkWshZfY8WVr5iKokTgeBpu8qhNDhCuMHNBmWj1hwGcZIoZrh
Omx1b4XXorKtFGluAVOa28COrbvEoxSpiBqOkS7whe4QxllMkf9/nF1Jc5y8Fv1FVIGEJNgCPdGe
Ejtxko3qS+Iwz4jp17/TWTl6pqnqLQsBku6VdHUGKF6XkXWUZOl9qFIku6U1uiCBCcfDPMFGolCR
+4oV6qK80cV0A8OyMpG5Nj4zOKDQLVrgTx9nC9R82u9ZQtsdnY3bBohdzgjv4hwI4IK0sHM5qzh/
lcP0mAOtDGs++C6Wm+jLlbTItH2/YURZBvTlcubuQ0oA6Razl5kPlnqcE3G4PtMu+4QP5gHTUm+R
ogjZKU6AKcPZom9hwzlF5Ov1xj/c4WKWscv8ftdNVcMgz8cqqKpx0Rxb2mVBZit4zXc9m4/FnA2f
JVD6X/JugmRTASGjpWvqJ2g31m/AU0d7SM1iL6zsBD4f4Bvg7t+Gkx5QDtCqt1R0HCNL1PvGrqtf
cS/g0nr9w9fmj9YrID70ENkenRCeJ38qMcQBBcFl4ux0W/tav9CuitxlkBOg7rQ5FAJe9SYsd46U
GnJjTV37hcvzd13PG75MzGJOODjGPu4vRuNJ9M0ABzO4/g8rs1OHG2RzMmYlxwvgvquOMyvlQ9Ta
X4YchcsmQnIoq2IL/LT2M9rCBGpLPkQLFiZUzmL7ZwX3zBnsi9t+RFuVgEiD6ZLsAatsQWghM2CI
FP5a7jmXP+Jo6wZqJdC4tiYN6ClnuGBDMeSOL53s3KdsSyN0pX/+sqfeDbY0x9TBpRCkLyH3aQ1v
AEp4PN/YA64cMdjlj941vjBXWPDvSc+909s/zCoffpTOaHyhQ8uaPXwq89KD10Pzy4RowtagrKyA
VIsQUOiRBGxsonE/7ecLjQKkkQN0Nx+SLPl8feBXhkQXoFkYQcI2k/ncEmFByxf8H5G1t6UQXX0G
aantJOEM+lpwyY6degdp+mSXWqBOXP/8lUH/K0n4blwsrixat0A39u4ANkl94tkcwI3ltjVUF5qB
RKZjlJ1dnqOegoELJ+ql3DF1W+tMi+i87mdCcDQOcWMPJ9ffuQUDgfb5pp5hWkRnFPvYATS8kAqo
R0nxLc/UyYzj4HrzK3OTaaFs0moqRM5ESMSzKl8But+B6g6njC1lpJWJybTtC/R6i6wcrPlMR2V6
NTyM6RDdOG1sbesyOm4sWInje8xjlDKdr6MA57608g2YzUrv2NquZajlskDQDVyXFNTM+JNQEg5x
f/JqI2rX2tfWZp7CHqitIpB3kjsJZ22aPy/8sTRuQdljz2JrmSfpoPOBW0scgsoBrpWTgOKPE4NX
kz/AcOpZFsUGjmMlfu3L83fx284xhEONygmLtDB9lokDtcYSYhTdRgpamUb25fm7F8CIA7xwWIae
VRF5RfYE8cDbUo+tRS8BXy3tKI65EWHE79zlVIOZAtHL25wMQCv899NxJZFAaAaasDESxUsxWTEY
G3w+QuCl3l+P4rXu16KYpVDqT+dL90NIyyH9f3Wa/wcu4kbzK9sjW4vhcoyhhRKj86HP5x6XkVaB
MnLixXE3hTVRsE1j7c/rv7ISElQL6TxxCxr18XJ2y0cLSCdS3jnQg2ihhnP9BSt9pYtF9lnXFS6k
pENiVxAGqaCS6HgFaAe3Na+FtIxBYYOIF+o/vfA7CBj3zPSdZau8tPb12kjLfhiE7AboRaM2B0EN
VuKEMQo/FrDUuf4HK6FGtdFOGuVGi22V5xYnXjgEplB7vallXd1sdkm7wD+uPkdDg5uVnqb+Ymzl
6pXP1gXOcijzAhVpghUHzbGo+WJs3Vmt7BmJNqJZwnJqGQn2JmZ/MbF+mNzhScTdAIemGUqVBfGt
uDxe76KV8dVlzqQoIshrgdYZJZOFYhJY9llXGAEQUhuVt78yYB8ck8nl1e9SqYU6j8UqPsOIuk/3
HOKpXpJ0ElKppHpu3Z4d4baXnsvIoZ+iKaZhNfJ2r+pIBRGP3F0vy2EPoDzvPRbVzomjIBzgohDU
dRnHNby34/IbMgPZ4UYPvqVOGwXQt3FfrvfQ2jhrEaAk4KnUHppzCk22PWyb4l1uF1s6kWuta5Mf
tnwJ5iVrztAfh2pC8wOXZt+uf/jK0OpSLaPrDLGZUhYy0Pht0u+bZfxtwx39tua1vYo1z7Vtd4KF
tBp6JDR4g1cpDZZuawleycx/IZzv5g3L23kyBmc+x8NrC/NSbNM9eNl7Nkj+N/2CLlwHCGXVdwRY
hdmkv4zakpAQYAYkIewt2umH98/YERHy7+SHClgDcXIbSxnqnn5apnBhxz3NvulA2e0aF06Expjv
3LFIwsiaLdj8JuK23aSucyN7oxyaSc1nqEfnEgbT9mtX1f4sv1/vvpUB0i2TWpiKZ3PdN+dhQqET
ki1VwFpgWqa6cfaizjZ2A2uv0fIHJN6gXNgbLMzgNytyT2ZRYGZ3SbVFcF0LlEtsvpto0ONLFHAI
OMtKiKGVD9hxp8nW8r8S4H8vWt81zlyj7/Isk2GCYvo8dX4qu40IXFkodH1cZ2RTVfVZhfEl0BeO
IL6uLMAsPcPgyxHqfFDmcOX0eeizZQMsuPY3WjJsDGjSOa3rhqkl5JPJoWdkQdZt44dW9n06y4Aq
qQzSpTJ0QQKsCQ0ke4ZVEEwta2+CTs/1abvyDzrhQEI31Fwos8OlMTh8xAB04R3ZOJuvNa5lRQrS
f9pHaLwjn2zDfVsM5/f1z17pHJ1w4FpwYsjbpDoXjBoPqFEeca41fWo6cO+V3aeC58frb1r7h0sg
vpuyblIkWK/BKeUuFK8p7v6NLZjdWtNaLOcmlIDcFHpVNIFPadcS6XUiC65/90oc6xZKCsRFyMXA
mjojNof1J/BN97wqu9krjPzP9XesJCPdLalzcbSCk4SEUgF4sFkTdDMMpeHuG2Uvt71BWzGgrge5
89qwzjE3/CWlfp+QEKAKT6Q/r7/hcrT5YEOmw+BjFFsWNk2wum4huB51doGkNEJacIZKPsutQzOY
v+Bx/1P27cZPrQ2Nvs2ZocoCQkpxdjFxHa+B2zHMwtsOFn5jMd0w/tx19XxI+hHX3qioh3BuCuQg
wnKOdmAnbuS+j4b+0ryW+0QLhcyxzt1wMrtvPYQN4UB8p7romTpqY8X+aGQur9C6iaeg34DQJ8Oh
n9RhoNmhIcmJ14XflYAmWAbER2OAtCRVN2yB8EY9GcawgkzpSOHKJci9lU6HClelaWtubP7tD6ba
pXktHUYGUJLQIcJlEEx1u8X4zlt3Y/fx0ZS6NK0dk+ysXYYO1+6h47xCk8TnzrCr88P1EFlrXEuB
k2k0SSRQBS2SfD/OEE1qor2DfcLGGvQxzgpff3nxuxzrQD+B5QleMNEEHgJKpI9d3djwtbeGnUor
81EyWL7D5l6FxlC3QYlT2YHDOusIA68lgNWKeVvY6GmzgjqwMGuMkdvEQVnWzIvi+aEsivnGF2gV
rwIOt4tVUxEODURwgSKBChwrXjrzJjArOlNLmaNK0pR3Ccz/bOitYQ+kIHFHHiBhvK9s8mmuICk6
l/NzWbq/r8+PD/f1l9mnJQOYMzcWYIeX8bPkPum7HVRr93HDf6X20nkLTb8q2UMqNHmZKmNrg7QW
Tlp+kJaZJgUcYUNL5YYHHfjpNCTtlkvYRzsM7v4fxSgWtuVERVede5kfgVD6ym3yzUrNQ+HiInmc
5mFj9n+cSf+PZ9RRq6L5kCPNMflHmvKHOxePqSJnx6Bb5Jm1n9HSA6T4hVOVbn2mPIP7eCrmXwQ6
k5Dcna0fCUoK91lVtK8b0+EvPEZfUy99pyWMtDGFVagxArjYyH+KMWrBu+awwfbHKIvVKc1lCsAc
rY1whDDBFwrnw1ejNhgIUVNyxxKr+Eyq6UKn68f82QYwGfbXED89pnUy/nRTBw6CTYKNMMTHo1dc
h5Z3VlzYO9uwGhL0ysw+lY7b+aiTAlfIagDMVK3UuBODwM3ilH1N8l+MgBRsLlCAzqzlWy1TjCsT
7Q+nyTtvbuDYK4cicT1ATmQLG/C0/RpVmXtMTQbRtjke7lTTQSapK83uVzI7/WFQwNq23LT2ogEF
XE6ZA/Pvztmbc2S9EruDvbeL0hUnSXyGj5N1gJHTOPnt3BivDNj+PVGD6QloDp9g4/VZFlCRK4wq
Pzp2VI4nFhul5ZnF0O+XNv9dptCRHiPDuE9iyEYvkVNAtzIhQen2apdePFlGSf0yhk+NgaIrHjlk
L9VQv0B8EbSXeagpZLKS5S0qU/s7jUX7Cdp/g9NdqFssgvkvrYX9G/J4bzEnUDuFaDcJWF2gNrxw
oAJAbskSaBJy9hUe8PBOBOw1tAGZ2S8D7LE8U8TtF3M2mtojhYFRdySNYGnT4dJdZoOA7U0/+fnI
VAEfLGbvGIzqH8sFKkEyMztx19YwNBouYnkiTgEHakEyEr45dcm+dsYS0LUomv5zxgVVsgTCgMes
MGFPYA7kCBElaNstVHZH5abFF3spxCtTQ3Nsci4TryFA9uaZZR/p7LDRi7MS1xt2jU4w6OBGQb50
869ogsFYjbuuQ86q+HspVM2O8Ty70icjKnR+I43RY4oZCmICswMrSrN4sUVcmzh6ztV9K7L0wSyc
aJdlEKI2O5jQ9G7Dfs6une4mJwKethX2BWQMsaescmLI4Y3J8uS4xXxoK9I92COrHiHPRz6nNIWK
eQ9p9V08mNz27DyKhwBitL31wLIoB0WUmuT5eiR/nGEd3fIOlwH1bBdudwau5Dw3nxlhGyfDtaR3
eeO7Fb+RTbrEcdufwbB8hVvcG3HskxMvx6LY1D75qCJwyULaSiuLqZ8rW+TnKEWnNV3R/CyrAfKq
KJaGRCkU79O4CsbW6qUvWD24+2hsx59gswO6YbRQIfGo0ZA/sR1FL/lQAump0o5UcD/iloCMZhVt
mfCs9bS2aC9uO0Oz3+nA+x9mH+zrwXczsbHCrHWEtjzHkONB1EzdmZiQ9S5huj0mxWO8qBc4nx8W
OcCXj27VYdZGVluVy3FWsIVduvOCiyMA48HhOCbxQx/dpicHbuu/U8csaIUZ3qrQMYdjI6HrBXHB
XRq5t8lIg2L37wsgSgEKFCqU57kVQEQDKtv4EF7lXwQvqz9Iztnhenh9vK8Gv+DfF00wDjBEEsN5
iUBggNvOf1KkD5Urg+vtrwyFThWECGlKgH/uz4Pb7Sfw32b+u42gkL91MFiZtTonoSfctAsIO+AH
MubB5ftbp7KNA+Za52gZQrSLKGNlN+d47p9tiTJYZENFYktIaq1vtOTQzq4L8VvXCrtsVpDBj6jP
5hJbjfp+IN3WfeTaW7SwTqAPnZvVWJ0rEMuEST4BOvdUDN1bBq3F64O8NgZacENvZqbcrs1zJMb2
bnai5HGZomZjCn18Bnd0CgIsX4q4gQoW0L2HQXBvEN+Um+9sZcOWbtjTPN5H5o29pbMQMlgEuEXl
LOcczgSj9YjrFKce/DLf4Gv8vWT7YF+qkxBQ6in6qTb7s32Qh+Q4PVdh/zjeW8c0MHzhw2PVh3nf
Hd/nxzZsHs1jeVBHvtuiya8MlU5/o0sJbc8FU3pgiZcYf2z3x/U5sDLNdDbCgC1K30nVnM1EvUSF
SgL4SXxG4WrHhbu1iqx9vXZIn5ZYlV2Tm1B1G3ctJFwbW5yuf//KAqXzEcBSA3HLsd2wgKeHZGWg
5OTF0eT19neYKnpZ224shStZRaejmcopjNoBK2hB2V5RJ4c/Tvcil+i/63+yNhJawDejUWejI5Zz
BZzJDKcP+3HuQBAZCv/6C9Z+QAv3jHY1rJVYeS4vSnRSdj7ID18qITewRGujrC3fRoMbjLig8Byu
1T2Jsh3FJvz6p1+WtQ+iT+ci2GnRRzQZy/NkfSXNXZ3wszThkbK8LHBFuv6OD4Hi2PTpdIR54sPg
WBlM0Hn9MiQUkLE2ZvcWEfLNuljMtq3MP1lSQm1DuQ2qS4a569JS7OaUZ4+NnbbQn2uaO5TKTchS
T84MBmUZHRbFh8YbjYwFuEp8NSjktq9/88eMaxclzX/3ARD9X1IZgQubA/3qsyGBCbJRgrUBYtGY
SKCIIfXFGAajNZ352Y7pRQBcJWTyujrewpmuDI9+OXsp8vGyhBFIVrwWzV0BjSjHeqqXcDK2rphX
okP3FrMNnsAOjNVn0XzrcTYz4WU00LAA8v56V65Eh67yZ5gg1cK1zAotG2WCBQqCZN6X5m1Fb3gu
/ztQc0oT2VzUuaolOvGB/yEODdwu+kKMZiOBrP3B5fm7g1GW2tysgIM7NxKutrzOT+VCd0XUFhsr
+kqu1dH2qEmAOzj1/XnpyLPRgMJvLM43jD4LwP/6DE/W4GJosRHza2/TtlkOy20L4m4irFL2XxeN
4WK6ZzFCgaanBWo28k9tmRuDv5K6dO0/6eJOkFVdf87z8it3+vtmGn7fNq/0rGuZpIOpmDqXbWV6
zVT+JtLy62neIlmsBJ/OMzIdG4Uu0RJQSV+b4inm1gky/145ZPslv3EF17lGhMm2T+wMuo5J8mAt
JJzTZqODVr5fZxhdRL4bWoPGlLo8Cg3bdY9mFclXFKKrPW7XlK9ggvnr+misJXmdDdQLBvc/1RH4
IRWf+sIc72KS0bvKTocdEc1cedQhKWhCxhLGEbs4f7Rv9mg3O8c2jUBFLdxFYGOijnVpksbjihZ+
1g/0mDL4GjMU6X64HWnviYVD7PWPXsl9OrNiqB0rikrEXTPUAVBcnnJsv4q+kunz9ResZA6dXWGk
c51AohhbDzhmLBH5Vov+JzhZ88bOYyWUdaA9m2RuiKYzQzhVW4CcQfFjirIcRIS6OOax7P0IZBS/
GKdbQFVYy3X0PSwQ46iAmGYYcXYPUtahN+SLE22d8z+Wo0D7WlSXjtn2QHNaYVkMn/uqfCH9BFsa
KwsdC5rbPdT8fCdl6amJeX+Ex3D+WvEx9bHZUZ5Bx3bXQVd0Y36sDZ++8cr6itkqskKULX/DlvdR
DTLypyXdyPsrEaqj9busogbqWODBFHA3al94Y3jUHXyV30ls5m+agzpkv0rTYp5UbEJasfTa8Wmo
IU/aHm5r/PJn75fGyFmWeUEPwc+I7OwZ+iClA62CHrfTG4OwEqQ6ZL/P24m2GcY+K6B8mP8eyGkp
s6CtN2J0ZYnSkfpUxmQY4m4Ji94awj4Duwq26+5GB60N8eWt7zrI6XvGxsXlIXVwv+zi5kISD/ck
HiyOgjG9cYy1JT2HtqNFM4OGMjWMrzANLf0JytAnFTN6vG2kyb8/Ai5A6g4Rm0LHuHMKQEvooSVb
l/x/EXkfnENsLewlGfNSwevnHMMfKvGTiZafU0jLhRmPl3LflU7zsxrdaYbVUm5nMFkaOMjTrYSN
bAXJiq9VJsib7EweLGbc/hFlhr1snQPXeP33V+5THaLlgporlZsdtUNctPu5grGVcDKoFk9i30Lm
BLcN4Lw2+RQ0pbobxC1kUuTb/8PIpp2w2zSWYVG7TgBDLjfEhCq8KJ2yjcmz9mu6leEg4VSdqd4O
U5cMzxNrp3u7Es6Bz6z2wBGf/IwrGfSwvGu8uEQJHua//13v17Xo07oVd1dNAS6pHUalSD3SoHFI
WG3sPlfyt06dKJMcQsNNCWOQofxMO9BkzaS8p8L6ev3jV1KTzpyAHJ4yTHMANLx+LFNymC1Ya6p2
B//W3W1v0PJr2dqdIxKenN08+7YIQA2TyoVNZ2d6s1zajX76C7j9IPx0QubSKylrQqww7dtwyI2g
bNgBW1PcRh5LWjxCXoeoH3AC9u123gGMHPTZj5nHr+nYeA39gUPexuFkbcguz9/ly9RmDsQq6RRW
mZV9B36A7i6eFfAXs+MNDNPaK7SUvBAT0AG4LIRwhQuFUaEaUe1dZ+MHVhK+TtxsCvhL99QGSaDu
PYO/yYx6ifPYcVgzw8vs+rRY+wUtGefY2df56OaQjobnmt9nuEywuVs2AdxUtsgpKy/RoVEEvg6G
PdkLQA8t9StHVruhrmUgzba4ceLpGCkGeQKrKHlzLgkko70hLuafVcrtL1VU2Z/UNCHjG+5sL3DN
s9zfgGYWGXxrB1EFaV+hDOnAMAHabBL3Nr5BFfdTGJ4HysyHc9aIZuM7P+4KSrUwnM0lIcVo5yFl
UewVXfpFTuOvOd/ytPg4C0Is7d9Zn8wWEP1xlYdsIQfiiCdu3+b4QnUeNAAzuaHiKQqLycnuI6gU
HlzZ2rtbJiLVidCtk0SJDUxgaMbR3l5esN/YF1a6Mc3XukXb1rS9yIZ0LKNwyn6YuN6QZndjy1oA
2UbsGHCCjMI2gw0t0BIM9hPXu+QyZv+fSynVtjJ1yqOyc5soFAQm0gKX/zLai7l+KrOn629Ym43a
mhkN8HdOpyICvXryGfkyqMUzsq0bn48TGNU5acQSHZhNQxqqmgJ924xmBkN7lpK7Memzzz1E2FMP
DsXDxs5qZZB1mlopUb6x5BCHs5iG+yUaYHudWbdVH6nOVau7uuJ96kRhA5c4T/DkCRWIwheVu7Ev
Xvt8LXRJVjp5AtvXsIySO7spD7wzblpKqM5Lm6AolsR9k4QjGzxW2nsGyI29sKAT1o6omxCwMK/6
N/cIQQSAUnkStstCnps5Z2AwJYu5cY+0Eg46hclJuAEq3ALy0GL94Yt1gJhOC4gRbtdhoroF2Fsb
BS2elwzsuljMCQoEcBOAuJz4cz3WPr5spXp5PLLS6sIYT0K4mQJOb353Ouwi0+rM2twHTP2tWMQp
2dqKr8WeFtmtJVDJbkck65R+lSBNBNMc3cXGeN86mRMs7kJuy1L6uQJgKhIPAzpMTK9xl4WCvpBR
gr7mbLzg49IU1Q8VkUkGBf+3JDRr9RsXV3eT6XhwqGeXqxvi5VN/NFyx5SyykhJ1Jlkq0sxKeY0o
TNU962E2C7nte1Dkp43fWXuBFuaxRaPGgocMDOX2yTwHNvs8Q/v/+iRba/zy/N2mVy3u5djbGqep
/D63ymvdJxewtOuNr4TG30rbu8Zpn9UZUfjyLDEfILl3gnH9xk56bYy19bmeI0bHsTFOVuqmAXVp
HNoZCnQXpN1+jnt2L+Ce8imaubmRbVeyic6gKFnGh8pJjBNZRng192MROGJGQQvIyqDtcBS73mlr
I6It4lM0gxCSulGYxvHsWROBu/rEl30F7Y6NV6yNixbrMzdUqbgbh7K9nOdz+Ha4nNyWdXXWxGBn
mTBElYR22rzMeTkEcCw59qkNGTBabhQOVv5APyDETSf6NJ3jsCIlDDcYdMh5cL3/V2aWfi5YStAC
Y5snoVE3wVIi/Rbj5Qiwd+r5PnNgg2uQ2+JDN60BV1DakmIBpzHzM1X+5vG8sXisdZAW19BStSoJ
fbMwzoyn1q0DTtqN0FsJBJ0TUXQCykPzlIQdb088fptKvo9wL85ne6NfVtYinUimKIpdNcHug9IR
J8xHyyIQI3pOyM/C2RrmtQ7Slm0c44qyNtH3DcPlS/1fevME0gLYmSQkHKVEQiLQL2yX0iNq+g70
8n+2kzwt3DhnrPh8fbKuJAtTi2ThQEvJzZBhbbmbF+YX8hHH8o1h+HvX///nCaL7qlQObtCWZaLh
mMMZ3jelDTwzg6tqGVvG77QCl8SIk+lOzrI89WbB7hqTjrtYkflH59QAqzMrO+dANMBB3DEf+mKx
ApUA+x5JtY+r2UIBBDBxYjbGwwxXnt31Xvl4hhLdqyXByZwxwWHbIQCjmJa6/OTyOHobFSyz82ag
G6nu4x0a0c2fZzeeGgXIddha+fekcHJ/IPSTObdPJkn/y4rlqUJ1/JJgN+A4az92ef5uQR1z7Gir
iskT48dFCsxbaCLAPX5Lgerj6UR0hLedAHdlgmN3EjT9UeT0d9dM53Honq+Py1rzl1h89/l5N8yz
bePzL66LAH+MPmQoQ+GUX6+3/3HqJjrEGy6cCbeWyDiJtDywmRV+bPY/4WodghDPIDo7AN681Vcf
JxCim9cXNS60R2s0TokBcodyjed2QuH/+p+s9ZSWQ+wMt2a9NUsIbH+dJvgwWaXXmBtJY+3LtaTh
phB+aRbLwGVWi6K30w/pI52tZH/Tt+uIbFiT5dMEe/eQ8IAW096qLT/lfOPMuBICOhwbgjKdIUys
/HVzGobB74pqN5Y4pCIMr3//CgALNa9/p6kF50EeWfiBPEurvT015HOUxg0chlBSoVlk7UFnyoPc
FMnRknXyPPJl9oVd09tGX0dqg14euXNXGaeuJBS8ESZo7KVuLgILF1Ub+9mVKaajtavcNruB2AhG
kIVS3NwXsHMBIXyjF1cmmS4gL1SW901F5Klu2YkD9uwR48YzN2BV/45QMpDEjZUhT/N8ku7sU+c2
5gXRXaqXnta1dVk6el7CjcKVKDhV3DhsTK2PdzYg1f374dwQOM7VGQ0bW3VPsszosexac98O1Hjs
sxJ4f+jU+33V9IHroM4LrMEbcxWLA2Qbx5/I3J/NoiInR6TinE3QJ8LMiPnGArMyKXRQpuGUY7GQ
Up7K6DPLX2Caam0F7lrTl6T9Pvnbw1LYZi1PZKJz6nOjclGGyY3eS0Xi/ne9g1dmnY74a9yxhPEC
isIjfIv93F3iX9D7sr5cb30l9+iAv76Dem8JecnTXEBxuDGKxzofmMekeoPf48YcWfkFHWPf2U2c
RwQzELTAuywad3VSb8TkyhDoiPq+tvsGuU2erOmhZPXObGZMta2b9JXe0eH0DhibEuROlBImxxcA
DtrTBTO67Ar19Xr/r32/lph708Tmp7t8f1XtJcxRg65yX4ys3UJlrWwgdOR8aqJABA3lJMwh0dMF
JrfSTwbM5MNBGc03WNGAjqZs/M+S0K17jJVu45effRcXULwzG8Jt42TbBqSCk0/l2B7aSP0kpvV2
U7/pIE8wBUHNyTp+KhojhBPub4OYn0CivM2qm3AtHTsggE4iFnVoQIg4qEsLoqjllhnFyiZbx3G6
qlDQZWZlWEgh9hQFpR+8UO6uI1EfJMRedrxRuZeXZlP7cVpuTee1uaCNS5HIKc9snKALgCqKPQeC
zspQ//6VmaPf5VsLztqcvqSBd8NfNSiMTBGK1KIZvSWmAQPQE1uojTPcCqqN6BSHCWzyWk30ckaB
btA4qRMgNGOFQ4nIAwYDUxjXOGVgjqq+hyskfYS2sApcq3UDe8wAfC+48+j02Etfn4sr012Qf/83
y6aWqgkhxtXQHWzqOl96e0mFV7IZtyNTBk2d629aWWt1twYoAJSqMFHaFGXtZdlb0jKfg8nMhjv4
XgXXX7I2fNpeegDRF1icCtucKg1aB5Ro0NCr8tv11lfWAl3cu+noQvpYFiGduLjvAXMNWtZtudOv
RZb27UnF0i4xSBnacQ23eJFZ1WeD82hHF2MMFrhPjAvu9Ykk9Svp5miDorYyLjruuG+VacMNhIeA
FwEaaCX9gULGDD7RLj/wekRhibbubdNNRyJbwwhYArd4iD1T2JD4mKnGM5vsLubHm8ZIp2ukcJDv
M5ZCIc1YynsF2r6X9MuWlfZKuOjY5pw0cEIDy+CcFQdTzIdRvnVt5DO5hXFcmWI6EJlAAK3iA1vO
RVvvlRT7UfLn23pGS22wtTXbMi/MczeanwiRT2kab0lYrPUL/TeNoHg9gSFm4bPHLwlyvikOo0IZ
O/p9/dtX4vr/wMZJVE1VLsBOYhfdp29SGP5gbDS+1ufaKcChmWqd1hBhm9BP0hkfubMlD7zWtBbT
6OAxIwUBFt4oUs9t4GoxxGIjmFbgekRHDdd15mZTZ6D1XI33WZ7UfhSTH1GN/ZJHMhDWo4aoOxUb
gMqAoXRos24LBrky4jqYOKtmM4IhoxVO8Oz0YMb83U3jHdwo9o7ZJxt/uPYSbYfJWgDXVV+ZQNsU
P0lcvnakCVy7PdK+f70+s1ZGSAcVc4u0yVJENLQWgDgjKzuwdLwt4nRAsZu14zDyujkjvbYHcDTH
wMnFFoF8JSZ03W9waODZBT2JUGXiwYydM9x+Q3PYsoxZa14L6YmqlhVun5wLULsdah5mmt2l6XBb
ntalv0dG4UiUW1PoVsb3qsG6Vsd/rg/pykKqQ4gzxotMxGzE3XnMfcGjP8vgxl4OjQwHuGVfuRTy
1qMRGLGxcYW3sjvVZcAlmHkOsvYU9hb3uc28vnuKTosS/rIcnHxLo/XvFv6DKwAdxzrXprBhemTi
2CBavpNVvXiDdDMfcvzjI6rqIoCUEMEdHO0/uYPb4OiC80s0gQWyQHr7Lh/V9ALhfuWJgRbngS8C
A+vkR5isTv/Vi7nsltKwTp0aeAXj6ynbWYaMQhd+HIVHizb6GgkW+zwqzOM0xO0Bs84NuM2NXU8t
HqiJiJNdxv0xkQk71CLZ9az8NcfutGe5Ez3RPjd/WUP+uZnSGjYm9uLuqTHW31SsICHU9bVvNi5Y
QrCQYjO0WlMnSKyyg5+uTfcVLP0OtWPSM6gh8x21G1xo1qQL0sJo93VcKAgz98tTqVqb+5AQgJUm
/J7vDbOm99Bv2jomrkSHLihL4ovdo0jGsOne2vybMB/ddCvrrbV9ef7uDCKlciJug4pL7BJgri5J
sOHLmzEGU7lJNmbsRy8RJtUvk+I4X4iIsKJmc7Erm1CoaBeLp+sR+FFSvTR+CZN3f2BYQxJ1/+Ps
SpYjhbXlFxHBIAnYQk2usstzTxui3QOThEAIkPj6l3Xfpi/XuCK86ohqhwBJRzpTZjKuTqOPM8Ov
tpnv/frc0IsrYYhBGwslNsguIgnrh19scyXXtvbOlzvon3cuIT4jqg5CKB4adCNz7vLXj9/4vUvs
MhmL5TTT6NYQHWBHf2RfYEAcLYZOMjTIkruTuqb3sfb6l9//eX1airCUERiUnYynrKxAyRWE1zoB
1wZf3AUkNk3o6EKd+jzLk8Lx/g5Vs/14et47rS/Ts4hAJcXpMzgQ+gD7dDrX9ExqZy8a97YZgjO4
pzeD3+/anO0/ftzavl84e2Nbk8oBvxG0q+8iuO158Lcurmn9rg2+cPfiLITGpAeoSWebBIC8NMRN
40yfowMOlqUcp6VqcmUkTjTAlDQ8ToKqvNY4t7JNl5UcYrPANj042L182wnQ0Xh/af/F09c26Nr4
C8OtXLfxEf9LaGaeJeAjRpzq6MkdPnfkLIs0qGSyoeRgBARbHWApNvxNgzH9eM+svfrCggWlwYwg
GVTAVQupcdoP28KfUIoYymgHorsrJ9C7lS6YwrJII8rSVI0LIsC+6cBDIoYRwetU5ntSRs1+0g3E
6WI7nRzp+ztGvPqeeqKak9BxrwERVyx9WcoZBikDDZM8akc8VcDnK6lfPp7FtaEXhs6L0Vc1WnBP
HmSnE6ecUieXzZUa3XsO2GXqFmZNhtHE5QQBZlvmiXTqVJL5oTTfmX2mJSRGIFR55UkrNr4sCPBS
G00jAtpsokyq48aFv8J40kKN6sojVvbbsjDA54m7rvXJMaZQ23FFYiKTsv4FULiPl2LlG5a1gZK1
Rd9IXEmcsMTmX2cFUhpkIT8efWUtlkw6qNTNXkc06L8rX+5y6/W7ogmjA+cEcEczOMEGtdvyhvc8
/P3xI9c+6DKT/9x+E+rzYNnBB7VkO+UZ6A/RWWKmzcejr33Qwv6pqjNrMkaODm/urEtONc+/WFND
u7jajk6RJwPQK1cetvYpF/P551PKLnd4BsrGI+Eo2JRTfkZB7tar8s+4lzCVZQoaEg8Dj0N8TZbx
Pby0W7dXxzb45AmyzCgbPXmm9UE7Hkh3y+NoF/v14eN1WJuahZGjro8Oj6jpTp0OEhLadLDPMbgh
Pzf64vKOugYcEtEMq5v51odKYIVmybn+RKMEZn1Zyg31rFsBDs1jJ/bcfxriP/5w7KtrL79yZPwP
s06UdSGN8fJ+dSN68shQvrDsRoLt8lOzsyzlGk8rxCShOSl32DPGvtgKfo10+yvlgcv2Xka2l/lZ
WLAsbE5c4D9wuTUimdC+AWjJNR9zZeMsi3pSogHQum0I5Du/FyAdTTpU70GKcc1DeLeuc3n9hdVa
J+r7mBfNiZlcpSFElc/Aec+pnHFJ9KirJH3E4hMLCXDBs5+/CkSQ95wP5jYMhbhnuq+26FtDDurj
9VrZEEtxQYsoxuRg1ThJKyl4botf4FZ7qEakiurhWoF25SHLBKQSXDSN19NTJ7KE5ffGPqHvDsJk
3z7+iLV1W8QdOSug+YQL8OQ6Y5oVvydUgUNI0388+srbL0uZIL91XAQ0BIJSLBEQeYiMBm0MSRz/
GnvU2q5enFgRESCPzGNy0nROS28ztdeuibWXX5xWdGZFrTq8PGMbQb539RvIUWX2ualZFoUg1jKK
2pXBqWFvRL2C5jaZu6eaXul8WJmWZRmoAYo/77KMnSKb0cQTY5uIOb9yS6zMzLICRJu+14V/mZlJ
JEN260DqaYh+dnS8clSt7MplEQjGPI5BUMENYCCmIUHqyXMurm2ZSzz0zkG4rABhqkGW21n/5Mke
jGftm+C6TkCjEe9cBlm4bNBXrqQVt2bJSeOqiTnKV/QUe+AqM1kSqBfq18noi5SUP/tPtU/icFyS
03SghXYnHEgnKqMDYITRDjrMGzLMYvuxJa/tJ/+/faao5pXpCnyJ2xQAfT0X5ZUDaG0xFvbbWhA4
h8xnpzEq+ptYdmIjrLDbmXc8gbgBeLJLeq1PemU9/qek0mdzpqlUJ1CpxLuM1dP3qgEUy7bdmHLQ
xZbJmEf1oZiL+ErUvPJ9SzkC1wsnz3LhnXp+8IZm35D80Ko3IYbnur1ijyuLs9QfyOlcerr1uhP4
rVzwCWR3aMK/VlBesUWyyCoM/gBCd9eEpxada71khww6ZYRe85XfLbFh6y7LQ1F9YZxxQnIKYRia
y0S5yGnnIDYH6M93kpwg8asSX14lxl6ZrmXRqIJvkRGo3J98oGvj8K2c39rRT0x351Zfgv6XGz00
5Ve3uzfwv3r6pBHsfmxF73KvXD728kr/hB68MbWfNRAzbX2dFkp8YeDuqVsB3WCbHwIRJMzRN0YV
+6HRf0w0T5tiZC9AfN+UHt0NSm29LrzWxrS2tIvLn+jBkRnpvFNWkhJC8M1jXUp0j8grx9/aRC8O
jdE1pRnqhp4KD62lOjjktnv9eCbXhl4cGyJ2NS2ykJ3cVqWVqZKwvcZEtXK7LStNU9uaogNB0YlD
y7OKytRRt3Ssk/mqJvt/uAbeuYGWRSZdglme4qg7VSQwd4Xq670GCeip0FmMzFqdpbZVILpH/UAm
nfLkwQGI956NoDYDNZfZ5Grkm5r4qkh51VtUa/MoGXs7/Y1nWm7mMC4hTFm4z03kuV/mQug35jlt
kE5S599UB4JF35TF9wBcQ4+lNwhwzXb+dEuHDNimKXLOuRc6W6qy8q4VrHrJKgZtK9NE4bV80soK
LnkYYlHO0lbo7nXi7gWYzBMIrv98vDn+A1F8b34vG/4fM9MkRLpgEO2Jy278nTXE2eVZKQ/GDftf
Oa6AswH2ukltKYuHqffMmCDflD3Mdpj2Uz8U1/bSioUtWWu8kfSVf8HkZL0EFXxQfxGaPUcemtw/
/tS1ByxOZw5GX9KoiJ4qh6d5a1JQmKbaefp49JXLa0k5oWkfM+Xb9uQ1TnDX1y3xk0Ha+EGOdHzl
BGozwh2utlusPW5xHjnC8srzY33KuB52yI8CD1DhYGbmoYkKyEB0V7zjlYpIsDiYcqvjKe5b/1QP
AVRPwIfYnSmv/Y1q2h58Wz3tNi5RGtwFo0GRk47FtStg5XRZggkzVTE508w9EYj4pqr1D74EJsWz
8pfp1ZXS49pDFhPJK9k5U628E+g0h9okFX8kQia9/+vjfbG26xan71yHM+Ghizx5SL6go87i/opn
t008QDc+ubMX4ZdjdAOuNbB12sJ+KfNpPM5jUaVBcZUAceUEWrJvdLhuu9oQ/+QE9Mxp+1ub8RrR
9soKLJk2Mhp3Lur506nr5S+hZHHhi/dSaf1vk9s+frwMax+wMP66UKi1hcUIFZH8vrQSojPXOp9W
LGQpBe0N6IjMAug0Q0Z5N5RF0rDwtgAHCuS1tgrUvB7qnwG7Nl0rG2pJvzHLMZNFUAUn1cjboLEP
uiFvecaveTpry3GZwX8uhKLlbqPzNjhluY2TGcdmnRoh4210uWf5rIjefLwmKyHGEqDa8KYQSs3s
1Ag7HEY/u9N5cY7jcVvSnCXwLX6wqX37+GHvf5YfL+wwjEjpuwqy4yG7CfqXiDhb18mQl+dXvmbt
AQsjhGhKKylFpN+26Hfrxb4ZX+PxRoTdlUj//QcES8oSwRjvqYDk+DyfG3lHrHwqBgaUWXDlCy4r
/I4r8D+03sxtWxesMScGNt7wQU7X8sErC71kK7GuVJEk0j9ZOe24dd6o48xQ/4xudT38Cub2B3Pq
K+u89hGLZUC5ivRsKMhpKOc7EN8UoEnorwSP/zmS3pmhJT2JrebWr4oSSbrZ754730QPQVBHD5WO
zOtUgAMnHmb1N29builBfJZogIATXXNwv5YTg4K76xBvE+ow3058zHcyEO3Or8HfDm105PzCoTk4
U2BvFIQFH3062SMLp2ljdBftQ9o5uz7vhzshQ3CwXLgmPzaOFW9iycvQdHPr1pxOp6hEOhjmV3cP
AZTBvkesmc6mzVBd0o3Yf/y0lRNsSdDgOUQJD5KzpzbOD3zSGx/dMwjbPjf64qS3os6boGxwVU3i
kXYQkM7ju1qo758b/mKd/xyPbd1FnHkaZR8k9NpWbPLxm9CfIbdD0Otepuyf0UU8iilnuUWvLPjj
aCbvA0N+gXHnGsTivblnMV3q7cloHPPGzdVxkBGE0/osCYHGTyQu3I/n571T6vKAxRdYrnulKemO
UzNvSfzFUzIN8vs5/vLx+GsfcLH7f2aomCUQK00APsjyVgA5KqpfJJyvvPx7h8fl5RfOoDCh1w1T
o45eKZqzdtDFVxX5NZ3l947By+j+f786VRHi4gnemcnqBKzbpeeAMdZLdLgj2S6fySdyCZfnLK66
OBqGXhgxHmU8WDSAjv2pqqSz+3gB1uZoccAWTAGkU8XdcYA60f2QgyS1GstrRN4r22fZVeSOLQCO
oLKGZJez9xxl07zr7mQHmR9I/H6OqJIu24t6a0e0HNr2WOXBQSJzms5hxhNPmSte/3s+IZZgCRNH
ZQ0alkZX4KDJ260tO54nTRDyLZqayreqRStw1LWokoTFLmiLq770yhZbNh4FDWNaibw5StlHiGWG
X7Fuw7Sb4VVTVhSbuGugX+1E1ziiVnbDEik+ZdAG7StNbyD1miW5BJ10O/nyShPS2uiX3/8xdiLy
mfPRAmMZiDGJi07etG0RXbnO10ZfWPs4urHT21ocZViizQyCoPc0JuJKYPlutvayBxbmTsCdEOZj
Fd4Eyvz2ZoKkRkMfeCCevLIbk6nqbjI93Y1z/LtyyDVf672r/PLUhfFPTHEnNmVzzOiJgyOZ9fVO
Abk3m0Mg5yv+wsohvGw7AsWuRiGIVgDqQYPTVKUpkrh05LmI+vLK6qw8Y9l3lLcXYjMGKcKifDXZ
rtMSkJVrQc7a4Bf7+WdjSWgsoMXQuejp5Wjh9iu9AWNoc6dYfc2nWtldy8ajupHDiKQQEkJddNfn
7CYOgysMjP/PsrN0RLHKSzByoIiYa4Dijg1VykkyJYL7IFM1GvAFHx5Cibp/W80MZQEm9znhE3pU
Bq1SWwMZSxgvpkQJ1e9Fqf3vQBkHw52dWwvZSlep7uC7TDxNkxO5qfUr8bvoPakSJmV3Dvya3UK5
lKLchPANHcpcZkmVT0NCbeDe9RRJrrmLi9RmLmQJsjh+Zo024M8sfHLfCwadnbnqH9xsqNBX6JZ3
nHbhMfDqNq28YM87RR9FnZWpGHzzFU5SvLNTgPu4DLwXraohcWfr7jKo9UYpmabi5eKT3/VGkXOf
+c4m8AR7nmoJet64+RmXefZGeymS3vU6kIS77h5MS95vYrjz1UDY9idrabUrnZpMO4c6xbatjLft
Q0gTP4LbDdRxZWuGhxr0D2fXAb68GWLjpVo7qNND1Nb6ic4ifktzN4zSXNJh2PrZxF7L3PFSwMM8
0IfHuQ+ZGZQacTL3+9rE7pTUjNcI5PusPeaeDbZSSXmmRaWekJYmR9oqdZ9Zf7zLglFsMwgJp1Nr
6d1oovgRLDDsBjzs4qTroLrLhpy+dK4bbrO6rk+5IcHegr/jxxh7QqQBD6KkrXORVrTjNyWX/S6r
suaXGCd3O8SWH8KIljeebav9aNxuH86ARAZQin9DsNxB3JzmW+51IHEylrRbZ2TAYNCy+EozLb8J
fMqcumqMkfsOhvjU64kmnaORBfcNjfCn0MGJ5vIhYoUfJM4cBKB+6ThAt23Dyr2ObHxoZIPNZ+Zh
R3jv7F2QfB0CrF0iWZbt/X6GT0lHfgMdVm9bd5O9VXE3nFqGxMHYxNVBgm86kaQlGzQMAPuPMGP6
EjUqv4mtbx5zNUcXFCPgJMYPwJFf0o4BB9X4G0CACiApweIvxxBqw1BR3kJhiUF2CjXiChTLUH5F
I5Onxnk7QQXY39oW/POM4oJ1htq7d7o830pH5XexW0BRuYFkQJUX6tbEHsQ0gsy7qUoJ7gnlQe+4
mAM2Xoj69Y6hWrGjYW2/90Jkm7YL+lPbh+qmy2T8J67r9qyUnIrUj4DzxS2LPPyGm14PqWllGyWN
rJserTw5bxNqCN/5NgKnUc7mr3Pg+4DmuOR57HNyrgBU3w7Mot+5EPN0jC1tHFwSQm+bsnBveol6
ezsglQyO2nwPHJR8ZpaXe4EueOSBoDI0OWP17HkRB2MzWk15kT/lMMKEzlG4YXXtnWafOonJ8r9o
zQrTwB2dcEPBob3hwAScUTgJT2M9e2l4iY6FrpqNUd6YagjCPPQMwpQ3XjBEf8CjkLtIpxgWpWMT
BXuoTekkjm2+MbOGJs4AJAf0eGfjgieEdr88W6pNVFcANIRlsy1rTU/hWAy7i2lBwETFAVjpghbt
XHkr36BpBFD5aMqbLiBqm7us21DkH/9koUa124XcXDFX8iBIO/0xrHfvWMTBM9c7A3rZZJMydKwe
ikHM99B/jlIbdO1GlV58V1ZFtc/jqN/N2dwFEKSmQZcWvtF3BaBCyUR7/5DRKOb3NQeu1uuQeEkC
QwFBJ7Lt3gC7L9mNg39EEsWGuVBWGJFGLCe/vtMXAiBocU3Ix4deqMkpCMtu+Ny9u8SVj4P1pBNC
IZJNekrcJjJgM4pFQgQvPpEAwO21lLCCYAOpCvDYnGqZ73irT21oT2NLPxehLPuFwiAP4zGL2hP0
A4JkbOiejKgBfhz+rAQoy24hGtQUh3jWniL3pcS+Qs/QRptyUzufqfZhdpYtQ4HlvQp53p0gAvBD
x/EdvLwr8Po1t+fy+z9uTx4L1wU1ZnYEUwrdmjHSSe0yLEPTbz81PUt9TovOHVD/N9mxUGZPuuxt
vPQ1NkjzZVxdo99Yc60WjjvrYkBNsgEq1VP7EJEobay5MkMr7vOyYZh4Am4sEegPGVN7p/wURDJw
ncPxyvysvfrCPdcCSjhzS+MjQJC/fP8vqa8h6tfWdhGXk9FtQNpFoFkAyVg5VOC3a1Bkuhborez7
Zctw7go/ws2CXcmDx7qfDwB57bLe/gza/IpbuzI3y7ZhVUzOMJGsOzn6Gy1fwubt4z25Nu4iI4gi
rOih04F8Yzc/mtgAR5Q/fTz02qxcfv/HoMap6CDEmamTCtjWB6K1EDcxP7eTvbJfVlZ12SwMMQnm
zzXmBG5yFb2IcG/ow8fvvjYtl9//eXc1tAWF+G+HktjfpnsGHdvH467NycI6Je6oPncgjjqFz0gI
7FwPPq/O9pB/uhJ+rr25/99vjgvecUDo2J0GBO3JKAVK7dU1NXH2nyj2neBq2fSICveUDx0IFnU2
Ojs/B77CcDQLDsFU7SYP4qqoh5stpQUarWZaFY8VOlQTtKDUF/YNv5h2XdyYU9Rl+sEBnQngUdK7
H1kefndrxX8GgIXd1YVXvswACSP1TeBzjaa4E8qfzmgEklva2nkPbaD5CKBScFeGPcScAuVyP5mb
pi0SO4zeHyud9qJL+1eUk31rRQS9wLor+cY10SQ3k0tIASc76l9cANKQEOoouve0iIYQ8S5vbuay
mW50F/g8bQHJPheFX4FJLgbfh+sxN0tFYOZtM4dqH5ug2AGRQJ5GX3dJr/U4YOymSRoSjE7iuIHd
OIaYbV4CJ8yhd+JIRJgDc8yZVXP4Ngfc3NrMVLuQgV3MG2fI5Ho5CIg2Diuqbc2m+i6u2vm7ChHZ
lZFuUQUchTgUYz8N0PSjwQ8+gBsh0a1jdihVIQSJy8pNspb35zDLs3Nhy3hfWa96msHJtfEiXTvo
XKuKux62mid9J9hdSLn6MaEolUaah4eqoGqT0857m6Ni/AVdANA4FqGHvJnhL9B/B/J7zuNNO9jg
iLA6+OUFTnWK4yl4zZiRm07lrN7CkSU7XnQccayecrv1wrncGSDW0TDZ2rSw8k+JGPinnUZE7rFL
ngRqbgdaxNCrd/zye8XiMvXB/vGlsMH0TExf6g3HF22oKOFXh2N7w/Br0jS1OVVioPsauOlnFAoG
ODple4gakzfJ5DlRvBEdKX4Orhtf7t/oW+f3RZQULSt54ozNeCYZqFA5RHoSpaYIIDjRntH6kx0G
T4Y3LYh7UWTKKBKjPFPBCa9ZeSeWU8SLY+0ImbYynJptmNfW3UIJoDnh4lRHRql5BDHpsJ29et7V
leq6JPK10omMSf/d9whAUbVW8dcQJjWCArmqvwDVy+7DWOG69Sj/UUH99a92swo0h014jzRgJYCw
9ttX1jXmxROA0ANRn818B4Agu5/GkCDgGRTUNIasPyM70h8HetkBMySw/TaIHwbJ3E3Uo0tlrNpq
x2voVVBVQjE8VAHI2uWE8lpj24M7Zt2mARHRMRBAvSP4NFBAhOt3VJHj74inyl2jlJtSRGkbuCIU
uYlOHcJQ69sRdr1lnukQVVEDuaq52oq4K3euYpcgo1bbxmoE5PXg3zZ+iyAa7SF7ZRSk5LuabCxV
Gq1ttf7moy8NbFyy8TajvSgoub0ZHyubV2kZzvrxElY84KSaj7X1LHjnqyBPBDiNsXPjWqTgemge
0CJXPaGICLEOTIDdR17pyrTIow6U+/60M9nc3wE3wW8QEUYvBWL/nYDN/s4JjhxEMkPSozcb4xrN
N2Pftq9FFNIfYG8nm1FW451wWQgxVQEBVEfn/ZSaLsOSCxN0jyKyeZHUQdD3ie9odXA8ZjdmsGBo
YKM91CF4oztCxLHu+JySWDuP3QBikhSBdLSvdTj/9N2JHyZQq++ygJNvSkziLXdwYHAcePs6dufn
usiyL+4cVjejV6ikKWLaItlA+G0JPe9Hf4rtuSQz5HJlOW5qN2bgi6jNMXOxvB20ce6FW4wHJrW3
Fb51Dm7YxNvA5OwtQntNMo+z/snrAlXrMnBz4A86BhFTXR5C2VZb27vy1ZmzaaOGQIEqVULaReC0
3rUEKbHaB7weX4HolThgOGhNk+2qKiheBeTSdnNHzSYITcAT63YTXMMLYLCOEFoiY9u5IIAfeZsf
SIsEntDxS4QuROBK0cdYQZnu4JI+u5EhiR9ARzoBHAE+dwrBS97tFI3sySOVeQCLaJUguLbnmLP6
ropdI8DCGJLdRAKFTAsroILrYlmmnNy6oLZ4yTKXvwyc4/RzG7phsV++ElfzPWV5fQK6vLnztJs/
iqksd6JRcb/vfSm+Or2nR6iQ2+HoNAR5CcLVPpuE+XVR9UbejvRp0Cn/wDsn280SJuCLpk65yBgo
T4ty45bOuMfqdknplG4SeIGf8hG+LC/5Ragymuaboe8dWK7o6r07iQGZzin8Uo04T8rqks5vSGyT
inigqcvj8evUMgMPKou2nXRYCvX3HC1GUfu1Je609Ya+SqPcYfuJ9fk3kdn61guHYq8zOT61aELd
5GYODpNheuO2GvF4CGKhvPH7o4uU+8khvsHb+JHdMlKTXSbiOa3rHOqByKh6u06gRW4sJ36cChOk
gJxm+wlgxMRKnC1OPL95Pct/kKAzW+k7dIv/zKDQFsfHvosV9hXYE2k4xLc1fKl716B6hXymo34X
vJkOOlf0C+4f/5Q1bTAn3ohTZIcKx4vnmG6bZ27rbxpTmQlUbgV/qPVkdkCiqVtk2ZtNmI3gYe+c
Tv+EfZBvle85R24FzJqM7VM39f5NVooZGFOfwoSV3cRA6D+hfHIomoLv4S2N2DkduYXtkgdhY/ZL
I8+3kQg4t2Et2wMSjuN9zIPuAPxbkDZB0e6N7aObUV+Q3YI656KFfEJWa+cMx9Q7jMSdN6w3QJ5E
bfZQVpXz3NV+96pLj78O6HoD83/7UHCOTCrUvDe4Gsq9S5r+cq0PtxX6NXYGW/JAeuIiK5yNGy/D
ta5I2d/yuIu+qwoXwIYVRtyCRju+0yN46wu3GnbGOvr32CONhru9fKg9n97PjkJqDbnzL52U4meN
pB+Q1kio2Q6AGFHUwSNzqfcI2Rf5wCa/+mMjLXdhxKOT7tkT2iqqbZuTci8jJW9z63vPgdc6v7NA
8ufRCLqHqlVgdgonzTkuZXivwUqUxMQbfg428v+GQ+Qf8cFm66qsvSmqjDwhWRDv49naV9LPzp4Z
n/weaWO/C9p720irbIdSFKQwvNa/y2bNfjWZru/o2MyvOZKxOQprzfhcjXn5sx0b/RfXfIduf9Te
flZl3z6OJQtRpZ7Adc1qF00skwDmKOnRaOGk8WxqF6dVy4MtKcVFlAvsPUgcybY44MLukffySHMG
R0F71qqOz41whluLjuyt7Kjz2hnPuQfGfOqSWYQFUoETA7AlCIejnKNhQ1xehAnrWTSBz8cxr5B3
ltjrsr2pO9Fvip6ODyhaoO+uhQu2B+U6kp7c/+K5ApkHw/g+CmS0jwspUttz77EZDb9rmA72PQ+w
xSsZ3GZCdNBIjfJzCRrlDUEfwz7UEX0ACKF+zQ0nDZpr1bjNyUS3sXLGDS7n4OdILsQmXRhHiUGi
+KCMjB8mDSnK2ncI0vVG2i3mL/6dFVX4jLy1uZRj9JYyEChXQw3FVgbv+DSMsfstKvWQTHzy0jj2
wePcQ9x95ACQYfGs3fpNnt9DL0eohCug8E0GeW1IeTcbx6PkiU4UG8NHOv2+HEJ2jpXr7kAgNm1L
DZYI4Bfye1nQ8uwwp9zN1RD+dkpwgiCVbViCw4Hcu8rZEMfjEJ8Lq4cQDud5RFj+p3ctCD6yovUT
YnJ9Qy1yxYx2toDrDWFWqGjVjxzqFoDUOPVj78Q+2RTwqnDG63YbjHYP7DfbA9ER7QNiu0ekK8iL
Xykn5TWdtxVph71VKCqZTvhjUqBFLIm9ov0zAAT5ABkDFxqmA3uyQcnBB5IHJd0QGVdX2pxX4uwl
/MxvFBL8ILM8FVykvf2G2mCCzfRxRLw2+CIiDibP7Qs3aNFY1yZKHhv1+6ok0Eq0TRexMDTXQusY
jA1VwgRHfxqESZRvBn2tC3sl2F5Kn0vpu5qAvOtkqXOMiuI+NMPm43lZG3qRsupU65JMOcgDx2dc
+4hAnj818BIKPM89WIIcwP6Z6xyHmb4CNvT28dArCcIlLq7sOpQWDImOtUOORrOvdcZvUSsAAs8G
L11WXfmElT2zxJJd5FVswcFyhCTNBp0EacDOUBz4+CNWNs0SSIb8bIzYEAQlIN9IJh9dTqC9k1E6
u9cUgtde//L7P8klK0dp+8KPIaCM+DEIiq2u1f3kjtfgIu8CV5AmX+LDBofVEA1AnUJnidgigKrT
YiNe2fcw1QjWNsxeSUuuTdbCeqHuGYcGJDggToQQMeiCESBRB8fRVWmVtScsbLh0+BRFYQ6sJcUx
DaU1BC2J589JHV1Z8LVdu0w799EErXJkzMDCPqQSlM9NqQ6VdAewO4cmCUskcz7eW2srvzBqIeog
bCf0PVQjOp/Ge97ItBY/PjX4Eg0mBu1W1kV6vsueG4IqMe0BSWk/d04vIUhuHznWcy6yv1RvnPIr
IzqxUGL++N1XTrulWq8sFIBH0oNDHw1bB056H/IrQ/9HvvCdlOVSTrdxM/joyDfeVKpHCgXJ7nlT
mBqUTYU30h+R4uzLHGdTm3KuxHnWTYmIkaPPOAhYuc0IuiO47/fwaSfntxEo4hfoX0umCN0WRQ/c
78dzsLLTlygp36tA4siH4Kjns/d/nF1Hj6S8Fv1FSIANhi1UpnPu2aCJJmcM+Ne/w6x6/BWFXmkW
I5VaBmzf63BPALEgRnKYgK+wzeuql//xuTZhRQ/RcuMUjml+wyFb7VWwi/5Wx9o1gkhIPESJ1pyb
NIest3WSpe6XwxFqQhhKgiPIyl5kqZOUYA11y2yrkZgnZsBJOv2VuQ9gg0LCbaWPliaiEqFZwhze
xyM9NQxXGQnJDnGd/7g8wAvRrxKFWByVOIr0JhwKn1rYRwzu/dQWK6ll4cVVppBoW8I0CO8geYlH
+J8+Utx0XX7vpabnxPllvcqh+GDwHjdpYHS+Q5IU/j755rqm52H+0jTpCRvGqjNPODdveziCe3Fj
fL/c9lJ3K8tsWzuOYDoknaN+AKm18doWs2bNXmFhIqoevJBt5TjlY6LgBn92GKpwVRGL5yJcG9Cl
11eW1oiKuB17OPjhqsDLbcxx47O1V/pmYc1T6SzE5UDUwOfwhG19giLFlOOAKV5ciE2VVvGnSbXp
ysmjBCzH7cRE4WYCF9bvwHj4Yb62+V4aASVUJYtxX+ha5gno2m6HklF+cHE8uod2vbWFDQV0vK+a
SCqzRcopdbUpMk6m47i+q+ECjxjRB9Pc3XUPUBCX8WAVOXwbzRPqpf7ovNjyDiLqK2+/0E2qz27P
K9ZXoN+e2spvbGDTio+ktr26tK9LyarCLocjhoMruwlQ4cLdtDLdFqG1w972tUENZOUrFqLBUIIZ
UlMQy5qDmTs5tPzgnl78cuWais5COKiGu7jLlUmdYVXRi7epxoXWoUh2lll6qCCtfMDSMCjh3GXa
6Oiha55yQVAj5ZuyiXZN/xMH1JVIW/oI899cSnFdUTtubJ7CDvsn/uIm/D7K/iRJ59eMrq2PSwOh
xHNLil40tEUNTAMjmFFBTq4b16eIsPo1LXLzMcqT0fEmlsY7YIGGrZZEqLcVoF7jz11Aw2B02z/I
RB9uQIAxjmUaQckJ6Gi/mUtZsE3PKaBvIoNeZsRqXEt2oFEDueT3VV/dZG2bZ14/VO1NoUFjIhFG
6jugFz7hGtveskFMfgb3jzdscHrcZ04V8ON1GnVHOqbpxgQxHEpGA0TdgJEV6KGyOPUscvoDyo+4
j+1zerDKqHuzzTBcOSYtDY2SqozIMWuUXU0UclIAJ9MdZDm8UQ4fJUCJjVjjay+MjUpVM4jTURgS
VkHTHGrcziZgNgBGujKDF7YBKjUNd32mmMCGCyyQOBtS7MbSvm4boHoHEwnrK1xh10HCnxz4jcv+
51WZVXUK7uI4DW1QCoIo/dZw3N+hUtrR9+saV3JSnQ8R7xmwdCHVPTOOtxV7sa1we13r8zB82RrB
QNZFTT2Tp04E2uhutP4N8hYrjZ+VwcNGXbUKhjT9FMPv1TnGJC0yP4l7urP1HOVYJgrfSrsqcHMX
F8epg52N74RNvc0NkfsmRLvuerdzoeE+1ZvW0tYkfJZmr5K/wKNv2hpahSfJ5TdYSIITUut7DTXi
lQm89AAldZlAeJOSIgVrpr1t42cwfzZV+/vycC1Fhxrilh7yct6u5aw41IR8t9rqzzVNU1UBnoDq
xcy4NU8uACph9GD0az1y/qWpKv/u8KKjmkCPhPo4eSXD5qkY3ZX16PyKR1WX3144rUiredvEyjeA
/V9JS/eJkwgvGdqVZ5wfUqpSNvtGtwsKONCpN6nXJrdgQXhjukaFO5+2qcrXDDMbaNyS6qep/pFJ
uq3Mn2FTQq7T3mrxyuAu9ZIS5gmQ4ZEDJNHJYc+N8y1t3a1sGt+Kr7PzoipvM4Q8BRgxpjWvPfV3
S7fpIS50PdwkSYW7liTtDdR62Pjj8mRdGhElijtZtU7XJXCCoVBVSq1tWsKzOF1hGC9NWCWEDQ2I
fSfPcCiiAs5n3wy60vDSayvhSwEm7zqnNU7TaLEdKi6B1Y4PUaOt2VMuPEAlbxLN5GOcwyEndsRB
xlD2nLhzHxvG7nK/L8xVlbZpJbI0QWIbT1yUtwK7Ka82yHPZ4jBHkh+QxrtqK0NV9mbR2akbRYiJ
bhrbLRQxbmGoupdTQ7zI1U52lqxwBJc6bA6YL+vf1CeiSC1NnmQ3cegDWeHO1Vy2tbKc7i/32dIj
5t+/PCJKSjOFkh8Pymw4QYPmPRPht9i+jglI/6MS7w5GbkV8OKWiOuHibQPm2SuAyCu57++l2n8v
NqkqAY8qcqkndYjkN5u2wt9Z7GLgFbdJ14HhMQAcCG+WbEy+s3Y0ApyKq1cDu+MtEGt8D/4dfGJw
Y9RvKvhawwJSlLhnALj+MJaF60IWjMfAUoHddqvlfAL+UotQrci17j4lVH8vHDN6k9KSv3nclzsC
DfxHMIfNk2UAp5SYldgMzATgTopp+HV5wBYmuYqgb4YMuNKQ1CenmTIvyrvbNHEeLLfbJYP4A7fn
lefMB+8zPasqb3cmYRFAJvVphOdRmAPaI5pjNGYPee76djV+DHRNIWcho6mgeoAhAbypwgYkN3MD
QhT3jEz+vtxdS22r2XIY4SRNrAZC2f0Bktm61xnSvmo3RZmSMaec5gLqPc0J9L4tCdtvYzbs9Jiu
lQTOBScDoFa5FOngU1fIFjYUNjC+WZ3+7HXnoPPw2vbnOfYl+FP0BA1zEG1Czm4gRbsr8qTwWKGv
LOznOn9+fyV/pTYmqqXNchUOfYgs+u5ItkL9XuoaJW+VRpOJzIK9yOxNygCNc8zGE/bD/z9r5hef
P+hLxwhBBVge5hRk2nSMGNm7jK+oL8zfrsbV3DT5t+ncyqmjwcYt4P1rZ/9pCwmX8E+7Xys/LPW5
svmojLZmdU/B4ge45ra0jf5Y9OMaNetc9pnfXgknEEal3RUsB2I2qfwqJ0FvuXdDUgI+rW84eGor
mX1pfJXQwkYEEDkN42vAKHAsAOPPIq+PyUrzC6OgcsBG14S9ZJbBWUePNlobHUPck9Qt+M1kzT53
4QtUJlhN3dZO+1EEVqwPx4n102Mm+wzO4qz+fnmansvRGA2VChaWrWGBZgBynF3vAO9ONklhfx+H
uPULmT259riD18jKrmdhYqlK0jlP9SJPjSLQ0sIL+6O+dhG/NBZKKE9laGWAsIEJn5s/oxGoYqTo
AdhV8yZtxzXXz6XXV0K6hWVcAVw9PQEt/NI402sNbbTLw3B2FzKPgxLTEtW+CQixIWhdbDhzHLAP
du5GOIe5WnUnIzqgVMrrHnILoJvGvjvY3VNTgUDL60nfD1QH1FwTuhbve3cQv9p0NCToqICzAkxn
AkuQOvGut2zjxizbGJUibXisO914M4RW7hK3cf9EIYgoQJjGplfngHp7UC8t7/RObwALt8YfcRtO
XuzGzcvlj16a3kqeSa24dsosnQIqqxP2OOPGacLnunRer2tfyTRuZ4qxAR86aM3Kbwfruz4BzF21
T5ebX5p0Sn6JusmMqsYcAxpmxwjoaTB+d5EOqyoZrwTMQnSqKCOHcxMM0xGwLneKDlSSZ4i27aMw
iYCDd55N0NHjrrzmch1zUAUeRXoPxW8tLQMA5aF5C9pQ9ru238o1z6qF8VYBR0NIpyIOOzMghgBm
2yHZOyeZdRK1dc25av6Eeay+rLoZtBd5BVpA0FfSn/TEz8V7Mb5GtvCv1PM0VMXqAlfqMY8LIwBr
/K6Yu1+vrINs6hsO7dKV1eVvBfTMIq+Cj8B4ScHTzZsA94rjLr4zT9RvffCugOX2qQfZonaj3Yot
VCq80zPfhHf5u71de/xCqqNKOqIQlzQzaBYEo6jzNwgDkF1fc2PtEnwhdKgS+cwd4GnZpzM9+1cF
Uock92OYbWj6eDk0l15fiXzD4EbfmSMNotrxXYfdsMk+XNe0EvXDGJsJ6RIz0I0GrCj90QZj8nLT
C72iQo+SGqBzmaFp0+6PuYHCmeVYkZdDW8ED+qZemVoLGzAVg1TVk2VUzjjB3bAD+qNLx884p/x9
THTbr8w45Z41K6Vc91HqAcEM+yZFtS6wJc4F9X1bfyOOgE7IygXHUqcpEU95UjRQEwWKUdtJOd9b
ftCy9c1uZWX+iys5E4gq8KkyG9BvNUID3Ycx8Ntwa3Ve/tp5D/LUbFO/OZifHbQLnsFp2mhH7bN/
L9/zH/rTLIO+YUfs1lZ6ciF9qsgmR5Sp5By6k2bj7ink6DduWzyHVt1sLw/VQtSoyCbZ9pkFe2sS
gGsg71pegbCiG9PKQC21rsR8NqFq2fcc/WiQo6iz7yXrrgt3ooS7E7aVUfCUBs0A1l3NRfHcZy6K
oJf7ZanjlZAHPt8xHGqRIB+1vaMLFFfHuPbCzr6ua1RIE/YORINOGyxcRn5smvEmDd2VnLLw7iqg
CZyX2hGytwIwLvddcSud0Df0teBeGFNTCW5d49oAmg7B1V//C1WEI6iou6s6XdU8hgiQZQmztIKp
Z17WvoPm5/GpvW5IVYnjOO/oSPPWDOy4uu1ALuz1nm3TuJUr/b7UM/PvXzYidhNFsRkzEoDTfKxr
0Km1HNeDl/tm7t4zKUnV6U1aUIV0mJkEI4NldDZGQVmGd2aaQ7kH+QqqN2wFlbL0GUrQDmB2DyKE
0wz0s3I/7oZ2wzO6srtdmptK2LojRIZ6QEiD1HyxAD8UdePV05Xnc1OJ2hI8WlisUUg3ieGno8sP
OwLtLHTvQiNbkwlYWHxUTBN3WeMa5YDoIo58tFkVbYcW8AjDhjBak9J6JTOfPwdAP+zf2ZSEBqzi
QPIIIrP+yWiRn0DGAtWc06bYCGiuvEKpqwUvsZnCX5fn2LlPs11XLWpyUqS2gXvhU0PFtkh6d+NY
UwKKZgSHKbrmtGyQ81P5L9z4S5wAKqyHUWSzQGtGbHpolkJ/2Bi2bR2x3Ugh5OvldSVQUKoqGKrX
w46RpD1ogGMdoCgMZbkY59zLn7ww2VWMlz2mMi/gRgU/2snFDTKAL59hItgaoWBhvqsQL0CVirCe
lyk2jreobdPEOnZyzXxiISmo2C6ZsamBCoEAtDzdu9NbZMPhvIaumPOHJT8v99C5SYHjlYrwEqFW
2LSdtyA186zqGFr5wTRSz3DWzqBLYzDPk6/zASR7XEVEVhAX3PV5EiaeXRUrF6dn8Rrz+yvpDFYy
bOIdcoJO0g7iXix6irqiAXVZaCDYy7T18miQN9LVC2A6iman06zaS6FVL4M5kMbrOPxgeCbrlYrp
0vcqOZClcONGAoHet8huxaA9wQzryqaVpDFRC/fyaWMGWc34bVGLCBd8UXzdyqCipLQwqZKW4LAC
o+Pp0MeWvevD0lrZ0S2EioqSimFoQfsKk3novkvtvq7AjVwzOVtqW9m0mPEU0syKRaCPza4Av9AI
3W3B368KERUrlRUF7oUyhEgDCZNIv0mGHIRh6GFk2nV7F1XBe2R2l0NXkgZZ4hyHHGZRY0I/jdJY
u+c8v9oYqitKHpWJFXUutqMOVGT1vP3UaAZ5vQRLqdZCaiGy8Mg1ENXScCgRj/O0aYItRoPEtUrP
5Na2icAAdjW+UudZSFqq6Rsz7DJhoGgEw5AmGzaUW5NULQqE46M7gk18edyXPkMJ5BCefHBzsmlA
581emTiPtBA3ZJpWvmKpfSWaKxMCNS3BV2Av4MVZ59lJ6UWTWHn983lIV9FRYz1qfMi7IoBZ5Xs7
dS9FR9bqSWeJdAxqMPNE+5LUO/CNe6tCkhstMTPZcRGQhG92pEWeA5FFUca7OAVBuHTq78OU3Onx
+C1Lwus2+7oKoTIy7MOhhIiQxKXKhw77oJNGqbM1gNhf6b7zcwziHv9+ocVIrY0NTiujaz+zbF4S
2+oQW8L2UZ57uzzFlsZonhpfurHoM7jVS6yNzhAfmqxD4Sx+uNz00vvPj/zStBEznstGGkHBqTcb
MjjM18mfUAwre6vzOUVX8VMFmyyYO3ILyp3dM8R5/RpcbdHn92UKwAMNb/qKr5ymz0eKrorg67Iw
QcqAV1FqIH3hMh7lOVQVdyStrlr7dFX+fuwhSe4mwg5s7MFz9kqilYaXhkEJ8oZD16C0Uj0QffYj
hTzDHXdCCI84TbJz0rw+XB7thR5SUVQQ9CRuVuP9oQPgkfSW4z9JVjZZCyOtQqimFjBZJxvsQFLs
3cRNCOLyJAWsJiDFVT7r8BS9/BVn5c+RVlQQVZS0WRhzVJL7EeCpsCXOKSRp+TIMun4gWWRFWz2f
CSwTs3o/rtssg3ZrHa3dYp99gfmMpOwkbJvGqWM1KJQLr3V9fdqXg1fCvDH3IQBDNA/4scvfei70
5ycp+aVFzTwGBn0IEmd6EHyCUjRbCZdzTc+9qDRtt6iMWa7oIBJtfh/H7HtTusfLb70wnR0lYeUQ
ssh1WCQGQFhBeuFO50+sfqLJGuFk6dXn379kLU1kowgHtM/01M+LCvoyK3vnpQhRNiW9SRw9TjO4
Ehdx7ksU+oHTt0y/7OCmc7lzluLE/Pflcancj3wKuyB2ig0hD6FZvujGQ9OSvdacnCs3Jroq12/U
pVEICG8HhTP4GfiehfjFhjUW/oJhka4K9Y91NWK3i0Wp2pBnIEr9/NS+sh9uUB3brfUw+XSbbrPn
+NH51J/dW+ME1ZxD9ph9K77Z5lbbXO7MhZmgSvnnBe/zuLGAN9ULSFh2tz0U069reh6/L5PMJkXI
oMSGgo/ZPpK6fwPLfWVR/HtP+t+LPJ0pCaTPezih1Q78iCHGAL4Aq4BM592zSJPZVkUfLZ8lEDIs
ykHeF5Cd2ybtQD4i027uJxt78bi0+CaWFQiUZYZbzNjJv2kS95pumsWjl9IQ/HLo0HyPOjHsWsi1
3Oc5h05UV2d7qIkz3xq4szHirL/i/DNnKiXmIXFUmXrdTsGU/9LsfifdbNNqP2Yd7svjcS6pzA9Q
gj5rDKcUwpmCsbztEnfbWOMxm2577eP/bx/5UDU+GCBMLwRkbwLZbEzNw0kU+j2f0ShWBn1pqiod
VHVjJyF8jdQSURAF7B34IM+XX32paaVrBoBCBO7DULWVUB0q6snZm7KQKwnrXMfPHaPkxA4E4CEq
7AZmAPpbE7JDNEFRpUvGxyq3vl3+gnniqwFhu7YKR7IYrm1xAgjBKkv8yTKNDUSdb/WJ/eZTbCLH
r2FDzp5J5ifNX/klrMuEFi6RrQiaUY6eAWktTyvlW1zWT7xHZrKp/ITIxGOekxO82G5DY4RaRnQd
rRqClf8+PqzcrLAjxz01gFx1jgZ3tnY7jNdcZc5fp8yEwizGxowJzFt59kTi5hsgzdFKAJ6bZXPb
yjywbJcS04iwYXDonkzVrTHAHf7y+J+bY3Pb5r/dAm8ZnWkFjjbgE+6L9hkUKa+agDqCKN7lJ7gL
M0w5p7cmbDGsqemCdkRky0S+5Tq5b6JqFxnsGLs84GX+kGvFitz30hcpW3oLV7BxSZMumFBL3QhD
MogruuZumLRPiDZ128ufNc+bM4GjIoUgKtdLQ9PaoM82kIXzE0Cs113aF4ZcRQaVjdDi3uZdUDsf
QPB4Mv55+bWXGlYWQLhcw9ubxR0ulMknqHBvdbUmtbKQSlQoUDUVIbdEAz/WbmYhW3d95d4b0QB4
vu4mm7AfDpe/YWGEVTwQUF8xm0x4DLQN38IXcGPzX7H1JOvsygfMnfclVWmt5oCyG/WBOYGSnDR+
Fj5ww/D6ZmXdOAs2QtipcB8zhY8T6bEX1Q5iN/nhXt9Gfr4lh7HaDLcysDfSvxluIK93lx2KR/M9
vYetgn+5/xaOUbaKBhIcTg3EnZ/eeyDs89RLwXeGSuXOdlBl8Nivyw9aihEl9LXJsS3HxnOoe1f3
GKZtcR31Fjuzf4eo48yWtNW6YOTZpoTza9KtefothIiKCoKHM6lFgreWmv6GchQIhs1KbjpbD8G4
/8f2HTZCuWln4XFCrecwJBE4ydlggn3g2mYe5A5Mm8p4tI/DRBs/0Rq5M5EMPoZQQI1Td3rxHuu9
fA3laG4uD9JC2Kpwm6GoDEfjqPiVAgzEznQ3RSLvapi1tyXAUEluhfvLT/pbpT2TM1VATVr3oZa6
DSSNYAy/HWJJn8hYmZXnWM4Ij6Mif+Skph+Flf2JhmLXoqgLAZcHYo4JTHHbzkMHiHcxmsWLhG4U
jv5Mj3wtD0MPfOnw9fJ7LqxYqkaKUcfCIXrcnZxODnddkUQPzRBRn6VZdAOiMT8SmrY2yudj8gDp
W2tlLV4YCRVlMPQ18BCT3p+g5g4hzNLZuvV0hJjPQ2jDcQPKmSu3XgsPUnFH6E3JWIgHZVbipbLx
U3rHAEK2608SNStZZukhys5igsQnMTIQbQZWBiFUpYEmcTJoTRbbkVjg9NBo5UJl6UlKmqlDN4/k
WLYnYVB9ixPZZ5S3T50LvLaZOjitWWuOGX+H4twMVtKOISA5SnBiDMLQgmADl3ULBIKVTH/K2pwR
sHbS/JIUtwxbwqv0Ie+p8R1qWFB9hQIrVit7iKAOqoMk6OGyhh6wJZvuK56LoxSQa/Uk11D4d2r6
s7eZ/OmYPC02SYoVlYiRrJQ2FjKcKqMDS2i7h84SLj3itLxrs8naQchszQ9laXlRvaF7aJ3URspq
cC2TuEDFQfZ36QjLZE9zwjr0W0q0hyQV8DqqpMt2LelgL1DURfPncgAvbBBUeFerQSoXAPr+JLNQ
fy7zGNKtrNHunGbQD3nfdysBu7C+qVivOKmMSLBenGCOpb3Yoqr93jUoYNyhtpKLloZqnvNftiIk
4nYvdRM8u9qKvlt5mvpweQhXjt5Lrc8d+KX1Ea4VmAo1EoFEObkzC/eO8JqupJmlYZi77UvrOciO
bhqGEFmxq2hfw7bseYA0ITilY+qBOy5W7g6XvkIJyrzJLBtbtvpEuNbAQcAd/JabD5fn0kLjKuII
thIRbL1BtnUG5udhumHa78stG3+h5WeyiYrF4RUUlBMLbQffNO/D8iwv936xjeMPvuXd3m6+xd6u
9m4/gmBzu8O/++Nxd9zdbja3ty/3T7nPveOT93O//71/+n38Lbzf3fbmYX88evvjy9E7/r5xPH+7
z7zt3em03W5fDwf893l69g+n/d3JRzubTXDw8Tdb/+QfgtvNbvexeZz/zPc3H5vNYfNxAIVrJVyW
EoOK92GMQwl7QN4hlt19i+HM+gilnX4DI7gYCz3cIsAcc7Ya6nlekeS13+ikfrnc20vjqEx1MvEw
imudHWHQu7d566fTWi1vaVenIoGmQVpRm9jsOHF3P8aaB9kkOE78SG3iwyzuQLWnIRYPNY6JeLjJ
4lfdsreGnWwuf9tCHvr7Xl8CjRSSimHqmpM+6RSQ0Mn4qAwt/6lFYXrdufEvnOzLI3Sct/KxY+yo
t7CiMt8gtbIyK9i8TJ+LAmWjoOkxr82GNidYM8LtpEq/pe4YZT6LyJR4emIYv/uRRvyg0bTcgJSu
v/QQ834pw9j+MzIm9qzAlTtsvdIWgjY8BAkFNe/NCA3quEk32C0OUPmn5LEqYSlUQ2H/OwwfU5SN
ZCkhUWw1kKqjTNDBp72JT3ST2BvcdthLmRt+ySzpZXELW5wIPL17u5MgCkijOEhUtkcPEyrcl7kG
W8cS0l5ZQgcs8YWRUq/inQbCd4S3IHC1DBy3cPcTmW0MeqeH5p40qd3iBBAVsKKkwxAYdZNuYxPm
nZBAMvt7E37uG20icmvn3EZBpxQvDjxCNmHTwaiS541PSiv7aMRQ3ENRXfgAqkfbtpUt1AM1nb/m
YYIbCtKRzTg28Odsu+bG1tgaCu58XFlqSS5xRWa0ht6cQG4omOfqGd3KIk2dlelxvn3bUDZ3cTxG
YH0lDdQnm/ghTDgURos6WamdLixRfzPVl2lti1aPBgzg0SJPo/MkpfQd7URRDLgcmUu3nipqywJ0
OHHgg3gc3foOQqx7xjM4crpHzQDazil8GCpt8pI88AZmrmZqbKY8XLnGWOg6FdPFbbil2Bku2XAz
Az/h+5a/Xf6qhQ23qns1ocQIpnXVnNJKa/cJcadDiWLpPWOdeSdqPQO53nK3lx+2MEQqvisnEYx/
Slh6V2bWBFOZdLclh1GgDg8H7tUCxhWXH3Q+i1rqBTWk7WFLGwn4slX67yovYaUCMw+drx3vzn+I
pZ79gUGNeILL3BNqy9syJ2RjZ/Gd0bA7u6vXipznHwJrin/3XESP2IiDA3TujE0tfsiWeW1/V/64
3EV/o+5MrlaRamOcirKz6/Rkub1OvXC02uFg1FFOPZlgBfIbOCgDH2eTDj4aoreIB+cWs/ZAq6T7
Ik57ayWyluYg+fdDeTcIUrR2dkqEU+40XsQ/xl4QA6LqIzyZpMgDaXTD/vKHn58btgppg9pR1bkM
eQLmqSe7q270iDxqzFo5kP1FJJ/rVyXLiSkFiqbq2HEsGTgXmVkN3J+isXnHnmmEC3VsHoltdk9G
Pjax54yjGfCcTkc3YbAFGAr4FOXFCKW4UiNvIxUjjGzyawB9uLXSlQ02m1faCIJVEEOt2UGiVneK
IiFvK0lamNe1briSjs8PqqWC4uDJwTNiW9kJIEWowIgQh0gNqs9HmA4D5B9hmwgfRntlCp3Pj5aK
kht1kVsxxLJOxZSOB8D84GzHSraSfc9/i64KgUi0nFWE9EHaUviGFZ4wmJfmrtfpvU+bNZzX+Y+A
Lde/cTAUduXmaVWgSNh8aizfWXq3clu51PScY74sjmGfpYVWF32A6s1718LfylhzKzgfT7rqgTkV
WtZYLm7YrUJC29Xk+t4msC2Cy2kZrgTV0jPmz/ry+sK2dRZqeh7o1PIjzd3DM/yBY0N3OSUs9Y6S
gCqToRpLcE3cTmQvXXPT2/3rdU0rO2JoBdWum/MhgKUQvIvg9PPquFfueXRVD6SyarjztekQWA33
aVnOTvEAuMKiQKyJ7Cz1jZIwWggtWVYe5YE2mwl2E2ReUn2NHbjQuKoDwqfc7rUozYNueiYubs5h
lHhVv6vyH32cu6jaxj0sFfrfYUGtEUZ+0bgGy12YkGqtfRqY0ba60wXEKuvbYZzSl7BNQ9hk2+lK
0ll6hBKybd8xQVDDDSAP9q6LdDMg1Dw4xxhXdtH84C9B5VohkDJGmAU4b95EYfcCbMiv63p/Hu8v
TWtlP4QaBKyCwYYoIrwOm7VsszRjlFBNeTdqSY2WOWxlNT7C/fG6HKOWz5tRg6NUC6nTFICseCoD
vXFfGSfby12yNJzKtiBuCCvgo4UZ01WHUg9fYeiwiab1sze69r/bDt1S4hQmXq1d4t4Z9/P5NrN/
wwdlL6GvoMWJl7E12ObCV6ilcruEO7xdDH2gif6u0+gB1cfPtOHXzXm1Vq7rOVSfaiqCBL5qXWwe
0u7ESnFl68r6ClOFVEZZhZxQlTAIMyAYCI+4Gy3r10CVS92jxGwJD4SCNJLP0MfvUWIHhZ78mKry
+fIcOn8iwFr3b1g13RSyrsQHtGF8D7e7xIP15y2B3RFLupfLz1gIsP9qZ4Q5pDhRkY/IDdWKPczH
dpdbXthFqYXyuDda8FXQ8mi0z9Dn3IFd/dRyuQ+xmItiFb9zvuanqyVxRmgVDpohAt6IP30bHuoR
5rYmie+blu2HLofZHrSZvMaJ1owAlsZdCe6xsloU4ccuqLDw+EOM54Udjk0DXGVWsvVCvUpXy+Qp
hBLTQTZtQEHDeUwAvzpxkJnyjQsPQeCUWiwO/eOox1W6cVgCe/lKm3dJdWfh6Fu5cFYMdZhjobxq
6dtMmrz0tLqPbT8es+IejpT1D67r/eQnRMLezemMWYs5ghSsk1tX5m+1oFS6KIHoIWS5XHN4ARPg
Ppv40+X5tTAIKmnZdGLXqUG5hpqF+UBD51h37BE4ls3l5p3zCVatHsC91m0zqZcBHNfeIuLC5Ai6
MQ3rYWcF71NCk1+myJqV4V74GBW50E44vE2pLQID7nyQqDNeYRCIK1T4fV/+nIU4V5VMJMQpTLfB
A2L6yIpTnqxUcJZeXEmyFsGleV5bAmSVmzj51Sc37fTr8isvpD/11sVgeuMUXdMELDHLCiyhFDaA
cFnNLY8aVnEb5p2+MthLvTN/3ZcNDCc6sSY2IYdMMEAe7yRKuZc/Yqnl+fcvLTvCsHhtoOWq+GY1
P8na0rnUrrIxsmst0ocKs1+a1TYS8S0R9spRfqnfzX9fWXNB0JsckD4zOcJR0k3fmqLaW3HUbeJ6
rR6/NG+UFBpZglUigSlgo0++aej3Luc7k0fH67pd3R4VQ17RmCfYkfawhR6m8qbu5Zrk098cc2b3
pZapY+IWtmh6hGves4MWSUgPOTr1mybFTmPKgTaXYQ/5KUeD58aIu+HehJQ9vJ6ZN3RwuYaX9PA5
WEMCbS8Dt0Lw0haepheTxyCUtKE9Ke9dmuUrW6GF2aKWu6O4gkCiBMBPb8vyLUnd5BaS2c3H5c5e
mDCqtEkRoVZTx7w7uRmMvnnF+VEbZLeJGAi3FlTkVnLY0nPm37/EkgFMQt4AXY4TjExR9sluo9h9
m9KKbOBXMF75FDUX1NmYYU8qAlY9dux3HlXgQx1NunLuWBoKJSEMhdZ3tYap01a/4+SHC2uRy6Ow
1LCSEaihDy6HKDJ8CwNsAnwJ/5LLLS/Eqgo6GQHYqmUlkRCc/DXRjdaHR/tTElpvl9tfeHO1mC4L
Tf49LgVUh5cSnytwK32y8OZq2TqCWnRSt90QYA7WOBklRew1+TXsctuFPuu/8xHbvrGvYM4eCMfZ
NmPsEd3c4Frpul5R5qFjwINS0/HuaUa8QbsdxRqBeSGO1KKzWwL9PMmhDGbTeh3GW3Kot33yNOZr
6+lSvytzsfsfZ1eyJKeuRL+ICMQk2AI19+h2u93eEPa1zSQhCRAgvv6duqu+vKoiore1gJKQUqnM
M4Bg73dgy52Czo2H4o7IOqZmJeW4tlwW55PKbYMWKugINoEdonm0+7fbM37lxrJsWMIgWUl03YaT
soZjV4iEtE4MgSxoFKSzWnNdvPb3F0dTBNEqyw1QeICM/UtXQX+t5c+3B/CviteFc2nZswzdHqpe
BgRFCHxXXqzgdRzrpvTg490FqdEkT+EpTtMxaFArCGHaCcEFJ0jrXFVp4Uiyj3LRnRwID6ew6cg2
Encp6M3I7oUVc4vWd9eiRY9WEJh44YPvGwG/beFAMLiUfJuxIkSkJOMDrWS0c1xVbijPvZRBnzXO
SvLr9jivLOBlq8yGmsZcBDjOfB9SS01RbKFg/NUvGgdMUpRDb7/lyodadsyo8BQ7B9WjyF58IN7U
uKbcclHKB5FjaYZDa9eKZneIjmMbF7+hImjypP7TvQPJyR7qd1fAtS4uV2br2jgW+wWVdNEzgZe1
aMxw8pLNK6JU1z7DIoernE50WoCBklXAIxZx6/M4A2qCT0N6+xNcudsv21ehqKwKBFN2ol3+uxvs
u0znX2oLaJyyszd5Xh86Zd0Llq1soItTFYIx99+I3rIRUuQl9qZn3j11INNayL0YEPHg8y3zQ+oi
jNvq0UfMkqGMNq4DASrpdtOBS3etYnDxa+AVi5uYGlkLG+mwPnFYOA0+n0+9mrq/fsj0PSr6cuWT
XJui8+s/jCQbihnE6Emceng3TUN0RoR/uf21L44Au2IxSQ180twQKJeTHzZuzKLupZPd134mm2GS
n7sYLAEQLQtt00EF8WT51ZPfZT8tZ1jZDv8S0i5F38XUmA7HKrTBh9MURiZpvdrbmJZZiU/HAdBS
IDqyuKgykfTE1RtgkejWlFUIfZKsnjZQUyp2VdfpV+hGNXe0KknMZxXGoijtTTsO+TN3fQUAmuOn
+aD0FrOittqYEJxoLU+Iw/n2rDn9mjPdHdF07khstWFVJMVEmr+ebpyXWbXD1oEg3hAPVTA9NpkR
m0FPzibC4ZFAzCZ1+BuYZRnfDSygKYex7sOgSXuQti62XuPWz6TL7b88z/u3se4HIJ2M2HVyhp57
5IR75C1ZHFWu/1h0Cu2LAijutST3vBT+b4qxyBdJkSRopjkEGxQiSv0uL6b+dVKFST0PN1OSNQyY
rj6ANg4wYJ/dWOed8GHFayuHMR+Ewk9TO9YxmGLoC7d3zjz9zPXwmWWJcS0SpgHGVe0gkJLBtO9X
SYp/5txdO20upjV49iL+43Q2gZAzOykz6YRb4msz16eioV9H3d+73fCpAxMvWpwHNux4OO2MPnlT
no6oCYnQfr8dGq5FnUXS1MvCorp0cAUZVdqTdztbORzPkf3CglrqezhnuvjsgI3EAxP+YW5XbofS
Z6cBInFPUgO20FbGiqswKFLt5s729niunAdL5Y/BK52gZrhSWdLZmI5vc+rE+bimgXE5wQgh2/zf
NTuYwASljfZT1g8iT6QGR6DjQXg/eRBC77MGRnQ2Kbd5qJuH2c3oYwMWzo45JX82EFl9qIW/Rsr5
915xYY7pIq5XDGJ7zKfot7tabQZO6vuGcJl4ARn3pvGC1EI03khN5UYyl4FfZJG9P04ctre6/ZEL
yjd8zOqVc+ZKEFmagrD27HjQ1WDl1rqLvR5VigCe525tI+UvujrRoXobRPf79rcm/7JzLkzAUjeE
KycHpvTcnZZtcbJg03I3gy8GGxWl5u+23Q0HVUT6zZZD+To5NPgZMlpmqWtmi6Rn3bJEzBywV5eB
rO6W8Eq0M60OvcOzRx3VdooUk27ZyNRPp6DDfSgLugFJyx/BWPGKx4yM1dZyIv6rH3q3ShC4yjt4
XYk47+fqseqNdeepgmwti05Pthb0yTQR/TWZXu/ExE2HLo4Vpn4vzDtMxdunXpb+plNi/JYFZfla
0LH8TSZe3DftEMIaCkaKpZnzs4k0q+78SM4vnmzqDTgL8jXo0SfOsSr+hMKhAOe2pP6CNseUjBwM
cznDxIYw6j72cwkYGmplMcxRqgdf50FS6By6OFKjlNY0Vb1D9RkQdCEfoNIzfSubkWxGgG3eB69B
38MT/Ra4NyvV/QAVJV6olCrSf59L348ZC0niK9tPzEDFsbJ5k+AW2CddCRFPwgzOTxdoqbEAdYBm
vrMrggCgXhH0dyP8wWI+Yu55o/x9UYR2wm0InFt9bv0Ch6VIIh+KE07lQYHM5IXzLdSdtR15JV+p
9J3Y+GDA5QGAP1j4zj63SZ70NeR3hqkqXnU9s00wcvOEiqAHbBBpnmoXZDLgdsXOFa5IwYnJNq3M
URVnri5i18r8hJlhPjVu9LeFmOsuy2qVBoFs7xoRjTsKzchnQFPY9znX+W/Gge/jcMCsMKv1Z1RA
gjAKzqH2w3k5uq7bKhmhTFfY5Z3jK/fez5x/bm+mK4Fzic0ipCdOq3H1ixzxiFttFMum3LpN+KlO
DP79InJSe+zUwKfoGDWPjD0W4k9oVhLEi/ktHr3ID+0mcEVvmv4E67wUeOxYdCKeIGkzuj9vz86V
Y3IJzlIm8PzARmSbjQYyqKwiqB7O/krcvDb3i0RoKLG2JLIviKnZKVS+oakL6VcIr9z+85eO4rNo
xiJPMcwoH7BQfSKhH8TuFA1oClTzZvZsNy2ltyukbjdODp5r307fbr/00oydX7rIWZSrAmcM4b44
SvKj4/lvgmrJ7Udfmq7zoxc5Cx4ruAcG2MnR4pcNN8bnSEIvIdDIlm+/4cqfX+40miFwsLJwTkXU
jLG26CPoBl9vP/tS1oh/v9xoDZkJWjPQ2xmtAfo6VTrWHew7xgmUhLOkTkiebr/oyjQtNxycMlwI
6pEWJwwpEauiOmYBHxOSd5+5s57Hsth4PcU1igTWeOr98pWabNtm0yen6TyqD8EuMiUA82SGs03z
e55UDIeI0BKJ7u5zX6xsjGszdP78H94h+0bXDerPJ2gz9mlAZJcMHcfxX35KTOQ8Q4v7B7VKz0TI
CNFMDyiYPEMlUjdjYk9EY46R6OAH9rnPvdjlna2EDacxDw4BGf02Up3vMq/LjkPjr+nKXmSrnUez
2NS+w2XPDC5q5WjnB5vAkJ4X3vBWwypmpyIJ/Tlovhzq1ssPU11Atczq+MpN5VKQP797seuzUkD+
Q0bzqbKivzUuQXPnM2RBxZdSkJUO7ZW9ucRRVqR0jNOW5BRRP9i1IjObru2LFFQy1EqA4XiDMEDx
5/YHu0iEwYiW2MrcRk1YRco79eHov+DeLY8zAYwDjcvuCBtY80ra4N1EbXmKBgMgCtOU2zGrI/rM
CmE+A8I8/4/FyRyyOreqOVQn3xpSO7Igs9sk1Roa+9qcLmJE3fe8VWQgJ+b+tSwkYWgxOtAl1sFP
N6s2t+fyyhG3lDJiVW/X2s0mAMaqp0jV1gF6SYnj+Dvf8Tagw+68cnifeNasEHmvhI6luFEVdEbB
aYmcQkSlTdWEGaD5iiOn1muSBNdesQgdfOQhj3wknaHZV83zkD3N+cvt6br2TRaxYm60T2dpTdD4
DDa0HrdI+FKnFz+7oNkAdLIGer6yZ/1FvCA+rD+ZLm2o2R9LwWPTTTvbNGlrvt8eyLU5WgQFsFIM
1m5un/rCeoGKf8ot9t6xNTrExes+tsYSp5nXcFWHGro84V7np3TWZu9yCl+FHjZ03GYysXNen9zB
ce9QSEEjgwU+7lPwLejiqJNip6pijTx+ZbBLVOdoRg/dGVKfaN23cReojQvf43gS8nNn7tIcDXqF
PLCQ5p4qNiTOpDfC67adE3zTvHkYrW6tinI+X5fX9vOsLkJC7zYsb6DFevIHiD3DqzKFgluR3l4S
V9bcEtw5DlqEvpXBE1PmED6Gep7s9hqfSzhy5Zi49v/Pv3/IG6Iaphtww5hPHatTHeJ8qNZSkis7
cwnuVI5nUUhQ2KdR641fkbgfXnHqbqYujGHifHuKri2kxfb3lIU2JWogp9aoZHS3WWXH7toqvXas
eYtNX7oK9B4Fqzsy5+1RhyJCnVy1Vg7byDKCwJIpt6iJ042FeuAORG0/jUIBa8meWome/U9eE5ZA
T5TEfLgwFfZJyG8R/FBbsrOCzwAgsISXuELbsyqYjiMb6XC9rwiLiffVX2MZXVkES0zhhAJm3ocN
/vlYzxtfBiKZNA9j1vhtoqcIYr/BRD6xX85alotjZjTwCJYc7qshhUXA2KEw1LRaxH1hJ0Fl1mxq
Lu2Z82sWay4qS8j39FlwnKMBVnLag4hC5K1syCsL2j1P5IcN2VYV68vRx1FJauRp732AGlT7ycx6
iZfsQktBqh3JBVqmmyBqdlo7B1D/Vz7Av/fWC+FwKTcFOw9p/D4YTwX1rT9jqzMGNhxy0SR3kYEq
bzQ/fHjPMKg/obRchDz0UsfLC9R9J13Hrm7PImV94W9Hkumj7INqQywXNsMU0pWPHp8NzBKsRifh
KD1gugadJxWAJPcKt9y0L5g4oDiq96asgy2nHrkrlDY/tTNn37NunF9oI4FkjgRUwRmynLPl1r6o
whCuK86U9rQ7e9V4wrw1DfNigwnbz8qKkplLVSZ1SfXXYY4U6m7a+SWasEIHUsqjsYT8ovt+TtQ0
Fwd026YwHlxYtOeoa2+GZg7vB1rNqRNE1p5QCJHFAWdADkhKE22XY8yAS9iOE1jlG7+oXRBqAbbv
RIGA0maFPMp6cn/OtaZ5ythY6x3KfGuNyStHzVK8K5waCO+Zfj7NutVxTeFdWNZuHc91VSWD6p5v
h+tLW+ccaxY7tDWkJbAumE5dUBYJPFRMzPiwonZ6bQyLfckLrcAfx8PrAWGZ/zDFb5r3+wjY9s/9
+8VxgAtaJRRsjGC47PZx5Tj2PYro08rOvzI3S8Bo4fqUjGc/gr4eUJWG4lQirbpayfKvPX3ZYBHA
RnuoPpx8+I/FQNx/B/XtcHteLhIR8FmX6M7AhhwW61rY1pcUtZmy1fMTIXz+RrwMscuXs5U0iofP
6E34m8Dupr0dVs2+BeIUoJmW+qD698j/ysq9h6aoG4uxbR57aw6TgbBwP/jCuQ+HajxICjJmGfke
8LNZY63M/ZVjammPZwKw9lsW6BPr0I8YRPCWk/5uZkDcUiqhfoFeye25uhLfl1Z5FPbg9uQ68EyC
oXJcRf1DHYUmQdFsJQZfe8F5AXw4QAr4VVtqMubE8mFOa+KOgBxnwXuFsvhai/3SO84n4GIjhOhI
5rjjZ8dZKyQ735gd7aBmt7JUrz19cRMSMiyrCeETXmlFjEb3Xtl3c76mLXnp6ee1ughBVgRRA2ss
zm3Vr57bpe30k+kwvv11r4SgJQw2F46AoOOYHQunTyYflnL+w4D6tGOtJR/X/v5i6iMna9w57OuT
9mBQ1/fpmH0Z7TUQ+LWnL6aezvBiH8wYHj0cjX4LItyDPf5ze26uPHvJlhGjS7gIUQb15bBlvmvS
AJ23xPHWOPlXJn+JEa4JxOWt3CUne3RjOtfHnGWJzSu0iXefG8IiOYMeT9bNpSEnPf4g8rvlndUi
VpbOtek5j+rDviV9WVAEUhSXqNjLGtYXlPUbNdprV9Vr03N+8YcX9AYgmJAR+OXRUO/KnnRbXI6b
bZtLYHE0LVeEBa4NZBGARjNVSHngrjg079T+x7ePBtyH2x/gSpz+t7jxYQwKaRXKmUhTeFn88Klz
Ep4DP1AUEVGZKQTf3H7NtSEsMokAd2JVynk+EaeD32hE8jcNkuuO86ZfgwxdQhggDi2RxPNIRCA7
3IxwtuyBnz+higW5DQ3zGMvp9qGyflh6Wvkm18rdSymkziFVGYQE8jcWoT8MjuEoDixdFRsSdeqx
GLhOyFD0ST76Gw/KfhtfT2un66WVh+Pi/wA0MKAiNXLsIyiM2ZcgzOejopl71wMCsA+rMVs5+s4r
bHn7wHuWthUDo1LZ5962hTpwrFzyqzZ0Jce5tCTOz17kT1jQQdnaxXzyBIHzbwl9saI+5zveytK+
NElYD0tctjJQdEF3fjqJ+b7uf1tDF9vmoc7alcm59vzFAFwxZplbeeQEP4YfwcD5g+TM2vjTFP5T
ymjtBLw0T+dhLEIksYkaywkFMdYyOJU0BsKtUvknD4jcz+3OpWaU6JSG3DtGIsRvYCNTQGfiolwz
0Ls2T+eBfQgxTdk3uS04sg9VHrOBvokx3+aNW264gSjxpwLMEjeOy1vTeG1Ijy3N4pE8aoB9BV1L
zy7tg/M3WKQ4M/OLABfw6FgByEm84jkyza/bf/xKd2IplaTLzismjgRBFJ4C+aFw9oI3EDuj0TOw
afQHKwp+IACwbGuh1Cc233lAi6THsibSi7GPjmysHpxKQTV/frQ79Xp7UNc++SLr0XkHgSlD5pMO
0pAVzxaX72NV1fEaUfjSpjjny+fZ/Lim2o41IoCTCErqJp16CEk6LfS0/H5es+y5NIZzjF1s74ap
MmK5Co+dHA6BJf5qFSaGRju7gWDh7Xm6MowlYtCxLZCNPbhwN9wnO551dlKyCR7WPF/b29eGcf79
w0xFdJor2ymyI7xW48xw6CpVcYHSYW/Eyigu5RDnmVpscKEkSC6ALRwb4m2sGcC44C6bX9gg0JX8
+rmZOu/MD8MwrJOldvCOaO43vLEPTc6emjFcOc6vDWGxwUO45gq4O5qTXUn7iw17uK1o6/JLx3Wd
RB5ESYGyrd9uj+VSonKeL+e/Y6ntcGhVA44LhBq/OKGblAFwx5mEBfigo6TS/t9e9M+3X3ZtZIud
Pk8VA0/TYqeobLITDRUsGrRlNnYxVW2cD471ympCPnNZPo9tsfN5X7HaFxXyycaFITtxHqbBefVc
98vt4VxezuG/JKwP62DyRel6vpmOU2Oe3QjwP3jbVRTNPfPr9hsu70ko1//36zh2LscG4qbHbJ7t
YzXP3S4EInSjRO2v3McvL4BwWZgywCcF7gzBKjhB/iUwVEzHQk1Hu+9B5hGDP0KEFYDZ2Opms/nU
qJZk5D6Hh6J0QDPzMmptwCd5LwlE1eq++QzODmv6vP4+fBhVmzosAowiwIn2NPucPgJYS9OqcAcA
jFX5KSpvuCwswVARmWvuTscMWf7oWxs7sj/5WRZxDCZ6uiCTLOGk9hz6L5ZUcWu+uF2PSvZT3q8J
vl9KJgLM1CKUDcSlCvu/PCFUgpDsf/UAvL79la89ehHG5qAay9J3pqMZ+7tA2MeiFCtx5FKegn+9
ZPX2PVO1Dql77PzJmZOslMPGwjGM4qNb7CLZuRsLVnFHbPnmLxmsNTGTa+9dnF81L+GnBs82mFyZ
V9D4ZdxAfCHqIoBd+Hiypv7driLUN5W9lrBeDpnhUp+6UiW+uelsqO2h4CdG6OzNWW2jPj3ipbjY
b1sOSZJPfbIlL9idisGtMbPHnhWPY87h9B2tkJn//Tb/f30Ll5d7PTUeKxwMpGQxLTZMb/RrvilS
L+VDnP8OYSjwIJ6mB7bJH+en2+O5EqD/7fx+iAPzlPEZ4jPtyTbuoTSU3CP4T5uoGGWaO621u/2a
Kyt9edl3AE3tWumLU+X59mEqRPOKHsKaxtS1QSzOAJyU9mihdHRkFeq8ptL7MrcPA2i+24EYuvLp
r5w0/3dBnayZaY7PQ+hO5I+qeFLW109Nz/JG55rI64DaQi0kqt+YW77AzDq9/ehr/3oRJSGwysKo
oORogrwEYivaew6oZr5mn8rFoODx35Nk4DLrfYNaEfgpMTqNYDlDq+OHDdN1d7VHf2X9LG90NbQu
M4sAHJTP9XPVNYehHNcE3K492/nvANxxprqa0P93WgPlgz82FF0+N/eLZK52oImsBpS4+pJPdwO4
wIlWUKyOcoesnK9X4u2S/YumRtT1ogVxuWduCk1ip4hnM3tp3Si26WhdNYmqfuZwfJ6Vy95uD+xy
yKXL+5xu8raobUaOgxP4iQOpxyqynbiX4qEe+FfRuP7mc29aXOuKINIV9IGAbwlfp+Av2sipwjrz
1c+y+1wSTJes4NkPs3KmZYjwoYftPPllXOal2AL6ulbc8v+NEv8f3OnScrnxRE0n+BefqJXX26jp
g2NPhPpDI19bd7MoywenbdHT4AVgaDsw0+p9R0xTJmPB7JSy3H+iXM08dtF9x/nQqWOmoYSMA9HD
82i7ETAAfreZw+ISapwp02z2ElfhngQso58dMmUHR8Bi60REdp8Oc+b+8eBed0BR3DcxuG7hg+tn
AvkTz1O711Ab6gNoVhUAFhkWQkLAaHiq8Ym+RV0VfiUQberiYCz9F0VVtZ2iSAaJVytzb408v3Pg
DF7EYdDoVFYi2wVU5lBoK8SvdhTogTAEos6DFmYRTvY2LEO2dbK5fWH9wOE0oeddUFtqk4d4eOwU
hu4lIfQVVL78vqfafgZKYLzv0U08gh1lUhYxngwV6PV2H7UxU322t3La7MOajLFdwBczav35L/KT
YOdrSNK3EezhZqv3vw41NycLWOUdkokhrSpnSCfT2PEIwbdt743NndWLfDOBpPACjcQgBmQ0/OJY
eYWw180UTVLf2U7Khp5z3SLnKX1/I2CynQri1bifRs229oN5B+mc9k3NnrurprF6bQMXZTDV8q1X
Rz3c2fsSpWkRur96PxhTd2zli/JRRjSF0CfR+6fOH5zNEA019LThvCyGOdihNNemUpl8w0qnfYBw
NnlGj5j+cvO+fIQ4DZg0IM8egoazNLNzDWkNM91HE8m3RtL5LM3txDT0/mnhIpmiPRVsS9eO0SzU
uA/UNPFKMsdeVDxZ3HIOU25ZWxrx33nf+ge/bewX4nVfa1b3exhAOf9kWdQ1SSTU8O44ZkhGfcYk
1QprOK5zH9YhWc3/tkbIpDGTgSMYcKshqBoQddX0qfL18ML7cHpoex5tQjnN741PxKtSonvIxyC/
G0rz13hTG4MZXj3SjmaYgKm472j3GihZHvXsDPgggp8mACsfChKoLRQ7ZOxO4huFL8ZDpDDDpJb8
kOGJh0xC7EMw7vNEDl2dSpD437JqHI/GLe0dcYmbOiDeJbYIym1gIj8WsoN9BkRAd9KZ3V8ON/yu
LQWKKr2BRUnnskNkpgFpYtHuXGT8m5LY2W5wS/6osH+CRFizvGt91iSh62KQHB5SWNEyjRTqo1kL
TdSRd8W20lQ/RTWx49nLo9SSZERtkxd7QLzDpEFYiaNSgFcPtDSUnmRSjxOcwNuggOIE6tvfAwi3
PDOlpmcNgFEqa52n/hSoPQBotgZWGM5CQvZAqTFcCkC40/QEuj7YvZMNaY88ZPNziwv4U93Ccp2H
Qh6hfGJ23O28E5SD/mRu4x1Dv8rS3G15mrlBuQ9gThrGRdQBtdlSKQ6+moeHCKxEnmQTib5zu/Tj
wqFenRCeWQWWaRTCKLJufoDzAP4gjGd1Yne8atNOO+gONXlNHsNJhA/Mi/IfAbG+TRyqg4gdEGHD
s7J500x1tOXKdHezCoBM9PASC74p91JmehuUHH7YDcoQIB66PzogkoCNFfPTXGAlFiyYU1vl4WmM
lN5EUdGmkYRLigsLkAcQ6/uHKbPbbY1b030BE7gTPEfVN6zs6lsGlbxXrJ/xS6CzETEVSFs/jkbT
RrENGyqYskRmV7eO9WXKmPweOIOdWKwYYL6k5Z0zMddKszHMEtm7I0UhGSKUiQxdGueVDBBMTcH2
ZLSieJo09id3Cudry8o5sYo82ljQo/vRja2TogDeApYZZWgE1WVUbEq/x+k2ZShZ9Rw6skxGTRwU
bEz6vh33ESiJj3Or+hRGtvyhDCTbt7x+9soqAAghIpBcdDy+n4z2Ytut7MexYe4TLyyQLOdZb7GT
sVwF9oSkDVqr9tjvYIgFvwSWdUBeDMB6HODgIF8ZDIpS167neybLHm7hFdlWEbRyHCjJQGFpGh6L
GdoNkcYtrgDj5rEuckhetU7+D+TIQVbVqniAtAJmxpvdtApAI6pBgI7zyM6Oo2vPVVzamdmWOWBu
dRQhH0IqxlSSoY/1FE19/6WpW/Zig0uaiqYCUr4S9b2CLv/Xpp5AWp1z+bWu6qCOR6yiAwg59rYe
HXsr3fYp7KIyLT17PrjGs3+4lAT7rKJtKoyMHmhTwBbO93SM3pK5DwsT8TgoRzjfgKa3Q4VFPTck
z48Tm8WbH53Fid2a7mZrCHeDgVckc4suLojxDsKU3Vfh1jjCpMi+DMyYX8Wky52f1/TZ7VuzY5Oq
sF9sEHZsWO5pSwWHInTKx0yL7k4zyU8egvi7S6zxK+vl74k5BL6LQQe1GFgtJ5PXhfe6m6YHL7K6
n4MnS8BGcw1kZz5sUU01dwPE5ApM8eSCMTkqHOq17dcI5FhJm5oraEDpwVOpBwbZ97YeqxdA0Yqf
UPaoU7goeI9O3lfvfRdABNYBI8WxZwczaXevvnT6LLGCKEspkThgsqq96x2wPfU8wxrYGDjJeKKw
DsycE7Me8LyX3vaHBDX4Cvwr6eym3AXFNXfmB6gYyz+2rqK49kP6Fg5zldbT0G0buyi/511V3hV+
pb8gfs93CMFuamegfnJmmjuFULdnFhhJrrEdlQrVO0c6IAFrKoA0SdfnadXYbF8NdfV9aCx/azeC
HQQnw15DHeREiCzSyZ09sufKndPSKs7GPl0TxVk4AleVtzm0aWF9efANdE5gzaT/gRtShlFWzZOJ
Rm+l+nP50keXQOAOfH3TRR091qVTHMcKRGgHgnqJC9DoSu3q8p0boLP/3ppaIJ8Cv6XREfvw6DPE
aMjKP7UQ3A8t30puZ/+XK690ibPyQ5B1FVyMjrZugSbtnTvJrbu80luo9Rwsr4fKi+Ou3NaujWhR
RXBYFyKQnqHaPVrzdXOgeQ2QXa0OmcV/3B7Q5bsmXSIB8lZEtNTSPvaWkRAWAClefobKAITG/3XA
4BVNS1PZRyXUGzCFCCEyXLMPuvbHzzfBD3WiUNgOD7VCEwReKamRvjlqqfmnykO48vz36R7hECGo
QGv2WutHbZx/BmetVXRtK5wH9OGPByOpR8kCcuwsA/ktjx+krB8gj/bJL3peTR+eD46NoMHYYNZ9
QN7MNI2xYuP77eVy5c8vW3VqgHYc40gDkRI3W6+CK5txjP82tHT4BPLzvGoW88PbIHBRucEWswIX
ZaF8N48ecG/zuwibL5C0/HN7KFd2V7iodVNOHNM4Az3iUpWoFg4+QOAMMCttRnv7uVcsQpIrbQr9
qIEc6aiSifzT8enYRhsZsc3tF1zbBIt6TpDDLiuCrt7RlkiTOn3X1XSlinbtSy+CDx+HchYwlj3l
7M3CadS1z9281uy5Uq5Z4oJUmbUzB7rmSP2y2mQzjimYb9dpJmuoabVdLHtUb27P0bV3LQo2hjOY
RfQoSOVj1pyUH+60x9Oghb+ghkhBrKtwzYP5yulAFzEpgoBImEWGHBso9qQBL6Hs4QQyxg3aj8c5
bzbOOAqkvHRNs/PKIqaLzY7sqfHgaVzhqIcuTDC5QwxI+RsMkbOYOvVKTf5yTY/S8xr5EFJqaNIP
XZMDXZx/0WAFjh0EVObvPOfxBBhOq9/JsFI+vPa1Frvf1cjmJGEQRpN/3elb3z/5fDPiW5XW99vr
4crCpot974O1QsfOgl+ZrQ6Np35FmU6FDj6D9UH8+j9FDJrllW18cpx9NsW2ct70CBLK7T9/bXoW
G95vBFAlDop2FXLM2KFiR119ALd803vTqxXlK0H42iQtdj/EfTVEI2ZyhAD3H+FYL2U/nTGwa+O4
EriWIhjONCkejA45Bq0rDhz124d+QEHi9ixd2RVLGYy2bkjgIUOA9bGI5chTUn13x3IjrM/w//CR
l/oXsoksP2rs8GiicBfx8HdWcbiQzsFKvnxtfhb7OnJV5f+PsytrktNWo7+IKoEklleg99nH9oz9
Qnm8CBCLAC3Ar79n8pT0dU9X+SmJk0ADWj6d7yw8hrUcjp1HZ4ddaa6ZKV4YQud2M5MvA9+sPuoD
MWJ4/q7E74aIfC3R47lSJVxYB8OzSYzDFKCEYI1xoNRmUyW+fohpIU+dXe4jobaUinXjFSLK/+57
n03paR5gzIWD6rHjEIy534YPOam+a0AZH9/gwnQIzzZyFXaeYz2arAv8vyxgCqV+8f77xxe/NFrP
5jQNPBYgdAVkXDPsuWw/A3JpMs8O90BV2Objm1waUGcTGq4ZCrEbzD/2wXTnzevnRsi/6yqBxvjf
7QFIFEKZuIiPIPt+ER55ch7EttEVVsWF8XruZJHweFKxbcjJ1CxruhEkwEDHOKuSQz+yIfVre63x
duFL/J9ZBci4C8Jo1lMy7BPlbVj7VkFwBBjwykC9MI742bQWUpChGlh9GtDASKJvwXxXR/2VT3zp
17/f9F+7dAezOkBTYLM0ZfGl74iE/5q4aS2gm6RU11buS49wNrc9MsxBIeblVP9j7BRUj/3y7ou2
XrPyvzBS+dlkbkkvpjZR/tEV/QFii59eHV8hNFx6Q2fTGNCc6ZD+g3WJsxtG1etS9Tct8Z/RYvv9
8Ty7NFrPJnNfWcTPzMEIa6E1m0J0OZXiz62EaziS9NK5q5crde2l93Q2o4E3134StTD2WhQ6CCN/
DYLuyhnyQkBqdO5NMdZB09Omx8VrtmTNjAhu0jO9Wcpkj7AvpLqTXeT1X8p1+Rb43T3Cw7+6RD7o
lT2GVfeoa/858cnzxy/1H8+nP/Qqz90pyEgkCuuKH6WNzT6Eqx+w+trtOPyh7uJuEPdLo949iXp1
8hiDm01AgwMR1HyH4DR5ohYmqmal7TPr4zJFHOb02bEBHXvTwYOvW3r2zAawXLRZ5kwipOWeBTa4
ob76iXBFd5RhH5g04Ul7DwVzeOM6ZM7AxQ+YmeiaR1jrIOXOKHzlcQ12TV0XW7xBl3rGFLcFTjMn
4CD+bUO5O9Q45aTwXfC3/vruVUqSecg8isYPZGTtEbBf87VR0ZR3werv4QJcb7Bwr7mosRuoxo/h
UtQWaQzgf7MW+BcyZnGWTFgZ1+TdBXROypfC+dEe3or91glS5R3Dslw7be8Mqpkrq9mFEXhu6aHU
nCgkQpJTGLT3lKoDY8Xh4y9+YZU5d/EQTQL3yxDUlmTaeeymjh7ZfOUwcyEHJvo/Ew/YG3sN48PJ
HNlO3cgqG6aU30T7NhObbh/cy0NxD3vR8Q5Htdv23lxZfS490/tr/Nf6nOCkBtZD0MFOvPHVBh48
tk3NCM5zIGN3zQrx0kc5Wz7LVmEFKsruRNblDar510aV1xRxF+q689Q2NKhg9AaR13GE99ZNWTMv
LRxbNho2lRuA1ySjUxTnolmuJd39USYVJvSc66xijxKriuqoSpkcKzhioH0zi2hTKhhZeRX+Lqjb
sEJ/vJh+hjyCDiha6/DKOPzzjkHjs+VclS1XAM0FwLQTon3g9wLvMT81vPmrypKe851jGFc6k4Ti
iKm6c+NU56qKPrPFXjup/HlDoudQS+IkDGUDrz7Ciolvh5mbL3rl1YHbUk1pvVB0aFlTr3+1K9Fz
VVaB9loRD1YgR9re8wDuUvG1M+mlJ3n/83/NnyL0La/rqDo2rHL3okU/CEDK9t1lb0PjOYNB5185
PSf0HFZBLjYNbO9VR40gITV9DRp+WItr9fIfXWwwqM/xFKMTF5QrBvWKDBq9rp9154HsE4W3itS/
CXxGqhrFgizdN2SNjGh+gd/fFtein/6Rtv//dkqjs5WoKMuClSPsUicGIox6phBDj8zsPfYTvf9U
+l3K+u+xK1cIYqqjJd2uQZ977fw70sLMi9IHwy2ksMuNqMiWRv1tPYLPsLbPvtnbZH2NquAKIPTn
9YyewzWN9LpJcr86gsPyG9FRWUWGt483mQuT+xyp8UtWq9hvICqL/aNfJSgFp7zV4QsSZTYf3+LS
mD1bP5CFAePiAV868pqtlF9UbA4wHibFA4n+dsqdFYKTh5wQAT/so78WJwCMh0qNV37+Hz3KMFLP
cZr3vSTwxxivaAwy8KZy+KPuXBvkyv9aUPmt1Z/gw552YHeAirXxmDmFzbXEzgvf5xzGWUgTx3qp
5VGi+74fu1XvARq1WyXm/lhU3XDlKS8MsXMwZ1gKhGMEkzgiEvkB6ZdHWyKC8+MB8OdNn/Lgv4tW
4pWajQmVx2h9b6GHIaI7ccN0itC9/btbnI0xATussuN1c5zaQKU9nd+ERWhhPO0+vr4f/LN6/2HB
OPdijfyxlxNf6bFb/HJLzLTc61iofUcSsI2GqQYsgv57+0PF0zDuse7bgylW8gXxlXY8Jh4F3UtP
mn7hkdftYQrlfabBWIJY50XpHMTBPff8KotoXXwR3drgVdGa30wikIexC4uTQcP8C+cNfEvM2Mc3
FLwTUHF8J1/mclgp2CZNtBthNoDcGdKpDUtUOWVcBhE4GUYl+dRVCSJ6yoBkjSR+3skQ/qgkDJrH
DtX2FpwBmmmPwwQFGHEKW0mxLwicsRIInbYwBa76FFlJC9zRFy62tqN634UeOXi+afYQlbBc8G5K
XQETcwg/Rpr109IcO8X4czArOAd5Cxr/SwEYyVH2Yw6D6KRa470EC5HjTvta/dAL8/YgSw4/AEvj
igq+sdU0TBsBW7A50xzy1IDVcZdaLr0cWvHi3i/CyGVD10dj1tRV+bNzyL5IQz6PVdpWhD33gzek
8TSL1ICkki9idShnkP4zBbzIGrwvmREWm58OpLrvRhjdZhwuUZ+8ZlBgmC2/kGqb4BsHE38ybnKw
LlWKpSqk5RYZD/VGNo1IeZIsb9NYwQdDOXiuB4roH8Us7EtSz8s3hJr4z10L23jG+25b+CJ6nRFn
0eQRqSW4Kmu8U66Zf4TVO3Drg5IKXcbihvtkGEASFQ1xGxhlzzlgGomEYOOS+1UOCWChysuICWBG
v87Eu9NF4NPMYtAgcPc9EKXpEX5SiSb8zOkEfhBdmgPObO47KvH4JmmC5YuPK238JbG/vKpMQJQM
bc6INHkTQYFGizFCUBV3cVqUifuiQag94buwJ7i4g8FXzMmCGHWQOTNvnroIurKaHv1RigPePd/5
XZA8DRMYw7DnhzU+hBXvhp5h92OdqfcAOYr31hCTPHiJbvGogye+MRa0u6lgZkpjr/X9VLbTmHfG
Vd/VVMI0SKiYvSHuSrttoif/dgEbWaZtUycReCQzWHgiRqTLruI2yiBvWMw7ec0eHO/iJ104jv+Z
x5nptPqUFEgLXzQ6ZTnCv9SOsaUCAQ46lTICsUaQED6EOvYRljw0Ba5ZRMUG3k6IJGiD8bkFB/ZG
yGZ8qJGKO2HOhdLfJNCnAjCdvOmlldr8Br+EVCkC+Oo8WtoY4dUB3wT+0DRpR9Z1iyPFcowiTLpK
OAtnUv8ruPXwHbKt3Qe8c68iEBMsJJl5qEGG28patQ8TsH6oarFHzP4g0i5ei+2Q8PmIkMnwNrAJ
+owDQ2iABYd0NpO5QwDgfAD7ELEFfuPRA/i9/sYPGvXWo+ACetDbJxt1YF14bZv6sra3+KXxV9Rs
/bZa2HQHHr1BQRT3GTMl4p1tHlMsdIb1R7/Xnk2ZSfROqkrumKZGZ+U02ySn1iW3amyKHD8ZbXNg
T4MSsBouarltEppsvRFBCYau9W0CklmXTY4aUE6BRpIazFfbkwXzcB6LvV8jXwgJ7NZ1m642cgNs
MTzEUgZ7o8r+N4La2csk1LqPe964dLIIDML5U2fhBG4YUo0U/zzFYQu+pUd5ivAKswvksB7MYtqb
ILHBLuJDvUG5OuS8icoDzkIuD7lmLzMyXTLflVFWlYXH0iiBk5oTTbwdtNcd48iZG8oW8mnhtbdH
4kIITMN14Imjikix8spdDIrdDnEiMtoqOZE0JBAUOeWh8A2HaMPMKl9XT0UPNinZdzaCzrgFP1VC
hpzY6etc++EjGLj1gzdM3W6ObfGCyJnlpfCWKBtdDWpXOGH1pKS5WV2CxEfWyH1sFrHVgqhN4U9I
i4l65CORpXoNMe1vrS6ifAIt/GZFewd+Nch57UIW3JdR22DzKJG0NPQi121IbsbBi+4CZZcxTcCD
fdSEib2OdHwXV9EMzvs6HrwOLuyri141ki6+w4x5cqkdY3gIJqUnH2PjgjkrQBrOQ+t1YY5Hg1Ri
cv2htmx5RNwUGHSKmu0YMcRPdUWVezG3X4Rl7dMg2urRm+ZktyYUSbYgo5N01hLfw7ZdcDdMVfGk
ZDv+aNtosOnAqmnfRMvw1g2ld2vdKA5BixNzSJ2DoXbQjXtQ9KMwxcotkDod9XdR3/NvLKj5ycfr
e2uFrI6edRhJdPawTnH/EENGsCGCtNsQqTEY/xFiy3Vd+BkylzSyOup+ixq4+DmvdmR7FFfmcSri
5KZAof0dFk3tvpEmwBl+qvxfEB20n2zDxR0itYZ7ePDSb0D3zIsH79JPU9FzOJYa8LAyPzT+huv3
VETdU/IlqqIhReOPZoO3Ji9NYUdw3kjpXF4NUQ0+PE12oI7L24KX8CV2gh/gTBdsCKJsDsaDDpEH
g/42Nx7bYo2cNwFSJFMumjKr+67NhmFUeUegrcfWPbwZbJE5yPl6TlHNzekIa8DdHEjkIBRDcTsw
oKZe7Q8/42T1thqt8t2qkznVoIPkFnzEr5FPSpCIZfS57BArPNtC5etCqjvA6TUiS9g7buheRDib
N00HktmosT99uw56W05cPhS0Ja9uHKZbZrAO+cSuXtpQW9RZJ6taZAWM57/1QUf3cxm0QAh7f72Z
F7BXQQLtMrBFQaSmRXHUa5DcwxaabPvGUhR1M2CjboRwPm2RB//I4hDEQ9rqjSxl/ZuGhp9a29i7
MaqGu2bxKIQCvg9AlAylO0glIUtO5jhe7tpqWnctr9h3bw5BVuVUbknF+AaOC9FBLKz5xGCnupes
WLp9xLr5ETgO3QaQlGxQZklUTsB5kAwd5MSfvTr1BRKR0gmFV5JONMJb43QEC6ZIQJevivqxCleE
vFhQuPrMDVFyO8Cr8dmFiKGg1JdZNGpvj5MKDmESTJR8YvBBzAR8Mddcc6deLZOQWsgp6rEA2CG5
7zQomJyPg8m4KksQOvuKfDNtYj4X/uxnNhn7e4jiGUKaJv4P972UahMXfrur9YQUR9PWBMf4YDXv
4TEyPPC49faKlZlngEE2RZCvPnJ+oBzU4L27YUfwQE1mYQ/d5bpr+hlE8YW/eeM8fOvXij0qFcUy
RTqJjNMJgesPVQzbFUtC/iiGMPk+D0nzawYamJfYAMsshqfGFrm9y6uZkkWAZlOplyQirE2VHH2T
GtnSNtXM8PsOunOScfhgvna1i58NzJaP0PbQJzFNAc1FOEH0IWyZY7aF900cxbfjIhzIePVk77Fj
+aiiXETuGKx59cYNtcXrGJMtPNTtA8j76hczpMNy7yv/F7jg4d1S2B6cGRgM3NAgBE1nYlTWcBZ1
4otllOzU6qsjXbV8SQgwThjqgU8LsQ4WZFke40HpNk3gFPheI8PcA+Uz308MoVRpVGChyHvh+/ce
hb1ImjSw2Om9GCR15uFEGzBYSyGXlAcEmwn1dv1Yk61zutXYkPiyqcaYfdYYJkNnjnDuIntsdclr
rDE8sCNLtjV1a741QzhnyOqju9FCQzEHw/hDlIJ0Gx1L5JGpAupnq9e3ap2UQNfA9dj/lZd8goAm
WlImXfe18rzwnYVrg9tR8uZW86X+3HThsim5HzwhaK45SqinTb7WNswaQ314SNbl/AvW1/UdtXG/
UeO8pxzaas4dXMPX5h671LQjXr/U2ZKEclNrOJf2i+c/NoGZESQGQ3IoJr15AzcocwQ5bjolS6Q3
Bk73u2hF/VENCTqx81TkbF4QBWHN8tDEkjxUjNlDkziRjwZ25l07xvfva+itWSZAjJ6q8jkS1U3f
cLB5Gl+0J1+Drp12EYVaCBWUxHSDwoMgzRN2q7BoXdlsfiOiNjgtbdfuwBxYfiCsXYBO58QeDpfB
tmqSDnkFyu39JGxOeoqTbTTVcBjnhT0U1gtfo9KbnoeuC+qUSM/eiKRQWU+F2cyzxoT0pn4IoDCD
GiGrF7LalErYqs+i7x8i1re/xt7idNFJAfUEqBjbJqTg7Y/VInKvK6c35hDmtEbKVTnEG12eCDF9
7urGv/FUTIZMyBGTlIl1/sKWdt1Ckp786Ez8fmBkSj7VnHR3vG+L4aZabbwPklU9zrDi249a6x2E
WSiOmnhuh13hSAMzPa+CJRnCADZqmNY9I1YsOZmFhqVnhaMngirfsCLoXQy3NDTkRw8PJstfHkiy
WWjIe5JbhTreFF3pbWZOll+9EuyRtV1T79wS+iiiZxQX2SDH9qZYRCzStWrbGzykH2c85JiaTVNH
mPoaiWwWKpm4K8eDxvTPfEamva0b6DCNRqCja+rluFSlPFBkhMIModbirioCHDTw6cFaszW6+Koe
ZF4nzfCJ1GhY8WGpnmTkR9+jRXZZSAlJK/zgp5BXwc8x4cuTBm1l3xtanuxYRts5Dvy7BJHJ2H09
vW1kV5l8ArNCpQp//AWRmCiRo8Y8eKvwvk6UiZ+i9+tPkedZsOUiVuA/7J3NxmVFUYDFmdJ8iqp+
yCvahtAvmch70wEZUe4uHbQAU4S0sh7aCwzYhK4+unhtv8J7el6/SbhdI4i6VtXGDzk9IVvT4pSj
CcWGUmkID+wQ6q0fKHMArElSVSFir0j6cDP7RXuwOHFVKVz/lyAlI0qy1ZEQZuatuB2ihr7RmUZY
wF3bnVpIUJCUjpO8cNTPgYr7J4qpvi0R7Pg69YztOhe5OQ1NGZ20idFLBO5JgXHQdsgk8kvv1eKm
B/xr+UD7aFKbZq3BD5EsVN+rlbIshEYGuaSsPfJAik2oJxz/+dwg3HFZln2HmOJNGRj+AzgBPaoe
OrNtTccxH+GeeNNCUwGaZxPlBcQ8u6JNQsAOc2i3KFXiKHN+wH75sGzPGgulFwUl96GLTLBdXStf
W+eLGxejeCOhaL6EHc7+yhjx1i9SbyB/gpuzc8tR4bA5p4yzKp9i33tdXfneJ0Z6HAgLYHtWrBnS
gTD3iwWe2jIeW4iwkv7FwVHlaBGnM4NbUovTYCCBYSNavLaNlpd4AlqXlYi6+lr3o3419fpd+FNB
NirUXU4oeRenAbdJsHuBxTPHN55rQmBLDLK0Dgi5SZL+rWs91wOgaecV3ExdfwmpXsAIbceUlaHO
4H495zhW9zn82VBTisnBASkUntmt8P67g4QMi7pA3TW7tcNL7Puj8aP+GRGh8iu0n36f2tUILN7w
UBrfTRkVVfzURTLI6mCuv5I5mrdzP40vbI2Xk5hhtIQjvnoIcZlvHixeXlYehXudyODG90ogPsia
gJbFcxHdTiKuNjBYNwPciqP64R3mOIHD/j6QmESdEllVZXMz8t0yLeUzlDTimcWE5MKN66EblnYv
cAjcDbptM0wUmdP5XRbkVJE59KrvkZmEDUeBfz0mQ3MHl/14Tecw6fduBT+eLq65f6/xcj8saI9u
N/F/TlzFt9O0QhkK7eWWQli4Ceis8lKjzvKRZo5DXRPgxWHn96d63Hk11JArmsCvChbm24gCSUu7
gfSboOrL56jEDqPQNM1CPGGG00y3iaPazxevS9as6wp+WoGWbG1YhJsYG9B2dAaxvwYxCnpU7pY2
AS83MmzJ50KHKLhmATOe8T1dHZm8dLMUc3jwVnyVyBjviaDc6fPJ6fIOQ6Mn2aDa7hnJI4juShz3
noLZTfeJRDxxVAfms6mkt5Pvzjsjac1Wwcti1w44bqUkYfwoFiNI2sty/tahCs7C0XY1ekmohFdb
iLsF2/yrP/n2Z4/I4+dubhUQnxhfbjTdoQwx8dO6KPCLJZvqFgnzni9TBW3Lo6z68Q4TeD1FyTBt
/bAabmG6SA9MCrftLC/2U+08aLngVIlYIyBEdo45VpgeBReCFNcpHaCwzYIQsmOmSrEh04Qmctkk
D5qOUZTyCvpkHfrsBwtDNMVXEiafHCR/G/i1ocybdPfAdR3eNsRDKGoyRtCET9oDKI2CCVNvvBVl
0Tc54f6Yl3GtDrahxSO3skLiGt7NlsYKTxUHHdkv3sr+UbOqjbG8uw1rG20QwVjuVF8rdDy4XXJJ
3guGWKlvNGnohrFkguYc3dObsLD+YRmaYQMJVvRah566HZyPw0BBi6exmapPvjPmVkUB2dvVlni9
fF1x9JoAFBcLhKBIzIsPIRfqkKgFknNghWmLNfBmSjRsnGY5vgG41lk8wb5CzaQ/Ig84XLO57XpA
JiCaKyRiRovaLcofP9NRDTudBPXRFKEd3tNa+69Y5of7drXsgNBSc0KvtD8FVcPuCNT798CLihdJ
tLoNYyZyMcog91VR5wgGttj5NH8oY5yrZNHxl9CVOJd3fm1SoB3rLmbU+x0sEdk4j+Kf28jKX9jT
KrhQkwbStHgaMwRiz4+aN/pL4LhOmcNwXxrX3y5SiF0FlG474D8G+59B1s8AWnMOE/ciGb8nOAs8
V5BS51inIgRUF9U2joV3GyMp7IYiBiAfmKhevDJUnwDqsBs1Mp5hWrUsb0CRmrcuQfxLJGVHc44l
/ZbVCZDCkKxkB/ihiTdk9oIf8H40WCUTxe65hTH3A1zUDGS+sCN6Aru0+FQMwt7Pwzx+KmzbiEND
lyHcUtjbv9Yau3ZGE7PisOmK4YeRenqoKB9BiFgBbaczwPNPRLjgkwFKTSD6L+pjgJOtt0XqK/2S
JBWMEzpgGMUKUohUULjOVD6HpGghhpgAzLHVCwHVVj4IMWDgbRRBlZO3bHRHbw2GElEOM0EiaBvD
WMA3UwaGtfoKzuf0PDfNrNJ2kN33ehYTWAyQ2DzGoXR7LaLizo0e7LCwGP6CD478xhs1o0rups9z
t07RBguy+VqhWbpPamHhiBuu11pXF9qj51xkrQJrR96BnLCo59aH4D/BVoZuDGS2nWrRU/KvsP7f
uah/6mCdtbyNPxE9d553aCH9vkX+WYnqfG4eEq8yT0Hhmsfeg8IOgdLyJuRtsv+4d/YPY+BP9z2j
4yyWj2icifZYI3ktB6RJM0rlnJNl0bmERjWGbeMKSFeOFY5OC/cQzhkEO9NBbwwn7mYXcKkOQBnL
Ol0Q+LcTOBR+Mp0/3C1+N33tQ6iO5wrGSMEkf5sgCVCWlfSmD+PoNHT6oId1KjLsNkAVOtnQpyGp
gcoJUzc/m0gDhpBVMadDXa0YD1M/bwpRAoGXdHB1hpLPvwVytUCBgXN1BXCj8n57shW/JcqdB1FP
8dYbipEdo1o4QDV2WLHnJH5qHSk3YYtWUj/hSIf6JIZFAmW3jQl+BT21T9y6GFOsKR6tmmQ6jkH/
BTm0bOvNqvkc1H77ue9ntJkYjjUedMk76EPUy1B59SMkNe4mmDy3K/sRyR6I/hIZg5w0mztAoUza
r/BcKtIhDjhE6sE1a6dLQ/asoWtKwbHglOjrsd472Ngv86rHNjkTYjdB0vk5Oi7d9uPh848d1Z+G
z1lvd/Em8OAq9HYpnQKW4dww/RzniWW6KJHL7IafTgPlTdeAs1MBdwC8dsAvzyYi4xXy5SUK1nk4
Yr3KAstk0ByNxKdm4Qoq6Hjo5bhHjwvHuUh9SYzbNIh1plP46eMnv9CTP+eUT3HTioLP9REeyeML
WdGkkT1lV97rBWbBOafccR+9EEbKY5MM9Wm1mm9jkrh7htYxOmc1LGc+fowLRFrKz8gZa8hEoQD/
HHWHLQiC63cmA0z9whzxdfaplxg/HjaCbMV+njs+81vI1X7gU47w1RB+vO8RGP1Sy9o8lKVlQKGi
v33H70P8X4SqckJsDwhb/TGYildgz+0LrLrdX37A91f/r4sjwZAvvApxRFlLgU7RED5BsWuu6JMu
DY93usW/rg4bUvjRwP3m+O6tA+1ENghxhZF38ZO93/Nf1x79CJxWq/tj7OnwNZ5t/EQwCd4gMXGI
fvZCrFFg7AZh5e+d6es0sugwJTge5lUdLKiDG/0AzVS1C+c6PkReqa4wSC+sPefUeIMyEknxpj8q
tACycqxeKg1rAS6LZz4zkglr693HA/fCCz4ngGtkQwoExOAFJ0VaDaje/yoMPKHnXG5rEeIyOuCX
UyyR2uh37vsa+92ntemumVtd+vFnAztG82sJZxtCPlA+dAiFEHK9Iou9dOmzYR3UTRIiqLY/zpqD
PfnkyMvHL/zCtz1nJRscO2EIgizLabXuRxCWDDEKDXusVx8AdEkR/QlXofHrx3e7QEtiZ2Mc4ZlR
EVSgPK04b3j2juEva3LFyvUSv/E8aFDDtgTl8qiOrvNAdTdJcHKytPF26Ui4Q9elogeAfPAtClDM
13uUF8WpQh8mOFD0hExa09pdWYH/zFmm53l36AC08LtoxJEA088iQNN6Rj5Oa3Y2Cg9QA2xnLPpX
bnbpI54VB1FYWcXDujsKMsD4xH8qYoWgtGb9yWNQYtEZv7JIXdjAznMQp0UFflvCvGwpliMUMztS
d2nrvwXllXF+6QZn+5anOmeasRDHtq1Bgej0XLyoYI531YqcRR/Zh+4K++7CUDxPO1z7MhoUpBTH
oHsQ401gp6xpoyvv6Y8Xj//PWrxeGxSC9WBPJWSaaHXasgQe/+njSfTHtQAXP5tEiSkRb8y1PVVT
ndLuTrZXLvzHl48L0//uQJSg6VEOfXPqymYFcgT35YdpLMjvfvXLR1gBNru/e4Kz8VohX4ShZaZP
CiZaoDW0Jb3y4i+9m/PCtYMbIpBZfUKbDC1cdEuTv5ljeDlnIxO73sJc0uiTkM9MgX6nnoV1qZCQ
ycBb6uMXc2HcnLPmuQ1rPgNBOWkNEQ8IOhIkDwt2xceX/+OiFEMk/t8PrPkKWgWh+oRwMJQvt+hC
eFA3xuC0r1Wd9miIfHyjPy5IuNHZduV8dDnAaoaOS8f5WhwGwXKLbvMK8/6aPXx8k0tP8/4S/1Uw
aTgdFXHgTScSC//QqqXaOyuSLfFsfxwaql8ArsZgxMH06+/ueDbzaqAGumgrfXJjfTP68SfoqG4E
JzAkF80I0BrrVtjnH9/swlA+Z6D3EGMkALSQTzao1AUhcNEri+ylrxP898X15bigV4XpxztiboHa
jFmhe5u9w6+ZLYncxgDLrmj6Ln2lsxkJIndlTTToUxQWIluLukGIpa3eqVpN5nfwP0gArL76M0ha
H7+4C8tYdDZTZQSZGixi9AkUnO4uaJb2QcCdENRZEQBv0PLvRsO5OtuDG3rkwQf7FCJ6Bi2zzbpu
1k11Dz7nxw9yYQSEZ6/OH0YH+0WhTxjbqfHfNcc/P77yhRFwfrZeurB1o8XYil17qMFHqqphXwHO
29XKH/KhMFdu9D4X/w9IiCFU/O9QEyyuPSTV6ROL5JZrEEUQfMp3Hz/FP2bjf7r6+5j71wqAPgQ+
Z8/NSaDThrwLH8wDvzU34DOo/3H2bc156uiaf2XXuqcHJEDSrt19AXxHbMfHOMkNlTgJ5/NJ4tfP
g7tnxmGZjylXda3qJLYESHolve9zOCUT6CVWh+FOeQ5dNins2zqNyr1GSebVrTFCMZR3T4yWWybU
7+dN8Lrz937zQAxs9MKE4KcfcGgop0F86GvI2AFB4Eg9+Vpp9SOQnXtU/XdCB3xjJNOWCMzal16E
XAJxURP1YsQmnDV0elvJJ15s0NFWJqI19/nmtWgUSbA9MNPb8gePv9N44zq99sxzf2/aJSPQZyYN
UBsAQMounzKd4cq+lTJbe+rFcaYNImB/KOtRp0+AtZNHQKm9jZm3EmOW/ApiV6olsM/zp9KSLtGA
OrCNpPRpXQPcbw3VfoqrdidKor7PwEhsDsQsUO0Jk5Myk9ElcQ70jqj6HcAo5BCDz/vj8rOtPNqS
w2qgNFKEqhl8kYNTxfSjBWaMkQGvYXxsOizvjC3R9amRGhZ1dm4AzN0i3ry6Y76znpfXQ7ODyGHS
oeHebXfVKb0P/eERlAkv20f7wbG9cV+eQB97NK+43xwKt9oYTzLPifd6XswVQMmzQEqBk9EV/cQP
3cnaV/vxGjBM7Sa+rvx2n5/C2/Eq8SGm5EfnYCcey430ivFqoPJe74sNOeX2BOnTKIMFYK1TVwax
k9RW/ySR2zZcauCkEdm8uCWyDlrg2gV4QlSicAjZaeOrFmpA09sD6W/4UJhXWTCF4X4SKdVm+AwI
IYltpjeDRvLzCBlM4G7tPISep8khIhtAlXFgU+y28BByZD7ROwkrZi8zo8nTdIgyMgs2xGFQ6giu
pnHSa0uCBkmGz2UlyG9hBOE1AAn1F9S3Ss/iSGpCCbvxmClQVxXhcKOVIVAZ4UAd5K3Zo96Fg9tb
AKTkqHT7WZcXjgSmY5/ruoQ26FiCANPLp3IYcF9v5uRjnw8vVk+AB1KmjTqKquw9a1J1XZU5IDNm
E740ZdwCiDBWeLVqTHH0r6vipgIq/iGniQZQpUW174HWsCtSDwYMWaHtrTpOWhB3ezhEC10g31GD
IVSG/U1qJwz4Ayt0gZz7AVsY45lG8Jerg2i6ZanBd1MBPsVEgf2VxpAUXpCp0YU4f37uTODyp7Lq
rjRzCioAcTLtwPWhvVe6QgktNbtPYJQBYGtNRXRQsNL4gkNe4AQ6wZxGlcNv6ij1GECzjhxU8dwU
TbAvy7i74WZm+yxLkYeTGhTLoccEDGgBRF/bR/pOASxEQb6JkeOAfC2wfDbtPQjO5bZTweATkGUg
sndDAtdFcJyNh6oCdQm460icaVs/hyPCB+ISRCN8AKg57Etgkru/HJnWAvLiPBMBwWRErBJnmTwB
r7FLUIi/3PLaRrI48hHs/8zSoMpoT1UCEmm7g8r8j6m1j5fbX3nyZVqy7eBcWUD4wFfxWFxDGPsL
Sq3xhtLM+34nXCxTk0katop0uFYENjW9EgpF36d4Ri7VdXoO8lzuw6AAdhK8B6/UC/i4BLoCLWlS
bpmb2q1MqgaSrNiI9FbmPsg05JMMc7Xx8msbyuJQA1QSpMZFMvgjGQOcRZMDhGC51/Gu9qJgy/Bt
7RMvJoepAd47NQFu7qA18fgmyJ8uj93K3DAXc8MCa5NDZp+eaxD2nQwZdcD9YQ3QbjmCrh1Dl6mk
EoKjwdg29GyKIvM5LSfIfUNzfNK4DuAOxOqNBE5fIJYdQZj0+AiEnW7kn7oM6FeqaH7Qwg8eA5d5
R9XB69hQUFAxp1NcfIawtBPaG/fGlYlAFxMhxyFQNVGe+LL6REXlCy5PY2Ycgp5vreN5UN7ZCenc
9ZsTYaQxCbAPZsGI9fU4qji+qoLcOFVBpR25qCcYznXMfAHvbHrC7pHj4mgkcJHOwEBRIUidqmnv
SiSBPMTIGPZqFvTPy7Q+ZgYAMsBkx0cRlAO4aTXIvFVdAwQXzgB2Ph1VC/luADLJHdxjRwdH936v
sUr3+qEJn4WlqTNgRPUhBcD6mosguYHMIj3GFYlcBhv7XUUBbK0sDVYHExd+YgzcY01k3BCgwIBh
CzKAu/D/Bi0hRyTAmrsIuhm7qZWmK5RINy7AK1fupdlcAzkXovU4Rg1wP9lllceucesGZHDzorOy
WJdmcx1PwEaaMbjAhUD4xT5XAGxcXq6vLt3vTIGly1wd9aHVCMyyBiiNzgHGzSpOsR0WDxzunI0D
mKhZ7MPQNL7kVJy7pgZcq4uf8x4ZfY2FP+AYYuCUBBe6c2zxBuStmB1AuKSuwYFvvPyY8wX2nadc
+kWNExkHaB92Pm1U5VVZm+9imSe7hpjmMZWkf9ZLAeQoi55gM7TFiV6JZXT++zfLAwhCwEnKDKKi
U/BdlvGjOehPsF/YuDqsDev892+az0CuLTuJtF0c3jEOx4fHyx9rrd3F6TpLCU63qCX7bVvs81Dt
rDDZ2DzXYtLi6MyUQkVCImDYNrDM/ejqdQnK4nCw625jRq589KUHYZRDrr3Xxs4v1A34OQ6IlWDD
bon1rnybpQEhar6wXinmVClosgk9dvXPyx995cssHQdVEAG6Bm9G8B36MwC5Lx2Q+5yEHiLNRsVt
DvzvLIJXoY838wXuA53sQ+wEMbTeimttpnPnn8ATchsUbz72GvN3e9NHAN1xMcIKzO8m+8FW8a/K
lKc06G9o8sHT3eul8E0X1SjtaGxp4qMfBUr5BLRlPGw5N62Nw2KGwtsjLrWmqM+xMMNd3naGK/ho
PpWcWZ8nGMxvrIS1abo4QCUzIVNpPXb+fNrx8Ag2MZDF+4+NwuIQZY9mMYCmhskUFNSBfP6jsNUz
/DQ8IhFsL3ey8gbGIlkIJAiCm40ZS5p9V3DHrkAkFHeXG19ZZ6/bzZtBLnnSQWdR73wwZQMIKsGI
BDsw3Tgjrz364mhEgBiPKt50voBnSqsO42R5vbmRb1mZQa+IkTePTjQbxXiOFHql9mzaNwq+qzuw
kj/2YeZXetM64kQY4vqNobVzD9dSFwzzyy2vfZTF0g1xXuwigkR8mzzr0S/Qop1u2PjgK6HnVTnm
7VP3LZGTTBH3AW3FWQ9SxP1cmJbIgoIXX8ZHMPm3RP9fLTT/FujE3wpnE1Nj0xWt9MMigZZpIZub
ehrUD4TTuWIy/YSQhumREGxvatrhLihasCLsCc6OJO0hV9QH0CdLAJe1w8rc+ATvzmg81Dxd3nyC
vLBhrgFUNZLN446S6QyZht0HRg5NL+YEaMSAfEOZ42xNz3Y4nMfuy4jM0scaX0yL3mZonlSJrwog
THtAqyF39RTYhG7M6HfXC55+cdyoQjitpJqmfNUA7yZ/2VPrjeyl/qj/+VLByeq1voRQDPU1Yt/C
3MW3CWoNRPtQZQkvsAjlLcx5Go6Csx91cXNXEugWO4ZJCsegIcUtI8sfMpAav8fZCO+2y6Py7oJC
n4sIj7sTTtTtABfhsHoqBVgyDcAqbdt9YSX0Jm1avXyoo6W2EwwusCPKCD6Z4lqOoByHSLIGKKBN
tgN4qXe5l3fvQEIsRZygZDMDmEQCH4GhBM9GAEjSihBqMaCWG1fAy4xXgU7p135UH3ObEUtBp5Dp
etIEgfKRcDxnqQRX/iGU7ePlN3o3muKNFssdmBI6pNA98m0pjoOEhxQE5IlBNy73a80vlryWpJU1
tLDYgEO9l1YHJOLBx7i//OwroWqpzD2kmRhkYsPfT/R3RSpv7Dre2Bzfr7nhuyxWeymhDTOQGHxE
irx0Gt3o2XhDY+1gKGvHO/EAW9AbzUBdJqg189D03cYXWwkzy/pvEYcNaVk6+SWySzcAHXSnCXw8
r4kpASFJJfHG0lwBtollIdjs2WQkCkLjxpDTQwAVzBPIr2BNZfnnIE3zmzaoRmfEXejINWTTS8oh
RmRBq0Kl46bv7+qXXoQIwruyKBsw+KSursoaN4miwvoKQC3Wgy+lif4KPBw0HdJ4H5AkOEGop3Uv
T6GVBb2sJCtYSRp0QFCvBhQ05GeKdP2QjOeh/dEnn7p4y0dhZR0sMdqhVnYQcMomP29hoJ0k8FBo
JEhudZxvnETXelicFWlRDyZSPvxsym+DDtUsQHk1tfGZ1hpfRIm+sROINFUcksVPkE11iQFiV5B9
7MixLATrRpK2WQhB+iFQt7QTJ6voNx58bXwXp4KuHTVQb9nogzLC4G/WReqc9hUuS6kqfnCkvL+R
QhvONpng43p5Tq3seUtgs5mjCD+FkMCfKGQ99G+J+iza31rzwuJfl3tYiRHLOjEkvApbD+H2MzYj
cwNlEK/QGjfRWOqaGditl7tZia/W4sDALUiH2QLe03pDwe/lLqxbN/A775dGhVhSCSAYaZC8xnTV
wVwCiktC7IzWjUvM4VfKQAbX4lZ3YVwL2zsd1MJeNsYdF+V0tmptuJZN/Sw7W57a2tK+9iLQHQUb
PnfQp36XV+bw3Iyx2HXwOAR8SyhH5FBc2BjgldWwrNsQ6KpB2wDzNbemB00GPlh4x8gIrQ+2P0/m
N0dwKLiGXTUOcGXuIdMQR+1O1wFAA7VpY1W8SvS/c/NYil23Vc8Ymy15YamoQfcy+gn4wHCP0h1z
ahBvfpdK5bAH5tfEhMkZ1BqSKwklXOjo6eJrUXMNFA+muy0sCG8hfkS+BZkcoF4TDNfQymu+g7Bl
ngRXGswth8htGgqDlyJ7MYMy2QEcn7ldCq1yAwaEn0kPKAHrlPrd4/BxSLkY7mAfW+2g2Ted7MFK
ofSLeV6JrjkW8LnydcP+EdZGerCKAGVdkUCSQqqh88EmixqUJNE0IRTUdMHLW4hPnKFyd2eNpX6b
Qw/BUTRLvpdDpVIH0ifVtUWV4VaAdm/lcddmyCJeQoJvLLldl/6of5U6JJbL1qvl7w8tyyVQYkhV
HeRa2fi06uHcXEGn5kz7qdk4Ea6s+iVcYhSQlhxgAQzLguHalvJFaNoHn5z+ObEh79OkQxQSX0Pe
YR9MNoxUm3jLoY+sPTn5s3kbGp2GrvPSH0TuMfD9o9rwuuohHXVIX3AnGevTaE5ngAtQuM8gydff
t0rtErgblM1wUOAsxxU/Rla9U8K8CbX0kE7jJ4ndDgpSjhVtIJTWHnQRWGOrMrgNXcyzVlgliunT
Sauzj50DloXJulDIkAxU+SNY2R3I7l3/ZNVyK3LgU74TOJZFyQ4QyASCUeyM81J83ZtgwgfQ0ICi
bg7Jm8vze2XxLIuNEXzX7QIKlec0hVTCXWacc/rjctMrW/Oy1hiLHqLbc9N1C0fN8Yc+JFCqgGC+
8a2ApfnlTtaef7H4xx4oegI1irORFDesyz43g3EYoRRyufmVybOs1jDCLIBsCtwHy9JVgF84sKx5
/ljbc59vdp6hAQ8Uhz3lG9DFiPTvVbYx49c+/GLlZ6YeNEalULQ2dS+L82MPrRxdQC4i8WoabmCe
1r78IgAwKeH0VeCqnEINixvPQ/K72a4grr3DYtUi6MIIjQMChzKocivdbo6jZowGyOmG0DwrGTrh
mWySg2v0OJLROOuO2ZBW3+DyG/k0Pk0Sfhp1CJ/upkvIrbBIZrs9nXNKdkd1qO1qs5YdvKgt2MNX
KCvaWZtWqIKYsUT4EhA0IhX/Cn/sL2OUFr/jUSqI6ZbNXm/SCYI6QNVg++SfbLuGep1tRh3SOw2s
sIUV5C6K0FnrITdL5FUxzGLsupygFgHBzIc0NG0PQgrSUT0YgK2VxH4WM1Q/rYLt6tocf6chS76D
dAL1Kgvgx8GG9BbrUnJIZSMfmKFZowv1veRR1GEf3ykD+qYOK/MYKkIWJLIGDTpxpR5ZBwpozcPY
wvo5GY3gnNkD22tBJD241henrM+KfRVb8VFviOH2Q9dDH5R3Do3TZpdCzCJ3MrPtD13emwcIlLIC
jBVIAOBOQkQ3yxa0V12Zi9gdrRLYF6qVPkTw20fVdJHbdwMfIa+HSo9mKfasCaisBGOn7qHbqHai
GDhcpu3uoSyifG+GjO9qOpgoBCIDA6liWZm3SWfYj3Bqt66hB8dcHc99TPlAnwIygbXNVAu1X83I
5I8MMigtdPnKbqfnyTU4EumuGdv8kwFjbBQkLPapt6r2mA8BuOGIThC/a+GrEQAMucNoa1fS5ITu
INGa3LCApdcyjstffdYiG102EzBpRlSoeseYXR4zycQZPufktuZ1YjiZaCvIt0ZtuDOYoqgUqbxx
uR60roY7/XMNuQQ8p6n3TtEWegllWAin77IyTyJH1XBOj4ZEg86zFu3rAoBAXAEqT8JPD8obajwY
FXBfhm1VD1lBrBcLsh+7LAjG2B1sXkIYB0flpyZS4CDXED26qwR0o12kGbQeoJlpfIBhe7sbSwVp
oLzxesxSr2IPmom9lgrNfBnqvr7POiPe61lZfYZkxmMaQDiA1KqwTnY0FGfQ3uB3Ok2d24Z5e0zL
8XkicK/zOF77U6DpUAOFqB8UA+omoNYVfETMfduhbANifdjnH9salyVXqKUNKtZrfk4ovKAB1Thk
lDxZurVF/luJbsvSa2tOfRCi0OcTyA71EleDsGl2ATG3eELzBvXO5r4svEL7hfRmrFnnKgToMTIh
dh4XGZihjI1HHkRbfjgrO9jr+e3NLpNLZddAAALxk0H3KiUEKrl1BEXqD21iy8JrrBu8lrFR+hBy
IjspkuKU9t0WSHvtIy32GIBilZoGZp1z42CXsRviCAStNvlBez5BFttMpGhhWallnlNAc5Htq8V1
snXtXptCi1zbVME8mfA0OFOd9bcqraCSogXQFhXRlmfYSsZlCeIhoQRwMGkmv1UG5CMk/wJhSMQ0
IzpCpepTM4aHzG4/dqxYonpEYmQwYx84IDlf7NB2GwWcZowzXQ38bdHuPjahFvdx8AgtWIPVSN5B
Mwu+CkEKkyDZfb/c+soHW9anKfhDhQapW59Y0+j3BtRYk2jIvMKAD5GJxeFUU6egSZ03Gy4kK1N4
WbSGwwljVm4jpVr3V4UhpSOM9mXk7anNtrxC1vqYD1Fv1jgkYbtAa5FhiLKx+myRUT20FTRGLJZY
O1A/tI0j34qgh1iWsbHPIl/dWrFvMR4cKOjsO0hvUbeJYYLiJNkYP4mECb8MCig6lUG4G5pmvL88
diuR7LWy++YtC2OUwcj74EygnADEh4SaN4pOlxt/FwwmxCsw9E3jJMzMvJGAZYGQCLeGZuq8UW9+
6iJwB44ucdpMRnKdxMGvyx2uRIdl9buMij6QIJ2fKePV0bDHIzx4Q0ePjC3u2fs9sCXTm0KLV0Q8
1H1DptO3sW4i7DMCrGAhhy1L5PeP6Wx5AVZ6bRecU3LOEsKeVMOmT2nM8rNBwsgNysY+QBIo25gA
Ky+0vA9HLKBRzfTJl/RXWvVuZEFmkbfe5QF5fxGx5U24aTjEo5KCAoAOIePIbs1DFvPZv0B9GQHM
/2A3i7Xa0tgAfL+Hf/FITyLrfdPSwaiFCD9ul1uwjfeXCrRQ/wwIMHo2i7LoxBnornMXx7ciHzYw
SmufaR6cNwuFlQnK/VC/89u4eAg1dRTGCIxB9RhFfAswtjbQ82u96cOa7JiFUD30O7itANJLkT6I
fpCAfr481GvtLy7IkZk1CRw9xLnoSzgDxVJBn5YXEOWFjc/lLtZGYHFyUdSGsFwAr2RQM1NXFeML
uDobG/Ha4y8OLQP8M2C+IcjZFm226+w4eyrr+UaLu+nG4691sTi71CFMWfq61c+Ac0Xnoa+pi/fY
B6B3bQTclcixPE3g9q2lAnShs6DhV8gtR04UdD9xCYRc4/QcA059eSBW3mQJ/WyxzNqCNq1fC/O2
kVDgzWh1hm3HlmTMSk0VKaE/Z6uepiVhobLhMzbgDIZMvkT40CCZLnaFbTvNlLngS5+nMbsmerxx
rljZi9nyhjLZaWypOiVnDMqnmo7Gk5Sxdq46mj+F1IJrkqaLXyyV43Nrw44dlb+NT7oyt5dXl4YJ
I04Jrf1W672IfZUQSb88WGstLxY+SJiwBBlMGGzC6NuJ4+QRDhEbbb9/9GPLm4oOnSPC467xm6mB
j0GyG1Pfrvpzq2c7XT3Q8unyO6xN7OXKh7kSvC1icoYZcbxP+uExmpMyIWt+V0n+CXZQG8OwEomX
d5epDCbZ2nFwBiveTfPnPusgQ50A/Pex2hs0ov6c2SaHeqfqgf6bUohMqiLOTj1UKj0Y7rQbCIyV
5bk8kKNhraFTYEOOK+lujNyA4CwAgF5RxS+Xx2Oth8WFIgpVDFWhHg4E0K+M4QuhhxZUC7YuwGvN
L1Y/TtdBV4m68qsEur9pgmQ9cxqhHz/29IudnNm4isjMss867+FVCWtu5CI+0wSX4csdrCyL5am6
HsYJjJrUwgmO3VVBcTKgiOCOBdllEUTLkAy9kkTfGO2VKbs8ZSO/ygtWSHiTjK3p6QTGmBmB6mMx
wKaMf6yUzpZH60mzSJ5zG2lIkT7BAvYqFeGHgI9syRmptJJDF4CWvg01Gbc0pU9mH4ootaKNMLUS
Al93mTdnnzwsNRMWaJMPIPjJoiNsvIz95aFem6qL5RxMEVzHFOI2hEWdOYkOdIw5/bzc+ErY05fI
b8BnS73Sax/Kxr1XZMGXiKb3NIXadolCsQMFhw242MoX0hcLWoc4b4yNXAduKT+ZkNNOWfdw+SVW
vpC+WMxDmqd1A0cpXx9g2cZwdLZRmTlcbnztCy2WctmCQ50ymF6PcIYxwm98qA8Rf+CQx4c3yMbx
fK2T+c3eTB/GKkLGzqJnHpm3kDy9Gds0c3pmw64VG10Iz7eNibqylvXFXt2MGTemrA7OCRuQO0d9
LLdAlpwqG2mhRG5gV9Z6oX++Tz/VemNMWHAmDIENyG3MrnMWzHCSLdbqWg+L/drELbKwSE/PGrzu
UIaGu4TVIrsRJUl7ECpKPhbJ9cWpvReQqOegxZ07wb9Zef1Uato1i42N0Lq2KhaLm+kNqF89vMkj
qHtXoFAza+O68X7LtlisbFgIM7vqNEAgJIVxjjkYMO8Im43WX2P/3xPhtlgsZ21omwHuAqVfVtVt
BfumvckzjlJILk9Znbe4GISqvk0pvCJRLAsgrQ6FqLiDyisIkdBPSyjYGkkld5eX6fvzwRaLGJBn
JszEzbb081SFudP0EIYfed7B57enfg5M5IcWELwN/5za0G8l0BlWyATAAA3GlNbwUjKj2+HyHkFP
3iw24s77O7wtFiHBKPMJ2KkCL0R1UJg7J5EFDFZSQBZ9sJ1v4Fe58UZrM2UREszJEGJIctj8jN80
mAmOWfbBQVmEAdFl4YjJgIMDTCFgdu4I2EsOwQNUErzLwz5/jfem4SIM4AiUUej61pjladI4jR7C
MkMYFLWYUG6EgJWRWGKoeVHAfG9AcbayfrYFvJuAZa/D2ukoALhwBeTWxsu8HnXeeZslotpMaB3S
XoHwGEwxuOnQ/QtRvv7FY74L44r6KKza8CesqjtKzeg2sPlwyAmXx6DQk2M6kX7jUeaxf+dJxCLs
Tb0Rj1EWNH7FEj/oAh/db0yKlc8pFiHPQPVX6wFa9APd+hJK8rXXYZ4oy/pLH3OP9nnm5Er/0MnP
5osomFGoc3LMkXMKo1EAXUtX64LrUKvuLs+/lZfh89+/2bhlBDyfHefGuRtDHZZsNQrbVffSWlF3
yAZ+W6hDGj9e7mslxPFFiDPhdtsOY0bObXyCV9oOBossgZB7Y29cKlYWE1+EthhGI3o3J3eqlN2J
ofkcDaNvlL31wfbnft98LI40NpSbSji+lsWhgb9iNHzWxuCDQz1P5TetG9JqmxHKXzCUIfBohpsf
7HRmd7hs2F8egJVFsZTpjMMgSZoYvoM2n27MJD0WabnxadbGdhHH6s7oeyuFLX2eWn46phAurU5V
9AVqMZeffa2DxYKOeIc0o9W1vjSbYxnAsxIMulM4Rl/7vPmYHK79N6lOQQC0CSeosDG4+hnPBnxx
Z7v4IPox8S0p3JVR+JtU5+zfmNWYpUmif1akf8DVfeNUM0eFd6Leqx36mynEaJdDuZDoZ5i/PIM8
fA9MluViT7nBKnCjyvCbzoQb7wTNycvDssIwsZfKoEGmeqHTkJw1VZ9AGoHPPYDdfe3Z5kOsZW6Z
6p/g4LPXYecqw9ibwp+Xe177jIvFPuZajXMZxWfsyC2qp/c0oN7lpleQ6/bfWIwhEFl8ErVvBlV8
4GTozmWbSTgL1zK/yuAzkTtTLiB7ZUL4HybmNGkeDDmpkyEbNkAXqoR1e24axp5a5hS6ipfwWK9l
/TLWAzwEUx5Zyklg+XPLAAjrvAFWn6lXwW/DLbpMbVROVwIim7/dm/kQdzAO6ADihsVtcQ+tgxgc
NnhmZhD1uPyl1jpYHJAK3YKi2IjtQwe1FUT7vHkGeKK8ijQtur3cxcrCX1ImISyu5S3DOEf4Nry5
IfBxlubdlGysmdec33uLZhFZBoloAuy5PI9lFXjwfaT7GEi0W2Tv42NTGKWnF0H/OdM0ljhTWiXA
BYpmbwUkOsrEEl4Pa/B7AxJVHkQ2gJmj2YQLIxi9UZkUR7va9IRZ+xSLkwcRFqBYqWx9+JPeYErd
6/C2DJU4T6TcX/7aK6tqybEECUHmtg2q8hS20BxiMBhF2N3YJNYaXxw2uIYcHAe07lwzco2c1o1G
4+PHnntxthBCFjnMVYDfiOA1Swa7umGstrf4Pitf/m8UyhhVjVRBIisLg3OalQdI6/n2KI8TiAyX
32B+0nem4dJaCHZ3+Wx/OfrhdJ2zPSX5oejuCWSozehj8DJ7STxsJ2NKUeLsfBmagJUFZntL9ITs
8sEaNiLC2hgvVlNr1jWH9w+kGEjQH9tcwlOyrcVGEm4l3izlZ2mkwyVIg8w1vOrh2u1SuAfSeItJ
ttL6kikooyyaKOyL/IGrVwntoPXiPiU38ZBXG5mllWFesgSblJqZBe88nEshbKupUn22qFH18P0R
yS5IM7hY1qwfqo01t9LfEl8An9QMPqJQdy27/jFj5FuZCFhoTuIb7ORvQdF/uTx9X8Ff78zfJe5+
6giNlK2RczHy+yqza1Agq8y1aDA6thVIr2+D0KNJfQOpW8vBpntIDXXABlU7WW95RJP6Aa6rkKlg
kNSHbcy+0qG+27QUfkrD4Oak6PdZk8K2EuVhF34fvQcUQ72LeoKs8kyAaNOEPmt1qe+sHoZOr2/2
v17kf4e/ytt/v0P7r//Bn1/KSsG+KuoWf/zXY5njf/8z/87//Zk/f+Nfh1/lzff8V7v8oT9+B+3+
p1/ve/f9jz/sCgj2qbv+V6Puf7Wonr22jyecf/L/9x//69drK4+q+vXPv17Kvujm1sK4LP76zz+d
fv7zL1A43wzu3P5//nF+gX/+9RAX4feqbH797Xd+fW+7f/5l6OY/dAGxWo4sEuFCR7Qcf/37X+g/
LGFY8DpE8lVnHFEA+0QX4Zf+YTKOHwYXmRso5c0J3Lbs//1PBnzckKyZ/2uDvGX89X/e/Y/R+X+j
9V9Fn9+WcdG1//wLJOE/Iikei1Exdy44s+Hwu6ya5KhU1/AZK6CpMt0AFewOTemINlKHatB2WH6Z
K+DbubfhQehI8BccyasHXgJkwk0PcnIQ6bSOqKW7RIcnGOQwewHUfAhLQBgse11m7nkwFoewsY92
mf0uMIMdWVu4FtYeOIPUMaW9TxgqdIOdXZXMPE5GtqviUXfCsnCTGoQlnlkwerAQyXK3tSw4o+Vz
lcRpm2lvjOl9DW2IcWKnvHlIUwNOe/k3OPwgzxoQN48h7R1p1lHk/NQ2PxiHI7kGZ8x54eTh4BXh
S2JzDQqmuTuyzFUx0i95Gu4tYe87877h5I4GxCkK65hkbE9Y782POj9MDbfALNB2k9VdD2bhIovs
1la+4/iQVuiBkOIGMRxS8sIFbOIA/dg7y6q+2Fn5AAhl5gTz8kypE/TVbSSB/cc1nLXZN7AGj1r8
gzNALgxtlwrjLpxZaOpHV+c7Tct2hey92LyuexgPA90Vn0J6D21fj8NaUO/uO2TKle1Kwk66jXGJ
rKM076kFjkF0rA2ALKPgUU9pcagbyDWisJ+dVMQdC/xT0ABwDIfQ2jy6vL/twuRQBuYxh8pKAlnX
CXlXGIzHplOQ7ksMKW5YCV1FydA4aqy+tv2PUv+R4ksB93+lA3gRURzCctfObRdPOT+5DuaxYdbw
HrZcUzOPVlLeDjABVep+/qt5aOZfVIN5CHXzYABLMz8MeJkOb22434U/4eVwJ4L2y/zzgwb/ZFP7
kmq5a9XddVTgZ+c0TY4xnfRgxxMCzAUH/8AoHBVkOzwkJKOPahw8y7DdWL/P+vsCh0XMvXlQlQx2
84TATXdvMRiFP4oYdA2dwP6JuXBRhux16RCz90aD7Vlv701Mh7GtD8w8xMyCfATCsmY4ERK6Se52
/eggEuzr2UwXhwkbho6WONnNz7n7prAOGsRpjSHb2S1BzRJrEPM9bAoXJgLIqmKGwQqmyXaEmUg+
wa9xuA/7wkUm4VjK/BY0jJsiGTAfim9dVV5N0jr2kj0aceSrugMdB17V/eucSOtwX4IKUDL5ueZw
z8b8UHl2bVoO7Nb3fZfv+i7eNQ1QpDxEJQ8jH+FXWAkmRKmBqJwd8hyFYcve211+BbVqOrNbrxG4
9rE5QGYEouwc71qwmy61DlaDUcFbiiDY9XCbm0dtHtFZhLUm9ICMnTPClLdutZ0iw/W8YuAE7c3j
gDOrwzIAs+VuQNAYODtlmr0vjfxKzDbnVbRXoQnpZKztEJqSeHYyzx9+CnjxMCT4u0J4jd5fQ5V5
Z5jaSy5medLKQoVY22Ht1yWWNsLXPHfwx3LKYQl+T1UPjeHID2J7D3NUlQ6nnOVXQCKeErPexwaE
pPnU625sw9q5VBB2SlMl3L7JnT4FGzVP2Des6v4gc+sqaf83dV+25abOpn0rfQHN+hkkQKeAje2y
XVNSlaoTVipJIRAIhAABV98PTr5OqpJvp/s/65O9shMjY9DwDs+ww878VWcj32JDPvqsPuZ1MwOH
C1PbAbIsFav9g8Q1rMv9qAk4mptDHUFLHyqbPpeYpZBa5NkC31D4aTcDh8l4cy5NCDW4lTLA5kYm
Y97iP1mMwhjM7Nv22g1haA7N6J2rzMu4ePvWgYX15bOZA1k5Jy8+FFLccCJ4ioSNbwFQPmmX3cna
8aIwVBStaFfEeeGeGgeCP9gNYzrPEl6FObZ6dKsNpEegcU1uJPYmuJC6O5upObYFI6CwBGChV0MS
TBCOVgWH6RB+5OU+e3pQmY0G/eDiFSto8NS+hGW0fPUlVDYqyz1VDgRFLcpP8Hx88sJaJh7Xc6Sp
j7IAlXED/6wQhfItW1kufS9TGLSxpOj4kxplWlpNsVUmewWHHLgvz7XSQlo7EB0h4uybl0rb3nbI
5RTjIEpKPXI8GuzA1rB8cZYe7sRLDvc8nGnACyWGAnhRhFJtUG9OwoltW4VfyMmu6WVcdcW2EdWX
uoNZirc6/2Wf2irfNPV0tIsgCWr4cdhXmSr3lrv8JY94V1j6cYq7IXWIbzOKsOBtDcMqKNTviGnS
zAq2s8KWix0EjDMcJtgqpHtbweozGF/QIUwAUdxY/wr83sR9v0YS73qE328hsLFDUAib0+A3IQMN
I5J8CRuQQYLzUOgrAC+iAOeYscSzTbxbtKBwyHZJjkWxLm0Jw+sZixUxwF+yQ4f+KapB0Yh5Ljzm
bbqGVr/WdLwaRLpqEE3qMJLWrD20mYEqehtuOZDWl9gAZ2mVfRbt1/VMn3SwXUoCDnLnnoRXfibU
eShr99ZqG/DX+PQAL9nW5A5MjA2PPY1UhDXf3NTy7QqsWe9aL26yHhbYQoJS3QR1FABzGNVLcC5A
zlu/pHRLCDh+GG3J18ilitZjbt2gc6i6QL12A8dYgPLx4vDS4Ay8cYBztlt5L8bwAyUvdati+7Gv
wj3Hzj9hDRLi72XQxXO+D0YJHDl8EjQWG/x8CTbd1vW3Sx/spZND1yW/Kk226YDeLAp/ByvOeP3/
QORw+PlcOE5UYj8uJzhcu7CgBl0SEJRiDuC0/WKWMemGl9zDUbxAAAcBp1/6sXHuzBoA4mgK4AGy
jkF8mmZZdTQQv29Nc89C8Wq1cDZdwxbHOkDGOZ/8M9PmrLCCqmVDxXDMYR8xdf4Uido6qwIHYm1t
AI54NfZmYVDtnMmuBM2rmVJENXvHsedTD/n1AQlNNBAQPufgg+kxzcPytchlvyngq5pnDAbLy8Ma
1CkQTNeTdaoQGRT1JqcICjjOnepFDNUmw1myPimKWDQghxW5HvjyRdf1sdfyqaELHMJfmoWerZBu
cxjp/pIz/IjLf109bxPP74vHd3zb9x1sHpi4b+friBYTZM/nJjXZbENOywUwB171hV9tcDscoeA/
f98lS/+ZgP5rtQL+D6ormtbvu0BM50SGMPJMp1HGl3ADkSh4UDcAqMSrn/r6FoALihv/YBX3FbcO
izjC3OqBuPWxdCkOtDCm1a0G7asJ96z5Ch5iTM3WtDhe15nAv3TUS31jQSNZpJk5tFVwVn64nxxy
hlPAIfQee4fsusnfq56WkRt6J29CrIAnbRBbIKjSOBvgvAIRwHrjYWppzM3FxJ3PIjlKTNP8Cu/F
m9Q9dO/X4BlS7hGMXy/R9j8/sguF4f0jAxMZCFoaIJR5D12TjgudXbtp0jWsqzIsJ97uTD5FhOXR
2D529gtm0+Ll23XyZ+mQf7L5mBD8IjvDCuhesLgAGdxMfnYJ56aS7NZ9ecgha133yTq1pjBGlz7V
n2D8nQxzt4GUG3BCJm7h8bXuF0vpn10PRM6QpDOMEP7yI/80EeEjhOSSOgzt5XfVR8NyW5ABBwle
wppxAO+Z+uOQNDB8VgpbipFbOIlHJVKzQdYbzmrwtV5CgSSFv0QhkzfwhkpMdmd31bFCBC0mLC9M
rssrbO/WV7ZmUJXQG8DO2jk7TCA92xQKK3o/hXS//uuaC80tSf/5113Qz7+9Qh/aVQxHgxNcLAJ+
KfV7rVVIuPFi1pfVi24QyJB9SG3Y74Lmn3OQskl2QBMrCpBoYc/B3BroN08416RGXlBiG52tTdbW
iTtAA9urjgoTdN0oG5TwFhNctar+S5H5cnD+ftM+xXnmQ+MuXAtxv950pTy/AxE1XTOgNcWDrEUS
+jQ2NdmtW8UsoUQOT5HFSTJLRW0gjp4jNzYLzl6Ajas6G1LsLRIg81jb7/tp8E/hdTe9FB+zTGGt
4PBDpgVYS+Tou0HUm3X1r7m8EfyUdfyhwcybF9hQM5zXcuP3WNSArcnF2/EAKTQ+Cjp7DH7Rtsfq
yB38XUO3c6M/ravxL69xPb1/eyIBIB8gTmGbeY+urvwlE16NAvP6FNZ0YA3LYXeEgxg+6eTFgvNy
ERUI6I2h0NxxQX+T8ZqRrj/Rbp5M+XHdrdYDgIxQHkDO9pdb9P54i0jTQRNDWPYeMkDbFsUmB7fY
Tv4lHUHcBKWzlzUtXHPQFk9xzYHmqTqWhfwepyHn9OjVND0rvEJaUnDu2dbHKQmq+JokTQHSw/xv
uJ13xhjrWUBslICAV3aoZ1P7XbAErXU5Aq+Oej2/WnrvrtGQjsIbDTokWjhgTT7vXLjwQefdCa2N
BykF6BOd1oKG6M/EiMSDlfA/P8A/hJO4Kbxdjzm4N5e8i2iNcjNr7ihmPeIc/HAIKqBcE1gb2AYk
eV5v1nwbszVEVntcWqgbqfzKMv5fGl4XJt7bufb2PtYX/cvqU+Dx1srBQSngJbbUOiYhTfMa0Ux4
h/eJ3iGMHb+sUZv0ETchxFgnYmj5O30rAJ32OhEhEwJCn8ZDMSTd8tyIY63hDeRfF9MJc/kQ6JfJ
mKSfD63/sq6lEKbiqtWpgkrDrIMzVGU26xJcf+yIKQ0BieeBDg+XZ/6jhvqmOvjfddn/j9rtqYDb
j25e+/8LxduV8fP//lUg/a14+4FDxPWz/Pqmdrte8r12i9bh91It/vCjMos//SjE2v+buutvCZvP
XExtsFpQKPAC973LrN0OLVtg8rUTZTHfUHccThagITyugZryEvgGWXna09wbgKm0QbQhZKR1Cg86
C5Yj/Rx6KAr1YZf85384//m/GS3TZvZTFwggyGH8MpqbVQO8sUZVRH8a8vJJZY/VRwpfFYTx1DrM
RTY856jcwAdpltadTdELtofxY0tcweOyKmK/EWJ5823wikmIN6sOfI+qfSJTV97DRFK/vv1WblUs
loWB09Y42zB+Es0Zyeu5Z+pugmLI9eU2wC9A56zuQEwBT+VhEdYpF+2hEa39PPUwkbJdwFHpyPfG
sjI4x/24QdAunePQE/sYzt0EFlgJbHSwBsODSZXF1LO4NyIYP3x/TmFHbLSPp3C33v0k+XQq3bZZ
rbsPsK3S10s1Hy+/RHTw5yoEyXcFqJe/TM0/5Ahv8SooSyMeswMPDQEH++FvIBIqWoh8VBxTph6y
7MpFF8hJ/IFbU+LONT+2vWxPFs8KvemUJ24AcTFqsz7Wn5fCLLICWsebCETax3K++T6KAkRcbGUx
AWk2C0hSJMSgn/o/H6ZfU7KIjUt4htXLdJ05MDVEObTtX4oGB8TMqi4xBGo/kR4JpnDRFCjZZ5a5
n+3C8y5z7udtNqYsjoM/TCcJ07Tetk5QYBmifHHGw+W2CzQsendBLJ7jDBA98MaUmGHLur5OOyUI
YO5svgctudxS04fb7y+yLBFFhybMTx0U+9LvtyKhUwOtsBJBK24HKgQllIHWP+nmb3Ditz3TAJYD
toughToBdW0gldeyxS+HSdDAq3UckMXmVu35KcAzXRBBx0rM0dzaeCzr2/r5KdLZUM60JOwGOsma
ewUZxORvF9EF41d16R2GAnXraShunJC0T34FrcbIqkfkzdYYejiRhLh/+4WXawN/bI9eyXdtm1np
YhePl+uXil7BPKuJfbqMKNivuoSZgokdMp4TDesuvYwqgdG5Klj++s+T/x2Vcn101HND2LlT37Fd
NMXePjrB2OxKiKOkZMoQn4yB90nAHAGVU9Rin01Rm+sqY0UEi/OxiRkVqIH0EMusdutP/OVySmbU
ki3r9v3luXCrLKpCjaUAc5nphqNiOMRvL1+IlDwRZlr2IA7fzIpCndNGpejjd83IyvL23wfSMxDW
IeSo7OQyGvAiETQ6XfVuRIcJBBZBrSI9Dfo6mIfx2K7DwOD82h+L+qQwZ+LMdfjdXPefO0+ybQdW
xNoNgUrl+lFQIW4gs8g+jsJAizIct5dvLwVaH6xCQVhQOd/0wOPu//teJmsJN+DBDtvSr/6m0f0O
3Hx5XSRAJdAPvdB3Mevfvq4WFn50dm2aVnnfDEkZTO4Nsef8q8jD5XoMIYkRS4Cq4SlIGvPM+Njd
V96CTHhW3ozSlDWILPHR/SsuR9xfBlSucPeNKq1ucxmvWQZEY5UwOD8d6nr7v41qwfzHSaA3VXPc
bJ7DrvsyWqDLBRV/aiVz6dRXnl/kj3Qogher0lvYaYiry/BtUK/Lik+YO9MS/pg2P2/6+/B2qT1o
dQEs1XVFda8HH4D/y5c5Vncn5eSdbbnQEwU8N5YOp5vL12Mfh2LvNH693EIHJalIu3V7drHhR0HP
xN3bmwlGuCMIVCVgYFn6Vz/uqm/YVeFCSycvUI3459X5vtwawD0AzAvXdiizHVSB377tXBHqNqEY
UxIyk20J5z7qOmWHyGBdPj//PbRacD3butkaYC7zadipsoSW2MCUg0bGv7mihUA/JzVw3QM8G5N8
Nigz/bg+U/OnUGfF12GBgJir6sfFblHmDOFu4liZd1WCwH7gBRBp//yb3x/H+M3URcM8QL0d9ZL3
e7nDpOeTVg2pAysYIPeVTZxt34bu46IMfXUFhDKHsh9yWA4STI6sh5bj5Tj+ealEPlVEAzQBuyiH
7QHaSWj5fvhllEucBqLvdPN9lFH1uCLsfIy4Pto/j1XATW2bMQGDLxnkiPSW0SKfcl4UUEtZI7/L
iBCgYD5qqOjU/9tRvRxGzi0IMHGXT+OmsoTaXg5mn7tl1POKYGsCPfiZ9/nOdDiHS2ucbvIpfPnl
6+QsWaraDSoy6MOouTpbNNe361er2iz38HKFzW+RF9vL4awnx93889sCyuJNySBY0RLII9la1mL2
ezcPV7Ei6yc5ptAjm6GAarnlJoAAl5sY1Xn5EUvMvWw0Pz85DhYedc0GtNi/f7QdC4RcVuZW/I+f
hTYqlIFlpr+AjtQ8BRIkV/TIvYfGhxODr+36lpe5+/KnEQbdyyMt7Dm9jAK7hvoL1FTmuEJsm+tr
u4UG+wJcbEpkPZ1giHPfDdv5qmde931o8HA4oHa5n87Ocmi7sEOu3NH7oC3UX5BlyIh+e5rApsCJ
mDAYt75vrxjKOxeyK0N6ieFLU9XoUgYTgPKA8CJMIBRPKOReNz2vk/Td591s7IEisBen/fXzQEa5
fmpP+Zht/3BVFvT458b1Hyz4HYiomQP5MReB+6XgFaY0uB/WBw463JbCCxKCjr+PIwEoAZwSuXdu
jceMBiypFVqIVjh0H7lvDq5dLTAE8R+6SRb4gHyB46xKSmZlRz4sBb50bp8bdOQhxR3hVDCnBpHy
lZJky33M6J/fz4z/4M5d/aUaUY02+c6xBuejo5YGxqPOX/ai32c39UMfGy8wQ8QL3+PL56Je2mUe
uhTYdjwKq7Vx7gnLb+vYgwphE2HPR/C3PtU/f5aHPiAqSljN3z+Lm9AbHQ5BDy2uDkvk3w+uYlWU
3kdWn9BWdu4uV85Cyhs1a7kfIYsV9/AjLec8vEWep1IlQ3OSlfNx8v5SUPp9ymKbdj1KbeJ6QLy9
C0hkE4BL79ldGgy9lY6d8utodr3+q0Ba8tX1G9yrgPXkJTr7+WnklmRvLttj2YX2bvGqYvc/vkTV
vH0Ck2uPcE1+zQzQMTOb2qf1Rbz/jroSYGr0+sBBeI17Kbyr9UrPIs0un+WQwCPmE4DzTTRNYFpW
YQG5hOgy3D9vlWsk/WvFK/BpEKxYNUifB7CqeVd5y33mOENf9inr7NXVcWD9a1DjOEvnMi+GFA6R
AVt7RKHcssuiXH/Oz8volOFwog4Pp8itRzeIOB3A0fn9amImzNPvVYi3Y0wgLac5iu1fPNagmAtD
0tfvY2HFTzcVcCd3jWXsK2Y1eFrS1xlS+G6AmkvN3Aor1pV7jdM36eYCdt7/9jugvKJv9QSsJeQ/
qZhOcJRujvNi8BMaCNzvGiD2Igj4uNCKu718ZSWKJZkJWz4HjkjGymVwgM4AiLAgfBu1bgfz6LpZ
3ehr/8oGMHbm3nTz847glj3hWK6Cr4RczxDqg1TqdOJ+9TfPQxcT/M27DIEGAEQUFXI0+agPvuy7
rIkbICy8EIasEAhB+uH1T0Nv5EE5Q5hO8MbLgvkhnF0VOZT2EOpFr9UreLDnrKMRsuqmizR0azf5
TKerqgMKNVjNuAM6AMxfDOXeBTxtp9hUfRAcbZJudtvUK4cS6Tj6AgLJPeov5NHibb1x8dbiLCsQ
I+QjqKJOpc6T65VQPRuofbCarC0TvTRyBx2BAtqrer6D2+gAxqfi1Us3MhOjNrM1KAy/1lYOjJi2
T1jJ075ptDl4OTRgc5EXu8xCuiNYSyNAM+pPvJ343p28177rpmPZ9AAy5UMZ52Wm7o1n1vREb6yF
uqe8gIooM6q9lmXvbSlMk/dVZqPZV1joCwngFIGvkmITUG5HTWWTI1G9QuNT7ofa5XnianuIfG+8
atTQ7zLtFGEk8zBLnGVxjwY9/hfet+LJ6VAj06slObx7YHPuFvaY6LJWj6Wowo1d2EtSIdXYLmrS
5bapYQcfM3Qn853s21zFYz0GQEE28oZXLQBbJvDQcLdNo93rRtpAagqqPXZynN5zQGJ2Jjc7lksN
WGCw8FnDmxdNxpvK9cLt4hVPYdn18IXWz7Y7KbNF8LIwhNnsoQG6eL8qGdeQBAHP0rDIEWilIb+y
/EzEY4G3GHulLrrNQJoseKpwcRNh4YmFbABOJuwmtDqcnUBk8ll8yQKOjaRTLMiuKtoDNBkMNu0Q
I4eARQjV210Eb64+6SFgcC2GUbZHmwCHxAFmKkPr1GWY8RtMeKHv4fAplxvgbBBeN0wauCHYOck2
NPNHBN/cbe86MNY/T62avjTI/m9I2YwiBoVcB1HbcMdPTdCWxS2hgNEBcO26ReSVaOfFM5wG26TM
WrwmGN55J8jzqdeCE+R5te0sdjwNTl080Ut9lNcGp++4uHn9VUplQ+GTLnM6Lroc4nnWZRkxofld
2M+yWwEcfBO20DbcL6gTQzdhpSDHgZfpZyW76oP2evOywHjdShsxigUe9O0af3oh5bHxu/K1stGL
jIzTuRP64K32sZdYqLF5dX+fQ+fMibSBK0KUjTj1ttQagjwVCkllXCGFZwl8dgeCcIGjl2+Rqv9S
ZiXS4Gpgo3iE+jaSYSho9QTILQ+9jlGiYyHJvnRDTAULa0skWR3iWeCx2/h1ikk1VZEGbrE+L/C0
RIA3wlEjEj7YQnEG7KQ8YN8ZyZPn11TgdiEQkBRj0+xWC8nhSOZOqaTtIC97hgQ7hgZ8yG62Dkou
IOa1Psj/fcHDJSWIKELsSbp9UkAVOntgjJSJM8+sc77q/IhmHmPJAkObPhGEkhz6+YKeJ28ycjfJ
BgZsteUPGTKlefKjebJ4lTq5mqz7nGVVcWsUYlzIjXcNb6PFsV8b3+Fl7JeNeGGAa7CzgRv5Vevj
eI8NCXBmSDT90NmDOqGOTDl0XxsUYY5GST9RRPNXGPHYJaw35yJPgpy2YSw9nYWnIpvnA1zierMz
Y8lY5FLoR8WKe+GDsjkWc+fMB8110Mdr3LntVZv3SN58caC2lvC/Jpk0qATNRCUDiNzQlmy6YN5V
tj19CHyORvHkwyR7eyku8YUSewPj0X5MW/CCqmSBtnUDSBBv4Oo3ouI0NSg+QTjbWYpdgC29SDQF
0y+GkdkQ542hIBoEsu5jVroV4kYlwPVJy4wh9u9Zww0qhYXEQm4pVDSzeiQ3ni1VuxXeoFr0h4vw
2ba5hga+gGgFZtparWnh4DFGZUHduCVQzRNwm1jzAtrbDCZcumCprGsUGQZBsXvkAeDnQKhnQCNi
n3GheQreaAr3V00TZyog573Aqi6qtTgNOelTVFMbd+cK4W0nkwVHxwqzO8Fsa8toI68dx/IP41SZ
Mu6pU7/KSvNYMSauXbibHxdm6zDCfsO/jqHtOx/BhmMlnL+DDODRwhpje3TwjIq+17sGDqvX2YJ9
OwFpObdit8vLMwzpoWHZddW4FuIJd2KcXd42lz550XriKEKpegKisZ43zpCR66CBd24XVl7UUVhN
IOI7dXzS3yBVzPcETu1BPLqMnVFdeihdMqmIusst4jq9C4kpUzn2aovgOqv2tuB0X7dhHkl7KXdL
Ng5XAoyzWAROuEGDv4esUe+9FBBf3hLJiivo2M3HIWueJipphWKdmOKMtxnMFjS2tqVuzf1YCzfK
ZvS7Yi4zu09DCNVj/14MEOAlyiAaCeIUh1o5I6KkUe6xVcM6XRgfSBJwlsm3Ac2MyNJ+8Ll2JqjT
y+xcTard297IgKLP2X5SA/o58EBWq8KJxT6PJfcA1/StowhRMElQyszJtso9lp0LYoX30lL0Bs0M
nFZEtJsQuvLdpi8gt3OFqkYX8UpUNzPrmjyGYg37NFfMKw7GWwBz0bNfAnrN8vJoYD/Xn6ZQsy+z
pmCk4E1typDbClsCZ5vW0s42U1LsK8qot/FYNe/rxtF+7FkjKncFtusoa6BGYIZS7Sakf8cZOofN
HAZnEfBeRFhB8sw77SfDFNyVTdPeVNOcAzhfi82gkXK4/lTdMzw79LQG/zD7rf3iUYNTVnVUtggM
KufGk33zzbTQ7p9HxQWmV0eqjSjA+osrZsq9KEV9X3BTbU3R8lORq37vguMeu66A35vdV2WEsOvI
hB3a4Gi24TdfEA/mUtrB9q37KoIQr74W3WAqRG2OFec9HcvEzix2DwUGC/2/JvvauWwpNsVgraiY
plg++gHUgAlcImLO9VeztAZoFSu8BhV0QjXYvaWrhDikiU061RPdYPsFnLLOFjAF2ALASSnkuZgd
ax8Q7FW+qe0vyD/0cQJ8OxlsbG9xNgQwUppUeFvOlnd0XI7HDgWzqA+huhfCvoBGssfbjFU7igcy
U40yQT9DscjpRZWYBqzwqOlyRPE51YiAZg6PgplUCp13VDhQMLful7kGwr0tho32BpzfNr21KpyG
RLEXx5HNfbHYiUc0YuaCPCleXuuguWJQN4x7nOFN5PFMPywzDGUh0IvpZYOAni+P1pKfTdOA82Xn
HwLungZIR6PfiIGKcEbcwT+Xo2Vvp6n/UBr5sS1tilCjxUIM8XzVcL1InBJVha8AIuVb2LVniwug
tiHOE/Nu2tVLIa/p4Bs4RYyArCOcdVAk2QaQWX8lbrtE2SQ2aunhfmxxDUiKfgRZpUt5pf1DwFu0
YQPpxwSi5ucC4p1bkOTsmFdLkOSiuYJzxACmjn4aPTFfd1X1ZFF0iRdmgJjk7WevQcho3P4J8YdA
LgKsTlfNLBXw+320B/sZNEis3OC+dRuaZBSIwBBZVozTMIvcUdJtZ9WvrV4eqByLLYIMb2NVxSGc
wZoQrkCe6Y8zgPf9sOWUAF+8oKra52kH+aUIe0uxW4rpi6ln1JHt8skt2wVGHyPsvAMIB6kJth+d
5W0DnCC3gWJlZAZ4aU4F2mGK5HdtuzyHrfc0OgH2Kkjds0LuqgaWrq4GHLElRUystt5lAyDqMJ0Q
31gBOBaiXtBq+qyN/KIPni0bUrw4ng/gU6irunannRvUN07RuPuuAhR9hlPOR+xzH00d0k3pK51y
y5QJ7FRQrFVzcKgtArlE8FzggawrMIwQhceMVDiysGvEuTtAPsYpz5OdPYpGhVFtFZCqA+y6Me4U
LQXSTl+8UGnde0x9znqg82pQIBOWB7d6qHsgZP3H3HZSSUf/MQCD12vtLQrUM9Yk/5QvpIu8yr4T
DZw5Zhtgd8gLxAQRBBA5Vg+0fu4cRj0MKS1UFQ/avtWzvabSOMGh4QOeFLTKrxtUoZMJYeKRVsOt
MQFP1WLXBDtm1V45OrOu6naGmxrcKXZZ5X2Aq8U9gvDs7C4jKpyqJ2gIoGxaLmO5mQav3XY+fSgI
1Il5DkGyufEeQQ3jB1JU9BY6VvTE5wU5rJiWVJTc2aKpAX5pOOUfdNl4W3iYm0SWywIxNtf7NEK/
/wvlYBEAftU+a2usH5UTBGm9dE/aBWYQ/gpQbqjD6qYm4bPGXvKZ5FN1Fkp+meyFRDD38+PFNGTv
NkBxKWShkesH5dPQ5CLJhwZ4Qch29pFGIy9FDZXEbWfCqBhc7FkdXqwH+gk33IZrAAh5udt9ck3l
nRFlWR9zze47m4IC5sxHmpHiMRhtC14zM/j/zDbsgKaMvJbOgHjR8s696vK4DfogXKl3Sxv3xmKb
NdQAuzRE9NcNdmQ7hQ3hBuc2GwDVqNhwzZAaJr0tXtF7THwJUrStzkYs7Re0WUhcUgs8taDsITNf
gmDQDbRMa78LMRuW5htsjXjcwzo2i7w5hxkXJBYcLEFgez/wQp9o1z4FFaAvsAODK70hGdhSEjGU
cAYr4i2v4TQdPA2tkqc+hz0vYFB1c43uNX/mRe1+7gcGoDKk7+u9trXzCQUMdoZtTLDvUQ3yI5j9
lOcBpbWd1io8Gg6eDsImGJmbEWQbxJdtBLE8ugsnrkrEveAMVCM6WCPUc58hbbXoNUcfPhkK0vYV
JENYmyBinB/LzupqvAF4nGiEPqmj1JhaojNAk0IbdIeIpj9ljtX2sCAqXEBkh+YDsdQ8bytIHtjQ
TAlJ5HmQ0XsosIa+IXrseMybxuCvw1BeZ8PU3gh7unALLaxRXUnylYJb8KJ9InYNA4llo4P5s6kE
BPFLWJYc7M5Xn8Cdg3pnAUYitmxmBg/aYs7o7fsaO01tzSNLC4RQr+jyO3dDyfptMCLKRE1XBEdY
5nAoNHVOCTqABxvYerE3zQI7Gw7Cg4jQa86vcQz54GE7I36uAGhUaA9owcKrFxUTGBqapKFDR2Cf
4yv0jwqMBiPLvCzBBprhcNnWSPkpEWhKTUX9FOYdlLca97EmQXMEJRP+UQv24Thw1hC6DrW9szgI
I3B8sq+BOKE3tdUHx3m02DdAObLnbibAptsoVfle1WOGUnevHMtK4YMQ3nao90NyB5J5IkLdBo3v
eq76Nqoh8g643SKrDfyfS1RewD5SXYmqzqQ16HpVVj0UeTltG+gPPIFOOIGp4U5beLcQ2L/ag/rm
h9USI+v2o0pT83EeavsJJQ0HiFgPjBj04LZNCWPsGtXFZCzb4c7k1b4rRviutZCD3LZAaCYFhR75
pKAN43NSoHSBvwQDFb9yw8oGBAjH5CKLC0ASb5plkR8clVmgi6DdusQLinr6EBILSXfTh+iqhZAC
eoArt2fF/jg6h3bx4fEnbEyoQoLUQAisAalkQ7NpCJ/wLuGXl38iw2jqdOpkue/9bN5SJ++Wj1zW
cDAhPrwW7LZncdHMttkGgjQbZ9TODjKZQZC4Uzd9cBxfbjsGNpVUeV8eHYCuVxlNswdX14GwfiBT
VNrHBRRQNjzQNh+2HUgxX9HDWHVLHMj9oKslTo3JSfnRcZzWxAQBBUqlzG93QZuJnRPU2t1iArKY
OP7Bq7ELglv9MHMg2CzXRaXRt4AEm7fNJLbIEm9oB9cNyx3SvGQn5s4fWMWeUL/8xNftyBvIfnCb
xA/QBwnRpoSM+xnbxRWiwE0l/ouzM1uOG0m27RfBDPPwmkCOnCmOeoFRohiYpwAQAXz9XUnVqVIN
Xef0femXlrHITCDCffte2/np7twcaq/4QZJSemKlHaeuU71548hiatE98embW9wNd+yi7E+Mn3hL
VqQTT4AVsTbLPwk2A86dnR8zN7hv+/4oqv4yWike+E6oM8V1ldmndZp2Jn/FhkVmr8HYJLwlYDnc
g72wwIVYEuEwCKLdDA9G3Z4mX5Cts6JWGMZDd16U46iIyrf0MdWHiV7WI2fhbrKa73ko9jKYjHjq
jDC2/fpE6GUVF6l4V2MwHexubqBdXcA7Z6WcKiYRazXclG5+IVJ+JRXY9LKmjmKLxjfW4yfB2bnJ
SFYx7FRaxWETPrCHoOIjt+093sAxzvrs0JOBHjQIdysHQosoD0hlEHTkpTf8JNoKLzzOjofzP5I7
lCGeYW1IVrDpI+LUbjZSLi5dGwjn9grfaGQJoUnLVsMyoi6p18VjhOxUDvY2IkiMfdgBG6ds7SgF
4SCF67y5rXFRostm0s0PnZ8jH/csagNKvygMYqw8WoUV4GZl5YBlspRJptPtGqXPiEQOODJKhzHk
dVxV07xJVQXsKtOX3pHcOvM3MoOeyehLH9ZhPRSjxHIoMdllQUhQ6bTrHNL9fGLdMGNnVxTpVGWd
bW1ztktc5iHFvyzCrYdqReNG+TFHVx7b6Y6kbs+02litZS6cx9nNniuzuPbt4rsKaGLtdtyvWfYE
IHAIKv82crKZkl+bT22ol43OyoQVCs7Ba40vkx928G/egYi2ECXVR7S3iA13y60XhveRTo/E4J78
pqA8GFv4j2GM6yh7s4zqKpoicsC9i7DuX7JJlVf07QcxlLeerO8rY70MtXOIQHlwP7Jrc8XBvLCo
d9N7vcERV9+b2DY30tBHU4830VCHHKyU3E5T2HyVnYxr7ciEn1xR1Zo/bOQQfbbBZ+7NBPNVpvQL
wu8uU2lch6yZj0VnvinWf8X5Et2wLcI+RhoZb82nD2ux3R0TLhrbAiy4T+3zrMCGTl3YhWNExRXW
kFuD9GZnqHPSe9QjEu2b6ViUFWxkY0Gr3pgquAT5ey8a+TjU48dUZtZmXHpmmSSUY0WTsb1OFz3e
ox2WuRvkPzCdiCSkqvuBEevdISZ6w2FYx3p1o1jZ/o+i8b1tHUXHII+uI354pqfzY8uynnbSvFF5
KzcNFlB20ZnngSyCD0veN0IN9n4IiqM3mVmsteIQY9NOsBQGkjrtrVNV36bQv2fmbh3ynFeEWmav
RlbrEZd3Hxhnk2M6TRuGV6/J5NTw+k6yaPuktcFeYxbB1d2TUZTHclUvnV8/iUFc9mPuJplH224L
cVdWsMPrIGv0S8rpUr/7KjomuHQlRZNA1OKUo7rrb+QgXnACnUfki4y7MTsZ43CoOM22JGRU5MUs
EWc54UmuJBoCw8gyRleOnV7wIdwH0jgWdXQ9TeLDs5d8v5wlqsyrH81GQm2wTjhs8u2cqmenlgNF
+PKKMxRg2/JvmbzBHvv8pS1IixmYy6Xd9y2XRMFvOTghpUp/oq2urrPa/9Z24b6ABkoyyvY9Xdt9
paZLnTcvsF7nbNnLei0U72p9CIQrXru23WXkG5Fb1gERn8PC/KHd97kx8LBwbYYZkkfK0Rb2gNo1
V9XGXApoV7t6bEBZYnYwoZcMaID9NAiae/pwUwA3ILy9DBXLIdweE8Mg2QxM48BYWnj9M9Mi5KA+
chij2sRUo4pvKO1upsYdt0EduMnEs1hlAXrvcqN0lMysA4zT0CBxuByCW8OuMxS+YEK2MQGmO/Wd
YAwK365+W+3+NWzNAmqyPjU5xxv54GvSTNq91Q2dK5Agk0475EAR0VaH5SXe3I+8XWMhca04w2lm
W05LblXc1MxUgs5LwjC9HCh6ybEFh7bZp7fJB00uApnafVvsCyf8GqzFQ4UsuB/HTD/z5YbXlV01
X9IFBdTOIuxx9TnPwphIGKG/nZHoL3VjrJuWpZGX50o2GNYaL0n+bnEHbsqGsVY4t88qtGmqyoJx
pEEsWk5RvylWNrwRecG/0CxN8QMCAIjk/mgL64qVlG8sGLrVnX9b1DRuJGRtPAe2NmPnWF84bO0S
Mja95dZKve/oB0nZNffD4jxa2TCD2Kp9CDWK4vokEEQiioVgLr8HpRXFoh/CpKuRDiL1okyadStd
49GlwozSc0LmOK/c7vMVU59HpgR5UgW62ZC6f6cxkeZakRboaxMJAY0Tq0sj4ILHj5npIdrYYNbN
dinb52KEtWvz4Hkay2tU9x+VET6xffRL4PXmWT25F2n+hhdppwZP37PSkJ0oCHNMYdxYdesXb+U8
saASnF5S1Rgk+CGqUUKtgX+K4IHKRJuMZqVtNQlC2XZNLRLh5DezypneqWnZ0cHO+2apLrLFeJta
Q6AQypvFsd5Bpd9738nioIKfdV3dHnI5fTQznzRKo3WYF4IKRh6/JGoMDhJPkgmT5e12xaWzpQmV
h8Vj93rdC3IIVpVtupHlj6Q3lkTO9XmCXMNOdXFTcnOeomKmfijZ6mGxNFN3HTC45SXuZN6xIY2Q
uqg/NW35hXA6hgQaRCfz1ue1CtdDazpI4lNOySVFhefIYZf6QgpFK7rr+Ty7LurCvmCZiIcnvbzy
Ws+4ZNt7tcsNTegdSb6X/jgy0cvN9sKsZgL5prM3QfTRtiA7JvZtLrBGp3fGml8VLeOjKOuWzeBj
F2QaVSKFhiDmFRElVl59R6h3Nr0ZlTH7keZDc5YvAgTejkgbgnLWuF79w2h7X3yU7a3Kivcmb2w+
xuE2P4+JlFWIu8zJe5ZHTLxLrjvd68W8Wmoa+85xj64TfHRBZuypJw4FFZaLcZleP6BmHuhRkeLM
1E6AVerbqhbuDWLEvGEyNO/OrWWJ+IoXlX1i/j73fU2UhCjRn2vb3xojeBshIteuEXlb8MY8ZuS7
HFw5MHfBlklE5KvHQqxN4OTOF1PXdZkYQ8FAX2AiMeKoCxcKE+RHlJ2zsS3qrnzHAQGebQoSu06N
hzRwL4jStr/7i36yxFIeKqfP7okBsDaDVPdNZvB7u09sA4qdMNIH1kyViaWyLKFRNbazFz5kHQIb
C5yAUaeiewlX6VLEus+LLsudHIblaJvpg/L5K3o+nqvKkJfZLLzbbu3PHpV6mnUiBkqgsOApT2t6
VUZFbX8fhZV29pOtzGdhFWm82pFyYyvN/OIg6nS4bHNdYzM4d8VNZuX3y0D2qD2uzdviOSyIbssI
U7vPBXrvzWAJMaX049Tl5s42pcGjIYt8iIPUZzC3SFFu9dnvfIGFmoYiGmv30WQ5HqOP/AaD3Br7
2WCQDwJxGlccIv3OEoTJbFloLuN0CQQTWVPRFwkLY6Tqk8ChKRHO2B1Dp8q4tFRh3IuyN+4KMgd2
00AgUWSPKGHFdPQrI3vNyVN75jnlOC4nqJiNpMOdqaK9cG/WiAci4hUtHb0z/J7B4FAOO19Z073P
drp3Fsk5V6uLw8NaI3c7WnVzmCaJacK0130x9VPitSGeBlm1STW3r5KdySdiGdWhG6XcGAsObsqB
UVyqyiWehJCvMLGwtpAW4Jk3jRDReTGiddJIooKYFdknNWtrTyhgxpb2oj6lDEhxvzjaizH9t09k
oThPhVwmprsZwss8DpdzFnI/42PZk3MTEgsxtBx3DG5mf8IbVEQyPLV2ltPUIbnZDjZBn3OLG1I2
/fNk2xb7d2vZJkWurc1ikgJnmYF3abmieNWE74NGybdeszPZEKl3J7vhXFGiaZVGaJ5sZeAtUdX9
0KfnK3nV9+Y08ciPanCQRtW6l7p23rHWdSevtq2Nb+X9lUkdFw/cejt3ZRNlZebNLrNb+wOrFSpB
03ZvRO4xN2m0uIYb/THn7XCX1sZV2k4QogsCijTHAYVigC5pCJTeN2WHx2kCNfAXbstN1jCpY5Vy
Gm2npeXg0VbxZDPOXZLOYFXyuORq72LCQSod1qdQjildsKvZGJ1NJJZwQNchxyKNWPnST9H1GFYK
5Tuyttrqfiz+mdr2/IzTyXlYIYLp6Ab/LjeiZe+Pa/8hc1k+BVoYF0s7p/uW4VxcTJaTZLWnjl0X
GJA1qDgXfduO30qhAipaZdIzGvkj+TvFfnRKReREO5Ki1WIZxWG1YbmbvJnGoI/XbHQ/JMYDIo1W
bIyj7yXSqOYjCkyQ5LZEM5KjsdGRai8nKdDlM9/fs92uSMaOFzUAqX+sLBlhAIp0mzi1q+JQdMwz
4e8PPS34d6OTX4jpzPbT6BcxK0P9bUQWxQaU2XhtnLq4AZ5V96AfzoNiqsKfhGGFJJ/WNqBG3Y6r
uPbaeMGwgtNlNlNMJqkm44zA7Fua8+jaLqeAGK6uQvOavXxE3+WsjacKy5BbIAIGrWNHhLW7g04K
Z5bftcgiE8oE7aHI1uzGVN6YJdoxqueeaSpUV8Pd5suGwXlWf1962x64gSL7vptbVyRR3fGzm4I5
AP6FrjhOMwNOHEWCFz2PCEsrcayac3oTYbWjDMQP4DFXOEalT0CzXCLjZWHlgHth9EJh28N5USXB
ko87p5HLnXZrDaAcyL3j5MYVoKXPLpqe9fGNX0c7Ox+QY91xNBPMGuKx5R8lLHyG4Zeysja53RDo
pDqeQqY5j12+As1k63gtIj7+wp88GzvMFO4c2wlixTDoUC7pvZERHNWT7cF+TdKkGk98W5j37Yhu
Q5vTNjW1r4aHsqLlkuEY3Yhc2LE/hUSVYU4JY6JPghvuJo8HvJE7XFb5Ad2WfDyPgpAAJBJRfCrL
aaif88pik8iwLrxpS8t0K1OIMNUclKQUreuxrQrz2ANsxO6Y/aBr8LdmNZhMvz0SXMpB792I8ynN
Jsrsrpg2C6nn161Fb+kg/O2ypQjoExx9UY6B2Mh5KQ4kCFY3rF0PEtppmPamnLYkiJRHBuvhnVMv
Kla4MS8Z5WdXJJwEycyM6LkNgeDzolbeZsAfeWIDdUZADbf34k3fS7O0YkkOyYuq81FjmUGBDnE5
XaP+eh9Ftowx2KOXRAVyupkvS9yZnvvW5YuOcQ09F4qEqSbMuCRVVwK+pQ57793wIcxI1hCVYV0s
6EH7fPHfcZY0icLaw0vpd3FTILIPTjTGoZE9uF5TMK9won3hMWPhjdWczQF8j9GweTgMBvTzEIee
Wbd7DJ2RjMt5WY46kM67VeB1rQk/3su24ybP5i5LCIMjFoqZ8G6hRCI2obTjwOXIPOp1LR4rN4ee
660aP5/v9wdrTJfbZYJj2Cw0BOf8LlYzpX7NIylrUWzhgUQDpzrg/p0xUR9nkxTfJWrwEY6kO+Zb
p7MCkoZMlv4Uuian6Dwnu5w9QlOmQY1iSz31UruTPHJJBjnfsEhv8rpnn9IwLXceE5mj2cnxiYGD
hyizGI8d6wTNbV8N+JlGdyUYsRe2mWRDn79WWq7jc9SQz+LWWNr20RR6Yq+EyL8HwazHrbJdgk/m
lnXODuECYyj0+1jx9LRnNOuIfFF3fOg4INCAlx17g8MP0xTLI3mFOZKsZ52s1ALGSpnjnlgM6mN5
kmv0MsJEpQSNV+KtLet2G7TCvmncwKTKraF/gKLaC4acIhlFt95HvkI2BVjTQK2RxAPVTOOdZoHR
JuiC5sdUNV9tMYUPTq54mxw5kVrNM/ziD2n2vXRVt7WxuW1ab37rA/HmqdEA2RRZcStNZMPCGbhc
+QkGaY4otXxHEWdI9BzZZ9XUNFq5X/vGvqAqjh4btwCj7FUdPFeD0yVGPQw3lV/5zoVH+3HK/YGk
OcE9brKn/MimlmDXsk3j4NTCO2ijWLKkm6fxyi48+NA5LQQax0DumsAoBQZS3tT0M+nG6qrxUqJF
xtmaLjFFhhIx6WfpF1X6+tGtlXFjks+yH+yzdRYvF4jVUgX9ESRpJo+g5uUv2bxqxb3ZjBvT5z9i
tcbMyDQc+2RF0ImZhk3HUNpoKBMjnEs4xSweKmUNTISt8XlZQ8xeY2thegjqm0bSRvvLkpVs5FsG
cai8yjwMZa1PSLhsouialYiyMEEw4eRhDrkPc0K+9q7rkDE1qGDd2Y2e0Y5Lw8GZaJ/v+aIl4CPE
dLYrQMuPrQ9K1Pv2fHDDUZ0GU+MFIUmEO8BffDuLBRQud+GyMJ5OSZXYRX11Y2b5sq0aXvJUhBS0
PgNb06wUSHPUlRv8vxYezL4O71pnzfwbvnTufFTY+Rx+4nyZlMj3rLcbjE2am1M81VP9gDGdwWfg
utmOcaJOCNcYBGeV6AJsmkUEDClAL9KOUcsGfI5AUyfo+x3FPbFaxjJqqpGmQ661baz09HaSeNGg
z0kLDNtw5zfGAKsYWIdiLsflOKa5JnasXuyY6yz6Ms9Mr7PeRtIIbEVgXYqZ/jhhHKfz8+p5a+fy
oxtW7HPCbo/BWDco7ppQQydDiLyv8Qh9Q672bqPMxUA1eYLq0cTK4JH26eQ3bU4lJct23Rr8/HQT
ecE8xm1fVvcl9eoBCRKPQlQZDMNZTZ9tWHLg3LOOaD74kaHHjVcJvpF5aUgYaQjYzCLXOw44OtWu
cnxF1JDDWstw4QTORrOnfKppnkl2ma8kgsomYunf3rACVjuWZnVlBeNzyf/7WqNGY/QOFN2bkYmD
u7K5nrwiYcYuGdZ+EvmyyGi8Bxx9zmq/2P6abdc2uCoAzTdmwLNRz0N13Ydml2hM2ePGwknbb6fc
tJ+m1ZoO5dBsUybEW8xx4okGrNqVmABwlBaKCs9a7ixLNNTZ+UteO1aMg6g65udYT4uxI8k9+ovy
R3GcWqnRe7r1Blf994AxX1I5+mGcveyxm/vyzuJ/kqYZTw6czy2BXkQtZqVPJR52wyzIZzVM8ugr
JvEYcydfn2rEeQdOxzGXk2UyiL6N3MJL/Lotjc1YF82PAJfv1xyrGxs+55UCSKS6+0EAtax2kfaw
U1fZgKe1CufcSsCUdXBruW7+EXSTh+s/w3SLwUo5l1zvyx3AGSs2J3NucfWHqabVUlhsZ2GGfWK7
c9ruGquMhq3hdHaaiIgH4TaD/5NXfYEtnMRI0X0YxZBdhMw2nuy+wos8LJS92IoCn2SxlR2bLE2w
vqneadGiMa2EyVrP/o8R4G7ZTAsli5t1eIX6qe6IAsvGRuxCzrSAWaHsT93Z/x3QLS8ofOdG7GxB
x8fSflFpTvIZ3tZ2Q0+s+GDdlYhtc+FC2di9pjcIQypVDG01a5KWKcSMZzee2x392RwemDHAs1Xh
2QftB0b3GtolOHKwLHyQljtgWTWZOECS1D0FTB04bIbtUorvouKsbtysAvDDkOBvu1l+Ol4Xjw3S
2SIYgxdCbI2iQ+f9CXCKLCBQk2Vs4ddGMTmNdB7FZhPdSdPSO4RLzMOGsZp6b8M31Wwz6TV2a4yb
uBCo8IfY8gpsVLRoYKzHgTmKd52LZfKoJZv5aGOATGZS84xjTnZDRlFaWAfynuZX1XXMF3Gu9hjn
/MFLflKsnKJE3eC4rvrYpqFmziIipsOc8nW7SeEHwivixexnzDjzDIGfm9944YgUlSINAW1m1lrH
eG/8ParPQCOvGWMgeqbLgTtj0Ux98unasQFNy3SyiFhDEjiFc5F+MLEet+GYG88zk46raSDDQTNp
26/YqLH2OJQEE3Lmhk1U5Va0Km82gDH2dToN5n3ECodos3KFHXt/bsh4DFX6vQzq8Z4dVY+jwZ1B
ZlZZqG1hEp8SO7MZMlbOndumd94XQ+r7zuyq606UC1Otxnno2eX4YtVVdKUdHOMjZd+mc9bih9Id
9ok6CxHZ7RzbWefanMwRszrfEwRkegObwdpC4VSOwuzWBU2qUEHWtsAIl3WaWdJqfOPRNe+FdNST
7UTBplJdcYHdPIxxxdnJ2JjnVWKufxctdDQ9Y9GPNhyo83Vvloc14tp2Okp8y62at9EV8GYjyzrH
vp1OJKzg1qDp/OJ0y5rkDRn0dOLhiSg458YfSi/diMFUyNt1+GB4GJO6Rr7rLg+/4GZqT4SvVRvd
+D/cdOBM5/M45NT6X0M9eVt7JnLa0MEaU3E+wb1UX+c5rC4EZSUtPEquXv30Xmad2miUKcKac0Id
pkptA839Hw3BhAFCvo/hwqDfZufAJkq1+t5hi0XYr5qPzu79i5y9etm2pU5BL0n9JCjRVmSeayru
vqHzGRecuukDj3yHyYmaPkoD9ZqZkTQTozX05RlIy/7MT/ESv4jA6U9/4qdkoNC+U+b9TaYe7LR0
D+dgK8bZTP+dKQ23aVhyxXjSSiwB1P9JVI1peXSWQh/+oKrk7KnLZi6//DtZpVpbJdaU/UJWrXN0
qt3hxTWnmyCsn1CMcNKPXjK1RXglgqWfCM3N5lOGPwwXEtwM419bJG6HzczUJufc78iVvQgnkZ3v
PIVdE73VChvRGbtC1+OFdx3x9Gf2qgmil9Yzo+0f/FXTE0k3E1m2bbL2GyrvbyBWzi1H9nGwh+T5
yIKluww7gmqNQfX3tp92sfpfYSzHLknTngOfcvZMZHFaya9WG36D0USs+DuVFah5eHEM33q1/0Rm
zboxX03LeFjIOtka2sKuTXHx/0tpCXfwnwLUwiw2kSNMa8Ep/yuulZXRj04t4mu3Dmb8z9gWvAbI
jZWTq3H6Ddtq1KTsvcMIbGZ8F8HvuBxxDzP2iGH7CXBZste3ynbU4xneSq0CW0HVheBZhWLRQ7hg
u80++V9m6N/Mtg5efRMjFep7DoA/je1kfDFk5JZXiDD8Y9ObubLIDjnrJPWis3cxnM+RvxNeMvBC
+4LSn4Eu0dfyD85LYLpbfnQl1cluTkvIPXOyPbDVv9Femnbb2zCG6l7LT9DLkqEi9pTIZu/6f6G9
0gFiRNXj/NbZuP038KTt15/cV1U3gFBhNcnHfwO/Um8iANCy+4YtHJk1vvzKgHljN96SteR9rGkz
P7tm1d4PcFObvwJhvW0hUrmSpPxN7msgLW8eU+/lVyxM6QBLIdgTiNlPUGz1JoUlARHx8t8QMatK
2zlGaSZUe/3PoFjI10WoXGawveBfcTE8q40+Abbza64RNPJ/QYohaD9a3jLt/ZJ+tBI4X/gwzsxY
ZhKGcpUWRAVvfpJjP8NUBrM4fyh/YGPSWPyvn4lC/4SOhR1upKNS5vhYpmeSyCPLgU0QVnvlnUdA
U2MG35wztxg67fyYS8MSu3FY5HwfRln72H4+EmNqULT9jFYJGsBKMtnrQeNK/CtdNjDQIG8/DMwP
IWsreDJtl7T1OayJ+Z/0EmLBGuf0SNAFUUN/wGaMEOtLh9S+Dy4uNj3QteYzSZrQcQIvHQjOOUfq
J3vWhfoM1dU5yUFBY+N3qcleJ9oV/YFW7W8I2s+wmKlE4thFYp3sK1bt9vuCvmHadH44qevRxCTH
M4GHarOGJItsPsHGTzLNDAxDnTyAd4SI/xpNkzym58kjqUI/+bTOiyIUNoNspPQzVwCrJf/V4rM1
+Hxtg9Fq/k6tOd3UH5p2LPefv9rPzIt/pdbOrtDXfh20vfsbujaUZa52zLlIEeZX02NEbpsMB3qy
bArTw1C5ig5KW3xmzjT3Mo7mPvSSVbkRa0f/SrJZ0lIrPvDg/Sdv9jNc5SfONo2VGe2aulfzbZtW
CxNmnh6T5/z8PIqageNm9qyUPLnZMySvdGXc/CTbJMjsGUKNwGqtcd3/J7wNV65zlFUv71yzDSWm
iTO8WqJd8cB/4m6NN+jbn8EWv+JubYWuw4IONwhijtt/xd0yn/jvTkXeGPdBWj+AeHtcvH8C3wRv
MKkjfXjAAN0S+VoS6lz45zQNvz8tylRfKKHcH1YI5/uPGBz7IdnlSloJEoW/pBmt6B9InGeykYWw
TvdZzhWcSz41t59o3DAv5VWWOTEFXE0Gy2JAs4S9NnnSMGAWjj9vhbQdokyC8vpXWE4F5Vc2hjBn
OwNzjV3SI6QFVSMzohyI5jbyWJK0+QOfY4E4qq8Ln101eA9rsVwMURZcmQVab1BI0nGtlo0ORnkv
LXZkbIfSWO5+J+rGIbhLS+JW/juqLkx57hrNFgdHDFuvcp8qjCdbOPBTlw3V8ydhJ2b7wWVYDCL/
nyi7joAfWjVGmtby8knbFWu1czGL/kbchW2mv5JP0tqgtv+D3dVY7LTp1m9Cpt5ApdSo5Bf8rjFs
w+S6q+br8l8ZvHAYgyQbfZxxcHgOgPuxaJds163tOcXRMpghLLMyd1JaS3T4RPKQc1nP1mYPjulK
rIYhvP+vbB4YBANrO6xOfwB6aYPoV2BIfaO6bm7nFdWF+gmdE77WfKiDvH/+R2avThvtcg5E1INz
mPoPVR9M9PfjsHEFAYFcHI172RtLTRx81NYqrv2VHuqfaL65a91NIfuvfxB9wnMnmLJcOVhUzlwf
ddj8Jk0f39f/Ae7rVRNdF50yT1FTl8d/APz8VF4RGiTiAc3nkDoNRh/SABk6LNhezqSfLZzmC6Ko
4ji2MKHx7F9HGTYghqTKSPAT7EfPkVeZphFizvD9F/4PDz+AYCRb583uDKYJes3Xu08SEKfX+iUY
0H/+Ew3I1pshwWXt3p2JQGecvGNn5uG9nSlsnfmU3swNAqlreebFXyFBQspL5Pts3LXO3G0Lgh/v
PmnBjpTejXRH9dBzQzNBePmFHGQg81L4Rgflq3N69XkNXgmirS58SvX7Lng0WZr18H9DCX2zC7ZR
jf/5zzhhWjDViFkXUp900yQC+OkyxwHykyts/Tl7l3ib/1uuEIGGSBBeipJFIRzO+jF3BnPnR/LL
WCzpVYYrbszK7mNhrGmU4w9prsvz37BDA9SPJTx0/D/ZQ+aO7jGHxiLyCwCxSjNz73W0FzAmTxix
drXOk4bkqET+DUZE8zSZ3nu0wgCJYiLGmSlz6WJ1rBzA3d/ZxCEYbs1ouZnhBMMug/G0WPhCrN9F
UfhPdY2/fTQmwMe/Iou10nExR9vBEu+d7W4pf+/y5XGejsCCpxxzPDUCm+owW34yjOUYXvRKnYJa
nho7HRINyzgJPIjSvVJjdGCEypKavyKNWn8xa71FH7oKfwMb6xxdgR1jFwxvf8KNBv19zH4OjhED
5bUaj26XZzuRjws0xG+4o4s3hmS4YbMiODd+778qK9+WXRTbTYbKQL9+RiDZEBeHFeXc4qGlRBP7
vaEHkIzORCT4jUCxWh7GDGJADh+fYKR7XpjBeoALl4wNEhhwvjoPRI8Q/y/wQPuTvXVaNolIlSdW
URhJGLSnT2CymoKrDkNjBx7B6EGdNFqBr+VrKYz0xNB14zAC254BStcrnhssxWeGcim9m3F9ZyLB
9ga2bFXRnT2ZL1BIl6ps3yMp48o/Fr43P+m2+mZl5pUo/MfSs5wYmoGGPk+C/szIXIRnyDJVb8g+
5WYI3n9HLVtQd9e3sYx/nSq9LUMUx7lQPDgDupCe4jN9yflfbRXjxP+CvjRHB4IovSK5k7p4nq5B
YM6rBcjF6YfnM4ipbdeJa7yrRrhu2Jq2zZvWv8XpWGzInVvOMYnFhQXv2/8GZjoFb4bp7n6HMweg
roLorUJ2p09A04vy/QhRsvkLpNmbIUIy90VV3i0LBNocOC2wx9o+hs58ydlzhAogGKY7OTixR+mJ
k1OwTrMI7/2QXCNDG3s9we1VOrqwnflFkmppeFSJyxnllAVvSTCfPnFObXpJEKV4C1hyt/FJUv9k
Oz0fc+yInjVVWXfBRaiul1QYfBrp98ZpcZV6m0/eMzvrYmMnCfoHDaS7LlhdJpc4CtNtU0Q//gf7
1M3XyGEw+Tv52bN+epO6+Fohl3EJJr8SoGxAuWXL+UMThNu8A9Dt9IkEhK3RsFAJEfZ3JjQrWIUY
wA6j6xWFfG7VN5lKfxuAiEZjGovpkRnoL5So6Ox7hgNbRVQHH8DrH6DoKF9c6cjLT1bUnmqYrI6s
GGE8orXz97Rx6XbnDJkR0bL8EjAjE70igE2dfQXkYxlXP1HStRZ1EqUmA9cJntQqmXwF4XirzOEa
D/0OH9Kda8hv67o+FgXfV2qL8b1bFPukK/NvrCnDHOz/xpUng7fUHnbCUFsBd0ob9GSEXR8H5oRV
kd0d2HYm0jB+p1A5ikjis9X1CtiwscOGt+lPOGpWhZeaWOQq1++Tiu7Mgkxjg4zfe49P7f+xdmZN
cWPp2v1FitiapdtM5UQCCQkJmBsFBqN5nvXrz5IoG4xxV3/nfDcdHV1VXRhIae/3fdZ6MCH2ysr/
xaeGFTecemAd/VdINZGSgdgjycvIH7aRn7WXthk8kv254U3WMGvr2Gqm1fPYWuzEre5CDYh4aBa7
dt9iXl0pi08YK0mDZWNULD+iTeLKS0nJuguz4AHVhpq7JZu6ZKy5m/hWP6pg+/RkLUVEVye5DYTd
ojEk5sUD34BfvGvpNgTnUMwIkKD1B/BV16TjSDgDKvVhCLmzCXz/7wxsK1XrVg2P1k8MFiY7XwPS
cKO08GT43TbolItKZr/cyvdRy9BTl+sbGnvPZjxWB4GYfEkzIjvaGJq6Q6pn8X0vUnwvvp3fBr17
8v3memysfM9k8jGRlWAbg5BP0KydC+1S5Ufk1DCz11HH5ryuoie+u1fCF8auVLvm9RNEKyXSMzFB
RoD/cLRemzkN4IIAL18OBkl0i0Tpb1CtLD9UYAa/c7VZgF4CuRckuq9bw/lM2HJHPSh6gmLKrqAX
xnNfFc91mQ6sd6vNDNxWyJxc2z37yNyWIctuBjPk/9WCzqT/AN8WQro0h+q2YZ2EQ4Y9Wxjn0n7M
5EtfjclauOnDAJCLdLFa24J8vtdVkzhCY8BtN7XilKpaOzOfi7yo3hN0gRBT0oD1tZQd30FdiXz+
kodMtZppXcXV2u+i715LFlPLBkUFTypyNv8NutsJEX3XopAiipnf5QhTOZ1iPX9meIUvm1AcuYxx
y1K4tOY4Id+Q3qBl5mNGnE7+jesdK49SH5tSoje4V7Flim4U+xyo/ALvqX74A/JNWNmUyzxQavnM
8kgsp6hBsoHT/H9ifsfILXgygpdev4O/kZvayyyxX6LIpaHDMDnjsBW7HVqOa50u6YuC++7qMwrc
t16xjtNplPHGA3uqKli/g+A8GlpXfQuZFi19VbqnnWKdHiBc6B7xSJIv2Gkf3d6zHuSCgYsl9wA9
oa8tx6w9vFHDo59KG01tT8Wouq96YxWrwCy7ZeyOT4ZSKMxz86eZIg4oOoPIgTydzBtaPmp7Wl5c
bD/BuJcDZUsXc+2YtapevaPFeZBId7U9vASYCfl9DB7dwYaUirJgh4AKUtOW0ZgANwIr/AEdd5nt
AzcOzV1SF+F2po/5cYSLHGX5DwJ65gKfC4GJoeM2oEUaOcyfLDIWns4IrZ03JnQIjuDyaKaSpSKl
t0qlfC9GF0qzV/mqylGhniUdrpmtf4SUA5dXCNiJuujs8pbIbrWKlfp7Hxqc3V2z37RxfNvYerKo
Uv1yZpiVsCzYGYMd/BvI3HdazwtadeudPLrdLpmR5pDTNcEgBh+fsOZaGP1aGG7A48cPr9/5Zjha
EjKZqy7qFiVRK4fa/jPpTNqqO7doteOhBO7MxGeNM+9lJp65pzPbH4217NannkzOcsafM6O4xM/R
OOQrSqfVk7MZgx6H7Dol0gcV/wJO6V9PNLQqZawAhgZTiGd/n6noxHIDpARABb+T0cRfjv6Q9f7/
io722kQeb8hbVv8lHd1DLRRnoGTEjGdEumZ9Ly27KMHtZ+LDXFUs3PwrBPvKXaAo4ja2TemyKn0K
NWsyhezYfICRr2nphC5TUrzRMR4L7WLwE3FTeXYM7uBx9PuSmyZPGvLk0gwGBxM4zcpHe+IB757P
8LTcj2JYJmlkko8aG2/rFRHgQ9U2TMoAavTdB5paUmXyCXngtJW78szKdmrfG++MOoq2SRwrx3fG
WpVXWeZe/sKsgwKWC+ML2caepOI7bi2iisdwuVfKbt0g6kfgPVPXnWTsZYWRBOR1V528pLuxoWFM
3kpyKS9RvB0nDjuM7luYegaBTZPdW2NL82lxWYhs8xuQrRtMlnQTuT3f9fR+5rJzU39JEHOErn5l
tflCCSm4bW5bz9NJB/sUyAmsWpDatXErskONvroKzCUhSqKzjOgWRlhv5EQcFEqPxp63pU4cEmF6
zMtOZN31L5K7KLndmcYeOn/Zjdy08TDCdfvJayvp+EP+Qbt183IM2AlOdLfZLjLinS5nuv+C8h4s
Pojd0OwmyjsgWdV74w4TOWmvJ3YG2y7DKFudRbG/IRkBu8fNEPVYOoh9az9pQ/htYsBt9wKb0IyB
S2a8lkvj2ZcuNBnno3aMW67wCoYHtCza2S8gXO+k+95KTnUh8/ud4GewtUPR6E/8gDZxc+WHBMD1
yr7MWuQg9sG1WNQ3I9fImRvPxX2f3RY8EYRknMegzr9B5BKnn0WHpshOwusZJi+9cltoEhv/GShv
O6fMG1SqaO6kJP1hjVBTPrWCpgjXFnx5lRevOC351HxnK3aQ5PJ8rCiOa/ITbfUHCm1BfrnJpSHq
5er1J3te28SHwDmXcRqfp3670VmfOIDdZ6r5o7SQkRr5JsP12rrgkz9hdIP/QYBY4ddw/Kxbxaqy
jurcSfSB6twzrwmcn5S6RYczcTVt9U6qy26+04BRuVyTfKvJFgq/XEalflZHGFXbllkJLWATvI4n
DJObWVwEXa6uNGXUV81Is2cU3Y4VhqccjSIsu1STrOytIHEiogNAmjRpw7p/QbYL7lzBsJ3gdkxm
57aernSbQp0PjHuQ2jeDIl9zpCDLVjwNWX7HeGLRRsb90NDw7blk7agkpnP4F/ZeZ9Hed+3lR/S9
maIepT84RaV+SxV88Vzp1vB8vp49ALbYZCq5EIOc8p4kiDQYq8xs8YxEgvsNWXGv30zpwcLCb9Fl
V0TTlWWvB8f50DLh8lbNSjsr5INBnExrsQfhm4TEPRO1NqxMfOS8KWC3OK6kjH/TtrxLPeyWLR3x
Mbdmdn+PIrQoiJaz5g2pB2spLjTPuwpcf4WSdFPp0qpxB4cNFze58LkOw/WIYQML7P5L0l6yAWjq
wFCXbSEvuiy4QfO9nKh7F/mmFPJ89j00LyE//V8IftE/6Xh+LPlB6HFxK9M5sZxgfP5QVcgP/Sse
31NumkC+YIXBj+QDll9zM82ZB1Y3E5yf6dWpDoqrAag91jiJm9aORfwhGNeFaYET9Chr0Qy1FJ3b
x6a0UN58oPaziXD1s/0EDszwvtI1N1mYIShoryaGv7XCSUx4/xvGD5zVLazKO46wAaIE0BTs4Vma
icU70l/kLmQ+1y+tfv2J9ZcWRqCoXUamvtKj8tn0ELdE4SFU1AMqr2/se58yK19ofdcuJsh/KMyt
nQzEfHKLJDqPCBVn0CJxqxWIgiO8bNuhZFlDYgJXcnvAuZim2ZkySQCyltIoC/973+J3s2t6+Pz+
vDJShk0Gne9wF4K9KiAfTiBm5MvU9Q6TGcA20wd7wrh/2gFIhp/Ifm/gIJeZT1kXHH9P+kArzYtJ
FFDFHq/FKiJAXWAsUreZL/HgHa9nZ0AUPQ9ytrZ5Fzs6x1efMCjNBOs/9AHZ2N6AYEOtYhDga72y
ovoaRRLX6Ok9lm1r5mUspiLW15jsas88c9klVpG8KoXCtJCi6qbcDs1wBgKLhbaAtfNuuopoUJ5u
QOMZN8lrwwOzo4b8gl6rvZV3N72Nsku4zmwg6Ch9p4WOt3f3SPlMpl53QXRvNfAswo3PJiUBBkC8
BbzTJKndD/7wfbYSFCoSssJ6ncQEsmUsg5Ggu3IcJDJXI4YnU+fZPAX8fBjjokT6YZkdQlL7xfzd
VRBrK7vWdz66grgngFQEux5lAbcsZ7SOWvskbPVyEhf4tbwEAbj+KS+gLmA5aT7gehEYGAlj2yJa
/y4x0HqJ44xFyV7g+OginEYlnREzmxv9EBlFfZtU7In5BQkyDikhqDLHJHxCF7ZRHE3F2qb4Udix
kaPRgtVP0wGpGRpbIO4Xs+6Aj+USTyF1ymmxRe60UFJm2XBJrH2mwkp384f+QGNMk+Xroe2XhRZf
WyINecsrF3WNF5c1X6drC3DN/TBGaPkmHQdGBDQACyL3y1G+r3ng1GFyPRgC4AfNminO5LZ+8NBD
KFKzm1QJeVteqSjPM2tYjxxxRGgyn3KXkzihD8UKT86eufNuRFoVot2KTX7IFndkPz3ZI/fScngd
o2ke5598ud9QwUbOi2+gFr3YqYVtFGiUd3EiUsRU6bXt+1vZlpY60yiZr4+VxW7yL3SafGpVd8sN
d0vg3bFEu3EV7riTjmHES97xWSJhz69zcvZTy5D7HYczWeygTRa9Lv+I4iK49OpTrITrTjNuB6n/
3hr1eU6jZUxlzuxpSFL90a76c1/Gsey7BLKSDSXz+6i3ro3qxffZIoiOj5u2N5S+xPvAB1/jcs+p
fBmJZJ0nkiMxBeQi/NiwqpKJixJ63Kcxj3mNYmky4CtkOhZ1qer5kJrbfDAAbbK1q3rHTGjXs/DB
tylmGtXrAC9wq5ECaauB1ki4drbeulPwrhwJazcGufzBb2/ySr7RhB9hQsOUgtxzpwBcLYzIulFT
46yDMskLYmVaCCKEEmEXxDBvqn2wFZ5m4VjdWEizFq2RHn56IlidLMzA25ezr37lttmuT9rvzahg
a7QfQLvSdRhiRrLL8cTS5NWu47Uftt/K0t/ODomQ7w0GtV0P38dvXRy3CYHr42SUiJvQwcm/mlT3
fKVsS8tqE47N2d8MEy77zjpKryuA5aG8K7PsGEQ2JIK36EtxMqgqGwrA4w/KCdO9iGJtM1snSFMj
HomNd+vE9FGVWnHPHWgfdfo+FcFdgH+CMKi3GNR4o9NIU9Z3tvFMppd9WONEPu8OBL983ml6qAcZ
XVRyi1R9C3zQwVcEr7Odop/SqB4TV/jEjZZzmo1zeghDGGlZvgUtWTHQ5IA5YTRMPWV2xpANLbek
L8UVYahshyLbseF/BjhbES9fcqbZ57ZbnsyCBVsMo+DALbWO0mGezyHCJp+FKjerYFCYvxXasdZZ
9aL8Oatld9t43lbo/AgmxQUGj4PcDZu4t/ZS7m17jQuDd0A7vceL6+ihQpg9OM+j8cgndZGaZ396
L+rCWIhQLHpLECsXly5U9E8HBtOpNWGZFZoThrv5coxZvH3lw2i0e4zYC7P1zwh+77HlLwtXdTAo
LIfUuLTkigMuFQAfTRk00/J+sDuQRvtkC3vT4Gfgz3wcfNY2Ee5HrpP82znxe2/+DCvWb33NXacj
vm+6BKSQUkhLvQ6xYlpc8GabRuixTq3CILx/M2qwqFzgD3dE56/CpLooc3JsS3DmbAdTUU6ejpJ9
jeZeRbJxg+QYtzW9rozXXQKsDmUvi4/eDRVBJtKiy1/ujSY7xpl8Puk3BGgGChxbsMXoZO/QkmVf
/VJxEEOBwAXD+qXjCOg5LzEyuOEAK2dcRHQ6E3RKdzTtOYLl0mzokOEdgJUkf8nxftP4kFBjiTmL
EDW+DhcjPkUO4f1PZ0cvE3cMCLED7uf0ViG1OM76jkxQ0xQ22Vai9UhTms2k8cgHE0AnZaKRY6vE
f9so1Zq91o7V8eZd6dEA1GyK8NlXvtW1/jyLPWSsehGxNUroDcrCjTPR2QcYVYqflAQe9afso4js
qyjz7lzu1+Tvk+Ps/KjTdtXlPXV2yN+V0nj9f1R/YHJ5TdMJrOLVuPLdqQXhTQEyqk802JwFsUYG
8isRSMymUO/8ne4OxQo+eqNPVe2ewQUGT8M3y4cDqKPxClJ9GyguRlhXu5j8IHANpyhkdcXTZ3h3
hIA6/cDJhN/MUlcF2o0u4UEvMzKUTZmyZx7epDyuIF4v5cZDnSe1zGB+c4iUpXFG4xa/6hU9Ewlq
DCyNLDk/+0R8pI1kO2PEDVD9C5qtzroupp7TrBF76Fet3vwjGFFTaRuZHuUO9aR7MzEiOmb/bOIL
Qlqy4NN8PX11+L4OcZme+l47BtWTDNGuenxX85GFHKtJvJS7HCnepCNp1HEhpszPpCShNmBn8qSa
tSSZmh8pUFn8ribxzbrhTh2ukjRHtjM5Sojuc5IbxB2CJE50/7hKyKvu0grnd46vpOvGi4xjP1WQ
x24cCTF3hGrZoARet1WagwifTZdxCS2bvKCNOmPM0VsvhRVsylln0kwZhB5hQOle2mH9j9VkRGSk
apdJLm3+7jbha6w3jdau9bGvzv7VcRIE7jqoOUZXY3xRAMV/dp2Ytteoq6TMvYux5TrxwXpC2Hgd
EQRffDafEANgFpcLjpJf60/KqDYubEs8p+Hw+NmAIluEPHSq6hc2g2Y23z9dKEERnLqarebkQ1Gq
8D4oTnozotqCn+L61u1qFT6CxKO2zjzzTY2CQdKhpUhsgjjbCQzGWh0/aJ3MGkL7U5Mi4cJ04qyc
OgQ+uVLMOLQnafE6KpizEHSiCTuugd+aX+YULdFcJC0QKxcf9CmSzunRDRo2iFZsdAcDO5Tz5lBB
O3sHYHlmGqX3UggECJoZQF4pRBVvPrlUYiMq+RyH0jHQgmrHyDb2savhahCJmfaOJbn3Lt1ycO4h
os6Rv5SgfQkr/Og2Z+a/iVYsGiiw2yqYjaljXXZG517z0jTQ4blMG8dGZgAXJJb2MqhcmmcBiz7F
fsEcBPPaPy0sbhxv3BALpBOPqX3MUdMdw+4PEwuOd9OBwpF3H3QsVt5bzxmNBX8oWWxZPwsm7PL/
rGRJ2+a+kIX6Qcmi9F6ybkHzXvSerljdqLVbQ03Fg8JAwgqAnVUm0U5rU2hiJH5yKF2VALUXGRt6
FbZZEFtrILzBwa/oL+MyQYz5u7CFHz2TGntoVwl89flsbsHVqu/bkEEW8IHLbpm8D/bdeKUZ/qrW
QdQJ4fwoEftu/+pyURGcrJCoet7ShDradIG893SfviG7wXg6SV18swFhwCXgLRq/fTRGZFyxSwZH
8CxflnKgX9Ut/i16LfC8CLnrFr6vcNsSCRRPzlfGsMHa4rVBXKyGD7PxJbTUZ6SQ454QMoaHlily
9BfrS8gvKDXWdGDEOrsnhTnjB/NLrWs8Ndnm7S2bY85kf8k67KtmKW7eDTCSV7MOj8Gk/lUDY5ky
6YtYVJshZzntSgNuCslNWB807UkzVSJdDW4snG/NZtbDkE+CaK3LeDs7YjKRP5vo3p4gilEdWq29
NpjWX3/yxdTowAkoGsqBspfkiirW0Ikr5SR8yb1o3Do8ED79PpYYriTGhSRTiWf87o9R8kLsbLSW
q98lMnIc/RCTRCZil/RJIlPGQ71QVEFwnCnyj97oKftI60vKv69azzY3XxllvKLNWSUM4Wm2ypil
arDiMyfFeA8vTTg9EwoytEkvg5P7WsOetAw1iPKvFDP0Pq8LRqeLQQnwz2SjfP2Va8ZuO8up+bPc
mT4U85ikybrRR7wqk3CmZGH1QThjM0snJ+/GTpI2MY73oH9QK4N+oi/0M7oZKM9DXNz8VT+T2flj
a2nJTv6soFGs9tRSBYSdvegyHbNJgmEnItxBAin/qKTBDTA8i76Ub9+0ND2M9hrJJyXG/zs3jV+S
MC9qahd17OVvfpowLwD7cin/PjB9QqvPi+kLT804BOXGhQe5/ourBlqcOXPO6wgK+L/x1aR0iDx7
BHM5e0/SGo2e8qdc4/aw/miu4XZD2FXWxsUnfQ3ISnLV6zRgbKMMIZgBIL4CjRaEssqJzZocNqGA
3qxUlt+jOqKonmw2zBunjoEUwFwvijsCFuPxXWsjEqs+JQFVJfg6DrPaphhxRdZBe/NZb9Mnlblx
x9Mvw01tsukeE7s+t2tOelrsvblu3AjsaMT9sngX3kAe83cEbHoUN8t2n9Q3ejHVZ7S1cRMXqOLf
9TdV5MZrxY5fKwwqzKx/KnBKmfCWqHm4/PLg9FYYPHtRo6ID/JsLx5Rag0Pu7azDMUt9r9rDXgoR
Lv7S4mB1N5aWUn5/V+P0LX4IMbQvXEhZTkpus6p5m66SDCOnxFT0gygnDX1BDCvyFh6Z+4Ws8wqz
dY4SXcxVXSR80Hth11gtGJC7XIQ41EIuImiJeA+RCuk8017PGp2GZTmPsCI51+HXqB/L4stPLh0U
K+R8GNbyraaGa0niWEVW+J+sOp7FAlFvD51qhXtCDruRysH1mKYvgzcw37UGRJ5SfjnrdkwRS8uE
xmUdZ5KTuPrITgXvTk/hHlftOmZNl4enz+IdTaioGgT3mtQ/zfKdLgkeVd646/8fAh64TqedFJdf
OXisyChwzYvoUiY7KLnWy+zi6WqVdO7QOn/38YgiGI5SqSOVNEapQoGFKHzW8xi+grE6nDwL744e
Sk9AagxyTBYHlv8k6+kDI9mTtm25kL8be4zUlvacQu/11vzmKXLxYGgmlYddsUtKvBVtoXPbH9rW
YPGJI89SDaTwNdp95o3+6bPUhzWiQnkzHPy5zHJ/UTbevSKD6sYBEk4qCfM7Uza5+H3y/DTdSqqJ
kn9y/fCQUX8gq7ZR6r4Lf7pI9bfm1GjzZv2JijF0d0aDfw9Fpwfi8sEAhGVKx0gsN9xSZw8Qwcb4
tsxcbvWfZEA5TW1XMOFsPyYjEGBcugkHuXGI9Ob1Eq2OOLq12pyI/Sgv734gOpDUY8ptkN0LkqCa
CdgyCAnCxqGUUNsuM8nGKiYxCTd4j8c68AwkEcpbKP/DmzgosZroBKF5/pU8SIkUD4CvVaJ9TAXF
M8CXdpxdQvjA+m2tg+L/IRSKJFFeG6rFzsuOzSOhD3QnTXj/pVXIw+F4AZeMiuF3tZAbfe/jUfmo
FkpVUa3MQi+/z3qhUG2YiAaVv570QnGaYyWiWJFxHFejam8R0GSzE5+GhpAxeDAAferTwvTJNhRq
TAbOy1rK1mWijeuk6368G4d0WtDWpVxVW76FWL67GBFvSIrA6DU8nZ/dQ1FuaRvf+/GuHxJUrp2Q
TYHeeMVlwudvO2uIRs9HZqmVu3LUqbAj9rUucIQus4bOg7w10Qj/JifqR2Bvot9T7jwqX8uWf1zL
dNTdFkM6Y/Beh0+2IgNH0lIvyEGzSvfLf1UW+Z5GdhWv4eqDtygv60PCWuD63V1EkzwjecFj838h
MMISo9KEGHku6hg7vxI1Aza4LQK+H3xGyCONg9oyAComp1HVSdoq1dhGm76FbPXdbpTrxODLeJqh
GT8VR4rl8+6F0+Cq8JviKGw7FEd26K4JJ1zatmxQDhaV/6o40umqS5zMCMTlEHfWzs9obccBi7Wo
ZHAldRLOYquxqvNOOZE29ffZSCucYTKGDkeFC9cnEZJO3+JCMUWPzZa/PBuRRuoXnEoufMeu++fc
DozdmxmpF767NTjIfbNNn6ZWHKzGZSOygQP477YkFEYPJThasoC4FeSxZ2+S7LveJif/S8rgXZ4k
xYYPWpUw94vUxGFh4R2sSaVktK6MCahQ+tcS32gjqbezUskylOzQZYJCSF5ANHi9y5Uo9jC3Up+x
jflgWMqZ8WSJV1+yCqodjcUXQgtKdh2rHsnf9214JC0drSSj1Y75f9Qv9S3W4w37M1rgdcGkrW2U
hnisoV3h/kX6FBl5cYwHHEcMI6Fo9ETFgRp8IWbiUKgfzZJeOKHU5ZIH4d8MTa7MZMg3ATPL3tKI
tNLh8O5r6grJ+magCHC+dDYB3htsw0tBlO2XuCnQJXbTfu1f9XlLW9j/xeAUehLsXqGqFNiSj3P7
0ZrKovoiIP4SMUqvy+gCAx8DNzutMaG5CHj/NDvZJaN3O/H/MTvR2pBej71Bmpx6r4U9iQO5/VVn
mifVLesvvfGB7dqB2M4/tqdgavThT9Kd/1X5pHrxg9QPH5VP9Ove9l28+4v1SbLsRVlFxRKv3gnn
oX8yfC+DyPHMtWWX2wqhCzY2eunQQOWRy1m06y4CW0Lqz7z925sOSlPjol5FRuQ6H51QESoeBP0d
fht2dFX3hE52SNYlC4n/UhHFbyyyhTKJqtjJIFSoSf7DERUAGndHoCrgF3OWRCWmEIiJddZzyt9N
UQHp2+vKLLrcGYNAW0eKDGJO7TK5ABqIw3vVDYpoiT2PPjvgf+Ig3PpvPyqkepMb37JWNCat0pcO
KaWrjfUwauq51HK9XEAv8QeKoh5k+4NDqmbZxsA6Au6irxr1kx3r6IpmkZRu9Mjb1MSgM/JdJxUh
oh0WkcKUadZJFUOX4vktXOeDU0oue1oORmYr6yRq8mo6NXWLynd7ZZkwm/YWY9w8uH5rdngGGvks
mZrnc9niG6HWCSvisawrjSYfUd720aQZIUEyIuf6Ujj19h2EnOBPgGCqFywNJPOv2qkgIilVGin/
mvyzfMpMBf0JbxT6H/KpNxFB1hezEgAkYFE0cfFt/uK5+aBDfTNPhUh5GWZ0AwKrsIjvZerHriiM
ApdM7cK/jnJkTudDTYzW4XyJCepNScW6j7t2iCQYrT8LDc0FjkQXxb+u0FIMB2bm80f84KgaEnWa
QVtmdOOlw/j6h6KqTgtyfiqe6fWboUpqY6o35NbF8/DBUGVYNKZ5qoyucNZUGcLC8qmb/ZgtyZJD
rDXUC3ybZVU28OS4KGuSbG/Gqh5KiOqVpoiE48KW0HYxlvxLv5BXobBwHQyUwbdZXoVY+j6Jhu/v
/iquZtk6QdMM5g4K7i181zW27/6qijXRyvYFQYi8vdD7mIoGpb4v+Kz/47KSLd2+YWR5EbPQP9Fq
jN2WcV/+o5+tVlwAk7smsfgmq2WebwiJgB0mlrzRyv6xDe0HnR/dea1IS5N6tn0QItZ09YKmnyCL
dprOzGGWXUkmn1LJz0gjfJZddRm638QQ5Pynt78cwi8yNH9K8tbi8inUlQwwO8h+u/ogvqoUk7Fn
oA7AlZg8UWlmxiZX3aU+iPCxL7KVZPnq4d2E1TGxO+uL3nO6yFNo7k4vFYaFlFg8JK2orjw+mmkR
TQvJwn8WHU7/WYxlpd2rW7CXxUh8akV8mP1YkVZatwWWqvXsx8panU7HuFrZojHPzRixSWjnzZ0C
vlMnBN8UNCSzMGvIqCdEuj07s7CRUK2hycPToHX3stDdTUljbkZNwHHyZ5FMdKHMs6a7qgY2n7Wv
rFj6dAv0cCiGs0RXcQbW/D6b+u1s0dKncK01BI+fTFrYg/caDe3bHBu3J7WrJuSEH1IrDi31m1Gr
olKdFvfkdbZqRR3rR3zbGL2HVr8WcXXfSRVJElWX1kHg6xt7klxJYaff+Yl/PWm26EeveX9Ir5UF
jv5ZtYU+Y0Wen9t40R848PE0n5RbdcxcIacP1baPVAWWC1uhqXNQarzTqgVTqSQsAf8m4eJj+EJm
M1nkIrTPUmqjWr2/8fOGdXnDrZyDFuor6j2DBBG7lLZiSzLrITGLgam/WqyzTHS4/AAPRDvcfTJy
AcaQiquoLSsChcSGj1GympRcRpgf80jrHXZqEkM6fI2qLZtrtjMGoZFIPuQquU3aD1ZVJ541hHxE
A3K2OUXs9PXwI9C1e12Oz6aeH+TE6UvvQghOoq6mnVaova5uiipFTAkPpGzjPi6XAZLJXSZ7vA1S
s3fcLD7Vpv/driXWW8p+dnZVJreDTLqyvAtpGLzzNpG2o6DFJOkMdRNxv9obIf8tZpfMqveQeTLa
Q6ZqFyyj+L/AGdH0z5x0rXXAOHfl5/KACYvJkqLkO6q6k1VZosz1OUMv0AbdyTlax0nphfi7dhIa
5M7SkWTYkCrXtdZR9gRBKikJDV4xEWyvI7rBwNcz+XF07OjURroLipxuLFsjkZVJp3b64fF3Ns40
DlnYdmst4jSRiGsyPER2TpNiRlmQKSGgykh5Tuk0Lh6mS9/epALrPci6NC8eaY+6EzmC2ohKNseS
RbnO/Vw7iwSY8JCk57MbrA4ov8ExdBXqTU392LkdppsqEYjn6YDes7i+qBi98ZmkEJnm36XkNY+/
xGEYwnRoLADQwCbOZ7YUzjejmW8mjxi9GMGKQf+bR8zjXeiALTDEU8iO6apABqdlj0YJVe1jl94i
aeJzXmJvNmQ2koFC47b6rGnsCvnrrFWa8hHlsrKmQONUyN5j1pp32Vg+sqcjiJalqJdyk6Fj1Ezi
SuU0mWSsQBOAOA39uCYvNdFHKjk8iTGkxdSHVr0Rh30fYYhncOsHWo3kZQiYZ8CseLx7W0zLNG8W
HX2LdbuVbKnYpXYntlLmW2dk0/gDG+ODFUf1La+c6HzSmuka61BltExi1cYz7uV+PTbexbvjDBtl
Uy1yN9dVSMiR+1dYqecM++P8rEqFfksLwpqKcpKkhqJq40r48VIK3eo5M3hkbKqBLmnHllQzXBqE
uLMLNqrm+ZsbjW4U/cYa3eCmjumSHThVdBhK3O4mVfTIJzkYmE4i4RSBO7HCA1OR/spOe512wOBu
NmBZMRb11TBE3ioaeGMr2NvOvjSn5WbCcYOulxyKj23DAiPIJNYkJUYQuef6QxzIBfLLCGwRN/Xq
BrOP51Y6uxZh33e2S4knvkbt3rM0uKAPrrWR9xkOlYrSPX/QKF4B4KkWZWJmF2Xa5CAWNGM9T9v6
nGMPdQ9LC97/ZUR1EZ4XvsfAR8gUWfeaFT9JkR6fq6OLOwDnRkJtVidDEJgei5UN4l1OWLKfYGrE
S2aSy0RWuigzSghWte9n+lpj5d843agaF2MAfb3GO1vvrGLIUqexXSo/66Lkbf8mdwvqiPkj745u
J0rsujyVNL5P1Ri13z8I3nLP1TB+ROGqBO5gmwLXqMhNMM31XYP36EDnp62P2bCCzeguol7ts03Y
WdR/cLDHOmApxq4O1QxpI0oqTDjzf1oB81aaqN2C4UPXeT/eNGA9zoCyRCnKuSgvHwbLih7wFSze
DHF9QYCcSxUZQW/wbvoWLcL8uzH7qtzOQ0heNP0PRba4J8h+TQefIdRqpdmFU0dkHst+nKw7PoGs
xCqHh87w0oWaC46l49jx549khTefPmnkQKLMb24W/FDTVPvuB4l20jLxyHCVAoDpFUYdWcfxGT1J
7VBY2z5qs04u0TFn8cOz86WkSyZVPWkdQMsgPSZwLh8/KuayLIpCxKStd6ah5gtx7yanj665KCjF
q6r03bjMpcF+nX1lvKboAVOtXlq/qdwqGeQKYk3nkuRntfEsj7r0ErpKf5UZ/PZRVRmoPHZMGj9M
ilYWI2ZuBnMu2T4jTtdVkxM/Kvl9v7zm59If3zxlb18IV4Kp1mOAQx8rk0qrvnMjRstp8jx/FFub
VSD3rwYbLou7/C5itX2GX6hE5u0SHE90DXFuIxvEAAuLt6dXmAezi/mn3u5JptyurcBsNqXIzJD2
Wf3po6JusFvGxCQ2XqoyvypRWH+T3SC+edPVuYTvnj1TnM/fGgNn2yI3a+Xu3Vo3ttMKiiABxD09
M5dDW2Dt8qIwckY3Qu+c0SIL2Irm90FYIfv/Nu/J02paZa3LrCbMHbTaWviVNqUah689d15E1r0J
hvTmXXY38JTcdwQ9ydvbLmi7PRjtUuX/7dTl/0PXeS1Hrl1J9IsQAW9eCyhvWGTR9guCphveHfjz
9bPA7mtGmnmRNDEh3WIVcEzuzJUjNp3/D34XFWmdbeZy7ug00/m/GNljW1glGl8jtHuLZsa8qgey
Od84PJyc1TZye7tdD5MomDf2wj2UrgFJ3rGL9oVBphpM1OS80X9OhI7mkNGXKqvU5puRF8OkuQ59
bmQbulPyF9Waf/IyZkdY6/z6Pb2yXKBrtQQjAjFPaShPJj8uBjh2eaJczKzV1vU3Nq9wbAdvSNOK
raa65T7s6QVH1RmaNYB4kgS/KXq4hCRDVWeT2mm7eHax5lizwqIEuK8EnVwtjELBFZfA95Thk8dO
zCIy/ByKMnkUKaWuq7xrgTPixkk3yTSPz9036a4Y7GbfCN4nghYWF0/yWTjwVax4aNngpCOn4p8r
3OLspTQV+zZYEIO4zwLgc5M2/4llsjuNJgkPTo/edE8EnYr4ktE7aBzzvqpM5armHDDdpp4pYKvK
2hdK3D6KZB6PdR/1u39h+RgBLJftYuzfdBH//I3mM8y5vus9w/vxG8+njnI8laqWP30j+lTJqDD4
ze/zaHe4piR8IXhlyX8h+n6//XK55mTe9BCZFiDDpBns8OjNs9nwk+GNyrP5EY7swWjN4jOJErr3
Ct6rYBqtliRAh5E4Ho36TSnqRRMYJz7y9P0NfPP7fn+zYTXhgfpPiN/kdZUv5r4iBOfK8pdtKu7h
N81vmtuPeIb/QOnAI1AoBRcleuR6sKmCVUXIspP9qmtpMKSg7YPVtCvb9zQt5x0FhYSzNYU2p7lk
8fHiKHsu9ap4Kt2mrHel3aX3sdUNz6USeolfuQotx4XNBjkn+ZMyCsJCVsROgIw0nzxg/6Wv2jQ3
+qnCAWnlcWvY/QsA6H1rL0hI9VkCe5RpwmKkwtRhdobyTA3lyP/Y74/5Dw/QsUtx72JZePnNBJRc
4Na0INgfMlUXBmTGQyTxF31M0byM3v/BBGZa/KAAo6ERJ9II8hdKrNAUIPB6AGUoHEjMkMkbnT1K
T2V2SqPJr7CmBTgU8VhLxd6K2lN3br/cjxwvDmynmogFTjiyHLUN6kEXu9Ghv9a0rXrjpErGqR7u
sTYl/coNBT1b+BTWFs+7r+u4MaPeW0tHRj51EuqXV0Be1oyOFzGK3pyBy0iF+WOllGJaA9ns1maY
7Ic0fzPkcEdD9GsruNUpTt+umyF6hQXEO+82q7ZtacSWsmZKar2ozsvSxryrhnjreLSTEgICq2lZ
JcVkYGEKOvxW2kg/Bb5F+9YNg3FInVRik8p2yQBmhynHvBF5nJAS4DOF9fwiciU9xKWnXR3kXx+y
d7pG/0FqzT2K0toBImvPxN9sonZtdy1X7rCdN2kvuWpz5sDKTnmTr6M+EexsyK9K9zBkDpnIBQdg
q1jFDAOnJUY81IyFkzg6FQuCSp/NrMcs0bS9+f2svIVSbXyrx+SgYdGfUQNYpjMsSaPlF/3UbaaK
41kjpB6UeIwekjh0fSD4lBUZfHN68kGLKDeJMN8VCm89bPmC+Y3ZU+f0vzCLmaKbDJHdSd92c/hR
x2G5mUI7vaOJ7fTNXDTbogiSOq1fcr2mPyYVbxx3um0965tkDHlEmBf64KWjzagYgGCZhECpNPed
3Tp4n4hW96EJgwUyAZSznTSsrzkud5OmeZs2JHmipL9qU3xVWnx1paaQSYLSGFKiABWZiJ/itO91
k4IAB9doFxnuJ/WTY8CAedoKd42WvNFoOW87e7T44cN2m+N+8Vur/ar5NgBr4TtV0/a57O0wSKBj
YzskrFpGWeknA4GTYX73Ggs7hjmm275bvFu8ctvKHY2NyFoaEp3aoN7TfMxRjn9NOn1wpgxpPCZW
WzsNh8lqDMzCoxcpSm9dBnq7CWm4qVT1XgEDSEb63yBIdqaUP8s5/w2DVKQmLvZEwbOkriXJQSM6
lGWu5ATrUk1sjjQjoS/HdbrXhsP2yq20H05m7IB9+aLLoktY8SSCidSxSRMqIplqGCCEq8jsQKPN
xVZ362ar58VDkQ/abZpluYEpkq9IYqLk6Ea1rygIxZLCPtclkiKOOVQunR69Twq1biG+lEBR6aRM
upbCEpRGP5o9um0TQJNKyxRFWsXnoLeYGyr1lQ2HlyyHz63M5XOslJEPvSNf6cCWAtjw2TUuy3eN
uwaSatYCViD5Po1QhcrRtbn/ggxpR4eWDSqP9kOReAFnXPOM3UhiRrHUQ19mDV0XWM3bzrMOSr80
zivp3fIWoM3M5wgQKgya9ta6urMHOkRtRPugdwMKDqWE/px4/S4vPGMf1V6Bm6dx163WEyjCCk0E
bBgBLrjjbN9VOrWO4WxE90qvUJdTNpByKPJVXO76WVJfXP2ey/5f6MsETtZXmw7E3kajDNLYejIG
TO7IZ9VmGm11jRZAJ9woEAndTFXXJsPrLbVwKukMUJk2pzRqX6jb+eZl9rx0+KmwCS/MzMm282BW
Z3NXSU4O1jik28hrURH6x1gvcWgM9UzCpr3UCtQS4WD79CKsWlpafOq5wZoS25CI++RZFDy/NB1u
hxBen6S77kg/GnpXpFG8kmf5lemfvqZs+mpaVRwk+aieehkpwCQUBpyYh64Nb/eZJnnnwCPfXs3e
9rZQjwzfMkX2AHbK22DztzYpGvFmShOs3IN76ixZP5dqGK4JHt+nvRc42oi/RkJKvVEfMu0VY4Tj
P3EC+8Z3dl0lN7E17WIwwFsPPMPWcHJKijL80ppDmbbbDBOUGw/uTO0ou64WJ5pz6MWkHWnFJ8Ar
SdM0GMXxS3QFjRs17RTuyAlYG2rqB9iAV9/Az0KF1BTBHZBNevUE6xasl+moUl6BW2YIflNAjaIm
wec9h5WymFiXsyqJQ5qTAlup9I0FSHHFc3WvqyCKVhnEMp+CtHndjxpJSdCgHkgbMIjJTzXUrmlV
1TAW8hSuWg+fAn2h6euIfmE66rTx1krV3DtYAgb6k8k1UrLRi5kBeE0Arue3bhkFBhIe2TosGIkL
UxbsGbb2ZpbxnvU43KnuMsSgdHXNxctbVZKX12V7XiVJaqIz1M1eaB6gHmRVLIamTi0eGTT47Pkd
cr+35CGf65GK8hkZZOMNDgE1okJnu8bhLjED36oye2a7uXQR1rSunfUgNvkXx6LAGMHvnWGKH9H2
fsnlVO6sophOHm6Ik27iZdR15DdFUl2kCsRAnRze7IHqXFCklgMKos6GaPPNIy2d8KVydIrLWQm2
f3NJpynahm4Z7T3deFdtIIVe2MZBo5vUqouhuS4mSRIrvEQg7toljNpton5asxVAHtBVBI64hwQ+
AJIwZQeUkSY3obYPeR4eWXJ7VkDDDfoZHwaRUhfVTf9JxC9cCVF5W8CzyUppsmuWG8ouYtbhq6ap
Hctuong2Bt1Mfyq0iIiXLfqbdKrnME1SrY7J8nIpw9AwBFaTRttv6mmNoAnjKN0bRvtYMF0j6au4
dzqgMD+rmiGYEFD4ckWy6YbprqZJcfUP/xSZl+Y6QhwrAhBBX8ePlB6Oy7KUbbNedXbMZ3MMM+50
dKJ2gKsGiLGKlA+4XC8kIa+TzgYjGXwhBir3FT3jackFj3Pf/aSF6l2fTtqtw9NBGzCaqzY17r23
xBc1pzhoOrIyfn8efzzx9IPUfYCn3QwcodEark3PY4mY6cUAUhaa6pDz4TvTDqzW/QArUp8aKsrR
eJjW0i6BGpjgdCdeBunBILXqHTPZhdtE0voymINxprMLrk2HHgYI0TxbXXNWIzc+6mM63QnN5Msb
bdTsMFy8VIZypFBkDJyIRldzIoiipBNel7JVN5oSnfqy/7IT7PMQp7AxF+oYWLX2TFEfu9i+co92
8qv3qjWK3CGnIdxv21+q0x7EcOti4xMjCTcOPGo1CTkkpL/YrWb3XPCMWiUTLlgSN0gH84r5+drl
zEjR6l1iqEGN2z4dOYjo1mGeBMu/KbYCobxLLdgkzj+I17ihTpl7+0pD0em0Zx0F/g/tNYT96KJA
tNlN794bu10aYNY8kWQPG/RWpF8F5/O9O0330SzPtjn4+fxi4c5KB2ymYuD2bpKFoU93U2K3+wsS
GyawfqzyXOEYgjna0s4BLZZRPX5841KwofvlqF90Fg2Aj6uyKj7yiYqiNhQ+BZErtZ9ObvsuY9Ix
SKNzDlZM/zmPn7pw15Wb3ZuwsGrwsnxXgCqPvwmz3dT6XQQkkkEG/WFAqlmwE+Neb+qN1DIfEtxj
Tt7Pa8RucEoOAep2IY0C2D3/m0Prdh2ndBS2/4tFi5uXqrZcf7IbODd1dDdL6iSFc7EQKJ16vgCh
+XRFfZkcSGetceh05jt6gxElvqNiDK8bi7AfiwnfvfmjTPpjof1AEsbMZWwHJ/8MpfsNrG3oeuuw
CCN4hbA9U5IE6Yo3VVdhEwjzYDnoIZiJTRUZBpkNAZvTlNlWfIXeJfeaKx5qkDL1jaT2asHbVi2H
aNh5ngfsQg08h36ThIyhNx5HvT7ENtdyol4vQDQJJtO88oeEO7opMKWG9ph/YLhqalOTbR2iUHti
0BBU/EZUB200GrJdoDULG7cdwE4gv7p8ePo4YaH0cHi5cxB9o0iK63llHbVegMJ2zyibL/34USuP
bjujnuvRljEOKJZyt0B0m4arGxYJNdGoUAFCmUVU2LFn/oupq2l4G2kAhTgYAs4ln0ogsfDiczM0
uwWzS2cZDeRm+bGgdokjHOcoCWoAWK4+bxp+G6WWQZE6KKHMJPkGiPjwDg571hlKPLJ3WeSH1AQl
sxB540/cLi+11ZDMrBbgaXtD0FpXszwtjN5KtGcOYGfAbr6MrDP7/M41o62MGxKfzNIw6Yx69yYt
VEJRr/+ge13mPrIlpijE0ri7HUS/QwXllZy5Iy8H4d8oX29ZHiznhzB0GWAE8PwF6tswkKP1sxju
w3I+UBbgN+zzaG+P0i0fOzzbcj+5PzrxEoU7J4uOCseFhHSvtU9LYCAQScD+2nXlD51DwPMe+G+t
IKkaE2S+RvwoJhOmeHb7DxBwIyiYsWQQp6o/NlfeS83Td/h9ADrzyE7atY+KR2WZ1cFMsueeOV4T
ILGxYWPOBGiP3+KgiML/5gYnXbQxWuO1jtQdtYDwR3uD0525wfoG7aaLtjP0StYxP4x4NpuWSstm
hiYzfWoMulawjXbEAlD0GBMmbDeSf4+1sxH2h8rBDlkm0Hjwx0EkaSG6mpZNoL9ZszycOcKwYYoX
j5FeLY9dfueqpvBVYrMdUoCFFbeZPtiA0Y7kTVtsTNK9GxsKP5zxViT6m2HJN2OOVmxXX21d7T1P
+ern18SZfyr9tQKA5eEXTgSwBXv8XCwsEwxgqjV3NS8R2yR254cm4Rm26t+rVBUe8wWXcg5DeR7F
cg/3FwrkQjTuzJtWv4+Ll5BgdVuZFHANpwVtrNtUArjKOkHI9Eu9vyDoMEJEZ5y5FcBxtvHyG9tZ
za8Vp9EYlkTDzd1lbkIgcZOV1HW2znP4q1E5HMNDrukyEwD9RIxsJC0RJFSEKlpz0PERDgNghGXY
QH62Wk/2G1SUgBvw2aUute/XCynZGFj2OEYJ3oE8Ng8OpCpOc6vlw8WgXFecC/h6FXchKeP5QG5K
79lhvXlPWIEy223D7jqCojT1Y7w8SqKX17nktFsdKyFuC2dZZbkZlRqAS3eNrV+e1O8bIoC+K6eX
RsfJ56rFG5rkyizboMkJIFcHWYd3KI97xCLfA2QjMdG75W35XepBWafcl8nDsyukQQrpwUMNTDwa
4PSgHdJnY+IGvACbm/QikJbjMjp+Y5vLMhpJ6GHXZoZ56+f66S98s229EGEs+1+yxUrPncgmEDh4
yf2sqvsOmrM+p0jFWrVVf1XtKtZoBRxsjq9egMkT/z5050bi8Rm0c0VxpRFbfl45d239+W/Qc+7c
cc696NLbjzLxZ7O4M6A4D5x+BnAuywkg/kN/ripsoMpwGtujVSo3w2veqZXatrxXCwg6Tp9UubOr
z0y5VQaM4e6jLIF3tHScmT//wkI3MCYXlPTy0XrNDJZ/UMXb/ocS3ZuQIKP8xFSWxFACjgSzwviR
S6HTg2kfJJ+FvPwfbvRgTKu8caHkFvFr51AYX4rzAFsP6MytpPHGfWB5EuQsRz7khEjaGRvQP1u7
dZ9zLrmF1u1GsHYGB8jMW/A37euIRYANor4NlfKii+y+1dEnC8n9oVoimBxx5Fdqa3tKs9ZaRYxo
dte6sdX/IKiNDEtSK4JiydkYhHb/bxh1T7phKr1V3/+I3SjZKSQAplKCDq41PEhiDsE5nL1JrrWE
5oihJRoyQtOAssaW6OgoY+LaNslJXcCnq4QD2X9Rq4smbVYJlY4BpoiTnqi3QSdYBsdqnajKIWus
Qw/pYUFah3O6lSoKaUU01cVBvrE85TOalAdtjqHs/CFcy7InbFr74R/KdVHsUfbuakDXUnibFI1a
QuNosvb4zbx2I+/KnfjrG3udO8mLm+cvUoh73DtXbhI33fDABeh0i/MLaZ3FwCbewBX1v4HY2jCu
NMXZRrqxNpT4tATGStqBegdlYOpevKWfMI40j5X+Nyfb1Jodxey7/i9WdpX3G7WJntSolqCxzXWj
5Q6JW/Ui+I3nyX4YdOtNa/uDmdfH2IhPNV5bP7HVn43CVN+yg9zxjrSmXiRx22+udkfz6CqxdA0c
QHdO6xLlNVG/utQcA080z3ZJkuMbtE3nxgYN635hbUcMq3xvRAAXVXbn/YFuFyPslwxJ/xzi9cde
dZ4i77AAuC1SXkTXD7HiXT2sftxt5xRvVK9v8pi2+xLtaCFyTwAfdD5y2DMWQvOLhvwO4g8HBg7/
3M1wX3Du4xnr94y4bkzoVo1xYqTJ4q75WZTJU9lfIYWcMxnfFaX9PPU4J5bn2WidvWckD4KluWB4
6Wjqy0LvrtHrKGgp/IXgnZi3eD65mKX8OSu/Fo43pcqIq4oNsAOq28LybnmiNCunMjMEtmBVJXiN
+rD0NE7jRoAsWglrK+TXANYWuAPdEnAdPL+WyYNFTycHmYdsSk4pFQSN0Rh8mujAmrJeOkvLXj4s
pRcGrrOgUCt3j/zNmeLe0LDrwFjqHXwQY47Hog26/PwXPpwq6D0zfhiLIMS9ZHyOWXlcglPCRAWh
g3n1F03cKtu7wRA7cxiORhxdgJPdLCPjMgJYXJEvcctZXNUpHYUvbqJpN9gN2z+McUCGINqzO1xW
9HKY19zrT7VKgViHsM7zpfHXFhut8C5DLu8X/niaeeTWV98IcsLVRDH4G8a7uiGhBYlQgzoHi5ww
eBW0ITKSo46oXKMCMfglzMJLZLl+5zFipTbVt+NiCmwK65g8n8ZJ7LR2oSSiQuQYpdSYpwlyeV+h
iuoEsEaNMBBGnTitoQA9m7HFZSStgqrn1CMZhUZwT+nxFXsLbrKa5Z8Iba9ck5rjQjhnsf0cwwcz
hS7lZcaDSOL6UhJbh9Fy6R155WZLC7f9TlvDzqyy3VK6BCXMOkyjS4oOdNQC3OSTuVZ4WJDoSAq7
agwfJ4v5l8vf6RbBX3T0WichObjbOlM+/oakhx2sQzPbCKGvZtDTsiJNhoz6h5dudpHfdM5mrlVl
g0/Dp8bwzaxjVq4K5F4zBXpvnRtzfIhnrEfONGJTih5du9UBvZKAB/rnJq80MtwJAaOuMX2lHjLI
pOJBLWuuZurX0A9fihp/2JG2LpbJf0oEKs30LQmP1TeJXW2mfZGLzX/R2CfswHXtT3UJzlybnzvE
eY4W4hi2KCpTcqiSmnAlOz20dqNzs5vLH3mY8+FQDiwSRGauGqJ7H433Uds+ufb4pI6A0ZJc3mDu
9pt4ME/xOJFozmUFsM35jXenEkLZ2n1WBpa6rRIuXbmkUNfcy7G8U0q6QGKIvUl0s7Hz+pTLnZJy
WnuAvTrB3S0n67MRTFbsEd6PZT+OXXghHjkECwTeoh9Pd5TD7PEFOPPwaTfK48DG5icOUeQ5OQ29
eg7FfFjS/RunCok0puqPwdHpRzaBxI+zh4q2gOOV6hdwvVcDzMcmsvAB4ZSaUYsdXLGeBaNrYRU2
fjOynFZVYp9LdZLcigHzjH+h5DWBMTih3WmVdvOlsNOt0UAoS1jJlXp8Y3B1U9ro4rAQTLSfmup0
P0z5TWhEKNigH8syTddj1n9mhu4bGofKmM7wlVgg9LiOwbp10dM3iN6IrhrnBhVZMGNwumrz7EXN
uQyovcnBRRmo5DaOomdB72LcpstXkE5PpN42g6SYRVN/UUmuw8u1+GVizvOzK88OXD/EQEgBFYc/
b+SfnbbJItY7W1K1tAxObNqgnFxEDorUU96pmV4u1B/kKP5Lfoebb4Uo/8I9cY87YAPRnNCgYyUr
rTDAX47c5WHQ3RXT/ELrWr82LVdshNcd0qY/AhU9lVH8RU7wa5w42ca447ZkVWk8nNEchnk7g/LD
+f6uN1r2AfpKOaqjavuQ/R8Xfn6vayngMIuyqwjdR8uv2Nywe9fauu8dBE0q6gt7NQrsbIgxNOmV
fqma+AXV8kUR+mfpmA81Bo7VXPT1tjblL3Lzcs+WZIK0MOm3qQdWSjBbuTv+jEsbbKKHamNTVLDq
XTVbx51z1BuCisyNe+4n7XhOXXEXGQQ2xNL5LvXlObS7d6k4pyZ7FsZsbnRcACu7HTE6qf24siz3
uamMjzJ14H321d7NWYELUGDyb+L/RMMqYyrNOQkHmzxeoe3Q9jOaDETRf1cAOJZiblrbVB/UlPo4
TB7ejsP2QIWai2YSi+ar895sjbROM35ZlrmbwzQJ3LFxfdCOnFFzoq2zrmJZKDnNAYvFyBpP9g91
ziQzU8S01H4fUiNF+oqLYKkVGFFUe2+4TgoGW8eIkSFosVwZFkpgRinWagAtB8tqecub4qUTyaNJ
tzq9mv3wGDriYmJ8W41O+dOr8brOhro1aA33I+AAUrqXKq0fNcuk3F1JXwrWr0DL+3uRCOaTYhx3
nmp6u7CrEqiO3gNK3FsflZ8O7ey4EuxD4SYHnBY4lc03Jp+3fLI+FGLOq1IoX9bszQ8RlMjVGCoN
Fl7npSM1ASXDfCP8zxAccL21cvCa8LielrqD2B4Ptjc7q5KFAc1ipPfAKSZiwH0MOLac3vBZiZMJ
3w7w/JuJUxZ9ew4w9/EsWOWPuCgoza7a9ZyoDMO4xdOEzMgm41E66SAONnKa9W0qlHxbeZnDoFD0
GyIsw066A2l3oyJU09/bdbkryciw0defkJznY6waD9+NCkglfoLt63ergsVJyBvkFgp2AwW7LY/U
JMxHU0/TJ6bkUPypdJiya1XMm6V2oQFHGeS6ofN3iyKw7TYQVv2GbQrNDSJa6ug/SuzXoxl/LnUM
ppiJYHB4wmZdczXrG45i3k4FfbHlkv8E3ckKXL2M1hR7EXTSnLu+9EyiKuJp7K3HrHLuiU+vmNli
A88tNjyaG9QZ+7KY4Kz/r/aGXCGxmvTmVjW1p0x472DNM7+GNMKgheDw0uRgShv6alcPftPeKXp4
npr6y+lDwHWugTZsSRk0oX7rXHnIMgCaDnjmdFQNkKHucwVTGYsfvNzEPST/Xf5gcx3fkECgnbLs
7NOsavGlMo2raSu7tB1BN+TohGM43jkOe64GKqZNaI6Y5hBiGNhBitWycj2lmElKiWrej3RLGoiS
Zq+fmg5Bq7QNRtCZuu24d8DJ5NxUcEOzXC4hBq2HUzKWHG6nveqkPEb1r3QsX/H5bXsenYeiFcAi
FXEgw/2p6wXMynLLVOI81DonOxVmj2n0y7NFrKdF+CG/B4ASOYBMHCVLdbXOc6Hwe4j7xAFu7nk4
sPsTXwUTLVO9dwbvrqClIqOCPmj5iVd1aSob2Nf2qnOUGZ/O/PZ3b0UpvmiY50XR1yoUfMW0t4q2
K+w+PqcJyVrGxOZmihO/EGhTbYiDT1OB0eaWd1q6LXBf4sgHxpD27mZSrJ8CqWFfDYIAVRqnm8Gz
aB7pMacqsXWfu4gzf/oumjw7Dua0j2x51zPRYP3TmfL8q/qiK38q4ZpMmL2TZXgOa2WnmWKTNvLl
uwsDddc6TjC2R4j/+0r5SNiJto5juIQPOowFdbgO+SAAjF9h4vH3bHMr7zbEVn7EXYYlmsRIb4g1
xkVIfkwnaIs8tUNn7GmYpFBoadFI7Srlnmqa3NtLAOpzfWNQom3+qdQwISewfu20SdxYTOgAQOOf
J+No0rXecMLNFjv/lCof30UbXW2TLmX9c0vv1RvZUFVhfGkCVrXLj9U5qPS1zc7uyO4eP8+/aziK
pPiwWgM7PSCrNQ18EyUGIKpBeAoOEOkH1/D5VBAMPEUI4hsdMBu77u9eDi2RlLHCsFwPyo1F6F/d
HDYvO47Rl7/rOXLs5L5GqCgbxn2bGa9mMdkcLriS/93VMQ02k+KJ41jYe2ijE/3LeHm5L0/Nocvn
+Nno69NY7Rvk+sopfsY08DGO+q8KD6rSL9RTkZ+gxoNBZYx3KHfQYGAXzNp4Z5r5zckoZHC89DQO
xg7a1yXLui0JpROOKFQL4+QozldaE1tC+36w8wLbJkWyeWH+6EV4HiNzj8S4jcwIk3mHac99bZS8
PckEUW/K9trMwNbQKag38b7M0RUQMQuNlnlBzdR6rXF4Bh0fNnBF2V4SAsyoITYBh/yBE8BxzJVd
oQ7PI1Mfb2BsUeTbVFMvrMvFhuJmEkD8fy3PO3MhPNtRC6y+7bDuRVyRYtYq+lGSi4f/7VTCYPJN
x3qyUg5s0oYqbibTXaWUZ66fM0Gk8SoVNdvSZezLtLjg9MrIL0vG1yIki0WMqoTvvBtj/lNice6d
KAP3mbOeLGu+c1NnTZPPetCaH06o6yuG3q+qwcsW0+1U9eIsa7kBGZuhu9bJq2SY7jv8T2DpK88Q
YjD4eQutLUMJqBPrhZVpn/L8slWzBFlfiNOPkmuubjE6qGC45dmNfaAMsDtxQp3sncGYwLUZQymt
crLVfF+kybGP6XXpoBbQS7EbRPtrGBEUVVGfLEPbuJr+6iVYAnVrL/DdmeAnir58zvWP2PQ2Y6nu
YzlDIACtrSCLuhyGiazgz8sVhDikk1492AwUOfcTplrqEAHI2ViTNKU9LoVDnWcsrt01fLFD1b91
oThaITT6sZpQMjh4rC2ne3YprtrMxWww9Sre9PaMg+RZhNod02hKsNWLGyp82HytDoufZwoxxte7
1p0ES2R+cRNtXLuCjBH4YN/Sc3DcQEdIWVXDLQx5MhHKjuYyK+TCNQd6qYonuygoDxjfqSjajrb+
rtjki8ceFnhP2YrEJcSAI3414ng7Rul7NkCMBnEOEns7O04we5kfz3yn3L7H+r3tmaqilsykVTL1
1S5PpfGeYNbPoP+ONnf7ZBNzuPNSPyJ4dLHTnEeYS51fWJ560iKL03tK30WgxBinG53Hiu3Nt00d
Cagf5sVO9RrKmIHdnF5r0G/rsjLrfZo7J6lpcHQVxl9WY+L3S3bpYhLPoCUKlYAOs5kid7MN1TnX
fsJ95FTDuSDGheFEVx8HSapFCTn+4TfPXdQVZZdn+k+rPtRVexnUwQkMkuU+067qQIkA6lhlp9Eq
LXGyaWGjrGquXuuUTs+tprs3Sx1vj/hiO4STuQl9o9RujYcEX1vtj2TiCild7LEOPaIu0y+t7fKD
OXr5OZmzatWH18470KfiL+5r2EDgUDkLj16b+K5wZj9a5M+SE3T1OFLAxsgUmw5/sFdPPxxxHJqt
Ysb35ShB3zoXsh7VakqHcONAF1zcd/xwQ7uENaXidy1fXaM+N7FyFxviqJQLR9skMOjhLmL77ndk
8o+y+aLLcF9QNgf1aDWrzibXhiBtlH0N20Qa2QHOBbxiPB+2Gjhtep0rugnUNzyPjJ/SaaXcD9VX
Zll73mjUo+ixaYutg8065sUbqeQGBGK9JdB0lHqfbOci1Ve9pl89XbsrO1aUVuM8XTcRM6SSqbXQ
p6cW96+G1h29JryMnjrusnUiS4zUEM0d0twK46oe2k/CjM1sZqZ+zU3jqlA4XOEOuvllMKOQkq62
g85D2ilPHPEPkUcN3qP5OMAJ8XtSiD7nCSb9E1aGHhnLPsQZS3WnH7F1b4QDn8OMe07H4W6e+gss
oQN3PigD5a2tu9eUAy6aeeEEjsspzk6tDpAz8g58L7PGBSyw4+kgWxlX4PYiWrOa51el6AjuxX4b
dVvQIVgx82McOaRYEvmiJOGr60Q/SwseJy/4ARcfwWXhPVXETHYx9+uITU7rHlzty8ZWbZ1TvfG4
oNPhp+rjpyCKswIa9lJNeeSPY4HuZGcS9VO+jF3+pbTWIWOncJNni4hqWiQUjLqNFlghpiRHyfgC
DfEyy884cQNLaeF99dhE27QN0V9686AaA1Mbxil/dz/1pHu1RRB06H8ScfpZuupPKzQxIylxvC5H
bTuTYMZCmrJLKlwovfDBKGTtE+HDmajTeFdZZ7xadMIFLIUoB+M2xJQhuEsI8cFUZj2Pb30pV0sq
OMdxFWW/itDZhJZ+T//nZlHF8eo9/2eflC6JZWk/6n4/V9elVIr1bzESrQb92tcbSGiSmHqEVMKI
t9xKWAXRYNFhXK2G2oZorP4PY+e147gVZdEvIsB8yVeJVFYFVa4XoiJzzvz6WbfcbbeNGWAAA4bd
qC6Joi5P2HsvXBYPaf5uj/wjM6uazZ/QKbfr4EGf4swv0chbQNl02YCkT9hYq4plAXImhFqhCK+S
8TPvX4p833RS5Y22Vje9Kn7LWHW3tYNeMvJTKIfIwXwHmaOqH7r6WSokzDDfsrACY/s0snnUJ1fZ
VqCqJpAR6DiGHaAs03xa+m91vB2K/czeNBenEMCXYWzhNjNny1DoGe91d9D4GkuOlVId+kRqxNHc
Eg3NUUx0/cVUbgFbLdMF13g37zT64M7ZJK7tRQJ5YF/5Vv+t64IS5n/BXem8Jru9+k28yhzNX/rF
KyLjElvOp2vzJM7IB05JTgWTXZfHkHlp3fyLhVUXD8Qw25nDHQBqwkCU8A8VazSfgly7GMw7YGMZ
I4cdxNXiGLavkWmuAwKJi3RfRlu72Wd08h2St8abgwc9BhbpPCmgnRiD2I/IvwTka2EclJaTgn2E
nk7rOWpvRH4WzBIpgKkHtGQAkOGV9SnCP1BpFCLqOqlRVoMbCqu7bLxhgeXN5XfS+/9Ga5GWv45g
b6fJk1l3K1XFhXgrGVuKcTKneAdmK8lfCQrjWThvQ9DmDjfrL+JWTBrtuNwuTotRcE9Al1LdV8aj
mu0m6heojYe6ujIcV3K4gmbxl4ywGm15p//Eol7TZU3vMwv9fnhFsH+YuvuGGaIVOIzcmS2C4Sjy
k1xlhlnshSxo59oLJtPjU7I68xSO6g7+By0I3SxoIo1GNuXuj76M8UoP+K94G1pPgkbQTikDGYWX
4Qa4FzZRjgLyui6T8j4RYlGxt5dFYFl/kHdf6V+ueOc069KHKeZdgZNk4WtW36BYyW/Dwn0dozoQ
yrIp05FYDfZWVK+kQuPFMhay84LHobqHECaI4SC8bisJYVlhwCgL5Np71s6qVvtIh/jmPBF5u0Zt
uQGERrR95f+Aw6IckRfTyUFnraSjkbZcjgT6ImpnYC/HLtV4wFibXJWTISkDhKLL9Y0CIvNbdmQ0
pjn7FCfckbPMTpsMRtvZN1nLOmzcwKJAwnpjI4VxYI/F6rKy7YQFYc3igdEXj00ljE86I2fTGb6r
BELm0mzUv3BkNWteqFCSSBabzON7Y10NBslHNO/QUKpEeDaWKpJMts0Ihzz5gZSVAc6qod2Nhemh
TlyLevG62PCqiaAfmGW9zl2PIlHVzTt9iTdhO78wOWVr84Mvk3SyJZgQhP+BMFNSxB08ziK33fw/
MGbNp1OfDMI7VF7mRD1dtpR72cfCp7qo7qYZtiwdperYb8S3EhEd2dmpl+g3hQBQ4DCrtZYPE9pZ
H8WfrbFRshL1UyChUv8wz+KaKfG4k9gzYZBJkbgMQGPrLajB9EE/S9yHmpiEOf9KDPWRQPRbBwNS
7Y43mLzu52C4A7HetjGUJ+IjxvDdsSuvYX8QKO1tVZ5U/WGx7/7GpRVScYO6QkcBBAakrz4Rr+7r
ymbKg00pGY3bpXyZUsW3imiT4mr5k6jWZ/Oju0xvs2Dkb0fnlONkpfUuroN8WTcjYdDzrqyMsyBS
RELWTOe5yyh24aylKb+in88lgn0xRsxRkuNv3tpk6ltEtu/zL96aXiwsXDsqbHNVRnAxDPASpsON
1SEopn1aZfFyozf9fZvXl4qlOFGbK+qGK6fGyf2byMYjYJWXNuIQBYKOuQ1M5yasHhUU+EOBR63q
7m1yCxaCthukeFitPLfFLKW09/J0NYczxLbczdcGpIJWZ2m8gG/oNDAjsd8ojm9wGi5t4kXak5vf
pnJjjDJfrczb31S3ZXmPbAAjCO9Sy966rMD+ZLvV2AII0naafp9xjViCkXD7F+UNCz8MmeaqrHhW
Lm90TxtnrNAnDz5tApcHvUd60xGPgR7J3XBdJAKui0DyDet51nZNPt+xm+Y5x84jrU8DTCJ3cpim
L87O4Nkc4JMa5zdncti68UifD4qgc0wOGg/wH1hc/4XpaTWiKrZQnA8nk46UdfXSTkeDyKWZcAS1
+tJ1grYzKEE8iBkgrwuFRqt9zDi060YOIdRrS502kcbVS4IHgoo4jhyTJB18MIL+PGWdHtevI1VX
hBjaHUIaur/wc257a9pH1zyRH0qGxUqPncdxuZckOlUonoinjY7idmh8d/rG439dzI+58zzwmKEa
F5l9k9Do6pG9534iM+lF7x0UGZGvp9ampqEPMU0RVskzxrq1OqjSqKqJijnHpXOos7JYI/bBJ/Z/
w+zIyMAe255gyCxjQAHMowGdrO3eRd2yH5E0OX33sKSvcO5accpmJJfaM/Kc04D6OY1DgNuzh3MS
FYTBSdqUF1dU25m4q8hITzYB1c4/NDyz/ZQPOctxLu6ESi65azAQEIuNuczymy56qge5AH6rjDed
E6TQ/CQL6Po+0vzi8niH613ztYiQatGC86hgRlJRKkYIO2ex1pTs/G+InoZkWKmpYJ1bjJb0rYPP
ZdbtG9fc4gJU9OxoB8PNIAgfDZElK2R5Ov/F7A1U5mylLOu1xzKguhen0jeziWGen0qtVTee4tbd
4BpfBSHRHv8l74GmA+x9NcXM/VPyrQzck3ii8Ce4jKvzwGXYcQMNZVXFhA/YSC9DZGTIHEqa2HQR
6yYBmrqyS1xWBghj0R+1Yr4xDbGpLDIwwo8OrTCmt65YdgsvVsL7zDg6O+n8OZXandzWqL0cNJTe
5Jq7xn6jlHydCSXpm+8gLpmvukC+LQ+qXz5ekCpIvh8KbUo44pqQCRv2J5Po9cxYUe3TVYwVJaEa
+I39c9HBtY9S/RCH9bosulNCAIlJ/a4SzKDroInmo+AmyXQGNyqCT9BkqXoq+RIOOfNmmvQYn7GK
yk/R4C9Fyq7FZihJgQvMR6mSQgwIC7ZgkRWyeqRuskwXmUzjOf3IfogdrkDPjkRyk2UjNJZVY18j
X+dPjvXQkfD7QdLrfUAdEy7RjVahkuEMgQW0rvmtmvFZGrczMixJGaxLcx1T8g9xSwdCyQDcM2vq
7aLslO4sOvuFsQ4mtYr+FtuD2Kqadq3HNi7Vb4khdBFlOOVnSZ00J9/ACEv9JUtPEkeoNh/8d0qZ
q5FC2XOptaehItOteYTEY/HssUPCgp6RIJ8kqlBr/SYMzyII9iQK74zM3mGz8zPq6DH3/2QXuhbC
ikyXv6HPOm9i57eEnyMPf6EwVWlVtDwuWAC/0d8bNUavDScXw4Yg7C7uTpJuaP+84G4tS6REQdRB
lqvb2Z9on3kGflSIRLLK16zkPjWoCViCau+zeU9Cpif5h4v9lutHSUBEPRuxvZE8Qq4sYTd5+j0S
Zs+EYDvXDblwqh+74xVreslGXEaX5U274lnCtsLGezptDcakQflYUjEAxcNP1926xXVLa+n0cEAQ
ywjLo5dpy5knB0BB1GbJSOhXgDbZ+eLTNMeH+oJox/8vS1FHPWYAowOx5kueot1+aJmzkkhFV300
2F//AVUMbPHdNu56HhxkQdV6QLHJHIS7BjKlApUyh1MPZ1FBGynyVxdYvWrPRKgSTEabSL74zxdb
zt9HaziPZsWx/MbLi4Ph1Mrkl54VkR191vgeQ9TipvpVNcyM5O5TjXZZvY0VazfaYNRII1fM69Q0
uV+kBBpTb6JsxKjwCkzPRShUWeU6U9yt5DRGyPS46wKErc1B4klUxfCUHHdFf6SL9e2FIXrSkxF2
tHn8SnxjnoK7M/vuQxmXfdAGVGU8jUg54xlalIzYa+1UNtl3zVQlxICfKDGTpDDBU9Ky/1M8L2rZ
35Mx+4vxaBkmo8gcOTk2H5fCCkATT8fCg/ZIEOeKm2UbDxkzLJZmODLTz7BnTwWJqbLzRzcstmjs
aDYeR4GUNNlYcl7e4WhjElLM/kB5Se6vXxADlTMZlmjIigHJgJagQKBPBOylA9DaZNdLg5+c4FyU
6qgWiZRVtM1i44b5FzMy11fhggDdTbcOx1ckaPmsr6w8EzvNI7g8xm2/kiDJmi+/hYHXBu5SdHeT
03jlcltAhFQTGHR7bMB56hs6bCr0JMi2F8Vr281AYDjxwwWoSa1IdmoZ+ECQtqIhrTF7yZJrVR82
Stfscul7iPBw8/Y7zJ2jqu3aqt1XqXFTj+zj+oQgtH2A2dAMcK28N867MD/YyCK8cNc6iT9t8CQJ
laJmxPaE6xn/FVmnskgUMFF/8yqVJl1zWq9bcQOY2dM7+EpkoyZPgU6eADd8Xx0TDSMi0fdLsZ64
7wYxrzBzc5Up/wID5TiTBK5WOgSfxARoLKO1NPJr1v+A2ej0YQdwsozWX6BLTrzKQENTiRfg9pTF
gi/P/0a9BDRZsn+bW4CwJceASkaYeHe69wCurkQW8p7trLoJ0kNchJuaFXXbIKnpwkNnfkkmZtuH
XtIik/vFxdSr7xjmLdA3ScdU3O8ymtdC7HWLyqnncQCGaRZEPJI6mC7kCpgcUHw9JTNTMDexR7+3
euZV/fYXPXPgTkkzGx8ZkAFoh/P3oDykPCPJA11JoZJOfrpEasYzIxL2eTMpoYOGmypFNPwGXxOr
U9mSys37sdrbMLpVlLdUPNGpmrTYcczOAvYk2Pcj14P31enfNXtXhsBdRfR0zCd6wwc0zz7Gxz0z
fKlOTqw3xXwgtoU5b73OA5XB45WkcnJTxvpdIYjzeQFMtxrGDZ7DZK2HGXPSDQUNU9WbPvoipUyv
v9vhlU3HSsUARPAc0E4TWWlk7YLmKoVS3i4PcXSbDJx3uXlLxlrZQzSE5/cb5dngb5P3wKghSMNS
T4DZvA4sZEbbhFuVexPe+Wja96rN0kB70HLMBtGW18eueKObLTa+I2kcP8jPoXOuFnbhtsybQgqj
kfQVUgGoIyotXmWQEnRSCDj25INNl0H6mbo76Hzbpqd4mTP8r6c/2aChSjTYRe/4q6bx0WyEvwTc
jDHYb/dV0W+c4M4dno3pMWoRk9QXRFk/13MoLWZ66Rm8Za/8RQ7V9LdpLjZ5UqK5oPbhPUuGqBMz
t6e/iOeAPq0/FO20mxd0vn/iRINoFyYUWxxQM8eMfDt6/NwnUqkePEvAaD+QhIjOj2MdgSkGJpJD
W2IAkOoH1njSqPaZZagIyZDtZckWmxcRJw4gkRR/PZrVF1tGippveC8IvCN01+Yzn5jXsxM7OEiv
Q3JlNWyoaaAx4sOdqeOFsrJ+Z1XmIxNTgrWttZXMt8kS7M2gWOPFX/Wl7pnZ8FqZJvWRTNkjqCq9
lgxTjY2SNX8TokMFWS+HPtJuSN1YTTJjELfGJLUtMr+EiSpwU6tTcFXqz+SbHVq2L2l3LasnRcVL
jQDAKcuz2qabhcebpJ7m+4KFtMnAClsel0LbE/GVuju2ULx6n+OkmR5/PoNCoSoPNg3bPI0vckbq
uWSi5vlwJsbpTKIgIsHW+C6iFkwyq90ORmNvnuBbcd7fp0tPC4PliWerPTCHjjGm0r6KQor4nk37
SsKk2m722FG/hUX5+B+U6uA8tjAg2h5Rc3RBFWiV+6p8DpLPEfmz0aOJ5X026asLa2P8gG6iUDyi
4XA4LTP3o4xp5xDG/RzCIAaYD/MRcCOh6a9x3evqfmQq0VN8xtS2deuujWedBeXITzkExrAVXpuT
+VEhiOCzGOz4bGvZNRHN18Lu/NB5Dp2nocP5wh0iL1VcVO+1FsD9YWxlfmkoLf7AuWpZDWuUYfd4
Ja9JzBHyQ3YV70R0rFukqxLwaulPuJmnQt8o7ANGHu6WgW4mOGu4q5P0LQEThQzcV63Y7yaWkpy/
hCaoTDlbL/hNf3UwZG7zlDm2Qo4ie3Z2qegVoIybx3l4j+2ZKefewRepqePeUO/GhUVudm8lkG3P
XDmVrmDm4FRRDibMuIRzgBUbsh61b/mGTNWqZNFHjp00ttkfZt4TrY93q1pQ3dnHKY0PnDk7Rxwl
S7bKbaxT45nHHtkC+dVcTuuG42ihbW/18zjdh5VCJMHesPVthN4rr46FSbOSKxh8deuqshh/aDfk
bhyNmuCils4IuSjP0Y9CM3eRGl/1s/aIUogv+bLOE2NlVEzGLAa/KFRyZnhgKU4jVaGt0H7THagP
mnavKnvLwiDx5dDA6wZUKPcombVRzuu9IWmJY+gYxM4uehN9A+LsttV4P06EVgyY7ZyQ8BmfJgDF
JJ74SO75tXDs+ZPBpas/CPz4m7zU94u6Y/F37E18Bosaf47Na9NNnkTemtHRaJwnSb3lMUVAwkRE
d+ycWpM0UsFwDIHVfG+OjAwLAt/neNlreXQTIL6Y4+JqMOsn4h7OraX4BR0fM53Mfc/as5i+0bKt
M2mWMG303Exqf0i50fCAwA52JibVjqYOHoDONjckYgLhmkXcuiOcn39z50fV7C/6O/7Jtr9uwXuV
BXYj4y7o8jUGeSxJtxYLUrMriW4wvbF8A1COKeELezTDu/cuJNsI4G7SKlRHF+YlMeEIjfnIbfib
vEsSgF9RXccMT4s4YWL9D4G3ehxpE2ZDJmzAUygF1gOknqgs9QW9F2PuP6i8c8/tQly69Py3LrOv
h2b4TCt+bfPK9hgahuPVH0g7Ns3BJpSuIwinIGjLxqWXD8VFJAHbqVPYIHvRY/43v7m8DPygE+9i
g4zmRcha0IPQ3v8b5OuYl9q91rW7VPCl7A6l++ag/ohZo6XDrYqUoXtgSxqFmLG08Y3Ajf3YncP+
PEfcjI3Yl/Fj5rwq82NT3/WVfa8jnyE9eZdrd27KhH9oNk47elF9ByrK0+p3ZHmHiGc3fqAFyHqh
jtucQOHysTd9e6p5oEa7YCChYZQzJmRgyN8tVNlCXNWEiMzo58L4bU4fjO4iOcEJww81Y7dPFLHi
N8uXlgWEjsDrc19GapDwpom2+fJcZeVdAWUFHZ5mnG0Hqu7UZkzjFK07GxPG4XRo0fpyliWf6i+e
MOE9ezPG7+SWz0qcWrdz6rg7R/eU4Q2xfz+mjFmRcoSOsFCCNQ5qNO3DmpkxEuMqWcNTV+9+M4fh
FGzICV/N1YRcx94iffIs/Z35vz/NNS3dbTud9eBzIjXEtgv8SRNnEHuNQac+uK15tVYxXxlmw50V
wrzoEMwS4NvidfyC8bROSPqpw+k64a4clvoJdHGaPJNTQQbxhQwiT37KqkDm2d6wkJcsY3ZrLb5K
GtonSTROGGfSEr6BEL5kQl23yAkl4Hh+iSz5RQRxXPbpK4n+ZwWPdk6qRDV9Q22tCgeXv7oxCHCV
/N3f6GPDsQ6VG93HOUFe9rmrcWz3IJOUV6vhr/7FQbbT7pIio+jK8o5MxptuSFZVhRsvyJ4HDhSw
OSaJqTUSK7SZEYTkaVHFcUlR9yF+GdGX/xeVTDo3YfPMNzn0J5DJsCVoK6kfwCa3lDETjHYJS9bQ
+DUkItuWjbwqLvYYaPu1BaNopqqUKOWpIEBzIJMasI4dUgnsf6DKQJstPOv/5SrbmJ0j6gpFI7qs
CAmCyXI86B161ixv7oVjehofT/03a7lVQtYbpcA9SWAbCxjF2hM+ujarZBsMJs3EL/Qy1coZMeWx
hr4MLomdN/UiKWQLFVwNcH7Iac9Tf9T1U0BzBJV5duOjkzRYlsOdScmC2lrax2+Z8hQR/owB9d+M
5L4JSw/xMQN7J9//vHhusRGLyEIyE5GdjbCv9Z7899ghjKi86TX3lEN4NSHxZvELoMUBDgwJfESW
WLs6xI0NdTokvNWh2ljuNaXbddwuatVvgA3TrM4+dlbwKu+0BpmJELzKmoOKIDN9GGJ1J3LaUDDf
lrscLQ3px4N882Jg+Jqv7blmjpDS/qQyqtdgHUPXWyj5Jaz+IkNHn2P8LXm9LvvPMZmPBndkU8Y3
JUKZgtEJGqB4rwTD9jcqeraXV427wYkwJQ7R7m9q9JTXL1NCtbcYpBSa2FRJZ1okJN3dkI/ppTl6
IPYZctGocNWQzB/IRjnodcc6l2kRijLX+pBk6dLJiCE3/MCGMj8TwjEmh9jm6YDDFuqjywVLz7GA
q7S8OdU3WeurZag9tSeDwDZPUxh9dcF1iws1bx7IeSVXH6WAlR9DTd24pCCURLUI5jVKexBclTwc
z7M9I75iFVj+4KnHoPvsGtKoiEoU5lofqnPNYJBU/6JyrK3SZT7ORYaVHgmK5OPE2pa4EV9d7mXR
JaxpNRmnKCA+Di/N0JLeiBe81axmHQycRCbyBQovhtfWpN/N47tke0UsSWcdKbR9yeKQ4c9yVox9
S/idg9ktJ+iKyNnNf8DXDR0CCwZzUUinuOBlhd8j0K/lvgrZzv1Fw2Y49Ak1ZI+czZMXvwF9R2px
m4+Iw/7CYzvFtq+Jlor+JmRnec4U2F1L7WVHMoo2PHeFynJ6WQX196wSUKdeD9lpzDHauYxYCbLJ
23Ej4tGDoC3z4Iyu3Oj4nUFie/jlzhXCrtIEpo0SfGQ2+huozd8SJ98uBuqcQfOSXIauWIeq6UnA
tnz3PRkWokSaCw+7KKTX+uTYSo4SYvCgSm8kczuN2zuos0c9vI+m8Dzlw6ptMzzH3wn+3Cwzjurw
XvHR6BYvrVeRMhGeojIAkWhu+Rtjrj5uk9btHmcK1hkTRVKYXF06DqC2rw0hRXknxTPOxsoUH5DE
ChqpTbY04aAE/hbrgaGRzb2aGKgYqUe4Osz5MVc5fCSZ+Co2Xaj7kzCIyWTZzx2XGluLd+SCIpCL
hZTvTjI8Cwxz6rPBklzLmD0w0CN5Rr57ebdHenP4TQR3WAGl46kKhd9kD8liYQf8Gw2eJDFk8FRj
7icrlZmohE2b89VtyAIQ04DMFZ/VsJFfd8kNR0WxKRT3bq7txzohaXQcyr0VLddO5z4PeneV5+VZ
4sSJI3gO24bWor4wvWBJHjf3hsUNXxKiQrzBuMsTZZt0/c0fvHHXaL/mip2mpjGvP40J5tOm1ChZ
xnwdTfg/9Iom1QlMxSdKCQimatIUT7SnQYH8oVOQhAmXRI/kQZQmYj8I5UVMbT+MmJlEaO3IOfWs
fvIqq3Y9p2VitSB8I1PPz1z6JJPvhFYcYmGd5ZE32dqGQPMteVX7rIORGw+fdbScTL0BPWrlu5Dz
x8H8q+N+bypGMxIuuWRneWZWCeK7hsCU7k4Qy3PnjNMHaeGfJJkOnkJ+05Pm8lRiZH8ZBEGRs0CB
jFYFY2FMsDFCqrXjCMLic4aMScOoweKA2wiXb+EPJJ1xMxPJziru0UAz0zIrFpzFlaWyN7eJ453Z
rO1Uzd7AnfFGpB+TTTYGe9i2NjzV3VEusyRcdDwSAw+TdIAHNg1KcZuZaHsDwArrmRxpJUbHmaAG
sXFsM1Ozbuw5cRhfRO5KNdqHkAdjQGOZm+M30ar5hnxgPq5MP9nz9IgqMt01LbEXCFrWGKQ/AoLZ
RrxDzGEuOJMwcP1DZ9eE85jG5j7pa/gKCGwHooMH2DQIYNUr20oeBgVBqRJv3RLtpZYSakG0SJpz
fkyp35Xd1TAM9yBHtlaYnPomvSGR4pnN+BMzmmtn0PdiKR0Mt2y46/hOpomW8gBTMpQKxLXcuATL
a3Z0j2B1bmnDp0nDVyicD2FjH/uNd9dNdZuryylYGvVxdLS7KuIy5mMj1oM+3MHoGvaVCKbzGFMS
KJL33mmNhBga9baNRE0k0NT8RX9XcuViBe616agHS3U/pzjFxJvzx6QeLfu6JuZaTwmM+EHCs5kr
WXKiAlCGNAJrmde7UrCin3qUCHhI01tK8vQwx4hMQy0JUL1qzAiQcb4Iw6U7jDTNixtXX+Mb1LzM
MMXXjP2GGF7HudUF4a1hHjRkBYbubslIyg8CdqwFf8u54z3J7tD/QcyXpjgbvT7tIJQrdzCPNunQ
6cxQ8tpLNa7noBX9Fn/5fFLaFK9HPJFq16JLCstAvc2R8HqG64YUD3ydRKE8kKfOkx/19MrS4uq6
qxFzBrmebdwutn0tVL5KklM4+ZuRnBp24IbZqqsWXdTKXWQgTV4UOwTv7cZN8/pA1MMzOatsPi2j
J5x2+eptWljUsfqpiYPpfgqSZM+XE2lJztA+qKC54LeALKfIqKIf9xxKEqByXqN0/Zk9HqrfoBas
Csi3U/OereVMGHzbXEQ3bzQ3qrYymruoWahrileLflp3BO+uZk1Q7o2w1QTaYh1FUpdE49HOBIgk
6JrYF4g5JJF7vTAsxWtkfbEFdM+uikqnDJmdt3ITxeN+fnEUSBKNQxbW0H50FjeXhkRqV2r1zWz0
PKPHaDvJZsdC2XXuBg4MR62YOdXUKY7UjmQi1DxbxkpGJe0InUDKT7AeTZQs3NhaQ7iiznYk04pt
NBLlgt0SE+KInLdHX+4jHUFSUplPdmDTCaHJVh+GfBHbKccIJIgUr+Pmnf0U1lmHUASXBAMf/xze
71kxvgodrVJjxjNZcYLtfm4gr0RjeRrD9mA0nbJRKsR6au6G127TBLRpzOld9UWxa/MmV9ruugqT
ehfX1j1MTqZRHS4CvUOluWiYZyMlfC1gGVDMzNVmaAke1MZBX6st17csl8oLDcsgVKettlM/nnoZ
WY4x6wVuH4ZBTSUd2cBtLGIm3LKQwBIVgFCdp68W+uBZidwna8qbrWVjCqEVIeJJqciNIQRzQ619
PyuLQ57QggATTNGKeoPMlsDNtzEv4bRMir6tp3EmB2uh91i6o1UFyJaGOT6YfX2lqDNZn131loIp
3NYlA5G+Uzg+CntDh7DsLaOLCNIn/SC1WwJ+DHtgDhdqCDqJb+oRf/SKc9USwrAaVIY/pNWirh47
Bl0xtXTNNywFqk5+NPv2rntKatTdRh0Q4k+P44luUu5GQ8rmK9SpQs/vk8JI93nXPuqaXW7bkfQt
EtKMbCQk0fooQucqocUTmX474YWS8os7rZlm2hoSQ8q6wHrjtIc0gOMDD++iasxfGo0MoDmIl60x
5jXFGgbJakG7WuWxT9Tpp9W0GRbyOjrEVRBsi4DEEhSTrP2GxKGxSQeCK7HBDem0MvTIIhUEBfSI
DylQ2U/RPzArxEJ86E22TMWYXQbCblnwV1uRqVIQOZk3BW4h38ITjHQUCRolzfMklMBL0prmOc7v
48lmW0YBVeD8Y8a5WQawVsOMRxn9bMJYENsUPDCMBRVfKzNQSWXprR37B/M8iao6x6ReUOqn2sGG
C7gpQHvuh4aYmq6YwitViC9oYmKXS81mOZmnpTOVoxbWuzFT2+1c0RwUdn/s9RpxcMYRSxHwqjik
xQnWHigqUSwA6Nia5nRlE2XuGzNjjzrM7ko1WhCAlQr2A5BatmuEe1NFTiFzCVZqi8oL5FVymy5s
LYqWaA8rQOwujLzEXAdPQdWR5+CQtbdJMCE2IiHutgjd3ENXh4NneK7T4GFKHDStUoMRZGaKaplK
YmmgZPeTjQ8kNaa9RraXV8lRAI+YivTeblUAwFhpGjqrRavofHD00QkDb42cmDwBMDpMgsgwFjKq
j7FtaMM9m+SqVZ22aRu/WYZR8zGJ6NhyLis6RdTE0o0MBmlhTkbCNuPyCSWp3GPj3MDnTMHTl9hZ
NPm5hVl9mpz5jm+HfnLZl3tzr+Bgx8S4UWyy+5ocE5ZNrBczCMRWHJ9rkm1NdrUkh4+psKnGkK/O
RnA9q3F57xpkZVtIZiMN1fqQz6BHRsJsC/06ykm97Sniq7je6UawD8uyY5FEeRu6FmtQzWqvsSpf
qYP1MgcquXrQ2TYdRCX0FcOzYpm2b5tk8Q8zKds69e41Qg523cbSrvMic7FiLN9oiT0nGASRyRR6
WsUKC67Eu1pX6lrHY15pzZ3R8qhxLECeSRuRkN2xqy9b3fXd3N5mXfo94f0g2zFCRqai/poDXp+K
Sdo2ATPaLe20bZCmMiXXM8z7c0WU7KqzNEyW2The0Irue6q+jcp8ZtthVFzbQZWeFCPbjYEV4fOt
Xo0Y4NakjsRO8eCt3I7TfuwsxpipQh0fRL7j4mGZWLoUOd2Q1oBJ4iySrJmUC0E66bqx5nMuF9UE
oeEPp1I7aQ3C5oop1NLZ+V3YJcsB+krtpzmKPnQDxkMfsosITIhcfJvZvCNy04LgYVyyxVOs/DSY
WbY3qkzcjrUmvYShU/mqMFk0ThXQIrKT49Y+zhjwifOE3JS0PkZAODdF+qIq7ltDrJYf8Jt920ET
aRrdNlEc7u9GxQRQLUwaqyoZT06BFowAE2trLATnTMkWDcRxabV24zSEWk42Gl8r7d5J8lghfrnr
CAdfhXmYHAQF/KFpSBJdrAQefWVba37EXreT6kD46Isba8ZbmoZTccps9Ei11ai7vDIuQ22MaxeI
Cke3MRzUXODoCdCG9MxftxpBnygxg/c4SwKsptpTOObMM60PN8LTlDf5NRKKfE0iXNKxdu9r+1Ap
tYqlmLl2HcGvIRuAe6iHAGNa59HAjWiEwxOPPnLvXURxLn9u68Lwa0X5sIYEm9My6l469CRPBh05
+sKxjq0W8UYK692Z++QrT4O7dKrfsZjR8FTpLSAh6UpgsKClVeh3WuzyTWQe4HZAH2aUTHqoQv4a
AnggM1E5ifupZA6jm/ZlahiIJwOT8yXKr5eZG5zkCFiQCw6rOnKI3cX9laOC9vIae03JdUE0SYaM
6bTQ8zSPJJZ6M7p2te8tZSSEhihSFR/pU2ZN4Y1Vs9Afc06gPmE1X9SfE/F2FCExZrm58+GhvnYT
El6V2jbgEUOjRyE7EtoI/NXHprngbeatIQTFmW8SeG/Z07JdLPPVchDDBEWH9mkZ0JjHHIfPNo6r
IwSlq9Au7nWj+ZL/LpWAVbJikebvBOlGVO7Z7DrVWxyXeyB4bQ0yaSmavrWizg+lRM3qEUlaswaV
uyLLvi6r4sDgwcaIT5eqWKStjLH+HMT83qYdM64hhHS7YveuTcuXWqrXCT4xxqf1gb4cfIYNrmHC
+osxMbdW2NxXXW9+TVNjHbAQJAiUINnq71iskg1n995JulbSLbtN29QXRFaml472vhq665AMcQIR
RMRpxXoWXDtireLoamHvcwSRLB4GL/kcIOILxInw9rcAMZPSTOdy0vjJnLupRV0QQj3+H7bOZKlS
oNvCr3If4CcCkiZh6uk7ez3qhNDSom8TSODp74f1D+7g1sAorQo9HiBz595rfauEcc6gjz1QVemD
VduImOOW7inrDeO9DupodSUILlnnv5YSseooGIfYvCjd/nDWWaUev75rNSy5akTrDHd2JYIphu+p
lz5dcujnj1I128Trjrqm42dOEwNaB0KlXzAswzcH2Ni+SXtm/6MY71uzvvCGOzy87cUrCcB0vXfA
YWqVBd60KUY/4N6kOmhbAiGygmdwrpqdNIf35YyHMyse7szI/LEcKuYIoIGDzMMckjezDO5MgtGY
ivQPzrDWsCYOtTmFAO/7k9vIox6tA5s5BF0/5jw2nQxiXPGgUx0Rqk3Rq5+QO98rSzzUQ8xxSPvv
RlXsxqbd5p48dQo6OFaMGJ+Gd4zU8qKN8cGtzQ9fmzmrQbkm8Oamqa+6R0km28/EY5iYGdu5ha+G
HIMD/W1beH8nzVQnSfQnrIDyhtp6g1vmeQAtnZpWhYjB3ZQi2xdNgk/IKXZMkb7r3N1q5cKWLv1H
t6qPnaZ2Ua2gthDhM4OXCw/SCGaoeBqh60GDSNWM7olA88orbkZjQamr0sMLkb56DuJYOh/bUAIY
MRwJl4POtJidTTZ247XjREM2IikHlnkcC/jkja9GtAXttokAJWIEtGYYmOZo3+cTw7BS8Gpqs01X
bh9cIqYopAqmYLXo6Huj/LAba8FPl1+uMGijV/VtYpfPmSoIDKAvvRrcNzkAHWhC9+gY4dkqnRNh
EOsxrK/BAHF+CSwV6HxC/RIW1X2SjvthhNXaAXGCEcjuhGejMqM/pDcAVMrEHfZbta7ioMUlEP4h
rp2ma0rn22cdanQ8bkIZfRogT9EEpVvM7+w//jSvKClITukb2r2Wt5mN6VYF6lA0drKKY+PRbDs4
2Vjy+SHW1TD0uw9chK4b7rUpI5oAzxCG64q3G/wlR3yGkyKXL3kK5CjEu98OC324Cl4gn0BBGm1/
bzjWJZKFxxRzPrdxt2Km9O3SmiX+CSG1PP7+CF0kH1lF7jr+mZ1dooVvvUVJg6fQ9BELMwF6MGtM
mb0WsFcbKgkBTdf2quc+1dTf21IOJDqU6SqsfMEA2vwKG99gMYmH/cK8d+bUPiXE7x2006LRxG0K
mZ9mJpea1AXMvbDfm2a6D3ukFjJGyw8B5sVIk3n1+06bAzX2ME0HP0MUYy3eu16ELKld8T6l0Tuc
tpUR+t85B3a6eV9Wgd1dRleFDLRY+FFVwiGgpxm7j9yBQ6mMXn0/xxNV9WjcUijBXcLcKKqCv2Xi
7XsPcXLjjQevTB7TjhWWTTfmMeVuNHuFvKRl5Ki7dtwWWf4wwGuMl0580fJN4qJ8aFt8J0UHT7hz
Ae96cfgdU6Yz0cY/2jbj3psWoXzK+pUVpDnO/pvyvEM6YdCoSDl4NDxssoYgbKP0vGY/DfO182Nx
44z+l/YH66aw+E5uoepzSoAI/Y/yObfGfm3hsQpgql6Vmej7sOZBXh5rgC/Drm7xgNSNpU/u7Oab
PAn11iWL02aKto2K4X2OHGOnxwASStMSBVroDskJI8bCdP7SdWAKqIR1TqV4KTgPM9nE65IwR0NY
QUuDupVW+4h+xLc5BHgEybCzDjtAzdW6wzl9yklpWA1Lyppsew2QHHiNVlV7k9c5YM6mXjkEgK4N
O3rm5ISox0RTJdQY0aWPjywoHyKPvcvYfsWxOZAHwcLd5cZHO1neTeDQcyP8g2TpYRxQTGu57n0k
FLoq3guf0dSY04oFqoNbMU2Zb4xZdhNpeoxhll0yrz1mtJzXDpdkP7gNST1+8mAIUNOWYXzMQ35i
hVH3DH4vLq8+roXFGbTBSFxzRPStQp1C3Z8Dn2avahVpKlYDgy9Gr2vIZkmrEV9THF0Ir6AHRm7U
TrDxX5yYM7aS7W6wiQhRQYKuwuqZWnaJwGe+r0UIwE62GzIco1uO98w8Sivf0Y3ItnHbkFhEsvgH
51vv7FWT9dkqEmIT/BDrZrLKTxZJYj88ZA5tEDc/5SIoo0G+jB9TsY6SCHpRX1UbhhgojGocPpZi
/5NmynAsh/idD2Hx3BAesg88al9h2cQIECcKBCtK/rg5hDvM7/NReqI+RrkeT1WEYcauHJjU4m70
02LvQ25ERZWOG9ej9dGQybjpyUdHqos8xDIHat4Z4oUJ53pmmUV4TKVioSK1VX7b2mF2yen5HVN8
eSihkUMT1kcbsG+HTZHPlH4mZX+tl/Blz/lr0IRnkGbBz+uQvHh5ZbKmoNKd6FX19TQ/tB49YhOz
yDrK4/fSYNRexW5CMPvo70DAdWd6rznd8irYtLW/tsv2ToKtnEZQ6WlLL2F08BkgiGWniIFbuUte
VeXV76ENrjNOMNWKOqEz1vfxuSJYgce8wH0z8IodGqa89ujAU0R+j+N7hPkW1aaLjHhbLG6RTA71
obKNPzmRn9BPi3CDSzA/9tg3743IVDxyroV4U8Rrb5mueCzRN7+fik6XL1XASMtWDSrwxn9JnCBk
DI2on123uRE9Z9xJN2hWgvy9iES49VMkkW2gIEl4ObYc2UCqsmjgjdXS1xZw9AuoNqYVnsa8us0V
s2whJYWasC6+7RhPgvSLVaXds636eJ9WiOBiLKnxBA6JRhC5ZSl1qV9JooMSqBqlPNe1BS+LiTT0
xOJB+BVCCXf45ETKyFDoHpJ2Vt0HaRPfe16wqjxehuEhR270AzJvYKeGDl+I5cIvko2PmuFaGLeP
lQ6uERHNhwot7DFq4NyxXo8bkAiCCAtaN9NcqbNTOOrUGuFR9zJirN68OL7/SlgultNHclwb9BJQ
7sveRa8xKXNtS2BN9HPfLKFeBtcYaR9ALCsAKOatXa9Fax1sP/qRCM8W9fxCXO+QAEXdM6XNd2eH
P34JiM+psz+c6Z5L3/lBl3FXCCRBZseld0KEKSQrBE+0cattS6m+dSb5I9GNdbFBPHWTH5JC53sv
FcPFEyBSGzf5o8zuoTTssz+RG5kabnxiY5tWogrIePXEx2CEp1YR2RHRyCVanFGiI5vmtqnYHzLQ
Vy9Z7ZNOO/0hgBZTCaTtGwWnt2YHI+/aW01oGOupuhKsAKCB9xogBOt/iLFushXDMc5kLvF3QTCc
5zYz95h7p7UbBd1NO7t6S5J4uA1FvBtGwnEKC+dtNZEyg+6p3gAswm2wcOAHQMg4HwzGw4spN0ny
H9Uwwyq4h1o4QOwd3ktb5h9G13xUkvuFWHlFRRQ9ploHuFeY0Y+jby4/mlWm5VnufUHnjenyDWCf
q2OZ92bSnAqJstyziwj2Roj5XKOew+zDWZ9bpjFNcsCAmUmHgTShX0ynOgm60xi2Vl+SVWUACqDv
foh8DlRDoeEJgU9b5aR+gvBkdGuN39OskIjSeR1oNDCYKfFTaS2exxj0Alw08jk6HlId0FzjvdM0
18a7jjY/XsVFIJjbPrR9GkY6lgsiZk7WJY9eW9d/u7lCfjkg1pv9Gp43hUjApHZXVMycoTy90dDk
hbA/oIhCbZ9ZnCPRXqN9ab7LYP6SgVGuHGdAkCEbHt3iNpRYPsDS5aucEk9bdrIRJjJfO7DPmarx
uCOQPiVW/I4l2biBi2buJ8s3tspLbudMHVpBg4Jezgj9dXhDGvbJI/RckrHK7wlAop3s74xAwIhY
cKDThXfvw7hG8RCSb9eQtgp8E2hdSQldTUANRY9ww6w/5oCts9XMd5Mc7kGfC6Iuioh5QSfep8nG
45BZ8zYlRG8fCGTDsT1jlo/nU+MQMBcwGbmRA55HRMB3ekQwVGU+K1WjX0rQ5njmwWaTTJtAyIcV
6Qi180FWb1McY4faJW+ozcFANJ4gP9jv9BHwyhRrE7Q2wYA45CCJW0TLjT26PSL9phsA1ktPxzq0
BT87mQp2uVh8VTJ8wruzm4vorGh7sIOVydE30NzKYnyobSKBOi8IHo2QoM+KUOOV4MVfMnfujj22
z3Sm+WIjm7XmVFPfDrdBwFkiIKyERFxC7fEcoNv18Dooyw7XdPzeW3JWV5xEEU4Oo9xnEfs5PCAC
RxL8rFQK+jCJ8urXdPIwezB57q6lJJ25rnFwR1DZ6Pel0HjQXu6IucREmIs96KViNwPe3XQOLVwz
RN9ut8IFH0izL5yLfo2woFjzhPKtySaxF6d10ROVMwfwq0UESYIhWwBlKCtWVVv/CevZIF0t8R7T
pMX1TMD4akYTOKXZxC7bwUBIuK4z5O65N/pjS3+deAp8yabZHD0X5VJvKOTSPoLkOirWGTJEy/Wx
QA1DvA64nKxVveTIYdLTtPL6MYn0CwzdR+3iQeMQw+BlmhtY5O6wIx3+iQTyaWXE5vecsk9Zs/7b
Sbr4Yc8UNSMeGjqlz1Bev+AWdLZNvuBYI4ySTRwCvGExiSaktha+imSK7I1b0IiWwdJMwKyr/PIK
ZVceECi/eCG9rXng5qVefgMLR3ZHwX3eOt7r4JJUlBj+umT880ipk6CrHWE0SXK/CTDGEG6L7mLO
5RUM5+IUMr8K0Rzpm3cHkLVA80OqWi8ikWKAFc7oPb3NbGMb9pSh1YB7Nc8CROwJGpkc6okD490O
OM4qK/8c4+l2VAQ+TwNMByS8r7bR+yc7Qz1hOxmkudT71tlc7igwnwfB3Tlk2XOtR72m9eT2xnMC
LCAeqj+54H8ZzHt2SLF9CoDhCYI7054CH3Nuyh5kgwDf7QfuxoJQD5jbLDaMqZh7B4wxs8SWDLCM
dWrDUhkG6iKqek2TgKKvHRJ3b6blp1DtgzfQq02MbwVApqi5zy0Py13mRNGWvHEcHEnRrTMfN6GO
XU7zmYfRWnAjc+jF6FmiknRsfals6p9sYhIiuZI3RlZnm98fa0STgJ8Q29vaJzdYhQl2L455tqw2
kP4vsitKrOgFPGB7/ipDTpMqaF8hdBSbfy/A68uDaUrFuMEqNgRVgko1ME4aPlOdCmZXTSo8G0dQ
3JPgHDOBTpOtt/xfWu1fuTgySlIoFPiGNYKSDaeYn8qBXp8ZabCGnQiqLrEeY0oxCizPgoSIpG/y
bRoRVL5kDefYaOtTPnn07aZFLZqCw+Hw5eP503dG6qqbbmQQPEXzZnTsP4Vw+430IM95wbyJUJNG
+EI4dit7Z6N+2NJAa1jSauQADh6BhEns2PkMFBOHhUAiNUBpMKxbqhBTdO2qyxNaYBkjl6HFrSqA
W+165eCCs2GXkcR5a0J+PPpTMhxo2tpbpIpqZ/Sxs62C8EGDXewDy7xxA0LnODmptXKS10wIsRvt
YMSERI6TnQRfRAIN0ELqaAvdZReVaUXj1UjWU2olwGWdgEBaA/zjYAzrYSLQLilNsSPRFxOCAOMZ
TZxAEq3GG09QwXQeWDEmZSOT9/waaA4azAaIPjZwfAJO+2tExcHnoLRWowMAw0cZqEsMUfUANgiA
FzcP+qYa5WPr+dN7za6z8Tz/oyiHYR0YeKkgX6U1uynQ2PRgcJOzZEcp0ivM8JbsrlTMVKMimzcY
Nr7mjGYeAoj4bGDNjMfxL9O7r7gETteMeLyyZOcuXc6Ug4suq0MLBRQi0aJAdo3qQM6MhM01Fdgk
fmpT1/vIKD/6UnZrTn/lKpU2/eeuzS6Il0MqNkmLPVjcgHSOcxIrCFRLL5wTyYPN2YcRNs2VvKTR
jKXL6UG6OHjv6TE2mwYhxVr4IxV8CqNDL1ngPkDFYGl1KVU92+Xfri9d0q2yv8rgygw+zRKJ3gZH
OsJcIFRkEzGB3VhF/ZLwFmBTGSGBKRfSxnTfGQNUI995MhQNDn4HBrRJes2b8injmlqTga+teshl
de01B/QQ1TYOTCJQ7SLO1wkNBUSjLCco3FiLR/bBpqP26efkFsv2ZmwqtU6wOKwQ4dGJK0ykipF9
HidEwQ7oyrNRgfHvnxwnufYJ0wsmZ7k9IohCtdi48YtHf/yGlaffGEHrI0ER5oozwTFp3QPjJRIy
c9bpJAAhMDBJBIVAzNrcp/WWSE5keHNhEVblNGhVQbwDfwzdeWk8im+SiwQ5T5UfHS3ldicS4pr7
agSN2OrFjDHESn96E5MpI2ca2obJp5mq/iuazVMW6Sxdy6nW2ByJY4yO5rzkvbejzUEsUD91PFr3
JvGOZNzndfaWy2L4AB6I8qktMoWCX3icCIPRDduNLmT71+qwkOb0KCyw4vlZENNEUV9b7ONuYiSs
KdnnWHn3VOZoXm26r2AcKg/UQ28hb2BKapkYSnMCDW7U4DBiYSjGjx96z/okKTq6utKo3zuTSKew
Z5Bed9BK4pD/WNajevcH/ROaEYaWTBgEE409GX4hlgFI7FJDniKt5Sbh5PBsq3hSB864hKIFUf0I
hTREGcrkZMBDpoZwLfv6Vk4wkQe/l9ve8OyDQZKri4TcDG/GweESTMFIWD1/HqnLa0JLJeioKYDF
nHn0wAcomEw8fn8RdmgEFZ6dOQd/7tI3nYnhmOkl3V0YQcotkP5paR6a6yyOO6KvuDnXYar5KQAZ
x3u7ccZ75fZRSv5BMj3S13hjWUgPWUy9RGe4YuI7jvdVWYKrapZVQwlC09HJ9Vc6PygLfCd+yenz
8lz5Ts0YJGJPKPKSw0xv8BYWLTCVrBD2vmO/IFqCmoTpUs3r7n5/B9s27c+sKtTerSQvzFsuhi8y
o92khWJqQB8Vva1YZmM8R8SqCAfNsHbkoiVZQuf/3T2lA5R+/e97RknId0r9wSXKQRUvDWdcc43y
Obz/fc/ngavjjl157YMMyaiq078AYjUDy9/XRyOAn6ZV861RtCJGnOWZvk7/XY0N/zCqhPaNXRfg
XPLm/fdXFNyCO7fjV1+BHosIqza84DC1jXiCzuwzJJCKnLVFsWlkbk8eSSjWbaQCd5XVufOWOKZ+
FlblKjBDefdhcR3w0FhzBeMgBKyU0fxi+TY9FATp6LPZqX7g+NXciiHAtG6G1YOHwu5AjOtyQjWz
d2g/vA1DXXtMrAbrOJCEgKx/Xpw35OqVkNl7N/0IKwzqWdRBcLKAGeqIFc9mDnJXqsJgAxfoHELH
8ihT66zeEG0cErqH4ljkgQkhxViuWuIFr0oCULbYV5m0jREsUZtZ/00xYo0re0w5Rhp7W97A8FA4
kXPbCAN6R1Y2p3oiypVBrajff68P+dWsB6C1Y3weKnoqTRcXqBtN09luM9SmCe2J1yFwSO72h3pc
46Qt73tVkZziLnMzBPHFHzP969OaYRkIipseqON7UDYDEOICQnmPjcaXzm4WrnoujIgSJzP8U46/
00JVuFKcmlgk5/nONjEHoEgTGPhtAXlxnNcD/US4dF20GYULdqJm0CqzAFWmhQwkyXkC8wYveBu1
HfnIet2wcDKRaIAQR2H45cdz/eTG+uI3jDZY1n4J08aFsz0Yw66uf6aCWeM4hC9GzWhdmZJRj4jV
X4kyeC05Qu+73HwvhQPriR+UzXl1KpF8Ty6DjTxXR8Jj9qObzhenHT+6nhumRXmyDVFswFJhNDZg
UBLs+Gjss2gTuo3/jNTxDmoqUTQSnVoL1y6ckJpGAwdVw37qsTklDnfXpOz7oUCkIOKCxKEF52vG
Jm/LRN3aoEC++ISX0K2ryBOZaf7QWHko7OEiqRw4Qt4mVdfS8pg0ca+zs22t2T/N9CQWR/jVas1t
a7TmgZ2x21RGtKkjQCuExEXHccCf07DwtA3Y/th0nZ2VQqwZrUJuspjejFi+YWTJcu+PjnupiUxy
HZszs3bQTjE49TSwHqsI75wwhYNLWOFK2AGk0naqwKu23y0HeoUO0Ah7jDBiwgLStz+FGZ3Tjpdu
J29RQFrWbPl3cdS8OVV4FyfQ2iaiGCg+vI9E199QOuJjlJi80sJ69WPSBqdxKN+HpZHX8SVOE+9y
bE+di4/abEb/7FTFrWQmdRhprK8M05bINHK16YEHHGlovVXzeEfw5BcggFZK79g2Ja84AC3RNePr
aBu4+nO8CCZy/RXiGcLt8MEcPMsiAps09Bh+LGFQ6k+jkJF0yPk5ZHinISM0PQ8776alza0cshkJ
qXydBMzQjqNE3yX52ujd/JiP3Sf1I8pnj9/HspALGUji11lm+kc7cqdV0QwPE+XbGkHysczG166r
h323tBfRAoKCG9WzP/Yusejs56gy0b/idgpHMGDKGY1PyU1BlwVWCzLEHz9SYpNh75nq8ssmiY4H
jJg5FdeaQwBeG9LRixsVJQivsbcStndOquCx7qB5FKpIdo6WA0Ud+Slmrq7aQPllDCjl/aG8kOvl
7mj7QfsobOhlhXWv4clmc3rv5+VfoyO5Lx24yz07B+kAJxPfUc/7Qb4rfcMpYnOxxs1ytct2ANnw
VrYQAZyKwGbvxa7pjxvNeDeHEMJUNb9my2tF07guaad0JnWhyqN3qeZbv50LLAFoOJpAKgD/RbuS
LvtHmdTgg6vewwwgt91MTOBI1bj+z/9Y/4l1w4LkMxajxctMdT1JolcrLkxtpsGxpAfAif8pRmm3
0oSn34QSo3eGBiFrioMXE2vuFPde0NKNQgEG1hzIc02NtunMclNV3LqiYT5rDtOiNn2LnQ7gYBS7
G90Q3ty6zBZYdncUNoxKEkGxGUt5QxLLE+M+89DW0Y+T+2TtTMgSDUEJnYm6QNtgSXyjprdW3bIb
ivRS9bhj4BmuhMn7+3tHJ0NzjROE1E2+HsFOk4bE29+ApMlh5nBm+2Ya+ZHKfl+J4K4fZn0zNvFZ
WhVwvdakuVI3mNlZh860WsZNLjiFhRNeLtykKYgahuAJsxVsHpCKc9QLQRLd0134HYZ+B51xF5bz
EnEscEz/eDbZwcF4NaYpIjLG2CesJ3fuTCsXUTPgDqpo7D9lB07DSz1758cWHvxj9Ihz6w5hPU1J
xkpY0MIDOvMTh5N83VAo2kMASgot3gah2U1+lFGFenpZAAoaWauYe7htR6SMssSC3nI3TDQBSUvg
rkfwncao7MZo8ceWgMoRSK2GoT6XRvqSqOFLzx7wDba/wXf5dS2CIYN62EWSBSJuP1nil9Y48ohE
1uQ5cPVS88I5AO6o8WK6wVdnpdu++mHQ2K8jwR2Ns3ctrP6KnMFc0fOB8lIHf3IYCFFFjz+bEUkM
yy2XqWqfyvLFl+HMYQJ9oGiZmpQuyVO2YgDRir0BprvOaIqHQjdY4HFS+G5qHiombZzkXlNU9Hnt
nAZqIzOW+7rp7z2f9VL2DFWctP+MdXD0Mnszu5BU0QHBE7ESe2VFFS6ciFsYzQy7DvEmoRZMQJab
HsyLEfUfQpnAyuzhJPOMjifcNQ+aZhKA4OC/KGTRqInTcqtoM5qW8awcRrUWA6ib0LDfQ2dG5o32
z4oJTIR6g6GqXLk28zvbqT5odqwrdOTMuSOC5rKBUM+WNpHXtBdbDVfwG86o/jgO9iLbba8N1osQ
oF3idOe2cQuAq+VLA8OmAj7WTqQnG+QuWUtIYgV2CiQAyrCvKAMtUIz9NcoZYkOCQg4ANbqkUod9
EmyaAOljo7H1oecki7SAFaUlt7oNMZoaflMq/ASon0/4BejvhOFtzCs4juMJYjEGMc98RoJFanYI
6c7oicmaLYDpVUDDrBv2U8fLDwiuWoU8lvsRIEZS36aVJGSAw8+qRxPg51n3DAsrdVGG0EDk4jEf
SFgsjeTqOnDmfYFZzsNwRtPoT8f8bTv30YXIUE7hYYNfgeyaJY+7qSv3lTyKA1Wx2iXA9zY4I+Rn
cTETM/7qiyWPV83ymKTKPttyPqajZ6zAvIu7rnOSA4WFwr1umPeNErS2KSuf0WBup4H46D6CWtWi
invKWu/ZWhYi1g3jyYFgdOOIQn6bNLdy5BRfzfgQtqR3eHqMj5lde2+u+Ug08HStEmGdfIezZ6Bt
721IxoZ+WFadQ2twXnuXXVdkcus1stpFkYcbJqdZHSW19T4nnPlh5jw3dIzPWDLJneXo946YgQe+
ha+azkZ+UqG/n3LLvvPx6OBlaIH++cPJN9RVlV1+NlvYAE1mPUa9Yz7KeBkva9XvxhCAYSRuY3pf
d5jJp+2cxy9WDIPy992brOkzyH14jMuZMEAQe6yy5JUI8PqdxgSdEd3pdwnkxF3S4rVEIlYrWAIT
gnthTdnR1RlNhy4SD4o5bMO1u4mrbtowHjcOYHkwdRbA02L3Ge3qJXOC6OL12D8GfMI3CgEs/QL0
/EbfnifkPWfaSnaqOW4J53Fi+X1SarDR4AEizlDFV6hls0yiJ7BV+tBm7aYNmmzbzwwytOMbz4aD
6ckUL5XvH3qvGg8TaPK1rczg2unk0Qnm7sew5F7XKkRUBOsagwXyTY6xCHo9+zLb2Ih8a6z2osfO
LUJufQ2ccdU7oXc/08LZDykKWG45Nrk4K54zn1KvtuIvN7EQB00oUn1HZmfkQD0uZYynLVPhC3Fx
x0mxMiC2Jnm8HuU1bOZzLllNk0LWD90CcQwm0iaDEotbx+5Gi5JgAlGUnxPJwRvfYnIRkLz0DMPv
8ffrvpqBCBe9QAHM+VObobpz8lrdaWTEO6Y0ZC4HMxcfVCuZNQHgAbu7FwKtDCYmbxuHbXevl681
1ANHM7Gv/oxMOa8RLqCUQpq4fPj9W42zy3b+zxfa2Sg2rA8kV84JMyEkLduuCtO7xpz/+4EWtCZD
ZbJgBPMPFkd89ox83NjIqvFV+fN0bpYPVQAznyj2E8/AdO4Ya57DKue//P7VxdYW5Lq+GAHkaWXd
T7q38BN0ZM/NU99x/uWLEn/dPSkuy5BljQET4kiC7LxIrX5X1mW8qagMbjO3eZIk4FyUUCgrEpmu
ijyBSqY1aZ5RRBVO9C08KOpLf4RZgU+cWocM5l2GY8BrrfahRpHzr2cz0nHxtc9wtikAKXTGZQwb
WjmZSQRuiTE+4yY0Q8CtWoZEAdijhVDClqeqytNXN0fS3JAXmMn5A8wNXiM8sc/CYewyTP3eGGvm
3aZfvpAK1jNEubecl7ZS6sFx3fmWxKu1iw768vsBWmFFp/8iCAKDdUe8076gJBBFbJySQWIWS3zh
HQx6Of8+tSs3wugPpDvP0MX4YdWcfj/Y8dScSJVgZ2T8xpSBf5C8FsZYy7/4baOOETEKESC3eCjI
2Zh5i6I4S/5UYcspfmnNpb171RqlsE5TSYnDaSrW/l1Tlfuq8lycH7iu3In+DVA9VCVBZL8IH5Vi
NEVP2eSolTX/W5iqpW0VamhZGP6jiyUpVd3C6tZi8MSLaXgYo1XOZIEYNmnjyjGixv4zjwOml6x8
LFMfP2dJxRs06y6DeSyy6Swy9di7In0U0kahMXYZ8SOcXMNmkRWPhXqwRvmiUTRgj+zbE4R4fWn7
l3nW9KCUkbcrz+7jJ7simEUaiLULg0P77+qD6OaHcjje1z0dlCptnirkQ2fo/Lsqj9RD3IjwGLrs
GOnib48LTX+MNBZiAGZgsbpqhoOpuhen7eb7qjN/HKv5O/R2djcNCclbE/RE5FxI0lQQ3/WZWwCV
tE3IN1X+ZDniI0rTau+UXbJnmPXUadJ6DOa5ADKsx5k2zzJOqG5d7Nf/fnZjQbrSFVKUyCSgR466
v5YZKfWcvm3MntTofvqIFRmGN7mNh99PhwiLze9Lt0uwx9nynik595sxCogy71Gyx206bfK4xpmu
km/pMhr9/cz03XmTEFZFjBpz67IrKNu7PDiSPWJsmRbY66Lsu8c0LB6xq3nnrukwJqC85x62ikPu
QNAYk7fSQ5EazjseJmAEbprcxz4xRXa3UYx67gcXm0aWJBeYzdZGEEb2bPEawCHQmo/q0L+NRlqG
MqIX2hTBZ13BDHZCeOleTg3YA3WAzaHMW8CDWMVVFx28ZbvAoJj9950zoXCcNbO7lfA6787CV4U8
/MCFEdfZA2E+uCliaenGpFCUmDSWvXUIipIOS2M/D+T/InOL0l3d6PrVyWnNFqa9dYYyPZOIxfrO
hJW/OCUE2xukMRmA5RAzEG7sVF1o18ABlDwsOsrDPTGB3aMqyy3zv+CsNXyl0mHa7zrp/b8urMRV
nvHqqNd56NzYvEuIJ905fV4cpsb9TAOS9ggjyHZDD8bZ6q2WKMnKQ+GYDCZCgig6qCb4Bvd5jPu3
VtvJuwq9HP0OwxDZtN95M7nkf8BzciM/OpTh9ERpn19yB4wfxc3597pnwvwr9KWWnXhtAxcikEkS
SUiX47elTDEHhgEOc8bS9C4tMPfgnx2sLwBjVFvqo+uM7laM0H1RNIfbiPV+HSSyfaD8WETl2j3U
oTnEq9/Prdkg1DsQDoEx4XgIbYLsY3QnlB6gFhZgAx3F4K0uyNBingKdpVhxQeyXiuf436ctoVMP
KsoftNaSVqHOn/+/v1X59OIWpTz9bsN271t7dJPqNPKWC7iTkVVd3Ai1T5QBRASFED/Vd789+Uy7
0clpgQ1MFKinueC8F9GguBTNhEzNsO/HAD96xbmcfngKK8WQzstoIE21k8F5AZ5HVkmR/Pdvv/96
+bce55B0dpZNFp+d2sXx3x3PQHrEzDZX27gqs11UpDWKH8elClk2tGlo/Jumz5JNrkPQtPi4IIz8
L0vnsd06kgTRL6pz4M2WIACSIiVR9kkbHFl4V/D4+rlQz2J6unvmyYCFqsrMiBthWnLPQLDG5xgn
6rlSMCllozzovQY9tunsy9jnK+LD4oIoqAPz6MgzwVx1mFbDl8EZgeuOivgC5asZlPpWxdMTaAai
PqD59e3fv9MG6ZxyijJMwwfQNfTbI5HTau/jsMUAEeQ9zuvBGubLqlKJVDqC53zj+uF7w4Hl5MWh
HSlGGqpnrzN0ZMcMVh5Mp36nMp5OrVtE+7XM1eNKFxCAaHxbRGw8TWXtUy4ee62n9OZqYVwUc/nh
PMtvqlVm4cxcAh4I8Fz2J5gqOdzKNDvl67S8V40Cdmzb1XLKxiuEt35Ps8ZBG984J4rxrLTq17pI
xW3eih+lJI9Y5I5yWcxUHuBzIjUoehlGhVoGcWZgSG2TgsXRyVDM5rAvJx05lJ01B0Bexq2tdSQL
1hsQkWxKFV3vfUzHIUBbgIGG7Nont9CvUAncrvvOy8W6MbcTKx+N8VRXC9W7VD6nmSIxWxrl1NpO
cqmQCdBGKfVDo2A9LDpmjRA86nNhoIQgM1dR9znKUvpSq3tXkGaE2IXxZaspxS0aFM8xrDlop7pB
TC3sf9jRx7JKUSsmd6vaQvTJZU6yrAsvD5u+RW6ingUtxqBLJRSamn/zoclh5NyLP9JMwuepGQSe
qltFH8812fYKSCjA2oXaVyelJ6v474oQ25A3Jj27lwQMc/xBYVAnWLFVqy3vRRUjyitOeV+bz5kE
tbUS5K70an8uCD27ND+KqONPmgjeVI79+b9ZE4l82f1ATxDqUPLJ2bdCLnFv6zat4BOy24heFLDb
DLAmLMd+Z1U0TyelWj7yeXz8b2KHyBYzV+yB8sruVwMBQFuADyq1WgupUcHja0636xpQRMaoPWsy
+RGxaT5img65i6onQyrU9TrS7nxAmJo4HQfc34NSpnU6bwII5ibL49/V87/Z6wqRosSYcVIl11oI
h9mDhWXJk9o2ZR9xPRp6nh6UGElTVFXvfw+QcBvjXPXulteTwYAqCSb+79Rdt550Dp+2sRm2l3R8
/TWvqvsWyc4RtoEV3TA+BD2BZotXoAPbaWG5mZ2Xqu7zsNfmT0UX3YNaLMZ5EMtD4jCo1uUocalS
z5oqYq1ydTDR8k8rzchdjltg79KIOLnRZg+IJL7tTtzOSvGNlEUcVgjFp/lvJIjHST/+t3SieiZa
o0Gm+/elJH5fQi6c6ODOxeJjOJqPKyM7QgWgD2LZSh8BG1x7S+C2iZVTXgFbZEmdVOblr2rk7sss
rx6jGk3QlMhQGSJiWlZNf1367CZZSKmrhftURutJm/CEzAOYI+Q/4iUyqjurjIrraKHycW2JrL+r
8xujaibaH5l8zX+bKc9xAOXZJ6qv7JTEneHHdel489aE/Ss16EYthxHAWWys5KRv90gwYXrYaK+1
Re04qVb74HYyO2BXhndepAGyZiT2wFbCWPJr4a86TQvWs7+/qxyblIzt3/39najzYkc7mumeQjus
zRf5MJcb2JfPOByVod2arx2bEGcRFVyJC3pa0gL5xPbNUTb5S9NQnKS0MrrtL/HanabeWs5/z7+e
Fnk1ynUfQ0mEjR6px57wVRqfZEAqK/SVdMvZMuDosS/tasRdx7/f24LmhFE2N8OknRGku0yuzfT+
72j6+8sE5cRCsntZOwnxK9f5zhZyzg6j8lQNVOemrd+2vSpOFtg77a8tYDPYrbOCMofSxcFGHkgb
ElTaOfqxwBsfVZ0JYraSNHuqd56ofgfrxSLwwyTpKsmsN2E4uBvBVjGiFbU/4eBCWbm866yOwDbp
dM3MWP9KQiBsxWGYix9jO+VlaaLwOQl6CthbWnfLoI8T4RtbAafTH8bNQ0aWmjxUZQPzvraz//9d
rG7z4gjHi82ABXgTOWID39KlQq3nZPzMcu3NTGGlpo7+K4ZVCRrstmcF1+VEv+q2LLL+SqNeeFk8
e8YCCZqB3wlaAQOdzODOtZSvjZEgaXAgqDrDNgGw3WRP5t6pZtLv53Iudxh9M+is9ERtj5xl4FtS
y87G9BRPxOLpwwtb4IcNv8/jnKK9A/LVJGLXiVj6kU0nthoB61tq7wFoQG7m6RNK6WJdqAPnP99U
fHA5v/eqTo2axMxJRloqvZt4Y6l/iErOIEijY741PfSJjqIeEw9lVCcVCoijba65TddZpCTVA3D3
tcJpd41IxhuZi0udHJRqJCGsg9jB/RM/lA2OGqWc7TKFqfgnNOnF3SwWAD20TTnekeJCkGGHbxD+
cdhtqSYqTTnwKW0T/TT8tH6roP2bUfoKURC+jCFVFojZKwXHNWnyTA5mgB7NnSwEUT8lojdEIXPj
aHuz9xeB0ENMDRGqdQhrGjhI4fI1GbjSsNu2LrgtDOwQnLmk1vRdcWD9fphwhjyNCfa+/waLq2GH
ToOe+JEbTJIyYurALVF6qYNWlYizIcJbTJMhD4gjhGGODE9xY05NYjIrIIZ1ZkdeGUvmn4AkWObJ
cf4uSDMPRiYocwpc3ybSUUMDziwZvaRoUYURd6K+pHTfV6XFYonleGM6oQvlQqY5zxQRIBLWrkQJ
ZhEiSHLJMCrol8bu2c7IoXZncTulNjOKyPEMUD9QdNtTuqXcG/iitPSTSvgdR/FmbvooBYfWxgg3
HBcpQ2H1TEsAM8NfIRWd/21ZstcRPxlxUjPDnuqIHqB4aRk+7BTp/pM0c8J+iT5N6IOGmdIIh726
S6UKRcmIz41pfoEdXvdL2odu7hDUMXbqocCGsysZB+CghIWv4JJftEDTNDKVkFegn4Q7DlgIBWPz
0nVNEMf9bWdoxnFl/IgjBKMNVjuoL0qGP06o3Kpi8DWuWRwoxb+XpCIaFGEYUJOz2ZSvurXeLBrp
am5Yq8l95SbzXjXSIoyX/CUqh081HRe4Vt1HhgxH35rrMNPw4AjNrwnwRlhYFkGqqKdWxdw1R0uo
LyvTPB59Ce8aBdd4GbPkk7nX45L8bO/KwHFJkDAx73r+j70zwmuYOTsxpmFDS3dV+98Y2RtAawDN
4/Ixpc1Pj+qLNALGwabT4M7qMVhosdhM8i6pVpMerE7KlG8mTsBmQ7PKJURHsR/GlPxUA5XsrA2+
KZs3xXKOPVRU9rf2NZOQ+9RcPhile3TGOHtcqmZvm+5bu2ELawV6lYF4F6mkVWOux3zjqEDqZ9PM
t/tptl/r4k1ZuDU5GdKH3MfL41xitXq0cIdxXyJ6sahWXHuAbmpE9Rt6OYqZCy1TrngpYdlX3EHP
rcTG7tTqu8icMJ4A2XdFemNlSXTQtfXoGtWHE7fqTteZBtaxgUFWl2TrJdFRcxq4YUX5QGFf+X0B
TzhfqNtn2jsBj4ehqE0+sIE8lJMKOkNffvF6o+DJMc2NsNVpNuP2tunM23NxVE3j7dhr8ccMhnsD
CsE1a1MuDsqR8HVCAoXiw1ij35JQntjRR5ZWhHJ2iCNXs/watc7ed7Xyr5/IT4OR6tcFZGpa0y+J
qKA5VPnBmO2zRmtn36XZm4ak+ZRU1UdHyrVezKh0cixj1fegwVCcERxzlcFN2WmNhyG68N1+PklN
qz2jI0NwZK4/DXqgx0zJaCEZVLDpgXvgs3IaC10NNTSuQ0V0TMdUCZmIQJ4yYWYRA4LsXmR3SWP5
VayzMaX5GBRim+DRwdy5MB8iRk/7Arcxsc+UcN3DbHKUNiTa5UoOz5LDebMxaQYNXgL7Wsy8KzY0
b/wa0yxidUI3L9v2LpYEJXU0l7CI555UBFg6KHLnLpsJscfMF470aX1dh0fvTIt1l7l3wLl+FYJs
mmEweTJQl8Qgap5M+1R2+rHuSE0QCJlg2ja3jnZlMtgdcrv+Np3sHehI9TZvCk6q6l2x5MupQt3k
d9ko0H9RjWQJKewIF2iGVnvYa63votlAQplB6reBropnDpJlL1WsKaKnvpHoy+pGXCfJkIZgboVh
HHm8eeG8pbMGBC3GDyOYHuPX2ttt9j4lfYtHNUUKqTQqtjDjHdCYp0WQhtkPCXBEzqrQnbXi5FAT
6LQzp5Ege5e5JePNScow0dBgRCM/B1c9WLotQISJG4VGDA8KSIsrRfll0Z3sWlTK7WqQVkIvex7S
F1kWfuJgWYk7+01mGig1PQpdasyV1jljbhXj95TTktN/8K34zoxeiZo8D0CkeIhA6c8OzX0sDcUz
3Nu0mJRzUsDMpkeA6ME1w9aO4HuI/LiOYi9TiTUOkZPf93OogLFuFsW9KRDZA+vV75a5D1eOQHrJ
3T0NuCM//eAliDeCboQ3SkJ9sDbzz0Cg1Tg6Zz2fqiMlZbLPRYR90sjOOp9yNrigeeDMjjGWa35z
/dQt71nMmHmNnYvLj66MeXyQBAUKfQIvhkYLuCd4oclszn1fr0Fizge7yl30msupaft3Er7JCqYa
1TG5e70702AvtVOKHm/vtLCFpvhqQBj1pW3h1xvgFTUScmAGiLvHNcVz9+oZh906zNFe5NM3dt0p
EbR8iL7JYFqdJzPzGHS/MzXtQykthLSDG3TIa3a6WyzHUmEWFStZsOIsnqFs7BSjOZmZtA6xO9L3
UD5rSDb072ndrQWTWG2chwMgNpTJKANXHkQqs0+4TRICDR0aZGzQREiiaxHxdSBuV7e9gvi7z9Yl
vnEji8GyyAASxyWfL4TlYVK/gUEngTsqZzeDBFV06Y8Sqfe5UESo18y0k4yLn9FH1D0qipZWeZ3d
rb5dWKrC8LtVgag3cuXDNM5EBzHG2hp3S7pRvFnAHdJoKNrI2Yxm4YAFDSTaVT1MnIBhWXKqSEt9
M6rkyKkeHdp0JfGMGqChUPaXuXnSXeNcr66K452gZiXmagMjkKEJMC18dGOPFylnmrcX2nfc5B8O
aQdcarlSQF3ZlwvV05jVxi5ac/yzYxl0NAYAAWDjoJGAmjs9x4Oie6hJ5X4eYc4tSo5jpgEl5brP
a6POD1BnqvxlmdeLCsWWaDFKwGufkBdgUWsbi8YJCrMRSceH47A/QPG5yRY6f/aghI5kFFDO51JV
VCSn2rN0Qf1qBgJyTWPrNbeSp4hZRXXgQpAhHuOfJsqnON0yT3KCHJIvNEav3OmvtfCbCjk97mmM
MkZxVfEZIVK3o1dtrGQIEW5P9xp+rIEpqy/Tt8UarZ2JQ5ek8vkao6xUrJEjJeqSPT2q2uHIUbBq
YG9m3BVJwr1HEqnRmX0sqhqkGDg8LSXQOzNg+BjDhpmJAOyYFq9NMlT7gUpj83fuOCIPXEq5vird
Q1FEN3gt3oqGcr9/Q3nn7IcFq57bIQctTI0eDFWpvl1ravbbsFOh4xR2eop7mIax3MAGds8FAyF+
BaV2704d0iZil+OcdQCxPoWPAylR6z6dVRv9uquLm0tbEzOMIyzxwezzUWLBprAkMRSujtlCMbbs
iKKlSdg/7eyo6yhVSzJunKxzjsIy3+BX4kZiRIT+cUF3rfxTdALh+3G+a7b0hbnEZeaCqtublsEC
GR045RwjqQ6Ut0meNA7Z7bihnWo+wIHLDy3KfC5x+T+rzo1AjybrkJn1g0zwg3WjtXhWLU6j+YDs
dfRWVLsHztAg1qp9rSx3WZUHwpzqCwrG86wC4zBr7nUUJyBsNfo7K/ll0WDDhKlRwNSNDX8WuKMn
UPV5VY8TWOTjBY96EI/yVV0iFhpKpya5cUE5ksQwgYRYQCeq88tU2RwIjJFWDM87PPaYEPvXHry1
2Tmfqea+lTGSEztzj1EVb4ZEVzL2nQ6Q+hvPTXEpqXD3qlH/HFb3BvxjRGt1odoUuPVLQP2jvml1
WIMxcynD1bkKqKHObnox+/YC+U3ICNCNZvyaLUk7TD6A3FmcgPiiqojm0EDCS4vA+Di1gKchPKUY
iu3YQeukaYIG/xSIbMbxWHVKoIr4PFTDtzEi2kmRxKfoIktGYmajviS45LTiCILHSn8Ht/Y7mzC6
hq5llxyridWY68cIiVzXwULl0RLKLcfHRYPoCi5v6eKDY2lkSB0y7ZsmTohqwidkILCcf2r5vjf6
lxQ9Ec7/znrSHUDcAzdZQNbRyQXQWM7PS4WejbfHoqPBmRLMZY0IFyfgAiKfaAWE8I31kvG8MqIC
I64wm7UHUILpPrsJUSLTYwZGMEMNlk2W1zIabiLYlwJFbqwT46t7FaM4JgDMq5EkjJyN4rtdsALH
v6scfCMxAYt1dP/ifbpiW2L4AAyBn7IP61LuEJuHEjmRyvy6V1+0mOsSX3BGQ7aW6LUw67N62m2S
kD9q/QckeDCCLWXAm2Fs8J8WMTJSJ25Q6tXRr+X0Cc4JO+ddfKMY17b7Qt/rCXzlffTUiKdieTU1
yxsmG+ESg2bwfVxaAcwr+27h4FiR10OsUsd2z4h4n9xL7Ism5w5DRZI+A6JZPEQQkMNRjMt0H6U0
fuGV4df1DeIHu5JpvLr6bsEohnSzfP62aVfBjWeixwOGTScB4CxbRDI/ZnxQobxVa+513WeD2CPv
EEziy5hqiVLJ9Ido9ACbIE+E8sJwfZ81V/VOlm8GKrZkMJG14b4Bj89PDKkeLzUqSiBF3oxFYtBn
j34tDUCFkenN9t23h+t0HyvfqoqL/cIgdta/b5bpq8K6bdcfEJGc/DpdWooY17rjot+sr6v7yVpL
EIOmLLZC+UmX53E49lhTe244GSldBhDSGftn57xyQ91hUeemUAYIVdBc55CdWw+5kwdYSeE/bfGa
2ZTOj2m6cBCTBP3PpnmRsGo1YqQW0/Zt/pTtgo7W8RCmlPn3RffPzLczkFsAaTRqAzucHkndgj+l
B4VAEW0ypm13PmiRRr4I4M7S9piFkIjAgYWGO4cyUBaPg3GN+f2cimTCyQlKejGCG3BPjPOsGIFl
mhzWjwxsfaGYO5uYVlpLY0cKtvvJ0YoIHS5jQjqHtG9X7b5kn5gVAkrYoRun3C+/kmW+vT8lXbe2
ewm65a223hoqoJl+/bL53axqRxDQLtae3PZpZFmJWtntdTfbcelWCMTl9MbZTvuL63T7luOlAP0M
XoBpIQUib6VLCpnkxB8UBSh44fX/vV1UA5PzrxaNt/1Ri/yXpqA5FIEkUt+JsHXyPerGOXtgIrRr
Bf0KXF+ItDRWUr8+Fg2bgSDUy4TK4EJ0Q12t9itlefMGWJ7ykt7jLkpvDdiIDgk8WlL7pq36qsNv
0weGsulv6aLeu1t6Ep2slbMip/s5KnaohQacFFoD3jKk3hrFB0tXkDKRJlPdJxZZZd+1ynbhQmAg
7Y/f37VVMmWeleZlezdMcNK5sey7RO5GzoiI5EmRecXq4jY0ArLi/IGB0Jj4KHVARDa8jSnOERdS
MA/cJEaBoV4Kg6bpubHBPY+JIqYrBXoWQwymqwzhbVyT9EqC44LSouYVKbnpo9LFhWgEjknAH+rC
DkWCbNntaWpE5EeBXujiY66S8JJGr5Ucwpy7ixBvPSJk5Eo4m2BvbBlp5OQ2hIF3QvFWOERco+YO
+wdbEep94GRo1aZP9qrWIiidS26r3dW0E3WcjtP7hFtiWDNv6t96eQOlz99UlqVN/baSENLSo2s6
1IEQW3hwIqc7QH1noFSIO5+bOtyHON1hu/fXdfQnRQnGut67Q3QkXE2L/w0fCOXplyWXdsQtswWC
pqSmaOSxO3Z9Glv3ZonTfRPx4WvE32W/Gm6XlSkLbxo/rMkjj3U4pOu3BXusBeO2ba4GsWTNkCCa
JhWB180ACAIu/jDn5NJ82Q1iWo87Pvg0eYton+bsxg8xAga3cK7jvbOYnrNhdmcbIgcNaMC3KDUq
p/L3Bf+MHcZnbsU7QnpAtBhUTSqr4oUQYXguhJfgqIzKFwV2mkXOclmSoEZUq8rvzGCPH7aCAOQQ
aASxDElUS/IFnImCklAOBzQfnDQEw2Pc32wc3NpKGfsJeh8msx7McXq9Ng4S9cWMyBhylQbGHu2R
uS4+W/SYzlOL1L0csS2TXyjoy+foV95bdiadj32vZ1jEbcAiHD0dH18WMT1dFg8FsfNOftjUvTXg
BFMGiEnLnOrITN98udRzyiF0z9ZsY5Eg7I53gLSm1PQivJ6UJfFAtDGV2sy2WcirtL8b4Uy0q+ND
3IynVr5P6c9S+030lPeQ7gBHaWqgD79i+kmS9455LoccRS7PE9m6cluYyC7Q3U7t9l21rYvBYWhV
j2DPoMCwLzDHX2nNqjktThj1f4uQbZUIyL0Faj6liFH6eCczSWJyjBGm8hTuOLlSM1MDZLFDYOtP
ffuLljAA1BcOxsJJqhxGyZyS/hRsDTJstt9MQfLicIlZosd6RJPevlX5SgBL4ycZl0aIVN0lUAAx
gJfcDTadcjyYyIFx47ykbXfu+pbWUjp/qSaNoMrFWdvTcEMQb6euv20pNfrSjvYzJCVeGWA82bW2
G6yH/gp8Er8N+xFTQU0GkjOvqXTPWVq/iMrL2pPYs3mISdbk1yPSNmjla/zR061oiCYq7jSmtNyd
mIPgjACLNNt3Q/XVYFtTqB57hg/bhrpl18fF/bZSGnyc3JebNPFVdFEJo2wzgYIHu39bUrY+hTXk
V+LgT6ua3SgEa+lbS7IkNoNo7JR477Z9GZZ/EY5uSRETaQQ+zL4Y7jcRTuKP0Uej/yrilQnbdrlh
2Uy+A1UAHQAaghYgqbmHR4oj0lO3cmD97iDFui6rMK2AP9UeoGoUKgosxuimIKewYWZOKAc9/br+
EuhRoLQYRdiQgxvBk6OVueuNR7X5mOjk90m7I+GasRQxAHNJlWF5whzPppuGdsrdI15fHITXbAPL
qAeSt1RbrH3O1L4yfsiH5CIFIWbF2M1hF8eEgdnLYaMgboslI+GdiJOKDyxvpedcDMvaD/VtT31b
ra8TToztwQPeYJoCuZVTONIbr2Vg4KSWJ3loGIR/8wpITGe/xCoX6GkHvb3ZNUBW5GoFM2jN3BEg
qjktTWIQWXt59Zkp9Gw0YmbG8sm0xp+oJ/ZUV7V5X0HzmK23EUq2LbDHiixwkq98GPxts4+zCyf2
9kpLhRlB/Jt0r+NIktlBFc9djDORPU7BOjQBC1jJecri+yBenN2QPkIy38EF8uBu7lQXPF1LLBoR
vQm1BcCnnaG+Z86Daqv/aJRxTeIdOeLHt6C26E3YUrhMNCJUWqNati/5A8U47zmqw2z9zuj5NlzL
ivwpmZBBvnUWILnsEhmP/K8rqSskVmfHmg0oiuiGbHc+zmhybTyTLYLeisWdfjvvEvMX3/q1dReG
luv8is6DmaB2TNYWvTn5JMTKtcVDjYx4A15kSeMbkMZzWraKxmdEpGuhPtVpyA47NYFTPW5LtBkF
0mcCHlAoKByXqf2YQV3+W6eudUQe2o3QSudQtenjmhZ41exWoo5Jqvgmk9jZK3if3qjyqGAp75BF
o5xBGkKWA7gEJGWHMnVecMBUOrdc8zUVh2r4beGBYFexLTcUbhdoJhOd+57JCGa+pri0RM1tjwSg
8T4xKSoQ3cRugn2XueGvZjwta8zKdTb6muZtvypLgY1/2/S3Dczi9WpXSGUfporcekUVTyh8PD5P
ytV1hqBrvubqvetN2mhFYK0FLlleDJtxqn2nMF+CvwMBBwkKhT24F7ZPvLHWRZ8yP4KAbjrwLzLQ
VNRc5KL5UCTpvz6X9s7uLxgnsOcjJ17xSN7EGeTmvSFadCmQ+LYHgWlm+4y3d7FjV7Xan7/Dg0U9
MuZNsmdlPVj1F1kntb7cgEWYJ5CjbKAp5BTeXlFVIU0gmF3g+vjO2286EDRc4Rp/qRJilDg8kuxj
1B5AixPahjRsWI/lQHnBTKTnm+SkMwhe5mUrdN3svYaCsb07WA/p1XEsOdZpO5ri5tbtI87G51Hn
IH+oapTKjnpe+bOqC2WCw3eidMnR6vV2iw2P2L+lp8Yk5Eg2qHpI7nzgLJWUXxO/7CyvTo8lgnuT
CYadidjfn6k42iba0Qx76E8f1OpppgmY0l1MGBsl0XkEgth3/7bvV5UdgCNUAiNzYkgGEV92++E3
kvL2uel8Xb2guE4wKEmmdpM3DtyAWeHbRpC0EjkP6Xd2yU4J/z1Jffq+3nZ6bCdKggWxWL+NpfHW
Gc5Npvk7p+Gl5f+zFf8aBFULOUYffY20ERay15DLEwR9ZStps5RrW3WwIaLFLUOrZdo/lDP4VPQe
c4U7bXhHDZQeRGE/KBqnG9asECfl1q7mmRpsXvYA6qu5bCHhChDeKn4jGYCAovJGjMbRJLxXISrB
RsWiDqz+OJL3Xa7esNp7AjWIDmp9TO90eYtgkgqHMB0ANHZrkxHGK/xVcQ7kCHISCz5CLGoQvkg4
T9U0UMbyOA7FaQZ9UfCka678NuQq4aCA6tKwY8LgskRom5ysU96SFAnQPDFeEKkxqYPXpTDGSPsz
cgYstGLxs2F5HzNGKKYrvtAbXJLoQV0SGJeEm9YFkSbislbD7XZ6RFwNtlbBmJ7L8ggXM1SYQzam
+8IFIsggnm0R7rg3W/q5bGnHZW1e1X9O7N7Twf9OWvUSTfkLXctXuMN6VD2tUl61vgeOPj1quns1
Ezb3qd8FmML26bDebnZTtTdDVUmCBOWFXtqBQscL55XHFI7FpAo7jDXd10VCqigv7ybwUqqzGz2R
IPEEx8t2MPr342mn5M0pdZNDqy++xClWIoKcISujZz9k36mzhMNEZljG7BHJXU2eqvhHqCWDC0Jf
1exIH9+nu+6gRO5pRHRAcMk7ArWZnDSE/CnLvNOjgIvC4zJbD+Xav9BYVbvhFBERaDGQSvTk3BuV
rxhkvJlzAJAVCTozSs2FGg2YACMTVV1huzcIvm6Z1xwqBdGkcdJM91qqdNEjJNadTaWK3XO8dhn0
X34OZr/YFcv9QHXBOeDBEwyVfMS5lnrdkFztLmWy4VyVog5d2b64tl6z3DfY7kBAfKLQXaBAYRB7
7egwr6QKNojGivxKwsUPE/uDrPM7hAw5+dxTo13K5anU0BbWRN+1YiB61XU+chotIMDV/ILo/qRU
3ZdpS680olMi3HtiNZhQrkvmyTg/Y32kdZg1e4t8cJHLQ+VQD4Cvm7lQa9Xs1diNEeLsENOwzulj
j8WdbLrGLw3tXs+LW8WitqQqn0fKsnEmdwD16eMAu77Vz4sL2p2pWLw2h9ZZbskOOgxLdILPuG+m
IUg1Qnzzz2q417jVquUaRBQ1WtWGZMhzNd7R2/WFPYUtmtoqr44QiQG/4DLpW5jqIe2KB8m1pkQL
DjfZUwULlsIyZleBjmvQMTF7b22HvV4ufqS9O3TJOmSQqfGYLGcEPZ47E+aOJeTb2UowujMorugQ
0xofve0uXJqvolK59qYPZcz1wljRPhOaw3eEOrMb7W97uJkB9SXok+SmoloGxvtva0SDeTJeTIhv
qo0ABSQFcWu7eQrWJTpM1B7SDOX6PRZPeLH99qJg7Ep011Ot7tiZ0y6mI0SDVmIOrgB/zRiN8jk9
QzgjvKw6Dy34rfI+Ub/jzYyhxVvThhHRk22BMTOpg2rtAAPhqONvh5tHMh/X92WjHIj6YZgH3zGc
LzW5Raqz0+arjnlmjRWqmnY3wMSLtI7g6AsTdSK03H0H3kvoxlFO+bGb8S+ZrOF0enHMJSzkkwMx
UBqZD2DqoOozGnoyFvTsway6u1GXZIV25AZ/WCZKLuJFVcd6NHU8p3rqhGJ9NWR6MI32VtGWg83l
MR5DI+KiBrRhe8GxRAc9X0GJXL+v3shTP65KdUyFcV+4w7lBtxUZypnH8oPhZ0evp7lnGv3tDJhm
3DJQS/d2AnyoO8yl2jDLedFnTh2Hu7R+1MXgkQjkRYzfAgAATWuMoaZb7t6A3l2/JnZ2dmG91x1T
/qmeEPozzpx0el3ytZyEn+uv3Ps81VT92HS8arwvJ6AraUFHr0TdgoAL/RN0hfNERJTa0QkyGQsx
+mQToSrsfEnEWD/gsF5RwBC2OakLO0f/lGSNP1cvGvFBg6kdoWkDXPxOIC8oK5oD+MxdaxJQqWin
NpFkwN4t9NSVvPhyHQRdiXWAFXCt6uiorpFDV3e854rxNUUPRkZp5Ob6g6OJNyN3rv06XexbKACv
MS+dVn1UGvZT+MSDvd4zNtyLVPpL9A2UF9iJcTDq/NAwCTQQeCvCvq9HsNXGeym+NJ2MIxPt/vyP
WaqrbHnK7HF435ts8Uy8JwIIRfOYTe79JnVzN50jFhzINruSXqcAxrf2v0NH9rTGNJStcOiDFrVg
TdJklcEAJO9qyCEcyRsnzwNVQRquKh/4JKUk2ZT+dw0CzTBoewzAV5hBqFQlfOO0vhD37ZpY6Hn3
lyHifhL7pGa8WPYmhug9575agEisn5qKwBjk7RZRV01M1hjnEXnxvtYiUFtIvbTPI3atntuXvT5n
QzA2ISsBFRqpsZcYY3qH/doCwltYl6a8IqqS/Y2KnM+aygA/lScr+jFuCt7zuc257SJqKgED9amL
dRNedn+ogFKIPrRNKH1PZo2mpR/CBA1nAf2R/5LsKnqLj/fXAOKtx9j9zIJY3cjXGmO/fUHXSrY5
PjQAomRcip7dkIsbZXrTG9wiEymOsUoTD2PDILzR6Y44U24Qj2Lq4Cm29XWIlANYkmNZwCFr1vNa
ZkHEjjOt3PxAh0kOBH324xaBJKTTWbf3fGXaYM4Rge4HnsMjSdte3yNaHGN5E3UGYW3pSXD7KGwU
A0SnupxNaQE1gZ4EIPlDndhvTJLZA/3WnL96CAZaatyv3YrneTxVSQYd172YdXmv6iQYpSJkU/UF
BXLcdc+ORfgCHM9Z2pckGa5psT5qsr5fKu0JdNat4MhIRuOM3eu20ay7vB12uhV/yEp8JeX4EClO
iIirxc9Zl2aQUqdbA/HxJqkzqTy5RLfT6j2uE2ru8dAvGOXj9ConctHix7W3rt0qL+M0oj2LKfCz
ADSYT4DjgTA6GWLV9HMEPas7vGQi/s3y7AAq00ebfLOtDPN/HJ1Vj+PKGkV/kSUzvIYcxu40vFgN
06Yyc/36s3ykezXSGcokTtUHe69tfulhvRJMlip+RCQOAwbEMqAlcJUtH9H8gMwXt9HP85p8pTso
iPPw6I7q0Zn6H7tSXhiJlgxRHGPJEurYd+opqKf9SCyyVEBHOQWg/dQGac6BJ9FNL+J0XdWwWV1m
TGw734bJYyGewT9FBFJH2oMS9x0C0FevSLqZJrwPYbYOgwYqtEkNVysyxDVbrKdpb3ks9SCtC1Ue
0MM+0YbygCkN+XClhgp2xFvVvNkTQJQIcQGbEsAmPPcj2EASSHNvVY+dTx27spT2DEsA0KS5EAHH
fJJf5kerTHQoPNM5A39LItN2dPCgVOLWDeVudOjpFRNkH3EBerEHtkbHMN76UTyIDzm2XrVrmsi3
pmpRW3REtMH0Fi9uQU5fHB6rGfyG2lHu0e3Nud4p1KG6I2yDpOHIQYuUNyUAQh7KqFWZfYSvQm8u
AkQXip+lEQIDYeQ2f0DzpZ8rh6TDnCHSt87As9HbRyB4SoyfuFdRWRBnAOAe+DLvhXFwxr9Q5r8M
rkjaAzYPKVeG0Qasx9Ex0l8mh9kkj5mRnucvoD6xcwL1eiEj09dSAnUH8xZZ3gEd+Dktwl3sUZIy
OBX6uSxUtNfNmzfZb2GqbQL8LgY3uFLab/yZi6SJyQpxHN9UoSaM49ZInQvWv0OT8RHYvgmXb+EJ
mqpC6f5SjS30CCV/3A10c8Iy7rnaX4Yy2eceu29ec6K8OBIYD+tU/clEe2d0HJ3SadbRuz3ETPsy
NA7JwHAgqrH6eN7WRgEtBwJiifdGRg2ebzU4zt6T5hFX5VG2eOjt1aROe4QCW3vUT7XX7lVjjvnh
2QXH2nM1461HUhYdo1z1w6bcGVH+BCF9pGbl2B5WTQdpvZmCo8OiJGZnAiwGcClx86xJhWIveuAm
SrNTIBJFNVxm+Ur9P9I8a5XxbxCET1iBdvQcueqi4YGREHuKsXQi/cer8noh9e4MaghFhvk2DPL/
dZhXF3uQHefJ8XYNRB8vuU+Bt8tQ8hLftidOEuP9d6GJq7SVWwXXPyu1ddc5CENQvLBcGLCG1Q4p
cWq0JsTnrJTxLmssHtLsqSMczqJHZsccMWzLHPPOOmHPmMmf0n9GE7yAM7nK1GDtX+8VZ9zbbMuD
3kQB7t3nyCo+jBAq0yoai02pmPcijO/CIp690s6hBg1ODJwiykkM6YN832NLV5Q6D7W0V7XlnvRu
usSaOPUO03pb7MJMkC2URcl6aipKdgG7uI5A7g7NbeYPEfFk4GxASIwT+xIaNbPanGq7SVmjioNd
i4OFH2Wy2y+pOMcqfcZYWTCVXpzG/i2Gj24svqYWRW8TvuOqO1STfbYs91kVxjem+G+RvavQnlwR
nEUpX7MhfVnIBg2Z5aCXzQkaoL/uBdTZOPqDYMgOCTX4IhHenxKHH+oIl8xRfeB6XMQjazbdw0xi
Hgj4iDjsDU62eL42WvWH8v1Wi+4aaM7DiLO3lF4KM9gWtBKiLjdTF969K0aDPbTYOYDKvO5nmhnM
KCwl4o20XDiDPIBavxHHRtCBi2ZDDohD5tUzdK6ZjjqtWu8DnwSie4KVu+FoWdRgw8K2yDFoRy7w
OvEYNGB8Q0+FwkNXLbBfQKDJl7VwgbGuF/nSMFkXTaxXbbjQi6oGQSqM8A8s68buAdx3nsvsBjH6
ciTkgCgcYEfOUQ21S2LIdVsroLnrW5Irxz76cEPlBRjvyjCh3mVkaI7xqZocvvgMQZGKgVZJ2G0M
6Rn9JEgy+S+1CQQNJ/QTTZlj09jiyoNxXmVvbR2/sAmSzoiEZMJ8ljAm4JSgqEDrMe/wsKGfzQib
BDd+0ud7r6z4pzA/NoIyQHYyXXNlJaV75re+iFzfhlr16JSE3UMLenhyTprobnVcE6VQ1C+55pzy
wfibov2Ev1YPPG0FO+BzMjgQSoaPRj2eB9O7ozX4sKBu0p/cnY6OXQntfebG+9xuj46oLyomGQTG
DzFa36I9jwnHr9ecJt25tikIbMtrVhDJ/iy9txfoOGEdynsYmV85rGptDHau5rxhzSTR1zQ/mjy9
GbZ4Tgb6xLGgJxka+2/kJlGFo695/feqFe8O2zO8Qsept5+RPezDQsFNm94KDumqgroVEGFG/Qfs
5Kxq4ZXwsr/YZSoaV6QlAvUe429s5R0fHA9IqJrvlDakIbBmi57kgNdHs4uPRdJ8mLCFNlaU3aZ+
YF08c/LVnrcmnA5z+HyU4U1rcAW2XfaHU/fHsT5rpNiNzbehYKDABgRQj2CBXOv+wCMDkG47pWhK
pvx9GHk4JvtrsNATTgItFN/jovXeNRXxIdWEZU67uoVOU9j2C8kLx8ZsfsIBAlVWzEczdg/pErw1
GMXX/Bk30dYu821e7WGAYE1rVhOxOJEpCJyujkiiL0Ebvut1/kGQO+BA455Z8T8tD64sIpcxfm4s
zaEZrvPLWK1NG/hRL33F5dAwQgCtrbSIgQhxIMBLmZNdWo/vHizWbWFjDy5lzuM0bZxUf9ckn1FL
N6+xyGFIeC3duUn+SifrjrOTUTnLX6EbJC5LEjNtXmtQvWpafFcR+hdctE1t/5GN9Jnn+m0EheAg
A5JFfzHrCXkJbX2FJhBkJzHKWZH/1dLbppCqNwM2Z7ZKrwrAj0Vne0+X8hBROeeSV78RH3sp2nci
fKFtMLpJir+QoWrc1a9DZ72khXOzyhksgL5YF/RKKMe+xqRPqAvplI1+GwzwQtD4T5OzTyN7F9jR
trbaPXfnJdWTL+bozLxtkHf2xeIYyA1tl9Ykm3RMxcziTtQDKnAdckHgfiUsDDXP2htD9/S67tlY
0UenKrCZLooenMaq/M3a/jnaAt4Ar1ZEd6MqcZ3imQD9eZPTlu3X2TJOFhIdFyFDihRBdPUmViDY
y/QWda+KNr4muftko8gWK0S0Grv7JBoOtUtge4N4UI18VYpLFam78SBpWnOAk4GpPT1GyWVoX0U7
WpCM+u9KHV9q5SCr4aD2H+rQe5s4Eu8R0ycWrCOiY1azHr4201a2LbrkbhI4Ucmt96Z/QzBcWAS+
If4+TOV0Yu+6hipAA9yCOxq7RRbkRwbOqHpHGsSnlNZV5OOqJXBBr/hGou7pJvdihvaxlnejcF+d
vHjgkkK2Itp/hGfsjYnjt9OPuaaSOaRi4DY2cHD8Ttd3k/OVFeo+EMFH6aTbCRfEYMttWpvrAvOO
HnyWdbdhKLtijoSwqVormdxWjOPCelgbk7dVwZ1b1kHH3xy447kkXxa6DOS1disDtF2Nu55cqCat
8J3xaFT9i9o7+whmmClrbNL9Gb3fTSdaK4XVWcDZKCLmZ7Fr7UKl3iey2RU4LTQ2pOCpVtpNDtOm
TaktSsaFeei8GmHE5+VtTaPzC48LOWhIGTY4ox0dyuPOc4tD5exYxu+0BGuJUjwq0Z2jktCNpPF1
U1lFqrsJ1O6UqvUtdppL7JH2gP4dktI6f9qm1Vyb+O703iVjcoheycsy3j/euMl6iXrvBkHZb2YQ
QzZcCPl6ctXy7T1F90Anmi5QTrZR8YjkD85KP5XREQDPh1S8tS1Za4YERNXkaU/oHPW12qgI7GyM
YEz8MUDZkfieqtRPYvYjmCnQrETM9GoW5A0xL3wS/QWN53aMyAmyvCMD+eE2eMPecyhSIgRHHWm+
kCgDG+tax3QbSUOL0FPE07M0ilOijHcOH7Sl3ivv0kJvk5PTNedQei9tbzDxKg5asjfL6oQKHq1b
jUsiOgt3qRgjagmoP0rGDkFvvyuRHnpz3IW2vOQyOsmbZmKWQtXaT8WJlFHOk+Gnij+b3GIx/k8J
1jFQxQVIHW8h8+AUlMpWM5E7kGzmVJAO6Q8Y8GxyzTha4PBtBIf00ewMYKYA2R+wtYOI+Y5tK/VF
ztSiwz+08eiMwsEVL1X6NaMRZ4YWa+eRt7MIii0eKN5NH+bsuudHVvMbkpF8J02Rno/kjjEatTtf
0264KVa52yzBM6/YEq6yPllXGB46o14reFGo2EHHlsZRVM6x6Vvmh5THQcOYSHZNtIFyeU5soLea
C2bVnMgizUPLFyxYQBysyEXZGGWCJIaR6bbCozFp478QQ/iqRz1tRtScmbmFFf2w3XFep20wO2zD
jkrau0TWZhqNA/joU4VH0Wvas9AheOHLtXVkTijsixLLdlQhHWp+2pJZRO+tDUoXN+dSHVukPktS
G65qbfwmoKbi4YVLol7YZYls20S72yKbki1XAHKvgT61PS7rxLqpcEQ1dpjC6Qn/awl73VvFAKBX
O/QjmQYdxVefgmti6j7/PMCIbRGOBzYKu9x9oBlaZz0/p4zRie+sQbQ0lnaibEW4EQ3mFWgx38Qq
5ktRghBuWXPhUH3PreK7n01OYqMROZbjM4tgoC/dwTojXLxarQ1iJNo4Brp7mJppypIkep/Kalr2
RnzxUDKa8ay1VB7c8DbE9VWHQ2xQ9G1D8CLZNjCxWQxx++Vd92LXTEmrM4rVoy0s/u+djVzD4wrA
WYPOFCTRlshBzFKMPxipM5xEUWBZ016W+mvqJVRUWODYeHCCmd+x8jn2oDCzSQ0XLodQKonyqrC4
LnOV2HlLJ8YmGKt9kCwhuK1ibsO70ZXHedyDryDCcD4gTy6vg1QuYz7djaBA/aWfsNz4FnyflKQ3
Efg5i0Bj1DZVYx5Csz7bPYnTDlZrTADRxlC7VyPVmyUsypOWeJM/aQNpy9g3Y7klAcQ3s5SZpbw6
XnIcemMr6uxcYjbuE2Su+TerXH9us10N/6RBPkHv4070hyry4VKc2oDkqPppAWQJeI22yHzXbs7W
yMg7ozPkl9WsCA3euToe1kNo7ioPCxl11mip+2z4Vuv6HY2pbTBdJvOsfOA25dHP4tUmGdOdxvdo
aCT9FbABIpdZ8GObnMIr5nWmmH+9qHFxF/GVY+NE6Rws9M45GHBX2tLZ2a11Ck+1NV2ctL7EEdHC
c9ZEQ4iyM/ui8JTkobaR6R635iAUpGz6OgO5OjTG3uvzrZ4J33SrDT0W/eJvzWVmDMPWsc1tJFI/
cjU/yWaaf7zeME+h2yAuZMz2qs5AAcEKS4hTNE6+FrZHr5xecKL5gfvPhj7Jt3yjSH0/pO7PCELH
6eKzjlep86zXCRGrdINT3znUTNlV1PE9bjnjUUGZDsbAWX4U5EzyOd13ZjxeDPZ3GqistrtilPXJ
jWLZFQ3XtAcEG48fXVlcFZOJnzkLRc+1RGvXMHSM6P4Ai2jMxMmBFCStQ5tHZWFa3ybCgDG/uKK9
tG/EG2xjklkXiT1eSz0EQwpqzcScACu9wD8eHOP6cwYzuomzLm1vHabDLmmCtRmoB4f003qre82b
anAVRAW5mV19Yty5RJLIyAQPId2yV305Ol+iIiG6LFRRkbQqYq5oyN+JiELDPboQ1omVJAw3Rbjt
YRBk+aA2D6dtPuFkfXd58sT2dkzH9JQk+jYPme7jAipZcZbKwaXIIyUey1pESUOqZU9IcoiOmwar
KBCKs28rmTaiuBkWhHDQvukb/AguWfUZgmw++kZX1wUCIihvjI/wHl0gzK6SXoDSsrcGakbNdZhW
ly8RwuYSzVQmufxVsYN/tuRiodWG5hWu26jdWU26UxyxnZgw2yLZbzyPbbmnrNW6PFrcbmbwq1Xd
0lD7rRcDgEW22CNtdDJmcdSVEXi6YlyBh1hrzZVQ0DJ8gnFmRs+laJNdhpbdJQg6JgUOhcQK92Dh
4qoC3gpbgDDojrceQxmLWbFyTKR6/GJhUyKJkLlDOPtFzxhTmgOpe0smQUOOM7XGRWTr+6L7aIP6
gC6uoyIPnaCDwRF1O9sDxzjS1iLlbp+4gOMNkw5Tmzhsw0Mhsg+9OVlgNNvoZnfhsvTeW0tdZbgj
XHTrFid9RQzehDm+4qhtTGPF1COSSNI3rh1uWxMGSHkLkfz2NbRcM9nD5oAxKM4MVg91xLLbM97q
4cuy3QVcR+Bf0dmoYXHpQvU18jHxV3TcDgIopxkQXR60CKMAtJmGvTQjfAk1okniZgwV2TKwrirE
HeF+9wjnbRvMsorslgmSNYtWhy/2hP4AxMTup7MoHLbfusHiYDEkn2nnd2g2EKShzk3YSBsMKAlW
n+q1A5Ff7d+MKPKdLvxajHuRRwR+Pyfvn6mfjRb6VHK0LbiUc/xHusymcJmMmAjpUYbyq+nEKtHp
i+rHzN9P1XdofbkBSgVuYop+BGSY2q0iziXS7ulw0Ej7bdK7GFAxpoEnebETQXlfISFUC1bvg24u
iAsu197a1OaFFRNfFHvWSolwgFR6dzRM4y0WGvf4fuinY1mVV9n1NOo1MymJ+EtGCMan5FqKLgS5
Lc5R15EPTCpjIpwjlouVPWKOIhmE4OnKJNxxJ0dtneQdBibTx5iEBizctOpnrufolfLRWGJNPcWy
v3ajmftO0XPts+yTFpYFexybdekOCPQkNgmF8Hnrpy1+R+GuVU/ZDmpFpt+sHkXmTdx00ZxZ230m
z0Tld6uhvDmx80os+eSPBDpw+XN0yxonHWS4laMm+1JX/L70/BQ4LZxvkOJ66H7JVkebH2kpdyLB
J7r70B15I0wahkvLmnciManHwjOQYs2huSkq/eSV0XPWvxgWRkWWDzq+J3BdJOhd9YSJckJcAYV7
xIySrCaGUZSj9XMGs1c2SxArDTgToWkc2YC03l6Lz0L5wxn84VbZPYadP8/73zqEEq3eHDvDCvlO
6nAj0Dcl2mvxMgT71tqHTJesfF835YdTH/pZTsGieJDrDAm6wjMJe5JR14jo0ko7HKdMHhWc1yYB
LU2U/EU9jO0mIlgLZFePpvVZQWePjPqgzMo9SEDg+9HF2FWIPLvptnZv0g/9ZiGqewARWcwmg5Nn
Iu67B5jTZZRzwTLim78pTWoy47sObszMMQCIHhG9hSaZItlpkusEUKpVP8KUL0qVjAvl1he/qUX/
6FEIJvmur+ibQKm3ckM4HBJmvoSstEPkx6+F9RGTj6mUiEnQrvYst56GPl48XbsQAKkvGo0RV8nq
benNQJQeMkyuFa8/yKxDsKZ9+B5zWnrqwGZD8p5LbxViiCJ0IddeczSWnMhuByZ9QudcMaM0KUX1
6LeAkqzlP3Z/djPCx3F3/uJVXkr5URagC1lbnVrlNfBNBIhRews9WsYX86UfStwEDOpEyR6SNuuF
Z5LddrezOnsfIbJftPohwUsgNchFKA9NVp6DGYAQ6c5kZO/1iEMcPk/gSr8p2/eEmc467tJ3K6v/
1PBK1HK+tBOLfS+KfODkoLmWlWnsa8ESnSZmnsQHc95jiwoLVOb0ruAu1fDQNmHr2wgAHJd5fcwb
PNTioajxoSqwyMXBO8Ho/3KrsjYcrXvY3oeOvIqh9l4JZxOosUH/Uohq7d3Vfm2VAdgmqwJU8gbI
NP2i6pjIYvDx1CNk7b4VowgZQON2AW6FliW2F6qm7mWI2LoVv2R07VMqIjd+WkhukgzsQYWuMY6d
Q0/TtWBrA+RfSQn5MOq3Sf5EsbtKzLmHdBkOEEELyYrfr+LedNra2H/JHC0ztI5jNaszHZeA4+gK
K0dtESnOiRF4rkKnYWEZJT+5q/7TpPqZeGIHKCBa5wPTh3I8BZu4MP8YdTB7ot8wvOBuZKzvKkHm
dY40nAAw3yysUzbjyMEHYmgWZLYF9OY1r7uuvw1DW0+sPQjuSfKFhdYe3QgHwR+6i9WMr7T0m0Y/
R/rtrPDi5nzSbzT4lWCD2goQ72mjS0x12mfZ7abi6nbPghwY6TIvhnW56fUrD54RBMip2gxdRx36
zfCB2crKfUmORtiDY9YRecGIpp2hNn5Ns2974H9UEmOMAefDm1kjCHi1GrNQi7pKHtnrFxn+JnBF
etHxfL3pwOtLpHVYgDFFl+ImccYmw2/WfeTZTt7slPOE7ZAL6HnTBMeQkUPjvpfxl8D2od7MNoaY
9pczDklBBXkNGdjUdgYp5voBDbew1s5PW73PtiozpBNpDUI13oYx34V6/9olzZeZhT8AeDaDkx6I
DQ9OMvPNfosPl8wDywU8/6cOtz7fTShNM0Kf2EGmH27j37GZs2KnkqzX5aZFiOA1EnE7bDhKF5A9
BGvlhKNbK9G/Ox3ibpj72DKSuKHF7O7jxN11N5WbWgBEvRPT1P6PMWVPtGFxh0eeAYi9GtjqBu3K
6v4yRpUoDyC7ZJaFleZTRrQl8aNnl2cncGIy9eKwaldQt0jGh7r1O9J5pQFgMeJ8hautiXxlksGg
m8xmF9N8WfqN8YjlnvBEMyH2BREmNiUzNwFOHcKe5tw4sZ+OGQEeuA6Wxt52thJDzYG6OByQ/nDF
t6dJfZ+AZFUJAn3MI9kf0vaFNGKChitYiW9GIu8bkpMYPJ8t5wxruIlYFOUHFpszDxdBmXlhMS2s
U55sXYDc6a6I/AlBMhHFUMWjDfbZkSn4agpew9/kHp7S2+yAKJtlQi5t5lveKmg6iFkhlwl4fFyj
TCzd1ry4LdXbkkDEN5LsHWOvBpekwlOLhWEl0ffp5C2nGSxeJEyDsybLCf2fQ9ImuQ6kK+6cJLrC
PeVvJzUhGFZFdbQ5Crk2Su3qoqCAf76MK5C95UMM16pCsHtI1MdU/CWMnKovtaKxzEHMn7vCH4pf
YHWlai2EN989VAhIzNPkzUTrpKpb3KMDcg0CtxXu69TA+dQS9fOVZJ/97IYyJz/kz5NoAEvt7AUn
K17hE6f3OccUcYO8SRdvg+aDRrV4kS+l8VTF1unPSbfryj/Rnjz1x432ZfMY5VHxdlV5hr25SBAw
SPMeidfcfjbu1WgeqnFA/HSp1EuYP5TkSzH/XPfgVJcB61KOMaJ8bygJg/anLj5Tdd9yKersb8Px
e1R/qgh7N0/Wp179enjQehCU7UuOpsVd28NO2ifhfXqsnFTxbWhMpTocsDu6BATrx1lczvx3Ubr3
sP0O69+++ggYLlnuL3Y+RuUzwg3zxdHhFxooNZPsZgdvtvxwNWjrF9ZUCC/mENX7Ypx+jbc5OFM5
2tOJ1x1aGIT9Smz16AbLlrcnMz7y8WrpV15rwRSquw54LTWbRK/7qHxHzV63X0Z3x2+rUeVZHOgt
1/q9qH4GcaEt1aaz53xzm7XpK06dpcKuF0eBWf4NDGgQFHjeJW6mxcD1zQ55JdnwpwOcKhaXDlUe
2nIv+KqIIh3RoshjZP614XMDla7PfMM3gTUklAiDOosygOgUe/wZffkyFi8Az1jm/rIsR7qfLjrz
hfcv6C69hnuA26G3GfGcKpwwSAgCsfXsk7Zt+UmFgQ5DbOSI7hKPtIn2H8nqMkq/qor1Hk0PqSCL
As+inK0BVMK1SWEZFX7X3+qRTsRjeJcuO+OnRlLefJt4JW3aXPHeQAyObw3O2Ml7D51zV72WyUs4
7jRM2Hwso/nlKO86OvcKQSAmgE3OSDlDJ+mGW9kRCmOS7lZBy85bgHkN3BmHjdox9ZCZ3K3+fTTr
2cbGzATPgPIMqUerbBvPW3Te/R7XcT5WaP3oLCgNA2Sqbb7RPQwDbv9Xcm8WTPAa76qq3y64p0qu
B9S/grCcFjP58MxwasXMKI0O6W1vLEnjwrhTYe5NF2UCyAvnkhkg24Xul6NJj5s/InhB5zfbutya
7hEVbqIeoT+AvWaGGZNRMQbrjJ1UR6cwjc5CEDmL7HulyxgZf7kFU7xRcaesUL/m+Y22Al+OQ6bA
V2s/gfDzzIyr0S79wmDEAXt0Jcw7y52lZq696czpsIsl1CzWdPNqK8ImhKeKM0XiCoZIXgws+HXg
yGgLFZsEir84388ekPrXrY5GQXPIP25kGIAywQo/KuiJPLgK/iTSMuueo4siS2Zg6S+18xf99rr2
JqsPrz8PvLGJfsVbJJeUB7fUTFaW/DHRuzpD/y27gyKKFWqzc8RgSbPQEUSsmGmcLd7TNh1RUJyT
kjFaRDw3HvEaWlka+qaX7BP6jZC8T+IfdxNQKg1nHng2Ym5d8iC9VzRaS/CzEUsu8apMQOtZdTjU
semcuTRiYDPMhTa8QUdbRULsNSZGCapip0xWenBsmngT1DXdzDXleM/PWRAugWGvXZuOeUTkSVY4
+l4PV/Yk9VVZHFX9VdoPu5o3o9ATEo0yHuZgglwCz9FgHbry13ZZEHPoDYrBgAhfUIV5Eh2GkWEb
Q1hBph4mE+LYio+WOjVtWnqwaLOZ/6oc551Wgnrg/lURiHkmLln+Bg3+0uDYHJHmenJwqtnRKU9V
NLjyws8R1jPuahvbfz1QF0zbkmYpYaHkQG3EgAoa8b2FNGh54SbFj6NmzPxtsAXJvuAOhUHpciKN
3iYDxR4IZzm6CGOdau00BLhpqJ503wmb79yoltBW9klC65vDKUhpEyOT3R22Nmmthine9PHAuGHa
WIiZnKZfztEvTMLw3KFqbyPmtWtVaTcqsUETuQyVWW2D8q/vGTjipFSBT9ONacYv67GlZAwE/22T
av1hzLH62awCO3xJgceehcV1Me/ImaLqph+Y7jUsn0pt4KnEv+hYy1pxCS/E3kphdbdhfcx/nkEv
kHaClpwpl0p76AC8ceVGaV70mF1Nf2qtbTO+2uXVIKu+oQ0ypFinrbaOp3jdVEtjslYGN7ds8NFr
bx6N3OwmgN+lluatJsAmrt9dej4pvyOUt0zlwcyky7nydzFIFCFBvyhkO7kv02jN69aDR+WSqwxt
LAyXbt3tBJ8UAtmrh193rJksGilNZ7WJBBsNisarLmqOvX5VkHjsyq9OebZOzEIELySaU+YlND3V
AsINXpsr5DMuW0yso7rBV9lGnAfEwyRAWYdVnU2PJsCFToEEaf3Ya6MfFMG6spKdTr1BYhqtLENe
6W6NiUA1eJ3D9OWOLlJ1NmFf4YSY7KTwOWtwEjXK88ZJX2Ur9t2/iPnxAFjHyl6mnjBl2i/n7kKR
qt37rI4zABZMOIjU8h/uBbIqM768KhkK2dItKSRXQ8PY42KV2wAqMwAMDM4K98hagl4pmBta6gjq
CX6pCNY9ZgrwQAsdIMj8p4B3SGP0XJm5KKN01w/8kmRUqD75+qLwi6vPgfYtIhfYYzOvNA9PXKbm
Wdu7ynzYiLdNwDXNzbQPmI3s7BBDSCOTmIAwjxmYV603Uf4ylV91y/FIll/DjabYtCAIWPt6zTyz
1+6QQLh69E0+PTP3HXU1BfwlmP2PHRFgFLI16U5F9jX/kCQfqX5os1PZHtz+YyhoqphBmIyo9ZT8
2oTqPCFGxQKO4vgKx0d4DyHqZbXmW+101Nx7Zn9kxo1FAdQeGCOsDGUyg1HQjWOPJICOE1I9kRi0
9JnofQ7Ve4ACeBYp8wI7G0htSoHaKssYERbjbISAIelpCLRcLtqZ+mGGi5UDp6HIQsgWD9KuETMR
i9AioIKAVUO9A7Tqk9yVflbjV+McBWp6V3vnpdlyHuQ90hLLC/mYBB0W0CGipUsQWdb8JsG35uqL
CjdZAV3ZLQ+KclGzh2JwDDf8PcW0gqoK113Oth4itOk9Mi3jVxJECmZ0XLj1t0CD0/RfnfGBfOtQ
UneY/SWHQlnaF7P5nQvMilskM6111GAeDHZ+W9/Jz2asgRo5DK11kWCM5wOZkPF57TUaPnlY+KRL
40vvXiIEbTrI/YTk6LL/SbO7Vz5C6pQWq8IQX21lF+H7Tfp4sRDsVWN25RZkka7ZEdJD9MicJRlz
7DPIZXT2CPkPhvrGAzj/5ygaoB6hRYwevXBwQjAHcG9yPlf6daxXINdYil90++qZPgFCsJIBvmpy
JNZ7X2gbonNXzBKQWW6ZvnrNA/GxNR7Hck8HoUa3skOivjHse0IAmnp23J2piwv4OqW+O/TDpjdi
aXI4ONZF/3HXVOMkxqPq3c2KoJtvId4m85pw2rQ8Ke2AUIVE0JhDkIjclKiCvADJVHLMUZwmNpQY
jkz03TIQXwkwqmFbZeGVrSv4YHJySVU1fr0MKlx0sDDQePwRGdOfzL1mnD4lqtTM7ujwsNMddILp
CgamZDAvaT9oo+g27QKbF0bCAROWlk9X03A2ZLuuJAsoM2T//ahR4M3rwI5JgeRfJlMHB7BG0Weu
3XT6xVb1gHyLCoAtUkczVDGNGX1njhJKf2r7q4JYYQoG1pw9BCHWolzGZbvSKP9OXf23iMhuTxDk
56nFMv2SgdkJzrXO5Ix19XzboLunK9e5N35zgrMnSlCVf0CMKRDKEachlyQTD8/zbQ48QoPikKu2
xF47FSg5otXGmCBa8L3Q9XJlTeS3LXRGLlY7j4R5xXGwLFIVZVALE5uUW2bHrv4Rw8tX8b4rGndr
pLDsnocwjO2ogKTcrDiT9fgGA3SxSQgYmjC31aB8LBOuDbYDFyX9PLnEEzfXoHtIZxSFuEfo8iFo
YQnny8pZX9uXliG+WR2qfjaD/8xn5PwmVaq+DCgtiGDdzBcvv8KLvqXNeLF7D2oBliFfbAoaY+b1
l4kv8UjdHqWviMVZ+1WFuYxVfd9DZJ3LAsf9I0ym4mERdeVLZVvwQQUyeWSZBjOW4jojK/kf8nVV
0y6ozr3V/Ay51R8fUmi+lMHrfySdx3LjyBJFvwgR8GZLA3pSJEW5DUIW3tvC18+pnsWL6OnXkiiY
qqzMe8+l4+2prBLlj+Ihl76K5A/dWKm/ZynBJSzjzTf/7RLloL9rKgAYEpXmT+Yd6GRf9NaP4ytf
aIe7UntzaEsT0bbgLxpvy5eltg8RlACKOTnG4kPX3vHtiOReKR9NcbEcULEPhfg8xGS5uLXYzxTZ
pdzxFSOLaUaPgxhegbIpDyGiRxaHrCOfhW8tqI74bD1tz0mWFuEPwXkLB68836lxL55wjzkQHDpt
jf7VojbVwLNnxF9TooRc2LE9OjHlsLmOADFRaNeqnNH16HsBhWBjwBSrclJs+Gl+Dheon2h4zMbW
MB7Qbqgbv0mfMlyFHvS6BbNablJz309QFQEC2dxwyeThUljalzCfzRi8N4sss5/lbH/m+sHiN2bE
CjIkioj7huErzb6I7KNuK3lL1HzEW+bp3whRKdZRJ9QNvSja8MqHC31nxovl9a/y+gnZsI96XALe
QhbgVEzLABh+KVjipw2JzigZuZmoJEqOAVidqenbNTkAKy51S2uUxucQYsFzoHkbt5afAhszI4uH
tKKVCazC7KCpHeTT2KFR6TQGNPyg0ria46O+SUTpEJ7D/saP4PMZwIR9rp7exRQBxda06rU+YTBv
Pw2ro8EW0oCziTLA99V+azju1YiuEnlByH95IF9afNBIs2BTpLBiVEddEP4iEC8aO9crtm1DtYxo
RUeQM3D8Z/jAq8OlV8AfSkSOl4G78QF1OPmHl7argnHmJG3p7JM6rc+RR0OEz9KI79zkf8jdmtKC
FhtucvNgUkkaVzd4CaP9bHwWuBLD+VNalUkyU9NVPUG1pPU1U4+6xp3dX9Y8jnMNprcS876p/lbo
wntBU04dVpgKOHkP/JZbP0422LS88WMO3kD9erLMYeNwqTpqoEY7+n+piY/xW+ckgdMyMbmcyFZG
9GHurzL8eLRdKioeqNL/Floep3T84u7wbvLWZsgtZMkOjXBXkh1neM+AeNS25FyzNqdnoz/wzOn9
u9EeAiTRz4LU4wjn3VR3azu2SWk52AhwvHbXOgcyZBdI+Vay9m+OIVwtw+SsijeqshTfZh2k8bv4
N1Abb5jx24DF22aBnXxXGOvEAtW0odpFSkPb60+y7czyS0fsVjSXkjOIXMMTBjTYa/9VIYLaHbAD
t6SRjwXiMrNn5eWxVUL82bwxy9IKVquIgy7IDxcJ2NgunzNCouQFcYg9cN+y/m32U3XXGtdqvkuL
H9pn2l0tYrJBzi+YOH+TFqWWd8u8eEj1k4yTyuo5si9l+hNzMgkcEIlBvsrN9w+9/JOFuSIRF8MA
5vMLx/giM15G562zka8ymacjyXcrK0wnBQwajuKoQBDMbQOb+Th+haRtWM2bJQS2zzJ4qRirDIJ3
N/3p5hfJaGTwhHmPw8K5DP88nRyEizVyW/iHIeeYKkNgCxTxy46uXvoI5XkeSpMRbnp2EfvTTf7k
RtIQYyvaeBW56XKV9ftQP5XMtsGBDgF5wwwaGVugJ1xo1m9WnnSE2orXrCqPoUG3mKa/vJVLF/u6
zRFpJ5oH3Qj2TqRY3d0b/lL7tZxxz9JglbNDLVoy+KetkZM+rX+66OIR/+JrW7WYnVUGDGiGqf6B
B5oW6pATzKG8v5geA2/GxMXHYP+xLUmgkH6gHqW4kITCKnv3hXmWLRiDbYG3Ls1+qpSsZufmUHAP
Uc/zATnPoJtEmhFuq0RFW9cu/NxjoAMsbu4ZoNIFMyhKJh0xn/be9DgWNPb0FuXNeaJL6X455jdq
anZKbxl0+irVnyN+NwdW4PjKcXGlEFaj2a0/hZ80vzq0IC3CuYzTHfqCxtEXg4doChePwpGWyoT7
96SPN2lh1bsJneM6SF4V99JQTccsV47wNVd2StpIWU5zARcSb5VDEKWBmAIZg5dL6ckfRyviVC+G
Hr8KdUfD9L331lrHdI0zch1FizYB4zUiLb6b/SUtyeKldfP3j3MRuSQY+Hi8CeoZ60+sLyhFJANG
oc0uSSvF4ksvv/LKH817pzhLJTt1+vfM9TUlMojOCyk7s/Y66KugekqKK8PlEDqRaMVK5RDGfAGN
DNPZL7f7KodvnSNHwgye6wmEgYVZYC8O0j3TT78uO2YX6BG4RiHz/878dcH+9KR4G/afr0GsTWAA
lpz1A9w5zGj06g/HUFgdWm7jYIAQ+lC8vzKCj+5wan0Fl+PlR2gKQ5MvA+IaBOePYApX6Tzju9SX
pc6WzublGDfsMuveYtGXlV79ZtcvsfEeFQ9yBXnq7fI3c75xJGQ8IPLSzcHDb8TfoDwyL1kwmwkW
SH8ISEkXkjnO35nwNOTjpDIfrEbweNWzWlHQQr9Xy8OgnXPqWNV6bp5MFhLjWtLPkpfGaq8EYSvK
Z+q8ygsNOkAVH/JnRsqjp8LlSyPzl6sjbwGXnD91QGLnS8+UvyN3lSQeni2eHFj4oXivCXzq6DMJ
ZhnQnDgoJRZziQfK3393mT92dL/qz9w+62Az3PIY6/fCIaPxfSQBjsAvCMnEyoNPNUw/peS2SDfR
o6c++iVcW6//2uEDWRBCsqUzvMSgJwoubG/cTPMu4VYu/y4nAOicUr208yOOrskgDmVuXjnjlDSm
MJB65mGCoW1h6EwOxCb5jdls5LPLaQKUG0o7/mxz0BhoDkNAW6nkuRE7tO67cW2pX036HFjnXpdx
LPK1bGLm/FBMOl+n1FRtzqLOznJR+LFUkFHDL5jUM0F5wEPCQ4yrxm4ozcgkJfMaYWQCZTEujyYb
iYNgiDKRFDQoZs1KHZlq8+vG8VlzrrNzjaanIUXjB2lwuqWKwT08WN19qDRoYjjLc0YmlBGgCulv
2+1PLVErTJ4q+m0gUOhuUpkwUWle+CRMe/hyXkjFvekdgl2Gny1yT79wmStSblPEBg7DOMzt7GWV
96HoT27AuofmFU7ZS9TSMlP3CJxwMJj2eRA/IzJz6BpIT3bcBbSmbJ0LrdAYSX9GVujTFWkVH1Hm
MrIevKYml5pCFM4OSim2ANddxiIgjYb8XSo1TqoLQUeDbs3YtgdROCjcCZPoS1TE0TaUaVf0FwRb
RkhvL6ev80Yo99KyCJZiQimf/MgL1vLVxt2N2NteYP/kOaHA4HqUgKaidiIx78x4ujLowUWrnsuL
poMLzeAgyL8s48EVWjjiR94pbyRDFnxEg1RUIZSN8Qka4x3UEjuMF5X5CfBwEXvk8ZCX0zzJKzdR
+MWexW3kkCsHPzqauZoC2SD7CFNbiKRLq21QqTROc5UIivvo4H6EsJQMZ2eijONKZ8ibY/6a9LIF
GfK9QSOHwA8ocDHEl4EX2mQb6NorryTvi+G9E2C8JFRtKd8tuT5DNzADPkJi8ZQubbpH9AdQEPG0
AHVrvaPMLpI/Lmu8BRUbqsP1yLrKlRgRr2o6QHnxN3EyKcwXQ9zlfqYURPBadBlvNod/niIulcY2
aHNYQZC3csWFbCR2ccAmzMIm6YgimFd3UO95FzoH9LKHjqImh0oZ5vsWlkPaXQI2hHqPRGWRoVVQ
O3VVsnWpberP1JlaYK80my/eEVAOgJiPgECMrOWQW9BJrQd8Um+LKI3ruWYraaaXf09agZ0rhFbO
y+1rrBwZfMKp5KwboBWJv+twG4mfyAJP/5a3D22oFoVKliMv8qx959fapSJGJiBvoNy65EXV0ufB
BYPAyIStttBvIw8kgUfU7wX43IjVLFwPESHNA9DxfuXa9UqOKW0UK7w8PI2FvUtKHLvgoTjmOwgq
3OiN1wkd17LtcJR2dy67KxscNIt9jTaA6ySrjmciqEGePMvFnIV5Cj4CRp7KnSxUCK7RcIqu5fA0
8QSkZEtFym8XPw0RpN2FhcqyfAuSH/W3jf8M9HYm58wm/fCihzt+p86zO++c6NZHJxcEaOZ9l/Ep
5gv76sByb47VSoF9FkErOEMOlrtiQbcQwHLaHXUVrzmIMk49KOAx3tMmUEndOfJcT9PBeJOg55Fv
5rJDISymv/JWU7Jj+0WtavBhd7B2z8Z8rOJqkWpvMUebFipkz93FRsun4ZvlAUtEfJIzmZHvE7pv
0EfUeY+PtaMTiprmqcAZJ7+GK9/jX0pdfEN+4vwZCeJD+2dm7+TXYsky8EGxyg2kZnEkBGrF9JGB
53JW/KTb2xqR2QeifhGrf6nNC6fImQaFFgwrAUwfmDvVjKtRlNG5PTTtdeqQyY50l1gIePVYLP+v
7YhwIn0e/TJdL1Cl9WdSU/axguuyHOPezVR2YXAYM0AkSJxYWC2j2Tsoy7VzwGufpJ9m+tqm+CZB
o+AyVvne3QRCmXIjF1uSZNT8KvVZXWaz2XyHQ7MBw1OR3YngRGEPwNZKW02m00vIaAUZgxcNVoIY
sOoIhuucZoE8RofZevGKFm+bn5ZrUG2TvZFXL5Prokx/aU5cO5XOk4qUYiITrPzjnIajfJfALHTc
veVtYAMQXarOO/s6ESPzNNFzFMvQfItJTrUPQGQiBb3/salKeS8nm0MOmV1FfUna5xRdngbSWoFv
bqfIUyK6VDqMX4eTB2WO6xxiMtkMBa8vCVrnhAV5fmHBn5z4LJkgE2TDZ5EeZoE9j9IMbJ45g7ec
nkNsnQVo4J6wnHKRDl+RdYNRlYmDpKRRIsmkofAW53ddVRZYIdAxGqvBYlBFz1t+TGb+HDeZ4mhP
BDsdjBoksRXANZjpp5KgN4jvMuCB4YybM8kSWylIb7pp5SLJ9vAfRM1rwog/Yiib08k2qmZBZ8Nb
LokAYX9M13lrLgxXPaopk9KVrWzSWO6zGE+fVXI7rGMlfl2GkFp/tzS4RHwzh3NZk14ikv7iJ0Aq
an4Mky83PgSxu40+VecTl3GOjISmQChAUxlI7M0Vh4X0o/VORD0vsC62OjqUW268BszvarpxvlHR
/h9ob3gEju2jrq9Xoq62eanDd9rCZVvK/+GTWSFeXtn1s9a8wD9p26vR3jwZXlYprGKfIv8cmw9Z
rdMZfY4NF/pIg3qfZVZIW8nD1qAvvyV0LgMX7HVHE764Vt51sk5u/CS/MHZxFiMZdUTJGyDEc4LP
XjXyT9fhPBDET8mfB8EHtwDbJ/YgwIx4vJr6S5tPFkfIyaagT4EP0clApchs4K/FvaFgSjQ4B5YA
EEjwKZGsYAWIxd6rNzwvPPsFqbdMmTPvK2tPPFHjLyZcemcYc02b5ZdpfXE0tR9ikhFro3QwY+gT
JSO9QzQ8mhSJ8N2Q3rtTpX6mA/1g2XZmqed5kOEzY0gpuJuUlRZs5C0lawrU/dLKTxLE3+2ygpy3
9gUaAh/mnwvjIr1sA4q6zmO7peODawADPhaoD45fbvLduVeqUNZfwP2ogMfyE/hRZC6ND91GAcvB
wf3ypLZp1XNxeVq16ZvqjAPirZw3cYfuuccI/cIvXAEDx6OTn/jO2r8Xh9eVtUKLzHWVg6hl7FXE
SCTEh8B43h2qCJ989cKM4EY6i9UcI+XNOePPX5oE1pEIjY7tFjF00iOEq5yp9Vms4T52tIvVRF1M
LnRnLo8sbRqTjjXNGgqUQXs0w0+AHFOwBrUoJLOb23ygZ14OBAPU346e+na7iXgxuqGnQQCZmC6q
gVLdHV87K1/qLTK/GcjJlztoi7g4ykGMdGkU/SvKWVHeCqZPukY4XnqSz2g4OytLEh69n958xWjJ
RuKRqInUaciu9hwdXPNWexddu6dc/rLbl96n2Z3kf8RIKdPhSg2hdA8EuFEIec8OLhyuczaJOn04
5Xns4BSfGLUvRg7aGuDQMn7ph4uiEvT20tT3WLyRL7b4leNRPUBOWT7a7NP2/nLt7qXeso0xN5gH
0Z/cdlxF9b2qv9XkQ6u/yuDGP2v44ohjBJBG8COL+RZEB6gX8vvk3i0pX3oAjSooNrGsUd8ULMEI
ygn+soKD4TwrY4wr5m1UgALuHaQKKPUxLkYvibWXj7jjnJlEQybhywoBw5ndOP5c982z0d0sm/lZ
+YOKcdxQB5Vb7GJ6tB+srZo9deSS8rnc7qIU8rmOxW7UDpOxg9TVodRWDA7x3vsYbbvwqaHnPr8V
OgTnuFv0nJaK9uBiCsZKZrsq60XPGkjKxaBo3cmY6HVXJXV+A0E8j8tHRMWR3q0Eiw7AseLuNd8z
CNrU+v7n5DC/zfiopPkmHub5RP7r6wiXzh+AW5A4nB2yvox9uDfK8NnxqjL/EpnMNoNrlVLqJuxM
oceIZRpiNNjBfaYyFYx/S7dbW4LBeY+OiqOM1/iOd/dscGX8F+5Y1iT0sxJq8uXhtze2MTOerCMn
NUDjmOUrS//K2FIVwUkC/dnkXdvppAc/oM4WNsi5BvkjzHj01HRhB/hh5tZxt+28C9yz23yr9RO4
gzWne+IEGmZrSLIRY9JLa/R3p8Be+jsBBiY6MwdcP1BWd9sa0aLK84txHhRDwhuu4vjsKqy12XKO
kbOUxFS8VTIRb74G5c0xLiWCMfnMq0D0qvZJnQBZPlvTH08MY9H3mgQ4pzM3FQrYyH1HRTsk91Iw
3E/vk/mxS5jvNwIFSsGgUQN5qsTrEb/YCA2gvGjlD4+3Hb8AKVspMOSw16WRBQuLdELy05Hg0ecg
hWzoTWJaKfrRpykc13KCj6rpT+8voExokFLzSAku673UhNvqiNQLUDRVUMNWLH/LhA/QxGSxHtSE
wzm/bEwxptkn1QKEbgTffb3LlQ8LqnMxkh7BPJrPNelfHQJ1lP1LhEfhYv4X+oJ2iJmHZLlQcZT0
00sC7fRHB6SBtelWkGuht3vKMgNIAzNd3QVMyQcuXFiD3nIzKt90JA5x8U4/w4VFT2rRpo9KAK/4
XnDWo6pnA0rdwaeaHddlvJ4CchGdyTgbLSyJMnltwmFdlYe8vgYuFiFqsImbuKjQiAfVFQc9LzOv
H2LcMf5j24Diyjyz3Mbth8N4X94Lv8rijywwsGmgeLYMjuw/1Wj7DeThDO4nMy+6mKiNODkrvVwG
fnptBayR46HiN3boO8WuEg49tpx+sc6pl/AEwlwTHt0xBwYw3SvvXI0fAfPfHu413vplxCGqGn4y
5t6k02IOTNZZne6KQfFnJ9qYoO8b+ugjmiD3qS5kEs4/doeTJX4Uv7Ys4RpPbp18+4tlXL5PxikN
2tfcUXZ8L18+AzyeE9AS8uUWMcVzm34D5lKHr9amhcbBdBrWkfE15jnCt51jo+7b0/fJrL+AWkId
vQsHvZNmGodZy9YrBTBp0l9xhaSIhLUQqNpEzxhim7XqB/rtSrr2mpky/UKpWLVQCcNsZ5v6ykR9
6ibNqhPh1uTI5wln10DwK7EVyUEfRxoIcs4C1PFekCjeQCROa847/C1MHCaKw4u8XArKS3/0jlWP
iWfdQhGlEcboX1npPRuqrayQl0CPSFeIQPqlw2vKsyrfE4NmQ25gs8vbfRa/y6si8wkimgD1/Blw
jGEs3KJ49jvviyvUU/vFcArpObruWzg/a0qHcJVGY9X7tvNq0RJ36WfwR5jiLCRf6JrO8n6MKbWI
Hm3jziSQzfxtsvrJbKsl6gcVFxfedI5zEdY+J694XmIiSrSlq6pLS8Mn8yAXE4sLjVeG8lQ8ZkOo
S8UYjasIYJCOhqA3iobgW0GTrxokDbrNrTGQx9FEJ3/9NrGgUXf1zh6LMI98zeRS/oiReZUh1wKy
mBKiIyCN2F656g1Kw4FRaQNswXV9J4woOKkcyP9ICTBuuie5gvRJuPPF8B7hU3X0rXxrNF4iN+J5
HqKtwhnMAphEukH9TuQlwMefikaK2phbW2Ns6AS80hE4BSRgkFfTHIwTHX0pmpU3dWCCKynx4A2J
m+dQrC/1GiULfo7KXPbVvJyoRD3rO4x1tj2DHBAc18RlMKwkeLMnwWyPv0mLkOuWofZUv8iTjj6z
Z/ecdbXcWMlVHhMsvoy/tn7hprvVn8XBbEbTSbNiaQdwWOH1hjRoKlQg2SOnSGuEc+mCS8vLnDcP
Dd13rsH1xYpJVXcASYYvAotwvidxAAoS7hJcmA63Iw9HzoAA5DKEWuVTEonzGHQ/wJ8LZXgBjbbk
XHAChOi1NQ1AoTzmNEFSzZLarJTOW/WC3M6aobE6I7P2WL/P4QCz7yh/Ca8c2SgRcnFqHjjncwqQ
kYTM77tmZxDcFydMILguLgUR1mwczbQRefdLNEMoVqxJvwtGmKQzRUxrhF6uM/uWxbCeh/nEzHcw
HngNWPVHXiDcNzm7n2NCTxf7ccbi72vjXU5vU3r7zrcOXanxLhYiKXNWkD7dAJjTdXLwadJ5qtNV
noaMBLPJN62nOC/XMRuGC4WLPVSJvvpoPwL6rIJ/q4V8IJpwlgdXOebmlYbxFu7cYtO15dFrmie9
I3sCOZlgJ/gGld7c0f3F+gedloBBtTSOIzDhJB7yLr11hYrldIY9/9eGz7p4xOplyEACTBxfOCuR
0Ze3o+9wDmZcLmOPjK70dXrJJa4LXbZB+b+qeVxU1X7WH1LpPqIugA28RuYgf9vyXUMdo9WgRo5x
8idX2ZY2Jo2rHOXDnNyc8s22nilXwCEuctBc828DbcIFtdvTjyGWJRJ/I30xVsoC686cy1udImsV
nD2Bp69MGlWou5bxWUgeSFP5fDqMvTcRv2n8wpJ3GAmwGlxZTKt6+EwO31DJGuzZVM7EjjAj7xcd
hpGGpmZb/yVA1JuK/Z+222ifWcMqi/0KlVHCSVUhFI4aiBcFtB+xBZ81fs86hLvtLoYOEjBCG1V/
T+xPCzMZP0SwTMk1c0ov2nybwS6SvhEDQSkVCXO7yBdM/gD5i4xVtROGtZbPbmxduSE57XC9dH1V
A/bmbI2G3mTu887l1Li0iY1OXjazRoJ0nK1bnN2R5Pfam5X7dM+T5MafExWian705wQ9f4iLSr/B
Y5A3Tl+O6JLkrW2yh3zUepMJDjIlryPahmc0c34Ln8g3ig3umwN0zj7zMGBz4bPRorC4J/yqfASt
ek+IVc33Or2VnP/x0LF1Buqb3Gb5k5ZhnH/I33IgOVqmFvKQqdoH90ne2dDiNMzTmANSLLkkcivK
Zqaa6DJXPtIC+Xmz8Q34CZ81QdRMcacmnHhQUlCfMrxLKN9s0JdEd3EAGyJ0W4rrPLc5q3HjAvvp
09Mws+Ui4RMkTOBJrd2YsHWNHDGmBqQRO/EF2/DCNKttW4zXCM5PFhKxK9BOD0A/ohnvkvc26B1x
aC+BSLdxE5xJOnkL24aBf4S2Epuf8VALRrhFtU/t/k7z02JxKoWwOHeQgYVsS0FPNt9Z1wfDPNMo
2XSBtQ3Hbisfl1LTtkSvjQlurqaEYCwxg9GEi9kqMQoRpNlNyqcbAFzWowglWIHfdO79Ov7ROEs0
UNkcw1uWDXHAGuoTm7Htp1mCCAbIppbS1EMuAzu2A8t/TB4VkxrbI8C0N7ksDdTrAKgrdgAXmjsE
cj8bySvlmBWAK3BrElrFZv56ntqJBUk7DmoAlIE4WJykHFe2Uzlf5hwl36By/uiWnbsP6MB5WrFX
0EAPzKflzjvZmp9PxoYo1l3WxTs6FRMWfgJfD3U0H029kQJ8QmBm7O9i6ZbUPMhXmorgcBCkkUYz
kHdv1Ki02MyrS1jiLUQNXMriv7ujGML0E9ZfSm4rKLCn76ZOfwioYwxiEPHRcRCbFUPbi9Jbe7P6
hETpFqvlm6bViPlnvzadnxQizoJE09J3sQd4haCzX+Y4Cbs9iDq0qkHN0Ytc8yH+ySYqn2IIvlwD
IcEAlZvdljklxrXOrvNL1QTMT+kB62lxtlTOgDaKgdCl/TvDU+8wp6Y4CECooF+zOzTWGekLtoI/
kvtDzVp8w9VyGtTdARyHatZhmQwgcMeJiQkrxN0Wkb4F3oND22XgVheIZgInEAS7Dr4S4y5HdUx8
S02X0Zt+hPXk9bZfRc6KZvApukQOgJ0eLnaK4J5xbKOAeuJ/lvf/KMnhGYA2RlJRgzzdwsK2H5in
OTaVMcOo6EuxkUTMSOEDheMc4Q8jGwhsCHixJ2DRnJXxSLTqcearqNFLXFoQ+xqN9VkGQ8/sHi2P
XN5huEVlVVarJKt3I8MXMg7E3PlNq4HTJwIYRH6dia3VeHvcJQT34sush22FXjpnZlTu44qBcdRi
G2Rw4tnnph1vzFWnZB2rmOPjmLMHUv6RcxsvWEf79qdBOJNEmLa6NvtNRh5vJYDBbSWPQcGUr8Qb
r8SIW7afxF2u4WDCWpXo8XVXdkRrDc+TkDad5Ng36VMRjm8pu3HfqwfGfDjS9J3QuaNV7ZxCTp5j
Hd854dxKuS8rGfaPEvpwrlVLfHewdlQkhEr+Pk0axn7H/dYVRkhttxYxTUND3yl15kcpyXXqDH+X
E5fWKEfynpj8udpdG77qf4K9aBOkxlvaKteUUGB9uKth8zDnFOafS+fH2RWC8w3weQTSnC/ixsIH
lRf7TkOdok4HCHNAZPSSGPky9UkXgybFxDFsJnun5MrNCryL6ap7S/V+tEmVs45XJSeZTzTmvLM6
vKUmTpCe1gktGJDZGUYgnTRjlKn8OA8NlIrebKsMiK29Pq+3gzH/arU/9bg3Bhoql1yrlzoG4dwJ
640IUTmElBWhlgTs4hqTU4g88IdQ12lZs3VBxBg0R0E/aKspNb88o706otVWakWfaArhE4bDVgCo
W5bAMnh92elxfUUKbRUYEea/Q9Y8Rf1WDSimOtggTb82m2bnpGVGCCXa1XkCmK2anUPoTvpWwAii
cbu2FZKVXJOGrs5maDono9enbVDfjRSiTGl695pIGziu6V3LbUJU8nqVatz6QStARNGaIUKQ82HQ
+eFEQ4igXWQy8cTEvRLXTAXg4HjpanAn3MF5usk9mblHp8FKCDevyvnsZNXeKUAVIArvcDWR3rLq
IX1gYcKQIzhyUetgtG8w9C8N3bumtAStwQ7XWqj81kn021NPh2ozHnp1EmvbS/vltzeTOqd5Br28
BhWyfYRF02IU52CvThqaBxEBA9MJ2Jh1P1ZF7VfB/Nvb9Kpjo4O1TbG5JGnrOfcKiog276H3xK4P
uhw4WIx0HnM9Eh9ecBBX8LKVxajjDwjMCaAbGHer/i1t8dkoXX9ynHjdJ+43oSp/KbM0kZfexmp/
ixI+pS1SqMYI5jv0Texp5GMswqKmL5s/se4etMGiH96P275uDnE3bIKKUCXPCZ+L9ji44quT4Mls
hs8sZCU6scXoIDwd2wo4E2vHaJCKYMv6bWfb5SAhT3WqXbJ3onifKfVFpz5HkxPhMAxnv9E9feMq
PbMzF73G0H53VqiuRq9XF07DfDzN3hHcPgmDv4jGCMYJzbzQgmlX9u0xCBgnDh9BxAof1xyNXOkY
ypyQp7kk8SfXZgwHfLxOe6NDlG4cVHOeS7RLoe51UBvrkA3M1hpz5+hIzTLyl1XaD109FogaiugM
c/aozLXiu8AHSS2ntJeqoriQcxrz1Q5s+V/YIB5ZbgwbuyBUOsbxYQ6/ddx8xQNDZtONY3R8ZKYj
XcE90R6zXi/9MTP3ce/4VpitFRa01YxYRWlUP8zNlCn8sMs1dqgCD/xxDNt9T1/0lKLnCCVbGKw5
pE5SaRB6aOeamWBZhqdeYN/Xstd2Gka2koQEAIyXCJ2QAOhzsqsFCp0IAWbZwQsKFZkduzKGsNpE
Skj7bgkQQV0ZWSSQ2JX+0OKM0caB/W7OwIjRdgM3+5aUBuwHXpbN2NH5aSI84XmKVUBnQ4/R70aD
ts1Bw/h91pxbk1GGAn61Httb1Yidayv5TqRMJER3S0IQCNpInM9kn5TIg/FuXdsgBhxgd+ZziW8I
3wOQD6VCX9CMwbaWXSNuBjY9sDszHYxIVK+AfHy7ix+D1+7HAH992mEI62sdN1hlMOjgyyEZaBD0
LLzBeoQyeLz2XqPuogyarMpbMMzgGlLLGTZIsCLicrcm2JnMxeKF20i28OxTrFT0PzqwpB4GktRu
UTcOuFRjXoC4t/KV1hJ63iS7luQWpufMwcIyQtbAFeKIxaACDLc5Y13m0MC0Ph0+A0ts3a57TWpg
JQBDqM4DIlt6isPJ3GlWom+CJqeKctCdetC8V9NMM83R8+cEh91uwPDhIKHy2qyF+g2vOlHejGwc
Tq31nTMokE3xhBakk+nXCWKfNKLci9qot1wMyJrkNpW8C5WmT36vxdc0gCuZO+pN1dDB53OxEQFx
GJlwNpP1roWF7VszfclOY0KD26Oa2yfH1B9mGA4MzKyfXg8cmhpEWzXo3zovxizs6q/zUIHxS0jL
EC69o1jaLsWjNcWHEyJXr/Tu1mZ0SuhFUJWEnPRH4HWBiqQwGhgdFCMNtCBOXhM+D6cxVHnFmN2G
wV4FUrDuRM45sGv1kA1wNuYO+DomW+hF60hS40xD8goxgHJYedNaFHRjeck95WTpnG+FNtOKpq2T
hZT4VLjIhLSjPTXQMgxEfiOIH6AJtFEdl9UmSdWVF2HqCeqRU2ovdak5UExgyjCWNhaho/SUOVOK
qsduZZPKxYCrayuAtfFnORH41nNY7l3+sWoBzK318J6FVH4klGCCdpzfJA2dbZDia0ukMNb1Nl3n
ufuxRz0W1tsxU9sNtxfh4gT6SuWRCHQ5pkvmZKv0jYMHvbklE5OqSJ6HY7KyhQPe1jSnM4mYAUG3
KJPzYPLrMLuzXs6bhPrSGv8xgiKdpPRhb4+i8JvcCxCKFtI5WlfrWh2oAmbPXbQaR+ykks2hAGhM
NPeXWmaAWlHPGUrHWxUkHibZbp0Ek7XOG4/SOjbMrW5khL+P+GxMd61MiF3S4DElroMdGbsBBrnt
qAnybRojXw1au09L5dJPFNAeYN9tQRsGzU+1qmR7vaJvGjULBh7gWzSF03uS+YXDMbcbSE0dC/do
4I6M3Dhcqa39XdnkhXdORW2MhCC07Y2qI7yFR3tqQ2ZNin0naIOxlmDvtQYiw4gaofUUpTfP1m+x
Q8S9Kr1uRlyy8JAvT7ZkmQRPEQUgXdeaoICKJbeSCtdIIkUmV8CjyGgsTgM8rQmP46yoG9ErOuOA
vvctKHo22UBNrvmYPlD7hfzrkD0NLw/D2MbxJkgv7qpVZ5ipJiwgw7tWiYLYkC61ZSTOAruLMPAj
qXH5rI07Nw8x56aT7CLXr6YIQDCoFnCzfJxJHybrTSk+GPYwsbeRBqjN3jIQSafoZP16AtNXzz39
Hesd5tFNTKTgll4d+a3ONdEzAlPLDrw5ab7EOg3CztZsmH6msXTlkbsbBNCypMXBVf5H1Hk0yams
W/QXEQEkdtrlq6u97wnRRo1NIBOX8Ovf4tzBmyh0r3SkUhWV5tt7ry34/ibFpUsX+mK5q/oBqCpl
nZyWI0RWJ9+2YuLEsBhWVPAoOhT2dsSolTBmyrIEGDbbeQj7vulc7qIygEhb/lEC9Zxorp1hm7EP
2AQNAx9KYfGcuP3JBhTuSKQfd1xNza5FTxND7noKyVEz8bpiCeHKiY2m9501g1t8Ww2qnAnQitE0
q46uDqAANtP5w1DkGGDbL9Ivw671CsbPAkIJMjPF9ZiB0nIFOswo9LDOTg5ntTaGE2ZPPUe+EEiY
Pf1jcE0TpVK7KRe3uGVuBPSvaVyDFlxNOJYWETADN4bALHZt6k+7wBTxRvvzjeyGlN7x+dcT0asX
LBGtlyTwHL1c6nahk973oBWG3jssznRHtd9fFJLgN3mgdkqdz7Lq5E3p0KwgUmDHreb6yAMkMsxj
AVhIrx0PoClupjy5F8RfdElUFdzesrV8eWEQ1LL4iDMwcc46I/mI0S5wvXn47eKGtaKrgKz3FaVN
5nUy87IjAfCUui0L14SdJMz/uT2MVfzbbh6fu7rodhAsKdSoyw/pYdDoxa2mmHNHjuJ56acfN3f2
QWSxT4r+0C4+VUcNXNdO8tzAHnzXNtCedgEhaYPZZLHGNUA7Dr4R3hbZM1dufesYszJKa06QeKan
xCDcWKvpNtJMpi0sGyMTFF37y84vSRirbA0VPfXOQo+TBKRiuMaNTgEa2bqPx5X+qjsc31VNb0d4
LVnRObKTHWnYb6mhYL1HGdJDfZ+sDmkhn3vkOula5hyOjb5ib+LgWiLLRiXeCmt+GpUgjhVh6Okz
VLTYJ9fqlzt4n4j0RfjYRvGjWw9EtzrEmJK5ljMRp6vKkss2Y1bHCZEDgG9p6ygj563N9XYo1cmF
n+FH2V2c8eWQWt41OYYEqnNuKwldTwUAte6GoGZgUxXJ24D7QmUSdEau+WINp3LEru7ywRWa5KCY
Au7D0U6k41tX434qLWaRsFivnFjDFuc/CtwQELxl/aTolQwBfybFJdRdJoZ840DyDiQgbpPrOg7/
SpvQTsZIjgq/144+4W1W+5Blknvgz8T8NeP/joXMHe0bWeKrNurbDxFd8CcEuXzR/q3HmOEqC9gB
qomZfIkJCI4PyRSSwk1BCX3vM9Om4jeX6jacGafbY3I3MqkBElEAB49/rSq6J+xL3iBazfBoY1rN
hxq7p80901F/Is9AqQQclKujyqJiOzbpczpj1HO8t9h8NMl0pvGO6UHE9tgI6hfalKUwQQCap/4w
4WU46ZGkhIcbAtNT+WkUgDQPm3EwQqALQ162m9FcZSKoFx5AwFuPbJqFJOkvM21Ekk0mY2O3GQgO
tfo1fUtUp8s/8uCGbg3ahZL8szf9EdPzyeKqOXTeB6wYLD5wv+ZYEj9BnqDk1rP5KmYClx6e+LvS
sb4F4+MsxtqYlN0npp6IIBBkYmx3xmfQOky4lkmfgzrpXNSBMGtTppqOTfsICgmXvt3au4OcSnXG
gkMf85ixwAIK/S8N6mc/na+GufxpQ4jdYcbqlEVJuQ/b+KYc3Hk/opaPKvnsREFIsR/+hhRvuwXa
W/l9yoDXYqnISI7MTnNs2mDcLPIplAG02ZoIRvqe+PwOEoZI0FHznORgW6SuUIbpbCi2rSjEPmiZ
xIVu8erLH+6Cd90qgHgJ1nYwfsw4B7EVeOfi9BjyK3hFGISBfL/qB4pGBKXKdKcu29+5VPcDB+tt
mzp3smwh0U3lucqyGynk9WQ3kFC1eizgbteSg15ag3Aa+7s0wOqu8hgYgZ4vXcPwDy1BegtE+Pqa
+FLrkSVLQXeO6IZDEHJNSGF/zglj/yS8pG12l/BCE+yLljY3jSEcWrD/Zx3deSkOtzqi2U/GKU7F
pngIOD+TkGBel+nbymNRGaqSRdo4d1navFUrNqcCTFWzC/QIQyPdCt2k/y1c4IuAUJ/vqJgPJfgX
z8VKv2JtoWebCRSygQ/7SXS3c2zv8wC4l824Wo7vS2Fy8insc87eDXDOej1cRZpMsG6iSJUTDAHj
mntt0+fSgmjLMMgGNdhJP/iw4rXmNEtIWQbzzhTTvV0O9ypjhdTasQCc4UsD5+tG+T7EcrPOswjb
8lzWmjOsn/Qsmz3Ry+ma9wAEKCkRe8zfOQ3d2Yrjbmvp52SIyMUZuHE2HXtmGK59FZ4n45y85dWZ
V2BJlHFR4UxC5NtiY4ctjr5YcQQNVPUCSOKeI8yDnxum1SGXknk6dY3/YpSmGjG8dh33Lrf6+3zG
xWcJ/Szn/qa16m8m4w9ufy1RhBOl6ayIvW3FqKflHKnat2lA5YK00yuz7xX2td7dL7r+XV9GnPg3
WgZ/oJQ4YVreLs+nr6Udb+JhPHInBoq0PNdQ3L0Z5KrtNNj//V3tlsyBsp/YMphUYYRhvG4rn4ua
C5G6fjSsbXP5YBpxYno5YbfuNJKv4ybPXZbfWEPPFSPp3/h9mTXviw53WuW/8I6/FMx8jcXAuO0g
RgtJW7xH1J7J+R7f8YexPCbkCeK8C+enNL1565l6+BISVgni0kiAXCrqDPZ4jRHjFHQ022BXlOl8
HGu+pjCD7i0arq5oBBsutcuLa21dbPwhvlGkbTBUMORNGXFGBTNvvBWBCT+TOOXUmk//6qr+doaI
rvI057P/MAtlFEA8ZUfPVyfFxncpPhj993AEZ68S/+xRierQvN3DvTZJ+xaPTOxdQtC02wbLfk4o
YZTNfV6Y42i4hPSEOSbdvtuTDSNVvBeAjBo7/ZkKxgiUfR6qNdviUQvZZOTVsDuIxny2C99Hu7ux
3Qx7M4uMmjKzS8IURTDZ4k+CrsRECOrwlTOzWDnWZ6y8XTHRixwNgLk7pnDsbcEuh2Zq4zEgIH/q
ItxoQfCbZdajLODa9a53LuTCAaV03ixr+ogyPBVjjMkffe3IORzzWFFTlbEuFxpXJC4nfxy2bhW+
aGyfNa2woX3Mh79Fd+SHCCmq6pmUUQF8mFyPbqgaRmycWAKGkW4xGWytabnojILiEh+YINlUUJTy
3188yfyzNNnLyAXrqsW3E1Ff0v+4AxDtGKWwx1vpAKy0IzgFXls82O3CRGVyJR739uzK+nEA0pi7
4TEdEfKNYO9WTx7XeG7kEGmkbX8nikS/lAK7FREzXyMaKGEu8YpVy5SPmc3Ih2bNVQPe6jlwWLuw
YgVdMPm1hmuRmu+TAdM/B9SbDFbnHCu5aWPrxSryhfEdBmAismMB7XaeT4tu77y1iCzMMPJ4qPP/
TTimXn7YXrLLMnHrJ5qh3eDeoGN9QxPnj27eO5Q0OQwhkQo068nGCmSqGfMo+1b3mvojcmuYvkar
yKUFEHugAkBk70M6C8vIYH4DEJIlw3WdB8chwIWjAnNSafCANaTccysRfvwv7fjCNArvXRR5P5ZG
4GNG8FJyddl0IFHL6mEUw022mhOkxrwkRHFLVlZr8somTJ5aCw3OV1ygsuS3K5Z6C0szCF5ycqBa
mSPC2Y2SaMNEBw0f+DZZlrf6uQuCU81VoSNJtm07EJs+tFSnwTcDg5s8QFh+WVX9UAeBOoarnaF+
mOz8Ui4Hv/BuPBN9T6vfmDEnCDDUu5hR4MwTTa9QMfPA1qZ+pjZ7AAoxHuyyL57tTG3b3nlRvoTr
27KA+U179oFCtllNlSOo7k05Oc+tcqZrnz5WuC7OvBWSQxtfbwinTS7OAlMXU9bxYxzaUwQ7e0fC
AitYI+KTW8jN4i42hIYJTsvIwUra3p/b8/ZknevA5UfGjOdrmfDrbYReWPjiWFYQ9MT0ldvMPGDF
/aMpAVQk03yGWZtA9H9BSaUnzXUHtTz1THUo8Mq66w5pUrm/vmUgP6fonWY1NObtPwXJdoU3304d
t4eKO3nI68CU5CCUSER9wUw++m/UnN14ba+O+eI8u50hb6HQD/Qdy/KnW2WcFvV3loE36NjOdj3T
701fWZ/dQmDLKs+xR53RGHE4XbKnBHcfBv7kEggib0PEcsG9HA9yfpARniVToZEGvUWqJfmjUBwp
lXjbbJhpphP6WFIyog70GRaBv7V9wa+51tPc69vRV9aBzfyhAEeWhf6dpfS4cyzrcxkxEmMb8Dlo
0zeuSJ/F7IBzS467VvRWU18x3UzCf4ocCQxhGi7x+rZ3mrQZxxbcWXF6u0z23grXMwUdArAS2DjS
dZiUkxTlZLGp68GcwlrcNFSqp2jCRz6B0uaq6FEX1COOJyGojNoZMO/1OV2e+TEMxgMrJgmQUO8C
gQMit5O/sMUKQsilOjgWdyc9O0ffpm7G6+hlKTxGWJ4KccYs1/EAZT6b863AI2jzVPF3lHo9IdmE
27uI0Hv5URfOv1a41bUU09GA5aUVmQ2zCTBhoZWdZ5uyH059OOrtdluvETkPlZuhoMf0D2iS3Q0I
Ds5yMewZkKnggrVo07m8GXpwazOKl130jDTYZwrEtC7qgxuO6WcVRTVwTQyD0qcCwHaf+56yJqGr
B8tGABHpnQgYOLoD1AC/6pFkomk5j21/b08GgJkTdpif8r9uNhjouBuKxjshdN2NIU4x4dKG0IEi
maV8Kpv8u3Hsgx/UDJZkCLmYjZR0fJQfExQ6izqgNCcICUsPRl3p3kUgtOyV1zU7l2FJv0VX3Xbt
REcrPPuFqCgcP6SNpbB+vIzcBk78DvdyOHuMlov7fuDxWnRGcwQ9sDlgDQJS+I9V4P0JG1BejveA
6wngbH2yUp7koGrsQxtl1yOdZxQgQO6wuluTjJh1EWxdkC0MqSSI4OzDHmK5ocWNaW1N5q6osAx5
pnkrNe0yXc7OpyOkxdTCPIH3CYepvoO//9xFFmcSCv+2BaeFXZPdd2yx9F55V74lRj719gM3BGsn
YxZ6pfOt8fz3wfZvw+VuHIaMKgVFwUr26IarJYDpN2eXcechEFLw5hxVlzh0UKm7pJILG5o5gUEl
XdeDXFmuS4tRwUo2KnqBpb3yZzRe6we0uI13iciIpOwkAksR4KaTEtkg9/vqFM2wbawUSXTOfQcM
Qfs4JET/Fly2VwVgmm3AHg5ugIPOiLm1EETgcq/y9lNQ3DE7eeLYLTZgvFT0kq9wKZAay44upB2H
Qw4mw0g/xKRIlcfVh0zdZJ8oOAu8txsdd8newOZvzYTVM4Cs3E9BR64Qc4tlsTTO0QEQFyk/J7k2
VXNbdVhP3TD8ZKIOZCAtOfeQg2f4jETkN1G76fSumfwLlYAZlaW81gwSajYTimpzWe77Qj0GLpbM
lBtHkVu4zcNL2zpYiWJmBjFKxlTKBzciEoWb5qvRGo8z3SzztLxEvfswLMq5a5J934HdroP2bx7T
OzzsLNjDOzL6gzP1d7PxMZdBYDhEbo81aEpeCrEy/dLiPBK8nCioTDL92EwxkIUiOblrTqndoNmR
jlaOuJI2//ymGX/hyzMRQb0PYs1O6hqP58Ai+ERYMk7jmKar5GzbXHlJ2R9ijEheFL1SNbzNVjya
h8eVlXZfDz4i62L9uZH6EiEHaoo4dkMujo7bvYzsUdvR6+9GaAuRZvg/dZO3dbUDXin9V1LDPOb5
Vy9gPuqZzatIe+x96rdAT/NVcTYdrGm7hBTTlj8odLwb3r+wkrj4QoUStHzZNh5Ei1s6Dp8iz7cx
ZcYPfoJyR3VPFZlf30kncMLZmwPhr8+sV7tV1Ykv+GYZG8xPEx+hUNa4D+K1Z6nGCE6Ab6/8/Kez
+4caSHXELk8cmlGPY/shfp4QAF8TCxJr7ucIZlx3PF0pmifBeEF+lil8RfWjKKn9VOiGQJ64Lefa
POF52kDUjblpI/91Cx8NG16HzN7OMbsORFT0lvMfd75XK/IQQK2PpTSPLDkEahOkmll0eJiY4bj8
5RW2mCBNOJlE6l8QWF9snSRc3B+9+NO+dzy+FS7kBH94rxkgSEfj37SGkDg6wpQvtoE/vHj9cghi
ZM4k/XCS7nn0uLKFrAxASHBN5tW/TlX/RskbpWn7WW/8L7quPpMo/3xpQp5omtMYtY3th84D8hVr
mFauQx/SZ9s0IHfn3auWL5emQJQ0/g0DIojHumA5GItn5Jhnm55WP6agim63AwW56T4QMqVoIfny
Wh6ZtIn/AoR7PhZ55lwsYgsw68SNTkQF1xn2dh6J+6CKNLN6yF9s7c5Qc5OwIJ9LsZzSiNzSKKcY
711wnNdbEEi2fei3nwF9xKhnpIpRIg7jQggrWbuCBJsLBRvMNZal2jKUu62LUG6ZsZA+cTQsT52/
TzFCiJ9BrG8Hc9fb6PB+xP4o7PDFSZCb5hXQZOXRn+ORlvVzGky9AfTvQYfzUwB8LxswF8xL1G67
O9Xk+MoShYHCK75cG8FoafOPJeIpYfLHQzrLnczLCwBBJut8Vep4+ZbReEKoetKTh9NyxAUeqid3
lrdJCEIA8Yu+SPs3YQ2bHJHvlqBUQKU7VNMY72/X8tzmx8FJwrP8yZ3sQwyzdVWEq0SAJniVygU4
5oauzdulBOzoMsRlGM8wtRnfZUKjAUMwloTnMOI5n1sGdClHiDJB5hjbYHVNxHs8g3fcAw5K0i2K
D5XhITLbkpB9AMmV1RFruiL7DgDNIPYycoJtiibxLU0Gvh3znmmhzwWT2S3rHKiDdVqjoPBRjzXx
BQUxjkzbwISA4KT7UeIDxfHxmZfOsifP91Or/oPS35943YEysdATlS3XqvrEFwRdH8vEVchkGAAL
jLrjZAhxkEibNo2aXkbaS1Lh4M2IqtskvU680MGqTDbTc7tDQTrSqRrg/J5PlJOcTReJfyI/6Qp/
hlsyCrdd/+RF/USR++PMw8nMjRdbALVK2FSdUDJpohXUz7p7nULposmMo4ZDeIWXlc+SY0/mfjdc
vPjSDLjGF5leujrkM+h87IVSBhvC21xDpXlohT3BzfbcfdNz3IJ3misORQlq71yvgiykioy1BCi6
SyECB0lOq2dR8NlZIZ7gLL+YOAv2k/mxRch6UqzjT8HBMA4sdHV/DZJ61Usrpg+9GJKCEW5Syia3
owEZXuE1wQPI0ZGOHDCYOYBQg+9UdP2lLvN0N7v1G8WQ2wBrzWZ4y6r+rQ7ZitoWFNmQ6us5QKxJ
s9Te9Wpw9iOiM886WrsK53ATZzQHlrQqY8SQhyV0g9243py4FtqJGzLkZeaO2X3blaF3bPS8w69c
0V7syi2rFX+11hvRAELrcSVrhjYcTXmoYkJyMGjk1D76tLk5ZXqfZQ1wAZCvjW5/grU7IPZB1xSv
FPMtlxiLZOVyAylign+L1ZznAkvL4OP1ti2m7V4D5L1N33VPDa4hmesG1mNH8pYaxGWP1tdve+82
agE2THP6xUzk1Y9/l3HMmNRjjqOnegSFG3OkS6z70EacA6L+mKfTC/6Vx4ma6qs6RJB0k/FjXTQ8
Yno0SoRPVVHcBan8sTL7dyk4hogSQQs5qQdyTJDFJbSUvDkjg7KKTtwkn17coMDdp+ajqtRvZYf1
rhYEEnX1OUS5z9CU8JQVTfG29Ov3bmVbCbf79hnq4qCjzx4ZOMB62kX1mxMy1oqCx24hjEi6/MUx
oeEIVZ4y8+WwDmeNATSGn33xzsk6k9du85VIvhLaC17HtS0+tyLin9xICj88p92b6wMzBEYQUsnJ
nGmV2ZA+e7rl2uJSFkwEF+qPY2+FQtnf0lXnokbUdRNEq4jPyLYhs/JV7Dcuj6ldH6Rd3JbC2jP5
ZNgywkDym+rIls2qlENWr6jG8KAZiJgxXOdUX4ZojelkAeMB2ZU486uxy5JqEBiNosTGpALWRGCw
e68IIPjggWkMrVgSD3pEpHLuymrHnN8fLEL7zjYbmx9PgrtonHRfKHxg4WDDM7SJL9TjE22ShDKC
6JGhwXsXTVyybaixDpVeecilgyfRidIcGrEtdzWeF9PHZBvNX9vLfVmP7Y4rEWdtofqrEUUbgIrg
3cp/QD1lV5kNrmXW+tiFDsci7AxF/eV2+iEYxeOYW79dFR0kE5KdEyDFNe34ugRg4gtyW5tumn66
Kv8qV+7llPn4RDXt4YbCcN+dCPB67b2He8W4CGgiby+N4Mpfzuxm+NbfJuztwejEWGcULl9eWplW
4YHzOGJ9dWhJmjOriL6xdG0LosWBCLmOMHAyHg0ks49SyLUDDUos3xaKJj4toGmxftVDe+923b+l
R91fX6jXgmimMu/TtlkIydERaK2TXdyIG92h3pPTsCIb0i6FXk6Y9iwr6U3V42njub/N1xdse9GR
bAX3lf/+azpYSyT6yj1nSf9KpXVGpZOSO9cHcBWOW9ociZ8uT42nuTgSWSPvZc6S3N9M6dpO5c5j
xh0CRsWJFBOACSys29YTB+E3t5jq/gXcHK+CiddQhBX0wfa6mkHchtPWMezKnMJxlawQzNZ7helN
DhBqeKTRTUDImPSzntNlZzzxM5KbWWpnocMRSlpvhreAkEIqIzZchnhW0omDq+ZLokM4lUjTdsq9
0lIt3lGPCHTiJlCImSgYRm0V9eBbbFBh2LFKMtLF7tptbJeXmUR0x9uozFNLDVCZDNuRSlqopCkq
DNsJGiO2U7HAAq79ixIb115JnD1O7iRtECoLprQIiWJvpe5fLOg3j0DsWUPm7dEsHyaqT4cYIdGn
9ohxggOGh/xJ5+WvzIXyi6K0oXaeFzHib+rNk98E2yGpxCHW5ILcUhLUTb1DWlPkHbRUKvvl2a5N
tVmJFh4rOrlHSx7i5S6w/Gk7c2WHEgAoq1owgJQ1PsKcTznOOQx7Xv3GNGK+pW6YqMbyqZuJXqSA
1hI5rBPk9ZOS1DhPBBdIAaFQWvgHtGXoJ3LGPwsIxSJasetmQYdl8yGi5pTYmsw5hQ5pz6tLZ4Z/
psI3kNKfbOmEcXzmLzghuX1i5Tx4ybnsqe8aFuZUsVWIzWKDOBt53vqcDj2XZYCq7A/hJeNmZO7s
D3CYnbB/I8dob0uLowsZ7RWZ8t368m4uFrXlopecFuROS80s0uYPr9J3VlPop0x2XPFOHvXiiR3T
uKOYwRUcuSxep0lPSnlk2K1qxyxz2DLPxa+IzWqjMkhLul6+6Kn2984EzcWb/rX21B5TXESNvfjw
6tWJIRNh8ZC2txpTEZ4iTWw4hHS2xPWeNX208NWJFBBE+ptiiM4qNOd8hrNOiOaan9wwpcKFNgOf
i+rbtt0Bdua3eQNNOh6btmdibD5wYxTHPbKAW68hYZAoaSGvrWajyuHTZnqfY9glnosS0nXNs6j/
+qH2UavLvzKDxowXcB+nhkJvgNKhXsNWOYiVlErDwSyEL/gmUY/cTrtccFWJ2cXYocKDSl4mJqO0
rByG/EUMEcSFyHsi796CtdsNNYYeprJvlaqfuJfghuVdoO3DzOFaLwm1sIE06ef7uYXuRqwBn+zg
XPIMf7RvWMtbn/NwwNSds9beLClPZhzeS8fZGUVHVw6ZA7IMI1zbeVmkTXxJQp0R4sHMa/i3jW3K
tom4pP11XTd4/fK3IedmsST/arfj/EAnlrBAZFXqLUAa5pY70ZjbNz9MSL+bcXWQujbj0v4syQLs
MXAPFR7wfOU4jAbBnut4m/B2zBUKF/pENPH9TFdZIPagmlJWRwgLfdBZcvK5pcWoqsjvqqIZdm6c
u5uQ2wPXtammw7ZzHtXk/kpyLQzcZ9BvS67uRVCFR3sR0VXQ2nQzdD69ArFQ99qqHq2CsF3QoFfV
NCVEeQuUWxEtlzOLzsyKE8yIysqtXxilT9uxHKPDkMbBRSf5lxOEr3qMhud0Qa7oI/fOTZrxuR/K
kq8XDl4cjCfjleMbyt710Fs9k64gfyqw6LrVPPJeTg4vjYTsVtN0olz34JSh+bSZju+qjhGJLJwP
Evv6YQoH7+RTxsVD6546j4qEMii6Ox88JxfsNWCxUKB3tgOwJMtQ/OrCvo1r/u56Xn5jg6K0831u
YyH+hpc0GNehV/8YRwZKc5XPHSAAqtyE1fvbOpkUYVBcWsQSWnKUzLpDlF4nyr6TEugkbb7qkX/Y
l2mC+9i1kxO6FJJUUYRnpNPi0uD+vWTz/LEManwy6w8KcO9cF3FwtoAiTVF6898Pjpe+d6OHAyOx
ieU1QZ/e5K626WLiUE7rXAdFXOhL7PmwGEOLiaY9LMht784UdSRigvmQSMY7ONMZ3DgyJWWAxlnk
zS7zJcUg4/RvZKpwtBaR0vkQhJwkBwh8yqFumv+rdC3rYDvVkzJxca2NLK9rn0E1VtGKbyRMB31M
nIU8x+AdPMfcSr9pzgnNmqGyPMDx/GB5abt3bbve/vc/WQz9Bzd0402a5+4+og9+a4H73Q1iTewT
f4Zzoem16yeDwTQT68njv4+Ik0Z74JEK9wMu/pPnCBrm8FTTUdZ5t25oJ9iOmuS6TdUaHePeP8em
/aC0GzwQ/+3ewmB6m8w9sUCyJ5sy7NffUuHSDtDUww7nhp2W+XcdIJt7s7f/35u/uN58/Z9fRoRh
eRtD5/LnbD62PclnI7sHXcvNVLrjuZzCgitnnN1MPhVD//1MNwJzWApkaQRm/jE7FkTDPHklPEyn
tLDTa2cKnHPogRZhmg9sIMxBoJf5eHQqLm+tN5t7oTxzz8dDvJwP4eBTicv83g/Zrct3NqniVGYN
ncBiAvA0J8dlqqpVTN+nTsSFVWPQnRU1H3RTUUjix+mzfFTrBte5vYNpCm764t+SCKuZzg1vbqmo
3Vh/aAe7uaXcxYm8FmcIi2S8Pp6pm5XXHdF9vf56OuEyl7rwTrbG1zqVOMh7TmRn0UscLJT0KuCv
82vv1dTK/u+BlmtoZf2jSmKMxzb2ntKgNDfQOMUhWB9l/CzFZfYL67Yy+hXP9HxfyC6/CaMS2ULM
+feE9ALiDkMP7sDmSAmAvq5Njpiz/rnzSB2WJG8yeSH29VAksGNKXn9eZPv/LQpWij01d5jWMjIu
WO/ArFkpBT//vUTanim5wfxz47hpe1XgItinDQ6hFP6IrNz5bU6R51pDrV2MUaYjSHLz35OpfZoL
as+RR77mI/ZPU5wQqJgyBQs9n95Q7qym/rWKnuXfzrzn//9ZnZa4WdZ3jW+H2WUpR8rAbfrj1Knf
EC7FTsrBbBz+lTHZggubcH3vR1ptFlKfx0ynoO+cH9QNQ8N9K68lnSCi8bu7zHWf/vuMaERdsUSM
JLqsbC6LDZwXlMTJylrnYwyhE1c298scb6DXX/NoNCRSwYgXL8WovV08hnxeXgHvCnfhlWvX/rPp
F+QMz+dkxSwB/p8n3jLpbgLYMHd6BAMsMkRFoc66SLo7OXAsiWL1QHrlkRN8cN8EYf+iuJtmsqWi
ViNE+0h3xp/1xY/s6tLiX8Y9tMez7OMrmNVTkOujstrvPI7nd2VTttjG02vLXrDLuxQFoDLltS8U
kxmvKx7CWN26YxzvHDtpHhiMEhqgomqbduu7QW/WwSeQ+N9kfrP4wXRDeBZi4RiVB4M96FFP0YMe
nXPbkt+shBOcuMvj2iqn9k2avyRbwCw2ayGA/5Qmsf8UeBE3Gb/4DAyo08Libpz26jZySPd7HkQ0
r78I37XuahbRnVU0lKRQ0b0bPKe+JC1VY+iq9B23pX2fLkBLw2UR8D+bca2/VbfMQbiqOCps97n7
M9UiOxlNiqkNCDGOaT1tg1gAYgpNtrfDdP5cedELgvmhiWoSmMSr3VlLSgopuqRB2rkRDr1H0qg3
MoDNmaMEdx4f337BrPZJgjXCTCuLX0SFw2yys+7b4EVhu4UkIdz7qRweVtvqrhwnukOJC+xhnujT
SHXf7r+vxeSW+SWZF/syWbZBx4Hql+qMh2b04sd8axFK2tdTVN4yxLL2lpdjZVcIAhU4UEfPNiAg
ATgvncJrgCvY8Bctzz1TmLOYcdlkzzbzs30pAwDsalKn0A/1oW5rkhY1dRT+ajtrTXlARPSPSxlF
Oz+F9kKy7GZwuPUUmcOaT6qwiAqK4sb4nEvXXEeF3MEcAfJbmjuD5XHr4pwimFIztacM5z/2BK5G
61YYHPsCWG5K0C+r5bEyCO3kAjd2ZV+AmZOv7yf7SN/pnbCBhGgbQ2eOirrD3MyXaUqvi4maUSeM
w43SVAh1fZ/ujEuwKyCGVlj6PixjZCEHN2jR0GDfD8cMw/tSOY861f0pJI9GsqO6YO6Kj2WAMydC
ezhiYvcPDNxdiM9ZfkR8uEQqG49RSgOgRNvyKg2uxpUrOZqMezNm640pPLrJcm6M5rQrI+5IUPOH
CGRykqxbVfJtaQktQZGzlkO3W5QP7iZOD24Q+1cxGfkQzNSxr+yP2gXmp4DZtkkbbZaIvHPsZqdM
8NUgsqKIIpRHycNYF6lzk5sxAEYNkla7NBC39jVrW8OFDd9RbeVfkq3K7yaSgg7n/bGTh4CHEgBS
7xyatVGwzj8QyDg6zSFm0ZEBsiWeBtBZ+br+zZ24H1nEmbiqu7kMbrIZpd/O7GUrRvtVMMbaYFtf
TWFhSSvYBUuyeeXlIBdi42m0u5uj2gVH5d2H9f9Rd17LkSPXun4VxVwLs+HNji1dVAHlWWTRNvsG
wWaT8N7j6c8Hjo6GRHOzpKOrEzMT0T0sViITaVau9ZthF44G8DuebVT50n6yA4A1QwoJJCF0H+qz
2Dx6vorEAFtuCiXHSITXTECcGOY5goJdXDsZTlp9DURUCeK9JbTeDjm3x5wIHtS0C5+6Bg+ZZ6kt
jgNs4/G1lxLD4ZYFghwNrsCAzWIgpSnKcMyCsfKPJgMcIFeuyeIqMzoVYYkoXIpqT22vwBYWyLHq
huXe0rADkWE8miLBa6ddRFyfWDXlz5I8vhFrpNuAKOW6AMeaj2kakvp1lBjbUTLBvRbf1My9nBR0
DC6HXAT17xY3usjU9rzRGvO9aOPxIIsyke5Nn9qpFHXI7rXFNqhFlKWmMmbNzzQLqHBJhrjWEJsO
W2gJNfwf0gAIItfol/XAMpbepJCqS/nBNE1/3WoiukDUTZy6BiSrULkoDUPfwZ63uelTZ5q+tC76
+34yYE9inDdFBC2WdbCzOpH6nKpgUpFDpcnCtRIjA+RjZeJ514ne14c+UHOb+s5BzdJjbWDAg0cm
hsgCjE73UpOxfC+lYVeprrJ29fx+kOXd24NEI/K3KYKTJwIX8cJNJWQFUCEXJXIiROxBDOufXG1s
y1V7MiJGWTDLG8UDLJAU7QmWfmzD296lUX8v5WaPEhSSs9BLMawYxJtQGR4rJrFdT4QWrPoQ7SRT
BvYweiwaYiOdWahFWET6/mnIxO5RD0HCpM+hRnqwjSRkKkYYzLq4jRA9qrPxXh84L4MLU8LZo/Jz
hGcGlIWGksSA3H6jREDCeAJzYyd1iajAvkberDLWY4B2idrB41AF674pYwQQ2NRA1VMjKUBy+I1/
QiDlh1qS7epbTCOgDz+mmgF7LJGu9EG80wXwqdywSAVl8XejpT5RGRBlm21KdIBGA5ki/FFWJKlM
iqUayGiTbHvgc7EQQrK64VQ23ghu+VxBMfEG7cnP0qvIqN7Gz9QQZIuCYmUpUNIq+hrlBZkqXPmI
mv9YZFlZnCiuIFs4Yjw34WUtX9ymKYDnSh13hRK51x5JpVoPXnKVCwWugLd5GYWHWOVSomYiKEBs
I3/7y3/9/X/+67n/b+8lu8ogzWRp9ff/4e/PWT6UgefXs7/+/TZL+Pftd/75mY+/8ff1S3Z8Sl6q
Lz90EeC3XGWv9fxT09P885tp/R9PZz/VTx/+gnlxUA+n5qUcrl8qlPXenoJ+TJ/8V3/4l5e3bwGT
8PK3356zJq2nb/OCLP3tHz/a/vzbb5r1Nk5/DNP09f/42dTLv/0Gm7NsqvnnX56q+m+/Kervuqjr
sqlyTup4uPz2l+7l7Qfy75w7MpcVVTUxvpBoIs3K2ud3tN8NSTQVU5EMkz9Z6m9/qbLm7Ufq75ou
qyK/RVWMP2q//d9ef3h7f77Nv6RNcpUFaV397TdZ+u0v+R8veeqVIWtQuCzFsmRLBdRlTA3lz0/X
WH/waemviZuxNmINzaOluJTv2SWf1CUCPARz7FKLxoZUbldbGdhc/dJs8hfp8d1A/eOJ3j+BJP/6
BKqIOqNo6mz8psL4vH8CQ5Z9K+p4gnalrDpESLmBL4GyAsTFfCR9Mf6YwR8m8L/QoGWaomZZRF3K
xwYH4sOyr2AwTjCOBWnNDVJ5C/biwS6XEGKWX3dwev7ZCNO/P5ubjXBcmB28I84rxbtruIYY4lpB
6OTrRiTjs1Z0EdU9DfKBbk7v+d17ZBuR0MSTJrSVemrt3sZr9jK6QNn9GiDsNJzIam4g8UKM+7rp
6fl/6d+7lqf3+65lF2ESoTFVCAw4yYE8qr2HrxuQP+8btCvoBSiXqKyT9y3ITRkqgkILw7Jz0Jko
twOTVVuBWnHJcCyUh36DRv22PgKyWyFZRi0U+Ki2DVb5ybPDMx2WxU96LFmioWkaeRyW9sfniUzY
gDnI+CU0TweVMQyw1rIz8gzha7pHrX9trN2N/A2kqcNhEeTO1wPy6cuWNUs1NFFUTFHVPz5AbJD1
Mvu3RdsjCrDSl8WyR8qAXOa2WFM6sUeH4kQicY8xz/T+s+n8vu3pZb173YkOLbmAzUwZ6ZpqPHAv
+ObWuen8ybakvm/F/NiK3kXQJEW0G/EMPaoOdY01QmPLyCY6/w87NJtdg+jlCik93OKm4nulXSew
4oa6Pn790j5bJu96pE2T6t245SSWYTDQjJwfjfKh0p/+s++fbQCDWfcQavl+bYIIPQ+xembWnevA
bNYLldgkwCfRBEleBA81QfP0dQ+kt3k730oUQ5ctU5J4/fLsVQDFMtDZCGUEmFwRnUXitKHOwl1F
NEMNVst/wlz2dhk5GQom5otn4RWIyZ9dK4G40AUDWu7kiAHBcO1qwEE9l+hjwOTIjxIE5EFq/awM
T3cyOQwfscYzl3opGCuxStHux8LQrsh2LQWf8q2sRxZQRaqJiudfdpYJ0qlJwMgIRrITBeNb42UX
A5pCjTl4q1gEOJg31KwGzMAwSjbDq1xVv6mINQb8xlpFih9ZjyLGdZWcca+J8JMsIz/0HdtYnenl
Yx9a7iqNQTjHDW6kZeCGG3jZw55yi7Dx1NK8B7YGIDpZD4nx0wQcG09EcnzOJ28W9XsVx9opLnuM
QhSQZW2g6dyIFHddFApIOC6rmFwCno+JXJF2boMD5BjsPFGEanNEx4ICJWxxF2ATuAbk84zgRbBs
28nIqfKhaJj1xixi6WiIypPfCNug9S8iZYKwdSsR3XzLRec+61e5pyJ3JJOcB4gYXHF/pNqXBNbS
6iDgFxqTR8xl/aA2oy138cYNRLQPc1QJuD7gQMz1tz1qlqs4f4Wx1cg5peMlgPxLjTx5ONSvGqQd
7mdU6XN9/deO6KrzDUC/eM4hQNZvSJteY3tkAe7TD4JVg23IvaWs791euiIpwJsswfE1wUHWKCwa
IXnRTEl+Cqp2+dcyN7pMLAWKWFQgqKvsRTyj9YEwqCoGGyi9tkwz+KgwbpMze9E0wd8vAJ3jW9Uk
E90kRZaJCT9uEpLlUmWx0LfFPGRDNmkTbdWVvKn2Z1bafHt9a8fUZc5UgyhInW1GA+yYWDBwzKsc
d504PraXxAgM7n7YwEQ+09r01PNeaaidmYphWTp2vB97pRuZWUDFk5bDTl76y8hysjUwtpXkuLIT
rM6dz58N4rvm5jtth6yfCxJ7GkRtVa2jNdInK3ETrr/u1jwqmcaQAJJBVEVDFvXZEVWMg8CKYGZq
fo+gDrMROcNlqxavKtO0GvIzB8hn3dJFhdelmARByqy9P6elRg6P3aGENV6hx1v58YDHMtMTHFLN
dB2Ytl939ZOmmZBoz8ikkrkkzM58wTMIwDpVWoo7ZaVsBMfbQuo5Oy3nJwwj+qGZWQ+zVA07iVNy
iT8a0tyiXNpf90MSf534ljQFR4rC5YnjWPk4FcUWTnvjQvWzQumhCK2rsTavm9p4GCC7+iB9QEM4
mi8kjqEqaBUgftmGRn3SNEHc92GwLsEN1INaX8GEN7dR2D1Gg/vYiDkiO53+Kg7tvjLkhzqoANBa
txQHhnWWB9dGW26LKJg4dBCxGh8x09And2HlqvvDNSoBq+niWopqRxCyn0ZCNKtTzic3T5bHxaar
AVIbuYVulzCaNjjh3ddeIN9SksHLNCFRUkTG+IBgpO6kXOztwiNHleUv5QjXzG8U7m+av/aLMVpL
KYynQvHQlNX0/BtY1vUQm3ZTSt/lFDsrAy0Rst65sumghLUpanOxAAgF7OuNHwfautFVcSkOFpSk
PLV7UblqQjyRcxG0TeqrLyF42TVFH/COckv53y37U0FC5tb3KLZLTfbkV/4tjIg1kI17CsYUniC/
jAhP8/DWhgyFahdVox0EZHe7jOyfmUfmydCjg1QPkh1KpNa8UsjPTPRPI2udNcZ9BhSSoc+iqD+P
klE2LlOOBHM6GwCSA3TjuABKLSxEDhCBg6TpsVPCRG06X0YOGnU6cVyOnmGcAJjpmfhLmc9druom
FzyuymwAzN7ZKgwwvctIOqLbA+zdwZHkpjzEV+Wh2ET3yqpZI8uyrF+Ddf767Dkw6bdwJvd4/zmy
3TuEU8C/latzC2q2tc+fabZkqUHUOR4YGmzoSbAgXacwX8Twepz8DvQVTsXHNrjJ1ezMYMy3inm7
syNlqFqZ4h3tuiW2uNo2psh7pmtnhluZnZHwpYw2cRnuytG+qU6/EbeIsC6ay/N3Kmkapvcn5Kw7
b6/+3eWg6UoJrDdtDTgjHuVXyYZauiEhvMTw6hklt1eUVrnXCrZ5ZiDlacf7qulZyFGgy4NBmsEb
XLqQOhYwBtfwTRfeKdmBP7aHb9VBtCmkbXsHCwW72ZQX5x7i17dpkYhSZZng31C41n7clQFGjRLC
ouqyUm8t45bS3OLMy5xuxB97aZEsUziwxSmfpk1P8G6AI1LVbWeBbXW/S1fdMtacYAP/KXAsp7Lj
eOc+K8vEDuxzyabpyX9pl1SdCcla0hVtvmatrlKtgtGVRvMgyjeo+63C7vB17z4bPsI4kTuIpZIS
nKUDIr9ttGCiFmsUZiXZcXHk+7qFeayjkac0JE0l2SHxjz7rRqkB+Q2kHOEC/zrByd0lZ152j26z
7ppzW8qnvSH4RZJOVyC3zo5oGE0epla8qmYHJC64npIbyIYu2p3wHZOlJXHH5uveSb8udUuRplmh
6CL6aeZsF0OdZ6RUzgAKG1CBK8R3gEYuwiMk2w0uDmda+6SDCqqwoviWbzXfVuS7uYi9hVvXSOlN
+UccADfTjrkYT9irbBCGXaUOgmFnNrNPpv+HJmfTnxBRVcupyQIut3pZ9khgbHXx+kzPft1LGMd3
PZut40wfczPWwMnifJc4U89crhV+sVR2g83yWp1bXp/1y+C6RIacK5Mkz/qFNkxX1SU5iRriSOFv
h+qyQ5jSAzN/pmvyrwtZAb9qsn+Aerf02ayM1YSEm4+AUbPLD8Zq3KPAdwABsgydfH3udX2SE7cU
lDNJhRgWoepbGPtuimSxK9ZICZL+OnWOZKMFt0ZwFxvnrbr37OTHmc5NR9lsl/rQ3NT5d80FWtgW
nelO2TZpBTVgXe67lb6Kd+dW2iflButtm7csiShLfkutvmup0oEbignJ8I5UrnjyjpifHLH4siEB
MaTqguNmVdnJrXwA3m4X/y8XX4VdBdiopenSfHNpPVmBpNcwYezOyR+rtcmhLi2VJ4DH/2lb88kp
4S81uhOo9jBdsvtNtZpOcczOzuYwpfnKmy6j7/s1W3mNRn1UNmmrWyKXQzKcKzbJCxuXTRxyyJqe
u2T/EilPLb5PVcwi5bGSc8mNuP5OXuND+9xk2yreCdGpUvwjEK/bkAxQNmWCAAvVKwtFMITyDLQU
cHy1mn93fSKDSrguKlONQNdAsn6cwqQFSck3HRdvMhoVvgfY0CyVC2uNgsiDdebAnW8788ZmfTea
nqJ7BvFtLHC8j1dBdxqUQ58M668X5q/37o+dmq/LWHetPKAd7O+uQh3va+N7ZKoopekItIDLTq6M
Sr77utF5yDLv3GynCzXJ10x0oJZ68ip7IPuqH3Lw+HUbn8zXjz2brQ25qcM0q2kEGmO6lR2MDKZo
V/RsY40FWG77zrmz4pdNdd6x2RppE9WELUqb096D782iuJsKf9kWFZu7s62dmyPTz9/tdH6MMi6m
CONSnapWow08q1hmy4gM9RKUmbgiXMM3dwmqM/lPF8MsXFMhMDHAU9trLoY9Ya5vY0RtK8v+blqO
9pm3Oc3D9+fHHyNL8C6qhqgSaH/s68A+2/ST8RbYnmfVKdbSUV+Yi3ADnGz1bx+O89ZmI2tKQyTX
A63VtgbffhOvXBtDWOhU/1L9dh77zpubDaYxUNR3R5oDEbgN/OSbjItvqn0fVO/FQ2f8zFjOY9F5
c7NYtCzRpTUymoNXNhIdSpv0wb3pHek+Wp1LYf4vS8KQLJTbeG/GbINRE19IPZPG1HW9NfE6XOlY
IJM53YDGPp+ZRYr002VhEamZsi5x1s9GU0BPXXChKy2BZX+v4B0MbWFufTlsrsw4f8qsijgnQiJF
L6BzYR6cjYh/C4F6DUfzRysjrywXOWbIo+6t1RwGViE66titwUTe+uAqq0IF8qXgxx5Fuv9DRLhq
W0eVuMZnTzuhHkugWGimk0vYKsTdczjiC5K2Q/CCUAtncxSDas4K00nkagPkpIacl6rLKNePUZPb
vYfPDabG3/sc/X8Yn/dqVm30zMQ/COeVBsSgUMkbrBIuFIQ2pcLd+7L13YTosemVDnso78L1hZUP
lBRVQSgF5mDtjbHZdYDjUSLoHzFIECFb+9Flnsj6axpZGrp4JHPQALhse0o5CB98k0ns7cuAO1nn
ChBRK5CcTYF7mdULwxUgWPUiUqM7LBeP0FwUJ7U6/Fw7H4shtK7hWVSngMBv1UZmcBENxZoLgr/R
gE+WZXuI4pa4BVETqHDpday3V63fXGHa7tQR2GG5K/cJwoyWORWacyTzdN9HvKVnrr6ViSrMKKbC
ETjdYJlRSwJp7a4NqksyVaYSPHDPRRP3UnkLzTU44J+dInZLcUqdylSDrHPhiwR3jWOQsUUgZTKm
pLAlDpp6yqh1JVPRS6uQyTSogwUulGv4wE1n/egEFZvUqWQmT8UzYYyjTfRWUFOacSkh2rzK06x6
7KbCmzqV4OqWSLsURGMlaW2Meg8e3+FUtMvQxSmo4ulIFl/1U2Evm0p80VTsq6eyX0/9DyOwC2yT
vhlTYbCDegYdW0V8IxKOoITZdKdCYtjLFOh1H3MljIhscRDGjTGVHlHBwlaZVfFoiuhYq1OJElKV
SQGBsqVgZa/WVMg0p5JmSm0TiipUtanciQIMfk9UQGtPf0mnkmjTBT4uxJRJy6lgmpbdnZiUW+Ri
LoSkegoaXboVWgiidQRC0BBXTWCtI81/TQDy6Z34rcC2GlrFuoUwiOim5oRxthV9b6sU7ZVPLi+U
1UvQOlsS2Y4caE/MvCvKm3dJI20gRTicPDdhI69K1XrVor5dmai3QuDpeZshEldDigNj6sGdRNGB
014T94MXeUuB6z5Q8fuqhcgrVsg+Wp5yZ8Uy/ndRTW4bYEve1xdiNJ5yT3jGKI+iqS6cwMVtWj9P
lpDev2mBeD92KKmPuf40eshxVzWkOj/ayWG1k1Lj5KXlypSTUy5UrgMfbdI/jQs7RopXL1E8EORi
iaLMQYTNj++GXfmtk2KWu46FECBvgMi6/Jyiudohsr5oVayrIYU3qPO6CkalBwtyt6Ctxfy1yQEF
HyaXN1UCmXmHxMjCVBDpD2zJWvujdtP3Bkh3CSoUAEd3gcMj6cXJDxYZxEWHPYHepT+aAsyVYTS8
JvYMxKBXWhr/MFPgfpgCfVeYAlWD4/fEvEMWKmdLAhEeq5p47+k18BMUifEeqURHTjNzj3bKNfYg
P5Kxby8KAPR4NWIDYXZ1v2UPKA5xp41IVCL00JfGphGSE6GEx4DGOfx5QJyKch9YJdXYZovfK+NQ
Gj/hAoSLFBHBJYp8R6+n+sDxnNil3z0MMjJVopA5RVFdKWGNK3VVfoey4C1jGFNmnMpQRHzhWsG+
4JagursNs6q8bOUWFWexgsWBi8vEhhYEmAG4xy1lPERAqvK1ng/J3PXvJLT0tmVHYQKakKNZ7CyN
b64EGZhsn18jy+MjKihcjQhM1h4yXj7W3nXtbzCfi/d5qaBciSNy447wM6pS2LkC5C8Nh0s/r528
6dDkJajRi12O1hzKYtEFsgsnRUWnJHGbG1QhcRQHjL8EGr/NWm0vB+JR73HpdpttHuFkLYVHyU+c
XGV8jaugSJglermK8AMWMcrA6LBfpr3lxP447D1Xh2hSAnkOryQ3PfqaO00dXCUS/I4RUE23et9u
mqZ4bYzcuwblDKcMA5ahxNOt9U8JhwDk4u7KUgOoZNQGIWCmnbZFKJwcXnTIQ2zaaqu8M0oo+Vnd
Hhh5px856Sw0VPE96ZEXtCY6bsSJ0AnrTut2QaEVC9HE275gGIA1L5oEVmwES6mC51Ep40ZStY0g
6eaCOtsWK5V9rbcY2hV7SdExpmotJJBU0fE5w5eZFv+ULANYMMoSbUldrO2DW9J/Tq4rCL6WpYla
bm6LJfZPZiY8SHm0w0zrmNQ424UJ7oHxeKh6SKRqoN3Xlahg4zJciCbAdryYVqWENl2NXl6B4kOC
Lkw+RiygZpVacDuHcZ9FLMsETwRrREYjGxCcSHQ4CSBROA8peQlVPy40MbqvETNHF0K6zWChLLIU
Te82u437fJVig5O3JcTYUZO2Yp56yxYosFbWd0qEmI2frUI1gatcrHPDZ7DlDXRk6Cu9eYOGN/p0
UQaJX14hDbB3a+MZQvF6AAMA3eE+wRg4keQnxUOBbIAp4WfxseuqlWBaF6QyH2Qr3MlVto368FjU
wCTqEiH7WLEJIdGW1fxTIJk/moF6GeIpT55VHw025YWYDaj2JK3iZIqU2WauHcG/r/vBxAuW4jNc
kt62ZPTeZbOCwaJVRyWGj5Brw2T/EWxdvIKksb1AZ2Dypbmr0QlYhWiLuS6+nWNVbTMB4zwzNn6K
bb20WtirsrtIqvJotL2daTKmd5kP0abJ4bS1+0LStrUFA6hfJ4MqbhWkzEspDEHipOF+bKTvatzd
5p2yHtiZa4Ir+O28oRxeZhqmk0qGSGUQNfw+AAfU9XYTKutyAKQxstHlPQpwnGH73M9f2mJYRSaq
a8QZEL/RqOiG7NIS8hJhvAZxxMBRtKpe6JPF26AoO4TBDmLTVQhHjURcFs4W7NCy7jXrvvQfamPA
xCH/EZpWCV+8LK6xq0C6ouvuChT8MEVlGFsR+cjutvYpyCKxv5XwaIwb/5gAQYcWFj0Mbb0aKvW6
NDwqIby+QFdOsFaua8NcgeA9KRIcHK9Oj4iqFBvfq3dV1jEFWKJmPOyIDQ9Wl13AgFgiGneri8FJ
8/HeNYZxlcveU94hOiFh8xVKRJ7Q6AqbY/JCdRFPVvLbQSdYjeOlFdSPFqqVIvo/4PdT4wGmyYVe
NNyzEAKx9ITFgy1HwITB0QjCLJbzKiJsWK4AgCo7x620g1dp+BMw+bXhtheA2XQBUktmiZSDYd0E
ZmTLceRUuoAFTrBNEwjTEXQe0/LvMqHBolpF77hw1xJS9n4WPoqdhU7jKP4QBGGv+ybgy4p6vOsj
N6mLtw0HHNuASQjOsdLHz7EIYXyszKMwSq9gem5UdEEgUdeLKkcnvcwQ+oxMl/2Mwl7G4d9lJrKZ
VJsXckD9GxUgCUoa/REdqWBn88WDlCDvzPEX1tKqx88iSqulbjUXXt8zB6wHcv6w4cHGoR7JnWOh
ecGmVtwfaqe1S702/auhN7c4t1e4RWJim+jhg6TnUPsHfAsGlejNu5M8LFfq7LrD9okzBxKshWuY
qFx2QvITKymM/gSTX+mNei9QsWuD4iUPiLrcHlHgHBiUWq98YKFFjRUVct0BqgwoDacp3zX6EsOM
YkeRXcKMPtYem0FWAx3xI7W97+CkSnV1LNKRfR3p29tShoWHhJ3wKLfDC8xztnicLBoPtTRYpd+G
wi924/gqa9GBZaCiC4TyMopO3rGWkRiRDOC4OvaBqVRlxwhDLXzJcayvo3XeKvdtxk1a6m4LPIeX
uR8czUJ7AJsmLA0JdQUsh2GfjJuMwEyvVd65m9zCIkkuWGB3o2qdggFpZhzS5RTjv5hMC9LHwaT/
4JY+2LS+l6oCcTshualKBCQgpcDDsISKdEHQHnUuSgu9t9JtVhRbKepNu87kAW0PtvFYMa6BXKTw
vcxgid4lalg59WZfMYfbIFS2XiZHu0zqqgXs3BPcLrvjeLhEtAG3Kp4daW4Elm57XreBOl1/W+e0
ehzi6z4PF57yUOr7LppsPyD1a9V+iNLsphsZ7hofDl2nF7jhHKWsvMmHHi1KDA9Sq7nsPTzOXVSy
w/571G7k8AqtODRnx0mAFD11xb80QZ4sjKqzHA1ybJuEcAEnix7VPPBsV5YYXJS1sUjgW3sSR8Ma
HUsogM2ELfCQsV90Mqrm8TLzHe9Qev10kJrmWm8Ck7yE+pLooh0U1DQZTUNHzAjNip3n+mshqU9T
sEoCaYMVuU+WK7e1xr0GP0TKTW25QVo32K4tUz3VHjJFD24UgH3skIKhXhaeZeKWmlY3cVl1l5Ja
XGs9tBezuKpSU9lQQ8a6EMWMpS5yZTS50uHHi+RpPd4ptW6LSFQcItcrEDAWltaIVCaSVBASLWAo
KVRFU1z7euPUyNV6dWT7kXxKxPJG0nATDmLUkZQ8vjdgStZpc4eizaMQ6tcl/tFRbpyg5ztj3r0G
cHcXGgoITuWW+bZFzUjSg0cWOJuhOkldbDi0bECQl9CPrw0x29Zp/eKP4FXLDg1KPw+WYRtvpUbi
Sz0USHHS5gXtRwCREPT9NWIY8Pdy/xAa/S3ctlXu83YVYDCLiDTwIPkZimLDLkY/CBNs91vaZT/l
ip2tDdjrrPZnL6GlrUsYWlYWMXD6LIXKj9xI8TQgn4yJI2Jplia8DFWN9q2+jTv/uzKmGwxsYM2z
qSHd7wmEGnK8HVPvGtMdrtyT6XAA1To3h4lDve3jftvWeAvF/aEdo6sKHbwqHpx88sQag58B5Pns
3hLjtR/n0x3FbMme9U5hiU9cea6DpN+UFnB5cjcRghcjPrZpXB+Motl6Pga6aYjwqStx2QhQfGBb
YN9GCph0xlI1ptkk7RuhvZQb81jgOYZFIDE+a9MbdTuvtauyi44yElIRWopxVBw4h7fmCCex14na
xWA4FTiTIvfy3YWN6xex7EgVcK461J1YlomEPO0h6BvB7hvG0UCvLMjzjZl3BOhJrVyVVjEZSLuc
Z/GLpJk/Brm7QIsF7Sipwq+4NF5j09zognolqU21tEh2XAy1iWhGXyv4eUOnJXkg3IeSvClAva1d
yJ73cAJFaPz+WsPQ6YfMkX3t+mayceNCXY6ZAL00nlDPY3tD4OoeYl3XYLxJ13gzFYC62HTECejl
TZCvCuyXFAMwSSFxcixVLzn4sHJsuKoNmo51E+CxeBLkEnwAZdUELavAmBUT2CycYGdqk/Zw4ICi
ZW5xrCZwmiKm21EufyLR7rDHXbtINO/NCdCWugS49QRyA5bQsg0CfDNBwOUg4WK8INcV2DiNaKsE
K2e69b4HO1dPILqvs6mf1DKoMYqSbEmqoVtzuF+HagFOQERrqp4TKe4kXNqH26/b+KQSZimaCuhZ
nGpQsjarBllFqzd1QnIIVelVddQO2iZcmTYo/ANa6t8gOQKbCVbEjWca/iRVrCLnAmRG0wDTz8El
A17SqUHgR8Pi0ttPUNd4QRJ+W67PZoo/ydt+aGuWlq4NBV9qi7awsbabY2xnL1NRc6qy9dfajtUk
r/6FKuOvdU2LnBEFcMnURAqOM5yX56fd0BsiL5A6MYIA1RJ+y7ZbSfD070sqqcnD14P6ScntfYNz
8DAaVrXkKm8N9od0JTjSutjGO+Ncmv+TjmmUoDVK0QBS5TnrTR/RE2uAu/LuWju/za6JWpzoorJF
5EAW9dkXKH9So9FUEv2Kritga95KAe/qUUmfpi4wF3lp3vVAvLi3oiq7Ey8Cx7TTjXrTOhibLa0t
kfETRsUX1V4+A2CWPplDhqjLFGmBLxrgNj6WiUrcKFTk4fH8A2ZW2t4mpXKDXvO9LEA1RFxyS3pB
Zqm4zr/9Uj80PJtF+L+WflNrEhTDcovS1UYBES5vzsHYPiun0A4YERDhFFTmQCzkTiK3zGgH/xIg
g9la3FIjBjZXLs/T0D5tTaJ2YyoyQpHqnLrZpG2cK0IMzdfBkXoZruCvqAucikEtCbfN2ariJ5up
ASoW1Ds4PeKsWZUPwYiU+/OI0ML33hYdViMytDaGhJha8u6KFSboK4o1X7+7z7ZXg63HQLwCwIas
Tivp3cRFx6bAWBL2gHrRf5N3o13s0pv2h74VL8Vn/xq3iDV07jvlDA7tF6iKbtEY6t+iwvGBRu6s
NqZklR6P6KotA24Rz8KluaNmDBINcuqDsWwd/tsUNlo3kAuo4xqP5yAWv4w3D0BJzjIMVZRlXZ9B
GnQE+ojbLWoWkFc8/6eSXY36me3u1zZI46sqmDcd/jGInI+Da7VCMPQl23pEtB5exeZNgk7smTf4
y14H2Od9I7M3qBdQRBWRRibQjWQHDuBgEoMgk8Ey7+K1kp9rcaoifihIz1qcwQuKrixzsvvTsaGt
LmAsgDCaMNHaGlFRWl2Ki3R97n1JcxiVPmt1tkAwPTBKTXlrtd5Gu+k07uyJenIORvXLRjo1xDYz
scpZkW8b7bslgYFwUgwFDeHn6VRcNZXO46a9GdvHr1/dr6cGLbH0RBCsqmyKyvQk71pKxkpErb1G
i3npPekcF8rKWkn7CGDyPlk/k7NGYng3HOpjd1Cc6NJ1tDPggs9mqCnKokX4yn9vSJJ3T+C6fZAa
UwTgl99kBAexmxzvv+7lrwcTvYSeRCF/wn8q6uxgCnBG9jFxGNCwWUzagdhqL3REHB3hGr/tk/yt
PurPurxQN83mrel/S07hf5VBeK+C8PfL/CW9qcuXl/riKf//QDCBM+LdW/hFMeH2Cfe6DwoLb7/w
h2SCJMu/iyKQZmIEy1Illcj3D80ESdJ+B8nN/1T4vALe5J+aCbL+O3oJoE/hYsEgBXH9T80EWfxd
M5k9ECdM3BsgvP07mgkzuLAgc5dQp2+ZLYbWk0ykokTpkB+ky/5gXiUb+SqSF/q+vhNW70bj6o+9
6r1Kwccd7M82ZnuI6pVi70ceDuQn/NPuF91KOLOmZ9vUn1892xTxLQ4EYeSrlYNxDa/nITtkK/GH
96qeC/Q4oD5swH+2Mdvqu04z6lGuxEPUxreqRNwjaauheSG7HW/xT9IiUALPljuSWLoQ26fy0u0A
mpGFLbK1pXePhrollV4/ycV3XT2R2kht0lRUHzNKsiF3UeMZv3IE3oRgj7dI/qzIjvCqZMs22ZDT
QydfW/bKbkS8rTpV5brsbaPGQcIxQnS/ejvCzagBJ4AMZebZinthYkghPudqerJqW0xO4WQJ5uNu
jKik6owNHgZkQVFotb7hphKiX9N6Duqk1rc0vkBdq0KQaRDsMTmkaEdIex8LsXY5KBBwqOsAvGhi
w24b/2FQ7nUDJ8jgQURnSasn6x9H1VbIdy4EvDMlz7D1FrjJqDnoww66tZFqA53LZlkijCReSdve
nKR+biPE6AzMwdX6VrOz8am2bgMBugi+xpdypzh6RxouY7xHcibFQcnJuCAMBrN4S2Vj125H0b2s
LPHb+H84O6/lRpJly35RmqUWr0AKaIAKFC9pJItMjdTy62eBd+zcOpgCYTYPXd1W1cVUER4R7tvX
rrMvMS5IqAUAbZGEuG2h/4HPBo4b67fIAAJCIqfHD+2hrBxrU5WP2fNkHgC2b0Zed0vtJRAplfK6
owl0Gl598GKF/LPxVIUCRrhrU9c0d+IsyrAsZDTfZcIjfVvFW4MZks+eFR+v07al8QsL2Dbu5kI5
k3zMGJQdQAjgZck8qjVpUVsnKNYLUVwJQCZi89GSun2WzvV8HbczpByxxUEGKhGmx2b7bqhOAJZQ
psAkK8dKn0P3sdXKooKhfwcSFgdDN9AylVh7nKPE+r6c99KxNp67/K7S70RpoebPvb6H/2nJp3SX
wLKNja+pPm2EtzRM5lOKdFCElf8ZQtuZHLM4Th0el/M62lleZNwJaTuXB1fp7hU5msNCCx+gbnUj
49qYY/qh85VPIPIZX1KZrKQ8eRAyc2G4GbODWpLk46HdrcromcKpEn9lNZwzQEP6pK9KGWeWUpnh
HnBCKrGZCsoaLaYcOFlKnJDJDc/oB9eSuyi7E0Z8jkW6GZONoaO6tl7jcqfkaxGPLlPF2ISE8NsQ
zSdrJRaPSW0XW4wApLNxnIueSFKX1YegrqNyr+LSgW8OElG70APIgRUKGCqr2U4o33prPsiw3t24
ydZ6rjJrT+vTFgS97s8Y0621LsgHfVEgndFQXRircTiW1f2kU5EQpxIwKGQndj3LxMRc9+1U7FNl
J5wcwVVCrw+DO8CSG78+qsk6l5e5LnjapFPbK7/ktJ/D352lmHORQ5o4lZxMJ4kosVEJ6yhT9+sp
n+ymuNPBTGMTkBskxqZp5pfPvnA/9k+pf6QQ0uGT1YoulFfAx0tB0MkV4+0hYGY2PSRnMewq0j6C
dGl8+yCt2uLPVL4F2JCNzQah0kzln1Nx8HmzYlNtYob02fYD0hYV616ZDbspdyZSimfxyK5QnlMR
3haTRqFCqsuPpi86CjKLsHRMvAR1N2fy59/Z2JF0tZWSkj30OED5hmf030VmU/E1erzcxeZZaMKH
KrRL+S2nZi2UjjLKL2c+ytkVoajfNOKWMS3VUICeTM69XcEez9DbTQukUKT8imWfr6oXsVIcAaBW
i7yy8JdtANkN2H2Hv0ZuYGtAdLYIFLC+TYNqg7pgBtemjKhrPBiFiWcTYY0qCcW8mb/VqK3W32KB
uXpBDXxG/yLOluV8hGIPBD7x/C9ZyNfVyM2/aXjEmY/1U2K9iDW6OXrRG1tgMA7CKqFUUh3Roggg
LixjJssI9yntUBLw35I0PySlawrRalTVVQQ2dMo18vI5tSesrJLDKEGWF/Bn/tY63FjUO7V4Ussv
YuYUEIHOde7HQMFk9lXtPigR2+mCklOGq2MeHbP6T46dd6GudIAn8kEUvhKjaFbA5qHFZbOsuktx
cRsUt6s/layxcwunBLf4UAwb+k6jr1UfQ5xdkytwxce5NTpiOD8Jn6fU7ucFHbL9pglhjYX0dIds
pS0aSE0Xp7cu3uMZqzR3YrCzLFt+kg/aO/bk4PIMxTwI73wG30xWuja5U1Uu2tOcbSxlly30+0i/
H7KQGTvhZwJh9Fh+qCBOcug0p1dRAD0pFJ4QH4YMNw1HRVU5dt99vUAqUOpgJbY1ykNj2k6GB9wR
uujZgwBBZJZmuBlTPKy+Yc8lEbePrkZu37F3caJxhcPVSfUKczvpXiksBG/U8/mQLSMJ8RVKu3wf
hRQPSebXIlXG2Gv+TFrxocrtg9w1C6udq6E80zpoEUW4k/DLxAicAwje5IVtWh7H4RGQUXUPI3mu
x5o9dp7Q7BXIg5z5ZvCagfZ9TzoMKypy/iLUK7sV3Ez4AMtPOsFusq3OZ+isl9J3ZQP0pDgTKa3L
UDUSU14a6ZlzTm+PsrTyAOcvuo65OM4X5VLuXTlwElajsHAayuBDbMxVDdpFtGIByEevwtFFz580
8dAas2napcFXXB5H5UOPF22xUoQ3v6lmMlEhL4uFXKAlyPeY8xWio6FlbVcU9oboKwgWecRmxa6N
7yHa91gAn3iLtmiurHFPkX3kV8qj/SEM9jrWX1Wx6/Bgq/el/l1+NPVjkC+DbhUZa0VaTryXAqDi
1lIfo9JGEDFFeIyeS7ynQytA7J0QTES0aIh/wL5XuCKL3Dq11TMDV35k0FAIw5/wbpAcvKMoh/T6
PY/dCKzeWvWMtxeGAgPuT3Ja7euWqmnwPVnfTU8vhhrdq9JDpx7UTITg6qQJ3WD4y9S++kRf18xQ
Sw81Uca3xUELR48gtA14IMOwEuh4b7D56eeW5jbWDrh2DIq+Cv1tMd7rDYUx3Ysge6oUlUmexp6Y
iXe5ktnJsEirr8rfqZUn+pWyHaf7vJnnADwF7dCL2Dq1YzQ/tVBc0ejdy818QMimUjuM4taziFZx
8lzFmxCD2khWCen8u1CXapzYErjtQSycnpHaAF1UECJqpoAB9Pv4yf/XZ68R4hgqKJo2j8t9Xgwc
Ld8KvaIU/NJlyWP9J5qQcm0iw5YFp2Qb22LI7IB4/lCAFOrqA32CYMFV5JFYPvh/QulBqV6k4mEy
/+CqPMNnLtAfG8o/BgUkw3CKxlXOgNiTq5X9/ZRQ31Pze8SU9dkWFdQMbmzRcOyNz0R5DHolmydi
/pV9wT1sYrvsF02LNVXopFoyx62pqRGCS7LkZbln+v1dfU/PO6NE8GcKy+dpesEqCXTmpsXTA1Hj
JOfOuYid7usM/EEsbFEKeBh+uHDk8QtxqSphcrrKVZdFgYoVu8YhpBrVAOrfEV+HiBmz6QDKJvKq
HWykjpQqS0fAm/NkOX4IGdT1tY3OqK/3UmAjwljKWFdpx1QZvpI6eDZU5NkjUoDeB/8x5DbCBTyc
VibztexmIrS3eK3UblNDrzlQ7sI8FUE5Srt7uiON8DiJy0ysbVndmuVrNiIQeBcw+1ZZJHFLAfaK
PSqRGDYkAATko8Z9i2urfzbM9R3kSOFjiZ6WbFPxjZGLwT4McRRyyXejnbcU/eVTOGsx4m6qn10z
W9SiHh18s8fTojfRZxBIAoQD1VMX3Zn1YyN7KazIJvwSoVMGW6GExXrI4Kaif1ZC0cnGjalH81At
nRjWgpRmD2I2S4THQSpmGYrKxYQpGPBKM8AMiCkaSKxPQ7M6g4mRIc5PUoICaCkj3AMj8dnFBEt+
Nsg6dJu2GWNaPQxbo+dvwoiX0MgMymMSO129n9RjaaJLA0PLZDLTRaBRkxmfJ+ChcU/BlH7kYCL5
FpQL+pggW4eMiVeGN3RoKO5EFt/p5G0cUKsUjTewzmwfVoqy0KF3ahzQhCecH1sZYw72YQHUCaP8
EwiviuChEu8ligW62/RAZM/Cvl55COAhhWHF6tTbZm94ejk6mLQvfPmYWfy6UCRmWbFqWQ9EFiv5
bkR9M3YvqvqoRqrTuj4Gozgd2Tn1kaS0O3QH0metfZsFioceRbM/2SF7wumtHV0DubjU77X+jxA+
StY9TCwzesyyOUTcIf8WKVOfHMrlaAxPu5hQLm8GFAYaZmS54SjpWz+s0LD2UWYHbAN16PjFADXh
5CnNHwENp59rbkvpu0JsZh7USF7BEXN9/LbjyiuLs6Phdhr2srFgdgSogvyDpS0i5bPJ7vCV187N
R+KiDLzeOoKcL2phjhDUPMoSlTtrbib1gaOTkKF4Lh+V8XssDxroZ33AaIkzjoE6dXxDtjjrrM9h
WEvls8iZXMU3pUY95zNz8lPHKfEPe6ssyPjaJzx0Oalliy7o55H6WfctWwQbnUEguWdP0ckRiO4K
744KMLcWPxaFPgvMQ8848uVdXz4WTTvDcxhfLBnqvOpOf3KE/qfGZMuqLTWxdlTAppG2FNQF9F32
gcUaXDiH0LvA2BfqTjvvef07CZwlEO/TIytCtsuNN1lxc9GpKrtsEH+qL4oivtb9V9y/a3BPCuUB
Q+jj2S+Q/XhyMuZDz3KG6GZoGiwn1fuAxkVGfwBu2HpC3IXG9uSo3Tdx1OnLZk7yYJbiOYh3kiye
3JCJLhUOhg6zovqkMdqjgYLT1uK8F8e4yqWKNANopgALUSXOkx3aSu2PPuygx9aSNec37TRGqWvg
444eX6rMHbSCABOHvHG07HzC9k6+7ReObnmN/NQqKytfKwIMZsWlhYTrThujx9/8McFIBHcmwM3K
l75T/NXJF7xKwsmP5h8OdsME9IxBH2Ye6ivkaiZJGTsr3aBZahl2G9G8J2nfwuGFNT/XErw4hDlU
63kmOQoZ0wGb+WwVYiUtskvpZgk8KRONLkKEEx5joI/VyZoh6ZcnZamcENNFLvbpyRjhLSUlbgaw
3nT004kfigBtF+KvpjfsXVFClu23di4gDJ4SLrL7k74B/iwLwMs2mvBcNKQSJjdW0LrnykxZ9pxV
bdwvkoY2Rq8fcmjqnmYda3hmrwwlWfNydHJ3+CHPemRcgqtX6/DF2htiMBve6pXGEUpvHpWlMa21
6EMcDm2KAOYFP7mzdvG5k2jGPLljTJvrQfHZF83FZMV/BJ0BW/lFXUtmtxok0SUEmuqiiI91QJfL
0vAXMTh+671ghZTuVPWAm1YNqV0dH+I48coSi1hXIL+ku1nrISjSKzawrlAf/eFPVLKitTsrmPst
hWNqDNpHI3kxWlgyMQJtNt3DiRxUy+wGKmCVc7kK8aVzfdgexTLBWLD1TorkCAmKUcQCOU5a86y9
bxrTEZ7Ku8m8G9N1ky76l5Aqf/tOh8jwrppLIUMxH99lHPYwkUFJKWbzM2war4XFqKxQFDbD/sRx
LRypP5pL3WAYY2t15v30WJKFB7nFPi9/DU6bqidtw1acA4C1oJ2pq1/GD5G0gK4+TcmqshCMr4Uz
QgAsdihvdcn1sTr3dzEUdhUMtVIHTuqMd5wQE+ENKXphuniitnRW7s+uRnRmocAZZlDK4yVWnIE6
6/Ymu3nU6lsfWSiwoYLMHxZ7sLq/UC1prQJ5/6Dlr/1rlkBdB9WOEDSvnzsdPbWJuxbi1vuUnZZ6
PMugmnUqPnBi0lKvJRBhO1cpizDN7kbOF775yKlErahZWk+C/Bjhb5saWKGKdomjiCoYXkYc7MUd
PTf4qYq98WxoJyhL20w4jNms//bzr7hemEdw2EERoHfuEJDcBXj4LE7Ky8lcW7kTNK5KiwcWiC0e
Dbj/IQ5GXTndW8an0d0FiVP5T9zgVPCmO0SK+luQh+uaNqrp0J821odxxJeESRvlC6JnFDaeVXzX
6tJK6c9akqsZ75IpW+T1UsRXtrIRm+doXDDV9g8TFCrVNU73dB7V3TpXXDmFIzjvZdvK+gPbXm0e
nfvP621Su1OD0XSInedDgWWGv+CP2UsJLIL7dCshyosHGmaeEB7G7Wd92uK3KunVSuU15fHg1lht
Nisak/dTom8GskVR/1kZ+louD+ZdUVr3iaCtkNWtSoo0zQN2ojWewT1Fxux5KI9yrR0HrErQzLhq
q+9/T9ZfQHT+k+6+BIdQUCo1S7AmTpCgZIL6sUf9NtWWjVv7Fg8u55RZu1OucLzkzIBu7xWNRuyE
1USmZULGRUseKYReeg4lf1ZWaE4Fwv1kMA6FYq01+Y3K6Fnp8L+F0f+90XO54a8qmtE0eqqe6mmT
lrWddXc9fZRESHzeonqt/Wnl/6lrXYUsnytm/7iOdVFPpu3MaNuRGoO6jRaoMVkr6Ocm6X7jhV+r
L1xorYzRCMrxXMMgK8480bdx6wwH2sHwGlxZnR3fh6c1lTs85M/7fY4IFZnpFUNt6u5/v4cL/cV/
3qV1UZePhRaf9qGUNoa0EXhOY11Ni5DAPdSmLRhrXb/ro6VpLYM2uvHcV16reSFgsfyTFuZCqmwy
BfPxIAS/24ycAaqWJ9dpHvH8dug4KEm18/tTXsgg/vOU5kWxSzcDVnk5mDZx51XVIwcZ1JLy1M5e
DIj1uqsgz09Mh3hirIjnERtLiqdPhnBoQERlD0Vy+P1Orj37RUWsbupcOLMWN6qXm3bbQ8jnBPhh
Sblj9cvfr3EuLP5r3JoXtTEJ7KEkpcm4wSTeTtZ7DLw3JLptbZdsuzNGchYBmGZnd8aWOMGMZIA7
zHcUBzzrrnQf4N4tR+eBRrzditbIWbu+VRCU/rsQ/r8f4qKkZortqcVBddxIpifS3mvNJH2bkeij
GyWn8jUjCX7qV6wwuEfNyo/f38i1Yqcp/3fEGEY29pMWTxsO7WiJynpW056Wk86mFSh/gvkxrXUz
vhFJr00q82Ji17QaNjUIgY3pBYsQ/tgwY3dA7KD3xr31Ln9oIP8IT+bF1O0CLQ1Ni6vonu+1x9Oy
2tRAGYqF/2A9nRbdygSS5zvhlvri8qY+5Dxl/nFV43L2aopEY0gzbWg1oRLyHsX7WHEq0wUd0pDu
5fxqaI8hmgqkRq0IY43cOu4Vt9gC1pUhZJyn1l/RXzcwO/C7fNqcDM4SbXqk13iHDsI1SQubYox1
57Kz1lX+hi6XrCRnrUR1UxzdylDX7ThInYjvovVLMW7eMYUFBEfVC/+95PSKhQVJWXagw7QpxreJ
Vgkq9Da6JjesYPp3jVPWS5N+UQyU8nvz9ChzuC/TdTlBU8pXQnGsxfs2ZgopdxHNH+fGtOnYi4CF
zTuZO6TDgmKOCC02AGa/VzAsEfTEHiEUwyKr/aU/vbSml+K0iIX7Ic6D1djE61Dw3d5oHKX0msm0
TSUkYXII1GY51D0VItq9o2VQb5uTvhgorA39falhmL7t9XZe+OJSy6n5KRyhNf3Bt+IXJsTL0BHU
635ylAbQex9+hlK7LYvphurl2mw3LhZq0RQGs2sYK22dz0up80hNhlJi92zn62wrZa9NsqgYHdgz
nnupDI2jIGpYjvC/T/xrY+Ui7vt9FlV1yressRPOBvuEsEcSbqxj8rWpcBHME+JsUVulvImqUnwb
4nBa0IgVOBxA/VlMCyhpAR+yvyRSMqVpfoXLnLRKpcTiaSmgRWp0nhhkWMwpiVzJ141F7bcdxoS0
ZRUBvRUlTsDzussTd7Jo9OgbidSuYg5gDbu0+cQQjOLD7+/q2tNcrBoTFCCzCXhXLEwj5lUEx3Ay
Zsnw+fvPvxAo/Sf2GxexfzDT9qRWHOHHVb+zXEyQELEJ82rROJLzLfyJ3HB1mv9+sWsr/qXg0TKj
tGknVnzTi9YazrjbdC0tkjVFltNB4pLTu/kpboYn/bnZ9g/y5pas7eqgvwj+Ee2pbRZy5UA4yHBd
zp1l9H4tfWwjj7lMN2TgTNnqPEnHcisqb4N89/tDa1d2F8bFiiAZjWU2GW94SNvtpNCNL+IqmLIx
bsPeY6Idplhb0lUJmOKILzAeTugcsKHXGE/4ydblC90107A+VfVbSM9gHNGsbjxqWo6awSfJWLox
5mJQ6kmZecBKUprQCqoKdefbg9p5BSSQthKpcHSOGYRu3sdblvtVXFLMQSkhpbRwJ7sp2Ej+KqjI
kSWv1bAR9b3fOqSswp4yLnoREsB62G5a+dNAk1RQ2fn9FUnn0fyP5Uu/WL5Iz0hqT0vPJgy8VvLf
oCI7CGWMkwfvvenvT5Y26xq7s9ADrPN4TwPy71e+Mr0uCdsUCaUiHdn5lHBlyUijLMkF4IW3DkWK
fOXJLoKt1Xd5GpzMcZM55ZvomK+fNZSkJa2xRzdbGevYTWfUKBxzcZodxFk1l+1PDtieYbcfyQer
9p/fH/TH4OBfr/gi6Opd0eBVaYybRNqqmDfkrpQvShyA32Bi3HWRq3vGGgchoEqVJ6wy7NUe460g
ehV9EaItFDPpO3vtgkUtz8JVe4Nk94NR/NdtXUTrLqCW36nxuImls2YD9tixid1s6rzpO6G3vQ+G
uVV+kq3rPa1YTS1FPU8eR5jIcBmW9I9p9WoKndHAKXiWabc2i+fJ+a/7uoi7ZSAqcRvz3cgKYAH9
3rqdk9nys86u7cYXuTboLyKvbOnTlHU6g35TO82mv6+3pcfG47SOaZewtvpLeYgXEAXm7QyG4VGz
MXt3pRtnnh+m87+e8Dxi/9qxoXMUT+nIyjJiRB+S2cUXPKlmmkoBjwOfN8FHl0iEIRgwTDssPlO6
tI4U5/A4U5fIS+ryTo1esT+y4cTXHybts+Pm/6pXr57ylWtv5yJga/oUZoOpjRsfwYombJt9ozU7
yBVVjd7mCU80lA4KVuph5zbdKvB0PK1HKuYe7a/nrtzQJfs2nI6nfKEpq1rHIZFOuJO4TEFJaKue
hFXU0PG5CyuVImZyY427OuMvwv3JOFmCcr5xlEuwlOM5ocvWIKJRqbeJYTZOfnPKLjYqh3mwhB6z
1G0vWaKOmhcrzgazZp56N8bYOcz84yOfLcb+/sidVGtjKp1Ye6JwXemDZ5iv2bQUjLtIXIw9fTLK
rkJKckJeUWTnzvpNCTsghsoEJoREdeMG8dtE6pJ+5wXV0nO3MG2pnCg6e1LuesGYix0dsL/f70VH
xn92Iz9r6F+DMhEMXBur87RjT4qIxZU4Jgf29FHuYps6KobFdKeedqLxREdradnSsPr90j8mB/96
VReROoN9hZm4IG1ywDwLueIrTStsx7EGtULbXOYnL5pBXz/Wz8lOxeuB1Yhe6YzE2z5ACbXIKA+8
SOuAhOAD3TIP2V327e904VDEz0ot3STuXtvLaBehPMMV0fRN7tT0FBtHXwR9EUdZZcU97yFxrsKb
Evlr6UftIj6rrUWxHw3mJto1S+ABdvqIC+UqY4sozLPH0wyKycxYBYdkGTzCU11bNwHX5zH6rw9y
EYI7oUgnuvTRKa+0DZkAEPPxYtoaN04h19IP2kX8jUo/7LqSn29Js+ZxeDAW3bPwpZP82CYwbm4p
lq+cdrSLOBshGzciKEznLAdVugy9UHWsZ8IWS4/JQQlk2M2aM4pOnc65MZbPj/CvV3cRPPUOLlmY
BfJGg+lWzPqXUVhWmTt67bcMol9yOIrCf5uVDwiJrdd3tnz4Vj8x6eN5Js+6I1iLXUHrMgceqm4b
5KQ1DLHk8ff7O+vl/3l/FzEym1owrRLvZGi90B3HFppsh6zTsLXzlqiAIi3MdFQoT4nHe9GGZ7I1
5P2/AgSvi36ZK4Spu1zfI2jRd6dbWYxr+9DLXlCpzwcwRtxXCNMVIe9wJxP1Hui4Qd5GPnIfbeAM
GSIdMeQnPn5/GxeI/v8EvcvekKz1RbznfGnTrzCtx/STWoRuB8FL3yLV5DeUz7Y7RBoECX2dtths
K4d2WVDDydz8xkbs3ELxr0+iXoS/EO6VMOg8ej4s9NI7IaLx55LlitRraHKf5Rw5nFH4lg9wRZO5
0NlRYOMHjfMNaq1t3GEO+i3K2GLbuupE1h32rWW2KgoXkXYuzRCuQMNCYGfipvp6481d2aVdutQ1
gp/28jk6KXv/qbDbd2kxvuYyC0R8YypdCULqRfyTe7GlFYQrmHeS/QgFau/P0puh/Fq2UL2IcQYt
ukF1jnHxkprxsMnXqTe43VKx6y2aDpJ3M5J2xNfleJCclHrTjUH301L5jxBx2fPoV0YP1YcrIzEK
dhH2HuU9wrjVyRsXhV0tJzd7Tw/SGhOqI6C4A35KTyC0jtbKn4W7s01D7wZb0nfL/OEmf/XKpu/S
nKo5WaM1pdyU9SDk+OLO2p0Oz9ZiYXsRbbSGh2R/a4d5rVnlJ1H/116Dpv5czM/x/8dXBDdL0AtH
RH30720j+/cRei3SqReRzpRUQc8GLtLZiZOtLFemZzd16Y3G0XGyzyzU8H5cNmvcaDZII7eNJ661
w+i9pU7x9PtNXHtS5WIXKAeV3gFYY5q4yUJ0vgyvcyxPWN5qpLu2bbs0juplsU3rczxv3HJ2fq4a
i0jzMZpTB7alObJjW3D/hDfm5LWA+RPD/vpyQTqIiXX+cqH/QV1+qrek9sDn2Ogr2esroZ2uGuEh
9FKmEFL3rTB51o0vei1hdtmvGAoJBkbnfWJwzN/RQC7772FjLPQH8TN/FDzq0Mf2If36/dNdy2b+
TN+/H9WvR7MCubGhq97TV4/30xzp0+weQSnHCcndJ3N9H8xNmtozu3aOAeayt5rOrywJP0ezv64d
W7I5WbjUbYCYOshFZ41za1f087b+EX6Ui81XM9axqZ+HJIhcEl/eBMQZVQeuQ9USw/H71K7ngVvT
dK4tFFeaVU7MlDnooANkO3fp5tprW3zz3IFjqy3e+Lg/M+Jft3WxWVOVaGri/5mutJ+7w6Y9dtiC
SDMKD8togTTfUb02nUEVO0ozdlHf+cbft262GZzGW5CBWMpnvrg7skr0i3AZuLe4DhcNs//ZJigX
mzogs1WinidZ5QaLbtM6rTctkH55IvVC37a21S46qC/VPN2Gno5jROT+Pgh/Dhb/eisXQazA+siM
K7aTorVrE5KOc9+0S1hsKL4xOYw4Om5pb2haV2b131vAYPNDr89K0jRHuX8ILGRlMyOAw9AWroy+
e04Gpygdo3R71LN14kaZq8avZT4L4FPQbawdpnOnzmKoFwNwVtR7Z4HDV+vjCps4bX/UFDtrD0Hz
Usb74D6nmwXZ/00jlSvL/qVNqJJRDu803nWLCXC6h8zpUiBy2qfAeSZL5w1nvz9XWtXrWzP9Wt7g
ZwX5a7adC+tGgsZqo1HozWehd5T4zq3T2T+OhvPQRfcx+5KoBtM/5dAm45VOYz8NuIPgSQBV4+H3
z30tvP5kjP66kwJGb053oUQL6rTpHR2zpmJfziUb9d6ytmndWxp35aHYxtsbV7yShv2Jfn9dMUGH
mvnnKxYBEDNjHwuraYbozQvrZSLaQf0uMfKwPpwnOOahKLsx369t+OWL7Z2oFH43nL9zjs9ytgO1
Nl9qd9iZpc7DrYl7LZV1aSETthENaAUXkT2BLP52qmfaZ9qugedOfOEz4/Yg7LrlEM+syaZDbVp0
93TRQAuD53iUlkn6quQ29Ujx4FOjO3NV+mBn9oeWfXkzu/ERrhzKflIAf30EowvSSBpMaTN9Ci/T
I9UFskDVH45j79AjVVDhZ1XyuFQe+qX6UT7/f172IuSCjCgAivJ2Kju7H7/hfxLUwnOol+YlPtP0
5JIABT5wa7Cdv+0/otlPceqv54xBu1Yq7JjNxKr95SsPbXmXUIxJZ3ca+mm7oNxwhseooW093njI
a9e8iKByl9ZxiufeZryz8Ji1s9oN/8AsHVDqk2SbKW8VETEx7kd9G0U3kthXLipdbPt6QalA1Wko
pYY3STtaUcn5frw1XM7Lzj9e4yVqpxHixKg6XqMmzehrlLfBfeGi838QXyqCxfH3N3dlUP7sOP/6
WMPQV7me6kzQkSZndUBVWobiS9GIUM7MAONLn5VkiG9c7tp+62fX99f1fDSSmRhzvfJotBjltTv/
WG7jfcK+1m4fq0W9mVbRsppF3/VCXhQr2aVkZTdPIfv23x/52g7zJ+/31z0oUTyd/e7JB3xrtr/l
YKi8xAd40hMk2FnxrayK+2oX3un3/58XVPnEf10Qa/JUj3DM3tB3Quf8Y0tLCUcuhMsgCL/kZ/kh
am3Y6voffNNs6fX3y17LLUoXe8DwZKRThPPWZk+D0X1zfsf1U7rv7Ww5fVur4OHkocbF4seBPqtz
Mi33xVO++P3q1ybHRdhpsEFu/VRFYkefZN/dh+WxrW9xaa6d639yjn+90bK3ymbIGUa6J6+aZQTF
DHXTOaVM0j98f38XF5MzoTDuOWz//kA/R8p/TciLGJOe9GDsBp6Id7kJ4w0NRSE0ZM72wVo+ZG+l
OiNJO+/34rP/bKwac34qjtFSu+/7RXeaAWSeEDmAJZlH2+FbOaYQQ1fmR6HZ/TONjvIa6PeNIX7l
5YsXkSmPp2AYDW4VFYCTPEY31pIruzbxHET+eutC21pWW/Njde3FL9zUeBua++BV9DEln0u3rJOu
lVIvDUYC45QJ/U/k+4zu5Z20RJeszeJljCbUOT0q8kx/1LbmXp0FT7pNZ9Q5fxbuynPStdnmrkB9
Nb5Rtrh29BbPW6q/nnmyBPqyakbaiN/keXyFkPpSV/P8mW5/IfzfhxhglzdmzTUFh3j+on9dTsB7
3hwKLmfArok4eExu6OowRHT7QLcY0Co2Mba+gu/unLbBjbF9bQslXkSoFGa1APmX/fjqfNCQ6X1Z
4Byf7MJuFq2t+27detJafpUfhW10EGy4Hp+0d78VdxzIyADorqa54gstadtqPzj+Wr0FEbtySBYv
gphad3pzihqWweYlNTkjo72gWRnAO/7F9NH/PrmNK6uteBGuWqvSghiGIQxOJHJh0s0nU9jWAkQ/
4xP48WwY3bGL1uIA4a6HKEKvHgJlsyE9kr9W3UNDB6iMytI8byTbhRgxXhGDN8mHkdHV1IG/T5u5
1Oyixm7ip4ICmEUEEXJwELRfT0sJRxIlMUEffNAEm2lwUDgL+sOptcuRpketp21g0YzvXeL0J3Pp
i/J7SkU2BfunLOLgSEe9jqIXHeIwvlXxYyWtfF08nnrJCxNw8bhg4FV9MLTci9PnpNwnYO8VkcM+
zdUCbeVCp0Xz39/nzxrzj2ApXhymC3xSoJTXnHE+aZCiJVj4oLesemhWcutln6I/n3onvxGXrk7S
i9CctakkqkDCN5XwMVR2KgzOuSVppHCa1s5wOujDot6mtOaTwC6XrQBOgz9CdBHL7u9PfI4H/+8D
A6D874krNhUv1ucW2kqeDwkLhGvQ09fAnv79Aj/byn9d4SL6DsDE03rklVZuZ49OAqI02TaL7gNY
w/Izvj8fUVNPXguPqK9uXPPfCwlWOv/9VGrWh9UpaNniehC1d/+HszNZblVptvATEUHfTOmFUGtZ
tjwhZG9voOh7iqe/S4478OY3JuLMHcJAkVWZuXJ9GB/ckqfQi0zOw9SmQzDGv82d3y+2EPvgFfjv
xdIoHaZSgSp/4OlFosFGCMcLnWJ7oBLmVh7VCBASItHB2Ck8EgQLrv9g3Pyh6qQLreCWQ2fEyOLa
+k2EUjSWUTuvy7X/bulRzCJzlouV2FEB1TqcNHbCTXGFp/6AIV5MjGdvcuEraLEZQeTDgzuAV8oT
9LkcHAuM6RmT2NA8aoO+ZnX6CMs/LYVZuK7yliRdgNei0nutXjpt7bv9eYcX5267sVpgVCcocTyH
pQHn1ej/cfm1lzYNhiXjwspq6/eX/Vi0P93BLN5mBNW2dsQdNBBMR3BcGgTGIsq2pamTRrtm/Pv7
dRYCkajNAtHUMjIJCiwqtDwOxb3yhufwpFjpXX2drv1bshKCFqqH4nykBHLsBqPYeHKi0+xBdd9E
BgyTzcnQsGfLEKUgv0Co19lt+Zy6KDW8rG3eC3oFcT5a0qOvmGFuCoHhKIgGtpFHaRWT6+fcHT3+
Q7irD2LLuhh+4d3NR6a4Oh6J9LjVwWAOyBeBRhzdyMbAmQ7HFCc2bwpcvGC0sHI6WbreLAhpXUyH
gOJ6Aip3mn5p9cpfG0da6N2I8yEZUWU6KWXx4/CbMekeGA9AD0fMf6w1NB7/5Q8rXZ3FjajoOYz4
YAGm6Zsw/JFO1WZgzahfKUIsRc353EssFu0QPkJ0bxcejNgPmQcGDjiAKHlte4z7FuZwUF2MrHki
WtpbYAR+/7SEx+76053NjmZS3wwtERAR8VZeUxtwFEiOpwCgK52T3Kl0GQ7j43rqMgzsi855auEE
Et7CQQ87i26BEKswxY1+KAiirGIoZnxYs4BdyPGBKsT//O0crQykKoMBTx24bM6WDZyX/sQYkz9j
mG+rnXiz3/UO+FbtyhpdOILAEvrfC1Z1WasVxyI7vAI08CaYLebIbWU3OcETlB7aBo0yed868S1b
OxAsPf/ZqYfi1J6AiY57tIJT4j7eNtw5PEw//MegNh97qRJ+TIA/xtrdoHw3nNpN5gkvENaYiV9b
rVu6FMBOyUvvOTJt1lEua0Xdpe9yPvCixMowVI/zlCRYWnEpHIzqA01TbkfiRdtoJb1b2Ej/Z1Yj
oQGjVSiRJLDVpqVgpIP7+9exUC6Ad/2/C4JMDN+SGClVkZrkBtxHchY4A26JAkxJHFDlSGF2vQWn
OKlFOfQpFM8adyKqrTz3w4V3gy0867oDhk472BiduNaZYIj3t/mEH54GMEVgQ7HjERQ+XNCawL/4
/f9efPCzeCWGQUjpI9pWFupFeugQm99ANeuo5/94hdnpJSNCiXHf/FEa+ghgrCbA5WSo9LyAtR4s
azpIMq5Z5axcbSH+zgcw0mpIE7UY8B4w1mv1r8qB95Jzu8ntZDOdomvw1O4hyQS4dOW7XNiu5kMY
VOoTKrPkUTGogCzUJQsEvPFztZr4c6oqfqWw30KbyPQTR7GrwF8US+oF0E5MwrMmgpr+5z8+s1lk
IQHwICKDyN7DJhCfOrEaeKSlspMj4SxRb9N8/kmF0/vgYXe2xWNNEzQb3Xrls1x4Z/N5BbZPRLbi
QnR0gAv6mz71HpxP+rUGxeML/GHfmg8lcCHAHmXFsP50GA/BvYdpnpEe5efhHHoDnDKdESQw+E3A
eOL99we6cKyWH/f57ZUFQIKCaIcr9p2hob6Co6BXbFpwVY9rSv/H5/nTTc3DjcqlEVPikSHffU+3
kbiyyy89rFk4UKlUZ0GN3w0GWOb0DQwW9xFwTMnaxrl0gVk0KFmt1EB2Y/06RjE1v6hwPdADXzv1
RuBzHuPAquDAXII1vejjd396ULNTC0xv+JjCWMtPpcJsxlMlVPBBs1p5H8NaLjAnNMU5TE7ui0sk
XfLu9PsSWFrSswMJx099LD2eIzRCz/hgdtVq4rygtBXl2dmDUSU+GwM8wnBPr+RYXAU0+eCON90B
IHZ+//+XDjjyLCaktcYRCNQhCtqIFqbEt8oriKMeXwLxhiIs7HqibXXA/qkC/rRmB78QS+f6eiUk
U8eyeGpwY6/04plzUrd7B0Xp95taeClzOTwNejKyA843iobaFCsBCaiL752y8vNLyac0++4bBhYW
ckIfbUla6/Ctgi/gBEbtVoOr4DmwqxTWUGbXrpT9F9rt4ly5XkhTVSUDth4Fzm3v0m7AGDsoZZvo
BFpUYwNB6EPgt3K1hYgzl67TNld6tsE+9Ej/IMxaOTgtvZNZPFDZsak5JkB0lmFgR68MLNekK8xG
NG1Fmf6l6PkhBMyV6UUGUumQKNhevBKqDwmTYrHXXoBB20KJ4kkneDzDAQ/GxKBCsJgZke3YjCDT
gj7+qm4bC95WmzUV2EJLFD6T/24O6NWog0YetXeosXIbfG0nQUUvuJTbzkdjA0arkQ3nlL3sDnCv
B+jKhHQa+iPp9vtXsBCBpVn4iANJbbkBGWRNjzJGVuAS1VOLwTfx++8vfcSzyFEOpIkrpkAJRhd8
Zg9jDZ05Bufff3zBdkCca8q7om+xgeDXp/Qt9iOAqEApf+ura8DDyQhsLp2F9+1ac2qp2DIXk1NG
ZmqNGZESYVoGntEnAtudGu6c4NlKZozjZaLCd9PEkNE1Wut3LgUScRZIYKDLJs2j91gN73ehtgfe
7mW72pDS5DFN7Xb1S/CG9P73Z7ogVgdC5d8lKfOtlJZAQ/pE3UzaRuL/AtQXw+EssQoJoLQJg144
mcFYNQGQshI9fnLZZAMzJRQ/6xSOn3oN987aB2gahvEC6u5eMUSGALtmeK0mvFlhErSDs1/E+Bhy
I+1NFO4ZSszQ51fl6++3sTD8KM7F5S2jBEKh4F0Rf4IQEgDT4qzYsKE06+1gj3p5QYcUBTr5OP4N
b+M9PjQwZLk2x9+vv1Sxn6vPx3BUSNgNGMOw2Wt37fbwidujb2lKVuETD4XjD3DbnPzMmul/PNzO
dedyo2my8igHPdRt0rbwFDs5ldsY/crWYG7stj21zhqdaUFiIM4F5bxSaWrZYw/g7GtvIyXZtZfK
Ied4J72PfrAp/MgtNtAeovfjhAYI2qva/qVEda4v15pBmMQYBxKMa7lcj/UExiGMf2GJZkTUyuAc
VNH/lpB8JfnfDvAgePMal+LQGAkw9rX6pyC9jdqVf/l9pSzseXMBeQkuLxDfWCjBYKJNRjVYfJwx
gEfXuqhLm8xcQQ57JUAdagkvyoRD24Z/hgN/5gRH4eVxyEYhDHJ10KANDN7hu/DI42U5bzkyoG4l
qCycu+eickYCRIi0hejzIoElI4xQi6Zf2dGXii1z0XgWSESUJNyeCt9GUm7yCwuY7r0XwaA2W83u
1eegOsrVdcjNCaN1pVWdVWrk1UtRXVW4E+bZq0o2o+J1cDafBviegbgweT3KNkgKJb+XYFyxGWHC
qYcMfMU3nZIBO28/zPurfmWVLQWMefe/jmQmZgecF1v6IhWbmm7ZYoR5/QSHoLdKpbrYuTHIFjlE
eygqRLxXqC6Y4+CLsvd80ONkrfO3sGfPdfGFnMfIKPGfTIc2fBba88MiPrYF+LaQlQWxlLZ8iRG+
fVRyyQxwyo85n71GF7S2UVYEn7LX0x1OWiuN6KXy+FwIDwRYpzRdi7SlU06dIH5w0TMPGQGsckE7
oH9FLTGSIbJK+N8W16F1p0Dwg2LYpQSeECVseI8NPFJlqTiU2tqh5SsB+OEE+iVS/nbrXa5KUfso
rLLJVqIY92JtsOir7lzRgxzwMFscDeVFPPCYQosJzM9AQZ/sYi+XsJX1sghWXVNj5unDTKdFwIDM
lXXJIRM/S5LaMKglBL8JUfdoa6qVFSxYKv7EvHSaTkQn5iDHbE14S8KuNhQtmf+E47bOAUMlpjsC
JGswxLogejkQwxVMxUMTExkWj0FctfVZ8e33qLdQFZkL7tNm0qSyREObNeon2fvsvdwD/dX5/deX
4s3s1ElF4Fe4oMb2IH2w7S0IV2LNwml5Ll2nNQ2rDMQUf8oOaHMUkavBZjJctdF6/H8/LI25Tn2S
CS/lIpL5gWykwMyee0/wOAv50Ihj8+/PZuk8OZegd2NKGKVHCba34dejw2R2w7nZhtiBjVqodkxX
Pr+FHPFrO/q2zsEQ6bhaTPCwYDIrpzelhg9xt/n9LpZ6rnN1OYz9GxarCAsIyfWBA9ogxiQNnplb
b6Cc2qI5AWaJXrv5Fdpqr73WTnJZVYYthMi57JxX6zYSiwiF5Qe1BIdL8ZpvVT+G18Cj7aMZsTNZ
kQXps3ZTVlK1pb7WXEReJCRC7MCqTje9HTiN0/vkEm/BlTElR31AVdUP6iv/dZ3w/yYClLKoWeX4
RAdvBD4xgTGuLh6ZM9ziDfZFO9Lz769y6aOapaAtH2f1ALC3nxR/BKi6Im6nUEdauY0FRaH4JSP9
tgzHtmkFNcQm0Kj9tqkBLYbeXf3oJidndokq6sFwyVB2hMDGUgQYoYFuLTTAQzL7/IVxAmqWwTMo
FgaN3hnNV4rRrC6DEJsPMAfHCp4y3eWC2L8/jKWv8+t48O3fDeqmkiaClPZBW2zO3S7bfYKEgQEu
1e130UqqsJQezRXmSVSVRcPj5aZd7Xeq3xIHp87hEsXXclMMGyE+jq0VPVdg0UjGkOjCpBlZ/1Ix
HzI1U6nSI8KZan1IaqfrkpW4vZTQfxUgv939AJTmQ03xsF8QvchIPOibdJ9xCsylSWuhYyEwfX1f
3y7CFzynKQ9ZYb7hLWCXcREgQXb8TTQhs4QRr15v4R3ghE+pQ56VI7OJNJ0iddJW/oOl9GWuQofS
CbqUx21CYoNhPNjhQh+CEVxjLchrP28kX0XCb7dIVdKzNYdiYFLbFXzdAbFMzMaGm7nael209roW
9tmvRfztMvUkJaoy4kkybqMHX68Mg0QeZvhguELN5LCmD1u6n1ksmpgp1QQe0b5tLMhswCNCKSk+
1qc1VdVCFjYXlUtBgBig4AKy1+jIAk7jbk0Nv/TTj83+20Nq+wT4ngI/LSjPgnjtA1tIMEZ/KKOV
9sLCZjRXfFeC0inMiAtQDh9xACMZDdWYCmN7BthjK3Fp4Q3M9d/jlBMGeSQefmbB0q0r7lFqwGt/
8gSQFuieQyLVwGMJJtYAEFjVX14zGw1mBfDCWomNS0FrLg7nJUGYBg7/Q4LGuWi02UFJfcg7AbLC
7MrAXlWzYK5FPAA16IjNa0ZdGTYK2U61e6gjkOOVO8aH49aflYfyWH4/nNfmAnEaxGFWDviHpqfe
ZLbFnrfik8M5kqRjiMT6/SoLAw/iXKDNAKAa8hoKENLAH7uwtuNbnAMTpchuLwHKMOyIsIuFEyUA
KG16coW/ZMZt2BYJwS5jMeu5DfJoZSEsrOa5JrsriwhoHfwzDM2NrsVgFc/rRMEEKUw/oxVh08KR
YK7IRv6Z9UqEuFIq7jShJSidqwiFpJX4u7ABzAXK3ZSkAQc2tJ93mHvi4G8PH95IWusyCgurYvbB
51XPtNojumPE2il9YMC2wr43ME9tQQqE2srv6+LnL1KYq44ZEOfaTMVleru7w4wcEPZoz/prTb+F
EzYY0//GLRRre5F7pGg8rL+O4RM10gNQZabymt37F/5VgbENjKTCHThDmoEhZADE4eXyHxtowlx/
HHNlmnf94/p/m3jHlRcQ56GoKE0JLREWM4VvUJPl3KEkK02tn+Oo8D8aZCIwQxQ/Lgg3gGqPXdlQ
0bBf+XAWmqjCl73vt32gmUJGbhkc38EsjXh9uOa2+gSTdUsd9M6cvNZQLhQVU+mUur+vkIVpY0F7
7NvfLtlN0VQUjzyYB08HocLl3AI8H0y+gieHzhbv1sSUQ9RnkyPziFl05coLpRdwff+9Mp+3bFzw
uPL4gVm/tDaBRQR2hLdCRzwAKWWQKxw5cKfaDkRUWGzhBGStnRYWzvyCNjsuaHGo0QSuGWjyhW8F
3uZki0aAkPkUuoFJb4lDd90OklwTg0P5mTlNtQ4H7h3ZgtnodiB+6dHnyjt4pDH/u0cIcxFyGGnA
4QmIZYORm7ndb6dTYwtG6TTemuHM4nueRZwapC41kqB4zPYA24LdAlCKj4/zGpiVAatmH6RWC9wu
qDShGVv5XH6OosJcesznU8OScRJ8Neb/Mi2kjuqDx1bmH78/uZ83AbCf/11CFA2GqJDx4LRDhEHQ
xl8TiC6cIwT1sbd9+yySAd7ERESOlfv8HTV3fBkv7Ydgow5W+v2x2sXPWKJW7BTHwudrN42N1JNu
vE9XHt1CniPMlcdKBZvYLxl1DX+FO+xiQ8BWYrthdIC3jfFT1aNwrf6/UDeAP+K/t0ubqYpqCY2a
HtJjHYxewGuCP+wRFLjJm1C/+oBLd/MyeIMnr9VeF+QIwlyaPCoMG9DHkmxfs2uFqRGcCj9kUzCD
TWux28ReHel9LPIfPjB1Fmr6UuCmaoROpDszMGjRFWfEXpvvKoS5lXT55zxHmCuKO5X23BS36GCr
Weeq/DABHF3VKxv5QjqIUfV/X5BayXAC5LAewzv8qRirN+AfFxrP3JrWZSkcz53zqy6jUddVrK88
hWc0rcll+CteIYACIiGOMfaNOUbuSL18N5gAC1Ez361ixX8+JAtzIXEikv9XkU04i3u1PSmHzNGs
HCYIQGgRCzivlc9qIWLMdcMNN5J0EjvIu1DknlhAQOW92oGslK8aOSxE87loWCFKHVL+oTgIQLxy
axisTN7AOArvyrLFgT4HYqVMVjK7pZUxFxLTVpGmVkEMVIanMTaD+t4pAB3Cgb8Lb8wrM77Ga+aq
Cy0ZQZmFCTHQpFQMIf7NwSqekKCqd43P9E6zR8Vuis0ofjBrTZClNzU7mIgZp0psUKHbwkXcXSZl
ZqQjgSlRPQCoV2Zar/++iSwFv7kEuI/4IOTKbvKBMBsgaQY+Km5e08DsIMcEJB7m/AIcRYtKL/KN
OJl9f8vBYRbWPr2lvXkuCVZUtUkV0k9+H3hDse0oq+cwmMktFkOKcB8OQLyCs7gXj5ss2NAP7AFd
+Jmlfgns3e8P4ast/kOInMuGg1bJNLi0wze3vmBGEVQ7Yg7TjVWsSPDJaE0BrODUad+V+6R9oxUQ
njG4fMUrGG9BVRh9Wj0PYw6MPaZGq9woqXImqSvAIlobQ6vuKisD3joLXFQf4CKbImNzZLgec9mW
L0srI/cB7aach1cha/HxpVH+0M7+/e4WX/Hs9BOzQlyNCZ4wsw08/m9+gbLDUwxqp/va5U7FJU/0
J/K8crWFtGuuT461IefyHhASII1dFq6sg4Wesx0+XLxgoxfdUauF1zjstXXz90su2BcJc9FywQUq
F3AC/Joxhs5fmgbVnTw/8CH8EtPnRsaYS3gUJTh8TZecSKCeY0w+T6w0zn1ZmQ4V4JAqB9t6fAJw
RkagCkFFQ7c8I6MBp88ONW6x0Hsuhz/+CI41MMZ72sor3+CXYvOH5TeXQKsKQH6KMABGFLTwvUDP
ZAIVUnITAmgwd1ExPdQ0+C5RNul46vDRn4TZl0X9By7leph+TMm9KziHhp9q+pJzKDJtBpHRa9Ft
yQtDDh1symFerT0FiZNkjRHDUkMiwzbDVy7DZLyB+CxIzYp7kdGtYaX8IBZAFQNgxp6E6BN2K0YJ
nDEfMXqWv451uusZJ9XAcMTMNX4O1jyakO8UTTWU2pIxPjwUK33QhXq/ID8i5LezKBMrVdJKcGVm
USrgTObMubmJIuq12kTQ/DErncuF3FaeBXciU7mrJBG0WYj5RThi6yGgCGGBsXB60frbykr9uTok
yLO4HmNBpYMEg+7eHHYAuGh28rd2oH+VXN7BRgyILHZmTjU6h/jKa89ZYKRJwMEbxVDqvA+O9mSf
mQeDqXH7yOjADvdg6NHvW1iXqCsLciliyLMjY8dxIuAl+KAQkJP8HZ7wW/EwWQBmYrrpVTHAC80k
zOkYHDHXso6FkTlBfpyPvr1pKZBbNhwJizJtiVmD5iROKPhjXFI+xC+lCubwYeIuQ/nRNTZ7qgKD
qvqovorcqDdt8cJjvBPTcx8dCLZC65dsbPfDjlIjSs0MNUFpRyJ5JX1fyk/mqnLCYxabEXBe5Bqv
CidbI3gmsEmE3wNnNeFNg2MAxOb1jQU29fe1s7RCZ1F8KttyTFhcEsaA59QON7LbHNdy1aWUby4m
JzRvkvwxItFjuMNBKs7vpRJPeNO/ixeUruHGDyvLLd1KF+2U/+3PdWpMRw4e6E6xXes8LWh8hP/R
nMuCVqTN42M/yR65AXrkkB234czE67fpIduhDALo8Cn7I+Jf+f25ytziZWf5bqOK0G60PGgIGbmI
rHZi6WvJJO953wG1Dgg7pB8RBxY4FE0T/BG47lXgzrEUenXcmDV4jkUVmjyiYH6iwVGN7aI+9cUT
kYCvyxOjQiuAhx+OAPxUOI7HACbTcUb/REHntSHd11LmqgVa8KQECwZE9p6HE3jS4ABUI/PUAiMD
9zGP6+0UtCjJDFaYhmCzIxWJLCHAmDHbnhlOAzdek+GDUtgaz5nVKIKfDNcNfpNn6GNWu0F7qjBo
KrAb6OmsNlcjjA0euMBqR9Vg+Du2PLMNBrtTi3sXb1ipNzjcrqTeCBGhuwH8gtWD7j0rAP1O0xvV
SiNX/oaN5qpjYyQTX5nYbpLWLscXNrOZFiX3Qq2JkYawZEiAHeXpMRLTTBe4ch9mEVw96QBhUzyU
YGgmVtuNHg5Lar0Bt8uDiP8tAOBUY6OXHkhkLcmfpWh0SlG8RVpqjE32Ho3DoR2jDQjtXQkD1jZn
3bbVdAxb8A3xy7iGo5OIr5DyJIeVkxjnnd4UEgKXIFv5BLAEvLb4W5I4GfDT4Z+i6UwRVkQsWt8R
URF9cx2g84Mq9piG6Uq2PVWD/Naowl6rNeLUSgeUq5LJ5KPP+Oq9K6oM/jAVUBW5NuIJwtYLiB9m
zM0QUMMNEwItklWNouMpUr2vFfxlz8sWFQEFFxC8YDJg5Rq8tpn6NZLr8FUq8heSvbVp2/tSIjnc
KJlFn6huKtI3rqGpWwhS8xpFMMfWxPzvVFTONDQwurRI+xSAGts91/IhioBIBtOjtClcMKreBdQA
J3olj45RbSSBZgmh88AaBx7NM7AqMkA7Va2Dnm5TR1arnJKKYsztTyDqfHwUMMocbUm4yYjblt5Y
HxochaMkMISuNAPQQcFvGnRAc+GQi3UbIQjLZsY4I9yy29gXO5+lRieeYG+eii7a6Spz7kc/aqBY
kR2w1nuBUyxV5QQjSK7stAPmI0OrPeLgosNQIGqrXQCfkgzdFVixHdUpOmsgf8pj65RYqMorOOWS
DORw/iSpnV/Un1n1OeIjE2vgTPh7CWIqL/Tnpo0cLZ7eMIumIAFhRjMWCdR8bISM1RGTMxduGukW
Ac5dOgzT2DK6+rAeR4dfDhs9SRPGnQpVJxQm+2nN7Wq+tioQnza0DV86TrVDGaXF6Zxw+wwjdePw
NiXFFrdCB3QLGfgHgX9cTUavtVvKhlB+a94gBNqmzfkngYpnoqrCRQ2Gxk0VwWSEMd1KBMUJfLdl
lgMmlsNMC6tCRGurht8U0cuCNcT0RagicwTHGUapA8XrjmQUbxW7qPb9BMysqrAbRbCyPrPGBLCX
Gmzi6aUHh3kAbq7XGBxD9THcd7eUyjpVskM/iIrFwNMq6lEyj6FqB57mAeQGio7BKpHS2EZmhllV
wHyGS5uU4OjmRsO+FkqD98RWG64yc95iHxNm8Jop/JzJQ1io7hjFnPjU7yaqmQCamY+fEQGmBA1K
DQ2tO42YiUU3jYtvwIPkhLV6Wrqi8tHVDgGmIbiP+a3Nz610BpzYYThJZwFoZuDRW1phd++jKxPj
iIBW02gI2aeCTKRUYXsIl39Y6KkHUIbVYdDlIKwMIYJQX5PLW1WKx5KngZ+FT8Nw6KrPlgAJzEKH
6iTVRcX6kmNUpYAyn3R8eJlcGErHGo2wlRk3VsEvz7s9IMXw2MlxtpQZI2STzKhj7RJIUWX22GUF
Rn7i2wbOSkq4rdKdIAPzqzOtW2B0FbDuJN5UyIcbBjLHXQ0D3Mog4R7PtR+fIEpm+3dZCyQAh53w
LdUcNbWKewNEcasT2WhTI4HF97QhrVGCtaKCWW1wUECi3yDoPWADcrwfgGYqfHbSw+xccMcYdl65
1SIlCitb5UBnCowow7hh/sFlsCIBDEWBC2/Shc99HbkMSTdylD63pMKbSQreacBKRxelajJH7UFT
FDBRKGmDMYyy02D/C/vWb7p6NBLYCsN3VcL2KCGiPvwpt6Fwwa4QU0zR8jAsRYcilLYaMjUxHyDB
hkSDI4Wu8azXCZc240pzTOTwXOVK/M491bE9SlaQYmhRNvhHKxgKzcwRFMXBVFupl1PnYi1aYSMa
TAF5SYxhqvA4SLw5KXjqKuCQyq4BckkNEY2nTfY3nWBQg9mVcwk6R6LHbG22BbhnJB9uYtMdxrZE
5+2Upz7AZAkP3zVw0Xqrg0tveKgE9KNhx9PiWkwCV8cQnp87iC4l2RVZZFnIiodJh4eM2dzjZN/A
ZzdBmjVgnnSXTxshQW4qfgrgfqeiSYs9YZ+zidELVBZaT0FZrQ+3RXRS2NzgKSQsaq233CkUzTDC
rGPVnaRiX/ZWA08yEQUGkF8zcL/ap+nUQ8xD2jPGS/OgBp8tt0CdURWri4FPEJ8prY0oH20Z4/QN
3xktHU0mNjv2TSV/FKBLMJ1fHmqoq7nioEB1nUBsC9IHtyk0DOYLz1p9qcNnqfDAL4djs9zvNPEc
ZnuZWjUsxNvXIAKm4ZDWN2Z8yqZLgfSH6554jOWB5N66GkimuVG/TuEWBgEivokpuoMmZqu85mty
tcNhEUDpAd0BhWutrsoQ0wg9lxTQcrzPMmQPIpLZtIxbnwDflNc1Wlxo+RliNVnaNHoE/ilWyDYh
MEPJQVZRfuIii8jyXX2LaivOJ4CKiIF8xQ2bdAs3La9/PHNUidUhsTsQT6sJaJDC7tFDK4EKQwGo
HUcP1iMGV3VmTvcptAAyFMxa66VRa/JjBVJ9nxtVXfkSaglyAXGmUB2q1ueZp0BItw1/B/s5pwHc
Bdr+KMTMESMzRgW3U1hmXjoFdSnGkxmsowp+mePA6SJw8CrZDWMlIA7lMoCjRb3teKUwtInidMa5
fPjaKSg7daKCgxnb4MCIg13EKzbNxux96nFoINhgSGZD5QxnZ61wxFC2qdjBRaoxu0nQO7QTUP9k
d0qJ7zbZYDdRRAzBF5MnUtXmc6SmvOxE1XAYh1cNB9BKbAwWRoh1Npg8qH60EI1I8rVUgoA7p1tt
qsBahiUKtsdYfiqHxwYLPX8PNC7qCRqTAerNRq95oDhMcGdRdkDFTp80T1NOQLY6WsiD4vpYuBhk
CnJRV0917UhZ4JWa+pcKoWD2hDlm+SYo2TtHAOOK8Z6lvnL4csATQ6n/uUUfa3LUJyjOJUnVNWUL
ZXiFk8xUv1E6OloNm6r+mmlvPHttp6tIcTS0yvQ0AR7DtXDAszWY1Qf4lrUKpwuDl8l54IXPHvNp
BguqC3zrOqjNskMVl7ui1+BplzMbucRyZWpX6W2+cNiMfIhKZUVaCz/gR5+ymNy8Amm2zmVrSGWi
Y/p/BDQL+0SeDf4gNyBm5m20iejo9XAP1zGMfO4Lbie3NHIFtr8VOAy4mB3VnKK+cxOxcqJ9jiOA
sQUxevlKZKQA0Pmjbh8ftboE5pHL3hOC5KbPQEAc4FjTV2aTQpZFOw8n4k0VMNucI25UBg7AlVd4
EW5FkXHogINTn8d/BQ0zAyGAgxKLI7D6xlIFZz0sOxkAddBjIMQo8j22+a0AGXJT+xN5i7UbK225
eK8kWqQn+NrzHphI8BYSq0ShqpEai6nQKe9H2AShf75tphGsaoyS6bHWRf7Yqm4dCIdSqX0JXbyw
zLbTqGEEDwlFHdhpSMyCy/H4StYV2wKd94n6Y5jZ8RQbEn1hRfmtHJHqcfk24/BBoWpLpE/S3CIc
tdqsBAkdIwNWJUnW1DUHPm4NVrAj/r1B81gV8ieGO5cwf6mHZ1A2/UxMoRMNMZKg4pdAfdp3uALf
UFjXpxRHP+GlqYsbFTS3aJJrHg1XHjWekT9WnT/m0ScgHgDjAn8HUFpPA12haAhlDIYB9QCKD2Bz
OazApxZgFHwLiZWUewTWorD4Zpugq83ZVHOy9ElDSoFT4ePbFUuv1XiXywGww35fDVglwKFflK7a
VDFibiWZlIHik7sP7AVq1o5g8knkPvm0e5WGP1iEELY+4ocRZJlVR8QMktEMqg9ZATtd+Cx6a1Iq
n+JE2AyxzwksTjKfssroHBDb+bOgnrLYzBTYq6NcXsBGY0Q9VshvgkSOWsABUMUkG4oZlEqmiHHo
yQ6FycuvU5R6VC2eqxhyhCZzedbIWKiVMXmTSqaiecpwGYUPEpqIrW3yJip4SEaMeQ2CJ9e5ZWyJ
8SXAdHD+GgmmCgMSlvFV1s3e0bGsJSOE/3l+G4RXSd3ggDCNTtKgGsJ58YAzYhN5imZLFXZnpDrb
/+PoPHYbx7Yo+kUEmMNUzMqSsyeEQ5k5Z359L/XoofGqXLZF3nvOjtoyXrfZPMUEfuCXEvvKEeCP
h4HZmPTXSbcn0riGnABY5qDhd9ko+KKqTXmPVj+jeaLD7p6WsStnZ7X90rFfmVNGOybr4eSJ+ikH
/SXRk9K5IfdaY6/XZ07Pjutlyo4KXlPxJtO7uvD+NINjMknoFFaqpmOZn7RY7zpqvuVQg9SMvtaX
BKVD+whTLmXP2F4XLIl9YQ8AV1SmSGHDC9WeI8XTopNp0bZkszw1THmD4IzGeVBKzqJDMRDdu1ln
k3FXzVtXIs8KUHnsckfKR2qYOLKZ1/syDmN2N8XK3Zi1Q855rUX4uftaARwPTrPGJ4L6/H5gNVmG
vTAkniWR/pk+wIiUxqvWjYd/EZXDabF67VRzxtW7tPOn2O+0giTLl04lI8gvJdcoIn6I7pAVsVNn
CtGnqaOLy2WujVCLIfBV5VeMCdMqu4B7/SrMqicUXkRC5PIeYfToqiJcRVfR93X5Z3D0LBX7iysB
uUZZKKOY3JnYzmGDwrH9NNRwQoZfr199c1Wxh1Q7OKqB2iJOgGL3mLYnt1h31T9qK3Ztrb+WfSgn
50F4p6rcF2bK60xCDgjD47dvDg4lz6Z1kgoGouhgcdXmABVLhG5U1d7SONnJj6zOhXLS6Cqut1Ix
mG+/zHnjAM+R+lo97+3eStQXxdgZDGM4lF+NJjS68RiLlJFv8btUNbo/rd2XmJYX2UIitmrJZ9Yq
WLLH2U7l6CynkSNObIqFmy+nuCTwny7autKPfIyLvcRc13UngxA9E7K4s0COLPaZ4bNTJ0eJnruB
+Xr6bJv7GHsd16k89beMIUEpXxLDsmFm9yMDpUmEv7UychtsBMZpSdZToYF/zac25g9nd4sfLK8g
K9LdVmj8hrCLWO9trntdiw+6UFlTGk/Tf4sCS5Suo9fwmRkGrcRFXX7OCg8Jaj/tqFPuNsndS8po
lM7fBrMIaohr0adf4xzB56Auk0pXXMOo3aX16oAQPXxfmzfod/1R2CxfBj7qVarcqBlPJufVOnaf
3U/0a3Fl59onxekoOze7/NQSzbfEoLC+SaU1lFu7/U3xSlH8cE2jGeda7g3rFFZS9yvVW+Fu6VfX
8GYfU/nCFXiGonPHDqix4s29qOt9S/x8dubmCsnTM9ayL3TPGBxBQerO41y2erfS/xjgDKjDmrdD
lOk/ww7HntFN3QuaI7uogRjLUwKMF6376Ak0p+9418jDZZY27VbrScW9VGsLxbPTOowNn5vmD8kX
Pn344DmTMXXaOInccnkRMcTKMLOr6nTFixrGsi9zA8WuXrkrOFHi8ldAkKaEvHStvTFJ29H8OH0j
nrEiEHW7720ucK2DxfLKFqDQliuHb1inQ+nbGG3CrmSaN1bhKN2HPmSJas9dCW7nycZ7AWxDp2Xq
aL9pQiOI7k1dUFaOJNlx7fdTOIF+qmFDLH7++nh1jV0b39SPTbHHKIBWHgncaw9LcjQ7z8xcrhZU
Rr7QMejwRMduobj8NOyicrPjncKE/5galMB446uVwBwS0bl5QZ4L5Z89uW9Sn9EFkzpi/6junG8W
a5504PBme65MHFaqg+nc21JnscBVYXiOJsVUh7g9tdPHnP8NjdPWr6DLTXMUl+v0V3GtNq6sfSxE
mkFwtXvQkegPL91a7I3ixsNu8lwbWAgU2xIYfIFzUKBqJCt88kdnZU+SkvAWQWQBy5mJykPg6Kab
drbYgS1NKDF2U4/7qr3S81HKJajsJ1Cs9A34n4o7i9zlVNuP3W9cH9L+VTX8Wt/VxnHpPvI5NCe6
bHHf3EdjN23nuggQaDbZy9a5a3GQ6791vnNBp1TD8Bx+Ku0P4oER4xcRMqOjFHbxMw+ls0x+vSBT
pTIvapiY8yUOhYV8D+2928695RSqrcwcleAq6qlJcR+7hrBrKUlD1optnkDz+qtObYYOVXpW+13R
2IlKiijhuOlnjzhV8rQ+5hH3TEzM0W4t32e945ETP6oKnb4ziAcJSL9pd5sW0oxiWdeyJsvhTxMw
rCkfFgUoo8Mp0fRekT6N2WnUehtxSbRxHtJGYAbE9ie8p/W5YygvCqYAm+ahvjiNWVgRBjzZVeZj
ElKsy5x6o1YCmLutai9zwLovlHZWv/AmDtG9T2Zbk20d7o9jKv9JdQ9vVS+dFPTL9UYA7LeR5bsi
Qgnx2uJY7YNMOTTaa7JUrKu+0jkY8OfhW633PMnJ4pH8bta+kHxF2/MQf4uyEgqZAph90CWAHLeC
R4g74sx3nPOt7BriuTY23lbErzEgeb5nS8tEjio2zErvvSilpVMjAl13rYYLUKOXpdmpHTjUkll3
lsH8SWliUKV7m7lMi2vmyBUhfVlywgfgt31yVM2jftGaIzkXJlFfKO0ax/oRphbAzI2N1xIQs7rw
KkubJ6U5wh6CDVsdSO3QZXsWAYFgEZFaFrzW1ktphY32nkggZMV819UfgzDxDBhamt15OiySavf1
9ybobsJE08ukklffFmrb8q+ZrhoyIYXgi9olhVjSgEFPcvnRz2GanqMmbLWnKj91GskDYVyS66F5
i5TA1oaSHHYDxbrfVeQWFNwXpWOA5wNAWF+T0IJY0bqw1U7WRU5eWjwcLxwxuYpj7I+hM9oOtfm9
FhkNvbzGhenKibmrE7AYKufHE4tHg/H0pwANG3VfIjzyreTg/2Z81P9prRe3zwXVzcouehIsjg7r
aQWgYkXaNeYQcxC0jSvOynfGaGFEPl3FifkyJBejvgnzT7xcOP+F7SWh26f4EpPUztLq3AzcxyBm
elJyo46+Loq7dTtFb5WwEexAyZsWqiRa5g1A76GwCp9S7EbOSFwv/YyJJqkoOjiWHGdbUdsjFmo5
AaIqXrX6aqVOtZya0tXnk/54nFQ+BtZkhXcZLyjMhDjTrGzH5nXNn6xtY707ocKZustc+RDPBHoS
oYq067jW10p5aaNzlP7qw12JnEkOyuKQEgox8vXE3APtzqpwvC8Gqgj1qak8Q//kj4xjWNf4jAI8
De3wVX/WRKitCSu1XWAjXj75wYzEn0V6aKUfrQ76RLbb2W3nHZ1JluGN/3jtBMsd1AClxMyWsV1T
46Wp/uXJy1SFK/DfDORZtuFwgaNDuaT0x2aw1ZxP8F0rvCr7WJRu13KnqcYdtbmlKlB8YpAAOzb1
bSk/xPKeDSc9fu+reFcqtyzyK7A2ZOgwgtvo1v/IAGQrfluZiIrb2Lxq21t8IUVtR2nejl3V+pXa
g45wMU8OE/8dkzpjq9uzsb03+tt6z0YoFoljZxMc4F+WiK4K2XnAxlLeT04wZbAj4KaIj9tO4OSQ
38dfav0zF+99R/uNu0meZV2qugIpZ1i9V0RUmtYRxdNUUcXmG9lVEHzdABsWng3l1WR9iOx6s0Wk
9P2NKZGghmr9y7VrUf/qsR8rv5pVOJr+nMd2kYUJxkk1gA0Fcu2oSaGApnkh3DwrmBCE01o9DeVK
hNe15Oesm4Nhjces+FysUBH/WNeWOrZ1w41MlpTkkG+GXeeOjMh7tkHPLZOg3cMIhdUK4Vy461KG
Ir/uFSZs7cbzLKe3h9u1Vt0l3lPHZGq7/neuA16WJuHF9kXZtyBaq5JdXNj18b9IP+jRfkM/z5+O
PPOrzVjKAiWOX0zLZ48cFkfuL1m5W8i8BsiRn63hSRoVTmns2UwFtPqlzFG+Dgoqj5ajvClcpLne
BRTMi5sfU5owo0oyQqFHewg2X15Lgln72s76nbpeB0ZQEzaTW9YX1ECVX7d/Svom1zYt9vPyFhHo
wfmsV7ZY8qlTe+fEaJo4xPQTwjNB+31QNM+rakKM7cpHBxfn6RgHTbMzyBvERk3/HBTi8st0ksBP
SygG4Q6euZmMiLBNOZD1H2l80TIb7o/fXpwEKTFTbGXRP714m3ES9JtXcPhyvQ+Rg6xv0tnGHxeS
QJQGUmvN+IiVk9pykSzezKm4dq9tdpSyZ4AxpQxHBrM2jB6zqm3pNwDnlMlesVAu2QpwkfQqII0Z
rENmAAWqQEa6My1g3ai3WJDaf3V05teYWqH6oY+2mu414AbzUtMIOO50eLzmdYY1QjW929bfB+4P
LvUsLrcFASIgX10cM7I+M0+c7VpwdLw9YvopC4FkHbZGAY1l3BbHmzJFu80wqZR4L4zUVdoPEfI5
ZnzVaGRB4XvJmns8uV0TtPO+e2kpL47t5k+uwwgZtfoGVbWYbvTEKcQqiT6xFqnUCGRrh0mvoUcH
qnF0ZTbGfKdle+lfqXpZaseR6o7xpzm8L9JNfVZWePfp1r8rq1+bvGjutm5uq9w30XJbvvlh+qBm
0Qati5j+FdFWlOaRym8y0THo0QGVbh43NEAs8MBHNfn5A6BHtXSJtS8p5cx0h/JgbI4l/0tip+i/
8zVIY9fonvPm2HdOvgSR6APv6H+WSaOGAotXrTvIHIkJKvusVDuvTAQDzUMDpdR+CZ1WnKOlDTv9
1EPHr9GhWI8qsVrCCOXiNQr7y0I99tdIMoh5E/8S8c63Wuk8bz8ipYHLQauPdb4AVIVG/tNKv4p2
7+sAL1tTcYaU1/+RZL4NTadkeLFsDnxIP1SfIiBwsn3rWSjW3D4vBR/6zN/bSE3In6CUdkLzT0Pp
M1lgLj47mvxPK54ynqeEjnNxnxloued7dMykU6P4xupEzGPqK60lZF3a8fCxCUdwC94vstj8Tgxb
yeNxM5bPUaCtEiWKZ0T2GINiP3gzLOdPKY0JfWi1T1BB84+yvArcP2XPg/ZhTDwNJ54Dscd77jIz
TJ0HPQWZOX5v+qGF4GmE/UDB/CNldX5d+M1DyXac7+urBsubvvbCv62zZZ4ogwFWPFCjIip+xl1l
xaWtNK4l1c5Y/hIQY8SuKr4rKtiqtCvqgJiadj4IeQD93azu1NiD7LZ9WMzCbk3PfUeaEF3dAOwS
NG65o+bLJBRx8E2mHko5JcHLR593Uy89bfYFqkUBjwtPUSw//ZUymYUy0IwzSNimuNkayqehDSz5
Z+b/2cLJCFGwbjq9Sy/Nl8WWpltPWxy7S0LzJ0dXu2UgzqQkjvh9OjKUi08VFq/X2BblwVaKW0Ww
X5Z+FBLNni9W9LawXZbZtS2uDa9yJ54zSHUO5z4hh6cORKu0Nx1/FFdaXrM4IN0X5cx5ABhzU9jq
Uh4WaGWum8c+m+Mu3wnPOuap8p+qSB+1hKWeLVJcBrvCv7kxM6ZWMNNuamaHlYjFFcWTQl1HDC3I
us/6n4NO1V8qDS6Y4fRbpKgPJ5OIgpD3qHLobQGMaAFb7Cr+4GW6wBw4Kd+9aVS2uU0+fZNOm4Vx
wyAj20Jip5vPTVCVsMIC+6+xswgky6SdjD5HqpiK5j9pCJZkT77NxuZvONOGPVO+yxUkjMVpCos4
ElsnmX6jBDMWfWDYiSqqUfC626IHwzShLA1LUqQnezBdo/5eqJdHa5qKFH0viIjYb7aMG1jakc80
mshRhECTNcxwzrzEu5FkvY7HvJntRnakz1TjImLEqQn7ydXDsvly+9oga0VfpKah2gd6nnvlrLoG
U7U+oSjaVbGnTR5yTmT0u85wsvVHjtHaulbuyyiz5ENk+kCJy3yUmCPgEhJH1P8Usd83/BrYj4b6
0j6NbeyO698wqg45F/1QAvKxNxGnpvK1RZCDTRn9ZWgZVnr4INVXpwAmrZO8DV5MAZUu3rUx/Vv0
vQwdrCn6l2bkD2gRzJQGOuLwh+mwMpYpwPsmz5MO3yanZ5L5oK2jTvCzmYjNNvdiI78BZ6JqND9X
bbVBKGGcuD9HfsSmYxGYk9pRqaKa35ZuceMWO2OznWAIom36kMynqLxXXDsWcWoKfGEUZrSea5pw
V4UnMp+7PLDW4zBck+TElDCv3mYdquqQAM4/68mbRRghygdKcxkHJ8OR1MOMnEIBgYvJOrS5YKLB
11HSDA9cdYXSG64z1Kvor/V9+WsFuN10B02qxDergpv1tT7UpMOmwyjKbpNz8G/7ej1VZUKu1omp
Ix1tU2fvf6rSiwFmN7tCRNOUn4k/8xT0Mpfxeq5/gT3t3JiukGegsNN0jeVwG46UDZEJNhkfGmIS
QPJC9ksjsJqYeenfhhpAedr6K4oUJb8Na9jUgYFpPqdll6l7Gj1QB7V7Vq07mkCAHy5qGY2J/CTz
gqPr4NObVQBEe0kiZlwKiPmVR/p5Xl8E42Rls0s8zDzxh2Hp+u/C+BjnwJDDFT1DsStxs4nKYUBl
vk6uyXW+LUAkq7tKj+8sCfrpUmavln5a53OOcAQ+S9urw3NNXlxePIpbl9YrRp6q6Z3YMEjiJ8Zd
xrNsQsn9Klr34c/6LVKdN8rtgIvy92ZZjtuMyXWtQzNNDzhC7W30Vr7ImLzVzVeBeNaaDxMtrKqt
Rk7SXPLNEbDHDpThkvaWz6dteUv7x2QNoF4CDeQOR2MSXYqcUePHULxucoXiIiKZGYnzStwiyt7X
95bH6J/4AB9WHekVz98/zbRza9fF2Dty0V4U5IfnbXGa7HVVGeHt6jWdabgDr03Sj6Y9id+mxgAK
XgFaj/Qk5oNmmup+1fyqWPyrCQw423Uf/wyquCuYc3ppH9f9Qe3QNqTcCBHkwv5xMlawZNAaHnLF
8VkvXvON0CC0fyNyqgJ5RPFGEtiiroeW8VXWHWs4btKlaIFxiOb3yR3yBiPazXyna/sBqlUzVir/
1ocKDeWhxdZLZBhIfOYXj50u510tUdsVdg2rQaBOCZhBMZr8bXJoKsGyucq9GJCgYYmdgSSh7IW/
onrEmDalp1fg1u9dZxGtFYiV5azVLsY5UDoQABkAiUYRdx40H+vqRVHweLbM7zm+CyIc+4P2vhTm
Eq6zrw77ZmRjsyhhkg/t+J3zgLaa7hoUMKibJyRkC0woyKrn+UN4pF8NRwHZWtckYcQrPdtMLgvR
yTXzoX4q29UxWdFaCFK5caPxtMXnfP1o0/c4cS3xUwSsTtW3bR2DRXTLZHYsGGy6k8RUfxFjK5y2
8i9uuS1Z9U3ISaF51zOQZwelKbdSWR1JHlqnL5pLEgKKCGKbwxVxxqTvNIHbcvInsmdNsCHqqIIY
VWnBQ7ZqKMbHwm8NaGi0B9ulgXQkndVIQOiO3IuFHDs6m1FT/2TJOYVci2O7Q1AXd4HZlfZKWyab
UNJ9a8IznLRj8FuQiUNMIemUCeW+okLWMfU/dmfU4FXiZVv1rrfQdHoTdC2/03x2Vw2tYhGDsCj5
ZSjAbCTjNMKbELcv2Ip8G+Mn6n+R6cQWmtEdrV2T0Tm9nN+ThuCSqdC6nUB+LL/fIOeOlExAhrLw
ErZiJDQAQ8Ob2XyZks8jCNYgmBBOp67+KkBg1hRUKTdsM6nPkinblXkTekcSv8fppg6Xkn8wLr74
agbKRsm8Fepv1FBe8AYIyC0vg/w9C1SgJwBhG9o0duGJLSBiJZV2RhlIfzIcpJV4wEDtyqywRbLq
VPqbwFBsHRoOvO2rtr77GFKrlA4SQgPUgnrMKnQCZc7j1JbV+7wkiGHLD25vk7u+MICrca2URv7Z
68WPXixkeb2B9GBjRFMLz/ku9scq+etLdbcuvT39bSpw20Njd9m084hMCEJIbDn9RNN8r5ny0u59
KvK9YgLUJdle5huPTeNAZfGhXKSnkeiUeV+pz1F+VZF3x9Gr2M+9s1nSZRymyO3kmr2y/kiKzC8P
wvJhST3zS93aIz/K+Jpad1mevKXY9wyfSnSrYqAz5TbE+1pGCHGXGHNAUazI0ad/XQ0sP+x0IwSQ
Z4zXqjAVXlJ5Yp/40etvFV45HUJNhT0GI6QNGNBMyAnoLu/DPJyzUr4XlMbtqJZMStbZW1P+qB1K
r2EVEdGUCDe2r7nn6kzACssJ2YeC3jz20tm4KbqCxVVHDC7rQSVNsOqj6WqL6Jd9f2mFJMzU+LNF
W1EPUM/c53iQcMYUanORZsEMxtz8ipKVfzf5XOQXZWVQivfdn6qdRp1RUH5CjZ3Fp6yITmtRXSWi
Q1NDmE4pWiZgRVO0qxQZS85Y42mKmHiNrN0NPU6fFtWAnkglVIVbDW8YP40GcC3HZVUzxeUQJaDa
LfrvcnvbxEGDBWjdqoU6HF5qNdDYZ1SPY5F2tlibbX1wc/3bQvK8cjOQc0klqmBOe3WesFKRPQn/
JgejxSXeZnAswjz0/hLPjBLkvnZG7CEEQbS1JiczQiunKtAYjfStlNUlEryhCFTJYih0MoONcX4V
uPUj7bpOzxr5EdnBMrGftYChSDCrb01XHYMeG8R/HRtmTheKiZmQCLa/VLgr+04IlAy3oaXMNxr2
0CBI6LpyCc/uMvCh4T28F6ZwaCVhtk1BcTXihmRebAS0w9OopY5UBavypZnQ/7JfDDw98le3IFcr
Qfeayk5AaXrzoU9gPaoV2+B83Root6R503XpKeYmjdnm8AOp+0zSLhO5yQAnq+K0ps73q2EqNINU
h01RPtSEiOEkmcKuL4/TPKqQ+hHLDPnwiem3rciniwHZNswysiOhV3ddi446ifmdG1bPYyNnq6O1
4qmvumspW3A4BH4uzVnpP63M3JfkJ7XTWFPAp8GogaZoSvOrsUvXZZjGY8w1mkKElL4YXRj6M0qs
LJytSuGgubkocG8dWSzVOVMYtm2mTEMK6BBSuGsWHlBEp0yla/my6nuh82RrX2t+vDxN5kGlmRqH
FW/n0Aw3HvnYG5YMbzPAKkRGxtpuKcheJbhYpOGLwigoGS+0vTMBVOTUITDvl24P4sRazptUds8N
pUexnYgX1D2CcVCTu665PWE+vWPBtXT/02iESbGTFFvAzmDhMSUiwIRZxBSmuKi/vJr88XE1HCXm
x23CuDXDcU28EQHWKLNgt68JCPY4Bm2hhK06qEgPGKUytNv4RjivX9t7zaI5Mq9xzjMdD9NXMVjk
cCkfTfcLlhh11XmI07NUB4U8Hzfrn2rCApSmV3Xy/nG9rsia1UYIzeRbUencEhwcvFO77Qupb2yr
Er9EMFBzcboG9V+XZy1CiaXcRTE/UgdOayqls6VykDBblgyey6z9oD5Wy/JPFbKj3PdOazyPmkP/
7G2QxEA2Ba9ABtYjEGVsjlqTMlPVNqPtM7F+pgZeWwB07hD2PCSBaZUkxGDJL3IXHVRpCBdGx3Et
STJJsv4lEVftV6Ds3d06fUGiGI+8QuWPjCQUfcSqHI041NrXFZO0a/WKkIKPj0E5r2erGm5mG6ps
GdJD/MijPQsEz2b5tZxeBvSjSoZWLvfqrd1lmqOZVLoN6XjBYh4/9H0QKNstRtmgc671ahCtG9r9
cnVapfc1aQkpPWZ+RBM0tIiG3Ag4ty1YMpG2/s7C5zApfQirb7DmcKRBNUckAOGaEJjHBp3pRbhX
OVsmy+zcaZ7VnXTF52TQ4rPCYIW10MbtTSWrp8XtXs7VzhMUrXCHnPwLhexQCqk8UWwsyg+A68yp
yg7Z0kp2nVxbbM8tgNiYVycBNpZhKNhQli9j/TFLlpea+QUbxzlPs1v0sLArClGKC0QGzsYSTaWu
66IrjtXo6c3oTNF50Q6impn3DQtAPeuWVz38HTihwL4pcYmSEORlM8uAvUHQmDFVNjOwF+ApHPNP
AydaC7UYlR0z7CC6+vQ1bZ9qG8ia2ykohTt0lKAfOS5uwYn1ey+fF8NiDCQ6aXQiwAd54Fv86xsS
YCP9mKMv61gNKoOlRP/KhZa1TdCdpXyrmvxFMlf9siJiAsIrSgRP+HukXHGK6WI0Vx3TQfemVXux
qh/nSZUSP1zq33ykBL++o1j0xhzDsojrJFHavwazV25P5nsax76SzlQIALnmomrZ62CGlNrRC/jX
Y4PoF0Y+6wkhSDddpuo3j76TCXybE8pc/yEhm9ktSugGbQCEWkXJ7RAijF6Pf068TqpvRLdIOtfm
SJblvN+q/Rg/R5jI9KHb1yNVz6BI/gJGV+KYMJ7SGWRHQ+m3gKSvnCmLehDl1e8JDafg19bL7YrP
qlYu+qwiAi32JSN5Y+fDc6pDbLOpGtyjODpyZQiGh+CapgZUgYuFbQR9wlA4PFB1e1oTpK44FUwZ
Jk0qHT2BAUnOM47tGAUkHUQ8ebuZuMDHHlAtdiXC+IIoFALW+3dmEgSHiHdR00Tiw+TxmRL+Wkrc
LCpo0nzeoHijg2xeeniKmNM1n16n7i6qNjjTXMK3Q+xAzRkcXQsqOawk3iRyo8PVJVP+OQnJJV8Y
t7rDInyOs+VxX91StfWE+UVVVIDhGWeb4lS5oN00xmJWg7SYei6Z4hbrphYM3UaclNzXbh2N8OnS
ja8/yehllAt7RT+5dT4cU/bSstxOsUTHBKiOAvg3ML0t2XoxC8L7ik3yS1RH9de2Eh61cLZusi1J
H0OEDGAp+DnIUMi/DAPVLH+xf0DCUNXSXzkiwcJdYUDPDDj9aqVIHZiRbdUJLGArLba9pexmeXPK
JoE944AqTSahSQYByIR/panjEzCuHWatNPOT2GuIGqvhM/I0mJrVZOsNW3O6LuKKN3Lq08amfwdX
ijl9VebAgoqOUbPSDzXP/xWoQ/vay4thtxaTcB9Esd1NSTVex2TYP26JBQdAnEirw0kEGgXKlx3F
MWvtCWDdQIeIS7DWtWtTKX6KWXLfEW0BjCZUQW6uT1Vfo6IbN/G8yFGCLssS35sGFEPrXguF7Z07
BcmrXNZFmMo+85cK0rj0LSt1H6D8zY0PpYItq4+AsEhHuoj49waprDy584Y6UFu+BGvJ2THw0Rdd
kGjCeEok/W7E3egwrN5SaNV+LjnhkZWszOuloHhc9hrji4fxjHlKAGFWNPwlpoy9pDaseyvRDmot
d2D5vHvrIoNPUY7/aosilVS6Kgz3ajPndm0ZV7l3FbG4yNEzjiV0fNlnS6fW8jZ2DBZN+xSZN4WO
BiTno0hZjvm65D8Ry23XviXzh8QJmZjPg/62aCoE8YtYI1B5iEbfMvUh5OPfcXi+ztaMSS1K2vZo
rEX3GmmFFBhpIn9FAz9TL3vxBqNbR5Fjcc2Ik6c8lucR+UW0tRaAuxHOXa5+DVvrznJLbkb0vKRT
oESGozWCfMv40EgSGonj2uDf1xF5V67LgieouOU0Hb1tpzTGJcOyciFLDcZhTfBQiPOpZwdri+OQ
lp+oL5Y1Ykb/XsfCEWDmZtl6MVULfy5pcsBksiI5Y4tSqp9Q9owz8OYgVzzjKhDRipF0crNp2sdL
91rPe9aPHyyyKeEj4kIUShEfVT0oxJ81oX7XVIA0lZ8yNU8ARuNmiggYGPvQcCCq5g7Rag5rw6+q
P6XSkRUOZr1bpPEgLolEXv1PPb/poz82MEBU+QAW5n6/lqi1Fgf3Wk1/yJg84xNWGQi748SnxPEz
v0xKN4XMs+rD/jNmjjYATWxDOBtqGgwsKVA0/Kgz2tQ+67yqvaH1LcBYLPOjN8Q7dZPIUy23bADw
OkBlQVWftCXU5v5gjidZhbExkdf7Zdm9DjqTNKhnpPxKnP1oPDLBw5gUD4tv4OC1qRGAjjOdrmMX
7TL4qZg+qV0iwK8hqyiVhxDrZSoRa215j2pRV8E/u+4fcY3fooq04apOm+WThZLtTJjwsGqX3i3V
gDNkEe/0lph2tkFGiO0bMcHIyRYTM2C4qFiUM/Tb8Jbmk4EdWCTDgzaNh8OFHXztrFvN/0rF03+c
vceO41i0pvsuPe4N0JtBT+S9FKHwEyIsvfd8+v6YFxfIo06FgJoVoqpEt83a63fJs+L0ExtZholL
BqiSnc6SYmFH0tRTDHDQczLQLAKYhr9Juy75CdW7eti34pQSL2+fk/TUo1tR6LmJ596VPr3UZoF8
G8G/+Fx3O1dVwE2hQG0y+VA0IDaWcXIRQQ9QMiv9roUEULIruzDkLNnbMEzXST1KQp1pwT+bSrEv
P3x+VHlv6VRrJoR02rY0w8zsWyZZPfuBgwvgyGt6q2PlNahoAvKlVCri10biME8rw5dI2ezkE1Fu
YCwxvPzcRAI4CU3qnFB5DPTaxQHV0tahcW8zOOe9A1s/9Pp84XjyRnKEOS9rwGY3tfO9WsOwtuQC
kY20weJ9IxK+kdYu0sBVOFA48IdIdG3ohXXqQ6lAuyp1tFl9rIAdxU8xJT88Qv2g0l7MjHBvOtZG
dg5pX+wMTnaq5S1KxI2uNWUx34Y2hZ3Csbx85rQ1L7t0k2rqkWxf2guPIPQ98sJl234rubmNA3uu
WYw9cGGu+QAIUMTtym3ytR/Q5CqRrTWP8P4CpcP85M13NQ6js7amrnLZXG1z5ZRL2itevdcfHShu
WWaMzQjE4vLUIaF4MJspuqSN57w6xTNid1bvAScYyOEwhjNXZ6F9gqWrdd08FNYj4FATa8u0FXtI
AimNHnRQ+JlA15Cm+fCtKSwBTr3Ok7e8TdH3iHvhn1N317gOuHoL3PJl189CO9fml8UpGcJwKMaY
sHSh1uxDB7gqDXMrkuhaGDZvhIZZQVBUSFoNnR4X4XbAUQbcGhwp1E5q8Oq0pyCgj2NM24y1CQKT
MDlXiLOSFqsGnqBgZSUxZtqP+KUKJ7NuwyWOb+SXp6tGPLd5uDRygh38rdI9ZQiBlYZBpkkIUg24
2eVW8T4MOaID3Qj62+OK1tozJcA4rf609daDluKsQ91884i1b/Jo2ZnaLjLQmifrIW3XNe98oOoI
DNqkgRLCXEqh/Rjy1qegbCkxhbLQlJOC0r9szm3rLzOaM4WRbVSEeCj0ISftRlOaWssnqWhgEkBx
hAtCt6XByyalZ8uB29W7TVgocx20JfbOhfHB61fQH+yR5cIXfe2VDyX7NGG9yDnG5/VrmgwgDkH7
2XcpVjdZ8iqnAXTkDu9wtTrJnfnoDRJ2QvEwzex+K6JtZmMIW2LLaq1lOrIBHYrx3bgew5ONj/nk
FnxO4c0l1/uC+KdV9cIsX3sQASE7zyn7RmqGSxcMUF4S0lvY+tSEXpqdPOcM09xLYV9sY3c0NVjk
dTCv9OBTrz9cJHn1shePHLf83Dk1OnLEDoceyW1RMjlVNy2BgugubaoQkVXSfRAmuZWQfAwoWey+
WVV1vLAsP5ooVnJQOEsOerwZUXAOzUlg0IisVrLX6Jsg9JYROiW6JHAF56WWP6lj41Zea51/llzr
3vTgXNANfU3yBbFYc3qMbrfCC0sOzHs5OpKcJtR2XoQ/WTfxBQqxTAxHK6Zn6kK7UjlJOZPaoLCh
cRjO43Bj8t8Zi1pdYd2qW9/UtguDI2KmA+7S6vDWShOsFDyu9K3OJp6d0nhcHAde3smg/tMMA/jG
YmRoja/DB7+rAjgGW/jpLS2gAvDe/CzQ8LDq6u4De1TGhA69akFtlvuwkgYhuQgabPqPfZihuXLi
R6tScONs84KzTXvKBuwQAFMFZ3ktAur0cwB7ZyXhUddlPW0hTL7UBMC4p32UueZKshZyQZy0jw4l
Ofg5HUVoXiYLnj5MNEvdhjHUlMpyNl2onpPxrkoY9yxkrt0h21xmwVIW6FBo1oJTK8UyCQ7Ccu6R
Tlb+Z0u31+1fdPcLcxFIQTRtDHATxbuXdWou9VSCWBVmdhCdNDU0a5EaknHfyK58r5V0BaQmdqdm
3C68tHjzW4TVmO6lDbZUWnqMrUB7N50Q6/kmL+agG//fSU9EAzZ2IadeKxfKtMvxIKlrxp/eLSB+
TvQv3frokmfLeodNPKifGcibCpTSzDrosSmrbvZkGcMDZ/G1QfmQoDuZ2q50aJBLiwpKQXgwo22f
Axi66cxPIgSZJgzEfhV2/dKz3IOAsJR3wV4Pso3i6ihrO31RZ4pC9QeOr+c0a6VN7gAB+Zn3VITS
XIMjW5ioVX10Rinykrg9uKUzdUEp0wG9BKySGd6psyhtYeSWufyeDTZddB3hTiieS7OAA8sGtCIs
CqxoDVOWunniGWjbZ5G7ssq1+qa2r+xUtfyMXjqU55rDF0QyAR4XIQDBPW6DqMMcNhzSMvfMmNHs
O9Rg/L9obzwf9sLgrLPEmFXaeTAWXbpDUWGLOdSn1vKWZtYv4YRuXQMSSGs5Z1aYRMLvV3zX5kb3
zmqHI6NWszREGWxoO4OUGUAHkVWrmvoutA1DTuJNVLbY5YKzBMGsyPk9f5ZH5SJv242ZGffEkWaz
Uk/vnGI50jOQzHhLVZ1pPgx1oBpZfazylJOZyzFznkaOCjyOvD1dSNq8QcYSQteEC95iqynPbc7E
anIMunoeyXfqI9r5tS0lS1cOleUgD5/RC24erQwWOpxs8RV3z172QKNotK8gOBBTf90aOFQg0/Ce
xbmWZqxYUa/DILc2OZ6UVrmSPOQOZXafx/EG0N9Sko3VfLnqgNTN/zSVCKBKUGDY7LdPVervO0JH
kA9ZH95Ae8BRh63WsAhY06jujmhr6xlqkd5aDf1R2O6hkXRkj/LEr7sX5MmV/eWrP7KxGsryFOtH
OAXQOPrGnbB5FCFs12SmYiIU6MU+Gk6FFi2VCqknsK4a3xXJqwkOXiyqHHscaxu1AMlvFudFR0Ud
Q0FXWMACRzWQcQ9kw0Cu7c+ikQwNbUJnpJCPVg7mvhA/Kvb76Gi8vElmmgMXMWdTybsndWRP1j5y
lMaaQyTyMNotqxU5jdPY9+bDsOphgCpYhyzMfqGgU3CbZpYOB80Af4ctGDnIXB3G6VMicrr7EOYp
c5No1We7WNkp2UKVltWwwRgfLG4y4ObIIm74w1NfzjN3nmZrzEZ8gAF9DRijacuqOeY13J+5cM+a
O8+TlWciJdG+8zFdlOadFT62JM9YI18LuZm0Qe2mjFoS9cOimQMKCPNTNBAjCixHxKH24MZZCzPU
iaajQ6SofD5QPWBCjA10Gj3601Cfcyee+mWyaPt2h9wmdPd+vS37V2RPpIhF6UkJt1VwV5KBkR7q
PaHZx0wSjGcvfM1ibW1aFq/y085OhUg2hgkXo7BhXZU7V3ykib6mU0TzHSMa2p7zMvJmQ2VtUrg4
jo2KnK5LWsVMCf2p/NS0Jx3Y28vO5IAvfHd4dKtzB490itwLTwXiHWG5keeKXO7Joi1oQQuIvH1h
w0Iw87tBwMqvdw4Yk1ITfs6xFBMWd6o7o7mamFscxFqWpoLyW1dXRQQKiTPIVm/XTfmppgfdKQ6k
f7D7onLTyfzTFywIVOsRmDjQO0YM1vCRDKweCFksaPrI4oRfbpK2PIkmnKK+TxXowbU+xb30beiq
T8nrX5WiPBfJRtH3WfbRuMbUSdd58JAje0lS0geZIHQ2tXWMZgv4iglNKSQC6QV1KrQgcEG8BpB3
UQJ1syqUDURoEAfvWywg1MHkT2Rv1xkgZHtOxjaG+hXXMHaEPM2cN0+SV9lgHjSg9Sk7N9X9tAi8
idPhG2RPkzLDgQualxJmD36775x4Xcr8i8qj9E6aiv6j0bjdwrGIeIhyNKN5Vy8H0l9zpdz0ELfp
3NZd+YiJHR1YSzRrjRotMmCq4UIgJoG0jtjaqaYjqIjof+oMghjH5aRYWvLZRIjIVzIzymefzBAZ
85ecL9NYKKA2A6eZLiK6McA8h3MO2qdEnpFqw1ErG31oIBib9Hnodk0laxnCHKgcOKL70JjpoDZd
XP6AUiHh9ReG5VCWxgcdio5Dn0quQTVLsKOR6sKMdQcqD2URwS+SuVvMjAq4e7J6VMGdMkyL9G6X
iyPUzk4N9gZpIkbn3gflUkmWRW3vJDTLI2NBC3e6BJ85XGkaNlYOyh+8Iw1CEmjWSx1dbTImyueC
k54h3mhTtuFswAWmzxBymiwYHLR8KGB1AvDshdO+VdhlPioxJydxIhdZxVEw/inhKwYm+FleHTUP
EkdFaHVknRLMXWiaEWbo7CXXOPlafA9SO7hnlHAcOM0S5obNbCzHEbCJoVVpe6A1tCQwDGhAtD8Z
0qFw4yBlxjorSauJo4l328ewobcfS3MiQ22Sc6joXV68eY5u4MO0yDPIVqrAaQoN5UyzG+gXHZIJ
RTCQYtE/58MRtUMov4QFza7yzQIoPXvwcKrw1WQKdO7ZthpwsYhdzZ7YxcIJinetOhUGUuEeMWXb
xd9JiblPXzqkqlGLzeX8yWy477jm5NRWn56q7Ipc3gx9tdHfjMDYRf2USZnhAmqklr/ytIUHIxMI
ETbGIIeMOHeR31uwjUwZ2q28FmzSyceI9eXGF2GleIcGHSS8b5ePZEMUwuHujgFzEkq5SKw+OyaF
KPm6KiTQIBeSjt1FKx+dse2VAY+rEnxb/QVHUZHW6zgKXlWXLTuJ+3uz0OIzUNOKo2WlkZajre1v
yN0GPfwI2xY/hKdVcpYq6ntXO6uYoiARQQHne599tVZ8MWdxtMx6Df6+zHBTzaL47GFKy9lngN+N
m7eOHHch9aC92psbHuN45qJsQk3h97vS708+cT4wugZ6MjLJIcI8xeh81ZbZUs69svxUqmzJ+j5D
SomwCCpSKKY6fBYzghCVO1BLh43XnbUeNpNxtgCuwCp7DiBxxIEaC1oRNz+xhFLSX5BLvFSNnYUG
2jm3GqnrVr7MxlIacCLP3jDEqduFhThTJoDWAEXlWZHv5QpIHdppHdMPa5qaR4nCL6DHIIdgNgaO
PE7RdVTNeEJg8EHBOBvoYUfpUB7MFmaH19/RAk9Zd/MFzjQYU5186DXwuOTHJJ9h1TWqmztXwVgB
RufCjR+seu709zLGh2Jt+xgyLDJ7UTBlK8iZwYJlvivedH/hpqdaui+djdc+9PK6cVahK2adf3KC
XaQ9+/asgxiSL/r2CxGNnbz75KsbMHyhLzxV8HL8Vw9RQvuEAtEkZbbdK+BADEPMipAkDyU4V3zq
YkBHS67DmefvXJMa/hgGLU4td4aO5OygNE+JdrYa4yhc/S2j4IusQz+qZZsDzoelVD/m3qa2n1VO
uxlQYtQ46by0Dec4CuOVko/mo5OslVkp04qANaa1tXm0cz8EpSmOaWRqW3WEmPPcwmQfohWAdrSO
5ZLDV3mwdW3WDehFgiEGionVY1XA8VXTflULtBBeWm4cM7VmWt0rSPQ58+b4Esjxcy59RkG/zEGF
+6wFlRkGXCYbn/9I3/bwquWgWBdZvooEC1kkljLqOQvbxXjnjcmK3dwbvjwLSDw4Sikq+rAy6EdK
sNdkZ6cC/qxtaGRlw9mzffXC6D1JlGnkGTOYH0sCZ85NirGEJgfbQqe+7/GryOM3zJ13nkT/IsU0
J/DuGgwSA5dzBkaUXbysDHaGI1pTi842HBXJ3LHRTcp+b+nyRM/zYqOZnoNYXH8B3sXbD+JU4eHT
CvXE44s3svbpKtYqaHVMi+BIhdKsBij2GnWuYtxnKDlcuhdTCj5iC6mIJ0GaVbQlKFemcX6zhk2h
hvtYLc++hlhGRI/C9bcOzD9duAe99FFcQdIPOfDblkdfGaUBW1GHAQCmdjCti+QOg82JWjxlAbKb
dp6KnVMT0tIjImDLY6pjiHNXM1Qb1l91tPIxQro8eY60ujcgVOt5dQ8ICNkLagI9IE/p0Nb5JXVU
Lr2I3HkVAcQhkqYNo4SQp38ZFJBFNMeoYYKhQ8fG7MMI9PofN4A+gJipbqZagc1YCtbQj5KIZFmz
YZkoNLzRoMC481x/X8H21CW6luNRNKrLY2LYG7nAOfVBMfFqNqcYUIJ+aRBb81mgddPaX+jYb5Ti
yVUKiJb9SxV5UADvXO4IKVSg57NhgP2T9F+5DbFQgGqbcKL7B7ey4p0J+EFJwP4MOxWi+USFMRJH
ydgHunfS5GhE3snXi3UXW6es3gctzqV1/R1AZxcrSxzdENWAZL/Ijrd1YkOahijLMgON5gAMQmt8
HzqQP4MOFc7vnq/yaGT8D8dt/cJVOnSTITbtFrXqRJp+DM/dJJkAFE/uKDsm7g1f8tE7+l8XufCU
zsKg0SWF8shhcxUPWXVfOU83HuBKzoJ+YSSdaxBWIlXBakBqs1F9AGDQK14Am10HRJf7LH+twxZs
Qy90jqGequXftWuBvmuDBz/txn2ML+xfz3jhFB2ClhWNDd9z6A5jYEWE4RMsisUwgzWMzBcdUDS1
6Y+Cz4p9gBGqdOPS5rVXcOEXXVSqMRgmO0OnSWQSaivDdSRE7d08lSFYZefQhu5VQW+fcIbYNuq6
lTEhALGw7+OkZISJfFnZCP4Nf+NXL3kEhiHsL7axErlRPqryE14nVH56blp5pyC0UHo6tjZPld97
/XPCOly+q7m88vNmKdnYMNEFf/faRzbRKN1gFjK1SM106GpKuA4GutjQIkePRtjSUG/yGGspRraK
WxUeF+4D1bNZ4COcM7XfpQZvgmSV18VKDqtN4gnorVoJ+q96XxFHVwWyDn/rIuTrKkyY37+pesWk
XB9f+Of7vZ+45f/5X/L/brIwSuNEGsg393bHWbxxTunSn3zMnspVWE2kJbC4NHkWU5jWqC0mm3Zy
hi018Zco25Y/7vQTAe9eAjWc/35Hin0lw0a/ML/2LIpKYboqjizNCmaTBA1Q5C+kOr0UpjLJbBU0
wp3TkR9ZAhEHv2HuBy0yX7wqckzSQWGjivIMjsu+Q5TEayVj6iMon/0UXjm5Afop9062HK1MrEhq
l6CjnvNCS0yApCsHOclPLbLCR/rJ3Y/ejxcwscUdVnFyH6hPAi/ybA7h0T3SkPBSlT30oLQWwuDn
Bsp3YmwAmDWOQqV/p1vV3DwDWA3eY68vJAzkQkz594KKBu8YasCJqTCkNu5rJaM5gjF6dOL5oOFK
tEjaZ45h2IDfo4VEGND/tCZ0SGT78Ly20l79xOg5O7X1u8rCzObF4IjDbeRCmsqOcFO6DCcsscnS
XWF1kxarYAwtCLVJqOzpoLZP5jM0F13dqexjFIx1swJlRSCOMQJmO0odHkZ33Fh96PCdgZmsfJUZ
k4AejQMli3TeAR16+6HT/AdNW/jxcJCCGVuM5ykTSTIY6O4pKly0tNpTpGgnP9i7HPlT+xjDaMey
C4mfVs6rfl0q2jYqzpZyqJ1vrV5V3VHt8rmefwzJFiku3aunIt5j6zEJMyYo9qKj9yVdW+UcMqXk
/Fxofk3YjXVWsuZU1MmHEpozm3ORzJ4fJ5z7cYOeeGa/DXUO/u5LGE6RhrI3Zj/ZhvA3Xdq2WjW1
aQk7KPM6rIfUbCUrxwQ1p9wuzeQ9cYdprsqLDLfaao/dHc7I3S6gRyMfI1tbQpStjS0sb6u+F6gh
nRKjVkwB7TvyfaLW+pTzn17JwEDug2xZI6iJp7o60Zhs7xCYVEj8VbOs6NE0FsAsR2uEfv0J77se
ngC3XfoRw7mHYZU9eqU2SeMXL/zIaFwYq3DgZ1DAIBXYpnADfANnw3Sa118dvcKOT5OyzrnWopfu
am0fx3f4LeJ4bBuYUfpzas7W3OZlNIlC1Onua6n4L5bnPYXJCq8aO3sMq7uM4zUupPeCAjJuGmxI
CNNNrKlXo+osVW/Zpcimy20GO7+O0/Pv68KVDVYbI0j+WqhqvNKRE5nKzglpxfqClYDBB2MqlZIb
u4w1bqj/2OC0i5S1RLIRIESi2wGFoHLDDLcw5zVsaRkzPJfNhLcdu9ECxs8+qeGfhTvhfzpkjghn
gILXzeLmMMBmF98hmrnQD9duCcBSiIWVbDz8uyqZbmlG86WE8Rk3NGjsGUmLU781cT5JllDykCxl
2VQPS+veiz5l+ewFzcxCPsTCUMj7EuamWtIxDP3XOjmkMGAwwbEjxr38VijNtO4WtnjKvE85lO6K
AcgwiGe48jIoyFiw0Xw2oiY19inX7hpXrKr4AFGly4aJ171lPoEkBB7VoBK9vRE25Cu22F2bfHbD
SKcFzYwPRbcfWJB0INcAYMiPMvNG8MGfgKV/fYILe34WlMay+wxNCe6W9FRw0xfNu19yLEIugUz2
aEBy8ajvB/ACoR1jGc8d3PyZvC3NUWilnYqvSahPFRQIbW7+CK1GQ1+5C615h4UGZYsyPZ035GF5
d5ATMJzbeirtNnUW1igojGKKkCTHCIkIFDp4Mqib1kEI2VTRXlibJt7YcIfb7CGCWRJBR43Ku6xf
9UF5amhvRzbNv6yulhGQFm7T3p3u25+po09T66t0tg5dIwklYVydgcvmWdXdhV37oTrNSuv6qYq5
ZBcR4aJg+jy8dclarfYmjbnf55F8pZTSLsphqeKMpRslUEe19AQuvpgTvAjNfdTcLc0wJ8abHTuQ
5kaFcSUiSLsojJMkaXsymaUt/DnjbBZheQRlQ3MUp6lNek2SnCo5MmfQDnFAUyxTP9140CvlqjbO
8r9WDEkMkpolvboVJN3Pq8FJkE8bZ1GzuyWwJRMTzTHtfF2qaHpgF4/HuCg7vCw4J9X0uVK6Jbbk
WzeWF+Xa8nJRP7deXDaul6tbry0F+uyoclQyehLx2uYRTE6UiFQDnVQ2j3UwqO1SJRh9Go3NXWFq
3WcBYXLdmlG2pqnXY5XUhQJgNzWiPf6qMFTbVnsku7uqaZjKECDG5SyZpD7k1GjA67i2SufGMFKv
VGnaRUVey0oQSLi5743awJfY5GidLlKspNFRYsBmAhsCF0nZm4AHrlvpvvfbV70/uqo/okIQd0r/
O6njcxb10NmIYnLAoUjTtohndmFgF0W9agtAI+yy2yKjEY9hNc4asWtsfh8h1rVnuCh+O812JCW0
U0wwW6Az8g2m0rvzTnoH6ICBY5SlHpWztWJ7pt8ISThDtPGtn7M7v3lvHwUVJljjR3tgOo3i22Er
YNXx+IhMeCAi3PpF9YENWWCtzOCdthSO/crEfq5+wmiH0oTxB8R0wFEPvaV4LohEw8LkU4LTDIUG
Ctg3lH1RzsNNibsKfg/dmiDOalolmMVO8jc8HgppEp/w5sb7JCzvoIEMngtVdjvaY9zIZfoT5/Wv
RfmiIld6OU+HwlV2hN8s1FW4oWG9g2M88RbOUkweLPJVtamxIS9+it8g9OCJIOA1WxhkXRqcFsKZ
M6HOWNFKGf+vGb4Fk3YmEyqscRh/V+dwOpfRFAnyEW3TIVpS4u0wEoQ2vgSgXEdL+KFbb24twKH+
4whWLyoKw3Kdwkh5KmxPphiTLJWldIeInRyNSbFqZ7jNzY01r3nSTbRZNQmn36+P7ixc0ODa4n6R
3woYunIGUy/KDn+ow479VCEVFxx0hqRsOr4iYwKPfIr7yYRsjcffh7w8Ts9/fMo/58C/FsWitfFM
GK/l7MU5WRP3dOo/CS6ZJvP/2ApRLzYYu9L8rFB6c+fYSCvy8GApkEaTLlRufLkrC7t6saVUUpNb
XdiaO0A7Olw1CYJ5kMKvEtA685tReldWB/Vi/0hUuyDGZuBorKAea0mK6R+pByBOmIvWIA0Kyuzw
Edm3ys8rO6V6sT3UKY4BToRUpKmJ5sGtGzvImF4bRrujBGOWKfVMT24MhPFd/WscXCzfKhIoLYoA
SUxEb4P0ruIWYdx6dVc2OvViXXU1A08TTSWE0DXvmhySCIbRvw/gP6PoXzd+sRaZZmylhlfThCpS
sR7CAng/9GyjmqI6IkSkMwZ9Lpl+8JrBHTrKXc1xW6+wNa1Jdo1xbp3KwxCS8IF7SlnnIHtRakPN
GKQaQryCiVKvZaADqTQrJOFvjVIBvrU8aVvnKeaaAU7wTt40cDqxrJ4gLYIo6A+2ubNiuXcnjiOJ
eSTZXzWe+9Mo69CzRFp6R4RG+vP7S7gyAZSLlQusqxhglBKdVcbzilgRlg8cQkEc9BtL/rWmqXK5
JhW60aU1l/DU0F8WsBwnCe9u3pjwA3XZlOZtZ5Z7pcmco+8V9SaKUZriM48XmJRB6GRNu7FNXxmq
ysWRwINR7Dmm0fHJcopsf2PB0Or9/MaR49rLHP/+14ooDNUIpM7tdyLfEwyFDRkObv6tsLVrNz/+
/a9fLxtHSzuVpCM/wjgMFlla7htFmv+3gXCxRKEsjKMcDvLOsHDB0yT7rcSlXSnbj6gJbgy2a7m7
ysW6pBapB0VX4iI9p5Y6QFsQp80miDWKOW9r2cNxUHsT164Gzz2w2d+f7coiolysUHnt5nnuKPiW
2I91/JoGx99/dxzB/1hAlIvFyTLBt4qc33XlTZjMOcdqyJFQOntzY5j9fo1r936xSBl+VedJOt67
AP2zFn6Y3Nj7rvzyn1i7v8YTpHDXLGJ+2YDCUIXnVroRinllGvyJ7P3rh2sy0WNHyPwwilV10RN3
Bfuyu3HbV6aBfDGHi7J1XaHw6zrsYOK7HIUcmuXvL/vKB/0TbPnXncOM6NxgvHMbnbWEZG10kkju
LW0KA/P3S1x7ORez2Isdd2giyAKagjmDCjBnYJHySZvg99+/svXL49f+6xH8pB1cXPfTvQHV3pUG
BGqmqay1JmqgfqkWA5W1147AK1MFj+Lfr3rtqS4mthfBZxq0JN3Xfv2Rhioq+0zvtn1bZTBhsfD/
/TLXFpA/tehfT2fUdRoV7RDsUXKFB+lxwJkLg8G77lGd9DcGwbVnuZjVme9bGSnqwb5SU2pzTCHs
USb+EZjQQbOqJp3x96e5NtoupnbU+basOiX20BD/UV5F/pPZbQVOTmH50njZjbbJlXkuXWzxeSwi
TYPtuW8ky3/M+ehbx06d1e8PcWU6SuPD/fVFPDdwbTcrgr3mLhr/IWiOUnbjQ1z76YuZDi5XCUeL
gr3QZGxcOhy853lxI7/zyjyRxq//1323JoWc3PBW4idCWRAkAc44Mr6mOPRNaXX8/nauXeVitutq
0MC9HN89mEezLL5oZAckQ9GbwQTn+/eLXJsV0sWc7y25avqIq5BuVhSzoCGBaYqpDarKWmycGmTr
Pz7PxTwP/Sq0coMrweOFUk8HGMm2VaL/GqUP3o0Huvbhlf/5bexIc50wjeJ9bz830WsUldjTfP7+
sq799sXsrmLddjo/jrEKOTVIrInh8Cr/xuu5MqOlixmd4PKgKjDM99qeTJgauw1a94BCcy29sQL+
ezKjNv6frwaZT9M0CVeoqycsA1Fs3rj1K81cxb6YyInROnqt8cv9HewVinTjO84WClyOUYM+RfMB
0fC/fAPFvpjYpuNldSK4VBp48tpCQ4nqUyWMj1SJ/3aFi9ndJ5mVea1AuTF0WJZ/lmiZqxvr6b/n
tGKPI+uvlSMRRRvAhQj3AbkZ+CGz15G2QyoXZNQaJO3GI1z70heTWouyPrHMIYQsTkNPOarR+vd3
8+/9TbEv5jCkH60w/DrcZ2bM4KffaCJtHqD26Yny9Ps1rhz6FFv5ny9JJfCisAI/3LdukBF1mTT9
URZJDUeTxVX2aEoOLr70RMUFczhS7dweEnVF7fURVhaWyG7T3ljpr73Iixlv645XJ0YW7cvuKLQd
yYw3vtDVKXMx3Uuvj6w8iumZY4MCfR55Fvw5c1J/Oi8lIm2SWW9xGa48hHUx77NBrj0rzqN9QBhK
bj5V5Y318MposC6mfS0nw+AZdri3BjJrsXcqwCx88onMWxXCOKv/31MSsMv/HAp1pBUiS7hCLQqs
ZvBNOjnipyrkFZ4us9/H27WnGP/+15zsXR+YQvd5Pagja+0cOnjcA+SngNi/X+HaB7iY9aGR9obc
ecB2SvwUlRXcTvH6+09fe0HjJf+6eS9QhV0MYbQfPpsH+SP7cV6QMP/+29du+2KyV2rVRJgIRPuq
N3SsHpXnQhM3uinX7vtijlfYO7mmz0uvf7Q5idhPxsK7+/22r/30xZztJAhieeAys0jjAj6GiqZo
uEwNgTHXK8NFWW3/xzd0MYnNLDZqt+INodchYrTG8eT3Z/h3MaCYF1M2yUmPxfWSEYN7R7pNFtLJ
TrbZ+6196NrvX8xcuy71xHJ5/USayw+E5gqMwAuStybAzr8/wp9T4z/mrnkxd5ss9T3pzyfWJ/Gh
fM9O4p4NAwHi1H21VlNnDnnz92uNr+Vfl7qYwpX4/0eTxGgSB2On/2R7PEqXv//8lYnwhyXw1yTT
cFhzZTSegIek0dBsL59+/+FrW515MX0duwQ2LdNoryuT9AB1GQY5eUA1hOCf/gEDXMy7nGf3Rs/p
2mu6mNAiJQbc73mOEOzoqXgQ9yjHKRCW6X+8wMWs7qyipUDgAthADXjCHYxX5QG/1uFdv7HeXX1j
F7M7zIVsqQGXcN+7z+Qz/NF+yjtxDy+6kpfWJ1SoW1cab/pfg+picsPoMBWQ+2jf/oTDFAYg9gP4
at4r2jyCb7/xvuvV78Pgyvj6A3j+Nb4CIRmS5UjhXiQQ9sy5rYobE+PaJDQuJrrXOkofjZWgJzAf
S90U7pleq7jPRIkOMxa/B99oZ0kMXNEiFJ2JyiTO2SjrQ1WmWElEVbphn3fmvz/qlYXHuFgUNKNM
KzWTw30eYTM/8V7cR30k0k3QJ/x+hSsnWsW4WAxKqcX1gmTwffKJGwTMy8iaRM/Kp3nnvHA+//0q
1z7ZxZZu56kpkWIU7U0PvAMAJi2KGw9w7acv1gQvk7AM0rh/CWgoRtvsBM6Nux7v7h9D2rhYAKRY
JWimHpf90TwqEbiCqE3WbeKgzWf/l7pvW44bx7L9lY5+Zw0BEgQxMd0RJy9KZUpySbLk2wvDZcsk
wTsJkiC//iyqq6cl2ClOY54mZl6qbYNIAPuCjbXXenthzn1isaYXZ7lyeQFA3JDdDOCJBHsGJA8C
PEatFUXODW+Yf9GXU4X+6RyYQTzqXk3pYUxWqp9n8obAtHfXUyTAS8bNeAd9jPSAzgT9tXj/9rKc
y/fZ4pNfrItuUuaEIxB70MXQD8MtoHMoBga/qy/d78OX7o+VzyyT/cUOM8Pe8wYkM3WGHwHhZNA8
ojUWiG4QZJIDVATRgeF4K6f0jCEzw5B1GokoBYb3BhAm0B8yBSrbAxQu02/1Wv55zpLNlolWBJ4P
HlUktwn0W8DGjU4hZCrQeLkAggh6OuHao/cZm2OGOTd90XG93MYaaFJEzmXfs5V1OnNgza4J6RI9
451WXw/OziHtNnM+V+AhfHu7z03bsGdvdPpZoN3/WtXQckICF5H755H/45v+z/ipuv3Hken+/l/4
728VGC2h7aqM//z7Q1Xg//9r+Tf//Xde/4u/36Tf2qqrfijzb736Rxj4zw/vvqqvr/5jX6pUTXf9
UzvdP0HFUj1/AFNc/ub/9A//8vQ8ysNUP/3tr9+qvkRb2/1TnFblX//8o+N3tBMsELz/eDn+n3/4
7muBf3f7NS8gSvuX/6eqPP/p3z197dTf/uqQwP2NcQ+dpAApBr4b0L/+ZXz684+83ygRoR8GHgVX
MA5CCW635G9/DX4j1CUe4OaUoDuGE/xRV/XLH/m/MR//J7jPPcyPAavwzwm+2qN/7dlfAEq7rdJS
LQ0Sr89D6IPSnZAQnSicEQ9TMUIgoyyb4sSJ76pk60OMeAuV7scF77+BzOVO7xf2PSCNXizTn7N4
9VX85hc+5+evGi6h62gYs07Ed0m7iy+hfXFRX7I7cQfVzC16VHcrn1t+xL9c3M+fM1xd0ADS7hf4
HGROnPfDtb8vDoCAg13zMGzDDQRVL7vv4C3Zr3z3tSX//F3Dk4PwT3lZATwtfuW78UML6fYrwCh3
wbf4O93QP9Qh3cmVgL0cjbd+LDODkw/2mH4ukrtx0WBdxJ+HbXMXn0APsEf9/B40EyAHbQ+rm7qy
yswIuIkKPJGoOLkDZQc48vcA02d7LLL/fthDI+Q9FLZBcgT84aFfcWrLOr6xv2w5bi8iphy6MUc/
R3LnntLL9BQc+QGCiVf/2/1khhNlKY9Q5MB3ghtykWzJpjpAv3YHnbgDOzin+QmCt2vbuWIqZlSA
cKDjUieMsZ2goLrtDxnOLD/4FxDMvVrdw7WVXA7Xi5UUEVxYWMIdYA+PkKi8rqA+sKgSQjoeAEh+
au/JE/2on9qnEHj6NUNd8UZmGAc0Pe1TgSOkL5Lb8rbYo7Vr2+/SWzTCbuotxNtWlnft9xqOqHdD
TssCH1R0dHYgTP5GQZwNQPXF5CSHuS/BUtGBtxtSrW/7hjUrNVwSkZI7U5ond7kqr0b3KR+DnZOs
lMyeUQpvGYbhgFI3hwzCcmC7PfqEoUbTb6BFdJMesmPzAHWvu+KB7LMdugbXgAcrO2mmyLVXgsq4
rZM7H/XqeuF0WrOMtS/85G5AgONO+ELO1b70yp1a6+lY2aMlcr80hoKxSiUc7rtC6+bYPkoH/AzJ
tOK8jDz/pyhhXrXyoOrq1sNn8iOI39HstBdbDYDrcAe2zsu3j91ynt84EMGyqC/sOwypF815hg4P
iFBy4oJXfNrrptjgLQts6PL9259b2yPDnYTFjGoBr5K7MPKGDfqawZqMj739kbVTbl7jM2T+OuoQ
8fRFe6yv9c4DcjvZIaU4kIN7EW8hAHV0L1ed5dpiGs6jHuus58v5AEfYcdpDdOKwWFexVZvmWpwo
UOTjx/FyLdoZUOifD4zhO0Dtk9AaCgl3jLSgzwatvcsvPcBKffEYOw/II0F4j15rCAyMYILvkj/e
XvC1XTW8SiEgiT5RrPfkZxc+FLam7u7tLxj3uJ9+IjeSmHpUlaP7JRAQ51PapCmkQMsf1PO+phCt
nPoBXZYaZGyyRmcvyDfe/vxKVHhu6n5hJaVblNDZQRRE1n7q0UNGWQHAbZLeRUis8AoLeZxAbxVL
Lt7+8MrKcs8wzyid4xDbexc0AFigDMeDlS+sHR6zjkyKrg5BkYqItwPn0m15MVwOJ1Aabpv38W6t
erTm28x6uCw15TOq+8heIAmyhbDBHd/zg7xMTsH+7bVb/daSn77YNenzwRuL59zF+dYfhqv+onqA
TgnShrXYs/otw/TFWJQKdAVoxzuml/2NRq8FaPIua9xe1tzMShTihrXXkCLyJ4nLSxeCR6+j3+Xs
Q+1u/LSyfEs0eyM0mA9JRe9LSO4+J5oQQrkFX/h+6XVR7/JTuV1bwJW7wnOD04u9cr2WxfmAU+jE
f7gZtCSHJ9XeUf195UetuOjQSBKKKEhZulyGYgY+HafLj+h9BTcZLt/QZqgQ8qbHpYXOQU8z3iSK
DecLSTqEgpSg8SWvuuOYduhEc0FhtjK3FWMPlw15sQbaq5u+WZLdcUuge7EFRmhG2PqmcSUFeSKt
dzhMK2mn8Rjyk2MNDQ/DEydv6Py8y8Nu3oHzpj2AT2VbHdU9KMeny+Lj2z9z7Vcuf/7iVw6eW2sQ
rCZ3adI/+IuAURnS49vf+OWvohTFDOhHBSQ0cQuN5jKD8uji1EbITH3skrulqMC37kXmQWZ33q/f
d58vI6bBhCHnJCA8CISJgS1GT0EmIAluwb3t1OHvywzwnxshdDLfuiH4PyAsQPrA57ciFDThoNrz
gEvhnQJFVFHUoNdqqB89uQMC6ZChy3ms0gxSSJ0DqVYC/x8E9SLXNUKffILyIDhLSCoviqEdn8rK
KUEDQbO9nxB9rxX0FEfQGt4lSV3fRRFz0WcC0lfIr+eJc+pHkKkqbxrU3gkUhEWTYa5AAprluCx3
SXbJeupBSRN/Ax36XQviqoKl7gGPF7iEkSSENEfkOc4ef80FFan2PhKelFCjHrvLDm1pTz4U4CvQ
qTAFKjnH9S7dgI9+9ZBDjhe0lpLSCeKdbdiAMinp5Kwg+Pd8Dv6tEuTZ+uKrmuTv9VP5XrVPT+rm
a/1/oBJJl2rK+Urkh/RJlV+LlzXI53/xjxokccVvPg4o8z3GBXEXwPk/SpDEpb+hiBj4LBCuAEUk
/OefJUjq/eYJCtK+F3/0Zwky/M0n1BfCp5yDIAyD/DslyNcOAhh6n/sofnqG+wMP1VTNeaVPEQiC
J/7VgSbmizW4/YcpviwznhvZcPo6DUib1/l4ShSkyLPsm9PEK21G54Y281KpnQh2p09K8nmTNuQ+
8yBAZDVvs0tKiEDkOpdgLWYJ9HWrAkK1kbeSAJ6ZudkfJWonC0eajCfG+2swyUB8NhfDPwzw1RPA
/2DFzY4nPALnVdtj5mh1gzJb5qBNRaz2GZ6bupHY6VJ5LohLBwgu59C7CQXotyf6p/P4t+du3FFj
sKWrEJt4auJm2Ac1FNhENo07uz1dftOL8DdFUxpEc9CfsrA+hWG+T9CM+fbQSwL4rzj03wZktjmN
WTroKJuGU04rl14OUKnsDjOVWfNVoQsUnABTtOB1osG58sulEeTt757bDsNwdThD1HjSPdTCxqeE
lTtSdd/thjYsl9KizrvC60+a1CK6Y3O5yB3N8biCOjkzdTNkh/0A0ReR9CevcdVBqKo5APFYWS6M
4RyEWuSPVI2FUc4N+Bj3nR4erBbG7KKCpmZfcsJBysX5BBWjoS1v/RkU1HbDG3eMzmEu75umBwFV
Le/dPPTBpw3VKrvRjctSnPsqcUGjegK9oth0ZYA6bjTf2Q1uOIe6nuNgjjF14CZjXIwyVEYgSUqy
r2+Pv4zzCyt7fm55YcAJRwN67UYKzPwOnsSdfIxOQMUU980spm4XIUdayWbPHU4jNaeTaimOkDrp
FhivgaJilvfT7u2fcW5ww2iDPCL5FEFSOxjS9LYoiuamZb4N9pnQ59vyizVCGSxkKS37E2gLb6LW
rU5ZFusVsMW5mRtWFbLc7YPeVSen0OIeuWz/4DiFXapgdi1pd/Z4xzosi0zkFQlL96KY5BqT45mp
m11LaaigNIZrwqmsozQ9NDJNf9cpn62wCHgxNgwL/OoQY3CxNGUHqZhecrzSNP03qxNjti6BtpWD
XahQp9oLxGcwk0+fgA+nK8Hr3NIYUVeJQaZThsNeJ1D3HEULSimw2L099eX3/8JmzU4lmjegpI15
d5ItG380OaNXJfjUb52poVD66KMpg/Sgx6xWigjDBZUE19IEDRunMue/9zp9rKBw/vYv+fUyEbML
RCOnd2Q9tydHOWCKdIOHRDeWgdw1HM6Iu2UX+ohX7hAfE538ABOwFd4ZR9PwN21K41KBme6Uh+MV
gAcPPq3f26wJcBKvU6qxH6EkXIfqJIbkWrrDcSpiq+WmZmeVK4ISY8fI1gK8lhW985m10xpI6dxe
GmXzhItqqAEdO6keAE7QmGvIb9H6o82qAFXyelV6EuVaybg7ifYwReDpqbKt3ciLlb3w7oxKnQEp
jzMIsbqsG3dRuobQOLcky//+Ymg3oS0opaHo2jjixkO/A+oD+aPdtI3T7cdxnMx8ak+5bC6CSO+m
Ru/shjYOt5JgfswcyGXPZffR42LvqG7l6fbcihiHu6rravRSzFol5AaSdAfZ+laxjjzTl75YbJbU
2RQxok5eTb+P2QQCxdFu1mb9beYKxascqqYENHYAjm2AHrZba7NzKBVuNJOgbE8xr74KokCRntol
psTsGarbSTsV2opPOgHIdawyMNsmAK1YnZLQCAs1SpVJo7EoHoOIKJSCe0nttjI0oucQUtSqy6w9
sbrku4A73wWff9hN27BJFvAc5MUwd+J5X5KpAuNgaxX0gb5/be7VCHo4iCW2J6wNuLKeBP/3YAf/
vAsTs5ZeeyGDfjvWOoGyT+V9Q7XAchcNgww7HpdxDRfFy/h70icQihjXMLhnjN18BZnAByt7r2pP
VEPlSRX9U7QKNDkztvmcE/pommpy2Z04iPsVB8wjH6yiJAhjX28j5LQISoo5dLhHSHW3waeogPTJ
26dvMY6fUzeQRrweuw7Rm1lzOClItDcu+OjzDBygedE8FQVeYXfQXm+tLhao4b/+1FSiD9ElrD0N
k75hHf3CKbt/+1ecW3zDPkWcTSCTxeJ3NQD/ogZniwN6gY3d6IaFxpDoVHgeQECGOG4Qgp9y6Kzq
m0hcX6/JOAtfigKp7DyFAE0XEPDsFpkWu4kbcbOSei50BJawiUx7qExuPMhA2w1tmGkhGInnFGGi
5mjg08JvN0611md8bjuNKygSt75D+16LAl647fR7JIU7q2mb/TydmJ1MtBi5hbZLUzOoYq1gGc7M
2Wznid3BCTWJsNYBlNhVwB+qfF5Dky/n+BdWavbmuHjViwM9QhuENCBd57XXiPsyAJ/Jh6hn/NFu
cQwDFS0g9oHE4kjIU2QgTGvCyHLdDQOlSY5LAxfNSQ7NbtDlJSCklkMvG/IizYJsNGqLNGxObve9
wwuflB/slsOwTRc6hm41Y87oMrxu/OwyrSGTaTe2YZl+DzWIsuJY6hLPlOMASt9MWqZwgWGbJWhe
qw6d+ic+zPKymSCANVWS2kUjE2nYi1REvsB6hyUHZx60hOfMbivNThyHDnqEeHZz0iGkgxpo0uvI
qthHzO4bLK5yOYd5qpIdVO5dE1zdrPbS7LfJOi8YdR1gQXSwk9174a7xLy1H+Bdmb8JzyRj3PGmw
1N1Id3UYXpTSsQsNZlsN5V7suSnWwyumbaUFelTWUopzszYM0kWHDhwUgzhlnkHVCe4qJpazNkyy
8cs8UxMOiAf33dP8ehoSywNiWCT0IRrIGHvNyZklvfe9HoJpnlxDTpxbE8MkCR64OA19+BIPagmk
5Q+dWLsMLqnar06JGS11l8xxj8Ih4A9Bc+H3KApPmng1SMm5+D7M06S32vUhDGh14E2m/XaOkqwv
C9hSQHaj3/0REZVbjm3kulnUTE01jS3EuGe5nyOI3M2ttCzv+Ua22/QE5O1h2pxGPZ2gqnbMwW9k
tyhG8JwkcbnnY+iq13duSd+je3eFee/M4TEZ0osWjGJ9RrDec3MK8nITFc6F3awNWw2zoucyRk4u
eKyynZsLcaGSSFs14xLiGwY7Vu0YadXBNxYzOPZTXOkC4F3sJk9fR/609V3miAyC87P0t9AB7Ha8
AEmd3eiGybaEN5FX1M2JzRHfas6mjSvtCp/EN2zW72eteQITqrrwxARsNdCQJLeauclbjct+RocZ
8R+iDwpKl27bkoPIq2qNrPHMgTT5qPsCCmuywK7iarRtoKBWQ4bMbu6GhTroHAtmCTPiEIvFi8Wt
agY7D2/STkd9DWE6IRssS3MldQuN3zWa1XMLYqS3nUvFKBVOYue4OxHEF3FZ3NktiGGhGp2pNHaL
9jSyLt/GdQ6Brzqn5Te74Q0DBapdsiifgJUoUnKvE6YvuzlkT3ajGxYa0kgUiWyQ0En6JNvkkxOG
dq8pxOSQnmYV0J7kzSnroq+B077r0t52bMM80yQHIwfDKcxb8USyZgtqbSsGMEJM1JE79EHlB9jQ
ynEjuhcaInsLr2Y42J0YE3nUqHAsqYDjylJBN2BDPAydtDsuJvAodbx8IhVsKOjGd4tot98EVo/a
hBoBtPKaPE5IjBTJAZ0RC0/9sHavWF58fpEhLY2/L6+IYKgOHIjq4NafTx27I41q5EXoOTgvUIEe
0D6SzOyDHBQEmEJWK8AavK4bLH+YcZiGuZu8DtDjE0LtVrlIwwo12D15ExOoEnV11GQllOCnLrkd
ovpzAm4KO19sMv66ePtPyrpC8A6Dyz4qH2dF7aolzy1GLy7tATBmjUK5/qS9cq+T+EqF3b2VzzHZ
fpUzp9DKLbHc3iLhHQMTPPSWxQYTnVIOkNZy2iUNA9q3RkAtOityEYJc6fUh7eo4lxnHtSl12Sc6
8Iss7+1O4DOc+8Vqi77MZ4eMSHtj/3JgY7GdymSN1eVM7DPJe3NUdYHC4khlaHzbFtFNl4V2FWMT
5wJxxK4aUljOXAwQ++ibYJMS9w+rc/IswvNiUYC88vIwx+lOx+ZHxkvIOfPGDuQItO3rzXSkbNXQ
LW+4CgrAZU2OCXhddnYzN6OqcEZBW9h80UwfSi/8gCvfJ7uhjaRXelQXQ42Ksahm98cA1bHdIqOw
Vsc8d1YMV4g8xi/n5f4uRPUlF03RbwmQatPWavYmugjiWIyPJeolSkd3aQR2G4h82g1t3EvThpKW
LHmpTzwfEvBevvBr2jlaE1fkkyjwB7SnnDooioM6nD0VwWxZjjFxRQ2Uy3uvdaEOyrP7yNM36Lq2
s0/XiKv9rAi4AjG0btNTHSFZ72I7L25CivKwHQKUn+sTZFQ/UC3v6eBZDm3a5jh5o4rgaMNeQsm5
+1CC/cdyJ+lru9ddng1eD0/LhvY7/O51U5R2ubQJw+lolhHRws8qnR4CJ74qwtquCmDCcKq0C7lW
qGAGc7bnOegSxzVVxl9bvGsyG+u5U1KSrD65Un3XLX8Xz6vcgufGNmxShRq6eTOm7YvhNMfOO8DK
rfbRNbmMHaUS1FthkaQc7jhUvYRwLm08CSBOr49IWE8ehRQLapi9+5j47vUc2Nmja6LXKjG43jwU
9Yk37mPjQloiprVdpumKZRdexEul6SizJYlAX9jF1GJwNVK79xDXZC9G539TyKzFnaUK0fI0E/HJ
4WNnFdVck7aYRAw9MWiEOjE/OuhR/J7gxdVuN42AWXgNUOFxU5+0E38eQvd96eRWIHHXxA8NTA+e
mBFyKIP4myxBBBoP07/XAv1PBIdrQoj8WgdqSCAaPTpgGu1LSGDWXWB3xk0QEXI24qWSQTG3L9+H
SjyoRH+2WnATQ5TANSVph2v/CBq7rQTP2BS0a6KFZzyKCSHiPZVhPOIY1vOQor0/6zcB5C7tZm5E
S+7kQ1UuxWdHJ/suo7siJFYO3H3Wq31hmxKNTJPToiDHunGCAs8A6nIXKCi7iRsBc4zUqDI2Naco
A2c/0+K2aTq7UotrIonKrmddFMMd9r0HiHwG6d7UXWN/ObefhnUGKa2h2oX91J2+iH352Mbde7tF
MVLZIcvKQaTIIgI/qTeUB+9Bbm6FCnFNLFGM4kgATim8lo+gjM7HYt5DAHNN7eHMophwojR3kmgA
B8ophd2MbvKNQdvALm6acCL0zcp8ToALQ4Qj6abOkrjYqTiq10o5ZyZvIiFad2b55EqgTLmH+091
T13nq9WOmrQm3tQ7XhPgJPpQ5NpwJyXbDq92dkYUGNYPFUBQbyaL9XvgksrU48DZo93El7V6Yf24
NHgeDZz6BE2b90PNj83YfLAa2sRsCY126aT261MUNQc+DQ+SSKtXLdekqhgLEJgVyyOC00DvWCU9
uOJ049ktt0m7keSMzxGi8ylp2DVzvSMPbIc23CFQMp6T52gv1JUnN02dfE+HIrELEty4QEQaBLmK
a6Rwbb7vnOF2ioVdkPiJZcWXja98QLaGljqbxM3V1pmYVUHPNQlkZj4oJ6ywKG4ur8O5fZcn0urq
7ZqYLbwfOKxsxFKGlJDThnB8RS27Ud2fYFvB1KO5AbGtV73c8by5nZmwe/10TaapllJaAsbaniKv
BJNAtc3slCMIeCtf27wM8Tw5+3hxAmWmvglHl1yUi7y5ldmbCCLh1GJ087E+9dQ5oBnhSTn8o93Q
RtzUbRFUhYMDLhVkP8t060htZzsmfChXDfpXVYxauOIVRDtSsolVY+dkTQARcatMK4roMLj5Z6/o
r/3Ytwv3JoConUAxPjmoRAqv2Im6uB/myO56YiKIaCMbCqgdEiCe5H94ScH2FJQXlqOz14eQRN0o
0IeIq2w4k4uCN++mVjE7d2USMaIHnfrFgEQ/pncg8zj4XW45suHAud8LIgc4lKypx8u6U+MmqBjd
WR1wkxxTxGTK2hoHRQT9oRzmK02ag93QRjob5WMjW46DMjN5wah7JzJhd0U2WUzncgoAoQbGRECE
VuvsohR2pTzXhAsVFQuZB8aWE5d1faHmbj5kbTHYXTX98PUZjBmtK1HiJanV7JrUzqnO4wer5TbR
QqlIAG9sANJgAd0EfnqYArveINekAY7cQfK4g+W0ib/JBapuyRrV5pkM2UQLIYMt6axxSOIguER1
/Spy7VzgQtb8Ms9EP0Bc1g42ckrV50KQepenfmyXsJlIIUHCSkHSAWc7cbeVl1/77hr2c8GO/Pz8
6/pGrESVMEe3KJ5/50YE/pcCsNgveUXq9FL1kRtciLBzbyfX99YEVs5tgWmnoEcMoxQLFQr/tonp
TUUqO5drAoegYw0YYSTqU1mFxRZQxS85q7ud1YE3gUNQZVR0Jii68yDa52X+zuOT1VMBFElfnx2E
ij6qOsy769qd2/EGnAGlHaTCNTXruUr7nEGOCp2e6Y9y8B5VkyYrqdASy35xeEzUUJwkYhwTvzrV
brLNy6C9HzwZfIym0c6pm2L1aCwpqNC8xsWw9Da+qr7KQa5VV84cfVOiHnWEdJoISuQFeHc3s5er
pzqtaLmNo1Al2xiiLbdRVVl6CFOhPo3aVlYD0ESe7D6Sid7wXtlVQ036ItWXdSx6lBRnATItp2jz
TZkOdi0+rgkmqtI2jTqcylM5Bt6PxHWhV96OvWV52zOSXuK1ePpAffs0sX56dCMtP3ttkdiZrYko
8vImaDkpsTRjUB0pceSmgm7IrZVTMKEaZdVPIg5GcWwbudNTvKvT71Yjm0Al7dQ6nwc8H7KhK/Gk
JQpoM3ej3bXRhCrNGfrNlI87TDJodG6xW8cb7JyZCVUSuOOOAUHtD+/LEpSNfjO0myCZV+LsMy7p
Fz7HxCuVzItlmYrqNPZgpcPI2fROAWmS7rQehm4T8r56QJW3uW8T4j6WUmkHCUrBv4d+kV0lyuPy
osyUuIICp/MYel6jNwzR+w5Kr9XnLMwhidOkrv6uHObUFwi3XXRNkBRfDU6DsYZ6iBaEuraD6j4z
or1MHUictfkQ1+Lou8VGR1dhYddTjP7B14ElkmMtgqgSx7LbO26+5b1dj6trAnJoErhUdxiZeZC7
7sLrEZALq5NvAnJGr2RNX2FoIuSF1807lJPs/KQJx0nq1EcDxoD1YH28jWM80YVzMe7tJm5kNmzq
0pjSRhyzeCY7d4DabhlaFtaeSYpf1DFl1M9lwDG474BDkl0EYk2b6ExCZgJD4iT3Oo3OoiMvvR0L
m80oH6wWxKScYXNLWU5K7GQmt2Am2YjR7qHLBIVIqcdwgAjdkfssh5B4J7ekjCxfc030U9l0tV+Q
uUShvrlqmxoi02KlFLikdL/yXsb1uhvnkuOBLjtVSOHBQJzG8bWOW3E1j7QBqHvIq3t0GEfQGAuq
3M6iqJHj06agZEpb1MArJT/5wTwh3ckaaXfLpMa5T/U4+GMOq8IV8CkR9baqnG9WJ4gauUEuqrIV
GYb26Q36adrZbkVMZCjo6dSQthg31vk2TBCmoI1nNWUTGDpEJA061H6OrkzCuyXZfo9KSvHFanQT
sOSryMl5ITmwxW63C/sk2cyJXtNJPucKjHgBjHgUQ5g1OErG0ivOWLIHTX66ErrPjb787y9cmGbc
CXJeB0cBJZobWuXRQ9NoS+9rEgiJxqF+pwN2DMdiMzBy0Uhq59hN/iDZ5qOeh4EdiTvsaPUlbWc7
0zFxS6kIw7EjKjiqtt5U0fdmtsyqTdiSH/VI5KMcIytR72Kf3EtShzZFQuCWxOudBMtXnrWRz45y
HH6PZn3TjVZPxxjauAtP3iwbEjN2dJskBoMYZHrGKrC6ymD05Sr44gjGZZD6bB7ZsWDe+0nJ27Zj
9xaWiaGD10OTEJ0hboah4bCOLYlPrW+TUWNkwyrHAcICQEcw5BVTekm6vr+M8sQKlYfRDatsKZcE
ABd2hF8BS7Xjqp2qisQGXY3RzXg3Sa8bCpjOINDaydmJKStAF4Y2oto4AqvIyp4d61HsIkdAwtvG
UWFkI6DFfiPJnE7sOJGw2Ieyd/dg3LbChGN0I6aBQ19EWY/Rw5HV+7xKva2LC8BKSeaXThYU+YZp
OiiednTEMUS70nXVy4/V7NtcGjG0YZrKT/ykK2D1XR/Kr7jYcchAddLp7LyKiV7K1NiApJRg6nWd
HDxcxy5bRez21EQvzUkYpG7isGMK2iYZlWrrl4GlDZkUSGE+4N2bYvAqbvwNAaBrO/pDYLmlhoWK
JqgkdPPYcYwliFD8JnKACUhjaYU8x8YaRop+S44nsNY/FnO9G+Z2S6mwyYYwtGGkqCSHjVvl7rGL
oi0h0dEbqU0Oh6ENK52ArR7RzuIe0wGNllpuEypsAj6GNk0UdHh52cXusXGa9zXNH5rCsUF2ADtr
2GdRJnlWg+7+SAv6Aewc4GnMRruDYoKXAojiKj6H0xGM1MNmTsXHkes7q/Bmgpeyoh3mpkjmY4SW
SIoqSzo8dFlhxQEA3K+xmc2om3wCteoxYfw4ts4ubgPLmRuBucykpp7k+hj0wU1QFvtOuJ/tFsWI
zFNSM9ByzPooKvcy6ehW5YXd6TYxOnPkZH4bacy6AfvjOIkHNEHbZJ04g4a9l3NLwpj0+qhZnezr
LG4uVMQrm5o9RjdMHh2WAsRnUh97l296le/LJLKLECZKJxAj6RCTx2NZo9KHR81s007+J7vNNIy+
CnAXd1MxHtFiDcQLu6l6KyYBnG7D6CNaq2TunP6IN4Ad75Jjxn271TYxOn2d9106JMMx7aCY6tON
w26t1sNEE1agsdOcRP1RBnovw+hiiJ7sRjYsUvpQyqt6v8cJGcf7gHF2GdaeVcMQFtswyrzyCu0l
bn8cSMN3CfgP9t5oxU2AwY1YDM4Aj6Zy6I/5yHYFIzexXRcVhjasMpC+TsMqHo6117/r+moH1JVd
0DEBUYPXxD5rquHYFF2+gQrF0cnDH3abaZhNKIYQhNI4JtoH0UFeThC7cZVjl3OasCWmJVGtS3rA
Nr1h7+BytImFWpM/OpMsm7ilopHgN3V1f0xL536W40WaBX9YLYuJW+IgO9DMlf2RONkxouVdOOcf
7IY2zGfy0e6UMtUfQY91G1HxgZZWMHz0yBi2AwbPARKvON51lh/ycbrkdkQtGNqwnE4mkx4dzDqn
brwpOb2Kc/7NbkUM0yG5jNAAVvdHGnyK3XFPynRvN7IRzEqVKxYGAiOjE34u+kPD1qiJlu36qRSM
BTFSHlrmPrQ4xv7IoXAu9rxoebofopZ+jvHQHUCZCSJodhHfRBhAgKZxgQ1Xx9hBVblv08c6aZVd
qmIiDPAq6QlQ/HTHUBQXkvNLqZld+cAEGCQJl+kQF+o4k/y9pO2O5dry1mNiCxztgZUdeivHYqA/
iCRfqp5Y3vFNaEGgII8nc9UdafXEdLbLRLqzOpAmioDlfUMjhcWOqnmLx88L9DtbnnXDk2s1Ql5L
9AjLXnpFQamqasfuZmLC3GTviwSMGOoosnobod/Ebanl0EZVIpq9eqKVr46THKPHzq3T66jgVmw+
6OszCoZB0HCkE446ekUCgbI+51eeria75M1EuvFkkL1kKW495UKuIXZZnNrdekykm+f64eiB8/44
quDgie4arKEXVkfQhLpVeEYH37jTHedObHgbXdbZmtrxmYBsAt3mDM8n3pioY/AlHPZetbWbseHF
eaClgPS0OpLB2TIuj7qPHu2GNry44BIhEjWwY+9wMPnIS/A/rcGrzq2GYZCerwc3ybEaKVfR1Qgr
unQC2dmlViagrdBBPULDqju2kj16U1hsStGt6QOfmbqJSBqnidbtMte46MbLoM/aPQtVt2I3i/X9
InSaiCThlKTnIMBA6JTeaQRi+WtTFyzGq2ba+HvldDHZeA1Yle2cjIlR+v+cnVlvpji3hX8REoMB
c8vwvmROKpVKVd2gGm0GY2zAGP/6s3KuTvN9Ry1x0VKrlSbEeNjee+1n+TvMEcw8zTec+S6f6KoK
mNj8S034/xmro0RJLIp41Azzzei56TIl3VSmoxjPxf5HIVHvLVYkGkcRzKX8+yFIsQHrc8xgNA8f
9keOPnAezlrfZAGc87gQX+NlOEUOw8MPgW48huCoh0rfyCx9HLuXliWvp1btUUTErFoIutn0TdSb
fMui3z2X59IIR/HAwlurxw6P1hI9Mwi88mRbT7UQYkQOge42262bAGm+EZ6nSy21XybDKbo8Hn7Y
JbchkK2biL4JAjCHBv9+meW5veYoEYhoRDezSn1Dd1r6aZOP4pRYA2992CS3zAeThQh908rm4qY/
od+ci4eOIgHfUmC2fYAwgbApAQwo6HLynnUUCSSuDbkH7NWN7sd8zWxOp/HcWXeUJO5C9mhPcupG
SMa+0s22z85n4c9TC+cIkMokpw08yNQNA4MlHppc2JOn3VGsRpedj2uPR2+UL2W/r12RTpM9NwOP
gjW5Sg8QWzxdBd21l2sNafi5y9VRsAZ0H2MZGwTOunApYfUy1nyFjPjciB9W5fTRbxa5kd0EEKrh
lH6h08mC3hEh1W4w1W1820FFFUAt3IzD9kXMTpziKMPS9bA0sZ00zczxfLNsQalc/331hpNpvqNs
jXAaAbHvxbWZs9tlj/IUwMBTQ37UrfFWOG1Im9bSW8sttHBNGMA0Ovfww4m5g0GyehNJajJHuYMo
LgnOrc2jNshfWqJU25patYZcKGfuuuzUlOfeO/6nvgGKKZ2ymJm695J7j/MqM9PzuUd/BEb/R5Uh
6RzECzLNNew1t9zX2UPYtCerp0dd0LBtcwi9l6lbvX/WcCHJJy87mUM4KoMyT+DCOX8MysrgHJfS
GxDJz7754WoRwf2LbDZb64wByErDLSnw/ufuh0d9kGi48Qab4uFN8wp0zXuznQo46VEcpMU0zvsY
mdobpiLoeJma9NTCpEdxUMDV7vEtXJFh4qUJKfRBP85MQXoUBq06EIYku6n9uPs2eOKy9frkeByj
2KHZNZebqWNl7ybTXjJ3irgITM1hTU6otYWcK1ObTjSXjHlBbogMTyXf0I71z2UJ25KgQx3C1Nqm
pfK7t8apt3PDfYhjjehxZVarqZcleAgZA7w3DM5pDmBm/8/3RuxthnE1mICxeoQGTCLbrE9tVfQo
DUpHv5WK96beZlfgF12j1JycJ4fTctZ+H7c9PqYTvpenoay82J3LktH/kAWZrpmUP5hazihz7L1L
KlDwf5/6mkdhEKwpTLyiH7mWVl2dSHIM0qlThx41QT5dJPLkeHQa98Uwt8XETtmu+MC0/nOaNDrY
Vdrj0da6S2Y+qA/ZuU951APpVfkAi2PlwMh1yeXYvVFfd6cCCHrkGSm0esXajqYeO7+Io7Uak3Mx
FT0KgbrYZybAP3W2NX9RvCq4Sv6cmyOHRdmSrHPjgoUTOXKRvjQ5RSL15JAcTspR7LPuOm5qIbvX
sP8pvfRMxwgmyWFRqlFm4Swx2JFvcSbEV6aWU4E9PSqBfCB4ZbdhsNsZBJaBX9FRdOqyQ49CIEkA
AQtQ74UP+5gnsANJwNc49R2POiAdYKX0ojM1a13ZpzfLJM8d7keczhAaGRrPW2vLYeO+8hxGxacy
1vSI0/GV3pU/YvdjH76bLUW3szvnu+LTo1InY13SBwzvnWX65+DiVzPs3cnRPpyT6eB70Mnj2Ty6
XwNa+M6dfPJhPQ4Bd4mPi0K9Tnu+N38m+n5ughzW4sJ4Ei8WEwSilxJK7nwb1LnD4MjR8aeE63mk
a61snAAGApXi0s/euacfRTqc9glbP8LtOQjWEgqSd2IGe264jzKdjwt2umm8+hzt18nu102eItD5
9KjTCdIwtCl81WoU71QuP9AxGTu5KI/cr7lNGyQ3orXWpM+KVTj1YrNt/pdo6n+zL/+ZyKdHrU62
OFyXpD/XPjKyfu3vXHuPfMrWpogDMzSvQxd0FAUmvfErmA0aZj3xZvRVZ1Z218EXLcn9PbP9I3dW
bS0MMQdyLrVIjxqOeMB5ZbZhrqegAWouCP7CS+3nqWVyhM+Y3osbAXPD2k3iG4lZhzT0KWssnx5V
HEZGhKdhP9d0but2oG0eqHPaLXqUcTgnVE+hA6+tmcJcKbPngFnSk8uEHGIyEyc4suxcB0N0F3e2
BNzq3PFylFdR41PdZTMenW1hvsXeTQ9gwcm947CbtoLFpvW2ue79tbIdfgHQvqdIWVjghx01YdHK
RaPnmo2jKGOziwoe9dG5COdoWdc0qS+gsvq4dqQKwaogG0P/89Kci4WPCq6uE7wP/BFvjy9703aK
32fLlpyMho8SrjXbGNxZ27lW5g3krId+7c5df+PD2St91loX4MlT0Pd5mkYfbeLuFIkGa/QwY1aj
5LworP8V50LOgkYWC43/nttcDjNm7RoDWDpevYn5V3/ZbiLtXc89+hAQm7B13JAG7x2yktioztJT
3YfgtGb/XPyLWMSWzNi2wkCSAv5SQeH6c4ocekQh+ds0xC0WfN0s8pu07Bkr6l+28hjv918OsaNG
xGxJyCgdkJXKyHgHutB4u2bR7qPleU7P9H1ibA6X1QCNcP7ix9jSx5Tm2zj/asx0LiVN/0Mr0sJP
dphC7F5xdw3nb3ak5/bFo1QEp7uHBlI82c92VnSRX/iwUDh3WBzFImyZgml0eDhP1UOjBpRe1KmS
PD1SkRLbSxmjob9OyOSVIumfPNacTDyQw+oUCQm1v0VzPXzUboEk+C7a/mQUe2QgLdHmdDuRud67
9oFoUehlOLchHgUjjQIvJ40CzEHWtkiU8qYAyu2UcaKPgvA/Vz/XkXQywKjQaalHHpW4058q0NGj
QDGRXic8CBTrrB2uTTIWVCSntI/0KFD0pW2THdg2GIN5aHYwOW/P1RboUZ8Y25kOoBBgmtgghxyE
Jj9ObeFHcWKYaNVrDw82cH568FjW5nOXnEI24Tsejs0uW6kfhetcp43YWLlMamT5xCd0sZx7/cPJ
GYLuScEl/PiaUzHF61sUnevhpf+hK4ontbcK4edgRViG3NbbmvFz29VRQ6R0OsE3GgGoGMh1W7Kc
Z/65CX5UEHnBgL6vAY+OhvQWKZSST6f8NUEgPyzLBogjZyKDCe5l/KFvBMZ8QGn01Lc8yoc+ZNvA
e/pjTSIW3HJv5RdBF3pucR71Q06QTAdK4ektb/1cDrMUhRVMnUKnYHA+IoL/U7iMvX3s4mEa62YU
Q64Qw007O3fiH3VEYgm1ano116t2OYRhd33L386N+mGJ8m7OZhUIVcP8cr1sPHaF58Mw4NzTD+tz
R35w0UNm6zZDAjyWz0m3nDuWjzIiF3mx7idna2O9tgQTS1dW+icvcUclEWScM0/0bms50C8Mad98
jO25s/OoJWp6+BkEodprGPnNwE+Z8Dpn/Sk4kE+PciIdEo2Ka2Nrke6LyKHpiESRqX37c+qTHjVF
fJQA01h8Ug+vvG5dlah/04h8yB7+S/B8FBTJPlhba/BJUXg1fzN8XlKxcdO/pCIDmF4gXHdfPJeK
uTr3txzWrLP+tKeZb+tk+eTNHugvZ7/CIXnhRsEIdKK2jmGNsaxDvsSnbAnwgQ8r1tsJ2P4Uo8S3
+alLg2twzhcHjz4s13R3nljawNa4YgDiKN2Qt/rkRfSoMGKkAY581rZuSNu/IXfkrfmuw+jfbnXw
qP+4Af23CXS4kHZCoU22z6Z6RPMz+QxrYn5rEuPF93xBl+snMJyC6fPM+hZevLvrZ/nDJlu0A77U
TIMReYuq16jgv0yku4VbDZA61jGuXwORxOou0MPa3mqj9uVx3lmbVb2PHuibBXwfXY5DGK83+5Js
9IHApSyoxiaCrYOJGSgPeRNn7Cvx4pAWg8MWUA6Nkrqc4wT2mlHmDVu9tEgAPJNw9eJLv/iEXS3K
CdtjguZDlCp+bBMlhYt3aytULG+NCMkXBFPrT+LL5SH+Mr2MFf+Eqz6fGb3MUD3/WvFb9yKGaUhS
g8IHAFdEffrXQ11S5F3PhntKR/FOxjZll2iXRL4GXWj+OgveEsBTQkWwSIG3wY20USx+B6NDBSz2
BiFr3qWd+9JNfLCXhSbefknRJ6pv0M400Dtvzox6iEU8Rt+BSN/XOoIPQFvQZOneZrbHrGhiyBOL
NZDTcCPYxvSjAEF0/5zAfbQte4lmv6Jn2ZgUwObHkHSOER9ug4nYqfDHfidPqDa3W541oZf93PEB
9E0czit8+IYs6t7bzjb+jbfFNC1twhdxoYkIWZFFqBVUSWq9py12nFRgNey0iKD8CEqwkSUp97Yd
P21h18mK8XUkLxIQCrzTMo4f7DxJ/UKxeaC5Xbqxv/hg4ERPPQ/1UCiQ5lGxcgbcVhXFcsmtDBJX
pP2GpqKNrMwrsjGVS+ks1OmFvy0BCOyqSYByCoiUV5pBeJcrkrkv2wwZV95FdPKKze8Zyd2+pj2G
YvezSswr6wpq9fq+DkMA3if3t/UaxYmX/nGArkV11EwBuybz4m7dPo3f1imCFxDubo7ndOnUfaO8
7Tb1mxR0b2hqWOHUFP7A75vBIEsHc4tMwJTkwDhO89e1o3OfI++bZnUbz74BqShEqt0SLLN8GaNk
fV4zsjc8n0NmHFCqK84fb9vw4WYGxDB8cZxripRY+TZhKstyi1I6V3oKIaslg9+0RUh5zy5DMxNb
BhA5/9g6Zk3u+VLCSGLs1qakfp+Zz2ol6TsSCw0vpy3OdC6ardmuM/7zUK80WlzeDorQJ5QWkjkH
NnmT10ZQ/LviNo157iVqWIa8BwDIlnpd+f412DMOnR/Y+J38k7aZzkq/FWt0PwBo+Sd0rfWvHvXs
Lw3Pj+8768PPAR37BDmN1tOfGtY7HwCaZHN3Md9AcSs6oqegWpowIc+b2GP/sjIxjDf72oTyyre0
V/kcr+ZJmXUYL1hv0VrIWE+/t5Ygz9sAsb3W8Bfyuqu3G/aeJejDnlafKIAotUjftlh6t73Bf8lb
UF/S92WiYpgqEC8H2VfbbMjw0ibNMP5FtS9IKmBnQrpCa9xEya1dInDn8tGwmI9Fj7LRFOWJH7V7
gT92149T4hNzVR4J6f20TR9TwEsZti02MXwu3BubV3QwtcFrv3rtCCPZuQlUPimGLFvSieltDHy/
/U1VJNjvGR4vqvR1gxC8bYdE3LXAe9ubMQnc8OR0l3wZbO9FRe+bLb5oydf5EbutZwvSrjK5oLKa
hjmYbb14Q3tJlL0xGTS3dELdH33Nzcxup8Qmf4c1FFD3knTcHsZxRDgRCjO/J3G2wpWNr93fZTDL
s+S2SXMxYWV5xezCXrw63Li7nCQk/Rk4BCI5CINbVLYIqtTVnzAxfC/h9NFmDfOvvbcqVnWI57xC
0ZRFVYouI1bOtPVkztM59qrO87YfyUhHdSN7V0YO20m+oSj6McafwszgQKKIMnlDct7sWDj6ybG5
mtr5pfd05qpujem3DzJ3c7/NPRJSlA3oQAEHwX8K5MeUycQyRbceoakMyghdMV/UHiPHFiRz9kMH
UXpHI7k9JNrr5G2WtiK6xvDFCC8EC2N5wKF5K/apUCDWrbZ9yLakRZtLR9wDTUZ1j1QYIgL8quVh
WcAFz/d0bLqL7NON5ztB4SDHys2+g/+3P2acDGkBJvS3sFPZ7zhT7Gc4+dP4MqWtG3NPUaQAdxJA
5NkhuFNBj9MU+D1w2/YGLM4QFlr90P4khl4M6dfbcfRVhVoKL0EGGiu5NNfW2pr4nSxjjrrTnEZX
HQV+ngX7UyOszqPGiTwDWS7n4ENh0nYviEHWfEAbb7Fab8sdqAN9lrqySZM1b2Qq77swfLBBX8ap
/tpsnrmEPl5whb1PCYvze5fqHXnAnnrlAku4shEmK7j0TJYHgPBdLQM86xoltvnT+fPNFI9tHs5c
XIImokjFsSjHIepjq6czKpvoxwM8QKsig3PgiklNGTan2Npb8PDCHJ5Cn3uC+4eHcwCH4fi2Uw+7
JVNZTvCZCygwgpwE+0OwN9egsw+Z0X4FaL6F+6rgxZL2bbHP/uOQrN8wjkmlgCStkQb7yUnjqija
Sohim1Ls3V+4mbSVt6IeTWGTVkTNgJKeE6/pOi45MSuAyfbDTa4fkks/osmN7mOpyFSNo6lUQKZi
TcIrmfi98pC+W8k2F4zbrUyS/WUY9dRfWut9IxZHRs/6u8W4h4A1Mm+C+U1uPYVriMW+YfpfbEv+
9q15TGY/YoWOu3u5EVLNVNtKCvd1hvckzEuMxCY1egtMtMJGI15LolZd9j2Zcmq5KcKBewWZ1CeW
NmlNYXRWNoP9RNCGAtrJUEQ8nHK4hULWbT9ssPluSpLAP0czKcpQjRSDDiNoMvvYEBxqB/gZVID1
OMTPcotTnEqslAEL+9yN/usyJV/dEAyfP/biQqa+KoEr66odrTpPjAbu1zY17y4SUa03/16i4p1/
RDJFJFsJHAP5zHn0FgRTly8RwU1oze4HtCje+5NyXW4zL/2ehtt7l+ovXsQvU7dX2qBFPEka96D9
Yah8pl6l7cLadVmWt8gX6DzI4gyJwxn7EHNvmUme4edzN5Ph+r/SicjPvqxO6gotrvdkStl9mqrh
PgUq9EngkvRm1BgVEQEsmwFtV6pw5Dk3NCoB/JymnDvn8kbM9wFFSETTNLvHIb+Vehvikg1BU2SI
40BnE6KQ1q+9Wa/FPEZbHmwDTmQ68L5YuJj/0N4tT24nbY24JXudESDiyLfb9twt4Y1xcruato+x
grv9DmSBzw2GpUIfCrsb1r1IEcE+xaZrc/TVjI/WiQpIETvm8+QtFyO9pm4RijzFXpJWVkv6y/Be
wly5ucbo+X4kSR8XCZXv0Pb4BYAedwgMsBDaYM7BfhsqBGZN3i1t/7DIjOY+duI8y8YXIH7tl0YM
6dfRAEUdjhlclZfOz/XAEUvM4b3d2C/l+RUHsC/vzRaSfDbzfoesWr1oF90GAqij1SavvljixzW1
H0vVPnk+R3Q4YtDa7XuMdCe0rLarbRa9rUs/llrEtXV+lg9RNmIjHIN3bNwst3EgSpXKm5btfm5b
NHBD6B3kgemrTFlxC7YN/wivgbG0v22qXqM47J6aqXVvTe/5iFGpj5ug/3unfnzxkgR2qeLRLem1
c1hPyfpZ6rjkofQLCnxyIfYxfF8gq5pyz9ACnmXBW6rlN6DKxAUliAjrmmP8/fWiRv8ulOFa2F1B
GdTouzDzOuwkm583zfqSrt6nhegZyS6wVZZYbDnOaPPuOiEQ2hOW65jyu11GtyuL5pxQ8Tu2zac4
XPZqS80XNUDpZiUcqhDb9K9k2FXhWrkUjZA/wGae7qdAx/dq6xAeiI//T98mlj2EWr+B1wEhHrLJ
j4ubukfpRbngiuaM4zc5zPx63bLuLfKmuBKh9yVZ1COBN2Me6vRHtiQXqsP+rU+j6XOMjjRWSz9u
TYHu9PGOaBp2eZwSUcedwGYyr8NepjIW38LGikvsmnTOcRfqil1HaSWj4J6IMMxbkAluZtRFi8x+
XBtxR1Pl1s26gEHKmttxy+6COduf1ZxmiOzD1RW+ku+o3v8MTfPW2f5Oa/89VcE3P1WmhN+buni2
EzfYqacHgJnYHRGiq4k0ZayWvhp228KNS81f4AkS1FMXjrUNdl6GTfhKQ96oIpzmfQPXfcJRhhOv
Kzeqxzs4MmY1jbytUA1acAGqgxZnHMCs07Rwnpf6OaN2jgsssrsxw0ZKFgN9R5PN4y3D5fhm32eE
F7AvXHLDenIHj3LvPpxQqglR0vqJ7kS/asXmPS6mF59EGqJ9xgV3WAXNBVfIDoZZ9CM8NfD2ZG36
wvaoRgagyJI9LJIdAxuNwWOLzabOlmG6bxv1jOvKnHMGMKpnP3p6BbrayJay2wYmQn4U85Ks3SXb
txuDiOizWXbrii5Lx1Iq/FTXm2pet1+4aAz5PrKxWlUc5vG0BFXf7i0SAKAOIlhKbAnaIMSYmOzh
z466uDLA/fylVj6xNqpjIm5G216E2H4iJEAVaUW3h/R5+kDi+SkJP0x02+lBd+m3PdksdpEPVnzX
PNDA/uV9MxUmiT5a8qTOCkiWBmDOFN9/OmTs8sbF8ppGzQz/UJwltz02+rfOBba0SyYft8mb7hk6
5Ip0IeHzkOrv+7LE1WipfhZsmH/JzMWf+97Yas3gw0FxS4EyR6ZlOHr+I1mi30lrrynP+gKJlXcO
cn61ivDJZU2KnpXIPPA11U8Yx6EvzGhKBJXfnOdASPflnRyG7LpStuem8f4w7qN3e7b4SZ9t9EKi
+Bvom/6z8WbgMunk7psBIFHnvGskcIFF4bqv2DbhT5xId+8vUXRdYOH5ibG9k/ms0/49gfInb/BX
5cARPrOQuHvS7uInicfuz6qGsIK2PLwOVL2bIX10xNi8+yA4pi19y2TYVOHOXL0ldruXafQ8pwTr
b2f3ZKef2ijpL1SQW3CthkIn4nWamunVQ+t+PgURdkYIXqpwm7o74Kz1xWdp8jj3W1judPkeTSm/
zKQJbjX8kl9ALh7KaVYIc3rMH7MALpDvWbxXPFFTWzajvYqMURjwBo8aqGbf4aK+uy4qKVOP8T6V
xGlIDHUhRYCZadqr8Nv3hLAfEGrdePPcl7wbf8E/WVcOBZIKzhhb0UyrBMaOjnkUO4aMRcaKGHDs
BQCmfIU/Hza3UJbcSMTjZHzgTXR1igRY0Aiz/cLs0V4i99KNj8TEQGUsCn3/OzJycDgtmmz96qGc
kd3GmzfUpIu/bwiTHsOov6YplwXSX6Je+unF6/vKm7ykuZNT5Apc06YKl+WL1a2/1yuOrCLDhHvT
YmzQ8tfwRzZkwVUs3lXQ/iu8biJcqLQs2n4J83EB70+13nBrPpwEcEIHJV9h+w2OAvk6IMnz5G3j
cIl7J56kUd5yDYd+YEUAkm/ZTFoXQaSAlsVEL9hCVbErxnOh/SKV8+2KcDNHB05F7SS6YkhcVMMt
+nvLcAWZWhy14AXAurPvS2C7v3V9COdkuAUXzMnhLV1Mic33heA++dssnF8Df7uAt10Oy4iyI427
z4uPXjXPUnwEmG0Z3LIVXFddxuOyE9lzZzxiLz1+sopWnPMuEU9JH4m3xfZo9BctphQyEWtUbBOD
l2CjEMCSmARFRL2HRKSUF2oZXpp1+OQS9ttLR6/2pHMVDS3MNVyX5EbyBbe+uAoSr3+eYFr7i9A+
rjpLOIbHi1/GAbLkGRkN2LXH9gLE9ySR8vkIpgLSVWm2zPul4f2z9rR8GoJMVZzKB2VSeQkHhogc
XwLfyutl1Wu211EUXTZN/BtJN6+Unm2ua8qTu6ZP/auWiX5AjkPkvVrow96NXe1CGddrh7XRChqp
Uuu42s0UXHU/d19XdJv/HKjengyimFfE1/RuEKAJTZiXdyID2klmGBKUH/N9S69zmu5THnP5LZXs
nfbjgHNpjG5xvVxvRCL4nEsAxiFOusUd5hWll7bo2lDmpOfb31bG2cV3aydyAmBZrin/PC9aX8fd
A5p8VMnQ1PA1QiYmsWgsLc2CHCaWsAm/9chb/BBaaOTl0gz5VPxJt7jXBfwxjhZi8o9NmNxmvOkI
MqAGHibEub+9iecvSHDTNB8mzZBEgaVLyt1AS+NRRa4R8awtpCGBfWEY/7QgKqNf3dozGJr0Bhac
nRc+Ere6sIwkbFvFgFzHvevGRr2sMJ2+sGSU/k9/mbEqkeDtxityjYhek3X5mizrdN8QHUwVjnoT
3KaWkOyu8WzwoHeYK+1uUb8geDVNga1tbK8KeaUOwppNBaUjw/1ixBY+Df1HBmhcGawHAY2Wv3GL
Islz2hBXTfs4pwgu/NqCbY4TEObjMmceeYi1y5Aih4PeCE83ts+oOJKIlCuyJn7B275H4imN4heF
ePhTrw3HpXrp0xe6pXx9cvE86ectwHEwbqMNAWuSHHsugtwAuYxuCG8hkFz3nHe7VV8n366kEIjy
0gtlyIbnc4tOjkKN3jrjTFA4gENKF42/Q+KONjFI/a5Q5SCkBB+8e/DBlRy+Ilc1JLmbBYDBzI7i
W++ivzgeGYKcNN5kxd3Cb+YeSefLsiT7cAnktsi7zgamYunCoR4aXxfTZDhQxtWyO7hV0+hTBIeT
YvPCb9D/fgfPZYA8GpfYaVu89mFr0a1QJZFt+zvDHOGvSHi+z1qJ9sHYEO6xBgnzO9OOYiktLI0f
omSQqI2g1zqtnUZCtApUFOkHNof8JzZ73uc+UnBbpeMAqyoJRFpnoqPbvVHzkncbNuQSuUc+IT0W
9ATx1AQfimZQr2OAK+DNmAZRc22YQnBislBhN+NITueZFUH3QJE02H+2a7Cbyu2una/tqMLbhKVU
AgmYjhr3GzuZy8gCf3paxaLbSm7bmptt9JG+QIqNJft47XH24OzPNPbrPWLJnW9xn3uG4kD8IRCp
SaR7vYvHnCmIDoM62pK+JGH/q5VDyy6eXEVbdtNMsnJpwyzfB1Bzyi5tkOlV1snHZeqWpmLxlj4F
cIJfatYsyJQnDLMpb1PF/C+Z9aKpXDb9qLppLzj8y/18RvsIcuVIbG+VCKROEPUL5Fz6uc1uElDf
Sb53qfQKmykTYgdExIwb3hgguzW0r0ErH3tDorLv3W3ndpV38eR/gp2xu8dMNetDGFH72TW7UtXQ
bCDiaDDgkLeRaXIzrdaGt2Ozpp/5DJdVjDcXPSJmEnyfFzz2to165K3QiYjbPyIohP62ZJsyz8iS
clW0gTe/hE2UYir/D3Nn1hw3cu35r+Lod/TFkoll4toPAGpjcSclSnpBUBKFPbGvn35+pe4ei6Ue
cXyfJsJhW0GyUNgyz/lvZ3XBwQeHqImOKJ4X1ZfesMkWMdHW673gmmn2lUgmlpqoY1uZB5ugm7Jx
HpeyExOtp+kcZmra8qEvmk5eUAZ4X5MletaKTNUbTNDMNTMKo2sOonQZuOV2Yr2nihwMfyiE+Yyd
L/8IhaHaDfDDRov65VanUShP17p+bhoTMClbcGrnBf16tJjT1ZDa8f1Sx5azGyTESzC105pc6Ay/
GI7AdTVYoms3l/natuWllusu13xK9Efe1LG7Hswu87ZWy7SCy65L09Aj5sTYlNNSDo99WqXfDCGn
gw58rIJpNkdIoiquu4Dsv2U8FYsOCGNntH4aa9OD4aTTBSGd6sG0ZvtWVmVVbKtmpaURQ7vIvcQA
Q2M4o0/yO0a4XGL3vciEVozByNrM4hJNz0lalM7OyWt0yzJJMgaFkDlthFmcVvWW6MXuo0hmhGrM
7bVzvycFKg+WctWlL2mijWCBjJoOjd0HsVY76y5d8qI5YKmtH5zcM+RRVAmPItBzOCqhMr9kL6LY
nZr0UcSQD7vFGtgPkawMNVRiOSRPbhKNVciqz4Q6uTBJdSvyUnRs1aVXbB1Ldel1FVcRGKw52vVm
6JPxc0+yqB4Yo4lkakzcwQ2MJnUfCF/NoqDRbJle6hbky6PFs7Ic4J0W49GMm6b76iQYDq8nN++H
C4lK3Nw1Y1y0t25Z1tbLGqs82REoHH0b+8FIjwbEwuqbfd7KGyOFywiTNk01egUuC49dgqbiQjon
KNIfDJJKwmEpAf3nhPEx75k16ZBX1pvy2oKgNUtfY0USt6ZU+oWuMmcMJ4AUyx90LsYxw+dr7TLT
a/KtKEWVvp/KvDM3czwvIhwdBpwF+dSX6sPQLyx6qHWa+aae4Vj9QdJW+5Gb63HAIJg+Ckm0Hx9K
K2VKbxUpG/XxBMzvs0ckT/YAXLAdIg2WY2CXpn23abOvc0bYmmE0OU76MCtdqwOiIvQpqNt17m+d
IWs2pRpa1lHLLvNt5KaG9w3GS04b5RSyQYFTaj1IRrLU9zh1RqBXhz84FC7zuHOfdjIZt5EDD/uB
eR4JkD9UC0ZVc7As7aapNHM9lF3iEvWmKS9dfOCRbrzMKY6S2bdH04yeY8sD1vB0kbd+z1zP5yTn
/1PiZHLyy3LlPJhe1T5D4Ntyu6Dr4oHNWu5QqZy13U8coAjBHgkgyHpR2s/4Tju1L2rZyXtvKqdo
Y8c1VZ+5ONWtXuh9/sWlSAWCL7I4C7OFDhx1pIl9FcReqFl86uSqeV+ssarNYBmbIdvgYtJydGV5
L05dAajcXJRy+Z/5M85zTnorybM0qup9x2zwvfJa9wZeT/wPlSXnWSeUbOAqZVvv3V6fw0LlFZB2
8ucAuv/6Mv+v+KW6/UOH0f3rv/n3F9JK2zRO+rN//uuxKvnPf5/+5v/8zuu/+Nfupbp+Ll+68196
9Td87p/HDZ/751f/2Kg+7Ze74aVd7l+obfrvn883PP3m/+sP/8HWxKc8LvXLP3/7Ug2qP30aS6P6
7c8fHb7+8ze2zR/0RqfP//OHpxP452+PQ5uXLyrt+uef/+zluev/+Ztt/267noXkxralbnmnvJbp
5fQTaf5Oeew5DlgY+wzBj7/9Q1Vtn/zzN2H+7jBbxqZcdS3PhbL47R9dxVr4z98s+btheqRAWFIK
+2Ry/evsX92ff9+vf6ihvK1S1Xd8me9jSP6tp3F0iyGNpiNsJsJIWxJxhd7mB21jpsWN2dLebBMz
jYpgyqKGFb1HMqz7wvJWY6dnc1xBOM3AKiqt3OUuM60KDCxtq6+JXhj9kzfbLkVQ6Y5UdF0+X2ut
0V7PUeRSuKmUKQVtXTK8TaejMLaqpMF07Wl55xZ6fIcGo7ly6nJKv3aGV90MKkfH0eOq6I89ypow
htO4KGYLqFTg7uruHGNUeuXPcwNrWI+kizt+PtRSf1ldGol9p1OvmjlriMiAZPXR+BTZ7ue1lkxU
jkvCrNAq54Tb+OaarJsoKfaetkyBaTQJnT9zGVsPTVc5iwiOxTD9dcbDXjkGHFnk3Q9DEXRt/DwM
2ks/95EfMdONFbvXvlZgrra5tN1GRlEzHAnrIdPFjuJMPqROTiqDf9orF+T6IovCrpG2DRU81ZeC
TeKTs8y1nvsz7YL3uaxw2J42b2UBuBkep9D6HWOk9HCoyozeMdJzsTyM7Sj7/ap3RXfr5U1u7jOG
Tlwm44CohCs2rfCWJJxu0qps2e8qtw8J7x+7QEXJ+qnTIlnc5GtlMQyex7W/SaKSPn2q4uiWsuLz
tGqzCBlklyL8KMahvhi1Qacsm5x2/ezaBfW34/TynuEijh3grjXSoJpU78LYLj6DHpt5lws+78Cz
si4Axha0DqT7Fw15RpuZd60Jpr+tcJCZe0+Mz9Zq+R1UOuB8H0D4TdlRUvTOh9RKmZDakET+jhGG
wlPBPMx0qTvBDM/5XS5H5B9Gt/TxcyJ1kOSoiCyFDqfX3fnY94VTkEFCSIb32I9e93HBgzNuK8f0
UmfHlWW8iHAjuCG/sRNr2UqJSCTzGYWRT+tW2dYSP5c2FSaGi8mqkcKQL5zsmVBkaD5lXD8FsT2u
0bZGlRJdOqOW5pQlYn2yLLV+IrmlIwA/WimMQvJs4+ydlrim2mrD2HqbuDSEd6WT6Ab2pI9NgMRM
dkeNStwJ0eDDH50udw5TuhT1tmGsA1Rdb471hk1OExvJU6TCfvHcFOJtdfMDT1Wbbde5KPSbfLEQ
LKlO9nc5ApzjmksRcQFt491McgCRTLk2jb5YvQnZnGNlhf3irLIFJ0stZRpoiFjIHhxXa8R2MEyY
KlNEBeycaX7KI4FIAYgdFkqO6EHGGIlwqFq1Hmx3mbZJr1zcu3KPCcbNGRKVMUcDSmFL/Kkm7+tZ
p5mMlaaCxKu6r8CvdXYlVVl5+1G0PXHzadPfWcp126BVdSt3WiLbbQ0vvu1PZK0NAnDoB6khx5l6
dcg7nTg1YVeRvC5SHRgEP8t1YZ4o8NLMo6eZ3f1QJC60MMRCugblqtFpFpEwD1kjcm23NObqbCnQ
msLx+1pYo99pLao9FOYNtDoqU8AMw24/6AW47b05Wnr/KZGT3Uhw2rxsfPK0kl1lW56JAGq0Iz+u
0/odQicbfh9addoblY2O14/TXJmPXRHlD1oGmduacynu64zJWrVvaxSnyknTu3QYpXnjFB0LFGm3
vBNL0jFfZtbL5XZkwvgQumr0hstRSHfeZVmbR1xs12t2kztRLzau0B/Lqq3ToOEpuJmjen22kqi9
SBJpiKBYLO0FsSRvTbQ4E6kBEO57xWDJA9VaqAxEm/RKkU0/5DmNucHO1xnor3r94KTgIpuhG7JH
9jumMiTtfLlWmeOPhljeO0jdLpsSP1RKy74CgfrCTLIS+HOVKaw4YX3LhUShrU5M4FpcCRGzxCNO
pEKlz5THZhVpTxFjH7uscoU/dEsyXaTGaIxBYxUFY+RGCHE4qdxa/RmshsGy6ej0tM95Tr0u66IP
2iWaXN233H62tC1yPtB1P+1yuzkCWM31IXER4e1ahoOhhKTA3vYzFWRYDEN0500y8YIZ2c4d2VSm
E8DYqDygf86ZM5tENjF1JAQSTwuZdqm8Ja+hDdA6T74zqfFitjNMlUHuFOU+dyoECLajz0U4ecWI
TEhWMb3fzRRJK8uPq8xL2wuNBOvhEghdWDNSBcCtbthE67jGGytpmuXzsPRDHzrFSmS4ZlnlUgR1
jsv+Ti5K2Ztcy6evAgCw33n0smkQF0l939pTZISA0OWBFEzw6l7yoGwcVIjWfWcDYeyoHapbrx6L
fd1mzbXjRMZts6zGs7nGg0NcgF7X10ZOJ3rRltM83LhVsUZhHzfpiy4JT2LU5HME6fJYu1HSHou1
ys1gZsDGp2SM596PBl6fMCsmtlnDi9N6z27oWv7sKlXdmXXjPpReVXzK2+4Dqvd6RhRlVF04x3r/
QTeHZthAkxgbgzyEqIzdLLQMsmcuY51IKzCbajL3tGq6fkExKN4PQKNBa6yOFkTZ6sF0TZFbP5aG
M3LixZx0Hxa3GryryKabCdnPTa6eQK11wbYWPTmOlmT7jvoj3618bAmPUmZfljTJ0i13yVieUPvO
8hO/MWnbeGFz8qdUk5+Z/baGRmFObFZKmjpvb+Vdok32pnBeNWzkpUk2AGN5jSW7AUcwv1oz8s8A
BmdAiMBwsGO6DtP7QZP9BzbV8d7UaUkwXVHz+FVSD5/1ua6E7yobvfMyTtm7ph7bNEhLVI/QU5F7
kddZfKcVdk61452m3iVJAoBNtgQqlKX8Euuddlvq2fop9UztYs717pHJo/J6jMZlYLTX2r1r7Zrg
dYP64Nqxa9cNhCjmG5uuszmytXVAbWMV30skma6fVF2uHXDmIA81xbgwdHvWtM9mVNc1S5fJC+5P
pa0lVJip/pi685JBx9uR+7REwLIBetQ1u8x6d/Ggutoa1HUc/EEDixw0Tfk6WoeYlbrrcOYtanxA
pKAhv4NcRk+9uu+juZjuh1aN1bbyTpWhUzCXx2+K1YWOd+akOazpiuRLK1qkDhU1dBZYaG61gEBo
FjhwLtf0i9gY4hC0r8kCqorikNOYIIMpMyQo1uKBdidVteogXvbyAGeWgn9WyN0g3CPbz1nnPlsS
Eayfz17fhmwm6eMwuh6coRtbJm+CW1uhk8U6teTorh9oQ+2G6Ce9qHw71xQ43Dw4PbtmZr5zDYlo
DNCzeOpb034vzdy7huFcPsR5R41kl1r6uVwmbXnP2AZ3RPWUSTHsGVw9aRcTk7j0x5qMR+RRuWhl
/THOFr4zOHZvzt8Ew0qftHkcn9Sw1Dq0krv2bOaThZyZfsAE1GduhSStNFry7VSJdn3yjLFUBFHA
qDwzvH2etkJBrvsmmY/RZT9EXr+dqIOi3SSjkW0pc4fTRAx9nc39XAAc5QB8pmwJb28QllJcV3by
ydTHBdmXHCYRdCmkXjs5oaRMy0IyQJx+WxYN0yKc1Kmty7hwZ/0IBJODZujIUN6TSVovx7azRfau
7TNanN5mSWC9vDEmXfnx2sFcZLPT2zdLElVRuObIFvc69FmYz513qbNzVI+LzLN8BxXFd2Mm1Sp6
ZIrCNG4ckY1UmIBPuU8Sh7ewb57yhyImZsQfTSxSCdrW8lkW7RG7PihaUz7Pi5pChlo3DIuqY7Pa
q14U2c6WShBxukTa+3jJLfdyVSt6kpgpM/OLM62dImTVkA+es2TNlspmMl5i7ARZ0Bb5IL+aZpEy
D3JKx3UTg1C+kKtGG1QpVkO+BKzxydQ/bdHErIsv7X7VL0BASzoxz8DaVqdlFRZ6k6PVycvK3WaZ
Z9wqu9fd4ypwGzKoNfGeR7PV+g2Qp1VcSJUj5SgMuH60EVPNxSxEJC9gywvW934YyBQkwIdxNjO6
E7TFkFLVPs30i9ydQoMi1l9wLKjNbEPe+ez7nWK2dJF64cwoR99DYMF8J82tNo6b5/HdBNu68XI4
Iz8zuxgB2KgZNyudqIWdAmZtdiI0SgJlSDjqzKx9Yow9DDQh4BCHRlkMW/Duug8UOq/0YmyNG+FV
Rn4QjHa/bGr9KY6H4ZMaR+uxrKsGjraUdqxg2Yu4PKChRpaVNCLR9nJxXG4GRdE196v3brR80Hvo
YNugk6zL4qInXOatUK7vhsMfm3ZpSc8UDjl5YAOmdYIUfmzaI0fRAEjL2rRheXRurtL9HA6bNRx2
+T7blsHoG/fLl/TRCtqgDrLddFmGycZ5w+3/3dbz6msIaTC6F9zAsYTLAMXXX4NsG0dr1CQ3vEHr
5yIW8VOVRVXzHJXGuG512n/Pr9JBfemcroMmTmB379oGcfLeoJXY/gC9/Alu/AhmfPcwnX0fE2+2
J7AC822+Yx0/YBlFpMPaNpO96TZG5ZubdS837o0RGJs2SLf/WViXo0tp2gYRDY5NlMKfTqUfjuaU
5WKbgIQbqRvqsu6hI1aIujfsld89X69OisMAE5lgPRaLyHlcO9tTvqz2qTpJ6vmycERyt8pRXVE+
rOz1EXuvf5ogiBuqd7+xUsj9ajTiqevitAyXRUXHk2zxDU/paxvWHycvgGRx/YBrWec2fm9pM8vp
KRajUi8s3kODcE871nMVxFBkF0vjzW/lVpzFR/11UAsZ0PdDnz/2tQ2PyjRADmrPxs5T0t4rJlqQ
IaKjVDPEY+55lAIA+UFWtn0wtkrb9YxzovZZIkgoHbHHYL45Neb0nJ/fIrAzBv6ZDImyz532uShy
gCTP27hSOY+tZAKJkwv11JPnfayTNb31zJEoD6N7K0Xhb26DI03DdHSwQtDCszcw1QnPsqUdbehg
8n3Z4Ngo6vll6IgOQUfrLP9ZRha3wNZZbwxXl6Y8dY1nNrwlkTGUh3A3tGyhrKw+TNzprbC61ybR
vw5CxJnD8iLsc7t47NUZnL7pbtAmUl9LAw/SiVP2zF0J60CrhZHv12vHyQ766haezsvybP00kY/5
1WehNAz8WUAcOWTdJiGKxNCyCaZ6w4t6+pBfHEScXTy7NptemzlIzMYpDnbdVfEOxZI4yJSrfaEB
REUbII9IuxzTXq9D5Y7546/P9GRPPfsSgh6dae4CvpZemJ//sGxx7yKJg9Ld5FLbAbhsB+c/sm1/
v33CMG1LB732wKrPHkq0icUSK+luptQqdbSIyzcVVyS4/fpEvhu1z8/E4iwMy2Id1s9TuZXLVGBr
YS4W4YOb8XK69r6IoL1pdvGL88721XN6K4PyZniqHhBlvbEu//Tm2bqgunN1w9A9xrqdnaTXlimu
SUC7RLykzi0wRjA3x9X4k1J5xai82tROD8X5WQqJht92edG5a6/vV6qZNNSy8DZiZ19Ye23DgLpA
27W7Yf/r6/k3r4AQtn3iFCAsnPPgiqRfu2jqc2/TA8DcmuaSHIfM7namJND614f67oM/PymHIAWH
7ZpH8DxKuHXWRuomb4LzQPuzaXZaoL2f8zv14N7KaxG2mynEGRKgfIi+zdYbT87fvIdsXP8++tnL
bqPoSsyWoxeHdN9cpbtla2z0Y/fGBTX+7tb9cJzzxVJgMW274XSclP7dH3Zx7qM4Q51gbZY91Pgb
V/Xv7iBB7EI3hAP2cJ5u3leLMBVMFGWh2BlbZjEExI0d7ZDOhsuJOjEU128c8+QbP7uTbDvcReoh
9CLnqXW6TTSxqDP25KvyGrftDgDnkNzLINkUu/aNMzy9VGcHgw7DM2q71ETWeVabsmLsGXqtoVHE
V7HxMuQi0PsmUnLazOXLr8/t56MZjkMV7fDy8YielxtzwqiLSFu0TVevwWLxgqNqxMKaFFdrjSp1
0A+/PuD32Sevz8+A9tOFzf/o/NfpG/2wNi+1p8fd1MbbKRhDzbcDHZMDVu1tGqyB63dfB28bh28N
7/q5xKSO1QXdhGUBCqOZe31YAmo0DA99jFfwpZi2o73P2sZf3TRUY4vSaOdO0s/J4QSHWj2Ua3gC
3zjzn18Vg5x/1h1h6hb05llYluOODCgYsmSb8Upax3KHFpWXMrvL3gi0+5trbFo8sRTu+skZdZ5V
MCRJHE12AaQb6kGR3Z/aBActciDzPSC7tVE7yC8CzN46xROT+vrmmjaMLYwrz64pzt9OZ3ImOPUo
3nab5HYNOz/dRAf30tmh53iIt/9542C/Pt7Zw5QkqTVRrcVb8y6/lltjXwZfypTNQw+zjRbW4a9v
4c9vy+vDnS2q7jQkxVpwuHRidJoizXVqML2hM+iPuZu8RzP7xhFPj+X//YJK/aycGl2oiqU8XdDM
2xXxGLbq4dfn9POC+uM50ce9fjHmaZ1Og5DiLczkIzFAN1gNNnNeP/76MD/XEhxG0jecKHiH5/L1
YSxQ+yWB9NuK6ivjkbbuWAYLIii9fCtS+ecW6vRQ/HCo03L+wwozoK7UDGQdPP2x2iFv32qf0w14
OxBOGfZoWv1l7339fn5/yjNu/7gnZzqQs3/+6yr90lZd9a0/F3280onc1C+oWduXl/7quT7/zf8f
5SGnFMj/+kuA8ZM85N36+SX/WRxy+qM/xCGO9bvJZm073HkARftUCP0pDpG/n6AVqQvjD9UId+ov
cYj8HdkxwnCDUo360+FHf4lDnN8NkF9WUnpyS9fZQf76cq9u09+rQ173YbaHLgW9Codip+UbeqcV
7YeHpScnCddHkezLKIVtxOuxm7Vm2sX0lRvVmebjFFvD7Q9X6M8v8YuC93RUdDLCAQCS7glCPHut
LYh5JxNOyjjJ0l7DZvSMJlx7G8CyhGnKMHJFeLYBES9zy4xtXyuSk9CUqBLjjRXmDFH647uYFDfS
MliynfMocni5Mm6Vnu0xVe1SBp/PCB2ttPsWr+YUJH10RTblvnIvPBXfugYQyFS+sTj8kT/973Xu
9CUwuTkmLCDdhqTQen0bGGhEESK7agfxM70bZMfkW2jfQisgsueuy/ajFM3KXbLmOzT6UXGM7FZ+
RQXaibBZKhxfxrDgTM3m5Uvbz5P4NLa1+YSsHQV+mq2W/Y40/kxuEB0NdWgAQ7f7Xm+THvOFHY8X
MrcH89KYx2KXzOI6c3PnafTaId2N0Apq2zsImItB1k5QmbKajnlZm6GWJvNHBUUYwOu6FaJerw25
qU12UKVngdLMcNL+gESdVrfKQKrhKZuL0VOTtltJjbOp9Iz5S9mQrLtZzOIwLKlx6Ls2ZTtrOtvB
8gqGG8BvphEaIGQuB8fuZj4o1U3HXwx9cMIoSSMvMNIEdYWbrvp80BjGjSMiFk+lk1FIatZxljUe
wEkD4NmkDVFDiJ3sdD8UliqvhkFVN8KJMQaVY7MzGm15IUuFcZtQdoIIAlw5ebh4dVzckj1AvIqO
L+kmg6z/VhWySgO7aPLsyC9PN5PVSyPAjt6DzC+2+DAnCyswutfMIbphQFueyBJ/QZ/n8+DXldLE
R1gQvH5rPX1oiy6ZdpNVGdA1tI1kXBX5GH8ePK0br5rG6UD2lWdeEHUvs8Agh6nd9DzbLrXkUs7B
Ok/1sC/LRN2ZGFdRA6fDPBzjwesfI68a7pEilrFvaFgm0CgMycEA6Ik3iakTwzKbaYnqBA5KYQXE
BUMUiHLuzTyxrb2eL3Z52anScsK8bYwv3uwM74pTos02LjWvDtyqdY2gnjCPBYw3IcXT1wtyB8Dj
K+2yyhpDEfJq2DdichcQfkukHna+EuVIOKvsg9esXv4ck93fPRTFMlihNZTFZsgbF811M8htZBJM
hyVBTsWGbbW+R7BZy9BEVfDJYbWjjs/qQtsIu82JBjFyVB3wk8v9YEe9digqRZCUaaP4UJHUowMx
/vYYlEXeOj4SPSIfUBiT9OS0riWDsSO1K4g0ffggWqgvTMlZFW+Mwe6qC5Or8jgxx9aDB0FvinGa
dxzayo7Ng8hSY/IrxF3NQxpn8bK16hYVVGbjCkz6QpBFXxbucNHHcakf9N4qa16hWLshVs5FEdZN
p+qqtNwI+Y+BEj5zygHtGr3T8jEbEru7nHg73mlam32aBcLVy3n1iLVIM9N9bFQ0vWcAvfXgSYIZ
rsk0Y0ZTnhXRRZWcRMaTatP8I8NQemqeFXXPMIhofBytZmy3KRO6sMS0ievty9wCjlYwb0irzKVg
Kc46+6Ffqxurr4r5YJkiR6RjkQ61QaYyOxfsaTyUAjFOeaQf6pCW4CXyY9JcylCYlcdkJPJrzMeo
pa1Lp65OsDijfw/KplCr73iWGflkdSGqMBJv3TLkDL15684HOZcEy6wV6Sf7vDpJrGXdqi8rOp0l
VMTvtFzcdEh99KDDuyXjjzZlZg4PXt/Eg18Z6Mnx1duj/tjEPDS+4g27H0ni8RFRrRrumjbKNzKb
13vBMPVTKFSc4+doEycKvZbUqiCX1YjhUkboxEZPG148vZRt2LSJgf3QLL291juFFy5O3H7RRzHk
uwrvwidDZctzjG1HPCL7kzf67Iyjr9dRvqttr7kjzwjjfG9bk7OZIuF9cKw2ebcyuYEgISxCRjDr
vdnAp3XREe5MimuVqvxZqMlCsrI45RfHKry7yoCPIQUIWUBQq0YnDMyZn4uirXvMlqqh/yPKpHOZ
egf02u+QsGqP0ljNW03pSCETkSQU9SwhAblfcN4WRFjji5ZpK2nc2l/FrMQG8WViX0i85gxywJY4
3BWtNldsmYjprtooqlpf1HGS7gnCqhEk2F16o6YBtopco3kymn6LJoffwlKX5kFno4jxEWyP6tpa
T49BY08euVgr+kLyOW+0HlmWX9W1VRwk+Mgp6Ailg2/OPGeh8voYz2UF4bsbMF7PyF2YJbGhiYhu
kkxvL905v83wTeS4DSyGh7M9bSohUoRA9fSJ9Tq+8dAHKT9t1mQvSz0R5GINd9aMlG0wCcElIxwZ
gW08wYmqD7WbzxgMebCO9tjadsD0gOqRlJh6IdFEyw7eNMjrNFHaTTqaI1su43x4bpwOay8ySvce
KX8Xo0Gt9ngmnvNJc649I4Hp0EXZG4HZ1hqlPIKVd7mKtVtWwioikUbH34uwJUeLlySuvpsEi33Y
kLcidtq0ZITeagsSIWtB5kAy3jJcL+gY4TZx/w6XekK6xRZZEZLCKdaVt+P9RTo61hHJYhQj18yg
Y+8p2KpCmSblcsQ5ZaXoD6fB8Vvd0Nsj36FLLkwLoZKBpQeLtKF8fBpm6E1Nfb/msx0xpXWZ770G
KfERXV+ebKext3osI6JYL9y4v9ex6Q4fK/IKV1R/rRsdPYjq7mDyhKkNGv3qw4Dw/9LNNBI9hxZd
Kz60Rl4VlgQZbrrBea6B++rQUtphTEfrJMIxVv167NPoZWBeRHkcgHJdxLiG7LZ2O+jNNifiCbmW
Z0wvGaFc2SVC5SLej6NL6q45ULyyc7fNek3hc2N3jruH/QSTWixz8QucxPVy4rLXsbAusBTpDVc2
nb1r5Tl6glK4yHtI0zl6X2bEQuxjwx5jn73POsIqr+tDjXfzqsjr5LqM6vFGMdlI3U5tfsgQPKiN
FZvNRbLi/A9WBaHNFhrRebd9bu1zaWAGVg51Dxk9H3RCdIxd2kWl2BgKcw3SlmoqSCMCQeyDtE4T
y9em6GrRTe0hq7rp3hX5EqMitAsTR7RnToeIB3cIc7KBr6PZ8Nq9ZyFTYkefBImHLYTb5ewyvpIl
w3hi31g0n3U+ksEQUR7jU+qt0KBxeYBMn7/Zk3I/A5+La5cBfo8pCs7PSW0m927snFRCLKpPjJkt
QUxnAykp78rQePeW1bd9CJPMuxG1o3U95Z71MUsI3cM/b7qhkdJNBGVvDV+R1Ys0FLxu6LaXpHxe
a/2BsktoDHTvvQ9GrgRhNm6HC6qCwUZvi15FERI1l0HeTNon0iGKKoyMUiKrcwdwfTF76lYbGLoV
RIZFoJRHL7TXSdfA4CVYRoMxNWNGCg1KfoabSPvGH1mEiPaJG5cifOL3vdBWffGot418criWV57D
ynGZlz2W8cTJWwKslNt+MlqBvC1yRLMlkaQfWOoakjAsOqI4WNLVejdOnbvzClW2/mSWSRJ2c7Ws
oa6ackYIaPUJGqgy9x4SOc5ISGdUdfPtiNK56Q9xrSQL9qxbnX2f9iPh4Jt6Ji5x2SU2969jpFNr
axu9JeqvxBlDjJ3GsicJ2MKiI5s4IOzOLtEiRunSFZupMImy6as5ssOT3oicgkUrpIjDee4TeyO0
FanYFjmQrfcXCvF3Ym0R09RWeR+3/WKW29RMJakk2coP3atJ10/IuS7Hdrjz/jd757Udt7Wt6Vfx
A2y4kcMtChUZi0kUbzBEUUSOC/np+wMoiaIl2dZu73P2RV/Yw8O2yArAwpx/LJUBdYllpkO0T/XI
YBKq276PSX8YULvXH+gDyY18J5EKViNQZyEM6fR1Br+yz5WGWTy8IDkjsw2eJfi0xu1EcS4RIeRE
lsmEAPhFA6q+KEJJkWnFqWIVWXYZKxHJLOmiHjXU0mnOx0VVCmSpojBd1Kb1ojyNlVmFqoL696ww
ku2pcSl9IjXmpF5Uq/2iYNVnMSsfDLpWQ+uV9MzJx+S9IvnMpQr3+aFsRpstl8yKNLvBgTHLZEm+
ciARzFlA289SWnkW1UazvJYt2vK6WXJLbj/q22IW4opFkwsGiXwtJLfJ2RRwgrZLUJxXzFLeKo+q
nfSi723rAnJgRPbb8IjXV8S/1Idm0KcP5SwQzsqoImaMZ9MNZZ7diXC05B3IA4piZBgxQLgW+cSC
LKpjtL8okHvu/ku0lOiSo0WjLCn+rFdetMvFLGO2ZkFz9SJu5iBE6YxsDW5rlj8XEcspA9Aii67J
3SdhonHQS4ezdJrkWorlS1hclUEOcbWz6KyDF9G1siiwCRm2q6tkUWb7eiZf1IteG8vXrN1edNzs
ZJC+7rAovFE3ZxLmYYTf6YsGfNGD16gUTU+NqnyDAcB/ly3accJho3OE6fa9tmjLRUwi8N4QhD62
i/pcMfDTo1Iba8KQZqF6jXamXjWTL46tPkvZCX5E1p4vEvdgVru3i/Cd1Nj+tPFZfMmQmEXyTabv
0oK8FdcKpRGZIimGHrfEHLe4SO0xP2q7siFH5pDBHMQ7cxHnGxXqmuvwRbT/ouDPRw70T9qLtn9a
hP5NV5a928/6/3GxAiRl3pxIzAQcN9DUl+NiGzA6bCsbH21csuco96Mt8gxsBlj5mQ945PXlulys
CPViS+AuxaKQdRrGkFFv4itF64S1wVWBi4HTBEcDYb5kNi0+h4BVALXt4n/wFy9ELnhDzLuMI/hE
G811Sqt0ncUzIaGhwECB22R8aDo0h+bisCgWt0VPvqwPhjq7MIbFkeHP5oyqX4wa6YttY7IL0ilW
HKoJG21iSqbErba4PPiVWD50WuOxwkptwlNocYRkPPx9NONZ+ExErPSpGsZEJnV28Y6I2UZCMu4Q
rK0uduxV0Mr5tXhxmkzo5oYT58WDEiyGFHkxp8SLUUVbTCv9ZwfLi5/FyqzsmAJCtHiHZ8sL2yf2
l7YQpOvOm88s8MUigyUfs4zfgjiQQURCw4p01dh6TkL0hHuSHjDdVNhvyDrAiGMwTUYrBL8MoYFA
73klEBi4dpuX02Oskyvj8ah1MESqlkbhT4ellwdegPFHaf0PhSQ7l8FiC2rlLPnoO7FaoyWWsLEE
hIcUlyEpyc2Z38nWQJFSb/b7mlLrwu0r1E3YFcZi9PAThtd6QkcMBtbWhIuADIvFQYSF9JCDZ3HA
+L68qckTvf1Xk8lDZLdttGN0tuUThwBGAmv8QT3Vm4mUZHL/N6SKnoS8FlIYQk36q4aipVDhDfJG
1zIWOdRd+ONYh2aA9BsANE5IEiCdKdhpjRMeUz1trthKgspFJ8NTFo26DAKldBE2JhTAgKL4DQRx
j1H7mOvBWRsO0mlbk88h+VKE8UdKU2s76IbRXyH4xB9e9zwPXRYT8udqrRviNbeVpbA05FELRjRU
p30R7dFRpLf5qLfZqtW6/FPCBKSgVWmIofr/WH0zzlZOhbUD0Fz/Bo7+DrA/+cCqESXfOkBf/9hn
yN7+HcOmhTxBJ7EZlzNw7Atkb9m/zzC+jgLGBqXFU/kVstfU3xHwwSSDU6oOQqVvIHvldxDvmWDm
D/KwRi7zC5C9slTRvF6z0kwn6Aa/g/f57bXqWzH8oiAoNEj7M2FOjSuDB67CLn1MgG2BMradTpVf
1xLMa+0jtjHuwUORXJPnGVBNduwD5va4M+u1L+PKJhdlZ6UqJDCqW4LtFKJgUuGqfaaekDysMgGq
a03k94mpbhzn2HTCBQ8iWbLeMi3eABndKgkaxSq9JBcGx4AdYytLLnopJ+aqJ/lIHwkoulKN8Ill
MHcNq+XfiduE3Cok3PvAUTiXwrg45WM9NxVx2sT0K2d2XRGLFJMUGFYbIh1O4lYaYKZVmM3AjD0E
5XhJEAaGRGayfQNUBeKTVJdXTtpv/YbJv0zQRpTRSd8374hIufBHc1eFTxZYMhCHuoZauZ78yW3i
ez98bkW2nXL7ng4NdWUN0btIuSD+u1zrbffB8NnE5eK21tUnIwZWMDT1qMjTGkUZsg8R39AKoZ7V
RoJLC7/4GNRICtguiMIoOczH5oEkAnkfNSRKkFVxl5XG+WRp/QFDcYnpZaQNkyrebZPV9QP5l6tO
HUbiyuvaWlsREWguEsB85QdI3PHNqOuYtNStahHb5eLXsC8nDq3zllwxl8/wJkt6cdBjfRNVfUWg
X1F8Gn0Gq0xSo1uzmGIcafJp2qeWV3QEsnT1537e/wAf+GMz+X8hEYiJWv5TKvCC7Kei+23ftHVb
/vZ/fls3RV007W97kX7In94cOC8/6uW0gfx6OVz4h8/0H//0me2Tf+WkMO2ZVn49KYBIYfUggy1Z
ljl8OJfenhjYffK6AK26rQ3lKe9SBCfse6s6DpOzgrtpDfr5HIIT7xObsDwlm0j3yk4bGR4Mxx1P
t1F/6vUKBX40OSnIt3rs8UIfhUir82wEjLWGurnyZ6pA11LwzDgzLlK2TUym0ARdEmLGGYQ3tWOw
Dhxn5HL0P6aydrTI+/bwXd5noZJsVBILPUsOnka469Ug+bMDsbzOxmAvYvs9Q/+xLPVoB4KIFTaH
Ps+s2UqXaccgjR9b/GN+5g/uvFiRyW/f1AVRnIqCfchIWdP9FAyzkEnAdsb4gYSQO7UKbtUweygC
Z3Ct0t6rmfQhVEjxb9PnFo27G8v6eTShrpC0eo+xlkRqVbwba+wMwHLKPUH6j5Fi34hR3zEogYio
/PJBmOe+Lh2gpaS1lpdIp/PwhBD0OTMFDMOvaplcfNsgc2eCoGdG37Qhry5WkC0Pg3znB7zMNPNv
WpNkKUWKUDpqfFhVnj77ailD4st3RD2M27ETYqWMSkNkNH/r9fjJYoNzaZvGNgXkeuFDn65oB7C9
2sgvBXZWd2ywH2FBDp8C+GWyZfN2p3fCf+hLw7+HMQw3rdy1l2mXhpddSnB2UCAmUQjQKTBaeQ6I
5eyOJ72smWr8x3pEFlhSQuQ5BvFp/H5rkstH0yiUeyL6QlKTgolZdzY0T4CMJsuNlOpHx5IOSs+b
hmQiOakIn3MpfI604BkwVsUVl58WI7BdUvIRBQSig8C3PkbGUdpFnTSsuUyiVeME8i7oyysrIZYT
uMfYjVNNQAslsVy1enUY4SDxYsNpJV131qRklIR5jvWPFFY3UMe7zg5JpSkkGxNrV+/jZkwODH7J
higb7V06qgK/GhdY4IstIdJ3DHmEFYsu9AzFOhL5aLgBZs5tIJvnPJEBfEu9+ojRmTBsumoxBOvH
kEF8LVvKEcbiqY+Hu5gkqV1CAchZ2UvDbdbyEGsarqKgHeuVNuU3ptmp6zaVop1l8lPKqLjMa+2Y
wF2ST0a2sqtrjfCw0+McDnzClONH8qKv85Zvv4j5DJJSOKvlM89LAc2gGEcJiBCHcBMDRoYnfVJe
yn131pnpqRIphTdNeYlvkjvJKixjleRc7LRPyK4xGFtom9DFlGusDIXrkUz84NTJ7L1DVoMnFfll
pVnRkW3hXOXbZGAu7xFDpwQKm4OrEexXNMW1DNRP5HHxUInpDp0Beauyeuc3XCdjnyPkpzfMi5r8
NK1znmABDHQZYaVydCIMS9gCV4lscSPkxFojnvBvyobzJWaaIEjYWKdSvY503nstt2eBnZ5OJa/X
Gp0boZaXRcf1xBZwXk28J7nnt+OOLMk8lKedEuD2s9Smo70hfpbK9qxK8aGiQCCQgMSnVYxYEFJJ
Ii3ZrPyH5fwrRGa6ep5aa1ADc1XLXEWpP91JJmG1cuMXYECNWJlVSJK/wndc0b+EzZdbBZP0o1D1
o0wkNNn7ZnGRZ7m+sidrIMSMxPvI1gDoJFm4GmlOK1objFVRK/iDgy4h+RyDHLZQhf8eFE26nxpI
gczh8LCq+j5X6nspEzIqRo780alsD0vatVWXiLYGXVyRSId42jA3kIPqWooy2+NMvWNhzokQsG9I
eSLojhfjWnl934Y8KUr/g26Gz5nR13tK2GLOza5ZLz8719SEsczYd2SQ+Qm2ZWD2xEum5HHsUtnD
Ty88ERSd26dVuSE9LHSbXtvm4XjHWvuMZdlaTb6sHAhQO6sUCTQ14JZNc9i2IkxPqzHBWc6f57F3
7oj+TPP9YT3VPJZsPX7I9fq+Jqr20NjAlLI03ZXCjFYloZeuauCs1vqW7I/cNMnZy8mrrjaxxZi6
EvFUn+G/5VqTidruKcYlmN4+10rt2PXcd3JQXjtZ/lBJ8W1c+S1nAdcCi2PgWS1fre5XlALQ0rsy
JjwMpOufK0GQ7uDEm2tcaNZabWJMrRLfpcrjYGjFPY0NyaFX4qeSfmy3ahtm7VYaV7BL2iEFi98F
qj6sHdtWboBPIKF7mOhm0o+9ljj0PkjOfjZyB10uVnCnfLe+eVNQo05kUclnLHG9iCZ8nrr8etKL
y8FIHgZe1moEVfJiI3oMiGFcBWp+GlfjndSY5wTCVkRZddYuslPilwnNw+Vd32dTSm7qPJY3NmBn
wL9OA2tP9PMD1wEeVi5qwKgbJ3M++lL4JNvWsFbVidM7IhdPGyf/yh/yyzQZ72invfcFeWnlENdn
s8XZNYTGQ9mUPvGkEW5C0Jokk/aOXVDjIZg9gJsextLE1RkSaxrMHz2xKVC+IXF8uSq5/SDu0TuQ
uxLwGhU+5g5fMQKQ8Q5vuI8HsSvWoP4xkbRoiXIlODFhTm/oHknWtV7zEozkCXb5eRwCIhqDp6Tl
lCkpLtlJZVrsxhKeQwt5dXbPs66PQpQjOtELujyhbMcix/3JF8sDK+Rq6XUvow3BSyUqGSLuNgIj
jZXS8wyMTO4ZpY0eO006ZAa3s5NJN60x+4FbAumJh+PVQKK7hI6GrlLCiULBuEHPaQC+R2S9iW63
r+dPkARfr2sCk+ubap16pRv+eFYTw3CnhHwaQcOha/RlOHrkkj0aGk/eRkovy5xETVlWVrXGW3di
B2+zNBA62lZUdvD7y1zlOEr8m1CXjw09QSBzdYnziRtjomJgW6cTeV0NofrE44cXqUO06XxSrlox
3EW57X+oO5M3k4r7eb4TUSYI8e1zkuepCZGZrVY2yhuQKI4csFdnw44je4XgnGUvpV2EQXCtpump
yJQPBcilF3fFQwaeu9EcY9v0jbru8uApSgSXH8cVuQ8cVRhPydxnctQou8S4SbqsTMjIBswcjJzg
r61EexL7L39TSy5NS8fBFtN0spaI2DmHtJxl5vJRjq0NBJxySqDPw0AgpGvm/giiWF52Pa9vJAsE
Qr1AKx11PAwEZ2QU8nHLWvRYZxw7acaDd2gMCW6KP2k3HGdQgDi2rPC6k9R2M9ZcqAnJKNAJvG9T
C56KMnkIetzF3Txih2lmnjUa1agcWdhjyVZbETLfe6Fv3yDaY5wmyJWGM2Uf1GUN87ydHhFTdPRN
jdJjIPMw00vYciFxoxN5MuyXwzDSQ+xJPlmooQHaSVplXLClM/Tcwf42O7INxdbxtWQddQmPXYwp
GyhbY6XqyngCio1KnYOFBB2aTgayvp3RuoHRgWuaworC+bntTKUZqqp5EsXxwMeYmNpBDsNm+6/f
lH/9wlYi00oWAMB9v5nAbE4bVSkHwja05tyib2L7dkWRQqBLQ24HulHYU/xAH8+LfELnh2OpG5XO
tWV530s2YQ+hdf6zxUXE7UVXk0PyZ8tLkTz2MpPSLy0w+hhezpfUf2qHcWJ73/r59Z+sMb3NZJ1J
1bj9lV2mkowP1Kc9LOtMqEXP+N+ff2WjmRxaWqxnP7DfI2G//8leI6YOJeh8Yv5suWlEed0k2eMP
9huu4uSQkPwDevRlyYkpOnANqSov26jziaaQJjhwSZCKlBO/gRjNc2LotCgS7YZKBp668/ZjA/Y4
Ax1yX5cfxlyZjS8EefrJAjQ2RUh1SvxoiJg1TUaK2MhKsJKElaxfdyIf271LbFLo/o3FCFf1p3b3
djXSyFyDKeMuXPYj22dhzBhhyOHOL4FBR27iL4tSaVuJZ0cpt+6/sSwpsbiAg2Qu+XZfssrxXp6q
hFTGLzsTiDj5lz0b1d9anLqCru3CiJ7oIuZeZwwxbHDBob4Oy9C8dMJ5+32zSfUmfRVlqe5/vE2R
NMbJwAK5/vsrldEl+qFrxulsWauqOjq36CIpR+Xub21XeE7Xca3f/dKCpfT53nfU2v3TJSspZ3ii
zsr1m00rNriuhrA4rfTu/v9x47KosEa9xJD3Z1sXLrDeQ7EntkwQzKMUCQ1tmK0MQ9FgtP/nd7Bh
GowTkLbi5YBfFrGspvyDWjIg2O+WsSgqvTE0Qw9W8TYSytVf7mRtwe1PnYbw/v5ipoqNhIztQOvz
sH9d0ASyLeISps2fLWmR1h57Mx/dr4tayNe/skIbZq9jVvm1la1qUPSwjH9Z23yD4J1Ct2vv7+9u
gybOlJgT9K/2t6kOH7pivDWs+3JgMUvz8e7f3+RaZx5CGvvkZ9ucJBfDOfC+uKF4xNoLJ9BhG2Lk
p2Dz4jyTTXvX91Vak5KtmKfkPSnPUGmTZ9VEVv3D6x7d2M4GpMqNSG5fgRBpJJH8+t5X+imhtGwO
/87ul2hrQslhB/7d9S8GG4uHavT+kRXQBlwkCztJe+FFBhP/sgtWut8flp3ou4VQ6dppLUbE4m+3
QqOI93ZPO+s/sRhOlKFSRsMyuWyHcmxui6I9FErGNKjG91gwnmrkz4evm6JUgUt1TuSc/tW66CtH
NZ2f5E38bApWHiSJ6HT/e3fHmgBMtzMN8qvMrj1NVX3alW0dbSnRtBEdsU3q42icxJXFyD/Ubthr
74bZ0jCBqfwzmyUX65kKMEi83NPrgqn74MFTAPn4umUOgf5RVP24/mbTTAB+aRbdfL9u4iJG9Er0
5FBVz2YRgOLMaye9mHTgBB+WzVMuwnnLB334h9dP4nA5Z3kurn5pB7W6MtsmhOIiqfgnFtHJSu+J
8jj9X91FDQWA0MyD9OSnCynJEcBSRXj7ZSnFD3SIZ6HdLy+mY6mclrT0WWhKKLY+/gP7KezpmREb
NwtxllqZTp8veGpfafQd2+HZVwbty67a0nE9EPb/SqQNwSFIDsvGWnTOUZiq5I1KsW7p5zmrp5fl
NaCvJCpIX585NvTGMRH2tr1ftthsRMxrFAYRZFSU4u/cZni9XRwLJIR9t9KSj68O4bLU5lpJMrAY
T2EJTykRuHlLys27raVTgGX7l8t6m0r5SW9o66/83NgDT5dXLxQdW67haycxLRxgr64dOZc/Z+uU
Vr9KWkXBlQNjFyrtrs6SwP3R0jtZ2qErpsuFu6NMcq+RJPXK3xHm+9GAAl8ovDwKz/oEtx5uJdA3
L5ZS1zSBlsZpPTN6Ugv8Ed//kNSLxT09AevvdmKJtghXwcPymdyLZY1Gat080O98VhSR4X27HWeh
fB6H4/Ubso8mYCrGGuP9QvgpyakqFBqXf7AnoyZ+yKLxwiouFv4vVGkmliYyVd9wgBQ1uJYyPbzS
gD9bmgFrb+oOGDt8wFtlEmUPJ5iZzcdMOVu256yUZ9JOoQosfgqiuX4xuX1lCBVW5MG5+MkeXcfD
eahXVNcU9nnMrEV9BWU9805NAui2CDTSBancdJflOjbH+iDM8qryz3+6Y080VRAy53htNfhwMNHH
Zddu1fRIg3Dvvtm37Sl6EKDxf1i5A8LBpTSnB5H4XbSIr9TjsnnrPKmKbLss352+prDU+Gb/BuE/
UMy0W2jJZQUvm3KlaeH1d1t4MF5hoM3fMpTfLOKlkdBOBGE085TLMi4C9Sod8v3rPq5Qteo2A6WE
X3bysZkee2p2SK+dCUyFI1+OqtN5N7cc9WhsXqhMOZxWgexc9Eqwf6U0q7tCcdLD4OOUkcJhlynG
5gfk5ryvyzy8Y3n9/coe3mj4rdY1pX87AlWBYyE7yb+j2T28QtBCMey3+3vWWTcFj0vvK/lJssIU
wABW+RFvz0yAkpF5I7pi+90qHwqbLluaW+Z13rI/mAGIy19s9J2+bxr/uFCkPfp12ZqsnSSP2QrS
JVacu2W/Hyf5NNbFdmFNTVpSVpWy/Uqc1mN1kseDWH8lT8PxxG/FGWYYBzdZfolYaXIh8pkSZjL1
p1t/0kee1YntK69qFVg/KBw4LBfMX2//6DRWWmJhUIVibQbjvd+YZwvL+hMQwMnjKxpQVlbbHpiG
sBjNhCtqk08CJ+VXOEC2C6plAMBn8rWD7YCNsIlzpof7R9AAIsf+D2wsNSUF3gqKkr9QsijZNskg
n79lZd9gBAaRw65twrNNBRMvDypq03RXiRVo/MD8hqrN7FUdFZUX6tmtlPWB9xY7CN4Jox0PDQC1
LaGHNSV8vUOKeOQzkyvkM3Vqefr9iMxVFAgOM7vNgvbpLadrNJT8xXLrqrCGK7pqFSjPvPRa44Xf
pWZtldTF5Z9yvIFVnIcj0ehFl/buAjQgeGahtIoYsgLaF1sCw1pre28RBxq96+KFAP4x5kDM6MYI
BsJcv1DBTBRWX76vM/tU6emjDddiaB6ycL7MOuu6otaR6NUXGMLf+C00wMIQm0Z9WShSvVpYYryC
z7Kt7heiWKmtG2wuFroBEnHlduzB7sTGr2RnP8TXCz5RluFBs0pOFDjkrxAFbXi5z4j/hkpW+uYj
YYhQnrzWHwAVE+aFQO8uXsGKPH2XZyOijdHy3tLMohObQW42VqdfK53vfc82/xy6iJUjxNfjQjyH
lkFxcmicDKa5V2eRwRsCejTyC4RK0EOQ0F+BjEyHdlOdDwsXrTrW1qTvyvuOj/4ZnjFgvVJiCYp1
Zqd7hH+wcxQb/IGgNgzjJIEX/MpRS756Z1jeTFN/BTeCcq7KTO7estVySjpqNJ0nikwkbeXvBn3j
KwHlsa19uqAdEkQu2X9quyUAl5oGzDhehQ3MXQAQ9MkbwuFmDUGB+3lGQoyEeTjulT0qyVXriHJf
0Yg7DDYNnmW3Ra/gn4wOhKMfjGtC5RBX6vK5E27UEVovN4dwrYbG+nuC3IrZ3QLETp85clvTj629
XmjyQtCIR5HiN1R5oPufdJVI2DdsuewrhidZze4thELAPtGB4x/Y81w1rqsA4aiKm8rUnpM0ee7b
Eg6MrtSvZLpj1DoBAZ8J9RlYKZ9J5g1eoBXaA3eY5qjtoHtsbgz1Fo7ddG6VMJhtHPoxMZ4E3Vjb
iE60nRbTGSCuWni6hXCnsR6+nmTEmXQHeMHAdIGjbr1gLyoWXeRQK4bHXaMX+28ZeEpkdUIHdm9J
+JrSQdls0LC8EPGvSMxu6Gh77MnhRAvyhZOXrcfavPfT9PCWmZeruidWmVqlb9j5Lj6iGX58y89/
C85g7frYq83Jgs/0cYh9rRCoWmfi+gtIM6rDtrXjDabGVSPLqB3+AqzxL7JUfXrL44M7rnpjIsO/
i1fFzVc2H23EjS9ZDz8g9JPsvsl8FAASTus3yE2SXgb8Cu879MaOyX7IxdVbAEc36o8dV8nWNLpL
NWoMl1NQkKv+HfVPNSJvj87Xb+GcLCTTWa5pep8hnYqcl9X+nT5QnsJ95YPPU9zCgTDrAmoLqkfk
U+XuCst/7EhicF8VAinerz5/XDQC3SfficJXlQDNb3thBzVSEpQCdDfkrXVL8SSSzTkbgjD5FSjJ
/q1qoJbFXSTHlAj8LeFAUA7IHvLbRTvwiv+0mkxJ9tjQaXr3CgORY7+O5V2XT8FBDzuWTiV+wKww
wQoXs9zxx8AQId3JNoIZ2CWx5K9iKZ+2xHNQ7+w41z7tgHRTNqdU2Ad/KUeY1OgEJ+75V0UCibMn
dviwiBK+hY7SRv+oUzFEq+WiUFgApBgxTGAL21tAJENPjo3ShutSpibsezSJdopNM87L0HeIkhUy
FNvx3RtQaVS8wg6fF1iJgQB5hrJ9gywlhXOD82q1gEsy4cRxz0cWdfeVNcOPnxUOZjXdGe3+q8gh
HvwbqmMoZEfokCRa68nM2W/EDrZJ0qAm0dJXDVeVWmGSn0UP36JOdbJWxZGIA9NdFBBGVN6RHj4z
aZgCoo6h5lUKUcnm5CK3ralqUKr3ix5iwaIk57ocHIL2v4WjfNO6H4y+387aiL4Y7w0afn4gj0jr
696xP0TTjzQS30NToU9qScSh/VYqgRHgOYso7tGl94tioqHj053E0xvRRCuUs7HRPtVklXrkAXTr
rA5sD3370Qq4XGYRRZFBENAmiyzl7K2WYrIaJC6lc/cDPQUzYx2J2X8LdWKYMU0PTgmgxZMGJ3Tj
TdaIAGxWWUh9wyVOJfer0uLnwFbdEuGgC8pbUF3ouWYzwDNPLtILIvg83Q4kdIAS9bRIVPWgfk8Q
GmnHswyjGYN3TuhAls5SjD8iXlNQXyMiPcyiDFzwFw2hwbqCECPxvVdpRkEhbmhxDljBcKKJiwEh
oNKuK6rMtpF8xMFCA5Rue/8p49FPo8T+G30BFrafP3McffYFnLT5BxFGNc6AL/8Y/cgb8PLjXrwB
im7OQWA2PXEykYJkVH0xCxCb9TspxrKmEhhuEc6OGehLeJj+O7JjQi0t/rulqiZhdJ/tBLr2O2md
sw+f/HQ8nKr6K/4CQsf+4C9QiVHGNKfpaPosFR/VW39BVdhgmUpc3xod+2q9R9V636i5vQ0DHG5K
nH40DTTJDuSwQ8EGltvQGxMrhCOjhqnEzrmVcd3ZWJL12LkWVOu4ujRu2S/yg+i6g5xpxU41mIF0
e4JT1JGV9eN1U+XThpQQGheIVImRl3akhExKu1qAhWSqZPpb5ZMgrEDisr2ON4Fuq+mOch117dd0
rkgKPaiOvGrrBplfqjHLK+PHLAuQa4jmVqmTznMEon2lsTZM5OQaqXWC9d/VgjE4zc32KDEPTpKZ
rShbdHjNNGTVqYf58shAXq56Jfkw/1WagKo5/ip6nlDXVYqbibmKCkPiOgzOs47/NzNL5vHWIMpf
Dj2bzUnRxDazgGVkkZ1SsUPNWj0LOydp4gcZfLjVVRQXNznNugoROHAyJ5OoKMgu35FjvpET50M+
fXQChKsC1Wxr1ycSmrVDx0+hCjbdWXb6qIza0Z7eB2SfDV24oY6coTJ6jCwE1HaenTq+fKeHzBaS
yDZ2Mb1HN/0YjQj+iTRqnfRUkmdNTR3J4JeZZw6oqjupeLAmqpWxRZ4t8g6CbJ7qIiHAlQIU1ywT
8gZs/fiCl1X65NIAvqYI9Vm1/UM7AHvJ1KdkMTXpIi+epKwqIBGTR3JN8xVmLBc/6XVgdWdDOZsN
5hgGW40uMl06we8y6xDjR5qCiIvoiQbJHiMmF7ctlV1aBjurtq6sDsyuTaxdLo5KwQSv6qW+lZsU
tyaZ4JZU+6tEr7p9jW9ODxSayTriyKZJWeUGtelWGj+noXxXxnjv60sKgNF6o7Lt9O6umIpH2lNo
LZ/Gd6qSZ94chIYrbybNTBytsPnbjqGRQCuuNXO4LKsHueFfsKo+YMp+SNTwLKMX0JCzj1Kdke91
H9Ntufx33AVrWwR7rOfX+RjQxtOUazXnT4eN+hR0V+NdK7XqSuukjwvahHH5qksVLqjmDM0cz/kZ
j6MXvlWkk2Qk+xU7WqCn9FqZN22OM8MECxN1+iCpsFC5mHDQ9LG0wQVx3kuQK0IOvLExaiSD/ZNh
orYhvewu0v3Jc0bNXJXVvmiHhq0IQXNAJZwlyCxJEU4rkTBdMrmeZC47veKJlyGfrAIHnBNR1iSR
pRQUpyaNNupwVdads6qT+Hl20yQjV6QhGdeSeeE4SehxYrpTPd5ncnFJk3HhZur7KA7bDeAoQxeR
hr2qPw5ElLDQ9GLXBVvsWo+BAmanKaf0/cW78o68OzwPBvlgBDFhW1RpXwNOm8ECx0G9OVmB8KhY
Eiu1dCjYUfkmA41N29EDAb7MiyCPGZPeKO/JYkp5n6smsKpDbVjDiejLhzjJKH3J+3EnV0TQKVRp
64Rq4c+AGJ/a+7I3tmoEhjQ52i4won2RjJuSXEhCEMl0sMBibSbAIEGKQm/wg/D54ovSQGt4q8X5
teADiit0sHJ2GSFxnIxgnefd2jbBiHw/PW0LgstJ0HjUpuwqwUVZZv47R+2e6HQKvUjX8C1ZpCII
6tIgjmQXRK/Iq2lDu56LnoGDE5+CRc9BFkqHsMaUZfbvpVDzHBI7lLG5DaLu2OTJE0QuYnXl6BfB
0yQfKXgJVgZBT5vEri4pKVyXJUyylhBAKrJZAdtT/61e01or8OJQ6dBq7Y5okNRjZxg36eS2UZyf
5lTKoICiujSrLRSlalQc5I2fIKlldd9J4OhqbeyaQQo8Lciv65EDVaL4Klb3log2xqgcRz15H2jT
WuvoBOr4eXotr+0ofzZK0gEmHkm8y25L3zNiNIEo15DiRy2ST3Ut32sW94lP2xIky5B4TtafSUN2
YYveJfJE9qQAubFlNhfV1F1FFZdfWihbddAHhCb+fZvxSv0i4X+c4i3SbE7x2guIfMJG3heeTVUg
kK6TuXSsX5uT0WxMJx3XiZldoq0/nRwO1cGYr3+7ZlKMKegOMix59CmdRXqjnMaZ11oU1NGKzfHD
B1l1fbZ9z4kwS+Tzo5Pw4ZWGCNaZhV4witPTuhjdImET7xVcINS4N152qgTJo/CDJ6KRFETltFML
hkMpRw0ZVvczGpBw6PVBfzcZ5l7TjwHncSkjCfMF+XPkzuBusfcVkUm8IVZl8hDOW+3Klz+NBkxH
ygVKkF707Ns6EmNjT+EJGSytR0bBO2rv9uuS/O+LSSKYiblBS+puH/ikqVct1q/8KuUw2ibYHN3w
qrVTQdYEL35+AqnEtoGBTncpNWg0PSAwdWR6NiH+1cHa8rXh/rP5CnJ/uNPROIRogVxZhE9d1J91
XX9JPNEqUaB3G5MHZMc3QHQ0eho6hmgy5fTVK5YsNcuUlYYUAn+vg/itj5t8q6QGrSPle0qU7ngy
hNgE6/vEDh7lpHhIbmy5Sz3LZ6wewPAJB4nXShbt6pIPPDFNDym3p+DvAytjPkjogWccqPl6qYEl
k+59IavmyqaokMIm566IbNZIG718CTh40Ev/XSPlg0eNd7a15Xpu0mhONDCOddXeEs1WrRKbREDj
/1L3XTuuI1m2X8QBvXm8EUEnUd5mvhDpRO89v36WTjfQWTp5U7gDzMNFAdXoqj5NKhixY5tlcrx+
gmCuikLDEqkYmVwjWqU1+sqppjBwJSWXj45locKKMQKnJXXaSvP+HE8FnY97LIY2mIjzFsyYFlGY
YuFzzgulEqDlP2kfvIDdlShKDrnNweN00GlUOYE7z6DeFLn7lwnF/wLH+P+rcgK6Af93ueH/02Gr
vaXR2z/oxPgj/64XFOO/BB5pPbD4SMeNu1vMv8jFgiD+lyEKAlK/u3+AICNV/3e9wOHPwOcCHrWq
YGiwVdJAc/53wcChYtDgOYl/rkNIXZDE/yftAvGfOthw0IFsgmioIkZiiqSryoPQbSXxIZ4M8Q8w
S6AxttE+JuAlryEkd52MlkvB5lLWLqLeETERtwoPbqo5hR4fkhe0wE78Hsf22wL+oEYs30nQ/yFJ
//1O93f+JgHSh+HQycrAn+JjaUVr3hR3jcnT/KhAx90IWey2VuqVXkbgpOYoH+gHX4TXeAm+spMt
slNhQ0TABJPN6c/4ZwufGLYEeyICUZDYaekJsePSbKstd/z9zYV/6s3/680laBbLECPBFxXu5dm3
Nxc0mNNP3cSfhh0UIMFaZDriHdKNgPFIpTqYW1LjU9z//lgUiX8vGBRTBIBGJAUy9w/yzRDkEapc
n/lT8ha9cQLm+BRTps9g529BCbEFlm8iOyuQt1JBp7lZwbC0w9iTgiP8+6v8cT96/HYSfrt+F1bX
NBVV8PcV4HNJyGH2KJwyUrPEqWi87Vm6zXaqCZat3boF5UzF9KKlz3oqmaWJWT4dz9hYy46Alk12
i9ip7cYJNq3tP3k94aft/v31Hra70SM0zhJWygAfphzhORBqVE/BIcvROXwtM90Kqn0KA8+uaawo
uUA+k8DbDy18y+eSZ6/D/7TVv7/Pw1YfJyiHCIjIp9k6hqvuxjm5i1kmGa3+qny0bmfCdu+Dw0eE
GwQBeYA0a3xHFlqKBUfzY3ZOHMywXJRY5kQVK7VeWyYwlC7IdGjuyrQibC6IBvH5iULFiWiOspEp
1HIZyBXUd9CQtFDNfxycPrNr4FLs7shfW+gZA+NBkWEx8wL+JVUWmTdDql6h5b5X0bQjZUlbO4ek
p82x+kthjds4y9AereK9x0+IF58JyZ642Eg/bvVv++tBHiipBB7sGJywbqHu6qN/Rvu0TmAvS+SO
acs+gsymqVjBTt2qR6i4JcdBZP4V4m7IVDukVOjfgweMIXQikaC2xTUEiWEv+vsxEO/b/Ldj8BAI
RuiUFikoUCcoimmHtiC6XewbW1gmkFcOyDTa/DY3AHwH5ZbJm8bTIekLwzy4qwsvY241KnvyRg/+
P/+OTVDJNESYuaAH9fBKHXLZOEV38nT3dqyCr6b2SRMJVu1nTBogzQJQWrDMM3iN9J9t+oIpNmnE
9gzFRnNIDnV+FFEszBjwKoEPRB3+lAGhSM4AzspHowJahb2P9ALpBzi47eibhdFgEI+Nqy2rnCNZ
vGjwkdAAIQKMndXWK3nAn7YVuudRjm4uQvs8LKeysVJwHGvJlJG1+9DZjWAGk3UrKGqBOQz9ZsMH
zgFS5giu93Y45npBBD57aFUo5tBbJuCbOzV3Ctt1nSNxhqLwPK7KWARb0yybNbSzR6ihBcIy1lUy
FRD8DmBwZxDR2BujwbJz8Q5H07Negwsf7QzoWkr35DlSzXxGm18EBQCT4pI7VtWARSqgyPoy4Hf1
PsjsEhilw41HjT3Hsgk8h13DhrNQCgJR+z8ivc2qHkezqURWduEScu4sU9fRPfcXRdDZbbV68dOY
dT0Y6kr0Gk1mBqu/Si1IOngQrycaPJk14RbDV7vo0SyCwET1qUwgdXMK6yXfVGBlAbt0ko8jg6V8
J7ly+c4Ph2k+QAYDwKiYGG2L9s/wUnatHasihdsxaeLm7Bsfug/b4XwJfxpyt7NrpV03YAOXL0EL
PEkMBRAIctZRS/EC+w6Oww0mOIXcwZ93plKzgDwlzROe6pVkpWVGZl6i0Pp3uzLbDulwTWQ8roU8
ebJPNIa5EYMmadO0Zhw7eahYas55pSp18EnroGdXfc1157ao3mo1XLfZGcjMUQL+EL50epyj9TKy
ulO/wOTYQkic8ULPRD07g3TqZZC/70sUW5DZ5Ltui1mZPSeBxweaWUOOru0wEEbXU42gml/a+MSu
kF2G6cnxk+8Xy/eAAGs2JHqSBAUrHi5mj66BeqqCvlxV6QnGwhMk4o7VLdmjrqkhio2BTsaKG1SH
jSPnBHuBhEdhCdjZIXCik29NH8l2ehEP9/LPjmyUjgmLPDQlbvjS9a1ULPnj3lB0xaW8VmFDbT+J
HY+35p+Xh0HQ3WdRh2jlQ1e5i8BMRwdEPoXe+eqvcJ2Q1aYh7tew3W4vhedJdE0dh56fxVH9MaF6
fPL9OviWUM069FohtyKfzglJIMavkIysrmgxOpshdDbvG+76GtJ3CK9WNEeHZhOJVkHnZZeYIUu+
fOi6HMHyf8F0ZjtsewqzAyKTC643TsGIbTRPkrnAbFgq6E3XyK2Ed2u5o05gAQKw2zkMnlrxzvfR
ZYST16G7GGwQTO74+RlTRWKQxgZMETfz7wsu3G+xv3bLtwW/L8u3nw0XaFVTqjk9JeroCoMAU4Vl
CxkA9D9Vs5qsOGssqFHStjnPo8pS6Qx7X0VYqbw3GumTLOWvy0yVUCOIqBHu1wZKhIc71x8NtcTI
S8Ln1+38pVpLLLVCBmo29TeQlCdgiTOY5ZG1QNFUN5v3CjKUl9/X5D5ZeVgTgceYBAgiXGGa/Cid
VEilMMrwmz7pJ9kWkdvwi9Dl13IGVj4Zt90ida/TClHdHAlHBQNBDrI3JLJzSHx95mcF8w3SQpSI
5M8Mrv6qWO4rpKOTBulCLJD+J0H/9r3CQcawqCuVE1qkJFcEKFKEtOoA4VLQw2uXsfrVGMt8Nu6X
Bfrciwk7MBOvAQyHENH7xEJTQ5UsAfbGPMeqAkZcCjAPAlwJGlaCgVRNHUsxGkTeNaMo0mQa54sM
gjfoPrE8XVZqRNAyt3pxEaC/1ENmlYeWwaKYIcvOmYVfM4HzINnCEhgmyPLr71/nzy/8547FCkhA
IsHo6L4IDwc17hRhTCG1drquXt8DgiyfwlDMSaidE/NUUkxLSOOE9k5/kmrJjxnhn7VHSiMIGHyp
vPRQ/AiqUI/irMmn5UCvEI9HaKp5672iR9dnX9t5b/eLxJOJR8HX08kioAt6iyyOQQ9nBf8KO2A3
jVXLpeb9vibSYxL4583g7whPCkUTYSTzz1PclDEkl+tOOskrAN/klE03ZEEBknmO9stoB3vsVTmZ
xpuyjzfDuCp2wL9AEUTMqfGGgb5/AIQeYnyLHE05iPyNCyiE5l/q/sl7/n034dt9e8+HbweFW8A1
IilH1Xqv2sQFVDPt19l9B4AQX/J4bC/7bbpsrJ72VCUvhTuab7p1osMSEniUO0rukze6f7O/dpMq
6LhvoFUKj8N/rpyecZI21/qMLD8hV8sgr8duVR5QPLpf5IN46VonlbswU5M6O2nbkd3vL3DPhX97
/sOKgFfOQ45olk/dlJHMLyxfusTlFkIhNIhiU+bGJ7tY/PEbwFsKwGMNzSDp/u+/RZBKy8SsrPDE
wlytXjdWzGbAPMhMXHvreZW7XrfUOYCEErAnJZX4Y2D99uiHGjRQk1KZ+0o5LZmFiEWOrr2/EJOi
qUoOzFmen6zts5/6cJ0A+VbM/P2nntsrQjTRPl4Fa8M35B191oZs3tHNIe+ZgzdBuVDRd8hBCeRY
DG4yYkG+/JLYW5ltL/ME8SU38TzTTLbopbolWftkHci0JCKJ0UuAE25IIrYzmLLdOSUqaOIYzJG2
u5yClIEYrJNbYGGuNJBPQSKfVYNb/5mF5tOP+1B6yVE/g+U7yaeErFbVPqQA7Jquy798+dbWnCnh
vZPjAPZ/64jh/L7cd+jD33sZN6aO64lHp/FhubMoVPh5yrCX6YC/2uuZW44vMCBYpgHEuWzVvIq7
4Iy86rWhbrzZf4muDctC8wOJkpcTD4PPS+R6W6C+od79EZBmFZA98ueIboOeeGZNFovULOnB+fx8
chB/Xrpvb/+wdFk5QaKez+VTba2WBXnFRgjZHusWeMjmzIVzuDmae4bFAvl93dCy+mHhgOdAYxS9
WoV/zHqVLJ0aIxLzE7eMzhppzii/PjfJciNBkYII3mu0X6EFSVc9WjG+RnFfuwV57/YbzIPeFQ+x
fl/gj6GpSkKocBGAf+fDUrRXPbNWObMCMjra+iuVXNST+x5jY9TQKyEg4ejdJ2ItU90t9yYBDNWQ
abM1TVMkC+e2A65poJgU2Dcam2sabGfMopmBRJBgNrwwUYCuTlBvez+gnCbBgXegEocpE1mvgcTy
vIGtF4XFk1v4euCYczMGgutwh3GqfYCZPCYdUEazmnem83QZMEdchiZOzKdvivun9/ezZX6ItZBh
h8C3Jk8nwwldqMNZr++lJZDqlDLDgtyePR8hrofmCMw7IcdI0LnBX9zXhNrDg5XnwCCFu5DQ1aUA
9dWreKFfevswkRvIMyXhrN/3hfFT+II/H1A7PO4n9Dj+GamBtvWhFivkp2Vzb7l1lKcbw9qg2iex
haC92kiXPSaJGbJQGLjilS8FHZ19Aul80pMvvnd0yDYQ3KjbS05kiXoehlyQKsJPUz1PQMb0ohOB
dtvToTiIFygbLfhlSXPUIoMDeZ8twkSlWwAt5nSnsWVhLq/AoRIRyrsAGqBasDu66xx8/UNIHM51
zqr5+yr86WQ/3pAGwNE4H/ib8Dg30FQhAG1blRDSRoYR1zu+n9mTi7YYNthtqR1T+jyY6T+lVN8f
+3BXZTqmcZOEVCXDkboiHgQOCtGIlBsEVUQw3V5dATpaWZr1Pny54QEqy2Qv7Xsy7reD9YIi4CUl
W3wfeOk4+FdfW4+I104kPqEnivxH20iE3ZAlpo7xEp849rlEYc4Cy6npAj2Hj7VITjntnE/xiYf7
jzm0oQC8JmuYxyh/AtK3HAB8n0YQoj9rimjcsldrE34cXZIuyWBp58UhYJ8+fXL9Cz/lWpDC5jVe
xXgK/soP+7lQJkmelOQ0YRytCR8A7wBKumlB1kmiMwaYsAdZVHr2ZAf9lHZAVB6Oy7IkakDTPdS4
iizUXTcp0oldV4b1jkqN2B+mp5OXFjeJ49PPJ7/0p3xcAGpP0SH8LerS43SGw76B7Z2ESuF6v0pC
2m9jUG0r8n5EzLXcvUyIx+10Mni0pWpC0Xm00ClgBtt1BDzWJ0nfT4dI4DVZx7rzgEo93jB3Fyxt
8nPptIRR2Rnif2YZo2Ba8pvOwxlaKUw5OvPh96Or3i/8h6P7j6c+BNy7X3lS3u81hbDVYG76zeum
995DakUmTJtiJrUE9Cz23roinUNUVAJLzOO8xHH5E8Kyr73gHG0cKtuE5iXyLHHJ43jomK0Vn8qb
MpLqkG1uHEtpePLXE4Fw6yv8lnfs8/ff8tfADSUWfgsIqJiR6phlPugpp2FSlHyEFYT9BMKQQHpH
o9vZRB9iWD6zW9Z+yJS/P018OCqyFCRVxOGAVia4H6Erv+KhDNgjs0ViujlmtLFeMu8DKgbrkX4g
2HOmSqH95JYRKW6xF25zBvpTZkMaksJy0Gf7FrcBBpUEAComY7oCrfGAQt31hSfr7BgS7L2ItTTB
f09X0aVa8pd0BTcbUrKnV/GPv0/HrQZKIVyxHkMBeqipHlR8cBI2MrIafoFGi92YGEaxBj8Qlxqt
4UFnlhuJJ4E9fPTArGCl0fThScmT2hE/4zOaEHb/pbEBk6kS2ogYRQpLcE0mm7P0J1Hkh04ZNsC3
V77/pG8xE854YMZVlXTKvSA3Qf5w26W2bglOEaKWCy2uU/tqsND+feNhyv7DIfr23IdDNAaAogQh
f0/pl6vp9iri+pHNY4ooki7t8nZ5yY7rxQlnYOegVf2knfz08Q/Bs+uzrqw1/GyFFG/3q6/cxJbi
wOI8Je/RToGVKCaAJiar8LCfzcqalil6CQF8HVEUgaSdXp8syOMk889J/LYg95v724dQgfRP0hRV
3WrJUwsY+RM0wTbHGfeva0Np6VCi/bY4heaE9EB8R4vD3S2VJ+vyYzwQFB5sVFHUAZF4yA/AJp6r
PG/jU9+MCy5WIPl4gKkaAzgbDDpwMlJ3kEBc3gTok0PNAej8/0lQ//4KD/UWtJn7LgSF4NRbw043
JVKQP6dH/bRL50K43WIiT4uVn3q0aMz/54ff9+u35febEc5UgZIjNDEkpJvU6lYzOX5JfxKggjar
o2y+8gjm3GaiKnr415nF25GtEPfdYuUiP902L0hI1wuaL+j6RWUfvL8HvPTLfzlioYg9Ikwd3WyF
k66znvgWBkjVn5pjrSwmtjhNBFUCM/glBuvnZlEycYWRgE/9fboKWAe/c8p97qaAfA7OLjs4g3Oj
izVKzNq8vBj2mp7u/wzuxET5VHMmPbkt/pS6jzcfwGiKgGY2Itzd+fv7IjUKLPukXpTQVlqiWsPk
ENatKSAmc4SuocCwZ21UwCMx1jw0YymYSrZijrSzvPKt816gEH9VrfHcns1FTDA5CF4ytrix5GJ4
T7ok8g9pmSACnIONjMwAYJ9/vmvr93Hul/w9wVYO2Ku7lUKkzfW6Qm1k7TN7H4bEdnXP9riVl7+h
sblwSnqjCnWoo5tPXufP1fbX0v3ndf6qejCw7FAOCCfB701YMhEfgDggPK02d4Zp1xrCtphPevgF
YTaao0vdqoYjwsQKAvcA/8IdFvg0HSKPdZ2b8MV6Uq1LPyU135bLeLgHirvZCxRz74XBsMDuVukG
XlPsqy5YjfsJMEFSSi6XXMH3D7v1F3hH2L0uKsj1m+O0hTeGIsX1TibJLcVD2Zs+LZbD7vcoKdyv
hcdllAz0YhR8VAwCH74qB/3LjldGDOF3aA2gRZ5R2D0hWVgnTCmfLIpyvwUenwYmiID8CGMJuNT8
cw+lIlRgxVQRT2y1qj8rAktkryAWBmauG1uu9V5/ujNqIBtXlidQSlFq7urT4SCdTjUh5iV3PPKy
Xhx2AapN3+yevOCPB/L7Cz4cyBnu5LwWGOKJt88rlHObjVEyN90g04xOAfFZQJLFPqNfBtQDzA/0
LxYRKymijNA7O9TGaFfcDmhPkD9veE/Sf/9gP91qgOKhAYU5AhKjezPgW1hNJx32Z70Bw1/ALXtF
pY2gmHUIumoQLXKwKQ0w3+vW+v2pwPj99OW+PffhHusaHfL+UJs/FQv4Cu4CvlxUcY8Tl0AcS+9o
wAW0CwvIUABtAAcK14DcTtNC8iQCiyaTPZ/rTF/unQ4a+6Pgv8SSAI1iFezPwIH6MgQH59Msw3+3
gCeirrDS0IgvTSB433EbIlgBOcgebVNcgnmkfjuvSxgKgmEqX0HahDecAoEyDSK8nX6CD+tuVHS7
nCczr3wTdgBvoSK3JJiiwySq7hCEiwb/K5LUwqKXKxHuOVVFiqDc68bg5p18RBpHYFEMAgJU2oFy
n71B5W51NLhtVNwEGI6RVDFYo2dotIWyGwFQ0nKiI9QBIG7CXSlbOsuZQXogl/kYnRChuklhElFh
HlzYmLVQkRVhSxAnNtz5ZjgEhGCKY1QWyMsYHI5YUw9Nw3/GUc0kfXCz1teBEcpXnNgzqYbHrlAM
H1XFX3hQ4IcqOabjzALY8QLlHZlFqL8Min6PcWCdpT3YLH55nkZedeoAau/JpJhT3p0zGeahgV6b
WiIAc9Nx2ykSHeh9w2kyD28N6Br63LKE5/f9HKc0gk0tjCBVyMzPIyuEYVH4A8wkdA28X/Uqj9I+
UUBlgkswcNYif9fO5TLSzYNIigpcLNGAt1BwjYrAklKNVm0E3IP/mgTKG6onn85Ny8BRX41+tKuL
6AC33g2ngAIRpIBQA+JRi4AwGfpVyCeLlzpgNFpsvxhWMoU9FQBVQSZEgx6HXKkr2NRq8luboIqB
FXW6jfS7F6BmKY2yiSPIAhV+CSMQn7frOewctekXgzojSZdqwHR8aT2Fgdv6CuDZeqNCMRxMoJjr
LMgoEFGorU7PD1FWsrAAQU2XBkxiYk/O9IUv+FSdeabE8lKe1IDwOVgTClSEkQi8NkJGMOG6n94A
CZAOfGQdptsJLqDgdUO5HS7iuSEtI4lbwjTcatL0WsnZyogilxM45DFpdp2ACGjECVPY2Y3UeVnG
7ZsMSRICxdiF0HG7lh+copCOsJluIP0YiqQHeUEJFNgs8Kjq8P/R4ohCp0V/l8SupIHu07RJ3AaD
YnilH+JAt7gB7KsQ0j1FD6wrTMVJB2oYbUZ9qRUclXnxJOhhREbY1gXJtNRkCLN3cNgosaehJs+Z
VQJy7dxEFTXiBCrkE+gdXRmt0i5E3gbfQA7cCmXEqYG4AJm5ELLAd5JFFC25CsJHrR+9hZi/E0iF
gJ/b2LIyjWYHw3WcgFzGkyNbqkemwl8UonrNuR+T97bMTZhdmFIqMdHgrWjUrawNLcAbIWULF1ps
6q+ZD7FzSodTSlfQcn8JP3aZzF20G2AvXWTo1sIUnXfUDIA8ECtE4asQWH0xEgDyuVl3ZP8jmCQz
6MaVAQyikMpOM/oX8A32eT9vFQNGHOI8dlTh4b/ebbKuczU53YGvsQjFsIbIW/DZ+WphNpoIVNZ8
CP1GAG5fiGk4DkjvCkxg+zx762fpEmoRjD8nGD6CGxz70FYDUK2QeuhDlYu6GmGtHsEJkbtTulsE
rw5YhBJoI5BUKiO6zkn4qkbtZpyrDFGJs0UxgeFNFNkiN9uTXmpoPUULLeddkbsD6eIezIQMfAAf
6MxOelVCdOzlXIfH9GxJdbGBzh003aVhYJkEzQ7Ys4KQA1GOBHQfQQmvmpr5Zi9pwDsUmoohf3IF
i/vUyCFcoVuYs+SZlYAUhoJ53bYzE4dkI4dJRvm6OI6KYMeJf62VmPZxCxqdsVUFEQ5oOrTX8vBS
Yd/DmB1xCo5SiNBoe3DtBUT7N6jccBT01nMtwE92EvSVGjToIAXzIiwhFdSpIQCauFeqaiUUkg2u
GsBksxPN9UmVo5XYqnZSSis/970w7ddV0219WF6D6pG+lFPsqXK/1yPeMmTelOVwnVThJZc1yWy6
7Arb5YD2XLeSYK1XTa2Tojc+KIM1aCPumHxE9XdnOc6jvui4cGCjGiSmno46HJRh7BJCDSkSxHdJ
jyRSqv4RvngyEG2CNchDTosmWg8iPnKbfSXA8XFVJDghLzrwoN3lCu7kCvFOS0FojILi0uZo/mjJ
kscmSgA67CNppSi8GRYCqDBAg8ghyqch9XMrMgxYZ8hQv61muHXFqfbZ859KPie7SmsXs1AX+1Bo
FnEH95HWjw8+n53gzQFwr6hgI9x1iaroKHAjlJ6aZNdX8mESDDL1mgVmzRq/Dt25fjpXonYJinIj
i82pltSvSWrWVX2XO6wWbVYuQVu0QRp20yDGPTo151YVXjq4SlG4DnBgbumnMIgCkrWgiLYD8Hwy
MJZpDdzgnK9nOLGofSEQ3g9ewDO8+PXsySXgHnq0T8Vglxcj9sssXUUDQ908XNV5/wZz9HWTlB54
qWZnKO7MwQe+qSDp1QmMi8Q9LNSJgHa9NhgbSfbh9inyMWZTsDVAz29btGhitINy5oRxHY0I8Lkx
A+rYHNos0dYGRE1I2XYGNar3rqneZk757P0MkSu0wlL7GkrxzeiyfZ3UR8UP4QMhFpua6xYRF7/B
sWulGcWr0lTLtp83KTdt7+aIsjjHFNSN6yyhyClyCN6k3EcDpwk4AYL6b3A8/DIwjJsKdPAqqPvc
iU1a6lZwFYfcBlRj5qa5SJV4TUvf4Y34IsLXkmlx4kET7gDv3Aw8tBGeYeNHGFY1KznxooqpcPds
M+Uk2jZwbWB+ELBemV97zsBqtFDUkLROxt0xWT5E+k1gxy6wNMfXL9QjcJT6ElMHTMMybDjhTqcd
Yc2ENCsbBZLz4dIPoMyhhyIAq+VR4xJkjc3GCCrot1XNRhN4s20kRE+5gSuq5ok1BoYwirRAc/b8
WYAHbXBL9c6DNVRjtmPtpgICSi+dJSm5plAX1DvtFqnoR907gUPxrmbh5c4AhOgfjGpVL61ye4z8
tVAGi7qUAYmdIFHm88tizkyAll+DXFjrYnWd7qBTERjKMkFTta7Mkdc2vpHBLcA3zjNY6nCg0zai
jka1lBXIJPPADpGgw7gePq5yt0TGZg1xclSm+WzAxTSTBNhv1/EWFuC2ECnwPupsvZZuka4hQ56v
/TSvJc6XaCVGCLNtwKIgT60mzmSSGs16gtEjcKkFGIrJVhm7A+7qtawiDvhd5xi8fC17SEC06jGd
NLOIUfn1mYSQitOpgEyMUA1odOLGQ84GuRdJwk9OO4QHGNkegyh0ZrXaiH7BfEk4wIMWfmTRiPFX
zYHQLI9kUuOSwD2NAqRnD3fjBBirwCildhKDP4VZjZ5yp7hBB5Z/GzR4mIHWbQKVklYSKjbMcAqL
UqyWX8KRXN1kQ7YeR/EtKkQsW/e0tPmpspHQ1FCAF4Mtw0Nlw6sFN85qgfGpRl5lCpyWhMECMgVy
50suJHkTnUixGnHNmBkFnBP/iYhZwsEas1Se+0zCzxgnvXCaYDFD1hFGpk4B6cURcyr0bOxyaV8a
5jXe2kSpTwa0GsHyLAuvDj/xd6l3RTDmFbvWPDWm0QA0MRSB3lNa+JhXpNwX/LmBa5Ib6tz97Enh
/F7c3Wvav4rybwvwUJRHWsohhUry01zmkHLe6HmOBPw9h3x/41uN+KxDLtxr1L8eCMdJidcMANEe
x4oV/CYCfSqDU+qG2xGFvMZaq7wOAEzmLigjzGfNmTdBS6ThGTBiG+JOZDBhpGQ3KNnoYJXn2nQb
ot6w7eyMIOaYAfloWMgE50tlrVOtuH25HLbw0cLUG5/QHunEJFoAaoANvUHaKLLsyDNMsEnlQFfQ
hnCdE5mcGZhonN98jDSmCwRNV5DGEyjUtWxA71ll1bbBYtpRCZwvbVO6Ks0PYOJiLAJ+ELic6Zto
hUTfJ2w+gzZp//6tMIz8afF0XpIAn9H4v6ajfgHDzLmokhPH88eq+GqqPfwqrRZqP/DORHp2zjqA
zLec8qVziplrLSsLcGKDzmuQ7oVlBE2XEFjhkzTIFEZrlNNbE31cUKQhwamvhnLL+S+RlnmRARQ9
158NSbC4GZKcc44DuavKtRrGAC57w7gIjKvfOxBhNAozHmxdZG1l+mUBYi9EEHIJEnIAfCgf1WCn
8A41+tYW1MnSGujKCe+ztqwBjwi23ah7E9TgQzGxhKohGl41UrdysIe6rjfrnSvD0KrVkV+qDo/j
NyUbNT4VE6hZFey/s9iSlHozjtVCTVBU53cegmgrvWHrIdgKzWCmcWxF91pa6qAhMFplBEUJ7UMT
jnx30YUzQp3Vyd6c3PS2X/MKarxlEL1psSnNJdxo7Akke6XfRP5mzN7L7BKFUB2FMRnIwwjhYYPK
vv7ypRAWbSyEGxeA4rQvG5YBaBnXX3DqgvYXmgrZWdBHXHe3Xr6A30UmTrVlGKGrxcz6GER2PF4F
AB+ysmdRPIjz0ldeff21ShNXG+TDoAMmhhXmghH2UBmbS5/40wcXAk+sANaqq57a3XJUWSps4fTe
jMWJQtuxbXGWeuXKxwMV2mYvcV95AzQhj12DSq4SUeXD+TENvuDjAWU3txxrLxj0cyDXIEJXi9+3
8h/m3V9h4NtOfuiQCigFhLopglNr8fQ1tHlarQezZcF7ppHOHNmm2U8rBONlzoJFsqrfU1a7vg1N
UaKY5c13MbnsL1C+lEGkCp0CEFrfrMz5KhGNoTiGohZgY4PVeYU7WJDlPjSesahpcgBXYWIlNMUv
nfNsKPvjyEf+9rvuLddvLTpegRzVhHLkBFYYC/m13jSLnj828X7KJRsCZHGOsWWdMz+09WoFRZUn
V9qPY3xFBIL2fqlB4+ehiynOgjGHfS+eoLiJr5v6JDPbi7Sf14MVHZVF467jJYRJiOY+w4yo96/2
+FUBRdLvM/C72/nDr88UBQId0HHFALz24P267A/qm7SUnPGYbrqdf5ZPihdfUbJY4ovsovE+SASN
AMVsLGkfQCCI6Idw3Xncf1N2XrvNY9m2fpWDfU+AOVycm8VMKidLuiEs22LOmU+/B71xTtv6BQu7
C6jqRlU1KXJxhTnH+MZ9MEHV3WCqrhuCvm37hnAxNdcwYdTqdKwtcRuT3qLdT/Se7VKPoECLtsFy
utRO8EIK8/yRCoLC0bDR8uAZ/X6poddkU4uQMhSGa50x5pMnMuVIh7bzl7BCCdDu9yWOXjJBiOCn
cvj7W/n2EvzzVHF1UURTjYPS6/flARMD7p7psiNkkWByIADufDZQle4sShVWJlRagrlYSdADRSv0
D6A1c6kXapUnlWeWR1yqpEB5CBH0Q+UZNqIsSqIqOSojv8SBRWGchNIYYLYlmFt8BYbG6oWI/7ua
/fCzWVFCc4wROZkXvqX2Pz4lCgdYlsZ58ijtO00woF9TP1BRZaGrYNEG3MMpqusqhEEl7Kbr3ebr
AyA4NJhpbJMSEwmvvUq9VCU8a+2wMktzoiygw8SLD08iErk86JGyepQyop1d+GKx/bev3QY2CzKr
UiAIhbDuA2N7w6912mCNgvjqEftGNV7fFbsl1unvAfL9JB6f1M97etjFZhEPnkMe0MeTQJbGmiG2
Tek7Xz+sb1cY/a5rdFh2tllqxNvPcsvptAoImhUIIO4JjM6fr6bBJwYztAt/PKWHbWWUccjiyGDv
POVYmHyIqriQXOGTCkm09uwJadDMcQBCX/MOm4boi8CKAJTA9ml1PFrJMjL7N8uRvqx7qEXYXhxB
ilRfPDaGne/ir+f2MFVipuSAq0BRKlsMWD9EJzBStdEyQ3JT9UYtwLhYsDCsx2ZkTxoSPCHqSbQB
Ynj8DK3VRAJxuBZvIfeBmBIS8RHymlKF4wda2puo046/oz6ifW2warUPr4OK3IfLgH9wVggDyvEm
H9bKzl/6tmSiGq4xDtI21Y6kBkzOVqthf2CMRuZEODyATo69sqR2ug/xEkAaBg3zBpqroQFAJKQV
jSka6ISrqdHow7K2JLPfF8fIRCEROO4dZSyAmdJwNqktoG13geVryBJ6tfw86RXhzc8SMswXLDap
vycrJQhoZfLYaFtGSKVszbDAZ6EYfMUTsZc0GgquzpW9F/OT9PRVigK+SwZsO0Bpfl82Y3kaBSZv
OjJ7foveHe+wcNJD7XDWRnO7pS5bqyW9OlvB19k+UNfsabAPBoQI4KWkKgfjCBrsgDRsFpwz6RfI
ueGLkSMCXdlkLgrSa6WtL77oCzEXnb7SHdHa0y76f70F7DXCCsmd2bxSUjyzmSHZ+T8/6+HLFquR
jTvENEMuTzvoiV07X0esBa9Kb2KEo04e6ZnFmCjyyJzaXlAEEDEqS5u3aNngU9s3oKzWLqgBvVR5
PLOZQdUCGb/MsJDyf5/0fszPTAN+kMj31bEr7WV3EL9yE3UO0Y6Xkrjk9fGefeLPx0lDRF+6Gycw
PJAIcQzWIIl2LqU2EGN06hBZMMZj4zzvyhRZZU6oPitOs22u2VHiEFeI3kBp+kYFkzEgAZqnvrLx
v/wlD0+Z6XgGrRJlOo4mpJjYj9YrUW23h/x6GN52dovPmciXL9MeABnB1x9vZx2LGaoEqy4UuKUB
MN9kBnq2vY9uaECQi4/VU5ueiJDc/D3bPzmxz2IirD20wsus8LAZkfOqQ9C3Ah9o42mxnNpVIS8r
PnVBHCJJC3lwUdz+viT7pHXPQqWKlZjmYT54FDZGNXLfGR6cAxhGSLc++M5uF0IpLsPz0Jgoa0CW
+ol15PPv63LzfvGfCfo/1/3WgfwYYv4URsjYlhvoKLrP2L31eqdVOcFREs4g6Lwx2sPvA8BolIdo
B5LjecSk+T4SF2xvmAVcZvPilp5ONArAlgKANzDTPWzGBEBoxzJPm2Ol8aZseiYHosN9sFEZ1GYJ
JZRIVnvGhK5XbmEVOjL2Ngym737fXCPUG2S90hqtWmD1vVKapL3SCEhPJmBItjksvtgy8Zz4MAHL
iCCe0Ajg4Uw9Q7QNWhp8R9gRsJsdOUA5S612BIvN26JcLPC54ob7jXKUVHNnq+R4jDVsDPz9J2SC
rlvqxYeLV76+aktLhcrouL/f8Rt2nn53Xy3HTw4PP2/8+4f9eNno2nIARU7ssZRdOTZQO0CcxzoX
WBTbV77/yWatFola31Xmi3f6ZHjjyvAHQIwFLdajuokui7Rh+ZE94lxNRIe50Kti0dj1RLKCtFvJ
GmgtQcQywXEV/RQCzxe3DN7FxKDMDt1SPUZfCedQLNdWqAXHUDZe7aiEJ5/CXJ+UwVqCz4Oj57//
4+mwIFVTU+fRxwLDp0OJpVVnvo58Vezps7SGtX+q78h/3xa2d2RNGPhhrN3GMaioZPaio/gckXGD
6gn4E4M0y2QVAHh8wn5Ou3wRoeZaITKKXBh9+EIRuNoiv8BD8cvkkBGNfc/y1ft+8iWh+0ezsiDh
r/hlv38RcKE53iU3HkvJndNFKvFzGiGQAgmu5t/k0idtcqtT2aomSaXZRm0zgSRUr7Whr4bJMh2M
v8fB93TyMN3AuouKFv7Ax/Nokc1pgctkGWLJ0wm043o+a6RWZqRw5O/oDXWSltQ2PWR6f6Mi3ZsL
gX/fwDNB1q8beHjJwMx2nVJwNHSTiCi1KEAKdUiHVc+9wzroBeu/r/fMz/brevOH8WNQCWwmyAOL
64Wnm9yTJacJpHZ6icSYPqHjjYA7twJGZ3szLu2FaFD4KOYq9G0IXagsXtzOsxng206PyqbCCo8H
XakAJzgP559PsrWyio/lMbYQUAQVsSFSNoYsIogAOHUBceV89Ie0rtNf2X35J3cB+wOWOQCQMRAe
xYVgD2fDVKQC1MxjorEQnc++OsYw1jcQtQ/Qyu+U1Ya3PzC5G/waglElUCGwLsj77AGG7jRZwhMF
EvBLu9cz0wgPlpUg8wyHtf9xpoppQUkVYHSxIF4P8zGkBIIigNtKwn/DnQ1k89EaBbxPjfW1eCtI
RWC6ytRZ8Vq7WKL/fmPPJHM/7+fxWcWMr1CIh5+33eJShkpfWX9vsQ87tKNIdFKWyhInE/KR4tZ8
3G+mIf3ZDlTcq/n1trhERHQFlcHubwWPYILKumCX1ovTATt/Nw8f9q/bnF/5j3EuStAClOCR4rHN
OwfchhEZsh1g8YNH8QJWIdnDu4ZOi5m8+KafOYt+Xfvhm0Y5lR4lOYhxyIxvaOrhPAH6AfRQnGFC
jGYAoeAv0Zx0PASs6PjMlZNymV7tGrl5D/vXI3j41GPK40WWw5sKbGGfLYDyUmdDNxyMR88Ojxgu
kh68CXp7qY2GCOZl0h30nuYqSmB+guNpoqqilhazecUXeVbf+vWEHhYCKmkEPwtxazi3AQpm1Dgm
RwaywpbexrPRRNNXKJ/E6L6kRqIDV6Niv4lNNtwMfw/nZ80pfFwCuHUo9dEooP4eJ2gx8KkXw8iA
BIVFygHcFbx1CRne4bLDnFMcEzMwX7Xgno7On1edX92P0VkE/49W0aL4sFyuAdwyQ3S9sE/7Nl+2
dmnsty+LNNz8yh+HBOgYIOgwOEyA9/77ur0EcDMrzBsunb32ajrqABs6tKyytAX5sQv3O6RdbuVW
ujJZmRVfsQ6HZAVm6WLArsIaQ5BA1Ri8Z2y109vfL+PpXPfj9r5VqT8eC+VDnZWmgQAIAVLaCLVH
OjYH99J1acBiufeJ8YVDWOYmhNkmd5D7QFfTLoD/4GmFKGwEx79v6NkpiBfQtcShl5Fk+fsT+3FD
spQXUjkxI46Jown7lB3YtX5FIRZ/mA08nRCg2vwaTApnD9OA9vfln65LPy8/76d+XJ6lvMhvOhaG
wVLPR/2E3n9KzqOKzjUq4Mi/JNEnONeVKhnrWt118EeMGzM69ecRqjc0Q3xqOVdH32EV2Pexus/M
F7cIi8ezIYVDEfYMCgg0j2UYKYSabOzwiKIFGvjCWthP+2EN7By9jXIsVOx1WrMmb2Y2osv8HTzL
zuhAUnUdRzVaKPvhjK4FZJzCWtqjqLspQJRKwNQGExr1fUyVJq8JIDZKarxIF4PK7jmz0SEYzN4n
82MmvGBVhtDrVJ+DU6GjHGZ5WoQZJVC5BavXu8bmdcmK9drE/AIkDMRKOUr6suljH48IAhSBIJXY
S1tqWy4oPdYVfIytCZF6umr14JCuIlYDMstfdefh7F2nD4ooKrONFw3arRrAkYzWJCR47zlVXAfv
4wcEYodsh2MC+O8mBHUJwGHQbq5LA+WogewVTdalA2UEmGA9lbHzt/zF8sc//dB/vJWHCWYck1AC
Mis7QjrpnpfrNVg0qMDo0LLPPQzUNED22e8oFSSDD0AWVrD8qQVwNMgp7mbJvWqhTjxtvJqcXgzq
J40FWGD/M2AeBnUf0Jwkpbg1Gl7peHVFUS4CTgkV2BsgfB2PTi6KruU12Qd73CvuESdVUya8AUrl
BPWsmq2ynQPlUbpGy48H6DHUlE1P9sk13YfGXrJfLRLPNhMiTbMzqZZGP+RhkQgRECv3bJgeQ9oe
Rl1oBDtkzvQcY+QGytkP3rtq0gd8f8ru76f17IDC/7z0w4sEjJrr/XgaYcNB39QBXE3njLWx2yxY
TDsc2h8w+b3a5H2XNB7XiZ9XfXhHDOAzCs9nOTbEELahVD6q8CeRNbabrv3lL6WabEB5cEBvcHhY
hTU4w0+vinRPTIasgnVKlGkW9UZ40n9Pf8ClBwEno2OMDsc8ZH2Cvwzk68uG84gQoqqO5a0S1V/v
//ffDy4tACswY5ARwPKwfQS9zw+TLOyPvNM7lZktADp9h0bew9Yo2vBOtIHZ0UUY8Bb6QtSUM+0L
emeVMUOU8hfBroY0bxcsUZY993a+8dx8g63moluUVrGqrb8HCTPfze/Xxc4OESCoZrwfELy/H1SS
UQXcEsidgGyz6JxRCk06U6vStxD61Od2kN3qiNFGMdRfXfnfiYZFaYwHNoBREEfzuKMoeCqevNJj
5vH50VdkCUnBmJDrDVsJ7PhhEstVvySwQe0Cw8A4OnM+sBUgkBg3BgCEyYVxuYYFcN6Zy58KoC6t
r81TK8ntlZPpvrpq3rF6WXfHuWyk48yskMyLRxxBVe+f7mmZ2fMBBHm+xukT3s5A37ef7ys0vY+5
4Wig6cyDWERuJjkHdmWgWmtxMdlb25em3H/rG4g5xq4KVQNUOP5nrfyxXo9As8Uw6oxohtOmsHZd
WXWXS2PnGeZuQP0bpTfHh7BosYLmTYvM+oXG4t+pFddHMUuAVohn0Ej9PQ64WJwqL8umIwjVLQzp
NRyf0OMku+DFe3+yMcKV4G/FV8IyMvo+v69UAK8atEjZQJfCrWZPl2CVKJHvdouiVIGEocGJSbC8
fb5YPZ4+YRQM0CBRhH9rscNYJbHfo5Mo47XyjRUEORQ+o1ZVaiXNkPT/T1Lf/M8H9H+yNt3kYdbU
//e/GGE+h/z+sPAzIQJA4BIKFIhV+v0zeY9K0oGSxENl9CMZHXRhEkNExo/THEZvVX0OtVVsRn0E
7v4UcCvuwDEkXCuijoJgtOyWvoEq/Q11E2nTAo9PWhVS/ebo7aSFt+yghEAMsF18tCNKLBR0sARp
EgvEsa5rl7GB5RPvnCVfUgepBpPLvjcLUYTQSB3goLgNvCp8sHqB2B00ITsDexGU9IxoHZueFcGr
1RAF8TSHEKV05NPD1Y/5AOs7EvfeKxR8tsgwTG7lErTcqUHKEiksFAqZXeTpHD6ZM1J3UHnhd/mH
zJAW8nJ99J0BubQTmjkA4+5lC6DmlbLJ9y1QC1DwNjqkZtTXpEZWhP6Jm73zVmuLK6jYL/CGMXex
2HrcvUqsBGC3Q7NMEo13+xs/s6doV/oK0TV1qE3uqX+/yTn86smLBASRV0QeBpeHGRIre1OUiHAE
5IfDgnY+j6mGiHeczGv8NYYdS+13t/GLu+28yxc2l+6bsmy1Tn9fNbsQIe4At7Mk2yH4be30QD47
exTNX1ZXmGf3iQr+jCMBhwxD7veAy6SubcV+8g6+1OtClOy74MZ191agQMVA7FM+uSKygBlowZJp
K0Bjlgjp2zjd/n5eT/QvHCYyTGYw/8oCKuW/76NhkjosZIGGTzTFmIq3UbJFzhT9yWAnNiwz8yRQ
5AihDmwH6au39fzqQBbiP4yEifTx6nLcjkFTsMcOLHmkdzLKkR1lI+8aI0jBSqQLWBBsOWq1NuM2
Wc4YERsv5cSIoc7PymVIA2dEXf5+Jv924Tga7h9WQMAa6PrKw02JbEcLyGemIWNVyLAAX6lTaeSi
vjhRvbrMw5TTsWzAhiVAlq066gWCvCXQ2SLEM9p//5wnGJbfv2e+kR+LVYMx6Pt0Rx85uJ2mzBCi
tdzsgtDCZoJ0suXluxydAeVD7C/MLOZG0HVnwjKL5oKd+lYkWl28DSM7ypZI8ELbdluUW1rpjCFp
NwKMbjF6N6x48FjkeTWcmeSxmtBGwOMLZBKXb2gz7pFFVX2k3KBHOc4q6E3Avl2xZyVBMTVf1d7W
RwwwnV7LmNO8Fj4EZYF4sm6wmhq6e4SEL2UfkxXwAGF352EMYrlKzRJT7EoH/wdZiQwb/sUrerbM
ItwOyxBabsAOP4wEnyqLweshCMJ+ZzSR09YDAAtr2cEjL4VoTw4AHNrtUPWBnIdar/BwMbYY0A8T
gul4quF/hh4MW/EzjG8E0C/FuMYW8A4t2G/fVU49dMimwuwlwld9KFUAioG/WLwR1E9uEzEO69I0
TRRRbuvbXDq257poqO9yNQHoMNJMHWEVx82+gBO7cIp5GYckWAs1y8J5cHuPdJZAcwZ1k0c+KghX
HFReAD5zGrDwImKl5FPFvwwsmKUJdgYFz9+Dln22/svszKfEVA69ycO+vOuzxmN4DNrpI7hgxdkp
63jL2+J7fEV9SgLX0PYunY1EXU4vQWRRuU3DEXHXIn75jPyExGQ+/74l5tUtPUzZUe2znN/m9NFd
Gjc4FrUdNniOr+Hh7V+Vtf+B6KMRCAryf37/vB3/8dGGiYRMISGl58IpKj/AOR5se7OZEJOwcCI8
+BcHoSf9ot8XnBesnxfspbYdSvw67O81bbm2AwwikDF3OxN1dAd2IRX2/O3274f6bBL8+TMfDtxy
nOcZ1WISrPgFJ9/Yfo1wRE3KN1wJy6hcm39f7sl59/evfPjIMLG3wVDjV+IgcS3J9dzqy2tmL9Fw
sc1LQXRO1S9vCXnDgcTSXj3jp79WQO1ZAeJagfTx9zNO4cYY8ZmP4PRCw6hRAAkjzY0ApWeUxIbv
DQcHnoR2pcvoFSwv6lynT0zEW/z9GBhx/p2P+13kbmJ/jTGGOvHDc+CUlh8hjwP3Fr5kzDTAs0Qz
O4oxbgrGG+vMysc1IYW+WwtrzdjZDSGThWOdm6if800ntgE5nCVuvEXj7oxzZ2CmsmMTfzYXCwel
J4aQL3spEcP+OCxjgvYP4CI5hOA37AmXIQDzoUrb0hEKrPdEd8CmWKxQX9gfF5eZovwu76FDgQaW
APbtIntLPfp2cpL3ggnzLcn3lRls74iOw177tLQ7YhtAJA3GHSVcVZtbdFuC1Bd1fwe5c6FbdwiO
8Aetni2avJob5q/j3+cJYLgMlQEmrYcKhhClhdxhXj8GB2QoNgxBQX0nHhrYCk0Ofnk406DSi77+
fo9PRDSQDIOawEA4gKLs99//8dGWyJekh6Rmjz2c2Oib2LFb7JlDf+rvtQMLGoSrhjipAdgyh9jh
KYs/4JNDzVWrJwNwicApJaLso02vS0h2hHdGeInfm6fFh0fz6x4fZjIZYgD4pau5FZErq8E3FcQQ
ZG/htZklNI3D7zksZO8Rwjiw78xguMOK5INFsM3hWnox8p9Nc7/u5mGaq4CRiLuqZI/FAl4XBY0x
mD8ilK+9Co4Jwm4zXwMMGGq7yoUtzwkvwV3adsBUQJOk842OfLnV32/x2VkAuEAw3aFwnHXoDztB
Ckm6ikLhCYk0qPfcp4jNjVojfWeVQ1A0IozCPUoXMBr+vu4TBSJGz4/rPkxHiK+v647Fdb2YtCMJ
LQkM+RVCfCYb5xEbxv5WMGLoY8+8nqzH9WApb53LbxRqkddaj7RJKLRSVUFNX9bCD+ESNi9e15MJ
89cdzhu0H+O76IduFHzcIWLznJHhXWwgNZYdSRm0RKRko8xfVFa4J3u+n5d8/JLDsi9LBWI5VES/
Z2ZkS9Wr1MLRaOc5sAN+d5cbhEqVagrrmmJwQMGJ2qRiEDsIek0c1mUxkPAHZQ6nwIXXinfvf7+6
Z3v6X3f5sD2KBMBaZknfkZv3gypaeCilp3oBjq13D6FCBg5NR8nNFSxRRSqlhnYJmPSwWRjDldUY
tUWvZeZAIhl37Tshei8VBO3YUZvKxtcyVdyhG7MCrcPync5S1AQq2XHGAxr1LTrii5GghLyNkKqC
vPiqvvbEagPcIishQAi2CKhQH6fTfOq5QRIYVGUFOKVTEvY6SiGI7XHqDbNCnE1owWr690N9tuf6
ddWHh9pmLe31I64Kv3WIdFrOpHJNWuVIxTqjzkujqrMG4wFpZntR7yDQ0HM3eGGNwHrxbND//PHz
hPpj0Lc9pEplBMlqDU67Gg5gJPOZWaXjnk0yRN20b4JEgx/F5zc29ywehnlYobGPb9MJTrFiPU2c
RksSQlK7YRdnoQfURnUqCtbsa+paR8GbNEpUCHZL7QoM+Ar1wKP0Ex1jgYaTgZKhFOKq6+SXm4qt
9VrI14WUbCbGW/RSVZARYi0uFjBHNfmOGduvFiDOIqU9LU0qM6zrnrDd9OkDcsKn7SVMYe8TprvC
RGePklxOoNRWwsLTD7meNOKp4+QV8oe1MUV1akhR1lYQlNTKZ5aXOliVsWugKEClymPXwtyVz9cf
xMwee8pseXGVZOml6SBt8hXcehGiBl3EgZGIPHYBsA8igRkswEbCY5CXSG1+Q0jFNoubg6h4b4PI
OBTPn6PUM4MoReYtbC+Ey9ATD2kLnnEjL9Dk7GV/EReTr6YMRiH+3RqecKWobpICBhlfNVY0ofQM
fJA2+r2eRbImjRHWFDQLez/6mBAdYadx1sMHrxzgddmDIgC5dykV70IhIxWqBzujiLU0bW8sH9Hv
kpitQfPRG+C5p6pRHI9nUpfP+k5l2VTP+fpzACljoAI1Z8TjEKEWSCs4G+Ww2MolkohkKJ3pfE61
ipyypGGuz2SfJCm8sQIDcn3d6UmLm/bg+y7oXJXlds3zmK8EEbmLSEtaiV6KqnJXTlpcBG+53EHl
j2ICqZVxh8xqJ+RGlWkZRAsx/Z4f+C3DAGRQFLpE86UK8RBiJmBEVxHhp3L45yUB1UO6QAqfOLhD
XpkxXirV5p8JwqHIUBcgLE2bOk6R0soZVVfdKnDFyAjfmQoExymdsGiXDc1AI1nBKB/yiG9OGQf0
9h0b5VpeVnbRIV85koolHUqLoEvgOxslOwqug4h4PWVUtqPETGpbTS7XebpcILDOR4Zd31FgzuXr
lKZNnosRQ+kjrb6M1wHKGWk9OQMdvcmdAhoMs5NLDCtQTN9qGmFrLLSkMQP0XOoZ3lRs5SLbFmKt
NlQMOUPPaHWfIU2pspqUtYOxveb0aOZevOri/M6JEqdl7CxBleFx4gQDd+GIcmaM8XRCZiz+ZuwK
edMRpgR+IgaeSOgCle2T97YF6UZC9HxLTUZUJusoGuBnHQHzKUe7pENdzIVQlVrlwocxUnvyd8Ub
RZ0akFBTg7gB6WWjSDYXADA+SItxpBqS5u0n57Vwvgo9sqlRcakVNOqVHMt7TVFm2fcQpon5ua9r
HUiVZeh7g1oA5wq0TO8TqasOIcNjGE0KTqrKgNzArLZDof6oYK/EAK1VhEtOpAKhvBczvMcmu/fB
cCwTAc3e/E2Q0z0tVoCLdEt+xPRPKSmr9jS3kJLqINIy4Ats/hVFaLCLIN7zkQme9RFTBkLiR+xf
EnntQ/qvZfSIQwft6eEQoYebXKNBwnQHQASlCIPW0Sj2J1S25CbPlCasMFmOpxQgdIwvGx/FrAo1
n5TGWhOtpaqG1qEtAW1MalPmqz2beugLDDqqeBxBcfUW5VgjAsZz8RGXGr5QVPFbeFPioMIQKJae
MprQ5SwxQ5zTQEbKSRjuAmlc+CINJaYfAYqEMiDr8XoT1pCbcwqQPcyhSCk9Qkxi7dMbSPgz+CqH
xICY0OxhgmazaENDvpgK2L77MZK3h1BRM2q0qYna8QBrdiOzjlJ22+TgDpZsbldtZ9eDr/cdfGJw
R2K3IMFdQI24/yqQIcEQEQVEid4HNZVOUHtuVwR2Kfmbbswh2i6Qrd4O6HHxxbkUe2CJSwVNCnhG
wEJBfzRLnE7uzHLyIZTsxN0glxeuGkFJ7eX1mAQmhLBYBMBySkbofvrWVahOk8cKkgUolAbEFhZC
jPCxKdikfofIvpqyvAbn4wDJqwnGX1t672KBDzwvb5zYIVycQe8jYIWFHCj+YeCDRkXWCfaniDJP
0ms7TSmiUSPIZUSYr1KvQQxlg0Ulkm5+TOHARmfeKWhbFrcRn1BwH4lMpdkGedshAK5VbEHAiubM
MC2HCk0SiatJmsUmk2VvtE+9FRNiKaPyAyLX8EzJCWekYr3uxYBdzCy9vAo3Ek2dOwYRjNEIrSDT
mXU3cy2VKlLlOF4PPcKWkMhEwrbBsh9d4cWF8jzMGDWYhM+Iypc1H+EtKZBstxPSJRU4fen4QM9m
lFFaFsGw8eXA9D34bkexAS9TVKURIRHT1Jz8ErEQlT+sqZ7T6S5d+ky59BqY3PAe1MkHoowWqlgd
wnAfwXrehzGPXV4BqbDMXMsIG4bYT4nf9Iqdd/6yjumbHw0QRdCOVwIwOQB7mQBXUAfATodYRvKK
Z422goKpEb74KDMAT4MQshHWWRBuRa7YeQkQUqV/rmoggPzC6TngT+gKHLQhRm4hE13qIpQJEtbv
fNhiNYvUsYTFQsJI79F7g1p8CinUqXsT9LSzl5RupAhgEyhaUURv+FTUiOsMkJvNLq1cz2stpJmR
Mm4pUgmAJ/GCRYlw1Bdebo1jeM6b0WXHCnse1vZzyqYqlH4jARjSgke0aSc7PRKWBF+0SpkC5S3R
QwWsml46eWKlTvDYonANYqASAFDXTUu6YjQg7W91A4VLzPPMvGYdiwBO/VB6y2LB8XKEzmSlyUb1
QeYqkACmz7yWdkM4aSDlqIqYrusEihhwFtM80ZM+qdSwq6wcgZFxLULrGeeXtIVgasi0NJt0qcbq
4HfiqmqorTe2H0E1rYQmRyJwN6B1j4aGNE6oF2C1ob2zhw5e2cAFp0SDgZjwzQQWD4Ax9KLIovcp
layeQ4m36KyQhyKrBp8yibB7o5RMxK/AGCyqGsd3+SsVIm+Z0GGCCUCh0HEDW6efwNkYU25BDc05
HPwdNlFvSo5QZzE0hiyOF0USgRtXxih9dewSpBy17uQtIwYLkc0+hqZaI5LcBMhCnfrwFOX4Qrke
tCN5Mvss6+2kfxPidlkWzVdGgQ8iUgbFAH2QKAVIK3SpyYl/zAJsID2pg8dSYUAOSt4Ru36Je/Q1
p9FmQMOPAoQWY+Y8c0oC2Fvnit4IgDWeuDDMfI24K5D8SuGbZY5CCbbiEDG7cqhirWnCYy50q5SC
vAnT7HkAG1vxPMKONAp57UGMqAHcRHRbIsAfiZ+UW87HvjoHH4/2S8roEjRbhKGACG6oaY3xK2jX
QBIgPp/sZRrdEK8OR0TTwxbORrssCoEM9iLQKqdlKDJQbspYzgEDEbHVn6qFmPI20wqqFyX3LAAG
d+CMArCIku+hqJwACQNOOWg8+EKmTTdvASWudORJ0ptqsALQGUkxDV9in78xHSww0MdgySlWbNQa
bCGaaQOLX46CiIAIEICSJNnTRHFCSCEf01oZl/cc+fKBEGmJL9mdgMcrKvSM3tImKXSGOAE5M5WR
adJv8kz8TDz6LgM+mHihLYTTPmFbtRrkdcbBR1gFUAgq0QdT4H+VcrMJ+AnsXRRJQLYQST+FFp1g
f9hUkStMk5X6qJm2DTJWqcxsaMqoZclt60oVmVhSmVgBt6jCBiDtjMlLVnFaGThIAz5RrRGjCsQL
EKQ1kPm5mPBq1rEBtjb1NaWAhuE9LKdofDfhjs/8Q8SxxKc8mIMwQAQsYn4ufnUMdY+KEnvRwFsD
pof9GjQDGHgxKEuZ0PsaIJChJpfBkvW9jwwsRwTVIlRHCO8cmyFQsGKNKkPF0xOsmsNiyEM43giU
ovdBb9WhsCtoCVGi2Q6ZriRpIPdUQC/Mxt6OOMCglI5Z5AC5tWGwEbL0OHmtVmc4sMQiERQcn4J0
kYk19tHBDEwdFzydv00JhawYAHwVhd0nBWhHXWkB9Whw2JjrqdionCgA0tXeArbRW5bdTUJoFskI
vlvqUEy9bwRsIbkSm6883dWsZIydeGnqwuhiVmvxPMYecMNJT6r3YkQGq43TnxGM1CIOJ1ssRxJQ
0Mn03GKiKSsc6o84oj5TYDApsV8WXsIhmrJNtLRpCZ1PG7iCIfaf2Hqet0rVC2tssOkriHhkQmGT
nQAvS2srB/gzq2WVbeNbUpZbFEvdXER2TDkuCo436Sg+NQ3iHRkk8PI9dhoNE6OkUWQraOMGg4tz
JGB7HTZxM+fK53fUf1N0HruN61AYfiICohqlrXu3kzh1I9xkEhWqd+np7+ftDJDiSOQ5f+WlA/vy
T9Wk0qVpt+Tf0Pke8JgEEfeWPJa9d+66uX9sFEejBEXxyg9MamtPh4fUxHict/olnGxCJxFCzhnB
nMW4yftc7CbZ5kvmhHY55cU+7j33yS8eFY9m7a3GIRnWflAh5Y57sehTY1oVPNOl7fT8WeWXOZT/
VD1hbh7TO8T+TvY9lnEp0Oe69S8lyzfDMcIzU+52CGD4XWrIZCi3QwjASTZXGXJGmeOrObjEyQu1
CgJ1EDluHM0iQMTN/Gn6NbFrpRoXfdSvhEUQZZbmLz7xhTuUhKd69smbEcXR7sNgIdwI40gnSM2Z
hm6B4/ONmLp7Hk0DHrUek4I1ArVatEa2gB2EKJ7IWXkqquE5SvNdoftbIfyb3wjqwMuRAuB65IyL
OS9Ht3nto2RifU3fYqv4avOSd0vYi8EMtlksL41H5qYR456ebcFQ0G/qkIQeZUB68LYYmUOobJau
PSu/cxwdzWh+nuNuNZOu55nhG+2AJrGA6j9duO8q6f+8zA62eT1ccvrJVDJcBt38ugkktIWByVPD
YQ7GAwPXYRwecmDDBGEensXQkhpmB6eMtDOfJzIune3oq6d4Uk8qNA/DKNj5671dk+7W8pTnFs6k
OTypNmUT4cxWcbUwzO5gB+HflKYXxyB0wi2nZSzqP1nH78IC//dwchUpM5fq96PDaK/deDxRXdJv
zAF4QBIim5nRxIiWnJNIPfGZMKuEhMwyZjw1rjstksdNWXmUGHviLlOON4NM83XjyYLwNwvJkag5
bE1jpadsS3zJEVTqPKTp4y77kC7fNa7w0lndV02b8jK15EfS62ot2IC4wqxqVacVDeBDj/jA+RVp
fmqL8o9BnEBbfZ0K+R4lgVy0BWmHVZreskng1wtogOur9g8PB5dpZWHLDIp5KYPhFGoETs0033yr
YrZpQvxIgXXWWf7fFPU/0TwdPKO49n0H3tH0O7dKQzo6q35D+VawrCYSi4vhPz0W3aL16nxnFf3J
NFH/cPo1S61Z76e2wA5RhvtuCJ6dNngntvSAnuYUd3Kdp/419Pp9mehyaWuxiwZF4HX54mrSal32
3aJy/8VJ8WVV6S1QxYEqpO90ard5SyabRsVSx83Bt+eVo+pbPFX0CLoaNGwiLzFmis9N9WfEPvl/
7VsiCTLum/BO1/lTXVbriCzM0B5Pc6MOkcHig7NyPpmzQwIqzeLbOtIdeQcFurQGVBNy3EkQ21AT
tFLkgAYYR6M2PTB2Xc1yXvem2DBpV6s5kt9ZZCGeN74HIUgJbrOVSW7ozuwDVhtOOJNLu8t2WQu0
UgcD91FdrQyzeTXlfHagOtHBI5Sbm28iMne+3+3jjjs2MZjy5njvRmQY5b0QqHh4JqpaLlOJzChU
MGb0fEi+Ayo4WdtvRisJeCvHS15Gx1mSuNoa3a2W8GvTuCRm8G8Oi5SA1fIJKQXRxjbQVRnVZ121
p0R6+KHFuJ9mTBSRR43JjNIq9cWlmP23TtSfSdTgo+2KhBj/Eh1YjTIr+ee1Mbkeqdwb/UxlnN8e
GjC8lRm5m7LK5JoJcuKwT9vjZEf+JQVlPPbV2JyceXjuW0Xo3BTv0Xu0S4IIfHIc234vCwGiWg41
/suULbJP/uh075ZiiH4rihIbx7q6Cl1NKghOFrXQW7eU75mLIK8uJFqsfn4uk/LmxtF9qsXWqYoT
Nb5nUbvjksKdcKkSYqoDZzlMrIJylFyGISdUbWQ8xGIiUi57tpW4KZvM8Sk8VRx5uTM+lxkNLq5a
+eS2wTDwEA2XMp1XkmJAGWbk1trxlx1DZQYkbwm1GVtFZNK4dCJrHyggNUmu7aDezWS6OsI8OnF+
Thyb1A4XnhF6TwzV8hGJS464tyj8Vm2DwD1VFbm35rQzIpNZkSXQKRxWxSm/O6NNGXH+a2iMOdW4
JbDutUkzhIpZTo1V2xGQGapzq9mX7exZW8NLXxW3qYXnrPOI12duuQJR/jVNlF58wrS9PL77ZUnF
Neuo7xEEHoOpxL25zo3gFZcuKco8f2EGyaSDZtva3M4upMBUW/+mpnzLiPYym/bmpeVW919NwLIf
Y1II7UXgeO9AgZADgtRNZtMxdV9Va3xKE9dzHeIvGUv5rG2s11bcvajMuXSZeKsZ4UOA80RFPzpz
TmNqxavUi5tFnRF20rceoi1/XUbzlYL0m5k4t7D1trQS7YUTLPqMYzUIX6qCFncvOiQuIr7eSZ4a
IW9pbKy15oO1W/UMiUxMZ/deOmij+3l48av2muY84cwtvDAmF5B9U5Ntr5Mmv8+l3tAFfffjcD8E
46qr7bvgLF7qKkeQP0V/xTRu4iw/Wqam1Nd2/tVDcXTy5C2wnDuD+cGe0JjZZb3ATpEwGnJ9sGvt
3LadFoY3vFYmj3zjXsOY0miLi20e3FvCsMco2/ynK2PR5Khch5opWw7NrQr632rCVWMGNxWjGOvC
W95DSJrlh8/nEUcAlU44bJooOHRBuhvr6ipi/S+K5JMTZZfKkvM6MBtjGQbqewTIWpiq+Qq0fxhA
FJ8QCmzG/oWoQFdD/Ew34OFVzJVY19QjNqRXDtHJ7mW3llXyH/GHB8/SB8tst0Kh+jXi6rtK4l05
0Rs7Ova2Dh5JbSMh7P6srmFDRHrY32wZfExG/KLiATlZlh4HUDOlyl3bhRsvyIAIPPUNuA50HkE7
dt6XO4iPwWY5zDPzX6+tg+XGT4jKnhKgNT9z7rqZFJh1cUgGBuEulPvcHF+iDgg1B6MSTp0TPU4g
Z0Wi/di9z2HZLoI8fGpIOGfoBqdyeEJVq+/RLJ9lXF6Ssfuzm4joEcOsdm2qbmI07hHJ1mJiQ+1Y
iWtRO4shnL+rkphYRHMr4uTP6WMrUvQO9G7+7JG0X3bQlC37VEvGMN8oXRi1HS5Icn99KO3gnHrN
oiv4p1yz9xCXHWXQ4K6PVd6dG3vtCXveKjdojmFSWBTTWAsrqT/jsSITfo6OQ52dtANKXei3IS2W
ObTV3sgZClJPsvmECaxHTDq3E+1Sxl2PVPaFF9oXv405tfJ7y8XfVMRzZ21DvHyx9kxeCjNSJ0XI
sRlwm8N6p/nKquZdIdk8yZJ1JTkpXfRaBvZf4k9/E7dsV1pn27Wf5qohmj4hE8rqDlJmK1nIM+/i
vXcCf5FpL95p5njKgYhyDNyFiKfnKm8OfUlAAeDTIk+4R22WixI0zmgmWhEkRT1FR75XUvxmMVwk
Oe2yiqiiyQLu3nFdyigEe5UINkHaY6TMBuSazWHsq3PW61vRc3+HGmLTr4mCGKS85rX6iIGlxRDf
ht4lVBugszGMjc5Zg52SHKWoelXuQD6ctWjigmGMU897DJk5FE2XVd5ClDbYAN8wQFaw0CnBRbFW
xwAiAuag6xeWsA9pIuFW+RkXQytZ34QxbCgk+KyqdFv1fLTKWCPScs59qokNkmppB527qoiUXOej
s7OcitirEVhpDKO3LLD2OuANUp7ehY6db8yCHKqxW4wdEvs4gfyo18zt2P2H4pyapBmR4WkI59RJ
efBD5td83tY8Na01EqAV8qjnXnIPNMeCA4LVegDAoVtvixr8edT8OgS0A3MvYmdSK3DFpSHNq9UG
lyRtr+oR4cmffe2H7WEwoqfQAUGrk1XVmE89mLYc9Q0fErK+LL968BO513BO6PYvHdg1G8BIx10T
VnjQgTwmQcu2oZcezEhYMg7g+gBaSDdGhbJdCJeqbv+gU+MyWT3dA8N34Yp+kYzO15wS66+S+Hdg
9GZgLF7SKfye4wxSuay/XDs9eAo+LRlbJNX6bjUjPZBmtw7H6I8EuDep5cnzDeBj24MCGXeeKd4G
w4E3sP0dyDpckRc+aUhXsy3+NZ7L3NB8ABQY0F2d8Z/2vdvoOd+pCAFIzPDUJpoA9BkalQ/1v5Sy
DjvrD0xql7qe9q4Tg4XYVzFzNQXBfKkEL2yHPnlM81s9kCpVhOF/cRa/kFqlV9MIyVr6AS9Xw7CU
BgTCGk12lNYDqBf9mjcD3kQT9gDDyzRRr23mZ97ti8PiG4TTWzLOd2Unt9LX+zmPHZZq/7E/kWgu
1EvS8XMT17o2PIRVjvcS2tNl6JJhUUISPZ5ycEZHPccK6qju8w2Tyxo8fAXhswRWQDiQypcHblXW
4svETegkyV8sqrs91dVyztASmM6DI5xYhUGjTm5EPU1q2NchSffuVJ8Nvz50NUikn+fbqIQFdod9
NXJsm4OxqWgnSZzyMPLj51Nxzqr5nA9EmxQwB8oKfqYshCFWYKeufYgTWmrmsIEhYlkx2vRs+pTU
iOI5LTzSADy6ITJKWHov2UVhuhuM8JLZzjrLYkCXlpg/axKcmiZOAfMhAWkM7E0PdKEOqoR3yj2F
sz43ln4yZxpsDR8zH2hz3uTrJrS3bkVOetPqnzngpG/9cp343NAlXziZi/WUmlwE4XOuVL8g6BS4
P8VwmwFeJMaxttg2fe8U6/Yzy+NLVtdna3S2WEyfKhbUPlFPfhefXdNfByHhyMTdj2RbLiuXMOdR
HNKpIKwsyVdjw7011eZ76DZvlu4yGmX89pSL4eiHgpSCDP2eaRVPVpPfhPZ2k9FuCpGv+1DvnMdi
300J/9rkdGOjZM9V/GeO0UcZhauRuMvFBOCzqJAEiF7tysZ9yrDpLhLXObSxue7r6S57mmMkb1Ub
OR23ub02IMTj1HQ4QxVgoN2CWrSDWDSl2s062PtE0ZOiBAfjxSQtA6nF/0msI23/UzmsasOw7GR3
6XnOw8o7eaGist565XX4yub9g5zg5f9UHNfuo0zKD7aJRexwACouwjuumd1k9kTq1q2zmou+2npa
dWfUK861TEUJ4TZUTMsqLw6xCTPqqgsJgfKeGE70Mitg8KZ1YUmCdlqHxfxSD/E5K0swJr8dV5Y7
5eBynMiyqvp9qPyaHxky3HObTSPNy+CG78EwfE6Ws4LfP4xhubaV/WRL6Lv5aubTorX1SzWgFZza
9soE9joa1k51xMy1gElhWjR0aZg/pk08gNKPJWsV2j6mcLRiS54Kf0/0Sr6QAUJDIqPzod06ZbU0
a7hvJAO/rkXrQBE74WII7FtNC8OUsAlV0m6P6E+QxRbpxWunt3Ywb9Mj8rfphh/LRoojm+DHjdHn
xOwbbaf2Ue+8ZTp5DqR84wA8kbK2kF31mSXcVoocvTY+T1n8M4XBPgzsq5/Xt6jsf7zusS27zNmj
BZ9XzCPg8uSvRlnwhUvc02X4Hvf5R8EYZXjequ0BjIz6Uilm7sz4yzP3tURo4fWOvfJT7l43pOyF
g1LEONg68vpApLAyTE/5bJ/GYL4OwfCGQIAzILzA/26Cur24fvSCrmIZwzrkEelSPT1ZRdnI9ewJ
ClZt5yd0WHLCwXpyzJnDIyChmmueExbnRy6997Bx1mYlVvnMIRcrez8o/2BqTpTHZAbV+1m30MXT
4BoHv53vtaXuA/cuRxm/nXEo8QQsRVp/GdpknA6CZS/ri1lIKuxVLzZhDVhgV/M/NeaCl7f7airB
MjORoOVSPJkjRjFJR/ALiynDmDSvV/NfEA/vRZmtdBgva4s/ndUXvxWFgpMet2OZ3Kugu6uc2pha
9wu75als1N6oo1OMLmTf9/0ln0r6EKpXW3uHCpI1Gkzq7sLhZvIEdvEILUiDiwBLaqrunDr2f1PS
34zGWTIPvUd1iS7L7edtV2Sf2egus3F+UnW8MnVnIMlqt6OX3wIIxOVDLXNR7vzRderbZxYbjfDg
9/a8kw0GqcGk5soZDtWIQKXVnCMuS8Och0fApIUTD9tOz9g0p8+BHHebvydOQVjrSYJx9hqdBMvm
LpvUqfGSg223J2UH1soyrX9M0+2Kz+0yCPh2O/0vUAmcS4sfLkOHUqXFVs/kPUb5qjaBPlkwDoCj
70lXrv0MSYEh9sCgy4fUw22L7yYYt/BpK83sAM7/0hTyVhC7nmRwI1N8rKKR3hVKG+fM209Tu7Fy
dtYJSdRQArmMZH47sCCeVcllaRrHcEx2oulOtbKOD5SBJ2ljUJ/luCMWJbmDi67AKDnH1aQh4iAy
RtVtUWUtk7H/7OHcIhfdahHXP01SHqA9n/we+KrJ+6Vw013YZ7Tf4PqPy2rTOaABQYGx19YIftB3
W1yKdXqta/uT3TBfZp138JANt7kTrObMeJ4gCVC2nMCwVgXUgs/LJTvrKOqo2tg5sUi5gw3KuQU6
3bUTngfTTIwFLAEHo2fuuja+Dl0RQFWZz03DPGKI+N7VPq8cwRl1RWJ/lq24WU956axg6vZ10sHj
sVBTd8dfmWzRy1TyFRzpX5LEPcYB4Tuh/9YgTTGD6NtM7OdgyjpUUOQ8W4IGlToVFjefxaafrOhl
2w3dsIp1Vu5o0MNH2ZrU+hQbzyy+xaDFQoLpzE6Vr0Qk5UJI77eusaZ2bJZDpF6Hmpx0iaiLNFnG
Bj9/aj0ejtFHjGrH1yComEvMcatzHu2heCmS+oMSwAcGzVbiT+HRDJodCo+91Vuo1kuctZRtyfkj
tsKXtJk/hYKBc+rPsrKI1Z93jurvTm0mLOY+6pn6MpeFe+jSpFzlahYUAE0h3QjaOylhoCgyjXCL
zha990wNmMqKL9lNhy4Sl9lqV9FkHZwBZ1oib26YIgwAowNDMLVS67RijhpVO7Oe2NWqaxwORwJ2
aFN8J0FlG9RFgTN/GFd2bnKqak6miLV+2xuPrilzDyt8UbnadsK66Nnb5sKwkf8ECiZypJFObqIC
irYiLzHlmlvbTnUN+nQbF+0q6xEKTN0OHn/dc7a6Qu2rArl/IiNepIBt2si9X+z6pLDXd29y94St
mgtb9kh8R3FNzdEhCQ4vsB/Qz2MjNBeTv4WJ3Fpm8+KV9G136TbX3PnN3H2RS7oWtrtr/BFSU//E
rrlrw3SvAUD6iQItK/8UooX9sZ6lCag5znJF4jmIKnFDAe13vXWoHH23Y3vZ58GX5zqXsRXoWVXy
ORbRjoVqbcfFvigZ150aLrCsr7GS5kF2PmnLlixXGZzLIlNAmnqan32uNtuAYdQxr7KTT9M6Lsb/
8pqQFtOdN7YqL4GgGCAofudQ02cY7gP8iCI03is7ewqy9m4p/6csaKeiGWNCMNAYMy9RGh+kVd1C
49kay81AB+PC75hUY/t9pKALk/nRL8fDoD1jMStz13c5d1h3Ccr+X27PG630Mraql0AnG8aAfZLa
b3EyPvWSzdXzF5rOLw0n1vqP4pl6TXHjue8V2s2cuVI/tmUpWVhSce+CRC7N1nurE/Mi8nLfyuo9
o6CJ0976igvjvUPXGwEdIk1qj92oyjWNPXszpquxU9FBju42lPoHhaY6OBG1IUPh3eJaTVuXlp51
Gs2oulGdrEuDrlOkJgeMiHw1UW10b+60xaZC49aBOebFleU+mSmQmWMAp0Gdi8n9HHhKs9pfTmH1
yuf3yWC3Toxyp2ov3IUjuISDCK4FX3+ZABLoxou6Q5I0xjEXCoBBmM9V42+lCeJX2+OHyL0LIi24
HX5LHXhE2Ng+g5pj/qtcFvJyzO8Q3StS9MQKARvoTjus4xrKrIe/5P0/2vYAejJe8yb5IQmRApBm
NGH2M/cOEAR2kRgnqwCt7TRFJO22H/OrUdosDSh1Nf1SOcEvZfMzw1NUnTpUXrkcmnQP3PhtKBpB
4HfXtqV2ynpogwPCQEw5bgdDw4+wMBeYWHUUrIOWejXIc0kdi+xsFm81rglX3g7utGPNRWcukluU
skcWVHZ0qPlYyY80aJzkHDVAc3xj1xNA5iH0hOv155FAhKavr1WVI3P2kk9R9xc0nR0Q//QbU0e+
VE2ETL/L/w1J+d5T3bQcfffFDIIvyzLjZZYHNEtxpGHVbSrUYb2p/kNYsS21i8iSnLja/0hbeGW0
YzyjPg10AbLNoD8Enr/JtXrghxzQhJRmoPtFyYBfC54/JITUuRAtV8DYCS3OXTl9JXmZrXMbljN2
n0rHIZUJSxfln34zoD7NNcaFMVuHYfE6uOQlTMae15gjXOk/k7apIbLuNNRcRoux13KuDUq1hd2U
9GK7MV7hKP4LpbutQlJY7H5dmtGq6I1dCtQ5iOgmkHdWVbzu8vA6l8yjPkuwGznRMrIGUhO0RrVN
iR/6smMFKreqQrWrCvsFiPmrL3zQUJ9EhjE8UQr4maAAyIbylKIDBt9ajb37EsUjw3L0xCZ/FBbq
EzVRpmPNX04CPumotdM5C5+cCKTae1VUbwVyHFPX72Kgg9VVeHBhSnE7pr9WnaBUB63aWy3gZjji
uk+r0WAeab0lhWZ3A3IB4bHzXDn5K+McIlGHUFuzuggv35vT8JmxLyTA3yjkHB6KvtunnvMZyWK6
2EX+5RWsUNYQ/hjaXltqvNqIAfyGk6UOXXDUxKTPriPtOzcDxLEVzT9uV2EA4ZJDGQQbyA8gK+xj
A8sO+9l+lgUcGfWSJBUoUslT+4VeOMgOHy2aBWDQomkYOxw03fRncD9FLfr+SCO8L52R5knpnONY
vktRX/2HZNiFgXpo0Jm51Kelhk0w0Iznr2pdHox8SggWZyCLrOA8eypdi8i+N2HcHpHWDbsonX5h
XH+8EsbXcz7qUm1Cbj0PrVeapQ/YFA1WESAvzGDW/bi7U0mI0rsxfhDVfFR+fjHAMLcpxXVL1EIO
5CtIF/OyOPVhZe1SjTtzFnC19KYv8pIgsR7DpJXsrLxYG5G7tvJpG3v1t4TtxWRf7qqRZFmkmguG
MLQvxopqY2s7Sg7roBLvFGctu1ResiS+lqGNO6+Va3t2tpkb/BsK618xTRh9ElTbfcI2H+PzafS4
FHX3Q6MSKepj6qyCweqhx+xy0yYZJQIdulI5STLj7Rr9Vz0NG3dU+tcAMDghP6U7a5jJB6TKbR3i
+Ndhgfpaci9FjW3B6UoUlinQajeIvRvQrmeGxVIoEk5gpAovuVhzVC9EWxF20sOc4JsqFkOZPcQy
4Qdc6HEIm3eqiVGQB/qYm5CmOiEsvk+uTp8c587dujPNvSL2V23ywI9jeOpP+mduyifwq2/oCqvj
N5jpYtc9NCeFLrYD3bOxQDwU1mtneCxDUN8e09XMge3ROEbzq9ITN3K+c0ILOZPYW4H/JTKSFtry
LHrjSU/WtU5ZKSJV4XHLUL1FNjWdwasGTFo0nrfOHedssazNTrjtGn1gNaOUc5orZwEjQWu4n5ev
A0AGsCXAvUB+GE9b38+x9mrSU2q7C9Ce06edeuuR4UtUBntNchJ5fBs5lF07WDYWGFKOQ7RM4Xmy
MPqmi5WRsqhxwOQeErUk32eiAI7pQWuIpU60yxvN3fdk6aFcxf5Ej600GiSn47QHsP4l5GY7zuCT
SUq5dYKQ05iZBXMfLKHZxDVobxwcwnp6Hxk0kdBsnNyliG2mwSgw6SCAOkpny9mm7Hs5n+zBaqS/
CQxjJisiF5tJTqC/7ltb0pzJyncOPIfq5sRdtwqtlVvNDjnaLkobED3TGe66yItTmRDHxxRiLGlC
jJZpZq+UP26azFm1o15nFPo6bnPhl1qTfrIYxnpRlsFGWhNbk+0sEvRBg5Pu6jTbCm86kS3/JQyM
yB3re51B2nAa/kYNddJd3zmfHiwGfcaNTm7Sr9RHCeyHJ6VBkl5pUd56v+FSm9CgV+jXlhFE1lwL
GrdDg4U4ekrRpMmEigvTKzaTfU9zKpkbfe5H/4jY6pLl1j9nbna6Gu45jLjlq1Pu+dQ1VETdoPSN
H3EYHW9IylSzEF3z4STmyWoCzonsgk2gW3hl912HSboCzoY66dt4I2rjNpM1F/jNr4j6z6BJDol0
VlmM9pcbdqlGDEFVXdEHMWbWAbeGv7D7qLrKYAwPiBz43yrK1l3Q/Kvj8Bx3yd+coQ1WtHpKi8HI
xsZTU7P52NUMDXcnyvIwWdnwHQ9YMsqq9tD/aTSF2a5nCM7ckgwm5MP1yKXZ/iS2d3ArpDBRfeAl
PJfjcA9Rg1QISSVyprgnIThsvqY6689aURzfs91ihCFZLStek9INl5oVSTjDTQuy4O0xeR4m/zr6
DTRNZu+SCHJd1gfTb4015aHfs5wPVVNPtB83sGWV90+Kh4jHNz8Ur7eKEMyomRpRiqhnB+zYQniN
Au7s1K59RGVwDiccbFMI34bMcZ23RFIOVbxFm/ZPWcORDunhYET0ENPJ9GWG2GciKnczOb24bg6u
VgDFMUfQ0gTUasv6n+piQM8grE4AoshgatKOyhqlVyeLN+qVD0YSXvPOp2M0OwZz+BlZ1sq0nb3d
KVaCobXXomBbl1PT7bqpeI41on47hrTxkuTW5t22r9AgDVONN0r47b3UCtUuHBvp1j43UNmvfCQJ
lL7pn0KKjRkiIigS7yfu++9uzreTP3y0ZnrpaySVEfQbKSwinv8bA3srnfY+h+0WRdzZyyaCzHCT
1gZlaw+MqNX+Lc4p1oNm48/94zGqioYfLbaxDBUSiDMcvgKfXux+ehFRvHSSfu8/LACdt6wMeUoK
yBkbzV04R8j8vHHTOs4mgKxnpp9XdjV8R719rV33sa2lu0f9C163DsW0WUHmmNHWrEuWoBZ1UJf5
EfuJ+vCoyk5ZL8ERllmVgZ+7f1UH4DMNu9TjJWyTxeDE67GAtNafkBOvc589k0K8QhZG6JWcfjNC
rGQH8hZZ8ZtZJM/FVDz2MHxbuRZ7nQTgQqwtHjNf+zjvHAEJnU0f2eCa66Tj4lKeWrXaQEDv9z+1
NDgsCK0PmGdl43wa9pF8tmkjSbLPPec2K7SqSKPPvUWJdhaadAxwgdGRbmc7ow+gXjSWvQzsJVEb
P2ohC1kQqAwtzrawrVUvwsuQ6bWJQn4JzPuSiWAVNoB3On7qfa62xLuZbvldDYprpXr3DQ7URL9Q
YLzEd/5qexmSoPKc1qg/UhUcHU9svc7dp1W37ySWJpX9FIqC6L7dV50+dT4OcDeWp8xs9zUBA1E8
7LII3j51xFeAXlFl+XftP+CB3DF5YXOxp4i8WHRteEgc6q5zowdnDs5S0qAShGdRMcO0drxFVhnv
wuphOtFJchokTqw2JmOz54kJ2z8sqYzkDLuAX5xtSYdTsgtIYctno1skfaruYLp7t65eHVUpYgPq
r6myaWAODCI7S4iubj7rnmFksvsXkbVHA2cr/IizURZJdn2OsDq9NKiSqHq+wl2+0Np8LVT3Cl5w
hjKlnVWt/ab5TE1xTtLsJUrG9egUqz5on+zU25MbtcYW8dznxrYz5GVSzXdDR29iWTCW/vDdpsMG
qgbxS70vUK4FLro8JxdHZCdHy05dwMz2q2SQLwsol6Kh8Dn0qG1yveIaIThqnf85Oq/lyG0gin4R
q8BMvmpy0iinF5ak3SUYQIJg5tf7jP1ml+2VZkigu++5t933FMsbfag+z0HwWdO6L+zoFKW+jBZ+
87hjgljSnwjSaaNWf0065Apugkdyep8tPz6iv7A4mi2SJdWZFUcvpaAMN7ro9lnmHapl5Nrm+uJk
PgcWs9qO5ZnrZZg/4zTGQhawCWDGCtSk9T/00JXQzrbNLPIlxWYa462Gll0lqlTbKoarroTaOb61
K7F0UE93vxT8l3Lh47QZbh56ARBsy/xRZn3GfFqPK2QM9G/WWfjoSlXdbxAVqFer5oZ/QpS2DFrj
AmwC6yaIZzUcJBDiahksfAL9T0QxQ5ZEPh/roqpRXsofL02hn7qRcrkMHjoErJXkYrY7ZlBKFhgP
bWLO64TYgtHbLDl0QU05j7vpLZ3Dz6yKf5wC60tcHSsdsZ202WUwYxAP8jHIxHsUeT9eUe8Lz/+o
Av+sXDzIEmU44qZ1gvvInYuNn8dw3Tnz/FaEO/5/Zu1bVrQzk4j3kx09pkymXXaeJF56WSjFoesh
uPMezNDfl65zjVg6Xk60JVo33mou6m1ZyGglA1xai4kfzNLZu0ahZ+XD9NXabMEFoF1N2nsuU+89
JZAhqnJc1ZLI4+2oyxPK4D7ok/u5Si6znH/KfKQaDZ5hSvjS7P7O8iFySgbGA1mFCwjQaqmtTeAG
G2Oy022a0RdOf6ckinLQbf7fVD+qPz7tYFGpI4F2K0XfNUm5nUcAMa+Q937Qb/CY3DPHo/Yu560H
e2GTO59H5T9m3WQsuNF1zBjkJZW3VYaGOINxwWxkwb/V8KO9a23HPsPQJLYsij4v0mPs6Xwn3bCL
p34H0LUqlvQ6aYt1te4qprBZIsU015YgyWp+FbNYSWCvAdSbqdNKpy5Bkcuqm8JrLPIAe5L5UHxH
hQ6+M395Dnq942K9ryrzR1hs/5EuWwqz4U3G09+hwMarxbWu4ksL0jW69tvM0I+prb1hjLwF47/w
MW7Zv4q9O7b/kqpKmi2ODCuJsHez+BrbhNLtn3qYX+K53MZZcV827sZp00PrmW3NAGDVJtHPEvCw
unnErMJgR1Vdx+ugOddM7zw0rfdBn8iERmbMyWzQzsHqjirlC2mT9l/QhtGWZ7d9afpcPjKg5gpc
NpUs3lB5mydnYa+3Q/R6VK0Fqm0jrGvq8t9E3hTcFfH0QXl+gO67l8L+MpOe906yhI9B3JjPcvFu
pqGC7k8f/KLemLD7DXPv4Km6WeG+F6swZuWOg86dCui5qd55NoaBfnAm1tXUz/liPV633ADbEG4Q
MmC8m+cEV6Dz7tT4jrv5008b9tbgba8WvaugG51e/Lq8tq27bJiN344rUPkO4p4SuGyvxlcHKazv
WczNaqzxU+XC/dVRy/t7O5jjTj6OHa0VnO+mM4SHzSFlg9evaPOfjAW0ZKfVUarsPWZZABbIBrnA
4JWhRXtxeQp96qDAD5jUkR+zWDu3WI7a4LX32BIPSIEzbWuX00NRmg1k8XbW1ipvWTBuRW/Si0j6
rM4+HY9Tdltqlt/SczJyZ1JMhg6rKmwmaH3jD3dTRsa01X3PDOZFipRY4nIs5LffDmtuhp02uCkS
33ktrPIcTwp6buhBirJkP9bj45DLU0dhZsKWIWLw165ZbhxU28UUIBmNeoe8Ysdwf4zD7ttb8hc3
Y91W118yjf+ULdT+nZHqI+35DkvPfVGKYKei2EbWjJpTRzsXH03uzp+wgNtKskjR8l/iPn9ZVLvj
c9z69fAYWSk8J8NOYd9SPzPrPpXx0VsCRmcJI+RxxsZP4GGKqCdyCFwrqXlRIPGbgZrd6T6SSW2N
Sut19f901AcJntrwgtd1Z/IcK8xQ7Pvp5k6psoOHGzhLvHKjLUx/aTIwwyxIHbB32low7wbHVnE1
5jpCkzaEFY+sOG1nexeI+dTk3q4JAKPnURBvj/vLrR9se3yp8ex4s2Ta7fNJFhh/mdit59L9q0mi
nDu5UiWCtdt89r4X8Ig5PceOVBp/jtOchd0KQF3kXTfTyQ74ajW3Rb9OC3w7lZuyciILPqqxvK/L
6MwegI2Yo0sUMenpFu8jaQPoXRtLYDD9Bnb+XC5OAic/gKYFpt5VBGQm0j0ynz2QDP1pk1vkcMUv
SwLhzkKrGBuUDN/b+OYSUqt6VGjhKa4MfnB/6H5T7a7LgLdpzKiAM6JDqisSP1R8ywa2jpfS0R7e
LD/5NzbBew+CtqpMeheRhR+X+Zo57qlgFsGLfizw/OG03YsEltFMr/HS7AtO5MHBMbFgjM1YcFub
c6ejJ6wBR9E1V+E6+8p3L1w166HzdxYuBeSirfL6jwXEqAzcDUXCRpfqYiafaNvKwmAY/qDZ/7Le
6LWt6z1zkY1tqpdEo0SW7XvcdxfbQO0VrrPJ2pgmQ2/SkFWZpl1wB9vkcwfOSYmc7yszT3m6fBXO
CDaU/ERq+JSw/ndYo07u6L6WlvWaukBCY/cCcvdbNc3K3AYUCkl3mMTHaNA0Tem8+EX1jMS/xWs9
hv5nP8ovf2o+48R9Vb4CywxyhrSIbInz2NrhFulzWw+oXbcV6DGu51XUNbu5jg6Rg/oRoKVsglCB
o0ETlrXjHEYfoUBFLrEmiIbVTYQRrIvQiX4yZY56YgHTuepcErnRd7JkQMg+d8bUsUzT9Uj8HOM0
8dBjWkOobEGKfD8hN9M/elPEw0Hg6U1IYnx4GXL+EKYIA2RZZ7zDwDQSUnanTjUWdNtgYwXli12G
TPJcT8OuZ5x1csGtt8aAIeB9+vLBpmsKGaeCuYldLs60l4/NUpzmdnruqGNllf/VmFPiKbt6JdAe
/cKovbOKhseZBAi4DbHDqUNWWbUPfLOubVZ4hoYIj4YNAW18Dn1wHqToIXoQMVHbhSTkJsZtfMNl
0+VMn4EFzOz0iO5Iki681y70gVVkCUfbmGoTxi2RC7reuZSvnNc8s+3JZoTFSrmf3jf/Zun92La4
dwTeHX6WRdVn0eM37KwPOyaSusVnKDUGLXt4j8uMgIzqCHvCZNvzMcGEpDHxeMyVOlvB8tplzX1y
a2GreZWE8z69OYsCgj28sNdQZbzSPHMgnCMRiMDR8V2zgI8SBY5TCKNdgZetkMGO6bO8HywDGNSx
tZmmPUeuRR4lvslpMTQrhnKdWjKG3WI/K+fdLiaxSnC/cbxshABO61g1foNk4Yii6KQSyPROx6sp
sv8tpnvydPNRKWLZLI8FeCHVWWyhL+WeheIrvHUk5lu3hqRNUC7mE+y5km9b/e0D85AG2IjDOEXS
0vk+jsRDkTWfRYKQbz/FImH/WL+1i38m4EeMcvclkO5GNbNemZbqUWGaCqZ3W4lNNSxQv/HapUFz
Up/y83vBNIqL5giQuClSUgQho40zf5Ek+i90AM+ncNhz0f6OaAB3ZWg9+VH9mEvs8lnQnwotjsMt
uKeKg4jltX2zC0L2bzeDdTWTWlk4lGOdbesgu9Qj0mE6zIcMvU/w45XzSVqM28tqE7Tphcyg8xyL
q67I5jY/XtsxYaj/BIwELaTEIgjOxsjPFBzzLk+qZ/Jezux7+WOEW1CZK+ZbyQvQ37Lv2/aPQL20
mgwTUnIlpvy9C4oN4z+fqap6rmiT70YZPfQGxzVqjFrJG5tXd00K84zOIJY72tEfAqXLG0GLC4Xp
SRObezGalVOZoxnFwQJ74ARBZVaoiwL/Pwa6M9Es6SYLW/yPbf2ADJ/eCKmV17TLBhHtihWoXoUe
A8TJ4rTA6JOvXDIT1k7YsfRkInyKfCMXALzf54qjOORpXVQWMImMNl1LFRPhEl1hetwB4MMK5jnW
5QgQnKOKoCANQxMOT0WZv3UZjwNtXRhg8tX+Z5qwWMsCg5+W8BzkiA6Td5+EbLqywkeLCwoxybl4
k4V8Dh1oOrUPynIvIRJz1rvfFVMg10FCwneKlg/TmnNWMpEM1SGo8/BuSPnsUOtK7GTL4FwrFhV2
XfCcSpv99LrZVzMVNN1yTQ+EfUaeSg8ErfbWMLKPkbs8OEtP5Ib1QE2ySchHIPdGXfWcsBAmKe8U
gM/MiHRNkfLtc2ZYY9kyNptI+2xLLNLibNPmRx1bzaVP+5bhb5V8h11b/0k8uTbION7YUliU2yxp
NqIYv+rAcG+45YZEpmMewucYfYwyf+swys774N7umgcjghUGQ+tQqdGikexWUlnfTRw/NW5wJwi1
EPP0XDORNXX4Bke05bQ8DpkEwMOYWc5np/ibOvisXaXeMXisbIgobCCgqY1froLC3+AiuWXu5HgC
DRJn0sY2RFC/S8f+KMqpW5Xu9K7d/mmue0aqWp/wWB+0ra9zC0swcqlhUSSLJZNfeem/ec5wZMxz
Rk7f6JRmBNn60XfjDmQefMUH4WT27QS0Ww1C4cj8Ic4dRWKTfMbV+YWuzlyjrj/zVl4W137QBEBF
iX4HFP3xA72GCtqKECd/Es3pemHGsa4hTC1UzbG0t1nk/w4TkzOaF8+lb/NmKnB4NhCYuj5jucRk
rhkMmHxfVcVLP/ubmxk6AHxmgMZeC2LE5qz5ykJiuDyLxAzXqvekhQhoWxJqGg2JoR4KWjbblQXK
HSkrZVikG5MkWKVdfc/9yVIyn6Ig085e2OkvcRuvrZP+KaYIqyPPkN0zDCLS526o28dljNRdEil5
hl661kIwVeQy3MeO+YBUBnuQ8167lr0dPetzaZN137H7OI13lc1mhTjAHkyJtLUJaNh2hnwLbYoj
uHpEslHQfxSeaz3VjUYFTGOV7frJi0+5Q/JMdQuV6CNDhdyR6VW9FDlG6CjgWDHdtJ84sB0Hpcpr
aVkGX20Har0yTu9dUlokQuXgkIzREACs2iOcwLXnnEHZ/CQC69C5hCuOqL3BQufhq9Tjj6FlqlTY
bUp2pUbksdyxtuLmoHmKMuuxo/+sKvsrdq23JUvOU8eWoYB1PgqiGHWKm3rVpYLXK33vPeuJXhUV
LzhrX27y7s8M/eZYertEuDOr4TOkoIkd+8WXKRKtf/LI/BolE1jFCCm7VQ5DcS8b/Gkydc5C1+CL
Now1fpk8O7pVc8D8SsNRnBfYgHW3LLzEfg3LWPaXQk673Ocg6jviBBMRYDZOq9cpZTfuzILtllgP
FbIjS/ZvXjDtUqu+7+CpiaYzZFQUO7cOqOM78aE0haTNFtVVKs2rMvmzWfCA8/f9zQZKFAYbEBwu
ICM3w8LIIxzS3dIP6yL7npGDGMe/WjOvDfOzBl4Pd/UNBqqX+6C0Hv1Sb5TNp61kc0zs6Oik/SUR
w0M/WDb/yQS6cmNYVE0O0oDsJRb9asml3FSVoqVzm72Fr6GrmQgYEq8Gdxc3qAJNHXy03JdFZJ+a
Qt/X4fSnz5fvsOfcb8X0jkS3ZSHyYRTt69xgw2b3DdIzcgMU/etQ+eWJzMaXmimwDHnPlf7uXJKb
8DTsPKiDICTzKNTjgwkRMDu9nXMbiwekSC1/rNp6Rrp5cm4fdT7iGwQjM5BvXuaeGe+8Fol+0REo
TpuUOxFG4szPgCVhTq5lRnGmBYxCIIljot/+Kr36pzcVM7+gufhDdvRFf2NBMhqN8YuZEqI/50iq
iSMrypEEC6ac8Ggl4fgDbX9crfjwVzFWLj4xcrijtCE0I7P3zTh/MTt94eMS206BUI1NzHIPTewo
PE+dQ3uy8cIjQGMaYNPD/AcOb1oXjDc2KJC7AIFtZQDHZiv+50eZvUnj9BRHE5kYHUP5sIKMxFSu
R+vHcrovU06HgojXyhkBugcTXoRFhGhcOVukpJZuHWlMq+E8lKzxncPvzjTJBkc/+iAM913gqn2c
BNV6wMtQjcHTXOAoaSmReZoeRpUfLAIO58Q/VWmH4ArpMpBiiXXslHnkzdWF+hMasXIXQkxzHrFy
aXZD5RzjCSE1mremFR8O82ae55EBGM12eOPd0mC+pkHF1YVX+JY11cIRBWl+wabxHnhmnUTpLxZs
iQLMgeXW5AwSGZd7bFG2xfiUz6jIoSElIS8Ud9s0jrg5e44j/COCg6byBCXAQO7HlOwSzi5VqW20
mBURlrvYHp4TsvwyRbZFWa+F7W0Dc2MN088JE7Kh/yW86eyPNvN+92n2spdOq8PQi/sil9ysQK74
mbAwWt92oDMgdPmTTfwxk+wYEyX2fYmVJltI64jaklZKNMtbrxMU0b5qz7qG3m4dDBHyAJr4ZIZ2
30titpHNkRnz54GqQRkKaD9b26HY2Sm2I4u6F0J2nVS/dKYXMLvHeUhOFIGb2PnFLbCOsN60pXhK
ZHfBafWbh92LHbKHiWQZokxW3dL9llWAGzDbZEm/01N2WKCwe8Z0/gCkrtutBdwqbojFJKFUO4JT
Ay7Bjmag88mIdDfcyyx5MCfjeGtme4RuOZTJzj62y4dZeKg1UbrS9uis8KXjJEdqaiz+Eb0RMyp9
8x4bZ23lgdwUqE06KtcMlo4zHohJkCGAbrEhQeaNxJZVWptvl6/rbrkFYi5gM4BmLyHHkuP+WpR8
Vq0ZxUcvN6NzGZkjEsPBzsdhh4vuoa3VP3fqWVjqe9FdpvTBnsEFFTt1WDxzHyj9GaGj7GAikYtT
j4LTT7+0bt9IpEl55Yc/nqy+6lFvU5E5u2CAx08V4mEf3cL1rOh+QmDx5+hdgVvfka331Wftl5jM
FwwNTFZCLBzJaUJQ+w9Dz/6L6Rh03bsuiQKuxVZMwwu8G5b9+RZM1uPEEATUBIk+CfiqMoj/yqr6
arGHeqG4Tq38tP3mvicUlKXRw2au5Ncwsl0c6wxnbs+LM8SnDmtTM44/8e3tn2yal4QChqManjIx
H8UsnrQhdwgePYt4Gy1lXyzZHoHxCW5K6CeaZNqTEXjJKxtKHRvI4rFjye1/I/BRC4pgScQ2Cv3z
eIv5QbgN79y0I6q4Z2GSNzpseahj5sg280qiWfxhOFmxl5H1UD96BeA49q1/KiVqKrSHozWO2zCr
7+e8eMI5jI1Mqvc+d5rN+H/8hHuNcpS6ubIxj1Xr2PIeM5kse0uGT6LDhhlbfHXlhBAygKBT5RRL
9shgcbwRbcTjBDvBKHgyXAJYTOopug/L+lQ69uMknbvAqVczLj6TMraEUSFkwxQfMQlpcPUdnptm
3M5TTYLl8FNOmqgsYsiD4urA/GGlXw36ZixNLLasmSPV5BayhaQYxGsisSDAHZixhch+wrjOWdRe
+tqPVt34NaS4X5qZSMe6ea3yjUT2HT0yVUj3zmb5Gg7qi/nCjqtRkpvBKvJA7hviOe7YSXIzkYTk
6lkKO2Kyb8rsMcSZBjGyC+K+XIVdxogNFryc3yuQh7UmGRFXXQ5BRr5sWV6m2y6OQeyYbp8Ce961
AuWiIwfLJqpn1PrZy3BQFJSQkXMT2XPO+06wjzcsLyL8a4/pfc30giE6GFTfHGTUvfZdfXXofKKi
/QdEeQkW8UfJcc1dke0C02sCQzrMM0QupAPHVj2vcyd6sMbb+Nrn1iKhAvd28Gkqzz22RMTBBeVM
6Mh4dBSjFX8rcxcRc2QhPGrR4A54pDqW+eVs+FuSjdNHf7AIw3Z4hH5YVVNikyHqcFLORxFgmURf
3Mg8PyaARza5DNk0nDOiLW8RrkjoR7oVEsGZa5RF/lp3JEhxOeiwf25yCsLU7eZ9O4KWCxqGiran
cPt2bdvBxQ+LdWVxlRGjhdIbHjMS/jKIktRxj4KgUEwCYiWcqiNbxz5ndvuidHwRRfrsOvCNzMg2
kmu0YTAisQ2y6faE6v5oD+G70731avgzjvYd4Q/lKsubs7sItvBg/skxFEL7jhXoQdxfFoG+ZxKT
k03me59l46ysJVC/GcD5IdbmwFhvW/bZyVLZtq0gCmC6wsR+EXn3HNwYM0D9GcvP6PF8xG8xuXYU
5kpPq8ZOT2PvAXh37IMfv6nKH+uOaPmZ3C4mWtkwYhAadjVGI9qiNQfbcfJhfZD8dYVLPfe2rtLy
DnjgjpiGhzLqL3Mx7mKCVQIPJFwP3bW2ms2i0zeQ1z8VoolI+mvgkd9pfAbA0UYV5b1Ki7+dlhsG
lywcDZzu3mVADUyS+FtOhKfRE0ym7HHCzKlS8grxVcM3scraQhG17WkdTeO/2Lc+a3oYP+3PZb+v
FfUeAm3NDLnx/U/sExfNNxGE46twp2PpsnMur3a2P7+MN72sEwRBeK16ABZiuDiuq0GcCAZ7sJQJ
YfL9lXEeHNSWuyzVF1a070zTn0if2qaMpQqfJMuRkXQDYZMQSeY64zoYKmTwgFlNA2YeyilZu0tI
x12IEccKLl5c5XZLu+5Y98HALZWW6XtquWo9lN1raad0m3iQiZfpSlybzBaZXRJFmtxoH02Mshsj
sHsV0Zd6JiklaLJng3tw5bRSbuZZ7gfRvYFXX6rFP1giGM46mcsnBlXizqOr9ZP5fQmWdzITQ8xs
QE7EkJhDPjX+WVCArOl/CH6r1J3f0P6zsPDutouqQlDDHtBtp8S+xHnxx1R8YLVw/iB/01Lx12oY
5zVG7r1lJ/e9YuoFGeU5apXgiqhjtTYLU4kyKenU2PXphs9hQgo6kW8qgOt0QHYMihu2xf0i8WhE
5XDC9PRJ87ECUGpXTtTC8bsL+vf/4VFTdWA0/FhqVtx2krStokxoBKY+21Q6fspdccDL6m8kyWSu
889leg0Jx4/ImjE5PDiR8+WZuVo5DbqCK79r2X77PaVc7N3DuB11Gt1VY7ENKfV8+KwsF/wMSMtV
+qlDeQ1jLqh4vu8ti9dgeJmSal02vE8LnUBGzs+Nr+l99TaNu95J1y4jrYwgt7vWo53XekZrHfbR
7DxU2uJXJX6x4vwcCEsPl1GuC7aRbEI1kznbz5sgwPptTekqcLNXSe5fbqB4XZE+TDESfiImchKw
zRPajkliWnY1RZtM9F5H86Ohukyy5hT5nNSypDwh+9V3vqZe7rP45jWHRR0d8jisryAJz02R7tox
2eRVvnNCZhHU8Si/6bxTRNMCd8FRLV25Hg0TaWpsRubhsPVjtjVN8reM2j+SX7gmVJw32GP0yo1p
pdd2nHmW83KzhAy0SXUmO20DdBVDKEXA0WNvtoECjK/yEsW/4D4iaCrJvmS38L8qS3qQwIzHrl/k
NmziAf+L82Bl4osAogUyN0EcGOp3qZq9aRTvelMDgLj8EqU1XojkfvHT3z68zTjg58xPRbWu7/AI
LvsxT/CuhwPAsYzPibK/sSbZR2lxYoZW9caRsuzA0tlP0Dm4TuzGrG3Lvdm27FNS52fQFmrcKvqw
Daec8f41sUsYMMSwLFJEOhzsqnfegxTzSjfV17RSiPeE2vU3s3Xr4yj3muwSzcl335bwNgbDU0Xw
QACOE+E/7Sb1ayaLL5QFk/J2b/UDaFi/C2yQytne5EX06gCe4ab4xIJx1PzcdyZ0v6elwDWE7GM7
59Qtkcs0sWLB2i6YMsMCPoa+d2RN/Bs0EsUDCdaybGqqGNKKJAe+auiBEkhYzs6Us43BphtcI+Ij
Vq7Hdl4s3t3Io+bq6ocfDARlaK596K1z/M3k+L37Nvl2ibbbtbbJmZ1zDAsMs0NioCI3vrpeRU7u
TSeOjLUxY/oQTiQKVDHyXGzas1f1D4nyHzpl/cL8QMtLKHOy4FV0j3rzMTU5vCAnzYBNU2DgAZi7
TlER4yuAXDFyIpkiu3cqPJK6tFdqsG8MKrpaHr1Gdvhd2w3JU/K3yv8Bf55t8inHSnxNg70N8rEl
4LtcTVNxTDWm+r79pdFB+RPixKBs7VbT/XLTTKcyeSqoyzZ5ifls9JpH4xhSYSYKF3gLs/JyhmKp
DUmTTmR+jYhfRvD0N7bugbhJGPUi8szbapsvFABsZzQpkYKZ/RxPoQ0tP7wqT7PeYEBaktu4tP5G
t4Y+ILmPIHL9VzNt28i0OS4Rns88mN+GvHt0FY1JpCC82A6KDrHqc605puVJ4fWhByAxs0F9dPUO
qu9msqbFkkM4cFxF/1K+SNLEvNNEdVs64l/ico3nHTEj6eyyOtUvr4vHXCav30K/7wmrilk41Q0P
vH1oc2Xx5vclggiLIxDfL7NJXqu4YvA0Fk+3ggxS4NUuxG4ezc6N3FMkI1ZN6FVS1KdsmndeCCPL
qrIY2hY0EsmUmN/FoiZOpo9sjD/CobsMI1JEV+4sKuAMEZhR8me6OAdvschW7tZiKDFzuDaAhKqv
gVO+tvnw1pBPfuj74aFhRQWBBzCiOoUXnyoueRD3Ff/Sj6lAk+ror07UZzKyE6PLe76QapPUZP/n
OI8to/e5jzI/ENRGiZEbil0Z0ZXBZfcjOleqviKMB6IhgSby13HNQO02dKvreDuEywY/9r9yLg9W
p3ZJ0b4DB//JKvUQjfGr6k3ATIsUrabduf38kzd6i0PsHUPGowua04sYpxUUDvL3cvAGhI68/e2i
6N21FhuBZfwaq4SrtVTBuqycDSrHwpHfTCtVqHCV6959jPGoLyUd9y39c0qnGYRKPnXMkZpMf2q/
+w6D7hImINi1Y7+JVAQ4yYmFnsXV8dp41crxLzaL8kHo8tuPEoHY2vyd3YkDqZjH+3ZWFgrasnUs
V9xVPmsRbAGAhZ/hOpXqo4qjcoW00u5E63IXigKRhWq0N08VX6jvhKy0WCirqFKcdWIH18KdHsOQ
uYalOdDHCmljLniaQ+WRnZCanGUf8C+5P21S0iqwoWFq9N2HUI6nZETK00QmlKHEj9iDvQtgPstm
oD+Hfkxv3rKCyuu+LQ8x0MW1JFufMYCsXossw6ZYde91nl2KyPv2fazQRGu1u5wEiVU+Ot8DHxBm
1uHPpKq/vXAZLoY9kWHTs5vgddB90VxsiwwkVmAQ6Ti3BJ7WQfeAcWdi2M5PKlS/qVpWKLAW5H28
GVUWv7vOav4JC+/sz/IhxZ3t1U6/NXYckpUg5n1nZwNUGhRgZOhjwOViu3uNTf3ThNWMBp8z9jfj
pm37k6ggmSw/hd5q0AUJ1thZWfhGz8r2kWWQ90B1CQx6SwxteSyUdVwgRIyFt89SCJ3+3ZIxk+1n
TumkXHhJmF1vOtIjZNM8lclwCRv55ybwpIH/GbO9gM8KNHxpzzLuv33XoRx0xSZLQ9ZuhMBJ3sI3
CKDOpzxhbJxqqJuoYoYf9ceIwMbS96G1Im/XwsO62vocnFt1NUAb8Gnb7XgVXl7vrYhUfSnI9ckP
s9c84/187EqPjBd+l64hCkrn4ystKhNUE+yYvrNgIX0YKNAZx+fPVd+R0NeKd7kkJy/ChOWYeZX2
7J6Z+FexNeFIPpAusJn7cIu6iHVa4jEfnpiPHQvNpHdkq/2k1soiIMt49O/WOP0Tob6yZmVr1Sg0
NXmSRENx1iwNT3O4HRQqlewfMQR/xIj9wdhuyNlO78IOOsYhmmpunvGU49run/2xB1svr+wRuT0u
4Ccg6sexzH69JPv2KuqHpTViX9+cXgmz9mpcylM+jNXensx2xsYWoonvUOuHdSpLBmj9cmjULWYH
PhdhnoTcbJ7voz76W5QFsiqB/2CrmPyC4rGzenUzP9Yb7fd/aOD+2khidxMoLVsVmFxW3UXY88QT
2HzXHuMzpgdXRNm7pJuvEbyIDIvjPHOtogrc3LnZt2l4vehxSOoPeIZTptWFWx5yKulcRqzBocho
vd0Y5g5ODL3NGdXM/LIAzA8QIeusrHAyctV6inBOdpjRaqxGa74Glv5ddPTr9upsx1RhUGZeSH7x
rWBzM6ZtS4bc6aprL5d9VFWvaTOSPEdlGBoA6WLeuyCFpUofY6S7NXjb0Urao0DpIlvsw3QxVqtP
S9uvOYHqpBCcOxcNxTDLH6W1vq2/MLcHtjGEscY85h1QucHHKo4umW1onEOCCTt/dknnxKxwIMGW
Bz9ap4v3Jlp0M9Y1EA/szVvXe54bn1hidovxAUmZbUk6eZy8etst5RcaM88RC2yIRwx6KJSRkOqx
YeYwKbNLnWob1WpYIUjdLoxdMMGGE+l404Xpcaz5FaruNP5H2pk0t6122/mv3PrGQQV40adyMyAI
kmArSiLVTFCyLKHve/z6PLipSvlzXMeDTM7ARzYb4W323ms9q2RlLwPg2XijonJa0kItmRSARjva
pv8zmEaO1Pm57MD0hSLaCit8nMXTlOSPgJdYqRizI3HWQgVXAZN+bIxnnoE7cjt8upwEanVsR+VC
nsyage29E5CjYniE3Zgz2B/3dp2+VpZxqIN8h/MXhnPdgvbqvBq1id0YSFgIB2N/NgXbmCS/5dQR
umneoiYw1+Zigc1r4CWUso22EGwF+vW5DZ70cKJ2kjeawuQtNs2DNVl0HDXgKOmSknDSKyx30HXC
gdABq6O1EbxnSQBmqmjhrgqGy4BGSpp/sVdhSQpi45qQwzRqZupYDaV6EKK8mdL8EfvDq+m3H7lq
HBpZ91C6eooN9S0wfgL1/NB6yYG9+AQW3hVp6ya6eWJE6FnYSxl5jelan97S6VtY/pOfz+/4yw5J
qp9SO7zkQ70h0YtiMNS3Mv5TU543ymBd8Z+tAGy5jMO4B/WWy3iYbZ8775zXmzxeDpy6O2gzhUjN
5K1OHnJb2evMXprhHUvQsWLbWmyGdsF+O+EVBNti5O16nId1WNluoc+bqTYdfaayFhiu7QUGbG+X
6WYQVbc2KNCS6KWXJ+m7las0zmb4AKk3+tK14uiCdEAPsUSIb2oS/AOtf7CKeEOlRhtU+hDzfAga
/8Uo6oNlEYigzMmtSGxObBmJjTHuKz/Fz66ojmSLY9ImLAMVJSK/01OdG19GqhzLZGECdCpQWoVP
HItthTYmjBGmjCkdDxp2IfRlW2E2o4RYeoZNAW8P42380qvRnssvyqgudhb23lTBvlqEXik6QRAu
fVTTpcpvYVt546g9ypyM1ZSeTToya61GwSuknwncMypQtA7aEfzEvikIsorn8NRwHtpZfMlmRHuR
+dllYtvgPg4TJBTRMuTlvWIDX4gpWHNBQX80OZgtinaaE59kjB2bRnsLBArkNnuE4boSEyH2tI4q
CfM/dbKMqmaGOAfI3Yn5ipFUeJU0niZz2jeR+qhV2oVv59wP7aWxIJRWwcXUEsTE8X1ou2vR+9dZ
TS8JFoG2L4+xRgurC+FQZWIgxLLY2HJF5ngIYCu0dqM97kSAmlJuvgaDl2tJ2iisnZ0nm8kOj1n+
TbCBgq2c1CI75Gid5TXca4TA814iBQIgyKamvTYRULRqU/2JM/peyeFegLhM0Wewsx+qgA+TMT5o
gXWECQkXPaBwf3j1E2y4QJgQdd+redgGPYr6SEAfri8QQb2ZwcC6lenFFCPICCQ378pMwEGt3xes
lJjZlMLi3mcTXH6RbGtSL3KjxoEVBceeEbid9E+dLvamD5KH36LgXM3oNKjzwCS9XJvxuK4ncZ5Q
F4H/5/nUtr6qHuDznnxpAOih7GMQzvIUntREvSkEMpgIQ6QcaTLcuFg2QV9brwlSHlwdEE3KeRW1
zKoD0l2G0npVA2NtzcpnzHi513Sg0ITdtVS1TYpbRKevGE+h6yOF8zQ9289DhUEqPs+R9l3T6Yra
5K0M5H1OQlg1dxs9gPXHdfyQGM3VjIw7176rFRgPClbuddclmzANIHubnen6oYS4INhXnf4Vqsm5
HXWa5tj0JfmZeB0sUAEi6xGQCMA//WeF096OikPdFq4ZK4dCmddyabiVMuLzQYAZcd6xFNDS2Uhx
eNAntK1aWtE7IJdoHApExNZTpbO6E82JhHzKFEgrVuoqPfFOXBtui7Yi8rGRIDlvar53rm2aMXkF
Xc84YJCT+MkDOGi6LBjZ67SmTsmdKUxBcJYkBQehui7Ix7Pb5sZ9g9q8o4GacLqZivKDZ4t7jt6/
sHIBEdOasYlv9KX4QsLaIw6ZW50mmCKB3+tsuGwEL34tUSnO/AYiWpKVz6x1dHslApabfy1ePnbq
VTQSYFb4+ypcQqQUN5rktSZjzEepzAUV553+MBA9xan6VpnWMip2Kj2A2ofIaxnTdTgGYi3AgfZd
qu0XfqR9RuawAshoHJKTZpp3rtZvLOSLjtSOKCuvDKTnKlxScnqVrA30KQHOIptzpeqYmao51hSh
5ghftPLD6sONn0me1QbbaI4fESi5IomvZlWtuYDd6/K9CIpHRFpQAzGt6ZZrZYtKgzTkoQEQg0og
wcCZ0iql3sXIw522IRGpgJ9kywwXAbTn06dPwkaDAnfGWKTY5b7WQIFVRGCk3Rrg2S5nXpxMaLSy
broqlX0xos4dqVICENM5gJrUpmqM6WcMqH4swsqigL1t8Z34THTS2GZ1vip0J9WEi68xGB/1jFeG
8kbmbSXCqrgi5u8CcEmAD11FBw+DnD6uTSgXPgsjL58EMFk9e1G7eGdphGCrxbWLZcph7TEr8hdu
UUcABFvaASi3AT6P0z7TtHVmV9sS0AGGwIWW+5lP5jf75o7i5Uetj04/K7emVt1mpuGTK/GHbxgP
kumf+gVlhMDg3QgVdaVjHIzr/3KStysO4Y95aaIg5YoM+wCgVDhFFruyn3m2QSeM5u5YwrqIQO9E
DLckf970QvLGOr6hR97Mjf7OBnbKQnujsQpyIgDr+dsajJ+DEm0GS3GZ1iCZwemt2bUHEuI8kztr
huJOn8XDeUpe2uD5Ir+VVbtTo/mr8c3PkplX27ZbIwQK3mJmZk0UvrlkCZBuilQMOs0SL4i78hTO
wyGqgJSSy47rFISWtjAl85ZRQFcTiY7VopOMXctSnKigSkKySsP8mAfEnLn8xQ8DyMgbbnYMEwCU
ic/JqAhSRPkZZvsQfZZZjEzOgo1JMpkilI3CoBd87Fqmr62I8MXmbLJx99t9cZEMBq9Yk8vko4ox
gNMoZYCyllAFmkbFGslV+iLIOUD6IiUwBTO3hr+NQt42H9qwWqdU0Qo09KymX2LWzIGnwT/iMTgl
Y/2EX4NqdyAIPbKefKvQzlILwsDS3iYfixHjjFM4IF4rgQrrfrY3AmyredkS6ZIlV1g74Den+WvC
OQ8QZdsY8rtewxloBA3JaRO17dEm30028nsa5PdFYq1K/gNqwXNUxF8QEbcB4WcqlpNx5mPWtQO/
5mtQK0zp802rFdXTB7gEGHJvGPBJdNKMVYnIpCMACbPHuRjMmy1y2xVheKWEe9WIOBl8e22TO2O1
LWzaQbpYCi44hb0byU6xL1HAOMMABWae7VsTVqcQhRIdXhY7jdBMf/aL5sCY4pQFaLYo5Z+MRvus
gpSWU4+X006BRpkxVVefdsBDcA9K1NVOJBNaKSE6i+ofo619BAJWZ9p4jJwmXLcGw9waJcSkgYHS
Q/4daMe+RXu1EdazTo6oqTOqNqYn2Fl04KIRtkiG6AhcCraJOdvKVbDz9S8TMgI6DGS2fTnfQ1JT
mcVFQIKMJ6nB2F+wV0Vi4LsXjJ3tdY8gHV38orJoxetI88atF6ZyjXqubuDnpQbWdjFxDRvX5ZQS
u1Yxbg5XkgnFSrE8gMvCSXRlo079Ap2R7phbNwOXN4AHp1iwS89LIgDuUD0lhgU2DQcYXgXNqNei
RBXPEjHS0S0mmwhxDX47Eg7k3ytZFocoSy9aLrw6Cz3aHhRYuXiXhuyJbmNni4ue4hoJs/FAyBkT
EYRX5IlClQwIae8kfkNFlb/qCGGdzA83nHBnuliPSmqfZz09MgPghGuAY/NXFHkTDGQ9BQQfC3NH
/spnVkkPKcE9uQBy6EtMo+fdPEeuoS4pEJXkgv0Eq1wa3lTrF/IdIU0P/b7N2QpK7rMcYUtyAlFQ
Ot2aOT61cbMxhfjIlWpfIrah3/RRa6DfpG5fKuzUsY/Jqt4ZenOzkfI6PijMEfhTqjG2j6zwjhUf
KLNvveuLJIpcikvml15q9z8MC6i1Rf09xDjr7BAlXrhvBlxEBHRBx4dnlZ878hA5485xGewT4Z90
qXFVsuDmNnILX3ocFTgSZhBd6kHZdrnlJrBTbDVzwynvl3a1m9TmW93TmitoR8dLHzEu2h+az2NV
0iKQM6yko81eZG2aobvRxToKSKyShmjLjEiAXWSt7KIGbt91FIPIAKwAUMy/T71xz2xrG0zz2ao5
yvDAQcy16JzgA7ZNfJU0ytpgOoeqDmdycTCRMBfkG8kw3/owORPLTd/FSA5mOB1llB5b+Ew8M4bv
pj58B2G951RkDHtN9iqWHwZyxpVEPEp28m4EA9yU8lVgVWC4RnQBzDyFB9ks240MX6xHBedosvIR
swahjfNJulRjgFX/sCXjhwSWnpwxFBIcmy39XDpGDMTGdyDjd71Kr13PHyIVymgzRU+GaL6qwH8j
jgiV8tD9MKryqebgdNSESThdyA32GZ9/hYqlA+OGml4zv7X/GlY3G2HnOxZmzmQeV5Sue4Y6A0zQ
XQOHtmUNXl9wMCnqkrI3Yg+w5Gchy1uQYSsZYfB6sC0GOTL24YR4RVV6jhqD4AL6YsgH452wfYiL
hooojF9E3pAz6qsXpNzrlPIlKynODW43qFB+FoH/bmgGW1UTPClC9oo6bhGamAZKrQjEkwq4g1yq
rejqm4+P1UMYAcNBhtNikok2Xsw8vNYK8Lx8fJe0bIOPitSQxeWdPkp+6tbZoqhEtt6HJMtjPgGs
tx2y/rlK68cgrn8G/k+jIhbaLLxYqymyu/rY2Cz4kPz6tnSVLmFIIs7M3780zv+yDdd6S+BC0Z+j
ef60C5NpGBmuMqwsNYtpds7gjaVNphQPY6G9NVTiMtfPXMMqb8fXYDENFRKzx6EpNjT+PJWStAgF
X7K04tq2TcaEAYzY2BY7WQXyCQVy2BOowUlRBfatFtykh9gd6uIhlA1KVGgpcXESMRPZKrTwaNBz
YhNCt0DcYLcddI6tkACZGJq0kzLSRyJ/CLPhHFvcLQesjRohBhUxP46plkfdrr9NLE3cyViJ+b43
f0Ide1D4lNNUPnVmzz2L45f7DNMniQBlcgidJLJoJLZrwjNRZJpHDX7sTHUO4pcitnD4a0TI5ASN
EmLQYD9O0JuOGYC3ZCIlxNevgOFNggmoAAcLHVUy43Ev4WZnp1EW3VqdbICk3wFXX/DhGpWqiRqm
7hktkVBtMYRscoh9WQ1WsCKvaZrGH1NaPqNtfEsQFsR9BgpQfSvy1NWG4TlMG7dr2+9gJqsI6ElI
jTXUzUvq/yTIgh4yJFHU+E2fPuhhdEsWHD+eVYG9LSKjkUrBrh1yD5bsFyJXy+2C+EO1wRG0jeeJ
Dsuwimr6Z0ps3uQO9WsFh3DSCh1bVflC4ApHQSRuaQD2QuVUV4z0DbP9usSQGk8ajYIQMloDd3Wm
MxL42EdMGIBSwbxfbqhtmxpqtXSJlOIxID+KDhPduyY9d9xq+7n4gW6c6ng4ZhmTJ916TKeFbI3A
O0qg4lKasvm6mdy7M6bQ2sYRo3ItHdQNfq1P5HoQUUk4SmhhIt2gC5Z6pH6yUXfHOJmOWYISmh3I
XqoawFA7uY82KYPsalhCI/PPhG4CE0UeC5zxZAAYj3JKilpdxB9R0Pe7YOhfFPDZUM4QVgzWNpGl
l5iOSkCg8gzcWnT2BuDGOoX+kjbqZ1KKn0FboqyZtsineNwiz9cz2vnouFv6x0RgwV4+wmrcNOBL
+DmUrYLpqo2v+ju0lrF56/b5d5kWXliNjwFak1IuWVgS/t7EPCV45KQq32vZ4Na5tW/kjtGCYL3P
j36mfUZq+4a4n5pVU0EOSIhouQ/wi6n1yg3i6o28L3gR6o+6tGmjofi1TZfn0iWldBfIb309QKzQ
cCe1x1b2v0aymGyz3+qmQWgACz2dHXLNUDd1dAtASqxLtXBwmSJQr2yPR46Uv4BpECgE/JJzy70b
5XI/qOxxXXIL9fE5UWJQWxE6A8SKc463Uhl62hCwsefMs3rkL8RysfOv6+WGgPjjTY+5kozWs5qB
k2nlo2biaorjl8pUqR1IHA7pUFgaktN6Tu79LDAwxQcOiiOH4ZoYklcfGplN15zp2kuomqtWb58E
ShiU0qThlelGlWdzzfh2F6vlLrCLR3ngcO/H5Qq9LaRou3gLhGS/LD46Lf3Z5K2r4TVMShBIY3ON
M+AF+sRMEhlk2L/jtX4M8ElRtIxb+kt7JbPoxcFGxzlP8767x+1YHUp6xithznAVYMxTsTuBrq7J
GXDGKTlDW9oJJTmEFmQPkFFBw6Y0M9/bcPfdFhMCZlifeU/AXey7BvZii+AKjX2KgvDIHr+yq57p
NZIc9H9yQBY2o4myJiFLp8PF8F3ivJttHMYTQb1L7CfeGYGYp+9zDM+Dg2yhdi2LvScClMj9YN0R
YxX5ub4BU7+lrN8JlfuxJHF827Bt3cKwYbaY5W0JjuU2nRwa1MhSh8IuGUeQ6tMGmA7PCFG4UySu
iZQ8BkEOzXJeuvWqn6GqZjIQlDM9XO7Ufqccl2RsqWo/oxlFlFRUR1EKb+lD1om1AeNPsZSdVb0/
Ck3BQWWtE5PLuwGBPPUv1eB7MHQ9Cz+HJdgyGm7kikwAkoVVZKH5SYwOYn32srD0QSzfoVffhM/5
hVBrKMebH+sPDX9OGOcJMO7nMgMtpeoucCrnIrl0GkI4YDYGHGXoMpu8WKpSTBMz9bIEPAP8yFbG
oiU4LMn3coRJd0UBNc/eQ6YHxQzw8W1cTF951V2NQKOFTT9IghWnjtbkSCqeqGSgHRe+TriQhijz
NB8+FFYZ5vA6m4FYR8MS+hXsoZmvsgwEdCDj4KOdMVi2FxbTMY4DasZ6SxN3k9cofub5ATnpykB9
C1NDW6ltRhhexd6lBdFVEN4F6p9g+VQ/VkX0oGvdkU3rTQaoDJz1k1HNtR0Hd06brVZCL0dGG3Os
+Ajcgc4fk2l6DG3NNUN/22T2pZXmDQHeB0ubXuBSYbo1sYHJtLJWg03DWTRnPWiF61MTbiclp6oS
mv4DFYozqsoGHClS2AmpYjPa4U7WGdEuQ4MoyzzYwFwoBBanIQ/Xsm2wRWPP0wwkp+Rc56sk0UCO
kMhnRO9JhEI77+LTABgt1qMHqZGvejVcTOizG/rRgJuDdy425Hbb49G3q7MVVweAtA/5UF6bhl7V
QEd91jxzuXbbtXWVEtUdYxRZjBTyI0bpEtsNipdJMt7IlT2OMsl/tC1IrsKiYIvCHRrxYVAkF2zy
lYLFRYvbU4eKNpaMjapgUFZk/EV2vgZ9cu27aU2smzf00B6siWEQCmyU5z9C6nId0JiR8jnsHk3T
TO9m9PqFHUCWCJ67kywmrJFIOFv8uuBp9lnJWEfJv/Vu2NJwJfiH+kpMBYyMBM0ZtkS1rTZjoJ5q
5lBKmb4oDD4pCDHJJpMXkDg0+cl2rIrDMFZ32+/2UsqWvnC8cFIiN9bPfpEy2ycdLFMTrhKBhQMO
47BjGOq6DTk+leyR4RxaiBnRVJh6fdrjuTSw8ROQB2il2tk9HheCoo4ck4s9V6yTetjKaXv2LfWG
l8UbkUHKYOYrO31UiOhgbJ7gKlZBu9jCTc1mix3rCz0X3iKl5jiWuIMsSiQtyK5ZSUfYCpcHU0Wj
Ctyzj30EwEhUfHyHMjwJWhaUdWGB9Iq4dcaf0ZvlY83rxvRuJLAqqirYDxA5MGg4//qP//6//ufn
+D+CL9zjhM0U+X/kXQZpKW+b//yXIv/rP8r/88fez//8FwwdVVWoYwxTlS3b1ITB///8eIxQd/PT
/20Kgy6lxFJuJHXgqZ0RqqyUvUrNzKHilP+/L2f++8uFoehlvw/kG7gIUqZWzUk6l6vsgaDX618+
mfWHTyaEYWGo1018UuLfX0r3W20SFLW3BHs99vEO/hcjKr3Xjn1LDDtaPJIKCc650OrYJDQbFFrS
Vj88ZYU3log8nrlSrP75XRli+YS/f+G/vi31399WYIVI4UQhbnQW3iiwHXwSWwVmFj5B/Lb1LrWr
q8ywgZAO/TFHdTHjXC1SBcn5f1GSPsLJJ++6Y241BoxH4KVKqfrh4xdyCgY3a2gTUPWyDtyfOe+N
ofQko3rr2cClEc04N8VTtKyNkr4GVpj2W0nZkOb2qCDCteLJG8z0yv7wI0QyZCE1JieQ3aPL9vTy
nVLNvTFmMKwsAPDJE2mCr1l5NgMcEFR3WD1wMCi+25jy6zhmzDKj6rOdggE/WPERkJqq6dTKiXUt
/XjPtDBazyq3TI3sIr0szwiydkQq6uvJRDRPwLjVVY+wFVrHnlAypIqEPAn+joHwLIj5pEaxKQkg
0sviaI3tS8bA2Jwxklm4ifLkWHeDB+l1LQiQHMlbkdj0Wpn+Nlfpds2IQlp2i+ppVPT8kNdLSqtu
24w2I4l8n34dWwTqBMLikF6803OxJsqBbpe/HsF45kngZKLxWIM7n+9Tb+CGdzLUZFwvSmA/ipZs
j5KmCFcW2K7MfajA9FOzwN+1AYl28lWa4s1AUQxzVnqZJwWln/XDgiczyCbtembQdUEhkiAY0ORP
35Iv4YhAglzl4bMGlkO2IhCd0d+FQcRJlWtbmMnUVZ1DDMTWp2PtC0Am0XwNO+Zd1eQ/liQKD7L/
XinqNu7lGkEeRR0gc3KN12HZreMA5xf94gd+lcgfpGSnhR37vfGBEGivaIbrj7qjKzkRi3j1CBQ0
ZvGAY/U9b+errxNUXEhcmn3EtiuYAq+gWff+SCGghK8qptWdAdNT95Gttwi5RR0z14QliNg4wjpR
NzfNr0FaYSolzSEorPc2bXf1zLc30APqIvsxDwx/IVVgqFEf0dwerLkichCQ2Hoql8AfGYf4THHd
+FTrqjZ9x4m6S9qxdqoZ5h+Nka+yVn7YyngCXQD6ONa7VRVVp7og232IHwhRBoKu0rbVT0nUfRuF
eLJrbA4JJLTebq/51FxsEzmsMr7nQ254tWy0pHEGx3Tgzt5F0k4D5rS3B9hKCbF/0vCdqA3Zbai/
OkzFaqvKV2ugG2zKqaM0xn2UIVka7RMsrmNEj6Dw6TelBC9h0W3us9ac63h4lKdkI4buOM5FucYT
4ilauKms6JYn6KmkyFqHpnbHEIKQdY6UTdbh6pHLmTlodR8Z88kqWJWq5xaTe3UXHQoZ2sLQyHu9
fx8yZov9eDS5u/uLeg12DzC3GrC6ncs3AjSpHBRcG34d2aCrGbnqjC6kQH3R+8yTk+VaYVkPlox+
2ipdRGKuPQ4MiRg8B6Z9xjboKJn2kuT62yTgwmWApR2/at9TQKE2bGUAZPlTYcGOkCgaO0gdlPuA
JvOUxWtImzEtjzkRnQ6eoptKmz01Ak9J7qTzreVhXglSAuOaHLw0Kl/yQI9ZxobKlCSP+kvM44nP
cVpFQjnLMraSHiWAIadekATcGVBa4azpn8gFhoXRETaZSAQ/UyY21s23pcKNuElxysPgkB9FbW5H
TXtC53UPcyoFk5awZuTPQaIQgh3VNgXo9JwM1i0b8kOYJEzV8W/0/T4b9H7dqx2P3mxf0za7yDap
JAUdmApafN8BuEjJPEqb8THsijd4VbSKRhReQh7gijZnO4dlOBkfrY+JsmfS0MfFjTiDaz+gefIH
GFAFMBi5bX4iHSaHQS7JrFH72zwZ71XEGAeWG3LcynioGtoN+D05+BFOEypYQvIETjSWH6MmtlKW
ALwymdSYOuicdBf7/ZHBLl12HjZDITNbLr8CXSdwMWgRQ1k3eUFLl6CiNd0+A7/+USCukwP97vv2
igCLy6LbUkObXpkAMzNg3ROop9upXalCOXWw25IyYlQIKoZ8MIb0UG5aS9yyPr0QCUtVE/QM8obp
goZZrPIJUiCknBFcx2qQ7CfNMtzB9l1zgcOk4ahhRhpf/GT+TKTJUTDao5sc3akGtTYZOp23Vn8R
UTGhANIbjjiaKcIyDBSs8yVrWqg/WsDESdRblHWbYmLKKfmSh4ucXjWZDUhCDEAzql5g+oYyESs/
QfyeiOXdIZJe1Xp3DSBmN3V/MIP4bsrtMwoLut4ZCdajfSJNYTdU0i6g88WSQG9ueBG58bFRPJvg
HTKqAqNgskGrg74+NvbyOAPDhPOBADral7EEDFg9lmlw88d0k7JcEuafEXiNKKbkAGuXGvHON+1T
ZgynArA2GVnWlx8Gb0FJGgWxy4SEIzUQ1b5XeNKYCIPGiuSA+yo5iBFNRWBR7NrtQVFHMh/UM5FI
+3KAqzB3l6Q2ILN1xwE8oJPQk13lhLlMODViaX7sx8Rfwzm9oWff6eCyxdxiRWm2szXs0ZPccdRC
xa8tzgyl0WCrmJ+RBGU4CV4qJkSbetkSom7c8YwRxwCxuCQe0p7o16XiFTHDQ6SG+VFBjLXtgmLr
h5ZbmRliRAlUrQkkx5TUZt+oPmOi4TibktdkeF2YimXrWeKJKwrprVHARssj4RqZmFylNG9JMW9R
mN5UvuiOtgCexxNilAO25U1lzwQBYOowepdcw01vJLtUYmtKBgff6SlRgh1usw/gBQ47HpLG+izM
nqlZzv6Uwdshc2pvknwUMH5UZwrRmXSZAtb6LKDCN3vdwmXDBzYXEIYu3RGVXBL+ATnKXoI8Poxj
flD0gMKudnHYEEqlwY80GlfTNETLSNJT3lZirf/5Mqvof7nLav9+l02U3i87SKi3rjinmdM8ggN5
QHlBhl7YONKJO7XxA5n1GG+Lwz+/trnck/+fezS+UGWpYGRF/q2S8Ok+m+1kzTcgQZthf4hPh7u6
KlavwU49/jBXd/Phbm2FQz77Klit75azO22Y062kzet0mlftznYiB6WCUx7Ms3c8O+k+Xq1KF8Pn
9gj1ZnVUndZV+ZHjGyt0VzvfxvmbWS5V0fCXssBeipF/+jRLMfNrGTZZetZLyNIPJ83Z8Nw5nndp
H549r91ZD+w723jtrYaH7RfP2Sr7Kpz0slxjV16/Mp3Po3QNgTWt0tXWW/HZnp7n3XOAHnotOZq3
PSYP5Wrfb/f0pN+HXbTGAOGC3sYCX28O7VFfhc/tBjL2eufUzlna7p30hIGvXf08yNfweEVe/7dK
SF8ejv/3I6sUZqqsWZq5PFy/fOREJgok1vjI6G9S8mb37foVqHC/NvEUrKzruN5Ehx/F9TlePz6m
PxBidu7n6CBXkk5HZX98S1fVMfPSu3U5FqpzLDy33T7trrzr6zeVdr76+bPZd3/5TSn2X972bwVz
TT422FHedr1+rT5O6tFbtavtsMlXwYMj1k/BZv2XR11R/viSJlcmYVqGpS1v6ZdviqOoqgtSQG7c
0c3L9DELt6IQu/vRigB51z7+89L687JW/+/r6UvP4JfXS7mz0U0y5Ft05qrNYMn8JFMr+zA3xoMs
bciFmcSKdHH4f3Qp/vLif1wJmqnZBhNVxVZ/21PGWJNtNH/KrX6VVI4Ud8b6+wDlT37NXdS1ARmD
27+8pvGnjYydRHCJMw1b/X0zmXITSqlpG89dotGFJrGk1CICw45KhtmX4y7uxHGk6NGN6aEkw9Ce
Efr0uN8G0H4pTgGVwEUO4JoWgj8aG5/ZnMJ3VczaejFRa9rLwBCiGptd3b0qxS6a3rPeW4rfkVia
LoatT8+bQxcR7K6IGGoX3ClC66HWuk0n0fscsXqEwbEJoKtrxiG2gEAWKQrKgZRiBM9Vc2v9S6Mg
ZX1PsjcR4XoMir0iZlcozDsbnzQgRLT4qU3s2UvOS13YF6UEtGp+KmXmWASGl9m4qX13jNaG9jCG
OhOqDg02rF3QQlSCOWADszvj93Ag3AwQdHw0ieg1Qxsif7WbpcPQMkGbME+je+6E4SRq7+YDwhpA
GHbAsythF7iG0nV5Kz6PV42bpcuuea1sQ0EJbQD7JCNL6Jizc/2IrfOltvTN1B1s+Tuy0hsz8x60
cKm9FnhL8obZmzoA7ANHB//K756MgHJd2aboMXJeo72GqBbt85DgPebzKUsE3S2Tyai1cUMGt8Qu
PE3YDl5PE+dQZXabygQYMS1iGlQEZe2mCEnhqSJ60CFXga2BmT1upp7mPbd8RIX6hPoWKJqyickS
HBMgtNM1Hq60DegGfHHFg1Lj/eXJ/dPWoAmxdO8M3TLl384Nv1SVsfNl5Wad5k2x18A1/pRfSWCw
Gjhqayz5//yCf2xfabpq8Iixbcvit72hG/sJYyDbnziRj7nqOFCL1bvhPEcrb1xtyx16RufFdfdP
wyo9XcPt3zbDPy1VvGGGJWSu3rqxfCO/bE6D2WCOIPPnpjXHxQzctozUosEdQ3xlhOhIKOVKhiN3
3LaHhD5IlxZHemyvOgX1P38Zyp9ajL++l2Uv++W9hNKgGx0hRTdWM7m4THGfzerNUt6C4SIUaSWD
m+1qotPsg6p7MtfqKH2fxxT5cO5KMhVx85cH4k+n06/v6LfuYtMXGZ0/3pG8J/GWK/yu/EarMoWr
v26af7qA/fpSv23UlZxHdc1WjSqFhtwqvjSPLdmhp/wwHZU70aj2mz64//yN//HS8OuL/nZpqLou
7yAq9rdXCuGz+gra2XLKo6SswW+Ahkjps6Cuukcf1HYUQPEzoQTqUSeDYmOuqtW79+xtt8lR1VfW
E//xnwx2QofUv2Y8kAgGODx5LhqQpgg11gTyrPbaZ1s5x/31Lyvpj533Xz/KbxcJHZthLYHpus1P
pddfpsKxz9OlW/O7ysq/vJj6pza/zqvRjDLpzNi/3ZabEDfLRNjYs6ZK9HxrslS/UrLo0HlkT93w
bOB+oIRPSYgzMDzO1isuQCQTRfZqgoFCVoXdQEbIZGOo07cKIpP/zdmZ7jaLpe36iCwxD3+ZwfMU
O/mDkjcJeAJjbDA++n2Rrf19CWXZ0lZXdXVXdQu8WOtZz3APGNCcobb1ICWoybqWx2fN05PPxx/8
7gnTdZl0wMAwSu2kPkWJM9UR5bbl1ZNJeSb0P4R/YJzz4PFz5HtphyaphDZZosEjdcLKZr/BM8uI
myVFBBmouG7s9WntrMeitbiSjoNHnNWvG9t1j5adWk1/viwndvAkumntoekmxWgByJIqaaYpKp3X
OJTM2NXe7QrczgLWAnsC4OjFRY6sYNb4Aj9WY6o8Ql4enTExqBZJP5Z8KIfkIOOFFZbeZU0X+hXp
xJEeIT4QSlY53sPwcsp5Nb36CoKl1q4cYhq5+9QUUCDBbrJsFnASgcXYc3H4XuMzo3lpfz5PHJD2
9uOVFu/FDY2RjCZKCtn/T/b5K2je9pdzneIqt9AlHURd/KLBZmykMdgIqCGreIsoXnrxZDrVSdVz
EjHrl/vsyVvc/966rKoaIA9TNTqBxNxL+81WSm9L8gMFcxykRU4LTHHOawGmPbLAa6RSTq/5G3ap
yRdZhvlWfZ82iCpY2J5B+1PfTAT8LEpc1IXpDdaYckD5fq2fLZhxb2LEfO5/XrUTKJpbIjVGUV6p
dBVftxCiD7Xo8qKvG7caHEZIzsR+7QLvic6D42L/2bjXAVnsYXRzjOgcojIwOy0aN+e/91JH9iBY
fHi0hGeCq9nNu+iEoZ+Esn90Jyt1upIjiHohUKJe1IsOpXMepUHjjADauLGl2u+Khxak6JY4FFvJ
KzBQNKRQ9XzNZsKgmhWeNEitJ6dTu7sEhqBIhgn/WzLbPfVrzyAsCw+W8LbYAOzsgYKJt6836bve
4emQuTIsnZ2pejJlIOhyoPA9W9peJz3tCj6/dMV0sSUbZuTiZte6r6oKWKaUj/am7Fal8YrLB4Nr
Sktz5wpqjyap8JGa0RarcfTS1WITVEdwiRfDgdxh5flwv9NgUSB2WH9deh8yoLhE+ydquHLVKwP7
iTP8e8TPUFFxJTLs4q23qdBYAkmBwliBnZXcz/NWFnGiV1umaS/iBctEwdkzDinNQKs+tSP6LtWT
5OBu8qZLKsgE5r78pbOMu316OWsS0RThEQcWib2JkOb0ROfm0U4PqwkuxeZoMwCcNDCn1fCMEuE8
jXCQHm68y5OPKt3L5HSV0y3IEt9WaGPhr48q1HJT9KqtuNyNaInalbMPwY1G5VR2Gtf0tg6EpLDn
5+zAZmB4mNz3Lwu0yYZPAtLd99CZ8Wmijgu90E1p6xuaeQVdLLrtquGLRlAKgeKCVH+N9QBUR0xT
jvIqgED27Nn3rh1DUnQZYX4oWj/5zq81kM16V4tyJk9wy7QObhGJztb7J0dxn/nk/PEP/Smdu5eL
QZkrttNwhSv174JXRSFtd9uDPCFmecK7iKQStgSio7zduF3BwwccBPOz8SFAiP/MNqJoL1voLfTY
BVe+upcWyhYxFcagscmRLrAV3A6Rax+fkFd4sj+Udjf+53VVbmP0NlQwGp39IatnZCiF6tqSmCJQ
Pxtc0suNAhIGJ5oNY4Zt7Rw3MisHh/+Y3mxBR2fumCx7pdTfKeOUfDA/vxXxLEGcoIXEo0fT0jvV
GhGlrXsGxGoBK11RJdUFdBdgIgfRmJ53NH6PJoQCtcE/FRMyldimoZmSXLAobCrl43IFyXthmpj0
tsEpjT+EUzV9/LX0u1vj18/v3FBaJhtVceHnl9FweHl5U+we1hM24j4IIDjlaJM54zj3qTKI/Tj4
Xh3ROy0wXp4hykGDM6WNyNcZfWWBQf42rdcELYQVfAAXp9J6h/hj7ekIsja7na19RAeY1JYUHO2l
/s4/2zjH4XkYIfhytoPgu7awmbEe/8afT/joE3d25Fa6olATX67Ll7UUDT1Efa3cn2186NdO4bj0
XRsr+DZDhtU8/vHD7+bEKJ4JJrtLZmLdeThYLINhHKoHQNkudn94TR16jpkT5jYvMHBrx12SSK2A
oJH2vc+n8MIWj9/hp8n53wX433fo5OWZ2SDMkRKR403wUrrY38A2gGWyyAZrSB89eTZc62tYOnY9
G9+s8OAfbHr70mJVOoPKHShzxNsGgmx9Scx3K1dTydS5oAOlZ331YvsrFEfW4Ga/xtZ7K93TZoF8
W/s4e6/n/AcqUuc7GafogexG34kHJyqQP5+WH/dC7O+lNv5GHpyEDtvTlqXer7GxszTdXpNje974
Y7x12n42MD2bCfVMcfweHTXLrV5GdubOg8T5Tv3P3H287ndbnIZmKoKutOwKpXO4EJq+YPt3vC0v
GHAm700CtAPF2hMYTemwysh+CpUIcYqdMt/1zduSuALg7ODlkv7kEMj3anaD+gZFfUo0tdvxTHo0
cURTaegoF+567XFuk69zP74sWplefAF1y4RXEWy/cZNqz/C7HcwDfYL+hVPVNqDWfAHBljLs4qKS
8ylPPs+vT9arrTv+s09/vWNnvbIcJAwWcThA95CJiN0TMzPjhiQLfc7y5G1w6FCy71pkCHjY2Y8f
fjdR+L1A3d2jawcVWf+GSpkW38vu/c0TLS889UmhZjBkLXOowKe1Rm4QTMEefD5+vnzvx5u03kVY
Y6ZBG/jv7q2S4ixmFaOma+pyp2QbB/IDTCuLekERwmwC+uncz78YIKsj4eoBIzpbxkKfXgboOpEe
YyBz/dbwKoDBjsEpUhS5jX3L49e8W1j972saP//8Vy7RQ7xwq8EOBlvXuOSvDYqCr1WULJBVEtk3
0+YjFp8dpLtro9A3l0yRy0rvrI1xw69Ajk/SErDRwb0NkHxxULRDwGYurY9fj3/iT3exuw1NMhfT
MKgENLmzE+rymMVnVWyWSAW96NY6Gzhjb2bdfF9aE+KiufPkgW2O0XkgfUaBW0IWZdK09p//WtO9
coZEAa5iiZ6BhQSqrdXWwSfihj37UlpXXD+Rz1tjCjPGHnvyqS7oQS+eDTvvZW6SqBnyz1AGjb7O
8TPq4nyUDH73y3BIeIjDDSVc//Nl+LaxxqEf+hvbGmB3bF/CkT3/xHfc+/9YiN9v0PnOp3MPg4sj
C7FL7fMaTYHD6PKOPPeWMqdnxwqgizZPZOybDFUXB7Zo2z9fUfFF5AauFXgyoClPIqd4L0WURGZi
CgRTk/ysc30q6lVW495JW6j11rtcDmGtFetUKvoHynom6ENYy3PUwr3sKLjIh/iZJke7M+I9WxAZ
KVLwxbuYFoiGbFAqZjx/fd/3lMVRH8tXfYbWOexiyb5UMn6gG18sXzcFMheX4SmdoaYcb0BXgIxS
zSVyhOlLXkx3wMjQnpLSnatkyrRXIReYIdu0/0fdwdRoqXC7V9sx6lIBlaa8hcuyRb6/6GOVDOjm
/dgbp5cUowFCBXKomQxfGI3jHjL4ma0efMU4DRhS4eCF5jYVKdaIRGJgMVdEX2ognjhinoVprOn+
9vKmkBkAkymFxUF2DhtESzawx1UGR1twpfuZCa4K77sW+WrFCnDkCnkO5GNgRzuaip/4gcv6+u92
GQhZ/5hCqkQv8NKL4sMUP2LvoophvhuYwjGMAV7dtjtHMV71BMCBjtspWBG6WZ6yQ9m/VgY3TDEv
mYjEKdoZGfxGBi5Uf2cmYcVSxNdXj8S8L2wXMLuvoOzONWpJKOKmWT3a9Gb7zQHF3BL5vsq5Alw6
ZKjRFaf+zXw3zI1b5GDzR493/Z2b+c/26oSbS13kslSkwlLPBPCO9EWPVBFCZACQxDXJQr8na/zH
z7yXlv55aPtSv0LO+ZIeFeXCSbuOBbrU0Mm/evMaUZLGOwQKBBu8ZSndKYkaS/U05yLb2eoQ0HgP
DoPmn/APJNmo8BAf0p4sx73+we9X+3n1X6922l11AW2dBpTCWHvfO3D+lnDYKDNM2//n+24URdyK
YA5WQW0lzsvjpVHvtIFo0XLVkK8LqqB2+hdFiSTh2SyuS9l6aezaVdfbT+0b5xh6+wiYefT3kb4A
WX4bGH79LnrDhe+vXm/2EQkN0AIkzK/0OSPXHwzcdyDCLp5fZbi6AfGIou/pk26u3Ibl7u3x+307
twfKs6pyk7c33pce0RHa/pC7OUKkzUGExDb7ohUaThxiZYru7Qe5jLSIB+RSoAkE7ziqXlR6zbed
W1vbZ4O0e2nnn8Xs3Ck3HAFO1ZW2osMArwpl5zZQXowIy03NhjPvxE7in9xdiNCx7i/nU90xHXAV
8/nJWvYm1RAWig3bmBLi2brp97+zyVRTMhRZEdvS+Nc+y3eQk0z4JWQyslV5a0BkoZfa440bjm+D
8XrI8OdFtRh5euOdG1pfE2Xie6Xtebl1dOK39dUZqt5uxg+Tot787eNjY9EvsIBGWhZx0obQZli5
6eNWsZ8xIoTD/45AlDOPvk1nOu1fnqSw9wIJuT2TFzimIoyEvz9oa+SFcGCAvzzsCij+zX6icG8o
NXzxY4GXhIAWNDhzT9SKJxmM3F7M/9mDvx7d2YNbDWedFFLU8hKVLvOy9fDN2/U909LXH6UVbvzb
dBNuR5r12qzbQrFxgEHZTG+nctjMHh/ge/V+W+P8zzp09pwMOh72S1vvXxr7YL3RY38bH73Qou4D
y3NxXE22X6P50w7yvRz+z5M7+QukAE3TpeaK3jNlNuYOJ0zVW+OhC1e5jLYSksjSpnBT4uaGy3dD
H3+fniDTfUHikTfFoFeEkogCNx6nsb+psATZVUGMVLJ0inLueQleL2JI2dkIxAJ5ga0YmtfDs5Fz
+7n+8zk1UlFFpBAxu0l+RjaQKGoiLGtUdPdmiABAyX0LtAV/66Pf0oaUc0hHi953q6lYpf6B7Ozx
d/wpjx+9RWdTKTAdyIoJxP0XgcZT6TZ2PqpZPDuZJbOe9YF/lA1K0sUL2cbMhUTZ/4cNqPW+3DnL
k/X6enFeJSwBLNgTDr5KfvZ8ltbezo9esrPZrhfI4Af1el0K/s5aK76DFsfXzRuewg9x8RZHLXKh
ckgXrTNk+hbG8HZ8HZfD8NoPJ6cA8DYCRihdBSuwgNdvumbviPcvMHKzE/s9uzrmt3uKlhgr9G17
lI3IvPG7daccncfLLd4psiQ69v/z0Tub97yRpRx00W25DdX1IRDRV7O2H4cQDXR4WpuPx4+T7i8c
m0sQ6UfAfvwbrc61eZbFI9bSCFUMss+ipsZHGF5RsWw5iAqadALCTKcoVXeU3adkqNXcpIkrnhG6
VYtAuUAnvJ5AN2jzHBcdq5HAIl1LL4Y4h97O6UPIpX9xVY6UCrBTc0Kj/8mS3Y00bX9HEUUDfyi1
k7qlG+Vc9aTs1gIFwBFWKJ7ahY18I9WIpbv/8JanRrWOM8ZqXtNPHErytHj25X7GiN09aDC9bpvu
DDm69SPmGEC7tN6e+vFgkZhcXoaSn7sG5mnObW680QZL6DUx0LY8PVgghzCjwx1/fiXu7PCWD2cz
OPGn/tdxdT4zhTacjU1rEs/t1WuyWIHIt2BgDFxbducZPdIa+Go/AL3N3Rxtg4i/ifavHUSBhoSN
fVoiBuDPeyEwyb39JNuR7l1yv39rZ9vI2gnX4SNtktp+qW3ofeRkPWuMWbgFOCicMWK1FGtlWPCH
GE3nTkT0bbuB7uP9e2+2K/1+kc5xkWEQXZq6ZrCE6JS1RhrVG7et5XBhbMECh+WwBdjOWEhMiRnV
rTnPUZDZ3yhCvD7tcd9LZkw6eJIsGwIdks54STwcTlJZbA9L+rton51BF2wX50E1oCszWOAZYbEy
zF6xugozJHVfRDuK5sHjNbnX8JRMVWTQJLXogp8Q8yul2ptlpRZXc79UA3GVjrRBPAHSf1tlfQaR
+ns8MheYtgre48fe/e10NumcmUz7lc4pPFS1nJ7aU7hRoABlW8+EFXU6eUgx77LiycPUdoN1Dhs/
TUE23pRgs3axadvipOMPq7ZdkoptNwa7sesv4L87O9fsl/ZH6ZNClrZoqcHeKYfjcOBK/Wjj/ByL
Ze5pARhpcNKUT/OzzR9R7s0FSyDHPXKQHq/NnePy523boP/rixQloTIpr8ISuoKHi4CxuOARbu+X
z87DD3bl0bp00mkpRQBerhNSQNd4Z55XWYhnWb7rjtqxzvc8p+2PEcswflIviu1B6z6YHJ6PwUxd
E37aN79+4vFM5xRhbWFJBn92ICdV1hD81QXClQtusg0Aj9f0XvEs/35iJzEpkX0B3ssTkQJxVH5V
FqIe6SSB5lN9EZRogTi8An5ytghcO7P+cQ80Dha/zvL78cvcgwfCTTBlw1AkGbWgzstIpbQr8QNp
ltATdqPhrl/4u68vWDDWoLLd2xJ4TWz/fxz0FsLEUFk2dcqNzrZStqailQ0PBZ2ZW86wns02X6x3
3Mc/yEmfDbDbyuU/n/jX4zp761ZIZaWfj81yk3xfbu+Y2liGQp7QqCKFq4kY8WEkmWGzgUSqnycG
nlAa0PzHK30vuyc5orAAT0B31Oz0TODClJLS6wlLqHTIOIlzdZ0Jc4xRJ2KAM/cBTRIspYStL85y
hE+/L7gnW0K/PGKaYzVhNT0tLxNA7fLXducXW8bGlhg+fsd7u+HXO/4HZtBL4Ps3TQszeBG+EXv4
wo4ZMe34JfcvHuMB4EZMCs6hEWzGwqhcPX78T2u886H+PL6zL4xmX2632b5eKsP++uKOvcL2Zrvh
zFhsattPnXA3DVPv3JdnluXmDvNfz86m0dR0AgNgYOV+Pr0Z273x6JU6e6dINsbpvOWVGmwlGcEO
h4prhfqNpnrs/bNGtTOa2/QdPh8vxb38VuFoKOgdtOmt0N0tOCIcTyYY5sYHOmwRnIYF86T9vO2s
zybwaYz5K3QSiZBANp/3n71Au9b/+eGaasoyD4e61MmU9PR23SH4D9unovnCyHnvLb5m2xUAq8hO
3aA3Cfqq8/hXy3dOKr/6fx/aButfwbhR6ywnG+WhiOUTGmr37e28gMfMzN0aguCGZ+NnfeswGLzm
qjsC7WLRBgDG7X8+C1J34Kh/3qXNG369S24iv77b8y50a4axr3qbKKa3GfebJ0+6Vwf8eVInA9ll
h4I2V/urh7U7BtVDLppYi5n/z3IRAZtENiPm6af85LTfa5X+eW5njxk9/ZA1u129NJZrRPxtxSYb
aYldPkBSbfBvpYxpuYxGZ/KK9O378mxoCQTu8SYzOnmncRFq/ZRzuoANHm3EYiOdHgEKjw5OoozO
wjd0o2iZ8vExmWOYNvRKa1wM9443dAz+X3z3o9Mfli901Tw1YM52Tiwm9VfLGzb25rvfnhovdUxs
vckprrOvzZB2PNdbrrvS5wp+84B8P+HfBvvR6yRfu77pMxmyB7p7teCwJdbe+UDj3B3uXjiFufUh
uTQNfOCW/+TpqnFu7rt4cI7WMkqcObhujzz9GxoefqvO97zyXXtl4Etv6cNVOViRNx/9xNk4/QsV
pXOxXjJ7M59+Qms+Pbtx2u/34AgbnXBa1CLOJO2+GsLmgWNgncIeCQaSJgdXDKjeshXWq/R2J7o7
aUHDipe5S6wLaaBSnY1km8ZRX1jRbnxKUbuTB//ee0Ynrtb7q7lJjpm4LFVPRHaY3qKX+ICZNovq
LYr/lWOEAA5z/UmEkZ5EGKPT5TzX9V5PFPb80YHH5609hZ4rH5ptM3Ez6xAOOG3Bp+Gaz075nUTz
zy9W/saTptSP+j7hyaC35XEb3UTvLbUX7Xk70IgSQsYAYPlH5Xg+LYLpk9B6p8z58/huPN/FPVQM
2yCT1E6f+u5g65YQnQb0lHZ91qC/o2yfrFYX2s6vtis3Fnwi2mHx+GiNJObWdfAMSn5v+PDnpTrx
Pj8laXH6ifftyfI02/wQ+wjRW9k4BBP2b5VZN/pWKLBY82AZW2nwHjG14b5NnuQe9wAcf16lE+5v
Zop6QHtYCEX07p3zYOjpnhfGMDuvs4HVm47IxWn6Gu6Tq5bL9MlB7VwAZ/Na5mb7bRgKrNdEhnz1
0leiwhrvnUXqzdQZgWj2MWYSsBj2CG2VNxziEEBwwmYDFB19AwRUF/yPvqC6KZPEPQ9C4wU0FpFc
CK1Vb3qz8YgaU1C5e5d4XgcccdXeB3b2Nd3622HiMRHbOMFUm/WcvY3ISHCxP/kA/JFZ1iiKttF3
3e9PDfvJznySaRida+jQ07cHJIJrejLqxQLf9jb8qOaL3XSRR8C+VZfeZgspErxXtK+si2gB+q8t
5xkC7NkWMDu30f7w/1KexmdwM6wGdFzHFOktnTke+JNXOIKaNaKPxX3cf0Y2/pkYPQjXZidcx7fi
0DRaLi7TsGeCpsvQPkZDCPs6i0n3CsbYfuc+XvsfbsqjZ3bCcA6sdV+ZBCXVaqbVv7YcE8gEJPsj
8/YOP5s/xf7iRNoZQiEejSQHOCbAdHaP5J1eBivZR7IKhndlfdHxnUnh6uK9bkdq5Np24Ew37Lph
bwBd8tmpeRJPu0BxaZ9KSJoc6qXWBIidUzmFB32l9vClQMRYyoZ7NdpXH73zC1I3G1Pzt+rqKn0W
qfrsnm0X6dEidiJ7fDhop0xnA+eXj3M20ORprIDcWCHTVmyDy76vaq6ww4MqocRbl9tFbo6u+3Wy
D2QDtfBBZcTOxohO17G57+/Qhsd5yFJwKOZA6kHLFNRQ9lQXVb14/PnvYZV+Bz2zcykwzrugXsnn
L2j9MnZQ3DElRThxxYhoR8x1VOfJI5/Eui5QTTIvRZ5nPLIXvKwRUEXcnrZ3G2fP/dSZfenuwNWj
2IK9vWwru+mTffMs6+3SzOTyeLxcjryAM/TIPZwwZXMjF0g4JFjGnjUYHBwS3iizL6vPqfypzZ6N
Wn8U6x7tmE7AL+Ks2JhGuwj9hmuYK5iOD4qbtu4ijZ5ZNFrdk9X2e2urn3wEBXfCk+/wJBHqtiNu
6IXf6ra+k631bvRWWmTJCzkIf+aclB3RMZoffZL+x8+91/hWBQ1VG8BqkgEu6m8ahPZsle3FFlPj
XEbtx8fnyEUuE04B9rFWtbj4xdCYnIN9n0y8cSRHCVrIN8oX0/rjaO/5/1jms1LoTqoM20TT6cjC
tQIl+PettOLUy8qrCHa0JQzvKTUgLVlJUM8WO/fab6G/mvNvtRpV7giPN0v/mp921tx5kiT+dL46
GwOOhy6AExN1QfoRAfhVdMYN1ja9q7xdvpwdc74ZoTIdngZAl2gNUgaDf5AdWoRDaBj2NYB8ApAx
8StLm+zss/XvMLiCHGgYX9qAhC3Da8J9UI323Pk7Z+dt2NdHm37qs6/6w2h+9N6dr3qNmdQlPXHL
+rUIcZyPrB4Q/5+oUjmmxf7Chp5/iaBKEMzirx/AE9FXBRqLesnki4Yjwmr8Sde3WDN7bdOOs/tz
5Sd2y/ObfwP7Ty3QD/rTu1+5E5Y0WdcVQRVlpAB+mA6/Fv4W7w9nGt036gLVWhcvlTPU128YumC7
4CBAVKUDWvKrDYoJ5FTxK+a04YRXNUD0GmzQzX58LTyoZ9ASgSc08yVDOweQQNP/dp5Mse4NEf68
bKeIwcyqOOjXYsfZlfzK447FcttBRwq8Al40/snJ3Qq8UW7JFM8JJDok3BkTx56WIsUySx1rMqG/
vKcsvbY8hpObD2QwFvi83iK0p5mBN2CjbkcLk1A7Wz8FWdw9b7+Wu3Nl3jAEkXbKFazh8Kc4feuD
mm77XMO38Ux6FV4nGi+ES/bLZtImqXz+6cvjSHQnfwCciwY0igRAD4TOls2Uy0WrSiYx1dF00LbE
5npgaHmAPe6za/ZOgvDnUZ3aIt/1DEPfgp43luqJM+G8LVD5ofTGOqeO2tyWUUPQI6mNXZVWwOMf
eq+ry3zLhJ/JiBfAUue2iTfktb2DWi8SKdKEylPrCYpNLhpQVlogdbkRgWSeQfmQBBazsxZcUslR
4zIo0AY0ZUZh8c065k91Gu5cQb/f64d9/uvMSYJuAqRmDICYooX1cAuZH/uxlzbWCileG7ACn10i
IBNpH6/JvfNuQKzQ6bGKSH92A7553KFPrMfp0tGtN/S8Er2FoSCKhRtCjznsLqLXGH61FTGN1hWc
+3KwmYi2Xc2W851nnOEhKYMRHuGJvZzPNzs7jTboidgG3K3w2Va9UyLxtgYaKKIBA0/sHBcNe+06
j8n/Tp7kIwEYyLRj914SXRSLvkm090AvZN7RqxaSK7iKi9NdQANr2lsmITxltH90vyXEeYdQ9/Pw
EOahil60fXVF9zoi3wkSmFZ++mWGCAv4cpj6+N0tNDd3e8HJ09wKt5Mnxce9mZ8hGCLJAPtSRTno
76W7r26qeUvzdKmh09F8pxMN07qbW1oYWFpZkH3DEj9AAKToQBdeC3bOd+9JKL0T9vF/YpfJhi7r
jN3+vsLhgsDeNWvS5RFPkBKllV1x4BDsHT0GPo+75uNtp7cfqnNPgq2DKMjTkDj4afv/2vLVrUrM
qjnVi9zFodPHdsY/r5tIio4heHXNz8JjaPiylwRJIDoqCaoEAVpx917hix8YrwOG2/in4P/+O4lJ
cA3i8BoYoe6Cq/AavjNyRAxHVFvk28KHHuPq7GES5Pf8eF1Ocuc0PfpCUAd7f+tj1REWARIyqf8M
jq/difHcpKpI4BFa5mj7z3/91k3V29RGJleYMAJsP8e+fDx8XcpyhD7/2y3GiCMv35UNdEE5R4tR
+KyupndqzoCuvdyUg+KqvR+T/TrDw7mi3UrAtusbg25NCHcaesn81cBLFGlYV2+InSWak4i9ElJP
BVoBCKRqvdTbUvDp+j8jF7zqigLkEQZaulRxVyt6mZtX2RJcEzdo8oFyOLEGm/d4vdd7gM0lT5Cu
iE2kOBk37m5jDjfHYqhURUjqhglAE24hNaWp/JL19IVefkACgmq0OB8HuoAYAg475wuzfal/xTvv
8Va6N0b+vbzd3vntpJyZXCcJrJY0XO//qSi9U0dGC5zfDsMjOF2Ue50QpqIBBKf2UO0gAOB5i7py
y3m4bMcNYZeJq/f4ze6lJwZkG1TAFKhIys+849eHx/G6VqRMo7SYX70DxOlDJPeTaTo2IIFYmIC9
6bSeZchqKyTZQynMl/gxX/tSaMwh+Ufa/OCL/dQzJl9fAMhCRk6oeAW5dx2elvvIdMrSLj/q1Lvm
Q3GSomuwMiep//hX3GvHkBcwsIVco4OK6bRjqkO8a4rKvC5Q9YwKuTfKcEyohFWW3TBMOK3F88HV
zAQfaRV3CJzRilP4+BV+sAfdaEHi0JKLJVnkJP09QWYaxycR166FOiY42rnsXdNBsURFz4YMIYsT
iKBIA8z1QJRaCZCsD01fRChBkJ16fbPdo4YVly2jEQ0R2iomx+gA8B0l+nkT1B81srqVq2I+Mn/8
4uK9sPrrxbsoF8xFlDI+mb1FHyrlrHalaY+suaytf6LtZq4daf3pk0feQw/9kGwU5GME1qxzmyB4
qtx6TcUznSG9ZNDD4OtJtiDtpoxt+XuK39hD5+KS23ses2UqkYkWrR2oinb0bvoRE004W8O34RhN
xhAPg+M4DKENpM5pFYOCPwWmq49MypaJOxiJtuKN3MFqsHIp1A37236fB8BxHDjgznnH7J70X6Ba
BatM71p0hUEUBbbzrIvepm//2SWwi/7fD2/TrF/HrcAI/XiMm3KicJn0hpUxVba4Vx/t8zXaXp8c
iztoQRUdBBOIltTK1v98hl9Pu2Rk1Imo58sDvJs8G+mYbVGs1d4Bi0Jo38T1I26/+zT1MPd1lWLn
aFrrt9ULtrd/m2ogbt0jSjDJbS3uPSH+7BWvchOo8aJRPViblRFkhZ9jKK4gja2tjk2U66u9GFzj
voSabv2iK25yeBVq6EA3/yYf+hJqQA3pqXrcoCKsWsJlWKlCiJ08msJ+ccNdV8WzJteQjBNAgAJx
zF/SjQ6wbn0yxnhoOPFpKIjucRdksAz2nxIOxMJ4nybunqOzJQW96YZ9KjF9PL0lauZKOc0KFCDS
AEqju0eT9XxanhI3kT8EBCrE/PgEVH2nb/J33TvlSn5WKgEjthutuiNjvCtjktzO/b2X+xPL92cI
APlnS3NukcAUj/a+bcwu1jC2636xehbi74id8DaiLKMLqJGSdjWPqqaStLiuheVLH2MKmhPat2kN
kbVayx5YASYR1SqxxuTTG7+FNe69WTunMO3KWol27+CMdH8gtyirwUoYW4Yl2ttZVIxBWPfXoJ+d
9d6ezo9vR+bABoeIAju1priXPamNlP8mZH9+yM+E+td21mKxKtSMZe23BTP8yZgmRWnaYzm1xsc5
9XCfQakvfbLbFv6/nT1YHa33Lc1JO0L9PpKcQOqDX0WVniAQj6Yvz/KoOyPLv6/YuYjyTMzii5nu
YaHV1jYeZqj7xepaPgwr6eWc1U52Wu11wH+4q2TN+LCdHHZ72+CG4A72r72C1ri6zE5ouuQHT8e0
OVeGqEs9ufZ/4Jl/49Df9+wE4GR7O6SZEqfTEukn8VrbWZouuRUDs5zV52yk4ZlW4GbcbFYX5fgk
kf9vEGwfrukmMDaVzln34eCKbq2/yjJGdlRvrkMRbbRKofLZ7B164FZjPPm9d5q4PFKG4QWNucVz
dooy6ZCkRtXj3B+viIqhT1OFexi3s8pTfKidb2cHpeQAEfTEMpzbyHxLC3tzdpvW3s45T7fR5+Mr
8O4S4CKimQa9Q/OHTPVrKx91vYoL80oc8rJw7ykOs9P8yY++00uA0yagi0WbtKWNdSYGmlGeVHhP
hyX008l1fQp17zgufUzU1uhBz0rnOpQjCBPeM7SK8l+syN8ndwIgnr6moWYlCFHMnJifQ7ycnaGD
vV2d+DyQ7DfRQW4YaQ46CAMUeM0hvu9S4rAfamcL9wFR+UFkADH87oXIkjv0N57pJPxss+4ZIE+j
mIRpYAhap9WCmGJZbtNyO0XzEgOtfHou1bCQycnS6+C8x10hFebl8TLXt5qb7VTnqKKJL+vvOmpY
uihXFip4L7Ek+QJwM/18ZSfhS45AFN2BZ9+yPRPdlwWJqFONts2hbpaWbHLNiK91sWwlu3Z9LNlS
TwobT4AGax2/ruPH+/NOVsjO+fW8TiDLjslFLnSeJ89xYWK8LTs6Mvp9TMKkzwZk83XnXKCqoPVv
P0kPtXZ3PPqtnfhQ77elmkj7liQP0WYt2N6b4oa04RAs+RiPz4MPj91D12dRU6OE+XBhYZZrTZqJ
7w9qzwSzeaC17tYDrJluQODaETDQozUcKxYPZODLBVwCvp12vto+4y3cKUZUQW+VHQRmJ6L601f4
dbYPp8pM9ocTQpYVOU6zkLYraqxRKXIVxFhTXi3lBlKpjJQ0GavPGF132vvt44GtawJdkv8IHovK
XsF04f8Q9l1LriLbtl9EBN684kFC3pVeCKkM3iQevv4M6py4XaWlW4ru2A+9ejcIksw553Bigra5
Nkv+PgqLQL4yIeb3/lmEUi1Jk3eEaJqclHk9AZDWJYh2rNS6tDiMVRGziVICU7ay1ebYFXq8Mgik
IcNNylCFl+9VQplkcqtwnWWZO0GLIhl9Bjf5SK+EYwdIrK/uWdY6PvcByqQ9xt40IDu95OCFpRVD
ZlblquAWaQlhSTVsEA2timjM6mA31L0plmQRMWyDEEzYfxJkfdblV95NK7EbkBSOiOJMfHEgfctm
HlecxKBKlrAvifJjoTzIDBXn8As+AhHRvXV8QTmRrtXdJ4wQztXXzGwBsUbdlxqyDk3fgIXx5mTb
uWf//dk9EcLh5f24kYeNs5aKBhm0cKteeHDQRCNmcxCq3qX7AZlkkL3ZwDLgxIPYRVVcnlUhdpa1
vqEdUc/tDVhhhobn/b+40TaKDyznfJxezeG+J5h/Pa25o/yxwGtCOjjrje1RwYaYSSaFDKMp3SqV
3UAaJ5pCvHUmq6U6nZJ4ZA2+elvPDs+fD+lh40ZOMFsWrD8AliTqV6beU2i1cx37gz1b1E/2DmYH
+AvmygDapkVljCr6CjV28Wx69fSxrdQPxD/q/CuBAvdvM433B+snDKtBBOYfx/eB0iQwMSUjoKlM
9WiQM0ofkYZa1dj3slXv1/gDTCGTsQtYDqrEmtR1j4qcA53K3O1Kg1ffLdWZFodaBX0yVdHe0p6A
EfKVJ1rngP/+hRxQ3fNgpTao99obVMdCZpVhOY43OMUKwqTDIdQ3lvG2GsCNdCEm1cl+PzorWC6+
0e9vK4i1ZE3f24PVOkfZdlfIEfcRCaJCs+CCHanZiLcBTGb35689D7YBAjfB5eExZm6cFa3a+9Pf
q/755/fjqT3MTsSS50YxK5KjaHGFGtkw0cg0sgtGrXyDBwbs5ZzCBdnQTXit7jThVsMdX1Gnz8G6
WYGLQh9El9FOYS7av0TfhRfv9BH6EGuObrK8LY7KWsKsnXclpzKTVbuKMdynb8My3IQYBTvcolvM
UEhghGvE2FuiXhrCtjbfer0wJUN0AsQM0A7v5HZrdobiUpveFtzKQmiwxdoFoNJm2dqdyTgjmGsv
nvGzkkz6vxEvfAkft7heGnqWII7smKnxEr5gvX7B2gJvf1PanbobFrtdp4E19XbjWfVGq2CXvTjX
n1aFP2/hYXPjYEhDJwluoXYXKbiME/xl4CwEe7IOoxw6t+ZBj/mZ3q2qnKlkTKkFlb6EyRyrEucG
hmsFCUFqZ++AdfQvCYzcvx/S97Tzn50NImjoVGUgTd+t9I+djaY7LkayaY07BK0rQia08u0s1oJw
Q1zfgR/gall9CdhNZqKXC9vSzXBFuGd8/PtOnhcRP+7kYY9T/AmpTWOVHiVgV9ghJhhpCqtOa3Xw
6jRK//tyT4g22Ld+XO7hC8zSpECsDA1zQBVGDD22mCts6XHiwORAgxkKYk0klOawarhpsORIZ7Tv
RUv0RN2FMhzzCRZUCpgjPXoVF5EfJXEQEfAScG1ZA5sPsT3nasHr54DVb42Vtvoreg83F7KPrxxJ
lVh6ggQD+G8V6o9XjoR7P48QfHNUAtoK4taEAtjgmftE4FCLCGd2TvHCntsjMlmAoJPAolqotIIF
TN9/ktZF4JTGK0SXudLIJZQxitsLAsKBSqASg1kPSy5FBKSbyVcxi83q2ykyfvECnx2JP37FIzZG
CobqCnGA51t37hpA1fPADwXn0AWGUH1ORfbiU/kWm/3x3L6f64/nxhZIqpezDN4tIXKB/CWzjk7A
ZXVMYSPr8+BcM1H1LpcPm1ahGt6CoHqCOHl9vWcuuLDbz08RxiR1gKQ+A7zENxJYbynssGMwqV7U
C0/wYyys/17x97jux62GXTASOMvjVrk9p8penRnA9UHf7eE9BcILpAvmBAssE4kDM73sXaINqVbf
ZyRmA5r3atXujRuXqqsc8AargnRuvzoC573v8XEqAFjBcoAbDTwEf9dUmN6KAP658tiYIOXcEMNl
0tpoEPU+Bw7xaodB9udkfypeYzTGYEyaC6L/ByjBGMj52BgD2Km8sjV8AmrA1ZcREIfE8yzGJg/b
AsUCVxMKPDkRxwZrce+dXp9AtI3gNFNbQDEGFDJQc6Ed26FURumfaAljYripGssBqQ2g2whQKGxJ
rWEoCOtPECZfLH1pHmP88+j+300K9AMujABzKILFBDLdeLmAKT/RvMs1U6k1Iu/E2OkRKSGBdW1i
thNAD5Zo7GGDBshu39tLrkrIIAerCaJ5/b14/8TapR2YYc6v3d0nezs29tv9V2p9xdrwBr7AHh/V
utW2tW3vEQ6A575VDq9idOVn3/N/Dx4v4PdyyFKlCdmcGr7JnpcGZJvpHRIALYfASqoNACT3yen2
NVoEjlXv7XYdqZnrYKksl7e35XLDXN+XhsGb2o1Vj2D4wnF7tl1dnC46tQaEXxulrtuupr2dexPK
3ZWP1U20ebi7Ur7qBr2EC1IpvtwXVcDT/vTnT3vo7puGgYyXi0cYyLTIL1tMjI7Y99NkXjMDCCil
bgIgQvf1lXq/YjqNYvYAzhxYy1a62AxoMGrXQo6xioyFuSsrb5qgaejLWjCY2dRgnG2vlkcFvPja
hpfai9Umzrf3z2oDtUNmOewpcIP4/WYIvNNbHCP5XKvCYiHC5EflnNwCFUMDDxs0AcaOtRap5g7S
ETSgvFh9+ZpaBYjcotTGHJbAOTz/jcf4P1jCj9rsHdGETPSIBDzbd9HEvFU2eB9mfsRpYvbLwqyX
/TmrtXaRrek7pbcvdkhhhp0efhSnALiUEYTCgGDx0NHJiABWIEGisdxO0LVdaWPS17W23nXnmU6J
dvNTftvhs65NbNbSNnMsFSDBpB7ANZ+F3+5X7skYaljbBXc48asTNqNaAyH27zrliQhFgAwZimxp
jlbCMvr99Cs6Ses0Q+sJbD8mRjOummkXA1EVWmKWoL63aBaQFzIuOGnLh07OgYMgHLgkUKVC0Jtx
jUibZBSsMS5MuhiQZsdh0jFZhDNksCAJWxuJmKsK4Pao+ZK6ZV7swu4oce5IF69oAU8eO8/w37AM
MiIQ0PD713R56ady0jDH08yqIpkOSeH3SMtRA2sjeTV2Umid8IARwwgFiOtupTfgCppyeAWuSH/f
i/S4i05kVATEQzZQdvheuuy/Kh+cxAv0/N2x0ANT0jm1h6m6opY4LBm4dVVGa83UuERjLARMEQj3
YDePMRD+p4ZPD+3UlwaREReyZLGKIwQmupKF0qhwGC0ERaDS9olayziDFwvARlg+V4xWcI1yM0Dd
L4Fjh1xVBsvoRan5RLs6z8dQbILYAzcX6eEjpn2+rKOgB0Phwq0VOG+rIlzU8P65NbdkFrvAzWvw
u7NcK23QHUTnPdQRXeYv62QpfckLehEf5ZXUq9RHO+nZ+e9V/mxwj3QoFgWpxMJF/hvN+FGwtGEg
l1XODsgBijS2M+VZX+AAy9XifCGXG6p06clkkVNTpWopHMhgxLQtAhRlWzRLufn3/bDfvhoP+wPQ
E9DARSCISFJ72B/6QU5ShUI2T4HM0tpPPaRtpXC04hUQdVi0QoiaiWGIE3iCRNl9ADeW+khn+Vqk
AwSPXuB+hdhxaJ+6WdJIQFZdjRVSzICvlBxttNAPtmKpU0lsxGBrKKEpMq4s7tsRcZmV2Y/pUhpn
u/JMHzA1FBpfraN9WO6bBiy6oTEzzoFfjF4BWmtKykRwp5pko9nXJwmbQuL2040Um5wg6yyijA6x
lmCBJNmZwQx7qi8RLKsRsJBhrkCU1OCKTZcdeOSydek2xPNGUI04Ao4eB40TVpx4YHtRZZIvUiEj
ffgUx0uq7IWqUiGLx2ryEef9HpT3TswsgcYcL4RUZ0JGN+oHTtDZJtIL2OErEVTT6Ufd39rqKPIQ
L81Ondmy60eHZBZF1kWA+Wv6xjItrPUrve31FiwW+CQhjXsxwS8PYZ+0n3s5uIZjq4fwk05YvUc2
adN/kXapMPg32dpEN9X0SK0iegIxab/lfbgawmGVZLnOc8sxARYEc7KC3cxJpTntjJRNs58DGFsF
N2l1MhppXi9q/60Xt7Syq+tr7FssBak3exGSryrb+4UzDYLBTorZNoEp8Kzrt4kXVoETpwDTQlkt
4+6jUUoTZqHmIDWwowYQzuSGMmXrpIaBm5wsBYIisigY8LYRnJDKsPOeUz9HEG/LL6IgP05MUQsH
XiIxhtAoRgRSAZWTfeAn9oRYtlZGUpT8xXbEVVpEyhP8hBz34yNrqEb8S38VwALIyq+h540SnIDa
4VviAqg0ww7LsQ70ssS0poWH39TqHfyf89jXUiU3goKxZeZI2tlkFVZAMtT2MHeYhA3XgQAITlFC
IgPU8iiRYbS543ts2kC3AgUmp3i8vbIkRYUG0Xcl343EtUASuy7h0nOriYejy4VdQyrONu1vAvjc
MHGhAc8Wkq/z+L/zM0lOks024F4UNd8M2r++74f9kMilVOa1MBxZzbsSDdPHHvPTFofShI14MBEW
riMGVIXL2qzvu7NaDQqDgqkgi5lAiK4Jblc6cmssnKxwMIYdixmgi8dZgr8+4ImhYTr3alzzjBAA
cQrsO0EJpQX2e1D9Y5/sYzloSQNCAAXMQVPWVw9Shchdw2ZNRcIBkqku4g3JuVACLHaZ9Qlm1Zaz
lm8dZbwhrNdA6GD2gakSpof7EvYpW37HOa+MOp5Q7AQBTl0wh6Dn7Zx+aO2AzpKW6rnmeMEofwCH
GRIipE+A53+fwxagES0wxhWdw6WDMn7dLWZkVhtNxsUsEWEJmI+BVZFbwTrXNIx632H2so/wfGMr
W1yIqiNo3X614/9bEOKegU0rNIBjkEd+Vyay32a0z3YTRuyNPltvDc69K/X5Pe8gvl6uwKRmPOk2
R9eCv/CqMHpSZP+6PP/78lPCgTyajLPtTqtVSxmDBLQDsyIlnLMqIJ0tkCZi15Dy++9vmn2jbVZN
dNANC+Pr70fxbKT/614eSs5eSn0caPBV8haTeb+a19bqLdmd28ndbibJoC05fBpn40aAFVnDMcVa
NxQ92M9r/++bebbif93Mw1oCV6+i6gE3o1+AAgBg4TQIdtZ3p7BQiuczLvq5wRgDDTiECuhjrRpJ
xPCeit0SzdKcwpHoIfCQ/Yu27ok8cV7l/62YhxIBs+WAhCEYFkqo+qJOI9bcBbd9XZ3FJbAp6QrW
DeRhhQ7zeiyeV8ybZ0OeX9d/2MJChctFocGKhUaOhjwBkAkmzOZ13W47h3fvyuK+Q1mRaxhaLBz6
CAM5CSbn6Spp0P3OCroQEguVxaACXW+A+ab/cl0/my+DhyJj0wKIP2tZfq9rv+OELlfqCg5OxUlR
UUwnNmBub1gomnJj9xmSVy6cRZu8WXmIrve4jXSIQvPvVfT0Nhg4SM28QKBVj0ZSAV+ACVwWGQD2
4X1AKu42mLTpHaWIFX3WuQa6L+uw6FBZSpV2SEXQ6kP7wWLLwgN8sdU8G/sK0BTgRjBlgr/Vw8IR
YtgqdjPTAJhzexqcA+xrfJ2GrLJCy3Pk7eETHe+Lq86r4eHA+3XRh86LCgo0wi1SP8s41kYZ30Zy
G5FxwwhaQedGLbzq9b470z+u+EjgIBnjM3mfZMfOFEcrpVADu/xH+SW5OIVyQYfxJsgUwgHaKuTU
/v3Cnw258XUi9AjdJmgJj+PhXKqLfhj67MgFOrWXwJXN96B24GR0JYjG7/m6sJSr7ChHckFIGXTg
eniLI6QUgiExbMJFk2vFHa1y78afL+7tCTAl/N/MX5DQXTy8ilLIWGnu6Y9RbGfqCaMtEH7Xzg7E
hOi46zfvMAg1EZ+J/JxVhdnr1yyJfFVKiPOB9vh6/rsL5Z/2F3V5yo24i8qENfryckGAEK3pEnwc
eBcbLNoe7y7CwteKCouoSKcHjwkfsWiBywQDuM8EUTfwilkSPXLOnTFvu6xvrlwaLDJEKbyhDl3d
jo3mn4GsfsXeK5Prb7rSwy/4zmLjRUaZRakPZ2Ycp3mEUWh8rLsjz7+xHNlP1FHgvYJel+WgC4hL
pqJtX976WUcY2m1m1Z0RD9hzBrttIX4/D5KrQOTRIEI6Ry/SU3uC+pcDss40msxtqB7+5vEHq5zj
ujBDbFdpgWILjMVMdnPOUois13mrUgiB6jqDJONKygDa0bk6ZrnL5QYtVE4T2Uh51pTmqqCs5ZBO
Cit/nU1MqPO1iWVNIjiDIqusuMhihLeJoRYyS64hVjaeJvatbDLU6jsANy9AjSeWo+i5BSSzyJiC
ISb04awHCDYhpKuNj4pdMG8+nGaMFkl6nwmCG+JF6etSNIfo8Iwpv00rzjeS2kZax74/i/4CwruE
0uhDMxntmdkEIajLLwr1Z7CghIJRnIWvSF19rMvalgCqK4PwWIUQxWBOAAI1ZjCVbMbcho7vyAQ6
DSVngmVkjIroKhx58YyeMcMgiGIQYoKEEEixHkbTYilMaVDnwTFIvxj5Pes+AmXTipeCvVbw/iJ8
r1WZHaQw8U/Q+zsVEjLESO/hdZK+KjrmveH3mgfTAmwnGlRSPJbvouBHA9D5XMQSsadBt/BmQ67r
fX0gcMQqNCrWdtbZgD+UC0Ne2o50HOirV9DSv8cIrs/zaD4YiKeEb+rAz+vzQjJWIyxqI85t0oOQ
9Qtkoeb9ugshxstfrc8nr/+bWYLZEKZD8j+wAM9k8ETtwJwNW8FuCnlF+FELETsXwJGSXjLonaex
MhUMGgJRsTJJdv/erYW5Qnl84vPoG1ajs9uc/PD2SyXJ6qZqCuR1S0g6tRlH9IZ3EUM9gHkqMjJz
RJ3Kbu9FbmmIyxA0d6i9rAlFewHD5MFGElVkBFbi8Xp+qoEBEo+7JAZjyTDZ0vg14yIKdPAaC8Yl
4O7b7CXYiCa9wkjyVQ0w3+v//7cwj2SdlKq4YAS341hJvqoES2EgGtWuWiTPRxkaWoGoQ0mbQ26U
Clp+YZeFwEVkUaUxPAJFUYvmBpJjV6S4EwV5NTlYkbuI/ZC59osNWk2cYhz27ErA1EUsdti3lmxv
8+xw7mr4BDewlaqQNCEto9hla94gsJlN8WeA90JPZD6DGGQX5iwPyK0bGJMeCdRBmY6P2uJRowXx
alIAS8WRAS3yHvPjGjIY+JODI8p/Sc2W7hIjqBRt5EQHELWtyANsTG51jyDvJDJ94gmNoCmSU/D3
DswZQGU9q4VZpnKYhNWYpPRZdPh7BX0Lof556ghhAD0K7GPmkZWcRPBPisI0m5v2KlLBpU2I2vmL
BqKQ1qQ+e8zKbP9WnKt3wZGRQhZb5E69kmjMVeXDXQg0hFpwEmYEhf9e5z++3LQqfJKIfHoc0njD
MOi/oRCImlSbRKvPfE+pe6dJ56j1aim2vDukkxkL0LXGJpec6xGvqCVfYk/02tcJXUJlYvYMa5U+
vSHgCHQo7LMD24A8hRmbD1rTiPxkZskkZ6n1Em5cyGILDAtG9+Mr11p5Pur/+nEPJXVcJ9RQyHRx
rHFdJQi0itSQ/fR3jsn0IlBcZFMbLN2oFH2pcVSHUBv6QEAi9iaRdYk/VzQZbjh4PS0JjA6jTzHe
BJET9i6LmrBs3FLwhgSet/RS8VmNm87pBB0bzACjAfmP9FHJ1mD1a+xgJ5GvRsM2hI9q0a5E2os5
xRK6RTkOZg+uLtV+kvEgFGthgpbHGegWrJthDuHFOWKGYW3S4bIvWaPC3LmutgVSi9jgziKVqSDt
agAfkkKu3ugzmk9ltkJcyl/CwRXBe7419sj27VdCyWwHYEA+3yCqqNSIEpxizk390xhaZXL/e4k/
KSNE9KIcj8xtDjayj8rhqgujIRDGAkkBiIHUPUj/DonV2JvwnGg8TAQtuPYaSxCIIDcDCwzlLOG9
V5AO82R/+3kbj3oZpic5HcYgrpUNwbA51gVOVCGz1WtZz7DdKNUnhrwMzGm54GVbN5dKj2sQygOk
DIA4IEO4jT//8YFxJYmjJOXL4wyQxg5GFYCFMJ0QVaieQSWCOciLp/5vIwHeEDjrwhxkwYN//fuK
yOMIw24AMktbI2T146cZA1ZFPpUVOb05GJRTQusAoMlqNXb398WfmMH8vvhDFzPBdxbEZTk91gKN
9S+bFZXeU2mZCshRjUAE5byee6vqUC/jjUwicxDfYQBh1PE6a1itChV7JKKKEbruM74WKPwm4Q8U
WI4pmXQGQa3tUOhymzpK02otkkU6oTZ8eIR0I9gYjWxwPsJ2UuQhcCuO2nBMa0j0uudvvHAiQ2zw
BVwDqALnEM6uwhlR9sfJaPKjJw+feVe9aDn/N1TncQEA1OQFWFmgVnisjVhFSgIAIMg7zza9cJ74
QmcmDIsHyMfwe3eV76TAH6DWo71k8lVQ0OaIMieVnERataOMCXmgJcizZndtMTglubcAC4dhMsS+
N4ZSUdkg2tHteApk+IHzDZTSlEXk9jOKecSEDQDPZBom+SlQGF80p1qPilPb6sWE0G+krudJqLft
NWWyWI2KcJOXmUajcGzzVTPgiwmXPDnB+xJM9FbjqlDjCApLpJ5JQ6d3ML0PA6cZBWhC4p0gI9so
39D1qFIcAp7H8xDXdq2wpqJkyGzLPuRROo2S4EMTD8F0O26yjEfFJHSHmooWKZstQtYmqezFfOak
aNTp/E1mDb6Od3W4CZp80ZX7EG4HQq9TzaR1kW9MaMm5StQz0fBztw/uIXr33q9BEkdRmMQy5Mdx
Z+YMtRjE1JKH1BkSTqtBB6sqtxOgokspE8sz82tLUrYCJObhACHyBHK334IlOhpI6jzBV1xhtjKF
cA347QOJQ9Ct3icHVpENwgPbazBZpHcdx63GctSUyCMdozJMBMxF1rvUIxOCzmCZPSDCL8+trIlN
WlnWba4pg50jkE2IFK0sCp0n197HwTSlGttXBiyPVbl2itZDUKo1IXWLpkID2YHwltox0CJEa06i
tzK9SiooDgk4IeO2YZaB2Gi1/EkjjIDiAk2GYiHAgOke1kdGSsBQX4hpYjcVQrl7g0yroq4WhNg9
x2ndzBWIzLhY8IpJeN0HoSgLdxI6qZEDrSRy5MgcG/Bw4s0gCDgZ55x2RC7ApZzHeLVbNTnykREN
kjKWUtyp4K3rJa0s75RiTIkeo/SjMtcnjZEUsT6wCzZaNL1XkHVYjGibP8vSDDh4GfSogKmVP36M
NKOXwVtWW2W9y8BaG5GRg5en9BPS0Zwm9k2hAFtTDMwuP0+BO0JLNYWnPFyk1I4UHz2VOTFynRHw
gveOcEM7pnd+tfTltxpj/Up2SYK/1yUQPdS5jN/oVZPq3TQa4gSCMhZq0127zh4Ib8st3G/ChZ+D
sRwcFGlV+UtZXjeIBJRREtSyk8RkK4ZbfsRpizRAtl9Qgx1wX6GwLUdUCB8cTPO64p2iHAq5FcKm
psHWx8wT9W9l8znUkL1Bx0dosHLkbpc3aYKnMI5vSePKBQUYk8bX2JaKGXKGAM4P+nFAbgW7KygL
6DmWKCaI4zvOH0QiGkHfIkkpdLia1qn82HeTijmU2vKXXlgDDo55SJxxOva7mlTARJdFdY4A+xfD
NqI9PEGa2SILQ+tKY2RoLSpnlNKG/6PT05Ih5LRehsuhnJZAq4dqRejcDPnPEBmOQ0n0htMHBeZw
gHeVjTRaXL/J63URe4I/aTm5khT56FDgJHslJUbvfyiE1ZuuXkJepPcylMK8Q012EaDBiI5ozNZT
4rRJEahjso5jbIypAyG3JOrj8M6Ip7p/94FQlvmybRdCaLH0tAgnp2DArRB7RC0y+jyTomBLFliy
EhgxPBLQBoTUMhIr0A1gPgBZ9N/n4xMRsghr9P9Og4fDOQwZ4LZyMMJKENZRGF0cgtWo1aE2G9te
0AosLmKvd7pvFZFWRxoUXzBUNWEhj6XnA2WxaGcjjptztmx1gn0bEJmSzuRw4OJvsMdCptLSAMvN
BWtNX1SxeuJ3dGh++MZXaHzp279/D/esxMbwHJ5INI1ROv1Q3oRMI4WEmXJEKInb5BbsGifacehy
4VjtRhDndXO4Dmo++k3R8LhVrdY7i4J5j+DA4GWDfGVQxVg9eiHc+x7lPh67OHAhLZWQWIKAuN9V
UC1G2AlZUhwn6C7JqF71+z0BgRsOCYUHfp22nJNdQWa+zI4IA5L4FPBsXsypnnVXHCODujI7xNOP
M31OCKekkkM4RteTJtGRJycxuH68SgqC/rJ5AWg8mUkBxGAxEkMcjSzK/wzXMagKRvAvju1Xqfcu
IoJWFEQ3iFrZzCawAMDkc6BjYoZ18fdCeILI4dLc/DdWA2wJHwq/gogtxcwLG9RKLz2A/+GBi3lI
XMCDn/yHtXPqI7KKtM0KJC64zbUbG9iSzu8+7C9NXOj2xyvjoid5BCIm6phforv9zon6vQQ6jlRj
jGjTY7xU9nlrgesBn9irhERDnBdeogHdyU89zC4gCZK8fNH3SDHEiNbhMKtBx+38/Yye9kM/b+jh
GVVUQgeYtqSozKUWJ5AuQlCKxJwVi/gpeAeh+1Ezj9LOcN4ggONlkyOaaKYIZd3ABMtr9diQXrKb
nyC7eE4wjYEHCcQeSDn5/ZwoKo15jJxBHF5c1l60uMOBb7U2Y1A2d+XCsqyVsR9V173VzuropgZY
AjOT/fTi6cyXefxiZwREkBWsXYg2f98GWNfilNMiAfOu1WIOoTKwXERyhOhIPjYSaw7O7BA5Srmc
ERs4Sw/M5sUtPNvN8NnILKJOAHwJMzryo1mjhlzxE65Oj/1W9jBup9Y4WvX3ZIkwWJCkbcpATVFo
ievr2KStbA2jB8y8d+wLAd0TYp4I/eV/NzLf6I8bGbq4C6qKm46naQ3t7wRCBKsF9my5aoKfpQmr
d1gb1zq2MOKsbsTU7NJagOf7Yn9/uqP8vJEHJCDkqLirojLDS5nMyinflHvtZUhVgv9ir9cbcREg
amGBIeUrjP87Su5xPWBFQgAjYz9B//z7GVRyxJKyQQSOfolmJgtSJtZiYlSADFGSoIce1O6OzAmn
Ox8OznCGQEeV7j7CE+Ayp0JACOjJX3CfxX7flu5XUSLBAMkrXKJCuRNfQdloIKWyZ2/2F9v+d0/3
160/rCNmBJrESsUsf0Sy+DAngSzG7QVOkaGGybwHxYCv54wGtbYDMbcPDsWBWziZZkEwYBxh1HIM
QVToVQW7JKQgRr7CiOT4lWsfL26V+RfwE+E98d9TflhpLAlCupWBx3J71kLF2R8lCYCXSvPGcCqt
oVeD/SuvpSeWA78v+riqRCphK58h4Fkz5nTg4Qrj1vA+sHmn3/BqsOmX38p6wCW2vGphGb8Dk/zV
CnsCFeI2eB4+AiBNiTgmfq+wthramssDTEqGAi0Fe8uJsvLlBaywx7R0eH80MqR198Tf0hgpD1Nm
dVm7rZoE5qo8OLvlcOoVIqlyCLc0jtE7ll6FwnQg5VvKAt2TCNrBhQhKZVUHx76BhQPZZ8J7UBSo
tDmN4KeFyHWmWYe0mLbHa3QoJykeNoo4998wEiY5JPLAwnktDjym3k8MIEKK0igY/7FprTb1aMpx
4jSVVqIDA9dXC7irzB6jqbEaP9GzrtNjAfwYyPZyiHyq1JgvW/rHqQJpCRXDi5HH02Pu52N9+HCB
vkcI5p0wgNeuqeaNEJ6cQEfX75i6qQcPRJ1zpL7dBIvRjtrqfPt4sYvPx+jj14cwLCD88Eam4T/w
+7U2U9j5fIXzrNQvsPqRFHx+cM9a71CKWNNqw8GkdXmD3+B+BtFT7cUn9azom+V78OVlZw30Q4lf
+lzZjQp0OJyg9HDoXI7BB8skSz7MV934qsqZ/2v//Nj/rvbtffXjpOhaIVAyBldrI8ENWDC2fbPq
YUrBCzDW7e8kCV+UMU+YKihmISVDBpsAvor4sGW0Wdb0idjkRxl9dyWlap2y+sjXaow+NthnktPX
B/TSebdMQ1tuXPzzbA5UfxU/8ISPjTtBacfN7iUcrNR+v2m/5xLkurfoPjD4uvBuBqIVOSJwCpR8
jHeRvkS8QtSGe+ZFR96B0O5QOLxJL6J1a6PtgNOx5NSLGbxrF+A8O5zrr1nYDsKa34bHpEurlBW7
xQv5xtNN9+d9P+x/7UgRahqY9Jh3vClj80la2ZVjGo0yA7OdNYjWal44VP7RCEBMlCvLHv/+SP7X
K/hx4cxiQLAkIF4THzlY4RQwYavw2TEaKHVijUayRnnBxNdciI2Bs8T0M4bJ5VTARVJYUXxpyp0M
KLVXs7jRklAwJ5osQ6AqDV8aCguX5oTA9mVRShcS3+Xink8NTpJTRKACFaCWSHlTkLYF62GAJspO
ltC6TH0x6Sfm8yqRt1SOKS4FfZxYvo1hCaUK3AFYox8AOqLAmGd64riqFX2svCjec/ln2V19+h4w
AOkoTJ4gpE4hnmRhjuHTCPDF7Yjv4ViCppzbLLAUkVEDuAlU6Z3JJLVV7nGWqhnlwVFNwVhWXiPE
WuiRboPhdUiB6XXJ+fe+cBTZJg2v5eWNUEY7YToV3pSo0ZrkJCKmaMBMzCd63ugFGO5i+Z4JoCkr
UDnRMBGhLxmcjeKD/z+Enddu49jWdZ+IAHO4JUVlWcGW0w3hyJwzn/4b8o8fp0ptlG5O46CrixS5
ucNac45prQThlqTpF70hn4CJ+hcLB3PeNUFJicVkbD0tPaftR6I8leUhbo6hcKhER9I+2valZQT1
U72tPQ1k9L4KH2X9PZZju1JNmk6TU4onPS5vLAL/j6r0n/H1vxv7ccH/MTGZ4gAVHsbIObS2bRk6
w/RZxPVWEKBVUL+sZLTwe4gZtXDwmv1l/AT5MpmqraAd9P5NihGMJ5spPITqulGWebpRNLpux586
7qwGpzRJVEgkqrobvpXex3UmO4ZJQHJZFHDbteE0UBA388oVxHkp7vVq2Erls1ZALMqfoyZ+qCSI
ihrIFhmwT3Fs63Osv6Z047OZD3XFNNetvrHagwa5ON01BZia0k4h2JXqVk5pV2SzSrb4KyZboIaD
cspJy7maLqnC2+3QrbRg2VNx02jmRuGr2asOCokp3iTWsvMsO/XnYlEyaNH8TMsYnnRR44coXd8Q
cDpQPpUUp6gKW2nvE+VNhGpcYDogRbF9gExLZZvnp8+D6VkmfzHKT4r1Pg4nE5yaeZ+Z1SyjWpaO
ri9RZxzvC+txMl/DsV/qGgvEPNTXhfHat3M/Pij+og7WgbGu2Xf6laN4FBFPgWza47gWRr5wYZWN
XxOVUSXbt9EjIYO26X8rsjP6KCDokfaeW7V30LzIBbuTMzLohOB+8BRXAHeTLCwTY2w8n4pXMyjW
TXdspnxpTfej+DBigFEQE0jWPKr3HQ/ZSheB/K4prlecdO9br06y/5Vgk5baGVVNt/fflObYI01o
+HnjxaO+liYq8PIDvLWZmVTrAS6elX7SldiXBXUms1u1hb/K0uqlyMI3WWJ6EtTGd1ozXJpBi8y/
1xxDeYqraDXWtAzG9cVr4DFjqBZuBOFjKmhXA/n3k7UQnNq2dwSK9KXlWq0btvvCfCy9O3LsnbFe
xNo6HeaiBNWrIs5bWOtqCDY4s4nupShds01bW8KHkCZ3okSQZpM79UUEIBcrv2L6L5eesihIEhYe
Kq6A1shOy8oJKDfTkakzjBblHI0EwpLU9aqzJh66bBsaz6m5NY150i6r/CWigxw0Jn8rvCNJXYh+
tlKnrepH82HaCCEDriroTq/GCS8/6QzxWh0XE6KlSU0cXBp4UN784T3rqPOmiAPY9Gb3fXMnS4Ud
SXNhpI/Dp2z0j2byJNLi9jkbCp6jFbj8SXRo7uqgcdrWWvW55GbVQlC4/y5aiqRfqsVdRmcn9W0t
CbcYvehxfFuUp0Z4/upRjiBOD3vFo6lxLgdc4NNdi0JODO5HeS2DDx48Vx02glk8NrwyHU6KItpR
KTj8B3o5V6iyMaOLaTxvp/dIL0+67DsK4zyy5infqykT07X1p0Wtzv1y3nLeaVbUMx0JQ5FcvOuG
7IY1entIn+FGTmaa/OZX80GV3BJZcr3x1Ze0GiAmrxJvUUF+ypVlyM3m37o0j7oF1eekvg8vofZT
shyzTcaBKvRQxIEeGXc9JSmB8/M0CxgnIu5BS35UwnmvLizNLdnHYyEz449J/ILi7Cp8Whwr8tRV
smkGHbcgITASwFT4B5/pIIU6HTcXnxUGqxL663SI4Tl7AT4W5UXiByq7TMIMFHwqgoZ9jOBaCdZp
8pb4d83lmBWvwiiy0+Gpz+kc0ksR0uex/Fa195rKsl74NEtRw/gIlUZ87NqujjsKWYGT9/dSxdkb
1eM6k+i/IJqmCTKpL43V2paKm8qbtu2oOHqr8/EQKVAkSCqHbG1p/bLDQunrM4E+bo3+OdC/BXaL
XfBe+6Md8xfp9GoruqOtye/Bv9SYPPVIdYYOO1gho4PMONLIu7RqnKTnwzLtKqXD3ZpbNX2T82Eh
5trjOGLJNAilon1Rd6bjpYIbp74jC5evFNFeO6wbSO482hbvjr4y6S0WtZsNqS0F34DMLjIS9hDV
ujfKdaaZttLM5OQ8DYQhRo5o0KMe+6049e9Jy0vw27kpe8upO4UeYljL31iXFnajOHKxSEYfrLfK
ZE4/5YRgafKX4XTfTK0zZV8RXfFMWvke0rBkL2RfLebBSgkQKRB02MdOFUL81aLvPnzPJWk2mNa8
roQt/OVZUTYLEso2hjesqI1uxTpxDbm+66VPvR/mxVC6tVi+xOp4nxOtR5d0R1M19x5EZC6J0m1r
HRCtOXJEjO90KiaakM2FTr+PBmOmhfpj30gLIWBt6o29WTSLigdbisod6XjfURqTNNDUZ/qYpBMG
4oMyZi9NOC0svZpXivCqWv5eyvLPzNQ2usyhWMnmopLtugSYfS3avWqtOXs4UWO4EabUhK9CSDw3
y/SZOdI80DN31GJI6t28FI4p41ijNVuGwbYKiuPY1rPK65w0DdeDnG77ttx4Xnv09U8a67u2WAXT
tJNZCfPp2Ps1x2MSR4i9CtuLpid1okRaXTbebZ3eOBv+okAnSBnBFb5t5Faguq9OLGYQelHZptjm
+7dAddpH9XFCKbTJ9iFFBfvQLYtH6a7UHOEEOXhZbodF+ZmdzLn2IrMxzVYTxZLZLSzSL+AbWiRI
fjkuk2qAGuzv+zI1LxCaRFaRqShE4ZAlZL8i+7ufY6exCXXduk3puBeIyfI4u1X51f97hmX/eDmJ
6CpHSuuqYKB3Uy2NuYqcc7t7nc+9l8JEuoo9ZYH924Y41zgI+s7+/t7xTt+3qOm/8Jj47X9c/qpa
F2RKXRsNl0/t8FEkKMmeVwcNFNl+FZO82tmpvgXJ8uJ2d8qjOCvny/vjxlo+ho8beQdl4Rgjqr2d
LPxbS+Wv+7o63Zp9kjFbeAp5ypd3cglQjJdsjS5+dA1BvlTNXucURdH57laL4P1DOj65WySaLh4C
aC3ssgFb3B8JnL0xjOXLML3a3APLp/MKLcGQQSb9PVxSCl3wfpTsvGHV4Y7Q1zH389JQNrUvl8I0
Dck57Izzff9+PN4Csmi/aJz+vP51iScMpKrROfedpfvn52arsd447xdoc7GP18RxokmlPMyuvHBP
cuRidyaDefkU3b0Em3W3Y78VzyYSp46Ru8RxkjjxRFDH7Nu/d0T7pyh0Y4z/4stikP3viV0Lhqco
kKkMSeO5aW351VpWM4Xj6b18TLbqUT/iOlpdsqb25Lp2jrFT91pB9pEIyp2JjFPpUdmlzwYzRECs
RkehNNzGW4s/N3HHrZ0+lUv/vRVvHON+6+/+ddtXn6YlGL6fMD+fN4w19NW2/0rvzK329RnkhU+X
akPo6SVzlU92BSzmfv2d7PL3nmSPd595Srsx9H7hpvz9IK++VrluDSYyXr3CdzCPsY+uuo1+SL+o
aRZYUC7Zy68cyl/JPH5YHUxlZhHRZht3EDzOqfP1obmEYEnOGwkyxey+Wq/Fp3uQeV9Hz8AOCGsh
ZTzg2l2xnYuwLka7W+WfX8AGf/+Gqy8b/JzcYu4cz3BQt6OTwemX7qaTsuvWzdpyhHGmXNB0TvYe
mXPa/lljN0/5LrqPEV7xuZ/BDvHV9a5xbzCE5B17jRwNuvIQrMRjiKpwZZSzpMUUedLc6LsInDpx
9G30XryHX96hXPvLbOXfGfuSR/GRyHY72tZ9wAummhc46uvU2gjLug+ttf1HhujiYhOExAEuXnW1
GE+D3Qpz9qPBm7Jg7w5p8i56K6tZoNsRoqzERlkizqM73Dbyc02fqnCMFYDTO06vF3UVUSO9Q+Wp
i2aBv+bkJkYQTVExOFPr/rvW9ZsW4K9BfLXoqmFj6V7BkBmP5MJ7AVbaHZ8aRzBmrNWX/pDAxmRy
4CYv0UjcnR0SPHf03Ftv/vJi/zFvXhfdElNPBF3JL1N69iA783RJ1kk9uxgdCb5j3P37l8uXj+G/
11PwvOEpE5UfT/YfRRgh9OG9xXy+uftMuMR6DziAifF0kk4fzcVJliNAJSX5qN/dkt3+vqVACvD/
r31Z9f+4tp5lo2X5XPtCqc8eLvSp/Vw/nL4owceE5j0N7lrmUYPM2eAgYhIbF//++covxXFe/P9u
4aqlXA5h2JRpGJ+LHr26NczyXpzFBTFRYzATWqKkJ4piQnaUxmwLjN0OeqgXVuhoykUcJ7nV+HHR
wekd3u/kqU/Flah+eoQCqKFr5Z8chmZiwklXwWjzLubqg5iTC5kNL3UtzQzlxSpRK/avbaI50wCO
v+luTIc/Lel/veGrboPXDAwoLVTPu9lrt3p95gTEDu65m+HHozqf2bigmaP35BJHlNjmJ7jupyfi
C8W5BzDtYqvvFufAdi4SmHGTAYPmCwVlYl/i3v/9PqRftw10Gy95YHh/r5ftIh8SbPaZQoQe2Uiv
EiCAh1X+wYywy1frb+/Gh/9bcVRHz8B6ICIDwSj29xBkTxukgc715MXEt6ZSepTm/QEaj/lBzOS5
XgpLybJLRl8xQ/9tkR7275/8607pz1u4ej9NJ42GkKLGvpBwtYsTuyY59tRtvAdKDKsLRmILc+z+
Xph9GkxAN8bHj7j9enz8ef2rnVrfiVOK1CE7z8QFWUCz1+YTVXhi7wXwdeuHYcn/FHP9DZXZBcPb
Lbuloqzkw8cEZVPdb1+8/Ys8h5/r3Ptz9rodCU3gr+0QCsPkIzvYRUdOjrOLuuz7FiTtN2nKHy/w
PzSmLA4lLatlke0HvVg3RznlrEK7OvTop1jRErtZ1a/lmSCmFwIkOhBMw+gIj6KCxNYNJKexVdtc
Dmc1nKOOpI1CJVN7EbJtfcMR9pvZBLeDiPwJrRcHmas1HRh+P2ZilZ7rR0Qjh/q7XUsv+i6ksOLA
+KHYSPl4ky8wcMyslcbvAa/KEl4uUFLHW+XRX/kL9aCTjEYto14My3JhbHLmRegry3Fmvg9uuJOW
BGMe24WyLFwfeEc+y3IyfcIH8UPeAyGCv+btjNn4gAkVXsw8WXunYJ2tm3OyG5/KebCs1vHeu2N9
p557DPfW8saA/1nDrkfcHw/iZwP3x7xvKGMv5YFM2o6v3qn1QOfazAXXrANKNmL+pugka+XxAva6
q4j1S9qIu7qrFg3gUDHu3+IAC5rXrEst3HjtYIetAD3bCk3KR4jbI6G9V8dg14dlZMcVSWJRAFNm
wpw99Bux0kdca8U8jk3XDBUVE72FoiApF6NgUeW5/L9O6FwMSkuhMNYjDfYUr2CIZ5V6aOBoVfko
+PqRlWtVhGiPRyw1qykA0iMG+lb2kLGHUOMHCSFqdGbVIKutyB8Cc5iWqTc8GSHi96xAuW7W+uNQ
dxdGn0KAT0KhNNPTWTrFuzCHuJmHrholD6WPE7htkYXTyjnHXuevDEEnr6Uxt1FvYbiSrXCRG9Oi
oM6jeB9g6T8aq3xo6uFbbeRLrFxRO2PnUUiAZm/no8w5oWnuWhioHG3yvTR0O6tT9p1lvXUmZVWL
7oUHTdbPoAvIxdFKjDtVqd4j0UtQJgsRJHPvLSr1uZrEldOC/7AlPzQWat4uxDZZZJ66s4YJ2Wow
fanGRN+rlE6EkS7k3nJl0l8cJRM/fTM7V7X0EiVhi25Z3vZ18JkL+hobwLLHvLJM2p545KRpXdYL
ypl6vexFdZ2nxapt/QXNxhkeXHOmWvl9Z4rPml9iMUjxFsga546KqrFvdjXdvhx3wPiYmOhh46Zf
TVZxCLyPQiLWKQy1xMmGfGlcqEHQQ7jdGrj2qCmviRC5aOw/yz4G4RkoJtyhvrLHvjoNUrhLlGHd
odqdK5Oq2rkvPxmXDlLexss4yZANK+VEqw0SnJlRlae+QmF1cEs5w7lNA9VAH6L43jIX1JDzqDxT
dJmzckLxTKGQ6/cLIMAKQ6hYIRad+3r0oDAe8k7E6cWg0wXjnIeQsERJnnkpri2U7/1MlVEHh3QY
CmM8dJX+mivVQ4n7ok4yg2J9+1Ipitsbwo7fjtdiPAy6v9PjdtljlBhEfdnI3cnQ6HMThNVUAl3R
6CEo8Kn09GsC3i8ngeRu8qbXpNHXGlZQuysmbVs2CfNKjopVqJV+KTbpk6jH+zBXKGbrG0MJ3swe
x6ZY+A++VB2DBrSE6j3UDeGtFjKsMujxfmVNCFZMmlzRIMs0bUDG0P1eRORNYnqT8fP2KSGGlrzV
afnGzTc7PYeq9p3XR7DwFKNb6iUV3qmkzJyJ/DHViJe+H250v1wP5mj7TT/zsmQeZyDLFHkZSuBX
24RUUTULbbmjdSi340z18q8upbbvV+S9DfreGAJjqRgs0JPfY05ITWeU9GhRN/SEqtpJGoiqWag+
/3vm/LU2SCQa7A8dTcN/fLiS0fkN36RK6EHv7CrI4KP7ut+zoZz7rnc4kdwczjqHSWzhog67/6b8
SeSUccMT+tuhgcMCaE+kyxR3xKvjEvyY1mySaWTXRHUH3v5sP+ectFB2TzbZnC/jDN0c9Ibljb3K
jzPtauW4aHVFnUMJUXzXxdGsFePODLiwZgP1Wb2O7nPF8dh/NOznS4GptB9QzlkuGbDUdqBUgsig
DHaJzVu/0oanybC19s/kCpDN/jXYi6+DB3F+AbmaEpm/DpHXIp4kEesS4T2Rj7LqvmtySnGjPRaP
g2ty/IPk5QTuTJjhJQZz327gvW36Tf+TNsvSSoSHQniKhaz8cfN49O4uEqJ/j4QfsOH1g8DIL0qq
LIFf/znX/LGE+p3sax2aobMALewN0G10UJaZsWY68CkMAIGjSE0Tcc7WQV11Ll3m0tWXJr3Zeh6l
tlgvspBaqX6r8PaLtIpAB9nQMDIS3yddlYnLoGlRnxvCoWtg5FB18NsBG0W5Dwd6wLG3aPFn9W1y
Y3P1m9DHkJFSEeJHy/s/NoOxFozcVzhLChvSSlNXut/MwFUL9rtEFcq90KobsvFW+CSU90sVcqHd
WW9PixYyVr1ywwcAx69gOg7DRd89YzfL+3VMVwz2Gli2f78+45d6NnQKsEaSAdVUudYVyqrCMjIW
MVPpWxWCBa8fPZ22mQnAjhZHorFEF5GdVwuVHhi+wMLvT0KjPbY1DlFg6c1grPzgCb+ik8lkUqSv
aUa4sEVY+gT8eEwXijbOKlbgvN1H1bea4u/S8rsc0cTUbTVyLJTA8aCYTM96tk+UatZ4jy3wEg+i
jxU8I5yahdEpoOJj0gHXI5XgJtkZxGY2KS9Dkjt6BYMkvzfSTc1qx8ZZz4AiXlyZgBWTLy+h9Fet
JJTyefUeR/sqnlnprNRILSvu03g3lW+58Tgdo2mh996NJ/wjSf/PB/LHE74qS3atJxRxNKGPJgOE
EDPjMj0wUz5wwLUN92nhbl/uwJSfR/tsPi1R0t6s5PxSguYlq/g3qTeKuF7/PluqiVkEQwb/o5ID
x5wmW4fl0tCbi/3nYHRU4LDie2pRsQcnKEf4FEkU9nE2scLU45cVrX0B5Sg7l5p2v5/NjFM9p4Eb
luzbhy3uQDU9+N1Cku9r5Bjok+Jh3Phs3McgvQvoiYbZe5MHOKZUOleur2GevFP1Yym/CvRZ4/pe
Kw4J2xFxXNbDQgpfB31RDOsyWBbRq+5d0ljLCxTSNYxtYZ6iIFikSTZroTFOMVXJWmJqE1Hj+6Er
NPNs6mYxPXZdgLLOwDGyjwYSkIkrSerWCU3/il2ZHhCQJHZvuJDdCT/9oH8HdE81fJiedhC7rS98
Gfxxz5z12tw3YNeVHww9OXgVaK3CwGIn5yZCOrcmt6hofEyW03oLX0BiPhKRx+cQF3M8CzQd9lO/
a623YVyU4BbLsww4pxa+knpeRSMxdhtjOnaYzoJkraSPgQHF+L0uiQWfPk0y22Ni95qtLsCgMBd6
1h5SmVwTeZ31u1T3oCWq1qxrz5V6Q97/o0u8Hr4cczAEscM1xesJYlIDITPzRsZngDcFCyU/6pCs
Ct8tkFGCFv3edw8E48gHzS1gijgUsT+G1UpiPf6qKW2vu6218e02XBQbgJOopiG+lqi3ZQrZ1FIp
KSRvyAmGS1SxAaF6AYYex3Pg+vcAPB3YHTM6xdAUvw0CX1+NW9LMXzcRf/zEH5HwH0uY5KVZEff8
RIRmM/0YrOikH9SdfDQ++L1LZWl+5hEOYld8thYg+Yp1Qonk3xPxDzPrP8+Z5wsIChsYUL6/v1HF
T8tMUQroFuVqmHiX5aq5gJS1XWBGdj2WrpA0c0OX3WhkayjeKdm7eKnCeKtOARu1k8iWU47WcCja
bdi9URFMhN4xi9A11MfGeuOzqbXelfR250Go671ZLjuJXttaR8LFaA/IpXpcr5X1HarqJ+PJkimf
z32J+mEX44aU7aYc1oZF6b0asS6uohq8sXU0zBSOrfdZD+Tytk9ecHE3L1rvU4zrBcqsslZh6b5q
uGh7pV1E/d4IULhRNwhnSXzfJQN02/exQKMGn1Q7CsK4TsR81/ahnTVzU9p0Q+qKyR2zqKPngVvL
GyV+DcmPT5t0WasH32xcsUI+gXYsdhuL2mc/zy57ePLj1Gw9CuONaf23dRMgioYalT0gVJS/X9dE
czivB5EeWZp8DLhc80qbCaKyEoIbOyzl10tRFDfJmZAVVOJ/X8oylXTC2xJDvo6I0qUY86Zb97jW
hn30YH4bm5RKiecggkJjD+P4ZI2z5Fv9CD+1R5QmG+s0YeCjjFiYlF+ahSjaw524DHaGsPr3INYu
a9n1IFYZwTLThUkmxqXG/8eXZDSw+RCoROdgld7BDBFqJ14qrZNPZHoZc13ehAalC1vbmodp2S+C
fbgznqr3Zo23v0fYR7PFFQ/SOjlGJV63asQrb1d3eI3jzzScCyvzKYCE9l4AjT4HZwsE2mbcYHgo
4lm2A7544xcpv5SBjT9+0XUvdKRAxPCt4zODKavX0zZVyYHfBIGtLSsJnMGS3VLwbqVL7PjxYmCH
12pOHNrJacB0Bba+bTZsQMTTBT082kxhyiFYy9vky8gcztv/fgPypXR3/QYuTlKgtcB1tWuZeUYL
oPHahBr78+59/rCyT4fTdru9c0mSOH4S6XLjepfB95/rEXCpKpf9hf6zv/zjjRd6pXR6jctZU71D
jVezGwM2Y9RjMzpkARojRDxQPmYCAVF1mS5747Hqa3gb94V+COJVPrbEVK97EbleQt2luw9xqnnG
fhJHtw/edbyGVnBftS2W/hs7ox/F8fXd0+i+bNUtBZTK1fHREDy/DqxBxuWoLvJH1JPWsyDbr9Zz
CL1KvxsXxn3z4S30x9QNnQU9ROVVoDJoa6cDsLQ3hGZdvgkPiO+zL3ljoMlxkvMt38TP3P+f25RV
KjMynTHrx372x0P2q4RqYp/KZ7a3iHrX7BzmmrsK1952cNzkrpwbzewzvfF0fpP+M5AwpmiSiPno
59//cdl+0CQhDgP5bCYLZdKoQQZo9uY9RbM8NEEQCc/lhQCSzFrEcFZDBaxqdjcG2KXp8J/fDtlP
N4gCxl93tXdVsggWgGb653gU1nm3zBQ0mpIwV9IcedfJxzIzNifV+6woMvXhA5EIgC+QslOB34vG
QsaxlVXhjBpdLEUIHVPH6wS7lXayQD+pLe0sfr8QkP5937+pEQyLfDTI/BfMnXk1awdFIRW91srn
R/H4eDntY+x5eDhRx2Pb7XTs+KgMKHeJfTDt+MG9qx+IvL5fPtZstJ2yuPWdXrYP14/xf7ej/bSf
/niXbWSqUh/3Mg5Feb1Dd3Bx99W7lXd4EJyvrQNPezgrZ4dJ4vHfT+I3BcEfTwL7Grf2x6V9Na2L
MPIIq1Yu3QUvnWn7CzxmHz0x27dAhp6JsYmG2RA60RofkopKRLrR3FIuS89/HgB+LoWKwGU4X5au
P+4iMEQh66hWEFXGgQBbOZRs73gJx7BI5knd+elDmuxDyGT5UthjZ7+8PLn5ntTx5eetD+uXSdME
0k1rEe+uQkn473vxDEbi4MdoMYPTMHmLANOFIdmdeTcG6ixmcQmze8TTJcdUdn4OyK00J2rQX9Ue
4aLJzBRfpPxGLe23fQZ7GQNfNSZWXJZXXaEYSqGfKtp0fs4uVtDda3dg1kNHM21OgOMJ2XLCuTg7
S87HOHffjlQG7BYv73fkJrsbg+a3djgVlEuwDRAKntDVIxKmMCgmwRORzmy4ldpeUXp/GH6ybb5o
nwUzH6h5b6+BBVzivYQZqv1Z/o4yCnkb6g10/DeG0K9v7Y9buuzT/hhBchdNWZ025PsZxNq5ASii
RFnCFRLDuVW+jfmNStJvRVbOAWRdyxYHAp7C3xesfSmXCFuA+SwL59F8SqKPUsUAlX7KGIVEM1l1
Ce03ZkBfeFWwM5j1UkGJb0rJ2qDVoyYvAX6jCoEx2Ad7YkxBGKledP21iHam9SSL/cKLVlHZkeMO
uEkVb4ypn9Ph318dBTB2BljfVFFhLvz7Jwi93DZxpMhnQRacrtfd3NhUJl6r1EATLcwbIuRbRXer
ZDGm8Y1J75dBxFYUuoQE0w2fvnU18zToRPNokJXzBkVJF8zIRvh41heIJl85MdvTcq+e9xP+5hPJ
nyDyCZ+W528cMoKl5jSTfT7eGNa/CE24Iz4vS7XYd1jXp7zACwPQUarP65zpBKinNX1DpHLeW+AX
djutEwNFRyc51PVnoZTOxOgIMG5lVB9jejRDWpObYCAht6EvUs0vyRtEK6fJVuzStTndFdGtHeVl
VF+/wT/v+OoNRn1dTZIm+GfDIjUg/IjyYl7JK7Mqbwx3CvY3LnW1ZGqJJ9cwCYOzL6VrANMzyduh
Y98bYTIbhBdj0Jaljo8fKXvMVlqJuqWnZXPd21rNtKrLfl4D49bIV2tVGFjpczCdrKDF8+aB+Q1J
jym/Qzx7U+dRf/ZmwFpXsWIdi5QQ2vC+MOdTVji5UAD3NF+CpJ8Zw2fCJ6Z0h1oJN0KEzpvUniw3
nUKN2PlTICVdvfPfpWTXG+QKdNqsEuXFoJxE3nDcvRmxuonxywhagB6Bpk1Pmw1WzwW/NSLjH9Le
LuNtx7ldHVHexEszUmeBV7lZQMNdQagP0UnRvjpj3fYsTLG8Au9klXeRsjfSe3+i65xVB10fwF5B
Nlrn0ruH6dvg5jzoXFbxxXOKJYz92i7qzz7NMD/K7K5cdpi1c/lDkzW3MV868TkOWldXIlvFMA7R
TBlktvF3YbIfRnLfMB7o5kcVDLjMF6b3ppX3jXKU5DNZLFF+mISv2m+J4ooXVUeXTCd91HsBtmvn
bKXZ9ZQXSFQIYDg4Vhr1n2LRpkxb+qKjsUukjVeDmozmRrJpzQfNY4Zj6x8ptavXhKnstQEIevo+
ygcpOVUqooDyMeDXZwBHTWE2tA8+A0NssIZQCijIZBk6OAts8CQrw5HZgeKjjiiUdgvXiaOmxeMM
qGgJSb/I2gk35bGoCJSK270eTsdGNO+7hjGRsynxQbN1+HGiQxgKVBQyp0a88e+N0n93upe5AcmR
CCKNqeFqfWkTs1eysZPOkyHMR5VgHlRQYvAal7JbjOGykLobV/yFW/H3Ja+KTnlmZo1lTQqIJ9Ad
6pEJcg5PLVvt+sX8tZs9P2MW2dDQMhfegv4NMvOTdjpNy2APB4KuVexcdkyXUD9j/eY0xztAd9FK
W0/uHZERa5blzY17tv57wuURgaekwECODODIv5eUNFDFLAkM/5wiQlwpc9H1l9MMu+9jeFcguOk2
oR28wB+fYTNqZxP5pPiVXhJbWXMqXflnII92866dYjgpvNdxXx9T+J7SXTDD+ulA8JpnaxIVaFhG
C8jqp8jF6bytYIcg7t8qF1W7A8Vw3bsWYYWZk+4/Nfubz4MADcfAzOM8giiddc/tWl0jZXKjxWhP
bncsVzJlzHpzU7n128yJQ4M8Op4LIYdXW7e0GOlGjmxuzZ3x3B2Q3HKsaZx8AaYDZANp89ardWy3
vJJ8zwSGCc5Gwdpu4n22uJWe80sNwiB81GSnzz8hiF0tGcMES7WqPd7QW6nfM+Hp/QMRuiLAsqci
X1eY/VNXVV3K1sXuQmHHZKYug68i2w7hol1mOqFJtvf278/rZ7t0vZLxhOjJaSoxbdeVbAnaph91
iXz20wW0NR2r9mxa0cLwDkwaB2lxR0Q5mOsHyVmXc/8WCfwXaS+P44/rX51AuqQs/chE/vio2bvd
eLe37LmW2e+8qktuH3En+xVp3sEJM+wd1s1zd45nUMhm/34OP63p6+fAbozTINVEWvdXg8WPaozH
aqCde0AHTkKyOLP22/MOf0YNtd9WNnSum6dTxzlV/jzQh3zK8UgkFwzsk47MzrTpPN/nkJWyxfGy
1za2t0oePwyu/9wkFhtaDriP9OtDY5mkXhQYjX8Ofe+5BDWQewh5ENAMer/piOWKsXQW8n0SREdv
MNeduQtBp8mI0IQq20iCBPLfWmrZtIokb9FY8Xvnxe/oZrY57R5PUOy0b1bo2hVL2ESk28WNtRU5
aampsGgqWuhr0de3igLbGMEG7ut8euwm6uPJVyW7Et1QtVqE1ltmbiVprfafsek7UzDspfT/CDuv
5baRrl1fEaqQAZ4iMoqURMUTlCTbyIEIRLj6/4G+2ntsSiV6xmE8stHsbnSv8IbYxolpLYeR1wUP
kVgszbyE2hXe1BksMjG1wbasooxVj0O/MOheRoLd5+2mb1ZK+i6WoH5rCi2pdOXwVOV5k13O6+wF
gPgZjUDl08X2rySmjNKT1I0TSUyaoXZSqXiEtc0xOI+1fY5CKhNZtRnLYSufFBQSetEiOFyqelTa
idwh7FfVD70IOk0vkKfLeg43IXxUA+VmUUqI5vFOa8XgdUZ3L5RT5TZ9sJZG6Uj9ba815WtXncAr
JaPkGT0g5uKkrkNJ3Z6G1BXV09NQREtxwn5IRfJQ595eVBU5DRaKoX4IVJ0FjemKR/A2TmPjtDos
dUl3EfI1bRqCizdGkj/DpAO7L0XvY1qQpIW4xy1UYjN7Asj3Kk7ps9EXH6eceCApZN84nRCKOqOq
MESHoBzCbW2c70/GYnkyCmS8qlywFYjHyaC/jlq+myYT2qMS3CJ3UO36SvIkJW6tvGMuwRmUObwH
rYncOlaWGDTalZBYQUr37KyTbsWnF8zmntMqfwakRzFb0V+nVrg1JXFA+NogehxT8+MUh5WPPTgM
IMMMluooDv75hJLuuelGX4fkeFZG867XtHQ39hoNGNPRKoLfUUxg2UZGYmdYHcphcWuUJzdAnUIT
yZJPyWAJ4UDNIVx3BV51BmdunJ13amHeQJ4tpXgiTCsXN2olBwSIiZn+zqbcPqPXt4pN5AEa0tEq
r9ZJoCIylEZ0UmN68GDhzHJfmkb4pp5r+Vc+JIqAjrh6HFDmFPAVUKaXTsqfihMvZd/fLMZ6ScRD
nhM8BSeTK4m53MpShPp+c6jPGvoYC9x6O26ObDwpVkK07LcdmDr+wnRR3ChaGrqDBm9D1dD1hRqN
vOJayoQtciKco82LAcesogQoF0CBzxIQeo1fjFLyombl7K6C3IDcguoaTWWlslpWUinbUVLeBLFf
ao1u0vjF0GQ43SxyYk6mNV8gJqsrr2U9E6FBalCoiJeNgp1nZz6PSf0eirSmhkUDkRW/yIHqd0Xj
HCNDkZs3jJ7r4JMenPASiuAqZcNp0F8fIoQ+FqAUgMjbRV/ZTfLetGFgU3BN7FMqAgEXcN4U6t81
qIdKrm8TrfaSutyMixyvjETcdJJ6I1RIWOjAAgc2UBX4Ra8Ciji9iCn6B/BNUw3vhyzR4eti+1dA
OjcM16w7EYxb/FFMBddBy8WkBYgAGdrkR4J87Aji+0k4AGTc5zoNFymCfd0vUl+LBAjs5V7ldvMz
OO/gHRxBK0Z67SMNXcmmrbnJcwn0RZ9aEtWSMD7dojR9UENxIxrqrg0SRJGTX0EWiVabaW/JJJGS
IEKQ1tGmK8LNPO/SyfxokukgRYEj6akKiCddNSWQUinbnDMRDRoynACnzqEs/Kyke5hl4tlN+8EX
Ru1OVNLaWvAa1Qui2tzQrFo3+BvS6X2Qil00nkqn1SYJoKZJtNjG8IcbOjlGIj5MOqFhEEGqNw8Z
3Li3sTODfaYKxUaLEYhus+i1QhvbGQWZonjCKjHhg+4uUpRC8s4OK3OJftUW4d8KKjRAwFDBTWBo
3sYYm5Uoul90qRPE3XIQq7URU7QOmpeSRo4aN5NHW4C0QxLq9YTQbybSUsva0ZJAlyDzS+lAV887
8p92tTDywTKmoTrkw/CnTxrNF3VTc/Rz/l6W+sYs0P839Y8+PYXA4+VDPbYfjUg/sFQh/Am3J4X/
Dkt8WhW/weiUxg+LlC6rgIqIlJkf5jhydkIIlguDnXXOfT0CwVMbztT1RynV0PBM+zN+qGPmSw03
XEK7ItHDQyCdgd7owbivOfH4Aoq9uQg/PJ2qXV0WZG0yqLcTr/qpCh6LEBiHVoFGAlANGtrrxuQl
0GIMQE2yygZkbJR3d1I7MFHCR152T7kKtmq2J5rhQYLe/VFGQ4Yepj3R6BitqJkso2l86Xz28k7G
DCEKVogtwMsvX7RojirCpxoZnL6dTCeqA80GoosQCp1VRTv+HIhJ397FwCcXmiKT8ckXNc5E0Mce
BnryIOOenI3IikzAZF85VfXQV1RwYlwkIlApyH2ATH9++jeoB0OCDmuC65BlCRHLf/OoIUTScSHT
+5JfH5/x7zrmJ4zBAepuYUjic9DCx3Vu+9srj/0mVfn7sZeBHTz1Ks0mHouZvQNmcrfXHz1Ihb/x
h7U/3K1rSzsOAX/5J7OvVN/+J4p5Ef1QDNQXokaKTS/toiBI+ZajeurhaGwMa/OYAo5sPexSNauF
8rLZvT6/vnoAs9C5cfav3qNT+MtbYHxwUV5VGwzn+yxuvCd6t7H9pHSYQTSNrf3rO/oipMeg/awV
f57/4eC0jmuOhUPsDjG3lFR5Jdyktnk8wOk8QOChoq5aB8hNjQMZ9W29hJm9frA1+4bImtYxpfXC
xzx8g+rJUsZpJ2BZeu/tpbDWbw/3t48MbPPHBiWIvsknITCx3qgqwYcK7M0STSD3Wi/nuxxGhy9t
GKARUK3TLnKHE9PXy/RSHko13xeNyN1x9k1oLScEMiYwnQZEZj20sgrD3qnetOpaAAcQpFhMI1Ja
TIkvBc8lcFDReKl70+o0BBwUKyMUq8TWC9rUyc5oshSGLaYS2JR9LF7DrJrz1r7cBnTHRfQDRFnF
XO9i6wfnkyQnOD/EU/fbRCBEFOyuz2xFpQtWY0MSdx4Yz02jVNYEdCLIN0kzUWqVnumtHzD3VUb1
7kwvP+ECDIwavbFdNUshgGWLbmV1g/21k/ZbtdmW4jo442KLwldj7s/tXkdBrMgOGsbUQ0QKRR6e
mRuk+Afjvjc/lJLyM2W/Sc82fNkMdZyl17uicAk317mw7yq316hxiA+dVGA2dLb7bh0b6z5D6Bw4
efa7AhMyfahoupwCx0TY+hR6CWUP6n3nQV8VC9HW8SGbqLGNVNCArJXRS6z/Oi8w88bMJTC9ATOc
MF2Jgf/z+//ZZ/sy97SyDYrgc6XroshbNGpYZhn+W8+PvY3Tg+WFm+IXW8Mzlu/4GOMeTWEetqsP
78zJ/fnXC1t1VGo5Ma/MsPF/q87TE17AoX0PSMyL3G4ZekBjn2eH1UfcB+w/N9Of7EazZUtf3qOW
zTomtIei9XVH42+Q4ICu/vtA6kWXRjWKSK+yxcSB1nOQIFxkdzfatnipDuYanv+yfyNTWCseCPno
pbxpj+/7xk+8eM33WyhVIEmMzewufETpiJw72yi74a7z4lXn6NYLJt2u6MhQIAd3sPuP5FHzX7Cf
djIw4W4BMbLfRxtEM31EqVAHl5cZl+yq2/xZ3k877jwLsqK20l5gNLsmbPHRQs0aj/cEhrO0uoYI
+dS6/brApgo2ShUhl13U51oJm4+We+1h07kN1LdDaeV3tKjuihV183ByOTsx7eJ4PcaWl9uHaon+
3cq870CBeNGN6M1lWfuEsbdFnkkgaC8RP7Cv3kTzQL4MlLtgdub77A/9ewosTmiiJm04zSLOLvx0
6x3LyMmyvLmsCfPKVvwXd/2AfrP1B4XTa/fvV1Au++a/x1/qUpwKLANbdZE9tM9UoX5nL6fX9FUX
KM77/SHC3DWzsiWCSWg+GHhAFLY689GjK/gK6ZuzEGwwVJ+55wsC/OJEr5RJjPKyFR8S2aq3p4YK
8ORpGx8k3Z+F5onb5MoJ8F1XzlBoNMugImR6LBd1sERYiPEQZOJDm0jHE1nEBOpTk7cJuYnSyYhZ
IY+w2CtFsBYExIy0bd41y1J3prywJXi/te6GU+jXxaNGHyGPXkfJKZSzd5Yq+5wbN4m0lDgV0UXz
51RKMCWrVGvbgPkfK5QaJoCzb1QomWUXWpj38wn3XWD1z+e7uF3G0pCaUuYFwAVzFyk0rcg4T4N3
lrdSVblKOzhmkC/NsXlvtdPyBPwS1lG0NcPgaRL8c/l8zj5IueoEu4fOStrzUqbf9/Mov2u2/TPK
i3UX1bZRxhQxZdIgp3EHb8DKQUQ5G/+QdbsC17YO1q/g7J3iqHjpnWqL7umG/YFnmK/aGhxlA1Do
K4CKe+0pcVa+D25Ccs93My8ltN/exC3tMhyBsQj0YJDhDBzagPkwqu2Ob28IBaIX368kiuvz70NL
9wEXKIhdYB6I28ly/t31HM38/Mm1ry8eLsoz7kJBvwe7r4sbKGklatPVOD0g9rl7Fu39+dez4ISe
6TauAzKmiGl1vFZHwj1Lfqmf7g7gUh6pexzGPa2OmzeKTlCxPKS6rDfJXd/bfzAE0H414ZWRfho/
/HtC8UJC0MUuE1441+W/J5QyNH2UmBLUgTO5lT3awW7wZLywOuQo+AnBMWrJiNpgBOhWQGsYuOa9
9/6+JkEXLSp0KTXdIrGgTM98g9Y6rwtLfR4E92UWX9tt1dHrnRFwwJ8Xqh4OgoGCS8dEhjNVAQa6
EoF/wmK/fCIIx4DK+Exf4IKn+twPZc1l2XqbXXLcQSde7k068toeHYBdg0S6urKOJfTu5PlI9Pyw
mm4GnbtuWk/2do0QMq2L+9kADx6C9WdZ3oM8c3ru/J93ySeu7HKkqo5HFskRiYR6kSoEqXEes9EY
juiAea0n+jL/JKt+rfoybZ16FS/xDvFxFvbzHUHgKud77Kt4CWs4mHFff6jP+ap5rpfAQpfQJz3T
L1agLVbyulpB81vGvuEKj5OvuZM/3HYe0ifptnU1f4Gd+HzpZ24K5JW7fLngx2bZLfN3UP836ZPu
0r59ETz94Vov6RvbFxM8p7IwMMagEHDZhkRwW8UTqIhBisFqoxU4Oe1KsCCtvdIrnaVIECLFGTRy
zBWYIMsiTYRNb6/n9GS7hfb+Sfx7sdk+fFsSbpDP3Fc21kjAI9frtX1/jY4nzafV5Wr9Peg56/yr
rF30eZEF7K1jKDY3sRm9a0bqRmLgyYHfZ7qNV5il9o9SpNl4VkNUstuGbk/WXtk2nzINFwNRCCaA
dsj0v4gL/x1IO9fR2k4aju1HzataP8t4xmDBzcbJtrKfbbNt9LkJotXI735uB7YVUeNaXEerEtmF
e8q7LpCYj9Id2Sm5OyznndV4ndd4rmEvXjtPYevEbLjSp0RgrupNzC4y3PkrqLk/x6t0BbDG6/kz
mp+upj+a33unreEbPmYIXoq7Hoqdrup0fIXC7wFpok2JwvRS8AR2/M9v01folIl3KBVsXcLCk131
76yE9YB3vXzuj93EQsTNwu7LdCnLrWv0ohMOw27qAJVePUG/8VXhwaDz5xUxMF++WI4kNLO2zePp
0OuNHeO0rBaRTVHdMsfCStv4eejVu67X7zQzs8UCLcXm1xlLy1Iqn+Qh3YCzRr4vvtWw1xxqxa17
Y6VLjTW0HXCmbLbgdMQyxpctceNAco3g188zJ2lfq0R8BIMmGIW2Gah8cQkEVFER+0ujByfbSvuz
17hsIvi2trhWb0fu593+uHCxHIBbU2/8FFMW1ZnvYs7SzPm9sH2rsffeEXuhzYSqSuDAzCTOnfv3
NHUcCuz9jiDlFvczdDVCN8JH5LdgSzcfv32+aDN/GUKc/p118KMbvmXWU2E9VchozbIsmD1QxX1H
n9MNnT/gSO35zkYK01mvK4t7/m3ZW7z8y/X64WGxdl/eHt4CggB60XbonZ5w97II702XvPMOw6tl
4ptsxcTeCMv2pXQp+195Sb+WoOYZXbARQfPNquL/7kZZ0tB3j9v+2KiIoQrY6wjkXepkdydte9av
MaiuPO4SxmcknSCP5yQi0qJRYfdom5QWQgwI/dcv1JAGy127h98ftXuYHXXwW747+G7r/j7u90fP
d19uHgrrhab0/a3zvNss79X3eI8/iP2nWRpcfUz2kgm8su++OVHZbhR7eHdU/LIumvjiqA9onecR
zgjlDQAZb3oSqVqNz71TenTseV2uTNQ3aHxAyGxxgPgzYPhyXeLGUE+DpkcP3RqonogimFBS3ebS
aT7hyivBvTuozuFJtT7Adhws92WL3stbsZafMjberOJ2tWj43dH116AuVy9ACKg4JRS2jSKlS2Tc
CItbkcbaoEqbUv+QtFvj1FxBmn46IVzcIqokAR7XEEtHC+siRQoketlUsHuCD9nXPMUpHBEeuAfj
0dftalVtixXgMcBL6nrxTCzhKI60TDy4YEsTj5ZZGmfgH9xaXqV3IHJ2DVJG82R4DIVXcnl0Xr4S
fNnRbJSZbzHbwtgMfMZmcFVPIACRvTkEmaBr03tzRWqR8jL3ah+t1WWyrnAamH/Em3VD+vXeLK8p
XX4FQ7EXZEJE7GFFqP0X6cl0pvHeYI/xEKa6FcZ7QTokKTI+QrmSQmqNqCVe2fDfvabSzOZfADjG
oOHijgKgrp1FPAQfgvJQCCAIXs/NfZ8+x8p9o71LVbEFdAZO8EWQfD14idAFo7UxwL0qQufnsXx7
5v89lotwJqGDkQlG1R9Ld8YPRavWi4gRaJBsdb/donO9HF2Wk4UHG8a2QFAercWGYPRESNouaaxy
1St/4KXezTJi1umIrjwEPy773pvDABSu3djrsI6IeMLP4yeQ5wj9soH/msyL0+NU9kMwReB+MuH8
YcaIbZd6JQC5GEw0DrHzVELjY6yzwo+j/Lms28eiEl/wX8aEtx+tLqz3+WLB5q600OnCZhUFnX9a
mKiR9IoXNqCgjd4PF6qrw/EuYMcXiJjFy6I3bhpNbq1YPwMfbb26fpt6bUSw2jCW9dhXVEDFX6p+
yCIVUGhJo+5ePr03XeDo8vmwqFHcA0iFPjXa/Nj3BvlujA66ipOleKeKk1Mi70J7MJmcrvBrAphp
K0WFa6YBKtLtMkDJx0IPZaeOuRt2o6WeyYq77jEVABqQySS0kqoWzg7q8Q0UbOoDqa7Vdg8SQ67o
SDXtTR7o66GOPU18lwQEdYsBrd9oVQX4Zjf6SsiD55a6SWQiEiGBL2hvzie6RA8S3PIWXm1weiqH
1JYmMotO26vh+ySdWseAkiUCepmwdMXmAKqgcFNHaGjLqJ+Yphvixz1ANOWNxKtXsnP9o1RIceKG
ZB1dgg4Fme4hMY53wVKjXNQsmn1bq/cSbby5XRUG5pJbw1bzW5x+FI26QlDiMK6hWjw6ciPSs35P
hcMkrrLkF73mDB+imHOlJnvNO7/VcfGNRWwQVmBh1AjdUxHSGDX6xQRWZDq9tB1CpGK9HLttwYXa
AWFRxQ9jcXMiismnyj9DWDXCyh1S6ROgX1XdTshnmXYgvajGV0BrAfClnRO2+q7qEGrXkatdrIMi
+Shr5Lwzms/Y40od/nXnm1LptmV89kJTv1W1cKe2nUNZy5pX7KxHDvo0oS6vukS0T21yJ2LqO46r
uekbt7Hfiska15Q63deU7k5DeHMGOVGHm+m0P0mml8vlo65X67xGNz5ZrM4oLZgQSOWm3iYasr49
8F/55E5Ta0+VZJUL09KUX3X71MTjXZg+jlWJpoK2TmKyz0xSUUVPN6fC2NdoodRKuZmi3q9C7H2L
59LkVmClUgGmXRP7BUz4zjiDSuYAkQG0YEciQrRU6K2m0LviSbsps8Tp1Q1YdnsxvkURXlDwsQbk
lcZyqSoJAg1JiXGUZiqWlJg1kuG4qybRwivUonMMo1yP/eL+59Pl2xv5r7PlInzT28xslFMXPZwW
42ZKtVWQgnfgKCiA8YzxAEMe9wLx4eenzsf/lxONlpFhwEnB9u/iqWrfDP1CJg5Q9eleqbByyUbH
qN/0enGNHvQNY4rL779nXSpct9mQh9WQDQ+zbjN2UEjZIhDrPY9+RcPc2kADBKyr3bNdQ1dD9XTu
pEDrYiUsiiZ3PnJj2Z9DlNhI236Q5x7o685RP672q6N/F27LDx+xReorLrHCcd/dvCa/9nP1BZe3
/uD/Fm78g78Vbrcf1lHaIKrtamt3i3ZkRcy17ldkO60tEuVThKH44i7vkdsudv2SBgvq5ktllpj/
eQEk5ecVuGRzaFVSGIuoZgWiXSM29pl6SWJ0LsZEdiNSXzRit1psZyKMioIrCvBxcs0r5hv8HFo/
s94Q3FpYHJcJZWtyqQiqeT4CIVGHV7F39D/DfcESDYGT+upK/JVDsf7QiY+9ciWS54TOgjOWws3P
8/ENw/DfoVwEiQsTlFYt1/1DRUUpORTbHPzzYh849dOcVNBjcZ8Fkqj3dsOZB1V0XbvxSuT2P22b
lbg53VcPi5cQJvPq55F9u1J/T9K8kn9VYwxavonWYt/doDw21it9Clz4XA5G5k6CblixWwiPYfHS
s1dmF4Smka946v6vlX/5vmoAtojlNB2G/sXsZGk3hOdkcT7KUHufcZ1ZV9vwzvTn0p3iZB4eNvQW
C6eiMkOY4KFEQuGjRGWzpdxH1E1ZMiCiKinendE37PzcTfHq+ivI3rSbwmt8xasIrsOl7M5lmrmc
F/vmKv89EYD/r2yTvIneHFL32znqMpfaG9xVm+DIlXbzr0SnpNZXespvfnQQ7HIzN/dyD8qXm8wg
+mt757Mp+WV2Zh15VRH517yYHb0U5FYV2Dv6Lng1b0+PLAy1hdoDOLWKVsgJUlqaNuenCNPmF2uW
YNV8w8l2oBDIHKa5YvSKQdYW3OyqtREdvFL3+KRefxkh60blW9awB74Igc9DpylJLZwf6s6ON+Xa
2MBduek2wot5J6B4TBriB/Qv5U3+ZO7wYllCX1jiKXefL4v78xILh6fq0N6D7E7Ac2D7QW0WvrZ0
U72Pe22t7fR9//zS2s6D+D7y6ip++lzdLXCyHXF0FCjPZa5whQ/33dWFXNj//1AXYXEuy+AnBoFN
eYoddbzVTscIhCCy/p7ZrTvk5Iz87ueXUf7u4tJn2QiYlLg5XFLO0j7MUEwMhOPwHGK6jdxSM/dl
29UMbd2Klf1KSfdsNYlTaOzbipYy7VdUNsLTy4BR3rp4CJ9+HpPy3VH+95gu5kE/9abRDIxJ93XT
Lg5dtureYGYDmcywYEc1dX/Gl/upXmYbyU+bpakv81UBBcNx08PZJT53jENwQ+Fpbq9ZxuEa+f0b
2Sb4JSolN6AKaGNdSll0dS6cwkE8Q42Jb4Mj/bH9+UX2Ib+tqmO4XACksxM0oqWbfIuxTLoidLdx
h6eyVdvwL1/EZfYQ7aSXn6fuG8dKxgVaCxcIAPxfZGZTjEpO2qAMx6SXCGRfFlljNzkmOQQDxrIR
Zbs6C4Q/S7Xbq9Ifs9qXwXRoOlRcFW0VxzJ4V5GWnPR+ztYLSXAzCa9iWfQXw4sYiDe6Wq2EAYet
ZBmh8nJl9F/zQpSwGLwiwsSeWf3/3gxVgN7SWJnSw2KJa4f61kB7wA5BeMpfVy5eRoXb3mmPASbS
N+s1ZhDl5pri2SfN49+D5Z8hLC4uJ0k4q40m5bT9Ka5LT+RPGnYUdrnPC6u7SkGdD9KLp4Hvw+ic
o5bY8bKqUJzbVEVuVYJ2nls70fbej5OV7lDJR+FvsD7uELF3PglU9PiRuJ5P+9sAKf9WszWnXP48
/7hNfjceXZ2Nq2fq1yU354w6S9GO8SznND1rz8kLhAnsz2ZIMyI9oS1Z++f4bYdZAeOc674qQhfp
LEb4G/k+DAl810XyH3iS9RJY7ipxlCVGVcLTcfyd4rfwG4n6s3VHxGqtut2xRecsce7IPPjTh4+t
KwDHtmybvi4izPTFe2tZ2zZajZH19NI+YsPR3vE/3eVyqb9TSUZx/c8v0+1txWqfNfB6Swd96t1t
6FSqda9uYMi16KPaYJsTvH9W6roiIn0t1/JavwM6MQr2mNr5ffGKZcs17MTXTjJtZBpl3FBwKrio
/t3NUanJp1IPpYesoQCA441bLQ1Svrmz2hIFX1k87evazWi1hQbubm4IXJyaaiwOddo07FwkzlI5
ek6I6yLjY0A3TxxVJ1EkLMASF2m9LY0JO5fy9/OUe6qCpoT49vNoPtGpFzvbACFKV2WuEUPJ+/fD
yydUH5W6GB9qL581L4PewfPF24Njgk399GmscFp1WyzQ7fvAvjYZc+fmn8er6swOgsICgBZ290Vb
ROiaIQH5a97SNgHtDur3jObqGD20etd4Bfl2M6X3SLx5XbZAi1TIr4zgqzQQECcRICQEfTRZeMX/
nQBARWkckn3f6iNKuTw9x/dMwsGj1U8vQWGAfUdqL+zC1WJRO3V13haSspbO06NZx77Q9rtyIuw6
B+5CmiwNF+UzOycful2swLElsQ3NSrQaVbLqUnLUGWB9Ut/1EMLWGVl4RbvXEDEm+0ZjydS9/Iyw
xc+L/CV24IgGGgx1HhKCrn+W+f4K5BEGSA19EFSCaGmLLvCqv5LrfjmOLh5wMYfnsjNQ3I6042ib
/kg5c7EDPsJJ+PPn+Jq28Zy5mA5oFe0TVuzftYIGUAhmW+Aatjaskw9Cd6ltutcaEc5wFbkRvP98
Rc0K3G1ld5v+XfB+HsF3H5SngzpGGnTurv87ALSEDSlOz4tjsIvgPr9pN+a+/lN67ZUz6Wu4N3/S
vx50MaNVpOs9+0k7RhD7NEv3B+r+jZ3vQp+C1EbxA0+5m2GVOtCbcq9TYMbjJFsnD92VF+RTYfXi
Ff1nKPOc/LV7ujxQO6PtF0eA+qe75MOgSekhhN1Df38zDj9P8FfW6T8fnHPy36eZZdP1Y84Snx1Y
tzZk8YOKZbsxk3V9H0n7JSBQQEjtY4J0bgh3ceb3/jwI6fMpl58ZLWIJVhwHk3Ip1aS1HN4NsMjb
QYo10E9T/rs/pZTtMtE/zdy3Mu2w/ZvgxY4QhLvwqZHTN876ZRmkB2NKns86MNAkXumIpkUIAcXC
sJw06bbth22AI+2AchCljqc2RtojSA6oGb3VGq6FOi6yoYFX8CivtMVjK9BMRYDtHHwoAQySLsc7
uF12SfE04Tosnp/kQPBSKtvlWN9JHT6OpoEpJ0nxCX0EanuN0jhxjoieWHi5WkFwQ308b6gRj0uJ
2rNmNLbSnN2YIlBdavsuztwgwxse+wKlEfxeNBw8SI9pGr8rZrEPZfmpk2XrHGuHQtNsNWnfhkW9
ygtAyHLV4modp3eCOTro629lpduZp2YdLE4O9GZLFZObMqj3jADTaaBNTRGvo6C/HdLgVzq2Ky3F
OmhRrBRYRppQvbbCgoyiI9BpixfdrK680V9CWfYbRt6UA+UZ/ruYb+u/dvdZMwbcJOPgNsSG1JRf
TVWGpPo2RaAETlcu20+5my/b6q+HXcTNbTbWGqX6xTF8BCxKkivt83d53f8GUbzGizr53eO1gF5A
/Jq/0qcsD6U3vJ9+I8BwZ2yKwkJVxD7tBz8+lPeDj83YcXhs30woCdieb9pHedvcn/blfbPOH83X
4ZB7GizCXXb1BWFWvnwQpKI/lS4XwO/+nTU9DBfGWT8tjupOfDut5V/1n+SucOU7+Uo3+burC+Wc
//cg4+I4aMCCtABGF8dim9zr97IzXTlwvmaIbACdYv8cgkCovYz+hkV3KmOx1ckG1d/tKtl2j80j
XVnhKX3E7QNK6Z38qNDOEKxiI8P1+kMfqn3NP7pVfJCpnMiYfeT30Il32ZVi9Xe3DTIoMig7En/z
UnZnqmOzSbLBPAb+HKC3G8IFb7aJv3LcfcnjP6fgv+dcrGaAZ9Ko1NGC3khuR/pvqauPcZrNcrTm
o3wOn0cBc8S0+51F7V0u1vuk1GAN64sr9/tXKtW/A/nEfP71MurGKS4zbTSP7fa01t/0debUoJvw
ib9PP7RrK/8lEOdpAIq4aClioOR1sbcMqZDa/GwYx9ZRbWUTHIS7ykuAzQguZcXXyIG0sIZl9oS4
r2VuSi8iT2n91sep6RDcyQhUiegcoMe+vAbf+5reXoztAvGEk3EeC0ZtHKE2OZMj2PHt2XqSrXJ/
jUbztU1x8aiL9Cc/q1ki5Il5RCTxGRbNElEsj2sWmNHCVS3FbdEGW1PwtH/edt/tboCxsgSBHROC
y9BfMU9040N2N8HNEsXN24WfgFY1Xn5+zCfe5PKsMhVKxwT6BL+XVDU4rGbfColxK0fVZljgY2jW
K1FJ1nWbC1av16+S3N1E52iTnnJXhglptcqbOffMajQccpNusVGXa+qwa1ExH6bgdKWeIn13yv09
xIslMFBCjIUzzcmgRaRaD2EdBdNNisg5xvXPctmsT2jvoRqEoZeBu/UC4WCsr9fQikM05VQrkkw/
GYIrKyR9+4b8NXUXRZYiXgxFH6AzjLDmegG3Ba6LiwKY9fQU2upSXS6uzcR31zGXMahVjmLKYhdP
xK5OMk59bx6fC2CpkZfeBqvFHTYi2wlpfTT18WCEgf5yrSD3tVA9vwV/PfgitUAZYpTDrOGjAlg6
byJ74Z7s98jhNMD/gqjJK73CugOZsQahset3KIIzETnYOtG7w8FmmYDIO2h+bcG+uuUup8pxhksE
9N+qfCSSLcF+GsHL9Zwb2U6g3h56gR2tEGi37gXv2utlzsfXxb7n9TJnbDxtU/HziPnrMBXjhPJ0
dNKPjoNT227v7feF4+1hy1uvJ+udHqO3Wt3RSTzyk3W4O/z271zXfnGpfvIzAF+0ZpdL+z6x7LfW
fsPZFSfeP6E3+/Em9vLxynv6zWb7Z7wXLwHZjrQYhlI/Vk71gr5XcTA7R3mCxn8IX7rVuGoJiO7D
+58f+ymV8WWa0LeZdUkVjBLmHfnXNBmd0VeVzGM3wPI83ID3R9B8e+/V2wFDm9mtzx6zp2BJotur
/UwUZeJ89wn0JKC+Fxvmg7t+gz+wvGe2lmvX9X0L++K5Pgb5Ftjk7e3mSsL93ZuJJul/o77ID6Op
LwSxrHQybppgq8VmfJCeIODER2GdUMsm7icfjJsrJ8I3Z/bfj728MgVpOOnC0OIem6PDttBXlfl7
ofXrTntHp/thqN7Q8feurNA3+5gqDNkwB4KmXj6zLUdpRNsdp7wd3nmeQN8b98orMdA35w7Nenhu
/0faeS01smzr+okqory5lSs5jISwNwpomlJ5b59+f8lce08oFCjWOVMxoWloSpk5cvjx/8AIgzA4
blqkudM+qkrtHJyb6ia409+Vv7V8wb0RZzKWNI4MEhOHqvOPqdvIiKookVNrJy2DYmn48xTu942k
XHn5/L/fMuHWCMpvWZPHpCmgWdD+kYfyjhHURdnvvMJamye0p/EMz/rULi/xHp6TC9xo2VDAqiZd
PXJXbMP3lc4Mrd3QXxeMQkVKCSkVVJS5Ti4szReD7G8NYGh+X+cZ550+P+bvqETAGoSX/P3ydrpF
F9ep8/fdAlYzwLywh7qxsD+MbfcYWBP6ifwlnTDGNrXn1SNsX+rBP1EbS67hOPev4j+AuuDLltnU
3Hs3NZPMF27MT9PO/AVvQ+SrxFGMtBoT0KYHio+0a6nuF4/0v9nl1Oj++4AMsknAwilxgQdAsev7
RjTpUTsx51LspfjGCV57YCT7tW7AQVnMQFkPKY6eLhTn1Z93RjyTmAnyKJv/xpsP+6gpSWZzgIqN
Vlq0Twq5C25KRFc06TFvGb6Gm/IpvaLtS78DwuX0MDzI23p1lCfwv9Rv6l6/iv7+LhM/N5x3JWo0
QJZBZTQeXM0Cp82KLq32IIcs9KO1MWjwL5TULU7xhWt2dgMcioooJQFuNdqAMNUS6eTn1X4wvTsv
ZExZ0mErbvY9k9xZfCEUPqPzWRmBCnJE4wpUIN/PuAwDPdUardpX8izoPRimFX0OtAh9iVe951E0
KK4yCCNyWwF3ggSspS9CM3kpCxnDEFw4fkUWovtdn5GwJ2XOW4GD0vl0qb5YzsoP01rX+2SvRdKK
6vRc66RFjMTMhizZmC25q7tOYTasOd5ojED2Psn19K9kQ4ip91Nqs5MQtmmgdDYBbAIQDy5Uu3sI
SHxkJ5haHMj8nJj+xPzR81dZ1e/inunnMphUOk0NdnwvVxDNRAD50Y1ZRM7hVJfXkdNCKgqVycl5
9Bn3k2N1bg54alp0I+WABgXLtm6uK6N8yk0H8Jd3ipwurY2TWnsSGfpgAK8VH5+2vo3uPBwzJhhT
n3oszewOM0iZc9+A4yjpMGI1oE7LTTsp6ocOqJ8kZ+xZgpJPkda282rL26RM39vkqT7V7mnYyUd7
nqrxPLKTZawp26qp3mM73EQWvASlvcIHWp+c9Lk/5W9xVrwFubcfLDjDuujW06798go+33npBItE
oVWpsl3J7x+zzNjZ8tvv1+insRKHCw6hhVdE/81IoahpFzeeYcb7JIIfp96nmRvCXqNW1ky3rrL0
UrP0mTBU+N88kvEieivGHfq+ZFRlA3Xuvq8sZGNaQYbeyeXK7+ANple8BrdHb6fZwBBdtFbh0QRY
QmqvlIwWruyxs0rXBHvm9134OZEmogJBZK3SLKbK40GwUiuOfXrKkXHBmGNsgX95UwIdKubjyuhJ
hjr3slGtpTJdnSAa1IjBPCmeD8dLafjPcHh8276+k5EhyWXPb0A+72gmT6DliJfdDFYUdd3RytC6
JfP4MeOJqj4xpxaNTtoy3yo7efUnvNXWxwPoPrf4HPMKZsZb+al/Dq79VT7Lt/7BnKgbUCk2xZW8
cW77t+zeu4HeiJYz2L626jUAnUwoXl9qXjp/4ORdTcp/QCqOLWNpZ2oPtHN3iKDGjsKnJuhv20ab
HRn0FjxkNT3IkQVbgPPcJ7Qo1vBd+u/O6SFJdjosARJ0vPLgX9CyZ8wH70eWsaU2em1cfwDqXwsc
0/P3NcBMXZY/SMVbZoZ7BfH7XbbOlDpshkPIOmKzkXlLBERf9KeRxLJf5kmxl3XoeU7LU4y57kwT
tVJObBmG+gZsqaxHxxQd6Qo9WEPNBvEWNl6Pq1mQMRnfULUcMprcynbaGNItbLR3unbTNKuhCve/
v+Of9o4cpIEXDt0wpJFjzNa8zSyjkEtjl8ZuFO1zOIc991Tc0//3+4PO1JxgyVEsx5EpzZKXH4U3
YXDyyTo3zq7t5pW+x3eKGRroM5oumC8/Xsmwl/kUoH5/rNjw71fs21M1IRtfDsSui6jpVNZ3qncs
zrFuW+2C1fx0P348wwCgAUWH5zpuiOvTY3CUAls7PDyBUnRV0mGRTvcV8CgDkeV+L8FPIto0/rp/
tq569/y6/tj5i48PcJTEix4qJuyMmTG71FFz7nCZmfm/NzbacocuzjbJHHNnw8Ck7dRu2eerqPxj
Xwq1floWdvnfB429piFpuyRIIl1IkZe6TnyvcAVOc6M7wHH/+4n+bFHTvz9sFJgYjeoHlRroh4cH
2hueXj7jdyJ4f/IWAusEZedfZiv3t+C03otp9HiRuQKw6RIR/Wca4ZdzH2s7A8g5q254I9qknbbg
ToE89UKli0MHwp4XUvDXdR+BjhV5rufr9T2zcJz7x/v7pTfz2Rz1480QNhnQEhAufGqmL4Leq4Vl
+TFvhhIb+eV6znQgeMgv5IU++4ViZFBiew4vLy/t/Orw5w+QA5O/wPaI11KMknbL4C4QY45iBFUM
oXb8RDwNpw7/b93t9TWoEXdMjYslfLCEh/d3AVojb2DLBremfWyriXSb/JVIKc3uPtb3r/f0CV2k
TTwvAV/WOtKyslqdGivlwnH+6NfJw8NDNXvi6L3Jn7/RxL29BSJXyIB7dwelPP1My/ffhfCME4EQ
fnkLI72SgZQSln2o74qhc48D/VjeHyXudwWzMUeiUz/yVoUZT/zTvmqiaRf3SzXsd9AaXTBuZ6+e
adJEikvDgOYoyan2sGRrrWTuAnXr9Vdxuk/Sdy5dlO6D5sLVO6NPaE9DeROdy6LE8l2ZBr7fWXrS
64fi3dkwThLhZtgX1vPTWNskOACh4ZOOTRptbMvkT95D1n7Q1/7yuCi3zu3vR3fpASMv2O87z1Ly
3OKo5gZYNN4yU678+v9zGSPVC8xJXR873zgMzgT0NX0VDFPtwnGcOfpvWzUKHo+lZ0nVwFa16/4D
3sqnP8G6v+DRnKlafTuPcf3umLYVA688RI4mIVgzwYPj6jf5VpqB/LP8/Wg+6zYjJcY0PbQZVE5U
B+f8u4ANx1NCa0KpH2iEnsPlLthYhSLlXkOqN6WzUXIFjt7HxyVT+TPbxTJhi8YJQvYcfXSNnDBS
HBJe+qGed1sTfafN25k6ubuwQOHR/1zgv48Zaa6+GGqpyo/64QpfISanIowGtgs7AZD38/UrbZYf
F54p7OFvzxzdKNnKDW6UpR+EPVCn1AlW+72LOscggdFy9/Hw+wPPJDW+7+XohgEwmzdRywPpqxWU
ugdMcjilbViefFzSw+dU0tdzG90zEitRnYnFxdjem8NhvyeH/3r/sXu/kJ7/2d6Nn/z1SaPbloZO
qCYQ2tNwjsV5fxCnB7H6G5UFyEJAYEgmW2W67WeA1Wfs6u73XRWS8cspju9hdJTqKJBN9OJLOC+W
wYU44NKhGSOvqh20Vk/Rx5/+Q8ypCQfg7+3j8zUuy4W9vHBo4wkgz/C7PJBk/WCu4+v0ynLblXxB
lZwLN74elzGyVcAZlZUUOvoh2mqr5KZ6/APryTadXepm+dltK+RCJy1JdAmKyrijw0pbCs89G/fE
zWLEr0MqhAv6uL6/w/XZPL2+9pPlJX/vTKj9/bEjcYzC+NTUxKGHzROX7OXAjXYhSLv+2F1Sjed8
na8rHIueDVt3daTOcgD7AdDs2Z41/l077h0zhb8L+Vnb/O9ejoXQ6tOk6Rj+OGg3R4quty2kyk+/
P+LTK/9xkXQcJROYO1oURtop7SivgN+vH5Lb9sF2ywnT5gIHbZ5Nkv2l0cjzC/r3YSP1FHVZcxwq
29oBxw+kdk3bWwP7r/v7ms7bzS9rGglDMFhaEceV0IJPV29vTJoKjVtN/mw/IyBc8PeHC5r3rMH8
95HjkM8fBiOF6YEoLLgdaCGoIINut5fC9/PX+MtjRmppCO2kqAxDPzRPkC++Gpv8r/5k/rE3yYU9
PK8AvzxJmO4vAdQpsuRKYlIbBfgZyV3BOXhLELlm6OHC3p1pBRaX9//E4nNM88uz/D6sa8PnvESw
Zk3QHHAhYUaEpyOCrr8818aKZBPO70Og9rSTC1b6rGQaAl8aLA9FHSdGhirOQArmqpUfwS0Thf2k
ubCjn/hHP27al0eMbhpeAABMUBEQqFsMR4suDNgCCdNc3J1bAsptNpm/EhILOLJL3OHil//28NHN
M0+21XSAAR+GRfVeTuHYeb/UjnFmzoDpBttkE+krpr9l5M2ZTur0lSQACI7BNAW3qj4eZ0caYE2n
WeQg59dSdCNnIBE45doaNlUGjw5zL5oTwjGXQY6lTTIvgJhJn2RaSRvMAEBz8RwH+TwJmWd1Tm+x
DoWSOUy7NH/V7ezKka01BflJrznXkrLrsm526tnewb4gIOccnm+rExL0RUgrswnC4qh9RtkQ4tyQ
RtjH02pJLgA78/z6erfbPXBumw2ZgN8Vmjic0eF9e/RIchpb0UptyAg0t/6cPASef7C+aELPuFTE
zbBYYrspBugjF6Ey+kY2G6INwZf5jysO1elMBQrqNGU8ClCZ9Pn3hZ0Lp749cxRnUFWETF7cfJVw
6kX9U9x1G+XNuOqoozExdcn+XFriSEJJ0oeRZLBE7UkBLRsu5N/Xc8YKfFvOSEZC+nx1ibLtwX8d
VpC3TfMnjVLx7aXmyUvrGAnEkKlhV0oiMHxNHrNX64JCvvTrR8oi84+G1jv8evXjtLCJkv77bMC3
bRrZ5zQ267zr+f3SU3zlTJPrY3whzy02+seN+VeWxz5anWWlOkBVv0u1dTbswR2nAyX5f0gAfV3H
2D8LapqqgiPHnRyyRbNJDxHgU79L1DmLD8aYQi0CRmAFoMbvaqcFE6Zp2uK4i6nGVtJ6aB9CQfYA
NWm9zoeZeakycUbZWAAfagoTVeQePjs5v+g5KyurIpB9c5dJ3kbvTNeAhKeiXCkbzbzPQD+MTxf0
25lrQyGExlVyaDxx/EhNbuM+bSJrBxdsbS5Oz7G6qcpbzVwYz55zQef8BBSGk09WSWvQLatQAR7p
uQaEIqOn52HnBGE9URJpdcwZ+JGCqSkdr3PsVRfBRwRE/hElYdre0vLzq8AoJ4py7bfojbJ/1rqe
cY1mbtBr00P7YzrXRlLDjBy63ikH3j7aJ8f71uohH7EXiuFNKG5NEqr8qWdC2QrnHV2efiRdD2o3
D0NBHtlshOHsNGuWHu2p3PfzpruxDGtdyECs8i3Vf1PDbFq15fxUbbsEIERmUMwGXPbQXkuJ45pV
PJVP+3CAHc1WHzr9OR7at17yD4MZMnZxAhQvU7GqeXifMYbSdv1HkeXT2Fr5+WmTtRZEoW9hbM81
21ilcr/qm5DhmmJ4lowcno9m55X2taQyAuyBxygF29CD7Leag8yd/vfhjxiDc+h6Yo6UOuJ30ae9
jMpg0Ts0RczNZF4n+0S5CusLyuiMsmMKCq49jdZpsrkjnW3KddKaiSOmI1c4JaX+x3cuJCvOaCNM
tEyERUCMgR3dYXuIwj6kj3Xnt69qtyPykao3O7s0PEjx9qfaEwVXpknoaKDmPHLaiyauwjSy5QPT
6DEvpl2pwK3vHvrpE341X90IdpBuBtT9NVOMgEjnJIoOsGWKKPbtzeF7ApznTSTHBEJPNNk+gjhx
+0hAvcdZFYPTt4/u82O7qObP5kR+egZo8/76+tEET/eaifAdKPT46PfPjyRLdlA4iohhufvYGu4r
pO00nEKAkPPrNw8bqOZfnqzZTls9vN+tr12eBmbn9cfdf69gbNGFr1KkEMB5I3vZD1zXYvBIcper
ii6uNqSN4LqVVoO6i1W6bRLpggE6Mwhlg95tiq5OQgrIAb8Lb39K8zYwjxzFP64U+3w4ePPDCyvm
IFb7W0CIb93V29uNy6Ln2+Nk+9xN59f3H08c1wN0ENfXO8bHo+klYPGfsDdowK/vbSTyfV9mlhwz
EBx11UqVwNQwHDcqg6nepe5RpyQdPBrmppaGSVGkfwJnUwAA97thO6PzbbaHFJ1hisno0Z0oGvol
occ77hJ/r/ofXO6yXqY+PMgfXPHKv5Bj+zkjweAzhhQwCtLaKgrl+3kEeQLL2wDaVgQDH+C5oGRO
ZYDi6gpMeShRI6cCa+7kQs3VDNVDk/3x4N5svOPi2L83NVMSp24q84Mn4/H3nfhpkMRMtsx0Dm+O
EXF55A7BzZfoWm71YI230ytnQsn84L0cyukLpRKS/m/hmgnLcApSQbnTHiFHoSF6EobM8ND9Gcyi
G5q+0ilX++ZKI41eC4itG4VOeK61/u5JEzrzm5nUzWtn8ocR7mqi5it/615PC7q3gcibxM1Cz10L
hB9mju8dSGUZvAym3s0uBL9VoN/WkzzlMhfp4v335cO1OtZazKYB8U8fPwk6oB5G64/lru6bU6Xc
6pKykcD+8PpHNbemsAS6WlAC7W92VyAKzvQ0viWxMwEDb5IaVMP6l5PfzlV7G5agRuvJxGzhRbbl
cJFX3bUdMpVwimcpuHOluTkV1uoYq/Q4nWZV+ZhgNoMCW2YzEQk0SVS4VqxDHHaaKad+5hgQ/Cjh
NDOvTma5AP1n2nTbVF2VABg0sNi13k1p+DNTHiZybUAidK9oNI34Dm09r2Ysz3R9bxuPrHx1SpzF
MXSg9b6NDX8Vnx7tQF61DnBNBqj3GamAAHh85uZFD7i67T1/NkBA3VUSbPAmVKI+/EXR1iqvUgMI
1TRmZucRFJWuVUCNCNbRqd5W2a18DDdDXd14dbrOg3gng40ShNJ10NZ/B6e5bq3ysT3ZCFMLGndi
ACnleSurrBdV9eLb9/XpLQzUxeC3U6UFSqNiGsuL373sNA96OIMVqPpU+07P01WW/NW8DyV/H2oZ
GQydaYmPU5f9FfPri9RMpnnL6MfJmSjwEWkNNEBt5Uoyxzg8m83NCTpbJ6imDAa5ss7IASTmQzhc
RSdlMUgPShm/WN6NFJbPulkBtHhcafZsSGmLL/VV14EjTlsovAPT4nhcq7Iy8YrmPaiV/dEPbwZJ
njgSiFAmhOpllz33NPPPNC2Du4EbfEz0BSgGu6OMMawfFEt7GTzo3GA4bxrzcEG8P3uGvsUin+Jt
4cDQtuz8QMNobL1u88gUAP0qyKgBgE3OnXETbQHrB0m9nXJj1zI4XtVCv1JdRg3I9a6Y/7+J+Cgg
1/t1v+7+9Pyw+DrZOsqk5YtqIZDZ5bVxY+7ih2LbpfBMOzfODUzlNG2C066D2K5+IrYHq/jBuQnj
WbSK+A3Zlo8r2wV8xPWuZSDHsu2woFeU7wX8hAkDACwAovsuWlUpnzKYNgKCHGfuueDwrOuF/kl6
1AFPRucxjXfMji1whBcQo87kWfZabw2y4v8AiqWr6FrjK7Y5XClrzY3Ug7rQ1p8Ar+sYJgJlHa7i
leUKFHjwDfio/Ofv2ye+2iqgxGfzIJrUi249uAow89lcXnngQEUf9SLctn9SkOPSbYqj4QMbP1HW
ytq+EUCy4t86V/Ui3SrrHli5joGWSwPDP9tfRsc80mKJmVi+YujgHcGZoAGppixLN1zDa+EC9gXo
rbIceDVLfZYBb+fwLgResb9ol4nbLvs3/uerno8SRAoXUwY/DC7vDxgdZt0U1bKMMZuyNAyllFah
EMPiSbBECPERXBGye7yXFhCBPwn+iPRDiJT90vI9kMWQBd31lilgceJM+oUA9RebXi8UAHoTtr6e
if1V71gVP6W8FPQpZHPxExlo/TBMXlzLGdA8sRjwbChoQpLNmr5b8zDJfWiXpfYAAh6MVfE8B+/O
Ww9LGq742G3EYOtxhZe9YnScfKDbLI/JNLzK3gCXWFaASlQbWtLWAv0OLPk1XT4AUltQE8C8flUs
9RW09isPEIpseXrM5upCIN8l8FwkrrQCF3BlC3DnSb20OCxeG2l7utKCCWgqny++cduKb3x+8z9n
vBSf+SEaH6VFvpTdAig/YI03sOssL2NT/2QwGm3TyNGrMiWAyflEAyrn6H3ygCSLBMwkgc5tTvU5
3CCfvPQGnNoed69f5CuBrK3MJdeCWxQRTWcM4S+CeeYKwbwERPHZkDPWjnAcMl9hEiEZn/QmX9IN
+bEYfLm2u1u1wqH5Y3WwwBVuu5f/+vlkAKDnqE2rfAroFLD3DF/U06KclBgMePjsaZRPB7w0qCf2
fyRtlUPs2s2UyLUpF3QTU57khtsFF6KJn8RJEDXgrpGUAS3LgOrgu/QxXBQP3bHmKnX6grptK4xK
/FoF+qJToB1K90UnQU6XXBF0Mp/TH2/z/k6OrgzrTpFf5K7dpGX25zTgT4H6GO1OUfmQV83qgumR
f+RyRm905PQabZWnUBT7UL5lM+CDF8crfVfO4bCFq+D9gc64hTEBeAh2OxH1iYoLfYN0xTUUe/yp
S0y4PxxKWOCfnuDKXWR0ZVLtJ5Z0eInc8BvdGmKcPHZjV6Izzp/ePt4+y3D1DFMbnpVn+MGYthQE
cQNTpmB08av5Ieo6WkEZJwM6K5xJM8G6ck+7Rz0TBAKM3oMsdqlA8TPbLLaDEidR4OdE1fg62F7i
61bZHUz9MSe5VFqz3gQJC//DkvpJVpquI3k71RsmeZVfaLS3RJA5kvRvTx8FoScviRVPyYUCFjie
5lxgpUOShCVPtsIECzBLwb+ngYQAWuejgMeH14k5dQAC5kK1WlxSfUaPO7jp/l9zVSwFWA7o7p9G
xUDltsBfCoAgcZGHuYDEh+oXBErBzFNvBDNPyasPaLMVSsucpxteaGga4OcXxE9cg98WPMrfqHHY
dZ7CNcmCGF5hMohV+q7qM89oHmqnm2QGPZhwJ/fsP7hDK6m4t5pLKf8zSDejUx8ZZlkHa1It6MJP
58Wix9zZ9yfUYfQfdhvhXiVb3T1eCV/Ju+4/9LUCUuoRVFV57i2LFYgtDMYK9SmQ7OU5aD2zGNUJ
pvuUs5oxlgGhagIniTCSBqQEw4NgRZIw8YKkoAOTOHo1cD2UNdD29g3q67SPVw0EN0LlCkdFOD/d
WhhSXBVMrIWrzT9OZ/EiXAhiJU4Krh1hLf5rxKfP/aEDHcBPovHx0FWXlk4L1iH7I/eb1l+q4PkU
UrphFmMWJTP1VMwV/VLMe142GGFTTDpFCHq/q1BZ8+M8jXkoFhDICW5CiijmS2vLIpfRk/ibFq8Y
iI74I9oy6cfRJFwPle0XFkzwQ2R8Jl0bLcL1p7PFX2lLwTAgKCZyeDmZtMYx1a68LTvKufSzf5xT
IH0W6kJan5ibBG8GoreV9yx8T+Er+hyExp/iFRMvy3gmTH65vHQ3zrhjaIN/N2BUyU+kLMmOSQH/
EqxLYnn/eOviT4K+6x/PPsDHd8D3FWjAEdLZr4kO1uk82Jr3+TKdO0shs6h1VwXzV3kTKMDCjxGa
Q/gulJ/ceFviHZdP3kq6Py6FHsmWyefnDic+xGcWtF5CswgM4BxKpgIphlJ7IfCBK5CBOzykElRh
gEKWITJfQ7ISQvZU4W35kDMZLvGgK1jxErSNIN8IcWNDBDebEnDgPYi/ixcqf1e4p7nwIoRbFLCt
gdu00H1qK2NlzoVsp8v+ooR/gl3/1ET/bvY4L6omVez5bHY6FyDKLdtYLfL5RnBdse9r+QGXnTut
z8DC3gJpdROCQEqo4a2SD6KGOUN4lyRAPPO39zRyInolVbKhxxwMEqjcvr7U6o/ydFfY+ILQ/EgJ
0MHNY9Sabqkvq8rZX5LAC88f+QZtBDN8b6fdoSwJ2E/dKpWcGRoanvhhoSblwsnC3Ym+IzuLpmHz
boc3nX+pLeEnhAP6hmlqeJoxzJC4jRz5AGpTNdV4FyI4FiRjtAT8EWLf4xsLieiJU2TXfEkxl0ID
irjlH5oREaEIAyqCXMFVpwCWLfz8hoi04RLgxD+Lr/5hmOkQ1pA4tVwAs7Hob+AmViCpDl6FtRRh
qvUZqorP4uKjw9HgAKDN44UI0X7ffGH5xmf/ddUjR0TyQb2UUqk/GNTUpOHjqEFuCX20GrxA9zm5
jGd7Ljr9ts8j56PFl5UbKcIWp7hgUv6uJfeRDp3iwERzU0s34XGZ6EDzauU6skAm7WQgV8CmGx5V
7Qbukd6EXBMs6+ZWzQmYUm3SF7QGhXRGJr3bqbceQ62h+qIbp4WZg6ZUauHK8bONl7Tz2i4nvVfO
gxNJA3AV+tPi9w39TN/+2FHmOCmzaDrjw6MdPUp23pdy0h0kbZip3RWNGu4xrpanKtk01k1Swa0c
3TBUN1MyfW7ID0PkzaRTD2rlQ+IFa728BsN7lrTNNOwdeF3Veg8G8dQ6gRlLLlIK4sc49ec12axa
CQGpueuDqzrHnc6fo7yY1V05k/rU7ZsEPE1nase4C6DnAkk6sWT4eLpgTqWO+clkmVRHJnT7ea2a
E62S4SzRVmV079WMncjHuddW0ya44I39ZLoRN41Bdlxgimo/hhEVR64js/GFwVHdkFkFrpbMZWoW
M7I/q35erAqcnoqP3hIqp4UGlB1w64LTKVl0S++v0PWkfSa48ng6GVYCf4aboi/0TxZIeXYfETAK
KsgW7qUIQmTB0AS9DzdOc0nNrNIZfszlfMA51/rr2ka6lBqurhowURyKUz/3iBF7oyazf7yXo6VC
ICjj6dsQxRyDai4Pj5UdufrwNDRrnynm9roJiguh19kLzmglUzEC8eUzMPsS1Q5GR++mZPYH4H6o
qjYzu65nQy9BSEJUm98XYTf9/QYA3HhOqXx55sjPTYGL7lIYMQ+6K3gDPFB8xP+CwruA+CHhJJkT
n2p4C+KlLBJ8YBklSsJHKFvKD8d7FDCJP+H9eks8XvzgZOVfZ+QqRaJIWgiLHVxR5iP9EbgnkT7C
M5HxPvAOHgXLQO4KzgLl8R9+J5Hs0vBxw5UQAfESHm65sD7lR8QrguXJ4GXBO+C4xauKNHVzdabD
QtCTRrTc7LWZw1DBdx03PRBxzwTXdjVNXmLyEkLcRCjj8ZnczAXFYgkz+EOx/Lurn/0ZX04SBLW6
rTJSKMJAnVb2i+DG9PuJCOKi7RM6DeNTLQJ2SH8Redz/ZcFq1znY0Wyt7AJ3+5loW0s32cKGlKDb
NesjCVSFROo/l0Ok05wXcb/qP2J/FO6acx/RjSsSa849FYg7517sIZHdFmD5meDEuiBCn83Zvy12
5JRW0BDX3REtGj0Jhzzho3cdrQTnOA4SganwunMXClnpOsXX9PG7hWThlD/AIc+cttAWGfm44gbC
+HWD9yjec000qs5U0l/yUnhYGk42cc69iGVp4eej8D4rTDUZPCIrZSajjuQPImIS1SKT7V2rrrPs
9yfXwHvM8XsTpM4CMtZf5oIvhm4rXFKRgRTuKI9btJR6XgWL2D9yl80VdwCyxRV56JyfEIIkxIxK
DZxyRFqf5BblTXuThcTMiRsSWpCZrXnbDhrtM4Relp+5usANH0UG71LMbJ/zCqEe/V/FMR6iDOw+
klQVOy3kS1OIjEjJLxxGHISHni1Jygj+VPUghMJzh33Bpvl/vb8NOdqEPx9XHX8SnBjD8pM8ZB3P
q1V4bRJCaFzPil8EUwHhpli1NrcXIkUgosyog5+xZ7GRqz2LdKTFTpcb4afDvvaGW0q6gCWTLDYO
wmX/Xfo+p5l+CJ9JW4qAZACkfOSiVFEZaq1m9rcnKjpAyFTKaVLYDzEhIKSni3S4T4upAJv1fejl
nfb2COBO8u47uutX6177sKx8FnjGHGbd39+acB5+vDMyzRwLbT+ONboWhaKSpqiV9mCr0SaDLwv0
1nmhtdtjdCFJ9LOHVlhp0vMWOXq4Bz5Tj1/UzfGoVO2QBt3BaWG3qrWtnNv+PIQ9iD6goe8WeeLR
XdS9HvFUSj+cp22wUNRgTW+x65FUkQx7EqOch0Qh55K4eS8vE6+Z9Z7GNu4CT4NFTL6NZMgym5si
vT7SZKulr3bdu6pN9F849aTiH/XBRaiJM4Xeb4sbhRymYcT6icmaA1PoE7M3Fu1wTyJ14mjJVJHT
icYyT9kRx/MSjNJ54fqyr6M4g4pg0YddPNxaerUBut6Fl+taLjCVsgIzWgs/HfO+kvagyPpcBUwl
JxdTdVMdyjdyVfOqrichLp017MLcfNSc+NLY/LnNgcBDdKYB1soUDUL45eSVwjDLqk29+yeo3h/M
OVxZvZsujclssVg5879/V2805HgTt5oUKDxygibZ0mnl0nBTLjfZbPZxwR4g2WedCoF8pNA6wXfH
sFehDz6ypkjdoUstzkyPDl5NTeQoJZMoSG4k53STt4nr5dJTKKv3YawD1SidwC4onEezGfaB5a9r
zd80hvkKjeE2r+xgWh2769qsdoFekYseuFBe/GFU7aqMk2phAuzUOsHayf1bAwS2rhxKtw20ZIJb
Gy18bTjOIAVKp4N3dHCuj/5CseNmBo+Sm6ZUQUOjPugGgJtNdSN1ycSxyxcNmBo/ba/yvNqWp/gQ
hObUjsqD3vVXQxOuQkda2b52G2v9tB3ackJfzLpQtXBi1elN4cE90WcqPBCSfB1UFivXrjpDncXR
kbinpCUdxhxlkvT4+7ahPNpS8acsM7Dy49O7FZuwn1lAyx71Nz2UyMtWR8z8yVZuOktxNuqxB4TE
rKq1WShLJdCmZUENt6cU7Ef9M+OYe72ECNVsVp2htZOkNCeG78xDP3mWaYnP9Ni1BuuP2jo3rVJc
DwZ1xiF8qRP/ppATmCcBBjPpEqSfsQJMHdNWBBHuRlMVsypt7jM5V1ZBzvOcSs8nNfESkPoTk8aJ
SVP0tzrMN10hn6hz0AnRtsB2JAUgkXpy1VjOUkr6t9S3/EmfQ8CqQ8gH0sI0CZSV2fTUok/mOk+1
TRXaFPAT4HaY/+0Ur5/bZnZyg9akFfF0/FsrMBPQZ78yA9tetnHQzRrt5M2UlFGhpiibKf3iLNr3
Fm2SHgYv20mV3vB2IVhUamI1Sh64j3IsT5S4YA2GhphYvTGteyWfaXm8U2PIDutjdIxwxKWdlcgR
DIzhxo51jUaDAfhbQImn0cluJ4HZ6PyjwrqWj4DYVT0tj6kNPrhCLfCkBlPHZnyhSF5OtNLOtbyZ
m1E/bRjF1wJQTPqweJHs7l2T4cGMy4fMa6Z0AxAONyvpFDxUDa2hplUyIMHGFwo1b6uaRdDaTxyz
jOZD6hyyzqPrlsRLXDs7lUgio1+08e1Xz053cSMtHLN9Dgeb3pdk2Htms1FN7P4wAF9fFWs/Dw+o
VnmSMX4yUfXs1T42L07LfufqHttJW0xTL6Teua7Z46EGjxhHAA4HbxqUznESxcayNoJHaZCL6cmg
4iqdHsCbgFzU/ttZBr9Urv9khbo9ObC1V/nG8lI4MMPqMVOSg9FX86MRTbNWmdtDcKfqzSbSG7i7
ym7qRwi92jnVg5dCnut0zsTwyl2ZyBTPVChCFf5RQPjWJvOjXdaTQTt+OHp0+h+OrmQ7ThyKfhHn
gEACtgw1V3mesuHYsYMQAiEBAvT1fd2LXvQUJ1UgvXdHNKJvbyzQZcgA4S4UT6qIvDqX3gJt69St
RVLHF1InL4E1+eABvhgsmDpesli+hF0AB4xhiHCTKLVqoC5yHkbZDS/7XNlcztuO1MGOb3O6ayLT
ZANDwlA3PGG9OnfCNXC3OJaPrC50zfmdV3nfG4a6rDF9Hm/LNxH0X9suQ9HBTx+O4Tna9D+KuNJd
SHr8f/5TUqUk84P2ptAjjTw5gj+yM2MxeMmdoPQ9XrZiTQKU49IGKpx03UUqzrDEZ7Hsbm0oz6P8
6CNA9BuFUsdzpyZwt46haol1L13Hy2VaT8OIX6Wr8FaqBSqlnpSG3OgSFkglu+cBUu14FJ7DBX17
rHlGzuofM/t45Sie/PaEqKJjPQ7nth6elw6zQ2/uJ39I8xrYTiY04qNb6NB73205eM5yDYJLX+Me
99X63tT0R8TVq5cmX4Br3uiwHk3ap1mfyo/xN9ym60+RpMdetSX3thu6CHZpRdEZgPNrFDODhMf/
9DzqCsSzQds0IyGHHXQb/QOpWcKcnhFkJ7lOHVqPVTvcOlkIVVE3qfeKDAjFa/N+AvevenXfBT2/
pgvBoiIhrNLeuGR0RE7UXN/CzfticzsUUYVjMe0rzAQVaHoikcVlvD+LBE+2kQVHH9jmENn/xxGX
ihrKCc1aKBqd5d90XPDbsFuc9yPMAK3310TdjPpxDR9b11zx63+u4Tzk69D+aQ24xxqLYaV7iMn7
zz5MSukQCLX2/XKwOnzkUf20bd0jRpY78fs+xXLsc9wtcR6Yqcq0ZSTTs0QUJUOHVryfxXgMGg8F
kyGS4mC12ymvR9FL9cmn2M9pNflokK3PzeoIJFh4a4bUPI+ieppkWyQpPW+2us0pvbNduyeYEiuW
yjwdwvcoWO9aMhSu72nBaICXPIUai+y2jgw54RJp0gmqYtMJ3cNUP5OexGcnt93a+jZzS7XfapxG
csSzOprveAmfwkDn0yzOTI3XVbU7sOE97F/dBT/iQt18cb4Nyzj1MHSNKH9SKEsNSCoOsWu+lxS3
d4cGCPvbul51f9Q2PVGFKpp4ER/xMFypCyVBgfGstkzHs+FFLWPTXzuNnMOdg8S/KRKLLpnn1fLg
txx3UNV7syFxdi9VF0ZgLJHTehxk1+pCJaoB3MVC94+RtZkPIU2WBaqSjl1Qf1p9m9kkMYR6UOvp
aFzYscHp5xfpTA2qlcniz8XYV2w+bLLe4oJpyJcQufYa45t8jKmDKKjzu7NOAot4nmpZ7moK8BS5
CDekBRY2qk5p2ibQOWLwmyCQqDoQLE7e1sB+bBApnCk0P/9iNqJQott490ZjjEOREogYRvQGbuXN
t2InO90PWRw7lG2gdAMRlXaDQM7ilBNr7BA1J0stq+Zga55+j8J2NzKhf2U1c1Z77U89zDj1Uzz6
Ufxah1B4SXtXCQ0nQpB7EX44sZAmJnGLtWNISJZMbfuK5nFAHtPgThJIcmNDUuDOfqQcR4fUKs1Q
OpYJU6c4iIkpugHFm3aydMftQg9wTtxVERjsmBepgQaWBv/SQEOIEODGwF+8W3eEb3eLtmo/E3EX
DfSzJtUp1i1MxkPjlf7cPc5xfaR0LGpvO28UeCudh+YypxA/u4qMWUrIATbFc9RUQx6G+sP39d1E
FWSlASC13t+qz1ZV31uHF1rVuCwgj8HGupfpjJLtlhZ8UKfa0B0qDVCiJFEVERgcFrIpR9t22dLN
z3xLcifIk+7C4USWeCr5AvmQFX+1kVlSIV8b0WT7wWcnL51uiQBR7CebyiVmvrvFEIetychcxxWq
eZDidpCJdN8d3J1XBJl3JU6oFmNK0l/6Jg72iaqBOia8O7BJ6b2nE1RJNpxkXFT3jdpeGuPbfT34
F2MMsnNtcJUGEHAHJa1DomadTrhq8eu26TDnMtKPw1g9xTb+q7zo3vjph5YTtLXIxOTN1a3NLarj
w1BPl3ia8Kmk7X4a2JiJ0c+6tG2yitTlAN3oWrcuQwb63qshlBVLZHOl0Q4b4S6YNMdJFp2DbTFX
fCUOGfCgDEgwXpDN+zFgXMG/JzvGm5JHBndHVExxC7Q5qQH6tGYvdXBD5QX0wi00zEQEVcFTO93X
AUa+LSlbEgynJNJjPg98wvePczz0SCnUCPPM/KBmfUmH7Y16YbVba1OkGytrBqVsHEBI43vXNqiR
iEm8XU8rMJ9Bgid/vEeOypsHbY8P/2ovDG7oEc3h4hYawjOvBpXrQ5RKCH8aq/RxipaHMPY+AyiW
64WWElcyRvVn7oUPyDZ6M8rugjY9GRPmdE5ugi/nGOWJ67R+riO+IR2EWRyBj2jHtsrR4oPaHP22
MFXicvlrIyxCDE2UXRPtO7MdfLbZgk0kZxG7+cCfK+I/KS5PSAzpi998Ub5WJb7gHTdr6WxyMuly
Srr2vuHoz0n0cqxGdlnj6Tka1f3GFyg4kHvaA3yoV3PcqvZpNeKwurqgXnMNIwzhvIlAb/AOU4IX
HBAOcYuT1c/XGLreqv5JXL0nidst0u1Di5T/ZMWRr/BP6eLirJ4QPLOO3X6kRu5kJFjhdchFdPVo
fkXXPIvww+qoRgvZyK7dsvzp5+hlbdcyVuktoPaBoX85GFKE1bfhnhlU1wv0GXYuOsrAHHBPXOae
vckEavFh/pg6c49QJ51J4u2dRJ8tSB5m4zcwZEEZbeEKHfe4FIJ2yKOFfFhhqcMZu0Iw1MmbxSuS
bSz+J5L64ixH5/tcDNbBzc78t2irHxBZv5+l/AuM9XWjdCdV+6SD6FovVZRBowIrShdDDOsLUVZV
5OHMRmmh+y22NxYgZK/RQppsWKAc1qpYNsU4+x8JrsR8xJnAey8XMDpkLXL+d72gUD5ONiqNIVE+
MamyeVGg/9l6CxMEn85d6UX0izsPxfMeNGs6as+qJq9NjI+ymcTR9NWSuQlUH0Md6zzO76FYSr/F
wSCT9Kx6ZJWk/IyZrSvZQCSwqellFcu51/UT0ru7y5KY5aDWZY81EiRgu4/j9YSb+CYSfU2a4YWJ
4cRwb8SNf+em+MgIQHIJ0Qwx+Ryg8RYOsFT8BF37jgKIrDLgnxrGMhbgsW1UvrTTYeBQ468WP7WD
Rc976cP0rV23c9NuXxXFaMfmp1pg9BayxNlzEsOEmQjoiiBlIrfXKamKzopvzSDE5xzqeE+wv8TC
9GcW3+0Qk7GnasjHZHyoR3X24+YgffkXX0i5ocmw3dTRjfV1tPXrEEzXJVkeJ9MftVp1OfJmeRlC
+4In4V7wYDnaVrYlXbBaC3ePITHHQAncvPVLJcKy91wZewmMfcuuncWxoTanWhdwNhW4ms/WibPa
cKeECytTkjyOEblrl+bS0u7YYeTH6nvvavYFOAeNaW7m+dZPS6ZgAxisKLbI0LyzTQc1fzjkTkVA
Kbh34EmF8GG2FTTEsaja4QULb6EdyUedvgfD+MMIipQdnIh2RJKxD5Vz1M/o89Mz+Mv5WUa0CIP1
j9XbZdbtAZMr1sVlP3jmDeHERxz9kBOgO6tokumHCf9RLOFL26MVPqWvM06QYp7R5cV4iI9nbJqd
w6fWBvK+m5AljxrDrJNe/TrF1nzWBjQtDrWca+8In2qVo+XluCZhVhP1JfwObiLEZdEe9MIoC0nh
U/Cn4aRgHhGJG7N4IMegjV5n69d7aRJ1SkMU/2j2sNbTCmZcZnYh7/6YoiND20eMvSVPmS1rbzyN
ZkArHUZn2aAL0KDqcBHBbuLod+kanfehPdLReyJb8Jhu8200Ck+AvnUdRK7JdD+F4hFmNeAy9Ska
EN+dMgQm06jzCs8RFBkn9cM8Tbuu4u+6DT9Up84dEKMw6BH1LclORMNVWVZosZ0C1jiIRKZdTOjB
h3rWa/SOtu17rDe4dsevKvTMDl/6b3B2H9w2Zw9hZLIw8p86f/u9yVi5zfYE13SFx8E7wRwGrG19
MQ259zUeabDS41oj1o+hKDXo124fVPrTInh/tdUGJ4fDQI9wjaxJmjZfDH5nat1o1oTq2DfeXc3Z
c8cV4iBoWx8bEaC4Ogy6EpdTLvsuG7z5Gvp6pyL0peLdCYx7n1OLFTQ6aDY+BpiETGPKaawyt8qH
aWgd9vr62zP9I41BhlQ4wtoJzy/cY0G3vITRdm8HSDjCNPekf25EB0xSfc2x43ltzDO8Gg8Iv7m2
XnSwrtprCTWlilD2FiKNls6F3wJ6CP0N2IUPxYI4hgKKkcnB1QKhQPDNZ9jWaQ1aJfTLPqkOgY9Y
4t4UaLIB/W9hxYHgP4wy22734WzR7wm4p5JvPe8/nRz26P0sAeNfJ+4/6FQ+Rl113vz56feQN8jF
SNeh3Dy9mxN+b8PmNY3abw+lPdZgroq7MoWwd/xdi+HJiQGlL23yUGv2RwuHgR0ohZ/iWd+m5olg
ie5EPQKcGCSk0/57w9lLsvD3iLdv85Du5qA5dMD6qtHlYgvu1xk5ENv2QtvgIabVF7fBkwj8LhOe
bh4G2g4ZQ051ELQIWET8vonhlx7EuuYtI15GVLSXs1fS1pIT6VvgLTCW43+xFJE/9ie0XpnO1Xk0
7hxjPguq+WKJ2sUc0bDxRnJvTU+tGc801d+J5jLTgwayLIAQxe4VNobPxvMRYI7DYtlem4ieLAZ+
wEYAawT5Wpw4TTHnGcQAA3r8ZFZveu/m+m+34vb0+5AV3Gs+Vzvst6XFvq1xocNdVq9PSbydfo9Y
MdlzO45/nRqw2bRjtqThd6gd9GlJ/N5GcZ7EBsuCCz4EEKdZu8Okxs/NX5Z8muYd5SDS1/BG2+ah
bwF6jqa5OKwr9aihVRLyPYb33M1GZHrz3vFql8OWfCJP/gfKlQKIxcvm6p1wBhEc/XrX8HbPQv2P
eOucI8fmx6E/kXf0VSfJzkY4oCL97IvwtWH9FfEeO76Sg+9BhS39v1qOZ0h4ngLd3LYVVg5MZlB4
zO/+0qBjW14W5NMA3Bx+tgbnaiWXcoUh03B6CDdz6YAS7Cgmmrn2XvsWIQBorqnaZud54uiFXpG2
PjTtkEoS9cOsgcVSYOjzXf+CK+bOrw2c9FP0NXMUt1ThK+oNro51QT6rBrOnKkflcHjgVcRPLViE
bPo6OFDXrsUkV2A1gTtvsL438A3hbr9NhkAUW8cYl5sId1UF4X/cXXUFfW0X+Ucm7b949vSxSyzf
t6bDS9miYsyEH2HNYJ4c2u9G4KRk45/J6h9c9GUdQ+5L3B0n/tV6C2hIkPZLv8OcX4wLwA3fx/PI
JS0Cj+HvKvriZtIUqcD54FP3HMnqKpPkud7wTYoJnsKJvfbOppm3oV1zJZcJ1E+JJCQP95TWTybY
fgKN83NqYLmcZPASWXaRxkAvwfi+c78jXaO/EgZHFFV4EYcXz3T3ZFneIzj9XZqUKG7AXMvDArQI
7A58O9QTwQUrUI7jTIuHdRjhp2AavK6X2Ezp6ImP8pV0TQHGAihL46cY4uPqJfV6Voj0d93wBvhc
hy1b6w2IRFrMwrtWbLwfwNR1PZx+yLL/Son31OjktKCNfan6f+naHqJqO82IVZiJu0Fx+TFvmN4b
9mHD9ibSVWZ+jFOVsvkkF/g2cS+Wcu7WS9zJgpr5XIXzCz7d4+hVazbz9oek7T2hJMFD6k5+Ojyi
SWwHJuIUrLMHQDjZQexURBEcSlt7F1cU2CWP/hCaPlAkEvCgw5wMJGXy1g+j+3fczId48U3JJnia
/bCGKr07bED88nY214TWP92wwAtBQqgVnPmBWOvYBqspgZH7B4xNuTH2Ti724f/pCFRWFvYAI33W
nhkRO2U6eRBdkMKB0kH0IIdji/TyWldfvdDgsNFciXuZxDUpfJbC1QdKZb9GatgxA5ujTg4x2CK6
qqtZ4ieSyjPW1Dq3KbQ0ctOZstsHYPJ+D5AeTl657PH0dHm1Lu1B+c3jFPIbkFacV2hPlQOFu1Q1
OJwbFDdHSfTWVv1u8rB3BwDPchWnAMnw3AFdrA5h3V2iOkHvA4E3GvULlxrFLiqSUy668KyF+NAC
+Hsybs+sVkC63FnMcCoG4WFR5O+8dHg3gTKZGUHurp7zNsTOimEhn1n6VwVmLKkb8siz/2xDC/Dq
kBJ5SDTCZOa8Nie42Esn7J2YaoDw8lx7WMdmi0muZ+dJYExk4pv74hFkMtBa5b+smn+MsvrmFeZc
F5/XSJSuF1jJmq2IwvRnJcvJaXkbGJQzfoXSP5aAfsJ/km+InzimXfTK03gDL+jwu4g4bjm2wAZb
f0w84QeGXIUca0wDYrFFkIdYMUeBGaAjXsEBGf4VwwbajRZ7BoVwmo835rcQok2r3Q99sx4jUq17
QtfoJsfE39u6a259SD4V1rH9rKx/F+LmukAee8+i6ANbA7g/4/+SU+UcsVeNwyZzSn5JuGrLySeH
OsFKFuvo0aCPaFmi92TFH8yQKszSDfoI11ZTFvn1o7Ewx4ap/6UrdQu99Eloi/d67P6RGAvZtHVn
5hC4/2vIBVSU4+kq1UzvSQ/JOXMvoRddhB7KaJw/g2292MT+w9nGC7po7GBU3U/LVIYzfdbjtPOC
DSQfrutIqWsYT/8Imn1/QZcjqnOHQozyK9pm7Dt+dD+PzVPTDrBy44nJOHJS8jGe/9AO72WqOMLZ
4cwPF1SRqOcYjwnXCU6D5c5f64eNuydhgISG9MVw/2aQC5YRQz/a30VJN/iufDJ8go8pIumO2yZe
Rtuduk37v5fct0xrmYPGe4aD+qkOeYVnzUOT8YzD4rdCRW2ywh+OwRg0EppXEWA/oUDZBKvVODX6
H8fXd9d4jxGFt1k01XEz4dnnUVTqTZezYZ+Kbm/pQF8XzDUjtScGx/4w1Z8YAe76cHj01vjSrwqu
aTZzuOuDo+eqZPdrG/NRRwNe3Fz7vntqhgRHocUyQ8hag1wmdQbA+ljxFLvAhP2cYKCD9gHggWDP
tu/LxXNtvhr9apIgm0P+F/7mF1HPT+MMtUfMpNuZyCD2RablEpljwhBwMAXgb60j0I+0059qwLng
dfYtgFaDhB1ueOTbxFMcnEdffgC0KImEFz8EJRasYsti1VxAfD+C725KbcYUn8ZgnzxoXLJIW1QH
DW63zikS4aC6GrxCsPa713wXevRcCzVki4WngaWPrP/FfRINtWTQvmnqQzIpRNGT9oQSyV2/tnd9
Ml43wfcTAV3FUJUTTQ+sSX20ljSHRdofavdaIAogAGaRBXzOEvI4DTHureA5GdP9XEM1tPKT3Soc
bUG8Fj4SMoG2BhCtpgS7IwLJfqfJtJK2FK4aitHnt40pkSdBPyMrCJy1jV24d42Avo8lKMBOg13E
ARQlBDAhXsXAG8/DLHOE5i15bbfvsYlVgcTjPCRo+8PTnfX4aO3o/Q1ht8FLsMHPGOL3wTFvTCSG
pZn3N8pQjODjTjZRug/sNmeLaXa8TkDiYtxHUw30LSQPO3esonoPpjfApDSee+gI6m14TN1yNwWY
WRD5lEnwYu2aXpsIUUYzAUzUJYeEto+uSew+nMy99fByIFx9yqZJkIzSFR0dgn3MMbrBAyTp5Ahi
+J2z628x0rUUcydyZ/XDEo1JTntRJmEHyQye+1QI88q2+Q3Y6JFGNN2la3xYUIkBzZGPXUG9js30
bEf6oSkm16jBCbSBzE4nELJW55DqXMJKehj9wTJ20/JEx2Aq/58I0NW3lTHbLigvlbntuz/J0pyU
GRAjqCyWT+5+lngMsmqwoEZVBYcfQnfWNgA1tR6sWPI+MAVy1KAgYO3T5i2AOecDvtUD2ZIdVdHj
VGk/J9v0FnVoJSWWvcC1dsdwjLh0eFAtv1PE/XFeeCMa+NLayk++tRA7qDvCzMMW2xeZ+pdtXL7b
hbxEgwSeQe80m4FCRBBar5vO4yS8csjjmQwekMD3uo6AmQdcCkheiWJQvXWNhqYVn3laqXNt3WGp
vbcNPH3ccJgixqndNSu+jZXd2IzjM9FIMdqic02nl9lrQfsl3hEVzLcFZwJTcPEH/oW77gAFzTnu
0yRTKjmOnIO7BXMFAHvXJsBMenbzRnd0IURnMXJiM+mzuy0WrzTqd4yhPwYStn20RbspjZ+6aq1h
5mNVVoeYw+f/z5qVYu4MIXiBa6CJIMTomnQ3iPY6Nc0rq+jNpfWtqcmxEuluNCPwYPiHXOpwhcw7
LAB3KP3CSTRif06Dj6TRlyFFL2yqDmOdvDoc9/U0H8PQ3k/QcR8iXD/Ahu2PmaNLuGHWB3eC2QTW
MoyYHifHdKxuyl9/Nh/7vOpjgdHJ/FF1dN9FMF80Q/+dxEhUnZLmiCYvlk3DOgLtqiGTbGbsRhFI
nghPctwAop41psg5wiXnq+rErTqoReJz9vYBKF7Pc6906dqce0EMGfoGY/UQD9dlZmBCprmUuimW
oULYCpiMEfIiyI8q1cGAoOkn80CROvJp5vgwdbRICTtug9mFbHzwpbI4hOBY1HGAh0N9IC4YoKyP
qiYCthTzSs4tCO/BjRelFE4HDAIsmOC+WOLb6Cd3fWeDEmko2MKYaYFiNRCOVkZB44QuLyRuLdhv
s76HHQQsl4EKYVt2UVh/SyM+UNWEiQbYXh88pFv7MKkqxwYO9Uo05WYBPlCHZsrSmj+1Ida5oLdF
rLuvpYPjL8U9lkr9HCLtjSF0ZZ54KQmSTSJyJeK3gUydZtrfjRPqmbbhiUGRayxyKNn0FCz6VAEL
x9JToJsPslWkh1JxQLROYfAA2IleR6AcYKDKFWBm0mPllDC8q/bUV8NfsNZn6ORfViVvPTZnPGs8
n1IQLkzsoAA9VgsMhD7MiKr5l8rg3aVo2UP8TiwRJGKAxKtUJJmMzP3WNR+GIsViCp9UDHHUxtND
0riCq8DlLWZhrIbHyPd3Mxw21Soetz7Y2TA+zI0rAxflaTovOzZ4pe1nMGKRgeOoMjvRQmmggOmL
5ZFL6BA0ro3Ad+dlwQOICD0ITxjey6Y9U6Sy5B0CQrNkS7Fbx+fJw2reeS+WR7tKInTMdkcAgJ9p
pFEODccJQC4l/D1FulutsRWveJuzmkKwHynIXMbThIA7vkJMao0CjDDa55Go/eLgwEy8O+n7wLRQ
C4gp+ddIXHvntkl1QVdgXxjl8gWbkBpxiHsa6yNjiBHhw/qQ1DhvV/+zQ/vzruLTPaRFGKqalxUN
tdkcjxeM+Qci3SehuADa+O63I097y3ditMy9RILd1uYWqZHtlsHtI90fFRgarJP9S6XpwSTjFyz7
MqMLTO1yaiAI8XHmglVUuv2Lnjvg5RU9BsS/740PrKoJLo0Oy+r3a3Hsr47Max0kuxWbQ9W4Q0/X
He3MuTWtydFN+EbD9BVnb1bVkIj5kv6JN4MAl2bayxrG39HLEPd/TQYLGRX6ETOcvcBZFVIMpu2Y
VuKPXlzJO/3sueDFQOwZDOE5jtDGU293HjDBhfFnBgH0OtCdjwMeJNQTi8y17sZjP9R7Q5Zj4g0s
l7Y9JEvv8AAkGd0UgoC8But7X2FIgtObQxtSj29BNLHccWJeanSgl+kG04eY3rCH/RV0c4Vop+dw
/b0ySLK3lbwabrDedeEVVaSPLmzVjdbJsQEOeei6+tJwjLrN2tzb2r+LYhhAAvP2O7S1ZBJ45YUH
3WBtTlI00MMhAqheHYWbyd08P+7yBsmHWb1uAUg+/EEIptGGB89IHXogqyyXUOam6SBppF/TCq9p
Cqom/cUw5DFq0kKsuBqSN0egNou9EoE7eaPMXISdvrl6/aZAD0AHoohxSnYbRSiUWkmumrnN5ci/
fSj7srUPHxbjgwbmGPQ1FW2OSL0m53MMPNEsmdb1LmqUxuCjOwCRYOi73/ykYRdu/YOoqh7gXW8y
0IuPtR4/MF97WZLoRzDK0NfYf71Nm7xh7YtCqmUhqhXTvQVMICKfX1Ae8pM6vU/C9m726b2y3nWK
3SVY5Nl46T2KYN4x0aKQe8ZHFQ3rU5iGn4Eb7gHkPtsJa8DsiTKc3DVy4PfUBmWkmFCyoKLvCVOt
1f49k93XyoaX1YvvhOtP6ay+iJ3OI6qoFgL/CoE/t0o+uS/RJAkUkvvLaUjmt1R5O+xl8Ltpc9/i
9Jng3ku94EsE7kCVsFkCBgqKSqxtCDYqPFM9hdiAeTrcer4WzVAXJHaQaYIsXBx0N0kxjW0B4nvX
ElzjS3Pl8wp+doIUVXj3YZ8i+y0+jH1648P2hIrdh7EJr2EyXBAbUoDIvCNjgPsz0eiwnQIgBXDR
JNANO9xcWeCjE9fFujSe+DOOUiF9i997y4qQrtEWVY1NYlu/ls2abJQYscHRZlOcAA8Gcds04KfA
3dSpNDkugi9nxA+31TdB6zNdAckTdZDo8sIQIfYd4qe4WfatDpERGg4q8/zu0UXkgwDo6Tw0xEbw
tWPBbD95GPxtQXyChc/9vrqDMAhxnxC1dp0PT50PuVMynzYdH6CHY1DUkN26xRDHIZ1wG2aIKaBJ
n0IwNorX2Tim18Tg/m4pvaCW81+PrqA8SJcXE3iYYLtKFtajX2KmH79j05wuZ7AGTymuNpTwIc0O
coxKeWuxLOMjjkDIZ3uoPHlzIpuH5sGRffHGfm4VxPAWioygeesblFGAG68k/p4D4JobdeDDchbd
/BVw9wJo9Ux1fx4kjpxpoPBEdhZUEDRqjP5KDYabwG5Zi/rEukocHGFDMaWNANJUm1KMa1BWck2K
oAZtgNUWgd7z0cnwaH5VnVD/AfZ2O85gG9yqvxHp7r3JXKY2fQ4Xuxs6+2eVywmfJ8ja7htM5IVH
HfJIHXQEpttzJKHNoXpRUXPvyeW5WvU++o+iM1luHEmC6BfBDPtyJcBFFElRpKSq0gUmqaqxJ5BY
Egl8fT/exmbGukUSyIzweO4hwmer749eZj3nljwPjhi2omOWPuV2Fbc+1hrBu+QF12mUV9eWt5Tb
g1qkiafH89446A9w3qZfHEPBPVWE1ZNhlhmKK4FHjD28NBs3ltO+tkohf4XDNsjJkMjmtzWMrjrP
r0hut6w3ep4/FTNyO8yj+TkV3T7I9NEw2kOYd3y84oXYxCeeiC72FvuXabANMCjq/+hbvkt7+G1H
xIM46Admya/LFPXAYO/Ljdxpk7cEaEc9xfVfBqpb2yj2BOoB4npxX+nH5QAXQ8asCNjW6s1PTtfc
M/AJPlZwSof6S2j1XQ8DETrWIwaodsAzvFPnGGCl5LhMTDYkbI1Vzm/Krv6MLv4c298XExKiVW2l
TGnwTOe5K4L7w8BiGPapccO3xjcZazNga5roGo6luXFLPCcLOEEB+wwXDo5K6AS0FLVsNn4Hgdsy
OxoPJqJEXFbimtfzOXP9r3QlQIa/7F3ZyNprI9aNLsyD7yBRixxgOlXlx2zw/qmacabT1vtS8oPh
Xfg9r+HN8ABGs4LVs8L4sT1j73nqiTn+1gv1KcURWqzyLqLiF7Tgo79vuBCUpDi2zQ8m6ebGA1mC
WRt5oFgBbrT1jnBeJr3EMEj1uFBBq8LxtY78by+y6GvyaqOIDkLSH6/9Un+N0vzTDyNl9nBckI/5
JwaJ5ZVXmTPY7dJnD9gvdoX7HYn5qzfMnXTSd3iO57EH6WLqSz8YbPoOZUCkfKk2ZzxnUj7FEB1s
3XPWk56d2K5aKvg5SIrCK7AO5CrGgJNEZMpv+eX/DoZ9AS/d6yn9hMcvqG3Zbb0O03enJ7npAoQC
0ySluJu+xsy4j+hsTv8AInKS/uRRCPfgIjz3tvefT2AgZaORjJXa46gGD/emWxO2f5dUV5s+t/6u
kb9fpv6+FpoYQPExrO5Xr7LrUg5clLO3V3bz0aAJ256XZF5GASu++lLyGMDYN/KQptQPUd3xvlXi
Rh7xcSjCt4ExmV/N97ErbpOTFZzn9XdUgl7JNBqo0UTcNuo8l/qVFKqz4OmLLS+tt940HLKIXiW3
kF0NvTJq8D/Tdv3OZXNygGwjFiOXzrx3Z3nvGsbVlYM3zaydiX5p+ZchJQO7UcsgS15aOPqt6afD
0fFyF61ZvlRF/9paLYp8KC8WIHvC23pNw8rehRlxnj444DqIF9kUu3ZMT41qz9MjesHVxUgDo/Yh
I2XSqW8TcTnFrCYwppBFhOgarYrOayovY2v9cjs+tlMC3Kra3jYhdkwJ7Jc5LIjnk6j2XtcLuwMo
YhF1dn2eXvMSkkaIYp92BNFU63V1m4skTHczKFpKd35h9fUWMf6f1+CuLWYGMcXwPovhlQ7oPTPT
m92mu6nLUhr2OQk0X3jTeIAHef2rN/vXOW/zWM+MfjJh3ce1TwYvKHaFqndLx47nrid+YgZ3Ybc2
B20xJ5XLOvcQP3xHc29UYFadSThCkGOV9x97rzNR/2SSLdep9ao9Lspuau68gDd+pIQgvg1p6g9J
+jCZgEgzXtl2ZMpOw8ru8NRHj4z48thSXc7RNrAKBEDv7FuPoc90S0NiVZniOei+jTH9VpaGFWPC
LfPfakwzHjIs1bn9O4x+aqqKAlcK3NXZAF+J+yzF9msxWSPbCwPNpdHzz5L731MxvswE7ADeko8X
eCd2+j1P2fhTddZrycRY++ikPRj6prf6t1ZTj/TjvUICSOyZYwcAwIYBG7f+Ik/0JB+BbJfYt2Y6
7v51LYovGaIZumXzu23FUUBIbAaJkZP1On6QcTsX1WUN7I9xNU9WhBsQtd8kRrXYWoP+LTJK6mz4
WgcZL1Z0yIHfOoVSs3Lr9NqSh56pfAHrvtEzC+6BO4DjCzTe4GsNK7GB+WnZHiii2O7bI0TifeLm
wiRmxTqaPmsOWCT2D1LDP5ow4r+TnFx9Uybd1O1VExzFwNLtvPtbVtmhsspLrZ1f7lh+GdG8I2X5
wLXEuEB+ri0Xp0OZGUkUDhA5bU/JYlb7rg8IwEyrzxbjUzfI126mjO6H9RvibkyyhlF41xDVVImz
u/gyVk444RZxTzOXOJ0Ai6IdI15dUT0EtJNv3qZ2ly1YSgzYN78TuGGs6NQJ59YGE3wgC35G9+gZ
YMV5822b/plYQnDXZXgqBV+56VJ2rw550w0KdDT6L64LhTghLfrGZerVczFPbwENvF6XT6fPQqxq
9XXI2v3AnAeFFGESii2ozJ0IciYl1ZLHFUNYBGKIGLdvv6JpuK2yIImbSY7skINt9bna0V1WXbeR
vV4TMdk32ZuXxcDwEQ41r6Pn4ltY4K7Y2nkgneNJZwCIgc2/dMr/jp5Az4XIDoR3iAKVjHP/oUyY
XcLFkzIw33IH5FGIcDvn8pCR/soGUjuuSlxms8kSdTc3j6Ncz7ZRHwDG6Keq166U/4yivxRW/TJ1
EnbMlKTdt0kU1V+GpDk1MDCNwftqBjcqvHe7ms90LNCh2AcdMgD6/GewMOjwPJ/dXAYJ7260NXiR
R7kkZj80r6PDvImert0MmVmdzWg+1Vl4MsJpz/qY9mD7jCpazYRyZpSXusx1g6BLqlCRDeUwFjQ7
E6VQvw9TkW3asgyTmaFKU1kILLo+aqHRfnx88HYF7VAh1JhGTwazOV9xBjPMsee3QeFgsuaIv0S4
P7D8D+G2OGlDsEqpIP0h8v5Oo8WzFqD0DZ64TG27W8Lu0Obmh+XUZ52Trp+tMonaB4LtZW9L4e2F
wpJYy6f5YVAd3Oi2ivTclBQMlCwVJi3WGpyDTlPouduqliv6h/wdlipW/nSbO3TJnKpvmqJDmpN9
0nL0rZnE1LcQAL44frRvuiUJTHH1G3XILKa9qpBA/x0Cq5EUQZSYBfGZ7N2unfa3FZAQ7nSs1iha
/8NN1Ycap79uD7ARKcZHrZUaie0uYOvhw7uB83xJAf7dIpkc5LJSNCkhx/13FizZxmrx1kYDqg+q
kdD9spcGUtZY6nPJZ4lzh9ma6iUHHudNaqVx5XXHuRWPif/IAUfmaeKbtIiMLYrNYDtwt1nw1AYO
Bj+LHi7zNG1J8VY69h4T1nau3diqxmeRe8O+jzpGRpqd87zsbJYF0cmIhIalSEX+2ZsBEGaNPc9y
DdJc/DrhsjU3lbYgCps8LjP0JKuq3oH71VOWYTUT8Oua9YgztFw9izgVa36eRIa/wR2ieGknnzMq
ehprpnV+VwPjlb9pXWE0/AsMAmDFDMqLzzwy+FT1HFJOuHO2XwjAToBauIdSh+9TkCVn8Vc1k6mT
ZaTTXJQpEAvx0Nb965gam8pOv4w2fW+HxdyEzvoz1MHnUKKimdkEIEM0SV+CzY/l3jMMblRrviyi
IjFhAP7g9qOY6Nvxakzdua9gCvoST840kgVmNS/GjDw8doP51BCiheTexf59pqL6HD+ssZgYJEID
WZXfPcOQ/Z118M/wwbdFtbwUhZAbpcN+03hetzVU9lfph4qIvJawMY7MD8M6hEHzVqHEYWS4N0W2
NTUyclnug5mkgnL4T9rcoZjGnlOe6SKtzqHtUKmo/cQcm4UffyKntcEMw8PgDR/QTM8BNtPOjaiV
sT3AgL0tdrgLmtRLete81QqHc4BqAa6i4mAwnqPe+rFzRLeKz5QH0P7pnh9rLxYMFcTLf7m5/a68
PrFKnr4K3saQnMA+dn7OfwpvvzCYfOkLatx5GW1s3Eb7lmNa2Czr/MvR/hc7IA+opH+kqP/0Ieaq
whSEjljjyWSXcoQGBDN6L0Lrl1f4l8VTb3L1uEucZjNUdbiRkLQ0JPSxEW+3nRJsxsqqvYXyu8kD
K+fqC+bHsRJtRs+lecHtuutROmznEhp2vMxE8FscH2UeUCPJU+2EwGkPuxRaxnsTGLcu8j51h1Dk
On9lJN6CuiXz1m31JuryYIsVq06gDscX+1EUMMuWB2VHZeIvzvuqiiMVWmzbJjcTnr/EifQ+4kRy
VmSetiTfIazVmTtLcABIIg+Cg1N701ZY9nPguYzMRbjBUzckrVqjxA962hhL3GxpvrYzVwtucZpy
hh7qgZTR9rD5YT3Qj/1xXZa8CN9OxhRLzuosx3B5HCFq+BZpBCsl01eLx3STluubFxZfdQf5wZKE
2Oi839C1HAUZjmDX+88j00f4/OqKUlHLaE1oBexNTT1WuO0rJrotux+4ASL3pnuy3OaqQB4yV5Jh
1xR3pDft8brSinb0IEGJzyPAJjEETBXNjHF7X9EJWQGVeRcONv4OslaxMHRDgKgaMoqe3e6dqRLt
00gBGpTfhnD/M9PuA+PWdvbw4IzTW5O5yRCh5jJS3LVLfljbIN+KYGD0YGGqjowGA60e2KZXcJ6s
dnVagginTW5d3MC7WMrK4tBGvR/d5scL5U+eAYgj2zSxPTKorbJpBgQMd7aNEy9zxFEDEmGEE/fR
hTq2sreukcfW67pELCmXIICc7NNL5de/09S5q2HGecuY3m2af1I0f01vPqrWPIWGeJ2gAwfbPdp1
ChpHltEA0S1GHtD6SYbp9QG5p9ri3NElu+Kc+T5Nwc7GJtlo96j6+Qq6ccnX7KR6vW+K4FHi2f8q
drxgObzVRfCkVMXLN1YIImyrmyN5yOeCQH5Pf0oVVEnXUor26AmtxWguV+Z/uVKf7pyfkONvkYcv
0ylyJlX6v5nfhpl7UO8cbVM3SY4nvFj8uKSRjTePxPq55JILHr6x/vH2dw8BvxUMWMXzmLIHwCnr
fc/42dUz1kr3TzFHXGV4UckIY7LYD7EhmD41Q/cURSx+qAqT6MQgxGfX0HuC4dzraTp72t6vfd1v
DKKIK04p3kdnG2lqn6Got2EeRdshzPY6CJ7qNn/qIqQ9j2AGhszslPKurnatjeYXjLnrj+xACNlD
xFoYBBNYEohXOXOuIVL+ciDnAtM4eVWZBFl1dqlDNmUwntswOsyGcc1d813RoDN35UxcLZJUzeLY
5GHS4kqkoX1u13XZlCld7gQd4QSwTG0yZBPTe0W1pKvHmddczczQu6FaMSUvIX9uda/HMrjloQgS
3IcYS3Kwbqi0jzJAVmzGiEQg0e/4/AdrbfKXLPMmKrUcdEztjYdPYuRTFgZuZt42uQmNiNosCO9d
iPWAFnpF2Ml1/VJV4yV1xo/BzN8yn+QGz7fprBwSbU0sp1XbvecKTsgYwFTCpTgMjnsthxFtJtcw
3oJw2yIaeygyFJ4onfYlk5DE8ayz7XU7czUY5bXn2TJvnR3d7NW+W2tdbkU0/7Ic45dh5Yg041Pd
G+mBZRg/ReqKJFXBllngdMgan7xrDHkWXvk8HEE7EAYIAiOtqSJgdsKhaDtfIKdfpg0Kg/RXH8uW
CYIhm+fxgbu0Uq1AECLR8JLRQLKAGTyb9ThdbLtFv+kENAtMdDCSDxd6O0Old3Pwu6cCRRVfFflq
qSOqL3w28ubVYDtr1LCjRBvWDgQsO0RKF692xeXsF3V0ywv9T8l6N4r+p6bl7Fx9dGz1EUxlUqTR
WaT1q2dYxxEYikyUc4aKHA9NDZTYlIxig4Fw1Orh7TXNqjsiiR/TsDsqw8cV01KCrh81C7zWPPs3
uB5DFnJGihIhnaQAvGfW4MVYdho8WUu3MQL1atvgX8r6CDv3INqMyAH7I1ztD5eTchoaILNlN64E
TLXr1g1WNuIFV90ASerQY4IUmLvOLMEosiTkFYego9VPzVMLv4UZC3rDf1pXcKkw3K+PhI3MH/5U
wtnLdjpOE1k9Pb/4QU5cEFYanqhsb1yXb56xfI/T+KceojLunHSr3AX5bq3eqtyOvSCDNqiu48iB
Ei3GeYl0Upbj29ypfcBzyB7CfyLUA+Mi7LljOB49jk7u6uw/pI86kZQ8LqOYnarDu+w4gGCnEq0R
IDLzNLtcJKUE5Oe5wCOWdFWWJ+48tXEXTPglvcXfW8P8O+LvGYLyQHbY775JT8g1LyT3Y2MkImRN
/QITvn8N6jxN4MEYVTflvguXF1J0sljiGNsUWfjsNIxmim58fWDpIqLFWfXbkqbveaboxusAI4W3
a1zN0MKPCr4nG5K2vBkrHmfTegigZvZfk/e3vrJRnX03weWJ32vNKCWmFi9SVWKGKw37YNjTaWng
ILLFZtGo63l7QxP6MsBoBZr5ujGvz1W1PlsiOhaLODOb4mbzXnn7LwbgYLLo6KQ8g7gJP+magZFU
johinIc83foOx5ZZ/JXrxD/NCTf5ylthBh9yLeeNq4qTgXXFQTSqzO7VpJ1pWmxLU0GJMBEOE1oz
D2X94+BTwalKlNm8EH6xblbw0hXPIH+xdZpS582tQrabhMO56ZGhTIJipbA/aaqPtuOiBOX+vrTU
xxQCBuq2GOPGM05p0R09JV4DRYC+MSPWqT7dus7oPjtdp3dhQ9Gkm2wPBrkFH+fwCnOxYSJDbWKx
KmT2jlZUMzEfmTSOb1hiyXzAFzGKbajFvdRltmnMUT8Zzfzmim7vYREMADXiYhj6hP/0i3h266Ar
j6iBwEnGZXzKeCHjfGkoZnv3K0By5Gc2SdpklqelJpkhYJzIZh6PGVasWi5pd0WaHtbRR4L3z2s/
wfaVTKto8NHKyG/QgiQKMshNXG7IAenaPler+9cGUY0bBYKJ+8YLMwWsNl9NDhbWtBFs46KahYm2
grigGYg1l87eVPZr1WcHu6Ka0nzqoQxz1Pbox8C/HniQKKuh3tZq/uLrZ3cg4QWTNpxn/eDnlBz+
Mxdnz8zyOWyDXSh5Y7EmPy1tuo1y7wPvO+ifa+2GCX8LbWOyRM65l4DQihUT/M/0r/5bLWtGpji9
eJVF3j2DWzCwqcrHWsHgq3f1GK9Vfx3SfsQmuP6qZfTROeUJUpgsGLyFaUb0JhESm0im2c4xKdKD
+kvNGPGJNyOBPxx+GkO8VdIqEqir62pkj6csrkP4yCwTt6atoj2aBcHg+bKbc35r0HIVR+BZG+nP
TSx6dY8A4aqIczQvXwPfPQZZ/cuB2ehlFK+O+aJLRpoRHmVnVXdtFsPD/8Di57C7inr9zrqa1mRa
KRiM9Kxa+2Olhi98MmSlxgKfuabYRmtExKxmKYRhj8tpNSLMq1VLrk03a33sDfGcKr4ImXu/e3dy
NgU73yCLcWw5Hua2QZSxRPqIIR/PXqvTPYcGAdY2Cy88m4hgygWiEE8yBMAtmBcHnBxDQQWnbLXL
gxAQmohEj9HnrMQhqhnu9JEuNsj/CbustoMY/xsnh0IjxzFTM0HoJqr6cWWh1iov9TTj4C6AQTP8
Kb4nY4+ZMLgFwps+uxQdLtBc0dCfBoTNkS1BrK7nTju81GsMpxy9LqKkL4NG6DAD82EcE8eFLnd5
buZJqLPT3LbmFrecjnsLkace7QOyfyK6gpCcxQI70HdzDtn+4BMBMNKlHKoIyKZT/t62Ob4n8XBq
elezs27c/swmbRLECSZKGaKRlubL7cwJS99pPUcRo1rlsErKhQJbPKNBBM/bJxqs5MHkvM3OzEWV
5k+raey7zv1wgmAfKr0rSE3Bu/IDv4sJty46ohQCyBSTKU82zJfMpcxYbGvvYLcMquE0Wv1OSl74
fMm+K95EnmewPo3e1hQd8SZABAyPIgZysNBmDjjWau81KxV6IOJOuxLLBe5LRzXlbNyxUzMZWkx9
roVR1Hc4FInxah6HgHqS3WTuWNzwY/f6F4AmVb5fl5s8bc8jkXktyG/YY7PFv4E/AsfwU0WM1sab
BI3XREc7FbgszCL8r22MOnF1UPJnFctHtZJhljSM2d19pZSwOVkYUCUmhcpRsyAsNrmHc0FsH88q
mvZxztV2KnpJUIP57CJfOEX632rW+yBgpBGKP9noQFhV8bS2d1kTea+Nh36U0e9lXz5qbdM6EN7T
fdIBEbnzPqzC5yqoDpwZsFW2OBhRfXVnZtcgupt5aLNdJ5ejlKrD+NfQDQ5XXaC7Vi2EQ5VkLOzr
cvQeO7sYC8lXGa+CS6tqd/kROzi71tKjiWWm1fpkSeZeoXWlLv0R2j2XvcZnr94x5H94aw4jW/yb
x/43mIDaBFRDm7pz61hzg1sYTdd1fFo0QQc+X4e7cHwOoDbVxKtq/jG1fjZnB+hu9elbiILYkJTx
GKyzC7X/V6fmb6fqthw2GTQPWTnlahNS5Z3qUSWVBCqvoyOT7Pd6Cb9n5QH6h3g60F8AJ0Pjy26G
QyVQrBREZ1yv0C19+Kpa668v5VM/FYn9qAXG9sNT5R82KHyM4ABgFQka66dtFl/L7LDAvmhe6pQv
c6xcLD4lkYOzy+JMVZ8Yc5gAHxADMiRJumfmaq/tm4lXtHVNgum9rt72PsSAntsnZ6nJqKF5iQbO
yUd+ookBHwgX23IKTtJ5/6Wz2SazxWi34iTRzIRSM/w3LWzzCgVfYVDm1zFEj5jK9Vv54W/Ltj8d
YSMPlvKGEYhwqEaI4zxkz46cSEddipd5HIaYE+UR0lBenYxaKyMaq8WwRMjexZqdUwoJ7xOILYjn
CE+TdWvYeAPDlbn2t91h5DFr3gUAJHjpb8k40rS6z6GgpbTRGi1JOsPMHkKTiKVsjQ5exjwvNf4Z
DEdsItKoEicjtur0Vyp7dJGVNUZNydObQ8cxKaPIB/ish+5ddMTlRGyJAqMs/wZr+aoRpiXRWH3V
GoyOiKoey2/BRDINy3sg5x27kl6EH7zZYRYPuQDIcO44c/HhMLy1gknvulBZMd45ixPJo52KkMxX
jDCDcvd+5tMOyPB9HL2vms8KErlMSd+Mn/mabql49gX/t7QS79Cb137y9zjHbl5I7e3OiEzr9KMc
dHOFazXJKhMIcSXXR0Zs0TMNfyuW5Wr01D1yIKGAac0SRwu277FzyMPiWsvmYItL7a8ZrfsmI1jE
L/xnezLhsconWNaEa2dmykn+LuVf2AAjWLKm4u0czn6JeEkuKLaGklq5yMpLOEAVlCnnmeOzlSOg
CMz7/pFP32KdBOEiqiDcM7QYbxEztL8MVvon0+mMd0d4xZm69KlNAciC5tlz1fDU+QsK2zDly3la
Z1j8oFpn2mbb4+LDsnoR7Yx8mUlTfpbT4B6qvJcvs8qeH8grtcl3V6juOSWjKOswKiIxoR484lWW
tDlnJDhtRpJsGM481PvqRSHsM4bl/lxtdoOQ4kMkFq9fNs7MhKcfA4afh7fY037vCilSAv3YxVOP
v0or3zUFeskk0yfw05MFNxF3ZEGRaJWdkDF44juMkJNp7ZtqqZOQjAX44cbfMePIz34e1M8yMwDE
8unokYyxdAArxjJdH7OdMLAvpooeTqPoyZ6Hn9F1CXxVw5ZAQPckEB8dt3mzmU9lCMc0UWRLav3J
9NZ5zh6lauvXw1NDeOTBtPPoJHlHsRn7grkbUf2tQTc9mOIjz8tbUI092yuDEE0g6jHe8OG6qGJj
2QOYk8r5WxWPdVkcsRC25Uv9GEnatZ9/OrUy3wf4yIhQJEsz3O3Q2f1WMo54DFk6T/A8EIjlH/08
Oi5FfS1xcYpx/aNWENlFGEbcDK1L/g0ygvZG60iNzSSV50F6cIMEgcJLheyjRn8nMROszYOH99l2
Hrlohk1VvNi6YjpQVDNwlTegUoVR9tk2fUjYynCxu/Uxkvs0GDeLur7iFL+7hX32gXoZb55rfzG5
tIvsariPDWJI4xXd0FAuisEyDbu9eONdeY58EUKocBsQ5vbPxA5MIG0IVGVcaqT8TTRPtCXSu9lC
ss7AC97SJbjrWgS0DLUd92v9VVuu3ojRznnm2R5AuF/xzWLr/HvpIgDvxVCX3qPqr4mBH0gg9Ss7
lgaTV9yom34pdsrysbl3jb3rRhtflksaAD1Eb813Lfs3bgIyBLrqju3gxaZf72DPidMhCsgnW4V8
iiD9iw/pp+nLPcTDY0Zs8RrkmPvlH8R7EpBCFcUmOukpWMOUtWPrpLaVlT98U9UfUKZtVrBPisgf
q6u/HR2eGqvHG2JcsPGjIXtofxVAAsw5XwkL6MkR3fOvrWFhrHSP79DAyeCE+9zA32CwD/MvbnK2
TAQmc9ylLf8gNO54z2LR8v6Q6PCmERSapaYDlP8cNsxOot4Xxvwf1ehztbivGHJbcpy42FKN741y
K9Ed13OboYUrb8RoXiB/id57aS1z2meZ/srFIklN8J3rkkXyS9Q62CyIj76dXflHVVeEgu919XfC
Ml5Muh/8lifaoBWut9r5ZnYpKeG2WW8vl4KZ+S2K2pFLYErBGyfcZWNPZ0kWjWtbxbUg338X2eN/
TlA7MQJS+MKqBfx+k1JJLigYFeGCuJHL5ZtV4BfkuurJdbQ6D41BsGVVWShb6LgAE7S5YbayFow6
vtospXMTWAo30uwyDDLE/uXVMfe94zQby5NTl2AdaT1diwYntnD/1EaAfNsE70LSjy1eBlue/lDG
whoSYWlUwd5s3Jso8V/pIvyk+I+drv+1ClLVFPLuErXfs/do+of8n2vBeaXUA4sJs2bg7zaeihH2
IPN7HRt9VJ/zofsUQduepp5tEtRNO7Jti2tYSQIa6uFTh8aZnLdT1+Tfg89sJo/+UUDyWHUxzixc
YDNh6gNzkqmeMKFmajda5UsfcmjJkMmS7tz32saqjuMJjy6FcM8+hxlHfNy4xmcF9cULZEMdhIhW
DWSnW/wnvOqEs31ADICVKbyncUqffM2siII7jupCbx3lkA67WKZ6I/XtYMzSHOguFd76dY9T6Bfl
7s5ppzvjmJu2/V947u/t7EwXE1cjlJyT7ydYpWxQF8jUGJf/M+UBpxohI8+OFYRfpB9jD6CJyyzz
X9O0f4bUlheWQd+LYXpkxpXhbs3wQ/Y8xH0fJoOULEir3UNpuRft2QfCaXa1YnzIFwTgauvhldut
gxmCS3KD4g6ZCFmQJkGJvTEy5enR/7s4gwGgCJWrln6LiaCP04pbOjQmJm6T+TG23ju2uYPXkc/W
54O7cUyCKHxjiv4gjjXPq3isV3T8lDYu2LmMfetxjBdlfWaeeMWh/R7adFBtubytLi4rRDjKMhyA
B7ufdr0I38k6uA09IlY2Y8QKzx1ZCqqs/87BuO48gSMc9/YBOnSXzTiqlvasrWncKJPVmRHJKFmK
cuz9V5j1RaZDS2rgal286ZHeYBH0jM3HyPXZdoP/Rjgxh9QdIxjvktwhfOvshyDONiu51tjunail
Ab3t/kmkBOx2LDcikdis7BORMG925HNzRAwFGKUyfjTKBUtrxjbc0YTkt1pMe2tAjtDk++UpCPvu
s3KEwJPpZAN4QXMlRHze5GHgQF4LmhjnEUS1bCayNUg2STJutsgh75xWtOFRIboOvdJJfznmEt18
hmT2Q5g3sj3jp8VPMIYwOmEultoPmFfmR6NkMixZx6GLLG5Sk/21dUrkbyUsgNb6cw5KpF2HCY6V
UwzLtXoXrsyezNyMaC/ApcKUwX/2YILIVeIRzVy5JT9ikw8R8W3qozfCf2CzyQocH4cVgXdRdVeT
OFiGu50dqj/qWdOQb6FjYjGiAIl8HOeSXtywVuq8MH/Ww9IzC5VtXAaS7J4aVZ6zWnlEgecGnlIF
N7PUDHJCHluPpst9y12WErMeuTz0bU2f39WYgAeNESRVULQCowbhne+u5f7LO6ZldvqUy3LcaDW9
myRobtQ0GpzquaL7b/QrLe+W8x8YqVo1HIR1ESmZ5E3RY8IxsS3Ws0nCpbOiWzAktE9snM5PlYbF
aDoOkmiwgt9GalLjhQ0BN7KizHftyUZCY8QEB0EtogZ9rOv/STqv5UiRLYp+ERHYBF7LW5VKXnoh
1Go1NnFJ4r5+Fvc+zkTMdFcVZB6z99rpfTC6TaJD8EAWD/c41yifEdDFc07WRJfoYN1hpwHS1MO7
LceIKRY2SMpuwkKYym9QZ4SbEe3yzgaVtjKi4glOnvqN0+F9cmhJwTg4ay3bQ8dkMEqdE+vwv3bn
iZ2WcMchpAJfFcUXH+qEE2kL2HYt4DCGIQBcTDN15dw1yV31Mo3O/mYV3UvDnmYdR1RPVRChF3Uo
iFBMecxP04svZo8SyT/nob9rXHWe/Gnvt9GmbsGVVVV0EaOBAEvdgQxyqDiRt1a49RJF5LftZ9/T
BDxjnOTHzLI578xXT82kUrNwZtPKO6rZM2NF6N9E0S2jJuKoUO2jUZzEm91Yrzo2n2ycVjrs3iff
PDbpcBc1w2bLvzkaVXjmGNF66AFmMkiAb13/CQLzvaijKwbXnS/KF/Y2z8qJj5GITu3Mw+E7B35u
LtiG0RrHLQN2DzByNaCsL8XapMPkY/M8hNbdtbqD1RqMsWLK6fmh/h+OAO0ok3HmyW5454S5Jtm0
7UX/2MT+v2au9w5mr7Vn9eeWwcRskNWBtQIGwndTZi8VdkWoVZ294aAV1wKsyXcMSZJZnelzSsDa
iUdAJJgqjK0tg/zu+MjSUo5RzTpicqfnKBOvLOysYx6Dy195bQThALKGuLUtej+kp3RnGTYeZEdh
9FD0KX+iAdzad/B5mHT0qwQFElau8GxOCfpMvTWn/uY2zcEgL7fF7Laszm2mJwlS/1W6NFXK0v+i
djzMRZngYOvZaVpBvXJj2KB8SCauCSL1PDrPQ36qRrqrGXHiKsPm1Ew03+4En4nfHygaNSI+HNBs
KMuNMYvIrgBfnuAEVBi0AX0cPG73jTKMeBeTxXB2q8je8n6v69EEDRMuz08Zs7IdyjtG13dig3kW
vPZ5MakeLIY6m6LyB95pFgAOCiK25nwJTH1OEVBhQGvHzLMgtoP7ZmLKKJG3FBhwNAaQBu1/Kuve
mBBiwlA8G5UdfOajC1AEdhRqMK7GrMA04dYsdukgzo2RE1zkYXNmm8GwAzsEZgRFji5QpNlsrn1G
q1jrqtwFJlNphM2vnjCPxaLQ8zi6E2XhLPIgBFo9JZG7izOCEtzp3iNIGyv77A0DED11zdz5rdLQ
0Ot4uIEf2FM20nBgQmTQWGwtab4st2sM0gIJZHv0MQm72aA2PfqpMhAhqon+xa4rSqebwN8wIKfK
9XA2TMYZmHVRZbEDpH/pzNPseYycCJuJmMGLmKmFnOWFhxkCvhvNRxP8JbNNG+/d6Bp7rvZpDf40
INS60XhZGNoUotaIHzklZDf198iwf6MgwlUrwg08k2+EsTRhuH+ZAzDPDirWGiZV9sqRiMewnE+H
0MEe66XRx5SDF4kK61gu0/8+ZTvTo+/ZOHb1z40sA6Std7SdOnrwXCfD4uwTkKJivMxj+a4VBo88
RXnLBX7PI0BqeQ+0S2dvlEiXsHR3y0+N+u51cuGql6OHomf4jaLgmDlsfVz7CUeNt2ri6tNAy5Pk
HSvG5mOwqq+ooRFhyLtm6YDdsLevXR68+nVgb2M93mUFMxusmtVG72jBd4PSxxI0YW09Lkf1OM5v
WZw/mx1WM9t4NQfzy0NNqC38SeWIqTlvvjvmJHCJ0/w4cvyMqFQ7WuPV6BVvdQSeApzePZ6ZvKek
AFU040aM/WM26fe6ouZW9vCpiIexMQDTA5ZN8+BrCJF1DE4ITqj0cM9ZWIHZ4q8Rav2abFpIlDE3
Dc7+lR3oaD0tZJK5nv6ZKfNWz31rrOTRr/mB3Q6aXNiK/jRigG66EXqUffejqkPSy7sYVnS4Tdgb
a98Z3ktpb9NC22sNZwYvBR77o3SECSS1pTTx4VwaHir2qWigNfcb3ZWcgeE/03HXI/506TJLTmUN
etExXjqvG+52MGDxjBkNSZ6/Lfvin9nv0XO3FDu5LHk9En2t48k5Wh2a39zVpz5uxl0oWSI7VQ8x
K0FSU0iI82AqkC96t8k27dOko/JA3EC718wKtU9ygNEIiYCcA0wV1pWRBEHABlfpHLGoyNPoNfLF
2eMK3Ph13v2mDoZai/nSlBdonw0MeARLwJYoAcACZXJ1kiEYlSBDIpzNoeFlO9SzchfjtzlZRvVG
BkSxgQ7k7SoUFJvZKoAjlKxSLJ+NY9MPfB2Vc3JhAq1Tx3qLMZ0RE2GX26lXX6w22ZM34TEfWiIQ
846MZSgmgoXDrjUdvTE8PkFHUb+OEauB5AA1ERBJFo8VjpvpLMcZ4u/YKWQ5RgrFr2BUooeT61Wv
RlmAD+8XRhTQkW2fNwlz9SUQoJjiXVkTIkniQbUpDWZ6kYqutLrexltSRB3YPg9xMzESQfqtTDjD
alkd2YivQUPMt94fjiGn52nCdI9odAQ1krcfSWpu6qWukHRlaC3zq92yAo7b6XWaWI1LP/OO4YRD
KxoY63sw0t5Q4lNUtyw3rBRTMbMMhBW0gFRUXHMMw/YDHq6sTJ5xTs2rTnO64wkib6xo3irLh0eb
za+hk+DsTKbxyzIjtmZ9D5pRlJ9p4lzsnK5lSZ4wcyipVh4C5cWtAS7hqHj8bB3QQgMaWfvA+1ej
Gzc7J1WsxQhF3he5Pb6FDU2vEoX/IQe23YMKvwsFvWrss8faQ+/fRHCiSBXYxr3/2DNJZfxurHVb
ShZv8Ge8oQeqMfKHwW9DNpiWK9l1rwiDxKp1anhwKNT3ngSLCdlwxdGXbzrf/JS5+pxT0115TbUb
Bsam/oy+prCKD+B15zkaFrZ2iAPYPOXIQNaVihxMfKK4RTZnxjRxE7utbe96Q2VHvw1PHjrlVWt6
ez4FAo/slk1gDcqWTolCBTR+XkzMI3qu6w2GqQrMpyEPGbfvlNV3unt/HcdOuC+1ZR+6nJ0g+syP
vLUXjZVR7WB6frd8+4ywLk2TlLTwxj0vnKuFgZ9KdWa8kRbYEJvsnyEqhlXhGyXPe67SzwBCb4T+
aoPBiniPKH4FgA7kE3nBynCnjyZKTIzlzb3xFHZCjiV0mjyt9IcLOY0zhwNvatN1DVH9IKY0Plcj
gma39LttkXTfgJv+WRFMWWrCrSrkObOGExPufeQGpymfL2ZICmA2/wMQceyq5NNqsDpk5anmUsTm
kW+LyegAtgn2JIZVw/pi/tLg5byWclhyYQG4GsvD0whA/r4VMyMLNm0Np14KcYz99M/YzMQG+tM9
d1HlD8I0N34PmMedzd3sstCoLNfh9pgQjaVAOKbKFVdtOs7W6kf9V1FAe8rOsBNC7gPKs8owyjDu
8JfoBcxhporRiYffsNs/wn6oLz2zpYOV++ps1Z37MTXUlJCWtuUSo9Fg69+YUbJhx79O9ZKokwGY
Qx1d5h/4MFFajMdOwAQpGJ1L9cY+1kDFuRjfyk9pWz9zmf9UPIyZLG/ZMKbbgjXbnkl0f468EJg6
atLHHrnHPmCj7K/DkiZ8jTZgmk897If4lMdkpg1BG/U7WZdwHTHnKphhdXFm+VuuMrt7wmaLO0GQ
7NWjIIdoAvId+Kw6hF6c7l1ADq9FN1UYnqPkZvRGf/OcmrlKI9W9wsB5VV1zTIzyNKlxP8+kKDSs
BfY6Ct+zYf4NBucmfBPwgVewUjLsc2qwe1N5/6h7LCkzUKY6SMS2pXThMsJFFwu+whGHtsbuULlb
YOuo7f3mhnK+wAleXkcz/Mi089KPFXFV8Z9pougQHOsa+19NKlHa8zYlIv3yXAW6xHvWdU3Tli68
TWkC7O9OrQdQM2vveg6XSivCUpUXa9XH69qajkElk91YqFPT6zPTfW87BUVy6A3AOzUMbrBByEpn
809keuR1EC3iZ9vWKRDnGtgFTAKGHHSkWCxm9HMZVSxi2H1vIzJS7slAj1sm3Ytn9nQEYQ0aQj2E
CSqVUsRf7gTieDL/JvHdxbkyIz2x7K7bGGaBYhppVuwUz8LPz/lgoE9DfcPqpbuOPmG7eRDjx8n1
lWVTSBSGfoTszs3UDRd8Ia9xPj1bbrbpUrTpnYcaDsAKA2wspsWCvWoXX4oy4QFlT7OVoCrOGfKG
M9KmEoXzVPokGAMmih5VkEGL44l1SvmpKEtzW93K1n8zejwTdJjTgHw9jj6rxv/rG+hkWE8+cn4C
IRHXuOkOvaCaMLrYPPSheY/lksjrq5eqjc+hJPMgqfdmTb0wju9WMJ9rZXxwD72aXfFaT9GnJzwE
XaifiHmB8a30o6rqlDHC9GMmwyUNkaU5htXg1nNOhi53aUb71qaMquePKn80Yn20G0hH3oz4krhi
JybGA2FSWXbuyipo2eAsqMx+z2P3D/rGK+6q8Sjt+dF1y2HjxXW18wiSQU+A44q90r2PymU5PT+p
FMmHFw0E3KRnzxyfy9beweRDzw/CoCkF+bxYArqA36opdx47utowniI9Lnt/FybajMd2iKeXzkqv
ng3KtkBMS6BKh2txkv+mPrg0fJEPNf9C8D9mSMAlhB1Cw0ZjQ/FTIfOou5Ldq7XNZbYbXT59Pcmd
ZEyh+xlEtN7XffABS+OshPHbp6I9cW9u7TjniR3UZ5oN33nNLD3rvXdUYzvc+iE/ozvSxiS7oVGb
SeMpSWf5lCqBxxnRK3zIx0mFi8mQBn3oCnNlJH2ykQIt6RyW59gC8MA+Otg03cChExiMCtHIB/Yp
gkcfm9nrnHV/esmGlMHNKs6SCKVqIHfQWj6ZVG5ETLBPEZKix4YTSGHHVpGhMzV8GT75KIeV39eY
yQArlCAhoH0hyMU22IHL73Lq7on48zD5gcqE0nAYvE1GttdRq+gP87A/StkbcmQWIFD9IvIG1ZMG
XyCi58zFDGIiKgJOzYCgoQQQNCdegQLQq0/uGL90PCee597ikkF+Fnoo7GLYCspjEJoH+Rt6Jrz3
5ol1H6BxdHEaG48Va+ieOAfWjm8f1Wg+huV8sqLuXx7Hp9gXD17NRqZ0rvNg/mFxdGM0zQ4w4S+S
9n+qobp1sfyLD4keMmy/knC+hV7wMWhHMyZ0GLaysCbkeYACWDIFymlVU0czYUMdbTokXiDu6taD
7PaqJ4AqtYTzxi6KRN5yPKUBROMWinCU5LAqaue7s9O9ZHFfd8kPoRVfsa23M3PLVSKWGnDaZql1
Jr10x+TrkpYdrYPrv8P8hMEBoZPYmuriLlwFFm7jxgzy9Graacg0sXc+msLzr5HRF3c7S+49GyvD
JLupUig10qA4e4yPD56m3RMhJ7YxBfmCBaBLLaJm5YxhegHG6v+/CuEG33FqPDDcfRKhgFmQQ8RM
HNN7cNj7b+d04n5BgDRFNjkilnVvWy0PSMEueTJskJolBwqvtSTKTA3WY0wKj2czBfXIt4DdBjQI
OK6c16K3XKqrDvGI5eKqsdt9Gg87HZjpMbPzfeJB3nZ4tbsh22Quk69OjPCZjMJm6CN7sBGAFvlc
NTMkwRjFDOl5XU0Ib2una3/yBd6E/tHIRrmSGhr94G7ptl9V6Hzxdy8f4Dgy6x8WHbEcQC+D9RFG
unEN+0WhpH7t04mpFT5FFpGe9eFVzT215XQ2Ovfgs6nLp13G7V1W0FIHAmNca9NM26Qht1xiyTP0
LE9aGO0lCTzxYlqZXgcJWDgwJttFCrLPJ2yepp35ayp6FFDSFEvLOO+ammiP2v+AL+4SEjldZRnO
19wTX+hoNrN0yeR2DegM2NrXQ6SJETAGNu1J8TbCc2aHPjXX1g62yjGZU0j4Du9UQOnngIp+37Nn
RC/K3C520ndPcCqX6VoBpMvkNfLMzWSQxiQRUYnQe1HSuXsA+oL8Wzhqx2ZgK/sXevI7Atb3HmhU
QRcJmyZidBLb3MqwbywWr1KDVYXrjAuHfVYKrgWLAGDvhl8ygHqpqz30i/1E3IpkN9CkwTZywZS7
HD6BSz9rfxczkCoqz1+Jwm1dhuPvXHb4WPOYQ9ItL3jkvCMWWe3s1GQsv9MMirDTT5MNUNk2fgam
vsT+EFfYaBUcqRhdfDrJlyqHcCdYx21Kh3jIup/2EwqtStp6JV3+Y1tVhAAIF3JAUH+1EQ7FGLVQ
EHd/ccVT6YM330QZ812QCMMWyF/DyRxm15AkO/Sg1kYt7o7BRQo4mxPcsGi6wch2ietIOTeszzGp
NuiyFnR2YR7ZJ3Uoe6Hlpzbiw3Qga17nTxrtxexTpkXdJ11G967dxnspm/J5HitvnQ09ssV+/Ghk
S6Hh1Gi+HQbjs/PtLajeqk9hLETRH1Q5u5JRR2s0by7FH2vx1B/fsIyzP65wpHLrN4T6rPKJrRBR
M4Srm4P8W6W1ktRYotmB1YjuXhba+GmYsVH6OjOmloVc0Lr2STNH7Pw42LjK2tk+QiLAnPZjE+gW
K5kzcj0k2oOcaM14bwxAWeuM5pf5V+ds0Ts07OYNsp58kxihJmH7EVjyx6KURSEzAPO0gNtZNhml
nXqDzH8NC6/aSmpkdHAR7Y+0q3daV3Z+6XPRMPv1MgOnZffoVfIrMvtjlhdPkKCpQifa7D40fgWa
SbRlwK664qlnjuMPwO5CkQ4ASpOvcGGyOE1/4Oj8h7YKJuC86br03yTcm5rUiRxNMuNqNliDabw1
2NzQOQCMg2soKntNr/KlAV7GMHMYkSdgg5qx3DAcw3bidb8qIMJu7KnbQxfjjj1AxkWTJO0k+rQq
a7hjLTM2ed5+l0p+1WWPUpBakqcJVwD7lj6pbyUTvDWQkT2xJpQaTbEpwTCgydvKkGCpTatxRmiI
pKtZU8u7Zdogu5P4WWCEINfAVOwNhTr01XyFzB0h90EibowRkY2mBtYfGJ+YfA61155a8jAKsIj+
aO6iFi6OGyV/kdO4a/RzPqSPfmDu46cbYl6J6fC38FONFaqulxJPxl7rkdB2COjbqcGAXTvgVbxk
eKhmwGmD0/+6StcbJMcRKUUUHoX8sYV9nTNG32ClkXPgt/hVduK+ZMCRkQPZL4QCZLfZ8ChqYGCs
MtRC66Ihotwff72a/SF/FYdfh1VL1bFvT1N5r9l0AVga7qMyT31GQGups2tCoBTex5ypgeaCSx/5
LjOaB/e3rdUpK4YdcK+3wX0vYqRqBpsRHpwPMaCnkeUn8PSf0e1+Y6rpnba5MQ2z2QOQr7epMXa4
UQdyqhNes27gTJls+yTiaaMxqyFyce+1ITVcdRwmcO/+FlZwbaz5g2I845yrT50NrNEwezbJ1TWT
JqaH2Hq0Pcb1bRfcotzvKECp2JoMOkDltM/J8paxS/mLnu2EaYLw1tG0F6ZAyKa1elVJ85OJeUEA
sCZX7acp2gcSzh8aX2BRDHuxstL8oCkY97kTvKP++Qm6idOq7z/sNKsOLrq91loIHglWv8QZIKir
MwEhLUpxxIVkEWLyEunWj5pgiYGmuyrGZheqUe3BkzA2Q7S0ihsf9VLrPECMpZ+Z6uloFc17LliP
NyCwCB7u6VX5/iDgOHtdDyhYltMCruOjn4REmpcShmJRGZBlo4MMMiga3cxOSdk+ECY89pxNPgee
R0Hgyn7bIB1m9FjzgNYZrFho84mKf3AfOUh6nD9SWW9CFueZIe9OjfXdsp1kHUbWtp+mLwqaPfuv
ec22nFCuLtg6Ds60drjlXfmjM1/eQHdgh3MZ4nhWBcx2JKdDBGxxovEtnnua4QyMahsnjF3tl0FZ
F0AO60zIL1MGuDcUUjo8xWvfbpgF82dPIYSGWrdvI1kd9H2/1hwdjaIlbYfPabPTdKpnNiVP6RS+
drMbYvKQr/i7OU65DpD62IxpC6ujEK1RWgyXYO6vRTRfaotnrirLqxPJT40VuYwM2IoTuozikDQA
fkhGmg35jyiAf9VcXo2MjVRdYcLoT/i3OfEizEKFwdo1pJH3o6dSuViRnQBfCnCt3krBwJLh4kfG
UiuTBeEyUuhueds9lYm1Q13F8H0iUQBns0gszmvrE9UEhk8aUpdeBsuyQs0ewq7Brb3t24Ao7fg1
qLsrmclqM7fG2UKrR3ON9pwbIo73ZEvuG9/5tfpgHzFu9qkuNGG+4MZRNgfIOaqirveZZr88AdRe
d+wS2cR1fLoUAqAbhz9dObu7ye3s3yB2USh6QE8IiPIewpkgW0tnzVVIG6apb3c7BgXVtRjRqYFe
+TP55M1Wonwr/P41rvxjaDfvMbxlSJpnaJf7eu6eBGpdC3E/zV2EvV4mR38mD8BIzvbsnc0ABFmb
Ef8YlDHOfNrGgfZLG7PaJAVjbgUYER64YpWantNZ4DgjKpRx77AZ1eDvu5aP4JcUYuOo8T+DqIih
tnaknOdzilZ/DGb4HA5X08Pz3KHEj/mg/TEemgXS7CMT8MmNzevlYhmxQgZhAxcfv/I8eqBhBrRH
DFLdddLZr4wy613otq+YDOuXoEQomVF88/OkO+2O6iIn77u2qMLBBWPA6Q+tNk8hMIScyEdgvbui
yd8y27/1tXjMdbTpWeoIkzy9gVjpQGxIATnkQuzR0p4gqpygcm2Yk37EeGhIQ9aM1IZzSPbjUKcw
/cWvzTqcVIAalaRsXsOANTMYsnpljWzt0MaHJ+XFH+FggT7y+m8Cfu6gv/Ydirdxwrmol21sNjxo
gLhTq9/msO1XVmB+KVz7nsy2aVm/8zQDLDV7AuqR7UmINlKnTCUXtH4dmIzkcOPTLiHFYFAqYv6p
GY2dyKHiNn5ufchQtoR1evT/Fs6+wKRqqVsadLM08fsMRfnYeAINTm2gnULzidcuJ7lMKInGyobX
58tdkAOZaubyHg7THdm73E0N6kth9VATUv1WUuAewrSALFKPNxmA4vQXFlIoPfc4GPK9ykJ1hspl
sYpMq+fSNLpTM5o3xEzHKWu6yzxwn7iMSzdsVPMr/AxWIQCFbOZpZneZqJcWF5S5DyCgPQuRi50Z
uvUFfcxNK8ZmzNLxDUw92o1YMRwfQGnj9hz7+tvVlkVgNfEbsVqi2DsinwfCz/F4BU9YxN6kpks0
PevNDEH6CA/GLV6plSxZ5IyWsFaJ0T45KbO9NELlTvrfXy2igDzizNnU4/xlhwR2mc0dVKYD+5dh
Fn6rbJdZ7ZYw5UupzAyr6YAvZBHEYs0IJcJNiFQj6+Lsk/DcYRWQbYhC3ILUjIjJx+y+ErLdoEc4
UAoTI8/lY7pQDS04rtu+R3vPwqlwq6NL4FcI4QqvJRSs4BTNFBMFfZhb/JqG09HLLX2mGX+wf3/W
eC0BgkRszmI6ce+G+gWeVo1kb2JvLDsEpIGfxvuK2m8/kzbf9tYz8DvI4rFAXx959nXE0MSThk1g
V5qCpbaQFpPVqte/upFAFQNyhwA69BLydkeIQ2irPUw5+O3Nvp1RJEuJpYSoI8Zte1bzF6vPsZYQ
3MWXjCKdBAzIT3hSsB6Y3KRoO/m9/P7NqZ1DUfj7qh7+lEbwFigTA55f+ZQ/aLD8IvjqU+Wt4I44
Awh/Gvt172SP5ABvs6b9ho1KInXNOrliWruyw4p8dFsh67KrE3u+XwpxwvJi+678am8J/R2ZsK4Q
CKOkQju6ZEZFvOjLUq+JX+sk+igbYJdwC/CNJZl7TDBBoM9QUMp06P41TE3tlGyKOUJF5v6NyvTT
rHCxpSQ7ZwwloFWvaK/4S01/e4lGJyoeraDixvD36ZT+ahJXxqz40/jDxgqn7YJUQbC+lWb+NEXx
s5Unx2HkCaJPf1f0iSKwP4QRMu5SEWTn7u8wNMcSaS6asPQ1ls1fobjvixCsXpO+pi3i3chZs04k
1WJAssOoZOK9mtNiwtk2nLwIEZXRPsrR75neFuHGMymE/QQPJKEbTpsVa5ewH1zR1YvXkgyA2x6p
oE/YlYgORL1Fq9oEuK+6Z2tCGu/OqOR42VEkN87Gx3TG/hBH+vhntP33qi//VJBCs9x5tWgq0GoD
eGQ4umTNVp2+C4e5WmZCRZ1nTyNDZg86RtPbUI7vtTnuM1I3uoZlZCGcDoUguoC5Cz5Tv7lgiT93
NSZLQop+g0Y82kHL+jIsbyOzgaQtLsLgZTF9YpNGz2fWg6w2HOdHG9EXSEHmCnHxZdWkDzASuZeB
210gp+/MMT3nEjmJjTwhsQh3mIy/EANp9yiAW/YRPLhMStS0tl1c0whjy6SnFWb9h3lu/ArsGH3N
mF8bcCA3dxag5XvP3Clr+vak97Fkr+Wc6MckmHCgGl9WgvsamNMmTNVPXGkJ4CqD9NJ+NxOLm7al
OptQcboIdFb2wFdX1NNj3vnzMR140sae7oUatxl7d53mcj9UDanKBh3uTFoOsoqbmxnqcUSFaS3h
HtTBh0KHr6OV1OuQQSGrRetJ24wuoVOAXmngThsFKAy5K5P2x09Tlk7Uak5ase0nE4Td+3hXA0mW
9eK3aNFN+7H5ZWlsNzTyr1nAERtU+Z2A9COrzm1m9AdVp/csQbqV5Ml+qoeb08UfbN4F3bq/jjLv
qfBtCk4FqoD1AbAcR2ATMw4hiIW9m4z+JpuxzQoD39cybfC49FF4viQtUBnb/VtGHB7LozkFA5L6
+ip0cDNFjVY7vTRV/sl29uL5hbGO/IJDkisY2yYLqnvZpsRVOOa+wK+tJjISg7Z/xf+MfR8B67N2
CSK2BeLn2iDDGzEeJBwK2Tm92MRR0m4ya4r8d3qj9z5HfT+p61BUv5NOUfmTzJc2xGDX75PtOKug
HX5dD1mJh+U06g5Zaz3KAKVaalo5B9VYHpnADJRZOftW/ZgHFWmhgfM81V7IvrPYlbEZQrJMn5Ad
b5E8Wxs/SG6wpXd5kfzrHLr2LGkupTM+9LYXrP3WQJW3JEdLE/ixEuTCavoS+LXljN4sMSigrIvf
jI997mwKO+PNs/Y5TsttV3I+tBx90rSvdZr80Sp8Imr0FZLmNwOejxq2GTo9RFDMoO1pfqeGoX+e
DS5TuilGiJQCswO2SkIOGDEUU8tGYMKTFwSVzQHGBNuMpiXKLYPpgxhtOWpAm1wBkh/HXD0PRQsF
uHz0iTFK6Nd8y78oASKDrTf0gfIMiRXhmzjxTWZrpLT0xMQilNYhnRPWVqBHiKhlVZyFN0zzHAoS
vjY5v39rP78xPWI0qwXxbN4SpnMxxnHf9cY+lGSGBXVwa1ouWtRrB5tIhVWHvXmtBWq+0WuKS1AY
/d4p6BNy1R0UQaabrvSe7aK+OK6+TQ4DZ21zE011hPRv2A52xAPoRp9C6oAZZGDtOdYf8qy9hAP0
LMqXo5DldzLqczKRZwu48occFQxRJtk7QWewelLEICn0m/GwgKTKI1/RyVYxzBGU/+jIdj7qccBD
xCwEi8rMqz6kcN+hZ53KOPiY3fwl6O1zVFur3qelqob+ONTjodHJm98NZEtVP/XUPEPY58TvsPGx
E4RxENzyzHqtWRNMDPzWUqSvCrWTX6psI124nDzTjpsC3uoxwqEV8C3BJnRcpB7IG7DHb5HibTEf
fJQmyyBsySs9M5dvhnKPD+ish+wxm813ioaPVoSAI+hShOrQeE3JJkNkup2srt2FRrP3rcmg+0HD
BCBjHyAkPfixUbHWyShJXNff4oQlVzll2OdPHfdbOMOQJKHWRXKFIpaRMMLzYko/UDvInxEXAsNE
hj7zIJ7SLKJSdaG65LlfElrHpMuT3WMWJ93WcifrIripvJ5CwJrkivAFFJwzCQiIYWxjMNdFUn5k
frQrpYQJKtkmxtabJ6sTqr5rRaInoIerzu35CPQMBWptrh1cgo3HfEoE+KaUt9WCu7GHqLrhzzjG
3M+b2KGiRSf8NPlASCoQd/wn/UuVV9tpnsxdpeN5bWPWWPmttq9NInr4/UzUcHdju5finiQYFjB9
Mj9YvF0NkgI9P+AZ3+mAaY6ccbBX5q9p48KGBtWAsPKOXtvdFSl4pt3cJlVivpJwKNSlNIkOclhZ
qwpKlbZmTNPSPpItfRAxsBmjuhNocGaU+T02Jj4a03xIIgQpiWf8a8u4hh/ctKvINA+zNM9Wb1zj
oA8PBBETi+iMPiEqMAPNmT6/41TboY58yUfFHdRW06XVloP2OoQnNFCCEf+ayuqhc7s9GSPokPx7
bHIWGwykKrTRmAKN3TzpTyPhtTNjPFuV/8Nj4q30Iu4FLMSCGmc7LeG489u428iWwhsX1MEZ+KZi
m3sQTgsgtZ75BDD7NZvDn9qMGWVUMRuV0N0CoNz1SUSeVqoDSK0D4EPdtNfajR7IEhn3tO8nvnsQ
C778SIjAdWu5h/V5V4K0BeFM876KvVtcIMftFodDCIZMuhkAM4u+ip8hQIe3CUT9pQlIahznFs3U
9f6sPsAEX4Nu/Ck6hp3cvXs/L/NjZVCDOvHDMAOaF/PPoFAEzzWEEQZjyYj0rUEfuLWTZVo7+8/4
1dEnM6+S+HfpvuytHTiPhaFQfJuYpD1KPcuJiSHTmOsiMT/0UTcDDDXWZtg1KxcF8MpLomtbttZ/
HJ3JcqRKFkS/CDMIgmmb86xUKjVusFKpxAxBMPP17+TbdbdZV5WUSXDDr/tx2i6ItA6eQyOpE+9T
Czps2RqEgduUF4zFNr/SV7/M7p0//UHR+Y5p01mEGeNEYU/XwaCGDPg66XlmPFrruT83lPoC2TmK
uqWySwYPLTJY91ES40B0PmM6UUKdv5OHPdll/AFB+QzizF1qw/pnOtVPGIw/3kNZTuP+T1Wqpxx9
D20lOPYBlgjHBZceumc7mt91N/CPgWmE0TOgY6JGtY5NXH6JUbS7TBXdJjN5YYjKTndQ/LNjF0NI
CAZuzyxMvGcwOO4ynOInndD54Gpi+RnVV1yXIfNVRr7hIeN6zLSwVHN0D6SHb1H8s/zpQTug5y0a
KQ9o+/YqIThUsCc7Y1MJoLfLfDLnLYulfA8gqXliVTyuRVFSvli09TnDSb22HsUjmVdRzSa5K8ct
iBX7sW0VvdxXNnzCqqPYnXv3Z2NnclET/zg7VgLYaXKJfUFVlDx8vJeeWTembOjpHgjBt5Pe9h0+
6bLZeIq/0sCmBwKRU8sg4Jn7r6katgbqDNuMnSJWcDe9bq0H39yhuim+hx3/sAkAbwcir4dy+pNw
5f7iVjlulcE21zctC3ABS4peAKFO6dUQlsASQhPEJiv8+ESCngtcYPjibitCuZ09eQuGQbL8ITeo
cKBIgpP1mZV+xp4laOHhRcO15aqCwJi7/ybX6dmM1smJz7/f6HT6ysMuXcel+cC+huYabKTcBDWl
2TkYLHiuuwyfydXxkg8DBCCOWULgwpvHiybBCqJUfvErh55V2gdck9kaY6nck8Z/vD84fkjYAXX2
HBb+jp+R3mywk1G9RQt58/jAa/ndus6q0SbJsareDKr4ijVGan6igIczfqKAk2IxNWXLRBe0fRhl
9ku3ps+XBaB0BnIfvyB5ezd4Hcz2r/YwqMnh6ifG3cia4qRcDuKQeD3WMYdsQZf8EdL4TML8EVTx
839eawSPFGqwn+uqPQgfDnqV2RDlOLwyEyk6muRxKMzoOLQ9yEsydVlZI+Lq7DN2G6AWDoyXtu5q
HKKYkqzmSqfYeUrkbuC3tOxrm+JnGfpAgQP7iU+Y88FuwCfkrIvrmRBRDniqjZsvlaWM3ZJpO2/v
UMYCFC0zWMr6QWDwkIJFSxWPqbBGWH7ywksEfV9oE4V+Oo1eXONdV6+8Ju/JVH8y0z2XhB2RWz5s
y/0zRzFtDjIk0mB7pBUd0CCDbCdgHUQ6i9rbTKl3rYuSu3d0VLq5dDVsZpdL9ShPvVXuW9NizSNR
05tvNKiZV2xpvqoo+zWg6vVzeYoCuIO1W57bND2xIoRAb03dMi3nGyn/CBtmv9K1t3UCDgbXZ8Ms
u+hijwM0hNo4j0NzsigJXlVmh1uxz1Z8g7Yyml/MUdNrKuw3rOhIuUa5kTgsCWmFyZ/Ksim5Tq1w
k/q+wRaPVUYDQ5uvjJktB189B10aH1UlrlVQ/fUbPsZaAb7zU+ZhiiVY0lMjVBgIoQIi6tJ97EyL
x7nMfouFvWX9uK4Ntg2WrOtFOHEEsCeheDXGCYeKKDzMQyMEUwYVse2T5Egu7NmE6M3ecyAxYty7
wjvONiCwCQ8Epu2Z8wCA2yqBKbawJnqGlT21lIH3oCImvvR5RaAchtJToDH4QDe7tuMwMnKimTqc
+XyJ7GMMeZgCPsB+Se4QuhV6MU3sv3O7+U1U8p0kqAqAnAgJ70Pbu3vCf51U+89ltF40Zo7DRx+r
Sn7YDmszTv+FH867uB//QSfOtv7kb10BOQwP7dkxUHSVIuGm+jZ+jl04E1LSjZxmP27ATa5t30zg
NGxM99zHYp5fdgixhhqFu6rbOD1m4WL0f5Ic1VJjlqRKa9iOefqi45Ye2dwdN9NIr3WnB5zemc39
3a9/Es7BZRWNO57nErd6s0MpRjc2SzDUblMe5lDfBm7OiGdetKs16LXZsY7IPB9ILYANrB2uVAii
GuRoLsM7JPFD4YDQ6S22ZKAVrWh4jYfilUhWs5ix1a8sTeMcg7eruMlN7AmPYTDfQrd6wjCFi9Kj
nSJofRzhk+1TqkXfS9bAqm3o4EWBOCTUZixd6gAbVGJ2eWKXlBzXIgeG1g7knXh54MljLrKCW5oO
+Ypd6zkEirTIcEtgkAMyR/T/NDlTC6AjxBuP+E1yP34WtOpV0vqcKQ2RFXqvV3eb3OcKUvn6xbYs
Wr16vepqG+uM11x164j9BBf1SRoszhI9AUliPqin8DcxxLtlKkRVXHLSt/MtzrCvxkApAR2mdg07
Rgo93yPR1xct8CgWuEsXeT093IoJW/4g+mEstPfahNZikhYOXOOWxbJ+9iehsQnzJ5SwdDPVIyhr
FieV0Zy54IEVjKwPLCbXBqMst04ClEFrvacqy1/9GsXZAe8fiiLF/5Gdctf5Hh+g6TSyHp3MHP+2
IT5yvlEIpxYIlhz2aGdOe/K3v1XXwTMPlb2vlNpwTUqf2jrgx7RoswrqcSnh8YdxxH+AjLyaktoH
ym2ydssDZwv1ej1l0+cMcWwdiI6n29Q4O5ym24px9jBHwigbfReHkM2wwSURbf0QxJjqDcxqhv5V
rt3RLNKucHBSklNkB2ki2ThmtIyTdsITY2NVAcQbCPb2cVS9UMbKZgJR7uJVvAKrvpjxH0bHkjZ2
QLKCGZm1dUDmx/YqqrNsWX9Y8lHT2Yptzcdg4DXgVbKV5C4Lqm1kYFPjMoVQTIin8P/MN74VffcA
fUgQVb+1oXZSBafMwxs2KNxuYTJylW7ClQ9MQ7gu+fgA3GozheqSJ369DiguZRvOrqgiFsHyhG1Z
KdrdGLsgbmNgAHVoLrmuvyfKw1qDGOuxylgQWuSuZFj7qZ0B7WbwIcaJI8I3870TVs3Wd0x/wQbz
aXQRvx1Uzk1deKfUl3pVFC4mzFY/t1304KMbf4s+/bAfzY7uOP0zLEKskVTNNqYDGekjY1sUkG/X
Ivup6/Te0klBpqKFUfToPM8u2GxZj00t+jXP+IqqV721MxKTebmjUU2B6cHe7KQNMESfrb9ZsQeV
tdgOvvjTTtEpteXdoxgZ7WyUMGU5l1GjX+MyfVWSzIWbjwdkdbopQWq2eJHiMGLvBpQxqBuGMxGc
Zdpduzn+1Fn4B2qIvx5LMhq4LpJ9ltiXXGBjxUX5oevwLfdD0CxUyoBnKjNsnw+Mt+b0C+pXq+qH
HTyraEs8FU9BmftHZaXnabS/2ToXXN6QvptHIVPVPesBGLWpOGNH/B1p1zWQ6Uyft7QtWGcUH9pu
rqnK4y2O01tS5Dvcf9QWpcFrDxiGbGhZE82x+b5kD0OmY/+JXbI5QQZcznlE/2jm2ha1ddQokgRc
SrnVXogu7LPYF221np3wAskFyjoXIWB62Phxja9Hi9+Ub86nSEZimwwF9OfHfb8cg00MBiIP7Lsf
mJ+T6z4bsPOW+Hh3gIbrpeiqPzrKwxvLqHUxsaCUPcVPVRq99pitZIdQgZ9+XzbVTzxIjKvYPXhv
eXwMzpujnROXf9Is/fwUVg9LoGUdfHjAKHVDtrOL5l6MrrvqGVT5umBv9O3XySuzy2Ca/gb7RrXi
cYRY2HLTJ/6FabJBqUr0iyLYuFKCkBrSB9Y6loqgbTG4tmwj6rGgwkPtmTeoevS/ZU/drNaBcehS
lkPVXKN4oKGBIh82JCk4aKdg1dIuhk2x6w5ZORZ7kSevTjp/ujMdoF6bne2K1+RAzBaEJR7fYjzT
lTstktbcDgpZLwvlDekf6U1m22mc++fWLNoVHWWvbiluBZuFJaodEkEXHcyOw4ezxUqp5LN7rNKj
UjZ+UMrf4JlIOy/W0cziFwiluSDIj4mnZsZMI+5ScS1fBpBIWtKJ4DJEtmhfTADcmwNWoHJaicx7
i+kgKAlNBw/ZetbPdGbg+SARy82FngjoRV4AcstrSOWBczLwYZZQSK3UoYUAejoMWZyhRvFsNukR
kOD7PNuEo/rnbrD3wlcvczNQ8sjREHV/6ECluZWwqaNt1mGEM5Zp6nxFvXOcm+wiODzm3L8VD/RD
4DKTh66ZrHVVv3gV6YAg40zpSmQ8tzS9hRliZ+sT6k9YKz6NtvmaiBGw2EgWXUABgZlpna2HtX2Y
s6us5w/gCTCOhnzaiJzaDqukessP9LMPqpT6vSVX82aNtfKjbdsfs+IT8m13XEZKk50u23Bbz7Z4
GRVNOEmlGA6BRbCQje98NryNK+uC/79Zspbiv8GjlOgdLQg5s1dfomqfZjP9LKCgUheydIxyWDQP
TWIuj/C/n3v047zBOkNH365Mm10JHH6C2y9E84n5NVhiPH7X7CH4Ht5aAqGrInAvLI/zK6mcHzrF
AcDBL7VhAzbkG2DBYq7IPmoroirSGl6cpn1lacxV0zbZ8yXzl6oGnFDpV+FqIJMJdi//wdmYAOOy
uP+shHGEiIp7ayzyPcuJfjEV6qwCtmWJ/jum9aEYyg/pmFdzSG5hJncGHbGWdiisrN8JRkJT9UfS
Wr77Pv0/man4mE7iGhABRYc4kwd8F5rqpZTXcqNmfIB1wRxckeYp2U4lmYPiMhNgL3F+kaqgxYWD
GXLnSDEc3lAUrLB6GYAVL912eh87Ht0xaj6jOuk3g11Ym9gI1pDC9rp1VyPEkJnQ2dCwUa/Vn8km
xWO0nJCYpYYehQqvS+IVP6E5AL0q2P7pcyKmZwEUi6iis+9GuINxQ/606O4ZaCTAsREVaB34vrJ+
afthotJF3TNa+xgQyif++JeY7SnMPpzYbNgffh5WHVZ+tCKdrUcaLFgSVF9AAUeiLg/AVKJ8nCju
wZLMhKbBAgE62WvSxXeTdOgqTkAoun5LA1+LVqcjvhYty74mxc1mAwNP4vrsqMbexiMr4RA3DUyy
jWn7Bfvf9LVNo4A4Gqu8OE+ym92CAXMTkslzz32RBw8twBguIhafk8xeBiP/SxGRceRCfB1Ka2sF
4ZOyu+1ANnEdU/cESRnBPA/6LQdPtuGWFS763r6Y/owRrRgutQH2O3O5Wfn/G7F9cDzJ44dDlULu
l/mTMY+7KDPUOrfGp9rpXiySVotE0rkaG/PBD+vvQER/mJp+ItMSK5g/KYcFQXGk0b/IepcOOhj4
C9bzlEtl0BPtv1NJ/K+vxg9/mN6CqLeJCVN9KgJ8UtAnWFDZi67nfhENGCeCyXwfLOOgNeNtpaZX
ReX44vFOTqlIatz0JiOuRQZy8yrHrj377l3nznNjJfsww6vfw/1Y4G2/1IrcjyWZ8HHM8ac31H7j
eXqoneSPq2Tv+pR4oJfFZ4dLCcdhzjyuvqEsdQyTbbCKuKQuI8rmMHHDJutL93co+LIRPDYWwSMd
RIvHA4RVbWPf11vL4AfouoKyQTO583avl+xJ4FKZbHCmWtGHjMZDTWT8ogT+TZVL4EqWeZCRh7AH
ZmBTsqdj+E67tcLlxJvGaHmkHrP09K8zyDZ1soc/U7A2Tx4eScasnyDrsoOFeFaJBJDzzENcjUlx
z6fgGgXei2N7z55vfpvauBR8/VbRo7DYzglAgnyqdoXJbIQWclUlYiBSi14XQwLCkblpN1mouZz7
dOclsFr9Aev+g5dP6QlX/rbxz7OVRcuRLPAQEWnJ9ZhAosrpch8tvfOp8dsXNVQGCScmtjJw1LGP
ek4FnErEir3sPocFm8eusaxiTvjYAbTWONzbiFZPKtn7Kd6ywO/eatUO26mgtmqIR2cHYcrlKiXc
+uwldrKP++G3Fyl3EAlDuSWLhC1uMFaN73L98ND6MyQozy6OkWMwdbpy5ITuCIOjb93qKKfUqZVp
uAm0yj8MGcB1bWPsR7iqkz3q5KqbsxsfKMyODjv91CCmpiXDRH+Ypxm8sCk20ifzi1hjsfZkCccE
lgVFvCpJ5STmo8YBx83Ka+lZ6FoHe0vmPA82ts/Gy4wVjzKqfF5dkFQeg0zBYowVfcbyZJ13aXiy
0uYFjTpZeQk+Ih3mCLkuNlCqnFSYgaAdZ5SWCoS2rXadD+Bq7IwP1398kxxv7ankb671b/nYWHkt
b+9UJdOGx7/dAhXK95BCEKg63m0onS5NdHOFPU1nVrDpUp+aGTL8JL+GheU8+g+yxmX96K1Huz3M
FQs51B62hNfQJeAUpzGp7IfduymyVW44/UkZdA8giaxFHs/k0tm0GZkVQ6iy8lssFAqUZ9sg5no1
vAnBtGfxOjnh6w1PfSieEGK7sCqJL/E4Q6hKndcZF9DKCAr/LcfNBmWdkr2qKf2NG5bdqtZ1suSv
Kc+QxQ5hg6XJ76kwbEzwdpIjF3uvxfDf5cy5DZtHxXUfnmYR8JQzC0/bUWdyhTU6PKVD9T0xBKWB
3HeqN57NcE4ONA9uJg8djvRpdJ5cpHq7p/kly8Z/DTihrRtYHHLz3G0GkoMMet5nz+j4HbJ4wcky
XrjV/cFhAzMAOqpGEDjh8l9PcXMMgE5tjQrBOZ/Y/UC7fhKTuesinnuvwxnjp/MM1ImDpxhXGJbO
2veouVFYbMBpIoNmCXBfLf+Jgi3thA5HPYedr7K2+Q2LEEL4mMRbM+fCytThXLhVdOvG7aNzl4Mm
aifp/GHbd0gexMSAmJwri5/e9O5uxRGsMxWSLS5fxpnSHu1S2kSUvYU0szX40zkW82XPWbsKQ1KK
VQhKMfVy5jG7ZEVr1Ii5s8UGa4p2VMVXh4AmGGJLza3naVmSRrw5g/lhm8HVi9oruk27pm6CcvQc
ELyP6EBrpGCloT48opz8SwwuS9p5mwnqBS0wZkh5GD6AFjx5Q/3jubp8jou0O3XldNCedeyt+J1k
78YJ260FF21bltmJjSV7Ch/SXJim0Q7S3ouT00wbAjAZdL9VshmR0Mr1PKXEqvx+V9BCyQavRTKq
b2UPqsYb5mZrtRXdM4L52U7aM87PgxMbm3CID3M5nM0HMWy2Hx+XbX62ncAtLeWp8hiCW8hRrDXI
nrHr+OSivWm9+K+LGrqQVnikCvgzdNseYGTp1hczIaHFxAIYAZ9R41nOQuixZ4ByAWjYzocQ0lmT
wfJ5tzIuN27dnQIHdzAOJhr1dOkwBaTTaeqGaM8GgN9FfxtNfYxd3u4qm1aRENsQDBWIXwTx7gzz
7ZBjSoZlkGAP8iHRB3584Z28RTuzqQulaS6ienOBl5wT9wGvRj+9NBRmb5QG6Tz6ebZUQnxGDTTq
psJQ1yXTRSXZz4gdl8/YfOuLnO2os69HfLoqna4m4rOdZT9TMW2NtF+bCTHq2J+LV8EfdwgdqJJF
CNEbmSolzlnkis5v2h9SE/qVZaQPysQ4/di1B1G/IBWQNV6za6Di0CBUWesJUe/HgBLMEhyXHag3
u1zJ1GONY4h4h2mXexjlHr7CHV/yZ/ayrI5uZKoTTW8My745Yu/s3/0uYy/s021vxKWmc8X4A1aa
4LHrEVcqClbEovudLIvGIzpF6FTKDpSP8AYwSu/NSd324k+adQdix3WIyk0YJfZq7iQmztRURkWq
1EBGHpPBXRKTHdYl/2J6moFbsSh9L5vowgdWrHvIg6812V8ydIV3GXsWZqZPdHNgMPr2edeahIx8
p/saaWSsMPqQo17TWHkaXJK+ZFKhquFAuw9OYJ4CjZdBTbAYkF2SY0NpH5s8Ry+swP6cJkxLAXjn
tZW6f7OhJVcR9zOCW330DS5w/lw9geV6GeSckVpM35LQKja1ZE3Xc+Q8kG1eIm6Vy8VuAg21CqJq
ODaC16TXp9veLt/BO2gA6w3Ziyq72wV78g5uDSj/hVHWF4II47WqeAJg8jfrgVgEnU3ddRbGM51r
bC7H5KfWFK61fvg91UXw2SXyUlBwt+sbzCTOEPZPvZsZAPGK7ibIIKEgVf6xszXLjMpLD5FdMTXO
TX9ryvnbL8cEpEiMVcYgGh+PfbZRgycv1cP8I6sZl0L7zK1Yv9o2O6gUzBhOZZhT9P/mqn6tUmzN
MU6Wc0gJ68UNvW5D30r8WfV+uDHK9gxQ5SM2JeizMiDuwZ5vJaQmCCDiapE5+SacqVDDK3zryuRF
9QPtEjZbHXQF95wkKd2kVtS+4QV0NrQLw8urrFLsvBg07MJ042bLzEl7Ms6p5RihNBg2E7pyd7GE
Zwp3Ot+kTvUP1xIbCUqWIs1GPjCnhs0pD+as0OoHUTYYwuf+h7tCvMFL1B+6vrthT6+2pV8AXghD
rNkl9EOvYhJL8ubuTJANMDIgAWCXWrth+lH4YAEBHmSUOWe/2u4R90x+ZXKyT3PAP45yNuwemJJb
n22jBjFwDibvbPsEuGRAu4GkKhd50GNkJ3K9wiALYS7oiidvxt9o9pgIMjEykGEUwQQ2U6eIZRkq
oofpga8pjk4TTlPC7f6uo+6pAkx7CkJbPikLmYlQdvkHVsBv0xR6baakKUGrvpc4NmzW3Nw+IdrH
xdRjcmO6KcJEQGqnI8YrKlYRqTmtC1iAy+ZRIp7xdJKHbPq3NsZ46aWdRe+B8WExGT6LIAONHaRc
FyiguTLrmU8RZqTCNn/DDHtzFfzzA2OrVYa3bIUXfSkLQRLEnQXjuBX/cR1SX5Lg1i6N/R9mLA95
yHzsPkmpZaDODRPUMggIuOmoiUZ4GUubNXiKPKmHZFpH4dhSiouUZHhEwKvGPUi/Y3MiJKRP8rSM
TNVJxMm0jAgeLPlJorUR9PfUsZ8GK7tlJQwPalT2Crd+mqLHDWbz1A1dsOwZNVg+BJTldiOaD9+H
2lQuCO7ymLCR26Ql/vzWf6cldSDDUT/DPwQjWf7i8fehJ7Tf1dR9hV3PliY1j47L9K4GPwdPXeXb
MS2AkFTGSZvDG9rEBaDrp04anihe3zA42LqPxnFWHUqEf24N5CyEY2ddqla9AKhByVARRv/Io5uF
3oI+twGteSG/UGM8+XHxt+bvXrjx/K8iNf9c2aBvsPPyDGUkXp0Sv2iDdWnoQVLiVRkhmUZy7w1A
yEPl25QGsak0PC1e8li4l4KE/21umBITeqfbNIyex5L1Z62avxnGprWH7dUl3zpTOrJw8cfiepeP
UpxtP9VbAn41Nh1eMQ7C2KaxwxORHP2Gz1uCfkZ5w6nya8WiZjpm3RonjzWZLH95jmFTl6ULY02r
E87JVU6Jdy2So+uEYssbkloJNjuYLxwqL+GpLLt6KA5zWthL+KHzcjQmC4UpsYbroN1bLQHLJOXs
Eu2sX6a5fLKC+ppQb7uNarI0nXrqCLpt5iF8Z5eKbjkOuC1gAMSm+Ghc49eVwZcuH4DrlBtBHOLp
yQ182mkwr/PB/rATOEdB5HL6VC7WvNAZra0zkjFD89K7brRuZlJ8W3YV7NLWYoVOkxmdSgj0wiKc
M8WTvfPBCRGgxFUW0COWU8a3kmMPamis4Rbk9ecoUKKDcTjroDiKnjVWNKjmCizwu/d8ufTUyLyS
noLWC8/kCTuAX8bwNyrC7ugScMSn0S+GrvP4S3NuIWw3FpHm6BkznpV0nPAM1/5LYGH07mC8H7T7
v7VkLJct2h640tk/YwX/LlzxyALzw6hS0oHuOXdKdam8bC6FEYfgpRK9tNLyNhZQCbOkiM9x0RX0
xQznpKyercG4TmH9ZyyL14A+2AJieDDJFQ2UFfQSjtfUH94LHV3TXN+mINALKZ19VeVfPe6OTUxI
btG5DctP5ObI4y1USO+KSTXdSwEOrQswU3SmewsTTauBK1qkh+olmLo/llUn12mgeQ11sm6nrW2R
ssk8gxwEAhZUj/gjpZ8C59eYbUSXPk1ev5nalJBT239jVOUC7STRKh7ZHyL8qifRieQrwZYxzqlc
lqkNJ6qT84FrJkRpLEIcqcwGRrWm8uHKyhQFvHmUVvWw/G55RmdRnsbnsge9Ugd6o2t5H9QEdWiY
qr2VQJMy4Z3Qx+C/FhVIAfw/KYqGrGFbFnRVdZ3cWFPMaYY+ZIIQQMZadE057mC35/sid1/rhuJ2
CIg9TL323Zi4MbuR8zLU5SEvpXHNIEd/Z3j5+d2xOV8SMFMKVmEYfZePZjlIjl+S3BZpmIzkkHe3
teDBFPQ2F7AGFoXDUhSr4XueYhZgMfjOzf+vM2L0qZ2aOg5Qm7HTzxhWY7GW3biPqFX7Jcu0LQd9
57UcLEMC0oDQua4MKiywuylxNghQ1wVZHD4B8SQLe5s7nKv1NJ2srgOGwwuCgiL/8Vqun91CPtOP
+D9Rhu2g9pIjSLQDjbj2riRmt6sGRoUkRsX18uFP1PTPespeiiZoVjgv+CvDJ5aGbOflKcsKePPW
tC3cmRjV7C0rBjCQdo8gIa/6NErhrTDXgwoIUXrbOwuQW1vQRWxahgdhFoGb/N8660BC2tIWq7Lp
vD1tEffSS8HyOr17b2iAhkSVYyVropuKnGIBLg3kX9cPBMmdv4VvCzYvxPYp7FE7Mxr3QdSWO3Qi
vcyM+HfiJtx5AUVzbfHB2CYpDPFxSbrbYpBXQsAoRZjszaja+obxrYysXnHnLpe4Q+0lxQX/SA1g
X4vLfeI28B+eBcF7VlyPL05ib4D8YAiGHYJay+vDoFGTOe4vehDwa3xvgwaG6MO/6C2bQ7e3dgM+
jSOOhTVz1hayGSl3N782jtucXYulgjl/pwo6p9G3cmv1uGXKWOy6mQcEgtQRg3W9yYuYksYRr44U
HMglFa+OwzgTd+Rjhf3omsC+YHmue9USkcT2aHq0+zy/Od68LRnPqXskzVbmbBlCUhtK0n86yn8J
KM/Zs880GRNu6kfnSEYe+i90T2uun1ir+wtLUa9qusTB4R1Vl65sXttxmtajX+8Yp35dO+sgSc0g
+SuCU8ys+mr53q34v564x5ThQmN0SWU4YX9RZvDJYhUfZhV8C95ey4lCnWhmF4coibLNuLKC8zGv
MTskR+H5SP24CZbUoroL0Wd6naXBBWc49BpnQ9wU97Kq55VHnIelDZwyXDaixq0h8xdGadAPTbJs
OzNcdQ6d4kZl/GshV6yEoPCsIn66gxh4JbaybqXOKOgAgT4VXvaO65ITkO3FSQJw/lu6VbBp8hZ0
qvyyY+trKGq+z7xjVmGe3ZusqJZOld+jdH5xnJie3bh8xeTxGVg4Jny3vgsr8Ik4j+CFPSt9rgl5
7obUckqWYcjNVi/12ZxmY2kHrAcDBU2FIpu0YGktIny+SnL5k1YcfFlcmR+NgqaLn1+4n5FE3uG6
uJVg3DoWwYvYriDUpGlvcCLTK25bOBemnBz17IWs3Kv2i2pXXkON6UUsUhGJcYg50ntLRrVsCdKs
8lH0KO0i504y4me4OFDIH9hagtCgHjK19DKMnHEy2oQZhfgQKmM0kQWBwQK0j1PT/m1ExhqJ+t5L
3vG0kJ0iL1SbRM3WqlPE7KI4I2dgA4mjD60+GjVLfbN55L/yHtXcNvgL4lG9Z5hUtklr6RVAaQxP
LBtK1zHftCA5Pdk1pfW8tXYJ3sMtB0h/H4va2TlS6i00CZhjFI49CoJp4zTr8Gpa6OTKsHxIyGnw
Prh58c9J/O4AcAfLETW49CQR68UxC/SV5mCayLmmLuu8/MysBqktNSao5hUBzclzTBTF8F326o2i
QE0PB8EvXMu8iMb5yPmORMgL8iU2wAxOCHh7/0E/IU8F4niQOJVYSEcbN6nqI4Y6mmd0w3tOom5y
2Rfm49rUX6xQXho4cjJtktfK9kByRX0AC02yisHawDY7Dyg1Mopjp7mn1mml9sqr5dLu4PPC0N2X
pu6Y7bPHL4q3dpsT1SjDiK8Lbq1Lx4GzA8lhbXVa4ofrR9CBtfEZE6J5nfNoU5vNj6lixnvjPJTG
VWqSzH5V/eamLaFud9EdXMz/WTL3gPkw2xhoiBx4iCYi7ym3n+wHVJenmQUOwU5SsY45INY5BReV
+kUQiV5EIR9BMKt4GRmKMCOGOILqTrXRgw30FTdK5oRv4MJ2g+m9hE7iHYWJcV4/HHge69hF9bAb
UyX37PqB845AZd6qMDUuWJPFNo3K7sUsqNZpoujV4efZYn6oP4e4ffVM9U7cq15B5IUjaUH8JGtD
pV2T5dcOeht24LG7VKm7UWRTFyb/oFHTWljKYUH4Cfm8cr/ngJR0UJPTNOKYyC89aEuQcOx0Ku29
5ZNMTmpC1m4H7JVp73l4XTBpdFTOrYgRNDQkUAJFa1CwaZ3pnUgrQA3H+TJbPvI8H796BKQlTHb6
CEg0xdzMSRrT3cG3Zh/Ndn7RZe8tZu38FWPq3C0tnu0iuek4esEU/KfSNIKmdn40dFRtMseHGREy
ZeMqNj4Dz+iXHAzhmtlw7xuUZw1Gw9atWPW8KWo/28og+PKbgs/CH96oXGPdF5nlwakdDx403FdH
mPsxmp+m0D5Fqp/JJxcd5gGxd62c4JvYaC3Kx+HebFPBfVi3frkNHWMkwVKTwbFYJeb4dT3xazrl
tw8hMx4+4sgrj25fTEvTZWPl4ggaWCjgQiy3bcUpT/583nT0CDUO/3MT/sfRmW23akRB9ItYi7GB
VwnNli3Ls19Y1xMzNA00w9dnK49ZSZxcCzWn61Tt8t4z1773YS65wfjAj//LM1ZoVh+/4ho5TFl4
8A13Z9jAcXmJsZpKevcNsnsQkTff6yx56j0n/V3afE+iQrJ5kPnO8VJzg1QibrQ49pE27TZGU2wL
vbi/YZ+/3yqm1m097MGIemuFEZokGtwmTjDchd7WMmF/sXPjqmbLixvEjCsYcaZMvFtDCCQeBWaS
CHRUInGJZe33E5PKJ65nrMYs9yOMGfOG03OTJiTq44pyb6qXnrrGPE2JaxKIlld+5YyeagGILdga
JuNV9ViFaz88lcXgRC0zEEUZcO+mVnRXHtKL0+JMmch4Dtx+yTvP8owMHTzNDi7G1kAZT6xD0PpP
dsMdNemXp0rXr7QKPPPMBatCAMcw6Deoko5blNzZhgPNvIzPs53hQ6QtBvr8I5sy4rF8v9ZpkTsn
yVFwzPLpOgYDOKkF58dMfTg7KHfnx7q+c0vHOiHnciAjZ3NHY7faGMy4g8WCzZIy3nZ2Y1HBo/Ut
GHmGU3fJi+Bn9IT7jSyyTewesT7zsgN9c9WnUdmPYekfKf4q+c4U8a5SP5h2bsKqwgg3Ba8QK6dr
WDYBX/opPbhuiMFFNVMUsIHGY5eBCzdrdTaCvL4bCmuJxqEPfhJM2p+oARdZMbe3nNAcJNKN8mbA
lQRx50vheNxq2yieZwsDJ6MZWHYLJhxITiq79euY6AgOoDgFlsemhRBSX+zZYtfH1p6+MYVhIXBL
e4vlhuqrqjM+67x6G8YWvU48jCPhZk5a8mpVYUD8a7gaNbfSG9wtNPqh+c5AOVi+3Vt2yg+R0WD6
bNX8+dN3XeegXf1SJAStfW8hfIPMUJftS5d773OA+yVjw3bQNvvKPuzvh0L+gwRkInKJf/1M5i4R
/XPnkAcxZ8yQWUj9rZO8LYXhHl0gs/kyP+WV94jE/TF3lklhCsUTRCb9/ZzPB1UC0S9Vv9yVAYQJ
1wdT6M2wrvvJU+vAqS/LVF0S/N8RFKJsR95iPNiC8PfoWyWDeHERob6SJxYUfDeXRJBsnJVETJIe
a3Gc+rCzRUgGtNWwV+b92EBDbTR2MSO0TV649idLFApYGw4ECxAIegSrbhHcUdZ6SCci+W42/g6I
HwhawTVOSywK2BBgGyLGpik0M8O/BRzCJ/5UvI2sc5sEhP99qTahC0c2i685UaO2nPZZUH0NQUdx
S5GfnFA+g8P7ZzpkkKqusChmHH9to7m2LRZUVqLlpVH0bdlsyL0A64BZhVzVme0KNXxWhR+fxtEs
SHzg2mKBz0ZNEjdRWFO50X05hbFEmArgiCf4BGQM2Gik7iLmeedoyijtaywExCa9of9YK0wTMpM4
m0X5L/bztyLw7xtdHlpLh4dc2MfFIcTW95IEnnyZs+rdoMcQO659xsZOKMmUPTx3qhD7fPw2MbJs
MHeQfdP6QZFoZ+RwPgO4T/wrIN/KloU8IznR2C55p2lM0JFMYU1RDNembE4yC++Wgtm47GzWp6mq
zqNf3vdlQwuSO70AOaEKVoPik1P27vMbmeLhuwy893EpwYXKDwOyxt6VMLL8tntiZmvWRkXMSXmM
wrOPZVrfrvR14exiTCmhxoxjWTtse2oF/uYzmcaFDYT8yZXk1RemC87TBaqr4N+1msBhVgr3dBYm
6zrFd28X7K2mMgQPLAHjtwT/zMV0djrMRiap8huKMBU8tuOt27CCsp+5PKNTizLpQ7ieaN9xFNJo
6RewiaksWge+T6GqQzd0XfJO0ShTFpKixpq8U5qXllLjP3S+V6eIsW4G1V66k3XogGqvLCOzNuHM
92iMqckd83/FjRWMkaBuySfGg9Xv2c42e0UfKARbtz6h8GB3Cmhc384kXkSxPAhILbt4vg329k3B
7YPgzvacfsvuJXiDhRLc0ea0fFk59yCve4AcLXe1x5jbJNljSLv7VsoE1jKEmeIB3FtzMIL+J8Oo
tMocz1kDrt/ORKdLYT4EBTEAyXRooauGSVJupraHTWXWZANWM+19ILUJwwhV6b1fBC6ttdPCb2gS
54WVANMxP0AlXaeoBHWBGld2dRhTKM4rnmyNscRoPlvsNReJqEqApvsnm0JGCffqxwK7Gd+jWkpC
2VWC9bYcj6OTo9wUZn+VtaHRU8duiBo8erRlYaPYsD8jCx6QCrMDQtdNgjthYsnz3UOwOtfwl+/8
Gw0jbuvuOy6Uu6Glsb1OSter2mJhD+bNKx8LsrO7OY27wwSe686ewj9PlwpCbdvesSUm3UY4Yxcr
k5HVabvHIbYlZ+JkvJsYHrobPGHozX1OLuIgS9obLJlkr2Xnn2ZruButYLgScUColsTECwP3EPPM
fF2s9nHwlnfaURZW0s2dztN3v3Nxv9rKQXYKrflYDHiWWm+m0yEmgelRIeu33ogr2LfFX2WL+Y8E
mcEBMPkbxZ06XWV+H+6DorYfxsqtWsT12/pR2z7XgUWMojhWKQKaByriryyaOqp4D23dPJ03lrb6
g1elHxICyiqpFsxTMoHq56pt0g4i4q7IYrBBLU6Wih6BVF7d1nhq6EphjE42klK+KHYLxj3D+Cah
3v96GrOAV5pg0yWDzGBkZ2+OfwphvM8pN0cJJYgMBYkVgmr7YaQQaxL1V1p5yIslntkmS3E+YgMc
m+4v1/ZbigF/Q3qZyFTDuTLZvnk/5ONJ9NChNeIjSKBbNpn89jhpXvcZdYlOrp8tZpg14mFDmQXM
KVbddDrZsYM31/qpiulVh/bZlG3ORtJ9px0I7gtU5ru81Vwzk/LCPP9I1hM2VmudHTlHflI7nyYr
4m3TtxVbElz0jVqS97ho7UNc5xtRe9vBdPW9Tdb0kOJSMSOPDQUnQ6C3fJGtT2+uctriu9+4SvuD
WoxnNbjc6EmGnyYXB3uI5rIdXRPLfMObxOgK88YkX1C5ptcwJ15UAeck2/gXA7GPRrz4Kf1hfIS5
oBxhGWEDFe14Mia+p0WZ+Ku+77cS7WjlOQSb8iUYd6Gg6aMeswXGTMcbqTfFHYBga4VrICATFlbH
2caflNvhcugm7zLWFeZ6Y26iEMmGnL+dR1yFCYlI46cMbBbgDjkBcI8nvr4Jt1DTP/r0g3JE1+kr
i8N5yyG1/E0LuWMGWoxRqbl8Ei3CpzbH4CzBCRk/buCHoMJz9AQuTSmYgCSp6fcC13ZyeYuojaDZ
3lllWar4J9IaC0mbum5UID7wTnNM+QxiP6FCotZ0LxHqQlFFaaowqHfSeUYAA8FtCEo56pw7lsqg
p1UlXQ3BaH0z+xgX0jnUOA389QiU0IKF4PaNedfR9UgAg20ws45VTD+5b2Cdibkogn3wKFGM8na2
n3vX7l5Mx3sL+7A7137mXN3MZXBkzcSXPzeCvTOaF1fMy58kZPxk1gZeWsdgkMTzfek6z/0eVacO
Zmsw6uNGWydNLy/EtuYzaaVdUIW8doaEPWLgn3MMo2uF6YzrCsvEAPloxfHVRl259JsxFeI449Q5
sFBLDsbo38h1hg0xJ4eq3i3VR97ykMcptLu5ZLMu2zA+DFrnG6RsCxaQUVdPyWjiNS9TP6M/xTgQ
x3YwZLQB6zGaJAg4GG33LomLKvro1iUorq9GxxwBzXBb0jSGzPYBWmKRlmZ880zOVL9ryEU2J+ku
W3r9W3oj7TddBh3G0MwBymK+yvnPRnneuLyQLUm3DH5u/0VPOB04a8nptEQ3snbDY8XM61RgTWHQ
deZboesYCEEPAsVmfCLhr1oaB2EG9d8+5SbfJTUDh3Jhi+aPTXqP2UXdU1PwjC9g3XZd/ID4BtmH
wRMRPkBP3bB8PgrDOwDfeMaY99iM+fPc+GyfgQCYZr03LcRbLyCKNuIev58qnPRWC/qYCHGHa87v
/8ZCPGHoK06mV/4KPaTUpzkK1nP6MAoFbMsAwTbIfkBXdVDk+D8FWYX7HfXs2A7OSY8kN+DNK6ws
KPF3jlYT+KL0pnKlFQM8N34xbIlwkP/XrbuTLb5uDqcnEC2AfSejvjfdqn4bFoMk1iITihYB50iU
Sj6/FQThU2lzttqh9+RVw8XAYvcYB2XIOECgjzcVibNSdi37azzwyTyAavD5ygcUvUOj/ZntW6QH
T/EdObTxmrbTAXXc/tXBUK9C6kZoKKfGzpZhs6Hy52Q4rrsDCwlSeVHyhg+xoom0tMwLin5Kvhlu
eQcV8NOM479K3axi3rwdtUtUopEbI3d+lkW/g/Png8NHa4GRL5LF3gLp+Wia6Y/5+pvvv/HP6hMU
rCK7i7vMuI6GMuBnV7n6UUx0qx5A/HYinv9uOyI5JL7j/VVimIjdjc7apr/hECiYQrylKxBIDjOi
Amkq+z69WMa8LmsIMwBNst0U1PXLsuxHemAoaZQ3UDJ1PW3o1TvcsZxThrTUTUeT85OfFj+Z6Vpr
OyHkXtke2M76U/S89iR1iOQt54xvJRTuW94alfI+MRNv06U87CyldjQK4UTrtBU1sntpFhOP7BiG
hySnp2cOSfUW8gVyYLxpnTmgOG/555g4C6YuRzLXgwlUZwkO8Nfrd7NGCVlZ5FiexmK0jpNXB/u8
kiWbLndOro6ewXc53ZfdIPcCBoxXZgtCYuZ0uEGNEWKFa7LcAYlIQfylKNqvJFnMdduXn62Zg1ld
/P+f0Mj5n4Vqi9fmZgcFumBuARIeYv02QnMx2utck8aIVfzRCofHid4kmJ82fDaz3vaJ+ywzFj7F
RCPCKMZD1up+i3x8C9MP95kWKTFkefJ73mlsN7dYuYbVYKPkdjZI9VtUa7Lz4djgMCFc69w1bfM5
6QFvXjJUn6Pl2YT82veyDMiiOMxyU43qyEgpzvWwsOfvZhvoPM0R1F9ebDm8mfPAQIaDvbnEA/xq
03xwy6I8jaK+j/mzP4r0hsF1O/58oCDR+niYAsP31t4wE9hC7ScvU/1gZyV7SBqGLj3O7ShoW1DZ
vZrC45C68VbmzrOV5WdKWKsXCFUU1nginX6lP3dUOoCNAfEFasSk/gUFX7lNhn5dh/IBUgeyXXcl
K3pgq64OTjJs2SW/ZOx+vJ4OjcyIxRYHvfisQzogF66AN6LQmCRfoJ8/+L9aW7QuPtHiZLxak5dC
MpFr6XBecaiN66RPNl07lg8kz9ANKDF1tkmMe54q6TffR8BMcGwLr6akDj3tmI6Bu4Nis0RBSUOr
3yZPvgAzv7YmZ763/OmBvhl1zDzNIryv/hpstC8ASf/0YEC2LqAKJYJVi/bN5y5f7kM/JxKSk+eL
2c+iU6LEAeVKLnQYlccAXS9k04EDvTcb9twWkOohOy1kPhHDufVvibbGlySpnOMig3XMIYyAW/0N
dHv8Gal8dCkX2NZ1TKXmLRZSmAYftsFXvi7kkxPn/iko8XW5ab+ldfxCqwyyV+nf16H6w776lRCr
6zL15jZFdX9z8ab+eLF9n/6yhMYL7As5G2Z4GUxYkUNBX4wjsKsgJAO9d+fgqvASsFIPd0y1O+k7
l9lLf8zW3PglFvNA1KQGlrPnDpHrkQL26DyGb+mK7FKIYd7OQzV82JmfX+km4UmsdZw6K7byFZV/
ZvAs6E5rC68hilSEJ8/N3ZAtefm+9Ha+Ad8y75XU076nce0YA1re9jXKIS/65tYHYl3iRDMLml7q
R62/IJAbfUOwLn5rTYKZ+QLieQwzCKQYmmg0aeZZveEMmk4TLZznsUurazOEP5Na+j3rvuSxNQpz
H0xCPukCRigMGQEDGn7KBsQ4tBiFZycn3rMu1bLOQ9/epin4adYsByesvb3rA3TKGuNWFjnZ596J
x33qiOe20W81WUrDtp/ZE9hrR4X9gXvP8kHZ86UpyUjUmSueLUg1xUCOdk5JbTD43amyuDgzCcJS
ljZ4l4BPJ2dpmfN9bpMKslgo96Gv9XvThtzlIDBjEg5fFKvGSBnOpY0BR/gGOu2Y2lTFIdW8WZ1f
Pdc3ZyP1egeKoW6OO4fl65jdD4KSk24Sf70vjJNP51maI01OFHl/xrccS5JnL3ONYxWnkt4MAI5X
OZ4efOaFx1nVYpFQHhzr2KLhe+RbcfT6KrirBz4rViAVqpP56YeivmIHwAi3MGmSKBAj8z3m9DVn
WfNZoqBcNOfKI0HShwH5aCMgcIwerTirBjopG4Yx3Pu4XPFE6VdbYtqwec7XRp08WkN5ZRV4ZLmj
2Jrpb5zihLc4YFIGeOIYwRYZ4EJYHLKeAwWk7z5tA1aYTjMMIg7ceVbyLyIcIiWtSz4OkNQQ7J2g
7TZ4Da5GsVwH0vI00bJNCCoTFGgXH8YcFTUYK3UZmF2HeT54Zv5Q0j620t70YnvW2yCkiibcnLve
smgjre5hklDI5DHXVq53nuhFxI6Gz5w6tG2Thi4Bdvnl8PZdzUtyW0gwSeU1jWG1w9qKV6eB9V+a
UQp1pZdFQizR/FpiEWx9v+RunITdkSs5KbFMXfoxEBtwh3yNoCKu/Lgj9l/U+1IUb2wRp2OnG1AG
BTXRlLKdnS4cTlbr8tF5A6t1GlioVgz7jIV5u2w7PWPStWfyReBKtYf3yrFYQMdm/GKFworkQBtm
HMPPI9BXbpq+0dz0uz3110VkMp+uiMAlq5iveu3bF9vjFMOxsA3m+F+PywxLaseaWRBtLmcalRf5
z0n1q9M09saQuM8NC2iwn/IOCBxiLkl7YiZ6CzXZstKhRRRXm3dTlonj4XUiBtSYBtVBGqic9gx6
DvJbAYwMyV67fgXBeT6lCzWyqdPjASsGds9A9vb+IOkzLuz90rZ/VTMzj6QWHXSl9eKX6SPlI+HK
IZOvS2zxRRAcvEx8kDmnHk549pZQLffeTBzBIQasigdqA1N8Br7SB9Qz4zQPDKlkSV5qfSMo3lJU
qs1zHmY+KTcJgIY08CIz0fACx3/O+Jz8dgvM0Yz2Ydpl702b9d9gUuWCkv+lR8qXDFzheCnkhLiV
dsoGFtyT1idQONMcwP32gbyZT1cspoEN/QlbK5fdz+Ikr0vadC+JdFlKUydxckdiF2h75ZpGFHeb
ee3raLHl8WouHkReuWOZJFGSgNtVrnx8PEG+dx1C1Q3tITAfQ45H+JJ1W2FgIj6+oQ0lEklB/Tn1
OqkeCG5Kil8Ui+PIMD0YpItHd5RZOF+93fKYz5bfHZkDx+PcVMu+4s/+wHsAVnqfkIYfnP0IShsN
MeShq7yn0CwGXGHeyzA2pzjNvx1XR8jNOx8UxsqQS7GDU/FclK5c0+XNWwRUQ+RRikDNsoq3qaPN
Pwes3CRnPLwFCZQIy5i/MUeCwTKjFKyZfv1SvTV9xUCh6fyCg2OJrU79Bx4yY5VVEooPRsfvTlHM
N8nx3CSy/qAAAgGDNw1SF88DaRNKxLrtGN568OaygcjaAUG3CeJA0tjGXgtHu6BAuaTSlCg9KR8m
PZA9mXmkIqqtinUyW1c3HUoQm/ZIE8T81vtYbfNWfua2YK8rSrX3Mhef/5TbZFbLQ1+qB9ccQUw6
ZvbjhawLzQmo1zrvxS5R8D6BN5lrMSfVU6gS/+z59A8NEIkLy/2YbbPY2eB3XLPpNmZJFsuh//mj
o9DPYcfIiFH6LbXCRH9hB9XjK21GEdgG7O5hFpkYOvul5KoYCHTH4lbWRLULu8Esr1gZlczp+J2I
LNxG1q0/+tSE6Am2XYstpE6bNw8SRtVR3UelMUb0FjWodcmyz2Z9Fw+Y9KEakV5YThhcXu3OsoiV
BjjolVEDuQZHZHLxiLif3gE0qvG18XIJFy6bg5twN3RNn62cvOo8+9clTnVgCQAXfZnkbxZX9it7
sRsLubvwHfmgH7RY+wNkfzue3ninRU7YQQUCKDXoqdhhbSO5M8+sBZRytlaq3gbVvvCbBVZo0nEH
6RTgjvb/5AKo2nPeVDBAB3Wd6tj65t6rsteMzd/6VgdDZcrzQssfwx5lGjLTCLl5v58JA6/ILgru
isVVCvEG4PJDjc0Wk7OzXyyhNq0p2Jzo6aAN37pMrtUdUxP3bGGn83UcQwroTDf9N/SLEbVMvEFx
jnV15Ww68QIXp8zl9T7N9ARKocgs185dKLmYeiHhJQntyA00FnxauJ5MtqV2Buhx+N+lZW7GCe0i
C231IHKyElgs5gdLhbzKCoEwaKcKomoRnr2erT8GfLyxBksisuxEjzwGHzF9Wq1Ioo6BDTVT/ebw
z3ejcE/YMh6d3OLlArzXaNIe21PmHEeBODP0+Y+jsfO2aaHXjVPReUK6Ej2r+zVqs466mooaQgDB
vnaCW52jZTFkVY9aedc6sxCiMVNQAgGZp7iB6lPyHF/EMmCFlUUAQ8RbNnIpn6xlnujILJbIvGX6
7WRPo+sQxabDkgLF4LFHqIgSY5gPRl7kKK00R7MXXg6LTQFG4PnPPCpIKQr6B0XvPjR8ChiHDFCj
B8OjwoDSJ/jtRJCnB06oG7/dhzlrbfDVvC/G7eBBEDJHmotk9o6LkVLBId1CFk4jNYl/1Q2kQw3B
v8wpPzCWyB3P1LRdguFmTYVPV+TdF/EjEzMdVeMsI5nr8mXjjoMVVU6HXEFjOp4Q/2pg1pOuvLJ3
/FZthR2W3rNNIwNvl5NvP2GjtPataR5lk7qEFiBn2IwQ+wC03oMc4LHG1vIj6jn4dBHaVsYCvkpP
+qXOeBwDhxuJJXMb3mR8aKnGuRizGG9ZxmBnjS5LXot+grnQ+Slwp+9xmp7SklcGUycl9TaXIMOC
nZl6eI1kkG+9FM+Ri6na9MI7EnonNm5br8wekwFGWeE8yJqrJqcdT126/Ew56juLBjyr7QN6ER9g
KBgjvXJvZgozy1QzTwebhvYnqhWNP7qh3py8bXYhqZxVaOGoGRMGHc9WxyEO2L0p87HXPuad5Df0
vC9LgBgxncbc1lZrXX2M8mC6kwflkxbkMWD3n5MOwqdHFwpqDzol2wi7qegrKwkKCSdg7bLQ7Bbf
KKOGdp1VUgxDxAoeeZ7apMhU1hDZOQFBlmBf4YBFsbFIei8in7dG3l/qqU8p1UjLA5/FWSU0+GRZ
oLZuOH7GAFIAgLNQlqFFyURe7egJtxjTQrGlT+MjrGOAM4uqr2VS+ue55zodx8V7dzPmVUbV7J1W
pZ/jLO66xvmotJKHAAvoEfs5ST8BJAKCsuf7u3nw4nUul20xMgeKOV3Qz5uTQSc4LQ3UoEinfsYf
nqxqkVW7oWWIGlhvBL3zJj2arEgwcPDFlnloXCjDSyLePWt6buHrroux/oRZV0ZL5v5LLXC1vmPj
vOqQgxmdxrS7lQxnin6g5FQ6IfjoqThrojIbTs5824zMePSr/Q4MaXgIrJgI1k2t9NhQiaH811VL
fxxn9YQtDaQegjvZEDyO01tC33SkMfyuUFSGXZga1Q4xSa6ZbprVyKMTlZn+mGrWvdi9b7tjBNNF
j8+16YQb5GA3KivDXYtA/kuK+nfJPOYFAFpbVjbqxfY9ID0SQ1U3Wl+JMxwNFxiPcHcl1UYUbuNv
6QWJ94GMOo9JavzPc7ktX+Qh8eiADwlkRpRVqUh4ycsUGGdUmG8tM1ZeDFabRcjD3AFoLSSMJIEc
QJ0Ko7GTTlj7pXhK+LDvM+d2iUw655j7kBTdCof2DYAlHcXDNnciqnzwF4317g4oM4O5/FrqRk6g
Sor6v+Ft5j+jLbK+E5g61mmvbEpeCTD/zi1mUFy07bZf8mnb5VaLdsWbsOR93daBOvS6wQQwlzCK
guSzy7h9BDfsBrdYe0OC6oTHbjdnxsaYPXenJaOWtonRyTAMwECU0FotNsJhZtE00hffVlt8uy42
gRLGwboz1RcXmu+4occE22y8Duzkr+8C2hfpA2IdSIdj2PADBnovd61XgGZrtH1Ypva6iN4mkAzr
Vyu72tQDTT2WawZH+JTTwzz6+uA2ytn4FnRIXXM3AbXCpcLpadt0iA1YigtV4M7jxrC9fwiS2bFn
j1MEBQM+hfdDlQC14g6yyUNUCA53XBfxPmPpJcau453OvjDx8mfwXUGEyo3tiknwaWwApRYZ/acJ
SI1wsl4qFVcb1ZknI2zO2NKKTYcus3J0d+lzy9w1Y8oevzf1NgkM/tj+8tHLXN6xB9uPVQ+pCHbF
imb1ccs6xaZnqVORDnlaXb95sM1p4Q1OcitmxsOp+esJvyEmK3g5NHeSsMi6qpvuqZwnesGGuNth
LPiZqCZiecNVtOqGACexPz165NVXXjxfgqHBMsuvZAWi9h/RCjynCK66Jw2S2vx0s+o29C+HUWnS
pODU+tPNmu5gELDY+x5rBcgTcuPYTbKJbY+vfhwf8qrdLob12CI/Qkfk24uqmP6MDrJEANY9cm3n
nePnWabOT0cY0gUOo0QXg46krarOmuKrK81lDa4gWc/sGhjFbO/cxsVT4ArM/Gm145P7yJfy6rto
4gH5UQKSYbetOF82o+M+mt74M90G/64ZH+0ObS/Q/JyGT75R1bEK0FqURTC48VzKURN62PS+NEEH
6f4ZklaAsDtcZ6rIID++daVxzZbuLvW58njBeDcEcXIwPU5VHmW+LPBg166I77HxkOVlzls1mCo2
OJ/iLfwJZMraBbHUlw8+e+rDMIyQxtioxeF8rIr+XNb6KUGNrYP53W1m0pHmrrAylthJ8TyI+dxm
w6HPg59BiX8FyvqQMK/EkquJVPIxExIZHYK+1cSPoTVqAiIwIEG28fB1u7npnknlnmINSXBWL2L2
SD/z3k36eI2fg05aYUlYVUh5efCWOPLkdbfGwJqwVgdXNGF1QMosY7lMuNB/Qr2LKm94bhkuyIKB
fGE/8JW5oAPbFqE2SHG85QuZ8r4q/xZRC16tzUkrZji3cD6XEEOdG+t4XaWU3hG/XWNQBlhOZWRs
5PTH9fDY6rF8TaCXm7gJaUnVG6HGZ7KBL8I0qq1hNM2Zae4hk/lmVPlDkIVEY4P7jj4hc+bQDEnb
3nfefCbFQhKQMBNCvT6gvBxbyWuopTNMTKHa8bcuyWjdWW0CloEEl7WIe8XK63aJoiey7tKIXGAQ
jX16FVDT8WG7x7Zh+xQa9tVu7T0rxBolZ/o2RlAp6If4nc002PheCcJuQFMkQEd2Yv7hnpWdKHg0
6Y9E6sVC/OmL6oMWA5y/3WcnOe8QODY8tPCL8ks1DVjVs+KSD8G/YOQozz0jorkkWHkVTmJ9u1Cb
sUqRrdrHnhY4dCFcNlWfPaZlwgpMhY8xFtNNY7o7ETAcEOh/bjFMrL2Yz96nhnJV6uUx1G6x1XLx
1gJAyVo3ZbEpbf9sybFYs7g0Ng2zQBR0oR8hhvNGbRmN/cK8uj0ADO1TvD5B6DI94CSW778JUqeF
ZYrTYvEU6jJAuvEA57OKIxmSdbtlIKEQc41nqhRztMDLeqXBQVLEp7ZGktjrkJDyqsd7zM6oeuTC
Wt0mSgvSfNo+5oNQd+641Ds5+ZfaBK6uFcSU0c8jl/fQ2lu8MvJzDaDUrji/2Mb3AS0K0oBVmYHk
KnsbPzaBlblwnjwn+8y7HIIJC9Jg5Gj07RFoxS0H7Gs23zDAbHaxph4+AuJGv7nVJY+DbX+olIv/
Atlg1nfkDt7sAV96D+NscOJ2TWnmji80zJykIELb0pFD2GyIRgX70xcUbU7kK+lHZOXgKMx4U7pV
mfmbteOH39jP6JjMWswqWLxMatQS8wGv2SUpTAzF+R/tMBu7NlpoxO4pnzDKEeLdFzRcr0Y3fm/B
I1H8zbVOd4IfUSixQW2MV47iLz0HcIjbO89DUm2EgduQu/i9HWRYi0asnGHsP1n1/ODMaLv+SFaR
Oryz6qczJRX33uI/G4SNYbnuQ8P5cgvjmBuA4gev3Ycd/W4Q4VECZEYlHocrmfa1KMBECGmQZjPf
lDJ3ugV7QeR53qBO+rfL1wupa6ZCIF6jIe+JMxIAxPInl6E95GYCvmEouzftV/eqmpZ10YGvG4B5
rHTY9etEC64DGOMI/VOKNtrO32iCGHKaKnusk/TWb4K0Ui3LX9wSG/AgN3RNgjEKOOpasxTdOwmr
6qKntI8c1lYOhOA9RnuTv6W72AbsWGKpG/0pflKlkWw8DGZ3fuI+9mk+gi1nYZCI9Fk4abmFIEh+
pu0n3LA+gwKdXCvJPBmlqv2Qjfwc+wbPxu0WGYyokHoIVnaKhs3xookRIstnld5ODr9WLG96K8C4
zY1HLn5UX0gxd04jrrkRzycQITfc0WQfGCLkDjvoluiwgUO16e9a7VQMn4y0i+rgfdp+Eg3IfjFo
LEOOLzhMHhYCtWtbWETeoQAqbAw4N+mcHeZX6oxgJ6lx5ptF10qPwY7dG5ZHyj40RnQSowRU7WNI
wOA/js5ryVFlC6JfRASmoOBVEvJt1GbavBBtZoDCFh6+/izO670nZqbVotiVO3MlL461H3sSu84F
v7coYgV2HLA86YenpSzKB96TK2WUHFVM+8deiBJQvMQghGRckyJsNQpf9RYrZT8mavhJyljuvbmC
dOOS1nYhI28Xs8muqQuEiPUP+1xDjpe5CsDlLPGv9oPDQvlCOBhkItJyn6b1d9b6+NHAxywxRAYc
Ta+4+X99Gx1nwJBipHIfVN6fGWvoZurJvJvrhz5N1Oomg+wOrYba1HD/6BsqApGrjzlfm0hmNGiC
5kctyX+zNr0rHPKtAxaWJR/fCej/cdq0InUVfXOvfogwkOHR47ZZqAv8L1rZchyDxCzRCzIwTnO8
jVMDIyAxNOKyzRYk028TcHF3ujiiH6R7pDqxxNvp2qGreadiubpIHpc1+gY4K3jOcRgUfD8Qo1Ga
DB0RyXMk2GMqwiFIsR+bGM1fuImLMPL9iybCtqfu0n+c8autwQh+nb4/Y4yQ3ZYvVwEwJj6wVYJt
r5Mn9usxFK0EF2jhvwqeUD/nvFlSv4Y0X1evY2B82H2GP8y1IfkD1j3OCUFh121v4GRPbD8w5nr6
OC/50SqrO9k4/p7r+7dUPg7N+FzNzqdB65aV9CfZiUfMX3/9Iud8tMpnNU4cPuoXZwtMA/glK2UG
mhRniAGUZnY+HHIjqLaHopoGyHPGS9L6fzCUUTJjF88d2zRMLehLUYwI7FKiFY2P1ahRT2afxUD1
yOXoqcmaZ0MR1Q7QJhf7Bdwhr7BMHXwTP0EnqNay/C16qLFjilMAlOnR4WG1QWzuOnt8NStVERDh
eDWYPhsqPbculUcQByfvKXMmdVOikpsqWe7UIsmDDawMZUoR3WRF6gb3TFGJMaQnfPPfbHGa0Pdi
0JLT3TQ1Jx3xRrVgYQ6Nh7nKwHEpyvWIX79hFC8fZO3f2/r/AE1L+ZE42zUEsmg95WlI3YzVQgUp
Y74SEsb5yEzsZcU3RuKj57N8wka9XGdjcI9F2XynigsqbgHa6AYK4ucVo6osDF5N8d6BU9xkXDiZ
Bud7qcpn5mlu54VzBCz2zJYs2MRVFOzHyM22VSCMq241+QKytQ1BVBKDZ5wlPDHS3FvLFJ1xlD6U
M54sbnO/JRNP4nv3fm0/G6tk40P5OuAl+FtmeIPciP9JyugqMWFw/M43jGy3Bdclk/mM47EYfo0W
a21P/ghSJVkG2ME9mjI200osDx33WIh2eBzSQMvt3LkQw2b6x5PAWreoFtqD2YVw6fQJif5hzonR
+xmLLYMhc+t1CROGyCnmZo4IZUeRQUCv5cFyqpsBAHGzQNpYE/V0xLCC2rSl+Wcu8mse+Dc3BuHP
rPyRRJwzDt7ztYdTkuMhW57VH3U9/bGpF4uk95122SmukNxaJudyeYTh9OYsEf5sHS5x8VDPE16k
aOaQ0D3NeIvgPUqphxX06yXFey/E6F5h0o5hpXNza2KGryix/a5KjokazSTh8SHRPu2sIQ4eo5I+
uXnpKZjCGbbz+xwTT2IVVylVfTLM6m3C3X+gWeViB1NzFoFvHHptvg6D9eha/oMuOZ4DdHTyovT5
JoN3CbhvbAb+RSwOFDVIwQ899m8BEaktlts0NJYu5+HP0gM+RncnG2q5p8ay2MZlsJ9d9UvYUIW1
6oO3uvGRQIdoDsUMO1LpDn/qOCwnUiCghOp4j+a5ijaBXAmDX7T9yINXmKeslb+QmE9I0ndcunmV
MWd1MxrNRB9WWAtYxlMMtphZN8a6g3XdaaDCAoSGDt4l1QG7CLLg0ILkzy0uHjGWlUqKCx12745j
fo8qfkI/vPqFJM7rzekhq2u5t9x6OtNneN/i3WUpyZkEteRortTapQhuGLsp2BhdfRtTXpg9FxZQ
bRRlyn4cqUNipZ1VKZv6SbBLDTSuFL6TLiAPYtFwc9He3xSdLWfXZl3Omhybo+UfWyOg6bk5Jj4D
D/a+b1uYHvGqLqFakneOKcbQ7LLlueFEOwpbfkib95Fefz6nW8N7jf2iAxqc44U+GBl09tafrHfV
6N+qQg70qv1YLynm32mDLRbe16SSUI9cS8qexlPgTtBR47HctySNclq88VC/sdOm0Mqk2scv3Ps0
81ZTb73qQMhCbZm/cwt9o9Xkh/gnPmvNmzHpBG20k09uH5HSrRiYA6TD1JZfbWP8MxC1LkPKaoWF
ixMaWAJDM6Kdi6SuopWw656bNmvIWXkZINjoTD8OJLsa95qVKHQzX0Rh47FGZYtIyp/B5thJgjuB
Cp5AyCy4AEAMaGVC17RLTSVdQ2CHcT9t+dR5tT5M7kSNZz7hWfOMFxc5jL1ERA0EMHrj/y94+svq
JDTwRJGCfLNiePVL7332Ni99QcEoUZeJUB0/ZDgHxUuUimteD8T4EuyKvfrX1JIocBEdxFhb+7pZ
FsTQ6LfOYNSnk0nQLpkIMYqzp5KfbB2ORN/coQS9uy2qlANPcO1QBVIx69fMLX4SNz5KxuNNbLEO
rSvnLnMQ8kv6lJyCFN9iUJrRvLFh+O6HiDSWOaSUJSYuXADrKurJoJvGGPBiWv+wwt5lRvDuTihJ
bGVPdEJy3nKZ37RJTxzc+jaT8hhX6R2+K6zM6fgSKQynSv8Tgs0KRwu5OTqqOCWiHB8kb/cSGkum
8Ta33JyR9DhVJoG2PDV7SigcFgwJA0vMVneYEM1wx05gfliCTusfmC7Ai/sr7ht+TXmjjxbOUOlE
9iWY87s48SSF0u6j1nCpsibFLEJ12OChfbl2/ZPM4o1Iunluah291WRS3qzMmHcjmcFaMsLOpBGe
2t54KfBVv+RdL4Fy4gobbOEdAYnI19a0IMy1CGCFzB9qMzCOVBLgK6jSvcyRxykxwPXr8S1ldeIB
vji7KuWqvZRcYCZeQlna/4w5XbI9gVLyaAIGIrG3iA8cvBzWn4XV6xj8GBwLZHc+TM9b30ueYKq1
Ln4KCcxMF3Zg8Wi/ajO9xx/8TdwG7A/HZWvOD3EA1hgt/EtwfGzjEsYtO+Ll0Iniy5AwR0wy3i01
OnxFnZ+elerBQ8fZWIrHhr6bz6IlSiEsNyO4k/AfLHDmVPmpEwpEScM/p77Xfi1W+Tbny1Xo9uhS
kOmNmf9G2uuDRi3ibrUHNs4W8gdFLzvTZcn2N0p9dQhIEd5mwhEHoAbTxm5MptRSIfRrEKZGX1d7
MxPRZ97TSJP3VbBLxtYKM7K4YF+S8k+JUm3ifrNpXvmRSMmMn/WjqesHSrnANPXFh6V4KkXZgeE1
nLDiJzg1dns0E2LlAYfTwcshwzjwSPlOuhck3+PcZvgQi8r/qiYLQ3Xh5TuViO5c0IlH8w6gIEX1
y5YODfTGOf6arOVVWfFXoPRDVfn+MTbcMzAmJha33nHkqCfyh/OROz/Qq4b5pGXE2bgNiASOqyPU
iumVlBb/rcuKmrfOvxwfMA9A+q+Nq4QWXMe8ZpUVsTPoqIapsNuXsq52QzI9tZ3TAB9i+neL9ojj
IAKrt3S7rnXNr6zAF9MaFAuD9RrvpG7ufeJM8WTiXpxoaXft9oHIenG2DVtfnUxPm7SmqHQzu8Uc
9q7ZH2PZem/15IdJTWVn006Akj3k5bIrH5xcXeF8EVzrjy5CPyaZEmNp0a6Eh9MAeJlRsv0D0oeb
KxMmNGzuP+Z0m3T0W5a1+cAo010CP3ivlensUk6kyAZ8PrvQQ/HyfOSeuMZjrO9HnyBZVbAaCvrG
OdISCP5aLdUugdQnEPnoD8Etw9trA/dfbnMzDmi1mQHQ+/UBAmaOwAS2KGmsE+EjNPxlwmBr82A4
ZnujHdi7EfphaO6g9t5TsUgjHNW4XIuLl7irblXa22FBDQ0cNiSrxBfi5Jme9QiUiCoKWtJOEHrq
R/Kj9F6MzfJiWcPwWEDX37oQ0Q5qQFHLKcrZYZ/2jx7T5g6bR3AJBiM/plNHByE2OjGwYO4CAuAy
E3fpgG5fO+3eMgiDIYPRLTh/2hGhMOmKj3Twm5BreHzkhXSHXZn/RfxzqzQ4FrXn7KsCa6fqZ4J/
M3eHzODNBisseMRwoUOW9IAYuKnUX8bk0jOT+doCZdP05yknwu/Y/3zmdaiZxUh8EOaASroE4dok
iMzxdesCDAL97IR+Sn1KXzxmgPuhGGC4jmzv3h5zQKyxVT2jR+qNtkR3tf04pQsK11Ur+4MxxzU+
Pv939mJjP5cdabp6OBITRFkai4speMOnjt5N7gxspkqeRwUEwl4opygdDAh2DFmIfUQacQMNFNGL
xmVp4Tsy3Uf90OIG4hps984Z9pI4UVkhX0UZl/ejyuURW7M+2wh326xMKWKh1XICKkIIrsfziVcl
5Sgn3BCf2WU9zl722Mfc+DF0beqaU5H2wGvfGoR+YXHz9v5shKQJJHhf8PAYkeuAhVYgh9WgTmmM
DI9fedu3+mpSERpMNCyYOR7ShQ3tdYALtRlNyzx2cU4wqGg/49K/K3rvN5iNe+3lALaX5cUNqgvw
OoIV6T8kqHrrc90BOkZ2RUXogq4Dm7uS9XuTgIDE+gIYeHEmPhff5GUkX4BkPcA0GnaWdli5DuKz
dqr3puRNa1M9GrbEG4jdpfWu6yH2IDvB0LXVk9/6xjnyuRcpPSLjau/QUIWMEg7JoVc/1DLvWpEj
ZHu2+4/h1g6XpkN5loiSTU9Fj1KUmlard8HnMp0XDXFkdmTT2ivh1MwqEiafK/M3TCA7lfrbulev
CfWWc6zAKRp0PcjndgLdG7QXwlWobhLpiNmWMExWHHINhy2XuB2Ihb8uRUxwuVx9rQ72KawiSYix
9rO2uTEuEjlfaqt5NXHiXhCoI942CepoV64kovFOk6D+vzEh5jR1hHerfFsQNm6zExpIw1k0aiBG
1RfqL3pUVqwyAkRDb3Kf0AxRVL38JsfF2ds1dmQvozxsqToci3MTH3018sxaQXPRWRkdAk2oiPGH
gBLRBTo9XbandX1bTAdG4oApJ/FwzAyaU5C6k7rqNo2sBfsQsN8jWL+1uJFcVNFi5574ARZntcqh
9ksr4+LJj7wO5R5eLqX3rgWDOUhzO8RhCGGguhskt86uf+js4S9bPbnRNvTJYolcHAtwwCyX/JT0
MMvp1kLvqJ0HDThhWxpYuJK8eGA/8OMBf94aufprk1vYzhRz7OjlESzu5Qf+lAAaJdXeDNeszdWE
vNdzmyemi26Nz/kwYg4hM10/zRQ+pxnhLzABbATresf08d1yzktaaNxS3QLIAXRmCETY+YOepvku
1fPFK4BuYMYhZ4KvIeyGybsx2wH6TMa/3WiRIUrf3NI7GV6COjWqD63aK2JJfiZpQrXbUKYHE6H/
zSGKdW7zsSFZ43E3XzE3Udl9Y46gCmgO3iM/AvNSWrskX+xTa5HVoUEq3bmKictLmltnUk1XxfKh
6w0054F9OukP3tuueGns+jTGzmMftIeqSl+bBuF19rmk6mZa8QQTNo4KvdUStFqU8HwYcxjLJk0/
UGyzBXcm2tTISI/bxe4wAgxB9DwBkzosEVxSyv4wZpg0xufj3TCJ8Q2vxLBdHRpd6rMiNx3EbAfS
KL+d/laRwX6MAM6ddOCnD/E0nz0Rn2MzsW8Z4Sa4sXQdQWrlfDIVDEfJ4r2kSeLktUO5zafJIF0x
KoBbKbWemXFCjdbHwWrfWVtSD7XCf+oIenBfCJjASDv35YyX1c0aee4dDf3Ry6PyMsK1YE7OdqqV
fw1KA6qpO6WpSHdR4fQnI27+dlLsdMVO0siNbycfl6sbTU9qMn49/H0fhKl3flMZO8iK0SGrAgzY
nYyJJUAoa70wqvw7VwumWFHcMUgGIeSDA77DhwISHvjfeNzkMSTJOjKcnXIUrUZZ0R5Ibv9aisz2
4HSvqVWAf6mbj8qa/XNOth6FYRqOgY8qxPoKevCKWEFyPk8pu+NsyPk9TQirZeveBrYVl840P1dD
n2ViACWbV4coj8ODZzftdTCCHwGGwGnbdj9k7X1pDQ2hDHpMfb5hvBvK0+A6R4IdCZ0xRPmDzHiy
4yQ7q2yKCJo05Z4j6ckcAUv1dkwLXUKtFx4rigLrts/YGto+7JU8NG28W3pS5WvqNALrVOQf04jR
qwoUsYOhICVdeSYZIOrEZt8vX02PAmUnAFKaW7Y+aP58bIE2ip/9uVScqWAZWrik/FdxxwPmY7IP
BGWdXek9FLn/HMALxxEN4iAuNabQjt3PGDmPQtfG1m8x5eQa24+w+q/OiAEy6JfJYFyGErFfsok5
j77YjeWYXzbTC2sJkBQR3cxCIO4RaSrojSECTkL/lOK5wfT+p571N4vKv2Vr7azC/LXz9gPD0Gmp
y52P/RUoPgQzUnbWAWdCvps99TQhkWy7NSKXmGhL9CqQbyE7Nd8R8yIGG1Fhr+EqBhb9z6muLrni
hywF3js6d7cCRMZ+1u5TO7fYQlvjNrj5n4k6eORAsdCQUz/iFTKPICJyNon5c19HpOXthB7hHrBa
NThjaCcdZpn0NQaKsYa55j15+3OBTMiWs31p6HZac8fpUQW4inw+ym3NUokipOm7nMzHBJvopp/a
vxlGbZa/gzqOpYp2UcddH2rt0Vm8P5biZV7HlrMVyQhWNfA0+LKJjD3pZewUJwwM8tIO2ROvhH+s
cDL208ZH3VY3z7YwDSSZ2Np4hDcJ7MB5hI6+OMOjnN0n2Sjy4TSgb61s/o6KFD8/c+CoJWT6tF7P
MRM/c0DowDGST8LAw2Fohj8EOTFaEvrbpKZG9OWBta3lx4uGJ+2Rb6Ub9J29ogAthZMm6KZjMDmv
VUN2Wy6EsniF/9YRq8qGvmmLksKhdB/zkRfhArUupKJu2urRavfCTuC7xO6vjpzgQFH3l53X2cGC
HLhnUv8SLVWTQcMf6abQyviU9/zW/pg0kl8Cm53tDGLTIRjLXvtMcKvZB8SvL03S/tpjo+87ZyCO
Z77E9HV1PrMVVF28x9lzatB7BN21JA7ZFNi7oV45ujguDSuXdUkcJa11tFZIujbZw2llAxd3G/hh
FkYxvqVnSgrjHZHPLxeO6cVo8WApzTKVFPOWvxsbMfvurSXwEcn5iwIQOKM06iBCe39EYCD/pFj9
YqzjO0WH/L5ik/HH/n9pZg+fTpDgQexxLIq2ECzGKtrV7QTwiAKQTE4bhnPcMZUgty0ZlE7ZXyDo
YH4rwA3SOQqCb0JkBFr30OTDxaTd3s+t9Oha7m2pHI3Ey5Mh84VNoyq+oxaFqO4irOpu+9xgeg+J
xv+d/Yi0Pj1fO3sM2HdOt84xcKTUEw0aabnpZ+uT7rlfO2i+pA2PszfTp2pBRKBhmUxdGtSXoYbw
gjvonyjAXdgD8k7P4cn4QYlclwXWA1VVfNWVeW2W7lGmyTVJExv7aZ2Gno0ILKjajnKWz7X14fVD
F3IO8cJHboU1aHGvQUT1Fv05lohbZTFj7UZJwqEWga9KsMyoKqHCDnZ7aGj3n7YtvucuTbm8eTfS
VET5hgkbFiQXFv7Efuf2SNc4tDFpXsVSpAyOS887tNQ4Y9PjXBTv5lyau5LKj40nuNt6sv4LmZlY
vakpzzT/1ePympamgdbh5zusXnz+XvVOIR/2fvSpxJww6WeQXkvffya6ebGozmhbPM1s/lWR32Ee
fG0zza0j7Q+esQI37J8xy8uwTQm+z/EQ5prQaBH3f6OGwiZASY+Ek6N9ltNHPJioIP0KavVcJOkW
qEkPrBghz7ixsqxDO/V+qQDO7tXsEoFiKQl67bz4hHqI6nC3M4fr4KWfkIIt3Okt+dGCIJ2SZYXR
IT47XsbVWc0I5xxnvslfoIwqOBgLd+NkeaYGhHiNFJhJ8ZltXWckHKetF9Kuj4Hqum3tN8+2aX8Z
ufvWVPqxiKurg0C18RkTcAu/wd3YoypMu5EplI84PTuwjijN02GMCW5txsJ/ZkXX1BavDL+vblfe
WWvnn2gd7iWz9TP3/XNnjnwBEW7DSJvThgxxw0GUP7uEaQipANqkCOEmqaeoRv7FkHGdpasZlNMf
c2ZxguGIA4BdpNVSQV4k0YVtHbvkyHpwexZ80+oqU6Lv7/qFi7dEq56a4B/EkQaoyEqYroyt2eR+
mDpoC0HnPmtH3Vq5ula87DOrQIhA/7V3XAihS4JXK4yxPeuo1QdU6M8FCTxrCu4CdVdCEYsuXoof
XXGfKByMRA7XvJ050N/qxrwFZcVKtXXi4kTirjloaYFy6d6AOmWggCieAHr2ZeAVwxxjeHdY2jmp
cUEGmJg3GEEz/omg9lQAnnnSEqyrZ4V+AfOvAUUVDfIRnMaZHuanyXBufP5whWI+U/KT1sFoqnNB
bN9d4ztln31q7bNnSFx2MIEr703NEpMlBsdvCti4KbSJBd0m8F3xu4k91fJ1CX7HIEILoPp4IzrG
lCpLCC9w/dgsDv9uOWB3d2aaBUzdHAu7Ora5ePJhww9ZSdwjYXmQeQk7JDc9pOsxX2XMv0lWGLuJ
7S430rUwUxDVt/9n+ne3xmeFW5jp+5zX71QZ4LkftAqdIH8aiBxs1Jjbp9qYC+IJEX1srosrpuUj
mZMC80+bsy0MknM7EqDWNC/hsCLL5Lp/YVcS7hj9cVPhj70s2jF+2bPwzh8x6rm+/24U47XGYbxV
XJs38DUo1QZtuMPO+Gd0IDjOlh0QYE3Und3QyVAusz45Hm8Xo+A2CJ8EFs3AGJIOsnlsS/mX9+Nv
MjekNxX8RQvESVzNFzmbv74OvoI6frJycL2mp7cj5V2boG2esJnj3xu4LRH42tHMjnJpqp0fdCJ0
heGhlQGm4FQX4SBJnbm6a/mj/CjM3eTCiHUcUA6PzAXzxilS1gOuOpYFeQFGIiZq6jh03JD9kJSN
Wcd0yYhJaBebw1QcBhkZECd8WklNgUpnyt0KDOgVXNWNMzbdvpmwBE9d8Sc1B9wzWX4jkxHs0fj0
sU/S7iAZn1hOxN0dxbzX1rabk422w9WlOw92O905CQ9W5xV8pZRdhuxSm7Cu22K76pJbL04ITvF7
W3zn2zGymb6uAQF+pnbNxlrcsT3Yp0X2ELms87hNPXcOIbmsqd/9lfxoDevl182i/TiOEClnNBy7
Aluo7QaqicVEx1AAwzGJMtpxWFUsHgkXzwW+WRleFVajY79HgaNwF/ryBQEfzmf15pu9FXYLJuxk
mEpKDQbGJhpyZ2qFRi7lTGKlZR+nqrePYqnkMaUj7B9PAOZF2SQfTslLtO95FBLjzN0HSEwMods1
ZUl6xn2rhPs8zm7FpZFFQU6aewsLViBjWft2sshMshp+DvK0CNMMg6VexG5xswUzUQ9Jfuq80BPe
8qY6FnIZCsxeQhb7VbaqzpGk+2WTl65LcExER0Dh5HmGIW8PruyBT5RLsTFS6L2TuTJbQKB4ngt6
IKCJnn7gme19mrR/ywJ1AJITU8sMpufSugnZhVlM5YncSE2GxsieYlsyMdmEO+mrMw7c3NSvKIIZ
RWIFbs4LHWYjUpJOywJicQ03z40/2azfhqTl/VUzIthN+WN4849DNOqxEsjmbRq5v6J3frv/ZTZ+
0LrA3dEF8eMMmOKVdQ40oNm3NbXVsExIgtSItqO4cDHBflkv0Z8qKf1rj8mb12KcLyx7uuiHNp8f
fEF33oiJNaqDXURZ6tbuCFq0xfwQmP59FBBNHvmK7ozO9VeJ2xrQGprumYq3idp0FOOxG/tDxsu/
5KZ2P2PdQNKpGYMU+4kxXsYTTWqkQ3i7pumpzJbhPAw9qTE2IthRhrpCe7Xk8yy1hkVWckfoWYzg
S+jFU7foiquzGakr266TleFxSEzNTiZjAPIWk6rOaFre2sViPQHVdQfUBsY76+WDnS8v0cyzbqRj
KIAZpN1I66GZUSUSEypLimAlHTsHUXdItqXeD+TKRsSdLQ1AePYHKq/zGbEsK9+pC+bRdQZufdFI
hVQ2WftpcK7MT6+50XAhnLF3MOJgIzf7CTBnzBpkjMbtYDr1aSLP9sq6Xe45NfMNpNRgrzAmQQUh
ISgwG221bQchi/otJb7OjjvbV0Naelfb0KOackVGiXFbs4Lel9X0yrIUPpd+qiP3UtsEAnkFQZkO
RLnFsG2yF0RTkWVCcKCu90lUXIgFeGE2Eugt3e5PEhABbMgG1Y7R7oloIJssFUHwOqqwI2UYIsxE
PBv0kBFaYyfWs5xpg7XNMDHKrecowq9xa16pJIfjUxYcnpONBSzrXB4tGpaMwSMo3snXWsARdXXx
y6XsETiSfc78QeGXiKg+A7SMaOrwfkqZkkUG6j3uAGzmCROT0so7kMbg6rtGOcZ+/JMY9UfG/3dm
Lw59c2aASVKO4ymbWCWQR5IBuo6c3xsofrtowRDV+/UtGJkSJ3ZHTJnpsuOSnsO1cDAqdKZFRTJ0
N9LVfogh1zoIC4qbqLM7bZEBo6QWxyq3TNtU93WdBMhr6liwzkkKxgfPsekLajD7ORSQbFXtrYHc
xg9bXqCbLG0vPcWkcRB/9PT/bQWP3o6RF6Ng2d4pFyth1bSMdPWD8MjWZBgFd9JoqQyBpJ126VkF
5CCIz0oG+yjs7SHYYFn0NtnCHg9Vcd9VvEusJbuQmPjKGp+d1rD6/okqgLm681Am5yUiaIjLa+c1
7i2gD4ICrODid7BuIDn1aNPmLgoGYFls6xCu8pNVetZ9nLcXsxlpOXXW9lMM9gfNT7+xWldeddX5
N3hMwUbk+dpInZ81nRbAM8DDsvzfBHrBER4rZ6trepl85xiVziM/V3Ph5P50+ozTlCUck6msz1aT
2Icm4iJlLskPPo87qshCnxtk1GLGXUOv7tLcmy4k2AGWO9y1u9qefnuWlxvWhlDYe/GGDIHKmAuc
pH3GOZB5VJu7zIJEDyOj/7GXEjHLFnd5gcVS5xHdBXhfImLOv3FnfCKzksdSwz1IGXYWwfhN+8Z5
giA4Z/oO9/BvAhuzakgzw5j8U4l8Cm2b1zC+JCaxnDwuAsuBXjtNtY07AmML5hvcPPOCwGzsXClv
Fv99yEb0Msh62DJh2LveKvVZJPEDWD+f/AEYMY641yhDQZ9X/I8LD5yIunPgfEw55Dj8Fa5ABy2Y
cqt4PxsdQuo0blWRmRtcwSyrq/WjE59d2T9Iq8NxarZ/uDP+o0uAWyJ2uDgQh6j0393SePaT8d6W
+p858UiNVgUUbBYv8KKeUKR9/LLtfVBF9KiuKItMG8M+MJLmONqj2A1ps6eA5jbOE5whm7pQWORe
DfxyyTtcQxGtKNHCRsMvkHyMVB/x9T2kqW2dIb1cErPDOWg3L4NGlOitmI42nz24RW0NkkF/NT1a
44xoevfyftygXfV3eDUVMap2pS3sl1XxMPkwN4htDxMC5UYii651DlOo8AJxTE7v5cqDXxwGDj+/
1/PEFEkHsEr0fAogkrEv5z2nAKXbNV+NKHDfMQNvy3hOQ4kd5bCsYWZHDlgdjRzzRtPA5OlflmKK
t0ZT0iFmOtPZ6ed11+XzZsum0OgBB+RG5sDDImsVtegYZjk9xzn2NDnzpAy9oCwM5R2nVsjm6lIO
Dvm0sTuxaBt21BeV2LOoEOPZm9jOhrje7V3cU9pBALbDSyxibANIpyZ4LPxbJaeq217naKAtm+uF
Z2hIPVgmQsXDfej8+VLX5Ig6xEQala1DtuDSFyAftn5sECOYkfey6FG18wsYkpWuZb9YOa8KFeV/
nVY6V9cqHluXV6xXw5TqS//Z4BPaQZgk39XpZ0o2cGymdRESQuY7zx1241hTdawBq6reDSdLU0IG
4EtQhbdh+/Hb8Io68kXnij/DakmY2qza3dLejd2zNsB6oOZte83urTETmjhrl3AK36YUWHUWtwXt
GO6b07QD8CF4z9xVPxvQWi17S94J8WfmrY6ixXgImu8gLq5w7gXWXjOcUJNJV5BaHivX3NK4Mq8d
IiN867FbTomRF2GNiLUH//DoNBSN5MlnhvD/mFHEIBLvjgkUHavxbp5D+s6d+BJ0eX1Wg81vnK0q
H6m4IyPj74re+iJ7tR37GCtVBcyja26jxV9TlYPaZ6qQZzI4oIsqqTaGUfwlMoUktDS/dLOiEo4l
zjcYdJuudW5BYqj9UtAq7hLypqGCqZrV/l461kWQ38QLkX5OPk8YIqYVyqBO7riYH3QnoRqI6pxo
5wPP7T1Oxuaz6iQehDqf98hXzUUxB4aMthi8cuAPjRV995njHCy6hzajZ669uXyCeSryky26Bw63
bpVw/EtVz/YxqOQ7tsdlZ5UOeKjOxSDFjR4joBsO2Pmwhc5gTdt9V9ZP6IvpsaUbAVLQAbrVq9+y
8tOjGhl/xI4FLspRT6fTsK5yeYv6a97CNZM/ij0w35/kmpXeRfnsdlrFBmqqrN2sFmDfHd5KsVgD
sWb/g/KDh2mNhM9G9u4qyDOw66vNYNXvhDGr3cIL/VS7Vku3c2PtO5awDA15DtK1/OKW7RHWn291
X9V4qieLHRt/PW+Tvjliv/10aYnc+L31yrf0w8ppEIm0fmxMuzowVcY0SE8fAvhbKFFGNvZEFaQj
RRfybTkNNlZkY4SXY7MrIhYvtoBfr9Rsg2NJ5+9x5Myecpa43LU+wTViiHBGejLB1e0lJoU9Ivin
WJtvIOWfFO8L8mzoYFNDjv4/js5juXUjCqJfhCqEQZgtc6aorLdBKSKnGeSv96EXXrjK71kCiQl9
u08PzOo44jM6y/vhDkFDSouZlsDpMsl/pD+MAi6utIBJ5z52kaEL10MhsYj19WUYZmtXFGbDd4bQ
FbORh6gxPkesp0yNza0WCqD4LA8uNxgmObxw3Cs7io5o9e6Q35ZzIF4tv/iFezuvGsH8xZ6fAse/
dFb1luTzo8k5Q+ThcEZeglQrvmXjtOuknF4RdOJVYvdPXIx3I2CJperR09KcSusCWQrnARPGla2N
bhmUTPD6hM0Vlsu/wJnrHaS5SxUVr47qQMUFmJTbPBbYTAautkhJk2HVB2Zt4Tkt0mZZwZVdhlmr
L6S6oQLfB89TUe1rzMEUPWPemsRVV9U3/6zSoBbsMyZB+kLfaospNgHNEFeLxFobYJ8JowlfzJQy
Us5jxJThRfUS1dL9IUFurTSUy20QYmTxTXDLwrW9E4XGXAoipr7OEJCuuJ8z7nVK9SwfR8FEKtDe
ES5psex8XNJtwv21aqErR1XzmBnGRx9x62WnX7p+JFetb7xHXc3ZdwYdmNlRgPoUfI0Y8f6XLSOo
Hku4LTuaN+gXbsjdxkTgcfR4b5h4AuCY6FAcB/A3MJhOKEhcyaE7jYE4EY/KVpaW5iZr2B2Ykp1Y
cdlr7NTj5azfCombQlTFxiyJbCV9/C3GOD52rjw6OIUYP24cKBGcwvIXP7GScyphabMzHpsJag8l
Ys9OhgxMWn+XE5FPDCDCPr3Qy6lGt53TC/TPXRKXd4IH6l5Utkzbhje/zeHmDcydiSGt4a3Aiyu5
GvxflzKPOHYp5ywf7SIGioGzM1soQYCh9awMGFNGF2vOiRP5nZhDBxa6v84OBXfUWtkHL9A/fYvC
Fqf4usf5y59wyIRFdJa6tzciJ+NFnJ/u4ICGwnLKL5NilFUzzDuEBlDW+l722bZEIWiM6gr7gMsE
y13jbbxpgIcVo8RmUNQtxVWTGpNx2fVceDl6QeQP5p03gbseM/OaNpRXQ0qzd53j1B+i8N9xZ9qr
mrHZxnCoHPP6pn7pZ0nZgGP/o9grvlCRIBfD0DC8KCCraM4QVc9AXl9Fmvi4s3l5+G6mSw+29/le
F8u3A1eYEn+ZraojYgQ7sz2wlUVWdnXNLF3GsEbXYPONC62rPUiRZlw6aSPvRWjlhwEec+kApgYq
xZCGZoBu8JKLU9kdPj6+YZzld2CHXBofONPYiHK3DPTv0NF11SchHrRsOoEUzRjjWPGjco1pP5qj
e4isxlg3VOlOsD3W8AE/jT4XSy75+Ihhth6VpnBWR/jXCQ9+lFNi/4s5LKEfcD+mU4QNHqsYlcfA
ErA4imZXq6ig95Cj5kaMkg9wHl0mjizwZ2uQXB7JqLHvmSesjh8UDY9yAUAqPzIKxdVY9d82tQVA
ecPne3nkP8szP4Om3nky/sRg/u1UAXjG+bEu0u8wJx3HHWSjeIVuXQqrndClOCrbZR0CVLw3mXMd
ODrZy7I09pqi0RVe1YC5ltx11fwJoYifg3OLCQjWcPEVdb7xQo0ThWiMZBcK/PhW++rLnpqP3ubQ
FPauuffr8bGyxk8vyRnz1p5Y1ZN4ynLzgTBKcPe2BGxERCqcnlJEJZ2XrrePZQp9ChD6O0cXHjhZ
XO6uRGXsbvgtkv7BCtuJsfPI9PleKAVTsRhh82kxPLE8oYxISa9oMcIaov+pX4RpxqbDWEcNRFko
jy9Po+OrA7pV9ZWlRLTsCinUK03aOm3movXkcan17ywFR29HK3pyVQcEdrDr9ezggbZChNSIIdyS
xmDGeqGNJyFxA2w5Wjz6sSbBx6s/MN/dkq/DrTfAAg69JwVX2+AWjkt4apZkpjkbx2CwVHitgdbd
JaD0HWVYbPA/kimbsCCRHC7WcVO8TRqIXa9FvLeG4J0wECO1/s6K8ylBDywsrBHBytrJmWGkPig6
7SxyDEELrC70y81qScN2vqQKhwYMyig6JLGkDnHzqQM2Dp/sR4I12R/rSzClxTXzjfRilpL+CIWZ
aA6IYvZqOFtT/1XGqgCDEydLZbjqGIztd66GFyEY6bkRxbRgN/SCPfezQaOk+2drJBTDQCDgN4t3
dt7sGhDty9mxgyXWl1eLzq/GGf6COmL9N0Z6PwVx5Ebdc2HpDHa/Y+gSkeVRJUWOCZYLNFT/Cx4n
QlstfFKptrky5vI3xGzGRMjbmqN/sArb3Dihf8waIPbgQdckT1mRiu7SO84H2Vmk69E4i0refaso
6bz73p7kJ2mvavqRosBdZlFNFdtFcMwJL21Kf+QeykvgQ4fC0Fu9GRKLfTkAtu0iaM0TEk9iuwqe
IyMJ18pPIFN2ZG43puM+z8jsC4sTQ25Y17C1tv3Ue4sypBwPe4Ko11Xg7tMxialGVh14woiyQyzD
6MYNfR6GaYK67cuzN6MsSg1OMmzu5g7H+1dlzXfVqHpJQ8Y188aPviITa2fkCICVMxX274tK4zEE
kYgvJtcKGnemCUJTQNtWO62cuVz3FgidzmOazWkvWAZtyIg22ZXmCOkSkFWjqP3xTflFxUQMLqe5
5MhbUHwHXJF1+ThEhsP0IhGH0PWhiJi5f0QDovU9zpZmjSAlZhrgVAVqYMpzd5eU/rHPJTkzz7/M
zgAEZijip7jBDmyzLJ0STpW3Ef7IOp1IlpssngiQ80OrzQ8NI2fleOy8wpzTPQqytda1eJY2rubI
ya6Y8cdzw2J/CCX7WEZzKDccKPfTvnPt/MFrXDhq0QMQouAYEUxdCpVAuIaS9FAo6zNkyA0RG5OV
nabHHFCwkdG35Xn6Ssaf9z/xmU4XjcepOpzbLf0ooAtJU704wr1jiwSZxGwa/3k9tGvRu7ziqQQn
ld8KPNx7cI6A1oF5xPAQVl4VjRdZO+nVNFpSP6Ofrs1OGe8DmfEXO+jqXZE65SqCF4RZv74FVcN+
NbRgItKM6OgYdYvCRRmPKRUoObRf4Fu+kumrtxWIj2NU0gyIh2+ZC/HgdXyHeslv2NegHhR3zyxu
XmlK8fduF5Tn0JYfeISaY6+BAwM+No8mCyzjwPl1tPxqQxqAdhVlI0ng9ov8mRms7T6wP/7d48BZ
Uq6xa2wpR+R9yRVN097GmOpPW+dPTgtjoZB4JKShr1bFOtYbZrpvmiFb2wXBtEFkHLat5HUWc0Mv
knW0nfsojencJiwzaAAly2ZGtnbtkTVtRls+N7q69K5M0dcF/1bI4iEptdzDz+w4I+O4tRwOXVU9
WscyTL514b/hNts2BfbROMQDIsrZRMzJk01jYd/lYkFHJP0M/3SWpbtUBE+dJf8hnFQvNSImTUR6
fJNiPo0aehuJTtYJR73NXHAlqfgmC4Hk0uyzlpRU3lzZRb+VMhC4+gjUgZnOKx3yp1U+0YxrKd9d
6cK4mrVhoktX2RUfFKfuMPL/zW6V7Yb70aJrHPqLVOS9S1Xn+3jOfbys5HXLPuoeCA3oX7C4wVIw
o8EZjMqnuF8yNnDfYkicyzgJLeQS+01qUf+mlkouWN8wFwWpvUV7XhuK+Itdw3r2/Nl/txzQZk3W
lhu/qa29UbGhOhoxzJ21u0zzLLpFgPwJI8QFoAHLvnhN2h/sQny1EZybjILsqQuP7mC8mGNwZdrN
RNJube6cQH8s1/zlk8LbI1T3hC43v5K2sZ6qfA6WJUrqjhNOeUxKs93jMLBWjdH2JKBreIkZYfP7
6FLFht7CTXjhZK0RDjx7nbdWCwjVxrzs67e+i/BQxvZ8M4uB3taie0g0pDoQrrTmtjyVMSrKDaph
t+4ycziQ1aImLqbsNGrIefp0iQfTvOWx/cSzG+ywnScLwvn2JXZm86sk7/s6BSCiUwMCIom0WziI
bueAqUXItW0++5o4KbXf0F3QXlSNCnknRmB7xcjhmqxPQ84xrE1UC4/8/5YLUjgpjM28c6/92N06
mFDrrCUOXhlFwIFkzjZF73gPgV/QLVzAQema7luWJr2LdrR12ElYmxnJAqv8dFElmSgPaJumg9OF
TX6L38vfSmfwNizqwBRq68z99oIQybQvBipRLEjH+Gt8sckytuGfEhLyuB7E1S1y+nrDtPXqCaM4
e4nzimvgpfVnufTnYdvPrnFAwcbIDHvxEhb35BpOSBujyyaD+Lii55KjVZySEmjrlX0vhjKngm9P
xhwhbod20yYMGUOqnLvhRrzYJAYcHaO4LNFnxue5pBSFjL6zdBrYojAYeO6mfgsn4ex7xqwbO41+
Uublq7l3kxO7WbWEL8nsOO7vXvPo1xbo3KhRX2osEb4LWojaOTsEgVkwNXZqhihq2LcZskheTu+D
NzIi8/uK/hL3MNYiRJVC25kHOC856z6abLifmV/FAO6W8FMOToaHwE8H1ivRADVNbdRm+nk+GNO5
60KGEwjVLrtSF1DuuAdMx8ipjBOnWcjExJwWpeFHW2nmNjfGlgCDF3f9T8aJq42xYZmy+MxsNAMH
a+HexjR6cQeB7iVWTmT4p7yHv4hl9GDO1taapXrgtkVZYdK/pTJFjJ2pagwS550zb7WsSuPF4Ap1
Jb8BbyQoCEumtKrQiLo0wm7v8YmnERRzI+0JJtxVLYMfkQn2IQmy58HTS2GS5E/76I3gS7GVjNmF
yN5TWItF5t1wx8tlN3KR75X1W2T5k+eRsE2pLA7dmek+bAWKhlgQyqGnkXMCwTmO564tjRXYOjCn
Q7BM6uRgddTKJXSFbPExEwGH96mpHdFeyD7deuZitrFL8reEcHQxareGHlZ4t9ZD6pabnEsBCN3x
kFvztssLi1t79TMlYqUzmt0ibhIiutiM/DJ4vLh1gBuF9XgcZtAomaINx7WGxw7he6vpmAXv2Mp1
CNCVZBO/Tu0MG7MOyZuZ27upLajsM2n/VazzHEctHtq5DX84xOGVVYC8HIBdxhl9KF7askHcTjaZ
7R6dXEBzVXvtZuuhTj8NB2+LBX/GcoKjYxNVj83TaBsj8UDjBQbjLZfOGjvaU+/wX9UG/wNPZSbE
PrWpTAp2ciAPS6+qvFMgKMpM4mBbJO01F3wTnITjT59ALM+HaHjClMO0uXoidYahMQbtnccL2qQs
9mTKHmtdF9v23qYNIT0BWRB3S6UL/q/F9GhxVtn1IxKuSpPqPPrJV2jmL85ANKXIe/mZ48D7c+8e
gDp2JXzEJL2IuIoewsqRMOc0VQBqaq4J/SWf/TTpdydKf7UR/XI/MJc6gZUUMSbwPbgVxFcQvuJ1
2/REFIYeXbs2wAzPxK3JM4fsvtQiQsOQIpaUTjvHwsyaRdrGyY0rIOil1vzHy+DuVRiAk2tDB3aS
Lo8josaazu0R8qAzfE5mN2yLXo7nXvvW2opK95+VmfVzInV9qWxqCSwLJEGr4VwQylrELOrneq71
kikaUxOw8Fy1crqTaz8FCGlM7A0Ro7ub0Hi10Nz8nWo6tpvacU5DpJ4hWsItpz8aAgCJLBvkVd9g
6eAMP01/ksVjqyBerPvW8rdlqPV9GPVZqqymJD7tXlI/goFlFh61SonOv4qAUCy4mHmDkzv6CKaE
sUXU9XgFeN7HKDL/dMrLXOfOuSi9Vcy7eB27kBeemkBoukxqVpWny6fMnuVPbtYjZ8WcSkWaoh+l
CNuvqeiDdYRqTlWTwqMKI9CSBOla+1UEZvVoETx6zMN63lEtFvxIDhn0V51Z7V+CoXiYB8IuvQys
Nztwk13bVtHS6ukUdVXI5XH0Tw5K0Ab+i4tgqLYMZWqGZPNrlDgBGgOmLGwXXBZY7zizQGT05zxh
kM5VNiigyUSt3llOUSy4Nqe7xGI4xjm7QvmPsA9KzvQe1YKnBDb42p77YNv09ExlIdFQSGR/eVkB
YxkxjfnaUN8yAuDQVEL/uE6Eec3iGN0ttOHrq4EcuePx56sxApnFVpZsRkN/80jPALpfOB7u2En2
UTIR2HcYMikEoWQiAiQj+VRbObHKmsWU+UpFtX1UvvHgrQ15tfaTHvuH0TNt5BvRnG1nii/VMNi7
wVXE2nnRXjmj5IDu4AMwjKePOms7qvtCDruxLKNNrsfwaLtIC5b5iuLyVlB+B6yGituGSKMQ+XM2
g9tPE1VhqhP5OtEzvKh6wuRsEn9A47Ygr7TFlFPFyV++KDXKP0WhlBS1U7vrPJfkp1QQ2WP3jwwN
Mz7oRierCOv1qAQhboaeWz+PylUZDN+cbLEEZy0DKRrvjDwkrO/RZXIvl3C4vXBBnmitoONU2v2p
BFUIM6BoD2mCdaIds3lTRWAXMt+fN65C52V1llvyzpKmuGBcU2QPZikfRogxSbJk3CeJXtWPsUej
Z5v6WHWSZOumRP95BEc7Hgzk1eEfrq5xxSAQelDnZGfsF2JZUn28UnGw94lk3ITNlWGy4AsCE2vA
39BCAEKCiqOK4Xlk96iOUwzajwv7yeOGffKFi5tAaDiKRuaj0rbnyLdfODrxWOMqvs51166yKio3
OJjbW6wJhzNuB/tB1GHN+J688FD4z6MomUwNcPRl/z6G/m/XGzfPoJ4DmcBfAPx2F72NYVf6z55F
jgVvLENlv6XmEczyMuow8arEaB8cpH1EVj5dIRuS++HaEPXzNHV0ouhn+x71zrrYxvvvfgIcfQlg
pKxN3uG9E0rulw4Z4rA8O5DiWTIRo8bsjy/076BooS+4BlCHrKhXRacizpHuHLN5pJ+zuBdoOIu+
8p6ShCCk0MmHHmma4C5bXczerl8Z6W47+OILPaAI8SSxZecGnKsCN2i3gWv3gBvrMQXVcje2rGWo
ChDNLkUEtTQxe0eURoObX7geRjJvdqeVp/FD5YmDOXcyIYvru01fMuRLMVjcl5NqneX8pI2rNxLt
u/f0tpuGeJt70RHcjIvbQELetC5lSstjLF6xRp4FW8XCzfWdmXevWZEhLxLTAoaPjHDN8tfJ1F8B
jYyHRIFbMzxmhKfXTu5+ojnZD6WVQJzQ1Xos3L09Tm8GDRrc4rDW1M74UcQmUdnKoyjOaz5NJfet
A23XTPHWxyBZt/h9Hkpos1nv7FAG962VRpRpdPsRQAcmDZDvFuhCBKi02AxTB4nJ0k8ybN4M3b0Q
X6i4kVbvc1vsgjwo1+jNAzONnhE/kbQE/RVARrOAIfOHVRh/iPbORh/8cowgtOEGRxL3LT9FcHAn
1gPKwNc69XahyRTKdYjkgrJhp1HtOQN3uTBn98pM4alUHa6avN/XXeiiAnCIGBIR3joI2UvLEq9d
mxpbdh7zcI9rz7N6bpj9YrHa1wU88wxDamh6RLcqj2WYTmI1DMXF9Nj6XLwVwo0p64uSl6ZjdQkF
L8f/z6Ic69cQiBoz0hguRhz942UK945JnJfO3r9E8ECI+320NI3G+r6hC847oQ3U2+3jfSu8Q2bL
c9237sbp+qcq8144Mp2h8z3kVnVz4gYMgsuV2DUFTJbxRNSTkk9+OP9+zkon+WE01g7b2RVuOwP4
ciuYeCwm3R+JekKZapqnvOUKZaKl0JjK/h6UR5t0+bJy7cfCG49c4FiJeNxJ0T4Ewz0mN7VHoYqn
sDJurGZ/fWF/dTFOgYGZXcaUFd/5PrsPZ7tRsDqPzc1WE2V+IzCfkJc+m8jIWITBGVJa/m7U4S31
i5uy1UNS11fTFjAS89e+K94zL+C6wzYxix9fxu89s3vMzofccF5LP3xHluYtqvJbVFMSGepxX/D1
wD/Kj0mzZ4UmwgnwQN0jwzxUt4Xs3d8xkQdwXfsApFtxpyyaxbxu4V+zPe/DGnuQV+NG5kTXM/ri
AIP/pLLFLaJnyLpTRLORs2i7bTDuzGH9mt9xLqOBwtbenQD9OjA5rjsGLLW70bEWycSXFL9hUI7n
OCFyPBfBKmo54Q4W3CCGI9MuH9LfBPGI3Uc8V577V9sD1h7uA7YLYja54gV6A/D3ObruKyHP597F
Gqa8FFWW2vMEiYoeH2jwwXGszUfcZrdwLn4qGDnDaL5qGlvd2o42jCFPNc6mpQ6AjErHpAODFxLR
ljNKa8CGFQQoY1hvkdmtPEtFq3Q0vxuZ7R2amhjTdu9A5UByiZJeMSwWIHC5bcM6cqmZiVHBOHji
+/DKbk9zRbwgRE2BYNKR8JEJPALS2ESlPJDYUB24M2WaXT3yMLeWGeslEZcWmBhLEoGyPoaMyymJ
W1sffkdzcKbB5YapDEeQy5VI1u+x5X+IHsfplHt7fE1Qxk2qOqSkeXmSQ70bLC325h1V64TZfmrb
f73lASmrs32aRfmWSY63Zru+2dO8C6y4XDXhfU/RtAVWqPpdSwlwIF3aIMIS3RdrNdtcc2iMCZqH
0JisEPpLVkl7rn7hlrHPtaLh5NwfItaLs6rCv46LPu2aNmVEAikKutsuq5Bp0qAkp6PyK3eb9z4f
uMGbw4CAWrP71XQepPWlkT3tYRoP/MRBz2N0zuVPr9lKfojkdNhK9aPVl+2i8dUpLjufsebwQG3j
bkw5VoSuOhO1j9ZoUbfJJvmdlO5jPcMv6Hqc0AQN8CaT6BwKOnp9H3EhTW503HEwa3QJwJ1YkouA
ndZMCtKx/ScViyDVoCfMcYeENlLDIxY3sfQtSsY09E4mu96qMIbUAlhoixVMc3pdw2aiac7U4Ae8
AkeZyQCE63y2qu43UosIUG03FbFAla16xePvvPKcMmJEkU93xpxeVV/hyZ3yqxdnAOQZIcwGS5fX
xz9o3RcrcLuNHCbeV2k1CG0O6lBgdFjSupvfq9c5MY+Zz+XNa6lDc4xqrwVR5QYQRjsFf1nfPASV
uhOXL8zeBzSfAgSO+hLVuDE8Zn94+ChOciWyASemDF/JhASQiOo5Kay3/O5o8SLgmFWCRiA6DusB
x7KFqE2bCxhdac3sfFiVw1/d1A/YgZ5lJR/sCZ3emLZtVH2PHDMXhl3fKie/5OVInSsPxrcEYz7G
OAQaz41qvmcjQO7zsO/QJWpRTWmdYoTz2m3n7QQGGtmUg4cnNv7IByFI4SqT5lfrnmGeiujW9P5G
9+OL0Vl7/NR/eaU2isqIKqLH0B3K93HIvRVKrUO63sR2AAK7ytYgYx+hmvyrR/s5rgGFRPanE6gL
ObT3ZOiTreHL7diydHCbvnsXwM+U/omtfFNjIWZVxtlEfuUVH9KP0Y56AfAdZ0NO71Q71zenY2LO
lZqzQwQzLmGkh9BAnDK1ePeqO+zJUDiIPfAphxmOxBafCi1WwWNnU6ZuuedJVQnKsfXgaQNJS+G4
lb5frGwv/kjx/2MosqkSwfWWJuPXGGI77tr4ZxIlHg6Fb7VnKDVDyVr6mXlxlGUTWuOZdIb15Tb9
X115LNm9uUJWheUffHE1HZY26o2g5RbYTbFKK2AlrUd35wT4ubMG6FX03sN5j3cNBOCClb/w5VoF
+t10ASFGUSuxWJhbs0Ik0eb8kWgoJ24kPkeK0RcEzbh3muV3NrjDkR6Zb/wB3rZPgvGVJYZtzQuY
oNeJtVKUVNKbXWzyVFxYef5l2H+541ElFQMFF0NirqVKPnLTfR4scs2Boy/Cwu4ZVIPaJLFzEIj9
TCgrEFLWtiTTu8XM9MTorlunnnVqAucwAUY/Gjk2o//n4Emb7nAiUMgwY5dEwXsbdXKox/6tbsjl
FJPJaaf5YRy8SVP1NnpWu6EdINoPyHprD9EYKaBYS5wEy6ZDLC6Hs4zVVXvpFc/WVs8xHlMjOAMr
2QWEPMBAfhhV+tQjTKVgLicRfYUeB2ynrg/ZnD0iPh97GfNQwnYDeewH02aFehY8l7jg8JUByosj
Ivt6ZvLVEKfD8N5gPzSHdTgbD4yxNTEWjjuBUd0HEyzTLdNkTHt8Ieo6+rZ89s8UAGnnMkdjVGmS
OuFPx2FyuJNQVURdapJSsEM9JdQWUpoLBJrbWLaH6Z5bthPzKskpdCGJhbwLH2c6bZn48d0n9/YQ
sY7941C8UxZJP4Ki7xDraNADVL+ch7ZbTCQ/4rI4+IXx6Zcun0XlLKWV/hVTvB4M37gkBPnqnmxC
i0q4n8CGbagKfse+bC88vhrUdJUsglDKMEaw4ZfqUcsWEwL39HVjcxh13OLfHQvlF+3bTD1wNY5b
yKDpAntktGYMSsl65e3mRL1z6keDNvB88cCQc+PyIyfqv+zp+8NKh2xJIfNX3MeXKOaMUE5Q3KyR
DW3U6bvvAIVqwhuwopBvZA3Hz05JCgcxzPYS/EUh/M90InA+B1AArAedxvST1b9OzFMmMsV22HAv
KFS/FU30WJa2wdgeujyFgUHkH2N4u7OAS2tXD5E7PTXSn2k+YVUmSoS57o6mF2mJlDlsW0lfRZ4g
9fha/JKp+VOB+zd64ocYN11WdvNaWvAMu0ziGs/w9gqDCxdtV8yPxtfcrZ9jK3xpWmwikDGMpZ7v
rQs2ViRC2qX0j0UFDk22qM9txO5bD9j502k+6wrLSU/6YumHSq+xQs+X+29OkhCDJfsOkIAU/ZED
gZ5t/G4yey7H4dkAF7D0HcJc2gcAgOhEOdAoCKtlSMSMQB6U36G+ki1eZGbxpLAXcvUg1GzACzWi
YmAmnQG+KE7KyU5MDOFjD0z1O4/5Ism5o767yPOsekzTcc0lkNmaCeQSsN0l8Q17qULwtnE5PDIe
rZae5k4dDD3q7WgTmo4qiyQDsLIiZSqnscSv0c9OYMfecu3fXDdhSCaGS6tS/ohbQLe8V7BMM8h8
Fkl+mDzk4qcfTX946OryTbbejdNYcAEf/S8IYIX7eXM1/YloobMpdX4w85DOOFGfzZKmotCcz7Mf
PiEJD9e+H/S6tmR87cz+7ngKbzpOgE+XTIhaq3ix3NxZU9hp7IuqpDuh6Ak5d565soCGLiKjZmeV
w2dX18eCK3XVrO0ILNtHuRzSa8IoYMFmlNEghE3AwDRjN7QkDmPzZDStpASq/cwk9cc9ipSihAmr
GY5eKrz4joyrNG+za6qDiE+1ffZ68ctE4RT60xMvI7ikZHiIY9TwZmrVNSArusQI90XDwJdvjmuy
tt/cAx6SLPwjLoeLOPeaVYDfrzBMHx5kNy4swzj0AEvvBSGMJTXIolzCjw2uNeUmizodr07MmUKn
/lcf9dUK4ftpMBAycDcT8vYE+RBZHQx3XNKJeOo6bu0tBUmBNSMQsGyAIAkXsY8LrfUdiq7z8l9f
x88ySoAJJrumcr4Sxm0Lu6Eqyg3VZdIJs2A2aZQQTrjuQdyzKWWptrM39SsVUTmn7GMy+fzK0Snv
Ah5f+mHNM5poFKC9xrdcsC7VQ8eRKwy9nY6G1zwe5aojBEXygwfP5oHDsoO16jBUyvTet6Ck1JPe
uEP/ERnWVpa092S5sQ0TDnEOmyRnDsZQIMB36PEzYx9nr+4o/yHkUBK480VE3oHQxYMrGWA0GdiQ
Kh82Xp3ubI9UcRxHL+kYDCuHsidHulQH1hurlRhEHEQB9aUGTu6Fif8d6wi7QmW86cJeg1EBn8U4
E1//HHbftNxeim7a3q3k3UiivB7aXTt6ciHpxFrqe0eRey/77ZW8+prDPWUD3OLbo+HM8z4R4oyp
+aoqt1xaNCgLXDEUL6oP14CUH1TFnktbdFCFQWVCiDtSlyP8CO1svXI+MdDYJKWzlbr4gSx2Dfgw
7BmzrWd3N5wmA6ade3IwoX5pDrIH0ZkvmR/hv7fOWEC3dQqQVRHfNCfvX1uHT7jLgOGTaDQ6BlJZ
GmwHk+FVF3HgzVP01+KWoYvmqTp5TeJvB7LajIeChmXWX93lPAhAp7Km9TUEXIDX66/3yWCyKAD9
yhjrseXgeKddJ3GLczIiyTYDlWJ5fSwr3B1j41yyMSXXS9DVcP/y2FwS4bhxFcA3H1IqUhC8Qx5n
M0QQlWdDW+PFsfiIhNU8+Wz3eCBWZZRQXcusfonR8FpaDs7MUUEG6iRk7tl4yerukdtRjQ9jvDmW
/4419jymxNgdLryrcbA3qsbaAT9hQ4E1ljqY/ptOdm+EiV/EPbyZ0jyRNy+dc1TtetLdG/0Q71li
V9c2inaaLeZQwWR8yQZ1RPWjIRf3AbioL5eFnJqbbA8ZN+crMpOVm8uHsHY3RZIhDvt0JihTfgeJ
+2hqdBf7HoQX4JUHlqoVfEDC9LSl6YG9Pef0jdSNINAy1F10uHC3KcH/2C4hgfbJcSq56GFB/K0i
763oAlSdduOo5Ch9jvKdhb2RH+8CQoWaJ320M7i1sixWlmGf52b+LMKOeFdjETXu3efWHm79JMxl
peOfoG9P93O7HMf8OLfeMajzB3LZ306TFseCKxf3rPo7C/gKxO28c7FA7UxBdTWnVe7sA/5ZFQVo
Yk5yzbLpvadcfk+kYtx2pXMUMzCnWcu3gC6ZFaGrbT9RzBhYdH0B2MyvUeSvZUdIMDJiQMhBf1JK
fHdtsYqs9ujaOBKTEVMknNulqIjWZYS+RAyL0QDPiWEE6B23v1Ngj2+eicekGLCdq4TromMMPxgc
f4PcfHRtxhmM3UgwRv9xdB7LjSNbEP0iRBRsAVt6T1GUozYIuYYreI+vn4N569c9agos1M2bedK8
s8B/eHaJasxabSn6wV15isWISqI/iDCnkcTV2UiDverFa0lGcMTrRQQVMkpHRnGRasMPty+HF0xK
3FIvPqcU1ye5L/aSPk1eY2veKLfkaZ3rkUavO/nzeUGGZmHQisdtfp4VJtIS6fjtYFOfjyhulPPX
vWw+usm8kUbtSK6F6Nezi2uius6vpoOWAXkAbgscmEW0rqMOmPiYOgG2LL2KEpCxoNk2HfSWPR0x
CNl/ax6cumRyrm3lPKmO7F2i3fq+uxqxjX+sDfjomvSjp3kQClf726d9vSptsZ2bK6DZtCzTUw2E
E6I1TBDqhAfvX9lD/Gr96R5O1oG1GkDX+kk3h5Xrl6fBN3UWCVaOX5YCXLOGHF5lWy2JvhNfe/Eq
Bm8d199iCNSN8hkOFI4nw00Pjck9N07754gAyULOhmrBUm4RmYJCAixOLeWBuL8UOfZ2VXgN53Un
C3T06QuWCHSgtLsELum+3ENOGjrOWhKZMT5VatMyakRUTOy/BpFDYXmqF+Rm2aIQWwFO4lscS2Ns
/rFO+c4ixH/KIwDDDGm5SomK2zxRIYhGyPHUGAuhXhxft7DfiruurE1eDi/Y0JDUBXeTSSKWqSF8
F1hLViIs5/2Jc/U8aFiRnx9Nzco27WS/2JgM4g6bZYtqy7pvvs1xKSmmwFhFYfPFfQvRj0kOtzPW
FLLAO6MOTyzzhxW42b2Swd4szG/yaUj/XXYgzfeIi/6Qz8dt4prnwEqfJM45csyvbRofnNR770ts
UEwuwXry0n2pUhIx8gLkD5xFMH724dBtqsTKtlwJ/kfdv6oJmUFj9dVHE9kwsvVDwo1MVlgLGrv+
wYbJLjErn/O5yN5m1bYyfczEIkLA8zEQddSprfSG+CWAQ35vFj8BxG3elo6PE4zkwsHUJwKWOltL
KdhmCiKzZx6fH3KsKBUa/HbJRQZ8XOTBxazrvcaVlzZVbH+QF5G5ZNLTDeQcwQCcUp1buYu2tig1
sgOA4H9znSx567P4rhv1bGJCpgUv4gwdOAgAttIFxEt9O2njWUsp8gWNMnDfym8DPOpsIIhFZouy
CqBHQMdJ0uatgCZGmK0kfxh15Vsoh/fGAkIoPNgoNc0v4UNvq2Oq7AtUTmi4mnsyEhBbtMmhwuCy
c6U6wbINgcGQriIZ8leU1Ub43c2z+iOlThtrzPu1Q2xd0sjCRD8SHeFTj4IQudgkkZu7zjbUS1J6
zdYB9QXHFeEhJqWm95y0I9Bdq3M2Jno8K70jttnPBMTPeixCGrQd9ajZGxolASjfEqfWozopmvx7
1fC774Zx2QuNpwjxcCKN7rnVY7BjPlbffZlK46QH0Zfs1RWvLE/jSPYmJdDonfOktRb0rurkaOR+
msRND9ij9F5J3b1idQkKGeMHDsSByN05MIeR0VceI6d6FK1DidTAI+c64z3MxBemoXJRYH9YIhBt
Yf/8smF7o6d9Rac5m0ScD0JdKwL2lW++4TanW4wckwZTUGn+Uc/6XVlb0IYaYgV5hR/IOPGbuoIa
tzFQFUd0Xx5gqslWeJp54ZbtVcn4UVio4yWCeOo003JwQBWG+RocIy+MiACsk4tnHPNHdBAuK5yv
/1cxN0DnahEydkTRV5arL8svMMkScOns5jylMCR5zLdEjc61T9qXUwp8qz8g4rENDBDxItbmkOS5
9JMuDkK5sZzyhd75gPJavk18thssViPUIWJvWe8+lWmKEtNl/zyjPmEpT8FlmzcbiYmU6Q5Q84mS
Bu4XM/u0EvLB+uJf2OXrwh4+3SB/alzjPmgNgQrzXnGO8HVAsRQaMAFRMEK48D+cQdujM1PlGieX
Mdc553zmIN1xtmTTyMcmOf6G5IuXb7Ei7vGUoOnim5v5BC0OOtYl2CQ8RjJvMh6xqVMUjqvTMs+5
Mn69rlq31NbTWVVP2E/jvySUPxXiowG3oU/Vm0vwgaVnhPajfbi5fR8jylv0bsbNcIdeNhYjhF2S
9TZt2a8bKQB/xNY+9xWlYbSOzb9WWAYh1AODLkANSXxdJKSNQN+9pzBBShNWuoPubM3orLDMd4Fe
k8PwWDgK1nn8xeYxwlaCrgHCpK6xziZZe86cDspZiVuuZrsj3xOPb0haFC8zobJQgiJ3WHhgLF6V
L05BZXxBCtmnbC99N/qmmABqRAjweeyS14xyJwySkbyaOq+yjDLCRQH3nAVKo1FqFtxLQg3EUvz4
whmCV0FU8apU3V9bx2fXG++4iya23x6krtx9ZUkCkyrp6n1ZR+XaHkZKpBPLvaSaPGv8cPyj5ruT
w3EUVM6Mrff+yba90GQ4bHyJRlc5/UuMuW4TSAZI2hX3Gkh/d1bnWAbtwmx8LgrjIXvrHhfe0Yb5
bWjVobT5qjfGZw9SiaQ7H4nJE5eEIzp9M4Zz/vTitda+43ztW++txB+4yCDo1fyTFrHZmstiqv55
RRzth5KvuivztcMovOxgzsAIzLYyYyft4hMmp8eGBxNRsOF2Rk6OfwCQ5HqvPEBnhoFeZ7bW0wCW
cwdnzVyS7X84dkKaKwB0SOfoq5DsXErj1kQh/3UtHQiWtxz4EvHOFpm9NLXgOvWsYJ3WIsUXwVsT
coICprVtCLlmjlnF4p2NeL3O3HalfAczK+wVTW/AMNj6g2aPcinHQNI4Je5T5Nwwmb5NrN5Y44z9
wXZwFRt18qoV0ZxpeQIJw/e7bE890xxm8ObEPYCXZvuY8mMOeQQjGYBIzElx/S4ylLeWo2hT0WyW
WdZjVIPObMdXnkdjMG0ISaSO4eyZBbLufBb0RbvGG3kAv6Cvmoigp2XsYnqKI9kd6DZ77qzwYOj5
maFiEzM8ZjH2WEQFm70I9YY6TGdOdAfKOk3mchGQ8kK54+oWYOtc4swRvE3qw5jTtZTl47LioF/U
c8zJNpJ0GerJ2pUUBeTQUDJYB2P34qWUNcTItmWTfAmDEGXlpl/Q4LbYkN4Tnewuuekwd7YtE84y
scXGrr1NMrVHBA6cXA0OnixVW7sBqmiL7jt3rB4aXfHWA8KVPXkaN9X+sDivE9s+hf5wgcy2lzGo
EikRJe29b4dPvtEdYrPaZ9L9LKfgwyNHJAQOI67cZGTj9icN+Cm5sO0chhfTJB7neca1pwSc5Uu3
Ji5OUoKOeUwTBpAOy8QRNbrRB4l+54CfhDMxi7+8kdj6kL9nTKsqo5wTgs8NfzZ8M2WxgnV7vpnM
PzxLQGD17uhQLh9WyR0L9ilFLlmkKniV5vABW5jq+XBkW1zZmO6SO7SuaOmRdOI9+ekS6pG1My66
jLdOnxr7XHnviDdgsuVOy4ut7kwXz6iubAt/4sB9tUv/MNoWqPH0Owqcf45i6LGL8c3CqJ2N5gM6
0LJJwpsB7irL4VZNY46rVX1kpBCYTzA+tNOrW8snzyiODRZoiDjTdcCoeMCjZy1TKPFdhVxm+vY3
jCTye+5jdEc4VTDedSv6C8P80NqjXLYTHbV2a9qEanvqVdL3jm6wTYa1o56wyAyaTp51NGC15h4x
OY8wUnKAPk3drXOhswtBNpInjH6fFEofiQC/oOAwKiGP20q8MwfOATYW5FP9kAVZsVBjg4bwccxE
cLEM6+EBEKEJPvgOeLv6cUkTaY7aVgBSxcy2Hu1xL+ib4HSOTinsAcCLq0hPjkSlv9G8+bPtjz8C
L7fv4fBVyunqF/MiGM8P+umeqqptiIdq4Q4G5h1qc0Id4qWomoNHpgo06fCluOksG9TIsLIuuT4t
RdidsLQSUYiZcQp8KUY2fcrevaZ2eTRic6DAQFumpvZN7p48Qhas+Jq+EiWnfKKFPTIa82sXoidJ
jaseujkEa8ot7AxrRoPt261BhbOq1zP/s58oDaMteN3NEauIE6HpYbU2Kj03HORLk9fE5GEnkBGD
pwUzcGzhY9HnfpY+Gu8ELBRnZhUfdK41BUq5x2qOpCDRfOa8SiZ/ZTR+YL1Yj1K5JzcHQlVU9bOv
1EfVWyM17b4ijlE8QvgG7HO3oNigRdrlDVEDfdf+djKDC7KGKutmCcemIO3WR85HYWM4MhwB2MDG
mxdAfK0i60jK8zrQbkS7I60DftV8Bij+YGnYqgL4OpWZIBEOMCRK3kK7uSvBLGBl8EfBq4OFQu81
uAu145I/p0hEF9cigtpGc/AhdP2zYCNOZcI1qlmdVY16ESUIykH71I347gMdzafi3PnhU9GU27py
D92oY+u138wazbSNnovBvvVdf8DmgnQam0efgCBA2ENAoRjNtfTZRjXjYa/eTT04UWlE7Whxq0Lm
aQI9uyBOD37vxitCmQ9aRn9owCUIzbtwaTcpDXfD3WcxlJpcZHGMr1IXS8kgXOLRTvkaDs6JWTzD
ahm+I+W8uBo0eqvmXpIOEfVSlXEoakH+viSm1A17NvSPknrk0GFqUGBvt9Rv7mdnIkCcda4TkW8F
ZKkiBgtlmh+e2d6DCKPrAISV6NxdMJQQAHmpsMdu3DZ+9ibrjTT1LnH0T7h091GYj0ySiKDVjwWJ
0y2sEgKvD9hYGeJpTJGndL3alCrbkTUplib2rTJv3ySfGmWOEYDUWB6Fbb97VcD9qseYSmsY0mi2
wwQAX9bz2OTLGwXAs8OcHvjgVfEN4Sp0rIXc+K53llVNI4h1tmYhjPT7pknGtW9VL0OWbkdjOHLi
wNnyHxPd1bxp+nsnCF6gj61rMFxlzTSs6+qohfGerNLKG7zfuqRLcCyio+Qrq+RkYqCs9oR2nnuX
rai096XG5i5SeFB0u/iWwP54sfaMSnMoEFzDRK8mzTGLJrWY+8Kt31kl0G0dql41oEEZrEXC5mG5
zltVTUeCABwJMeVE2BQafPFOey+Lke23iSqFXqulkrwfGTmWHqvETySYTW1NiR4cCgc1nGKrNx0l
m+l4K4EsgQwg6WaZiAlpYB2Nur04Df5okchvP+Z3QVH1BiXkEwbJkbrMg4iTD0HcEX+Gcxh4ZpfK
5aXiuTxNBs+K7eb5ptX1vQvl1p9vG7zbV6CxHgNAxWXfVyXrCE46PX7DOfZqpZikDULzmLd/sNX/
UvvYMRzwA+sw5NoKSu+sJFB4Gh88vblYU0tTqsu2MTC5SheRBlXOtk4DVDMWM6D4fJcLzRQ6z30h
PuFEPlt5daOeaU8Vz8dEQxmkPFIojCY608zkANnPQupN0V2SgbGuqJsztIFD5oAnBjxzMh110UMQ
B7AcLs2QckHDr25Up2HC9ENztqLqLg9WzGwcCcVAotgyHyH/IN5vRL7C4BSO+o1P+iWzO40P1zy4
Q+culGzGbZeTcwqy/dAQXop4SitR3UtdsH4bIGw6B6csLnbJJa8Kzs04nKKmeyR5CpzNlUeffZmr
grvAFtJ4QIia8dSl7FBxQRws2Y1bQwwM2F1U4GvrvvJZ0fP85E+lLOJoYPsWUegvEl8c3X7Ae6WB
p+5KrIT9ONkMb82t8PxTyAHIjalhkGYykGV3bhONu6ALot2SjGJ0SaXgSbA33YhT7emHOcczIVGP
eTB77U3QSbLutaw8us5MwurkNQyJetLATbvLzSu8qz2x5socTm/v3NjOBSPla2+wtKEuLs3DBwu9
c8tv2pImfWjiPcGgUsJoo3N6HZjBTtEGyBFHb7RJg5n+iCUGpYrN4iIzuNBCjjuNaSyx9mAk1jJM
5cHf/1RYBN4DpKE/t+lvNtZsK4v2UguvllUdQrB2zRidiGCu2+ho1YBNDPfo9/zO6bldgDY/xKX/
kyUVVcf4A5zEsXdup4hn04fUZFsW65eyTQG9ghArLKIlfleuda08xb6GJ4fJWzWEVC06rGvjpXOo
u+ipZ+v07CetmzewocmiDDWoEbF7SubPvw7JVdZpRw6To5j9jHsHv04MrCcTwNu89w7Kb2++Tp4+
bzBTIZoQVXQ+fa8kMTTln15ggCbNvuuw4tBL9nplvNSm9ZlMuCA0bF+DVV96qkVpAbhXpJBVxp0l
jGlUnsP1Gr1gCa7W0aupf8V0DqLGGCaCprDh/OpgFu6Tajt4jN1z0eCX17t1rWYATU2UCuBfUAUb
p/GO04xEp4n4ztp1S03kQrCCaQsuxhhAb1I3tk2MLIjL6ylM8NvwxDuMFAxRBxz7CzZKX0VrP6PJ
3WodE4gaP3iDMGkxKbmdQ7y4Ja0UeN1dC3A3cd84aehO6ezxKcx1b5Wb+YSzeHfnuvWtwLplyvus
y5EdpkM8h8+HfOwz2ydF2giWb0kb67Ix7Oto6fQP8NsT6h4k6Vqvw0+h4bEeveWkOy+VaewKNhY4
oOQycoCRZ5559VJ2pEqylAM68wa46wMcOmIVLxHSo7/z+ZxbBn5QfK3YWfLDBKdggVf0aQyMf2Yt
PnvpuitGzR/WaGIR2NmRPBD3OnZUhoU3a3i1R4roBybP3kaCL7g9AIG891G5kcX0U0GvUnXyXPba
ZxM50TGokmNVTNuQYEuQkACkdXMLiJN2VHElfL2SWn9KW/ozOfyXKcY8hE3mvKgfITJL7J9ExC/+
DDAAiOVxq5DPVqVfoBddvIb0TwGoj4wMqDGrwh40guiIILi2spz5oCjT3PprZoERwbfGi9GvpdRv
o2z2iCdXXemfuHS2egZUoTHMQ56N33HQY3E33hh//sVTh6EMTcBlttNsOhbGWl4Tln5uD1NEz/fV
WLwUFGuSEq0ezM3vQyROHl9hBvphUab6iO+AHKWdw1KfkGEbMR5rG+DCmO0YUp9ytBjHFQfTBYjh
4Ndce/g7FkGU7DrT2nKSbepSnqSitLCbnptCvwNdOSeBfcHstA8bdjVl96PUtEoFphXij03DIzeS
nqoTex8gZWd+e2ia9p12nnXXd6BhzLsp+r0ZkLbpdW3jJ9W+m99JbHYAkca7IMQhC34ywAq0zGmy
49ocL0wTipkOUsqCgp6Z0xrDDLwzErpDeKrYC48KsjJfSIdLS9b1cBL0W0553ciXf34jQOJyiLhZ
9r2qGGvtOr/GExcevlsyyH6TtntNBiNa9ULo+Kqy1YQd3VNVu4ld66S3ABNkeNR1/TTfYkerWw8t
K0PN1M7Qm9jD+8/QKdh09+KHKlUba2bH9SPD82MzgamkhM+mDx++rx5YV0aygRElqap69gbjvdOc
zdh7l9qM2IHx6+sy71eSKyUaxBxhUfXhk0sVgXzrnGFl4XeTDD3Y+smvDiYydsW1J0v8V+6l02Ko
/KUc2OTYFrhvpX5z20cuFs07yyx9QVUfzpg5gcZRQ1xovLKWqiBZoUh6TE/ArWgTkbKTRNCDc+nO
xrCx7HdOzVY/GtgcxjFJpFzvZhvqiqGmgj9AR/PUNGtcNgesgjstqvHZAjepywLSqid5dDM2F1VX
zTS0d/iPPDgJ5nI0HCzrRXSKY42TJQBnZmjuM1PFE9PlS4bbmCmIVZgBtpYUun4YYvWW0ZSxjnhd
+jZFFy2Cx4BdbSjLI2ZZvkvuCob/WRkUOEzGgW3kKoi4nhQj60j22reB0CtPoL3HaBkuI27bUVI9
AN/OfGIAVbjmbzqUu14i77MyplYCWTRVwIlcHBJxxsUib3q5oMed8H/c4oDiggoHlmk/xisQ4R91
x3q+fzNvJuGDmquHzSrBGrRto6qPQqYUfrjRu5/V7ZtmBG+Dbb5TnwPARlTPXaj/4la7W74tViAU
eDH6nAcmrDRZRe+F58GY8PrkVBmCF0X7KpyOaFq2Fsi6S0PRYBWl37QdFD/OEKFQZLzALSIKbiSC
JWhb9vzYXiLdG07pSI1EUQ43lzynQH0KfQPQYD5+hizGYPs5EaytiRI5yMWY3lrv1eizG6fiv4lk
meKQwJk6kW2S5OIZnAvdXhrQw2EAWnsf2b6z7R87lN6efeTHWKHReRU3usEQF78xvoQWbgZAqq1m
tssahcnvAi6Vhf7iWx6s8/6EMSol9o84RTeJWLBBjtZBobs7EPw/FYrmOmvbP8PLX/SRm14UCQ6S
PvvT4Q1haAuetK7/xP1yyHosIH0Yr12TZj2TyYmamCVQwndZWttMdyCeqWqfZuFO8GlJJz8r0ox4
tknjaMHBscga9/qNhh9mnFj7nqbp1aZgLGZDsyitwMMtYWC31X7Don2kevzUsKgRUCFZuRiZd8wt
B8x79kfz4MweBV6FJ4vsTMwrrwFESo6nCepHmHCg+9pHZauty0YHwy3Sb8xB6SfY/spo3iAUxGAI
x/cq/QEbdNWN6dcSItllAfOMCuVdCPtM69GeXfKECJJuh87aR7VlH63Y/omdCdnS4xfRCl6M5GhJ
YIid8KZdRu3UnQTQTaNpC0ssEndts9CAeGUcRELYhzD3bxWZe7BbybJGVJ96sC683ItVSxCIhUUe
XbJoemoaax8mHPvp9C8BNEemjwqciLvIWPufManF5ZTNSNuePtSAD6WzA1jGrA+k3/wWvF2GqqQE
pAufiza4Q8dYt7OYBj+OJW5v8+Pjx0JpaUAQpjs1DSfhk4P2qEakhCpqqqfJYBeA2bylLdfVl0p1
z75L6YBmHhSMesIp3CT4SRaDBXKLxNjaGDh3Mm6CBP1wKeWDRX1YY3zYldybMTqIyPmmhp36tdX0
p2nAPJXnG2uzSNtF3nc3pxuHA26Hb92KPwfBDSsnjsFW+9MyEcNF8xvS9cRSMYOOo/53pvM427Z1
zRM32lYq+OSdTpd761Q7p5mb3ZFT9NH/cqb2FHotSRwzDHmZsQfwibTEdfMjo+6XCeaoMWxRz3AK
SOItIi36TEmAs9tQfzLKs+XA73Pj5IWHEFLCqw7MDyroE2zRDlkhHdAX74UDTrWnrEWI08MAig+K
LI2oJELI01UeqC/VHlokioxmbdwlF72yn6xB/WhupLN/UVD9vQnWafYHG+XZajN33xtJuOL/AxJ3
BiYmMEq2ZWHuvLZ8qWnKWFj6cNTomJZW/u5r3jIjfo+RpeIpzf4KEiQtVggVRDq1Ry7z2ZxC8aKU
fDKwqIWYpRoaIzeF4X9EpAJim2GjEi+NxVtFc/MXcrW0WlFOgITbYk8b6kMrI38rfbGLo+Ti2hx1
eZXvcpkewB/u6Pki5Val1BFPPYsAjAWkgdcsxYprlKU/MZ0OzZhwqhuXjquzcjVSpgyjvIr37tz3
xRJgJGcXPJVD84GqeyD+tpNFITaxxeaQMyzflLbX7Aovsl6pBF1PEiCDph4aEg5EMOKH1PFtTCGe
kzHVj2HvUKZh2Vt9NBGetKLHOocDhJ86wK1MCQab2AajeEyNUK2ItsWcF0bZH+mi6NclOm/nJ6w9
BoJ1Pq5APe9RRRz9NYT3t6xsaF0qJq6qA8SBfHKrMYBQBKCxy4hFujPxugmpUbc8ACgBQbevjPTi
S1ARWdT/5IaONwQlsTTVk8RdBtv81WJhkngKOXlaJTjMlzjiSd5H7orV1Uudz+VSBl8PZdMrXgfu
wxjTP2d2nQmddp+ami5j5fbwSEuT0NoYVu9FSgloFWv6rus1WlGYCmjNMbnOF/ZznNt7rfSvfZa8
eXJA68XhaTb/umx460CeL8I6aJdxk7/pbIWWQsywM3eAPW7RoIL+g9o+zt/j4qw11j8vEj3nnTa/
5Iu9GvJjVUnCbbn90LiQGFn3QkKAfJB7spL2023teI0BY0twAoZjzlBSP4XOkB3nR2X2ahuhWMjQ
vKAgMdeIkHJaSXChQoJZZKEOpGJOTvC/iyx7nj1H+CvIB+g743gc6Evj2tRdgxgsLk42roRwYbWa
DEKGzN2ikU0W3eytuBgJleBW47pPbT5cUsdEky7c2ftDa0UFo8eaU6BZe4jt+gwGDDE+Qaji50IP
81kXaaa4BO0I+bUorkSC9znq49jzEWqli1gwZ9adGVUM1YBS0VH7do0YQEC/1xv5VlcOta6Z+Td/
Gn1MKGj+Wg5B8Wu68/Wn93ZhDfLZVAzplgzbozCzcif05B3E5FuqVce0sBjGgaAGggzJ7Ju3MhP7
ifmoYgglPoGdgg09Aij6UecGJzNzN4Y1tyakitAsIYSMb8r8x9s9UzGau13RbzLi6MD+NndOuB+D
DR4+saiUHmJnJQqPeokBwcjk36R3Php+IV+rTh4IjpxNYbX0ialyXcRBsvHxiaahZa+TcfRWRRBz
A3DsbVSF/AXMlvzOvGSDp47jSOvg6bRHlzcbPDL13lKj2ThkuThQSF3jjKbDaPn/eTt3TEKFh52w
hgD9Th3tHgbDO+BSTF4tdQGOfBF+DkBDo3SGe8Qyqpy3eZeXMt1C9zbXxYTHZb6jj03wXBiWWlYl
kmJdE3owmP4zVeIgc+gE8IgV/E/Fdzr1IUttleBbkEV6qJS1M2Y+ppDE4nlFz+0Pv+hFS440psrR
/YT79j6Zal8k7j4qw92geW+cmjyiFkn0KBroaArdVV7jUnLHmUxPDYfVfwEGwbfoKRoElHENKAdY
AWdvFwKTmZ3r4MKYJfzePAzC4cWHbVp0vM3KooLbzoJj64AjxDaNi8CLT0XY4ouMIAK5+zpEf8bt
kKz6Du8DSGEuYJH/ygC7aabu3LEuGSPSt9LcFpa9io2WkClZ4f+PJmUWu6nL+42GzCvHYueGtG8A
lpLsXlr+CgVInfyaaSy6ETy6AV+/NkAAsEFE+huSZdzCv4z87mPqjQ/Nc5ZZEu+bTn/3tNbYOtX8
bUkyFDt8gTXJI0rC2NHy7e6H4rnV6rl/0H8RLCtib5YRZIGKHh3x7UAm4QeiyOaXu9qyGFgTjXW4
8bRoH3rpKpVIaV3Z7D2PXnHMnmOq3VHWWS9jInBHd+d4MaZT9VpEA2hCGAcaiaG6fmvx13h6smss
+9/kiL0FDSZLyvehHi6Gb26l0b1zn9Hzq8seq3egpE4s0+MGAlunSDIUB6PLN4aDNBPpRr/o7fre
YO+bP/3nweg3ienj5yu5Uksfu1VO0YD2MkMTSqT1lHwyv5U1pTgHopxUcgke5IZxxqEOYdeP3jv8
ga1J12HMb4buyUODbXExNwKEI6JbSa0JkKWGICCNaG7MUiX2oUXLzPvCXJqwIY/ATzTsMAcfcaIG
KZaJkyyMZ6wa1aKm532dB9MqdJIBR6zU8RSE/0rRuhjA5hd3gemkt9cxbtFzoEMUKbXhWfNH+jvp
ish9jGZJ7ZNPG4ObUsmRQIm2i4U+LGpFYSMhjQ6nKHXOWZace47MdZBrb2nINkmSvCU+Qey1zm/s
WapVWbRX1yeSJ3K5Dhv7wW0y3rlsmSiagq+uxq88pSzVJUcPMnoMNgmL1I2TtBB0AHLfEdA2FTtD
SoW5bCrnH+wWyL8pY2ufzrwapTI0SL9c8wcFLA1k6Ws7aeYJGis8uVILVwLE3ZJKxYjX6DjPnSYh
epzxvdZX61DvjxyypCYHRPLUy58rF81GEDHxAeM5A1RA6e963LsbKq7bhd6EG3vEvO0apFAm6rLC
Fu2C1fC6mHVXc7x0TW+D9ghQi0eGSPONmrj2XnRqhDQSE2qgRLyVCeWA1mdZhM0RI+23K62jssbw
KXGNP2/Cr+w7sAbbQvzBcDiOZRW9tZnaDzmeWq0oHl5UbSux14NHmWuX0R/eXSPEohFBhLD0jeOZ
T1mY00Rl0l3DsqPxwbONrv0gVVqsetSVrug6RIrgu2dXN5t2oYQCcnKbcFXW7usUooc5+l8IDpGl
ZelixTKIrZvgGVV5KSrQSTg3xqUTwT7RkxfVde84OB49gXym63AuxGHSyqY/34LOiYMEN3AVPBlz
ue5k4l1x4xiohWo+6wLPbxZGa5OknMeta37RDkOxIXAON8vtbp2RrnsCnWze3F2HwhvbHKc1dW8e
eD7VcJGLaVHgGfnVDE6bMcterAYO6aQqKofpecLjjlwfR1cTXuio5StqRdhvliMpMWS7iB3G4F5b
WzsbPAF2ND4NoIUYttdxa73Wmq1TbNpRvpCxQnZGSnmM6lzmaGJm37OLsINN6vpYM2n4rXTII9Ww
MbAgMztA2RkzNlIxHiQ+mfyqSS7qaX+Eu6ytoGduyENtwpC0q0boCJPMUGGmj2KP7b24wWul1bwo
/rWG9WpHRrysk+5Uzil5i4T3oA30bxKpLTOPXYt7yKrhoib1QqpsFTn2NeVNaHdQzSuj1DeZbG45
57BhZj+5P9qAcr1Pms3XajZZhe3wnCbFofGzX5M8bJxQ7YCdHdtwo98qGqxdtjxFUWxVWp7wDVz7
1H4b2uAKQP2kJjad3BrStj5i61g5viwBobrWwuVOzZZiWRtsJZFZf7WUpZI1rNkzsmmL1Mbn9Nf9
8eaRpUMbWmrAZ9LYuFesmAcn+FLF+NXa7bEbk2d7aC9MTluv796M0PttHfXldl29Y2kBLMLy3BUH
LWf6WB2KoPLWzuQTLpP1USlHHLEMkQ9MU2/VdeoZOAQqZ+vcjZQ7Y03hyMoM5ytkYbw0ZkFErUmo
CWOUktAlWwPkRqoBwM+4B4Za+YLL78+t830qrJsqs2+HJxqrIBezsjfoZySnwhK4y7hoBDOGhWll
nzXipCoODkMX//Ars2eg03fSaEoyvPqvw1OS2t6HBcVVuM7BNv09y90I+0382zYcAW5W/SZqRkTS
sOv0dDxjVUFYRaYc4vJJJia8e2t41Xmb8y/xwTnbmrGvyv7RN3FHf2fIBcwHadCH6Hze7IJTlvMf
R+exGzkSBcEvIkBvru2d2sq1LsRImqEni55VX7/BPS0wWMg1WfVMZuQpy5GQ8y7M9aqJhP1EzPeP
HyVPR5eM4MyPOGluhkMQurKRt3vNPvOJZDbE3kz6Q5OQw4fEYNFLH7lfoNjz6PprZCDhisaaV9Md
wCeE9KLSXCCu/2hIWgxSa68lU7NsmFk7utV+5mwm+cww9lPhHSMz2RGuSKFdyg/+jGzKen/ZSx1H
2rxwG3zTeota9wFP69j28cnurVdE34/JjvbeGMFOY6dsldbcI0Azl67YshGcQD20jyEz3/I4Q41e
qYtkQV851bykQbIN6eYrTAguAsn/iQ+FmpN1ELyrGjcJ6nwwYNMl7fsnK9RTC/IFVitkOoDh5HKp
RdUMexYJDNH47n0PoGTKgnhFcPMLrdUn6qu3JEWkG7M5J/0U+6YVyoIMzuSaW8DkocqDfsAzwILA
Iym9Tz/Ioi5Q6aYXpjG/Y1WGO+Jx342gtHF8BQPJJGi76t76EiN4aFEa66IO/lohtMy06zFD0CEs
m0Bga21frLDbwwYkLtgfP4QDhKQzZbrsPYtRh6cj5sdQn0z/HGD3S6kK7GwJZ27QNugKSpsIPi0b
VwwNH21GFemYHioEZEZt4IMxUtV3Sp0NpIGfjfStVTEEZybHH0mHk6CFoGVR/wN+U9dkJAJcuhxQ
ZciDbHr1M3a8XU2FujRkv+l6770umr3m4Ep1C8l82jeeRguh0IweZsu1jIXnKAKbciX8FQ0Z7JIP
EyWeKOOrZyH0zxxUJL7MwcT6Mca1abo1Mj61fXdwhPcD+2GTiuY1b/xbXflfnUm8pCAQzBuuvOPp
sjBLNids0jirvqyUboBA71vmjh8la8XUQ9MUdw/QeRRQeusQZk6SFEX1Tzn76VQDEsTyd+XodDDC
R4Di30Eq/oS01WS9xTQGibZRXX6IreIfTOmHXcld5dtX37T/Tpj9lzpEemDVF+ZECscChyeLROxX
9TGLFNNEwe8fI1flaUYfyh/5H8TWXYtoclE57RXRMn5lvf8Me2SdQazQkPsFAVOufdUq7Z5H9jcb
6V9HZbsx85/I4zjp2fAOvnYMwKetUQuv4ELvoqjfOlX/OmJZE0a1VZZJdjmsIGcaop1XEJHFJG4B
OWBXePWP5WVX/NXPyhdHaMiXAngZVrUeum7Z3rU8OiLnvZAExNyu986SiGnyOBC3Y7LwTffLqL2/
qUqfepgf5r4shHlMo1J7Ky8gpDcyIFMkzRvPirMMp+AceQyZU4tp46Q5X7EgT9hmg0esW8rRA+jj
Vjnev/l6h35HGW+N2yTxmiX6um6h+t9JOzkF8UMqasJ1SR+9lpb2YYjx3MToBOKuBXJK+gVHRIh2
PibyWZZsw3t+ZyK2wKh2OqFAhTwyoRg3dpJ514hA41WYYI0Kc30O49RPQ9u/TsH0GlvAHIBod5uB
pKJFKqn8PNc6pyn5mjp5ok6pJYyZ+5+oQitRtc4Ox+fFU4a+SBi07w1qJxbgktF7GPPwwRJZWjVa
krrg2HHtcVVFzXEwvWPQMZAaDNY81rcvDGioPdYx1/mb1/JvoUH+HycSjCk2tu2oE1mbuMbG6Rg1
0stmbI2MHWEmKDHT9kdJ216PXsWLblPAZzpdVT8q51jp7i3WYBcScrJoSuuz9uG8NVr0yAP9xRAF
/vTINI/GgIp/oD6L+wLJMFHeDYaoZT+77CfijoKse/Vcbxsr9wMSLyD+WZ7oZx+KhUGnqx9icQ5G
dDA6e9OhgEdjsgo87Rn2wZ2XkMQ3/xjoRKmEmXMkyIXeDNEY7oMvqXz21yF4F+FYtzpyw5VhgZks
KlT5InaTD2CzwTpJ5XeCYj+Wye/kssFLzEMZMLKqhvbY6dPWjLHHC3+b8InlvGF6ZJ6ATK7GKJrz
iMqTkumHEuTFepHXLju/e5vi9qDxUnPBoiqyHkDEL7AKQTGQ8VPU9Tud9lnW4R8p1I0O7tz4w6pP
xaZQxiOf+jdmmF/E3rzPeyubfkdwli8S4eyZXH9oERsjibcrtrtfK1dHN2LdgXzLW/uzKz+Kolef
3EIhy68CkzQ/7J7Vy3sAGix0emREvHYNHJANWyLkF2azHcA+zmngH07PC+475bn0GxQ7Nvjanga9
z+mq3OauKtzo0TxrjPSGvIxy2AJTZ8cmEsSRdXegUMgXo87iq015VPGmYJhQ5DxQPH1OCiIB9rBD
ac+o2LQrloPKtoFPVYj8Z4kXhaPeZ6gSQcTYRkH3QQzJsjYCZEXD/FliMp52paIJyFH6GEbyKorg
V2Dp3eY+GX6lxSCHwRwh1rPOLSZybKMZJjREiRpHSmjkPc6XajykmnhTld9vZZ8hbO7VbbRGse1d
EguDngOH9XaxzPTgq0mC3yFVr2nQautWp3zD+8hNZLP/bntq/440n4l5fsv1+5dI2fFYu2hAuCET
ZULxtGh3fLHruvqnrGeUHSSTU+z1jxGy1Wjpm6kDsKBIZ2ciR24lEnQcU390q7iQKvgDY5GDlBTC
ZZEg+ph5Z+OdudsjZGtCrPzOn9zNGDmfgWNfXUQSS8Ib/pAj8Ns2tqRt0t9637wQAEizbZSXfJCk
4gYGLLCh/Wav2K3t0H9XMzDNhKa65ONtVvQEmzF3Dn2yr8kWQPkzel/YVqaVBeszdlNJS5VDFoK+
irXqzffBZ9XxcyrHHzWhxiib9ywPT4bTPetB/lCmn3S/v8QgLZHcn2sQ1UndvHmC5FSW8ysjpoRP
4UPUcbpJ+ixjZ5JcjZLPXY4vSStoGvqjWeZLDTV6FJAlGHUHrZF4Hswt+oOnU49XkeXGOrQkVX3a
76AafvfKR+02irdmRts0oXv3PHJg/Ra/XAGdaUQ/s03C2QabYpEdI5QqxBGtlGb8sF9fGoxQeGIC
bSk6yqv5vesMimhWiLtEuPchYLg8pDiLMgwQTZh8mIFNTWOfLYR9mBNcClfdhYdMfJdnMrhs8ncG
T/c0SD6r0X3gh372bbx3HW1j2OM/WA8bu6MxUDI8EKQzcQtmpMEM+4CodHy6ASYcJoIVoAVbRd4q
YelAyoSOTJ7mEnYbUYvcsmAJPyEgMi/UQbsPKdLkVOwSqkr0dK5FXYN0q7FStjt5tnZw7ywGNAHH
sSwpvPjNddP4GgIqUn0Qt7iAr14l7W702y3Py9aK2mRVYgWjYxK7MjO/W8LuRUlagTUx6K+HQV8O
fTsu7Uab1kWS/8FwHl/KYuSnDAbKSp42MiYRHFmzSKtNmxWjkN0k0X5FttHD0x9WaB3+hIpCvmbw
dUFqsRo7sBhVP620EsQiK5sn6nve+rY9enG59xDp8ElXK6wfz3n98tWN1q5Pk21ldXCgoEd0U/pp
0PtEE8+ia9+SWnyBhv/TTfVLN1dxBRNYV2AhN/sXd1ZcZHQutt5sEz/8hMo+W3m2NXmNdsZ4wa62
ViIQ4MxLuYRI7Ja+27i1aEKWZhOiG+G4QPLKHhKZ7SCSGyS7F0ASzPbnTaudSwLOsmHdI5FVTMNZ
oNQYcEZ1g6J2GuepQAsLgwu5ASlq2cXG9jykb/o1MMp1DuwpHmEBMaHGaCKfQvd/0HoMS9dg2QxL
jaTvLlyowNynxXAYuN8DUZwr8nD0HhI3AdSN+VMGP9itkOnum+l3IktgEVotDAtkukukLFwwDNu5
Gvyz60JerzRWG+jFSazR1uQgwx7SKtI0Xe8Y2fgGAl0dosB9TEULvCyYuEci/UJuymrM5Ble1lNq
xFYPTJZYTJl/urkbt9yXts6PU2zd+6Zkak1U/aLHugTEl4WBF+tbEcjtNI5/NFxYDla+JV/ygYXN
PFZ+HKxyIb6ppNQepxYDKP+FxKJlaU73wOepgTXLiDBjU6sUbMqmOA8hIh9TvejCww9ndFcjyqif
teKQ4hqbqImRQW45rOtl7ffXmRPTmgP+uajZKbN5lGO+DwviL8XsVk2XJo+UXwcvpTI4S8zkj+nJ
t6mSPnnRNu9rTZ5yGBfIePXqh30IXjAZEr7W2MaqcitWkXGP99Rulv8T0HzX+iKK7lBMTK6J/GHj
H9Vvo0zjVakIrRw4ijaGpqD2Eg6EOIx1NM6AtBZr5G0H9jXXphVvdZFhvym3jkq+wonTQJM8L5gV
i7UfRLsp5742NT61qEsOQ09+KtselrbIbBpynXOJbsW60PfpvMwFuUlyJ029Zn+Wo9CYIb3DZsJk
0JCNBFZArmzN9+/IFaadWbXtnSDHjxK/4jLJgGxGRPOspmBeC/fqMI7WvWv54c3wK0kBQchMLlub
5h+42JpRxZXEyRcVIcLppXzN0M0G0i3WpWu+Z5w4g4yjVY3drqspb1ydAL+ScrpJcrT9HgBul6GU
H1c7w6hBvPWAg1piAEFLckQikVnFVmKvDewyo0m6lkkmQ6lo+0glMA+Dkq+xZvwFR3JLo+KOmjRZ
CuTag0bAo5hQhiovfSQZ/2RI549uyLXBOBKXW7zCu7fprRHStMML6SSf5gAvIQGES14mMZIHo05+
kdoelIxewmgAOj7A4WMKhRkKrGRo5+4S8SWcZrVuBr6pwB1ItHYYspod4O+4k76tCF9A1o2pj2DU
eDD3hZVEuyoMIEe5dr7pS2PaNHUJ9k7y/JTF/9tYgbLReJSMdQhK27QD+lBqc4a40wQyYN7TIkZj
i5a/pjo2E8zsVz9iNJzAXQe30pLYWK291PhnhcaBgAFCmaqW4GanIB2aqgGiZd41gPTb2cuWoGDw
XPbrOiJ4GO6sshxOfMKo8G+F8QukFLpw/JCjV+BURBU4tsFffUjxV+iXARZTjlZ6QTjYFYzAtakG
9HLyEjUT3rd1FWx7PdrFznhTjo3EWXwha3h6nXUeY8rIbrBWXYTuwBD9T8npbEKoInNseE5QjYFQ
G2uZ+SemS0/VW8+2bdeeY75K17lG7AT0xAezP1oviZfKM3HC+8B2XoKq/2kNOhaSZA3yUiRJYpgH
F1Wc7dJJHuMiOAwNTnkjs5ZFqJ4q64nk4dRJKAVxWyp7lp7qyO1kOgK4dJuL6rttgNB1qJFbVIY0
N2bf/JE5akLAdLCHouQzMVuYcf2rPtT1UhfluxTREYPYvgrYkxftK8f6AP46esYotFTu7x3NYksj
Dl4dnDxneCIumgnsiBCidnjVQBct2s7fmvhz1lWa5hzDOu5TnJktY1pYwGW7K3vnHXjIkUUwgkFt
XDs112XPoF3LnHhnZyht9GDUzz1ikpNWuj5175Svp2zMb1loIqwxh/bddzX2zj6OvAHZ5yMlovDc
oo1a+jq69rZxCkkrEXTMzXkgO5OAUr4HsfZt+mOyn1jXCEw2pg68JB5cbVdHrDCzPkDoEJUPwQxv
AaeiX45D/QFhqVrbUDFQP5fvLs72NbAZwpBDC+VJmFQHB15xWBXdqhvMnk0/51+n8KjFAQohw8Zl
IbI/rsOq32/UlzI5tQtthH1iUDaKhM9+KKzszvo2ufi66F6Yv6+7ZsA/FOTmPkIztimodkhIsAIy
qzr7VW8hpIfVeMKAyJLXSKu1k+dTtyZEup/nsYgvPVM8Rn4vy6RqslMdm9IQHjBrfouUBrjPSKVq
EIRQvlfYBUW3h5NLM42eKvI8KL1zptg0/bDbjDeeRLwalTB0yFdizEIxnX+h3LkQh96Rdl7hEtC2
xrwPBkAE19aUVLuaAzG/Ghl8RiQDqfwW6PQ3RBatRW6i1EsVf9BxD3wCD0yeb7l4vjIUUUsVS8UE
cjzDLrlKzbYWpY+cOZuwFJV2fFNxgSxpiL312DIGlK1+aewUoZIdfFRGDO3Q6l7noyXrPDp/RDQw
zNIIP8Esc0YOv4bK/WnFzG1sA2lGouwPJ6mZwE0xha6073Igp83xLTrEoC0P6Af7PUk+rJMNz9rw
M247CZOhn5KNAerqJnwXCZNGaktQBWgmsCCwyOoVkA8UOgYgrnzaDbF2ROr7gQzsT66nCD+Juh2d
9FhzrCzcguyOzGfqY6c5ntfC4REKo60352Q0kAEXZiXh26v+zSfWpwS65kUugkAmIiMJ70DoLbLd
1C7rBvy8k77W0mRT5fo+Ati4jKPuPQuALuOcMRsIIKEvryPb1iQCTEt2DzBdyWS517natLjGzajs
fTNYb1nEJTXKmoej85gn++O3n2BssQih3/Vm+u77KNSTgccZYOS1mHlzMvKRxEUPb0ru2P/eMRwD
LxJj8yD56mq7pDM1cvwbkkXrRTmqVcEwVpbb0VEAgSDmWGb5z2RRRi6GmOiScKaWZBEtOwvb3khI
7JDc6sZ8cX2PFAr8lJ47EgVJRL1LnOFiEsYvVB4KnTr+sCO+OTgE9Fw6u1viXRQ2vv4ObediAKKD
KxqRdKgxeZaKmqqgcskEz6W+7X2kv5EbrfLepnwWCo1JCuZZAaDLUYkgBHpQCJIg5yPLnJh9bBWj
G3TZPQok1Z/9oN1VHdFqtJucl14DMt20F47BQCnLqhf0iAwJBgcVT4rozaHI5ChqENN3SAjFcHJ8
5zrmqN3M6U0fYYEkzIPHwSF5i98TL+rOFnGwrkSz7+2ChGp3m7A3ZsmDGC0rb6J02Obx2fg2ZgC9
uJOxd5gtWlZqbIpyeARVdIRVfncDe1O3wSkZxNEPcemyCkHunTFjGULvn4E5DdHLCwntJ4c5eoKM
vPXTp9/LUzH3aKmDvCl7gsHFIxB0XFeF5Sz7JKPhGzdJVBTMzNotRNS16XL9eyhWR9u5ZfxcKV8U
7yElrvvhUfevI4XhyBh8ZBsCNFL9FUzhBoZh98LY+MUyw1Ue032nyDLacFfwSdRxdTXL5B/5fJeq
CaFnTVpIzW4vLRfbfZ0+eTA2HmYmFYxMn1gU27avr+xUfUWkaIDoOLqu9hYSVrKYqgDJAHAvylCO
SE8zblMmtaMr6nwt63jTxKh5B+EBuuvOvmasdcmnIXzee73fIMq6wYNEuD+hrmsDaAap4BptiGWx
FEQ6NuCF2AsxnaWHL0InzagX5y6hIengwdfFhpynVd03L03XHu1SmAs/79qt0Kyt5UY4g6s3EzBr
awdnUxtOlVY/J89vVlOsnQR+apnOnSSGXDNnODNJRPL6ozLND5IHT65GbH0U9De3SlGnBPu+rQ4y
zN8lM6rC646QrUF+T7MphuFRjFpyjCv/iZkA1L2Vzy8CTB4bPgvrmmPkT1sbG2hR2H9VOC8pA3PX
dHMNzwCs8aYleZFbvwhfPY5+xJSffS6fvkEnm/eEtNOi/GPDvJl4OxdoAD9aw7voLv3p/LxZefZq
R/a278adkZDkmRQ3vvi/KmXn5KuJAKlUsknRz9DJAcYAgB0bZwCZS7pMZ9ZI8pk4RTSJHTlRS5mA
1ANUMI2MJsyBds2zEJfrIbVx7WwhxV50keI+x8g8t+cKdCka6nElsuJaoElqCgEUoZCf5QDEB4Lk
itDcta0Pz07TT0TIX/w4egInXM0EEcTH99DJ1+iAXjUVeutuqq5FM48upnBVts4+sKCX84Sgo9hb
ZfeuWuuhXOPeO3BBRC72oUdMaeNbq3Ysdgzm2Nh63oc+z06Eg3ED+xu79E2g6JAdA79LF11tKKKL
icUqAOURtW3/LAeQAmYQLAMZv4qWbqayzG0/jD1hy56C1e3njbPySmbOQZqjHAwJbNCbSyhneQSR
Xy3DXUDj+nVKmwFnBFKORrqzgbHK+30qJ5IjbGxVqG3wKvFGMrgor5qdVMAcwntKNYfqLxKHwaaa
Cqr0pHwYcfAWgC2TRQI0PUX2lcY2g3PLh/kEqEUmEtqz0pYEWdrksGPBS01kXvg2rmz2LP4JK4FB
Kk8rmHEXwP9S36n2XZvDZy1fc884R0rv35E6PpTwYPkYDZxW/V2Z+ncuuoeYUo6HMd3YDRz4jjtA
91HysveNzYxyxlRH9AHsp+pzghV4RROMbsQK023HwHlpkDrRGUymEZlaO1wcL4R+P6oaFXdcPPRp
UGsoGTTXhLGpuMaoZLo8XfZFJwV5UWcNwgr7mHUYBCf7q5uQhbYm0rJhPOc5LZlhESo9trSBjv+n
yNsXTK1Qi/VlXUzYOTIt3YaszH0SHRNV/us6L1h1dvbNmJKwaeEQK98x/Ygy+ZfxCmggiQPAZzW1
UhnRFMS1HZjI0J7E8lWXyZ2h/UoZ7UlO/M04KwIJBwSKXZShwkzHjrMXAX2CIa+jhAIG2SyVF5OS
HCdPbWKOWZNz4NsUSgUVWxS2H+bQvOeq2g2YU9BQaQtGcgmCXWsZjoAroKNovrk1e+0wee0nxS9k
jqg52PGw5+I99aydlvOL4leY8fySWN5hZ8UlrkpNorGxzW1RRLtk9v6E07COGP0wem9xhw97Bu7n
amJtR9DnSiL4raP8d6LytaU8yWS42Co+B4oBIKuSWcySkudh1NxNvSR/u4ebyV7KJg5GBNY/w8++
HVYKC4txALLF+DRM9hljyiaUmBJxHXwCcnsRoZ0sdRV4Kz+YobptvqFS2oyFcbXxUmRZcWYMu1EV
ORswpU9ZrW9iFazGtMFh5+IiIGZhKJ0tSjGfEVHMTeM15CdGDfZdYhAQSiwMc1hhmGZwVWkHHsJV
rmBylg4ZMzTaNDTeY0T/Gwo7Xg+2y2yOc9iMtXerhzlvhQe0UNcI3Q1tCCHAE6JnNbLRopFjiIO6
Mh31a8R/7bb7yMcAt2H8MjoW5W6m75Oe8WLhu8NZ6/SbpccXIubBLzg4f31v+m3SdlwTq7xTThRi
k8XwWFDYjHjzUE95p6GJ3pRbb0wse8yqWnutWvkaTRKqLnWmwEkr0LVyfrOwGjF2EoeF3qVu95H3
Nxb1so9rHgr3zst+1YW21nSw0LTEkUQz3frJC/CHY+k5/Aum9SyBLaQXVxPQgJrr2KqFdG6E9zIn
o4FHjyiGrH43BX6+Rl+3oOdXJNLvB+EinbC/bddY+6LtFzgkn4ndf7j8FTdRYJLWyciz8AH1j8jQ
m0OCCROjDaAkxzsxQWULhGygpMSyBxfL2fTRF+WNPdhX4JALT2rLF1P9fTVqp3qg+maNvOTrZcuk
N+4WuZdrBMoUFgNjgiRapiBIutj5EC38aT2OHnBZvyKn/+TXRrJWAPlvPGsfaurTCat92Gdb/neO
6NHZ2dA4HMGJkHBfgbU+lU00LrvZDUXRvQ8ixHHS8Z+GjjfOS2ZTdm8sIiRwOByM2a3kb0oG2HHo
HhoEpsZQ7CIy2nBbZPckASWiprcu9G1EgvXJ4soO+2rnNx7FFhHI/IULtbLtLoJ3IOaPF40P6CEG
XvW+1e157nmALB7syqJEqdN8kUR5TipN7WrMoIgxvWXBPtYPcIsNlbky8pbgvXxV2oy9ArA4Yc1Y
3+vcdTAMZ1i4Fd09bSLIc3yQYGwXjhbTjc/PcmTeqizfZyJ/byabpJnuNRqbf+zIBl6D6nW0tRe6
mrcUT3kPAZzKMBQ7/CM2+HmLFSKuKyWzF60JwXnXOKmhI15DL2aqZ998xeFCdd0Z9gE5NwMwXxOg
UwFZSe9Tq23mHbZ6VWN8Z8nD4dzZ93Y0jmigQWyk/EuWms4qUC4Zesk5NORr0/Z/g7xjNeE/Gpgf
SH9H+CAaFWD2hRrLuo+ltS41B8tRHSAe8Lm5hfw1G3hkdJhFmH94I5QTIeQ/g+ByxIXQ2XqlsyWk
gFSkalSuBG8S6Td/KPZuhkDCdTBEkAST71mA0LToHo5fpjYN52Qd6B6qSnzAnVqn6bDzCGdt4+Et
FCzBglk4FJGMlA7pJvD7B49Rt5uQa8YiTe9lPD40LiCM3OSSxaw+iiH7CV06p6SAI6q0T4NjviTZ
APH0S2AyT4FTH2EHHY+RMtSdB3+VJeJiu+0hCqtTWIdHQp9fPX722EXvRWgT83loRuvEaGYLr9u9
CBQLy7CWuLZHyNB1Cxi4hbNcucwr8wD3boFom/e3JenI3TXM7SnL5IoIjUeWRCfdcS960f5xsy7H
rqi3b4OYtLOna92yQl/YlM23NOPbJEGzk/hqbctc+yQ+ZQ9LDTe4Lm5h0H7pDul8Uemc2wEhVMPH
waHpIpFTJD7Q3SVOxVmtG2eCUokCC8TeJnsaHdVv6I33IBmJRSIvBiRAde96A0oGucwsX7iGQx59
x+FPF3rePtf1H2WV7mZWzBEXcZgyjFRJDypKe3SjQJiKYoBpVXqvM54Nk3yj28AQPtC6TT4af2m+
Dp2KbHaWXBrYcXFOtxBOa7qgMYzouzC+sCRboGKlis0gndts4s3Bf6UAHZEBO4rxgXH6/1aZEgxl
bB+qdRmSCdW0bbVqzHJmhE6LbNDW0Aj+5WTRbVkpoMqhZVlrmkWOXDrOehLxT5r9uTTKz0yGx2lK
L+nEGtXM6ic9ygHeDZpE6s6pmu6Wn/efRmhetcLcWQXqwr4t3oMaDF5ZkvvQNNOlM+SAkLv7U/WN
vTIj/mc0CiH4BMrX5jtw3KcXu2wUyU+WfndMksbYdbOtpQWcxXIDjahf0JmLcFX73Msj6qxKR1+T
DVC0mQWALLagDLZ5TjguKpUJXy0xoc/czC10j94qMAc0DXZDNwU4yLFInAF6gu6PYyvyDqBh16qL
3rp5jyZUuDETk3i/4Gj04hLq2deAHGUB75fw8ya/SVLTqs79xSp1DalAoet8CSf/cVyJakFhYMrf
x8Q7h63+0ZWxwBEXuXCnho+BwW6B+fIf7YW1TGMDh2UQfcLIqZn8W3ecKzddJH8rTycSrK7IvCnR
u6PlAXtRwzJCDGkXolmhUlxhC1g1hjz1VeBB1clnRS+gM8u8sYrejH1yGmFqLXIN6W3MxMBt0Cwm
uv+dDkBisbbKbUsrNVjhBxBnLIjgraPi0mOKLvjwmbxiEHKik9YTHSkc+VK7VAm60QwbLYtOA478
VVCklyIYsGFhIGSThsyAanEjLUJNhZ+ViKWpeFzFaLGvmwO4vKUTjdmOjYKxmswUlRAuIeRFJhRj
/UuDQ8sBVp71KIZIyADA9IujWSVvVux+kfRySS3ClkeTJElOtQpiDi7RDjE3qjn2tdLeQauxWFNb
yUpz2AupEfKR7g/Wwuxgg5qSWnYqSSd3Kx1wupHKdWn42iptUccjFSZcpy2rVZxUWyNrbppRM2Qr
gNZp9H4gzrQNDvCIiSEYwpBxTGsm7GaQiEkS6A75qNknV3UXJBg6JNkKWoY1lMwNSjT6E8Etdee/
aASUgVGGr1KSO7HpQQ4uS6O6t0F9TIjI3iHVfUlGPKwO+nvZwB/g5KG4pic0AubryHo20pQP2E8X
LdZ/B73Z1enc+5vr1E73fFjVJktapm4eSK3uoZxwZ3LjuJXWkw1RvUq2P3B7CXqhXe1cn6etLbYs
ENxln/c7N6Qmb4VcJ5FU26wGE0t8DWLXCejEMLjvAwcZUzbgGgmh60tSOSiGK5B3ozx2DTwBJBrf
jWzuTu++O6y9+QTunla8cQcve9ASxdD/VaWLbLEVzIWdY8n4eLCzk4ciJioNjmPzSqjYdzUnYzWO
dpNxebcGgx6/AaGiQnUGvAVbL89+uZiqDWIIEkE56DX2PVjt9/x4BF2CDQY1A5jIJpq4wAKSWDZS
tGJamAnCQQYuHTaRWbQuEMlkldeeIuW2a2qEZqXXBGEUbczCdgDyZub71sOs6XQox6yYwwX6hUJe
4yNtoff2Td1lrKTcdGXSgUDHeZmrmv2UJ4I0S7KDMRMsS2kcPF1ttCp5EtmNyEuaL/ZMSiG8Sm7C
bmIjoHT3EJFI+467mH1FK+5yIv6oxExH6ZIRBBwSigivlZgx3qilIh+ZSqZlaK6JSz25yCT891Jn
bJ9F5KvAB4WhCL5kEQsulL7NFqg6XFoVw1hBMtnlchb7Mylroeb7hEFtIovqvQZhfuAYLLHuChS1
lbuPhH4TtUkWSST/1uCCq0arGPi0hAKKGpljkL9qtv/oULPgzcgOztAwKK/bdyhlbUMJN/yLuID/
aGEfr92meOEeV3u7i5+hnblLJldzs63wNJQhM1yaSzD7E9kAvLTju5GyX6g8B2aZ9NM3E6z8j+2R
apeEug33F+k21+BM5kKVwUwcvjOj0IjTHHIjQZasCdzgn44wZtH6lXq3YKYs1TzvzvyuXpuIBxbo
pc++p/1jhE0xjjl1JzNSOnFGQbYHXvqRZf1L1/j7iFBzJJDVRvdRKRXU+LP0ya2KZm1n5fQzeawX
LGs49EgoiIFzt4gez+D5NKiclv7pG2BqNYQi2HV8ona7hrWjG/507E0BrVLSzhr5wKzbt2l2a5E2
wy/Fz7HspCBQTmPqPNZutknpthfzUrHJ3OGubHcT18ZaQ6sJDSMssLuFaMfQ7ZcRmVKB+Das1vyV
aUM7P1RyNYr0WtfkG1koj4owDp4+SkagXMzoOipYMWSSSFCGZg5qr7MuWo6F7jgq6IyWru+iSj+y
kcp3+Gzo0z3QCCYe/hWZOntL779b0//SpwAOoxOLszmEkvLWaw9Go4NxbCEKicyLUcp3vwgG9ct8
OI2ZlvOFh5M7NmfdYPoLqc4jpAPDXwnBgo1o/R9H57HcOLIF0S+qCNgCsKUXrURSdoOQ6YH3KKCA
r3+Hbzkx3WqRBMvczDw5bqTRY7Jln2Dy3vJ0VB+Gh4FapJt80BsjT/5kZPxRNBIsYeKpg0pCMOkj
zsTM7Nud8Kq3yYGpToT12XXLu2JruSZRfUzr4dr4JZWfwkE1mm4RTmyONWrbRgUqo0lQsUmzTRKk
r1xtfSSfbh9zH2sGYNKBeXA7eicIKtAzSg+lAoAkGCjlhXgth+5jZjS3yEylNqbNKKGRzYnGmmcy
6T9NQ+VUUrSLmFM3U8MTZEJMuBaRbsp2DXxTi8KVdxXnexEGz9hTN/485w8L2shsDHkRFXxaucwp
ELIdJhh+H+19x9I7o5tOht1XK+kgG09u7TJpcwE1PQBjlcffLAMIqh0iRd557drs7fg3DM1mFbW9
fYijJP0Bc29dseWWxxTGybmIs4M5V/u07etboOgWnLX7mDAnDPoSOBYq0O46FtyL/cbiQKm47HTd
3QFDUJG4leVXL82V406kVTpy69JXqKuu1CFs8Lg9yqn4zPr6mT7s8jCEkkxUgvihBn3tgYVyfequ
xdBCHTGgrhqs6ydH5YD+4+DFqFzui+bn1DvfMXhy1tWrZsfnwBJ8Y33aBbkCZdl3yyweHY7GNMYT
QSoxrRv3uK3ro88qzCCaTTjI7DdvJlLMAKMlCBXDGpfeu5WZ1WrogWoRuIAyoKjlnD11NjGcvGAh
PfaJeJtm/m02XlmYwdHhHL+J/aDYYaPPFsmsAEsOdEuI3DjSn3ufSdusPeyCO9FJYhFEctYaz4Kb
QVHm1MSi3uDQnCDbdCVwJ90XX+k43f10vhUw4NljnGpj+tQks8CwWmL37bp5KxTaVxZ14Av6EgFu
bpdFPjrLzq1+gMtQVyBmFhQJSpM5FMh2s4VzkRa8dm0Yn/DxwAUIvm8Cott+6AuYXtX8R7bmYgXh
VXfk1hpcc1aSMB5FaAS8kN9wWxwHTiKZI3+9nmu30Vt0/kWs2VbpXiKTFtg07K6+L+lYJCvDCm2e
+wFxyZjqZeSMLUub9cpJ/zYosYrKYFNaGdrUaPsrXHpkNBL6Wkgdhxoz9cyHqe0vlzET7T5IS/O1
dejExAwM53XG96ZGfae++AvEQbnICnkKEy4ZHPNONhyAJi41o2IdoHJE02b21YszcXGfwFgzibc2
ZVXc5pJQG+/1LTBxyREueC7JaBWj+sbqQ7uAip6hLf/EFuPnamwudca51IgZUOSJ8dKqgsY+XFKc
UIKahEObHijU+Fe7+Iq8rLMJ9493X3Juzrtx3xe29WSlYg/46SGY4b/xNfBzlQwHNQc/lLWWS1Vh
12H3voXOKY3URzkT+6/7dk948tmc/TOestPUD4qnlkrAx8NDv/fJp9pOquyTcuc/Ocl/7Wy+65Gj
O7ury7mvgMZTAEiGKelvI5l+ge3ctAFImk4EVOfqf/ajtqOwvx4t7is1jh9j0b3SHctvpPaU1r7J
jtwo0xoBq2tgtN95IOon5AvLQM2TQ/mjR9gRkASHnVuPdGOnVAjAagpeK3O8dkP/Pkhu4/bsw9Yq
66cxhMw59SzEkgLFIVx2sotO4yy51MEb2+Q2o8YuKPZZ2XxwU/T3gAqeMHJ95lJtZyO4lrO3NAzw
VaMgTcQwggHSsZxSuTDaBKhdflGIKIvZYMrT91gpscBeGNF0t+6RMAjnpDgM44OB0tvFxiQjSkvE
qTF0uTMinR6TbuRZyfC15Os+NcYPO6GzJqUKdAVu58YIHw+HGVYdh8MBv41ApTP7+TWQrr0w8jgH
MQi4cQBfbEASwlfvBbjfior2QE8D8o3Sfke/AfWfOSe4MXKegsK8oKMfCk4Bea//9XP2ShoIGrDt
P8R++6OwYDZzK+80lK66ovcrzNuSHCQzzdg82syNN5PJMHyM8c3ngTgmTnzzvXpPOfKHzkO+J/r2
IBf4ZGhMkvva5BbTx+T0lf5tRowefcrrtEiE4WbdZ5qDsYmTsPO4IOTAD7g06Z0a5n2T45nrxUMq
KafTIGiz68HF6cj/wAH9Nrrxtmy8tykotoxevtKH9M0XxUXG882I62KTn8o6PVQYD2TOlxOnYyWm
F0nyjQlk86CEmjjU+KO223Huy76yjEADpIgArGj+RGcS8i/Hvlq2j+gVs7p+hHAQ29iK5+bZHuis
mOMRI5uBhdTxzXv7yOnMPbMuWCXoTZlgQPjI5gGg5GRL7VYf70E74ZSwi7MNTJaxxzuHNH9NZdQZ
h1G7IidGUyTmG98N3rt6fCtH5zP2ox3YgWSREDFZK99/Q/E5STJVmGO8O6O+s1u433U6bAMH3HTC
1HyLOnuC7A57COsdODu/PueE0j9HqtIXWjkAU5IkumBD3bXeUG/6oGr3WfownklMFiMD66Xp93y+
AHkZpXy7qYnmhXbC5jiIBV2U2XogTiYcS+DAd892TbmAG037tsb0ratwJ71Cw44ixOaFKDhBiBJZ
ROTMjW5dRGTNHa+4W4O4VDFaeJISLzSa62Akb2IOngj3c0CMW8aTULAQM9ZDRq60qZkZ9pXEz1QC
VfWexp7nfKxna+XVkn4NVZWvMsGNy7b8yDD7Id9a72PEJVRo408M5hX/FsOeyL0VJmK4Nya3SNaf
VhRjFynKdOXgmtiCW6bulgZWnLkAuXqThduMRLjncg7pBOsQAhXxIMNa1QCQV6SXokU46T9ZUoQ6
Nc6xroqtp7uvWTWIVBh7zfhRAKW4hrIGnRszFcdSBq80Db4VreBY4YF17S3WPjenPCnybeA4uJKK
wD0l0iFMm0yC6ED+Nhu6xiY/vjdtarBIwqHHHx9tEFYPzki8NHOPfitjUmFIv5XZNTTHiflkB5AM
HU6om0eaUjUhPQ+YVnpn7FcWl60owdEhYVx6D3OtHCDRoPLSzgHEaPJfeqPiA6fg06K7LuxoUUB7
C5yJK2tyxxODYSEjat146pTYVBJgdeZujQjgGcMzcAQyYmln8jEX/zo/GHEIPYx4HrOveHqxXMw/
UkHo6gSN67aHsdd4GhqcUfhJvh60hUbDOHCQRci5YroimrsoerKVVZ39WJj2aX2tik00TD9lQHKD
srEUv3WdL51g1mcRuVD4axsgG8bkhzTh1O/1PKmVbkbjkjhj8+6wahJRh2gPF3M64+/rXgLPid/m
x4plwJTDulOtMQhzQC7bO9dGZ/uAzJSSC33hgKZsYsdhuUbPJFyJ+QPKoDNGz6ZnbKZADwSC9Fda
slwNpr5TpPPlRNNbgOvFQr/C3fQnEWLKoX7Ht3DwHX5Ea1iPaLu8k1DfPmKjxP5v1Wz2O9v0cd0R
zMz4O0aPTaJUzS5PcVh7fng2LeuMC4VUTmXtRm5ZXc+Y18x57aoEvtdrc9fROd5P1V805ofcT98i
wmwbmnMufi1+Fa9xYWJ0nypxt+xsw+H6aPkVloepxeY3veAv4CWp4Z404U3NJj4qRiUkCbDKzSll
X+kwsT4W/V6ascXpOD2C2jpVFO9EJVUEVUi/nm2nv/9/pCNcN1YK7rF7eGKVV3/6ItiHTWOD4bE/
8oIekHpyVtIFgKtL+pkgJrW32LWqp7I20Ph5t7Oo/tXk/3i86muUJOVap/06GnGmBKH54mGsNlNQ
ctBLzl2vsUYOhb9yqgQQeeaZq8HGtz8TakwT+5KEDql7kxqAoyQHtwtFGz85wBQueiS0Ra0K1odk
NiJMTBG9cbxrXNyCekdlV/4bVnLYuHTPQJ1ETXK9+MMlzWXbdnyyChmuQwi9S0WbC406cQCdpzX2
0mJLTgoa3o3HlHSe++ZUqrHh4Jg0wXM1Y1wt6PVZ96KOn/U4ATtqvbq+07ajQRJKxzyS+ojf3QHY
E1ROZwkF8zXBFIdnnOyAaOQ9L3S7Dk0gYPhmmY5Di/GJsy5xelqbpMrMi0ExLcTSel0nbrDiC7PF
o7vH1fLqemBO/JDBGfSma0TT7QV8sb/jMnCrCv+dQRTiubQM3hkcrO0060vgBecKaAIGJayp/tDw
eBB8NxPPvZkCHgHPq79kQg+LyWd5p6aU461JKJZwxEdoAgOkSm1eVoRXgdhjq4FKy6OeUYkxB6n7
Ug90r2If8KC4Fho0V9o2z3I2xS2DCv9aJSyUKdn4JQLUwgBMt+k8Lz0MM3lNL4ifrY511ZwZh4WU
DC/6rmM1nLc5x92VrSqOuE46rZLp4dadc1z1emKqgKa3NtuYZ20y9TtbxqUP229jhEkd+8bNyrwb
xh6OJmGgDl0xWRY/uY9+q7kan22VPlAj+aMevOAPOXyyJPUyIHyB274Eqg63cTqJha2SYNErXxJW
IE3hIVTUy0Amf3WbbzKP0JaW4t752r2oKu/WtmXKm5kzli8ynMvhaHyFZVPj1iA85HcGjhRl0pI4
Cl5IntbPkYn7LUx+SO41bH905IVV9l9Txk+hVN4mC4IjifQfbQkIx879/7TqwuVmN+RU2/G3GHlq
ImBlmQOizNV7i4FiI+KI3rs2YVFgL8LBl5IAlQ940KNhfeCYzAxREKYbm3TcTcLc8LE8+EjYlQUD
e8i4A1Y/M48xajxYYzkvxhNiUwcGKl130Q3wZzbVEpMLjjA5eT98IS+sHfdU2LdkRAWVBcfjBgSQ
jJjQeH0ZLQbL/ahK89B2REI5v/032z2wFMFMYdKSL7/SLYEJc59YztGLR+CMkJtGphnZuMXS+Abb
49RQxUq/g3NA8EUx7atug2UPpr+94XMkGR9xvsIniCphnysr+YhDjptW13+12fTSVukNCxkidGDZ
GzstWSbKci+l/Vdn053d5l/v0JZH3ICFoULgNZ0twjMOrShrNyoejO+oQVuxx/7JMSP8vwUGLYhQ
vESyOlh3t3nXzr++G2PliidclxXuABhSa79QRzZFahhAqGk23HnQ/NwmenfLATnSXGPdptPVPfVD
9D7YwKxIIohNVo7fptveHTv6oysgWfezW7zziXcrjO+Mc5MJzluomLGp9IIYb0qkeLU0KdMAvgHB
1EjPgZdj8pHFW4sOSlc6Aoxgj3FrHrPIrkjIjIQpXG/4lxZY1PJ8Srd+jAaHZyvd1zr3dhkOBcRK
Q0SntJzZDMdjOljvESyIGlfqKYdodXUiqF5PfvsoVK0CXMqXMJeDsyYSBaDKywxWcd8nFhVaFIMQ
Iiud9NpndDtOukm/J03eNyBnd4TBFP0HpYBvipvL7jusXIg9bB9WLfHjQdUPHFSADSxla9viWcf4
RDQib2mfSBvTuTZ57ErCRbjNOTenQfA0GyMyqWO3VsP0TfWHQjiqXgeAPw4xLhZIVa1wPJiVWAMB
k/gsmRCbGIPVRlovebTvpJX3k8nDMVKHiefV+/8aglrNPQkySTLE77D0cW3bhlc8J/nY/hk5nDsd
BNHCTp2frnbfI2t81UX6gk/6wL2JmU2pr2WZNLuBjvA779SzEXac0DLnw3xQnTj7XUVT3ebKO8Th
zJo0yHMERhBVihlKFFSX0fH/31zQDppuDEyWTj1/V8FwytnLtoVm6qBcb9ni9pUi/+F6BeBxMqjQ
pC6lo082jMSLV4UvVtu9sxRe8BdDaZLmVk/6ZSyGXSunw/TwDLGT/laEssC1c1zHBIyTLXglfbEO
tXuWFfDEHqmYN7BgmIR0PQbmT13aT13OTwTphHuA2GKIpUPY4THiqelncIFhfJgqo19aSHEcq8Pn
lIZPz0DXLew7Ct/7oMItNGfaF6zwye2S/8aa4vSHLmDYyM+NSSdWipm6BypiFC15yx5fAjhWviIq
2eQZYvUY0V1AHpBThqGOQZ5Ea2PuEhgGo7kq4dcdp8h0vYXX1f537E3YwZ07XPMjyw7RJD9fO6bz
HEasVF4wEd+dBFn8bI8QdOuEoinFwBgme4JHbli8lLhv18mjOLAqaYcqyXb4U/Q8uMW/ENVhXzJx
xsYW/hj28DoKMW/SlttLjFoVZc0VRMB8qCdEXezVwLgllLo48hlARy4qe2lxUGh/rAoPaswCWybG
SWM6SUBfyyr4meFYt+7421SajKyOvx0jUdfRnsYn2H2XtI5OdpPsuqQ6l6KQ/sILKZkCcPXkOU51
GBIQp0IS86kZSWXjt1WSKwrtpz7Mnp0u95ajkQb0mBTEsDXnpoSBL+PDjlIVInLYVrEzuFaxKtX0
DbXlbjQZSLGIwaql/yyFxbQtRnLOufIWjuUg+pH88cR0AwVn01bpvE4Dg02rQMzRsboX9lBQ7MvQ
HuEeq6Royx0IMLEQVd8xhigpu5iGdjX38Q7wxbwPC5HcrD6OtklDX1sViYKqFVrR0phuzSH3Dm2u
O25m9uNutY+m6quRDGZDqNCgelq591FFlmFHcbLnXKhF2RZT6gLg8JFF2P8kdG6b5kXEFWaV9CE+
Ga0bbcMGqi10L2tvz3FOYKpuvrTfDecOJXDPuLx7dczKv9R96u98yHX7EbMQ1OCJHvsGdhl7GS+Q
2gyo2zhW+cdMYhqUAC3qwrA3cuZM74uRIj7whcsEcOOywny8ICj+T0QM6zo7gljXc9koLcK6LhNr
N8tuXVoQ1XNDe8cXIUWxdb/6OcEQrfRNZ/OHxl6L59MjT4StiSsBl+/BBvOG2s5NkIyi8fi9unXf
vhZmQeFOGn1GOYMyxobbtgLUoEO65TnVc/srocIPgaa8yUL3CzwGvBb/mMrnU9lkb4UOjk3g36w6
OdXxdC2amsuHCJ+t1D/rofiA2niwh3Sb+o8KWiPGAZzkDABj6xo/fsee084Kk+awnYlF/Yu1H1yZ
P9fHGvGO5ln0R4BEUMQs7kO4ZiH6v8eGfcxEtEm7AV8nze89vNi4cLw17ounOvBBPJS0OIpc0g/X
848PXr1KRjc7DSYLWpxlXw8n4YgpbrRqZn0YU05qGJwtnWS/Cil7R4DthoPwQ0r3Ezx1uJ9xM4R2
Oa6Vxzckb+Yza4JHyiYDSyqQrBrloLr6Cv61hqwcD+sw7M5aW+YiDKpbXXUUZzrxZuxhz9okf+lt
7I7ZYJ7zzM1hk9TxIcG2xseGjlS0+iPji8d90L529KEAOOYdnCihWBhO9C3c+cgQE48pVsqu1tTi
TrsIAMESGMJuGJqviYPxAvwTFRwdrok5bwzcKdEXL+8fXbd/HBKe8xnjQlQazwXe6EXuN8MiNb3T
0FMrajJzKK3gl5DYfgrg+cFrYwLlBigcpn+KIi4YamiOoGw7bNoT9hWtdkkfYBFhihF45dWcseRh
JPsXlPm/yjGWlapBmeYTY3uo8yUUnrxXt14TYmOuCWqWPZdFwQxDSOgzTdlRC5ISk603NTi1YwFA
glFTKsSqLdrLEE2X1tJv+SPBZfbds9faOGMF0KIuil78PBeL1B7f3cI+mNr8SOPxV0TB16QHzJJs
CtgPiBqVE0Hqon+tLQqJNbqNUdPUNeHJ7PT4N4dduIhbO1gXJUYcOqpPZdU+aAjwLwblcgIqW4fk
rweQhv6WjUN2llxcTuzBbsxlLPgjZdBuY9V8c27ZtSbjlqiF0dvnePMMnxbymKh9M2BrKcWz4Nlh
5+3e7MI7tTHnPGHUf2UbfrP47gKP2Zxtyk+mcKeo4brmcKnZFGkR8dG7sHLN/+Axk9TTN1vIJ7fN
dgwajpHFxYe3nYh20NJ+zrVzZVPbQ3ikoWuPAi6DFBdbDuVpHfkZatdZbbOBgQwWAYz309NcWddQ
KQxwWXqhOOw9gjShwGT2OnyBWX4BBvMAu5BPjtTznIKMMNLpXRoEeVTnX+IJTKtMWdBGCh9WkY6M
VdBl3Us4WP/mnmRrNrXioGiNHCNcvhb3LR77kPPpvCHu/CTm7jW3qvUQu+tHkDERnEiChPONPCSG
/TVJKCRtk75oa+Cs7Ycr/YBrNbJ+6mMmjpa4l25KKsukW8IvzqgU2dqh/Os6pGIbpS7zjiH8Z1LJ
Hsz1MavFW1snH7NnrzjLH6vIofObJr3As/5NVYWW1mIICkW8rlzm1VEqAS3WwZdhDt5RmsUpdao/
ohM3LmLUrePGig2NTYFUd6Pw/atfnCWHEmKVp3Jg2WH8VtpQSIgbCC0YkYTzU+YZbzLKic1o8cPt
8dU3sbiN4WGSBtCch8UP+WNaZq27NWoYerVbpCu7jc8hpk10dbkxI24RuKXtTVGVmAPzPcYpbNGP
YEgNzGhLCnJbj4ztgZUuA/baFVGhF6p1P5LE5ItPRRuhRsaLQ/qr6uooMvnZZspgQgJUdbTMgN5R
0LJ2EK5cxK9l4DdEw8J7n0BB7RzGDQxRc/c9bEN/k0iBu86raHcZ33KgtXzNI7jXIVueQYQ6r1W+
sYuk+OdTOHC20iDdajLXx5iZ829XYPUqCWnWC9sXu6JxDxj0nigHPYNYp62UAU1T/mba+ddN+adt
8T0M3JxLf+8d6bxdurlPhmdYVgC45tQ/lGV1mMKCb9qs4PsJDqtJuGEOdcx64TBMx6HyoBZNeDHW
bd+8VW1/rOvBXPmIgPCg9i0GRxIYnKAe0+JWAak1wg+T03Sm4MdSnnpqDe8uGiD7EFZozZMvLUBT
2CJUoVMLVC+Jpn/Eqn3RSPlL6aGZkU5OcIcsIipgBpO3kbvvT4ETAXfbdJbz9FY1zi2w07+qc+6g
Lb+9gjNIDoNawkz1Hm19CUKKIhDBkPG/ElJPoNrPovZf/MKMllIXd+F55zplgYjJbAc0NORTfQVm
vM9MfVJ181Zaxsqyx/U4GzuT0vKsIp6iuHITb9g2Ceve0IyvQ8ZWI5GqBLcVoN8vVkI5iuWTdEk1
oOiUAly00D8uo0zawNRMBmekSZ7NsGZUB3YXhsZhCiIIrjPXGwMg+9ZBMq4r75SkKY2YgWw3RuRc
MQTYmNNGnFpO8Oaw39UI1Mui47jg6vrXDROQL1zLcXdmxcqdOCSGqQfWpB5eTYduJuzXVAa0jJn8
wTylJAmwZVTLeQDNlcTPbSp/xOS/5dZwMIX9FoOnMw311KgM5AJKepYzy5RudQs103fIe4aJeQSC
J37DS9CmpJK0f/MysHhesptzMa1sN57ezD4VoIYad5Naw9myKLB1poeNSjjZEoLjq+EF38Gjk7dL
uRNVlvwz/BqnTsawtQrno9lwaqY57yex60sWByA8QOamXFgR3ug7K6ujXSl74RZJR0wWDIDp02AH
4JpnMODBqViodBb/qTzWpyAjzjd7KC9jmLJzzYhij4c5Bc3BzeRaheWOF3EWYfSTEb1XZTWs2XgB
xvDoafsSZJrce2OVUGas9xHQbPHgkgHcPvq93BnDwJmMDrURkLY7q+coZvCPPIAmhi22TK3w2Rw7
ueB2dnAeHwedgVhkkokJVteyFXnuSvUUJTey37UYsbgbIQ/kDA85CQQnOiEpLKJDelkhQlsuiCa7
czWPSkxPLam1VTF6KG2d9JZZgRlN9VxXrdGPDx6Yrmng9q8zdaSVgzM4lZBXHzgKL6vniFyQvZ61
OmTS2mIXcJZuTfGoEcYI7Px/10Mlo1r7KWLiSB6T/Hjq4VjWqPOElz5RBZ5wtp1jLhY7oycmCc+x
8YPPOsppJE8RXkQ5nsRc3QC7Qh0BFLRCXY1vqg5u0iVVC2/XpTF45nxuARGas2qTpDGI1Fhu3Mo4
DXWlXjrXoczUV/lKSfHCRRSz49zv64paI9jVoPbwGWFDSJ9i5HsC+Pzq0tsFwtlHnP92asQu0Rq3
OaLnc85voNX2NFXfYVSFy0ahuYmcsoNUkCAEvWS1/rEKcVXO6iMOIt46cO7ZQPB/svp1XbKHKWGe
4Rf/1zrArk0FxczAsb6gFSxZUTuCzjf01dqmdnhdeTOaXsT5xy/hBnaD+BBd9GL03aU1wi+vpeW7
1+2r0tOJcNmeiQS8JxF/+JqipILnsmZo7NLGHU/WSxT2DQRmTtsB831qmi/20G/x+29tO3wh2biP
PakXuQziNSTzct3Ow3+kNUlk+nT/1W6nn+wih3LYdt/JWOypDG0eCOOLAVbFHgdsIxr7xbz3bPu9
7fDYUc7Rq2yNrZg9lrfVE1iw6p7xoGki/CEe2Yb5hEoIsI/G3np8rN3FvQmY2/JLnlz+w+Z/QZrN
4U0UGYMLQLxFnWHE9cp7WOCfUkXmI0IE2O9N6sOnPtvOkrSCQSzSNIlbPqI9UeguJyCIzz2F4jCQ
0Ttrbt1hAfNlcn/bxOA+W/8FHUlsRPKr7fVqE/kGG5qYsKzmxjmdut0QzH+0gm4nI36Oiuo15U1d
DGPGcTTFK5B4u15mCU7h3N64uCWAsWTzJ9g/sSiDHP4fjnY7836NxypWJVhZa/NQISwcki4AOqLq
01DUh0lER1g8yM7EpXqZ/uQYT3gS8Kp0DolEMz01odgWTfVsREaKVq8//B4RuetKsSq1F63bOPrx
U9TwEJWdXtH+k866C7x+5hFJRz9Z3KH92T9l2f3kdXFz1LhpKZZ0gO+pQe0prkV4cNwdgHP2xyT4
Vk7x4VE/CXitWhOJf3r4x5lbVRS/UcXnjsOf29K5PWu29IHOZD1krxxvIUjVFPO1o/Fnt/4uZjyB
rPuLULtDSfsWPrDPmiN2EJebQPo/WRa9xXMHClC+249nJMfG60dgZWuDMpQglX92gtRczCBqucQ8
sBKJq+JH6zMgIHUtUkkE0HZ4Ut3gox4gSI19tW0ClL4qc/ed4Fs4jv9JPrh15g3pPhqM5mo8WCRG
9dE2EyVGzQtUiZLiK5iTY/8xjWSXjRkfFz5Xanidh1Eq2AaF9VyM/bkNihdM8Ql41ibi4zeObe9t
+q548sNxa8/2ZSpI/nE1WmW6PZl4/3TRJnuKMCCIkSJrzK2TRVeh7WcclNsgNeglGl3uavxFjCRQ
DrT7CRQZAES8k8JfegXj2tmrT4FhaFqurSv5ASKI9dygsLdk+CvAcILZeY1DZJm7Six11axFMf5H
ZSq8FgyTfVuuKljJduc/9UYvGUM5/yxtH8j7bz24K/SbBnBFA3nAfYOdJkawDCax60uf/byf310t
gUcxyMxzD8CSPb+JaTwOvYB8n5uLrLF3fka7LoA+ALA479EQfDhGJRtPz7ZghvQrWsRtapuUjM5r
Ok99EIOGusLe5FRBMD4jytcYU7rOKz4FlYawkJKr7sVrpN2NFCyfpZ2fU454flJ+56As+1Z/sdAf
hQawpgXJMmAJNDSMXbTSZfdhzfXGn4I3T6oDO9sux8uy8mXzHI3+ZXA8f6/b5q4tfHD03H+2fvjW
BhGOtvDVqq1tnMXdtrWrdeSXNLb4Kbp++ee55Ss9dfgaUAlxNnVvU4chnFJf6k1L88UtzKsm2AuE
FmrdXMTpIcu67cDDI9H40Fr8H4EDsWYNWQJaCjbx1GjO4PggbaWyFVWoxlK0AiSaFkSUY/IwaxCZ
5GyyEcFUILROxb3T0Xgi0L7q2xgncoR70LPA2c/MZwjcBcVrgE8qS8L7rAjhSsGFZez+8x7tJNIi
Y5rUxaEt48PsJjtBpURM0hyHS5UQi4mus5leZN3/5I8LAsbVVYkOsNRZoVYoCT89DGoz7b7bdmAB
xuGJnGlgoiKPIGPA7xZ0DA6USNuG+MEVEL4apuVdyVMzFBj1S4Cbnbo2M0dVc74tVb4ZjcBPGq59
n1oNZXE09weHATylTtuEUdgmq+qZ23J/0owYl7Jv9lzJ1yPQde6fnB+1hLpZddsxh8kIip4pNpNm
2gL8w+iM92nwvsrOZnzhwPHpvl1ZFMtRtSScplslku+pyV90xHHQSBlbGkZxmGBj11iUcosRHUGH
k7Q4dreB8WKBYUP0tfhp03WOjSebE0hZoSBi9wlMDvCJ9eKq4YDcsvbpAwzr0V8FRrB2KddZThFN
PiMY8lCX4aItrK3pGas+wb1ahnDkoni8ur7st05srXHpkMcWEutnqNfuVKL74cqIkbHTLOEmYf5H
rdoNLn14m+2wOMA94ejncfIlAbQzXDdgwNxdobPddFf9mFJcZ59cPyamNwf0bfvYVr2e7b8E0kDE
dcDRMAIdzZ2yY8Zn3zo7bBcjVO+FZdqEzal9y5EWAJK+NtiX5ji82bzya8jtjNFve+mH+BdXyn+V
3+yEilFMM9tcYM4/iDb5RkA4U3CFHSGH6EHV/bk3ktOYJ7/jWL75YX7s3WlCe0lQMiZ2ZKroy/WE
VOeZ5CdaD6Rr0jNZbeCEeAU+IMXMZw339CMKSJeP+a+QSbPwdXwG2fJSSjbzFOQyiK4LsJMtdRrb
rqYWRnSXuVdnHSScq4tOA91O71lrq83Y9npt0ajBMEi/Z5zvFavVbGuaVh+CDM5O6B+72FfraHi4
SxQUJ7enhHcoreM8OH8gkPFlIk32OUrWOPKOMzkFLlb0kjJA/8ee+px0JYqWTa5z0Thq8z+OzmM5
UmWLol9EBIlLmFZRvkreT4hWq0XiPQl8/V3cyYt4g6uWqiDzmL3XNhdxFSrYD01z5nW+pp6gPfAv
yFM+lnrdeUeqOsRt+QzFAixUE1wLk5U8Qo1dU6mPNJevUQXVJsAyAI3Ye7ac4U0LskUpv1UK9A/Q
3ksOYFTFSKd6RcRKpZcPas8wNeKvieHVZq5cEG4LaWdBfIpdEODC+KlS/W1HxutgmfvIx7hG2LHA
O92j3aqJeEe9RGdgbIY2e8fOdnXAxycdIJVYPRp2l1ziorxDgDnC4aekHGmlaZhRObuYo1O2DL4Z
k8fWDZKUUM5CHcFtAf2ykRZGLg3RInBAs/hkovZ+fCLqtw7RMh8Kw4M8qpYHpwVF1WdUBQulGsSy
e1LentFC4aEWCeNurP/lZNtbrvuHGsqd2+Y3NSWHAl9UYs2HMvD+FVWF3JSKcttLSxzzhIMSoOnV
YraeiHrPMX7U7MHHfj4YCzAT5iibyIKW1tBKQAzmu2iYBCu+otJa3j1joas3vkEj3+tlPjIuOo3m
+IH75GURQ4ocaDn5A+kIud32MN29B7BLPAzE7SIBvaHRepp7+8OLzCcBEBGMymmyQSq79T0Jbs8x
TLEd1hcUEY55t/A+8dtDLa9ncsRa0X/FKIqPZkt6W8P9nkN/Xzz/gbsPoMFInijuySv6drb+kjUT
+6YP7ePMwy9w8B3bgFyHPr6x2/e2qs8Q3fwNwAr/zVhx+eYg5kMiybRTMgHNGGcvadnWL3OAaztp
WpyflBSUuy1dPD5I+vZ6+Odl6ndBu7GJnPlL2GTexOxVmaZrxh7U9WORnpoWd1jWKZS3vJ7ltLpx
8tAMTOLisMEk/guv8cPgNOeiVzsIh8c6wjgpC49v3mYxWq7kUkvry9jKLTfT+4h9ODTE8iwrl6is
FI5jZiimAZk7hMqrEsj2EwM+FE8n1C8m8wPxmMgaobCXPaHBpUOSubfHn/jLBsbmDq0Qrvg5MLaa
t9et2+9JaJJoCM8EeybIL/Fth2dUUtuRsAALb2S/0aZrTsutJvHQizue0aixcEIMKa5PSl0KQMwR
CVxNyf43y/ZVm0/7JVp762ndFKraCieH90MCG93biRabFG8kaLMOT1Ot3ybTSI42GLltkzeXEsMt
xVR+pz3x146Sf54emFSP3DS+mn60JfeqK29IXR+Yu756MgnhvN8QrxGwNDfvTZ18OnCuAakLvK2B
fZ0Zz6aKQ2vAoR4WJZH0GP5YgzcEZKZooGf06huBj/qY1sUIdky5tPnFnzLVE18FeNm+qYg3a+Ut
Nhq290Qvga+UTNP8KAWyxNDBqFJxLgpCY6iG+eX5IJFxlWR6mJrLKoggvNUY17aT0RwZULdbPZln
NONXP0v+0Ir/BgSqdRGmlFrdjesc0lFyM8TTA7i+m99DoImmU2zHMWhVgH4ePoS8U0yK5ZLusHN1
20aU8qtbR0kl+Jw6sh/LRT04mDC4WKy9mBd4X0Aq4fmclgGuFesAx9TU264fjkWS7pd6YeAqIYmb
g7clcQwaofbf/cnOrqgN5u2Y4SjKhgs6nEeIRWTex/anngpOAwLt6GXgbyLXIi1yOybOMSCSYV+T
dLaz0QKxm6D+0M7ftJjesVidvcWCK8KiFef9tbPRwKZLApGtOYL2P8PaJpdkvlkL/AyMijBljfJP
2toF4Y5QSZg364NCzA5c84Su72QJhpyxTzczj/gM9FTeG0MHyiuANF9eFhHlW2QsN8CEH44JBDFt
A9BcVX+0DHWJOxQZRXRZ6uoRS/Jh4rtJaPhWH6+gz+NfD5pTkbXl3jWLl96FCJsBR9NzfZsW99tm
UH+AXcefKQ2m65Orw97y3hBE1RuC8F7Mcra2bopJopDLvumdLy4/bGn8MIUa0FoFnpEtFDklmFlY
AFwrf/4qxhmrP4CEdjikCXwLkQKWE308Eyxef9p8RyFLhztN06omZooR/XvXotxPmwEDWX6oJ/lr
rPkc2ppuCJauRuVPJKIitEzhJ9hrvnTltR7yHJuXrEFEwSPoeD0OxvQxDYi5nYifSKQ4cdLvpWX/
ww84bOW4ODiinQdVNSBtWbok7Sr2ZemT42eEwPWb2cEzwI8CIK/5MMuOvh5lkRMgXw/899ZpICl5
zbPbYo1F1H4APPydQ49Hhw2qBoWov3qqDQ/3bCU+WdGTtlvGV/ax8jA48dENKInoprOCdwVJHuUQ
K8yeahjA4slkwBN2hnysMAUdpF892fPwk1atQJ7PmiboxlusmgcjT88GYmrsEcmPKQSEaXgGqETT
Vxez0MYOSGL1g5cEk9XO9Vt8mWNXbrPI3OeDOFYlaKvSOwtHn7kSryY6QzvPCVJaWP33tvvEf1zs
2jlzw6wVZw6Fs6u6NKxn3DR5TQTX0Dtnxqs73l0iaIZL3dXRDt4ZR68o37Si2c1jcZnnBF2g4jyd
028zY9EXVGAt3Uiu9mtsaPg06gZdetAeg1h891bwLKaSzQjNx76BaMAauOfLCFzAfrws+Vx8k0xG
82nPryYlwqcoVtJv0DzmNmHVlTfsjIm/3iv/sjrhRpCMuEliCa0MbSSpTh0ykp0zoZoohiMb9PvG
Daat3WI+j0ZYbM1zUo0YtoJDljJHi6dq30XOB36t06CoUOhe6KEQyUNNtFiTWi7TZlWr91I6f1IG
n2cTgP8bBnxGZoH7jW4q20IjdmEOKrY8cL8PmuVrMaCuqLT/ourqzUHeM9as3ILguDTJE9aCl9Fg
oRLZ1JOZv+CdykYst3lW8T613EiKPy5GWbVXoAVEQmQMtMC9Wzcg74Y1HYsoPhEDvZdUhx431xg4
RMgwd6L4dZPxIc0o7/GjoqcEUupgy4Sy1YVkCNC3WPPdbJOQYlr9U2vqq1MCHjRUSQaXq98ncGXz
ot5r6e/QjdzwuZDOyTR0LjQp9F12bCukwcxrKOO5LUz4J0Eb/UhRkZbXG08yG15TmBls21+Qv7A0
bCGu9NEjhgvG2NZfJ02OSuX3jE12Xho/V+6qwRm8JyKI2Husp50Uh5nN9IwokSrrfi2GMdMIArot
wsMDVuPM5U45xfnkq49SBsm+lONfgnx4a7t7ZVk9V/ryAwiIiUqQKZoxuwttSbSVaUW70SUwZYnj
M/3kL5qGRxfeH8rt5pSYyTmyUOguE/mnMQsPTGsRCV5evmHtll2CFBZJ7j94MtWEMkDX6gTYXSwx
5cnMGpe1Kk9l5w5ntKZMZfkF+R8QCQ5zGfSST6Un/zluyj7BSI950d0E78KhdzyszuIdSDNSbH9H
vBpVUbY0O88H3ZDEDKtiP1g7E+Q1ZHLZEWZYPR3jxD34c61Cwsz2hrlM27IHCi9mgdE5s5iLd4Ku
SQ+f2i4YTLmwa7LolDK6cGd1sXEgByQ92ylvfBwk906FzDkYnG2j6g9CDXCA2A38sezijS7H/GBf
koo3GYrDduS7J5nkVa4q8MGIWZUlldzVme6OkuML3MjfJhrGEFpKuXH98dHV6Vr8IyuyyruhmMjF
K/N9D2qXWAf/2RP9Q9Yuew8Bd9iW8jRnwDHttsWA2V6CvH9DSXkq7OGjq4u3YjTMrYs2Aa/n2EFy
Vtj1J2snEhVKwZqnGd04xDCAInPwWl569WMzitznBfNei6EnXrBq3o/N8LWMqruwuS4fbC/tn60K
V43CLbgRE2r4trTREFX567hKCTnA3aOomnbjxTT1TqqJsPbjT3ekGhhQUzJ68rZNU56sgrSifFWj
0Fgj1tqNtAkbGDTOtjSDfQFAAv8mwUhWU5NA0d7gjOZPgO4uuohfbJPd5xCzHWnNBy1qnKUDOaAt
DKpDNk9vUIY/7EhneFJ0vUeCfWfm+V0trHecAE+yQAGSIiVZWvMbJa3cLKJ6NZV1MzTOXl3I+Ng4
SIWMrOrpHfiSVfwh6Lw8tbxgS7w6hfMFG43uoIJn4cVZek6gcWfscKfNZNXQLoNpeLGV+PVU9sua
H4ibnW4DbXKWRKUihKksyFFhsx2lEaIdtVxJTrkrlvQnMt0bg63fTC1bYfBlzU7+2lTBhz3aHwHK
3TAzCBjCX8xsFdUWAxTvM/KMG+bb8bFGuoUBfbj03vzUCLlFFklLhHItqJxN2XAuWx2SdKcB0UO6
X7ptShbeTD0g/lTiBhbqmLgx5rvivZUlUPvlMxkwwLvD1mIoPJUH6d5NOv5wfYsuyPhLLoDEWZLg
oCcxdhPEivgcZA/ZlD9NNNBHFdXpsTT408fcXoHgjD/5JKqLVNI+I6ov9h1rad+Q1r2VuPoFp8K4
NSzhHBcIyBv2xQx6Gv0H+xByZaNerghY4CNJ/DhTjQlqy11nkmJbkOwyeRgE3Rw2tL2mDDI9J7EN
9e7YtHu/HzViYpp/1513fWw/VuX4nVIe4txDQMnPUx4LyJhAlotFWWBleMPLtruxD7ogEfxSK2W8
0VwJpdYMxot+COsExWCOyaBwq9TZGGMawCQZu2tiCePas24PhyI6AtHqLgnmlEMzuJ+daf2NFG2N
kWYkrc5Je4QVweiNQ2rjwB+hOdqZsMmmHmWgjUN7QatAWjmQaQxtJCj03SeyURFyKWN39xj3243i
XIVqBlN3zfXWNjtlnElsL0/OajVpjesYDWED32zjewPr1qp5rHjDPJ/RvOWMu0K6f/p+DOvGaU8S
7S6ezDShm5/DoDVe7PXk1jq41TJ5103zRVXzj1fppSZiOxxFZe2rpTh2fLL9UH66hfmuDIvgXFb8
OXqiUMCS3GLSf2tGciPgiGJ2G5CZuSPTivGP1PrQOKtHpXPdk8DnsqXSI0g1EH+TjgV9BWFyhwQe
t5X524/BOxLLf4j1WQrEiO1Sx5kZlDAT9EX2x8nXHTqWhVW6xeyfy8FwNWHAbfBTYeIl3XS9Pyv3
L0NPtm0OqgsA8YQvWURKtrMZof4yxl0LyXpYojtsCwC5cvOflRgMJ+vLWHofpTW0R4yOkAtIPSIJ
573P8rdVEz6AenDHnhn5wieameO76/vvdISrZYeXEqEYFy/5XOsvFlcFHL5VdRDxvCAESSj7loIs
3pqQbI8BvV3Z+1o433pEOToMDZmiJqM2uv/isCCf32Ph3zJInMO07b4NN/0ivHhXKvMKENLaQ9Zj
szKzeICtOFPwhGTAHhlS/yL3pwV3UBdZ0cgMs3lMWfTbNY68Plku3ZihHmm8ICSl8Janwc/iGE/B
GGVhP4LrbHV1mMvopUWstx8jUC/ow1bJsrORDDQ2VVPkj03bLgcVE3w4E73Op3MRedJuEz1ep6F/
WNq2J98px+Y+wrjsGgIJ2Rvvop6wT4m4aVvlAR4wkjrmdv5YkLUdY8GWkK6wQq08ZO6p5yoK/7d5
yqU5RowgMN+0mmHeAr+kih8Gc3rGEO+HEaLOiNMQEgQZG91xaeWn2Zefta33U1EzOVdrcljXgksm
IGGJKeHHgPVXRwTkmZH5A57/Ydd7ANfcyayJBbHyI1uJFFNq/ZS18tFMOppoB2606j8SY3pOyM0Z
dESBrZmOuatKlQ5nokJRr4XJ5R8I6prOmPnoNHYdluUgO7gKiDHdunY67ObB/qNJo0vr7rezWLs0
UysPUTZ9BzWPjO0V74jAyAyQE0mqwj65NnCkRUBvGUv7L7Lhr85BkOxCIlVY2jys97xYw1tHHO2+
mOUK4AySrTvQIOfGj5qjME1qLu/pC6TXfes7vKQWJ7hXIn2dMC05cfJaEIEK0Z5QSiMhhJSMAdKU
eh9gNlsaKaGpWw5nk2Uzhhjs4Mswxhtf7XNrcgsj9N2ZOLJp/Nltm9kbq+UM8hVXe4UOinEHluZ2
WL5dFxR1kwK2gwq6nU3xkALnnTUVawpBd2HZaHJhbLQhPjCT0XLF4kuVCGTzhLHplGu268TNrDYg
IkjTs6AuG3ddad9Nmf1rm/mtjwrAMfpRVP3BShn78xQtkbr26fxbYltCHPRmd89Kp/5h0iOfqteB
9LZQNebTBxS3PcYOThmbeCazWqAlxBfSr78Nmx115tW/Tid/itlAfT87BgI5KoxaE+Boz599HbyI
PDqb1EhhxUWB3bGURNxk7KF5PDecszYCkaFlhML5nrUEAzieTUlJ9ssm62lm+hxq/NA2zn5a6n+A
Ar79blgdxdOharo3PXfVjRCWOqSR/ltPtrqfujx6dAyDvlrrYevF87vD9llO5l+ZZ//yhOarnrob
J//Zr/SIfCj/ph+5MeKHV+++py7G9hb4wQTLkbdNMDMiQyijBtiNbY6cN2fsHXPUhqwcf9LOIjNw
7PY1TC2sLXMHpgj5oUHNuxvH1dsxkCWXDJ4bFnWQbZuJ8tmf9c8szE+ERKd4nl7QSoZDw+Zs8NJ7
U3tPNvAgKpzo2jF8seggSUYlac0oCN3pMoJtJOl8gwgop0iy7Y2+eNY4MhjBxCVJUPoaD6P/2BkE
B6etumV6ru4MpgVtH/1YFaniRvk4NUicCjM6Z2t9YnYfuAfSXWywIMZg+tYkrFXNwriLXFDRGUGp
ueHEZ4mZmfsN1hyBfI8Vssp3kTTAkYPphHGUBHP6LeT3Djwu/HmrwS/4EiRN8+AjnC9pbBCQWRo2
cAGezl5SZ5vHVfJkqHkNOcqMs8J9rPtiRg3Wdp+iNKpTbRKi2Sc3WgrMgAkEii5M2uAMIWinchUO
JkniLNq2jjXC8DVAX9Wew0nNmBSY3Cjwfur2I8LTdBiIGr+4BgfVHCzmjh3s8lwn5hmkD1qsEeUp
CtNXP/Xzq2rlr0046L4pZjesnQ7DMpcj2bwcESgao+7oZIv1lhfqDAal3SHC78K6VeU/PeDiazRK
zXgZ69M8Fh7b0mRe65OKMnn5qXImQMIhhccw3XsiA149u5JgRFxyAAiz7KoAiyO+6FD/H/s3Iqp0
ffPWdOmuJZgxhbsfZrVLJogDgZjhH71PLFs6+pbm3bOzC6qC/DudsvZHMkjeC/qpqCu2ZAez+qnL
5GxR8rOFXFyW3gV5DMkF5U8A809YV5X1T8tSUFJQ7e4BBlC2++zAaqaReKbr8pU8l+QPvKWF90+I
LWkJxVZky0J4Zk82PXl1CVlWqES9c6PEj2VJ/OdQG8s7N3XzT70uUxOzpnw3gP1EzXubNP0hCvrs
ko3M+hMrR6UYoZ2ok6xiIzXFuDtLDEaTOdyYh7PgHn10yRPlaYZSeFfG8ikqyXaPpRXsnSYhz7oB
tY+U0jp5fsKUP3UJupZ4NDg1G6tfxRxjinK39XZ8BjiT/GEyXio1GxgppfS2KLf6o8NxdudMbX0q
ieaBEm0DwPNbdPpNKl957q2T6qJg31VOBeBcR2E8sK4pGj+69x35yLz2vR2G/GEe6yase3mX5QFk
c3bMAWN6QB9O95YC79k3g7b/LjEPeK0javKS17D3C6al7sNUthir457IBz+OUKjOGdMoi4lzl5Fl
Xju3pXPKYzX4ryjg+53gNqEdzW6AOtxtgKPNl9QQpe4plpmvHEdsifjdG1hpdqR2jkYO5UaOc0kz
hlZ5i6PPldiJnZnch2Bqxm02S3xErP1YQq4uL2Xfyhgwop+pMK/M6hTM3XyIM/O1Ie+Jg995ESI+
tVnR7JBZFzc6yJQUL99HSpPiPqMZpdZs37qmvBRaBPcirpGndJgiWKDSfBMw1R1r4nZDQGYUxTXe
byP+My9833gzKBAFHj8/Zwnbw9UKUZDrHU79ec/+wTlmI0LZseG+zonW2SNzNjY61x162ZX0bQJC
FCarhNy9osWtzvEEiGMyEwNl1TjsCepoKEsCFxW3fPBwg993uqquTtb8JQz1kvnJFzwjsfdcBzec
SFp3PypIr4FVIFmKxpxnMdX3uG0+5r56Dxyr2zF5tYkvIoZuSAP8eIX74E0QOcymibaCwenMhETO
OPLmQ1UX9nMcRdWjmSP3tFWGr6TC7OYn6fJvNoz25loqpxv3W2QzFiqBOjt4Xdy9tKtjcYiHI6pp
pkFV1VzNOA9VHK+Rv2737Y64yQK4hT+GA1/ZFBKNc+dGL5XjlqdEDv7OAeh3lBXTv42ZGQUJZ1GN
XC4r1W699/BVIrNhBiGDez8Z8yMux+x3cAuswMuAsBXygr3j9jeuzAiMG0nQqKJMnnjgOtERrc4f
coAmBjfWs9v7F7LgLmnn4x+aW+R/8JCqwQwzle+MBJtmUH4tFsGyK3TJ5tFTndwpLnk+dwpqOK8l
A/BOvCfZpB4A0LESN/MHVargruhG8zjULrFP0UIKihDgolpai8R1d40xffWYdE51uWZIThRrFj+e
UDTCfWMn33RWc/ASnYQohPGygt8RM7PsQLbRaZ6zLCyy6KPW7sf6E3U8YHDKzU9cam/MhwFQDdBl
inOuxstYL9/KSq5WmRxsH8BSjFzL7OzqXbbeeMzK3nyHwTI8AWDzvpQhYcCNXCZ3Y4GquM1VtnXa
gfwTmVR/QP4O+wGXLvqL/ETvEu8wCNI7TOjNFidnnYw6WknrXeJeoZhDVu/WB2lrCyLyRMEf9fsi
QfyjjeaOdrY8WDr+s5Kz/np9zx9IjBMi7n7fwnw4tApUIi/wck+vi3y16paL8un4vVwdazN76bVH
2+cRqCW6BNu4fy0K0BTmuHxUkOLPqahD1c7FXo48UMLE4gNYmZuD8Q0ZI2h6muYYCPUI/R5IprP2
a3OLFHzsTYrxpHvWTsMYo9VEZksEhJ2ElQfjnUHBhDWK2gow4Bs6mmAjkJuutMd95KR3pSufZ8Nl
n+fZ5Np0YD26QPp7X/NPZNai4W0pCF2Y0I5BGX1T8f7pUqLywH2TW68vVQscuDHl3ugi/Lht/yJ4
5KMhwXCE1zvzEndb9QkSlA7HBBzJrmuxNeCme7Ly8TWdqieOu+TCuV3tmnIcn5nVXJKS/8JrSW6X
fH3wv7Oy8P6mc/Q6mJHeFUNWk2G94LYcsT209kE5ATrz2vwyZ2t5iVZtwKJQUkSC3ZvSBvnbmLR9
qNSp5klxbbX8RjgSjkYysBdSc0lgxvzG9Xo3ivqBNSAwPEfc6rn8bCvMPA74i+1o1Y8jRUDojXRh
aXMoMXDhCNYHuISIsxIyUyrzfeixm6DChYThaQa5TFJCMknOTsCoE/b6TQtiPDCshTOhJIiLo+3g
5e5DVqB5wS0aOto+i9Uh7qXmxfK9f6WPGSD2IDz7GjBn+YYhzwl70OqpiyalkTx0uMUWvHUKBAwT
7u4OrOCz406hNytOuh7rLqh2AOaQnn0tSnRmVbSPsePdKHb8zThRMmLj3sfJgOBo8cgS0+KnMQzi
8Bg4uYzRIzUQ2oXE4gA/lxs3z0jAAvGw71eeXVykT8rCONVkzrmdXA/ebE9UNNAb8l3BXGMkxvKs
g6OS1R/Pd25U8KD0kvnk1ULunJkkT81GpzNbUsez1Yc50tah3XiAKnGXGOo9yFK62QpZdwYoi5C7
eprNG7tmtSU/YjdYGSojg2FBtfqpp5RQA9rNMsKdNvlbO+3lIXfnYZux1toRLPmvm8p/xlB+GQX0
EVsyWQS8AgvmCREBUw9lPCubSFtYOWRXPwUplhX8wVde0VUzauMBhtkrY4npMyN6BtndcPCFke+a
KbXCgfqPFV1ywmJ9zwxz2GE7EaEFjjTELfLhROl9OXn/spogHYvU8J2o4zdpLv1lMJH3F/5KxZDs
a0kT/21s54RsPTSNXmyZHtYHQIx8c239FphYvfTgHlL2NeRtNWzjF7CHRQsdpPHjfqs0/WnKxAc0
Nh4je/pXQeQectoW9oiphotp7CKQm/s0JranMHCoWKX+TrPl3LbGI4c3PmDzdUo17NR4vPIJkg2S
M7NKatbXfZzeuZm601UsmFgzdgScCmOcogBcK/ufNN2Ns96MBngbB7LhSGkRBpUltkHukj/Wg87t
lGV/LJjbrlTa1dVNwbemmA0Kfs1bzvZ0q2UNFTwwPVJKXfOYdR5dlRzlB370jwrpZDOxCR994ACI
iM3LrEuo0NKbHwfmTqkBNFt7FVqxObKy3RJl/PkLM1MPk6qd4dYeFRATM8mXQz91/sVldCH7Xe+6
d0yeH7KxZdiCiq7IKo2iAwRE1hnFftTFk+9U7zi/p9Vx5IVVnKN8Y1K2nVi6wsmfqgsupJWORegP
XE/v0JugELS782YkYrEY8RnFfrrFLQegVdGZLsN3s6DxnZKeVF+TOZ4kwo1L+U8MI2FV0f4TEReC
JdzsUDNBD6t5ukOeX1EkM9fsDbu9z9lE4XdfEc4Gwv0arfcdOKImNNAj8KFWGttI/u6b7W5Q7jPp
kwc3069Ol7HBb9Z6pZu5sSc6H1IZj7ADyIHLluiTni5+4vNptoYmfKxNerY0GZE5Hsop8AmJT+QG
AS1m6nA2J9ida0mwsDXwfx34X+HYmM62AMorqJk3zWzDtZOXPk1+Gxa5pFtPLbR9+yDRGvZMT7f9
hC7L8qJkX0i/+ck7dqX2vMT3C1HIte+kPx2BMZDWMsTH/pXW4BhkCH4gmqEZMNG8cCNW+GzLtKi3
g4yabZc6/b3v+QAbUZQsCUlzXj7cl173jJKD9SNX2SZnlcpQjYgU13uRuUSN1UnaPpe9TSfw+K4f
Gph0SGuAPhjK4K9XJPuxBamZ7zWUsDiTzxbzSQgRfXDgbii3tSuZoYvZv6hO+Bunc99Ss7wjevtY
AUTYeWb71aMO3sCdlXz4RKSCicUPMjtI++FR7DWhQl+F23h/is4EXbnaWKwki75U6xrnorbE/Szk
ZbDZ4UUywMgV5U8mJlWGp/EvCqzvicCg0BxaQktbUDfjpP/R4jFvQtXUDFgjjMgn5ad+6p2Gx8Ei
dqg3T1MDcDGdSnlEXuldO3Miu76OiRFtXVaQjngg7KNEwUVfP0SQFFwtz5SDpMmacKj+D7KTCLgy
ByXZspKbirr9LP36GpmlHdqYhY7sk+Re2hj3J4SamPLGXV2xJMjBgNBAWmipSEvauQ18fvKUsPYE
KLpyUaEWaabBPZqG+JYO8QFilNtysGD0CgcOufVZrQPjAW/IVujiZmQmGr7SSl6FoYpT6bgYc2y/
vF/wtAaWf6nd6kkGzGaLwT87sStDtmMUWnlm7ZkP/TZJ/GJYw32bpKT5+uUjJ+CxHmEipe7IQTp6
mJ4XRqhRHxKuHjIokKx5iNqDinFnW3iVuQwp/AcWGutnw+LpgSqezK+UEVOfxY+eAQu1pAZIFP2y
vwA0K9FTS8fO98EKH6nG+Hsq4EyOEO02Apgryi30JNM4/slF7N7VSfTNmOEFiSmsVY/FtTSqeSfZ
Ex/MyEV36quTxCveFcmpYqmMINo790GBdDAHSWAN1TpigvUxN+lKDUfQN+rqLmKluBQE4hLjOoDP
7brDvKLrXcsA/ZFUOzVjKMFmzbZ0SaFb+dD+t8BhLHoZUTyydESm3zrxPmMWudSgBo0KxUnD/Nxp
I+fYeOKZ1aeLRqs5VU7ywer1LrGMjyJCJhJn8pf29U8kk7M52YhHdGdu6pI+1ujYE2MO7bifdPrh
u9MvtPhbmjvfYwMhS7mmd6rH4T5xmfxn9lC+Yu0Nwi6rfp3UKj8DaoFNOkPFyS3nLLCMHLwITGzW
1CjJdXHxvMo+Yt1gb1Ap60xERkYMDeM10gBiZW97z5+pxSaSU5Wa/b+FjdmxqJhHz4j7IW4V9waH
JvQF44dlCOoAcqsZPdbPMYq1x4wUxQ8zsvhYU0mzQywU+dVBemES0O50LpqLoUSoegmHiRxntpNt
eWUq+eP2NCmb2nIf+8n+LrqZ9jXL+nCFgiG0ne7b2uq2RjA9xZbHayh5Z1i5YQ9xlmvmc4RHGaZO
T/X9PmOrvA0c+whf6zFghhlOLiiApTG+y9ousbz1jCsnOA6N5+Lzm72Xvtb7Jc3eOwP8DVrBq6xI
3fbRrAGWBdZimA6Rhy3LY/Ic/iU6vvFO0/Y4wS6Q2qZMT+5owHDsoa41fIZmciYaRjas7nWXbBNg
OhsEHjACCgM5kOkCCMo4Y/NZHWefLKBWoKP1SuPN8eFYyJwo6CTu35S7QAoaeEIQWlRbm6Z1E4xl
sm3sqggjkIToCu8LG7EI+REDRb/9z+u8b5X0aJmq/tQ2/UMPGiXVxJvqYrZpgJVHpjKne6IZz5hW
dmf7+kUVFEeRSxWq8/6xCwyUVmsWhuP29a5xsPXUAhWEBSaHaKyFbYatHmZR/YEoxp53fUa8Ci3H
MlMEJuXFRex+LtMGcXynaY9GUoP9Od2zz3G2lD0NE9EJbGqNJcJSLLzcMv2wp+R1bNFQQ67l8gfK
kjKRrsdgX9SMOrJ5vPMnfhIyWC4BXz+bDpNK7qdvAR9qt4wdptPKPTX8Bts+8ZE6TsBFPdwtG1Ua
L5psC3hGacCJlfCQmJCLled8YHdNQuWMGkZcKjYCxx87x4c0Ya/XZhb/XsVuknU6uZ+s+5PmUw6s
bz2dPPay/owalICVR3fQpU+FbWOnTiIsZ/b4gbSz3aKXepUGAkgTF8fWGbEy+tbwEuPARHYBimHs
BWPiTANiWrlxlcG5OWMWY05G/+U7d/9xdGbLsRpbEP0iIopiflXP6kmtWXohNBwxjwUU8PVe+MXX
Eb5hH6kbqnbuzJWWod+aRHZHF451J5xqk+YyWMsZp5SpquSusdHPHIzjKxTlH+LEwf1kAa5SorFW
g90EGwtJe2M4AHEJj/AAGO0TcxP4r07NLIC5IiyzP7xEoCNh+TqJ2d3QDPLlmdm0lTH5DykQwS0d
vplMspCc/LfOdHEQkYnP1dMYJU+2gdjbkFdCviaPALw/WrfuOK9NMNcriV9wBce+XHEVeIsl72CK
g507LrdED5r5C8kFiFr6SlTsOspZAAEoltY/wcYUM0jqxTRUBfFOF/Y3MhzqbcSteYhHQTtxd5Os
smknE5+OpHzWWmIJcyBWQaHbtZ/Io8PtqnWbnzxStK6xnsZLAlCF9iVP5x+Ede7HaqFEzN0fgw+q
KSYoqhvz75A1LkU2Myy5ED+EkrCN0uGur8mNGJJ/Fvp1gDF6wFfCss5qFOBm5fw1YfY8FFDroHQe
Itf/NH2JHVzzG0DN+u290mOwn8NDCyKBfRT+ZjzoYt3ECj7ynJHIZ7LNw0RtoUmfKhG0j0Xfqb0p
Wnxr8P5W5CMmhIMqXTPZF/eGwUQ6MCzwH/mIxHiDpfE7Bba/7oiYbueR+Hux8EutyXopuGjfFWbN
kh2yKGI5A3fg8ErzWQqFiqfONRHGY8Ak2I2mW2H7H4Fv87IasQXZZP43JFKvdpu+Ll+CdKrNE6W2
mDmp4LxrMXuxMybHZQNUWxuDeMKGRnwgjA51bOS4gfm6mfqT5OJplrGxstUIQ84s1pXkJtrPDcc7
Sbsgyv4NvrtCcCHVg2BmSORr2qVIbTK5VYl6pjSFTG+MUrWctyplP5VljMVgi5HUfd5WVM/dXH6J
LHzZxHYWVgw4qXhisxmL1Zg/2Nz51/0gwSEPECywD7bLS4eSEPQ0S1fjNnVt2he4LNKR4QKfCw7T
wuK1TFIhaTidI8tkSevY67jnW2SahlyRUFww2yxT7S5naICo5ZvQRbiec2lIX+cyAe8Gf0vBdWeZ
hhEkpssAFwRyTMP8gbmR3TNkTruBWtXloK/iOIZEFSAPQ8bgL2N9rebgaxTFG4fhM14aZm/D25nF
vAe/E5OAUjhyJrU0uu8Iqp148u59pC4aclsYNrQ3xE6/hR5fEVAQUII6Qv+gxkL8KQmKKQ7ZHV9w
Z+P3y1jsAlQnjEuRr/TX0rfDba36eM1OfNzqbGbj6zZ/wmM8NadxlwYWZMqp1jC8o/md9OO4Jp/F
61k238aM3ML6nNSAxUdTE1ebejpLllJaGlL23hBaQJpa4ln00I6yu9BalqG1+4FJEUNh4iYVKcSs
iKM3ctZInluhpz2vIFgqZvIvHJybQ4M09J0y4pFitFdTD0DSJVwns/4zEIb/LNs23ThtdysqeEe6
MeMz3/W/MIq/VDOlWLIxBlWm+wa9DR+l5qWXiOYjGhkSKCmIdn6bbR3HOinMWetWpL8WP+eaBhmP
K0666ob6FsUh4yNbtHRmtdFbYmNmhAEStsu6pR7WtsuD203jOqnltaVFcNVKSUC46D/CCFnXzs18
35sGd083v3baeALFBY22SXdZPQ8bz9ZUPfT6HjPpOeNpx4scVzdl+xe77Bh2s6D/JBxy3yXqI5hC
8dPy4t8wffrHNPFryWlmmEe/Q6mJmrijEQoOwM6Ne3OdmOLFs5x/dZAcSxVy4rbRe+Kh9NgdJgeF
AkaYwCUp29BPN1qfOdyOSrWv2hdeyJW39+8KGq8OEOuAJ8gquHN5vbQbrCwvPdP6uvM849obFrY2
36Z8OxnBM0voGy3zbtuuwq5Cvs1tZLG+aWlcK6PlTi9TCOwd4ZS55vxflXrBQ0xcdXcpP++vHEbY
ldyvMc7m/pdI+D4aig6dNm4uEfC95xY2/LGskp9wpnSb/yK/DUdIQMmVX0UHbspMAWzfdy1DBLYb
Pctu12dxbW5Rf/g5qjaznsgACn0pi8g8paFbsV3NkZxUxP6lUEme7MeeDw1DRaS3TRXig+ldgadh
qVfSXkVuYqLRicJyAJWOHWDOGvpDhXMv6EjiBFFLDbVL55AiWmMkJaMgpSx57eASHQmmsMRqG+BR
aQaIJLGa95R/hxvy95HxQULh3hparPs8tlD4PmDtcdOmpUgF4lwVZHrNIY23jKZLQQmudRBpL1nQ
TY8l17G7fkr+usJvEN7jxU/ALdt2FC8Ej0UcPr2dF9nGzjKTE7zjZxmMi01Mgtdeazvfe7BMyVcZ
M5+N5Z7h0vdUr1LjZWKDfMsCemy0g9rraUA0uZdj9yZ9Ez/VyFMHBu6/2be+LOrubtlY2axbmvbo
RuiaFplC7EuwsJQKb60c4zevTn4oDksPIWyzh9wNeTuwMgWwY1ZP/kDFbo1ktWlmq91BEe94pzWE
5kziV413yemIs0PErFyDgZM0DzxE6GfAh6sxQk22k/6tClDxzd7HhdkW1QOAw/qoPfnruMZqGLs9
FrqDoH3myvxCnfxcvGltwSvDJLujDvhDN9TTUymf7BLo8PSHcYW07EvSYEfvkWbrbJAbPBhijRf+
BR8951nI+Y551vqwuzJ/pjmt2Hb++CJbSCeVWoUWBKnZ3/cIXXgbed3xwrnOnIs00LHcwsJwhz8X
7cYt71ujOLVWXqw4aNDvfMEBj4+Nmo0MOF+IcVRG2dHTyLC5W2+5OG0qx3hOZr2J+/oR4WITCv9f
PLGOU9X0D5oo/h2rputlXCT4yEDYa2iPphEH+CVDF0Har7pVFjqgieAH++Wuk451N+DOzxu1aWlC
qWOkcnICZb4vMW5hj0J6slYjCifJXVIuQPtwnk1G4D4Fs4MNrjXp5nT0VByGcmTp5ph8IoXOn2qN
Vk0iyzunMIo2qdUvF+LYveqGB8ntzbNJntDM518j0T8j5TZ9pn90bhGZHp6Aj3HIQOQ+FCZXBqYS
ZPBWg/O2BAqOUYFkSmqVrFMoQkB24BTQThPghK2jW2Zxt2dz0yQHrHvy3nPynChAl39aVuujkUHB
zoVZr5Sqo0to19bJGfgQ/c4NL+QI6XnpNSxkWf5yV9UHQwX2g3ba39GJltIh5zPrudbIvO955bEo
LZ2qf6khNZg2rSnWQrvyFIVvdYOFIcgHHIH1JFYWVWNrW6aPDE8bih6YCxrjyqqm2ZRdUZxm1VcM
kiAweo2ZtXAXSmaOwAS77+oa1l+XgyyerQ6S+KJMdul+qMXX0GXY9wy2pQKcMNNcQYhwXbWgoCKX
NjGqLzNNiciSMSB39IhtLsEAmhC/ciH9zlCXjmbRv5oRfjKtaMWNDEL1LgapuLW/bBC7bPnvPD7+
FXLQfYqfymlN+lWjV3vUjxkJhFURBac5QgUsg+LH8fWfZXuS9UyIW5/4kJVxYtLTGQbYFQNL3tj9
ppuqxioSKTZsppM2h3keuzPzkoFzcNyrkjYwxYTpdbwlyXHpQwxAgR4FMg5Ta+m1HZn2irLL5NB3
Vvaraag/lFlscpG2k1+lnZOX+/ZDaqEfofmmBwtK10YXOQ1/PIukOh+SkveOYbcknlLUGUFJOYhS
+kMsu0vQf5kFPF5S0IyGcNvU8lYMSE5pE5ydxcM/OQWmUlxNkCvn50r47prGPlgvaZreyOY3m6Fz
LxXnyoOZSYtJjgx6U3BzbFS3irpZXQsUpPXE/PCcNnG2A+zZngkVP8T4aGC4c4ctoFGskEsKMuqJ
EixLKUxSXQxxsRi9x1o0ZKxyDIG1FvopmxW6weRWz2hwt062xsoF4rTjtn7KsFrstB3+xQXIgDbC
EK5UQXa2BBkUm1QGGTjoHkazv9oDiHLll0j4LdjMu2Ls5dalrfJIi92XGFVz0VM6nnTPdmQ2qehi
rQ1S1vQDzlDeK/JglXNyb+eu4a4IXJVYZkc0X0N5O5IAIKlArqPQ9KY65BVYydREe6mK1ryyKFya
LghXDRlbInvc0r+zTEYL0LY8pj5V6VFkBjfPgDynZeAeWgyhd1AixV9B1fB5aliQD0be7LiLx2sb
JNe9RxziGs2ErGrSdWBycLWQ3tjnJoHTKYymXZF08BoNjJBTUp0HzznX7gvuRnEpE9anwGXoHegc
vfi5vlhJkUAPOFeliXs6WdTZkyuW4gjuf/CE0vcI9OHWTmi97ELQa9Kxk5cRlhFVn/BwD1EdPlsw
3pfj8RKO7nhyDJIFk5ZyF1IuphNzFy7fePajh8FS3h0tBBievQwurybr2k41jUVG+G2QGo1QQDY4
85gZKPLZdsAlt8GcvE5dcEtsIta42fmm93ujxsDItM49FjxXOrvPdZT94YWujlHEfRwhmprXpEQ4
4C3NIwELNA1Y8UjWOnEElrVpgKAZE35013rqdXOQgpkFhjSWMMAmWHP4HTBNiM6uQL4zO7VhQd9O
nVy44nqo+jQo8rt5jZCwsL5lBzdU1c6jmLu32Wcz5QqcXwpDSWJAaaAmr/YdOoIFFhCZssVFbEnQ
QHKcg8bBKRj7DS2tu5CwJmcpUSmX8zKI1D0OjH+OG3MYpEgv7hmV98Da4tBFpJJ1GeIYgcPRD3RZ
Vr794hqj3uMVRUeO5BEHPaG9+SYGfQzQYb00xZuWCSAi9c0r9SeXDrHGoAlZQ9k3W8xPlh99yYDm
bV+36FyFkW3dpOPTaKdd7WP0ELgNV1kdsWtvfGLjnDM9rrGtA11+j3twyf0kb2bLIWSH+knV+mUK
FG2Advg4ZeaXTfKnEAmUL+e7cshTqZFGaJeS1EQBEfGLFHPy+Iy/9GrK+s3T8wMVLoSPoGSWhIzW
XgoCLKStLoMwwlEB+qjrmDu1S3ddUG46t702MYrc1LmEfgb5KKLwX9AlDWuo4KHBvctNSG2mKH3O
I30W7mBx02XCj2TOxRebK2sWeYbAs24iex8VUEXZyOHDEnQs1yZo3iHCWRmOehfK9jmzRnFneOIG
IulTuFQ0xj23DczP0S3Nu4ucxHJIeDuDHf3SSNsB0TObbuOo9IExYp9a3MJpvI/d9rGCxuo71Haj
dbiG+M0cc5065oM2HGYz+ZCF+mLr5qHxgU5yL6A5rrg5XXse8ZKAORjWfSiSfT7X98IND+UQ4zUt
gtfBVMRsXHgh+DnNuy6AlRpkSPxuy6NnOe9NjuFk7nHfwpXcgWkExhQ9dFUIMqKgocKbCDvS2rSi
SIT5VpJoNZ7Jsx/YTNznwjjgUdlVfrQbawpu5ECMuAjxvUrREedgj3E0EnOfRPO1D7gbjCDRie5n
6C3lPJ8ieuT39WJjiZV+mY3hqTCAAnHUoWBa3wDbNh7BapJJ5xw6fGy1mloS1HTWzjWF4u6fq1k2
Fj0ngihNgQ+0to9RUsd7LHdIw2YFgMtLwo1gesccAYTMNvzHZnAnGnd5H3Na8+8navuTmbn31LCe
fATCV61nu//2ZPeGH5nUki1wqHY8qOBB8HyPCC0KE4PxMxJb3Q4m+AKiiK9Ufu4aDSSCVxTi/wBK
GrB4zw7Ybmg7VhhDKuOSldkVSjcod9e7uIV8cvGam+hfG9nr1wgyR5SwRBCzeK34nFHvOlBpxbnm
tTY64dksI2jEOHIUE/HBo8rcT/Kdp1g0eXZKKHA44hqiaowtPXkyyAZsGy91ULxLNt8Hp2GGjerI
25tWBXKO9xw54QtbdASWUD3MjXnlxnaXOvUf4zNGdEBLCtTQJk2dq6j1nrq0FFG2ClZ2PD5FUtRo
g+EnCa7LEHF97nr7IbKGtzSrh40bCOTFabmWmOlJLMJg2QJZaHQW3rGTIokzaW4S7saC6I08RLOu
Th87V3OYigq8flV8smx7bmp23iK4QWWVSCAR3RxQyplsKBzHjtrfKYoz+C6YH07LwiSn8QRBr6Dc
aPB+IDmXKx0hpML4wCaDrEaPmPtvxgRLYAuRTpCBO+cRrXhD+2mnXXhfdgNUAY59l/iBk1mY+WyN
1TH1bhx7F82PFI3JO3MAcXLBb79vAaUJd1w3cP4QnRlMsqplTxM0eFnKbNsWdG4mRvFFReBjOjoj
C4/2c4jZmxhF/NpG3cWkjnnsOSBblxEkzZDZ4rMnWIw6Cc28lgRGTzBi57jZwQ6B+sXwfmbuo0NM
6gL2QbMwjyMcYlM63QOHXxf8P5iEdn5GXLItvJPuWhZFGk9ovaAK4PRjkhZ19eAwsFfGMTGlvyNA
vjSJERNn4d6S3c/dVVVnyVXxq1k3iT1wc5AhDWWxnf+ZzOu/iYSzvE6kw84nLwZkXcGniemUaNdd
1hceqbKRsqGYHpnNaFsZNqGhCNN1ZpIIp6khZAQmnx7EcoXXyl8TtPhoPXRpQz/Elthz/8FLJzcy
OLhAebHQLPPZUTjuPRy4HSJYvSHI9K9keuMxfMkJvI0M4Nu0BCvEUBtY8Y59ACZDnv8WC2zpEewJ
AVzbc0f7JMgxZigE3z70iX6UfutRSR/NDzoW1r1QdgdofeauQ+DmsSnrcms5LWY7bXr6fcR6DxjW
6f+SAZpuYFrjb+ZC9IUJV5NN86ej4k+EQYVxoxBV+0yOUDwqzAJ/i815PycSq7/V+H+IFGyfw9j4
5FzZjMsqO7W3Gfh36iMIADUTV+zcuWPgXfeVDTZdTu9eA0zFiIGRYCSkeudJtgxMgQ2RT8BWjT11
8xpS5oVXPlVNv5GaFsmu/6r8lP0WU+kdYjC+E7EuU4q7bS2/CTiuqeeyoej65PEULoAQxhWc0CeA
QtZvjMi3kzIdzomCfZFLh1qC4topb9U0zYsKWL2WfAdWltl8TeTKvYh3jDMcZ3cE/ZTiIpXBWYTu
Gnv+wVbFv9ax/2V5W2ySkhbzeuSp9UX+FM5QS3TVP1H9aT7FmP/vRO0DkeiH+9LHghApcY6d4Jqn
OUh0qV8qR33NyutXjVd2m6boz07mtocSDNmBKA6hhUG8pEHzmXr1NzdP+8T6VB5G18cmPUOd8B1i
N6xunwLacje8c1nyS/2TAf3fCJySvSEJMMWrAF5Er4J1w3HeBSi9IXswFBKi4WN6VU6i1z7B4xqw
DHkP67sloWfhOdvCuYMo47IS8uyBG1bJ9Uv53s7rjeess24Wy+47USV/PawTNyK0TJ0EB64wLl1r
7r1u2kSTOKLQgcZL6tnnkwe4YtbOhyS4K7m49hEwodHcWSorKFa0oUF44PuMdnzMDPlVN94z8bFP
l+IUQlbchbwcL7Ui94oCwiq3HjeVFdn37LTnT6kK7wgfDloifsGj9mEu4bs/YrOkLS2hZ6yHdK9s
FtxcN2v/QaTjJaD7tkzdteEHhEtm75Sn/O67jKGwzAFuBsOjphargLbdpIoXXrL1PbowKOKEEgtx
xksW+1NmPvQ5O4gOfLvFZNSk0IRsmq0GUe2ciQdYLllMqd3LZLbPdpDuXTFtDBzNM3UGyVBRx9KE
e7NnE1NwopsFymtUmLzJOT4sbazjAjkAZ8e+MGgB9gbIZXOYPFB/8aqq9G9wXYwRNfrUNHt/tt+s
bZfYQkHXhdU1h0J6+wY31F2iige3dE6gLuHaph71avYBzDDbSPtmjXF1DotsXztUKDXzC8baU1Oy
+LY660lP2dOcuPDI57b86ue2u9QWX6Zel+ljKZzSIvxY5f94tHDNdHYk+7VVZtmv2Q4LZWkcV5XQ
/R63efhaGFNH3cNwqxwfTmdA7JpN+BOTKRvIKbrvwZBS1WHklGF4yzcD8UR2K66vrI8dgGD+uUiz
bNjbQ5K1lHjFJ3Yc3n0Zme8lksuqCYYPlZqX0jQ/JIf54g8zcPupZYgjaNXqvt2zMb+YenxU7HJI
rmBLTJryxSCwRo4NbKYEuehQQQ6rhYGf2rnmARca6M82+C7sgU0wgY81ZeDjDZEi/JkafxFcsXp/
mtwKCV9NEZXxmGyW3dDWtoa/IfB/2cSdeSZ3IFG2/ux+eQNAyKYveGA9d9PXsbwEuVoLC4pSZb41
5HuhjmFC5kE4tXREiDBxV3MODnmguaJwdmHR4armp7zICsZNDtKvR0nT/sEJ62f42NgyaHPK5r+g
j57tPuMRiONv1IA9RnRrPUcu1jxxrJPxDc/StR7Uhp/tU/dWQgKMGvIoVMY2tNS8Qt3HOML9UTa8
l9Mt0agjJKyjsg1YjB4NO8gLXRjlKxzvf8PkXWuMq+gi5P0H5xurO9MYQvAvgCQCPs7y3W8V5XnD
x/JFoSQnxYzacPsqYD2HvNooQ+gujGgJdyX0Z9q68TPHa3qxKGDCKu43H0YQYkGtSAB3f22SsARz
C2/lOXCIsEa8QxGiFZBcMxBtfd9nwMCC7tw0gIZyD1jp+OiF/s2MWKFVfs3UKmyN2Rx9n042teuN
bniCzU5Mbm6vQQGDopevVlu8Yyl/AklPgIBkqeuT3W3blgpRkzLJwjmVMb/5JHpLWa+uKrarXkGx
SlhWO7PD1wEg5Rs+Bnq+C94nCT8RMz5wqG3Y6N2rJPyl77S665x2q2xyHjprHsImXoex3pkw8ZLS
f8kSdTTG5M+12KOORnnv2XgWO/mUNPNpcEPuv90pnLQ4uDm8pNbmPpDHVFJh6TgQdkee03hTtHav
BaU4dlb9eHI85fNEYzVvYe7a9V5adNTVVX3wY7ZWvvKevcB6AcCyMfPoHdr1Cg4UKAy3dwjsmleX
3PgQoUO5lqRxguedzNA6VziZRoaOxDSSjR3b5y7DSIyBJ7lrR+JcRYEjhGY/NP+QAqRg09FqbcOv
rSP3CCr5sZradGVkpbg05pScyjGkib1XP1VRkEYc7RM/+Mbq4pruZZixYzE9saJiHHLzBvExHMi7
JYfCD4AucSet59jDEFC+zkBUF4F4MJeyRPUZI0nNhT56tJmA+uaj9LbYFg617z9OVb7LAvu9XIYQ
Z/GRIkS+0Zx2A3J+4Be1U0trwSCbn0YsPHwEYX5DuxovV8Quo7Eb6nX0X+Nl3DmCu7QrflMqsPzE
Q0Lj3q9E+DuynrqDn/sZyJ4MblEXp6ylqqcW4xvjLW69yFk1RrYvMgfJxq/fipAjteW8Xjsatyhy
4kUyf63SQeDtHtlAithZGQq7CRhdFvduhNWBobMtTsXA+qQXKIym37yXxC6pxiB8wdaaN48l7Xez
H8+jj/bigM+EXg0fkqAIJlac232579vAob1qiNm74FSj6CddOzGAGgBvdB/Ak29x16RGG22EP4pH
Mi/6J+z6mx86wa5y4KCXDa4DjYAj2C3gTO+hsJLzzDP7AYv0xavG9kpZXIn1OMyzO4FQnaqZVxF/
xIXXyUtP5FxMCjy66XMxh/vUJ3ATdek3Otraz6ALDwQ6V1FUPytGbcQlqCDC2fQlOX70kSYllDrz
saKb1GX2KXDG+zrclnkXwP9PjkACuRE53JOK8ALTD46e1f7quN24BbeAcYacEWjKpGxfn1NuoyKu
z3E3b2dtUxkF/1PXOCHgP9/1ZnctTV5VqXHGU/yGdenU++rRnmkXNZkJLWY69vEn/LFc7PkjEYs+
cLnD1I+Mx2xI/4GjUTMdkz7tmthpKXZFkXxghXurkv7HT6aQ33go9qxY2WQEg1oH4UB1PehN/F10
aqXHKgIbMqVENiCgn0PpBS/zWJr/o9XFs0xwymi8TZWfwIeeMZuhCc7rnqhqZeSXmFZxtjJbJzXV
1vbL714vGg8VTgUjxUY41nrsxZ9BC6aRDPvSg1jOWwFP73RGyVZ3HZQQORIrigEgiuhbZeVVNhl+
wIBkNxUV94QM12khdobnvmPhPg4gD5tsOJQ+zQJFgq9oku3WEONzj5kiLMhZNd3wXFIEm2p702sD
D6EDvWGmYZBXwrEuUSx0GuNCb51/Dv6Aphuh+on4OjfThxNiy7O4lolxfM5S5NUUm/0qKYK1M1Sv
edHfMJ1uWcKyeJHsUuMpBn09jyZwOTaOdh6fRY+Kmsj+267lo9WV9wJAxF1tzA/KV18e9tA+l79G
kJZkHYCNYy+mCdes4q2uGWNSw9whdd9EFZyTTAFQcsk7oGZgeWU5q0Z8fC2CpkkdxMqKyKH4wsDD
21lcPfsPa9bcE8PMIFs/EDZJ40d/nGpM1gAuQoqJZjv+iQz35LT+cJyosuOIHR8sWhRGO6TkTf91
bPnBhjLaWwdXe2jjWVWSygprkHys61L6zhb9aGYRHg4hFNFu+J+VWOzwEwe44ALwYAWiTyZoeGZQ
t6QOVjVER7789tqpl2xf2fxrMwdGhcEOnReAb5rxNumVzdVM4PYge7c22X+tkJHkPcaLk3RxkJvR
yanYTylP7elX2484YvjhO/cFQYMQQ2Fv47l/8wrjaHtJQICkMrd16Jy0Fe4N3f4rOmh6mrsZK6Lo
jhXeafT8g+0M5zCVZ38SwBsgOA+dRWy/OrKJ9LbgR5sv2D3VubNlu8I6Zf31mXi2goYhbAL7jidp
k4BvWCvP2lURDt7c8k6BYYAY6dap2/5LFsCbC/jIGNpNK71rFTHGVjo5hIFiQ473YuBiA3sLihC7
PaGreKWYVRRDTJ4QzIlBRmszv9ZhvGvzhcsTw6oauximPq6uHmQOO1u8r5XdRTClvXdsz28SfXea
u8WTfuolqQsxLSV46WNgcdjQof7QduK+CubPZITdxcun9ClXGKd53ialoJ5uMcHzIdxMrnDMtcHH
VDibcnnpwJr8divVHUrM+Sun8m/sYN8J5HxWY37l0rSFI/A5Cf849EG2HYJ0a5iOtQqHjrLc9s3g
G0fsGowKqPnOD411pdS59Psz48K2n2LUj0TC+dID9m1cscCYKZA5+YIKpbz+4menR6nMIPYUb05F
fDYKWSh1G3sQ3xBO6MbxXpMZRofqbeJbTEde+lcOXHpKq3jVdXvVSVDwQ+HgloRz4mBfN/KgKq9e
+RjrU9JVfOyQATrX2IJ0WBUO6+EZqkCbGOfQcbJ9LNp27zmZPNbsYi9D530DWkak81LxIHrTeZnz
wXyeXeyjsLDw59QcUmP1QNK/PIdRd67oU0xDXkx+z7Nf46jrE/eIBeeU196N9r7kXnfItqJJn4C0
3bjiPePYtCnCUi90FQB28p2TlWpkyQlFq1TOsQq72xQhqsMbOQ+0UIPgAn5IZGcz9vZiAFjQidRy
YoVCquoK2Ffj0VH5B51TMHrsn8QQp1lH/zwvY8KG+JV75RHBaBX2wF0iD+xVoM+B2ZzjJNiS36bg
qKIhcvKHe4FOXgXmnlsW9ovckI9uWd1c3OSxNy2eD8xpfly/RWn0HDtY2rF05vs8xsLRYUfezl6T
PRN4L1lDFRcG+ldWGJeiWljEE05kPsw4gRgYZw9YF2zuKFnw0+lKvBogBhB2sGOZDaRZuCEsGW/2
gAEl5rvNNvTctsMrRXFYulierMScW48iBFlmNm31E9WcuiLNaGTP8OzcSanlpjepkdRhfss7uyf8
ol4ivC1rlSY335leqLOfb44k7iPz8pzU7b4oWIJkjf9WVty65m4kX5pfVO9cc9vZT6Qdgx6Z4w4U
U32P/TjB5+RdgqCOkZGw6g9jvS9RfNdlSIx3FPs5E482XYukxyiubrD2TViXmjn+yfPCWGtqt3Xl
swI1h2dSK/aaWNYxTStwDYsbi1IAzk//4Fn1BwufA+lSoAHK/1ePHTOzvE8nDCgibd7jKj8RqYZX
GZ5qaaz8fIIv56T3MRNCZjq3zKiD61jGzS5oWvM+9Af7Fkr1GdVQfQvtX+IRhQqgsFplJvEm3uq9
UIfOxEPHJf8l6OLHTPdHPRGKbZksaN1mXsyL18R09u6k771IcY+2cKEYPtnwanGySvbp2ArPUeKy
bSap61bYBOdLBwKB67liY1s6n2nl77pSxtz0erw2R9IRX74VvliZsbej4BhKlgizLc7RUjDBGPyv
9ORx7uSLxVarA4DbCr4XbR0a97PdPfmxucsoJJOy+LKL5pM9qntH8LTZ2aEl722j0xtrDJZIOqHF
0k1Rbnz501CxhGChb6ki01OYPzXQvCH13zEE7VOqEXdhbUusQ9gl5CwPmMxubIuBRjQrXhUbirWe
mNejzQS9i1Rk/WD3/a6rHfy+HmjyuZV7Kj4B5Y4Paoy+AkmvBuDqzjiCAuKPAPBSpw8WLWU2LzH+
96SX9pbK+FsK8bRAqhppO0J8Sjm15DE1cNKm04+x4HIjMFEdMYKtRlbm9ZH91KKOdvDqAVGAxeNO
fyard0gLAiI01TxNtNZTj+Gqu4i5HTyHa2+nEtQ9ejjFpoZrs6MrXBzqqCykITily+pTpihiVhg9
9YW7yrKQtqJqjYp0ighyOU1/aZ3gDERE8pssNnnZrJ2gZhGR4XqHS7W3jPIVhi+lYa68ldomeVTn
ifnBCgrx1m9d1iVh+MEzfpmrrn0QOvg3FZR8KP+h88Kadl0wLrnT6N8sycmYA865m4dyYGtaxTul
ZHnVLHd2SRLeQg4qm/nxzjSaLTYyYCADze8jl6OSF/sCtDl1E3z8eVp66OjYpAfx6uHT2rCtgOs3
09Tkk4x07R375s/Ft9QvVVhl7zyj72x5HtlAaQ6mOYnLvWDmkvPErkHt4rh217M/4Os94pLkipHZ
a8OIgDZRODdE438cncdy40YURb8IVUCjkbYkwUyRorI2KIURcs799T7wzvbMeCQK6H7h3nN/yxl2
ZUBiixCAy8UP3WP5mMVIYXTE7SDqVo3Ud7gJz6E5O7sq7t5Khw8pGSuxG6d0Zm8X6yDU6KJA0j1Z
tJjknnS4M9ivibTe8fKqbVhU0yYVk1wDzj9PE56GeHJd2AeLGzftPlXZvBaKY01QGGC7a6pnbH/A
qFxzPhleRFeMdXlVO034hXJ43mQmJaQHB25wuf2CpdWwYuiNpIB2ehPuVGKWX4POu2K0kYusLS9u
kDoWnfNwll2iY1gLAlj3Ha6+kVkwS5/J7+0S/SmrOjZ1KTxlG/OAuXLm+WyoDm5BX/GASbbW9bAn
CBZMRNL8YrzFFlPrAz19/QEaFF5124itqw3DRVTa8NIhJSig66uwZ7Aql66DGXI1A9tgO8hyYnqx
Co8I0CZAqgF9Tvcd27JeI8PUvsaB/9uqbmPj3GncH5NofwNMC3OAG6Wz2mbt9ojA83F44FRJNo6T
HSHVb0PAgbRDyVvnjm9dAy690qTll3DBpn6uj6UZFSc2+4Of2cmLhmokN7S7XrAJKiybMKwEA2bu
IcypabfDECXkmOW3mN2NQ6++lVPxQcDatTPamqZFWfvYY83WIJ7CU2IA/QKBsRFY6Zw0m1+QaCyH
AHFlQCx20im3omIkn+joBBKVvjgDe2Pyy+yNZVkXYH5kvM0dbwtXwFbXRLVGhcSohdq6BYG9IL0K
p+AccvkGYvVJmsg5t0AoCx4yVg+46p+QvEGhkzzvLuX2B3Uj4NtIf7H7cunTKEjqUrtj+xn91KMb
aUrwC62h+5EE1uu2RDr3A5hbDjwCR22kXTatcrJYa6Phx2a1xrAmadaO7TIl7vTR+UYX6bej+o4T
yhg9uzum2IpwPgw2iw8um12BpXClxHDHiyzgXuRAE/JRvMSd2scAF9k3vbO3O6BlfsCRfrSj5HfI
mKHwAyLnJCCeSKJ/gxuPh7XGQ3tqa4TmGjbnbC7/ZcJ4IDhCEd9XUsyCZ9wUpC4wOEv9Zsx3qWLy
M1HcBa6WbjLFiCydNaymiWHEOyzBVzBcrHDc5oEAIGM91FxGBl35kdnosYrjbcx7uZqTbse2ldcp
JTTTsuDEteY/GRM2GBFGsVM9liZXf8exe0JbAMJo8Y204hBYzSN12rsx2+xhIIq5XbjF+vLRKMIZ
4S5dXKv+XEqdeI5/2qjzS87YLd/MoTf45CpGM/hbkpey4+gI0b2y3CN5HEcE36lph4eRq/pUycp9
C3jAZOKxB6xAWiITEyZCZOUWxQesYGsbttBHYrMadnptA9UB2FOrdWPhzA2ULfeZhXvFcfVxM+rF
a+qa6dpcvifp7aLAI0sNLGwh7h0I0UTkP54z7xUr1WGMOGHsK8HvP0y7kYxoVIO9Y4XrVIPVGeGB
m6ZgTbY9+hvR3pWkUGoVwmHZuc/Qbo7ShjKTuy3LUB62pizfiE0msN6u9HVrm9fBGMytYp07WeDJ
hXlnOUwx02nbQqQHfuG1rvN1NI7XeMzui8qETg37AQ7IaEzveizfAoG0JegfLVv/aOryUMztV2lN
e1lXrKJl+QI/CaBq14B2CvIdyNud1sVn0+hO2dACsRM9HXL6AEB1A534FMys7VAR7IijwNQSsdB2
qh7EAqPzvI5PGdooo5CfaaLOCPL3HfNi36BnPSlzcg5EsaWPmYjaC7tW2hr02qM9rqeWwUUyjK9D
mPnsoq1twxtGc2BktMgdtn3szj99Mn+wCG23DdS2feNq1aZomS1maIs70CINABQuI2deOx56GKt6
RD7DYsxQ1GDOLagmNvq4ZlAITdh3EO7PoUTxr/cPlctrFrGqL9PmSe/6s4mKlF1A9ClnQNNmxOAy
5d6mi2oXUTcfyz+51IqpJLWvb1wKFesm3ezkQbZieodBt0n+RVl6DqrgbEJ3K1nGzWb0i0Ga6sMe
Hlnq32vNY/gQpackMn/oXPZIK8lB7/k0y1B771wcCWUp873IHM3PZi4ExAQz4pNqh85qO9XJFruU
n7DdbavoVhB38FwHAXHAKeyPvBrw9uvxv3LqNk0aH7g1wC8vGG/Xlo+uSj7aMvssXMpoRKqsanDc
EI6YZ9cIWMMNXN3eLIpfG/k+MxHGMy4sKgd78R6pWr6uBwgm2iShhFTA+Tl5GXDBcqXkMsInD8KQ
ASECIND4JCUjoFCKc9FSZXRItdOasJkBNSs3CYHcAwIwiKVhCNJNuzp292BVIsXwQhfQTjAw7O7d
wZIK66ZByNt5XDQ9kP17KarmtzYq56GNyaJj78g617h4GTxjLHfnZBlDtQj9UBND6VJUAkMdbOWo
f9eixt2gq9e2Tn/Koe/R2s2nWTJwJwWUuRkmCmJ5zURw/Yf2LhhKSJvTp5mjxhta1iFdFr55gfHa
iwmYYQa4LtG91dhk/2JLZx3XHNIgfWsSXfoE+PphFCEfqovgmLf9i+fl1GyFjgzd9TGGvGBrPqRh
TU4SX7KAszBb7aHtYRtxMFLmLQvSmUe/bf+x+0XjR4qlbSDsmjLtlE4W6vH4qBwGIpbhq6oClzXL
57Qf9/hfWAOrX8M2tipPbgWjqwUYt/Oq4q919eEYq5AlVdZ367kmb6KCGo61/l9tR+8o+rsVA4mf
KkY2NAc8a0hF8mF8SFIgyYN0h5+4Zh5G0oW3CxI5PNtdG/9rHRUDy8clw2bsFvIe4q3/yrRS29Qz
kSDMHQHQOfd45sFpe/MeR3GExAcVfE/NPMRhcix78YHRN9400+TrAlyJKCD5aQEmTDX0u8aYQ3+a
PLipXo5YyDUvGHhBMgFPHpb8dWDlmybLfa9qYp+b/9Bq5PY6snXhAme/kMapnyriPRqFjX0yRfeg
D8LcE7ka7axkdH2ErjdkSy9mPxOjknUF/yVZtzFxCQxIglUbz++j5n6hviGxUQdBNEiCdFyp3hzE
AytEef1r2Y54lDmnGN4ojaEiNHDipEZ6r8uI+jX2RgpchC4owKrFJ+BCdGOYRQEE2xXtKvy8Ndih
cJeo0lobNYNFz5v/MZw/ZcgS0Zo1j0hRvxNP/LpB/Q5CcsMIBLdpS/Shp4O2MAO1aFCJPwMeshFx
ozBPmnaw0wojpp5iw8NT03l7E9alAyM6nRnG1kgC/KpKrftsM3rsuqk6VV7OxRsRPrJGbOw4ULZw
D61g5UIt8eh4gFpgrDJWNjJ+hDUIpMEAZdTKNF5VGOOnMzFY5Cb4RzSm2RvHp+B88EJyE3k0tc2M
R2hvGOhdNpU5hWcWlAicKrd+Q6/AHoWtY7tjlUh1nPHVfLs2P7Oxaedjgf/sbQBBf475BVYcoXuX
Wk9eZJg0T1qUeUdIKq/kXuhbMpobgLBk6R1Kt0MmOIHEWLWtTqZeD8KbSDxyohm222EJUJmSq/ct
gtpwsKNDcTuiKfW273zwXu4qUva3wdRmwZEYh2ZKgudw0oE96A50Y0f7ziyDh54pLn0OXdC7p7XI
ohvpbQq7S194tMwtMfBMJ9rBPoC/dO+m5dClZaN4mHknkCO33N+6YMNjz12EEkUioWysaN7jTXM4
yzDw64VlPYuxNhdVWQsnN0w/batnkjVCTISE1+Cbyp0jrar3rMcIYwn8Zn8JIZSRAyBWM+rz7cjq
chEFOOxnBYCTwCT1tnb16Aj/V21zmcVHcAew+Q0vW8UaXG63csIXXcs/kRXitBtMXs9smj6HGHl+
NJShooECaZC1PZPtXnfGg103WKsjbHBXYGjkgeV2hN5TAnlCtWrnR70U4O7hhB16uqZv20PU4GKB
+rZD7dM0Hf2go8lcFuoKsNcUcRVbOAa2LtO8LSLc8dR6BZIfd5JPDslFO6uaoXxH83AStLcPXmsU
20yOjIidIa5WtdlWb7oVR0wUusJieE9UeegGivWBXtzt1uKCnsYoYH80iFuTd3/WUE1ksAXzBrve
Fd8tM3SL1IFX5SnGfhwbyIm1/j6axq5bEuFAG9n7Og0t2l3D+wsS+BJzIMeXxvDwUw41BF2rgWxY
LF4YtA8IAizgY0DVjlNejr+RkhC4dFp9GmT6V4p81E6kTgy6Z94ss5WnQKLujT0X3J2J3cNM5l0a
hkxSrNnTFi4thBAnwBuwyht4D6bWL4l6OHv+VJXcNM1LTzMIk73wehw29Wj+ArapHjTUqn6Q9ixC
gciWy4x5pt3bVXZdXCvZhntiQmlEppR4wCoLol9apPIU1wZfUsFvhNygX3A6MeCkrdnDkR1IO+Pk
ZYo17XExkmNexgGR8hTpKnW+CwF+zpfL8DBFfup7rezP/Sius6uNO2EpZu82r+UkZ/e9kNh0HY9Y
hCEV10JGf/VcOnjfEu0j0+qUhwVnnzONZOpMIcg0XWe8TgnPSixziJcSjrkJ87S7sc2rSW6NyAub
BDcjq2wkW92Q3YFQ18S6TObZkRgmkDqS25tk2OU0kFa0P1bw2fDoEqjcYr3EpkkuelRqh2Ry52bN
ggsuL2uYLzA+yK0bC0dJNSIPh8GcDZiccIqsWkoI0mwwaDCODJ9SXddOTbOMx1qF0L/qws/UkF9E
371z1DFSrX9AXzAjcXQZfaCfqH9HfpDvIkSGuR97RiHYNrXqTLfTnBPqJo49pwVikdg1l78oyxu1
Dwwsi/7tbXT63mJgUjeHTq/af+as+y3wQSDwnXp1zULf45c8FTmrgGisSWSbGN4QYzIu8jIc6804
TI+yTgXRZ3g4ZUKPxdNV3R0uXTaP9iODaj4Xw+DDG2b5ErkgyhGOdCfT9egWdFQFmJHt5gvmUbOv
gTs+9mT3nN1OTg7bw9yLNgQBUSDzpfowBYYHllEd7X9IseWgvf2ruBjvRtg174Zmcj5ZIeHJq1Ji
Om0mjzX93I1PM8oUUt1U+ZrHc/gQ984+gTa49YKM/qcDnYDwr/NQ3RDWBHUFHKSXmfsqEd6iV595
LILAi7YCxgDO3ebgqWnYzIZLI+PcdNzUmL6c02xaP2Nl76piOhSeA64pYJlHcR38I/l6fhoIESAm
N8xS82jjnMvP44BBL2Vd+8q/DfYqcxpJtil8fdT/9QG4KtGWowuMm8dPW0YZmsEWvcZgeJTI8F6A
6gyAJLjAFGwXUONvgE499vQYpwiC4n+1HsrywhLlGPXzNa3q5lIyKl7zp08EBq3NQbFy8ngZciwz
gfqJXArgUeNsbqz2bk+uOEZO8ZxF8iYx0xgdG3Vh/JMeZkBkgdavNUg/1ye/qgdtVc7JrqoRxgzp
u2kzdpFoMzeWVuZsWVMftTJot7F9qLvwFDWe4KtrfWgWP+T2FBvDM49ktGET5G0sGutPn2iJBtht
F0YQN0+lqBDD/HuukY230YfGkJ3oIyPDbpwJoINJgqgnOmCTJ3Oih1DavFLVkQDh2Vs7twDNDt/o
R//6niioYlloy+6iciNknyPNg9R4j2ch+q1tayyLcwzx6TeinJTpCdKNiZhd+FyhdtP6xrqx9q6O
ddFXgiyf5e/PQ+fHCeRCewtVg2vmT0/BznBF4U5muueO1qawmj0kk1vWYyBAdC/alvh5deOkfy8C
+BtkCEB0qbtVk6oHDaoAJaM8lJV8IouAKQbEdOVaSP8UggdIdwT9Ee8izJqAYi+Zc6ztogg/0RKU
sMsmxHfpndSwG5RAzG9TtHbTwXkZ9HhgFKA/S5lK3zQBkzhZ+OmKCA9C7QLPxwQzDLz68FohYHU9
/+gC5WZXTcFMHev2j6zRIbAq6gOWRKRM/jAZ/KqC8WsqtTel1V+jvfS+rfNlYklvhwrx1iD+MksM
t0aVBvJGjpNr7BnMRrrIrJgsw8uKPf2k19WuZfxSG+F+BhFcC/tLNATqqphqxD5StLB4wATFn8j5
+ovnbi4uIF2p+yek0Z7dwiQx5Wn5HDZ2p6fbjtBV8tO69Fi1RnbiNUw3IqvMLRIBy8dICgKPSCDK
3J3oyDaysitugeeGzxpAy7ZoircgAUw9oGgmGeqkFM932HN8FwUsGice4MQpvbzWDL4LDM1M0mSM
niv+I9ByRK0hJK4WGR2NGKUCQiqvwTOha423pn7D/ibvJXorIapnryiMTdVjD0EfsWnJA1hEZfCO
ido2IMW5GF7IZxLYhuGGvLltm51oo9j+GJtZdO+hZl7CxeAYj9NtsIYvr8IIqYMTBQA4kfpje2ut
atfRooxLLPVcM0tZNU3AAJidRpYQnko7vGo7EP+aW/1gF3xvtfRZTMZe08hGaoG3s2JlKUFEYpOd
SxjiEpxYK+xo7ZjpY4USroPfYgfqs6Zdiyey6vOIlBaRjmtNs9iL5ps8sY65LbZtkHzgvH7isWB0
YqFIcUpw+wbS/FXsUbUiJfvSh+bKpuWfPvKBDAJjh179xtRhGyntl5rScONaMC5JNYM2j6/Fpx+4
ubN2rFvvTY9R47ddfkZFe7aD8S2u85uhGU/MBJfhBojRxF1XxJaymQYE3ZPJVB/CoD9nLtI2MWWL
o38+5exB8NCG5qYvXOZEKcw2JlLmSkY2Z6hjvWc55pdxODqjvWMXdIdUsZ/cEe9yeRBW5Mdi2saO
eFO6RvWsaqTcdN9OaDwk7vg6m3SqVbFYyrm2IBwof+zpJzRT+6zT9ADgSWfiw/ANOvrNDW1rW7lK
WysmFn5OUgs8CEFhpl95iXhcY2cnvRCDQWa+MhmBJ6Vz/CROuNNt5wkdINYzXOhbbGYsv0aFwNUj
+jotUGlqiDTsxDulxnhiELsPbAL3sh4LIzhMpLWo/QoreIl0iToigfPlRa+OxKQbDuK9dlOQ17n9
nY/ln1UzI2+1dtgx82WFx0RspSsiB9l04OkaJONGkJ5Dy5VLIkTy1JmIguEQYK9noJkpqDllQWxq
W3K+BhAJV73QT0JEGKEXP33G7sXTioJkRiAqptW9NGFAs544l6zVanyCwQvJmu9FPiuk3QnqnFZu
sgpnPhJwlKm6HOh80wdVIANgiheE7QVFGfpBYTuEraAxmh0YKjpfEozWjRZRBIHI+ex7Qs/wI7uD
95jjjK2xrPCgTRJnwkQmZM9OUMfuRChOAn7MPAUqf0a+4lsmjYZMq4BZgLaQgXSoXZN5sCa0Q3rm
IlXtTSb3MvJbwzvRlWIZm9Uu0LDOlWXab+nidm6r2YQbg9HtUIvi9BkN3+myPwbspyHt/tJcEJq2
si4OgCbaP/c5EJiiGSR2K3pj3wTTuTEY3oFFYCQDCvQZ2AmRHJ48jkO6MxDGsSZBVz1Hj6VZvmsD
DpmWxSUpUyRmMX3qpk2hkGJgt2PHT7SzlS0ooZqrC9tIimyx1OM/uchbRoMVTbVs+8v+Yg/ay+jK
azlzo1iyugRF/0/ZnMYxSaWVUfk9ZuzQ0jaLFwvOtf4auNEP+ssDOwtUSQKucLPrDZT5zMLI/Mtm
NlLiLB2kUlhCPc5D1JD3AQNvzQ9ZyuBC0wu8OtVZjIeM6w3ALvlIHnqhapotNAcIXCPnhBPkAFh5
5PEjzyeHAJnBA0NJG58G3QHVXEGLlyxriVd/J/btStn71REIzFv3g+3eWzci5XGlm3d6Wv2Agclc
Rcdc13Fml86TglSFbRzLWWp1M8BDtjXTXLypkWkaEcPYCp3sl+duWBdFhhkFH/ozhhlxVZo+HWuw
YVtQCfaOjFHwxVPl+AyPkd8PQXFOIysEy6cuHuu6Ve2OEwsjPI9Gx1Cp8qon05C33K6Tvehsigk8
olhexL950v6yIVrO+E9eH/hSk+b5DA8XmBrhAw7JLSPYhw2S/YMd999phKPMNV7Jg9imbr83Rs2B
YlLtwxo+9xB8sAf2a3s+LuyeyC3O+uCeHQs4m+dqrxm8gnU1pNVOit49oP7wXkM3Pid1Zb6luQae
Av0aF5JFuO6EBRw7ooK6XPCUHRCGaiQaT9WHMIqT14MTs0zzIxvxkqsB67ORorcuo773w5obIbMS
Erft+lEPnE/Pjm6DvtSZDmFEgpsWgdk5SMx/k64/KSvRjlkCLxqLePgIzpGzSIaHSEsYzCXj3kJh
TcnTopz0TLVOh/4cAPvZaCyU8TwhbOXRof9KiD/DWIpB0NWu0aCV69RNNlyYD7GRHZA5FKg9zLsd
5/u8Tt7mYPqmdlw3XvFYk/NWmcvgJR/Z0zMEyMmklpC6kpjdZBNE1Y5gtK9WOb7C34pgCc4jqyYt
HMkVQDUbBAL5dcr2mDry1zIaiJ/yVMzWvsOJ4jZd/AFQGNJdnV9kxLffNVyZZc+gRA/7Q+oKNvjW
pM4TFehkI4Cl2nU3ZUcLQnjEnmINcEZuoNrBd9Cym8sQkRfO4m+jrHKG95w15DDFeyeez3YRPpiG
fZooCmI79j0Pi49h/IOmtGHxPpLaoj9Ig+xnfs6nUJkoDYnN68+hgbuY2bAHpDUssMTgAoNm8Uhq
7SZCF0g4hn0pZ/PTYsh1aBIGU3Hc7YxBO5IleEpNQlloyXJBLUN6DgkeeXXCI+NHZn/h7/krEabr
Sfjhlvp1cIbjqNpnu13qaYXhBg3m/xlenCYln72KZzpwfcv66xFzxHM0JJfcydjwEaTcu+1jUkqg
25HldyBy/Jrz+DAM+o1Itj8SmJK1AQi9E2qbRgOZrUi37cV8a6EmkLFgsGj+1SV9GHr6bVUNuOea
2nroweO9MRDPtzExcafOYMvZ2nO2Lw29xUBVMH3L1N4V1odXEixPBhMD7eaZjuBq6TFNga7BwiLK
GUd5TQxmzU05GuoZWMzaC8p13sLzJQPA9grkrEF5gilyMOfx1iUkAKxZOJv82LT+VY3VZrTiWzqz
PhBmdkAGuMVRkKh3W/maeK0IxvLs6btkgWY76TbIyPWrZ8KedOOP5m9aB+7CSxtcVlRpe3L0wl53
hXqwSZhF9grZbwAFO5EksxqsCuJFPr12pIAFZvbl6vwYODKd2X5xsG5CRV1rJO3p8Yhjs8Y54J0c
D7yZxog8Ge79zKI18/pD0mnxNjFSi4hi52UkeW6OmI9mGXVy9T7X0VFlOWBOsM9MU1mEdrSPDKlD
UW9yB384KF8fjtWBgExQt3P93Dnm6EPrfMjTeitmJk0oVZqVUWG70rFAHvFNoaiqkcXMsBOj+ZZb
8YdRV0smkv5c5xJbsQR6bgQWrsqqO4ODYfMNXWQO6Hg13r5wksVW6u6PmqH/dfZsIVGYbgTbbPok
3GScKuj64pJ4pCHbZHX3Ajp1TRFM0UxOsjvoLu7n+KFKOeBsVzIvj4O3qnI0An/IDQaw9Qhb5tLj
vEQZ3myTpamJNOPBceYXJ/Ceumz0YXJfA20gxnQifpM79rULrFPV4t3geliZkeOT675KI3L+HKR2
qWLn2qXNJzbJU5dTS9AtolFYlN6ntPatiu2vqSAZ46InRoe7oJnv7PWJjG21BzKMQja9o35iVA9F
sFi4g+Zkrw1ByiIXvjgqiwbZxvH3oonuX2IQTC8idt5m5X2BqdsErAqtNHgbnOJONJHp47e9FTIO
doboq1Pheqk/FMaFUa9zGqe+w0yGGjCbDAfgmr0bmCjWZmEe2GpteNAFCmMUHK0pCFokWRE7pWsB
wC0aCmjgxRZblBISjleQMGBMV1T8qw5ntq917h6gBEWkVv2Ok3MuNes7mHjH4t6gxrKaUyGEb9Xz
q6jY6448CtV0Vnr7kiXtLjGaJQdszze3hjoZYLqLdyU+klVsoqbLEzwcJiEjGcEhmm5c5tmDtZoT
LF8TNtaTuwpxNt3EZYoxxHxmQfvhoI5dD4z3Qft95FjhVsTiLCTskIWDVgChxV6Md50ApSJ4yIdy
WkVORp8fo8O3SDNrcWy6yfzWGliciiZ6g+ZKkeoBD3CzkCOAa9Akh5tNJeZ9hIHRY5T1kKV1jCcY
XnDFes3J0O3H0HWqO/uOdHk74QCn/M2FLiYEtVF3bEEFb8fFcaJPjNvzRPS3CUA0Cu2Yqa4gmmME
SQyZb0VNT99P+Gcc8qoVLI+1DF1T2AC9TB5Dr9/GseasBYgp3DnieRqsK6Q99AR1ecEf0jKQrj/I
aLyGpJ40stvrenCvTFIQe4OjSMQHU4RfOdjCTWOk+s6w6nsTt/0GlPFLNgVvOrmVH0ovLkkY1Vhe
7BcVSc2fDPOaJ4DDnLkXz6Bw0w8NmaOGWCKxTAxEGVGaUoC1bfcjukd6I3oSSzxaefdGP+CXtav2
WgaGp8E5nez6zqpQ7UbJSDoiHBWaqLw/AUdhs9YwRRp1Pwia+R0YP9D7KH8NgjH07WEKN15lwcYz
UpKKo0sSTD9tYL+URfNVy/Ihh3UDgwoXKPCmmoA4HwkWE5QcM2TAgM0xwIVNLWnc3UCE+0CMV+WY
66hBjKJb1mZcxq75HLIQISkJYc7VDGxOPcPcSpcNYE8yXWpNj1FuH8wQM5UrEgaQjvliRqRsRK2u
8TNrTjXAD7QA3lsVlM9eM83nAcj0riH8hH7PrR+9iqaKWa4Bz6nu6erH5qUcidtzl6185vTwb6zm
1nECeQB4AMsQqAgUa0XnS4qcitWWCYXYxopc02ySMCHzVkK0KtzDVE3pRhuhjxKuNR5aunp27y38
UZV+6J7YOyz7y0H8C9Rgs2ArQoS2qUeEoz7Dq/RAv+Q59N1I0/jt3TGa0amGcbgTIxCuCv952MSv
3MCwupLITzP7V69yYFIjQySEZymYKrabzHsfHFv96jqNQDUHwWY2zUvRyduco2umIM82xJjle3uY
HyJ3YnEXYyya4bHI/B/6oW0eVShr4OKYGdoznUO7RjJvqfI+oNS2+ulZD5s7CeuvWc+upBkuht7v
0Y1jFWzAu6FQzWJdXZX0tHPBbZNudfrRKz9/gr71B6Tpq6EX9yjJfbCvt9wR1964c8cz9mQZvY+L
5+DqQNvBK8/CIt+E6kFp9xZcUkxOQBqEr+aQPTS4bZp48huNFeQAASaeQcJjBdzYDZgxN2CA4MkS
YhvGdr05TVBdwBrbuDaUj87hgokQW5xFZ7tIx2wxYbxrEnIlFpxfS97oRKMKmnl8TC3GNAHpyhq7
OrftXjLP/ohqcn5m46OL5jeSPZtNxpKRFXX05lYuGzMLrZvRxE9TyWsju/RHn/KLMipgKm6I/0Wr
3tBvsxUdqfWJftrZgJkD0j/8INF+eCC/nLB+V7F2J65gpkKTrl+P+YYpOthnm7JsFOYBGsNEP4U6
kqAXP9ZleyQ8BfaoTWL3fFe9OopuOAUlUx0r+qpmeWyLbt9O6sR99SWMEpRMah0sOyMTIUe9XHXp
76RqXOyKpA/SYlZkJmC3kj1SMqpx4snwh2d7W2krqxXOaqzmi4cRYrCR/7JnuUWKI99xq98BgMeK
tHVSLxF+qDnc1kxijEQ+WKhFu9GefEeDR29GHEiNLpiRzO9EofwZOMdwVFFZaxCAOkGnVNEGFwQb
WVnznXrTTQHDrKjLDonbvbB8RlUVFTu7hd5ujeoJ4yLuZK6utLfFXyKjm6Y3LXchdb9rN/ZB12ZS
D1htemV9sx0nvCbEvHVxj2DeCHDVheKcmeqRZSxw3bxGiC6ti2EvlxHPlz91PfJKc8SsEDWfcAdO
zhzC5I4gm5uKcSXb4y3MhV2isbcmNJBhQB/+UM0zWJXiIUqSTbQYRFI2EQdIHg92Gpy6MTXh03en
SMPjgex0r7Kx4eoE6uJFZb1rrelNsqSDqg4xDBfXE76ci2zNr5yXfA+mp95w4/qJBzs7MN4BO246
aRI4o+kPesuyZ050gLnTTxVN/yD5YZVVSGXyca/A1jgR46c8ggnLUOdKxOTWXejt1VTsag49ou2N
Y+PFvLVz+ys996fQoBUZ8IGZULkHJoAVINSCbLageHFD79CY81tVG18zLwV2L/kYzfWmzozpaIX1
ErKR+WYRPOpp/YWOO9j2oX5lBPu2uLU8add7t5W+hGQsQg2dadO37w5zmTgaLr0M+r/Ss/GyZBrV
hN0QNJk56tLMTne14YOdggwOegh/hBbG/W71Eh2MV1RcQUO7rirvWAZQ2fsOmxizoQ1GOpIlCGMY
MVSFbUZnUGCEU/21Gpunym6MjQvLhDY8fwx43fowfZ+GgYyqbFNI8UrazR5EoOVbtnYaDHBNVmYw
NFLaM5Ta12GmxI8GYov5LLfQam9hn300SZCtjTD+zRUkGoQe0N3VXNPoZI8t4I4yNYglsyFKFfLF
kZyFElhnS0JS1xRi1dfTp6qnvcXDMSwBGMT1jENwLirKSLd0GP4jwsRZe4MGe7Si4jeCJ0ZAaP3I
bK5flZ51ibPsr+g7hBiEIpv2SOAQioEsJs3ZMObHOevPxDanUIsGzAvGZ0ajCVCF/JuoQE5Z8Isr
BM3aOoz5XVE/MHyHxH7FuF1/Ry2FRgELex1n4zV1BCyYJsOw7TjkDeEJCcrmNk8TGPWq6lnH6Mlx
BrfNh+hy2nbZN8ky2ZEylSXawJM5jx489q6i9mA0Iut3HH2nclQW+73koNL5KqU4JK2ptkhF9fMk
m6+O7exlBBqPMKsYZpx6WSYvotcuC5SB+aNxQmmywrdw7FvxKxLIqsou9jO5ZUAM2/wjdVW/5pj+
j6Mza24VSYPoLyICiqXgVRLaJdvy7hfC9nWz71BQ/Po5mrfpidt9bYFq+TLzJIdvimsUwvK6iMsz
tTsWzinnJpblBVf3xkQ+bTNaH9HULp6naLR15nfGvTtp+Bei8/sht5/dJQXYEeHhwsVQ5CSPOXMU
ExBGt3mUJfsOjdFfnTl9IaqFFj4b5n9QjgrtA9FI0lWS5J8Zkybc09WrHsRHD3qgw+zjyuQlxfYZ
RP6zobD/sinbTDRgmYbl4sP2cW4c+y91q8+zq6kRA5JN8vWdeNcT5Txhody30gY92MJkslLzBGzh
FiRRv6VraMtud0cQiAfCvfu+rXGrl6cYBkAee4/D0jKaMm6lhWJZ+OM2I40VuPKhytUtTWliRkew
d4DEwei2xtFFX8T3Xx9iIOArXhEQzlzFwbO3efoM/vRX5jVCt7cn88Kw1M/GDaxvuakmqpFakF0L
Z5EnwYK4tjpiSysTuatmjoz5NKZgWEzTiXrWB9MidxTfK7yEjdMeq0e6jrmrYE6pqMAbWdkyHiY2
dq6Nzh8Jyq+YS3HotX30PU8wj0s/3pQwL7hjkAYdh4Ei6PsOPygIIWoI/nV1s3UKDH2FvOo7uymR
0XrufFjxA1xrvv+0eJDQwLjx1dyRXErhfysd8V8VO9+QC7iwS3zseYP/o+270JVmuXaN5eQnJENT
dePsCCFwF6eGu+4X8V/Onohl1qH1Zba+mBdRPckwqLUT3OOUgi/NZ9EHf0vRv0OEAjtI0YMmJVa1
o7kSlvOb3CfDWAAf7Th+qCKXwgDRAwQds9+x5eBs2bLdOu0I26S8iXI5eu1yHdsJXaizgco2InrL
dVa96F6++TRhsJhwSeo6EAZS9Tt/UU+JiVxBOIPeNS5v94rtqXHcg06SXTwoRg0ujLsC1Yrg8ijX
kRVTndSeMgceRKG+nJTwRG3xmhMAICXHqEpVw41Y67No+Okl6FN22uw/Mjk47MRMCh/sV8bMRi5c
YB2fo1f/jsQHLNhSu065TzBgFlqt+FFs5T77Xcpcdaa9R1rLccEcslJIazSUwPcwC7VLDPU3O/mT
trgnLUb+XuGyLkxu/M00/mVYQVKhz0uBDavzoHXCuiQJKSwi7HYhCNSx6ZhtlVPpgoN5EhxmbNfo
uDHO3Dvr+Tpn6BwMVN9r1fz1/sTZ8R5nsRsHemtabydPM7iaCklN5l0gaaOZaXjOmkuDPFtMYvW0
g7nkTfG/rk3Debb65dCiUWC0vMUN1opJgeCfhzBtKH+qXBIe4iGGQ94v5Tk1JS1FyQ1h6SZbLuN2
cqI67WWwkJ6svsRprCu1yZC31r0/nMox4MrbVf+sQYi3iCP5XjIife4cAEGe+eZ1pb13nTw5d4X8
xyVW8nPwkkLDxZ88laE7S9LYuXGy+xm6whSXmHeXNyZ49N5W424y7Y5ckzwGE3lKw7kNnf+BK6pF
cQZdRdEXCEDT3A92gBGWuVXYREJjRFrK56ZhpliyRTtGdpR9c3Om+LEM6k+yFM1ZWCJ7GGa/hmLd
sQe2wwPdKLcpsY+QjC4+Jr11gc9NaAX0daxhHM2Qoyr1bjbzB3o35XXRcXTm19j1l80yeKEj5FuV
zx/CIwYU94w5TJG9UjzxVxLPeGK/pYPSceYDGQ68BKqDxU5T7gZQJn6CHDhpHXFcx6m9jnV9nOUA
isMVV9OsvqOW47Nro+HkKPHCsN+BLf9EC7Iixx6FjKWuc8XJ1/L1wbc5btAP8Dss/tUj14Kz7TQG
0R6D3cghnDwy9UhROGiN7datftzW/856dPrSF2/QJK4dtn2RqG/Xyv8RPDgnvn51an1u6DLHUM1F
rAras60amMA4ofocjkXd8bc39rAfKX8gdoCBLQDppbnJbhu28mMgGg5ZXrkZbFhgLqivvdv1zV75
lf0kRSQx5RbxLol9IqiFV4ItAXb/3fhiWA1NE6LhUuETDcTzvPhRGqTGUwyLuuvotZnRmgaxT/Ng
28bljfsf2xLmYUP/Kg7U3JbOw0gxQtSdpG/9kNE+aLM4+UzZ12bvhvksXrXb7lhp7w+EQaTaz1Hw
0nHYCE2rPuD5u8iBLxW32rvW8gTzjWiR/UwU/M+lBUGDOJXUpOJzoAuqjQ40O+2xEt37O/kEK2/c
tH16ku29JXgWuzKHwJLaY6j6in6N6KMziifYZ4D7ugNrHLo9Qs26H/tHl5mzTUrZiKxuDdeJGau2
jhb1QkzIK/oslnIN2cLYNfCIsMXX/DM9DvI1NVkvS3tp9s1kGc9RUnGnVqU45gkZlaq8P6AYKsWJ
QCXuc4/jv68m1qyKWX0NvTDgoKEbHnoX+EccqeBm4qxfBw05urFxzoWanwfL4BcGIkhONJpQZm0L
hu04b4Z0aTaYyOMdUKVNJLhKWRbe7z73q+2ksR+3Np7qjijlC0i39uAQq5C1CaM8XvRuCMYJ0jAu
CXIb6mBlmPtkBswuG9/HwcTLMns43prUxTmrXBI5Hmkqgu8WaTMUU7NcvgMv/S6YiL1pDlAnZYPL
jUTDPYhIK4IyrVsGLm5idtZW0Xi+s90MTrNZmlgLrE7eofnRVnE+faZJ9BlbE2ZabJk7NjeU+xpz
dZfM1e/cmTsSrSDWqnndxBU2+QnWCYxhHInH0l12XmJhTnayI0j1+4nOK/bY3gjTZltqU1cN56Z1
zTWunkuLGY2Byu6fx7Q++BKO8cLY3Sn6T+0ZXzqizqCbqhcJSnptjFZOZAW/UkZApVIyeZpGJuFM
NBDkBqL/Ff1Kyvay9zGbPpI5f3BTmyj55L7UjReSjVvb6fioEr5+WRXvWJsRJH21zWzr10fHXs9p
+dYupt4kbf1fLLL33ACH4cnoX+DZ8yapRnPHBPLOqer9DY1uP54FDGKBvalaaKveJi2RmcqRiG2c
XtIl2Sc6O/RWswPddxTANTjwkUEolVonTeyTUeEi47nvY634teY/8ia7ZLDP0zSFfFLXVkZXrYeD
0oCEVfRhOdG+tLN9ahJebNOQ3/LEhKoKi8zaGcwuvNT6YtRP8wbrkztPYoNytlepya4Cn1YY3u/Y
DZAM1WnwCILlNqD/mjEr1+MWHLbp/BSUYoTlwH53V2s1cQZZwhmzHPvaTMNaKM6CDaYK7aZEejHf
Jcb85eBqhcG364URYvFlGaqu0xQAUQk2czCyPND7HsU/hJrhlkEyq2xqaH3lVZuKRK6nmm9jlmsd
u9+J72wJhmC7DM46UBBS7rFoSkYoutmQter2atDXqcs+o/vpl2YOb0PtCEfmbm3E42NETVxq93Qf
syJZUNGHMQsDZvhVqxY6WaeVnXrvwobwQOcQ1K4u1F2zFlb644h7JBcC47x8pOWwn9GGkh5CvAFA
AHMOZ2AR5gAf0sl/o9hjOwfzU+rqI/aXnUU2Cb/8gSqffaS9vSfoRe8KLh1Fc+jj2bpT2jbOzHhT
WQDI7JkoVwNn1TGCf5GyDnYXIAjHC3Vm7KtJC1TBtpstV37USKqPVvSuUy1Qtkn8ZHW88L7/RXDo
PLJnrKzUjU5xNNjHMSM5Rgt1EDpLzMBrwMUiaA2Ks+QMprYEzDPuI6nFa464y8kKV0VtBge3AE7f
JUm7duL21cHwNvTei+KyBgnvGMfelqkutLOMwkBUCbRTVulnZ4DYCwauDQkwP1so0ds6N/96z/hY
cvFtT85fYQPLMpvpnBTVLp3yPwCX7TYr75B+Zog75kQ/TgqHzsoeO9N9HtvaO+SJ/4ij9c028+cR
r1mvMmwZlvOXROkrp2WIIinuIOWpd12Cu84G8aiF/sbTzDygjA4EqY53cJJZOiw4wjvEvmPhCcFB
OHeIYbGF75eR4UvURmuPrQaSa7rxQcFzpDGvIJpJetpBOLfVV9JGN2m4W95ZBjmJiz0/QX/B+H2c
m+BFCPOPSlZ/ZaRIuf39RQC59FKiH+QdYYxy4HEG8tx5/fzP8jjE4hFnAB/Nh5Eeq02WKTq9xn5g
DCwZ8AFDp2iASpTBTcgloben7ofRNIzyLFrCnHYwDvFE1YaJ1YSB1NYEIrCmslau/arDgNYRJZSN
b7LKW7SpzXtr7JINH/9jrOevpgQEy7WM6L7L5cuOeKoGozlC5NgTAgZ0e5yS60gY5aWS+YQR6D75
wHFZLvFeypLDfO1DG1DRj8zcU363Gw/qwKxxrbr2GC/iSZjZZRzo8A4QmWqoWisxWP9laXOcvW7f
D6DKsGm7G5PsARNjl23SdPm6DgH9PAKT92yM12HEksEVTNXNH/PgYdsRBqJjmgK7ZN8OOB29BS5m
kWcyNAjWZPCrltr8KhvnU/vS3LtRcVZWZG67VH2knXcrEKgane0hOP0QK77X6QEZbtEIh3g6cyQ6
x27zyd/3SjwixD79Ped3D4xMUBCa5ULH0FMWGW99ke2Bgps/mqK7Ry6zOfYmytIEBoRdas/Z1rIE
KGxMt6dENs5maCjVnmmONnIOKkN/n4FmxlsNhAxDAiZS4reZHb9hX/ut+N6x7qoN6eW9XPozmcGz
7eMw4N+yY0aKqPwEC/RhbEiOl45z4AK4aeZ6bWY1XWNF2EkGk2MTRTvqI9Nd1WKs5FyGqc3FlafM
ikO9256qGbv1qrPt3xnnT9iYgwnNPSfR1rss7FO27EZ7ovsY2w2bfOUdfcP+HVUmt3Pe7H2f2eoE
xuXYJgPWb8YF+EhaephpiaBZGat4EQXb1C2xWA5PUUU9B+AnEusL5qnuXjLsknxY9HhYFv2X5fO3
Swlvj9Cno9S9wAYkbXDv+oFoXG1mG6sQknZ7BgGw7UzooAEoKbaxmjt0+1g07drtHMAbbDwlau+w
GP/lwfTU54ZNhuQO79XU96jmODXosq6TlSvuCIR+6CoOu/G/PBesfgR7DvQ7MeTnazmBZuYCty3K
/NXVk0l2mVwlsT3OBYIyFS9di7QGWFyUrCAdcpLAEFfG/sOAoWgqmpMOln2fi2PgN1s7dh+5f1xd
/PfbuKucB3YRyMQ1RJBJLX9953T7zHJ+dOTFuC9q93SPINvg4ExpDiEjkGcSCGffpXKVAxs2KrgA
IFJZDR5r+y45JqyTyImwtoj4ty63/lqTx7Rc3N5Uv686HzyORdJ7PZk92U1Tk4ls9LvlTMnGDubk
bWSBdyBS1rP/kkawVPuiOXPaoZ7MeMwHgPOdfesxKKyyWnC2Ev9IonzkmWbbzyU1mDNdGECAEfpW
iIFYGH0PxCFtpUb24NdMaH3nnVTH0ca7Xth815EvtYEwak1UpbtwfxNg/7DY+W848zlOpq3r4iKq
mUXjTD0a3nxiEVzWdYHyznbbucPeMOUutozPMhheFYZZ6Oc3qRjFCfXaLVzGULTHbcvpG3b3wuHd
fAcRvk5NnI4B3g2jYFibRq9LRd8ls83CK0ipsBz3+jV2wDJ6pAaqijaR2idox6yQCCBVcsPviOjR
3Q3HuT8VQISEwZUWihv901joinJfUwIdKg4fukIoiSLngSHTnUfpbkvP8fZL2/+3lLTZF7P5lfFG
cUdDJuxfG+SWWk6Cz1Ezz6d5FlB+RECDQldCScEHFsgzVqEdc/N3swUOKQKu7sbWkQRDwLg1tZM8
N7z0CIjT/d14m5Fi8Yqwinim+VHAQm+Y6s69tQFg/hu5wCxHpqpSIDDN3geM70vj1N/Q/WgZM9RL
P1V0EKp0XTYBQl3z6frNmad8wMOHZ/ge+YqWYQ/vfTubDD8YvME6iC4VF6A9D71c0esEuasjIySz
GVmgUbcuH/Z0coRJHaRhSYHN2dSLAOoabxtL8u74HypKn9wUo4G0PZJnk8Y82z86ZDqkmb9OMZmn
NFkejGbZy64PBwBtzEu+aOd5waeY4fNLH5hSMFbgpcduiOU3Tx6gyRHonNqE0TXRzjlj7mczRGpb
900l0cO86BfmW86zaBNKphe4sgMSy+SIIOTMpNdmTrkQwerHQNaPTrE8NvFISa5/MWda5wsENMFF
dEj2jYFRBY2Kfc3ZTpmg67LGXOzHzG2WOTFfEyd9mAdHvnOzNVYSFnVYQmi7kFcEKCYzVWHOxe3a
j1PyHTiMzbn3Yp5dBsXnz2y3q5mTajVu4D8dZivxLhq3zKbN6akvlWwZL2FgSury7OJh4er0As16
k7EJQl3glJ7G2Cqidp+4qXc0s75m5Zp+l6n+HLqFnvY+igAAcokUbjlue74bKy8znnjk/C7NCyh1
vqx3WNx4VIyiAxUc7KX4nTN9sLhkj127Gaf2NvJg4dmBwo82NKocZuUFqDqts2FbICGLO24TDTOL
BaFyEqMRLjz1a7W2HfZgwTAIWQKx0RXoq9rdeuyFa24r8IJNiP01toK+o0IhH2f/iCE23vd1wrXV
5jgWbGw3eIqLNN+7huPgJ+jU+zyYfpj6mmiVueBj04G41AIpZDTSZd+OwQhQxlZMStk+00LIdWKi
dDIR4vsM9uUApQcPcdNuOetlL2ZuYQ5ZnPJhGriYkM608BaOR3oL/uDT61Vmk/hix1UESx4h4Rg4
nNi4wLYdkdy/Uyz+rZ1+VwGNYV43fhqeMz34cXrDoQTfWvKotFHjfwzmlUFu4S5LOcO3p2DTiFJj
HpjdHx/g/jXrGmMTiOG3QiF85XPWK69fACq1VrEbcmNr4x3DGMPwN2HxKecCGrfJEzWsFzdlAlS7
aF9WZrl8dnG069rWPwPKmB+wjTqnhE6f+7jqX2IlH0swlCjDo/PkqJH/qq4sDA6ioXfSASXSNU+p
T5dsRDRqagqgh9U0bVC31KbtaIZo/Sa/DW2Vcrqqmp/SWBawSUK+Fz28goGA1k560gppbKGYTQbc
MeJj3fh8gsQxNiZR/rVVGsW2F7QtEEDWe20C+x5ackwIYG+pNC+LWv4t2qB504ZRjrKUbRn7E4u4
p5EDs3UYC/I9C8fZ8cFoMJFXUCSvaeExoIiq4Vr1jg01wKW8VCtunqVzmDCLVXed6/6/YQSd3Flw
cJd0Pmu+cqPGgAgQArSO1oRDGLm5KLmBPW6ELK9854ir8v1FTTcd5hulP4/4Rq2TJaEeUHGN80yk
RVj4vPRW1ChKjQmVTszrSK/sfZObd22WTBVgmDQ2oIq+Sz+oBDVMck9SHwDX/CsdDLb4rG9DVaah
tIJH0YGNy8lbpDRUY1XKt4HvtyGeh5fAn66BhTDpOu28jZAzmEJhwFDuaSHcNUbtofLof+D0tZ2K
/KNYBPILZBtv5tlmPrVeNmtwsDjPOk3/nIFy9yq5v5a+Ok2xImdbPqts/KbCgKJgD7dYnzRqjXP4
n79YP22JIWlZgoNg/g8h6SjhxlCSsREICTY80UylnyoIfuZBYjuS1Qano4kGNmEaiyb34ATiCHBk
p5f+yTQTruDlw+BCOQ3ouKkRsQ5wFba0PR9FKU6GUT5OBdxQEgoYAssre/H3SGAOvBYFbg5lI6oV
OK0gx4zsPm7LzLiYn8llPcWlsau0926l/ObtlBghGI2L25ePtqX9NVU2iOJYGzCxbCUlLjJDxcvN
5ma05Q+OtChsUzheZRwVb4ondhkpW1+ZSTQztYysiwQ55etqz1kNxZsxmnShmgDvwN7E4KNI8PZE
abHvjACbxfjeuO4h8awzXezFyvDyh3aJwuRuWKT6ltvHsvAJpe1DFevnpFbXoKtOUZ6RDO2OOuGF
nYv3LiYmOOB0qbLxOZ7u6o0CX71Pa8SrfFr+pTPw26GenH0pc/2I4k5jC+G9lzzlT9B/wdeCVpMI
WqtrjSwhHBk9N4FoSMmDGtRN5i0YQeoct1OQxu8QSAYiP0kVEQtPh7BITOsb0ybaFao+LWud9Ydm
4XKlWW6m2QxvSVF6/8QQnyVQ4N3UliSCi6W6uCZtKXetmvAc2lKb3N9a4iYmXriNbxhgozz/blSD
FOuxeE4Cq2hevMO0GNd88WRIr7ixTcxBPjYtFkfDrh+GJe0vOs/DoXamU+G1x4gGuUOcVCXGDARW
MejqoDO6U7lj2KN9bAdOTJX8yWuWnqoEz8df+dVFTAZ01b6XJm3vzjRXjLOoYKV4ItR9rMjRjP13
mTYnmGxhV7L7Vgl8qXFA+Ojr8jhZ9acZ0xJoqLwIFZzN0qT6Hb732lrEfHBSAzwwQ3WS1hNsMj7k
3radDXpTDDikoNHNhJ9S32kyzMXnHT4FffccPNXj/3Nj063Q/IycfL6UTOUhYRjqALnYgn06Q1TR
WxGINwEylnfIoRqyMp6HwKFD3hsY7bvRQbGk7lMMDaumKjCWjLa7jvKifUzrsduC+bmaRmVvzbxu
j0tjlmGWzpyAinw6LkPyRyhtlxBhxzC3jJdepgcfl8pu8Kr/Cie4QrcvWBrLExGvC9SGbmfN2N8D
EdFHEZjTpxwtjxUtMYMz6/TnlFnLprnbveP4OmF1zP3iZW7yQ1FVVzLfHyPJvyqwb0iRoFyQaGw3
vnnwBRjPjNP05HAPIgCdxI84BNfTLJicOQ3HRo+0bMEUA1ldEAtgXsyze/HnaTkBdV+4y/tQQTok
BugyMfc6b9mVAEhA/4rDxIbvqfQ6RJKCw5zSFbSKDaSJ+l4M/1oaE6q8fKE6PizyyKX9YOwR4QmL
EXt9Zvnlhc5bbjXzxgP7BSQJ/wHamqGfCC0CVGK+719Nmum7DkdFlk3rXnlb5cZH9qyd2RnhZA2h
FfS7hY2R1CIzk45BL76wTwLrYm03+a4YgwfhVpsJi57pT+9RaYBe9YHalHhQRNcBtJ86DFaK4KtZ
4myRfZpcmxSoYMdEkQVz/ItJZGwiWaDZBri7ZiE4V0xJc2QQSxEPG8ZF4f1/CExmI6Nhh6qbtkHL
PLGKIoIgOtAvcRd1F2vo53cND/Z5zsdLQ3n4fbTL0kIdXl0+NHHxyks1MBLp1LaYmpNNHXYSaLYG
HtWM/OIyxW64FKYoYbitNo4kZsSf3OoiO2g3Cvsm3Wtn3Nu2PYQS/JqgQ3mVeHaws4nFePlCQ3rx
yL4JrdZRe8BYb7qPPvJpfMVck+54DemBr6dnHZSPrBW3tDaXbWSkVyST/1ADVzU/wJkZykbkw3my
rK2fOMdqhlHq6fpZ0KK6Ujl7Wxo8OHNA88ZsRCePZOeLUNkMTRTX4kCMc+059NKRAXePlunT9Ibr
AK30Awf0HnKNvSkQH9YLfMq+K+4ZRWtXN8Eq9ZGF8vhsOohpqcOg3JjHr9gECDbdB2FlOlN5Ik/I
AB9B7TwmA2rxUjpXSEwvPsl1otuuhuSgb84ZW9E3s431MEAozCf1o0bnoBvnC9zTlUzpUaTOg9MM
V+r5VNgRuYYERFPV/VzdVWoLLBDHPRe5oesf+lmQUsgUY5VsmSlcKF9cv4wBpkbjifKq4G7xs3+W
1PJXrQasgUE6C/vALo+ln/ahjw9ihcnjXzyXV2/OAdtU/aZPUgO58p5HJOwbmgpfy4HRHEN1KsgI
OwZrzuSfcWwS6B74f7Kil5cGlwIRNpQrSCr9RpYJprDFxaeQ5R8mTMPjJJuCnRqPszV9t8py8LvJ
+SCE/Od2o2Tp9T1+zOzLTJPfMgdeUxK7zQJP7EYdMDyxZ8gGeT4cuQ3xRrJzxTZ3nqHBYyKQRjYU
uRGRp1WIKHKgXqes11cqvqYLYx1/1UeN84Ey3VzmwPkH+u8V2Elxje+dCq4/OQ+lyhmXR/xRGZCc
JOerXAA65J/R0cS6HuHkxMwlvvqy83ZuScxYeIha0N6rUHvZvBFpdM3riWiKnbwZ2oSvaPUWkVTr
qvzyYSmbp8AtSNR5HoAT2RlHOZYPiejFyUI0PU33j79FKlVJv089Ge/rNPiqPHw4jb3cJzupDiuB
I194JFfMhGqDYaKKZ+hININNoXB0MtCzKAeGcoaba82xflg5avjnT8PF4m/BF0ENHz8tGRn+a7UH
6mGM6BWmwhYeBK82px/wv2X10TV453pv4ENAmNVuc+uM8Vj79cWKKV4kPbcdc4qGzcrXJ7fsXwVT
xE3iuvBDcKE1YRszlhdlsBMgmRgC5ps7RwasIsALWCdyNRYYWByxAFmeXGOVw4UjB6U2iwGJ3izf
vKiDVZfO7g76AnZer5hiGh/kBL9VcmBW4H8pVjha/0cXzhqaZO+veR7byCGbZlEMGEaJ/wIp1gaf
2x5VoOmODuwPniNMBULZm3aQtBDh2DtldFtlRX6g129ryeSVqq2YGRujsPxOavAFZOy6Z0QfIcUT
aLqzJqfcWcP8Z1HzoE3BSbVLQbmVxbyyY+Np95MWAHtrOVjlyapsMqluOWX1pS8ALhyHaoLrg2UV
JxHwqAzUNqbU3VJYufc4N7QWnlp3FJICVB4LulszqbAuuRyGNHxifXESu3hOgpoZg2bi/JqTWbvF
jt38uHPB+xPF1IZrnex9jwBs6yfJSdCVG6JVwiCbNMTrNB3BIFt+fkAJDm4RhVEr0eonL5O4bpR7
hFhpHtK0wmwOmOolMEbeGcLD435Zpukae/x8bjwtq3xJDG6YSUSVQW6GIB+uncf8sUEteDHLqT1b
9lDvOJPHG36FEvmI1mlXQi0cI93flJl+xGW9KzQFGDk1LfoepfnHcPmiAnG1I/HmzwKWovSNzUBn
fGD8/6/B++Y3kwCto359w3q0SMSGzBPX/Js3btTnDuQQS+gLx2Csg3XPcQWDZhfMwKCXkiURLRNL
xGN077JGSRFF9KwsQgyNPtlyjmCDcrrBP7gp4+kP0XphFgv6SHifro111ozmS+dCAm65AJmKQ/3M
riSN/kbY61EU1jG3RmIrxfRVT/F/HP+wkTEOWoO6KmjSQ/huLBUfo25SH0L1OHID09mlbvfA9S/Y
EMOXh9hVL12SPQAPgnaIRUz6kGEhi07OPwT7j8rrp63X58clnRhq+Tu6H/5rdXqF8/xjDuIrmsDf
IuqUiSXDHKxcxJTHgmLIHHln9dOu1/YVK+h+BtVrzemtjYPtWNJ6pXAGF86TQAkYgwLkhPWG5vHX
dmAfurg99BhM+4xvi1hoMJ9Yg4+I6eTvRs/8HiqJajvGY3Kx/N4G2JlRF1cPmJgcUW08ryemSs0W
yu1yIve1aQVms5iCQ4R+shqHEiclKVqmfP0Zy87KDMZ/pZrRSdtnaZlbxygeQU/uPNvrV5rrO148
jKdZxSMe6waP2ExTMV0UrUGQClyYjvbcahvJ30StLRY8dcg7IAcQaEC9zykdDDZnm0mkL/iZoHl7
9FWOacIiF12tLjtLO9kSsT8FQ3vtYj8/m/SdPTZOqyFsAhX3RhffXFubG2kVGKoc0awrO+MHq+Ot
HP1dGRmnmmugJiZatKQhDfdQA3t0LfGHDBhsZWG+cYw/40B56BqfeQCkjGbUX16Oh3gaOMFWMITQ
/yUABzq0VMViXjpvcYLab2eU2sCRYKas4EXERo13wknucWCC+DO23AMIp09Ae0Q3G6ytDMx/5VLi
xWBf6e+v3Vwc1By8dbDiOqTHVZwHBfkCOt4tn5R4qppLWYaln78L4fqhUyWvNi2GVRvbDxX5WDBG
e/zWa5L437AlZ7jn9GEVlcugmt6i2Fw0pYrSwVfc4QHqcBVw2yFuR8EeMmn25ub+jYQKaSdBURG0
22VrtHOPiyr4de+sYhqZ5G5yMX/Wc9QdIRUDwrlLSp6KNUwba94H1AYAnQSTJ6YY3cXF74qvyBMj
Eu5Ao2fPB7iDRvUuHKKdB8OEH8RAnzsTLh4igBxPZx4bSgIdu8tMbhTrvnUyGcZsR8PpHzFLULle
XnjZfmoLr2CmzoGk8Cumi2uv+WavocHY91AG8b6Ch8Sy/bpoD8aMXOgHK75mNz+a/QBbNoovCSFm
LNJdu/MJ8TirvBXFi93EzRa0WE77YPNdG94Pgsa+Qs2ZmvjTNTBttlL9Vfge+SYBddT6kCVyW/fF
3pDJ24AJBC4dlxwizwyoiR/5Gu3UYR/LanqCTRKKmek0W9Pmzi9xJmK+Li5MY2a0pdIO0/unB2Hz
r8A7ARlzPNS6tndWPr+bY8TVCt74FYYkZ089bnh0PVFQ4z0qYsDnZPy3ae3hbQD8ZnD4TDtJZrK5
QbWhuzO/ewTjCo9eV5EImXv1ubTQ6DNTWB+CFbmqZ9xNNIy7F99xEZDyvojMcJmZQ9kUfVR10L85
tiIiktosKewDeb8fc0n9eRsxJbETL/+gv1CujZ6yW8/+TdrSxcVlXuNo4oKP2XxIFgiqktc/Upxk
EfJhfH6ZNfc0Tj9EHBvmZD3CDEa4Zj16w3oo+4cUQ7IJn5Cpckw3GfQXmtSfnXiicYiOowoieOFR
YpOJp44uWUaR/RFw4tO8ENYwuuazZbOcI/vX9ZrLlIIYcGCoQnlgnbAHX4d9TLeLJk6+AnHJMZfJ
BKfwZ/TxllM/wbsoWqJN2bZ/Us3betDbEeYUBW1WdxsSs6fHy6P4ykqL4LPgdue6Deu3XZ6BDB6M
BVuOQ9KdTGNEJM3ekcpaRxNDnsVfnj1Ph52Diwfd2tiM1KTv8GphevkfZ+e1I7eWbdlfuajnJpre
XPTtB3qGz8xI+0LIJb0JevLre8R5qTo6ggQ0BJVUR4KSySD3XnutOcfsbqg5zaZOHKUHnwGayu+g
1YdklOExo17i4fA3sX8eORZbhXzFNeuvOm8t7Sxw/ehrdquI1IR2JfvPWZ0t0OiZp5RCWBrWD4bo
V8aIu6SNEV60V+ZA+y0l6HmojLBI1K8UQ4dMld6Qv2Pw6pIluk35EKZiEXR6XUBlUK/4VSiRtynM
zAIdPNlzcUx2kQI+R+ZwLogfUj7yVuEBm7T6M9cLcHYykoAhv1qpeJc1XypKKKVUCBXqXezXKGP5
NWff7mOkdma9+pwQgU9SrWcQHXXOg7NZPqvpM80mvleN4b/uJNIc6SqIdmpufWkftg4eJpzahLCk
XCgdVmZcEkSqLsn2hN6JdCowu2i1tyeI104+am6SKTuD1OO4H4DMrW+tjGFYI/1MA1Ofdz6WAM9Q
i4O0ao8lJJ/Wkt6LhabL3XGdJ8UJLwi5bnX5GXcY0ccJEWuvpTiee5JkJbEMFjAM5A1ifuL5S5fK
E9oSvII87luOXDP0P7rg3qIX+GTzQM4HGFWy9LLBr9VlXCy3+jVTm71KtY/MjJyN8W2E6wQA8r4R
OjdNvORquwNmcdTU2L8N67ViQyCn6iMvpMgU213egFWg9wWOzGMdJpM1GyR36tFD0wdjYCe7Stdj
NY//Oo0yd6RBSpKaVtRPm9GEQylGvViflLX9WJj5bMZ6ihMRdWwsf22zHPQdM2utlt910ow9JHFD
oC0S/Tc5c9SmxTaUMfCQHqR+AGGefCjFcE6Qsg3Y0fphYw2dxPDGxMA0LTSnaHSdkSOwLxr1Exu2
o1v9MSkBIxdKwv6BF05mgq+3lc7pd1Cea3bSe0oYzGDmgkTi4Op5kNuacen8OoraV6TqHAyF8uaK
6vwkGzcgOAw0PD3pIVpmZQ5bLJeQsItBKgmctdC1OaC879ZU5Y50JuGiJMujR+GVKfL5dlN87Gvo
ilczGDPjVLEl7DgSN9gZh1PZcWxYBMJLdZXabZgzfP0ZKUR90URqr57gZNB8EGCUllMcxbOoO3Se
xLCNycntVoL1dNOL+/pbfYtf0mzQQ3XbpOfeLN+y/JPxHS7ZuMFWzP4FOmy5AJuUGKAARliRe0/p
dyEZ1Hvf3DNQbniaWMjutCzM0+pbds569aljDnY/QOhMW0ftlAgUgMgxXtcR+XyZmo6SZ196gIpo
Sqb3hIM8VDdjTz7F+TYp5nEaYiUcltIfEZB7iTl8adjMXAkpq4OHCmGpkBIHzTlbRl2DO1ZovUJv
fgxmKtrJIh5GgZ6JWX/ruruRcl7CQsX7vnRV6Tb5qO5MmsRRURX9wSrHuwsb3hjRYi20kPz+13zG
XI/csM86jy0bpoeBq9ncvi0qHnCrVWhYbQyKEnP9lhiMjrqMVoYk5LQX2qG6iizWSPYWgOhLeyoW
00/KenbmrIK7QnH+0QrY7tGiJJv1lhrUReC+awpxdorJyjIOwdgXkZXgXxIqiFkoYHFnjE4vgFCu
R9TWc0PkD44Kh57mdaEzbo917G9blTnNTaDQMm6MQWTM404aq6HQ6PJpSG6Wd4vzl5LbX8kEGEum
dGgWRaKsGAZk+CgSGa8RcN7EAOhq/SRo8xiAQEDKZtT6nix6QDPUfBMn3+bbZvZRAmjAUcd75+g+
Z1rHuz1cgmGd1nxfKz0rJrYlJLga/4zRDndVlUGGEXs04Q2XTS5RNyGka0H7GSpyQfIDnnDhuBUR
WavY79piOgo3kr0sq3ttRDo9pWa8JRPaA9DMtdMooGznYngfEJT7gqx8mSV0WHSZ1uVxWCEOl3ok
LPSYN5XOxaYMx1ipUe7E5j2N8+mmJLDyb+wSmI1hyM4jFzuoozuvPULk2Lw0KwIWSORjBKOPFZkT
hWv1wvxj6zhdarjEOFRjWJ4FJEmmviIx4ej4ZbZ4O1JRu8x5wT9SC5+mqGEFsfT7AkE3SSbnyK3i
Fmp9UUKlwHm520ZrRe6XgcxUdZu8KiDAGgkU4BT0mwloELU6eVc1Y2lTppXeLG47cHoo8+J72eiS
zQHMdA1VfJIJPo9kTubinDP+r2hCFuNnH+MAWmQ+QFRffrPK+4zakgMFsVMKqs5ZsRhdQ2xW2QgX
IIl5DT1wmFdyj4u18itF1RDWqYSgL+kjC8CzphezO2Xdd4sDu8h4pBUKAr35OJGQR/Et+6izuyiZ
MA3bQFMtjsWOLA2H9l/rAKvrEZchxBhh3CV1S+aMhvIJnsJdIJnIYZUlUUZ0mWIh35Qk+kLl/DJz
GoEGDs2jzp7vSLSA4s+m9z9DVu4OgEUPsZyru/YmV2xRybHfmClOOtrOuMyQYpgMf8T6qTJG5llS
dFN0HOjJYpHE0PKudfr4Lq6cvRJoZgHBoH68GOyI3dKd1groCSlrHIyKXH6kqX20yKh4kbqbHkCK
ThF00xcbRGNi5tm+DIpwTJC6dEujIBiRDEdXxLu36O7SoB+TSeN30gxX+pSq5MUzJmeNmCwxyxg3
5fIXzC30P7IW11id3IH6uj0toOnAmVI6QItgfr0qIhy5sgryDfzYwvkBsjJYFEOLcSEY9/Do1YpE
vQtiqi+qZWTQ3FS4FzobnmkND7VCGaHjgdBXPgg9I/ROK0R/nHUTU5MV3sB4lDSxabHG9EKwGGkd
LysVKRwzQf6y9ul10Gb6b/F1aPpXopJJSKhcfEZ0YRZscM6wSHuMmWQhpcSz0lhWEbvZBUf/m8iu
FKtQCxsrtBAhlqb2xv6B4W9ZH5c7Ta1X528IW4290fYPPfIQW1iqpwJlmy2Lqn6+Zcu14h2W06FH
pSKf2xbWb9dUVIogwZAKVPiGlJQUZT3Dw1VjLiiomtaEscGwjcplqNP2C04WJVpLGp7dhgjdrNjs
W7Fh6iQRujaOIHAwZY2usVDZw/ZFkEvzUWdKGsMfdAD9g9pixujoxajayi0RI7UZ5idjlHFtU5Vq
Ru8sk/hQxlNoxurjVK6Pg9mHwwzLTQf/0wrDs8gBB4r6gMZSSnfyWvYeqs5HPO27bRmqT0Pk9MiL
PGAuY2ivx0RgqJXQ+yXRHoWrS0OKxy2uCUgorQwpXDIeZHALTK/lleiecX1a82Z+QPYQtWSOwI5n
NmeaYxqNg/GKdO4gQoV34/K7zinxvbZqToMVHM+lmX8knExnBYyOvpIAZGGAobK4S3MuFvntuhwf
yT/EVZ/j8BUbgFaKKvibeu/6kY204B6JE+mpuBlvEwJZV56ro1Jw6iGJC8WjEqr0QfCQDo8C+3OT
V0wRZmh4hM7iOYmTL0qaEAa7ykvrLpgLOVzcA3EAWhBZtUvW8kXiMNi2wguEgIDkNkSzwBVAt5oI
9KRXHqIP0n0hUBZfjXSEtMaYkTV2BTFHavK6qLsCHYWd5PPBxFSNP4ubCW8SgQSuDcKNwAhgStU6
4e5EXJwbB5cbTaJDVcOH0scnnnaGNxaNEQ6Y0bCSja00QupIrUU8TTHJ8ORywUNp5oOWkBxR3b4P
6Lnitj0t95SQVdYZzFX4bTl2vwmEPvaN9bTe6TvzHNMnKGM1kOruAaowczLdDP9i0MaIom/Kln+W
XXqIe4UHsxIWm4PcelSl9Su9Jdk1lfRSo7WW0B+IxOqUuIjNytxn+XzJb+ML5SkHGwVYw+TzIJy2
WGntujfyc2cyugJAFuVsJja1Ds8N8fS3AhNjSrJkCREazAizFDig721ONIZMUjzPDt6ZaVY8FZ0a
FbhCwaXcnqgHeA8zKbJAFY5Ws6HpWb4NdfaCGejVRNs2xF9BmGH4T78OgwXqbghp8TlTLRIkyVpd
9PD3ip0lfe0tIZoGJbQq6ZWZHhkExhHDHrXfAmg3J9u16Mdv6oJwe0hOxqS/svp9EO/z3k1z43Mf
5lDtsu58p6hOo4k6yGzQsSR+hdrcEcwFab0WyOPyshLrQ3foKFPTMKIg3GMJygLoAiL0Cp/Y/dhN
fjl7NKaBjHJhMAHN0ahyWiElbEqZW7x3MhfS7bVx7g9ALieoVapPWyf179mFYpUfdPiG5og4Pf3r
XJC2vFRE3CTktiw8a3Q11jNQjudbYjhTHn/GM2s+fDoxUOt7q7Q0v4qtfM0gO2QYCTo65l02H+Tk
PgIfxJdqYFxWS3SUFEiopjS/QWQkvT0+4Pf38pxFWyBXgwMGsuPCguyk5q8qCaOebN6wogxyIEKG
1oT6EDfJV57VoEQfoVptxEf5DZXT5zTkX9YFCDKbl3cDf25jAY29ekmqqFDogdKR/ShShl8ly76R
CHIA/sHTCO3mkCB/0VNr45gm/SDyFYzF/BfMx8qjTlJp9E8pg9VpCRAjS9dbBkpmVdFyg21e3Q6h
AgAFfd9k4EJ1CSWiTPIOcW4wy3N1lajHNZPSuZNwLE14PfDu2k1ZMh3oqbySAaGbJY6uaXHmRmrf
uX2dvje90kIMla5yi1WGp3oDYgLMZx7cTJ7PCAtQ1yvWdyGmfG3najuVQG2olskBrVcCzJmfC3l9
6uZCd2pdRSWV8pKpE7tzp3vlIO3jXj/Wcf9aJQCOENlXioGKUgbqpYmPS9t+imQP2GPeBZOlBWts
AcqUvzECPjL9IWB8lpzUWnZl13Duxj/Y+3Ibt3uR6cUPVlAEGNPwWMRM6LsNVwsCNLB4DKF9Jhn0
SQftOFb4sZpG/LrNS4AB/KuMn5ByOLgZZGTM6NBijq6GOD4UVnuYN3RFVE0AYoGyGRJ5tYLcvY+d
tIcXoHjss5qvDcxnpTlTaG3gpC1qPuVErA/KKDAo2ki0TIxx/FB6HadhXuU68E1jJSfAaqcQwlDh
y3N826V6FtGJOlvG+JEV5oeeV6+lpXTMaVgsRoRe1N5cDaPIHJPUTGPfBF+/FsLraqHFbjXDu5X9
m3hjgAjaWL+zU+5+5DhdHbBjYpCVIvo7UYCpa7Yrk07xoHLqWzktOnGzvaq5vF4ySJ5LRe28pRiS
tATCnRHpW5M4N5H39cYh7rG85d2H1fFFVHQ/QaLjDkryGJeMuWw0eZlG49aElWg+tOVEHQWXpnuh
aTu78qpdyS6Eiij3zAqMlPrdPFaFwKGplHAwdQauuPsL9aluZFp0Kf4nylFfl8n2EREZraX2qgr9
nZ3Rt/5ENMqqCWhmzbCWE8SPMfpe6m+2k5TSoH4uM1B06xWXkvGkl+78SmZCOIxjWFSc5AcETo9r
/ir3j1r1qMpI662M5A+iUWyccQRxrw+LToWF/+fbtjDTzoXuxdjakYasfsHoqpILMKm8gWYSTYnJ
6ih8q5hV8F8q4jZSTLD0ElREFXOP6ObObsZB6pXCfGGeh5FQPC06srU6ozFNZLw7ygPhwNCsEcLs
NH0IVCiHeqd+WBoFctnPit/o6iG1SIQV70GdQ/q8mffRv8g0ThkfhmXJg0lrPm8M2hd9+0wTKfrX
f/3v//t/vi3/nfxoLg2ykqb+r3pE3pJhUfqffynmv/4Lasj9P0ff/+dfuoaLDh2paRJLoRmyJUr8
+bcvj/CE+NvS/1JKYwS9PSzPzFKn3ut7svU4eIR0x6z2msJGWX2O3OhC09zXm0PLWFzmTjdIGi8y
Hq2cMsRvxqDZfMlCIAMx2p+ag6ZddEBAC5sSblzfqjlZYauyEToQLiWN3u+/D/l+nT9/H5auqszd
TUm3DP3v3weiI101FaQZ+gOqoZfxqOZ2/WpVNsZ5j/w+zwjIEBYP1av82Hy9fVUYmX79/TUo96/x
j2swyEGWuZMKv/n7NTRqXLDrSNOz8mScmX65pWzPD/Gxe7POpZ95yQeBP6Hu6u4jW5AN++s9O5Qv
StAFyOd3abiGbE9Bcl59EKl/+KSlX94hE/ugyOgbO89PV5eoLY6UPsGgIRK1+Sw1H1aLoXz8XMAA
jHAS4/WHidFlQ3j2/3Nj/uNLK3+/MeI8qxIu6OlZfgCQpR7LCOmFazxmR8Mf9sWxCwEx2MLpxzc2
CmexzUi+lPvtYTwAMIzUV+vSvEqRdhUu2jvYzN9fnWz86mPjhuiyZpn0BH56dGqjNzd92pZr/TZ8
I0ZTDY5YHU6Ku5IDJruoFL1BcrJjDY6KlqaXhq8Vlbv9/F574wWb9u+vR/rVK2lZksnFGLLCe/n3
uyV1C03zXFyu+PAA7mGGv+D8jBD1sj8hEr8brGYbZCV8WhD0mONwi//hIv76pv/+LGuiLHMN4l3E
r/y8LqgjtiO5FOdLm0EoS9qPWcCWayrBDCrL3ZA5Qk9yOgThUE2+Suv2WGx5pN2YHRRIokuZ55q+
rpBC48x0zn5NaA6WzzntUJR1CC0jLZDSpOpLKmgcxy2krsSkxzIdxOw9Lz67mPTXLHH6fDwKnUEf
x+RUWfBCG9GSCP6Ua56CvT+vpc0ejfWMfctVCeji2sI/fCLa/Zb/fDcUhaVSszSdWk79+0ciq81I
f16dr9vQI+ZCRdquHD9kqIyTDwHjBXwc2Jddqj5viRyVV5PAk7nBtUyO6Oz1ueCP4A4mOdxI/SDT
lorjOEBuYxex6Uo+yhLBp7LgLxzCavmUEesy0xNmTGYrM2e7SiT3EavokARkG3DWq4gBKF3ZwozQ
mq5IhPmco2XgeB4M7CVaj80EzZG+TcdqYeZvJSShCWcl2dfFPfYbnT5LYJffMPLjUmm2jQ5Fbu5k
gzxbAagEdbd4w16BlguxpjIf6vSSKU3QosJQqUU1CeED+Q9U+aFkzdi2YVJYskvahS3cZz11RYP+
S3Gz3ISiMh70ACkrIVraadwa4t1uUTn/YFu8Dr3uE9L+nGZEa/Oc1Lf0QjgnvnAY7hj8qSJhjl2A
J9woErKq24toxAAa475fNY6iFFGkL0s0nmvG2k2KQh2MyChbu043fTkmhugGX+xuNZTWYJplJqgH
if3IvH3L7+yDnKYjzBZdGw9djwmuYoLb1APiFdlrpOGxAySsADGB6JidR/H2LsHRFu7G+4mmLoRa
wj9mRn29ZyDaM2ZGmNWzuTzq0wV3szNbFi2SzSM0BgE4UVVMRRncHUsQYUKpy+B/hz+8v5J4X1P/
8chirFBYRiSVDvnfH9mtIR0GRPd87XwhXAMhHHf5gVFX0Hhy0HzKweCbR05HnKqOKzc5KiN5x+Dk
jDBhZwbgtg91JJxpTkZdpPjtpQ+aoAhwjEbTZxEV0fqNY3Sw7bSgOVTR7ONhC2gM8/+1IItGXwoW
2uw2CPlQj+KoCnAsfJR+elbd6q31anQfkRRAYdtlESlifhUpOyHYPGTCXnJG53XMgz7sQ+u7EhWv
aSD4hNOHafCHd/uX90mTdZAmsoZe7qe9SQUaRKXPq52BJQQGcGU8GFXIzLXtq9jNTHM3KhaabFYa
TgWp9lJyEPT+T5fxz01IY/7478v4aYUB1aNbJr3Uaz7f9mRQeGPSeSI6YSVTH9VRf+wn0trm4jLp
C5ELBMwYLXaHIUN3wNxguoWLdbDMzz/cnfuX/cdTpMEOhLxg0c2W//4UaVaTMlqQCWmjtQYoJDSB
3ZsTCAqX1Hi7MXq/VihfUfil2knuHgxr17bO769C/vVnZGmqYVBZUaX+/SriXKsrMtDT55e3j+Uw
B5kdPf7YTgFFnfdFdp+eEv/hQT7+/qtK93/1H9+7LkNYNlTa1drPT4ZCvN5s3OYrwL6wonm3mgI0
TtyFtUXv/gwcjwz0OwRQ/MPbq/6zBOBp4APXNN1SKWp/uu1yZ1pMjqTkeX2AJOkPh9uXOnLfYt01
jyNnH2hy8IEb+3jeK6MDZM2hSy8A8bcLZ3tshoCItGFH+rx7Wg/dyyYc1sQdXkzbSffidfhRB44V
Cd8phf9Qh0u/3Cn/48p/uml9VTbTJDNmauv8Qeik7+o0BRuqOmNLaMMSGcyECewZ1JHb9jxZqSeg
72KxBse5bvVu0PrH33+O8q8/x3/fzJ9eLaSKKsPqeb7OixXRk6B3ChShKrHv0zLES884cldvG2I3
wVObjyT/cZut8zSnQTyKe7N77zkwy+NrulL5kAL4++uT9F/eM8os2dBReEnmfW34jzPYLPebOm3q
ciGH5hFMU+qq+hX4/ANHOheUDvppTrFtRQK0vD1Vo3GsJsqGtXaHVdmJd/EKCbBgt306/dH91xvt
+1b18gWljTjAg0ArQ65XwzyJXHYcR7SuO0au5Xs6zU5DxV+UU4il57kqtG9VZx1pnp7quxuwWw+F
ztKDjtTa2Da74sus6QzYWRJ1dHCgDJj9yW6mbu4Mqyefm6DXzBCh+rMIkhql44+0V4lfVx5yffo6
z0qoyVIE9nTQs6Peode1ehGXa/5lUjtHEa8ZT4lOapg+dyedmUtsbB8arNlxZCyJJb253Z5ikPyO
Wio+k8BzKyPw2iSbOvEo6veM2TAn8Hw2t+dYQ0bVIWsXW/pO0uSsRAhbGSr0mdC+ebjbANegVG5B
ZwABNcf+zVBgoirPWFDRutCMZxTWNW2k9GBmYfEx12uSL5msMlbky6fbZSLzkGgBQl3EvZqJwQTN
FN+nayTgMp7MrHu0DDpLfeu2WomNdPoCyJ/50p3Bt6p2HrdOr3zrcjXK6Zahx6V43G5oKaAfI0sW
KyoSQWeKVkfFNr5WKxLpFtO+DIhTQxOoTw+rJYXwEJ2sX3GVkHSBfnszFxzN6bGn2YHOn4m2+kDC
MVdyu3QMh0rR2OWoUtu5iTpSShHpB6JxxuDKddXmH3Y47b5m/WM5/Y+n/L7m/cdTnhVpqqTTOF/T
KI9un9gy6mg4xIEZxIHiE2URZlQR9+pBC6ghiU3wkwOUlhCJlZ14TXCjgkBwuiN+N6Qk9SmJA7ZA
Ts9r2AZtUAcJC0mITS7QPf0PC5v8yyX5Py7f+vvlF+0mlduwpc+DP3uS/9F+l73+QXstPDt69ZhI
H8bJPsn2c+UXbuOn9udshw9/WCruX+Q39/DnjVDqM1FIacdf5R1n6ANS28f2aQpH7pUVGIEQWAHx
Xx6xk+EfV3b5l7XAv++A9VNFOUqDMWkrcSWUuy50nT1xZ/bqHD98yf3Y3GR/HA6WPR2wC9l+Ygev
wWTb3hf8cs7qngbv/bR5Qepm9hZlth+7V8n+ihPzMES+HR0Opv14zWzZ869sZV602D8m+3LoPHqV
blA4Nh0o1/6G2IAfOySSThcMzw+fVlQGD6MdYux0dpt3+nwAbuQ9hJ7jrdyWzot923MehIPhYtn9
09r9z6YKG7UpSrqi01mhlfb3pyIrsphZLPekT+JHa4IFlBvPYrY6cr24fRcJPBSlcmkRF99T5H7/
OMjSPztO9y8PIcHSTNYQ/aePpJHGEjKHmTy/tC4EmW8Yx23RudmiR4+NHzcnsxtn2ide6kY/WN5c
eMQ20y0n9wmT4/dXTMEOCcae6H1EiR3pth1E1yiKzv7NPvt+xMdrR/Yjf+afj1Qcvv/In539q/92
5D8m9jn41jiPdnR9DB49z9lRZDzt+Kjf320egEvwav+I/Ov5HEX2IbiI/vtp95TaoWMHpksAt32x
DycyuP/6XK3dl9R+3olX2vd0NnR/99wFn2NYO+H33PlOzojT2IZ9Pp+vZ8n+uNlv92fwZXSEg+kQ
umWjCnRiZh2OEK32U+2k9g6AtP/8RfV5anZPn9/vDwG6qD98FL9aHVRVU1WD/Zvsl58q1GaoRjTj
9Xwdujd1HvegFc9mqrsJ937MLoYkXH7/2f9VAv68FKiaJVmSyPEOePXfnzyLdEOCxeqFRGGcsHgS
VNDQdsNPw1g+u266Ltbl7gXWc32vacwty8J4/f1F/FX+/+MiTMLrZFORkIv9VO2BViwE5mgcc2mN
LwmD9h6p54qkg1CFSzM3e+ZcPmMvDv6UJFo/71S6EoVuHu9i6xXjwdyszILGfYXckf6GRfSLeNJK
8FOJ+vb7yzV/tYKpNNQ00bgf9bSfKsGl7JemwClzuQHZq2TgmjcxGMnRUY0pHCb4xdYNYgCRScIi
++oEoaPLHialuDdMDTF+yIiENATJK7AjCDkmgATRuzazfZbPsQFrS5wxs5aEYLfFXs9Q/VNTqOLH
PWNUn++z49xy8YHf0zayr/BavLlqjuiwD7j1mOQIJZMXaC5yV9sFvGZB7Jm6qdsLzQyIVJVnLOzV
KjJMa7xzHd/MtnqYq48EbT0yKEq5DgOMVNJCFQF7rYOTNP2hB0MqCJ9aKoJZJQQjoQQsY8GLdYpf
BPWXGyyHFI6OQLxhaSrAhBq/WxUbZsrRFPqn+W7XVoVQkB7k5HnS5MMsb4GVxa5ZSbzDReb8/pP6
5dNt4EhRTQyRivzz2WvdZtkwSTSle1H7S3gJVJeUC7sMGIf+6dVVf/VYMAGhQQ3YXJKVn14lMVG4
M2M6P+cHNHXuck4jyv/DzVN31Z5AGq96XndoeX0rFHfFVz0QnlInO+WRfqJJcRB32ak5Dq7wPu7V
Y/XYRhV2CDvblRfDLk6NJ110b68HhQeUbRcH5Gcfyw/hXTgkL+pOeTPO3ZsY6r76iPbR10+1F3Mu
Q/F2bvac/fziTGT5xbrmzAamw+pMwRzSJTuAoQxA9O5pu4aSv+6dyVf85EU7C2F7MAPLL89FOB8z
xCD372Vv+sOzvBdD48JM06+4Fmm/+CQld4G4Fw4YPY4q3z6VriuEzOL37X5iYPnCXTmA7LExaHnr
LgtJPfR7jw7ZMfFM13pSHSZhHt/7w7bv9maghGRkRcPe8mk0fdXOytu9seS/afYH/1REtX0gzoOe
tnmYQuWVCNNHtKHvwn7e4Y+248MYiA/r7nwLsgDH8nl7AJF9vevBgmkvPMN3fFgv6k44Z0f5Ijyt
AVIX44xeesc/95gzaJHc3M28OBIvdaicimf0zZ0thPOuPnB4fs+CxbdOhExz86xo8dsD8NwnFF/H
W5BHjDTdNiy/LvtxJ4Qy/FY34V7XEfQq9xYUx81Xjzl1qeJWR9Erjl8zj3boERDJWQ1q7nwacf//
ugWdV9uPepS+rhflY9jHQRbqu+RhetVOwyvahW6vR9VR+8bXoWbNoyLIvGl/c4F+HtC4XNpDGfnk
0vqJt/m1Wz1XPzpGga/JD+Nx2tF/fDB21rE6pD4hn/60t7MHfDBOGZ03G9qDa3iN86Pz2E0PW8AE
Objv8/HFekzAjlzLvezAz/aS0AxKPqzR49CxK5/Q0LxK+/wJZupVjuKwDiSncqmtTnNkRvF3Bn/v
dSieE/p/twPpo+zjl/6gBKKvh5DuXMURLnJoOmbQHoHwHtrAPCMI4fc0fV30L6c52Pa3KN/Ve/1q
HoRgOAFnelW8NJid4iyHtP72Y5i46n7eWxfVr/el/drZF6RG/ujG4eApH6kH4dgF4RDyHR6tU3Es
92AlAz6ZQLSfl2fRH45i2DyJe+hdgyc8FkHuc0uO3M9jFq37/Cg5w57IVkdzyFMOsyMD68i45B7q
/UB34yg9FzzVyWUIyh1KQP9GxZo6c0hTm5+lV53HfeaWJzh1XvUg7QfvRqHxLjPAgwt+HkNzxwnS
aVzNNS5a1DrO5g186FKg+5Y7f0Vm4BgnNdI81abX58TuFnZ7dNFB52UXHIVBfmK1OMqh6HqXm9v7
y95wCp8onoCYJS91BC8LmG56ACtOBtMz6xElexD7va8EPwhDiqTQOA5B+gCe0i92eoR+wqsOPG0O
R4Vn7ftCOqZtXIEKPJgnrBucuYxT/arzeXbe+3N5JGjNS49CqD68jTtAHnvxTeS2C4dqrz3lh3mf
esvO8NRI5mkZfVK0H7jwCBa7bx7g7drMMC51AIlmnx4NtwxSb3QvcmR43X5y+OtOG/Y8rGSWcqoz
7SqyOw8AgDt5GT/1Mx1mXw45ApQ2147uOITZ5rX7hK/WRxtLW8Nlm377vATGjqHiydjpp3mXnSe/
8Bs6ywVrTHa67YX30mvcg8znb51uh/W1cg2XKDCfBcDNnsrnlHKxPcLVuAqRce33akim95t5FA7F
eea5tiJOHoF1YdF6kKLK5bGBGrNf922AUYV/2AqAfL/Ded/191WE9lvDFYr74aDuWJGjOiBENuyj
dJcHxoEDE9O9cU8ESjDvf7+H/mIcrd1rMp2EJHZRXZH/XiHCJq9njCTb83JmqPlwp3pK7vK2Ogv2
dZ/ieYmuGKsx9v8Y9krCkxgfNC9QNHt0EdTRH0u9nWx3zljbn+WPh++/v76/hmY/FY+SqIuqqasK
fXf9p+tLs7hQxjheru1tYTa03TkmIAvHXS+qvqa+meXXWNEjS/mwJN7V7rRtLW7AP52i/jok/fM6
EIzLqmipxs+DcdonZTF26/Zc2Nnn7LzlV6JnXzj9sId7m43OaAuvG41V4MJ2e+Z/Es2lD+Tej0iS
69tJEByk3aH8xIT1CnBrc96NHQzu8AvpgTAlMbg6IosxrFPngbYAI373rssl0MI1/1A5yb9oJqKB
MHQdebZqyuJPfQo1FswiyYzlqtNZUSk37j/uE5z7r7A6A8sbeSPMb1bAq877M5z+H2fv1dQ6trZr
/yJVKYdTSY7YBmwTT1zABOWc9ev3Jdb3rQWGwrv2y+qu2bPn2xoaGuEJdwAduL5YL/klqELqBBHO
qa2iWsZZrO0HJhjPVOuP3GyMYlwi3Mff2yV0iRsudrdhrwC85hCGJssdA2XpSphfWGPTGvrxbb+M
YpqtL0WnKPXyMVbE4A7JHTu89h+DxQ2kn5Lk0uCIvpCUfS6Vvx53BiVo8JK2zIjWPVUaBAhjF9AV
sl/P2gnvNjDyExIU2lOgE3RF0H1EwKTK5Gw+y7iiEiR8hsJA7wGnFg2dd/B3vXmydV98FXQ0uTHu
UCa6ew6ZGz0xFLqw6eECBLJjhuByxuw+E5t9HQMVlmXocwoOLRWrEnefFsMw2zu9Fa1wm1uF+/dE
G5cm+iyGNodakfuMzSzysSVXImYpFum8eccq7vOHgSyIYGaKix3djFh41iyGO2kZrVEI5E+gWbMm
cltW1PkklkpExW+6yVH4cCHzodiwKO/EpUihJ3wuIidnwaiv9SKZ14uQpuF/fk6c6Ejzff4z9l3L
ePH3e/5Wxfy2rM8KPr3QR6VQD/0xMuq5HNLR7dgAuAyWx1wq30EJ5gA2PTxKhGSJ3whVJwOCrRQd
CiQIdEtZplgoeP0rJMTlQFcelxpbFdgAGWxcXBCRMK9Wmoo7tIqJBQqnhWG9NPEhxeML90rDi7eR
GV0VMqjGaAFsDqxkUiKNgwJZoh1kZXQLnFpkDSeLJhHva6tGujzuUc2GvqxLzUIeUiSYT6tMSjGk
Ras+us665v7viZJ+KVWiLC+SvImijGbg2c47KfhsmZpMPzXWnoZkH0ctkcCgzbDJQCxpnnbFfJCW
YXMDhTWyXtuWKjeldf10MAvNqWPp1hQaBerHhRPyM8s/36RfR3a2SRGDhHUWSdPJlJHQqOvspV6B
dmBporjrppyR4zIj1yAap9+tzSpimv62XqouAF9sQGYqcZjBRS/NROrPw1JYTQfYf2rQ/nqqvWbL
qQRd0L6e/rp0uGq/tLS+Te7ZbovMXAdAMR2uVO/INufxfFz2S3po3oKwapm+oltPt54wH4jeUkJf
fOm9o1HMZkpczBeX/rs5m7rr0zCtz79PVXPEChfmrFsOV4S4K8SBiVcuFZK1X2plDF4nrwcNLCnn
PWVRNBSz6KrgLptBlnYeMxuwXOVUC0oanNKvmf2o2Fco+FHMpOD4er1a3LxVrmrD5iRIeVOnKjB1
LSqGJie57O7uduay5Jd3h5JgmwKwPhsubfzf1rNK3UiyDEuRtM+D4ctNEpTYtSpmOa0aeY3y22Ox
95bafEqoyhvJLVf+P2+Zr6Y7t9w8tq5IhR6K3mkLs5pQV7ibivTogCz6W2nR8Ctlra3p4q+nL0JP
yxXW1qJYtffBP3h+M9mdfj+ZC3yF8MK7SL/eU19f5qxuV4udFpd1Q+j1qBImeMthlq+inb7W1zJC
8y/lBpOqdQoiRF4bFFzhSq6CnbiGOcZryWsSfMoeCIaVgETyVfr//cj8gXQ1/V7MH8g30e7Ef1ty
Y4o4xixn3+Qsy4QVGTAFChkMNHJ+yiWoGG9RvU2/Of1oHPvWAsnzOYc5SJWQZ/I0wCss1YblOyyn
yZFddY6ruW6L8zYGQUnbKFlZmj3BU+CnRCtlkWxwoCPf6eb5Rz5TPuOODW3c9fQ5JMAq0lqeZ/y3
QhKLYC4u0/fucz9Pyz8EdPL3saj+Fp6p+LJYEuRGgKJnFXtBSVu6nMXnMlqoC5mJ5eUoGYiLci7M
/9O60mckL8wd8kGAbrLFaRWgi8UMTe9CJWzNtXhbkTajkctsJZunYT7O0sXlBsdvexVVG9UQLU2z
FPHsrDxBrAWR3A0Uk0EgSsB2EMASEAJKMxOQ2WtaFs9/z9DPnsYE8tB5niwqYCCUswDWGlKMWGP9
tA91hQ7tpPolRnadKx9RhgG4XC9FKBipVjziAXlXoVpw8l+F9kmT8UyG8rfLsvbh7zEpP9o8n2NS
FZMLzdB+TANslKjIBKE8GnbpovD1b3hB1nLdvAe3/Wv7quUUwrxtd4NVFWtR2qLnITSufxvN42cu
BqdZasf/i+j2x5nEsMicFMkwFElRPnEzX86kaoiMWIiT5igs6SeTMR/3nv3+/r442b4NKsZdfvw9
EcaP5fv9ierZ8kXcWB2TKm6Omo18sG1xQPOqdJpiF71s17P3yWJPd+maXjlVLPPJfEJCxEkcRA/5
C5rRcr+YbZ6eXnYvd4fDYH949O0s1+ns7op/wl/aDmfhrFzQQL2/T+z722U4W95ele49BKfNpb6N
Ni3gb8HA5wuB/lIMUZPM8wWeeH3uI+XTHK1lyJGnHVDxyqa+2PUz95Jt7cvlaWO6NxtUYuyHxWLf
2ntak2R8m4dNbu8Y5u2/23B2WB6WvANJHX0nqFP2hZkHcHVhpNO///Kxk5ME/sJjpLm1zLP92M17
+aoc70X0HhAQLZdYEeCXgy8BSA8NC+JG2Zf6vSq+VBq4pRaiVn2PPjZZbhXjY79Kxyvh9FYaa6R0
5hHpIdKtdYPivnkreGgLdcSj1aER5mU8RxVjVhhXOcJqUbz0QZr28UZHaxk/iLy9MYQCI+pXlW5n
gmhtHTtFV9opOu3y8OQFHYrPyF2ftLXRX2XVdaGuVelBDGLHClbIhtF8QAxsFuGCEcaq09EtMdXt
iP5J38Ell1y9TlAweclkisC8wGl4NdW9mIiOUmsYR0OwHj1H0xciAv9t4eogJ2K4PfHIfs3+qYFm
Q+xDdrTF+jO9CkPInubtybgqqDvK89j7J0/aDuqVsMQid14jTWyHgb0F5zsbwXqA1zzpywZsZ+KF
bi+2Fy7k3/fx/xbhWVIxmRJLgWSJ+0Fc6cptBxvSsDBn3vVUOAtIIfd/b2PlR/x4turPzlgNei72
rRlr6XSnyi+WgmxjeTUEkx6zm4cIZ63wMEYrhh5scRtTZM7f2voD3wKaPb7bDzd+X9lyvhz8dS1Q
XiZKP8WWWyQLk4aJSFtr3lTJrkCl9++h/0THGxPBg4SCIEw20GD7vg3abvDCwRLqo2Wrs2wdXHWz
ZhsTpdPptyG7L/Ur4oFl86CtLjz5lw1oSmC/wdOK4lRT+/7kUMnlVI4Dcd+2DzmAa0WDWpT3y9Pt
6T67S4YF36zEBBwp3zr/14szg/Ql6h6709PfI/msjJ0dWt9GcrZeZH+sYB9yCk8tqfiog26IrmfI
I1Po8XYmIX05z16ifR+4ZWOPm5X1GO0R71spG6qjV/61CIa3eoso8aqHfJcc/atyEV1DnZ+p1+a1
/ggOmiKyQVdBffR34ZW/96+QQ92O60Uwr17Zgn+/0W+HGw04bWIc0Mq2PrEnXw63pkflJVT5qjLy
FciCByYi18mTwd6XxGM5XlXJi1i9xnDJERG+RgPWHiRE3fHhxaZs2xm3fw/oJ9xnWmamqeuqpVM7
PU9f41NcdzkqTsfyOImTPysw+U+OSU+0s5EzKdOlhU7fY/s+HHI0ReAm29U6ew3eSLuNR/Mean4D
l/ZZQ+phvDBbn5jkH9//y+CmS+3LbAU5pPvS4/sXaI756q5OcifOUjdWNx3yQGivdfFbgNS07g1O
2V3l1q0V3Jm0MuoHDOPgNS8igSFfDdUyjV/zcjOKN+bQrvgXlQJd/JhJCzArNh7wZaNuEnjyQfnh
G89lIOPMc0uJQsyQhxxnA/BoDXhkU5p2iL6ddqsRLIoLWfVJR+Hm+y0iau9tlc3arlgUWXDfNRIy
a4gCdetYfNb1aHbq4anrm44/h8fR319S/eWsg90ms2ct/M8JLb9PlimIp1SpuDej+2aHIpfyGD51
dHxq21h29/CyscDGVgsfTmd4HF/KHbqXzcK6im7VY7oX7vpZc2hvm6P6aqw6DN9v0ZXHaufQPi9R
Eh8v7O3PBOD828pIWisy0GNNtM6O5mEM/UQbTvXxtJXXw2x0qd4S9jRX3iEFwa/fpRv51ttz78q3
7aNO067dKG6zaO6aRfDOy+juje76h35ZPwRbmnwPmDN6kM1O/6TJHcau3ox156a75qa8NQ/xVTlT
ZvU2OmiORYPrDrLpZzVD6e3c8WkJ9Uj3HriH/v39XX7Cctlh/3tRPs/379IZJ+QtBV4USQW3pqum
OxJF4ogehGeTD6Y2PmxzXHNdi7Bb3v39+F+XBWkGFXJVRu3vPHZGhFdomP36GK7QzlwJ9rNI3fK4
NZ1i9ohr5Jqupjv1gnuy+mQrzAoXSxFadJhHLLEcY3ywYOcSqISBuO+0My4s3J8YiGmCvoxQ/T5B
45DmY6BI2NPSKXhGBSXZQuYvBLu9Ejf91urs+tLi47/4Y+19eeJZzU6LoiE6jWa3L7V/XQ7xs381
msBV6sFt9EvYuc9E7ufTVIA4iqWKXObf3w9dfozOoNsc8zfpMwVWbO+eJJi0W3pSKQlDtXvTZjcc
qHBmNqCeN/26dQIwgYmzL9xyNtJ+G527yMWXbWG4F7khv934Mpjs/3+EZ/eslftSmgANOQL+R29U
vEtRaDktqQL2JYDPdB1dey9aY3Pmw8eSZunb34v0t7yTJfC/AZwdBpasJ6qBRs1x+Ohm4waE//u4
JAK98ta+Oz5IO1Bde1TX5ui+zcMtsHa34aK+i9dUNunwYtK+/HtIP4m2n6vyv0P6DC2/3D16jk9W
glLLsXWleUndFDGpCar5RlEO7TPa3gDsbRJ1fi6GCdOS/2PJfM7Xl4dbyclDbpszQ7jKmQ1jZ+37
B9q9237RvFo3/ja50ESVpxn+64lT3+PLE1OjQMAJedtj9lHtkn2xr3bSsbmvYLi/Vnea5Aw7sJ2o
u+nXwi180GthrdyP63jd34XPaTcr75AHIjj4+ytMC+98VJByiJYoSLI6zxemkjdGaIj1sd8Ij9oS
gVv9arzTL52R09X412POlh83ZxmfwlN1LCCIgYb3XOh4QA3xoN8ggDzvb/xNuEn56T6Ge2ku3kMv
fDLv8XW6EjEaCbCdpLGBAxh+Uc7JcyvcZ2R0Y8CaI9ZiR8fqBj7yg3Bj3AgbeT8eqvXfE/XrMa+r
GmGcSmgpq2eVTkGTMt3P9IqChWG/gnEity+cwukhHFszwfHnpCyr1n63XhCasQPq+cJTCECodG/l
CTwKg82FXMGKDtzD5QLbb6kYDfD/DvAcwqv5yJMPXlsdS+TE8KNDRyNxBJRJ7PApv8ZkMqnso/Hg
eQ4mUyHYG2ilOWKnEINNDj8Z0qNuq3SsjyeQOCjOgO/XLiVdv+56gu2pQ07xUjmv+4Ayhu9ppdVx
WIifP/RNKF/q/AA9myBH84yuCcJE2Tbb+tf9leWkrxboFNMVZkANXXMDecmdailgxvj9CfqbM+Hv
7ZLmhPqkPgV30YJQbPEOXd+5oVjkPGw2u8MnZpearg0yyJ5QvqZj8FdxdXLg78TOZ9nl4+PA/93t
1rvc3qR0B+APlMBMRnDioFfW/jpfBNdL7IK21s1ppz1pT8Vr9mAdlRVwR+B0fy+7X4MbKGOWCIdb
xWv4bNk1RUtTbMpSRUd46N3sqt20m3ETutItiqduSWSTuPeii/vPPL70tX47Hb4+/CxwiNtckRqP
I7rcBPsEpJ64yFch3rELZL5ciBVuvpc3/S7lmPr7vT/TovMT4+ujz4LtpjCTWMez4Dji9IN73cLL
qVtn2mwSys6r+6K9nWSv0JcmL1k10WOUdACTB7RHLn2CaYrPhgI6GjC2RJkArO/ZGSkEUogXoMXh
NUt2+Y1a2PEhWnt3OjNAHDeTHNkWViJXVucKq+oqXRTLSyfoTw6hYXwbxNkJKo1laiiY+xyjD+VN
eIzerTtzox4w/MouffXpJvrjfT97hl9uqhOS2+1g8r5jiJCTuIIVDNsax2IEsErtoQk2OKhDFnOG
eCPk6YVo9aeKAm8qy6CM0JcwkcI+m+5qTLoTfq/V0YzAtaArYVM/9J8wIX2uX+Wb/lbY96+gjMQV
4p60MOKX9kUHiLQVX/VX699kgZxfuCW1Xy5vehaAn2RVFVV+xZR9mZLKqlp/1DGCeny+fr0WKFTX
q8JObwT7NbCRFrQBhnIM7RGWgWEUghrFYRf9iYkiIQDd3O3Ws7Vor1/i5R0iQXYImufgz3xwaQNY
nv/80PqFbXCh/vAJjzn/ml+HfrZwfHR+2nTkwJ1Ovun+IUt1RQeHTUdg6BUld6AE84KciQttYkjZ
GX9/jwHJodBHdpLSHZ06pCb/BOMfwRGc7OmfeosaRs3bw3S4PlG/ZvQuYgHuv8b+ZxIzaqvpaEW1
5Qq7E66///z8fU78+mEkmXIPvTAWzdkxYeCRYcbCwKXX6o5SituwmBxc94KHyPCwULxrJEVf/37m
TwEUw1QNri4LXLlpkF9/Xw1+dUJEC9kuHLuq2xZPylBDUis/7cYAfGYMTltEZ+Mk32iCMAubS6Te
n+88Pd6glsR/R6O69P3xFu6CfSbX9SFthVncKbcn2dub5WNSASYMpftwFOeGcf/3S3+C/L6vo+9P
nU6NL1sArWOv8FOxPhQf1X38bzwO79oD8qVwbgMWOdq7nSNS0nownlvMru6Dp+qf95g+tyiukdU+
G40Nlr0HqrzIrk+vMlfm3yOc9uBfAzy7KfUm00tcQ+qDh+Zm30u23/lo9Al2V1cLaYjtHMeQvx/5
S7Xx+6ScXZCFFQW6h3os0QzMi2Fumo7/1NyhNCy/iQKa+Lb4hg8bFa78mQUa3v39/E9CwY93NjRW
vilNnPazzLep1dQ89W1ziNGf5H/AMqtZA7WhdzvdRiQ5Uu0Ro2q6F5rdAN4dbLo8aKQiz6fgKB27
AbAfyT5dGwsaPihl+TMTmgHMNxSANZTDnV6x485hYVfDhZP+1w/2v8FbZ9tIKRqokHreHIxcs/3W
X6m4dI/ySgP9pLRO31yi///MwvlaXx54NlsnelYB5ur1QUxqt/OwpyYEBnOIY/r7CCX/74/zkw0y
HRMWuFRZ17jTjLOT18LuTxuMtD5grKLEzgC7ukGBzm1jhCaRxnL4n4WKeOLq5Lmjg5TSY+XItOjF
J/UfqsrCaFOWLTH1pUYXOyV/im+E2DluRfDIqR+hKGE6CI9YHxB+ito5PUCGIklEJ8UXLlyCv5SR
vr2PeV5n67Qxl8ahPuhWcB2GNLjETVhCIMnfZTqFRQ1OrVBnWj7OlFO115oLG/yzdn+22jUJeK+o
ijrHn3l2BAWoqQdFZ4YHMVprPXYTGW6RmmftdVye4hsTDcAacTi6JXsJ7fcewnacyY8qdoDkdHda
CNVWAyqRWegTehET9pF29Ty2Cjjw/SwcLpWMpWn//xwxcmL0edig56EURl5xUMhKdODDz14hSrrv
UKvtN4/aRuhEFzbUL+ubWExBaEmUNOKns6pbgrMd/odVcUwmWoZ8Ddfgztj8vap/uwd4CP6uhMQW
/bOzVe3JSHcjXRkeEIZ8xy/56JnaLFMfohqLN4mALDAeMZhU1GYeCwZ26ccgOOCG6ManfmVwVcQ+
hjsnQgv8UiIEvIvKmA/yMSw2OhgyuZkHA/SPLLqugxf01sMu7fG2GZ98csK/30X6GdlPkjb/fZfz
z9PFKkqmch8e1LvsmaD+ttgmgIW6o/oA5OKAevaFB04r9Md6+PLAs6t7PCF+2cl6CNfIeGtXKlSP
EFYa2pz+Mr2NLwiP/FKzAB1HmQ3fNLQ/9HNgfJv00anzpeaYvuWbe+zGJlBC7VMATPZ0ebqduEXn
qEIGpbcrxC4pDOubYiPOgxvp5fQofIwv/ay0n052uI93yod/RRvnGRfTSyP9ebYAmOCMVEF5IiWo
nq+qtlPHDDCieEB017Jl6TTPTtXWitOHMehRd1yKUsKlpCSIXolwLCj+FOp4IfP5EVh9H8Q50jxX
8zwBBiQdso9xhU0KLMfTBouGyPHVCyvhM0b8thLOnnW2V60aykIgVtIBtSukX/APqID6+ug+QaRz
vNLxNMTebcucl8pSGFyuaqWcV97CH2chmknJXPVtyZzVtStypEDLu3Q9TyM4GyF3pYaYnapQrzHO
cp7CagQjoEt90BH3tAvlGLTAp1uQxn9vis9G1PcHSVSEYB8jkMMqPZcDkM02beMCL5++mPxmi+Xg
9fjUpG5AKW+n9BK1qEbfcCI5vbFpm34+Niiaha+VAPBibJ2mf2qLdpNiY4wPOI6e5XWAMyJwdc/s
XZNQcBQyhMOQlpOTZakYMx0ZtAhn5EE2riy0sS3dwNn3tLQox+aKBajFc0u8Flpzr1U7gYt48K3F
CJHWkEjYBHqy+FeKHtlTNhDuG9eJjgV01GGHsTY7KFTGUwBjN2muxb6G91LMUmRFgrGYidSnxnou
Ffq8sh7N6rqWhrnSePNT0js+wjtyt1H1lSpA+UNaxm+pVUXDzmvwAceXpGhBGcpo98HT9UPBKYUb
Xb3vDeEqFJBkxVT5RvHzfVuzfLVogSivmzX6HJFZB5s9u0D4WYoUu5TlXTMkN7pcXthEPys3IAq+
fs7pDPySKGi+ZNQ99OeD0toi7mv4TU6RjEbBV0Hd2R6h39joo5rPJPh9d2k1/Vi1YNgMFXQty1YV
PyP2L0+fOBqVJcrmAbMPUnDobOSuYOAvXLU/r0H6fRJ7Q5Ym0QQive9vmWkKEuo0/rnZ4UG54T8T
lGu6aScmj61cSQiM0HdyUDacVW7HD8I0c1DTVIyoW8PcmXgIl6pmnzT571tpGhXagojiEB/pZ6Oq
s+QUtsoo3pnPSIaaz8H9uMIn1IWs95psLLQzjJ22P81r0R7X0UJY0y8HIDurNgzoRnC968i0m9fo
QULS6e9t/lMg9nPG/je2sxNPU3MsZbgB7sgEo2iZvOhr8R7aBnEYonFooDxTUt9mb5nbgrveWM/V
PHBAbaVLtb1SCzeOweSi60ZJYta9eugSZXOc9zgnmmZ+f1HN8yc+6Gy8Z+mJhAR9loWfKym7Fx2L
75q6SIq8PbwAHrMrOrei/e/CJP3AGJw99CxFiWWt1qSShw6LfFOuOEhYwKY72iraGvVENEb4tV62
xAuQGhG+0CnISJSRfHp34bN21C4s9J/FjrMRnV0DPscoHk+M6FFYvvK5ZrU9deaU2aVq889St0lf
AOF+GdaZCSzqbPHig9ElWBCah3GOay3sXo0ufuBI63A3AGEvndCh9Na6VOAvsXF+kt1MWQaNi0qa
yB1Epff7du6i3JTkkdRQs2zs5Qp96pZUd+YNCL/hSXgp3oSX4V/zSGmje1Q3xQMc/VfVsKt6yrX6
J2zc/l4JP/uF04gAM4gaSGHL1M9WgtpjvYg/cH1IwmVurCpihNhtwEICfW1mvWzH/7BJVbYeOia4
cnzkg63TYtpa22wV7vRHSqLRU1zZaDaVOyCx2YWF8bP2cDbAs4WRoBiF0xJTBjnBT5ytpkwhDAaF
Ab0SBKBLO38jse228kp69j9EyRYpAZXoWyN2ukzwmslQyrexygKlqXCIMrWKA/w+3aKAlSBFhg3Z
yu8cfvH33P52FH2b27McxiyKGo6ZkR7BZqpbcZdchZAMrDf53n9UXpV5cxus1ZW1L96pn7R4UwN2
eVIPxi0FcQSlIMRDJVZm/aI4YKsYoESMI+O+evWAgx7/HuvPmPTbMjDOku4QGSCQ8kV9KKvZkI7/
TO8ERwv7375RNn2FwkDrP7Z3fz/0t00vc3viWgqEnsBqSpy+3KKVLONWpp74tuk/TKh3GnbpEfr5
UYuAKQLl8MmGlSiNq07pkRtPLrz0zx7AtLYIOVn6XGikL9+fXxrFGBZClhy69bhpUIx4KO4A50Zo
zr97z9579xS/isdh1d6iyTq8av/ijeZKM32eHZRV8ur3F3bjZyZ4drEqADanOxWXVe289lE0Db6X
pyo8Vi8omyCQYdkAqhxzNtXRDXiIyMRCqZDs3h3d1329HBfYFjkBkqaaUzp4bbGCKJ+vxEkkY4FE
gvNBCWApuJQBbMuFoUfv6BKHV/tREQAY9WXY56pSfRTHVj/E4bGGmG7Y/qJaTyycdiO53YIGzn9a
AE4OUdlbtq5+i9bUZzfj/YbkfIUn2Lx5LFxt9h48d3MBlYM7tu4cY+uZOjGUY2gKqRPMFedleJgI
bBdTdHE69X/MvDaxvKZkxDiHiYiNKPpFKEyvUM8HB32qAt3ZYT2iUUKjG4kuEwCBPqtgGE36G+q6
mimrkxM76vwW3Wu67TQkzMUIb1n+GGbYWuKRegcwO9kmd8Gt8jDOJzUrwdFX+sqbOP87c0ULBFpp
tMZsBCXaZIPsxGaSRctWqMuiR6vBoJGvKbHMslWEZEULZlhfKjPKYJ80UutJWHluh/SEumfWl7Hz
Ebjp4oT+gYnaxN/b9SdBf/rMX+borKzgh2FbRrIaAuNV3PZqNfI1oYXfjrDKEB5GW01c1+ixoEoy
9273E2MJDf0V1wdi7fYLiee67+1D4Ao3F6FPU5j04/vhrkle/9kwOQv7eg5avRSj6IhUyrXyRA/1
I78JXXkVIbpao7iBPADcj5u/p+RnaWeaEh2kBnLsBinB2RGP04bkyUXaH7zsZFsxZIQUQlk70qpL
P6AM6hbduY5umNBszFA9egGe02n+8f8wDASGEHQDhEloc/b2ZafUSeEr6RHvpg0cgCtv8SA55tRV
c+LtsLzwOPOX6wKiPCEUInIoep23pnqzKqiRhOER90XEBSUUXyXOKsvG2c+Jb0bXYDXMOn5aUInE
EWCvvKWIcgtyLh81yUK98q5UcidpQ0ONc8KYB0tjjhcy+KzitrIn4rUxf359rezr10kYLpoVzvvU
6GTVESMDxkHiJ5lhpokWo+/e3LyhuPL0NLgv7Wz66dweHRlYFrTN0d5z0jXSEAAtxkW6zK8gmHw2
U9N5xSAUjqPRfr95u9k87e7WLzUCKPGsdmQXgP5ecZBRoHnqudBQONZ6jtGeGPnff7Z9CmAjRudD
gRNpzuOlOeenheYpc1WoqD4i+IG8iub8h+eNArmTbmmQsCWGecRG72HlctV9Ij9q5w7ILo8jSZqf
6Gf+/eV+Eikhd8MK0xV4WBpYrOkY/HLjagWulGitBXy4YKc9DvEMnGbFzfeWA9ALN8W99djtsXY+
5VTw5v59+KBtpXUZM/Et+l5b+br9yBE1sWjkODlL7CAnOCDCYADi3j0AvDI2dAYKeYnFyd+D/6WY
RZGIbBOsMTuNX34ffIX1c6RhPn0wQ2nBS+joAyg7wyvfTk2yHsPT5Pq6lKpoEZnBygpTw83lduVH
/qxDMzRt+02iW67cWnd5IL5nsfBQ4/hXiPVWD/q3rOSU8KaiEJrwjq/Fh7/H/1vajF0D6mA0FUzC
nrNYOy9LzfAMrsnpShG42YETQDqbRDkASLmnOboyc+DpUGxZBIvAnVrhqQ1O0/mnb0FG0NCHp3Jp
WqfD4ezo/Dasswi7kyi8AeIOjwmCS1PrfpgVtu/QR5BXKBUtVNvfNW7JDRc7iv10l7MTLuV/v35b
LD1JRJDmM3T57NvGJEsGxoYhDF9vOSEfZIdYh9LKBHmAzj67GWHkgQSyEWeySY1jR7sWOd7+/ka/
haTa13GchaS5HtfYQnPHxd7JgbPmh1ed9xhWVxGOX2HuiuVpEaeHvK7nfz/58w1/fIYvM3C2NXWl
9eVG6vvD6O1jI7oumgFLdGGf5zIOSsOybUYc0WA0DVl0mwXVumgbtwraG/zEsC+o6cuphX+tZO9R
HF2bQ2XZftDdWqr/lgcXkJYXB3t24ZhRlOVh5E3h0gCf6VVdD84HJLTrxInh/UYY2Dxxpn1qDPgz
y/17rn79SuC+NcwCLMw+zrPWXI31oLXU4VCcvJ2qnWyEuRceEZfR460msTqmMk63CCNSJSu5dP/9
Eu9iq/Hfx5+Xknv0rVOpF/0jqCFp7j9122QL8Reuz0uvu/X9uI3f/e34T0d59pL8z89mH0c4EGti
Du56HVb291Owayqt0boiOqoFZ4WH3ftGUm98az1EOJtmGKRz+wQFVWkE132BBruM/Ht1aQX8EnBN
cTLxD2h4eqXTv/9yk7SplbWog/voCyB80DiGbDf747a4G3oMaCwqZk+JYAerduYUrY2pxEq/kpBt
nNF97x7MS/Xg/0AUz/YPWBVd0ShlEJKdd6HqTFG43Mz4IAtZ5yYjAtxJbVoZSHgqwhFq01vq82h6
1YV10LGqXmDQXu1blG8qithNCJFz1LPkVZBGSV3LWZOKt/Ip0B9qpYqFTWGaSQRqXqyfyizeR4NM
l/yUQryIlHSuhacb+g4zP8wLG2ETeVl2I2opcqt/FFmKjZKc96vGSmR4yImgdnY1yiYKka2uqHNY
4i0sxUScNWWeY0kmy1HlhKZENpoosQzDl0DTRrg7n1ct7lVehmqTnknj3vOkfuNhh/Lan/wYOxsz
U1a8VLSusWVYmU0mLxJByewGCPZNgZs2ZsbwsDr8sohudCkvXc2Mn4wyrGdJI+bZzPMDvFNkZfgw
zJoCT9CY4aITg2QJstzDP3J474tmIY3+RkxLcSnjOenKgcFeU8tbGEGLU9rcWlyzYektKCK/SqZ/
1Q8otuNciiGg5WRBjl1nVIJYOWWoGxXKfWzxRaToKerCeQVXLk7k52Ewkzk6pDXNKO/Yy+YTVrY7
A9oHLSvsVjBIepONfJ4p3TERxn5rhglYCyWlEV6ZNX5/0Vb3jOyQ0N5Zi3IQzYW6aFZ+XccYXLIG
tAShAJAh+xiTcAmnwUhPMSOlDSZ768Qc0ts+zNdy0N1Uukdg1mLjqRv50vf05FGSBidSDcyXM6Ql
G3qstG7SEHqZH+EINNYc1t7gqiCeTyVwaM/IF3CCKSwLxUecC1c6ZqthL+/GFklB3Cr6UkTixprJ
VXY3iB04GwRSnT7OFRxCaapKrYQYshAsRTDYNlWE4ymBnwbSpohPsG0Qs8VAk2gs0uB0K2qKS7u3
MjXhOjMQJ097Wn11uzppqDyN2lZGKp4R5/HkByeyTVuxJGhX0LA3NWzW5aacq54ws6Rqq+RGdfCz
bkXhYtNY6Gen9IZEKd/GprjNY/6/CcnUZTjSSB+97qB7zE5Vi6edEOWYUgV1NqtTdDO7GA7YwCKz
I62J3JNZafOIc+bCVf7jgLIo6tD+1E3qKADYzrLVoTWbIjZos7ajua0z1OIUZA+Swg38pwvX0Y/i
wfQojC+m/iUXg3iWBY4UuHL0SaRDjhe1nu0b8zEq46NsXuWdPm+jJ2PYKq208Ht8Pv3UtQLMxrUL
bfifmPfvo/jE9n45kcck74pGF3jhOVBWRPOal/qf/E7n4/Sk38g34jWWlm/eU7lW7tLbAZm4zvEv
DGKKFb8dwp9joK5OZZ0JEc9CXCUQxBQbYfkQB6EzYNMXooNXF9AV42giWpueIwCJuTD/P9LRs6ee
RbBy2fq5HmnMvzYbZTdVcWG0SWJwx+5H10ydCijpU32VHAvVyWmy8PvWptQ4tC5Ecb8tOlrM4ERV
WZGJEL7fiv+Hs/PabVzZ1vUTEWAOtySVbdmyJKcbwqmZM8X09Oej19l72bJhAXt2A43ZASwWK4zw
B6KiMOujk7TnNMROL12U/oslcR0ll2Shfpvpr086Cxc1MdM6y/Pl/SgFrhJX4ALHJ0vfNHlwfWLn
QRO+uzDNP4tkzLMkwklFCgm7wHP4RNaWA3i2XtxbRo1SoLkJDPqfuXijKtGrlwVrvxnsSknuTY5D
lSaGINfoyeNqbtEBLOvGlRv5yYhLp60zx4grZ6g6pyKjE04fp/Egy9JRGv/VJmd1jYXI5BAvFt6s
EI2FbiWbvtSuBuux8OGDWrRHlHGmZc3jCXDVaDmDld1iJf0cixgyjKYNh28WeE84XNBO13DrNDg/
Eaw+bRvtNRhELjJ8RFJAgWUNmJs0y7/B7OVGNpJZbEi2kd+XaX8fWi9YyNtDbSxi7R/diG2olS6W
5Q4gpX3UoCpSLaJeuzVbFc6wRWu/aq89g4ZIXa8FseMSCDDyrgY3k3U7rooP3aNhHesbuUtvm7LC
bFeK6FZMXuH9FZENotrLod8qynDACxc3DAMd2kC+91i4ufqWNFRHM4h1jX5fK9418MxLUebPfOz7
pz7HLLWJGZ9qX5T26V0MlBu4A6L7vZ01joVfMjJe3cyLZ33sALUCLtipqPrZMU5vKuECuFhkxm1N
tzvR7THtNWfWJbD8T8G2sxGene8t8WdAm0/ai+1LKXJNdnV/C4dlBiPZVdN8FbTWSqkwLZ1Ixpo5
NyJi84jLWiy4yLCR01Zd/IRfqx1m5SViya8HAaxDSZdE9LfMswTJsxoklSIO4wDfC+3qRCGqdoJ9
gxKwR22oec52pmjH+4sMjh+5yTQtXx48DezLLSDFUejlMYifsneT6jo03WnRZa7+0hYu/oTJPxCp
7JYGhUdoLjR8Q5AfF+5e6UdN4XMUdOG5gnn780YnIM361GsT7siyO/CnBAexM5AieY6Vriqyg0fB
vEL2BEn5PnKxBr50Vv1yEUn4DfzPAM4OYqEcxzjBKGxfyPeAumZZUs5PYQj5TLADJVpEAVrnHEK1
PM7+fvRnsfX8Dvz66LOTOVQtXyXbkPY1itKmEyFqwYVU2/pL8e6PNohpcbQT4Bs52YQNxCzEqDh3
iAvQhsrowoNIaMG54kPrZpcKHD8z97Mvc7Yw8ceOFTklVkFH9iaI2nndfAh4QUvyhycnj1n4lGPY
mSAHisn4daUPrpCMi1KH1K0JbHqUU6p+vMraJ7O8FwQL4+91hUH7hUn8LaT6Oolny5g7IZQEk2ES
iwatrZBdIhHeOIrk4H3UagtSkh7ZJlhStCAw1JAWJjc/XM9uFnRM40xWlqmyHERHUty/B2ddGtxZ
lKPmgqrFuiDuDdgb68CvKVcNZe6IZoEhs6Lv01Yli0hEay5mFFjJIndaOLxmnTAuRc+Mr/22M7d5
hsDTHBZ72S4aXQ8ZeaoGH0pjbBIsjSfrg0BXCoiTwyO+C5btxdpVcKr+qekpI/VHoD3vr6NQdGv8
4pVeyA5ZIeA/4Ef1zMzFalUJ2qatg2pJvaqBQEH+UxqFBAw89uyTKc86M6Efp5M0xbFsbWQEgAut
bPdxDupgGBUDISHlQ0oUwe1qT7HbJCchQjejQN0qLOaK2QJgyPCFDwv/Q2zzwkklaCpBq5PVKpK3
9D3hxcREM+v1JRnxVXai7RWItiCwG2t0SB1TCj46k8tCxB0z0HPVNgYxXbSZCohsHO7jPLQ26YA5
RBt313FRvlpSGCyaTCBVxa7LjdNMceDuJDfCkBhOqg+GU0AqBNC+b7pkFqbB0o/KS1Hn70f8f4+Y
s6iz1E1v9Etivewg3reyDfe1X6lPVmxH96T+GNmtTxBQhr1x+Hv9XdzDZ/lG2URyUAdsDtAP4CEC
MDtkep4DOLCpiRBsMIzpZNTlQg2J7mDZgtfPfKeI3Z6gd3ThXMTjhV3xEzf//WT5BN58uXmq0ykf
s7QY9j4DSgpvE1mELnqM1XmqbFJfcuKmXiWJeRVAhK1UEEVm5+paSpeqDWe9KC1U84gO63VHap/W
pJHVv8iH8gPEUlKyeyU2LpzVPwuJZ2M+CyJkP4gaMPWEOffRO2EgJsbb7jG9Fa8aVuylFfNrzI6h
C7J8U6H3HOs6KBF2tRI3Q8Klq0mZU0W+EyJAY5KthWGyE5HdRmrUjkTLzvTrJk4WuOKEAgXeQFDf
Q1iwcjgrRu9CNe9nH/NzHv47srMVJeljX6dRJe0bBEMCV8PLPiVTshvWMYA0tCRkW26dRndC79JR
P13FP+/L/332OeihiqJSHLWSo96bldo8CGeN6qTYp9RuGQJqnfWeLQ1ISbte44SBW+jY3jgV5wWK
mqoTYKdMVoeubHRhZBc+1zkDbkgKq6sosu3NvpqX7b0Bgx28iGOm3saSbvrowlf4Cf/4/hXOmSet
EbYa3BOCxpMDBgtc7vhoPbIDhvvsoIOGy+02hFRfogrkBm8lutKfxLhyImAV2Aa/RgBA0EFDWzFw
DBp32g4kUfOSvzd34RtuldcVQtTUkNpjvifwzW9kdudH8iy++nvp6e9j6ifa/ux1pg//5UDAQckw
S6+Q9ljd217YOAnQZVrDkROJNQsaHR/hqmkT5yRjCB5W6lxp5EuCGL/f1f9dXdOffxmEFxZ9hXYz
aPsK2233hIT7OEsAVeIqgVUAxDVAHLVzQgyRhQ6ddFfiTa06oeJaFOqQTbuNPozILS5FYr/HyJps
IlIAcxYk7feRyUZsRV7O9NTIKJhOQbeZHheul8fTY0CeStb8LGhsOwhIdi1dWNy/f50vjz+bmLwo
QrXvTWnvW6lT10inQSWMLGkWjSa1ISm8rpJsrSrxmxjictWuB3g2/5cV8mUMZ8HoSRwHSwzYYeOb
3LkJkJ8Gpym8uJ1ssPN348MgebxEivgJqp7WJYwDKnX0LeiifJ94zxI8y6rIbSHKaYdIsPV0BlOI
ksGJnSE4J0BeV+aLgQEYckomjXBE3OZm5IqqO7z3L4Tmqex0gtOj6gygh58mCHqyK5dFLl3Emv8W
aFD60LCdEA0KmWfhJjqUVSOciuigoSfhLYr35tMV79C2rFyGms2Ha4YZai59oMnvgUSdo4JEo2hW
9Z1Vu8P16aM5bT1jhgMRKFcQ0Nk/8JAVtd3BTqHq0FQdd94KATTdGeLbFDilt9eAXW1Nf8EumLr9
FUQDYJMnDkDa0yekjS2wwoQac3106W4URwW+hKM++2irsoO2lvuUXQcbvbGtjxNa19XR8xzEh96T
I6YCj/JrqS3at+SAIvmTdIwuOXb8VE7nQ3+duLMILZL6UZJGllfYd0h1StUuycGxDoSfWSKETplV
o8NFPTDc1s3q01MEkTe19m0Ixbh+q/JVXWtrpVCd0VRcUWy4hdZyfZrp7UszSHNNorXUGI3uprG5
NcCcwoxYl7AkJb8CrCnL6xHWlTjQ7GirdSYVd2UAQWp8ztp04anKTaA9CMNLcwKA7Euu1/bLXCV3
KU7Xst+tktQ/tCamOYJpY41qD6ICWiN186F8uLAVfzsnv87V2aZIGl9XE5PTyIACCpaptdG86HTg
s04TTfItpmwb0ClqB3oOCfTfj1emQOs8CABKNRHlUGRAJ/P7ntT9IiqzMR/3tFRrQIFM2gvTTgSJ
cpy3m0IzmcR9Wto6XibICD5We/2g04DFmL2wSVJeDFRaRmcgcCE24BUQzfMdYCl/D/X3VYX3uUnv
Vf4JfpI1LxI0ocR2BZyfdx28a/PhGD9XgL+0pVnedVAN9O0AS+axgI7xIT2gJu4hluNaEs0jR8Dt
0TEmRyS5mVkfDFamKzqTLIdSgFuLc5naJTrtga3lTvwI9JTfkHS72ulYudQPuEXKS0GdWBQNe9e5
qNf4U/F+2jeKadDbxT8Vm8jvH8M/JdRVun7YCzQ592OTQgzSxOq6GdL0kaqODzY4i5JdgHz1sRVL
js0qH3LFjSMYZ7ZiCG5gkFhCqoIS3nW2eor+xb5l60BueiNB3aWXhXndySxnaXjwO2uTyUxESCdV
iLxN3gdXiSTmaATr8dMYiP22jf1rFFIcL/LVXXw6mYt0MGmAdyiHVHTETI1SsuS1z0ERYMemo9oi
VgmbN1KEtZar6l1WhCN8vsaq9okRKE8inUHknXrrxUhHedkVXra3MuFODxoWlE9CTKgZC04xjleF
1iHzfBLdv9cSt84v695Ao1+joK6YwAi/T7XAFUVfubUg+KT2f360QGj/Y4wqwk+YfvxHRQM8B0Da
19cJIveK1499ONwdbPSdF7Pbq9mVbj9h5DOpaJi2scDnCXjZFc5IL/zZFlTbEaWh2e0bGDpsUA8H
pKUA0QXOzc1zidHdbQ56DyeD1h3nk93S9D8Wf2X6AacLEB7Pmx6JZPbi4wFQ7kOFhO2DAgCZMu98
4j9tsRN+4XAAOQeODUuzyeckmkFBckLQQyBTQdF1YHYm4ekJOksgCKmBnvWFuGI6q84Pk6+TehZW
KH5SlMUYS/vYpJcqR69dgmN6nS9PVK9GTD4+pZWloL1Q9eWk+u3JnGOWpoNpR1bm++dMxrHR1TzQ
9u61e80k4jM8gH6ceD3TfKKsxHw+3zCfN4cVOnQAZWe41wqcCKvF4mOxulut5oEzx3D45nqOGwYT
n835GwcKhC6/3Ez+GZPtRG3PXzNwY/PDYXX3+U1BfQKN/AjmH97kTrbEqvbuAUfjxcfth32Fv/ET
lFtxPrtiqSiImuN56zsvW/DiVxjdNjZY7MnRGo8y97aeX32qr6xU+2qSYnmKVw/YEFyxoJCr2j4V
9gtLCrmx/W7vOXvA2e6/YTlJy3S24U6y4u5kWxvbu81yvz866/1uuXx3ASijNL4b7Pfdbre5dydN
dtewrzfusrN378vN5n5zjz75znJ31mr3vkGldnb/OClp3d9r7jtSK7aCsFbFv7yfdsnk8Ps4uteI
nz92s8dHd+kibH5csvqAWaKFE8+Xy+XOvb+wb3/7znSVOSWBAVnmuXpQ0Xd9rNVk8oFW21UD0MdX
jUPSCavK3HF2suy4LyO52ojxhRbrZ7h3vrpNDA4o8usYMlhnq3uMYq0vxVjcZ6fuzk+RVhx509wD
COWjWda3jnSKIsI/9m1f3oZicPRTlCBEeaO1noNisdOJ6m3TUez7e1p+Eiq4OL4ObTrtviRbyuBX
wJS5xWsfikuduLWsr4wUhnFTRPM8iVylNZbc/rNAZyTps1Y+6P1tgbGYTkImpNaSzslMoYskaSk5
fuUOmEv0j5kqrlKuz5OubUIVVKA5XFAcmILon7OqKgZNW137gYxNehERjaEd9ycUBoAVLDxO+9A8
Jtm4Di9yg347oUw8XPFw47CAjv59ojql1YMqKoR9SJ6Duh8XO2FAYUv4Q6euWFy4Z5RpTfx4uy/P
O8s1+7QvB6kXxr1SYWUsxGiBFG5g9nOh/xCbq6r90AE7Wngc6fDzhcrHdI9ekTdPksZF9dcZ/Wxm
UZMItdoVy8i1qFxl5rCsK30W99ksybJ1aGzkuFuhWoSQSzKLGnOuq9AhiqcwFfjaNdTl9NJu+C1w
BAQIC5Z+LrHK2W6QvFqpup6dqKGjkPTBPFYVJ6JRqvj62uxpP4XmKmowjOmwvw3kC1fNT+Ftlrw1
kYeQEoPEdC5t6Uce4iRdJO0x11onemwXsrgWKxgdyl6RwYur713zVIrDLLEMZ6yo2GT9TEKkSFRK
e0CG3RosJwAnWMlon4PajMNsVmM/g6LOWIS3PSjm2N+1BeBT7ZIw52eue74wUP2bgHyGakmfSP8v
O1b0A3PQenHco2wbsggxxO1Tu0tRSmyuhaKbh9nebJESK7my6atkOMn66zr3rwagPEXo6EmwMdM7
fQQ/rlFAEBd6NLg1kCRD3Altucw91HAldRsm6D+26YX5/6mZNs0/WwiFfQRQwFx830l5h5BLqwrD
PgoQKPDz5WiA6vLKp9PQcuWinGSbefFQ0W0Y5WujO0RVMGf32Wn4oNe5UxbFIaxEZA82kfQmpVh5
hiDzlQAjdEqP+NZUblCGtyKJ0CBTCRiOmoc0XW6bwekqShcahphqO4srehDpMu7LVZNDNG7TN+Qy
5qoEVSvvtnU3HxR9VhTFvyxZ4Tg+N0taRF3i6P4xl7diSeVDt1i1/1oLsZ1EnI2a5QZxOvv7jP4p
YzxNmIyrOGVtpDDUs0zrJMLj8Upr3Osafn+D4fYpnrCFqs0NBUtvGoJ++dCc4lUd5B9qfC3l8WIs
WZ4e2uqhy62HGkTj5oHuFClOtzmSujieYuEngEDxrbfRek4DWpr9dZciWm4cUtrOmFYCfdPsRk1u
46D0AaaZcyXT1n2BFopM+cKSw0vv+suZrojw5tEJkJWpF/d9bQhmZuShQhyo9AOZFxLuWbXqe0Bq
oewa2fzvmf0NkfD1cZ9U1i97KRyRdcw1iugVSl2xtZDMjzSwXC+MXdR03tLOvzVjDPK40vTk2IYa
jnHZ3ApWktne5qq1qdLUlnrPqSv5ws0s/ZJnEKpM9qqWrhv6Jw39y9i8UqrqrtXHvamhCa0WD2A7
lm1d3RghIvFqj+oJ7AdwvGkYEWOd4hkByAyYoaP16R7c3o3u06b8e8Z+g6wxqslZCplWVfk0Dvgy
qsqgOam3KY3UUlvGY7OoaVHVImIbo+XdFDXFoTwzHT9K3U4xFy0FmLQ4nPx4G6YKYJ9ScTQaOHbf
ssNU3H49cTnQ0ccM5FLE98s983Wo582ATs2lYpA8ce/TlFAAkWXovaWc91p1r8uRW2vephSOWpcC
wj7+PU+fhf+zUxqsu4zbq6KZ/Hq2Z9WTPqSyWsj7oVCu1I6eLyDjGrx7KZY0ZUdBtuugyB29HLtF
mpyGtZ/46WOlSN1jKJ7CGyurthmhD/kyLfOubpfxyXgAqumqUIuzUQhsSwPoU6XbKhY2llbfD9DW
gGo+90E9wafp82pR+dKo8RFQwJzYc5Ho6mubnF4LdRTtk5UgAdwU1KaiWZsFO0+wnuSCdSW8ScWt
H0koAXWY+YHdjZPxJsj3IdVLtaoefN7GEjRkcAL4klXOZWec9t6ARrnerNKTtylwAOqG0MkjFEok
Oy1OJPezSIKKUqF9YXqOFpdLDHpzu/YiWyiEhZRhC6LjrN4gvJJr0gMiWTPDe9dCgkt6xUurrFZm
pq7+/lS/7DNtkhfCcM9EwtM8u46CRKkzv5cIRzyYRY02Twx1KVjWXdReZIz8koQQ8YBvlXWdw/yc
vtwn0JtLKxD3ntGvBL28VWK8xofbvlia4V1jskz0O4svZRdjsDMEQL8hPcdOeozNcZnpT1WZv9TG
cCcMCvFeYV44dH7OBQEFTpo6lEST8sZZ0KmlglxqHePLjW6XAXOwO/N9bJ+8Lr1wkCg/p4J0yKJY
xeRbE4fo+0l/CvCUzUw5PJCIPTzutJvTbEC2uLVplcUGeZCDdyuVM8yXbKr4t9qzdAdqRH+jEWvc
i7h+C5DH7ECenx7y17+XxM9YHyMPUeI/gixT+WRPfznkUjHsy8SS+70oZ65ywkb3JD/JEZWxnnIu
TLGlWMW1GxBl/f3gX9Kx6cnU7zg2OPXPqxFlU2iy3yghtNB4oJcI5l795y+b/YC46kypHTArleT4
K/9QQPSSH4/eGzAk8ardKeD4XJMUO5j/PahfSiQMyhSZDDRFyZ7l75/K0L38FGRNdJBu6lmywv4V
yhnUaZikUIPvwy3yPTDXCxTbvZk/x45+BfJlMSy4t9CGhqsxwyTmChulmYCGR4ZqiYDWDE07mPEV
Wr0VLo0mFpY6DvVg+vFqNx/TGbWr2tWhklNzpZRCBjND0mmer5R1M4MxuEruMGdEYdnA/+49dCMc
7/WZD/sevwRqGn/Pwi/3MSVUC+aShNohaOGztKUjkfDzAb5yc3VaqLt8V08G07PJ51GcF2vDhft/
I19Yib/EftgiEulDHJIVCwbo97mX6xJzAHWo9riVwZPYpxs0eFb9o/zvdJeufWRXYKdfmbfBnjzq
+nTEsDnR1xnEw9KxMheWBGfIDgwoYqMi4E5bfiVgjLDbsq0lYhppe2G1/AIqmUasozZEhZSKy1l9
1Dc8qew7hCn8e+GE5iJRtyNVrrUZjsEN3e7TU3IX3BWvzQMAJ/U22pZ77wFl1uoZGoRxqRX32zkD
wB9BeY3GIUJiZxcxjBHM1zUdovUKxaldT/PLQSF6W230VeLGS8Utj9q2nrPIFs0i3GdH6+DNJnsv
I7LNrfCUHC9RJ38JO6k2ygaQbE4XEzmq7x91KKTSa6s+Owxr9f70HNz4z8G+W2hL4W54b2YdEwL1
/hoqXA7b5FL+PW3X76EJT9cl+pJTOQxF7e9Pb6uuys0hyg/ZQdkUD6D19vpVMhNuswWKJRcfN90Z
fz3ubAWLVhgJhTV9AFeE/E2JaxFgpoa1jZvPvW126WKZLo6/nnd2scR5Xxb99HrapjxCiub+UI/y
UYS0C96CpukBopUdHtBnWRX32G7cFM/mkpKpSzlrJW+CtSxO8j38NBe0ZsWZukW14VCKk5rL34fK
55f+Y7Cfq/fLTVMIrdFzGfAlbuK7Yl5d+dvkKb8el0Zq58cGAJbKr+M225ROum4fwoW21pfDa3nT
HYR/6qvbNTYyfzj11Bvc19unC+ObDrWf40OgAZECHZre2ceLVb3uKI00e3yhsCgEvPZo7eWd9CjS
MG1tJPflI9J0Aw2jd+khfw4e5NuaOnRg6+8DlRw6gdD5HuDj+vSN7PTGy5c9AukIE3GJXBjt7/tq
kpP4/6M9+/TZyTMayqusbOxChDf40fflvfySroM9imGutgZDOf5LtultdxCXf0+VJP4S0bCvAPub
MDUIAs72VdAqQdkGQ3wY0UrIVspcW1JdsJOjuPHn9Sy+0x1tk93kTjhL19FtdjXMhK155d+WByA/
yUNyoyzlJ2FbPtPVn6fPygPxxbBtbs0X8UgN45X6Xh3bmMQscbKk3a9s9Vv9CWDA0lhLLxieiGxj
c6vuurWwPG3aY1TOFeAYvYP4rW/a2m5io1urYKdudComV5Wtv5lLcVNvDGx2sC7AoRTCp2wrK39u
gAQI9/LrsPEvXaW/zhSclMkzRQHZcXb+6aNYmPKIOraw8a6LVXLjL/yr4A7K0YWz7hdkN2cdMhsK
ih8S5+0U6X3ZX5aRmNGpYEXgBL7z78t/fm1nB/M4YAaGdiX1za3/rGHvg2/Fo0e/jt8Bb6DZsB6r
tTmPL9yOn54QPzbUfwd0Dp3LPRQtJR9xLAGZgBzaKJkwdBSXYtykk4Xf9VMl2UKKUpYbW46fERID
wHdGz0bWFEpHH9jJBrNSUOgwdQKcTO7652K0QfrZVupCsBGwL0GiH4GM0lExE9bmAqob6KQltrAZ
aTPQY8HWXLW1S5ftJ2Htx9tB/ONe07WpqfZ9usuuSdOiHPODgoOq42/yY7KR1gXm6ZcUTT7hBT8f
NfkuUJOfNIC+PwoipCp6XtrsCSu3gA6up3l8CzwbRW0QCci6g6Y56XZAjlvYABIbbzGP3rsXPbFb
pNIOIezcPVcCUYgOSuH99Gbu1Tfvrb1Dm/4j3atXs/RgXnkH/nS4tZ6jF/VGvzo9+QdEQjbe3fAK
DFY6dnvhX357evce+g/9c2Y53E63zS59o8BWP/x9ynzW+s5fm6AK3jTSMWSsZ1GoiepxoQ9EV8MO
0IWJeIcFX55KNFzOaTXJxW0JlQd002kPCuo0MUtd+dguwah9EK3+C9/Dt+6m2Q2r4s7cSNfVzvpA
iV69SvDEe9GtxcCqaq/kTbj/e+i/IHdJKr8M/ex8BMAQeL2unfZW4giTBKorIvdDvP7Y7XG4jMxZ
J16oNU/X01+zdXZ9ZUOsn7SQ2epEZauhYANtQhvA/oNqbGjhXHjD3861r294dv8guFXmpx5pvqLi
jGbulRB2qRW8i6Pu1PlOz6JZHiEsR0Xl70d/cuV/vqlOemKBAeEe+r4dVLOrq76L233lj8XOC+XG
7fsGjClshpmujgLYJQvFOm1I2/cRlu110JptBMuGkjOsv9S7I/uBJK/5gQNp9sak4F2hyjeWVOmT
k2Qu01xeeprJ6haELdaKomNCGR1lOpQ1ZUm/B6TVycNV0KbQjAsYCqrW1rsyiep1kuEsF8nqzPDV
bpa0p8KWhe5B6dN5U6Lo0pbhxuotCojdo9zROKk88yZKpWzhewGkGtphnH9CsjD1OpxnYTYcrbou
3BZGhq2alOnzE4gSAeizrzPxHBurDJFrJ42HnaZaSHUhMDE7DZT//p75X/oxLGtUDAz6WVj2nofT
vdg2ehdE8SGFPZnMpdq1tvEd+XqzCknJbfG2/ZTkROn1scN0gmrjonwfP7LnSa4STtc224F1040L
A/uR+QCD0zBth9LLl8Po8Ww1jqgT46UXN1TtbBU/KDicsp3rdgO0DXAYKXxi5+v8mp7haM3LXXkE
uoYIE7wcBb85ewhtmRuq2AyBrRyBBGZHJbK1w9/zN43i68JllKgbyQZFMZFD7fxCjFprLE8qsUDh
mvq8PMYpDGB72HSXYMXnZ8F/HkTHifIKFexzqx6j1srOVHApMJHLvB8PJPCxzbJSMKt55sxE6D2w
m1dWpi7ZWCooQKYeu0O5b55zE9q8QwQV5I6CbF9zKSCSf5sEw8JBjquTMst0sHwJUyRdUGJPkvJD
t0aQIrDb1+IBLYYlMv23VFkveQ4a5znZ51x8ed5ZUiw3XlpWSpvuxUWyim5157RQXnlugUjA+gZs
/ur0r8Ogx9b/IcdR3g1bOLHKpl8KjrUtlv5VBUBodcwWWucIT9Ux3M8MRz1UuStMdndQN7GBlZ9s
0hY32EqOiEJWOB9AQ9rBOttxMWrH9g6HspvieCLI3UD2z47CrfJE+8p4Fy/A9H/EJefvO83/l/nt
9K6oByGkLTKH79TeSm5Ggvc+Hk/7i2jDHzHn58NAh0+JPbJI6vnHLCD6RFGU7mHWPAnkjOKwDppx
1Xedk5MxtfmNpPdrVe2uAkhniobhB13WYMBRM0/cVDxtAw/rw+K+Kgv0vFdClM56XM46dLvz0YSE
c6nE9/sEfRnz2YLIq/okZ0WZ7uV0beb9qqJI35JRaPlddJqlqQXM/c0Sygv38+e1dL776QSDmaOR
Lav6WcAoZ02ZoSaf7otHBDS31EN2InfOlXo/XuEl5A7L4GjdqPfqi3bFraIeC9kJpCmsKU9uqDvN
KzZDyb6NnWoTHtuH+jqYl5BPXmAx4z9srCeV7f4efcaD9NIsyORvPKfZAnfbtnflOz2FD/XVz0Bq
dvvxQyUaLG3xVbiQmH5CGv54zfP9DRog0/pITPeV28/NBc2TeXEzEBM46rqZy9fQ7B30NdexQ2Hk
rX7U7QEpuh4JxMb+QA8RR9ZmU3i4FvbO6SpYQt6b61sN0VAEaFf5XF76GBZGq8I9LS23fQqu64dL
VStjCiH+eomzNVJhhYIza5PuwYwv2ivi6Oh2nOMuhM4vQTeYudruZhjorDs0BZE+2aRLhFVK6hq5
g0njcSwcMhokn5zgvnjJV2/pAiU6zHd9O14UGyDAc31u3eeItVaAbleGmzzC+F4Wx7XOPxKfCqqt
3k2DZbLnzkRXXZZzc5kfTqtocx+srKW2Mu/+vp1+uzS+rE/j7ODIMGj3tMJP90NHcTt7kIiKAkN0
GhGmVTRcyA4/+ys/p9igr0pAAdvs7OhIZPlUir4c7tu98YonAGIrenElYhCF2i0RRXrNotFGt0G8
k8bRk5c53nu6ap7rfKVStVKXYbqDw9qQFFULP76BkBruKwouJhpBdn7hTv3BSJmOOkudMj2TIAM1
6u/nanRKjbyz2L4kDNQPAuhAtjHzNuomvYnW5aXHTSvsbHpAXtGVAYUlyTSNvj9uyNJxMDNWYBGA
aw+v+z7f+/K7KRiuaJLyBttIiOdDmK3UPL+QvvyoxPOu3x4+3alf7hAaNnkSBFWKPkC8oBuLCymO
6FPB3bgL13Q9157rL4xZu8EafePdtg/Na7VR7rJ1ccw+8AINbCpf6jZfRrGNUYS57ehScE2m9nj7
96r97Ti3JHIBirto4/6nVPVlrCGNzjEwyuxQPVZ8Gemh2HRz/1bdhDcXnvTLBqGwYugq/UxRwn/p
+6xAyFcFjUbvnpDhLrsx6UgAfFrWlJH2t829Sj/vRmxsf3jvRiSN/376Z2x9viB4FxkUlzIVAs72
C2ZOzEHScAEY/exEYGdWH0NQwe3W7EShDjJWtmhkrp+EDqwlmP3SvgeHWeG1DH4rENq7sBvAvy07
7TUuTrOSlEgllC8puw7FrMmrhSbLF7a5Oi2VH8OGK48sJk0SSzlLS70kVdtWKaO9+a+tXaoR1gG9
EeGA75f8z0xnkmxnmFOkcwnNFqp3MChkF52M3LdDdZ0pdrSnsipndqQshgOAMyAAdvg+anP1Pdgr
uJnYJdhtXK521HtiN37M9+XD33P/ox827QdQYP/7Emd7X1cHS4mSNN5bk7UWDEu7N4yVh4dHhcnf
iYen3X3dDm4x9FdKg3JaCZsvn/RlqtpLIZGrT3F16Yg4L1h/jkqzOBxAGALxO7ukrNwPMhU4195r
IXwZulugyj7mwoxE+FaaEE5Sc9P42nIQUBqeDI1lgdpDDLKvszT63peEFz8LUT8+Nv27aX1KMsSB
7zukIt6vqXqE+2SUbL0betcaxvmArVxVJLO+HSmItzMj3aW9f6uU7SEqABXppRfbVQU1DcG3hXTy
bqDgzGUZhcDcjHZFhCpqOflrwaeJUuHKU4etp+o3Rtm+VIOyiNJ4KZqyMwbCgXToLaQ8lNEpMKOl
pQebOC3npbnLFGuWC0yUmLwo/4+089ptHdnW9RMRYA63pHJOjjeEI6MoZpF8+v3RC+dMW9aygL3b
6EbDmJhVrDhqjD9Y2r0RoX2AVh707naYC+I61PcnF7OuJB0m2YeEakSBtjxEI2ShKlnbW757Y3P8
stf4msFv43WxrnL1FMatW4e4WEpvQSo9Z/F51WVPivuspB8FJlNtA8TtqTafE0mEHjoJcZts1LFY
C4PaywtUrMIbj9RfZKfLTl3EqYmRAi5O8nBP5mKI5vsoDd6j5B05Hw1j+NJ/zvzOUU3RMYjmmXB4
iQKSee7SkCPHkvERQEIvAMOoaM8JlDrVZCuTnqiNVcsdoIkDA40GQx1XqjXyzgj2wrMLqls2278M
DgyRy0BFgLPPCcjUaH8uRp9zvADtfdzDUp2pn2gyD7spT7x02os+a/Cmbe9VXsF7sPO5sHsrBgYw
AyyFByhUTsuJt4ztJ2XY3Z3XLanWe1L2N870fiR/bhd62IvwoOouGgC4fvbQK9wY+g4XSg4CMFcJ
+Hx/6UrBR6BDsZGilZlX48oDdvT3efYLFvw1NP8a/nrWfbszxYCjLvXE+NAtiu0jUCD7wBwNw1HH
YOzGm8XioedlfJCuXEdrAZGPWxJOVzI2/bcjxUZpGHC0epHT1gBG57nI7JDYGgDdHQSUj0YlD3K3
pRPVACuemTJ8mpZrbdEcxsmuXjUrf6J9ngaYZ+yC1xtj8vs0/dGhy9O0SawwRxWTDi2Ux94awCKU
R4l7exwT3aPVjXzUQH4YSjtxeidAt52USA3f1Dvu47pfawK0cM9u6x/UF+OCsozZeRaoRpQPp+4s
GaT74Bln2Wj8gPr+th7eUbt3xFdrIBJeFfNbYgtX3m+SqBgAtohxDKgGF4sSG19f0cLeD3B8enGN
gRzPmJFAmbXoLBwHR2POJa6R6xvW9TjygMn2wrpLiTf7mwmRaNrEoA7RYrFP9RIhgFEx0lbHcQ4A
AicFeVSs1Yf8Tp1X6wbT6nwHEUY5jTpxfXZty8PIcxg8Ns9iYss9ZuPvSb624RDlxSKZzSYRyf3c
cHXmgsc+tnxbJe9acygEYxRdABqdhkZarY81HwUM6e9Gr5zyqGxhnc189j5ClyD8xlc6JYD0sve9
seQNPGOglLOuGHg4qVH7NNppgY0pOlgqyWVe8NqdggvUjej1a0NdLiwK21yABGJkIS+iVzEHl6h2
Se9ZGS6CMluXdfnshfEmbfNFCpS2OAZ4wrX3nqANA1/aCLq+bzNAAob8AiQbnTU13BVol5/DbNbJ
OLlmIG1KP1oI0CvKsn+q1Z868hNiVT+p1Xna+fVLWhXzzDc25ZG/IesNDDVNmSpuTliXc0dE7Zsp
ATbvLJYai6isu4XOiQdCFIQMwOt4d2M6fr+s+un4NxCXQQoO52nvSAAOQaZytiu25jo6+HPlE0fX
Gyf81d30vbGL3dSoak6pQQ731muCW/izu6mW9aO6KmZwPkblXFbQbuAGdbIliKG9sEIcU9mcSCog
J5WBIqrnhtOu4/1pSZzO64u0gtbbRYz8CZL9s4Zk7rpsx/VHvnR3x3X34QmDBMwc9bjXMhxQ4bgx
fFf30LfhuwgPlPyYea0l+3u5GZ7majM0t/C5LFTsi1G+wRZopDXDtNi1xRCqAhypGFWxuXczjff7
YfFjGr8umG93mOfXgUCthr0szvT2YCFU3OnjlpiPBH5F9UeQhkK49/JuGxanYeHeukW/kpt/7KhL
uNVJCrCG9YWATGt1HkhU+tAWpD6pAv1T3hTE02ZdPvW1YfhkveWHVhgab9mnPmteo7FxnCObhYuh
fc6WlOFPCyWcNvq8MwbHg7Bt7pvPVJxCHh/JN9a/2q/v390mAc9bEvTGJWhNDhLUHAKWZLkp99pD
shY/CrAt2E/gdmG84vFIUmVdcOHNA8ra6LCg6xjZKkV0bHvuip2/TycSVRXEeD6idXenU2J+Rq8l
3TX3PI3Cebc8oZKcTuQHY4OAir4spOHpxptM7t+7f33GRXinx3FieVER7htOjbgkmdkBDfLVz65Y
Z/X5szTCkYtMSRPnQz0sHE+4C/D4EPRN7lpvRxTA6qqeFam5gpM18eXw5e+N0u/sv/p3cd4Gbh3J
yIFlh+7t/KKs/FeKLPKDe6OVL1THX81cnGa6FTWVqPbDsA6A/WyktQjjecWCRPk5kW19qxhTDwJ3
t5GXVevEKO/eCwg8gU4cu/fyXRw5zb5dnvEKtZPJUbYRtz4Ne7r84nxnzaU52LC16A+le3jnxRHs
WPcAPAM8ff+Yj0cCEfV7sVXwIForLwjTtOXQe0/QNRw06lRbQlhUkUXaoQU3xhSBRMN9+ILQBUKL
K3+eP4cf3dPfI38lJYSTqiyCheTOhfYm/7zmhSBOZNgYwb4ans9DDEL1QYVZilTx8hiYwxutXQkc
f7TWH1TfD6LKbyWrPIf7ECqfR/Voa8GEq2vYVaMmmZ7roTfNoxyWwkTo0M55Tf23G124sqV/dOEi
rqkEv5LShpgt9DXndNzqxZ1+QpUckLkbNAOU/FZhEexaETSvhA5fdEbiAY+ZI6JWRh4tm/wxLqLD
3736xZ/hlfGjVxc7NE4hTqXqkTP4Hv6otQ529QEHhBr581W2AxlG3pwTTrY1MEjF0F0fn+Ln5OMW
VO5mPy52otQYTRe1OTfFs8aiVD4jfxlX45JV2a0Az8SCc1yWIN5fPW9oHcfIGrX6WwYYTLs/Phm3
huXKBfpjWC52bKG3cHlldmwVdK/mGT6Thq2jGY1co52cSJiGwSLuOSRtvarFcWpO5KC5U6t4mAaT
Fg/DEgF5QxCoaXPyFUmGGgQ6WVo4awNKKT4n85HyI0F75oVDMSe/Dtf577n94j5dHDs/PuIirjEK
WUuUtCSuoaCUT2RU8Ww9RW4ZS8YcUA5eahkR5SCpoA44UTL0dr2y1TsQhhq1P992N+JT8ik/gkI7
odDL+YSpkmZ3OzC6m7BywiNiQia34a6nD43dabOTZiSA+JMF9oPYruSYQY7kR3xHYlBlI+04jruJ
147IgxZkdgRe9yE6A6mNpNffX399BildyJwyGExczKCqhlLhV+Q0I2yqAeLdnevpkSSRcadrLU6U
0VAJkxvqDf/lUPvX6MWIV4GfCpLAslHRqqyqYmq5cxmVvtLrxkZzOCrLnDxbR6L974+99lJnqv81
fBHwVV6VI+sZ0zCATLAC8ByqsTkGI2sA5KNu+hi9kK84eyOhttPNeZUaA90bpPceCXHFcXnEdhxK
DrWMbiiROiLRa9jyLfzTL8zVf46b/9/PL/26b+dwHZ/704bj5njCmlo9lP4kyoKhlS+bgrcJ5bkY
omgWnteKf8vg40p1qD/r/jV+kYuVEvwydGyK9nh/Hj/jjfYg36VP7jQb1CA9VMe8kfy9klenQV6x
gKAgF1GP+nnruHWmGWVRBHvU+sXUqTDlKh0ggWZrn59PH8kehUpuPmNIXsU4DZRdgzfYXJ7y7Nwk
w/SOtDmFy0GDFov/cByr7x5+KNRsBsmLO0eI5LgGpUPsJ+LJMMDu4+9FdSU4+t77y+KfwCv5ZJVW
uJeAZ4Ydal0QmP0CmCKM6LZCXRiC2t9NXsEq/BixLxrjt/URJuzlSM+CPaLq3VvFBaTetUMjgNk8
lw7xCFWSeJAt4FyFu7Nli4+E5aYdT7o7cBMy6eQbgcP1e0mBAwXZpdfcvAgcoii3jqnoRXvDFyZC
I858aVc02PP40UQI1JERj7IUsqQfz93yEJFCzbq3WkH9MrHGqQS8X6xtE13CeC8FNUDZ5sZTQboa
VyhIxbDGrghBuGIT+QGJMeKKXdpiTnEut1n4Lnrtgxyq2zAe4Qx/1LK5p3LjaM/HcpzUgI/FZaHC
dtQ5h/+exKsn77cOXQwZONhjYblusO+S2snC9q5uha2n7SurWpiNDp1Ovbfy041W/8vS+TcOF/FV
YUJiLS3y9LqwOfvRzIotKOaEDa00y0zKaMJzGxmjyloGzcQ1UAo9TzJi5tTj/EFdzljF2UtRrDou
6vD4YGWo7YunRWyy/k7nG3vr+t38bZAu4i7RS4M2KOktMqV5BULYOZJyWiNT22OG46fzh6iCyggX
xx1aWShqoOfohziQ2MGdhL6TYKsIXgIaQmrhxSINCUq+fS4+UDghZoQSd3KmD9VAWUVOOl+d3qE9
uI+JPGbnZOqiAOaojxDlqwpYJizujZHa8cLbgcL2l97r3wvi+kHyb2YuYruyEyrPF+LsEM0pTNsu
MAk4kpO/G5Guhvi9IgGGklqvo/HzsFVc61h55zrYF4xGNPe20PNmFRwUkBn58jwRDuiQ3PIQuH7x
ovUCb+oLKndx46OIIgt4VrD7DmUP+I6X/kxYQI6bZh/FspmeLKfYdQd1KB3yvYC4zt7aIh3QvPgE
sKZd7FE13Irz9Ebs90uh8uuiBUgKgpET1bjke5+pWOSpaQWgA4Bje/fkX1CFcZIRso7y2HjTZ/47
LnHv5oe2iHqApfeufGag/8dsB0TkY7t6NAcg/F+K9/bGvXj1xPrWN/nnTPk6oiqGwXrwp/FGmeAq
s7gFx/+Fgv3P98OV1eBGkte9aCMLw7MHvhjkyps59h0QlTbcKe85pRx3tvESUfdEteIIFT0J6may
SoYBVBSX33m29a4P1dCRpjWygDeeFr9IQZc9u1inYVwLiYZ0zz5/Y+/L9z2fwhsiJJrqhNnmggA7
f5WUCblWpiVVD6I/JucON+2WgOvVfan9G6OLEzP1S+0YCWSbvS7BOhwfdH8awtkQ88oWomLeWafR
35v06tXwrcWLU09JcLWyFCIwbdLVo+DDf0E7oH3ARugWpPR6pPmtqYtDR1YaasY+Ze76sQE47PR0
3QD140/8H++MG9JP1ycVDqPF8WMagK9/LmnRqDyk+SnznzpMWCp30igb0eClZ6abY4Bps7rJ/J3r
TctzAJyCnaW9uQS9ZB9Q5zakUdXM/PQWu+daVQPYzb9uXZxOkXRUeWsyCIo3OH4a63rw2kzCT8hn
T6cQDKdD7DQ0kGKym43b3biRr5/I31q/CH8jr0mOPsVvcguQYWC9ANqtMcmZ75rWhvBFDhA1nI/u
5qHcb6FfD99/DV8iXgOj9upMZYsljxRyCqS3P90tTlZIOs3J5rajZh7M9U/zo/YWwmmAZRpC5eJp
pLjOWbDFN+3TuE8QL54r5yEJqUoettmwRrl8//d20K6UOb7Pz6WSjqArXV4oRAHiuGJIeF3n0yzh
CuYN57bDMrDbF/FD7ct1PJRm4G3ifbIhS/OQI5cIZ4UvUvEDB1KkH8x3w5EfhW0F4lnZ+rtqqiFQ
+yQg6ssmm/aF/0E+sjb+HDKZfCgxE7sx41dgCVw23wb+4tRtQytFMoD1ljwS4DVvwbFn72mx497p
dzx/9DG2tR1QLJxLiGkgP3tLC5Xb0dEaU4ioYNXDK6W0/34anHCaG/DycHd/D/r1Kxs6mExEgoLz
VxHu2xujxTHiLKMWu2+8fCb7j6b8ISeWE56SoS+4WBBFAxNDUBMhYpGiTxCOzXIRCu20KdRBni5c
CxPH+sGohy1ufNR1kNoqvOOoCMdFn2utIXCV3ShADqlIBm4nvP8fP+DiFBXqpDQ7gVPUL1uEfedd
IM4z6Tku3wNIUy2rxIwXJfljD+gZYaaTtRm0vvwO79fBOcu4bLCzYYkJ+kcYIBJGbTepXoITr6m7
WtMg52+8Znbq0NVssHE832BB/vIK+LoCv83AxdmcnsUG1TA+4LyluqffB+COWAroBLMZc6dGOw7/
4PNQvVVblq+fDP/m/uKcLkR0itqSPMmptcXP/OBpo/BDG0BEKV7qgzmtHqVtxmtzcoxHJiTVzXmQ
sVOM6Y347FplhJ3yryOXJ3MXnUIz4GwUx+LQBGq8FF6jmfxhPATP0GxJ0zth7lgzNHyxO+Vx65Mi
uAXw6Mf59zn5rxMXBzSGYkIZKuwEgHMDo0ai3jNhk5ijLr0Jo7oa9P374MvMj19VPP3U/jLAA+gI
+ay1VhUwyCJ88pWtkhzxbIghfKyLbntsgzG6VrW07qpZ14HvTqZ/76Grgci33lykgmqvO7semmT7
torR/BXWkksAVtOdtO3l6wdVsoUtPP671f9yI/ZKfwZkY7QOfoYJwak09EgmKlXMditKS5PnZtHM
JDLJSXRcBW09NuTUyYtsQnSG28nYh4KrobNylL0bMcsVsGr/MqCSr+m95s2XhvO3cxCVj1bPYsK/
tJzpCHQsZLa8jfZ0M5F2MiEp0tPTYnRWnGzB4Vw/m0ig7aND9F6vkpk/M3fNDZzw1VcLjzfLsuBl
SuZXNuZblww/loXjqQn27T3cUePRXG5PD6KjjcwXpKUoAzTvzYJCqHIeCTuT8rk/IIqXhvmLCvrn
XV6o+hiWBX9unC5vMcOuZnepFkOHslA71MSLRROfSiE6Y4G015uKKrJHohuxZ7OQwX8nIy+pZrp1
d6K8VCP1fmPlXIvVEWpFbo+m+5+fK6e2vCqtJN5z51k5KN+qT3Gm1fZxVt2ZG6oz5hTQwacy5BRV
7Ft0ka/o9fKckBDBAx4D0h0M98/GvdKKxKDjkRu8QOoH2fXpw4qjRNRizTiSEaDJHH6T49Nt2aq4
jLUhyzZ5x+6hyCfVY/so5LaEXYZLOtqxSHKcVmg5EgXy4ixAjR5Qx4Dgd1Anfw/b9VH71/GLm7I2
XYAkpRjuY60YATZCseglaawnneRlUE1a7Jb/bvDqu/P7UF1cbVJwTGB3kfwqR+Jntups97NeqM/5
FF2X8XGCkhiwrPgJpsqU4XS0ZI4UGmu4RtdsUK+KNc4ZZx5HN/p1de1SCdH5x0Q4w7iYQmxlE1PK
+0iTdFJ6Xlbdc8s0uYXrSNQ98/ZNqhdi2t2YgK/86OXSAdcJGB9SKtTPiws3lSWXpxhZGXMs3ueo
I+01yXbvzC2QuS1UnXE5zXblOn4vxtJM1hC9ET4hQC6rcUpaDvenl3QPVNt9159QFcVfJE6H+uGo
Oe2mc8oZmh7qoz+Z4V3hHJ9R9R0T22YjLx+f98D8QbGfBMd9/coNU4SrbHmpblG8P8Nr85348Tyh
+v7oPp4Gwci9NebXonsA1ihvaIi5Ybj+c9tkRdYokgv6pT6D0oB3h+BHSlXeGLTBIwadXljPQDmN
zpY3+nsZXp9ueNdwhXAzt+SLYXfzJEjNljjHk7W1FmlOAZvS9YIXWRKwYigHebv0LQCssnzjZv2l
KNEHdz3l+/81ffHV5xjcelFRA6OO/uQnDs6f+HN8Wm94jm9ZYBEK4Gx+byqugzHl5qk7rQRQDeoE
+UHzEIdOXysclyv1tX21UEKYEcm6s8rGemjLk6V6leAiTMBgJQdUcEbZWrhxDV1NqSMawXZRIWYr
l6lEF9/26iwTnyIVlb0IVNJiO1+bT+o+mLrrCqO2xgHreq+O0qV/K0a4Fpp8b/xip+IBa2WqRKBk
rLW3ZJovglU7VAcQ8YANvKVoizXLetlObhloXE0WfG/44rBMcPJjZjm6pDWg42l5wJMdYqOw8pbF
WzIp7wO05qi0NHfyq/J+Y8Fe3Svfhvzi3CzU3My1vlYtHuf5QhqYg/JoIyhz8D+9DeS2G831g/jr
WAK424uYYXJ+uT8Eza2yFr2BfTuOREfXOXFQC3AP7ru4pzyMGrulDkieprc2Zr/xfjUMkNzoyeXI
lF/sjipF9l3s88XnrHMiDIIkU5imtcEbPV2pRjvs3HRc+N2cWiVaRdrBFcNlLYE7M7hlB5GBsZJm
3cCdXo27ZE1FAQdZX6DuF3HpOYlPZ09UyMv52KsqxRp5CqmyRvipDFO5dtAyG7fRWuJ5W5aj7Awh
3lenfmuNBPMtlM4vshf1JpXCMCnlUeKHcBL0Bw/DQERDED6obKs6TovsLpBOgzQ2iK9T4MeKTpif
Dlqvu/FBVxMr3z/oIskqnV1VOh+pvBazYNUFNio7vOhfyn01Rko+mkQrcQya9oW7Z6PPZN5fZFiC
YXcIGoTKbXnNpYwqIAeR2lsR4+NhR4u+WgZsDaYfNUeJlxLQiZWJIBGgTvjiM2FwGtYDaJ+3UIzX
j/Nv83NxJkRN2oldRvRXObHCUeQ9Kztx1D2LD0BM/t4aV4vWiBAjhI4oOTd3fz59i8FbQQuUuE+c
ylyQByCHHlnqHliuJ0Pp6Mgd7Jshmg2YAGBMq2YAhcCWinePaJkBsOiRI5Ejb5pPRkhfd5/gDYvB
eUA5H8o4DA3Yb8lIt6YGYIwNYXsV4O9hOn9/xdUR+/YVl8/NSPFlr2Uh7k+f59SRdbyZ8Ep0XNmJ
/IE+oWx2o8FrBxg8UJJf8CXIqV9Q/4ogjyNZ43EgCnxYXaSOqJizTBdm8JeGnHxOlYH7iERlmxqw
Yxv5RrjRH88/TxYVVWZIARRYCTm+ki7f5s08ua7VpXC6rSqZh1oxP2IBqVD4/PtDfx9gfJ5oQZFX
ZOQLL3OrshbFkmKdskP8WG/I3QEQS7bVjQrRlenTFENRJJDwitEDYH8uQi/XAl2qCRtFxgosrON2
LDf98+z2dTZ/mSPnG5y0sVKVt5IiV3JE39vmoP7ZthzkXiHhp7VPmtF/1g4WC5YxlvAS6vPD7kEW
plSEY7Q/ez96nlyoYPH89PYnaYgxqnUek7P4e9ivgFeQW4fZDA5BJYDXLyI60Yjcomk1dSfF4JD1
bCkX8uAcFTM/EZwzicCg1SZKKi4E5TjKwnyCccLg7z4ov5eYpom6ZahIV4qUPC8u6TJ0TT9N/eJw
r7z5GxiKqwhNw3qOKGA9MdGZQT41pP6sL8THl2YIxmu6VSef+KjcAXpF5mjnDqt5OPYGzdPfXbtS
7iHKlRRYZOQ0dDI7PydNDD3tLHmiuSuUx9qzBqb8XAfhxGxVvL14KIfPoRc7ZdE4YSjc/934FRbb
j8a/iv3ftp4nxDXVpro6DKJ7aQ3rwp1lz52NK8dEBHbvpBIkJWUlr1XqUPcK3CniSTtdtQfgQADv
EeBeaI8qej0TZXOcV7PiIVlai5t6aL9Dy14OkCc8Eo7QXL7m91s/Q/Clrokm1u4E2bjwpycMGwry
BeVO8Kdc5qUw/XtkrpByf7R4icLzpKBp/M4Sd5oxFcpknmJYhvKNLUiITRxRmRsfzxPftDNhp0AS
tc4AZyrQltlKDW/EBFc/nhMFm0xU/igM/1whgeF5WpoX0i4rg2EbnGcu1uptg32uWy3qRoKHugmO
3Y1w/lqraB0Zkt77tKB/9LNV0w/ynFSvuJODB019171pK3qO6U5F6y4+rjygmX8POUQh/sqfFwHO
Uf+a/Lrgv83yqfTPhVYdK5SsH5+f8TXCyJG4pJyioT7p8Lq2BVubFE6EC1Q86H/CQTjCR8pmIprS
Po1PTu8VBW4V0qFhP97fm8P7d31XYboEP4ifNVrImSPZ2ThZZ+N+pZM/nvd/FZx2/vUxiPzYbDZv
hrNb04OlYj/mg0c0RHFcEh2CJFuyD7vUxgQstt9q+6N3FJtSgn5CnefpCdFgu8IRDJOw3o7s6emp
d5jCdapxFk+rp3awWs2edg2OVIn99IJDNT+Umuz9fIk51uN8rg3mlT2fP+JG9hjDJX0UEQ96xBtq
vhr2f59rPyGSzF9OUwnEjkU5BNecL3s9II24BJe4pT9lAN+VGXJBg6HTDlz75TR4eVo9LMZOhXG7
LUUDf+YPk/E7lmTjz/f3e+3LgM2we7cuJGrs+fY9HL9vAXAPTvPQMVAcuHUxXOFzk48kfuAtgVg8
mjU/VxgcrtgXUsBn5aiZUtcZFLY3C0eqU09f8V6wm1HLt9eAP+QZpl93pExJnlormL6AY2x5g871
4LyAmTMEMKShjWRNq3m8fNe3Z1uH7AWVMducRvU4GAlTYXNLkPfKfdtbURnc80YvjHyZh7a8xpJP
qVYeODvVDwUfgTlh27gDL71H1AXYN5P3lt7rD+HzaSOcHTQErINyciAK/L13+qH6uXMMzCNNFSF8
LrnfsldUY+NCMKudHpxHkXgaG2CYK6PZu8KNlq5UAoxe1r6/rlCv+5V8T7rwpKA1VBxicaUf47kO
7EPLKs/OMM45odAR+gc5FhH+x1AV92y5qADlkjsM0aP3Kn3095dfCS/oD/2Aean2Ui8X4Wt4PBl+
ZtKfk4juGMU/VR70ZgDxWbbdpLIrsCCSkn+qYqw4gehSn7jltdI/fS9HH0JrX46SCPusi4Xcdp2I
hENe745tOW6BdrbxAgGAca4301b27gPpVprs9+FMqGCBkYL9hzLdl9D8t5MyTsNzZhzjZpfnS8F8
bbS7RJ9Fyr3udYyz3YT3N0b59yMBXTlJBiICu9HAiPfnXjVzhWK/fm52VfnakoCMinbG4x9Wfrk9
K8et0nAqadIh8aW15po36q5XBvhH6xcxUpJXRoZhZrOTk3mF0J8oDDVYnBmVL+TTjuKN5q6tKR0D
CdPSRIIO/bLQ3sVdlllSWIJgVDAWPIZvrhwNM6NetIYwiDMFZc/GfIihwRR55pSmMJGU6lYvfj9Y
GHOUTXBaVSn5mxeBMwpRkqoHFiv7RVkXsy9535n+pPI4WqYP1UhdpEt9d3qwJv+LyeYJbcEQp3LD
Pv852b4U6KUsnZpdWcvD42lnhYi81bGF6AZU2jJBXxDBd9N/JlmLLsbbjeavzDaBOhcC4R6iw5fB
nuF6huiVcbXzgGvnGJ026lrqQG6X+g6HlkGUfwjKe+Ti+XIK0fadlRma3d46i15Cjcxwzz1yb5aB
r+wAg/NO4gEBcR6k5s9BKetaFv2jAlQaxFtMmT88bk0130biY3QU7Rwboe68yzDIzkXlVlLAvHLA
A87CoU/lhYxb2cWU1Ll6PiMQWh3ujzZhyXPvSQr/doiJl9PHNf3PK3EQ4UuwFIZxaQtDgWim/4Xg
bL5CGkwuH9ChKIeNgzQ+OhQf6I6PGxuPGP4MsNvdRy/PsPNQSOj/PSLwP95sssGmtMe1vUFvc8Xv
xh9vT093hCyhgysBGgXve2Hw+b6NnbnpEL9gj82vjel2cp4nvBIoBeN7+j7pf3u2P317tlr59pfB
JXHG/QSEAIaVc6Kckz2fgG6wW3ur2ffbT/6LhDRfhvVrxv8+3lf2/T1/7PF5jitm7OCMY3tYq7Y0
4A1i5/3dGLzfEk24oiVmGKiRaug/YW+jihczj8qkH0GxL3fIfOYt6nFrECinYXx0orlWzUHakNXq
dkHz1JmIHU2jxjmft2/WDkTTxpWH1SYaYXLSIFM14Annx+9HagruCBqxFdy6ntXfd5HRO8GoiqVA
grjkIRRu2+FxFtQHtXVQJnV9B1Kcv5ZTu+N/P+PMcd+iJ7QUbyEJf19J7Fgwq73jWK+6dnFD6IEo
h2VuVgfNexF72YMSTEIzFJV62PnVKLceW1+69WT4vSn7uJH0EXpZgA+tfjS+3YOCJrTBiZzOLu0o
/0foVqWGa2cZMt1Kbvt4ZqVJONUsfyWDZWyVNw3bvtQ6TjPBnOQZFvenMTDDRzfbY68wFMri7fZ5
1kcgP8IDhqOvPvewCY38+UWEIsfo1ChejapXLmGzAxE2GEvyXV5s/PYZmWBbDYZGPf37FP11edAo
NSAdBLXMmjUvRiat/OacnIRm557Xufkqx/d5uaow6qvdG7HB9Za+HJ+w4UDD7uccWFVoGkVpNDuv
2rnFvejjozOUiju32/39Sb9za/03ASFANqSXyft1COo5IsuxzsUgov4w1qoVCIYQPlaoj+LovqBO
HT7+3ebXVX85eUZ/B2oI7AOS7S+rbytMFyoBMJpboKpL4ggYpjTJZujmjJFIm7KHR2CzB8nYn2QY
Eh+H3cRFYFLc5ENlVo+LST6iSjqpFs1MWFbTmqeZjkNTtxZX7QTpk+Hfvf11czJA3zvb79FvnVUr
+ayroczFje93jd0toLrmsRCWkfriQqT4u7UvTdE/xuaSZxUVoX9uTQIUzsOz74Tv4SYcn+ft9pSj
Web471Rd2plBvDJox2gXGI/W1Hoyd+EYz7UQ8WTdVl/8J/PewLvspdtr79YCBcyH4106x6njQT2c
HmWU49V1s1UPfIwxhGK3EPHoQK4SAlW+C+c+5rGIK9/zeZoJ7tEBiykByeCBGGDK078AJ39/97UF
/22UzYuTrnJbr8pisdm1UbwM6mfyJ04q5qOz8ZG3d3+39fu51U8pwSgK1LxtMMP4OaVyWpSlJnfN
roj2vo54WNUu9O7OTNyPJp8XLkD0oBhakbCIsbGMSOH5QjQvGu9sZ8HNHfhVQL6ccuR4yWwbiqT+
EplOqtzyA60pDuK2fKQEufJWxppa7xQ1VrIEXDhjEnJcx/5UdqSRYlez5u10n2+OO3A/oz6ZqA2j
hbHUhjziYQ2SZjQgLJC8wR0WMMSz/KQt5bUOESZaSY8smVEwS+fqXtqSnH1qFhTUx8E4O5iTcqnM
NIyXtucX8zN5StcovpDQVUl0P4G80B66qfIaIXA7q+6NtTBi922zh96v6d04iLNkc96ZeIgsi2wg
H7JHY1ks4lV+n+zMCXJ/y9Ma5t5dctc+oKlf3zXLYA0QdZDekWjZmCtrk3z4Kwu/i3RXUtXWBsXQ
5Ede1aPT8Ahg4zWbAvCayRMMDvbqQ7TO1skQ4eYj1kjFRNr8vVJ+AzMVnRuwXywsTuAPF9eMEAit
Kgl1cajNFx1wRgUcVMjkbdCcRo3/pKfnrVY2g1ZRhkKzN0twPSqEdfeEQesq0uR1kWCF0L0emxPG
tcro7+5dO7xZwQRL+HBSRr50B0QcyQ0VoTzvYj2bnupimJaVOSTv/2Yo2yivFkVD4BSfTndGUGz/
bvw3uKnXZPrW+MXBWFlqZNZlfd4dX8LY8StHUZxnCpIp5wM5pm6SnzcU/wS3x/IG6sA7pKsHy1Gf
1EE9rJuJmY9DfYCqcdLcVMb9DSr+2bnLx3wQUTjxLb/ZKUW4PJn1sigj20S42gTnFPjK9HyKx0cz
fpPQ9T/rSGuErdMl+o17/Lcu61c/2NfYFbKQ9IurLvUFQuBEBD6xaKbistpVL+2zeNeJ2Dbbp8wu
JyALZsUzZLhJsAx73V6kyi0nvm8XuBIpvqOClydnu88/IsmJ0eyPHPUBt3NPtDvBLsnKJYO/Z/bK
WczE/uvzxcQGwF3SwGdi9TAfJxLxputz8LmOkMMvNKUbF+yXfM3F+fe9vctsE1mdVBO04rwLzHll
OVWHfBsaJwoeMaU9il/bdY1s9OemG9dDyliaOeRBmI7rZTLOsFuwbszZlQuf3DyuLcj+U3S83FS+
ekz/h7Tv6m0bDbv8RQTYyy17l0jLkuUbwnJh752/fg+z2P1i2YgwuwhmJo4zJvXWp5ySszFeJ4a1
bQEpxFJoYfqIfn5/laovKuMeDMBPrA0WCQU/OuTCu0LSnwH6K8RgiCqP57XDgNeJMWWiO9BkmBZP
7JYqiJTcqMp1aUwMct0sKN8si1YytEGQZCAxu0dJm3RulNb/eRkIFOxAaXReUZjkBO77LTmihtP2
cTWEc4dSPBPPqki+0NmiQJINmrnM7d+rbl9V31cBHgf9l/2YBUztvp3YbqS0wBUC5bcI+iddpo61
qLOMT7IzuPKUx9CeSD545s+p/vbM+4YUD5PPLZuzNWTHcADMh4EgHhd2kDonb3Ny+vcH/OVMgqsU
ipnoN0GZVpTu9hVbbDlVTfQWbg38JqGBm0IGoOUoGQTAYw1kBCT0KPgPVIsh9IwujPDqwbv8+y1+
GWaISKEIxFAoOMNq4vusZlQksD3HIK1g4YKQMZRKpgTO4DyxJ7TRmdYR203tZ/ZRuWUPqu7mFyuG
AaiIg4wkoEXfH0y1OUuJUN0N57bwGjY7gapqTy2OsYwH5RnUj3QtnyW694thCWo+0qoOolZDnioL
wt1/j8JP2g/4uTC0EIFFxaQwf/jjf225gs2gvpMUc5iczpEmNkrpV1f2MyGQ7L5OcLabvXg2EU7x
UQiPvjmTGWWtYI1st/MRe0CEXnTyufI2GrRarcVP9KNKJf3LeKECv7/ebq5+z9mNAM+NmhwTtSLm
Y98g34FyEg1TQAb2ABX7YEBQiHzwvP37f43IKMbiWBX0iP03qWyjEiPlrlF6YDNjqiYdd70ZA+/Q
8SiCcfDPpp1ZMop507cKU9hd8mo2ow4dv3JPIzQWEWjRXdkeHUegXYUMQWxJfURJCnYjfg69VQq5
wGyZGnDObxB9WYYvMp68tOp0kmyVbbvwE0R0ejjp8qyRjQgIowrIioKxuJp6Err2WPWbznUA8DID
jsQMcsS4oUbARWOHEBGd4QsRoOuyP2KjC2q1mUV2out3tiXOwtx/jRTbKWzNPNfQ3IBCns2k7RF5
aZoRWpteo4XWo7bXtx4+qk3uUtNwzdlFLfPjsEV6Rr5OOcqFlOgKPeJcuNNXbG0A+XziQf8uZ0qh
6VHmpieguucxdjbEIN3QvpY8D6Gvzu/IFR7pugjgTJ4SsrDjNkAATmClJ5EOWxRqT76K6N2JZp4k
Z6ZDSteiNU1Lpkh9dpvkNU2lCxtyP0KN2K/dLLzY5YlGyLp0nAbQG7K1T3bZsMnhQtSd1xIWcjkF
aMjzJIR86cPgnGZe4R0gAQwV01eRggIgud/D+pBUb1yz6IB/KUU1mT0UARPxGY9UoTxhJEmptvAy
E5drAYZOvsF7IOGNBa0iOoJBXy8pC9QgBwa2HaKR0YWxNIDtYsoXxm+weZoEjruLX1ZIbNpSFfMS
uhiJUc+E0izxZcpqM6rBvtt9maa3ta/hfQ0ObRX5AgMt6rjQCwa+l4u2DYsVYfJpxifaAiITIgwf
87cUlMih/Son/sFe+cmVARoJBWsWQG6EkegjfN8q1TrmK4ID9NQh+cyCmy3ZMexIqBFjZM744MME
2jjRW0uOdcw7UoJex2fEw8Fv3pSyeo1YINozA/BrlSauCBJB9PmICHgl8C/0IwvxP2Czu5MXiiUU
Q6OGCUmEex8EYh7YbutLHPkBVJ7WUh5UVptqK9eGS/wKZacGmgi0hmOOZdXeSA7w8iA/Mv9dCsjF
eRrOrXrNUmW0OlhC5ZcRWgWZBQLxKW1U6rMe0e4GOTLg1FgXL8nzehMd4ko8yHV+wo32QRfBtZEQ
Iu16+t8HnWk7KOwvLSrGcG2m3pdE3d8ceCuAeESdY3c/q0lA9z5VxGOqJP5sRVjh8qYxJUinan5g
PkoxEE7Vc3zODyScvRHV7gVjpCD/vl1+XSDQJiZZoMZhSX3/riM/UtOGrXzqVN7oXNEQbdGezyI8
LGHuo0JWUkutFr8oRTJqq/FHKwH3YHakBzHcL/kH4nigtGBgAw8r3CPfR41YRDovErxJkkIuOg9H
D6MGSa/kBbqRgGwgk19k6AjCv6P/xJ0XzNcFa/c5eytPrDsEy/MIXQqIc33WhwiUixuYh7j+gF1E
DTo9cJb9SKrrJ94eE/33K9/FnSzZ8FEDeUjUnyuFjepwGTUqz7R2a9CEZj0GFjjjrDAdDAKJpyR/
35ASMRPljEwFB9dNl7hHSgU/AWV378R/H8aKoWORq6chJCt1hIVPhApkbFdJKac8+AfE+JwVpIst
rwpF8yBi+yVIRfpI7jEAS6MecVcaI7lNaHJcPWFG4JSURLkpCK+F2SPoQ2yKVdR2jxKSfYjvTwwK
xwWzuwLglLvba0nMSGO6dECC8RZkKXjJXViTqk2Gtzdg/2MZDK6FC0jmrX7KRpV6BGP5pUKHNfDX
C9wFi1FapaRYpcNpE25Thqyz/szKyomHD1Fc1YWjjCKeFdTp1TKGIk9zI+jBWIA8RrfE+Pdm/uNq
/2MwYNIKiBw6ItjO3+eenraFqtttCCkdEKkTetZed4FE7GGy46C6UhecmjFsLBuZvabP/SxP9qIt
ooJWzajMo8HD1yRa1RKqCtR1Egwi0zgVUoVwxAGi3ITV8PQeHx4xR34m8Tgp0asQSQEIFiyL72/d
Jfgmkwvd3t4vY0npJ4eTLsPqpQXz4JD5dcf+z7Oke2pTXQhNNTctzCGsVuO90efPsF2uPbBGb9Gh
RfXC5W84aPlLb/57ckBI+GWp/v3su5WSFtLCk2M5hG1Jmf3Svkgb56MDjsCkFRShik5ik6JkH0/W
srGfaQTtQvTpUdLMICHOck9CiqtA5JxObNU1m4OqAw8uVaquUDoRtRYwHDnIN25QTiYdIE+URFgg
9S9eshyG5F0iopCZoyeJWmseIU+QuGlReEJ0cooG+EpKzTYanWqx1+WzBIdt7qqDFC1wDQCVlhGB
KBIcKptkKo0uHFRvSVTq8qVFd7P12GFy4NCpbhGnRlEcEOSo1jk0YnsoNhNM/ZGh3N8NMG/ocg32
0mcJzhg1ONzyzOQfSTIdWK7TEiG1hCGx+zo51DGNsKw1BjbSp7yFu0Lhs3xhFvsxNucmuBKUUuE3
EwMDWYGpYVvZqHTSmgzNQLYu0oepgTIv+1FHPIJi0QdTRKNiXHAl/pzcfVoH0Sby2CpQ/EvS+Ylu
BDkZRBRvy3o6VDGpdE2+KmMNAfWKQMcBZ7zWEyyUI+vB3EVgaRIU0g6+IwgeodAjNm99BlWSrq+h
hTcWDiEtiL45lDobQZiP/Rx1Dkfwk7ZUBFIzbqpUARAlUKWZ8ypVNhsJCLxpYTSEFEjtlChhFg7m
xFy9Coj0hQyBtcgJBthWdi01NixLoK0xzYeFyK9Q7FPJDagzkoEsQbtyqL/TAtQ2mJFTWz61cmi5
6tEiJFoeJ+1TN3WNjRwKdxZ5itsq1Yp6QXgMXPhUkrySiIvDrLhDBo4ftC6HRiPDlBBb7Eq7wAON
rZtbTeCL13zF4de1Ji92ECNpwTJLokjmGr6AtylgHA0LxVh+cwCrCYkcuo58E0EEuIjMMhJPIxri
fMMeUcqDyXBeTHKRt6gZFistS21nri0FgHbdwSxKhF9LTRAuNdRuxq+HoeXDkuzNocYynGqwYYo5
BWtwgP0lOVa1UpZQKZ8m7lCQGSgUtL4MGWcnLGNN63pb2Syg0C1RKGYpYKmW4uNExYc0Aj+41ByO
yniTfIaM8CWLLRb3RUi3C3KORWlWRmsTrngXY8GRBigwFSucCQtSepEY6UZu9GY3G2fTFXpxeTdQ
EESgYEgTVSQgxNOVj8eASlK4DcetzW4DaCtxk3/Qc6+uLBQ3N25ilXlX9qiYFcjTnis1HP0VmFYA
EsYVZDHLCqzDtIq697VaBqNZqWuUAoDGx15OwaEXwjw0AEpbxD9BwA9bvODDGGr8WcuYDSWokwj9
lhi9ImbNkTeTUM9i4wJ+ThF/hgM1h80ADcgl0jgki9zYf6QiW9vjOPhRDIbjUOSkPKKCYq9xWRuQ
GjFpboClC8WqYw+TBrIVrGzpjaFrX+gUqqZyk4rGmhKPJB9/QraAjQFFmME1woBnINzlOVRCE/w8
8v2JKiBLsFEwQljNPM21dRkAx8iUVXjettJlk12SonBQLXz59/n+WyAA11qQsUEb5hCP3DVgBjBX
qbalx1OWQDIztWnqraSv0AzxkgzHnrgZSfcVo5BEEnK+VnrGfHCRN23P/3/vwd0NBcvn3dZN6NEx
uD/GMteapX+J6lGh1+ZQ0VDfK3GU7zX9nFIZCl1zQXKavFH54QMVnkcBGrkHnHdBiSgAIwuCz54W
3Rep23zDzRP1/QktUrtwE+jqHGalt2dlUEWjswY4kQzW4kK32YerJ6CikY0Og5mbkj4bs8GZSJ/x
q9IRzyjDE/YRvmIuhQ67oupAQcA3lTf5BDzUH9zSZ6kcp/+NwCZfBOQs0qxCdt6gARTeoKlHwhFy
N1zhlFKl3uCwqufXJqTOpLrhHwo95ucK/+pAngO/XAagC3+xU3J1MEgTOsgmGvpwSCT0R43lX1fQ
jvBCPIneKiit3wMhoapahomqOuxx5APjeSYgPLWMkjOhvZ7MYFygorO0zeewEsYIKSJmel2Y2Ge2
QSua/IHZ6y9hGaIViKVCOAFr+j6y7sk4LbNyrMKpEZUStGUWPVAg7uC6JUvrg8zhJ+ECTWWQz4Cf
ZWnAWu/r21TClMzGznXYdrdIBHyffVvRj5vLM4HiCDdOKuT31JiGpy/jCTXCfVonxQ5mwjNaKw8o
F9QvFWCIklISA3kRCZzCu0Rmaouxr6K4ACvnygrQsRwINNbfWjh6rWMgZAJQiKSSE5I6j7CogRw1
3+Qoi0Xtg1rCL31TSGeA+AHECwvk7X2vAXRQaUqWog5384kqU3BvghT0XiA35ncXk9UuweHiCOPf
p8gfvNbdrv37ufeGsnxL5y2XFMuJOjiIK1HW3gqF9BEVwt159cY3dpcGl1G35E/NAZgcOzVYK7e7
p+VSHMVA0rnLdCTP4ieKNWWmdl8iBfX/KeTgbyT3ZusKdvvEO7D0AWZIjj8ip7fGVE5CEsKBMsTE
EIVnMEsGx6iR26/Rbm///oi/LjmUPbDgoIMJWtHddtvSUezqMm9CskO1k0hTq2saU6pZxKk02pUG
y8DjePDYHgYczQilFEo6N81grsIGzAuShaRsHq28X5IELP7/+1LsXQqXrPB2SNaiCfMWnKKJ4XwY
TEMynlXrkrkNG12gALYgAOXCNXkdmrTDqTC3So6SwoPa0G9dIDQegB4Dvg5A83vkWr0RTILMrQwh
9CpsjNqVz0kLDSRtQGCFfpdQX1IUMQvY8UECCdiBf0/QnvfdL0HwKOFptEu3oDb1/TgcImKLVmAW
TjHihX6eDJLirC13KhEEPajyxcP8IEf75aoC4Bn28wCaiSiK3a2ImeKmrB3qMkzHsE9tKkPrpLyt
RfWgw/ToOfsn/6uBQVDSiIJ9UYb0LpA7gIXUQ6D6xtfcgyn86eDBAJm30y/B4AL3ld2X219PymMJ
OAtqqkInOaJFBUNyPjh3VuwMVmyuWupE5+La71hio/XSADmdIpmDetuJN6j8W1Bg1ko7lrW3U263
RqolKqtGFi6DA6UMwAhvziBfS8UlgumcmXC7R4EW0DdazT8Wn/JYffxIzMVfDEgmDl7kZ3DqqE0+
lEy48j6Yvp8LRiR5CBwJAE1BH+f+DomnldyQ7tYhRx75bDXEKEfY+Sq1ldoR+UsvPeKc/3Jj44mQ
H9iviV2N4W7BbEXKpBUbN2FSg5SF21osUNftRy0SJ73DxsiSzpwb4DyZM5vI7Did9jg8qsovBkom
/94vv9wVeBuEwYArczjT/oh9/jXZTbdFYk4xWVh3vMEm3jBXVgx9RaryCDggiA2j0Mgfh+hR7faX
gadwXe5PBl8BDKS7VZYxfbEwCFyy2dlAmUi7N16a1BILJdce3034ad/PBfSlKIAyQR5D1/He2RAN
WbGtyaENuRXKBhvrJBmy+NXgpPnBafzr59qtRqE0Bn7XnwPyrwEttqSKCaJvw4Ut9KWmNbLQ0ngy
BVT0Uv6zbB9EQT8FqxjkD8geECij6/uDeZICgsNsRbucIPMXwxccotc4WAs55mXUXaDqMjFKd+hO
6SdQkEymZF/8iQuzL6T7xKf0zJ7WK/XaoT+NQpZVhEMAxw8EsaCcAZlAyoWoweLj36tuX+L3s4G7
E5uA2/Ove9hQDnmtNV2aPCzjwoQ3u0HzPtvMVoIKScPODw6032ZEBCRShD0BXO7vV1q2QAMxIfM6
FPeWymSD98QJ8GsHOqHo9QmKO//+dD8FOTAjwD9wwHvstcl7chfXRTPRCZgR8ZU7kPZoE3rmjZqg
M0heZiUC0pHRKxX1Ix90do3SSS3XYlvyuRBwRVhZtwanjTrMTgEl69VOy7QE1mqRsoI9DQCcBrVT
ZdWRZxjCg5n5JYoVd2F9qGFAl26vsX7flm1LVRXciqDEngZwRNCllNVEknBIKFLNiNxIYgs79J3S
mtbHqLf2K6g3wKx5MIi/1KX/fhHg0r+/CDcPEbdlTBnWwI1U+e4nnTl9mgSACx0jkkZ1ZYVQH7Kc
GGBafoI+W8vGfoH7MNutNaA9IdLZZewyryBFFZovMjwP3IQXLiX11CznNU0OJUf5TF48Vwlk/zaI
oVDIbSlxdWsYaubEeumKGz9kxtb0ZkOSRo33GPJEgWmj05QjVFEQwSLP+PcC+m3B/s8cINT8/tGX
jMjBHcoqYOMbh2Mbq0yyI3DCyUydc8wHGb38+4G/3QL7VY9qOlp6Ent/CwKnsqDliysfp7BIJBpL
NWZJ7KXFN9AdInqX64F+OMsZ/37wr5/0r+fu3//rsFyzaCjHuS1DCn2WRfgchFQtYNRHQx58Bgqk
YB+y9Pd1c3f2QBluZziAk7onjt8f2W5pugkr24RzdClify0FSDUDr8gv8p4rrSA2paCBRkBMNKiw
o8ePjBlX0n/+4Hv2QIsgDNLiD4BOxTfIxDgWU4yHiWzQloyRQocIDt59xWsEffl/eB5ULtF1ohDq
CHt0+ddAMz05iU3BV+DnEfBsAskYHNwCVSUykdRkuQnD+OAT0vtJcT/QEFj4P4/809r465F0V9SS
1EvVfsFzVK6kMDtOsz05Sno4siEt3gTB5DdQ9OdDk+cqR9caKb6O4B6gbJ22i86150Q67smClDUH
VFkfvCPEwX++JDBbOwQJwwK0710BjiC5GJVBrgoFGd0vvTagmo/GgCnJ2ak4cfr6NvqoLsFGKgqg
6Dd/pef0POjxjQ97G6L14eyMTnmBiygfCmqr9V+wuore8puQgC5FfaB3GKsgy/M496HBJCP0dYAz
0Q1QeED2B60O8XCCb5TKuyi7qQXVZTPWckPCHoQyLg2PE1jTzXCETp8ji9U664WH2VEvgzMG7l5s
xK5oxQizWbjHcHDHqwOgtBUMLCJx2m7QkdFuuZJbUgApFZtVhWfeig3OyPzoAE1EExJHcEhk9cIf
NEgSahKKfUYh2+wNIQBaQElQq5uW+SR0CCqfMwiv+2re4KJ1HjjYKcl+qjYeBLEye0LX6VbZsLzX
E9DpoWRriK88cOuVUQWAydyI4+jUD6bwl1ACByREUNC8BJnrnndLx6XYSwmdhmJHg6h028jWztdj
3MA3pHu0pn9plIvAw4BPBKocuM33qLW85LYxmYckzJPSiIFg3lpCr8AbA2ILOtX4Dxj9qHUtc46b
6L8TSpn98QjywOOmYHl6dzlTVV4tdLSL66eXsvuamDcQOoamVdL4berODMAM2YZ1/KjS9tsgM9DI
2tvEoHP/qaT/tZX5Zd0qaHBHAa7AaE4VNj7ECSszEozSiP8sh4QPCW0bRGwMgMM/EgMeuVEP5H8S
AhoFZEsP3VCvngM4q8CdDyoOlcYkJpRD/31A/paWgauLqwEfEw9l707IZV7pCu0qIsjhBxgVvEJx
X2nUqgS3aWmJcl5R3qCUpJAipG5QSaAg50U3TNhNFZCA7YOL8ceIgzYK4h/FQDMOyKb7fCXKkrie
aiIK5kWTYEWIlKh1BhQz2wf758cBuD9oN3siIZxJgR3+/WKAOPki0GUpBdOQgZ+KECci7FZqVYaM
VX4GF6WHwTIQ6Q+Gez9Yv90Od8+9u/nHiOPjoi+IYIhYpUPekiylSs+w+EIht8AW4vJS5bbWFOr/
Ll+GZyM0p+BVhsWMIsf3z7zm7NYsXBmHbAULFMaQEC/ymS+sN2MebZH3ClyQo/iAUfKz3/T9sfTd
XdM1cdKMQhoD+ePDyxrISUUQA4aCsDBoiYRHpUG3BmmCVKy7PBjuX9YTx0ioy+OfPf29G250r+u+
mQtcYg1tLVWiMXGMJs6kTIjlB+BOuWKEzaqfUY0a47fN+kzCYLV6HgDgHqjXnEgfVB5+1LPAiv77
je4mIWaKgasSvNHch6htfkkJQgSUtfr1YY/kR8j3/VH3bJkh56cUIpgSHPhkipTpVq6DOKC8zhF8
Mle6VyZD917OPh8MOuQf7lc5KHigVUEEYy+Fgv/wfaWJHVVXRVzMz+AuWaxCHWLQypqXyPM8FFWk
J9Gb1MpNLO7AHOFtoHsv3NP2UXAKoaMUBTGt9+yEv8gHEG13OZAiXypXenppTeo9Dsuwfev0xuae
lvfJGoDD44P8qXaegDewpVNlcfgiVh2QzA/wpvTqM3FgnPyZtMmQfyYc8TXyyifsMCtTVJQsw/QM
P2Jze2KOJDxEiCN/IRwATc3YHwplNWMdmtf4WZPbfnZqe8Mr6+Ya5mcOHh2rMUN9UjQmt5tk7p31
0HoIujdSFmQxgHaQF702VuWW58TtoDNznnTuuB03vQVjb3Nzb/arY4cGWWYktmQDY41IYnlmLIhX
Bp3LvGfH1eu9CY5aV97OPOLEfazBCmGf7Cb4tL28QOvCEj3aTiFMhIhJJg7EQQx6J7PikA8WdbQn
t9DxYQJKBwnf4Y+IkvTVkzRGxd80GuTmvVObjUvoKBDs8RNE4ksfqvVW6tfQ0awMyLl17oSpSA7D
odEbSzQim7alQ6zPTvJZO7xHGwtENhdnMBH9BIObhqiAWol+MXZrWSN9XlAwbdzUpO32LddAUoDw
q1s5e1dzs0oPdkjGZDZW5BGHWCMrhXIIrXGZw/Yi2ssFDYVn+ph6hdu88MFgwVfAYF42p9F6b3yu
9NrHIXIrDUo+cM7i5Da62jJjwkhxuKWvjLMrI19Bz8qD/hlNizxgdNh1maWWat1lUzkLqpuEOanx
c2N2ToNVGGmJu+mdzvvLsbCkcDETV3Cz02Ly1zhkMO69wuidK/ismhu1vzm5R2OOYDtjs0f+WL40
TnJB8m3nnnjifAG/dSP8ovwBo0S8RaYUNmZkwZ8YHOn4uXDow+deSR5c9hi5mymiSRRb/JHTqnNn
RGHyif3K+pFSGTYMnbUVAWfkpp7gL3u1xIltyuHVCIL+OcjVsJPUKT2zMpXwwG6UGUdSOrNVGhM1
OR0L1izlwsrxlM0Ebt9bNaBjOJ3B/zIb8E2x2mf4UhuFy/ugIqsQUg8Sa7bB7MbQZwfKBCbaZ7VK
71ThuBqN2xsYTbzMZic6a8d+cmxc4UDpggzBivxcWLUPFP2ZNTod69Zt9DQQj9DARdt6wlAMZgLJ
U3xuIzeiE/rU0OboPd5C312Njt2FCHN8B4/97JxZF63uMjjicXFKvEz8ipKGIZjzM+U0h/1FJhNE
RZVVPiN1k4sDFHXzgPAXKBkCTHBI9NiO3MYUXolXzLnPG5yeqOuxh/dkLkPIrANDFdVAVXdAzTVv
QMvrkPL+BBJ9V1Nz4Bho0shmRtSyCIUyNi2HwWhlxu56SF0wES1ajbTaJPTevAJirTdmZUII22IM
hQWnW3CLl9EUYIcd6auOp+q1O0LsGXbIRmuyNsSRdQJG2aK+qoRlj/qgbUprjapvQ07jIhibzfsx
HrEZb9QndNdlyeeP22Uzp0ukypUjaJDVOi5BeuydylAzrTM3o3I2tBHSy3ackSvNNrkT0M3imUSP
XjiKCvp6Zqr2ZgB2MnHKnscLxAnjpyxotEgXD+sBfQ9rMDF0Vo2JkTDTvMxDE7JxIre0BI2w60Pl
ARCg4aBGLkQ7xAl6ZH7kkSDUZHZ5ZIzeTWwAhpgrWpa1Xh9QuNX5Iwvg/64ymj4tGv9EPq1W+ZS0
Mu5oZgaNQBYz+NUAe4+sbL6Bu5dp0DPLFXFWCEHGugXlMv6kj+xhM47ru3ggvPrEv8CGyiZvndE4
qRcfWYd/GTA18ZEAN5l6oqwF118MmDvSQm+zIb4NlSBGGxTmNF2TZ+7KgGS/P8wurQYqML0J0TTs
Rwg+HiuHeiXfh/Oslx7M62HDc8rd6Uy+t2pk8yp9QInzuNnrgTgPq5yeRD09TmciqPVSF33ylQxn
7LZBWY7ckTakJ8kdFOjf1S8slgzQoz4YybOOppMJJdsDLB9oaKcjD79A7N7NnhmtVkdsg/lKWrHC
2IhXFFovMbW8WavsQfD4F8noVbSYdM6IDzR6SemBdOF5o0NDz6TwmStt1gv0oQicPXAuDqRjJ+8H
TnFu3UruX+j3EX1n9j0/gZpxggi6ib+v7XNW69050otbaY1AlWB5FOpmpm7pxrjGckvUCZP3GgvH
glMFkEzGQPAmr2dB+tQ4MIMKmZALymOuVufRWl1afa480oQ/kZHelmt8AzbuaQvql9oFPau91Lrg
xxZxXmzBYI7JZ6nTJiycXCmc7NZidQJ/BgShJ7pokBukTjsS3HVTqN1FOglJieUw26OCGw6dNs6L
nnqXVOFPabXYY5VPzXLkk2bpLgF5lN4mW/IqPwl7ffDyQ4HXXmHWoKJKs8tMq9FBCjK7U7A8jhB1
MgZPujJXfD639Kob580X6ZS6cBx7nV0gzxiso+nPKmi+Ujd1q5DXoaDqRIcklAygatzJKALBQj05
EI4k5hgIYqPRcswI/0FavNNpKHa70rEJiqAz8edBdan8wm7sJEhesTvtwZxu7JFkYNnNHiJ38ZLX
9QZQP+R2dM6n9QyvSh1xdfQXQGIlN6aU+oKe2qG9MNdHMH94PjwI/e5y9byPR0BVk/l50huVNXpv
wErlbcIXwlpu3NVgDdXjjdTPXEKGnqyGA9yaMHyMXxqL2qkqGVIHXmG8TEckoqHhij5sY6UBdINg
uZkDDEUa24FGiaVIZeHQvSRQWsK8+fA4CnllDbYD9bTgDoJQIq6aXMuD5FC4rUkcNnU2BF+ATsJm
7qUjvFWMEpMUJDrjTjgmUFM6YnMde5wuMZQXugsKwk9oxsrssXQFZXKht0CqkxK7ACoa2bk5E55k
41QzC3O14LtgTZB4EPQSdBZaa/TtltrVYS9VcT4qXPjxqysZ2CIBziiL0SRbMhatNiq1AgKkDIHt
ClPEQamG9WjB90WTnA0XHeOlHokTffMHRF6sVuNr/AwjM1NIJzSahP0rHWEzr6IadWwc0RJ8Dtcd
dcPxCK7tZA7YepxHabzZGaOJqTdQ0LDoK3uY3dyqXZzwpmDjEAZmyMveWHXzxxdGEVAzK3GDvInq
5JTYYLxTPnHHBkqjkgqCJFQkRS/vMEvBoo0ubSJYDmhsO+nIhgCfHoWnyOPg0EhZI64czI4uBvuK
HF4GeP9AwvpJvuZWhNNFUEidMEo3d1c0gWJrdKHx60UebFYQ9xAuHTIIwgFju1DqrEDoW8GdRfuJ
R3yIfuL2WmUh2gDN1Ss9qPNqkoWNin0V4TDivRLqlqC5jLf+Ul/qGwTc4UIG9d7o2pmiu5/Vktfv
9B3EtBRaThD3draDcGC9+Fy4EO5N7Nnp9FHhUM5jZdynJme8DUqKExWtToVRawO3omIMmgKGiwxp
Sw1rhjQT2MWWGBDu2JoiFOJkqKxecPU6aDWbwKQsx/hB2vunU/KtynCXf91BGeK6RfM5J6IT6N0r
gAwCIAr9V+Mi/9JPkC/7fIepymIviuxuX/mRe9Cb/UOe+Nfz75pYjUhNcdPnyP/sUWMNgKFZj/Uo
tX/m7ellDTOLOgg4UIfr1/AeKT3oBYxVX2ZN8nGQIYhnlRuDkItCcEgj5pgc4owrF9Kr2CqUCskA
m1EZWFgxBkIKPYKT2qiy1nrce4faqhdGpVQIeCMdC/hYq+SBxFm+AkuxafTpf3H2HcuNK9m2X4QI
eDNNeNB7ihOEpJLgvcfX3wUNukWIj3z3DtpE1KmDZNptluG38Rkk111yoWk89v6J2z7PgMU/Sf7P
/KOMhQITqllzU/jB61i3hkH2cXE9w9MKSBFalZAyFDAp5YzbalKqvUHGdtLt9daNrlwlcqP11bFS
Id+mQLQOAqAkUqGb22jVEixaPbMhYytMh9GmjWSbHbvl+tTh9fdU7FTSEWv3oiIpTbvkzyoCnIs8
HlbLIJvdZ/Ho5iKJT8LuRJtnFi3d6RwYSOKVjW9fV8GaszyTW2B3bbx1qEFiduudxH+IEJe8xtrj
urh6K6hQ4lxLerw4UkTRU4vCM0Yje3Etd0mt4K+49bbVddwBIkbt8h31D3zb6AMiqdwRbxZ1pJbj
hgLXkiSooQv/2PWrwuvjzfrrZ84qMm4L/x53hBwba9IO7Dhd9Bloh0dKA6OxdxoXuQi5qlRjcb8A
K2LGyLhdc8qxppyghNSHa4D5Z+J5NiUdP98MviIEWAj40c9OP0BbBJVIstkNZ7Kfic05FOy1jExL
kMClJoJKyzcHy0UzYkLcIliHCi+gs4vplu7fQtgf3Xy7NkS9f/ORq0u2+KIYyvwpk2F5UfxlJ/cm
hYdGxv1K9ynNghUQuccrrR+PaC0TIhoEJBRycdRCfxUl/IUTTt+DzrwsQo6DARTi/ntZ2mWhK1T1
KdNZzK0xXtpFiZy4V0uCpBa5TXFh988PJfNTaJztZ8gPQz8ZYhzsX8wPFElgm8CnzQloAhQwult2
a5DGbUDULk7JrbpBBckAgLM2vtMdfXH3sMnTFCO7VTtm6VkZHvLyUJiVOvWaEPMi00/h+ZVuQLP0
N3j8W/VSLDsNpWtZdaEOvQtg2daqe0WvFzw8iSvVXXqgmQXqG2+BDqCdPE2CK1WMdGbrmfykcA2n
I3EtrsEfPlEoUElvMMisajJYcFcDEhsG1hCYjkh8As+V/gj10CpX7KSUlJshFLXfQzx7vklZ6bK/
csTVq1yLby+tN4S/V8PvqZzXdOkuSijJZZTjBO/YxAbKGERSp55aqZYrT2PsF4s3VQz/rB00REQo
bKB9Lc9eNL+LqXBMBAXcWxZCRPuWfC7LHy3L5x/62Xp/P4RyMQREgehWpqPyq+eTUKGY9gU3fQjs
j9heBVa1hx4kaVX+ukWVBfh5iiTvHv5fjBRMJC6cHlUkFiTSBmLJEmFe6qhxD6Jq4GmAdQc9HQ3b
H9TIr1FRpchTnFA1p1KL7V6rtyWeyPHKXUv7xuuePnkDJra8iWyoWbcFAPsDkVVuE6oANVgTOv/7
+Tz9rerjCP8e0eyJZ5MamGCPybZ1LxA+2Y91CSOdBUzoDJjJVnRBkpw1JO+7CcqDohT/60bKz/cn
JuTEAQCE436d3IoeqiBRqi08cwZSgf/esq0u5MUpZH2zZ4IFl/k7uUHXWXxlXfKgvA1pZ1BowTsA
SWPePPKlqu2zsahPeX8QYRgGcA5cmmFp25WFQQv0C3bB49X/9b3ZnixHmS04viy3UsTVgCK56wQt
FdULhlMNnBobyhozdk4msms5hMx7KBExGqB+AkMePkFZLoY9c5/mhkchYGYkKxTLAx/3C+ggYC/D
OZj2YUoBrhh0QVc5HFtDucflVyl6BS4yyUaoGj/fP39tpKf1+/WbZsFFwAx9EGZJsQVIUq2rgpQp
CGXcPsYBkhEVjzD4UAZPq0IoX0iuXYoc+MIu/KTxLGWh5dWe6rpIcV1ZozOGBOPFnZh3Lvo7CfJ5
qM9kYmlm2SdbuxbVCKpMLav0yrQvX7MpQLi/MhAjAWEC+DeslNj5a9YzgJpGko/t8ImG3iRv6Kuj
AafCYMWVaj1oXQ72MNRn3rpDuvLwkD+fy7/gNaAA8IoqwPfg3oIaz/1ZoJiwqhu+iLYiXLv6mDUF
vicUV7Cgc0MzoQxUb6jfC2nci1Gneeg4MqkogZOAMAcKPc9H85cOgdHAcg38coijTZJb96NR4kgq
WDGqTjADB6FQxJZDmZHRlFJP8117Tb6zbwVwX4UAoN8bFMnU+EB/DUj4wfkT9NwKjWAF3F2JmqBC
qrcctFKFDJuUfCaxChxreAYvHAS84OhWOqAZEYgVIoRDRQJdmsnfgLc8LVm4qnYCZ5Zki/gVtvKv
+sb9j5xPOS/4bAN9s+pU6MKmR9mc0Vxo+aCQ/1Xq+0D/QmsVOtCw3+g/ki9FRTKtcXAeJusvOJOA
Qx2pqO8Z/IYSSFRqoZOuKouyooNgZzr0V/hdDY2Z7Qj9kxe3yU+bd75dobAL4hAECIB2nD2lVEi1
nRvLwVZIQ9Cn0sMge6rYg14ciNCmymUQqpQEfpxJ9l6EiLy5roaTe23zgfDNwuAlytiDy/iGyLqb
gRnsmK2053voB+X4bIyz14XmK77pZSnYns80wMqkO6e11RVnCsa7gcHThizD5E0P0cde9vAuI9kR
gkMpOE6f0UaiSCu8eG/+wo2nBQfVTITSFQ6aOAtZIfLONG3fVqdOlU2Um4mo9aRCc6+20y0sLEYb
CJT2EB+ExRc4vQSk2mYZvQVXVgutiIEKSIPuXEQCY4IIMaeOSMfnk/YDg/kzaRJMm1iI8E7g9vuD
V0V5k7iUVJ5YqLaEaB7Gy3jZXvMl7eTLAnpWwRrYKDR1FGhOCdA2R/fMiFTYPxsu+VT0zy3+JEDm
Imrwk9doo7Yg64OCOGsEiOxSXUakGjq5Jrxa7r/5Byb318hnD1xQV5xYQiL+xDoAKNvMEi2mQ2Iq
RpkSNPXQ6gJGbRIdtYpNDDuWWAfwCqYsU6b0Krb9q4A5rfSvwcxeprxIiwH+FRgMmmIxupG9Fa3q
i7ytF+lH63RXtNBweGuVsmMTZQt0WCaSY+Vkerbg7FdiCD+uX8+WdXafDg0cI3ivrk5wesF9WTNa
clYO3XcaEHSIAa6O0c6CiPS2BbbuSwSyGhYwJjQaliAf6vkCVj1Y5b2MbsBngX5VAWQ1CMftd68D
Ia9++ysBeja1hmaPmhmU0+oylOV9h0ZCLhrNhr3EUKyv9J376kxNp/jvL5OggYKgaCKi3G/YTB4D
sRTc8oSPf0/ofQKvsfd2Wx64xWgxaOQGuECbdeH0BORUYVc7MARe+2hULGHpsJcNBr3cDcQy982L
sf3FRf3sgv+ObTbrsuy5XZPgFRtFMO2wvPLkZHEUxQtPwd+aO0ZRR5IESkS+1cjfMVSwRMrovfzV
2fibak3b8T8DmadaCtQrPCHDQM4tyP45qe1RS6wYzqFY8FzPgCpYFtvYqtUYjwhtxV94Dp2IOOWL
qt4PAerJcs0la/pYVGKODasTb06UJCirAkEAfTGClGNZISuiVdAsK7XLpnSJ5BD6RmvqLKhvg9GD
R5xpxZIzRTR1kCbqre7D0GCwlKnLpoun55fh3xAdqCNWQLYkIiwDF/t+a/FNxMPJnYq2pcyCg3Kj
UMbtCjBgWNUNPLVIXqrrTA/AfHZA7AF8DVByVBhmXwzdhB+VyqtOsEsPxLcEBWYviUnuwQQV3bwI
xUp+P/JOG5v/H9iuRzEozwDJB7wNSIBzFcpgbJuwboXyJCSNllcXWc4MOrzV7Lb0oW8trbhkEY0L
DvXUcdFzNhIVpZJJVDs8JE7AYIUaJ/V/OUMTYxScLxQQIep/vwgCk/hpUJXTzZUeG5Fg50723Y02
XKPjYKNTAMus5+sONNujdfj1Ue7+o4g8A46tkumj5RIZvBpDxwzvyoQ3Zq7xMXSJ8gmEzHm8Kp+V
np3DLZAQUJ7tyDmCs8YalZ0PCm0pYU+hCouKpg04gJNcKNT+0ZMOdW7vWpWGSovDvsFLN0B0ZEGq
ewXDEKsAs1ktUYI+ATZEchh2QAcbXrOS46Mj5xn8MUKZ5N131hBrJ6PK6ID7gTQvo9bWryIDVR30
F9HeQxVl6qYSUQdbi0xFYcq6ehXAxdE51xQNqm16qrdf8eqVi8fDAPH3sk3X9q9iQ9mEmZJwP8um
4Eznyyly4QCoyfWWuDas25fwh0LTI0UL5vny/TAu/pyi6UGY0moZKsr332aKOBfBnipPXcJrUDsy
ocPwpeWw4z7zVnwsXTsaUEiWnJ7bJzBapyu41aFJP7g9GQKtb48FpDPSGMZnk4vyge7XbHx1Pb2A
mopksKkdwXOmzgxkDoonqQVsPxqQYVINSix8f4lgeUvJJwqgqtqEzSCcMD6CYXiRIz3epL9+5izg
KfKe40pPLk/MpjQqfUBIKBCgwlQZzm0u3BKYNY+ORYzI4vkE/xXcw9wCZ/yfCZ69uUULXRuc/PLE
bbpv6TODkkQNnBazl3TvmCwDnUVREyS41QSVR7iHPTpoukvQYyisTgesDIgCBISbV97kP+y3Z0s/
e3Fzv2V8z8fImu94yWwmmB5vBs7w7u39lvRXgPI+/GXw3pxrm9bRAjWVdQUrwgT/kIyeUA7xC0Uf
nQCIHB9qfKw94f8LLUEbsLIgabSBvx+q864h7IolUAtrAVYT6Rka60t3Q5kILG/SlkJLXrI76xUa
U5zunSc/T5y9D1QCyYY4QAJRcqjPTXIN//IiB+UzN+psxStbWJHJzI6tzrgzVZGyaGbQywGZwwRe
Yy1W2qaUyWLLwECgSgkNYpJosEB1shClh1dvC+mnRR6Ei4T94hr0vODr9xGvlfzTRw0zQvgCrc1E
ZyDKH+tK/uEVORR2dlE0QpeU1ihZgyGM6C27YV/jRBQAC7CfXrEpaLsYvuloFwG9wWLoJC5evNY/
/PQ/k4PHmgFFB64l8mzthapPKLoVqhNsQ8Gwzr4+akABKp2+MRAfcwXSGsO+BDatrnQKViEg4q2F
TxqmTgANLtB0cgot18EXcZdFpyo94Y/+OT1ntg+sRbxudRb5gmS/VzZLclgQNBY8hTn7+dliHpY+
eDTLwBaAvyAi2vvbS4jZtEsSpA5AUWqScb1CVNMZDfcNRmAOZwTArsqAJbiOC7Ra5ggLbtGsIjMx
s5VEoDO6KNAtBTMS/pyJSUMhOEc7qIOhJ6sP6EjxJoU+sruSTUEDXnkBDGMEPGAIVI6oe3vXBOJx
BeaM+oGYzAGqbi0foaG1BjIK7tyA85ieXpkhmqIdTs24wD9hTrMBPuHCxUnx0IDvtNThpmtoA5K7
A+SdVSHrK2Chxi6SDSwddt0idhiwMSFKsRzxmGVqhSesBMwo2oTO1NgABMmaMoZE43Qg4dAYBypR
G7TJwDOA31Vg1GazgPMVKEIApBg8aiXoZACdJr1YkofJ3O8VmYUgReN24kix/jbl9rloKe2iLa2W
3gYIPQBBRODp/utalA3V2F3kQGK+pSPJM2h27XP41vj7RLGp1k75S5DaOfqYgG39o8Md/EWeb56/
mp7Txfxr78ziljiNWylvcD+cgTnEs6sQKOEvXAdNqUVolOgdQdsCMoRWBiVUSne3lwDtbtQ+ILbj
90SCdZa7dtcR6gsUVEAWMEhYCC+m84fFPTunIF3LIB6JKPCx86o7HFb8uKqYYCufmrNycTvSo31P
oUiHzua2YUBagTii8XxqHmCKoOctwVYI6hogzc+JC+3IB5RX1cWphDpCimxVRpuw5zTePZbc59i9
CT5U1z+ff/VRie/3V+cBfR2nQVQyVYF2IbNkPiILOst4pStVYYCgBqYWpm/xAZezr0F8UALgg4Js
LbwfJPW9XW9DY9sAEwp45U9m9tWKavs1fPxL7X8BNHWBDpsCqB14VC8YBj9h9Z9FQmMCMv8MKATz
XAAc7CGVhgE9zTB0KBxc78srj7AlrhOn6Dtd6PQhMgrelCAICM/m4JtpbKXYFkDUBiDr73J6k3Cn
uO5e5LL8dI3/v0eGqvn9/RiJqdDEgRdsuQNYhSw0SM8MWM6HCtiak3+t9nyhppM3XMiqI6Domcn2
agU6FKSLay1aCRCojY/KRwtYLxw1AMfjEZHyqhRYnQ85O9yV8FIFygc05uzA4D6jtfzUf7lQ7LqU
p9g9N+KL2X7QMERiA0sJUOxxHkCkuv9NuVuwSgiJRwDe5F1zjsAlVoXKHE45+qLFCiaAbxd0WOIU
PoNL+AwvUQysju0e9QS4lYuX/sZ8RYaEOtLz/Ss9SEhRpoKFDFhdYFPNDTj8KGi4IsPAYDW0C1mU
lKVDc/YWKFJOvWs9AlZdQsiZmB9HDgrR8HjXRzLom2YFoTOVMztU2teQCKP0iwn7bmN8b8+CEx2p
7+/KcnXq6O6tHLDVQuvxcAgqu4ShBZBZvdZqePRKZA0gQUIvlcTOC1LRT61htpPQY5DAEwNdH9XY
WY6SBUEpBFlfnLJ1r4nn7uarwS4eNWbdGK3em31BMoBjoPJpx3obavHqVdvnUY0aPR8B+jcQwoFh
3bTZf6VJSZU3Xh1K+SmCp9rowofmAPF5GlwNCjEIE0B1p9zkIuTQUB5u/LMIMWvIlaL05nermj82
ePIZvWC1KmXUFkzhKL/W7Yt4/9GN/XuU80ZFiTYA5dMytcmmCht1FQCv4YGWHnISQTISvVsfLUG9
oV9kco8KaDgPIgsTGCgco9dwPz2D30w2oAK1Ueh0nwJjQTeuRlWVKikKgR4nqeQK0oelnUEJWGjZ
Uyx4euJDaqGpdfFVR4H/CyCAbtWv4cwCAbGl87qmq+zkLcqlv6SRWLpmuOOBvUlRRS03FSyVNvBV
qsESOWWrHPj01WAkG9nwNhBFRGZgcs6ENpPMAwAZij0soHIa7uGYcClfvHg/b8tsewM7RkNfSeFA
zRRmewtS2TXFcX52gq7fl7KgcHl8ppQG8/Zo0b0nX9w+CogI++ZzEhrCO0RdK1yN/57fII/6ir9H
MU9ZsgCC0aDdZieQjAJgYRhr/BCAJfwQj4pTnnI4u0ZEenv+1UcXKvYMOvpQZYB52k89/Ne54sIW
h8Et0lN+Ba60XtKrdBNA4GxZL1H93rpbWo+XIYD30YpaQW3UB7li3DVIZrbwtD6KwLgPixoYW/HF
WXrQpbgb2Cx17pOUkTwlTU+A9niEtYODD67I81//o8oyW3k0kidYA8/8SCXcHxsukpWuKlnuqEmE
d1YJWRmGMfnX8vwaWOVLbfUSWPOJ2tfgwgNt6qAMrBMHiFUY6XigD0D4DiaCZ+tQEkADvxUNGQLg
78/HKU8X7P04BRr2ujDzlmVagJHQ/TgTeHFlXUCFp+LMBaRa8Sovq/xNMECvCnONqQkDLg0YJJnF
Y9wAYufbHlJZcHxDZczuFSsz60UErhOHOn+5oXRmTaNkakeokPU2Z8FOy2IQbU/cGkCTEUQt6El7
CxJ+wRGQZzVg1GCT2BGsbcEG9DRUgaildwgO0Qe/zk1mm6+YivgVUHWZ3n9CkTvuSWzlwA/sw5uw
rV7Ux6flfzYjs+2RuL0C8QeB3ijCqDUsbTF+v6ZLuDnFNhVFRh6OLzbLg6MiTGpzgBzA9xBbZvZJ
Jld4v2k66hjhrZWxWWh1tdocY8OOTPNzXAMUpAKTeAG7Y6Xra9WCvrPaAHH8fDM86DxiHOAUQ2cI
WkPYv7PNkLSeAOFA/1Qu4zf0pi6yCrYjFIbEbwiKdWd+BSeTNe8MMKgg8vcgwge44A4Q7LOhO1un
Ni5dniPRJO/DoXNu8QswOz6jnGQH/1Z8NK4qowQ5TFQXKKT8K9Ff2EMlzV2z+xYEA4B/XhnmQpLr
73qici2h9oHSNaoSs8lNYKlUdG4OyiUmt9GvG8+6KSRaoyp1lT7dHfALKsBXsfaxqpe3ja/aezhb
pxLZU2oFUdTF194jNhQrjp5zBLJ3Y+/3vKbrwADo7gJkkti0dDREAAfMLZ5cGHWJEiTg96aOspuO
fAJR2Jd5wV9gdIf7Onx72tmXdMbmV+fsQ9EOQACSwzdm5hCSww6U13/9C1Uvhv576aF+D3MnhLY/
zPHZuylFveSWYZEcfQUGkd0AsAUFLxfcYIe6hK9b1UE+KEhZk1UKK24FW0qEN2jrQz+9r3i19kE1
ZCBOqYh4dL0epY/G5dS4gOddMrDAHASRYEVZf8uzwOlyCvKgDeWbbDR+xvHYnmJMqAA6C7Tq5FWM
h06MoZ+VsLElCEGjyUx45sWc0f0BCiQ5RJhJUDRwwZQ9VMjHXMQApcxho57X0jyltx3rgXOSh6jy
+f4I8R0XiUiPSnYPczKhUVJdSPiA5C1cetNe88f8PaW8AA5+IOe2xYLtIwAe3LM45BcfLinoBC0T
SnE6PnQkudR6plMTGicgTBdTtmCIaVyqHO7LNy/2PwW2Qn2HTmyGiU5VVawEDylXFEKGG3JM8uiT
SuFHFW6Ue8mNtn7vrdk8simlWzI9WI4xXEW67IPq+GPQ8zsPsuM8l8IdtiwP8djxViKUZhFC5VIK
MzhLSQDdu7mhJAB0DFzxBbuu77GJOhVTRatD/Krg8mi7sJAY4sXJjh7R8f1NUBZ9X1RhJG2C5r0p
VbfbtSBh0LeX2hwPblvg6vlJlEQAzn7uhNCMnS8PVUlvILgphCDBeSum3MYJ+S74F4fgr3svLi+k
09NdywMdPcf7yXSf0/kYBqcObXNsMKDqUIC7+O/x3jvy/wKArXi1MnnVdcLaliM7QFkvZvUo0st9
lBJOF5fCujlWjZYUxDWSY2PTNYkv2P9QnjkBksbDb2cRglK88mkV2DtgWAo840hoPIvaQo8Gyhy4
Hf8pO3Duuhra43jF8hUkd0ChLzVg5CdtXVPY1gMopM+v9wfYF/x+wIWA5kIjD+IR94uaVn01CGlB
Hb3v8gqC7BX33c3XwhRXHe64TeLYtv3lGiZZ0salM3SHWRVvWHeym1zvX8VIDxpU03gk6P+hEIWu
56xU5goxTnvXM0fKyggevI+e7IE+xr25LnERWi/Fdh49Bcju4bnBYavx80AYxZQkoPzWA1BhhMpQ
dEK+rHr6x6AqoB1lJFh0JljkwJrlEL2W7BI8JLDSbvHxTGmFhWovQjgR+naJOYA/al4GG3BwHTqA
anBL1MJTI5T1RK11EBSRCtAb+sg4kQHC4YU1YksqSB9p9AK0eBt2aBP6RWXNfxMY/JUj04PMWoCN
3H9/6yxvayMpq8skoo45zE06/LjJH8WwewuOQqq5hjypaDgHVz0/32SPnlskG4KEbj0scSBScr/J
hCpg0qGOeuRgGhuRkdWCVONHsPTBNIY4J1xRQSdBEzLSeaAoKa2stedDeNCiAW/n1xBmMS0QqXDk
cVkXL/6iODMGMMzW7ZaRa7wE0Z8kqQ44oohm7FQuOUYnSrcNBSAciUDZoiAGgYwVJPgIMH3hO6on
yMpQ/ibuNYU6EvyW9DfR0A8WavcLd1UaZzA/g432ojTyoMiGXwFlr0ncnxH/uBt7YpSMkpz0yG8B
moM2glmBc198uKHK6dNTYWRGA5kGWtLCN/rEAZ8Y5/B0kVRFUrutfw4vdENKuGnUGqASQAhL+nBN
PuOv+osPAfFYjdi8cLPcwLw8t9stKP1fAUNeSda9/CGznRjlA92PEXbiebFiwDJ4u91Wi8UCDEMH
BtXE+rdYgJqzGb6OgA83J1+zt0sVvXRQJdDxWcNRGugLglsoVa0XW0X6i8q5n+RZWNSGcZkmKcam
QT70POgrNDwaommGH5Jjs0KfXm1tBurfq5UGAuwCedxKdnBbTSS8TZ2TzR7mhPtIRR3GtHXU19Yh
cejLydF1WiFv1G7NG454XUvnwyl0RlH9znmys14UCR9lELDlotEOhm41Cwed+1OXtnnq0pwLplr0
vbhGEPyYAtlj9nVMDduMFxfUGdDl0dXDgNtN2e4O8e7wasc+yCXvBjE7dx2f+Unq+tRxgdnMcL7Q
uoRGAwH+1wFdMVn1BPSYcc1DPhmdYH0NbNohVT1jsbgm6+ugeuuzBur0P7TQLq/qfH9r1tCD/jVD
szQgpkYvFiBAtqkklWtWNWoPfnmEQZAVSofMBSm+kF5kkuyDKArfhCAY3lxY/P2QL36VQOogbMpC
CqfUQ0IbaDseN0cFDXh1b5NANQdtYMl7v3bYxWGHHoKkvUrv2ekJnSWzGAGEGiGTJaIKM8vocrmr
uU4WXGSW2MKjvSlMG6Qb0Ft13fFUoFn8nfXv3/ML+Cel+vNVfBZgdthfwPr8fjcmudI3vRL2G0B+
RcYUkXkNhPqX6X6p5Vd6D60URzBqTuc+0Mf8h+dTWVMVwRWFBh57bK4w0VEA8/mu3703AAU9gzsL
ZxZSfeiYhqth/3y8f8VaoTEME7f/jHdWpmtCzmekDrPkL69XWhUdvA9roI83mbMBTgZPJxmPsAEw
DPtzu4THG3nPtmvuW1d7M8B5h+E9CbRdqL6YyAcCTHcDm/fp6GKQx7CVcayhuGSLKjzUKsD0mIW9
N1vQSi/V8i3dOwlySJ1CcbzD4X4Vpv2ExU9WU57d3yAJhKOSiO6xAWEtIbx5u7XbY2hsPjaIcaeT
rpCP3rb3HLqdMFZjzKU+fudEB1IQqe1iIItvfo/r3Bxv6u5FvPGgM3w/RbMbHKLZcpYx4EgvBjV4
v8Kv7d/G9nYgskVQ9ME+dzI0rCdO12B9i5dIAxpn8ZK6MYXOf+cICRPq5Dzk0ad35tdJVyIlyOOs
6DclktmuNkYBMXbr2XKC+A+0hSAZVCnx4P/U355v3gdIoGkC/vvp2dUf9iMsxMaKOm5AvCGpTRGw
Rvyrv/XVyAFjHlI3rg0s+wBq7+U9hsYQVBAsxalvkwIG5cSAdNLkdQQqTPviz5xwPPrMADSitzN7
DsC54nyf63/uHt4pyC2yAli9AWh63IMhMr0L6FrtjgoCNA9/tMHLj7q8eUwh9rP/Im85ynzdv6k6
Ar3EfBXrST3lIqkJJ+zt+dVdiQP/Z8BIdFGpl/E/CAt+iNS/FnGo4C3fw4LleJ5AXDBCeEPQGNsF
hFLxNr2HIAyPRoPcUcsBi4UQUkFW9OoDoNCbbwAReQm1D1HlQQ2nz5wBnXYjX8YseOM93kNaRwHY
JiZgk+iFXiFUgvMbNQBdXGrnk4GIqrbcbolhwIFDNMq1k+pQCbK+d/7pW1W3AHCAf0yA4EqdiYrg
JhMLhV+CfjpNEKtRjqDCMpzg77yKkh7c5/cTM3tF2ACWuLAmb0/JOTtH364JXVZ+FXynS3kn7iAN
4KA99CkBtvUJPBbpd0kKpoyyA0L4KC+DI3WjdiGAW1DccPirv4Du7CtVxAcv3f0YZyewE+RUABSv
PSHzWAvG1BUFugJ6Mpwp7Rmox8YLoLK0DppO9JpdlSGh1/H1+Vlkp7N2v+XvBzE7ixXLu4IkTzsI
qCtcjK0dAst05vWj/YXLGlJ4m4QFrBGiQAkKo0G9Xp1FnbOfD+Mnj302jNnJU5ShqJJ4GgbYhHp6
bfROD/aDDv+efWmXRwiFvddbPGp2vulWI5m0VUbgH2yb4NZeK1/sskYcm4EcgcQnIO+08QalhXd5
I6Mdu26W76fDbrfTXkSxDxAP99M3ixtgo1p29KR3MREZArRMPpCe45qw+e32QhtoDRnwr0Ye0JBX
RAFx2sN/5kwQWcBSoYyLuwl//uvw927BJaGCCDrTryv2jOBVIRPMC85162LPnnNI3ic7lIj04zRh
1WpPrSHBtldUyCydQOhWLWcN17P3Et1qFHEHwqzeOPON0WUoPhXA3mqWhcC/Uf+d5f35Fdp3mppn
w58d0QTdVyltodcThjcxF00KhsuUJGtiRWmVmMCZ8RX/7OFe/zVhswPnFVyddS3EMUojtYOK3Arc
cYVTIAbw1x4u7/5cQu/q+db+WYb575Qm2xHg8xloWcyWScyGRslLSBycr5svw1jIKnKy6+pjYxg3
JGfY08uPinxsgH21DW2x0jYbW0Poe1v5KjIhT0dxS9UdZymSpb7mAPHR3wYoRJ+cDpenTBwHK+k4
B/XdOj8f+oMWPnxafg19tkRcyHvwqs2y7QiFeKjFQsQPvZJIazKDR7wba0Gg5yMpxBXABs+/zf3N
A+6/PV+sYPREV8C0oRh0FlVab/EkJWTDkCMzzRbOPUv0N3g1EBbn7NAQZAc+eT6KB7UhjEJGj0tC
VDYJQd+fsdSLBL7IxR/2vxP/Y/WuIoUZqaxL1kArokSPktiLaX8QIEK9VEKVcerDQyd4FtwrnSsr
RZY1J0CUCrOAlBJ8WqHHBMJcjedUUmFj47QnnkYIrwlLuHwDTsOrizZT8x4AvPgF0ugnFpxt4V8D
Qk56Pwt03NFpBzTKEcgtwrEaaKKIJ1ob6nPkCE30k7gcrjLxzyg9CRDWswoj3nUoR1IL7fmCQHn7
77VxN5Z5bF/3sLH0/SlGQ00U6pk1+tU9/gMGtARtn9vGhuAuRD4jtXYolfDaF248/wJHVNyE2+3n
pH34aW8Q7Rxtsjc/QU6DwqOif8GMgtj2lrhTtuSk+G0V4ZBI2Z97gO6+UuvzomP6zcLs0Qe/bF1t
ezH3uFtxQJfmnkEsOKqf5hHqefbWLFTyRvYZ/p0UaHCf5lI21Letud9sROd2hGbH50VBPv3Gk0+P
3BjcSFBIkjVwB9TPPci7qHl65mUtqMtYA0T+NomsbmxRk48BAi8TUCMApUAyBuFYQkOvW0BuCsRA
wPooGxNvQ0oRGowWJKLM6iM2J5XFFSobG6Cbd6EJ3Uz8W3TnO//52wL0YhdnYxMaxjWzYHflHGJ1
16kCOQvQKC2N6CJDlxL2o7BDkXwiEBA9z9CDNcGNVxt1p4JnLiE85FEluKxfXKE/VYdn+292hSYJ
3zY1dJYR5sJfUt6yNjQvDOsQmy9xpg8i6rvtNbvykqDoqDFz8202DkbWoLOXjIbANnrJnYZi5fcr
WgbLjKde/MYHwJvfh56hZ/dd1MhFA+SrcpTRy+Z36PZ4I9k0u0K1o5WSoCzFrdvvUtaCnIwnSmNf
lBQeMEPuBzC76oqsySTBwwBCu9GrNV2R5tagP7D6NIM3Fox+IPPxX2q2UF789gdtFXx6wp6g4IPZ
F2a/PWSUtI4pVjnGy6mqCaj4aE3AdX6SW4FntuYdq20J7RkUU57fJ4+eGYDEYAqCAAo3/c+f/wqi
PJ5qUohnsGg6nDVwCo3jMQcoLjC+vNO2eds2n57rXDhoq72la0cF3RaEGbAHW63k4Pm7jl68OPy0
wWZ7/W5Asw3I+l4qJW3OHoPvRiCCp0GkaxMe4XJts+qmQHQJ8A2BPKieLIsrW6uflE6p6aj9D2nX
tds6smW/iABzeC1G5WDalvVCODKKOX/9rNIAc2RaVwTmtoHGOY2Gi5V27bD2WvIe+kYsaQmTGjZN
Pi9RW74QHmxlkEAyG8L65IWfeRquW/PocydbBw1uEMt3Zfg82Igz01MEZNqzahYmsG5okQE/JAis
2tcKxYp+VxsD/lZiFiGogT2bNSOjXiXgzfP20rFtLD8y4ADidSHlcvwuv1O7WAFT3q18HX0l8KEt
cEgaxVP5zLTIez8+C9zf5CdqjTdnYXIDBDWEEHU0cq5x2kAiahFZR6TSkDFb/hxm3vjZczcJeNJ2
7PNMQmXz5dS9nMMVcnUGuqEY/bijiamErFtVX4OIF0UEuyNPTmI6zte4nztvdzK+oKenAHfQcAHR
OmVMb1q5RJco3+2UT/+FhU3vniUDsoPPGZh1SNMRsDKAcUDvwH9UGl5pgLbebD5qSwW3Hki80VTq
Pt6HO4XA3580SZDlfIrvuVQJTCF7Dtzgq/vx36XdYAJIBQLmvCQNap/gdobe6ZK10mX1EX48/gbh
7zXEN8iKRuVlJdS0JmfBR1QnZVAqdJNEf0Gt7eNjBP9SvwLVD4pvtCbw2YCCCc3h5pLmeJx8g8cX
j6Y4ki84ZI8/505a9ffnqL89sBTizJeUGTuQjjbHEFwFmistYIeSN9mmDdFg+fRQlyQQrc8/qm7Z
JTqAM5elyuiovqm4fugl14hkiMqMwbr7adR+4vSwUPaZusiXUgk88dIqLnUFNnAAkdE8cy7WK7CO
4kJ0P1OC1P14XtYbh1n8KHN1xzuMPtgmarwh0IIHZIpZlRpGqLKAHd1kAVmal8iAKqhRLnore4GO
UIN6KoSqadceXhKIPfgLNOYR9TU1q4WigJQ4PrGrzhFmjvEdc/Lrs6a1+1HUqiiSxpF6LQhggC7T
yyf39cIb/r4GBzIQA8CPzd2eOzlBDRJQMghWeCQxET78PiqFMhRB10kd9gMeYwi+/TVo7aqZE3lv
drfDXD/j5uFkvJr1pNAf3MJEi5ypYudDuMXAn22b1btMUuetI771+B7MTY6beP8lO0oJ6s8d6lMn
wWKQuqPUbymc25mB/qaCf63itBAW834GMFUwuAqqgooTgmcVLWdmqXfOHO/HHfcHY6HuBDkYtEuI
U/noSFRrsRkuEi15ITQ4gghlT3R9+fMF1tiZid27rr8Gmzw8bdMWgtclklstkYe4vLeGhRyEC7fC
Zl5wLkFj2oHu/dn5cTx9Nny7Y1Z/jT6xY4JQ9O0gpJL7sjmdZX3hm3jrVusEyEQkoZ4cdHe8fM3V
g+7ED1hguJcIqDVW1v4UpQShlT2F69xuKdtneiU4OHQczLZizDmzV3v32yP6Pdj0iGp5m1Qspkh5
/E8qImZeh5ISKgcj1rglexsNwID0gz91iYzk7MmlHtej8fnf91+6cEpfghbO9Z5ZnQeKRQU4pF+C
v2OJiI8B2+1cw8/9M3WzvpP4TBQz9A2MmYSiX20EITkpqArQav7x6G/svUjWb8kWdD5L/XD4enxR
r20kj6ZLT9yNHRJbRtWippNcyKiQE5PoqFvvKGfA8XgsnX2NtwfMhGb0gmOt6zhkHcG1evwRd9LA
v/d84gW3l1gKGh4LQMuNaEKyzhWxXGLvTSToTLSizhY4/sapv0ec+CdtEySM2tIlx4Dn6h2yLfpp
dfnZnKyPBanxwzyvfXRMb3Xz+Uk/GI9nfCcx9nv8iRnJ5eIihWnR7FhvMOsqW6ookA1KZWtpZeWl
bzZtrjdRqwsDJAg5hC9V61wuwaJUgGewhG4GKnnfiN6cwYlluSgR76G5gz57zU9vIOywjt4ejchg
v0fwNuCR6G1QlW6y18dLMXcCp2pHMdAEUpKqvQs0pKUuJejgyJDmSdfpAgzyS6AxUdWRDe4ggELZ
I+GiTgikAdHGDDoYtESnYFd6/El3FwOyomgRg2idrFz7a24vRdaMTEdfFKR3cDyQRm7J936/Np/1
gzN3+u+OJqBsjZQliHXR1/X7CnqhdPG8vGt24xO7VO16obx2PUktbTQ8kI4bqWIMKDl+MWDNcNAs
4UPkuJsJ3u6a3duPmF7B1pPbcQgk7P8JPe2bXWo0tgsE2RpouDcUGnmyBOjBOcy5n3fa8UC9eDP9
yVUs1IHjfT+ki41XbYMM9eLbBZWZDTorffukI582d/3uAGN/jzm5fjIjDlxe9c0uXzTv3XtlA2Ad
6smX2kOj3qbpYiDUawNchhlD8tcEDcLdQnZLwByaJ/RODblRaVYY69E386W8Jb4O8UkRsMGnABBg
1GSHNXt8fCjFeybrdp0mN1TyBXRTVpLoGiqq1I1JgYsV2bmAPhyR1Cb2mivJm6nrjrLOHMNw9Hck
OdfmUp/xXe9UXm9WT0HY8vvA+l3qX4RurHcFsqqB7rF2vxvTHeMbNWjRjz5AtT6AoHYOFluwMld7
Id03PK5sGxMvN4OCxDNG5PHxxSdNvIYoZ/06EXF8Vyj7hARCEcCgAfm0/zQJ8NfOT4cQBcCnmaV4
fHcx7sRb4KW2lC6XpEeCqdA5IqFMee4JVSwVv0QDZlPdqmjxlxZzxMpXp2v6cAtA21LCY5A0TXkN
u0sRVgWD4/CyOkXuRvQAASzd2Cnd8yZdb9AYOS7AepTA//5AY9ExoMoYtiyg0/a1REC5dA7M+uvg
POnrtXB4RevCISeMDSB28bY0t2vIwqRkMLa6/jOsnOUz62ZvQI89hRYK3KbH6l8z55uauUcTmnhB
Spr5RSxpIuzACurjKJ0vN5vKBLaR1TEbJHTNEGS9r3RjLzoLiA9KEqLxOS7XILoBA96TDIOJLlnr
idnDSwHS+f+BsaYn/9+iT0y1z4t+Lo1Y9M1Jtind/wKGav+KFqC3JZAbhznX+z9ctX8DTszyUALU
LvGe6MJN2ewuaFpKDQKxCgJRAZo5WULl7XCYjXLu25p/w05schlElcddVJG+Biiy7lDFOcoGbYJ6
fkYz2uHl8d7PTnNij1mv8cMILyMcQKBCN6jGAR0EH3QBVP3aBHD0+ck3nJkT9x9enn+znFjUbKwh
ne5hcTUH4RSkK7IDylELJDpsBP1b4X2L6tDXzFzvpcZuz9C0KYPRvMD3SmqqoK+2gbZfalk96Lko
d7+xh7u7fcdZ8i2as4THj9dvzmrR1fxz05CoBWM0AMTyNR65cW+8OCkvpS/Wu+piwsX0edZUUrtK
C93L7ZmdnRtrkk7RhjrLtZzFq6UAEns+j+s2Jb2Dto9PhDXbzn1+Rt8vbYLryGrOkbsbWAj/Znr1
PW9mWqcSJ/cNL+JZ2IDm8B3tEISgxoZ38rm3n4Et+zn8dxOets9L6Jz3PW+kQ8KZ8Vey7i4sPEW2
jRom2W558pzTMMo5zI1Mj+uDbb1Cxm8mK6MNggU4UASgZWVtUIsRVm4A3xWuFMAPb+Y7wOCY8UHd
zimO3H9+b9Z5YrsTvFHJkGHol9MKmSzL4lD+zdBnQexPeCAI1Z+g2QVOv0ifm/XMAbtet9tZK5mY
e3TWL1Bn2VhgAELw6l6AuAZhmG2Opqk7mnHIC+IYM1d5dtoT6+zl8ajUHY4XC8I/4Ig35zNDwMwB
dMUnbWp636IdwJjD/t+3WzerPbHOURAnmtjgTq1WO3bjog7/Heo2Unk68J1PeBGc1WEuSrmbpLi9
SpOLHA+XjBmTARcZPR0IiXzTrTYupc5BWv9oK7oNP+uJgn/DlPwc5iBuf3ELeHn/zfnqHd9sM5p/
tCaOYLN4e9Ahdg1bKdgZNDhmru/dl+9mnIkjmfbK0LCRSKdpWYkBURWDfANBhKcWDElk9oW/A0X/
PbGJBxmXgocICE9fswSGkAo+wYP9uCzDZUjc7ox/eVRDDfjYcbvXNr3+1pvvvj5u0DrMOvkzzcho
yBUfpMVsb9cdbqvfHze514qqoSMpEei7jMpyCcnezWhsmhcIXRofCwiL18gToci33g7rLQBW/XJt
KvYbaGJDJIu+BAD4gHt4vEVXz/aBnRMnTlgORB8/1Lh1oF0nPBKEuHickTcUkNIS+2i59d4l+/Wa
PBf7dzN0t3BqaRgZ4wdI39o4rYzVEzzft7fXcI0umTd4ufP2mC7Oo++cWIeCr1CxB1QaRwkF0c6G
/hk6c2hXjg7UFSQ7450ze57m7ukV3H9zUQIwwPNcDHt4IXj0QO8Al8ZaqAZMEoHGDeLDJZSRv5zV
jDd1BzP8+6xQQ30zsKLUqadd4BtnJgB60Mk6o4YF+m8q9WkfF5l9jFgCUgNgmmlEpjMgQ+1WAKHA
yVIV8hPZM19036u8ucsT/y4MRRZJPpisYL0xEC4jVibkOB5hmZe05gjtrbkXYW7PJ1YyC32l5kbs
+crYIIm5AGQIBN7wnW3MGkBW6JuBT34uTLjvU/6b6ZUS7WbtsyBrPQkNt9cw4eo9N88u8jcL/3yE
C423SFpu3yPAVr8Ud3VIzjm1Zcbji3k3k3djo6/9ATdfoYyXTNF6fEWDyocVQ6mxdfrXTNeO3yB1
xXcQ8/35udzQ3gwN/bBQZlXZuezE9YA/uHZXzoubr+jHOuzZEa8jmkGNkwXlR86QNR0tB+CKJcDl
QFMZS/ThwiUjYFJHIWH7lrxv1+9Ai7UjQKEtRAH1OCIgWHJwOP9bR02aWFVhqOS0yXEuke/yZZQZ
C/ykSOb4oNDEgSHjwTQv+3dxTb9Bh/cys1N3EIm/7qok/r6rbF/7MlrDqZOKtgbir8LVLjLQ1Wib
b4kM/AhaMJdP0DA2vmYpkqh38md/QH0CaCwynmgW+z224tdADlBHAqwUumHtJMddyAyhreAmkjWo
2w0f1I3wDWPOT73/nt2MPbEIfaXylVZh7MJ82ZwVZ5c/uWRBaXgyY0uITQBaWdifuKuqA7RSBxMB
usuZpNF9t/HmKyZGgh+kUpBSmOjV6YTW2B2o8m1qmrD8a1O03gVz+fTjGHPd8PcK/bzwb9xrdfjm
ZoQDis5FjnFPm7OwRhsLgGI4c3Df9iqCexuZ3rW+fAb5UHAId7DPuKMvc7mF2a+YeFixMhYKG1/3
XyKsjRQrfB7kUj521HOn7epArUnm/hWywNttt1g+pTZN5jw2Vved6JvFmPhddd4OclSLketvq1KP
0FrzkkG5+81zZUBEG2tcMqAS15V3nSX1hvWR9IL0tbZAJ7U8xwd0Fw0gCFC306BSgn8mHxNf+KyV
Oj5yW0suiQDsFwTWwZ0DMuBiXb8v9eiQb4pXLp/xpa4x4d/L+G/giSkKtWAQwXpHH+0TCm9nFJWv
IVR48A/eHonlmrySt+27Csr/kgLEfesn0ed8h7sV5tv5T+xR3LFFFfdts1NkZxgvIPT+YISfS/Da
B+hWU/uvHv1DChM41eDtJLad8/qpK/ZoGSaumhrmisdqLX0zsoFCfXFDINBxzQYhxwi/tjslBImo
Z2cmfr3DGwZTfLP11FzeXEo5DTxOrLEDUFBGvpPAYwi/PWNhbU4rIKG+vmguH41kQE6BEwr95q+v
lbV+e9Ofl4hI9INGw+rKOczcj7vx1s1nTax0nwcheKtwIoclA+TWB2DfTxdrLqF6raQ9WviJQQ66
LPTGHMMIGgRV0Wb6aakQ+x6s4OiDiERbP77198cDEQoy5mgRANvN79Xm+rguCmYc3J77HqR9P1px
AMy4v0cvmc5kMmiFoXwFkQ5RMABgMzTNW8WhMvP+3snUCBLgP+gchdQFe1U2vdlzSCvQPE2o7crA
BNlOFqM9BH0gJfpASoROM407d8CSQOCBkg+812BSFKb4YL9UeF/xfZrNhWeOLFy+50FTfKb+8Ei+
W0IlDSADmJ0QyG1rHb1NwL6aBxWNatzXzA7cCbB/fcxkB7IW9NuJKIw7dayPniAaEgu18TEDVRcH
eZ66AGJSWGbDaI5xOadedwU4Tc4bYG4otaJTHeuvTAxNfhHTNAGGZqcKySpVUj1vIHrvlwaboh1g
rJaRD+GdNIX0drfSoth6PHs6uT/Dg4wIFwuARHXacMqxac7xMajmfPDlcq3htXo7bPg60B+Pc+f2
QnxGAw2AIkFNZQq/DESO6VIFJEsXkOPrSbBXme+q0YfgzHR6N8zcquuvm0wLgvKgWhJ5KmKiTp4v
dhTLSuZKBoFWMYD3HbRuBuiKaZ84b/Zf0grSm1u0ZprffWOVPrHDkLwiDfyDbAH6oMxP1CnfzG1m
PIFcbfPzxViHJ3TDIpMF/0v4+jpEz+Jx5iDeqwFL4GrUONAZ49unpbsg85CK50rQEuNpgw+O/hcN
2AfAsEX06cqkbfTLMbL8jWe1y/4ASsP2o/4Qtj1EK8BBfwS3GChhQaumfgnbCE3CL+zFvey6VzR7
jAQ+Qj8X5v0xG6CmB3kjBy1RMNdK0/7qIAqhbiVdIIqN5Bf6uS+bCBztLUvYYpNx48wZ4qkj9mtX
J8NNbLOCloZ0BCMc8iz/azY+UmNHiyMIJ+P99tmZC93+hrGTESeOcQgkfCqjZw7PMMPrmxOvI4v9
gTqz7oKdF/lGFEmOaJUxEaHkBPSzS9CZAuvuQBfgxXl8haS7q83JlNqdA206O5l+XUi1Oio41EWJ
QAVvAF9C+7s77iBRTzhX1pFeP4pvKmP3mRHbbAdCfW8vRsZ+tF/biwHtoJS8QnQlxIK9Ryv9h6Fp
OshkH1LwNhQfRaWzIEyQIckSEIMHl9gx+F75r4/n8dfFk8EvKWloneSRbsIffz95Rc1rQ8oDYAwy
HsNyUyghYxlBRGvveddGRxaYztMzIPoncXlaVcsvHyLWM5ftb8BJu2whryCqIJuEAZ5aCC1NJAm8
BS6KAyjtbZAuB84ZemegCqe9WoUBlBu2lDx3rxSyPzP+NT08OcvYRQ3Sr5rAU9v/exFQYAy1LhtZ
NywV3NlKjxl0cPE5USOhIkpy2WoB/kvRgTanicrIStg4MeXYhxBVGrpg61wE/bm/vA5lBrZBiM8z
paWix4Blx4OP/vwKOuOi5IjhXhMyEzLLJGR7s2Hgw1zSt4LNP4tMWRRj66RJ8ZQyaUTyCOztfnJS
Mw468EIUOnwWnmZ2/84p/jXxycILPqOISiKg2gg0JQgzttonzTc0IRyAinXOqUHvlIigFyS8AFaB
MNEcgfYi/j4neve1jA2fp8myOcf3L40FPRLYDTRNUOXyKU2n1MTNBdyTI6oYgHmeo6+z+DxCQAOU
CdAY64y35fvTsnN+wBmkv7WoPCPhPROJg+37r4379RETi8MyilyxQgmQOWvz9gnGnz5aormDIkds
gN8NTbqgbv4Y0XrjISfh7Ibt0JO+1sX31vU5BxCL1M498iGtcXLAw6ELEBBBp8Ve/OnX52Lp5mDb
8/Z21yGoRR3ORI1m/I7A5KC/Cct1vEiBoTEhNZXBpG1BLvOuhTBqzcIE/BC59ArCKRsVkn5mt94+
t/ZT8o0+idDQ3oDLSDZPsuOggTlAy2WzXureKnHaI14E0qChlJTIKwEg14CllULlXx4frr+JjN9b
OC3K9KzmDWxNtxB48sE87zQ08IP0aUHrUWa0Ba2fnj09HRhjth7115OfjD250aOSjw03ZiPeihFd
4TbFCKNbwwLjNupCwzzy+0+MOBlwcpMqER3VQoXJvryADAzJ3Y8hQ/HLZnSaOPH3qOy2dgxTjr5y
+C0za/23mfw6PGgTBaipQ2Br4rm26IXIEs1rdnJSG2y4AITV0qRC52PP8hVum0bQEBEku2nBtNvA
LdEYxeib7m1mz+8ZFHh5sOZojgBpyuRZFKW+Li5JhT0/9SHxK5x0sKh95JaFmiuVHwUEPod3+w6V
NYNSSYY7MFvP5bKuuaqpQb/9jMnFHZi2BGIk7t1Op5SNVJc3xQWCtTIeT/hvbgILfzPSNGtWyl6C
3i+h2Ul86fp+tRjrZpnWcBBl9GuktXWRZEhCFL6tBszHJXqVe3HGFfubH6LfIIow1WilgtrS5A0f
xVoSeYYfXI12bFtwiKiAFoWZdZZmKzZ4J8mX4M7MnB6pP2t8MyqNZm7C1KQAybukYtRqyduiKSFr
fozXmv4to8m7Pcy5t+K9G8aDiAfPs4aOqGs952Y8KADWcdDiSr+gfJRe9A2UUq/9rO/n3cXZjcTN
AMStyR7cy68yylnf+/GDHGl9Y5sT4QWWlS9MYP1AukEer4VIE2F/1uLm2ybX7yIwnhDlSudCGvID
YnabBAVRdD/FiJEz8gE+YGgRNmCnAIJfhIgEqV3X9gMjeeetwBl1H+uWo7109SkghxPvKWoZ9G8G
6NH12Y6YPzE2PS4wE7ilIkgXpuHfZQA5U8cDUt33zCbggb9MdWgPkzB6DhXJ8ES4WNBPm4vt0dp3
b5UgD49EpkATDhMbmWilpGWVjK6mVD4jUrG4BkczRbsYhBw5vEdVaKdNa2lea6YjRy51qdPeNxFM
fSTtvVcxTk+Qulmy7T6p7Twzk4F1PMl3myzZ80wTkJqBVEgMuSLUUFzv8iV0zfZSrHnVDcA26oUy
idVxnSvI2EpjvPY0YcRkIUHjvaQXkKj74KbzPgOv0i+Q1FCaxBTQl88dGJjLSsIn9qCHyFS9LVMj
UUWdrdyw7qAytfM1MGlxh16BY3hB5iR3eipZKJ/LnDVDbXgVg2rTtoEhS0gnxxmEgjTNECuFjNxJ
VhEfSLs24I3RP3DyXhxeK1hqf7AVZqEGTl2fNBiVykdow/tErVNSeyhbqc2Ch2Kt3BUk9NBYGoyk
rI+Dl38FYWWGfGAX/EIKkZUGq6emeqQDqksCmLke9LaISC2DroVnDb+U9LiIDLbFdx76bDmEUHFn
Tn1nCdpOUp86HM9Ga3UZJDJRDgb3S7oMBNjvkDPaujBGTTAYDW148WjUZbBGioZUie8E4btWZUbb
fGfhs8JczIvApiSU+k9frSXCF+DGFtrRDjOsbpJphp96pKm/L5g974M3vamAEX6VNZHASzcuaWJV
AVgRoLPjxbHThTlmH2LcprcCIfuuA2mVViGk1rn4XNao+5dFjgAtjluLwdkkXYT1yv2B+YoikO62
4JzXeD29PAtMjINfjHYUc/oAFuSkSR1NjD0dRDoaJpqaBcNzuhefZFAG9BJvcOiGBKZUkM61bzLt
SwA9Hhn6Sq2w6Zo3HA81lMwobMk4LqqidXg1PnH8sNMQZpTjsW7bk1ewlsxEJtjGdH646Bw3mnyg
LSJPwIcllsDXC3l8BldLgxLlhURyu+BDcVs34HPLQhMYI71NNkOK1vD6Jx2FRVB1elFCWq5JzTz4
SYIOWvSga2cVvZSSbZinm6wQVk2PaDTW5cDXM6FHRCOjxdVbJ10GIDZKjkNAQAZiiOEI1hEkOARo
N7YLLdjEHM5hy6FWGiHPgMZ5ETUJkKmAnbx3eCFe1G2d6J4iOVKBNlW+1VF+xu+rda7nnK4GbaGM
3nUR4uOXYJWOS3FcywH6W7AVWmhkAMVV41ENcACEQrLK+Jsf2FVV77wsx/90CoZlpoIlg0HgrV0O
kS/aUcsbGb8fPc2QoyMHhH5UdYRF3bBLNl5+2YTF6DAZpKgjUG/WqTFo3D5DXm1UNcD1G4ieBeGM
Z3AvskbH7D9rR9+Mm/eKq/1R8Id+cF9k+2SVXyATF4wASMZjcbAWKC+bb97nu8yTEkQEFq5IDOzf
BkATY46O8Jq3/vM83XzK5HmqmCb3laQb3DBdVSUJX/JTDnYj4O032i7Yj2vRHL6H5xgAdaiycE70
xDOIfUkETDFIBKDFCPqoctW8JT807AD3QPdsqp+4C6d+qyId/hrhFIF0MgJjsF7PPa9/87J4sShb
K/xJQLxBGfR7KTMtSposYvH9gkoq5ij6Ftt1BohOF17gWbG0C+rY6CEvFrHtTPpSpL7idPFuB5/U
OnK5jseK4wa3/nw5jRar00AGwKvRcS92CnmwPSrj6DwUNsRco+/Rh6tZgLNGDA1+B0CWDlFFwO50
xGWQBwXdCJo/IG875/PeDbduv3PieodFrvZpllJwCRykgog6UPHWEX1y6zck7pGR+znMIVr+cmtP
dmbiaGMHoJWlYmfQnCYRHxi1E3RmCejU0ddLuSaLs+vtUb1Wv74z3XUTIzhZZwi/UtQ4jeddohrf
7BdIeM+ew8eoXdUvOd5mNB6rpzRegC3I13XgQ4HZD+yBX6wCmJ05/+2eZ3KzdtMusz4rLyM/ZPDi
AwJ6WsUNRz36HCDkLOjyOftoP4PnSCTcQsqJgmgcct96Chq3Xk8hm9tuxtYqkWxFZJfqIjQvkbh7
4d617/IMQQzonQTIItlRZXES6fXISTYV3m8UTAvYR+uxL3ovTXp7WbRJ6JtwCfg/LzivKyC86EGA
PrqbfIJxGViGz3VrruM1eUMbso4k+lO5QQpg86UYc0C8u/bvdk0nRifSwmbIBhwNfIbVHSkHh0+0
bU+ip+MRabWQMuUt0TKSkssOeifHn5Xmfq0G+/F60Ov54Ppqk+Ao9LXBR2xU74Q+1jk1XYj5OxpJ
oBwOdXBQaj0e7W4qU1SRTQWdEN7Ea2vnjdUXPRYFJCWjLT8pujEEKCS10BaAmvGm1VUCBglER4r+
BoZnO0D/KtAUYHeZ+Yg7uXnIA/77iInJivlYrLIY9AHQoNYLZ4DobLsQYcoBGViob5+QF7VUqzM6
6NCCYXmmoniFWE6X/Hb4iSWSVQDO0MEqoWgtPSkE/Ueg7zqmr0ckE3cnb4M8MwVysG8gS1yjJV5H
9yDux6vOGs4T+xqYhxDtHHMG8m6YjAQ3Ih6atEdW8fcrwkZCFtQctgbK7jaamCEGn6/alQxKs8pI
kQ9LIQEAb3I7Ryap0ffp74L8G3lyJdWo8+UkwIKkp9XpA+V6eY/74G7O3c9Gss5UaEBBLEuhVmdW
h0DyS0VVr77kZ8Tzn8ghkCAw2MQANhUcs0im7PmvrnAqEN+eVcSIZA0fE8WyvYAyFAHLOm4a8vjg
qt6jDrXGmUPV1gB/ChMi99Q5zrOuryvjrVqD8nBYoM1iGaDj6/EpvJuTul3vSbgHN2zQ2DIc3MEe
wdHRL2JTQ61vL4ABCu3C3czV+8uxhbdIhKALi71VNdzA3/vbD5HUh204ujw/fCbq+UJFSPPXRgPZ
MUKtQBJIrexiBj2JaaSPLU8CNnV6OOulmj1zgPQJ5bABRfP3zELcvY7opxGQoUH5U514gn4j9kma
Kb2L4rorrXyyR4LEHpASmBmImtQ/5+xmoInJVZKIH2MBkf0LD1Eu0OshI4O6ExrQBjciX49Hu2/q
bkabWNa6kqCqQfvyVwAw82gJd8GtZKN9Boya2F8KkHPmn5W7d+lm1IkvyKR1n/uX/NqKbJz4Afhu
5lND906DgBMuxQI4mGMU6Gjt9D6psW1c5F5V6wnqYvBQ4YXNdVyoc8s+sXdqqam+0GB/z4M9LDuz
0Zk1GhR1CXnP0OmfsqUCLuiNAHYz1L2tGrhCqmQPki706q1rvdpxBXlHjRi9ixy4BfRhH9sbFtAa
KkcsGuOSW9qJAaoflpT6m6KnTmEgscwCByPjPjnfrx46sEOrPZSdyUOmrqZ4NF21V7GV2vEH+pFN
bv94+6/cVY8O2+S6yRdP9DO2hF9cBabHg4teqxFi+VrrDEj81qla6nUbeIYmj6ieIy8jn5JuG6Wy
PgqxgUTBspTQ7rtMusAQ5XU5WCJnMQmrR8pHNI5mipA30RwWJqwRD1qAsJ1CL4JVNmakDwI9lQ9i
NNjZ2BLholkysAJjArBMZdRNpqc9syyhJler6zLfq+0L18SkjxRSFajiANShXMJt3AUWBCDJOPhW
AamwYtxygHOJw4nthG9gZiyEtSFJFNVRBjgwPNw5djRrLgGVM/OiaJlVsFs14UinuI8X+C8wh9qz
fyd9+l5JUVkXseD1robiBTgfcASQ+Fx8UEkhqMvrImE2rBXvR31PWVNzVMVADhd9N3qHTipHcbn9
HDz3ioCZbrokgksH2T0R0nETz+KS1pEolJSOYS3seiN2LibUpglRWh1IkoVgtYvuHXSyFmBhi2Yz
Ot+XRavXzn47OFuwmjoJeZOdtWqMTmR8DhZScxZCOqMHKdv7uPRAi1wsIhzbHpGUiuw1aJIlgzMB
Nl15UMBMILAnGaUVbbR9ZoKobKbmx99Ljt5OcHKXU6kqizRMe/QZQ98RU8Smm+WHukCaRe+MEm5C
B4JYxkBSxZo14PfyyJJEt529Cj9OTGrTx2IyNFd6qQRIGcr6RLG3/ALqmyS355Bmd4/Y7XgTY9o2
jVeXAxyTE1yLDKqsGWo0hLLLHHvSgdzAyR27NKGt+aISTgcEHrQ6jPF18eCgzbqtdHZ/Dhdg37wK
GTDAHidrD8pqVi1qOQKTULLgLF6vQSifgytfB7Oh5Zu+HS46qzlBqu8l2mpg+an1q8a2+fjm3X3Z
UMD6vw+ZmLYsHJVE5fAhlGkRct+IY88tvLALqKp6p0Maas/v1F2xkMC5oSyGY//5VaTEm3nP6TAP
1mNaQK360B+l1Kt3LXNopdgQono1Jj+5VJCuONTpEpQvz4+nfi9akqD/ykI5CIfwGlzehC9Fj2bJ
IOLwRFVX7GF3aDobBYE2SebctTs3TQbYA0QqHAqGyrXeczOUlPGl4uW4abDEiFF7mJF4sc11dWY3
76zir3EmZ7zh5CAriqB3qYaDq5k2Y1Nf+PG63Qsufo0yMYwdWgOLmAsR96HlDCp6UIRA0fFiI+ba
h7oMvlD7UiEWmxn2jsH4NezkygyNDAyS6nUuQEfGifIzaSSyPOOzfC9nzcW9Yuev0Sb3IgQcmfUS
pkNcSQ1jjFenQUkdzBBG4+TGzNzuuM23o03bloYCXh4o+CkdHZpynF1ofo865OfRe/B4pCsH3OSi
/RppEp9xwig1TAOejrZB/59GgqdKb+G6KgbyOmtljSSfzYN0QIVQMaRHXhVz1KEDjwcqJdwBfouF
AsiWxvfISy86f+aq/OUsx9fdXJVpA4DW1019EXGE6Uqk6IQ4o1S1EhYlHALUL1Z+r3sGCocoqJvb
VxH5Nt4Cd7qZficgEX28WPfyjL8+hh7Jm3vbxeOgqH0+ugLZtAYPcaR2Xbr8y8cuO1ikMNYKiGbK
42VfkmEBPa/ZuHLuXIi/P0DxUBkToZwD60wNhwohm3z1FuNOz7UV38MRYK6QgIEaFCQMp8mjxO9q
MD3hwCtk1zqxvS7JT7V6ebyi9wLlX6NMLJSfVz7qtD6dkGpX4HmsV6ChXyE7A58+2MzC6unv+3vc
/81qYqsqFqkQrbhe48ilyJjQ/pTX4hOsVK5Htm8Uq7lTc8/T+DXHiaG6QF5H9qOYnhrvELk1CGa3
5UJ8jk3/4FPrnxjy+wglMn/dLkf8BVYFzJMASH50Tov2PBTy7AI3TQHia9Z633+L/q3IxLA1Vc8M
cX/dZwHPPQOPpzOgkjGbaf7bBYlV+Hei/rD9B40iZ4EajWipEQ/9Cf08Y2Bc+mdwIB0TCxS4tSEu
PCt6STk7oUCZINRjZAwvKGlBcvIJxZVgo9HO6fw0F3HMHERgtn/fLN8LpLKn9r01dpTSP9PBPQL6
SN/qgNKZOfX0mv7nUwg16t+DySzjVxKPFzNHsQB1Aat0wNizSFevIGCPWaLMFXLu2Q2go/+HtO/Y
bh1Xm30ircUcpoyicrItacLlJGaKoigxPP0tqO9p09g8wvm7e096ZAgg8MX6qhBaEukHnoa6KtKl
zfMu7wAKygimO529AoS9JzY0Ao1kMt4l9gZwR2G1ObvR0begSrCaQVKt9pLVe70r3xcvLxO2rNug
W+3/MOr9X5VACIoc5j1G1HslQuOBkcwaG6kG+9jJsdLH3l+MevxpVoEZikBVSgdtc2GyrKb8RjJa
pwXahFmTG3pY/dWoZw9F2nqkXLCajLFavHV7VVsCGfBleKWhFiGBvv/9cakXfOW0tlMFvdndxDPG
cwqrUMdZ6kaX1jj71jVGd/v+EtTNWL0mjLWHAsze0nSefgs7vsCdq3eotRv6BsReL6oXuoznwvhu
dFvHj2+dPpJwkpUTgXQ5BDQ6QrFNWXKzAo3F56sNNT37x6lTj/MWa3qdS8IN+lRta9w79NxCpDpo
9ScSOutCZOhISG6qb0K83Y4FGUrupRmU+RdXQiKp023/cssNlCNnCF7elOBi53fNSutvxVecJtZy
Q9UuxllF+UWFDkQK3A3f4I9I1kiLzRgFpHNwttJ76p5jdV/enKjed1JrXuVyKgeIOQNuVV45I4uE
cVLK2zK+T7hiwUXf0qUyuIaD/rrESI6GLxm0aiT8p0sQU/5tsggrdNuNgvtS4gUrVxpDy2CVQ+gD
ZIkPtomotctyNOWDeo0wGVRkF6YqHXkwfzzf3k+Qf/+EBrPRacXjnhM+TCivOd/gcJvdpxd0MCqA
eb+gQAIgDeM+PIZH/lhWFZAYCtAKR1v397JtVMe1zoHYGEmwMc8MZ/4h2Dt5DL5JY4Ouovk+0V8x
E72drp/fxAes78+VdUwmCxLMtkTZqyAWrulZvv3FWEF0A68Gab934GpA3+OwgGw1NASYAPQ/mTLg
piFF//e6lOUK1FGr1xesC6amaqYb2sQpCGeSh4Dzc3aIFwvoLtfLCZRaLaY0+YBL4NE7hPggB20r
zCISu9oLsqNAVjslvddwjnfrIw1B964vPjXkHAApXd+en/Ejf/h9xmQ1ULxj4BAoeBrEyuWVngZN
Le6mZAYQUf2x8o6ZvQSLD1QK942DPvIRuHVIZm1c8DTMRHPxdoi8NzKXZW/BWIUBYGRDYHICzuH5
jxsA4f/+cVRQctf5WxtW+HEW7t0ZCRBYvFefrgtgBWdsT0zGUfKCnh0GddXBu6uEkkzW22PbnYVB
SDQ2oFRsY9QZUwaTk26d/u9lx9+bpJKqewVoGF9iUXDQkJl/AxpGqxlGqWwB5DRf//eM4/dylCEb
wYhXldqJO+Ad4lmySA/ct7S8ebmdnA1/G49ZhJR/UmEqv1ek7NZFy8qm87HBvXWEuKWJNo23QmSJ
giJhpBozLs2fZvL3clRIFYS15N+6rN2V0QyWueCtFi3406h17stg3aFnpEzq2tTQDcUUv+pUZ5La
qw5aB6+tNyocrbNGFldNCwkknRnjwQ1kAb9/HmXUknMTl3XSks8Nlgs0f5cf7cLBwC04SUHzZ89m
nGO/XJzJdryGeBTjcP4MWH6vTpu2tCil7v7XDT/O5dkSjLE8LPoSUveuzU8IXNp896eYzWCESgMe
FEujvKsJHNRgVI76LqGuVHe+vIrgs6ptcFt7IINdq+sI/auxwsAhDJRxfy9GnbI+AgqhBNYRJKik
uQ7BBoy4oYyUoPW2A2+XYS+uULbb/qPz7W2SPt/rRfOr7i7u6nU4mwIzBibH5Qcwf6vrAaovDrRe
H6odYGMDFJ1lL8nb/cN+9VanImE1FCpF80scMTjLjyC4+UC/0UFS4SKl7uwFt4Ot3loMkzLgp38d
Nu1DlOhcq1GDZcGPoBrShExKOTBkEYhTQOp0kDGNuRgzyWqGDcvPdh83rucpi6Bu0/SKdTOjclSo
6+7Rh87MegWamokAWr+v569n8PH01qPcQ9yIHTdqUX26nfjxdzptHcVBkGo/X2Ug4Pp9nJRDuLat
nt5FbKtbEtr7/XzegGrcubok3EI3CH203CDEZLcxiwfnT/ITYqt7W6S8w41H+F0FuL/gSPLhA/dH
pBs7wx9/lrBMIMc0x+gBsV4NObgn95aeYlGUXFS6C6wSKIsRbiAP9r4/IcfnoO8NJgvV+1qzqlLK
oJvo7ZQyR2D/5Pksxim/SnOUAqY1hqKcBqkistXl3VvuwAB0f2uM892+G9IXahNVCT1CvCIhshe8
vUD/KQQfEGbz7BcEoSdr+lpa08RY+/Z4+orGBvhqp9MxwqMxw5QOFIV/fyXKup1H8U2UOFg3zO7x
WEeYHCFuarj5aYZTy52VgXHCFrIM4/XXa1hZrMP7k6qHuiaUmbu1ZSRrMmy5gsCMVLJ0/Fsm4xaK
J5Hx4FJVZjP7AqS+ITl244I6GsInLPgF87pSBo8LlbYFvBzR634eLY462vV308FREMIq+wCwUYdB
OGNirVk2j4SeT67so5ncsz0jOVKzTsO87+vcQlzqAd/mYeBohtXMLZtCbSAn+fXJHzP5vfV4nyuF
W4mdtu5+yoMeCkNGQJOBpAr0sTNtGe06E7TE5pSF8x1oi/9embJ6KvrEwaWGSbD24K2dg/oGW50Z
iBQWYP1mJX2sq/VwNr2NlsK5TTDTgoOVCW36tCvABUXKduC/dLzvzDwDPSDtoIkHkog75ueN8faL
TRBMntCz70sZwrZszkhIYR5qc4qqxsh25rf10oMuNueBjCtWjIWPxrxslsi5mfeaYRAf4U3vEIR7
gwCGxyFMQdgLpxZarrvCsvaY3C2kagyXQ1zKs91SxhAgd0msa3KbZWNuaYTBHLkP0VkB6mY/m9hs
NBfLiD3cYG+PUVfHalHgRr/O2xNh6BVsgA8iMN0RymtsF6CWUjHwoF6AAT8BC8JyO6xdU1asy4Wg
qnV8Y5AOzGFAN9+bxymjmNEa1piFBR2ARf9+SZS1ytSu8rsLThluogXPAXiJIetmNJ973G3ESx8G
yv+fb6FqzWYpeV/v/6S28es30MTXYR5BlIDcLAL6ODZXAHI973slo63pL2fqZPGSY2RhBII3XLRX
VmwjM4788fp7Hz3MzlJ11ojXne8xeoPSysj4UN92u+Sb0Py9vc3gM+wXDJdZWxu98wPItezDFt9j
jRHK+XS0nE8t87IkrK3/w51kvLvHF+z9vFGT5zcuxxea1iZwMXeSOcyvpPZRGRA0fjsU7/bZMsfP
n98AfPX3R6GMTaylpBoFd2r9VW1Jpg766zPbvBwQsDODPEYcK1IJeV76YcJx+Aj7JrBlsPeSJMV/
XSYT7254K3wFwA2dAvS32hnxl8kMpFl+m1Zm6wDUzhvity1i2dsQ4IWKjPTCo63cEtNdztuM0PPC
uJus4InhuUUqeGo7oKJKAbtHzABSboCLMtN4I3IoWyJjw8p7h4tYP4EmDW3iLsIVQt+4U/AkPpTp
8e5IhAI1Oi/yQG2CyIhxn1im9cF22bvGqhZXyogkRjdThjwERqXfw4PjQCJtJru5UZ7sA4pL4NME
6TsowZ/fZoE4iyfORKIKmPcgufLFDRtu1/tpmJl7bY5QODQd47tzP8Goqq6z2UEjN4tV/HlkCs/W
Jh+/t/OsCEvufsdLyl5j3+hmt41iJhNpFXdmushtEUhbVz/orAMnD/TZslSMdBXOpYDJB3GHAYcl
puiK5bkxdnAnrrlAf+MFdpxfsXmMB+uVP1frMZve3204uoi3mtgNzt2jKYBBUBC4zTEST/QxbBfq
UBBxXLwD88/wnQO4mV8mS6JM1t3XfbmUSOStzJHr6BIAGeq2Nc+gTxXsJSTqVFCWG6A2OSj7G5jk
jANIsVSXNwnpPzSGmUkRw3bToDI1qUXu2uIboGqPeg9YfGFC3zDnhMUYux9gwPq9eype4uORzte3
hw3Z57s7egTkSWOu061eCTUp80UPGC1RBlROFtALIbo+v++1rpVEEDqFyQb7vLeJQHcA6mjJgCA1
PCFIo8B4zgKLDO3y16LULs9pEMRXEYsmiFJAD4j423PRML5YyHthtViWY8gP/lqQCsjkchQXvF4A
guiHHsjrjLI9hdfGCvy3PIZsfC3aIt84QV6aqRi+xRgkvnAYpgOzQGOQiS7ORzlzlL+qt/OGYdUG
rtev30YFb5ezH7UjBYfBucpxOl860JEAcsa6Oi64cYnGD2uMbshL9pekY7UmCXzMfefk/AW3Qk8C
VSAIV4HaA9kPZntMfIJXxjYHjPevNSkDKiSXWouh4oU8cwopI8zvjQw0QTbBgweK8MTHuHLjC3Nh
xg2nQy+tC7JaknC+D5+13LmQYyes+PaBlDH+9XJUkS1L2ytGyLFP6Cc5O5RIu8zgRBCGzMzFGE9q
XY4gCsDiXGM9KRpk2139jr8XWPbBuEky2g0Ub1aY1podYKc0puDuwzJQrunXB6Ush1zkal2QjcIw
41M65/lmM/quJuiiaQZSK7gmkBfYz6/RUGn216qU6ZDCIgbv/PmR3NmAlZOBNBc6EIuJfVpbrCnx
R8T6bJNUTMdfuzYTm0JEzxTbRHMeJaidB0kKzEEjv8GI9grvZQGZMiD38W6IqBD7TjFMBB3pyWIW
iiLZdGHhsTrONxIrFyTBKPaPb8aU5YQGShS/zpiySNGtUuNEx5fVxwA1WWAoNvbLjw9sPTMTUzeh
pPQ2u3roW47XJxYz81BZqL86HeWl/uiS3SABAuTi3loSpapNPkWORIqh5vSVhX4YCqNFzJ1AypAH
GEHWqU+s1wVoPa4JSVwdyQbhj+fmYxdscKTUP4EQLCaG9s9v8QBykf+1JuWPgMwq07a5cbtXWAnS
1YCHedeB0/oIALXGgB3sEylTHN7LhebgdhUmiEqhoMG64MzdU9+6jG5gv6yw+8x4tY68tXM2G8X7
hPtPIUML9d+v51sfCuJ7W8dQwO+A465F/jXR8XlJbwXh+xFyQiCfhnohv3CNQ7hBvmRh0KiwmtW/
XJpyQfy1aviWx15fURc5+pNljuAqczck7jAOGEXB7Md9TnI1ZoVm0An9fcmAeKF2rQbXTr1GxAm9
It4hAt6+Bdq6s4nIpxzDO9jvEzAfmuvb+AshF2PnrOUpp9RFMR+LZOdzNHxSC0yxSMchOjDBBBAE
Ztkygo9k9w/D2dswFcb7Ep8HFyXGq7I+bhswaWWQOIWk9qUh85SG4BkzA7JC0X4y3gahcQK+aI0O
0HrcrRJjnLoMm/awGs9+D+Wt4jvfCnqE34P6EIeqAHp6NWahjhycyBKfYfMtoPwqEnQEogIiVmIi
sTuYHOGhZMVCrM9BObH6Ul/aWA+JPZ/uBbQ14ciIhpc/dmcXaP4i6mNegYFM8te7o8xcfdMynyM3
EC6EqGmh3I5LQJA3xsR8aDpBHoVx7VhrUmYOdOZd0/DYJ3wnNCdANB+s0YEjNA1odAHZ5S9S84tF
RjbUNv61VcqmyepZ5/gzsehzJxt7zgZuuiNyOPiayC4w52DIFmuvg/Htz4Wne9VZmoddkeOCichp
kNXUNpFCIsUJz5XnkgG9U9smGSrkXVj3adBh99amDNtND9Oc+8uFQV3l+DGCqghemwcxZRcJMpHh
IS4EVRl2Y5dxlx+os16pQBEbMbu2sOfgs6pRFZpCCQ9zpKuVNkNdE2A6nPj6699drAfovLfoPcfM
KCJBEqEgRljuHChHuF0LQREDMrPjYLuOOIMV2g8hbPr3iifXvbcqEJQ3IeBwnaeyUU9I3kou9aaY
+hYGxA3oh3COaYPNfousjS0Fy/rKlAnT5UYR2xsxYSou2ByY5DlAiw7cNdEdjDz3kO1Q2yd3/PVm
KC+MMx8MQnuXjDJaoHTOQiWBAZkjYuFRjdpg7g3NFCItBv5+RCfr5ysOjA6QKAmYSbAvKOD3o8xH
I3RRDWb9O0KFC8Ii0H2GDsTJDVDLWeELq1c1XCToLUeZDaEAVd7dD2rMRreKobxK78H0Aham3LjN
QohLrkqzhAbeZdUarAc8bDz+3ikd8yb6rQyFKCAlJnRsQFKNMtPmG1BsziOBAUawxqfTKwtA91+C
v59lKbuhQY+8K5WRQEZ154g+l9Bs3hAxosIAD5cxWVvMWzyE1up/1Ic6Ye8R6ejDCqVSAnNuof1J
RpGRib+3BmsWZDgj/vmcdA0zHIVXccRjc6CNJQqHBCtlQBD1AHygyUI/DmctvdUo26BqWRTk9eML
HhvPA6T3gRSAsBIM/phl/4aN7s+Ho0xBW/lKoRTEEoFhG8WU4wfAZ6u3AyiY3klb5flDHMII/Ppm
1NMvk4CT7x2OkkALAcxATxNlUBieb6S/pv3+jgxlgvDhixW1DHU2f61MRS1lKZ4hN6DgI05RhF7e
t5CjXkKfkuiPrtw3NBftyQsGAuvpOEGXJbBil9VnGS459D4tZYbAppg3od/UiNbyvXIMQUomAryU
ueVU2tWxwbvx4lOwEkf2WKHMfwlbfz40ZZPEOhtFFbQ9MAcyusHeP0iO/C/wgY9Bnwdq2iliG8Mw
ibj69W09nuDCvS0IRg0n4oPfn/mAB3hpf1lleoRWPSt5rCn4SYWFnDGdAXwLKZly5SDIh5qW8c1n
uPu3A0JpyVncEXUVpjDGLyLCiy+ZBf98QkrNlNciR/FnhP/3UcmUMbu1de77sY+rQhpTF6NaKToM
jAeVWqgglwu8DdNujhMAHbZboLxZeBaW/6AnaoWwDbIqg7uSjaNkg53TxIHYmD8zFDC0+UYzj4D/
vU6Zlo6kzM92TmV3cSDWGvhxBRLvfgBJ4kLzElmEuf4fghDWWpSdO7e3S5w8LM+UyKaTPqeHngE+
tgjJZablGTJ0hJwZI/2QDJPojvK5bPW8rjl8VBSMARgkWRJomEnMgYIIUxZMGHLE/fUoSxemvgY1
7Q5HaWF7COBBGGrtlhvAekugct4XGmAD23/UOX+QUP9nn5Sdi8ObpqX3UbMDvPaIqcFdA4SguPkG
8AswQEgBrzEgkDjgyQisKcjXGAZ+6Kv2t02ZuHNVhIlMjhkKNH9VJwAah8AysmFY9vXplbHeUCzZ
X48ya53EtQlX8uStwqovoe0MUiKUBNB6gPuCUjnLgzEWpAOsMLtXwbVIavTKlYnstEcNUy+T0AJ9
n5mO03FhZKCFrCARKyGAll9Llh7IYDjS27JEmaf7SPCv0NgRkAuTguqSJN+fq5mBrgCeDSNAGExV
+quR8+hFWWqjVVmqds0Owy2fo+Xdic+Yy6yW2iFxRd0SZDMEtVPkcKt8fAgnL+04fdlKvtk0rhwb
4ZozghQ1EPnffgfKVN21cxJrV5wClOdAJbYLbAIzRAG9NbZr0HEy1hus3/fPQfp9DoUiBNmlaR9O
4QIwFkQ39tC2Ey3UIsq3yP1uMtiTR9ORyFsYBcp/QC4wrjvjedEdZCEtwnsLPSjET3PhBTjW8ws4
VLEsHnb5UoBH78TYOMuQSZQh8+VavsQC2fjcCcZgU/CWDirL3krCKIjt782Ls4Uq8//QXGSYbHq4
zlcSJbmk5G2ns0cPDLEKyhHoL761jmmODqyPPBig9T8yZb3U0u+y6AyjDXVT0jDfuBJkhiYTXOC1
xeoXMJ8WZbvucgzenBb7wyzE/LgLb0SEZUcwMCh35O8LQCnbt22KGiLKmUxB2cGcrbdZOvziOz0Q
ZHK8iL4eMyC4Th7wlPajXcFEQrMO94+wSg4bIa3+8sAolX54QKwh6ZdNNAcY70Qnr5EOZPp7o6xW
U0JI3PfxITPjmEcWsvDG6q5jIsoFeqINZJyiNSTgp9+bDRJjAw2SiUyKeiGm9l4mC4j5etCgzpeg
UYbHtiGxG0Bp/WrNDhMYGFL5u7x9bSf2zHU3Gmx/Of6G8QGRsZlDOkSYvZSm9lGHBmecLh/+gokL
ZdiBB4ixZ5UD4ApGI4xn7qaPkdcjYL8b5KRgAEFQzLAAIjGlzw6TMn0Jr5ZpypF3SFArH4mdja/G
sUW9G2JDCKQ2HkmhSJD+3oDNEFSlx8LFMA3D9rG+KZWqFknSiFfIY5IIbvnRker/t4FTB6h8i0o7
+pes4IK1ccr0cTUvXm8tWXE/Bw0EWogIL7Cmje8MwmprzNgh66tSsVuaZ+XlnmK90Xi/V0wJYy14
kDO7fD2M/2HzoP9IKGsnx5cIGyTf1QKjhk2Srm8YHzL9tUUZTv9nTfD+ipTF40WQ93M3bPDVkj+n
oYcGyh4tf1THDJBv7zYbQ9oBE+ZgUt5A719zCJJjZI3XrBIdy/Yq5FP0HtAN3Iu6yj/Cc7TBM3vX
ccZuhSo3wBwvKPuS9jsC1hMCSAzMPP/O5No8eU8KFcDVyp3jlBCaAV3Nm5Iw52PeBosZGLier/OA
ajxbiLKCd40njKv4wHuUmI/I6MDcYZKMH9QpG7dZo9hLEkoinb0g2ex1ClrftDZYp80KWR9E7b3T
DiNMwakgWcHTtZY8jK8NsAWumYnkq8DbZT1csrFnG6csVi43XcfHWM+aOkRxCM3RzaPAjMTydGLD
oFjrUabp3vqtkIZkf3tMwmEqfaeh/ImGCSm5nqapyTDJzAOlLJOm3gHn7B4H6nwgxwNW91EltN/H
0Lj++rfRtkJZppHIF7pwxk0KvcrCJABKoI2RuARPCJJmsPezwBuDNZCeqXgMx/WuDF+pUeKT6MSZ
Nx5qEe43ApOzhcEHDK89fyesSEihzBJM7t2/3XGamI7bL0P02lB1/UZYfTi8kGEpFknYYF+xtzma
QAH05EmZ3rG5BNjn+d27GB+k0Av0AMDWhMeSNLBZd4ZxSR+Uub0TxWBHWarkG0KCgXcecqDe5tO1
Ry50kxt3bDJXZPhPlbI/jaZIsahiRWuOiUnFXKKenZmf7hug7BNssYLm3IkVJrC2SX5Ub5utMlI5
kN6QRfESIyMyQsvwUpgbMvgGaBf7+TMSFZp55ZJVVSeJjxQJM0lgocCzQKxI0ONrdomF4T5Uyti0
2n/SImvOO6UHDggMJWHqqxjbIEqyMfT1ArOau2xAFfnLT8yqSlmdeyNGucSTo0W+gMkEYE8AS1wB
Qm4vYOi2a4JKZNly8vieLUqZHumWJNo9IrZ8z++509lAAgr8OuRNAN8Orc+I2KCFaJ954wWEyuvt
F/MnsPZNBUojCAZUI/ITgDgFhzBSF1g/71u1CcL1nQeAG/kvI4Vh2gjKKF2LXBZbsYHzBnjdOaaW
4xmBC8KzzjTMd7zW9ZqVkbJyfY2KisLm0qYC98h/58tqhYGzbwLTJ9W7q/cC1GkAVmHm8ZLje/KF
NSoe4hU/ifgLrlXp7OcfQI7tUhRVfGuDIEECkBsT1jbEGLlpa5xuU6aVYi1PWak0U5UGouskDX+V
l3uUvhXzA+0RwoTvrGaL1vKhUDrZwrEy8zjW2pSxSrJL0Uo5btYDvXdEIQtoUFLKCuZoSs0ALIYw
4HbkrW+A+rKUl1hXTKPCJO7eZEpXwG7B75HhxiWZjN6sMN6GYuLNA3joi2Wdhzcsizra8VDMpp1Q
UlealF4rAa0NAB+IW9jFVrr1NohFySAdptY5Z4I61pduTZkj9YNQYwWg0P8sT33r7n4WueL8sNTW
8gNCuch5Qii+oHKHSS4o6Lnbenoaszsrw15J00SMqUL/4VEc6XmlVFCLpmpu5JKRgiXQFrtv8rJI
nRpG659WCv9e8NFm7i3IJ1HYyHktYBjgdf9o5higq7QAHifNFYaxGrbRP4tRL7g7p3F8K4tmJ25D
qIuDqd7inO50eh6n/ZcK0s8y1NcD/5Ycd8Kd2GFCjLiEish3PsWnyyxSoWMVPgYRBor4sx71OuM4
KCrtgm0VVmiCuHgFjIF3SNf1mF8939pge7q/FPUUI6GU+fCi8vByDZDZQCxjlOIDgWgHLZrGcAv7
U8Fw52Hykh4JbS0T2TnAEc2jcfSzWSqsKPEDytsZh4vr6exCRzsoBzQVSPGxNvzN5e35jgdxDv31
qGBC7wStVQNcUGsOhBsehIe5ncgEYgTRy/qVlYP+lyrWz/6oOCKpwQx8FmF5LBi7o0NGSZH2PwKY
T6T9C5sMVwbONrZPAF2xcn7mdolh7L1HtI3UC3J+LA8MyQ4FdMOf2SRDNElB8UufseKm4aD0Z79U
/NDmt/OtKciCzjyzER/mHy7huiGVK9TK+APrhFnP81Fz6W1RlSvV7yp8UWDKUKEjkGTDmAFEAOgr
MwV+wHv+jBr+3h89py3fKvGmZFgNHFWoSx6LnQJ5W8VUpxjQXwZHRBCHDRHzdkXiWcTJgpu9C5Hx
/v/TK5C44l5jLhB8aV+Muz2c+Pz8NspQBS1+F9pTPBBuvnu8GB5oIUC0jmr3BBVaMg8Hh/4v16SM
lVhVWpqgyvJAUxBY+pywb+BRWZ8kenuMIDCnDIlZevYRKLPFQ/k5Da8KvyPDQjcblB9nE1Zr065W
OHMemBoU0cC6t1ZZLue/lEB+zpiyV4kUV6mcEvtBGs2OcwamD7cctDILc4zsh7Ug88JRBitBvSXW
MzwoTEmTrh/kAZ2lil2jF4c5YoIFX5I5ImNzPbSrQjZWdouCvLlGdDXO5+vLGyoz//KjU0aNK+RW
ubUIK0hNHKX4wJBqg0QzCCq2Iyg1ByjiMhWlmWdPGbM7d6va/IqzJ9AN0OrkEJHDcOkKyBh7AlGU
EzMbYlgzel48TsG91F5w+HtwncwvhGYRNSEEqu/vJYaXLca5Mpaju/xcHeZpW2G5VxKtoel4xtEi
rzcX29AmzBuMAGrYPUiCoKgSlLjAb/XbPXSBrzVchw8Jzg1StSBVBFKxfDmNLFafYbj43VuMcg1y
WSY3TcTnQ7IjO95HMsmtZTfD1dVJIyfcLCYvZvGdWVtYKhaiYDjJ/FmdZiQu5GYklGecLbEZtVla
ozEKNZvvxFzdTdlerfCEEeCMX1mPZbC90luYilIlPc5GfoKFrXnnwCoj2UFE/Ca7E0KrwKasGYz5
e+tRXqDpCkmMdURUIrBN7XwXLr9BRosWIhqNp3Y8BsKQdY3Ie//DHveWpJzAXW/yK0fu7Wg8BXYN
8Mrc8hDMedzhsz6gt4vZpGKCFP7iM2FzxP49W5vyBZ3ecJx+wxUmlHAkwsItJoN+GEL7BK3DgczD
pHN0GZiPh3XQlCtoCrVMsht2PT3OW0z2o7G8wocludXpBCUKlnUYrAf1TpnyBHlxEWPQCT5QGA4y
WA9qxEAduQpcLYLXE1LI9Ze4YnzcB97h2QFTxl5u1ES8BdhmYQku6HmkI0QushMOGwH00ojmm7OZ
gixnQwqQjRm/go1JNu3UyHTjbYHUGpUUkPJ9MYfShv1B70Ao6yVVdSPfiWsUDdDxwoAZm80KjcsG
9YvtK+McBpNNYPg59Hp5QaHtB68lsehfkZWd7WCBWMMfJ17JlDcahCoTcY3/LENZC1/Q7krD4/Wi
ILQ7rzFxNAHTcWCDMNIiU3bmtrgYp8I8jVa1odlfjF0O0VeI/fUp65FqYcrFF6xPOFiB5F8+Boah
tWZ494/AJhnECnWa2FDeXrbbE3o+61PkMFsV5NP9cel6x0BZFLiqsgsERHgYMM0MbX0MxsdlgTcG
/7TCmAqILP39C4q//8M0ErEYz9amLEqhSbXfyVh7BJjDYw4KYzIbOGLd/J6BWBwELWRGhnX0w4lM
b8+UPQHXe5gKEY4+M6Z4W7zjIIQ3Pu0bRkYg+cwUIx0uS/UWpAyKkssj1GpIGLdHv9IBvbL3gFj9
1ZhFM366ZrX0eNbhUtaEC/246BI8I/9bXJ6Nm5t967Zm+c5ondrFHCj85zEV81QpIyFkyBRa4vdB
oYmWBfJ9gIvh6mPgQmuD9XwGIzgILkhQuZd5iHjhbvWS0VC9NBUfS/xuSlhBQrNcllu8YdRSkBGB
JBzcky/beFK55vYE/fMTSn6Mn/CoW/95fX9+AnV9g6S8a7UMiahwFgE9r3oEZ5Va4vS65iFNFLxz
LiQ5x1lurPf3WRQYrS1BEQk6kM55ka5CM1p3b5BdCQ3/YiT29+wqGMUmWmU7/rV8r/dpZnNeNW7e
gkmQ2KCkm4dW6oQW9nY/jVwQjbzoFr/SZ74dOdDn84QAolEhwEycJU5kGXc5hxjofWRAu3zz/GsP
91R750+9Ib4Iu9ut7nD+8E+YFQaFG6GEQXwHONWYA+D/Xy5IvaFzEZValMs8Hu2r5KJ8BlCU8Zj3
JxLDixdz+g9UL1Ay6+2RekIJF0fYohxCEjBcRWPJzFf8GuT7F09zRh5jf4NBR28x6vmE4b2CwAY5
0Cmat0CS774hWg1QN1K90wmI168v1jwAPxgx99akEoWW485+7kOUGrdyEYyXqvmWQat3zNjasCn6
+6E8fkbvrV64s86fW5GULgCgQC0HoSP6a7JN6IM6c2FPTuuRw3ie/8UA/qxKOfg05Ef6SCPKKGCu
idAK0LwElaLFp/+QKvPt57scrh/8HCY933rVOeV6L6FfpC/DHXfiJurNCBavmAVonS0GiZc16o+b
zmo8ojSlHlU7BGXFyv/kQKZTjVXzZolm6fpwfC0USOWJOOEspl8YzCB6v5Kym3WmiZgBVsJdtFjy
b/n72WF1GVm36vFhep87GzWRHt2lEGASadLMGoicX2eSE9st62INJga9zVBGiBNGYgAeXDIiGN9h
XoEGmEDre5q5M95eNWPd5CcaQJrJ9uJw08BikUkOh6o/V4yySVwCCOEtgI/Vx8l7COiVbM+kPcfw
rIN9PJVXNRnVMI0XH8WF3oHKN1245xoxDa9Ia5ceQkQEh2/o2iL83mKgjbXg0CXpL0g9nZITR0Ei
cggKrZu9Xyabi3FfOryxcS+IjfUSnoW3X8DccwKDPKvO/AAm0361vzr56r3t8pJfjdKrQHTvCg8i
v+PLQnk9ZwbQ6UCfovtUvQXuZS8tWydYNTj17k0CBKyELjUmM1xhOlqNVhOiYJXOs2VpnFGlSwB3
LB1uEixqMzUL97atNgX+77kNGGxC9H869bqae6hXfICDSwxuLRt5ZKBSO0oxIHRzPcSYgue+vfnL
/PVtNM+h8rZ4R1vSZPbrBNYHpEITjJ5z0rkkHzD0QC1beHMHuCfPGeG0PJfzVjPMQwIWVILCncWA
OEga1j8E6lVmcRco+AHk9uylyfGYH5axhaopaMo4ZyG/viAe+2JHhEOPsb8s9Rija6WOLu3j7Efj
V9ydGajjJduLEsII7nA297oEVnADmxu4b9Jf2I7IhHIQTqGdgqDo+WVgfgQqfNAu/MhHzQTPFnzG
eLhgN7nO0TTB6PRq9YbWkDR7aebo9gFdwgJdDGn4oM74YzOocEK5N7p07cRwF8+KWTVTJsG4GYuu
vxytoXE9eb7Vwdi/vxoVSFykRAejL9nqHJTCgBp4YAaKPBvlEsK0yJp2HaIX7e+ObkUFoaLLN41c
sTmZ5Gis5ciQXpYp5lZQHndnC9zsSXMFuRhY8Rh7HQrUenulG1P6LW2VOoN5qhzO/AgmZzeG+hXY
eVsrXVcvkAiPDdaGB/vH/UUpm9g1fHyNAdJHdFhZUzSdCMUmaYXt0BexUIJDZIMbfZh0x9Z71Dst
Fhkjw6Y8bF/PLFeiGJYAwYW7dsLZSEk83q4ZT2aQDKi/TcpuIWyo8irg0SYH9i3NTN2Q0cl9QNfB
vJOROQxkGM0EGPY7kNyLakGo7uM5xh1HByI18PxbDz5hTZEVTlZ5AKkfCOz+nn2ez0X1xu9i2PDp
HDIqOOqsNkZn232Dlgro0M217IFtKzYjZng+FDf3V6cMKdeld0WLpXq3D8Y3HTrgu0+oj0NGxTeq
YzxpWadPLCTtePvrURY05NVQLPSGB6ZkChmVBxNPskZdKlwCDHw3mmlggPTz8/ORccF9nK3tdqxb
1d1m9jtl1uYp61nw15t0TsiN38/36Pt2MdomHW68721AzAjOwjfRfUM2dhhNQEE2hplZg8jZzGet
Ob2ALn5sZtaCaFCAT3xsRgTfFbKGNQdj3f6RUWa2OqsX7d5CPRdyshDxDK3VeXfGhD8rKBq0eP2F
KAvbimnB3YQCOdTndC5N5kvFRB/c2emFjdr0t+8AXAW+impeNWTgGUQHoBdkvAaymSf3Q6Lgg9VV
FSG5gfuBkII80PmON3aXF7g0beaCTiJZYnQfQ88oFbKWHspUe9unh2KDrNHye1CRjvtRtLxsDn5+
9L0FC+g5aw1ZVMbLH6SU6S9IGdwsv2RJkT+CUN6SIRAcO5+NWRjk445WzO4++XPPjpYKHM+KKgoK
d8VtR6N7h6lTj+DT7cULcIkni+lOhnxYf3eUnc3DsM3OdQ3/iQ9JKE8I4jYnMg9ofIOQiYza2i/I
RqEwg34oOvyqN2WDZlgXijJweqYXnSyW+KqAzE1DswuNZYUJa3uHIjDav4WRfPF2aVycl+q4hfhg
7loMdy6TXObZyVNGr1SUTI/LhxIw71xyq/ENv7YKGZxvrWaqDv9xNW8LoTOzcT1XIyeys7m202YV
rgRvRsgwu5cLBEYvyDPP1uUOfsC16jbz/AUSamIKtFMcmHf3PY7McpJPziMztl9TybiNn7/OwYiv
/00pg8lduiZKBHgLQC9tGSXRwE7MO6b2BFgDlm9SWDeIMny3RB5p19vDFsBVzHkAHmPLcz6AFjgb
1uv9gH7CEcIFO1CfKoXxvQEmqliiPjtGAN6MHUMC1W1kGrbudqjfodCfwJmsxdokw9UNcet42Ch7
McezeIabe8jP9py6pKW6gHoU3KqKybAixM+pwN30wk1z96W2EitymFBchjf7Yxg3yC9NppMUfg4k
B0lDQGjkqiY49cB7BuIfmDCmz2B8I5pnJIrv/4+0M21SVEu38C8yAhUEvjIozkOaaaZfiMoyEyfA
CRR//X22fW8ntYvjvtHdFd0RfU5FbNnDO653rVaoJ0eB3hE4B1zGWDyslucscjjmSMaAisL88vwi
VhbCShdRHl7dWwetfttwNd6GfRBDYt15N+3MZmu6O+Sf42LodG2O3k/nv1wq9IKVB+c83Lvf++HK
W6nEoioz0vIvksxd1rwm5toQ5g5RDW8pbiVMojnNa67gAAmfV4bUTNW4eWU0W15WNm+74hYnUIni
L08eB4BE1s0hWZjNrzwYjqILMRKJA+0KhJMKp7g4L/nXy3TfuTqKQ6lEZZR/i2Tm9qdsYzdRHOO3
1MdoixSCvwOcDdA1koc7lVgxKlhHZweST4X3rgSklBeXTNO6qKWWjcQPN8KDUoH5wPR1i54scnJ6
lxYRKCpefeTZvH6GtB1Bfaj4DaoAypAMVv1YRFFzy2/4l0wBrK437zMO2oS3M3IK5qSmH9RfGUoF
v9cP1DN21c7O1nTEbls2MCAcUcnsNNKLfoJBl9zm5A0/zX6XVpHmdBBW2vEWPmBYRQ6DGxC3mYNQ
Zq3VAcbP6tITuOvrmh7t4KYiRva117Vn+jr+lRHcnu0pzV1VLYaP/Pe3Sjf/ejQtWnb4ont89hIL
Le2dd0jmp1r2sc/f9EPmWFRnodQID+3kMDk1QRfuxi3dP9zgITnvncyeG6fPvTUwGplzPgzt9SrT
vrPavIXAG6Om/npv+sXOcJ7brn94Jj8/XHomyXqrN7OEW8J7Xbtj49Pok2HPhM1EB8oD7pi+HDpR
mwqW6oZWmwvTsAVOGxpDuYGQg+vJW/ZeZDykPFQ05vPjEGiC4G0gx4erCc1pwUs3Gl2m/BLBynFc
/D+om8RH/hUSlX6IdFNjGOPCWEvYBMZdN2B9xl1wJzMGoiaDLapQKBBStXzJgr6yd1B5TUtLS9c0
rpmHrHWGWnEH1/UZTIY1uYCiftWIlyyVRGulUy4tJt3SW1i/NMN6+mgpbrvI2fGpAlG7+p27QgMX
2EXo9lV1lOqcsbSsdMfia3E4pTUrn+dtwVc5b3knMvoXVYhWiSeySutIVjdJ7q1bc88x9s8+8NVD
TnsapXsnixzKZkIDCA9UbMHywCVOfnMFBdHtCnE5oYyzdi6vvWu358chdqIGKKKmMMnVgULpB8om
udU6RtEZHrSMeLUe7D+S9qbHZPWhfXmJqTfk6G9uuub02g6dAiB35h68iH7V92naCAaH/m9Az4dO
CEA3h4TL9jRqEapUqbK0Wd5FKfE29pkZbwp28cJpDYdgRR3o9FA8hCpESZKruhtyq+ccQu55vD2Y
TEUIn7rIrjf9F9t7bucq7fPPzj8AXyVfpFtaYd3Ny2Uck+tQwXA3zU3vbG968X7r6dFoZx0Xx+th
+N+tKh5/adXE0KIdQzd0ZF0wN61u5v06KDOTahNutVCSR5+Fbpn0qtdhEzYCkBnzbO+0dk76rRWC
HWZ+7STtfejOmv0kCF8akXdbu0bn4iZDa1E45qSgIVR8/mf3p/RzpNce1Zpp/VDYN9Ky/pDCrVCB
7jyS++YbksTPd7j6tpZWk978zkgizdyz2qPRfoR6gxkNH/6bG2l0oMSnVybPpeWkF3yqN0N0EgwB
IHh7Xw4xnoIdfUFVVsiYvT3/uErInFVaTXqKV7t5QIymxcd5w8tguXwAUNft3esXXDHhhIrBhEBq
dDkjqw1hzG4Bx8eQ7qjqd4hN/Ms//vwOufuQMdV5tXd89RuOethefs43fvKCQA3qS5n3aHqIQfQU
Zfleq41+nDKzEx742S8Q51J6SWZUi6/hVWcngFNQiBOMvCgjwAFIZdyFFh5Slf/yasnyOJHRqJvn
LV9NClv4yx2lWO6W5Zi9X1goT8WSWdn1Lp223G8I9/m+1ryJqwxV+fAzaSdY3sF5MHjMzYqJC9UF
Y1ZTsa8iYijt63F31OMbKGsxAS+63sPhxSMiNZ3o7GxxU4eNE5ne8D3auGFMhWic/dK/j+jgds/D
07jb7nxNPnLYpRzbJ7sRHEbkmrcLhVrm9336UsAL6Uld+y9oK1IDigRciuoHEb/nuoPr7wViIq22
i0i7+LuRO4IKbdGjsvvLL1L88GaC5mtA8z0IVmT1w3BpOunRXZ5H7aE3bX5M3dd94v1CeHgXLPSx
z0ADGP91Z/qmeASVmMby8UhmNt5CJbrd1jRaNUPGC5izFW2oQyAYxogOXSBLAjcLv7ivuImV2LPy
0pJJzetbG6ooi6W9nINCm4PY+Ass0UBM+aFrf1b0Nx9MFtJ70+tW3awbTUjGbV1a8V7o++y6NllR
aMofGWfsakMqtcfh3dF0kcrvdA6cSjg26ANAk9Xv+R1uwRdXFkLQHnP9IFk1Ot/2llhGjEzVBt63
3V21ZtMXF0pUCNlgizecqVorThzFs18vOYXzbhedtQv7xRQ4A6eRP99NHUi9gJ/+olEqSDqujAwG
qjSwKqP5Y9sk97C3Qssy9o+Fl0PwI3dnM2WHOKZX3y/aTodng87W6PXXDcaQnkCTrGuKlO5B/v7s
6yWvAaC+hbwpP0IfXtrrLpqA3NhdUANcsvzc4R87p8hZCHH5wShy+Vla+8Pd9gUuA64JpcBLhYkp
74lcCYwpnDJZpWl0Mgq/3T4dnE8jYJby1re6s/UY9VFgPYbbu1APzcbozvanNNdUr1dc2Ceb8qiK
lwzdWdOO4fHApjCv/oCHLKlJCr3CBVPImdcjH3GpviotbEXA8MfXSyGgvqtvjcZ9LaIhzY39uGfC
fnb3G05fiVBVLSVlsbswOh0si40+eHCZ0DISw6JwPQK4UM/jV41X//FhkudoGum2KFI2FMqf5fLu
zCF2A2zI6JoyoqwoJLGUUYcD1rRtENB/OqnEuMNotI5v4KPqg3xyGNsHD0XyAYin4HZ3t8Ha6Vuh
u14qcWHiI+Rbg/wj9o91Ca0lM1grmltjD0efqFB4bbhwIuYmbBc1JlG9Qtvh6mTO6nnUVyWoyujJ
z6KS9Sq07T7XkYyeb20HOeR92/KSvjFtdIumo5M6J0igJ0N78x94mT/WlYyXdUg2J70A3n1637yl
TtLwapnbxIpdJ42x4W++ouEBTXjX+t0YGJmHYHV/dQwUH19lLcofLxmvYrvdGNmOs25QSd9Nw0lT
cyNw9ZC62R+a7YWaq1hR3J4nZywHt9qu3jJ0jY62DfAiX9hu8ZGA9suAT9YIOZ6vVjUXKeaKmlbD
bpEp2NIj3aTF2ra1o3BN7/QJwDXWxTQ3BIwB7UaVQ6o/RMP+/rqf9aRnilxddLrdHuvpPeK3YjQe
x1TYjgdKD3SnYAmMnPmuIcTkIP1tDTqgTRaQl3zVEGneWYObmMCNXTQwP0Td+nXt6P2Nl1rO99no
iKxndWaqZPUdjBKhn45UN+RBKy1ypt9F/xvZgWHwcnL9xYA5ff62dXL1yFm9HfG/Z5ogfVXv44G2
ffbFUpzGQMY+PBfadR529C8baNZyP0Ae2I8mrUAPdr/X/vMjreqc/3GkkpG41RINbnsW1Nx8EJ2Y
iPi6jxLLLTzD3RMrr2JFHalqPO2PFSULQSwY3Y7HE9EZ80Pz+oIQo9MZMXiCWtWmTS1d6cQr4Ah/
rCjbhkZy3F83rPj+vhzrr8XwCEM18NhDMCGMQDcc0qhecBDTvSuCb1thFqrgYH+sL5kFw7pfjDBk
/YPgRhi2bWpF83rAh8M5kzjOb+ADxBEvl6HQsWcsM1BY5araXekX4Eb/dELgI/brpslDElO+4dIg
R7oRi4edcRQ7du58Co4n4ARwm8C6eYaY5uCEmfthdlrjj9PbSOQIu/Z3trC7e/esUmCqSh7/+HlS
gnyt5Zq1vjPZgF1ZdkXfmRb077ug0oZMlpnrzFHVrqsyoj/WlPxybMX1E6OqwpZ5Sx14Tj2YrT0B
+vWdtEtN4jv7RIZTLbBa7ST+z6hZmmREcyNN1qdMLNxeWi3nOjoxYIFEswuKI50TXN1v7h5aCnrM
ircu7tk/GxdLk8zp+ZxoVmyIlZnqAOIKRAuOBiKR8EGr+J+55J8PlWzZtXm72uuzWM4TCzKae3Og
JXB8dDt63ysVdZjq6yRLlhpZGFtnLFnBYSaegYgM5qyjsiYKJ8hE6p9vKWvtT5u6/XBKcJO1oCKY
zzrO4JebgGEPXpSPoyoy/nG6liZZrz36Vdv0xjYyX/xObDx+XBa60P4vNwA4prLPlday2aIfaFmm
bskEcEcr3GTbPY/xMjk6zYaz/Gy3sU7OOSb/bAD7wEw+v5hG5dGVlpTe4u6My0vzw+Ni2lxN2txR
j9TX+YTaOh8ITAL2KVk7AvDEYDfW0oaOAXeN/l3npXeDCoLxOWeNsiMAjSsZu1ADhMcLgeSF0klX
ZeiN0s+VXvC5kW6ah3B/5URSarY7P/Kj4Vfo6UKESguE21TsULXTLC0pPd2tGa1vtpVq8wIKZGJ5
Zrqbo6TvYyF7aIhMV89PpGreWi9/ovR2G9lap/0rLrnAlkKKWveOve6s8fEboYEBVDICpfn9zcpR
4qhQXtW2ufS10lPe5MYhS65rke9SBDEEWClaPoSvH8pQGqKHAdWYyFu9Kb670jiXVpYe2+Gc3u11
a6/ReMcVUSlsd4Rl9mGTp32FUX5TgQkffLZ/WeXSklJ0cNib57WZseTOaYI8eU+6Q/Z7SYQi1FMo
W7XbpvMeg1nO3OtDxwViws/5zPqo48WBQ33lzqHviPkU8jqAKbUuNzAgoOJ2NMbAEgeg2pzXeExs
S9yqJHyoNFA/HyBTAJy1qNYoNnnBnkGXortMzDmQRR6o0TDVC3OgpQhaVffDluOFKN3brf3jdoqS
Iq0FBH+/SOIB1feObUSpIL1R+k9dYRltyUzV6Ped93Ue4Ru3UvcBSm16G6d4/ew6cWeiU9d8FSRi
AgYqcJjAYqD/P/dXkQdSZBoo0zHx6J/cnL/SMXOthUbrTiQ9HIK5JgPszmHWxjIKrnZQ1Kg3qhat
LK6WLMND7KFUizJaxeZsH8hx+1qHA19Pijs6DvmGkJJrOhye5kAB7m7e8PSje2hzGXS4HNu652sv
h7cGeKHj2KL46lmAqzrXNoAuIb30sjK9IHAPvZ4/2v8Csj5CMtr3J/Ge10czTACHYWxKVUFRZdWz
oSOYAM6HqQFDcuf3yGrts5zv4e5mw08YT5fXxB8zmO4sWi+nk9MZ3TCyWh9OhcC9DaGzegwRqH5I
dVxR+iGS6ambNMuuMc+ILIF9PFOdFrZ2MRqtoa1ShRUPDPZfl6e0nGR2kn18v9XWO5GUnH2PaHBJ
3I1KejFkUjv0rO5ku5hMhJpvsIo/Vwj5NJzGALYaPl8VcoiH8+S3tKT0JFzHOwHteDSrxmcKz3vL
cWa0VQ5UFxhQBzuzCvJEEQ9X7jjaY7ZpNk0mux61rNJV1jeXE8O16B8OoQFst++khESnLAgJgafw
qK2qbywvJvm0fe0cN0K9JeATdbovKQDSrdvyt27uGdCWXchxjkF6cULfYgILRUYxR/N1WqwRoT0F
6TB2jZE5sv2Lk3lX73e+2Az1D5txIqgwPctjstK//AqBNWtO7YMHJrjGNsxRCqTqemBBLRAqEDlV
URvAMN2muokQXUsKgxqxVeyNNQAB84H9mWAHWFVVQK009uVlpNDnZG+OsXHYFuCb6AEsP5E5gVqn
QwN3gVc+tgUCD3UnpnoUsYB4cPKttBqapbVgiTUNOfBen87G/ZTRXoRiDiVVhlW6QGEP/qSLWI3D
yByutdUW85EqTrDK+nR5aelxZmBy7fi6Lub3cZ8YxKLtIXgyRgzI/Sdvr7TUA+NSegSXIj8e1mFU
QDt8dQEeCfJPh3kdnV4YU4/YHnpdnmJrqzxpeVHJgeuHHKnT2OTB95lMWRLeI3N8xSUIikLXUy1X
FaGUl5Mcd5yb9ePJEg34xhR0Fd5S8Pd0Fh0//4aWyp0+/7zKQKG8nvQy8uia3KwNN+ft6EMz8pb6
bK1oTLcxs9uQrIH7xNQIzjpxmvw37Q4GB3/9trjQheCYd/jC57/pUQl+cpsflcfSOZth1jLNnCtF
Ln5oOO96x3BaHfAQ5OURoX3SpzEwGNGSGIGcDF6UQX1VaF3eFCmlOBdx3sxrXDSiJ90dg+mmagst
FT1NIeKkRGdVjQPq5QUli3vY5fedHXLq4OcOqDoMG2fnthJzM6EoOdLKQiCq5W2ZQg9eTE81Xl6F
7vljfSmyWK8bWuuiseMk7mA+EJWACg1uW2Jx0nZP8ZCVy0nxw2G33RTpHsQHPH49cjaYi3JHq3Vb
3qD+2sucuG/M35R9O2F9n10ryVIdz9dDcc9CEUYIQp3U4S2Lcrw1WDDj+jH69RK8TNWN2SrcWHlz
H769dJ2Te8M45QmAhjdvSVdWsEJ2OwaVekEKJe4ULNRiWJtjVWrSPoT9nny0DMhrGNb62IJij84a
gIb6gHpTu3vZtNdYTkDQJ/eLHdgtZx0YlUaNAbTNKdNQHPpWJw/YuvWJMV95U3MrShSGytpVRRql
e/8AZJS2Znu7nLMGaFIAF+2zQ8Ukfu2aFHAEl3OPCdigb88VeXOVICPHoYs/AKLrmmTQc2ufNGOD
a/AG16FBHiA0TWIfSLZQZ/iilOsMUB5HV2ncQ64XFI0w9EpnVlWZKf8MydDX1i0rr4ccTK0vJEip
s0NmkL0yZq6tcNe3zsvLGgbcFUDh5+b1H+7jzwZIJv90j5PD9gyfzPuFwfY82J77YeIm8FxpN+cY
ufHw3D78ggXq4urUL3Rnv/Mh8zauTiNyGoVHxKaqU+nCwP19TX9+k3i7pYtgU1Gv67Uwn9fHdURm
tp6g6ND8uPO11HsNf+ff+keX3xoPN3Qoaz2zc/VmsX90a/zf5tuJlxP6WhACGmPsICXQoTjtJ8Go
cPKP5/tHpqX4sZJ7gAQjK04R5ovJbWDslAGNjTAnvaFnjnlmLVCfznsLmfLUOQ2GcJYBKNzwY+uO
EUCqKfQpUCt+QwDJ9esd7ABV/AG10u447Y3nlFO4izP+CqSbt06PauFiAqSFGrgg+/jynQ9aHsQf
N9KtTRvlbb9ZOKMRCITvK/W86Qva0pRUcoe4bwHohBtsBYgy0EM8xk69+3w/Kgt+5ZssOa/UTqzD
Phb4PQB8sKP2x1ln7gh06Oi44umo+C8eAL1nl0XyVpmZWll2EfHB8H9fTkpFod+dI/1xcczHAJjH
rLLIKQJRaKJ9ulJ8dHVY+HNhJReW20g0hxfCQvAKbcSJoi/Lc8RkLSVdHgqtWkWkVjVn9IfdktyX
2Uj31/oFg4HFQryX97Cbghnv1t46wHBHeBFgRcaKVq/dZbxRsbzq0svBt9W8rO8J+Dg2XYM+gYO+
dmBzvMdOcnG+9n3a2Q91pgO+Y1qYJIfNLaANZYtUtQ91yX7XsvXOOu1rvD4k4Qafy+sbfAKzh18L
YYN56FWP0syngw7SSZ3kVeda/z55eZpmf7zkl+NZ+I+h4E9dEqRFPqM8Aq8i2G8+cF0vU1HURyhb
ceuqA9OftSXTvTXietSocwhFBw1nJi8bvt1G+bXjMz/zQYqH1I7KRyusnRyNN/NNcUutiBk7D6J2
kXNR3gZy+gH88GWqrGurtlcyrrodXm7FCXRMoxd27P6esee3WPVNwkI8sSB1yWRlWQHB4iEk3s56
71hssvWas2R0EnEmdzKIu/5HnZacIAlV1aBV1uuRUJdc3QVZ5Nzcs7bHQ1oOrS+yms5XMWZgtDHm
AkGFTh77TTVEAD6CrdCSVN0j4U6ffb9kvXa11uWUCTS/HeDDaGJ1Lv1dB1k+cL2aSKOVvEG66upK
5ss4F3p6TzCYQuAd+iZMCMRRc0H9kbSNBU7v5kSvJrAvH7w7yVY0Ab8M3t7ubtrRuPbxvRvj3mqr
VV9lyxWh2F8Bur5p2IawrFwGazr8ZHQKiIEIzuu9weCOtCfDq+qxPMXDkkPz86HRZKLigbUHOSqq
4nMC0Hn2JfC+jAJBkOtoNETCPmVFMJPbjhLEo7LqcgCeh80o2RmP6o333gC41CYQ/RSKroTC4Bon
my6vwRlBhOK+ePvOdKW6ioqn+ABclJ5DuI80Pd+J+gqtgTGVTVhhXmYMQlEzE4LS9E0ZJicKNgfP
jamhOnbxSEorJ8dUj/TmvoBm9d2zHd1dLo3fmpvQFVhmo7MjXua4CaUqtgEUDEh7FAhb48TJNs5o
O/u1dW5ofN8t99gduTcxuegmHRhh926g3CXFg31UHku/1bg2tfvxYt3ovGnTwt12C4qxdDJ0xtc4
M8JFlH44rI+P+NxFAff5Vv1Dke/ffkfGZ56KGyWCHS8Eos1hwx0DyJ+RpAhiGJV9rOznlsLJR62k
9KnhNrntLjkXognJP6aC4fZZRDWzu/FnBHdUJX6JUWpk7JR4L9UuS2bxcomT7Jywy9xFg7CuPe/M
9s7vi78QpbeA2OpNmQKrrIBkF095IyvOZ6zA0BvufHJAZp2I23sgfAMwfdPnJ/kglnpi+WUU5nWd
x7X6bSuosUUA0QbAfGTK6WahNRO7kAbQyFl8xF0GHsI+MDd6tBMYkNKFkvf/ETg8+yliZ8oHfWie
9X0TT291so0LstmkFFIDMQ+N6jbztl/n4D+r0P8k//Ks0f2U68djS5zw+7v+nY4oxlDPxeF0Bgt/
O+tFjHnUJlNFzaGhuFjyyFF+a12QcRIDZmI+Vhcc1msGqya/Gc+/uK/TQsCblW06hWl93IXSBh83
eZ40bFHGjElIhTwhslUhOCqBxgc255Iz9CAJ9wIVf2kVi0s5WXkUYUpLp0jWhflR7PPwQkLcubeH
SyN3lphTkuKEmWj6lwwFW/PG1pkUyDwwUETjtJMdnN+CQhGcF6oPHe8l8Xsf6xFJ/hQ9c2cUTFuz
0CUoCEL3bKrGF6rIwf743VJgyM2IQ+2K8YGJamhQiXgfXnsij19P4LkUOAc41uuxMyPrSlDU9EnB
ey9bJm3AmTgDUJJfl/4XRIHuwx9MTZIhy40Wz19xdaOpdI3FyZe2d91qGI38IOrFAiUpxofH1Eza
ICJ/+wycjJj6wT6qGuoP7eRnL1ayj/pRa54JF8SpDmk+mw4xOjSoAJ+6Z+C4c4oTsxktUQ84yAyo
YHtGcfFLOzgTZ8H8IMNLR/qV0/RzGqyZJnR9egjinxugw0glBHTyDVTI9Pv5dlWiWksuRRYBusT5
rnW1CLkB6SCTlzIcP2568xC/7s2+bMRjxIgXUASYll5epkLD/dhXFt7+oez9by8qc41lTRDiu7sI
dd6Hrc5SvMd2R0wtnbujkxs8/2iVH5WnOdZpHaRqSJ66Yz4YqwM7EAXWyJ9dgpo7Q09m9CpgQrXu
t5KJQHU/H8lA6X5uKeZh8WowEXhR/9BOO7p7R+opdWsjWJs+Oh+QJrtFsHX0dvi5Ovo21Egqmyue
6pPLqkvhXbTTLogOE7OgwxH1w94YcUKkYV0KyyAEXtEpbRJbqlL0fzhks2VCqWzqmkwHox9Oh+h6
uxSiPDGG4kMcMIh+ZBHUgKxHcPzXNzbrdQZOW/UGPfs/7cBxp+/itQYgy3BozaOKioXvdn7TMbIc
VwRnahmmB7nTszUlE5mv4+sp3qTUP7IejuXkYQwYPh9T2qR4zKA2tEMkCwf3hevlJMGsu04cuIBI
6eig9azPwjkNv8HTBH1lNvHQk//7x+mGoTWbtME1qUBS7FuH6/XejObGfprFF6+Z1J0woiiYND2t
aO/sjau3ZtsCDHVz60a26W1gcUfr4JC7WmvbOcaWE6fpsNh1ssJp3Ytxbh/cPMq9UB/uoqbhFms9
yCEEdqziOji0bkAXmo2jc9GKbv2WeJem6SSm4ern/SpuUYSOb25Ni/zz+hAkrUt7m1o+7PGTJKaK
nsdeEe3cY9TNsuQlrJ0981bzDo3c0xPmP2twT9eSzKkVTHFkez/f36Za3QjytB5sLmk736TuNtX7
22bUCW83LzxHbj3R3TpE2td0rXA61Va0+bO30oOCOPO4bhXcbKJjuhUgG2abV9E+skdfLW/C6VKC
vjpR3V1FDEdYvipVrEzYjLrZ1Bqa3jDl226uG/Va1Ezuwv08VKI2PrMRtK4Go1+ig0Z5AH4lhRkV
8fdfN6q0qHTdIfu37ilzEaQjlAcQioKRbhZOQIrdgta/5JtgWxMV2IS6TeTdcx94jOrTK41Z6VdI
Dl+v3+sXK4zvGHPh6+exC8UYloUkjFce8OXKQlxdePNnXy55+zqcrVFkJKBZxIgtvsP2NwKx5xN9
wZmiir3Mykyo9I1SJpScdxAkXZvZHOJlxks0N7D8d+99tjo70+X8Y/yJgh9zOB8t950CeOQMu24e
rNtXT/NvTj91YUi8IgT73QFzC4Hnurcfjm5Ob0Pz/qsHDZxf8zfeF/WtyaD3rbglle2An9+uS7Cw
yL5kEO9wNfntD/6ILlPj1C9eX1xUoRWLVWYTpcWkxOmUattdQxzMA7Mh3gLBX7ez6TS6VGXBhAHn
VOo7VGeOpVWlhuXBSHYRvdO7gHAuGy5RHwiR9pz/CIjCwEGnjbW3juBZYzRINTNRXfcvrS+ZdsPS
olZjc7wLrjcY1uAUGgODg52DWgTjdIOr14Mc4MX8sD2TP8oZVcX1lOMJ7YzU4h27zBOkKiHo5ijc
ImflsLLvHtvKSnF1BFf6Ysm76/GlsKLscAfvhBhOe3jrjh8yXmTpAjoL5on62ANH/cJzVBi+6kCm
tLpk+C7F3bYvxqmgwzX+3JD5OCgtAhIgqAi+ldz+lUgAswE/maabDVsuA973aU4p8l8GDiIboUUB
H7OAJbg+MsBXwcL8/BlVAwFKS0r+LIcg6nQTNhV/5gElvfXTjkD6hMAYZ1xpn7V7VKA3kLLRPN27
9kCZUj0Mw19GtvQjpDPerRv5+mLvxauikQiWV9RdZ6SZzOrwv/wOymxCjYNhFpHTGdj5t+cbUV3d
K/0G6aSzzbVoXMyDMPTDRxVI9FA/SCEz59RWrFXpVEpryY4sBnuhrY8Cw/ee+WD4HqOFgwtfKUhD
/8vVJBd2352PaS52l14d+TttDqwyoXGP1pzCKlfbx9KXSe6LECGB/JW1KB08xFi7nGHsWiBeJzl+
CRERn8oGDhSHzVRubUA5cbV/f/7J1aWmn58hF/g25joy9toOTwRKXGR83a9m1v4Skn8ESMF0/aoz
M6w61+qMr7Ss5JOOWcPI7yZf/85YxSe0gikRCm3xztdedJWCzRgsy3a4UqL8q8PS0sqSX9pudycr
s7i9728XsIqE311qxmCkiQ2+Np3JhUYK0ZkB2MLo4ZEDuPee73llS88GSaTXoT4T/Al/pmHx1cyh
bQoFBvbqbgdivKAtiFgh9ccr5wxqXnq/BXhyIQbQhXSE5YcgqlU44Mq9KP8QaS+icI3iQI3DJzF7
HD+9aSfGoOTOF4N/GO8XDee88USJg06awpJUQovK60s+umg01o3DJbo/+gR4SOR5BdDs4hTMu6AN
/EJ6gKuik6V4fVXUPXp5ZcmYN9d2satdNvc5g4dCZJs6x+w3MwGCa5HHpuwZVkUD5fUku51p+7TQ
QtZ7p5gzFvOiNycPhAyi6e6dV+Q96x+GUipDucGSqdauzXV9t2HZ/hDpl3H77AgGT8iRABFRcxTw
VDGYvlJGP1V2u/y9kt02zXprc0u33CxPIF4EQrTLvRKXqjd6EdWNqUqvtdKmlNeUrPe2nsCkadCg
ExWs4fJTDB/DhMSLppYgFGDEp3r/7R2W7PgmWceHaypuErZkCU0rPvhrIfAOohVJpvXdVwqjPwYQ
5DCg9KnyWEnzYus7WK/uVChFeFm4piirik60iIREN5ZjJjTgKf1efE2opviLj6Jdd0PnRLzdAyn5
LijbgGvz9FerIOi5TJiKPr4yUaucQyr/WMnchXqaJHGOuSs661QcTZtIXLAUTPKTy8wr4VNICdh2
f9uJ9/vk1147jOcz7Uq9Z70Z2bnK/orH/Wz3JLNXa+6bB2N/i+bW0Joe2qdxvX/uHF/r/Xr/3s8D
079PzWHUPbfvnVvvBnhQb1+Gh2HR379mfWtkTOqTxsgc2IFydF9hJuTBk+zasBrZia16M0WZXniF
h3a4//FBjV5NQV9VrSgfjWQGr7f7PTcuO/FkCGmBHXIqSeDQOQkQL1FS6YlX/2zjJSu4NZqbu0XU
w9yJHbz3BXhAdNMoCpkjuuXwcQFKtLu4u9Vzl/voAj9bWTKE5835ZMR3EeYIDaw6uVi324ycr/h1
RkJI/3TzDnbE+BC1GBV85gEPera4ZAzP15oBY6Emdjn1GdFod7YLAf0rgP4pHJtZVVkon6hkBMP7
OrdaBZahjzmyOia9C3iT5yKwE2aBoUVwo/h34YBQIKMtD6Yc2BI5S+BSk3NmWy8dQqjYcfAP/Buo
S0hpvjFkWT/0mdFWnIzqykv283azG1YaYT89j9a9cE/FlcU1Wo1Rm8jH1RTDXSrf/9jCUrfhkCQX
M9mxRXhicLbzXecmRBAIeUckTkI6vjZQfGVlcax0LI9iVmlNWAQTqxkSdQrzd3faHYZSqPe409VK
1UxV+cHHnGtpLbMeno2TIaI6KnF0cbr3YCYiOn2OK3SnR41rJwiylErEyq+U4rndAZ9vmKwsyo5Q
WMOKIUbMfxHQT1UY8MoZx/KWSrYroebbtGK29OgztNzuisyJ5GHxMQpWmRpyLn77k0dsSrarZtpp
SCPgka8VLiVOIR8QOTmkml69P57XnFPuNr0mIxMP9htmxC+/RqMGf8kFTv3yENdYHx1+mzLaUjg0
U7JuKVKVrUJb8+hF4w7gd3fjxMMZjfvOgoALToFssVKZ1KoSTHn/Jau2Pt1ze9PgGQE7BAgG9yYF
mKsItcjMUXOkAO4obIXCuJmScbvqeevY2LNk6kN41J6LIELwhIviAyPUikdbWVArf6Fkmqzd7r67
iqC9ATbfg/iM4S4xZMWyOqSonc7hW7SoEGwRy18FkcF/98GWVCfetbLQ3uviYIdAzgSSiogOxi/y
UsgDVaFstSluGiZjw01Y9aQT3TZ3l8i4i47NW/9CcSeFY7Q9owiCX6BoSQCi+LzqeOBnQek8G3S0
7M3FEPwKHqg5yobnTj04uvErM4zgo8nHUk8QwB8Yd7ouAk/5cqoDIFOrMydNTvIAeJRs5WV/2Zw3
ukXARckUYO9gOYSAYjZZf+77ujP5GEDU+B2Y3TMYPZWh/gdz+bO4ZFJ2sWFAXsXinC4OGiTIF/eJ
EQgQvKrQshK6add/FpNsxOYAXWNos5jg2hBwQHzDXDADE/98faWGO+lE4JjBV7zi71dX535wVq1X
xYlXv+CfXyFdsd1Fa7QQExRG20OSljIqlBqOaH44dSZTVLOh1b6e9p9ut5i0rsuA1QgYYsOIGiLi
BMeBmToyxtd1Hqh/y/kFPQMD8YpvFDv5l6corSl5wThDePps1blT1JcoqzA3SL7PyCJiXb0OyJbR
o7IGSaNKKb463y8tLfnE5roRWeuLKSJNBNUoEG984aS6XWDqtykxZwN07FRDe0FtnCv9QWlt6Tav
o4aG5jBtJpGRClqsR0LRac07Ivdmvmaqyieq73RpSelOG5ttZKAdL+ZQW7lnve6caE81NfcoJYlo
9zeyaMvf/gDaDWiRU2eBWgIjD4rzrrzTpV8h3enUOpyt8NjiGbfhr5nHHQGuFQRvzFAZXctV3a/K
SKS0nmQ1w1qySzBorPe4XLijmv/19SUcIRE7BQf74JDGK75SdbySM7RDewvnhs6qAkNmgiMetsGe
crEe8DufhZUvSfGlfxWnNw0q8jZrvokiOeVp5m93wjFAqwi5/PdUjfhUfObjypUcwqF1SW/HHQbD
OwGRiR2tJwby8IK611ncXYbj6Aj3FEdaOXZr/xzpo1BbWnXb2uuX+pUPFYHz53B5655W4ZvQ3enO
wvlkMkkHUFPd/Rq+f2K+dgaF9+s2Qo1GkMcERecKe7ZTJ3tVHLp4s09MmQxEbaVJtrsa4qo9LFnd
A9YODBVq9Q/BDU3OqHTJlX228l5INuxw2+qb+okTeDv7hRuNSJjODNXPuuYIEMPemYwKz3eYsyC0
jUACPmrT6vHvymCodCSSOYs1Q78f4YWd9wv3nSH3bptZnwXTHf6vHkLphqdMaFSbLVmzeK9t7d2O
S3B1GTL6JYTSO9ctDFgTjXycWu3mResL/paWP1Wcc7UJa8KCTghk6bpkUmpW1mCMigrFG5pgbSEv
3HnQcviBRqVWFfapVpNMSbZO07VxwkEKQuxl16Hn4ereAM9I+JMxcXpVfN8/3Kl/f59Mdl6YkRaH
Z/F9fYq0R/iqP1FvFeRrTmf7iZyVb7iv3gv1jSB4caE+YbfVdK2VzTZ61f+3zXLjpwkg6X688jME
vd57+0EWEfmUYwh1i/YIDHDPC9Rlt+qr/LOssHkl63I91O84Z5ZlIOjR6BEH7Nyp/WBEo7bqeKut
9s9yUvyjm8Wtvm+K5Twghg6MJATUEwG6opdF5V+xXnV9ubSrksE4JXaY1EzxUjcIoZwGRB/2GqDh
vc2IHsMgjj5BrRvLYb0sDNNFU0vQdMIrH3mhv+0oCzCVUIjyMUumoxXFaTM+iA0ghcJrMYvignIE
7hZ4qpBPuZhkNe5Rmh7DlMcEsRKG6lOgII4eqRMCFIpnVF1yKe20FOlcTmnzbhz5sAKCtDEIbjEK
IV7tiJlpJaKsumgLcK9RbzWsltkS97p0bxO4ZOP9SdQyH2QuMGci2/AFeJDGKHk3Es+JW+sKWQLV
kPo/3KmfpaUnE9VP11ve4EtP7ff+1WeSdf/x+cj8jRFzbjSJo/nZW1hrBDVA8oNyMb1vfsvKHoAl
Wijz1Oo39fN7pDd12kYbPavdRfZGEZk/gPqY+qNZXBeQDzKnR6NJ4Raqg6GfVaWXdT02o2ZdFK6p
Ws6vr4ygCCZy0RaG8iMAtZUh6aJYs9o5/KwpPZ5GctjXQKiKWpYYXKceTPtKgAJG4IOpl6rU36pS
REMzTIsabPN/SLuu5dZxZftFrGIOr8zKsiRLtl9UjkwSSTGTX38XtM8dyzC3cGrOhF01NQ8QwEaj
e/Xq1bKs0TT7QruchZoHcQmsHjJVZYIZTvP5Gq02kAH196w+wrFL9GM9yrR6XeuqIS3xFi1sPPG4
r8EC3xBCxQ/lgQmxjBjOj9UowzmmdVcGCVbDJ1QwoUaaAZXdAGdYQhP+EVM9IPx5/wuOjcf6sSRl
NeUQXPrzEQdKBgMBj8QTIM0iR49Bb9nVmFQDPNp7B83icfqVLk4JmUPjbcsVWFPMesiY2oTCk/Fr
YIrpknCNvG98SFIVbSxJFdk/mCbg9GOi+WkmLQ9X0DAorQ9WHEecIBUz/1iRcsgXHeSWOsHctz4t
zXbQzUg/LxPNS05f7dBM7h/2WMb/YzXKJYshJvseK5mA/SgYkoZcAA0aiKyND3GazZVb/3UEhWcW
vDGWHjWtm6OlgkbhGPXDJayvR/vmfqqTyofaO4QU/RSNvx971sDKsfaFH3ul4samFho9IvgkZKcI
wOBC42XyvgYbDBEc6bjE5CCWMY8E5bdr0pEjePpR13UQ7CWTk923N2Tbk/SwmQg+GI4RWuBJmQwk
Cry2/eEBMPCeWe0f9xjfB02HjZ0i5BflasOgOpJHiMyZwpeF1//6n0+ZntbdFSrHpboCBzx7Wrlv
u+qwwfwo3FfwcXrwKltTmXwwTGkkQsUp6wKGbygqj6aEny99LJ3DHoolxCfOXgh7HLKAipOjkXbr
42VLzH9pS98rUrc01i6DwZ9yrIhr8+KWWHL3SRRwyJgsC8Uam7XH8evyvSJ1U2sxkQMMoiKFTiBz
9YIARRhlS0Durc/FKMk9YNTI/YMd42r+OFjqjup6cJLFC3wxyiWTGDLjtrdxvKUfpWQ91hZZn5G6
oP25jwojJJG4/YSkHdgu8iuEa9cGH4+wS+5vbwwAvN3e9ebcePfKKJI+Ewi1HePsd2i0mGwwPwp9
hKh4Bou6sjdz9B/Enip7mOr9/MVS2ZFHopUfP4AOUaMmDUA8Ih/1CeLlbwkkUE82el3wyOKfhiDN
c4wkgvBqCmQfgA154z7wH2jBsBmnQT7m75fnHwujwW5JzbNLrsr17uW02hjWaVX5MXwk9BnW+A6P
H1NndUALG+LluWh+bOsZeiAAqYSmFNsXhxV6jJU3fpwNFXoofdgm/QXcXfURgoxw1WgYB4qG7OsZ
zZys5cbjuG8fck2+b2yBM5pyiAKl3gkA+UElNRd2a61ES3Y+z/OzpZpO5Unm8zZbMWGy8Sf/++Ap
95XFMgR+ZJjhDFUk3G6S8q2R1H9WiHTgpyEsRboMWLf7Lw/D97qUE4tCIUzOAz747KU2nxRwPXam
9Qnlfoh5ob+oQ9e2tb1vZMw1KTcmNQ2nty0sHtk93CaIfeZnaZtLoGIPvXd/sbHk9ocJUe4rPuqG
VOcwIZAICTtpAuoisgA8fJBeZx3nGE/nx2qU+0oURYjFDO7LXnSYZBZjwhdRB0PpIvUMm9mhMh5a
/PP1aHS7LdsLX3BkOfsCmfcOJXs03G8+/ziN3HycPoBshtIjc6NkI3ccBQ1yG5Uuqm0FeyVNBO6n
uCYCOgigICy/Z6pkMB4FGtsu9dIIwpQ8Ci4GdO4w3s/8fCfPHlqt2tkDywuy/ACNWRuhLEdqgJcd
WPqMNFetJpPPyfvcXM6hQIVeJwb+xLoRV6b/jePptFDT+pxscLEYcPdJ+OIVfurPIbuXQ+RFh/D1
/YvBXJPyODmHkXwFqXzt9cc9uYeImNaaNS8QMiEeZbwsY5LqtzfjmvLdbDFsEv5YiDCYcH4VBkUr
OhjTn9V0MwEhYgeMLT1Uvo7GBWEzBzqTTVBpJNklYRoNGpjruiV9/Ds7hn61qqOBV1U06oWRiia6
NAaE5f+UpIjjRXAM1gtmiqKvLXEf/s2x3ywo/4xThUEPhSZHyvOHdbsAYwGe/h+C8ZYV4IynrzcL
Ut/5aEQBqONYEMMjnwYUdMGjRvULw33BO2F95jHATeE1HCZwEE0Raa1TSExV9UCuDrDps0PKxoUV
lpanAZ9GU/ojpgARsG09YOyGpZesls7xq3uzPgWNJAluUSsAbyJlc0zKQbcuPuaVNE6GRkGrkvE9
R33TzYKUAUVSI3N9A/4rYalzUN3EfA9oSYHCRLrhfabFqmQHvzzvzYKUAVWcVgmi9KfjApsE/2GC
BSebi/eHtn22Ek8HI3q9fgewt/4sZsGCCHNeSZoPYCbudIfo3ISeAqnCHM0R4G5vQVtEr9eedTqs
H0sZnwblRL4VSY4UA1SHJMuVRurxAPOTCYYxogA4+zdaJT9skIppqiTU9TDCokjy8TrtJtECbHb3
E23bziN6kojqcYx/Wc7kL1ft2/ipwEYMhCPKRHCphr93baQRO1O1P2XI+2IWNhhtbNreaPJwYwxU
dCOIbYt0GFsFsftJ9xYYELG7pksNfDjQzgfGBx1DtX+cLR3giAkX9wa2WAAsIrVtzURkviByHy8v
5GVGWahfvysv89qerxUoK6MiBfUcO/xksSbGs4PvzdMCoShEHrmqx2+pLWROUPbDLSCyKnAyX4wX
mrkWcQM3z1ceSyhqEKoo5h0QhXxkQ+/A/3DFWUuNlfhuj5iW+0zDNEpbQr4FfA0fhrcxWiC6gnwS
jIhM7mHijWM0xR9LUk4Mmk3tWemxO0hOmKUDmUjXhUD1ZFPNNp/9M4bvWeUaUBG6+ZigBsNFCJQ/
69OwbYUjviIy/heARWjPPLpIfQ5LC1gY0DAmcEPu/x0PSkNFJyU99qFCejTBcPpPJxWkJT6vgyaR
Yn/1JqigHx+Ml2I0WL8xV8ot1UOnXgwDhwzUfkU6JTIMKEF+T/4+/FHUBZ+/NsGt2jOWZu2Yckxc
byhpVmFpaZt9PZ0xzgYsIwQeeBhTM1jPuQTzsNCxAWNmXZzRROFm15SHOqmJYUThdddPaL2dGA5J
4HFvyFASFtt1PNu7WY1yT2FwOoXGBasVLumSg9oRofpch/BaNuNQGb73GmDfuIRTxbepkJLMcvZC
GsVC20TiNSfDDjGx6V+JOd1e0uvrc7NeJFZGG8vYG2risB5EcYkFavYWhAPmEDFy6e5cERoHKo0a
UGqNtQhJ+uwgNUAIAWgTZe8tPl3sMXFG1uNJ9+PLithf+ivOSN4xhMU74LfIR7Cm46Olh/QbMO4F
y6vTgI/CG6kokvw5nAOKQCnNVJyruALyH8ZFYEWm156Lm89XaaJwCk/EXDACwH15AxQBAd7rHAii
tsrG/FnfkPI3sawGaN1EGTQpzOtTgiS2A8McnYXw5xAPJT3hJAa8fy+u9Yx7tkM5m+JYpYFewr32
3gWzXVA1w71HwXCDJpnNGX9A0E4FkscBO8SFWV+hA1KK2G5JrgdB+YmGr030rPHFWZJyzG9OOaTj
cciCIYdpg+vg4iIhZgAhHmL2RIP4/lEwvznljpQEYgBn0q1G2hvI6F5U1IAHXQMHiCvoDnN7rCVp
SAgSiHoxXP589T1c4MXbbDbiRAeGvLQeHzFWgZUCsZwujQX1WRAa8hWFQgr0RrIQkL+IBJmfWzOW
ix/HLb5dPA0GVZcUSjQyzpQ0HCLFQzvaGmNcCIEC2c0Hw0WMtUJB1kswZF5WQPGnK2d1jsrdQOoD
ZPwyUQlxJmT6XAQJP6RUIOR8YUwFkPj7ljN+pjfLUnnsJYD04RXZI3UQpHhr3cZoV7JHdcnwTOMV
npu1qOgPo2L4IEmwxcolop1kOTJSC4S2KctWxoPbm7WI07rxgoMCNFZLyXHiShDUabdJHiefx/kn
tE8wUsP6+lPHYpzneIR7sy6ViAanOK4SEr+Tsi+ECXemPNH8HfqbQKgnQhWXA8hAKBSyRVFJavDL
H94sTfnhIpWErpTh+IkW5HmJEg8s9gDKDzqUX30m0sY0Hcr/1lzeFlKPgt1M9IBeTtAAPEl9MrUc
I9I+/PuGOs4euNkd5U4vZ77Mcw4fdF+9nyITQ9IuhEGAHuDBw5TIOXnBwW56JHEKY2mykXsHS3vX
kM/7ysDS8ARPL2/o1IeEDUpnAcSKLGTc0PDxtwVCTcaFGXdB33ume+cTRW8FgxixZHI+xme5wAyJ
BiLop4XjFKiPsR4Scop3tkrz2IKSb+oTQcD3MN+BTEpLfHd3gSAbqGR/JPyXy7N9djFQij0AYzSS
uNkv5YyaQKzEsrseNJL9hyf0o0yItKVqk0KDOV82e8QTW3bL0XhQeLMy7ZrE1EiGBo0ROGeC/b+B
65TODsH8gE5v/0EBP+i+UY3x6G/9vUo5qKBs40vWif1OAfUI6SjUTKDRtCNkjclnv/40HIjxAuBD
l5Pz6HgV9PoxohWipohYILGCOSSKnaHBocnN+7+MaXWUC1MyUM2HDn4EUA/Rq0LKisa6OaZGYHCV
7bNISONQz83ZU36rilpQrEnmBhIHabJC7OZG4FZg4jne29ImnTBotvcxYHsGJt/D6ZFV3xqP1W5+
AuXKGk7jJK24XjSUfkA5Pi+uTX3O9EtffjDOl+FOrlrEN09TzHeJLnXXO0ZkBSJ05U6ShUpE+DHr
CNGyMoEkGI+eEYbNMa2ccmRnWYyCXMM20W69cJGYgxj0Z7K2AxpJarG6nlhBDd2/XlWh3BgxtgpK
EhlrqfkrUEE3wnINXzKdToNVb9pMqsN4bPr9OTUKRItaXa8H0hCxB1wIHXhUfj/xSMCGr4wZdCUw
Puko5HKzIOW4TmeAsZcS3aEXh5B03NbbTTANCwgEOvVB0vdDqAPZTAVP4pXueOtfRaWzUaoqoZPv
ee8JNRfIJ0wmRxcgz/IV6azlsGaisixIo7xWf+GOhULoA6QK4So+EnbD2pgWSuqpFdkW666wdkj5
ogHiU1qO53d3ZStkJsIa2XqDi0RgjAajdq5iYAIaIO5/zysWeO9gKZcU1bV2EgvQ91qrmse7F6hM
dFbjBLvlkjUAmeV7NMr3QNOEM6QCYRTcLW9FmxcytN0hcwqm8LaskIIRJNJ96V0kZML5gg+IA91D
3HfuKnMgBCibIW6znOQJHUP3D1NhfUPK64iCkLYGjyXTp73qzRRMQgYy0dgguYJ9craOuJ8GeQDz
ytSfN0SH4VmYPq8vGF5uE/Zv5KL/wQaJfhpOHx6KzEXszKqpsD4D3b/OqccyBqJALLux80lnL6BH
hEDruUOAx0pPWKmQTnmosDu1eg4caodW35cdGqfA40Z2gCm/5zfW1lheWKe8Ux5KXK6LIFZLaE1c
qRArF2HLuLjKklD6rC+jNXOvN69PDpO0zvj8Ovn/N8+dxPG5fuqxeouIXbJX0MyGmg3RVYV2HZkl
gKenPCAhYpi6QC7pnUusU74qMIQq6Gt8UXcBshvppL52bvt+yXrnWKmQTrkp+OChTaGbdg2ZCFN+
h3yPFGetV/8LmnD3bxTTVin3lDaJwDcCrAdhKQnTX1bn6fuBjCTHfITHL4Y3ZD2nOuWhEr1M4g7m
SsIGgLQ7+At0c2CsqlNYRPmGyYthmQyV68mD8J8sBGEDiVRUK8XwmPeTWdoNaafxMT+DWUJmhGU6
5aayvsOiMQ519nJZIvEhNf21slnDK27RevY1Fcn0uy9GTCawEluDwP839yMoorTvSTGX81Fmx+C0
lXvxXhYzGUoeM92bLfazB/8L7DibMDnsNDIrlETlF9LZXDsE78OjD4ILukGQlrpEnzKFXIK/+Wwr
6Mw0ACDWqilDa90/YLa0RHphMS+T8FBmIiaAxPN9b80qNzHzGD0y+wcfNgRxBUDG0fxw6KzD5ekA
EseygbOYK+hnXloJpho8+B+hx3jvx/Qmb7Mig/KL/QkjyQ31jI9ApgCCJEgGUJqoNpP3YYMOJqgB
Gh6SgsMSjVyB68/KgJH/sC6zQbnLuMQTmRJDgDgx0dvcrZszGseQ8WoIzFl3meGlDMo9VnWsDroE
LyURmBEYCpBqQH6oSXoni/EUsxyHQbnEplKMtFSxWO+RYtIk8wYzh4ga+KaEMHPfTbH8hkF5xSH4
f9wEoiGQdn+7IFI0keMgkQQCz4ozmJujvGKjN3HcNbhIswWBF+HySXfhKyR+vv4lL/E74jcon9iH
mh7xCaK2wkb6Tspy3vsa1JdXvOGsc2S4Q4NyhyIZsoQZBcREDHOVb0lfBRTRTQxwRlM5NKtB1EYM
zIC9mOdJOcSgDrhMI8lbDr9EEnNozpLxXdvUYhITyZ36+1ut85QTjI9CgEABhoknBqSA0gLyAyJk
vH+G+Dk8DSQDJgzrJK7k3pKUq4lP3FnQG3zBfYNZSAKR4Uigh/EO0vcrLBT6m6ySwl88iyJpqiwq
gk7jeeVFrM9KjIcUfpwwryE7XrokSkA9/MFgfL9rBeb3Br9XozeocJGgXOvGV6UtxwXqThLEzbtX
gNS6fF36UDfF+82qZfzFi3+vTHlQLSz/w8HcL2RvFs5bRwTJw1vjFQKkA8rYoXzC9Dnw3AFozRHc
f+z/57Om/GrcZeCbN7AokL9L9FmsEbFcVUcslJQVhmP9S178vWPKsXa90V4gk93vMgLngSQNPg04
QvxkeDhcu6kZz8ZfYvrvBSnfiqEomqJreCjRRw4djjfSKokIFyg4KRZNH75stjIl2cQ9g6IcbK4W
Z40jUS6eKkIZAjQcTeGKyMxcYUpo9cYawzxZT+Rfajnfe6V8La/Hg6gcsVf7qhmHCBRauZvS9p6h
eo2JR6TviiWDrJEDvLdZyulezlx2bFp80drqAgRcT70lvZ8Re6H4QPS3kL9eTDQVpDqEqSYA5VFs
ncI1bkFFA/ZztN/foZxZz5eHQ+3Oe3cOXR/TwfMAxgY0bKfOMxjQaG2y0fXDDKBZP55y3WV3UtC+
BXElCRV5ANrgeZN20vVJw8Cy69iBk9X9F0SHv2DH/3wqGvAzUij+BBlJFYh6wwsp8WHUKkzyFV6c
dQfGI/bvxSgH1xqX6lQTqvdsdjHf3Dfokl8w9xC9juAbATPmd0CNwe1iJdTKeMz2vTDl33JONfii
RIRIxP2IiOGLa8+i0FLAURQ9PCeFy8eLfgPXg2sCyNM1sxbj//QP9IcfLcNCa/oBqDZI/hYp6mKY
uP+1VRoHdsw6pPFn7vu3Un4wb/v0qJCoCLniEx4A8gKg6mp6tQ2EEKa4Z7yro3Ql/XtByhUWwsAl
VXZ1vGCKggC2At+fJMMw9WnvbxkblMdDh+/1KE+YSv//zNkI+15m8QRUZejTR4vPHXrL4BZ7CYMn
zHeo4QApTB+3Mx3zLmbbBC2ivs3a/Xis9v1rKB+pSCpXZlfoeWFDjQlc0SOiNRBQcA2el+0c9A9r
dtbM+4cusw6dcpGa3leVSEqUYA+QAgbE1MwOBIIuBEcCbY1oPI73KUh4BFX8Kt8wYtL/8LeYkuk/
EKL8/Z8z3v58YwOU82w4MYgUjrgBdDtCGgFZHGQSEwuCzXMI2SGA/JA3rDeYZQiU05PlHpJyR5yB
7Wo++BNAidcoWsLpghrs17MPJp/12kxy55GgQcMmNIZeJI8EAM0nwuuC7ATaACbQy/FcxMybwDvN
Dg4G1vnb+BN8T/akvL+E6f9YHA0lKvlZCi7oRtjZULAhoMW1ogM4njQQMcz7LxGsroP5bxgQKaQv
m8LJWlZCuB4ZXWiRXh5Ax/M5kgIimsdytH95Tr6Xo26T0IuXvCLLAatYrDjSH4U4DjYEnb5HNHgz
fIlE7PL39/xej7pGvMJXTaeQJotZgykuELeCNOBbZr2tBhsTinZ4552lAHke00IMDWkeRB8PH8zZ
OX8JJ79/B3V/xKi6nMMK+0af1rVxB7fnHbsGu4H0xDLPefyR+F6PujphzJ2rQcC+QaJ7g8eG0uUn
Ub2AbBtJLFk3dTyQ/Gc5mjt27Kssr9EPjeWiJZneOQFIBXjPwdhZ9B8HNl6l/3WPNHusPJVGFOfk
2173iG7jH3tkmNJfEP7vPRJvdQPrRZjLmmmkql1bC6hnuS7wdpAJyKwAxlKsW0K3EQah1kUFuSWw
FjKahMx1QFZZ4bk1fWZAMf7UfG+Met9rLml7riR9QQAoCUEYMbCP5x1tA/4XIXr+q7fkez3K5QhB
LVy0hCcHSTg/iKYuC4xbBS/uHdgkxssCzuRyMOlZbznzE1Lep+34+pjrxGKI5G+EbvmJCTlDpOuR
y7oT126Ln65HlHkNUmSSoYui9IsPIlxUsHYBR+R2tq+9enG2Kv+9nEuPEVK5+2d67Vi5txh1psap
g8h/ULe7zhWtEG+zblfO4ESuxvp6v2P0n9uizrCuwqa+NB3YyDYkX/D5kmlkRjJIHhgeClUosEq2
IZxMb34ROfuucVjCB3/ZrCYJhgHFDu3a6HZzEzWuSprujJ/AP4TrbnLeNCvBP38EualnjMBnhMtC
tvu9FhVtS0Ncha0OY0U2gHouSvKklsB/NfbqTSGKLFVlhvangGf66Hp4R5Kzhe6eenV6aBLAorOH
/6L3/ndM+vNHUTdWTyFgKGtquQp6E/+EtaVHk+rkNk8n0VQMkxOsrN41J7tOrfpic50p9ZZxctR3
fZYmpqq7GP1pSAzTEHjyqvy2wu/DoqzwUgaZUcX4ML03CwhvIjOTZbg2zAKDpkBhNPvc0hV7lzzs
Sqv2xM5Ucnu1EQ7g3GU2ahDwcM1C9avNxZJmJ/uNh0hjNr0spMpMXgZTTxAFgwz9tjuuOxNk8A8U
Q9YbiA5Zcy+LzMMhkizZJIGx5s1PEOvM1o+6m9m5hu6cs5tb4fTrqxyg6x13sNA0s3JLfMOkb7zB
Im8p9owUhjDE7yP2MOKbcUt/ByM/Pxt1dc6irBwTGS3DkZRbWb5Mwm3XHM2SC90kC+1UFxjWOxLd
YUUdN0TT0VSrX7Upb25KK1SlJPdweOeui8yw4h+Pem/rQ25VSe6Aifgk8nu+nAdBYWlARQJ8kqqc
aJfLapCPm0yXZkdlkhXRC1oCJiyfNWYuiDgxK0HRDU2nuYlZyIVKkMfdTm553o3E8KFV1I1aC27T
t+9lqjspp86Mk+4NumbJQefkYr+sL1xtKwm3iC/H0DrXqJ8NiuiL/XHBR9LWUHTRyuP6BRMTX9GN
Mj9epMJU+3yF/unXoY/dcxg4YnA6xDlnqzk/4TU5tXNVdRq9WkunC7qLYmWSCP1C1dtlfDmv+bSw
0oB327MwbWRtUcT1HCTrmRJlz30XFOZRbSKrjFQz4oZJopym/IARBFLuFFH7ea51P8v550arQzM9
KWdLE0V7CJN5zLXrspefxBAyUpzyGia5rXODdb6UjswZhnlSBFOVY79Oa4c7Ka7QwU57wRWb1LmU
1bJsOLeILmYU8laqu/nRic6v5+c0m1aFaIlHXxE5LzO4wSyO2mBWQ7iLz5Hm9QibbCnIH8NSODqi
bOhWxVVeJIsvmAjtlGVUmbkkmGlwfNeS3uMS2TCzJsOMQEFJ7FapOmu4DJ1boEhjl3xVTO8bx0jA
LGJEHUqD8PKYCECXmuTwFFSDFLZIFCRUD4RDBcbVVJ/Ik8pUTdHF8NZZutCXKgblnqapx4Kbr9Ej
7ctufwB1WY+8lJWNdMRM9qfeuZjG0Tzu2wUihs1VeBozrbTehBDxyZ9WXm+eU9MPVuin+rh/EFcF
h1+/w+AxIoA3RFWnw4iLHkl9qvUi2BZ4fxYvBJ3aYY51B0cYPGygcU6ItGCEL5fb8wriPl+zD23O
nNX4OxcXZRH9+To+iYBp8dQ7GCiSEDSy2hH0nbQgGQ4YA455IAWrwP0vMibyVtD7vl2QeuNKjW+O
inhdkLdQXCGEfxG5IsZ3Q3y5ML9CcyatP3QmGDiCAfzcKvWKicdTFB87jgcKCS2WhebuVEsCize8
Coig9REqrqARPQuWRSZEINBpfRsfn9kCOZIH/PwltA2e0yLIIw02iLA8MIcZekgAvSLl2H4ZE/+D
9YCPxXa3Z05ny72hJyhodbsX9RPzGVC5vpYkQQbc8jzjbSK//d73pTJi48QNVYHZVKvoVJpq6tWF
Felfx/Tl/v0ZqTXgDAWIMIoGhn3wNGkoj5RCl2ujQ7ZBhtWFu96CHBnmISA9JQzS5WtmgwW9v7+s
MBai3S5LGZF0HBTO0IJ219iiUyagBK8F67VZVsDKDJvZm/Y73/+5S8pSElWIA746NthdNxfMzoRe
PGiqIZDof7MxZDUCr4mqzNOEjuycl4F6zrtdg+rjKltUfuBJ02VvGpPZvyjpYls3ixGvdBO/8FCA
z/RKEYB1PxFNZbTfINAm3QNrZyrajwAWHhj7GwvSbpekHF2VJl0aVKqAbBiXH2QRNJNCc97CuPAv
FlN+3Dhv9kc5uUSITjW8PhbD5GrNfcM4hQ1kbXywjK9i/9sUKRTiEY9lnmOh1+0uKfNU1WOS50CY
sfAL70CrGrmLOVhI+QkOx8qFWatR1tkMhRgUStbt4gxibJ1ZuoKHonzA8F/iqP+6OU7Kf/XdKSz7
DLua2foDxttrT5ANAVNcnferd0A1AZGR2Z488H4YkA1rh5Q3UyKo22tH7FBccDVIHYHJb7WFbmb/
6xbJD7m9EadCrsIAFmOT2k+8Xrln3zUnV43xeTl//vMm+WjW/GA5mZGx9re3UaA5HTIaSWphIMfr
QlgXcQg0FqeZ9dn4XnowLCJ8ZOJRxJj31izfzhUqxxcmhDyKqyBTUqETpiE1p7stEP5HsQ6ix84w
L4l58aD9ar6KELsKp8GWJQk9wnzAnjGuF+QOWTMEGoqLq1oUS14k5w0eC5FJWZFCRPuIUsB1ThRo
k6IrOFDt969NVEQxlDVAaYR49fNXUH4iy7JUAUhHXpP+ZBpPwlyZpSvDzZb1ZqKbPLqplvI8nj1+
qbhh/43b/w0S/vwFlMMIYyjylCV+gYYBBi1YZmveLaYFiy840m6JdRRRUWRVxIjqa6X2xr4rYJ/N
MZIE9A419stbvcFwbDS1yChxQvjHASgZAFBOVg9bMpeaiSmP3uOb5SkPYpzqqjnn2GZldyB9nM3S
V8AMiPzSC8G9jDFub926yCcPcx2a8JrTQNwxsPIptw4XLLnuka6Fn4dBe5Wy1jMjPra7WWdHs2Qm
zDPv3fAUK3SKh877uv/0jaY8t2dP+ZaKH/hUvWC5FsBs/SDYqT3Y3FNWWOvB6udFaa6b2XtuFha3
Lsw5SnGxGbngqp3dxJ6yRpWzTIEmV6UnIeBjAaYAzsMinRCwUXTeUOzGTBJpgbrN4xTeHGWqhwem
ZsZIwfPH0dPYBGCaVAp1cuPmp498LVvlhidRHJB489CKZuZ+6b7slpN4Vixan5V+jnQT/lyfinx0
pdfQtskLENYhYevljL4ClDkmpHkPPc/gfiA+n6z5NWZLoKMOAy58P9j6PiqjR3N5QRMNetpZXQ6j
76uqioauCBr8P+UEBqMIpayGgVTuZSk7F8wF0t37RjhS/cTGb9agYoU0bMT8FCJwrgNXTvc816yV
3Nd4P428Mn4sklnevVaR12bPUjAVAi9o3bT2pG7SN4Z1/8eIZEO/kpSbH0O5gyxTs1yO9A68kP1e
2wLRXE12k08Q3iAzxIOBsLRQvmOtyjpm6tr3YhKI+ilEVEhmXTylExCTQLwZTG8i22jcrO1npGSA
LreM6EJmrUx5AL3NTyhZCMjyX/T9WzYdzPqTiE9sPtf9eoOR5t41J3REF30JuPj6BtPPQHeCgj6I
L7PQTFwyWBiAwL+Jr74/xLUkcPssDIZYgEpOXNNlU+IenszO6byEZX3jHxyIE6b28YZE+5y66Tmh
jRUI6FuDHcwUP3oInAiajqEPTdtHbmIwazcj/QLE4r/XJLndzd70WmkTsa0QYsxeiBz4ywrMP5AO
HBPUfqLbzBNhKeYEu1GI7XZdysXUkRRjWEwrEK4Dug5kC30g2OkB0ydAxUct3mfcptGc+GajVGrV
tadT0hzh0whbNkSZimi+kcKmg+QKU1xqk7HieBaOeoTGywjftGv+dXO0x/rcFpdSbnf7zpb3mo8e
/wOKArZoCouelRmPhkg3i1HeUeG0iMjDXEMkm1tqjmo+hk7tMwuoo8n+zUKUi4Rjbs5Ho4Z/aFzZ
W9hvkEQFP8paO6A6o/6WOhbDMYwHoJqq8qosgeZMo5AtoHouG4BEAYNEEayzufcB/aKgQKrwR5G5
tHj70WYtOxqRYHCGjACbdJFcTfjm+0FA/tyAMiLtuhX4KaLzok7dF9AZ0BrDWehhP2gPrQsK1JY3
E/uLdC4xTHbMH9z+AOqOtEUjN0KCH7AH7RJ4wMsE5DcM5INa1xIZuo+/GJ5OGPu6sFhdwn5lFXqo
P92BOBwTyK5pzQ6NYHYzj5wGDzzniWjnZhVz/3K+32tRJlsUCg/BGFRgCvf4onq9w7+WCDX9Yq0C
HXNOLudoTuFI03TZvV522aR1O2CvnZPiCcDcv208S2xW4HdVxqFf3dsToO07qYcylPCrWkdx+YGk
06/Jq4RMN/H5k9m/iifzOD1jvGjxhiF1F3tAzplb6SLE7xIQkDfT2g79xms8lMB3xrRE/BpZ4gR3
/zG1MHprEzodHEDh9nA6901mtGIsqeJ1DA20x+j2yCgOawn6ByRXk6fRst7zTuKcF8mi8WW7XzVo
0Pfl6WCn7mXRHapDBIAJSn7Oya+8SjaNNR9Dt1k9JFv8CSGkD8bvG3NTt7+Psq8swbzQVG+JQhsG
wQ2YVwpJv8FPLkANz5CYutLrYrPxtrmVe18oCtpgsTJgtpFeBlG+/RWU5TXipS5V5LS7xZukepGp
Veb5ExyC0IXO39rz0KPHH76Kl+TdKrzY+Woh54yiNRPyJhf4l61pok6GMKsQcqYueHaJ63OgX3Fa
1SrB9UNOk1uRGzqPjIMfBfvQKQI0QdUMXaNJUrlcBOfgHMKXEHHZ0tt1PpnSgNmp4DY/TnHKfoOu
2fuf+6pJ+WuDumEQ9FsRAUn/dCfa0BcyHx0B2qCWXqJVOEM3tmgjsPCZ/TDjX/VmMeo0o1PbSUaN
xexwQjSjF4tmsiJqSRthszZ7F+MXltPOg+QLeoTJ8LT7mx1FqGSelzAMFocsXbGjm/eiSbi04RNZ
IDzuRTEHQmRigCpKdu/OQXmQTeFhDu8AufkZWiNnTLrhqO9GmQyzrlGy1EBO+XnYfRHKpZhEHSIc
bhXNJoFX2iX6OwH6d6v7ex3FwW7Xoj4sMOroCL15UiEtJuVGmQGT0U1hr85ih2FEVxUI2ohu16K+
67EROMA1DVCZxl00tgAkHk4DPREgwOyQlr9KtjJDyxyE2TebHL1ITjl5BbexfUstq/Gmltlg9uF6
s+aWn5sc4vRXQe9iAd1/b/D4FeIWIpRygmBJ13rd+v5RjeLCtz+fCjyD8zFW1boX8MwtZosjUTu2
wMJMppMNhg/A805zgHjPj1umOOVVVO7eyVHeNi6OqTIUJQExcHSLZj2RDhOoSYOoDf783IvmkAFa
AsfADMNhe3/fTBOhnGyf8VkX82eCZulesUvRqaU5ncW7/eRsa5P7q41CpcBKJUWSBEkxaHXctJS0
OE0ykk+01hPBK14w/kXwN9CAIEri/fogQRA4XqJNAh4gxMDTGRHmFweGG/jLNfz+JVQAEfTSMeNq
PMH7ZNnuhTlGBJicZ0yzCROPJ7n47+/7vRSFEHSq2itZeC28ta9P4fRkEeQwtaNpsUpTPKiN1dpH
EbWV3i3ByTuiXlyj6QgTM2eGzSoojSY8t9+Agg6iTMgjPbm0MLcMxIkAEdPu8zlfdo7uMp7wUXKR
LMmqCu64ggH3lLMLmkowyqATCBOQUCTA0UdDnmBhMnIFDqfNcEJj0OztcpS/O57OkBrkA5KCNHYy
C23ZVKaKxTLj0Qfzdh3K11XH4ZhFTdlinc4+evG8Q4CUWUe3gZAJ550A87NOctSIJJ03NJHHVBmV
8k9H4YKunnZo0Xvc2YJ5tKWlBP2o8wJkh9fWDBecLUwubxLjxl5JG7+M92ZdyjmJZWjw+oBE8uIU
bgvpgKd03lv6orfIhDsyO9ew3t8LMuLOgWyKc4C4o0jEZwF8QdTbB+zKOIpRUEJGo6Mg8YoAeid1
+o0UyFWso5BWK6aOBiykIGYGkssh+aic81PJmep83kYIT7nplxGal9lxed+PjbCERZlUH4AAiYpm
KNSp9LWanLuWIwkYZOkVyHGsDCeyBq920V6r2KDKMbVvR6H+20UpV920wumcn698J5IvbCAI6M+f
OyuHvwg95mAcsodfXx4D73QZkaGKWOVnoKKinsNxEdxW5/IWB2pLB+b38uhpLhqNvCP4LYfzJIY4
G0aXTQpTQSbAgrhH7/PNT6BcVRA2mHmECSpwVVBJmkXTxOKmjceUYyInd2+r5HfcxIRFEGun5s86
mqnh1fcvIJsjFrSaJZDUAME+S8l43A3/szdEpD/XbKImzGr9ujdx2gC+jUzOEZ8PIHuugMszDJbc
ib/vUOYpz1jzUHyVc3xMzRT3CQgSnhgBOxwAzm8v/v3FRiFxwBL/sRwgMz+3JgylVJxkbG1vmH1k
pe7mBD+8EczI4eAoVDy0a2K2oRO40trAbYlsFgL2l9vy/SMohykpJy0q0j90F7uacIgy8hkB3Hpb
nCd2zLwwzBWp+ymImaroBVbUPXEPJrJ9eI6ekUMIri+aDCc4SnC/PWMqfhmKs37+P9Kua7d1ZMt+
EQHm8FrFqJxsSX4hLMtizmLS18+iB7gtszUmcKcfOpzTx8XKu/Ze4T4EFQP4MULW8jslPWKX299z
+UJQaTjp/hnG0Slwv4MB7ov1fc2WiyBFxsdF/r5qN7FPHu3HnXhBZgjSmWMam2HPcZAtVSYzImnb
PqIpwOfLO/DpW0bHQR9XJVcJKOsvW1UPiNSQehfN/HXwJq1y48yT2Coumn6+I7o0C6fadBY79/be
2lvX86mb8XVso2gCr6qaqClj2rOXlm2RqoggcSOb4cFvcEI1+4JG9MgjembNxkDw8enbk1mCYbP+
azOrPBQlVFlVEU7/3l8qH99xWKVI7kKQD3o5wKr98P9gqg4K4FRF73Wo/NTc6LLj64ItxB75jw4F
AGxhqtASrC0kkWl3nlhuU10b7SHJ43mxa4biulnPTj51N0NIVS/iqffqy+qt+NSr0Qa6dyUHrhbq
WFAfaUDvX31oGWGNC8Rq4A+mfvV6gSrppL7v69Dhqd3RhpJr7fHwXCxi1BsqGnUkW1YfHdmkRDAE
IwYfx9v3l6mb9HXI+tTsaO883JYPSxaTWBiVkRm1IdLCSpYaHh8qeOEHFpr4f8/l60zLU5OjW5Vj
POjXMKiM1iU51QZLq4ICxb68DGQ1hW4CmDRpPk0hs7iApVByjXfwvJnIlb9MqT3N89ghOcqaslJC
zHOuD3QTUPcPKJ7BBcaAVAM0ZiEwO9HviTX8k7t+iibcrKrTMgOcFMYIID/9mL7BimHQyIZR06TB
3+sQ/Z9xHjsiS7KX9iITc4CvAvBlNs4H0hfQ0vF9xBQZPRDohA1y8pTu/a09e5udxdOgAHi7adAn
ncTHvAymnj5ndDoFXSJXzB2n00CC7I21aMCsCkAofMUCkMXzLIfb7G3SA+MlJvt5okfHVNKGrdoL
Pyv8rmukIp4B3ZmFle+92X1eAIve4TMec+jvQMsayodgE807syU3oCfpLd2mFiSWgVGZ2givsx6q
zLOAFvOIAYYF87QgQOzoqqRMuANrwfQRmLzBKK+bHwQI3Ln695c1iH/isBEXewDlbQDWJ5NM3P9x
iv/zEaOgTEkEhYco4zAtg3MGEvvQlTLrrZnREO4Rvu6bPqRdAuPCD1wGogKuS6IH+cjPBxaGwbku
2NL8nm6BVI73D4I0XWR9wXDCanVjJhg+aTzakxnvEyNo6IqFzMAgea9XHkoD9m22v9M34XOlEvXL
AwGOKQeRayR59mjo7BuzNwbLBHB56ObeAv227aHXHxYEb0jPVDbQi7SvU3DF1yHb08yM1mrscZ3E
DEiSjIg0MQZKWYhH/DEHeOf+li+nss+vo/6nBkeLNGO1/AF60BC2cab4ngAb+fUAChtsPJNFwnvi
KBousX9HCv9M+ug6DbVH4pYyVp4uL08+ejnIUwxmfslyhzr+kIQ9hEQFFAgjPtH46wDpqa+jG5bL
kj5Nh5uuMTNU4yzRwKpRCOSDjEEVQtod4weJbRb65pjrqbl9iZkYMEiokLIKPDZGuy6SAx/kNqQJ
5lAtMB1mtcNRZCLLvLDOUESke8a5oTA5eH/+PeovE7rPLY+2Gh9pwKY2GTuEFrC8MHfl/NsjwdZB
0cqAkiGc47H29xTzbc/dKUTSy4rtc/OjRX0Xmaouho7DokW/rAcykLS4IJMd7kGANxEqEljNzmz1
TgKO7PXJ+uZLUsrzF4xWudJxrpvjyYky1jpH/53NF1gUK5AmkQ+a2lMvb/jn1saLPPS0rNTSn+H+
gAx3aj5Qp7QstCnNPldvQMa4dDsFuH35AntudrS8tRRlXDXU2sOptXB2+rB3ag/1ESorU++eYbjG
u/i5pVHIeE/FOOUgiY2VjPsd8+nAd5Sh6dyinwOeb7l9nwSYvbrFn9scxYt95cco1Q2LCHfFPFp9
/GgMlMfd4L6z+qw3cFT6bzyzANt+2rOjkDHjNV5i3Lg9BLfo/YG8nq+XtmsXemStlCW3fVABQYyF
ytzfW/bl7fjU8DhKLItSKOtH0qEM8jBZ427LugydLp4osEb/u62p9TqOD8vMCyNZTkHZWpoM4Jr3
ufWN+NDA3Ul4bJEb5Kvk1dQ2efnweO7i6FSSXJjKFQW6GEGMOzOQyYUM92LzJYLjBOVX7MvJI3g4
af61cHkWRU4EPSz/c1I9BT5Mz9RyXKkDTQ7KridY5hFo1kGtHtQ4CgLCZHX3ZRAIZ+D/tDjqpA97
bb6NUPHMGoZopWpXfTXTBJy+7YVJWKMVlo/sYXJBbUndhusBTSlTXcg6Xa5MxRXMXrhycUqLqJtV
vt3VCckzlwhBYWT8rQPDHzWjGdec/eo7jlYeu9cigbgNjphy39UCEaregm6d/feaGXb4XwM5OtJ7
n43cxge2sVYa8NJFJ/Uk0nl32vMPmhes+XdzPwytv9obHeAabHeiLFbYHwd2BNCIpZ21rgdHiBIv
b1CPyuZgPoJouobiajdHhTcxOOJB92r3LV93O48Ub+Ea4pPmAUVgwEOPvu4MPs0bmRw3UEGABDlM
mhH8bd3V9uYb+8c32Pcq2RdQhtjGy5iq2AEuff+7Y6/33sByB0IZrqo/58DTiuwbJvQebsjiGYy7
GfEAqtM7sDUt0Jroao+KBVgxf7cpDhfBvwbzqc3RmhSivASRCrtgOQgMJaSeQXGHIZAYiqCJ8SAD
e8EhxWlj7fz9gHZc/fiEzkFfhfw9+F2eHn5fpz38Xr1Tkdj7z1iMFpUiyJ4HIz/2oGOGBoV2Qwsp
uKsEAwGjrJSG3y3ZFvOJ8+/1QfTU7mhxpSHqrl4hDNUznnJAsNWA00CfjXAkBJb1zXPwElKKKZjL
5NyP4oROqUMuv7Psj0u8agGfMLCTyA5qyNYicajB63SPHm8n5n+4Kv+a/1GgwPBJn7tiz6KKIUAr
h5TAVCUkur2DtIByA4El5cXHQCRbaFxaDusgOQ5nSkDHlZwaYGwtGtCmwCVeDab1SPBNJSxe3vVP
EzKKL1QPhdPijnCtpj+OLbAgdnaaIawMAt31m41L175OJeh/Kpb/GhaZUzQeLC1WGteXkCFxlSSM
2cPpXbSaL6Qu3O0S9wT/AX3FD1gWmDtf3+S4/I/xu0xiKJ1aENmHHTSuLmiQ4b+PG4iCn5FDOn9q
Mzg2zOuZrt+uUxXH1xE1PDRZllNVSRFHwVCWa2LDIqIdEq4Dw+snpbHLCqyebxlR/caAQLkB4i7e
sswg7hhadm/9vYxeB9VPHzGKjUCti0u+QL65MnKncZIZZ2fL/OguOCtxXALtg5TUtksY1Dbc1VRA
+Ppm/af5cYTEqVXHZNwQ00PrEjjXD0SEAaqfONyRPzyjsnL9Hg5SxPlvewa+N6JHtsF6u2V3/7+B
GMdPj1RsS0ZshxxxZ2rk4psKvSPRFeoenLN4DL9q3PafPbI6f7csDjW5fy3ZpzEYneTsI9RcLSlZ
5BLvZkLcD+DXGqwIOAcAGQiEdWLtIOJBXFNdwIbe+jovPqFX488ebzagmjcFR9114kqThnn/90dJ
UJnkABzk2NHxIodpI6ge1oWw52eQ4JgBbGXdvxC5cGvkXIGCFlYxKRYQxXDyOezq55ml6pX5mBHm
u5OAHAaucqnQ9qvP8ToGUBbwBdiNQTVDNVT6+Kqpu/KOEUmdnl6jtQsNHBDkwXRaTr2pXvK5gEH8
T1/GJ1Fb9o/7DyqnwwjjnBQGYhOO6Q5QY+EYRPjXwJDPwkpEKrEk/DyndUrCmba5L6cC9Zc8o+ev
GW174Z7md5nnvQOnLWtulvp6rG1D7czwtn9MGKtuLa/UG0UX4edV6wFWRbiJwoPLT4R/L7P3z18y
2vua0LIwmAT6I7ilTmslHYHBL8DtcUlqfZV/N0sYe/+92F+mqhQe5S2BFRRB+0nvP4VKiShyUer+
8GmUmmYraBSoQC3FhD+p4PO/q/NJesSrpfzU5Bj+2rsSzCwr7GzRao3a4pCUY6kA4EFAtQ9+3Zs5
CQ1INVEwJvyp/r4Kh6BXgFQRywGuNGauwWZWiNLG7w6niweYM6LVoaLawjlmCmz4EnT33NRomfNu
Hftq+ZOhSSF7xayBQQ109yvsoM+rTF0cUx0bLWPgocqgYhD3RHCURNQ7KKPvBtlweAVTGIPsJwLe
l49pBWBpMIcEfvgXnFhPK8cPYKzXhziRJHTt4qGljtb6J4PTb2KNDgfu+OxD6VVC0oCFfsdYvMpn
2azywyHFqA+QmMACGgl8EzM0QmvqcBqG6a+2Rues5IvgO3ZygxQBEEabLw7sumIiFHu5Mp47NFoZ
vRskUSdLDUhsHYBePL0w9I56JORsp8oSk22N1kXI84XW9Bg8qJybIXYZnK9K4wyWPITN/p6ol8nY
536NDrBSzYQYKCMedzbUgf3NEjryJp49O9jlQZloQdvFJx6D14nY+2WC/6ndnxv9eSmGWv8Icoyn
78jWoCwRGK4ubmLCgpCf6Kk1pQbwMkx7bnHYjU8tBn2fcJGI5C+yO+5seP4Scu71FWZwIMxNjOvw
VvpjUYrDBnlqjavqqpNYTxjeNAjJqp9wbCMfQGQhwgwy8yD5Xr3LVCTEvQyFnrs5ejy24b1SKheF
eu/OCbRSuZsbpeo8caP3uKo86goMBjcWvrk+rqmm9SV5pP65vKe33r91mgQYjgcQTvCwAoWbq4Gs
C8XjVvCafe+UXaUGJYGOGFFE0dAy+ehFgsXdH7vSl2SqNcqydiuDaVm9gs0cYZJmIQfqLK5FzXgE
xUriE482Fb91O/GzEqR5U3dmItc8caturYjFQqxwa6dpyhKxF2icZ9tE64wgR/1H4ik02D6YrLQe
aUFd1jXCttbLmN8Fan3m+dTQktgEB4uhkQxEVdsvUt4KeppI+7jZtWFk125BE+U+Szp+LxQQ22QK
nog5iFGa4BSPBjknjt5Z/xBJck/5qrj6d64mSgNcsKR+R0Gh+/njGqoBNA+ZsNdB+NUjttjzvbLO
H/I6qTKzZvtNERcf90Iw2KLbxU1qKbxnSm7nCIUW0xAQByomilWwqe7VzbWKPSso7kZX9S7GtpkV
j4oGMb9Q+Yeqd2H2ppXxRmS7RaOkdtwr+1BKTO4e2UFaWYi7jSSPrm2vLlOeIxzP7QqN6ahUeEZc
dI5XFuFc60qPcOLjI3cDp88kK+Jzp+9Vo+dFM23LZcj3Ns8Iy1SSeMPzxXwqXHoVpz8vzlGGQRMU
xVNUsMOioexEfV3DE3Z2p1OwupcgkueGRikFTa46r5V+juu73iB1fElmvgndyaGg6oJ05oJ0mC5z
yujAaBIXKa+pGh833Dt/HQGje4kBz6QWhjvwJJntMprBUngx3ILAQ4WzGuU1xWEW/82xAzDyIPEk
cYjXfx87gayKfdyhjHnXW6PTLwB26M1RDqF3/MB91etDTwOkzrFz6GDcGOjD2+fvr3iZSNKevmI8
zWWalk2Ar8h1CeXUwZoDIGz92z0gzajieZBTJQSU/u9mX5/wT82OJh3y5BD8j7WBLjWgrwJkAQYj
FlCUcYXdJq+wl3HHU3Oj+YXoXyZHchmAsPSAcu9Dj0GkaeayHjlDOSSEgFAAFEM9ZerwssD1PLyj
WCQU/RS1cRTH4Tp3grlhjBvFxUxOlQlevjSeGxoFIm7IMHk0zKO25il4fqCCJKBE9HpJ3tTVVP5g
ctmMYpG6CvMwjhHISUA4wGXOQ0jwzdAEHRzelBCLfMPJOZE7eAWKBd8TtBcZ2jEKP94ytQB9U1HF
NhW3LaoIEgmdIX8kGXjDyYf2C9Dx0m7mYNPS81u8ZBxvXf1XSaRfXzHaMg+3VGSpw1e09AKxkkGy
prQfVjO/28OLOgf+pMWBEX9D6dOcSvlNjsFo53CuX7liAGBwD0B5YGRvaoitozqlLQTgEbsLQ7Qz
vLrseOmiWuxCNqe35VWhgIb79yZ+9bb/NRDjXfWIkM1qo+7gi+VCqMRBhtXorcdZWkfVF5szpLvn
hOX3ZScZKlcu2gRw06rSU1YzXGbJqO9/f9Gru0QSQS9FrQwihBo/ChwFLmjbsKgGjXVILUCUrCPR
EuVWY/HzSNNgAj+FVHg5Ic9tjsJHBuqZiZAUj8Nj/Q4xpYxIg0WZY3nWRrCOsJOGWAC8Q0C6+7uz
rzKqvzo7ukAUtctbphdrkOZ5C2+cQSisQRnyeHBgaHEwbOxJMLHffWDmrj3knMKJV/ErdMqvLxjt
BNbTmJqT8AUKKK8753g8HDa773NqqXR/3U9N7rCcRpf0r9ZGK7+KKr7lBjvVOSC7g4A+nMLJ91AI
S1F4Auzxtr1e2SmaivYT///V7miZt7z2UNpYqg8fh5qcDh14UQfyoWC0wfJFxQdZPLr0tsttSq8K
/vs05PbWd+haoRq0M2RRX86vp4J+QMW0snEsW0AX6mBztfYpIHPUiJYRwUPu4O/X29tp6ZFNRIHy
d/Cr+MmKs0bh7z22qjlLc9OyvoEpMy6JBde9pQqhoi/camsVognzK+fg804FCiQsyodGZZ94qzpe
M3xhCl3O7eEbZSrcQjr07CD0muqMGVPuZ1cwNor2s8zmwGFcrwGsokOGfFhTgyLOIAj7LeKPAmtr
IXG9bQHxq2eQxeipZ6f6xiH1GRK5NRKhlTWft7SnEnHUBRJQSKJer5D4MpbfAw0m+FROPCqdLO0N
BBuoWJ3WCaCNqG0XyIUfArsgp21GcnwihyFuIUaeoLK162C12lG6PZnzEP+Hh8FBV5fzWUiNG2rL
pKYxGu3At5ZnFfmGfrMxeBOuc9wSGekNzwbDDEzl3sgshWgYcuhN4bWnkOtpUyBL6oFwEOoM/pRq
cBtvBS9VjdQrDsyKtQOdNG0gmJDDkcfRuwTfmMgWSy+HOWIKI9R9fe2ZGmCTvnFj0UFjYbHG4VwS
J4aSZoeR5JFfX3e6ef2QdPu0bQ0NlbsCvXT11B7KMBvoxZtYRBp4LCpuNnJICeBtG5xmCFQW3wWo
jSl0HUGoafDbcKImIAPCFfpbj8i7WaG3kMUjG2K29IY/s0NTJk5+gvH8OAEU+QGhSxZDiGRPAypa
7Ki0dOYo8+tL512ma0X3FzDJpTy4k/KssVOYN7CGuTxgOQLlhUGe6wlZb0wd9kSR4eM5EEE2jm7h
Sb7+zsluZXRkedkWdE1PyD2SU6gDRTr7vkDWd+5c5j9Cm6YHBLxxXDnfAbmd5tgSQAkWsKII8fPW
HF4BtUXektk3xvTjMEhNZDAdCawTCr2mBdiltXxgWV3sxFg6y8Nadza7RWcwBDQ22prM9iMxFh4K
fjtqz4AI/0Qh1lnMLLsBHsVR0NQXPtV2jIuHWZIx7z+V9x2UNySoczDEcqGVAL8Bc+HAgozO96Z+
wvx9AE2vA2+H5N97j4lYG6Y6OFsA+nGwgJiy4Op3tz9B1Q7QdU6/fOiDbbi1TYg37xzR+HYJGEMW
4EfYMwfI3GFZgDb7oICtsmRm9R+7YbEvdgvjk9Vj62ozm8UdYVW4jwAHncv4qBNAEihIDMfE6hMi
4QDYYJfaCWCni0QPyRbcUBm3/nmL6j/yrzlqDR2wuiAS2dceRfrj6jbQYxkA946r1tac2aaxA+uI
wSXWZ4E1eiccfHQBb/PM3LIKpJagwd0QbK/3mK5gSnXcn40bvEOMVYB96u+FXUcvGx9DBSbuHMUE
EpoL/LQdgJklwa7+1KBEmtP3O5huBovjCJVqHds4BDjIBStyy5gozqd0sd+etpAR2VkrFVEcmFw9
FtjWiOlOAqWaPGafqAC59MuJaIFEb2doOoK961kagJEDDjRE7arEERAvfPJu2PMMQVKBM/q8pa5R
2IIjbuntbX9miQW+AFbPUf/8Bu7iDSwJb1npuwcKYHdco/vKtvEG3HztZQJCIv3y9ePdQG/WuwKn
HcS4DEXHGtf0FqO8er+2FFo1QO4CBYDT9vO6vLmGbGxDa/adEgtn5BlI5ZhATbcyVnuJDAOBnm4O
KiZxpeBvF6sZPBo3n5H5Tt8YLIDtTXBy3dZ0G71b7A0oDaOWk2AFb/E27ch5fz3pwyNxtRiERbAD
E7p6A2PKIeX3/ehB8sQfFGfB5CQXyyU6OPC+FS5XtkrXtb2cGzngCrm1eBy51WJx/PTIp09OLABx
2KnDWYLdVuPQO0GVFwoT1s4Z0FyaXszh1DmnSDdmRL9ssckpC5boVnYGQhoMSo8yjh1y3jE0c3og
92+zLRjL6wsRcWvPHoZCthi1lrzt8MV7AJmxnbAzMQKf1n4Y0XMMHPkqMytM/kBvAC56v/LApw+x
X68a0d8gis4gX4DHBr0B+3013nb774YgHkeiEA4LZLG1DGfl5ITcsBeOBw2v6vJth9lZ4PC3V4di
aayuOGL17XDc0jfnDdiqlGDMYrpZofnbrcTaz63Wtmb2ej//DKAf0tvbGdpY7D0QEmhja7gwvqmq
nzGp+yN+ODnIuFSwQT+wVVDaxcoBz4c4BvlaEWxc3AkLgGYsuqAr9AsHvoM1zVFLwwN/f+MwJR6K
9QkFsAy6hDDNpLszbl9nVg9I+4gAbopg4xggRbGcw3OEns/25owV6eKM7re2opf6bLDbElicBW8L
+wr9Qts1zopu7wfO+uUdFFtif7ZUP+MLG/I5vE1VAPY4umGNHZD0u8vmY818wHTW4enC3TfIhEo6
a33mVDsXc9iVevp7aTGLwShSpZDonNHVtqF4mBy+fT1Aw5BS2iBm8HUGU7YGZncORadjoZvi7KBR
CyNDtwtXr/Q3ODYAPGeDSIPCwFCMhlQFOP5o0RmK0acWs4mFwjuDkEsEzW0MNjA+sHfHhZFBBiG2
6Pd+2PmxNbv6BmqzDUb8SK9vApaUhwrt16LFpY3C/ucDK+oWQx4luxPGvGLXYk5/QiQXvyMQPKO+
PHLqNvMHPVh7myU4lqyjqq+wJekKwZl1Ccgio71+QwFve7NwQOvpBdKp4EWs3lysLYp9cTtfaxQ4
sDn389UCfUU3XIRh188E7H2MNlbebYd1EZDv7mdrrxb2cbaDZhvK8IYSIo5U9A9AIYhMvuErga/U
cdMh9LXOA4gFqH/qXsltCMuOIoEBmEDw6N/DUwVSoYxu4Az+aLAJV7iBsKbJl7/GITnrbINx5ij8
kq2CaMUnX5/z4ZmAkNBcBDq+DTYbA7bR13Ff4IjZzuhuFiD+gvDlfpNhJWyGBQrOApkHejNUprAm
qW0Pd+t7gUOqxMQg4DydoHpX4wS5AphjrT+2b+0RtXNuWHwIqHY4eI2lj/cr5QFhrwzQ8Bc4UcXd
lcev5YhqJh5NL8qjvx4Ro4SMkMsxE/F4ssyXHvCbyDMukHgyIXPgYKd9x7q6EQldzCB2nNI5skKy
YZw9HdYToaUaoQPxlL+/6FVZ59cXjTI3MEX1mUbEFwm4f1sCPoOr4xJgjKNNHaO35x86/MgMTC68
L/5uWxieTH89bUZpnCqNfObRCDVcCDRwIBPD16PldwFYwqmHBiekv2AAVOifDgyng/0dssBY/wnO
KgS6uAgmvmZ4Lv7xNePStdz6aVc8MBKn0ASvb3FoyOqwBrlmg8vaBz6Fo+9XyTBaIOAVHQ9tHb8G
qGNNpkpCwyr460tGeYRYlCOo/w15BAClwDRy8NfOItaCnKFqBLz4fNKMbqrzozSC3/WcWMTovEQu
zuY0YE4+LqizodM2Lu33uUu2+/f91IZ4lYl9Xn4/xKun6tejEwEsKwcbzNPHB9YBwHxfkOcyAC4e
zAbeJ17xr1Ltv9ob5QwgwylVnofXNDJnWPAJTXA97sTznbyBw2LPIemUT2z6/8Xv/DWfo9SBWLpQ
+nMxuDneEwg0IdqywRv1iiwCghXN4ZwTbkw87nZIDuP+uSRL6NrjgY/33RAQqI575hL8Y3AhGyJP
B7dhDBLvKtAXn7fK2HYU0eD2y7iG5J0xb5vFTTVE4tr4v0AsMM6BfkR4jEN7yOTXxu26x4/4uaL2
Fg4hD08HE5s9BBthYsRfAYJ+jfg4f8G5vaKW2OQtGhdgbxvrt4IuD7gAoXQLa3vG+OZoZ53eetgR
Iq74e1tzw2b5a/BHR67a8UEsBRj8lqIoiCcdWP0wdsJRIht/NzW5mEdnqQQ16bRPqiFFFMEgcygc
4xGxAG00hzrY3tanIH0vOgfIhCpBPxJADVFSxi3COqYvWDFDgp83YhAAkSVB2YQyzlS2Tfv31fW7
qdFh/SgDse/bXlz5B9Csy01rgSq/Lff9d73s3x5EAu+u3ipHjR1k/iAuECKGimiNpHREE3GAJzMr
tTGah16KjicS/iwkRAbRc5Ve5JTyAgkv/rHb1ucgI/FN+Wi/MuRh3oNDf/J3PRIen8os3Lkn6Sbc
7p/RtfusDsJ7OePekjVyzj4yYa0RvvnfQkgeIRHOD9S2FBIdo4twfeQkunCbBqE5gBhIVVzwW65i
SjlxEdswpGSGv3MC8XDSb3oQ7I7Kod/9vUQmBnHsPJw+2ObexpivEsFVBULZRpolSIL93cqLus+v
uRrTVfNMSEOpQjNDWY3BSRIhAG+h0jFVSXtBjP3d0uje6IMHk2opWoJEtFUgo5TY3qpzCewaHdTd
ncrC1A9p4XANr1i8CKDnzCFIDG33Ehv58k79eWSyl6liDffvC+33h43S06wo5JwKFMewM6jZ7ON1
QndHwegHLyd7UpLr31f20BxkJFhZVnhNHgGmosaTvVLkMOJfFaj59azRL4OACO94y9TOyeNW4sSZ
iln+j17+0+woUgigj4JKGJ8dgGI95CZnMzjVFYszoEATIASfLPT9uy7/u5+j+W4VOes4Hw22dB0Y
CeyNeQiBTwGbXggP/G5mNHthxQdq0wzDqcdO8Cla94V8Y2USeCTftLseRXJ/fT+KuoKkrEQ8B0od
VHrjYZHBOY3VQq+8kygeWH9vLOg7/us2+f1ho/iBj8MEsI8qO6hKRV2uNfwA0hN5MhgVMnbcRbqE
KlTB5xEMGJmVV0ifgGhBpDJncYEnXQkibQV3jSgDFgRIjjRoOMoz8SLXsEcL1fBkeSkHUmDFZQf2
f/tgSK767w830FHwKHBYVYXOl8mm07yFWnpmmrdAr1Y5jXmJSHK4cj2BJJULwPAjujFli2ORC5Zh
VNt5EDhwPtQoMLFmWUeWpPgOiKZGm7UskZOIynEmEaFx10D16AIjvleJhGMqigojZxKOCJ58C5je
LgL8fIbFxcYmUJFNPT0qIHlXsTe+i49afjc4OdHL9LHO/BzGpWqSGoknfeW1hIJpy+kMG3W61vGk
KTOVpnW2r5UoIZ3PLXO4kxHJ95DE5tpD3LQhTWJA0bt7ZapK0NG2LgQKjHFxCmBfRYDhiW0tiOp5
6mah6bp9omMUPxQ14YxeElUT5i7xpwAxiw36WO17oanXSlBnAHWE4pLN0kIktZbyb/cy5PWuKFn7
0bfZ5e4hGvPbz5xPP+58bTJ8bjzaZAYLSSuQYLUqRgjLKpd7b7ikJ/jUpRdW2yp+FKbcJ74uZ1FN
ElkIKdepeOtWvd1F9SZk8JoL+n3pZ8u08cwmqbZikXypYkv9zjPrqFn7rEJZ+d4D25TYj4CZNwrz
oVbtd9somikzHWP2d4/bq2kv7zQVGCAWZLJC4gF2hbS33aStqjeFv4uF6K3z2A3nITHQa6KeCqFT
Sp6lupztC+pcjD3bZe62IPGrMpdmtSvtM41bhVr3VdUs/CHV7JCxvANuBZW7+ypTE/3RxlYdaR9K
p1VEZGTQ8njOgRXyrGAVS4xYTLoSwOytYGko13uhvb97hWI1XGj1LHR/4JN6g03pruDZZVze11WQ
hZT3gC/qGX5bPVykDFzWbjkRyFP/sdbKCqkcudq08n3Wpbif+0DSPRQhSaz55oN3TZZpV0ot2ukj
A6TcRZDi9pfClxvd1dp96+aWJiCGiPCD4K909GvPagEeA52MJ5WfrdMMSCs+gKJLS3w2dySmTUiS
B5sqlKyKVW9KVs0UtaIJpxiMLAKp0pcmHi+zSIHOmNzvG6EwlDo1UinDLVCVdha6M1F74D68e85d
ziNbaJgDLxQ7TlCPaVJ81A3qIDUH6maUzAspgr2xKLzzefLl5oVZCMC/ccWcyQL4fnqUC5p5jSBK
7oKURgH33qVVaMq5xtLknnz3bXmWitZ0e8EOudJU7+oXeEF7RtIcuIfqLT6WamxvNR1cm0KW5H1W
QsEFrsesSGIe6pWJRtMEmQ/Q/B85ru6HgK6iLJFoq6ZTLUZCLe/eWnxamaDAGnGArE/qW1ElIMbN
+JkrYACZ5J3LHpCMbzZd1L378t3kmsquuIiyj4GwGephrRG35khWcMiuqQUit5ydq+odNXI2NmAL
+cYIgeE37cL3Q9oX4VJIEqPJ41Uphu+FfF+LKUJdKdH94VhkUHrDopP4FFMF7SaVm7l3fx2nweXh
MsDWcerEZcC/DjH+uXxHz7qOwdniy7ikJFT3BBTGtpzt6q79UGjghKt6kc9Aa0BONZtnNgP9OR8R
EiqXU8+OIcj//cIRYAAMgU6AUyAoxY4eARzTt7lfINSpKW4W8xTo9N3dusj5xzoWHPwkU2Q+IYKr
zHqzxOsAJ8w+Qy7x78vxBQjo93eMXghSJhdlFAvZQZ59OD4qew/yBQeP95Kyk8imIc74o88/EfBT
3iB5eHxSRWgLGw685MHnPcODuNcFYz/RrWEa/2pqFGNJLdIFkfsT8mRk7UA5H1nDGK9mC08PJFhT
6+8Gf2AifzU4irFyJkq5oHhgHJf8DAZVq/tCNKR5bWUohEOgUs8OK0TR7+mOBRbxv2Cp/ZrGn2l+
GlrfVXCewwIIIX0ES6rOZIgJbfv/Ie3KdhvJke0XJZD78pqrJGuxbHl9Sbjscu77nl9/D9W4bZnO
FgdVmMEAM9VTITKDwWDEiXOspwrPdQJL1Daqi6qwVdsdo/K1UJ4htg0ogmEcAJIM1F6L/OwLYc+T
I9VuJXdeZzCsOTlaYS/xhlt3UIJivWEWUPTfjVL73Uqazsta0e+VMt3gNscRCY1NVoEZP4hXonCr
cGiwl9G9JlVm0k9uoRksJ1vKqy8XTiW8Hd9yc2NMxelGBYsNyAS2uTMx0ULMpVLp61RJfIf8kHzb
EpS3/GieNOA9wV3z0iJrvu7Ii68TWVBlUUdpAnJS1KMollLQclYjee32pJ+PhjM5pOSFAvaSDE7E
MLi0ixovqAJMqphuopaHP1G4oMMuKkAN52BDIp3UeJV7zFj3s6qEuZgLS1Ts54C7an25LjDnNJNW
OlJnUM5jHAElLsailk3pYAoUJRlK6lQBLRgMrgmkljy5AN7IMeXRoqVaQ4Xpg2GJOBkdeIh47v9b
okploAjU/ECFJQUlSiAEIjSvfYBHJveBv0kfGNZY66KuLQXUcmGvwVp44t4bFAkANXfDO7wnmX2X
xYLI5cqoqylu1KwvjYZ4IpTkB+eXYSXbcE/6+9dXtZgUXFiiCwFpxItZz2NVrTu73WP4wgG1Ma8M
iL6Cc1Hzoo8Z/KkARHwEaArzZrgiC2bBAhcP+uXPEPGpL4K4gYFn3pjPTiNu5mcivvE+bxq7Al6E
OXe3fOz+9Rua2VqcZjEa8Z6Chw6TeTi9c6/EQT+vby3rI6rU6eZCqQ1HEWtCW3NL5mJ9FMRHJwbd
2F9aok53Lo+NznGwhDf7MUfH8R0YoJOIbs9fGqLOtjYo9RzoMIRq4HmwaUQKgwTZYUURpl9SZ1sT
J75VGlgSDsnj4BBlmhDporIeAIYhlbrW9O/9bfGsAiJUvjp4V6PRxlgu48jTqq5RKY2lRgLM6L4C
wTaapdM6UAj+A5gyCc9fHkmdd3Bl1lUow9AAFEfj6KEVqQC7AR9lorc+2+BQe2/ctLK0o+Y9DbYE
1jpj3awY6yWn7EpApcco26Dwm6nFwQATUg0cQ2ihPp+tq3WNtjzDFnGVH7ZEEWOvgmjImky5EuZ8
RzXzsWQQU+yjuwyVFbvd/iINVPF9KsxmW51ai3UmF1d4YZVyq1TvpVlPscIKow0aaeG6vwESBM8F
8WLGElnGqBujDMAbFIIX7aRpUAcUUGAK7xVpO+SfoX4X+pEjFvez2lgjF+75ipGWL4efi6VSPmXM
SRkMBZY6A52a4homCBeSpTETUsanpPOmtKwFrSW3FYbl4TcNIKDym+ygE9066X58hfwLWnmMzSVf
6or/KOTsXtwYScrLTdKe/WcG6AoIQw0f1Hge3kIrAAJE0y1ecbLb1GGdksXr42tjFfLZLy1Hasy1
ITa2t9MPApp9H+xu7bM4QJbvxAs7VI4d9dKoK/U5CSC3R2aVN5A5AFqt9Fia9ixnUai7iueQHc5T
RRLtGU18gtbFjAbwe395ABXqqhqFnhunDJunAXqcvgBSbN7l5uzUe5C0MlyE/OhrLkKFGClLVTEl
UbV38TDdjttXYYuSDMCmWmY3p8T+YBhkHQQqumiNZJRqCIMlKDrI2FRjcQcwWOPm6AHPiiPQjUa2
ygLdM+KMQsWZNOaDvK2Q3LcuRiomoHMzq4GwCxFFjlzGGlneT4WVbpD7ZMhgrLcbTDeT3fTRLQa6
jWFo+esZYHHjNShvqJSnVGGpNGMLl+ycCkp7QBhAdAOKedFa+KxOPMA/DIOLt734ZZD6ek086Sp6
BCQtnN3pEWmwCWyt/yw4nwxLy3v4ZYn6YJWRG32swBKPKxbzCmQQKgM+jZVFLYcQCaNfOq9AyOU8
rHERqpp+ntKYy0lkBiXq2/BG8NKNjetVdkUYZKxrcQcvzFERS+2zrqn4mKSH6JofZiDIn3i795ID
884hf9WPs31higpYNQaTiyiKyMdKTzmqXMlqBnpBNeXnBs7BfEAvnrELe5Q3BrkwC+mckFgigCYG
wxjW79GSn8nzhPnZWPtI4szFZ2s7tUm6GIsjZDREb3M2f5PMLzZTVpZA/ip6H1GCPedgcJMzRuTC
1JQWXTVMaX56DO7qNf+IVocKeOaIG7R3tMpqTjIwt6ztJEHimlXq8g4NDqPnYgOrIsiDoLLi4cOt
atbilpzkcnHko14ubogSbhiMHFUqL9/iEYZxi9rhdjM6+jXzLb142nQB/Q6Q16jQ6aHdX8SfVW2Y
wyd5S7ArCDRBiwRnm2Rdf4QYuLRGnQDIN3dpqWT5Sf5deSXQO8DtdIfay8ybEcjd4/WzfXaEH5/s
YnHUAZiVJhuEQMuROYe3E5AZIThgAR0o4TCQ5BbX1bsK/sQOL1ykmCsWy8Vitf5yudSZ4PQhjwtR
zVHsMe65Aw85AQ7wOwxQ2aVqdmtWlrd0/Vzao26DVtSjADcTtveovBNUSgIOaWmXgTuEt9GxtZmn
finEXFqkbgW5gvRQR1ZIhsQkF4NA5G49jBh8GDD4cf17LkKxLq1R93iUFUNWNFhfZ/U26QgBzweA
aO+go8m6F5buuwtbNFQ1HMSknbjzyvr1hOEvlDnzu9pi+OhiFntphworkzh14TTAjuwZJiQuIiRd
ACZ//N3WSVRY6YZeFYcZW6ceK0TLwnoaXM37X9iGWBtHRxR9yGatwYJaO7yt17+Ab900wPiznJ1s
zJXDLVGxpCrTtAAyLz+BZg8xH3lWb2KSqmYLX7FWRIWRKc/CqeqxohqzKOpGgNgsblHR/NtvRIUL
oeULHTCNHO8MgFRPA0D0ty+CIwJ3x/LuxXOLHIsHpFGGxCTlDq0IUKNWC/nJfx02ZEpzNPlD+Khj
EOF/6P6QuPPjU11Yo1yi0Jo+CkcFzrfrgF+rLMHstz5mE0+jibJf/9ZjJo15YS8frQuzlIdAnrkX
AI4g4XfCICMZXXsSEQf/KAvXLwxRDgJ8dSRxvEQu0Xp7IE+nwCOza2CcYHTvlq+0C1OUj0RhKIWZ
IJKtbCEfy1vo4sHjOcwLdU7uZl6wK1fqvX8vgR6XlQKdo8S1D0ldMKqQRnlf4CRAKvfkH0ndInVL
oFGdHoVv3xRBs7HFbA3w1G6MYHkTrzkXr2ZMZIK+1pNvkntmVr0YBy52hLqC+rznuD6GK09WvwW6
1LwdrfAOIZSZvbAODXX9aHkvtrGPz6yYr5Wn3ZG2HmHNV9CSYtZxF/PAr2XRSe7cpFrfGjBW29w9
txpBasKZv5t36ci7pJ3BuB8YR5TmVRj1zihz7ezCCeQLwRJjtSuMP5v70PtE7xLTWhDC+UujVBSq
hkgcugQHNMRjKIP7Fh40E1fpzXSoMa4HvuM7ba3W1iPDLjn4V9yYTnrrWp2FzpeJG4+YMiEPzOm2
dPafZOad3ck8/33X7FGBqAiNQC0jHBv7kTip4HYOYD4FErQMCgXqQdt56j3A03aA2U3o/v0PIYr1
fam4gYJ2Pmkh4oaC0rVRQ6y+mpEHpG6GfL91uq0wW3NkpRgb+2tXpqLGNFflVFbwrXitg2iKvHp/
j8DJNOsWlE9/1Je7iMbnaYmLF5Tc6Q3Iu2BusiL0PHtsM8lKDU8EXA30w8yyLiMC0RygMeoYqUQu
08qJcLehdN2byi5/jO8wq33ddVkRmE5L51FvwFOJ75hgfj++lR/LlxbjkUCRWadi36/Dd1KeNH4F
zjuYBjx91UbWtJZv8k2BHDn2ApvDC491kIn3XHHwM5HJxZYHpaYZPBDxeHg0KC77W0hvqKfKdoab
j2nzkbiMbWBd7edtujA4KXpTBgIyimBPyJDu/BVGQC3g2qzr+73Y07twJnp4Cuq2LejwESrwPt4Y
z6/xx+lWT4GvcLO7AA31GVPvtZeChwcQO7dDRYCZXSymn183AZ3oTtLMl8JwProtMF+RicLDjOYh
8ysy7jeJSmPmMYuaUcVXrO0dmY0CfzDKfA9kV5kUnqxFUfEo6esyFzHLA6Jse8YzDkf0FgTdz7x5
/QMuv8Evdo8KPmkXVuIw4HAqZghViLXwTHQEjV2DCTFgy5jBgLUwKh0psgzcvCHsDeALfSWDIYDU
38bMxwLrY1HJiKHqcdT1ZAN1z9/MNiE7eceky0fsfFzfQon85CunWyZLvjhsYTorRWTAAUu7A2+k
Ob0RxBwwuoCNNTbvTm5qYhLD3/KHbA3YuNV7PPK9AsO0yV71Vi2S++4JbBLK7uWT8eOWawJf35eG
s4X6qEhhh/3u8J7QwNaQWYJXIQd3QoeZa5KL+tpOUAmLHI9hkoXnxKFeG+bogtUPjTu73yATtNtd
4F7f+v9Yna7J4ESDLB5PvZzKQlMk1CHwyBVTPGIEtNdHS9oYkAdkhdRlh/oyRdZ+8ZXjLkgVMcZX
BiBjA/4S335PkPWFKOPorO7P8iH5skVFGsmvplQe8dHQff0nDSqdyR0B7mJGT/JX/fxkX6aoQKP1
sSHFHXJM6R5NGSBZycqUPf8heLOFifcOwGHGR2Otjgo5umpEoWAMpAIy268YpwGvCSndsi6nRSin
Ln6tjYo1eTNpURPgFuyc0QZDNhF4v/W3vjtbD5FbPUUgK2KNEzNdkgo8ZaQbjZFgdf7D7kRoDGav
dYDBLhzGNi4ftn9Xd84BLhyyKVOMYaj4cokpH9stOdmy/TS5hPEQ1AgMaww/OS/7wtqYIKsCj3t+
4m74za5yatIONfsVvxZKMHMTGLDBIAj9jyzma4VUOJFmNNQ6uSeZKuEJSsH+8/bJ3XwwlrYcv7/M
UEGka+VCV2ssrUFELlMQd53aVVcibo0rTBKsiU7xQ+Bq64xRrfiPy/fLMhVTfF9PjUzHAjHyXrwW
loL7YsQY2WRWmA9kzs9eP+oCFVWMPFfntjLKvV9jOrba5RAWt6PwXQwbq6wfCqFgZIess3A+oBdO
0waVHvc81ge4VwuSjwqT7reTTSDUjG9IvtGVMCZQMSUYRLmcalwEQHKuWvgmKdrdlQ4moEqEFtZN
Rw7xNXNUZKlHPUIJ95xzlijeAFSVmvm+Zu0fa1VULJF1OW3nCp7Zd5DjeOWsGKjR4VY4qua9thXv
GJtI3O3KquiaSiV0SBVI6BoPwiF6U1FgBeuxo+y2yAYJcoR5+zCuArqs0uv9GA0CLBK0tOCi7mlK
Hu+Cwop16Sw/Qv89aiIVS+REqWNJnfOTviMoh8KqoQmkox73P7TxWKsin/XC7X1ZCxW/OK8K6U/i
yecG2uSxwgcjJp8fZxd2Ar8PZKCKcwAq8y3JE/BQgL2dDM7oao0SI5ioOFbKxfBJkYoinBRWWilg
I1GUcjFFCe47tBYALOaOPEQ1dIfhlAubKasySKIF6DMAMUzZa2KpS+JZ/WfEqbHWIBiH2DjPVDJb
ClbfDFGZkNEOgsARQxGeDCEa5pHF7aQN0TBjJgkLyeQ3W1S4Gss54UHiQRale8EN5pg5JEGiG1gx
ci7GDi4c62/GqGA1Ka2hhcSYCtdXLdmprPbmvXV418fbvIRgNcPggl9+M0iFrTrtoqoSYZDQtAkr
1IKhhklIBp/KNwkdqAQk5iybC+f7wiZEtr6fOVEOxq4bYROzxmtI5IFRyl+Bbp8dsxa3U1FVHaPZ
BgTPyC+5OHV6l/qRzCkYGljX4B20IS/zEIN2UQWmXnhMPnjzkbGfi0fgwiIVu5JWG7Skh8UEIzP5
mhQD3uO9wgTXLXrlhR0qbk1RyUFyGHZkb/ok7ZPIvK0d4xjegT/zL9dEdvliF2tRH9q0wfd6/gVR
5QSEiv6elfAsH+mLBVGxI5ExF6qqWFALtGCwIvAvojw0ojr0wVgPyyuo6DEFsxHkJdaDGjkmqiE6
BZlkEC+AlUzzwtUQsnsSC5FYVlXoDEGKAGM5GuUWWeW3A9dKBL80Oe0hsYgkdrYGbaZDDjUTzLDo
hhf2KPcoaykw8B8F8mTJlWx0ebttjOTqj9z9wg7lGkJR5SNP1jWRLA5h45ZHYMS4yvVPBlw6fIzK
d2Qw1wDYo+uiADzidx8skHnUg3YuXvq7ZA99iU22LybRKhxxg3rYTiIcvaCe7dCqTHdgFFYwRYZR
bQ2q67nLoaUo4fkf2eFN69UPIDBEcyBxyUAkput3YAc+dg4ASvdgJFndpKA7FiGRHlutnW4ldP46
B1NOTmDXrnokCgiyFUNC5/UGo+zWlOJixaT04TU+pDa3BW9T5kSr1MaVoQBENuLmJUy98i2oY9Y8
+afxkr7R7XI1AmEWQxFKcg2T93hPryHNBm0XvKLgkyD9hzA9JvyKXWVKZvQkvJSYsNRR9SZSeNpz
KVsKqFzvZiv5SO90NNWs4s4Q0ZaOPB4EnkC8ArMcbefNuGmxJQhKN9I+R7ANV5h4Fsxoq99XNrSP
b/un4FgdZ95sQRt1aFRLAEsCWpCg6t6CXsJs1pXbfeR3hZ0c0uO8m50MrSb8E2/1owapjWarHaUN
xl7AangnOfmRUy3e5qCV5gbQwXwMPhSLG6ErBnbhx2lbgG6EifhfcBIIHgMWhIkGTIQalDfqRclV
gMMTAArIHwHujN36BpxKkJ4BDyazibpwyL6Zo0JWzRkzHwZtftpVmwSUrr9fUqd9+IPo+80K5flC
XkVlo0QowbgtEM2g0sb1VaI/zexhsraPynTSoQY3fBuQHHV0Z8Iwhnk+dV3ZL92BnIXrZ3qpZPBt
YVSu40fADnIGvha4qwXzNxjGCFroDyLUNytUgiPiphTjpjpja+Z1iUHsrerWm9BhrOb65v1IauKy
V6Zai/H+c3WAAMnUByhuGzvek1og6zmxkEJdrApaaN/DoR/2uaznCYGPqd7r4BHEkGpOdsru2bAW
Rl1dftRoQaTgM2EYcp3bCDecU52VbjIwTv7JzfVtZeTnXCQbqVFDMUFuUEg6aiaI4yPSIgLFNwsA
spRwfDNEBYuqmjRFVmGIUD5lq+lBAO1BabW76LlkuTrrc1GRQpOHOU4qOGGPWTJQ7UNF1gSRz//y
XLkelP5hF7zYP+zdMIUaltU52d0vDAENNr8FfIXh7uRwUvcxdg+QSEWWdQPz2t8/k9IWTW8kZEW4
Ggn9uLz+3YOcj7vrkbe9ldAkBWdrwC6lLrvjv4ZpTrSeE4oiVxF0QaL/WK4zXPs9If3XapQioj/p
zl6uU6cOWuGnvC/xWKdGIAb2Xe0o3oNhS2vGfi57yNeyqFMmCL1gTA0+W4N8Zvf6D5jeQPPpyDBE
XO3Kh9Op88Unhg+9+y4/8Z52KN56JB9kYsuLU0x0tmD8npBMMWyyFkcdNVnr0OGLYbPFeMwMeAxc
hHdnJ3ZYqyN/07XVUQetRFTUdakkh5qsi9ura9JCIGXaD6gemtUTY2nLx+3ru1G38xBzSlAS6CaG
mR3g5e5IaEQFmmGGcdx06mrm51ZSIgFeH68HB+yD2+Izx5Dmo4BWqRrZTQAy7GbNAcyPrIrFVLmE
rP92CKibWsk6PQskfL/x4L+2z+TAJ5YemgkG1ZyHT8ZaWR5KhZZADAQ/IFncgLsNkg8ueB8taRWC
6V87hntCosK8DBif0SB/fhE1QzmY00TB/iKbx+piUN8TZvySiZEmH+qKgxrkqFwYAuenAAoubOVg
yRtft8A+dgAQgqBe3iDn7Wqf3ZbzcodZvmWcQYMKMLMQRII64WTUtgE5kQP4ikHyiJuBmUYyvp9B
RRgtMqosq1DqbDad8wsCDfcpIRotzdHTNg8lG19Ifvq1PaXCSzxH6gxFMdJdE63khn9A50I1uY16
QwiVGN7JiDB0jTMX58QwGqxudPvtDo0LaUcqqnvSEwXjjMkwx/psVHwJGl0uagnxxU7MV+kmxltt
+5AcmKBJ1h5SAaaD6pxQ9Th0eIsi829Qfom80XrL7rn141+uiQon8aCOXD3jsBFhezyk7QwkxQWm
3CPMdfylLSqYaLUa9HWI/cPMDAgMsg0HWxlURybQtjJsXQ8iKl3XTOVcUGsVfjhhAAns1HjpnvX6
mPSh150C5ZfvQaQA56HAdUgWyq0I0meil1E6woa37xmf6tzU+e+jpfJU1Mh6EE6UEtyCxOD0PnxP
7QnHK/CIfB4kMcoNESkAB/5TA6bUG+Zr4LpbqjRoRCuVua7JfY6nL6oapGqmOB0kGBxtzZSIY30/
Ko4MZcV1M49tRd/J/YUSDSTy/AM6kqznwOKqdDDAkkk1MLFRh1rU22lKFO3ca23MVwE1HkLSA94/
oBwYTkn+rh9f8MIWdbBjSZGMOtPJwR4cHQMSonUempffhc/Q/ERVyf5kmGQtjzrfSVCPAcdhEC88
866cfPAdNTZpSkbssa3FeHyxPuqAF/ocV2TY5PRcr+utaFWQNXqvnQavfBUVPFY76AxRvLKfNGoV
Gr15ZnRY3LSpIDoOSPth+FQk1OugMQUN+QL8rg6EQfaEg8zJ3Np8N5zwPnQxi/g5gBqJN7mtuMLL
aMXY9sWooCvYCyiwy0hJv0cFSZw5oR0xtqqhwCit5qenF9CouuHmD/33yxIdFUBaCyF2TK0K9yla
HKQj5q+IdAkZVfAYy1rMmC6WRaUTc+iXIzfhAw+WfuQOOjjueKRokCkykOCjkcmzqs3L+e6FSSoQ
4CFWAzKAwVUCsmrwYC8sA3CPEiNFCXRtGQtkfTfqzaJXRuGjlINoAKTq+heSJVxP+UZkPNnPkICf
nvv11aioE2pDXPc9ZrIgVUembVbwERRYbuElmJE1X+SbwSyBWhOZsiHMDaWCUKWNkcLrcJgE9W4Z
iRJiOYecF8Xg2ancP0GuKsLFB6QiUBfyUyr+/7UFfRIZ344UTFmwNRJcrm0pFXyMZixVcBuTVFe0
TqTWvIfImclwkMV76Ws1KvnzizfDyKfxaHD4cP+MNVfW+9uIygArtC0R8F3umkoFkLrFQ72PUf8d
3XJLhPAgee68T67sxqsY2mV/VAFGq0cFVkAXVYWn3SIbI3DXILt4jpwYldl3QplBBCYZG7gUQkRw
ncKCCsiiQn0mQQrL0h+LDJ4PhZQD3swE736bmi8Pn8cja1lLvSroqP5r7uf3mpLaEGDuhkgy/gIl
MsQW0UhJ4PGw6eAiFM3Pz9SSWWDUpVAiqsBRqiCbwEgk9QVTLZyytksziGz2aDqhjCTbg5ubPLtZ
sHTvXpqi7oC+5vU6AscuMrPBqU8HEA552NHgg/Q0gUVlfUPy99FHTSTa4/iA4CRRKXtCqfuTEMEe
Hg3b2RbwaAAzuRPdknYj6xMu9iYurVGXDq/1c1k22MgO1RZMyRL8ETHEvEoXt/FiWdRVE45zDD7e
iLgmSKpQXF/3q5QQNmJ4K/Y+Hhkngfzua7tI3TVKNPuNkZGvhv6hD7BHin2UYU+xoJbB5mRYPHkX
y6PunCnLNXClYh+fn/stSBJ+rYk63l5yYnNzZCRA8tLiUN8TdINX0TuSqag/510oDUGYwiXrbXmS
AIRboz3qEvQTxqfSW+5AFmzsFSfZksYo9vsm+i3egpS8RO8VX7jfjV63FuBRkBrTbjvfNm65dXmE
dN8LZECYCK2lC0RVJVkELEDSEAi/h3a17/q5D0T8ZIRcdTKLt/g2AwqHJFSQM2nc0SpOXAqGH7RL
75gPySXvuzBPowh5uc6HzBBSRPx2Xe0lm7yPI0wdDPYMae50ZKIxz5gzygNVXkcbQsdZVlGM/b7i
VEv8bB6F5CQ1zyKXvIV9dCtgEqMrmneujOy6aMzWsJvooJcvYrTWJxApttu2H+xcv8mTyTWUU80F
VmpsuxjKMIbHxaHVz4LVaJHDOC8LG/Tt11LHU1PCrgdhZQK97ATlsg0eUXcjOC+qrX4oP/8R8Lxu
8jya9GODDFVSVDCZCAZdPuviMZXDYUhOY4HRkxnioFFvGWX0EOb+i9yFplxAxLCHElQ6WfkAXssu
XqkFWMMTzeGhcFFwv/UOSiqNV4rlVuFdaZ5cbd4oUQ0xhV9cgMGLEkgACax0o2+FXGuN0U5OngV/
V6fQMJA5q4yO15d1RvVeWxa1k2mqFVwjjgly6t4N9iActPUNxANdzenczkX7YXIhWMkW4fhxcWiE
ewmPbEMTRXAEUFGhFopurrR6OCUxBCc73Zar2SpyiAb2qheDX15LoP1bJ3aXiCdJ+d11INVqvM44
dNlRn26zvLRm7rEvopWOI9n6jdf0gZmLoTlyhjukL3plj8ajAccdy8iNxMoqUzsd0jVjC+Uf3kgt
hYoWyVAZci1x7a2cRf2TJul3acNB51lQMifp/NJVgnojyqkXzuNOF6bO4kPtIY2LN66tWmuSOido
+HVb5Y+y0HrhlCR2ZYTrvMhTi5eijV7MUOAVqm2WJ7tSbzbIO/edOIE4VW5Hp4L+n9mUem4mvHSq
suJYq0ls6Wn8ro7CbPJtqN8I0uAEonEa6nlb+dyurqc1+uKKhZSoNeVkKiHMUP3Gf0F8LmPEHAVc
kByAht1gAD6T5MOd0AQ+KItjIXFbo93WYrY3supX5neDnQVNbYWCtIfMOeQ4x3pwq7ZuN2o0JVY0
D5C74NPPivffirTfjFF5W/f1wUizG8EQIOIraBiCiNXSaSQAU/IBiDNRTlYVB+0KVZEgQz/k+0HJ
MYcpl3eDn89Wycs3YhafuqgFE3DIYSRL8xs7KTtk4WlQrgqcNCeA5rtZGYmV1BjXlY1N1wGS5HeY
pVR84IolHRXVsp/dQgkqe+BHkOc0ISaudO4RPzc0K5/3qkzLzJyvRlOsW0AJtPFXk/pSb1ZjNG6T
TOWsdJ7lrTojZobIleymmiBmITaZB1WTxJ14TbpPITnRckH5xtf9UyFMx5Yr9H0vJYAxdVltyWlp
rFpp+mjEFFmUroSH3higgyG2RNEkseU63EyCYCWloW1qzByaYl77RzRfY6vvJygUhfGbLs/SVhaF
gzqGpXfd2X9e5gTBw+MmV2RJgbwFdWzBSZcOU8YNpwrQMt7hN9OnrN3Eydu0D0VrzNcz+HK62zp2
k8Epfmu8FVRmplhqB/XPGheCdArWaI1px3SVudxgKeFKhahY4k3Fqh833VMCR0ERGAp+GdTuBCvu
0Edjpa1njrdvcY+sAzzcvCDzOjjgqIxL52ShHmYd0jTPc/yQ1uu0HcxeWw3FHphsDM0/Catp2qTz
nSFYCoAjZgICk9jkOZOXTJEzFfzPvtXzZs9Z4rDW05ts9tL2WB+EVc3ZzU5ZeW0L0ujAOfnr4BhL
TitYAiIUNI6tbNM8ZFCg1cGjIT63CR764JV+INrQuDjf6n187EXXuDXWhW8LlYmR6tzZWkgAEiDI
9INoinAps09MqfCmbdiYUPaNGvzfkSqhnbt66J1CsIeDIttgd6kfHiN3L5mN+golYmvcqe4IAXCM
rpgJSrdvU4cx42o97vNN7uWVmQer5F79lXa27nKPgz3u4sKSEnOf4/1pVYfn+HeBSYPByl5CB6eX
WXxZuB1AAC9h+kqXeFmgh6LnCCyxde37gJtAFAvD7qt5NbyU4FxbFQfuhfWMOd82tDvgaYjUB8mP
ptMD9oIySXojKMNpNlYzNO96WbBbfTcGtth+qNnnWOQ7AXE9qVe+PDzMY7GShtcI/ttwr4qo3RlN
hesa4sEVAm85HrIgwAeSD6NWQo5utDjDClpQJcsgYeCCrVpshAxTZwj/cb0fGqippboldXdlVjl+
0e558aiO73OHOSZJM4tJMHUptcBzACEViLmn4mpGaLp+uH/Wg5DqahgC1QxSA0f2+z0JBIXrFARV
m51Uv16rDe5+IbCSGDlNIEFVSvZCnIRafOmqzlYNYasHrHzkp5ItybYlkRdV/EsS6TyUC8Yp1/Jk
PKhpZ3HiVkuSWzCOrXO9XjUJZ01JsBkrzgWT0bFKorWsd65RQfVPjkxdvc2jt2AU7UDb9BOGWIfM
KrLJ8ZsDx8ebpM9cQcw2KpcwEtIf7ynyq5GxI4HmeSLi+H3jhEEepAwzoAe9Tu/aARfKODpzhk/a
jMAtlz53z/hUP14oZ4sGQLckeIk6Fb84LVXVUkB1sgDbnLg5ZBhJiJzAMaxb5630IvuhBs3HG8Pq
j6ccsapr0IgifH6CTPbhouSltm0a1z5KXso9D3hvhfor9KmsyX1xNqyr5vzI+n4mVYjhKJoowB8w
uUI9Uku9byHe1HAnuXnMDcPVR4hIZYPX1L6plOse1/qkv4UiRAtlBUkOOudi5qjFSo0aK0xQ7Ohu
w/JTTxi4mYWPLQrQJFN5Q9TxvamtHyqh7ZUWj2dDVE1DOfB14Bljfz8OKkJ8yKgPC2eiaGofJBE7
AQ0ORUDCTJ3KUIHolRShV8pDvhPiao2XtMlqEvFaV9qbsCpsCE0983p3I4zlr95Q3meFR0VX0Htb
5KCmmUEfCgEIamGxoa0kAcJPme4McrDrknBXpdFTqWrbToeaEDptphJJEPnIBt9S6/J+6novwkt8
1KVwk6raCiPkpz6e7semuItr6TnXuI9RE57gkLachAe11t6maXwX6/mt4LXY4qbet7MayZKk1g9G
Itl8qhibeQqf03I6FQJWFbWtHQ2B58/ZQxMFlhzF6Han/j6rqk++adadPxpu52vAY3P+Y9TnoSWW
qWQrqaT91mLNDoBtM9qyt+VOmiGtpflO0yuqGYvp/OZL403ZcKaohZVXc9kW6nRISwRcx2If70W+
f4+G/M3HDKcA4BCcqH1C7rtKq2Y9pt1TlGMXIZBiRlJ50/RyboUGUOsxxOh7MGqreOElyHGGIrT7
dtqVafQw5/6jOEqinWrKLpjLTc3PK43jN6DOfwszJEtG1a+anntoxuxOFcAkY8dRa+kQ1QyCyKyj
EbJxVYxLYhAwSZsDTV/Vu0oIN7kQn2ojDm1JqfFQSFyBq09cpW6qSnLjXkUabHCmxoW/A11x/KDR
TL1HDtYlemlqAfrfcuSFRnpIjDG3pryq9tHo48mn5RBzzbmB9+a53cZddtCm4g1teki58oOrFDLD
uWVyhq/5NhU4s9DIJLkZ/VP9fNM5u9foBpSSd6+htUY323RV64RcaUcUpb3I2qrmUJh7FKlWEwC1
pX1j3e81bx+bVnaoNysWmvKMlqR/nYQZJV5SdA1NYZKlXIS7yejSttM5H/0R1AEdPIxsV9j+KrxT
EpiH3D2FqFmnhDHBVFB/ODXmofLugp3p9Zb5Uq33+7fh3nIcT9oD3gzNgC0ILLbmZrPBzxdejp/T
6qhbj+Lrh+8cP1ert269WR0/VGf+uB64f9a+NVXCjSwCFQppU/z7+0r4ZhKGTBvlU+3az4XpvkIY
xrfXnmybzsubaFr3ubViVDV/MttQRqm3gtJKja8IkwxZ8J17Op2Sh968iyxz+1Ka1sPqs0PL9ZGJ
ivvRljlbxbCjqgsy5IOoj9YVhqr5AJdjqdwquFNWGJP41MAMx6pG/8f6vixRzutXYZvH/8fZdexG
y2zBJ0ICGhrYkidHx03L9meTc+bpb+GVh7GM/mvJ8sKLptPpE+pUBZ10fTR35XYnmKvQXEGC42ht
2WH/dgG9/+lxqWpCf7syKlE1TVDQsYQX4XYrg7rTBPiFHTCH1GGQhAF770bQ2RqEhyfuAoJ1JFML
oAq8ifgGwOZqB/XRVYU2wmxH3PcWFCs4wqpJt+IByZ0U1Dtfol2seGCDPUND00hodSt4pbZ0SCHc
zEOOLbkiFts8TNA7iLKi3WXhfE4fPb9pPyc127QiSiVuSOMe1McGZMoeWhfEAdAvAhsM9HeD7YTv
FcAdljrqOal1/vz3+N++xF/jz99YtVDzbKAhCGgmSAuEOLlz/fQBWYFyVzqBzSxmhQt+xH01Ayf1
56Rn5yeIE7DbqiS8pls8u74p7NWDYCHhcJGW5vfbpYB+lworAKlDce645UM4cnmNSzGA8p8Dqw6S
eybEu/67ZMI0px8Dze48KFdKL24xUG1O+G9m5xb0mqvNEnfHL07YzTiznFsSpyj1aRjHe5PWwkYU
oIu9dCp+veA/JjOX8EjlskkT0sKA7XavkmGvrv7lfARRgWUZ6wvgfvY/d+l+/2KqVajeiFPFhIcW
/Df268ejw7pGUJRREwGs2OzsVWJEjro617oDk+lqpsuMf0uW7Ds+uT3+GFObarAoeIjivBLLIXkZ
9kiJXDdo4nvdRa5gvqNPztPPOr0en/r1k2W98OZbbRiReYLypOueNv3h70t4X4PAbH98xbxAC131
OAxQMcDMzefXTH8/2Nfz1D/bozve2hvWBaMunth7e3o76syeMoKOk0iS/e/3gnPDrboudqUbGTmK
PcIJwgoQAC1D/e/J3mtQzyY7s3h805TQKA76a6YXb+Wq8HT/I3F7VVff1DWYG7vErI9Xz6m/6HXE
ftRXYl4hQEY/I4utlAlXuBUBpIoPCji4IeqMZ2AfutJ7jCa7v7/1F0N1u0Qz65j6DYC8GfWv0f7q
wSG9jAbAB7vCXQRLTebhj4NIZyaxU8sG7hgO4uMznEGAfGz9w9qCUtFw3QXf85dsx+2sZnEcNIs9
FjFsPOeqKLl6a/ZPtuS1YPGuv1sqKf6S2ED9H6kNRHACMhvCbLSwzQoKLWThChAjxE4PnP7e4Hqf
IWjvHPfrdetQe+3rcP8WNu+XJSUQs1clyClOf+YwlWgc4zLKkNpqQlOmQN0IKJ9m0JhXmNHzBXLG
J0VCxlN4S/sC6ktvafWe1dT22b+wFM5D+CRUifH3V303Bs82eqqtIoCGFiJQJrN3giQ+X42eBg5q
9PImumlX+urq+KBa18/okEWSR786ZzRVOvrWgod/yXc5tC0Bg/L0f0uW57cDfvM1s9eEMc/Pw1Dw
rnLh2xAsruJSJ/FOSCRXTV5y7UUOnkI1WP+9CL9kOFQCejUVHFMadobMvHIphFL52EbjdQOfHM2W
B0AVkeu0dMu4uPHDacEhvz/xk54mdDXRsS2LEpmDNQJUW2TEO8olf+a/FDtE4tbiKlT4YoQwVmT6
S4/ZvV+FEZFKxC7DEVdlcWblMih5j2oq0Uv6wV1yUWdfvuxgyMqWkDdCNNd/Rf+Q50eImiy9avfc
UBPeBvkqGcgUWUN7+sxTrroRwaUvXzzwDQduapab8E1zeusldzb8Asjn/oKrFCNJGpJWCmICMhst
ysnQipRJl/6A3eSNSeFIwKEGM4NmfIz7p96I0W3BgPrx0WE49eBVCwfqHks4+4bZckdRTQKIfEsX
ccevO+AT8JiNK2qw4xEJfmSqnfFLsgWr3HWbJdGUe1D6bPDZKxGPDWFKiQVQ0OQ1GK+AOQkbIEKd
I3QNJnJc8+GCcHfxdZrehBtTMht39mYkcNyTAt7LpTPCVXosdqg4Mex1BUHA9gE426dFScC7cGU2
5MyY54Trei/FySrBB65s2La22EEDMqjaLCk53xuJ2ViT//LDH6zqaJDkUJEu5TNz1MdsXe2kF/4l
f4KtXMtO/1auAdV8yN7HXF86UN+v0nxt0cigEglXSFHnsrXZoMZJjcsNfnANJop+DiBsRReW5oDs
lwcwqbrkzuLF/W1Hf446s4t1jtqpFBLpIr3SU7yKqF6iISWwgl1g9Gs/MMBxUC5EY9+m6K+pzl+k
fGwqZPGky6YzIKvlua8Sgs/M8EHX0Bsv1fXt7WvQL42+2E3x22n6Od3Z65NVY08likWuLGRBz5AJ
98AAQT+Q335f3NGFweZOtuqDiL33sba9AFhT4KIRzJVfJZxe0VzUEljYyDl0NaIkS1mANQ2+1B1g
LKvyqGyiU//Ecp0gp6fX62DL7Vqr28Zu/xBdgov8suhr/3qFfizw/N3Ly1aQA06AhShtX7Y4xQW9
TPc2rry1cJZP/ZeQOlb4FgGLXOqFZKS7RSN1F2XgFlMe+FMNP6iyzbywtGgFpoT4BDE3oOkplu9S
uAqlbejrKgAOxOBrPWqcerBoZHfDPsh1VVmIOe7j2ekjRFkFaFlCHUGbmRJJHmIInzXSRXj29rLd
XotzZqhXcdV8xI/pl3iE4gD6a0CMDzEfm3eRfhcsjej1IhL811P440tmNzxJRqkoul66PEdvRawH
Z9+On9JH+tG+RU9/e1nSXalsNuvZxearzGsgVDZZk3hbqYYH+hWqq5EelXoYG3Jgai4Bks8zm8FQ
wJFSAmtiBp6u7XtAkj9ZiCK7iVKBcPIfsU1KqMsv4kawhq34UXRG8ECRaNwFDpBb2MukcWIwI5Ru
PbqNCA2m9ryUOfrdVkEcV55YzxFSzJ48H0LzReen0iV6lIAYaCCNJDzn0IyJAadkq8jBYcr0sdTR
9kK+ytf2hKpAuY6tpR7y78L4rdXU4EpODo8AXDOcvdvXqe5HVQ3zqLuwcJ3nwi7nR5PvkJisgUFR
nqouQdXn0a8GsACgDN4CWBSMwnbgZDPgequshmuQ928hirYDVjkKG6f1T3Rgpxh2oBP/+cmHlJdm
pLyWcMqHaiEKvDscGi8TSsB9PGVb+O/MyI/XVRAbrRAAt7m0mZ4BDQ6+tQ8AtFSXg7pUunAB7z1S
jCapwJxMQaBw14pYZowWXuXHFw+ysw79LOELPvlPnKyL28D2P+XF0Oa3+f0ccbqIP+YXFkWjcYEX
X3rIkJ3ao/ovDo3muaQGPf99z5ZGmvmeGt+OCvit4gvuswrWgmPYAHSnjzvtKCn232MtLuTM1+xr
SS3CaTAfmgQVelWVfUTd5hnaOzLAAKEu1AsR63e0cHPSZ3s3u3MVI5Xs+dg78iFMJDLyWQHyWAa9
9JQU3y+Zreni/DXczMXsReYBUY0ZCh9prrdPI8TFtykUKxf7WO6eptnEZq9CywhKhCNG6qz37iEW
AUuSdO8KqNE198G1XhrFOw4PcRb2cLLxP2eooqataMoU+cKAQAbw9mhmEoM+pxoBaBRbhHzWK6U1
VLNG4+xWThz5BNYLEVJOlcU/l2upsdNuaUunI3n7BehbEHi8hSI6XXD9b7+gKFUN1LCBf0keA0B8
dF7SKZhvgRs10j2gLww0Jq8Ls/59zCkhI4A3jfCz1Q4aMaeA7viX0kSUZHWvUW9ovV5HF/JQbRLJ
TpqlyzLfYKwtsBqoYUq8DHDKXMaYDbwnNbLgwYn3NkFr9htNs3pk/y+Ny7+XO3WfPcmL8u13d3Qa
Frx60DHngeC4yzYUcSj2XEfYmT/xAKN8aHZ6YS/8isg6NH/Zk3Ycj/99cSeSMfh6wOAoIPe93dAx
yJSCk3p2Hi8K5KC28gd7zB66UPc8B4RnH95CyvrOKHzP8ceAs1tKfbHka6Fj5+AxeIzgTHtIGkOp
ypY2yWVhctNpnJ3Wm8nNTo5XearHjRiLB8D8Im+6I3QlpwY6yV0yPsrc+kzXEcBIXoRgpqrilt4u
pFLUtR80kXb2t+22QaIiOBSKzp/kQ/s8nMS1YnMHWdTzF/qY7YsHKJW85gfuOdonp+g1PfTb5NQV
enlsHPoCR58dW0Ne54/00J/F47ged/4ms7X1dOGpgBqb5Kb7aCs7xXO2fQKs/zFbeaA5TTZkZcpH
Zatt0Q35EJ4itKLtqevluneQztISLvQugTKf98wmaaQLwyaPtTOxg3Xrtpv2Kb0UO/GF2d1WdaOD
uvdP2lG5SDvObBZ8kbvSz3z06Yn98ViTIObLzk80dJTkEHpBOXYwcl+/Fp9Jfk4e+tLo8p3mPAiW
usmBPDQ9Q010LjimHa9XC37z72uBZKGGxCRFwnBmHccWBqUtcAY8VF3XaajX2ToxGOBW47r4TJ9S
Rfd8Ux50uglsjtP7zm2UNYO04OJzf280RSJReLsQEqQUN/t2YXhoUFeNyNEzzmBvgAqxe8nQGuUA
moRyaWiMobmUz/vlauNZgAWbCJM1DciJ2zELmud9ERTyGZFC8tZekp23TbbekenZYSl3dhehqiIG
A9ZtQmcA7zbvEPSJ6AMQyUvn9uOUQ2zvuXgMP7rP6JP9q2yGxFateyBpDCytM/pJB4jQpcdw7r9N
nyAB6ULwQCjw5mf+W172URQ0358AGZt+G2/HD3GdKWYb2Mio+YPe+kCi6/E6io3kg7o0NIL3v23c
t5bKrY27/Qhyu+ip32tdGwjSWf5oVEOF4JKFaNmTTfrSvwu6oAIdJDw3nJWihmHxqRF8sg4dCeYE
LVfMEi0kolFlJnuLkWENLbqpAIpHuQoaequT+FTvk9GMTJZbf3/4XWp9vnqz0yIxwg0DXuFzkf1r
420ZHmq4hzJwqFQ04voD+ja6Imz8UATKvFpwpe5SryjsCDIeePwCDgr07u2yBYMM0JscZ+cu/yDP
8Qt7yQVLLp7Qr3AQQiOqrOpZ2dHqwB804UWJ97GyVesH4TKqjwsLMY/svz8FTVJUk+BuINK5/RSV
yX0heVF2lsc9UGniAweHTnuL43Wb2xrQz3gHuIX5/7L6mD9uKaKrydHhZ6tfEd+LGcfSc5DkqwJV
LEUo0ZAFXtdaMdogtDOF3+VdYJHmNQCpTVYtuXX3jzMsE4iEgYrleSDFZsayL0mgALiIHSjBGYK2
E8mPDOZ9+d0jYZHb+qCbDIgRqaq5sOD3thEjAyE7NcQB8TC/tzIvZmMha+m5JoaXI4T1tkKy4xtd
G1dJvmtFp1AR177L7Pz3yJMPcHtXNZhkCrg4gln4CjN/hMSl2AfoCzqrDPd0TKxY3NfSgW96Owv6
BfN0Bw7AuboZbfqaH29jVQpthiOenjliSJnT88e8MEmgd8OBvCTIewTWINv5S+zribpC+wzNrx7T
JUHXBqMXHVaYSO4JEWJTwFf1v5fiLk+OLgV41iKQ2KDBFLS5i91IchCWyRichQidoknteqS8gArc
jMvY7ot60w9o1ejpCti0J857hm+14YrxX6O0n4MX/fv7c77hPDdbQ3gFnyIRYDrQ5TLXWRu8uOpH
vwvOeHSQ5yLXCnlGgsRV0OSegXzYC1dFbtRHujcEJiBIRuBFaCsoqqPf0TdhLHkb5HXFEB1HBgPS
QrsxpAG2N3ap4nA8QPdxbKMRaBUj3I8DzQ2lpxaxYpsfQB5ghnllMfY49d919aGt46cMHoZeNo2e
dJWs94P6UoT+lnK5zTJIYo6tzhfobYmilceI/fd63J3UaTkkHth1RCPYqdlJzZW0VpsyDM6xkpxk
+CyC0QjxelT8nZ8nC4PdvaOoJKOtCE1S8FNgk2eWgCLerFlbRmfkFkXAeXURXSGJLm1TZ/w/zt3t
YDNr2/pyGo4hBsvVQ/LW7SFeURVmrJmpLgPI1+9SZ9DNxv17PZemOJmkH3fRC6RB7LgiOjdSvu3o
nvlI9cDNL1TNBjHMThwZ2mAXTcD0+N+eakx2Qk9Aqgw15TmEgiOsTvMojs6tHXFW2axF1dAql9eM
oTFr5ZVAS4yu+spgL09oFQoCqyEmVT5T+eppuiCbHDrQF6s309vy11fNDlePQqDA8jA6j4IuN0Bk
JkgaA4t+HoieyzoEFAxhXMcPSz1S94f6djVmBrENckrHIYvO6No20bC47cedWl2FqLRTr13Y8TsS
EgAVbtZ+5mHk8pARQpPoDAO6K1uQePsG3BmbQrVy1VNdNgrEcAtG/w6XMR91FhCxQo6BTcMc6Wtv
D5/sKK2ibbNlT+PL3yd6aaT5++1RrqWVhLMF+VM7UlSjo+nnmHwGGuaGTqKkPqDlA+ayXXq/p5W7
Pz+qBNsErhV5/owyIkCDpufCc0uMsV6j16nd0sJIieWb0YPPIFsnNutw7yESgWQYOvZkh6ZLX/Hr
3UI7J1w2FT1w3+vz40qP5ViMdaKF53EorSDz7EzMDK65VGFi4UbLZavXzWboNiDF2DDWnr3q8vcW
/HKeJRQQBJQTAH68y43HJSgP+gRGutc+lKh4LGpB99BXqgVoe60X0Br3AReBcRaA6gcmHiDquZua
NzWenyYlJwk5uFEvPnnPzeu9xoykM/Lxo2yOQXLu7PxVEzZMOnAQTkaDjCQ8RNHz3xO/Q1/ilKMe
B3CYrMnw5ObRLecRtfN4tBvKNb9GO6SFQqLRCf+aQcKii1bWeJYCXteylLdtNViqF5pt3lmNz7V6
q0YvWq5t2rDUm1R1JRXsr4y6icTQFyW6qYr4iMMNZR0FVrz9SPreCSLPEFJO79LoAQUJu8kjo8EW
K/7x77l935vZ6UZMiw5ImGuwXs+f3ixro6wAU9gpSi3yoRSurznpKjprTwwmg/0bpU3emfv8FQvd
nRQT09W2S7DCX94rber3BS4ZSAYgdG7fq7JQRKkpWLJnfGEJQmwpvXJGL+M1kYvNMPgrvtM2WbKI
+bu/VCqP0pIigrEcXezf3S8/LpVStIg0CkZ3pKpXHUWrHmtWxO8OsaetJaHT4+6BlA+90usJf/aa
Z4U2VhorZsX77ghOBK5ItughN6VA0kOkx8c6drpUsltaLmzUfboDIC2C5DA8JGQ8FGX2nACJCqbR
lHa7VKWbtFY2DX3uJbbyxeidV95CBroF0q69NtpCpmXpeZmcottjogLVOTmtk8OK+vjtDmU5YJ9o
l6Xwx3DeudDgy70oG6NWGS295urzECY6+/z7cN5bHNw5ZFXgTIjoo/xGdP3YHs1Da0/uScoJ5QEj
qEtkN1Y0yQ6DshvouBQiTH7AbIo3o82mSKqgU5OGKCctxa02UHFuzbQ12JoBrgTII/8CSpWxNCJp
2x2WFKzu+vbRZ4CmWgj5oARAJCDibhdYQTmJS7RWOaEvhljUGSQ7emvhph0ETVculOr8Wy+YPsTa
IWX+hvQjRLzXvg99Sg6dYYlLBh081mq+Vh57iwvcKtC9ymSFK6QQcF23uL56EO0kNCunuutb6h54
pL/3665pfz6J2T3G89EPWj8qp7wpNll3JjXckCLXOZGBjKaxpN6SJrgQ+DQAfpOL547PbZ8KVqDC
usP7bpA8RkNb1CAS+dSQRxTJRY23OB06FG4smb/K0SYFOEVLGzsHBkcWrErgzX6ElqTnWW3XG0nu
Dmzdea8eYDoxV+p1cRKCReTkXR5l2jCkXtFhivoJejZuN6xu+XisaJTu+0yG2szYrLiQrCXQ3TRd
aDaSb1AFKjgEajDy+DAobMEj+OVygANuYvXS0H8vzVlzPTBTZALt6KkMINkiUyNg/tqTPuPqyHK6
EDP94n4hgQZOCuBj8E6gy/h2tj0f9lIdNvQUxaDN9XhHQ7Kx69VDne3Vwdtr5eOQ15tM5M5/n6lf
pzmBYSWVQJCMzgo4cQYWFXEs6clLVj16LMHFjTydbATpa8raBSN7n6dDzwqSROArQWMaALEzL3oY
Erkt/FA6lSh5pOgWPnLgW2zdzlsVok3IKup0ZG5IhxDOUAEcjRwvtOt4Hz0jrykzV2sXXGzETvd2
6eabZj42LzVcJHNxs4u5qLJTkVmqL68GDYwpMZOfmEB3Jdd6Jp/WR65tH6IEFDs4mA8+EDNC1Z/G
kKwaKQ5MrumQKg+Fr1ZjVlfULknjVk9AjWDypJZN0lSfdRR88SKkmUZttDKt28dUeK/KwWnVEkmE
WPmnhMOOD9FMLItIfCsUAJyhkg30PL+NVQOfmBXPUhWClLOB5UFw0Oih7x1oxqs6y4rXngqXHqnO
NAYNSVHiqojbpOIFIwuFV6XJ3VL0iJX1E4eBUp/STnBk0IqCmiG9xkl0UJiMgteI1UfWIzYwAArg
cQo+mAoI4uFL4FKAWEf1XeK4NapFkdUMwmPBKgouDfW9DYVtmicgKlMFm1ThrssVRw4Shq9Ut43G
nzJ0BJt+L+wqioA0i0QXSoaorggk1KuoB8FOpwKVLwZvgZ8kdsFHRG/aqDCLzHsIWgZYMSQrN1lN
EN3SCqT4bW+jK5/Zfpe9SmM3roMc9ByqGpBnrUI7DXo/daXsWyNj4zOppT1rItBVdFmjV3L8jn8d
wwrENYqnKnbvQZpMrDcMzdm27yWDDhHac+qB+sGTgcSpkH3PRboFA3poUym2xVB02pJT9DDMHn0a
RwAk0UvFynwlt3yEa5xQo0ordPESUN7U0QqQnNj2AJSDVAHdqEPwxicMCVItuXZc9wTXXUXpv3wo
VAzB0lQwx0R8ThruqIaQo039zhZUEcD1tH5QR/8JHQ47Hxdl4MjBz6qT2Ml7Gic7EgWFPvThOZBa
Qxzjj74Q1imrd2nmByvQxdeWoEAYCzQXJgKdR1UKAOdqmeTkfouguswehbADpwqQ+no6aL6ZVZxg
eaPgO4MAB5tFWW5ptYTcXoCMul985F6cox+fyhatFeRCvWPZedfIL/2HsWjoRmKCq0TZY1EFrT1W
7WbgU8+MCGBpsnylHhz2XIEQKdRPnZix90AbXmsi7qF18iDGYGCLWQR+FpErDN5L3NijX0ObQ3Gc
F+0kD20v4qEqnQE+WJZ0M3i8VQdZBxKeOrXQh8GjSgdTrvVvPO/z8Pe5CLm4StOrVFz1ufyacsIh
GrLWKPru0ob8q0xyM6Yjahkc7/Jy5ATI/BttPl5JJxyGFp3QajAe1KCwRuQRB422ug+r4OdlhxIR
yF1lwPyTUHoA2edSF+B97AwyChhSNDaCd0Oes/gwpYcvKnnyiY444eBXaasvn6whwGso+bsULwUS
vxlwhZ9ADVMqUYHdvH2nOg/pX5Zy0inZd54d8ZZiB4peXqoOzoej7b1tY/ZOMW49QQ83WWoTK3dK
f7FR6q59DK4QinQgYkKdHm7ld3z7w3dVpCGVfDkOzmFlJZ0ZlmbwyD6B0r4Ont55eglKNLD4AjWN
DUbvLDYerEqwAOehAp+WgWL7qX9ELVN1i9hOmZWVZvkGMwjDwTmtLW7G13rPnoXFnM4vjg3qNPBE
CWIjJH1nL25YNrxQ1zk5AcVAcLQccLTEqOWW66i0CmbGC+H1b77FzYCzBJ0QVVFV04KcZIwFZgXk
y4y+HU3CIY0FOK4sH1uQZcmLJKJLM515/IkfZMXYxuRU+UAujqqhxCCDGcv0kIL2okHPjabqgwgJ
v5qaw+g9/u3a/BJ7g3ITrj4COrCLqersZde0QPBUhvFLcwc6jWRMMbg51lZ6RGL6MbHQc/gohVuq
rvzhtZCAYwutxd6qX+Ken18xjzxEiY6NkGD5wSrROMRWpkz1iJd7D6OaQcz2C490IhndFaDLBSf2
l7oMlkChSD+owDDAcbu9r1oaoyE6icgJLbe2VBKbA6arStZjwZlgyVgLIe6pyOxeLV75mDdrDT3R
CljaasmWhYUWgzuyRVxaRNhA1aAlShDuNqQcw1TI2lw+NSUcTWui1FxJD4kFLpIcYogrbRd5Tr7X
PvPeKAAN1RYCqPsiGoF7PcF5ZKRDRJSjb5cjl+WAJ4zKp/yZg5agtubXzKGG2hvRGlRmNVQos96W
EAXp8o4wS3yWAf+jCVhXY9kEB9iiNvUvhxRQrQmupaGCiBaxyT39YciqyPdp2Y7klEFv5xHAaxVE
RqNViiboMbMORbtnQLkKpEEVI/hCdy6Ql4XpI0r4QNWv/cBMGiMKDIKoGsScoAXmdX5EoktHjisH
u3NuJ6Kthmao2SAmjKbEyl4GM9Cw9TK7H8xSA3ehRYBFxkaAKB9kiEdEWFoItk27lR3Pd8t3kjsE
bG1ucR1fO8DjJ1ZAPazsLLb52Bgkq5d1IcHLrseCVfROWk9oGQ2KZKILyBPUpwTQU+Kl1JXAgNsl
4IMRTSMAZYYWWkroYH3r3E4/YzBuAb1N18qW8UBA6Lm61boVLZ36s4kMpTOE2iwAGFYMDpzOIQjK
9gp0hiuDx0MEMgcEEYIFxpj+ZSBLB/hbRuE2iYGdEnGdAFVBYXHOkwZ66ZGHz9vtghpYVM1TTkpd
fw2VcFJI+RjGw74JpRWUGDaNDL+BaMiljkbM92bCP1R87fDFF+uiY1aW8H4ABSuRyqzaMwNtNQr2
oTNGzStAWEdV7cDkg2NYgtsOPt45reWrjNkPSoK8GMtWasrbco2WjeSLAH1UEnVXSZAdiL8GgCwo
SGdT+WvoqxPnZ+c28S/iZAOraK+AaJQTmB2WoHoApV+u7IumWWdNsava8MmvkEgVEhSWIYrWv5Zi
e5HJ+CxT8OhJpXgSOByhhOyUCkQUdfZR5y7RwFiUa77ut68llxp5NKzgk5pBoEH7iPqrij3wcafL
tHwSQKlaJMjJdsh08uVKBHWjyEEZgqvfQjVb1zQ+dFR0OaYYrPcML5ThWAIml+GcixQsgcMpBtNf
Q9Ln1q8MaQCjH6id+I6BcQxauOAXjJlkgrNU75vORW7ELoGckttxN/jUqpjmeBTkveHohAJKN+Gp
AJ7Zh5C6XOi1XFgx/5zGw04pVbsBu6aMvCNcNzBdfjZEtsNasxbeqcnq3BwqwI4E4J6Q/lMRFNPZ
O+V7jTimQOme4uTFy94BLNgpKkjnRoBT+VPentNuGwXjngclrozkTsnx216FuE5NdS+HuysA/z3u
JWSgxthb+SwEHRN4mhE2eNkSRu8uYYCPJYKEEr+ELYeix629KoYmQIqeF08tKFZr9pnW7bllzVFD
NNYBjaaqL8PwwrjPgoBcdKBgp0Ms2P3rg88KnSeZfA7Zcxf8yzj0M6uoJuQ62L02Ub4DksNQG37H
gFf5e4W/E9zzFQaID1cW3bDoup4lkwaG6BmcX+IO/0KWrrdoHhh8/MH5QJAyTtcYqDqi4srVQGX6
uSEkvVHleJXiWO8rf5vzw4VkwdpLy0tUIC8xViZVQ4PiiRJRMxG5T5FoVqe0l15UH3wNQB+A9oBq
hrowuNqkRHWVtrooHRYDbMNHrKGDN3cde+2qANFs0CLfLLucJ3+OkbgLQZOo8TC/w+DCXdMLAQEx
Zc8kf6vVHqm4zFJJ4rT8YDPSTVPqLPAGmi2utiqgtb3s9cg/B722tP132RIJVQQZyggyj9Zt/L3d
fn8o+giRXbVLlcTUGDGlIrXRwv2aTsuGizSifhhoTziTOrDP61CT9qqX7VBpEtp2XSYxTor/jBzE
uhAL229fKGhwhSB1+zhZulh3XEGIDVBXkmGxBfDKAVh4+7VFxylJWvXCiZAzzR9k/9h0q6Z+6MCY
KJeonKPVvUlNTXEqgPr6ccuyvdDURgBW7zQFgVpsaEy1+rZEK05mlznRwxK0DHDbwkS4pDTsQR1M
rD4St2rYnIccdcN/oodUOnJYbXFS4WBGaKep2x1jn3Wq6X6enlDqcwGXWhf5O4lks4JJiWtvo8lw
RxJtJQRIx/ocwnvAS9Rgmw0SbCeXoN8ULesBQqsI2IqeB6wPoSgXjSidNMDaxUe/HoDxqaoe/HXi
UfZ9M+S0p8F7Kts01imIfwNfAiIsKj58Lz8IKoAZmRKaKZ/akpTuC3F8HlEGsVraOeBkdsqqaE0t
0gwiCk6RoTuoO/P+I5J4TpCBRI0gkQ72NMHXxZi3OiCzg6J87NkzSNv0Ph7WUvdMcRiRMLEEeN45
HBcxFowiF/QmDxyhyYwhw+shomUFd6NWB7f1cpsoiqmNTp5NGfXaHnlXLEWDI6AI8ohJSOOA887i
m3rfECTeNJCgA3MhV/9S5EjQBRa28abvYrMZa4R4gkVR41RFUOszTJbLtkRi67wCEyzZDHJuN/HD
2PIuCIXtWOFWrCyMsl4FzWefvpMysbukf85KaGmqOng2m0zXRFtEwmjUErerXUHl3AKJ6Jb9j7Pz
XG4cydr0FSEC3vwlCFqJElkypfqDUJUkeO9x9ftAG7stgVwxvo2ZmJiZ6u4EE4mTx7yGRlTy1xPH
nQz7zfWBPzQo4PJ1hul7T4pWBeVDOgSrKABiWksnKynXZlgtA/pEDFoDnYmEtx2ScBkJ6SqI93FA
a19sbEv5VSt3Wv2nCh5oQeudajeicduxt1nzlluHQPlr8n+GiPJavS2D1PXcdeN3Cx8JwgBIJC1M
wd+qbk9DyieDwMKyrRfIXhcMRxUB2BiiL+YuMCQnQ5HAKnq792S7rP6WVrCO1L+N4RS6wRWzVUVr
neuuLfaqXQSO1JNNi5xQbWkJT7qKVrCcbtKAghbwQJ8g8do4rlTaNWO8xBUXOmBQWRFXvvwa6A9J
a9hWaq6r6lkqNDtUJIBXxiJtixWQv6VLj9L0Dug/gnI8xtJNJeTbuly1gb70xn3tfhgeHEDXvDKT
+xQG+X5pIGJAlwN2HBQOoAnfg0enNXKm6YV+K3ivQrFrOzqBOUWKRUI30SiL7C9B8K03u70koz5j
EQiH9LkzCp8U1j0oY+u4mrixepmH1ZjS9E4ckicPFq69DNNlsuohi3epGt3rabAN6vBB7qSbPEzW
boOzgNxrBzrp//pMWetRvI6rP26ON0SRvyq+sHcL/X9cIDHr+PqbZ70CrddULyxHBSQNAo3m+xBK
R1XLbZnGYNSefLOCt5wtVLKOsMDuRCxtjRJyUP65o2eHqrW1OnxClVu6p04E6bJODo3uo1v4u65c
eyjKK098plxMiFdkRiaUuRb5+HzA7ne9PGpNIB7ldulFqGIm7lIAEiW61qKNjbVIREHd6SGu5TUs
y6lNJZfSOqzbp2b4E6E7pAYortXqvmyzjecZNypZjCLAulDcW6F2ek99EKOt1Q7rvobXWt70teso
hf/H82g8JQjdqtnCU/WV0XLEZZry0SDYY2s59WA5apesOwDcDemY7FU3hdg6fijeN9GuNMMrN955
cvZ9M2YdF1mt4iZSlfGIlqgjgCPksRajkNhx6PhGYf+cVp3XrtPeI6hmAGxADHfeYBl8pPgUZRyP
rbtLKBnInndqdohoOizCQuaVoD+INUQgJ7cldO4kcFdK1O1a66Dr1t4KCNQhISb915TlIla17c8P
eCa/Mh2O6RnJAaAPMP79/gnDXxCbKq/GI0/hhGp4UqxxMTB8qrt8l5bqoRwRKB27NSYMO9D/IOS4
g9x3tTF/1cyEUAqNrmRQZy3b6ZHQIqLHTwMCuMH3RwoYddCe8MZj71Hewm7J3Cet5SkCH4XxJ1NO
rnwhn0nOPI59XXGWBClMsLgkZe2WCkmpoMzoeP2JkAWsVYXqoTIuPTO1Sx6lQUdr6OgiM/6+8ibO
AA7Tz6ZBzcv4lOCc/ew47rK8DJH8j8kCxDpY9jkNoHitdi3M837htejR+vEaHMjPK39Ke579fBO5
fjrlCm3rWRgfMl0qSl0bjlrY7NKi+9uYw94raewYNYVJR8cAiXJ/nfo6Mw5HFLaFZVK+Cjd5n64V
uiV1o21qjXxGRqgh3heGf1dYeMo3v0ldVvKAOmyjrtvh3Wu6tR8kGWjwglRJkj7SVN3lZr/RknJn
Ss2iA5SJw8RWCUkXpM6w/VRZiOR5pd7fhXW1KKtq1Vr5gYdd+0gh1FW01Fy6Qr5BpyPjpVm5XYrK
Ro5MO81HpyeYDUnsxLFvl1nhqFq2CRtpnZVVRpMENp6brYISVehSskc3uhIDLh5ntDhNWvFs8vwL
M3zRMNykQ6beOxWRd2Mm9bveSYj7DlhFJPeDrl0ZIiNiyicyf6PYk2rUcxyoM6Sc58m+Ug2jdpsM
sK8qP9mrCWLMaexVtpK7a8aWO9M17luVSW1l5erCCotfetbLdp1m9aZyEdHKdfExrEDMWla2zIPh
YChJvxS02l+4+vDXL8dxMbr5vqShJcVJs+sFBnf9NFd0/dtAN5nNGtQCftzjQmGRkMNLYdpZJeVq
qNKbLC7B7pgNyOeEWy/pynCTq/W4TDVrpRS9vwqt/rFQxbvS615ShXOFFPDCM5Vt57p7waApOUBW
6XvNSVE9todeXYZDWyGKLD7FBW2+vjW35ojQZIL1hx/q9SK2qi1N9WGtS/FLqw93Kv+LzB5JjxzV
qVRl1ttoR8Hlisv94iYNUuKBmewDpXYsnJaZVuf7tOxuRX7SclT7J+aCvh3m5lpVsebSrWdDDx8N
o8EYL1NJSQxQ9SHVixMKg2UbY/+huXVi170h29jek1b64JLHVv7TDRHWEJKwH+LIXfYZsw4fjMVS
suonl0HrCuOXkz6KGDqA01yBhB5ufcsv1yNtosDwGeuOrrdovKawmw7IHyOg1jGavrPHKMd3LfEQ
LfSTowTAPqCXVqS0mEYYXN6IgFusiI9l2nULoFx/6ogLv5mMcgrPTZdpka/qhhrBEDm3kQrZSwqC
FHiLB3sI6rmE3fCSR7tPPFLYNjn5ISBg+NPDk68kgIUC6fXnuPVJ/z4/5SBgmAPjA6DM7i6pECDx
ZHS7/BCVo+ZD8ZAmHw5gOeF4IbMh4s3VQAEBuihroQO2cqGZ+CZV4rId3WWOvcLgxw7j+itJxsUL
xcAlQuQCEyeI8vcrzBDUplI7vnnqZ38hqQhFDoVjZeKzVGOm22LgJLQ7xWemMWI61KSLwO02Zfj0
8w59SvXMdmgSkkCGHgQb889Z36xSEpOQI4zH0T9ExVqiUTJ0/1xzOQrRMin2gveWC+5WxiqnVfxn
A9WkoFXWlfc7pAvdW3+qVrSFEbg6fGxLv5ernavCm/MggKwhAlrBLzN9bKunAOBJRD4PGLCxYy2j
Y9XYYdf+lcVmr2hAG6m2Npp5Uwh/3JTeZrvRgOGbzaZONaeWy31U3HaMZ3v1NiqYovfo6Y5OMNaA
exzPfUjcTRkJe8W4skWXDpFKbjw1a1A/JFn7/qpU7IyAQfjisQ2FrRlm/3K6sZlngIClkd56tqa2
j27k/Wn9cJP52fNIranLGBXra13s39NBcYpKOMpucfPz2ztHIENVQysfKT6uDW6P2b2swi7t+2Eg
NxPhVarJTU5NnI0xU/nhpMknkaZCKg2wLrNlZowrRUVADhqPp/Iluq5t+NLS6ko7sepD5ErHnx/v
fFQ0e7zZzlVebyYqye2xOQIIUXGZGBu66quMCcbCWDVUhYu4fTMsm+kJ7m/9JkFDvPmL6DxiUkvE
W67BaT/lEOfnHZSYZEgMMxGcmfXeKlPB31jMSbdJ04Ajykv//ndq3SWHLF0O+U358lt0SmMjfrRb
3wZDU98x98EmJbLWN4O8NHHucwGhPB3SfJ8XtrmQnOgfnmv4Cca3tCx/3sJzXPe0hQB/9U9OIMD2
74evGMMQE6lsPKYt4hYp5n2mYItVb0tAsEtYUpSRSytH3UM0N6FXrXv3RUCAyXeT0xi+Clrx4MeA
aCx6C3zDnc4fTcQ2QTpEjHyyRuO8cJM3Kp0fONGltcsGKPmt6PBxHphoL7zuvgVb8vMPu5Dz8Lsg
VEGrmvD6s/dQp4nL9CAYjyZENpWJJcjKrNyEgkbzVYUhXl5Z8FIdgwAagAsIVaD25/1rlzAmq4M6
HCuBvVD+6Ya47eD0qILleDXW3iKyis2DWFdLLWcwJZTkRSB7BtVfDBgepPU1jboLlea3J5qNAVxd
L+IiJKuWrJ2RSjeB/JwkKZJBxkIB0PPzhl+6cVTaMOiHsQcUnLNIL9DSs6pcBj0Vr+glRRUQD+bT
dkJPtsMea51bdhXfeYJdFtfWvlC5fFkbKMH3U6xnURK6HmsLdzUKg7egZnEjkn+bG1nfWVeaTpeO
1jSnZ4LCpFqdV4e5PsQCU63hqPT3ab+nFw1W/5/iyaCKU6cMrqkrfp6ceUwBsMSWAn834E9//3Xp
mElejYLkMaJ1e6hSB0+RSFt0t7LpVNFeFDZjvlY9p3nrb+VuJT7oql3fQidXJbul6exd2YBzHD5B
4+sDzeKuZxn0ZjMeKIuXA5ZQACXoUU9f1lJeIoJx9IsrceoclsCSECPIaBRdNVBP+b4HJqNJUEYR
tem25iSPNl9Oe0+zO71TsDgDAq0sDG1RGnt5qT3qxlXn+ktvHVYGdyDNRlH+BDt9wQCIiAB5g+rx
eTf/NPMkV8iFCoAtU+xZdIWswb/ShLh4u31ZcS6K3AAIUnvTH6arhDA5qg6SVUTiwd8M7+0eq738
l9rZsQ5J1BZpToMlkNf4e3mYVuQLDWNYX3WYMY/BFWaSOZ242YlkVAMpSZGhkZNefn8bUaOHUtBq
/bEtQ7tn+uIZ4cuYKcexineuj+iKrq07wAoQWu1yqIG0WO+RmtKBZwKnpgsXJxkxzJeAXx9Ml+Cn
MVpXmz2s31JDKp+ZXtvhVUcrBKLwqsdLzOjNbchwpsQlRg1bWJIp18ywGyI8efPGqa3YLkCPtcCV
q6xyuBhuehmFOT3d1RGY3C7dJrW7jtpir2nmKo3LB42em+6lN6IaLnpljBY6mCvdLW5d+IqId+1V
HXPPvAXe/BFmwkEBzsHxtEUrXyr+ex/8qWLp1QryXVa6TwBMGa3m6yiBNOypTylkPCGERiEFK7VK
7UgpnlWio1G9jXK469I/SYYATSqtUj++dh1dCInU3bTUEGyxIPvPgsboamEbyWV/LH3RbjV1lXMN
T5IDIUN+IznobvymC8gMhtKVaPxZ9cxPBw1qDQsuLjn9U7jny6eix3qRlE3QHyNdhMiNzweKD36y
ykuNlywug3xYYwm5zzMohNEuYUgweZHmPhmS1O5DddxroGLCLHa02r2Lomw15sEhQUaQ5vSm00n2
Bz71w0CDti9NqHGSS1MbNIUerg1gNbISA1z/7YFb6FPxyu+7lBXDAYJIT6NsEgabQsWX3xcOcjPU
PpSpLH2K5Y9E3BjoGlL+PHVhvCkV9DmBoNJCrcCGaMMmF7pl3dQ3nuJDIr89BNXWuubupp0B+QAo
UWmptHlMtn0+9B2jUCzMoO+PwyDbXWUBEioXMr2vwT+mACy7+IDNqy3J73Ic3Fqab2tWyfggAlEN
QAd4btJ7q5TJkkdfTBrFm6pQbEw5FjnldsLU0AB9VUobUzBsk7fUBUtfhBWvBKumq22JSaOpLqp6
LzCZGkbAA0hZ6PuOIXPNPHBQN3nxZNFYx+DJKlzbLV+ifNeOiBOPNG78ax/AlLnOTqGlQiWyGIVr
6Igq39+SJVtCVgRjf8yNbZCujcqxfuOPmTMd05fFeGiftKfgWqvtXOVjeg1fVlW/r5pWWh1ENasC
FdPilf4KZ1NVHPNXwTgNFSxLu3ev/NJzSabZmrNPndF00hYSa2rDqhq3xWBbqpMZdg3I4K2npFwL
7xUkAxhFf1HqUZz2Q3EkZTWOjvjQmzdC9f/xhXzbhVmCII5eCGJK7I+ImArhKn+LFbgGdHIBPwPI
WFjHHuE8fW2uXpF1V28i/prHq+Lqn5Xz9yPA5QRfBvwmtzbB8PvLaKwuBZHtNUeZmLysGW0rSJ/+
QULPIF8J7tUHdEDU+4JuAD6Ryw735r2RnUTtNkq3b82zZDrgCa03tfqfpzMQpzBHQv5tovXNmYy1
FHoArbr66IMROLn5IxoMQ+uUyiYkOUcsW3oM8q2bbWI8Te+r0Paa4NoznN8Q359hFsaslqngqPAM
A9y6XXPK0psAOg1iRrj76MO1MzFt9uxlwB4mNFGVGWB9Zy8jA5NijpZRHyNB2kcdEsfs9+APp4BD
omaqrXlgDDTxoSrxPjZdCiKaUjoq9HJtqzDaiuFae+O8QMKzcBo+0RwnlZ+HCJriea/mUn30xBdB
LGy5zbGU9g+avsM1yxHicjnZRltiuuzSwtZaae014SnCZTa13mRrG5rWlW269EgkVogvy4zslM/M
68vdEniV2qt6Xh375I/JwB5stNNGKoNdDKJL90omf84V4PjhpkBfDp61pc3bhJLqKR1qAtltJ1S7
2JKWWsGsh2azKRl7gWRN1yjfeuM9q8T7NG+OrYqRuYlxoaxES89SV10qFJSUAx2KMn8pwIDKZXBr
ptKVKPdJRJ6dHyhwFoJuJuU1/dbvH7NhZHLc9FJ1DD5K6KD0+IGGAEN4rV6xohEfM5C/oMSMhUSE
3w80NR+UG33Hf26Cd+4c+OpNyPQII3cgLLb+D7tnt7Er3AfLpTA4Q7twjPv0xgIi+R6/c4n5JJ9/
lYc2WF8plc/valpEE8bNBLrArG12SWSamcSDDuyzSz4MKBB1bdC4LmwJGeceaCf8pFsM428spl4G
faMry186Y1+Xn90XmZyK2OiO1bGsHD3cevrKfYoy23vUl81KtMhZaFSsaeulYJRvQSziwP7zI1xo
O007QCwgFNCf/hQH+nLM4Wx29Au76kiDfDm+hTchWm76rnwAejOukpP7kb70b5WdrvR75aBuNafd
UROMH/lB2fkn8zcoZROdN29B0l78umqeMCUHZ4fty/PNYqPY+JrmhTxf0RkLHzvT3BuWnkfDNZ5k
uWW70agyAEgFgHPbrvtjBL8Kob7S4LxQaLNNuijTOEcyjVP//cxneKRKsltXiJPWj0VbOHBWOC2F
jZG67eqwmWtc4HpzH47cqm15TWvywknhdKIdComYuG1Nf/7lNQlyGVcYdhbHAk/ram9aaKtINw20
0GhMrxiDnJf4hGB+KvqhgGyRoJ59FTInouiUXDqK0i4rVhbMb6EHy+K/hoFwm3J9h3L+S0a6xgVW
TehchWDSzUSgn1Y4jJbvBqjePx/UT3bWt4MwPRS9Bwgqksk0c3ZrJVJZtnqUSEf3EdapeNDehBsQ
81tFdep7Gl3iX6zuK90G/df1q/yvdtK3476nLSFENqjwp1JZpr9AZZFLS5vkX7rrBBv38kpy2nrp
nqytCrt2Q6VYHlzIWIur3mFnebBlKTrXLVQsgznQvHOixkqWD1rUHdVWXDGoAXHjb3I5guZ3ovZd
1+NrRxcpH1/LwFyG9cvPOzh9KV830EIvEjbKJ/cNBeX5ly4qXqMP/ZCcqug5y9du68BBGPtkQSkg
XFP2u7bY7LNNfeiwHtjVk1bvUuvYxH8t7y6W13VL8qk8//zLzvLuz5+GNjOkbLDhZypaISxI2KK9
+BAPz2VzqOQjkhXLqjKXRRQfm0bYB1K71ut2HWdg09PfNXh3AIFwy+zB3xvIhJaQnaRYXyrJL1d+
TSGFDNX9z495dnF+PiYgH8DgNKb1+XfViF0YyEEanGDebYZdu9KP9e/wRthUO+VOuUO352ZYQ4TY
mkdi8HpcRU6x9u+4gu6jR+HgvUM3AVcYPiPftIsglP6GYfJk7JL74r7ZZqsIq71y9fNDn0W+6aFl
AEaTWOQEuZ/dUbIwBMLQGf6pMA+cnC5zSv1WimmiCOtKflIDR7CKpXFNpfHSAfq67Oxz773Ci9JW
DBBUNTZB229d8kEIMLQZAMD0brjO9Ctx7+KSpHrGlB0zqpj9UoPJnwVAzj+V7d5v7YZp2bBDYRw1
Sr+/Ro6ZB4PPbf1vsXm+NzBNT9C180/9cBDzA5RQdBilonYyMg+ZavylHXameZTl159f6OVfSbIz
ucJS+sxusrLJxSyMOv80gsRW+9vIVZECOrlq6YR5uc6G95/Xu3yAjP+74NkASE9LAxRRcNJArQZ0
CQ98i1781JrHHkosKSoQZKO/VoyfjUGmHZ4SOxOBPeLCvA+TV9pggGj2T1GZr8r6WPZPHFk/dbrs
VnZfaRO71mueA011TPLRK796XtN9rv6pFIOhgope/PcLO/UHMCyK6p1q9VQLO0EpceR2OE1iN3HS
jyBlB9H5edHp1c0jPLksZez/XnP2zWR1QgfCqHxc+DaG8sQBHoY1okWR8uQK2JQ8/bzcpZP0KfUs
iTAGKN2+/0SQRV5lQPaBYbSG57weynYTSi+ZKC1Uv1iquJ//vOA8CZr29L8Fz1RGCjk2fbcFJgmF
3h2csFqzn26z7q8Nej6D2nwn9cmbDYwsXTxxVuLIqQciR03dozpCcYJ1kNYfbl7cyCICwXCm1PCe
s7cYpXGhDshwAWVT3GpdBo9WfHWed+koTXXo5MRHWvZ5+33J/dIqHEVA+6hiqd0yq0/IHDX9Tizv
SJcWI0QC4/3qDlzaagMeLGaDIIWNud0CGO+h9yJTOObjoTLvOURqvcvHdZ2efn6nl87s14VmhwjS
mdsNYuKdBAtdh52Yv7JcnR50j95nexfmwpUv89Kp/bLgPBz5aeX3rRp7p7YabA+QvCQN9rSTZfva
Mw32xOjfzz/xDPk7nduvS05V6JcXOChKIZm1Jhw9n5krY1h32Mn+sMtJqj102rlmQoDQajc4SZ/t
q7Teyuh6JXH13DE4smphIRjjsgDTFmXSNqmMKzH60kuAcsath0QA3bDZcffjelD7SraOaQjMBwER
SGfdiyo9Z0gG5DpN6SuR6mxGz5ZwqCYgC5oEEtnF9y3plZzgCL/+FGsnUOWERjmJVlFzZ0ZPhlUu
CxS9YL+Mi8cJRZQl6TYuIYQk5ZUHuXDODZA+gPoAPPORzUqdHIUNK1AC9+gJBzcOF7Sj0dEI8T5q
r6x0Joo5/WTEdSfVRItWuDrbZNopeUG8cY96OWzCwt8DuXC6otpJtbWvO/OgGYkT+e5zKYrwlkaw
eydNMB4A9V0p+i+8bp7EmlJlXFVRq/+++eAp3SLxXf8kJ/WSy5hbOdd33IalifhzcXP1YtL4B87C
KZIC09FiFEUgm73tUZAh/eiKd4rLuxzHMNC63cvPH9lZv3/aXgzSYVmipIuy9/QMXz4yEEhS1g+E
7NxD4wYWarbpQf3c+YXNzJFxdFMfc/k5G6993dN7O/9x/y08u3X1WABdXLbiAxN+S3PyX90pfBOa
NSn+4ADFKsTfTPkCd01rKxwdDwRPhZafE9pKd9tlS+NKM/VTv/38gZj3UWgwEf4s77/sRO/msdAI
006kd7mB83LqrmqLGKIDjGi1VQmWXmj6/eglEOEjSufIToJoXSaPbt5sIwsYtBwtyvjdTw2oNAKK
udCTNWvZNQG8NmC2emVrzJihyUWavFMsUKidtQjQSaiHHOkhmByDu2/6u1ZonaEO9+BJtf95IEcB
UCK3Qw4Tevns5tATSHleVXsnwBgWFOf/k6732ToprpQGFz/eL4vNRSERBBNGV6i8k++OTNk63qoC
R9xcUAxB8AQ/pC2g1C6rTliK6CrluBGY6Z+rNcrFY07xiKqRAq1YnjOKQTxZredX7jE018NoB8ot
5bWk08xYNwAxsnWIq5zfLKVr0sWXIiWGQOQhSGOjPjtlKV9OVSPUpVR6kQd98hTEJAIbyhTSyqs/
8fy6JEJq4DsgffBySUK+r5SpQTHQlBcfPGkDZCAYGF7lsPLcrehue+FjGF/QQVqE+mvjv8G7vJG6
j6zH1EOObmojfNezFPIc9Pxrw6KzuDk92NTAmZhTk//G9wcrhJwGak8Yq13tpTXTvVSDa8zE1q4i
tFlMlARG033EH2v9c3CbQsi3L5qFGZpJk/ccuv3zl96Xei6qnWgdEbtb0gXhgn5MJ4GC8PfPC8FD
urCUIVP+Mk8HUzVniMW9Iva5WQrHonJhbKivRd48hD0AXS3FrkezaPTq/koESRF6w29sXzwg3ghD
RdoASIAwE/iBZlcqf2FuyNsolFaSgl5rIQq0r917Tc4ku2+KVVfQ4IhgOMfSw1BED3GWvERm8As9
L9T8vF6CUN71Tp8HJAYZArBN2O3MSEQYHkpm7fcq3iLZrYIjV5bByMw1aZeodNY8hDUQVXvDPOsg
VcVjUMS3o2QR79q/Y1UJi6RAZMozxt+tKXvrxqr+Jr5hrAeotGEl6fZQZtgxVNqjEEB1j7MR4U2y
t9DTwUhWlkSPsTshz8kQNckQ9/CNfBEk6doa0BdX1JNlxZtx1H5r+C8tiqF4j/puOxR4W6AfuA26
6qYJRhwEtaAHQ58Njuq6t5E0rEUlemlRLewD99brm19I1b2LXCW1md8OA3YNtIh/CWa+kgrpXk/k
B9kl9rgtoEZBiNdKZCylsl73SfRsuOUxoxEKVOFJ6puSv5VZUSHT+5JbcEoePs9cQhC+76KmlBad
BfFNK4u9EepbcfJQtBrETerql19o0P/T4qPv9ecabdxFE4CC6nL6WAISgyhgLcKh2hmDt/IaGmf6
AEU/6zdumpDfVvJjZo07K6wdOXXpkUPaV5gCGUpAcxnwaazfqkGwlqfXFrlgLzX4Ez8f60vfz9dD
PR36L7HLtSCHR0PKhyvs3Mih7cAlgTL2z6ucaUeBCoSi9t+3M4sPTVPnleK77tEVge9WwsotvXtZ
OWn5h6t4TwifLA2AcqX86+eFp3/uPDxM0yvAUgAsSOm+/7xOEL2x67gTOix4lOkXoqQQdq/UayjO
/bzW+QU0/chPuwhdpDgUZz9SS824RT/QOHrDHz3a6vqvID3JwV9PhkWxbCe5ihXy1731/vPCF3/k
ZMwOBJ7bb+6wlEx0qj7LjaMGL1rVHtLwrgXaCmW+jQ6ydOVnXlyNOI9HOzURninftzQoMhguljE+
yFB7u/gN2colTB9bGpDOAbtlBNcEwKb8dP4SJ/lWYKwKuewnM+/LGR2Cru8Ko2Zfk23e/VHkvXut
AX2Gl5oO6Jc15jNtoKToFcYU24O8o8weu6eufdbDQ8wcHYWGOI62XeNwryvVY9LpiwHmx0hpzIx9
armo6Nz4Dz+/1kv3DcgQBWAIMkGiPjtOWStKg+Zq1jGEIUQXBeHISrgN1Mf6mgPNpdv7y0rzH08/
XqjMQbWODAll7LMt0xYg41i3VX0ro3PXR1fAmWcz/c/thvBL9w/wE3ri3w9RUTGB6OvRPCaytwwq
HRGx1JGgjaqaB+UZvE0lLVrAQWJOZe+Gz12w1+v0Pk+8jRtBWMg/RM1fG1m50iso5Qkkoem//PwG
PsPD2cn77zHn+VbT46EiJ+Rb9b/xX/c0HIS/Wr0A8JlSFwBljewRqmBohxKTM+hTdsddjPTsW4/O
5Wt5ZDqfmIsOY1VvkqcSvI0AmNNcVZItwTa7xpQ4b+xOp/jL884S/8i1tGboe/No9KiRDeNCUupd
Bc4V0RcI9soyDws7lv8UXbTs+vLOV61F2CVXtu1iICRJpYeh0iEEgPv97bZaR+4jj9aRlpyGOGDh
gLVa6Cm+xc9WdhAs1MduquecSdTPL+zSbcYUCXF6VHoY0c7K99CMNEAgEtAt7w+r0gBlCFNbTz+v
cikCfl1lildf4tGoFaoCPEF66KKN0iZLL9iMYb6WK5gyKH0LlX4lEnzCqOfn8OuKs5irhknWZn6q
Y+a8xQ3UMTOU1pq9aQAGCeHL6wYtsMc4EBdWJz+H6Usn50usOMjCbsQh3pZWflvF9aseCGsmHM5U
vYqNeaO0AVbtwVKCA0KaAyazPABvWWthjw4Nyr3FY5aHthBgcp6Zth/vrRxudZwCBAOlNxY7JFuu
5AoXgtE0iJ0E1ieT9zlyNdXb2qTY1o96sq6UvawesK6FOYAFUs9Y7fHnd3khyH5dba5bPfadGbql
4R4pkvE9i/27ILZRZF4o+pV78wwrT8ybYBJTcToJV8/bq/gOjDkzaPUYFsnLgNVPlASLgB/qZ+Fy
KCV0FaUTnQg+3HSbK0hgWChHJbqjpMo+RTwwRFs0bv/5WrvwkvJF/OSci8xlQQrl49LyhFWpcwB/
3qHzKdX03NSbGuWFbtJn/37cuzartTFC/7hUcHeXkVpOS4hSx6T8I2YoL/QoNKFarELgLcdr+eml
90OxhWcOQmHcF7OI5tVRmY6qa6GL9zRNV/07Gq+JdfSVK1fShdBB8U6SCDFOxRtptpDUiFEISkGd
mmR9dOqELdIrnXkNLfOZBM4+ZR34M34pExlXnU83U7nBeCIytKNLVQPwcwl6hzaccNMY5srPgH1m
kNrS4yh5N2SQPNHKo3sioxwXdvJCaYRlG1uPYystO/IQDgH6QGgsm9UydJHMSizbCjxbd/vnAQUK
IR6OOnUOfId4YEhBUUQBcqfkgCqgyBHBbSs2DyXImUpH5kn0Xiu1gAo+2lpXbCAs3JYKtktdt/MS
8ajX4tJ1ydTjuDkCvk5tLepX3VhtfG3futWylbvDELzIHFlmUq+68Ec3YyZ7QLShUCSB70QiaHsf
hMz0B4Ipr+r0MQwG6K2RUxXHVH0Nhd9ZijuAhUtRPqn/vRiWsKvrfItY1l0UqI5Ujw5yXIB1P2nx
S5H8s2j+ptKvKsuQEyNX62Hkqlsad5nR/s7i6nZMXr3YX6qu/8CZokkHCUUe6A7Vx6ROVyl+0Vr0
b0xS9tG4Mp47kxmevv3/3jpT1+/fUCqPeqWHIWFGrxwaVVDoVSdXNBiXfFChpuxLFwAl4ONKpEvI
OMONdbsQzBVZ9iKlDWniBKca3UKv4mWGNjZOmSdVAwmrhLsMiqsbGJh7NwfUV20/kda9V27iIbCH
BGOUsdoNmXjSlIPijpuo6X5N1ZaQgKKohVVdaldinTZdtP/vU66J02f95Yqs3U7XInSkHmAXLH7/
jrfGYvqXuRZtY/H31C/490O4wvti0S7e//37F+GWrjlwhxzUBxbKOl7shsWv2P6I7bcPcEsLcP/2
R77++HhrFlfu80vVKfRSytPJvBxa5KyBl6FN6QXo5h8ld1elO6sUVioKj8IttgY2AkuDgr7jlV70
pyn62Rb9t+icn5RXVlpk0ag+lJ5rZyoRbVN2+xZl4zxGGMzaI76RBG/IcXZZj2ugI5AS5+Z71DoA
u8Dy+DjFqcAf3SJY4ilYlg+xctf/L9LOazlyIwvTT4QIeHOL8kWyyCKLrm8QZHcT3ns8/X7gxEpN
NJaImQ1pJE1oJrIAZJ485jfDDwcOBISZ0DsQAFaSubOKK7VZh/GdlApIPzzl9b0rfKQKs5QBruxR
DjZy807XaEWLBLTgljcR695GHxNd42LmaIPl58ZAFu469H6FpMB5qdvySLJA98Ep0T0Zp4QFPW8O
JVjArYOldOz9iPlbBH6hl97CtNhYeO8uXE6zGw20BsPfcQr8CeL8Y6NFjNJ9Q07p/6Evnxfqg5bc
VF5xQV3xpIhIlanFAceWmxSmCcIaFyPStiOiwgkWYCszSaE+euqR9howeqdFqjdYiBeYxHWYcJIH
g3W4crw7Tz6Xwb3VHL5/bHl2tREtRyrBvMyYxJM67ZOwcwzxAkbNTu2nq5fU/nF7e7gcGnt3n9jP
9XpYZfYDiln2/vy/nBdVwdyMenzsA0yqt1ZL6q7MaBo5xN8GYHN2In2KsB1v8jX+P+BGvn/eucJG
/2PFaZomCl7RSRr9o8Gji4YAS0FojCRU8dM3pQeR2Bv3luqsHSFeZxrNyLBU1j7aN9//jrnXriGG
aFoaUy2AiF/Dmup1UaLF1FcBYraM4esy3igONybmZ2n/UudLnNLZBen4UybjhMnM6uuCeSF06KGo
whmsTBxV6/+McpCbcBJ5u0jQmg2EwHP5tCxlmp/b7o/T5PopYoCiONaPxcbt39LKf/Ud1GGsCjq2
v1EllJaZv5u6u/3+zf4FYh1vyD+W/vz3fyydZ12NlC+ldvlRR7aAciVWCXi1QaD8IfwMr1xaoChK
MdwIV1K5clG1GdvVRESbt64mK8nbNs7KlCmrVyCPe+xfjsUxOfdX8UNM0zpdx+WqreD6wBYD6WhX
v1PI/s9JuiJKiYtyWdrMFUhzw8BIGsN1rpevn24YUtr2eWGOdYyb/ULpD3sQEm0oVzdQkVEpFb1N
McSrPW3B5HfbLJzScS9O7xfG6vA0EG6naTYJES0t7sEVLDwd+kPZYzoiHmgIxOm9UDhrgzqPwcD3
33DuiRFFp/iGd0sSMwkLdVGbnD1WNHSXWcd9ZmyLdOHanKtG2IF4HpiiOaIgJ0cwximnMv3aOkeI
QGi9sub17x0iusHMz1HZBLCdGe/bhV+dMnWpkz1zIP9Ynn/8+lWjuhVQpI+Ns4orCHsw3JApOMMp
QS+5+++jzZe1JuAYwWvdXKki45xUG0qBMr0mvNkwj8RivJEfvv96n1CWyYZhOTDkn68X26yvj9b7
hWulGo+GD8tt2Q6rXj43cJ799i2mtZWhsNcHzk2cD2hUFptCwwGe9kprIkbrWytHRPI/TGw9cGzT
esliZFU6eBnIKulorrYxFYak7JoBUVm5s620vYr0N09KV5RbZk757T0EdABz49lqqqOAJK5ejFPk
bqWgSSaKwVkkae1bRNyDHCqPgD2yLK7d+C0ODejW+NRjRVh7CTqqqR3W8r6pm5i5o3Dt5cpeHYKr
0Bl1JkEilMWuMxDQwR0rQh+5gFhjWs5aCj5SlG8VX7zTFOZ6hrUfyt9jcrPwrv8+m5CnwAYiqQNk
X5l8WTEqskwceNXgEHLjCuTwKDHWiqdFOJE6HvO/vuqoeKEBAoFgMDkvIeRvMUcM4XK5YJRBvs2U
kv8QSkkUKnv3+97fGaffqr3bXJ82p9Px0bMfPj6uzu3qylhr61/Ctl51t0uQ/7/E14j3YHz/+V2f
5/yPeB+jxW7kZaBenl5iKoRhe/Py0q5enq5wIbB/vVz4kZvxh44/tbPvVFu302vdfh5Wm9dXfuZD
b3+cF8q0uUvoy4+aHIFak5CJb/lRL7c/3j/fl7eOV+Nb8zeXe9RuVyF/VPb18/U1v+Ho2fuH8zla
1fYvlDlt/oYT1P7DWi+1DeSZPgjNCRGDUxhw+l/EE0E3hMjVOunygwtura7UFciKlWRTDB7Tc7LO
z7fvuS2vxFW3tuxubR7Hf8JE0B4rLiS9bGE//lVcYfi1FuzSvn0PNxeq6w2WDlt345+HfbrKV8E6
Xd1fv8rbV9OmEbi7TuyE5yW1X8U8e2P7q+c7PgRjymNmIyhoo6izTg8Yf/HHCVo1f3DsV7hyrrRD
eYX09RoxrDUl3DpZJStk9lfARPeiHa6LGwQiVvFatvuHwNZW8Nn4f3/We7++P3F/41bZb8hkghUA
WQcSeHI5BV1MsRV16kW5ja6Vn+kpeohvwkfrJl9DJ996V/mdcPh+zbmO359rTvU4lILLoh7X7H42
L/I5u+5ejK20vxj7auNcIxl9U74E9/oe+uIqOvkHZ19ek54E/8M9IjFqgchHWgck6GtgRyAPhWZk
3c9Dc5S0DwDmILwT6UZh1mL29wsPPcauacDh7qc0gUBrWlM2UpFEuotdhH7RblEivRZuvW16490m
V0y5t/rBOvcvqF9f+7fRKvzojwAEvv8BcwGPj0xI42OPukpfn1avBrUMA884N/UREOtIGTCNH2G5
VHmOsWD6nIy0oeSSLTN5nbzVXs/qyvBLCrzmrccajN6UjSokt2ZxM6jDUYwecfein/NblMllRW/p
EplLRcjvGPwy8xmlpScPCiMDjWwHGcYKJQnxd6W8GcW9ylp4l9ttu5BPzo1Ix+ROwlgCYCTlwdf1
elEJlL629Etq3/aEPKL1rWtzc+Tru+tXYmG71Jj5hFtO3zEwDIZaPB5+j5NHFL0qjDunlcFrwMUf
3F2YPLlVv3bC3g4E9cYPgQ8QBL2BkYi2igPzrk+ih2BQ7LTfDyHX96jIqHh7zXfAY9Urzwh3JtNa
z4gOIj6N3++92Shj6RDIUTEGijbtAmCN0siu55OyhcU76Hi85H7iWXebobKqoe2VSXm5io3wRcqB
hmQftTaslLpDvMLIrvLm5/c/Z/79wYukBOBIgM/6+slawZRw3yxRGMvRdCgIxfJPsw2u5HTYyx56
40w5EkNBf8lBbT2mh1yDeswyxW6lYuNUxb2Hf0+bvRhduxXkEchY4CCRiNehImxNQ3hJluhxf+MJ
CdSWAUyVmmXkUU8SFtcpPQymfPOC9MKxOqQnnMZIVorNc35ods3JWeotzF2tfyw4PUe9E1W1E7Gg
d4ju6s2P4mBsh2t5o6+f23V4iS/eVbSR999/mvlFTaRukX5QoFN8/TJeDra/iXLjjNbwSsu1des8
BdYzUob7EFDu/99ik5MrkneHI8z4HLotqv71NQQjSYXx02nbWq4WAvBcF8EgRGh4pIy03M/U78/U
LgeSJpgDE7xgeFd9iUGXbnf9hwMbLpGORj0OJXuUb5YQOOPW+CtcwMtAIZpmLnfQ15catWaYD2Zn
QAcpj5r+21ee5RA8GyHRovaVjePiknMnHtwIKA2Q8oiHTrETViU5iEZh4JQY8kshKes6CA4KPISg
KN7aPEYv2HwXzeY2a31s8tA56ZrfTpocPDx5jEESl+6lMSZOXgIniDyRYRmY+unbD7086XF71M9Z
3a9KUz/QM7aIeFGmnKrmLUH3rC/EmxqXwP96l1GTI+QEENMYPYi/vn3ZDSnNK00/d1q7UuUbqc+f
A0w3IJLh8bFE+5751qOGEDM0GW14lvu6WiroeLxq5FbaixiSlELtolAY7ODYv3//XLMr0fCj34ec
HtJuX1dK/NxXpdDRzwB9gJHpyQbuWKXu4prrCNnQhVx/Jn/hJf6z3HQTl0lviJWAk3IvnJhCut6G
IrtZHD/M7BKArJ/XAvQAbRJlhzqSq97loYCIA/3jiTrtCPtgEeoz//b+WWh6hfty28oGShJjE0OO
rtQwW3cm9pg+Yhgvtd+jn7tojTl3BMbqGv0kNAHQ9f36xfKmDpSokfWzUT33COC54U5TABNQXHi7
CKsSkVxNX8p8/xLJpaSFPD5GAl2BEPwZF/+Ie7D/3a7PEudSrKHGrqmrN95WeS93+uH5JK+7DYNy
PM9X+ULZqozPMz3yGFIbyoimIhucnIWiDzFcpg92ubLsG8HO7Vt99f7+rq7e766fn59fx4L57fiI
789YWzFR+/6AzHXn6RXDWcI4wxhNIr++b99yTT2yIv0iPXh38lP66P9ujs6tf8m3wmu5X0JSzPUA
TZ7VZEnRoqKZpIVFWOCw03vWxbqi94vtT4TP8a/ujR6Km9ghiuZLYiDjE0zfMJGGc0L5zfh2sqMC
D+/nzox0JoTuVQU2t8zfZOs+lov7iJ68WywZOv5N3GczKTTima+QSP4F6hTzKGa4RRnlvtEPB7F6
KZ/qM8Osff6IyZH6Kt5goIKfeWbHP/WtuccT8Nj+6hfylLmsH5ownaMRHkmnahIozCZpS99IqWG3
zk7dtL/Voz523/O1ddI2CJ2c4bVu8WrBhnFrvS7srDG2/vXe/119OpnNWjM1xSZXL8Jteiyuwys0
epMHaWfeSpvht7knGzXuvl9zDpvIE+soIxsGMydzkpph+GJFCu6e57qPb9twWDt+hsiigyiY8lNC
Kk6l3OjD9OTgt+VG5VEEM1D2IJgH0c7wAqxK85gXaBj44T4uB6zJo62QVUu1xtyp//N3Tk5dGzlD
pVqkWeDa3XQnWXtXf1XkR/TkbN96dKsb5O+y6lYUFzO82aUZE8GhQp1KnfJueymJza7p9DPYkX1l
BjcCRGAFEJmbv4IZc2jNB3H5EJgI6APNCDJpgXU0NwCF0fbvL5hcyqKeVJLWVfpZM279pLrDDs0e
2qOmYGva4GgeFusKc1B8MffIXR7jxtxmvnYdWlcBZ7XwO4x9cGscfnSpDqgKCE4tbxQt3BdFcPCt
nxbd7MgLsVUZJObW1uH7TTYXTzhQn6Q/jtaUVjoy8FM9owEc4vmDiwJWHAQy3OQqDRJcPhx7ZUlt
c+4iHqk5wJvIjPUpnLjC4rxAWIG+SF4dYurp2MBpyXGfxF5fSQL4UFnZ12m4+/5J56qBcfqkQA9S
GY1M51BdnsqhHmPWa8Z3WXGDyEFnyauu2zgjoOXGUtceOrXfLzr7rFSR5KK8YnmqGK41jha3MQ4V
aXoCPd1UNwI8sHwfOeUqtM56+vz9erM3EoKW/3dBY9J0ShJ35DkGqKt0z+FgXcdms6mYOpp5ehcl
+jYpfvNqr3HAu+6H4fL96nObiaPI5csljJLN5HKS0iyynEaQzmDXRSe6zhtmpYJz0fLK1ptgXerc
j98vOQfxNdlKgGypMEbHlq9X/kjlVSzAiueiQMeR4qpWBVt3UZG0xKvxDXT4gLsQeCzZvWtz2W4D
fSHtmb0iyWrG8SaDFFmePHcnZFArsXk7+3W1S4lyaEyujKBbDcGTi6puZ95YjrQ7ZL5l2k1A61kL
dwDj1m7+ommITVqHtEAZaYSzYsbpdHCY+DsAoYXTPrcdab1qWEXDEgQ38fVliaLQ+GmhOxehsewo
OIne78ra1QHevRheOqSJ5lLJ/5fW6piMcmcDZkLmX4Zk/3XNbAilYii4xbwMYaEAGbxbKwI2XDvD
SybL54QB640lK86VHsCqhpn0LA7MzWUclnHBAeVJwbuRirpe61EvrZwm8+4KD3KW3wK+r0EBOH3w
lEnotupVDW8Xoftzrar1mtLS2oTIfo2eqEcvVIC5qm1oS4VJGWpJt3UFBNDSaCcFXmxtBV1lZADm
sTSicN9aKT5xvcL0ohKDFY7DmW3q/n2dwYLyvPQuVM1H2e3Lbd8xzsdBKVulShSdTEgFS9t8rpIw
oHbipgtWE97f17doxGpjDGUgnQvsLPKnVEM9uT2jDqXQk0x+ACC0lWABiTp/tpAYU0ZABIda+bpo
HGih4AUuUFRV3mdFhRxWgDb08KgHEQ47JxdOYZl5b6nZ3gips62pEReO99xzWxxVRRzbKcjEfP0J
Zi91ftWE2og70d8Gy1tJ0E9Gs1n52AFLrvvroL79ftHPzsQ02RvxRCODlbtx2hPTMfDoRa0aIVPJ
w8ieDFPvIifSzkCMx6gYneTNviSqhglOa3WzjpFT1qT43OpMocI3BJnfQlO8FQf91NYol3XCD88V
YTx6B1HqrmA9YqslbWUFgkmVkq7ylKiiS3dJ02/l2rRNzz3p4OC8Ojp5w7nBIyAP/bdyoKfeZnsI
xD8tmAwpxA8MKW5TbVjIa2bT7T/ewVQcR/YjQ2kjQT07oF0qTGUQqmFmh1+iVwvs83LtNj8KQ7kp
JBxNtWvPtPZyn1yXpvvRGdZWBrtI/nrUPHeTm9rCz5sLZGDy6fAg/WLioPB1W3hN2tFdaqRz5b/p
Zg6/cmP5e9nBEXsXgkb264WzMLMgRJIRamVSyzO/+rpgUXU0zAsI9Zw/kJmecRPUXN9vbMN4DBqw
sL7fhEsLTjrmgSxIaHpbylmRSY7eFNB8ZnBlqDelfIpoY5I9fL/gGIcnmx6QNcRB+A4Quj9hon80
DbxERc0rhtzGOd/m+qXQYSqW3bbOXvKoWgApzj4d9zVQK+xfwA1+fZ2qBX4l0yJnJOZICf3ZU5IA
JfHv6dEhpzXij79/uplmFk/374KTDRP5sSM3FbQ6BTfkoKxWXY4Z78bKpYVkYC7N/LLS+Oh/vEfs
bNSqkGmoVxU62ofaOzTClWqtBuLW0DwisKyDSPn+6ea/3T9Pp0yiZEKQFtKmNlDrOrV+Ss3jHWp8
LjKuJLelSv9+OQQc5jaLxsXOYATB/OkIDkf3Cj170Tn3aWnLUosAk7gay9QwCZCbxVgqTo94MjxJ
oXKEuXeDbTUQbwwQKkt/D5r2kNf91mjCu1DvbFnF0Mq/SmUkFXtcGJIb17Bgzgsrr80hQThXBGCc
gCUUhvWbTNCvrED9UMqbzqIm6s2buIu3WuPfaG34ixCNerKLM1B8MFraErtWSlH2gl+NvMnREh4V
q9o77UttaDtDq/at87NCFh/FrlWm4h/pFrsR8+4NySFPP4pR21jX7dxFSjNoTmrj7ApFPKSZDwEP
GW69FGpbBtJXusNBrKRLGgwfVpb+HDDc6+XhkIK91T0Hr6LwORi8bS40K6zI1o3+mlDQ4w+zFhAE
G6FiiQGAAr1ODgKIs52LMr8+YA/NvLxNs31pVBtoAkCFVP/KiOKDWQvvvaatc1M4Db11HYVgmhzz
oddwU3a7hUJ/7tCCXECV5rPdPcVlVbkXUC8icUAMlCo6DqM+XBHboXsa0FNfYrfJc5uMxB5nItQN
uYYnOU9j9I3Vg6K4BKmN8OIBQdmjvIEhcTsKLkr34kN3lm/j62tj5+2jo7iPVg6qxMKvcuG2+TSN
mcZG1NG5b2STEfB0mqpFOep1jilehtvoENx5l+BXeJUeuz0KCsEDs6VXDrep2MoNyrLqrx5PPtGW
2DDbZhPsnXfxGWlyg4Yogu7pWnsFawAjPwTLulCBzb2yf34oQlGTV4aevll6bk4rRr7ujWsjvsLh
u1UOC+d/TPz+n++DZSYFj9z56DPkPej8kkNg3lk0l5CfiJGyS3Z+fR6yN294BBYs3EXqQvCZKTJH
G5X/fAvWniSlIcFKHBwoiMTXMtkBWYNLCqphnE5oS4TkuamaBTcKvzkU1mj1Tp60jPsgDIrQPFPC
4LBiXneRYNeKslPA7soR/jlBtcY46qoiFYvy6AQzftPjbI90xmMZLlybc3N0JgkI6YBnGZuhk/Je
DCrgfAGE1hzouef3AB+VHSPz33nvnWhFr3MdSJMU/CrVCk+Zp0qv78FEvqY+Gv5x8mzBXAeo+0sO
RJRR4FhI8V1SJjCVun07pKs4CRdwsnOMoy8/edyyf9yHri94SlQm0uUKOQ1IAj8s+7203yEn2Bff
Plzu7+93u+fXxD69PT5WIK/A/cG4+Tifl1B1c4cD/TTaP/TOqWkmOZxmJUqa0JE5d/Uuqa+a8lp7
XCTWzQVJoJTjtEeBWjetHfyyzaVQY2rmm6dQOqC7WEjcbuKrgsgjvDk9231/GMdPPj2Lfy44yWzQ
H0IYquCpgHfL3R64M2IL3y8xl178scS0beDXeTWIDXhq37rqhCtGWFWyUxVsh5aQagtvbxq/EI+j
X9ZWn1eMHNnFIRvuac8NwOt/LI7M/1bhYlI0alKASEXdzFLHX/PH1tR12IRirqlkoZUdMo4brEdP
eYdkuvKHR7P9Ab+azsCjUpqHJjP3DN3WHophqHgee708Zz0OS2XzboHYpWJcjwzmpEt/ehaSiOKQ
7YF/3Wg+RHw1wMguPDRJ+bMFVSFCE/B7B/qgBWOE3oKD1nErHUIsb5dj2Bij/tohDOR0IBDMqKaa
xnpF5yxNJOkiZa+dEq89P9oYERa65rHJHlL31KQHsSiJ4K+1vCRkN9eRxE8GSRB4FaPMwiQ3FXuz
gQtaaGevPKABhnkoTaCfBrSxflO7G11Z+Va2WWQmzc0CrVEtcGw0j1Lek7hTh1WF7UohXeJ0U6fP
qYg7pG7YTohJlbcX5W6dQbtQ0QeTwl9A9fAh6hdquM/53/TNj6p640CU1vP0rqqD2G8r3AQvN9Ci
gBeruxd5h+mCvU1Xux2g5124uj8cLpIdgjHeXb8+Khv+fBP/Az/dhwt351xHBxoIrWiaOWgcTjGR
SRwJdLsgF/eIWcbDpklvu/iitR/SHicTIqLbwQsZVm61UBbNHex/FiaZmxR8TqB2ZpMjIyWYu5xv
3tJUQnrBR+boksjxJnLShaRtLmjRkAV/yQCeRs5k30lF6It50NHAsFoU/WR6KriLufGut6pN7C7N
guce8BPTCpIcyNh09Nx7Qu+GkWvAD8f/3V2L1Y1Cux3tds59bRmrYkntbfZkEbloO8tMoKypXbDg
GEoWNhbwJohnJcpV6klP38EYSOZJQPAC2R/rLPoL3TF9zCGnm/qPZaeNAm7QNhYzsOkI0gDkxuvq
E9xtjeP+yz2MWte+3Er2LaKOm/u7u8R+exgH/tmut4+nzH69ft7ddfbv32DZwbNfdq+gtY/H/cPD
WXttga4vbfq/N4KEEge3PsYtOAh94vz+iPJx0tSRGhGAHKvZpW610spdoLiMDI/OcP/9Tfn3LpAk
cM3M0RSCKip0X28Uw8gq1Swd5YzyVmU5H2lqobTC8da6nZ8216GG7lmnLhyumZ3wddlJZkOrv4wy
bZDPqIvRHXXeRPDGXrka+k8YrgryQ9v12fP3Dzu/rIUEExBJSaZC+/q0guJ6kVSqzD7hmaZwvBVx
2Pch1kQVjjC1gO9cg8dx1Dw4urdTmujw/Q+Y+7IkdCSsxsjDmrY9DCiJrd+55iXbIoy2ecx26f77
FWa6OQCrGeqIBpqoyHZPPmg6OKbc4Sd0JiHQqHLCIqMr4K4xjN+4NGp7bnJzcPZy5S3Er9m3Sywx
DAvgLNnJJLEbMinoJB2wZI13tVzEL3LZ3+sd/GwFJrVyShpkYDUdnR/AB8y9twuP/ndiyaOPjoiU
3+TL05A9iGGtRC7qtt26WbcrJINO+H4/SvfyOt1qd/U+uVkShJ87PhrFFgOjz/M62VBOVtG6UQPj
XBItUZq4gfO5yrByMfN4D54dXPs4Ll4SLZf+rgx41H/Xnc6oAAdGuunmnJ/4Vx+4zwVlLP3dAIUH
w0AcLir2iumf6tCw41AL7LJDl1pv2AlnJm0XB5HohZc/7quvQZZfhMIjolRjz3maOURt0aZxS5Xr
oljpR+bVyCV2dfCjxe+KBpILfTziDleiHbHoTQn/aw1uYCdAtTlcyog/+YR6/RE1aY75uonbO4Pk
UyI8WigaEtfsVP2I6FvEwSJi/e9rhQUxdWd+jHeMOE1N2laTksHI5LOaP3VtsFYsf6V3O6STlOZH
Jt0Iw64kMyGQLrzqcVNNXzXMCSIo+SIg6MkRx5cRYICbap+wyvBBc97oGVY5LWKsD/KnCsHx/6Gi
gkSAoxwUBnCqIJS/Rk4t0KUi0wP9bNK/aC1E+a0BSRU6xkGN5MMSB3gGpUItSpyGom9yMU23k+Wn
Qyc2qXTOw4eA9hRc+lVch1uGVlcVntoi2ia+fqqc5xRPPcP84STp3RjjCPFrzw3XenGThfoHBEq7
Ggrb8epr0zfWqngEkb9uPHMTceXI7MjOzZYi4UxYGK2dQNeOxCmu1q9vyyB7tNC6V86I/qxyhC0D
C3taS1vrKeRlpTj5VXi2quExjEUcI4p92HmrPmt+5ol8HbRg1bpbxveHQDkFTrZwRcxcQl9+3ORT
+roeokwKRdVSnrTEWPdWtKmFm7aqdzrqbP/9ZkXrQNT5uVStf7EoJS8w/KI29It49F6t7bCv7OyU
bPT9Yt02E4FAcYLTQQNepiSYHIsy8BXPVGL5XHOX+/U9jX0m0zba4K32zl8xK7L9clfSAi6XhNtm
CieJQwHsEPQqN7w4WbyLarfSYu6+l1jYNHjPldd+de3JtofufLyx9iXd/HP3Ak/iPv7hnpurKNsE
1SnXVkW0rjS7ltCdsHbFx3D0Ly1O2yF/4PetQNHfM2Syhs3jwkb4DBSTQAK4SB6lN7TRkGfyo03H
URA4D9tz1eQrCwhD7A5rTSzsOo/sMkVpKInFbWT5N7QDVnKMXlpXHCXEUiJxx9DolyEGhxKTF0so
73yfX23ov8YRb6YsVabjifnrp9IQ4OPCcEFi4euJirzKt1C6V+jaP2r+BnMZL3+Kg3GqGC2p6s+t
hbQZY3S4AJgAT3rSURnnQcC3PlfCTaN/dO0TgbWvjyZKKM6SQdBMqMC169/F/voGXRlhSEGoKEfz
EdkBHurvPfmm6emTIlypvH1/Ij87wNNXCZJmDE0oraLa9fVV6q5QRj2o3LOgDbsiRXukHcCbYJ4L
46NrDBxDKf6a8tFvjPt0CLfctjcGPIwO9K6L2pqXak9eJeC37a4zM3sVdP9S6sBYB6F46QL9iCGV
YSc5wmrlvYDjArqCgAXMq0bKVkLB3LQDFugV0V5Oi9r2mnrrD+bPvqo+kCFHw2lHRbI1MV0rYnRv
+VWto/xQxXjvicHOka3Xxi0R1cLhQBM+JJw37HaIl27Z8cVPX9NIRoOJAzSdq/7ra1LyrA4aeqbn
UjwGRrEyi9+OcC+pV7AXmB+WEUo/j4gpY4O8+f4LzQRoxGj/XXnSCLK6rhCCVlLOKFWT1BXcrkl0
VLqbtHv6fqXPa/SvhwRdRYAG2ojD9NeHdLs81+KKYzUyNNpH4dZNriztvsVPKd636j1zvcLdog+k
LwwGZhJYkP4S65I0jpnF14XDIKyyfPDFczeo27j8VXTiIcJWoZcMe+EZZ9Il7AL5UswBIUNOu4lK
0CkGTlTK2SQHlm8MxFrxPCubKyk+WuETByxeOtSfP3/6XhnDjG8U+Vm+5tfHSx2xkr2hUs8hCYbs
n13N2/dZexar9k4s0mYjIqMSJwHCZd0qKxFfGs4Vvwp+1mMWo3osWFjyBG9CX22LVtyG8n8PasVd
iTuZjzD2OafuyZXYFZYSJ7wVf99W77QYRpxS35/Q+P7PLfn9Z5gJqsiKEm+4Z1T8aCdvxAtIzxv4
QOfA+pVY8m2T/pRHNFYqraPIR5VIX8g8ZgIrC44hjiIYWslka/eDVOphQNuOKbbf/CDzsjsZLVUs
h7JVqxdrb2n+O/OIxFWekCsKB5opoa2ufaVXB84tyYekIcUT1HfQoG36NqY33Bbuoo/ezNZGHI9O
Gv1J6MzTm8roFCUHDQ2WtLlqG1zz1I/xOaFY4SuKH8hbFRWMO8/ff8pP7N5kd39ZdvJqAaaLvpe5
4hl2B7dVjw3Yo+QO125FBVT0tkEllInBFjV5OwmCbdd1pyCMV2rrblXZ2uTpZfDhUibGYbSkF3X3
phQLJFPMdWNG+6wR71HxpJyRjxjQ3w6IpSC41tlF368tL9x46Bg7XbNp3WrfC9Wdg4eyHXOKQ0E4
qW209TIc79p2yVR7Zkvp0MZpj6N1MQ5hvp7qzG+1kaasnMUAq/d7zkyY3nNbU/JRWEf9Uhkxnonp
e/53PXRdv64nlkXeGHKnnDvnMYz8bZ5nB7we8QqxbjSxWscC+G/RjN+C4dyOzETVX/txux2qZmGg
NtdW4uDCS6W8F0lxJ/G6Ntu2dkBVnqFgb8WqPmhleIxc/8z/FEBqceXq6Fzy1o1BW7gq5o4VRpGj
AR15NU65X99CkbtCoEVWdxbFA7n3akxOs/ZRztNtIr0MS4SlmZuJaMGfKsUKH3uynFHUcVMZuXSO
fX2bG8ZWaKgR1XwjSOXj9wdp7skQQOCpyDXZUpPvS25VOgKdwrM8FFsBorvvRquoSTd8CZq+vS2g
d/n9knM5P7XYP2tqEzRCkOVdJKqlfBbp9EfDB4q9G5o3dsF0tKgde8Au0uInaAiW6VD/a3K2XviQ
jWatYUURue62id1Lmz17Diddqx/UXLG1aqmimns3yFSpNO5HJLY52XBlI8iGi+sJZpVnAzOU5L6W
n4Zog0Je5S+0o+fONfsLXhwUNUqMyXcQo0hyJSFqEUuAZZxROJoVoGsZqZXOOJZOsu2c6FaOrcv3
H2OG98jYHYIHbasRij8lyMrcEGqWk2NSipu5cjCG4aBW2hbgHCClmHgmnwTXPHnlu2/ABBfLlQeS
2Sq1rSvGJ1Ef1mLYvQy1sRB6ZlRzRkAAwsGjqi9C+pMQX+cZc0dNgGht1NsqK/Z1UO0FR9+JYnoY
BMeOinjfYCSnJzUC7ckqqtSn1OK/qzr/DoCZ+cup8ALGf7zOxZ3oa7YXfgyyZg/9KIStIUFWX+li
cjSt4LDwXsdfNwmco+QyIYNvyhRvkmyIoYq+ldWJ53z4kfVXaNny89nev9S1WYAXfXRQJ8jW9fD+
/cIzsYN1mR6j70gL2hr//R89yKHQTeQC0u5ch8+gRBt3uC1lZtfykizuzEwLyAboHiSwmIzSIvu6
Ulmq4YDydHMW0uK9iZEiVYLHIsc7I6pwjxGye6fOrkVIbCEmxJHkXddVtMMaZ6zN12A+1oqO3a0F
BaHOV+rQrmHgc3ErVLzZsSzzbYPebh0YG1Udtk1f7Q3P+wH14TXn4lG9Yuea6U4tDLtuhj1tStul
8LNEf9WYYBarfhdWw870u03VyltZ7Y9Witc6hh4QOlYYb6zytHhz297Wtezoas0pCoOVecPYDR8d
XXfWuoFBfNMAMcxvGdX8cKL8v88QIf0gjwL1lig7JcJjXFF5pgRaPWivSNkiZo/Sc1HdV+Ya70vF
uv9+c8yIGpEUAtpAk1sha5uqCSlu40l5IXdgwG1mT2a8LuS1362BzauqHeorUUECdkX1Hdar7Ilk
qrDGP11EReJVfRl+FtTRyappV8kS3HjuwKNfBxGLZh1t5WlXwEz8rvCkrD5XbXKF1gsQIDSfTbIu
Z9DWMhGmIaXFSiOzK4Z2uhJd1x7yK47m7qsgXGNGk64HS1k5cX1OteKprfOnPkCUt++NgyPp1wjS
bMrYsZVc9Hla40cphwtha+bSoMIjXCFgBOjRmNzduecyyXbi9lz2+aYs2hejd2w1zUHD/h/OzqSp
cTXr1r9IEeqbqWS5AwyGhEyYKBIyU333qtev/x4xuBeMA8epSQ1OnSoh+W32Xns1hrERqXSVSqX/
/c96ZivCxQH+56wkIxDjiM9bMYtrFdcOIf0oG80nQTvB9C6b1I1j4uylxG4x/JNn/DI1Yo3yn8GQ
raT6RhrJtRAPdo8FGq7DgcUEsiYUZhfHd1MEtHBtBY9KSS6C/Vw0x34q1nkoVlTA7pQ/aG2+UuQS
OYdyVYcUXZG5GoojN0guIeW0yvUcB1sNbVHEKE6W5lXSPxszqQbVQZIKb84GyM9/gy527ewFOwOv
BqFsurWi3sjFxghSL2xYg9bV5Ky+/1zvZ+/nsxl7AYA8ACjGRdpp1o9k1kRwDcN0JDCLgM721lR+
acq0ijBKR354q6TZDZPhm1KFXz+HlPH5jz6dd3PWWhcOgDNt+qe/5VQzEvfaWMjoRo69xDZUy3Wr
K548xysCtnzZ6B9Ka8KjMnjUyHKxEcn38NNnM7tC+7pelJ86qrdBM1Z63m9Up9n9L/pIJGgyJEAm
TND034euH64UY9ZT2lj0ruWITpdION3sIaBzLEhqbnhBbFN+yyvbEH/swbwyJnl74Qf7epl++gtO
/f2FsBXRhal1xBJpm1bhT7uz94uGpVcEFA7xO+6N1RwNN0pteWod7QLTvLBovt6rS++hqUDsi7br
tAUIOtWpmsBUjvNYPQDg1LbuGZK2ay4Pnr5O9VQgA25wmhwkt6eHdO6YmZaZoEWz7KzS3uSEszg2
6ga9k4gfo9YCrUeLiIdxLEm7MUm2S5MwdbnX97+NpjmW8uQVmh5sjHGePRHv49pcT4M0ut//MGdU
nBjTLXF62JBw4p22o1kdz2qlR9QA9Ri56OvXaoaraPfbclJvLHs3yP6EqvmcqViumJMXVfXjKBQ4
//qvKYq3dXktKUSdOJl6w0DFL7v+tecMATHz8cK59Od+BSs+/7kn52Q1S0agxIMM0GVc23q5YVqw
0/sXOX0dqEOCsqaLRtlMPJBiC8/qnwKmZ1MQbPEHdy1AoiZKtmWuXAtH2iL9ubDIvsKuNJcL/U7G
AQXPmhPYv3JK3DhGLo8sajZj5rhBcTt0xqaQgCWjnxd+vHPr7MPTTneVZmaJXAa2cgxFspnwYfOy
sjjIBqBF77SHGaU3mYc9RJz+GoYm2bpXYWv9mbvatwb7H2NtqXuJx5ozKWk3ARSDkKrLdebsEh3p
TO+v2mw7hA2sMwCQk1oTY5Zx0Bwxw9EfV4M+MotKrpziJYESmRl7ynu/dl4saf7vZTwP5kZd4gXA
hU63fUpbWFdqPh+xpItiGDPBb8vcdC8t2z5KHoDyclKtidm5aJt+plZDuApOuRAhGV2+m8N+OHaT
uiaNrTIoZaRupZvroTFYBEfZjG9jxfDKuHwOo2RNbh1t8bRrTS7wKj90neaSDjkXQe0WrQxlMfpj
WP1+VAIslQk8GqedRrGdq81DK719v6bee+KTq9Wm8AHJh0AFJHjSMw+FPfexJvVHZyBZLq+pAoaV
Mhb3dfNmjKprFSTNY+KbWNEuqYjFKUKfGcemyhNmXeFzEh2cHDZeHB6Murzqbc1LybvKVNNL2srv
K4kohcbrTfua6fZan9VVE0pemz07AsFSKGEkgZBSr3CSAPa2xvVYz7d8gtTpmYJWK6lUN1JbdW6d
vASqBfJL8GZH+k1h+3yirRxV+7knEY4pVKSPt3NGgmYV/0yVlLCwcGvgqB4GMyErxStTEk9Jel8x
p40iT+s4tLchYT6mnP40AAmnpN9oZr+N+lddbtbpNO6D8a5Wfknlk8iH7Rw4vpo+Voby5BTRBcxq
QQxOfwmOkkXMT4UBUedzTciFrSq1FHXHKH5to1stP0jx04Vf+9wjbJIMFs4+lmUnu3LUrb7S6mY8
psPvufVIJMGHatD+TeYmvuSI/j4H+vI+Hx52gpA0k5l2s9IyKVZw3Giex/rXKEw/J+6JCJCVVG2C
oTt0qgGAO3kKldT/8LIQgdUlkxlM6OR7mqHNRExY7THJXpzqV1X7Wv/YYlZdQrW6dLG+Y2Cnb4tn
D6weRUZBdaqh6cehYbZTdMcBCNDo5KtBLm9CO1iXzCXlQNuaOd6+rDE5ecgslTScYZXZtm/K3WNc
iOuizzZDFvlFNN/BU9jYcnDAtNp32BmtlG6trKXKVBU3xEAyA8SpepgCBTbszMRW4KxwVgbEQuG0
j4yCVT9fV027qprszrbHtcau6ZRHNE0eA5VXtQi3DCVuLevW0IctKWB7EUfurHcPpdGvylbRCaa1
D0X0P6xAWmfC6hD6k96xVG0fzkg9dpS81PoGJzTJ1ZofmjpfCVrBUDReQOMHh/5Cwf61v1PJ6AOC
XmzyIAEspeqHJ8pzYpZRIlVH05quTKu/6rVhU/E180E6To69msr8wkV9rl9BvkVBqCwCUfN0n2nV
lHTOmNbHDJlxhDotjou9ZuD6QqmrO8h/ixi6KKhpyD8XwtPaxFWs7Latmwul+JnXhzQNVLwYai3W
rp9fXxnkoC40oz+a6Tbtd1qAfda2+h38DMB8/vOGgydrYBC4TGgxCvz8KLPtDacNuvYYVk/ZdBU8
qVK0Ys/Fys/WERcedq4PA3hYaCjI4yCZnWzvSbPanNqwPUpSSb6Uc1UZOBGp9hpYRlabm6rJr3uK
6d6A00hzSi4t+tgGCUy7g0K1CePeyxoGUJPkWeBZDczy77/HmeKQM5YmBBGCzgF0staFVYdFYosG
PtoO/olJOR00zxRlqJk23z/q3K/84VHOyafXlFlJZaKNj0J6sextIKaVbHh6dB+Gj3p96dufezHO
OjgOAJe0WMt//2FL5SIsC10Zm2NrPcaqdcgTDTtbG7GsvA7SS+OHc+9m08US1ocFFYm7n59mNZBa
zUFrjkZX7xx1CefK11rQ7KyWxxbSg1Je2jTnTvOF24DnAjQAvBdO3pBA+IKDSmnQNM+vfYMEcYrX
bPS7SWg3ed6jCCgCVyITULIUrw1VP1kyAZV6JSQHVbJ224TKdQJSoTbztkl+xiICVZq0P0Xc+Uqv
+qUSbpw69CVnOPR9uXUUDMuT+CppOp8qCOJQsSn0hCFGcqPnFtMEDPF7wwvDzK/CmSrJ3gucl8e+
XKnQqua53WYlSeBjty6LGNM48yEJzBL4JvZG0yJsuucPuP/v6+7jd1p+uw8rAXdoA/8Ps1rG1xFH
OC4Awjn00S8rgZt/aUMtG+bkjl3S4El0xO+c/XSyEuxIbTXwreaomOzn1LfyjR5JrtI9f/9WZzRz
iE///4Psk7ZOb8eiL2NZHCGhgKaB8zDPYWLsm1l8BbmXdlei5bIeqr64kof6AVbvRslrKsN4uzCW
swm/dagaQJ7+JL1Ndvgwoak1jPimMe6zKnNLtYRROq9Njbw1vDJlRpMDhL/BHB5K23yMDMw6A5WQ
j/66ZEab0KYn2iWg5vwXXeYB78TgUwL0NOOlW2RCHBOQACkT14Z96HLEf3q4/f6bnj0z9CXlSFE1
0JiTa9gum8zug6DCmGwz0CR0w3NkM5dtvPriiXH2WVQXaL/QPkLi+bwqndpu0qjnWWl7HZjipSXG
2s6u8tyixFI337/YmVYXJ2KidxV9CSLnsP/8tFkA5oF7i+OEzEspH4Wq0WywE7sRZrF6Rd67xyTO
S6b+wqO/now8GcxpoeRgAX3KxEq1vBq1OBfHPH2YcdypHzl0+nmHGWF7KbHz3VTt8+b79LDTwbOW
BgYfz6nAPZv1EODxZTWUlb2Xlvp1OsZg0oY32hCXM6ym2plosCFwF5g/nmtoHbf4daxm0JnImP0k
t6+LNiIes1X3VtP8zgvlJeHf08pFYS67XVL/6B3xJyMJGvpgzkCpToLIbbvXWcWNQU5uagt6sOGg
L51WnZneDrXuTyphGPigkb7syfgJNQWSihgNhxE8jd3s4q35y7T+9qHFqKJMsZOqnhAhbDJqMj0G
Yq/6v/hne5j9b1I72xBZg6FR5tYAexMhDnnQuFbHzUpCYGgWqzGE+ZqM9nZkC9fzcMWq/GtkPy37
kmj4TDu1fH+0XfQWOKO+s4k/HLVxXIPaT5ZYFvUQyL6d6Qc5pGZ3YlcficS2LHIMD8zGI8KfGfLW
l/LYvm4r/gKG3UsQHYOSU2ilCbPOCgK9oWqeNlUwrzP9NVDLF1Hrq8q5VE2eKfCW+hmtgqkgKkXM
+XlfdUqpWnlJ4T5UfxLgLacZLSZ/+i2pnlu5Ve77eVrPyYzNeI2rDvbbqYZ3E3GMmCTEaHxhsHmd
qFYitPn76Ddi0V4Y5LwfJSe7ApgJeg9sQfiep9lCbd4KJTOchpk37qWDJ1rhp9jFROF0R63iCl14
pZ3slSneq0p5Y5fzxuyqdSdCt66Ux7Ludm2JmU1i/W3LJymUD3NcleyhV7I1tvAsKU6x4xjirWE0
nTubyGLCbCNR4QUKkavTvArt/54KzQifYgs1GNU8bNbPn37O7BKSFQcogz1vDh8zJ1zXTniXcbNP
/XQoK2V3uaw8c5x9fOqpXmRMBsdimCLQMB5iR16JEqbQlTOTiKQXrvPfg1p4yWU/sa2g7pwO/gC2
4lnLrfo45wxleqbN0CUoYDjkjmlAfCrDte+viqXXOl0sS7eCqdeiOjg1FBKdTfaBnLXHbKw2sfOz
rRS8Y+tVBDwwU6aRs/4i8gsl2rn7iaYMZA+8h/84rdbDGoAaUmN3DExtM0TE9aqGL+Wt54CgSRGh
pHjly1Pk5eyh71/4zInx6dEn5WGWSl2KyVx1NHRG5cz542f8+vXmx4i68H95FLAvHT7owqnz+aLS
nAy7EEe7ucfJ4RrSnVeKxudkeSiC+MLNe4YEDcZDmNjiQgokb56UGEkkpmwWfX2UGw26gfngWNMv
Bm+LT8ldhlay61CptvE+g2AHFbval8Nwo8X6hdc+Y2H3+Q85qYkbayJ7UK/EwnmiodnJvXPTV+Jg
FcNtaB2ELDBeIDJWKh7CNL7C0XylYOBHm3LbjsY9hmErWLZbLXd+93n26/sf5eyCX8BwqKYLJ+jk
K80lkxcjDcFB8AG1Cqz1pHyHXgiXQceQ9gXx6ZpZX/gkX2taHDiX9pRtvaQinRTv9hSGcVp21ZHg
7tbZBskmEQt3W3W/f7mvG2uxkkN7z6hh0ZCe+vPptazFY+ew5ALJF/bsz0o3uGUX1a6ww1+xBmdD
6vSrok6xTFpfePr7bOnTacLjsSyn+YU/pJGp8vmQButuiOodq+PU5DtlMlyrr0EHAXiCeNcpZKMl
DKYDDLcMFZ0GA0bYI/kihTNdKy5duyOexGhhYRF42L8G8FekwaChlI6h8iPuhye0em5ISpubm79y
u8OKu9ySS+OJ3HL7+FDNha/M2UF09Wo2dx19TxA9L8ahgw4rxQg3dpd5cVWs5EjyGrndKK3YCr1Z
N9ExyjtXLkhqqqztPGMCOb3YACSd+TwHzZVTCW+YrT9J2+4zyEci0ABRF4NdHFFnRqlEnBeizVx9
RmtxE2mv7egckHb8qgLFD2qbxMh5azPmGWP+TV31O/W+cjo/N5OrLmQG3iUrVbubUVbRRY568rQk
Ss0UCSmIpIyyKlfVhyTJtkFVeJa+LrG2lHC8JWFlK5lvQ8i0pNnIDVd9MuLwTKoYwkMjhcdEyDvN
aRPgkxL6TqW9BYl94WB9zxL67sdfNsHHajCRsqBK6+pYvcX5am78wVo1DEdKd8bAdXSbfw0i4nuC
QMRDj0YAz9mOoQxem271EPBJXlvS/nqMNleO7WHU1qkrzSK22iOcEZFjHq4i4U4/u58Xlu3XPmJZ
tmRugBSyc1Bqfv7L7TQOajXjLx/C5M+sSQ+6Vts+fcP9pKv3aeoQAVjDTVO1J6WMXjE0vDUsyXLT
PEtXw5TdzJXjy4H8c7LjdasQQVAN2NLk6byRRwM7MingwNXT/VhSk9Zl+eQ4w5/KGWGxjOTE5Gu1
hEKmJg4s9xnKpmW+qoQbu+HEV+gLlUVsEWqQyUe9qG/TrrqL7MSVtYdabWs2VWDsWzUTP8JkjFaF
ppbbzOl2Cl2QzRTMT3WAVVOjhlPNGnOwktFDlj5ZjAFqvWi3ld61fht1iotmDIEfUq6VaGLNKyJt
uo6CtvPaxhKEkDg3mUg5ta14NXTDjQoBkcGmh1wccU1nzRAoROPOQvhFXtyLIraAxKKDZLQ7IcyV
1Si/7UYp0BRYfqa0v+IxebCU+N6QSm0dIub3wqihXE3nF2fQ94U8v1mifxmHnOxhCNSu3EaPihgx
FtHtleiGPR4ce0cR4cqUVPowvV4rhfMrbYwGy0DJG1v1dzOqxINxEapB8LcYpUM1cXKIVLsPCvm2
luq3WNUJCecXVSMN6+w8eQkb8++kt340B5nbauNO4WOFdrqaenqv2axMT9WmGyeW/w5G07vDhPd/
OkqE3bBOW8aOsmCukc0vloL7fKFuRhnTQlYZK9+0HvqxXFuTvQnk6b4zkFjGMDujfMy8cSJUpsiS
rVrkL/Mgd3gMZKlfSgSnELzTuFIdOa5RMO80C08qYKnUJj7IWtNjIy0eJiuroK0qxEOO+eg1EzmH
Xbm1ldl2rWpc1+wpDb3uLIurvqoD1kv8Oqj2j2wcj9/vrC+11sm+OgH6CShfepy2ORa6n9P5JL+k
QeL+eb3Idr/wJOcEeTfQrYaZRamFOd1U+mSDa/ZBxWX+ks3ol5v8/ZUWLTcIlfyFsGpHGMRmJa9U
GyZLzlrFQvZqY7qz4tG+cJt/tXDjYUxqcNtlXrTYw34+l4RakSenKOVRk3EvbFCO2E9Wne372IYL
y6kga746vth55XfttaQvJV52Z8kTA4j0tp3Kh1i619i9JVG3Y/4LZ+GVFGJ/pfeV22DMmdQ3lECr
vDb3ehK9ElDnIoTwIhuWAMEqg4xKUjYhTf8oZG2VSTs4Np5jXgLvz9YNH1/05ACWlKLpVLPiq8bE
aySMQsw6+WdLxiZs7I3U5a6sj9cO98UUVBs5ci4QLs/eXbgNouyG9gxidvKltaGnmirL4hg24RpP
dOFagKFGlXtan98lUZW6FYhnNuCYFOKKbsFbq2ov3qdduu3S5rpntpEl4V5uEzTHGJkl05vSzy7y
ratISZ7qDofQSXPxj3Dl5jW090EOcVEA14ReyiQ0i0fA8uaRqhfZ7CWx/Jeql5X08f1OPjDVfz9J
Y1FAaXWH7G+KnQfjn0h9BLf3Be7YDB2/3/vv0MtpOQAyA50ULi4eAidbsrfHyMz0vKSXJUFwyLaz
mviqOnrKdDdl2mocjEOiZusQAkTfFldTBqbd5K8VEdedo2ON8CcUuxhefsJNaHexVzeqF48ZaJfi
DjZ91NDf2hqVba359ahxuhq2D0t019bhbWH/aAvzymyHnU5FKY+mS2DIEeDlTsuTW9uUUMWgpKwr
1Ir6vnWqraPfSfG0bYt+lbXipRh/fP9J3mes332SE/iIALayydW0Ojp98BxHjlcHAfa69d6pNkTI
rYTD4MbQbvsi85MQTwil2k7D75qZixP/lngFE111Eg4kG7TbSCFYJbRYQQbrrCr8aCpenExay4W5
M2tj3YfJtimaZxgeTxWDbN1sQleSqFBr/NjUaVtXzk9nDnbSMG4hl9wNkrRqsvtEja+qHgkJUwU9
HW+ijgQHzHarIXmQs+KglNbONv4NOQa4VNVNqnhC7VYJfl/KeGNET1rV+NC6xhC2b59uZLup3AJO
GFHc6s8hgvSoTf6kK9dh0vm2LVYOHapt14dcpubBbzBQQ2LEgW3VCM2MlfqgPVtFrV1Di9ekQ94I
UbyWl0I8zp3tS8ATGVaLVuR0xdqhHNfZ0Inj3O7sgE8VigXiqdL5wsG+7LYv68CkISSFBY+s06FR
EXRSJNQSmCdRbuJK7Jq02WNnwdLjjNflW2kcLqCCX8WOnAALwwFK+fvtdbL2AC6rfsjS5piU8lUb
vQqGcrKl3+oZyvjuypLjF63Un+18gLb8liAaslONVAjLHXE/jsf2b4nZFHj4vk4i3c1y7b6xgn1q
SbtZNx6iauLq0N6kQP2ZBd3LrMjrHDZVk6i/Wrl50nMbYqa5LtNua8bOvsW9hNTSdZQxY4yzq1Jh
gbaNtr2w5c58adRvaN/BiWm9T6CIoVQCI4uk8ihXT5Jh3Ujsl1w1fdWINgXewI106dxjpVx45kkT
PGtzOokxQ6CTFEfyQH4n0e86lvZBO3sKfWk+vBqMfXLd3GCz/DYPiZ928p0+1g+D7GzN+Sh15SqK
ILYxnihwLtNqdvmYbpsadwOl2dRa8rvR+xtTrq87ek0x92tnYESBXtRzGoDC0J78xIZt1r//0+6m
rJztmNHMRuaudGR/UMRBKAyrmf+GdvNnCiLkYiH9YRd6vaXdWlFzb6GeVyHY6R3+yWO8jcJHASA3
0czJUn4YRmvdl/YOU7p9nDgbG3v8YGCaRgME3ddNaPwFoHA7CU/qkaLNTe2XlgDdm/GCfxRl9W8x
ZljmyJkkE83Q7ERT5+6CDsmpc68kDX9keF+Mr41lbM1Ev4uDYiNmY92mf2M7fgHZuIKQy4h5WPGN
3bgX+1HVj4OUsRSrH04yY7abWn4pmI83ld+avTt18qZUix4zTmxt1LtSr/7EZX4zzUv3PD8Hoc0v
g2xNjTeqEfg5hLu8NG9aTrCselFqzqQmXbWi3DtBuO3g2MoMgIIWzJy1hZXOWqWNsjlpndy81Rin
9qntG9n994v73Qns9ByBRkYdCuWX3X2CZTlqksDqsei4+2itd5ikds0mFNOmVrBFL4uNNhXEkb7Z
XYPjfob3A4HuFCEV3VpC+JPejD4Egc33fxYA+dcdwFYD4EWgqRB4c1L3xz2O/yZ560eCzxq3LPJf
DsKEKZ3fakt/KPv5pomam2UvKOHjMm3mS+9b/FmdBncKeboRBYk8XfcjLupfsqbUrAY0JDkhOQO/
wTRxYwQT3SzWsV2V4q9aHyOI4k5MSeEAEJnxivXs1/KjQCKWwF1oyvqHTpQxDUFWlZvBMt5amsbW
Njb2IHmZbDwyOkoDaWs5pVdiJTI6xlYdtLWGZ0wSB3d6aXtQU10Z044u12AHPnZ5fT+V3S6yAz9j
HNgy7QnKPzqVoT28ZT3+s337lGrzTaHaPkSqteX09w1DPrVeZBDEwynxdIxLfdW3vS8F9dZIsL0f
bp1UWZtTv06XuWWXY2SJWwdxRfCtt4UmCDVoPKvgPBntZ80aDgEuI/lce4zvf7Rzsslt853YMyde
sKAs3aEqcQbEJcNNKDZl+AGzVXpRynhfVzU/iHOE/rPqj1Eeu2YabCaqJFeV8t91yUTAsu+NtL1L
uZNFnC7+ub/RoG6QSjwIuMOVo12b8/jXEHfCsn8PojK8Xo3XYsz9uOqWeKV5Z6XFGpXersmCTRzo
95JDbEGSIVjRdl0NB7IrH+rXjphQWX+1YCvMkrapk3pdzMmftpLvogLV2FiH+7KNNLezj2VSX8tW
BifX3I/6AxnHJXUGl0487Sr8TJyQiY1SeAtReLnFpDaX0KCJdR7/HNi1IT4spfFDDqxViTiXzFBX
iUgRd5pHebCv5DL3HCdaTdK8t8L8Oc4bdT062m2o6W6S6jsL2VOYQ5RUbpy0OdSltK3b4alm4wsJ
KbSebJqu25bqRBPPhHCMiNEJulUJUTmwp73EpxS9tbdEeSfhJCeng9syR83YElFQ7KyqIYOuxwgB
kpgUF0+zTHT38sJFctvVj2UB5pjn7cqBhCzn1SFLmh/6XG/xzNkE5nNn6D/iqTuoTFJwCH5YEMal
A6+d104Uu5R12hnDgxRV6ySsbpAV+GUmryrqvtyo14tiztCrVZvNByNhGcjdpYnqmb7k40nhnPRd
pl5YdtfLqE3m2q/jEenmqyS/dZgjKCPz8GzrRLvvj6fl//Lk0ORkwrWSsRc089OmugobbNPjqDlG
xPfGxGA9Qk+Af2r1Fx50rqs1kGNjSQVTjNP5tOQyG7OxFFEfobauucuJQkP6lpgEFdu3ZiftpDbd
BlJ6CKc3LbiUGqEsp//pi6LIX+wzbVraU5KaiYllI4K8pgaR1oVRruI02aET87Ra/+HI9e8Rcp5W
zr4OMyEpxFoZpdCb2+YCMKwvBc83f8i78vADMBxNg2xIlV0e67DcFp26K4vS09LHIDHRfcurOUmv
taR/rPtos6CJQvTX0P19GyYx/PPbmO02mOqBYRFbOHAXFkVpWkhzwT2kcD3poBup6qZNu8YqzQuV
9J6M8dusa/dalXEoApZyXDS0PUYHa4LLWgUbrYBwcmPYJNn0R2UUaITURuV822bNAaLHhaL/3KWo
Ui0uXtz0GKex9nKUDpWi8XOY5hUjAg75KXy8iE+dmwDB1f9/j/nCyQjzQclxVz9WJCwDEvn1YK/q
gItpElvSf/DgCa+sPgQQfft+Y53r+AHFGCJDLF1iG04K3ywu0qHOVFhHvvYGw3VPbsxN7Gu3zhLU
4pqe5DqKS7rLP2bLP6w3UJbyvnkRkQvK/1oSHfNX/VG/CTiptH7g4XALsB5laNC747/+X/CAprp/
6g8KGMA/P/J7ZU1JR77o9y/yleYB2PbhRU5nhEmbU5YqAzsHnt08j9t8st00aje6NOFxiIMJQ4w4
Uld2B3NS3Q1Gso2m8kqqA9fKnc0gR5uZ5C5Z7Gup3Y+Mm77/C88dm0RG2ZzrjHqhr7HjPuyoKghy
SSfc4Sji+xEp81IVwazNpq2qvslcY98/7n0+ebqDkQowd1jynXHl/fy81BiU0HCiEsNhlzC/gLuB
8LWaOHtvrFbM8HrpZs7JHVujqJ9xtyFOJ/FF5UfcqHvEXcWwDeL1IPywhyLq9eCM/I/ua9XvJRQ2
F/7eM/015nrMQOGKLD6fy8n44fOMeD6M9pyUx9HJ1nQsKy123I4MzCJBiR5cRwjvvv9CZ38QbPYQ
dqAFRvH3+YkyP0ikBzWzdwAKu39unW7VG80u09N1jFiKEDNfa6cLTf37jjr9XXCi0BVS+jS4MSfX
J1lIhPQVRXW0HoxfDvpjL8luysFrhZs9hUwGX1vDS+21YJ6z/v6Nz33jj49e/vsP33hADp+hXCmP
FZphp3xO7HLFOHQFoWSl6tH+v0fPvSPgGuxunBOhGJ6sQTT5mggT1qDj7NWhI7lTJ9e9WuViV0Ny
rhtlJQFIfP+WZ4oFnrYAB2SXLBl0n9+ycuK8qwpTMMG4X0DTgiEPtq0qGprggnvLuZP73bZFRazD
lj51sp/hYSWi5oLQxZsMMzrVa/w/25USS4cpPAR005zp3mU2+7lKYZEIw6CzsY2hnfz8lo0QMUUE
B7ee7Mt0N+hXdmT4i1QCUwz5reyvEGzL/Xphq1587zMLCZsiFb8D6M0yPlGfH97pNIqtJZfHvsxf
STREQfvDGX9LNWwQGNud2W6//03P7FV42txPy3FmMDL7/MA2HVMrcVRov9WwhqzG6L9f2dF2kEHh
u3Yr983GsS7E8Zz/xrB/HYVQjsWs9PNTc7wg8zZTqmNT/U06GSlTuw6dRYt1Z8QoLlV5k8f3WWP4
9JdRZV2LWr5wr51dYYSRvGcxYyJ4ijumreU0uobSKWn8EuaBRk6WfUQfjADE6cnHyPz5kiPHmbKH
G4NjkcJAU7XTbeuMTo9AuGuOoe3Z6S6nv2iBBEnr/v5XPbuMPjznhGITZ5M5hNK8qLj8sXdz44fj
PIf2I46ERf/8/bPOgamLVgyODV+RaJWTh+VOvBR4PWxuh7wxO/OEafq90e+aUDvIEH6ndFcmyV6U
ya8qiR4ajGRqm2AdrXNe6rHyxtTeyOWwiuX+euCnb03lVurFVQI60yTVOxWf2LeVqd42SreeJXMX
EoAXQZ1pZfOJ8gutGBG6LZnLwYDRaHGjzhntGsZEEZQAM00Ze1yS9Jy7bxZLcmZJHIXkcZ7AqRyF
zqT3McI1iAnqaDJesLYtHndamG71/DVIyisxq4t8201sLCGlCsMJPGcLpud2eMmE46t1wKIiW2oS
2hsTm62Tgysr61JTRQnbXHmOmmwvZNObu+eeMrPv2nXUKG5bJavKDDADszyjGjEyhiquNXAy4o2m
v85oV0oJc0MSYSUcc9Rk+mcjOrhcmJ/bCB/+1lNbxbTVCigAan0sLRyJzdY4vpMgnEctG1wMlx4V
s/D7HHWwZtwubYtWZHhUWMcQNnWaOy5jtgv1w7nbDUsyRro4G0FsPvl8Shkv6OLUHuXiLamfLTPf
LX1QS+EtdOlCzfo1kHr5sdC8qiqhfaiYTs7dOpineoyn+gg3UFl1NQZ/leyqYXVVxvqGFM2VPgB/
Z93RyGCH4PYCH94VYQyYEm+6EKcHkMCOPGpLk+4DoeyduvYMIf5qie4vc3i7SchppDQf4HeJ2//j
7LqWLDW27BcRgTevmdhjOa7cC1EW7z1fP4u6EzF9qIoi7kihltTdEpAkO7dZpoI17ujFaGmjvxFO
ZgbFoVHxXb7Ot7UyOW3aXrix0H0WVVL0Ejc9MNrlMxRFLU6DaLQCqyKfsZIh3HGpsOeKTg9wphAg
v0Ae5/4fAQyZNdjWQP7O1hf3B0RRJBFfTWlxygAqU5WToNamVmlmFuyEXDq2QbxyDv76NSN8zSYT
0MXAj/dX5JWMaSBRgU5IGGzb3ocEwDYLEoxQWSgcKUYUVTsNgMEEBHk+a/dMpEFWhyNRNG25YE3F
5je0A6TGYLWNqgYqgsvKlUurWMN8FL2gGP5eqgftcPRN2uk6oD8wQCpKxrYAaKpEp5B15uYBvt/K
S0xPdWv0P2UW/kKxZPRq4oxNBn2nFDEHUMGhGe1CaUnmeaj9Ueq/yWgWh55QAOKH8UYMAFKtXGKY
LuTNK85CyINfwoLF0LinkMexuGytR/7LaQVWDgdoKwbkSEQWLzsvex9KoECTM8MWsrmJ4hMIkZK2
Gw18gVAtXrOV+K0Z9e8Vl502Rsob+M0PKM6HY5tDrwx0sYpLgdrfQY6wZbaqt51C2K5lK5nP748q
sXMfDEfG8lELnkXcmzBVLRSHTYxwvgYLKJYpFTf/v3fIxKnMgn30v1dbUnDZsGtkscXVNB+6eN/E
ZlEzxkMZskTZyz06npWR3CrohKvBSlrwW351d/FFWjCmo9hzMT5hv5ABcd0oydYH07puItOXMAeo
0GKa5dFf/k5HftqozA+tgDUwV6CQo1qk0FyoTP2AscapCM6V9FmirTU4YnYeBCfIviLOyUMo8cs2
r0KlXG/aY7hmkPnrS/7nDhaxvZvaMWmm6Xt3MY2F98zXxxjmbh6jr+6oX44tkOig48pCdgt55aIS
HLgUDE+mL04591xCcSaqpm3Qv0qQU6iCVTueOQouamzYwKDiBMloNltaPBqDxIETOiY7cSMG5pGe
yLyFQ8sEpQxD18HIoHsqzowriNyP7anPIRQcrorXzAHh512A4DQn0uwPGWgQEhk1ZT0MlKuOelW+
zyPgkHIlOlVJvOMm5kkAtjJhBBPpPFduO6nQvSIBmhaQcB3Jsc00E0R2Cv+Jl1LKYGK8sgl/XScR
nCgEcbjD84t1GjHK4Qs/yU9qgin1JJtyBypwyh16KEzEU2uD4iFqpqq0FA7ydoFDmBmKlUP0+yo/
1umfu1h0RNShLmVY8eaYBxLAjaO5IUezzBQ1CqAb0sMRreCWKJAY2uQQq5joIBGkGOxF2qcul6Of
ZQ7Am0CGpAdQ21pZpF+wAehL/d8izd/RP10TCDVqQaRhMoqsA0BzysskrygbE/80SQSYzRxGAhXB
SXD5+8q/fTNgPQhQFmbRG1sqj3h1WagJB0CCIHywypNXDHQYjkOhQALM+ftSv8UC5BTIYSDoAt7D
4vPklFDpxx5qfz4O2Az2ncH4roBKJEOEbOIxcxVWRA1+Ek4Q/3CQygB58DJ0gxarysmMNFYe+rVx
DTRb9yjV7KxkRlQOPK2WN+RB1DNP4HQ/mHYNeD4lqHh5xuwU0adSwFFBxrQ/yDEXrGEqXK2o6PzW
T56LE5B/IS+CxHexIm3Vs5Uqok0Xw7Q4bQIrSHwYuobnQil62iPTqIduF0iinracibmxUfdQheie
eC+1pvKl1pgnfwpg1tCDWd6iWbE2LPptZH93i4ujK2SDKE+xLCcvMRpYZD8Ujr8BSj/vjaE02liH
UB4LRKiPCToYEWgqGlyug8zQJfglPa/0PNBrQFIv3iU4+BRGjBvVODUtOGuEKUCAxMSURBhZEhnN
DgMZ2a0XHVkhVWeEEf2vtyASWsBm5VljBFvi/jMro9GHKHWTnhgugJocD+DZZBSFBRcfuwyhKDdl
/32jEBoAMthXHP4A4uj+im3gJVIFv/K5/SBCH4dvnXo68OyFKddO+3m3LEIc0qjZG2g+73/UUfA9
ndK0xMM1XXOpRW8fxbcQSIj57UFrx+Ig3tl7pYP86u9V/a1gAHcdRdxsFIdm4WIfx8lU5m1ZZKd6
I73H7dugnAPGagfI5EB0gkYTHeVzIT17vIH4UrIrwf23HBaefDj5oaAOOOtSl1gOpELyQHSAtF1y
KaBnFweHwP/o8uqdAXoEc2oLYW6GuRQkCdbImfMBtlx3fMRQGJnNAfEt37/icQCSDEYEySmHPqUI
UQJ8KokmX0vA3FYW+pcQCgwiB9YbhKLg3LM4S6PECwYp9dPTKAD+xeC0AqjqFWAjtENBc1VYKjIq
HXzuIJYo1gWkAgJb7IQy2UOYyYxQ1Ep8ok+qeinH7rRydz83IKbKaAIhJQKWCVTV+4VQtCIYuUGM
TxCBveaSdozV1hjnjrXAk7ruICUUwYeVv/j8GsXs+zu6fwnQLxIE5XvyNQvW3l87SQax8rSiuOUB
jWsMdAhXkPiQH0rkmgC0eCZT2KWE9gIBYwaYtnggEjsfsuD4dYCxYRYFlxACuZT8HVqMHqQlSXOI
YQ+KlIRkjBGgj9CQqTdmAN6pfJPf+ieIBXiQoqTAsDW3XCWYdRS+rTzXua49T5AyXlOI+qVdjF44
JnusIGuSgJ7t/XMyDDwIuzxIZ6a5J2U8wOU90hcI6VaA1fCVianPYWKlpyQ9jDK/xaFvoLt7XXnV
P/MV0N2BltCQOCjwvV8E0rjoq0zpBuz5aBP3viHyE3IqWBK28o2pthw6A6wwEKDgnxT+mWkAQZwq
W21Wshd+3lLL1/7PfXz3lv7Jm+CuM0yY0ySn0ogc9QRyGQMv0NpAq6YE6DAh7QlKCQfvGu6QDW+k
r2AipUhhus0GusJZmM+uBPxfgiGWBjKbIAZomMQuBVmYeAIgeQqTk9AGpoyDXU5iyvmKOXvAsDAv
HHtlo3WHoC23YpPpwlDseRFHYcFKrz2AWH+/qu/ws1gi5HUqxBQgbgmNoEUSlPd+zCSqNtyCXWNG
O4gSW/4B8DUdqq5Geght3uj32mNr1dakMzveYg00S7epFZic3j/IVmCxG870rEyP6fyzql6b8H40
K0OxpI1maRtWh5wGifRHkPGMTA83ilHq8a4zcge/xdJeUiffxQ5v9rpAZbOh/TEzRBsdVrPah2ax
/7B7W9MVJ9oDGWVzTrpdG0t+s5x/LAOmLMi2wJxBPXz/4bQBbFYiYcxvav5Q5hbHYXqff2mBO/au
oM62SWNzS8EZC1+0HHAyGWwzP9yKolXUAdXKY5CXtOSsRLIHmTtUvTMWaNdGHwVCxwQ/6bS7BCoQ
tiCKJB3/2iMmhPlZDmTLZ58iWN352UDb+NanpywLfer5gQ3L2I3Svs1IOBi/kKR5Z9B3CoLSAIeV
wnCW8jVjlNJ7BxaDhByZV/ep8CYByyJ+ddEHx/SzMHbKJvaQrdQk333XxYqBDo3xDOwUocW/3DhB
GgBL3HbxaTr6NohaUIg4gisGulGnzrFT/JCBMHCDBoB4Er+kFsSbHrpzceDf5afaVW3RHt+U5wgR
9yN/A7+t+pQEwjW0Wp0l/XLy/HOrP5xkYnh9gyc3xqe4RSoctNJuZFlTydpLUWV7McHIQekUh8lZ
5KiIDnzp1pBSKUVhh4atE7QDSOiqE5TQLAToGOjTRIkj0jTgwYtvg5qYKrIKZF/U6wbHr/EQJV83
KCDFa8dBzYr3T70ERkOI/mLJVh8hoKVQ994yUnuVWPkaxKCXjP1JZMQ9qCkgObfxp5JyW2WmYPKj
iFG5DKHQqXUYhdVl34dgyi1le0uMmn2HxIlR2pcSrs11tZtHdFKrXIJwzQfnG/u1fOeQe0AWA9Nf
ZK2LuD5IGJcHwZTevBt6FzUCpNMGdHgKzwitrUqDFNgOUoP/cPS3ElA322aTP7ElXKbN5o0D30TT
mVFHLcDp0rtoSGfu1NgTSi6NACszwRYACoPgVdL2Y/iEYlX/6IkrG/dnkoQzCQx+pCIIwMr3mfHP
mSCliaiG8RCdpoC9NRAN0PrWRPVvZ+m0T2E0KTOJ+3eQ/SnCBjQzMM0I+pgbgy+2CLJh6vnoc/XR
Te5CfcaSCX1A+YA5+2z7GhfhYRQTyhfTc9ZFZttUNGg4PRIxxYOgOW5YhxFjLKrg4TocphFanW6V
PHU6OdFHyAbJGPbUpIGwW6+CmHocJABH2wMLySBPpL60DfzQmIr3XBuAAXUwLjDk3Ol9KGMCb9/m
GinKnPq9OaqxDYMCiBt0lBGvaXJN46e83YL9ozf1WmI+75b73YQFwaQIY4R5dZamC1CCGdUunCS3
kuQN2kugAUGsU/O2QPBlmGdCG0bjjlpk/P02vufVi+vCogz6OTA6QkYqL9LkNq8SUWrD9CbvsXsj
x7NApTlnH7EdbiGo+dy5halsE72+tXvJzi7t52B7briJLmgYHoctc+4emXNKQwu+H9fiwXcZS9yB
QQoCt1XQVPe2OLlotU/N0mSs0clO2Ut8QX9LfGTtCihr4h/BZzEk/e8n+yXNRYUBsIMGeBdo5d8d
hX/2NhT9x6EtgvQG5iOVzHALCxoHo5fUaNx8M3xwAcgatMTBNAAATDq3P/CGtoW6D4wuyIjJGeFN
9EIO2iayRbN1QBQl1SH/AFgsw0RkH76LMQ2MWAekFydY8RJs+sevgoYmRi4rqckvfXE8Dfj1GHcg
Z4IMxv2ZPGe6jARFRlfeyDQzA92tXiMCGJ3997J9q43/2BD/XGjxeXrw9qh7NhNcdP9aAxO+fW5p
c68COoCyk23zhIIBuwnNiDwGj4q1YfSWCgwZz5pTezSxuGd2pTn1vfn/uqdFqC0ZzG95KRdc5sJs
e0N4DOGz8OwDAZvrHF4d5BCM59wcbSg2gonQ25jiX+CoSKJP1l95E99tvuXNoE02Y3zAcwXe5v5N
gLuOL1XFmxg3/lnYyrS6TqbgeEZujF+ahoONQno/IQEtYdhrpPv3oiEgVBgThMG3qutb0h6sln2H
+ho8VgJgbf+cfcEE8ei9szq3Z210seSzbzY3/z10H4U9MLxEKEio17vYBJepJ6WZYj9COeERhRaj
jz5hX3SYKK3R7NDZ/BGYALaFEt1sBQNM6rJsKECTDPxAGK5VH9lR9aw2EtCGMcWUHwlKQGoWQgUD
q+do4/fyRatkCB0y29zroDwEIYRAtL0JxEdx/IJh1EMl4INEJThqNVVHDEsBYqyyjiKUA23RQSBT
eITZOVRJUBGDbTHaiRKZAV50gPTOnxKdHWW3YH29E5FmtcnblHTXvMOq9tplBJVVzAFP7vKndnqC
rBYZJ9WOe/bagshf+tw3V8abavQxJSqzOyjeOh766QOUbCbVLML22OCN4LyEEsA1qTZCz4He0ep8
yxkdi+cMAXVPphO6Y4Cs9IdUxB4IpV3TD/B6kM/hNHOGED4w3eYL+EuOjA7bDhqyEGFpE7MtFEP2
xhNaE8TX4OcTBkYQPcWh8lRqCZXQOeylcpZvMRO4EpHJEz4DrqPtADmrRDk3wacqMObQprTxsq0w
KCsgul+w5jNfHpRKiGdBBmcZOMFj4cHCkQYETshlWZL50htPuv8Wk9OXHRi2rUtE3x/NY3EJjYGc
q+0Z0iM+cSZr94js3AqfK9KdESJsYeXj+yU6qRIIAShMAKIBIn/RN2mgHgNcWDretvPy4P7iQ0kE
82hez6n12ZBdb+7eFUoMo3c2w/5GV8LjL3F47k+CKAZSAnrlS6hdnQrTAL+t8VqDiBIFEGBhGJvJ
+q0sRWRAI0llPAhCfTG9v5Kr/dLPQJoJ+MvM8ofGynK477VwEmnZcHBD7VB5WQjxI+WxaUBrYUeS
a58CZvZCTpPUf6lhx9Qm42lMspW28E/XQA3ax7BBVqA1D8+xZc0udTKo1Vkb3EarMVOCEuz68nZ0
zvLOFY8TfS7I5mbrH3+fSt/v9T7o4qqzMheuLoAStzj+FG8cgf/V/NtWIfsXjZTk7VgS8+obOaIt
vAv0K9aDvDEkJ5zJ07fjFaf6zTT3e/PoOE5MPx2kUxSoNmqdDWOzuWyMHXz0aAuzdZUU5Pmwic3b
SGwNoTyxIC9lecZXqI/kK8TJEpqZ1ZP/vg2IMRILII8kAh2Lpuj9WZKPeZJXkCxxuwytP8wHOLV2
AtSKqtofIwS7BhgRppjIqCUr1/52hF0sKTrgIK5zMPMAkFG4v3bmq1zBdF1/BcjLGd4Dh7dydIYg
8WKJaGPMf0Gh0Bk3vAWPCAcNke9f497hQ2yiMWKj0nNCS9QlA1JLNpR0UQHN/xXIXI5s1a8oa0zJ
LNzUyC3PgX2cXhiFUZutKVjcpjclCwze764HrB1wno3m/PeIMUB7xk9nr/OP3CaQifg0GThYdc6A
7u42sRRnzbrrl2puhlX932os3gR0agJBBr37yuMpEvwpoKmwUy0wyN4r/F17r5zKAbLMxODGGOzQ
mh8mxk3Pd8marDk3cDQ8kmblTiYjDPLIdyUKB2cLybv59wfxC9IH9zt7ocj4MMDDWqREIz/wTN2V
w60MBkPmos0ILYRK/Bw4ZAMlbMLHyBAxmi2UgIS1QpXgM4X6Fuh0nYzOa+8W42D20TXJwIJMd5Vi
deg4i4lmQbVaSZVrWfZOVmaXkT2r2XM+QkIiviU8OrsdfOl74Ch3TZcaLOTuZa0xsqhfC7W/ZB4A
MSmQJMUUFBifRWnitxKTxmncX9VhNJvIo54ogW1+gVg3jLShMTREZh4dhE7U+1JFkbeLwNXsp0vJ
nv9ebWAVfmZBGJhAohXMDWiXsoukj8+TPoFKbI/cpSNR9dJBYaOprqFwlEpIjhUXECxNYYL/muwk
jR2xZ8+H7GQSQIjkE0LCegn9bhZETogLcTEJtJcIk4hx3BTThREMNrgE0GuAXxxaZR0UUG6istOE
jxo+At52lJ5F9SHKnrPkqnSPnZca1XCTIY7EQfq/fEDz+waidquZhVxTYdDsKL4GkIKQLsXYxhBj
24iNshkUFyRWgTcx/gHHFmrGkyVE71MMPa3sKsmInQ1txErPki3XP0iSznhIRDMoTLFWB2IYDypR
FFuCdslaV2rMPt8p6o5lLA5drdKHGh/mAJI+voFclEOEcAih/aAHX9VjzOiifc7UUO/A4sAAc9qo
kQ4sGeM0PJzK9BaDTyp2YIK3EkmHmnCwgkKHGsqKMRRpBTjvDFYsoZni60PzUkSw/WBbyB885InV
dugcS/yxYN695DAW6NjCs2pEdIJ/ZYi5a/i6sh9+GZfDA4CDmjgm9Pj8ljmSD+XnMala5iqQRlct
yK7okTvtnnKkJBLZblOC5vEpJtpFIdsn7FVyAo34IOmw08VvmUyWvhyd2JhQIcArZwcFMno9nxtb
1B/LnYh6pqPIpbBQOJwy0uoZjqqEvMfUlQ4pesvlTXiE8DGBYLkevqoBzXEmHvErkCM33gGdIvFO
1N2QuugqK9ZOJRxayPKW34Ymo3tnX0/NwYqMr4Cgl3bA4pqV9dVuP1A7/b1YP/0kNawV9PaBJ8Mk
Dm2f+4MmjcspqsWcuZqZ2VvOp3SwHLKb6Hth7Da+XlAbvVtLIFtJD/XTmrv9nBncH3PQ8oS2MQa9
gI0ICre4ui/18DidUL+gyhBgwdqFQM4OvSPLLxMgqn8/7M+YdX+1xbNOfTEkkD6uXLb+7FjajLch
evj7EssUFDMckNZmpT2k5hiciIsKnRuCRC3YpnYDvsqAMhavsppv/Emrdb7sXyMfRMFAih6BZrrl
kbKCxFgObb4vD3k1gMW/scjSIhVrPGX0C1XprkKjHAuAEoKhexbaJy7Dga+oOiOwbgZ5Oa1AURC8
KdDxhgkVkfiCVMNKTjwfAf+83P/ci4IZBVpXyAqXBhlZLSWDr3GlC8ppNQUOVBP0LLiWbbjStZzX
9OeFcBahnaQJ6JTe76IGlrlq080XqvEoSkLUHtEHR26PxI1hQNRj65XvZjlU+H44ZIWYG84/4l/v
r+kLed/WvVe7KY/UaIDkuaDQoocCu1ebsLEIDRw6DUwJ1W0rQwFLDbZdzD91QOoLMrQRUhkaFX6m
oH1Yb+pJRHYZRVt1wt1XsWdXmRzRJPiCqI0+pqytyrEu4f8BMapN4KWbUPXcMr31ynTVUIY3PpDg
DOQlOdFf21Lz6blcXYjBzbuKx1x6iW9tx1rNU0ap3Up7DSoobabeuJcKFMtQhEg5+aIyzG5K1cuY
lasdjsXR/p9lni1IJJi2Cihq7pcZg4y0Qm6Oz6lBXZFlPVU5xvKzYtNnvQEV+8sQxpcS3Q9maHZt
Ann6PINgWXsakjW54+93ulwJMOUA84cmBxjIy49L9MumjsbSlepSZ0u0uIVXYaiBBRmMKEytBgDY
PmAtZiygEcm0KznXz20OdhU4kPPlQTJY1iNjLQ6Mptal24U8eqXsni/C3ZA0ui8FO7kRQcldwxkt
4jOWH3K2gOvPFH+wm5YVvTdGpZxOVePW1dusaIJaVmhfsfHANl8JnPMHc7+495daJJRoMYldz4ql
G8qgHE3brBlyEiHH0tJOr6bcYTCSrYGyqhmI+kwr0+6fsWrWFIZqJDorM1Ng3of/9KOLKEdjKS5z
FwSrCWOhsKp3dSEB5TE6fz/ot2nD8kHheA741qzTjch4fyk2aOOyVFrgLEhqYxhHMdg/e89Q+3wU
9XNN0S18/vQwlS6IaDOOepCcEhUuR28S5smqERmQGbYlZ1iJomhX//IKeIjaCAIOL6j/Lxeh4kdl
6Dzt2lPkeeRpf+TI09aO9Ye52TR36l9qAqVdwtOncf7nt5BYFsBwHM2I+/n+eX15+c/vO771BroA
Zx8tKHf36tPD49lzrkewzXXU/z455uSjReL1hEGmwVJBx0yaRvqwTUGoz+mnuyvIY0fIbiS+7uue
kdEDeWdobsFNmSrGJ4Cs5NPNyCYgc5d//m09+bjYhnVGOoWGV2JGumU9J+Tx8YDOAaapZHPIyO7z
c76lDSYBOn7G2F0xKsVQIaVnd3cAeIYm9Av2MPh/XTAZwX+VWWgvUBwiVmD0uExymycIHxJ5+Mjo
Snvv+3xebg4esB9UVSKHHHYR7+Ko8CEbXjS3yCkJ9Bc/c4x0lDPYH4Ci6YJdW7mV7tmIjO50RmrO
o+jyN41qRhhBusWXZ2oUaw/nE72x6+eM+LTC/dc2Wv+3zELjyYl1za3fBMaR2r0aA6gQfIopga0R
LJdanCAZTVeeajE++44iIPxC5HMeLcKQ5n7HJzXka0NBKgA/Pg2iR8rON7NyM+WGln6FuOAw8iud
sO8GyXIhoQqCkd080ASO5f6asz1dLkx1cwNCk4FZe0MxatSO0pOSkzf2gbsybxiefMrPuW8LKPYi
gsGk9pp8SfuyJ6xT66MJMIg12t5Z6zEu4/XstTi0bmNFL5lMk5tHBRfWJH9Hh59nDMpXYOLwFQKI
Bxzg4ozpwyzsgRDL3di7FIHFgdUVEWl8RzNTEDJw5LYVjQrz76v+OFkWF12+oNFPNa9FSCrTT7iM
UZ75DH3UR62s1/U10RLj7+v9jIHzBXGCAfsHhNEPbBFfNnGdhTjW/VYwlDSDdrp2ygvAEmpo/2pI
dlQfDqZJCpAtG926GOJBsvY0xWfgJjdlCg2ftDBFYdIVESJLIHLHDcbLQ3fNQIZCaV++pX6yiUZM
msOg2hWBkuoRdPIMaMJltFEKu+c7I4Poypjj85rCMyOvEt7neuJuDy6ecvEx82WYCoym1W7OaRUI
9R5Vk/5p9CJdm0YC8RyOjEF3gHAJEF6KGUXtmw/Z8yQuV9b71/f7z3IvCp8qGCKfBbbVFaQv+LZi
0TZFB1iPOBdA7RpuQZyf66/nXpwj8iAMgV9HpYsqhap5UJBWQQ0tZvDsyvW+T1+KfiB91zx609CQ
UckeQP6wEvEll3lHRWk261kkEzSrZ1JklGJip9ktV7ygl/81+Hsm5Y5Jp71pdbSRfOkFeoITMCzA
rjRtQceBM/NeMrJ2/PTZBt+MYvqws4eIXmlB98bM0P7X0PxoISSiSd3KOboc0aCOxuYGJXx2xACK
eNl+gHAbo6pT295aQ97EshkiGZy13Eh2zVzRiDflnqXxYdjFNmIPUGadDXNeAtIlZ4i7aHMLKe8A
MuVbGWHnk81kiQpRku1wqzbTQ5aiz0KRiK2EniXpe75vcFvAoIZ2FEZoy2QPEnSyBAml9tZT5Vga
nFvpCnkDoNxKcwp3o+yNd981mu8Z9D9qoJFJcVDfQTexc6M1oPylN/p0mdxs7+u5HaCxCgWbU2SE
+t/RY9mzmG8Uwx1kwpAZQnhfTjnqQM6Hhs3bmwTNnfqcb9pz9wGiOox7YG02A/g6IpPaEXnC8wRu
zhf1LYAssa0CX7yNNo318fcd/cgecUOzPslcDM5ShYvcNfO9si/ADXKBZoewGZhJ42cVjGRkX/++
0M/2wuJKi+MBs8bcl/wscRMt1WPAwfwyBSMKBSESAK36ZMA4bAXV5nx+ZdV/i9lgNYO4izG0pEKC
6f5E5cewUH25qW/lV/qVeka9GfoNjBp4SyOAVJ54Q3hTTCS1RqCrH0xNoHssnHw4o1mwlYbOH0Rx
FKuhheUf5bP23G4lZ63z/t1eWYQeETQ21ElgkqmgY97f5MBFwwQ3gvo2YM5UU86Obch9OzmUZ+k3
tDago1Fu4s30ho1S72OMpHsCyxigZYo3+bmwwx1EtazOgN5wrg/ImTRIiT+GwNkSxs1KwjixKRjB
NjIya81iQv1Rb82o839uf7GR4MSb9mnE1Lfc6MzMGY0XzoSk6LZCGxH9AMujKICtMqSFIxp4E0QF
qcpsHKh2m2CamCCzONXF0zUqktiZzowBhWI7pyl1FXyyHqld7jZ8sjoEpugEUHH+Avgwxj5gS1H+
KaSMkXj6Wd3Vz9Op1EF8IKopbXi4Ukic2T/yAAXlZngExhOQIZjKAOW6ss+WDLf568YsUQZReqZu
Yz3uXyFmHniB2lTegHHhRIP39zAkARQ6wfDNLToiHKDW/FRGJPkCCMH3LdATZoVUyQR0NHcHC0on
W/m/RLl83xXqNeC/ULJBy2VxlhcpBx2Xvi9vo9G+7kWjcrhd/OK/KCkJIUex844T3sYWol6Pm9zE
IbQFUFTRi5XV4cTl2YoBKzqmYGig1wW61SIAMFGKAB4O5U2kHdSQAkBXgFRpT6EFQN3Fq6nmSmCR
r1xW+FGdLy67yBAnySsQ45r8Fj9UOxi/G9zjhMmk4lZW8glg2km8cVuGYuDwnHyxjvxRPAJQ6SYb
AQAadLbVg3fIV8qKbxWwu48dPjwApiOLmHG9ylIlzMuqiO2EOLu1VgZvHdd7Bt4I8ya9f2yd5LaK
LvrZXYX3DzBeICKDdwV00eLzHEaWr8Yu1o6FtueC1xCcjCC78c1LK6tUgfxJFZ+EmZaXGZL0PDUv
4+iRKl0LxcuBOwyIZFDqv2UtJPyTsAjFUylkdRqqwU3LQHgmiUfiipavckC79/ShfGi9g3ZkaYJp
UWBAUgnScyqQWfBIRe+I+BD/g7IKbRHALSW0svfmSRMwm6MRfGAc/wXFUAgflwbsRt7OvsIrBrwy
mR6C2uxKFPvJq4iSfA6IgpUUjxD1jDldmEiMlKp1pH3zgPqUo6Bii7zBv9XNNoGUC9oZCmEfwdFm
33Kb34QPAEb12y5HLuMftY/BrZ7Ct+yzfFSEle37PUe43ymzIBJWDPmCyELD4j6mlHxVjHzbQHj8
yd+qe9mSv1oz2UpbUIY9WDNVUHhFjReGZAwJwDvhe7/1D5jOBiCyVm4FhBcmzpdRJLITX4G42zbQ
UhJ0Dqo4kGBtLqNPIVcTvGm39DbHo5oUI+1rO9vL59rFEK97GRAzn4G8BDqW9QjcsaEr2/ko5qhc
YLaiuOg2kcgSdOFY7MfduEag+Jk2CZizcXArmOFiMr/spXbIXPyWHccjRHagCNMdo1v6pR4qHTL3
53jL3jTSwzmBQLHh1kaW8tLIRD3Cj0B6xb17mFsA0vW4ktD8jGfgWKEThnAvwrZ7Ge1xpwDET2l2
rfQOzSHOHmzVkXXwWUFg9s4An65E8p95DJYBMi0AdQAiA6TMIpTlJZehKlAwHTzumx3Mm3RgTKdd
8WE6QUyh2AIxxjn5VneS0RjFq1GaF8iG4+32drW3Ab/efH15aMKttUmW+Cl81rgrBDMQOjFCwkDu
fpdmfNdFDKek1yZBr2c0NRkDEw8W6ppghir6VFUE5B1UGYFgSIPUUJoLvBGIkD3l/IWPkHpCVyQL
3LxhIM6HhkXMb1iUu2XKn7opgBusqNchBx37wg7Q1KhCz/z7df6yuApg9yjqRZQQP3G9qjSglVxW
/HU6ormXODMgyK/oEfhsxJ2jw23PDLUye/cok14Hi9EHjrfd1buDceusy9oJ8WN2gRVFMxd8fZQz
2g8BoCBWILUDbPUxH2Ek3YMkBxZvpYh2yT8BUUIG2bdkv7WLIFwpub+78fch5/7SCwxInpRiBXdS
4TrPl/clpI/A0kXdCUCc6ZwhXYgpMBi0zH4AFMG62SdNX3n6JRrsez/NMl6gTaHVAivK+/3UenWX
RiUnHuFC0bT7QeJJ2wxUi2y4K0EncgsoIbyfWjOMR0vlQyLU4bEE7FOD2ZVgFoBvsIc8VjGZvWlJ
bo3K6e/tskTNfd8hFC5wqirwL/hROIUs5GmEKtCOLbuB+DRVp70MyIT82Qt7NXyIAV/t5ILm8kfD
Gq28xjT+kW5je2igu6oQJJz12xbHQh4N4f9wdl7NbStNGv5FqEIOt0jMpERRyTcoBwmRRE789fvA
W7Vrklqxvj0+9o1dGmAw09PT/YZyaHJz1+ifvUHjRo+dOoDzwYFwbIKPocleKl1bBVxdEHZaJtro
1Zb0lofwIhX9EBjcBDAA+H5WbovAV491lePJR+RXBRFwPFK9rshlfOAuEM87F7Pa3Y9+/yNZGAh/
ucVCgco2EzbFZEPsIPC7xwr7ldQYDaeX+P2n+ib8DA/17/ftU+gmjrCWHoQ/wJApcFIYlilma38C
Z47rPXDsOy9xk6eyrWAxUwTh2wLFuFx7ndBqenNMxt3JgjWDrxA1VjV1ReveIp9+0NU+gwZPJqgZ
sDOAe1wOhHRreC6IkIfKB37YUonY+QvTBXIMpi2zoeutneXj54oysN8637/ktD6ux+bWjy4N+GtR
/wtE+adrJKGoFBna+bzLSHaL2bHYoDDYB3fWw22vmQYcFFl9QiHCQrmudyhJn8ML16PnxsVEDr5a
Oss32W+0adfg2B2Iwp7pvqo+VzrnAeovn3+kzD+60QqudEiDxFhobuNb8x5CxZ1AB2f7q1kAKYlm
zQRC/4ve+2cWNJS/9YqZeD6zKN/C7YgGERgjpL8B4T7Ur42Lt4E+k95aJ8UDbhE59UwCGG/XLwkV
mtmwO79TDKtIiJzmQH1eeyszO46dcHuiVutru17i3mv8irmlkkkt9GWX+Q2a3h3ewRsU+OfxUthn
/rDK16e56Bdz40fNnReQd+dJHhHPk2aje3SHWR/b3M3W4Z/eVw/SK93sXwEgQcVVF71fbI2X+pDU
tvIJhsAtZ7prYax5QDYPxbKfZeUEXImVpbUZ55+nefYKaGJvLffHeYhTgAPvpNhojjEjZQoXMvCe
DAilPh8crLOcaktRL7StVemav2P4Aj4p9af6lvrZVnOU59pN3Niho7Pq54pD5lnaud8eAA9TIV1x
ToYP2YtYuo2nkDCbo8uk3alcKl/EQ5PrFPuI+xRt5qszi284dXs14UA2fFqLPTB+LwUn+lv+TE+u
5dfUjB8VHHOeylmPCOTu9GKu6of4cFyrkwgPz6i8mG8VDitbNbbBf/m5n/rRUnm4+6w3TSWwCEih
TLkjNyAO8ct9D3XRNKRTKhxeoDwsN5vdyd0Bc0f6Z+sr8/45/XE4bgYbcsfM2/58xh3qNd/NBTfy
1F+RPQ+f3DuH2V+yxWU0wAGXii9augjqAke8fKI8bOUOSafg4G5678duc5xvJsTZ28p8fnlLtzt/
WBx8ASqhfbbD5d4e9jQn30X/XXQ5cAt7C0Z9FtmO4H4Cunq0Fm59r8t9e42/fMSr3BcHS4BAQSgc
Vv7g8jylPaz97PeBDMA+LH6U9uj5vn8Y5qDBDqG9/1CZvc7bPuv+XF6dvKf5o+bOITwbP3+ePR54
+bhqnce5bD+dnDvzeVvrVKaHJX2ZzEvJ4K6+cCIbSVtranoImmwTds+5Unpjrc9NAQRdUs2CCrlt
g6wKLYPv47p0G9IYmqu+NNEguWJfDW12sDcilU+ZrFcb5uLosbT263fZl10Q9HfOMPWrz0LHj/+4
lrH9ru7zEAHiMOsE47AanZW+zO1d9b4LIHccjst95AvOg7gQnk+2aW8r+ynYAo+3o5d1726fn0bK
kn8GPHTte9XIvxN8vaABflBnJ6kH/jM99j+BvT+l2ojjqHYovTc/3+e2C5vs8THcGe5Lu3TBU+7K
ZWifV7lDuGxb1svi4Fqg/Ffa02bza3Ho7A9wjq+j//r7waQqH8JI6ezzFi+WH+v3pcO5rNf24zz3
t4EtOdt1B5vStr3lHAUK+Dbuy2YFTmqzcp/Kp6dPy/1zD+HyRcwzRR3JlQknysuaV+XGPjIbwdQj
44AH7H9fQd3Ui71gEZBbRWAQAjd66uzfje28T4mVtHxf9ra11h5SYKQRLfWU2zuoTc+4c+5/Ud8C
xQfUCPVSdHgpXVzOfxoUXRuo2PRptrmUPRahB4x3La6p+vnBnVzmyzVvkK2hoYU+JWv/crTKiIMs
tcJptMGNnIICOj1gjDjt99FH4AicK1mwr+/v2dJdk465BfCeuDwhN0FER9P+cuRzEraAZU4an2D1
ttHeOvdNmG/efux+xd4hWOzl99l5/7p+Ff31s+POX9BEt8clv2ePvT1/fl56Z/C4POfWeX6a38tk
/0Jgr7cBfTG0JygZUJq+iuu4WxdVO6rJQZypywAORb9MEI+q/XgBX2IWIDhRzaXlGRkJ/N/c3OcA
X3wfkL64TTJF/zzDVeCutE7I+zTR+DjuZgOYeHG2o93eTp1X9tHz02n2SSZ/Jy7Jt7n15ahX+UAa
q20LFF47uCtA8mRs/oI4aJ9WbNGJS+RMUf+RoHDnbb8KvwgRwX3GpYJmzlU81BIz1o+jNJLTI2Nj
b3bnxYEDaVjZxXw28wh8CFDZDYflk7X4/PPy/xke3QDq/EB4b2hkjVaZaQS947DadO4Pn56iMy1D
KIXzte0RhB3HefoU3nt7RXnw+8FvgStsBhO8CncZLu1IGFxuBjVQuqGrRfXw4tL8wXltcNuaPucv
EFKpXT4n2G7bsb3In/cfD7YDSkwGs+Om/Brt6MdTNUslctx57i6H7fP83lk1nXzXm+Hfx7taiH1e
D5ZwVJudSqXS2EPreP5+Ar5cdP+OcLXoykQ/SloqqZw6L4SCzQ/efXHYzwzHeyX4bn8uH0P3/i6/
zX0v5v1aw05QBzk6aoNKIXIizpG6/fD57ol/3EBQe3i1mWmO22g5ocAeH79/6Wunu78hkHx1KoEa
oL70qxXfJ3rUqUHTHwSK9Gt5mTy0IN20fbEK5iPsJW906yecN+7stC8KMJPW2f+Oq16utgwtKqxi
gh7IX7GQPaLZ4nfvOsKsoyYQ3EmrvrjIgvKnBs09lq2NxfTlaFTDTqUoo9eQEsUoZ9hkya1XkOg6
cET3e7js0A5m6/d2vYVAT50VxkFr39litzcHk0ssBz5izAZalVdPEehVd+415lqzkVOgoj+TnNy/
q91+u1MobCFVpOocphMl4PJla1nrlU4/KmzkjT9ufxGxF7OP0n1de8zwsiKEtPP5y73geft2DAsM
HLw0pymFtcthcQzRKXAH3UF0ukPkCM5a+Snaf+6s169GAYiMNw9fUdb/JhP/pIZASIoa3JJ0WL35
6E86B9/e/7a9erGcsrT596P9TQAugw4sFRS6JvnLiVhxlaMpIZKrRiLJB/dtM8WDw8L+YEMun5fL
z8d7g01L/mYwZhAXK8gLN1vxFDd1PUracHDdt7cfssfFEo7qPnZm9nbwwLI+PdWrO0fOF6keb/jP
oFf7MDm2TZ8URr1T6o16+gxL79xtSmmT1LNU+Gi0zO0U1J0/Tv2dyPO3qXDxuhM9Y0JngqfRpyLO
5XpJJWXUqnEYIUtpuyn2bcoXPBkhPQFO8o3ATsh25f10t97vVQohdvKyfg1VIL+v2ELN8sSmSwi5
+/U1fHhHhZLzSD3xR+HUkZ36HEqPsW/0lEBUFCgcKbGjTZfY5fyPcg/1yQ3t+uPxNlS88R0mpUe+
5mr1j1qGQfmoV7t2qXt09eg+g6bypLkEjAngOEu12sFMnKVe4neIZZDUeoaXzrrVBC2WVic/9FIv
XGb+eTWsMg7/EAzFyT/PqzmtdkgPdrokL+YPD6mVxwiplUlyLCU9h1roRn5jU86ZDU4z/zjZnaP/
JdYanuBZnu4K0HEtaM011R/JGRiIPuyb/CaCspZ9+n9escl+hLvsUZ5HzxM5NaPakwGz6F+tB3Ov
LNJXNtgjF25s9uYp9ZVuNsyO7mfonNA7CZ1P2V7L9BHxb/VhRHgNs0/L1guc/KnhX0i7isa9DpQk
9wIvdCfKrrmVFsoBM1tfWny/dW8yuavvcZUuGI061mlvVDtVnIHlLzPYyTpyLIVjxoY7nu8l67dF
A9q704KGD2pSF7o+xuNGjSsjV5E5M57hWxnG3vyg2ChBAlVzOxWeTevw/St+seRQMQTmByiEsa/x
/ELcJnXf5uVOlg9B7PR7vfU6bEx0ZGH9brhzYv9tT17t14vhpmPnn8irY+ZnpTHDGa1NM7950F6P
m25XQr5GWWkHaU5+sJ6jffon2koI5FQc5eY8350/krm5OiLrhfjjPVnqLz4zzTXiM/k6qrTiVfqi
nlQxo0hX7LTQkw6ZulBqO0vnyThrW//76ZaVmwA9fWK2tgL8z9BvRA7qM+rCXcBg513354x3CI6K
D0mHU6lNO19ZmQgmmk4FLSDEHM3LCjt6iz+MffKkrbtDR/3hTd8Yb/yzqFyUs2aFV8+4tfx0Xi3U
F/H5qNr5BwJxKRZw9OR1x8oX/JN8Bsxkh4qd2y/Q1JsNr4gLzoOljOZP/khlA7BZ77XjTBFt3Gul
2MclDsS4D4mbH1lqrpQ6IwYfzxrt5U2yG161ufkkvaDXS0UZrMZefJMfyO57nb8PQCasTcRklsYb
Lye+QFm27PMrHkoP+IjyE818DdywGZ1cxd/Xk45LQXhSyoexnpu1K+ROUHrWeTY+VS/nmfDj/PP8
03iBvYt7K0Lc/WH41Go/jd1Ed8feP1p+3m6rYVmorlo50m8NsT/Y6ZSanZRm7af4SFVeXva/5NzG
p3ASDc0ehbW6yT+jtfTefQiJHTyjSCp+iJv8J2WbAoU13S4JLuoPdfSkN4PI01L594UVwOtZsAlX
h3xTutg0rdpN9qQ/BGtjHnx0va1BYCD6KYLdSjSu4tdE9mPBaXcBnsHOAKjv5+SK+YJeYeuGJTRq
e0Lz7rHo7jcSnZDeHSjJFw46skKyiDl2TG2jDmtFGOyy/4jiP8I9D4qbjO9qYV5hxNQi0HsADcWu
lWdtrGO+7KhK42p3xVOnH3QVAyaAwNRoJ2mAYXkZA4pEa4MoV4rdSfkTCTtTfQwjpAuDz2Bc9sJu
1LzWolkhuMY9TucXGx3006TRTwaPBM3VK+ZDegwCa2RkMX8b9M+T8SPom0WJKXUWFM4ZNYzvt/vf
5tb1u040ATDJqsTrXse70SzSQuBdWw9OkacAqoNUDhdp9M6uynl+9IRXBeiIZv/JKOEZNoa+dE0l
d/QmcAfQ2PkIxUjkgJ4o3YeYk39iGyHRY8dOh+rIAAPo6KwzqnuD82pBL1IQjVD9k9dwcIouMvqe
DEc+pSRZODQx3fxBdhXwoer6hOrFvavDV4cYILP/feerLOYY9IOenVhI0huUSrR7xZOTw4ZbVuif
fZj3SCdfnGAXw10d0nS045OZMVwYPmoEzGCFn3pUOlVMUx6yxJ1r4C2MjroKeTWVPoocUJ2uPmnY
RWGfHtVil40+Dkdx6eBk0H/2L+1M/xMcTvS8zEUCLKvGQ+Xeevpi66CaTpl9kh2mhXS5dSQh0vRT
wtiy4QYvSUOv364IFNmMPtv3S3f6Sjcr93+GoqFwOdRotElZhHKx01FoOE4giuboDfmsG+60dW5r
2Ewo74LYJfdrOE9Xxy9WoEJuKeHfXekGceAV5bAcu2w7NMIczDighXGO3vkvqcFHVcQWKD+7zSlc
n9OzN1qJrYzZKhYGTwtGd0zz3akPvEQT/0RFtRvN874nIss6XdbzoRkzINFswvHolK26PafFMkp2
3F3+gDfiqIgORccha4r1nVzyb+52PaHckVBppjWJxNLVxb02rUKMUEjZFfKfXB39rBl8DZfaIVVt
eTB0usNI8VLKP1VnH1zAxsQwNu6khyor/bAvRy4mz9qxmTeltEij6kU6w6Y7tZ41Gg6Wd3Zz1LC1
QUsmEzBkGhdjDhfKkryjRAuddyIsklcELmzRhyGNMVQH/Je1syQu3aRO39tYO5hxvOjkYlUWyirW
xOcsip8ESywdqC6FHfQgbNLzPEoKV9Xf9Nr0dMx0dfNsd2L26xQv1dw4dP3+dKa1bxZ3pvAvnO56
CrFzAeuCHC6GElcnhygIcntKz/muEl8V9TyHuf5RCaKEW1S6aa0c6bJ43wig4rH3tZpfGTlUcY7n
E4lH61BSlVWU8X7VCsT65CVgSttoF0WGim/92zQlofa7r5/PgCCUorRlWDfnFg932AoFRIBkaH3L
fK2A0uVqPz8Hn2L0LGftOjxFd171q91HtX7Ca+OcAaLucvcpVoYZiSicdme184yUBYsScRdKroTo
St/exaHcG+9qDxrFkCPLHOY7Qd1np82p9+Vibwo0shyVerVi61Al/sjlHF2eUaGBSeICOQq9wP1k
Bb6vT1uVrGx0QgCJiBKTjh3vWbB9ebCgVEm3izKKAmr6clIMITBqvVOnDa4B160Qdo8d6/Sp5IMt
HLGQQfa3ALkKeeVO2n5LbCRG/Tv01fyEuhEoQiHnuxjBRNkfXrv5sEdNN3xv9oTe8Z6S/m0/axpw
csiASYmr0DX6TSrbU63oY74Lk9PgSY1KehqAc67r5D03h0VXtxuDDS+N1rtQ6n5YlG7Ya24gVc+V
Xov2Ua4wa02ClVEPSFeq986Ha5EvnVhN5YViBX9OxqlXx3xYjCfsWSuWTCcuQf+47Wl4lHPTTcfQ
64oALeXCrXGcPpXZGjImBKeBQKdC1v0MG8R3BHgh6Rlnkgy5A+GpNoO1WDRelrWoTyCz2davhDKv
LMadEpTIdVOc6UtPi6tF3g6o+kwKiLT5jqafBeoiS9FRTVZGOxu5uiAD3DgA5/zkdPbaMIntCDu1
o57GmDWsRXxABDX0yjFwWnmi+SF4QxgwNO4O42sjqotckTAvlpfHESl7/ePYK/O84DI2KF4McHpA
4f48SnOZsKLmp03XIibeCCIy4ykqHrKnnfZqC5P5TKsrMJ+UQPQzmsydwr5Cq/yIzjT8QMeynnSZ
Iw/bbRSrPdEoZkPVzxoxXKZnDAWMEVe8RL6XxHyR7BvQoSajLjJwLFEut5JgqkKTGUN+aL1gVgC7
GoCaRFtxt659Dy+2B+FwV6xn2iNX0XtqClGSJ3finn2dvChoVkXN8bg7I4bRPQ+nXXle9GCazuO2
MudW81phFjEehtNKlRunTmYoWtfhT7OdSaJnaHYtbmPJOcdb/TT/PtlRv5gPno1FzK1gQsFcJXVN
mh5FaUh4tuMhbn/UPUwdWAOx8BImv2WQ9UdjbWBLWFPogr4ov0XKyS+0JU4neTTjrpIbs7Dc1bWL
uHbWrcN6IwzzvljA6mHtFiGa6LZu+mQ0ErfFep+2lJKWgraFxqr0Cyt5GE9zXXdhwFnxbwz/7vqy
3XZpSDomGrulYL2Oi/XVO+J83JlnBQOyLv45quDKRMuOpaMTFEAcVWTjQ93LEmCiHPQ4Ssfii9lU
8OBE94QsLCk9wec/NOYhiMCghi8FTAbtGw68y3UYnWQpOxtmuqusZZY+k78jzd7KkT0gNPf9N/77
DS/XH2Nhcgz5iHDF78uxJCkOjGgUU9ihGtSrn/EWMtpW3FgrkGFaiVWcG/VbybTbwVFVW2TzrfJH
yc4fJzuFyLf24YzvK6zR012QMr0MFWJarQtMT3FEW1xRSP5Blgo2eimu4sgunqMfp2fjAY+lflV8
wKPAd4L/e9wvP9Rf6q/kR99ASih/lXd638qUnV+9q0H2wAsDQgIVcfWuAu4350ZTkp10fD+ab/kA
SaOoWc+FPdY/ywxEH+4owSDaeBLZA1S0LM68IZZmXUfJWdNtrQWlwQrpOFcJ5ApAYWzHQeVXjkA5
qf6dpaszBAtldTL8or2j26PcXtUhONDnYsFO4pXXhX3rWNdFWCmQ9fT5Cf3TkQps6Z/H9YDdq7Cp
KwSzHyhXQWAh8UjejXCld4seZwjDy8utFZOx+PHZlowFYnZQutFgP6BEYMqvZ+lwisXtgM1mE22S
gjJksR3rg14uEae1Q+meTpj81dcARKyy0rE/Q5vkcuVVVinEWqGEu8JFQSncN+ZcUZ28xBLIy3De
+AX3iIIvYbGeByiA+2a31Ru7FFbjcMfv8zbRYy41k6yC6uMElLx8lDLpklQgPcdkEuvd8rQ1202F
E2ZVUBk43vmKf+/CV8sQUZppb+P9jULbFTamaowkj5HM2mnnwmtF1uEzOoV239UbDQMOE7ONQPJR
iYZeW6+S9IgtluHEwXtcq35w1wH0NsqDi5guz9OHuGWekWxVwkkRha2IhXQwi4O1hLSm8tyixa7O
jXHfSm7QLLXBPSb+CNw4p/BGmP4+EH2RTCKqOYEtKSPQpfvb1PqnCN4MYXw6JpmwJYeIaORAe9Q2
Vo044arfDSfHCpeCeCci/J3qy08xeQuSN0PSMTVUkS4/POoB4rlNI2Grh8omjFCg6Tltyy3h0rYy
zRnRPA6rPxFFWSk6+goOlsR8YVaj75AN7QGKuFeExl4pi5UR6BuZgn2PiPSdubndKhrt7an9C2RP
u9HUE5NWTQohCbYd5DR5cl6kNk0YsoDhml7hNP37nRFvd8Q0IlRMAFwwqq6PoLqs0lJCA3RbmIsi
l2CDNztd3xrnlXpah8V7SNgmDGaO9Q5pUBbX1jAvjvfS6S+WpkTrj44tvGF0+K+qWHofJqi1xcHW
wFjZcuvQwenYvIfPue3Uoio59ddpLyLGhZv15SqYJKZj3B4DfE3eos7JBPf4mEovqIiq1qItNi2M
T9MzqX3fmeWvviviOZApyLEmiefLgXGEkXLp2Fjb8rzTpAe4jtzGV2a8joqXroFsnPxR/kNvY5IL
EgpedXpXesTXENxzFgmSpaTWNk4XmoB5vHtWfSud4+BY3sO4fZFdgfXif8KKhQjFNWBCaozMDE8M
phtvOc06tPGSYJ4YlA9Kn+gi5hsVe9pxHY2eET0K+UOjvOUmha174eU2z4aRNPWRERNUJoeKy6nu
haG3giA1tmFod43dRbMu9uAGIRWQmc6x2DX5LP59zn3jnsbbLUSGYEZtBjIU9XVW8tVBp7bYbuUx
u0dIMW1HI9g66n4WKvtTcXS1OlwjMeGrNFfyU/pQEHlwG/+F2TvitjFuA3qHLPRJ/5Ppwr7U6EI2
6UwrPoYgXhzL/Gk8q05UnNdDny3ypqRPEGJgJaT0ajpU8BsIYlFE6G5nZqJ7J5kGhto8FKjjf7+Y
/zZFL2PpX94yNUdq+vBxrw7RtBKE8lzFBAnudsBwigfFrX+UP44/pNdyVj6Km2HRHDRykM9ufTpA
I37OIEhoof2BdcE6fBjIGHPsuqAx+VW6yA/ZXnMQS52Euj6SDSZc78IJl86RZIDUUrZT7r6uPL8D
n/jiJPqrTkjzF0K4RRH2cqlIWdliuFp1W607PsTVaBtU1QoN/kZtLLpKxoFdn2U5V9DhQz/2d86k
vz/+ah41Ebkw6LO4P9ygBY1eKdUxK5QtXU6Z/i/e36qDq1NcOxj6IRCsEJH9HoElYOSYgfQudW+K
TCLef4mHdmAVuwptSYTWZUqcEPA84ehbpZfSblNt7jhCA/l7Nkbzo7BPLJ87jKgjZewpSFDIfgD2
AFawyUKaV5F/Ro9nE5Rz6bzJpFmbeBptl9MurjYiAiCGtDl3P+SK/mg27+jaaj53vRP+wIGrF0th
QOP8yFk6KUj7NeJ3msMzo95FxbxV5ud+CVj8+4X4V7PxZgJhj0FUg2agXp8aVZbo46lPla0YeD3K
UYhtCRRD7II+SDN5wSK6dQQPLaPZ5FsI0JnrqSbR4bvL305zWsHHgRXPvSZ1EnUeaTM+hJD5EgS0
1K2alcKKLX3Evcd0Vp3Xfb8YLDc6z/PhSR9eS/NXphyifGXlD3p56I++LDuJ5Vjg5amuHiLRyWO7
MlyxmWmqLytOc7Zh2LSBEz2Lhq2WMzyVj7F3nIqG7rHwTNFTjvsYwf9urlYr47QmTKX3Lvy3B6EG
jm+6WpARTgLCV1tYi4ahFa1S2+Zl7Mbj6CUhF8O+myed6TQt76d8KErv9VEF+UandNT/ufPx2FsX
3470D2qChbQsvBrwhJd775yN7VC3arUVtMwvgs5r8swdxOeqRRcjrZ6+H+3mPjWNxuUfCj0oKSQY
LkeDZph0+Xg0t6P2Rs2ZUi1W1nwis15S5Cqq5M7SvDfeVbp5jocI3dXE3KrpUywmznCKZGrwMaaP
v5UgWinqeOcNb8vDV694ldsMo1TnccIrVl0mkbqLlIrGh9GgkczdCyRYZqcansma+MtKRPf7+b3J
Iq8Gv4qk/ZjHVSTn1dYcxUVGkUFLf5o5CqfFpHLSNM73w32xfvmeZIQckOgEEUMvv2c2xkpVFqm5
LerTPrOeUWZO8UGk0XtOF9RqXllRcxObtTijydvXTpyrizvP8MU7G1MxD8bF1N6+1r/ulEg8adOa
MpPXY8M+bkUYgyfcO6pgF1uDX5Xma11yyGmF153HWY4qHihalMQVr5RAUoER4EuN2fzOk02792pv
wTohGZlkZrBhvvoaYzekrR6JxlY67sRE8tV+lyX0DM6jm4gPnVTP2jxbKYFglyIe7/DnTRkhsNQQ
HKUrZ3eeZhrt/34asqPLb9WQM6phXbEwudydx7R2T3H7pOU4mqvBOgPJEWfJHk0EajOlk+N+jaFh
aKKqbNQFbpjCxPR3BWAr3VFamuj9f/+At6gsmsmThgW1Cfb+Ta/XbKXQOgaRsS1R+DiNnLjwopS9
koA3+ZmD12kRj6o6W9R5BRRezTeJa6JBUaXp/yCPJcFypwno6nU7t9pdHo9OPCDT0e+FYt3ToSXZ
BHHx/VPfzioPjWULqT2/9L/Nwn9u0Z2qdnlHSWor5g9ipDvqUXaCJpzJWeaSnnqq9SCl+p1tfgs5
Z6q4PKOiTBmB5v/Vt7RyrUzDoNK3VDSpSPWYEte1n590kBtasjumHwWKv7WYvuvR0XSCFrSiVr6W
+V0X6ps0n9sx6GVZmYwOgaddRXTxrHWYGcn6VtP+9F5ubcPmTyYrKLTAsCDFNPEkJSFmhWPH8PP7
ub82KSDLZ3DUR8DCK9QZrzdYarQhq1pQt0fxNE+EwLbitXqi0Flzy+isJ4CGiyEO50MFipBmj6yT
zZ8w1GlRSQnH19rYackJ11f4Iem9qtMU+y73278PByz4cr8pyagklC7ULbqRTmJukkxEOuLTHN9T
Aeu2jPCPs1v2EbNa82RdwUwx5LueStM16/opJiYIImA0FtC1unwKvGbVfgwDeVt2RGWzXejDc531
8zDJnS5vtkoO9q7A8rBZqAo8vDC5t62nFXD1BNNtG7mtyQcIbdHLJxj4SFE5lPLW2E0SjqWj97j+
eKbg4R57zDzT9ITSEzF3wVVuwOiW5Wr3kUsWV5zcSvfF2NVN2+oXWTw5XKIt8Z8vI/auqPONIM7R
nrh8wvOANupg1fJWj5ElOvd+FMqzRhAcLTVmQmRhF36eHwFIoMxkDJWrihgoCu+J2D6dkPSQiTkj
NSga5XZtnu6kMLfHG8WKfx5u2oD/BJhaqALgohUfMMcrLYfS2akzwwocnbbIqbLuVGZvVcr4aRzk
tOQm8i5w9svxUkvoy17L5W1CIRh7+NLNKz/J/HhweyybW3CdEe0CKncB0EAvBBDeeTxOrrk4nsit
G3ChxIUq4qs6qLPi71QrnoZiMohtwwbLd+frfTVBwOmmxjgp9M0+K5pIH89JJm9j4aEKNgPO68NM
xqQ62A/zCpF78J9sr7NdZC+x7NX9CwFCvQeavn2Kqa3FApr6drQKrmrMunpUOjkyMYOuBTdu8C3R
Y0hn0IFOhxbgx/cvfatDpU3DURUlaZ8IHVdZZlm1Wap1hrS1UNGng8CEI9eNOVvumC/hGXstahQ2
lUsRQH7gYMYb0qo4urk1w+/cAEljOQJGyLlTFm7yQbMtvscKvuV88oyYoWBPSpsL8Y2rZ9RPRZLF
ISvJgsEAYAPIbENRb9VviM76H6LNcZ0Hn2Pnie/5um28MJipc11dIJM1jMuynNX3um+39bHpmTgz
ufNAjqSDdLm6Fa01c6KltDUEbqLwKrQXC3tL5aWqlwo2aMOyUjfVuOuatVi+58f10Eyls7l0F8D3
xYKhUkd+iFwlABvtKuhoXVCNVRJKnF0zPZ0Lshuo7xI+XEgICa6GPLlKDd5yg+xHVe6V+kUy39qn
/p4t7xcpvIrRHfWPiSlJN/kqvhxjFSaXlYuUmi2/7jpOgxxCOXdeuX4wc21uVBW9gG6eDukyKLtf
4emc3VnOtx0aXChJ1sj+YO+L0rXjy3juMzNT+/MWc2TTBWx6tjNgYYlTZk6KDygCb/JqIvRgDbu5
p77y1Wa6GP0qT0/SatD1kNG7NwH8pj0qvobdlvCu5QvqpS7MIQWjz9jOYJZoGMV1OYIBCLC3iKLn
M/C6zey0kYZl+Hpnm9+enczLZMdC0Rpy/V/AwD/Bv1KEk9ab7XmbLMxl/4NG3VF3o8Dv0xk6a+e9
+BswgGxboD39cXWsMKlFGBbRb8M5edbgVK1bgvL49f1jfZF3XT7WtLb/eaxBr0fLSKvzNlX98bQ9
1V6ziBpHyN7GdhEdZ60flC7AH0RfkCrsZgbOAYaH+t89FPcUQi5zi8sHuQoxXJ+SoOupHOLmraH1
nP3EN0ssN7n0EIfP37/1V9/ChAtImjv17q9FkgYzqYSuycdtTaM+zUBC4TOj0KMY25fvR7otiLId
QF1xBgO6ozJztScLjMLroE/G7dmQHCtbi4DzU53MJ6SyVtjS8dXstx1wfZxgvx/auL2zMjTKnBwu
lNBJ6i8/rZKUoxoUzbjNHoSdbkxVunp2ptoIRGmA2xXiDUj/ax4+QkR4aGhrY+TuN6tSdauCsgqY
1RUudoPomZgYtvb5p9zOsmZtAcVsHUP0GtWvTYQRMQuuO69rP3kp3TdU9putEvgTz4x3wWDH+fYM
Pez4kCygocQZqaJdtDPASmfZ7oCTyySJzoDlwlw0fUqzx19VaZ8HPGhdA6c3ZY6TOiV9zVib3veT
pE050PWyo3ULy1wyOOCuO+ltnepV2hbj9nj0rFeZu2a2Gkn0G7LsjTX8HtETRhEuWLbhcjzuo/RR
4jTOfpmZc5ZmkfSoUKdsl5AvRoh+xlxKl0aG+tU8Vf+Ls/PabRzbuvUTEWAOt6JysuVs3xAuV4mZ
XMzh6c/HOjdtqWBh/8DeDTSqUQziWmvOMUdYjxRU49oWrqPs63re98uw+RzGtSef8BMV0aLK1gNm
7NnamqwltAMri7avRZTXzLX2xqP+o9OEYY7r38R0pNO9pIBWVoXZoq30R9zl4uLF6s+5xKTDOclY
gGLioB4izMCLT934GKMb6+DvGXjxnjUGhawBBNTXk3LP78ss1+PhWJxNrLqP7VdzQocEvxowYBW8
UXSn8c4Q21omRtiN/bWykpF67zVlWyLigtyGZeGTA1n709qSAUPDFc2VcIeLof3RgDuS9I3OslkG
aBhXGm5SOFYiXfLntc/nycbqVntlkR1U0hDff/6Krq0FIXhRY080qOkBLyttEo6KNuuN5jhxXzS3
xDr0pfjjiHmGp/apsha9shjeJV4vf/4pPzXyvClXJgPw56Cf3XIQMa/6VRODZtQEtIpM5q+01mOa
K3mhekygtX5mScx/DKSspvXca+OuDKq5IQSWYi2TWVFA2dAHfZ5Pxb5IN73SYVVr7Eu7e83MgOX8
Ihpzp+TjQ4uer1bG97wsdwkNg1JEu1jHeaIPPkoeMtL1rWHV74qM0DSm+jGMbM2UYRGG8KP0Il8m
rfpUYZJucwh3KVa9CdwgAUqN9ay3JsfK1epwLcmTIVhIYr2s9WsnkXaBXrkjGlNJHIpSXku69isb
1Yeo9Y+xb24tMUUsjujczOe6QV6QFIuyu2UJc10FT/J1hY8XXfDkTHrRT1kRYkO97olGDNlC0Vfp
8oddJ7sgIRQwPAsdZwprGNzBgto0wEttz2ok1q2VLlsPk83Ac6HsbwqTBR7r7ayUxdKKiazXzVlD
wOTPH+VfyOTbkuN2GUpAyeSGsai/qIW0bKziDMkHY9vmNSkzwwX9MpZNSGeXFdVdZoqvXoUpZ2H9
WbVs+KavOM9qT9HeafHzYEvtDPif31FtYrfNYOUPmnRKcsituJK/Kr2/8Gv6SM0Ck06tyHQlpw7n
seasjaA+FKbhu1YDDzEq+xcpwTkpl7cR+1s9OE8FoW0zdczjRekb5wrAG8jPHBfmYFbLSpgWzv3R
nvTmEm6r0a/MpiTFt211BGzOqnfKB5G04zFzalJt4wL30gz1YyIQJAgzGN+BuMpPtUe/F7dVMM9T
yK+VaXxVXX/WA/lslMowp+Do58g8Xtkwv1JHi9y2hU1ad9B44iiYe5YHfYO15kZeorpD5+yDLhGL
qKaTFqM/g/r/kuURCqrRRHpRaEQ9jBpme5VuQ71wFpBuSSJVSB23qG+Wdd5uVJ/JVGBn2apxxGoY
JFIZhgEnNiHeIq9Dga16NRMvTkdGrF9KWYJfeJJ8Cyy5KoP4QOCpTH4XdFJXvtmwhgZJkgH6lCFE
24isUQ1PMSkyWRttTe8sZR9GHa1GM3qMNPOtsQbijSFa+SG6b2URa5q8/PmbvSoCgUIhgIOz89lO
hrHfSxZRd2QjmZJ97PVkqVr1yygTnD6+kyW+GGR9keT2/+WKE4mLkKHJ3+yi/rU6yQkZZNvHSGKS
Q39dx+opHMuDk/9OR/tYd9rvn5/xWrDLQwJugKMBz0CquMAXlJb43LJjytGI3JWC+M7St1J6gr2w
SgnVbUQ90/BPTPhI9Mz89MNT4ojNtElYDQ2/B2lUD1w1EFCDqeOMQzAUi7ooZkImRUqt1xT1eMTq
Sy0UJzU1kJxUa6Uat0Bmq6C0V5rnvdpGdwMlta5KKYBzOM9sOiCUlLsXz1U5hqhs0TGVsJRFKBu7
Jo+PlSLPJEdZp531apGaMuQodLWcJjDInxsZCy3pDwNVV5dzDJwBvgPm3/WBYQuQVcq5X23rbHCD
DHd/bDSVynhshsPAPMHjvyxg4Zh2v1Mi2fUmKr5uEikd1U8lgfJKFa2D3A5Qu+Mi4Ss7rQ6eksRb
e1q/T6B6Cj3Z06xCX/bBWqRhk5JDZKAHM7QHwyc2wINd62B1UOkLtE77McoPqWye/ALHcr8I75tG
fcY+kP8KuohZgnF0wU40wSmJ2mNoekujcB7MWDmKRl7//BVdr11eNsfR9N2yhC/r1ihXkzAoDIuO
TZk5fYIeGpdsAf82Gepb7P6/Xcr3owRMgRw8VgJGIFfD3lIV5ujYvckni0pUtVxVjg8pqpgQLJHt
bhYl+PTJwYPeH1S723SYXMey5IYR/IW4ZnEFnCJSdVLLhuNdHIuw2krByfLNfaKAv2Ym5u/dKVNi
6mV9jzjiUNpjQkUSoo5wXMX+9K1bYtqrgY+tkE8Ll0vBtY8j/QK3UXq11tPRcI4O/qn4vrcrg9SY
YW7WWzXYg6r//JPdutzF5hbqaRr62PDQaqziwlWBw0kRthZpeTLleXETC59u/9uPNj2eM7k580+L
bIjvm2ml+/6YUh3yo3WUW/Y0aPMlN5B/qwEiCb2l/DTL5UhNndn1sqirVdDf2BT+BoFc3gSGOMjr
/va/l2TIsGcy3ueqc6zKeqbWxgnF9JfmYL1uxC2zlGiBHgYm5rgcFERyhbFRC7gkVeDPJsCU9Sc2
qRJDBAlfm9p46ax0NXb5SU/bpZoYG8dsz20wAJp6/WNTH6S6Iu80asBRixXRJStvLJZqd/75p7yG
2qD/kUiH3mcKir4SDiaBKtlWX00TWKdzM+m50zXXs9p5zIaVG+Z7Zf+xOgtiMspSnY3JsNrVz/fw
j88JvFFHem6xcUM0/f7zDoQ3y11sW/SqKE4nL8koWOrhr7Rcx+nbGN5Aiq6peDwyYlMDdhoCAHiX
36+naUVsjqNkHZtUWRilgYFJtMKEjwBw5IRZ6w0zb2gyIA3/0TIoFcZIp5t2PiUhudRav/ykWmge
gFtg0eblyToshKv45nLgGOtIuRZltfEKELABYZdeDfdt4pC82b7o1lRpNeqHoTNPjnJ9R44cTKPq
yw6jZWikTz+/2mvmByRznhZWOwbTDAIulqquVk0/yhXjfmBB9Tw2WyX/6Pk+SfjAJB7e80zcOj+v
xagXF526uv9AcRmh3+aUOXrMrEngPipngwADydIfVI0EjZFBh5c4o1v7CTG/zpOeO4fMal9joS6S
5hzEuKIXNub96VyNW39W1vSfkfmmWcm6JIa5yz7LWtpWVrGjY3uwK+PY2emcPuGp0eWXNhtfW12a
KUP/1BrkKHcHM6HsH+IHzfJWSVnM9Wa8wdi7BiUuHnoCsf770GosFBVy4DFv0GZlW8U4CQNFi12t
pmI0Ok6nPmJSl1CMdSudKmWY3fix/7FPYqalA8yCmqNvmf78P7cQjKMc+Db01i47agnMMot2rno2
1D4lhe6PP/4pfXWZUW6kBZq27iad46pwmt7BlCUG+3OSEVy8A/IhZLwlbfMIGUOjRiP4HVh25qn+
cSrj2vpsMoKPGuv1xpNPFdnF5qxhpv43dhc2818s/z9P3naJLJWRZx5H6EwM2hcwxcQszQU5GY8e
BjJ6XBzCdtgkrfIgQ+X++frqVRHDA/9VFHFGWRbw0MWbl+swK41IPzqWhf9ENs4Ki0a/HM8DQ3wh
RhTK57GSEW/R1wdPXb0i+vD32PhukTMWS/DednCgquiWoA2EwnyOcn8zysmsRRYV8O/xOG505Lw/
3/m/NghKBgKLAVeUKdzj+51LaRNrYalr0wbRtwgK8graJyk1a0a6DSRFjYqsrP7XZgXXDyY8f3WF
qJYvR15hlih2YyXmMfEfphq6DItT7Ns7pQmZXpTLhDrr1pNOW933b4Rrku+N9TRHzdUxY1VN1mrZ
YMK7o1Zf0IXU3cpJT735QUEzq8A2ukWdkKAWM167VXn+40Vz+YkWw8KAn/aXOf2fTzR1/FLyvcw8
xspWVU9yug2KRctSLE8kxVvZCrTy59/2b59y9cT/ueT01f7nkraRl0PcN+YxlFdeY2/lhpxMrN9F
Hz75oBSOF99pLbnTDOJmupbNC7mhgvJmZtrfDyJcywALpqVAIzDrfSzL81gZEST02lr4zU5SEbzp
UDb6bNmPzs4yAtc2kCWHzaZuGDfH8fAVsv4dYljF8CfstmObrxsET5EjyYvM0gA+9WrbmqCkplYs
gTyWdirfFRF69TFBFA3tNTS6TaA5b2pk/hIlfqgpsVdGF7sxf3UbT0RzIEDkyWWvzIN++JTJi0yU
5BYK9a/P5z8v86JK8ZFdmkSXm8faWin6n6Ra2a3rjAc9fcBtwkPb/POvdw3FTmtkcifmf5DqL6n0
gcC/M9CFeRQlFO4sQ4YNZRhEjmNzJspyK1vefhBEArb5roJ31XnPrdMcAud+0M4RfeZo5L/isTkG
HVuIqj2aqT0rh9PP93ldvXGbFmAx/fI/5PiFNpZZr3GbeX5UWwBjteX8C7fO+JnnxkqrLG0mvOFG
C3I9NJ/eDqxdCDywDbTLHbcGCDYELLZjkorHmGjZGJyyDOFKV886KmiZWW3eEqLUj1tHGXGiefDU
+g2SwtwB9qlgHkn0uj+/i79XvVxxZLiBRWEzD/Xi4gDUh1SRjBr5g4jDF6kNXzslXsZ9copAGnvI
+0V31vhck5i11OENUrQPZEafIr987xXCrNXYJ8NL3QumB16nb4JBmZsGSTVqTEkMaFKWM1U+93Wx
tmttNwXbaHqEK5Z6yrQXK46XWRquEsnZZgn8Ckb8WODIaETVfa0zH2z5B1s6vat3GoOHnNzebAXw
aSrhPo0FdYptzU1eZa5ZW2+q90ttfOpT+ByJJr+ZDkWMpAJx12aN0De0z0bAb6742IoonoPnWHKX
mCJyI0l/U8m6mVV99acokYYbSfH28+vmyPjHogTQ5ANgRkALfLEo+4L4Y7U3OPc9qd23UvjEFu/A
HylIOhJ2ufVLeTlIKBOi0CrPncnSkSy/nNlOsVFjCsxMxisuwv585FVmbanPfF0Z51FvRvdKBjxi
8MIm3+hZHTv7TrLeVa36HGKxoIxAjZbAH4LkqbmxbdwZns7/m21nSsJNqwCARsfnSbLXsE5iBpD6
V5dLXxLfCLYp1VdYj89p2NPTNriHlJL6WeaZtKhDC18bQ3wWo7ZuqjDFkwXDNw1uV2i2H63o0r2X
efHcT4Ynr3LuQmprV+3y6W5VRA0FZMcoYQ7Sjfbckf0ObhQUsbJ/bmVnFeXtPk0kc1H76snIgxej
1+71cEwOhVVo86ge8oWomy/M/4ZF7Qx47+ke7ILK96EsycSp04zPbM8WW3IcAJpTiZFja5MVUoKr
es1Cjs0TesVlpvOgvhTgPNdoaCyGrmGYaleL0IZZX1cYQBjSp5fb2SkS/joZG/ow38G4os3nWsuV
9Q4PCk0ByPdw+8CzrqhOneaBm8HL8QNcTaoC8N3Sn4bW58M3LKZwKXdbDuqTrwODU5GZjNyiN595
DUq30II7Iweun2Nwkw2TB5ckPxgJPV3Q8mWkigLyplJ1AW/CYpK8R7vXvyol6w7jOL4ZVTASXqpz
MRvEimoOmrRZK6tcyYa1JjISmRStJ2GGY6ryG1JMcMoBlTPrWVSM9PdTbzkwZsMTQamWUZHFq7op
slOQy/Yx1Ydy4xlhtnagwGz8rLo3lXhP8HbpdpRHsxTMLxPJa2G2yryM0YrOylb+47dKv5IrxZVH
v19UPnsJA9TsXspl0mcU5krK4If7uInDgy7CmL06SVZWrOT7mE0LqySjPDSpGtRzKZGeHJ3kw3ZA
h4JZY/EY6oh1sDqwx9ytYpp01URgFDX9Rm3MT9mGqsPTZ/GCzb9zPScrDskADp1BP8ZBKcEz0271
GRzXdy9ict8UE9BhaYPr9J426xMTnixz3VUooVHrRt9eEqkegAeanPVthLDJttnbmwohcCM1JzHA
48AzCp1c3mezzlEy6rbBunEIXx1uoE4T5VBHBIa5knMBFWRF7A2BWuRHUKktPetBwdEs9j/w9N8a
0p9egttc3RxnqJe72sVVL7oJv1DgnI92fuzLhW7tunwRkXhUrhp/Y0RbWZ0LbRuEW3P4+nk/nZ7m
2+n17bpXrMXGAONClCCOYTvOgIJiCVg5IoS0ZWiVGbMCEsD/4YpQgDWQmImNd/F+LTkJ0s7PcsbN
eGmE6FIc+0mk58gJN6NHslV1oya+rht4RnyycKmjP56mJbyD/9TEkgJmw5iOeKm63ckSBgjhr1Zm
qpb0d7W2dypGc/a2l4sHOJzu6AN4kRWaphtbSjeAQEvNkW5UltMhdfnauRV4LQrF3lWIaU1pqQ29
lh1pCwaPHABVfaWFXER285gOzo0a5ZooxRuAIDJ5EwH7XWkudPSihpM34mimxxKMqtB84MqWsUMz
F9U4Dcuy5oyD0UuovGDfvejSj2DQT6r/7KMwTKHcHttquPESroFI7gg6GeAqi2dC57//MHHgD4US
gVzw+2xrW19OSI+T67PBP7ddsNJHbZ6RFa06/lIqkp3c3oJCr0CE6Q6mrFLkC6SW/pUU/ufTMAhR
kiWjyqdWmJ+ijGUX1xWBoRJtmsX0tssPfuS75S3A7F/rDnoukwkqmUlw8v3Rg8gIulY30qNJdWXZ
3bowyNWVipVsFO9Kf7Ia6f3ndaf+HatcfnRAFhjfYCkPq+qicvL7OuxkpWSAoTrErTk4x4YljtLC
+ipr8zEpalzePIItRVpuGPo3H5kGVS7RTAw5ZPNPGMUDJYd0H2fm2cOww3L8HUFj27gvHzIkBI1R
/BklKZ3JnX5q0vjo61W7UcLhsfJIPSvV9j1CfbVMNGwUjJza1lC4QFGQ29vkKNIis+xcM9PfNCGv
xtG59xwF3/vcX3udUtG0pndWmr2Mpvdq+crvyMixsqspEnyiTdzQsVHLlphs6aO+ZSkcKhWqE/ZL
liva+FHUnPVssxtfCTV8beRPW5X8tZqpi9gr90aZPPhM/kbT/5SqIp8VhrbFjvGp162jmlTY1/bm
JJUYWg5h3Ej9HB6V6b31WSghYIAqldXPjtBWSLDKDQVsPqdfxVbITn+lKpHNuh8fE7ktZqUQKGrV
s9rip4W26S7oglM7QKzq+ctmZu9sVLUpQBLVFyGpd0TqPNVd+NCTHbOgz73v9fzQK87CEtVO7bTP
ulTUWSePT6qvfEgWMkqw0yKinR49hQIiQrSqDHiGl/rcUSTCpsVKTKeyI5e5Kw/tnSan7/pgL/TE
1N1O6h4lrb4LjJLot1DTMcWIXzq5wJ0464qZJ0qX4egXUVcbjUa+VLRlpkFO6hnOuA4suExjmBiM
n6UWkf5bhLtxrBuX9nUeVuw5dUeU4SQoTZJTF5XGXCKQVFabXdYM+7b37jpBBo8gEB54vsQzShLh
JhvCU5r5BVlG2cvQ1VvRi3tm3OuiLBy3D7tNLiyo3VX1oZshQUtJae36Hr8c3+i3jlUli+niaSot
VZ1gv6GElIq1xworO7jFrXf0DA9mS63fMcOL0QugtZZUYOQ43Uka3u4J37bI0o+wrT5az9l2Gjna
6FbDRdPQ7cWa8WaZkMIGWf6N30K27Yv4LJyopYDITrZWYK4SiYWkmk8R0yJDyh9zyT7L8hDe2luv
2iR2NhImbcuEnT+ZMFxsMEFEFrNak7uI72vaYR+O+bI5BGTFTtSlet/VaOoh8hRFcMNz4V8V1OTW
iIUp6NeV04TI9ShIlTHjI6T7HT/gBxjGB0dK3g6uQByX37jgv05TA5sQuHm40GJc8/1ZxTgavWLA
ANY9TKwQ7rPvbK1U/kVDtBhFeQPJvJ4o824nsR1FDGwqxILfr2cMg16oSdwfIoJ2rTF7sNV2Z1vh
srT8Owk7SDbKOZLmBQqXX0Gtri3Gv7XMBClTt3ZtzYNkZELgLQsVwUEiu34frRWWg9DsGfLsudxn
G7idi8zLd1h2ulWnMOLUQCvLdeFRchMHnzvixjzjL9Pv8oAwkNFOGcM4wF+SLHVn7IcyGcdDFfc4
6TKGaZmzjlKyxWOSLRhj6D5Ayu6vcU5b9bo267L8HmkCE6VWY2caqrt+0kHaxjqoeGwZUi3VJFIY
298EisKmcTeor2WNG6GjnJ3MX8ctGKCoYDFn7gAOWRXRQodwFEAyNwx/7njJqpBtt8mbeRToCpal
T9z/Vh+sQ5MVy4DE2JnfdF9ehyF7aNAFN/nRy315ZpftPlblnTW+xchSBIUdaN4cmGw7qMmz7qtr
D5275d1Me/tXWQFGxXxTwXIM4sH3DySqnDYu6D2PSvApgUgFzBclCBled6KugIp4l2YfndiGt1bC
9Bdf/oIoFyajTH4+zdC+X3hoTbWzBz/7W1bYIDBa5d2pDbZu1S1G4bVYglWA5pQJLjgMsY4XLUuQ
hY4WyoI5Dw1SOURH6IAYTNpfwgbt0s8EVs8GB+qzn5A7KgHQilfMy1Ze36y9rMXJ4JaI5F/7AC5p
xiSogTJ4yWRtA0XvNIOTRAdqNpp+HyUbr2VGW0Hu82+ZFP3/KISrt42DIBFINIwMwb6/7bHwrdaj
oTgOVvgoe9VaarapjGqDfV3k2Pj7nuvp5VtZWL+GhkFOjkO1MAyYiP0qND4qy3N1mGvdqJxkAZ0Y
oa6f94syyjY9rbqfjq+NluOi2SzMvHouYmtXhRFTz7PSWIe0aBnXJB+B4rwyQF2U6XMFElYV1kxO
C7fO1UUtppTrbi6HIR0No9QhXus1456qO1Z1ClTaHL0qcDNDmpFHE0zeg3Y5a1BskTq/stPg0Pvl
qQ6jo8+NqiYCO3hGbVz/qoWxkQx7E0gEoMTeIQ3rRSTXb07iMA4gcjdNMZzzSCPtA+V3AWmTvzZd
pGG4tumuqxr9ipTuyBued+Ob8OStp1Z7Cdy2xJUj8eqdXya76W8aCsQbcXiCibHoQNn6gZYgs5d6
BWW/xaOadtxwnhNlXNU9YmtqHKVWN51TLuFtzpS4XQLMbOwIgAWlGZ6KFGP4ZuORbWkrAZqiqtlG
tsu9Z/Vz4RGfkn9mBtQL9CupSY5vMvB7nDRPPBnGe6ira72QHpUy3aj9uCHY8agUkO5G7d036keK
Nm3W9qQzYGq7qrTo0OeW26h0dzCFegWAzSgfPaeeB6KeK0BGnhR/OQCW9MxYft5ZJa69aB9cRR0Q
CHNxbYw/dSvksNF632WWA+qHtfqAnyYsA9Ld7YWKTdzorJLQfLXRsepJvRtlZZdG7TKv1E0IsSkO
jD2nFkTJ7MBguIZ/5jOmNNsBHyh5rpnqRKBcBIIfHbl94w5GvC4UaMvgNXqOUFZLn9MKn2Olu6/l
+thXIXrLjH46X41pv7B0Y+VPnFQFX3Gl2bVGM29zx+384vhzM/Ov9gnjdxiITAQoNS5aeuqXtiTq
KD3qSTWrrHJZo12ADzWzW+1UW+RoYEb/f7jkZN5HSUPTejlvrjK23dDmkvTQpDmxlTPcirIVBQ07
+c/XUvR/7ONo6uHY0iBj/Tj9+X/6UvRv/ih3Y3ocR2I9DlmxpZtK5Z0c7n3p4MtLv5i38SJQdpKx
19MbEM21+oat3YJ9j66E6faVOWgjyaOo6z5llSqw2X1iQtjt94UAcsuafA1laq60Z0kU60KAEZb6
h9qjyoVNaIQ2vaP16avgdKRfMXOcBlaoy0Bk65USGvNeOxA76Caps2qH/FevMG30TH/nNJZPiYoo
FIpKEHJkKqjaAmtViH6Z630801JMfYZUXjd59VCjf8rhlmSZOPYFfZB8TqSJjh+6XtDNdb/fxVoM
lyqmpycgCS+jjDHQwHhGG7PFtBnVebkt5ZciGWCIf06tOA7Fm0rKn4P0c+rk/CjoZpbsbSMpvU+D
bEOts1RbZyO3zp2O13WiZ38MJbhRiV1PjqcfAEcTnazeSed1gYx4duLl9CuA3sVL6jWvHqM80dC0
DtLGb6P70CxJkXiR9ObGla/dL/ABIgsEqobCuqKA//7l+Q5UeZIh68OYSms9Z2Ic+3Mv2/mQHEmj
jOQ/cfwSo4sfB7YO527sWPeMjCFhxP7vJC9cUWGamG58qg+ZHmNk2zLI3AmMdulTKcBBxXxm1d1C
k/4ChxenMasFNx+cwpHVXlJ4ey+osUsMsiOBKRs8Xl/kofls+u7UyzUUHKUjjSL9ynrcsEaxH+3g
txQZ+4C9y2sKkoGU6ctTa2Um1covywlU14Ir607gRuPX0NkNZQ/q8OkEFfGhAf5lZhQ+RkZCxnA0
+Uo45ruAZoZoOH9g4mdh0TXsiBFPXTsK5K2citewad7Don43gf78lg941Bgtmw5mJtZAKggIAvK6
8TeSCG+em81Japmf6A7JkWFPLd3jw12kqNKSTlriYOTNlQICteKr51YY+bxwOs6nnGGxgL2asl5x
TpRBLkbB0sxLCCqhUc/00HxnUmDNRqt9tCN9ZyTpNhIKnGU5vSt1HEx0LBHU0ptP54uU1gRBmQPD
1mrejvUvrRz1mRbCi03yvlioNk4S6lgR8Vp7FUecclRE//zznviP4o6fl90QuRtH0aXDiRZn7ZAM
WoohwHNocMsWiEm0AZmXlPZWh/cPOJ5MHgpbjdAPYjUvzhcpDnvSxJP6AHnvV95Rtmj577IXq9FL
506R71MdIzqVsKM4eDHzDFOvj9D+JHFhJmXdSqLHHhyCvA1i4ZzoDbLuvZ7IGxxaToZc/2qw0TIY
74LkmJG5sybVnDw9knPH5Ow+yuP7n1/ePzYUWlXCfkAaOboIhf6+rAPfLAluiNJjAuIek1Evpee8
fBb62Wro9RpvWebdunT6GyfZVAJ/X5QT+WbqEdCsMsy9QPsZohpWE0r1QS7+NLynVLx5xunGw13/
Wix7RsGAHWAeoJvfH07XmVzH+pgcm7raBc2pEspimprH4izC+oCVxNxgvj0xjeSUnL/04cYNXIvW
kCnx62CQMRFqEcx+vwOn9TGQj5PuYGsFdIiu2+dNt8/yuIE8W7hG22MfYgYLY+yelbi6i0cAil77
lGw0f4roMIrApsIIDVeQUeKE6WvknWyUdlGKiUVVTbhNGEIwDDFCTqNwA672ECrDqmiQEEoQHJpg
mHUR9WT82TVikWTxvlXJDZPzjvZYcyXIp2brrRDWzrXQX6RqRt2izVsZ4WFvu11O71Jj960bB7nN
5q0Vzg21PlldfDJTg5wYG+JOOPeCiLZgHwSnKO03kmDWBwHcCtVtpUqHRBNuW+Ehp36FGE+oiDky
2v7aYnSKmbtp/84bZ9klDRgyLiWyuuqBD2uTCKhChZ4quTJVadp288hA3lmPO8/W3dRq79v+GV7o
bogLDvxwVbb6zqIaCq1o3SUYRHdQE5x+h6qOgAL1OEYIo+3nuOrmY12vqkify4m2Csz4t+dFCy9J
F3ZLM2Ol87I0NzDtV0oVIOt9F2rrjnjtRwkGHcAvUfURUBiQ1Oc2UTcfcNHBXG0p+s5Vo1eHOVKm
IbmPq5kxPOKQspITeBuR4VpexwaA00cbHy2/gt3kCOwIO5TB4XzQrINf4+7nTCgA1VSd4+rJqTqq
9DLmXk6ykxjFQweBMLGcddn6G1nud2oRuSIdln3WLBOaPV8hp0ElB0tka0nSVsi5OZe8976WVzc+
8mtYT4f1gyhbgVSMjuJilQV2GjpWFvlHX8ZEkqYHYNpOn5jkcxf+arCC9yEJsEdIXV8tdjkmp5FZ
wAvlO+BLNKR+KwP8yNm5M25OuK4RF26O0d5kIaFjn3nBaRw9k9lz50j0WsEC7sZKQlppss0WWgWv
3TkiYNvSPa1tUWP8GP7PzQH8W5TypqJQsV1NssrcKQazKDnUNWU3ssXWFAxtOSk+WU3nur5xGP51
K/q+rzKcRpfPpmPALtQvDijVpmHOqTEOVQ6sBS7YuaFvrpyinZkNlHQjqtZagu9r8FEl/rMiG18h
4uLeMbYyt2f2byI4loFCBfAopYgLS59BfPFV2LTjEb6j/lkm47AN0Ub6DGaVjyaQllH8IswBM0/4
F2B2bdGvBuNZ6anCe3L8Mtlye6x+W1FDB8NyVCqZMhj31kAYQBnfy2m6BN//+bu8PmFMootRAOJ3
A2YpXxSsMpGdPqMik6RAsaoKlTrrywmLW/5H/2jJuI5DUawgO2EhXHz+eiRr3Vhrw6mjG1JSD1O3
k2UTStt1qyH5pSn5zLGKRdSlpPF0iwF3HxhHNAj+//ytTTeC7BGEXZOvrN40wzfjBGuZgxZ8etgX
QGlVkIugx8nKP/Axfn69/5ieQzazILeh2KIn/GtC8J9WVMvtJNH62jgQfVai/u0jzy3ATOLqU9WW
tfFHyHsNFVVe2w9wddxJYyBnpwnnKAOxVYmN/PmOrnt/EHdVNdEgTj/7peeQrfNB2kI2DthoUwiv
JlDVsufQaSV/q1T1jVrQuZ6kMKCeaMtseUDjlzhn0wSeopaKfbBKbyfhT9RpTLvs3Jo1ZXEeLf1g
4V6KnaL38P8oO7OexrWta/8iS+6b28ROHyAEKIobi6IoL/d9++u/x7zSp01ARGdfnCPt2irH3fJc
c47xjJKH34eVLjRlSX9vSJ1Xv7EOOuMIrcHhr9f//AjpnRzmrhNhSJefChpcwPN0uv81hJugtVeK
RDsnU26jqIK2hTI5xIqcRNV+FBogZ/lYgR4oiORZEkr+t9R75rh8MSGDHNrYea0cFG3ELhR0vNN1
aLe7QjEPk28tNfyU/Uj4ceHvzbE4s5Ju8fS6TPkCtj71LrLLDRr/pTGFriJlp7ySdpoUPlWm2DA7
Ntxe0qelxpkGNmM4DSKwWhSuatvvWd3ttTp1haU+ogm7b6eAPV/U3wUG3ByKGwuOSOEki4D/yA5t
PMls8Fk4ZpxsozmeTM8RlCA+UcdVx2tUx28eGhq0LJmM+xn5X1oOp1RF5kiQ57HDtmlO6EWBdNAU
qE4TPJGr2Zrf1NuoCigH2Y4y5v8yIlLyOC6CqTCPefhLovfRxNE2md7HhC0iruRwXXdsD5z2yrvx
VUHMUfkQonSZB/3shD8XokB60V9JvY1/3V8GtbIxEO+1EVZV/0EZ/R0+V28etTS0I1VGszEQtaat
mNiD6maa7hjjWjK1dV1P6zCGu48DjdrStcqrP/VrPUEjFKoGr9V33XqfPUmrdrJ5JH8C4/J5VMf7
waHJo1eLQDR3djKh3QseJU1dp8nkafYLmWa7pAU9BFezrbub0cldSdUXQxwvaT6u9DhxadMtU9Jw
NfkltgCXaJXN2AcUjN7fWl1xZTFWvn5+OAuKInZWcBa54Z8veGW3AgZm55ySg7mOjUXe04dHAbt6
zW91Gs9isc/3c3LTlTv91XwEwFiXrRnagegYYdPnAxNtn8vNGDinaNs6bOvdeliqt0rmZa/kbYr7
7kWLEHC6Py++3x+W4BYWXyiOX8AMuZ1aaZtS0sq9TWktnWM19zJWxSKsbtLwyRLyoY/7p5QPfWYM
GEyaVWhd2/F9XZMZ88y5GBSivF6XAOdEtfo0KlImvurJ8rfQIhblC0PmQjm2d5ZE4DM4/Z/P/KOn
/LnkonjGaoWRY54xX8rIlCKbNLUU0ol454d0XDDWW7anqLuR8m18ihks3GTDWy3+CuMljL0yWjvY
rRtXd+EtPPZbnFHj0iVsSHmEQajuiewL7pxDQneIFqk7GyMe/XapP0eL6NiHD9CqfGfl/NZIJdOO
WrltweYHV/bnXxlPPEb/PauLBaMoOrgEvt8cu/rUskOzXASYC+GcDPDwmfLSsK+seEGZ8f58PT8Q
Hl+vJ28P5YVsEDjy+QG2lDYwJ1Uyj+Y0LMc5eIW8Y8F0xm8Ab+bF1qKFJqGx6bpnLQ1WyXQIuwje
yxwP/ehX7B0txKjqn6Ym1rqIwbufG/Oh14NFPxzaFIlo2XhCn+hhETPgBNcqo+9efQag//8ELipC
X0yGNvK9g4QvvC7V3JFcyHEIXUJcl9lExobUuFHi7HP+fQmd0xETn8B8VfvV3omuhW4Yc6X75YIS
c4UfEG08K9LnCyq1Vk/hkSU3vj51K6UjV3zsyIkJgkg76WFBxprdYLrx2WlL1mvjo9vNWyuF91o9
wTB5GAZYjGVmiWVIWY2KBQnSWMjNQsnm26NJfyIrzNyoA0ZoYTRPFRSiBNk5i6yxjoMlHRUNT46l
HJwmBqNgQTaU1WiODWpLdRHIHKazjoWlkPCuNMUTcxaxjQZg3UQAiW04ZYixDQBd04jUfVSlaY2F
zb/17aZm44h9srAZPzo5vWem7uJ3XPk7S+34cZEdbrKBp+Dnp3S+hz9d04vdBX7TvJvdBscpfkma
B7J4zehgok9At/bzkb4aCuc38T+3b37c/lNox5VW5IPdqUczu/PNs692vAXPI/uKAn991Ra4MArS
9RoMNs9l/d4KujgR07hAORh8Nx0LjUPfL62Km29TMdIeyK0nkj9+yUjkRWejuZLst59/9jeVzuef
ffEaI0WpM6m1zaOT4I52AgT7HsO3pjnl2lKflGU7ZUtANj8fVp/Xpa83ZkatzkAwVDifr1Ym4qk0
EqKXeuVo929Vle/iKkPpxeXq8q3uDPdG22/NiDDkc6+dK+cxs7utbfyu5PCoIA8ZRrquQbmWIL7l
sYEqMPVkXPBI1L2+IR5mhDPA6DlXhCtR2Ncwg9vur9NAdgif7Ey4GpA0bFynUbuVTTiI2lsORB19
yWrQf/18vt+oLeapBklZNBlR4F7aXtJJyHZd6uaxKsfnLqtOCiaobE4ITYnxSap1md5L8SvPELsK
e92ZpMENwSoaoKyEgyfSKxPY+fpeXv///p6Lxi5bCkkEKS8G4IAFYj/Tvk3phdnXmrvfVYksZrPR
l/qK8/98nw3s9K2ect5G5LxU43ts1GsZi71hIF/GJBDqw+KqoOwrL2CeJMmgQIkT0HkrL87OL6Ew
Fb5ln5qVG/8Lk50E+C1tDn73aMnAiL3mT3CSlvfARLaGVwPvnyMQY3on7IArAo/odJR3xmMSLMm2
bJ4LCB0uCymyRwlvXOeqV27HN1pqJl54eSmIFAqUS72fzyjZ0sxEO6oBbN3exhz3HJI/XID2i6Mn
R2q3On3htuhWFWbOOv6f/b0Orl4s0bTgcbtal+48NAKEslhacsPUF39tmdx33eP/DcdnocaV1+Gb
AhAPMexD8BxMm40L8VEhDIHH2TSPUvYwVncoR/jeiuZfpWJW9T1pkpdXO01fH0Vy5olbpr0IHQoy
yedHsTGFREKoLh+pPZYdI2QTJ6qeDmtDaxY1K51RSuSOt9ufz/Xr1pVnEIk6rGDKbtBLnw8rD2VI
XghiMhkaY6yfFONo1P+cZKdRIdIG+d+PRhttbqMi7YIh8floid5WAxlUE8anm1ylrI9eY+3cKDsx
JEtAbFfW8Q9c6ed1BNauiciAIpR+zqUoXTb8EDhan950RAUsqNRYVd9nUZRK00TReK1khwycaWHR
ER/G7F8G/ruXgJBrRbmIOu1eCsq93mmbdKoQOGtUDwagjxClX1bnv/MYUXiuM/rBzDBrr1oj8KaJ
MTUdT7vSKNziG00ytuMIq9/StkFgX/myf7TILs7RNBED0p4mlugLgToNihjlczsd8wntZviroGmm
3atArTLj5BAOXfIpD0rjTjejZcuCkQ1AYNhUkYeJo7OjpSw/gIlm8rinyPWT4pyad8xBex91hW57
lY5Fid6KnbR7PVFm0W05Ne5IzRlYLzrveqsYS4U9PLKmdRCoh1IU51G8EIm9tDo03iZQ48ZfQqNZ
tAi48owLBNkKkMZi5C//+RnTNR6iLxfEQhpps4e1oJV8fsjsUq5iepvW0bDSE5xXBMrvYVzvMT7I
IblW6mNshrdKeDLSV3l47yB9lNVjIL/USoKQVkW0hZtvUtdt8mrN9ows3RbpqYQGpPeE1Wr645Sc
6qRaWJQFibzpGoacEv8hWrd6ar2UhlTgQ9M3geeGY0LvbR2ikxPzNZgIXX69csbfrB0fNhdDtVij
aVt+PuPgI3MxxYEbHUjSpnvqDecuXpmn/h/CuNvg3gqQUK0UjPhP4oyfMn5kIlTqCzrMwaPZbtJ1
Vi8Bi+G2XGikiTzpw5qztrtz695Emx0cB0XdjxgUmngv8ShHa7O9CxjBnQLpikjkmxWJsTgfGtwr
DFwvl/pJV3JwaDWsY4Q7PaLDnRWfaM206ZIs8Stvz9cKnN02zQaWo9n+fWkSUkgOaX0EB0cQwL7E
bQSuBPW6esn1K0vfd/eI7xa9bmbJZPjMf/6fApwJrJoFWTgdx9F0G+MwhtUy1EoK7FPJmA2UF4qm
K4u79vVDNoPpP9oK6LxIOvh8UJmoyzLVYVc1IVukpqMXh90AK42xKuPRX5SdQxSp7wwLrY1uyhqn
s04YaWG3f1PMDrmuuVUvrePM2CoqAcEU/nnT7mwqj7EQ7lADM6vLrey/O/iN+zFidyrvpFL/04SK
15XVlWfjm/2Aw9dDV9COWfOad1Gw6XWqt62TWUf+7wH5LxHzUu3FwbivCuOskgMoIXet9VlMFKtX
HpYPye3FysI2is0vzV4WkMv3rMmnSHUqwVdSMldxNLFylkt00nh8pZ24w+FqZLsIhnrQgrsg6nvM
dhrhET4zr0pz85MoKi/UMchPOjns23g4xTLx6/iZrWr6XUpgnaMYs3FCogFQ4IfBCgOUbdNNEMqu
RNZPXTP/1EOSZlaZFZ1ssSZN3dP1aI8efclGYzEqN76wF8qwHdVgoTPNl6oWA7S5USSCY7pyIfMt
8qfOTaBb2ISP057X2FU4yT4NdC+L8rXgr+4F17CP+puGwXClGJvRof05ECFc/nHG7GnwZYaBgxeD
4gjOBSJ6tX83o2kZ9PoyoDcSoqkXI8jO8F3LcPtkOuN9xWPHdWXB/3iK/3tbWPNoVc5EC5sq1LzU
awZpEhVWSK+npdnl96Ert/mb6HUG2KPJaJGwaWcAc5p5AFxvwly675T8rCUzNNVfVpW6sRl4V7X6
jGZrwd1ABJC7DcPwSEZfQTRmsNCmaS2P9YFoxiWZY29OnqKuDr2J/RtOobXczPomxlJag2YgFUsf
uv6QlCvf6A9mldFl02+bIT6hUdz1PtWGWfwxB8sdfcKJx2DdSuVBZM4xHmla6IXbSMVrbFe/JjaH
0M5oUMnbqRwOox794oIsszGYn/sNTk/X16JVZOcno43RdCie2mV7h2BSF3E5gjNj6avCc5I6XAhI
AosqSg9hWc9rQX9KB4OxSZwdbKtjiVCGB7kRCUEAFA7K4E3ydCho9OYOFNjQWVWq2DS5vAiK7nYq
o9cxDRl1RMsmUreBKZOw17xmZbL++Qt3uUxzQkhf6OPN4kEZsu7ndQytqqlFQSCfytktlmbb0jCR
X3PTdHpEmlj9fLgvfcv5eLABP8RFFBGX2nvVkgS7HdM4Bj65Irpz02XZVkvRcNtPYb1N237htMWW
8ZxPr+rKzPljEbt4ntmOAt2iopv9VRfdB2xdiDYnyzhqUJPaamStXpc6uvc/mrqz2tUw/Jtj90Sp
AFMOvNIAEIAApHzXnZd4OpgMcZGIn3C/X7ksc+V0+cNmzDMEWoaVsGs+34bJqE211OLppGXDGqjw
1tfwzpnLVm4JVBPBQ4M2aurJs6ynp7Hq3DHOzz//hg+J6OVvsMjbBUFHt/yLLcIvNHVgWDKe2BZX
KiiwdX+vkphBmvdCrHAVJdKyj9ymW9nboGcq6fXqnfKYTbvikcIFlfPoMrn5+Vddftzn54XNE1gI
ynByjC72NYQtN+YEyvlY6t1ON8JNP734LaNYthMCHYROay8wy/+xpJiPajNxAk9GpfTlrRiaKmWr
ounHMh3vQwpdrVwDEAp9CMHIKzSbYvUaku2LhPfjoKBBdWKI5nfkopHoZ6na4jo3ji0TTpmc5ay+
R1K9zogvGcnqDjrhCkNBCR0RGOWvJpq7eZ39tpFcTZqG4Nse6HZJXktmG14TbNoPdmru0wLPQTeV
mzY9am2WuODb5w7zNs2vJTp+GQ58nAOKAxx2EH++zGtzu+iyXtT9UdaSfVvla6VVX4coPPixCuUt
69y8yVzJrzZt42zCUPPMpDy0iCi1wkkXoh7X87LM5JPcKKR/lbiTG4MPbHGPyOPWlCaAMOCgGWvo
NLXRchbLpJVxslxFmV5WePOpMDNCkUFNKRNl9fmVpE1rYf4ojCOJpmnWgO3O3CR6iOuto63S6Sbt
16V1TZD0pR/EUUmw4UuL3NOinr046lQkBizS3DiGk7Ydd5OJq4cxcMvVi/K/QxktmuJu3hJJxqmy
n//nl40uiWkiyqGgRqzx+ZQ1lHjlNLb6sZgst1H/0c7uZ7BMqmxEByAxzl22w1fWvi+aqPmU51YQ
FIs5SPayfg/83ijr0dSOhczwBxUgPdGRVPVxL9dspGYvDRBnfdTQuaIXkREXaq27TRZTpyFtelby
mhiZYalnQKz1bttIw13qj4zwCQ8V3VKprAcrnt6mpn6yRbkq2/ZQS+KQlPJNm0DRof9Xh8oitVtP
8lE2QH0EXIscTVqlpnPMY9MbidkD37MvtEx89IuSOnbhdV6pwr/5GnMpcKbhQvz45/MNwIvtyL4v
k8pREzjqD4ss2jQTxor5lXj4+WZf7gbny84eHj/9vCdkq/b5WMkUWzjrGYNpbXUIo8FVetythPE4
MIvMutiMkbr5nw+JPxTupMMh5S8EQwyNuUCGqx6hCh67IT8bExbUCquZ1K1SkhhS53/lLXOWjJvn
foUNLYJ4tc9nyeDf1sdayCflrO6qBxS7/ZJs0gYn3u+fT+6be8fWmhdHRkpI5MnFNnTAOZ1ZfdUd
C0e7NcNy58fEEkTEyVSo/CvpSm3+3efaRDdHt3TuIPNh/nxmtF+GPC5HLE0SIeAmmKAaU28n9oJh
kkEMuWHzfJc1E23V1frgINulO0psWCu3xV47imYbRMOzLBDuJIJGmk0QH1pnPAVTodwr0bX+0Zc9
Jisbc1dsnvQnwRhfFptwCoWDw8s4WmPhlQjOJGtXaNCJtB2u/FLBoPCeqauf78t3R6UwgyRDTDui
HvviEShj0UsI5HT4f8U2xMzkiMxTehloO+lDk+axsVmYMtAmP7wya/6m4FQ4NghLmQw7pl0X5bVa
Gz0qGqk7tkI/R6Gxxm1xB2QBp60vfg1Ysu0qv637dJNGiuuX+iqkG9oQPyI1GmxjcVb8/LESzU1c
FXSGUk/S+2tP0tcv3ecfeVFjBYFftkMR9EcVtbIInuSkWlm12Mvlc52qrtHq66IakLv9g3zNZFhZ
GTxDfKUWZmWtk1391yBhih2i3vlXLuD8uftck/ItJMlqjqllkHYJgLb7qJCGJu+PTebfqeFMZ+uI
/2zWTdhdGcV8NOR/OtbFC0xUppkWU9QfK138y+riuWNsFDXQwsNgX+vh3zoL71urcDuzeg0y8aCJ
YlPX/iJtFMBevjdKslsL5krsXm2lpQP7S0zgYWgH8OgvdGTh8oOe1dtard22DBYlaXGoJEKjdk0o
maVlemh0lwEWJyb+0pS6kEckHAlYfG6TPjlWDrihepv5+sKHMqa154aM0cJ+G5tuU1vStu1esOsh
PVf2pcWmM7uL2UVYXbMY5GSNlHhvD2w5gwQ7rXkYmX7WubrK83aDpXElEtutzcGNcX83FfhnCZrK
ZG9ix7zV4/gwdvVKUJh2DPN+fkn54nxzpwFekGkkz7LVSwt821VKqpWKdnTCAqo5uG3ln+/MLfJt
N0VIx9Q7ddBWBf4QgGzEXUNEiXXPBpFh4aVaqMJ/azv9TsbQKhuZa/rw7fMHvXgVfXVXqaZXQIsb
RHfIo+lYUlFUE1bZAT+WpOykYhb/PwuY8EXln9U8WGkpLkSbtTVk4qAj5aQYBHfj/Ar8YhPRDwir
2htxRzA6gH4euaGMmJsNPE/zTTuWZ7sGGtCXyipi7tmH0FcLeVEN/iJXidqaW0gBvuHyrtXHZZAd
CvK8rIoI6FLf8J49Zb3kyfPPJMs6rYy1UHsXaTopL1DXc3sds3cVenfIuAJm2K8U8U91HnP4e+T0
EmXMMDMf7kQy3hhN7KrtDIoklhJyu2aPL90cN9sHdHOSFtexhjn9Lc0xrY3qtFf899JGEJcER0G0
uNr06lKuNUhjpX8nUDbYNU0phT9BsY9/mqdJKCS325KziYLqXQpI3vWzh0yvFwE124BppeyqozJO
sDKmfTumJ79Xf+lcWTZCwb4bpsegdDaCkZPbtE9aFUNs8cONkAnnwfSMPP05NhyvTgkE6kwfJQCq
lTo4BHrO+MkcvAZBjEkGej6EAFq63VjkK001VgRW7WwzOgVZ885uyovgCOqNRppE5A2mQhJRj6EF
+7pR0XdLJhQZZTTcUJP+Yt/kamP7XGvtU6nQVZ70fK2Z6S614eLK+UPhiH3Wm49Y5gE/VvmdI+VQ
MWzIPSJ9JHyqXphqdi/a4IBplPwgJjNR0y0zE1ZoLz30ov8Vk4izCLW6WPgN/6ObytukJzcNH+5a
15e12pwHyr94nnAN7nxFO26+XIhtJ1u/JHvcwLzfmJUx/03rKfc9o492Q/MWaoQbtQU7Vbzpqh56
9dRte/KRi7p8yXQJA3nGJMvEyjas40RnilYvq6k+psii0C2wurzYauU5gbK10nCVFDVwEw3EfgDS
0jiUUbxX1HtftFgY0JGX4a4zWq9r0NkHk/HWwoYf0ob8LXmpDvz0qd4Xfu8WaCtjRXpFe7JIe309
Ejp7ZTH5WtqyeUKcRisDjjSFxufSKCDJvE3InDo6493U8VZC1U2JG5LhVStG+RgXI304uTqXhbVo
fPuhy0godmLXt8WrIjUWL9hZq02k4i1ZLjSz6FKqbmXgDMKTKrRu2evKOtbj32L4I1HA5kp9pR3z
bdniUCPT+XBgrV16idE3K1KbQasJkKvEjXrf1oOysGyyanogKeFLnHZ3ZV+lyzy5/fkCfhn0UahZ
1OlM6XErzPvRzxfQBE36f9v4pAXrkkVnRCw7p/FMCJ6+WbKy/JpAMrUvnQ3vKTaWkOT59oRekNq7
jtzGNIVNm+vLZoiOGgom3gqCrcSNNVd9QKaJGA12pVasU8Q/fmH9bQbsGNJrWrPLg99WgMQyIjjw
LcAN9Ou4eBZh0S9UiR4vwjR/5trG3X6kJf7zuX/ToWQCQgkv21wAkF8Xm+De1PrWjtXuOBqgy5jy
9UrzOwFZE0SPDU7PiZ5tDV1qzIsNBt+fj/6hRr0oQpiCIAJ0+Gce6H++8mAlBviCE0fXwn0VIlTq
Ai/pqARsVojkrRr4CpGdukxTjcqeyqyYwSKGq/sgGbnIsXBIvAzJGFVgq5W5RDObjMfg2gTsi297
fkZQ9zCwoTgjkuSyXAKQVDVt2x1lh3ikYmXD1SgFs30EqLL6rPr2OQjIZDcKV0+tQ4LeVwtfMEAt
WrMnKRFlFt9zC2O+z4rRBE903W7lkpZ5FWzkiKVTQVXbhUtR6B5joXXbaZ7cv+Vq4GlMcSYy/WT5
dm67k6HmiSjzIvNvGPWHkqQmo4EYlKsn2eey5TTke9TowxMzBAhP6tbEteAMuBmRYEt/hKN5NUXY
CJu30PtyaaekwCBqDISxFD1BbHXxLoLwJvBP8ThtcZnzNBIV4WckR8qBBz15Y4dZtChV+C4jI97A
2SeGQNxAgoX5R5qiLR4kSKvqslCfO+VMIk3fKguTwEEu2GbM8YZWMApIdbvyRM3P68UTZZNuRk/O
0Ij/+nje/zMeraqyD9V6oI8V27s2/2fJg5elOPnLEDYBPsqyebLsG7vvVhnEvr5LZyT7iSAanjfV
K1qUznX42unVjdxYeIWaTTgWf5Th2qrz0X2/+KXO7AGcW7506T/4Xf/5pX5aT6GkTSRxlRO69Btf
aQ4RI7nGt+7VMjzUMXbnlHx06axnrzI++LHuV4Tcbp3RcnXIAI0DTlxl1h43vwZNRhfxnEeUT4Xz
NMjtbWlW63m6mirW0ZFroMxwtsfIWU1USwlWT6mYx7CMfYKOUi67ciuMb3YzDpgDHUaEicvjcv8r
zGESSqg0x9AB0GdKxKQlw96Kh83oPzfqk3VrUVqKg6xs07Tm6/l7wG5rkr4Wxvo2qfoHGnfrji6Z
ET6kTbNB7OSaRXEECMfOEghO9mAq557aoUAOo3bnAZt6TlDiGFerwug9pYt3gixgFdLG3BvWCQbA
nUGjNff0SfV8PEzF6N/QMvGqQt3FsfpXyakTQhsX1HhjWvlL10evllr/7sd+M28Er3dBv9s2swLO
nUjGwVjfL3pTJbrCoigM5ZQZf0BS9eG0mcx1FxRwd+hz9zyaGcNf+d1grJgQgZl1LyN5EH7FhqVz
kBVzebuHKQ8XmWVc2S8r35QX+Pgw6WBi03G0XZQXvaVGdtNp9TEBTj3k2DB5/4FnU0/0Y7BoC8Ao
9pgA4tU2suk8dL3zRwEaUUolNAd8LYBRD7yRj1Ple8N4DW3Pp/rrK0+zg3kJEz3UdpdjLhTFLRqi
qD3qUVHA1pEJlqS2tAiQQJF/w09fjeBW2jS5y80Ul2i3NM10FYyhl97EJ99XV7HhH2LUWoKgSAL2
VjOzP6OYHMf01sj0HdKOLe1auCBBvNYY2tdBuIHKvCLJlAme2Jnhe8js28RV7mQt8akqeJGWKW4W
3w2B7CV9gwB15E8ix+sAVFDO0NevN87I91Vq7vo2oJQNd0yN11aqbocphTydKjeZqW+kXltaxbTu
q2YTcwi6JUtpsm4ZsbnUbFiGaROM9j3j/mYx+pMG2hurHXbbznA2WkpgBmmkY3BndOW/Gq+xHiDT
IQJJjYxN7//pfecpNtJToIW/IizkkQU2nvdjLmpFspWYnFRWflRRuS6i2ryVavFYBt3O948GSsJI
JU7MihYmIpAsgKxHBq/FLoMgNL57sk2ata9SlsI68In1K2bhNfjg+S1r5vyjOuI/es+Acuj2rWlD
GWwL1+L9BeK+ctTnangzZZRDmvwUCjSqabYMyaokS1ze9yVEisJcmzbRpFNQ7LuA4Le8xsYA4qx4
Y0y+QMkR1OyEUV0a0T/JYUjkMFXQ1qkaeaMvcMdmD6K27q0eTyNRHxN7Z0HkjRpbntobS7tINiVB
AoQl7Cot3Rlm7tUyrbW2J5aLnSVidtssjlqVrQrsxRDH/nSka/fm32ng16YOerZIbBK2xT9/70gk
/O7pn7tt2NTQmV9KarMyb4dxVJsjmQojASBDsy0CpZr3O3gpUVURc3XmJI2Fo8q7wpiYJIgYSjF6
kmDUQIA00qKIa4ikzabI7XsK2LdQLo/KpOwGFCBNVN/AdVuzP1z7aSKv+87JkGtEqPXNIljASS89
Mo53hgAYFxhyubACmvmRr2wQbGxax94MbF482VfZ8jPy97NzalPgxQYa5dSeMSQiJiC3yE5NP47Q
lJHCSEpIYNEUaLR3omMWNBzTcW6HUe0XIg3oQbXKSSZRScJ7sWxKbSc14Z2ZiZM1VrabZfZxcqIX
xhnaAnfwU27JK5/o18Mg5bdRbIB5nwiIGI1kN7WTsbCKTN1OYbByGgc13pQvGLyeanzU8BjaX2Gn
WguTyMqooDnSCgeelKnuesmct5L6r7QiWyK3zb0M16FgDYqL/iFsjVkEma2kWD4noe4NcgPwAkGI
1JJPaPKnsUQAvDD466D5Poh+9MAPHM02fhvT/FUBv2mEIwtSS7QN2RqigNVSYNMKzX9Gbm2ytr7J
hI6bvd4PxHXYya0ihpuQjGQfRaYY/pHGsR5GieIyJ/0pLju6wL3uBk61bmReyXkIGeo4vNR/A+GQ
pGmEPTt06bdTVMNGSfQ3v/DPIV9CVMsb0Rd3oeT/6vmKy5QMVWhnHmY7Ggqsj15MpKQL6fTsVzXD
T1s9U+a9ShOIfbMWf9poek766bGhDU7Faf/Oh/rNbAmbagOuQN9ZNLEimfubEsrKbiBnnZJbuJr0
LpaymE5q69xT3FooTcwE9m28Y7R47JvyxFL/S62S97zG760UcIkQjcrOq93ShSFPs8xTV9Ltt4DY
j1GYT7VdEdvgCxb9OeYon9aJbLwY8QTjdOgWdhNeG+5/SK8/V3wIbOgsonw38CVeTjvBrEeF1ozN
kcQ1E46Kv9fplVsTbcneP9QawQZt5Wk6ekX1pVOYhyEKspJhk01w7m3UVkPqqcN7MpaubPAO5RvZ
STDzW8e4soCRxK+FHh7MBE0sTiMkO6G1SUhwNwihJLng56XnI7zzy+mQL4Y1jj6mfbltbopE+DWg
oGM8yW7vt9uhp//b9z5pzGpMl8AZN0YmP/TmsA3rfNPU9lwFrmQdjXBNtwjwrzfvPdKxuEs06RZJ
F7FTevyP0ucs8anwkT2QAbVMsXi1wQTAkC9w0XqlOuuUehxf4kES3WuVNYfRR0Q4B1uniXOD+DhY
ZL7xnlYTO25R35ZB+idSCDAf2IIbAiZN4t9FcXlvR+MR+9d9jr7AssvFAEYmUq9xSfSv+xIEFuQQ
MZpDdfiFh2AVgrC7lhrP1pvVxNiKZC8bG8zojyuyMlapxj2babHNKg3z30xsIdrdmupfuauXqvMc
d92NXT1roeIO8M6KzODrW9xoBmTnnlyZhzF9TKSJKqZ3Qz6sac9qJ61i7U8VrMwo3jL4WlTKhnzt
JREZPGW8VdqJUGDYYfW1mvGbcR2dKBgsPOs42Rll8NX6z+YGw32jh31XH6tZw6AIHs9sxgJB806X
ZOIc+ZxtQnaxq4zIy9VgjrPKJn2WANJuCFl4DVqH4C7G8XI69ftYQOeT1bbxyrFyliGmIUKLgQpW
IE2NoT3YWQWFN2ngTkpqsy40P3T7OoFqYLT2um7A20p5KL+EY+m8DlAqV5B+3iWzKjdKnPu7vkmi
s270mTt2OZrIds6CLiHABLH/qvJJ2LZZ+47i3YeXxiJiJnfJAJK3zrpXHBfxKpA5rF0LAlXy4sRI
v1hk1WwCL5Eyjqp/EIP21A9zYpYWQuU0/iYOkNQZoQj0T4tdO+ge7dgRy2IsX/WuImQkhNiK7qUi
92g8hLYIVl1fFXsaFMOxLotoH+QV9NCo67SlHee/5NEylmbf3dDVuTUH8YcwE9jPEkF6i0r4xdoA
67yiYJcWcmdX+2jgglaRkS8Dgx/WGqBL89rZmRP4TPzT7SoPg9azjV7fyKIk9Z2X0lVqs1yD43TN
qtgSwMVHK1M2pHAHS5JgSdjO+wLCERloNXTI/8fZeyw3rmRtu1eECHgzJegpQpSv0gSh2qWC9x5X
/z/Q4BwJZJDxdfWuSfeOTgLIXLnMa+zcAJmfSf1HVvgvrYK0KVpLC10PTl4cFetYrtdyAb69KMdH
o4zvuth9avpk46n1sDQxpL8etc6rGfIkA1L2JIQDDWhWaxm5ZJWmHlXHAj/iOkYASafRB+C4QRsw
N7JNld6aOKoX1gRkhO4P2i/Ibs0btL4Z1ETRMKfXnG0YpruLWB7fqxTCZCN6u7o0/pRm8JDWzdZD
I4TsfmtFFTMFAlmkP7oVDYI2Z+ymwYuKkvG/XOq2IR7PviwdkOZ8Eerxd98bu0ak7dsGONzFXf8v
DelK1vWTEIxvemt+Bp6w0wtvk8Xuexxwugbt3kUiRjYx7snaneZboP3lvevpv4O8fG7a9o8U9bYo
5Kj7GTuDyHn9Y5znrrKh000DfgPwSJ3D3XypMzUUgvKjQYDn9C0sGk/kAMb79XXO8OugLMAaSozE
ARwiVTr76o2Zy1VU447dUqzKQf27wMdBdl/ZHwtr6rlQuTSR33CjPEfp8FjQysNvhslcuUiRgwyC
eJW0f3WZBkquLdSuX4deu5TMHh5du0f0cl0H8lLVXuvC/esXuCgIv5rUuvG+zixSuEMsOrVfRAOD
LTWrxQ3f86WWduAzDjRPIy4kCxBjq+AQLqONuijuQAluvb/Js7SqN/GtUuN8G+sAPQBhTMQyHTmJ
nzEdHtkQhCmLJ4v0b7SlfNjKL/E6svXn1v7wVwJ3zKLeNE/WDVTkhQYJK4NmEGEMwt47I5fJ+eiP
ddo6OKMtLAI05BLqPzktf5n9+EeqIyTzuodOT/6T8/A49DmDGWgog4umsyTuE7lfG0kJqtPC0lT9
aBRmodbD9U321c/6mQ/R40LPRFdRMAR1OwMWIKGulYlqlE6YP4RoN2fxXmu7RU4ih3FZC+lWwZTS
aF5GJdw0moIK3i25gvMDBfsOqjFwSrxOgLb+/ERKSx5LDEDjAr15oT4k42n0H3rtdONRz9eBfgJk
i7YlraGzaU0gpi1XiZI+d7a16Jf1rrLbQ7lVl+XKXZCGHbgQl/oNdMSFGdHPVWdJhd8hC6hCe3g+
MnJ8CTZvH6ltnIT19YfTzwEiJq7fAJsQk4K8+TUu+pa7DEGFaImkl47vYxPYDcgBWLs4f9EUKgjx
yQ3zA+1+OtsqjYJocnVZBSiQhXxrwTIICsPC7H5nTQ3a4SRH7U6ZVLaYjseIa4QthUYzLvIsXFPQ
403woTMcr5Rg2wqAc7T/YulXSpUlRt5RUCBqQwoUQveulD9MdddU2iKFUGEG1Z1ZYHuDhsOiqAP6
3Igh4UQm6FMxxVQ8LJ8LHV2P4g39g5WfHUwJ15Csoe8zLN1blq7ncLAJxKARFIhNQDln4xHR7bJA
N4oSaTmVNu8DcmO18q66fySGBze+z1nDg6VM8lMLV08o5rOZkdsbcTUOfulIanGs6ntlyN9670mi
KXF9oQvPBD9In3qeULoQcPl5mAYM1wus4wrczvz1WJshwou/PMZ95ph6q8Y0Pq6vJ58tONVSqjqh
v7FjOMPUCYx/PAPDGafundh/pMlXDShA74V+1eeEExv2vOftI/UtlVaNsG1oyBQf5kd4j968xmXP
kCnfJpEtQPGlBiDFRgf7xus/r2L5lToiQvDBJiHDeQaVyGo8WCaEHrJOCy1IEczGAtA8IHq1R+R3
mUC5k14HAykIUNfhUtdx8qESXA7iusgfrGpRVqcgXnd0721DcQYoEQw9laXarel5N7do2OdTRn4x
zGSKLvIAWMqzuFHETZwrFKcOYl6TjekbAKHxILxl0aJZt+/FLsdC67/qrt5omh3c1w/pKj6mt6Qz
zgc+08/A1oyL25hi82w/FeKoD1HUjE6M29TCh8r1N+dz7enEjMa+AR1VMWuOVoO8LuMHBEnzclMO
d5l5N9ErP9s9gz4KbDG8t3AlVne1ueqzO4GBv/WQgW+J7lXtHsnjUjlU2+tb80xfj1tXYVqFmSn6
uKjIzhKPYRD7Dg+FDsfmfSAqf+NwfBywW7GGP5rSA9ML76LQXw7jvy68C1IUBeWT38Z3mZvthDre
IKx4C195XmNOvwnjIHjZtH758/N8Wn6J4wNuYU42LBLH3aur7L0/DL8tTG7tApH2cJkXdrJrcBGy
/YOGNsJa3hZbsV0Gb2hBXX9FX3OQH9c/sgJ4+xC0p8TsTCmojrFLGwq/cdQH615ZS0tq2/vuiDnn
dlx02rK8z0icTqgU7dqTsTZ+BY/9elymz8av8o4BWQHtBFjVUTy5W3et3md3ZFqnHM2odoEe5n/B
Xfhh/icGC2XlndLH8LHcG7r9hEuLYINnQUdr+gdxtLvh8fqjnSV+EhbKJOhsW+BqdGF+vmg9L/0I
/9wKU3RsCeMWafKX0eptZcA/1aXEy24wl855AazIt0UqAiVDEM2zE9u0iPYrfmc4nbgZilMun1Ci
hS7HJPBNkPdZuh5Dx+1OhvL0f39Umui4oHO98A1njxoGem7JUczdX7fS1O9/8CNx3w2nzuXiVrRn
jfbz9SXPcimeVSNzJKZq4HbnClO1UQtKn6uF09CzyUxjVUxe4jns2OCWbv6FC0a3SEypfXnEs6cr
DPw+4rQqnCE34S+hW0A3ZaUgUrFMusHujObGobi0cyxTBIaMIQXtoFlaEI9tjn+rVziyq+4r4LSd
9y/W8rUB1jHDaqgNblFKLqyIKsSUwJGPkLzNgqygZwiB5lntFGVMA+JdAT9oRA9CMsHhFobw+X/+
eEy40V7hj8p/5J9Hw/DxelCqjAeMy6eWGZhiBNuxG7ZYMl5f6RypQ+EDpJpeGgcRGPVsa7a61xFh
BGwkguo+GzIgkc09dIINnnCrVhOeB60hQ3Gfa7qXqWmtr69/6cVyItg9iEQYbJ+fT2qVsSWmVlM4
WsEUujXMlRgiql9nj63qKyhjw2CW3Nfri156aGbinAyoC/h9adOv+paLa7ngK4lLDgZkLW035c5y
karLqq28Jp5L4LCTG8fx8pKEchlEkspMbHatQJNqpA4Fb0cQlkJ67xkHkC4ohslTBwSXJgiwWBzc
OCjntQ1KJnA04R5PphrEg58PqsvFqIdGzIM2m97cVvHG/5fBnG83Mvz4Twbt/8ub/bbgbOd2Via5
ITc1doILOdqEIbhoOx+X2oBTDiLiRNhNomyvr3ohAJmqRg+GyQu+dMqsRG5qLe7w8M2x1Y3eCA2L
UJva4Ague+lp9G7JAk/hZXYlk3BBwmDvaEglzD6lPgoNcHq8RK1643cbZlZWu0S8JR9pAi3l/EbB
8IXPP1sPgjEIRk6I/JWIftutkytzK1h57gCG/gjDASy9nKI7JZxAomxUdfwVtsh9YADy1k00dkt9
CoLPISFXAQkch/uiVw+tX4Knl+9o1TF1l5/Vpvzs/WgnhbQUguwuV7DUyfO1O0SHoIo2pXAXhvsu
DLfREBdLvfGKtV7En5GUbESI/IEVbEuze7n+Jc8kccgIv6IRZCoaahRKPzesKERZkwxD5qB+inFZ
n8Ddiny4/Mb40aLJmhNxp66ZNm6zYm+qf5tM/VXXL4KK/LaGGarWvyX6n7rE61LP1lrTF2CgQaqW
VeX0SnuM/P6Qit5D0ADlN3eTvVMgk/8qpnkv6xQcqorRvJCvMSBDzy2sb33NaTPOvybiEAR2lFMh
x86SEKRLTdmX/MxhtPjXCJlXk2nBCjyO6TKCoZ8h0q6qOdAbXrBeYNWOiC1o6E7fDjXIEP8hlYyV
7rony3OM1t9n/a8mAtkQbv0AyJexxdB1KRfiIq+nL8Vgp13S2NokaXhocCgU8+Dx+le7FGZgo08X
FVyqqbL9+dW0xOzMOI8bko2NHO8ZFKZvLnM5wVp1/kos3wL54/qSZ4KPbJTJOZkMkkEhMXUWaBTF
ZapRNrVTQgiScF2l1fccQe5marzg2mTOBfTF/7DCkyTQlS0lpurtWtT7rTsKr4BjXgxmmfUwbgem
4BmdrV5q4+lL0Gep30IxeaY8WbQNKMmxeHPbDhXe5FCLyUaZvIDlcGv04m4w9d+xKz9Dg0Udvb1r
B+kevxaqLhlDWVV7qjA4PYCPWAolf2PpKAquo7XDZ4/+iOT19/IIeCLDpbbONHQQoCbh6HHjIrgQ
IachISRw7oDzWUENLTELzElT2wJvMiKUmO197yjGL6Z3oyv+NaCdbXCI7zRV6eMZFPWz7CyER1iS
gdVOkH+2Xky76lNzf/tCsch2QYmA/kF+y5knt+8Itpt9t8iSh17YXd8fF2I0LUssWEnzp+tvFqOt
pMVX1ANuOTIDKGUnjrnmxeKtzcNN3TAp7neKFd4425cKDChqdC9k7gYdybef5wDDvqEyepAtzfBQ
lpjRgTlilGbZYLzs7tkC2WBIRySmrz+sdh5SgFhTKMJD1RHwmYUUPCbzrlKk0kGmHkV8Nz9Gt7hF
5++TFgOVGqkLgG51fsWG+tiUUteVGF3GSx3RUgvEXmHspP6lwAVPdX/HzY3U9Dw1/Lnk9NTfrr0q
SN0G1/py0jlOISf17pIn070NYmZBcePTnR8QFoPpwE7BS4F8+OdihlUDLQvL0ikLnFRjfdmUOxOG
oYeFjGB+Xv9eF/oerIZEgYIMGH31OVtbDHHyjmK3clp6t66Ocg2k/sFnSmt+SuKwixNxg1HkG25W
4IDCaKnW5SsyattKTQ7W0N5hVrRC3edW0XgOrmWYJSIoQiCfEPRzmT+rkmSh9/jMWibvfKW8U8J4
j73ODs2L+674RNFh3ZeebUTpRs1yJ6rTpx6XnjI38cQS71U/s8NC2sWZeOzC6DkUoZoB6t74DFbg
k5AQqgcyVYZxaPNG8SoSqDREsFqItC3TLkZDf0QbQFtoiUpnj75F/A8/qnWfxxvDDQCD5HYx+ejV
w76Volew2nclCtKq0AMML9ei0G+9OrerpFmKRniIBwGaKvydId7Kk51ueOvQT3fbz3DHK6PUBnkD
Gpku9c+do7nIR4QFjePAF5xcCLaVhAh7hszZLYPbr014vhSBnBAq4oAyC2oCOViPR33pgF0ju46W
luSYsBRrzAjUjsmZZFEtwQto0oM+mQR50U5rkhM6J7bngZ7EOV3QkJD2q2Uu/ta1/ghHH9QYjazx
MenDZ60Sd4GA6Z2IfnpK+wd+mldiQx8iW1RlNyZwF/KG6d39/w80y/b6cmiqIEA83azNpYaYnRGz
3Sx1oTWfcLxChhK4uAMBCAAa3jiD0//3/GXCKGagNUGn0B/7+d3wAfOD2BsLRyzMJR6Dd74wAg2j
D6+/Rc2yMj/K4X1oxccUL8Tra18KNt+Xnm2Zso2b1AfR6ERxiBWD8Zlbvxvlr4Yl9kK+JYlyMdh8
X21e7KKKHRWdVDh0UnN/BaMV5URIfK5mE0BIdwp5Af9v1BfRrxx0GAc1tMtbfepL0ZyGKuPWqbl6
pkEDSxIOUsAop0AEIxfMCUezMb14b2U96sHu84DH5fXXfHF7cVkhQWOAGKFv8/MT631rDJ3PefGy
11homQGUCxzE2VwNEtu52E+O7MgvXl/24tf9tursKlHjcooIrBrl434UAkh7AC0id8WcnXlFdKP4
vXQz0yrSFHEifchfJg3frsnciE0vqQ0aC+VDo+6h+iZonS26+lgPGILfak195TCzc0MDVZ9a9l8d
v1mx7dapmhU93T4vlIFXlOXSz8SN3nermkmRpwmoipp7ftRGDM0HCRQh3diHNhIpT7KFIcIVdnea
jlxypG5G7LoUDchDfpfAM6i4AOqq3uuZBPsH19RKfxjdeiF79GQw1VpXoaUu/UD742E7lOoevqTl
Yw9HCIeZG1T2S7uH7JG6D+8fA9OjWbSNUNjOXJ8XG+GaYoBJhcaNWPaSjMBtFoDtx1s6GxfyR/rg
35acbdigHqOcyF8ASdSek7bANCzcgefHU44Do1kLEG+vfeVtFbWyi0LYtZjHXN+9Nx97tn3Tus+U
uDALx0enybQLa9W3ayOH6nTsqT/ZwuL6+pIXblCakMAXdRqr6pmcuV7Du4IoVzg0Vls2Q+gj9Ih2
i5Rl/1dpGIaLlAPMd3EOOceWir4iJ105FI5C9VZDckEQ1YIbDY65CqJHrVZvhKALw1dWRKQD+e5J
0GTeK0JsS2/7iBUFZAToVRh7wO31VmNmqGKisFBS96AYf93U+6U1TJAE49cYJDurGAkV/1JGElUB
D0IeP7UEr54xv28QA56g8FsBNBdtiwwRpcTHjJS+99SibYYbNhnnmlq8NcqKaSDGmI5c52cYFbxM
yTKkUhwXlVgI+97CitBaHUgLiUmLvuMHFd6I/2OP6kaxzhugYtDgl72RbJKWNkBXv3QTvbAbjymu
iSmJWsj105fxM/pWazdLTi2NCxhjj7EJhqoeq7sCvtL1fXYhUmL/KTM2mPoFRJ2fz6G6iqvUhZo7
3YB660cwYJ4D8BCSttQjr7oM1JfrC15o+vLmUDHElAiumvS1O77F5q6pLLFx6ePjTnni2l9F44uL
7FaPBa15nJYtGubZXo9d2PC/bL3vi88eN2M2TTXH4v4dgPwC6whpEUMXApP2quP2/Du+l08qxE+X
9A4yCoDmBeh3NbY1lKLvIwgoInQrGxV9kGfW7+vv5sItKU06FVD4aBzhbfvzYzReJJilNLXgMXuX
CwNS/2Cj1L6smhDFyGRzfbmLYe37erN0z7Rqs5YC1kuAKxee/6BkMEsHNrNYv3eqNi6Bij7UwL/V
m7nmpWfFrI2mP9I9JLyzkOpRV8d0/HJHbsOd2r43rbgRupc0N2wx02+0eqbPOr+fvy82awYESID6
uosvuK9+hhnOTPFr6PvPZvTiFdHOCm/NGC5F76n4IURw2uU5/qCy2sQICmCjKB4O3kMdPpSBXXY3
mgHWpcei9yBhd0gUPZPNHo0ciEvWZ45fPMAydXxJWuS6vA2k/ypsuHUvffJqsFHRb9WM1kM7cqzc
tRih6SHkqBVljOulhwoOhpt46OR7H6Iu7MeueiYOO0YmPkI5XRc1FI+gsPu8hybkv48qW79Te/T/
GEyrxsoveDhfXVeavEh1xfZTaRPQPo4FcS3mwpZJ/TbF8WCAfVL3huNTs9aIssoKWlL+aHdAuypQ
3Jp7GqzfiGh5mWtrg7cU8r0Vn5LmkIm//PxXFrh2Uq9UHURhrJGRA4WzsPijQmgz9DX/S8v/FKDU
lBKbhv/RE/2l5qd2IyGBi5FRQ4Xo5uK2qOQdzpVD9K+Q/JWOTLaPH1ik+XZSUab6g13ozS7x9jkM
GEHYqeZ+dDGY0Ys7RWxsrABubM+vZtR8f2IpON31zKQonH8e/DSSRyXX2C9U9gJ6Fyq6ElLfLpEK
XGWNth6RMyszCaHFZil0/T12k44bxjfSnAu7loYZTAKJCIQw7yzTypJSySNVyp2se4mifyHyE0X2
gIni9bDzJXQwe1pScvpKTKYUxquzbDnykqqo5S538EiullyAOBMiO1KWxX+hz0QM0jHEG/5bRUWr
IA+AB6SA2bHQo71mDf8NZYVijAhrUAkCBzjFSc8rxE/G6lnqvHTbyWEMsVJf4hm2jivkN9Kkfiwl
nI1VdCOQ3KgP2QD2SE4OVZ1/Rs2wy2KmcVLWOIPim7ZpMi5I8d99rPk00CEQzy9byylxMYPTZb1V
lSRgN5IxLIEHd+osLKrcsSrsShtesyqkQRaABQy0MHnAKXjlmWKG2mBRL92s/sSpoF3qUvBctkpt
SwbidFqI+Hzf7yyaJWEVTXQFDPdM8XdohG9RwPGto/i5CJDqZEs+RZ01nSd1XIChlCEAWm+KJD4Z
gSA8tzE6bUmPPsH0/KATw1UUUkhIap3a/mChtMWcAM93L7TbDt4EwjaiF6T2KEF4llzhrenaP+XQ
ejfumwuDLDDF3z787H4blSYvVZV4BfnRthrd9um0dH1yj5oVpnC+00vpnVGP7zqou0wTFqkSP6hR
SrWE2TJuYEFN4xrjyrbH68Gtw3WOeoqIf3NruQ4y6HtRfqtCaC18jhC64JCaSPpznQnaylOb1yQ0
YXf7xrGLyvtUUx6u7+wLd5osTXr+aMFNKOrZAcLUuRtbLYmnZApIcuq9j/qDXGDceeMIXV4IACM2
6uADvlDc33IoSIael43mpOG1MfMXHQ0efyX5+yq88USXGiUEJBmtObT1uGFmBZ8ei12UFpzVIlmK
2EK6B7NAkYPYvhwlVFn+WALU0SXqEvrgYM+lYkLKnC65cdVdSlVIGNFVQm4PNPScViD7oerrbZEz
QPGgaIYUneKuMxETAEhYF3gsq4ipPleDtLv+TS8FRTJVfdIpZ5j+lc5+e9VeFHSxhBOm0wU+uI/u
3pg6rypwCONG9neOvWdOzxvm8TRYxkx6f94CYxMU3ehVmRMq/VJMDHFBsH5iqrdCksQxEDk3WvTq
uZ8C01zpdbDvfGQ+pEh5VlpYjCj84/qAX9qdO4wbBK32gGluXFUXUo4JAgjwHsw2R3kWu0Us6/p6
zLJpqhk2D9QKpvTZ+scu39fZjVLhAuxQUxg8iIoBiZO59yxbt7x8dD03zpxRw8yeEYAJrmgo1oaO
cWq0yo3koBDJLKmGOuLvJPM3mgNFZlvI2FWRto56UoXGXLU4IuvE5IkFMET9xiWFkIf+xvV5oZSi
ntH0qXHKhG2e9BVKOKCn2KZOmr7X5rpz/4nYC6gm86CHFDdi6cZ+uRAEqKInjspEtEHA+ed20cda
S82oSBwvltB3EXcKcmwhBRywj01Np+j6Qbjw5VmOrpqpTwBFdfblOxEvOqszPHYnXjuGvs+LPUPu
VVY+xIC0lW77v6yH2hZwYkhkX0SjbwcvrorWA3nmOaPa3MlBspGYMHcFw3oAv7bHBRDrt+YW6nQD
zVITFfaYRGcCTRtzjvzqzC6v3DpKnSLA9LCI9rmHe50V7gHC7wIteo1CVAC7zEa/6EPTYqRQ0HEP
vH7nxvUf5J8OsRBvptRt6jXKEro46Sb3H9CaQPL3pdUBnsBMqfrw1IifvvvqadZGiDNbRT84S99D
MP3cFrDzNnJBEyBPgJofK6rkqShug3Jdy74dK5MqJuoWiBNff+kXoh3gKD4uuqWIycxTs1KUg1TO
NMQ6ohErtXipMI9KOHZj0d24wy41AoC2a5inc1qmZtfP/dvWqtz4VZM4BU1nETkAzxuf3WhYeGa/
9b0XD5NCqeiQtcj5DfItPYdLx5WbbZIugkBLUPu5vBJB+ZCQJCaSIdT6onNwsKwJ889a/a13n/2t
vXUBA/ClF8wwnCIfOaLZeQ0TGe9Uo0qckk9YonHRId2S8byZhIcI7OAJQClJ5irCbmQwsnVUvOPG
vUM9dmvFyPHpxtP1r33pdp8QIzDN8Lc7RxaFE4w+s6LE6UF1TARlOdnHoQBlOVpKXrjNrHCT0Sgp
SwRdmEkM2niveQpUUjqRcrU2oxDhiRth/1I1RBMGdXwL6j7Y5FmkgeyU9g2EIEdPpIeo0tYeiu1y
KT+7o7+V/WGbJp9q6D4lqY7/2bADC7Pq/Vs51s2fMcWKbwEoL8QmMSbJRMlbkWdN+CO/27flRhKP
gfHI2KREgu69C+3o1nzqUmj//gamY/ptaQztY5QwjdjRlQAbEnLd/JjSzKTtaKfdjRzv0kGwwMCg
kQ5oCELMz8Vao0dTKLISJx8mXvaihTaiC8Yy6MGZxrtKfdGw1r6+8y4wNMgnZUhMTOEQYpqL4dUG
Okt6CrTcYxLOx+3eJ6FPF4UQvHEnPEXbChAu2JV8e6H2d0ihIKIeO6LkI7bMpgvVrLMnQlcaIxCC
1Ypf5P9lhfwRSM2d4sEEVLvnTBxfPTm9F/toqSnZI5Q2fYFY+G7wuwbfd49CUki2UWh8dkZ88gp/
d/1BLwRUQO4TFBzjArgo05f+9iUzdGoCJO4TR0DSCUzOk5R+1h3XhXTj1FwahMMaNw1yQtpp5Ew/
V/Jp6XT4oMcOkmV08ISnFGWeZJ3Wtt6uumHT0bJEcyfcIEmiB9PEpgnwPAWyDX1+EQc2JkYoRASy
HXs7VIHEYJ0j7xraEnoy/hqNjzK8kVJcmu0QEwGpol1AG3p+3bRqFtXjKMSOFvA9bRpNvrrjXztM
QLUs6dcNWJBORMc0PMbJLXOor509u+3BHbPrp2QWEPLslbUpfIu6iROnGyvULDJr26AKtGACm28h
rSOilKfpBvmCvV97w1NWh+ZBFuU1Z9PaTwK2XYu2DKUTjs4gFIMeQZ7Gq7amXOO+1TT3cS+ba31o
U5ptiYeCIWDE0hOPjVU2C2AeZPEh1bBQ1Hdlk21qS3oWmiCyu1I5IZ39QfpnbGBbG4vIRxlKrLMN
HtfHNMkkW0/6rTYYT3Fd3PWSZ6GZ3QuvruHtdC/5V1QjJi916S6CHmXP65v6QnhC84/TywiQVzfP
dPVaVMe0LTCWHo+Gh8860qXAV6zM7osb2/riFmExgEgUHbjlzaJwpOh501QRoZAWmL/qLAAY5k4o
9gWxkMK3kE4D4/my/20Clr/+nJcOrzaNeEAHcqLMKXJ+O7yFGCJDRP7oaPkDytSju4yFk2DdoOBc
SKyRdfn/VpmPwyoseWuxYBURM4FmsFtk/Ip3QL1mlS/E/vP6M138dgz/6TSimgbg9ucz0TlUhkGl
R5H17xIsLgQZw3fQY5X+P5TsKKyT200QbdwQZtd4lQ+G0ees5Eb7RkWZ2lM5z709oeRwI1pYfr4O
tOSAOciN73bpGb+vPNszWZCWVQc9xSly0DPvno8M92b0HpLkxtWpXLg7fzzj7KJu5LBPxVjOHDMI
74p+m1voykbeGnK/XRZrVHpWCjZGzRaZfiCz2bvv760WXqm1DfqQwZOE7HIpfbh5scmRUK7MwkZu
mYHoh9i8deFfGbahXqAe0wL4ri3tQEmwLRJhVQ3RZhxbuxIR9EDURLTChcpBHPNkJXFnXt81t55z
tmssI/MTSNmxM4bxMjKZBWylYjPV2oZ/dKsnOuzXF7zU8OHNgrdjSjgFaPnnPjUTr8ecMI4dU8vt
Mh4Qe0FPovamwqppItutUgQuP1tTW15f+VyjGP9gwI4EHLh4lGyzfEgoQ6FEtoYuXkG41TAFH2sU
1YSVm44ryartgeoemTbFbjP3X9LWG9hcizo5WdmLC2arNrLllJcI44Rclnay326V+L6I3lOjWAVF
jF5xsq8UfRWJ4kZR0lXaj3t20iEdXguj+JO2XAdWvAEsf8jc3jGodxXgl3ltDkugkD3KTcYSkuhS
pfd7/em/Yvf8TpycJeDwKoAP5u8dd+E0NjVaiwY8+2wBovCu3xnr4Yi2NyNtfHO6Rf1H3hlH8d44
es+hk93hwrQWT97RXAYbY5X8MlatLa7lRbLUXrNlsIxt1+bvCrubDZncHj32nb+L75CGOhgn63f6
gJSh8Lf/ff1ZLgXW748yr/ASkwsTyWWn1BDc7/UlYGdgVspaLwd2cL3U4n53fckvltS11zcLeo2g
Q44xtMjJVsWq25sPxWvmDB/aXX5vHfQP7N/2yIc+K3fKW/QCm34iSFuP9Rbb8I13kjbae2Rvgk25
zbfNEs3YZbau7s3DeJS3+dE6+e/+KtzLh3pDO/ZgnaL7/CV9Ef80h1sExssH8NtGmAXRADZhAbeI
J6GTbW2setfjZplHiO2/w84UUYG/3W6eav7z12da8BinIdS89Bs0oWmLhiaTVNthB77Zw34pgmu3
dxEdNXcVBhjIeTTCja1yMc1AfwBNd/jrSBDMUkHda0bEsU0W9lZpurbA7voh2Kudodyr6QuXhwWn
Pqb/mL9c3zKXkgwWnQCs5KB02H4GukrMDSm3wHsGItJxUrLy9IFevnwY63JzfalL9yLTxYliY9LN
1mYdF1qIbov4JuiHnOtpjDKErQN9gfRttohota4apbiBLrrUYqCbDY0Rehg80XnjPhxraaxkyIxW
8CKO216+49N2pqOPRzX9VyRvXv9idjYCi1G9lwGepOO73BYLDyX0609/qaDHDIweO8QA0n55Fg/C
WAz7QgH8oWTHAHZKcZSnzuK2Ve/z4bFx95V7L8BSUeNn5ZaOy6VXj/r6pBRDhQC69+dXnjiXfuPD
ATSNbIcUoodSprwazWQ9MDVJReF/6K5Bjudrw7sASnIGpw/iOqz1aWAytEcz8t6MEJtpqX4KQwZS
mnpCrg12JQJl2Dste+vf9Zd9IWHg8oRmTWPhSwni5/N2kRu1rmmBho8QfAp6YFlZhTybm+GuUtwH
Wv9USebjeAtGfGlmADJRmlAX/GGk/nPhtBVNBN3GDHZnsRCKhx6Ll5OkC7YUfsg+CqM2uDKc545Y
LbqjaMcjHPs9zpXLzE8fTP3R7FGdavoD0mXLNqTfop9c91af9UK8odxlgAeTmSGMPGfbVh6adn1d
pE7e4L1ALzcmK5bVzi6TIVmUmMEVLkOuvl9pnrZGw/TUyrdceL82/M9oCzkdhhrwNWaIqAz9fFdj
GY9dktIC7c20W/s1kxWoB4Vav41liYIqYHr9uRO1RdFbK1UIkY8s1pIx0JptXQS8PvF02bSyIPHL
e5yTEExtmTpThxV9clBr6+n6plKn1Gv2g4mUINV0DNGAbMzupLQRNLGpFeaeCV0bOe82sUWYpk4z
2MJeiX5smL5VySiClkerwgwFa2nCawbboltvbhwpWAHTSs7EwF2QWSYgvaxTKFdWinKU9YLtTskn
oNkhN2NLSBrxCY7UgLRanFxxgifBiwWk+wZyfIHZAApy/isop9fSoqTB+Sfcdt6Q2AIiBvTr88dY
LmQ6hp35IGs9RXIUqTdS5fPQQlD59lKmC+ZbldrXbqZ74fjFdEqjlwA+s8IE/QgX9PrrPz/TLIRe
g2po6LvQtfm5UBEkYyj6TeRYyT3H7xcNB9srOwB8lCKyu+5r6dFC0/r6qufWn5Mw0EQf45sTtecf
Xc6F3DKAqTk5LQ260+hJl7ag1DDi0ZiXkRHvESALlPYp0WANecN9grgonb/7RvWOWcgsULLuwkI/
JWb6mhsdzjM+CqDJYbK7EgcNRIVmZxZ8NCqOVZGJz2kKm6vBJPv6o5wnpHDFwIShXQLBArb0zxfo
YlfUR2wIpy20VzH39plSgH7CRDVO160kLlGtv/H2vpiFsyPD8BQBCly2UYb44ox+2x1SimRCr0GU
Bt8k7Bmi0+IbAdomPo5hf6XY3EqCe8oC+VFShl9jjaZbzHnRJz0suE5mo913aX5KRXOVBlQdMiLb
I6oznW6CqxCFelGlyVMi4J5rVH+AKONwjmbO2CylGOAN0BoNu5Cxytd6Gy7FONq2yBX1cbLLsvpJ
M6tTIxuHNgIeq+pThMk3DPH/kFDUtvf/SDuv3ciRbU0/EQF6c8tMpneyJemGUElV9N7z6eejzp5B
iRKU2GeARqOBLlQkyYgVy/yGf9lZDZJXlsJLYSCA5lY7wU2B3nCZNW0EfifclIxvEhQcq2JYjH3k
WMxUms7fJhYkbRBVeHPTQuZ3F57x5DO+yKXxKQlpfLaebiBdcW209E3uTOlkot83xSmMfqeT9M9L
R/8+TvMULnIKOa++lYVfirtuykWerzOYYkn4EKRX2i3fXHysiZssaRb9Km6Vz2uOvtWHiDh4p6St
nEAyNjmDGy8I8B/V+9sSzAiW8oWOy7lKo8BbmAHl19jcef7wK6aSJrICcYWnFbjiThnjGFwHhjhp
S3PPj/cut0OpQGgYmisF99cE+PMPn50KZEILo6pJvUnLH1MD2+XwJdH8yjavERq/u3U/vaPZd6mh
M+bCkCYnUAH7MePSkHoauf62z8WjRC5koOQ+YFURVfI6px83gcv+6xjw70+YMyjSzkj0TnW9U1/c
sCPE1pk8aAEJxA4yED+vJU9Nktnh/7TYLGKrNS5xpQ5aQ0zU30ELo9gz4qWKs3YmTAOS5mBV4baL
8zttgrBPB0ieQGCK8pIPf8YRfKfCMKCLdpEVLxtLuqHBqwWto1/j8X3oJf70U2f9HiHzFDFmMnpq
dPfUaGhXT8I5UXNOpfjQlPmbCegTKa/GXRpCRfzBdABDgL2iJCD6EuPSeeajYN8XWrwdfQ1TguRi
DNIf3LbORTscPcW/AwXr2Z2CEMYUm4K+Z7Tcbyq/XXfyu+dnF6EdQN+5B8HwcFRI7lPZWLtlfFS7
7VApezHTEDFNit9thHWvWkUYwnTGqxbJD+j9visxhiguui42KIxlppY2yOdVrUx2Ey0oAuNJLRLd
SRIRsNYoF6to1Pd6Jr/Cgj/lZrzuRe1JiMZ9NBpbc2wM0qrMWw/h+Kwo1W2TIQtlPYQtOMa+agW7
q/QnOVVwmDG6bVcjtMnFbXtKUh3KtDpoZu9UXoMTUgzTUV1lef728/66dp4M5XPMkV38cVCr8U4U
cTKM0siqb1s3ASWhL2tQ3O34oHrBQU61zFZTFKqvNes+mFw/bZtZ9VzHfeSzd5NTADNkxLvOi50+
BS4R9g/T9Q51Y+EqKd50xtIIjEUdBifFT+7oeIPWuXLZfpOJfTpus/RUkE3XzFK6F0ytkuB4BB1V
A5P6X0ymP0XMuYO4kZqjPGF/ThOCoOnpyZUQREq6wDUWPDHc6CSBDqyS3aQ3gio9e2BOcNPZ/C8+
vzzpKIJ4AkAxz8zGCm1FD7Wkk4/xSyGZe0MYVx04NEXrt54e7TOAVml79gesW+p+kQn/fV8apgT8
KAbIKrBLcfbGw1hy4y5HdiYo80sXeyuBGSdW5xg/W44FUygvH/rsGgjuG+gKy6JzSHMYKxxAJJ/3
fZ4Cu/exGDgZDIbQn2UINolyZ8GLi3aDhRXdQJMDZ6X+SkT/eld+Xni23ZsoE4Yoj5C9Qdu22QnR
X4WcLL+S6H/TtAHoCPwHNCLqugAuPz8ffiKC1VlhetL6fd/sQrBMwl51b0P1JXA3YNnCfkPWlIGK
CFet+gvBczB2o3ilefSBePx8ukFdTqykyUucInl2KRSe4upaNCSnuoQBX+Ma2/biOkav1TX1UyJF
DkIafmnuJ7Q0CvO2T5s8isXVlHPKuXgzIOjpC8Ka+a9T9Ol+MKLlEIfXDsLXupT5oEmaTdMB7fH5
oNDHO6VsO0U4gu+qYpmAXNmITjCqKOFfJIk57YerQPopMfr8dkzICRM8d5KY4Rx+/kq61I+16GfC
MXB1Ed84IHI1ABlAjr34YDIBxgRI+nXlzE8pw3xRBnqoL0qUMiDIPy8KPyAdNTcg5JvwhCm4Cs27
GbX2UknHST8os7SlLKHlLRg0FfkkP6//tRqEUgMuaCIsMosHaf15/T5w25SoXx/7AfSP8VSVh7ja
MDnRfcNOPHNpDeMiy14ZIC3rnDYKVQNaoAQC3Hi0Fg6e7/R9sEj0bTccSO/yOFql4wlLqTFINyps
b23okSgHhqIVV1LdrxDf6dejWTVhQuBfzwEPVl53odAV9dECyV4niL0jAYNbNwyzeoMzbqK8tZil
GO0LIrt2HD1J3R8kG+xC/AVsXsnuGu13Le8CaXR+fq9fWyuwGaFKMxSma0gnePZeTbko1KEOjGOR
N79gL1MKmHbe+w7XTJxy8NJg2XeJ4zeig4iSGd+7yOSSjOwjjMbM6m0EoKADGaLjBZ4HMawhXozA
cII4XobqcRx9u5XRDlK2upEs/cTYVLnuaP2rJ3mrDEF4A6GisjwEzd+A1k0raU9x7h8NV7nyEb4a
hHw8KjRAiIjIM87hC37p611ShFj1lc2pFtO1ot3kMPA7wB49QIYykH+bzPsnV7UpT25xjzD0cV2Q
e/o4Dqd0E63ujyrQ58LBDr/sMccWk5ZBrfoLWoutUKwbV7Z7tTsMVbjQWn1ZuA8lMqlB/DJQW8im
dy51lAYKlMvol4WJcBMim47wvwMidl+06pWb40uw+BDB0RGH4tSqRIzP56bJ8duWunI8hpAdBf9V
VG+y7OAGh1IM11H09PN2+nY1/KmneQbSV+JsN3nVmFpCWoOsydJnSUovAi5kVjk8eoq38Szpogbj
lTbY/yCQ/wlNSBpNqr+M1qcgbH5RGqK0yqwsUYObrGKfKgifCU+9Fm5MwbtXrHpvaOk66xVHwPTN
hV8q+0/EF5QfurUVhQujqZ/Kxl8CityFrr5KRgEVVCPd0hBdVVMZX/9VNChkCs6H7SZjGGvU0HH6
fk3hve4j6yWwcAvQs2U54KaGs1mDyLKqYsSGaHkrG8s46MiL74VUdMBLbNzoT6hCTzHh0StZucMN
aeFOL03Jt2zeg6vKe7MSFobsLqoach23l4jBiTsmuzp+tXSsp+JxwfUJWWlHb2mTNOJvpo824+29
1jK2LtpTFcNoBUoVpM+4CiAgkAb7QGKUD/Q4t/w17h+glur12NVOz482w+qmdpXGjtUznbEXy3OP
YTW+Fzmq7G2m7dUKvydg9W5/6YTyFsn/CTOFgHvj9X90wmnH1ROU6VLun8x2j8/hm6w+YG13rpgY
ikF56bDnq3Kkv4JsravtvYWracQFokHnsYTQseQS15hh79XRWset3vfi1RD7z2mnHIwwPJTJuPLg
DkUFcuFuCuq9/iN5yRl9l7qS1r7kLsFiOXqaQxvSNqlWOFEfrUWUvEe/Oya17ETxrSDfD5C9csO/
EmHmk6ZpJ4JsRgwCCAEE8XmnVC0Rq6EVGNw06jPeQBvTpSLpQ54Jp2F0umVhP3jPaZiuPXpxrQgT
rr5itXz1N8xyp77Ua62rMTupagrYtHqG0hk2eCWaFx1530p+41dhuN4vZfNNcDdte/NzDJjTvf7z
FiZFv0nxzJoj+AUajn2k8BayIgbT6eAHVttBWi97X7IbRf7QIYOan+qBrSmvUswsangJwHUZRuCM
uKxk4kYMAntQqnXDHwq8287HSrCGfvoHWwdQi71dlTQK253UxNswSJY1NTHKzbVaoB6K2s/dzw+l
zZrg//NQzEuAyU9C5/qs257g6i2W1FI3OKAsvOxOanF1jf3Mxq/jGAQ3fv8+jtpSwNAXE3hfbw55
L+6a5I8WaVtkdMSce71QlmGOPlG2sorJqmYrcRWmnGpLGQ+W/NAjDNAog6PFxbmktnWt+zBzV53V
rZIcbqzSLlRP+1Xqm0J8HJUBlQDtsTNwZ381YwtDIXVd69VS6QVbCtdj7+TRqcrCiyg6vX4y426d
IEglhOIlMZ4rzXFFnJ5E70pE/rIBoAfhBiOBWRexp/oygxwy7IrGNEzOuVv+sWoZV8bnOJYPrlad
gqS0B0vEcAxqT4MVD0CnSY+mQG9QxSk56vE4BStjeAU7GIyMGTm4TL3hd4qGgn8ujeYu1uRlQ45n
FsBpwqOYuou892BqBnTVtXulfGU8eTBQ9GFQdaXWn9eAEO+mh6NImsZRUFln50tI4iKz8Do7R262
N4IGZ0cCPJjaKgLeS4hM2p1ZUg+P1RoJqSvvdr4Np9VRt8HLmBuPHzBbvSpgMHYAPc9GtPIjZuqO
JTmdfuAOkwv2zubnbf/tcgpPiTC9qIDN/5w9kMjAaa2l+BxF0qoy2Vd++iCEuEsN4e3Q92Tj2n7o
ryAjv8QwnpJJLh8JViWt7bnJikXbCvy4n5zTXmA4wrRe04/+pOcv3SrW71RNEPQEnkwCzW1RVr1n
X/8Rs+Ju+tDwsiecOrvYoLP++dkrK8R8PnbjczBuk15eTLtVHHfgiHyqzFZyV/RuM0Lqz6983lz7
WHe6Q1DzZFSMZMrndbOqKNXcFKJz414KRViL06w+j3HlqWwsHsIyXuiu6fi+tBiqu+QaoHw+xPhY
n4Ef9DLQotBzZhmjAAqjZZaDzaXx0Bb3tLVKDVvXdNkahjN6T4Ww15ord8a3X1yn4cAm05jwzjsr
3pigThYFydlT7nudwelpdF/bpecUxQPNYalgIjG8pv4dLjE/v+9vtrj078qz152YfcLgiBMFd7jJ
/tCb9+R9K2+9HCv4NQ/73y+H0iGSviANmczNlut11+rTkl2VwXUokHxZlMKelKgyNmK7jrQr6YA2
tWz+TY7ZxdQ6kCjpUNLambdqA1OLJCtxQyDGqFCn73LwVMq/zCrCuPAtbJA7U7CQD10c9GRGIMNe
y0rGg+m2rd2Nl5tP1P2LWkP3yZXcHRajS6WgwRUcdV/bCoN5r/rtaiSo5y2D2PEXMC5basZFM4z7
jJKWzHIhjm9J6toJfHP1PHpYqXoaIkP3g/pa4z3pptYuLbaehXOOkN4FTXrwNHfhStGy8UmcDB3p
LhV7p/J/cdTIx+jfULBM4tWzI57pWJRi1hPe5DTvxR6TUnM7AFWqLYSGh+ilrDHf1fQN3vRbuQxO
ZV5eGd99s/sUThw9VGUSe55P79QQ5xtqJu8mb9YwBfxlkR6Qa26YUCzVq6Hl2mqz8sxSm1AcRcO7
MUxC60lRFoG8DoVdudUOFvCT4Tdu0lW6Ml58bZU/tukdKJXqN0Sbnw/BXMZ7ijETpMAAFQnXCxrg
5xjXaiMwDasLb4glZ+J6BU32DVx08lr62Fg6hb1KnODGfbZulVvpRngcQHtcugtetmf9bqJM2vWJ
Efaj9Dc9JYf0FVHoAko05Bbjym/94H7OTtCn3yp//q01UAPd89FykfWldgZ2Tc/pr97hxLLAHQ45
beaJVbKGbaFyDWXLChBKvxbuaVSKwAYRgrFzy8birjrRto9eoBNIklOOS93b+NEi8/9kOW0qepX2
WC0AhPvAjC+B6UjtStLWYIOoHJp0gb0V7UXhcbz1AjuSbUFwKMLeab0Iu+6Ahj2qvsccMni1qKYl
aNAuWR5ml49o6i8uK9whkNmIPVv5o/7CGcjXFwzzofqM6bUs6ZvL89NLm8LSP5PwzjWgtQsJ2uLZ
W+fTW2uYoPnaJm8ZczUWKnaYsY6KbXnXDDE+IHU/fa9ZhC0GN9cRTAlvmmKRX6xVfaf81vYeqLCH
OraT+2aLKvemfvABdb5r9z/v7ClizBZXYS6iIc55xgdpdnmiWyuoVWUkxyJAKc9C8LVaI9Nr8FF+
Xmg2c5pOkEoGCtYOjWNQObMTNGBU6SVdhMiQ9tuvTOx/gRlQX4kZwvDBNTWEOYn1y3KzQyCVqVca
wceBpeaJ7yElRg/s2DBfIg2fIZyJ5eauw372Rcjt4vd//bCUVfCFpziN6N8sTmtCUslj4Xk3HRw+
22vpqZnqTd7TblCo9tNr+ec3u3fKwMj/mPMAz53FST8bezlyReyL42opyRewW2Oxy9EHrRnx0S92
ZDNaV3585bb+Li5aiLmDwIdzb9Cx+3xshNhI3C7prUtvrJPBFo1lu+wPgwFcEAmcgxY4uYKfUVo7
UmY/MWnuy20BhnxjHjpvGcr31gM5O12htXqWq6fkHgOx5pDCIYj3hAbF+6ObANg2nPm0Fq9ESm3a
BJ83/6QVAqEU3QaGE/NeMs00LNzUwb9JmtcaUM8YrzTsbwtHzA5VuDbfI8EeraUhLtJqXybHPFwN
gFGQnhuX/AfzulpewJWwsu2IzM6z2zqCv1KsJdG/UOiXL8hXVNlRcSgR7bJdiuFK1GDa4Fu/y8r1
kG0Nf5NryyDfJrKj5yhKbZsChOKj2Kzk7so2+XqbQryETDXJN9HVN6dd9E+M8+tuCLwywh+ROnUA
VdsPlwxRLYDYC89s1oW79dprriLzQQgncRr5cOwhLoKMEWcnUR6FUpdKz7hElrKRwgelTBZ9h5q6
Jm+SAjfFSr/3wn4Z440al/suNm2x6LalVSAjJTMbSQ7YxztyiU9x8xR0d2O21sJgUcnKGgDzupaa
teTSXxHuR/lO8bc/H+VpB8/2CMBTuJ9ITgHKnistuDybHqm1drF8cdFU2B7rJs7x5kaMq0WSN8vI
0K6MNT9A/LM1QSOTcCPOAdR/Lm+cKZVhlMYgX0gwd+NTpO0RH5B34yGvbTdobfW+e+7SFe4fmrsH
ZRbWdv0HUQ3hWWu5hZ1in1Qn6z7CEvBKNfDBzv3pp01h/p89lBeZy8RKlC/oTpCKWWvyC4w3Uv0I
Y1cYDsXRXVrGAnw8Auxycq6CB1K3zOmW8S6K/+inSIntZmHYpCJVezDXmYP1aZqt5CU2oZBUzcXr
35+/4EcB+vU3w89i+Ai+cK4d2eVx3deUDhcS1FBz6Fcvo+ANY3leZbiHO5zYGaijVd9dufO+qRIB
liOK+n9Xnt2urRrTEBg6mbi8Kn1lkWvVVqEGGemodclKgp3bH8VhI47vqnwexvHK5/qozr48Or4z
EMVQMKWb+/lzdcoYNEJby5eefqSVHnM55mH1+2w4W/19wNWnIdvbMmbxsM7AmWZqNLu0+V10xVv3
7EcYcoQoUBYZbYtwD89/F0rZjZKjOYk3B6N1fVVqG0m5a4SzUKs7RqtWpQLMW1nDU83fmtflGcLK
MRrapQaNEIpFEgmrPpkkkdZWOAKyvGYE+GE99eW5+dhTTwIhmI8P8882bWWxrWRPkS/jcMoefXlR
qdpk6byQA+HRHHH9i4Jfron5AUOEPLxR831cuhvT94GnJNzYKImwGytXQdvkdy5adl2ptDLGdaYF
A8bxt1aV5vZYo/IibmI92cr5rZzTIJXr5SC85DC4TJV+ntbe6OFg9+3fhtqsBSuvSzWvy/pVW8BE
kQR0w4Z6dlMUFazT95o+d57Utg6WW7bWkYhmf4uDt1RtR3OvIaTWyB68eYYsnbtN24fUYzf767FJ
gGNh/hzraOzfyeZdDohpsNRdzqzPV1MHaY21LICFLY1dFUy2w5A6TM26jzGZi2pzQenTMKnQl0ps
SbZVRUe5U8AItOOTG7fnVEXOreEKbxserMqNo14EF3RRllog3qSCdA32PzdJn26Oic0MBQaaFZiF
2emJREQ/40yQLjQK/6bvxeJllBam9UdIEUtbNNrSfM0PmEiOzUY4NNXexS0R3bV0kRFhgNyuO7DA
+dJsj96ALMYpvDM8m5cPc0YhAthpsQguCtFzpQpL/EbhUTw0wiLt7/WW73ppqsuVSPQ1T/v0RF8m
DVBJ2i732JZAyZlbFW/g88W8c4Ky2chx1FD6BBst+ONlwrVY9O3aSOdOgQDBHGP2NpVB8hV0qqSL
VC47HV9JiubTEK/EQ/tAn/TKk07p/OwAMk1FMAOgL0JFc7uDKFajCjEC+ZL7cJsH7TQMr6pxnxjK
YiwAsGvQuZLeCeTHtrCuPOpHp/PL4vTxmSIDXgfv8jnqCdLAxQzC/RJK1YqcCNpWhSuI229DKTpo
yqH2mS/hLxQYtoZTuKK+W+lLjmJ2CNvVEw6iMawb8yL0b4QQVBo58P2pRj+uH7CxDl+DJNpEzCli
9TTq7aIN6l1AS8CoioPHbABBdZQgQGQex34dxQ/txPMY4vsEdI2bC4sAvf6AcqTFoTXIr7z6OXbj
49jQjWZuBwEC06B5Tu4lZd4H0+zaOPXEmKcUU2RUG7O9q6EB/tof4sZW+kOdYDlbrYRxE4sbF3WT
WF63ayDzP2+FOYzhP7+HygQAHozJudeu6IsxNreGdKlLcwJtL4zuHu7yRvPwqfD7jTA+SrnsxDnE
8cE/YMHnpHW6ToSXxICrWyHubL3XUb0REmkBKB/FY1wxh/5e65NlzLAGeGvohas+k+gYbPD0WHfW
34J9Vyftq5VaRzBbtkFy3itwggcMfcHYT8LzvUG1HYR26dVXHnqOTPvPQ9M0nXAFX10gRR+YWE7F
dMmAKqtPgnwI65278xe/m6OfL4VHudwOwQHNvMw9D759FWb/NW+dPv6ERptcvb6UoEnqQSZTayZn
PjrkQ7Fpo9CpcRd2a2UdVKE9hIzU43exLLehTG9F3ahVQQxNaP10b5MnytisGmGwh+aUF3+UNNli
x7BIw6OZ3w8IvtIu2Q6qwvjyGv79o532+QDz5qgqqS0nyOT8ABtFGIReWoqXTIz3tXHrWYPj4WQs
/zGU+jQAmzCldON28dFszzljnXT8GyiT9WN33ya/mlZZ9gjKtDioDfFt3jdrTeq3QoUydpE7RdfS
s3vvSQsanIozXKvLQFpH/ngydd/RK22pD4eyA9c8aHZM1RGXnm3giRbnKF2k0pV49bU1QjcV0ina
GiSoTBQ+hyt3UNUBxz/xgoDllhbvyhISR5Arp67ybSpcc0v/gL7N364CYJLVaFJQmX1eT6ukoc+G
RrzURbPJ9OiGSioo8RXjY3tRtq5KCeNgYZn12EVlf6WeOAGMW+mAU6Vbs1N2jJt3dWUt9HIlFa+y
clSskxqhO5W2eJFufg4gH7fi/PcyReRK1JC3/CLjEmVGUSWSMV5UgP6SkDtioy49klmrRkZ6XGbK
aPu6tlHD5ElKjKUg1xuFvupQCsvaVFaa1y3SSbXJVbeRdlDaG6RCV0aw7lKNz/mc4FkuyUC91slY
LAs1xcYmX/78EB9TqC8PwRyUYmAqBz4Cxj8ZqYrKwqCa/Xjpdt6tupD2AXpRJ+1WX47r/PEUXJKV
sLW21SY8Jtf0Yb6JRiDqGaxA8QEvi5/K5y8ujlFnVHmCj7Rs/or050A1F5kJHbLqVmpfLtVQOLvd
TVF1ti67jj8+ZNhkqAbaeogCG+SjiFJdQfJ9Mzf89KPm7QjdEICHR/woFAQXhvRrDN4bStrKd+10
PKQK7gRjYof+WUVsRjDMK6fum94V6ytTN5JhMajs2UsZA5D/usv6iPwK57FZtE8t5cq2e3R33S02
mcJvbUWSHz+Lr+V7tKM7si6W9bgdqYewQGloCKO8ZA/3xMC/SH0AYbooD8pzeAwfytXP+0dV+ERf
9g8jCHziaN8wQ/r8CbMqkkXIAuNlpLMGbDUAvLgKzEVdboXG7v4atnCuD+bW2/W/rBDlDdvb+atJ
wob2+e148h+9bbVC3nHKZqjEIpot9lut2cqNpdlj6nBAQiiHz1aLULqdho5SXutrfE1BeeP/PMOs
eZAMPn1ZINCX8g3UaP08vkt34s5ahSsaZFsZUoQtAkt/TQ7efXOf7669RO1rVko6qqN9+jGqx7Tk
80ssc0PIqtwaL8248V41c10CJQsYijt14GjJKtSd8JmzkdcOc5IwQcdz0QnIB1O5QUfcxeO2e+vQ
DT5fQtH2f6cinN4ljHHH0BCFW0jaqpMZf9gGJGkTWo2THk/GYLuVE6dOK26pNYQRlAtOzU7TnNLw
SoXxQcuabRNEGwF8kOkDzVNnr7ivwsTwU2LliN7snf6i37hHfWfu8vv0Um+T2+ZV/GvuTIZAp+5v
/xa96rviZDwR4gdHnvwebf85fjcCu7zvXkeZh7YBQm6UQ7O+TRbVsloaN8qayp62j5OPZ+NGK/GG
HMptdJ/JmCJP/9R/i8AGMJa4NplX5i29Jwrq5g4iU3+U9yJSIldam990WhCL+Oe5Z0lv4IYjBbk+
XizjbOgA8NHtWLf9ObS0lau1q6zZ5toz5TMOLk5W1I6iNNdC/NcjCpiTaAK63gJ5PtegVhP4prkr
ixcJiZxnFUjf1lPt3Oky25LX8C7yo/FcXptNfhPcWXYCmlMrY1XzgQT752YZ0Gj21LgnfQggVd0k
txYH3O7kfXcxjsyu0Va3tkHA8I2udLL9OS7RBP0SmFieS23qVEIzEWfjq0FM5K4yBvEyaI3jYnST
UTh53XnUsEdLlKcOrnBeX/JM2bvMfPq2p/qw8KGhgA85eXL3oibGcejcG7/b52XwNw+apVs+uqq4
LdLu0BntPkCRvkkjwNruoUi9g25yVSVW4279Bt2GUJd2coXwgAGBLWiijRoDyoRoIOv8OS/UugVT
bXVDTcqQq17lvkryQqgMHwz1XKAbm0SGMwSbLPmbNy1TCoME48Ytm4WHAa0gYu9T02cW+gYN8aB6
CgbkxcOgkJZRh/BKyd+Q5vUDPuFkGMFaEGSA5Wr40mTig5Vru1YrmQdINejbNIWRZ7yDlYPZ30Rn
Say2g5SRTqeLhLgRVAjqN/paK/dDbeA+s9ZqcjGidceNrYbaBSOYPPgFdJ1SKu3XlUJDyAJ3IL4o
mfcmpfotDP77tlIeIr/FK8XqwSLqTm1h1ibWO6PiYQx5r0omBiPmxou9ZdKq9hgNDzLXfaV2G62w
trqgr9q2sVEZXGijuMTNgF99WwbBEqxJ32lH1PgPlU/Lt6xuvVjZS231QKsVKBl0aDdA+g+0clcu
OrDBCTMiSjC8Nm7btrgrKuGo0QVtxXAR+xajffqONLo0izLa1a+VY1Ng/xwWP2/SWUegd2Mg0GGB
+JOxJDL2+bH6q68HqHi/fOGVGZXmTAR8pcuXH+5mC+NacPj2F6CeQzkIs5IU8PPVw4bLJk0XUrAe
/+EnhZ0fFON7RfcDPa4qqpd6a9hewdCca7AvDMiZGawEXAXa3j0kXXXlnXxTZH1cEJJMi5rR3Qep
6Z+4kQtCPsQB+U+U5Ns6wlCPLWUILsW0vArN2kc82l+Oeg2AGma7UK+CykCXSlhZdXZQIgzkBnfR
GY8yoryF2Nz0yVNF5OlNDrhoUKLBW7ViR2VQIgsJnlk5oAN80Jr6gVdku5Z0gF6Bbqe4bOvHAXxs
0JV2rKQbP3lXPPNGlK/MK7+LVXwD4EWIG2uIf3/+CDIg67gYg/ESahXTiYquLcj/21Z7Csbs3JVn
zX2/Eh+/5jy0n6np4LszPkJK9vOSrlhFfllmwyX08GrSxcfchdBA01ve5qCChxgPMwg+Ca/z/3Pl
WWDGqiRLNb8YLibHq90hzRKrFEXDpWh+lSiKBO5Sk6/o5UrTXzo7aDyubkDSQa4ZvY/PjxuFCsL1
CY/bDpjQHepqnSHFIjnYHqgFHsD3o7bqHTM60AqrAHf8/MxznUPaLrxtwGOY8zINZ7L7eXkJeGdh
jCnPKMPy1fZ+daa9HmirdvgVGZIN7bT2QC6X2Iwj0GAzi8yzo8QoFm/aEs2Jwjh44bIUj1HLeOgu
S+4j/Vbvf+nDL50/H9/FCU48XDTjhvZ5ajmGeVCMw0AJGsgOXu7XqqRvkop/n2jeSK2DYOhB8A6X
Ml6NwjF28Y5515ujaaw1deX3wBno0gDKI2hcnZB/OS8mbTuox/I0i0QnYraF/MSDyWDUMaOpTWVx
DQROTLsgfAndatFQ63OP//wFv7StPlZE1p46dULkz/LXGtqop1cFK4o3unoz9odRvDEGIMPr8lqy
/M1a8ocEsc5aRAP582apjNa3irhjlwavAqD3fh10u6E4whjt6XT9/GBzBjhUNdpwk+Dxf1abBQIz
alqXoUp8DgfxGWs5yBblqggvuRnddBW0ssksBM2zOAEMLwPRb3nR5wyD27K9hnz45rt++i2z7zqo
WleWJZBZOXus0p0A7tFTd0zxbdOKtllCJG6u3sHTHfspNHy8gIkhi1ojb3v2ujtdMDrNAoNSVwVw
BzQ7kvaQ9bCLUB2GTnPE7ggmKuneAxFmifbeEtkW53/32WVkZsAiSEhozn5HDKnHK10efiy2KLDI
8nGIJgCtVb5FwfPPX/27Fy3RaUNMn+ivzMH3ieVmoux70dnPzxADPDivagAdizisr0G/lxSTP6/4
tRLiNU8DHrq/KGV9AdBaQ44QkaiH5y5SFwl3sctqZV0ta7zsjQISuFnZMfZSfZ+tRddYVya17fD3
55/xpaf5kehMwm607CZk0uezlQu9i1+TEk4oZVln8nDiuWXxpGZXuoPfHWI0wf7fQrOvGQZyr1qt
xEmJl5mACtkpkPdIIIrg/au7nx/qSw43e6jZEQ46N8e8SQvPjIV94y0S/pgafZjwSpZy7d3NTqfm
R3Hf1fy1MUDT5qxUNgGwlFd6eQUecG2hWVY8Dgpq7w3vro5eAHZXIanCeURlTrpyi11baJZ3SXkL
Kb7liVpzTW8FUfFG35Txpr5Wg19baPr//+S0kpxrNYE4PIf5TQcOvFtH7l/Z+l02/5/faNqW/yzk
t+CCMpFXF9GP41rkouJaVMwnVb/5edN990jaZHEyGd8CoJqdJL9Vw7R28xAsxgE6CVvb0xyYRNcJ
JPNgZakUJ1xQNMeQMoav8/mZIqkdTUiZkGeQbqUhPlXBQyAGIN2hkBbJRiEWc8D87q0Nh2cfzZbG
KFZF7m/aWMYGDzV+j2FKn6LTqfjX1KrmJ336eQpqbiYygCBW58wA2WxHK4tgAmvWQ+3FtqG9SOnf
sfpTleu+ubJjv3kXCoMzMlly9ok+9fldJAOuZRIya2e5KzYUj8D/+5saUrWLuo/SIUIkFx56O1f6
WPOPzTP+u+y8J+7qLlM1gWUJm6KeLMb63muOma8tYv1aqj59zn/v42ktCZAqjaOpHTpvVxlDNBaF
SwmfW0dVTzcZ90RYaMsxc8wYTl/9+H9IO6/duJWmXV8RAeZwOnk00ijLsk8IR+acefX7aa2N9Y0o
QoTXf2rD7mGH6uqqN5RJD4uC3MB7/nxPzywlQ0PSgsqPwcyU2V6FpeEmUNtvO/Ve034pPL0D6aFS
HpXew/rhL8/q24dCKoFMjtcp/cT3a+kbQV5SYeGs4ljk3KJbHxrfNFwjDeA+n3+YNjepuNAJ3RuZ
ft60l6fJpa+2ehfewm/5ERQIuwxgGYF4OpjsuRWw3G4DaGGNztsm876HA36HvJVlo72LENP0mqeq
uJWVL5IdrosoQaXmez7iaVp9gzu8NvN4l3jVdTyUp7Bubssyee3JFxvj++ff8YE1KObs8jsmVx1A
8T6Qxiq87UsguVxy7QNXEaSqCjhRpcORf+EqVxfLidMr9m1cCzMdgNNU5N5w3RdxVXEiWmfY+Fwb
MbcRberKPnfQJ7tGXocKzzbT/Fp67UsDOyjDcNPolIfQK7dyaNzYOGGM7lLXYi4SgCMV6E8oXbQg
3+8eOfIVRO3H6HpEIFMFbWXx1fpgYnMVXVlSARBJXY8W8p4LSyCmeHo+VVw/OB4CQziVTUHtTDfH
vnyLd1GpwzjFvjbOty69G2/I10Nhr3SkQBNsJVMK24q5ShN/ge/zgV33tiAXv2KSI8StgoiokYXX
nvtYdUhqSAggIqGlqM9xfKXL0dWQlE+28mPh62c3wsW4k2m3kKpxaXkFAjcRQDHuo/omkrC5dkL/
2ITPftLBNuxXquFv4+7ZKIcNdnrfUggiGpTlziteFn7RtJIjZgKqBMooeOcJXNr7jVCaZYYwFGGE
+RBmL4IOpwGTLFKohoaQbkSKH8Vm49vCwB86pYzM0LSrFA0QHuO/H1lPXMjLfhDwhOj2Ls7TSaZe
IQdw1XfKTQxy227sq6B2NwnqFVZqnPsQAX9d2ZcSBK08h7EGxGSU81XaKKtWYqO0dN3c6FZrrY3m
SmtDRQyi1XFvo21hozabo1Sa6juo5SsTXrLQHOwxkxz8bxGnLAM31jtCrcwDjfPDC2H3aM6zX/cU
byHyRC3GAF8RDgbNr18HfrUWb0sUuFam3WyNyF7ZfvknypJj4+L4Y1bbMDNWQyevDcc4u0rF/6rg
D5gc4pQIqdE/i5CzjeIaa8/EuS5CwJhqfrQEq9jJ7kPTRlcXshH/KrWtLeozrepdFYG38hxAxdQy
B9PeEsFKx193Q7syPazsAZeQb63dgDaz02yphJzyTF2rZnRrjN6WHo+0ysbkEBogZs0cr1QYvZJ2
62sPaOOg3gOphNmAp77TDaAxdDpAh2zUQT556bP4ozYBfKkupO0fnnhiP3BtOw60C+QbpjtRLlU3
QyEquO1glFThH2rv+8Jzjo2l3CRyfaoDhF/gUeVJulHc9rbCGcjz+qUEQtybkwClC3AtDlkgnHje
vt+WVmYYwIXi4NbEE6jMB0BWDfKUg4yqgHOk1LtDb31vBs8ZdTIJMEaFJe7nZ2MmX+InCDEg6lMf
oTOmBIpeaZiJJKB3AKyzZLuoWbhx6nG9mEi88Wg+fDH8apWLQOVITkKAgsuJoaWuf9uHw4b7fydX
FBBgr5WWumpA6uBBvmNTrqsyfpDTL7mEs66DBZ0Psa7cdqGNQSH+SSYIVTxfBnDvsTX8zCNoDCEw
VeP3wOH0iq8mIJTe1heS2pm0S6fSxWNCE+q+0wRfHXRPM1pECXiRdxg/yK+1RRh4tIwvcbAQLmeu
zXdjic1zcZEXw5h2dcZYChKypfPNp7ssgTqvXjhymzK9+uu6jjgVQiUc/j1unBQQ34/YKGhc2rrk
UwnQ1xKiBrm8CdE58JECEMcSNbCFK3ruGy9HnByAOClHyam94FbKXxPrlTKSEIOwXqTkjyttQun3
55t97i7WeZfJAr3LMr79/cWcerJSUXNn++moZraEolNC8sdzDBl4srHWt0hEFtZx9vK5HHQyrUnS
9oUg2N/yItoUo7mRBowWg5/eoG2NVtkhMHFOsx8lDc4SLrVqL6BGZif54qMnG6mzNAv1ROftoyPp
XKevTDKJqOC7ZzfLkywu0+kZp1xHdRD0JO30yRkPey9uayUMbrU+PFTZ7zQsdvRz0VOKz7GHmZAC
Wqm0zmp106MdZHe4fUCOBaGGz46xW1jymSOLUDLPckHZ4i0qZudiydGEr3XT5+uNXt+ZNvD2AaV4
zNPEDW5YN3nn7MMoQ7+T9U8eleAXYnv7NN8XgbFJU3vTVsa6M5OFK2j2ZynixIFYBKg56WbKZm5k
mT76t0zQP5WjXkOm7KcG/tJceBN/6CkxzNsjHCVy3kIQ197PQRfmSqomDWFrhL1pXQ0BXBXzjoxw
qyb9PlY7qGu3WV9cRbhiIOi1qSEhV2648ENmLhv4ghq1Rt5Gglny/neMrq12niITYCjKY4SSNclO
5DZB262MbKkCMTvFJgWIt4croP33o+G14rVWl/u32Fjp8UH2fifjnRQdsugpbRay/Nkvuxhr8mVh
4bW+iQrhbYtVAPCLFSJAqy6CmF3IWwZc2NQzmTQ7GZV8OCfs6SnvUum5Yiu1Qxyn2ACrPbCD8uiJ
HUTgjODmitthqWD3gRQgdhF9X3AyPKgwupwEa3XUK4rSeXDdueYhNH10b7y7riniHRp5gVRtGlXd
lQPoN9SLjFpft0O27ZuXWk9h5KgHqDRqrT80BagwKbuOSnmbxPXJHbUbixKtb6L1bP2OymqHwPlD
QQ/FTb8NRrD2nPQ4OtWmlfVvMVAyt/yjed+bNsBpWQOO8rPq/uhR/RyhBJbH1Z46PYRQgCDW/cK8
iy0zCW0GZRcxCXRKPwCNrTIsZd2K/Vs5e2ll0vhxTw3bR+TIB/1vvY6dWGzJ+/n5uDMR3FDQRxUC
WwBgp302S8urWHMSzm+M7rT6/zVE2uYlV7+a7vGvJUveVprOB602ypQfX+zkb1mD3rIo0/dudCQX
qMzgaOvJJqqAacYJpsFLd7PYPh/m9mJQccQuAnUcyp6fdr5/a2Kc3IVbhQwxa7qNnmRXvRaccIjz
YVO1aDKS+cjZt2LxWIlT+uEncFug5Y/9xAepFruM1BLJfU/UuRwTdFE+rFJ3j3snvRcZ1KqNUZqV
3QVI5i8dr9k1FvIwVBJBV75RWi8+PylyL+tc3RNvoxYh0C53VxiL2u7RlRF8gFn4152ft2W+GHJy
LaCD03hhhECl0B3qtJWkbMOe8/kkm8flyZ1dX/DnNvJgCDhPKQnSQEG69Q3v1k3+ZMEXC8RXGOE1
i7VLdN9glsBmDloozNYruR9GtJ+fobk3n6NCpCIj0aA2TYUamrbTc0isXD7Bl7ovdn5hryvxAjFP
MY/7RPe3AYI8ZVysbf2XC8fGBvy78CNmAvflj5iCmIzMtKq4qv3boLde/BLdbvPkBTKE8u994m6H
rjmQk3mRszTwTORiYFoS1D/AlpgiabvYXrGjFajVErla40dRBxu7emFbs7tqqGtVjw/vCb2QXH79
/IM/3otvxwnENc9IGwb7+2F7u47dsVWkMxeVOd7W+i0niR5Z3n79fKCPx+fdQFNiIMLIdWsnsnSO
oOXvJH+b5M82W0w/YGWxqJK28FlvReyL2QQni5pnqEI/cHc8BdGvQpEttV7N6q/TxPefNckrdMpJ
eEYyf+AM9PFW7sSS+ekf5/d/CPrvh5pc74XuOonlMoOVdM37bxivKoqiWXPD26jLCUGLohsfI4IY
EXED1ONFQ2oSf9B2JmeXdOmcjTfNtkF2qgXumw4ntXtSzaO4U3PpC5YhaJFtF6Pf7BrS0qAOAegY
XOH7rZlFitokEd/LJRfQiQNdgOchjZ5d7B/+w+Y0NRxyOQHah3KT33QVVwsfaidntid9SMAibvsk
ehRSd6yfPx9u9su4vGlF8o5HAfb9l+F+F8MMZ9PUxVMW/1T8HQdc628WCwYz72lUWiisUkMTYMCp
TEugWr6j5ZyDnhtLd+B8DjcMF1g/U4SOZHijGkLh0V8n2+9HFd9/cfqGTIW4lInvU6+LoF4Dk0Ag
3F4rrna9mGvPBRbIIkLmVX57zr4fTE+SzgfMy7HAeb5QzRsDWRU6rPu2g+7qSs+Nfe8lS9TtuVFx
owZfCnEbHvBkCauu1irJZ3N6BtopOYoV66PiIfpYIVbXr/zeWH++Z2auR55mDAauU5fx/ppEmkxX
Wnl0SulsDumKAv4xLKxdBfWAfrnPs5HOKtJG6OHQx4IzagirpXBRr+zjNSUeiFBceEupnH7x9xdL
W8tq6qhFzmxn5aYOBkrI9c7oCbHVY48F+6AUN4OpnMXwoxdsP5+Et1bU+wTw/fCTSXA8xCZkqeC6
6h5Ns9gOhX42pD8mtdFerx9zJ1x5zfeScnefouAcUhlPUSCT2j9yivKtXG1KB8XdtkfXTrkKK/ta
pgzOfr32NYogWb2tkKFC0jZpfvc9Ei6ZdGhcWgyl9j0lwVWiZO8Z+Tc9UrdBV9xgIZZg2EnrQQqP
UWJft1p7o/Uw8exh5QTyT6O69uyHqncx7KW4RHNiSMd7Bw2CQNLXMSS9Pn5qkFRQ/IWylslKfJgq
EKKmDVKVGDCZKtl3sf4KUsKn6HSoAsEwrnnmYRodLSzLbJjRRD3JcKi70kd8vysGmLYm8urSecjx
oojMHbDZa2B3XqSu7d4/dMDk415Uj52FtOINXfzhMy10MCwc1IkAk1iThkEdJBYbUuWppaD20fpb
DUtk4JRyVr8ESBF1nnfyG2/tdngn5kizlPR5TM++KZtyk+rtIUaqI+7RH6+lg4tfi5UG29Z5xaJ1
9fn+nWk6c5dyp1rcp9SVpmpS2EybjaawKFkIuZfS1UZtNnUIN3mP3L0hHz2Iqe7D56PO7YTLQUUs
uzizfeejJpkxaIgYeoVrWOPADVHStdnVm/8wFNHYtDSi4gcgQk4rR23xw8auxPoFDMEI9F3eApYp
SVU+H2ruEqXegRqqkKT9IMxV8/Q0Q0lxz2lCMzT5otPvgueyaa1WjPbXlTEWjreRw10KuH4qow8U
KsTgbiTw0AeRYhVdkXOjZddFdj901vHvP00EewP7B8oV8iTTC3SzsMCquBg+6whwSa/UxcYoWGOo
S3iLd/+30SZ5FoIQCJ/FeH2JLM/Uf6ntgSsl8vzfiyWquTVDuth6gz/AT5vEiaTMXei7uUsX+WdR
/Er8g9sc1SBBn+Lx84+aPWmXQ03igt9Umasj/nz2M24iWM+Q6PcFgb/P4F4lPAuC4HsfNjs6kMfR
WwqJc/mBcHoEZqaAbZiiQ+16MINy5EuN4phbD013IO2CLWhpT4uzKtLwaQi8HGsS6bUyN7vKTzgJ
+U07vjhmsKZcJ14F2Y2cLbmAfoB5A1mAfSCUa0D4EMmmw5ml7Ra9OHjxruLJCAKxuDbDMzEsoCds
HzH9UpWHRlkrMM4oIGgLbdmZ7+U+07jaMJoC4jzJvUwPs+bYHt2zlgbf6wLBUfyMk+hrpKogvB8W
53cu9Xo34CTp0Qu0PQy9d8UjWS5+cr0U5bPnX6npjok261eEiiT7WlJOfO7CPhanb7K4lJFJtagL
EFU/0AWsoC66gdmO7X2Qnzx5n2l7Wd3J4AOCnZvRS70l5YN2m3ZbI1h43s5+uuA9oh5IaeJDvmdW
jajVqP+EotRAsTRz1qN776bNUTTEVAEPkcChkjb5PAy958UEfyZoKIh7QZISqn7K1GdIL/oAGEzj
nhWMB2hRedk1HV2aU+2yqtbMZF8ONbkpR0/RMBRhKBNJ7xB9twhbEQHsMJpnDpMwgfaGH5+v8Ozn
oR4I+JVAC/7z/e2cmEZeoddFoNJ/A7NFPB4dQKv5sTiPc8cGfpZg0EKxN988Ai7SAIBWdhs2pUuD
sfuBjM3KbOKNYZnU/aG1AoJcVk6f/baLIaff5rioU2CLfMYWep/F4GIkrCJdYPIuj+wlSaaZmEvd
DMinKFqQ9U6uTdeufHBcfCAxF6A8PRcmU0uOsYok9nLqOZf1vhtvcnFKtgx02WK8AEtORQ63ph3e
22AjsLm+okQ76N2+B/HTD+FCmrX0pZNiYVUXJpIejExpZGifiQtUuGoT4yLkv9zz8sGYX8j/Te3k
4qbIlSehzG0KB+GfMhfXGVXYxSLXTDP+rbyOYT1+DpRkJrdLPDju0FJbP7cB0gOudzUGezT3V4XX
3yZqcxOW9cpj+9jmbRlXd6MaHz8/j/O/gJsNJ2/Gt96atRfnxNLDzpJkDmQQPkJqoYXUAoUym/vI
/vHVrPYDHLubqPlbXpi4Vglv/w47WVMvC+B5I8p+rvsTd2qGahMYAAUci7n3lrlKHwvdwsqBRpGj
I54Ijvd92AlLPY0UL8ThNTwG5g7bCtVC0H1ruds429LbM52FTTsXf3DJ0DT0eAhB0+ZyETlp4NXM
64iqnfUANodARyTHlZOb8/NFnDsgxDkVLS7IaB8eB4GSJbmDzsrZUbp1kSv3KhryKuoMmgNVV+03
unYdxtpCKJ+NCJZBB9BhZp0Pr4RMieuKy9o5g9oLtK+CNVGfyKfp2oiWBST31FxKEGYqMiITQkoQ
BiPfPDmatWwPhu953FkCPev8Fhe0DlY0LqiJGDo2HCmuPI91eEa+4P86+CTA63Hp6xZE/7carXPG
UJ1cMIteqEoDnShLsDObqDcXXiwfBCHEWbn8ZrHVLo5oUPqGEpaScx76bYR1k3JTYJ4kCbyyWRzD
9AiABtFaQcgqN7iwEKa85s7WFuqcYmqnuRllB8CyXDkk+ZNYZSsaVE5/dM6pad5ZebvVtfTsWT8h
Hj58vp9nzw5GYzaSd9xvU1r3UESZZgyc1tz7bqt7CGBBthPtE/aUod99PthsBKRC8e9ok1U1s8KQ
B4nTAworbV7L7F4GWctpRQDG7557p1iRndhrf8lUde7VptgA402dG5zTO9nMElaZeiCLA4RfpahZ
c4QAgcFdBDG/llzBktUQ0FlUxxfRdbKUsIAxsuTYkoNN4T4O0g+R4RkspaGdQrv8YVA39DqwxDWS
+KmGwE23Gm1pD+ZOwPRPQ3Yf68bKKO59NBb/fgEopgE7AgYnMFqTBWiSItV8p3bONqlZy6xHeb6j
mXByNHTE0Q2om2CNLuNNZrw0VB5xe1zYcHOh7N1PmByxsEi01kurt5PNNmi9/ai9aMUW65e0iteA
jBcbPjPHSaWSDrMdDhTPy+m7zkBINxBD0nOFTkkjTVNv5Hphd8+kMowism1OLrTVycWXYidcoSPr
nLPWO1I3skna8EXEPKJAedY6fL6UMwf33WiTHNHQkzzwAr5Jw+KtKhElHDFI2+ngZHHPWU6fZm4D
ylOC5kajAH2TyVNVzhRZcs3QEa0Xzg7gF7bYRolegc6JdoAd3VQhChXOwn6Z+07sxQSbA6yc8xZS
LiJyqKYqJt/InLTVsI4MeaO7eHCo48ZzoysxMIaMCws5FyxUrgGDIhk3LoW597dAq1aWHXqMSYNr
zdnc6UMCk+KrhDATyoDbSKu3kmQeIsdcLc70B41B7Kf4WPhWojEqO9NnaWA1PcV+yTxnVbZNsZTT
BuOrXyYbLSkPcv4Nm+5Vi/uOoR8aArWtFgSLBP0NMujBeRpCee0Uz2AdxqxHFsfe+x7UjwTZGXnt
u/3O8JfAvDOVG5AF/FJKCRplqSn1CFEepUhKUgWqz6G9bywoBQKapqAyWCF0DTrtRJPARfYh3iIU
oxb7z0+D9vGIv/8Fk8CW+FkV0MAhqoRXsru1bbhFK86C970Y19G39mdIA+fe/J09F894tDY4F3mr
8Aux1/luwrW417pNc6eh2vcahav2d9qvlDsJD9OV9hWdZ2MhZf0YK4DBCzwmiG1UZKaIOiPznVHy
LX6u7+x9hg0RrElr6mt0DkYElT6fno9Z6/vhJhvazn2ovYHpnE0H1X0z2jUR5uVyu7aNeBcPCLgh
7ZqMC0d3psZDiZkNAS0WEUplWmIqS2soXNLGs4nBhS+tyuaYuHeWtCsL5Hm8P+5doH3pvfuoxyyy
XsjU36p172/e96NPLhp2pJZnRuqcjdjatc73vsHpoAu2shLsarZG2OR4mj52qKx40t7CQjzrT5Ll
IU94L8U+fJSjrcBHqB/9pULjB+MapBxwjeEmEoh73qOTu8JKG4/eSeGcowo440bb4M7YoXmmnnCf
S+2nAOtkA2bPtlZf7S9IDNAmWNUVGn+LZ1es/YdpwsZDp9mB5+W0uOFJuZPpNheJLl3nKbIWOGqe
Ev9IdLeGG81aF+Nu0P/QYFSaTbuUmDkf47vQm6FpBUOb9+KbRtpFfC9Vo83tTLLPCXJdCY2+QsU1
pIsAgAQbnUXRlPHB1uKD3aa7JnXWauaSmgNWro6p/a3sq5Wt5Jg1D2tU4ZHgRPs9/JIYd23d7iS0
yvDWRovwd6qWwmASpku2yxTnMCpf2ix46gckCxvarG5+NaAN02Y6HehoJ9veJvDB/rU/kuxXr+vr
rr9qo36bjPJBlXisA3mVk3yTj+q61hFQ8P9Y9avSu1s0oFaK1Wyc/JfnWKsg+SUCMFDWnYyG0qpQ
HvIGBlWXrlyjQaIN7ZLyyvGVXTO+hOU3XctORs/eAwjXqOw/B9Hx3trQvl/3Dbzm8Uod05Nd38Ao
G8oH3tp76rzPjddctQnaUC0Mh7i+8iOvWSXdb19Gnp3oYjrjqmamvDg4RJ66EIBnrwDAIA7ZgWiW
TnOsapCaaEx1+6yEcGxPo3NwYhyhENg54D6dI12U7lsHwbJjEN1SSW+lpV8wt5Evf8EkQ/E8B9H7
gV9QoO4ZQnA7WO4x0HZWtVaCox8ek+qA4o9mrHm4BeVCiJ2fAKT8BNkA3eppBzbGbtUsefqIF6vd
XLsZ6OVrDSE5e9s123E8yPXW6/ahfhJ2XNIhWJKkmA23lgptC6Sl+bF9kZuZQrPcsM+GBZ9tMzZb
ybrSlUMRvOjSsVX3fX3tRQ9FdTLTBabJ4tiTyadwWMZNyeS3+X0NSDa/TSj20KCX9qp7w8zjWwXl
I7S3Ybg08+pMBAM7C9BQBFTaN+/TNUVty6ZQa/tcadJVgViXUrSbzAahnX1PNQbtkAxWhk3phZhI
xesmWup0zn++A1hA5jeQpk6el6Xt18PQJfY5jNeDd+9qV0a3i9GpkQ4FKEvnmQ581N3xsnHahVrB
m/jPNIDz6MBEVMizoZH3/vMp35i5qrrWWVOY371T70v3qsHEkTSx2Gu6SMcqa9eZT65yAHIPEbjA
/nB4iMG/9jekYwH2wPVCtVOdO46XP2uyI5Qixb+AAHgubTx2qn0S3Ja0VtpHq4Mc1Oe7ziuhWEo7
3xx3VbyPC+MWBQuu5nRnp/eerIFiKI9j8Kfsh8MAc2qIbnmdrHEN+PvsCF9GAbaiAQmM4v0E9rVC
5Cphy4OtWLUtNsbtOvFwx6jqK7KIVS9lOzkLlrjJ4r/9sG4MJ9iolCam9TV02p0kGkuxbZ9q4WSl
a+vB/uNmt2Fnr5rxtxZjkVUvbJe5VNC+GHVyWIrBH12Yt4yaI1uTByur/WXgXKNJxrZmVcw6WDXL
xcTZ3XAx7CQZc+xA8xS7sM8ybmaO/lOO0Uk5xN2d6T4k7b1WrShIx/HRic9R9EB2+vkSz2UZ1F/o
TUF0BLEoft5FljHIqhvEuWad6xxNhiRZZ66ysnt9a7V8dvsgRdrCdTRDeLVEyeffIUVh6GJIs/dx
+y4U66zn8aFMrK0efm1l/yBn6W4svUOnS1ul07atlL94krZJiievFmb2EUbqp6h48q37Pn6UDHsd
ozOmoctbUloOSXeCTVW8QN/TrB5I0hKjaTaYXf7ySTDTqiqWg061xGtOts9DukdOFll3VReQwH7E
Uu6a8qcebP2ld9EHyzORGEPXl+mOvDWHJ1HDcZtmgKRhnaNM11d6PGI4clK65MnkEMaID9d1cZXK
8Pk1WjX9ldz7+IrjhBV1Z0Q/gMZJ+4F/SQUf5f10I+Nymsr5VjPKba4/oHS8ysJXJxh2SfjYeTU5
3BKOYXavmRh24GcNxXvqmSWTCRQluDgcu9eae+MD+cK4qyvuI/fodPefb+y544yywr+Dib+/2GWe
b3SdonPxaJqPNmuuYrD21U+j+wxPOKt97LN0k8ZLYpEzhVyW6X/DTlGqXq5orSvl9jlVvZXg70KJ
br+qFo9YPMrCa7pZefcVzF4ULXzw3EP/cuTJBgm6xu2ivrfPNWarCIrdc7NagbkB97xwg82uI8ks
jFbII9pbyeFiam0jpD0IR/UszNcjXVSMxXWOJKvpnReb6HNTSrGfzNFGIoOrfPJhjYLTCFgw+0yH
ObT+hGAS2NuksAZiMf65gycT/RwdVOe7p7/eQ4wMqZA6NX2AaYnNDY0mcqTUPuOxtqLAeavpoWDC
0D9zJN7MuN8KQYbPB52LMsBHqSbSm+Sov9WJL6a36b2wNrqMbLU4+vlXPlmxDwEWGs1G+UKDRTyM
pOgNR74sAzFz974bfDLZoRuakTWythTSMgBwHj6OdnbX5eO16SLhaCjrOPBXdZAvwP1mzuu7gUUu
e/HVRZWnUuZxcHgleG+NvJi0x1l7+VcA84uVb3GbT3IMhjPZVswzXeBJeChlGbidJfvXqnofVvvS
vE/Ke4JQuPSOn9++/xvJmiRRim/VXqfGnBaw/0GKHKYFPK58zNSbttG/SgHyIvnJCKL7olIPSrdk
kjv/AwA3kskBZtemVOeiLiMkuJhZh5H0LdCFsNwm0YnqI9Cxcdxj2IHH45Jb0EyxGDUBoqFjU+AS
BZT3K+pLplqlIvX3nODRi3nZtzrb6ieq7dtGJr9Ccy717U1E48lLX//LKYKSSvUTaVBKiu9HH2Wj
qIoxZCMXB9J+3h60+APeXTq60qfB+uEqNGx3ZnaUvKU330xOB1GBjJnMmTt7mjcPJboRWWlb4BmO
vPplCU+yQ4gADIa0IWo2W3Xc8eKNhwNUl8XhZ08SRQ9RpAe/Nu1cWlUSUv7my8GpEJphQYOkaIon
NHsIzovUk7lnFgxQkIk6sHfIQJOsKCz6QqtzxvPT4ErLIZ1Q0QwVb42WkexhcjTAoqti1Mr2pqyf
CgupBwOfVURM5KRdFVmwJ6DKzZPJTZ3X3/Ls1GjDwp01011jN178ysl+kOmOjCA87LO1coyf8vC9
MpVVPnzz83IVWeW2VtTdn8/34FyMES7GjgBMU+CYxBi8wyIup1E6RcNaL9ZFh7bfVRmsO3PpxTTz
0Fc0ahsWi46w19uT8yJ4uq6f2kD2rLObnEp1EyfXfb6hKY+7EkfcdvYOJAF1mzW7z7/wTShyGkZB
liBmaJLUqVO+mqYWYWRpjXTC1YC2Rh2nR4GE8OP6xvWsFbns2lP6g+GcaulVGjBSe8I1wvGuwoKC
rZyn16Pr7r122A8atr3uZuH3iXLxZ79vsgRlp9ljFDMx4fhCv3nnFiNe2Q+CIuWnr4bi3HWxtcqQ
d0Lk+4VSpe+7157VRmtqMm2LLoQhvUCL27py8xBLmPRU5gqPPWzj+y+f/9bZex8sNthTjDdQBRNp
18UiRkNSRGHQWGeZszKcAR3wtAiw2DbWdr0vHBrjO79kPldJvhCxZs8wPHqqREDEYTxNY3XvOz1M
RwsWgXYVuzupuUeubyOV4q0fHXLnZxG552i4cxt7G2OV1UhfrT5Yx05wkJDtGzaJXgPGOFs6JQIn
/hME1v6/zI9NQoRwB016efIbzULurVRmfuwBv1n5u4P0lxdYHK2XDiq+lNdXWvdq4QSTNqjZ+c2w
Khp3qaYmRvmwozhkQmZSyIZOHsy2V49GXWS8Xktqx6VxrHA5cP384EU/1I4qdGdj1uqsM1lfy5K+
+g+TQBlZEFnE22aqe+B5sVV2PJoFLDCwTnQTIf3gACvcB8fD4O2rYJvGvGwoJy4cptkNCp1E3GhC
bNuZhNBKdsbQbXXznGpo00jJVaF7QJFxwky/GzlM+RHPE13ZUEbA4OOYWsYqwTXn8xmYu92EgzUs
QBUpBmtSPQCXrXWer5oCGc4FF6fr2vkKcIEqCRoE1RLbaeatAzDif8NNLrcu7RNT4lo5o5giC2LT
Y4JynXniMu3sp88/be6+4AziRqcIOMHb/F8EgHgErBcpiLICEOT0/yOdDNxoUZV3aaDJHs6jMi3L
moF8H1WQE4rajXVQ+pt4idw/t1hkIMQzrl6aeZMd01ijkuhRZNJ50FZ2UV/7NeV+X1tZPkkA9miO
2WyWX4xzUf9y2EkktYJMJVDwfTECbvbe8s58IpW02two+kkfERPc2vI6l1/peXy+hnNZL9LhJNo6
ia+NgMP7KN7UkRR6KOmJdg8oT7Qygu6QuljLX2upAHrylGmXKv1zNWWwWyD1VSEXgpbX+1GBRVhl
EGPto9tf2sjaCVF43yhXpjs8jnFrblGMXztRv5J4gBjB/Zh7hyJRt4oPmyJs7nykhrIUIUToT5pR
47fSnSiiHdL2i0fIg9e6dDW/gXongfTdT54sUpUwXu4WXHf97djvPHPnd3srOzbqKW/gSx/IXIbq
MGAEru68YCFzmQE00hECiauwRnRYp/qXTZjTFIpyi1cR19x9lAn0Og8jmnNKcqj1vZHsXX3rZHs9
pL6Gec3WMq/BNH6+X2bYlOJ32NRf34ROPnDu9bSJo477ZCByuyGmOKN2GPU/o3+n6k9uVK/09sGR
o42hxIeYK6eie1mY4VYyG34dsvtOuGndxwhTWAt1ulSKNo4SX7tld/j8p84cZjAZokZMaMLccLJg
oInLVEq4epIuWcWxtGkCCVjAo9xe8WqWlPxW0758PqT4L6d7hMYNEFueFzwwJoEqytvRK4rAOudB
fFXILe/X+mCaLbXhR194TaJS9vmIs/tCGJOYDhBt0/kgkUUu6ggM1NnlqVLdefqe1lE2UgsXCS4u
UxTli+o2LE/o1+LNR7GXE50aC/tirmsqXJ3+/R2TeogtBYMWtfwOssGovjZQ40s3yXhlKWstKFZ+
sgV6C26o6vY8ImmbqkvGRrOhDKdtMG00gFj4SVDpyg4jeITTz0I4fDgiKEk0g0CLJgToBy5BGrck
GgsLMLfNTABTqDWLJG9arkiGZuhKhTXHmJJenVNDtG9vRpWqNMKxYRk/G1r3aGBGiRaQbLl3nsHz
Ktj2GaY1Hu10jkyi8i/l5qWierXw88SFP92SqINqzIoulErFz7+4pNENjOsgBTxDNhApx9h97ru7
0L+mgVFl1/TTu+RbpF+THfXjVc/cSQdTPX7+I97uzQ8/wiH9IQtTNcOZ1JQKxJJ8t2JzEJ8NpLyz
4rEI3K3RDd9oI6xK6gtj2D5Ro10VJMt6MNors9JXTlvcqOAy1FreeIZ2HKRi70BB0HgfCopykyQw
16Nhq6n9baVQpKlC7bfb4xM34kDqdtta/xq7/jYKdWR1g70y4lEUeutAEk+VpabH7HcSHjG6onVM
rXmS7I0hJSMXGbBzH3EZOPJaqBX2qrGR6oItGW2RxzoW2njlYT8ejHhkDlK4RrBqC5BIrFDvaRs7
0+9juVp5lbePkAn21ACYYIiJ6V2rNQipmseqTrcJFQvXTq/t0P1TZfce6JIqVPY++IhMSY9UPzZa
8Gqlw8JNJE7RdC1JVoD6oG3KW3qSYTZlGGGqJYNqRAHKPf4jcPWP7OLCrpk7WZcjTc9z1oTd6HTk
l3lybev0f9Qcnetm4431Q1ac/Ny6H1SMX+V7u4p3PObvipGenKEigIwPOn+ldyUeCcq2V5WTGtHS
V4YthjobHkprpYuuImx9HXp4EjRfVa23XZcf2hbZ47LfuW1wdth8aRjdVbJxcA3MTYv8norSERmq
hYM6d3VcfuzktgqRwkic/0fad+02boXdPhEB9nK7N5soipIlWS43hCt773z6s+jg4B9TgnVKAkyC
jCckd/3KKhWGtVcQfi34/f9aqQjc/19EX6BOhhsRQiGoNV7JeI9NJUbNMMo/jYJSDkmSWDNLFKj8
oe7DHkIhJ3efeqsliKeCnaAgFQK0aBVqFn7P5trQIczNANzsU5qhZScDijWFoaWB/t9V806aqg0r
91ATh2pKJBpBw1tp9NJCqo+dHXhDkKLo6dTUBmq4FM0rO6ue4ZaoR8JAuxzSDMWQEinoDR5NEHa4
J0l/c57++YjVFR8VPlr8YiN7mbxVEPaMx1TaQpwHmt13S5U3nwWe4qJ5jtLTOpzQ5hTo/inGVmOM
KiCVBJPi8TjNnhJ19xty9562OrwYteBHWUYW8p8i1n/iuugTx6MCqMa9EuDNY2Sp/gFkDAnVNdcr
QYFdHnNEZ7ipYaegtBZ3VqWnAT6d5WMhHVq4c/NkAKlA8SpIqQD71ep3Y4Zb3wwWH/p06A9CHWS1
JNMOTqx534JKIJ3+ky4u+aV/E5ePAnf6+zz7AU+vT04gNnAv4KM14MJ/X8VVFLJtk2XILkuKTHZu
jT7YLujDwCllp64sX3MQ/EOjZzMmW4wLWgHDPXDZrUNVXRRfAPFezNhWsxxp7FRlOYsvLg4IELPI
jpqS8tFxGJ8CMSNLXfPv777hB7Lgo8EPh1wsEHXrQBxpXChrI2ILMQmtBqjFvuGINDqM7GYRjUdX
7WE6CFBqwk52JcNXYWSeC4Dbcwi1iAJQVwkt4Q6Hm01DxZ7rnbDQHgrY3wSIJUrgsjJYv0Lnl0MJ
F0otVEQBe2TuQU9uFR15+MQgugTvc6ki/54/qRi7NpWmJdSuzVphdA74E1zcTseDQqA2FGgxCMY6
bSOUpEQ2K0Sh7g+xx6fVZp4YEtUs7evk4qsf/AwRsU46jukRbh5/D/jNQBhFfChAIcdW8OvvFy3Q
EhXmAIHwMEJzMnhSU4a0KJb4+7T0cKGAis/Ixpjem+mbyQjoZzILQTG0KdnVCHFZ5acgUEleWr4k
9TaC5ABrlf2l8Y89BOOn3cB81DGs1gRMlMSRlLFkYa8M27q6c77c2NhQA0B3B2JtyJnXR2cHrRc+
i2esuTYB9nre9EyCcDK1E06CQZNMU1SN/x72n2Fd7e9fz1xtLaWScjCieMlTKtFgk1MZHGqJgVbi
ZC16WAWw0DF86mOppA0EoUBAPc3TSEV2IH6s0DKFlUuq0biNcfnGltzJb3+/4e1BWVYGOLaoBq8C
qrqNmQkimhLwcRc++FLzpyYQ9bRrEXXzMJWY7b+fdwsdDy9w6CVgDS7Z4eqBTSMHWglG61L9hRbI
VHicvwOKkUGdJPVE7dLBoqy1gCpNgwdkZ0xoc/CFN+8yi2+cer9eZBmZf7IgTWqKKWN6pDfchStt
1FDgeg+cM1HAh1dgTM7dsyT/EUtYrwYIZooLAmTR1lttQjYOZBgsxhL4TjAjh7/gENoFmL58Yo1s
bHdSZDfytp3cJlXfx0n05v4Ush+Ctp8qeGS3Imp/b3mWnpv4rZVUUsaj3pav3XyaVSvuW+IPHwWs
6UUtB+dCJn7QwUPyucGBySTfXPV9Zy6X911/z+KVBQmhn8rd6qrkYkgIwr93QdV/4eJAtXeCWBrL
PSH2Z7NnWHaRGWfenafeWrJQdsRjIVi3oGJ/T5yfBaJYx7LoZawIKitrAlZGRg4cBm6iYT+QlslJ
xgnGLPOUa3w3kUcr4FOYbId6iQyglJ5m7nUS7+lY/czf9Xj8z5utxmNEfUzAWSZ6fF3tG6WGCUtE
fTS/+Eoy594Z0sM4TiRuFILujFVGqitH6PWE42uRMdCBFo2sKkxuKNDPhYMGw9OlDBCroZH7+1FA
F5JtQHepUTWCqEoNHxdtSK05+Px7iH9kia8+BJLUyAdQAhbXqh8QkoKTe5xIXsU5CTzdcqNoIAJm
IBlXCjPk3TajvoQaHtE4s8zp/MpNFm4UlXNU1BQK2HvhzKJF487qWSlCilxGT6p7CdINOt2iDfA/
77lOPMem68UZG6pijGIiqNAnkhlmNAh3KGbEEH3YYe7R/QOPIpwJ+6mgRlrqbasrs6Fd4LihfFXp
ie8JNxh/j+HNVfrPq63OuTapW5S+MskDgg6mIr1go7CCpAAUj7vc65vPQklzIRyhg74WVwoi7H05
wjAwrMtBVlJLGxNROqwg+iAwxHswvZu3Gtp3UB4GnA3F1OVo/efojH0tzxJfFb1OgQgMI6CmYRcQ
mByrTxZYVnguQO2JxNGuL3s6Ss9i8sQghiw11mUASVd6IMA68I9jQ+s2fw/7fwXVq7ULpgBU8YAX
gkHZ75dT5QyCNaUGiUfC0tkcTdka9ddRR5ylj3p5gM09/r11Z12knP4ekTNrNARlIlIRKPsTDf82
k57EOjxSqEhfWVrg/8RArJMjx56kRCYC5SiOWB3m8OStJN7h6Zzr7yM5tsT13JTAeM2cdJ9wFL0h
FwqKBEEXgTWJoVCYZOF3cAqQRP/2aUxt+zQR6rzFpKQnnz5sJ9oYA/l2YvxMSPCbDwJ5Zun2gUJO
24M/DkGTEu85GObz1nl78ULC4kcD/MblzmguZ+lqMCHKh+gA+t4/VezfgwkbI7ZUGUHygsxArxbV
Qik2YaGB9gaYhpCXBqx7Du3qHufzVu0Y3VkoSEEzFKf8D7XsnyUm9ziaGpQOPJG1ZhjTMzvAnxAm
4g349Ciw0GncIxMELkRgN4hf2Xu4kFuB6683WC1yXDNzowJu7Gm1AUwKHBLTevOf9iIkjFlQyBRb
q7dMZdaNG5dQU4bnuIM1fWcKbmTF/7wH9EF+T4EWVUoIQ0DRQxEf3eI8p6BggcaHtBgEnASdE1C1
ow0SRe170uCz46gCtEOsO6+xbJv1SvifCdHW0IUizftGaARxwecsjWSZFIMBgP80mspECzdq9Hyk
8W4e/g/m4gZiAUxK2GktvZtbUsuMBN4CD+xdq+jawBuAxdmC8sozH11VgNdhj2A79P1bA8/Dvz/8
5vBrOFNRbQGFcZ01lAOq5cjfRU9lUQBDjVZSGRJkBSk7RDeNeie6uRGVIjoEVhjIN+AUrloHrdIw
aRmLXq6+ox4OxxG3mQGm4TdMozqZBFfS498feGurAfuEDjcoMHDIXrcDZnVW8mooeA8dYegz1BbH
9LofjTokR1ElPRTwWfcFCPPVR4Yr4GrHWgmPiEqS7YY533mZq6sMcfGiMKQu/m3Luv+92oc2l1ER
qWdvorM+boRteYL16Wakg54b03Yi0SGg37E136vEXC2x1YNX14bIx7CWrqvZ04hovffbFge9RB8S
854a8nW7dPWkVU44oUwAyVA8aaLvmRXrxU7diJvcBor1udHfkAdZjIm+iIUyNq1137jnDX4Np129
wSpsAsKfE8YAg4xoyCiOmYGEh74MLqvX5J5Iyo8l8K+DQ0LnQ4JCurbw93Bk/55ROS2yYh79yauM
3kw3shPZYG+asEIm8Q5FXhfUVlN0mGfOVB98azYlouiFLezlh+AYntmJ9BFpXVzSFCRXAsU5mtmc
Hh0lkyOh/qRZ6AA8+XpgMO8zYejoRBQEfzswPjRLjcjgRofKTS/hJVVpC76LqX3LZmrUVrVXTaWi
zSE1WDu+c2D+oHPX3w12PPSk0BeBvMZqkIWp5oWp4yfEIeUGGKJRR8BsQ0iYDJ6ASISlogWQKaa/
2CWG4CZbdPH3k9FdJFMwOb2goQ4NaUQgmSeZFfXxX1BDMBBggXVIKhpZilEbycYngtG+Tvjn4Aoq
HdzunPgkewlKwrqlk9MB62iirf753Vvdp+bkHqsnerwr9b837zWUElO9HJPQJcTJdSVt1OfCwJZZ
P3nhJueJ8Jwc43N3Gd320NDMknVU5w7RQcV3zUaz4cmnfOewvk4IljdAVREUp6WnKK0uy7AQR7Uv
m8njd0VNYJukUr6kEnkGZBbDtg+MBP5D8BpyIAKARqc5G7kT6d2WvyM3+gOQ/j39oAsvwfGidrpE
yb+XfSdXcGSVpB7Tz2H2xm1svodQq6gIrnEDxNXn7o15D0j0mLnaw2C2AeEyhJ3oDx8FQ6gIkGi5
M9md3djtMxwFPtNH7cCchTsXzrW6hoQ4WeLhOoVkWpal1XHEFEkRZU3Ve4omWizTUGiLt/JHM8i2
HL2DdG1AptXPWZMF0XuW0UDD+izZHTM1ID4Nxph9w/WcK3Fa1T38JEY6SareqI+ivGcXbbhED7uz
BqkGcEVLYGQSDgpUjR10PtEK6MEWTsN9/r0Sr4O31UetNh88WNo4YRuMvvTZSoc6UgnHP2bFqVXO
pd+6xdjQmq31DEiUJHBT4HOGwWQC1J5nQxzvQbdvnPkYZAUtGxRgEc6uUWSRohV1J8S9l4rZzp91
IebNJHyYpoyyaPrPE+/N8gSr1yMfO74fU398KFF8a1r+jR042o5GFwCZOaFe2KmwfYj0MYHGVPdw
Z+CuAn5YdmDrYi1g/wDtth44YRChh9923lyc1SgCqwFVyfAc59pry417MQSZN/2MfNUE8ZmBJPrf
z7+KthbHEBgVLH0ISFasy5FL3awR27Lz4lBvPDW24szqZ6Lea3ksn7Hanb+es4Qh/6QXxRSN+dDh
OQkiil6fkMv4pLwbNN8azUXbHofSQsBa56IajKrZRkIfvxzNYrbhcaoGVIQTMAsetyHMdiIbCmfW
//cQPowjmBugPMP/BxXv1aVb82XEFGgJeoFKE1UPAjNMaaUY8NTgGGPmLbalHGv+PXk/keLvUUWM
ziFYlqA+JoGz8ntUqzieR0kaOg9IydfoW2atLCUzmOvFXkvMtiA8HTe4+aDeAwKcGR+U2p71zChP
kIqx+y3aNiC2l0+sQNLv1sAtTdrvzu09jsq6rEvORwdLQaOeiGIhFaahwewyquoymXccDc6om8Hn
Ccatr/llcIHll2lrNXuvNwL8bHDnc29ENktKglY5bFVFiFuvMsRBqMa+BuwQnzubokpFJ/OYvYKr
/jyNRJRpATABmXDiv/ifqR4+S+/hXjuqn0Cp4LQ8KDTYaA/yqXVIaVe6sGP3iHNd2dSc5hTbqfdY
7+LH4l08QorkmbXEXUfkd5Ukmzd2i+qGk5BZpqGTWpfhIbj4NCSMJX2jaGA0W568Rbr2AmjzPaH5
/3o2q3kG2hAnGkI6pCprFHVaBJycy3XrxZt8M9HB0S+cyZmfMe3NylYQ6nCQven1Wmct1fKt3WtB
Xs3zxkTQA4Y42UXE9C3EQzuTp3vAC+g+Irv9YJkVMWdUX0YCFbtNYn0lFOBBAsk1ExZC5OlppE+H
lLjSDj1+l3mYKWNp1oAFAMIG4W0wsM3emPQclRd5W++YA7NJrWErepV9N4r+ATP/NQyrQyTqGqWa
k6b1RESxyj54q93Elh092Ep2sJ283DxzW2ULkQ5HsHlUkGLeGJ/ad+aYPCa7+agYrdOYEI+wokfG
Ew++69vpNt825kewKQ3OU3ahl5xFUuw4a74M+FHNyFz/GQLevJm/8WZlQn+Oexx3sSFR5QIqyJZ7
qbbIkfXcDXQYU1CfJuTC6AkBjxpxIPDshLc6o9YrhLwyAnDkAJTbxK5mF0/oQ9uBqWxUqu4GZz6E
lmww97bN9RkPkUYZPkZgLwJVvXaDKdMySlo0NDyAMwyFTMhxoGZhDnhR7BaKFOGhI9+B6dPn2eyM
hLRm4MU9yS7aPj7X7mRUXkUA/EVFDsBCB21zxMOBAdGvnkz7jxFltmgTbKSHHkU6kNqREhTAiLgc
ksjGrVygSUzJERxYxBL4u9PCXNKejjyoBqPfiUR+4rz1IkFvH+ciwlLAmleLJNNmNo/krvPE3Wy2
gC8g4ZKXczEE6R/E1FfhA+ZRzEf6CbPMfbLLbXYjnuptDRWkicwhrfRkF+5Ds7AyS6lp+D7CLv5T
dasPzkrOPGSRjHoHsn5txUZppbv0WdsUs64cZO9eeH1rxaNvj+sEUIGl370Kr+cCEOBBkGtEbSwp
Z58UwXkeASEMBgKvQ7AKDmpXkql5muKKcsG3lt7pV17VRxATgLmB8H5BiAAH8/uKieZulhMVb1Ag
DIoLiEOpEFUDpThDAWyKBz1qn9qEvZPZ/DBcV7P467HLmv4nXpjZrorFHo9Vd8rHRD9ZLJjY6qi/
kw2JFF5k54d5M6VE+Qg/KwTGjAGnx+FSHyQ71pdTjN8Xbk+hsuuwxkx8VzMEGxNK8+/ZaXElY89K
pP72K117yC/lt2SlnmwGH/mrnNFpU6K0JnrCZnDaD8ZW3HTJnye7pvcCwGtQ+49Z1AIpX/IBlIV+
f2obQ0sDQrkNAIss4WB4y/Pnlq9gOOP57L4CPyhMezccH6RUJeMYPYmlDuFRyijGLH0nsWAO7GNa
79jxJW+1rYjTRJCsXtr4ykaeUn0uPiXpsU2STTKiz5VpLluLzzEvEkGpa6LBlCtIclsNelMFXzzO
Tr6cnOq83bG8VUn8plS3eZzip1Vg954SWXO6SiRxGUPMxRKH0Bzgvg1nzbG2i85RAyBGtG8E0Cjc
6ZBcgy5ppRxSNIdS/hPaBkKvGXy8q5mLwCBB4bZdisR5FKnK9rqaf3FCQ8t8A01oXewvHDr1gWK1
/q6W9V54EpFq8/1nNT8WCvSnYGXalm9yEaB9/wyhX0PLz1A802toUzDDPg6/fB9n1/AFZsAQwT1R
uLDtVmZcqX3Vagfo1ClnXF5N7DzmjjmqEyPah/fSoxs5H3QPRCB+EB4CBy+v9nEU810scFPtDY6P
IX/mjWk325Kd2Wlrl5kppjhb+bfGYpCVetoufAs+4yP/HF6Uh/hYvMg8ac7dobVC0DEWMhFlNj5l
7vDpf+jVq1336zWXmt0/uy5ShiJT+Ln25r20n03cAUjQUP+AMVaT2MpHghoQT6OtGFswDzrmaPti
cF8kQ94POpATNIdWEyhlJtgXiAfaXXEKjeE07xKwS2hqMbp8J+2/bo0tGmkQhoHUA7ANqAD8fuU4
jxeifFB7E9ZAxb6VNaf34VuclESbAGEsvplJ3HR+TpPBFKrATgF27PqLDAQTVInE+bPr/A3LAKEy
l/Tv+PzG2YmyKqRyF9g1lJJX8aocDgHgpgpuT+aJXyJzLTFqjU6hBMXTU4VedciFd5Qab9QaMSAS
rLsW/TggzlcHdlInfc4OKjS+57dcIhqPsLCTTUTOVqXas3aU5IAOWms3CWeIPX8voVwynfUaQgES
nVHcTUBgr+5f0LProZSECmRHwmhEMBGSB3biBUec2RuN5KY4WaAWU9i/LUbEZ5Q1iqMAVRDKf0FV
UnqqaHpqKlJ9+RtALIKv6AuV/572RvXZbeY3HjBymjvSY7gFHJkol+C53qHUgbj8cdpCMKFKH1D1
01mdNRXLJ/WDdIH1icFDionAcpm+iAkFrZeqd6b7mlG1rEVkJzBbQS4vrnto8Qi+jVgtjuxGcaku
VW60+77UC5Gg+lFYidVnRHYTN3Nh0tkc8gco7la+Hn9pDJlaot4pzl3fLIscJgD/iPp+zAhXU1HW
kwpJgaKC9lBN5rxzm6qyp057iDoU69IUhjxzBh9E2LZ8TnPrpLOkkLrWatpN4SaT7pmBXdcrf/Q5
0cMG+3ExVluVvtq2LUHgSCpPKyudq/bhAIgwdJq0FJx+FjyuwpOLh5l5BwhWj7UteJuWsNRnIp2Z
H3nmjV04JZLLJA4LyM3fu/XGcAEhiTImhOK1H/+D30cJhMUrtU1GvJ3NO/EH8kj/BVo4RuNyhr+V
3wM9e//7kT/+Db82C5747yNXCXwJbG43J1Pl1c/CXvjgntFxLVsDTInkWB2VLVDwB1lXT0FBfD3C
Ig5llHSLQ7EJ7c7NPQ3NcRtN7eSlasmdSPq6prd6uVVFdW44MSogpIPqsvQhPFcef4n1+j3fRpsp
IpoTH1UzNDRdO/89KtdR7/JgGdclbHAQ+q59gessnzJuHipP2o96vcGZcEy34n6mbxoqx8q9x13l
R6vHrSYhxfJnhAmPE4hsJXZqMgai7RD8S1egMem2wucAXMB3fM8KR1zW+9X0g7oP5hIq+Ghb/F5x
URBHDSBLlXfBVYvSeXhOPBawRQKYYvEK8k3yJWUICDjUq5GXzgcBVp4fqFx4pZGT6AW7x3S0TWgp
B+4knUZcztB+2+7x6u+Jr4ve+FK36O38PT8/CeP1a2MPI5eEXMpPg/OfMGHI+3qC3FC1RKwQizUi
rSQFg5QbWVHSvs1IuYA4EWaRKgUDggzIVXFBhSCkueRTOJqAkiXr8zTDnfMELF4OyQeIbclQfZhG
O5qQ14gsGXun0ZxEew+wyhnUJ30QSVJ4rGRgHUnDY8qypK/jxx58hGqOgFS49MBAwdSWxBoDdW6I
afko+yHSFIik1CRkHSk7hmKm5/i9tBJoHz2mWYJraKB9+i7g0gnjz7h6Zvg7t/I1bnlZY2AG/u8h
W93KWlH2XF21lVduoCq23Io2a4iGtB2Ji1DJno30WNLHQVesx5SW+t8zdt1yXj1+lWOI0pDBRhOP
5538zDxHNkcYQFh0i6Oiq0LhlRQvdz75OuZdvhhyNnBIhN8TOvm/F7coS74va3nlcdJsadFbBKFe
3z/JxWcI6kTQuUX0MpYy7CvgmQjJzKD60KApXA/wf+k2kmQnVW/5tZf6EJZDTyPJAe37kNgjJC90
qRy2Y/YJ/EWvHWb1Weu1jcqAppLwzoB6f5lA5CGZ75RSrnF6+CTgSaE2DSIfUuLVjcrKeVwwVVZ5
g4Hwprvk59ktakTu4AJz5Cs4zNAbsyF0DqHBgBZ6oOfwbkaPSQJWCC0Ys7t3aS3x7Wov4o2wC6Ft
sEhxrGJMKW9CNWniymsBr+IN85B6NXH+nx4D8DACWfT6MKHru0BgMy6qcVK9NriJEktEye8x2PN3
BDWvEZ0Y4H+fs1o0AfR8uDnGc9C6Prfn+RnlNhLvwb3R+62oM0ZgBTuYWuk+ykxvEwmQYKg2pPCt
7j04aZv6zoz/jN96fBET4D5CS1FBX/H3Kp6nMpjYUi5Rep1NRFIz3iejud1T9lnbVW5sf9s5ZQ6q
wW3+3rTX4eQyFv88enVmtGPQiqUslB5Un6lgxmbyyG8iCzwnAzQ6sN/gLkJh0WYAsUoGAgk/lqWq
UTyJzZ1VtizrvwZhdXxMvdZNaqSUUH+fnqPpPLc1+qeiHfZvcvPEDvm9Ub9xJf/69NU+U5qkHNQQ
ox69zWZ+eGfocACoWjJUwuv8lnZ2+gjQgvH3iN/8TIBbsb5B90Kq/nuuizKasrTnS4+t0SPpNQAo
EYw65TBtmAr1UX66M67XDZxlijURFX2QVa+Jy3wewwCL4zCw+9bkPVziH4XdfXN6juVfulpIOqPc
cHqDYjbzUR2DmVy6rWwAfBV4otE+NVa6RzGgI68gdz9VFoAYHno24ok95U+tI1mLd6qeQQ+ftABB
g+vxMWC5PvZfTH/GvRgasBSsDuI2N+rX4VPdwoOd30IlR9jcK2b+AE9+ryJcB8AqQNcNhoVgxfwe
3l5upHkc28JjtuEZTByiq4gehVNQUagUAZ2NkjmgTrCZUK1k2286q/pSXyIyGa+Zw9kNzc1CpvJm
3KIiq76IGykhyg5f91i/+y5DG12wQuimHcQPHpgTifZf/BbVElYh0He3PQswwieov+Ky3y3m7ziQ
8TC8BKSo7gZJP723q69FDLtYYi6/rA6OUsiyWGuLwusuzTE95+dMBiCi3ks54S8wft1JNnhmxWN6
ypzY9A898EiMUb+jtKaeu5fxIREo+5GdJx4eCnRyC/iOHPJH3q5fUdvKcpIwNP4CXhNwcUQ6W80N
dzXW0AJn+ntb/Bho/PUpq4MItbks4rKy8Godohse89xZfEPyjFYBmV20yDMHX/EA3UmUeTAzDEXU
2qCnIu/bC/scbfi9ZmWH0VIqQG7Zwk53ACQ/lda0zR9zCz21ICfN099vfX2EYLUBRgsk4fLXmikW
FmE2BkqDUnE2krhH4UcLDF/8Hhtu23fTnaNDuKr1LLHOP49bXZA+/A84v8DilhPSf/BWbWZb7nla
NLBJZMs03zcg0BKMDxRVcs0MS1xm00HYFWfWzTOimrAgNoBZRmMpNuAHnJwEUa8YytuTHej3NuON
5O73+64u2gZt7LwMkHAv9aEAfUKYs9gMdspTE1kJMNuOTyqz3UEc2Lib+PxI2q5XFEz/4J3Fsdge
/GpFaShGcAikCi/dxOfRnKxyMxlnkSGF1eJ6i3Vum5tAItiB05/Osy0a8SlxMlt6Cs1X/HJq3yWj
0Wdavw2bbF/TeqdIaMc2m3k39IRxeACuUP42woOgQ8TuGNjN23bYQiibSJnOupU5AOfzPFxQiaUD
qWl+XKK1cBMT2ZTot6iQuzZ819cLwid8MvBp8AsDxvv3+ceyRRWUmZIuvoM4sbVtYmeX7iLY7XuR
0/q9d6D3yzgwrrDBjrhXKb2xQH89fTXkENqa+KqWU+CJGafpIlNB4yYQKXgEm1bcsOq7yh3/3oI3
EvnfX7w68QPsQUEY8cUDzCP1+LN8Gd814PRDkn+XqGR00BaiADD/fz52FT2ISh/IaYPHspb00Vlz
S2D7Oua2sAMJRaLg2kHEYLrrB3drfsGAUDgIHIvQnFuFD7PYcZFW96kX+uyu1R41RnK4NPMyOCCn
pStl4MJXIeVZaCxDc+6hEkbiQ1SCEb5hm6rWu1K+B+/5kZ75tdGQcmKjwawNmhQAD6xmQEnYZKrn
IPay79SNz8oe6DwO0iypXk20/yhhDm6kNAWOALpX2RvrAHp0QJvX1NCIAHzE303fkC+Mz7ic0Qrl
T/l3nOm9wwEEwOuTzjnKriXCTj31NbrBoMLRd1zBrg/Y2qlf/oz5AR+Vwh0QTZFTTPld7KqvMcAk
KA/vRuMx0X06PPSA/Sb6C9pMzCN+CUJ9dIKeDHpLEx3E83vnH79Mxl8Ds1oj6jwwUR7GMWTGaKqg
+VSI1Nf0eET8BWp0i055AF6oP2xav6dFqRJ1CInKnvqEB3DpAX/6gJY6yx5yFq83Pd1VI78us6zm
bpXacanKDsWcxF7wDYeTicD3qcqM+rl0IwDDSXF5bdF/v5Sf2bHfxBxpAGxV9WhTk5aqQHHI5/xJ
MjSD3dR2YAm76qNHXLeTdpg+j7M8tM4eUwNYN2N0VNBgAYRUQSbSM5Ml0ErJHxWkswQGv8KdzOa6
7IngD/ay0K0TIYuDdsXqJBwlJuQ1LvSqCp2AZptAiEZIj6P0qfoaSUOJFiL8PmabQf9usrn2DKdf
woQvWfcwIWCFAa+JvgpoMPFhaPaJ0hCGafQW9mTMGBGR+5Ij4NclxhCZTk/FgSRoWgPtFEbVnYv/
59ReLaRf37I6V6dW8PO8n0OvNucP1gmO4OklMind3gy+g8v4zD3DSykNdUCugTGlwvYVADS3IqKx
/BN0w1IXgcKuN+fQFDfzcXwYPtQ9ambAI4MfRdM9mmwVwAgfC+pGJl+M1wKSBKbuKwhRSP4ykzMU
By0eZEcAOBDuEhJYgFrfPIHPB6m2jwGAXyThdfkZOqZmYtbk6ePN34o2/y5jsj//Pn+vE1cU0IFH
Q6lEgb7clZZxKJVtpwGKugvdVs/PiQ1QxS7fVw8SQ4vXzAIrFDXkCjjxMjf6yNYOkA11gyf2DgH9
ulyj8YuJOl4HNRvApFc7iO8LpazH1N/1HIm2wtbXgQt7l2qqHMVP+eDHeoAj+DAMFvcdHaQAxUwH
oShzAHlyosKnmMAGgAz3Wv4/RYPfa+bXe/2ER/8UUEHMLFWuL/yduJMBTm5L0m8Go45wzs769JbZ
sJmqEc085sUm1SAlh/AHqnoBVVRTHVA702G7175nkOF5leIl2paO8CDtBAIUS8ZuW86YAbSBro4X
6+OTkm9CoL6aBKRvTEAUOlJAym0+UajTDi4T0SLQoeZS7nyquZoOOCxzgGlf/uBvUVwFPfqzMkU7
H4xMeISS+8CiCY0fCR9VQzV4VKhzCsKWLny2DBEEkse6ci6eNAWNDBBvSfyoHn2AzF6gKzVpKEur
HWZcBCkwJuLxrkf3T4vxr+FdtbHVQQFUAifGDrIQBvqBl+AYH6oLqut2Yvt6umeOua08TB/NR4Ss
kXlIvWkjvQUn2VMO2Z066I+66Ppt+KUJjN2AJH8tvREOUBNebNR3MlzV9nFmwpYGchUWji6jcRrH
p8JhoSW2Oodrdz9+MCfVArobc6R+gl6BkFw5Jvw2hZgUGkJIrnYa0Jc8Ed97a3JTb6T4f0ODy2U3
s0KEmYRPvtvp0RkQ29x784DX2IxWbwWnYF/uqhf8bTK6ok+5zR0gta5jyUd60lh/HwOrgBPdm596
Icp5gMWyV2Z0Q9/N0gBT3t0ARH5BOGh1k+AcfBa6+v73k9YTvn7UmoWgcB1UyYT/Rdp37ciNLNt+
EQF680pXjmSZrrYvRBs1vff8+rOy9sFRdVbd5r4zEGYgSEIHMzMyMuxameAy9QbdFHxkVKPRoY8v
3s2pC+ImwMYnkjECgBWjLX+kL1C9jEaP7jxeVwFLhxZ6dMp69VuBWyMZGoC+lpBwF3ZDonSSjbS0
GuMSn/gASp4tQlGQp5wnZAAWHiQaeeRmMyg3tIgaNe1ySOq+g1O27teMJ3jjU3JObEQ1v+/80qro
qJfpWS5oC0Sxta4+cc8+/IVIZ47AReOWBieogP5mXVTEygSA1lMG6BP4SKXebj7H77JCT5H975ZE
+SYhkCVLP4UYLMkH4FVpk7fzEJ/qLXP4XRRdlrlZEuU7JGIt8wlZEqOzbvSmIvjEUDKmUozkgF6z
x+ZD2QxI2z3+LvfuqaEJjATgwMlUKQ1BtaAWuzgRXK0y1VRnkcyX9OhrOseP4xJW1yXquTJ//1kj
aH8BRiMSr49ytCV2SEsuCWEGJitbD7I+AFPQaD4rYASB29HVXherXUTrbkWiT1zEGACwgqj1yc2Q
a5kaC25TGeAgqfQMmNOAjrfxetqc2+yRezJ/39L/xzL/yqRuQqnNnF9LkNn3L1ytWnlzDMGwJFYv
dYTmC/Yxklsgh2knkT8P44LHdedAJZhbtLyiMsOjnvzTn5aiIJWUUOFd2UVXTeMCR64EuzIG1NfI
DS6slKo4kQP9IYxaaZVPSd7nKu9OCCUrs/yKB5157zFEj+NsdHHhPlJR9Y04+tpPvla14AVx85cA
nUS9WT4nKPgKFpLUv69sSRJ185smmEU5gqSyM0YeDHm6+KVqeoAruTSTunRg9MXvikETKogSUE2a
DVky0d7Bm+xn9xUt9rWQ06euAw4Mo9zAjQFu8SUau/I2hZYT4igAS3uLKch+U2wxymi02/okr4GC
tEQLcH8X/0qjzmtQxUoTIol3EaiiS0TTpX0GWIdVbzZoQNI/ev0P/yk/lDvEOluoTIr2rzNQT9Aj
jhCUs9B5seCI0LnO/1Whv59EHaxSM1FV5PikCmDaeozIbG9jAOLPnxrznDKnv2PC+XdVonuJbkRS
BzxyU9uFaJ51w9AaTds9k175VOdf2E9py5iL5of8vN/OmMrzaH2sFoWPM5ZQLhExtxpZhYH1oRNW
B2Oe8Q0UngWTJ5CTvJEJ7EoMWwE//AaLrYtAWtNxNe8q+wFg4dvqqTeZFGPknF5sYzPe+2ZY2+q+
N4QJuByI7MdUj87Vy3jq0cIHG2WoXord6JAAKnZNuXTu9z8Q/VyAC0AYSqcZpCYRcq5seBcCLB50
uTpeWPXQIoyGN2xiXAcjIsbCyRNH7nZX/gqlTj4SeHDKT0TodjQBxINpgnKHRJEOCuiFE+DummJg
q4GtFF0JaALAt1zd7DxhBb/sK97VOKdiI3sc0NpZj9u0/C4QtSnrEfkdLVwQe8948ZheRQeEiqZ1
2p6INa+MXc2SFSKC0WOb33RmZWsLYmjksssdupZDjvdqdSJX8nmrzLy7+3A/BKDDnE+r1QHtDePq
YVhOzy8ti7ISvtxzeZtxvMsa/jbZfSRWYLFuiuIpmhPNzhzMcD164WAhObDw8iwulVKasBWUnpv+
9/oimaXPm/15dRgBe/NemMCzwqzMgqLSyZGb7aVMBje0QGctRd7NnuaXITN9V3qonWFE7Vk2QfK4
ReYM8//EcDFGCuDCDolPQPFgVsmOUK9dKjMubgKlzT3fIYrssQkVUBISr9+gKVhnvP5iOQHjheSX
LVhoTl1L598vLd2YerMXRDeuVC0r5EIsc5z9ZMir2fyo9P1baqLzMDJ6Ay4rrCji7d2gf/3boxfJ
Hb8SLSVijiFfHAO394/ZCT1FG2AOmGegSmGuKn9KvezceoK1BM1/13hcXS+RikhBVNiofATByuil
U4WEamfHwHioG71nazuvHXEEltX771vN3XuprsUSb+VqvV3WJRkXQyxxCQjIU4gc5+aEkR00M/Jo
7wD4ibUgk7iktE0Gsxr4tNCzBQQzao9bpRJKfpx4d3YqgwcIpe3jQjcOatKevEYPwoI+3VXla4HU
3jaMOGWsREzXS3ngrWQ3oxSSQJdegTBj5FZsZXa6+vp9mfQsxEWLr6VSWwt816gVa0hF11T5SiC0
ACCw2fyJoMKvr7xdmJjSqS8Tir9Lvmc6rwVTIUE8YxRfjLG/HXwP4HgZiYO+2bVk/i7mru5cyxF/
6k7bc8NciJCTnAYvWY/m6Chrsq3I9jjdprLHR1ZP9v9SKvUwNK3a81KKbVV0l8OwaWnvNwer9JrD
4/prIVt4LyUADAsAdJMxITL393OJRcE1shgM5HHtzdlM1uL75A0r32z1Bjo7YZxrpS0ozt3ju5JJ
HV+Rz01ZzC1cdjN2RpPMduZrMFQtre2eu3K9Nur4kgwVf46sDX0k5uCB8hj1C4CZIRu5cGRLkqgj
AyQ51zYhJLUmXFNMrQLKYQvSeuj+75LuRTvXS6Iebk4u2qgiW6etBwtkkX+aTb+KFpazdD7US93y
A6/MKVYjYNIb7FWNCXRqr7L/rRz6AZakmkuqjpwPorULHI62Qjr0Xy6Hemyluhn8oIAYvPJIxwOm
0+Rh85dKvPcSoddX6WIur16aeip5Jct7sm39vjmS5HmxQdP3SnyOlmzEPa//Sg8uDsaVrKiJelWC
R4UMTLImkrAuWCUgErrV8+8qt7guykT4vs8ltXTZP8xF7Qskk1GCX82jzu6Wkq53vQSCHYw5NUA7
gkLupz2qOpVNWzmAZ4Qh9sbVjPEEANUtiAOWrAPR4ptH+koSpRY8+rQaMQ5JOMnZzXt/VjDJ65uq
037X7znUXVwz6BWYTgvbSWzBL3Ivo8hXRxd3oLrtgBkNrfePhdc/DCsJlcL6W9kGhvAHtXD3HwWJ
V7uqUP5Bh6SWlpVYq7YLTRKRCmgXj9CA5BvFwr7e9QpEicX4IZoQ0d1K7auUR7Eg9wznYtxx+h5N
/kloN6DSOBCUNyY02ncMcp+JNSnd/o3khBY2mJh1eoORmwcrNskcAg/8pwqlQpoxDIjo8aS1eGBU
l2QIyBMTbHoEGWSIaEHivdsIaD38Ap0AGDaoGxLLgg++nYFzBwPPGXrvoiOAzIzxLdgvhVH3HoBr
UdTbCYLYLoqCniwOQKZIrPnrGaPj/3JBZIuvdLQUywR6igXJ7vypQGcQl2x7C5iv8F5/l3U3Frpe
EXVcNdMNMswZ8uRWb3IYKhpW/eY/7wGODLqqrEjNkcNoFHrsACXxu3y6aezixV7Lp55UpRa4MZ+x
VvIKzWZ/JqYUfZRYLWKw9eJdJMpAq6csELRLYJ8il0IpSztPDVBXO84V9piV8tBqbRBlAY3pYCLD
vfl9eXTj0X+WdyWOUpiYicKWwWwdPAZprx5rczh225lMbuHBxdxZ/tF8kvxUSdYMAI3lZ/6uTb9e
MaVN2GEJJLc1574JF1UakV/AEKaprX9f611n9loQpUqDH8VdIWKtcFuArQdEPZeYHVyQde4Cld9g
zkv7S/cW3ewvpT5ylIYaCME4F+CGW4yoobECc31e8Iz6ug2MCGbfWNq+0QEmCwYQvd+mTzKagxB+
Vr2ukKSHl3oAOwJK3WK+bknVKEdOU0ZfZHzsR+j0ZuahCxgXmUBt4rO2/8juXu8+9XRzEjBG2QnS
oGGWtG7cEEGED8eeNA/wuwB514Xzvmt3r3SbemqyalA1CcwibmE9NcCP9M3DSjpi0GxJ0MJG0gF9
NsaNDB4FWF2rLHXiccUmGQCYTGnUh4dFRb73hF1tpUC913WXaf5MbsyA1NQIRY7NbEscvOwAiGS8
20tqTPdQ0WosUFZpbIWJ6ZSWrJA30N6nImkxmy0yJgSe1V+T7mzmKG1rdFICygQt4ik0dukz7pU1
UVL8P+NI53oJXEkNbnh8BrCDOmuyRqdB91S+nkyRdJn9rkCXc/vFFl9KDlfvHCv3UyBEWDUg7GUs
HWBacMdCU8PEVWOgU8okGEacLuxwrxEUa5fnVgPzwqf/2abYEyRz9N8/ih4BuzkKyoqpIH8LahmH
T/wXtLJBrZFzAHoWevpMBq04zYEYadLDtnijyI252RD0roHQBc27gN7/+fD3HN82mA8nsqV9CSDP
c3SKTqSsoFiNnTlTATg9PTzlSIsDYnThPC7e/Y14iQWFp4wCA0h3fopHSbEqEzSuuGDPBuYTGl0N
kL9izrA/yMb8gj9++9jP+ulsgxFd/9iIZv3+eVjl1rvx6RiB+Y22EORQM+OwmoENNVoPrJ5i6PT1
Af3v5oC5NQOjB4kOY1Ti78kY21KC9ZLHvF2DIAEfD6MgokwZ3angfWA8x4HLrGMnddRj7pT7xq3c
4KgOGLNGf+WWiezEZTfsSw1ou/f0BJQ4cB15wWHApAAixmjfYMAGjAfdNnamVewCD+6A7sAFTbuX
GwUwwv99KnXaXFhFSSTHxMygXGVqXv7Bo//w1V9zuOaqxziIDz5YduGY70aU13Ipuw1W9iLOgAfi
RqDkBlG5Hk3ACQnbVa89C4KdA5WABX13LOl5k9kLi777aKBflDBTqWA4EH7qGA8S1zTuVbTMo3PX
KHdkCmY0BAN92YtB5r0YEyShPIcZVhCZ0LowyEXNRqkCWSiEawb/smwu7sZb1zKoQxy0OFHK9iIj
8/reCE7AbEVSLTQV5EX5B3/PGcUXCt9bduefFq3V/e38u0TqLDm/DeKiv4gfN+VruSPvvQJswtRY
tE53n8W/20mHzlnW1JoQXGQla9AKm43rm/yGMyq7dwGdhlfjHyiLwoEkWwJoKQfA8p/KEvJMmYuj
OO+G+omfWCPWZl1D77vaG3y/mnNE0CN6UMTHuDgtiL6XU7wSTTftDsmYNbNUsZe4pN+MG7Tg6tz3
jKbZ3yXdU9JrQZTRLdUeKwcPJbxmYuj5zeRkz7+LuBsCXMug3AsuzgS2yiFjsPoN2DiswO1M0alX
S+mHRUnU9Z5jUQo69SIJtWITFUW92DCbRc0gX0yb+esVUUGNn3Vtz2vB5IIEe7D8NfsJBH0XA6AI
M/6LrNEdbZBRigBhBrCd0M1NhRki0zNzKFwOiag+QWdRtjlp5l14FO7VaX9Iot4vIe1VoW/KwO2d
bE0KHv1GfUoAHhYDvTBypNDIHHEv7kNPOyqwKdphKkzfw/sE+DptASKMGC9ql398DGXcSi2RIgAB
sPDNCCQ6i3zqsBiSLwmhLnnEsQPLgOgKkHbAlC2EXcfZWS2tfMFmu9hU+cV584XTpFPFmtAjRUWu
Q42KSwpo+3KXHEg7/JJHdc+hvt5AOlHcJbUo8uieQLZBPvaQxsC1xYCYtCIx+D+5fT/EUfec4dNk
Ugl6OLnlmpfgLRDXJLJdUtP7Z4a3AMDmEnuLYigFfJUNMYusEamuaob23wTQ98/prxRK/WQprH21
TAI3LRkgFTbnjm+2cwyeP140p1nY1/XszjPa27LJXDCZdwwMtvKvbEored6fmlxNWCRuSCAEPDwU
L3JA4ApWYS5Smt95xq+lyWQnriKhKo/FSApT4qmA8mmb4hmoAA6D1ovFII8G8ScBDtpGAU7ISugg
xczMT1nC3Il43GBhxGPg+ZPupzrn5F+a3cFLbgaLoOci9efIDx2oru1ir2IsYcXvkn38uITjf690
/uNjqGirTzjAx/Uh6/pHstEjrgiyxcfksdxpHg97U9n8s0/aqZZU+M67+0MyZdKDsgmjiIdkHj0J
5U5Ao8/iK3X3WK+2mjLmQyqpTdYH5FgHq0J9XjXFT+Q1y0Xn7P67cSWKuiuk0YJlBjFwp2MKmBow
JLuKJ278Q4LEGNNY+Tna5XvG406R0066uq+B4d1t0nCjxDvZW2rvIdfj5uW4+hzq+mQSoCUjsnJS
xBw3jBehj4iFLVq4pncN0V85dGporvqkQn6IBfqvZmfjWvjAio18B0pbo0b3g+xpB7ExNMxO/VsN
otNEqR+PwsRe1jhYoaE6PLICC+sj/tIv+0gnhrhYyVhGjIgGZR6w6mxSJCMM6roE2On/wv8gF+43
gZQDV7Ha3AwDroXyAET5rDLA7R2dRgeSn/09Ch4w9oABPoS70Bs+tSNgeDFFD1TrxWzIvdDq+obS
6SHgKwytEnKMg1FYTBce0CK2Sx8Kt2R1TLAjKxZ6kyM9irtg7yNYrhZKaXfCc4gHQKAsYqABVHc/
7WSIvua4mHG8mGjEonnnn6TbfkignutaTJpKCGD1iWcQWZnBbwb0SCBfi3bVhRjg5kISrhSsBo+1
jFCYpn5QQ6FVopTp3TgGgSOo4Ee+s9mi2FUyiEIScYV/se3DYEGBgT9JKxQRDCpY0BaA7hLgNz+3
MUF0N6aIclyAfZm7ynrZ7WJjt2sCZFdKU9iDcsNprPkFmc9tvgFYNw7aEbeuC+27/AK9zLRqAWDe
GU+DASNdWU+7l9YWdPKDnr52mb7evTyVprvbPXXGCwDZX55edvjVWC+TEYAIClD4iq7oL7Zrvrjk
f5wNngTc2QrIpAjVNeuC/GjOK+VtsDvT0Un+qnKcV8uynlNdF/UD6R7XS+t5ddBF8+BEKP7B0ugO
v+E3ui4jQ6frn58BsLJaRD2fn5HDrUbQEaIA4lWf5ZoHujxwixE5fALpDwet6haKXKA3tLQtfuO9
v4u25xnrB4BcBfZ3jgpxbnyXq3z1fdTMI9a6YFtuE0GXoyHgsSKADAB69fNo6lbLi97Xere1Zbf6
Zh7iM/M5vGNzNpot2ZmXH4C5XTsKzqHGxneYL0ZSTCdMj6RtdcJRHInX3Nvxmd9qL+VZsNVVazYA
nh9NsBKgtZJstGDzFkZdLUbPQbPkH2JQ9mSnBLlFACFiIytQPRJ01xNpPK2ftFVrpd68zTZejrJc
j0nn1+QMDoL18wEYARhgF7YTSmnsAQN+wVd3YdZidRats2CkmjaFya7zlWopC+HQnQ0DEYXEgW2K
B2ujSudnZyVS+IJtO3dSYmNQwakuxGt0gphNXgOxurOZEYk0Xw+qc1OIjwvndWOQALGrgAEKv9Bg
p6mUr1TIQKyqg7JzEyQKBr3P9OQEUiPNbTaSBaMYKzrzFh87VpfLVb8IX3l7kX+Kp7QlyIQmHKui
c3lw5+L8PAkQ+6hmdhip3PPfMs7uyGbob6g+263mBmduJTsYa8WWwJ+sNpg7Hb/BtIC+RN6UvCQ3
GwYY5MYQmFWpK0+Kw4Bg9iN/Yd/apXlMiTi1P541au8oTwwF5o5HJNshYBksNbdmJ/Mu0BeI/iLg
Qh25HUi01rMD9mckvomrr7ixNzgcWnK1I0AtkDDRFbAlQDMJhCMw4E6xwUI9ecBqdbgCI+jEACoK
hCb/BDz5CVAWjLnYN3M73gJsRUBLisBaBsIHoMt+XtpOG/peDGM46/mqrWRrZhMji9WtomKQPIpt
UMfaER8fY7XudT8bX5MU3DRNDC52IC/VwPbOMiMbUGSfMVUFtskECFmjaBdtbYx17w0c2oxC3575
r55RLYBysoWCkdkcxbc2euOy5hs0AVZccWYyAKggE/SoUw/+IKyqJHibAFZX9rkzCMGqb0HK07Fm
B3paQy7QX8znHxqb2rJfvjV9sq44cSvKKMQOnswUptZkTg91SOfZyELFKrlgNfGYpFAF/EwAK2rH
AsE6uMVG/HQuT9c+0CTKV42MNc7fLXNSZUseDwm/TjH9C5wGr4s7ncMEex4LmCITDQDdb0fZ3wbD
aPmAHFFKsjTRGkPVmsvAiQcUKCRxFQnZWh3QG1Bgws4H0JCQAqIf/FXdAFgvPnJG7EnbSUbSybs5
bMHDq9gMMJzaCIQ5AkabGOCcdZOhBJXFSvuEP4slZ2jMWy+veuFUt8L6d/NAk2CpaJdHplDmAEgD
hLkbCKy6EwFLpZUtknwaTDNmZgF2xBuEkw0AiqZ/IDUkALdb+crHf5H5nq9+/4Tb2hn5BLg0RD0J
Qhalm+DYGqG1+IQi2cjMeGZYL8z3QotRQXGjgqMwBjJ5afbVs5Rj0qAWdLTubCMgA0VTrNdlaAe9
DIZ4fsELuYkS8F2A6JEluHFo+qDTdyMvzkrBx41bFq+dACSpdNsAqAslKMkT28Pvu0BMCWVq8K7C
rSFDsCxwfn9e0AoE6kUeJBAmotk9inW/O8o1OJsPBaA9fpeFwaY70tA7DNgfrFDW6N6yeJqRcWWD
AbTGHd7YxgPpg5c7kwHiWHABzZdSHSFg/nM6AEIOjIeoTRi5+aboDbg10HVjY/7RBtEQtAYN3Sui
PcRV81eFLmHuBoATFzcMtUCDjJmRxo5slf0pVqktoBQvfERWaqd2Qvp7Pxq4VLldmX8wCQWguw9G
f2vhAMyANElN/DPzYzbfiCDyueMLHD6rAxfTvJKBlkbozw3fU8BClQMkcHABIHIEGGi4zrwAEc/H
FKBdB/Qel+6SDJ8DfsdVr58+ZHBNc+YMGsv0AGkEHNUAzPZGxHyaZPeOBlYR3MWHBlVtwopToUuk
R0wO/7BFmT3dlPBBa5OAKsO0YSqER/F3NoEQDKQ0UK1g/yrcJPQnovEAPF/A7kvANpIQKkxUSgE1
gyrpB0canVG17m3pIdFfBnwITgP7iUFIfC3eFYInygE3KbE+zidrdQIBhf7n8xQZJe6mrB9kvC+c
AaJQoJvFhIbr8MwZhOoaRMzb6Fxsis1ozUbliHYJuBdfn5GN8sjozudkTzbmG/FOwUHCBM8nYKh2
8F0xs4uG0Qp+J6HIJn87GwQ7hrfJzM9sePXWIwTazLG3YBPBc/2ACUlQaAM7fzIfJz21yF+/Errs
/1BmZ6je8joLFAnAVoDOlSQ3yLaOdmWpKxF6woOGUwIdkgoWlwD93gkIQTO7BtRdbQhwd4GAYuE7
vgdzgrctkbZAVI4/N+fznsyITHijM5CCj3AZOZvRW2Qzzyv9WQRKTrTCuuCPCytpNZkBgvxQ34J2
DdsmoauyNqZd2irWO+JS9E3P+OMODuQAuJxnsosEptd4xXgi1pKZ7Sq1xOdQd4j7iY5BLD/GsgCZ
+bpMGHBjhAgilyYDCg68XhgLJH9/lePzS6bDBUZydjRJzhRMK2jnWIopb18BSgoVbnUtM6RaGE5u
4BGNnj878Dn158GTdpo9PeI1cEVww3kpptsAy10jyih2S19xG/T9/Ao6wx6w6RTNUYOCEy5gcOJx
PWO4VBGQN3R2nUIxfreDt71nlEDq5YlLXpMZEfUg/w9IbY1gh3qFq4KS68B+AvXriwEOzVJIfeuK
UUKp+D2LxjgbOAiVYeQQARmoJgDsbt2YKqjmUk9AzitBQWoJkp3GVgUv0w9VuijBlSopOcCvuwmC
NRD8KXumX8nvMJDxZ5Va6Wf9Wnd6C7tUG80RBZRDYGVbzQY0pYiYyGOQ7RTP7EMCYlReuRALYJRm
BTo3PFVGtMcXe9xGRbkiOtVmtBd36VuJDHAMeJkcBuqdqA7agcIjIAfQRIDuxdgLPfVTei8N/yR7
qaEdZNWO3cX6xs3TinXzKOYrZL4dkMGUF880aRCC2oh01IEs4GUXHkZwwnEeAu3wHQXA7xmdBIte
zQVB4seLfhErk7w5CCsw//zz5qZh2Ad+0Y/Q5siSNpW+AwIvYn+kKKq1bL35UO/afngSja+3BG1S
6KgAIliGdwbTG9tupWxCYwAUWLItVp8fBXo9QGqF5yS04R+bo35G562tHvhDpL8WxiuY1GT99IzY
dyL1U+vBes3sUF+bjxb+7JlYawOGnQMeNP6zBKOFUWsNaQN8t09A4htLk1g3PgbWD04wFX62AEbG
iw9ypW6TpoRZzDAz2pJIgh6ADPz/t/OKiBpI4JDCAlIRLuTPLVYYJR4kBvA9SAIdwO73CNwQTNJZ
HeC/M3ToKlYASrYWBJ+IaUjvE4H6DY+ArVowJMRQ/DxrfAjA1YHZCWIXxNk/PyRJ5riqlC51y8Tp
mUj3S4cT/6SEob70MhDTpwGoM4VNB1yx30XfxqgoLqPgBMdRAHCyQqdjhobr2yBQQNvtDOj/AoDV
qfOUtQSS9ugoxpgF2zIFGuklj39tZYDwDuNGeWaeA/QEwhHrKl3x+q26r5wWaVsnBjyjXZ1jTFzJ
O34XPcSqFe3TrQimpnTUa+YkbMZBD/aSYnWtB9jFpfLxbTeADGxMNPvACSYQ+vSpCkXC5xhbj1wp
wMh67MrtK1pyQB32IYGWjYWPCBiysV3YSPHWTPwUSzIZV/oqKgHKD+Ec4Q0cHX8bxroEWKT4QcWk
9XO45/ASSjzpI3VEsIce2A2J+0zAhCVG43Zuhpa3A3fy7cDxUQNjtuLaB50ZfITEArgZCC2iPYN6
sQpWdHSKActgCVWDaPtPJZThzqO2CgpHGb49dRtqBL9VUIyRG0LfHGLlZiTgs2O4V06RqIul3m7F
fXxitpVdAzKsAli06C0V5y7m9LfPoPYRDfRZ2shD5Kooz7EGySdMAKLsttlOPQEpknGabfHUb8p9
BI/xIDJgBwuAAQdguudoc4hAIcps1TXeh52qbhg0TER7Dbx6q98vjnxrn2QRQE0gTFQAUQC43Z/n
HRdoqJz4LnS1B//YO6MzNHqy08ATOn6Nm9kRCXGgfAzPqouvfwp2gpPu031Q2rOCxE+5FzWrD/UM
v4/37GZwwgzIFQBWOPVupurFw/zGOuEOiYrSyyMjQANoui3hSu4ru9sok157zHZciTt2l01OtGd3
4TF2l24TjTGOV//nMikHUvLDhmHVHn1WW2aP6Oa1ceN9/kDaRPwtkK9PkayPToHMuCOtyVK6P32u
AxBJAsoKmHGVU4aKn7qO1+Oq3A571a63zVeOdhYgZmzaROefAQa/Tl7S3BxXqLK7aWGwi6XBOy7q
z3VQLmqhzRGTlliHeGT29RdyckBHZ/bZSVpHb6js7MetcgwO8poHS9ZaQ98JKjxSuGTpb7oLsJ2A
iSRAVQDVQEX8p9YwaSPmdY5KF5l8mS+tvvwmf+9XS97w7RAIJYlyTgMAl3JTjg4X1eWP2j45AQp6
y3i+kwC3z42AGDLDhco9cc3uahH8nob0upQ4vKn/4BtEMIcQUEIkaFTqXSsCtEz1MQqlqIhc2ueV
I48Ju6WS96XoSdkM5CcxV4MSE3Dw6QlCpenUsvJ7NEdvZdy2AGQo+9ARoUXCnlQwK6jbU7XlE3QP
FuDlBVrKdtzGnlIhQwnowhTErDC46aO6wB1451H48WGU1rF9MgN8QZh3BagDG0Wx2Tg5iNpjVFQH
0BnZv9uku9v9dxvoXskuldPcT9Bi1KFBJkXKhPRJtkf2tCDm1l0B0g0PvkFwZHOgWKNUK46iIc/9
ZnRdRM6SrhovdkZ6tfQPlLsGHU21T7FhOO8gDNG3ubETt0APRXaQ5Cw+Pkb92Xl2fHhYYBMx3kIk
OkgqB9w2ZP48BxTHqKfATkIqE33dn4ATgNf5CrAsHY/4ynJIdcYH/jAJmVNjp+hPj1sUro4l+G+W
A+jb9CJ0GLBWErrwgPTG0uWXUmaEvAwZlHpTvXfAIoWdBUfZblVaKFLDaSb4uIWd7bVDs+CgiuSt
o/X6WjalPmDGqpqmg+zcAbVDegAfggzeuIO/jeFQ5Htpp6wbLzkhznIU7NBTpBhwJY7FI7cL94Gb
AboTmAXzQ+zx6rois3woEn3hxdhXD6WAp4PUsBe04+43ayy6tAC8LLKUcpQ+y6fBhIxDg8YaQG+g
iq1s23/Q5XY5l79yKHclzvJMmGPUsdHs4WB6BXIE5HgInVqE8Pf3Rd3z7iSFg3usAdJQVWi7zWVy
P1algO542NPAC8/AXPca9JdUBnykLXoE9pELF0k+MOhbqJ7ig/JZAdT8a3bwMKIvJnxIXFDrOAqS
V7MXn/ACxhn0eQT+70oL16pdCHrpli7x7oBk+/v338kaYK4aPDAKORUMyFLvToMO+Lyc0Kmj7OMD
qGg1G5+0Fzfprt8G54o4GuuIw3R3uFRAvGMCIRkIzaoEMKebzHTKjTUra3iHwDSjuswewLRu8jiB
QGaTOIWDpBBUtHSJZ7dQa754+tT1wWCuhpgd6GFAAicu3JVLPkThEOOrfCfEBZICS9jzkh6cygxn
NiOG12xlV42ow+XES0fiptyF3wVwbYHkmAmOso3XrSuUzlxhY4L94hN9xxkgI9PoVCAYmTch7jjX
fijzte/ETuQFa/izyNVvIqRLP+pn/5zukAzdiM/g7UyDTfIsnBeBXIn3Ru8QyIHUS3FPVC4Yc1c7
xE9iOGP4HtQ2oH5JDXkbl7q6zSzwl6yTFboH3oAD/F2dh4f+pCw1w93Jn8kqaQiUEOMDnphOTqYo
63TMGPvOFBqgHdJsYrU6gE+jwA4ygNcSZwOiQeVrKZd1O4CM24D9RmYF7xi4QSjD2vRFG/NT4Duj
pmee/CevV9wO1CSVy3gZdBKB7DpHozPApX0v+oyPvreYVyLOD733V99wcyXlcS7RgUxOPzz4T4J2
VmATvBzgyjsELQ/Y7wDjrAtvyp3reL1yunSjAIeKm+Ju2qmgjMmtLLG4bB0DLmhaiidvmroQQxL0
fTi64OnFC/rz9qXFyMpdIanImgGsvndQLw0PqgRrDSz0HakNV3aw0cDys0uczsm32gFAtOkWWIKJ
nrvgBViwgbfXDRhBOGxiyDV4LVRkyfoglYyaEgUbIImzTiM+gLPWb6yoN7gEZE0brTUXRJJH6OcZ
/xRJOcBqxzV+kkLkWG341gatNTJMInhp7WC2gQkNQITRUEvrd7G3fiCkAoeTlB1BCE6HppAY+VzK
z04YmuwTn4Da0mhym0EdFnwTS2k06daIQBx6vGQM76EcKFIvcZ5WUjNGEJdwW8YHEkKHOyNPRqaU
63rs4PspTGSybAk2dwVIZ8P4WnQ1SkPStGYDDUkRQI9X6Fo10mBUbZ7LnMxvT0wdgxyiANdy8Bwq
yr7tu63CfgQ8vPushW9YBKhXBShsjPJKA1rrVEgb4DdZDT/HZhNmBjNljhw072VwZHlwHWhOEkeb
OQJFSxU8NzMGC8CVzcTnUgDlW11b4ihnOoYuQDsi+q/5LIOwZ5AeVXH49PvWzcZ8r4mMmfbcwmW5
BfOEU4Gtk0AwDkZaPFo/L8sc1bI6id3svHGojGLS6FFAOD2b0NDY95LRrv/wjdHBnV+0wnd19K9o
upu1m1P0F2U9WLa4bdd8MsGKDYx8MrNmq6nG1AKkiRO2yOP9rqS3fU2XJSNNR+Ch0QxG2QfWH0PM
WVWz04SGxj9Jg52qRzDINZouFnumWJWd2RULG333ahAmS1TJIZilXIIqbRs5U4vZidttK5hqb7HI
RtYmZjFHTJSNC+Lu1KRwrlfyqCxRLyeV0kowAFqzGtjzoJhhbvMY6u7dKEx0f/SmZpNuZdnllePC
Bt89WADj8yymPaFdlM/HjUwThV02Ox27gmB/hfKMhrnyYs37YFowS6TxEfj3SyDH90/2SjAVAjDg
16wDNZmdtuYtDKNsmKjRp2lcTeKmF1GhHb4C0JQkyWmODguLvk3LYcOvZFPGSPSVWmPLHMYoeRjb
Vcub4QD2XyBttHY1Gg2jIzSJalcW8C9OrLIVFKtefGqWtp56aqQMsXjO4iuqAjMxM2dECWO3wp+8
3Agat660GRdLM3vC4sJ859n777twCUdu3h0Nry6hiufBjPvTnAjdJFahFkPNU4MTrZl55K3SX+Xa
RoEJUfRZ2uHVC3gzBU8Ab+L3zAbXLfMNPIPlEt797UQSuepXn0PdupErtIoJoBBq49TKqU1zzE/q
DEy1prM1gjaYOahiUv4PZ+e5GzebROkrIsAc/pKdu5UtS/YfwnJgzplXvw89szNqdm9zvwFsA7YB
Fd9U8dSplbkEZr9qnKxp1rc6qVZxpljLQNd9pYrB2DGvRltn/k4zntJ4rzOmxF0y95PKmm+7SnSl
wGfAdBplptKCSIafSGLb4WPn5unNaSCkiE5u/aOo6HG2cyqnGEQ3OCUwjTfeY5O+3z76K071FG2B
eTYYfCcxnPD86Ccnpxp09nrMQWtIb5VZ2mqHW6+DMFC26qRf6x400uMwrkr5GFaiU4XpQsB8ue1E
5sTK5P0s8kTzHrRBSlQlrwqSxMB6vrghsBBAtrh4/3S1oBEnAn6V4FKWLuLyThsiwbIMEuDsePcy
9kevX08UxeG2l380uT3SN9A6hzS8E/THQFpY5qV+n+RPmSEFrCd2bPbQvDJxI3P0QXYSM4aNsYrG
H8B47Yi/qnljl+qf1hwd0/OPw0iTbaEffeVtYRMmbXJ27f5+hEVkj56HgXSmbSyxU6pmFP5uAv7Q
kK098RDr3r8fWVJvI+9oFqHDGxuVlwXpF0c9SZ8ca+avQP81NzNF5mflIGrhSQpOUJwFVWpLg/Yz
lLqDTiu/5/aHWmttj7GvhQg4PYoY7BuB37zXtG9e+dZU6soPARYvfNeFDp6+i8F0hNcUNy9GyEfU
AeswMiGpNnF/62fL2rraPcKS4NVw7ysJ4NcfIAXLl+Ii0JhJnqk7BX+q56SGU+3e8egxO4AMQ7BC
g6OWE6nJ2Hy7vdjL/rqZyNmr1+qWcSymRt0u874JUvDcWOWmjPRDUFcHppQfDatx4tq7l1zlwTWS
dyETT6WkHUPL2ncqWElgs3rerhr1reooNpaFXbb1W55lWy+KHpo2egHLvMiffvXyfDqk6f8/JSDM
otc6NW6gfAGtYKyw09FzDpCO+xHZxauvfucN63iiwzofGYqHCrPr9Ll0d7c38NJnmW3gzE5YblGl
eqzzROnlBtFxzPO1UEOuCBm04nBmXb7SrGzBYly4o3+lQrvC+4FP4e+A+0/Lr9Mx1MRK4qbIq7o4
CMkd+oqF9q9lcZL9ze1FXt/s/0qbXRIol/3GGuKJ0gVWqk7bt9QTNSu1xxHPaIRwRK8WFnhNpAwn
H6UuEz90bn5dL+3FllEFpyDQfhtNuukSzL0rOqnyXpnA9FR/Iet3Wf9nTz+J/Pv/n/Y0rQFTNJ4y
nLrxoettxd8wlQ+jp5Cq/c0N0rrt7W29cogm1gfeQxMsnTUPoGSxVsVhQGCtOFW/EvB3pTVelcdq
81Wu/vMtRZxlQDNjThjc2U2NBq+uR2HsT15B64L4vTLFbZPgVAwgx8vBtrSFItZlcIrj9F+JhjgL
JCyjk2U/HfoT7EDvTflY4020TGE2HxmS1HR2zyziOFnpHhPdnEVn+q8NnZm3M/GzcMK3IH4sVcTX
KnjtcYMn31crjlYbN3W3UYt7jF5Y7/XRwatk+Kuq7/5l9vX4ZCn4ANKDYuZ20zrGo9Yt2ZkLp2/a
HYDedDNp5sQZcq7CINrrdDURKULg5/fCL+Doq8TkIFJNchQFfmxG4slBS59OuVUN8hW1vDMSfxtW
yWGQ1rcv4/SGLzbr09fMbE9ah1XcdWwWCnXKjQwrDA8e0KJTvyRopkw0zWgJYbp+ii659Zl3mBzL
dO0ureiydjHb4LmN6BrLzMkaTUsqxrVff8l+NOVPrgFLM9RhhYnomfxUb7PHxrUnXR0/1dS0b+/s
NRNxdtCzh6cGfuC5ft+fNJiT9trP4snAh+deQfhLbvMJx/62xKuKhQlaEtETrPJzWtU+GWUrzVl4
MKw/qnQlQRkLc4S21oFTtgsX54qmZnX/EabNHrnQZG5SaG1/0g2HScpRfhy8gwq4Wzk1yQLZ6JKs
2YsW/NZqAbLyohlAH+95yh42tpw05uKD+Ntncfki/ruwyU/8ZA+m8lOhCuyiXj2He25rRHnOPATN
gx86LrjRcjNYWxRGrG+s32Wzkr79D8eIG8p0AFkh6zT7AENjuQozZU9B0zh+MD4mFvnnYeOlkORq
jOQu602jBwvnefXyfJI6CwrSIkhDAsT+xGEOgDbH6ZlwVSddgJbWnNuLvP46PsmbRUJW0Ha5MMnT
W9ojUuW3zNh0M9paIT34ZbYXB8nWM8Fpo5+GKC9Jv+JyU6D/7x7PlLCcwMlZ9EivkrU/bkgmEmqj
kOTsgdw+h/o/efmmTn2RVwPpGx7H+b0S5XqsrVjuT0n2WA4vOPq9PTCVMGjX5Ev9OLAXPY3L4H5S
heR0ZJmXKmpzoAu94ZacRjxSwl0mB6ZfWms7CNBTMoox33icdPxda1hwsqO/KV5n44LzccmdMX0B
XdV/obmabszUfurGnVjp00b7jtitVBDgvb9uAXL3hd1W29F1vPCE0kANS+XPwt1NrlfznKZfy24h
u3rVBIEqAsJKhyov6/wEijEc81pEjQS54ZQMbfYt6uc9FAy6tg4E623hik+280KTfJI3U1ty35uC
J7H2yeR59SGW5V9VKL0LXfec5MORChNFDUafJTCYFFNT7M/G9H71jXxoGXgbRNr/oEc5D2OaeUgh
WZ+98VIce6HtiZ6icd/q6zI/mEysZtxssyrD7cLqpwc8X/1nYbMHXndSKJced8/Iyscx/QLKdpUW
2aYonst2XMvqKadqyxgBxwL174Y0IoQw1ywBRK8qms/fMXvqqLXUo1jUn9TkjzfSNJtkK90Q1imJ
bCP/neQg2QfPjnWmZeOPLuzC9NMvdgGkGaqT2887OL9zuplI7liW/UksNgSsVK8k41B5v0mqTh9g
WZPWkeK13P3x1YMORHYpr3/t1qMAyPOAPKWaOTuHKECTBgOH7prCoR0/ShiHu7jd5IJPxCou+CBL
0ma7rUTGGHRaDcRTeceGGJaDkcaAWNlCzvr6uX5a18xz9Rmh4ysq6+J1YbDQp6K/w8NrwWxQnmu3
/z9a/JqV/LyZ0/I/OQeWDkFFO11qFGppfIzWrgq/msGpGF4qdyO6S8HpNRUCBodcuEjrwQUiUunk
OOiBzp1EadgodURD9GiL0bHsQNSOwdbslI9UVB+VJHXy4UdedE8JmZtATE9jLd4XDOi+faGvb8B/
P2h2vkXETJ1+yNDn9Q/uc91OJZKKrt3wO3kItvy2uKvOvIHCIuejUYQXZ/IosFKbr8nKSd6KULFF
S7hUbtckycYERovCei4j36ZWjXjylWl7J7unxSD6qh2zwH8wwRWE0EV20BCr3kqDrJsOPqTe+8cs
flXZtoAyiSb92ukoFA1rgNddt3Gbl1r9wvfkTrsYVVxTKJ8/ZHbt4S5v/KzgQ/Lh3qI7WKIeUtLN
StLw/7psirS794QffvVzhI34Y+FEJqs112gWZyHSBKPA0zULrzxxkAczj7uT5zsltCjQhfu2Km0y
dycM+4G0Nsz8S0rsWpaGOgUULTp8ueRNZk5xG0i+7mtCO0nl3k1pUnnD1ZPVNQgYDl5b8lCv3XQL
H5HnLov6xZCKMAvzvhOD7hQVsSOPhl36rbxqPGuNii6DmL71Vl5L0tKTv2I3LfwTLrtFZkr9q/c+
qZgsy3MjUg2oFaPDv19YfIRPVK4fQmM1JqvqJIzbkS5jGooXrfa0j7PTPZM+22e5yRvBLKx2qgS2
1o843gjVvqIHVzvgp5XZMXG3+fNi0H5ls8/Ezsyk2RidpHhed0rSbdg6qPGq/XdSRiLXuIhBufKK
QDfS7AO0kRqbMVtmFTWjWWVSe9LMjF6xzg6EYlu56qEtaDFyvY3p9nvN/SYIUP/A1yLpuSNWtFgp
q8Eo7FCtHaEYN3HJBKyqPWY1fmv4Iga9rVYeVo8WtEkjyIpDxk0KwlUvMGS1hiZKae+DKD6anebo
ZnjIRIb/KPmqtoa9n+V7MaKNpxCEu0YYHtMxIaQuvkVZuZYHweMzoIbuKpAP7a43Rt9WanLPItQ4
lr6Wwau3or5SldfbT/6KTT/brNnh9FWdmNVQxaek+Wjcr7X+pVSetPBnWi3MLLp2CzRcFNB91IXA
JJ1bV7+N+ro00g5mgJxIH/7Sj6n4/Fe3L4cm1+7AZ2kzx0hvw8I3Q6RFxsojg27UjlJQNlh5sAZZ
D/nocC/M6hh020F/rszDYqryWq4B025IVHdouGaTzxcc0ynDYNaom6Ijk+Z97a2WXtNxpZj/Bh9E
JC7Nu8jasPyheUXJLSqcq5uOf0GnKiliksTn3+CHDOMhUGmn6tOoMm3T/lfsr2tODlqdfOg/v03a
J3mzNRtxLZjJOMQnpX+zFC57s+MUbLW5j4Ivt0VdsxpQEE24Tcr5qNKZuyZmTSMXmtKe/OA5rFZB
+UjGl4WJEmHAixa810tW45pbeiZytp10o3UjvZvtqW1ALEwOP9ZZhXMF4iPtCJIAW7UIU7pWVz6T
OtvUZqgyowhUjIbJfPnvlrxyu3WYr1kr1TBSZXgjqb9rjKUdnp7k3F582uE50F0wkjKSXZarVQfZ
yu0qdInuoanZkmIdwtd2fMhjuOIcId7p2f72+V5TTJ+FzwLsLA9LNTHR4pV+1AKAsJL0lgW+PXT+
YOdBsr4t7poz+nmX//ZQfTLNqW5qWZOx2AqewV7ZQDwWMO2CIRjN5ueoU2N4Sb6IUglug19rFZq2
5K4yFh7Q/+NW04WrTXH8BVtd3srK6BoiL5ajpVlLhmbrTpN3RD6B9THVi7un2yuXr+/0f0TOa1ax
n0kpDIS4BeW7WRv31OKcWA53I/yLoY59dDUUlBwETloozmAMWz2X7V4TjkFSvbV1R3Wy/d6QQe1S
iDCE/NUKrCeA5q/qYO6MUji6PrQARXzsgmobJc3j7QVcfyAGtShtKrzRv3yu5Yq4gUt5uiphsQfX
Y5l2RRnC8SUnbTbG4BBANJINpmnRj7wEV+FikHP5j+iZnQFzZaXhiGgZeqZqLdIXlDgP4u/i1YX7
4ZvQQ/rkRMNGiu11+/0V+2+kjrXIQnol5Xn2GZM5/HR5/TTKRSXi8koWUEYglHbQ7wvzKwhc7qrY
fV2+qNcsLBxDLH4idYQQ7FxkKNSjrEEFRjV3b3mrVrb136K6agGLNnsXohcGAPirkabOXd05Wrng
TlyWDSToEOgUUExu0kXsKEZm4KWKRduIdvQheVM6AMA8k/pDibd++HPhil1ssKlNKR6iEwmSAPCi
56uVLSE2Q7GDHsx8oItjYxEqDN6urB6FePIl4om8i+ynvrot+PKCTYIn2kqKu5ArzbsyonHMDTXO
aZyFM0tfC7gtrvB7UGBOGikryrEdZgc0skjh6cn3f2kGGJcvbfNNGd+NZKSX80Vyn29/1EXiYvZN
s9umNhZ2vskAVA+OVK+N5n7M7/VmqdR8YX5mYmbRcOkKqlXrKY1rv0Ah+/TMD6cs3KKCm2adiCvd
dVrJFmF/DJeMwcXlRjQBGphgUuw0Sc1MblsZ0dj0oCPE3ElEcysPsIzIxipUXl1BWIthaOvSKi82
o17euSZ0iNQUfKbj6IXu3N7si4s+fYo8BaqcPg2ds5sH2t7tJRrcThPNYYYRhmHI28nJqa4/+qVO
9ksPB5MLFBqgsGRMA3hmaXRXbARZF3HgQn2XZL90I3EYcPY9gwWUUS1ERkVZ//HJzkDafHudl8BQ
k3GRsLbB8UFQfoF/UXu/9iQrDyffsYGqqblX0tJpi5fIT9bMk/SGrz54siKGW0JZbIqbtvHM15lJ
n3mTUVdpYhf+S3o1PAW/O+UlG94F/eDVMMPq66F68iqJIuEdEEOnNpeIPy670vkCU5RVhsUA30Op
nasYejfcSDPT8DRGqV0VDREmnUjxYDM2zg2PrfHbzJ5F+aV3OzsuX8pYstt0cCBohsjuaDBKUP9j
5cW6d/tfWlatldDdlMM/BvGYGmOiDZUeWFh8wdOdfyXT9ZQcyo3glBuwKEF4SH9C+GwWB1c/6Ji/
f34pzsTNNqXIEq0XjUkcLB3w2kHMdleQWBeC6NRDjdB0rS1W1iqWv7dj+MoYzoXnd+EczdY703VW
U/QgbPkAsX8I4reYBGxOFwstuCx4YbFXtM7ZYmcKj8RkX/YCGed+CNd6o2yjNtuHkrtvLcEONGnl
ZzBoopUaiitFCxPZOBzcoFglJaW2fCliv6J5sDsTZzKHrcK7c37UgeEPY6dqU5/qsxutKyCLOVPQ
sy3DbrIuXDjqJWmzk247JZEhvgzojlhrcFGP8J3Wh6rb6oDSBn/Bfbh2rLSsGxYcOzK/p6/55DAp
/cBEv3EAez3sYrzqtDi0+pdePpTDgnt96dHjk9JSiwKfOvxgLzoXRWZ5KlmiwBkWQZTa7iol2NEL
udUV/LPimJTNqZMZtWf+WbhPMj/5XKchmdwD1SHQSCByzyXrYaejS5AcgDAYStGRLMhIe3ldA7Hg
1FdddN/IsNUb4VcVNVJ4S/mAS9d8cshZvWVYMAqx+vNPsLSslaFv5Q5xiCALNeNBg8OITFNqQTXx
3ii+XQl39f1Ig/iSB3F5pc6Fz3Y+FfNCUCyAXzgpSQbbc/IRxi9c4FaEa7daMGCXXhFPZAKfk9id
YP8z0xnLYqBWecI5CwfNuIthSI7lreQtOfvX5MCkLmIhADQrf0kKPl3dVolqWRkCvC9rXdZPQQsB
9PPi3l0+EIOkyn+kzGN/L4ngyq3DhFrfwYtKx6sfiuQ1LTA26oKjNzlT82tKTyg3BKwa9aCZ2mv0
PPPF2o1P7rBLhLds3Obxu+q9kois3a/CP1drrEzRCR9kKI7Mea/ZUPqwsnRKfGqHN6/84VKop/Gz
Y7xeoP7QF7PRVxZHJ5/JC6CgAknQ+QOQpEyzWlFlcXGyzQp5nQivgv94+6Vf20FqwCTDYDFTaBk8
F9ImaSbXbh9PmtrUBLszGSPe/9RT8246sQG6CiVaYlr528s5PzfG2hGXaPTV0957LrXUw1wovcg6
mvGLJvv7QtZ3of7gV8+F/KUABlLqyRc//JENO7MuH4pUs+sJFxiJGzncammz7b32dWhLp/Dzr9Ug
41y1L6IrbMsW3EJI7x+kyVEYe06bt0c5aO6CbJfHH0kP+E/QV7EGBbKs3DHH4Fvuw2dRFOTh+uE0
TMRpmDTRwUPa3N7raw9Dm6JOthmY5zwSzEdSgJ0kxacM4j/jIOvCbjLNbr7Ou3ZB1hWfmLwtpLqw
l02qfC5M8svA9Vuy8yl8Yfr4amEnAlD6bUWLdBrYYxQcBXU4EvOOkrDJ5XbB/bl0SQy2aerZliZs
019KqE/KRvOUsq8bLz791drqmwV3zbLrf+3+QjgwEcvDEgKV8PlNAkmT6UKbN7i+8LoI6bMaSo9g
Avc6ZFJVKDtlWR/lLt4DuFkbfXIq4I1TekY4pGGycv1gq6n6l0GCKkvTPqqqX98+8+kmz286iG4M
GHQfU2/P+fd1RRpUoWFEJ9/E7wPXJVblgohrtsqYCAgmTJHMYZ+L0Oj/pzokR6dAe8/bgxt9JeaI
pnzfePCWDOPVU51GCKBs4fmbKyUarlVo/qTolPSjXet/POKq2NAWlnTtVE3mbtCApikkNGd63bfa
Xo9lgvbcW5GWE3U7rY9R+hwojhHtW4jNb5/SlZfJhA/quQpNPsSws1NKMy2O0zDjlErNniJX9rFj
cofoGLm24Kv/dRBnV4KsF3UViYVB6D1bnBcZNbDVKKJxRjXsVodHZxQ3fukVm8HLtk0KEz2n2ZAR
CvUf7kDbUfZFlUG3DsfOp17QV7Tc1U9qUG7LMl37Xn1Xps2XLiz3XqA+drK39SYURJOvhlSwmZTy
nhKDpzhNIh0NKylNIUhl/KczGr3/oLDJUpEc/LYr7MBfCvsum4pMAE6f1jtt/idFMApB6XsFm1tJ
4rss0GYAqXw8CDtX1EH9m+q9F/fHUMudwit2Q//DG01I1rM/hlx8bcTGcc3B1iOjt8MofgLMdGd6
yabJpFMUC9+GlFaQwYhW/ijt/odbQUBNHRhwB12I5x/u+U2Tq6EQgtSO13VJ+7N673baKTBqWyZp
eFvalWfMNv1H2vxl6bnYFB3k63j0h7rbZr21xtHFc9LwPWFkui3t2o0nWSDCE0piCFf7fG1FqPhN
CR8th8KE4eKHrzxI+b2fQ/ldeKvbsq7ZIsqZtFVC34YBnNcS3VEtezdSw5MXQgauNRszq76V8IfY
Hu50gMkuGvctyJkAoesPkutNg70WvuGKSoEdgBdOCwpM1hdEsBLFcXwsvoFUgG/6B8WikCykez0I
drSrCZZ57Ir8MMYyXeZTZzOTElK/2KhZcSyG8iCQ0Bsr6VGSXX2Dd7nwfZM3N9cKjGchBiAImJAl
5wciSq3sw9QbnlLpd1/Ke1+hCJq7TKxRk8AOEv8hJ3Cu69fFDPW1i/dZ8kz50QUl6WMPZke17gmf
JTXZ+g2D3hQI4K0nr1xis7sETaEQ8DnxlZnXTeJudvcYxJKXZdyF0ObARyu694OfHnw4Bmws/F1Z
V+Bf04DCQAQpej0wwEcxfw6CwuwsM3ooE8OkQ4TnofT6iY74Vbh4Wa4exuS3kFWE52UOK5LVores
qGFLoMsNG3MP+oVsZrquINeRBdkhs7PSIgOTu719D64dBmlj7CvSqeTN9ibuqtCrKz06FeXPYHzy
m3uMuRs8S/HXqHy5LWsyNPMrR58Z7gm+CbCXWYDRCoXfueUQnXLzA/omW/A2VscoHPhEbwu69vYm
Kt2pxoZNmx+42ChG51YJNm2t1/S4pK9uOyk3gqcM8OLrbWnXtpBmLvZuauimvnb+kgJmk8tuG0Yn
laYeXu5eD3/2cQ3WFGBt5B0swrbbEq8qOIspVLDskQLHuz8XmUMF4tUKLfpD765aQQe2kG8MoV3h
eJuACeRGXeeatJbzFiCquMlzd3P7E64u+tMXzGxVK6eKTxdkdIqgelUbpsMOB+J7yaePPbtbVKdX
xAGfwKtV6FqgY3y24LBszVKG93IqLYTePfrTZIRGtG/cVVcv3J4rpor4YXLL8PBl8mDnm5t4pVJV
2pRfl/GEjnL8lWodWX1RfL69h1fewwQywkowb508zExQkFd6IFoxXqBS0vu+tcbnwfiogH7dlnNt
QdNoPloNFBDgc0vvq5ngj+pkDkXAIJ1n42c2wo8yOCwmSK6dExaXX+TyyFjMllRoEGYQdoanwtAc
8jGGS5v2fa5oa+I+a6n56+rCoDFmvhgEApCRn59UHBR+EZsodndYm2iSqQTS7hoN1zVcyMJee3Iw
dFPhgneO45pX7mtJq9OqTMITeR9qPoIaO3hNZAepc4A9wZGlwBEegik5me5uH+C1i/JJ9pzjeuyH
3ArCGJRresjlDGDDR0nVpYOF8bagK4qT3iCR85vqJhd2KMsSIRECcqCxydLWMK310kfxe6pWl19L
iKv+uTiAZ6QNplGLJA7Oz2+M9aSIKu9vxcLw7gvTstHSUnKodWh2nNZb4vi5dmE+C5ypkb7p0sLq
EEjhjr1MYSQf75FnjgtP+68Gntm6icmMPaQCD+5gtjTB8BTD1alI6CODLtZF+TsYNIfKGOpEoTbi
D1/l4Alk6CrrM8csIzq/LCdIK2eKmuRVFXgZ5fOVLOQbug4hQXjwlG4buYzU4hzKOrC7B6FZuGhX
zt9gNpbC9EtY2KB9OT8QObDMqtKr4NSF2JXhjTR0r39LiO3JcIKImTBst6/AlfjeQMcyAAt3nezR
TGF0Qi6amar4p6iTHauQbZKO/0u+m+KzzqsVJbLe5mxZjSUPcejlPnWNdyl9IkFsibB9ix+313Ll
dk3JdAliTDQfc1DPdw9IUR2XcKtPlCJa+KMK/5QmdL+Wtiakui3qWqlmwg9RgVa5ZNipc1mZFEVa
pOnhKRbvw2qL5otDx4BzkzvTlMeIGWHKIiZc4YfOL7WqADcA8SXDmjd7PnkYNWrnW385CkyJiUa1
+RfuDznWWD0CEk1qh94LsaPJjpTBIj/VlFm6kI9hhhqF+gyQs/NF+72h5mUHZwvpd4wLpf4eztlg
hJeVIoniyN6rZ9yZS+f6L3/qQvCUUIMTCOz/PKuWBTpNa2GPWXMLeqe7jVX78DtH7cbrvI1Ue79F
Dfi1lX6EzODVgF9Eiezo6bBPi3LXS/ITxOZf9Cx/7sjyhr1Jk9nR6KJ1ZP2aXpcR/Y4pswmS4aQZ
LbbYacVLV22m0wqvrKcsMskxe0gMnFmKAKW4SkR3JVnjwdJ7sBwQ+uOR2WH1jirztMiupM4pgoes
Nk5Spj+ObbTXOu9O9ZgJbLgPRaADdHpTM4YRwBuYGNqfPhPfygEV3Ga9HZmVPZVyJQAjfuqmtKjp
KB7vYfBNxrbwepq+2gYRiglKRCMB5APq/KGn0CNLNNkFDPzEGqp58ii03kZtBEdlpmIs69tOA3lG
e4oR1bbGjtR+7MR9uSrLX1NwJSfdWm1fXOG1NJPGEQLvi5D26zClD9jXk5+QeL8bXX5qgh9tom5C
Ub2vZfjgYLtNwO9mDUMKhvHoCwxk4ye7CrPB8uFZFRin6dPhVxntvh6HdZsKUOar8c5jls+//oGF
kfeIIGRgatDPpB6/mQTgK1Mrfce1vIWc47WwdMrU/udSzVzoxgqDytXxM9m0yL03t76+G8gFRhAv
ydt9Aj6NIyoYkhlBa1MJh1xaT5cF/3qxhnbJF45zTYwsQXkGoIPJPedPS0+ZmCCpYTjVZbpEW+Pb
+FQGE8vW0Sh5bNkcW1Lv2t9/LPM0wWpEfW8MBz/onzOQXksTpSdVMn9xcLTDwjUh58x5m3KntFbY
lWN8EuQCSh28ycqHiL3AVsr1uwWhAmWMBZ06qY+ZTFOjrocHhK3Q5uhSpXWz3Pd8fwKLifk9QIIx
fFCKeg2MomsOo+/ZL0rCNCFaIBZEXzGDoDdwZGWdMhXzn8+3v6uzQfPrwTsB3PA3UfNQBg/4lu3w
h7gKd91sti15Mo5CpWUyemz799tfcGW/zz5gdv5CHSlNRVR5khiQRQEuY8AVINH0iau2CGm4AiAy
kEZqjD/xNefNoNLQBK4h9R59L9uquO+tckXnWO1+mcBEsRXsouw5arTvIunkWvrO6KJ0yIknQvpa
kjciiUplHuVAMvvRo7cwqCmvLLHgXtsR+rNlEPsKdnaek0mmTCY32zvVwiEBupdS0OJUKJQbHdMX
haXZWZdOPk194KroOlFgXFBmJwD/SpGiobwJJkq2nbAChKi/5DhcroocBdZ7IvyBam9uyeq6kRUh
AhAdlzu0TIMvSdium1ulv4sWDad5RRxJEdp+psZJhM7c4DCsoBWTSv+UGaW5lrKsWNUJxTGfgmfS
UwOM/Jzh5b35ZwiYahHp6nuu5V89M2ttiraFPXrBzym50SrizxK0n9NWSb3upPorBhML6Y7jPtGj
xKYMyjDtTtmEcfxt6g61ZXmU7VgIM1TH8CXu3GPkdicXcPgIk6DkMceNzJCW9b90/6upV9kqSjOG
cKvpzova8CPOGmUdJd53z8DPadL82ezk56CNnoEjnjwthhPfkl5K1dd5nzFccYy98utEdaQhMVey
VPzqOmWnjuTUmvK+LDqYJMU+30RqkkCnQxpabVsykm7DkImcCYwqQyTETLflpC/hXWzvZTnonTCR
nwRJ/aWbsM0bmtWtg3h8jPogZhxvaxy9TmDaYyqLG622mNgbbwKB19IH2XfNp1ApYVCY8UR1pylL
R0zCcGV0eExc+3UgE69aZn0PFZbL5+T3rRQ0DkmnyhHk+EnyUiZYd/2j2tU/6Pf8mgwRQzOSKn7M
XFf4qqkViKQSCa4eWyszVqQ1b4bvUaph3YfdbyGImanXG7lthbm/d0EkZyY5iFb1GL4NRACFPjJh
uU9qm0oVE6+1sLLjXBzvYB74mEY07mvRoIBdBcc+cbud2KrtY54XI7VNo9xi0byN7PUfke7RIanh
brgJrP2daZ7aKBF3XAMPwp0A6takG2yvrd+DgD5hwE6099Ga0jUa40ZhqfDszoJv0vXrbJPF0kfq
hclzL+AQRKMqrqpGje/CtHiLhvQgVFN3narwAfKE7guZRRD5q0zrmpVXSu4mqoP6qRirFyWVBQ42
ErUvWa+ER6uUSSZ1qfZYQYlpB3nNxCiJ8YG9GP1qgFKGax/Qqz22OenwkeLbKOVdY4txJAmr1jdo
94QH18vyN01ImUYmFlP3B7NZ2jR7vG0WLkm0LLgZJxZSUh/MI54PWovEjleXhdaRft/HoGR4Xqx9
SZtx3wx3WqM/ZEHUcUGa+6Q0HYPESKmTRC8ZJFWOu9vfchFeTZ/CnByJmhUx9bzu3HulZXVTx1ZF
s6+vGbbERUFzYaGaNliwyBeRMMIm8jCaiyd89UX7q9oVfUwoeYy1Z+IM7JGe9A7oVaH5HuEVddH7
7dVduoMzibPgxvX6QnAHwzy2A+2bYLHM8nc/GhvJgMLbKxydMcmpwSRJcLb1cGc23dtkLb3+zdPc
bSP9EvynRKkXNv1yHxiYQ8PNNKCICH2eYkOdmWUDZO+ITxQ0waoHfDT6D6JSO6r+m4yeEi5grCTz
ikziO3E6aLxjfQ7cTWS1zoMsNo81XLBMkpFtUiUTQWcuZgcz6g4SaW1VKrZ1j0ZsKV51pruBz2wl
KgB4evqdOvlbWvrHpI6dQOnWlfjdYiqWFgTbXGQy/YA2LMxs62behhQlbAorkIUbXuGmAtQ5RuWp
l8LHrnTXAk1Nua85ZU4bfTtNA2m9vU7o5mu8dopFPVWjJv1VJqKToZKDlsJG79oidsDP5cfcz/aJ
6j0rKuN3zbyGGkCHpkD8UYfKjtr7Zhy0fTYyfFx+HwEqWxgSJQJxUMiBXRvGrrQK8un9Nhthj2/0
dOXF4h5ad2ns73p/WAWmwTCE8TGL8ztfqxlw72tsWPychSpDdBhTCmluUxe7UVUOdQa20jS7zOm0
ZtXH4WYQ5I1bJ9s81w950j5P25dkyRoosx3mPzv3Ky196wQED57WqUiMnZCle+j8NmKrD3bl61tF
z9cpOa1mKG2xs9a96G9kQq2ePIDcGUQQLVvfb4RR2E//bgWyLZhRbHuQPGemTPwbFOT8PKcupcfa
erGkp+lvpll/zy0wCPTnWDQTCDGdbnVrQkk30egJ7f+h7DyWG0eadn1FiIA3WwD0pCTKdLe0Qai7
JdhCwbur/x/22XyiJqQ4m5kYC8NCVWa+7iEfcWnlBGoEYAfA/KO2tAevsM4Gq8M1s5vOxjm5jI+z
tfyovOmxBXMsVe0+l23gtNrBTOPfYLdhl6e08SmpdWPughLbNe4/7a4h+wqR9XM8921QWiSMCO8u
UxwVSQtiSrNYMt9Vynch45tc855GodxZ1oyB0QitzSYnUvTqymglpYI+hLnTrBK1X1mVfFPq/MyG
f1MP7bppjQI7DS8UotgoF12SQWwssN83W8xlzvWhwfHg7F9ADYvoTOdTxmQ8IPnGick+ONV52Xkm
r2Y3Z4dRwcLglFTHonn55or/FOyfLnkhGThQTS/k2o+NTZrOohzTyD4sbe3rE/J93mAnnXMNJqDG
+UqdePRe2/Z1imjkZYjLFV+7GOwNzU88Y5CnvxSq9xSX1quOvoHC+z4dtSGY9PGnHGN71WN3sXAE
U1od+4Iwc0oM22M2XuWMp7phlTavWef+6itxoKFOPHM9le16GYa7S387FcWmytNd3KrsbrhtJsk6
apOzfrHYt5tDNqYbNX3HHeXeZRbTqLXfGRgHSTMsOBuDOGqpXKrsVkmix1hXV46R42aJxsqp0aPO
464xyvuSEY5tiX0cVT+jwgxKTCoMtrG+IzXcHoMIOUSvxLtyLgG43M3MANZhTlRVyVtlMRmOy1t2
hZXW2etBzw+tyuBLnc45Y6DZNTZ6+9RE2iarivDyZo3lDTL3fijrtVWNb6463nSZErZVfe8q3lpH
nZOjD2CU4Mb4hQxxaAsrMIvkoV+mbTRFG80kUdZ2j3WukBdl42HZKSSQ58pda5Wrgp0O6dGxnDmK
tajFq7tmYzJvB83eENtEjZutDAWCmE5eQAONvKtpn8u+xWBaXbYXLFv10ve+iPZLFJO+nNdrB8+C
Ns9+lla3iYrmeAFQMycO8qYL3NRbVxrzBjEfhNdYGw9wYNT0v6ZGyoVAm+/l69iaNoWmvTRptikg
lypivs1b+3fJ/qYjALW1aJNabYN5MvioWq0Ndqc4Kw+mt/wbaLGjrSTGYKDfX38In/ogvjyaXSQK
sNj4+q7G3IvrTUBYkXUYu98p7SwBNp5gUCV8fXmTxXe1xHWpBMVGRWtO5QINRv3E/IxUEcs5a6pT
g61WRW1cjOU56tQXPiR+7Fu96W7bbNgnakYmXV2uraWH6m4KBS+m/M6KypU3jKFIvG/KKvd6hPvv
zphYg+RCz2Hi8XE/yIwltuayqk5ZlPwY4jYKsEl7Wlz9NW4x7knLY0uvrc63mP7udSPbzaZ9NMrz
WFhUQqe6KO5sR93GNIsiNsLObY5KuZ9qYuqH7tlCY5MKopg84rYZlbXVvGk095TBMtNS/U4XuRrA
Uw3VKf1tzBOQHQeb7AFVpBbWTv5LYcDbUNIW6fJDulMX2or7C0vpfGUqRoPCzjR8UxBHYOXJLyfT
99hLbzyRnx34RRslLZGQ6pc5KsEv2h6a0Z3ZAc+b3cqd05TmV298kaQ/na5+6SLvtw0pydHnk0yr
3DcL7eg01dPU03GY9T0pGJvGNs6J81PtHIw8pijgcP3rslyjSaJnX+Q3Z8Q/87X/3bD5gTQsdZhz
IwjGIP5qwx6sIU/sSlSnbshxp9MCckeeDXirKR/c4v4hQNYf53SVmNY6nY11uxSjrw63g3KuFFcF
CChXRmqtJ1ecixr5E7bcwnPxpULrbMB6RnaQVHi/cWbTsMYHWcFXUCDWKcmfxs0UEIxlJO2hPcxq
RhdlYv0CNGY0kLIzCzsDt67XLmhHXTUrS1d8YR8lOmUvVgJ77E56Pp8trXxadOn5lSL3M6hIx0C3
WopdonordzA3ZRRrPhK+W4HrhhOVN8NonkgBasguLjbtsnw3W7ye7vx7rWRkc+5e1JrXGPxsCnes
9aQ6afrRhe2lmJhaeCkMkaR9F6m8S8Zkw2xm73RdqGKAMbgTBPIOmWZ0boo/2kTP/PWe9A9evf6p
4YOCjDEH8rCG+/gtxr3IMbAf5GmR4y4yod97S7JyhX7vDe3WNdtVQzpwO9yP9hjaZe+LqoP2qJ9l
qt2ruR3KptgO6hyylZ6oZAF6f9VKF07ccicwLelc39J/p7qOm2/8amPtT6u/c9KtXp0rOmfpJKuq
KRjiM8DzcNvpuGblzJ4fw65u2dUZ32S+VMdXG+2YXfO+TG3YxVqsr/NJbL5+If+CLq5fCAm3bNSE
DjratZY2WxSGU2UnT7ItfFqiPdXrTzUpfs22RaFnG0EitId8ie9SR4/9Ge1CIh+q8bGRD/bww2l3
bB+XgVpzqGWxafrxIPvB14Zq3RbNDzsv1upYB1k93hjW+JKN8qZZ2j+lAn9gEpCVZIP3d4pfWulA
91K/1ThdjpmrB6SHhxCFE6HxWb9iSKPXZSyL05Kpwk/aMQ+WPM4DrzRxrSDfpPesTQe27ApvDIpZ
rHRFJutubkKjVDM/IUPqm1X4KdQO3gY51EDOVKSQXv+dGP9D1wU7x80NOvmpZRRjYSc2YYsitZTq
kFrBJt5lum0TOs/IWOeFvq6LkRiUdCNEvWsWm0lKjvOvGTrGyGT+3eMftyK9/3ppAOF+enVw1jjD
AceZhyBT+/ixsE+4s2Vh6hZJG6MxJ15Zi3PbtMWqiQvKL20Lt5TBpHUbFwhM5HQjVbEqIfN0CVC+
i0NS70b3oyVY7kOo2NmDaJVDVlSrWpVrQyGkywPfq1WxNjsVAxx7k5sqoQtRMJrpakjn/QTEWhkp
wYod5WVp6K+jNFaxkwZd5WzNMd8PyfBAptmuGwnTFem69qp1tojAwvexJptumrF8ZWBi95A8M1rN
Lp+gQTeA4eji6cuswvRlZRw5AnYGD7oow72uodMx3RBene/y1XmuehrMNtSnMswTJlNyGH4NqgK3
stxm5CC4cVP6VINBMnSBYwAnJjIwcuaOc+6P7R/Rz+jk/9ROtJ88XCZapbit6wqSueNXcXfAoGMf
t1YgFi0cdXXfmcShFC2Ra27i16B8tpC/hix9TLpsAuYzNo5irMZh+pvL+C7RlUfwo9suHn6PefEg
RDuv6dl+4Uzre5qoDn0dVSCzhrkp9H5nTMIvHRfIp1jn0gq1wtygnFuDwP6FabemXwyLctgKBJcO
yGE1DXuZUeRrBgmQTlutm7JmHjxu0kR9LOgUHWKp6/GPLLN152Qb3Z3Kb76aT5a6Gjp7Q0POSyLY
BY+/KihjSEpRTvl0NMs7UaA7ndz2juTCw9w/GhWQbDwxYq2pVaK9SMjKcV8ABg5RPOIx8p3b5j8h
2sd9xcFQmNEcEAb7pnn1cZRTm+eJlUZHZ4llaFZMrUfNeUfOuqvL8Wa2l6MOqmP30X2SRfumyeS6
avUHaddKuKg5nNf0Tbeik6UWt3OeIc7ScYDu6DOoOCZ0aPr84BbOTV4LBuvLgZgu5DddFDSLt7qA
8kbiBMno/BFjif7YVPw6kvsBEpGS2oe6bcB6Yzi1LcGu61F1fKmjc4u7+6SPtm6xjZwk7Dz3TovF
oTbsg6EuODaIfdbNP6pkwetPxSRW9vtsafeZpf/IrBjZe50NhFIRS9GUF5Q+vokc84VUmFD3mh9z
oSGKmKeHfjRX1OiHMlI3Ud6uLa3yy7YKWgvzYW8AamOqiZNje29X2uNsA5LYnfdkVc5T7fEXRlGv
LivfJOr2623tk1aCZQT8xlnHHy169KsfDpXTOFhW7B6bpNNohVjP6A4Me9xi4BBknXdjm+nWLBx2
EFpsDes/sNetOr9M1bKt6YX7pb7JdPlnSZJzYXq1L0srXMzihrFL7AstDxu33MSckF/fuqt/3pBd
QwcqRdsGq+fapa1TIj02FG6d4+NZGfWNEiVBni2rKlUe6jLBYiQ7j6oSh7Kad+1chIphnMbsraY5
YH5mKPavLm6Oc7ksDA7bp8Ti7LaZ8Ok18U/VNL3nZf+LHf1dwWWuzqEGAMmUzRt+r36miNXA5qP1
wCGaFXoZ53pUHGpCo1QciaQKI6Kb9nVZ5YFAF5guhHpA5lpczG5nMrayhhPAc4I0ixGrOwAz2gke
iKK7QZJVgRbjmRKJLX3YSnGMhwoCekEgVqbTMw4F6Vi2Q3J4q7wuEqIWbm1aPK56ongvbIEI05dG
YOljyqCPtK0r9XOUKceef6/Pu9Z3NYVyyy56pgjGJuI+lMX+ZnX9A8yvtgW0pPRjULtAHa995YRZ
dZbeUZ8rRbvRWnMnOIq82KK5Sdlm0Vlb3hbLfnc8TZ31u/OWR6kMd25CNHVuxBt7dvGIdrdxWazg
469qyjJGfr+44h7Dh3U5PGaT9axGFgS7KdST5nEwPHynzLevF9snuhXfyYVvTW/0/x7mUh38T5Hi
Vfmw1I5uHZ2Yuy7fIzAanOKmB78b49Cg9PD+f5Wyl0tiaOAAMlCbw7r6eEmtTKdlwkaBhnhgemav
VAPxIEmX9MdZNPlyrv3kWxXlJxiCOgy0A1KZhxgeSsLVk+qGXrpxX/Ok041lxH9afodijk/GYIdx
LdaGKjb9iJGSquI52QZ5FMP4Hn1cELZt/zCO9XGKKqhIy3e58p9YA5dbQ0lz0Q5YUH6vtZddn2e6
hpjrWBikPLPHV0Wyrery1EDQuMwRS6U5eONgg4+g+QFVHdQiVB3iV/I6yLUC+8Jii/BIi/2Ikf7s
uusCs+9SHW7Gb40d/6O9gk4D5o3pPQnsUDs+/oCGGmdavxgmkDPzO1WuRgrrzhB3NQjrRT5qR90f
l/mD0Rq/GrPfevS4bEDKs9vajzJq70Va42UhHxfnIY5Ipu1EEKNHTJb+tyaMH8Zi8AXZvsR2pe72
XvbmxX9LItrT+Y+lMdBua/yoH4nogLpjyKAR6W2n/ywSGnsM47LM3YqZs896ipl4uJ5ctUv6S8vT
b2YKn/wlL3w92l5405AAUDteURvaKJuh7RFku7hTWA3RgSFv4lSbpQ/y6n0qkxXHHAQLjku/a5sw
y6Nt3vCCZHJbK49ff8v6p4MDcAnPIEzQ6TwuqqCPv4uAXph0RoT7VCnoJ8f50Vy6P1JRd32Xh4tS
gdom29ku9mnRFHdUjbBSW8UCaTYgNsI1mHIySHv9oEvctBB6zWsUC++dRxuXd4wPaXi+GaRbBjf1
YSulS79EYtKZ0qzzQj/etFTlMix4hByzCKRPDHc2IU383T9NVm+SCuK0+1RN75Eb3TRyvkl79y5e
mpPHoHt0lgKX3urZqz3DV6QMp8S6KaAaqxq1h1ZPZCA5z3WVn4wExLl3t70HD03o5WOWPMJbWBUT
oFTBR9ZZQDyleBox+2J+IvZL3u7U0nyRLN2JBGyA++NYyrUmbprGJu1Y9SOvlUE0xNtG3JvG7yJC
kaM0uM/br1bBTO3rn/dzZcybghZLg6uaTByu0UMMZ2Y3T0zjWNa/bKyGZLRyNT4cdIctSIGY4QCm
d1kjNm2ibsuWbUQd10N8iWx+/vpeLtXT9Y/GAoPdjIMzCqurLVwtbZkhnjWOUIAnmQdx/AOe3Ten
7CfjEvynMP/ibLqcFHinXC2NRZ0FZh6tfmS0umkW/dVJ8omY8mULknpoGbM5eVqsrH7cRNRm8UJ5
auv7lqzirx/38ymJV4WNL7ZLYU9i6HU2fM10oNa1UT+O6n40TTDQvTqcJgPBpwVSuIrIboN+8/VV
Ly/x40vmonzMBEheNBLXpORZerGqjZ1+zMvV4O0qKBJAheOT95375KcRHk9Hq6VjxGNaF1rYx0/Q
yqaJe3D14xyNoWO/tZU8ZI22Vijevn6k/3yR/3upq7LcnW2nyiaeyaYYN98gIBjkwRBWRd5Ord3N
yUveNN+to/96kezStAEmJiB4en58Ps0gj0RGjX4sj46zM5JXLTd9t3qvN029UuBa53sqzkVZxS3f
Prq9HIe5cKy+0av/12t2LxMhmhKAgmsjCVeWk5Z2pU5Q3EVh04mTWjwp8TdX+Vd7Xi8bFzmoSvon
z3pt9+MMVqS5c6Efu0JlgPEn75pwUC/pwo/L8ja4m4kuzVrsYGISlg3qUy2G0MqyGzROvkphbtAA
9Tq8TAfCQDqcFhVpWvvuqem6XB6ZYYMeGntD7hX5NkXZ0zdL5PJVX90/4X2Ys1/IgmAkV6sxjc0E
u2RLPdZVEEMAagemTfQeGdXZJolPbgkdfuVW0L2rAOnG15f/NA2DD6lTnVLXI9qgxvm4VvQickcX
KwEchPS3PrH2eYRaGcqPZjnBrPBntYMowgDi6+v+12ZH+ccY7uJXDUnySsphpBFTup7HniAflIa6
H5ryJwKIVKvp8MVeT/GYTKJVYT071ZNWLIfR0b55eP0/ligOWZdn1wiHBMz6+PRFOUZlsjjqsajL
nDJyJBVa0Te0AgZ5hoC0KvEYSVn/Qd+3q/K2Xqfxhcu+pLeTWylr8iWFX9QqEqcLZ13rrAPz5CB1
zZQgQBWOCqbrmHf4+uy8kBD0wOmyNek4v36Z/1FUsG6Y2jCwwbqT9/rxOVRTaGa18DIHbWxY3C7N
4M5x4f1TMxyXSQ2w+nhZnGWtNGJN5Aigebm28UuNtcYI9X7ajengYgnOpCOLzJ9zSudcYjg8VO5T
ZvYBhuOvcqj3eXVxY0mMB71skBf/BCK4SeBdqJPcKuIhzxTeXr/h+1pfcOpiyX9XvbMDJJjoVwvi
4zJvNSYUHdCkqFzrI+F6j462qCtlcXnpkYA8qtw3xvxmJPK1W5aekkh+s2t8rulZ9xzoMKHQ+ECL
u9ojVbFIoAPGs21k+eUCNpXrhOaknu86PYtOnGOZBFrdwX5pq4fKFDAC43CMnEOuJAHHZiDHc5aM
oZ4VgH7EP2fFZmy1vaYxe4lfFoYHfjvq1L/1g1Vnz/RoYaYXPyXhoIAfNT4y1tkV9amX459pdmjv
rZ8GuAm4Y+knzhiWg4sbsvVcTlUw4jk0yeSYaEnpK325E8RHhF8vo/84rZCsk8CBdp1pDLjIx2WU
zUOVlPY8HjXnqWzObNp2/ZJOdiDyJ6mEufWiG9/Uw594iRc2mkeANTkoBoqga32A0TBToeVTj9LO
AvhAO82VQS7Ns1cY9/SH0HIwfB5fOKRcdPRe89aWU4ZARpm/2ZL+nRQfd2LIcTjXARlBivo05VjY
7ohF1zUcVKYwml7iNg9bu3L9UtB9Qpflu6b/qogmUZAt5SskHUE2QpaySLRIG7EbRbav8N5X7KL1
l6hGqRKtvJTs76fCyPCXGoOJRM5KZg/ZbPpx+d6KkxdD1tWdm0QQfRJl23I8NwMkesM76hqDxcTV
d6qi/LLg3wR2Wmyb2fCX7MfXP/6/FX/99EA3yMIuXblxDSL2uWbNUZlrx7meb70ue+yAZ5XWuSlN
/U7mzn1ppLPvjt1NVlr3fe28jyzaptYetVlf8zoeM4uZa63MeHbXUA9AgCuvLuGneMFS54aPLV64
ZOl9Bd8bfd+tVOhwzfk17aIbZ7Rf5wiO14LgyGGgGsRjceDYvzHz5OR0aP4T3NGr+DRGWhnMrN4L
1D5tWnfeqaL4K+rortMt34WHRh4dJK2v38818QORnMblELn+01ReJ8q3uU5MNAmKR7X5HTsSbbAd
CsULLlMJZFOwAdXvisf/OJ64JgH2zBw4GBAUfPwelxojUPoZ7Yjt9KozBV/keCv66TaZPDoxOzoO
jfiLzvdglNkWfI5ajk4h6chedYe7zBabzMroMNXz4lr72VC3qFNK30iJJs7qrZHW58YY8MtARgWW
FcdEH9Xgwa7HYjXcxynFbngp7yx3eW4tjHQkW1HvGQ8OuziBNir+Z2IXJwuIZ3S+oEuesdVwrUW5
KHhBclIBnBDEV+XJXNywm/WNmVyGKC8I2TZ11xxKWGxEquq2XPWuuhMW/08lv+/MaD2UuR+Z0BET
Fa4FiywtqxUzgbCPllsFtPEETX0L7dNTibswz0mMXI+xio0xnJrEULPKVYzy69+MPlbz/WWtxCNA
Libyb9UMbSied6P90ojqt7ecDDAj9Du3S2asTZqQSqTPpejuUadvkWn6diJOfb9suyTdRjAsy0QH
j0G7dpm4yilaTYYI3UiuPL0/2E23igcVLUb+XKQgnl3xEPfLhnhcnHKim0jNZeCJtzTHlbNMHjq9
vyXd9YSKbzPXmYbGwth+vYQ/w+I0NQZycGw7yOtjPPJxPTWZPnWtyFQYW3K31MpZmbFMEUp+ZvWe
ouZtLPU9NYa/wJ/ohRNM4sVuEC7U9jqNVAIOp+GBLFziTWicerJs1AqFFZwdbYDgUzhnp8io3BTf
rpbbXE9/KSQjXnY7Wy+2lVb8disR0rlsZ0zNYOh/V899IiVdHpDJ1CXshf7n+lQv3NYZ20lZjtGC
8jB197pUXpzOOKtZ6vpm3ULoYwOLuPJijSgVcXIby5Wg9K5Sju3lSVCJ1s2y02P7pu6Zr0/wYHF4
+w6w+Y9R2sdbvSrZhnaSaFQT9biM3QOr6rfkVanU2aJ1wgjuqrNM75VNERFLSMeFTrxl32FLohzV
PL4dSngL0jHFt5sOa+DjMcB9OdiL4SHDYWBccUlUBQMdSSDEMdW1d3fKnhvxlCj63jLzsOzfoVLZ
KDIoyq3nuJ38CYbZ16v0k/08Oy13wAAEmp2GB/1VQ6RDyJw9GjUAHZBG3VpprbPpC3BxLGP1Hw3g
S9DMw0rVj1EtIf3M60m1CHGz4FsTdgAhYhbPYwE7W04PVv6tK9XlBq5ekakjKrgsMw/A7eozKlMK
s6g2+iOmAfuKE3rMllfez3PTZusxitleVJSw4mik2WHu3nKrfcHBerNU3xRP+j+7lOtbgYGHTSN+
mFAEr9o3XDM0IYxxPJrUIcDzECoPg8VkTDjy76D258hlOtuMd1a9WLu4t6HZizpb2xldly09d1cW
1hLoMj0VTCoOEOfVx6obnyZXYxBYl8UD/laE0lkpBMtSWH5uLrAUnL6FrhA7vjNmzlrksbbG9Uz6
cT3mqGZ0DzH3kOwVTbyPreFS08dFtCnq8dnQqmrbV0W9zUzj1CpqHspazGsoixLGCKAyDtCPizeN
75B2oZzm+VOtwyc21KMQ2i61lmntmDmAHPMoKc2968Z3cGzkRkFTvmnbpA7HAaqS6UiMsxXtUdWy
+KzOSMf68qwVEQRJz4X2qi20bGWP9CFCLqYmI7cj9RB6C2boRdsFBQuR8eZ412n91hrbBqrh0JLW
5Uw/MzfeGHMXEaQ2KJiNLr9K3Rl3LuJpz13UcM7mzZil09Zjp4fP5ri3SWFUe/hD91Mnfyq5/WA2
Pd6kibMRTuYCFRfa4zS2qn9xif61jM60X0Dr/aLHN7kr802hFOlqsdF9aYn1UxuzvwT1rMepgXWu
1dJ9mIcixBBn9keKvKAsp23mlSddJguQMNyF3B3YxGHFhAq6pY2UpOh01vS7nRKT8S6ro09hS09p
gvP5DDNkHhhXJV5trOzCNk5WCWcl6UmB6HOzD+dZ6gFbPhI/YbxM5jgGzZhPf103j+8jwE/oPzjg
jYPLf0+GyjYvQTmGrhCB0kC7r+Ep+yMCszsW5m9XTXusVye4z/yCdr7vl4RaENnyroSuEMadAhTa
MrXJwevqOK0pwuv3GMr/FrAJQ3ZFuxCPpLcfxqTy3bR4twGwkSy4v3A1JYS6ZJOn9E3CyjUfyrie
fbnM2Roj14JwKicjxfZiMV816CHy5b6toJ5ai05Fa0wIqG1jQNav8QOlnfoqMxtpumz0oE/nE/tZ
6reLpgRRluD44UTNJpXTHrS0o+6J7qNRvVsiVyIHKu9nTNq2GAIXoZ3UZ/VSE1UN99xaDfxsfQH9
0V7Ubr4Ro1H6UY1wP7I14kYMi7KCHJIDwY0aBHLzZ5Ioz7CD6FMjveQ485rNVGMyOOkSmcnSkQWb
GbA0XPWPqZReoGR9HqBBqTUmG8byF74OhXWHEBxbyRvhDspBYicXIG1pb3R1aXbDgpTRKu1Xo2hH
ZjWzr7HjDE3ahm3Ut6jJs+VvTNFzNrUWPrq1pH5FeUX5MLyr+QQvI3pBybNyil5gvAvLXDG79aIY
Wtj07l6ZhOpnfXRSzfnFmfvbLvXSVYSKOLu8kx6dK7MZ8dZF8qjnggBxGMOBYaH7z2y3WeVjts9G
dcWpUa9moh1XtU3zYaTNE/+6CJrEflSLPjmYRmlDuJ1zc+fgArGLFZNkC7uaSgZrroiJZaznw2Lk
yLFMCAGPSlMpx85iP+hSc70gnyPBTxv8YSmSQ59p22Jx/tZi6pJvuo3PYznMfv9nX786YiwNS01Z
LNpRHYpHCyeFJq1vrATpVnWOrJY1kr21tX3++uilmfl8tFlMxxlG0nlcigD++f/A4+MszaXKuuWY
IIb1YWd220Th6WIzq1GVToFdFdW26lBZDGhUZRKvaT8wkk/LaD12SgKc67bnfk7LR0UqQDOSJWOV
2j7XzHmLty/MT3KdPN8rXfBBp2JBjFSUuQY1OBdREcpUtV47QqlIgRJJHUSdzPYeNmm7VKTQJoTG
wKadX8282iWT+cup0I3ps3cSMmmfQI0m34mM6CbOjPkI1xGvaLOH4uPxQfd17RW4nI1nDKd8pyjY
PdW+4kwc1mUcQR3ru2SdzCOZ4cWsBXFa7mKn0XxjSIWvTd3PRU29EM+YjKGs/qYs5qnNprXd6nWg
dP2+UmZCFOdaBAi0nuGoY5eJHkKOhwEpKJxp/Bf0+lLKQIfVatzGHfFbl0u+grtMjjkmbAfLy6OV
7sXlfm6IXu2m4m8x2946kUq/SciBDHFOwVdpLJAcK/LHEiXYGjRWusGQtaZLWcg6NKKjbvGMc0rp
WqjOvZ1kf+3h8nI689lx0vs+MrAFMbud7uZRMI9YgWgudvmtPgCMQiQJjb4+DlHlBWYDxjhP0LbT
d/iuRACd217MhNH1zT5pvbeSb59Jyc9cc8Vtn2Gh7RBfXOaYVGczAbuVY/+NhK3jQpUyGVN9r9BC
ZHC3Ua8i1FDNJ1k4ePUi//PTIpW+isUoTlxOOFeaEVxGa0V5CeTRxkdYkCebNFVMm+1V3I/GqzST
iJBN2/DbyLh30pljrE22DJZfhYUwQbUVnq210hBZ5nnSS2Wflw7Vtm7s5KTbOJ7I0l9g8/tzQa5U
PXjtxcwQAnBS3ulla29VBe2a0zg37pS+6q2nswelehh7E5QjtWLqg5MBcRgTJn4gpYhaWxgCCNqG
OnI4mEb9UNTkO8855ozGIUnGV5GwZwuXCiCuvNAbtZkxkk7UnnhRG8B+YStARqJE0tb/IAtr8gs4
b7yQBqFe4qJs4MANCkeuqq5c51ny4JQpvb7zt7Cy536GWUQepRt0ecai6CAbzf021jlJyglNXq07
W6uufpsNhFY5R00gS6EF0nUKltBwL80a329m26wxT/pDVhFDZ+QVgSCoeyZhaMQRqsTExFMMOTxP
eFHLA9PDv0o2mKt+aeaguBD06sa8c/QkCedU3SQmVNVhjHegRsq6jgE7Uzt66dI5WdlQKnzHzTU/
T6dmpXpDglJV3i2dPxtB4yoXIRVnYCJaystmtldJUv3GoeZpEZW61sxIHNzWBJ3FofiiBdiXVbzX
1dm6kCZ2U98wRs0ULqtEaBx68m9LA3Kf4yJfsAyfnzVaLVU93cUWIcgI5jWk9XO9thFNbuI5fiw1
ZwySwvmDWR3JbqNnFiHhG2+NN93TFCj7xBjvZlGh0Ff0NmxGu72PG+dQ1a177EW21nsB7M67zrpx
CwlBDywiQx8iMuNnNMMUzXa6a0rP4bUiZe8QyKcBWwqga+3N+N+IvSNNza8ngeepJ+yV5ilh3BYT
luX1K1TN+0itPQILy1s17+64zZciZ4eJdUZrws2PRhs9tznjBRCngjE2KhhrwlHazuYgWvSdbf8f
Yee12zYXbesnIsBebtlUTEmWWxzfEE5+m2LvRXz6/dHnYO9YNiwYQYqTiFzkKnPMUYYDiUwFcNOp
8/Pq1PqQN97lSjUAJsnb6yTjRi3GzOEs95Dwq3sN/3uf/EDpYOKRxpWZaDyG0lFD7R2q0+RVkzFu
c+P0eqbT6qYI3+3ebB+mIQPHjSz1Tq6b91FoeARctMcRrHQ42QjuqTfRE57OIBBp7k/9OVlXUd6u
lBn6Wd7qrt6K49aEl22rXY0aBTMKUO29MiVrozWgwp+qtdJrxI2Y8L1bSMtthC837HXB0eDIOMOy
RgpWRPQx6LorqtNWxY7C0YohXdPTCeRJ2KglUy7uBYClCDlTkTmzGr0gbRYDbWpF/1xEvN36eWtN
+b6Pxl0XY3UjWu1/0jRrdq1L0Tad5rdWn8CLO/iYcaKeHTWOs00rSO+VEpJ1BVVjLxjFsNWKyaBA
q1QkitLdoCg5sYjmeY3yxGjYl6IMK4ppdvQM6BCZsbx4gXfhSkkGgy3G6H4VofrfaSSARZzHX7mq
5g9tdg7R4Ro4jFonBM1aBFOqTjH5R7aQn5qbWZiah2SoN2IisDNOkGM4sLMqys19m2QgOlFUsXeQ
M1IaXh8JoW3OSuy1uryJo3Cro/iF0sg6WsmFbEuA2vY0Ec5kQmgvtJEeX9tj6aj3j1mkPSs5eEyN
dMgLdUyZhib71UmRuQ5neI9DKW6ghOx0HcA4xt7HLmPjOdN61ZHDZPYnEpqO8RQXt9h5qQvxx4KY
cEq9PLLydW1Jh1OoekJRpNtyUOND1Euvuimvk1ne5QuxMk/Nu26QvFSxMBPvB3PLkb0+hGWIugsJ
bGRnwxA5ijKIbieQAoU6tWVQxHo7ZSdhjeTNcMK+Bsg8VSx1c+2YGislNX/k57MmPUrS0N6MeRv7
JwtPhdSo6002sk1VRaGtTpmmemjziB7P9ME+91QwdR5CYMc+tImIVWUTMnW3scLQG7GX35SpxelJ
a9I/2UQOQVIZ05N5Oq2sNFfvjXp6TTCo2JR9JxN/OPfYsevdSkLr8Iy7R+51J/XMeyizi0Nvv1Hb
eFu1leJqnN/qk9x7YXaV2f7NERa6nGGJtBMW352LoyRysTCJyBdg4cP4quTZ4YMNKGlLeH2ck/ZO
rkJHKdtr8NE36AwmNZaI9meRv300nP45wgra0J2qJgI+KjFJESvaLDKRkBXYrJi2SMLlx6Y7Tq1+
HGrKz9Iq/cY6KhY+UdGApp0XZmz1BvYtGPiMA1uuNY/dnLmnhPWDQvQ3DbxtEV3Ten7TYMCkAuSL
DOnFTeyiIR5r5zMARtMF8NKzF/m0zQunyLYLMyO8Ul18bfR9dBRgVS0e1Vi8LmP4zxiVYXYmaOdc
BtIsvxlxQfosMu06fMCw3q66ypUAO1xBGJ5b5fHnGmPpIX5CrJbqYkkwRTOqAUNfVDbjJIYANlUJ
hfBVLt5povbF0vWHf3tNJfVlRC8+6uIuVbOW2sHko0Q9XYuZgg4F0y/mBx5Qi8xHYfUEVv35/r42
NHVlkRapGkx8dFD6xaeOCCzEXoyNIG/usEbAFD1rjufSi3CONytcjlf/76mi+IwAV/JrJsEfNdrn
Ef58AZddo7iLczNKjKCkK2M5WbOt/HA8SqUXW4+E1sEhoeuI2PPnG/862p8/dikt/3mnTl1tTZHM
fSvhLo7T3yVjHSaiB8wCV8/0yGi4Zs3/Be5nqGkZk0hFxxoax8WUURODbc1EgU5qcU0eqyhthHp7
jt7L4mXpy+T5EfKYdS2g5tsRBvvVMFRZ+ImXBjboP01prhlhDKAOsT7cJywNbmoW6/r0rontJqtA
yM7nQGtK0Q+tbisao//zcH+dR8u9/981XCyvrPFjF3YMt5xSqJ/07aRW23AJ+2ju66Hd/PxpHzY5
ly8VjnaYI+A4QWt8efr/PF0ry/UyEyLE/qXkNWHrC1EbpK3xuEypWmv9yNS3UqHskZvchPkVYOLL
XsKDtkTCrLBnhw1qXMypvgubFnK0EWjIhcNQ2cgZUQrSq4itP9Jwj54oFlRX0PVvVkm4CTxdMoig
qfO0P99zfI5ORT8ZlCgULrE3mUczfoK4N7f+7yP1xbXWy/L/XYwxJDCwF/xziZu4pELMJNyK2hnB
1FAhMRFrNyyfovTWCFMkIZUdmvMGSv1DaE0O4jQE5ok9CBuwPqebhfWVB/4FCSJMAu0ZYT2EXogY
1H6++Woes3igbgh6cXu20tPGpN1cyZOHalt1x+Jk4qSDbmYcUbdWkCrsbsqhfw9vA46mXqW0f82y
E91hMfn6+dq+vg0qhG9FgaNJoppqXaw0sVKiI8olYlzorNiGNHiDNhHy0puGkxcZp410dJcGrUKj
/spnfzcsi4XS4qyJ1tVaru2feUAqE6hWmSlwR1O/T8o/jVb9V/eA4cN1jtzXF4I+E3vkQjnW4eZd
vIBJeO7Uc5krgcphkxaK9J7oEgD8WfzViB0WJLrkwHJ1y5wYIEs9SAI3L1XqrdWbx7yIkIueQXx/
Hv1vVj+uCkXEMgJIAS6XghGPyzEzEiUQ0t6eS+M5bKPU7WFO1oP0GJXFn7NO30YKnblPqGTbuFud
NWqJK9exnBQ+TxdUvBoz1CL9ROaJfH4UeRKKYQbsvLCVpMbaG4IRmHF7jIFuNkPS7SI134UcpAwA
PTc6JTCrGs7dguL+fCVfdz4WRBmbDojb7PofOoV/3gmTbKQYFEEOTifxkPPOn9Iab/C49XJToUmb
Fb7amw8/f+g3LyLrISgx3BBV/CLF0PK8LLNpllkS9Vuofrfs7FLR/i773v/5k77SBthgEZvDDlV0
mb76xepbxEoLDsFSwPmF/DyhO2BwmOyqpISwFyPGRDaEEm+wzis6BdFOSsPZz2pd2GK/lLr4FGZe
XwFgabSsbM1A+aklBXAyJoGZLh1r1Nh2L+itV1RitJ+abFf0p86Tca7wtaz7jfKYyF31FEhJhntx
XvzOcsLHKcVKT8mrOxWe8RmQqGjDay/ZN1Pw071fTEGjLaTMAqgJcoomOw/TB4wkj9YsYdKtCTro
L3EFKUZqlByeKrySjDTaoFzG5oTpqNPqZu8oCHW9n5/Jx9S/ePkhzVItYLqOJc3lGoiKMm+iapSC
Dg6UMSR3ODnugNNxgFHzN6rCVab2v7UapZIoNoGuNUGEbifWUEfQozkNlPZq6reAC6IweKSI4lWI
O3QbH5L0FxPZUdHmIXq4tnosZ7IvF86qweLJTPkipYjgaZUinYcgaqF/qdXKCOXOFmHenhL8mlMJ
TCjLfokjnLJrb/I3GweKIRH9HyILThEX3IYzVl3svpYUDEP8q6PBoKmlW+Txgwy1iazIQNU6vJDF
a7SUZYJc3jM1AacXwhiIuLj43FnRMU0pWylgg6pku30338Wt+kStNd4RY0MUQLjJU1fFmNKpNySQ
wyeiU3Zal5GbbPsb8e7K2/PN0rkc1v/3gi4Oj9QdBJ9ZEMvU1ekWck8FWKM6qu4Lv6R1ITjxikSW
4PwwvbYb+eQiGGKpD2muPWSpbWx+vhrtm8eiiotSgIodxaJ4cdSQjJNcK9EsEh1A4bmiRXeCOtg7
bfFWYGEKivM+VzvSfHvRaXwZ+71bLUaQbYNshO9aAefPQSV/nrbmJoaZiSxVucv7Y9I6Kn5/kkeL
fyjW6i0wK8Mci/gvOKBKEWWZH0luBUYX6DFdPTvN7jrlGZW0aPkmbC9szFElpq6ZAJ7Zyn9Y3Px8
81/8utHZLHU4kjATYR0yw8+7WC+0k9qWhhSMmH7FXp+88bfJuwS07l2AoH1zfqzGXTI/wj6mrStZ
tSNRSpJIr7+k4QY3zSuX9FGhXryukFt4HshxwDMuK9i2ipXMQLYXlMQKE5p1Q5/fS6N+1dNHKTQF
r9+EBiE8tWIGwSlcQZYpNWvYq6MrVq0fk5I5W0Cg+uTEGtBT2WiqryXWVh92bAzwAc8YVuTbKTrK
3I8iL07pL43A9IB3LpEasjj7tvPJ0co+wCUJQxmVduTsi5q2wo4M0Hp+6MIKgajhnbP+Nu+MTSiH
XtNYh0rDN7EKD6dBPLCR+Nq4xf9as/B8BuvvwtuUcqGTc69RK4eQUc70GFJLQJ692O2V0xUfzA8F
x+fxZBxZ05YEu2XNu5htqpnlgziWE8dnW/TojSC2X2mlXfnxFs9HgteTX40ncKLflq6IKQi1JG0C
Dnor5v7NXFzb0L9Of8jmKqkmkoJwEiL853culnI96RR43lVQmm5K5Rzd6G/DJl4a8179CiwWrbrG
5gAZb8KNsQYuXCsraJ7SFvnDmcgSDYW6w/Lw37DK3owB3wW/Nq5svl8FnshMIZ3gbyMRl/4FQpza
Ka/T3hyCprS1ZjNnvvqeNV6nr/pkla66bWPYyGOUFc3KIt8K1V57O69HbdWvBdGFw/DzXP0qGgBx
5ojHmH2oNy8hus7oGrmhNR+A36+nFoFK1z3LVb5CAv5fr4h+nDf+KdydmBNWX9IfRQuSSd4J3pTa
YG5c6it10HeKmHEorf1RsV6tZunTVVSzhquruR/F8aEaQAyUya0l6XEy3owSLFDeTDN5XHp8QFpK
LIjpNaPCwpQJnJrqnE5i66vmtNWJdZgj6296Lu/PxvCQqpRGep7vSrW6snB/VWhejMfFvgadplBT
mMZBzn5mJuvxHcAfT806WSV/QlpBnqT5+d+CM8e1Z/HBQ7yYVLq5AMwUAdSolwFVhP+MuCqoQxDm
ph8ZpNxYxC3G/SrBYlLHy4HOqG01RxwKnOmkv2tK5s1azHrUPmotLNS48XAa+4uP6TofYeqfXxZK
fjdJa4U9QSNVVBrO22wQ9korrFp4TEZqQnicNarv7sqU/Kao0jFXB84B/mWt0Jbj/j81RAfJIrQo
IxcXCydHUJNjd56xppYnc4dG505vilVGX1NSzQ3kz50Rdlce51e6OWEJS1YakDCnIJRZn6+hyTIj
t4qJBVdot404BCJkDdOiFYrstujEm3NDumP9u2RZH5lvJzS/1hnR3JysTNrXgrjTUwHLY0zGNDzR
u7NjCZpTQX4+DbdiSOsnZJMQ6iuDp3yznpF1ATwFVqFwsLxYYJVaMSKzaLtAXg2yTc+bYjPdAd3H
8s18w2Y/YRy3Plc2vR/MXpdEBNd6Md5Pd32gntw5Z7RhUHjhY1fa45HNoFVXgm/KB+1a3N53c2bJ
5WDHp8VtfIkwUvNs6rI57wKMl/FFa4Lid8m2B8PoBicnWnO07eLb/l68uWa78N3yhRUgyn3CCdDb
XDoCxoNETLARd1j22dlmCNKzTTtaaNZ0bNkJo5uJDuhbeGtuoP/Fu9NTvEvuNRb/cHCEx3oHQXqN
Q8/5Df9is7AZX2z8sWtinm1BsnukCTat22ZXuuXANwr+zw46nKNei13+UFtczP5Pt3JxZBSkCWgu
ymguidu5X4XiLumPYnlXR5tFM1THYM7L4dlVT3v9gD+VfarelBEuI4bARvw0xjhG0tPRrwrLlnft
8soWX1AZSAJB9wfv+5+JPM2j3J/msA261qOjL8aQKzbya285+b7EvmFf/IeWDPKM8Au/vsYZbrDA
bVfJIfyP7rrsCo96tM5+QdNQVB9CQnyb5oc5wqby1vyTNx6aiOgg0ZIMXYy2ECHpV7fdr3gGIZio
oCyqM1DXy7WIvi/V2yy3Af32fM+UoBUecO2aX/gIwelZ7PRxJd5DxMJouX7GP1e3E+b/Kvob7lnq
a22F6ePdz7vvd6cBdGn4uNNdQah0qYYp01Ipabe3Qfh4voOOWQWyh5LZb7Buekh3wqPq5httL9+3
FOvOeJDX4rq/0nL4dqn59yIu1mldhWdFHngbDD6rYBcYvrqK7uLJxdks3PZHcIHF0EpjSkCHFlZ1
ZStbyqnBRkOyGn3Fywwv2VceiUdb/IYrWrW/fh6or+WUoYsy5S1wFCm5l6cUusmUdqpMh63fdtO0
zktqNtTLnLmVSvLxqU2Et58/8oPy/vmtXz7TRIVNDqYhXqYOWeFEOrIxl8GJaFgbxt5asHguhfQ4
QOnrxNQbyaBgicXf++2Mz140tW5U4Bh+5UKWPerThWDKiUALD16we36+WBiU1Byzup95BTBWamy0
vBuYW/UOhkeKR1flFJi4+iwRkNDU8NoB8cvQL59OPWdJmO3TK7l4O9QaU3q819sgehqPI5bSr/nd
+XV6KMmDj234Asrf9r16Nv4Ot8Mf9TcWU9FL/WL8QibV/EkSJ41t4UV40f+en5s/hBONz9Kj+Kd5
CX9ZT/MbtfeS8mLaKeDNm/IaPse/mxdSr34ew6/YEndB2WfSvsSph07t53NAOc1DWEBeCMwXYg2n
mOml/UEwhb17ZN+Ot/Lv6Wi9DO/Na/8w3lcvVmLXf9o/PTQj27gCc35sSp8fKJAAHA9eqgUyulyM
LDJbVDxP6uDGsC27fuoC1Pt245dr5pj98od4DRt+qgdtky88Db3BmR2y6r3QZtV0RFdyJu/sUnrZ
ypVmwNfHvRgs4eKyWGWoMNg/D9SgJ2FBuHYdyPhZheNjYuzCBJ0YnCRO4YoWOeq1/eWDNvFlPPDi
MmGbU79dFueqKNZo1KI6qAnPiAvTazF9lKEylUV3Zw4QHUJMicr5qaHuHissqsupe6tDeC43vZL9
BVa9le4m5zQTuxBTbCfxfQdseDKUTWg2DzXU6kLsvF6GPTFZN7porYca64h+uFIXf1jlfrmVZTNB
tY5j3cei8s9WOWSoHhsjroMmkHzJV/xo3W2iNf4ym9FDUAIJc1Vsqo25jW66TbpO17pTuG+QkG2R
dHW72Ke3J9Mt7rp9edvsz7Itu7F7lK+s+cuk/ekyL6pl0o2kTMl4yqe0/VXNtVuM5arP0VVI6pUF
BPHzlQ+7OIMrglwqGmTrgJbj5rwVIC4H4tlOHvJXcKmH/im9S++y2+w2vjOeIU9Hd/WTvE024qrx
xRdp026tdbjLgvMqv7EeutGuXCzWVvIKl8Tj6RbKcBNo9xgFOamXuIkPg2ulcMRLt9p6XGnrhEmU
rt46u3XJf/RFnzfBH/3JE1bGVtn2Pudnd/TLjbFavmN40QqLisAM5E3rGythhfLKrV3EJzZ1kpe6
HQdBYaVtjRWeNp7mNWvi5jxlpWzbjem3/D/pRtriN7+dt8n+dHe6S+7Kh4Ei6FbYFl7ty3azggC+
KW/O13DZL1i0wYKy6Grp3xBGqV0Mdnoe8nM7MdiNtdWqYzqf/bq1cDCGehlrOJhWpGfQioX6qscN
iUHtTT1g3xWC0T5q40Opw5QmCmMUeSeutLy/VoRcHPXMsrwsTdjLha9LJK2tUqUKMGgslqIKV/9X
Ad2bHvV+h6Sq73fkpAJkrcPCfJXE+mpS8pe6ikuAWYETkKHQ8bvczqp+yGfBOFWBYjfu03P81Lko
fNzEyRzNHlyymrcEUHuiIzqC/RDbzaFwSUdw4Ha7go116iryageU34EbyBoduqELFuDwHefkkrrC
S3jidyW/I7TqVndjR71F5G6fXd1OA8jobsvbRLqCS+PZxoZqBxvdxSvBVw+kh/Gny0oPW9VRHOj6
fOUuAjQfc3Fn5NJGT+biNPu/k719/6+3+XKstcHfiPmCYbp1yF2ARBj71SOBUdxZf2VOf4W3l1G0
cFQAuF34IhfbKboya8SZExqSwwbG17ThJMLPiAx8y36O7l4s6oLlu7M92YID6vbxq1/LHev222T/
Ne3EfnxV7cJ+reyZyVXZjxBr7cZunNg195GPJp4d7pU2GDf584Hgo6l9sQLSNYHTpC9u08rlezDI
mUaAh1oG+mPl1t7oDH7PAp09nD3Rm93RM1cMtaPYuAU6kZvybtR25srO8qU6OFryWpycM383cTE+
Wknr5hB7y2aNwa0j/jZdy9PdFEyPRsguXVn86eAQ/+MO3ui37uT8ggxOzszD2ccCGJQZR2lf9SWP
88k+d6uV4IaO4RLHyjOM/GwVevzO01x9RyCpX/Hd4vHkLU/42vM1vjkFyDxhHQMdif7Opei4TPM6
ph1fBpplYx2yqTCY3Wp/myDfp3t12wTytgJplbd0Ck2E7PvohrzxlXRT77JDfoy3w7pZq5vmhtNV
yEwTwS7E0VY3ya/YCVliyQ7wBm/yZq/d0KbAoNYX1zCGVzmrK7Ikr9+gAElumi1qvr2wFbbjhvyM
bbFaxsBwK+biGkhuZXqJs/753fiaAwGkLeGdYyh4TS0mxp/PQI0OO12Goxpw7jli1Ogqf+P9DlCI
hw6Ywc+KDzfZJ6jPH1w2M9aDfiXYy8Kh8g+WGTq5y3fJ2XWQ9LuE+NiVV3nzdthGm3kVb1K+zr62
mv//HlFvjO1y3zNVlOSZvu6Xt/CR+UqWGfCf5pbedMDCh8edOIgKr0yILwUyBBAMLDESBU5REUp9
vmcFWrkeKQLVztwg/qW/caYvPMtEYMJejqHBGCf/53H+SsBaPhPcBkb+wsrX5c+fKRV5bqgY4QSG
eteLL6axnx5mBfwl9xAWRtjaL0EqV7ehj97kxdz/9LnLHvHPIU1DO6OWJvc6m6fR0bLhdgxHYqAU
moLoW4NIoWhJqul+GAhBUZd0A61BNACWOo8IAYuuOJwL5Y+ZhzdyHh2qsVvPkXATtr1f9OT9nnF/
b6TRNmroyTjBHIZG0deyGZmOIfF3y3h9GoQXqTe2EppCsd51ImCKMf4500kSqaG4aWVUDuiGfKDA
dcS/7DpULIWy0sb8YCUAxGl0G2HGS5QxosfVVGLEop98aaQjOKrE4opPhEYFuGGR1JNNih1bOvGg
tDRMBV8HsgoICUhvx8lYJ2KzN7RmD1K8zcvar9TyLwYQNMHEK3Pra1V98cwvTp7KXKtykqN6JEbK
MdPhvS81n1QgMG7prrGGmwgtcwP7HPmua9bzjUTMUiTXV8ySvjmTgqmCrIpYZOnU1Z9fAQNiQNpi
GRG0uae1u3rc4Uw2R8fpKuPpm6M2oJkC4claCAKXDfoOasKJk1cZFN1WgbBTaEhlANzFWriyK387
tv9+1MVN6Vz8uZCUMsiQap2ayjPK2Y8UnjVnELIje6NHFJq555ATRA6hqE59Ydj9PKu/HVk8hzQ6
XJxEL894ePLjj1eLZdCgODRNNPVD6Z4sEBPjV5XI7s+f9u0ashzoqLdEWYY79/lB4qhkiljrlMFZ
PGYaWdjNW0k41EhHFRXMuLgA4kAy1Y9XPncZy8s1hBgaPB0xeYKwctEnKnqtrk1BYu3q6k2dsWFN
+OGS4hIPp/+kpD7I8FYzgXDgpHxtFxPuq6fpb476yr+XcPG4z4lYkpoG473uXsNsO/S3gNiS8oLe
PyIXmoOHdOWuvzkWfPrEi4XzFHa1WUU8WxUXg7bYSvIj3NFSeYvbXda+5OqVd+krXZXV4t9bvFgt
zqmi1knPBxqdBoMCdL6EDumc8SPL+12rveHwGDbXvMG/e4XhBYMTKZZBHX8xsEYkRk04j0gJSIiA
kzjtcJiM5Nu2uVKtffv2ctTAnJs2Onvgxdvb6bCt26JnQPX4L94QfkVwbyGnv2dSfqyiXp9TEDdq
tTQRf2O6YF95i5cH9uUtlhY3Jjx04MFdoD29ZmgRi24ZDML4x5IeQ1qvQn6cUpKIQqIrFd2JYRoM
84beLV5yGNhjvvDzRXy3QMoyyKKxeH7olzirpo4ItVLOmob1OFWLRKQhgla+8up+90whKi1VJ0xX
8TJbOulEbF3qtghwGjtC6liPeCw35kZVJl/Kri2C0tcEAJ6nqi/oHiQYyIYX56lcoC8qTnUR5FQO
g2vZJL5RHVkcEkXn7OjHjj8VDqM3UWtI/ukWi3jHAlC1xXfjkO4xTd6Yq9Iu7c59fkIOx1+PX0ev
eKhfz/yD/knxzZXED9qDk1s8hCtq1xX/5FXyAUe22SbbcGLntML/U2zAop71VXjEX9chYcI+OyVI
4wOGOxSqSIQccgpXnT04xo74QicNWkpU6WjtJmwAPeFIUuFgj9Qu0a3sV3uZmuUMkDIDRE4UrVjX
PAOeUNr2LokUwCuNt3wtvx+8zlMBX8hFpfSDFsOPpQikM80P5CQfP5ZfY2fhhHZoK0vR+3vcnDfT
PrnBwoWCGOvmDcwnB+zEOXnpIQYXK5zTLtwnO22zHIp/fi2/duOXJ4iBKN1rGSTl0mw+tiZLqbA1
CeRib1Lwr3TidDicLr2jcicxiKkXbpYkmPFXi4aWpCJEdn+0l/MtHmp60D80b/0f+oS9suYoa+BB
gm3AtST4D0DncgprWKktuUky9lAXU7hNeQuz0iwCLK7ccU9YNNgx7izuZB/U7VKT93etTX6GDa6s
Os3BP9T8ndx5g+jEeEM1s7GF8WiD279+k4/spADLtLid2I/85depa7mhh+kfP/88xh99m68XT4d7
mfcQfi/QKmUUUqGTuHiODe4o0Kxudmr4ZqG+LeZwRfIS/NT5iJf+amqecut32/w+KcZ9Sh/kdH6O
tQKsA2OLTPQRuF1bHT9IQz9d3sUkxhjHaITOWMbWYJLFe5zBVqn9Hyo2SjBYQ8zlkm8smMCffI2k
PAC/h7phLyOe+VjUeNF2eRyp09nzSr5HnmtPN8kBTNL9G2/iTfG+TInJmbfL648PlWvasu/VG2sF
MY0/ijfBKrNX8564GAc/Cf6D3Ak/kKe7R46SgCPvI/jIf9v9b6CU+x7Eokps4UbwqW3cU6DuSk/c
a8AFiCwdfU8BvV9AofeT/SjbCxi5/Hl95aCvfXc6WSBwUYaMJWP//flg1sipoHUnrQhE+ag1vwpJ
9kW9Cprc8HHKcuqCyQKdvM8ehuhZlf4McAMRfpbpgNxTxNCVNA7xlzwLdtroG7NwizhxQ6jHpfiI
WsK31OgmMZBeqti9qf19pUsbqwfLIweu627D84h1S29P1lEcCU2VjVVSKr/lEDet6q0YgzFLD7qM
p3+2UHqy23MXmfao410gsWhWJ+XK2/Ttu75IfSRgx0VlcfGuZ6pahyNGOYHS7JRFEty3bhz3d30n
0s97Q89/F6o9pjhtcVNG46MaEocSYkYi0/Jv5xsVeUQlWHY73QyUdFiUXHlk32FiioE3OioIRIyE
AX5+ZPinimlTn4qgcjvXB76Y/WRTwFM75E/mMds8j0uyiysdpIN2Px/0HWDHe/t6fsoe6ifx3fo7
PoXvJWC+ax5PgbXOgmqT3oi78kh5tRefmof0rtxnt1KgrYm0OVRrkm63xjF6CA/CsWeePIxBH4QH
7agd8yC8F3bhIX5I9gKgHFXhk3HExE87ys/V7NRBGkBmORb70820Om/o699aoEXmWl+XB6KONz+v
Vfp355R/R+fihS4XDa6FVW0Q7pTn4kF8wrchPdaPCb5Ev4Q74W7cSUF+l+AwxZ02D8TCwWOt75r/
pgctmDfVff4Sv5SP8U65g8Br7Yon4Rj+jQYnfE7Za4FA4Wk5CP9PbHnDPrwRH9pDdkzvhd+nR3U/
34r76bf1kDzm9yGuFic7ezkd1SsdrO/Ar08vwVID/AOOyHlSmcNym+M23luH00O6R4jnRtX7gu1K
st2/zsG0MZbOVgDhZp0dhD0A51Z+ldbCPt5NN1jBb7RVvaFjHSg7cWPtzEP1ZOzkDZ67kAMeu20Z
WMfmqbw1b8oDfqrVsTlKu4l7bu/L+/7GuJeeiwB8byuvyWsAFTNWp722NX31JjmKv4pH47e+F6/c
+1c2EVs+TAdIBgZNCrjLn+9dEiPRSHC9ZgIMPraeq2wT7c3cyx6yh2pT7uN1dGPdFH742wDbxRbL
VW0sw/yRPsHTchzqvNptPg5FhHA45S0BbqzQ7K2NU61O22yludqVPVRZ1o3LTQpFn0gRCvmds/zn
i04Wb3wSVdikygRA6DkZ4HkbsluaejAKJOZFj1NXr9LscJJqTKwSd860XT+BdYnP4wmASYxehz6/
xR/UnyueslVsDJJj52q+E3t8jLCnihev2zNxmubiK12d/3LoeKSr7sTCb1xqFFsfZqg9dz/Pua/B
hssDwefsIy5YQZ71+d7iphOEvLPygABqDr1D0G1UT3qwfOijfKUgzfPNcNOtDe82s4HRV/q6YaAp
1w7v6/y+AT0118MKSQQIc+wbVwZf+66A+vcCL96YNlNbtcKOgN6muJr+ZhvrIH/A46O3gzDuQ0zb
Vxvh0HuDP/hkvN7S+Y3saK2vOrd3VA7sBIN5Jh2hnPmS3BFEyxt09qWtbtkNsUFPFhXgieN18zQG
4U2yvbawfdeV+zTIFzM+VTvzpCTcQyLVG1lFBWSQC08uX3l649EGuAa5GHrjuZb/MVFmCknp/fyc
v62DySKCaGPRGiRW6vNzbgdsZ4tGZG1FmHCaKhfihC3W2RNiVUwIp82cv9FH9mVydk3zmneA/l1x
aCHChY+xaN6sCzBnkCShCNOp4DUj4/lss+zd1q/Ws/4+vmpBexzuu/vxMX/Jj9XHz/Mv+hrVn+qP
wk+/pj8kZsNsERPX/N39UsF9vdaXaCYH6rP9ukz+1Jd5ciaUzV1xrO+nXfeYvMghYUI2EeSV6UWV
a/0miLKADvB42urr5AafhCslzdcdjFoAceGiL4Sb8LH8/bO0a3LTRtgvl0FnrKB2FMNT2RzBiX5+
mB8Ukc8L0uePuZgTXdKeJilRs0DP90ll15GjA2inTnXo92f1AYsOVEqBtJ7VVWO4RGP1D1lOjp8D
bTwLb3GmA8IudkLhZ9F2vJl+/3x934BKXJ9JJou4kLtA7z6/bAPpcnOqAu8gxWvo49CdPG97YAdM
QDs/FbCbvLJMfH2/UJzIiwQa1o8MCfHzJ2pZbpyHkU+cJvbP9Ekz3NZ4yQmtHa7c3NfN4PMnXYx9
mxh6d1YAdFK41iH+dgrtVOHvzyP4zZYDeIG2B8NlrAoYxs/3k5HU2aPFAHmsiLPJLC9M8C3F7DeS
xPdoFPFIotOh0QGba1tGehSWOM3HJWmY8L3oeuhYpNGZXWF65MnhjGIltbvFHm9Cft3G6V0kq/6U
Tl4hn73/4ey8eiJXwnX9iyw5h9t2Z7rJYeCmBQM45+xff55i65wNHovWWZql0axE2eUKX3iD07+E
TrAzFOWxjIJDIK6k8WEIAEPivV6kZzjy/wJxRWnm29upP9/OS1MdWRyKjq06LlG/XAel8JwdXQ90
rZ5n+KtX46OnKPvcQrQp0gykCynm5PRw8MR0NaW4CyVCGWFXq42bSGmXvkEXtxvPbOiZc/Pno4rr
6duOLhWjixODhRVIOQI/QjE8TW66cGVJ15rTLqR9kB7PNtDEIvq5wX+Oqv8ctT2NgaXh8X5QuFnL
B6X9hIgQB8cTNgFBdAY0oovpno4GA4AqGgKvkFUm7xgmUaoGupkcmr2/g/J5WwEYCq+BHl+Oh3yt
UIyRLjEjjzbt1l+PT/buvl+AI6MKZW2ynfGJ3u0OhX8yg3ifHwNyA+k6/fCP0uH3bfEv742FYwo8
ATg2UTuaLBwsZtq0zK3kkHvW2s4IWnV1q+eUDnSWSASpLBQ6a/uTiPEDGvkj2T5CeQVeIDBf1kkb
7KkTf/ZxtzW7j9+f7qviOJ1HMH2w8nSVGHdakeyrNIqVcEgOfWYfy9FaqkgxiHp69eKBnleh6BnO
QxHYS182lolsL/Owu/BiAl0WLq0UCw5MVBjbXPPWVo3pdZzdUBUPoxsDI+ESHICefta0i3PvFQfg
VVfcxArivYgNR5Tvs6xcnEbOiGT4D9sAnyEROHB9QxyfLMioabp66BpCYNxuJXJDBVlfZMPWvXYM
1fvydGfbC+ccz1EVK28yoz+GFYfxt90H3zQqpaxNhZiGZr2pp7u8RVByYCLxTSVsWQn63wn4T/En
SMaFFX0GHfkP/d1E1t0aa4fe42v/LbS3JvJwIbiRnfvfP/tMdEdhn2oDLTmZesaUSJLKQ1uaCjkN
bB+toXqw1IwVWH3ZowS+8nZUX+iRhd7u93H/jTWwIWN26KJAGkCe/+fc5J6Sp6GWE1IpRwSRNAtP
1RWacL+PIkLT6RdAuYFPDqwMSZNJ3Jjlco/MH1V2dLikcoUXGS0pOghFeTS112D9+2j/XuO8E2Gi
UCUXoeJkmXl9rveBkzGVaPN02IzjmPyQUgU+91qzA3GfKUCvEQTRJgcJDZFGzaUEr7N6n1ovdbpv
nB1oc1if/+GN6J0C4xLn67R7qtspcvwduSMMM96IZh5CTlBx2/BMhD/7oUitoWhbNqaek6krSht2
i0QiR78d571qfBkK0Tsc5aNWEQaV5y7xf8uPgNVlYfmDqgfhxuTWONWNobWjnkDqlYAeAamNSizi
1NdcLt/rXNnZkh8uVKlZ+3hMxk69lmrdbYxxbSW1MLGzMnUvVdllRhLWtPlzaTtnltPcFkHUAJgR
/Wsi8smc5FJp9gU+lQevgKoFqLnaN+WR9fT7N56beprjsAdsQfOcetZ5jXOyq8hOxCkly0c8CE3p
gwZ5Ke+ianO20fZVs5/uSQF+hpJFQ4IX/Lnz667Ley/TeC2DzkK5y+pHZPcd3dWqrRwhhQDjOyku
k/iCm1GSgrURYXK6gtVk5YdGc5P8aIJozK8b6whRz852qC8byg4VVCncanCExkXxYITr4s8haxYq
rCKEC/eD6trFMTrdytl9k6yjExqW+7LATnJfS+vaAJklJ5sUCidNM2UVg/X0MaKEfMjXJ4wBT2ZH
R6W+Cs51ktSZCAZ1GR0cO19BiE39nJExL5XCi5TkIPx0s0XwCv/A/hweqpue4t8aCZxX6SV81f/W
r9qn+df/MO6d5/bM/T+3DIAF09KmCA1qYfIQqeYh6I/dwcEej3mL2dSubVZ+dRvEL8FdoW9/X3Ti
p00XAcAuNHw5VMSL/3xlA5GQ2MgINmr50VNvGhuxmn06ounfP9Cz/32wuePy+2CTdESugGmdxGCI
SdNBLpFOtXdo0WG39/tAczv2+0CTc9mwi66PJQbCSQdfP84vcNP/6fT/PspkA5lpHpCmMwpnJa6J
FBe40XAoleMznffZJfHtI00OICf1SuJtBoLZIWQkw41Hd+Izf+mGpSGfOe1mGkJQ3ID5GV9cJnRe
fi6JkyWN/ghr+wCxpL2XP1tkXD5R4deoBnz9pT46byfTdd4gd0nJwn/i1yMJYvUn3YavA27wNLMr
Kq00BJ/0u/a1vRk/9LfTk3xvPJQ3+lv3Zt3XMJF8DIHvLHTVP0xvkbxFT7+vAkXMyz+L+9ubTOYt
iPVTW57Em+BsBjL2kyqH9Za+1dWh+zPe9J914Ib6sr/+fdy5zyVapcQeoAqcaUiFxDM+dnKeHGJ7
IxBHEYLEWrERvBwPYlaKse5ZhMrciv8+pnimbyFul1Vp4SuMCZ2g9FcjrssYSRPK/f5qc8nJV3In
ww0AUK6KLf5tHPTj9LFrmNL2r/++Hi5r4WCxKF6yF/3OvO9ew3f5wXga3+x7/d55yD/bz/xVe6w/
An9hP+Uv6Uf4MVSul/LNw48tfjXS++9PaM0EFEy9cHa3waoQAf58wjrwpDhS2Cwc3koA95ZGiPoJ
/hlwaLDwXovPHtLwX4nn90+b/i5/pnr4ab8Y98Zz8/mi/Rle2+vhA3esj/TJvFefx8viT/NHv/Nf
A/Rz9JX5F7eN5v7hdBE8t3Cv/g739Q1uXR8JCimP9Wv9Sg8seVeO9W38NFzlr8lTdwM9jSnQnpXn
31937oMIzT4ZWpZAzEyjhrzMzbFvKz6IBMQ77lfkvRdYhlzYGCfVbXiNAYLAgA1b1UixuPNdDOVf
0lAI8z6aDixw03SNwrzAd+loyiFqDqgqlmSU9hjSPcejZOFwH2go9qe4wAoDsgp6sIzzloEhoHCD
7kp/a9XKtqUQVBgJ3C7nzAmoyOLUmexlRIOAXkEJESoFk72smqfA74M6OXRf3fzT0fwC3VxUq222
ehTsCkzcFp+2+/gHoyDOlXIpuv7JAmcmoDkJ7f63q2Cx66E3xMt4WVDN58iCAZIu7++bDQYqi3uJ
1n1+ZWzTJQaLbnDDClrc/3XABDxdQirawNVw9XtM4GAH5I/OZliOUP1OC2MP1dY11+2lvFSX2grf
Ybd2fdHV8BcChAD9wzonQvevZgJBGwUXUg+KlXSCJ1NiAyksjTTieNPti5J5F1RAv9W2J5g6cRi4
mt89RuG4Si0U0eWXqjPRpktckonLsTttlAQ7VB0gWdpe4InzVzfwWFSHF3WE1pbJr0VJp9+27838
HGJjpnnJo3O1kO3C8eRE+blJuy4ajaLja7YRRvEZhsf2ZVbV8iIvwy1BwkoC+aVo6QXC3ReR4q2N
8gQ/PTCXWuHdRr25y+IwW2iVdW1RtSu0eFNZChAewpnFKbP/qkXODaQ9qCEK37W+I/VeFaq0ylRn
hafR3/Y0bGIPZkiW3EpSfy1rw11nUvure4Qj2gEp03I9Ot07JbS7E/DQRH0xsn0b5Re42aC0nVTb
KMn2SlgttBQtlPJk4TynU82o0rtTZWwlNCGyob1x2GpeHOEiZq9iLQU6p94bqJfH/POch4zLfK1K
6f2Q9E+xPbg9hcxUg95upevGc5ZNC59E4grNnfXQtU/AslctWGzcKxHH8o99b52JnvSZC4yvYwjS
q/DPniL99Cwscqc24wNpiFc96BIsjtRLt8il3yqDtemVYTUAfIQCukYDbl2E5sITzumULqCr4GQ9
rDQ8RzNsDks+D462lLqvTmj8KGZ90ejDykKpfKENzsbBczBIzTttrC/LNLltm/rQN/FDQmFKaGlm
w4eNmMcgzKPQXtLq+oD6In1M1XYj5PxKGSMIrE1WFqVq/C2eOskBWgOKixvR/f2wnQELsmwdjfPH
IW3iJP25bJ3eHouTze3XeCYC/+O1diJBUhAnpWA4htZFKSxe+mGPetCfjIDQqWy3GOKl0OI3JGXT
lnDDhIecU1xSlaFP9ilmpSrV2whn0l5KtoLX4aQvp7TFgKrxZHwCWP6qhb2Xs/WQkSjLbIss/rJD
haxR6hfV5N7JqmsUON0MdEKf2tctbHMdmFtr2qCrKfeSy4cmIkG6d6RCOKQo+0DAVTPvo2yrY1dy
U+pUPGWvoMCvqg+RFV75kIiFpaSfqihXfiADhqxTia1L9xD11lIyu2VcWTgo+GsEEla1V2JrQzkx
gQMT5jsqJm7Yl1tk55dGjn65uDqkLtqqRXDbW+c+zlyNHQwyVEoVR20qWpO4tYw4O/zQiQ8EP1Tv
zEFee/1NmO2pscO9kLNsGRAADliS/L4sZg9iSrWgcTiRWReTg1hPhhzRNIP9UlQLp26WOHe4aXhd
n1Qsq3y3G7Y1nilxtVLV/OjhQJQqyMZZ6mWPi0KfIniIwGNuoXM3xqtcUY+l6myjDrwX6jFKxzpy
Dqf8HLdiJvdjKTuU7Gl1IfE6eews6rTMDtnmtSIhUhCsi/QttoarNkQ409Y3Rn8ut/gqiE1vcaFX
SsmRWg/76OcGkqQRgc6clmP7N3iV/obv/nP1ClOH3ALfmBtH9GsJOE7v8ZtPnu29l68pWDggNK/J
c3Nnv8lv+Qfdbv6rW9U+k/nMHXv0A1DzliHV/4vQrAMOoaFIDlkHvjHYiRJ7oBu7GEGUIQmXTa1A
zonNM6eKMvMd0M1Csl0HGoKG62ThhlJZVJbfpYcB7z5ZDVzq8kp6Uw5/4WMh6REvVBqtdotvDhiE
fkPpz1PxsV3WvrOtngrzTCdnrrH244EmC0O2PfrPpZYenMDexX2+Odmn9xAWZCXHVwrmK6SgQvor
WEkl+z+wnkKfbySX0Gsr6wh6YJf0zq6X1LtEHQFIYGffyeCpbO/M1pufO4oXDtkWQaFt/FxQulQP
vVdR2k+jYJOWwE4yD5E2TqQTmRZmGOoITN1e4zJ0zUF1qGyKhxHSe9KHEWNZ9zK0IQJb5wD7MyBC
itw08bFsJo+GpPDzucpElpDiAcYugTE2kNVp+LY+kHEHaRCIvni/DZvQeBmR4Qk54EXJBQsGd2gM
3FuAhcrHsXugb4on4e+n1cwqR1wD6QhR86ERM/m4gWfmrdSjoojoY13fD/2zipXTsGjjjWk8KtWZ
Aq9ItyY7nsoF9Swhj2UYXwzlbwnjWEtp1xVGeDCkcT/0mC4jMNeU0tOoee7Yo9T4++vNJMLfx5ty
Qq3ciJRqlJJDouyNaiOxBPoH2TiTj8xNokPWhUAR0TcTOfm8QSb3XQAUp1AQd3w4RateHt1W3idc
+I35knvBmVNi5r2EQz2ay3QAOK8nI0YAd9Gscch/FLoZK5vw3oxfDOncNXpuHPHvv30vLzZ6HIoY
h3hOrNL2SEvjLCdqZv6YOKGDyy6xzS/gwrdRtLBqC7PJSNLLFVOYxIKgfEIIdZPi/XcW6jL3UjD6
IHqApoHCM6kJmGFnpKFOplTiZAWNkOJjiJJBefr4ffHNnORCpZpDnN4Jt9zkI2XaYI5DzrKQbapa
1UZ8pcZ/pMrpxxtMA1e/Dzc3i4yGLBU1fFAek3AU/Qi79lQrPMTepsOLjeCv8x9FrKM+pM0RIfbf
x5shLgqVcexFgPsRN0xb00R/md74BoXIQcOLNpdXVg7+Q0kw9KVJimkT7ibp0gzlrTqiB4OTn1tI
3V2Y2GdOsbkvyp1JnKcIJuVXCvNtAdVNii2VptI2qo7wO9rySxnDO5MJzU3wt1G+SqXfRolSJwrt
glFG70IyN5Ln4QBxy/3bo/0iRdvKeT4zw2KFTI5LZvj/vZcxKZFLLamhNNCC8MKtn10NiNhX7RbC
RRFda9a9EipLeqaVvR4yKrDYsUnRZXx6/P0p5sK0H08xub2SOpJpmvOdlVNznVfjRsNHmCLEWtNw
3TOeNB/wcEwn7PSIB4Frmdg/46zWpcH6BEoI7/JVlFJn0dUjNkY3evTiJcpFE6OA34+LboTtHFCu
kNDXkSHeQ3PtoBE0qSCg0mzCWfjMrfAFrp3OqykDjMczgH7jVF9y6HyjsIKWY2286sw/pC6UtUf5
zghxb7zwDW2hoMOJKnPzWas7Je5c92z7Yy5DgQCEoQd2McCuppovVjzGgVHm0cE66Q+Fk+ypHS/x
cwMV1OAim122mBlURCeSSArP9nZnt+/38SdnuzUSQCVhQ8Eo7dYBqaSXjCt51N5tp39iWTWjc9Hb
QEQsYDDWQCMQNcr6XPFnbokDNxDhPzAcZuLnDaPEUqgWesniqm5SM3DT4BggNvr7Ep47ib8PMjmJ
zV7WTOtELI8krhFgzys0F0Hux3tdf2iS/wAEMEUjFfyEatDQnmwYfUD1vgwZTvJes6JcJ1q+1a13
RH6WRCTr399tJqQitAQhgqQ7IchU0l0PPDm3yz7GfsdbUOyXw0fIn2S50rnzbwaCyf1M31tV4WSq
+vRbYVwep1RiIIg4V1FBjSBa5lQTgOuo9s6u704mLhevv7/e/DaxEFm0yW9w+ZhMJqpIoRekaniQ
6nzFPbsp69T1sBqSrBe0RbeZHK8yp16GY7iLwKL+Pvzs7H4bfZKNjTBtpbgO6Yj2FBGKaq+0DqaL
+zEM1mohnfmWujjQ/zmYvg032Q2DZSS+FtvxIcDj1F+y74Pb0lgFqHEjDU9JH+vNFvNDVPCXVbDB
H9KjfdStdG/vrIDSGTgVr/rTXYVafX/Z4H7r2tt82HjR2n+xL7ub3rnSb/orvL4Ub5sjoVrhU/lf
5gxgCssSkArYtZ9bGq12zYz8IAJn6oYItpL/0UToUViXhzNDzWFaCRn/d6zJhClJogShasWHsFrJ
JbalUI5cT10Lm2D89hDLH90K9Y01BtbZZngA5waFAlKs6r/Sv1ixJZ09l5XpbEZMBzzE6wTbkxNf
vxyAiXtA6CiMnQnVZleVg2wLKChTILx+zpBcpOk4YAl0SJGyx+82WpHIE1kTqf2+fGeU7diy30YS
T/ItZmlwA64RmSYGDfC716qNI/V3+D67scJsUTTRAuRSFdRxFOqDzCAu0Ss/etHbF8uLd32eX5UN
orwJ7q/oerdauKrC9NkOYTV42s5JsOw9UevVRDWSZLVPV1qrPQt0bRV+ilpjjzVK6uWX9UitVo/2
LZhQv1FdX40wbonPLIjZk/7b+06CYDX2y8YwSSVKcgkMcQVYU0I9bbCqNRvRPZu7zH1KC29Hioxf
tjSTCdYauwrHgQlGdaDRbr5ifAf/zOPZgGHu1SxZF/KOoN/xYfr5KTXM3aOi1QLUnRwXzEQ+UvFF
MUPDeNRHYPFMtGvMvhnKbwrcDqREp3XMPMg6NaaXcsj/tBxB1DKvzME9epgD3yKDqFwO8YpCu5v0
dz0qaeEqflM2xUFxn0dXNMAw41o854JJ0W9elRVyYa+vNMJuHj7v7pAIu3n/RAPVzY+fEsEzIhzL
8Vz4PNP85VIUsv0ONo//APKG7JR5kSrjLdtf9slLg4WxF9yQ7mEb7+rqNUJpi+xcHfUr25+e4VgU
CcECciL+8PM7wezOq6KT4oOkLI9G7Q6f40Wibqj//w9Qb1CX9lOJ9uyZpT9Du4IBJ7C0ANOglFuT
gY0Q8yEsZ4JDaxtPmEwupALMKvC+61GqL8ZBXXeKefTHcaPo493YQCGWiBfqR4uAy9HHhQne12mN
tZZ369TJ110L4ziw3VGBwK9/8Lri2DQyKn1Rt6HrQLzRC6bAhUOryhqU5+YUXFnFyVW5Wgxj2EpF
iXRecqTTcOYI/Vp+/0yzwGUJqV8A3JO37TM/V9ITy7Mcrz3devTaVx0SkBVIq6hQlmlm3cRNv5CH
F1gDF5lsuAaxdteV3AftIuhPu2CML+VoXNBHpp0S1W45Nuu2xQEqbbZJoyy60y6sLrvOXiW+uixD
D3mNwg2ba7uP195dXC1Se1nlS9WiTy5fF3l20WfqQngv9KBh8lO96Tp914PTVpIUOShkwNAwrHRh
F484bAGw13zwrGije+NS9BXVJNnGAHyrEYVLBwfJkZibxidEFLdRaDBrkn8mNp7d5iY1AwuDN6pY
6s/lKvv07Du0gg8Ay9P0JW8MxLuIpaqYo7zIdr9fSGgb8PP++W6cmPBpVKLJqc3MkLaxzlqMkdhI
Fn9eLFryMN4XFtoWj/wDe4NRO7/eHOQuoFtDWW3Xf47J4hEDs9XNsPVX/UO6QVGWX+/StnERG0Ce
A8nCZXaLK/2KBtrCd6+KTbwG4bEQXfu302Nza6DS/RYs+Itm1hJTI7QWMlr8aEHefxirv4krOPrt
ReZuEDrk11bIbGBjyY/oF9evl4fFbb9oEbx4yhfuYXO7vvUWm3pxqS6S9cPlpnU3weZ2h6v84rQ2
Vin6GAd3by+eX0NOQ6TXFw/+4vPm/bGD/C8LgTibE/K0eEAUYXHnL9SFe7ni+DxwaLYr/1Pe6cvr
LBQ/pkJeQKgKmPye8i+FfscBAwGKY/wcNCCgquVoP4jZ6bYpkgExUgHNFoDYAu90Ji7jz9niKIRM
BmYbGyWEJr1ls7h4fPxciplev70BcmCyTPftBcgK/8XN+/tn7L7oq5fOXV68h+hSBohaBkv5IloO
X1AGlO3d87J2s5kGaO3/u0i0SWdI68a+1GHJHIJ0RcJWmwLkHKYrMO9RuZFovJxj2c0PSeMASSr8
L/4h5FpWWVly3yJYS6RUO5900m968yWgq5yUztLCaUP4SnKY/b4j5qpKUGW5ZQ1QdtoX1OV7hJY0
mdQFEhqj9cbjQlJZ9Ijxj0dSOFle0uv5fbzZhOr7gJOQWdZQPq+TAqIfwArrszv98YK/tn07jlcW
WQduI1zxyTnHszkgoRAqhO+BtQjp9iRQ8juatN5Qxuj35OuwfzaldqPhOeY7z04zHEzcaeLGXBTg
ktLsVacekVXerdrpGM0rbqTnCwFo0a18Z8ql2ydYOpjDkbxx4YB70OVNU4FNNoOlE71kqfnpN+0S
d/LlSaf5H6prBcWdQcpcZJrKPlopDrReqpO1MVwovbUKdGXZsLC6ctzFVnlBU2KpD/ZxKIZ7I8gu
lapZ1KQyv3+M2YQPrzFhdoLEObitn6dvYjk0ywwzOuSptJJpgsgNerDcY2kKG5osF9dIUP6w8DaJ
bmwE7gTjvKwYVxnXRCqIKyq5lfUhosGxfO5KzLmKGwfCiJ3pC0NB+yn5jAuyo1FapljzSQQiGZVo
ih+ar+0CrViHYXetePwf3ssYeC+RB/gaeLPsnLmz566a7y87WXlUFOq6N83gUMe4hcqLESEy50Gp
BBvj93md67jhaPK/8zqJDoaQRqVXUQzP28LN9c8sitd2/pnW6PPq9SKhU9KfhuVJPtTYAtB6I6BW
S1Se0H/L1RJBupuU+7g9Oa6ggf3+dLNnzfenm4TyvS9BSVEJ5SVpqaDTBFpICtdI/w3KdbVLKKAW
5pljZnbbfx9zsv+itlNoUWWob1eHKrfvLBWp8yx3iyTcOMVbKMeXoR5s49i7gTW5+S9vrFLr5IQj
XptCvNDuNPWIarYg4aB6R5IO5Sfq9qxCznSneonOob5nFxsFCMJ++mP0g3/urLDEQroBQSFwt2l5
UyCs17qe/vHfymI4ACPBCowB08DJzJYUkkOwllTg1JugPyrINGBKgjooOiLewT6BvDsjeTFbu/0+
5CTNZdP2le1wP0byplI2CClpiPXmr066LIY1tmjUaYPY5ZxLmnNjz9WoMN4W9VrLglk1ed0CAKAn
WQJoOF6ppXMs+zvJuOrLDtOr3s2He7UGyt+MuGZ2Z+6u2W8K0orDAfE9HFh+flMtccq8iFnDbeJa
6dHuN13ywuFxti0+l2sjN/7/BprMrx77o1blOZdV8tX39D5LlAKqG5Da/2ksqqlkbMDDKXFODoO2
641OybiPJUWgufBPWwEqBF7rwtWN5DNnz1y48X20yRQGTipVBnwIUa/o3+Nqo9JyAbBr340vTq2f
GW02Gf4+3GQi4z6Q41FNmch0XCFi4DYDgtq4sviZs1IJNBQudan5TGLP7UA7GMNzn/g3oZJvByk/
458w2/dxhDmMkE1EQHYy1QYi8kqlUcAOh3BNUUBYQ45BhYTBsZSX1oWmbQrkPcKXKn49JfIqJMVr
/ePYnjuMRVI1TYIAL1MeoJqu6VNM5SB7Um6UMYcx0Li2aZ/700MXoxR8MhcGSOEoebXBDqCqu43L
D+KhM8fxXBImiJcW0wDBbIq8GiiL1GjEo8WEKlH6V8KhxN9Tg4wpoDsOIEGPjQxye08uQbYUPv4+
/tz2Qocevj6yFsJt7uc+rvSSNY+qwMGz9GVLEbTGm0tNlYVQBR0iWMdnw/v5N/7fIScLMQ9QkjRO
7LIBJSRtK6syfYu3k7TTHkwKUA3I4b+63GzKHiOD8MNzzgG0Zzcecyq6uXz4KdvZL7LqRL2Cdl+9
r4NLvXDt/IFIfyiO3IAU5H+fYmXmrOTSo1AoaA9C0u3nHKelVthObSAJSQUbiM/KCaDlYajZlN3a
TDvXq1CtyRA8oFZTAeoMjed4uLUdoPKwdtLyOhj+nnmmmWX/45km+88vR1mVrD46mMWjdzp0LRmw
morAJ3AeqJn2HfFI9Ny01KL9//8192PsyZorjLL01URlPvLHnpNG0o9IVCTlDbNvnYNVnZv8yWpL
cqm382iMDpn+DENXK+/SaFtYH2NyzoDui5g5OUp4L6I1xcHmBRPfn98Zq8i8MmTmtCvXKVoS6CuZ
T4G+ioIlaHcLTaxrDZrKY3nXlYv+tMjTY15dDvK1sJ6iFpIsY20fZjRFTq70jvIU1A6lXdjUxf7g
XjbwA8LNmXUg1t5vzzxZm05py11hDxHyz8e6w+B1YyIl0tbHvtnzuwZHhcAQfzAt/2g1y1X5B2dp
gXMR8Y+Zm6zGkaaFlpVEEzXNAXXYJc6fmvev4tuYPBy3Y2573aD/sT3z+jMR1I+BJ0vRSIXpccfr
q4njtjjWU5K24aTnw0KkcWG6ORV7Qco52/SfOYSoqpCBY6oJIukLQPmt2BApuVk3ehuJxhOhqpnS
LERTYCWI/vULTn5n3nRuw+u0psGj4eb5D7ywKbV8aFMQvqxgV+OgESku5BMSLj819micOBb3P/JR
gf7gR+e6QXMyChZtY5yOKThQdhDP9+19c22o/RIJfhHtACsL1CPvq4RH8yAln3YluKYd+fbd7689
N8ug2cC/C41oVDt+joquRYitI6UO5JqaYD+QQP6P1LaVbiC4ysWZ/TRznVK24u0QwdJJQSYLGSCJ
1FiEE4eG5m+zBxBItFonm1Oz6c6ivuaOtu+DTRavb7RGqloVwHr7CEcYMRmLMrsoNFCqoFYnE9Qx
fGSHi6baAwzAHVzYxdJ4XJhI2v8+1edefXLQ6mkKDWMgvuRR0JFQ8WUAusNydmqc26MzdwhSDjMn
l+gomYDCLRuS3c9PW+sCDZ0TPstq7uODhAikEyy75lHGLdcsO1Vw5LZqjl1DnwFEgz1WmhqET2zs
S+O2MLRdE+EUomm7yhqObYlGY/WJmEtq9FhJZG43FuuiMV0rdIDvFSsJyRepD/YZx0EjS8fs1B4I
FsHTQZQZdrlwgTIwrcqbg2N6ayFjYhJABrp82Zj5U6PlXOU3HUDsogaDZZh7HyznEEOud8pD56Nf
05doAFWPaIjeQhPdZpKzNkxaPRI6d/R1AjXB0iHbpZBXtRCPo/LhlMQQPuQdOfxJxXFThiYl7OaU
dhViEBH1/s6CTuWBXjeon2ZIoOcBFupEHZCV9pJ/E3Ufos460n5pvHwHJFdVwpdIFv+RtqlOgtnS
WS6RGOYIq9rQ/1S68dfnljAMnD+p1ERJJNSn9GsnbD8KDKijJlv7aD3Rl9qctI9ak1dd0O/9pLr+
fc3NJTVfbcX/uwgm+62vqlz30bk7cJ5QnGO/5fnXVNnN0c8/+mxTmUdEbRzvltTBrDZ5dyaBID2c
WYgkqGx3S3Zw35ucbEPntSdlJJUxYlxtwuvo1t5nt8Kxrj3oAEX2pXCrw8JuQPgT2utpH2wRs0HM
tVqYn/Z+PBSXQvEUavC10bghRm4Jdm7twX+nwroJLkGn/+32Nark2WW5K3cQD8w9UL339NqgpXsY
+ZVf6+ZCOXgXysF81A7aQfn6FVz45A2XMYbouEgvFYRHhaOb/jAcw3JlbevrZJtsx534vdtY/B5d
RBfBRb9z2kX5DsLFu2h37c67yK+z2/xd/LnfKYfmsrnE0Ly/V7bRrjiEl6jQ4f/2aeybQx641c6I
F9Wu2nUHZz8confciLb+1vnED5w/Kbi/ib9vkJUKkClP9/Wm3pgX6d6/iHbt1sMJrjlk98JfbnzM
LxOc/PLLZjcclMfh0L9G78WJH88P3CfX1l7CYs57Nv/wd6dFsUtvi+vqXngBSZuGRyvoAl3Fl9Jm
fLTRbT8MiSuGxyYlvxwOEOK7Ezpf8qG4lg/GY8wTSnv10F4ihbvGjU5B5GJhXpjbfJ/uW2h9ixRR
VeIkeUFgdNEe9QsdrcH2gf2KehIvEt6czlV6xDqehmnsdIwR4ZPiKTVZ57ZjSVKuAK7h9qztBzSB
glPuavh81sGrNeCxVAsPlqiqvo6rzIcCFn1YVBAr7eE/7DmgZ/RnEMEAmTi5UyOf+P2kUPFiXw3W
EvvAJl3Z6qYvNhn2o7Sb02VmrNrhVbeu4FOF/6WkbAHYoYZJRZFizWTHRRLuDmFFTagtbqzTC8U+
NdkD94ecU6N/K/AO8hVNGy6/0//U1wlgVQhfiLmBzjgbv85dfWhuqoaO3bgQCPt5FQXNCXdvP/ia
EXJKLmIk3QCXV93582butEGDBoYuVT90h0TE8y2OkkBKtEHEicca4LISzbgvgGHSfP7+nWcH0pCc
wNyCa3aqlqAnHppxCt0wisRioREZR9VO/dIV3fw+1FyUxhKmxwgLgMxp8j3rU+sRk9SRkFYp5UeY
FD6+skjUhqQ+tFyMM9wXe247CeciaAcKA0+11fWijHpFZORqOv6NjPEoObAutS67C1tzrbX5Ua0h
TUlZciyLjNJ4e5B05a4wDQR+6VdQrNIkVEnr7FquPsTFWg94L9T4SBj+k1oQWov6jYGCYxZiB2bV
V4OXLOW637UgQ5YBr2hI2lFkHBWU0FGFzK+Nq9g4/dG9x6GBWFsmeA7UJ3ycfNexAHBgs464+7WW
ensL5Qo1SigQIQdX2G4pw1WW0WSCFRoH2KkpdKLSZKM19DC9oVkX3DWA5ne68RKawZtMt0WNsOI0
rBdKYm6JjXAeK72bZdW6aAtUZqyVA1ZW6EqGNndNb21Grb4zQZXHtrEz4czqXXqVq+qqH9RLhMo2
msKdW9k3Vn1OAGhuf4Eko8xMoZsdPzn92vR08iFzU7rEwkt8jMz/ZJ8hi2YV/n0ReGdC2Zn1aMPp
wThHE67Z0/OlqwszjLGSP7R6dNXa/YvuYSpeJU90Spe1RySUd3RNlTPbYE4Pz5YFcQJeGgIZUwDI
ySMLzSTGVZx1XlXrII23EKWCGLkh53Io6nXhZxsJSlqWwiNGFsDp9LuyeiiHhs6Z5AKmX/qRIaCF
CySLFy2yGL2Ka0bz/PuOnatpQQFQZcFHRPl3WjbNmswKtMAmfSXucNinSeathUKhlA6rTEl3Tfwa
oNk5GkTGZQ+UU4lWao1hY9JtfU2/ylJl1YJl//25Zg4tG40oi4UPOu8f38VRqeO49Chnsjw4sP4P
aee15LiRpeEnQgS8uaUtslyz1VVS1w2ip7sK3ns8/X5J7YxIFIbY6NWFFJJCSgLIPHnMbwpo0ZRe
7HrVON1eaW7wI+jm1NIQfeDia9eBOEgtT/ID0NCtrO6Lst4xBto1Pe51FJlaOCLv2G64fSXzpU/S
je5hC7RMrp6pgmxxDYIxg+NMOLv+Fa6k+eVg0EsbJXEPUniJlg0XnxcO5MJrGgmLondzx+NyzUm4
HgBoVfDRogfFxODAhn7KFd82xr3Wwng3frT4MJeOt5ADza6qgKtHd1mmUz25ZEstasIopbvWxvK2
Co5WdBIhcCAWR+6B6npROXWuxAQLAqUKPADOSlPRvUZKwkGKgQSMLZyBCEFgJX7utGRTIHTg6tpz
lbxkAGuraNzc3l0zEY+VbQz22F4WE83rz+oF3dAFlhw94CIIW0u61xqcO723tG1wR6lBsfUL+3nu
5NAlgWatyPpn/8rOC/LBMOiTkkfBkKMRjGIWlLXf6kQJ32A0J220ij7pqI4oR2dqn9CRLWMA9Mci
vqc32pVvrclNKPImJ9pa1X4RRzv3iCAb6ECR1QC2nMyhg8g2OqMjzWh6rVxhw/YnfAlxvRqjmq1U
xEVuf8Rz3jfJ2lF/EZJ1XKJMFCf3FjLiip9LYB1HyFeZat97DdJ7urdWXW0f9f0pRwIzNN9pAz6W
tfUwqMnPeMz2DkpUmVX8GcnlPmmSTVX/CGgHdJqxESGzQMYjNiRQOUsIxLmxHEQZQLommookSJOj
LdtR4EVxTGu+z38UjM0ZPD8bhXxXInjRW+gshb806iGfPmFkdJjKo21hYlOVIbJUl/rG85ZUHlWx
5qe3aKG8iPoqEOipKjBKM2EmZRFXjTOMjH6HZyFHiU+hSyOmihEe7IajmgPJDC2goVgqqPJWUmh4
IK4B8BbtnTBBNSlS1k6BKzVNx5Z2jqvoyG5ECwd3JrNEGR3XO6aJhKkp46JOxhz8GrTqIoNvp4WH
0Dq5Gsbmvb29vbvmVNRoTkFZYIgKzPjsRnNRCaBB01W2pYVClzLAZ7XbmuOLR9vxCY7XOs0/JPnA
AQbRUTfrxcHl3GH6Z3X2ynWEGgapLiubSwCwHKVIH5+YoMEsWWywzMV9DREtDVcjSqwz7+TiMRlp
j5mVjCFUhXyrwGwIE7Q42PqjFW/asduSTawEaf32611adnJ2g9KN0srtQ9yGjgSpMH38WxnX6V4I
T2jJ/sZy6EzoIPwttD8nr7Np5USQa4hN8hHyArlLWH04+DVHSBju1aVZ1ezVphm4hjH0pbyTxee9
eKu2BiZLl1gvJlHiCm2rb4bxaBS7LHzA9HQE5JcssZHmLrXLNSeXWqt0RVzVFgi7+q8AnJV2V0Vv
0oeB/H29u/06Z3cniCPacWSB+hTJoY122GcZS4XBVlNfQAExxUIk19YXuBnzp/BipcmLDAEVeNzh
REy6wtkHtGf6kAiFiJeqVy+0wDEUWDc6hpu6KbyGly/UuRxQwKv+/bCT95qA60gCcEAPAzJc1g8V
mF17JEOCeQWkbB1q3/ps4XTMvl8SIpUkRYhWiNNzsX0MyXTwxGGEXldH0YmSaYN5rzATEqjYtz/l
nIqPYG/8e62zsODFWnXiD3YgE2lcx9hlCIaGOmQCr9z33IcdASCOhy3KWMjRBLgIplvZJXlhZ6Wo
eCCx17z5EcV5Maz6+sOggHWSdpPpkpBhtNYZvfRR1OX90s6Yu7cggdIRAVKKv+AkgsSu6g6jrfNZ
hjfT2UrtQcm/i5kq4nbokVYGNs1vQXMw8oW8Y/Zw62Ss3JUI5lDAXn+dZGhMSR7JO7L0lVkbo6BS
LtZ1ApE4AkWSAGfaxktdubmAqSPCJbqT3EtTfVwnj3O9RqZKAMXdXNujudoL7iRjIP8omu+LanVz
Y2PwQ1Q/stD+wjng+jklxe3TWLXDB8uHPbSOVJiDhyB/CIy15v0VY5kcbfUlcYe5KAZEDB8YqEXk
kpMUSR29yBmG9Fxi8jXFwAgUpXnAJXlxSHwWppjmPpeLTYpMO0TUKqj5klYCtZTGipxaMFjMrWoN
myFuj9C4n1M5eBlqjMG8TnkxcLwrhhKv2eqHwViq6SxEowSso18bvXkX9BaWtPS1EqA3jY15t7cx
vP5w+9DOjXtJei0sYgA2ienI9adhJjfaTkrS1kp4HJwKb6X21L/vNKlRYxctppzGmFoxifwNuKnA
UWF4gdQo4X9SEqeqFmmlpENTZiLnK+NdHpE3S/K6GOtHM/qNi1sQohEqBMZKS+T6Qce4Q7ZKI+Ej
SaBTirICBiLU3ww+y+T/ICg7mw5fLjjZEt0Qd2af8njcpKvMRPAST5jY/UiN4t5Gay/JuifHxXuQ
c1iX9vfKk+9r7O45/kOGyp35hvBO4svbPhq3SWBtUkkBgrwUtmf7I5e/89MOMJza9vidjCyiOsK8
1Vs75YlghGCajDVduletn+Ba6JNsF3V3zwDU6clBD0UUX+jYgPK6/i5S3sklaTppIyy70B8edQxo
HO9NlH1iZCv6svFg07nkr9Rbcm2uZan8szfcjTOaG5WOZjdyPlRjL2a2FijQLq12Pm01hQkcsgwR
U94UtHirGfvbx2culgLKUxxuVwESmQRwf/TsKPXBzItiPMUwjpZfPioHOAVrv1OOLRPVMVjEaIiT
8emdXSw7ubGSwC18x6CiSJA4lzbuYO185jm4jZKJUo5nUMPyPwpIvLcfdzZaAI6j2wE4BQrv5BA1
nh4nTcXHygilici3/0b7gmMgicHjwAbDUKbHflh40bNXJa+YSwRXUfPTKKmRXCPKHLp4is383yxW
gKAApvB1kS4Vk3I3OS0KlP+XVekIsAORpZhm+2Hj1vBCOBskD95KnNrCz3cNUj0a4VnjZ+RdeJDS
8JgbS6qIc3sLhUyNhqFITaatJTw45dRAPRi5Tv1OQpHWJH/Lu/4BALfdRHvRqBW/4PYnPmPRp3uL
SpXUAJsMdIomUblIAuRkavYWOUkkxRt1qB+KJL6L/X6tFsYOk5UvtHTP0Qxgzb0Whn/6rb2WULgY
4/COQH8wkEMWiV7Tlvdy+FabFbUYVE3bfXRDdy913YbyKUZsWdSF4MlgSpvRU2eBYaAuHaHEm0zB
RdBDk2qT+OnCtTeXG1w+5GQfO0aWjbGtEJuro+toewgIDOikwN2CRFik1sx+STTsSC3pMuEjdh3i
fC91e5An9Bro82ZboNMEV7d5JA13jcNi+2w23UJJgg4his+A5Cc3D5oFhZlIwXm9ajQf0UugJqbs
N5oX1vTbt5g4T7Z3e+vMrwtRjfkP81449dfPqauRn7SFuEmsFyV8aeWd0b9HzSlGkowpLxkmTBKf
5H9h3bm6iubr/65LkXy97ghKtWXThg/pz1b/quHEIa9rjKnKo17eCf7jUtd39kkBjwmFepsXPB0k
wxgPk1qJwwdH4UZqnDuXpqGNE13WWFigeWvikpn80KT6p4NB2sLzzoV/WHqiK4AI3CewXOG3RiWN
IUwtAAWiqhMpW3z62w6INhJJroP/lCR9XVhYXGfT2MBFzSyJqTYT9MmLTvK2G0ofNpoOErEJpZ3F
tZd1HN7g0erSPRB1sFn1Dv8nA3vrwIoO0shvA6PcSPXSlTD3GmwHxiu/hwA9lfFpYcN2bkttG6U5
lKhy1ar9vg+UTayCDJU+kJVc+dWXBDEsBK2eb7+L2Yyf80xrmCjHAGty9ctOFCWq30QPZSAztxvZ
B27I0LHY8XOx9AtONuBUo/8IIqxaYySIQWEF+MdZGcb18lsWA3EMgaAEUJF94EfspEEp9+AkhGSU
3lhQ3dKFC3yuHYAjJq0rmZsFZerrk2IavRsZFeMKL9Ee7dw7jmDwemV8FPg5tVpSqpp7SY7wxjGF
aKCoAK/XSyzf1JMK2K6eItPJ/Yyqwc4Rg++CKod/Vlo5Rn7xhqmYkDluNYaUubEfLVhDan5s3PfG
KlYwMg6qwR0f+3cMQH5ITPFwWnwcvFNnugtAsZm74eo3T/JhgNOt65vMr2wJlYQjSQYzlhYcgHJY
REfO3Ax4NunMVthA7MfJgRqxI0i6kKkgMiFE6R7MwvDLrbZCjl17sZqFR5uD4bEeMYtegw3Fb5I4
Ch6aabgMj/pMeg7EhnSTY5P3W6UsvuAWehjTYtVl/g6pM2jjxSrRup9qOH6YYXDqksU4et4Ak4hC
5UvlLHp/SCp8etm1Gms5pwgZh4PiIpX/rmXGBpB77wXPJjBZJeg2Gk6aJdeHRs9coJ+bML7zqAd6
7cMLPnrNRMoThJUOhinGYcF9b6PhLks+dNVEDzjahJhGWsFrJjRMjG9uba0sJpGqtcsHGh+oPgZ2
v671t5FInvasY3zLUB0b8Q1UEaPO441ldjsV5qCNqHzrpQfNh3ccFtty/IVchoFnQGcbO1syH0vH
3bRN9hQVb31n7sA/rdAePY7ySw4WwLc/orD+UlTJzpCqHdfGWlGqJ5vI5bSvsWeua4hEYv7eaS7a
QCqmmn9PrSGe7k2U0a0CS064Jx6DlCIuSfytvRhVNUzxz7xvcduiC/sF8jOQ3vAlUtt/yZJ8zLzi
XtCWjcF78pmPUvej+6AF66S1N0qZ/kwM48vtICm20+evC3kMrWrQv9OJ0FAGaeNqHa2mCmInen25
eSxr/adULZKVZi4DhmGwhISokIlE4HWkccvOKJkWilMbbxDlML87T/IuzD5oKY898NsTcIvbTzd/
mi7WnGSRI+3ErhjYvEKVXnfdbznCahJldFe+OEq3qyyJnmf82MnjwQHfZmM2P/oIyYcQ1H9Ddk1Q
PMm8mGoJnMH1C/DoE8ldyAsQ+rbxMXtP+v1IQ3MJkzXXL7haaFKwh4itQALJmA44j/gbkMpChENc
G/pumOwjpkz+FpYCVgZesXB9zYZLbhP0YSlM+MrXz6iUpRIhfMm0nRAJ1A0VMD4vhCTiJQaT8RIn
afYqYM5KqYswIffl9XruOBqJX4dEJx6GtgSwZSxnBeqLI7M4HzjruHw6LhfLTT5h2dpmXem82RGo
mK12mxCGXeLamP0ALo/i9ouCdZ/rcVz9cWtQgZYxI13fA+Nqbp3uyQq+VfG4YoBzF9F0ysdgnXnd
KyZ/wZh8IPkDY8neR6V3p8jSWpRZrrkkAj/XI4AzCB4CyrpCg2+yP+DmapXjSKEYtIjmDfcaEMHB
+6AA0QG7jOEeKg0tWA8AzO0TObc/mK7Qn+BraZY2uU38XLci3WjBRgBLZBZY7QdST/ARKEPAllms
tJbWm+xHqXd1Mx1Yj3PQ6/4x6Kt1D867oboKOBeRswzqmX+/Fw852ZSpMiYp9kLRgyZ/CCRR+YJK
Q6ORDAnGNT1uAi7SwgihlksBT6Qj0w3KuUPziAJAQG2uz4PVSU3k4D3z4GFc0uuMdxuA6Hm7saLq
PnTkQ5t6O1HS2+FS6+n87W6tPQnwTS93hm8QbJuW/BksJP0PbCDCR/q961p2pJVslpiaxxslCU4V
+uH5AO5RkZ88AMXU2X06bJwA5GOH97Cxw+xrJ1nBvadnGz18jOUvZwQH92EZ1w+u9MOngx9kaFt4
3TpHAbGMtBWWIAshTZzpW481uUMsv1WLwWImyJYlco/VCYq+kNRY7ELMXcZ4I1AncRcDq5nsGz/M
WksTqJp68De19sJmQR4oKpfo8vMb9GKhSRjrkmHQA6c6Iw58d1iRuGCCgyARsVpwXCrjnVyOPs8y
e232bV4sPYk9uJsmeZOytD0CbxUtSgaeDqqVQAFuh5q5q0GBJIdSHuk0g+ProyDpnWvAajnTAlOg
P38fvaDap9XbIm59Ns7QcEUMCKQZanXXi+lBHqqtzHSpw18SADOSfLnBxGifIYHDoFVdosfNXvLE
mH+vOBXuVqOmbYeWqwip4e+KL+NVP3LXqg8DMKy4He+G0l3rNmxYHxceeg6a/0Ocn9sveX4rXfyM
yaH3YzlM6xKogxBwjMmE4YNvlcH4MxEDlGiAJgyIElA1pMma8cD7spztwrufIq08PerqtmaMyAGt
kEOUoGywqWJn44XWzlIOo71krz67t5gLo9FnURZNZekbJAANkO/pQ6LKZ4XR3nhRKAkyZGJWMWR7
y96YZPDCVo54b4wnmX9r6+GzlQ2bckh2Wb4xwiUJhPmfpWvAW3SQZ9Pb1S0yvWtbdmFQfZAGpdEh
ZTSEwlJ2yK3fOV7Uxf9ea3KzDmM7gOFm/3mV/1SaxgbeWEm4KuX0ronku6RadJGZvdwulpyc6MTL
9b7ueLzoA7iqkExOo7XebOlckj4MlOZdvZCvzB8z3cI53ISR8sm8WacrNhSMX7EKhYUAyA2EVqPv
reCx7B5jVVzrIrhIwmcTKkGDCsjtEzYbMC9+wCRjGnUt8AaFHyAsc9QXYSOfIpO6N5rT7YVmjxH6
3uSFzGBBO1yHMFVuB4+TDDiEA+tv+ZwogwngS/kItxGU4u3l5nxtwEvhyYtKmIzK0OTBWsmzlbHr
hNPYX7bkgOiRsz/8qN3Rh/+mje9YQ5tO8C3NAYI3sbq3Y+kPBUX+wtMftRQWX2Ls9LZaAcvaLfy0
2Y0G4oM5tODsTKuYRpJjXfKdUDiEAFejxwR3IO1e0FXtmiN4j0Uhh9mvfLHiZGsPVjeWUSaHZ3yr
TWtYNA0gfObgjcDc/8bzIRXDDAlnF0E+u/7UaWGrktaBTZXDQ5be5S7coK2fM0vedu5LBk8vXPja
c34LeO39s+QkXCgO2NNY5p7wY2PvZcl9qGnNKk8ogsyxfo7RdpMAnJqetlPs6rE0qlOolSC0X6ng
V0LRtNXLnWGF+84I75UOcibQG0tK94Vb3GUM3SCJF5aMYYX72Fv6Yy+sDn1yTrd6E42VIW6WbgHx
UaaZ4eUzTT5a65WRZBcgM0YV6KyJxJi9U4PTOGA1NPZ36BVswtr8Gnlv1qjtBgOl3lSUOLVcrpY5
L3Pnl8ahrFEFC3uNSerfYR+ZG4obPriDsrfgTHny26j0W4rvstA3ypjv9Grp/p/bt9BfHCDoqHSg
wHi9k5QwNIo+p5QEOUtyLJQQKCUzQoi3qIs+N9MBh/LPYpM95JS+qyCzc6ZuIjVTAApBMAuAJ5NB
vMM97wVIBn2k26dl7lK9XHXylZ0xkENrZOdG6d5o18hniiw5/T+1f+dfJ5N7RVzfUJeuX6fXpnWU
h6h3JEwmhBOijaafp9X3IOC2MMYWTuXscg4oWbCrsG+mLTk9ggcrDf45RS6851H5QSU+uN8Wy/DZ
k3Kx0KSGqrRkDIwyQD1feazSc8rfvQzVUodtfodcrDOZZlhyXMWhUOknFRxH0JvIvHNpghy36ldx
EJo3hgSNutTWmIMhAEH4501OPlyqqpkdh5wDP9gKXmNbr1z/F+r3XBlpjg6NvXKVl9sb8788raEq
NFKwg55OraMgV4wIkWeB9ZDao4yG8LnjhvbJULzA1vLowEnGktLj/K6Brww+UcG7YpIoBJYp+70D
xCRAdcoZ7yM6pQBLjL5BOn8RSTOnAI4ACAxC9FbO3kzXZwLZ5jJVCy5jaxg3jeUBCKvlr+IwAIJT
WuVHl4LeGjOcSLU7aK/i2GgxpPXisaLrjlyJJvfoSNT3qR9uhBRrnPpbY/irtrJD6Q13aZKt+tZY
1/GbrrxEqftngPOQpLov4urJHWcjg8YNXnnwdV3XO1nIEXH5CJCEUjmbinpPBD6hduphwlvaL5JR
PkllcxQ3eaENG0tLtnrzQ/w0IY9jIAojQxrtQHUKuAprbYe8Qs6lxGpIdlHStpC0qLAoGJGz+vBl
/xAa+BO1HUOTemXryYZuy7oMnVVoPMQa7uuhBE8daw3L+jNqD10qfx2GbpW4FUCc1roT5JxU+Cxm
8MhzzVr5JkJAqn70pXZtRe8BPynCvl1oz5qM/SKUlPKSKSfE29D1vtRVtPIZm+owdOlW4hHLctYB
wPDJK579Pjo2Xbtz5eJod9IzL9sam5Wh5nc+nRwpwrcjfCmhlxpIgBRNvylkJIEFyhpAMapEoYJU
Ee6yYfhRlRUeICe/RgXBj05BiabzmP4l5iARgDwb9FimnBJHfRbyIreP1NwdqsPEVElMKeKn+mL9
2EqpqxAQoWK4+zH4CnYLtWrx8BXFpb9UXYiwMM0gENcUcz5N/DGJiz4e0IoecLeMmDojXKRkbyrC
6mhHAe2080fOMM0Dtl+XPdIsXGyfz8VlAj9CCNzfsjzFg7hy5pdaz9kCfkvBmGnv6XsB4/n2W50N
VP8sw0LXR7iVNdejSx4+2Ey+CJX7hARTR/UCeNP9+ZAF5lofS6675sVIfiwsL6L+p7cs9FKFKKEw
P71eXgobVI18kmtu8PYPWXXXQm846O44mTW4KLQ5GE9kPSIio47l8gLqZi6BEPNjMAhw5mC4Xi/f
W2HttNZAi8THqHiLpgG41iJcgRKjhlx41tkvypANiSaQ3HAQrxfrlFGyEbthR3EGwz4+WkN6FMMI
fYRjZmIfw7lKpZcU9+MibR8quYVwGiLP0+PN/BbTtbn9i+ZuC7AF//lBk6dn89uqh9/ng5YN2LQn
9xEkDoPWroLUTRVmCynN7MgPMSMBKOdkIWB7/QLi2IyHiBoBOZItgw1wj532KNJhkkRTeTdhSbrd
msMEsAwRIeHnPToLYWT2I1z8hslHUNUhkUIXh04x6UPJFVd1XNAWBTdnoxXdRuIGTF51qhxbKZlW
NOgoPdRwYlz9ETHAnVG8OZ618wrrVZjO04QRstns6500OGu7hL7hOBhkhwfhxD74UMybMyL19lef
TYiY8vznt02ShCrJyiYKQJqJ2zILtF1TheuA2b+kDlvi+RbaLbaYCjZFCyuLmPnptAuwmcNEECTP
ZOUM44okbkAODvLJZbpFvul079iHoe5hVB+iewLYSR2hLS4kZLNb3RJS0Aoemc604zyYmpTXo3kG
sHPKEVVgvJuhxBi83n5GfTaikbQzKiCa8qfrTa4bUpvHAyvFsXznIK3ddnhseG8mL9gi2R1kjCiq
/mD4zlHGyj6j6xgVLsPEFy9XvqpetQ3b9I+mCmjsBP4qKFS8MRImgeDu8xOWsLtCto4aHl0hwlti
XFZRqfcjQgiShS87HhIquYmACUT6SYA0BCi8MIeD8GdvisRbFTjw1ZEvxgi3n372dF08/OTS7MgB
s7rh4Rlf6uhrxifIkgyXb68yxw7AAFRhWgkQC+TC5NYYUrvLnBTbMv+bFe28p3bXh6tEWRfhOkHQ
lRFXcpLzlVkevHITZbsG24pXZ1/9Mv/0Ics4S4Ft9psTLPEWF3rjtogGF+Qtz/dMyR2B/Rq9ukvC
9Fh5aOoCnK/pT1VDcKfFEk5f0lbz9bsiaB/y2L7X42Jh781tcsEgBp5mEWfPA4GLn+G4rRynfcXB
lh8b4aBobThPYKEWNaRFlJweZEMTFHOOMuZ8kwdWosRUfYPkKAu4uozIXYn2j0OXbCFkqOK4/PeV
PsFTvcBFZ61D0TFs1oWyx5BOylbUUkWx8+O1+WrIm3SHkI721dPXJR3YYdMHa5SzRhKKE9Cl21tv
Lq4jm438EXQfoaZ8/aXNLktDyQc9atRHHe87kjMX22AJJaoABAfyzovipbNv4J8lpylSko/WIHVe
+IDnhGLneziPeC5yZQJIBjYSmO9aBT55oRE5lxnxiAquizb8x2m7g86u3YOqpGWFhEmlxc8Zgjiy
2m4S2PyF9I12zu03O7t5TUQsVZRCGbBOznQINbgP3Rq2QGHzgOYmjMcNmhcC+1NaS9XE7AbG+BAF
fYDen1ws7cHVFKCDyQM8VhA4qvuYLBpzzd12uBz9Z41JMGwHra+rgHSnkZ1Dqv9UYxeRg71dfm+4
HXTrQSAzhYahIjU7s3u//T5nP6CQiRFeS4xHJqsP8II8N+F9YkyH2URgdStuPRot3vj+O8Tus762
SRoNwGiqASEXbWZWnREIGhSwCkbHoIuoWriwmFEsY1VmNwuC5sgXoc7Djrk+hkYbKIGfpOfrnFYD
RCuEP53yfXGWO3veLxYSkf8ipMo0+WzPScIHr4DAsRa8mfxY/iiCH6r+7Hy5/cmWFpvkx2432G1R
spjVkRNHyYa5cJD2Kx+whjUk29Iqd8s6ULNzYrgyqLkqZ6KzOCsXz4iLjm1geUqlGWt3I2roadJt
cJR7FepeXiMfNTu9S/ovVUpj1wn+kiJp4eJa/Akir7j4CW6GBZqdQAkg57eibuMo0QYam2GdIm/f
1P2qk2HAMKfV5V9Fv7D63ElhkgQ2B0EQGOaTmJ7V5OpRzeIojni0fdLY2fb9CIw3XZmds3Jr9Tc+
9FlID/0RQ6Sk148b5iEQc0GnTLIvnU8qAGVR65Sdw9wFPTrEyNJtglLa7e01+5xownBdk3rbziQz
Nas8gOqBoCCVLugukjOw2RxPEgQqlNtrzR1QAg/5EKWuRcV7/YR1N1Rxr+G/0iR7enBiJ3XNFmm9
Bnj+7yxFB0ERGNZPohJVGyd2bzjBA3wKqmcxcyCmq1/QRL290NzxpGwCV8AMh27B5KvpQT92rmoF
wtU5xM4U9WMkR5mpyE2xcpmrLKKOZr/YxYriLV8cCyVER7+y/l4RFWvQ9GZ3lOUvSC4u2srMf7F/
nk78lou1/MyzvAANAqGVoaYfXIq4UzQWXerudPs9zhagJgkqu19FXeyc810s1fhuqSY2TJhiWynF
FkBIpQco9q6Ldu/Qc3y0FhL02We7WHCyG8MCvoNU8h5FhzcqMaOy9ccc/eFK03eLVK6l1SZ3RmLm
aqaV7H3aGMzCYnenVU/Yeiy+yKWFJvcF51nSYjU5GwFRSgMI0NIPKFuLZPPZfXjx/iY3hKJ2OMXJ
Oh9sfMM/ig9m6cehFhMULH1v746lh5qcsriVYYfZNKUEakmHn1VADsUKdy0UvuVoSUtvtgF6uRnF
77nYjGGk0Nl3ReoC7646oR6/4kWakQ796Q/GNfDI8SUxpN9Izy6XnRy3zleMsZTZJME5sWiZe6Gi
QrVM8wV16v/fO53ccGExRrLS8v3Q0QVynnlH8kD61sucX3GSpuXaxWNNjRTtKrPdRBf+O/krK3HH
SMlJSMUaj6n6HaktWEAkoIvRa07TC7W8/8QUbXK56Vg1/R1TMqX5UVRmvWohTxbFh0i0vSzYtzpQ
cCVGqh4eS5LvXPdfafsKJYKZh4RjeLiwj+dzGgTyLWQauJqm/I3ISfN0VETQgdfQYND1olUYTgib
XPwvjoOwrjZ3ufMg4BC3v/f8pub+hTRLsxXK2nRTd77VaaBIkAQXNgiFm56QrkEsfGhPvvpoIiTi
KcpWg294e+nZUEH2wkWiQ/2ezhPMKi76TPHOSkFMTQhLdsrs7DT4y1fW7FowC2Bziua9NdnWiRaF
Fv71aGBgmGlAmIgVMLmhw5yxWFt4auiLymezb5aaDg6g6LNoxmTNIWjysFKhyw6F/5b63qb09bWA
ldSeuTKhJEpmtxEy80JXPqKEvf16l9aflsmS0lmBqTEwgQ6N9kXQvvG3axx+tSJet9KrmTwJEqv6
srCuKL+nBxsEi6xzY8MNnU5KjDFPHYx7zxXXQIuxRrAvOGqFkJzy5F/AEizwELcXnfu+KE2DsIMw
iwr05CKNpdof9ZY1e0XaCQdOJbdfPDPZBljF+71yT+b6/1txcqMiSTHoiUZ53gYIJQ9rZoxdf5S6
F8P4vsgImLvphKcDAwLD0Oxpu65lfO6aMhW6XCYH0DISM91Qlw/lEG8EQe/2o81mXZCLWBF5URnH
7uuYUCH9WMpGCfHZU/+l9tZWs+pdVIKcqV+F0yyDXSGCnOjj0sriO33aOxcrT9IHaYjTWnfpS2ro
K0KvMlpvjRsMokIAv0GItsU76GOCBLlLXyx80jkRX2SVmcEgrAj7YlpsuX3m9F4KSrPssmeUeYR0
9BCfujZeCXiCYqUHNfNPXIoOWoLozG7doTn6xb4ewu91/TLqSzIRs1cDZ8lE+MSQEaiY5KOVbw2K
37Vn2b2/r+S/wTci1YHoI4SDCNLM8hdb57PxQ7DPcWFjmqRMNc28oIICNZBe5cFXZnA+ULCuPTF/
Ofboer8DwK/txa0nrpvpBrhYdCpuFsRROqi2f1bJgVmQIaCQ+l/KFvTzTpeeNbT0zWitNAvBci5+
XC47uQWt0Y1a36NZG4T+vozKr2g5bkLb2vpWCZqi3bv2t9uH7HOJSMuU04VNJcoRdMKuz1hQKLCr
RV+c1F8OkeMfi5OwWRojAJKp9Kwm4I90+e53VnVsGPUoztLFuV611A1oqWVwblIl6p7aHhkkafyB
nk3UoKyb739jPYQ/EVBgAvCpuB8MZpetgikNmU1r41fNuFLK92wikVow6voNVCzvlb4iihEwvbFx
v35Craoav/MatBO6sEUKVXr17fzk2/FeU+ON1qe/jPy9rnPUdpfaCzNx83rtyTdV5Zh8wOkCATwR
lDHmloLOCI2E0r/UE+pkabn0n1+WYK3QQha5zeSj9qWlh25UBw9J94LeFhe9i3wVS2IVrGNRnpib
xTbuTHTgWS8WnQQmN7aqwcnL4CF3Kfy9Hw4CmitFIoEEE6S2FoJRxSoG2dtqKFzpi8WY+P9fBwrW
R7SYhjV9ZDSpr79zUWm9Z/c5TQj3DYh7kzpr1dgAyMiaPdBOpA3p8xrjy6KWgPY5VoiV0RJkOM0A
YqqlydWBrEvNDiuD4UnggWuvO5iw8vQoOCvpdmQ8tWJtsKE6q2qV8nMRmRtJe8chdk3fdlVjtNTo
3fdu8N4lLAbcul+TuwIWRYShj+6QE8ZtXYMwJ9+dfQ2QCRj6dwtoVydH3mo0nIdCk14DoMB1Yq0V
KHmLyISl55ycpK7Dvirx2M0ALOhmI0gNlB2CFz7zcCdux4mZe+76pU6OjpS1Qxx0LAa8hqMjhNH8
VUzrjPtW1vZYIvZut/ERGljkA8+eHxwGhPYUg2IcN663UhqoWaLXFNhIMYlXnL2vavOUVXheb+L4
mC9NlGYfloILQUDkIdD+nuxdJ6+KNghpoNW9/VWy3O8jIL8s6V8dKbozBxudcYANLYjo4GAjQWX6
S8dnZi4Og/8/P+GT9rer9g5GGTTWpMLZJWh+enGziy0y2HBYu8hCG5KKSmW2GxNjk+VvRvequ8+J
9EPowqXlCEpf2VkoS/UulgJ0NINCiArGC6ir+d+JhwtMYyapODtff5vA6Ae7kENim4xnQCU0XaJq
r8QJaM1B++a40a8RhH4XvpP177ui3fhydAxVa0Ufo1qVTX+Qg5j/stm4cXiKYgnpKWT5q9F5CuNw
4efOfVkhUse4iWkTstKTraTVilFibFY+OPk3P682OWgDq/0Z5+Xas/e6zN8cbDVbe/i6Hm4foTMo
bBIRCYe4PKCUZJmfVCB8eIS5H7iiHVbBqRmEalDhmk8YdCICqjEmcMK1nid74P4rYeKWm9hpVP5d
EGH0ZPRbF5eMXu2AJQRrDUX2ljq1ivAepsKwIPyOurv2GbkaCji7NrnLA2edgonCRqzU1a0O5DVV
2t0ox4eyCpZ4Gp/LSqFbgl4y3DGcC6fMiMA15LL39eIBWhPpaN34a4YSjcz2o/TKj/pTjrnL7Xcq
OoiTV4q8l0xTBkUxZPgmUamvHTwP3LQAAmavlCF6rmlTFUV9kBx3KQLOJITIMlpEA5ohACYma+nj
mOl9ExYPNnmRVXbfuNyy7WDXP3JPRxbB/Gal8ZOjtfnK9/HitLv2xZeVL6FVyyvT2xeV524ZrK7b
LlU3Zd1/G3P/1+33IUL+p/dxLrH5qZ/NoUEAtyPmvSjK+t7RG7OvgZVjvoK6s1/Gawe5/tvrzRD3
BLkJ6SkhsYau+6QSTVpDT8PGyalEtb8MFyvuVti5uPSIMje9bxM/W7Pvn6Oo/kB5QLfqU1JIsJ7l
XFvYCzNuNOgdCJVAQSJkTD6J2tIYRADd+vxhsF15S0Dsa2XXhrKDS3jyrSv6n51s3Q/lgMllSLwh
pnVwd1NtkybI2CSAenypeSuleIUExcoIjJ1jJN+p+odNWOr42QV9cN+20veFlzh3ci5++BQW4ic6
ACNQe6TEOlYdT76+r3qw8SfkO7nPTQ/3jKVAKOLyZKeAvwa8JwgVAjd6Hbe9rHGEhln24AEkM1d4
PHVPXbS3w63QphlW1S8johqg4gCBfj8MC/Xc3J1+tf5kNqA2ldcnspc9xN5X4GVWk92V+ps33KNM
bpuPg31MNG+hoTm/KAeD2IudB3K/1w9d9EUuefBMH2J7z7wPwa49FbOErQccEqc7acDz3UW10JnA
gWf8P6tOAkeKuC1iC2b6UGHgEEOdW1ulEOPwJIhVe3/JZ2EmJl4tNzkGgZmMup9b6QNNe9IyFiIh
BDmysGnFTflpAwnTDRbjpEwnf1ZbFXocqanoSxs6XbW3EmJT9jLizTnUpCfvTe2v7HYJRja7cSmN
VSQdYYWfxWMuhjxmXOZW5Snp/3B2Xr1xY1sW/kUEmMMrK0ulZFvqbr0Qsq/FnDN//XxHM3dcojnF
uQaMbqAb8C6esM8Oa691HplF0aG5PXTZ2/VvW/CiggFdMAqqePo5BEYdOgg+qjL7wNvUxza6a1s3
8O7LfKWZs3QyIJtmsh3uM1Ed/Xweo0xJvaTDEJUUEMwM0RDHi9cfdkrKlBbv/PUvWzob9EEE3I2x
VArfnw3GkSTjeDEYkvYycxsPB8Hyv9qlWtokTrwA9QgNNHmWfHZOX7VFnmciFqBfxCbpa6zZy5/y
y8SsomzpsV/bAZ8CPnVqbxxGh5Ob8j+vIsNrxUA6mBrwczCGfF6wEF4frcmijw+h2dMZqYsKdMPc
WfFX371c352F4wCimT+CWACxv5mxpPbLtvZYNRBKkv+qBK4HCRvTKboSuQoh/drXLazhJ4PzaLjP
J6soq0xIJgK2oF4JW88QrXzWUpDAAyPGLQVkG7K5z4vYaVwovUmzc1/c58qpfJLempdE3dVPyfcx
BCbzQhWx6FfigcWPu7A6u1xy1KAw2CT4QeQXGAQ9e6Z6lINiN1prYuUfr+XMGX76wtm96q2p+KhM
g8PfGM5rGN45uSvZX4L2VnuFy5GSaJjuk5xXxwVLVxcPbXBfZye933oHD6L8nS1tmMBP2q21hnP9
AD3Nf9yH0CcJD6C+eWBOpT5BksJKz7Yj5lzN+r7VvI3Uhwe5hX2S119Vpn0CjfJHCm8auyb7bmv1
VpPvwqDedmZ+r6fpnsASyNwqfenvLQUT1kdCeKpVUGrPy9hNK+llO+rZufjhaBvFc9GesmEwfEi+
6yMsSjsQ89mwaddIJxa8PCV7FgSHSBA7138Ykly3qjTjIZGfJu0d/yu6NnlnuKs3YOkoXpqaPcll
Mald3mOKOpynHoz8RihNkBNd9x/ilM03+sLMnKxGCeu66ns4lOI+3LSBdNNKwRZChWFqH8IOvG+1
wsC75LAuDc79By1zyQ/4rilBNANZ3W1hAtt2E5SWE5LAw/XvW1nGORIt4giNiYJ/5LkcatB9+h2o
4tT8g1fy8mQYs6clyXvLyNGHF+8/DzJPixDsW9utBSUeOMCpvCMUyvGnRPrZLfqeVk5S1mbnvLjv
KCwm3qnu7op+35V/oYHJoJ42nczhMbbuPPs1H1YS9sXTQj2NiXTEv1Ad+Gy+q6PAp+5BMBxJJ7tR
t7Xl3YCjsCQ5cKMyg3x0dUTxI8D47YjylOKJqOYxxPPZKPmfRjkISp9KfhEl4UimbTiWd4nfnoaR
OZh8vDeL6EaGgrxWZDeSQheZ2n3aRm44+tsgHN2xk2CYk08wxt6a5Ys1mLeJkW775luZmE/W4JzD
PtyPhbNJG/9boUR72Fv3KMq49ug/RiZcog50p3DJoMkWRqprh/rZUt916lVNXH/zaYpL5vDWA+aA
IaUIp3+1ST+4RiS7g6kFLs5wp/qNO9lHZ3TcqUu3JlInkPy66ZjdFowFkWlEkIoOrs82OoheTLB/
JerE/GcFZby9RQAalQZEJtLjKPFvedpoOVSZI4jZJtwrqP8kOSPWnf1PWjBxMox7OQ4eQEJmVQk9
TgJpsrXP6uYZfdcfFrA0b9D3afgzNAfjtrW0m0RlDKwuJdfOHXRFLF/dylazrdp6o07Jly5sb334
ZSvfOekQvPrKCbZKZpQH6T2qktMQhH/wIAPwBrQq4CT6XBBT93I9RjQZb8HoB30Qvb9JQHasgvYW
DzawDjD3DkMIcx0jzScFyS0fbzvl26kZzwz60hgXiYmi2bdZt5IKLbolxk4thkEJ3+aFoUmqY7OF
oEt0lUhlaZ+B/VoNqRetoChIDZxGkjEfQ6zyAgqwEivQITFuqRhiAGB15m3NytwpaMjEemNIqKYw
WUdbPUJzOdhYa4yiS48voSBlWBovArH92Q/UFHCKUaJtjh0wZel4A35ggsZ6TaduATNgkmD9sjRL
RYy20bVas9Ozh7z8puqY2HOZVY1f7cfEQkTaLYBqVJsRda3YLffUXbzVYUlRBZt7PWpTDFQYnH66
YZ+/VpfLoYdrOz0HaGu5+rtnb8JxS7klyNz07zZ0VedkaXt4pp216G/pib40Pfv80Wt7RQ719Ozo
OKAwObQUfHJ7QlcJRme7c8d82jpIml5/qhdj/ku7s8etNmM/6iE9P2saRNRIy8EY952R4NY6KOMm
GrYMpw7Prf6Wf79uefFkXaz1rCLpQ0NaSIOSnnVVaPeIGY/plQr0ql7akiHoeAhb6ZvTKZo9ZVEm
Z5LakV9AyoMhrweH8kQdKQQgf/2TlhwaDXPODbq+oqX6+fh4nd1mkuWkokk/qC9phjY6uWi1MeuA
GeQVd7ZojdY8jF5s4G/pQtWHCbAAdk60HYDRitkfwD52bQPE+2d1/nDBHJpzuACaImAC5kmvY0wM
PqU1dEO9szfsk22XLi7UqRUGyTMUkFaC5IULITTuDNTmdF3oFnxeTKUyLQgoGJ3orENdvBB0CbZ5
5qkcklAq+7yw//HuWVRYsWU5TFHMVUjK1rSKLoFtqMfz5AGqZyayObF8YzaGmzbyt1UnvviJFxZn
VyCJrDiKMiyifbKpvJoBYaZp/YfKj5ANmCCNyqgq5Pvr37mUZ/KhYFdEdws9jtkx7TwxqD5oXPmk
eQ9KmGirIdr3XcHsX7FJIK3xy7zbM2cZm4g1RZG3TeryGEzxW2I7Pzo/vCv97tzQsOjvjbX22+Ki
6LB/6HQG4NQR//+ibmh7DWTBBX6BIx3Dhmz71YZBz6HKtkgz8ufPTvYvi/O8exjNmO6DnIoiWK+8
yvVPrhJDOtGkUe1YOWVicWdPDOyrdN2IPygfzWuWvHBtJNcYA2uyxzsImfF0WiMlWtxj2nuIBROG
wGQyW8Wm7nVGy5hTEPF5eMqpX4yu/AZ4NlDcON4p2jHLjyFqbv5dBwuVvslhC/a2qBo67XHlwC14
YGj1/ufHMKE/88BcLLkPJn6Mhyqf4d7Jb/XrKWh4b7ZSjRyNGz4WX/TA9aWtjZ6fv+KWl83DIIyc
sUNAO/ckJdIzUh8k50ZTXX1IN3F0T+G2qO6LYK3qvWiLiiBD8uisEUh8Pr1lJ3mpLPvJ2WwTF6p9
11DpUjHCAVWjHj9dX9g1Y+L/X16VpjF0b8SYpJuP+VjsrWF0S1W59woSGX9NdnypLQPQ4tfHzRYy
MlJdqnwWMgVOku2cYOekrvQWSbs83YzflH5z/fuWXMGlvdkhTis7t/Uce54BpRWsWi7wDi/Z+Gi2
5Zt+7ZwsmyPpwReIh2fmjqM4rfoUeeYzstYCptpqT+D6uoY4NHpT5XOV+dvrH7i8gb8szjwxs4dJ
0WkOONn0OYcJhEYD7/cIUDRwO8v+A9cDccD/ft/sbGZTTFMtkmImhod9LRl7qNnhGZKfr3/UEnYD
mXJAOSK1+x1gYIDi7tPAYB2tgx9BeWFLdw5Suk2BwEf7Xjj1kZQoydOd0xWP5moYtnhO4ZACfMxW
Qkg8OzeqKdWJEYJ9tUi9x7y/iyNt78WW24C38kz6puhCF7HKKU7SlUVe2lK8DOkzsCQxHPn5TqJF
lSVhWxfnLjMOCccHwC9EmEzBZGsR0gJnLDUpsjIhUyv66LP76MlBPoZDUZxrCZWEsTkIvufAf87z
tyGa0LWoOMdvU11s+S8iEfXfsohyHGUOoic9kzZx0qx8v7A5e99Q0wPmQe9Khk119pscRHfyrs8L
5mydH6hMQqm1sYd874f2SRRTVyfyFg3C8SmDYERvcV4eqyO/NZumLESDOgXV3OdUnHR4cwULIJwz
a12SBe5WmPcESy9AFnAM83yClU2lwlPzcznYX8cqfslM+F4aj4fL3GtjtBfiPEYu2S6oQ9kNqYQJ
MplCQroYF9nk712d7dPCUF1ZAiwUy1u58Td6Gd1H4QDZQ3iKqAv7pZkLSLrvRRSFzY3l21vN8w6A
Ju9iZ80TiWM53zZTE1VGsMyoOM2eaAdeWA3UWn4GJuhVr4TZBEBZ1684vAU+KhOqRGpLkLYICd1Z
msv0RUc9Nc/PStQhUFkpB11LH/JQB5un7QOzOBmeuR1845GIYl8F/02Nh+b6Tqc7ZA/BacVZLcRj
/CB4ZCA3hnfDmb2h1OHVvNOS/Bw7zkNUqk8W4o5VURzakgEnG5GWLj0VnXqDzparGdI+VuMbybIe
NU/ZqqAuVn7PwiP06ffM7k862sZElpUDaQSsREq71cuQW+M/9N70JEWULnPd7aVXID3UR4jBNeOo
jwaxu76LAJfhEcB0eUBZB/JArVp5kxf8GxMU5NLMuOmgq2b1AmNIx4F+TH62aDJZP5mPHtudPQJV
XpugXFyJC0uz53jsszJt2pKVsNBWe6eXQFWEIdhkeAVMiir29ZVf8iMfRTuBjqR0N3PchZ9GZprx
Ya18M7LdwQ2sK31zYDBlvaUgjvlv182kGsF9c0xUGT6/EpY9mLU0ZPlZn9RtO3WHPpH/DgaaJE66
Taxug3ThoxBLLcJuxzjNIavix+vfu3gVhbAe+AywWOq8zGsNjT2FdNfOmpQ+ejCGSrbmpvF0L7g0
IQ2D9WfajJa0Feoecv46BtOjj9ZZW0C5ybTh9Z+ztPyXv2YWCql2PWQoBLMiMkScdyhE8nJChdkF
MIyvJARLzu7S1myr2zqQc6uN8zNdCXoIUIRBXyB379e/aOmmcE0+ABw2ZIuz8ysbyUBBD+RU4DwD
fMClmmCiAd2uQiwWLTGoITCrYvJ05lS1qCDoD20gFopyW+nSF0kLt436T6hV7mj1+z/4LgHMUhXu
CcCOz2cXyRbJQGWC90+5o+vGCDXRXBXerNaeF4/EhaFZNbZE670wPSk7a+SuVaFs7aC7zWztfpwo
zjhoZJMt/uffRrmJR5AeN2JQs5PRdVXnZDVgKTxAGb8MraBJFtpnunb4E0vcPKjbGF6agyAZf1OI
E+WPAn6qF5B58e4+Qdq9GrAsnQ6C8X9bmj/tsLYRB+VYSpObqBVyPeSjZna3egwXBsIZ9uN1F2Ro
lG/mlgalq4nJ2bC0z46Gnhw9642835U6Jt6if0lxf9s2VulO5jdikT2XrukRxrT6bd33RzmXv19f
46UX5PL3zA5QUfVB74zcC0j5KJJARezvhQhK29yZCsS7SLDkAICvGyXoXHDu8L0I1QgASfIHXeFF
Wm5pcVgXGjhChNeYSPF3qlJsPV2jUwxPetOc5dLfFgJvrVSvclEeJ6O8HcpoL7fKua30W8MvAONm
W0kCWhRLpttTJGLKew+Z49aX02MzxscB9lK76zpXqqRd3aV72Ri3chzTUC13KqiQWlduS6k7J2Gw
TVNVkGBXPvi4FHXQsqXlaB6Ic3ZKqJ7L1topsCf7dX+KWmmvemg6KpObydUBTqC+UnZyzYMQ5I/M
lPTZ5MZQZ3YFTd8SDOqkA/5AtAi+fR6RJyrILrFHTev2Z/qtko8FOQChxHbywlPPTHEcevuE4rjn
d0eGizJD2nm1d5xyZdfpQwRduHSI4eKxeQwFLTosU7WcMffWuwVZ8oTqZQq55KZwEigIu21lBvBJ
O9syfdaL/pbU1E2r4Dl1Gh60xvhxfYMXTpWjGBCYOSSXEKvOfEQzDJ3s18AB2rbexRx5V+7+lnpv
00T+UVCnGVmzH+W3P7CKzwXADcSN1+uz182azHScEayDzWxNc9P4CaKZP8nrcFDxYMOrvZLGL7gN
ZlV5TEQxhJRuFugpbRLnikHbxEzlM7/nnONtwxTQeJzvwqlcef+XKpaf7M2eS3uqcivos/BM7/mH
ZiVHUYY35fSrCQmv0AjVkKm2ySIb5v+6oD3Yk3P2G5WTBwmLTYVIbaikWvzDNB8ihsCub8DSehAZ
0qkGS4hgoPp5A0odXiC7E6AW+4CsRWQ9wfWYSfdRnq5YWjpgl5ZmK2/UdqzXGjA8JXhjIg8Won54
9qmdhpayIRD7k4eWjsevT5stvTpG4QjJEmAP42fl2Ptk8PbFkP1det+jNn7MnPqv62u58LJTIVEt
MYavk0fMDSqFkZUWPXJCCBFpWmp9gpLWyA7ZeCOZ1lqoK/ZmFm5jj94Vk9+wH80RPKo0JZllIpUB
VQMlt0dm9b+pE/W2UINGvqSxGlgH0/b+AYr4FYh75obFcH/9m5fKYg7hIG+CoTD6MScIqQy/yeyR
5nJjpM91Qoav3olYmiJJnzYPIa+ho7uNByc3lDvpGmh1cc0vzM/O7xQ2JtEN7cLSqG9oc2RdTcFd
zJslD1pa7XN6oytfLCLB35Zd8P+ipYui9nzm3kwYRRvUiX5oXvsurDRl0sLL0t0GU+Nm/vjk1ce+
IQSqoj9oa6Owjm40g8v08+ZlKL2ojG6S5fwsZ//Sk20U88w0VOPoWIZUryfjRnEq2jtJcCC7IsFb
7SotwcZA3TPiQvuSpsO8BRObacPj2OSi70wjC34JGHJAF6WUslPv3TNfnFzb2RYljggZej/bVvaj
3L9c34Slbf/1K5x578VqvJTxiTo/O63ofof1s/fxZhAACkaa/9SYBdU4JVfwNbjJj1nni8gnpsti
Z22TCqw3o2U5Vxs/Ccm4aCp6ayf6dz/52drsRNt96vulnHOiK1rs2Y7Kpz88kcjGxA1oFgOTuv55
vz8BwqDJVCITB7TvxA+6+Dy6tGE3DFl6LrQXORSCYIosJv6DtF1ZSEf4+M9X55OpOf4uVgtqdH0N
EgXGelAE/m1jqIckSDdmWNFsD79Xura1c2VjJPImLqa9jYKqFeWbPNe+GPm46aPioCEBKnnSPgwj
uEbsvVmP34pAuW08B9XQ4NiEw705Wcy39y7dzmdDuU+17mtXqvuh89/yISKxA5pqWrtoaG4Khb5B
X2+KqthHYIKmItnISu9KsEVavXFKtOgLirmicHBUkBEwIOd1EBwZk40HX4GIWdKOX9vcSIH8twle
SWnlJzHT2UrOVkrfQ7BvRWK4QdLvQ0N+CIdDkn+puvrIALqvVWQuyGM2z359p8KiIddPAbg5xvn3
FngdJ4j2tI93IaF2Pehf1CE9GEATpkzfjnbqjuh8qJKMgEewr/Pui4wqOcPgYdqveJ+lgylGKqDL
hjwBn//5nAxS5BgI/6VnQ3mxERQpdEBtpWsOyLVRVS0OVrTyuIiYc35cLi3OHtQGdKrl5QUnsyWK
1yJgjOgrPwsqiutXYKG3wsTDxbfN6jRlU5taNZV8m4Xeeyu7ldluWsfaQl2I/xIX3fLeU3NNd3ZB
bFoYhjaY9rmqEYJ9XtSRI5OkQwIuoDOOVloDLh5uYEZ2Szv+S5eThzpV3aSsjqrUbBF0E3Tth6EN
9/FQIlD1M0CxsBia+wAuQm7uaI1b23svau1ckAMao+EWWvSQG+bXwM9+AGl5mFRjrT384QF/2yjA
QYSRUDyTPnz+Ci8xJOa+QLX4lf41NZgtHt4DP3cTNTj4IrvTak7H4Epa+RUnu+JWxOZcsT4v3XRq
J8WaGgAZChmP1UImVdALVtW1WP73eIu9gkFDlAPgmpwTaZTqIJuNJiXnqqwPJSlbU/t7DR2dKqn3
jNe6dZpttdq+sYKKCKBl5hbky/WTunglLn7D7HWgejS1Xcy3Jk73l9JaMEs8q9n0UHrjw3VLC9BF
PtdW6TYClWZIYXb7cpPqSidjSuuzDRqznC//LLWj4gZMKu6qpDe2ialukqbblbqG8pD6EFDVRxQ7
3VS+BooqUdKNpfX/+IHXrlzZJW8ESR/TE8B6RK3p85ErbKesws5OzrEZoUlbuUDtsoS4dyyFGh4I
l8FrVhb/96jDYiF+2Zx5QN0TnGkkcUIyEkKvrH0PAD63ItCSKnvlA5ee5Utjs+VPrWZMA9NMROmY
EAemdrwfA1LCF13f6aUzZZL6MWuo0yX7YDS5CAB8A9ZkT4UZP1Zu4BcUelRd9wyr2IqdxeW7sDPz
EhEjgW3fGtwfVFkisWFxykBbe4AQbV0QSByAuVe4+Cp9XtDtox6eZ9avpfMh3xnZXm3/BdiXEf2m
B6eEaBcCqPVhtTK5+JgQGwPMoXHLn9nOVY2ctK0zAiiRgn3TpbeCMUEOv3e85LL1LDFVV9Bmdhsj
2F7fycUzw31FadUC6DvvGgeNX5VND5ox8UVrdsuAZRm/QpZpWitB40Jhg7tgKODoIUzkY2ebmeil
lAUayWc0ds+NLX2XuvDGLkFkyd6zMlgbm6lBFL/APr32qPRlcQA9W38LufvR7/1HPYU/svUfLWtk
uJWZhf98JSgOw9eGzBcDruJ0XJzpSTIr08nYA6pKZoK6V//eKa9d9JO7et3SwuA/xRMNpkpgh8TQ
c8B/0ml625pcHxTLgtzak+x0EjhriHooQG0L4CiizjeaJcXLYBMBnWrLJ4+2VJa/0QKcYlA/5utk
MCAAuklFz4+LWLdr0spL15wSD1TJcJDQBpgdS8jIu3poAQJ5yamT97KMXPf3UV5Jjz/wRPN7B0rE
hv8cdBwn8fPKF2BMJ0qnAv4JFkA0OTL7p17po2uO5caLhk1WyDv6RhHVr4LpqRE+ktF/z1C4MYLm
tvL8Xe+UlhtpMqxyPYBF/eCYXunKJHuy5R+CJH2EaP3kFX18ymPAf7L1Rbz7ZjVslC4/dr7iFr50
N9UYptGCOI4SPnlEb2bOCGQX33i+9GINr4E27to6fYdwDOj8bW7494NhHsfG+os64dewz74rjNd0
hrrRO/WUKPZD4dw1sv3QmBT/8+EeWit4oCuXv1+0rUfP36pN8tKq1VZyzpmjdG5ixRuTUpAoRdS2
fB9I4SmI05uoydFBk88wzt7oIFEl8yW25Y0K085o23vkAV/JwtqsOTmJsxmj5FRQTpaC99LWj1qk
hq7f5f7B7LaxrL5fP9RLrytMs1wdccl58j5vol1lYdT4mnAkX1rl1SqDkxIHL2LLuM9dodzaVbpS
z1qzOTufRpCYct5ycIxC3TXICEJFt6kjKKwSCke1cSqmlmfQWvGZi+5acIhQ1tAYAdWEU71wFXbe
l2DcZYCU4Zviv1jUD3hpcdTM0ZDV0N7YTuH36+trLr1Ol0bFW3lhtPEidZR9QI6ylwfukMk7ZZT/
GWXnQR5QCUQhWXekbTv4+8IeRUExnKpb2QuOnNqEAW3SoLGHu6J+HstqIxBCFKJ8z9n21YtCoS2U
210aFkem1EV2ZjflYxZ3t+2Ham8ruaXBoKmMMNT4mEvTxnI85jM/nFIxvYr7k4Vo2XOwE6aYZGNy
hb+S1ORk9hOjgqRCA6qUuptbr41eboNq3BZV5BpJeZN0wZdpCO7bIb33bfNfQrQjKuX99RVcPC0X
uzZ7fwrq6RkMoyg3KS+CgbNlflkcmLG03aacNgUMmFUar1j96HLNvdvFvs2jiszoJFw9TrT2063X
MPyvpbe1/VjTcY896cSkpev4wa4cw83UdFuTDCzVfvpdfG/r/yhxdKxgbmxiqu2V6o6GcxqseJcW
7F99NzlHI1KY3PYhUnrndt61kIiPvr2Ryx9jkj7VxY+msDaRlewK3d9Ok3zMR/OtByBbVYXrGxDA
aTwxFD/+ZLUJR2EhEByCs7spa+XoxfHAFIEiqEt4TUWUSKsARnPRHPoTxjdL+J//tTjLyKewMpVc
bxPRs6YEJjNEmPretvKgKD4r6Y1Cg8KHSU9IJa2Tmy5fz1/WxVt6eT1To+86v/8IH3wecvxCmJQ7
AfXLAoo6iErS1BaFCEtScNnl8/X1Fn//78fsl/2ZTzLbevS6IsI9yJlbG+W2TUWMEK6FcUsBIyEB
0EakhQlfZn6+lANJkv0mOQ/eM1SfqvWCs3AE0Ve7Ehcsf9EvS7MTVDa+pCsd9zWmRZqqry3SuyB2
P9qk19duAQLE0WESEqkrgxDQmC+eHHV5U7B5wndJcpm7yOsdahOXGbZI2Dr0cLUUsonpPpieUx09
PVtNISECV5LY95X6B4Ip/CKLGQGBvwbTOotGkZbt2wiOJaFfT9oDL44a3NMXIvGxyVmvf/8HCe5v
h+fC2mxTdTvpJ88iC5CcEfYt85wKQrSg4SGgK58SsKCgnMLS1hTTVmZCIpHDV4kVEE+fB0yLuP6Q
VOldrL6HlXyQ2newS6NCAKI4B43uioCoiHjViaf9YIduK73UQ7nRUslnhrDadDU0co58r8amK9HK
zkeaE5a/J600POs2t9WjodYb+vpfxbsCGcmDTi/FT1vfFeLDipa6ZfOk8Hj5aPUEPGYikIyBNwRi
kDhLtnYY7VUUoDMSb7r3pVdvbU6WEfpbQ/NuijTeFXV66h3EcHBQkrzGPbjQ+fq8qbMTbTRF0LUO
T3gj3bHAaFmAXxzhO9RqVka/IbEVqV4QFFuBybi+yYvX6WKPZ+4xr6SUwQUchOQI4wK8QN34D7TU
Pn/jzA/GxLFZy0ieKEJUzVOjPQMfTLPXun+//j0fQlvXDu3s0kb6OKERQ8LmVz8NL/x76o2/UI79
UPeMvKxxnexFdF6GqHY1zkSklagB0Hbs7Y0odebVuwhmDI5RA861YGpdSopTIyOIqtBkptJQdADV
uhZmkeFOpKRmUJ3Trn7t82Rvg38dIvC41uQDswAdJdM0+KkNcPAn8V6AFpVR2WRlvhL1LhVFLl3D
LBC0m3jwZIdpECJtWqfjeKC3JEKxD9bC64u8QJfJdtqQ5UGFYyAsOvMMRTfa4wSHKTPw6MUi5FZp
5mMdeHuTAloLvDYEjcDE9Raixq3a1ZupJQCNX6b0ZjLzO2IOYP/Vjbj+sj9sC7U+Syzq6nDrYu3x
8ofO7laUd51sZYRZoy6DEWdKZspuTPUdIM1GiIPLgb2VW4vYSN1MVX/vG8Gu0Z7GsDraZeMiqfCX
Tjf2+vItPpYCcyb6nmRFs5CT7NIaWxFyZl38Q1IZ4IOQuwu1k1p70O5nK+YWr7hIwUAkW/TWBSDr
IgbpMhThg4KiuvBrZac/hQCMABYlESMe179ssYAvSNz/bUv9bKvya8PvbKo5rLlbxda2JuXNgWU7
LSjZqNzFaXvTEf00FVpOdnFasS+KArPbz+uowGxJDwSlkZk7K4jlmRJA7UWy34YfwtdL3Q2YPjkq
jqm6qV7LYiUeWcgfPlmcezbTznIJyszzgCfw62fVoNWWiALDc1zSzm7f13d0qVSEUYSyBYUnULrZ
MkdOZ0iWzMigPcR7Xi0dt0IFSLQQ80E7+gVM4CVIq8fAqrZh7myGyryFTXoHmR0YP/NGchBEzOVd
G1XfaMCXI/pklitgf9c3ZMEr8UNRJxMDDfzc2eoUgyKF5YTfj9DwQifDhk+vfDKa+Iem3pUDMq3X
7S1deCCHKjSqQFl+lzSH2zloWo3HtMhb1IntfY2viZTskBIfOQzy8ua7otYDPEwFZ0Nr6x8PrIdj
DBApIiGCPu3/B/W4dC4vftZsHRikKmqGXuIzm4WK05D+3eXSnvIAQINw0E9d8LLSZV1c+QuLs3ew
GWs/oR4fo603HCiInFKLURsFubF+1E9GmbIy6beV1V8KmT8t/8y1NWjsQQuDv2XS58ij59bWN3gc
azfMpINpfE10nVb6pqXd2xnsS3AKzLNVOX/byV9Qs+708O8giWDJSo5Onf5lq6+lWu58/GKWRRuj
vwl4WLRE2XkW7XFT2kVytbMqeRfpzzxX5zqHjWEiXIvyA2i3Z9+CHqflVTf1vwc5fZdGuDFlxT8K
lr3U+VuMzXRD9Kw7xO/yLmP8t1ctGKobioFUHNN3TaWqkfcuqisBgneM4cj6z8TT3UnxDC78na/C
vMFkompMey3hunW96wzTPw5/F5i9zUSxBbL+ezgWdhQTNqKOG5vZKdJSiFrHjYBnNJpabNHNTcMX
D7inLEfvyfAlI3+A7NYNSmWX6sZWRIAID+90CiFxwTRVrO67uv3Rt/Im0eCek774abed+m7X1dam
GWTVVdviWLYIaTQGxdGGPjTOECpDO3cnFZ33rt5pk/mhZ9tH5f76eVh46Kj5waYtcJJIzs/clNOr
WiXweucWOGrSm080L0CrSoWGJISxYmzp7cEaihMaOZIoN87engqO2MmBeJUYUyQMhLOEQB5BO3gi
gloRvsc8Q6uiiP+HZRRdHJm4CPfz2TKF6jw0/QnKVx5yijiaccfVpjwsokjBWj6Mhy5JPtKd6yv8
UQX/7cGDIOjfpmeRWEKH3qx6Plpy1MdcsW6KuHatoKWGd570Gvrm8tB6yreuMg+ia1AjGAAEetMa
0SZgJQjKv6B84Go5LWemzwNm6K7/xMVDAFGn4CID9T6f+W7Iq7taYYoX1FMm31sGE8rSQ2bd01q9
bmnR5V1Ymrm8uC1tiDnw/RZcrs7zf0sleaSMlL9pkVw3tkANQ9p0YW0WcJulBGYixlpL1ZBJD19+
pd0SRF8s75SPN7C6DQy4T4S3gK2K6nnFvDhTv238hfmZp+2BQo9OxYuCdirdyFYr3MFOjkzrVPnB
QeQxdmUzPSBjVK9hnz+ktn+3bSKlAJeoAWHU5/Ou5kqBPhZePocf3/C+ASk6m4W3n6yBhJXgzqgO
4cjUhtZs/DbalFwLmg1uDIvOZIv9V+6yLN86KWOhJQiuQt8OengaBgV2M63fRK2zBroQkf613zy7
KH1YO4ldsF3ETnAkFTu7+umRB5LvdXJ/sGDtwE1q+A2FXA0n49oAAkjr3JWNWwxRQXz+e/FmKYnh
xLVSh9wHIZbWvMhD55Y6o8a0krfJ86DfrgKYRXDx26eDSiL+AueLqvDn7Yp0NZFjiyBsCr6Q4DMh
YG8z9KXW9MUX79+Fndn9s7QpDCUkjv4H3xjiTphSA0DK6V/FdC0bg3aLVgsR5hyA3yWhIskFY/TJ
FOwz67XQhnv8bhL6Z1XqTrT0jtc37qMk//sy/rI42zhYUOgwmli0Aui2eMUNhVMk5ftIy44CsRzJ
5Sm0gEcD/nkAq089X3oV708i9dsGmWFrsjZtewy6R4LgtkRF1DNvJpCHbRhtNZ8pXwrB+ZQeFYkz
Sg/XC+IjJRJHnhhc1aDbNN2wFa8o2+fkb7khb1rffyAWXkukFtMaE202gneLBvjsupj1pCmVocaA
OStXnsyPwjnd1L2mk0kxkSXyjAFmlm5q9zoUQKKWwgTeUZ2yg6p50F+UOKQx3iBXvgfsvnKNFrcf
8LLCwLRiOHMXlBudnHjd8PHY1yTs/nuYfgEk7qVPpFzXd35xLZjXQhsE6O5vaIhRkuxKlzRcrf+W
VMq9adibkcIHeqX62O6l4aPvft2mseivsGcyuCgEgGanTSY67SdYwMR0Vs3skh0Fp3Eanj3qBbJJ
hUUODsjX1FN8J+BbdDhwpdrBIXIVMwOBAkGjM31tMscdqEspbMtAYxnItVvn5tFg2LII4FW3wLhT
DyjjaNubxsaRnsvJ/m7TKkghz2RWyx284ADwxePEC/yL2R+pO4scvu/Tr01iHQVk21ODTW6puzQj
0huZu9KBx7pyaQ37QqURHzOeBW8ic/urkwOLR8HWNSaFhRzXfHwhHJ3GowHPa5QbSDXUqatx/pIA
ZhKtnd5EAF83sks/EnzyVgnGm5zJs1h00vv+J4N4D+IqImmysTv1T47pxW+b7WKJIJNdVyIypL2E
Fjj88kFQoRcGgZ2zdbo/SbeZnkDhHAj2b8jCqfbqPjE5NGFdbUTtzVSsPSXkqHgfu8FNonqln7cc
+l5YnIUCVhQPhSb/F2dnths5rqzrJxKgebhN5ezMKttl13QjuLpdmudZT78/ep/VK63SsbD7otFA
N2AmRTIYjPgHnpk4+u6nutoYU++aFEmbKDvh2NGAlGGmrW26uIB+fEZWB58FqYQgL019zXTlQ/RU
el/k9Jzoz4Gp7ArlqvUooXW9K61UWhfDAb1bIo8lwO6zKXfWIDdpzquGtzwMxGq4h51qIbvmN24s
bcFgfzzNpfGosiKWCaNYg/L//vq2tMZrpAlum+NI+36MTqWJzYc1HVQbLQw//qGM3abL1oCRS30J
cgUgWdRSkHWcS9qFZjF6k4MQWqrQBgGeKbxzHQq8Wrkzg03mfTI78DGBMIj+eMb/n6H5wCRJqg3u
6v2UJy8pCtUDIQvXrdrW8rGBsJmd635n/p38jpRrUSPuG6+U8pZeKvDREdOmKguPYZYnwXgJUW9g
wlMFD+eQ084bDlHxuqpNuEB+QWLuZqTZkmYjnYZBR83TQjhYH4TIrmJuQzW+SoGyBfZLjO623P57
/E2elNJy07J07dRwB/3/ztzjt0DDgdKtssfmsvaNE+RDqEC8MuUDNBE8UFvpCpbg3z2Tb0eazVpt
pmbqxYbSsmLj5d4mrKdrC9Z6qIJjROozmeajXVv70seDLatXWABvu2aewN2OP9tVJT4teavg3kuS
eAi7dNPig6A235z6c9KeWtASqq89WdKTnBr7BtZG0elwJ+naJK+RZG8VHEh6YBN56sEZAdCfR9lG
kyIXx6vDWKT3tYMxIB+UyrdKnefLx6dicXuqOu68QqfNmAv0qnnR6EaXRpesPfDepP9r47chbf+F
tqTYEf8dSASkm4bBOGVdmNgQNAhwRn0AYpvHOw23PPwAVlWaRIz+Y1FoJKFRhFsEGjvvB8tH+CCp
BwsucDYWuQq8GEDKr53iVlChO1StN+Gw974F+srVvITXUrSbkWdxHOJX0ZDnppcWR0QNzd6DlG6g
QdjQl1TX/jWt0hsW5wqUkYKKZlnqnNiZm0Hmxz3sEEohHDXH+lnqUM6Tx8q8pplbdlQD662RHNPy
XINW/Hj/LE+YHIk3uwYBTZ5dl+ngpbrjQIOJ062mCrJdKPRKNjDQqmFXqPvxX6BnFe1mxFn6E8rN
qHs+3VUT678gfgnG5Ng11kZDwDdY00h58+r5YyvdjDZr/li17BR6imI22Erd9zGK0Ay3M7KTWYEC
Hayt46FdN+jBWQDc0oRAU/uUp5WdkD3wAxSlwqqAs2NwrstcUJKsrQKd3vL0NVKE+C0f/dbZXZNG
taROYi3Gh6DbNLgO1PSbAQVtUnJRVOG+UjQnXaWiUtAy7tc2v9jcH40/i8WSkpSZFcCgS4a7ctjK
AMGKLZSMsjpBl8/sLRDYfsKSceWOXbzahTOMgZY1b+k577P2lDpGRR5aYq67hpP1TBtn10niOXFv
ZT/AJGb4BwDr2Nh15qbq88enYDGK/jM+zan38Sb18yiNHIJbV28xy0CfBSHnqf8cmMePB1q+5C2E
ZBHOkuEBzLYjGiaOb9gQMP0XI99EP5xvo6hAR9scsX3BZdqAe8wCdNiOWbuSQS3fdTeDz/YXpEK5
sumGXrRg3PVe/IxnI7ILqhuNhdt7qZvjSuI7yeOI4UBiBOcx/ERut48ifT8UxvcafHPS/T3Y0cGr
AzeN4Rn2buk/Omn7YoX5RvGanwTQQyrk+wr6HB9/PfH7/tyf//14s/1p6pFk0qSKRHmTO4jLDln1
dSv2pWKcRh6PtLqgWdiz3dA3RuElJWL+HnbzyoH3w4jik3asbWGWQeV0nfi8OCRNAiGAqKqgJ95v
wDzpDHjAHACj3SAUzU3OXUc+3X/3ManJwazvP/6UC0KI3Oc3I87yntzA/anMyKYpx2ooQ2QHWiPm
9IyhgDBemC6W545/V6WrKvd1/oDNFRXrFKKpv6bftvSUEc6h4PqhnhME3s+dIzE6g+AileG3nHsg
7V8AqjT6wWhMoDaQO1bCjZjafBvpguauWCji/aEn7CRJh261BSrGPnSpy7xJZSL5gMD5ukb/Uky9
HWy2sl4SCBMgZhej5tIFsuuBrS26wAUYdOzMnw3f2aMQGmXaBh3cXaRZa0stsqWP5jtb6nSA5xwD
672gRxPj7G7/jT4G65y3h/BvA3VLOXugGfXxBlv7yLN8sR+lTEKAhZ67d6gtomm+Yw9BiZLVZ1lb
efSvDDYHTptdhziZwwzH7BP5qY/1gYbGFs9S9G3WX2pLp5UnNyIvbB+qjbMdm6Ad7GUTgGXUr0mE
veC34H3pUGYPynClpOGvQWmXJmjB4iXPB7nE2/v9GaHOBRQxU9hFOCTTOBGOTnDVs99w9op4ZemW
DuTtYLOUcMi1uKlMOAuUEomxBeKv5oNuQ5E4DN01SF8+3imLKRpgEN7XWIxgnDPL9mtvxHpWAR/U
VJyPRLZP2oSdLFoTdoN6sQStpfL1awLqzo6lO8TIfjoOXLAo+u7ZeBw3/KhKuzpIJmVd5EpWd8kS
YExyOK0dpaXTfPtTZ+sQe6kd+2UaUrr75DeX1LqzzHirGLyHcBt77PzPAuwGgnz1PC2iKMBpCXch
je7GnDHrx5HS2A2ILZyRMepxpmHXB7/jggt832qXIP5dy4/GeFakY+xhjeUq1b/JT4UD75sQO2+F
2cWomLA5TF+I72sToujC+dDYSU7yYqnJSyjXIPyabyH8cq34Kstju1ET21Um/WxYwd9JT5Lx8c5Z
fLxgYo4gDq0zEGazyJb5ZaCD34SnoQHgfxA+SEBz6S959a5qoo2NuoG0gqF5ayLNw6lto2JFf4kE
bu4FkAsItO9w+jW8QFvkgyXK2xFFXdduhq9JUD0ZkbSPEMXYNKbxKmMcLDXNpzyV7hwleS3t6q5V
46dmsK4h0rHCkkmt6niTwPryqeL5XrILqfY46YOiFye1bK9GOl1S/VcSn30r++og6dpjct3E57GO
3Tz77A09hK0hwHSg+CX1cOPpdrdmiIJM1f2yBvK22g+3vapslVDBxDnPjmMeH0Kt2VS2xUd60SMw
NFP+ramKc+AYB+jZz7Ese/RCy+ei9O81FSOqEen0jZqb8spKLsU3Oimw+kxEUEiO38c3xywbpwMN
cXHyjtZDhTyHugllpDtMfIynCjv6+LSyecTfnK0jfiMAVQnkJtFndkOlY9kZ+UTzV/+JWDqVJhIB
41f6mvYbiOYGBkHBLv5OujOtGdcsATRuh55XURWllkCTMnQg/8ZnQBq+aMleJf1PN+b00L+q0QYM
v+6d6aWp1Ukz7+J0H/6tlHdo4jvZysdfen5BxRPIOE1o781ZlaD4oylx6DbT0YtOlv0r685BuUNe
CsHeqHscwA+ZgAe2KyuwEE3fjTs7vlZmGI7VcnzZ8TzCcyTZYPtUbpFt6EC14aW2j1K8reu1CS9k
RAwsZMkQHQewMQtkUo7entoyYbSihy21JXs8qPpW+DTBD0h2an6M1ryLl55+qFgQqhD5QVNr/qwY
A6PL4YqgJf8ZJwBKTDnq/IF5iL5lX+2/9M5Vg0vefKuCs70m7LC4wpwtTHYwa8HCfpaxeLYZwAwF
X+AomynZe+BAw92og+xxx2DbmHtKCnQqktePV/jt787P2O244kV3UzWsY7rFVsy43kjT+1slfU78
e5HWZycNxzltCwxoE4un71V/SvMHvd1H1v3Y3+fxY2N9V6NtCwB6C4nQdLZYBH3880Tu/cevg5pJ
H0XH7WguS2ggvjk1Hv3sphbaBPl0sBhFfy3X3B2XmlLqG21eBh0Pc3+W4uiBV/uV6BYb1IE117bE
ppt44mlbpbk4oavpG+NfnevbUWfZCh4tdTTJjKp6u5SNrW6KHwry6j2sdbdEN6hwhwb21+bjz7oQ
zMUbFmyvEI7jCf1+0VsWXTIaGo6BAm1Hy7/I4Mgs6R43nGNoeIe2+f3xgEuPWXoU4G/AHSFrPw9g
uLiWYYcgyqW3sE449P1W8Q92AEHDtcurhX3yQyTdmT/MLyjZGNNBGw9hdZCklcT5zYlmvqGAGOM7
Cdgdr6DZB0cxQMr6tgTpKjwV1S2ao3FJJFM/W6KMHX1CsgWTRFU7WOUO7FMF7SFLdtbwtxffJ4m2
bb2fLZjAtj8EaninyFcUqUb1V86f+22rz17HxTQBGzzKjRsku9R5kuS7Jrpf+Z7awsG4mcc8VGV9
NsQW+tmX0dw2zkHWn+Tg5Kl35hOEdV2/VEWwMZ7NX4aylmAvRWaae3w74CUkdbPI3P/vhZ1h76HE
bjead335KqvJdphi1PBwsn1uY7DbTXFnlGs2SkspNi5WtPo0YXr2R0bgFZXk5GnKeYkF1UzdZSTz
HeMV46vUeZ+9LD3L1iVIqwPK/26blft+oCLsJEetXHnSLjzCEISTLY3wiQTdH+n+oFeBU4QAGJIz
zoua90MHy1Jfa5VMcTx30UospIe6sOii6oWAqUHUmKN7WsnoJTvmEa1w2fcmMG1BWZI+5fDlMsv/
hIsyjkclZlL5ObHDeJMbA5Qnc1OjPmnQpkix1fTryfWM7z4wgzjxLzyV7pzUQW6hdMskdzOrOgnp
vizr94jO4HnidopyGssEzh773hy2ek73QQdQZNGR8DTpb+pOE5ULwZIqUW4AIRqHsgtPDPim3hR0
Rts9WgVoz1dgpR7ioNk73XTUwBzW6IEU5TkM230yOndCLXes0dlF7E5Ps2OE9r/gnxRVcpzAvwop
hLqYdtbUP8FS+IJKwcaLsmvnlJ/7NHWbwXHNNnoyvO6hxuHUClS6Ufa2KcdtiYqqmsF9R5DBLuyN
jX+F+HuaVG+nJrlKyXiMILIrce0mnnccp+JamOopTh+yNHcN6ZOJVMOI7v1O5eOY/WezN7qVyLyY
eALdggPDzkIQbBaa0YBV5b6ljqBZzdUa783A/1qVpJ0+zM1Q6o9ol2/bxNkkyQiAXd04nbMzYEEG
MMCzGOG44D4wu7vRnEALFRu6nys/celO5kkHIlHmDHKNvL88Jri1hezFyWepG45JY+NSrLr4Hm5j
KXSrtUi3dFXx7BBdRpXc6A9AVQoMKjSQosAOmWpHg8Wz9TCN+NOfV7UXF28Hipw8b3iq8l6dTc0Y
BmPKhjS9ZFmI9AY+Xp3e/hh7+1fUUMYZ7K2d4J4r6QdKItj0ftXNeB9l09cI5WhYAPAKginZco42
lh1udQmQkqPdgUlxIYdmsuHGEHxaA9E2u7oPbP0zQeCS5NUeOKQ7af7GrDEEYSXxCETfY00Jfilk
gQkBFSLaG5R03y+dlORFEhakG8DhXYASivqMAeIG9BU55w4evS7/3601ALnj4sPtz7DG3Pkuq3mq
lg4ViQHCRTaQQxr53uPNICna31Mvr2zOpe3y5uMuVMt48Ip78yadLRs771DOYjgPAQ/9Cp5bT35m
obZH6CmFlbFyDy/dho4ho5vFQwXYzSxtlNRayygJ8ETFZVDOv5oAxgS2MoWlmCFGrsTpm4q4jrK/
Vvsr6cziet6Mrr6fbRBEdThNoMlpnRaC7V0coGoBqUQfBEmaVYTPUnTCRwfDeiIUtc45B9I2S9+q
Qh0wLc1ng2BUIhbQqN5fQxVTs/iK+tPZB34jpi5UzaW6PFkAEiMtP6dVfmxzJDqU6iDE2ezGOtV5
sAZtW8iMoByJ7ACXZ1uZe9/kaubbUwbe17HrPSpQ25il0EZEhHz5U2IWLTUn8wl80OikB9/kRjTH
emen4VqKJj7+LNUUho8kKYajIQos4ujNVgzS3siiqYdta6KmnuseDuDD0wSgLxUyLL24k+0I90/d
+FIAsUdRgo51vvKSXojWkCopHHAqIPO9abLe/IqmyTrJCYBZYpTAw70nd0X4DAr0qpDs0hNKKMgh
JQFgXbCM309YS9S6UlTOgpfLl9xITlnQuYKmK/RRodI9gNM64kgSoZE6pdG/Wfjb4We1Ci9DfRtK
Mk+MOnQBbY5EXVtSXIG1HeARS7l/lxkeTP3sp2DkiyOJbMwKXElcEfNVR+NBJ02lZEWz7P1HaKVG
npIB1H7hYcQOdLdPfwKkXzdlXIh0dMaoxiFvBp17XpAzgzSGEcQLAEF1WJFG/DvDRCsgDL2hm1fp
CAuxhvOEwBkJL/ObR9Z8SMsw8jxkNtuXqrrST0EcNZOlzW4brnlALnxEXIRUdGa5/3QaOO8/IsJb
FYwmE4wPxVthV0jUAO6zSj0S991ssd6NM4ufiYcR3ZgaQGuyXUPaLiVn69/AXd8NMruSJLvnGW6B
GiSDCcLnGPZsOf1Mi984Njejuk2ikwwJeXVyix9RM234I4qD28HsoSZ7Xd+qUZBdOumh0LptK3p8
nINSM9faDgu3oA44A/QZRDqHntv79YLVlOgIIfIdf+dwcyaU/yiO46Jpt+7obZKf5trFu9SSejfk
7Jw5Sj9ZdcXS5ZkCHOSncBk2Ivnowf+vS/Vsatk2zeONVQ9A7UTlXz541ByCQr0rHO3QT5Lb6BCY
Amtj1ONG6GoKG5eP84M3VPF8hwlGM9raKsJ783pDYEhaNDaIh2dR/1XJHnQ1P4xZSc43ugKUKyw5
Yy5IW/nWkTHG5bB3VP+sFNqmt9t9bETol6D3NlzNoMxccZfKoHqdNRXwpZNAjsaLniQNxPJss5AW
mpFhgXEzMWaI8O97Xg0gy0PQ0lcxBqKYPUs+zVKLfMi8bx7IDIH98eoQC5cdZeH/DjHL38daUcam
Arsz+g+YbfHWxOis83+vwkHW5jK76swk8JzKZi6iKOkLrZdV46G1IWbXWRNiujkKxBNDWLkYYlVn
Y/lzwVVBExKnjDdRlpvcwPb7uOF6CS6W86zVVyoHDoY3AcpA4cqt+IaR/OMccCX+Z6hZhKjCKtIV
xFAvZscrx0bv0NP6i1/nxiaqWyx+tGuh9qdUq+WNIVfnMONM1lGxN+zqUlo1qkRpudeM9EnS9KPv
hE8Cep1awV5FPzLB/DOE3hOB2qCXcB7kKXL9dITFJn/qO+PJtxqQvVGzUwMYL06PhLyCaicUPu/A
3kcrJseXTdC9jMeyq/elHH1JkbqLqgSa1ppi9dJVijnjPx9jFruqzlOVtGab1kF1GPMdHdEoJ59G
60S6hwqVrJ3upYXGdhx+NSxrHrizc5EoedX4qgocorpq0yvbyQA1nvykALGSbi4lgaBR/zvUbNuO
WmIGjUr9AvqBMAAOfo+EuPLMKTH9Qxu+aMaTMNv5OM4uTJBnECrq4vgDCpuFL56zTVYmVAkc/xFQ
JNAZCrRYj63GyYWsS7wracOZiID/QXGQkE/vQm9ECY8/PVXqyUdD1MibjRRV38Mu2gKe+XhqS50h
A+yFrcBawYFrrjsOxqrObOFxIqtonWbPlnaJdBd9jOFX8LkO6Q37d7b5UnTHjwdenOrNuLPkKMwm
x6olcP8kRxIe4wBcv9hPXQCYfiV1X1w9CBzkszL55fzykZIsSVVggwIcFKGSGgqVtAkrsHVg0NKk
oD8jui8a2VRv32cqk9JVTioCt58eBly1wM2iafYX7bYJbgxSnPR3v9DO3kjZ16nf5g2HEwELtwkP
H3/dhfBOcvvfHyJ+6E3sLXiWoaGK8r9sIct5AZjkd2svUBFUZ0GXMdBAFl7KsC5nccY0YwWiIGPg
ghblmzh0HXtjmtQpBhcuaNlt0nqrZqioQAiNth9PcPFLQ2cHMskxMeYPId6C9QCGnO1Tfu2aa2Ri
U4c4pRULDeY0VlYCz5uI3h+T5Z1NoolsvWyID37zQYcq14e8i3GLMJSLM/k/vCmKqMUo7iCp2qZR
DGjitevTOKg664wP2LF0msek8q+kRBtojrssD0BXPpZJDL/F2oeqsa2K8rNe2Rfdl92ibb/Zdh5S
Zk0+pbWNrHb0ydRKRK3zvS1n53RcE+JZws8Ic7R/ZjWL3Irfg0dNmFXgXU3Iohk+uUS3Tj7bxRVl
kyj+bfavH6/cUpcFNwrsYukzKITy2ckvRz0LWpvrovse16C7NrqJL965UtzJEsgLIVCSbVSZoLep
q2/O08r4IlrPl5JqGsQmauDIgsyWMoAZCg4F/A5Vpnp86PsCRv/JLDZy8tzlj3X4o8tePh5z4bEk
Cnj/DDn7zqqU94lVEdfheCAHhWwMUjNmtaa0tXDz09onAVZ5JbFLZ8NoviKZKoYfFz1Mt+Euj+l4
7CT56ldXXLvwTnz+eFpLkfV2vFm4i/TW69qOaXEboyLsD9cGPh6QpzVf4yXiMzPDQk4XrGfK5++P
H+eFJtMARDCor4PMeyps74qhfpzM4pB3Prh5/xInKJlMLCbnRMP9uybjioxhN8bayYN43hqIS4Is
1vGw8fonyU63lSp8T77g9Ut50TjRtT2K7RCmLx5lHS75sLUemtg7Zk1zyOj0cMnsyxP21iaELqkS
orgI4vbb3pBevLzahM54kuruLu7rz3kcnmOdhlSt7lriQ1nW+0g3Dn2p7XKqlR+vxVJqZJAyGDhJ
USkmJr7/RIpZjNSbOjCwypk7VeZhCrqryM9SBCAQ3/StPPibVS3dxT1HLUoYl6A/PC/c2HE7trGJ
yKvmXacRaoz6DL4grgPK8FtisfgqKzNdPMDQ33lVYBDwR7c/pvRaYZQeXfTePPkR5b6uRcXKsn9P
1ObULvyZpcpn38vdplxjoS5tedqy2HSIa0d7uydu7gG5SGS5rPjKjf1MwbPsrzriUQI5Xqw5g4kF
m8cpah4iPFMPc+ZfVrL0qPKnEoWO9uz1D1SPVvPNxQvgdozZHZ4EVm35A2NYkbyhdnQVF5mQ7/Yq
fTfiOJNT5vY5TDZi5R8v41JMvB16tl9jy5F8WagCslmBM6ftFSyzFX79eJSl7UmZHJE5VsyBSvj+
VDiy0RpNrgWXot7lvIQqTz0LoRdleA4hpdfQ0KW+WoGIvtFj/1i6m1FnV1wQylFe13JwUVvxyhuO
ZTppSJqjahM3yptERpJw/YNXTcD895H5rE3dDnO2wG1r/aHyAMIZSr6xBxWdW/mzXtquFr76ufoz
7oxvail9qXXvB+5Rva2u1NsW950GqxyoMRSlN7DNzRb35bxM44wTzf0ISklonHUr4IbFV4d2M4ZY
tpsxykkq/hfybevSc5eOeM9gHp8+5Fm8j2sHYMzkDrb+ZQTvrmn9bvVGWVJq4vj+M8v5m04tY2PM
LbZfRbckitRvyTSdVIBKjtL83QHHVbXovgLAg/+ll/1EnvzolOlKWimO1x/7xDA0JPmobNLVeP8Z
sG/WkhZHSUoVKAXQ282ktWrA4jFz6FmJRJ1G4uxLh10dJIUGbJz6MCJU2HSIOnRmrNYil54DuCX9
Z6C3UHOzpCA+Wl0ViqKSv62nnUrnzjojZpFCrwFSUZ6N9Hsxfp7KT8YDFVMv2jkOuniu3t370zY9
OeYX7V5p1yAPyyHu5nfNIoBcyZ2ej/wuM/deaqyXddQCTWQFLWU8JGN5bhzt1AMuMMb48ePgswT5
JHKDLsT7gXbN3FKzdBIr70zC6xhVB7Unq/WL1zqSL2mmv+T1sLfb4aWMgzvAyLRzrjJfLYNM7ukr
chGL19bND5ntgs7Qc6+Xm0jgDyEZY+eAojR4Aoe69MdzVt8sHf/Y1NTpIRqC4wJQPNvULeIqqo36
hw3Dliv6MZPGU1WEorWTlEjt1xP+dymYhrJtN8D3N3kk32nCiCAddjEaNGNR3U++eefFztGW+11i
4LENtKGwqkvIH4xM7dxn+V8WwGmq3oNC5xEbFg2zdK7MvZm+aEq2xbTTs8Zjm43fdeNn2UVPOjrM
ahSRL5SwQwBhpmZ5RNvArsZnVWk/I2HjN+ppULUT73hXsbqzE6iHqEvOOH/tSzu46uZ4tCv1UQ5K
t0q7ey8qTqlp7HL1i9R0dzxFizy/qIG3MQwEbmsNE8npMhnjScOaoevTI82au9SoPxmS98WsufLo
V3pWdlW871WsUjMctiEWCyqt/RAbBElTDx1WBCqoWQNGcp4FLlyDrU3Lp2+SgxkOd01QAR8x96Nn
7CnQbX0puKsd79xiCu7wykAxM+wV5O6Mr0OVuUM0fLeG+mRn1Qmn6kOGEhXOXU+213+pM/+1aIu9
g3dyxU/xMvUnJJxtIGUPAm0An8p24pPEC9v2sSNyNEAltagsBla/0WvCyxiL9/6As0BC68RHRYhV
HikuFeqjPmWnKpfOhWHcCyK1Edv7aSR5ixT+dLwT0su+CTlBT3dqjyc5aKygkS4GkrZREjx4zej6
Db7hnvxshwcwBKfOqfYWevNyK+/KsnOH2HGlFESeZWBzorjCItDM9H3ve1chZujgCeWnxqbJKBnw
76lVDr2DLY5eY6AVXSXCUqBjwGbZbmXoW73p/rL75mRJ435U0bCXpmMW/JZUad8lpbnRK8iaen/X
+IG2EUFWAALg+qnga5wfJgIpCNHkgbH1EmXrq4h/OcWTWKnCf1HAGXUSTGsZp/ia4mIbv6BLf61l
7VtsDQ+RnW3HJj3qYQiYYPgydj0lQH0fgIUzEjhSiQqQzN4h9aVk/R0P670hzpFswt/noLUK1mRA
fQ00whCmGoUd/JTaR1L5k5p1277xz5GlvbQxzxR4KGHSbZPwa0zdnHroNiIDUb34lDTmY288D8iM
mAb087S8qJX3GaWLU5aGnwBte9WdVu/GLLhH+Xhbq+PJitI7NSkO+jRc7An4HtWZ1pOhtE7TrqrV
q4w2mMoxDVCgxfJv0wzlKVWeI2zJ9aD/Gqr104Ta2cfRaSkO0sW3VNjm+IvNPcyGsUn6DMitKHgg
kEjw4MwLnuD6UEvNOYhJgtdGs9mm2vA+DnpeXsaa1wNYqB5lvQPUKPXCZ6PWx78CnqKOlYNElC+g
l11V/p0AmQSJB51PP/Zhs6EpV8mOD5Jj3AidJqlt2OfxFTHt/ccfZSlHvv2hsxtyqGWvlGTYEDzh
ZJxnwkS0xCfUvaRt2FOYHVZuo6Wc5HbAWXrMyyYl84Lt8/+ojFQpGq/YrDbsljJZ6iC6aB0rYGTE
77hJSQg2UZQ66MEJ5BJuddV19X2xOBXHFArqYlfNneryJtLDWLXfvGsychx6H8ppNVtdqnbiovyf
UbTZVnIMvYNwDzSX+hHc8MR5etxFymkVTbB4PBwqqoAwYPnNCRGCRlZkgrTLwbC4OMZqx9NWnNR0
LSNZzI1odnA+IMXQsZ3lvrXTBCVaqYj1UZnqnwmSMHdJTFgrAy3jPNqEyU8wZjpqymzCak0Ydmlz
3I4/S1N8sJZDFTFXYjYyUvSMpeDh44OlyuLozHMhKqyUxwWEW5nvwFweCsdhE17Khodg0vymgaOE
xiXx7EsXpJs8+5pMxhahSEyn24tWGl9t3zgDQP42Eot7rkaZ2K2E0i+nlLZ5LD3BLzjDF9znFf/d
lnlM0sRHVFsE2TzgmZk6wXZC7K6drM9eb91rROGCXLMxXkfZe+zCMdgoXedmWnVMwFOVpnUOi+be
yPDu9SO8D+rXrvUevAHMtzR9yRT7Hok6CQ4Cmkxup9dQDhEG7p2jVqfbPIzwxXpu5WLf1VyhWX0Y
Y+ybvI7EjtJuAQjaRr8a6z58HZhPn7sOvzU1/5Jb3Kp6C3EVnntpPkIvzLfdWFzLoDijlfMlH6ZN
XjY0TtHJjLpLjqaSBohNqdX9pCKGlWTHyow+O6HtpmAFbcX/1oARD3zU7DM1QCXIBQCjpMGmlh6z
yTvoybTlIB9z4IPcthsZ/6Wqj5+rTjnWxGigXJc+kXdj5B2CqtzpQogzlvdeo37x+kPslZ9q2/4q
IWQrlLdEVxcswtGrsh1k/r7CWG5ItjlEAcHjqFPSoMZ+mHqAxUV/Nhww6egKgpLdUViv02eTugoA
Vpd9MVoxWV56nDRnJ+DKG8MD3yVPSHx9yjtt03kIQxivrTxcqrY+WUN+R2ZN01P/mrbT1lAmnMMf
PIwN8ZqrgcmEzV+BgqB8mP7K2nbnjOnOS1kds8KNrr+Uckgtsr23W+9UqfWmtxSSHZLivv2Uxy9Y
uuLWAQvTqrfkVOdBMty6e9Xt8TQazSmTlbNT56cmR3+daaVQQhTtm6gzpxqKfyj/Sl71o/KlkwC/
hB4e83QYUutn6jsrHb6lICzE2Wjv8Y+hzUpJtd5ZmelQlKPIY9RXgjC6IKuIp8WAAbpZvOWE7ucs
YAS+g89PS8DApoxRCBiW8ePjgLEUf9GBJfZSS7XMeVHCD+PYlkwK6oI51Ss/R6zbcUWs5ddVYYrF
oWAimgyHWuocjK6WVkRZgOwE4qUdXmFJMCH4JaS2H89p8bMZCEshbywoWrPLfqzSzCk7vNaUWqgJ
oCOwqvm4OBegaNAFeD2hrPP+nk9NrQslRaglU0xzkg7/PONgaNU+hNQcSa8fT2ix0k4bkEaLjgor
ecX74WxNC3UlxR7J4GkBOv1rhGEAXgOZWpxrbhM9CN2gV44mGd16K3Jxsjejz7ah44xj4dtgXbTg
ReoMSoQHgV6kebUqlLK4dDbbHbFSoDVzZRZDK8a6MNBuVrPkWBIxK7Xa92a6Ui5dLNEAHlHhRtIS
VOad5MSw4qjrIQyOHXcf3J2geNXwucIW8BTJkBTpyaDugZ7lmmv00se0MAIEnsRB4Ku+X0qnsUOs
GKbogsJUML36wRn4MnIo0hpGZglRSBsJWA7UFiHDOkvhqsrx+rAUAqHhAysH45R0R4634cYmekbZ
DpqT7O/i+JAOD/hgRdnBUs80boTXJGhq/vcqpnpx9je/aZb4K6PRFmFOv5DkS6c6cSy7a1S56poB
y1J8Rm8HRwIN/vMfnnmh5sE+nkxA80DlYtW4jgP3YKqhi+itHM6lTBlRH4PsQDgpzYtPnaWNcq1B
IeiL++8oN6HsU4zTRv+++vGWdy2QVArlIBsBHr7fO7rk6OGQCCpA9YChkNL95tWUFlf8teh7Yd6i
ksZ+HHoWZ4fDACopOi+a+UGpDZxzogm4vVyOG9gwqDq8asiC15gXa5EFqdvffjzi4ha5GXF2QMZm
8nzZk+PL0GDVd+CAIExA89pe09NebAmgOvPP3MQmunmsaQC1Q0sHcU6JEknpNH5tBqQPp4On+q6A
aDtYZuBi0Fu71QtkKdDdji2+ws3Y7NlUUQu+q5r9RiSDRAZ0598ff8m1tZtdUhDoHK12UH3mwpWM
U9MGLnoDVG5w+8lxqv54tLeO+PzlYcFsI7TROwQT+35KYyW3fFGGK8hebSA6vXqtCDMd6Wdd/J0g
MBhk5PbZvup+jQGyttTIopRkw3lsqujl45+zVGK4+TVzwYUhUQcpLwoW1zs7/s8heWpLXBjtr6H1
YsrbfNUUc/l02uLx7/D+Mv6o9LRBNvC6eXtempnQRsWCFHUgkEm8KCXz3lxVlVjqgEBcIg+1KQc4
xmwHt1BzvWbKKXzn/SdHeBiX8mOT+7/EXeZ3KZ476j4Z8l0dg+qj28Odd9ap1338rZdPEmpK/BLu
GXoP75fea4JRTnqm3pUPRPbBeuVZTerFdqMEwisX/hZaTnJ5+HjgxVhxM+5sy5l6GgzDMIZCi5YX
Nb1xdjf31iqib/Eo/Xeg+W4qMq/I7IzSgYL5IvafOApmZ8NAGrbWtk2dbQcUYz+e29pH1Wd3ZVnB
l3Ti6M1aBZPiuv1ZmZ+pF28n59NoXFr5NalxrkQ9daVXunh53kx2ds1Uit7qY0aiDgtPpVyMyFVy
7r2VOL/2SWc5bRG1khL68O5JhIRj3D/bRbSY1xCZS4MBnjCEuiKIFXsWbgclaQzJEPICsvAX5e1h
Zy4Jj9od1tUcl06lo/wPaee1FLe2ru0rUpVyOO0IDY1pDNhwonIA5Zx19f8zWHvN2cj6W7W959Gs
ctmjh0b6whtw/6MjRcX3Azt+drcHcOg7MHqIRppPQQJkB0fHUOQFOPPiO4PmNDV+W9+6PoBMQhJD
13/2dJMu758Pksr0PqYDC4cFSW0BtP18KNF90UejJNIME2M/OvU2yLOt0/i7TpHXH9rXlbrpLfux
R/TV1vONWmQU9L2D7lb0hzyqcK+qVVLXPzgBcMsYQp+wx1Q8F1nqaBOiNS/od2pLVyVvNynusG2J
c46FgqLLvrHkjReHmI0m6yI7OWawMej7uGhX0Ql4QHNpP9rVPiqkrblI051b8LPJT/WOaIPFMciL
UCToeFAJix2RPkv3Ov0vaQk4M3v385FZdOCL6BlMLuLYp06Qhn3IqbxW6xpNsDckXUMoAVdyfBxR
BFmCmXws3x/LSw7BJsMElff28/JmOcoKH7zQpM1eNMPfgcS7sv1skxrmQW9fs37Y+TZlfSX1X5Q8
Fa5jPmTRLLmWqwcgypvYwYhDMl5CZdxDo9m45FtZGz6VaHC2gbVhsSkuqeNppMGl2ODckD9DZqB9
lgIca6ko1RrlriZrwa/pK9fLr7pIeQkgLViFTA6VXNEW2yiJhPLIURftlUaDgp571ybwU3ouAI2S
7yHKcdjwXckVao1UrGCy5tqNzWFpM0wsc3Zaam5CcpbLB2Tu8RBJ2H8/4CStlZCA9wxJ/bBtgETQ
Jk8Fl3s9PDXmwoU6e5WDB9KFezeQIHNylfdYEbbgnqJb8xV+bot2nrtnfxjuVt9FABL8TcAF//Py
/P4/o8KWM6gc2BR3Pu+Q0jNzM9BoRujDihcLOZhUKI55PdT+1QdAG9GrTS4tfNfZowf06b/DTjZm
WuYstbChExtADbK9IOp1lPscLgyCkZvRW6JLzGJrIKf+M+ZkLe021AtJRwhgQHD0h3xEKwQe9GPW
rdVf1nv0vcIiaclC66MY8ccJJO0TAonEPPrkUYEwZQp9wug2Vt9xlNzFerW3aszr9O6Xmz57JIT2
mO3rWP3Z6dJKIzkLDfmmGc1jX3QPem//4glce1RLI71/I5aBG9qhWYARYuYe0YQaffMbCMjVgJqB
zRWGbAjX8UdPFBemErcYXMT14KuKFKjsIOHWFVhxQOFS1L2GbLc4owmlZiMGC1IcwrL+dnmPza71
2ScQf37+1CVKJGshWwxuklWo13l7kFDsJWToveBIB/fycHORiRDq0WBloyUyrVaapqv4uiNcbkvs
w0Tvi8jEWVLrnUkdTOiNQhicqdnqZF1bw2uywrdDkTd50LYkKpVCIsm5Fl1w3pAsOV2e18xVxIgG
SGMRdtE4/PwZddu1Uy1iJwFYIY6VW/uXE/WrJuvv/qY6ilCWYLVaJlh4Y3IrDG2WRUOKgEUribo1
s1rsgs5NB1QWVx3ZIG4xkyECVe/yOonK29Qrn6M0vvewDJVz96UBAW3ThP7ffz1KeLyDqBMAqJgM
57q8yk1e8dY7AyqGhzLf0kqGjykt2UTM1dRMoS9G85DWK4ZvnxcqrXPd7pMhvB0V+kZAJIvYQ8JZ
KDeG64DOTt7w6NnaCj7HvnaNLbqbKzt6EkCW0kFRQ31KqEghhY30T7LVBPS7XrqYZg6liUMP1UUV
wUFrKrmTpWMehBJoZRWgifBkxutAKGg0NMvoea2Vvt1dXoG51uqnISdFGz8wtYRLinbxO3DXQj80
wSGsV0QCdbtWfqq/NO2gq6sRNrVnL7w3s7vtbLqT2EtWQh0ovUm4TUkKJAG0z0rr6SJBDFqiBcy9
qUyUZBtSACz4PzQhgM7JRath3uJv1OyePJ9CXG0eufF8gEjqqqmPfOrFIzVTL6KOy76gcUI/aBrP
1u2gVnYXlLe5FyJSNNyMTbBLwnTJFH7u7lPoJyA0Ii6k6QbXzHGQ/ZGPCbvC95568zXFse1d91d5
v3bHpTrtHDUHkAG6JhZ9FHH9fT5QiYlI0ADu/JbARFGfcn2v/47j+gat6d47EawDBUFiI26ObvNu
GgcjXIIPzs/4318w2T5pH5qmlHNamHFqvyE9MTRbUW/0XkvcSxdXcv6scE99qM8LwtznKXuBV0PY
YwtRKUHOm/2T2MO66bGkLug80NHx6ey+BLR4+DhYbGXrxebAXMDETvr3R0wiUqOXitKK5BAhVGcd
O2itonDmOrhCuO2ta7V4X9e7cghfPKd9dFEOwzDZyhee87m06dOvmNzcCDrLjm4ovLSVoPOM/h1c
MLA5QX6CH14Gh3QRLTp7giHAwUBThfLctJQT5k7ZhhFj2uMxQvANICQNrazZI2wSKG/U0qnWpbT2
ZfnHX9ySKjRbXkQYsMr0cFWxo2RNTEbu08bDPg/kzrgVr4Vw264ye68DOxGdCiqJYKbVo1Zn1y5/
/lfJD+0nPCs1HkcO4CRIj7Qib5OmCYVh7u/QfJMqKHGkW56B0ncjvVye+UebYBIqfxpuEp/7ReGO
nrg2hzH5HlMzc8xuV/TKbSjC0oGqu/8OMnrVeuWVp6EhgrVH7qqPCV4wNrAgYo2NV0TXfpHfWWZ/
UyrYdMntTg3rmwJOQ9P6C6/K3CMq2D4o2NKqxtTx8ymtNUmCRI8aokKLLH8vu/cwOtGqg5mwnB/O
3e7ng03CCg2xfUVCPvzWyf1dVkurphjX9HdNgK4pnkVtHG8rG5l3J96MAFYtp96l7Jl+HDf49yzE
UzNRtsnjRigKKhMCy2RvhI3mdKV4zKmd0DuEjgHzHBjF5T0xe/jPh5nuCc8iUEwZJvU2rncY8J49
IfGpgj3c6cOmXDIbWprW5KmJVcmzA5/xoP+U9YlykEhIqXddntfcxjmf1uQ9SfK2N7QIxTa5+iGM
7FR0o5p3muUa9Xdg4ZdHm4MGCBcjm6AAhOkfqjhWn3peXAeAqrL7mI9n9bdu+sVCQTPzN5jLYaGn
az9U+/FvxkU/CTVzKK1cpp/Ph+XWtl3YbFm9ftJSKLUo3CrSCLBYOmZytdGL+NCa/q6XXs3qL/wi
CPNhm1sQhoQ74+fByxbfQmD14CEALGndsA67XfqFGExCPAdXL0yJL093blHPB5w8l2ycxCpy8B6C
s+zhL6DIP0R7UGhyxKiB1f7z5QHngtrzASefF2tAT5NDdpFSr0PnCfQPEZGDDweebJdHmt1BlA+h
jKD8quO1/PljGp1rZK4FJSjNVv2vJntHZGkdV3sOCJbSG8KwNrZW0e7ysPMT/HdUEZadVQ6ciMdZ
j0F6gG3KUCshhi7gRbWIa5Ak/Z/GsifbRRk4937nc0aUI8q2Cf5XolpCU7dtT5eHmrtkSK/BXtIK
ox8+2Sh4irnIbNCiJ7JjKDgvvnpEsefyKHPvxfkok91h6bgWQWig76efqCNifjou2b3OrQ+KoXRs
EQ6lmzm9LW1e6b4WFTXFXpVBfgVK1jHdjRkOdyVP0eUJLY0mPuvZbuidEWbNwGiUXKrhyeCphUHO
HlxqBM2+OufzEr/kbKS8rA0lVsUCUf0WrPVRaJXpxkYATlvnSmi5BEa/3EJEIot/ehoEnQ89PWgD
oZ3qcGsJLIWWpfEKldSvXoTxRlDfREOxpXHaUygtlOGQOw3g13HXeOO60b1b2Es3Y9U99gDzHfCZ
IHpkK39N6+whACuVSsF1R9DQIgPmRZzXmHkgHkPMhdGBv1bgAmVu87UZ8YCLqvtS7m3kS42rLEE3
GZtmf1BPROF11FG0jFdgRx80X78pVNWjgRX9LuXn3qlvZOwahqw7Wrb96IXj17Er7sfWeiB+3DS+
fSqd6EVL+zsfWQqBq/0wmGr6L1Ubv40R3aOccIZcQuIq68rwkDnpcczCw1DvUaJIV6755AWw6C3j
V8bUDGDHTpkdQIcXsrUT9U23kr5R3do4dKj6ut/U7j2dvV2Y3SHHsU3MfZ9o1xg9rprop/inBNbV
EUgy8grqh7s+bh7qNtiVEdAOYifPfm/k5saQfNgPukfYL/+Kw05wyU62Hh5Dxwug7mggW/MrnVXJ
DY1SDxSJVL0qpPLdKeSTPGhLlh3zO5Vi04frC1n/ZKfGkVKalQkQBri6T8UJA969gbhSt9beRyyI
s83lM7g44GR/mpGsVE7IgKkc7uS4vVYleIq1sWNDIdTh7dpavutjEyv24Pry2B9Z1x9nAz058iKR
jkx7ppJc9ToIEqH+KK9amRRIp6Oom6tcsjZ+U+y9yFzx5H+w9vQIizo2HLz4Y2sld0ocrsGes5TW
QTbcpzTFdUb+ISnqBtvqX3orXQt5k4xd0+uIcWt9tcrT/K4W3jdqftSi8F7oJJAH5Rgcl8ifQLYX
J8i0y+sqpaDtF98vz3juxqNx9+E9Q0t6qiOstbo2RjJqqpSyNbg5aXIqlR/c5BWn9fJQsy+8sPLC
8U6nSznFHLZJQvkIW4BbC8P58oel30rjO0XAAMumyl2NzncA+eaS0evcU0hzBGEwiwSK4uznm9aM
JZmDBTiFNAK6PYJZ9JwW36mlUSZZhNdpfZPX4HxQrQ8QCyWXlxGFWHQInl0vpgJKGqFpbBo/z8ZL
XaVOKpEP6m9e9aQYR/TGYLjpS1qh4h+angSqEjJq3fgFIuLyeSDSfQszS3ARjikdYXf6Kq6xiA2V
CNl3qY4/afJweX/MTo1KiIMKKvbHU3BER/Gr6A0pvG0dmDAZLuvvQkutXxbGmqu10XX4Z6TJRwSk
4Fvy6AHKUp5NFut/lLGybetCYRjecLq8PLXZAenJowcIFZ2b5fPHlJwurVverFucXDz1FMO7A0eT
IYQuUO5mhWPfuHTa5p55mMj/jDmJbLXU7P2sYkxsCzZRmF5FNo4NcOmq8GOSQxxvTNvemLwh/6fZ
Tttjee5rEhVcijrJHRkDBQTRekXWVqgLwE4wgqXG69z3FS0eCIdA/gC7fP6+WV4pqaRQTKvS5CaD
G5OOxwxXPK2wDykdLCOprtBcW1jVuQ0L5A0hdsrw1CgmN0voA3vTEubZA0MvDOuuhl2d+sFRDaRV
AG378medu2LOh5ucSKf37MKSGK5JHTx69f1YRBvwUIXyN7VoUXnXLLhbOvrynz9nlEN+9DtwArZy
+I+GJWlR4z+bzpPpvaL4/hcTOxtOfOfzWDiIGxdSGrFw8IBSA3eaUAX4u5j7fFqTXdJGSj/IEtOy
ZG+l55S2Pqx0IcLyeMfYD/vO/eLkNLELphcpErCYF8oa5ZEpOLLUHXccNR+9csX6EklCcTO7ca26
2PRGucV2ZJ8N4ZfAV7e+E61dRduOVpmuUnt8tFTli6tAAYTRITeYdOvhN8sbXptUPin4b7YIhXix
da+iLLbK2/opRXOo1ex7K4+vLL19ckdlW40D3mrJ0Q+z/V+sG+JUgrODb8r0iVAaOQ2rGsh5gW+H
EKBqDRcj8WFblf1CUDi79+HQAGrFRgJ85+ctkg1p2BY+SydiMl5xM9gK4MGidOts8Emo8M9Ak1sz
6Q2rl2ryMjDLKz19FzowALZwT8IcA9sopBPdvxAEMs/GtCZ1gUENE7lrmZweV2JyRv1cjn9XEzgf
ZlITwFwlUDB2/QAaQQG3P3w1FqUgxUr8ud3/+YBTckCYOVEnp0xGkN6MXN5CqhT9/c7Cv6PbLvex
xM/+Y0CNLjOCdoQOH6ocZ7dHlXttR/TH+WqA6B96C0cIAlls/NQaYQ2J43QfWPZusY8yO9N/B56W
c7IxqNR0FKUJTBo6dc9bSmqEkKdrPjTm9vJZ+8Au/zFNwUbiP/o2U93Hfhj8wYyhkvg+/p7dEB2Z
r8m8VLn5Brl+lIZjajRfgW5IFLAKR78Jnf6HVYfrRCbQkKRg12rKTaJa+wgQW2Ra31Mr3zQFi2P/
Fs+VBDoav4ZWg3tqpI8SKfnQv/VNSGcOmm3z3vTKVdJpd2OEoFqkSLcVlhyX5znblrQt2RBNMR7z
j07t2XIOipO7fQYjwZajneqGBw/gUZgTsvjvKkmZxZR9uKyKK+1jEOXpSlHrN1gqCz9kFmOBY5Cu
f5AE0U34fOVEluT5qtsAlhvWFEBAdAXx6sp5HB1IxHe+toH39nNcA4XypRsatUW1r5yd44GkuK6u
Ln+V2UhDwDoR/iRqnd60vjkGg4fg720l6b87LbzWShdZkXGtlPlzsRTXzG5sAUkkCMetcXqEVSOo
WnKC4FbExlaTbNADtPEbjkQHzHhZZMTPXu60DIg1wHf+UcPX8tCuTYKZ2w6rFTkRCFn6oE6w1Eub
vdx5qwwZbgCaRNPAtMcgUusl+AG59aMIYZFXWFCdUupMuXISdXQ7OS0GAHNfUyhQCcIpljZTeB6Y
FLMzQ4tGb7qXA1RUQOBB5NmFyGiHCy/yXBx8Ppb4LWeHp4JKOAQSY0W5DcamZrmu6JsFEO7DqMPE
jJtjqZQ5t3r4D4IFISW1+bafx8xkx8/bAEx7Ix+469EgqrN3l6Dj8hGYc9TEZoW6AQAUkBpT8Kov
tV2ORBuL51xzGL/bx4E+7Vodr8qAMuODGt/hSdA/0nJCLMZJt56/8YxtPW5NbDbdLU2pQt6gwm4s
uR/OrjAdWvgvQm1vSr1zvdGThyH5YEjgaxwAeoaOXp6U6on78/JnmP3aKGIgt04N4A8NWcXuo6jJ
Q+oM0XXtvATZzquvOmUJfzM7jEFDjaOig2ebLKpjU8soDY4k0tGG8xSFd5ZPbrMEcfwoL01fNZ5t
cbU5yOJORdogsFfW2LGoA0oFRvFooGsV3DbdRqe+K21jREbjY2l/DbVTM965cPp5Zykdi3v3UOsL
e2wWlHH2cz4ukLPzI+tSpqcBVRzXc5CCCZ6cKECECsfWKqUqLJQaDJ3gIsEi0TKSA/p2+cpY4ll/
lFT/+Cq4QRHMmIaB8vLnI1WMdpnBoYSV13pbLxl56rNDFtdA5audrhaPAXjefsge0tjc5I67VqRn
Vfb3tZfeRUFxVXfRb2/Ek8/3cgyz212B/L/s9ixldWqsfhcqWotMlbr3U2/dOfVSj3t+XYVWA8uq
qX/E66mcNEGUxyTkSvgiyCaIU/w0i/AAqHWP9qID28TdBOBPdOeXUyXXuhztHb+/19GttYbo0Ysl
JG9xwiFckWttodQ0izvixRHgRL7yf6TczhbaTTTwwSXHyPBBeJgBsp8rqkC73v6hWcEqcoHHtznm
m806BzOpVgvGDbPny8bPHll2FU0F8edn49MAcJFJIilUrCcs1QS2AdD/IoR4/sU7G2cSxHRRUg/N
QLkwkbw1qUWHlEW0i0EeWJvx2XpzlwyXZ14glh0gDzrwUI6mYP8izKy88rv01lOvpearrB6LeJt7
p646OcFbOC51jZfGm9RgdKeKJHWkKBIkhKQZnsrtsWdzx+MvvPgGnAFTZNJv2m/uVdXba2s4xfmP
wr3rUG479f7Xy7fzzEtAgVk4bNOwBF81SbHyAc/1IQDORK05dq9BkRHLgNaRxuUW4swWsoCHo+am
mZqwjfu8hWQz7CIvSVOBIwGthyMf6emigPdM5EkRCHIKGT7gxGnkmXmSmUVIZghUK5BwBgJ47haH
xQL67Kej1y5UOQQVerKQkpY5kjECzQJmQFxGbduwsJkxkAB6/5viNrP6d7BJKS3xzK62LOClfLs6
xIceq9TuYKPASAkoRd768raYyyUYD1lITYFFB0vq81q58hBJJnG7ANZ7wSlFstA0XizJ3Ad5e514
QKmSdBs3+rWGe5pso/OdOfe903xlWbZygZOL2t82MWUrr9mNpbyuOMOXf+Rce8YCyfKx1jYej5NX
x6LzlfqEiLcVQkJFio5SZsOaC1/5Oimyh/7g7qxSR8oGhsgyDX6mTvZp+EnlxRjReQPcEgjIAijc
oId5Qn8aEaz+xOKUar/W5Ffit6gxV4s5yOw98u/kp8DmwG8yL/Wolpv0v2OUKcFstz43SJluOgkR
Jku6qRNzoaw1l+3SfdMoIMPRxKdj8g4YHmI0qSBHmm17o9jveu0/jl3wWIz5rqc1IOUKPsENMu7m
V1G3jwzvqimRfkcD6y+Wnz4PCo2oqYsGzOc92mYSOWYLdxBUhf0jrtdpu+b2qn716lHNt8Ed6JjL
Q87dLQqwDnGNCTj5ZESYg7rnIyR3GwTql8ofaLYOGyevbuIw2bb1Ek19abjphdk1juKqBfVz7QSe
ECMrWvERKcQiGm5uM51PbLKqYyC5fGlGAlSUy3emgW9tdhAJZubv7eYQL8XRc5KLqLn8+ykn7zyV
lCrvgwoEM2KSovzleBYM2HBtZV65KrJk37XBiyTKw4F27NKnobZXRAZrK+3Y5/Y6oCRk9NY6rnuE
5LMvUncETGaF2vX/bc0nl4yZuFU8FjnX/DicSJNClJE1+voSwqKLmPr5FSfpRoHFgGI02WBOKMW6
07IOnnL9CiEfBpu/d8BUX57T7HLTBeIxNj/4YJ9PjlvIEYV29rFdu2BijTuDllro2vsyrV9q/UUe
jPsecbTLo3488JMswUIrC6QcFwc8kMmnbDtfs9uA2cW1s7O1/M0zv3bxeC2V1V5pvqLFsC2GfBt5
6jbC5MN1q53vvXt4XUODXfgt4gH747fAM7RFAUfcZ58/gacl0qgkWXibmeG6AF+TgNGqu+4LPAaB
d/B5tqwQfVrVvhF+5pJrLGwshBrnfoNoRcCEpHA31dtKMqf01byivq1H3aFywGKPfhptBDiS55Mi
D1SnBGYxnBz1Sa7bPVhEhayjkVa9HKgrI3WQUaNcjOzib2eQX9JCTbaK1j3rcfN7AHlGTEEhNHGv
ZTv/FsbwFKIsejZwWgsDDpRaSymOQEmBol5966Wtvi6K4ar34eR0RnyveKmyw2AjwCAIwmDcmds2
TJ47IPArKVJf9bHKV44jv1b9qG1QFfrVp4MpBG/HK11OvkQfmrP2UU91fd3rMZq8I7A72fhi19Wb
0pvwRCyceFOPlmBaqt/hPJ86Jb7O7cBdR579iljuQxYU39O0rzeSLv9QG8zMcYt/iAbr3Unkg6JE
6SEwjS/a2CCzl1A+1vIrLQ7eS0t75DRFW0SBG5S6KyRtC6tY5XILK7+L0HKVzI34a2OXg/sdMYM3
0BwI8u7KSfRkFfnWV0WAwnxtzJG6ifNVJ6GKDk4rL4cvqZE/e+Og7hRJv2mcHBXhInOp/SJt5oRf
+Hj3Nn7DvhH+DPzuh9GWDwl4iHWeDsGqwXm47QJrbeaWC745qne56+tbrTTeejO+TvR2F4XhSdTF
KzPZ+EVwXfkZyvAKyOSk/D5kiEC2io61BR8JvXJlD9sJ/q5T52vx8ld4saDq3XUk/PIPxXA9OK3K
g5XGqBajAhy6ABfsx7wxbvDM3eS+kXISjHpT1l12A2ziKkkVdW325ZXT5TLzJw8f5V+jnKN61z5q
6IJHjv+SA90WUtK3tpqFa6XNfstWb6DuEW9bGsBgffvbbiy/QuS+4VLAb8rJ74NWE1rSUrtySodr
LszelWA8ynL5XNr5VZSkxzoa8Yq234aRHaWU39pC/E/cDqvcETLf8k2VtTz9VijcXKRvFZsRY9P2
NqmddWF1+9Trb4LM+d2rKWJE7Z03hIc+1JBw13/7LlqiEasOlPZ7nnLCIe48FVWW3ni5Vq17Tbs2
4vi7HMUph7/dolH5Naz89y4PHkBOn2IzeTaC4meOg+cK//Jbu89/BJn0q2/LBgNu9DLC+GS21S89
i6n+pArd0eHOSqSfUaHc57b8JR/b31Hr/pKyuttluge0o932fXkTlACsqjre5YPZb/Jq/IpiH97Z
w40XYjuVoSKBSrP1XofexmmHnT2MdBUEMFOxi59GgFNZ5uwyNV93hb31ExLLSmuvNS/5hdZmt1Lq
Id40KorXOm48yFw6awtb3zXe5S+2N9xYWnWXSmq5Us1+7XVeA3vDfimwuseq9GvRVQ9DZfESZu0q
VYNtnL/77PMsDO8jhRqXTtLqFPmzMZLiNnlqrNMgvoYI7qxqW/9W9/IJy7N85bedLXwz5PWosgHd
EbSFTr3MiWO+S3BQlfZFCrVDYgXdKgkKNMcTf+3nTbpWjDDcDFGJIwc6oGvXjZ9RLL2ne5atzaRc
8NmYy1whfcEiBA8DsUW8p2fFDxvdc8Pxo/DWssGbYl4EO2gb1dqpDhbVoGZQMAQ//4w1LfknscFL
1Aa8zbiRtz2fPEQuHCO63COmzaQteBRZiXadrizkU/OzhOGMXhmdjSmcCd7UOKoldXFqAQK03LwD
ExQ6qH/z9IJs++84kzDAd7ECjyU3EAg+wGe6eswRR9QR4gfCCwxtKI+2Ae01PS5yZ+biKxVUA80g
HMppcXxeyDJXXRnX8RD97IMbHAlDsHKgFdY3i5XZuXVEy5qRbAzXKZl9HiopA7njK2PY1ugI5Gu3
afoKEs6jc8N7koxbBOXTTr1qzfvL33d2jrohi0IdNk/TtCiXw37sNYrS1CWadBSllk5W9wiyLbJ6
53YMWpP/DDVJUJIKE1e/YiiU0FeuetMnNzXistGiEd1cwHo+0CQ/qccU04daNPjUU2Ye1PxegnQx
qqtXrM6TvdpehXKKZjFyPevmt4+Ecb9PpC+pdrMMuJiL2s5/yyRz0RVPyoKW3+I2P9phbxkPsvlV
Sq+qB3g0Jk0UM8OPYeHQfKiTT+NVvEZhdcLVR8VwsnPVqOsMeMwQAeVoqzY1nTk44sjBduJKNLur
mGJhPNhbq6vvWnC6PHqbNuy3dYBrNBGG1vtU5PmF5C4mosxy0F27kXXjB/lO89Or0DG+5XWxdzM8
EJLyyvCxiKR1/b/fnOfTEGH52U2aB1pqJC2cmcIYNoI9oPToaWv2N241bMAWvtpc1Ry9Rw68sEiS
USD4PJwXGGOdy6gZJcDb7usGLSn9SZVzKkJXrFbXf6C2WkRG6BTZytPlyc4G+EJu0gB0QaFqyoXU
hxYjor4l4SlxF3dbfRWg99OU7Ez0hrCzuIq8V2FE2YbZNl/MJudOzfnwk4u25F1PcxXRBQSoN/RD
D3LTE9gkjxqXQYwphWSZj8miPKRIUv/Yqlx9+A1y95HdfP7oaOoOnimqJIiaIDdeN1vY/mFzcrZN
t07vHPdrQA0jkzaUZHVtv/DN56pywkTgv6NPyrJ60uZcgR1Fkzg+1U2Ie2e8Er1zOaVrlGrSc1i4
8NTHrSAIC+pu4Q3HRQDtXCODjO7f3zFJ5b0KU1Fbo7IutPJTSSC5h1Doa1gEb10tLA6WVUfn7n4C
PxtBH4U6+5SdPGrIZ1Qtg/4PoIjXTQMSJr0tGnl/JKd/rPLZUJP5JbaUp5VB9U3OrKeql5HPQuF4
PCpD+Jhi54ASWraVwyomQPfWUSA9BnJ6E3npjY2bjNuGOwkIMRg1oQYPdUnDuiAtwys2LXmP16Im
fxBC+hUQ1dCx12rgvFWG/j6oT0iIi+Tm8W92jo6iAh0RKorTimprDY4RB+lHQR8Zjj4+9c0z4lNI
o1grge+ItpX+inA7r/eqjB8uDz/H5OCKoKxIeZWrypjc8MloWh36EgGGLRFXonXyHXTJdHMz4tYZ
IYcXI0EXZOG+irpwpfg/wqDapuWprlOU85MX39XvKDu3EDWU0HtqdHVbeBCTrPG2o26G2MreQO4a
UUlJcnZg+FY53jtR2T3EcnVbFvrGlMaDNDY0YMmXUBe0QXygkiQWb6NEC2GKiA3+2D9n053cElKi
duY4UgAU7RPjSJNmEegx1x3nk6LkIshAAJ4nexSDA12qVO7fnDa0kwA5zZ3VDtE2bau6x8RBGPI7
d/daKhfYxfOT+3fgSbySeZrtVh6XEOuDskraPRHtXd4vHzp10w+o03eScbAGRj5F82HDV8QqAue3
WZJsPG/8UeXYDGkyAV9zW6JpamTKKmiNB/q2G0m49AHDYsnXlJx2bmps/DA5dNab5b5HkX/wUNlC
Cn3Pm3hQ4yVX5tmGErovYM/Z3tof+ihZEsh24o1EcFDwcRQEnoYiuz5cF7ROqjFZy7XxgEjVFcWe
rXBEUk0Jfo/wY36zjWI3Fr8T/bkPzHBlF6CN2146LpbB56R4YVIJ2BPIfMKsyYs5FnbSugOJHkgW
SjTKq1e2+6IT/t/JXkdCtI7ddfshilYei76/Mnt9m9rxtRAd8TW1XUmEUJcXeu4VP/9Nk+QTHnnr
jiY5iwVvZnwknEcdFkaQEpwCOIDdQo9DTHG6reDfwigDZYDG8+QTtLXp6miakJ0pyB7jrWGYI4RH
ZUfjeiXn6TWFl4UZzr1ayP5Siha5mT4VQO5bz7RHiSGjblzV+bAVF66B3mIbvmHKsvmL7/nvaNPE
zMeBwoFdKeJ365k8V2+KfQHeNMI/1aZRmFavRrdwWGejAUPYRqJ8BJFnKlRmDXWZRyIpE3Q8ChSr
ocjefI6c8D2TTGOXcGA7s39323ph7I+u1HRFTbzGOHV0xYkMPsdjXsfdPko1CaFGcQbE3RMo+H0p
lY+S7B/iIrmuzVPWoiUSylsVkVLxe/rKuhZy3pkMzLaI1tmT8b1z71IuUFu5kex4Iy4LB8nSrHa/
jGq898Fb6S1QFHmlSNumR4yHIuRg7TTv1+UVnA3rz2c0eTu0Ik4TX2NGtdTcRlbyxRRSzdS0CqPa
caV5WbITukBtnlyjIMacjX0fDwvbdv5nKKqFsjxsAnka6MIbHKq27YNbPaX9m3L5Hv+jui56Z947
CYbmHYNGHFNrCXI1m1uQ0Pwz+CTO7SzHVcqOwUv7SZhzpdJTrIQrOXxmXPyY5OqkE2YTrlz++HPX
EchBJO0p4IDkmLypdS0lFGfb4HYwpBvXCa4DQXLFkwdh1XWKBAuHp6DEcXnU2elSF8M2mwcEf6bJ
kjddBNM1VoPbQqp3NCI2gL63ZnNCrQ7XklU8XEV+RZUT/R/4zpcHn7sSQT4RQ4C/oqAzGXvw6fnW
IYdXeML73zxjBb7Y9Tcd1z2WD5cHmwsduHvBk3NdoI05GayKFL3tBJZZ7Z9QZGMZFxkPc/ctuB7T
QvgEZKozueJpjYRRrnfsW/WIy3rlvpneXiQjgbWwWUScM716zkeavF11LJeFAZzrNrb3EFNgG5D2
VOXCQZxdn3/mg3/X5wtO1gOv9GpiC0JJcs4IgjqyR4yUxN7asoeFF3J2UsR2NsU1mpnTFdKkvhii
ziCqhNtg4DZ5PwLEXnqm5iYFfAn/cqBFwt/586QSKQFtlxPepX350KL/OIbWRnQkwYRTLDWeFlGc
s+EyTAadih4yX6hXfB6SjnxgWGUYCIUvpTNWKKyFiHxRAWa/a9YGVbnKpGiqr/olYY65B9LGb0W8
yyDDTEsci7PCUAx62M4TD0pdQ6p3CvpsJd9jgoCxoeu+VPV6UUddFydpsjk/DTkJ0kEru5VpA2lU
a20bhO+h90CkTavJX+l0kLQxXVte2a+UUdkhu3Dv91/ksr0q6/cQlS0pwP0VcfKgB7jtPo9Q5Fqk
1/z7ckSRr3kax3YVquBwpGgtD8mV4b4V6EzUdUdXTLkLW/w0FWqW7TE22xs7/Jk51xr+DinZnJ+g
QHt7+V6ZOfTMlmwGPDqmWFPgTgXHtVN8yMoWXF7OIjru+fiKZNuiuYAmAoo/Pixq8cAqNSHOOtm6
bdoVcdS4yLWN90P7Gmn52qQYMEioaI81FJ2GOultIqtr1EAPoWStU+v7OIhKSWjFV4TdkeRvBtNf
90ayJqvY2X26d7tshbbtdZ/9kuhaq6Gzza12J3vdqlSPrrdkxz2/Jc+mMYmbRmimlpc7fDGHSuiG
OMKnRsHrOqC18lvIC4MRuLxIc88c18q/n25y+wdJ7oyuzKfjGLTJesi2qfZUpGsuaFPaADlXXUqm
C/fn7NY4G3Ry7v1xzHG+ZaKQvakrgAMlgKkJ93GEuDy/uTQQQivgD1Ng6CE+fz7m/4+z81quGwmy
7RchAt68Ascb0YikJL4gRBl47/H1d4F9p5uEEMSMnrojWq06BRSqsjJ3ri0GdZ9DRQHlEqn7CmCk
ZTy0qC8qS9xWlbmDE6LbjVs4CeriKW2ttxZp7OibEL/khbuLRPOgBD/FOt8YIlJnfAh0K9mu/Mrp
V/yxgN/8ytlmVJSqa1YdidMiaLd0htvgn0gZFw66mW2SXCdSfePJzqAMV1P6UkXfzOKQUY5ogsec
29mI8ELCIrCCkNHbevy9QuBU+bBXkr/5qq1JxcJ1jVvr9GrfbJuaULaWYvJLYZ0gDeU6QwFtIlev
eXAuf9RvRpoFDWzI1YAxFr3jHuGsWx8zChCWYDnYaNRdfApB88ZWsnHx1sDTjfjXEOLNULqOqTa0
fLc7n/6DCcI35V1jpILKlIeg8jdZfEdgRhI6/wriKQ7uQcjPgXztmqfGH1YST7AnFl4vDGKsBTQV
lPPrVN88NKlLEDe2TEVIvR8miAiSRF9NwP0BiAUyayJA0RQMldp/mxRnjdbturb5SekQyYirDg4Z
1l3oae3BGNxHzcu8bSgkxzzWHgepuvgmlpNxILw0Cq7MBsKZ2Kj2baH8Mv10q2KOicUYbtatG9pl
XZ7danhCj8XuEn9W3eILHjQ//DjC+Du/Trdhsx+uWeJ/N0uf1zx+76YmhAxpQoj8FzamjujBPGpp
ewtICKRbrB0toXnMU+8haN2dZCZnKXfPetV/w1bo4loKXx4TbfP4KeigOMXK+BmpIXnWWAJcKP9u
ctzF8GDwh4HXknGRysxrbVjRph4Q0WhJxMVVhI7vyeGxk9wtcfNTiodeXKv3I4Vp9s1Dqodnlu3e
EClUSdXnLC8O7AhPg9pdwqy5YEO5S6r2nI8e+CKZZJWBU3XKitLk0bNDwf+OwdxTaWClIefJXkj8
Rx8vYoQa3DJjReNZpsNP9EMPZPYfA916ENGsUe+5b6YUahVztpjjNz0M7xWrQLrQfhaCtnYkoUCP
S4SY+PGdwu2/F4XA6a1ihHER3WuhSIop6uxCLrD80FNbq4a7yf68K0vDDoTgt2QE17LOX/QWboql
eXapeU9BFO8Dpf4VVf1JUNNzJusnPaNwXzbysZCFCmmV6dpDpqCojPZdLJ3kSqjtztSdEERSBOrZ
jf0Jkwcfu+xYO6M5HJJWgp/QbQlIN73J4kvRHlBY3sWdccjl5qYvfOxGzMNg4OQum96LWtenEJ1G
lyv0DdLKMt3tu2x4oPZ2qofk0ZM0fN6Fah8yqcErOifOLbRRbfRglsEnL5GvfqEd/MTL7BS9nh1X
9ffClHGVRd5r+zl/Z5OqQKaypyauf2qD9YPEvr+TisS00aJB05Lu4hazmKjYS5rhVL6vOm6q/Mrl
6hIp2m3VJ59ogy4cnfa7tgmeK7etOOWKbSlpZ69NT5Wo7SPJ2FCxYTEMtLIWlH3jcpDRdynHqDMw
wDIQcZVIrWTL/94EmW+brFpDT/ZuHhwnEq9vBTdjWGh2ACjVbUZMBiCfRrH3mEoV3o+Jt3P7FhPS
8EZTvV3cCE9mhbFrFyZIL5Pnxo++1iqyuCGACRn3/jHpp4ZPys59h/c63IlTWwRXSRw2qK9vs77f
pbF35woUlmToMJupoduAxjWlJqohf91RaCmNoegZ98VYflfb+lmQlEnuVn6qI7+lKNLcNzFdUoae
fYU3e47FyHdGrHoF8nGyUPySh/wpqMaz0gjD6+Oo0pqyLqtCV8J6q4St4KilcSfURs4eY22wDvxc
W/3JDwilPz4tl64NKA3+205nMUsR4xhLrz5IZHlPPztcOBufoFDLJqZQpP/ClwjDJfjenrzKjFk6
qbkjgbMkd0izwixGQ6/llWJLhn9q2SIhFeKD0k5F3gxTHSnbNuL/XF7wp9bdo752w12MEt/+gtns
zTw2Fcmk5NZ0z0HxRDabExAPs6jfczPkmuWsdp4sj0nzKlgq6FSIkt6f+ujtPbEIeOIY8Bn1acqg
k/yS2Shp3aFMNVGYy3hNmrRwI2Wo/0adzTRLg9CtCkYFd0eormgA6Gj1mLp45LWk99pYs5BU8jLD
yhvGmsh+8Z2a3wH3ZiByB3K+qkhaurC8ndksKo1rPO80hVUUuvm+UZSdy46B5flOq6UDBbPcx4yF
lTSAzfPN3yvfz3QdmkebU1ZLwguFpMJcBhxloexmkxQeZRJcsTt1fORWyJtkh5kQB3XprN7RFkMg
GfQATZs0Qc/jxlhpOqAlCXGjSLvodTLcQ0dK4JWu5bMW8oXAZP4baRY31lbdB71BWRPjdJq7A6Oz
LWmbfU1cWmUeg062P36ciyuHz0LB/nm6f84un104Br2fTOqyFtHgcGmC+KBVI3WlYRtTTW2Lx48H
XHqUkHJIBIEFN8lNvv8YMUi30rSexIEI1qpnzNHQ7AOeB73/8UCLGy1qllfHDtoDxFmwr1tCMVg1
laDOpd8Y2dzwS/KeBPXqKr9YpWgL4Kp5eYGJxsrQSy8RnvWELZ4e6bwo5BeDoiDv5Ebfhc+jf5bq
R1+UjqA3SSIYNv+jg/5oszLfpQ8D/QpBoc7tRp2zDbOqKtCRGNQMcUnraUYRlfoS1NGOruCpP6Xp
BYDnQWMbpMQ+HntxwrBL6GbWJmDQbNUKLfsreeXgMvr3YbBtlGvRTUJBUT9K/ePqdrfUGgGfTtMU
eo8hL83PMRXbHLph9ACDq6teP02FsCFz3OBJfShJcDTuxNc3f6DbYQcUyQqspfUXMw9vf8Fsd4/V
gLu5zsOmmw2DBXroE/m5J9ugjTabvNn9mhhXqxvRUsnVZN9jh5BI8UnzzyeQmkYA7s8JXpuUqJm3
97tkp9e0fiMO9aUoH1uds7xNSLARDelnueW2SVKyDjInqLyVN7/4OQPUAwwxWaD/sdTR4AWUOKnU
UaUrhXOCwZj2ix6LIf/y8Rpb/J75mIAH4pdEHX+2cyS1qFgtor5XlHO78Y09zaZT0ER1d/KYJuDG
cVa49cYfKyMvfVmqTNVqgsFhwTwLIJRclvu0AwAxfVUGdw7E0zaIqgDzOOKHSQtQB6fVl730bN8O
O1tjUqbiEZ6QqMeiGFmEKfzik5I0UttPH09w6RB4O9AsfGgD169Sn+IYPDjY1bixcLx1Ym//b4q7
a7OavUZT0vxUb5nVaE4emZzdU5ueN50BH89qbaBZWip2rTgdVKoppHnYjvrXE5tMz9/0loJh/G95
zDLjrZiLamLx+Ij0MLNJinQztHe8K1ZllVxBMK9s9Yvviygeds90dCuzmQ1qkKZayYDa1yY747nM
Q5xk2QGNRyta/sXgGVr7v2PNJgd10Y9kdtsJaj4Q1ynXJnn96qYKB41R0M2LfPvxm1ucH9QECUSU
BqRwth67xnejIGFMNlea0pPXixLpd87rVdXT4ip5M9ZsOQoxuXahZ6y82fvNXQZ7znqkjLI60PL+
NVUQkePTwzbfKkehoLEupURFEIljg5DcMbcJFT8+AjObPFlyA3Oe8MTh8fHzXBxaA/4GUJBMMoHz
+6ALkHJKQJ7ygaOmxMVqM2W1dBkPIExwY/2gheO2aXjB+GxOMa3bruwwi+fW218wK21mJa+57bPk
MgjirSWl20oQN7GvnNKBbhq0EJIcOJMPgKn9Vgz5WqkAxcleeenvFCpiJyp/cXC9+UHzwDeyrBEJ
YUbBsLwjFJ1qFQT0nZ7R27NfefzT9zi/smgQzyiK03aPz8v7x58IXWoktYQliK7eTjBRssP3ll/s
ylr8Moqkh6DnSaVO79uzpcKCdBO6sXSnKZXfCX0sH/+cpWBNwz+bsrlFcWt+mkWlT9dhofto4+9M
EstYw1PgMqI7mUTaJFFZXfqvXlN/PACTx03Mj13BXCjm1pXb1GXns4nc+R3UWKQWjZK+KMldGDRb
qcx2CT0lWIaa0VEqKydo46tFglvupEOjgNxOhoOF4ijMqufULffD6EPaQr0wYK5MenUy9IlS8Wj1
z8VIK5SVXEPR2qJ2D+1BKs4enUCFlGyyVLzPBfVJGaSLr5MdTMwrzKUN3Gryh3Rt9ajMK0M8GUF/
LzbkeGU4AVFy8kJ/Ew/Gl49fxeLuivBFpYGJHZag/f3KkIe4kymfELNHvyMl2erSL0skZJU6qPps
SIP6K2p6O6K1+eORX+W581cCbRZJJAVkC6LJ+5FxpaVjXAkI3Dx91+Q9NIjfOjyVAEh/xjcpSQhA
1dy89RSJxBi50kbbKEH5rRBj9JPRnQazT29UXMXEfZTLN3RQbKF6GHG+r8hUGrl8QsJInBRbW1n+
NTUPcne5FvhB1mFxLzfhp1r4IlfVE5XWcyOG52Jyp4W+T7lS68sNRVHHEvOdbvQbV5AQ+gJHohFP
TQA6j5QMvDtTHg4lZA2w/9S9+XBwPGitX2mXbqxCtUVBufYipiJGvsL3WTo1OPP5nKkOT9f190+v
TbVWdz3Dv+iQQ7PO2LqYfQguAGbFPa420ayNNts8O0Iz300Yren8B3AZOjUCDzsaUSguq5erpe3h
zdTmQllaqgvLopo8bQ+TsRDWaHV60ime9JlDA8LqXWrptGcd0ikIkVCCK/T+WYZuWPZeJvm4ZwME
R0WZCLtWGY5j/yjl1W1Cpenjtb/8OP8bcLb0i6SJgGHI/v8Pd/+RU3NXTNaIFK/12T8+sjdTmy0T
VEtDHWJ1dkniU5b393IUXCcbdB8rjbgwN5Mxm5lfxzC5qPzrVDqTo9FR2Jk+nvLijZmOUa5OcPwm
T9b3DxkLaiPgyuhflAjJM+wNEIrHyZcuc0UfHKiwLX1Y2rh3qulFYUsIBxgddOLqZQoc8q+SFcRB
EsEr5xB5tfe/RwoVWchEjd8j0eUup5ANsFRmB1SH+DgttrGPn0vStINZr7z+xQX+ZujZnjuMklwY
QxFjEldwKFyBcwFuoYH/Rxwd0nAvJyt77eICZ6NAscsbQK3wfq6U3IaA2M+f8s9EtEgPiTK5Yanx
M2n2j1/04tp+M9bsqprngQdzVfUvCCz1EfbYZKyEVdWqR+3aQLPLqRKZ5mjmbBNWbOyivjnmculE
ovVJoG9r6pz4i3nBnwDYSrpHeY0v3xShhzql5Jnz0sryWvea7XZ35HrFoftf5FgWwjWLxhYyuriF
Wois3r8vQUUSF8X56/4Qe89JDXFYljaikzkZBUT4KvWeHCJaSilz6Rg8gef9eLbT1/h+35juPlRo
SG8RLs5ZmFpQt5rl6hj1jcpXMxxtgA/bGose/pKVB7s21Ow9CjB/q9BFnhdBatEA7xouATpGNrEs
rwSeC9HO+2nNPnrZGEVhUBgL5YzOFkjPtD6wWqbKW7CrdN2pZBIs8Cg+fpx/rtX3486++AiLALlX
FSSITXdDKqDqw13Z+PtuwOhslZWy9EQxRCYsIPk73bfeL59Rr7tAHUFNtXTQ+fFNhO7JjYn7o5OQ
K5tM/VSpRC4U1alGxq7myGa6I4CFienvaL1beep/7j70aGH2rRNgmvgsziafZ6UZBYqcYMF6ojLP
aUeqAEuKQr9iEf3xg1448N4PNn1abz5TPW6KAdtgiDzYSRVO6NLmsRXjT77gpNYm5pQZt0WDl94x
9w/NWrvs4gIjZYDWmtyoCRTo/fAeF28Q/XTZYWcnqUCxmz2NhLC1sYTeRv+YjcQrO+7i84X/C6sH
SRFVqfdjak2Cooi7yiUDrFGleFOIKDqE21hCXVEV+1XPvuVZvhlx9kYD0+tyoWdEJEzc3ELjmui3
nCdUNDD2QcLe1L8/fq9LHxB9ufCnSMagsJ2W/JvXqlaqWWgFIyIB+tmqiBHDDZdU2I/xRuhWFtGf
5zNrSMYXmg7gqQVqNr0YKb0QaHCPmB6djmV256GZ54l6LUCZ/FTof/MGaT6daKzUi+bptLqO8zSj
B3NKzKjynV9dgdMhYQUaepeveUouLhdCQoYBdGDMvTeswnWTLKOUiDqeUgn2SJnuZGgXKdiuqdAW
si48yjeDTe/1zXvrwiLxgX3Q4JqZB3+saWHuN3IXnKUEOabiO5VubTTQ8A0ElU5NH7viziPVPFjJ
ftDkw3pzwAI59v1Pmp7Pm58E6dxMB2MqpcKimQBHV2v4JI43LGSUU814qprMrtxTaThCe2hpHZ0w
J4nTahvI/8laMmQhNcbvofw5xWaIsOZCX7XqmrqIqEfS2DjWe90Ho52AijqOUK3Cg2h9Jy00cl5l
K+LOxWOCSG0iqRrInmYHb5M1ooQ9NzqQx+aTeRs89CtVyLUBZhtTGisKhAJmxsYPqZRCSYB8WX78
i63hzTRmX6suFqrue4wCM2rSSXsH/yXNz/1aNn9tNrOtXdTUWnYlHld2j2H7TXkav308kcVt581E
ZntcGnVZXEwTIZ/gtRs4WPk5j45kEwjW11z3FjfUN4PNPsyoLstSTRkMISqHVKlf0cE21nE19bY2
q9nn1uZa1OstA0GPyemIHuE+RtgKOEpiOZwWmF9+/Bin9zAPXWml/3dZTz/o7ffdxEaYiQxInocg
ffT+xjN0+mT/HWLeeZ6T8GvSkCGi+BjLTh3fhP0PvZqUmf/nNM/7kWa3qaYWrUCXGAnyGhcq+gCJ
VXEAWQ34F08FNN4TWJhIYl4bCEwdZl0TvK4HGLJYf9D8Q3t6RLf3Wiv0Qu2aWXG0YlkEkZ2i5uwV
mX6eRuWkoEkcGp21aq9qHla8DoVrK7hikFbLOHCu3IIXlzwtYaBn6dOC4Pd+VFGp4tIyQAgiwUqL
E4IvLnCQMoO1jXVpoCn6Y1Ml36G+9iG+WYGSUfWGlFEnzrpHamPsewS8QbAd1+7ai2cHjfLoybkl
qvCu3k+pbhuvHBP2JKX/XMFjUICNwVxzcbigRkxt7mbkAFMqZIZrOYXVsWffGaoXM1VlgRqZdZq8
rlL9UTRuNegd2OJQEZ9uUsgvdMpK3FA//sYXn/B/855/gIpRhYKVsVpNcTj3gnlyRcERELjLnbdJ
8WX7eLilPYxVAxoF4QOB4Sx/4iMvHvPQY0sx9sX4TNWMSwwBPTLuLH1e3TJBn/De5nvY2wFnn30a
F3FO6zyfvcVA/WfD7feNoN8bQXSejGxBPF4T736wSMFW8nn6py8kNrrGgxR1T+wOfS//LobRqZD5
TKjWNoq++sl3gVx4FYoXQeheuHnbGlFf0fZYbws7lcznKeo8p6UGkmXlXcXpY3iC08TcUoPm7IbJ
bWdZ1xj8jxmj+v2cdU9ouY+FEjjJkN+L0UOjm885NZMgrHdR1mwHs3vI9Py2zNqdK1L7w9Jr56fa
MZWrfZCW26H3SAPeDaqJ8dBD7CXPiaafYrl+CvTaztKfbR1fc09yesqE4uBtmirPwc7RXaNH20QH
xCMHtixl+yIKNqUKT876apbjQTeHUzh+Ff36VEYvYJe26O83TYs6SDPtShKdgspW2aM610YnbqpD
4CV7blOOR8NTgpqkEvyfjaieQuLTyec3I3atB+uuJ1HqXlThTg2DY4yq2EO72UfWFve8bdfeicD3
7SLaF7FFSTUSDnElHL3CcALPPNMu9FoE7eLhB05EF228T5L86BbVbURu3RLuxyI9d6V+ztPxH48r
4VfVXLwh8Jwe3GrGiQMo6G7Iu1s3NxzArYpdqB5f/7hv8G8lWS7QJG6M8a3mZo/0I+6jwbwJcWec
/BGj2rxw03J6U9l7Ncaw+AJ32U0hhVvBFfdYrX2LMBreen21yYVuk1Suk4zxj8oMD01fOHJobkSP
x578ttTkoYwqGABYBxexdxuE4iGQ4YdmFauodLBGfYzx99Fqfa9awYMOjy/N80+dZB7CwLukcW/T
CYZvylMQp+yUds0WFjbxeaRwo1RwUzTZ8ev+kgTeJvJ/tZX4EBTxFyCOzii4doN6GCE/l7P6BsC3
jWGio6mhY2r5vlOHkCYN+Jia9aMtjIuak/KIhlulyI6+mPM69JcKyzCR0qtBN3JAlrmP4EjK2iW2
/KObuIemqna5xw0QlDrnhogjlDoGhzoN9lYtUnURfjWWv5cQmUuRu8kNf6MI8jXt6h37YovQzszG
bRyHJyiaCOL8/cdb0+INi60fRB65QsxhZkeAl1p8ICp709RUrjbyZvriR7okoi7YTbeqQNaPRivv
YCHHzVjTL2OdhlKmUkmLnxsfunLNh3dxdwbSC5gDKx2y6+9PJauUcGlIEOP9kx5wvRM3GGRKq/qk
paCFmsK/A83mLnnhYEgNA6EkZ1NWE0hN/Qnlcdb19qpr1fKJh6MHoYNCePnHqeNZdRIriP4EYSPL
J310io4G80OLcW3hVO1Jd+3HfA29vRgtQfT/d9jZYVCRvk8G3wyIW4ibj8VdCiZ/RB9iB/q92drd
MeyOK6vqT8EZAcybMWd3QxFaqtY1qAv5JIHLeqHTsrgTGoiwadvr8CXczcqQ0zT+OPPeDDm7LYZu
kdfiwMuMMc+cDGwFpd0YdHsZCoGEMLJYX1xTPivtc7jaI754wqNJmPAMlKPF2XyLGDh/zt7DkqWb
eG8kUz4ktC35QY1FZ9Ot5ewWP5E3480mG7hukKuVhvijQT4AsWqCxHAbWv1EjLWRZtdjZfDFLsRy
5iK4L77xTEegrZPrLpEWiCKdfKoZfB6LYhu0hqNU6ae+Sh21l5+t4qvqJrCKmx3u8ifP7y6iwO7i
RSfP6+jAcWFtB0fLe3ET7dnU+qPeR6fBZO+lTD4O/U6T662kIfXRms++mzl5CCpWpycN6IPSnQbA
V9PZMEHEVDE+ilqyUWjNM8LkHPHHQI+fBtp5pGCiCFMWYNudcmKCot6OrbCHZ3Lo5XiD0HZw8y1K
tevko9CF6rNZdg90Smuq9LNLaDky8LwvAuWrnCmbHAZFRJMecl0/sg5N0Thl0+57jGsG1bfr2tyv
LOzpXf65sHEVQ4dND+O8vKwSr7RKoU4oDGzDaKaE4YB2E0oYbCCyphaSKOCpBG0BscTqCliovPIt
65MdnQ6o7A9MgFT7El0FrG3ud46B8KUVYZ9EGk28qEdJgcmucA44DylEYdpZbLW8vp0chl16+zBW
WNlbFjftNz9ntiBTSMO6r/JzhGqr9lfus9wXKGU1+nO8Vg5YygWwWZPppMSr/FG0MyvQD8KU69MM
YN8Tnj/6LgyrVfZXe+0/XjHyGdqkZV0U54omhVbSsW+VBHeEcKcP34KyOudidtMK5sWDVU1V9Bj2
+rm0rp0c/hRkEXomtZZWocA2HkWh/QxieBPprY3A+FB1+S5wkyMJUluN7sO4PeWqtMnTZCf55SfL
iCS7ydqNzF+tZd03Ql2uztEGCdge9xcwK0Ej3LiG4IThIZaFDZK8K9Z504tXTXWrdV8N91rFX718
06Vn2N4kOLOnXgLlFb1kqbetZIGgrDwXxlFnUVbVSSlyEFY6tp58wYQ1OtMxvXhDY2Dn57ZgfVXI
XAvwp6NwT4fVplCekv6YmbCFEu3YB9c4Prvmc219lc2fYuQE7h2kgUuH37NHGzIuPE0N9rNRtp5u
oceFMC9C35SqmyL3Xkyh/yxq0cmAt0/X4jGRhjs3tDZ0yW6gGh7rUb3rw6dy05o3hR6dCvd5jH3b
rUubQKexZRj9UzTbFeEhp06C+efnMgVRsArcefXt/GgxzM4SPxDG0agiFoPh2p7bbPm9CJfCg4cq
qB9vPcIiPxcdEhI4kHm29KmWbV3zTiSCNxEtIw7GoNuqOwk0iLY1f4AouZXoLcp+RW7m0fjJTmk8
Uj8bdRWDdwovpXdRazrxzZ8CWEcf/kcgpSdLEndNe/s3+xncEbYyaH3ULN6Hd3o9hp6iIRmjiDoq
v3VxP53WpKb+2c5k47GUruDlffH5L1A4lMVxc5kqm9P9f7Z56Fkld0VNCEZKmUOTlBEqYLE80Qf2
8SyXdqn/BgLv836SXdFaQjQykJkbDzpOw2J/F8rNUakzOrYrexWKs3ROvx1w9lTNQqizRiLKQ6Mx
1Z2CE8QPN3pc5aiszWz6IW+yU4KqD5zzxFlkfkXxalbPhB7/BOirYy3Grm9nNYvQdYjvkpwyqwRh
//isQKkR4y3qkzA7WeNVj5/TDC+PYiU/tFihhJw2RXKWiIJ7FjPHclK62hRfCa20MWvlolX9NWGo
wGWxkCwSpfhnYdGyQ07i45WzFErSG8iNDKcSOnRmQ/t1E5ji1BrU+DLS4eSR5tIG7nyPVbqqFd+s
MLnv6Q3+eNTF5fNm1Nmmw7FQCZjRBFPhORCfecINuSrpryCdfIKyCp2TG4JJs+z79eOWY4GHxkRv
CvODVKnbYECPr6gt0MoSH9R6V8VQCE28tUwu1YMRQT8oVjJyCyw3fgVeLDTx0Q1JTf39r4ghEfQa
sqZL5lv7SMhPvRnvstK1K/N1x99aUuDkZfyp7msby8qNGN1LwY+/eOgWBKbJlZUQY1oKbz6lITM7
MSYxc7HAYSC/dky0ipOUOo3abaGuaHIWXDunOf87nDl78qKct+Q7YaqZhezIlE+wWP7iCvUUtYYH
Kx62LR7Rfdw9puXg0eVHLkROHrg/U1ptPhe99CradDv/DFG6APSrH+Ko2+TF8JWwk5rJXeM3X4N+
PIZZuRv15vPHz2up9gpDhrfF+uGqp85mMAZQNYSY7UDOtbvGFe26N7dDSzSTSzepWV9UT3TMXNln
VQ8I+gdawc+9WDmUE3C0QUECgtgwx+MYuPer/ZrmtGZmB/fUngCsjoCRD3i2MzayrxZ9kpNOMLI7
sPwUpqVPqaZzWRAeJf37SFE2RmZLk6MdURvODcyAg+pL2KvHtP4dNf5D07/Ehv4JvNm9BCuiTdrb
gtoxPujfSx9SVJU5DUyP3PM2VOjP2J6/CPVDFjcHy+vvB4THnazYgXLwavMU9vi0JDJYCXSvLhoS
A8BvYyWnFtxKpwi/A+yzmykFyBpnPo7vJaTfDKcMrFMHjK4bxZ2k3SmtdSMVGmnQyi7qdC8U3k2i
C1cJsgff90Wrn+JAP1USUnyp2KWZt9OC+EsdQZrPuJx4UXf0tOLHYCo3aj8+WXm0qQJjV6ju1m29
G+x0fuSteprekjREjjrGh48XzsKeClyP5TzVpggeZ8dIWRVD3erFK5eOdgnagNjgOLZQC3BpXnUN
XthM3w03+67Rz5ieaDBcPfiXNBe/6BInPvB9HYNysLIrUKClzWxS2SngpJklzM/3+4gqlWqOyC9F
/+Ft6uwZac0nfSRTb/IVjObe1ZMD19yJoKkF0lH1IDeaq+K4hQL3218xdzJR/VjvBZ/VqbFty2J8
b+YNXTL6WfHCHaxMpWvg31cnODvgUIerz+ob6+fSd3dq25OdbddavxZClalNCabqJF1FrPL+uTSS
FMhSkjBrzHupWz5lZO/FCB5aUd1kWcACF0haCCfdCs9k5vkPDXx4SXmFm8eWnSZCAw+uOZMXPn68
JJdCm3c/brYmay0h9Z9D3yMUpWGxajHyOhJ40yjP1QUpjdbcrZpYLq1MML+039KygXf2rBKlDkj7
qAdD80w/oRxG70DCU6+5oekr4o2lEEpGHk1vBiUvgFmzvXrw1KhqEpYcPZmwLbk+UjTFr7ErcWUI
T+Vwt1r4WvrM3w45C2L6tudW2VbMzjcOgdUhTjKPkQnbwc83QSDuPDchfaWtRItLCx8eAPYyIlIl
a87XTOpe7fuI7gaxLg4WBkYqFQUlNy5jGq+EaUszZEFPzfGTy4U+u1bkUpf5RVL7Uw06d6MJ7FdE
EwF2DEoswR5XexsWaMLERyJKXsh+Mlyn2YphW9FKI6rSSxjY4w+M1IQfmbjVZLLxaMHtStn5kj2+
9LhckXvYhe4m+jXehxjBvgwvlrn1viq9E/zQX/hHjyr+UX/JI8gadvhrXHP1Xvje+a2gI0XEFeYf
dVbivMC1ksnbuZMdy1cg60QbnROlEh5qhd6W2F/LOi98UCSISEOayjTmvP8JUmxkGElOywElqxr6
U53kjmBibFadJPNJqRQHCN5BK6VNIfKDMn+0s6Hcdmp/AKXkhyd/0B8+3loWf5NOwmciNyAimH0G
cl+0HLVhRsIwu4vGx6YQv4k0fue1emJT+XiwhRWJpn2SeBNOK+Jr9vBNDJsGWm1QbUwweSS5ckX1
kVAcO9LRn5qXdGVTWZzZm8Fml1xJS9WM9vrkglsBQAxqpGyYsgn/bM0ykzrTn9Hc9PBQYHARRHk8
25/FPNe7lg7sS13In3so1yRh7VAtt2OY7fowPnq65vit/wio6b5Pn+TSoF0PzaVe7yVcCSWXryMV
nhPL2CYw912q55BC+n7A7b7bpPKLWPqbdrjCWTvg8O6I7osQu9gSyug2tWNuIOAazU9jo26qerjm
kkqq39zGpm/r7m+z7mUSXP1eS7EDaHo8olXtpeg6KqnJIG0GEQmH5ioHNq1NWrfnNGy+9cD+U5Zi
lKbf5CQ7NpzZjm+GR8lVtlDl7MwciYsiR0nlDdg8yFKBUxjaJzetfoXNSJ0fi+cyKTu7r05Z4x2E
kp7H0lCdkY6JprcOrl5hu1IVO0Xzz13ODpgL5iH3YbhxHoP6724TSd0gRtln4ggbJoDySVhKtdHr
7gXvW2VpjiHdp8q9YGCCbgbHOnCJFb/6AEJNRdwNPa6V5ucqAmrmBWcgX1uthhtaUwcmGViGW78H
us6GaPag7LR6Ww7N5xpKl4iooIDgLyTKZRwkItUX7mBXwwt2gmZupT638yCH8ud9E82vPFR28NYR
m9hJm+JTWWOVbjZOb8Q7oaifW22k3mKFOKnmzyJbSxE9FtpzHT5yIJzH8mubCGdsN1eOgKWDlX6l
6fbDfozic5bDEiLJNbVMTC5FH+1UyHdelb+UtXHXw83QiO2CMd0Wje6IGbqKj7/212LD7I7zCi7C
rFZaYFiA8cxAGvXJBZESxZKYkF/p4P/Fxzb2EGS0GyvWclsJOg7c5jEYY0oWSEjk7NEyE1Qb2o8q
UPZurHwOPOFhSJrQPgI99a+egHF4mux9TH5N91nr9Y00KsfJYT2HEpma+icYnAcrkrfZOKBTGo6N
Sdcmnab89y0dEnahJfvadB+0sdsw+d8y2EHfSrdrJQht4aZnTaUYBLcKmuu59FUcK83qyBhcJJgd
rCTaWjqnFRRbRkPUBV9UEtAJFrvqWQcVT+f0ofDxZa2UbSFulVzf+cE+G5GsFcJhEKlZpdXGdMWN
AhJSR+o6oFmBhxdGj8NEF3aHDnsdvaEEURxziMGYQOKyjXjGV0nUZs9BZ50FQtdaCb/JrnKOzcnq
9yxhV41ZY9DhdtCBo+tv5NDf+kr6Wa6EQ19xDYVoLLi/P14kkjjFdvNVwllAZkDEeI+mgveBN/md
nGYCng8VE8ewDVt0tB3h9HH6N8u2bM1W7O7u6fmm2WdO4ShnWgodY+c7ACD2kdPaifPrXrJhKDo/
utt94RBjnP8faWe2GzeyrOsnIsB5uCVZo0qjLdnWDSG3Lc7zzKc/H7WAvVRUobh7nzba3a0GnGQy
MzIy4h8GO9ztPNuz1e3GPoXOtFPdxv7nx93b3d3dr7c3c1s58h6VSldwCyfejvZ7ZJdb0X5H3M/J
X17Il/j18ybf/Ak2sftcHnxHcp5951u7skk/9KuvzcDiDFalvq8TUE6nm+Lwm1bYTkLheBM/3Q+2
bx+oxW/m9wZux5vVDjpZ/BhJ0G3u/OXVB/vvU2P/aN1fmf3rTd9Wd+33wp6O+Smz3+4Cu3A8ByTT
PnRjF31iO9n19s3r79ufLf/qb5F65oeZkzl/1qqTF05Fvqpp8nG5bJJenH/Zcsp1nJTlZJZ0+c81
mlaklK47hl8wnDLPRlqcv6lcoTnQM1IkxDjh1ofehNnuJYdsgskuSk6GWGmrjHhLHYK8utNHHYXt
6CaYyheNQOGZ2SYMi5A2JIHFFO0qwxRYUI6+Wt7qiH53grZrkeaIS4Eybo1NR4hEzW3dggQRrF3f
D5u1fTGH5i+rAhigggotTj5LZoioTW3bJyI6CrZ237it07gIrbqN27kUtu+wX7fDOzTnHKwNnNIO
bRo3e5+lkbjzr8wVbN2xtpJdOmjQuoE7L6LapprnKNvtxK5JndihmGP/09j6oePvJ8897Pzd3x8P
P3Qb+snJ5Hc2S+NU9rdnooGt3pjb+b+ehx1nmT2vrszxt1SW3P6mcET7eV5yI//j/f3P9RlRLuBE
0OP974Qs7jNm3QVJp49QWftyD7fBrROsbtNuVxWjq4W1U2kvqab+LILkT8q8Kbn6PWj6v0b5T1Ty
0LVOst1vomLcVaXqRLnvauDUTJ9WfEfXXkwxhBOqd4H65EBmkOUg2Opx36trpgSXMJdnr7LITWV9
qsEl8ir0ELfqTt21m55fHIh8H39f2vcDnw9KGXscJdxdvLM20pPyhESdM/407737wandZjM52A+5
vJsTE8XCbcJej5xxh5g6/2ZulEPhRivH+uXvgPAZnX607ahHn2/rNCs4SjI2m4fABy7QD30Z4FkM
jyT+GaGvmgcPgs5JVo+bNuSY01Un5kIYKEDpdM1NE9lVBcrDrfooktyOqm8LqrIPmhrxtHEjDpZd
5QoOwMl9kBvOgBitkXtb+jsre+zCFRB5GA0lL2v+Gkufd3HIxKoi9UWctDhKQ0MDeNLua3VwE4Ns
TCCKrl7KPzKu8209N4lIykQa4XNedj57ZerFXoVU8SkHGTP4vTuLKYyCgNxtrpO0AwXFnTNOm4cB
vllv9rahyvs0158ssUY5OXvVovKuJGEPiu6fXq63cVXuAPHe9pN+NHOEo5GspJunbpuoc3tD+0iL
Rs9wCinch0p5IyQ5DgYIWgTBfYrzrAYOEi0OP+hOmZ4/EpBOvhbdj5hKzC4F6/zmC8xJRDgUyvKK
qYBhWM680ZphVFlDPOvRoAhUT68oGOfK3y4wXIghmOKgWQgJDiK3l1GyWOlufP3wFuQ+oNA6Alw6
FZLzb9BnFADbIIyhQWWHbAhesk5+nKWNMR/+FRSq4ZTTWh4474rld0cURkNBQ0LTbslDkLJQrysB
OjAqfuAHBem5T19XZcC+3rAxcsLKCaWb2edRW+zNSe3TSgMNf0KmL0+OheBa0jMkbuaSynXl/b0e
ky/cLxiN4iAUFVOzMMI5n8mwNyMrHhvMTvzoEc6DjY/q3vc5htDoLzPhRxG+h51gR32xEoYubSTk
Bag1SewkenOLjTQlVV0hGxOeura8yft6X4ePvZ7tE73ednKybdJ0XyOWzI+CaatbWBwON+kw3Ukm
+cFQ3hRG5OhlufXbBABY78oC9+FWfK1qzbXQM1TG8kEBLlFW6TbTxMe2i9wWRTqLLkhb+LdsYvDA
mm1M8b4LJGf+eRjJHJLeVqSIrw39XdHUm55br5/9vD7zH0zbs/VkIgkpKRYZM+uYRXU+8xB+8zFD
VOIUqgqxwKp3pi7i9FTPBYHHVu97J6QprFrVwcDKVuwCFxiQbQwG8aB24mI4oDHzJ/eHX50XfB87
/XugjfehkHYHBOv7ioAk0nqKbNgzTlOeBNSKrXyHHHoA0bvZoV8BEAOh99LItmE7uBVaOalQuB5g
ZKxKXrq0vptEkZZsLGyvv/0Hrfz87WcEFM72uA5AlFDmS9enSlKSySWKBo12atXplHnidyOa5b61
7jmKS9lmL++9J0sCeoM3CN4/uKvWPwUvux2a1o2wNGbdvptUQ8wu3cTiMZRKm7PCtmg62GqLLW1j
UY3IYY0Ggb+D6Y2bPZACwZ3rMpRC7ChTnQ5yqTmFBzlBCxL3iWQsN22Gh+EU/8q4gmFUT4/WGOlh
aN0LLWSM7qMBhPv0U5qNO7wJa7B8C73+HWmdg+H1v5IcJYahtuw4Tn7rEAlC3SNR90P3+gx+bY9y
AtHhmqn7bJ4v19Jeq0R1KnT1VJbGnaLzOY1dwkOkLYKpbRP96s3pYWadUz9RX4ALHaxQq+28znC2
CgFndunRqH0UpwSw3TEaA558uP6MH2t4+ZVptSAuS56BLftii6d9z9oTKxUzKhE0fbOPSvHJa7tb
IWtfyRHwh/dOsRc5YiQ5I59b9I6QahW9sEcl2rZCN/INKztrTcNO9FaGWqI4bbxGc1bn1PPagy6W
Y2HhXZOMuXqScMj2CmnjJZ2b4duA9sqvqgt+6V1/NyuwjGVmG9wfUr3ejKFpl6bp4NJxHGqD8mSw
bbPe9lXlmMweL4l4q+qtW4j4TaSjW6NqLydPg5E6sEteumj6Fpsy9xjjoOTkhfH3pPDsTuw3sWw8
JZ5+l6fTXVb1D4Zg7ZX+NlEpUHX9kxaGN12Zr9RbvwZkVpQBbWlGalhYai/OAm3Me2mSWxUhYPlt
GqO7sTHduJMOSl8dvCmxB7PA8UF8Npu6cBrjITbEgxf222ZIYS68N5KKlGv47PWy22WI42V/U6V2
VDTiYo1suPOOtT70OFH8lbUfgSE+IPU3u97493ivHKWk2feZuQ819SmOvmtqZsMxcYyUFFRsDqgX
fxNDLcdehB3ftAjur97ZPqQFl+tgvu6yVKHyf2EjqAMXyh5G4KkYa2NTBziEEJ5p0eVyftd6io8Y
Um/aWKRYfHql+5OiL25bpT4ALcboFvdzzK/lbxSs3rzao5TR4qiVquSnyqC+W5nV0DigYSL2abvL
BiiaXfybmLUBA4PNhyK6FjckUNfdP1iI63ZgmqqD8UN4CBRUpujosXiq4fugqn9pRAnIboflDTXI
71jT34Se0FP9AaxVCQWFzBLspy9mJg6U4oRkfiw8anUMKK0atEMacfmNlBrf7i6Rt35t3VfwEkSo
ZKgumn8C1f/Ver4HsB2ek9cG2k5JKf4aQbjFoyDcy00UA4ksDkmQ/1UMdmeRIl8s6um0jeUm30ep
d5ha4Sc1311hwEqtJrHaQCNDPK+kgu7J3NxUceCaO80aaUVqUumPh6Nm1FCWip8lTCo36yBoeHXs
O0HR7gEUgdT0rPLYQGqjhftzzKTeThIfOzjkqGwzilrXl8zkG764gWsW0b6TkWns5F8tMm63ueG3
G9La1LZGznp8KmhgRaVrSqAl/SB+ixuR7kau/Ek9VYAZhqlNxMYro+gHLDjTzgJ9P9FxeVNHa9do
/IQbyrdYB64GP/8vl5LI7kK5RcWjLajPawZfQ6YnKQimXfXG0erT6VEbW9xmk+5noWv5TvcAfFgW
p1Sc5opT18rT9VD8tQNNFVn7YLJ+JJfSopaTGlU4jJ0vY2wXHsT0aPmvXoumij7n6wAwm/QfHDZW
tTy/FAfRMp9l6GWVbB1nyUU+KzZqItHQQL9wogqX7yJUpLqd0Qp0U7BHCVUbrmvb/LCitQNymUmj
nYJ+DNUG/L7njvSilxk0kZAEVVeeWsGnzw7VIE9uyia+bZN0QyX/ifrzhh23uz7Ry6vJPKxMc9Cw
DAzZCCPniY1pDlVYjnlxmnrJrc0HqX/RwO3KGN6Et9m40o3+chH7GI7GFV1JHUDGUnw2g6KWTRYa
MoGEuYm+g57fswV7p8IzxI9Dx+wcCMVm9iqk70z1v27DfzwASRy26oB8v4g/eaGlxHmTcR2ubD/M
to2AqGFzK7TvPV1IU24O3mpTZD6NP0fp5ZiLtKKQAIlKvpcD9SBtMMWfXW/eZnn5q5fLb4rVb9sa
C6teuDd8ynt6TRHZx2MOPNj1b31x9pW5WQ7sAYuSZdsw5HKjqnnHVXvaT/W+xJ1dvItGqmrxd1VD
BaRAmwNlWLtuHypiyKwRu/IIyw02zwXO8Uy/ZKGMuQSvRkHbTnQuk1MdE7UArkcjZr8jPk9hZ4tZ
8errwTGb/E0GxlG2in+bhn6Mr8tojQPOZasv1juNOU2vlLg4WT4dxXGy1dx6q0zhqSjw4qmoH5lG
UGLYNPxS8mnbhMnfQqiPQqxzypgZFP5/Rt14srIB6HseH+DVvl2foo9qwHK50LsBCoYdKknz4hGn
ScIZKm/jE/536BiPCm299jhkCaJo+iMXqifVrx+iKflRF/LBs+JvwqDsy5yGJ3eI0jLBVSU/BjU8
ll3oJBmKM8PfAmO7McndEZ7T9ee9uKoQAgASzLzy1Is6aWgIIaD+HtV8kdWcHtTyOy1jV24prtTh
k8mDFdk/qdTvDGNEj8x4wA7INizhx8qDzGfCl4n79CCL4F13fUzPuMxPk6bbHBhaIP9sY+mmCqq3
yQgpGSd56wb1XReizaHI3zjQv3eZtQ+H8CFMYhV4FRI5WhauFP4+imxfngz5qjm8c7AsoU1dkqRF
E2CliM4FNZK6h0KcZ1A7t93fSXd0M+PgJdMcj9OYr9xd57dejj0DP1UsekiUlwXAOGnRJurjfOYk
AXRCsUHX/4bq88rkXxqGVJQBdHYVh8n5QWLomdRUecrkC+mdV1avcG8fqyk4JI2JTu0YPXcd+aih
Y1WYGzcZEgOG5bujp3Kl6+JdE4qmM8nR+/XnurQmPj/W/NifLu41aoNCUCQ5gqudLXmzQhsHm2oc
g2pYCa+XjlKqrMocVhAAWYLKrD6vcpxG81Mr7dDeJ+d0CuS+834zaUctDlcQhJcShs/DLU4VY+RM
T7wAJE38DvHHVNFfPonJm/pP2mHVs5InXP68/325xY2zE70x0DRGG1SoKZTGUb70OUY6fRWruey7
zCH684stqqWGlU6tMhT5yYjhgMHmsAO/17lVUFRpW44pJdykU34sZOjttI+vL5gLX1HiQolGmk7F
FsGy8wXjtznd+ZYgMhr6SUR8QlaSrV5rEGaTY2Y0Ofrta6Kpa2Mu3jgISjH18jw/FdYxyZzBfIy9
d7+e9fij6F+q7jC7wB5Rm0MQmDLqEqGB05zXCy0bIkJdINm12WR7JGE1+NJ+Jdu78FqySnF4hoNQ
N1xyyv0E4k8KMmaWfuO1gDU30lsyPMX1zqIk+K+/G2mdoRBckcHBc+D8u6nTiMKjFISnQt/I1mlW
VoYYGFgPqfFatmvOLF9gzUzj2XCL4kMQNPnQZSEI0oCuf/9cmH+tGby9CTESkR5hiVG369TMVQbQ
Eiuljy+3o8Xoy8sC8iqtGkK8OZE/zwYcOclz+jsXb4xyO/bbSaNyPLysK1DOi//8LAHGDYaGErhG
8X2p/hPoodriU5SeMkj6KhhptY/tNr6Tfuf4h75BgobiaYsob2AGCCLk4fo3/hryzodf7JNmlBuj
7VQgdtEPrTkioM11xVCPsneLCm9vPl4f7uv6JanRqATOtFcg7IsIK8HK1gcRcc8+u6ug42XWI6dW
ZIoON5Nk7W506eUQO9ckGD/QSJYL2KQ/rAvZjF7ynyROSu6dabyZxE2q6qiD71avQpdez5Tohin0
bqjpL45GuYO9XaN7c1K8WwbTh12R/witZ7F/EZKn61P5AbVcrpzPg83n9KdzuKHp10U+xNHI3LUT
eicZfI1p50svSMYiV0UM4hPqzRH5X35HOW3VKeLi+8pAcCVaVZiOLx6Be3ScSVYId1WYvXHScSao
Y22HXKtq/B+WDt/wf8ZaRKOmb3ovjJnbGkwi40GLL5OnKt0U0m27tk6/dMXwlkMmC5cozmeqgEvz
Jjq6uphnTC6KC+yIMhVdFR6U4YJ0ZVcoaYprbrZyUH7NrAAzA7WbrS5A7S+FPWMNYSxMUdLZlozp
JLpP9RMbQ1s7sS7E2vORFgt1xAFIiXVGkikSchWincnvViKCMZ3VqmIBzQHRkQtxRvus7pMLLwq6
gwozFQtuY/oiIxjA5eR6RdBrjB1Rh1Vbh3ez6tkagvhCWKfy82mkRXzrarWS4omRsLRMUPuJ1UdW
KVwgRZxl1noP8tvfNF1Zq18Dj0qIA4+Agwr/XDJRvFGLcC0lqvJ+/0ldccwJ5DdG9Mp1460PVP55
KDgfb7k3uiCeVWjmQIeNfQoMJTXcJD0Jzb4qg/vR7Kh5zZLxwV2GslbvVdhjqJtgVE6+UtGcMgX0
/qlUgNWoihuDk/56sLowIbOmBJdZxHgh8y0CRe8HMMoa8ha/fUOylgtb2j/KwV0XH1lfY/d+fbgL
25dV9Wm8xYRQ8NZx/UbCfhymOeyH3WvVv6McoWU7HYEYBZDGunTGfHotPoOJBRTbV+V2qH1x2QgT
S8wwxJ5PN/zN5fDRT146/BM65buco4xzm5u2LqLC83L9fb/GYXWuvlgkhnOJY4mGCDO5jS0hM+/i
6Nin35Lwlxq6hfyLYFWtZQwXbt7ngy2upb40NWUhdOad5G+wqen8G2JV2O85ZgzpKKSuXG6E/lCv
oZYuBI2zl1zELM/rZCXVsMEg9w2iJzRISR1AYKxGp4uzqSpz/0ukXr683pe6WuRNOs3uP7d9hlnP
h79cmT6zGOyhW8k8L2wN4EQ0wk0NjCAU8PNjXMUuCvdxNFXg+MwrBpF1Cn0O2R/proKOzmpaNE/U
YplytgA8AFWuwGGZl/GnxEGsQrWrOlm4KdPqWySmT2qPwktBD9b7dX1dXshRgCzQSiOxlbj6LTMw
OQ1GijSoPurmXdPfeNmdJrxqneAS8qlLNxZg2HHvH5IC9bfivUH169/fYngE6qPoJc9un8v+QxsA
hpowCj8V4ZMkmRs1mE6K+KqgyuVPf6023V5/5y/LlEVjsf/n8WaDyUXoMbWqVIrO5yIhdc+MidIF
eSAXmDjTVrb9163IyqGvblhopyFrtsQKDTmwir4hzGFNjTGKg8ZF4wMlCSj8231L3Vm3FdQoxuC1
VVaKql+/LQAwlcwICxzyXcLt+TKSQVRMI3H2pp6gg2xE079rqptwF3HElkf/GzJKLl3FTLWR27gx
hN31ef6ySxmeUi4qPYZlzg6b58P3cI3r0tPQIso2BKAYHGii7VCm8OHFAV+6PtoXNj3YQkYiJKD1
ruGqudg0o0GLVK0m7yZW242YBa+QK91aj7ehqdx5iKrUkE2DUfw+CO8FejWR8S5o08Ywi0e64m+W
ErpWmNw2Jjb2HpweLxn2o6e8xgaW4pPhGsKwr9qRAsWIIVO9v/74XyvKPD6up/NtiKMJt4Hz2Zoa
35pqYfRu/N5AJhM3svwtVu4GBW1L86WTdiCe9I6EDxq5o2fNZqRpufIM8xhncYdK6Rzk0B6UYdAt
T6k+69VaEUvvRm/GrYpnzxCbthnSm+7f4vxNkMyHmPyliUYbMZeb66N/3ZZ493BJYaGCR/ny/bIo
H0M/KKwbrQ72QY6Up2btUhkYvhDceFP+7fpwX1cnijfYWMyVNzxRlv5Fnprn+pDgiNIPMza0/0Wg
cWtF2AfybZKWnaOtNTm+5jyMx/Ik0fvPLC8+8Zh7Q5HR3D9ZnWZ3FUpAWh+ibfrY1dic6fikKu9V
9Hvw5X9bJ/oYmOYyCT2GztbiBIusNGoikFinIYwcJTF+CpWMpKZsz15IrW+5KZzR69Mrz9vtfC1h
voamCJOMsAiqHufrucl8qIhDE90jtnA0ZeEuRAEBXvcGZMdNhBRBE2qu2ot7Mct2IXCOXIZ1UqWu
ynOGjYfIyN4v7k0Y+n4o31hFhnXea7CqFHjxq9DBofHNkjfoBp4/qF+nY91NGAGhtOLPXnUoSKdP
5EpTcaf/zJ4z+V8vdBxFdNNiUnB+B557PqAWYKeteBCxg4QTHRR2qCSHNrwrkuJgqO3P6x/i6wWL
j/95uDm9+ZRMFEoPUTrsE+R4Kef4b1wjeUVF2RnTbVEWtwgR4P/bTfLKMTufLssF8GncpR+miCK9
H6rDh89rUu+QKxVrwKMrMOPLr2eCWqCKhBvNsnOoTF2cDHKTnBoZVCGK0fVvLi9mSCXwVZ75v5Wz
n6KVo+3C0cqkYjY/Y/Nnpe7F0ToBopbaWTOrKoCIFESLurnFqu+INtlDUHuHpop3tZDYmdGHTjeT
wbPHRGhfw1EDrJMcVj7yhWh29jyLHa7kuKyRRuUnqRVonYbDEWWxEHe95AAv9TEF/x4YxdFQUVYb
8kOhym5kwm8ohI1CObOJ8p1fiCg76/cVlZTrT7f2cIsFH/eIrBgDygrcC3AoaZRncmdUXf83prgf
y+rLsvv0ZRbLPRIzxDibCZekUW8dqc4Ow5BAiPxd9IobAlSm/7HVy9jOQM/Vfb5TqGnUniTb7Wg9
eYnuWmqPTHawFbIJOxE/IO6Q+3r6vqoCWwhmgKaS77PYwEwk+k2qWdhJivdTDrYMFHOmulBgT5zn
j1moOkHZ/MIa0G7rtLClgmb14N1n8rC/PsdfdIMpO6FgC9KBG4OBospiksESo2MM6eGU+ACscIye
G8JygM4O9ml1odk40jhYL++wIHCiwdsWYC0y3H3UblsqcEAoMq8cOx/yP8tvoeMEilSjjg+Oudgl
cQRNN9YmfAE86TT44lFH98HKs6M54VGiA7wNp7sWUrAk5ekh6eD7ehyNAlRNURsPJcYSYRkfxFmm
ZahJezrt21xsB/G9HwNlW8bpg9U/+0Vpz1s9tOAv4xAlZ9M9ltabMgDyJxtbw+BWI78LoYEM4Wsf
DTekhkehA34eSsdJ8Vfee15i1157sRlrT2ymogMckPhPETBmLxe/6UF3zBUksRFplyp/K/nWygqY
P/C1URcLQLMCzUt8AiHGHKB7IojHUveeCnPG3QHhX1lvXzqW83rjUkNFg5IvN5zzY4XMWA/rHP5Q
E7+a8k7L90ZX26O49dQN7Pix/haFL9fHvDiv/x1yaSRqlZKAQFwNjsas973Z/I5DElENeWhfRThw
Fs/kiFOzZuV7XpxZSJZcyTFmpdF0/qp62INmqoEQdSjTZ95O136I0g9j3CCbUgor2cHljYwaIrkp
49G4PB9NNistVj2/OA1WfBqE9CY3LYCQvXAqxeatzaptW7U3ORz5IYWY2AZOriWb2MRvWIrG70Vh
/LJUeaWDenHqPz3UYidrZVVK0gSNiyTJandAdLwkPYKrYHHhS7ZreYzrH3veJF+WM/ZZNFFZZ9rH
uf8pbRn9hgNfgfXCzXmmbwFhodCOvWWII8X1oS7c0lnLaEtAGWPSodicT7mYh72vCVU8u6rO+0ZA
yYXS8czkN+0ZIwd39S5rBHsgmsip8aR38loec2k/zRqcvCupPiqH589gmW0nNEUQnxJaX+Jk/RTY
TibGCknWbQhyoRjswBCTDIffr7/+B95xOdXzBICSIxtlL58P7eVpogXAomkjg2buI6cs+m1s+Uj8
32RKsZHV8WVCHLDI69NIGE5a3Q5nTSlE+UvuKyTypR/t4O+gVIYDvLoXQ7yupudo9J7KNto2Co6h
uit38mFAavb6489L79rTL+LepCVtBDY9PgkKGuPqbV7dVtlx3XB+vgd8GYeqEWWcmU+3jD5VEFDj
CbC8r4sXRUI5h/NVIPKJ0Uvjc9R2ZNfJURiQm4Fc2LFPBROiMCfx9fe9uFpZIqpIKZke2BImLKlh
E/S4xEDskzeIHuCvAH/VSu9Del56AcEhaOwQBcMipnMr63j4vV9/BPnSnJNloJpPp1hF2e58xYAM
TFot0eK5feLX6BwAlNYGbR+N6vcGACN32jI2XEBXevok96h+TIlj+HeS+G6gcDDW9b6w+m/8GSdF
G0NbjEdnkIwbKZORoBBQn8PFKonXUKmXAvnnx17s81FtJrGWeOxceuRpZIJJf6Qb2ja3q430SxHz
81jzcvoUv6xaLWvZU+PTFOPIV71PBqp/Ikg3BP12YzfLVMS3utmsFnHm82G5TiEMUvMDE0KLZRFI
VChyCBgCpRzrwiX/dYo0d5VE3c4rVDIDjFfU72KGPk3UHesm2CadCC+2h3FkbCbAP9fXyqU5R5uD
uy7qnoBVFsdZPaCeKihsz658xNyDNttYAsfPdgCtJX/tC1+8DlJTBREzc/e+FJNxYzHLOme4KmsO
XIrcj3JrXO3rAYeRrrstEEnnFppIkv2/UCm69NWpKlNNIAenjrcIRg3WJsVYSvFJs571WnxNkuaG
+PgNToFTlqU7ypD9wvBFMZ0kPmh++apgtaRoGNRTBQ7koLIrNg6FyZ031u1a6Lh0yFiILtLMQGyO
9OJ8UcpNaY5jEqPhANwg2eV8+UQKXdF4JkQD2UkMxPW1cmVY7eKwwK7AgVJl+QIqEaco04X5LI9T
epwZBq5pBIPMutFJosTuVlEy16Oyw5XsPmiMvwGADC//nkv5E6pSoqUixiTFr7OwVP2KKamc1Bti
bTZKOFX1N+X4V200O0zbjVBUB1lACNl4lhJokZX44me520cS3VYcj1t5K4bBNkr9V6OK3rQR/r8R
bCpYtZ1czd4Dg0+vLKHfLVZ273nuXIriar29visunrnUxGcEw6wLtszywjyp40QnPDQyJNAksgVN
uK1Gyy2r50CZZlqCOBOxglDpZl9vtcgw0shcjjbE23Gr3QrCc0vYtVC4kTAzmlslieVMer1PgSqm
moekO5QCWVZtQX+5/vgfQIcvQebT488HxKfoJnZmjb1WF5/gcDpJ7j1kqn6vevUuVMaNlIeoZ1hI
9Mu6f2cK0wwN06LsTy/9MSE+pdhg5rMWutJta/FFh+0YpNabh096GNL0RrcHI4m7ju/ZivpbgO54
YmzMpNjU6aush7EtmTKCQ0hhpdO9Oq0FkYshC8SXSPNkhkAsNvEQVHGYBtRp8+YNsecuiLaS+AY2
MUb3WOOQvT6ZF2IG4QoNSHrvMjXaRVk4G6sp0yP45LOBa/QWtI/NR+e01v762TO1uevDXXi7s+EW
Z7cnCYFUNYieWvozAZlaoCBID5zYs9I8CmwrK/3jdrRYKmBI5m0Px4o26uLQzXsr90XA2KdIfZJj
qNP+t0JQHV0qoDjXz13pI5SAoJLvUcBLrWHrWUjzpD79Gj0ncQAZYXabmQMXtTF1tdStUCucctQt
FH2jC/5mKjBxkoqbEuy7nwnbhCr3ELcHQQXo5HfjDmjgv59DVFIopYNd0bBYOF/+Wp9VQ+ZzYYjH
cDsC1uhTA3JzHk0IQNw2YhW5Uj+tiRh9VBW/TOWnYRdnqVEUVteLJlOpybsIt296I9oew/WNZ+q/
PGmLWDa8TKgb3THj+jBHRYtAEMiT06RIWNMFG72GjMAA3ksrQISbMCaOIGjblhcwCf0yRl2pHtwg
C4KSJAo4FmHp2ZSprJbDfQ90VjfZgHDzkNBCjoCY2wjHrCAPDH5wp7Vb5TEenipDvZe5qowA4aNa
2yYKj6NLGylON1AAX3Ic3WgLu03R3M81EQTA/1z/RpdSAWQgwBUaiga2Wlt8pEERxBRrhfjkWQ+R
uqn63dDeeZHheJ1DPw3onZc++kzB9XHn0Lf8SJREwLYgUohDy2K9BxokwtYiA6H6kwnPKAI2KWrD
a3qua8Ms3k7r86YRkRw9AcHlzOCd+EyrweLiJM7QdMzI6AcCYTlf6WaZyqmWUImAvDZ3R4DqAF6M
uIPTsSi1v1DWqLRF0Voaeykofh53EaXg0UQe5w/no3DbIQ7UN67y9IFE2qqe7CRrgLsL5QboYf99
z8VXK9C+jgOf6UTUo1YeUc5EGjfUUI8rVhDiayMtPtxoxQD6Pd4slo7MJli+sQXyeiuuYqzmP+nL
SqTqis42vFLaquffTsVUU8xyITqVnrztZ4kfEikAXRA54QqjgHYE7GV1zpC/SeGftkLPrV6pZl38
jIi/zDo0FNCWZthTDDda76b45JuK02dPczFFUSCKBOBMHjrBciXD213fgJfXrDGjDuaOp6gv1qzv
mZEXTXk8Kx2XCB9ZxcH3sCVXdpxyfM+8EDh+LOLAGpHi4rf9NPJi1VpxnIYBF9cTS0huXtX+SM5a
mQ9D9vb/+Y6L9cqpyj05yah6WDOwl1McR52tZhQoj2xATsfUaDLNB8P9tDLyhWRehu7zP7O7WFXm
GDWGrjO77EzNopItvrVasZ9E/WeH4VBi9E9l3ge2snq5uxjyKHkY4kzkBIZ7vp6Tslca1IOie608
ILQ8Dad2uJGjFY7RxW/IzZ11QzhA0/N8FC2p61GDfDx3qwgDnipuAELBwNZHdWWlXkrFuBrDU6M7
wl+LqewDXfMGhZofdRGA/fjteFzAZs4NTqjdy8qHm6dnGQ6UWZMJ9rOCidZiNNNTpnayIORFEDwT
XzqNFiqz3ExnYczHycruPHX6LoSoZgy/IqmUURnTH1ce4tLq4UymFoB+Bcr4i9xaKPK8yzECxfrh
8aM/M6rIwu5GE22b9rUGGzWMTLtzfdhLE/151DlMfbqu8J3pPAkmOa+P5sNL2aC6U43u5GOGR26U
s5quD3hpEf13QPLtxYBN6tXhgGlMFQDUeTQwpcUEPntu/y9LiLq8SBlwhmrLi5QwFvIgy0o8RGpV
2CWgV/0SYVP/Pu9zVx7qrdau2W5fqj/Kn4ect+mnyZw1WPwUMtoppGRRNfJvpahyu5St0snF/tcc
4vMg3vcGt8AICmAtKQnJSe1en+JLR4uCbY2mzECeL+TLoFf7ohoLCmyJ58x6zbkxHWCWu2H7CPkU
uYl4n+c/rg96AaYFtAzaLwUt6idQvc5fPixidRy0Dp+a5q2LcNI1wr2EyUmrtDeYf0F3f8pBrs/t
SA93D57F4zZehmtvf/krfHqQxSHXJKFZayX6alr0NnTVnUHbN88RVhV1O+GeKkfGhiN2bsxkEWdB
vQqjvBhPPj3BIhxPc20janIAHlgDcWUNi3ffaE6RqO7ySHRTI7fxMNqbXOvlUN+albhVBH8boS8y
ex7XVuzoyPFoSY86i2wLZbD1dXR3kQoRfYSdaq4aMPRj7GMyOXaGkpuf/9JIwlbw/e+JmbtTEz4E
LPApPaZVdoqnzJ668acMPi3wEcsWFdRC3unfPeTWX41CyWT1xyCzbhRvwFgupUwUIKVVzP0VTzMe
RvFbbYh3idq69SBvWk2iUlShc1Ts2v9H2nsux22l4bpXhCrk8LdzN9liEimJf1DUWETOGVe/n0Wf
M26C2I0ab9dM1ZQ19mqs+IU3xPUf06nw9KTOUjrDpgysFTfqtkBuUXGkpzFKD2Go3LDiQg75+rab
vU6EZYYQIrMgLn3edYX4m34VxLepjYIuUVsk/aHPEaX6zveNhQdwDrolHggKhIIhRS3182i5NCI4
68XhLY2ffVkD1EjyjVlG38v6wdbjO8/pbwxwLE2NeKcTt4+Wla+rXn9xvHOhhptEqb+lDlU6fddZ
f1JLOhrJ0K+1athdn5bZa51AhNNv6RomA59/qJkoMSk3whbOYO2rNtrAjWk7d+sJVg4aC10WL4w4
G1uiPKMho6zbij4VRTN6rTW6kkfUsbFe7usTxZRNL58B8vNoK9aL4b7ydIsL6Pq3zuHU6M79M/Lk
+da1FMmDJgpF3kB1WcaAFQSHiL6Khzo4eeTqy7Wp2Y0nHmsDFTLemMlz7WtV5BawTEWYSTCEZAia
SIy2iOOaXcqLgSYvtKZ2toRMDHDM+L1O5HWFBXvtaFsNRnkDQjk3jIUJnd/mjmA4UWqmijOZULOo
TJ6NUASyMbWJYuXhah5WeDFGerhXS94zZJpuvVy/SZN3GzscG4F30R9VhIIoP84j/DVD/4fimRu7
Cm4S3aJghf65NjxdX/256aFiD44b/Cag9cn0hJkf6IFM0a47yTKGTyc/g054C4hqeaeJUzONEwlI
URBgv9nwDz6fqg7F9sZscelBA3ir88bbQX4aQEm1+WIvcy4cBO1M7xlaDE3+6Xd1eZ63sHpvg8xZ
e+qZULCyNYrgZyyabf0klc9t/y8S8Isxp9dbVcdOE8AgERzQIIOkiPCWILrLfvFAiPXX9ZWbC1OQ
/xPAX4EWnEpo6rFTYzNOt9Z1q4dc4zVJKfHGK6VJd+rYfEOe1KuXkFez1xRpN+1qLioAipMrXJKQ
DeSuoJwhurMl4oqEAOMmKtMVRRRFStdWKJ6qRar9V+Kig5CURkaD7CFrOr0gnTLRjaxvQpEeZpa9
Fi0fE5gXxKijqQMAlY7CcMq0UAD26j0uQBL1xiXE8+ysX/yKyR6W4kYO0bKmDWg/J10swhNxm/Dt
lfZspiC8F+9nEXB9OTYXQ04icSVr6a21oJMI+YEFtNiADx1S0amyjlA6pcHsVd8KmwBoyRV56WMn
z2DnpTJyl3ysqJWNhvhYWL6ujCg51U1QltTQr2/q2ccIlL5QiwBzCM3j8x3Rl3KbaIFGLlmfUrTU
aro5NSWsc5i/q1aywYUXW6SFLG7uMeLVNbCAMWClfjBALhIPF3Sqjorzx2MEitmMsTfG1F226hUi
LJvrnzg7GEUrhKspIXMZfv7CxiwKdXRIGcEE5cWpioot5GK9xvNksWw0G8wDvvnvYJP4rm+qKpEg
i9817n2UbIYu2SIRFhqvWv+qROA13Sdk+LLoe2su4PhmPxNCIsJQmGeYUy20EG1CyqvFR1ThB1sg
EZohCv7ZEuN2fstcjDS56gNsWsqoBUKG7CZx2lhVO7M7UYgndNKCP0OF2ehSr+vjtvlyKC20ewHb
Q8KSxedfbJmsdhocOwZWkTbIEOXHHL92k9Sfo9KE1p7FNRL3XtzLol3ftCO8CNA77Gc1hlFeKJiZ
gEjlLIngKqdBW/rOKujPOQk23Tq58w9aYQKV0neGHP6OpfBX7+flymqzI5ykYx69XN+Ys6HAxSdN
QjJPG90ItHl+i+2N5qqrHs/vZp2W2A7kRyxCr4/2QRL7OoOkHNTCEMCYbhCQPZlWyHkI0h27pfJI
23pdKb9KE0MDFNLplQdbs1Pf1SDagVY8xhLTl2jHcPT3lZ8fEgBQXkP1tcKVGEASZs9b2wecNL62
tJwELEOErkIzQGTJVWsd1fqn7wyPWTjsI0XFN6C5SWnOK0Ae1fh9xD29UBs8svVV07sbx7pLjGel
pnU1Wken/VG61WZ0/yqKG7vlkcP3M1NQsfGh976oXIzAg1GeqrF99teio+sn7QaJPiBUhJ0ZTu1R
vxsDHF4gWPnO4/X5nD8GCKkYJhQQqHmTe0WGzaSMOphonC5oLkMI7MgV/obp/h1YL0fxc3QFoa/x
30En90s0ZkGeFCCSa+tZL3Z+v8cfJ3sP74DtOdLPQvrLSjcK17YQI9zZzsImmt2yxALORzqJWsPn
U+gj5EoTuAxvbWy51Ae6zob1oPsf/aPu4foEz15okGvoe1AYwhLo81h5U8aebzexKN968itXN40q
F0DnIsJrthZERM7tArqdWuYkyCgpcZIc1R+P4N81eMs4qem61ETXz6lHBKyFQouWpRsTbzlnIYOZ
fTZ4gMlfoC7xLE5eYTXQvSzxubxB5arpe9qecI8kV0n2aruFwcTNqvBAFsFCFjwXcFyOO9nDilyO
Y6HyXKX5uS2+y+N2iG4C57GHy98B/F6Sc1sab7J929B0PEkG2o7sBu+i0DkajdNQnAPzjxV+W4S3
zO1XaLvcdgZFXHAgn/dQ5Ll46EnE7ACR7A/IEqBr6j29nmzdHHBN9P36pp0dkJCGv4g00Nr/PGBn
R2qrNXomYkfS7D629lxUhvGrB1ugE0FeH+6jKjy91EUI9f+NN904yLfrzdAa2Bd55PJtvFIL+Wgo
uL6Wtg5hNsEWtJWbFR3hZl0oiG2XOnoqZfPdRcZTbjzwkkCmAt0SdnIBqN7x7HvBwXaRAI6BZUmK
+ydwk5sxMI+26S1U1+c3/sXvn2zA3jDb0qlb7rPqlBsAqDTtiQjqZuy5x8PaheSBrLI92FvTcTd1
K98vPsOzFzkIOujNRKL8NYm6M1dSsrFL0Tccn2tzXDVxrK7qRFmP/bOAoWUymFbQzna65EvwRVee
npFQVKQDBnIMRN1ku5g1out6xJus+NVvWZFwHqDT2WV/eiSYgR6fghzYhbj0vPwh7vK7rFGPfmg/
1bq+FW7Drm5t7N4/ChiojG/P9e01+9xc/L7p9qLumrmawfkR0jGyse7DfGW7L+U394dirqN63e7d
DIGTdfHdsdqP9//6L5g9Tyh2kXHjecsp/nyeXAowRVX4JN3pi+KeAZ0CDJcoRIPOCaxx6R6eq2Ig
XQCZGM0GbOgm79vYVk2td9zDVBSQJguqZ0X9QGTkL4LrznW1nGcvjTnZfm3kOTasv1A4zxJENPga
NkB30vbFSveIFm4hYK7iJU7/VyEbsfXQTEBMT6C/5cmnwucMK6Lh8LbK3nPQmCCpE0M5SFK2shy8
PrpoV3fvWWm8iGhOG7AaZIXNUt4ihbVJZf1sD38EaN0J8QzI3q6v+/zFRoeTtr8ouExZSa5CT79U
WfjKkH+aw6+CH2BrSHyHxa7Vs51rY0bXdyqK9u1G8MaMPts6DWx/+dXVf2DWsFLaRz8wN66kHtKQ
q6U2D4aV7VNJuok66yxb7cKPnr/N/vnR02Q6K+gYFWqaAZFW6RY2mxp/0E0Sj09hTrOD5qREB6ct
gv8kRjagQe4/1b66kO/OHhmLOaPQa1IwmsQSHpXHxM9FnUrJ31wsNuUmXdWVt+MfOSboHywKY8+O
KCAaSGNDEpyybvK0tBKrpYGX9cUWFFOlV48yfbPIQCzCPS5jij64wF+ePSE2ggozlTF9cmbI8uRm
YAffRqGP2BxQtKJ+bxQYLVV309qPKXhoWoqHFI1mVYUe2CrryoS9oMnfFBBB5mvva3vd9PcyiYdX
aBupxQaj11Z1bMNWL9Z5G66lvvjW1wP6Rdiyqjgw4ZU5PI7ZX5Y8nrDLXCXp74KulYOwe9f6a9NM
j6Wf7+QyOZT4DjSOt86zaGOpFnV2KgF4z5S9ehIZ8vXjMpseQxL474RM0mO1UUDRDhyXRj6hdLqW
8GBPpJKCXP04DljCx9oBpYiVO2qwWrI1r+Few7aptJx1IGtb1GMOUTmum15eeT3+iYO0iYG6q665
CmVvjbTfnRzSy0OmlWqjXmP7qAkz1B5juXHfSPGml8Ln6181Gy0CLpAtQEforU+ixcTqDKsXO5mP
AuSuIJfa9vhx6mdwMXWJ8SWU1+tDio3zZWNdDDl5b6RALpTQBDFc1fZ+8IvXHApQ3fntavCWov6l
z5sEp1rTakYRgU8Z1JOM/rXpbgr7GW4c+P2w1bBYWsBwzWVUJBcaIC7VBGEwufJTI8ka7Ew+0hyI
/IVRiOg77p5DCnDX5/Ej+/06kf+MNTmhttd2pWR6tNdANQLVTM7cfjQFHP0kwH9ISEMTWGYAqh/v
1nRgxGHF5QdwE02QzxGDPeSSL1QybtGC4GYYnuyC3q7/ToknBp46gGzKSxt+2bsg4lXFuBZ8AsFh
hj1HmGXvRIk98apjWFa7jB5dZBn7oJEPRCg5lOT85A1CJ9zO0EYcVlFO4t/Eh9KObhqd2hT4f6Sg
1WMM9taq/f+0sXKjWjhfOTrWmfYRX/OdrsAesYAhuY76FAXyvdxl3yECPWXSuDYTGS/AikPoPHtY
3gRwGxAdKCLQ8xkUJ3xYB+2AOM4mbLo1Bj9msRv9cK2D6iwFzJ7rRYCDBVrAIXK2WsqrfMPoF/sm
k3aWXZ+tstuq9T3IcU8/aYO7rQZ5Fcid88GSlNt65yOQWufjRnLbc9pJRwFJUCMYje17Y8fnIatW
+HSvXPDEaLEhdkfBTXawcUFg1FY/Hro4+uNZwToCkW7lm1agnEU+IpDH6FcbUGQMmvJ+Gaxxl9/4
9XAc4WmQ9rJ/+XXS1leo79nuphfKJt6bBfxYgFJsaj2a8hImcPeKgW8Fti29mkG27wO6I3A8xmTc
SsA1ssZem5EqpGDoyOJm+R6zAmhmClSNWft3YiRfsx9Fv5fGoR7na2qXpWLtReQPH8WO0fZULQj2
ChIQMLHl90Ar9+WorN0k4gDxVgzy2Q+ye9eTzlIOZMEsQUNK3W0JOom+V0GtMe/qnRvFx4i9FkQp
2lt4KCDrYEhvGt9e1SmVFOsmK0aCmR8G0yO+rEuTVWxVW7eObmhRrursXfQdlODBBLeb1zKeGrdh
3KwFKHsoh23mq3viuZARFKVAKwp9hjxud+TWQGy4PRc6cHMv/+Vhm6RvbtKzw0uuS/LrooOVH8gP
jgUPUGP3uJTyQTYu1aBmrxYI6yp7FmYc0IbPJ9yC2x3UCZCs0FBuawNFgRhdKo2Vx81JqAhQ+m7e
UI5dLkPPfi/QO95ZU9e+yIaisOOr1gB1tFMEpDDL3sD7Upwhfu6bhSt07nkAdf7fsSY3qA+4vh5U
xDbacdwAssPr4UOn1DjVQX4U5wAE7PVbe+7148om94H5JsypJjMrdfEQRBoaciUEpEpiX5m3GvdX
bxcLqeX8TKK+SrYFCHQK7cWnNCcpUQJR8fo72aKHQJUta0/e0mM0O5M0wpFPo7gmq+LPL3oHShyW
Q9yDbwLMm9p/bIe4SNpzmCIeBGLBRe3w2byeOiI0Oc2kPDwVGsgHs82CEbS0yx0sStR0KdQCd3bP
fe3ROTQlZ+3T0hv43z7XSds2z76iYeX6nrXuoaz0B7Qm/pOiAOEP/uH6Ks9NPWgJBHdV+BQohH2e
DrwO5MQ0oVPYZbzqym5nSPam1T+IcnYSb2hk/4sBQdigtIv0whd184YvJxhgJ4fqO0sApyUKBWq8
siKYLf9CbwC5KujUGrqgqENPopxatgq+AmnQGqOwxh9WUp3cxFK3aegFCUOR6x83F1Shtq8TptJB
hfb/eTYtqe/DoQK+Rz0cRCp12wxgjfK6WKWeWTbqLahJ0Kqll2lP7lo1kzy76EYQFvJebpCj99UD
iCGh+uNt1PLp+mfNnBkNsAOvIsYfiClMNknsQ/e1xCahsZZ6ryWBPsINVF0gG+Swj7RksfgiPmAS
uTEkeSRkPeSfpsWmIfVsPRStfhM2qHqOeN61MVx9R3uUzSIkE9Lgr7RbOA0z60fghmcCDwKSuVPo
mVTptafifXbrhPG2be5b94niQNYKIub/6vFOuU8Q5xgE2j+B+CQ2TTulU7QyAuo5IvhRUrvwV8ir
bZnWCjGf/30FLweb7Be7q/TAxL7xVoVUGrzZ4Y+k/UXzFMZGWAvVpIXHY25/Xo432TFS0EucMmBt
qW/jE3yvtQkClSZSAr/kZvxQFvgXH4hMJE0nmck0Jh9Yui0NQk0KbzN72Ohj9dsq8l+mkm517jM9
61PK2s/LtIm5bWpcDDv5zj6PXKekO3wLeSJeWSQJlZz/DFvqUyTXtX8Wag0i9AWPvlyinCPsUq+D
rcgVBwpp2tIIjdApR4Nldey3FKRtQntaS9qd5GuIdjhocwAdb3CANNCtsCo833/ynxprLPBKsVUe
uVy+OYCdeyXFDtP3Nl6k3ejEkyL3wcPDK5vbxlNWtfrTSHiNVYRN8z+gbdK833lGdfQwbhXJzfXV
nN0+iJvKMnbMgt3w+R51irg1sB4Nb3twzzThbPfdTVNR57VIC97/xWBCmxJULFHBNIRMpcjJAYWy
hihuNJWFzyAhu58ffZIAXyCtUN64PuRccVAj2AGeKNC4X1CKRmSog0UpQcA+4YgQpXoeKkT+L9iu
QnAE1GmnPqtkQIsko7nLHNqkA3mSHieF389zW4UNhciRDkdRuZtWUY4iN8I0nPvhAS2UW6G2JFjY
C18811flk/8ZV/s8roSeS2C1kMuFWoWYYp63fa8ZBwq6QsxC8V4EAV4dgYiSatah9lOL4q2goleB
vVHTEj4AKWeX3fSDfvSoH3iq9dRFCXQwY5sMqAlF1INT5Ym8H7DWawCoU6RkjvQskUo36Jxq7rP4
u4L46vWIZWDlJaKyxEOZEvheyFpUY7azkCYTlmqeYZzt/GxZ8QFDp5WJvCOiHyp7PqUN03bdW1sZ
+9B6KJriLP6F4l9eY3NYa9a6detd33i7UnlrvWRjBlTh+Gy3TD8SyIprGPScDzKoTKpfOkgK0Rf0
yYI7kBS0uw8mxTsLqq4qFbdW60K1g7VEQUJsUlzfNljQp9qwiRR0DmDdy3guW029i9Guk7nn4674
SFcxi0CcpVyJa4l4rpP8+yEKHhqjIVN/0/psU+X53oxrGJ/Si5BIqILuTWDkI/h0yaidISMuvLSz
J/xiN0zqXaFewcdXEGrNnTPlPOR2nDjCGemYSRvqLAtl8P/Leftn803iwAFjH9+B2HALwkxHuQak
AhGMiLpZPEAr5Gyi/uRQKpaNpWBmJpP6tPMnUaEyug2Cko0vokLTdV65xoRUXQ0k9vohmwtfaG8L
SCoVL7xQPh+xiLpLXoQAQkCSQ4zOhhN5DbjINlxIR2e/iGyNl1ag9qYGYVmCx5kTMxDGfpmbHmit
31CVWiwpzEkSUdanE2sSlmEiONkmdoB8Fg7tfBFPeZQ2xxokd9Mghll669oVu7O9GYvksRnKQ4YI
fqUO2yQtb9oqoOj/rGT1N3H4wtzE3rhaWyLd40HpTZ9WDG6Z+A2msf5QO/3SFT8bGlz89MmWw103
bAsBmc2yb+y6IVv/XfEU6JG4WXHJy+qzvggSnt0DF8NONpvf59AncoalCmNZD0KiCdw1dSwwLQuf
OHuGHZD2iBeI5HayOEmn9vBG6RrSEM7bk6ioMiKjVQE6D9rz9c29NNpkPhH+zG0/pT2e+xC0Sntn
ZdU+qYpj4TrIk/1lJI/XB5wDPbP5/vm+yVS2QSInkcJLiR5Wppz9+sZ7hSvhyTeGoHa35lr+0Snb
qljaOx8zN81+8C8BWiUogAByPx9ktyNb1zyQEImk/vLdYdXI1Q2VRXqgm74/2dbwHXf6Xe5rPxte
cDfuTnX/p67qbRYWW6/JNyDj1paNQzi3Kibm6xpWG0Yg29pLdm3kgB/W152p7toq34dNgs02na32
LLxaQl472iuUKO2jgjweDOsqQaSv++Om0MqtZG8XxmocDXpcyb7IVNp8f6hyHNuh22DEfAipRptY
93lFsy8Fi8z2QNnmJ4GbEASeyDr1XbyXyvhnr5lnoZOk9M+ljzMU6tnXF3HuOFzO5CTqaNIgzgOX
XYM3CCcC4BgQHKcO1ovo6bn9SfmTmIqikobs4Oc18+LW17Te+kCvEEbwopnJG7waMCpu+3L9q2bf
M1C3wo3OwlZ62vNEdie1PTf8wIh5BC5cacSQgAWFBHTbPqOPTOWsa15KQqfrY8/O6MXQ4s8vCmjF
AH+yUkjtcOFsAhRJXnjPKHAsFs7mJpRkjk6ykGMG6/t5IMvJabyMmFhwe8KEV5IPEjV1Tid4WYRA
zH3V5WDix1x8FW3yQKgqQO1tIby2+aYYeEicdJvJAO6ROLk+iXN6oBrsNuEcDOddmYq3d7ipD9kg
ovD8ha6YEcscx5Ws7jt56xWr4FlLQJwc4291lX0cmorC4FLFfvaGu/wVk68uU+6uqs7CW68QVUl2
EawSIly3ekVwAFGJqkM349mjQbWI4p5d3osZmAQrSlOreq4wNmQDc4w33D5j4jALryS1q0VK9eyR
+edbv5C3Cy8O4qRnvIbVRepUyGzJDdIZcGmTwb8N8+IOfLykh1sP5TKBGlhY87mIAE4ji44KAbWf
ScWntezBig3oO8LdmA4oWhJo+Qrdo8wZVixw6FISfa7tf3NbCG8zLiaBoP2iSJDWbhyP6JqDKiIv
0oM/TmTtlQxvrHORAZeh5atWZ37B4rmaXWVT1A6JSE1khT+fKzplLThlhgZSBI98O0j+LneNG1Tj
3UC6LcfoX5BYKPTqhgWIFxu5aeUwNRq3gQwW3KrNyG5K1n7gH0wqlIn6bib+Lu3NR5HXBLxU1xd4
DolCXZsqKa1mnFfVSRGqcaW8rxx66oVKf1OIRPelTv9kXLuufUdleEWqgV4K5G4p81C4e1YC+yig
jh6ESNEPFqFrTt9Oh4wredXPuPwDb3ID4dZQwh99VP9HxVreJOELlHQvj2DsLbXbhJ1yqoZ6m3Tm
Q4OwWTXS2I5k+urqfReWWyJhtX1PUOG2qwhlt+yIdsJBqsy18IiQpe5JDpfgqHM3qvBfoKKC/CzL
/3nl8zGuBDKHdYjBYokOGfGvKDYuiiYtjTSJ07rR71u7ZCQ/THEPdbeq3x764dVIk21fLx3jufqJ
baCnC0CUbTb9LttqdFvqcCzl3pKku9QuN4aerfzsG5RSCwb3kjqB+PnTYPBywMnnoSUtFwMCwbee
I68axVvTnhHShgbe29c38OxEXnya+POLR9CWyB0sYQWLHDdA02SdFD9NJGer5JwsjTUH6kM/CHli
hGbpMn50di8Gi8LC84oUjQukoIW0gWl1q16zkBgcSNPcjXBwScIMVy6Y/NKzN3g/G4AXLULgmqfv
c90OVqhb7cyg2OjI96uDgePJsJZ9bSO4v3nm0AiuF8747JOJ6BK9CQJzJEYmc1SBQtIqB6kIUwWz
LuQt0esVjWdB+MAFZFWoGTauYDZ98+hQtKy1/EMj7fpSfYh6ftkVF79DXLyX05fSuvXUAdteIC0C
oCYQEBLt/UJHjLGUh43m1LcYUH+oVkhI76rZuBECwh2TzDMjgMQlwKbrv2t2s178rMmr7vhe24QO
/iB+POBU9+JT+BciqH0mH6+PNAfVpibw35WYAixNqApakzGUqMWp7Bp6Q7AHPOtFSd/z8pnkbT0G
v6+POnv6kSUBMyVY21PpKzdTSsCGHUFpuRWeDJ57W0g1eNJTJnj7iajcXh9x9lDaOvV9mSD4C1DL
b32105ySc+LoK6tpRLSQfqMCtA51vLzL1F1QhZ/DVNAD+2fEyYVT05bKdJtvJCQcxwYNBHP8Xtfd
wUKWexU5v4NeU1dda736o6qsBBj/f/9kWEWi+I/irzltw4XcG0bb2/5t5jzVYDHxFqm0J0M72Xm+
MLsz60m+xjjQtoSu4OQYQX+z+t7iFqIQT55BVEYETOwLdAQFvMW+2MdPnxxbkR8qOikNtQV78iqG
dV91Dp4eWMK76zRQN21RnkIybVcu3lJyjQ+4jkPt1aWyK+BRwQiRrDEOwh4W1kpNbSUiik0RvK4y
9BvTZJO47ppuzr7u1E2v7DMJ3KYRbjE0EVF1XcjboNVuTavYJt5Zs9Rt6RzytrxLB3NVOVUDcOsv
gBCnwB9Xep6ceTupc0RISCkgVVuHrNKPNqqVPvoZCJu+fO2L8C7JQzS+s+GbUICv/GDvL7eBRQnp
y3SBnCCAgP0lTyuaDQKrsS9z2469fQZ+H6BSqY7pWU+H2ygezqOB6J33VtEwMNXwKXXlG2qT2M0u
3fszp1C0atFNsQComNP+YpP2ldS7uYgxHpuiuve8hvaevg86KIbgua8fgI/078t3o0cvzJDxGpyi
XUOvAVWbcrdZrScqlojuqg9K1jzJcntD0T50AL0O9V3TQAyn7BI3AMTshzhRt1QVTSSFG0NFAdTf
e0TBbhyegsaGTGKBuHPPgkBukfKpQrOvebMppmUUepS639i4WQ92eYyD/CD8XfJcv2tjTVs5VPdy
Sb7nLHLXbtCzjTtnI0G8DSr/PkXyx6KBECvWYUhJZJX4CEhvAOKHktWp9JtdjI6x1L4Q+7pgFIto
vM8057k3X/1GqHT0D4ln3LaqIdC9RlY+j/2fMVeN1YDSusbTlYQNltr2WvfyA6IzmCtSd7Mg/Q5q
v4rc7g78wyBxU8DaGbL+W1TDRrFb4xn6TL7JOGqyV/6KTTyRMgOZ9GAtEJo16hdgpDe+5jwG3rNv
+t+wq1t4FOd0oTF+lslLgNpCBZskBlEdxoZnADrqc/PJzqKTpb57yF2L6RP9J9FiHZV+m6Bu5dLY
ybMfvlRtpEA/iCvA6UsXHdoCo68xXAcYU8XDA+aH+0JBx4NkIPLjb4p1jwjw776Tv+vI5V7fkOIa
/LIf0Z+n7oN88hfxIC9SKn0cRPsLP7vojTsSaVIQlKggmtkCdmD2qNHqE6A6cdomk+UqdiuHVhUI
tIkP1DX8DfeF3HQZIDw3Et6jsPMAP4FynwQrUj9Kg9WxLHrR7fLU2lXduYHdXPfe7n83bReSgP8M
Ns3+E1lS7W6MyBs4Vq30q7ettWY1KK4+ostyFnyA62v2kW5OF+1yxOlE9uWg9Wnv3/lJ8ts2foR9
s/KlZoVY6RvOPuqgABp2b3U1I4h+7pVwnbTODvubEgtR0z1G0QM2QHlKMSRD/U15u/775vbU5c+b
lAboUpBM1y0+2e2zGx1S467Xzo11QMI3zp+vj7Ww0uqkOOu2g+3IElhNHeM2HnnUwQQ82DWOi3Wt
ubgUNAEC8OQIImibPPGpF6md6rLQlDwQX6B0KbrCgAxp+TAgtzeSIdc/b46b92nMSchWJl0H1DYm
R4yrVaDKu5Q3yae51MCMECTXQCvWFv3g0kAgkVg5IbqA2rLyc3UbIHh0/feI4b7sPKA4OO8I09ap
HmSUVL5kIm0mcuScrhxKifiuLYdTqtgj1waanOChYoNbNsFxJUXvoczbnFfnLNL3KRoBlVOsCilB
wR59h1i5x0LgsUqcn3Zh3kS9euxQL6QQu+675FjI0q5XTDzCywMg1UdrCWUyF1WzRP//nHyhYpVG
kw5WyxUKCOHRBntVFIW8kXL/EGrKnUBkxxIS5zFm8HLo/y67hcLY7JpoQo+UZBuW6eQ2GEs3t/Kc
LQLDBB8COnW19qBALry+9LOn+mKYyalOMYJTipGTRq1RpMUUfUiOEMmMqv0imPcj3fqy/uCvcbtG
Rov/sj8usuDMCtnQJaNliKvkcorERH9KYGONVXLfFuZvWxm2RiPdtbZ112rWXi+HQx979I9PWj+u
VUgcIbWGNqCAEOTrxGiIo7RVB+g/qq3fAcXhonGwOFY3POA7D+d1eJKHIHFOTtOgyVhtCzTVY92F
1ZXu6sRbyIXmrxONt9eE+kT5eDKhTSS1Si1TlCnI6fXiRZbehYgJ3BmhBUBbMt4Ld4vrqzjHCEXA
llsMUg3h9wfy7GJim8LrdFvIQEY0BQRaJyTMsMZuLTOhmRb+EBVLaDQegpRZJm9Dp331g/Q/auXv
8KKFaKfeqEZ5jICroLWAEYa3cOfNbjQEWPCpIz4mVv689FFTlW4hMS9R9wZZG4EbCAeoXu8lD1D8
wmDzF+zFaJPT0wzcX70YrdNlHNnkrZX4W2ROtnkPRBunqKa3t3pYWCtdR2Umr3ZBOXyPMIoBdFh1
79eXZ/4yufg5k00BbMrDaZifg+xO2a7CEULpsf2dA/RptnTg2RSLD9vsBWJAtjBE0xEC9ucJL5Nc
cdLIZyNiJCZZ5D1ZdB+TRoxK9XL9+2bXFjSejn0b5jJT/3rHy4jIchfYdvAmascfGJ0ek+5jsVQA
mD9fF2NNnpAcKfO+Hvks+uug0VHdp3XLa00RCeUWcbQWO5uz0cg/Q378pIvDlSajV7gWQ6b6e6Q/
YKKrO89A8Ni51+dxaaDJrqV/SRETn9ZbFzcHDRJ7DMpfgO3kMd0nQbj7fxtuskNSZCZ49PmuPHgk
yCLfEoUxcgQBu7k+1FwdFqUy1Haw66BJPA2n69GwuyLTqRGVq4J2u/eguKv2Lnkwo41Pi8TYVjiz
wiazHq+PPDenyGzDKsBYmmxoEkoC+g9w16iBbhbjqq1ImWN75evKyltU9ECQcya+0WXBG5ExeLKn
Z65J8oY7BOQ9MZy6sp3su2wm3cYyxqPg38EgD1YVjTwJmLWVpG9C1qqV4K1he4DCY/KQhZhkdXsB
0WUdEi5KHG9Ik18kCLwK9n8R0q923odr30PSCRmnIUzuhVdRQl25cbJzH2YgSt6USMNg+D0f7XVf
Vz+FUqztptkK+DNg4YKfAmQStl1ICdwY240JF9ow/yhRvrVia9c2zq4dcAtw3DV4fuH9KCxizTbc
ZYp1ckxsCkjCrMj41vopKpgkR0r7Q/xsAkchN5UU8q5Jo3u7cHZYu6nIM2sgLiMzBODS72jubzX+
HNOW8ps0hPrKqdrvgvoYmsNGLoyDQIU7XkRFpN+1QXEfVNJe1I+EPHkoFXuJmBW9j/KUjAPFso7S
arRuE2UrBK4simGWpKBxph8oYdh+duPESrdqrEq02hSCaGnTqBgllvZa7uoTmuRZ6R51RLLoJNwK
MGiEEUs/NjshHphkyYvbePvOrP4EoZGtxvo1Q1JFhteslu0m162tKOILLLatUAPokm7Xa/Au3aHg
5fdWpZ0eAyonRpPdcddbgDsxmdzYJv+/dKRn0/6V9jDdEUgUbW6fRpgx6kC40cKiYquzZq2PE4b5
+neXorkpK2xAwvZO6KIJ778SvozoGQZe+RZ42l2A89TYgJ6N+k3fPiQS7VzjzgqPmdcgtVnveRTW
iilts0q1ViSQgs3YmMFBbqxj4RU3XAtx0hzi8kGNpd85obiFz+v14zn3Sl2emMnxjC0cyXqfE9OD
aBIHRoB97FZ7TJr36yPNXQRcQTpVEbqAyHB9fg+bqBoCy4Oy3WbGN3EadTe7jVT3RxYbK8OQjteH
m411L8cTX37xarjpKCUkXBHVipc+tA8O9beC8y4DmbXrds8BlpED/eMFyY8+K564wRBzpg8duLsx
BArdcjJBGUutXm0azb8Z6SWk9k0TvaRNsEIVY6i2owLvJfgWO0R3QbkHPFqikZjn6S/ZLB5HST1a
afEUcv9c/7o5eIbQSkT6nSmlzDoJ56yIyJxiMgR4WeBQED8phM5ovxfx1Eg/0vT25EQDHHXcFK4P
PreSiG1rNKtVVftC++lokccSlqa3hjk88ErWQ0G3BQeBElM51L+vjyYCimnOAmkDBB/1bMeaQn+i
lHkfVUr49BtiuafV4GwEmbuyn0uzQ9dLfpaHIl94MGdHNTC1YoI11MUmoQBxuTa2Qr2HlJyYgwoe
QDirf8UyBkiVqy9kmx9CSV++kjo5siM40NIs+7xbNS/2laJBbrwYm1XhtistTB+cUNqXxS+JyxVz
2rsIX1Gl2TloMEqpukFhfUPoeeilZ9/QVr13k2jlu1Ik933k3Qx6e2tWzU9PetOzeotR9VbXRwRM
+r+l6jOM2Z1NIN8Ig7HOjW6yvN8nNh2NUtp0cvWfITV20tA9DeNwNrOeUkhyNDJvU7v3MU9m4KY4
AmubqP6r6rw9co/HuIRSX1bIZL2Xhb2Nkhf1/3B2ns1xI+fa/kWoQg5fJwcOyaFESqsvKEkrIueM
X/9eTb+nlgRxBsdru2yXvauebnR4wh3smDOnbj0XPo9Wr/SkgKN+Uktl1Y1fJB3Oqp6tnUj/XkUU
7Vs79C+h2VwiVf1qwg7K7WjdFDElqGwdotcbLtqpvJlRTheexhlMKKoNqI5NPvRoB0rfVzCiDX9V
KBftTlMfxzoWELoifiI3kNNrgnRtOUKQOKE1zecfy21truv+6+2dPneuYPOCDKbk7ehTveJAcys/
Loy3WgDHCsEmWrRS91wv6qjPJQzvR5pM2upS3UsbnTpQwjl6ZCRuDkt6hKBoLRmWG7PTEtbKoD3F
3p4MVudKV6C5RTXfUr+ongKYhm67/KrBvoqk+NFXy4NJrc3qnSPWtEcJ54A2dx8VN9nokYwq9snp
YbHQAglMtGkE359IzEl/KEH7txdccSJYhbl8KtBRsHjPw9ZbZ6p7siT1x1BEG+F71CA6UBZYgUTZ
Jg6910J7juviPnCGo45U78j3TIP6MlLlHJzgMaXm2KreN67eU9QjnpkCODLVQ0Bu3oTpZaQQ1Or0
gHRpYxpjsHD7zCashGC6UAQy6OhOHkun9dGFTqkIlvJLoF6G8MU1aSUSfpXmFRhaiN6G3bwOi+SL
uXsPmqxD84XhORUf76FMbbvA9wQ4yL0ImzPdW9NJxR7YGK/Z8GexXT8/U0GLEMwu8oTJgLWqdY3f
aW/nT/N/7uz4pFbPAf/UCMMGf58uGTfPbX40nkjJqevRZFA/TtGTJcuVKYDeUQu7Wk6yIYGNc2I3
99VX3Kd0icI9u6Tvxptc7RggW36cJG+HLaz2fYwbCq1i9ZnLRAcVT2l8YfvMSRrxdAmKI3q1tM8n
i6r7ST7WJcrU6I2uYi28j7No739J77TcXgvlFaFpkvfPSYV2COVsmxDC1k8Vaof6YG4qKn1f6spa
UyTf5Fp1LzQ2iHPuUM9IIIsZWrmvlFcVlqYIeGsK5qEsrRuCdZG03L4V5yJU8FxEAKapgt2ezKWV
i6qMPF5iCrEsH7Vx4HmLXbQ32uL0HRBkWDREkZ7E+urjrtD1LnM6v8fxqqn3ONPtbLv/peYBveJw
3At+QN+Y26yv7kKNR6ziUdP6r8JoRpaLL8gBfK/cHlu+B8iXvXfteznDxdjcOFK9E3+VqJzrfbUR
Jj2uEyL/zNtWWJAJ6b5TVs2cHWhHwH790H+roABEUUSp2xWukjn/ITn+L9H0EtAkyVReDIhwWm/v
ZZ7vXn8cUSH2ut8efIGg/4MT5v5ffIV3yzM5NIXlezU2BbEoMeXSm+SB8ce0rrdHmQ1rbaJyuPOU
3HGk+PgVKmeEfBDiKWrmrw3sFTiMzS9sCQSdr4iiv4V0R41hnhC/SYEFC/7E7Z8wd1qpolEgpyrP
GZpMVPKHtHa0IhbiGkD2/4Nw+VOEj/yKBjn726PNvY0IsQCBpVMMN3ky3ywMvSQWWEywQ0A+4dmx
d/4v1ci5S+8NO/8GAEMj4OPCRlHr6WnNQACxKCikDW9ehjHs3jRQNFsykpw7s9x4SKmjh2Ixv4+j
JZ5c6vGI1nEnX72eLBZARrvvloBPs4/H+3Emsxqc3O/MHgECdKRTVNfwNKCAbhIgizjdzNav2OAu
Oz8bIruaXhbvx508z1WVpHqpyGjoUU5RgCT1EaUFtcGug41axfLW8bUT3BLBQLLGy+DxVCc7Y2h2
wgvWBOqMKCnexpGFpSc0FLGvpao/Cr0qQ0u2b/fKmG8lkIpq6+6MznkWDjBKZZ9G81tYHK38t9eS
/dzDqF/5cbcbhPsu7iFaheBxbW97F4CPch2b/gdbN1Mkequd+VA4ybEf8x//Yh+/++CTfezpEsFd
z/aC2CZyJX1Pt4xImfzz9kBvQfCnpQd4JmRNwd5OYYy+1iv1IMXxHbD1v2gON+3PLDJ3FY3aAv3u
QP05jJj4lkC+S21LD2slTCic0ThoY3lGJVmDO2IBDlECl3B+WBV6nb6hUZvYXPWduTMbi/tYSg8U
m/SVKDWj5Zv22drt3VcoS9tABeRHTc3kTxGdybH6I2U/beQh3XzJa2n2gtAQSRFWk4Kr+vEkxX5m
SLGBUnpabW2CFPRESEQjohZQxreX1han8tPSUqfVhRalhi77x7FKt9SNqBJ3hPY6hPnJdsZ72C2Y
364kQmwhuAMAYS8ASz7luzGU1wMO1Am4+NocVgIrEMQVZDp9XAkNS1FfcweUDmPvGBe4LevmMeJ8
jE77pY2gL9c/EsqhiG7FQgnCkvFJiVYFQGQbWrYMY64J2l2EzIAqVbuxzci9YLzI1slvypMwK0oU
EsmG8lH0GqXy0ZHHTZHZu8a290iBDx1sVelZXAlqlx5NGddl+H5KaIHzMw4A9TZ+NgI3cK9tGl8F
klqVXwsle9LxjO51b5uMCthAFCuVWDp3dbTHBe0Sg7IOc91fD934IpM49B3OX/U1UgBWGd13P60X
EsO5N4lgHMY1F7f6qdjjFKpSKxZ9CeTcW1e4XhGTwzPkkhNq+fHSKzx7vZkgGym3EBC9wQjelc5k
6OaJ3g+0iclCAb8BTAbHxqHG6NiVNhZWSIstw9k5vhtz8mQgEN3kWg2KFsRg2OtHcrsHlM0RwcLk
O0HGOljl8pKF+fwD8m7UyQOSgxT1FQFPh+8ohCVQ5XOUUMDrhPS49IittwB/L6pKzLbRQGiKPjUu
rvRGPp61DB/XFiTj23uMR2CC1MC4UfH7AmrDtAkBhGLy7QOuiQP86YC/G1R8g3ffdchogODPE9xB
EBCiEZ36V679dMvXsq53bR5vND05Q3ddSxTNVQOMYBRtMlNGqq/wn0u0uMQ7NSrOFifFoxBoEejR
usnOBZ1cQXEVJWyd9LtsyosywKxp010jyXdW2BxvT2b2YhQ5DmpytLN18f+/m4sIIDVf8GUwN6qb
LSWMFG1T70qB/vZA/8un+mekyacqusLoY5M9QjhIsQThOsAEMcBP3jdsjNIGcN+Sh/Kc/Ae58D+D
Tj6Vwl1cdgGDWnTp8Z37D6mTTWnSWUGEAeQ++SpWzqP02jUvPIS3Z72wvG8R0LvlVS0pR0mR40j3
IfE1PvgvtPrQgtssIv3+lwWGCQb9yRSGSh8/pZfqccTDQXrp/yQ2RaMWujiQjXFbGQeqcks97DdT
u8/n4J8BJ1+UHzHKgH643wCT1uS2Oqr1pBi8rsmqjGmE1qjYl+FGSZNLYSvPkuHsyXRF2463xFPX
eY0ZZJHsFH0UDkUCrBv59Q4YOMD0tXA7TXuE4UpzX6OSSqZxLvFsiGwd2rht7wCOfhFuTXQVT4Jc
lyvAPjDIaNJ2W2Uafst4SMUHYQk2puahDpYEp2YDdCwj/2fJJ9tLLRwfvUzaBwLMbNFgK9FFpC3W
N+3+9kaaTTz+GWnaqAiLMUOUn3OKbQWbmHNKJRp1Vm64xQ+7MKspoZAES7aCAswYSU7eSBt9CDdc
pou0hNk5OQjdCxVNAB6THBHnoVQjn0cnl/IpgSeFMgFD5r3o1HS7iCSZH47ATChnYpYz7fXIlk5R
nAoIAqqEZgbZAwSADTAPKeq+cwvd/mLz55HHiTRYs0iFJ9OLcz+MWxmSR5Ps251f5thRI/qT/XTz
bIW1+8p6xOPx9qCz9827MSfPP+XZHPoYhupCHKM4xf0TUAim5i/KVMwGN+9Gmjz5duRZ2FJDK6ba
T5Ffh4VBKIXWg/XqPajN47J8lThMk+tGGMUADDMUBb7rdEQrMQgoyRZRVGiT4lmKxp3u081CgjuD
3BtgOWJG9n/f2aVqBq+WcRl8CklDDpgWoQMFQ/iMDcAl4xOyPYvrOfPhPgwzSVBM1e9wNDUFf/gn
VURWFDFSkTT9izIq+R6nzYL+jwj3ZFfS8ZSSQvXeuiOYJ4X6s2X8wPmVfRKDd1iGu8+dAzpxMKpk
OMoGgffHdylv0dOJPJDJOS4msfqK2PWKdqCng7hGlFlLjZNpolWXLyRic1Hph4EnG6bzRzssKF/c
5fTiWlO5Nyl3GUW+t0IPPoNKU1qqDnEj7dHw/t0q8uH2YZybOU8xIrY60SlaQpPnIS88l44ML3JD
MGijiVIjTW1l3Sozk02HdhadUDWXsYUrFu6Bmbvu/cjTHlhaWwiCKsUbJsqNtlK+TwZSebhl0XaR
nTg/mOieE0PqAEY/fuBWGe3CNQVqc7xQgKsdRGB4zPG+o9C9GEi+WWFN7gHm9s9w4ue8i6mCIm0y
3wR96wX9Y4SGAzlq0eRPQkptpPAgihW1CcTNvC+CYo/25Het/m4r+WoEei0bLD8PWo7whVpiGAei
1MPZI0eEASRM6lMSqE5pdtWqcU91FS23bFPU2UqDGVwm6bHKQ4y4QNSX5UuY+gQe6k4LeqQ7PPLe
dO15zg4e3uOAP/lYF3sTDHyGFlaE1F4k208h+Hjhei1yZpmaGyjTQ4UubNkGawuddEGu4jwKRE+n
eoe20TYJeIpGPgnYdEjcig9MDTxCSMVlVrZOkJUT5ezIRDywb9eUciiUqa2+KYd2g9vVKqFGqdfV
SmjvQWBaD7osNMY74yUHuOxwHl1UyikG7+rW2ZAI96G5S1tyk2BY/5szIVgvmHXIn6mPUeIgRI60
x91QEIUT+xkOuM7ktciB+jZV+4wZQJGn361BXbLhnCt6mTx/bFNeZEpfkwtB1+qWSiF3HxLAlSm/
IZS8/Cnuo5OAhZV5f2+O1pdUlbpd6tXn0Wz+jqA+rlAZp4eabstUWpXuwY9NERCVNRuOagefpq+G
Dai4fZuE6yyX/oP+ioa1mYYIDyVUx/AH1J8VJAI8T74Xf4mLLUeRn6UIArdEGX7s/oUKERqvWOjS
AwfzMX0wg7hxITRJPloQKMsoFxoOAjhN32cR8jkHjPww1qSUWyaR7isN0OAk/5u91GWsAYZN3cVM
niQKWSsve3a0v0h+YAre3lJv5PdPF8K7eU7ezogbVk5sAKBjdQ0RXk3NCIQg2D4w2rL8s7b0hzDl
tq/GFI9IBFNBu7UWpxFEUp4ZWElisIGORYCEsSGBx+ikxwhmRNWnANDrzeD0W6lU0CnMjyHIuKxy
dgl4yF6+DnK88WpAa9ZTmkh3jd2CGNI2Q/l3bNcHtZI2/VD8SdCBBI2NcGLLpR/1T5pfnVqKcFZA
hB3AqYZiK+iRaCi5UbTD9atTugv5ahIiLdCheyXpWxwIR5pdeQ1wRw8eK0N6ysv23Ergv6BeCjik
SrkwBeRoq+5O588r6p8iOrKcep3IzW7ZRnfu6gc+pWD1Y/DITd8ZaNqGWXZApknfCd8JWyhvCbmR
/LSopTOTltAIgaEHc1pAiSbPTFrV/5+fjXQDpqnASMjb/03GjjQErXv+Hb/yaWE8rCXF8n3DFwIR
dM9EdoBhe/ojXmruzIH7hQiFheK0A6T4U0fWaaTOGjX/rkE3y8KwQUuvAFqetNb+KoxAhibfZogM
QFj9Ip6lyOUUC+8FMKiiVnr7FL0Zi01PEa06Bdly0e2WJyc4ocOPDgyfEiPUJwtjt8FzKZBSnGrx
iUIjVYBT86C6FFC5A25AcV3S49tWSHeOiQE+pHhWPGMzBtIupZhd+sFXAQgQxT9U5avwV8ifmgz9
V4vUy2LLCsENLbJ3CBgoVJRxh6WDI0crYU+hKiUwVGffSeFeAgrbds3GUlwcMamJVaH+VRvGTVg7
Cx7GM0kGSkUA5WwYHtBAJ+GxkTuuXwzoqUEDlVoszoUViungzgTSOLS6Z2HCIwoTt1f/rR/6afVR
G8MtC+karBsnQY0VYG1oIwildgGOscWOIo5VK+3KAgkYdLjHVjatAR4pRT01BVcABiyi9B6FiJdo
CHiZR1PSz6WLu65mEjZgLp1VhyxOLhKNnXZAERrWRIs2SQ1xRAgwCe1VqlNvQl+ZtVDvm1/IfyY0
iX07ozYbY0BrGM5269vPY1E+dL3wMnbXvgsVNbujIPZ0exlnr4h/VnFabrOykEqxiqgyzRCuCEok
Qm9kEYoyl1mYpKFYpYprQnEmLR4ld0KrNZgcQvgQWbc6H0euf0g1jpH6eK8WEsUqcxWNxZ241m9P
ciZV/DD4ZIs2wDTVWEPYlS4lmBvPeqFeS54YgLK9PdLs7f5umpPMrS29gX0C6UBIRCi4U1eFtrV0
4lTJexRHWwD//82QfCWARSYksMk5wHTKqC0XyI3wTqILqkEqt8Pxi1BzhMnq1FGycPHN7hmTD4n6
CL2aaVCoRUGEYymTlAkNtD7+6cs/StN6TJFSvz232XyQ7iO8NjJhDvokUJHTKAgDECh3UvtN0n4a
OkIHe01/sLPrGIrmJxi920POfkEL9hRhL+qdb73Kd7mSGwxyETVc6sdkaFdt1q+0aCPYcbr6MDzd
Hmv+VLwbbBJep1VeRkkrJ3ex0m5TI2hWMgBwT4t+2ICnFfUqp+phdKLvUW98qWppYfzZuYqFJSsD
rDWtM9iKm8HEGH2BYhC3o9ig5F5KFK0QN1s77cLnfJO7/HRnvxtwMt+gqVQzjFT/btReLdVFwrBc
+z6PdH1NpWJdjOEXdnAZYeOXmOe+6Q4tJuIjShHUSbYmRYhE+zMq6SkPdFq/EHqqPtwIUyqrM74o
fXBOYn8rCtuF5G169xkpxlj90ZTjASUUZKe0k4sRtD/EW2yikOYEQ1XeJQrNlKo6JGDWktRFU/6n
sD/Uoc64iFbd/uazd9G7JZgEDWFcGVHQ82xF8ldVx9v+t9xesvISyX/fHmgO0gRujT4VCFhdR6H2
4wM5tKbv1kZPeKKISBMxvJ2IxaHqgP+DZEQ+ixYF4aDos98ee26SdPKpUot/YnzycehADseubBna
8p7obtLDJZ8m9qSjeXugN0DPdEcRelCe43WhcjxZTjs39EDJI3aUAYgCvWa5bc9yFDwVo7sLQSvU
8YAN98+IRr/h/ogRTqCYraH7VScXLVK/uAUOTVV8T6FiL4AEwt46L4Nd0jf3Im5z0RmlQr5yXHUj
cHJZJ8rtgs9hNAr8JFht7KTAp2Ihrwsc+sR/+oW5H01tZ+ZACHCIM4cBecPga2SWX+PBe2PeCnkv
gRQS2a1a0YbBE8YBfnB7gWa/BAQ4nDZA9H6CcXQVJCZ19MUmcHeZYQuOJvy/U13oG5H33B5tds+B
qZV1vDZ4HKZoLxhyVSTpgX+nJA+VIcRwUIlxPc4sejCwWBQBMxMYmWSxczkzU7AqwigB5rxgmX/c
cx1MurbNTOdMFg14TlTYu5OhHBdRCgsDTUOmip+fVJHlnOH0KtWVjL2EwxchfbWwuefkaN5PaUoR
0Ku8t7XGds6jjelTHz/15FSl5icrrdJffFFC6YOIO9H8qSr0A6N6M/rRUctfYnL5oZUhc/g+Afl9
U2eHXIVTAtkhhX2cReUvLdbXmZVbq1Jz0S/KnjUqg1mXLoS1M8tFikTZHC0tGpxT/jf2vpYfZc4b
Ctny7sX5QpMGZJiCQubC9psbi/sO13j+9Zn6rCmunfGKQtgtr6DXTVHf9J/UWl2jcsCmAM5ulzKS
XVisKPsCTIEZ/1Cq58T6YfT72z/mDawyuZowowZJ75CDI/I/uZrKRO2NaiiF5kG8qrt+Q6p6MKoL
fYtdFSAm5l6cRtBf7YMavGbcKIVzESpBUvOjScZNGfYHis+q/qfLLmN/leIlw4M5ccIPP3ESXkmG
5gRUCWiAmzFyr8rawbliKF7KGOWuZBUkP7OwQjkRPbFupxEt83IM7SscSKe7FuYS/EfliE5XDJce
ISYEWvSTqXuCinkwJtSpocSMegXo6xRal06HK1sK+TCok6CAkuLE6Lc/1pzOM/cVRADM6rHpmt4e
MeonfoZT4J1kX8zh4mYvqQud7RjClHTR/1n1YLeq7z7yWcK1o7jwE5IlMtZMPGZTrGH/Qv0S2/jj
FdYnOhIjBvUN0fUI9Cs9azqEtU6TCefXJTTCXAXyw3CTDapBm4qJEHg7vW0DIocKe/LEmsOuR3o4
sl9HfJdfmxge89LhmGM/AbeWEVkW9lqfRAoGXy5ILUjJilF6jkpKhg2czO+hey2IRUeEMe/U8mee
f0/baDvk+arB77kO7G3MUzug6zCAgVzYA3PbD3lBBBVRcxN5+MflL3LLHPyx8u9obq2IUOkqxhUy
nLh/00owLsQwDqxpFqOGgbwwuPjDp3ufdxN+CDx5EqtJtGaEWhCGWu4LqJ3U7Kv0FKO3ndxnSIdR
3OG3RIKL7b+EOMYGib7Kl4Rn5h5vm6QOH14BbuK6/jh/RcPlYuwS/25I73m5Vfhy2OQaGJZmYH/1
FYQ02xInf9GnZA51hBUfuimKLAMDnSaxlZEnud97LD0CydEbIa5Fqt74wcoLeXP5RcJM0181+YkC
gkcYe3v5Zx4OserED6hvy7i9fZx6GiqKRBRIeUK92k67Ahq/rsIcd9KtnBxvj/U5fXYYBkEUdj02
6FO9/GH0ShnpKenMGieD8DlonCP20bdHmfmaH4eZbKgqinL65559b/WPiXLUrIvsH/LoUv2llsgs
HdwawYFd1iwEnDMpO9BNpF4U9pKojU6WsuvrsirrwbrvrOJHhf9ALCdnxdOFDB2FmL/U+Inke6tY
LwsT1j6dIDEwShOUQgz7E5oLVpwrJbwq91F4autTkJ/H9uTbpy7c8N6rGJKoVw+JhWKHLdXtsafb
R7gummADLEMDNK9PcatpEhnkC5J9Tjr83U66fy6CJ2vg8PyX1Ym3gRxDh7MG+EY1Jg82cgZBSARj
n7MEWvhJSWD9h/cUCorkOVtsh03vJDGapSHrKYpLPIyTC8FBx2AoisE+t0m+buVraC913ZdGmDxB
GJsPTZcwgqyfVecF1t3tDzM9a9MZTNYrkiqHB2S0zyR+YBceuvJHgHAgOvgLj8fcDkBiAF465qzk
PZNdDxNZR6ulsc/6mFKxqe9l5VtRStfG83et7W9uT+vT4X6bF7gBrizBF5oWv1s8Z/Bpq+xzV2qQ
pfVtnGoHT0L6ozDytZT+UJMn3YE+Vrb11mvNb/WSJ8UnXfC3nwAyXKO2oFI+mixtYLZxmziFfYZX
jFF69jPqtK2ZxRfT786KSPi07i7sslPrOT/02Dgl5R+1KpFA8Oj2S3tzfO4GpDEKer298i2qsJdx
dXNr+wqaImoRb5jAQ2h5//2XwqdKQPIAO6L8N7kXHcRHbDdvrHOKvJia34/GpXeAl3FjWAt38Mym
+DDUJCVV9ZosOamtMwzC0rwob16s8XCSl3QFZ7b5+4Gmu6+lc9CXZcWcpOeslxECuzp0yBlqYd+J
8/g+SuGjw03Dhhi4rLjtxIzfVUcLzUFLS0eMIrLrX76O83z54qjNDqPCXUPTV6eIkXevNNF3hVNQ
81DPtip9b/2/c7lYONufXpq3H8ONC7JN0BOsyZfsNeT9vS7iMkzjrxVMllWJ8WCuhAfZgRCqBvnK
yZM7bTQeyBlur4T4s6cLgRK1pWgcQNRCJ+fdzrUSvGxgn+10WBmZfddRGGK3/z3GJJV1cB6jcnd7
yE/VYjFfmNkkJ/Q+SRYni++1CZdP69ln8OBlkqxzOvKoxCCvW6n3EnYK5dFzs3XRvywMLCbzebKC
oYpggU016eNXDwK9c+Letc6jleq7pnC/l7r8IEMyFdLqahB9zRFKAKLWUoTQu/8yNmPaQlnaFkIc
2mdqZg3V0vZJJTBtQGHCFkIO3QbHzBWB7A9pMQoWnajJZAUTl39QMxPh8MfJWoZdNXlG+bnrt/W4
S5OdHO1H54oQMxn8N9W9kIxlRrHQRp3ZUAxrO6h+CBntaTMZzZ48Sa3IPBdms01cfTWgwWGARh3q
Y2LnOwmKxu3POjsi+Re+FMS+2hQd0CcSLNDBMM7QKU8pOvUNwvVujsJrGQD+q+6SUFn4lLNDIuJO
mY7CMD3zj2srmU7ba7VtnBX3Und7ScfQTH9N901z7y+hBcTlOv2ONgG2TPBCMjftS0t+KvlmHBhn
UpqXJJBiNKT9I+YKj4WLabstb7Uq2gRB93x7WT/BAtiv0LgJvnWya/OTu0wpASzq4JNzLdV/6UEe
rgLD2/mdtTHrrlsjmP+k9f7OYcVLr9m0RXZXIX+CwNfGtdyA1BcDraKTV3ZIWmw4Ry8MkA3Mz00V
fpUG7Zg2ykODIMrgJWuF+lYOTlJK9S9lS69RFSAZddhlmR6tozr/UnXtTg9tas0+Ul2Abyppx7W2
bix0Mb2q3bRhTcXbO41BfU2cr7dXY+YrsBKsg05lBRs0sSPePRhmW7ae1HX62Wiak5VaG6XArQ5i
P5l12FQrM3DXQ2F9vz3qzDOF2xppJCrevFTTw1RJypiqSqufAVeSa+/6uNzL8RLQ+VP5DPqEzL8U
QA+OCdpZZCTvJjcmoalnbquds2Hrk2AZrlCZC1a6nT05ibLxCpK7VrE2qfKztIO1pGp7JUTLdMzH
cQ/P7ZB27b2eLBXS7M+rzg/Tab/ouJYJsMzHH4ZZYGumUqKd++LgAsPw5fSo2dIhyAKSBR8lIYpL
ebutQ2+XG/ZXtAHqjUkrTW58ea9hgESo/3W0wEXp7kpSx4byvXkMjfyYmdbZ87J13kab2CA6szvl
We8vCkRVBPCbjRykf5VqsEky5eT5IaKn/X1fUHLOQ3vjD7+CQNqj9t4F/UsVvoq/O5LL+1wtdrVf
QAQDIjaEeADK25RfbqTFdkBNXnVqWs0WNnbZo4Hsz2C3+zzI7us0WCuNjc2uuY4kN4GVidd9nI+7
AdFqMIJ0/Yxun/T1JkyUJ8cDzOqrirw2te5kGdKhkt1f4r9XbX1vKBglQC6LBY6opAyRR+kBi6dH
s8i+KHHP3+kfEDz4XuvRsbGG54CmsA567fbu/YRzEvvKgBxIu0Ts4GktqMvjouklWz0Hbv8AKOTs
5BEKjemh7opVk/xKkgw/iN9YpW3SEhJPPDylTbqyGoxTJXvhmfhUm3n7NSK3wa8WoNO0jt1jzdgG
Lkyiyr7X+te6rfY5Go7BqG6cKGdvaXtE5Ta9ZR6pbAixwk1edICY7IXXY35d3v2SScrRxFJG2V9X
z9IwHNk8Zjh8I0jdlYZ+SE0ZmZpr2hrrVJFeU4deLhJvo7JCyu/sWPH29kf6HHLzjcgjOGUY7PKm
fTxihpOXTgEC7DwaLuWiECOH7AmPo33q/Msv8M9YE/AMtg5+r0qM1WIRkpq/ZG3YNXW0xR13HY3N
Rou/tSMohbB7kJrfY6ODKCs3FaT/23OevfDQKJHFVY4n1LRCaPuuI3XSoJ6HUTl41rBt2mfo0XdV
Nd75pH7QuKOV3msbowVhjZzioOu7oPDRTUseQyVal2mIy7G0kAm8WQ18fOu552n5CSELwGjTmhM4
OtcyC0k9O1J2yEL/6pfhGrDW1ca50bDQliSx9Hrz0o7h19YdtxqA1tTUNhkiKaoRnMuwXUWeC4IQ
axUk2sNVqHVfndZAZrovHnwuhQE60pCbiBVm5SNogmNnl0+h8mSoJI+dfNCVL6URPFSWvZGBjLQD
PN5cvh9s9U8hDF6ka21mf3dSfuRZWHldzg9F/bfsgLfaeDii5xAEO8fwjqYZHfXC2o5DuUv9dK12
xY7X7Bd9NDAh1a4N1U2dZ+HK1pcE4WdyDFaSwIwOGtw5ymgft3Xmel5ZYoFwVn0dcaxfY8TC2CrY
63s1NLa5Fz9kGt4EaPFtWrVZOOFvYjefPiRplVA+pzM1Db6VXko8J+WEG2pMtdf1L22SbmTrvm2L
TdsYm7iUkXkzH6PB3YSOvi4SN6ZBxf+oKpvC915GvV7hdbdqU/RlQfD3rrNV+1FGblXaFYD+Y+tH
o11JU9Z6Y93HbnmHrudjF1lrXwxJMDSOAz681m8pD479kHx1QQc4EJmaMo/XTQVo2KkgH2SYlEQ0
yTz7QBf3qDT6l6TDm6Jy9pKUrTD32ErIXMvZ9zyQV6r5UtrGrmiOPLUIzK+DsH4Ixq9Zq7MDSwQC
nN3A30YWTxiYnhyX272JtVPn9BuKWBtpkfLyVr+7tdqT+MVSwqxvwAWdM12G3oFNC7XpVSlpZ4/q
qZx0aw/5nXUZa2jg5EeJv6Ic+10wXrvkj6OzIlJ/yFRlpfnjVufop+HJjkm41Q3c60vjRPvavjcG
oN7RKYGy7OYwPt1OwxtLrdeFHu5qPJAa3VpIprBoYp9+mhqsRdwlKZJ9MnfgY2eYAIfaWYms36bW
e6vGBhzS410XJ1sv4dFwvV9thaBrRoPPLlR4asO96427QtbvdLSpHMm4M5UAiTYXLavcu6SAzXop
OkKl2aZKir5uvwNfu6pTJC+jFmiNYe6toFPWbSF9SdovtdteyqRYJ52xaSm257W/knXkgK1vThce
8YDY1O2dZNLdqow7A5BpCAKlGPSdI5Tc+99lZlNMgJ7rZgfHTKGj/DG9+ErT9mfbYDEdqcfE8vZR
6RxdO5BgCA/3WYTMvawxCNKHagjouNz2UnFsWu+bZKK93FAplL9l7DVENx5M/0qxYVU18r1PaCGb
PQaX0a7X1Ixz1e7U/LkfQril/S5T1Z0rfx8z7dGU+dKadCr73/Zgbv3QwnnIQxu47g/kW3dlluxd
v9no6VOnGQfKbeva8zaRGisrkpG94arA3OjCJ9yFaVmt3bpewTtD2uMu7b5KjvLgoKEbuN3arFIk
q1DrUJBXMQp0kdP7uCS009VNocd/907yEDTGKi6GB4CEOGXUeHDVL04SXFJpvB9VHaB1+F1O4bNn
f9tyuykbb1v7EgBNfUWlfeM4/spvnwrTOdk+BSwaQJaWHoLyATjZStHatZW+ei3KZc0VkSvV+YVU
C6VJXMGUPwaCvTwru0pagufNVHm5jN9t4km84zmZa6Llr575GA9tPtwFuXENKLMmKPWUYYhH2DVo
bYNSawvPstDXlb7wtH7O2BFaFRVmEmmdDsDkPdBKdTBzYHuihClhOebW1R34l63GTeoOhMhW0SxE
Vp+HfEsVAUxgSAp4YhJZ+UNVmIEkK2f2Scg9mfarur4vKO0JZezx6XZM8zmOE6MZeG3QcBd4uY8P
nlFKAq/UKufUDy+5eeoV7a4f9tXiSs6UKxmJvg2KckgIYS73caSENzfI61I5W7AApAs8Ul3yVpn3
u5Jo8Xr3jKqSjt+e3vyotopDE7goW5sKfXmFSS2ryxTxAUHABHK+NsN7LTmkkOEgF6XUiT2rWUga
5r4hIAYqWg4O6xDIP84VcaJwkApbFoUepXROmpGQuCBJ7eED1r2EvJO35zk7ID0xlS9I3vSWEb9L
xU3XipSQNPMcYmhfV8lahwGAu++a0qjpBoBVFmr7n0sMyKUC1DDQ6SXJNicptm2GY1mrlSLEstk2
lAWNpQrW/Jz+GUL8/+/mlLpSbNZhzZyUape144XKepS1+8Qad1iLrHu1Wtgt4kd/fDWZFEUzi1cI
O4c3xMi7EXW30oIBxvhZ0l+rfDg1LGRXKys7uaZy+O32J5vdmhRYkcy3uWEAW3+cX+51Qy9XqSKa
mRGeV5r7UypOvXGSsnKzsrWXxl6A+czMDzFYsjKiApTvpom1W3uA6CtHPkM0pPXDetrtGkOH5UaJ
+O2TlcRQCYqSLvoDFOw/zq2nO97i46Scdadal3dS9hVYk24Q2m2ZoD8ea/g8Hu/jBc/2hXX9XMEG
OgMJAdIm/h/UzT+OXcWxXlRVLZ+b0lqX9bUrCaELKhkuYPYSv4ckP3i2tRokc9PDIro9/Myu/TD6
5MUwS7r0tcqFQ5cCujzt8HR8kv2f/4+z82qO3DjX8C9CFXK4RZjIYVySu7xBkRuQc8avPw/WxzYJ
TnHKsqosS7TU7EaHL7whs+7E8sIW+nt7fVpmAPRwj7jePvEDFmcDVe/YQqpWqnYAr9puxMjV8p+D
Xv0wp0NVdzKotZEYApV+FElpXeCSPBjXnTqf/DH+kVp3ZjDvKeaFHknbAynuTzmLDkkeHuV6AJav
38t5hrspPySoom65VL3C6g01PupPZPxm78UT7UMkemtAO/ElgbQzbxTYXarmAJxpMK8hlEY5RsJs
QWvSB2FR2mss/0lX2oMKmvPrj/cJE6bIyBdpFMzpaQHf+BuSvLsBMiESonAIuXN6lNdEsf2pqnAg
Qq6bWbWcUJsOlJwkJ23R/46nmziN8C9r3TRpL/wq5/YRmxcdEOTeFa7aj7u4bXmvo04Rj2K8I/vM
kVMsPY4ryIp83n497XP3AqAvmSDAZPLrWY+4rZeVzlg8kkiPddER4eGuxjbhwqvxOS1hed8NtDqa
fiLk2N4zEKaYR7FMnhYB3Lav7T4IsV1riDTZXFIiO19P8PxiIvlFrWpRxVhes3efNQzKMKBgJx4N
E8s1e5q2ouIpBoj27eVA59z9g3Ig4FH6xIDBl9V+N1geTJFZGYN4DK7T0B0GV66hM/vBAQRQVdxl
MF0vSPV/ghP+3bYWWEKU86HtrClJfiw3cWrN4hEtXVvgPM4ZdugTQYfQvLHqW8DQ5K/+Dnco9qp/
AB9hpd2boCeP0dDft3KG0HRynZj/K9pr+c14UlXaDH/NqFcxfBklYYH9tXSUi+7ekFob/sux02tn
KPMLH/lM8QbKhUSMJ+sUaqn9f1z4gjRRlHwVb90lttMqB9ABWCTpT1oQaCo0ooxTY27MC6Zb5zb1
ojADR2vhm6w3V5Lzn6nImCIdNrdTTkXRAXiWOarpjS8V7jTJ9A0udOD/BXJZX/7vx10trcr9087N
NBwtILNJnTpSftdTaiuHjGr070qNjmnbbMKotVuwCY3W/ZDM8t5Qk/tQw5B+fjTJMRUl2MngUcL8
sYyEB7F8tZAgEMe7UqWtkPue6st2V2ABWMe72jA9GMG3TffaAFzx08y2rPJnGmBEQNWoMvtdHlMP
rKzt4qUQFdprq26HJH2IjfigUTCbB/NoUQsQgps8xPwno7FR6PnWUIzdchmo430f+q4fPRei5mhy
fF0WmMXHsmMKsTNqhi1MvzWxfQjSp0ltPY7ynFF1z0qv7MxdLAReOP9eksTI0vel+RttfIf+qNMA
uc/kFzAxDqpOTh+rtzrHP9Xuy6Jwa71zyuk3sAZb1DqvLCxbESBnpclW7V+UOtjFRrQRjduujvfI
AEiOxtol83TXp8U2y7RTp+ho1dALyK07nV9Z6eSjDgEnqcSdlutuiAlQ13ZbE78iEUdF0Y+3kahv
6WgezCS6RW4hKTBqVygG+JILIvvKF2l8GsWORsebLohoMSSuDiuPWjClMWmbSdGb2BegnOabWQu3
GgSx0Sg3GP/MinKjCoI7ma9NcedX5YOaNRB9sAjUZ2pR/oJY4raHlv0vlR26sXrle0ne7vgcdpgX
XuQ3TpKa1Gjo/CN6sqxkpAze3CGmPgSOgWgbKmP7EJdjKdFRxUSPV1fdYcp20yzu5Eyjrts4FoQL
9iOKy3ZeIFVIM9ZvR8ekH2UG+aExNDsAeW1OOd9Y3skznj2JcuM3+bERfwd66+X1b6UPvMlQ3DLV
4GxFN51aeWkDoZvaZyVruMuJ6KFb+2yoD438nJSiO/Xhpuxe5ihfdlscBjddNF9Z2MEjvpLLxrHL
1I0k9Ls2bGwB+QbEtg9ill8LyVOhBItxoovuOL80BHN4CYUw7GLIFRGCdWYKpCecbmpjJMWqqDSh
tGLVD0Ms/CgrZFGojti9/qNIRMeyIKSbk5tJgwP0ft+2WCPQAVc4mF8/c2c6RNyAwCcWEoHxGSKj
q/Vs1UIkHcM6pwHQ71FX9yIj34mwsvxw3qq0S4LmV9CKBzMIUB3BjnJA4nMQ8CIbLhGPzz27Ojcx
Vjmg4MCGfryQ9XQcpK7lWcrj3C4yX9qEVX0nDfGPGuqXa4XGldhcUu49Fy2CX9dgQpHiEM18HLSp
tcHXVZ7f3q+3M+jt6gk7WyW+hEc6d+0jsW0Yf8UPxLXoHe11S6qanGRKKW9kqz6pfM/KrHejmnkZ
37nJdA8xyX/yyiEQRecNsDzRmvxxfnITBEnfin+DtXjG27z0hvEwVDsg4pimyfNv0jntUo/p3Kd8
P+oqcqu0DD26WGK2xW8x9SQFjZvEKzNq53+k/OeFfXzuG74fbRX8zmIpR0JMvBYRNHBv+KTHo5+4
XfIcwojpvGDA+pmmlY9Ki6osmnUwYxYEcHGRJnIunDPhxFiAuflDW/0u4RxaSi80hHN0umY6FKFH
ByDX4cSMHnFyPaZOfz0Gu6/X4FxM/n7YVcjaSDICOQNZLLk6qSSMKaaNA0maXEhYLw20CiNiOZjx
MWegGQc24v9hWd+U4vE/GQhUD3pu5OcgFlczgq+my4WfEaQidisc+JBh/KA2J//SJzu3VxmGK4Bo
jH756trJhDHE6IGB9FZ+HIbAk+VoZwBM0XmhrKx+6ZMLIeDZEak4LJXiBbCwmpoy6Wrc65xJNaHR
hh38YxYvGHixPlysvJ37Xhb/Llzn6ft8Qt34Vi/6bdeLx1atPTPvSzsBzuQ37Uti1UiXXowzuU/W
YSaKuMDImB3CpauTn8S9BkxuXHK273UbbUVoljCa3LiarvwKrEyv0Z3Ly12Gu4oaTbsyzuyA0m6S
a1tDmn/Fs2IbxrgHiLe0gALwJfRu/XRD63i/ANOVsvnf9zRyy3juAv6hErSuGFhSHvQyJKujQJ9t
KQERcEH2OkYV3h9q7X59VJXl866WiI8BHB3uL4U8cXWEQmEQhy5v5eOA+Ug5j6+aNT6o+U+jyzbk
7lMXvERVQ0+KDqKflriHpW6jSA5Wkvf6HD7MFu0gHxs5ApOiyHfIgLqsll2llpsM+TaOrX0pKRte
tSexfy4JJpYiTMYdFOj1fuINLdSfQzR4C8rp68md2drMDeoq2TP1+3UlT05Imws9A/6iZs6Uyjch
4KKOVrSPA41P6TcmEP56yDMvK0MaqHnAl+UDrl7wJAYJIFWBcpwya6tP23J4En1jz0vsCOOdiOBW
pEu3X495rvLzYdDVs2qqaVxrBR3TpM4fdLG8mVoVTbf4pgmXdm3lNEHOU/OG0oer1SdBx5zerC4s
9hmwEceaoo/ESkuUoVdTr8TRQnIO5Fqq5s5kTMfcGJ7T/JssYVmxwG6vqzS3KTzYi+Jtm8V2nr7E
mEV9vRrGcqg/7WjdQlkIHJ3Bf38MMsLJr5UScPCxkoKDHAjImo12NfwKB4aU5Gcjw0w2t66lInOK
vNubQC4RC7yx8DkS5zdZDPepEXs1EhWmOGEWAPe3yLTbyVxMM7BfLXM0Jp8STbLJbBxdfDTVyR0E
H/PP36ZBppelV1olb+Sp2prZmNli5OPKgaBUpzuVD+SgByLc2ukArFMY77Mp28B/tmwzzF5as9rH
dY4M1H3nz6ipW15azL/aUnXEdmYiRXIyhAE1veQUyTL6sLJdaNahEFXav1pW2fzTmROW5W2FpoLa
1gcVKIIgQdShayugSJeJ41ZRLjUgzu9CXkLMW3Bl4ML9uO5wxzSliyz5WLaGO4wKVn8guKZsO8Sd
Ow7xUalNN0GkBPm8K63E2dcMPT29xEs6d+jpeyICuFB60Br7+Gv0ZYMifW/IR9BWCLWRl3PQ+yy0
YShdDEDOHXeFZhnofpFa9lqSH4e6sKeVJh9HH0Z+eCcVL1OwC/yW6E5CGPCkUjb6en//heyv9zeQ
b4oqmB6p5AofJ1hYQMks02eCmX+Mi1eDWJIXcGe25bPfqc4oTS+oTmKPG/5OdR2Vv6mk+y7cWKlJ
5jpcN4nYUAWXD1NYPgmF9jQU8r3caM21YfiosMV3RASnKjM8ceq3ea5vaB1vpdJ0szraDkYBUrZ5
FuZw61fVpql+6HL2WArDbIfm+MOawttcRY+z1XdFUG1H8BnxmH4DTOAu9xBpBvgdxBBqcz+qnYIf
cPerb08pUKW6QCJw7j0tHjFKbuxOiT2jxiy5esrLyhuUP0XyNFYgVEvyfM20C5CKJpUKJWlODcog
ZeZjM0mCqk/1VVoWnjJhhlMGe27qb5MMzhVTzLcKkcFSTp7ROeydoDedCuKJkUq3YjTdqdGlHXkm
I0BIhdYVLQBux3UjflrEsVWfC2mYKZJkXl+3XimLrlIo26/3xl9k/Ke9QScVGUw6K+o6mLO0slBN
rL6O6jBtTGB9chZ+E3KxRylicKw2+FlIpAKYPe9iy9hGrXGtlBbmbfkmsSJ0Jw7RJGFuXDqK9RJN
yZNOXafExXOQzJtI6QnctlGWPgxl8QrFCNF94aYBzz7Xgoc5NxUk7LdqUDRyu22GGCH8pwVPqEU0
cah4LZ/KmNCZM4xtLBUnRYxD7lfJmXgR+nr40wzDDfjorS9XmJLNKnatnWeEzUaoJrBbqhuCDNeo
wkhVcuqLymupaxWN+k1W8df5ejHPXmgEDyZvKxcJzZuPB22ohZ7yDBgOY3GnsPRjHsx2ZCVQUfVd
lww37Zjb3dT+6SPJzieKV13uZHV/ISD8JHBAHXrJPAwiCp7VT50y6iX+FPuVfAyT6Zp735b98pBV
UDH6Z11NbYuSnVomm8Gf91NX/ZhLKp0Ggqtt7DG9lAqQ8ufC2ixzX280wH5AIkToZHRLP66NguBw
YNS9fFzSW816jPoX2vU+HXxtesNjpvefNOOSAJN8Jn+w8LcQgTJDa/2kslAJeZpbMoEOgNKdaAYO
viHPTdS9zbFyR7ljmww/E5y+jXxyBu4zZb4KitgNA3OTacJGzYw7rrirMbHuelXZW/o3Da3J2Br3
Sav/gunoqKgIJ9mv2B8v9TnOBdrvf/fl5+9aK7EqJNOgR8pRL6jLxeOx4YwoWmubcnDt82QK4rDT
x2iv5JGd+tG+rjVqlvkhnsHMy+mF3f1JoebvroLLQ5BKf/ITILgxtVELWgL/rC03Q4jP+oTaK6VK
MTYxux9cs8yBkQZbcYRb1KleyFWKCazNRt0rvepMVmUPCFGBrCxFatBZ0zrN/CLpsReLuRdmMRao
M3Qk0G6QGYhGLtx2Zw8oMBVie44p3J1V7hIb6ahgeUp8b14HFvCUzHhUyxTVYtnppPDvG9yZoKtJ
2NrpZIz9Fj/jCwt5bk8CIgdGgvcO8JUlHH33XcdJ8qscAfqjKigPWFm69ZztrOxuCfvHcMgvPP9n
w+z3461OXjlbehAEjEcvzCEI2sSauV8q8H60RZh80wEV0CgljZm+Qf2YTcelPXAh3H19BZwLfQj0
YepRPDc/GVoYc6kXMpngsTfFQxZSqC47tNh0l+60jca9FWlexfb9elT6x2dunvfjrtY7GHOTzczN
o7Sknj45OQmXXWu/xRFL4gKZ4wGPUVyFMbwuQWRmh2kUALNa39SkB0fa4O3R7gNRO45Rbqdhcg0U
FZQokPCwQjQsGnaphi769NaDFc5EAfvQ8RgkFroiuVMABE7l+r5uFLBKqsdr5qHY5JlJf5pVhXJN
46izchXq1tOcBq6YVEeZf0dWYMMZaw7OjU6W34jZfGiHdAM+G9A/iPcJEiaUmwgORo4tX3AdwKiJ
MSKWJ+O1y+RfaufUvxSxcivKFCAe0IgtryMsGasWSSazcXTtdzynTjQ0rp+/IFzk9qW8E7PulMew
fCsgE5JlN5X0bCbKVu2GPSUlT6q1Q4XTtkaf10dnL1HH3eJFmPjxJshoyOJyo8Tx0a/rgwRbSELv
OcFbMxogj/pHCAFYcct22CmbRjS2PQxxln+f+FAbCiC6A6YHhl6+DrNxEwHjjAFhZKP1cGFXnA18
qJf97ZDj8GesbtchTPtUjeEsT2JzGHPiTJjaMPyO4OdiW0OWhS7nNlISe4n3yhld1up73sb3afw2
FniQ09aFEo8j5COyKZvcL7dJkxwEqM9zR8Yap9epqFGjygooWNWVHC/xm5zbNOMQ07xD2eJ6gakX
KiJz/muk6E9dPDwMYeJizOzJgOhoWZWw6OQgdEWSwmB6K3p/P3T+pivQLGnz0cGbY5P11vcgVTYl
9rFaO25TobkxzSKEdyAdino+jOHkGVg6JhRh/O5uUEMCNozQsZZuoREKlbobBhzmyHyDvLwTg4Ze
aOLMynQvk5jonfwQmGiKpc3eV+AQ0u1VCVw0SGVLfSTJdRykK+oFlVdr7VFTR5vq+bVKkWe2Orqd
kWtAgbJjX3WXGvYsLt4y1ibUQZvF8m1W5FAnhE0Mzh9Rt28jqZ7W+Felkuz0dLjppJltKdp1ML9N
ifajyLoKBLL/TB8QXLphHNSiP5CsO3GFcwZpgFQZTu77YICl3agMLjhhqimhgyWL6kTt5Cn8jUkg
qfHDI4gBLSTGndJ648/yLgZErPvZvY8hO4SXn10zXUGhUOwmeq2CaBugj58JJYDtxmv77hg2sdcG
6HZ2iVtD3/FImZe8AgRPhJEgGUQ+RLYl/1zIlzMI7wh+51JDSCFwj8XEN7qEBP2kR7a81egtmQYc
GVpRf0Xh370xQZH6+gyN6Jj0ykbKY0Sk0b7kQ+Hou4lrxVXk17kDFhbX4LrR6zfqb36UnIqs2i9t
QOgou6gNdoqguEMREjJKxaZPSley7r8+ieeyb6pfKj5AVAHEdcycFYnfgiwBQmYddGqlIGZ2EXAG
Ssl1fq/5l+LQpaiwjkMXiCz060WZc03mb+FnUGHhNQyr/NokFq3mbJPI2lYj8Y+kZC9rT2ApwhuV
1+nrqZ57AE0M10jEAW2Amfn48NcBIEh5AH6sUsesDHSnrEdLb/ZlA8KdK1eGJ3sRnfh5fREfIiMx
0C8wtU/Qqrj1B3hF4FBGBaf7dIZEN7h9lJ3yNNwaieyO4nChRHzmxaUajUgORU0EpT9FOKWp+I08
8tJX7X3aJfs5Em8GlYSsbapHOYQFLKJlkwu3jQytGeNe19eMHdfAhUToc6T18fdYRT5KXYRmW3MK
6qWuyAW+YMpon0Hq//rLnulFQzwGRbv0f1nuNYBN5JWsu+U1sdrJmYM2tistRem6+o7V+bdW0jcx
AIM5+jOY4i9ECDHq/V2kMM10sAjxcMkP7Qx5j98HeBs+nnz5MxBpsKLwSiRIwfFLr+lep/ebqVe2
ARZQHe1/VZw8k7K6KIc/gaVDCr4pEIUb5N6rDWMTgFHEH+FSZvo5pSEVo9KHsoRFZWNdalNyP8vZ
b9IxiB/CobrtW54fU77QoDqDjeIiQTmDIgo4f+7AjwfNrEpp7qUUkFKqeGGQu2oBk97SMdftt8I4
HS1tdDRY96UQ/0mF/PHr3fD5nC8a9eLi5qSZCGevtl2mSFIgzB2z7HD3+ANWzeaNSRQkj17G5Pqi
UNSZbQ5zhcMGvBq1qPV4cRlpjVTRkFsa1bGZf+eDhj63eNlPbiT2r19P70xCwShAHBbu4ALoXt1j
7ZT54pDRsF76WWEX+l7TBY+TMv1uzOa5HWvTzgL5OkrSLebxIAETL2jE7/LUzI6O6uOFBOfc9GHO
QPHiALK1Vr+O2lpTJolgIHSr8YowONCol8ZHP6JJXjWbryd/5jrVDF0nPTMgLipr7ci4wnKxayA7
VJj1yjWqA/q3idhk7Ca3HL83rfn09YBnkPNAuxGqE2lN6EDZl+m/e8rHVkkLRN/FI1UnyqAUSyhl
1qV21Jut2g4gHU+1kV3H1iV19DOUJEYGXyOxuJQG19ky9kuKLyQwBJbosw0AKAzjUyFo2wWh1iJG
ZQbGIUFPPJKTn2ne72IULS7M/u+V8PG9picD1xdwPb8Bz/bH6XeqPGeRjiPUkSqk/TI5LjzdU2Z/
793C/p7YL9/5U2ZjArPhrzL7LbJBLmywuLEhbzroNPPXLyf+T4V9c/PCf718//4dQyr+Nn/35WX5
Z/kzQeOmshv77ebbt83LzWb/2779favaVz+3t8/8WXdVF41453a8/93b28z5fQsCxo2cn/xkT5/C
ae2r0r5+PBweJe/w4+o13F0HjideFW7uUU93Audat19j+xDah9fafvxxeBDch4No/3m4O/65e+q8
p+/HP52dO7td7vzZPewurOXST1stJaByLl4Ruzl8TJZ7691OEuailJAgGI7zdI2WEhy8eqMVbvLo
3yh+6kapM4Sql5DyfD3wmTPzftx1iIeNdR80sjwe5QGliG0HgKfz5tRLp62kXBjr3Mv3YbBVU3Gg
BzK0hjRyXAK7RWvF7NLbaPR3nRDs4e+E4x9LKb04P/nNuNWA8+XRc+crLynkqNZSbbLTS/HQ59rn
gub/z8KvUUx5GedaUYzDIjNEUrd4wEflA83yscJ6KKffZO0vxiRnrkWSKF5/rmiYhcqqGB3JUjrJ
8QD0PN4x71o/UW/FM7FN377+vMtr+mlbvRtoteKjIBV53CjjAqgHJqUQ1aDxvySwX49zaULyx+0b
FmhWwCUdF64grFzkNGkWYOzS5vdfD3Tm/WblFodA6HuwelZXzgBeT5wlBgLgYmJgtnRvPb3ao20w
Fg4gz/99OIDcFrc8CJ5P1XpZLVDO6drxmBXXM5IEIIagDCJTCt6hsVWdFvHL1yOee8HBtvx3yNWb
0hRhFxlqPx6lB+Vb/E2/k1wZQ3KQwgaM4C3ORCdkmU3rwkzPJQYfxl2trK+Dcy38blxQUfj09r1O
yRXUg2hrz11+76OODZA6P/XSS1PPF47huf3zftKr6y8O1Q4ZN/gYuL9i5p0loCWPOqVy9CG+Xt9z
J+LdSGtWK71UxSrahg1UPSFtK6GMj4zYJeTX2avu/TDrg4fguyzlrCYbB3gGeKQWKQTaYADeNQwt
yM5sY7HKau6D5k+NAWyTm5h8B1idxRu113FWUx6+nvqZCP/9F16rowpTSDRksZlZZGHQqWHh13HJ
N/zS+q4iviw3u8zIGGQRx9NPJHULIPISGOzCflnndGGha3Vn8hVD/xVPDbJHni1oLRdT9PNrRrkG
qCBB/NoINZwRUSsaplPN23/NZRK9rz/L+bn8Z4h11QMj6bwsBeZC3dBHop7Lk5GM8k+eXIhXL420
2pR1S+7TjjJvHSVGdN/K0ssIXKk3X1TCVJbvvH55EGX898KpqxdBkmsDlpD49+XJI4RUxlOfgNUZ
/0zWMvjoopbgID7iYMTiLayLhYFRq+amNtTnuRuOfpOc6FrS8VftRAudKpdcEzXwLHtOq/66qGU7
b4Lviui7+VC7kpDZwvgtz4h/lfAnCggXvtP5nf3fGa12ttp2tBqbmj0X5vaUXCMKWEqni9zYCztu
DTAIo6EVFFS8locGvj3KJYm2/XrHnQv6pEVhGx8IaLjiaiZ+VPRdkqRcTukBIDGQXpAAwvzSQYa9
JAFyds+9G2uVcM8h5PpGXcaSt9y34wTf6wDFXp3evp7U2c+DIjMJiUkqJq2ekLar6yJuofOBU+b9
YumoJl28D87FHxQP/j3K+vlAG4TaWJsQLzfQW9XHhkIzp5WvpNFRlZLaxkDyn0wMtikMTIXkfnWS
tEhOo0pnQ4TxfRFgcdI7tAJDgK1fj3N2VyySl/8/zmpXFIBaQrlfFhDxbOuu5HzFZEfwbYgajUs4
/rP74t1oq32h+Y0fjLRJwD3g8HygCIPHM5/rYgXm/L7477SW8/YusxKDSQu7kvoZRHM0uoEzoFCm
X5LkujTK8vN3oyAeqTWtxiic2iV/A6YmGCqssruvP9LZZVs8AdgIMFjXj0XRG21YFBkpVJt/m9IB
mbM7QNjfjXzhB6kXwrK/qhufbnGkCEwIHuBm1sSZfAgNObcQkg6u5+9tZIO5kr4rKNbsmlN8ixPI
T2pmW4QXD8HO3JqntOPseRiWVdpO7GDv2srtnL1I4bZClih0JcOOaHr4j8Ep2GfbZmveGp7t7+lV
HrRrnB17B/Mb5TfwSxeUka3v6pfmRnoSN9mVemM4nYvx4yl9Mm9mr9hgYb1Jd/VBc7qb6Na/ie1k
43Wb5Bcgt7fy0F9HP4If/vf4PkTf9Fe8i9xL6fPZ6+Dd+qwunaErez8MaSkfmzSwF4bIJPwey5+N
et8Jp4UL9vXnP7vN/jve+vNrZk+ft+fUKP4BawokDMz6Li3u/8kotGBgzNL5WROHJ6NoKj9gk3GP
IlICdRV9BOVSdwnhmnMxAjXKf4+zSjk6CC1tX4bNyVJ/tUJ9NRXl7dS/ZahVNvii1f6RN5dOfPRk
Bv7JiOSNJPV3WmBspFr5rajKjTy/VsJoW0Od2alcPTdSetNV1q+yatwuHlEDVR5lmAlWPmxaC1XE
vqppjbd0WUqUmep9mYHZgWzZpNp2aE9mUJwCqUMsM3noBNQ1FelPD9cenWVXlkpPEsd9RAs4T7M9
8J9bIIu7FgU4qX5r+v429acjlzjQG3n4Rk75Yw7jTT8mdhuaAPIFxaPnfWeFsxMjCSGNVEDm2A5D
xU4q+IbJvoe0IUTQZuXBM8BjBhb6eYJ5METBqUfNpUfnmpOIpXe51YPiZxpN3pDprmHwc6FHWEFf
coppP+LznqFijLKmwFpoYMhJKjeodG8CKX5rsHI3/eIOBNbG0PsMYI+MYpV2nabAKwbJVaPgxmwu
ccaUJcL8fJ/894uvzovVy7nmB/WArhyN27J2uwr1U7FzcrPcpv6d6QcnVZnDxU1haCd7bFJvQmo6
aiRoHPSIzPpBIfO2+ie1F1yzULF9s1y/bI8KKsJLF7RYWu1Sul10djusKpP4xsRrXq8uYMDOHn1K
vgjvI4ptreO0dKCKEspAv1pho+m7lBbCtBXq68GdheeLFaNzpWZEGFAOommCede61hrpalCWOQVC
wpvAdC3hEDSPXQ81unjGj8lIp43qX7j+z9YE6FKhHKRQ4obL/vFVG+R4oTdqwxHlP7Pu9yFKfyYg
0gzu8EKBjiNjl5tAHZo7tOGdEseAPCkvicidSyUU7C/AJtIcBgX+8beggp0XgaoMR2EhWLeWDSb+
rqYPnRc/5PGkdU9oq237rvPk5FELIceK5YV791zbahFt+qsDq6C7uYoiTCGRwSMAvxqVP9X0Kg4+
NdntKHqz4m/6VwMlw/hwMVA/99q/H3U18zTUkdMHSnjEvzHr56um7PYz/gyZ0u+RCPoH1z54TPRl
4bwAgV+FZHrG9pOWkIwadAy1WjuQ31xUUzqjdsgufjfMaimXguiEwu9wVMZxixC52waprXamLcP0
6zqfmlPvdK2y7dV7OPZSjt+yP+6XejHsbjvip5FIbRZrPcBXSfWjF/7A3gNW4HaDvE8gYw9geIOy
cIEkw3vrnKHrHB0CyVI/7ucfaOg7X7+Y55I2nCxo4YPWx/ZwNScTCSBgkZQlqSKzdJCcpUtCt+fu
G5qIiwANgFmUkz6egkHMq0nzh7+Fajh5Xg7ke9EqT8XhICj9yUwrwNTlhSvg7A5c0AIIiaBjvSYX
C2ggByVik0tht5jgZmPRiqiFwt6ftl+v4bnYRlm4xDigwvHTVmsIncoIStSdj2ZxTbWFijhZlXoJ
6fg3Q1s/Qe+HWZ0pw6DNrdTtcGx60OjKk1kOTgPUqupeTCv2gNJCXZ7trqpdTdtLEwKKgfREeG/P
RrCRw2txfp6m8crSQcUJ9T+I79//dsv3eJdHgGotrXTBKFKFxS+2Q/8ISYzqqakvrPYZ5gnHEGAP
RmcaoBtD/jhSn0rZLPV+fxRqNzc3orRFsDF71B1wkLtoN7rzT/9FeKACfehe5T+xbFOfkqHaJXbn
SS49uV2+md3pEF5ZV8av4k34ha5AB0zsZtiPJ/+NNoBrboQt9g1e5W+1H0J1ytt9019Z1o3yS5yd
BI+KcrieVa9/a/QrOplytysbPDSOpNURt8PES7/LJK+Pn6Lsl5EfhZO8Mdx0izjZNtnIV/VT+DR1
hmsIz7K5K4S7qTpoyoVDoJw9BXjsyLQ7ccFYB8RNgQG2P8TDEVrpDVQkdaiefU25Nlv9HpbQSBsn
aoot4LMFUyYapdOJ6X6on4QaG/nxT+4rOzyxXB3S1szT0RPaNNBjsvxF96snPRWeu756WEQuAg1/
WLJ86nRuRjOs1sGz5/qhFSS7rtJTYOjOcEmP7VzqDyLtP/NbBeKN3g2WDHf0GC+eB6bvqhlQ0bz4
qQTFFu9xO4yzS6nTuTGxt4OIjcIx1sGrMds2RuA6Q5mtxgYCyTn0nigOYYPppvL2Yt3mTOSp8aLh
j7RYUPCOr26XUfUjIwqD4VhVjQ1hbSM3jyI0P/ACN8uNtkhML71zPSm2i5uKImB/qc6HKUF7L86j
TY4dIxqwXpWkro7g11IF7DRpK/jBTZRl+86KPDkDVEqxU29Vd0wbrxvDg2IUBAbN/uvL8kw8+HE+
q2tMGgLaRGYiHbv2DZ8pSijEnv0MJ3N45HZmAdOmvxQFfX6DPg66up3mahSEvMmGozmiek4ro0P2
fzK0jRG/6obvtGO4Rbgn6sgyFuEWtB972XLMWcMuN94D49vH82MT+2T5woUn+IwR1sdfbrWh4iAe
hlGUyC1Cj1AJd8QbxGxRye+DWyntXCnOHDoe0k5whuw1/pO39yBG86AlE7ox9AfQrcCQ5NbW4Dpc
SBbMz4/bx19u9Xpb/STWYGj7oz/fQVu3geq64Q/BZkAHeKtDgcJGxh0EuEh4Zyf8MTlPpUvKdgj3
3cF4GA7p1XDQT8NB3Y6beWPZb791N9iqt0F1HVnBsfR6p7iKn8Jr4W78WymZHYgfdusAebVnB/KJ
XTqAGDQ3duDL7DL7abIzN3Opi7jIxnjRRrZ/QNjbipvWq72vdyxy/LwoH1/eZQ047KAOdZxnVrvH
NIa+VnqrP3be5DWe9a10qZc4Ae9Iuok3lQPkzpH5dtKVtgl22kZyR/cvcGS0B+eX7/jOwLpk9ugq
vDyhw8/3mdds443Cv6PbZh6p30b2VE9xm3ud/62+apvQMTYJL9r/cXZeO3YjSRp+IgL05pbk8aa8
6boh5Ireez79fqxZYHVYtXXQAw2m1VJLyUwmIyMjfjPxt4mOZvf7yi1X+kpz+bEzdhAv+Hm9inbA
8PYtyxye9Y3yOgJQ6R2I8CBPHlNnZw+2fZ8ccIt5SZ3U4Q62ih1aog5Cp3ZzEFa44rrGCoAybyV3
HoH/u8Vte4fmV8xkxJV/sHh4zW2d5JXm2HFw9c3o/ARozF/d2fcBU3oNHs2Nt5HWCj+y3fyqy5V6
R7PbqbetzVuy1XWwfQIPu+7t3n5O7RvJvgmBzsyb6NWwDY5nSFM2QoFr3Qlt1Cac08gmG9aqI9g/
f0Jb5BfnPxLab6W9nhhd3L2cj/XuDPRldVu7G4xsHGTTz4E7/+78hNE6WKNq4vj8e2LD+rNffmT2
y+0RELotbGD9uT9+zL/xQjJvD05i/0psPro9jjduYaMEx2aUHGmv30Dq4EfFnyObd2acjreG1+bY
m81tx18P4dkN3NJhXo8IczH4fQioZ7D/BOvdfef8COynwCYfseX1j+q5dV9Uu+ZvSeyXl1/Wx+u4
NZw/huP86bY5f5lvP6r2Czra63hVO4qLQJabMLPU6bbI6vMSf83/qF2VqXnr2tVtk+eY+DHYm5df
O52thryTrTo/J8IH/33CFI9PvzZ/UsdfIfUF/gh1Rh4axrwb2t1D7dQOMr/2sE0dDNicyZ3cR/uP
t55nlzrhSQeWpO+6rekKq/mP/rn37c2fl4wlLFgYa1/Z2ari2y0fspUPQmlePriSjrxWHMUx9sjb
k1tZ+/EovBt75Vk+zr9esUNMmz+srH4Mm343PpjUSAWKoepx2Ohby3fqB2Lwg3kYTsOpvqlvplO2
//hxl98k+2qTritKr/LhyVmxhucHZ59sSPrsaj06UPFW+oa7wDP8E82uXFI+vhLQ9q656Z+rHdVd
vjP9BMPFxQNiRU6XrLLODoT7qN/16taM8aM/oFa599d40jvmyl9zum6STX1o7efffOf+WruSwX2+
v88mryBtlJmzSzljEXv8PipGzn8R0G2y6qW3rPuNcqjYHfhp+ccvV/Loylfu05+yxo8xAfij2Y1V
8VL8Q4u1FhVIxtT/o30IPWhGjcx8lQ5bxe/Dq/QpujIaKDyw6zNhmHL9ZT4fx22B/4JgHdU9bsWW
kz3EGNIh1Z652U9ptE2ar7guUENE+ORaYe/L9f179MVtIsEyIQbK7p/qBNRKCLkQQiGgZjvvH41c
3cYVVhAKyvNgsM3oqjPLJxTXPHmacuCKKTNzpbmcPHokFkRiZTrMtPjcE9GEE5HT5ucYDwltvonU
f6SGcq8QX0k7PqVEIE0R+WVgeEoovCzySp5KKIVZIKPpKL1a2duYd9tQ9M8tuaIFz6UZRhe75Ctv
+1MhdRYqIJllc1GNAt9+OWEu/X7qC+ZwAKlGAZ1LCBlgh0s6TU8qUTOTGGgH/offj/spjZmHxa7Y
QoIeBPdS37P2sgjerQEcQi72hv+GstpuSqIbxXr+fqDP+S0EEFxBYXWhfgtefAGRYy+lqZ+H08GA
iaMlOTyQ8EjTc+Vb96hHPuYaDjeVsO4S4VqW+8Vmmq1PsJNEjR5do7ke+dcdfHabKbJaHA9+NquK
K9OfFFVdvt4k2QPstbidaQDU/4sJz0UWxkSqHUDt5aijKucJ9dTxEMKp97jpKWj9CsikaqqB3Fe5
ReDMwmzcRzro+6E/qzez1jAk4DPwXoHHL/ZwbvnppMkCPXqveVQNkDQglD4Ui4L40Ob5VgmfaEr4
1jEe21eo4Pd6NDyNKAbZcVUeZ4ZX0woFfEqswcO0qN1Rxz0FySO2YipKa69Xj5MWn3ydDDZKYBKJ
PsRtKJtxK79JGNq0PWmSWaLikwRYHFNpKvV/q/k7z9Kglcm9EujlEuoqYVGDXztoZT9796wHCy8S
wqXjla6q3fTW2heufCxfxH9cQuFHadiLs7KLfZSOlZi0ejDODXUQShkNdQqqsvwjUK6xKlQ2x0Vq
zdy41kLo4XBTYbxdbp5KDEaptMJx3q801GlmRdYL2h51/0iNupM2lNKsbtWX2EE9Im36/Qb6IgaC
jtRYVTQNJMLw5ehmEYtFFM4rm99OcnpbZinyGIi3dq2rxZLoBrj8lKX6r9kFzNoACqoRegGELmNv
Vw1Wn5UazXDlOcbqL9yyvuybq2Hvc9GQkdCFQY0ffjTxdnF96yRBjMJBHw/dmD6bor/zUC5NB9kx
Ziyf7++lOKxX0gSBoulC3U2DoXJ1EH2i7In2CFhVCJqbqagaYllirrlDV3ZpFc+tka6+fxlfhGge
debOIsPMa1lshXGqzTZPm/EwYBlllfsEsxuW5SqY7Ksjn1HgrcEmw3xtmd6EY90GOYJmB410MHPl
Z38AsCQ4+LBwCCF4Wsz4xurl++l9Zj4gz0cVHFV0RNXgD82fwl/RWaIN65mwnJHVjNH+ah2jQpan
GIGzCco6HJBfEl5768k3u9+V0R2lqnj9/hE+LqqLrw06y4yTgcOkKstenNbDFI2NmrPJDw64N6Gj
O750inauxWzrqfnPZArWsYDElE+z3qmU8NTi22DP34OXsynUu1GJ9oo83eSy7xqDiYovMGZCnzqh
ziukd21luVkdvudttJu/Hj5qLe8Du1G9m9Hjqo41olqCXx3GX1OlbroePd4mVtxSfkn8OrQjvVrL
ITm5IB0TVX4K8UYuEsjguBf/E8Xhr3iKDr2XbKepkFb6RGevNZTTOJuEoK0rxCDghcCtqH59v3pf
7E8WD39ATL8JWctuHr6QaSL4vL/BeJqPduEgZeg5XcuQvh7GmNMH7BLJkS63SdlQyMX+dpo9QeEX
EhHBnZHn/zeT+b9RFpsxVVFBnUxGaYQ9EagITpPuZNeoeV/OhVAnMhEyvuXJpQldUjSdOqEnjmnE
7OPg13Oc+34uX6VcSEAQv0G6AnFb9jhDLw+Fwhen+RCJhvZkZkgNGGiIINot6OZDgz5Am0o/DOsa
GfSrWHIx9LwCf3/UViEnXSxPB6nA883gktQG27yR9q2ODL847gD92ZWk4bxYvhWKcmVP/j9TR/KD
1IB69JKmV8H51BpTmmbtUY4bO6x+mIgilYcxOvrCjZjd9d01vN0Xp+bMY4DEhSrxnE1fzhmSKF2F
Ccw7HX0kRroocE1fsTVpP+oc1uNqVvb+/hV/OSSWyOTVfBK02i6HVMi4hKRAsrM0z4i0F8OzhC7x
qRZOkh9wPdx8P9zXy/rXeIspVhm+Ym0A/c8Mt7G84ZYi6HsfXnOMSDDuH7dUW78f8qsZohJJGsQF
Bcbl4qBOLDU0B7WaDY/Q5NjQrizrbbcCg55trGu33q++S5kjAK4liTuuR5fLCTCuKcuggHyXrbTO
QWoVwOT1g/aL5E7/e5hFYbs0zVYaa+Y0fxh9bjihZW5DWdniQeeQ501dw8UeipRhwlfKkO+Uky1k
Dsevrlktfznj+V6GlMssYrD4TsMmQZoj/4/mM3AXjnrwlGF7JZ2dJ7Q8XyHi4x+FoxMqJIttI0We
UsXU8rkKgYanwGre+d6PRpr1cjPtyrf/1WDAajmNQJbwk8WOUQANT2oWowasDzcTR3GUoU5v5eeZ
az1FIJX76cqp8dUm/WvI5d3Wi5KkVVSGBC1gcUtC3QDGixW9onHgpIJ7dUG/em1ESDSjZY28cJm+
Bij6yE0cIq2cyGjwTU9tlR+l8E4e8yurOV8Vl69u1liXZwUH+sqLVzf5JY5cULTmukQvvHPmXgXI
f3lY/D3G8mgXJjKInLqa2NIgwZQR33bzZkBjpxZojirvRa1iD+25cRHefh9evrjS6X8PvTjvwygb
Jq4k04FoRiiDdKJlG7KKq6jlL9NctNWB+VJbkj4hSvKiK8Y6LziM+5fB+wF+MbSeleI5mDB1PCvx
BuFFotrVrfJlzMaBhyKijPYrKsKXQS2Y9KnuhnY6KMo9tn941UnqTfokpdt6p/h3Ufrz+yX9TJUi
occQB8wHOiNcIhfhjUy2sBotnw5C3uwmky9QQE1yCnFmqJSfTTHir1w+1kn6jBxIBIuKZoipnFpd
BNKNFu1kOlVaAQa75oL71WcK2I6oYKpgVJc3Db/ogn6iNHLIqu3YSKshUm64W0SqclYyrjY6faTm
mmvAl7ubKibSeAYSEWQIl+vfoISninlP4srVoKmaQ2LEu8zIjmHY74se/Z50ylaG2jzNRT5PUZ6/
fx9fbXFDlGWNehAWScsQXxtVI4+RD3EHaTvJarZxiqSurttFou+864KIX45HmU3j5UMlX14jg1T0
O68c2OjTGcs0kk8JR69plUwRzrWqbRrxejI5zAR/2/U6p1/vY38JZFcy3FkDqjKawzCYN98vw5fv
YZbo4aRDgxPboMv3IEsTBttNM8GMVt0x0h6AqK3zVL0Vmu4eKSRbFao/mawci2546q8mMlfHX5xL
kRIpfm9I48GAbSTv07dBXkkxIrz1PYLuzbjB9HN2ALky7S+Kn9ysqXsi2wAS6wOz/Vcm7k1DMVgC
w1r6TyXFt1EIHrJJPVv+zahhjJv9kjMTSajkx/cDf/WxmTMpGoAn+24Jp5U9q/B6H/0PgE9CK83W
WA2EA1k9N3zf/Y13zXD0q3N/9jXAMINTkbLr5fvNjVFWWikbDzjvcACbSBorWMds6ti5OtaXk/tr
rMWxwVW4Lnzon4cC4VEwXXqJ6lQoKHaGgnpYydtZ10mw2u33a/oZv0toJQumDiRaIgF9sYdFaVCK
UtCoQNIcBl4gdI5YzNjOukK7XDlLSP0k6wngFerGV80IvjxKqBAhuzPLR1F6vVxioa36UDdGIjsW
hN6uM/dwjN1uvId1K/tPM1Kzna4cJ1+91pnNL1ObwvJxuX91KZfVUWH/Tkm1z3LavWHgJtFr3Hkb
q/pD9fXKGs93pkXGM6v4yHPuOOsCL/ZRVWOylKvFiFPfg1hX7qykUvvKadAQ7VOth6BpnbKIHGys
Tyh2rL8f/oudhcsjtU9kEqnCLZcY5WAtzqV0PKhyif4fbfDuTZwwSUzNVVJVbjBzkap/jRfjOKRE
AAOJkjoXgUVs8jmYI1lLpkPgx4ACqveqfMnK4rYXpq0H88m7dlf+0JtfrjIfKSeEyJCfTgk5LPRu
KiZKIGF/gly9LRpxZenpU9Bprp7SsEf3dfJj1K2hl4aR+Rihu9j46r6pXhuIp5hpI+iFmmZY7vpa
PIKlx68icf0Az3oxRt2Ulrf/1BvWputmPyXNVrvskHjmi5WO/6h41Q3U7LwqfA60eoUg6IaO5x85
N/CSr55r8qPSuGbo8NUHTGmVSicdMI7kZZsvLnUJnO+cjOniY5k1pVOM4Vnz1fm2ICIplDePoopX
mKk8lZpYfTSmRCG/cmH54oxmb1GvE6ECgBhd5CTKRC0hrih4co8fIFPRa6StkKrvxjXq0Vcx4wNn
PDsnATteEiyrNolDOWCoOHnR0JePELhTrWcLiF4Ks6NMnyh8XWUjfsxgub8YjWTvA4G8JJQn6ogc
Gf5lh4yzB3dRNzWSHcc/PWyMfQw8veYE2IscT9Z58c9pL28o/G0jfBEwIBhsGbj5v/+05wIR2kl8
3NwCLqMniWcbG1o5HdT656Q+o6oepz8hfxZG5nqgXP+1zTFq/1RNKGOA84bXsRhPkIY86CN6u3El
bentzk5ufYXJBOpoVQy4ydL//QxJc0WqX+wsYvaiHBVHSGNN2YhWQIEWm3kwWunHXAYjXPdSw7tO
ICpdwwl+cUBYtEyR4MbbwGC6l8vqtbXadw2lRk7CovdtTEa5w+HAR+C6eo37ajDSeHjWqM9xIC3W
tDOTzPC8AJLQAPkxL5zeexZqUDFs5QEvGJnk7vtd89kDhtdI2jZ/qDRnuO1fzi/0q6zPTXgCsY7H
sRi4EKaBXit3RstZkCXtYULO1hyiCOxreNNrMkANIlumleveHHZtidaqV76VCDk4cAyVITqEnnmQ
YWgEUXNsJGvX1NER15tdjUjqhA2PWdIPn8SqO8dym+9SHbfCRJobut2R9As/GeUKAOKLc+/vWS7f
op96lZzoVDRmvu1AKRGYGW5RMqpmOFOBx7uGfJDnV7WIEMhDkjFS7edSvuzP5wl3JhLU/hCa/qae
hsxtvPJOEHOkGq32TqiFW5QS0dnF2o801kyFLXyND+EPOR32qhrD1YUeOAhv3Lq3RdpvfJou5RhW
q7wWVqJUOqL5pvnhrqjUa3VR+XNhhsR61hyVKM2Q4M8h/q+8vkrVIlImerSh1B8l5exV0maEuViP
0yqwkBrQq6MaJIeut5w4pllljSB3m8F8DprwrRJ/ZNlLY2a5nXXNi9jqK0QEbkrRXM3Ms7GX7wT4
NzR/199vZyodn9ZdpkYuQQjhTkztapE7T74gtFTLoNaESuUmiVW4ppXfVRG0SvAEkj3Jxm03exXo
HUQioyn5dTwRbPK1X6phTc5Ek2w1VXK4GnXxDBLi1CTVU6JMT5UPMShs0Q/uYTSbMS6kYwbpsv45
quEr/isbNSjotOSqY6g+tQfEhia9+l2OUwPMX/1ltM1eAd6M/m301CvKOmoE3fazdsJ309/5o7SX
iuBB9kffrsxCdgpIBOJQ+C7Slz8xTnUCo97HVlbaulT5KNEqN13r3QbqcEdhkmaxdRRE3E19BQKp
zMNJkvdOJMX3IwZGqw3VbR7Ej5Gve+QCEDerqdgXQeY/GIXSfBiB9kWNutbg1ytDwKFbm3xxXzXS
exhN+krJW5MmthgAXRJ721frin5l8QfTD3ld9ayIN1UogfOTFPqLFQ+3qM6d9LqVjhJb4TwYOuWv
Hpn7sin305DE6zExsLYx/EctURSyqDR3Wxngg5Q96r52T/lsI8lF6QxqPJvNG+kuLtFebIRBsTE8
zexBMH9jk3Ctv/U5GMt4yZCqG7oGYmoJFxALPZBSCZJWOswK93ppOWFkxU42JCZo9ic5trZTpb00
KDHbqD09j5Lk9ilU01g6d3WCHSvgZWjGoNtL46fa/r6y1+erwv+FGOrd2JXNhBwyH54REYvLb3RC
oAehhyY4m326sjAdmjTjFKY/U1pITphaqaOnwzappHWV8IWWgN3tVqo2NMqDK8fIIg/732ehCkCP
HUgHqKDLZ9FGnM4FvUjOg2QHxQ13Rq891eN6QKv4t06ck64RQi5D+seIcGnJA3QKQdwsFrOvhqnw
hVyf7rSSaSHP2bWkWHy00znRZiX6xO7Nf75f8sug/jEmt6a56EDNmjR7ERXrvrTMIpW8cyAa+JHi
Q6MUR2lAyaMUr0ayz2+X5i0XYW5rpDsfFd+/IvAoRpHQyZZ3Hr3ejop/ZIJlJaFf0Mxsk/HFLPd5
BgB+LA4jHevvJ7pAsPxnpux8QqiOpxdtzsv3ORrWoGel6N9MZbaZepDZqbgaM4DG9eiw8KCGB6TR
p3Crqg9hoRA6Cicp3jEsX3sCGrndcIe2Dqo92gbqpesL/bUF+mL7U47h8NNU0sJPnZiReyaI2cw7
U5pBiaaA1dXU7iD+9ENgC91vxQ9eO0WiwxbYkYiXrYV3bTxcWamFANvHSpmYQKHeBUmV6+b8mH+9
p6ZOUEMV+uiYKvqRfjMgWmVVCY+Dh9BQ8mPUg7nseFQKpIrMW8x0N8ixpO3wX3yB7EgiPn0w8rhl
uFKVOq0Vs0qOySA5RrMvg3dTgCSRY7dW2yAArHjVJcmVYT8qBosghJ6nwkGrWyh/q4vpK31kWSHk
4mM6zXAnxYHxjBoDKlibKXqWOejr9CVPGqzFvfbJS0MHUN2dknbroB3fhql0xsGfzd99GwIcQsi/
IuygeyuANQcGeFDPvvEs6dlWNYdNpUkrOczv9BSceJyuxFyxpeBH75NflM+GlBq2Ncn72lKPvhbf
pGOxGqXqthCKR3QMPUmmXHgXNhrxon/O5oDumx/M4EQXN1WQOYIGL0Pdz47eQlyjldCvRe2kjCbu
5PFWFsC1I9Ews9saST62PrzhYPinSaF+5P6+LJ6NsNj3FlVm5OwbU3HnYoc0HHFMXIshQuxTYuuB
bks+lkZCt6smUD96iFKVzmlJgZjXJUrxcf7977/oRWL0n32KdiUhBRUn7sqLRB/As9bqUxkee1V0
CvW9awZb0iY7U/Wb1nxmgwgzAJrUcqrr7ZXBP8ryn7YJYGuTfAlF54+v6K+vROsrdSiHPDmKk35k
826VdJpf+sHoLTfJ1HUt95kjjdF6GsnIklJ7MtgHAcdG30f3aU4JBnrnvOK9/hZYT4EcrOHogRPw
dwDI1ypFHklttgg+PkqK4E5jvzfH4Ej3ObSb4rYRLFcPmnWV8dZHIBTZ82R1D0JV3pSSseHi5cS4
BHTZZFcl0qn8VSoqYnNWa+IY6U/67QQVQeqRlw+KjYQIRoFNQVJ723jIHCsqMAsgPyvSU8lDttQF
ggzauWqsk5GtoR/7FpRsJL95ES3q2HJ61dvnACExFuzXUxs6da5vjdJzG7m8H0ZvXbVvaqkehcG/
zzXREdv03UeEuQtARODVHIvDSgZfExNLDHFyE1ZSSkS3xgxETdezwoxayW/cUSCJKNkqNtr7OPVt
KAGGXSXhtUB42Qr43w1mwZkkLzGo4y4OZB3BNTwkau8cqiR14PnNNjo26g2Qh1kU33AqtXYaNV/r
4M6v7a9PhyXy8JwEAKHxA+IhLoNwFBhZBOXdO3eacKrT5ypuXT1RiB+Z6yvleWrhzkWanbXXssTL
+8Y86xl5Q4URNxwdxY1F/MtKrzLyMRXObaZurQG2TXRDQcJgMNlLiFKJm6civiGS63n/Uo72Y3R4
KhZhkWeYU5LLeXth3aMuOgrnrDhNxuRYtB2VE7VMou1ZiOAFghsMrkk5f8gYXn7NYIaZOgVsiuZk
fJfDWnEictEyoLwGtSP58A1l617TAleo3vu22YwlpT4BKyvsgMbBu6myfW8WO8H/4VXvetiuRR2Y
DQEItZ9dZbZnUR1PSZnr9lQndtSXmznUJgnGfqbgFrm5lsQfYJa3QckEBSz+qvDHkIUnFc45ulmS
mK8Kf/jH0/0rpcwvEluwQaAPZ6A0tT5jkfKJRin3Huptx3B6kprBHSoEhKq0cXLFWKP3uAWzUFct
XKp+utZR/gCTLNeZZBpLYIS7qekuXm+b9n2X1lV0HDDV6s3sFFODgVKfnEPOi97yN8Cyuqp+y8tq
nQPOUsb0puFzK/vTfOTooW4nBLu+M/ALSrYkcdumKVw52Btduu2wWEw86Y80k8Vl7sA9PjKRmuFg
6fk/K2V0uePeqRPssO6t0wtw+oObdb4b9qXdVsVGCAM0KAekdaHfpSUOapIzDb3r+7VnVzFW40m+
yTTCpy8p9Oj0tRDpT1ETOZlV3UWDepCShpQSG4kJPz+5uHLuXF7hPj4PGFzIX4BPoDK6lONMIj3w
yyg1zhm+r3mmrdLwmWTRAVPqeOquaa4JAH/oVC7eGLko9VBuCdxMltjL2K8nuR3V4Gh2Jak6vgTq
e10aO0oJzlRE7+LoQUvRVmKGnoH0NqCGk4vEKomwnzarYQzXGiZBWfoejYSvTLCT7r7A8SftVhhD
bxvY9qEi2Bl4jqqMsMw5K1ro+OG4FiwIIGKzBuC6NQoYXFVlF+JsU4UoEkdXxPcZY8I4xNcc0j8E
qBeznklrBpEA6U3C4GU8KDjxR60SwADH6RZ5+XvRV1JyII/MuylvPahlRdo9USmeZrmpxsaWdt1L
vmPE1FssyJCCtZIVnHINYqY31nhy5c3REjE/p8VyFtoQ96W5tC7fjgIbuVLx7Y6M10ShEmL0rte3
1+6X2ufzbKbFzfV0sLTUtxdXILHzQ6kzdWjyTEoM002qKmtLZlWRBtj1JVCiPtrhN7MGWuCYxVNg
xFsv96BywY9Oxhsx+d3rwir1C8fyOlsJSiB2wzbshZUSAM42e/SZRfVP2mS/pAERfF+9j9roT5Zj
8xjpB8/rdrR7DujfOJgUFxhCSKckFe/yOkBACuMzJMAyNdzh4n7AutvuE2nTh6OTlBE1mDdNxAIn
UddNrV5JJuf3uXzfOkV4sA4cuITHy/cteZEh+5oSHSm75xLFwBN5KxnkVTHLTx8wlxnuwCC/2V0U
IhcHTT/hfqX3RfrYvtdn6UBkklj+X11/ZUKf77sYF8MIkShfyBynS/LNUElIcYDsu6lgYfurHurq
HvWSdnK80NFMEiz8rdz7SMI22hl/lcGqrO+4XmmqHZpXHuZDlfxieXmYOY2C28X/kTNfLm8LRaE3
Ipgx6INKkk1aOQZOFmCXgFeZrchuTdHQIteEPUK8dqxDd9AfJ9/mo5tSO3qOEiqTji+TgnELcazA
SY/eQyrbfod0kk0fs0Q/QHF0fu4UT9Fbcmp/mqmN29kk2FTh+B+maOHL92naB4p+OTG4ebSDZwYO
cJHLiQ0B54oqjeON2SHP1EjSSyNmTkyNNtF4OJy8wHwQ00obGac1an4Hn76aIpvPTWDsS/G1k8ki
wvgBsXdH9X1kv8M3dLaIbdJKyYxNRQFaloGBTtC2U7RglPtRl6CRTvdRnThZ7a0lA1fUXr5Pe382
iis3aXdQM2HX91Ak4GQ2qPlYBWXNmOia63cSrnVDp607qTvj7IcfmnpfirJLYdeujTcT4Z/c5F4R
GLbpPU5VZIfcOEqtsOO5ExYWqV3S0yBTu5L0Lmr0nG6ISSva3FrXYBpRC7xcTSOJlLgMBCrJe+WX
eJ/PogUPqsMcsBWpWzdRd+o/9Rprtgxy+HnYJ5imIpXjNH/MlwIOyJUHWrSf5weSaLfj0YutKKjR
pdr+DHyWRiPujymgvKG00UKx8WqwyY5G/lXi7Ond+ognnIBIn3YNmvs5V2N85IlBopGUIxWziBae
wKUvbtLpxkujGxH+rpA/R5py8lt5o0WAAWp/K5bSzu/Uzfc7+0PZ9HJn852ij0SigRvHJ8K4PmVV
oJhR/SQ8hOfiiHzCsbhN1o+6w4H4OAsDZHaDkkLuvLRHWl47YSPabEinWf0o7HL9nuy2bYe1SAWd
/ZqTxhwvFg9nYFOm4J8EaBJ84uVGiYpaagG6fKjNIuKN3sv3s9fmo3A5ABgwi0WH5Gsta0+pRrnb
LBDh5rK5qrLuRtCym6QNHvohdMBn4JHRQSTvdlJlrWjBGTSD0EayZ4MJao+/8gSll1RfgUx3Owxd
NXk4ppHq9lrr9kJ+IF/tQg+uqIxM5q/MK4+ebBxkPWptL53uOKjcppT2NdW3jiZfNd7FGToH8XNd
y7HTTt4qwMEw1ipX1oVXq6ePWyNd3SeoL8aoKmT6q2FEL4FYkIhOuKtar1dW6NMCkUdwTsIyoB8I
5fLyDeTlUKV4eAyw0J7Q+oVgdxXn/AFzv3wJjIFckQi2CCryhzjvXyUWtRNjKtZYHLd7Sh8n/2zc
CDck5lF5YyGEKNrCeRTssbfVnbjjFLBOFnY5R+EuORPOlB/JFl5AWq6s2+ikKbb3J99+vwifS6Ug
I2kEQTdE4Y4zfU4r/npCzrowCyQ0Ow3zSWvRs0gPVnbq6/fC5PT5WYWxq7S/ixqnbePXEOXOePU7
/fwpgIvhh8GdgM26pLRMFj3mOB+kw2yE5OMXXJbpKozk05DiilipT0IG0UXh3kRlzhEz3/WHAVkg
kJMRKoo5IbRKGjeQ2xdAXE5bxuuuT/aRxaHB49eq9igF0pY8+16HSQn/e7bJFNQIc5643KGrttMR
i00DzVYm+QoRYqGVOAdgICmU7SWqIVT4rMU2k5oWyl6VTI/VeqCvZmP9uy8xTyqSNSIbTr7ptqD4
7ttoNUb2eNvsrZP+S9ura/MQrIxddILW4z8kjnCwdtbOcL9//189ns6SU7Tn9J91Fy7ffyt5uIpl
8In8MLjNdIE7Kn3Ispa6de6h49bLD1g1vHhB+oqp61acVDvzy02bGyuxSh8CvXB0s91HWXLKAC3J
SrQ1ml94AB0DKXvQmhj/aqSg/Qmlw/wV55E4z3YtqsSUyVQ7mO6sMf89Kaqrsbe+n9unbhQBlosf
9RCVkxiuy2JqkS5PWUfCIpDQRGQgU32HtNUY3GdBySzo1Ubv3w/50QFafPAcckA2eNUzoXbxOY21
JXIpNzGhLJ8x70bgYOjQiaMXIpuPmBGvK8JpoFnHVpR2qYltQmDefv8M8xCfHgG1So3CF0fu0gcT
NeuI/x7pZ/Rsgf7rtJ6F5GHq/qmvfbkLQMXH3kY0Y8aUQUqZ6zGXK5zJMVx/lv8R2aKT5N4g9VNy
oNqoWt0ej9XsxRW67/3Wcn33+ZpiyBe5FnT5v0ZffFlVIlNmTXvt8VnI7NfXfnW6QbDHfrTOf2YJ
oSMKR7/O56etY+x+f7/EX8X1i6HnpuRfUbNLxaDyUHN+zFfuqV/dWD8f4zvUjfxN6fq5/bIy7R8O
vmPTbW/fQd5GA2i7/a1ceYx5lMs3TRtQQwjPmLFQ4sdT/vUUUazWiTRgxIhxHw7Y7RpRy7WuBhs5
rq5g6eU5DlyOxV6CISdLkKY51BZxYho0IaOxJJ3qlXBjIeCL5BgGxMf+3K9ACD3TQ/I3fYuGlHfT
YMNmuPUVvNAX7xsYMqeUaFmc26R0l4ueGGLQtmqpPKonYfsc7fLZY45t97gJXpLKfjmuptXq4W7r
rQ5XFvrjFFzMXlERTdHmoUVOqcuhB38KxJZOF0G8d5r16+v6J5t959v6bhM6m6O4Xu2dp737vv1X
AhTzFwb+dxby5YOmobnkQAtckDGcjoeboS7dLL5PcvPcyTmd3nzrceX8fl9/Ch0AvcErQtebTUVo
OlxOU1Y6BEaKMgew/xSaSHJRvdfDp0i0VrVfXmkWf95SeH9RnydYwhagbL34fmPoUapeqMNjbLuv
+ua0Xu92u87+s7JXxh6XvitLufxa5nv7DI7kUiZTH1mivL1J83tLL7JzTbspTiu76t8r2T8KwfTj
+2VcHjyMRNbHRpVMKKW0Yi+XURvbYcj0Jn9EInA3bTvnn9wNVr77/SifrlYUwqB3UG2iDqbNS3k5
DISVXBSgPR9b6U3yil09WjdZV9tDZ92INeZUqrjuk7siia81WOZ98PfnMI+MCMtH9UcCtb7YJ11d
CZUe18mxlE5oaKeoRExUPFuuWZBb1pO/o5K29kh3/0F6Zm6OfT/1Tws8jw/fA5IJcDLAtZczz0Vy
d7004mOMeVy3T+s3bo9lhWrInnJXeE1wePlZzBVHztIZUiCbEAUW083aOLASRDOPM0k4XNH0Hj0o
n//D2Xksx61k7faJEAFvpjBlWIZeNBOEKErw3uPp7wLPHYigghX9D/q0Ik63kAVk7tzmM+1p8v8v
HxUBn+V5VO2Q6lYf1R96Uy4ikXqsZ6wqoa7Y8wexx7Ajnh2l7krbjzN4wjQsaSl8/15XRD5eKWIY
SFIBL7GYrICV/PxigV4lSTaX8lGd0aDs8nPaiU4zxXRvrOAkTO250ML7QkixKigOPQNFvS53WLNv
szy5l8P6QcqCm7AQL3zwleP6fwvDLJBamd1OFF59AjOj0M/IvI61mrndGHhc/Y6cGgv4zDGUDp1E
DW8IjSrSHEo7aJ/TMMNU6jiJ5347TYKjJhTy1bSdASQk2qmrLmZD64obvMnCfiLtW7gr7JfPL0+l
wW+p4aiffLl/rUtEJwX8egWkdyfgrRnTIEEBH4qYoB9so7i2e5PwGu6UogAofcwNaatIIzPo+7y5
S8aEnkh+TKjYv//IXw8POxgiAD2ZRTXaWh0erZYyvTGs7Kj4p2L2f+v15Ia9ea91dCj75qoOrd1Q
XzTa/RozFEZmAJsxJKHWXLfue90oDHPOg2ut2vfGr0DcZvOVLNiL5NARhbsoeRX7LXzYpNwVyYOu
XUgfvoAt+DwsAE6Cjl4DlJfVyeosyJ++kkdHo47+BKWOGwXsSMQxTFk6CvVj2QznmgItECf2j3qh
GFmJ+y07eJEGs0ggFieeL1JSrIxmC3JSRwOObIQxqgVGYK6qXUurtZhoocemiyyaa2jFSWDziv0f
JTWvJwMoW39pKEYTjt34OYYjFw1dF8loiXncRyj4K3lskPOTwqBPj7qceX2ubQv6tYmUX8vybezn
m3YMIKVUmas3kufX9xTkXoUGywJtKIiCkVpsw+wuAwDbTP2e/xct8vPQo6AXvHYgOwRkxoO08OJa
9PQ2epi0qyYJ4T4UTh9YrtxUDxJtx0XYv2jmbeYLjkINaM26W6S6k+TSrRn7D+NYulDb6qTy9A7P
YX12pEh/bOtoK+e1l4KDK+LeHcobMlS7y8fHQP0hTrjdh2JypdRkhvE8q44sAv9Qkv4N7OI+axCo
7pMNhBkcagEL0vm/URhKLoMvX+bM4jLp6P5r6tcbFXDSMBlb6AG7Pm74VaFkF+IrsXpbt7dWlv9U
RuRqLfFljhPPF6edIYF6y7RtyZjI0nsX+PIOY29i+GQLOVoBUu8KDMYzX9rIzM3U9DVRio1pCXd5
iyxf/r8ZcPy3+yw0zIAIqORa63ZjFWV6OVgawrjVjxjIt5iXe7+3IgbANcHcQqgONsJtWaWHogsO
fRH/lDGpWRBB30efLw1ppAC5TiHEA4hbuGCr8BOCUQ7qOI6OSNSgkoS8mp35f9o8h7/Je3pcgFw6
8prFMRnvRKb73z//612OBcmy3ZeMCf7bKgrQZ6yyxCAKsGGhRjCUF2UwD802umjwvS6Z+KXLkJvc
jF4AifPqzgpLo5MLcUyO1fSYy9LeBGeU/VksGLqJnns1uQwa6Yb+nnP9QltvuWo+H27UmRY5HnDD
kM/WCZIyt2EZznl+xI3ous+BEoA46MQ/Cgw/IG0F1knfv9Z/PBDMzSJATyNAQfLj890XTxPpRCvF
Rz//gQyiZ8ZYYGayh5T5bODyUwqb//2BdLcX0JwCtGndva2rMW6mDjAZvipt9BNnZEk7AcywsSy+
OPL86Jms3idhklwTNj0J4JqRY5RpY2hKnp8noI62UNCD1JOkOQda2+KWHDWof6UvflTOJwbsP+W5
OWXhgLlCXBwKcx7RlhHehjZ8N9RRd8UkN7ygFoAXppLOiFhzUBMBND/04SHXyAy4nqP9NNTphmv8
Qaz9ACRcjqfKlOw4sOMuqOHwlBj5bBWFEXU0d49hjr64GvLvgXD0xQbUoUsYnLEiVeZ9bsWPTSi4
fWyaRwKY/IiaSO9McXua5+hP11IwxKjrbtuxqO/lNptOSa6+fP/R/nEJgkUjh6NYwQGJIdnnbTJk
vt4A4DTPUQomGfMsNUhvwuyYVUhF5Jizc9mVw+wE+Mgkw72CG1AE/0m3MH8h6F5YzXLW11/1QwoQ
O0igYuvZ1GRlSS4LIbONMto28Q3Xjp30+jZUZScqgeg31kat32PDzrr9JBo/1VhzkjZ+CBWUtZuL
d/I/YhNyK2wx5Apos6w1XtqgTuPErI2znx0U6UbN3XrY+O5sbpDoK8IbMDpKvn1Jw31W7mPTqzDI
lPcXXsrXvADeJkRvkE2Meeg9fP5EXa2Gs+VP/skvf6jNj1oyz5i+O2UykKpl3UN4KHuU7YPYraXm
mMfvLUT079fwZfK/SLZS1oIvgE6xjCg/r8GYMr9MQ7k5wVLaK2K+Z0qx1YtsX4klFWboO4Y47M0k
8IShoaMfvHcQabOuDu0hFnYRzF4560E5SYrTZ9I+KbAU6C41pL5snw8SGaIX1Eq8gg97lr8yqDQ1
tBIM0XQbz+CPY4T6a43sla1xyfb5o5H6aadi4MWdRVdGMUD4rZPnPJmoygQ9PYMMtnttutViFPFl
7SAzvS30zi3nyfa7wlXRc5oqk+F78iKkoW3kNxluX3mG9PiEhl7PDJ48vwrn80hrQDpBNnKUYtgk
6eQZueCMc/EDluGdAKVBVqA4ivHeLM0TM7lngcyUX/xWW9oxjvNdF/fveWLutbQ76yXwhAYnKCLU
hd3wZUfKC8XUYiOA+UO7Z3W3AELuldbPxqMm178tNXgrNeVQmkgvyOmDDCJ98F8pdZyiPgdoo9ei
v+tTkzSwtbte9ooZzYuiugkwGiv9/DUSFs6Usg9FRsBq+4SszYW7icRvFVmYpSAJJ+M3j0ChZq6d
njKasoM1G+Pj82l0K9vaoPAfurSnX2fMCE4/ohobgXCv2c+iQ6/GnveAGY6vjb2PN/vGPm0G75ky
NUWcd9P+OhyCze1Bf7ztDqlzOG0wM+h37eFuz18K2t1W3kI06fOn8W7buN5LdzzatuFp51832mmb
22fJ8xh03yDLv70rPfsod6jQe161OXv1RLNte/YU7+wNtBVtcTN653h3Jdp0Ui33z5V4FG31kODl
ySJcqjZ8DN6d0N4ZL7urR8Vz/qTO7YVWnfyP96cxGScSyfQ9v1i9TMZMdqyE44MhodVfG9suz129
+E1lfWvq0LuVxTFScycLdw3h3kx8OqLhVrfmY1SgRRnjC5lqu04JbW38mWHuI6bacTREV6wsW7Hi
W9Hn53IFOoof2QqjNyO+lIR99Pn+PrXsAr49pYO4DPhR1/0cxpJY0XwpT2SUroNbweeuxn/Gx001
9RQVhGaXs2qvQEZfESFr+i9lpR1nX/dCoJFid5JxV1TE1g7122Jv5uFGGn6MjdOVt2V0EGavVLSN
n+/TqrUb4qLK8ZeTbZJjGGL2p66w7DyXbTUsNmJCjR3UrtgA6T3JPXYRydFoGDhHkQMSuEubS2dg
mf38/eMZfonM3AAVMZjQqfs///ismJIhlivrPJTyXRA+gAl26QQ+NwPWMZVuN+PwAGbDzSOGRJFm
T2p8H/iXZA++gD//U9xkzG8hSgMKYnWVDHOaBGpRm4c8LuCZjsijppR8c77P4ZtagXrIdWqADldb
ZGu0jAlS/5qG6bE3Eq/occ+w0nPTm9dWkXqZoIHuTV0Tlyc962xExndzK+2b2LxBW8nrRowg1GG7
CPYmOMmKVefWfbwvtfQUdhDxRL5HX82+O1L5JslPrTVgeMsNIh/lDmu4+ELX4cvMBBYiCFCoalzk
NB7WfMQ21LpqzNXpIQvDh8A/VEl7C0TS8RPNk0oBLsR0CmJQMOa1qIbOAhA329gTSmQ2xp+5SJ5r
XMXVuzaVznK1pQUBqcXHpHnSx9HhpWwvRPt1JQEs3dDpmyPjsMCV1oCEMbX6uBhjQo5evFt+dJvn
mJKBNzzkiXItagKdE3zy1Fnz5mhw27LbtlHrUtUfQys61n3iZdWVAgFRV4ZNPBC9VBqnTDNCDUFO
xM7Tubpuc6DVcFOuWzF6ifL0os/Sl+0PTxVsOuNX9B+Y0qzK3LkIojGfw+TYN9rW1FAo7+PNJBZ3
StldLQ3zaRAf4GUflyoJE7FMKm8rVLQupFJr8jX4X8qVhYpJ82lR41hPwYWSg6fUrXbbZPV2koRt
FpWHrI5OptxChzgmdDXirHSaFH4VPF+lgQ0yZ8e47041mmEhXsUIHZgkwNFm7ID+p49TijkFvrYi
kScNpvvQCu28jB44Wo5anZIIdHO6yXqo5eAHx1n85YfBLgFLLPUektNOFZVHgfiUdrErjjei7ipJ
ukdC6SR0vZPn4/0gRCAGwkM1aLHTy4YXY/OL+Ls9tulOleudhSOEkjk1KN5U2PvTe6boIIV0uwg0
JzRpLAa098a3iRG4fitMj37cuTNwzYpeW5CGnhCV+8CaoXnlf8zsRcy0TYQhmIHxhhgDC4l3gJV6
BJ2tBrRIU3kj1rT4t9m5wF8U/7awLTDjlPhtHaNxwZWQfY7vU5s4oqp6uSJu6INs+kZ2h3GwoyE7
YxvMafedrJ+Qzfe5SgGDVpnhKhFsNjAt6XSpMF+3XZfPT0N/0a4gCqMa8DkMIzrai1HZjodlcPHh
0N60FyAu6zz44xG4o1C6LAiXtS6Bn5dZUGcDj2iv/OmqRcpawkjvEq3xS+eI5ywa9YtOE9UBgP7P
PyUVKphYeRzcHd6mu/hZ06/mrcb9uY9+qbjAldv/mZ/HEzXSbSDIi78d//35iVqS1lnRICRq5mfo
m6YJuiG8arN9Tos49AZ/L0wmDeMLh1ZdEoNPdydy+OJCZv5Q2GYa8/m5kzaEQySWwqFqf055YPf6
a0q3kFTJiWA1l6XwyMyAVMDXoNtfBxYg49wQNq1ZHEs13E8pHkMxyyxM8MR4WYMs1V+XmeBYb+p5
Z4X6XZjXgEJcmjZHKaFtkSsbGW/HUA0edesxgjtHJbhPVCyC1XmLwkBVVe73sf7LBJOPSaVLSxJx
CKL+Whup8ZHjCJJYPxvphpOpBec+u61G2u+upB+kGg9P5UI18WXEtTyT6QNt7/9aOavAbExDMbW9
Yp6r0jGs60a9iqaTiPx/tgvzXRht4maDtVXuiqVbOmNyQC7z8iq+3HKauQwCqPEBsDBIXc7UX7Vj
WMcYLiStf2BbzRNB1fz9YY4dCdtBh4MY/LKMBqvWp2Iw4Hlf4ThJtkWL9IEe02MjQlOVny58jS+h
AiPoRaeDUSfdWWZEn9cU16rR6kv7QZ9OBXD01DOKPcjIMDt1wm4Yt//NZxQcIUqkTDcXk7V11g+j
A39HqIKU/Azq1wtgLDmJPpn0Wdcax+hJ1PGPz7XrjnFoqQjbTnvMGFJ8/7O/ELo+nopcJ6AWGEnU
mZ9/tlKKsJ0DST2HRcCpMUzQb8NNiaiGnKBBl6NwN2UOKz+VSWF35kCLcXAFAfKgoWHkLXuBWG5S
5b1UEWorbksRCRP9tZWiQ1TehtNbWz5pGG9tzOyoP3CXasmGf1FYzSbSHk0Ng8oiBpQeoAQK1RZZ
0nwh3UEUXHzRTfNBkdInP5IZGpGyCIELAhJmV0sbUrXL8S1IW88CjheZXMoKdqxjy9U7epGFf8Vc
X8goVzJbixWWRewFCwQYBWrRR+/mr53bdmasdyECkr2xS6eD0t7OKHP7jAr2OAKY7TbEN6bdQSee
Z7owyL47SL1+/82kr8cH6aAPsAqZPfDyVWUlY2KZmWGlnyGdt/lz3h4S05MHRhonMUSwJHLD2tHy
u0HZddZm1M5Jc991DKY3RXeh0FnixedYjSrkwt4GR01jZt0aHqy0VhJwteeM3qWitfaILW7bz3Yz
D06uXmxafhnc8QGwkAcMxAQDxev1KbHiOpSayB8eEPRq5JfWla9a99ncqhHUbJuH6w483wFemWM9
t/CSg0M1O9HdvD/gy3NfRFeWfmqUTYlt4FA4FKMB0qyB58sYw9uIWTr1Id9kJ8N7gtgYV4617fbD
dXkV31W/aM3611ns5nYseNYt/wMbY8CYPpHXn4sQjb7dk7GNTj2mgXVj80fmaTbxIlRt/fwOKERy
q5ty69eOhHOEYgvH9uUK2O/GUt1WQyQBZ2CxcX5M7aHDx9MVSnt4K13+cOG7fZkHkwwvQB1u2eVu
J+x9PvelGIQVErHRQphKMEC8Hgqv+V3Vyhbv76g5lfiwWcGlp66bWUueBJIL2j0DIeYXq3o06Bf2
Yx8a5yC/b5Jd54WbJu6chmSbOjHeT7zU0g1QqFOui0sz8PWxWcTEIIQw9cccAk3C1bGZSS9Nv87L
cz7d6Ca3WwheEL5Sm0ENDR9SWdx+f1C/dHIXO6oPMRzk2pBNMZeQ/1e0SA2pxtvFlM5VTeh0Sszb
MwdNrQkPwwQct60PdPbRn6Qt6TTNvv05z56KqZRpK0wElQvr+fLRl/WopJFYZC2o7DWNK9Va3YAC
Y2JQzTVjmPe5YB77unL6UrqXxPQpa8Wrvtduomg8idElxdp1sFg9fg0G1/qxGXVBGs6pariJ+aeF
2lVoe6HjuF6aP34IHv4dmf57GJAUaPiSzk/+/O7VaRKlUJOSs9oAhW9zs/dQsntSu9/xUG0slBVk
LdxZQ7ZNEwZnSiH3bmQmsTenJNYW+jKVf0SuALJdii6HmIy7qgNnIyNvZgqiHSX+czCJCjDq8RI9
5gs4cFk8Ek8w2qGw0EBdbdU8KZTeV1E5a4XN6NtSRP7jKdaGGQjR3aeN3TpCe+40WE20ctx5tP3G
oW2RzJDTN7O/g9L+/Wb+5+bRyY0+ZliE39WaILuXDLZ6+ewr2RVygBs1TaBTi6dIvx+icIez1EaB
ThvUoZMy+f+/PB46L6KHvBpxfZYQ51PasZ65aWgfD+ZxSg8ZztfYiDYQuc2dIp+q+CWNfnz/3A9g
5GofLXWdwfCTewwAy+d91HRig7qYMZ6z3J2CvWpgq9u8wneFRCSUbhRcp61j5Tu5tJXuRy7QNqPm
v0qy/YQYR7JV0l8hfHMdbLhPGPh+deuckX2CApxBewMZ2wWi93lxxuiD5EIX8VzRSUvTu16SfreR
dG8WnZsH07tQy+6kKheSxi9Z0PJYJBqXIo3ahcv/82PLpKysrIddjdIbIEihusp69YBP+Cwjw1Q+
+mlxmPIXpXnU58RNI8MZ9IJINzlaO1xYzBcOx3oxqxpfFrNBQUel5wMdhOscJcC9lOFWnCGa42bb
It4q2U7aVsEWip/w02A8v5eQ4umvWxsCar8l3/V9G58oNbIfa9EZf0/JQwOR4xQ0F5oFXxgSH4tl
uknWhmP8FxiuUJaVLvBNz6O+5X1VyXY0H6LuVArAKzeSdadLED7bazPbfb9T/v2a/nryKh5aCO2H
hVZN53YDd7fBNnt0Y8AfXP4j1mdn4znZJVfJScDSg3SGQPOAVmsb7et6U+EfgCc1qCw0+K4YXA94
cu/q0aGpFL0NIKZ21SWrn38FcHa0SusaqB4NXP3zJqsapRNQm5DPeROf40LeZICZAgtVSnxNwqGx
TUabPr38QNmYSrirotuxzI96pjhyd10zP9ay+V6J07skZlRkCV48pE5R3U8U/kkvXYiPy3LWcYKc
HIQ+WLdFu/TzcssxDqIgEcrzZJWO3w9eNYjXieh7gZbefv8t/7mLFgUO+pnAaxCS+PysbFbTVkp0
6Szk1wq0tS56F9DXoqseQr5uyz+D9Z7RLTSK0fGzS6y5f/xSbiagwIRDfMk+ypO/sppsaP2EQxdd
I4xE46l1jSo7lP5zVV3ykvhCYuW4EF1QO0BDB9zkGqaXj2ENXL8ez+KV9UsI0Xtzh/5YN+gvet0p
fGbkHY0eIFxyKQkQNE52jHn/0NKHgp0XuFc/JqIN2FUsn6AhaeOV1e/BV7WaaxXACVwTj3HZHmen
f8Vc+H9/U0t81MWFh/vRHvz8nWQh95VUr8Wz3NZO1U121fnnpJQ3Rpu/fL8nvt4ECNTDzWBDMLIl
o//8qLiZ9V7r4+pchsN1jCb4ZIwOEvNHo5+9olR+p9rkjEbjfv/YL5gWKH0LXpqNQD0Gymlpq/y1
GcxCDbVM6KzzrDit8VoP21B77OXEbsTDZO3q5CkdMeZzWvkgTS9VdF3V9xeWsPy0zyePzYFkKDaO
OJ/xAj4vQawR6EQwpjo3CP/YOTDkfY8LiNOEJXSAPLzJ9Bsz1zMY6LqnxeP+++evBIuBZPMKyO+X
Jh65Gn21z8+fJ3/2U7VKrkOBJr32MIymm9caXIDr1LwJU7eVNl1xMJRjodGur3Jvnt5DBfndh378
pfmzLYbvqbg16LmpGupb6oshvkrGQUWnI1J+zOO+BaZo6neBcS0qP8uAma11ZShP3/+Qj5rv84tk
Zsu4GS9o/gOG7vMP6YdSkRBsLx5Qh/LQFbhJXcRBts0GOZiNvsMh4EJBsookS3KO9Bt4OXDYiyr+
qvmkR3M2hHRqTvL0yvl3BSM7ZALg0KB9+/63rafRy6NwqMP4i68Fu2f92yLBn9RiMrAdnMbOyZFK
qIvKi0FdiS1Mgh5Xy7hhj+RRv1HH6yRs7Ka2tkZXe0mFiJsyoFgAlaMnSUjR0peHftfM1baQDQfo
hpN1XJCt8BozFJKKZB8qnPoGCGBNHyjSzwUKtRJGXIlFvZ1Itmlldtkmu0pk+t5Fwi4Ywh2zlesq
ldH0p7UmhMdMo/qvaXShBzxQp16UilxO519f/L+3wmCYATXkB97P5y8+ylqfV60w3zSNcJWL0RMY
FLtBAUmsr1ORFqRU2KJY7TOsavA9dgv1bUgBqdU3uXrz/Rdat8NZC12BBTPKaSKnXOMFsNqA59GW
yUnzN7woK3mILA0WwW9TO+oNROd4EYyzv3/q+vB+eerqDUhK7JuzJQe3pjRdBTUSI5mEDUR1q8bj
4mhyNEvxPlBme54zj3pyo5m/UmjiyjQ/RAu7tXrwY8GuhNt4eJhUtPlAd9PH9eYEbWwBuYlMQSYH
ZdLm2mBoWEfDLi9gSjL8NxkTFhoVP+ImRXIR9bzEvc8flxe6KE/TZUeGbp1AzQX10uSP6knrUNoQ
RrI3Wg+Mr9UEtKUh2LIZ20GSubLYOvPMPamw5ZJwAWBcOOjrucPHayZCcvC4JxgKr64nq5rbYICz
exSF2FXG/A4UqS0wa4/hrONv/xwV6i6gFQSs2M3mCsY3EiaCWHlIUDsI6SELRhEl6Jfur1VTaFkY
YCWiEMUMuOy1FW6QFUZrhYN8DLCm6Bn262hxYZ0hvvboojL8zducwuD31N+WbbkJmlNo3Qjlpi3e
ukSDlHihnFmX2SxoIaLTSRUhaywo7c9HEmmMTGYw7J/4J2exDl/1ZNhV6WyDGBWdFIHbaqkysY/X
unYzJhcx6qv79P+vgNAsozq0gEM/ryBU5TYdhUA5alX2LgD8qK3skBTLd5jiUyVCPUjru04SZmey
5AtEla/fY8GN4QC+mO+RTq8ervndCDp0lI6MiDy5QmCzSh4U66ZHCA7Req/1f38fAf4Rd/idqPgs
kzGmncqqfkyNKKrDZioeNBuqgtugiMKYwivAfH3/pI8R7ecDqXAQIR0xT10+8CpRGam+9Anx9FOc
5tthvh2T+qou8q0izj9kLa7sYhj3cn4dg3rKsMfM1V9lLLiVfGxN64llql4AxibP/0RszKBrrier
dnTmm7NU3EnMxTzNxJgp8IftzF9Vt8aFXOtrSCEWLeAU8B0wmdZD6CaTMgJFP5/iQpNtYw420zj8
uvCaVm1C9h/tSWnpSgOgIqNbvSaE02W563Ebqi09sFPQGYr4p2yV1p59v3NGU7n2ZfKFzJ1l6C1Z
tQl95bFOs5OUBmhKSOmbrve3BkyTkV6RKlVviVz/YFDh9Qm1PgSQPFJ/RnF1aHXLXbCcF37BkvF9
/tCkgUvk/XAkgXD1+QSRj8YyLukMGtJyX/otLKDpaJjdzhcAsIEY9nNx22etO5pHs4gRwBM2ZoQt
0HOJcBu4DxWNr3Z4FeM7rZOPuYhUqXEh0Hw9aLi+LCw4hp7EnHVChMvl3OqhNZ2UReYW385yeqs7
KhXLTbTA1tpLc/2vyR4P1Bk7ABxepAhXn1UvOkMehHa6nc32rDV/YqzDzEKyNT+5AKBc18fLDoJx
RkQnsQE4/PHv/ypKKlT94mH2JbA4z4p8jG/M6l0Snyz9Cq28hKy6Eq7ShNjSZu73n/6Dhv/50y88
EHCveG0Qxtbxq++DogAw1yCMCXCmoNbUdABmKv/wy+xZ0ZIO2Kr/0kmzAnoI9yk/DlGablU3Ln4a
CYpL6HaVsnBLbrYtg+IuNaEKBn22lUpxWxV1S0fPtBvd3MziTdzsjRxjYjgXgL8DL6WxI8w5qYcf
3ejwLzJ6Spo4HrPS3/iT5GaIJFRZ7wAWfC7DBLd7JGf6MTx35V0TWblTZIHTNWPtcgSvg9HAsG9S
uejMDm3o6D7sKmHDjGEjaRX6R7EJAUR8mFL5ucvSzeQj7aoi/l5i+T5p3a+0FDdzST8rNx9xkHtt
yvzKzLO9FqbbUG69oLJupNq41acChJTkKuV4bU71Y1vqe3W8xAP7erNxmy1tS7jFICLXd+s0KH6f
1z36W7XiaYqjSXdyBZMXnUtILU4TlzvUn72p9C8ISHzMQVfbgieTAdEfQkNv7aOjNl0czclg3KLP
aqgOpIYCDC9z/uY+vJ4eLScF6BLbyIG/xcqhRp2FWbba2JfyXYgdX2LT8g4W9zNm2Itl5efYlBWD
iHSj1p96mvl26U9/ir6+Vvj2bmWUpk3+Edqjbr0Wo3Yr9O191FmHeZbfRhGi44hWkadhcYW+itBB
YNFVBlfpbZsBtsn64Y+m9DeMzeO7TkAOvclE07aYwKC5pfLzDKNhexjA0LoeBerYxJSjvpeK/qGA
R1hGwiYeZ3eUjBxZ7OQdDL8nFXRvZOo1pBc3VjHc9wKMzajeIK4uO35jnLJU4cqmCwjJmYuPvqE9
1O1zU0S3Uyz79AyRG9S14FddSrGt9YPpxmBS0NIDT2Jo8S72BwdUvReaVujBdO9QAo7Q24vyB5KD
xp24jmw9D28rLdhNvnpXh2QjmR+/SgvbMxPijaVNd7LRP7ahIjGTEd/MaMYLliFuOJaC2/bd2wKG
dvBERbmTd5XXXYJ8ol45SViT3eSFmyq88GCiaSXLkT1Lde5AFHrp8/ChlMenOReP/ixkblEYGGlM
vmupwmOgBKcx6YAMVZRuAeYbdpUYeyMJDrhflLZe+QXOJsNZLMqFuznfidn4RlkeH1OD2jbpDQin
tcQ9yxsJyuDCXbjuOxOLP+03fZXQ+fA5SlIV6XZGwoOf9Uwhbe0KVB5RskKO+haOfXJnJrvhhKA5
973v6A83TbIpCpvJus+M9h5lFQPJ0lcawOq1uSueIJO2hM/n74P3P1JB1vphMKQBiPki7im1QTxW
WccVJdFpaVq02ACWcxNG0fScGzS/GfVV8DzkWL0Qm+DJ/+tg/vXwVRtpilWhNyacjJSwRi+9OiQo
rfr96Gbx+EPp9IMVgQ9IQrAvea7fi1X9ALhZ9lAherDmsKD1RK+zm9nDUk+tXMU/JkE6TAAte9PY
TjVwBaWTtmmgBhtBxi6QYHtohPmtV/XIbhLYVZYw/MzA3wyq6TUmXYjMkkBBiKQtepQdulTSQEhn
W6U28OCRGNsXw69iFEdoSSIuRJr8s1wkBgq05ZDYU2DpmLMryGhoQ25L3S4eJsevuTmwjersSB4O
YZLjZKaam65vQe9Li5GQhcZEnf8Y2kbYt5H6VMsCAIqUihkagS8FFi2W1GLSZN0zdefGi4yrqZyr
jab1+0Gpf+uD/Jql5l2bBCSMrTnaUTd7Up7/ogowmXn0wcGMu+k4Ko3qUgjhA99387Zv5txNS+uK
6oORhv87Yg3buiumDTxpgOq9Um+zUi9tzQom4B3+SRyV9zhFlCZs4sX797XILdHtNPEumBjX6gJo
17AJBHs2mjPZ8nsZWS+SFrgj/qlu7YdXYHvfZzUe7MZqr4LAX3wa6sKbhhKNrnnGNjFCzCmCD2OY
dKDapqIRMzO+yZVJ+iEOSrNwj0gc0jJ14hRp43bxmR6S/GmSK9C7lv6sFpV/9tvCclskkuw2Nfdi
1rNW1I3LCXeeOs8e48J4ncr2LsVyFWIJlq5V0V6lnfoyi8Evo+wsJxvnB2b4udMNzJwDq0LhO6Q/
k4unkHVxTPPnvo25SzpwJJVmPpijadjBGL1My85Ns7B041oLaSvxYsqweSkjJqbz2NAarQvNVXLz
bkpTWnJ9/Iqnwi6KelpnWtq7cwCroCllOlUDsl4toDFj0A6tFrR2EcpnpB0sDHDIjKRmzI+mWoyb
bhgI+mMshqdCmvRbsfCNH7OcnzGxz23k8U3bDIkrFn7Fjq+rCCUjHixo4YE6HPfwWr7Ne84AqDgf
n7hpCP5ksxkerLBB3LrWX0rYE/uoRsvVTHGSiuoe/wwUJ5lVzL0TpvqJQv9VbekLZtKsPoYldA/A
kW8cYHWnGS3WAANDG7X0AWMPPqRl9c0qc7m386o/WXmd3Eukzvtcl5ttrltnzCXR6mxIYy1fRKRE
jwSvSSxl50cl8YFLPQlHeHBt5qVKrf4/zs5rN24t26JfRIA5vDJULpWqlPVC2LLEnDO//g66X6xS
Q0Jf4MA2jgPTDmvPNcO6C42XppKZQUFoOuLECbH/a4WuVpxAMo1tRp56RBHRW51L21Yjeb5vh9RV
ZKuwy7o08BxgitdquvHlxTyObgeOruTCjoBdfpGefaPs2XStXVmEBzxULMDv5E8a17S/8Rwg/aI3
UL4YYvcG2uJUjfohicmDFSBdKvJm8PxQ7bZBOjzjJD3ZRpK3XhrDgzRncNO4l1PEalqPGwOEULGc
YbUX01srDvM6gPYL7ys5sh9zGozH+z7Qb5t6Og1Ze+CvR3bXRCfqno9Kx6BYjpS1qJW71vJ/A0jt
xb5hg7QMXvfinVLI0YbZtxXmcJVW0z0eQ1vyPDOnzQnVqotl1NfFrbCw/JsxulWqgNtS62mV6K2F
TX2bc0CXn4VGhz5sSQCE5doqKfVUjRHTqR3prr0Ec7LqbFNZqiacAfM6eA6C6NeweJA2rYkpgQYT
WOdoY1fyeJEGxUSb0N4V4vwqKMqTr4oI6/xsFQj5o1n5b3za3xW+CgTRFCwWmVfVo24zPu61THtI
xva+MphPOROnyOvIbVIYpoVPHZU0oJ6tVkGGm4TIVcwsdOPAoq2XxK8k/2m21YvVyjcsFAxVEXv+
GAY4FLT3YZjTGSiEQ6VKd6zDRDJPTCACKCIPmx5GRFTn+6YxFFfx/T9pg31PAUE+Ucz7pBBPWjnT
VWj9BoG+MNuGMJ4igegFRT8pbDn2mISBV9SzZocJlUEeN5NrxcF7lw8a9ZFZeGM2ql5R0a2OTDlA
R56bO7VPO5fEpfKlTzOviIrKTglNpcJLlI0wACdoBfvZUIW5Z7XiGQtmbcl+Q0gTsg40yiZW8vt2
NCMn7fXGjhUjdAul/aiNVt2VQZZ5OHeJTlEMul1qxTlM+2PWIoeorVOht/5a6aLYNYpyWoscm6CC
kCmErVu8bvUS2lEXcOpCtIKbfEMXqGj1s94qz6TxzAydxPqViubeYrIhcXUDX/udKv5zUYMlt0k/
3EpD7Q3gCY0WGAjaF322Uib7XB6pjlrdd2moEoGqZCdQrxSr7YbDoFEdjS5zjZk+vWhl40NpRuqE
/8UyHkkrSnEExQCEmtkSbLZyhrIRKqHbFHK+sXrB9CytJjxmFnJURdqyXjXBzSSCVNUpNqT0ScR1
UOYrpTF6t2oV2U7GuqRYoKI0qGodU9J7cPyO4rzohg3jby0HkEY5SUunNsw6WHH94yjIx9rsb9IG
XqLSckkgA7jGMZaa5Tg8EGcce3oIAScd1nDZalsIsCNIh0HfFiS+2X4q78Vs3pCBSAc+iekexEz6
el5V6CNtf6g/aAe3AvS/8tbHGyKbI3yeah9VTryRJ1g+RUqRnQ0lVviB6ekqQxNuE+kfXS1h2Zv+
DhUFrgTYqd31MJAL9Be1nrIpF8ZFHwU3zRZtoyU/DbX51Mr+u6mUf8yKSKBKP7WKtKvzadcoCg4z
4/jSzH2zUfz5tgyNbR2o78YgPYiij2+TLDmtbxGdksePoCahgy04ueutwKNpd6qZfOhNuUM1fTDy
dCNLgvUDZHndEvxP9U7OCGgcylJ83T6fFnuVEqMX5fFc+e0pGhJWEqJ6osnLsHVXzRSRhYAFfPoS
JxBhO9LD/Z7CZ6BAe/i+OP+KClKbL0F3xIBygP8rmv0H0xFluqw6Lu03giiTGyl6Wle6rcFuxLLf
DOoPTJ2/VijXJ3ZA2iWCHdnNfxyE/rleGNWRMIHEHsM2PuqB9FyyTlWV8TAiyg0scatI4SohQZno
uV0+W7vZUk6xWr93ughvV3HDiENVrtqVJm6WqiecKBEUgalDKkMRTqtaW+zi0YOxca4a8a2WFSfp
g40y0rXPq3tdk96CTF5FkbhLF7kLoWLfv9NrZ4/l88KlQx8Hpk62pHoFVM5Jbebi1KjHxK8g/pqH
BfaTOYzJM0z74S1V6UwxZbVCOywG+ZaOhCv8BYbgKIPidAVgFuurlZjrAP1AjVyA8EC7pJbJgaWT
9s2I71PiAqTpzQzFvU8wdTmOt4UlOGWouo2AHUyoem2heWX13lewLZMKjaXvsT+9dL64H31gMGyH
ighqYZY40qDuyJupOABiJqydprk8K76FT8Svhpzx71/Qf0ESP7+gK9Ay7vTO6Eoi21tL24wVB3gw
IuzRJbtPvXAjA0Ln6rkjfafSf6TZXcPIfBN8KBXsL0V4uyCnnyefYA1NSwxYdgqKx76j/TU/LPFj
cj0tDG1Jc9v0EjGokge1+mFkXPM6yDHE2GFxw4O3ghj9WujgK2NaqxUR9LpPcaY8mVq5GYfFcmIg
UK+izRnaslWdCXDlfHczRgo83sbp00ejN+5++ArLg/47F5ebwbSNxCFAO5FR+/lFhPFomvHoT+cq
DlZJ2923+FyMBJZg9cO2ba4wfVhnKbwa/BqmPPyhJ/UFw/h7fRQySIlhDoBYfL5+IlVKViaReA4+
0FFnT+1bfKi37cE4yZ7/4t/XLVpIO9hxLmwlT7+X7+U/wRZ1o+Z7GNndQ+O483HCg6XrKC/tG4mV
P/LPrjnDfLFlmEAyZ8GCX/hX6fPPgsUOVeNSFqrnANwNFRenwl1XParKDg4z3GF1OM8F0us1Xhd5
s8IGNMd/ety0NzCF4nJFkNX3n+26w7DckMZJBgdwhZ+vofCsnnpdDvvkEJb1jkwcNlDdVoGaBFEA
ampcQ3j/H68IGZVwHK65ZK5p2tV3aqJYNGKow3uZyAzZD7ZD0D/nqgjALa19Ou1DEj5+f8nrbQnJ
McZiCAtgsTBdzasVFAl4qY3ymN305oOuvUxldqfovMwmcAQZ/tH3V7smRS4sDYw10LICXy+cyOWd
//OR1ZRSvMvU7GY6I7SKZqfsHP91fs7vmxuOUYCPZePE0Qoa3HypQheCq/UhYKkE261YvnL8Hvg/
9Dy+gNvcFF0kODzoKlTexNX07JqM7pzYZTexqL0MlorD5MK86vuzn/pej3FUOaEk7Giv6sG5mrWl
t7DJgnCT9IQ0t+3F7IZfsz7ZSmo4S47QD2/ty/rBDSLpW7hZsJaJnPz81rqxridVzvSbaKpXnYx0
WyaXk705qhNbqAuX3ldW34y16VbZm1mjao2iXajRX0ngioLDi7TEUuGxyOYXIwKNLNIfWGTXXgV8
WcJK6VshjdRgI1xTcUQ913KgWfVgSKOLjJXs+cqrZNabwRDtIA7tKYlPU5w4chvcB138q8CJqMDj
I62nHd0oXHDyu1bA5IMD3Kw3uy4ST+3gH3OKJDF6MKL3PA1+gky/jn9UNThdECOx0N+ue9pxJOY5
lOb5XGdE9Sgna7ZWSn0Xzk++iARcFb26Ac/JnCRaT+KvDKtFHTynwqZDzDWXyK3V9x/7S8nKhKSm
YaeAFs/rNK4+9qz5YhQbynyYUKtj5RwCOZp94eTMgSFHVyhs4uGhnaTXKFqSR/BLAy79/ib+0i0/
7VjcBLeBWnAhegOnfx5x7dRaQUUe803TZFiUTM+jNHqNaJ5AYY+hLq8LZoaaNccuSZzR0ratqa0b
9dWqNykEOIwVM4wLqLcopPCV7flTnUpEBppEPCqs4J1MTZb7bU3ebN5pFyvN9tA0dibyHjvCyQgb
/hX4FyhUfFgsJPpQdOIQ/KNGrum3xrlofxQjXCPYMDBpby0WeHieoFq5Wn6DVgmDtBH6Y91prjH2
TibPvyTcRFJjXo8JrYk+LA5RFr42xMjNwu85ym7GuDsio9kaCwcOcY7UgR1mF8JZvbob3ydBDWy5
BOJWTeLkVXk9WFaDI4HwJgj589gNH74g2EKmECfsn9jCaQP1O6HCTlGp3gOtX8EiWXd97bZWu2kU
6yAVw7qULK+sI8fqSCIeaydRLw2+WfGMTW4RuE0f234guewyxO5OcATzozAHt9GgvrLFMJ2KW8sa
nYoQk06rHXMy7KUL1dFLl0v5zgzeGk1HYdR7Udi4+rQEDcsHC/FZTL4HTNTcCXXcMQEdh1peVUMF
KWRez/iv+bSCBkQ8w6icsoxTl6U9NqwHy5/tGBN4brkYoEc/rOLUCIzJz2OWio/MTjgBBFXTw/48
Zod2kGlwafEl+FjiQ3MpOKactWgsVSvBIMRGJt4yJoVLZCWv0vC1Fadbo5mfexHQYEK1J07mIl3W
cVcJlHUkDP6uqhM3K3nkuImfeo1TYzqKOK/Qb7RrPX5W+lh2jHCsVqmuxHYmEvmSjJ03d+2zFqn7
bhwilmd854OGhMt6CVmIe1aa/kmGQuRqLfSKgqPrLjUFE+5syvFgoEdNqK3ig58LrJy+kLX3k9nh
dksPnrMVUmGB7VDpPbNoIrzCjUNVpuex95tVoeYrOYNjG/jSWQ/JQiy01vV75TAVLcFeUryZBFm2
Q7PeaOTEdH7yoRhd5/DB9E2hW3/AbXvOKH66TjTzkTO7q8mc3XVjI1jVgy62ZyWz3LHWnyLIwCMI
CGhW03nqlHwY9FcDuVVvrRBuNQyB/NCYgSeG0yXIM3bIus8vmZHaadTWmyCMZg8088bvyhkYDmVH
pjW1a0TaKu370VGSbJWIkpcVESrVno0th28cj8ZKDE3mKAmAWqXqt6pPBHjIXy+i6qbVxAKiKwt5
JA220YI5THXltrX1TmQQGrgENto8kOybTMU2HJA1ZRkmKGXMdME9ZAQ5GSI6KmO+jbIGdwMlHbbV
BCoyQAy5ncN2FcwprSQl/NUlSwCQDLpFVOMvIxCPolEs+ST0ZFHjieoSHaeMbL/KsGtljUJCgCol
C9oIKD9VazquKwzk1tJA+yuXYjcZGWUh1RowZomXqtzAHNJT3lp1lvNuAUCryLXC9kzub+Va5qSv
y2LIPAnik5tOKelseueKc/0Ym61up42ZYpUqe0JTMqLonDnxUPtu3Cb6HYqrtY7irYg4iU2xjtvc
gA5jrH0bqu92motXYTb/VL2EFIUWTqqoDxH6n0lUN4WINWlCI0efSfazOLjYRjbeE7t5X4nmzdDV
p7yNYFsEK4WnQXsOCXgs1qVq2QPeH+MYpl4eSJ6ll9qWtKXSC+fyyZ80igarTxzYIlvf0HdaXh5o
m9GBEEhllqAu1ul2ECzJHVRY6bhw61JErzhZWoSDso2qnmRwFWCdH8Y1Lb1NEobNWu70j6FAb5gG
OCbnEbdixQTdasWzGdaRLSnjR9XmJabCS6dmwkUPmyCIYqwr9lQR99kFZgHs1Qe4eRoRdtt6Kv1u
9YpmYF/O9JdaxGTUa6UrpHXsla38VrLRI+GI+RcilXO2UEJsyekS0/SG6QbFWgF5DhTFa5VsL4Pb
OFOkzI9di9csWsVtFo6y1/TpWh0zLJPT8XYsMExMqt7apFYZPw86nlA0n+4areCIMB/qVN3IEY5d
U4LEKXwa8D3pUNzbql6N2Be04a3WVnhHhbgLKpkZuMPUpoiIZ0bu0JUbjFr+jKXMYh/s9URe9b3Z
Aa8nynoSRKQgzXgv4Edsm2p4UlUhdsKBUL+yE55TnTRYow2eJIvlQ5KJM5kl8R70pvMMqfwDPktE
WzkXkFNBBuM5PZpY1Z8twkFWszCTblYV6e+q6pLbqsI4MooJ8p5HCVpCaRCYS3l0bOTScDWhw7Yn
t/hFezIQUmUpSFcZwb/o6dFHHezctoXBIJbBH8XXh61RiRQrmX9Ti9O9RqBORbvUznDE9CJtdqgu
CYJMZm2Fb8re0OcbNKPeYhpwHMWGo0rf401PSj3z6E8843GKv/EU1Q8Z/UIIF68FEeatT28Qru9a
0NTbGgqdYDW3EeFtilicpQyqlBJHl4S+YIu+ctJTXCCyZjUGiTMJ+VMRW17aBQf0wMdwlFZlmd5Y
/SLNH8RLhzQmKizTYUV1BsyJbT8U6m1WlycNGZHUVQPgG+60RZNMWzOQj7M63ySKtokCvB8bVWUn
mW6MIZV3oVI3uxFKF0KXSaPtYp70wqLOAspHwD6z2LZknJH47ZfmRWpITE6kzh6RKbgQTzZEt+Ky
kfxqcj6FEKpbwQ8eMAM8DJLgaVKHYbHQ0auvHkVZmFfwaA4T/lTdTALAUPqlF/s8qjzEcJUN1XSD
wbyUadQR6mVukpqGN7njZiKuwLdhWQAZG4Wh7Y1G1Fhp8+i1GiLfMzAr7tOycJqq8cJYLLACn0mj
KrVumwu0eWAiQVwbaFilQRk6Wjs1eJP7PkYIwxPgMAi/qT8Jg/WWxWXlzUIvO+kS2jzWleKOY/Lo
jwXKuyB+EYzyHrzpKNbjmtVkZVXtSyOTthsJ+N+l0WutWb8LVoe2Gc+SMHWrNJZOATWUE8oDNoB+
6ma+H3m0OBOcGcyVPgER5uljLIzjnzAHom00Z5QDupeZM3X1jsf+LeuZ6zfzBZ83oFtUnrWsr3s1
uUBD2PlGZDyGVvIcxyCJRZC5fRrTowoZ0SRC7uS420x9Hbqj2AY4PJg8WCjVbI5sh5l0ktroXfEF
f6+No+9YI/asXXzXBzHl33whyOIQqqPvSiiznFCsL6oYJTRfTb5298DOeOxIUe5N2E0Zmlq7Q2cE
1S9xlCB+zGoSx2tlpA2JrLVOjm2bQUNXfvud+SQPNeY0QADC2E4r0cgJspaKJ33Eki+zdnkensSe
uOskp/uhqcNJp7vr61Jp9zIRSZVu7vWgDlZBnr4LhlIdAjOc920LxhsazYpglWNSKg94CNxVEpxV
M937wXwZekqE1sywjO/g/tb6MUxkyZ4M2ia0gRwYvW+5njipFexlo/Lo4mEwkbtl2eWYUEJ5HH1K
WUNOfyPMUjZWxdqgaw+GFJ0DPVyHHRsyvb9T2gx/ZENYz7LZ2zBS2PiS1iA/griGXFIfpkbe93rw
rsQBWpq0nTaZX+3pp9LZjKnn2aVvYZfbRT8jnJL3OFfDKMveTTG6UTP9IoXCQ9ImDXKs2OHQ4slW
+6KWukI5X2wllYbvHI47NWJJUxtOjbVSPhCoBm8hjvbmND/1Bl8NmW/lNqE2bhpJ725gxQCwZY8N
KkPfau8bjOVrY75QazxFrYVAX9mP5URaX4ej4ACLsjQIzKqGYOP7wj7va3jhRfLij8SVpvj8jZBq
2lDe8hou0Ao9IczZ84rBKWoyUaTWRJclouO1Yq/35xPwqG4bQnGpZeM+jJtdWGv3YiEep3T8zbS6
16KivYkaE1MSY9gKeNoF7bwJ9eGQ17TBux7PKylNnEbjPJVHoulIVpmQQNC9kOJXw6Ow4F4HP3Cf
vmAIVC84NCwgEobH5Np8Pnj4qplbVhFT16bvxVCS8e7pjXyIjD8t1hDfn8y/wqRcAhsBGPggQXiQ
XAF2jaZOVSgXxY0+gB3P1k2JqZLeTadIoxffjk4I5SqZ9EvIhBTFetMhPrHyx5Azmj3y6lWz3s7B
hGtHvJmj6BSiANNBNr+/T027Po0BYf6FTWUZFEG/RvrCGQfYQR7NY6peoM95pVV6WvgA1LjKg+6o
NuF6htckEBzBIu0EUkwFuJ+INe2IvrYMqHMaUx8gUKCvpAbqr8DHzMlHyKXIa6th8ZuGPz0xhQi9
NqRs2cUoPxVJ1KJSNR1T7R8VAXm4AV+h0snckdJ1WpLenMt3oo+XZEpYB+GGBlUdDEjW3eRQ5pNb
CmzNKuNX0oEcadMkg2uwxxWcEjSzcYegXSla4Hz/ur7IZnhXCmlaBIaZuCXj7v55DIliE3dNJ8SH
wI/fm8iwjfG1KH4NFluFcTZIn1/K4zIb7UZ5+P7ayz/96dy8mHWBLBIIpeHW/dct4R9M1pJ8IMS5
L2+6zGPPLoUHYXxtivP3V/lC3F1slvDiW9KukDHynJ+fsCrNvhkkPzzFSrpqosUkCwMhsMlI2wYK
7O65c5ss2RiduZeUcK0mIEVx5CTQFyA74U1d2nNUQJmF3zs/yHL1wzS+toVYjKAWgBr4gPM2qoer
flU0x0ZWoB26nyabxtFZd4Y1FC0H8o7XrkcvrZzaPj/+8F6+vH5dV/AkAfMHuUA2uKBS/7z+vOyy
aJ6HgTRCGGc2G9gqX6HDO/Rc+F0d7OCoujMxxuJm2KuXYl+78ZFDC6mM39/Jl2WMG1nsmsFPFsfj
62ghDlqd6QOS7/HybYVjXu1GbRdWj/X0w1BQr9cGut+sXzwxF6FBJy6Nw38eudLUMKewmMiOU+wj
LtqvcKwIgaKrCieBYB3BqRzlCXcJkkcjb7YvB9u72cX2nVO/3+FWyi9V4/QwcIJ3reEobvBPD2z3
p29DG/lqbvy90+UWeTeoOq/l4cqo40E7MCQIOt7JnrZffDnme33ylFXlzG58Z+2rY3MT0dAAafei
3W/5o7613iq7vkWEvC+O07vswE2ONtphhMt1KRzjGJ4A1GKbWkiwtdWY27jI2tU+s2VHfCzO2Kp6
80a1yZb3Qiy9Ao/u+dlYpS6iXdeHpkj5j+Ux5YFNvXFhhXoMXhQvWg1PxR2EWeS3t6VnrQOWLjj4
Mv9w4WqD3TmB2x6jl+bAYOJkZA+nybe7g/42P5JtsyMLx4Gueh6xZb+DE6o8AhYmd8ELLI3f34+2
L8rVv6+WDRPhNKMOh5rPg4CqFB5OOkz3e+OObka9Cbu1YU9O8esoe6tVwDx4Byi7vD1Zr09Fioib
DPZDd5CcX8avB2eyNz+swX8lQ/8uhGSDYNdAAwjuNKbf6tXWOraK0g6J0p6Gc8G4koDdPfENbj77
jobz7K4d/tQc2mKX39DjvSJxgIFzi88k+DTItF08422LOtoqQR62aEJGFKKFnbT7ud9W8xIoy/vU
1hxN2aeGD4zQOQ7/8GKvYWwegyMTdrFoAcmhu+5bythGSyH5vMyu/fPxRLLr6+jW96dV4JF3eTgc
lN3LQ+E6mDJtPn4MalyW8auXiBiRdYyMEBSQ5tUyr3YShMBKm/ZBvpdZMDGmSwS0Msd5PNOH//5Z
pWWl+Hw1rHzoKCrsLFzvOnAvHgKhHBJT3MeSuNNBr8OixJC537DSuujYnc5SPYhZtqzOu7RO13rZ
PP9wD1/fN665FOFUZCxn+F5/HshdouvEk0FVr9pLqX4k6jmbdojgWvjE+bB4RT8iYvrhol8WJiw5
FC6GNBoPPF7A54tSJPphPoXLEjqvtBVEQYf63B62gO/299e63qDQ1n261PL7/6zWdSw30tjq872p
wBTSCrewHnorOVu4s3x/pS9jZ+kNsx0Qh2swirWrsQPgGGhdWTWnbmw8rTxL/ZqgpHViJgAXbjqu
v7+c+uUlYpaKiIiSXRTp/fz1LP7nyRARgMyo0XhffcwrRPCOuYYFdwTLjezn8Fi6Fv+vf4IgxM/o
VdiQZ+dN387n2QEfvRtv1H3tSQ7NjS1CORcfxNvA7X54K8byLT8NclS92NVAdKIXh0nJ1bfOG70s
hyJVTukWaHyre+baXGuuenmE5LpiU1E6J7qQibFrNoWnP4aH4VHFa+gmvi3ZVeFAIyEMD+XKWA0P
4x7O9yo6D0hu7Og4QNuPbRyJn4VLcM625c76mEJX+egfk0N3CzHXaQ76pt512/Q4HaaVvspWwz5y
0136oF9S5yfvuK+rMPvBYuNBhg1tb+SWn4ebEjdhhamSeI8a4PGZ3gJL2L1gizh6SKtXUji227Xm
vb1RHrapqxIc4xyejMm+Kdxd6N2Rc2H9+YPP/U/Ssy+MOsTVn27sqr/kZ1Wjz6wA953zfOS2GpJB
EATZox27cLt0B9f9m+0hvjnc3Mj2Dr+RbLX5IEK62Ydr7eWn4uS/DQsK1cXASGWtFf8eKf4ZvXrV
zvRaMxJ+D+rZYsgKl/tXsJ3OJrtvXOXbxiv2OLyltv+ab0mYDWwVYxR/h9/ennYrfwLWe/jS3SzP
UMV26VFIOMZNTegt0satce5WrSeu8OrbyjaOFrZ+ij8aF5r6rrSNc7gZVsKvHNdRTmiKU2wCN7SF
8wOS7833M/XrwqCBw7E565auG9TLn8cEjQOEEkIlnoq58SZozgXAJeZxJ0IE1sngb2h2/rTqLf/m
51mnY2Sg6XSEF87U3/PMP69XKv1gnLoufGjHVePpu3yrrtXUixq7f640u32ObhTVAwPR1zIVmtq6
FAAkS9jmabzM2q58auP7UvLYlIoYtobbbugfrPXRzk/CRSpcyVwNsUu+b/GGYb+4UU/6c38x98rs
WI/mU/kOHy3cISiKBy9/CI+UDorxmEkPM1IDVAVH6fb7t/yFJwYzjEfGx0QkWwl04Xr97YnZCPtA
uX88UofZp9NqG99tf4/bk33R3Yre7UG+e1qX9uFht7FeLDd1enjjXuzkb9/fyhcCAreCRxeG0ouP
BOlJ15tOqQ0KiQICp6J5pTqJNx7MX0JvX7QDqq2XJHBo4R0Cr3etlSV5tWc8EjqxzVbdk3oIoHVq
dnxuNgzF1XAIbQCwdXcwdnyhn3bi/zJOEJLgoUQOJ0kR15tIbRVa4dfzdEqmUzzegFPqfbcdqexV
XKbJAAfAgzptRS7kVOw47pVM3ZnWy/cv7K9p8tVwxXCA9D5wKHxTrjeJDswtytiqH4YdMQ5e915B
+rFLt9tUHra8t8Fe+T3aqS054qp3In5UnGFLgbsdHbJNbpK7nxbML0wWvqEKmYKgP0nl+HSdYyga
wtQIVZJDLLP113obPej3NMBRpsSNI7xKHxqDR96I4g8b5peCReUIDxrHcVrChOSaRicNJFxkdOce
5qo4BIK1UY1k20ntNtF+ff/Wv/jC8IgaT6jAsMbllNX488JkxHVeELtM/u+EnsYYPDHAKCzUNr4h
fIRTRjyfehF7FZQ48tIIGkAD3TtMm7OQlhcBPFsGObcx5f6B+bsUnVfDAaSFDBOQSQUqz9WNDQWY
vaC37UNdIz/R642gJig8kPKy0Kv6KYDwGf5k0vj1ogb+VBiD4FnA5L0GQptyTLtRFOdToJug9gb6
ndQ1pnanV/O2GfWTNFGJyz+VDH89TD8/LOeNJb2SAmkh2V5BKJVVqs2gZep9vXo0bI0ErsrZXhLn
gjnx5TLbp8ljNhxPBHMhQnnLKO7uj8Muo7SYt8bmnj+7FpgTa6852Ov3bXq31d3wSdy+6Xfe7Bz8
za19yR4ut4xe+SSWx5wAruJ2twly+y4+U3NsOvvPAJ/eRi2F8lVyqMbWdfzDnvQVjoAQJkNKxeSM
JzWvwzrasaejVljK/dE9qc5pG3nE+R5HW92uvW67231AQdFu3e8H+TUuBP+VMQ5DTsX4BW+Iq6Fk
pFrYVmpW37Y8rtIFRzhcEFDMJyuUgfmjH2bvlzmFqn+p/0gy4KPy3xUwINJdhukljvchEtnQwWJC
28eLxdmmoeO5aitnxEYxdAe65ivrMP8RfgACvxjdUGVQVeHMuMQ5snYt+NU/W389mlUyqsHw0K60
O+NufPPXxVG50S7RNtiRXPM73UtrYbdsTfBTdw+BW69MZ3DzNS3J//Htk6VEaYexGJAZgfLXuhEZ
2pxQdWl6O0r4cZQkWBXujK8Qobej8PH9l/6CQnOxxTqP2UvABkqVqwdvszLvWVGK2wK9u/onR8PO
jtJh0tMSyuSk2NH4yQOBR99fdxlB/87f5bJLNAyAAZlLX6yZIeubFWmhxW1Dc3tqxwmzBAvrj+4F
Hev/41IEU0LnZpMAgPz8aekbmFZVzOUtFMUkvkmjY0Nl8FOa/BdK8fJEXMLiyAZtl4DJz5eBLYkK
rK+7hz0ZzDMOndv+NG+My3SaVpozI/VjJeoPbrkjxPH8/SN+0T6AVy6GzwpNIrxxoNN/vnguwYZQ
qqK97dFa24afnNDA7tEJ3glpT181eBEKbMMzRPUc5S3ZX1mdQWtThd5ZizCrxh/G1V+66OcPDB2P
8sSUyW/nvV+9Dn1o9KSM0uEhetTeBs8gLtFaxfe48+XbaY0d+A6uvzcAdjLfj+XePOguq5rbYeCY
7gmAOKDh9cgrVG1hrbv+RtqhzD5hkKqt1RM6nFVx1Lxmpa3rY7qTbueXYtMfpg2eqd0T59Qb4894
sv40Pwym//KZUXRZaDtALahTr+POBlGxoilXYMO09NgRZA+Wm/WHss13loySdD5SAtmpCalAr9eC
Sryn9ihh154LeEkH6SvxWTm1fDH+pHz726z49MpBVoFtNIVxwC+vM52jpvEhbknDrVB3G1WjyJO1
jYbk3tYWRoVlwcPIFbRwuteW9Uatm9LVh95aYYy2bRucdcIcL6e2hEhmrX2gtLBXz7ICS8ysQnra
yTq01JNW4PQkpbcz32Lo9oGVnrWy8DIUrhOP/f3I/ru/fXkoKgv0AxxTsPH6PLKzCAZA71v9Qxhe
pvCckhnfpw5HIr+6kdJHOedMTgRLglg89R+NaisKvpMifBatxO0sL2dLkZC3ya+ivEKY1XaPiY4H
2A3Kz64jHwrbny4OPdp0yJReiHVxh+EklP/H3HntyI1l6fpVGn3PHnozmGngkAzD8BHpdUNkpiR6
Br17+vOFqmZKGTJxuq8OUEBVKku0m3uvvdb6v/+hoTDm4x884P32+3u63toilMXS3GBBZ72B4nYV
u6SWNISdUTaHXMRcwzxUk7pL5K8l8ihdffCbfvn78127rxCWcUKShjrFF+bcbxCR7xY3zLCbVo6y
4GHwt2PoWULDkMVS5D7u3IG+3rQB6j3Op/FLmn2R4PBHxlbFvboXFNbgWYg2+8YVfYvPrl4rV0TH
OwEGM9e3zeB3l5TLWd1m7PjIZJiLmiTbvJ0lu2nuBqetYNePaArntOlu2IQffMovPWmN2KM9YxYe
gh1qxJ3Cb0Ehr56TU+5Ka2md7iEdko3YmYeEmqFHbeG52IBXcE7lg3Aa5jIhYelEs2YNVX0h28IM
/topZ7oRvZzl3dqKbrxOl/kqn8WraI8X5Kxad3Y7V71pVT3Kz9Wj+mzQ+XJPLKI+jx5yOnfYCod2
mT9UD5YnLkAPLsS105ydVbgS18m++BLd0bNw17/1a8P7/WP8YSCp1FUBCRM3wUNDYnP1bQxjFzRt
fT6w3XTCgi5QlDJ5o8x6PXTNgGry+e73Z/yBN0OVgZiQkXTxwyIZfXVK8D/qGdVuf9B6+U6z0gdo
lfddi3yoKLiEwFWsZykYHlAI35gJvs2sH4bM1amvZgLdb0PMnSqmT7JcMojaY0BKiD4vzbCbJ0V0
pB15zf6A+FO+60mwhK/guVCWICpSKZzdGS/tW6kuU3pRQ6rMN57M9U4IPhWfM2IdkQoIYo6rrzoc
aDmZFDpW+BbpoqNX6gKlYSkrcLQ0GGrg6kGbiP02Sj7r1C7bUYUCX1CAV10xMualQs47UG4Ekz8u
WOyRKHADCdJBRJFK+zhIJKu1GpUOmIfCXbczCeMh491itwTGba7bM1rRvXYzzNrDjVnnh+Tpt/CO
KYflCHdwIPMfT6yFuPme23K4jyC8n2k5LzNhdCFeYRQpwxLL5DFYGefsy9miQyrRndhEl9rOa6wO
RhZXqxvdsOmNhSZAOe10txqSOc3cq0JdVXQGBDVOSMbgWljtOZXefunOZAe1o1WDhAjTLY3TtmjG
biMvB1yJ/Died6J2o6DwQxzLd4ARHrUoOu5JCV2Hz/iqQDnR+3st1O5T8nXnsTr20WsnmzcG2I/j
y6J6fjE4vDRvsFv6+DitKsPqKBGihzCXvSyK1oH2rviIP4rZUL2zdKU3YcuGzDE/fHLsDC7FGYT0
hHCwRj+eM4oxMZDjYLyXW/kkm/IEQmzQj9Gguv5Ih885wcY8ixS8FbCsquhbHFGYFDn+UA0FlIzW
SMBudhaHe71iFEzlQVeDl4bG6zjYwvv0lXcl36jq+wUYiUV9knzpEnUJmfySSQXrBoPAbWp/pgQp
wcuwyFtlUxXUBnKDFpJ2NsTocoLqQD+d0yu5rUnVSaPFuTaXancfg6ibLIzSB5hBsuiq0WvcWogJ
lF1FqzgLIzD+edl6ZS3fyQkKv1j21FzBlqHc9I3iiHr0RLLH9ptsSXv+0preAgahkd7Q7quXJ/nj
k7YuVlPs/DBf+vikfbBdk9obSBrsZ9rr7Dme4fWXS0UcOM55KUAAWTVvZvZaGKRkJVzCN+b7rjwM
Ozqin+5yh3QEsCIDJOPcxOndHl4+V6WXPk+faxwhb4zFH5cBMp9EmiLJ2suYvJ5UxJFiTqno07Z1
LkF8Ty5F9iRasPfZjYD7x2nEAreOnJk2FXrfsLP7+GRiRn2UjMG4RdFyVL9Om1ac4S6UutEWkYTT
bmiQDWYZcp0DUA+gNfbgCEcIBniX0U0BV/IlXeFA5FhLIj1M0YXNuJBurMTXCRM+EpTDcOjJm5CB
vN7tWA2LE2n2ZKehdA/VzgWHuqJe61VoM2LYGTcWm5+dTydJfukd00hDXj0U04j7uJvqgHbX1p6K
2rVoQUCQg2Q4eR6GC2xTsHO1hFeGAIfcgXB+lIanHu2lSf95ZVUwtMIbM/71XMhDMGSdLD5hCYT2
b6ms72K6dPJlE35JtmuST4NaPdR95GHlfqgs4UbZ4odF7XIqAlrqBEQjsvhtP/zdqaKpNI1a0v5I
UHVYTAetMpPMT61RLKeWXWEU42A3ERocGzWZ99knBX5kFa0MFv5KE16AOLKrOTuq8a9uxfmAEVAC
ILnkQ0kKXC17TdHnZ2uQ8CtF3VAvi2ke6fOuXuBUKmOgXK0NiSZXTE7mUz9rhGUr3fg4v3V7fD+X
cAWGQnB28dWgteWak0uIVJQ4XYkH8+yjUzLtXreWpjT32eL0/Wd/iFd9QKe+VR460sS5ue0uXugX
N78k2EWhSgtF83nwge+YrzFM00YTqGjQllapuDuEa4FScxMWTga1NSn0ZZvtBVNE5ndmd1s6bcD8
W4SfA52ZE2HF3TmOZuLAN5sIHsadrmFRvVabtSAwL2dI2sDruIaI+0d3QpWEY9lRVUJPEculpESY
cqhLg5z2lKBY6xQvmShlIm/oEqBa6pZubzaevqtihzYZ1Cn1zCnKYZaM4Qw6H4JjxQ5D5Blj7pST
eShlUB3VY46ZbMlRz9abxraXRsmZZj3Tw/P7T/UHlTQ0ATqEKdoifmc0XHvPlK2V6WMniRsrth7O
At5ovirMzj2KQz0GqCUgnAukN92IvKY3HwxVeZCi5qWqmvdoqDY0wJD7yNv7SCKIpbPhAJQ1Q84V
0ZuNumoY5X4Z0ZMfnNnZWWJ8K368TCUfRxNJQROmNZZGJHOue10CVOh9nHfjoRz2I6ZUZzSTC6V8
Cs9eNgFOucBDkVQsBPO5pd7U7i1isxvP8DoOITGrAhWRAeFdTGmuJdtDoYeloOYaDXdFi0ISckX2
Zh6++Bt/Y4LaWzWz5J7Vp4Drwo4ad4q5dsiU/dTs0XHeuJgfpjkyEXzeKvniS/nneq430kCSqloA
Y+d/YsKbhRcApN/PAM2M+lyNinntiOe3sXww8q1EB1gVZ4ueYDW1oqWcJstARzXqQ8c7BJm4TdQH
7fzG9F0N/azARfb3l/tDgheIADlJYF3EjbRg/mCXO8Iw09JguNe3wUmhlCp7T9YCOWS6uFX+uw5R
LwX7y6wsku6jN+o6RJUKpRij0uzuDXo3+gVNioGTzz7//oauN73UqvEaYNr/VrXmvz7GA0ZYdxKz
gbyfgplivo7itqkWY4JV9uRZ/7K3Aapi0jQk9WhnZ0pXL7f83UIDnb2Qzdjv7rF4eZbIUMJNsZ3+
XrT/WDf+4334z+AL2fN0DMAC/vO/+Pkdjhp5pLC5+vGf/6etm+o1jV7zv9lt9eW1/dv569/umtcm
qpvovf6vy8H+9y//8+OPHOvPc7mvzeuHH2ZILoGUt1+q8fSlbtPm21VwVZf/8//1l3/78u0o92Px
5b///n5u8+ZytCA653//81fe5//+O/PcZQD+x/dn+PPXu9eMv3lXVK9NOv7Nq9PX/HP9k7/75bVu
/vvvdI3/AwgLOVaqrRIbVx58/+WP30j/sGhaBx3D6wAMzflyGOLh5S/9g+gDpAOtMbSZiheFQn1u
L7/S//HNBIAqD/VpJhKoJ/9zjR/ezV/v6m/oag/nKG9qDnzZzP81KQqMOhRql4X+43CggVXpANAZ
nlKtai1/92UdYIn/kKOppaXeUYvzyur3LZDJ757Sn1fw/Rk/Tjp/nfAyM343/rJz3qWY8gzeJCou
8s+F3Iq4BU/RYzQWb78/x7e+hZ/d1VXIIgZSH6ZiMHpJe+oR06l54/aa7ga4DHfDm88U20XyulIo
bECZbprcVv2bviaXW/nZ2a8SJ1jTSMhkCQ3EuF+cM9wXEYjAUCSeJQIpDqIKMGqi9SsJWWqou9+q
YV9Nkf/zcJkiPz5cxRLAx5dC7QmmujDPC/alntZJdhCM61bsDn2JKDQh8SDQC8je/sbj/vkgoor9
8bSJWgalZpZnbxxm1r7dpfvmKQyd/JFpJLxxko+z5V+3dlVRFSRQ9fV0ZpXpFBf1tStZPYTifWAN
iDktN0zUGyP0F6OHLuqPtxONvWiV/TB4vW4uppG2NARwii/bWhAdUk2xLwjkTdatW8ieSu1mSJpv
PMnLAP1x6FA6/nhqfRKGcJL6xlNTCRjc4Vu2qAqWUS3aWgLxteaJquvSpLav32oX+7ja/fVorxYg
k8bfs2hM9JbIhD+UfxRxWAiduqDI7aKdXPhU/8Bu3Mg0/XKUXs05nQajomxM0yuei7voiwD9ktIO
pNSnakvjP8HQv/k0Lx/od3NN4lexqSRKSYEAHrZyn0kU/7G0vwyfiRktUJCyt3MpVh7EmxMc2pdf
vMSr2UfrUSj3PgDbZq4bTvQoPefbc7gN7wgl5uEh9+RV36ILxfHQ7VCErlBb7/ItCMphHfn2ux/T
foMb+qrbsP/GlfoxPmjCa7eBsUImxQyUbfl63mFL0c4UBBvlQtO2mKE79bzij49x7DVbs5CeUrq3
hydh1tnvJgxbNx5cs142yqpWL+pMO3ppTt2pNrcSDcDnDXAXY1F78Wxcap6w9kdvmA+u6iBsGhcV
rQINYBd39PJllc/9+j3cVruaUH3VLKudddI5YoqP23CfnYR5uy8PpWHn0VH13+InZYP3a7col8H6
vIxJbc+mWVx+To8Rck4aPt9UlQljJ6xAjQyLapEvjHjdLusbO/pfjrmrOVnqMytIhZFkmCWC07Cg
LkRLo/GJdLv4YJxNV8LSOetk2+S/I3G8NQY/7jr+9+O6LtYLSl/SiCHKXnv5fEVADJLlEu3Z+OeE
foT8xXfq6lMkSYCLoZ83xSGL5MUIELe5+YV/26v/ZF65ruUn+sDkKXe+Z0JbVoA1Z5bTjqbbW/Gq
nsCRmOkl/fyU9gAis1LB2ypYTcDnhbp2NRWdT12gfa1z2gA69mgq7JXalSNAk8PYC4s26CyvjMpT
HLlVQJdtG8jdqjelaJ6p0ayMKpc1EayQnO4FQUzsXhAR9DTSJuvB/2ggkbUa4E9lQk8PaIWmqCWO
DyiLvSEyQ+gl+Pt17fgSoaquh9CJmxQcSaDSUqJtRyhWZpyWcwXuvVlO7pijODSyXdjlrhBDko3C
u3NYLwOp1mzUHUvRAHE5xheaU6Tt8rO8t3Ia24q3wPwkNbecRy4T2s+e+tWaFQMyxJSy8D0/WsYl
feDBG+l1qPPtwSh4gtOs0YvTaG5Nss4Vb5x5+MYi9os53bxaw9owEDsNSoAn+eVbqEhubipupBAC
oD6NAmN9Zig21U17+1/d6tXCpVbmEOkim8AyX3Brmn/hMsvfVk37fD6FHUzt6BSSuJtiaMTGrRaj
XwSwmH9+nOMnZYCPHQi+Rx3vkCeYjxamnaawXwsTUnWxVqd1px3z8+nGovKrO71avVQl62pFq5CR
eIVlrdK6eqBzYnl5qfE5mCXCtqvSgyaxUiN6n4KV5f3+zL+IgMyr1Qy0RpvUhR6vOuiKpSpTY+vW
tSUQCYzrgp8vYdDvT/XLp3q1hJ3RC5pNGsneeRQPoS+uTO0e7tQFGflg6jmRUYR1JoBH6Dc3Tnm5
jZ99LFcz9DDVVa7QRe11Pok0SLN+fzIppGWAIBpJWtM3YfujsfcJbTUuJRkRTPz+3BR4fn7yb5ZS
30UKaj3qShoR8g3dOumtpZ8Wc5PFIT43mS0Nlm8rZ/ER9CPSt6TZ5GGyzlJrn1EOKqtdPg3rCbxS
WvovhXLeKDLGt9jOWxF+jrEjNEtZn5v1PFFWJW0+GLMDx5YWSTUXeHvSXGjw7Wg7e5SXI1sSmcjA
FJhloaMwaeE30UL7KL95poaXhdsJp9LuT8q07os3NT0UlBTDRdctKsvLzWUgLgdjOVVLY5iLuOgt
mRWFaKET0AkgDP31mGDJteuzta8+a0jb5XtreEL21aiPWX6HYglITmd87ZqlUePj64naXJQW6JpF
HLCGy0XX4RyEiNQthW4ZBl6g4Sa1xJIxRqYZ46rqY6EuFDLA4pGNSBcPjpHD/FOUfVK197FcbRQ8
11p/2klBsraK0msxT9BHvCZliFkYwCat5XWIMbpyN4yJh9D6Tq+aRTt6NOfuVPNJ0R86jPuicVym
AWson3tTqOs41eahFS1Cc/gsBTF+HeOdlcINqhXzq5BLp7E2H9RmJ8Flwhj63lLyba5k73girI1o
OElqb4t16I21PsOUwg3w8A5DmMeYl0tj/d4LWCAR5WQgvoo4f51EiwxKFB4jc1yM04WOrz5kabyY
SkwdYh6GUNPOg/3oRgyT+7g0PNxmtfRLGMEyAvhQl59q/2sULCtoK8gR4JzbldJvwxZRgkbzxcWe
NM17G9b9sgzY1NFoNeCRoiXmqldkD/ngDMrfYSxp0687IE59a+OMoumrMkrXZmEepZCseDPMylZx
rTKagZGZApabUF5ivXCXDhgedp0bS/iVSyLcjDPMsYU/lJdHA/0OFn/ypFC0ApLGngB5O6FSfEqy
/r3Iz06Qi3NrKjwDA4m0qLd6ivd1HGNDZgy7MTK/qPJw1xbbktaks8hHc06q3jEyfduNS1mMyN6r
J7pVt+2I0VBgvJlYPEwJTjtUKMMUTzNN2zRYxpCzTSDZlORNxX4DJNvOJ93rxXZBPXuhZNJS8M8e
eUPHN8ylju30CKRc09ZmUwI/TWah/CIUPt8vQk48eGzCbT/uUhuh/qtq1XPMmeypbm1FfGZmhbxg
OHl0kPTo1t7nVxPN1VZZwi2SfpOWAu3oTfWwNMvOTYUKRCEcvct282sG0KHxCal0LOdu7Z6/pfd+
MrteEzkNP51Uo8YlwFQyKOb+Nmj4wLNufo7FndJqjOfUUaG0tcUOBBfuQXd+77sBAZ+o35UjQ8sw
HSMo3SLVHbEQHbFpXQOPkC4raYZYxi0RpEQThALezIxBHqAUBombv4gi0c7n6EIJ8/G0kVTWyITv
UqAjL3M6QrShrWctdb3eOgbdochPF5Nhyywd4z7rJ+fGJP+Lbdl1iXcKuynBGzDxlBCxer72kf/J
97n4wgpDQ2FsmzAPTfQcXYD56EgjL3BIYlaRyqNINnLwAHkMfWznesHiB75OVjZEbrus1GfHMLnF
MviWZ/jZu7qOpUDfTKqWVF420oLPImzQ3yYG/SKvnhukGNaumhLHiAonkY+VLG0ubn7YtWxkv5ln
PUZCmBW1xSGSt1247hlk8joVy1VZ8Jip1AGXgVSGacQzjhpZ/NaWuDGm/qIWL0Q2wx1i3aktGmqS
3NX9fB7yidcdQFsNdXhJBhyvGzzSdS2GxAhc/3yfBbPImpxMgdKrvKfZ18sWQEM2FDUhFi0JDfCG
LY2J3agZCg6cnpiniuZV6D9JQAax/i00zZGF8dgoKPHIfcvVMWm8NPTkeK9iPaNTdsBdlXVxcKQ8
2pyfhqKZn2VzDonVxUfUKXsLWTtQbQ5fyVi/+3TTZAAZmpccDFhm3Kus3urwZjDptlN1Y1hpl2D+
Z2/rKgAVjDxQklpi37wxYwkk30TTnKwfxua8CKAb1YmnNXdt/BjAOyiHlzI8apg/Bj1baf0C2TRp
V6zvMQGZQ3iKAZ8mVHQvhTCVPIEx3mnl4A5l6OCMvVX8ZNYmgm0glx0tfxEn1d7CtjqOzi5Tn53p
tNJovg2yyQ3N0VVG0gdkO/smcfIkmJUdTAYQ+jFypinNVollLBO5dOOMdVXLZ6iNZnEUYNMV0Lpp
2DLhyO8/vyvJ5/9uhK/7XlW/kgqz9itPS1/8GkV9qW9ZvDH/mWw1aJapOezKyDqiFvhcCNF9Ky5C
Q9zKvLgkSHcKzR+dXh6lylMZ5vEo7Cf9DPAveahD9UnOak8PGoq+siuoZ0e3EkfLL5voLmBP8qLX
1aYPhrUpnJeI4G0xfW1x2rRYS6cgcYdRWJgxvZiMxjEX9kJa7gv8TIKid8MSWmDbLqXxk3om2zdV
sMzRKDfDtjBab4yKZYTjTJYJM5F/l6I+6ypArGHrxo9lj1fKZccM0wIMWFdpDj9RG51NYnJhk8Ig
Ndn535o8vqm2fjYcLwvPd5HsOZDpmlPicAUxyDUtGpOK+tiSwDT9bj02+wH/bjM1F0WguWVtPWS+
YhNz2anUHMrRWtxOK15RMv5641ebiGnsfJUUgOCZsYVtVqWsxXGPy7NEOnOkw3lq35T0QibGtV1X
PGW6a7wgMdcazoS8EBs63RFsuig7EyApZxyfxvRhahB96aQV+uwtayePtP6KNgTHT4lBzeY0nc8x
Og+MLmmPgemc3Ghs+lVW+Jt34HcP1ihUzcCRS/dKXyU3Fj4rZLQK3W0kRwVTGevrvAkeZVFZn9Gn
Y7c1NXRj//7j+dXJL8Wj799qMoGRNKuOMg3tg6Mku8C71+fCes3Udh2Wsp2P3VoZMZ/lNVpxuq54
rYKq3Tr/LzL814XQNJd0Qa4Cw4szAyWGv1ZKzfXhW/oxOf4z2cpL7qrX6KGPH39/z7/IYFwrL6tE
sERpGDVPYlubUywyzcNlX3/JnKSEJn0o2qn2b75d/SpfIkYiIDeEoF6sgwdmbtb8dF5on+XQWmvm
fYat21kzXDWsDgJgEANSn8Y+6Pe3+oud/bVWqytzmtPQNng6vqh9pi+mdjfqmhtzm3XiL+TyZu79
sir9ZHr4pnL5bhTL3TSGExRh4s89jmZubGYPIvd4ebJCKyyqr6iLnEGKWSpxxsojnXWA0BTO1e/v
9VeZ2GvqR04dFkjNZHoJq2Um47k8Ko6UkCvneZY846aRFnKKFo3QI+Gy/s3zXk2MadpJVa+Opldb
BYH98+XbLf3HWjYIcKa1xKPXwUQPBdBW/G5vnPVXr/ZqDrRocsGwQbS8oW3p4Y+WNV5xI4mBmPyb
QKO3Li3BXXaUH+I2WOV0DA/BMz6Hn1olPgTko5VKhTd4q7j1q6/qKsuSlkrUai176yKVX/0OKpOq
rSO6iBM8L88ZhHFhXEuwX2/c/y8mjmtHlFLJqCJ3heX1cvxmUnrM9GpV9t/mK1MJZ3Kk4dn1FLEZ
vnHGy5P9yQi/BgBgyRZoAj5wnsaXE6miK2uFq/TPfmC6oVwfelCxZvFcGgtRCP69uepbbPjdV5WF
rTbAchaI2Lt1MKH1pFrW8gVfpkUzN9YixUqJVffGPf7qqV7NVq2GtX2VqDSfkfq7TBhnvtNhUli9
x7UMw8EHUq/Wkqtp/h/n/JfaOu7PGf98bNf42Ajyzy1Glef6/LW5/r8+tHz8/9HjgZZARulIR4wF
aor+U9P47j1ceko+dHzsztXXc5r82fHxfcPHTw/0Z/uHbvwDP3paPOiwQrB0Ifv/2f5x+c1FfU8v
kyrTast278/2D0E2+UsqghgdiQq9SBeV75/9H4Js/YOSI9wx1BD08Ziq+q80gMgf09l/Xjmn4PYv
nUHX2eU8zQcp8/PoiS0Jvcjxnn7kdeqG7kVUXnztX0qUjL5drOQ1UuHG3WJjGvxr3+wPj++6/I3E
s7AwCoiekl0OKX3LZtufR14+83fl0j/fSjX/9J7/eu3XhX45DIQRpVH0FD3Kj/IX4aR+Rm3frPJs
lkwuW1Vq/VSmvhsshz9moO8bX+TLQvPXxPTjTTLYvo/lQjmJhEEOo6fGbdzcq2RXX1jv2pwazTye
GzOi2WKm302zdh99bpwGafbXG5fwcfX/8RKuslClYp0TA3j8k7rwV6BWXYyJHYxoN4NbOsJueBNm
44voYbvuYvru1XeJS9Xo6fdXcSWS//EqroJa1QoTGm95283GX8mvxjxYRVsi9/K93jSLcNWvpc/F
lgLljQ78q2br6xPr17hKY8zSycg48bgSFxiRLKcFjpL78M3aBSttpsyKLamCeOvvKFKOf0ygH9ri
Prz/jwvTH2e/KF/ArGi0NF8Lbk2tMtshHcOndqUvePtBYNdwOq2nenH+Ys0uvCL5mfz58Drs0hWt
gEvS579/9OjdfzIIv7+IqxGQSVHAl9bzpdmNq7xTkxDey53qYMUyGygX7OJ5uVKdyrP2YTr3PyVl
ZCc1uG8gkDgtrGJgsnayylbWPFiTDDLAHLqdh/cFRRPEwPx5tmxPAOZXUPX9A5bJLj4RjoIsUtsH
p8nF1dX1mV0sp1sZTmPrB9x+3WyZuvUiOLbbaWM8V1530J32NT/Up6lxVEd4Fr+OK8yjnGwWrIcL
GAoHSlf/pO1NRzu0jgQRrIS3iWLZrZ1618/qGSTdWe/IJ3UrzcdZek86SdkofG/m14gy+GOwNp5V
DsiyPQ/nkcM17eAJuwLAIAyhqSG8ibPW6eb+6rxL73leeDvMWo5cvaPAmJUzeafv8k+CC1feKWfd
vHPBgksbWjMe8j1ozNy1nrMT3KpjPbM2PtcTzI37eN1tw2O2J/0YzwRXnltMd468VWxcLA9seLbC
muM9aasEsBUjIQnt4C64o0unXEMW0/aFV91rnR2tm/X5VBzSQ34ojwF9E/2RfFon2PqJxqG+djjy
UukdYUE/Fg4ds2RO+hInjJn8hi3eLHzI1tY9Uu6NdRw3xkt2hyb0kLg6rTnH5LF3xE/KviLL5J5f
sbNbJScGrYxRAcbmkNmy1+xUbTL+P3mbfTXB4R81yZ4O4YPvqPxJu5re+0elsett+hnbxif1IO2a
ZeDRllMs82WyjVbmIfKSrTUPX0oYadHaeq5c02FemmFj62J2vowd44DwdK7uwo3pVC5OHuWjMleA
wmXH6Sm+81+sndjjRmtT4Thg6bHQj8mrtRE+mzvhRXxTDolt3fHeHsctyiySnDu68PrH8EWn1foE
pAO9VXFvGm6LO81h8sI5nJ9mKZzoGQlm+ZvxKV/HboZml25gMneMNqRCQCihi7nmbMKUcn5GrM3z
2pF7fR7myU5inEkMxXR+XiQL9bMFz9khkRxKzpTZliN90q2VvCdHJ+6nFSl10uBgQu/zAxjjfcGn
5Ain8jz3NypMTqd6inRHOlVPzd4/yqOjH5EWr6UdtDPDZd90SPfQVh9KwU7X6t44jrTYPze7fAcM
bQPDy9haR5NslNO6KX+pZ0k/u4qT2y8gHUiF2ebBMmz6iuaC7S8mF872PD0ks3Qe862aG4h1HZ1G
ycZHTVyUMNZ0MpFYSNgwRXxX5sXSneTqG2MmKjPq7rR1oV3tyLTZWr7qXpNN/DTRpXEAohzyovyD
eTAA00zLkhf/RNzBdszOcfl8SDfyQmjxq3f0EhyUuqhxP9iroMp0vlGKXB0YIvwm7XoR2ally8fh
PVacaR565lHby5/MbQEvFg/pl+FuejI3GbYd4oLnqCzgSEAvOAb3/j7fZYdqp7yu6MhYC1tcPXeD
Zmuz9kU9UB88DqhHcKmwtWN4gjggrAxUgWd+VLYX0hzykBPzxxE3l0ftLTtSSnOTB2WXhjyu9Mk4
iXiIwe7eKadoka+B/XmmjYWo6EYHHNbXxix/YsjGd9NbxTXq76NXLc70MMCmy+7bCHG2zxs015Vz
3o/3rMaeuKlpcDllnrxXYLroHtXbfXuEiPeAYGXWP2anaYNJxBGG6MG/l3mV98rOeqBs1rvxTnTJ
Hd3RwPBgvaCvDo/qnfWq7q1jAVKrhk9BzVrZDSv9ubwr97kTM6UfX6tHeS843Zt8gIyf2iDhyMrv
k3txU6woEISr7kFfolwpVjR1ufGDfALreYDBADb/IHliZIePKTUiJ5x1L74Tzfn3Kv3q37VkqW15
Ls1Qt9EN42b36WM1U1bTDLgcn8Uli7oBU2tz1AV0SL7F+bjGlggkGkaWmBHN8mNxlJ+oqX5JHxSg
ZTiCxIh5bBJHW39mHbCqlV2Upbv8MX0ctjpulMeY53lnnqq5eNRn2qFYqBv+yFxme+nAIDmeX8np
npIlHusH3CKYIvRj60yH81LdZaYtn8hSmidSget8pb8ld/2TfwrupIfznoq6jXP4flwWW3NZe5Dh
OS4GP++9m7wg73YydAQqjk7uNEMfHZ5KanJ2zIGqbfWph7SxKnOb2b5vbMRtKK/W4gLjKXJQa+tz
u7QO4htuemZDC7EtY0xot3sKxXZX4pKGSg4DHBhVkPdmI1tBJ70RPfw0fgInSBc7iBgRPMfHCFaV
KjEzDCKYFARKtKzu6ebekDESnuqHbi2tqB1lh2bhm1CukZgefh+8XGFB/gygZAAa3+wKkE18PD3K
8CLFiD56UtB+ZyesVaXNyKweZ056f95JG4iWb+EdMvUApztHfy52IWWndbbvtuo8uxe+NosCwqN5
+v2FXeXcry8Mkt7HC0sDIWt9ZeK5eDBzCQGUeXVQZ4BtF8D9Fs1j81pYjuxaN2BP0CM58vWe4puy
g5wosqJr4OjYWkFxVolon723b+TXu+3b4zzaYc3tLsFPON36bL952zfDXsMXscEIOHxRsxUgxNA+
eIQ/zh5wt5Ot0Ovqi09EZ/NscQ9eIpyfZomz3IQuaLCM43mHmcq+sLPfHoP5XWbvfQ99kDNfOzmr
cm2DQw84RW1/Om6N+fq8+HRM7D1Ka1uz56DNXJWhehzcdDPMt/uOJZQA0WU2cRaje/gyP7yc3mfj
nrhLBk4VATgTHQ2q+Nled1B29lt19umeSNL+mgAM3T5+ckv7/hFlqP2O97mz31JP8jJ7ebbvU5vz
E04o9vPc9y54jMsDkADKhi5HrTnqZH/Zf0LRbR/Pbmbf7Ub78/bTxC24a8GdnfZ2ZW+Aldua586P
q0ciP3vL/XwmYpg/LD9TtOPiUqewlw/YwDqfn/3Z4yffYz10DtTY5qlzh62Dc3b2PMvLrnpYv/E+
ApsWEu6Z1d32NPu4vXM7d+s19v1isD/9X+7OZElxbEvXr1LDewccUwMITdU3IDqnnWA47khIIIQk
1D19ffIsq8qMk5ZhdYfX6lhFRoQHjbT31lr/+pvWPvr6V2PI/BHG1y2Xt6PMPZa+yicv7PmRWsDk
KuvWQ7cRFlhE0/T+lmTuLMa8ykMfGrRvFq9fapzokCf6/7iYI9O00fs03gEnetML4FHZ7sJqtIOz
4aPKul3pbqEt4G7Q7093wdq/64G2mHbAAFPHI4tRfxmmN/XM1XSieaqxf2k+8ux1brojE5aGqRcO
97Kv267nCZXPiuwrro99GGpDVtwiNEtvotHVzt5agAudg80lN1dCyxysJc0xI+0LP2guqOxdIsPG
oNWTPZ4QZy3YtEbyEWpH+gx7zIUzV/ySaV7Y37tY26oIxqkecDPG4PNb0U0vs0++6Yl6/8m+n7pl
MHw2Kn08D6a8EZ9Tz/TZ/GaYV9Pw7O8F57AZfCEDx8xJ1Tb0xRTQCzM17e9OjzGinL29ZavPoG5T
5otWaTiJ5lCzS7rkbUFFWpbVbI68ymr11syNzXY2H2l7R2FHVMbEFmzTwfNY2878JZ88MYxYMzMq
sFbDzmK+TQwqsqusrfdfrOR+Gyna9WGYzmarmwuP8lAL7AOX76Fdt86+1ri6LU/18zRHyRUcQv3Q
Wo3pmeWSkEqtMyuTsh9X29g/UftDXdAQ2/PUsBwudgb5PDR41f713jpJZMag/0Abc8OnK03vpK+X
+89ao9mid9FI0KaHK7Tc/dgK3LGxTZGuL8ns2zCOcbIg91IdD+d/Pll/bOv/6Xzrz78/AazSYDK+
DV+cbwrHy37g7zvjc0YYJVfxrbNhaTxnQx3aHQv+88MuzYd7oZN+ubuJNuWWUrTCDtbXv/O1/mW2
+V9HPt4A5BpjxCb/m0Q8eolCGQ2iHbxiM3IrA2Ncdj2UGCyAiECoVwJZzF60nrgwJbAk4kEvGQ9r
+DnWcj068nzm19c6MmG8/NZ2+7cfr8ei/nTdbkr6zu5y02MNsKEXTaWJlZY4lUsoWi5qEhEPjuyN
vNLL/NMCCYDz+JJO2sQiMt1+zZLZ283oTkdGNqt92S38cJ78jh39d3gYrhz/fQl/ubepGCktBPlo
F24rqt2hBr3G7nO3zu2neJC152/gn9HfoV9/fsP+7/90UVIIckJ1uvXYRzYdetHhbnTOU8/9epHo
H4oTc0ZPjETfIYnDML3j4IY8o5cedkxW7jfL9HNxvjRLjJQ53mN9DzZgyIcJ7ZxBvjzJJjtpVfg1
m42r9jtN6s8o8t/2AnAxvrBopYVf3bbglbzkYc7HB5ti/+WVNktW5E19lYTL8FkH5gXc9LWZHDo/
Mlq0WLguDswbT4/2PSvJbHPbBQFCbPNMb3ehccJ0pM8eUdyBJa6bxQt6vHb6jnX1UGujL+ZPiWgu
BeO1eH8x8WU31T7FKH43Wrg417814/iJ0fm3b4g0G99kTCNxHfjrDTq197zKX2K0e5mP8wsRiGSn
1HH2HX8s2kNJl6eSifNDn1UCZER5JdtxqeW9z/d1Imo45YKjyrheSUZrxVsc3/fFB5ALKXRa7UT2
3eUZZSM9oYp+/+as+rsqEDkn2i08ayUoxr9UgYNSwLBh9Ip21YUB/GsV2s2UER/pf3ALV9hblNtX
Rd4GLE/tdP7ngxKXxL9d3X+6eL8ge3WIOhuT5WhnhIB15zyELb3BvIck7qpbpL3kfvG4DrP16Yzl
zP3jJS+lW6PVOT562qQ2wDq6p9NzxIbQvfXb3Uz8N5GqbkuVhAptoBFl/fIrgq20caQL1ydLDq8W
WDGxVpIrUmiI/sXeuVkYWmTV3dG6YIm4ehWYBusNaAgCvsWdmgZoz5T02GX/wPZYvLUXRodv1uHE
wvWw+0ItQIzRiOqAH4YSiCZpRVA8EmxIeHplnydUZ8SQUCDdVvH+uWqM0iIN2n9aMPVmdKj6T8nq
5q6g3xcUfMH7nHGWobbg3CWwzcaj3IZlGYG/xTM4gOhZ+CjE81yg4aqwYHkIIkthqzy1Ya41rD3t
xlJj40srwa72KEj4LKMFfmU8/EM2VUixU5mtsRH1s6hn5xx6qabahUHKMbagaqDCbXc6aiDJCnXe
0rkZtHjO7Yod0TDXO7J+C/8UU0fBoMPEorUbSwWhLNjeWL3FBs15qGWfhS6NtdKtrFiHFQjxGoWM
1iy6RZOSRcYHrfXPG36U+J6iqgs1uE1xrGdO2HgCxXWsjY0uGFGwA5htY6rokaaMTT7B7eQrX+PW
EBfJeAlzXFopUSDkenMYBi8gvZFZPVHN+aHFcSc4BFRHx3T2BkIUv1pbWqZT2p/G6Ay653loD3YP
n755N/h6+6+RjQ/8sSQYqM8lM0p74ldB8qXaQ/f0EdoweMEeRCzRl7Sxu9Hjp3Dt68cTdUZqRsQ2
nCAX6xXwTZCZ9+0TSdIxnOMR7tzRK31gFsQNCjMTs+j8rqvCtndiOukkd8qFWUMhzK2ONQiqzbv0
kZtkg5tkOItUhRVxq2iezBH/i/o/vCEiaY2GxLZmXT7MoXk/PJ50tiDRL/6JpA2v/KrwrL9/vDud
8OJhS5kn6WQDqkDr90qLp7IbWhyxo5eBBGyPeceAKgaU1EbzplyGdkm1TW4Qa9SVbGU+OQ6XOV1S
ze9HWuHFA9RMJoGPg/5xExsjl4AYDo83Mco7tiTAKJcn4KYbqAzt8eYGJIbRiPZijqcrrgKQoD+3
GFgJ+sAH2tIgchO5uOs/Z7GlHdMF+2VyuQAxU30ckDJHL6fSv9yCsXfyokXfgWTTliIH9ifoc269
c02dkxGz3A+c1sY0+vNGrkdsDxEhaMpHT6ell1Jctff5f/eCQgcZuY+lE08WN/R7sCpi8c+EDRZb
avAAqj/Nah1InaGTwU6eTpaqw5ENVn6bn1jOOBXrgBr6YC7sME7R+8rzxvDqPiu/H4D24MVEv/sE
zBqg2/xOobsUgS8Hsn6nFkNoVn4A1c8mszAgJhg90ldESlc/hxi7I+DQfJvoE6MfftSz0G/NVudY
Q8C5qMmuak1x2vF6YRB98K8bXhEdmpHMcj/6PDEzraaQNM1k9vqma4broeMyw098xQbgsX8ne++Y
m+OLHCioJRNANXBmDfKhuhJIMNlkT3fyXN2WD1RDhY5svJxgSqO1MxF+rYYFWFw6yYpY1aw0FbDn
p1ZO4w8WmODh6AkxWMascB2LRiyvxi+rm6ebeDZcoaYjZi1aIuulSQlU42Yl1PjigliN4L7BYIuu
PbS6wwTf5/4HS3A84mF/hhn467E2iS4A9uZxMLOqhWA29C+117ypzO5eKIDLpV6tOSHnkDp9mcwQ
gY5RGBiNmwQY+c/oDoC8OLMdESjswQk+IfuNwcwytuslu5V9ee29rEYkffFMYPaqU512wBL9Ba/o
eAsOFGu4jKkAun5I5DYXKmzwuPXbY/6Dj0pj9AOhMOh//zZb7g1QeAJ4nvtDrb2UnnAYL27myMEr
cEXQiYuu2xl6MR6XxB2LX2wAMBt6CIV3SI2TV5j9fpuE2hrHeStz7wvJzKjubyuAaq1Zjg83j1wz
9+EyvNK6gHZ+p/glrb/8ieTe70cTgLCJ9pnyinc3dV8Bxp6ObJS0K+9NofGk0fJF6JRTNpYPw9En
1DcQWDQNdXlMWqomfvTfStJvWrgsNMVK/LBHLUTtLrHeZEJbumnbTx8ITVPWEiO7+rufzt0IdiFS
2ZdB8Mtp/1WxR3RVs9RaixYRl9/ZyHkeCXLbFfiTwkeyZIcrywykAp7g6pNiFyCl0dn8VzLNvHjK
c3j3QuzCHd4mK+Vl5DjO3eDGQ+lGFqplX++j7GDXXJVa9bbCZQ56S6KuZHERXsfQH6Ymc8J4z1Rj
8CCUGbmwKbk3B5Hxli9HP3fM5h357la+bo+9Mby4S47MTbxulzAq7S8Mt0EgR5lUuRtIFvHistXg
7xT8CFi1uxuukCzcVhkurLeADyjPI8YId/D6ecJ8MzU+n16yq0Y6tNJGQjmt99mhk3UruLEy6xRP
4mB56iPVfkdOPNgPUVLhaLvMHlp9qAm6nU6M1I9KLdu9EYNRmtCuxIBZUm2AEbNd2KnRBR/l2wyi
tnh8TAesXa82RL3iluPbVjywquGPl/HqbWD8bGBzd+SJPlmw45FvWzCyZgweGQFy8y0haDD9HzEc
hclPkh4/70GC14c+Ciy6kjGtCoxxf8CTfPYtLsfz8TSxJ+5zQx0BLAZWJJakt/eDMVdZdWBZgv58
UiFHRjjDMbavr3hiAs8spAVPXIqD0s/9iXsb4syfr596ykL8rD4JsBTAi3D+ZFPxzwCZY+3OpXjZ
ShEMzqopBsyY8s+G1FytchjkP6n5tOgqvLU871OapFqTEZmAWB/eAy36XLWxWRzoV0KSXUMimDXS
eWqtjXHA2ko86M0qxaRQS3MGWtLb6Za8VBw7/B7Bys+fKgXjDf7N4k5T4glzVHND48mQR9EHW4Wj
iUIn0wQaAlwcX/23i0f2qdbUoZ0kdoHWQ6JrKt9BuBkUwdhokVopJiMblnGaeeFwnZdE4WkiIgLW
caJFb61FT8Z5iIIr0/hbvhJ18uNu8k94lxMk8m/Gvlx9fpx/J75M9ZMfQgHRL91vLJXa73ivMH08
luy8qcgGxRvYLrYnj2ezwaewKsqsRTHjJaNddA2/MTyjUsN/9Xiady9dXZWAHVX/lZhT4k+EqP5C
OT/Whl6hve3OeXeOlGvpgq9CdzSehkQ3PklIHJ2lNeO4m62spAX3i0VsZ9YdTBUpl1NTCGA92RKt
oTfTymiJrcFomDYYwwan/SpBoMBU9bGWBgEemVo21iJVl7cPqx+FPBail1G0m5lfHxbZTl1dWA9M
47vd/WScDsTUwni04MJHXwmBoNvsozjXTNEa5xK6tTVBQaIrS2WWOkMXdyIn5OOMNeght35zPR6G
ennPJjWD40liMUtELcdKpMb4TgicpP9YTIiA75hWPqjkOJlFTjtZVwnc+kQEsea5YIzPNUolm2MS
KOyO1C1apSvcP0HJ1G1tNLrgSgeqfIgh48VDn7jhkjBP1j7JCSn9Wz3lh7waIv+65G59dtNnh48z
Eqgegmo0+BSMb4ynm22LKZUQXI6xdpEWiG4cmvHkGzT8+LBHqwTiSR9W9eDDcoACW6l292Ngi4LH
Etx+TD5eMOEf65IIIH9ChcsFIiar8ZnTjgrCWBDSsSnDb3U1MU6LUPtIjoNVxstSVYxrlvaD+woY
QBQnZEtWY8e6EXecCg7Lzmu/maZq0BOJqLivOQUkyBoXUcB3Er90+BWmsCiYgk/cR6g/GSlylrjV
6nG504U9rUfM87/FZLoheStxb9P4Kql8V+r+sYvo1K00HChOU3XDH3EyTznUnXiuAjcE3Dgu8mfJ
apHtS4Itgfu+SF/oSQd8CsH9OdHEFZNeaX0iS7Y9NJAHnpuJp9I8NWwyCO/rxrm9EBPRZEUVM3W6
SvwoTExSo1XiYpvsxgDkIAE0stZkj3C5Xleb1GE3TPadBwA+ldzXRbSFRWd/11TSFsPe/ma8Zf5f
Crqf88FutuBW+nf6+SaYdDP5ynyOzNnQhcIbRVzkJyj/Es9uq7bfmyeBm/R6Bg8Ngth5RVwB+RVn
cqkEPld1od8Z/Y5SzJtdYsk9XlxKnx0eHqP5ww6P7YbUGXzXuo8EDPF+iLAHHlsnJCbbFu7B0CRO
TuYBXsN14XTmcl745h+iHUqONDGG5+F5sKs3T5sHLUc65ykn1Z0uQ8Vq3rhR1IUmh0Fxt+7neMua
HC/i3f06mOFEIHAxTlbz0C7CgRg9Xnrskn9uoyH5GmH4vFCCaBdP+vMx/B6cGepKPPUOqTn5LF/a
PbFTalsCB8lX++oF06xT7evpvJ3rid2CWJbuu7FvBg09hefmxTw8Ciba7QM15uOkIclRt7I+oLV3
ZAYl8WdlYpQhAOBXtupl23gFPmBAgrEEid0tkIklmojJ7OeUs2fLwFSDrQRrGvk1h8aWFOqUzCw6
sDcRgCk2hSDsCbkVYz92ElkrgxGDmIVkRA5jWYcgzhGvrufMLl/W2C9n4izF+rw7Vncn5EtRc6g0
oqe3/nSHVsWBodiPBf8U7AHsVIO9pbeW7N1wDVqOp98k7iSsGZU6l7N6B//g3Sf/ySczvaYUb2eJ
Oi64yTrnpszMiKtzzYJMzzdcRRk5sqJRZYPmCEtkYPj+83pUrJCImCFxDz4jBG3XXLUHfjyTFwAU
u6c5zGgX397dbv2KatKTAcBfgHdkZpkPq3BkLbbpFUlhVqeoshlhtSN7/Lbw8L6DVZ8Wd3VWRitp
eQvSaWkx0dbT73hTr98AGQv6WO7OCSbRiOfNtI14h7MEjuLIpqzjI9MP+kudoMWhjsvjg4ubeTQA
Xj2Xv0OKl8hB407GLycC1zo1b1+T3Kjd1yFyaIP2gpFxRxRuV41s2mi2sQN08vh5gI3osh66yOWg
avXBtgA32B07Oh8FnGZGetGc7KbuzIR9cknA3cec/1UQcwpg5CxN3/MRsWF072Z/97LgOc+XaTC+
IPW0bh/KiHMBLgQqI+7lGWkNXWXh0wjChDBVgwRBWjH3Ph3OACT0nIX8MIaWct3wt67koPTXntND
D1nE2jWaPRigtVpp12v53JyRHhzGe9V7uQNbNCcax9FrZE7m0Uq4EMxuFSpDax6ejFw5Srfvt56f
c+3wdE/MaVG322wo5gQa/jiuzEQBCk0fo4eDC/sjA7gvmfUImrzJeTI/rLFzhkHa8w988FsL6GxT
O31z/xa0dpfM3/P7MgNJy47ofJ0cCMCefLIKh1pmV6u3S3nnZJj1MDXiCQlc/JkYkTcwnutBYp5P
7J+XxQ5fkLMcr8qBWW5ZE+f83JnCtJ5jHjmVzerMCkBjzcnSmLePkQd5ZkI7tm/3Q2aUPYZXHcux
pnjPr/43GVv2vUBKDAcim+XfKRO6dsciAbZDUg8XLCRPlVYViXLBpQWvsvBJjLw+4kDyUx1GncnU
ovzuSI4hU/YbZoWZLc+Z123Dfmmq9oPEOIUefS0D8ZfbastvwsXL5SabyXy8Auk6htfBdLyZmPkm
30SMyW6ceDglDZjjdyY1z+foSD3hoKVvGMEV05cr8kTsP6MMBleYMk0T0B33y0WaBpLTjxqDbsaS
EvXkS6AwoKJM2TM8c+bxqr9BCF8/uZGtcwpGRo7d73VwfR7kDfcZnBI3cKrrAUsMwosNOS807jYf
EhKI3c0Byffkq+rZZqxaQ/9xec45jkODKJSZUFvdsQxURj0v97nY8B86ZISzic59KuTUKQm7LloV
7tAZQN3YQBC0VBd9htZS64znbMepYAFh9GI7Nhfo5Z1fC3cn6hdKQnmmzipPZrYs25y7KYdz+a2c
zNHJZNcOMK+9aRmLQ9w09Idvo6WPnFgSFyC3VdxDdwRzXGJJQwVOMuz13Rj5goAjLLS6Q2yHFktU
fzmpnqzpKf1o8/QTLXQKnSe/BXA57aY9HlTrQ1tcwKB0hwyX73TvQA3LMaDUgFVfbhjl+rFbbOnV
apMSfksxD9bV2pH7hMapgOuK3KjcympgMC7wPYQ6yXbjI/CoimejgxCEDGezPRbm09EBgVigfo0V
CzMFq8cQ3rA/XxzgOCZqz08RNuJB+pQcQMo+tebKSvx+cZZ/tjoQUrToaT5z9TCCpgYnjlkE4bjT
YTD4qB1sLQBmmHPM02kEfj2clXswl57iMJyRDWsNV4WT2pOC3cwji0EvJ26nnwt3M4BfddcjO78M
HI5GfI+s/qgafqb2fUkBMpc4vDtKdvBUM7XHtHy7TB/vKpvdxCUxU2DdhLO5podZp+bQ2fC8mZ0+
Bx4KMbZ7zS01i1tQHAab1hKvnLTFV3eErZUux/Qr1PswrigVlmAq4P+iqnW1/1Va/aOktdNZYjwu
edDcWShsfNJDO68xibY0UrM5lrPiIuYc4LweKPFtTdgB8DY4/PgI4TfCuIgTDZJRv99S+/UZ2+8d
TweWbL5RF4gRdfHwaPgtgPo/z1fEvyVvq7i2C4RT4c35i/JmhHXcbZgzmgqhoE47Xw3kY0SRL5GF
MrB+82a90P+XORgkIlkSSLlQyE7uP8yfBpWD1yAeD+My2omXlOIL3wwAm/cBrigxgSThztmlksni
ST5/885/M0T6yzv/MjfOZLUjhaLuZ7LiRaUwPz/hLGCFw23ZdkGxHn0ph+HvpBG/5Pr8TNP/8ra/
jILjVHzjp8LoDCOASzMffRQUplvl8roCNLz30bXYD47xZ8nJd2A485sv3X+pf7rcv8yFcceIMEmu
oh04jsJxdQC8EqngqSFzjWfYm2cADMjfKiH/qsX741uTVSv3Wegw9cVf3rdt2y4diie+tR1PkSRE
gPKJ87ZptZ6GQuRlaTee6AnTyJMXKlYJ+v/DF//zB/jFcCKU6nhSPyDUpZdU1tuOcMIfVAPX8wsV
NPjVEMxG+M31lv/uev/5bX/ZS9KwEh7jXoMwWot7aZtsX59CoK4FuNej3WNDZ1X5Fa3xzZaDkyXP
0iutOoBXpyeLp/UG4PxWFgx8ficL+tvP9T8D3B/645+23YvwL0m9sfjjabiaeLUtO+HxZAkfrw+i
xd2fi/+/0tP9/2CTrAjcvn+wST5jPPwfs3Ne3tL/+D9Wfk4v3//3z9o5kv76V/hDLTcYS/8i/Y/J
P9lDsoz4jT3xh1xuMJb/RSgcmjeEcSTy4fz333o5cfIvUYL+SWgF2SWTfsH9l1qOvxHwe4cx0R/d
I175fyOWE/96MBNA0HMTVFEkMXcsQET9haCg5MktDNNWNvAuMZFCZIDnvVJOtgdLFbIW9Zv5u0QO
uX/R/zme/v1NfxnsD5o6795YwhjxFAvR5TgYOHhg7CuXsD50K6FdeeO5YqKS/1Th3EG8Z8is6G8r
f+kgdh213M0YwW0WVrdz/+vz8093dPHHR/mzsmn0u8vyCzG3i/Jm/Kz4hNg+cZBQfD23k6tChEph
ilZqxFbpP0B9Day+QOHwf9YnNolxTM0U/Efbxc1udqrZQ4SrhvaQMYLDhOVD8SYgAQIUccWTN32z
bgEIiA8DDgvTwZzRqlsv//nL/Dgi/fvlHiIGHZJTSzLvXx++w6KZnLLed+DeX25dMnN3jCjhYQ5K
V0UMRX0X1MGJ+iZGT4FRGyOjYT+OeJ0VIgU1ca/ihGPlByYsy8ZRmSQZtPY3t5gqlJkw6IEIuocx
wubI7tthjJem775Bf7v5OVw8viZ7wtgIpUcoboOvzXDxoeWHaR/DjJfIBafC+5YQa5XwB25W7f+O
V/yH/fc/XYRfjuh6LBbxIAWfoB7uXIlRmTpX981HcYzWNXNrcqlI4EIJM3gZKf3/BMv6yGxKHcbI
gDrXGZqFXa7JsTAyhGK9npRYLAO8CU+0MXoZI/wOyaLDBvyicLDzlH0xU78z0MAABPNGJsfRvAVk
xxs3gSxSYGh73+WfJwtQSMOL9iya92AAhaXHC87dT6fkDaEewE9a0NdJHr63TDbfI43CfaTH306a
BIJPaVttQG6uLwtEgFAdZEaHHsu8b34XLiT9tZr6Y+dyvJGfQqAOIZu/7It7Rlpr3XIVo8jALF+A
gQ00NNFCZje5CV81wGRazBYxoiqQ1Hg5QGVboyqi8YWt9M8L+yfB69d7Sqor5yfWKQQp/FJkCdWg
ytrnSGYAW2zHTAzfDNjQ2s5GhdGsT8y+dg0iBfgWXwnZ6osxcA5MgbnoJR8RXq0kFI2JDLbV5eNj
DN6Qz2qwOGgh1Ptv6+1MIPZgLqgNX1axA5EZffzzF8D7ol92//QVfqmYFLEZhbhvyQZywlxr88/w
uRDED2nkS2CGaS9ZTNV5rdzt8SjTlfiptQBRalZvBzBCBqD6k8eakBBNqj5vzBclu+4nQDYl9mAe
pqa87/V7ZN3Al+x5HPcP0cJVyj3ZP2HbXT8+7YfcDbcNGtoqg881fQaY2kQnfjh/6OW0nCrzCGrT
jTHN2wKgkW/BxHw9veLkn2D5kN2CRuWHaMcYlYGrBKiX7R/X57XZp1NxX7ygvDVWYY6PsdvtsWyb
MGvUy/1pA88Hvz9ERR+8wNN/+UzMnEehv2FqGcoibKfRNzE39E0P9SARtgwYyl/EZq3VL/vJfL3w
pRcMDsVUYnJ9ZL4GzasYOsJwPiCwhiNl2OtbFI0gRtyLrO40S+PNCQbN2C5L7zGaWLdSOtY5QEhc
6HLenNXxzZNBv99f7ZbZ/PMsXsaeOq8uKD7xue51kk8zhUO6fZryQaXjBvt0J+bAQa11uF3HZs4g
m5EA6p5hwAzHIMPHLLzEwq17EYM6Mbe1cjpxqFE9VyFzCugRPBUozEfkiXFUgvEzYCUFttXTyKw9
Poeyh9o2RumIdmHz+iwKDtrRd6nHK9mkX26ukgXyix11ad+P91m+GT8NOuInjXwG1QUSAIqjh4+g
kRcbwdKdI4K9u5krGqyyBdm4L8ZTej/aA74A9gYmYk34ZAo8nG6XHx7myX00jGgYaDuxiIyoFyBk
62iOVAzoe60GJKtkPAb5z5+xeGrcjhyTVln0oeEYifrMvxu99DtH9AdPF++Z6XM5+mRIMOcdOUmq
9XsGuU4Ya7wyg7zOqlx1Ty+hJ51WSx4auupS1trJFIKfZ/E0WQ3hTWaH6Eswx+d8MfFutDqr9+oV
PL3QeS6fjV73UgoGGTtYZ0fRxwnOSI457t88l5UN1mJ4Qaom7SCSwKch9U921XwgFYho29YlKq7m
SiIsiZWMIE4DHpP9l7QYpIUUAArztKO0aZn+JTfnIfF18YnTMwZ3m8qR0JggW3E6tk+jJ5uIK2U8
Z4XNFVFXiI/Vp9Mm/inxEQaTtHRqkAie7k6nOvB81JHJA3mSLarIRJ3MhJeYIthP+6GnQCe9ju6W
eprBJo1MOXejqgcVKqCzS/c1ugV0IV8DN7PTI6m8nB0fuKAG72l1xJ+09wpcRC4aSb7KzYhkgxWQ
rKBV3zi9X4Fwgz7gR/dpVWmnaznNPzil9tI1rFaCB3MnG3gNIxUB4oQCmVVdjToNe4WJnTN+dd9u
B1MzMmrKnXkBfeA2DxMzBzplAjh5WgOA0cLPutVQmRbqVqjMHDPtCYq0yGuYed5a/T6av99Gb6si
MvFB9lExCJxhEydokWDI3fQ+MG6PS8ZzWT0SrQrZoZuqnHFIMNgo6BqMR/Aw4zWHKTDQDNfvH0oO
5KwtVI11Y6QQYfpnsXB+2apZuc8jbAcmUPd5HeqywReHL2QpvrSVJY2zMOfS33QG31xh8L30q1VZ
pKwLL56zS+RPlka4EfEh1N5IepiIMcbJKQRP7vNbdk6wsjPzyRG2RHVEGXgf6MI9SPicD7aYgHu2
2Z4hpBRmN4WzQg4VonokCuBloGXUWqV3yohqNLivboxcp8G9ntkUwchu05OdAlRhhgrWiFhEz2wk
JBRWqQ1nDXrZjnM1LGB7il/Ab7dts4fa99qWI3PYmeqlGAMjcnh2eoqe6YQGYybuW7PfNu7IydYs
V1K0M/hDtV1NEz9fP2zFkUzRUU2EOfAxHMWsnJM1JPvv9NHPHIYLBUAZAqfJRILnpzmErMAVxT31
BGGKOWc/t316T1Ra9XmyLWsLQ1q2TpMZ76OEBLPf3P1TvQ5QQk+8lLjo3f1SRYGS7YkaHGROKRjt
sYIYG0r262HcCxR8oKRz+FYMtElndO6H2zYJJHTx4lReh8HJy+ZpxByTSStlGEQ3WovBsq/RC2QN
fYQAwBQrc93ucdO3J9PTl+QCXMgONzN86nfA7cqkqx8Xc+gUCnbEzfTEuqkQQqS+cGkmkG0f5mQy
g50gEsviR/PcAQEAkrRw4AW1F7cU/HMRaijIpbxtjVGrJbkhM6PAllY1VShB33AAjO5DdgZm54fo
eZHhgyE83BsZyj0BiyHqnBnE3WcMelqn5xgV+vU5TaYtbxduHlPVvHFMlQ6Trmm65haQ8IZ4u12E
35LLl6xr/DGZV6YB8NCl04VDviOQQ6SnORmjWcVk6TFPedYzKeeZ60ikdJfbfkYZBSP7tZ+sh9bT
yqGrmAyHnd5zIMFHUBOYSjKa8ZlTcYBSnRgV1KUbbr+68EHqB6SJENbSpmE8c1SxD6ytgTEc2uCt
YTiVW1vgBTfPzAgRFxPQd3w7z4F+n/XtaJJAzutqJP/JoZi/2JJTUF7xBUBNnRkMfTKAaL+83MHu
FTkAPijoc/Pcwl5TATt3idu7Qn2NyJuWgaU4vJ/QED3U6NPTlmUHvwg4fkPEgNGTS+C9rMYHkQNv
Ad2r4/ootrJ9fyQLvigukCGGETp2/5h/xWrwPHkvXCfR11fM0+f3ubIiUDcWjPuacyu5edXLTCmY
b19y30eic3tueMVVvEWCDWsiY/UxeeppQlEAOaa7/jRYuB8/Nwy+O5FP3X0mHpr6RcKxgz4OGsTN
eQGySSyKfjUXFmo1g4l+0L8+wziD7Iz+55B90YkcGoGGFBoQ1FED2blOxPjuNnsci2NojlYhrx2a
pw9U8WxbBX0a5gYni2dYBtd8zc1WTouRp5KhvE6ZcMMpmIp3+8U8S9XDg8JApp0+OHmqzd3EmoHB
i9MdqlB/Wcmi824LWhdTPaRLhAOPS11SV+pke6/Krcy5ceEjdnNRx4MexjB8xReu+87YH3iRYj3C
RcJBtkCpzxxCXA4vIwarjM14ROjKV+QOPXUarls/XVZHEg7l863ypNaHHlePzJE3ihjfFE5EDn1T
8Pi7r9/x5j7Y3SRSBfTX0OyGVk2NLbyMQl4RuxAO3FyFMLooCYfE1DMo+kVDUkm0hpoBq2o9sl4w
axpH4Vqzjo/hpr+rA12h6qF66pxamWZI05kwfT+Xk++8NIXrG5ZQtWtUo+cuXO5nhRCjSlOvd/QA
E1jj0ppx+4Htoku01lQSmf5ONWWbVHqKMGbejHW+XczRn1sTiLEtW9DhISsMCC2kw0zcDBLnUIuD
8ZzRBGWFk74R6457OjUDJCrQ0Y/VQ4gMAm8vP1tVM+xqtdZ/7Ip5sWAOyESC2cbibr4/uD9OwXoP
XTQoDiMC/o9BNztc+AgpA51uo5zFs+gNT/OssJqBGZ3WEObSq4RUvTNG0GSGzJyv8Y6JWiZ58RYF
AdUqXbbRMhg6vylxITbaEpLKa57aiPfL6+C9CT/ujPpI+K0/uvNtX3yhOn7ijSpPb6o9Fg0UCc//
pO68liO3sjX9Kv0ABxHw5jYTLj29u0GQLBLeezz9fKCOVGpKrYqOmZu5UbFCxQSQAPZe61+/YfK6
akbX/XTahh4VA14O1jbedW/DVn1fefjvnrK34Ngb3oKb+/54TFyBVdi8gIivzy9yQV7CeF25KvAa
hkLzkSA+NHjU0+smKrg6/ImRSqr2Gdqckb0jl83uq/vyNtwy0f0YzvHVfEfaZsUBWJS+ICrSLK0z
7B6FXXBFP1K3PwDFFl5+uwo6JFofjn6YKPjbl2zLTIyRYrgbPjrNji9IKeIRbZKjn6FPRNerfYjw
A5Nzr/Pip/qH9CEze3wrTmjnY5b2Q9A5inTB8Z8OsHKHbD8SreDy3Q6au7pjFDG9xDbLbWUIbFyZ
u32H7Sxj5/GNqdtn+CNlls8H+drDmhP93jIVZnvbVbb4SHdToSjxO6x29RsNRb6yDQ7iMWjsxDjk
6ZFbEWy0h6E64/QQ4HwRYsbxaV7aowVXQvRXr4CuPOPdcWyPs+qsC5VyraR764W1LjFs8YKhaxzZ
LDBxi4XCgV1HhujEaBi5ApQl82KwOzL2La47XHH2CbPT2F5OnMq4DjdJXII/4GgbSXJVy540IHXt
LlxulA2TiODD9Kj2JhyBlgN9tmMa8IYwPslciEVoksWtFFI1Cf7gfS07BWJUlrEP820EoB+dBIEm
Q9l+K+O0ULLZH9ci2J1QYRs71YszX2Xb5P0beV6o1KnDGJxjifwkOgWfXmDT4rc41lNwYpIkboTx
Fv4TnTOM79hHwBEeht4Txjs99GDdbNcm0qRLnQ9rS6d4cbtjgFHvckQBGvFGkIwgF3mY4Qe84tm5
ulnp8EyGj4kfXsnHxidU1q7vWFGvB+e83uiZElH0VWJNtsneuLqPoPxwW6n7YSFAPnQ/g8SVD4xP
IRDFT+szm1/xsLNYNOfI5LOhmNTnECeM4WggUbJ2grgTTV8g7jk6cFuAobptyYexJVsODKn8aeEk
tYwo9G39oe8otlDcr/jZAk81sKuD+UNhq6Tvy8l+Ao27r7B1pvJpTzGzo3BPPRgotxjFwBZiPJu5
6m2BRfezQBlEjPQhvyocnb0FfgjCotV/gsuRHB2iSJU5dNayrfoIHJ3GgxuCbK47wYw4g/etLhyg
Gg16Omay9UE45J8Me4nKfqRxHq/X5h17nJCoAbthfOSXD4PLf33xOvOWKwuK/XOPsFiHL5M/Em1h
buUE9j8iG57FfXKChOJg2ONHKQVR9JLdk6+Su5QyKwsAxsMvBKHfhrq/4XOySPqhrMukT3+fsy6k
qocx4b52AtC7KkLYmJAPKgRh1b9SB/77cOmvx1r//5+GS2Oc5pYVc6zORuQOEAB18KTvDC9+hmRy
/89Qmfy3R1vNAZkyrnLRbyD2KETKlCaA2NBRnuAXOPN1eKMiH5h8zQk9qhlmFiYC92kLL8S1rn55
vSua+B2qk/90Bt8Q5CRN5KrSl/UMRNjFv23zMa2D5RVg9/qvDHxXdeU/He/baMbKBaFYIq54cPNz
78Gl3Bn7DtDoVzpc6VdH+jaPiZgRRorKlRWr+8h28YsD4jZnPvxqIIkB5d9dFE8mj6e+QrffINt8
SttugilgV6rT6NBlwhOiLgkSCu+iQ9ve5nZ5Q0y47BgHvXG16GZMdgwhgKo6us1T+1DnTvWuPI+o
W8D22PqKQ4jie7RL1DnHUvRC6L/qjcG8uR8ZStiG4Hbv7T5/k+cVO3qGpWPY41Z76ux4Rhm6Kb5E
PJ8/hOdl5dy9Cegs1pXZOBRX8Vl28HayY6BNXMqQasDj3C3vzRHEDMTK7vfYijk0zz30V/1TQqkV
9XtwzYF+4EeHkqr1xht0HDZUHPPFnB0gChjQYFbIBKCz4zh0hZzDRbplzxQB5SZ4bw6gYO5IaLIr
78298GZgqNi9aZxQ4YbshvkLfkjQqHvwU0A9pgzS4w5yNPDFmbt3A9F8XWINaLzAFRhsnVe5UXge
3BDe34wNSP+KlHU/+Rvkg155JtbM1e7yh+xOfF3lYsA+R3zr70qHotdR97B0POkWI8MdQlbFTdm/
q8f1V+UH4TFycZ+zq1cT9DDwQwfAw63vw2sdwGPanrkL3hjZlBL3+FHRLwWX9KiQDG145ryP3IHU
8/eVHxzdzlBjLlAXKV7pAXbxHQB+fco9nMa+dv9tw2Bh+mxbP29sCGs9kikq0NCZr4JdiACMNl/d
gPevFFRQjQcN8iAuOmzX28nRMErqkKNtYfob1zokm+Q+ds1V4B4EKx02JX8q89lGAMt4gvnjLocl
hkK42nLeAAO+gKbFcIT8EGlPTeJnI+4iSeYr2MDv2I7GtfSLHGvap4SvwEYtHVJvTIR3d+VziSSY
rf+Darli4IYC0YHSrc6uDA0YU6hTcqPxpch0bNWZvco3tvEJurLDVa8DHS/bBze/Guoof7ew4dhq
WIZuSrqufiPn4D9UhvrIQr7iqUwJ3eYuUjZIXyFn52ccte3yIz2xyu7FXX1cESa2UEoJ1CDOdB/5
A1MedllhF2z/edHX/27R//OZfd9iwjBql9pYtxjs6c6rpAMqOWeZ38TY4cz79RSBkm+YrNKrKnxb
q0VLf6QloP+yVuT5INESqIwf3yG7H/ECg5uKA+xR2wKwwxc7WPRC6UPjwpqz2fJvmif5LNj9beqO
b4b9z1dkGn838FEtRSIjmaxy2FD/vmu2iZFYdWIpNqHVHQ2Q1xSXZnKzFhUtyIMxgBwVbl08Fsay
rcV9Qpbjil45I5aCaLlML/VRSpqnZnCQQWa0fqHN/EVbRbNzuOnew+7Yzi/h+KrJm/4eRFJnk4I4
DDRg2iWigY/cdxHqykjIgqupo6etbxQWJO09vEDIu46Zdo2sENHqn0bPYlyhTqTdwRbxGin8Nm43
L8uT9qQcNe3TxF0m5cm3HqX6ukWDyNzYODDzYd1gaOp12O4ZyGATcGxY+k63a0+rxyKGeFcm/D/p
vd+vdEfTY52vVpNwWzC93rDh2zGNjaARguMdpZ01OOVbiHEY8Dkre3KpkONi3sWOAU84ozvCecSf
b2p/BtRBW0xbhhUEJfRa+yG6bd+65/oQNtAk5ZMvJIgo+rcEqUzjqRB0IJi64iPCT798a6BfYtUE
RQlK3gty7NMKfkmrd6NImxyiEWQepl73mGnKmMdUiECNu+A8+jAt+0fhKqFoh5XuYKGW00qLwUme
aRqgnk6tq3mLB/D224KUusGNrnlwwKqTcZU+QoFlwDtxjoibkdpRgsv7EIEFYgm4nvm6R7Kk3Aqr
IAEUbCsUhBZt5TfsfbyEP9ezbhE2drvq2O2AcRu79pMTXFxkzD5xoWixo/uIKbOv3KoLKWpb4Tl9
5Ks7cKMBn7alL6fYAGlYgw7cveBkHFnQ+MXJVcADutPkNdvVECRYmcHbwMsqTBUUiOSSO3LDS196
0qkeZJwppsvk6iIDM6irnxXVMNYoT01kyx6GdU8KT5aMLLvakcvHQ7COk3oH7BovSnE/f67y1YXk
VmTtmj25JWUQukgexRWYtlzS+0ApqY9Aqbftqb5fFV8Go643clht5chkDbk1pqb7iLUJbTAFY+8p
+PfdjfW2uiJDOsallWBDOv7FZL2YwYf3GItEhO/cDjjprmDtaJ/XXje6MU0v1xwA1w4j1ttsdqrA
ieP7WHXoYLPpokqPEzuLnN2Iga9AUEaYaFxLyq6BBX8vPaJ6OjIxodupbRMbQ4e/zJK7ukduR8xM
+ljemunbwq5f4yIggx4iC1psC8dNdYVrB0xlHhXFz8ubUXya8lOrbyda+cgX1F2bkmu0SzMvCLf6
g4w0ZNnIy3ZceBj6T0qogWU0+ICvG6PGJptozwzwR/mGevoVfwrGOMq79W48Efno6p0bvcfX430U
PGstpJttPW0GmNId6rnVR3u04+fh1fLK3fApvwM/68cJwruTfpDhe8BcAO47rUeT+lPuIHhYDYMQ
4j2wiaoX3Br2wUU5r4jkyJCtOqyoONj/oXJWI8nYiw80E/i/9Cidh+1QgyqrWEzQOtupy0xuwQiC
ekN9n58MR98pHjD0bfkjxDmJbfOoIyvQIfYiV3qN0bOsL5m179FlrDCFsYeO73CfuOk30n7cFWie
hZO2fyTbFmDiSjkhfMm9+Ghcl0/GSb0wznpPXhPtUPkCtU9nz1c9QxJY1gazUcZEBTYG8OOhGujU
pMYxHp5NnCiQtiqb4HmWDlFzK+EajEMPQ8GJTL/N6qwpTBifmVct0GGPcN8gl28rWLZ4FYAn9kx1
WBePbQcQO7u0vgBbb5VvnLSb7rPFEirddQcCgKgcV902FJB7hRvSuun9SkJaC5HRpiKsfEQ7e2Bh
TBqzz9EdbaywXflWfFZOnfNFaI9ec1hOsHOUvdlvWle5iR7eFxiLGDPS/1I8QWYipevK0ADcQkQY
kBUwzVnxgVtcJZiVCjfrSYBOIILCi+tAdg2ai1P8Rlus3fU+TAo0PEpKwh9eBFRm6JSaOzVyhBGZ
ha5gtGhRHP6oJ7gyZAVulL2kH6jd4vRYazfFZzPaAGlIZVrpSpD3lriLssfqTLbztCW08IIAQaB6
ZHp336MlIpd5QuY33+gvEYOw3nQxE0m5QWtuF8FxiGPYqxDEAIUj4XteIJw1WEXg7nFAiSIwH5u8
8oAXUotVF4sKWT/bBRRLxmyUS2OpLLm7lcrx5EeEYk3qARQJpjMCwrj1+hCy28os96NdfA6QzxH9
DDhkCVe9P32wu0pX+ZuIUP9a2Gm/KDRWIs735lG1dPz2FUPRRPVbn2XIjdaUlqnYuFjsGKABH0F4
9/pfgQB/1zr++Tjf+CvmTMynFFPOrDu9cuiAnCxPckRf2f2icvr7wunnFX0DAIZoGKve4IrWdjj3
4/0TFh8eCRgvIVFpR+tJwWS7OWY/0K6yZD5VDFj6hzrE4I3SxzcO1U7A8zGGJoTNMj7N4QdyUIul
JDtnn5Yr4ZQ1bJktvWSfOhqgtc6NbWqMBqEA0DbqK4XRG5ZnF6jjOQATzF1mDwUAHPowv8aHCr8L
vLOhrbRAd90DkVpYPn19D/8Vy/ZSfRS3XfPx0Z1eq/8PYilk7tV/JtRuyraIX//1Wvz4l//RLB9h
OcTF658Ztevv/0an5fH7jTzLD/8bLcFP/0uNFf8bJqz+rTI3ZMkAWbIMhQgNUSfL5luzoQqLCSMX
x+A4LofbrhSbJ2kMC7+XguagCn1OqI+eThh7lHLuT2Leko+l6O9Bbxjhtrfk5ikcRf29CevmqRYy
ifpMLFCwNRbSx3hOlV2t6YzXxaCaoTBoIdPwUUui16QPGHgbkSB2nmhVdLHdaHGIZgGc1LO8YXqQ
Vzg15Guh0lRteTaXFHF/1Uz+LGbBMQw6diVzFqt7Qw6E+lBItVXzzStuMLYY0NeZ4IqzCCSsZN3b
3BWj1+hj600CQrWQ60kLUSo2QTHqTqGnlLpmkHdbpcrQ4KddPdttQY4yeXECSiK9I+o7CqQE4tZS
QFIiet6vGy13cq4VQFkxdNfIovSiRH30qssWJ1/EYbkbBxPL5iJJc76AobiM2SQqrpXL2qfaEXCO
D0NSHto8wBcmlJvyUurqgKYonIwPUx9eqhoK+zLu5TScsTZYgnmbir1+r+utek2oNCxW0l3BlXo5
PCekLZ+TsW78DA4sEIRowm0ZmcK3bWkyF8vn8r3UrOjYt9qIsn4IYy/soi64z9u8ru1Mgzx/TtV+
YTonykju9IwmPCRTM2hz5tpBgXvaphzGGjkkFmdoC+rWNkKzbp1CntEKGnkJqUuyQhKTQ1R+2lRD
I2pJR9S6qHitSmTsRZN4gmQ1d5laqds4NKNrUWgQ8mkseNcNBsX9Vowik3jhsD9JBuyTpI5dvdco
CoqgDm+DocpupamasQuKM1hGQRZsE2PATS5VS29uZKwAJaMhgkzBL2ecxYuS6FS8Qzww/Qynk2Ei
k67naZWGhMmrojTtSc6s0KmrDB1dBLlnjtvVMyKV4cVOOR5oUVP4XdIiNkyZ7ZdB0t4jhZhQhydM
zQdjoNIMZynwQkmpRyZbdXHVJHr/bMRqdBwKQ75oKa9V0Vn5sRNNpjMTVbuo5y6xR4+mQUZykOOF
1fcV4H8gEijJVhwgIAaoHT+6LuIxyhbtdlhairBmYlqjhNJ+SaLFM7p+cLLRrHwxIkbPtpThRhjL
zFXaBOi9SvDQT3Ss3XuzbW25JPlYm2OSEfQ107MtBdVWxtB6KKRRPgmtiIw9lhnDylYYPHRSCkNK
Dq0Xo6yEq8gSuO56nNxBipOPudJUwAcrwVQ6xPVNnHhBNsmQmhepzqIY8xiR9FIl+KzKSXiZshwc
c05qzLxiaGyDCr06EyuoGqOEiK8PeDGqUDeIfdIelyoT7bAr4BMPMR7wSewkkvQRm2V0nIeeyjvv
i/RJUEqsL0sTB5FFr32NpNWDKPcWJFO1wdMkiBEFLTOPZKqmsVcqM/kTjZZF2OrBMjMGYoilmfFS
zZzbavvKTjukU0U/zF5dD8puQlzmlHE+XAdCq/uVMBhUP9BYwq49LkndeG0QFseCmLaDrDAXyRWF
N0iQCqfMw/oc1N2dFMmGExo1vJUsag5DGsNG6gyZgZNZm4c6yiBFWxEx3U34FA/WEyl2s5sLaf+k
62J/wyrcnLJ8dcAPKgxoylz6sFKp2iUFQc1x36b3y9wDZGsLmDFoui1Vce7OGdVXPi/DjWolcNcz
yfJrrVvwnRkFkAC9w30hQtNzU3elcdOpOWymPiv2VhuPHfS1ojwu/Ty+paKmwvDiNtl9a0THim0g
c9Qolp4So4WGFE54lJR9e44X7bkf5zXFdjSvizHVXR5NHDkKKQXFVgjo0CAfdqLgx4JGfWyGL5PZ
Qma0ZuMqkyGAdYlB4c55cjvapyyunhstrXB1a7tjWI/rAoB5mKHHdFXzTB8eT/JVxVa3GyQ5fqQi
hGjWRLKTGLT/fW1UtKoK8MUy3c2C2rnSwjg6KMJm24oDhoZzn8Mcxf3A6i2s+U0RPWPaV/4gVstR
z82PLjOY8+W5ZD1lqnick27eRqXxMnfWyE9JKu6lhWPVoqDwIECfC8KO/iKpMKkXKjgqaU2TkpnR
3hQL2r9mwI9OCjtbqIPWk6J+xPC2rZgtxQs2Cxr0KHEZYYYuK56RhfQ+wzB6raZH54rJAm6Bmuoq
c46PURCGV1OS77UAKCmeoDhWUYWooe7WhQ6iXxhkb9LSEuFWmZDcpDlik5v8VhNuq8KA8FhJk62k
APCBUe7isNW9SLMsu5hHZpBKrt30Uhld67EI1gTYdxb7sSfTs+0UcLYIG64iETwrTl/jAFmHIGX+
GMUfVmF1l2jSFm+a6szPAlXD3MXIJCgBmWTuMq1T95OgVPuuE+dzUkopsSdtOB7aZYCgHCBoLUIV
W6pBDDH60sIPqekqEgZmOgkFefusS6dIrPptXoWCN0oDcQCRDhkzlYzUq3Sry7dpT2YUIwn1qCo8
sq2eCZcyLaZdNPTGNWgwEEecVI+10LIVp8uUXJB1App2BTCsphVuoyzlo4pM5jAG2n3UxWAec2U6
XZAL+0wqBOoPfSi1TTXMlr+UGustL4rL+lX9EGrduJLFKcDnQO4xQi0m0tOLSG87JxWmo0oM7mPS
zlj/FSKakGAObwdVh4fcAIGI6Ww8WROUqK4daizVo3o+k4i4HRNrvtLKaHZVkW5OEegjM9mSIZ9k
5tg5kdKLsJjVMYJVy2X3ajJ5YTCYO2NW/L5YMNEtC0i4g1AWp7y3kkvYcyGakXQM8HFBydoS36ma
3NxnfYInRvzUiLlnD3Q5RBPYpBAh8sloQtJOUAkKF7FLgLO/KzQdIuBsAfH1GIaN1eJ3Wbo8TksW
uq0uwMwQhCx1i2AWn3uWhZtR7mHEyGE1YdG04MggpnSkU0QtFvKi8vjfColwI6XC4ITRlP1IyxRy
orSQvCE3r7E0MDSYmpjFXjc6v4p7CGJ1OJ6KVKhPXZBopT0n2XwadYHs1SLD1rU2DJwIRk4w6Ezw
yyEzHyK1lTdtLHb+kpGgTXmjL9ssMaF4SwU7BLbMNeZhwThXDvrP9D5feoWhTsUk5uvfpokS/wg7
vH7tuu9wo9MKAyyzyfDylUbtOOvC9NFZHMUMo2Em0MbqdkOLtCQI6x+DqYpMX0YpwcksaSqyJiLd
uDczAxJnmlgAfn2XlRA5m6Swx9IYTka+4gwzE7gm9K3UwLUz63R0/2XZvOb1uPROnBnVfa6vtOKM
PbbspgKMJJrZtkqiZ102/AlvoC4dsAUszXDbWMbwEsgCVkK9rB6ssMjBsuZGh8FTJzT6CmhzNyMo
oeyD31RS8ao4oib1ByHodm5q76qOxVU+Y5AnM50qmio/tqFanZY63YswKOqOuSflb9EE1zWIXjpS
7xhtv01i+TkPhx9hVFP6yipYfCLXvoUrtrPM0rMWiVBHe/j0CqBUlMFDnUwBrm04PSAJS/zECLud
uOTyk5LI5rHPcE2LdUOaiT0qvNlsxZ6dBSpUpCfyqc8L8FQaoIOQLJI9yYP4TLkwXuflhLCk6meM
d8wqwvdUXJ4qq2kkmxS2hhV2Nmh7Yi1K1ux2g4FcYuQdgmtq/+GUR/grxHMvSU5r9h2SspwsS7i0
ben8z7+k//l/24JNSdk8iW2gu3/qwGijprt0VLPHv3Zhc0lzloyLNPhVv9Niy9XLRYVSx+ubbH/r
xibdLPe8KCy8f2rJCrHVIOLRz331ZVQ3+zauX3MTY+mv/sxkj0NpN4XivRIo/KiqKiwvRZvsspKL
S6tG2nXTLGgdzIK0Kn3oj79u3loeB9jSMbtUW+X7JmsXTG9xn/pq42KrAfPTRSgRk9Syif3ezxXF
LMKwXnIM/v9vmzoxDxi8VxND3MFYM+PXzi5Isvagyc0Aq37t7Gi7+/3chcu+pSCFEjQH/KtiMujb
JDNEkf3n9q5LpIO16lX/ob3rqcDqzbgwJFEm7d7Mawi2f/R4i2Wlu0jFQCq2UH1bZfSxoGh7/dnv
ldrcPuVS391/9XxNGCBkMjsJefasWtCpxqg/zuEkOr81gmoeRbmbBUYAChQGDEgTtfC+WsK4yF+i
ZJi2X21hqq4vZ6OUhxxZ0q7LZOlsmYm8rcc0c+VxkF+mKTY2KQ2e3zTBfbwEeLGlEdLPRRvL3bww
g+iGCHr3EB2VIR0RjpSRl+Oq4A6FiD0yLEU9qhgDLemDGS6GH81Juy9zi+h5Ghr0hrAsC6vFCD5U
YZIHyWWooIHKWom3M+Gduynsr9LG/DHI3bwXguU1EdpjSRY1TboZXOaebbPvkMp/NaBSPxdkGFM6
5I2Jo9HaiU6GsSuHpNwLCctJYz2paYl9ox4y5hPjDnJd9GxkRnvUl5mrtaSW+QXbZzCxQCrFmi7f
G925Fkw667VjLfsYnmK7YN+3xHuBWmOTZOrlZ+eKiFrcqH1ZbVQNfC1esFeczdelKRnp/HsvW6/N
fVW2BBJIpbBvRorUtantIqDcfBrfWqkcqX3pbiugoAMYw8cQmQRGtPGy6y3kEP+xy81V8y1GvOwG
YdzaOaX6tsv79L4bDbQ3Fg1pODYUCK0w781Y/SHEQfBumq1ua1ITu1Ke6+e5WI246YPldsThoxDn
bSgIKS0Fhkxd2qPAKdt9SFuzIZCXqaGSPHy1xrM+v0djULo/W2MpavKeF54KQ8rGjFvQBw+LNWNV
OqiyO4u17EoUU/bPPrkSWjwYyoCgIwUPvdn062TUvbiUL72VYdStS+8/m+eiCnCabcTJz3It9cTU
tFg26HbnGU++rCbp4GdDTUUH8W0EKOpGZWCLiR5Mk6duFiaw2LxvtrLVXOakj90gXVVoa8M9DRUU
+iZHiKx3IZ3SwqoZxzkkljb1gkUo7MHKtMem6PAwyzViYabF2n614ENTJvsp7uD2rn24IFTCxZpC
WC/IKjF0nRe3SRV5P7c5+TzymFqbn225qvcMh7tE3NaBuErLxdprOigqRiMvdqwU+lNpVg0njmis
wLhk7diLarip9Q4RXLCkTtvQ2Ktd0OxLucRZ/vcenq12eeuMEhrO2seXSbIzzemx4UxPoRBqW9Oa
Ml+KoLH/0dNLfePz6vVePAgw+H7v6SuZOZKkaubjoCVX9RgjyprzNzXWZW/WDGLsjAnF1drkN/Tb
eQg12sq1q6ayLgYfdUU4AWrWJHgJM2VHzwDCE/Q8ch2m9808v6QmM5Csmq/KJj032vCapKswcGid
rF7evoCBuKDkG5QItySFI+Kp8jYWwcNPgCBtl2uhhourAVslFQyaNG9HJzNDGi7AgrLEWX8ypE9a
MxxJSQosemlfCPA8+zj3IhFVh6KBaQpjdBOK5EH/DiJEU32kYzLc0QqAD4fAH4IKFP6XYEKWFpqF
zrRBI/QHojApw0dUI4f8K6owqoyPysgMbDFoUM7OHFPI9Jg46kbGw7Rk0vMH0qAOoCmxpDwPdU00
g5jhrLRCDnWaol/PCRhNGk21zSaAgPAH+DBaC9MmClIMDAX9NwRCy2ZqpbJonC8YQowQ82bSXF+6
sqfbLazaS7IovJ7KTr2uykFwhtwUTj8xCUFdNdcjg75AmsRHpVLNhyVtrFPa9sT0sPzbpcyWUwuh
jkngavczYgyyEQRwLVW2ipC2qJ39OJ/yx3zqcAU2JOkYVZLmTWKF0+0cPOtzGB3SFNOrGQKUJE1X
xSTDzVC0jyLQfvwditGYimOp5f1/RDGAjqRNoIS/wRjzoDVeVMzSRpRK6qfK6jdfgEaliLndj5Vy
KAydBMI0QkM3d4d/RjZSXYE0YaLM/wZtJBWCfZBDKvY/8I3FUkM3jRjkcoM/FRY/N0zRjysVWIhg
xYITagVNOpBHr/WKQ8/NtpW3fL0dZ53F7YIe0MRg+r9GQOgu92GRym4iYH+UGdatlSHX7kVzFyzN
yWhMiMl58KmNWI/VU/nEEMw36l7ZKtzzXZGmeOdNOiPsoH4aJx23MmqbzU+UJDJEzERDWpLFOsp5
JLmlVmSHv0NLMmnECm1AD7OiJfgHeQR563Y90HvnwcnKgCH/AE3SyXKHVB5+AieViAKznzG2Gqmc
bGnmgkQwN0YJf8VP4qR4k6XOOPzEUOIpLex5mBEt/CcgxQgmtB2TVrOq9/MGsnCFQABZ7rBgXvKF
pyyVsviLNiT2MuXhTg01bS8Y0nAstK6GVfQ7wqKlInbR5oga+SfMUshdZcuLFW6/YS1WtIhngZgU
9694S8Mq4QpFY+7TJWX8+w1v4RUm8HfIVIJNQXqUhIBPq6rg/OgJjM1GX+5FAblfkYumLVqEg2eh
RtF3sKy64GWHvqoJCySGEV683COSkoSgcEWmHXY5FM/goMi1xap18kg38ayLtEvNeouMrsMFv5ys
0xdyUwLxb1rdAh1c4RtrjKBQxAH8AGms7C8gRxxrkgfy6jVQUHtUagRunCsoawJjAFhYIR1ifEK7
AS256sSKVAYjR3C5YjtZ2UAUCdvHwIxh72TtZRJiYT/PqyImEZRtPyBnxowrPchxOZ8GXjo3jLrK
16WxvfnCf6RFUu3FVPJTEk89MV5W+xSSG79V87Hef8FB84z0ohiazv+JCVVFGV8qquTN0orwpKCQ
b4oiQoCf9K8A8IZnFdAaJtKGQNRReg2ZgRi0o+wYLB1OUIBGMzP7O7keFY/nhyS2ViXLRcSl+A8c
ifYAqpteTY5YRxjM96AEVGXtgzaHJCSYdQpfbwG1tGgS2hKSU24VK2wLZrhZ4vjjG+JkKaKnVIWG
iAIR0WB43VjNF8EIg01bjYRXW8g5v+FQjJ/wmUstlByakHnapOfntMNAWAkqc2sF3D7uaL1tU5xL
FHUQoEkouaNPnPBPjEpJk9LWZE6zbBFLS9kEJM/tvLNS6NJ6p1VYPKhITYWC1IpyzPB7l5bNF25l
lRTfkdS1niwhpqpJ5IrntT+YO3MvyfWyl8YFau4I2y+r8TNupdqw61iF5pMliLNnQmenUUXTYWp+
p1vXXzBXpaDHk8dg9qoCRpssxrNtVPHBWPC9bFMMesUoRxoncFcLUbU2FYFL298hMHWhjloa6W02
Gpz3TBWvzDSHGLUCYvOEs4VcyMbtH6hYJQvikZHR65gx9ci7HCIlc7Rt1QOuf+FkaTegTgyt2NNE
iPFdwQtgjcVzUnF2RiR+mnNNsMhiFZDzAuTDJLEzQkifBaWVt2qXTFjNx4oLipA8/QTVwiB576QE
G/2yWfZ5wrv1E11rpzR08smE1cyIecMXSm9BKUr6EMbRuckaYEWQD6F9IJln7cgTwLMv3OwLh+sz
zWAu3UzHMRXxZa/E6FlkYdyqOuASox8GNxmjrUVbbUSGZDp+AXUCPTzQekeVTp20/T+0ndluG1kC
ZH+lMe+JyX0ZzPQDmaQoal8s2X5JaL257/vXz8m0RZqW5HY1ZoBGo7vK5bIkMnlvxIkIMaanVUOL
wyzdiZh/RZljTzSeSbF8lZYP0CZgLJOQZxeptMUPZM48dMS1EvJDLC1xNkt7vohe0eGchZ/zl7WB
EyQXNwobe4QjWZ2Ut0nyy7k4sS9iOCee3MYrw7SSi6CjGqlHJXN3KmCcJHy/q474vZGxadP1XHiS
/FQt/NfWQVdLq0o+Cyg8Q02Iv2GTDFe+mmmujViz6JsKvtXhKVv7PIidLKEzPdBIjgYx0ZweVTNo
C3pjc4MS2oE/UWryi21ttN0mtoevbdrS22jTzlp3sr3kVUDdaSEcmgC4qkUdPb6z/IiUlrpN1hE1
/lWD7IMW9tbQ6nVtyfZab8LhxWhSbVUqRX8saUq4jXuNnN0kUPqKZq1F1w84M0p3LVsetfgJ0eXO
K8ejvOBysBcuETdfadzTN9Uoi2Xc8r0JK0oBlIHvbZFm1kYScMYt+3mukRKUToboRddsm8+kKnJu
Z7HTt9p+lUmleSwpbXqDE9JtjUCQkNb8+7EWybXQyGTYSQJIpPLySwb0bgy/jFsj2qhf8WdKE4NI
VUax4Cikh1kk5eiRnxeprpIMa0K3ilvzLFSoC/9NMfVDZ9OViTtGuqsH3v2vwilW8mqIotOdeFrG
OVNVvg7rB0lXOcxzaSp/uljiFTm2ztmvEmrH92bhs8tzIKEqg8z6cgRGLTv9phUNmeqPZVQhEh7r
YXO6l1FTYkBrPw5GJIymP3La+vusp2a8bK78JC63k6aqqCW9zKGwuOQ1xVbFAT/iOwk3diiupnp8
2XequZX4KHSBP+gYjyn9UBT1skAGOTYjKVlFImaAa9ZdU6u4S0UKzIn22tdWe4P6rNCD4xR3TsRH
l27EhevZaXpUG33rRm2srKt2EMcQBQ9BKIt14sVQfV1JCQZq5Ko2Ag4jmaxyvxGFS/GTgTfN6z31
9HSdKwVKto3On48WBXFh0VCVT9kBVgL6vi2YgbD49tdGBhbK63QRhja8tVSSEehCE6UdSjVQ43Td
GxqRRcaFN11Dj0Y1qs0iMoZyJaSWY6ndcCvRkyheekMfrrPaHo4Uc6RJICzTtan54ZVpaa1bKKF2
yTtQcf9SOcbtpZS2LUvtTPYMunrbFMp6R/G0dVM8OCRm6JkaN3GpiKffaB6/opcgt7M7xh+blSl7
jGJdCHQ9lJqJ69mryinfeDp8sp7JiZSDB87IeEIsj56lmfSZNeaM3+U4USrfW/0Umvlwm96aTvDy
Q2zm55U81A2H038uOI+DwKKWAvMolEv/8UPROVB95ovGaFj3EhVjqRqbPDaCL5kUdFjPSNB9jzYN
rEDn2GAXG0sZ62PL8tRjI46c50nKGzsu+DNE9M91aD6vPTbP2VSfxWg+QdulVykhB6dZkbbyIvrC
x159puQlxR/oyR/iRnHPnbsufaY9JuQIma0hLM9Ij2pRd/ULfPShTu3rBZ5r5/nceP1hqzU9pdhK
PHRLkcXqo+L1q4+l69pz9GPTR0D/Vb9OqjPL6XlAaxvZC9ZD15Pv2SNKzqBFFwmmO1/yQFnMhCn9
hY5tmEHg6i1dAlIEhpS15vdcjkh4FdGLFtq1m7SROEOGeMwcWZxMG6RXs7JtcVNcDCnFHj/kbS0p
8mNDtu9+l7j5lIgQpOKUHty9zN01XrqVRIqfdKB121rwZOf1XRDq5sVe7u70NDyLq85ZqKbGBPBo
ne517xr5zxWRk58cit/16FurStPufhHA9SLqtiZSBveSoeetVHEanWTwOIuwBkWvHEtq91z1w92h
Co7BC+OWxWe/KeFJmX3xi+BqJ4YXvkENiEPSQvbGdBPFFLMAqu8E8bbTb0JHuf6zIF5mBoPZfnlr
dUp971mDcax03eZjYdyW6mDrI/8s/rEwLhcam3VdtP4vxHF/cMp1Ww7jMVdP7U5OfEHbLFaDnDMo
9ptCLgt6H7ISEPu9Qq5TgdHpkPiHKrmmQG+1NSrn0Eti2doB2yyVrKxzwAJqM+xHNVYbNChx/Jdy
uZIrwTlKNLrgoWbOPZ5Pai5Yq0EvjwNkhiV9pgC6lmff7jRzyayv6r7b/neyuQhVlvMy2oI+k85H
ubMWqhh9Tmr/SD8fssjthPIya+iShDWhkJrn9kmpVF2/zjJ6ISF8W2ZHBYzmDZ/K6HrZfE2q2gMY
ey+j93X0xfP7yA1Hvl9xVb7Ocro8dAF6EkfCvaZu18NwJBnyQo5rx/1UXK+qljqggXhu3HEHEj5T
R1X2/VOlnfN7Rb1TWn+PQ79be/xTp3bXfftUZ/fSiFH3rpLPd2I7x+6NV/VXshJ+i1oKwmfB3S8j
xuJt6/o30V2W62evzZ7DhBB/pvTawrIa6+Lv1HdH865sU3Znqk6XWSsQCj5mbzmYAuIsD8leyJ4A
yGmZHHqnwjvCslft2K/+kxLPCXnYppl4mNV4nO4rNdIvVUOiA4ku1feCvFUz1ozuKxwuRZQ4DkZ7
RY+5m2u0sf7U5rs6uvDUkM2uSZ/PDaVfeZX2vNPoR79e+q2xFSU3XEOwR2NG/t2BVo9eTTJNrVnI
tJxgrevsm05avdDApLQ0WyW8dtZDOH55E+z9khkXLeOs9s9Ve13PkkVvMKQXc1zEb0OXmDjAsknu
ORrRi7RjAaV2zC89O5JPs4L00Kzj+3pLl83ks8thxNfa8bvNan4luN7UnnjdMYJ/oeZrda9v0mS8
mcT8iaJxS1kQOytD31XgIA1DUY9VVWZapglBtXeqvqrxsdXH7UUeVMpJ2fX0AfQ8UP+RvE+y9S6K
qkveII9QjSzafqby633Tr0vDvviz0l/2Q7lU4Ok+V/u5KLN55bAj0vq8YGbZP24GEmJOM5DFhmQy
RyZkdvq/bAGM1riNZ56hwPGVcXPcAYVT4ue7Qa13R4fqv52SpqoN4hkH6r+sBeaxp3J9UEOtWKbM
ic4wo9DTb5bBgGgZscHzXzkBWtkyMIb3vex0/funoONvdkDWUUrrFPdGTG2fgb2jKCOSEaC4TDx8
Mgd0JX0FVlR4YKpPIoRsjwKIvjePIIAAc+OsO/rIJ1D6Otw4A6nGnU9QJ7nsVokM4HPgE6S6VS4z
ZMOXVvUJwE/IpGWzHGl7arndI5NxV1dLkCV0IN3ql/+fXINR9877kfVLMz0aOQYRRdYIu7wzD3rP
ylet/KTaUbJMC/pbtSB6monLsRy2E3U52QhxotHuFQ1nWAnUJhv93c5GMCbWRo/9l39iIQjRBttS
S7rljGBOFoLhe90mJyL7uY3Qtk+wwqGbtvyMY6Bcb/BYmgbNpcjsvZ3gYxcvNNnn9iTdVjojeBOl
uXcVbL1l5xQAdVUpsbL4yFpQE287asr3vbuA/OPUiH70On1kMYSdiI7M0TdWqe8A7QxCW0u+9zxz
ndUIb15IRXc0ewx1FOC7heMqar1bW0MetPWkaha+0FU3GOFdAtgDLkDk8UvEj0+dB6GiFnc5v9a2
Ebw+8CAsNb7DxTEWrdHSjutIC8Sb+780I0ypbZYVIiBdd2+ORN95jNV3fIrFGS8aMY4QfEZ7/mdr
IkQiXPt6/PWP9oTWwitiDHgrOKqS0PGbT2EDsK/9VFRukONM/J1P0TRgPJxmjQhouck5juk6+tpg
IcZ4ZkINy+RcEEuo17bWs7yEhqql1Fn6XJcp9sLHsH2PPcGkpXAjsrguVkp7MhkacC9UTaQguCPI
CDxt6foBLdMY8x16OvhBF2MRlaMAgJVvqnocIcfI6ZD3qJa6Cu+aOvGF5/Q8+Ojodv/ofPhjwRS4
FNhcdN87H207fCsLCUSpuMhUekWT5jSp7fMIOm7xT4yQJhcMBRRxuJJwYPaOSN2oIMrI+cu9LWLn
Dl99o1Y2UL1qryZvJIrteDVwtEBRqPksbDmqmhmKP6iuDl39wyExiUa4Sa517myTFCYV3z71TLNV
UmfrTJ80PdEAIQNQuwJww5353d98k7rV6xW3YnLFn5kniQ5DLhvThu8fHRSFoQZXhFzoQzt9hPiW
z/7WRSFnwalrIBq1s1ISq6PLhYwFhznek7OfEvue5hohmdS/81PULMaraUfA60NTRdgmjaojDYK/
uSpBiKFk9SRBqo7m7nfOSmih9naGhCr+gbUiZfCzSZmI7c5fCbu0WCsVY4WzyRLpiMVqRiAB96ps
+IHNRouaS4yByrzLnDS6aqJw9R8NF2HgJ+jalPPOeDvmpfNgyGTAzDa59gr2unFgYKnZrQ09sJw3
F4a0hcQMZJZfzmjzzoXJlaxcaLOgvrNi8gFvyqz4iv+JH2P6YbPILXuJxulD0+O6zO5GGfFCzjkS
LcaRb8dQ8JKeLZrWxr6NnSalSp+mj9Y24C5i+9GOx83s1+QJD0dZhf3/S9NmLEnCFrQWTXj23reR
2RJZOL0nLcPe23Y2rmUadhb96G8ujtn2DD17CerKeysnmNij9AucFUbOf+XoBAn6wKj5mya0qDX8
j9aO6AIkAzuiCNiKvvESvtr7O0MebaXGupksnizhfa5ZdkMq6jOfJ1XdQhTkNAXPlJ3f40m0SkIH
Lz71fPoE94dUCJUqik7keHJ/VBN83fIAzw4dIC3nRzwZk+5sA0l6wM+5t2k2LoOtpxrnv9lBveOv
LGiB5d4PSrUhO+uyKiSM9mYKWR56eljaGO+TM5SN/Lh0rUN8NwZIw51HlNU1j7uQl89HRlGqeNtG
Fg8z5D55RZy/UfQiXuOzYRSYxpPqEfHZm0ap57wEFQbgB8ZR7besplkRncKDUTyPIW99OWo06ul5
Xf1nG4m4pLLIUp4ywhNfysE0l3Lk3QR1cVnGpu1+5CuZqH8k6ZWnnbcUCKKYmiU3bq/nvNZt/c6U
+wa76xOnKfM5PVt6BbbrbHTU+4ZWlt+8JmnMVmoq7SF9X8c3bkLtOWvMc5BlwuJYTarZrnvECpxJ
YHbPorbY7DeT7TSCGRbENirI/Wwi98ntLFDYJ+fJjNhGkdLLGeD/xH2yxHOd42odcvw7A6puE7KK
kblRIEaI+FFQ87sTlUAhq5XeLcteyd2q48eUId8AvZjPUp1ffORJDZCK8BmxtAB1D4/00XzolG66
v5FQ+IM3JSJZXxp9KIMjHBhUXFRomcxwnsyCE4puhzd/6VQJp/taliFduEIyuJLyofSRXRXV5lq2
deCyDywrkhBsvlsoBLNvJbXQx+nIUOFsXg2QxwxocLbZO1geVV96Jj1UY1MvRtWk3eUvnSy9AEUZ
dN4ps52lehoHkNJh8xk3K61Es1IaXbqeHa1WxOUqaV8DCPCF43Ge/LOzBUSduVwwloe5CC8uBQT4
qxc0+VUgii9zQh3i46vQinFdgGgc53G8Hbquu94ZXoEA/U+qyjlp+qL84XwJkoP+mJhuFmls+IYh
Po9Wnu5ssMIxwmuS68wgOxjoTiLkiznejvFO556m9VtfLS92zphlRk8lSByA0OyOKTwgbuKyfCyI
fy1nlyyKLwNQDpqBBRXcPhCnmZZricjPnV77dKxNrlmZpJqrdvnl3jkL7d47zUOFcjmiqLzk2hvT
t+I1Z6KQbpmMSij8tGIwrW1Rkpic/5fRhPb2p7uWDlF60ivKcDE5bD2K15HdZ3ANihBrSSGmZGRG
dTH7bUaResd64pZO7z8MgfkCRHo35l177ydwMZ651IPotWzzs2ikSfeT0MfswWXhRpaa6khCPQWH
LZOLJLsM7HA5W3KJfGzwhD2OyUzQKuMvoef0yyilYgc15shuGS/Z23RqjDDPGYv3/E+rjqpM6l0j
8WVv19X+tZnR+pNQy7p37XTqd6TWiYg4R89Z4HUr2Ypi+M6fFp4Vtx5ZVCZI3tIkkuozR2mxch+I
4SqyQn/5W6ykzxM+MnzbxpkgBjYHTMgIk/M1X2ZvL6mevI7b/97es4uAiIOkUXQDgrDm58klbayo
CjJ7AjcV56fZ9QuVa6Vou9PJ+LM0Au1Ja2LBd/Kt1Jv+iRC5s5pLB1KdNu+2zfihUzxgDPGm6nP1
QtfwmmqjWX7kCGYkD9aaFrOt05Nll/KAotvAqI59p19B5mXLfZbFCbFkW0dmAdYvxovZLKzq17Rn
IyedXNMsg5ueTcPKztPTsIa+zmqTLZU2oxuviezLnYVocigdPVSIkvQ+W77pA4dY3/WA2HA2Jd7r
TX6pa353vt6bi8R8i1XcNNK2KZKYHfGkWfM9qiilObQa7UxQ5zjEVKdFfNiQ3UapgtLmZJxiOxJ2
TyiJ0+hmefMgR7mMjnOtHKHiutu4xjqrO/Xez235uBx9ezGQN/9zwMZWxntHDA+H3iTxcx431fkg
rOO9RenHJnmG3t3ZlE18mfKxcEkDc8mReZUbVcbXtnMspfiKkGP4oHTpdpRMmsfe3Msm0I7zKmcd
vbHoadEqNn4Qk9lKEZdzYofGu9ruAOHVTOVebklXk7VpZs2xnTbys5Gw7MAF9FFJ4xczTDdaGxTX
CoTQKoyKu19sT6861sHC3F3MZ7I+dSIW9niT+6YrIOrOjJpKIZ1rIg/TCE5DQi9rU1iZwiNe36TZ
onfg2XaeKALfKvY0yx2kmpWfLiaI19fbtO4oVYDSNoktrwqtujIr9MCgVF4mf7QxSJwERpRtzYzZ
yCkoFH/VStjhvVPKpB6CwGvfdGRbSrC52TA1Q5vy1JT4/uSadsV5GlHHmQyrnXkaWTSE6o1qLPus
aWm3Iib500Qd7PYszAk3zpGid0Yq389NUw+vgzfcWEYAN/+bnar3eNd0k3zV7GHzZqvmzfnYkeUB
snd9sxnP5rgRi3tuWwbXpnddYB7y/gQGmJNHO6NV1rB2Wk7WpyAkdJjJ1PZPlqtPTFvgVsx5pJxe
JpXhiCmTJKcGQxTOwgtUqg4HXI2hIHSiQZZONqw3cMgf1EGjQnKOKZGL56etKA9zVKkrOEV4rMxP
aSXaUaqlTXYnrADXkkbbEM68npNLO4P2mDfoL/GlpCTcjbczR5gkgfleHImeh7FyP8eY0pLRJiiW
hynGFGjmSaoXguB7LbmdljxVZRHwqUdP1Ue27QgbKBrS5l2klO6ccJr82yhXiDaQP5o8XJXmmkVW
sDlHg8nlnHR67+OKcHzxY4ax5Oh5tnPJ7vGo0oJlm3B8S4z+PqfzrCrGmxDlD0w2ebUi8RJ60sOh
uZsK/9EaizPD9qDp+jhYmZJ3Xu9yUU5e3ku6ddzLRr2N6UfTn806Jv1qnu0NX+6730KKq2CKjG45
EdzLoMivWmJMS+pm2Gt6bwEn3P8WuQlAazjp8SdesCcfdUlAIGUTk8HaEqt2pzSVapRfG2dk6mgq
Gyk86UXW/UuPGpKwKKKbymbrDnU5k2ImW6Z8lSITTKEMvgypP3vzi8c8YkKAg0IwDmthxrZbK0a4
SjNUOzWtN9EQpOu5o+QTAznOitQ1yuLuIISVTMFrRYvv5hYTw3bgWBODJpM3N3mwiWeMcgMxmnLo
lruH965yqRg3pVxs98Yyw73ggenXzksvNZki2qKj8/wtqpX58nhTpKm785l9ZWqwqSlKmDNbHg0A
bBDBls/BrZ3jLOV+dWRbJIfeXGetLtojzlhkiZd787mlo9fSAvbMDwxoPZb5ttrkGueIV8dmB9dz
fC/tHoy73naNdjKnvTQbx8dQ6Zt8Z0rLqYqIKIc0QzcvesNVbYxef0uCJVzi8p6AZjeK/IRPwHK9
M6udsXmiTkNak+fQx+Sbx4GspzxgjoeZZVgt1J4bL1mwZZLSKjHnxGb/us8teSNF7aOhR4+W76vn
U2hs8rE1pz9rve559rFThNUF7CgRif625G2XKPbjztIOU/PWJsi/JiGNO2cEw+K9t11WxRe9SMrt
MMJkJ9q6bBdG/TXSDUpcfsbMDC288U4rOWXRyKouosbgY6G2GXJZzpGzd6a3WXrlUcuR5s339iXb
LZwo2sZBdCz3zIHqqnGWdi1z9L1+MiXRQo3FR8b/bNM/I1HPbBCptJ0fLqfhK+XMosJAlH6Jp5G/
iJeZwtDFW0ZN48Dtd7B+79xxW/XWZoQ7+c4hr9Djg65Y/K1JXpAokwPzfPbJO6Vnk4Ty3H/qlduB
hEOuEt9/s8sRby8AIH845hnV1vRZHJjmaItnCHLE8zzuoOnRb765FTJ/4D1MgTe/q0i8mmxxkYqy
AgKqQaAdtWwzvYXfqDrg+pN7V5kzfp9DcEX60KT2Y18Et5ZeHhkJbdd7Yz1L5O992VzNxrohQWZK
NmcjzzSO5dr+bhWsEYX1Qxpq/UlcsyrYtrT3KKXzaAxa6M5mO8cfY+BM0xdOtmzpKpg99zSgOp0+
wsXed3eYBNOa7migBXEK0pU5TwJuaFShEqYLPWVrWTGIJUTrHKoz1PCxs/VoiefOlA0nbwpYHmKl
pyzxV0s+oSVGaVR1s7Plc9InWCQ1CzsMfEtCs078jC7vovkyW/R2Wm00yIjlbNN7t+VQn89GvW6S
Cwhp9Ji8+tCyr/u2IlfNNlyQn6ccmDxknaxLbirLgXitPMI3qrM0DAbjhpEvaQrptcCRiEDGuUfm
FgyZtF4D8g+iRqnUO09/bK3bbPSpHVYd5C4GVRorK9w5xpdLfOEU5tSDmhzNcb7Z6K/pBM2y873X
X5F4PR8sVlXs7n6MzPEmowB6TvgN/TlqdeB+YP1XmsE8JicYrSI8wKxBcNQmqQ9mrXlLy6IKaAcD
pKrQ7zqFKEMykoWNzspRouK3pK8+9np/lUhTvKyl3iJWOKACCAQKaLiZlZtRdEdzUPAnKKAwFumx
h9x3NJYPxmvGkmJTn9dMN6x33EA+xHQNAR7xJyNA5J3N6cEwq8/A9KjlhCEo0yLZ6FVH0yq3LZtq
NoKEPkErvm5bo/PA4sDSS6cfMAVjUV4bDefRX7AC4ksMgwakI8a6ZmANgHUKGtay44YSBWFpqYN7
OEh2U4OSrPTPSuDfdza3kyaE3JqDh4AwOR0v4+MhcqAOTrL2qRTkDk29mcFq0FyyZDv5V6mlDroA
+QSbCHP27PaBxIlASJPkXqMZ4z8QCPzw1kY7UG//O4WQsYZZmCTsDkkEWw2/W6E2fc7lD0pKh0if
Uf18ACRkAl6xCAjSFI3uSqOyUg3VP/OTegVPtMsx/uAT9Cq77cyaCuEJUsgSPL0+zqgxm0gFWa4o
JjE4MABEfkQsFDpOhp0OJxO1wEcs24P9iTPG8WKXeST7ydYPvfzvco9yqV0pCbfng+xjnTksNdP/
RP7i9jADafYUYNQJStEchPwYaTCD6hQ/azFlIpvQ5/OpD2DIrFuza/T1G94AkdwvMjCIHeJQJKp/
ROsEJ+SPOAdL4SFbOfH2PetQjMp9U159hjvw+P7KTTzkYEZqMkynJvfaO52Tk+NgunlEwyKvfbZj
WJ3w8kisx/6xb+zubKIfsrRoT0qfjcFUWc6FVHOYkkoyimc6mmV8golFrYqLAxpCjO3aGiwGS9Np
vsn/PgMRFaFI189NQPmCqGz/OscsD7gIAYqymQravfG4yNojv4u1Ra0RwLCIW+7piKS4yktZPvEM
C1nLTpaqYITK61Jglqnm6oCUgHmnlo4ByFGhJsrxuhKOdBTHwqSpd89O3Iu+hjUV2VTqlHSY7Sqt
LW8AhR1r9SKkaIAUz7jOeiaoxie5Vak5jqvoWlAjrxtPM05Rh1wCTDnhM/EdU4F3/03z/euESAXs
mRkchwkXy95kf29iLGh4Yu2H+rEJsWjMiKyNx4G/KilQO/0R8RwwNilaNGgNYL4g4fA4Exe9E6xK
NX5oHPbvvLw83oMXiHQ+27zOw6AMZ3+AL8aEYpGYq8UUBgVAOVKn/p85EBpJ8SlExXIOhSqmf6+o
LExIin6UVpiv2nBqjNGzk3Xtedq8NF01LHMzvNEo7YJwUMEs6OLZExo1j8s2EDeheRFHUezS8sZ2
yHofIPX97kHQG1TU3CG0wP7SVHzF5ZhBB/5KbFQlJ3Ovp7AqZjfS2e5jpYmM2Gik0vPMbjTxteLY
Ok0gPB4kBxwJNH8dVQnOxng5oxytmX4LhPUc0PUpjT79PAled2AhWXYj/e8tZX1T/JToHbcnrJpF
yinrtxzqAd8hm/WrCZfmcIkyRbKhTuRoJj30ln13y54kQ/5lM/JhJelagrpxD7EP2DtipSV7dYP4
OpMfVTJ8rwvtHuaHb0iCx0vjDl2LFMiSNdqmHst5BziIcBI34kQ3EyGOzVNAVr/toRCL05zm3UWJ
5k5oCGXSpepf7+mQiimahnfYISASyoB6g8My7xSPDTgA2UNF99ZBRLZqj7g+kJRXm0nHAhhRSuNr
Jhih8BgGzyE17ZDB9FJo7GC+pWb/yI4AuJJWpFpjIWyYcIK01NZuq8x5nTvZ5iytlQAT6gFLOROC
OmVqB19jOayLT2ecpFONpy70+SkfICWqbDwF0e0eKump3BnGCTGpYm3lAywK0W3n/5ohEz1gRjfC
L5tAk3hSYAo1evbKynNL/V7KSe/OvEmP+iM4rC9m5qQJCC6rPB97Z9W0akWZ3p+5E3rFTmjkUpYz
e5Kk6ldS0jc1gOEeQckassC+fT+ndzuTtsNOY4zasU6MDBtmB6PQEHdS0EBA20F9G1jdjTcg+MxM
Siu2sj6ZSBOWUhBr9uzyVQ6Lyznf27ecbbO64HMLmjG1+6e+pFb+AFIpCM8tPcpjqZy8mGEVrSTJ
VFfOpd+GN/vUrxFdapG4chiW32d/Z2qFPmIyhindtq5Tu0Vu1BDfJFLlloQlnUeLgVV1vAz+yCYt
64NuL+rW2+4pliGPFZewzhwMrkvLXqzeJ4P3JEupSHcOTbu0/oyL0eK8PceEFTmgpak83UMtyUjn
q1XdjWF/LaT8+Q9oy5gr9FFFN3u6RWcxudVfGhqF9vHhJGF+Rx3OZ8xFL9tnzVFXdcWZdMJdfO2+
49EBHEyHvUnPnJrdvwdfCEYwJ7eZ0RdpGF9y3t2f0C92pJCUocmyC8a10COm7X+NHU/SgY5gugiv
9iyMRAvFwjOOPsVhoJKQTLSkgZviLod7ttI1GKy0tp8/w2KK/iXLeqZM8/oB2xH/g++6J2QBgdqs
94CM0PRzIoK3hkdSdZI7d7Fl25ve2u3rYXL5A1JGDMFtp/jbKAu+F8nIBvQBL5OwoOA44dIq7Ngd
CpG62cWenOFA6faBRoPkx/SMFCBvDzqVEKSevcqI1qMgG0bhTLYexpM5/cxZ+dqMvctdAPqNpZGz
8MTsVCrtAqY06ppEstWXJ0purI1Re/6ArTEkM+dnpxcomFczY6NWlcIKqnG052zsMbuR5PBB+OLC
1szQrQdYzF18+nPmRg25hsvx2T5IbYTtZpDokttlqeVQOrNq2q7MS4gndTnHqncQDkrmvWo6lz/e
PxrVGVO5zVvX4j5lXVnalyAhcFE4VYwovj4gckLntRRQe4OhuZ6vXmpF8PiOzeG8ZS76tKHDedFM
pP8cxa4k5mr0vCdnuotj/8R0hCo9pJJ/8RGpo2cNxyv1PDDNi4q10H1IG0zL1UpS3TO0g6/9Tc6l
r4fcjhVTRdgM2Q92Z5TKrRJTozQFuGd8x7MZG5V96ayzC7qLxff3FI9locbETH/PwW67Zhq2lXTc
nZ80j5MP7FrLdCAaN2MhZexlYK5RTn1EK8/3Ge6pFK0nqMurYUp9Yxa4vHm+FR021sT5ZFPlTJf7
P1ifoMvQBsboes/7MDHk10Sp6QCYqZ9Ikh/knqrtmfyh8puHDE8rlJkbv4o2M50zx8UPKCBew/Go
Pe5BINq6F33NGJ85cET4GAiKu9uW6ssZbNtzQVaV3DhYqKaP0WAaV3s8SGOhDadeWlOBL3FJo1iG
S5Mxgv+UFRZY17FkOzFDvZ6tpa6UyPzmBsXG7GqCz3MZt4ifUgO4rmLuOz5d1s63XSS9GMdVxu2M
JiOC654TX+WNfTQ0lzu0KPH6K903n9/oIhtekFuQ9IMw0pqYTVZfrOb0um5xRY4k8fCeNAqrfG3J
hJ2rlvjr4LHMdEAcGaaIVo5MQ+sccC+89qlhnFkORLsmM33fw6tKwfEcd+dTkttUSCV7F1x5tXOi
W6ywlMwUTnH3Ugpvp/GvQMlnDAmlAqoovOi4tNRBVLqjVkxD0u9BJCO4UFsk+UT3TyYOKSidU6v1
LsbcpkmUj8OoP6/8fE7A53a6DHzptIxS9YTPsFWZ6C/EzenflsFulW+xLaHj+sZyysM3wUhxsHNn
FxDBI9qPXAUMNg3wID6XRiu9tuOSbdc3KIlLHj9j7sx7MKmObFrYFrVEfaIz8UlDpZ1TTvU4I0pU
k96MbcyC1YQpNaP1XWlXe1LJwA+Vaiof9hF6vJW1HtbfWvmu436/kJr8Yix5M34MLvkyPU1TYGIO
1odqY7sKoztTuF5JHmExAIh3DJM10uVR0rlh8++1AOdmlKnk8UcLGBMfv+JMpRi4woKUbMwquIYj
OJUkho2pwl5TUyPWZUWBOM1mM/gom+DzY2De5rALsGhcladk/o53CiLujlXxOCNPIzqIazneak7p
1wlefByk7JxOUf3RHFg+/7LHnzBDfMymdVGRWg6MzZzb30NQ7ShfGKI5njmo0O+vQ5FvZxSqGNic
FPL3/0hD8epekDAmLOH3x5Wj3+/j/b3gL0fBN14rX/Ypf5n7g+7Azn3ARwH8dcfcxWdEKkrykQYx
KpGy5jymdGk1SkzcBxLjV1MLwHtmqtDhtzw4prkRICFfsojoUR4sEEiN4g2zo5E5tHTLNUZaatTs
AdP3bq4K2AFV81TJP5pjuc0S/vP7DstT/7+esnwoqcmo/30WPJVZlb3Wf/xVRy/Z+UPyUv3+i6Y/
ze73qv49/23xkrkP9cPB/1mldVAPV81LOVy/VE1c//t/80/+/JV/+zf/9TL/LrdD/vJ//sdT1qT1
9LuJIEt/nWQxKfe3NFaHPt91uajqMmv/deMHUYaL8K//uf+fx1XM3MuHv9//650X1T4clbQczaBc
V5UdVTc0gxnG3xYYTdWLudoG4xepwIkf1G3pp1dhqTzFvKDYKdRO6KRd8/ucqJFHPD3OXvRhuPGo
f2g044zIM/fFSj1tpbNg9K89NDRRc+ZjUsWIyQ7TxLgscgosTC/c0EMGpMS1Dw9UUC063AxldMWR
/q6wGfwqhu92xqqr7d0OxJkWCJ0D3A5zSg5VYfgA5KME0YKQyJ1RO7daqNwkUrEKTGbKhc1AfVGi
Y2fsznb2RVNrp71qHdsKroMl3cq2c+ElbKHZwaZo4k1jS5uyT74lSfiYZmAp2KBc+FUvWCZR9lKq
Ej56YzaLutObhc4syYJHMGU9nrrtWsC0Nhu+Zym74ySMaTpCoinD6RQzBI9C6W90i1+M30yfD2oE
XY0hMdLszu5kUgWNffF/2TuP5bi1fru/yq07NqqQw+BOuoHOTTaboUlOUKREIeeMkV/Dr+cn8Q+t
I5GiKB199vlcHnh2AkMTG9jYa/1XUPmvlcbOEMn1UaiEVShVhCUad/CshMhYheoIvowH1V1ZOT+q
Kitl1qndtRfBpeGO3liD+0XusmMscVWENsadYXFte6hDesWaYm5m4sK0ND5ziRkYfyUm2lpol22Y
XMkGsKIoSOYYiju+l/hy01hNskEG6soiNiv+3okIM1Xjws9anD4BllkTJcA8MYuXMOajWwKZES0x
LzNDxe7TezK+jJKVGKviLvTGU6e4OIaFSz0Wt3EIhEd+Su+I+EnLGNabPchAkhkiwxUepUa/Ea2G
YLkbtRteqtw8BF7wQCWENK+q9MUrIGAtcxFavOpcM3kZE9o+2f2R9Bh0A8Vx2M7lOI/n6OcsDlzD
iT6L3RD2j1rjHbLAuIgNwQL6CV8apvNxNl57KlWA1TC5DyohQDeHIlpIXeYAyBY0V3C0sDgWkrCS
WvHUxsVdJGlrzcjuYrG+csdmP8jpUSLGmbzU5M4dh2vZitGtCON1EKOe9dDi01sUT55xl9dfiekY
16Tdytp9a0Izy667EiN+j6/uLNkf2dCpECrC8iWSWOFS3gr+pPl3HZN3lIFxwGXlm6J8aU1SGkzJ
McNkLwXTErjmVa8iBzBbxIIM7IgT1jhM18vWKJZ6QYpljWm9aWgbDC2C7YPwQQjrJR8PF/LwRZaq
ZSsLK5ECXxGoFFThg5tzWqfR0+zkXdPFV4RQkLw08dtCY90UnfrJyqVPtaWt8zo5f7ROM29SUfgS
+eqGzON1LnBx1E7aqZb/DAF8IynSdmiR4I2dusFhurJoaSCi7VoshJUWJqvB5K4QVP/ZF/KjKPeP
WWfSGCdcdoWyEWV5y6TzMcz0NWk5j12avCB03HZaEc4mefDrjjbkxaUls129bmqhIJ46Y/z0dl/T
2dsxmA6nb3ubHPrLLJOcP97fTDHjJEVtw+/3ODGEvoA2tma/3ul8szo1pm7/8WbXPgimfPrf2u/y
+BOPXfe65Q0dXbJavGBETPo9JTt6eRP17uKDvY+xYm1I1+ftD1cgKYPCKulCJw/7qz7w14Prc65j
HgH/fPjFbsj55Jbt5W/3wywYn6OQTC81v2o83BJ9USw/3hqLqlzKYXP30+6Y9+510rV7PR54DHP6
n37YJCM1fFQJPX7dJ003mNrH2XH+YLPsBOpJ5Hr9fb/EP7WSZboKvu6ZmA9mnTAuQ1+6LAo6r+ms
8qfMkT5ZN+OzHitTXwaPsGJUBzKkdn+wkfqCtGo05CR/u5nGpCxnY2UTmvOHe2qsjk+l2n7dVnsa
yKyMCt5pZ9W6etnVdHR/213rRN1EgmxPOywXF2ojXP7dLluYT9SB2T9utAXd4W1G2fOfbraxMbOk
/ur7fuu3CAfM+PDjlmvk1xmJ2l93XV8NN0nc2L/beQW6I6T24k9332BB0czu+/5L9piQT2+2j7bg
W4rm/tE9OEO7mRblbtqH81ahZsFbvN2Lp6kgOcfrt/sxoQW7JPfu32/Jaas+M3ogLyWGDo1J6v7N
zix0GAs0D0fez7uzquyberz5tkHnnr8sh2QzbdIaeHqQfMrIkr8pR5c+PMeSOGuqMidxQ3p3jlVU
MdBICSSYg5AMUjTy+1CKUdWlIRZZ7xPpU7uQTKzRTXdeXd2HBKBnnb6Y3hiv39uYiNA0Xbn87fe7
nU+NUmF/+xlvYMHhayvpf6RNwnkjrav/+k/pxwL6rydy2D4NOsfQJMl417yYWEVXFGUp8pckOaXI
KLjzSFsVZF17cryz4uyaMpnHRPK2+UBBG5IA2Qu+1Glyrg15/X4xhOLrE+59janD+5+Dwtyv3Mv3
Pypxm0MnMrbhx/3r4PDPkN8vv+r/QehHQKWuqNSz/hr67Z/ip+HpP7ZNGcT/87//jyqa/o17/unz
EzBw9fScJU/Bf3xFgdVbGPj9Z//TMPDHflzDki0d2QwgVofsliVx6rX99HQMiAHgBv1v1DCVsZyK
5a3uUlhdiFsGVXZOS0OGq5BvXkBOLMNsuHxzGT661X+616dfbFmSzmOrWoopmz/+Yt3C012jlLjN
Ca0jkXFWq+ptQK6oEAM/RCmhD7kqZnTT7XGuki/YsjNlFXqqRCEH2aJNmHQ+cik2ao9Cw08ew3Fw
/AARk9weQwz0cUjWmpivuyI/dNmzlGjLgexUqjmukji6yfJnjlwLvUh2ajY61FjehEO7t3ROk5ZG
rESfrfVUt+uxn3o1Hti50Eap1o1YT7k/hYjCoQuffYZlYoWPFm3PoAbYWbRm3ZbmjZfEjlfmD7Ko
3KrIvZWituMgQHFF4h95RnrZH1u9gfVsczoSS/Oii42bABJi+pFwCmvaNMNZJXRrEtkuO6ullUQm
AlUlilxwVRvBsSMQsN/odMLjjQll1a5lXXWIitylovsJyVi5Trt0Rb3AZ99vwkVE48/S6PJ7nHcO
sQaP/QAUrOjqWqAiW8gMDXFoEDiYHXqVKmcDa8W8VvWLBicSRU2RLbkRVBXsdVDothFXmzzX7VRN
dpIpOAQV4AobcDI19vlA/n2RfWHT+fgxWWdzKBd94S9+XmuBXIY0ruz/g/Xu3XreiLRRI9cz9JEW
rD9d91YqdvIgLt8uvWhBXk4NRyx/V5WPRnB8dwNYne2l4e79TYA6TpzJmfSpaJTLtzdD4NXbsiLd
kbtl5OaiwoXp8UlvD8g/TtOtMUQZMa+q/fHtQbTV3Br65a9vEWPwqe+rs/W32yQJd8bkDfroTukD
a078NknS7qeEdJFZ6tGF0Y/f7xqR/r+5ZFDEjpCE85Zif7t7xjF6jGEQuH8oefXnStzfvb+HpG5u
5OQufr+NtMSk23AXCBh93t9M5a1A69772yl2LyJraaRoLrmpfr8JWVNV9ms5+Hnzk0VqVDUNJoPy
3Xfl4EVFE0svCSU8cmWLvbb1tWphFYOD/PJqcHGVKHp3KYfBTat7W58AMrWkOz02LgKAPFbN65xu
DMpiARYBCe1cgrjmIczypS9oK9mtiZ9zHV9qbS1QV0YiX411TmGKhSVMSWZJFl+kenHI3P4uIQrP
99lLQn2nYMaQ3IbaVTJXvH6LC2EuoABhOhU5I1tjlmGgowsGrXBzFLVp12SGQWFuMIt9jPJoiyKM
WaofPxomNFOs7YoKAqAVkseuTfDtaJA+RmM3Q/4Qa+VmbKMLQ9ZWjYLMQU8OiWzswri/9JT+Mi+K
a6pe7TgW0GKot36QIeaXiULwFhL8xuAmB4O9t/fVi0guF4aK0N/7pBrcxEly8IBcMIvzGOdlIbHt
MOxScJFgmtqw6+380d1Mm8XranQdTbfY+N8tiNpFX3Tcib9ZElmL7TRKl9OyBIWwydTh9KuVSccB
2fbL28VBWD5TZZj3twvkG+um6nZjrl34xvPbZSLlczNoZKT93VJlWntZFTWJYPLXFWtaf+4p2m5a
tZKilTIoDr9duCQlVSDOVr9dvLpEYzeSuPWbBXSl4DC2l/+GNfz9symJ7w/DHBBkSbEUAjllVdG1
dw9nG5VYoDu9ui1F6ybXrZtQjB2TsdfQlPclLalz/AuXQa85eR3u6QyY5WV2dNtlpqZzV+svw4EW
oyLcBabliJmH0zZDbCLvp/Fjl+YH3RVukJDYNCAinCnWDeHuYoxyTpD6bVkUa63XlqpBXV9PoRFk
bm10TpWTccoRqXJ5NVCjQDQ00u1hG0RE1ejZEoXIxkUtgpLoGTy161pdZaAe2kXa3dFhQuKLwici
ZTygjqBqKBOuF9CuS8XjFAP7O4jIEBpy5QFKQj89PvmhbdPVoDX73Grpq9N5uUcOUuZ1VqfzOq/2
ntJeJhiKQ0LtE6PfTpHbgk/1jtTtE0teprmPaENCI01KFtsajl3rwi/uVL29dLt8hR8a781s1OCS
6U0UzU9TT7Yik2lflpumyleVlh1CqOCJYscuy5HQFQ7TU/vxMhmeU1OCOa3UKMWfM/oX/g2LpYqp
barB9e/WKy6aJS9aqk5/XjN0vpF5+X7V4N17cdtU2arvG0re/u8vHfz6nA6df271pF7Yw5f/tIC/
f2QVoM9Pr1NJUyQJIAEOl6fX7RssAchOdC3Iq1seFogADouetvQGbV6p6Yrsykur01am613FhnvI
DcsRwnxZC4ixcKpHPN30lzyoiPstNchp78xW+QhuV8pFqaorV6eLs4suTNRbGHRPlZmuZUW5Ldzg
0/Sqknl5MglalDoR2oO11jPzokRlON2lrx9N9+JVpt+//3SKUKFtpViBTyiEPNoVQ4JffEqePDwC
uMZLaW60C7EmE3W8UBH2fvSRDUtdSeWp9a5y4jb+5IM3Rr42lNP02X+/QB+tjyIyrjRFVVZ0U/1x
fdRYLkinGOtbWkmLucL1onLEHkooSvqHzyf2169JZfV2Ogb99GW//0zSR2cwOgOwmRmaqhnK+21e
KKnYISHhVs1q1NCY32eGrTBHNLxtXWi3rtExMyCjooTR4BgoNkk7k1rU5oabnmmP9l/9EX10stDU
64128f0H/f6v0t+/vJitThfYlCxJQ9xmTrD7zaNAg5tnKF3b3XZMguiAXwtosOMJWhapvmtNmrtz
sHasLktDXbV5vkLFQdaZtkh4eZAkZOsZHutauagJYOWAufEbY5f5xX2fpocw9bYFR0DkLmsMIHu5
zQ6abB0CrTypo7dtC22eBvJtIrRHveZ6pUNzSprwQhH6uzJWdmWhL7zQ+5wkxbL1NNscmr0Ya7YS
BS8V2FXWe8Rl/BKIgMRMr6MBc2UxlS0PRoH/2x3uJL4GrX/+4CXKlcoXzLAGO5lMVqSo73rF3+aY
Es431cdXg8LPzairq48uSChrVJBfv70mI2tfC6fSwO5mBo4pIH5wnenqeN5nXuHO310gE/1KnZnO
+4ukhiXoZv7DdUo0a+NrhLD85lqN2jzUzKf3lyuOGifDRfR6ychYCJH/mWx9f3zZfn87Tg/2W5zD
eF9WTUVUZFGSNEOaNoY3d2MuuWrg+9yNuqCsSigAJXb/P8X3+b/+05At4C8P968pvhsUo6Wwe6nq
lx8IvG/f+U8TeIYp/bC6uol+g80GV5rEHmpq+vT/36yuKqtsiUqeE2rUDiczVXGpB3raf4njRo9h
bTLAraimNF3i0VugExftnlHFIsyRDAT5FIYYmpHjolqmwqz0qYQeFY6DTWUt0swU74kr9T93al1R
jCW7X1oBgoKAdj90JEoEKU6jaZsDJqUJhzos3U2gw2OjPJBLtqd03KcoyX1aPSr/kBlUi6j4CD/p
oZtcNEIjI9hTIwdyn15g/Epd7TezWFXLKw1OYY6u81PZUTBDB68vYAJWsiet41O4mZ/z1bklZPNC
wYvHH+3xX4aWDmNKz5XxEreq/jlgcvBy/iwV1b1U4Sqabzpix4ggxuJ/NWj8U9+3wVVmFMJNUfXi
GmhNYRamAkV1XK/BEkzkEFVhyC+QFBvZbjSMvuUvbP3PYjPFAmRtxh+Sad69kuuRLXL6sCt0qdRL
AmzHSfywD9uwEuZqOGWh9cVcGA0ErGkcyEdMrPrOq+rkpk7k/CHQMvdB6qUel0ojUNoz6mOqHWQ3
H/em2rkbawqBGlVPDQmmSBvH8zzRzj0W0RywMup51m9C2nnLWZumxUmSkRoLleze1D015HYnBuJq
KMkY500KLUjpa3TU2i5SyFVo1Tu3TfxDF8kxsr1SaXIkHn11yqlufwxz0VhVOSvt4xq+kSRXOLVu
5K2MsbLWUeulyFBNZQ115m6MqpfnMtqOvNbHR03v1M/BEGrkVwUKtXg6lW+yaj2Iithf9J0/Au3U
7tJICWrUmpFok8JMDqqY+Z9NFNZrSezkB1WUogMnc/ehazBao9UFVHswkbYqicPWc5sloxUCD3zN
v+iD0NyPxBDd914t3he+P9ySyqMfxNb3Z6XJl6iRGt0RsU4HiSsK9DVPOgmGwU7WSQIoKkFQL5jm
Uo2Hcl2EY0uHr47WtS/bW97Fl0GIMXsAoaGh7ZUnH180HIxb+7O2ooCxqngeUkunBa6IRLg0N8kf
9HP1RCwMey2XvEMSNd7jSE/9sisHdCw1z6asUKpbj2W0h5KJ9kpcBlexxCtzCDIsvGMdLFXf8gh4
UqBVOMpsvaBOl1VSmfup0pVg+FS0qXWD9OmM9Fp3M5rQ5EY88J4sDz7WTScJYkriMFxag0XGFmXJ
e0Ueki8xdX0Xej34e5fT5GdXJydMj/p2XoWhuAqiINrHJImR+aaod/EQUIRLNFG8wIuOupyAN+S7
vlc2hZ2IZbbyvaq/YLab8ce3NPRGXaMSy+z15qwKauPA7C7M7YCF+GxhSHJMOefWyTzZTntJtDUS
i+ZFMuz1sRaJuqdSTEYJkIfb1jsiOqSvJ10kBlqaBM1jMWBPs+s4WZ5jgePYbnN+7MxIt6b+2ZAu
I2+p0QYQtM0KCT2qzW1c7sbUEZBEIfKvy5mkXCFORutYUfOZubdaMKf+k8wPOLQVZe2zkJgUi3A3
4UAJXNrfFkrqMM6Xs8uwfx5ifxUS4BFsW3TvjYWLpd4Gp1bGE3VRc9Jmb8IHne9Qm3OK6Z+YXpRe
hNqtXPg8R3Vw2eQLoV54QxvgAyYUOkdiHzmKsGy0eBVhsobkkreGUR2955xerWZVZ0c8WWnWzSOo
RSRrIgFq2J4NO0gWrvXJlFfDs4xlkQ63GcUVau6uA/46r6En4sktggVZAgjPjAWqI9M/ueWzEj+i
0l+6OWR6uy5FpZsXw6euvXOVR2rZr9s6ecnxFFpUgZrJlUaEQqdtKrOfZ6wQSYtPOmJdOTrKtQ6/
jGdUCohwPdLtiMZciR9KkNFaVwVK2dRIFuy668RVbvr1SdHd3CmHAmtsa+eWslGIOhLaJCDQqJyn
ak7nayTcTJrmFuPArEd6V1jpLIU2txhDMPKgCJxuekjJQk6OmlwIc3JbPpEFzkBJvRiD4dTV9T4u
9btENolgSvt7S2t3TTzaFa8+OewKm2CevREjadcVTreBrHwR9CSjFXW0peyQ6uZDpOFCEZSbpM+d
pkzBS08iX1oVe7YRLF1muhywh+np3iOByOiQ89clEW79qvGOqhIti9GXUcxDuyTYtGXyreuTaVDB
G1+2QjhPEOWYbkKlnTQvGGdrOPEMXl4+TL0lrKWUG24VFy+Wp88rjUyo9NlVmkXvKzuSIzeJJ5Bw
jDybOifX2GjSmltlbJZRm1yYtAqPivXkVy8ujet5WhIklX32tcEZCN8YO0ThRL4H2G/TVZ9cj/is
062qPo+N5Oi4hFTRyc2HgbAVqSOHX3IVHJMWM7G+nLy1xJV1pPbR4yLTazYm5BlkFKLOtKJcGWYS
cM1DGtdUv7oQTfdQkjnpmsMFBR1zA1FaIIf7kHJtWSd0pnlIxKDAtkJfmhQ3CJsN2aGQ6TpuRrDI
Myn7TXqIMlqmH6pqK6vzwXwekqOVODLTS1PZZd2iDT+R5LALkstWuaGiiZD0JKU/hiY0j9ISnA2J
d1k0G9PdcTuuLGOdPIdBOS/NpQlLkX7xDWmWCTkZUxsSrWZWW837Jl+7LuNKz/ys1doiZZpneGsp
vEu0ezz5nbZOSR1LrGRrEO6q7GpBIox6Ecn2GSuVM7WaC1omPlqhODwkunvZKKQgpBgcEDXWjjae
gpJBki3jIIrEh9JajiaDLctGKLo0PM3B6h5TG9MMRGjAi5C2mkr3guv0L4L7pcnWo/ulqE96vpbF
56LZNsVNQMYFiqBxFXpU6XXrrjpFlZ3VSPfuldtBOkQmYQ3VGiw4a+IbM7f7ZCNWK6Sa2IcT8TiQ
NNDuKrbn7Fpj3XA6O5Fg58VFoa7Jj0gGf5GLVOC9WNFWIKc8s0cq1LUXN9yUTUq2hLSSw6OhYPxA
zijNxXorC8UOI85Mp7Yj8B/kSCMYV5gl/CGhQ+EMbz9VJkdFbOYKJGxPGbf1oHQrw3A4jJIpT7TG
pmUPG+XFgEmr5OiTJp9y9bqWiUCNL7JkP7IfM28Qmy9dc4c9dCaQepJtyvYhKVZSvOoInhmhydi/
Zl3ZzRWsjUK8MvvEJhVglRjGUhAmz8YsIKPRLDai/uL3qS0WxtLkw2ZDxWvvRisPEd3iZlHPQ+m+
LKeDb0SNhrqPutrhZZNhdgsKKabx0zHamykOW6TqKPavRsSO2LeNxgmaVZIXvMq2cK55uOb4Y/fp
C2bnjKvvIeeKMKJzEIix5E2yzPQkMqVB41zzry0HR3rtMqLosPkb/YNUTR02xL6R2RaNTIsv4wTT
vXClR4/peAWJ4VTImVQJy++XOL8t1JVMg2LsrSh9kf2nInwco8Bp9DPh8iHiIDHEv9fM4u4t6iiL
zPHqJsBpUnc3adNhFv17+BFIoo9vrR7W7yBI3InyUuhJtTvjkIJgdTLTFcwTExbB2uTavuhl11/x
yOB7GEjKiHPUO1ASMzAQRJkx5ztg4hOLd2t02sM7cMJLg8wSibn/36ATt6e4U5Ci7RuIokWoahmw
EVyTSrVK7FXBOYCED4qSJb1aJIHKObaSUvfhjFq8VJl8aKAB+urHaMHgbu/WIXLrsIxagmDC4jny
pfHhHYaRyqbnkEMszoRjcryu5KAPQzYrVWMobMIkwHgfgZnEqLJTbRn0ub8DNBzrFi3xkzfvQY3U
kwETDDRx80INhSeMXcLTd2TTGRZRrsCVzVd0E8qy09Fdeuww8hJF+SPEEaj3vu77TD5pAceNBQ4y
RBsyrjRfK9urfwD1lONotlQAqs2+qzxx6Xmcw0xXu4b+wxT+HQIZgSFcNH01XGQ0ke6bAbfeGQsR
uDcF4xBd/AYPKYSXrz2ZIX9ELea/DoykmJTEMqslu8xraX6GR0VO3A/N8bzkpHxDw2Q/x/hVOH+D
k9TGe5Y1w31KMg6sY5PlO1coFvqQRPszVupHUyOUUMC99e/CS6J8Jyp1+WvIlBpox6nVpSRv0Krl
GTgpJDtDXaT2K3gqtV5wGj6lE8nYUl9RVOQDzawQ3cEvkVQlGqQ/kGC9EFzsJGc4VSpmNVdk9xhl
PWdjI8e9QcWVGyXj/IythM44dkEnbr26C5dWyEs4XkQha9pYibUUqoYkL4D8GWoJaPtmRZyozhlv
UbelYxEMGVhnxPl9CLqo78Tx8fBb3CXn0fjcYwY+Yy/LzMerNgGxhqmPFyTgyPUr/EWgyqPu98Vz
KlXWRrG8BgT0BoKJvSnP6awKeTd9w2EVuBIHZyNvP8ZiepuVNh0i0cVHgAzDCr/Rv5wwWSonEyVP
Ak3kP8YcDWl80SFLSERL1+Czcuowz9YTRBPlZ4XwEn9XqsKsC+gxXvrFRZXCThu/A2xkWrrSbMJs
A3FfWgwgJhmM7DHzuRoX42CT/kddYR4731EcLnc1uizCIzguoI29J5FlPiQLg7gcrEJ/Qbo5AZZC
ueB+LMn4qziTb+mtcM3VK77zg+v4sZSXHHaKeKc9GfKyG09gPRUb1Jo0bs20/wJ8JPaWdAaTC0Ju
D0FKnafMvyE/TkCkc78FfzoFNljOvWAZFM0+9K4NplYgQT3ULsgC4jvzJYCwy72lgrb5GybUWlK1
jDab6xl+Hhnz71dsGLhzhE6EjJGIR8L2XwixdINNi6HijBIJK2fCEAnb6B6oaPI1xlzDanLGi5g0
K2/5ChkT5aC6s86d43x6BY5Ysuq9VeXzgaf2FT4qOK9Ir7VEMp1/BpF6eVGrt3QmzhvrBCoGTE5g
iBL1BZbenZ5J9g+4kvBaYqEt1Ch3Kc6R/vgxwIR0cAjsnXspUXLR5djPFY1T8lHemfEjL5OZOKma
vqNO31q2C1mC6wrMWF2dsacUF+WCFIV2IWhSvZIjj8qo2P38FYhKerPzNCJ0zmi0IDtOq+y3gJT8
W84dvF6/g1IJ/OlH9XICpkqJf4BAOVDLXdJ/+QZPo55zvPc4IdTcuK6q5EIJOHsV+pVRyicxaE4G
AcjfsGrspvMKS6eL7kodXGZE9V6oqjs6VvdTZEKmtuvpl/4EXaPAsgXysxq0ARpyRlLfQi1ZaHSS
1+pDLE7Q0l/ERBIohQ6toTti3y97QrsGBE69f6qxChcBJua2WwQ+6nU8ZNoxDYuTXwizvspeBpFW
3K/Qd6gxScni4kf4G1tggFIkc3fqlO9mlRtyAmwuP0DEIudp8g3hl0TizRT7n4fFUbaP9Qd9fA4a
StLp72qUpcXDV452rZN8vvgVVk5gtKIKGIMLT18G0rNscO5fatmRIC6bA/dcAuEFINveXXnWpqlX
eeovc+XhzyG1ZNIz7p1eUTW5SvNYJ6ghuRTkS6T+UxrRv4qtvUonHaaIb7sG2ck3kA2rumgL1Ecf
A22qwQv244wX8F9ge0jpRA2FzaB4K0WJVjUW/EA0140LPniHvzEJggKH4vQVgivGDXFcP0DwTIHR
GJ6TegtHOQeMg2h8wcEdKFBNnzk/oHKBaEsMpGdknlbYXey/wHlCJQeBbr/E53p5ZHA5IXQxD9am
SDtd551+AukeXslw/YrTG2Hrc6lq4/QVrUPMt9rNd7w+8QhMUqCr/gLtaWz0B5AcdqemcAy7qAn5
dEDvoru1yhuClt5CeN2wiaefEbHgD4dXIC+mazPQ7LYWiQp9UvtLKVvo7cUbQD+YV7xTm09YH/sX
LDK5sJqAfXBHuuhXbM+3dOoaeI8wGq40XlBE4t+hlzZegPrZ5DCaU1gzJyEGwD9qxCDMwPzgd0SY
Rr8Un5XbxIc8nv+F/TWyPU3x+CH27ysidhzeiMboGNm1VRETiOdUs7We18srDaDqX6Y39c9MgJlc
UyoFGSCSr2g+IsCcVSTYf6UESL/hnPUBJVAkV2W3/4sU0G4U/GW/pQW83CN55P4HZqBzyXdARvnK
DvQG3Qonkip4e/wBRQDt6g07Wb9URRp24QlqdxWA5Iv2wiMMArYgHW4n4cY3wiAvD55AFGLAY/AI
ZdC2u350/og1oN0LWvCLHIpOLZGyfuYOgq6367ZBhcuDVaaHGlnbWxZBYxBQ1d+IBPJMqM1ivEXY
cu1fq+HiO6EAXU+dFkkgdmpdvNIKBFNUMrVdj72MEPao84x+Zxei4ZmfNvELleXP9RMMQzAeKZvl
/TKRDGp61SnOjzSDQvpI4HwnGnxeRBWDAmsJ3aAkR0h8JmJldPjKORiTMvTz37IOhlE/NtFYrPJ2
LIjCKqsFSbAjQdCEzYg5EVwMDnEcFXdC3TLsDqzb0R+6lVwGF1HBG0CceIlKpYRSGj3vaKBW/ZGf
yHqYBJrjqN8Sr9om/fI6Ja0kS5/lSTKvPUjM87hUuKx63R7DVro5sxYyz1JcY3hiGGZJgnhNzutq
QPI6epV4JQr67SuR4Yc5bMaYyMsQl8VMaUIHjl6591NDtn+kNsiUZ8SoF9YyGPWO5JvQZxzhJks0
JmQ/TGwHssbONoRHrXRZR2zHRUhelNUwDjHlJroap7hpoU5XrwyIDieju8qpEQxtW7ixiKIw9ydV
6gyVkJ1YGoLmWF/FxiDMMSiKKyuk2HGQBDLTEdtPA9xwUsnppJi940lq4ihtQRVjkCgq82mU26dZ
BKmkp6QPezumY+rSi+TWJmDvL+ZE8LW7MhCPo9gjl6YBRqIOZ5WEab6NNE6Ng8Y4lmDdlgGoJN54
eCrmZ17F8JNhHXXtuM6yL2PlyuSMAb1wx+tnnsWQiuGgxHgiGlXDAdW/9KVv7eOqwJ8ej9sz7xJJ
XrWQunJq0cqkl+8ETN5UFWkyg3hs9OD6TMRYCum/Vmr0UNs+9bBnOsbq4Ru9cQjWZaw9ukqw/07L
iCV3TpSn8mYshZVpdQaFGUm27smB5kUlowOKw442g9LGe+0+R/Rd9jiv7+WOUH1e3HbnS8JV6feC
jefgPJGudIb5WcrsuQkTTBjMb2xhGOS7M53TFkTJx+HO5Ls3ns59p/f1LrTAYed59Qf0jldcu2GT
XHQEIS7PLE9T9dmVWAquje/lUvdK06FdOF/kmTU4igWr5RGk5vxI/qgVYZGpZJIG0yqX3Vg440QC
0SJyO9RKsDsTQVpB4xAESrswR+zvGg4b2xeScR251Vwn+nhNynO/81Ryh7wAU+qZKaIGx5+HqRvs
3LhX0baLve3WqryRjCS5C7pgUWgFTXDfWaSKFIINyX+PhiLVZGcRW0H0Y+HovRDBoxYMkBTQWWm0
SzlS8OLnCZ0hjbZ7N1X3XX2BYylYgRbG5VBa5q7T1E1ZqNosGuV6dx6zi7oROuMYuoumNOjubEiW
KF1TPfoTtxULRT77kYNqXPOxnrzJQtDLzCR0pgK9q61VncFPWEs8sUzGXwmpyQxUGGqyTRXlNjWg
4jWXlPyJnEKBkW2RfoRbsbAFDpCpViGjIC33A66qjfLB9k0401jwOJc0lTFJLGInIqxhzYBenbcN
7RfTcN9U2T5bTaOffsQ5QMhCtCQheWVK0U5Nw2FZ+/2XhnBAdSS3XPLUN7xWOtbdpSYVjpUQGiZG
hr9u3daigUKU7EYmIOpHqiuwTNPh6vL4Ws0TkmcKpnKy7yd9gCkK3YWsHc8SgUI9aWYY75FZJ4uJ
AasCnUq/Kt1JadtsxU55GvSkvlCOZpNGZ0LMUDwe4qpa523rOWhZo3Ua3uThqSgUf+Za9f8i70ya
G8eSLf1X2mrPagDEuHi9wAxw1ByKDUwjRmIeCP7690GKuTOr6vW2LS0spQiJBIF7/bofP36OcvUT
JMMXsFg8/m4+iAVoIblw8gpL605f63LdBanQXPXGtN4sk6ZDG/TtpXuAuHI84UoM3NoVzrjCyXYh
HRSSTsSR590H8QAb2iQY9PbWSLG5Lk9zaX0wEACCL1bXZrtIW3+NZEaHsjN6Q/r0BXCtyVHOEy+C
9cFJkKQyOEvS6GSxgX0McrfEesgJl4Sj4SKdWRm/oW1o+PZmvIp3IzKwAyisrsgrR4wu7eaDsgDy
6429RLt8sXqFF3Xzgb6dYk2gLS06HzyGTHjsT3DUV2iKY9l0OjEPwhmQVrBnm7XqoOikOx/khsmY
eysfVEYbqvVoyhfxdYB9av0E6FBuhpVdJUi1LaSHD5RO6r7UVb/9HahjYY4Wao2/Y3VDop1Q50YU
6lfADrNYq84ZMPn3oF2ljeCuNMk/gDueHQbsTKd9MCYklGHlUXrgILyE+Ql+rKRRwa5Op9Rci2jw
A+chfKyGvbq+/aBStNopZM6LASroFKo+pSYeSi4jJuTsQ+ZFidrb5UT3ZTGUqaZ52i1gX0qQC7R6
dQc2frFLFRtf9PQOUYbvEOWjjv71N/hvRNvbWkf7spv8dSlNtprkrtSgtKWvmkCL4OhIKDOGxhjL
trjWhkUqZ9jAPF3ZrThKVh71i2Bip/qryOi8LkYs8Cz06WaQcaoyhtOZgyKOQqZSJHNIKIWi4Tx4
P9HDSpwj79yQKn5QOSBB0Z6rmnELH1zwf2KJLWNa4jqJ7bI+T9fr2aykSdmc2/V+AuVGeDmSd51G
1qIs8PkH0qimxnUlZrMvSccPwFFB2o+QJd/USss44Oh9EEGqhHxHxAnjG/ZYz9IdEkYf8KOwfiuN
/GpBIFNRvcmM1SbL78vKAoaMH/ghZkzB2X+ikWkdQFyoesvSSlhsRBYzUcylKooxzBVsaucZFYjG
7o5y4wBUZtoXQ0MA326FQ0SBgsBDaWqFnRkW0gXAQDhIrN7H2u2OWXyFbNB0cX9QT2b64PeatoF/
8glnarmJ/s7pRRat5OQbAN5dGA+hcMC4RV0zXYrpttMnWCgzje+LEHs+oM7+uUr/x2Dn+am9Utd/
op2t6pbXn3jnoNCfo6MdWfWDcOCj5ClO3L8in9WjBfQ5owCeMvgP4QIAlPsUYS73gYEy95mOi8cn
+m6QbWK65PTLMMkwTJhF0GG+o6PTyjZomppy7dTXSvcMsjHuSSyZDVvNniwwerXwZda3FoQZYNPm
uXn4EzjNmi18DgF533gLgBpj4Xe2p9VBO5vRxdXImta5g/tVtYlqW+TpQsdD8uZZxeu0QfTVjTZ4
S+QS3XUnPh3OYpCXrjZ8nfTrBXqd8GVZ6li8ETmusC1rTT3d030j64W7BAfAzN/axFUaj11XSL8B
tOfL8CyDm33HaGFQ9sCofbHXMk8yruDxfGC1JXg8OpDZjgk/2vv1omf9DbWVGw/OCPhbruy02O/4
FOEw238P5II/lbK5PqGNb+YMDCeUo6b+DO07QvKazuIHuKvIGNdD5kbEygQZpDf+QQ5iUELMvV/A
3r4ITy/l5LRfeYE22jKJsRZ8ec2oJ612AGBVCQfD1efdrN2uGCaLXal3+hJ/8YVLNM3BWN1+wsF9
tjfitybCvjQGRf9JLPrEhBXlfpxvfqDCtXYcpmOKtUtzued8WdQVhflNBzEdkxQ/uMcfOHGdu+gB
lzTOO1H0kjG4nPd594yVH7r5d1378gM8jkssZ4qrT4LSXGzVGeVL6RqxSYs+KdXJgiM3+dXZePsN
SY7bg2R/YMkTvUhEc49/iycjT2hNkiiZH6AyDMigTqjpLrF0U0bKBdgQ7uVvAHNZKpN3gjlxicRy
i4dEr+LBGCdXK8bH5WqCSfgC2DzRbi7RRush+sM6W0hQC+asV7p7bjuvzber84OL2SGVp7larRgj
JQlOKM+bm+nyUk3vfZEzmIrgDID0AGKx4NHjOMFOTWGQ/YlNR/G2V25Ap8XdOYsXfBoOllcR5qCN
O7Y8oP+8gnmCeeMABIYoJ04GPUk5MA4uE5haYEMEGFHLVwpF0EK2+g5gvw8ArQuCHUX4pKRvjIae
R504MiAm+tdYtt6qpo9cpmukss1ULcL22MxgVlQJovsHvl3U73Fnt2gi6mydX1DuGlqVLrLVOgUB
rQkndGwLmspWNchS82OU351aBIF+4t7AkwX7coG+4woWav32E/3OLw9gyBocrJz9BqK8QOE6r1Rc
HruqdhgPhEhW2QLaR99ZYZecGiao1MrO89gSLq9g5El9v2IY7ZMk9idKnipTYCQ3GSMDNNbxUaQu
yoOxQelxB49sldOlfLDgFJtmSgG+8Dx/YueD9KpjJmekdoXVwnmmKwQvYuGXRStqJLM4734nmZ2q
zPpgmcmPxniPwjtm2J9UM/E+V9/nM3547VvN2EqJeNUvjLMpod10841zxq0wB3mbpOEnwK4Nz0Lv
J9yONgm1+KCgFvcr1p5loTlqXxZqWjk+QzWT420l2AUU7w+K2lR6tqy/gmeCvNekLdkBoiHwe1Jv
p4v9icBjnTMj5ML4B3WxArFMACNza5paMoYALjrfGSzNBqqjLRbeut+qeghEbye9y8AtMP0s5lZZ
v19ONnOOZSL60AXDU+ec1tYgmRdLw7+3WLO/fmXDrdvnHkfmm5rR50vwKy8uKR6WBfIB41ti7Q0F
1aSXyw+w5JL24aQc/xbRl8+I0Y6AhuuxY1YTJaVFI02PknK7LlcwErO7nyy6BqveQRv3sohex8k0
NJwW55pTrixGK1a7bFOkTIDH2yArm/Dcc630AERpzqzaWTVMV41/2wwo1lczshZxsjcr/ZkKmomk
2b7MXyXj6RsT77cGwbj059vIKYz18699AvmyQswJN5GfrYKs3c/6azI9m7D1eHDdyYGw95cNA2GB
N3A2uFLLgA9GSvFJ31t6B5xf2jJ0bdJw3mBNhy3atpGOfzQSutQx6ST0+Yb8CorfAP2TiEQHo2p5
aJvzyTs/rdYw1fxYDrjtVqbuY+Qx2gf8DaylG4Ei1deEGQZ1A9aMqSGSd2gwf288jDT91X19hqG6
EATPEFLBo+84abOLJd0Ka0s8Wy00rXx8N+D0Zg6swc+uRCEfrbpyRcm1pYiNjXTA/CS1j8hsRsXX
GfRhyQhIptCdoGMxQMrpkHsYLZu67Tu98NfORTbbenGXrxDosmAGkxc1raclNzB/10+Lka/kfLYz
9HhraU9qa+s1I7zfSIgtvh4q7ugffY26sSrcFhBnJlaoyetpKjD5wPHTbU6rl5MSb0nBf2949LJj
0/EYLqAIuDpZde9/9j06qKCxi2bJJ4GR7oemwH7b/dr/MEaflXIxrmcGBsog7Td1fhwzHHFteukI
i+3keYsRFV0R8mF3WS2S+60zso4t5XJbLJ6K/nRIj3/dH5FxPpE20TMEyP+kSZLDAy1EaGe/9UlG
aTfm5p+tEjRSk8606JeN+UZ/EG7hTKZfmHptUT98+9E9SWGj4qelmBLeHgibfvAn/+ihNCzAa7oo
xBAEveH0Ui8wAv7ZUJlHc8Jw6mJ+siv/o7bKkk7DL0x8+irCCdM9N+38/6vJ4gtaCHNcgUM4XCCn
zSEwPGt1IWF2jQeN8rPpkp927YgkiAUd8687L9ybeL7+Qclcei9R/awIJNrfWZng85Vwv3RfpmQD
Bf1cOBA029wzOKk0p3o4Dcff+jDJGfa7/RtbU1wFyF58o2v+R72YXD3MpH/9lViAIBR3ah0zWj0g
FXDUhZtIPfzRmbmsvYv2sNIxI0S/8D467Yrk7Xdy59R6l3iG//nB70wblm3wrVdTF7hVFuHPdk3c
hpXq6cajmO616ms72CW0hDOim5InMuvUN699/7xCzXNtM/45OcroJJX7jRJ6epnXEMuNAMCKHPtS
OBO654xSZ8FCE7Wr9x/dHcqFc+L/vzZ4Cv2LlGOX9J5TLmEyDpX0s9kD1+kCPKoeOZ6pcgV8o5S/
6PxADtAO9H6Mys21Wxgx31mm39o/eLNEAVRTSkMIbZpsWqDGURvkMhntz25Qo4bWr+0gOO8QiYPo
/EZLyDpP35ioQk8NdZWWX9gfMFJ/Gd77K2EqfVG8+jks+TFOx9CfIQqqrsmGLi0Dy7+M0yHLW8dr
sSo25wqfcjNrMbuVdR1oLDUa9jEC0XAfS6kvD608n3Cz1ITxa5Oi76oIZ3WrlkzajOpa8atSHL/U
kqF72twPXzB9mTykb0aGKgrpIZebfT0JtdWuVOmGV4Z+Ml9WOoK5YnWANNv6fdnJYTIJk70eeOAg
g7PXjtlC8ylGYmU724Kx/qr3N20lseyAnSbh9gIkJyap1U49koDqHjO217Q73+iwKymNU1tX32R1
l6DWeHYuCTTHHGnEJ7Z4BQrVlhGjJ2jDtxxvsOXqMCuEI07ei4VFf4iYsoH/MfprjLhxwfMNUrNC
ete6S++d1DIeTWm4TPupw751XT5qBnQ0dGSE3eo07NTKUeevs3An1a81uBPTGy+J/NKPm/50Hc9g
2stUNEl+LZOWIQSwvi+kGLb4FCrye42hrVIPS+KgtLu49pQobKstzfA0O4z14XxhaENWLKmNaUOi
VbH6mkYbdTiKtWSPDbI1q+ISnJTFBnLfn+IwSVeLF5RmDqBrCnSBNlHv0mi4PyPvn0tPWY3x3FVu
NLd6iqAz04iFyLAXt7nMXlsUQWY8GKe22SvVboRAVgYomoaLAFNRZWGdHRcS9dh0tlbdYjreFSIO
EN4QeS1stqHpN/g606uvHBF951THTQYwOr7OKD3TgzYI9jy/Gxl9e8HHWs2aBIhsZ3ww+J+6FxOd
172rmIVqyi8SJL9625Q9/aOL3463hS5+SB/82/Us4mmemEkkHf9+TZNw0iqhdDT/dmGvpThYlUpB
4GdxCwKcunwW00O3Ev96cV+Ei+JfGhIgOUvvfy7wNEZz7Byfy/DXBV5jQdlMsyWL132D+/WouCld
jz+WO/0SF5kYe1nyJ7m3T+cZaCl24mgTRZDFsss184/AdsR3LyZu/7INphLj7Nr93AmdDs7vGbJh
TjrmdKrzY0vw+x04vBj8ti3GJr6VRObQcLLokJL4n26ORIC9RvPvc4NU8i56Q646a6+WXSJd1o5G
KJbRjb2sdkr6VdR3bJgOmlAmralihI0uPilLVslO76HEf24buK6xNFARfWwdaXiPGE78H++ecxKb
WfWMiB9zw8L5VkfAVYOi/p9upHR67Wfmaq5k7v6l3f+6l0qk02f56fteiuj5gTsMtccc3+eOGmr/
DKfOOG3zE9rQDD/2Z5SztFAdX4H12GS0SAxSdRVqpNEc/mqriVg3xFCTl+3WSaD553dhMM8T433Z
dSe+jCRy/37rpQruGd6/2n2rjTpiF3z82y3YG0O91fQa4kjDNF50YjKC7nYgjgwVys3xkj0pdDvq
OUsPUwLYMk31G6yBySoblQnGdQLMMYRr9LzOgHBanp02K91AM57tGy06RtoUb0q4HshDnMmZsYbJ
x36mGXZ9GWuSoQi34eTLx2klMmYqKAXDUz9292DEkrOqylAdgnaiSVUzuM1piz3xSCAC3hDqx2bM
Um/Z7jPq51ZxUYmIaoWFGKSDj32vlzXz0OfLbtn7/WWwUqEorlcD5qVDMre2IjeFvUitN8m0cqdB
kCFQcdytZv0oRB3P6XtUwHjlXayZvkXadnOWDQRUfgsMT/rK0nI0067pHwtDKFePc3ZNjCjOHkh9
tV04txiMNE7TOGuQSuocPYxOX5pNxx0WbltU26Jjsw4G6YkxpLQJwV+G8Wite3c4tpe7RtmeBqdv
tmpx295B262e69Wror9NZ2e+BLbUXeeCR6zIzXVwok+WMVHvjD3mMSFkgbrYiOuwh0Zb6TugmGLT
XaBIuQmZoAhobc2MLpJQDjuG01GKR4LRXsWvK2hJ2b4+3cPDAtX9Ea8kHxSHH2k26mxby0z9C9SW
3RK6LOVOzyx1DPuzw1H+GcAyppwqILA9UYyHOobMlY8VJ+23853+HLgq8yFMHDZIvcSOjK3iZcpR
5aC0X8YQOPz7GMIxyrflubZy7WuPzjeZQDYNTpumbsGmsol7Y3sXYRCggz6dLtvvqcGEY/GLIJWw
DrF4Po9wl8QxgXIqFIFe8NQkmlORlFKqr1W/E9aijWIdxzeQ2qarj/Zn8jBSGvMsfwuRmn05fPmM
kpJmr8BsNHpwnraQi039olluCy40OWX83PAIwj9DZ4fUl52Im0zqGRt7k68ggW+Jo9ghxraI4ObD
t1h6tjU3xuyzo4xjhLMJ2xXuOWGCbW5xkyqPy0RJ4zLgtquQGq/eLlpArNWn1/Pjj2Ab75PB+0xW
sq8kCqQruv6lSG212R/QWigfF7DnMHS4PKq+uHIzqpSdjX53wv75yGK+xeGx+woLZj1eMQtpTRgc
og5jaqSkdbsoMbxegYZZqoKMlzHQ03ooZ+9yXAnuErbz+yp7GN0lcq9Gv3jTJYYCb5ABkB8E44pU
v6IyNehwTMVtVSjmGkYivETmwiLne46kIvbYQAJJTs8CI3nT+ZWyrWRYAoh3yZsI91IdMpd5pTde
ppK3C+ZKodtS00dB0FWgKecrLEySlD/Cv0pCINKfVu1Rvbk0rliQLkIPN389DVrPeE98CaYwyN4c
AvCftF1iYkg7pl7/SMSjDZu9pa1HaR6vHTKuogjG0ju1ttzanBxZta0qm3Gqs/l+9XmAiO39nLns
RPzz5EuATFp3j/s8YW9ELMXS54D8LQKp1s1pdHlJxN+8fn86qoxgrsMaRaj8FlAdBzaIwjS50NAv
Cm8aj3nOkeTaq1uCEISzwbhKlafctVCdtVNuzvczqCkOtBo4hQao+CYkmM8s0I7VuxXj5I2LTSW0
EziEZ+0obaoV6pCOpXa+FubFdj3tLvpmSRA/TylK0Oa11TeA//VXW5TNRt3pqBOYLSwY+PV3aOPq
w/FH4pi70X6ZAn9p0QHFyMteZV4Mr66sXL6nJ3o1aaH/b0qt34W7ddXAf0VhIkfUDBHZBuEP7eGL
oLRFq2DYnGnTg4FFEylsgdDT8BUxgMsuF/MG7bZz6kxdXNOUpWsA115w4xr+wiLr9fsraI1ip2eE
V7+/Sj7iqRSlzcX9+VKzqOd4h4EjiglNi+qM+slfvF6cZTeZ7v/1S84N4gldfJMwFxfLgnteLGHK
hStD7vXzDVpAQQtHBA7DH+/ycQcXrWvMir5Vq/gc/WF79Ou3/+f/R9MlAyqGpP1LWZ6btzJ/yofv
2tr/206fqnnoUdu+GsrXp+pXrZ4fL/ep1SNK8j8RTEKRUtLQxpbXSFNPb13/X/8QpfU/PzTKVJlp
Ov1D4a6s2j75r39Iyj/R0hY0Q1D4FxUpnn/8r64avv2ThtS1LkhrQ1d1UZX/8d2P6rdH/POR/yoS
jzr2bwDFShJRTuV9pD80xZipl7V0zNa7LEg3TdjtV4eVT6lso12i76Rw+Vbe63vV0XAqczsLT59Q
vGkZujuAl+xHN3LK3fww+0xVuycHTz0vDSWrtbsw2+ZPRVBW5toAqDTrQPaGTebE9tmFPOlGVm5L
tuqo4RjkzujL1sDXZ1vyaju/jkLJabzzJrFmq/FJrRzZWjnjZm0nwcpnJtsW/dRvg9npXcGTw8bL
vcymnexWvhrWN3G4tkU73zMTyDGyE23wabd20ULbx/uxMkV3bQMr27hSoqKC5/g232l+s5dC+Ige
Awe7xFYD2b6ExT4NRp8izke+z2VyzmegP6yuouNqX9zkobGvdiefbMBvHdz0+JxMQjiUVJ5mRQFm
tJpmnnbJAZWMaKIkMPO76AiJ1Dw/n0LKRSd3Ml527XbmW+B0duTepqZhiZ5qp47kRO8cRvxE7asf
lyE7ELfvIrvxSKp8Ttegcx20lLfnMPUqD9Veq+OTDR4MLndy4Ts6a6/dkCJ5ra8+tpvOBsS3VHsd
5lvNmVzNywPRm46lP/Jb0/XpKnEvnnEFnNYFMMyuYP9auUdKT4PSA0G2UKCwRwureTMLkzALoQK+
i2F+zF+lF+Nr71dcBzWFOdxasTXZ1MbW6KDjsZ1c9YCItAsO6uRe7QsueLc/bLWr6DBvOZVtwRVs
ik+zsdVDdi1sT6+Xe5BjehcxIjYYwcPq2jMU5ij79d7YdUF+U9+VThNQfbm9pQSafeJF0mOygXnp
Z54SkCE7SKe52U7eKXbhReuATLmm+XujHbUA8Q/uNsWHhXltfizD1FbszEtt4UH26xAroIdVcLJn
W+JioYC+pHwNRubL16cNOT7UZeKzpe/la/HISvQih/zVadgnAn/3OmzolB3TZ/YPP5ldacHspZSG
oeyt3PSARfIu20ohNIJdtdGvs53GDmi3WUBuHMqbbvOvD8i1tlhX/MQif271P8Txp2qQ6Bk34m62
Jgdjw7Pb27UNp9sfTEYYuIbWfn/Hv8nV2JVFUAe01x3BwSiVTGMdwLJ3Tk/JcbIKi+zL7t3JYTrV
ys371E5dyEkWwkyOoZupDy0qYIe5uS/6kC/ovDlUH1ZuJXZjifbapThwGJC016zyfiPH4cnLLfBm
qzdTS7fppfnVlbIRfQTg7diLPXq9b9TqBZIjzHS9XZ5Pd6Pfb+iGUqKYZz/15kPtI/9pIbI1bq6p
4azVvWy3/F3vR4+JqwbFRg5yK7KrO/0x3kmBuI/Trc5a2qkHFmQQB9Lt5RomqNO5Y6jtTpofB2MY
b4vNZR+5nSsfFG9dHXV+OjJjKzNhNXiKRZbonJf94I4fhJ7MfEdtzHp6LMyXkqgwsRfQmbA7Rwh7
e22+vmf8/mSzJ3mNyNKtzJrNE2g9tV6ghNM280cvI7Dq+8bHxtVW3DEAtKG6cyifrNSFLDD7Butx
tYkfWHF2bT3RlglS62Kp5nJxr8TwrezxUHarTbmFOGYPzmQxhbUxjjjv8F2+v7h0rh39Griy8AyW
g+RJnmLD4rFzu3Bop1iYqQWrwxwu71vs5ucYurYZ47vOW2YOrh8OWyBo/MqBde8LztmmvLQkmxFN
KyUhVp3WnizZEje5g2+Imbq5O5m08d3ZGzhqOgfOnzmY7zEnwmgT9c2zXQaKbdhAiEaQ8VONL1w3
PibVt9pjbLcsv/QLBCA26jpYcQJBRODqmPSyNDu6RlvbRHTMY6qJF0nC+i62B+tfbyNyyd8FEH/u
oz+sYSYtzZGI1YUdbO8dzWKL2sNbmTi1+ydEd3gm+Mm6dEQtPgG3crC0bcKTQO+Zm0Ptaq/sm5wD
aHAUvky5G/eNqbizczJfS6u04DyZiRV5I3dSs2uvCGcflRW2Ye+O7rJlUeSwz/ZX3VOZQOVoNmF9
ubEDf4Y11rq4zizLZjkk+Qc7drhCDldqDFf1oPMHwBUEqtbFGoFwBTXNFL4OIcUzL9j5KmtMsE77
s9vwVULQbJyO/yjN0YLwBmdt6tbyV6ygp2U9U3rZzL7weGm/XOPCFjRO5RssCYm3yQIyVj7s8uKN
A8bJYuntzw+SkSigY08wSGzdhnXEqswCfmunW+j8m839wKejfLJojvOR8z03jUN87RK9+OTsDbd6
ym55fe4rdCkrcpg79XoX3TdHtE9Oyn/UizYmiywOxmcSc3Us7vC/cxouaX7nsVi1zQZ8FgQzvmHy
KLnrNswB2bJ3sdFAssCVLDWg42mlpkzsPLslj9NgmRpuwp61ZQIfcBLPFiyZ7wUHRQ02zmyteDLL
vy33bDDZYF7sxpwduHhwMCos5MnEy4vdyKYLsAFwl6VcOfhwsdkr3qTkM5xOprIVzcKObCS2+DhL
qgSWtJl9IgFPD9TP4wbxEytzWXp0r7l5ZXD5ou9gNnA7Oq5a59mTT3iRV2+ToAubZaHaqrc6LE9a
s2e/JAYwUejEbusVTmvdnLh65K1YcKX1jriNaXC5CVEB1sTHvUC/h4sGM/i4yT0Xn/NH4BwQyGgY
ycNwfrkcX9r0nuqrfs+pnNqRY/irDTFoszpOfufPrOPlvWSyvGWPoCvtJB8LU+SogDjIA6q9VrVW
AYUz7wb/gJ23LIlyS2zyi2UlE10EllhC8Iic1uu5xeQdFpqMVudcvly+JMHSK7ITj3DlUxHjK8BR
z5AlsavH5oCVJ3AqN89GoASti8g5f5N4k79iFy8rNd3rnhQy3O23rg+tc0Mf1U+8ZTv0/EhpJeaa
CDw6M2lIQqpLiLZWfhL0LzJh2NgusYpuDbcUe7+PjzqYlPjcUZo+vIXGqoKta80Od9RjS13pd9OV
vCem8axPtrg72cv9rrkY2cp90l+bVzNzG/olUS+yyJFcjKXN0kMFwxSslJ+Z+fwVEUH3Jp7LtBf5
7SXww1YhXR3YCTTh2cizNXJQsC9IowVP3ykvKttXuIK2yhGDDKZdP628irBW8Tto0t7TXSbrx4GA
wDMRg3WWNHPGvDO2hK7EkyoC8leLtM2P7NKuXbofVsx7i4HuGDbMNl634Cb3LjfWFkKweJ6q8LHC
z65IxFpOnmW3zpa4hCGa3R471VqTf9Z8dHQ0t53CIlkRNXGHteCo2qjEOaLbJ9xG0p3l1ONSxm1C
bjGaMJPN/Dp5rfbLrQae5UILbgPRk38HqiAl173sNiLFrg8nryFRSew18QnsYHNRd+XhdDW/nf0l
UejJbFLSldYncrDVIw/xAc/YGydz3FCVOAX7ON/FIZqmmSv6fBvS0wnzMA4rr5i3K37vgB/Hrtt1
b8gMmrNreAx1WSRBgnm6o5ntpT7X4tKjtRD+d1lgZmJPXmMBzeyoiszCxJaIrLt2U/9CBkVyS56T
UVLQUrHQT+G2YCVHfdJYjO1aidubwuvKiqkZIMA4S95SOzwgd94N+/NWtTJXt6EHOIbXk6idEdEz
O15ectZUJVGwjixjX/swG5yGlJ32flBvlH10C9ml5wvhRrtr1Dtk2tQtiZiToEFtMjBIKcHEydqi
CjBTbotuG456OxJMgn4TBdUd95eFAihzGKhCyo10nOAAoQt0JwcSGdz6q/yq38rH1OP28LPZDbSQ
QH1M34x9u1GPJy92ChchqhT2KxqmVnyF4qbT+iePI5I0c8lDUfdQnNhbOQ2fE3E4C90zPj0XaWHQ
aA12ZL70fk4mpXj8hdlYnXkkN30qnzo0W2Yn36bbuKKuATT1YAg6pHk+vsxy45fI+gXGV0UxE37t
i3QTITfJOuGL6pYfJudbHu9qKfpIw5CGZCXr3MMqWOow4+O5GbwgVguMbm8YvNypLMBVt438ztbN
+JYhXilI0dX1EreySjt7FFkPL2ceYvQy2ZN7dkDllqAAzdzU2Ylco2Zpjmyqpsrq6uyatdvz3Wwv
aSg2FKb8kTXiFcFb4Oxw0nOTmovyUrANT3IXTvQFmVIkBd9ReqN7YUHqp2tNj/LlFDCa6CT7i+Ke
32e3dSLebsluIyQMKL8a3gHVI1Ni2+q8E1dhGgjr+6sryVXdxl0uoydPzgDOXovrYj/HnuxWHG5L
WkcSRFiD9WXVPoXoTnNY7YT12M2ck42aP+8luOhykHiW3sKzVE3WrvXUW2sOWi7eWjYN/Tr+LA8A
fTN3SbaXxX0JL9bdO8gkb7LcrqUE6U1KaN5k5ohm0PmBeRdecgwLrrvlyF4uioBiZgQgZjrMjIBE
dk4hIPF3IucOr8y5qBH/GVYhk16yOsZHLA41ilGMVyQb/ivHKOw2iuSZNyi90um52MG+cCG1xeSE
vaSDBkl0ynmou80tlF/XCArv7LVcPoYc3vKTHL/W+aDwAWTfCFlHt03A/eJQmpzuHqSS3KO1dM5e
dO883UdsxeQg9Rb8BWWRJQw7y12mBCAokxZsRzTh3jsyxpVb80aZA9GRjF8w+QUumETKTQIhTPdZ
sOTYgOOpK5lUILJ95sNI5Aj1G6U2J8xSLq7IKv51/o23wN+UsX/ojqNump7mqhZ3JKlkmggulQBL
nOvOK3mKwxznzBlSri0KAB4AbvXkEyNYEMgRMQ0mI+mTwVHHlBaJysWO/eK45FvnQFzOBS8hwIFP
gSWRmZqXQ3QX7aJduzUObSA5YzB5IgiHQcaKBJQtklRDJAEz6u6L29mBmBlE5Hu03YnYGMYtQI1/
Crtd4Y6b1i/5g8nZcmjs+o0aLBFxcPUbbBU5thJ3fDg/nM2jxiF08ro7RJ4P3S676d6WY0C8Xc63
E+BN7ii+aFYcAd2VtjmbLyObG/Ptj1BlmAr/CUuc57SjEUp0oAuCOxj/jOsdIbjghzM7YS6bPHM5
V3S73ayIhqKth+q7SOILfmTXPUE7c0tuHsASIN1ypNBs3E6kqLy/BXJizS7TBtQZqGlQ1SyHEgrb
7mQTJviZJUeLrs7ukt0oAA1kzaZ0D+OaA3mB7ySH8SYC2XIjOEu9lQd11L58fJyE5FOyGsIUTwSB
DEfmdEamIizXVx9KJGYFlIVQAHt2IpMmkqP4UXoDABEufDd8dMIAbFhnvF9dXdhoawezpzCl1Fc4
tUefg9mbiZfIhnoZdVbqZuRKsG/Jf1p3ySMNuyRDXHJsqgU+A9R8S+kPxrHeCQ/Z1an2U4FUj6kb
tvcSRCRzFUOAJwmrLQgWKUuwtZc1OfE10yTCBkVp9w4fMIuGuAmflxhRXNHwSsJ2CSD+UtpSXLNn
sQ+lBCTAONNhSREH8p8lxVs7jeCiHoecmwNVyloSwzM3Du0dqyKW1ESNJaWrSctAckjq6vV2KUoQ
GySkLpGLOLaNXop9fJzsMzFpgRxOhBlMtchn//VuZcj1b3brH8S3U14reZHoGtwT8SCHBqRT8mTy
vTuG8W9Uuq87ZLXtJZHVCY1Laim65RFzblDm/lEJ0hvlWG1A1a4uL8WWv3/HVMxd+5zxjh7qpCTJ
IQI/XrKH6BiH5Q0kto3orcPLewW+GZPzXBwJlHN200AlMey3FNCkMZTGAVPiHkWc2/rzoSDXUI/t
RrtD9YG0tAs4NJ08rFgi6fa0hblu7B45HAn9trBnVJJ15aCzGUhH6bEPT1tOIRJaibOMQW1AzgZo
gv5zYFzpsT29jPQcg8aVN83GOBQB8Z0oDnwO8rY+/Dd7Z7IcN5Jl0S+CDINj2sY8khRncgOjKArz
POPr+4DKKgWDkYzOWrS1tXVvMq3UKQ8ADof7e/eeq16UW3PN0Xs+HvBBxv1ujP2PtXX+F2alKrT3
DNPmA/D3SQpXL1LkS6+e/wLDqj5s0Pz5r393aEz7G3GlY2opUUNjdiiRB787NPwJI1kqAizZot0i
qAT91aHRtG8asSwmHEtw3b+bN391aDT1m06vhz9SMJ3TXLL+SYdGMcY35bhsq2uyfNShsVXYnBlh
m6s0Ff7SMewGdrxPqUEdimfbRQzfqTYcSamNV3LqK0tVC7y50/usM2qkZmvqvvDbLMt/MZsCNK3c
ufe6SPWNO0SPQVs+d3Veoho1OZAn8a1RwGvRrSKedLy5MPLwJ4DLzKbA5NkLeAGt75AkEy8yrz2t
kyhT2GSapaV1KTl1u4vsKrzXw1A8ErUGpqvpgaM0/Ph9nkTPsELB2A70UEsnIwpeheWra0Az9ReS
AYppo/QcXn3kEk4uppiSy5lSlpCVNTndJ47Xr9LM6aYKLrJJGif8yp7/75VOoumr7icO/dMC9k+j
uO4udzxlrYaCj7JsqBs3HMx5lsMfSWUklH3Zx7sqShNcxRqaCS100jctEOkqMEZTh2QW26xPktdB
dZxFMRjurUO88r1ZKcakzWU8s2FYbCRbUVaJ62vf87TXoNyowyIir2XjKfh6FbNns26TeDkLHRcb
GZNsapiJfWMU1oC1qyLGQUWROzEAUly0o18wUSCwObrDR7fN6teSfB1M20ywaOJZcj5RZXwfOXd0
k8ayMdftUlsKkeDoq7oo2DdZku2JEwBe7RTJyvF1iAPgnLHcG2G91Io02YvKUFdZIAcXhlU0D7Xf
ZNNUcsxrI/Dsy76LpF3ips1dn0YRalidKqCXI3OI4+hyyFIQjl3O8dsQ6U44ajIzMqUxJnHlYPNw
Kce32Kr3dTbadHXjh6gJyiMpE9urjjFRWCTZyHI+SPPQC3r8sIVcThq/mlodyCiJoI3Stvr7ttGC
H65XZIgTG9yWGXViJMlT3/atS7MgrAllJtWsaoSIqT7LZl++6bFDjVAQDWl6avsfrKF/Gyb932ig
/+9dQ6lh//0aevOSuCdWTv6bf6+cgg41FXLD0GRLt1kf/1o5rW9kjhvy2KdWBf88WDmVb8IyZP7P
oCmuKzrL+L9WTuWbbMEbty1bVjSD9fgfrZwmg5xcOY8bXo4rYqPyKcio3WPj11S93CpfVoWjLEMX
dWeA1H6uGz49vwE+eSZ3ySRNULrXLkofrgavmhtFu0jSWhRDAYfwOI05WyTPBPiguxbysMmtLH4p
XKdZ+5ITLxR9wMwnC8idFmCEDobIdFD0jrJWKTD0h/qdkfqveWRSp3fV7IK1ogEJYiMzsFvCMmR8
76iv/EWWh2o+MQuj/dG3lQyOPpCngviXTZITEVDUDVtoVbU3mdGIuZVnxYKvJUpU0RKLEZptfy+n
AS+nDquu7Szjux0KdPZmatznPhJekmWyqebLVJzaIZ1B0ua7oeCszmxQVEYydGtfgdzQNNmD5Dfy
rSCkZ+KpeX/v293oVmmKSSfpV3KO40uqjIWPsK7IS2RKSmqs7AI2am/h8UlkaERqqaGxDQNahGmC
4wODLTYwvL5Nnk0QQfAjjXrk4cPMaQSxnD22s1rHYuXhcoDJ1OPTc6yas5mJJAxB/nUkdA+pVLJv
h9rm0nIlhrjaRnCii25qVwPFhIpweygU5rWVOESOpO2w11XMglJVdLvEL1vsJam0sKym3BBZskoM
9dHqQg/9vMchUdTogSu0vrYjokUvBNW7waCwHRahuWhEiXG5Mx/JK7j18mBpdX0xCbsQhWAI7UwU
+3fIrhYad16S7lXjfigGUFlut4t5JkvNxIVN0M7tQHxn4ab7WsAb6E2X6LM8f4bfveitilCNDE5t
3pjSJLE6d5WT+hsbGi5dvy12dZVgbCwqnTyekoJBFdnPpVZxFCAYdON2uP/EkIKCcuTsvjHb7KZp
YkTFbm1u85BA+kmkVQ4BMAAJohbYTtD5xX1dAyk2hxblBRkVKztWo4f3ZeQf7Un/b66nLDV/v57u
XrLKe4lOLKn8Z7+XVEv+RvaWaugkhb3vHQ83o7bGykkol2XxDxbHf29G5W8W9iJhq4ZgI8HK+WdJ
lb/ppmkotj7uMFRN1v/Rkmp8jAf73fsk/E8cxYKVmJzCJs+lpaoopD2W6Ig7K9wkob+GEtdOiEh/
Spg2oleeOjLGJnXc7vIOLkpTZqTdxCRuaOmTorjbMu6ejNR97Kk81eHGUp+9vqRbWH9XC8SjjRL/
cuLhVlL7R29obyslAGhkw0CSsZ6LKjOmbkn4S6l5F6njjsCzSVoEWPsr+6JG3IeLOVxGGZYdz0RC
mfXlopX6F+EBrU5S9mOFQf4yxAelZm8b4YkhHiIFANb0zxFSx0wgJB6UW7U07KlGRP3UsOSVwUtW
Bc11UjTXrlI8eqXx2lXiqZf9t9r22HLX0ANV9SEgDKOGo1ZX1o8oRxqt9aDznM5cyrV5GVgRZv2G
F9S76Vi5J6Vl4IXJJxZqZAzoCM8i5dZ1W8pQevFWau11lDpIN9J54lUUWuzvapcgtxxCeZrG6b63
qaH7XlXTmueMr3rGogcgKWM8m1gx9W7fd39mFi1OvlnYCZRlnvkahAeOBsNA0zGn0hJVMK1BOhXK
tc6iAf4LH1BjVN+tIaXxZ1zYUqjgudOWkmx6d6E9TG3ffiocvZ07Kg1Ks7hI4LjOuyy0ZwMhGvO+
79EDGdXK7UPkHXJ1aw5VuyDqu6GQ6KbaMseyv/SJc9h5euWv8hLpfUMca2/XzeXgFvrPzsrdSaC9
el1urViUpbnbadLKdhx6EQ31xUy+sksMPpla+Xx7XGqdfZ7MAzPi9O6oOeBuZOFYx41fXpjOm6C3
L/5/JWP1+Ps1bPLiFS9+8mEN+/eGUJe/sXNj68EaNZ6X/4gd+RNYVppmm9ZvHeSfDaFqsCE0NUSI
ppBtw2At/KN1HDNclTH6VAidv+CfLF5HhWNTFrphq6ySpmGYhmUcr2FVKLe5V3X5LAPzdBHs3GuA
QpNk0T2Ue19MgkvIQXtp6T5W+2Re7t6lY8uDe/WX/vJQbzlubg+2pP/6DZYg0BSx8qdDfaj7btBU
aT6zq2RrV1k1ZS+5UaptJK6HbCMoXxeSOtXcZmcJ9c4HKh5l5WPHqz+EFPFJITK1ZlWq0mroq41d
qayN9Qwk3TUr0Fb2h9fEU5eaBzOfTlSV9bchJ2YLL39REj430GOV7Lle+7vI0yGdm1AFysUAH2Ji
sBw1OJtDHRocdliCaCep5qw6QsWFrK5NACuGbN5q0kDwFqKj4rXy5DlhEDOSftc5dJES+frXd0z5
WP74dMeUI113roK8VIsyn0VrM52IOc1Xar10wygaK9NRaoRU6EzZUny07X4e9Ohzl4b5YMUCbECY
3zfqq6Rnc3lw1xjbL1XFnTVNTqaIOpM9c533JP6ZsHorZ91H2zh8DkR24XQIE+AYUFuYwt+bJPn9
EDozS0umMYBbvw93kbzxCjrFvTdV/W2o1BujsqbafUU+i0egMtxd7UrxvYvcvdBZpaPAmn19bz+e
jz5f5SipPzAnG0bu9D2O05lG8zaQvwcQfr4eQTk134WtcwzkrbN1+egolsRNpkRdA4CpWwfkfOYq
zn4HpUtpr/RW3GZMyKZhU238bPnBWOgiKFPDonaDeQDJryy89ZmfdOqqD3/SUV1NGsjjTPqEV3BF
FfmqfO+V4LSmfQc5fSOhODkz4qkpTAVPIVZVZhWzxj8/uM+B0vZ1aDAij3i5KC/y6a1Lz4LJQo+V
xYaO39cjnlzqDkccH8vBiE6UgOTrYyIkaF/09D+2zQ0isVXxlF26G+u2mrs/09t2LbbZvnlrnttV
Rq/j6x9x6tEf/ga+Eoe/gcqU1BtqznJrsS/s1kOC4aR90EG2fD3Q+xLwp0L6ex6PVQj+jUKuepyP
bZU+3io1yun3yVNl56NtADc7V6mrfz3SyUv6M5B9tBbxbfEKPa15kNaI89lp5XYQbIHgnH49kHJq
kh5ckn20ADVh5AjF5zuBuGxerSGw01NDxsokZZHeAww6c2kn56jQbNkQVGZwdH18WqRqk+45cA99
MDx1/EIQHd658MzEVMa/5tOj4stnWpxl2A5oH4cx1KAfQtHmaOwIAfchxSJkyB6M2/yxmodXFZpP
E67J0/npqH48uvw1Sw6GHm/5wTuh5aJwh5qhFUBpMx81sYldzvEQbYNF0qTwLdZzsB4LL+bA4Tyo
rNU4JC7UiL6gxDukadtORjcVpxd+slKYx6lWnFswP9qYPv/K47VCDopBKnnwUbNpWTzJ7nrwK+YA
TsEsBt2Lm6CkSOKV4cRgW5xaXX7mN6gnfwMlI91SOYOq2tGdyurGyKt+pLLuRwWm9uosCUMde9oL
euT8G062KaC6J4nGobfB/lSuvp7/J180U9E4aNpUAuWj6T8kYO/7YJz+cGt17TIr/FVW/NTN3dfj
nPw+kWH+74HGW3EwKVy2pKnvUOCjXXrrb0lh3FYPV6MyapS7Iet1L3+dWxhPr1cHgx69BFVcDFns
c3+DNQGNYj6sjF281l88pBhnrm/8qz69bwdDHT1KVykT3Wc7w1Bs6uj70/un4S8QHYldtkzPmAzO
3s+j6duJctA0g/s5LsUd1IydgloiXqY0KSbxLl9Xy/CSkn1wZmN9duCjL55V9LpcKO8PchRSBsgC
FZxCYg1iA5mlTOecNeXMonl6mT64vUerZhUFsQR2GZnTIkOiEaEZNNbymtyDdbRJ9t7b2b3E+MC+
eqBHGypHtQLYuVxn8zgK7Ak9X0oXycMo6ap31YW8OjuFPq+bAJpNONlYzkyB5ezjK6LLLSTwWBtF
HBAhF+zAt8kqXTvbUbF8Zrp+XnkYi+8CWyVF0WT1aPqExMspXaAWM2MfXsQrd0MFZuleuYiLUUKd
Ge3zJw+3KOdOTZf5Ehny0WtYy3yAo6IuZhIaQ0LG+nLTkrr59SWd+OwwirBUoVKDE3TrPt4+L067
oXOA16GTnesx81JMvVtpBZl6le6dXb2ggJOjpEvm3rOMh+zsIvB5yvALKAFiF2QDzr99/AVOGnqe
7PMAC+ACfuyt4jNv/bkBjhfRWlX00imYjXKxDcpFrwxnRlA+r2Mfr+HoWZl9meEPx3Fdou6NEXeY
6cZA6Ymiagk1j+zj61h9+frRUV44ftc+Dnq0eBYNrBbJZ1BdG2ZtpS0jydm7Rb6U4rfCiEHK9Mve
xSvXK4sMKpBo7r/+BRwOPv0ETk3UTAxMoDbT9Gj26AkHq6DuilkO3YMm/LZpC2hCDbRawODDWxiS
GyVfFG6+9QJgonLYb5tG2xO6PpfN+CJuALgT4OP0mbhM80XYUo11SMkLcELa7apNYxJePenGkq1J
7GnqtKzp9Zhd/ih6fU2sxlQHCBvVDZjYG6f+MZAJF1VXjfVTUqypLs1yyntC9ehYpBA4OZsnvk/q
s4YEEMUA0Cl74nLmmvS68zCUPmFxAKRz5anU1HVJ6t/CiK7j+CrU2qvB1OdaBjOENCLwElbvgRq1
f1Yy/6U1LGVTWlaaWDay21J8sHdtIE9qP1ypaP/0RnqWHBTvQLO8ILiWNGulWNqTnBB4lt1blViS
rbVyNWNvw12IZPXSk3dFjsrLQCLt0iOsbrPemNqAnD305l3hwOotJ5SVllU7zBMwekTBrpX2ooM6
EAU4Scgq7pJ4A4bVgZZfdfsCAofc0iFzolmXgYg1EXY1kJLtJyM0r7LBXKQOTjUUXIHE119GJArf
Ua0JixcJqLRmOoS2N5dUfVU6HVzbhsTjdqmrd0JJl8Q0DWl5G1JVHvzkvm60eT2wf8YPo66i/s3P
IVCZ6IsA++b3cUsJPAInoXwv0xE+5vfTWMNGlSsbibQR4rlXERHFtSwtMZrPQqKydUCRqo6Qk4VQ
j0mcSWUCea5i4n4HYkLc2Fwk2bwP7avUt8jZvGl6soShw5Q51VlyWjvMDwb5bGgFBnamdpteR/Cc
KUKRJ/1qe3TDkj1ZpeCIqJNXyrVJxEItt09+iVAhjZdela61Bt23gb4Vt4poF17JnCvAE42fPUWe
qQI9HhjCwismqnRX2vJOqAqZN2M2EUUWOg58zbZm7eyKdBVpwSKIrjMoZhO5d0CFWYQTeA9mP5Al
1K6ghOx6K3hWa9w1hXbdNfJG9S5lFrEO8FmMUrKhfeGK/iKJiPaAaeITs6dav9oW+5NMxy40ljKs
jaDzgKiY2das0m1QeKTmlcz7ZxlQeUDgvGtrq0BNpoV4UeVh0iJ61nwiqkMgwLA/0za5pKE3a4Nh
J4t6F5bRLsxeYqlflKm07aV00zUt0mO0hIoNU84BbLZoHbiCfnUrdfkbX+md00OJS+eOFv5IZaBw
RpCBXL5xvftCbFOXiAdlBn8kRaHtEwFUhB5NW+BH6BdpQOo2UCOrv3HyHpBZ5m4Q8SA7Mp/oZ0/V
TB6hzChmDCBD0YOaiGfPdn749cYXD3HRPbUasjiDFm7YsUpwmgwi/aeLgRHaDqEO2ACBgUqDsuw6
aWnpKF/ptWSp2LQy+siSdMDhLhXtPq/SG7dgf6ohuw+xTleKuXOHm8Gq91b10KTyzi8g/BrVTSX/
koq9KJ8Vz3QBVhg/4RoxSbepDyOlQVSkGuukKRZuXYIp5Q2p4Xc20E+L+BqZz0IExaOLMiWIsTMM
9ZXQ3wbtJq2BLUfZjGbYpG6pjxHsuoEU2Ki/ICf37bbur43YuzJbbMatPFF8HD7e2BhmPW3KJcuD
ZLwZOb3xoJ/4NfJBG2B8JjV3YWLOO/ovEmtTwP8Gh3viapC1fPEo2gHwebupU5Rehug2cvsGrgOM
U4q8piFaxcyezVqf6iY6XqNYED1CNsxNKcagDQIswvKhJRmlNsUyBh1TNndVgycrcWaahvSnzxdm
vxtIcxGOcyMb0rwzzZKcbySmCCY8Sr6lwgdVtxdBiScl2HfJvWSps1KwgAywJgHVWBnLfuztetQR
FIsnnoxfwls5fJka78Hw+l3mXqoqhB5d3QXRW27gjiJ81DF/1V26qOOA0AZ0DsXLmCGcVfFGqcGz
uy+1xd0oo2Kq9+lF1OBACglrHcY0FQ8bv5diCgOtj8aiyt6KNqQJeAeWatfG7lSpl2qXL9GSzUL/
RyypG8E3rHC3tXpdegvBYjYYlPtJ8KbjLuL81ckppbDmiaGf2BSYZT15bFTg+q6/NZ1o1xOXEejS
xCjQfbnak2qCUXe92y55DDP0/+0+sG8q9y5SrtMSGX/QKvOCKLRSEWRb4WhtXlvDxJeSeimpVozU
WP2vPAeFqFstIGLDqWYl6QF5WNy7Go0rMQRvTmtl85AQlzpK4MBEGy2EK4jAAY9XVz4G3U3cYDfq
g9+drA/0j8PWxIlNHKIbYUGrlGXdfhfyHpyEU42cZyR8lLx1tgehC7T1TJ3uxH77wwhH26lWbyzD
7RhB18ylWz91tTNrvDOVg/H88/F8ZH4Y5OgEMQxA4XSfKo9sWQhYbkXIwyOpI46uh8EFAKWe2eCf
vG+03WXFUsF8HO/vU93L5Fhnqct9Srr+g9vGs693gSfOtlwTrX8s/TYiK/VoE8iLqxeWoH7cjm5T
HLXVmnoM5lTlWtv3OIhiCDsTa/71sCcvTNd12TahZSnm0bFBMfzOMJH/zVqT+Ds6uuE5PKoqf67z
cGUHYxydHBy/j7JWckmGy5SNn5faljP8FsjltCGXzDPDXVVZj6hg54WHoj7FXpym8yhrFm4lldiV
tE0gxQ9xhzuOaKxURKS73Hfqo01aSwG63DOKZWyJeU7eDOKarSahHOghn0mwJYs7GdHWRMqsfV/j
QuWbbNbDU2Jyf9V4J7sQY9WH1vvuII0ZCv62ZFjnSkYqlrlyEvZaubqJHahGpdjaGQnMRr8yGuPW
KPk4R+hiqxDKHzQFFXdekM5qio0hUPCOPUKUrbUYREqAWdjHgJq/RCzURe4vg56AGMmE89rOs5Tu
oE6bsMqfLYWPWEnvK4EnHxBOxXXYNBGichZUwVPhfy+SuzS/HljLdEe94T97jPJ6Vob1rT9Cr9xu
SVzb3EtQKijrurCvI1+50EW1JlBvbg/7Jr1RWnGD+pOw38fAVyax4ewGKVzL2nOPii0nEEKTCQIh
OJ2tV7+MXfuKKK6ZnjEe4QFKHe91MkV7uVxVDravGFX/UN0ojzrhvejiwN3MvaxdpAGWnTKYZ97W
11DUaWJSu/jwdO9XZiar2ooWA4DaYMDKmlh7M2+nVYHkLXJ2WaBdtxEpWMEmzdVFT2ReZdUvhXlh
VtZGR/MQIX2daR3VU0e+0XOZaMpE3hZDuyri5yYsCRxpp05IsLPnKMSGBizgIFp6Gy9wH2skn3D7
UzN47vJhXrf2xKqcWd/Ir0q9s8ynIrlpwaFF+qvUPbnisazD1zwztlEdbRsnfbKh2E0KLVoOhI8G
qbbOO2Nb6dVT0mEOdaqG5BdNJucvXvixeYMcd9pwDMttB7+39Jqa0UuYDE+psH5lmrGV+G5N1aA7
s+Arxom3T7XH86WqKaz4x0uXV1ZwIF1KExF+kJASGXvUhhCrTObQaL5F5rppL3RojK3FApreSGzb
maQTFUZkSfwcAnFHv+lrZKTBLK2KtaM86MZ9Ut/H8IDLkRWezvjHhAXmmhrE3MrI1btsRTPPqu9R
9r0GtpPQwMUtOgzss6s8azhk+bNSGW4Tq7WmqVJfDdbMaA32yE02d2miluFDEl0b0fDgJWy+A9O5
G1CrkWXSo4E0fvgpcr/kRka8R1xL/jaGb+scGtFbz4Ia4I78UBQV+710qurxXecS6dNdtS7Wdo9I
JW1jteVFa7CtZ80oe2MOecxc5AkVd7nHRislP7LyR12Kl7Jvnnifl1FwZZH6Vwii2lMda7NMoZXQ
DY44xfAzEVi3+mcrHTZSruI/MdglJylEXt9f+zYKTGVMyk0H6l5ZntQrnbb/BAkfDmnn1lTrOzHE
t5w/ZZT5/ayWMjZt42GGFA8lkaA2O/Oy2Q6ac62lKxicPwreyE4tiNS6Ls1iUpBzoWToxDtHgAtW
q9cg6tYV33lN3XZgwHsj30nWi5pgRFR6jr87uVjTGIbRnl4GOZiGalVqGmEoCJZKBN89pB+zRhhF
WE8KViK+sbpXJVoFhQw6kIOryqbVCtrrUAN2V4FaVTLUVwvLz8hNUkocNBk4ZKnDmFT9kCMQ6F9/
vE6V3ahaYpsY+4GoX4++Xp2PJjTPE2gcHfd6AmTpmukEGx1HMqgZajp4HIEujXAfg9uDxWw1mk6/
/hnK5/rNWDz98zOOPnASKnYzcNmTBms+Kt/BQ03bhVjUN6AQzo11Yn/FWIYQdEE141MbtJSaOhYN
db6cs7Je3SQ2DsN388IcL8DERwPmpc53224nlu5NmXQzjbgnGWqIIfwzm5bPPwYiH/UsQbtUt813
GNHBdlIEWdMV5NaT33hdqo8lJG4imM7c3XHj83mzpwidB2yY+nFjPaVW0sctbW6KnjtH8IFW8P4L
AcL3ochfzAybFaAOjuzUPe+z9rtfvvqRBBr1sdEk8OXumT3TqedNg181ZNUAYfybwXRw2UFHISKV
mHZtwg5auymMX2UIciu+Yv2dxvqjDNE096/V6urMvRhn0qd7cbCVOqqQGqzxiQzk8N30itJvSvLX
2l+aS20eX3r7r0c7uTdETaXjfrJsQzsajE2CQX+OHali3imUilo+/V+PcKrii2LizxDjTzi4k3Ks
xlWFTYY3p7037qXH329uNY8FwSM+CJv/ZEBbQyIrdDqfx36rdKidgjb4eAPJWr8CMrLKHkj9Wdob
gIzL+MfX4526hcAq8UHoY/vx+OPLWBofBq5PqpNtn9cbVzrzCp4b4ahVVJUNqc0SZXkwfDo48ai3
z0x39bNOylQ5HNhMAROA4ftDPHhIfidJiWnAkVaBjlAsuVQeSalXAGaMyInivuJz+eIv+bzjcD9v
Bj/x/n8Y/miOJHroJzZllZkOSnXAcCFhGc6lfdbdmgCmv35gp2akij0FUx+mlvFE9HFGtnEMmF3j
ibU4mAV0IO+yWI1SNFT2GHvPKTJOaCX4drC42QSIoV18NwYe3FwbH4LuWRbjbbJdtXNX3ZqHeOOM
wIcObBR0Afey3BaLr6/z5EO18S5CrJQtQdPh43VmpTtoreaM1wkabl3Q1AThaEy0LTwT+nHD/dC9
YwqcVyRw23MNx1F/dbSQcdl/hj96qNTHjbARNvXiRbMroX0oy3Ktrs71bk8UCsaOHNsDwbmUvtjH
q2Q/aKs0q9n89he93CDA7HZCh0GEaq+R7NWokv76xp54H9lu08gxNL4Cn2RgbVO5nLXSYmbnlL/F
vvbO7OhPXtLBAON+/2DCRFYa+n1egoFqqicFwYYFSJq43URdZ1m6Vc303Jr5+SvPFD04QRxNFU3K
hzCiYEdbjo0lVH2IY/JViYs/TKZiIa/Q1ifLc3WDE233j8MeTRGv9z3Cejm4FI/1PLoCdoOnf/g+
okdIPJoTdzH7+tGdfPcPL3S8EQe3VvP8RJdTRhz5S8YGNeYsBHj5rse6Tm/OyRnOncyOniSvS5V0
Y+JZUMtzoTvoJyCKDRoRFdWZWXniEbJjofttjbJoXHsfr8zVldJHpcmOxaa67Kftys/tu7RuL8/c
whPTn4FseLNIrzEHju/9wS3klbBc4chsT+GMFEjaINggkIUP08FqqUeCHuGKZwZV+UuPFpPDQc0j
xZ6FyaNukpZjwB4PHSgJVN6gT6Vl99+QXX66QsuUEb4zoAIGENfjxytM6qjBA02TyibDOwdsXxXn
5uGnV/x9CB6TUFhB2Fd/HIIKhUy4NRuvpqXLxHG8EjulAebWY7dxYUIUQCJpBcTlTtZgskiUpGm9
ZKG/8ltBpna7DKt6GXrqmf3np1V7/GGI/ykeW4j2xdELQgs8yAsJxVZejhU1Y5NGC8nMH1wZAq+j
3I8BsbVzZk59PuUdjXr0nkRNZmZqkqFUi95Cf28B123dV08CBRU+kSNBmI2yjJUXOpR3AxbqVl6l
5H/kFjn3/bARNbS50JmnVkqEubvzSCP9egKeuy1Hz6uIvEQtEkSwsaXuY+0x9AfSKZO1LeRpO9iz
zoJurNVntuefFWZH9+Vo6+f5WLCI+6KYDzVACV5S2brsYufSNVFZQvpXHOmqVL/7gXLuhft04D0a
+egd6OEnSE3EPCB4oC+dfdmHV+XwYomK3Ot812pXon7zVJpBtHa+vtfKyZfjzxzUj172SLESze7H
m11nM3O4r6MfCm1ZSYrWQnqLIwhYyjDTpXhlyoBZQ7h3lblRA3le1fpWh0IgWd5WC/tzj+P0D+NM
boydFfRiH9/asMXh5kW8tTbWiqxVwfFzNpN0cn2Jaw7aJbEr6zRVV4W910veanq2ZJNM7QYjSgPk
yHpOOwqsVn/mA/5pA/3+tEwoCGzzxKdNUOzZbiLTC5tlSnFt4tH3uq3olnFn3JTlzdeP5/O+8miw
ca0++ADEtTlgJ2FqxGQQqKU9JThmalnEPzsST8aeZyV5qc60gzUWOxRWq2kXXLTOg23+jLR7hMMT
rywnsYI37lxv6n19+vChwIKkalgrbV49nEhHP840tVQaBgo1FimwaZDNCvONaTQ160SaJqmY6z3o
SUmf2IRjVk4E7U55amhb2nTve2lh5A15xPLUHVDD0pm0jMu8Ry3Q7XPdxXnm47khcniAHdkGF3K6
Jp9mpg9s4qE02BX/9GD1GeCZwruigqBFVO3QLowO0KR3M6Rsryp41Y4+8xrosZJ5Zv3+LHYab4At
sClgjmBTd7QPiN1CdYWPtl2H1NO/lHCdACeDVPOf1JW+/nounFqgPox2dLt13zI8L2S07rEHX+tu
ggcq7pwmzmGvPzfP3q+L58e+Ay3xMeg+ytu6NntcX8b7DsB8aJ9HZPywKRflTp82SwLAWBCfzlzg
p23Vx2G1o7VIYPIWUUofsnp0r+HCIgz5HrDbaabitXiRd8lGWocPXw964mND+QIWiUYJkN3q0arf
VWZW+xkH1BHIrEHMG0uNIwv962FOXRq4B+p673aB4/Oh5uDHUhJO3ZX5aiMfCfIdao6vx/i84eb+
aQpdT45LQnDm/rhYFIVRicpikGQHPiW7gp4JRbx8xdY+rZ5Jgj7zoT45Iw8HPJqRve8DYhlrCcGI
cePY6a7zNbxA8LxnLu3ENlHTdIP3TKZ68alqKTlGXRWmgidq5J4CijOD6QgeVN+5h+VKXp2tbZ2c
GXx6LAFcAzP40Qco9qqmrTIVmfuGfiIJCMHMvvbnNpxSoJ2A0dArr8QqvHEvpTMS+5Oz5WDo8W4c
rPpl5tKrcBlat6SdF4k5FD+StJwzz+/cMOOfHwxjCrfRIT9xhSzNAWzjtl+Qgzf5+tmdHIVTkjEa
8TXu5MdRVKfWh7LnsOQNNxB/5pVgTW6bM1/l03PRok6A2hrL2PFmumwRGhopVeQeXre26lY1VD1n
Em3Ovcqf3ZXja2bL6IJNgxAU7ei2UcG2E89EAw0jfGb9wlu/cX6O5+jkIgGxme2D86f38U06/tQe
jnm0adfcYcjdcUzo8CMYrobnymsXw86M5uSJnJNgn9h9jcZjjmSmImNUPXpocma7lSJTB/WzVzuC
ukloY+qT7EM3iyoNAaT/wbHkcMTjxb81XS3yAgoxSVf88EzCiiML7/0w9wNw/siNvNy7NTRpKoHc
8mt5EQYQBIgQpjtvkTklJBRhghZfMAQrL9rm8m3jn1HjvGvpjx+DkKlnIizBZfO+XTt4Y2BVWRGy
KgpgGFKVWJ2rrQqAxibqWUomVmTvLeVnTL6oYsRzrXwOQoLcUjHNOzpnnNRzwyLYolvnEYTTADmT
nhMMjdmjcsHlEPxegd1LpXN7afnd+3b0w2EHCRVvEA6BT629xAu1QMl9XHjxve0Xb/TEplqo/nAc
P8MlnZVLJwFFZTnDf7F3HktyK1m2/ZW2mqMNWph19QBA6IgUkZI5gaWE1hpf3wtkve5k3HiMV2X2
Zj26pJGXngAcDvdz9t4LeFe/17JDNShXtQiGy8quRi3cKD77uOzWIDpC0sg9DG9GZH5xOKDOmBZi
O276Ln8z+yPH6WM98N1WjB2CQ8iIiQP+M+0bwhfIhY7yneiPj171WnrVfWQUrl+PruqTPOmtsaSw
oyuAr2mPyvClWcODEVk2GS1CXL9qEvEQ6l2f1iC9r2qJiHUjeB3kNz+qPsLRwvp0EIXIkSxh6ZfB
MfIfJqV7lmQPVinJ/Omx6LwvL36OU+tWzP1NjrySbvq1KbbLuA6e0qhzsxylsIl+uBuu6l7YhV1s
00qDsUtULo0UqUXbndMxtxx++EU2DAS/RbUr5OSPaqUzdcJRC0jFL8y17ocuQXluYlj3OWoJkXTJ
sVpV/r6xhqUl3ulGuwhh1JXdayUdio4wXNWzM3FYdbRXDSLhUNPb2uBtDCpnsE880iqHrzBao3ix
IwIdeoI2EBgseX77wd9wmtsYKDACMSFYRHW8+lWvP8yWhFFIaW0XLtJiFVv5YpDjRWu18LFEV4IF
bpatXctfpkfQrkyEfXLbtZPt68SSTPFqUNUF6TuHzo+ulBYQg6c/Wt4BfKQTaqo7TpSmWnkHKBU5
SgmxmoSLJqGlUWKkb9GjIu5WjMYZqxzcaL2sDJ0oPELOhJWokztNX73EV+/pNzRieQRzexKQhqU9
JwnZvIO8zfqd5rE9C9EFqsWBUB87j4d95xHPS8Vm1lMm1m2hPg4jk2RdDFchH5ok1X5oefuomNwS
Hc0ikU+BfiyxrYmbAEBGjEK9IyXJQudGDgqAWsdsEW5X+/mG9NIqkRYGonwkWQGc3HZFSFAwvMvC
lWdwL+sPRSKhQzpGxnBIpM8ylNbsU9yq3/UqFU8BEkUp2mPxaLTCWlZ3ulIfJONHO/UvgY6+XhZ3
UzlbFYXrtGiWYRNRCQIV34wwTLz7eXI1qrZVp9vc1u4DckUQf6QzCj7wj+CnPXlMbDNLrxUvslOV
xrGAKCcTmeyNm08PGTKEMH6vw1tRS2mvhiM6LXQhFl4QH47eUyx/DMaLrxFRq0LaxG6eIUcxZbih
Flk1S2P6DKRD1snuYL20NKfLEIV3kCDbniZr2Y+qa/ULv4wXKTx1i0hWdPkJb2aYPvgNaAEOhL4h
Lo2OrIUhGfZaLwXkbCtOE3Qrq+P4oojPhFPZrcLG2IduzV949yZWIUFf6aO3HHr5FimxW42hLflE
ncvTruZkl2sHSbkTAGVqrbcpNOPYxoCFS+l6yNubAgFy3v4INPBQBLskXugkqKJRNAJrvNLHaV/7
1roc67UiXhmcSjvvKsn162q67ax6bWjtttX8Nf5lZ/LllZGb2zr6kXrQTIXKMfJrnWczmrgRpqU1
xFuxXIV96oSBsizJtVHUx1R9nqwfifBQ8EfpSha+Mr5fLQ63Plt0yoPk3RQ66inEBJRhnBGETf8w
aN4iCqBYdDzojuRECZj7qG6HAphBd0T8jbI3guITQAhn8Vb6YZkG+ScmJn4asoBIbywMeNJijRVF
XNYTFT10OorxILcvmnxtqvGVpML5kpaSMi3lzr8PJR/Zb7VHZU65IFsQfbGcgKRa0Jxr8vZnnwvx
ZTFZDZL24CN1SoC0pMoybMnWLPyvTIMdEbEh15kCY0Rmg7XqhHgpCR+pAbFx1J99RUWjK71p9VPZ
hsvJ0vamBithshyrQk00ulJIyraB+0NvdY63GTXYqKyXXinvCqO8Ko3RDYkz8tCRa5iPUagMqrn0
JmUdRM2hEp9kj7Rya3qTqwWesvcGXKHpL2UcLlMFaUFJbo0yXIgdTJI6tCeVPKP4NoomTBi5M8Tk
t4sLFDB2UvNxLJclteKpJuND+IrV2w5cFbsLrZ2uE8gt+lMncdLXSPVps0VvIoNUSUMPjgbgqpAi
TTaUdp4ctGnXW6gXhxqGpnmUVOLJpM2QPcQm1Uyr3TXEWWubUcO7kxSLRN/E0a1nAsIgUz5Kr3X9
RS0eMw3mkP5u1LtR7R4svlZl4i+k+TOQP+IYX6ntUzyrlixWofGYJr0rqgAexHiTNR0i7nBnhhBI
U6m2YzW+9rp7q0LfI99YQ7Eth/tWn+suYBqJXbI05D/efRgTDWpkiU2eSokam8AzOzaSa0+9UbrX
pI6XsUW2u2LuM22yg9h3vB6Aw+DbknEvs7kplQfBevXTuLeFFAkckXnrwaSMBbReMrd9Hh/klFW4
kRf5sJbL1KlDhJgvXa3YQYVyKj5aamgb0y5SXypikD0EKtu0L/ECPYkhhBfvQ8WrlWvw5clkKe+9
TGA5yO60eCKJk+koPsr6k+kD3EREqIcEE8ra3o8/k+LONI6V56/M7EhRcR364bsXfdbFzFA1tNTx
Bv9Ojd91VPLWENm+DPFKwYzoFe+Bpzp5924k3TWOqSu9i8eF2FszqVwnFT4pXxQxYy/g5zkmBvJy
yOvQCnMXzGJQAzGXPm6b7FMIknBRjek2a3ZDLUL8zIiHR+/FS0h4qlsQ46EI93hJ7yfPe2ryV0E8
NoYP6CckPZacekFeytiSKkqAXblOZHErJledLtwLCN/LaO8NKUuf7jlTBVaV55LLz6Xywe2venJD
Ip2pPpj7dpJeNOMVkwtkY+IL+lrbisO+iq3F6MMqy+VNbmI7KSGlNiu+6E6oC6Lr9/QRlXXZAdPW
u6Wi8DFKaqdHeW8I13l+LPBnQK9eWuNRGdDT5MWjKBRLoTF2ViYD/n3gtXFF6UkhsySIdxUOfcta
tMTn5ax1+W1C+o43rMeqfwu6xJVr39GV1FWF8NiCXiYecmOMK0Vtjlo+/Jj67EjAeNMmx7oDFRFo
hLy3SNmo7NsmLToNXkFsPGdML01dt8i7hCb4kpJD4DVL3/ecNFtOHgeL2BIcz/qhtMMhLsg2S3Zi
Ty77eDUEXxzItVx2/THcTcE6lKR939+IibDx2XaqsuM3fJhMK7pvgngZxCJBCZtc4iOhdwQtej8m
EjNDY9xhMHWrVNs0fnYr9W+SluyNARwA6a2VZy7V4S5rQdyhMFWnneKBgsiIjjdqh8b8QgrS3Uge
OoFDWQ2xykevTzgkoZahDG0N/5tO8oH5bMIKZPchDo8TBfs2vo961e2y/KqmhfMum/1NLrNvT9VF
75OlrcmOJkX7TqhYAgXMDPdCHhyk6FkWhn2d9gDhc4ecsJU1hYu27hZCFKy0hFQj6UELb4t85YmW
rYiDM03KKiu3Sfw0DcKu1K5aM72iVr7VIyx7Tbspy03eZMCA9OspUeJVYwLJlgQXRZbbi7oTR9eW
MatrkcAI3Aqw3zFxbSAG04e8eyKUytUs+gADnK3UcKooJsqepaeojlP2Lich3iMeaoifQUBXqsWH
SGPKZHq7kKI5uKewUw27Ca6vIhUfSAneNfV7rd2E2aEzX71iN29JRf/NCNS12KyVeEJ+APQiJrw5
OY4alTX8AxlZBEGdR3hIy9sxfrBYLgsg0qF6qIg7GermWpvWQl7sB52Vdb6FLWxo5SUYHtToLmz0
Dxk0S+jR1djm4qHDtpMisVaivVXCDAOJLMtOUHuOJ60j80FIbiKzd1PtdUzY20OorhQI20ELTe0j
0jCe4luUYkDjyVuNF8Y0o2U4pk99xclHdL1+2sj5ehikWzXbBFNIC3mthuPBq3ZdBm7O65eiVa2E
IN7WDUp2vlYm+0oxv9dNtp0GAL74qGcw/GIYNuODTDiB/5npSMt6c+2VK63GRBsl0TUn8LGpHgVl
ZelXKumfWfrRpcdJuEu0F6WGVKZFxNndNsnAvo5TMt5TNcoeAhNFbjd9hOra82GjdaqxiAqMuSPR
8/DVMxbjAjyOJzwXkrnyO8WRQkAj8XSX9s9F/8Mzksm2WJAGz9jWWuJYVuQW+r5px60V7sKRoLwg
xT56NRS3Zks0KGfTcSCvWSSQuRXJ4xIOeXZD2HZlT73ERhsiSdXawwgVZqTyLq2K4DORyD/bqMVX
F73kfriI2bH5yZOfHWu22UkOdgWfgDxTpIO1MIafKFoXPi4n4q9CopgXpQBzsMa1iDF2aOHTdNXB
1O99Ud1oErn/+bSXC+hSNOPqXllqZkFma8UGti5UigW5DKuuLwynqPuQjVtOWJmUl5ie8q0SJgNh
gjQLS4E8cclT9pMxOqFP0OZQ7Xq+qDE35s9lvnPNEFDSRAPo5AIYf9EqlKopeLlH/1Rkv1Op3p0V
rPSaoP6RI82Qbn3/yzNejCl+yPL9yBJ7Yfxzfblv45/KFgZRidMu5oCSVQ1H4GGd9vVu8Pc5x76i
LW6iGvBBSL+QzVEhwKDGb0kz2ymLDMaotorymnCxeH3hxzpTuft+W04tQaqRktQt8GMV3oHesVML
2KcF3JO5q3ik5HQfqQiUTCacffgawgshAGe7/d/vykmJ3hp9VON8s9F0Z64VBruINNHgrtWAdEgV
aeuEuDSYpmPFEQ1qL0JMN5WA0NdAPFp5fRVHwiI1cYE2rNuYa6xEudS2OFMg5p/WJIkcKgstxEmt
EZsgXwWfbpN2N4M28deii9xYMBqBnlJ8X8pufHfJqfVX1TGdVXgIuPfI08YgdlLFrYJINeRGpPiN
DIvqxSrBvAvOKaOcyubzwiw4e43fRjup34axOaqcoen/oIUCQ4DUGESiis3YlhwWLNmG0uZi+7gw
7tykOK37fb/K+aX5VrCkWUT4ici4cwYExg+0pe6ctQKDdy3ux/WlHt6l6zxppwVxM1SCxl216pWg
fSEucCI/vHRVZ7pBvz27kxkjj6IqdTJXleyDGyxtzrTL3+c7KdtbYIwA8v6F24g6Sdd0lZ4ord7f
b2NUUeCiJlK6tBcWzQe7EcBC7Q/Qhfv2Ttgo938eb54Np08NhDmUDBySBF+ePLVkbENFmzX6XvrR
5rimssxW8srGeHjhys7dye8jnTwv9l4dtn9GasZkOchgcLL84c8Xc/bDgECAfGauBAvpSVuy9b3Y
a1OUHARE8Jm1KyS55ibcDI9cWrG62Lg7J6f5Pt7JkteOUk+KMuP1gNMJGHKNo3YL/Atep3BheZ2f
++mDsjT8GvRd577k/Pp9e734KRSlCqu5e9xswi0hoWToVZfn3/wj/2mc+TF+GycvhylJI8ahfFr9
NLL6nyr8NarGq2x1yYFzZlIoxM/Ic7asIRL++vtoAeGLhR+gUGWT4agqhd5LuvBLI5xMO2s0i2Cq
0WqaGvn1GuQl5cKsuzTCyRtLNmtmtT7XwDHWVcU7GvMXVqEzS50iY18G1aDyqThtA9KmKiVLj7gG
SqGWdeMp1IPE5YWX58xkZpSf5gr6an8JXJJLorw9nesQt11H2y8+NOhLSCkhA8O9KPw4e9cUhG5k
O+F+mbOIv88zhYWHjz3PpYEspTvhgtNP9+btGxitDZhDVqGl9fHnS5xn08ncVlgY8ENo2izyPnmH
AiVUDUOgpxa3BmW3a6WoFsPY2mwUbLm+NPPOPbXvo8134NubNOUypfUaPksk6MuCKIwcqVivX3ps
843600XNP8a3YeReqRTEk/hIYE7Ig+qqvU64RWg3VbCfSygyZGdONtRVhjZ5NMnwJoG80ii1cRKu
US+TmWtHluX++Wafe8DfL/90H6JVWqfI/FwGQSJW9o5Z/cJrcbY9TqPxZ3KWJJJf+/ulF2M4er2P
ZH+WavjrlKg+OllQU5NXgpqdfq1fXVzyz17WtzFPPjGJ3Gp1mzAmAGdwwGTnbAfIgTV8SMUpbjMY
xn++j2en0bcBT74xVPr8vgrmi2yPEYL9KH+q/ul0CXQG32/kyYtRJzInNYMxauPZFzZNeUFlcm4L
/NsAJ+9CYviz65oBIqux/YFsogQgZPjetUcRH29P2Ub5TEBCEQBy4QU5+9J/u38n74fgRy15HQzt
p1Q8xletVGgkLKVWdlo5W/z5Yc2T+i8v47fBTiZ9Yxb9JLJ/ciVloWSSTa+ZZJtpDVfkXxgIgxr+
TeLZMeL9PvWHNusUvDCV6xE3IFaqm0aRq+XA2nPh0mt27qI0cTaK4vebI1p/H8tTMiELUz4M1l21
VLfzgaI80CZetEs2IU4EwLSHtv3nCzw37b8PevJ90Awxzq0RkY2GnWmiYFJUwHD575+HOatk45pm
WwBxcnhDf7843BW52ll8h+hzCqAL69UsoFgMcHEW9SZdCtHqkqzn7KXx5UMKCD+Vc+HvQzbSUEs9
CAW3HqtlGn7OIvw4uKAYlefF73Qq8p0TDdgjdOROJXpxUVXJAGXBFV84+6/kxbggp5hyL9kkKYo2
2gUzUFmLXR1g/aVD77k58330k/mZtTJhTqTmuId6OkT5bWhsguF44dn9PJ389Ro5VrMrkvisn2y9
JC0VCCUgvEwLHvI4Za7EiEGK67wCWIxrTKc6VZi3VjC6IOT2YfAVN50dZcliyOkVt8NGpqZseAaQ
HQqO7ZtlvNSK+cPypIWefo2glZsouPYbYPMwKyTZMSMFhYHpNHVJq3BVQpRTCEMXEkCuBi1CJdhp
EfqggE6MMV6P6IzsXhs76lLgQ00F7LFCoTm6KbyrKLrGy2PkRzL+CSlIjJVZDhKGg+HWMnbpIO/M
psxtPQjvO9KVNq20z4w7Ix9tNQDkTkxBbULolgY7nQq7nGXa8kEzqNbrht3R4Q4S79BOSA6GTatc
d9LVMD6n1jshLXtLNN2R7vhQzSpmeKYDSPiYWv9INh+UFU7Sdbeda3dWqq8VBENtT4xU3y9r8WZA
Bh7hYctoG0wQTfw3MQ/cSDJ3uQjSdyIxyySXRar9Ve3LhHBj4i/VD52MFVFfigYbkgg+odhAiR8u
hdr/FLj+YVKcVudKIfcnr6bIM4dzB5iKZru1CXW5fBw2dHCXzbp0jdsS6vl7vAlvcWE78MJI+CSo
x9WPzVW69N1UuvBpOHc4VbD/sU3BkocP6WRFa4nEIesDCStilpsSzDzleVv7+lWPuWjQnl+wv9wF
XZt9Y1RJcf/8vsiwHqhWOqmoW+jxrVRg7Gl7CB3K21BxS9hiF/d7ZxccNnO4pYErmqfFtYptkVnA
H3JLI1/NXnrhwyuahqam4nbm1vJ7N9EiBExkueag3YhfJOmG88UgPLSGZ5coh3LzQQ8+TbxAWgA2
egRUxhIMXmtKSStUJhJjdBLzP0ki9M3PPtdf5WJtqqvMWE8ScZo0xHukNRXltehetbzg0kM8t3bj
7/o/F/lTG/ptt136ZpZlI+vazNmuNrSPbuOHfKW7c02o/WAl2Fw8Kp3b4fMMFeSRbKLE0xpNARYz
8i0qXTMw21iGi+ZJVux6WCVvvr8eb9AR2Q0Ic4V+RfhIyOufl9mfn8C/TKVv459MXDMsDaX2ebDR
hg4RyQUGJCdb5XA40xnQYoz4YajzzTnA5pV0Y7LkzRRpQPC0gsULq/65Dfj3u3Gy5qeNnOupwt3Q
oLMMjZsRN/nnCz63Y/w2ws8v67dnrOaJqsQt12vKz8qcuZcEEFCL205L35sovDDaWaXn9+FOTxSm
kVrKPBy7xp8nYZN21aERYW1BFAeA8/ar2COv2ycN1nu8BMMa3kUI8Y6X6jFnqkyKQaSmCWqXDdFp
lUmK69YUOm6uYB38UPxSx8kN+zlz5lAn0zKQEcUWRGv9+YafdYFAToOPxpAsjieLVRcRuBSUcEjk
AtZVYm46X1v66jYaa86u3RJQl2PVd6IG5a+NF4oKdNzI3DQhrVNXHMW89J6f275QhQXKhr+fgJqT
A1HfdWpREcDkBkO1aLCHqMUIvktxYiJW/4WLZ4PGmqLNLKXTGlg1JIaZGgZtm2fpOVzn0M3d/MEi
/abcSw6xgztTtL3jxS/E2Wv8Nu7pa22w/lKDnuddv4DAxlm2dMybGAw9INjZWkGOx6UJ9lODf7qY
fL/ak9e3ysTUqNCDuAah89ocaRQhgRGbZRbde+WXVZuLXvtU4isdE6Ce3XbyPo2vp5KoVtDexDFS
pHKFTr0wBc+tKqSKEPcBp08B/3TyudSiQekzE8dTSMfWT51eu3CgOTvJea9UlTreXHE/mVOaEWqB
N386tLs5Xby5nvfhfP34JscbY8veaH25wHr2fPN91JPDRlmkSl9pjDpu1W28nnY6Uf+tO6/WKGwu
xxyd23d8H+/kRnpCLVq9wXjG9Qw0wBh0CFezUU3eV4dLRrVzX2OObKYBXpFnd3rGMcRcsyI4IW6Q
/4hIdR1f2ktDnHV7fB9jvuBvX4NQ9jJL8XlNZucRq/F62MrLyI7dS1SNs0USkwvBoI2snmbM7yNl
fW7EQflzb6Fvi2V8kFbaFtGw418M1z833dkVzvgQnDLiafkg6StpHOfmGZu2QxEHqwz14Z/XtTNf
URVLD+1WBWsfs/73qyn1KezrlvAZ8sooitg9BxK1fSkrtALhJSP3uXunSmxzFZpYM9ru5OUiNLEa
8456SJZMN0korwLheSiMK3X4QpZjjwg3vHJyo/odBPuFKz2zP6PQSQWNGyrRmZnvxLcZIpltkUkh
KfADS9Y0moh4LXdeQ2Q1W/iGT7fr7s/39tKIJ0t3rnW5psYdDYHEs6HKkXoXLkeZM1U2Opn1OCd0
/3nE09MLvcj54ML9pYGuUFQ4eZzEB8glgdv1z7YyZCCFUmtj9670qO/+G5H1/wFBe118ZndN9fnZ
HF6L//gN5f2fv/+2/vV7/zN3X5vX336zyJqwGW/bz2o8fjLlm//8j1/JvPPf/H/9w3/7/Pmv3I/F
59//9p63WTP/a36Y/45j5Fn9id9Yvb1+5PVvAEf+j1/4WUGz/n0+AMiiDIkT8MD8lH4hvec/gllI
1qGJjcpSDJZKippN8Pe/Scq/4xxDJTPn7PHGz5uZOm//8UdzR4nmEUIa+FjyP4VwPPnWmJw156gp
NnCkFPMvnpZjiGBKoOKZghPsZaitR9xUy5xoWkord+qy6NxwaWy+3Z6bXxuH77nIpB7xdv3PhuIf
gxKMYkmiOSf5nbz5je5JbTRpgiOa4UcP1tQXwngl6KpjxY+KoDpTbW6SthFXFgxV6n2bySR7EaVV
JKzj6WgWuxTGR2PGK2m4KpWVFzXkoL5LxUENt1qJxU/rBbfKDoNy03fxaxER8E5OfDrKhNuzBy8U
3r9VIgNl9c1XS40pf1SABUMFoXO08PvDWIKzpvJmCusK0alU1E910r75+HVqKd37Ami7mZaAV3cc
8QOoy2CiDI82LCeNvewMx6zEfUKfRrIQy7U+do4W3WmJwrOh140pJyXlXBdTTtDJvm5916j9XW6a
i4Ig9l5F2RJcRYSgx4H4kKq7MLsu9GI39XMjcVqo42taWIc5ul7N2Grnpq1h+IkTeLkpUvub0Qh3
fdAt8x7FjNGE9xYoN41obDgVwl2amhzFUO3hQ6rC0hYtMmwpWT1QHttEpb7QepOMW2sJzhBERnvT
KuizCTo0hgm3QLPvfB2rIdTyGFilV6/Q6PzQxmxmNd4OmXov9MUumzywIinBsdi7eDlSzGTYxiV2
rsOIZDctg1umR0woaEVer/5VxRJ2DVlfAqi1vZysuCKNnfk3JnLmZqSMBl5BrMxVWQPTluqt2QLa
rokIzw07NwPXpHzW3wrme6pxk/vneDDfZHk/TN1GRS7bGC/NKNjNlDk6M2V4a6YPUa7foJQjMS1e
eoJ6Y2NtWbc6Rq+wIFQjv+Gks/LGl8hDZ6GjxBHk93paTfVXMQVbvQZxJuX3RnxM9C2Ti4r381Qu
C4r8gmTY6kymqBEbdKt2eM6KFZ6etntW8HvRZLX9tlhEcrSKhUe4J3BtyKvttqG+ko1XA3Epme9l
9SONvd3YS5gslXVTveU59VkMZiQJe0MI8mAbx/hc+klxqa/uBQjCZDGrL00VXhdixR1BY1wbJv2b
KodUBUok4tY3qezIvbfDGLk1TPVak7VbCkGYK0RUqcwpjS2uT6KsiLFNGNq3RB+XGeL8DshIVsMb
8NNXISQx3lRxNgRoUCkABZj7pIQ82nE5Jeps9HsjbfVGUZS9NOnrOpffgxx9KOL0Ei1zPeZ7voxX
akhfrqq/xmZ6hJXxDFx5nRbCtReUSxTOOLLEpzQ4CmWKr4xcLG0kBbcOHUnhgAEhd+F3shvGSw/9
lBGR421SuPKpXRpZgQKcfAAZgX1bux1OPH/AwyaH2ODHbtlgueSnkezCBNWbLsW8XYWqd+gtisOG
eBdLVyTHHX2Z1J9ac+rpgzVzqfP2wLZr3vvEIuZWf1U18WrSCJeSb4rEWFhFfauG+naUOxeIgxOM
+as1tF9/Xkt/P/z/WknJLNI0KOaABk+X73YcZaFVRN6JbbhOt/Eq3qjLBo/xn4c56Uwwzs9YRR27
O18r8ilPjggERbdt6ef+TymL5O/VW9AGNJUC9z3c0M1yo4VqEzi1zabt5RPo71vfX6PjS1XQWCm8
/erJ3snXcsAkRNy4pN2zmFyT5PVrr/S/m5e/WQQe6jPA8/++g9nldd7l3/cv//0//drEUDb+tWXh
F//YofCrf2xIxH8GIa3+nDn/sxegBzT75BVK7JwIRQiWc8nj20686QpTTVU1dXh/9Rf2Ih4VyUDR
bLWUxnAlCp3himV90Ic0u5WlMuvtQp07QiLNI+LyMnfMAwXPGXHw1xJLGd46CTeyBh7oTvS9cVuF
GCTEppT42k3KWLkTH5T7iV3I2hL6KVyWYUeD2QyF6F4X8WfISbYqMCpsuiqJr+W8s5hxSfQ46Z23
blupxf3oGQc/E6x7qfeZ/lGV3cYhQft+kWTXdV7pUNx5K82+QzNftsVVKlukdScK3qzBesbg+lQ1
/f3gtdI6rotmwznJ2ita1qxHyQrtYlLVkXxulQKDJ5X3aSmaH+A1XLUzec2mVnGyBgtWMYc+GV71
IUnNy5j3V7pCt6sp+HROVc2wKmYscLF3GlZYpzB902mhw6yCodafAj/P8IRIL1ZQjw5WbuAjhRes
KXjZqTwMqGBg0yclO0JB6B0csDGB4uYLW6ZqNcwgGSXx8+dAJmmg5Ha7JH1GKxZgJDq5ioA1l/KF
5cnAodRgWksp+KmmyZdKU/3IjVpw5CGM7tse+IoXpemdqELqsCW9Sm59U47JcTLuRpMPUi+Vw9Kk
47uy2rRdykqru7GY6nbYAZSxBqNeVLWHaSMJnayS7qACuF3Z3ihZdpvo4a0kd4/WSM9xjJQBxTvI
mhQKKJnon/psZ8IfZZY1RjSD5H8Dup1bejhRynI8SnUcrVnLlbcxC0usVCnerZEYcuLpLdCunn8Y
tbJP7SFR5a1eUJYzs35jSfm49IQRNIo4fEA3sjC1KO2GmKzgypuMwWbX/KMmYfWpV/1dJhfQayzL
2DRSbNlEXB/aZgze5K4MlmNZlE4ttcpVK8lvolYJi6mA/GxVwp2nhGRua96k2opi3PpyILs6gvJP
BSdiPWH7GOqXicmxtDJLfNLbESu6kvugG3TlrY5gEPUWDjep0ZjBTVHj6JeKRcPD8QtFepXUothS
TBlctZCvWyGX1qGYSOvOaJSjZTZ457rys4OwtYqzZMt5Pf7U2+FJ1sj4n4q8RNaU2A2RW/dEwgVO
XOef4yjapTYe1EadffWG/KhoWrqRFYXEvS7znZQwHLfzp2rRJpH2WmTZNlDlEeRVkC76HiuOL6bi
yxy175Si8tFLWrASOr29slICWIRAeCxrtfrorILaQmHsiauWbb1A5Ocl40PfiPFSCca7qs0OfPjn
oNuSNlVi/GiosdtxRg9ZCLDWdFZJ8VwUbpsoDza9acRXJCyx+KRCC8RpbHxbq0RhJyVt6lRdZw4O
LUOE9FGHG0oQFNaSonoqxMCzBXX+i6E2reIWVXDa3k/DcMsJfdWEwgNyyyvVmiBwGdB6ZRkeWx0C
+Ckrg3p5TtKCys7XUUb/GPAgatP0Fn2TbUI9x5alBepTh1ndKdLSZB5FPzxVfvUGKd0Zfd3PkypY
ZKE0vGnsghZ9NfvcI+8jMSbcWEz4TZKyK2pqj75rVujrXhxfAZ0dqqyBdqSTA6Aq08rPakf3JWA2
ZriDbRMvUGmmttTmH0OsG+5oxuQhBPIWTLWK6XFkD1nMcRDl0MLyEyfzioQC8uFSQcM6gAF/smIi
OQb5S5m8D99rWKc5FyYcumLZVdQIugV06/1IIP8BVRB3VYRvNBo5GYRxpKzEvk92k9eAFfE1YQYk
GNiSI8x2ZdtsQz8zbaMHAFL78OUzLSqWVY+bhyhscZ+K6WEgQqDschpfI7Bio90KbRpsCx+mm6aR
pxLUirU3WNSB0Mjl/Wipuh30vbWIKt1aqUpaXMkREYga7hnQAjIAUR1fEhIgfFFaPcWLaKDX31oe
Mb9S1Rx7Qdf4GYrUjsyY+HIfq7RQT9EuGlvzqmsEPmzokHw/BAvSDMEWmxN8wUxBzeDn9ZsY1/DK
+mAaH5Qcr1fcijW+3rxbK5oQY/3Tv0ISLXHLjQjCk2pYVtZ87CqT+EsBNOBqZfWlFVG5lnrtVvHN
J8+Ka3IgNAUeC7kWY6doi1LDr5vLeezEnAfWjTlEjiwLKT5s5Eq4nuVj+1/Unddy3Ei2rl9lP8DG
BLy5ORflPYtFFo1uEKREwXuTAJ7+fFk9EqWeno4z+2qfiO5Wi0UDojITa/3rN4PHOi2iL3igEUZm
Wme7RZBBeFzmZtIXJHY2JQYHs6ZuZCyD6m9bu1FeyFTM58h87JmbEcFW9ckznlToSH3O51mijUMy
150EmkEbA5CZg6usKo9NYOoJNnq9N3J0KjG95ZhlW0Wvxlmt+OHRk5Ings4wWyHejYVCABmKfi18
tx2zXcRm0i0roy/ORY/7VTCEOa6sbr/ySuHMlbYMCKh2/NUU9FD3lZa0iKo6MYlxH3WDRLE8Gkzy
IX0sGtLpu9pg8gBosjNtEV+sPjlGFn4Crl/Zs//+L+2//31Rk2dpRtC5LoKH/0FlU/VoBFs3DrDJ
aNpsr8RBvFPSOtyQwmM/N0NdPGsaCswR6/5FO2XXumwIJ5OljjnULliEGnZr6HXRlV85DmelEXrH
wsbTwhvgn06eKpZ/WwOBN46YQJBh91kI5bY17nBzgJIjq6FRLRvkc2hK8MRbu72KKyTq5d1nWeS0
Wk1CZPQklIJxfG05i8/6yPKqj6Ivn/62Puopl2DqaOr+ViPFZH2tYg7lZW4P9Z2fxfb892qpQXit
O4LKKukzCBb/tlrSyhJwReTq8lYy+XU4LLTQQlbp+affy6ZE9B/cxcukF7IizKVHBR11GIGaU0Ip
HTk6ztjuCje/tolDQM40pAuhxQtZU00lniXS7c1INJ5Q+lqWVsZQqwTTKV/+KK/C6Z7czks75gna
4YQhfR1eNKuV9VazK9Wz0anabBr0t4mMpfmYQGPyrel5jDTqmL6Y96nYJjLpTfDu3koxjQi5mWjl
GflrPZYGEZEubA2zq6N911jtTGvKjeUOx6Zr9rf6rAI93Vcu7jUoY4OVF+jfqnx80rLpu2KJR1mu
mWr9UinGiUDRYeZGQqqdf5RtTWkTquz2D7fSLfejZ6XyPkQTNnOv8vBNceAYFccfRRyn4rwsu0PM
PAK26/63Qq4aitciG5ZFg3ZT61aynItC7y6KcO79Z0nXw9GDzPLlT1VdHveHPHgKLYxqEq28M8Ke
hEgvP1IbFAgts3NMgtfMn8a3wgFEFBnH6cTEU0vUd0ZAIInj9KZ6VYRxz3D1vI56TJmGRYc78fJn
GQjkcPSGkenTBJ6Z8LDzcuWrM7odFYW3Tqrha661+sqIsyOOlwl4RP/o1/orBedM3osss1akG21D
4mriCKq71zjboh7fZOXILszRfvNsYC8qK1lDToa1S3Q8mOrk1WaD4UxRf/1ZTgKw4qqZ69560B0k
UYFNeE2sbW7F5WBnK99rlTXWcp9FporcMdeI5hsZh4Ri2eQEhI0G3UkaCmOWxd3XKe+wQCplHgfV
pxPGJ6KkwF8mco3cMraQk7feStaiojdwU/A2sh4dk4Ic1R4yHCyAcqU27YMdD2TJOOh/xty/enp4
X8VZCLfZeBtJ91Phnd1/VqsFdA/cNUrU7GP8R9k6FYMMyAyfZek6UJ9zOLR4jUozAE1fJaqHzYKK
DP5nMZsYiTurzBHAboQtkFu4hirtKXCyFxZ1zF+LnqcLT6B+jvUJ8CpvpDq2WH4k/olDHzQiEiwG
wlll7VukLQL0VMORhlpV6cXxVgSbVoDgVcedkkI4b/I5lrb95bdiWCHax6z1R8Pgm3ZaVK91Xx2X
6B7cRRNxbhVcfJDxfW7lsdbXyKQi86FU6mCW9R3ZYv9aJ7Na61Nu99bc1nNv5w0eLjcjdGCLAqJG
/S0r50gAhHedjxVHbc+rxn7NbNRksoyeUtyq8Ju+UKOAEmoAbEmuX20ve21V+6VWgnbdpc3yj9p6
IK+hGS6yvHaxfKCMy+Dh/FFiu373kDbZ8WeVrZndyZzCS2P0D2aYvdxq7WoyrqJK3mW5PdTZsQ8x
dJBr3/bEpSy5GMsInkQxkkcWvEWW4i/1wT4ZTjjtkl4RGDeFeJDp1Re/59eYbHf+R1nu1unOGdpr
auHc7FZ8dyPiZGlxNL4V6lbYunPdrU5mgB+T3an7gYp3NTTi5BI9uAZSCFa3Er5tu4+09R40p3ml
Bz3/bTUf5sP9qItny1GuZGAefQ2eldc9FKa3tgJFmdv+cE9depEf9Kil29r4+luRH6TiUtXxOQoF
Pcs/a/1Mqb9MoY9xVOlfw6J4ifrg6Vb737oEt93I8r/PAd5tlRlKD+g/ygKeaNN5pNHeVA7Rg0Wh
vWZjfK6z4CkmLjQoxBUi4L7Xp3fHQeOatXTP4ZefrYJq2V+HqTnhp3HNfXxAykA737oG0gYRWXIV
ou5PpUIG8K/dg7zzles/4I/mMmIRlyImP5lGwuMEnaEqkL0EOSAMNUa8SCKV7C76iVIGwRoO/kzZ
VivjvY5wlIaHO9WcR6S/bnssLVp0O87eKc93Ioyeiqbylsgwi0Xa+ZBUenmWKfdO6j0IAWpM8je+
SONz1zSgiCF7ZwxYVgisr0INUNlkZ3wTklWlNQ+/dycu+WZW+3RrUGp8xGDRvla5a2z1XjxPPZNb
zoZy8dm15O70HFDkzkXqfBsCcPzceq1HlrtRP3ZJfP5sZpSxm5a9G6zp0ThZOxZp6CtPBB2OqwAP
qKmUy1bBgF3T/GOpDCSuStHsrc2ZXPVscmIxI7BeP9sdT1Wu9eC/tAnOaI1zSlhB00AjlrvIa4R7
qtJqj09eMJ8ikmd/dkKTe5kM7S50xNnyshcxhne3hkjFqNCzgChuTZHHotyRurR2+vakt5zltqZE
WzWqLEY6OE/glfDYBjin4L1y65Z4rEOhEcr11jEpkYILRD8dBwK2qDKyXe0IGuRiuLLcpnnXxAN+
SbKF8mJecLzgdGujpjTf2OjgS9KgZ3qIFxhBOWKhlhz9tbSgEmq+83tvR1DWoskdQEClOPnC/B5n
07cg7O+nzsUKKAQkLErtcRA15GFcVOc/Gy+ffLhpUM8JtqqFsPDXyjn+KcYOjZPvkkZZWlP5kU60
vXHr+c+Jlq2b2OmAHwY4E7/3ZV1WvetxAUgQ29e/6M+yssR4KiYg/NakjRUPGVU1SMce9Xr3H7Zr
lWE9+o24I5vyu66kyeKvurZJ1d8jGLeycRs9+yFo4s2/9G4TmvtZK+J8/tnAKTmwbJU2KAu9FjEO
Spb9ZyvHGzDNKzOFsf2jn3NtBjWeqfgY8SgqMECmrMaIbcqs5i+6O+x4OAXgYNhGDZ8wtuLFCMo/
F35qzD3ojPOoEXj5yX7PN2JmosNXMy+JVw+xnLw1f30gaFqTvnv+bABbwJJF3VXJvPb0cvHZCvZg
f8xYu+sQKDLd5V97wiGpjYUdFi52opH/S0/YjN86LzEXjUUTdGsOMzP95gQEZAYqfGjZIIqydZa5
zA4LTQyFZKvY9V27KPUmX/1dv2hk7gf0H++Q1c2po5O6dvp9H0/VtykTAiEpA+6SteF6Ixhpoq5F
GjIAdpirpe5qaFUyan4g5rVbKnM4cuUqyqNm3dTTe2ba6ZNjHm7geefjoOKchE4MY14crTSxv2SZ
fuw1Rrx6UxWrwMZDZmUzBb8B67f2U1OfrYws55h0k60zjS/s1G7V9no4Vys+HXEj0gpa0ryxKvog
PT7d/pNQSM9kc4qDyriSphd4NNOhNksF1APLj7Pqjfa85aRjYq7fqxPlu1fF4UIPNZjasnE18Qez
482E4ete0SAoaGF4R6gHIYBdcdfybF7ExaveQ+/+15a2cpzlGBHXUKR9uB5qfB3ogvaJa+1vEL+u
9duprSE9qM60dSNMorzeW2rWUG4DEcO9k6B/KpYTZAHcn6PtLy1v1acbYzI/fm97fbezl5ORvNxa
X24fJOtEF/gD/tYAp8KP53FabW9NcGSLemnnymx0ur3SAb7TDDedfQSXxHHT6TcYyGnzuvJOk+4e
RqVytjFykCHN5p8DhDSwhiXjNEB2p7XmbhpRRWdI6kVedtTTKhTwOuUUk00zMUdzEqoIq8mMev17
96yacpbgo8UXxYPRPPzeRJtVMbdbY3kbO2ROej+Sh2h05kuegPbGrYOCtTIx2rz4ndj5TW8BspvX
W39dMOHBT6dY/NJju86rEZRibZSA8H5SMVtBsumI+za6VIqkeTK0wc2GJcpmCpeqkS7SDGs6o1rn
SkQGpXJozHQ7Rt424oFVJdWXPBgekijbxVG+bYrirKTHoivv6qq+46G2D313oVDIN6O6Lnx3Q1js
rir6kwvLoFCKneviQGeZd2FJClv6qOLkmN1PVr7ro2xTucVSDcgjVsgbmJo1TyZsM4k9gaapK9T7
j37/XjN5IHthDeqz7OyXUK32hemilnZpvxAdOtNGDeKDEXaLGqqIrRVH2ef3IZaPbXWnTvFaH5cg
rMvRS56tIV9aRYNVrv6NUcPKj7B2tbxdFLOX8ej2sbbTiUp1hbcOfAbwk74P/Iwnrr/7AQekWF+p
/nBVjWxnFd4J7Hg/5P2KwPZF2QwboEDcb+N1OkRrs4/JjC5WNr6vhcrPq0hsCr8MmVgWhKblvBO2
p65HbCDdbNx4SbX3xn4ZRRvR9Rv5oSwoV12nnnsRAsxiJQqwQNQxB7Mxt+un0bdWLrAoP3RTdpz0
RniqNHFwo+FefjzTScFTovvR9LYliilXf+30cWWkylLvjGXNKET+mTXlKi2LXdxEa93mu4fRm+bh
7tP664j4YJx+Fqaz0J1y3veQ/WJ833QmPfA02FDrMDJnoJIO1s0DQTt33XePa/EZ3CjCXwc4oxoQ
iOR7XQzBSoTFZiXvRgxk3qUwRgz8KxNQ0F2ZlhsPo7BE5b0Yw1Prv0EY2sVOv5Q/qwiOKYIYcygw
SYu3cfLFKqP16Gn7ZLJe5EVKiGTqmnVomsQqVxtzMpamGsF520rAxML1cwqjtTdkR5B7+qbZD/jE
eO8l1jklOyfPnhOPJGTAk4iCuZrQ7hRiRVbHXE7DImEvamXaGM6w6NNVl8UHl2Fd12ZbCasMmL45
Os1vZh+UoV+2Sr02MTNwgEIlxBK2DUwTNjjVaKUhvCRbA9Eg7eZyyiIwP28bpNN8IrU3Me1DNW1T
XmqN6N6O2lcb+F7ecmOwFqI8O+ZlGFHzszvglMf5SsZLJ+GD5ntrg0ljHBt3EqjJTWdTN+6pLCjm
mcRO5p1p+rtJCe+D3ejh912wiBrzIDGcMUrukW7hwRiup7rYBKEDFvde5JyApH51Ct6xwSlw/bVa
EWbTK8sgHxdZky567Lf6vJ63NsNWtOlVtvRTd2PEOPlWwbIdxnWnK0f+nRNi0u8mUkgKUzkq6npi
NzdRv8pKfWm709pnOFcGwHHIqeRRLP/eRc3c4nmt1MaShbAtAvjWbMdgMlc5lqA8UqGFHjwmMw5O
k06c3F7WEnMup4sSVtITqGttdK598RAM3BhsT/tko+f2oUntwwDu4gEc6S3flUTmHpZZOu5+oE4u
zRsJZSdL6HehFjz9BKCcsL7QEgw+m0Eoqx84VDj6WEEXO9mLp4W38xP7IKEoLAcXlh0te4hSCdiE
5lRrysL7NnExJJZTC+tdU2y8aG2Pm2MfDJuTk5udls8VKKcYlaUXZGfFbw9G2j+qxXi0s27mqvve
XVVctQsaUIW06uWr4gzn6YQh27Mo4MS7VID+JU/MV0UL74swObdZSb5NvhbYiOZpdGmmCO/cxlxx
1O1MLN68pZJMx8mt1urQP6mFewlxlRU0JnnAktEQ6wfwzcZLPYwzzzzyf2hMlo2KwngiyxjD7S78
BkAkhDuzB5zas3I5qN9SOSjGxB1P24DmEdymMceF21AFdeHSnxS0pCBC5bLoeUuscaM0pMvDbOh9
kou6YucEJq7CYotWUyQx9zHmnKYnySD6BUW5b/yR+MRpUcX9Uj02OrbZbOobzmb1zSKLbIxZjWVS
w9cHx/C29ehuoBwenYqDKPV3I156deduGw1L3o2FY/EYCNxeR2iXjP2leR3i0wLuVqpfuSkzeQfk
4smzfN45w6aHgyf6e6PEjC9mSEPZYLuEzAXmPK6cGXFcyzAOViRlzAdkivLjoU0CextsM9+bK+PR
APyjSZOrQGs+urycNZl8ukJuZOW4B9/7VnbApLwLjqXJrTnHK3A32t6HvBhEijiTOQv3dezuVCze
md5Uw3hslGgd+90lH5lNJV7yQjZAmp1xs78fq0mfVV7zyBBs4WAAKwrsPLL2qocK9obhwem/WraC
pylMUM1bR9hsqQIrXgcjyQ+5vrM8ORPjdzd14bNvnYlqXwtTIXhovJewYuI1l9i13sN6jcfrqSeT
wLedfYkoOYqzneYFh95eW5OzdfxwXSYDuII/H+MI6I7EEJUNpbmbwKvubMNedH42V6yPDCYF8Lxm
8IgHg7bV4OoPxk9ssghy8tvjA/jkZBOxA0ciigAGsOlsKEuwDV92Qf9gBTyCbVzktfEGWtYwsu5i
F0/LZy3qLxV6uFZ8U4DLYspAAK+SakSzOpyOrUNYtIeuobI5IJ1KTzxkJbjZ6MadMbbQBjbBiBV0
NR2L1MIFNlnkObaTeXtgN87HZthV5rCY1biFygNiyvO5yIatQqqeGbdrL8nx/J42LhtoMha6V24k
LhpqMw5meJDSW3/XWuO2y3M4GemLYjsbJ+f4hDQgSL72i7lVIEcw3DX47YGs+Lli9o9od6DBhOtR
8S55eteK/i43nA+7Hp6wVnsfo/LR1qnMFIgasfZtyF+qtjibcANnYZkdFQvlo27e6QqcwMEOnsrI
WUd4k/uoDxovY7pKgSHie/gNW6jO5IiN8ATDg5/nexO+hzp5j0rETaDGVwDzDSVYt5OyHvV26WQ8
GQ1r1fXDUfGoUy2KaQcmjZi3Q74KDeXSj8nCBO/X/ODJaVwy95rgrGfBoiubr2adv9vxEmOWi27a
r1YQXt2CkGjvwc5Xpq0sOschNavuro3tbnIIIxyhP6HeZuxP8kGYNc3VJ8Oe+yemvcR865avGOxX
CfsaofqM9fPLGASPpWgefDc4WfauTvV7p81fjCI799aXyOwPUQUFYVK/BeIxtGG8gM4mnv8kwVk9
y99NzyTxXltGXhLMJNNBvjCI7kr/UeYJw6jdD6A49+5i4R70KD3/Chc3hbgXtAwgxnHvnrhb11hk
519BY82c7nL9+1go13HtTPV99WwYyRcJH3clmy22GAEAIavtqUiCxx8osvwtPHWaW4q1k5clwWQ7
+OjpLZS2f6xicU/Be7GwpB7MbC2/LAcclF+WjP61HRMApeY4xryXQl3Xqfmaesk5YBFJzDlk8GaI
9kLB/FKm9YMb+/tcTMynwSUqsfWr7oRA8Soh0SjMz505UbBGLHPl3hbtQ5+k58LQ3pkxPHj+WSc5
LtfCU5jjLt89DtH0LFHqoUzPU+oyJjp0VryREHPm+w86ZUSNU7Frf20hkSV98WWk4gxbB9DuJcXZ
Vsm0dT64Dw5m4pGTvntmc/bSZRUo9xI9lMA2nN5rFiwlti0XhZn619h1X/9MWNHFeTSjs+Ss/Bnl
Luu3xPQ3EtPuO/vEbr7qbneRWHc0QOPBWfcH3u1OkI3S/iJxV6cOLj+4LT9gb2g+pW4fJfJtWuIh
tEH1/wx+i576PooOvTE8K6a4Ntgh21Z0Qc3u+xXWzc0p6hQKQfchNZqT3mnPUNqOAdWabi3RViwk
PN9lykNc+UctCp7kL5WG1a7WvoRlcBDu5VeYXETdA+CYRMrLzHu4ff/aOw3pzNFRFvBGyjd5cvw5
XArmA+lZYubC+arEBjYPytWfrJNEzqcoeC4R0Zt5x1Tg+Qd8zoPvkqjBpW6yc9EGl0xYx5rwAcnD
+YGkQ6NAIqXcSzBd4TcYmlV8Sk8SU5fXozowXSqwbd96lZ8ahNNZsZQrxJmZ3Q67tgkvEl1X9YY9
Jg5INO2Rk94epmXj1rshKha6lh/t/PqJtY/enfzFCqgi6UmWpnwgfMOv5MrshEfEDwhe+HdJ+4ID
NgwqyydVJFQe5BswhAE8wjnA7UWDQZ9k1joN6O40rvEXmF7vmlUYcl2GfXI4tyRan7AjCcMh6IpS
Ow+wQmbqbXfHKV76ifr8A733OUFr8zQocFZa/z7Ip6ugMpBYvus6ByYw23aiuGJhyhWlVgF+Wu1T
LMKL3FGd6Z+9o8T1fSOhGtxJ7bCNS63KhknTswT65dWPeC6TuAuoo93J18PJfQgy7Xkwi5OVn9OS
96mkj2mshduKZzkH8HR15gQpILx3xS/gPLbtg2tOG9Nwl7+OBGplfHaNdukNEHAi7oKWKF9GFb5L
gzLTJCC9yuZyl076+Ey+9iWG1oov8V4BZm+/y7nEVIYvLT7C/rk1sbEN24VRJO9e1HyB87aWTwdj
eJdjhJxvQQYLZtDb2zChoV8NUhzQfWUvZwpK1V7l6pUHg5nQisJ/cJ3qautMcvgd5WuYwVH0jkRP
pGfb+P7rrKEZeWLG4bwocOdm5MDY+eAyvWTq0LCyY1a4MSTnZsjOVZsdTZDWFlRKi7wHuUV/nUGU
RXdtvfqLKQSoUfIi/34bRVAIJ7O6eo7q+qil0yZMXiaQHcabJD/Y/pGQHF351sTVEvn6Osrpr53g
5CLniAoCzaKi+Vqh+Ug1ndhfD9v8orwDOd2Ug7MxQBXDGgmFP5f16dCai7Ynx4YDNWfYIjcAaSRr
pB1zNUFhM4YHVX8qElY15aBcM1MQrjNa3gRicWJ5jyZJILU+ElLzXINBtN3JaZUvWcdTIVDX8k+8
6CEr4oWDpRFGUbM+5PRmEpea2RICpPBtshnGmWs426GAw1fkWyWhm5iIzuHUKIIQw3USQ8ihi/du
/73LsmMycTwSNtAq1qFt6n1k3o1GlMzUlnF0y2PLpsPJIm9XaZJa61MWYl46tCeb4FIlQHZcdiAi
wamBPzjm5soolbWcwkS9vcIpfu/FI1g0eFG/7VT9jsHgRn47dt+iDaStXXRimod0y1qXkbIeQvUs
ZzRR+WLkABD2Qk5qXL9cm4BOdvkamo+DSlcfzuV9rqp7Mwj3WR2ttTpYGtjTy5Y4qvWlvFutytuS
TrvWyzcI1A++5q1gVSawG0S29YXYFok/R6PCOdceKoIkXIKW5FdyTAVYQPPzy4ZbGgKDIla3y37W
Qg+XBLzRUBaNGq1h/S3KIFjd5kGG2ORjRd15kvdEwABURbGx8dW2iWX5MSBKoXwnib9j4D7Xk4Oa
cpYqu8FSvvt5dQ6K9CONEvTjTI4UdLFztemfb9OjIou+pI49HEPnECf9Dh9wIClJ8Ps5SIKvu09J
4YlUl8Q1oPhoGJadXh5vpD/WIkh+sv+ruVKRoDMyi0fL9z60KazIH4MNCN43Ty3r/sYIjGPvoSuD
h8aHDPKDFEjBw7ga8pxfFItYhSJ+Iwf+Om1iPBItmLdKlmCSCdTPsNZvTEHRpeocntO3Qu/4n78Y
PhXaUoGBlhYgRPA1UJ6Y897QTio64M8RVK64yP5opW9jKNGF89A0vqVN/D2gQwiGrZmmzd46f06k
Gn5dc1Rwgs/UZ2fqYHkmz5GKJsxqX2+zKQGlVLTWw+d4qo6dWeAoySZzEf5EhkowDJBh7rV3RLFw
Y3GgNKvGJ4cNjqRZLT/JiXJ8pUHwnstpEpIcsuk07kZL6OdezrKMOJ1Xg63NbvOspEherCl/+LuR
ll6hikPDBZGRsVYZp9lKYPEKRaWaGzU8ts8hV+b2W4RNyiyzh+9CBGQeM+vKwBOmsJzIw+LdY2AJ
NbV9kyOvBJonij3ayyatZtrVFhhrZf7tuTvME8PGId9yHv9gRupMn+2audzPSVgxPui2xwRVEiQZ
hrUE+nJfyvXvAzFWJZlb5DNVPL50O2jncjCGhv2qDA0shNe/GI9lWevNBtC/RqjH38dkN33LfyT3
eSwy/vldb3zTEH8tyrGGsNv+n2P0tUYb8739289afxSnt+yj+fMn/SZs/l+iZFZRH/97IdD6bXr7
L5TZUfmrGEiTX/SHEMgw/4HSzMCP1UaGhRALpdYfyiBe0ZHyeAiJNYRoeMT+lAoZ2j8wd/ZwSXEw
0dAMHfnWP7VDvKRLcTQR44i7MBU2/hMxkfZnXx7dUvnxeFnhofdX0cR509qOXwbMZZ3OXKH+Y0Jk
qjgwxVZ3mAb45R6GDQvIFTygEj2AG8PDJK1s41EhBJqgvjmlTjIr6zhe6rUBVGrF6i61221Zhu+a
/qEBPQ5aTYACPWZCeAMgTm4R9+Vl0SIANqZyM0hsNJZ6bs6FOcLsjp7DBs6nVVATDNla68qHwGQa
WpbKpgy9fK7oZCOVjZ0RokWKhjrAsevrmDLN/F4PGpAEepStNViPaZmTqJYSLkVsKhxaJXyrRvPd
cPTqXE3lWx7W7qJtkOaYBMQtBzKHIJRnH54evwxptSKZhkt3HtOK2Kss2ikZuYkOIgeYSCBB8Ps1
hyjnFgiiMXIQE53kCTizbvdmiXbY1v3gQ8BC7JghZTZgyOdliE6J8YIDSRVw5TGxNi1tiWkzTSiZ
GJ2F+0TGDH2I9cBcyLc+er/Yg5WRVeGdyirfdY02d/pUu3NE6wB0cAzMohQXPY2bbIS6f9dEE9os
LhbMa9PEVP+qTdpg1W0DUF1wxWAnpmmR1TpEor5RP2wr1S1iPER1igBdF6OyL4uxgPkQ1ndjRogS
E9uy+MMX6D86Vv7fzoz/7ywQpDXOvz84tvXb744J8tP/ODJsaWWAOw9KP/T+GL3/9D8wzX+olubo
js7pIA+PT/8Dw/uH42K36emWh0m6rn76H+gWX4XfjzQModh1CTP94fzwT+8Bjto/nCD+wovAtX5X
0OI+ohq6ztGEToGEb8Stv+sPIZ7qqUpEHkV3VYpr3+eVvutpVYjRNUGy3iFw4K41y3LioyCQTtXa
LMlDjLXGW0F8gpcIuz1ckomLLjYl1nITDZ4OLh/C/LHVkOykuEujnky6yIF0O/jNlzQpDQJhdGNj
5Ul+MRVHbDLEVaeJviPYpxpPctdRsn7upao7otiOge2zTOnz5QQ5VF/ZAhNsq3ee3Y6osUVLrGqM
RnblZ8zwL6Xd9Vy/SDrmOVYQ7dnL2Ycvmh2kkUxbAG0q37MAicu96OMBQ0do9N1aTRw9Pphh7vuP
iWrpb6MXNCuLHO+FqMlbjZ1skRXwv5uG+TwyNQutfZFN1Xhna+mIcdzUtzVD08zG/ybklj+R+eRm
Kw3y5bJCq7h1WzInDn2dRCYUjiEY903ef9fjRP02JnGvYlMXEQ87MXgulYjsxGbSylkuFHdtuWCL
eSvFOTaGDcG6yBoSoHJ3DNTHqkp0O5z3lQ8dfRYHfsX4x2vD9s12GwqvPuxK8RFMmBXfx2Pi5Kc6
reKEcChqeQjRXTRqO/BvkTO46CWTqap1gWTEZFBHLlMWlSvTH3AvM4kY7H07QyPpcliXHgQkx3ZH
+kTLEOC4pU+QrdXW5IC7/dNkFHE1z0PDd9d6jzBRYV3Q03uRt0pqrXI3ttqOLazLykb1b/YBwbVt
NI7BBndnYoa+O33EoGc1Kb2B++sU62I9eaHZQ0DQQq4gSxjaK1lQrWEVuOMxLqPEyC5F5QYWLn8E
LAxXoxs0sW4IWvjeWcOESqbX6i5eiakCbsj0STEOjtpr2dXHElI5J4xvWx5oZtoXd7BwlOyUZH6B
5N2t6sbcFnGpYxNpqBiFTJYozb3JwMLOFn1Z1dObYhPhg6toIygzzSpPxTnsXIYBEI0sA9eN0sm0
GCRj8JxviTJFxrNv97m7sJgEI0nLXCSATOEqNSCPE83JApazaW8D5IHjoWkhO81SkRowQbUG3WWe
+9TtmqlNSy8zDJDFyAzJkG0LL9rVSa9r9/ZAzsRaqFzSs68po0E7jymsXdld8m0au458sEhT4HOE
LJKFZ48J0XWl2hj2nDbZSIetIzRhH007SdGf52UfsSftPMHkuI360l5pGjzf2m+qTGOGNvTRW6ZW
mE7UJY7F+BjVDQ89KxpL1kiDOKN0h0icMqsLLAa3SWd9S+APYXKt55mTnUJFHYYPoyiMbGOlmOjt
Wb6Q7pUyIKarpSSg6SCGOCJotY5S+OptP5HczElVOPqsbl2rYhjVNkmyLjMncl41y9QWKsRwOFQh
cUwLw4P3Tb9tc7d1OnNaiKi7G1qbp2xLz2L3HcMFxLL+1D2Vg63rr32ZFMahrSdN7PrRDZplZLRT
m8509rgfzjo8iWoYlT1nTzQbpjAsqSfYBRuhBU1Cztn/Je08liS3kjX9LrOHGbRYzCYgQqSorCzJ
2sDIZBW01nj6+ZC3uxmBiAmweRfdZFtZl8fBUX7cfwHi13/R+jwXPxdhgbEYL44Wm7gkV8H/+1Kf
5Qe5yOTsy8QJZlex0SCWkWEwrP7Ie7N+CXppQk8kw+4QWppoYFTWGHNPsaa2xMjm7Vfm2Ibh3Pja
SFGJb4nfFJL6PAUwcv/UFauY9oCB9Mn0sO3oKCAlM49FrDkNIY8bwekTBt+9cHuFuUl1JkrC0G3T
QvPJ0HwRpUFgmxKfaw4YS+U2wiz4nROnQqWJdmuVQZKSxUmWga10VKObOiIV3O5AoDfhb4ZfTG8C
G3ivGJ3hpFGhSrzzTRV+Y4W7V45ZZcqFZFqzI8ng56Q5iT1DK36WbdGhapJZqKTATS1kGM/KXPKI
6/UKYDdaE17baTOSkzQxCsOWNT5sNoIFPgj+2MIOatLa8KrOMFGFonrMy8+XEwzxwrQSOmSHW97a
xa4vaHSRy06Am0mEFZbiyTcQYx9Is1A7s/qso706FSmIsjZAuWfgtlFe/DBQ6J5knVbqb1mcFxFW
t7WmfhWSqlNPnHNC88GqDUSu92YwHZoCXJTN1zeMn1bBEQDorRbhJ6D5/NIL9QKN8EXgatEcOVHV
+y+m2Khw9SVDrx+ABJLsitUsfdBLpT8i1je+AlymIKO1oPFi3N4V8YXnZr6vqSsf0npWG7eU/A6D
UUn7ooQQm9uJSuHYJnt8cH+1FTxWvLqBL1nBT/6PMZj0jDWJ9/Mwh29NK0ooOxaJ9bOtpeCpRZoT
TRx9TJ8Qu2lMB3eZCYP5Ev9Z+n7VvhqE9FBSgHLjBHb2bhyD2rBjQf2U+pjeTSgfn5Bda5+nUNMe
K8tENECp/KMgCfT2q0Q6LFKT3zTKhF8swN9OMFO+WKRjpJ3IY8fF5jHDchz5ry95rfZHTOiOXacr
kJSZcI8LBGkkJdX3rZ+PrCJBglCQizsQmCTteVNrsKCm2g7n+BdfGddttLIneE+iIOAfq5inORP0
l0iDaNyjqWKLaoO0tJg1rczOFevfsEucn3ocgn9gW+6H9tDp8Y8ALixtZezgxTz+qhlj/Zjm8e/j
TJWH/i7+udaAO/iwTLkWZp6Z4NUqUx37PiHYK6DcIpjcL2FJH2E0n8KFwTxqmvIWA4OoCzV1Z8lA
xUUdYtqt/GnwRwJJZZckauPos/o6leBtzVh+C2o1PoIcaV3Ix+KpS7OPkiY2KDnp5RejF2TIoSH0
b6gjX4wOeFrkx8+BVY49hHNWWRQV4p9s9HLPzwkOVqaGz4OFRByKXrOHqHK3L6G4/Jpl4wNXFfjq
QvpdlOfZ9tUpo+WaGNPRVEbj+6yM9C/mtnJzy5p3XNL6voIwBF8KuahMzaPnLMdwO4WaYur0T00j
xWal77+wk6Ty1BtR8dWs2vJDlNVfwwmvZ6TfsO40jemXFonGQc3A0KWVWH+mfTr/ojqaUL0xZUco
Z82N/cFCdj3zZwq/Op5/Usr1mge8oWBiKO1LNiKgI1QjKgwFV4I7gziKXFnHVNeMFBXRIvqIZlJV
v8dmm38CayU8ZS0u9mJscArnKGPkuV5jv2iOx6A0+pPUgh/RqjEzjlolHoVcUz8b5qhC9hqa8lVR
USsCNXVSewOl9j7Gr3KsByTLiyGpvsyW8DWUVdUOlDz2FDn4ZohN5uIX+6k2tPb3eYp81c79Lt+1
zLsG2hr1YtwF/1RJ2H7vonp2a1zROfNL8Xdh1PhtNIlJtmRoxkIRGXid+5glQLYf1XIHXBKzyAZ4
7Q4ZCfURBa9Wo3gdG0c1a8SSsmNc5PUOC0viWkPd9nuNBN3HWxtjCqcLqB//lg6yBZQiHfRTNMGD
PuljxeHPORWC9K9DnbdzDBl+flZKf+YkL8Z8cgdBQhjQrCj3OZWqJjEYGp7DR6SbfmDlkGWvQdln
uHD4Nfhdoak+pnUuBct572f7QemDVzJl5OF1LcRXGgEydL5yTMXHMjTADpsDlF1ywa6y60YzC34s
Vu4hdAlOwEHA1W8uQHoF8ciWFPuooMSnyb2hM8MxDxXyRZaRbMU/Y3NMoaRA50LxyY9gaKAHgm20
0uSVx03Rl380E8m1K45RLpyCkPLwqCZtCIxJqbE0GIW2eJ6HqUcdi0bJ/K1JZO5tQ+gDZE16K3Yl
A6NQ3xpHlMGQETipQ9rHXjVJEs+tZJrFD0mu/xGo9O/zVEWwrq8ypigKku+Z2Y0HawRNaAM8Gyrg
vv4k72MVrKGBAMkgmY9D3AOIU+e2bPa5JbHSsXstFQ/QdIdNnGaUNGhnITtko6g++XrbSBBuI6n6
bsoNGWJgCUlqt8TrjnqR5FzZFs+1r61hAWOZUwgU8U5q5RTBiSqF0q9bscXLKUqGg9FxvKIRVupo
akRTbNiVWXYGr6xWCl/aPguK144yVmz7kCc1mOw8hKOv3ZDGvZd2Ul8+x2GiVrsiF80OtamxORql
WS3AmHScsA7oA1VnnIo88H7sYmkq9uzC+huzL5l2oM0y63AQSkX5WWu9pjyVag/H0hrriEa2Ug20
DHkopNiSz0tFLJDzZ6FSGzO1/anSPublPAiY3PpDadkVliYNWgXhgrFStEmKS3tQqLQD+IqMz73e
iq1ht8Hkp78izP+mPcZHZcpOlWZ6rCLIN7Sx8SDYz0ZjxCeMkSKycqT9CmrcVRVoe0HoQ9gaTaYG
w1elT5sRVnETlIhR4XomHZUmUhWvF9U6cjRFSKm7aY2JKTFSFZ34ZRyErqZA3eCOplgD5klI8wjt
Xi/8GckxUW/9XQqDRXfHqmpGjoUJj0uxiXzzSy2rsUADT8Ad1FLTsHuZu46Wd8CjutvnTWOQT5dy
ZdrlbLbkR76f5kvVi4MSGKlcCfH4qUOggMo92X+a2gBHCtD+kuqjZWUHIsbmCDUMyBLZPqb22o9W
pfT6FhWl4hZRKfLKI6PWX7VBqKSvuVWZndMOqd+6Q5aX1eNyCBleUchm9nkADEY3vysydccDVQ2P
KVC0BqKwFMRmhae91IeJDeyuKt0qhC3yJwXKVH2YUaGLfiX+CFDZLQt5ABsdNT6ZkW1MI3wbW59H
lO1iZYG5spNkAVJEGXUaqaKeDPrgYKpM7nQKFBCCH0We8I2nUmSsnqpZU4Nyh5CjxJnb17WFUkLP
Qzg4mYgPYJM8i2kSvk5SqefYx1uF9SoLkiLhnTxUehu61gBq7peaJXL0qS/VGOOMpBWU7iObM/mo
8LqvoFQ2AM+fwNxL0OkiowvE72aRV5KjmSUIOqnTYZZJQT6CMK0kzTAQxZh71fiDnxeKEOGKMAi+
IucvijsphsKa7iJwfQau5cHc07tqxU9VKwsVTVNxHH4b+iGVnxWto+Ao51JWetNca2+Zj2/qD1Gk
+LqPNHkwgQw1YSh8biinSAgiYm4Hvi8JWFnOHPVRgw1QV8n+t4YrPn8ueCklu7Tikl00G/Fd6Dir
p4Ns0NQ7WnJvQblTyg5kr0zxAH2OEawU5Qx5gv9i+rmTTnmDNGaTtjSrxSYtHJYMCpE7US4ZTtkj
af6NCgG6Gn7XjtEhUYteOMg6AE2SgUQqzEdJGAvuKI59DASniicMAhhWVBzKaZFWMnsm8cUCrLoA
3PQ455Lqdb3ycqBOmeKeVRJvlOiuHGP+p0Jn6SYOHNToNKTHzhXCLKtKgzYyfAd27h4xBif/oPVe
8iXYo4jYuqoXu2F46h6aQ/DH/dDypfDcv4uDf4VeKejqRqaMSFn5DpQHL3leghen+RsfqggPlofi
iF0/IABp2epucoB5wdAJHmf00B+qDUsHiTopSMIJDa7jn//3/1z/luXPz4TSfMXqDdT5UjdqkTDL
mfW0PM3Gb4vQpJI/JrRH26C20148gl6Vrf+pbf9/K6Wb8VeirdAoREVDKcAdbFyneUQiXGTtGkf0
AozbchBV0u7+57/19TGMNrFV1Sn2rv1QzH4aW7AWuVvGP+o8c0baof+7CFStz78pPqoqlVUiSNKj
EOAYT2fyfoTlb1jPmoV8okFGTRdMXAlN0y+jQBAoPt6cQB2SkmcEHSrLbgKKTCOX58ZuWYQY78Vb
lbNJRgbyF813kuKrVEhOiEoagrf3ByUtf8u9KEtR/WwtjpGQG32o+07lts7sWF4GBUN4Vo8TtdkP
1j5nA8CKVl/NZ2vDRU3aGOHazmWarKKYdPZB43Lf/A77yPaPFhh5W/SwZ37oK7ySN50XtqKuToKm
GkIZaFDqajsYgE7uzMMvwcWqB1F+3M5KDdK5QwNvK7C8nG6rT42UPf1UXaVPalirCW3QzwFUwBG0
BO7JJWePu0H9FVh27gD2cXU0lkiVPvvTp/AVyQTXOvr2xnwve/vej1jNN2xBwdBDjOwXkxgYROC7
j9k+sotj4ejFUXAMZyPi9d5HllrTNXVxizdYsZcrrEZiIOxTho11Vh/tksPwVHrzwbLBU+d7zRZ3
wqbC/vUcX8ZcnQYTlfeyttirPP4w/7JQllQgPmx51aw0t5eT/DLO6kwoRd0s2tzyMQdC7OcVfUDX
dBb5VCpvbfI3Brb1MVdryCIPio1E4AaV9iHtnyov/tF86dzRlIzp9q3tYNK5Fyjl8u0aNyseMh6Z
x2YP/e/TjK04XXgeo7Z62PJfuG7e8SXPoq5mrA2CbspTvqS6Hx+bfbIfPNlTD1uK5Zd65UyYhMGD
SvFGBv0A/GEVZpr0JpZ8BpchVlEhjx4DNbNM0a4AZ6dJ9LSx+JfD5GK7reKtFkhGKiiGSEnjXxEd
qh+hk9iLWdN0TD757kasq7Uh0WGV+IZgM2AHrf04Yki4Qt1Oy1EOLSX1pq/Q+hxEJR1JfxAdisCb
hjJbIeXLvT0kYkHFbeRIA8WaRYM9C0hmbYxr+UsuvyHjwsJisRlRNHOtGZyDZW+q1rdYkJDG7RTs
ohvhkzM58i7+iPvm/XhX9/zyGc/CrU7IUe2MgcKdj4to8EhlyXqDrF5QvQKqVYzJRrSrk+oy2jol
biy6vlnEFxT6T35W8USCugaa9f6Ybs6TxpuHkxisjbEaUyrWYSBlA9kvuPGetgeCQBK+rFu3y61v
h7mdaVDKk/iIy+84yyaibDC6hc+GiHVuHigGx3/C+nUD13+sXQipSw3kc7vP7U1no+uNbdE8/Cvy
6pZJCoMHMrJ+TngMP6fWvrf2kLw9k2TCSj9lR2UvnWa33YenLbPN6zSGKdRFjD7BebPrgDFcDDoF
W5SEOfvOUT7B5MGFxElc0jbbMuzkcQJQiazk8f6EXlmuKKugq503StrU+hVB06P1vfSyvUi5yvax
oos8MdtYPptDXL0Y5Fg3RNo+y52wbMHIBahbCdQ+cU3YGYbNg9wuvHSvAeHZGOgykPXuP/+6qyU1
NRkgV4mBokKIQVvsmS/Tb4v9HTZZBzpKG+GuD+zLyVytoznG6j2fCKfu2fjueJB+KCdgm3b0aXPh
XOViqzlcXUYVVCOU2FizrTd7mpd6/UE/YjToqd67Cea3+2O7vTn/Wqeru4gORAFDj0m08vylSpE7
sHDsGbNHP/buR7q1GSm2SpIochnhLHe5I/wBMQS1C33S6CpCrin6aYFTmVECDtovWqehkFiOcXb4
J1HVJdHURdVSVlNHETwQsizigVarTwtUrEg4skdw3kGRvEzKvPGOv3WoLhjFf8dbTV+B7WwrgRFx
AtP605R8ikhhuLnRr14NLJLzKKtZi8GACPrIt7Ta/PMoAYlngH66j3pUfcpvVvlNR+QAZM39j3ld
JFjiLs41/JN/qKsrg/bHbI4+ytiNW3wV3cRFHmnY1a6wz7ym3W0+E27t87N464uwCK1E0zthiYfT
lxN7WvWpcnoXBP+hpgD2L4Tff1EFuRygtjq2yxmoiKK+pxUKd1ToaZBCndHlxXtofKjEG5viuvq1
Crh8gbPLcZpyIPsaI+zf4s+aV3qL6YLyTMsujd+zQtmZDkh+ZH+Iz/cn81aScf5tV8d3FIk6pzeR
jQQlnhGJbdpd5IvO/TDXRbbVCFf7XpapHwPxoA/liLZXvOafp99nXH+rfSy70R6ymTNxJZOQ8tYu
PlTJh2k37bYsLm7sS4lEWAE3bIh4n61GmyepHCQWb6REUwekVYdHAfrC/v5YbxymoKM1Y0m0LUV6
t209m8xE0dKumtiLvTx6kzA/ZwYa7qjzgqDZWDg3Zu8i1OoEkNDeGHxclR0T9VndgvI0VMHPoQy/
3R+SdPXhZCB8gMKBUKpg997dI8/HNIFSKnWRMXkCyGf6eO/vdARq0P6hNElxcPupfl0WIaqFYYSG
BSf1NX1VFB4hAg16R9TWQ6VlrzgDTU9nITTvZn1f7A178mSn8L0wdeEeiN8sR9nIpq4m8/0nAGJk
MjFrXldmenE0hC6XfcCK6dIAtAp2SmA5ajxWj6lIdf7+l771oQGq/ife6mxNQHWzTRiyrw2QU7+O
sfF6P8JVWU9etgBAfGw4IL+uc9I4B5eTw+Z2RHSGkI34GpXNU9EYTjQGb7ls/oYK1f2Iyyq8yNOW
iLiY4YuGSZ1lrI5TKbYsHDxNAXULIDL8O3C9wvpcjShwzb75QAItb2yMG4OU8K3FLgeewDt++OJA
VercgkgDwkXzETGBMEoqOr1VUfYzmpXUq8fIFkMr/W/TjAX+LGJ6r8qY9YAzvjzGtRwBJPB5iC2m
9Q7ILcIkLV10+Fs/kEcTEV9P5I3L+OoEWIVcrZcx90sZpCuPRHGmrZ2JAwJZJQ9mQCDRPJTO/am8
Gc6gSLJ8W5HD4HKEra7haQVy2KmxXZitZz9/q8Hz3Q9y5UWrLIM6i7L8irPTRkuMJsMvb6mdSZ7K
m6JHP8QpE/7rXxdEuBOOENG84Q//efPBeJV8yxIYWgNzPtzrTFVfnappIchxqxC+cScXcUNctLp9
tl8yAKRv8Xb7G6XQWzE54sDHS7JBeW015Cy2Woh9JPy9J6GBh+uNA+7VaV3Q2xy4zvbpel2hZJjn
IZej7+wrl3KdSiriSE5zMvHgo8Qee/QsnKR1/955fn2WEpCjTVFR9DJ4F14GzNoRAGa6rExNmfJ9
A6DqT/AgZYSymt4K0D5GQD7319KNBXsRc3X2TFouRmUbUN4YEVafXzodOszv92Pc+pLsd9B3wEol
rqnVrpDapjRDnyBLrXexYi9KrNPsxO6cpbBgFI+bFb0b3/Ii5Gq9NIHcRqVEyNYbvaVlCeedZN+t
Xdkb/cfgT8Vun4LNqt6NREC6iLtaNNIolE2ELCN5nHoST6Mj7JKTldEcHTzdE8Nd6G7m/8scre4P
YqqyLCucO1e+ZCDspqgqGWvlmpRuqr0WesszX/fKfSW5G5N5KxovGw4gi2qwqcmXq1TMEw7ugm3R
tqEX+A+LxpQmtkdgWi2aIyUQMNHfs4wPtWn8o+CyTCcUxQBu5/VyjaakNVU+L6YVb7IboGoF6jqw
UeCxt77rdaqhiDK3lLYU5Gi+ro65IDF1H7gL3Rcr3ys6cNPB2/iWy7e6nDma+ZKkSewOlKHeXwVn
R4yCcqJv6eSn4dHHePTQ7JHz+9z+4mLk7bb5IL4+RBUZb2NTlEkZNBoUl1M3qtagqxWPmcEOP3Nz
uNU+dOZ9+Kp7YF28rY7ZjQ8o6/i36gvDCQOd1bavS0VKxHR5l2oqQhIvHWpO9z/gVoTVLhdlsgYT
4zcnFyXk7BCE7v64H+G6fre4qp8NYrWhO6o0WdwYyzeTPGFXnVCHg3hBleu9aNh8moCH/IOi7Crs
avHF2GmHTVAvC5079oOSweHnoud/2wOw/p1yGh4Vtw9sMBBbh+d1PsqQoZvBM7dAAb1/krNV2aOP
WxkamMha+omarRfXv9XxfMJnfhfKG5Wg66c9AzWYKJ4OdLG0dYtCx/IG5CQJ/dLmUUGQJE5anZa+
Kt6vuNSdoJ4AbnQwmviytcOVW+uHhy7dLPOdk7taofht50EdEHyw1ZMOEo9O/uBibGngZITd5y51
Jtva1Xz05+ikO8ZegOO/RxJlHx7SUz46+KQgiutOIcCXv9OOvS4m8X1MRVHZrbiRa+vSXJdMKa91
jojll81HpClsFGA/IX7odn9sfZDNaKvVLgt5osUy0Zabenxc6tUQZJ4NwAzpj63G5Y284HJsq0Vu
+hF6PrhecfzBC3NzavHqUXlCM9OF6X/ItvbyjeOW1Fnlec4lCZhmdVzMDQs+g+PiZL8GN7TJQLAA
c+Tj9L14ab9Iv20cHTdW10W41cekJ9UKCP+Qz+2KX6K9lMoiF6ZE8pi8zD//Rsa6Nb7V9+yFTKeA
+x6wd8oX5aE/oHDsSe74BSrixkt8+Viru0uBBG9ik2niwb2+ipGlylJej5Ax8heAkO10wH/l/hdc
Hmf3QizjPTuIwnwesBUaqCbsWzrpS2cbY9f95jq8NVHcjIYBOY2DwFjFUZNMr3o5XuAlvSOzLuSO
5m/7fsDPP2AH4bLr3B/aVsjlqj4bWgHMdqjFyEK4Game7mvqb0CEbk7P2ZiWH3AWAC7U0MwNAXTh
McnftOIrDJvd/UHcyHYXWvNfH269odIoFeb+Xx9udpodgpm+E9nTd8VGAsXuMC7fWBO3Do2LmKtd
ZY1zO4QKA+u9ut+V3viwvCN4eoL7Ke2/gXq6TngvB7naVRGU4gAG2NLXUrxY2oVe/q1yqiMp2uxs
3b3raWMj0RaRNTjiiy28sQom+Vpu+LIPI04lYZrE2sHeNd01zVYLbSvQKhdUgENriSwYVGFRyG/z
wXoQrDLzdHSgNtb6MiPn2/h9TJoM/ICihMlVe7kUO0FIFziQ4cRBSVcJSdgHIRzQGbKME/oD9caq
3Aq32s11V1Ryg0y903ZumWAeEh8Xb+20eL2/+m98QZAwFEB4CJmyuciAnO8wdUAuIvZNpmosnAnl
C8QuTsFcf7gf5gpnyOezeIhQFFCXW2udjsmCnMSaHMiOJKBQa/WnsjZOAxqb6JE+Qhp3Qyzhjbp1
a+mbXqqnjERGQeExrt6KInb1PoLh8lWPQ+/+D1sfYbQH6FIu73rFgq9sro4w1LyyVghxNxdM46m1
hJNQffkHESTOF0tRFVGUVzMpzZlh5pksOWaOSwHgbWhG6IOFmOzdD3SV5b+P5SzSaiw509zNrYFi
xxN2jeGLbuOP7r5pH5N9dNS/A+7db/VarpcPvY8l6yWrQ+JhjaeamTmsCUTUFzNFj5BcGU2sb/QQ
78VAgKm0sQmvUrtliArVJfCElkaBaVUJ7aaxqYORIVYubgKkP/EH89HY4xfvBd4WYvPqZiAaF4PF
fmeRUNRe7Xk1qlB7jRo0a586F03XA9Zxz8qeTkjmHIbDVjJyYy1ehFutlKwtg0L3kdALpOYQh99F
ebMHuSyBy1PsckSrJRLqRjLJCSMySxvhXX9fUk6KbF3ARtce3QU9snVw3hqVJtHYMVHlwO9jFXJS
oPOIfQyh1mqyt0rGa6Erunljl91YiLzN2WQydw7wo9VUJb0/q9BbDceaWt5f9RDsM4k+0pQ2+vH+
PtsKtZqmqhHMakaT2BmlogpQ00exEs+ObhYPcxWKr/ejXdXJl0V4PrLV91OyLtPEMTUhTcweyjiu
gWXIh+5VORT7YK/vBErHMbRFGKS4De62rtib03f2YZc/P0vBYAzqEbocJt4eqGWWpRA/BsYcbdwP
N78pqh80jpYJfJeDOosCNi2LcCBEbS2TvQmWVyFTDg96d+NjLnOzXv+Lusi/46zyrlhthDBr2yUZ
Vzxs5ZcWvPm4UE+05ku9nZTf2m/n8VaZUJkoqFrCuHkvvPACx7zDsV7nEryUSA3eDjw8nDbGuBVz
lRTRekhHAeEvB5sHKtW8SGk0evoH/Q1bBEoQWxv85jGpI/6jwbGQ6catAlZRYwxTgLRc78G8fBxJ
oQHACTvLXT4sGt9YqNj3B7l+VC2bgjqLQUAZF/f1vTOFVWQOJaZzyCQccy/ZK3vV277ebt03F3FW
86dHGdIiMEWJg/kAhYTQKR/MT7InHwIn+XZ/UMt3Wi/O80GtvmNKjxx2fMHLHmVdAYnPGAn6UPVt
3kHoyqe2GqX/4CyDlIBaCEUy0uXVsRl0A3xsg2Oz0IMfabOQ11qvXtzc7g/t1v4m/6METdHb0Nbk
GVHAvK5oiBNPGBhnPzDR3VXD1tJfZmP1AVVRtkgzFagGCNFdnlVBKBaBpBAlVNsffl6nbjokSIyq
KexxK0JcoQ63RnbjfASWrAM3AZJJNWaVkdApzofOCk2HKsr4BivSOOJXmm8geG6ObMmb6eibmiGu
RqZMvl6aBs+BUaoeAuT3C6V/DUNcLSZIHFG6MV231j3vN5mTWKeeIK4xNOEcaIFmsBTVp+wZ27FT
YY8fgxd5h+TecfMAuX7skBqTzJkg7alfWMupfXb61/IEb1nkijM+jI801hJEC3YSKFrBfSt/QYiB
5OxMD5txb83dedzV1arXQ5WHECgpSxo7/GdQjFrYcJar7WeBAooTu4ET7u9vha2gqwtVoNafRUvQ
IBGdQrArZJLuR7ix2dgAFISRLEGMcb0ksynQcdRiGyCL7KRK6GZW97JY8t0Pc2PWNN75GrUzEDw8
ny5nrUsa1SLfB1OS/cxj62snmigdaIu75Zf7kW4MiLWIEAp/4ZJErk6pNhnapsuJBFsDFm5yygso
6nJ4uB/mxsxchFktwzwurai2+G5pJKonRK7qt0T3yx/3o9z8bGeDWS26Vsdds0Dow0nDx3mCBIwh
XTxNOCa93A+0NZzVQpuEONLlgOGIaYhvu7yb+w3Mz1aE1QoIsk6tYCCZjijjSad/6mTV/SdjoNBN
n5QyxZo8Ng65ZabLvYG/+gczFo84dG2knrcH8VeIVUo4Tk2u5GhjOUY91adEkmuvyttoY09uRVkO
+LMjLk/FWMfmBOebKjrkCldf5ae/3/9YNy4JDVwJB4glijA9VpeElGmNgpCc6VhG9SD586/MCnjV
wRf7I4wGqN9DRLl746q4kYldBF3tzVzPmLceraWgiLFsq6fux5TPuPmgU30wfSE4aTEeY3RXR7dE
nvHtfzfm1Z6t/VlvZI0xGyOSQIPSaN+lDmj0jH6VI6h67RmDLv+TVXn2oVdbWBx4wmQxR/gYydHn
ZG4hretTtFEkvnnqnUVZ7d8GMcYgQo3EGTRo6to4Zg/YjmneIKnJxoC2JnH5KWerc5JlDJoiJlEz
Wv0gNoGOpOOkIcsxzMcJVY/f1BKDwWTsoV1Nkezcn8SbRyIFAkrFYEBpXlyGT9Nq5PJANBAFjaYa
UY75mo0vLRL29+Pc+qKUGxD2gpUg6dpqmGOWWnUOL9CZJzLeThp3qNFQl8YCYGNX3Nru55FWhwp6
VkgxLXOnwJFBcgKxmv8+I9TOI6wOlCo34HQtGmeRoj/KZfqrUZD6N0pfsctRM5EB3arq3xwTwAve
C3SYYMJfzlKg6HU9xpzFaqC/YoxXYGvnb1Fqb06RRJUPjYgFtrKaosZqFGReGFalGUg2p/nvdaVn
T20ibPH8buW4vCA1c6E5kFGvCQCmNLYderaMhwTnT8RrhYcYboqNpQ5GkoVvPAlGgQVLWw7gJeLM
m0czPKFgJzmTKG9Vb28d3kv5iu44Jzjvscuvayaynwfw2xwRB0xBkiFUWTPC1MrXcug+wbH8cn8v
3NpzGqgW3QQZJCN7eRlvbM1YKFA/XS4kG2XVzzjM76vcMfKNW+nWsjkPtPz52dlSF0KAi3m/pCGp
/oo8zXBSq9n8fH847y/+1dtvSUU1urhAkZQ1+xVOPyazOeNpXMVDPGsGU7ogkVRcKB19t1QHRNMr
q80C2a0CHf0DpI9FoJ2Wrq9mzkLKpRpYyQ5OFCn2Au1cJRqFnsjMdNwylW7GChE1RP+zjOa3ihNF
hjrn1C5uFnWIPWCk+jhISnOnFo4VCZb4KSuGTP6s5xO4kVlB3GgqcrmLPNVoQxrh2dQPG8fJzd1w
Noo1bjP3ewFx2Epx4sfONah1iy+dh2mvk3jbb6Bbi50ns6wuhfWl83q5JjottLRc0Lhvwkbfc6oU
jyLV4aOcZtCMWkl2EUgWNpbIrYUICIoFTxdPuWI0zYFaITrHfm+0MHqMewvjuqIetz7kkmWtF+JZ
mHUWFgv5iE/xbNCzTuon00BctKkB3HdIwVum9lEoqbFPXYshaD09QBeRN2652x/3P+Ncn2t5pSqj
2fAD/FGf9oGZfZ/RhUd+M8Z0GsYkKkntxqBvndrnY15lYVmlIF9K3cKRlTTYy4YaPpnIzp2Uauo2
Qt0okmnnoVbnltVHIwLLEksnRVM+QMHbHftc3td5uMjvl8G3ECL6g4Ku7en+EbOxftZIQLTNs0xf
XqFBWT7leN5Fs7qFir85d1Q0NV2mnGSuyQVFmpkh6rgclr1oPJiIrOKKnL3qi3ipb7xFYpVtQCxu
HpxE+0/I1fHldyIWMAhgv+OXuAByR8KRZt/rp0WrYAAS1mILC/noY7fx3r51BSGBBmRUFrVFJP7y
FFCiobasfrnyhihxJiAKH8p+SN5kZSxwlPP7aX9/Bm8u07OAq6ysQ6+wRtaLGUS0DGsHNL+DXrYH
YYid+5FurlLSM5A4OGxcVSxS359DFFINB911/6kYxPCIQKyJ3c+cHlJNFHk6LOK2QbSxPW4uUlBh
aMxQzwXefPlNCxlkAg7DICKwbUAgWK63hnaFXaH2rgEkppe9sBgIchkizxTkYKvScLqTvk8O80EX
dv6fyKCm/2Jl18bGGr25UP6KuD5So0AXkLjla5a5NJ1ivfs4j4rhGfWwnKlNnLzen70rPOf7EJF4
oq4rAqVaoxUEC22/WMWVKj4GtNXIkHIncjGZqnf6Ln7Fy+JniFtGzb7Yhs3ePAPIYuiEUSkHQHP5
fSE01b7kEzybs13dfWsD09bmZNdVMz+gcO+P9eaCUQ2AOiJ8GLLPy2h1NSozW49NWKa7CYRJHfyT
vXAWYfkFFwkgtHNZpAE8DKPxEGd9+xCE+fAhRv4cO+escqYJn+fUsLKNm/D2PL43TxewJNnzZWi1
6TVgsxETV+yEN9Dp9edhH1BW1p4GR3RQmFFdkSpveNoSebt51CC0IdFphD+trY4aFWMXNKBQrpeG
b7pV78gJdnG9UUq8nbTRWMdEY+GkrCu9SZJVM00h9Z3EpNsFOnpeby+k6fypj51soyJxpTrxvi9Y
lGAvFriMtRpV0yBHq1fE673+kb7i0WgaOOEL/6U7+Pz7f782GRwJmwHPnlvicvomX+jSnMa+k5XF
A44V9CA37vQbK0RdoNOKDllOo7WyykTrOQPOVUmyg6Tbs2p3+wl9C9RRoCvP+85RbKva4Z7gCN79
od1omqowh3WR/yAgwOa7HJtYJ5KOlYTEp0QgU3SlXfrepx2+j4CxS1vcxEVfL0kYDPRoeWBClwSn
fhnRzwKT6qkGiyhBAtmm5TKFe+xGfOOhn0dkve+P8Opg4WVtwI/mgkA/m3R0FQ5F3EqfOsQUawpw
VhS53L5bVMXr+Vui8IoAXobp1NVLQm1rtR2McXLEj7LqzbWr/ZkfEZCnUassRnX4c+9Rf4GIMuKv
sbEflpvuItWHD/IOm6N/urhhrc7OIbDm1Ej0CTTBQntJ9jX9bvmwBbK63uZwshfkIeUBrnau38tP
yUEijWqKFSMMGwjS4yGBwWftl+vnb0BFl199MSqVdbJw95BmNRae4mW0YVSlPAzfV2ZwKIMv0i52
1KN00r3iQzO+bCOE3oX+riJyBUFVpqzEJXQZ8f+x913LcRzLtr+yQ++t097cOHs/tJkeBw8QIF86
QBLsau+q7dffVaD21Uz1BIrU85UUCjJgcsplZWWuXCvGIU/klKigDWLzaO+SHdlCx1JI/rdaMDa0
E0PcEUjLCGLy0LQKuvZrkSf2cIihPH8Yur6/01B9J7tEyUbyCJdrQFTVqCEyJriTVv3uOhZTQ78p
6hkmMJEmN9iIjJ2UVh1kyxg6AzhtEPn2jVvt6W39QDaMTEf2rTf0qaR38nMPyVnBfbzGCXKfgJsF
8JKTTqf4BPbTCIr3O3TbeWi2240vLfLMd2wLWzvRWVk7PM4qfxcXUiypbNwzOlEVvwstbVsf2sNP
5IZp7i00+37sgtYbi7PJ+aDJKBRIYMOmvF+O2hbZIISo0v4X0PfshXu2hWGJOXObpUeBdOPcub0U
xkQUbcE9EoWs4yT/ytIn6JbcRt4kKFmtIkTOGLeFgIvK2x56IWCqpEGi3NAl3VSQtJ2gc9Ooveiq
WmU0LEZsBaQNfCwuS5Nzc/2I5kyI5y2IhsHqbx2mLWiUvQgUh6GIn291aTBTkO5CBlgz1miKKcsj
0uaApKNMsBmlRykRZUfWSGRw60JvDAEh8CgIKzj3RqHzZyVgo33vDlpQFfWVx2Sr+blfhP3GCuvr
pHbtTf8g7iVkB+t8k8C0AxQw/gfQDX/0nYbKagWyED+tTLLt0YM9Wtr3BtREu9IyHz/e/GwTfGSM
O+WNGUnljM4GP5FApOoM5R7SP52rj8runxhCbySAAOg90rgQqreIDURkAmUns3iS5mHfK+mVk4to
UC5NHko3CGHYZsTr8/yS6FR91kswvfvakErf4qRqn7u0VW+gcvAiJVonQuBfeOeCGQDgcAi+Kywh
z20UtUmgahbhHsyP9n6+Ym1I2W5ESKii/zkPNUGweyERc2pP5QdYjWY2zCrsqXdXrJOMYRPbbRH+
7H4anoA4+wcI53Ob3NrJrZ7oaSzBHQeA7d2zxjzwiz+Y4MB+pwfYVV8/3iyXZlVFDz0Djuigl+Cj
UFpEcW6x6MKSKm+5je5QDr+JjsadBkWabPcrKL7VSUDIy0BnKK7g8AHww+8co+/TsUbgC2Hk2rWm
olUCFG3jlyolRi+6dNa5n3Nz3MEr7A7tIyNVEBUarX/VfWI9Rcshfx437NHZhta+ff1nYHzG2Ypa
FlotEZnyWfW0K8ylbCI50JQc+p9yYXya6gHiH1MpLHBe2q04hiajCULdBS+080l1ll4jihzh9Xxk
3ARyUPrVlRWMm3o7gYdQ9bMbyJ9sP949Kx8Adw3nCXAfQPkW8CDnRiH2AAp7YPx8o6oyb3RGbTsj
wZWkFfWUepJFR/LCzjmzx8UPZGozC+RLMu6KMajuk4P51l397ODTt/1D8x0c4KLobBVJsDGiSQZg
OFCvGLw7hf517EDmS37vldU9CGe9sWltdvoW0DvBJXHhRQ9ryOaZjqWjU2PVNSinieZkkOXLd8YG
gLt79XsbTCyBEJaj6GRcmk7mTHH4UYBReY86dbM52iA+QiBRZ08aaLDlV/a6iMPmmPZfUWsCPFkU
BF4yCpwaOHtUZPRWfMaoveDA54rskwS4zNCCFErSQ81WyoF0YMXY4OM9un6tYQFPDXLnn6UOk4la
bNNMfnsrvxHfCnpwnmlP9EnY9rneLixHiVY7NG+BP2uFwmsMQF3QWx3EnwY/3ipbyTOP2Y55b/Hm
XIVn0A/EoX/nWUWpc8XjD+U4sAPJSzB9SxJtM0KH+OPJWxlAegL5ch23H/L0aEg7P+AI/+ZBRceg
76hj58dSeqibXHisV3OGqwf0WCwxh94em/ddUCsta1OaZD+6irf0Bokyb/CiGylUt+NBtP/W+4Gz
xo8JbSlFycbEWBAQTfjDVr3VQhUV6fhGSKp/YQbPxsZFLXKsQ9Evg7XZK49jILnGQTlIngsIik/i
XwjZRePjUdfNAtw6FKd+OsnyOwSmECkNQXU7XZWeCPgvGB7vHUEubGkjWzqLbie6uASSLh9vwcvj
QUMbozJhzBvcJWPqkkYheIP0cIgnegDZpL18q7tOWPnxjQgNvH4Ws93hYK9jNyIwev/6SXYcKD6N
jiYGNG3MfXtkCYF473SYQA1p6epGXF9Yh2AwiZcPSuGMrhjtmOeHrAd5mQpxVhkBSnGNbGeoIIOF
hzHzGcmD811UvrmQpEOCDEEPikUWA3gzF30yRmPAdGoDXDBTPki2RvcgP5WfO29h9EnUbXbRoSiv
oLcSC+lbLqwmSNoAYcdgkeZlItNntoGe6POxQcFN+Qb1eKC7M8/yyLW6+Ue9bkj0o8cV4S3uGURF
3EAhUpnoUIfD4Wvt2IW2+0z6WBSUrL3XuRHufqmGeJkHE0bi1zFQA2WrXbM6bb/D6ombe9hmOHtG
ckPiTgMwLMsw2rA2Im0z7NijRPerI2PwBCmy8LZeByScPc5b1lojjV2C9YqulA1aIffRttqBkelX
bF2cSdQV0L+KxQL68HxvKE1r5oWMseGkH/WgCnXfCH+OTBK/tdhvW82kgYITWNjBTcNjmc0UWid1
DoZAHUWG9ib6VDkey0kxiobU8QwCihi2hFDNE91B66Qjm1U0sILUDyocwEidjxTCsSCCohgpQ0dB
/0t93ZS36uhDuQ4c1zAeDgDvLwjbR9DElCh5CONadtDOhw+aDQsJXvgAlivnzoaDZ6bZ6i3Le1pu
fGDpct213XEnbttaXxLMFCAF0E2F2iQfpkAPtGhsC4TTFkSftgN0w7ZSevvxNXHBhgPMILBzLPxa
pSPQZUrHdEFOvsPcQsbxh12qItD4hcsBL2QQTaI+qgLVzZMO2GbvWFWmswIDa3OTr9INnj0vaAB1
1S3Z/0IrznqVzi2yI3Pqqgnw75AFn33qgMqr3JANRaeWX35SgnQ/jCJftnrQoXwDvlkMDQEfeIG4
pA4O+1QtkTz/VcDMN81b3PsOgCdTUPh57A1PUSCHIsLX9VE8N8tdCsNgzHiiwGxdGMiNQfDPlfJ6
9u0ZgteGVQB4miX+xxvm0lBx+4FuEoU/RBXc/m8yPaIxbZFYKckGgu9oi6Rp6wJOHWaO6MplUd75
YUNZDN1iLFGGIhzPbzc349g5EoxJk754eWGMXoK60mFR0tnLS0PxxshulFAqBh2U+lYp33082vW9
izQr/mUUe+BoBaXw+UYitWIMVoyk8egNlcua58HseTRCaA8exCUkNnln4+WscbeGodRLVULR2occ
tjss2l4uWmi2ivartroxODtcdJ1C0rqC/iAblbIheJyzFB2LnQiKxvQZ4oGLERZ31jb126/DHn1k
Qb2voRU6PuK4Pr5TR8K5RoEh2F2i+ba5kyQp5dxpBj6ZtJVuWFRgBQ5ADiymi8XMCBfnAS4JVWTw
/UJRhFvdDgqFQAkgTw+yoemd1ig7RgDEqNteyIuwjgnYrJ9Y41ZXcxDBqcTE1YEY2UBKtA4QHns0
hAqnyCOt4h3OFrfCUukA497AFlur4r7HNdX4WtjsUqzbeLBFrw2BPZNbt5mO2giXgXskMEP1na2t
eqJb587coNfyVgTiv7xPwAoN7kkkYVHiPV+5pEunai4bPKDQE44sM0MdZNG2ebFCDcz3ulDA4+IA
8boBVyPShevW38yKibTULPTQ96CBD2QDMf/i9eAeytAYvoikC1a+j63giUFut5htucALwyDr8S83
9q4NOgQZv5954exwOyWDInSRQKLbN+8gpYbocbo3XUgog8fTEZcyVxfzubX3UufJxTyRqsvmGtZw
cZh7pqlTf60D9UX2i42oCnehbno2he8H8sQYKC5oN8QwRnbmvkdBngL31uzY4f74mlhFURgVUj6g
BQJUCs0Y3FsGifi6VAFIBoW3XXwl8GDgxpEQwAmO2YX7AU95Gw2xDNiA9rjzXW+aNEk6G/6KwSOv
06qPofyrITUep+b9x0O6ZMoB+xXSZBD7Qzbs3FQpKaQZDYT5snY3QpXdKImLZhaBnxJZ4Y6xpDZm
PFAFz6Sq9Wa7/F6nyBGjCU5gZ50sQPjJ4EJAIyJ0R+bvfDikINYQlRp7uw++jnturBEUQo4aV0vc
oBt8FszfOuhFfY/Fu0DWgEBMtbg9IZeo5EDlgMWETKLQOCT74WAiQ4FenEA+OLeik8zPJXpGAFJi
KWkkbk2VTwfSsTXagoXyVuzb5q05db4KIN3H24Lf6cyIIauo/TKWDIC+zudxyUDmRSCRDlUK2Sx8
a1A7VNscvZQFhlbwjndLCmYPfA7osOCRZb2uSrKZJ+xuVvcU1EiYQCiKsRyB9VrslKD26qvfxii9
W4WCn4m3HTJLPCo4NaBbb6R43iFr/AZkjfoEsIe969X8dpTzGxDXO2iCixCNaFEQWQ344ORG9ubW
ePh4olfRggEBZlSIDCgYvuOz+JmOtVKuBuTvzGzxyh0Kqejot7XRY2OXD6IM3nphz82x3XXiK+EI
lqhj6d3cmQI1vsM87AQjWm9QZOxQL0WJBuMCIdW5iXFCu7iUwqUQortFbP5AHh6kIJXXRMW2SsvP
OZE9AxLPLeS+ZZpSbxoNr83kOysvyCFCdUzwidgZPI23MceAMCFxiUoVFBVldumfDNrSKr2gBT5R
hFK1hcIR+L7cdgva58CrIUImf4XYjABQKLLJrWvtKHQBsQ1m4ZEVOaGxvrEH40H6/vHYRGa49dS0
WMmHhA1NuZuNa8m4K/ODnP9m6zwmENsGCQSN0cIhHDufwBZ4vihGaI18SwVZd1Paap0qaqa8MBRc
RIz3mUEkkQI6N5LVkazG1EHlwRgCYsQt+s4g5CL34wDJ8nnz8cRd2KWM9BFASNzjDPN5bi3VWQ9x
LaG6Nz7Xyuil2RWhIr3EVfzKJu7UCncfpdlkliYrAet3E9QMkqB4SkIDsevwC/Swlyfw7yFxIZ6l
TlSPUxjL08FLGrl2e5Puokm5TQFs/Xj6Lo6MCQqhYQS9P/Bf5/NHQQ9gxBJhiGDGsqscQNt3ZJ2L
7J0jpBHm40k2j6fWuKEldSFPYCFU3jGX1V2FTLwGPujyTlxwuOAhGcGiiq0OTwEVz/OB6aMNao2K
SU+ZX+X0GymfBTN3aZlODXDBUJyrg2RqKRsL3UnPxnOHcs39sB99SMpv9QO9ckB6/izKql7a8Kdm
Obfcz2ji0HSYlTTLXfohgGDaNiMCsN8qHmIrdWqGcxXKMPR0MWBmgEwgw1lA1vLW3DEOdWffbObD
9Fkwn+ykct79zCLnaUGuJE+FCYsZJJsBTv8RHzRU29z2UIyu9cXAPrG3y1X14NyKpMpWuBJ+tJz7
zSFLao4SbPf7PgA2z+9D1GdDC6IXVujsGfYq3ohwJZfnmN2tFjCOCBw4q6Vhp9bYYIvmu/nT0G1Z
AyzdJkf1pTTd5XUK870o6lz1Db+P9MQm551zY9GqoYRNpnjXufVDdY9uqmMfLjDdgQy4SF3tk31I
979QlL54ZE6Mc866XjSrQmpZAXyn+tTuoPsOGboH6TraKPvkc/5Jg7qmDpKd23+ytSD9wqhQdUQO
nNuJ1S5t5BzK1QxR091PxO3vmjv7jcVoFI0k+nGkHhkghSOqHF/0r4AOoZGE9eSsUPRSNmWkt3IF
BQhWWUKzjOTajzoqrapP9kQoMLh2e8B3o4rMHrjoLeE5tNquNRNrjkGvfBWFTexmseuo7hhGSEiA
C8U+KLixRKNc+yTUWfGAQokFoT8IvM59bV9OqVFkSPzGGZpm/HFJv2rDKEvoSo8cQfPM2k0A/IVW
ewMvFhQ9eSifaVVqnE4qsugZ2P5A4XFj186R5OgHVEtjK8mO6GnIPv25Y2IWUZi30HuI64tz9Is6
9owkbfZztSCROxj5BBQRzTVwWtOxmq97pxuLg6mUgAZ08tKObqNLubUd8nHMTMGNfXH86MjAMjNR
IJ1zkxlJoohq2uwvdLzv9BECOUn7Spd6j5Bh16qp6NG/PrQY/olBzkt1aWrq4AqYfaWrQzsNOjNz
dWdnNrog1F5v3XNDnGtCFg+apBZWNp3T60q3v5Uj+tc+dgUXbSBD4rBeCJxGbjCkBR1yU6ezP4yF
HZpDOmxjUPcIXioXrDBCURtABw2rxJ+HdIi0zDAa9AflVfalmQZtn8kY2G+PBQhIGfSGCqLtVSPQ
kqSgdwBA2Qf1miuTrTqXgnFcuKHQF4MgCrVG2EC6jDvYOIZzalO0T8yQ+dADkNTHAY1d8xtTSTWQ
dCSTJyJ/vbDDT43yRYWlHMelj2C0AItBXR5ADIQ/3kT2q0ljQSpwlWkyQHsCBKJlo/UdL10emA8F
7dKxihTNGvNVrqI0jZpK6Hjz8Lx4tgtqro0oaXHBWepolGaIRObHVG5OzcgpaMNyMqPjXOlJvYmi
vHZBhCLY6pfsILbASxm7BAeHi+DMmSgWWo+Q0ZrkI7EMSGUb/eIWuil68V3Y7qBxf+d4ZhhSPru/
9E2VRTNyZ0ozuGr9qEu/q7XGVglETcANgQifqd6c78MypuXSlxXUlRdyXRkqnkRze29opojM89Kk
vSdsbdSG8Q/nH6R4HoHSK1GU1eHsXaWp7E00ttXbZIMf+OPze3Hv4YYGhwvIFda0Q9ESWyPJ3nOO
TGct9/URiLncrR6ZAkQeDqIQm70NuJsM6c2/DXIeNovNcsiLv5Kc6QuDbbIUXXxrbtonXXBvXpzK
E2NcsFcNlVIVA4xVzsPSEk/q7iF4JphDkRHu+VrSfmypJE3+bHkg39jQZDfEVShYKJEV7sj2bVro
LcVQ6LcRYEr6kEvQUJTQD7kEaQyZWldGnU4RhK0XLt7T1eJvES1X0slqYNVSWteJ66AmoNwmtyUa
vAUDZL7gg41hciHOkM/A7bPs9+ixNrmcKUTu2i2T/NO38cb5LrDHluUje2yjnmTyxnZu2qGFPdbD
OjxI2IWYwca1Ai2UwnnHGA6U1C09ipLJRvgeEA2Xff3EfLlkVm6xc7DcQLzqFU1YHkN/1CbqaDU0
OEX13Us3mg08IIICBR7M5vaPVIKlUMqywben0m0Tsi0ieavN+hbKVUFt5oJA6uJ2/dscjz4c9K4p
oLwCzz9vzfqtkxuXkh+CJby4O0+McEsoZQax4hJGQMhhuJBullHVlYKC+t3GCOUNe1UVD+WTEHNw
8bY5McwvHumrzmCGGbK5QwtrsqdfwYqIzAQ03b5ArVrAbnIxCjpZPr7NkjrxMFQVLLZ4w2VbyIYw
vVjWjti6zQ149vIwcwXTe3GLnoySrfHJFjVtEk8DczlMKVZlrTwUDZC93x9tdHdKqVDAXDhK7nKQ
qiZaLLZryA7cAMsx2TvXVmAxJezYU13pM7lKvn48yssb1cLTCiKcyH9wJosabFyzBAiUkevEneru
RZ1UpATIonm/b8kB3wKOIEIvFBG46SwH3ZYUB69GRwe/eeoU5GGcxswG1XlMI9HqrfOcto5qGx6N
SIEjs8qZmxsjqeYRPfp1u6C9E5nIa0mdnonZRlej5BRhbs4vdtVU+5ia9rXTl5FLSGlvPh71JTd7
+jG4K7iGaGURNwbQX0ZbuXXUlIGUF5bbEzO+c9Qi+mHUdnYEz58orr60smjuwdvBQtoFWdjz+aZT
WfWDYsHDTtpegeiUN5Nkn3RooPp4iOsEC7bNO56cJdBYo+a5JVDXL4szo72Hpe4Y4gtYuuBnK8ov
4EmZVzu7uNDhxoQxUBJjwoc2F2/oiW1nAJXC8byXidG7FOPSmjx1U23swhUlVlaYCJRtAaZDF7SF
qjSrxJ2PLmfbNiKo8+mhvQcXaviNYVh+oZV8tWM5Q2zgJ/4m6v/bwUH95NreS88Rcr2Lp0Jr6rf7
rTEoNBgw6hOwq6B3l4vmq0ldhtxg3Qe5l6gQ5hxiwcZf9VtDmR04RABy0RMFRCJP4iLrZAZ5ftJg
nTqICRuq23mpn4Uk8hiMSwnKPdhXPGfX7UXvu3UpmLPNrVklz6VCDNhmupP2pwaqk+ax2vW381bU
eLO6C5kpYHSh6wvszIq1qU87tBoUBOrFllT7lnErNeBtEpyw1dZAHQ9ZBkBZ8JJkveTnW8PBo6gH
rrIO5n35qPnLNvE6ALcMjwTCRt3V+Tq3xVdtCispqy4Z68B6QDr2hfXptVtbQbqU9bCqonTQ2nu8
2wNyABwdDCfGbcUF77silWFPuVk2VoVdkgRxaOQ+Y1EgQSbqAruwYJjLv+1xeyMnTqnXxVQHyaLt
dOpnibQVLNfK9XJD4k5yl3QO7SwMKbI87Tvd2GDbcJ6VjRqANA0Yk/JdHrYO//JV//Nt+j/xW3X7
0wt2//lf/P1bVc9tEhPK/fU/V8m3tuqqH/R/2Y/9v287/6H/3NRv5QNt397o1WvNf+fZD+L3/2Xf
f6WvZ38JQIdO57v+rZ3v37o+p+9G8EnZd/7qF//19v5bHuf67d9/fKv6ElDo+ze08Zd//PWl3fd/
/4Fb5WQN2O//64vXrwV+bte1r2/56gfeXjv67z80409QTNu2Be1UyCkjyvnjX+Pb+1f0PxGI6ACh
K6BNB+AJC1VWLSX4Ie1PkLSgDwzicDjagAf98a+u6tmXVOdPILmR/MWdh32E0OmP/w78bIn+XrJ/
lX1xWyUl7TAS7ryxHc/y9fgPlyhYcLjbMyZDV/SaPnsW9XolzO7rzbBdkMjXA+2H8So/i0I+Psx8
z+KCyhltBaCuRQafOwE1zbJIzTTgx7zBl1/bG9DhXElv2bHYTUEZAKUdCU4EC7ZO7mxYZIx6uN9Y
9ghNx9wYiwrsEdKgTQA+dV3QgMzOaKUn2ljXyrDUu5Ol/2uGz2aUeYxzawAWIpGNYBN3HP507i1b
qlLDGtEgqIfWC6NNyg/w/Te/X1rCuFCLQJgJEUXsnxVDCi3iKdUkA02kaFqCmuc23vU+g4Iy6jDR
E5ZzXO/GILYHpTPWzLOizWx6ohZOk0+elcXXtWXutOZeMHOc41qZ4ILmaNJHfYaMFGZO29S+HcYH
Bihf9sN+ADuZiTZZ4d3G4lButSCx9/ewuAhZHp0yJTZs2l8o1GR9iEjdETztmtb/Rd0qLhewGiUX
QQJ5nctUNQdPDvvANDZ0cBfip9+hKui3UHlSEC+Y9wB2oRleOFx2VX80XO4q75XcgPJHMXngf9sk
aIdi6awG/BvlV6aaVfjjNtkpHkUXN9IvgvW9cDIYvRfCdNAb4G3AjTwigw5++Pf1RQcYeLLt3bjp
duIit3pps55a4oapRmB1rWiNlAB8DCx5ETonKPR11WCcPEa1VwBfj954D035DcH7vfLzu6JEg74r
Ojh8lvd9wU8+DJ/GG0AXk2YDPgx7ySvghKwh1o0A4BalKIDWak+Mfbm0x3A7oO4MNgfGNX/ug4wi
AWxNbifPGUJ1rHYkgeQp6jXtd9saBZiyS1vqxBYPEYdg00KzBcOb9wmIANqtFpqbWgx8X68pOmpx
FSJVjjY+oHrOx+RMKsqp4ITybID/5He+RKDRD9YVE7tPA+dW2Du4vjfOLbJPdPIkGotlyWO4JCwc
+FrU1gWumr0iCiTNpTvjy1y5mpchJbsVIkPWrvDcNHdlEYRwEy5PZjq5V4HyR/TdvSAIPrZhAgk4
PcyvRIxK2vvVdO4dzq1yDriOtaxpZsrQsm2lI3cRZT/wLIR0LmI+V7W6xk+yErlocMH7Tl57VKmS
T5HSjEdFLcBxZjcVFD6joXvr00WuXMXGA8UvMqe+h2aKEljjaDq72ZR7wDUl6EO1eTV7BIQJnwn4
O24dMg+7XC9fo1E2ruesmPDcKMxkI4GE33JLJVa2lWF2e72PI7fR0jHA6xK9MrE1HfKaVocWD8LC
neOx3NS6ET3lmh59XoiZVT4dGM7f0CM5dweNdmpQJ3nxKgOJfcjVaPw0ZLTeSosh7zqqIQkMwEMS
OA4d/FLTIseVywjDbpQsRPrY2I7pSG4rMJ3706in1EXaqdiUMul2jTzT14EY0u2E+B6O1rbzg2rH
MnoZq+pooSs2LMtef8lnFCVdo5BTyR/1IiVeokisU2Vu1X0JmmiIiib59NnAi6E8JEjPVe6Qp0CI
mjNKNvIEvh9piqbxq6y2eLgk6A71oizK06CW2uVW7klU7aLOKZVtkur5jJbftrwDIWkPncYIKiGk
aJfFlTICqKFCByNxeyAX0HZhQtJjJBDIDMdW6uLdAGWnxp3LFBqS3Th/zeR8r0QqhFryhni15bSp
t0DW6KjG0dy6CbQ1PxHZpKW7FD0o1ZZ8UNwkViKvUY1Sh7KgXF+BlZ68onk9kt1MzqZbpaiVZ0oZ
QBC6QpnmRlrRPKXmgE+UNfp3UjBK4qi08KmixHFb9DwPQacW3d1QSdaxWIxuY6eEXKdtgY4VabSe
81ibNxClopsOtdhHqpiN6oKL/22IMxAUQUl7PmpNGvu0VoAfNdK63vRtUQK8LTWPNDacoyXF7X0u
O09zUQDTB8V7AECSNGqCSMlTlIxHuy53CZI4tttRoveuKnVl7WVDVyl+KUfttpuT6Y2a1HqcpMG+
IWjoexpporiqksyfqzLNHqyy7tzSHMzCJTZ49VLUVEO5QbVdNlOvsCGKY+bSj8GEEvhQ09EzM9Qp
BxzVg5pWk6/mauejzyrxB1kHt5um1W7tYIUyuwD0P6PLlQ7xd2hB62jFHvQvi1FPAYLx/CY1o85z
pKILHBOkzEuaoxmhACNdpijL1tanO0Umyic7UVK/qVXXXCopbOUu3TuJihIYXtcuAFC5X+px7kIJ
SQd9O6SfZlAF7scq/tJG0hzWhCqHPu+1x2WyAFuJSnlnlNqy6aS221eLhqpnlC8be0TWSelr6bGi
jRo6clqAEVS2dzXWHKruclQfDGgsbmRrAlpQS7Hcdj/5Udo6d1WeRpXnKGp2HJZoSTZa1rWbnHSt
W/d9q3mK3ALMkLY9aOma1OwgX1PG1ecSWbbnRkfc3hBDewLUp37Omh4AfmpnUTDMTnsFiaIlhyqg
2flFH0PwHdfVJipNule0ag6QfG5AK5TQJXTsVDk6MbVDbYq6q2U2IuJFjRV9t2spUiCM1ieeYcTy
NZIrMsg34AO8hORyQFG331kyc5vg6JC8VqmG56FTodkqLdmmiSLt0JHEQbRiP3SNXhlu1HdwFKAW
Kh1U90s7D52uouFkUbP35bYcYy83mviArLq9J1lae+g9AW40boqA0vZz1lbYX21S+/EA4gjkDgqf
2M2PqrSzG+ToFa+PHNUv7bR3lTox9r01NJ/r1C6PPZ2UORzS0ghSh6DMNLezW8aj0nqRPZpo6bfM
Qr1TsxwUjmn2Y7T0lgQOKQsUT/Fiqzd1O7bt9aj3KQ57ZafHVq7TJ4ku2KQdRE7at4REZgAXcKsM
uAnoMsNLSt2nHuoPYUOl1l10XM8lYO0esmGZaxGrdEk9ql4bd2A8k/Lu1jBm5bYliFJUNTGORlx3
9ctApkejjLA+kQxauCqz+9c6tcpqIydT7Vly/WqUVr8hlrSknpZ38vh90odq8FRlqXuviJdpTy1l
/hJBjuyqS+DZwhQyAhiLFLUUqj3SbO+mqsjIPtcVdEC6JKJFtqWKPeReO9rx5E8Z5Km81Eiceyha
lMW26BQZEFh9nvvoWZ304mtqJxOEx2NbWq7z2KDfGX+g6cl0tlXfrBtl8WqoQj86UaPtR/A1FeDn
lKV7Z3CKm7IUSVJcjIvQ3g0IFfi08JQ/j4uI3HSQrnMQibVuH8OFVtd5/hWQw4/fCxcDPrxtQTEO
bk6QZZybyXuDjqoMM4X0PFkPDRXwKF+KsVTgycD6yRhG3+P2k/Cu02Qos+Cy8nI6YhzPkQMUQSUY
hMgIF0Pi4miwhzAIBbpfkQ4dZmjvSM1vUrLjjQFtR3RAgJMdYQZwMudzVaeV3aUFOo/mkL60uz5k
Lzr1ZvTHXbr/TXzWuzGk8Fm/AFCYyGydGyunscqHRV08qBV8g3jPXTrnD3Wcv85Nvh/QiPXxPriQ
MYIjPbHHbQQ6V0tcgMUUrzllY6K7ys8fhq1yZyP8VnRXP5JAFPuvHzXnJrlIeC7mGddpAo8SFNd9
OAAJ0R/1rRCNvX4Sn9vh0g+RUmdIqmBo+nsXdvfOZQj63oNozfj+vNWicY9vXC1ozR6waAviImBl
etDEmd50GAowBvkN8PYvmgf1cyG3zqVjbCqox6Buhgcc3xhopWQqmw5DpNIXPf5mR//ghCHVxmit
NcDdeGwFwo6qtu0RtOuOC1kXz8r3FcqNgj24zhOhyRBtw1ALBuk6RIXO9/zQz0NmtpOMxIkMpEMW
6KPnBJ2PMCgExuGzKGtwcdZO7HHLpUmd03YLRmVhE2bOfamKXMYlL346Is5lZNMym7r1vvWc3utA
sVS7xAPux4+7gDZe9A1smpsosPGiEM3mOj9xNpt8SqQY5gnJvlb2Wn/wVUZjEUKog+zSDWovYK/Q
Frxy+2cSCGtz63w3NAEUlKVBxoy6Gb+Ok95Y1KrwVi0Z6ZnbX0kBExwCdBFMM0SQGrmQ+jm3xq1i
mjVJ3BflguM9QGLa+qoP0HPpfMY9hgY823L/alf8/0UYlC6QSf+f/9Y61kWY9rU5K8Gwb/9ZgtHt
P5nUFDu7qKBDeBHL8FcJxv4TnK4mSus2SGsMhQFQ/luCsf7U0MoAl2KhV/Jns+nfJRgoRxmo5jAg
AEhmtN8pwXAnXUZfOXAEAM+CnofpBHCeJRvy2IHKwgBB6y5Qpr01iARIRRa4XQikW0s6VCTwpCsR
4t/GmkhA7JIFFbA2BbIpqOrzUOMl65bOTmHBZJozNGjyNjhZzAtllYsWwKIA2C3oYrGI5/5Xq7qy
bEC76CsJntjdNquX7ccWUFrD7zhJf6EtFhSgSEuzKpFsr2AJFu2NPBpkhBcNHpU3ta7V0TetnoYc
j8LZahbJdZyIIlmhzMUAfcUC5A+08syl04jpam0Tmw+SUSbOixznKP838mc7m9i7xMgV6reqNEzX
yPIkFaiYpiT/PuZpprp2aZfLtmRijT6YhudlIymNCki/Bjxw1ta0PqSR3tibTlsS25Otzkr3splk
9caMDWTw22XcJDreJLOr5X2VI7cjGTN6NWYFSPYsy+Jb2e6rBXckgUzkjY7XEF6BOrFq0GzF6twB
h9GCzsjxlkybpXsJAKa7uUXfNzETI/VnJZN/4CPM2ae67Kq93sbWFv0+kQsGoGvJnqqbKM86BEqF
qQXNvGhdkOU2sDGjrEgUILIkwwOrsaOjDfa7vdzYy0HN5goSLRFeuOjRl9Xew8WLAKVxIijJ5nYz
fZaBo9DcuNRoE1p1n8TbWCUN+P9qkD662ThoN6DUHHB5DakygwtFU8cCLYqxbhLXzKd5Qa8ueKiL
u6pfsmFLIj2Rw3Ky/F4aP2XQ9/IbE6o7pL+P8WLOcoofG5obM62P1CC7LiuOkhR/tkbpmE55QDUV
UlXqA03AFTsOW0vNbko6fSVVfN21iubOpnbdKvHnkUhhmZhtAE7e1xIrohJdcUs9A5+F7uzjSjEg
DNMrQ32dOUUN+L/dOb1PHHmYH0szIl+IlJmKl1fSTF4Galqp1/9f9q6juXLdzP6VqdnDxRy2TDdf
ZanVG5Sk7gYzCYIB5K+fQ/VzPYm6btoz2ym7XC67nnABInzhhL5g1e1gmQOPiHDsLuSazZwbU6kt
GTgddUYPNiPJsNVzFEoCwvPei1HK0j2JSH4KysbupxtkbmXnUQBGHkHFK3sYRarY9YHW9S54v62e
537PYucWkDyC+mM66PwbsVoBiXiFGqeqAD0DdSmk5pEwi87xSmBD9KjCNVeGQ6xxsbFSKKIEaDkL
6TeaBhVYZu0ZTE/8nDhCbvhUOkrUtLXR+Y5oGq+KYz9rdK57aGmgOjW6R9XkOY2MoreucdgNJ6io
0xQ7u8yNaCjkPi+t14piwTBmM4V5XvdN2Iwq+mc6DJbTqGzJACxx7lwbafazr6FH4JQoRwGN55GE
XhdpC6wvn27HUmR7CSfv2pd2/oBK5uTbjDewc+WtUe3StNeBLdWVCv8L/NDuaEGI6jWjooqtlroZ
Vmko+Yursi6GWgKFmiInOThiiqAwISd5k4YJUfr61RAlj2KnMXAItTK9I+BunaFqzuNt4kjcM0x3
058T+G1BBc3xxnOqRte3hoYK6EnHL6QQlHZy/Yqpmd17ObhopxoxzehLw+VyY+SFHiS0d4O4KPun
um5ZGRR24ZQRa7J68BhJLAdFJQVF5JLgz+l6625YMtIcPkbYID5LADjDB9Nysmd1ZkBIZhjJswmA
QDINP9DBQ68MFIk7mKV6akrbaw2X4PeMxvRYpgnWLs4n169q+WyUnRw90pB2pw4JL3cQk4ZtnpEN
ycNQqN8VN9UhpuU4pITRJArb8L2CT0xQ1aKg3lDJcgyNms6B/WhY05mbRTV54FqSeDsOZqN7hCjt
LwVVdlTxJEI7jwyjPXhl3drwLUrzwdrX5eCGXaw2Y5g5lcMjFGzKCo4ljQ7TyQm3jWdkKo8Earav
DWQkQ2h168TTLZdCCN0sx/tC4eUUQgzDrM+akfHc14maYDHVTLa+m2kbXrT3okicszBT9B8sI8d6
p7CT7KyncuTcs9KeeYXbdJ7Q3Ueom/oaq4lvN7B+JuoQjEYmPW0wfymxnXsGKQqPVX2Eud9PShLw
RFgoYtLbgQt9V1HN9QcpDB9wk2skXSFpwcyCp5bxIOLyV20ytfBRacTZ7obMJ9XYbJxYd4K67Xdp
4rInB2lgP+awQODZHdDo3MeXfIortCeRa9ff8fYcFaaVYS3ta9ZpFpCAjrEtXGG9mYNZoh49PSod
Ow9dqp3GBNJGE069X5jlLYqV9TZtNXnXZcaBiO4m1/ttnmtN2KaD3A4Ot3/CMLb3dfRFUTevCbye
LPGaitJ5bGqOOwky/I8lFJ7f0mGsQ4ChUW/DjcAgWCFOANdCw0UvnzVXqOEorcduKL7V6CWdcIzx
fvdNhaoR2JijaXiqy46dVfta1XRvqivsSE8Ki3q52zPUFU0WyLrIrR1NinBSswZvnuvXwt6peXdl
Ovwlo86xT3Xom4ADFKBlE+deruMYemNhwGi9kM8TkBjoRxXTvqxUqO3ASjl0TeaiA6aoAaOiRwEw
cbexNjLVo9RtfEMFLLG1n61OOUwTGE2cUfyeZnwtx4SfdGUcQt0VTRV0iXzRmwaCf/1wN7Zl5Q92
km+FrLdwXr9xewWiSNOARgidoP4OPsFGuvHG7PDGq3zay5hFVVyEXa7au0rYwicojfsSW2Pj8L7i
/mSUfPSKUWs3LSPOI5Q7Eu3KLMv2TiQ2wx8tBnUjx5jDzdcYYphBo6UcUT0HZK6VjX6uqFXK82Sa
Uo1s2GRmVy4Zuu8E1yD3GF4Yd1P3KHynSjE95AXJPD1p5VbXZH6eHFW7t6txZ0wDv0fjqN+Oaomb
oyY69CpVXLvAR881e1wZsXPC7xbXDS9I7IlMHf3MKm+hQ0jFNZ2ALfUgldhIDyhrrfC1UWEvtg5v
zX5nqC11Va/NMBygUBBUDK2RMjPzcGjoK++aoTvzrEHRVAMn1GG+02bS/MVZNcnC0zKIWQYD5S0s
R/tcJb9io7SPqksy906CdW2/6LRBTllwVqMrzMG/s73W4hC3hfWPvdUaGw8+7ESJnOSNpcIHhB8c
8Jfyt6ItVQoEcTPWao0yNtOdMaA1QUNrjySyKPZA5HWSeehL4Bh4KHgU2U0aIzC60xNJ5HNcaHUP
Z7a0H+vkZI1Tn6Qbl2qNmt73xOkG5zrWDS6zo97CLbq8hgw+go7rPnO1LH2hvGG8CHhuU1b4EoLB
OCEdtNNi7M4aa+IPWqOJ2EPHDvS+39H9/2et/61pqFb+66z1vknK5MfLj/96KX/81331+sKqj0ns
+z/9O4kllgLgH4icwOghT53/7O8cFjam/1DA9tes3yjCd0z6X0msqv4DPHHoj8/0CgijIr39K4dV
lX8AXwiYGpy1HBSPDfU/yWEXhQ6UUmat8/dyMAorAIgt0jNYG/QdIOyuDy89y5sFz2lQbrtohu3K
MzytVtJBzPZDqvZlvCXoJIWjsSxajJdNpzy/rR2kSJW1QqPSPpfI/hpFg38PwP4qigeL1NxyEcon
oAz7WQ4Xx3KHPsdz/mM8xc94LgM3xCOeeMab+X0I6lvVN67e5fNDsUWnfE3w6+KMP/yWZRLvtPaY
TPgthD/D8y2Q1aYYp5VlXVSJf88YaEjokQBRiObKYsZcS5Nam2zXt77rbxaEM4GVQvXbDMc3eIk8
yk0WrVWm57rMl2/5cczFzDIt1qdsxJhd7FdhF2q+Brnw6tF9m452JDYzN6/F7Y8KpeWJHfwd5Cr5
CR5sX38FckzUetBIAT1bmf//D90g2depbNA79utM/hz15s4iRefpSn4EIXiX9/ENHfObJNEOUzHe
ONS4yzWHwC1ZQbptGN9Ls+K3o8yeGPAMGyWehGc11k1lA1ghS9RFmMuPLUtvXDqcBruNtGqQnllj
0kACP7gciFjS2WgNawoiyyJ3PZFCSqgVTdBq3SFnFRBrAh3dtCzGnc5tPFLVW9tUZYR0deNq7Z1d
OUdUmyJdsB9CuMcC8MKkphk4TkMbuDpo5lmZpv4gYunlRFwNbXUHdYfHmrEMIBBMfIxvRaXdl3l5
5rqwgkGOlZ8L5wqBLYTac1L7aW/cUiU7GVX3xCa2cXrkr2PRnvQs7zxDSX8pZn5Akea57pOdPQGI
ASsK7k2O/tAXwxOL45uWZVHWmX7F4ntmO2+pQ17NzopMKZ7yxjwrA4uSQTs3da14lcFOhjO/rMxo
PVtLTymwRFpTH9o88/GoAnNSPvUIJfVBe8gVetVzhD+F8+g6cFcBCdkjjnYwRvI6pPRGgQqaj0d1
AOceCixEFUEZG6+dhNVRN0aJZPgkZg4X7LKKA2EYXdhm0IdREwBdRAd8Qi4tD2UqFhHpHh212gN9
8GNwSdhNau8BXY5YUIVwOoFS0tDDRMBCa8US3Gv69sw0lEXQAY/q2noBl/HHMCKoZM6pkfYvVtpP
ZHRfVZYe3IyBSW8+t0Nh7lo7/25M6snu+FVNxEHqvQmz+jxUmAiGMX4RuR0ZMoHhu3ZdIHFJ1duY
3mR67MdljFgPBYQy0bALBkNEEjqNkB4yQAtFEGuVgAgpG2FCmrRF5gIFkytbogDkwg2nMedvGLNw
tNlPnIlQWvkIsEHVbE2L3nPb2HUssX2Ri1eZdPdF10eD1f5o6+y+mLRQK9td3KYspDhh/pCa2APS
BSyhcnzIsP9sc/XWUQB0kCIxgFdU7rW+4NvCpraX2W27BkK9eM7RK51JeVAD+gLPZiUvSV9TP91R
iMxmG7ab+4jNZtiu9XDmN3l5s0ETGK+2qhqgOS2NORTO7Uw6SIa1E5hO3wCLap+NG3YmaLTor/2h
CdNb5ERe8YC2VVhneyWKt8ohPVUrtc3P1dP3ax2dN1BYQYSCZMcSO6nrokDQK13fdq5Uq/Ni/vAh
arn+XST9hHqfL+m/a6e/R4AlGxQ4oeE1u/h+vj6x1jB0n0rqt4G1aXbNdbOrytCO3iknV9nOeXP3
+iPkXP5jSeSvY8913Q9XtzIBCkNHjC1CxfGT7QRrCbl3YCUAGfLxsNYbfueOLeaKvBqMCVhbaJAE
WgQ7rKwh69Ewil7gCPU1ANXVo9159S72u1MczS7QbuZ1QQJCg2Eele3aL7gUbs0tCSgSQukXAdfi
F+RpOjcScmzio7W3fJRonOd6C6D8YwVh5u6grgryfq6Nv6/xxxGXARcaozifFkZETYpuCiBSWyD5
wJLSfbgFnchK6LXgpfw1ngOtTzgXzNHrYoZ452oNWDL6juCGTDnirX4romrXb8rNqi365+7ul9GW
6sk2CG4lAW4SmPw+GMMyqh4Ioo7iyHdFNDytjnchsATSFkw6JPlQcFoGG1CAGRubVfPsknMmPLrP
tnkwPEBxDnqxABj1N9YWTJhg5ZReuAc+jbs4KZ3qSNtK3seFC15YR/mVtUN5fgNZez+GF/Iq4eDC
ymJEuBPPtwJmvAgo1TaXE+1w3c5Wn3gczS2FrHcfuhv3FwqKgX69MsULG/XTgItoko1MA87vfUA1
KioYl7P9rCPe4NU7a0+rDeV5AovLAIkX8EnIfkCSXN7x3Qgl/TgXmCBu987vsq0OYdo4MsP6Sd7E
KNx4sfCacxnOzfQ/T/bi58SxhGcxQPFf3jIiQNbkAw6iCSEhqfmtmUV/HuHSTQOhrHle2uxIu0yB
4GSHymXfUd9AzBu2aGIjDI8SH+bBMqwAF1ndo5c+4McRFx+QwM1napMeZwOhy/U8XrFhxzr35vH+
jTNx6Sx+HG9x03QFteQIxS6/QPsE1epvBtwCUDi6Rq0r/6VE6uP0QHbddo26u4A1vV867/4EM43L
Bnd38WRyILHhN2jMzwjdVIUHz1SB56PeZjsoTdwm31IUsX6sfM8LIYmNrqSLW8cGXmzpwmajK9AO
VKfAP8iAeEmYlp71bOxE1IbwfohMWPc9r0p2zGu4OCTwX4MrEm48/Ot9l314oUWKTltJbeqzRwZs
KfDLYOXMFoEFjNF6v4bU1pX9/Z3jC/WV/0wx9fdCo7WLlj1yePyXxRfWhsa1Bp0itRsQgieR1g2e
Kjd/XtkLZxHy34AfoRYCwOJyYQHKFl3XYxAdShZ2tRfK0/9tgPkHfFhDB9UOR8sIRcPslbs/yVoI
tzaBeed8+PvqZBILUTcFVwo3mJFuU3UFcHnhqkT3TgUB08aV+QWp1cbELceaEV+3hKfCXw3qXbSB
oCI3b0Ab8/68XhfOtQ3dQiB9rJnXuox5S22EJzJMQJBlgDE0ZccmB6VFtkFN+7VH50JSASkD5BOY
noYBF0fZIorkvMK3SXczminZF37i2xst+Dd4UBde1E9jLd5wLUe3GmpCqN9Hxl4N5mjT+WFDqgH0
vSh9+N88qJ/Gm3/Ph31hsI65GG6O7GfWXh5kPyHmEc3ANxYUK5v8wvX0abDFJu9qa0yNeXK1KQOm
fcuRtmr9tz/vjEuP2qdRFlvdgh1VUzYYBWSCzocnwOxgm5zsDI27MN42G/60dtuvTWzerR9WEYgz
S6LujjABgqyFFViophBrZR9eOMKzUgPuIFQf0AadD+CHQSizUsfssOVhx3oCK2+fdsb2z2t3aR4f
h1i8zqWQToaiAtD7I1gVI/TjytFjGdv8eZjLM0H8b6oQ/oOtxOeZOKRualrkxE9bHqlq4jPn7c8j
LCSf318FLNbfQyw2gTtZTSJAvPLrStsV9XACsyJMGN/DBfvspKXjWYOzySvNSzJra1GC7rSKe7e0
EiBPwK+p6AYKBSsTfxfGWTyVAIOBqQ6tABRhl+6QbZYS+LhXWNhg+AW8S9CBreHNkO7iZIY9Wk9h
e3hPMQFbBNXsCoat6zDJSxca1JLh5AHlV5BIF4e+NnoQChQ0qJvAfmdFi1ODuATI5FUM9LvRyZcZ
QzYSBQooJGtLQdsit4VRVpgxl2hztUrt6XK67kF68HhlbEvNundB9MtNsVEmpkZ5CmYRpLHOissV
D/T4+4mXgJiY9pWil2dHTTaUuwF6wLUHjzoYx1DFAOFpemiy8ZwlcqOq9Lrsm5Xn7VLOCveTvyey
2FGNORaV4Jz4+dF9g+fU3jnSu8mfVVLXqxALhZvf+3f29IRdzSwfuQw40LG1U5dh2bTNFNFfIELB
ncm8TZ/UGxVjzjJ2VVD79HZVxH++RpYfDEi52YzDgIfiEnE9KWqvcgeehf03mLMeKfeTQxnEkXrL
AxOeZVrQn4DAXldOvXhmP4zsznD6Dxdc5bLc6iRGli6MXYpJjZS6vibAlPdDftfRHpVbjttVsPEs
hIiSEpw3Uj8aGuz/4iyoUvVHrE1FsHKXzOP+YUWWgnuWq3eAn8wrAlo98WbCgL4Zjv+GTNOF7Agw
Udg8ofSDyuIyqtFx4+gt66BxBVNjAjoyu5lNimab6OHAV3b0pQImRsMVMKvjzF2hz+st0EGnWYrR
JMLNMTdyzy1BwBgm41pOpAhKW92bhXrnWOUWmIcT6gsbpxUH5ODgsIGuoWWbsS/RPbP4nFsAScB6
2d9krguN7ExzPFwIDw7TbqwYZDEz5mskoq99HVQdFBXZFQoQDiLkxcM7Gp2a4FV0UYCYvRMFhNCT
I9nk4bDqyfM1o1uMtXh/kxx4INzpaFcB1o6rJqz83kv86ghJa+iDJndrvbPV2S2e45qpkiQD+qDp
LtnahzjAxsAJZH66X9sMFy8c1ALQgDZU1UTh8/NmaEjMtMLuEV28uMd5+7nftLDYp3PxsUW5M0WR
5QyM3eu61Amus+UJg2Mb1PvmPY//AAHj8+BALhe61aMeWItcDWld0SeXVlYw2brwm/m3IasgZeC2
QPrEuoyvCmFZrzD/vUlzlp0aY0Ztda19TLVZvbFN67CcSsvve0UeWlrW6BGl4K5qVhnoCQCoMLxu
j7qFwNeIrX2Gs7Dvcgo3q8xMABtK1H2uZ3Cpc/MbofQ8rLldhn3J2Y6OKgcgRHcPmdPrx9xUpJel
FduIpH+THQx7K8DVN7ESj1dcmxT4N1HTm9LGB3yluFZ1Vp2ZY3+XAOBEDjfyXQ7ZoJBK8lK1AqxV
KOtcM8M4d4MOER2gatyxOxUKxKoaPd7m6BJChrnq43CcHACAq8zasDF5I9R4qJgSQ423Kg9Z7io2
IIo1+pd16foqMUD/4GICgEW7rUfNQAOseDVGdChomt5AC4G82ZOm7PqMoUVGgCVG1WlMQjtLle+1
pfDArdLr2FKHsGHkDNNS1wNF/wRD4SNMgRxPmsl0IDo0ln1IMZp6CGVzYFqETrqwJ3CDmNCS6s0M
tuJoRPu2qUJpfHLbvWg6cz+aqQuOaNtdK1NMZEiE1EO3yDIvRViwNapY9SvbhgYot3UE2ND5qTor
CZzMeLRzBVhkCcIFI3zTtt3G1THMQPMWsrPDqYC8dUBL90rq47iRHA3ZDljdiZUkAATU8QcXyEMF
cvu+PZn3zUjCVG3NEM+971hsXzaF4xt69mikYPO6GmeRTRSyc0CR8+s6f4IdpRFag3Fwpmby2FjC
IU0OP9CxVUDmznalwm7sVLknZXLLdBYYhN7Fef/aGkN6oKMbqNhnMrXPRHAaEse4KboSZw6KBFNW
3DtJf6MPjgrSavZCxh7sGU0/yEwzd0DySD9P25tRq7+lZrl1B/Q2tQa7W5FM8VmHFezScVPWtIlQ
x9hZ3fAjzWnmj6WNah8TcHsk6Tela5OwpKAGgYKagpxLwHNXysden/qo6IvOz8ZBhI2tdNdl+QMZ
+XhTuqkIWC5G32LiPukBqjOmJxGPd/mUtiGYqtTPG7fxsmJAX9O+qwgA9VnbSgCN+Juu8ftuAjjZ
iNPtBCPjADrFp77RX7OcbVJaWxiTg72ZVSmQw8pj38qj1bU3XJphN1SHtLBc9KaLZw1I9yyGtEVu
D5Vn6R33EoW+1GO9zzv5nTEYgdjypq2FL5nY6UYFyJx21nMQwAG0VzwoV8oAQOFX1ZDAqzdmUHbD
Ro8BmCwV9wn48tgr6vzKAMTX1/Sx8NWKWD6zteSQxTzzWZUA+AaBBbQFT73j7nq0n6PYsEdIs6Qz
7szc61AJ9vImaYKu7sM2Hk6wt3pWslL4lugfpIBwjDWEA2qkQWWZ0kNnOcgk3xRV/tYV9mtjAliW
m36R8rBxyfeUdr9Kg28B2MdupuJxolBbpa1ueTXeaycTL3bCbS8m9B4fr/VggxUkvRN1RSODdoSu
SsLuhUOOcrJGEFidqOjGo1pAkAHalC6sPnAVOf2dJNm1kdnbmrp37kRvSdkeBl17MFSaeBovy2Co
9WMscPXK+MQqWM+rRJ6ZPrh7ydMXW1bfJ6rfWDJvoPNhQ1+7nkGeloCBH5HfLUKfQWqwPUvJ7wlq
YYDHalbEEyeqsVysHHxu1weaoYnitNe1KoBaRgLQ1vlLw6D9gyQDuLZq+qkWreYnff+jVs09o6oN
WRzIzZrpyLZojpSbtOYvJhPpFi3Fu6RRT7QWERuGndsPEGsGfgIwem0nsIlQxcp6gFOgS2h1Fp8T
xF1S527tTaJzjoCqmxGJrUe4u12BwuH4ZWlsJS3VYGrxikFZxNHTUOngJ9e5J2KrV9BNulIZmbxJ
b27qFuippIZIxDDiNh4t6GxAtEzLEFXI7CoxehMXE/RPJJlC7oBTnzp944PHcbJMZIl29topQF6o
lbztZIJpx+NZ5u6Oc732+qx+MrmyU90avHQxZiCRO7t+gk4HpQVMYjq8DGkFzgiEhHjmgGQxtU9m
QYoDQKIzbjnjdNYnqe6Bx+VnID0bv5wG9Q5GgQPUGCbTG3tjX8ouj8SgFKC0A2taMtjKawkENKZq
j9s2edRESSM3qfAUjE6CPwEu3ugAbwGTolr7kQ7kYGTGvRVPR8N2gYTp90BLRp1bXjli2gEaq36n
rqvcGR2xfmYD7rOxUaAd7qBLiScAqtvSCtOizSNktdLjrouYhaTdneHw5qqqINiRxPp1rxnFSYFS
NrHtEt6wY34y3J4GBMaSuEG1eiXXvxwvAhwAjzIYZrrL8Jr1iqMViHgQL6rRbNq6Hdh+ZkBqkeYZ
T2PrAUhmrGpefslW5jBVB+0dLSvIuenL5H6Y8qEpAXKGNARIGlC150D02s9UwhdZnTy7xtPg5D5R
VvKJr/nbYuRFWSextULJoXeAvqft1dd5AMLTHs8hMBCzhG56KPfj1lypiq2OuogdKzElDAZ+LliY
zh77BeSiKA6w3cMO/N1hJ+567g3bta7Hl6bH+2SNWb0AGlxfmrxtr1YliDvzsGyb7WenKSNqNqsd
yC+1ssU4i4Kw7mR6V8LfD4WA6hHN6wBk2toD+hJagAN0B3HcV4qAX4GRiyEXOyiuWaEg1HJ988p5
eFcYNRFdw/aahdo1ai3f1E29pQEeWQds12KXzCbt0yne6zuyrtM1Jzmfsu/Fr1nsKtbUdp7o+DUI
Po7tLo+yk0ArfdQRU6MOP4Dbq2wLNIFTH922NZTPl2rIPDooiUDfwjMEOJ/PmYmtDnSwO4JD3JdQ
TOZK6BBtQ3AnQRr8GbJYK858Fz/33+MtsQpjYvWTsCmgttONYqdoaK2cly+p1ucJmYs8L86T5l3v
yjfGzrPiN959a9d8iS+fyQ+zWGxau4PafB8DQzN3FfTES5/lfRLOdiTgc/VIJIddFSWrYNPVcRc7
V9cmuDaO+Fqm514lh/zajGarvxg1FEhM3cOZAZn6KvDia1V3saaLLZp0vABRBtPF23eEzlEJuccZ
GtUF/WOLaWehBVBrZAT8yJ4FuCB32ZVAcXMFVvN+tX85Kh+WfXEV5qPWKNzE5hEh3K8gjq1HfG8f
2Zlummtz1wFnA11W8ESDUgUszTy3hSf3ZuORjRM1N9oPyB/hOHVXSbAGZtAuHuPZ3Rd4H4DY1UX1
pIUDO9TqsUZNkM4OBPAHxEbYUYiJnftjb/jFVt/GsfdmePamfUQEYf9SHwsEMi/qL7GbLXPEyoN1
+az9/ZMW5RVFhzqRluAnFfwt1W5zuaYr8S82hgtNTPwb3dHFBwH1EBprGUaYy1NIMauzBRC0rQbV
+bcYg3GndABZQarchzsJ4q1jfaNs1x6RS2ceKsfItzWEUNqXkCBLUCYTEEdP3asmPjcWBNncaKVK
emk1Pw6yOAQ51SgE6zBX55TDuXk763DGkYNDAEbRjNVDru6vjLk2scX6QuCCp+N8O8/rO04IsdKI
BlagfKPfmG9ss7v0tPY8XqzKAfE5Q4IgMvEFNFNkqQa0N7Dks3s9ZCZw1LXdGIFMt1kd61Iw93Gs
xRbNXZ0ajYWxFMhvIjUPk80YzQ+evVtZyi+lZ9xhgLPCARGYRwP2kp8funqoISY4g+TSXXw9IwDN
ENYOfurNZj1rmI2LsfHH0RZ1WyeH6ht6jTMkr0mQK7wrbxL/rQUq6GxEeZhdrba6Lz3lKirdrgLT
vtmc7fMMzS5LWykBJHXvZolRSGBvZ0ub+WlAJvk4PTaz5P1hzevla5l9XtkP4y4OBqQyXQu+yBQS
qsWZQb4ylNEQssOMI9PPUGtA6TAYI/0R0mnP8GXe7LPrPER1ae20XDqhgCPiFoDiFtwZFp84ncSY
pgQ1mdkcFnnn+DgjpJ3OmyHS8nsWpODKbVf21aUjCjQSGr1ATqCtsYg38rbmCN8w+xnMKm6HTYo7
Ydp0QbWDHfohC9xg9dRcnujfYy7CD0s0ok20GTIc+7PXsA+b6ChFOpL4hrOBZRm0/9dW91I+AEMU
QLBRiYLa0iJQlKQpoGSJxZ3zAYF1HaJ/Jx/4MjVUyoFCMU3XgRM01vTzJlYGmglRIJUT5a+efBPW
Svz5/g5/iSHgjIeeCqoRgM59HiBNSGUNqMD40OHcgntpgTg6nTjLDiNM37lbbe2k+lXwIUxxzUu4
bXq0MDZqk71Jt9jHeFE9oKgqr3Ozn3/eS5eWeDbt++dPW3zWKYZmqlK8t0PopoQieheZ+//UvwTd
hzma+9BTWhwTi7guB9oMIbipgKs9oS0v/1dHEZGHBpNX9K6+vMh17ULxEzt0tizWo36nH5KTgeiL
wHUeVKFgLdZ5v92W3xW6yjOAH+r8xpL7VXZ1jxetAoINr1YPzsxbcpigv15BFz1kJa6+v9pX/0/7
hFgR3qt/TfvcV82Pl88WE/M/8JdjhAvzBxfXL5SKNEQPs5jfX3JFxj/wEEDKDUYsM6tkdh/6p1yR
/g/dhtESCGwQLMLuxJ/7W65o1heCUwTMrwHABFLgnypK17+//28Xj3/TMQIbAy7PYIwCvD67pizu
l1iC0mqDIIeNqUYzHgwuzBbc18gGhPB0PRCYH/q/tyWcBhbjLQ4bLiGYN6Aaimuz3hm+6pnCb7dc
Ao7jt0BrwcjEnjzUKcFpWwMjAzX159GXl10vE5ipaF3rA5IjttRSyL4fW4LSEWvzbkvs0SLfs3zi
nR9DiGan2MPoV4qSgf/aJ+MDhELodCXBovvZTEghRA5p6Y0OPnYwVQMallyh0CzWgL1soqLU610P
eqa5cUu7QJ1ZU+RpaG03/aFnDmiSoRgSsPqBAFDH0RtFnNUn6ghDOIEuDBcXK5RbiFdLPUshkcy4
zbYyNQjkFmLwJ3jtwFiZSem1SgqdaUDJJmeD1iTRuW+y0nxm0NYAPUnqSReWWaK2MHxguau9afEw
QgQ8l3G3oaSpIQOumAlkfYPGHUdUn02J/l+uxsl0VOPSQadMNTPIk9KxfuAMpLjKJwOEY2ed4747
j33vBACvS9i9m6ULqxEXjA8vt3me3aMoWRYoHKOrkHm9dFAHn1T4FrBIgIWXuWhlVD18NwUzQb/M
oYOsbQQwilbQlEryBNkgjkeA6Faz1yCRS2/GfIydHdRW0JkQuiM9MfUWZMATmt7FJDafOhXFUD+v
kwm6rNNYbphtiMEjE2f6oUhLEfQpvp1nuKOFBl1K71Holg+ortswP+yUDDCpfGxyfwJNfm73dvxR
QNDlkGamsVVMMZzwI62bGjrXSLLtBFpNlajHb6J3ChmaMQyxgkxRahm4o2PtuvktrTWnOCeU97AS
ETZ6vXliiNAQeYKOngV5iQ2aKeyqyGv7p9PTLIDU6JhClb1sIE1N7d4BTI9WL8zhNAlN1kPiDwoq
NIQKj9tCJqgv0y1mJG9tSrSfXM8mw6NMxBHXafoksUWQc4KsejeACj16cZPrI6BX/KGxIZnh4zjg
4WNNSeEzX0OJGPYS1TbXreFQUKHfTVPXHCx0c64rUzH2hUnRMWxUgd6oAABjasUbdgwLerOlG6Xs
0BxoQI7UFOiRQ8kKGjv5IKF/nzEbolICOaMb27sSTF0PUsFWC3WcAn9slouehZKiepaQzngq9tYs
Kx2rZNops9Q0mnP6fTXLTxPVgF4xFKkBJmj3aIo0HnpyqC3MwtWtit2UzGLWkg3oqMwC11YGKSco
/Xj2LH4t+/9h70yWKze67voqjn8OBfomwvYAF7j9ZU9WkRMEyaLQN4keeHov8JP8F2/RRWluDRSh
ppgEkEhknrP32rL84MDDThYwdh5KJYAkYNnBgs0e4whc/4LSblApXE4LXjsIrad5AW7rZoCicIFw
JwuOW5m7eZdrWuVaAjFhvGC7gwC/pbKgvGclLg/GgvceFtC3Zeexa8D+VkGh7ghkB+sBFjxeAOFG
Zg9eWgKV0qOoAvoCEUgvNbrKYRUejLls9i0b/m1Ua8pFNmfFLsuC8pIYECRzU9lsI6VS6EslOKzp
6K9oWkr0k4Z4q5bgGIm594y5o3/bpCUtl2RwnRoDaFrEvH+BwVkp17q1sEXr23UZbxOd29TGAvj3
LCo3EIn2o5dN7ZXGr72VWzO4SNR59IZsgLIC4OTSaHnwPUbJLYTobdlu5SJbmfYBn+aqLdmPtHhL
H7DiBX4TmeYhEeUN3evpfi5z82GSwqeczbCXDIp50pnoN0U7KWQaFsUuDFRlPadl6edOy/xtZOSc
6MFLbRUQCR5fBUNfX02qoSRrkckjTP0suo7lCs5+GwVFcRCxNjzm7yR+FK/qnjnFutm/s/rhu8WS
F2lwPtwEb/L3QpfNjRVKxTFI9HmfLNh/ReJzvZ5BeV9VSywASoZ6F5Vyvlagv7WUdFRSV9IsupID
R9/a7/ECNqHuFux+x+U97b1gdObYl/URu001yrtkyKptNY3DQyOK+pDNavZMl65Wff093aB5TzqQ
MicpPYBvwWO5RCFMoHHW4j0foSrS8iDMcTwgkSU+QXMgFyyRCoVBuIKFPX5bO+Siu70JQT0uikHD
OEwkA2/9c2VW/U6Ra/0qU2r1USwRDqM1dVejKXeIN9XQcHaaSYNTrcfqZhyyevba9zwI4kWbt5qc
+mplpPG8CuJoOEaqFT0YtP0jJ7JvofkYGz0sIL6Bx1ZAiiu6us/M2b6Clw8AwJnaLR5tvshtlUOa
sKzxUsxDo66hz5RTszigQ7J8hmqUoi/qgWcSz2Uzwl9oLjkbyzra4bMznJzxuo2kY1CjHPx3W+Ja
WsVHBz1Z8WVt5+NJ7pfBzkPPVZIYQqZqvbLnAhJBiVni9qdd51+buw+23Y9n71+HONvMtahgW2e5
nmFVH8cjDV9P8h0sOUQkrkh9PTi7Lys7y8/8eUNncPhd9jDQFoiKZ8f68fxYtGicVeivbOhI4iB+
aOMQBrDKWBR9/RD54Of+sq/+/4PGfxFi+dMj/4WKeuiG57j9GSnz/gf+LxcVlzASXlpXPBNMOX8f
NHTzD8NQQZvClTHwqC6nib8PGvIfNI+RAao63S6sNUypvw8a9h9L2uZCBOf8Tu6s/W8OGmf7fo7O
S34R0n9+E/1XxZ9pBtADW7gVVc0iaz+Z2ey2TbkKpcef7shnL8HHEqr1PpJDCDGEHKSNqNA/Tsgs
trXSmPTGyzI6QRouw56EmZxvBGB4qW49LXjoVeBg3fUXI5+9CoxMAcVUbdWSOU/9Yh5Ns7oTjWLW
HticDtiJ2CAhXtU5yC93uOv/AW3l7JS/XCxPR7V49ThfLnWojxdrB5FcscdvyJXGx51vG042VI3Z
DFA1roNjtfnqEHVWyv1lyHPv+MQOd0gUhuQEZ/iLMN70Sp3mu7quXQq5a/vGuPvizp6tneeX+V6i
/0kpXjdEdSgGY2a7Ujmpz3QavOW82O2a+rT0GtC3rH4/5ldDnhWfok6qKimOG88Cdkl9xQ3m7v73
Q3z+9BbCEr0a/vb+33+6LD3SK6tT08YzkKzcLKfv/gUK48baxI8EnGy+asp9ek28fawRBkkP5wXh
NkQAy2mKR9eSDhI/hLrq/v6SPtbc3ycH78CSB0fDBAry2XyMhR3Xst7idkmrXaXruF3CzZzOezm4
DoPc//1o5x/wZV5YAH4dHba6hibjrMkIJVRKkoDjXHIk7xU8RbrSESjInkzb98tP3a9r2MfRzpoz
Mzk3mpaVnA9O79GC+0WizWHFdcWx2cG1C78c85Mnht6EQHUDBC6b4rPqrKwWoWQlDJk2rSv0xNWm
zRf38JMhbAqSLPN4erEhnA1RV44VEC7TeHOwly719y6eg7bMq8hqdK5ByX7ZnzwDU71Pkw9jnr1c
WoHtqqw6Jr4bPy8+REB6CEVXxD+8wkxxzeYfxOh99rp9GPVse9SDPDODjiuNduP3eb2U7SMPLSFh
LB4+5i9bBJ/Mlw/jLXf+p9c70dUxUQVXGUYARdgArlvN2QaZDbIyvv3iMX7y8fkw2LI3/GmwITDS
SZm4uHb998UFXBxwpIUG8Q/ehuUZ/bTxW969DwMuV//TgFUPf3HSGBBDW7YD5bld9B6Mt9zMr00D
n73rH8Y7e9dbzthNEnI3ox0K7npX0PlFXmiR7LmQC75a/5f7dX55UGHoG+KS4Ht+9lpYZSGZypR2
Xl11F7ouwdDVbzp92v3+uWmfrJh0dph67MssCvVn46hEVkfCjKBFS03vCi26aOcBxXDYBLdGPOJu
GAy1JMom5DCqkm8VWlXtSZnt1mGLsEPIR0euwhVkK7jT80AtsLsB1OmXqng0JGdjlumwzYrYeAnl
ftfY87pMDHbqaqLvRxMnQpsaYgvS0w3bRlqPebIPk6TdqgE1AVKoxnWp2ABYC2Ef5DJ9/P31f/aO
cP5aJhNOFJgbH2dRmiIHLnun9WDY3Yp4vKym+LKzzEtDJF+ldZ/1ut6XHTowOoschnWFffLHwQg/
HNOUNC62LhQpZOwu3bCrvqmX8rpcU1BQ19k+utH+SWP/k7flw9Bnb4uSDZolKJZ5wVPvLQZl80f9
nly/hLR+ZST6ZEknHeG92cCmn57Dx+vsjLCO7GULXM3gswumS/ry+8f2yaz9MMLZAo6wmii9kRF0
LN3U4NQop+h2EcIuBjf9+7HOrEr/eWyEZCNlwfIFz+/scjSjjAfqCCxtHNMjzdXBkIOloii6rN74
8hXbr66jJ4eCM3i2L8Esny09CI7/+xc4u9pUz/QhtPkFIEf2ngHFkDLBaknZ8RaZy5db7E9eig/j
nX2ohFI2RqAzXgbWg6Q5E2FNCkoocOMr6sgrVO3X4ZfqmuWseb7kcWyCrEEgKyZB+ez1sI05kLvZ
YkVfGa9q5oqbJHH7Bd4PIY6uUO8v+24dpdYTy8paX5hGu3o94pJsfAHrMfLh4EuP/VtFNfEhvlpA
bF9pmz5/GLTTAEktG+dzhs2UAjeOZQcJxb5s1sZa4bvTeKOx/mffnfct1tmHgLvy3+Od7frEANU8
nILG027Na8QraOxwWbi5v6TjSifaxdf6uv+zef0bePLvlMd/Tf+ffoGzPbVSZJVa4fZg1RqPBYHu
3Rpw+ZfO7TOd01/jcMx3YA3gQz7vGOdKjj20S3A7rrX1Qgp1OtBAlI6QH41fAVY+O0Y6+OI1OLIq
0Np3i+BP2wdtdoQe23iAGn/wcaHio2trP0MsUvvqOh3XWbtuN90X8pRfV0YbQYEO3YOcF5LPz5aS
ViWig0AGQIjzlWolfgjO7/er1a8rIzkzHK0Wwz+dfufsaZUz0YvwjkjcTE1XkWM3kpV1m24lDBs0
yPzfj/bJJ+3n4agAfFzq5UwPknjJJWjX2c7cY0/jhSDgDLoabUfe0nwd7elsrn8/7jLpP74UDIuk
ivIKz/AXNoWSFdVsmxUpKIq2b8SUeSVeSbc1jHstlgBa22ty0Te/H/TTizVUm4A/Pt60zc+eXqlX
owgqFqjKW3Apk99wWukPjm+BMLFdfb0wyELvK03T8sjOL9ZYovEgL2tLT/7jPQ7NLJomsXzsZIIt
jDanO4sXcur8tA/XTpoSAm5AK5TM299f8Gd3GYDtApbjJVHls+9Ol5rqCK+dLa9VqTtLSh9BtuOi
KW4wvdwbUif5I9Ta3w+qmp+8JHwCVAqDyyyGtvPxerXIGjo5SxBytka3c/RQ3M82KbQbpYkcnrTW
gSWohf0ydJOx10fSmCd8os/KNOOHCwrJnVujv8NkpFUrXBPOHlT9bdDpt7GVX1dD9kB4xVaf8hsl
L8oD7bB9GmZrR9eqo23Jzi36uoIou7SE5unM8+zamohP0zjbfhg59LabRjpmQVBdGxpJq05d3o9E
FuMrrCaYbdGtaUbxyQ6zJQnSsd1Jk171TEu2QWzx5R4T2w2NiUiUlPawVO1NZay8qVURqwtZ9szY
3BlyfWGBz1KJHTATcgfkvn+l53jhhE29I89tnZbDVYth0gp7Mhni8orSR+bKOa87dzdb69Zwqyrt
Os+Hgy00UnzGbVOnt1HbXfb1eJkO6k2rqzdy7sR+nc/xytGHi6SYn6ImuYLg/pgF8l0RaT5Wpzs1
HAiHTgi177sS655tYy1Uq21UZdicG5WebHHNR+QK7vuPyCafqNC6q0Exepzc2IaB0D+bfXRppHLh
FmOz7aP8YtLHUxrHKGn1py4ms01QlB1SP5jEi5DaWyITvhd2/kporafI5Y0Rzvu8pD+rd/m13Bs3
6uiwtpkSMjvCblNJflPr+ii0EdE3FjM3E6GfkeM9VigApeY+6sbiVLXTAxy6xcERqqsgL390mV1y
SE5eokHWvVQZZ7eXsf5yprmr6RJ7pBrfawL5l6xtLYtmO7knoRcJMkuiUvhGaTxTfU0InjF209wd
m3lO4A8EV2mrf5MMm22MRvVJHvPvQqq+Q/faKB2GNJEDyc1kWsQYAVFqVmSq1EOeX0VOsTWrefDa
kqzvWtpqA217RaTWKgO6j4N5edTDJYW2Y5toEGb0a6OQb22+aG6ND9gN1WCrJLrfDth3myG8QV+n
uBohNiuSb2/aMdw45vwt0dE/NHn5FnA6A6ygrIaxio99YMbQcqSHRsqfY5JSVupQgpWFIkpKSs/d
1IwfYRJ/sypZZuVxyP6Vq/Y2jUjPrLV8Bd6Txk9jD3SOG5rweVauM20MV2VEcFTZdfukrV4UpazW
NkxH8q/VBjbTqKwqmaybWEpkL9LNUxs6W7s166VpbnkEm933ojxESWMTt9z3vhTSJCzMip1JWBsr
K8iKlTzFd51Zvwxj/yOsAwSvbfwkOJO4o5zXGyPoj0ZiHPQoO6lFZfna0B5rx5mvhkZ6bYOyWVlJ
E1/YBkWoMhVQqDOZuD2ip9zGqKZ1P+tY6ocJ0yB32sv0rvrKNPPrpwYmAl8Zdv0yX5xfqLBTanV6
XqsVHfw+y7e6rmbhKUqdvnvRzSK2b4VcqWRN1TEUHRtP/ygmJpDeje44F09Ej8VeO49PtVqn69ay
Nr1RvCTaiChilm7kgnY2IVd7Fd6jZ45YrUxtp6eqfKWKGoN0NnwvJ3X8TkjFyyzZd7mZ/2DJOgW1
k17RH73N4+DCyoYf8siWaUC9UXbM7SJEM2P0f0Zj7slylD1kdTWuO7UwLwCnzPvBJLB2WaJ1N5Rr
7UdjxRbpRjLSyijoLwor670WPU2YZM5WqN2fOnlP112cOwcKTNEG6+86VWr90mlYKsKmyg+gvPV1
5UTtRifw2G20AduvDgrEYKbXVJHWtVGstdnuNkZs5mtncA5aU5ycMvthd84SQj//2Y/ZAdbnPooK
HwLJU0qW9SBDIRmlk6gIkNGs4bmxOHfkL5PcroPOvibizHJVKcjcSqjPfGZuJyfYNzj02XVRARaO
n9GTX8V252eR6at2CQN26leJ3id3FJOAHgS5tQkrvJljfSRKDZR6fjSFvKd3zxpDgJM0Rps8ne7G
XvHysjw4c7oJVOOGEJereEovRZj9mSTZRU192iVFOvQc8pxWrTwfiK2c95KIDk4V39ROFe0TVFQd
LCOhAkOqG5G6tlE0rqPPIL44WeiteasMauRKVnswY+WkJ6Hup3J0JzmVfM2KgrOenBql1tJTWxQb
4mZXvVlvQ01aKzlorcLAkN1exSaLwtj1BKrMfpOLTdEYG4PtbpVkr6k0bMtkvmxUQsmL6QBEQH2y
BRuoIrlLDZx+FcS7HiVapKekmlenORm2qhZepDUJXvO0ivoYDkWhkp9nSKsuM0mus6ctcqedE8l3
jezc2bPYaBpsOSWqvNQIr9p4ujKk3s/KcHK72jjABzlKZnnKQjKmqmlQSItXHzRJcvVBq13dHi96
UT+xXO+iiQ82UjC/6WzqQvJbM6kvbeyQfksiWRKTtlPiFwwkNDlxqDcrI0f8VWKbNOzWX+Kf1pA2
Lpp+fJNnrBST7peCxayLACAo10497LTIPEydeVOnAgAGsV+0LTTejUAZr7oCEYkUswaY5mqey5fZ
MYD8avW3tBg1SnGRfShs9TEOHCIFQUGMSXuEH0LAFkrqIexPpJxhq5yMe8gf38WokDVhUFKLs3yJ
FFJ4hsp3VZJIQ5a3sRz1xEtT1tCEB08nWFkm5+q09scId1Q8qn/mjX6dzjKLgupFqvCJEbzJW9RJ
qB1Q9uQ+YIMVQVvafdFmeKMzmo9R/pyyLOdq6yO92ZIhFq4szNRq1F/qabCJJPvUEkE4GtVTaLYX
ECDS50GqC0+fsmNsYyRONPvYOdEWsso+t6SjUZFWNUfHsosfHWqS4TjAjEmKFGWD9b1rxE5z4ifW
xZtYNahvzgHysxleOWHTkdsrhmDlDP2ibE5FnvnOpHt2kW4aJ/cSbdgoBAeB9jOPYWCdqqTfGFHO
rA8BEHSIeGKc3Gb3gqvE2ctF9SgP1KFFXo6+WVawV0ei6/W04f9W0nbVlbxWjnA2XZC8Gp11nduZ
ue0T6TIgIc216+TVbIN2241teEltZtgZeqgei04B6CoCuIK6E/Ke0uN29nOUCLZ12PDBG3T0WsnY
IPCOfB/TI/GMjKcibChP02pYZWLqPZaWzG1ILTpSySo9aIapXyfKSxKp8nG08MeJgmk2tKdJb8tj
kQd3dOq8HAnYOuFoQBBnB9m1brXZ00Mn/R4G9o+pE9Uq1+Zyl1lm7zk8ya0UBoSE2YXmVVlerB2h
uJ1dvDlOrHllQ2vYStQCVtOkDU8d8RWnTi+L2GXRAYkxt3cD7hQpT49Rq3mGJkjBnAIqss7NwHq/
7e0hvdYjJfH5vjQbRGfNpV43ByXRDlY2shKHnBZXti3eSBU4slmlpgrLjVQnP7Qg6ZjD5NfzqZz7
+QFsP9OtHeQk9fR6ydoMxVgMP7IpzUx/yK10Hbdde9XlAOH9fjAghTDjerecoo72XieCyzIYwm+T
U9vXARGJJw406aGI4uGpgtTix8oo9sWsJ5dmLuKthAzvSBjg0kUeKvLHWinz5HR4T2EIj8WQpVdO
pA4XBRLTaEEIpCfUc3LrOkpWHYe0nK71IY+gNpTpax9o0aWeAzHgk5qu5zFclmLF2XYa6ZHVEGqa
x6KmNu6oS+2DqiRkRfQcGWpFdy6SjE2uOxehusnJZQu2djdZ4DqaDkxEyr+NwlQ8q708HSAUtldK
3wY4h6bc4LtR56RWSixlXbYK6QGIXRqWEzW4rlQuc77TM9laTiat59Y212UW9aMLyMbU92ZWgatR
lcI23EAuY2hfmiZcJy/M8SURxilGjbejgkGjkUAJGZHz1OLgTOSOoI5u/CamdphXZMQNbhDrGe9V
3JTbNnNAwOZOFV4Xg5QjJVbiAFdsWq+TEW3YIBuFmxSSU2+RQ34J6luO32fHc9Tw8IhR05uo2c8q
LtAvnESxwefMhYr/h5IMH5YE1onRz2tE9irVaUf22zDwyyQTbuKQbGdE+oCzJSwp4xbWFxVr7VcN
Ckxm6kuUtZCD6Od2j7o28r7nwOL1RBfuac+QcalfSYKX2uyMiYoqijeC1ZDbyuKR2XAZD5NzkSkC
qcrYcpJKPY21em3GKv5cnX1oEeYXhSbKVWfOD3nahCujNt9qEg05MEXrlkV7S4Kf47YiJiVPxK+z
NSj7aDYfv6gPLFWHj/ebCJtFLoTWhRtvLhWwnyp3bWerAB7VzsvjvF2HnUn4fCo5T21uHkhk0Tzg
bxIfEP15jK0rq1RG3yZejT/HhVu9+ZyOSXNF97dbZ0pwzMxJ/65FpbHK0qh86BAHtXYYs/HOut0X
v/qvz8UBz00us20upuTzXndRSYNRVTNTxWrCTVE0/Qapew4vQm8qa6UKZ7xjSXxNFJatXojLkYS/
BGW6DJ9QSMaWY7Q4zEKyrgurBNSHJG5LMmD5lLcBJ9dAvM1Kcf/73/rXirdiGLhB6H2gskPedVZ/
mkvIpuyJqHivek+mCB9c6V6GiTvzCa35wlT+a5d8Gc1YvK4QRWxg8R8frzzasU0S7H8kRf2u3NMB
WPgaEwX2xAJF91V5bSknfZhPZwMu5aif5lPfVSKeA2TXAyf0kKAl/YeDi++Lm7jUBn83yllRK7QT
AFwFl6VvxLPigZXYsKqNcJbVraF9Ndova9LZNZ21+4TSdaXVMlpPqi5KA21rX4EOWZrxVDoeQTt/
URv9pUZ5NuDZS2k1tErobzZerBh+mMMWIhJUlcbNaEyertw4I/FUSun//q5+OuoSnCKzDGAhOrup
+B9RcZQ8ur9NkNpmMUF+NUM+n5M/jXN2O5Up6tt2UeYPe9i5T8haV9pmpDPRwiWVvK8gIJ+/cT+N
d3Y3h6ALDDNnvGlP5CzOwxgQo7NZoAThvwTa03dZHt1Pg501mKqyAB04M1hU73rlVeruddCcv39Q
n9UzGARR4tI/BQxw9lbrBEhaLE3LWz35yl2kedqhf1mgFQh/fO0e/kJ7rR6ab3+ppv6VWPeyeitu
2/rtrT09V/9z+aOvZTXVcRi1//vjP+Jd++snL+LXD//gF9BQp+vurZ5u3pou44/yg7C5Lf/nP/2P
/+Pt/afcTdXb//qv17Ir2uWnYVf6aN/TmOj/b7/f8e2FlO9f/8Rfhj/zD3zPf2tvNeNdYGugx/1P
zOPfwlv9DxPPH0ABbMs/qW417Q8ZSz7dDXURVFN/+jeqW9brj8se7kIaeeA9YfsuGu1zgahJWGuv
YstZxTEVZlO1Sq+PtCF0AZxJP1RnqrbDOASIThKZxLGgOZnazNUDj+jjDAMwaM1V2lR3mQQhFj5v
t5y4x1dVK5lHid16chmcKrmh+KWE1rorq5dpqKCDmdMmEvV2yOnxQZmj4tHTEYqCpcY8Wi9GHD9g
i6pPAP+pmSmid02rIldFryOvAPL6HOTFllx0CrrFS9PIx3ggTCM3d0VQria7PxhD4UtlujFaCa8J
6helnut70VjDfih5g8rWnB6NQGofuyKeTmrNfkzJkycsXfXGHOqGDbj1LQIlem1l5ASC28w44dkU
jkJ2D1stDCuPUva90VMTN+LWeOWsmO/bAgp11xn9jWnFI8NWSk/0dyZ5M1Zjz1K5wlnSop0wBWer
GQZnMxf9OrXDaNNEmuGiULkfakpmYxBc58nsHOlehFsi1QIKecqEVJ+AvpU0gXIzRS+7FHgetVLs
qlg/DlFCYputv1WO86izVV+HZaoeGwWAY2rnj5GKzwmSZbPSrFK4aZACLo6sb7Ej59suVDG40bpc
5YGYXnUt/hEE0r0TlanXjHG6iosq9a2h0FZZkQw7LBIFHDyzOOTjMB5p0zxlVkzpvgRql2oaCWB2
9GK1JHYrdhS8NVrykkWjvFUmAs0bjnJra7auIIXwUyV+Eykhbl7FOMh+KnkD3Sl7EE4J8jBDisBG
9qLLbL3wyGUnq42KjSqVHe1hKmexLt1pIn+Js0Le9kO+XBUlV6WgZu9M+ezWdc9jCuL+NslMxbOt
AWHyXGg7Qr77Ff4l+jYGGivNRgxe6km3j0wjd7XRuRfSUGzSpshXRpy9dELrTskkOr+O+b2dkmZx
w2UWBU9WHafmSFmgfwxN9ZsTC863korCGzdSvx6nMULCTzKJNtGNckVdCVe2MuOWooLu1wNeU6E2
GIV0814d7UdJmwsOI+FJXn7JvM/CrWHVuCmkXD7YbM8A9yXpKpXoNqrUvNwg636QTtlS9cRAlDeG
vZ+yFm+PlkOQr8S8ysK28+ECmtuQSuGqmJIBVPb8ovQYT6YoiTZtpQU7K0uKB0UO4NFwV8vIeRx1
G+ZWOj/FhcMVjEK7p8F5w3mxeGmdsXBDOK+eVBXWE9X3EGRVhGgshVHY22O1jhc7WdzSwlD16dnO
ootBNe7BEZ56LXtWgqTjlEJj2NToqRmBFfoVqcVem0eXnWmlW6OOxaFK6mtD4jBg4An0+rzSdxAQ
VlYESCMapwN9E6oSXXwihPqom1HhBkX63Qa5admiWGW9eJuqaKuG8rWWRNvIUvcxbWrTDC+nbJ7c
oUvppWT2m96YuIpC8WQV1ExYCPMjq1nvjyXkR1w0f1qV9d2pMMylqUrVPkil5b2god7nCv7FcnCb
Pi4906JfUWnKZZY19E3gJXCc3ol6MmiKMistpwn8uFhI9x3A0qYM0YOWRbGlf0bGk9R8x6QWe4lt
PYssAmjdKdfkk+L4U/sXe5AEfkrDWOnQceWetl1H6LyVwk2xHZHROmjfQquB6TtsQmdk0RvSP4O6
uIfrwC5JinO3wmmRVcAzs0y7TQpncnnEqlt3zZumyo9zv5dH+UrP6aUNcX8KVWR+LSSERnQvTCDP
cPI7sxhQL8xwYjH6ym4OJm1dD0pCDyyaQOYOaIICKbrocSRukl4FSrqA+5s6eu3K8WEQ06nWyhK/
W+dlExWnNJw4aEmbwoq+lWr5UubiWJdARifnOsVhWlhmQnGGmmRsH+NWvZByidytJc+95LV3owqQ
QpPfY8I117Ze3I1Kp2zobd4ErXVlYKReBWF06CTrMrSi2g819Rg2RuY1qbNNocx6ozKHLqxOz7SL
+8GiThGawDop1LiQRi/nnBbPYEQIMevdPE/WSjLwjziDmq5E3LxSQruUcnSUaaBEGzK1LpuyvMnU
NvQ4z9Ik78MrswoeQ71wNrOVb2pVuuvbUPHNNLkZ4WhgV4423Zhtatny40rsbCqmYeEAtu2vRg6X
tG12elb8WPLADVvsa+yZgWP94CO0ZVvjw++8aCT1tgnltZzZhxij7jDY29DJvwVS+aQMBfN20nkr
1GgzKTbOZ9qdejBfCSEduqkWpzGyroYp0zxVLe8sdgi61O1bidaE3pc0osWbYUwPgx499EaS0RsE
vJSL8rstN0+tZhywpMsHynop1OwmACBdNZvBctzaYInFhqiHYNP7imx5IjOpMlkrY9JsvyC7wc2V
OfP71H7kSRzFOPr1OJ+UtjoN5YyzcXgJDXqUbkUj3Q0rzusiTgEiJmrqpZb4oVdx7CtdcdEZSecL
TSKxjTKxWxrlHcmmtatVznNk0eDQjR8K5SFRsishvpSPRkdXokzz23nG56uOgYtBg7uk7SwDeFpL
wnsZ7cs8Swh8h4ge62XoFmWm4lSnK6NEb8WQbgveajemWZrA+h4TTMF1Cp46X/cRpTxHPWnE8NpV
vpT013anxVtH4PSeVOH2OCNseicgoFdSZV2EzC9FoZFN709tJ18mb9imOJFm8iVXRyZE5zQbJrFH
X1e5GpKRqRgW27yZ/MHR9mqq3kpx89SX4jbMsk0q7AuZcDA3zu1dRj6YZNP2n0bqYwqe9CHov1lj
8tLnwlP7mtlGuyiPTmbLChWGybg1Q8LTeuaMW9kzmhdnSukhm8pOltq9FMSXOKofUqVhf2I591PZ
0zyG5CDb4jqzVJ9S+aaRhiMhUTcU5DahGJh4un0jR/GmlRTQyxotSJ0w4cyoN5WVPAz4g2FMb5qi
ftbpdkjtyHMyBJ/kKv4xdjXhlHF1H3Q0QZoq7dyg6+eVmOxd03UB/OMmdbGevUzRuDYXg79wttFk
H1rTfuGVW9VtKlZID2jTSNecZbeKLKFeNR5R0OarbigCNsIJFWBhu5Bu2CDqGwz067oW3H0g70K7
sVIem5n7BivemgDia2z+67rUY7fNdL7rYl2rzYPsgModdKGS+4xQkF67slIa1BtW2rDw9WtW1KNN
3xtZ6Rochb7rYRTbcX6Vm921JcO2lKIO2m5b9xjxx5VhYRO355UygLQPez5XchzTRbM3UbUFxuyr
SiC7yRCcUo2YhirUaYuoXmjP17Ix7efagfnSaau+aI5DYj6kun6/ZArpxbgvpvCbbg4PjjE8Emq0
wvVOg5N5XIwbiTmH1icixDq/LhN7JbUBEPVyJ8r+GFOlziJlXTfFtmRXY0Xx2ii6H7rC9wGsOaHI
5QAaXxz4Hp8iLcRwUeVeFYm9bufbvNIe+FigTMhKj5OTii89vLCjPl0LcyrdMle+zU20RSywtctq
MzjprRib+1rOCJIZ8v9D3ZlsuW1kW/uJ+C/0zZQACZLZKiWlUppgqSX6vn/6+0XKVSZB3oTsO/oH
XqvKsn0YiIgTp9ln70+ZX3+OE+Vw7HqnaWNtrVbjuLZX/acyAPoQ4GnLwfxaFNqWpqbXleQeo/4y
mc3BGuGkiunZt+ZulAunl1GrAYECvfmtsUcv2Y0UeBsD/QNNYqZuZGL8UN5Mqe4e5dYr4LzfHBGc
Nqrq0IfVVl/5tFwJpGAbttZ43dGxw4ajNDplUe1CRqBVarmtbjpN6N+lYObWmdU8TauMWmIOe/5q
H64KT+7piMHR0MnjY6H2IbilrnNiO1kbcvzDD1WqOgjkwNREE49PH2rsEzwR1TC8rArDo7Pb3tQq
grm+/AVc4Pu0Mg9BxJsb8ZF63X+XIBWw6QuCJZ2cSYOsoYCFwxh0aS8RFA+obLt21d3EYQ9no00D
TjP4h5uQWlKm0w3uYmMbtqvcLWWYvetj9hx1E50azVe4QwxKkB7Ck81VrZy4KuHLIO8bKjj4o13A
AW1Ji/pRcQoIVeNs4l8CsoOot8/8olb+gIwiWyMNMbq0l38oUUlAELY3QmBp3UX+YYIko0r9b3Ch
MPmh3K7K6n1ZG7BexB97aXzpku4uH9HnLuKKeaK2XkdaNdyrGm+OJSefdZvMjVVrbbIp1OQW+aBh
axYacVTBnwxR/05tOEamFe97GivVKDnDGKfrqZNfrCw8lEiiNGVfva9W1g3KCVsacMcNn+sZklV6
ZmMM38HgqHW+ESwGaD8RIIder5Fcm+0uMTLPAvOxniCT0fvkrkHj3JFNxLVN8yHggEyEs2vyo29B
XslunwOa8YkPN00CXUmtTS5gj2BNbYp2U8BzmlXmRyUcX7iW+l5X/PtssI63/AUCO2istTWmW2I0
oDfHxgPasONY06BVECqAFeRhbHl4ch33RncMnytnXpuHxYdWopdtxJJ1yKy4cM0G1jizMAKE0kOJ
JEL/5YcyHjztO5eBP2QeJmPb6GnoVmm1S3xtHUuRjio9DTsr6FsPXRPgYJKSbzsQS+v0WAaUIEz7
3tdVSH4z6708hJ+aRCXispunPm4+tkasOlNS3YxHGz2A2kBkvkw+DRUTLD4SG0nAW5sG0lF0ZeHK
QU/oV1zzmOthbe6sGgXQJq7v++GorA2CbycIAKnlaSg5advrTpSNTPe0GkAdoDBV3PMfAjFCdn6U
7k/qQ4+/y8xnk/mz6jNlGIovSHVyPWkHXYDWSWN4Ao8r6ZWKL3Nz0HBr+653BYlk1Dv/wpqYKaLM
Zwu486wsWyn60Q+GXHaCveUJyVxc9B7sCGNSS6XSGUT1dWEsCRYVsTx4T2fF+yhSDbNsFUpLQHaI
orv1p0H7kOYHvW0WkKniv3VSwr+wNa8C20Go0RRSoDb5NNnvdOnOGn69/elmDK7mhY1Z5TdR/GBK
CmzAf9OCTK/X7btga26EHBdYF5jGwe+944Y74b56jm64UDdFtrSBl1U7BqJOvuqsJCzZjWlFOb8C
HY+9uQ0PSC1vIBNm0nlZUHVeG35dswXzH/VIhj8YqZjtYU4HGnZoBdJRQW+as+B6LdjccQvIfxUe
Ohtf/oAUdNaN+22XIQCG9VVDvxhuBRJAPYmD5VDucwASkKHi7eKXJr03pJ8JuAwbBKedLHzdWdPi
wqz4+Cf9JtBvRRdBXu8kezHK0+x0j1n55abFtePKxJIEkpAABpDtuR1TLgBmDDrB3wO1Gyc98k1z
p6ed6Ay/yFpvQjdxzA9vH+CrRhlXYT8lcOPzEe/JsjSgfGCKogHhh/SpQKihybdvG5n3Y1iPYI6F
WhRmCJTrldlNbCiyWZqJ3pIQjhJnprDWYvrTWI8u66Lb7y1YFP/Fs7uPRVr7AvbPoOTFWcmpKZhG
nRhsWrMPN903GXKTCsE0j9mfv+iG7W6/OIo1w8K/rpSXWzLg/ed7zjcxHVYRDKCstD8wJrwRAtb5
nXnfrNWDCmkt1Y6F03n1255YnE8bxEreFKtjYwjJyI3gBEC9fmO4/atGq96vFw2K633+aaEAfh39
ZvRHQbXx/Jz2TapXAuP0SqqsPhT7Gnbe7pv4sohJOC1uJ2aqYsnu5ZfFLIOfumFARHkx+Co3PWRh
lUKBUqFFSRish9DPLRybC0dqnBuZ3fU4PsZqE1GMQNjA9b3Wq5p1s06h+BF89Iukytc+JcQK8DkC
K+HEzK68b0VKSvlFg3W9c9uv6Bm9M58oEO+t9fTceaJ72K6ZrtsvLPPiFWaZJ3Zt4WlPXNrRZLy/
MLArKKoh/HNKbR3eIOGAjqOY26tA3jn5tvDU/p9TOurCOA7chvoEwIOhnhuXcpuyaADutmfR8U4u
HuCouwFcdN9T63Vyf+0Hrv4cHP6h/DmPtbAsiHGFSjcMubPgw7JU3yr6QFgWVwVQnQ8tyOAIsqNy
L6isbWZ2li7ohYvFqgk8Ah9LgKXNW2pwLE4DvSWdx9mAV7r1mvZ+utEea8hcIc00DsYn210aApxJ
HfxeKyrAUBTA3cHo0+wr2xShIYlUqAR7aAPKzhCsIxfW4Zh3GqEKApLuyyp/Wi1bvohdxXrR+Ya+
lGrqBWgGPCMJTzXohAf+QcwfUpp0KYzgFRYb/Ve/LZNHTGgTuELQdX6W/EDWsuNxgpNtS/U9cepf
Kk906oWOTOmqxyHRhLz5F15exFv/NTtX4TB6FOoqALocJB/Czw3zIIfe893qJq0QcZA3y4CNK37+
3OZsmK0yx9IMM45Rf0iNtf1KXpLemhvTI+u5G3eLixTfbu7nTcW0GewVZPYXt8UMVkouDDLr5DS3
+hb9NaQhpj0881+6b9GnFdH71/YBac+e4ul6wUddPUaGje4os8XKhYBOCizLByuiOwJWjScWLEUo
FiliaG+7xM6tXMSW4tCeWJs5/qxSKVZlqdhRRPEgfgfCC+qHDgTDgqCC84+pk9zQEMZVpNRYH5e4
duYDrq/O6fQXzC5s1+TAbkMQ+b0zuCU+WaWu5wj2eV6jm3Db3iy9qMq1J9VEcwOmcDYYPu/z22P3
ut0aRixuT3rPwALCWg4lAgR0ndzRHitY4OTnfCve8rJZ5xvhIZOf0bvFo3Z1r09+yCx/SRpqG1Q1
9NeQwnCi7eQ7pStE7aUdGocLJ+uq0zixNnMazYBaWy2sQal69JQn6w7uIcSLaCQXm6Z5TZv+YEr/
2mMP6BQk5Cv2aj4uPyVI3sK5KRbpe+h4OgCgBaPMMfK+D44PGcf6N2Cozw8LK7620RYwEVMWc+Fs
+PlGq9XxyARDz5NHyfP7K3NhJkj3fgVfexe52I0omCx85mtf+dSm+POTGKMOmwy2NWxKygejfZDs
j3K/e3td1zwUx5ZIX4aCgMzi3MQYTP2xqg1MHIT8VOpBRbpfJny/6nqRRRHM2nCBQJRxbofPKhU5
Gcxr+iK+Xv1zuBF30/Y6r9KWRRGu3YdTgzNvNA21rDOpoL0WZIpt7omCDD3Y13jw7W947Wicmpq5
HRPKZzhJMVXU5ApdRB1+6fSJXzt/SE5NzE5fJdP9BgQgwi7IbV0ZqSPLlT1BopJ5S5PmV84E03eC
nVMRQhbS7EzINlOQjc9M1X8ghhUs4X9AK3HlwcAOJ09RQORJApJ1eryVSDdWSQ+VLG2fpxrJ73bb
36JXvxgvX9kgMTePcAS08qAyZwvKjkx7q8xoOp3a8c63u9xMsn9cb6SewlI43lACQPo4c8CG3qad
ICd3+HDFvvVyx3Kppv712G7ePnLX7hPWdJgIoSO8VFqRJz1CGy9SXx/b/ivphyfgrqKuAuXrcsXq
6ic8sTc7gApDoGkRs57QfkmzW8arFoKVK679bEGzw2DL/1lQ538F972u5cY7BgJ2FNMKuHv7811d
DehunUebEzF35kVUG2FayKymPyIXNawV6KeXkpbL+gkHAsYjm3INFBjz4C/Jgdllea8iwGN+l5AV
zD3rg4Lu71ZEQLS5GKf2+t1SSPLKBjnzFWd2Z5UiOmIrmJ87FZmh4268F0XUfjs85w+LubfYk5kl
lchWwlcgmnBZIZISH+Z8U6duIjnR5+Mu3XTgdqvn4le5R9zeM2/Vx7d37trBP7M58+v02IxjQGqM
zepWow4Wyy/QrbsS6lBS9vKvTv6ZwZl3H6JqpCXHItvwCPoroplna+7bq7pyHs9szG7XZMZK0/cs
qtSUe8U/6HG+9N2uvCBnJmb3a4gT06pECq29G1xRyTt+Cb3JgWpoh/76QlTxWvO8OBkmmkSMB5Gz
zweE9JRTQ3mEjs/tbwGW+FlwDjaUKV3tcaLSFd8RscGbDu1z/CPf66S2oNaiBa8yh5WLlEDFQ/7n
h7yODZ2EUGV41AWP1O+khLLpOnsvCAitB0qJ2/LT29s4p826sDaLcqo0RkBHLJuOOfwNblo8NfuU
Pobhyj4cOyQCAVFiuQns28z5h/x5F9ZnV6PPulrNbdYaWBSAdBfU5XYCJvL2Iq+4tbMvOrsPEBZl
lj9gJalfVtHRGfVq3SEPmhv/4o07szS7FUyId1ZR8jUNsgvZDUmaYXFLKXpb5n6iQCD3S8dFPNJv
nNs5XR0K5tMkVWIDYdmCt3jbkl1oLsN5ObUJIK1b3nMPHdTCW8qfr5WbzpY789v1SNu6irDNuHZ2
a3kMom6rHY2hbb6378BqkTqCWlzYzkWzs+DIzG0lVmuqXPVGO1jVWoFlK3ZgWK1bx6YwUnmJ0zqL
ufpVf3RyMWfhUhKZdS4fxWG9bWDny2jzdSZEvMFOu0m8acn9LZ3aWcKagPlpBzhfHcV/VNJ1tFcc
KFAjxOlKd5zu5afil/9COrtbFE++EticbqsmouATDzTKZmIzpyeqiOoWXNenFmFKuPrd6Ql2t2aj
bmgR74Jb9cfb91ReMjxzRl1EsatH5J6XUn1J4e8URGotYTaqtHbhDJt+/1cbZ1kl9kr2dbbomSsa
obj1mUEVhyrb+566s5+09eQ0kKgt9amuBiE0NWRRv7wc/JTbVAnQctGdfGw+oo6N8ovQ6dBe3v6c
Vz3DiZmZM5KtIU3o/SH5E9OVCtrtSu/dKiRdMR9DMJrxOCz5v6WViT8/OTmRCfWWJF4TkYet0Oyh
mMb40AfAJrzbitsdaU0vPSLKtWNDfUNkMYpG4Xt2U+qw6oqqfd0634tA/nFYwe1WOZGd9t7cWA/+
uqH2DVDzjjl3t8VXArB7VJ7qnXSztLtzirzXR+3k58wf8CCwKBLH/BylCndh/7No9mZfA0k+dMk+
E3j/6bagm9WP39/e8GvVRNQV4Hin4GTAfjZ76IoOYoa6wTII6GQ/wQqZPQD02iBlo3urAyyiN/8q
uj21OTtlJVRBFfrCIlwR7ZUahs+14Ggu9wAdneN2+rywyGsX9dTg7IwFdLHapsegaGP5BxnR8Rh9
UKBjh780I//RWNpd+L3K6/xXcz6D9jpX9veA2v93w2uCz+1/H157SGdSdeIf/z25ptv/jx63SqNb
Z1KQXJE/+S1Vp+My/xpcUxCTIIYFtkGipWigRv6rGCEz+ca8mUYrkisLJOgfSdPNHI5EsK4hSQEt
vkJv8YJisBkzvbHUo+7mUEUle4HiiselkPzSCI6aWozIjFFPmPsXSeqMbtUiFNGpYBcCyz0eYepe
KQtxjbgpJ5Eca7G4tLgvpGiFeN/s9sYy06taByWU0tJc0jCz2AKe3R1hggkiSj5C8oIvN/OU3dDq
QQNfEJTq/Ua0gKebo5fu1Q1RxP7kwDz+/t1naDbxc2fLObX1mvSfvAVN02vVKozQatvr+drcHTci
DgaNvR9vs8NyLiFf2SbB+SiI8GmBghk4f3xUOZsiBJIY39iIfDEhFtZ31l716n1y8KmjQvq7sGVz
X//6QU9tziLgrp5WaDOwSPO9cWi9abfaHPflfrr7F1zqYvNObc3C3mjywUZXAEi7bQGxee7ZjjqB
ExIAwX4nVQtrm6Pcfq8NPknIsFEXICc+/56prUe1acDaCUaSTEZunUZZw+yRdR7jCgcU7AWl7saH
kwoUe+egJRV3awYTVCcl7F/MNmbx9+vvoVxpaOrv3zSLDiONOY1B6LVkbfK9LWDIDvovMXDVNRje
Q+sfoVtMbejiYmMTlOHXJumGTZxazfrtk315TxmWtZiVhd2UEO61knBysEe7yYDCaEAmh2Zrjhsm
/7ZvW7hyrBgFBj+ABg6QJpzB+adPVFmG7k9h/tomkYQWEoCGxMyLK4B2Sz2bVyDW+U3FGl7aUCGQ
EOwo59asvimljNT7dUAfqDgTevJO8XzGG6jcA48GPSA9rAIHwRG4U18v8Yf6B7RsOfMiy+XAy4t8
/nvEBpx84JWhB1JT8HvEGPqw9599+Fi2NjXB5Kl5apCHvFvWYZgHTxyvc6sz92FP7XHsTa6X+mB5
2jOp+yZ0whDucJrhTuKBBHLf3uZZ3PqXRdq/Nh0L4SvP18kwZxZDH6ii21E59gCWNPG3Qxlv1f5b
jbz729YuF4jikE5bnVfMpHkwf18YJW7lOrIY5geyqmzSXeIe3zU7UdMqDtan5fXNEhCJA2xQNTPo
PwInuAhH09GCKc1EodOXqru2hIgvyg3HV1A5PyqPZh26Rh1+WVjlktHZ4fFL304IkQ0Oc/QoXgEh
GXJ8V1OaYIJnO2yCGxzGVo3W8j+MTF/XC7UX8s20ewWw4Hw/c3RmbKleoYy7jZ9EGSYlDp6c6r7y
FgvZs+qAsCWARawENJV1QR50zJhMq4vjAPmE5bVP9rcI3W23fufvQ4dZLAQ3Rd8+LRbRNxeXc2Z4
9n2pZfeMkAaGG0hwlZTxfbfqH5jMXDqtF94eOygOk8oIIBOB5PnH1PUpyDU1mNzKFXXYeBPf1VsD
PhvYIV15IVgRP/rMA4oLiBo9TTUhoDMXmIBL1i6GVAWXGgHlSZwhiTcL5/LKhsGGBJkDSooCtT1b
T86sBOCso+k236utBSRshICpduyNtoa38H5iaMuh1FCul+79pXsXzZy/Lc9xSyu5idpYAVAjEiZl
U3ywER1Tb4KHI5WV+Et8N35W3guOm8rLvHyX3aVbKdyW3/4Atnrlcp79lJnHC+2M0byWn/K7T2s/
Sc8o47oMZsVOc/BltM4JJ+SP4bYA190tnKnLiGb2JcSZO3lYhqROOjXGfOc3dxH03Hr1Ve4hkmue
GfBfQ/65zpifgg16Z2nJVjGzd2aXekohrVvUfs3jvQKVQzw9w9a5NqZhx8Ak4VDp5d201D8Xj+7s
SJ59KvHnJ78Vchm/lAt+q/ROOXS3QjjH+BE8GxCYRwf7camDfuUGYA6OGQWYJPDpWXCJvEp6jPIQ
jK2c8V8v+v7WlCI7XYidLiMbPBYIUFDS4CqkC437LjnGVj7gPhSaOrCwonAvWKOYC7r7p4UY4SPP
bM1cVSsFfQmUrXdh9oOQL113guSYwWOI7tamBBJd+6Ae75TxZx+lS831K36STPEVDKmbxsVjUE4x
bGt+Jd4hxCCSjfQzC9YCo0hB3i0gM/mpD/8qIxGL/tuuOSveTislTuFVhuLXhWP8Wd0B/9xqW507
tViIv3JozmzNrnNzTLJO6JW/XucWvumP0YO/10EnZpsj+t2MovxcCpou07zZAmeXOC+0gX6qZvDy
TdvBNZwVYxlH54jC4Iieoa/t4mgdLBKQzdu4v0/TyYedXchIZzQ8zWuxofIW9ehNeycYzwSZ1fH7
cTG1XDg/5uzwxnKsmcROBBNG/sWs0BqHcqIb9a9vv0vXzKhw/4gpEMbN55lGZkjlJEgT3WNJ+lZp
N7LJ5OPUe2+bEQWfuTujaPS3ndlyjmlpQS/uA87V5NJEZBrOw0eE5cvgMS6CJBEzv2Px7OtykNxm
NgrAWzlOuyNT8DTs4WRU5ZdWpnRyw7i3Tk03LKG/UI0aEjjbLM2JN9tsVcZbm7G9m0oF6PPCEq6d
9tMliE954pG7qraHZiCclQ4Mrwa+R7XTG27qLcc9ePd7/mFpcm7J5qy+UCRQx8AQPLqT3XoZCXco
Le2MuC+zh+ZsZ+aef5rs0DJCgkcYg+hXiuq5r65XX/rb7mNytxSOLB04ESKcfMU8nVCegsXQbRXC
476F7HrYHo8L3bOl4zaLtoKxg640X/WvnklF6yTeG3D4LWloLSxm3inr+jLN9IojERX+TZw8h0Pm
yFa5WTh5V2KB0y2aJ4pJqXblOHBJmQ8nJc5AQqj3AogouTRYt/aHt+0tHDpt5mEjwwSJqMDPItXo
/JhczcXZRXGo5oeOErApNLWv4NvsPF4xNWWyInd6MUZY4gE0raEBcfhbGzNZK4iEoJHL+v6gUngl
FkcnRAxKICcHpmp25EttkDpoyfCtL/pLs6+dcDN8QyCK/EI/SLcV+gfrP+hbX/uup2bnR9+HCSJo
WXS9UbeU0DY+SajJqBGCbzSomp+a76j7t/fy6rN1anR2E1IfKKM5GIPbtoq/ScwAsg4IOXJl35v9
DwTinXb1RQ6ihzZoHnOIlcripVst/IrLlQuYIWhzoDUotM1Ls3JeWWEYcR2bqRpRH0ZdpIpC5+2l
Xu4qeC748ET8A8hwnsT102rohgYjVaTvI0u9y7WVfaO0K/nQTceFO3LluwL+o1gGyRuVs4uBlyhf
hYnVK5UbPvebvwTGts2md8Ef/EGT89LTQAMIJI9kWDeZQpkdWd+CYoa0W3dN66FXEIweH6A3W/iC
84EIYhyZzJQBRga1+ZL0Zs6cs5bYo90Zo3Cb+kv85B9UV1655d2KMYxuE38Qa4vfJxvRB3mPiPOS
o7vMD8/ti3N08jgYoTYlsIZxTkj6qw/w85lbX6D0Be66d/EL01fbWDde4SV3gff2+blSIGO0GZg+
ykGMOrKz59abRlbrKSFfgFaFmRfQ+oSVFAHzfXcfu+OuXxzGuLKrZxZnnrZOkIyjfAwcfzJ2gug/
o7o5xMd3/8eVzfa1rrWgbHOSgnqT3vvP/ceI2lTwDSnE+3Kbrxz/aSk3EG7l3MGff8vZTsIsrwaZ
Pfz1AN80u34b7JZpgedoudcTe7pn4gufnJipUOA8jiRxYlCseYK8LmK6Twibl8hlL0blV2/Iqb1Z
QJa08ItrGSe03tTPijc6q5fiB1hwyxn2+q700EDsHNMb2xdjazC8vZT+XPGkZydm5gdK1JWOKDDR
86lgSTNfEmVp55Rrl/B0ibNnaspXSLDqbJ26lg5p6LRf23tzlx9yz6TPHjvyWkLnYWtvmo1+UJnI
dTqvoTxef5q+Km50WMzjl27J7AmTzT7nOWfNrwUsIAYyMhvrAN3BFm/bfUm+/MEgnLgSbxzgeR5d
mdlEWqFxsFJ4HqUjulwDAzOrPPqGHg59D+TsV+Pqhir3u6kI74zc2GU2dIH1Klh6axY+gDlzTIMt
V0Zdc+jKjUZbJty1XvvztxR2j3wrsQP9kIUCxsJBM2euKVWy1hhjcbHsZiMpN7wWmwWvdJl5nPmI
ed/JRJHAgEZF+IjsQ/GZeMiFJGaTsSBPzED/H83NXBJ89Br08q+ugm0NuayiIW2PTGFpt3zApeVd
iUdOr+p8WMQM9SLNxK7BLHlIPg/vV58iFFo7Biz6D/2Df1N5q0X/cKXAdv5RZw4K/s6hGS1ub7TH
NTEeRT/A8V8ab3lIZcn5zqdU0tLU02JihRGIuXQz7KQHbDHQFmx8Bkjf3r/rB1JoDQqGnAuxraGH
Y2i02LlUIeWxodM0Fixci+nYsf+amCO34ACVmoTpiFdHQ4rvJOZd7mmuqGclwz75soQ6/19262+L
s5uNtkdQKD6uLdpnjwrPsigoBbvxPQptS6sTlb9Lj/a3rdmNliKA3qFWwndbB16Vh+gD0qJaoRNo
fwgh/QsnedMfb8126SJcd6V/G55FH5FP+coPX99MCCl/1F7sEcg5xT1spetise573Vv+bU4cpJOQ
IFpFamP3fNNCGW+ZQkP36TuKi0sFerE1b31O8TNOzKxMbZRI6H6/SkTKFFpFt6/f/8Hc2dIXnF1q
szetQImJ36wvEpGp9jNwzScxKxt+Hn7+gau8GgIwyi+gSBoRzexYBqrvy5Xy6rr6DfHi82pdPcjB
WoAJu8PkAF6EXuVdsDm66be3r/l8IuF3RHdie3ZM1WCM7dzHNnTRokXQvA8B+QXvIQHejG4OAGK8
zd30YXnZVw+OasPDY2NfVWexVRZHFrJIWC57oAaaZ46+my2uT/z+i3NzYmUWXoVVVUWahJXsNvkQ
76abZk25I6f9J/3BFNyVcjnvAfN2gmQIcfJ56h33dZXY+utWWl7+pGygw9nAJsmr0O4hWrv7x/NH
v3fwxOTstIZGq9hpSG8apT6ScUhWw8VirNiLi694YmO2V+o46VJrsyxojW/h594P2xFIg0CDHm9V
b/VO2Sa75QxVubp7J3Znu6eqFJ9XIkNGUW2rv0ib4iFwqZ6TqCaumNNhcA1qwIOxzd6FLiKYH1tn
4YJcPaYaMCiQQWgAzMOmcQzLFppqsfTBzT4zUu6mX4Tp1l15/UNVrv+gc3v19T0xOnOqtlEEjTRa
vbuS13Ky7SE1ZEhIemxg7kXEaa867fvm42Lof/1z/73WmZM1EqOZ2tVrHVfdRqVbIWYLEiiFcUzB
MSzmd0vLnB1ds4LrMejsHsJnKD/19/FUugvbt2RidnIhO5a0xOBLCiac6PNke+Z2uoFU/zYInSNy
hF+1RUz60pGZndpUsgeGLM3eDaDdMrv7oUnWVreQMVz33CdnZJanmfUQBGnGwUz2ubEO75HeFgxx
0Tp1RBAa/yiex9uGQaR29xdS+7d2x+Pvi3+KNl1YoDXreqadMmU50nFugIwveo2bKEOiUtn93/Zu
Lg3VozgRojsFOTJg96p+J3eeYE8CvLAxM69sdlTmlgF64tBd+rr/XoJX+Y6TSKOo6xgJOhZnt1Z+
q2r9t0kCr4HE98HIpKWx5oXzac2itdiv8shX6NSlSfezghmps4KF7sy13QIZzigzWeMlmZitS35t
DRzHKnuo+he0IqEUv1nYq2sxE3xPgBnAoSOWMYthSl49yexVnezS/t4+lcwvaR8El0v7GK3D94vh
9ZK9WdzSQiWKACfqjh1STlRI4IBzzM1K2/Zu9xQc2rW6BBi/mj2cLnG2VXlawTA7vpokgSbXMx1j
XdwL8pbF7PlauCvAroK1jOlYZXa5YyR8Q4i2DTdrCl67XtoHTXDTlMZdOYSP5kr9HMCNCv/w+yTN
37VmP63f3tBr51IQPACHBSh/QQ0Uozcej0FuuEldumqVe122tMhr5/LUxGwLCxVO6gjqXbcuoclu
fiDI6wDqW8gcrgCy5Feqiv+sZLZtK3tcyXVDip7cioHw6KW7FSARldH35GH8ON2gaQGqu3oCFFZ2
hIWhqz0BWfz6B0nh1VN78lXFVz/xLVodIUSAuA8JaPRDek1AYZJepx+inbJb7ZeKi1e/MPwZhsRf
Ar94bi4PEI0z/BioBsqr8iqGqT90rOnX20flihXg//QoVQm4KwLd51bSTkoGKumGm6p3/vG7LRVr
cL3/xoZmi5EQS9bnKykCe1SaFBtVYHxCPhMCdqZCxqjavG1H0cWvPXX/NJhoLwlwNjG8etGWiPtB
68MJTp0CDvBxX1dl0FNuhi6m3lg8DMptFMRd/073txVUTc1mtXJXTb6WkNDIB7UG9DRZejt4dHVB
19W5kTxHyRi9gzBb7qCuRlHHM/NVrXw3q5UfME01yrziRpPEyGqkWf+ARFYsHbo2zyL0NSTpscpK
WMDr3Goeo3SlletjsuphkNeCXjkyloDzR6YvrFCPjplaQNO91OpnNa8rujihHnzQeoAaG+M4ZsxL
hL1avtAQ7PPHYFBX7SffnlTIwiP0koZdP6qtAiMjeY6/7btj85BXWvCt1QJ4xnu7PcquYTfl+GyU
ZUv1v/Sz8HkspMZ2cjS2wfOpNbosUp936PjRJqyREV7Jn+NeR0hjaHxJsGkfu2j6MK3kQrG9xh4Z
iEDSNW3yH7GioTEVtChxbJU6q9uNFRTIkK+UoGXILvYH5V2fl4G5HRBvynZFtIILXCoDCNyDMVN1
yL39lFw2iLpn1Tf76haVJVMGRl8HbfE1yNAfk9miyT+Y7YByTV+pw/ghOE65+qSGVrW6bes2zdfl
IEkj/6AaUKxZJc19m3XNT+to5fcWqDoVTviV8ZBHtaJ4dmp3h0TOVkwOW+HYrM2oCJG3gMhT3TcD
/4rcBYm5RQN2fIJju6m9OkeCGQVU9OGdKSpV6WeQhKG1acJIiX5Y+iD/VBLFrPZq3XY1mI0jcgHl
Udfy2EEwR2VyyYz91tg3OYVPzwaKxrJrhXKesraiKVaqta7V6Z0WGIF1qJVCh1sgnZokc44VPDcf
C3TKftWqXiXo41Ryt15NRf6ri4P+lyKNJjIYYxS1a5qk0b02qX3s+FWHxhQ6BBIL5UvRmDSA1CNr
mB8hTIE0uEFeRxJYPP4869Nx26hSJAGzNZs2Qhq5SNUbxR4sy0nRZLFe1HElyU9qE6Y/Y4hYmHip
C3+btqlf3WltByO5P00PKC0PX2XUfltPCsrCOtiDoXYPtL1yiXbA2CJHpMZV3+/zUmhzpWoVqJ8a
iMBCZF6NpG4/VJW8p8Uc2SrfKFih42Fw0BrPB13+kBUpznf06daRKwzIaBfl+CFFAzkUAhb2i9qh
/e6AsqzvagWNAScsjvGQozyltwfVH/pvSt+uyPXj1ZS/H+tsmhhdCyvbmeIxaW+qIvOHLWDBeG1D
j1msV8PxIegGubiXmbKRvU61p89NK/QM9NXYTNumynyEY1crFfpBOuOyk6SIRWzKamqFOmYdVfdh
Fae9y00jv0jqo4+oUdyi69utar1+thqtO27U0qyC94lfZMYubG0zurNKSX6fxf59VxiT/8FMtQas
ZBXmZrYtip67qxkcr9s85n+/z6xuVO9ao5B+ICyk/KzLFO1nHVJj+TAqkLonSPesdEjtGxgLrdJi
SGplt6b0oKoIBG1jZLI/24Gfys9GFdFpKFdR5Vlc9TSG8z0o0bJr+nFS0Ayxq4mx89FI1HRjJ9lY
3yCivAq20qq04brvh0xlyBmFZ5TNjkO1TvvK6jeGglqRo0w0J9faWNqT6dqoNJhb9MEgTbk9tp2h
HMtDqSqlkrZumyXJcZsAaUN5cUhRo/Bk3y/grH/7Kbmo16NmazI8ZfIiQp1mzmO4LjoGY130zGbd
He9D+A6pb92s7iQGyJanPy6q6b+tMf0hJhoRFZy99YMspZF2rEJ3tTM8gZCw3OJmIBEUqJ7V/h/P
hwl7OtT5FpqJIN4NERWchDJDKrNPahG+JmesjsRMvy/d+DHfLtMzzHOyubFZoUCPVq3cSGXoStPn
JLzt4YkpqhsLJPvbe7ZkZ/YRm85UO3DoLKrTS2OnZ1KP36k7wAlJeEzvbLm3rIXQRpnH+mJxsAaC
zjahgrLmDMXh6MuG39nwW2zhIf4+bkRxK32d90sd+0lgmKEJo8sjqAvDhyWmjWv2Ic41TCIr9EVQ
QjjfyTzlb+pHI3AZQnvXKWvp10iV64Cyspd+PN6lt+q4HtEOv5efk112qAApLsEUX0Fu51EXP+Hk
N8xKJmi9qXUh8xvs3GIEbpQ/p3IigcIlu7IjbzTlA1Kpj9M4OVNXvvMVFQoSZWU9h6s2vZUi5V7L
q1tAe+tsFICrtvhemt1TnGl3ahl6OtIgAE6O6yhUPgRj5Spa8UHx9ccSpM825V9j4zdH1AI5aIfB
75GlaptDLKm3aTls0hihnbLZr8Jy13SM1MbmozFoSw5jHkjPT/nsI+ipZsU8lmDhbgsE5NfhJnDl
L6Wb7m3PAs5hutV2kURH7O7sy5/d41n0jqwK3pXRB+6x5IzP2uH3FFfFqHK1ER1/xR1+LmNxLuA/
r4tl0hUHaaiWMq+rVnp91NuQq2bcaYfqsaZgQLf2IEoGkqvtlrEcc94zCEDwWCcWZ8lX0fWdrxhY
7Lbdrcjfj3xXQSe4dJqv+mLm401BX8PFng9+oyk/2XXCN1U87aBARw2katM/GmvB8DR+K5eKL/Ne
o1gZ91cF28m4IQya5zd4VMxBX2kJiatX3rc0/GTPPMC+sUiUeHVlYk02WFIZ3NqszHNEtrc6RmjK
iJGi6EV02JP1uLUPjSexZ0sJ7MUMESsDbMIrKrBy4v+cr+x/ODuz5biNrFu/Sofv0QfzEPF3X6BQ
E0lRFKnRNwhaklGY5/Hpz5dUd6sKhSBk37VbtnYlMnPnHtZeC8HTFB3Z8OT5ToHgBpMso1/cFUUG
FCf4agTjvunDfSgFzAVnXjYNbwBVpm4FjttltmabhTmifQxTKyZz1M6wCVp9i7DOM/N8j5Ou7RXJ
+vT6G7J0zvjNJkUwgIqyOse7qjDtxiNhNN8Ipmw3vAn26Cl58a5e2/frXFV8nZ+WZg4jChLg93pE
N8JDyutg/RHexLfCawh+e8SgWsi5eTh+B0kTff/LrbUfe/PT+mxvxsIPeylhncOuuROKE+UGJsEH
a5/DB75KkyRu58xPna/VnNWcCy0yo8jBWgudGIRQL5Ns++FGcLXJUJCvh1QLwQDiFoZFTYNG3lVb
lniyLOqUPGuw+42TftZaQlv9fZNJK1HH4okxwbUqgCFtpkJmL3BVlQyDpYO4VeGjAX6+3eXvfwmV
cx1rEK2JUTBF8NZc3afWseM+abDUb2xuMNTxt1+nTfqAcu9a9X5e6xLIDtDmgluckdIrJzi2DhrX
VRzgBMUAtBCvQWgFa2L0sb1VH1eunSgXXh4Q7FkQP8OVIio3s484lpPaDemE5omXHZv3YhRZezT2
/bF7s96hu0Im/sCtABKGBYWuvSx+zVn4W0XoN7dGErBlY+I279u98kf9TkgRVVsiiY15KN8rW4B6
b5nz/DsvjHheVJJPTiYTbzM/rORKaitUc2hra7tdieHOFaOt8h05vrc6/7z0bS3ByUKEysj1fG6p
bIKKaZxSrHa4K2/ErPVwo+4AHx36w+rzuWZt9lDXSJbClou1/yKDFWq0X1Hs28rrxClLxmCAEVrP
4L1pXVxuJB0TNGPl0X+hX6td65P/YGxrL3ps9tH3VS92HW3RBwHtLEhnhKT8zFqsDVl3orK2MaA9
kFz/o6C6Lvf6UUcU2C1ctIw9HSnqvz49yIFFz4lRHwMaIQrC4rqeHVh9mJhMHph56DfTrvPsm3ib
PNlHQWjSfou99Qm+hQ9r0LrAp6EEcp1WBHoiTX0Skiz8TvmJuWP/QZxRlE8e11Gr1y8hg/maSnjH
ZDlcO7Pv2sWyJA91LHaxOWq3RPwQHa+bucJ3iK/INC2sDhraFNq81j2eUKVtQPTDW5rfV2+7BxgC
NzoRULWtwXcUMaS9q72u64fIgdgBhmoEbJCrnx+asc71Pq0MZzPeKDv1ZmIKE5AsrgZN233zPB6r
TbZfvYULTwVWdZ4/yEoM2lCXB0bJGwe7Jx+a4PBQgbuIN9IbeL7fJPu1TtBVL1t81nNbsxufaX0Z
Z8JW+adtgEMKb4+dDea4g3DH/IzOSOHekXu+Yzrir0drl6ZnJycOa9RxO0wnUD6CQXwK9xZnJ15n
Q166EDqUQtwIsh5KNJcftCARgvgFLGX3WSCtfjxQPdPCPFDrkfri9v209hJznN33wQkSuaJXy6Gp
jmh0efEb542EbtxpHTK+8NQbZyt76Zye2UpoL6Mnh61+k0GEl1KHdIvD8KegJoq99ta6W3nrFw1q
RBbcQY7nfD5HrzJLCgIMNp79zt/DmnnrHwUkJ6ld/fA3+rEcUDF8RMbjUOy6oghStUTKdDkhpscc
2tkP9Wdk7sHeUlt7//riFlwZGRZ3juWJiHd2TDqtSROjHAPSVIblSObEEfkFlONVQO2IiTwk6XjO
+Z/z1IqkSC4HfYITnnj69EWoCAk8lUi/mxd1sVWI9tWuvVg0oHKCWOp6EDCkbdQmo+JsREQo1CRO
XrgHGnfzg2YkX0uPxNW9iAhn9mbpkeUUY5WCxsGDtRBxKJ5zm0DoahGiicExLXblw6qzXlvkbPsi
JhUQrWaR0bGDzymDTcr2bBg5nX12g27u8fXTcl1lvlzkPC8qozLTg4FFCoBTec/ZJJZotsW9qBau
ZZyLX9SBFIwnHUbBeZG5l8xMTWLOjBoMKAX9CcrZVZu1fVv6hAyr8uYAVxHUeZeO0koSxAzrjttt
nzZ+/aAH74toe5IyeM/KjZabt8FIA60eN2b1FBSRq2rtx5XPunQ7zn/D7OwM5WkYgrZ34JbO4JYu
35UbnRDm23TfeqdD+RTrq936K4AJE5vADDVuB5GhiEkv150PsdSapxain71/0w9usMV778yd9h02
6e3KAsUC5pfDQqlG0GHZyIjN3j27rxW7HVIHBl7x3iJnjP98A3xMu6+pwcGneht8EzHwmLrJ5xXj
V48TuqYoTtGpsKDiJzu8XKmS5ZZu5pP1I7Z4Ou1EJKNsuw+/8BDOd1KDjQc1ajJQTRNACPEsnz1O
WTYUsOefGKz+alI66DbOJxFYaDXpEnAI6CsgTgWn562scX5Xfti1ZUfTaZEQd1/aTXKEljsxep/d
DXc16hvdaSfVjDTBKA1cFhJBX95WkhvauxXLyyv+aXl2f0I100rE8hCoBDfn+B9Qe/I6mBOMm1O+
VZttx7zPWqXuyg/Nlzu7ME2VWFktYVRE4PS6HuABy8G22G4G3+UqX+I8kcIc5xbFFh0RGvVKoQOI
hmYGFbvqd9ZmtMdbs48PkZa7thx+qO01ONRVuXpub7abaRYpFhOWghSg3yokbcofVk4IXnvQBLoK
uTctg8fXN3JhH1kjsmEWFXrSqJlNAw3zbAj5pDC87tJy2tBRfPe6ias6xo91/bQhco+z20EYpRe+
GM7X98VR/xMOcCgWH/Vt5DWy+7V9kSJJ7ySarV/MT+s4vuVt/Gl+dmpSs0S5qAgmSkON1w7HUvvm
qOm+UQqvU9d6lledrpfFOuRRlEy4l3OfZ06aMpUGm3g6hs/KrntvyOgZbyY6wHubkQDaa14qu3Wx
zT5Ez6fD3yrB/fgRhiBAhIQQR3j5xWGXMxl1DCwA5f6+ZM6zGj3BCujfjgczW/NC4s04d/NYA95i
MF9BJmcBMbq0NuSRmjkBZBbjTefJVOFYb4AS6UapXMGG5uydd6NXsXTpvRJ4w5pA+MIGYx/IGyo6
C8Xw2ACBXRusdgJUlI5vQJp4ebZT7GQ7lGtshPMM68difxqbnSZ7mDrfKOLppQdOyXFnPFZbimKs
b70EeNUL4Smh/Cd6LosMCFMqm8E0hIIzb3xRBQYAcShumy2XFVLJ9ZTuyh/MDM5eMpAGXTgKg8Kv
izYdVAEWGnPi9CAn+JR90AP3df/wkkldnB9sKroKcwjtDKSeZz4I6o5M8VGBe7EJgxhBiQpZ3La5
gUuj9sIHY5PS8Je+TdnKM7a02nPLM89U1XIuyYWwPG7AZW1MO9+sLO7qvIjFmYRcAFwdIc91eTmK
fChzTYssIPQy8d1WTB/6TwockgjBrU7KLR6Yc3NixWe+VgPPF+SC/UmEXBQAAIRQbGD7xIFxvL9c
ERcHFGyGQmXTFJnrLA7InKLNB5nlMe74XnL7N4IUWmBdleeGqYDXP+b1SzKzNrt8p8CXKFdDoTdE
+U7JbeiiAJ2ODDzB3e1Yt3F4Wyqpe5qO0KMMXbFz/K9tf58Z+RvfVNzRH7YN8L28f86mcv/6j7t+
vvlxZBQ4QSjMF7TKIRjECxEuxCihfaR79G406ThDahUfTwdlcK1fgfsuHWEwFSZ1ZVTZr+TmK2ec
8kAQXdb2k69/CYoYrYD2MZ/SzWjGx/EEh39nPirhwU6iTcZEr549xvZaeU29csKs/ux3zLWoR7nF
jbXK6IWNtgvSfpMm0zaujIdoom+R40pUADXOxzrO3Wb4JhUPk/5Jz78Ugb2zQQ0apbK1zN5tq3eg
NNw4ugMa7landA+C04Vo82gxj19bK7smfMvc97Br9MQovtCCm53fxDakLNX9wVP9+7p56zR39fT4
+sFY3qGfJmaHFlozpTRFGDloXx0DooXTSn6+ZmCW0wF/9YPJgt0JGKYbNx9UOdu+voRFt3L2meYV
AHCtRR8ZmBCpavd2ckUziDfhz18jSVu8S+f2ZiFFNKq+5ETiVIsiTr8ffxclDtFIyLtN/XBKkOxa
Sy+uwpiXE/y/fTJnT19SxH6oy4QRWrX1jWifDve2jkzwqHix025CorYmdFZc2lVfVjhQWwy00CwF
wTfncG7Uii6moOYStRXjP/Kn1o16WHOey3t4Zmn2NOQZDEujj6XprfmuB9/I6y6UNtoageD8F5rb
i+fyzODsXS+KSZc6CYPxCPusZm6bNQ7eawsas6m8PQInQAg6e1xlKZ9OdVkMnoCnWnm5sU7lWnQi
jtqlh8AGgBckOzUK6vM2qNQXUde1MMLV29NDvx8QpopfQD2/QPWwtB7E6tDhoM10DUWxA93v0pxM
6Yf0Skq0wPt9V98J3a1s3+zWgHkLx08T8nj/tXjltkEUn6oYi9GxvI9vmlvzZeJdXpVIuqo8MRty
YWl2paUkURtdZIFGsK1QO+gO/RfB3h1/o1W/cqtecK/zTaOWTuGZeBLmq5kxq4iyk9qzaXECB7vr
UEK8Ue6QrKVFwfzB74y9b6w3PiVTxjMRTu7gn3puj/LOeSftoy0I15V2wtLOWoijMOhERsZ5uozL
Kge4TqjCxluYBeMct/akrvno60hTZJ0/Tcz8VyOdOt43TAiUnfyxFOA+3xPFg6RCQW3tGy/4k0t7
s8s3pkEjUNOCl3agjaBgLnwz3Ig8QYgKrNWFV+2JT3wW2kqx74yD+IR6QVHWFYkmWM4N2r35HXEd
Tae1+trippHSksujAaXMfbNatSljAvbgSYV6r8CmKWnxykldSH74imc2ZqvKB8tswJhD1rktU4/Z
T30zZO706WtRUdny3dxrvjch2Nx49fJfP3iXpmf+WYEUYQpaTMs3/g13H0YvfaffriI7xEG4uowk
Qbr9Mmg4hwVUNCt6OcQON19rYbuY3mdPDgCIVrtr70iD1ivP4qdfmzSYFAWvQyNoFhI5ciIzyoDJ
8s+UAZJy4+xQLfPio+9qz6lKZ+ZXdAyXrNrcMVTLHEBC80Q2hUoKEW7Yk8vR3snFY90UDEp0K0nr
4kVAMxhmb8TMEWOa7VsZ9EFZh0wP83CPu/pe4PCrbXZ7uk8ec7zp6sy+SIPnX/Pc4CxNViatALEA
WYm8t98FYEiQlj7tosYdH+I7ay/ti5sCYTBnxWde13uZllEUHaAV0w0UYWfBuQGDsaoWJ0hS3gip
RArcx472oTikv1DEX/CfoE4RbIISms3TZy66NLrJDCOsxR9luvSinB7DO6fvine/UMte8C1ojjPh
RgCIdpY238TTwNhOijUR9wnhptze9pHmCrZUfQfQNVFcNH7XXNpcapPmBAbP7M72ss/1sC+UQAw1
j9swcMUyrcmtYGJpYC+P9sNe7GX46S9nEJd2Z3upZ8zOAlgV6zXRSki8MTI9oXwp8MptqsEKuxbQ
LwU3F2udZV5NAho7U3sGH5nv8zIzqjeSYlUMdtZbyQm9xLZ2qpF9SPT2qTLTznt9zWJJs2tjIHPB
0KUDTNecgzF8S2u11OyYjyxOW0aOtpYvfZ60gc6plqMRI5X5SrC64ICATZtgBWnzUYmYHaoo0imK
ZLAZFNYxofcsxZ9s4+3rq1q0QZkVM2wZujOs+uwZnpworhRbkLJa9l2Y07nz0w0UTSsfb83M7F2M
GcXRbcH9apdfwzRyk6ba+Prz62tZCkoN52wxsw9WWEZZ+iO3YeQWCnxxcJMd5J1GerlGaLHgRC9M
zS5eGVGP7yr2JhzCrWaHbu/8qUq+K6v+3zkFZ4uaXTVSCJo6Fpby5s6Kxk0d3ZXBWqNj4XCbiKdS
ceJeiwLK5TEI2sDXSwlSiTzID4hvmFG3HcPKk9Tmztf9lTBpwVvClgE2TQFBadJaubQWqkwDG9oA
pCJNjnE03LZDuTLEv2TCoGWiAwoQmIDZghIp6LMIJDrzzUwHqf0uj9dIshfONAI4Gh0ZZMAY3Jut
YpyGoiQhhjJfyh3PysYvfdM9qM1fFjTDyV8Ymjk+tG8yaZRh1mMO9ijn/h/0a9e869piZiGW7Oen
Vsky0wuV3PWDZuPL9W4qVruiC88yCG8BWqCzDoBvZkdF4oUqAo+F+WbaCWFo/RgeJ8RfU+8XcJAL
sSq+GtppQ0AGSIwvD9rkdEGlOlgL/xzQovjBAldHRB3Zo2AqW4OwL8TgF/ZmXmFqrTGNW+xFx+Ag
YnCBUYh3a8nampnZyXNavSvkHjNydj8pH/wQRuvxg2V+aQcUim67Ot297lnFCZu9fRfrmp1AXx/s
Bu4lvuNoHgsmohkp9owEjh2p7XdTZlGNz7v3rxtdChhNGpGMiiLoJzgWLnev1qUizqzYoDmnIXh/
IyawXmTvXyTf9qvB1NJpObcnzu7ZW6g6oZ5AwtQRiYtui3HIN/YXMa7k7BnCQpLGe32BSz7q3N7s
7ZVM34jjEh+VxJGXo5rumahMb143slB8pT189hXFrzhbVVj4upRJqkFab3xWt8CPH8PgoAN9VLbV
3ojcFiiNtvJoLWU1F1ZnNy/OmhPj2OzdC4sWfJaozrxIYtaeke3baZesg0qXfMv5Sme3r49aPeeT
GiKT2mlevs+GyPXRui93xcbxnFO8tsqle8EwIiU3RhzA6c4uIuJ5RRgOTQXJyLOY31IcfaOl2WZM
yAAsCrLpx0FvN7Fs3Mf611x+quzCHYdvpnbTdt+lcnKdQF05VUufHhp/RsjJlqHjmbtYuY3a3tDQ
3BUTd9AcfHJIBqgDTttoS2Dnb4YVuqili3puca5gxojN2KcZ5PfqPgVPSJnzYLuYcwVj4lpvSnzT
mS+6MDbzCic5zvvUZnma9qimxraVYEqtb9vpk1GsgSEWXkW6qyroXWTuQA7NXitf7kbdT0PDc+z2
rgNPP8hDjyCDvhZ/LRsC32EIFpmrh4qRYQgXmr7xmvKdcercqI32ahAdXvcFCw7HojXBIIIBBwcd
xktXUBp6aqYK+zSItp0C/4n1N46C4H8ihqSQz8TRzESCujmUw8guqPvqzqBMUwEjy+9EVdY5ro4i
C9Tf7CyI2Iu5MaCfgg7nckGki3ITVzU9+Do6qsV4RF2qMbcQNnxIyoGhbkb/Qk2FPOMvc3sRlF2Y
nj0WQSBFKaQ7uhcpnnqjb8NtvDcrpLVUlAhWF7rg2i6szT4rjZDKUE9Y+69rMxjc9bqttj3dNPoq
EEBdOCkX9maPhjbFgz/pAfIynym4d50bBG4wehrsjtDJbzUitnfDljaTl2y4HZ5zk6ve3+4eXn7p
2VOi+txOJWWT9T3cNqCjc+uug1o+/iZkjE97c190x9cvylJd5WL9s6dkrNMQJA/rT470rQWAP2CG
Tacw1961O+BPdHCS9SE9cV4vzzNlQChAaK2QvFwNfBhVDN1AnolDdYcs9y4RLP7VXbMVT/VqIfB6
ky+svRRcziIDbE0F6aX4sHZ8MBVgmAoEwtDJAzRBmJuYfJ189tp9v8zHCtVZGMCuGMaKrCx6eOs1
z4ZDpjMsFzVhJtl+7+U/ouDzyjZeu1WMGWiO41UXKih2wQCwDmXVSxOlOUYKE0LxBj5fyHEOCkSs
m8Pa87T0UenbaOQbpG1Xcx+W2QEpkxENtsbbU4oUy3rF+NoZCPWTnyZmlzPS7A5ya0xwPb3kS0rR
hpmy2pN3iYxG6Vq2sYDToeaFR+dcymJCd3YBS6csJ+imNXEZ0l30ENJtM7YDenSB4A/1rA2dNnUf
ZV7cbZLkIGCR2WYtWl6IMthFh0ldMdfPJZk5e8fwS4NpAg0faCQ7oQ8Aw5mHDugLX83fwCfDfiky
byBAAD9Z9+XjkvvVpOct9rSndkskxWDN9E7wWzS/oB+0ULu6tDYLJSFLrE9pjbU03eqkOsGWXn7A
ZLBKL3+1UXx9hC6tzRK60yhXfi9OqQ7fhOaFN7qxMd6MfEr50H5qVufVrwNlMjhdfcHN0d+fRx4q
nGdBzjwm4t1itLvcS5sSyhzEkMXoc7ozNvLBfBTnGWTvihO4vpGXtmfXhVgl0/3IT8HwChBktgOn
bB4FUFn2yqdsY6yKtS7kXMIks6W0dEQ7fnZUFR/ct5OxXAjWhB6c9fUHh3C3CQ3WG3vr3c1Vm7OA
BL02/WSVZvoiLGrt0GozN9Z9u0O8aNPaBOL+1nr/+qe9hkdzRc7XOQtL7NS2WkdjnQ1ipgwN7Gzt
k+ZNhxeVHRiFH7Kt5Gm9q20LFA12hWfv7XalNrHwVl/+iNn+SoUh9QEjay+qEPm9vglvJjTjTrtg
L+gsJFBUtCPWJKkXL+z52udeMZTDsA4Nurw3+CKggc7W2PsuSc9hVflq+fr8PE8zVzSVsTrUupXy
jjEHBwmg7yr0Pu/yd/bR2so760ZvmJIe7i3GU+j6vL7NixcIUThkhTjOV32I/ATLN1pkPNm+4QXO
ezWv3NctXMmPQphhADv/n4nZAsF3oG8MJJ07KrS3i130lnB6E70VEjDW3t4VyIlV99zh7erHXfCF
YOpx9ZCTkbnMq9FK0ctTaksiSBDqjbWr3Eo43/TYH+XDWoVw6dhcWJt53lQOHIRKtRhrjGZvMs8/
mnfOPoHhbQ2lsuASbDAkzEoYgk/DmHvdxIcRi2qk7vWQ4WSHLjYLiATV6fTBGPPye5DJeroByhVt
s1S61QcjeT8l9r1cy425MZPQNF0FaYsDtYZsLVG8muAmC4UbWafhAOSYedKZjwwbK4zSyDY8WW+s
907FsF4VdKPtlfBAIt092SWFqUnumv1o2w/6FIBSVDqHPtipmG5Gw+8+Q4PaSMAshqGF9b6R4k0m
GfkfkaoNv9fqQFkyzqAf2hTwg70pK2UoWdAw7YdG6X23ntLgvZQEcMMp8ISWmwYFW47blIVwAQXF
FMMfFGXwegMQ0AHg5v1DWGdwVZ+cuvMK2dc3XTEF7+QsCxw3iYKq8epMH2MX9sNW3vU+MrqbIT9J
92XZw/qhTUr4XarsfJ9DWbjTsnoQMi8NTA51ksvfSxuSkG0t++EhVU/6eyMoysi1Y/X0GIZKERwQ
3u1Nt9Ji9Q8JraTKBUITJJtcGrPbSOmTk6t0XfDZNE/Zx/pk2Ltg6Iz7llzjeGrb090Qyt1Drjht
tCssDWkATZWgQXKyuHhb2IbVbSOjrrQdkl5UI0Ob6mdmMN0iFafgWBhy/JG4LPgAjUnwKTfrk2fE
eQKrpV0ou7YeOTbl2GoPnelsW/glj2i9tLI7ldLNYIVbCOgf8j7cCAXBvuvazSntv6HYXlX7IsqZ
mixqdefYzad+NKZ2kyeJ5mwRUvMTvKoeFc/aoDk1M53E/Dt+cv65l09ZvZFrPdM2iV1a7VFFwNhT
E1n6puiJAglk7qsxIO5ujHejT83CjZx8Ddpw5SE5y0yrGJYBLR+doFnwpvIMWHBcmV6ZQCVj7aJd
9Ud12+7YV5Er/pJwyFXtY2Zz5kgCyUnHusSmmMb2kWCB2HV7Oqir4gTXgffM0qwKNmTD2BgdlgQU
LfmW/y5IQGwXqN+meLOGL7rKD2EJkwkUEdIERsuTcBl1E6h1ihEO4O61cguz6faU5YeEscuk7LdF
trZzVxmiMMe8JQMdglFx3tUP4lKLw6yzBAxtqhi/VlzjD0G+9jWi7rGNaB4GyJ2tPQMLBwaXQYFM
15guU+Zt9zZgvLTzWeWgmpte+ipVf77+oooH86KSINZ1ZmAWFNFeVfqTjoGxeKi7b41ZMy+hbxNI
e183dP2gvViiWiLY5KDCnvnxFvVjefBHMRLDPCBN93xT3Gp7c5e//etfjSFgsDwULxH6vsL02Nqg
aH7Z2V7T6B/LYTrK2eqbKX7u5YcDTkPpRQXHA+ZrHrprSp5NZmlzIPb1s3EYYNYaYdOsblCg27z+
6a73iLBDcDLB3oBMzJzuNRvxVSVcUV6kpafPpRMPLrMF2T3FaPjXAj16et3ewkUWlV9aJBAJsb45
dK+WqklW+8KmdbcRhK8iuNLftl59ZPR/v7a8qy4lwCSmxGn0WnQirg9GPw5pqLBbqfHZKPK78BQc
2upQJN8aFZZMu9s2rff6Cq+vFSZp99P1pwADCc2l89BiJO/yCMLVOEo2ZvQIJ/Lacb92GMKE6KuA
R3SuEP5VrCpB1xq25/+edW5SuPKH4UDD92OO+wXE96C8kT+tReDXThGj8PEbL9x5DGZdrquKTC1T
88Gm4Zvuk8TZ9YPsnjRePtnZBfFp+/pnXFwj91kzBUHSFaGIX7YoaxK6eWFtQ6xsVNMhyjLOyKnr
/yp1AwcRjB44EG4ccztXOL0uGSIxKg0qUNvRPTv4x3hj7JN7gTvONqv3e+nSiX4y3TqIta5KrJWW
JLUp9eJ+M20m78eNupHc+MbstqKcNKJJAPFi8LTGjrR4G37anRdbldzX0yrBIUfUdf9L0rKueL94
x8/WNw+rx94e69FkfSKTcnbDgQ4Z7Aw/RpXXUCOL1iyAFTDqcCvoiVweTKWTs6k7mdZLYqpv+j0l
ADLS/Ggfsu9rDmXZGmkMWgvQ2F3VVh19LGBNkMQgtJDZI8d/G0PNQnuecYo1jtQlX8L1poRDF5WA
cra0otN9irkWxsqHNvkjUYs1V3IdwfF0Mm5JCYVA4EoxM8i0vIC6B/+PuGS7FzQstps+rHfGl+7z
maG5bqbZAz8OuthGoCi4VXvtPRyMnH177YFZtCMCAep80MrOiYiGDgGk2AhsTzIAxOXDZlSyDfC1
lQ+3aIZvJuMRQavNYzalNcyhqBzLy0g9mv6+nh7C6svrLnDJ47Ip/7Uxv6667U/GlPmWZyo38kgm
6HfV9yYxd5FJe3+KVpa0dNjOzc2CqEFUmoNemCtC5BCgcgLn+vqKrmpI0EOJlgThBiSzsikc41m3
Rw1r2cxOle2pURVtkE2pbkLk0w5VUmT0fyoqA0kx3XfWVKxgTBcWR++cQAZqRK7uHMfaJBCGOzFO
glaMW1jvjPH59aUtOQbGzXn1Gb0AVDbXxGLEtJE7i0ck+zp8JQqFjCLeFAnCsEA/VoP3xS95Zk2s
9+xLpqfCLkJ4/TzTrz3kWd7mRL9TKN+fOohslWqDR1zZvOuGLLunUJ2iDYF2wxX5zqQkWdDooUO2
N+30ffJAl5umhHE77SbvROUVWP2XcF/vrH36LdmWD8279eLVwsXjV8DQqHLrqNXNwhC4eZjprSrH
C8nNhlDfOlK8U4xPr+/m0udlFkKcVpzWleNteypa0lg7XmDToZOftazcpPFdbqJ3bn+SkW543d7i
qgSJEohEJMfm02URbXXlpElwbvX5m1jyP+i9DkLZWHu+lq4BLE0KcQcR/DXUetSJgv3SoUgQf+jt
8HsATeyKH1laCxMrRN1kz4C+Zn6kOGUnuR0VAkWtddPwLpeht6tWPthCCIUT+WlEvTz/nYmsRgH7
jGeVuuwaY/Mkj+aDUg6dm9IzW1nS9UwVRx8cvFAaIDG7OvppqaBLZJBHGE/mPrhVbgV3Rlu6xR9f
x52yTW7ir/rtutTkol04nMWkKBkhrFeXy6xT0x7baWIah7aFiDay9+oHHzVI0W392mxV5L5KN7pZ
Jdqaf18aZSrkEoaA/dM9mkf7QRLllAYSi6GOloFpBpbxZ91BsNBNm2EL0RbE6cpKQXZ+cmZG5zFC
X3W6FkkYbcHH5u3onazIG+WVuz2Pgn9YEXgdQLl0lWfflAx+ioo8EFGwv2/33UEAKtT18dR5aIUd
MSlKSZ+aPqPYMxet+LUll71s0ZwRoAYfAJwYxFFv10oS8xo7bkNMe1PE1gxeH3qbl6dEt1pZC80Y
CZlD+Dx+FIqaEnKa/lvpd3IJererMffMj1xZnAWmPBFDWRjs1AupS+dC1bkT3K4ls0b1EWYKWn0/
bvz/u9DvrP/9f/zz1xyOwzA4NbN//Peb8GuV1/mfzf+J/+x//9rlf/Tvt8X37Kmpvn9v3jwX83/z
4j/k7/+Pfe+5eb74h23WhM34rv1ejY/f6zZpXowE33Pxb/7qH/7j+8vf8n4svv/rt695i0oXfxty
A9lv//mj47d//QZV1tlrIf7+//zh/XPKf/eO/6O6+ve/P9fNv34z1H9Ch0nphiIeo2bkCb/9o//+
8ifyPynnMFHDwYCOkC7Hb/+gz9Cc/vWbav6Tfge6TzziVEeYHf7tH3XevvyR/k8Yyix4NUWYZjEw
/tt/1/3wo0L1Y0v4Dv/553PF1aveLPUJJiUFAzcvDunZ7JiEta7B4jGCt4UOx/I1d3D6faa9R9Oe
ev1pWxvfasPyIBB0ff2d0T0rwV1nfW5OfxbDfY+WLypOk/l0yh0AV/3u7Csu/LqriI2hDEJ3qFE1
SrzUe2fXplJOoRJpUu0Fzz3I4GinPQrmt/ooxtbWoCNXXkcY41vgw3VgW3MYZzFqY1wxG0/O/wPH
oe0FQeqqLxDe67x2+LKon3bmOFg4l9u6tB1UogAgCx7P7I/uRaVEkFhrkNpFm8qzHtZa0Veum7NH
/5QHkkxVjFdeuqCM8slgDV1FYDEe4vwOnVOvtdd0rVeszCV8o7rJUWutKk+zbpBfc41428l/NbXj
C54vZR6/DDVzlH1fN55oE43mTdL/iZjSSvzykrzN9okuNhA0SgmwZr68/GcBvHXKtUluzerlPFDj
dVF3htSHE7FS3Vr6ZueGZj0aqdM0Rs4HCMwmwHwRQIg89BprZT1rVmb736H+poM5A4We16jIaYxB
lmbgjnEgr8ViV++qcHOMYGsvN4oX9vKoxczPZ3qJU/HfVMf+Q8ccwbQpH37hBZ+9cqgkCEu68F6o
PNElubQ0JW1mV/RZuUuDRyNa/t7B8lB7yNd55kFmx1anaeeJx9yk+Elnx0KJWnM0WxMbhnbUBtxk
NLilC0FOYe+mpt+v+ECxhKtjyLAdSjUM311JMliV4Nw89RWlOtrA6ja46Vz/MO5U4FACermWgFxx
0YsFovZDtQlqL/pD4iCdLTDQ4k5Kq/DHN00e+nsSK+YJAVjkgJazLZLqt2vhypUgjzBKHZk2B3Ny
pHUzTz8qjR3nEVBaxXHVR/VR+cpwRucWu+nTycsq14KKO/JsJHVFlVKDvh3JPnQw1hqLLw/e/HNT
ubdAZAFkvIo9E993tM52cm69titv5G29CV9qvgyIfFm/+0sHGIklLgpUahTEZrcyB+ka2LUP5aes
uHX3yTxJ3soBWjFhidt6tp+Vqo+9hDCsZ7xVdsWD/CHLXPtBeTTeTTDSFb8HhZd/et3mkq8hrIYX
QYw9srGXJrWaLYbgr0JeyflWTs0XI50+nKiUrfi0q+xLHBvaKxblXh0uoBfV3bO1yVFiSU1UVy84
GcEWIPoC4Xb4VBx+8CUiGBpt4qfV7GvpVp4ZnpNjNbEfDabPOyeGWcY3OVekgbtj+hhBj70+1r70
QeH0pZQJcxSJ3+xO6kF9gnhfLT096PdaD8fwgLQzkq2v79tVTimEXwSSVWeQ5Vpbw2l8CSpp9k3W
8ofKLD4aVfbEfOTXNAvfvW5q6aJd2Jq9eoOUDA3SyxWowPx5HN3uGL0VQh4y9F80deK3a+2xpWgS
izzkXGtKBfMKYykNtVk57FlybD+KHvTJE0o+yrZ+Cv6bDF3kQueR9TzlE08TRUZ8NjQADrPSsztQ
BKo9ZI6PyvlbZlg3AJL30v34MJlQmo1e7vUHRVp7KxYeXmzS86bxCFZhHhihi5TLGZVbnNe4lVzl
UMHv8iuCJQs+5cLQrLiD5nehmZAZeJOl36UaozvPK8dD/A0zP6yL5F+HIU2Mdc4s5KPSJSa0AxyP
fjt+ZKLDSzfK7yJCrqinrH25RXM4LDIyut9XsPGhM3ujPeFIZMOtkEfwvekxT+DQ9OGZzvbp2oO3
eBhpm/7P4Hx9EKCats9WlZRohW6gcCHOM2z+2/BpjYfgCkYnDiOfURDLkm9eaY5FetoGp0iuvelr
9MDBOLlgUZ98plS6rbTv9h31IqGoUb1Za5AtuZRzy7N1TioPG5lVCYaFYDM77QtdfV9J6tFpv6wc
mTVTsxuny1HVOlbYeKGgqzED6MnTjQ+x0ssmqrsUgG+y+QUCVhGczM8qgm4EaIKwhtfo8rlDCb1O
u25gtuLGvklvBCg/wWpz/wvZ49JBPbclPsLZi6eXPlIQmgY3cOX6737I/+quNOJTRDS49sK+lBFf
W5t1aS9zetVQMtIG0CJvgzjcJn2JTAPjq5PQye2csXPRXn6vDdXbTLW2ga49Oi0TQlL0RObXu1Cq
R15RJ7/XXXTTJeG3boDysz4NezvSs43dJG+kk3bjNMWTLiXPg949ScG0L4PhT8vuHff1Q7LkuM4/
3+zVUeDMDMukKT149LeqBRij3P4NC6Yo9eCCASPPPphulxlM0liQIPOxmkPW22vOanERvGN0ephn
ZKjxck+ammfTGAwR9QwvkoWlwYANiEmynuqd/Yd0/BvFA7iMqY+IpxOmwlmYGmrdaWj6ovZOp8RT
5XoTS503MuX6+rdb8lOUSIFtidCAMZ7ZFZbUIUrzkSscNEP1ScnTflubCCMWeenxnAY0VYdny0eJ
Mpke5DK3D2UcRzdy28A2EDJvaDTGG8u32q1JcTqPjU+FWad/fYf/P2nfsSQ3znT7RIygN1vQlWvv
JG0YrW6JDiBBb57+HrTmflPFZjRn5p+VIhSjLIBAAsg8BsgyCL2jKoXa3vLRGZV6RLmEtwpPzZ91
TvFQibb6GSuf+CKG+PuzbT5Q1YnSEs8QlsGliv0yx00J7pWsdRFikbXsDiIGpZXA6ogD51XAwWa+
HwJ2CxBIuFVbW7vtXQRbpC2ZS2aVqgg2hR2e6topPbQvf2xIoFSyTcsSC2WRtmzgNfGyEjYHn0zS
AcCGq3yEwkBiaFdN2b9qUuxcjcCAe+jXR6Tm2hNrHH6oDQMNKUMNjbnXCc3tZ82erjeWtdiQl78G
EvIm3pOGqPthfV9+Ta6nedbWTYm+bEVBFJ3ze7gUBb1rRH61j448pK78Y4qP2xjSlee8iA2aPyZC
Ri118ZnzqkuVNilL9ImEbWzlwm4UtnnsChh6VH3BVGOenXzfKnOKf3Y5ZFxEUZTBaxpPerH6zhYw
UrqlVWPEvWp+1dNna3TBz/3XyRzC8WcxFneLPJmjyEwwreY8uq0Bvbhmi3PyeR9ehlgkpNiCYJvM
EUKeXvsiJrl99/XaEJlzMU8wycIsqQpKs8itl/PEqm5u0N0rvVmaSEGPU0NxZO54/AZDYtUCPmv6
/XXEtRUBnKADXVLw79HLXowJ1NOYpzZqDkYLt1bAIIIs8lQo7FihjIeJUEnsdpvCfiszeRF1kdES
1lI2m6LSsYPbp8fKkPmCZ6uTstk1e/Mo3f6HrIM6MVpd6L2gjfipEFkYY1IOMuNQqILWF4L6eu6P
uygh0A4GM/WNV5t6LavTex50ccUALgKiVQnlHxWkxO2ehPId9G+P1g94D8L8oyhd53Hjm35O5mKk
ArMD/yO83xdboQCVAXB4jFS0+9KjshPm0FAVAhVq6630+Zp9GWqxfEaDD1SzEarVnmWsHAP1AslK
vIymGwftyiPpMtRizciSpXAlK7inKM92CAaq7/hD+WiFsI8n0u3WyFZOKdw7gOMDvwvbA3e4y81I
6TCPUWl3aOYL9z/tiLUS3DphdCzC93L39TdTxUK43PqX0RZnYjxOLDMoonV9v4sb2ytSCjBc5WY1
eCpzSliZPKpN5ElVui/b8Wbk3amkzpWlDidQLUBxeeh66Y47w8kWPPVeJv08+PkMgUerdJOhA/Do
KTNVoqcAydbj/usRrLRILkewONf0JMkdu8IIWk920918jIAsEtIW/5p+B+kOYYuKlyResZ/lanp5
7PoyRSTBLqnuhcllsROv82mfHLaEND7nZBN9VTjpQukONYglAr4DyG4eclt0AkGZOdaotiu+vE2Z
+VyuQRwHVCAZHbnPCGqgp6Ns1vFuFIPC9KFcI9yIebg1fZ+3rAjkIP8CvYQjefGdUFmMWjXHI26S
UjhJV7ZNWmbCJq3l8EkE1n/jYF7ZSGibyQgGNB8AOcsXsQqVU9koG9ScBe0Ifh1gzMQ+tO8grSoX
5N+zJHSh1XwWcLGXbLNNNS1SoS8M9GCGInqncTJPpW/l5gYbSPu8b0UsyNagqgIA07IrzSYAtOQc
Wa9PQTzr0C7m2SnO1J1a5x4qtV6iV1esbIK6b7xWh7BsKe+cHDCWCnokdRWA0HeULX40C0yOpfuG
VeypBC8PU3NNG8g9k3ud3u4rarlK0gVqCqKlLh/yLPcbDpUxNfXi2jgZA6o36hQ4uQWd0fmaO8nD
1zv886F9OdTFsZK1YNexWYdzX6yobquWP/Nx3rgBrS8WYWADdhUIXUteXINLXC3XBeo2ttuIBaO6
87680vdxe5CDf+JSsPoFYR2FjouwQl3WSWt1BpW4xX6I5juD35RMIxUrvKmwCaXwk5Kfvp7Gz5dh
TONZvMU0Ug72u2wNKBApkMHQkze7VPfjqLdb+24to5wHWpzNysiTytLixqNdd+jbLuRjf9W3Oazs
7Ku2iiDPU4fzDNvSpHn7eowrh/XlIBeHdQ52FzijrP3Y8/FRqP3rRIEJq1CG1zeeVGspGg9wARXW
ARv+6CeePS+aCgCO0UZznkJDkR3s/Xxo9nVo3H49qK0wizE1ldZmdo75ZFI+wWfFvuuS/GgXkhuN
1ZVRKW6DPQ1tgd9fx11dMGfDW1xEBu5MbVFKaPpa1Z1SKScwwJBFNc39Os7awXA+jYu0aXXCk0K0
RFj5Hhl1MEigT1fvoPH7XwfaGtDiBMr4hCK/NdWeksqE2QOxmvgg2dLGjUT8M5dXKqzBs3kTG/9s
WWSsybraRmrmtNGJOTt3VY6L0ixlYSphBmfDir2vR7ZSs0JMQeq1QZvDKbv4VjYcPAqrR/oaDsq3
8ZQfIenZB3/6gZPXPbD3PswOw87aS8HXoVcn9Szy4uvZ9ZDlqC203jwGdE6IpQep82/N7z5O1rMg
iy9nQ+IqS2YEycng278LkIWy3zaBNtJB+r75Yvv8jrmczMUHnIpaVgblL0DHCIGOaD/dVHv7iHbZ
xlpZnT2IMgpONuxklijTtK3tLLfQE3GG3M0oHr7a87gFU/9EfP2YPsC4AVTHzfWTLBJL2CjXWf0H
TfH3gGbY3W8NaPWwPgu1WA6zUqbAouA6aamnVn7H3XbjeFnNhmcBFktBT3Utlm1k+Gzf7vODsBDv
kHQ3n2HiOPy0i0HSQHsMHatPDK4C6sJNZlkiuefXMEkGWVi/FW6E2fEfmNSIM/GraIscb0S608Da
Fo4mdnVrjxP8LFHOLXIJRjLUM60mtIYxHHTtoe/69tA07Pc4401lVcbGfl79gDYgZ3h9okO9vKbP
DjjFGgPBvLBp0KTScYjZ7uuUsRVisb8Sp46MThzSNJYD2NR1leR/HUH8C5+m00EWhtwpxLuX1SWH
MXuuI2T6qitDOZknwjKLkjLLwp5VqcudLkgyc2Ncq4n/LOriI6K8mkkatYHHSL7FTUsUo3M71rsm
h8aY/evrIa7ug7NgIrOcnTJlm/NiMAClHLKE0Mm8kdqW9CqM7KTbHEjZUfIVZ4tuu35NPou62N4c
8h3D0GNXiCuy9I2hkDXdiN5m6zIIVG12qFdSMTAgohoCUtZn4uHQSSZqZx+ZSxjKzjv4KQjoQnaU
9kATfT2la6M7j7ZkFpht0vbMRk9LDnsP/m/wU4FymzCSLb0GnqubSnHaSpa5iCjGf/YVIXzaJ1WD
hdobynVPo4di0O9VieYE7epdHfPQoOBRc8kvZgd6HRVERVJlvJcMNLKt/gZqMUROp1MqHJQnCXfd
cbDCBjzrUuJ+rAC7Vs/PaHIOoTHRDlT96I52M6pYU/GesIlAWDEArB2qLvA620jVK/tcmHTCKQ1Q
PgBYF/vczIu4LxKUMNQUQgjw/CjijU2wFUFskrPpSw2TtWiANh5EVaxB9aMkDjfWhFjRi1RyPogl
cq3MKZMqcb8RWDxBecTSgLgnFAl6iLX6gFvBAqr9ZWxcDNbObIiZgFgDIj1g+B9r9WxoFo/qMkt0
XFbRsyG5pu8ya5yJ2dA4MFp425ldSCsI+MwRe6tos+P6loLA2uye/wTx92c/Ya6LqExj1DOMZgw0
5Gmqbhw2a5N7HmGRxKKhji0rwxtYaQs/z1Uy9HGoau+j+u+Rx2hunE3nInE11gy6b563XjKoKDx1
MUGDVoPG0lYhQfzk5Xo5D7S4n6hxzc1UAojHfuoh0iKaXQ4jEKF0TQLHMHQ2nP1mmlw5DDA6oGvQ
70eDfFlLiHmSdFyoe9s0JkOEPKwehEd0jSabF4dS9xQ99ofqNJ1gVwahu60fsBVfpLmzlZLNvCwa
E7UFcSkTkgGguh+2L2VrYSDPAVwgWt4oti3mtix6VZcE5kCHAKy2y0MthCDIbmvvrX3C8zCLvEWb
qZlNB0erIgW5mQSdvbOjLfHz1SDCrQuufILPuaiS2IM52WMPSLWk+S39HmkmabONcshWjMUGLvKy
LLoMMaYcaCtkDeCaKyg/D/1GOXIrkPj7s+/fwy9n7hUEYp32MsHFe47NVyZNG0lxLSEJhRYoYkB2
WP0k70rNLktqIP5oPngRsFyRSTfOrJU7nIpbP7qd0G4FaHjxWVDBLuTI7lCVm7JDxp3rIfrVOvTY
x0koWxt080+CkHiYXURbfCCNTo1GBT4TVw7XSkkWEXY/A+4HKI0D4WiH36qe/TIdtwD26zP59zAX
H6xMZKA7Ysxk4qi7UuU+rTeqVp+EEpdjW2Rcp4k0PqeACwvFTUhd+qjqaHvoviVv0W191Em6p9fZ
rrjLOcZJ+i3BrLU1CQNF6AfJUBT8VP7PpTKZkxFls37SDn2p7vSyfWiV5n3jgrB2RT2PsxinBQeF
PIXAGVDYgs8/7tpDCZUiVOE30+zWkJb5rwQXMVUNhKpBNSrTyXCLOb1LEmtjP6/ehM8HtUiBc2V2
0ujMfyoGTk/Sg/1YPEdERdsE6ggvW8rNWyMTmf8sgWRpVuR6i5Ex6DzmmrnXKo0UhbHhtbQCiMaG
+3tRLKlhY8LbtopRb/ng1/2wXuYjc+MwhbFuGTi3c0WkjfWxdmadR1zc8MuOOmahoSDSBzXsC/ud
OLNYsAV1Wd3QZwNbnMDgRsYWkzCBUZ4jd93q1r8V/vjYz8BCm+Ilpn3qOGlVDUxhPAKv07nooOyr
dov3sj6GvyMsxjBNTIqNGu+FDjAQE7dqeQs1t3qrBmTxf4NYpPeaW3kxOLjNC816Y4eURNgp2eXB
AMbjRmJYXdPwhoYUOHLQ55aS3nczS3ApE43psiHDdfHQH/lOm1wpVIG8J/rPgWyBZVfX21nUxc6F
zeCIV2z3Z4UruCOJduc/wACLmVrec6GmJJSwgDb+pKeUgbdeJIIS1vhRqP6aCZDjIL1ZwI7nwX+C
RWDnAj8D+T4cmZ8MTtDlZZFdowsYG0Ffknj3B7xW/9aRc4ULL/LSxgdcH+L/Qi5JsgPnaZ6nuAvo
odQedJd67AnGKq6hHj4MJG62TuUVKhHk2uD1DYQeTEkgXXGZBgdwJ+IID74PKmF3zx1Szq7w50qz
ECLraCz7rASq2wzyYNy0klhbsOfvdfH3Z0m4T2dzUiUL/WIs2EI/xUfxfEgA6rXCWrrOSO1uc1TW
Nv150MXxOc08bxoDm76JINRZlPCOfP76O25FWEyqM3e2PWmCLBlPDTx5oeU+ogX6dZCNubMWaX5S
1XqiM24bpd0/sDjeR336wnm5casSu3e5685my1qmSK44SloleGhl9KDk7LUe5H3f6Lsxs/fc0m9a
YwsFvBVS7JKzVQF779bK9Rki+IkNGls0TKSq7H3Ki/d5an/1fXMVs9HYuIevwHqwFf4uHlniq56F
NZK6yR0TmVroYgBqE6YAk2nQUNl67a0vD2BTIcEhNC4XV4+mUbWOFliABu1PRloEtbJJRl67I9pg
Cf8VY1lYHCdLkSUqFjlwx0DGkX/eUVp7wJyHWizEPoK+L5cRSnKuspziOzFS53VIi5kkxbj1mbZG
tliQ9dwkcjHiBUP3me6K668OCWNwn8HlCdjWRK4dbueDW6zFks69EUsJ3ktNFCp6RWhhhUn+nttP
OjR9xnT0cn33X3b2399usRATu6xprSKmlEPFEpoILPdaHnwdZHW5414FCimoqgoUiy6Xuw2KC3yT
8Nnq7H7SR1eu9gZ9mbL9cETjoqPchSbp1zHXUtZ5yEXmZX0cSRWNweesKbGNMtCbfcasrRWydoqe
h1mk34nrtDBV7a8rtwsvneIle9WD7BD5jR8/bB6ia0vyPKBIaGeZI4m0ybJT5PsqjigBv/w3mDDf
xry/dwzjKrKj2tVofZhkxdMqHbBEaUuAQszcMkuf/4JFSjFmrVJrB4dBNcAHS29vlKJ1QW15Z23y
f5zeZWpp2mqO6xqjRe9wCiAUintKEAFWH2Wnv6y1N466NZANDHZgVAqkkEASL3ZhW5k1r2HzgHuC
GQpNUoGEVG8FQJHdbL0M12okgjwAZAMUM1ENX0xmN1q5hibCHxJm/W4d40PWHIVNIL1Xd1Ta8RCi
Wptv7fVR/h13efvDsTcVTQX4YB8oQeJWd0Kpb76r9tSPi23E9soxBAgm5CMsUIPhN7DYJnmJAjWE
7z++o0dvmV+6kivf9q6cEuHhNezMp6/3/wpI3LwIudgoEPWE0kCnNGA1EQokL4yD+O0HZCr1prf0
tr+XSXGlPX4ddm2g4F0oeBWBOPbJnZwP5VDK0KgEdFs5aTaItcV/OCZAxQfpGUKKUMpbMrioktpU
VhNRjtaCLpT8JpDCbZ2GlQR6EWZxMjQjUOfp6AjgEtwUoLpqqg+83ASgr+SzizCLo4GaRtawAaOp
O7wFBC3Y8EHIan3xCoibjd29krsuoi1OhWKGhYGWRihIqjLJ9GdrSgkv4qBkd1+vg7W3OCIJwQS8
IQGyWGxsvUx6PYlwwxPPDeX0F5bjBMrsYVNLeeUQgrOIDIlvWLmJlXd5JkTg/+p1A7qcuIDl0GPw
4LkIDD+Izp75M960/lzLHjY4X0A1o1nx2V0yclJTrjmwAH+wpA0p4QbitkQ7qB5LtrnjKwO8iLdY
i4PUpgXsOmsseUGuLnDskH6nvkOIDwolsbOpVLWWl8HdgXQ5pIHxhyXbAyINrOAd4IHg+VeuIjSO
PSrk6xRoeoyv869hp70Xmyy+lfQBggl8WICXwrJZpuVuZGotmZjYtlCI3YRTI/37HXARQezHs/uD
nFgW5zMiTNqx5ON9ZWR+Z4AO2m+yxVcu62gBYWEKcwUD0jOXoZLSytMmtjluz+NHqzDFsoxi0gxE
+FaoMP7Ou9s8dxs4512N3zd2oLicL+4pF+EXBwDgN1pbivD21QhpVkDwBWIQt4hg/LXdJFxJlxfR
Fvu9teNyyDNeeWmZwsr5Rzb+KNt/z5UzwbGCjNwHxwA938sZ5XU+G7oYEpNOpmS6fbllm7hWpAHy
HiU2cfuBZuPio2Wd3BVliwdx49d75VH+1UCdKPbVvRbmjx9ogLBHHRliRd7G91pdLmeRF9/LymNH
mRgiU7RZuew1T9Etxwe7pc+oKHoqtEVtOzCv7ZhsjXrlWHAUaPRDlAhcSqDDLue1oqmkGL2Ca2XD
HujUuY5iZ8SQxp+tkz5vjHPlxBNnAjRFgaz+TBc1ZicbOnMQM5zccoA9o51oqbBgu6WyOq6zUIvj
bo4qO1YlVLWVPDmhs/5bnyCFaeU+NdrXjWGtbYDzYS0WTj0zkEF0yFBYN3oof/haSO4tRSNsRJYW
FrGbK2YlW+KGDgcI/IfL3lIHeYbOgSWlCCkUTODU6sWDL7mgO8JPCWIbKcgA/mbhe+UsgnEYoCvo
1KNcu+Sm6EZbDAXt0Skgw+/BdwIhfo8y9DfVEzD8zUGKZb9MY+fxFjUIaVIAidI7rM0r61s3esop
cenDuIufuM/Q2YnIeK3k3nj9DyRO17YkWLNCH9IS0miLb9oDkqHMCcZa/aZ7+RCFBfwwYUfxVBz7
Q3tEGSZkAc/9LfGntXWLgpKgUwtdlY8kdXZIDUqpOUyBIoEqDcDaQvWd6yQrRl+J0o0n5toagq0A
qu+gbqHtvkipGk5YPdcRKv2QPKNQX3/b2BmrK+YsxOIL2uDIplwcDRr403DVizPYawAzJrsa6MCc
o5b0nybwLKT4SWcT2M22wUYLo1K4QVh/ggkRcQyISiSx+38cnZjgs1BwSx2YpqDQEr/Sx/5RQIlt
D/xOSEVgDxbb5sxr5zrkpwEcg26RozmL6cxLxqXIqTkug3p5FCamjp/uYZSMu6cXb+v8rsVDB8iB
xJSuQdxnsULMgeZjYg38Q91Nd3N/fnF8YBHd7lE9Jlcb07kVbTG6UQbEPIVfHXSExK1FkProizAU
K+6ou3XurXWMQeYAERdu9+ivOoLtdPbxeE7VNJMRzZvAalZA/5V85/rDqsRngePJW5oYa9sNaAWh
kQTjdqSWy4AQSOLwT3e4F8PPq4cwRK5pZGMK1/YbQC4OcLVIWzgbLmOUmdJJPTMEPby8Tu91vwxF
806GP56Xwd9xM0WvBkTlFjQHE6qOSzRj77R2QzXrDzV8fGzQB9dJdIPOJA4Eab9ZA1w7asGg/l+8
xZbrtIaDmYV4YM+GBboHVlD+gv/oN6RjnHq2D88Xf2NS19bleczFpA5ge8640nAUjFgFKi201tze
bW3s8n9iT762ToRhOFrL2HjY5pffkGHrJwnDTRfXtdR1uHpl1vS/3MSgC4FHrANjaWUpV8fHLNOM
wYbEMo42DjZdS1DV3AuBwS0F2s8nmgWbFOHLJuMPn+zM4GtZZGzQS0+zU4I94OWNTbLBr1q2wdtb
qTxchlpkEIBas4xnqDwIORIOEZQGZVqvfhbaoin/9+viMtriQ8lzZo81FZiDE2i4kPyL79JQFEvL
m+3Cw+f7iJg8qNHCpxQs66WUhzFXFq+BOvCyqvCVKQrH9CaSx6BSIK+25Sb5eQkimJApFZrywun8
cgkWQ1kLWC1Glg+gtUUIWm/oEq8UKS9jLHZyMzlgxOYYkHmVX89e9KzH+/RHGo4uxGcrYjzpFQCt
WyiKFQDUZdjFZo6TWYKENMKOweipZQgkxa8cvX+Qzgq/S0hakC2VOvFPXl5jERJfTgdrRQUhbPE+
jpE553aCCks8PDXpYTIzMtpbwC5xXH0Ogi2GZyT0V5anS2PH8RQnGFfjZygyi6dVBd2T7YeVuhVp
8Vg1u1qyOtgbeMlpOjTIgsEAw2JShnD/BAIGPIY9aAeKD0fV0NibgJTlPzcy8tr6xITChBBNCtxM
Fmd3lcPWdo4BaBDY/eTNwPsnCQwZ7hQ2gXAxNN52m371a2kMgjZCdxoOLbieX+4JuPW2lcQQU+QW
rNiTsmt3EydYtY/Csz4Li6cknMKNoa7te5QkPkSoIfS/3Iosqia4xSKsdATGHZwjWPuQ+KAjWdOj
c8cee/hxtFDVUlpvI/T6iNHBhi3phz3Y5Yhn1UwhaPfXiBOX3Y2KKyR1BKSuuIJ71z9R1fl82GJq
YUf5/4MuUrhTSoNpiU8rtGZmDx2oq3rXIydQiNebWwfGVrRFoos1u7CnBNE+aE8kceHWiDsFcDHw
HpbJFhAOtgdbERdpj5VF1DSpXXhsTvVjMWlTTCyFskNjpPMMskuvtESyKvNGGwwYadDqqRuN2dfS
uXKpXkl77AufpvC+qVLpHoQ4k/RoPx2LwdQCs50P+tA81TmK+4ZzapToAGCkZ+WqhQQHholsPY1C
NiLTGsctqyYneZU+S0p6X3Sqm5ZqOEw4pzmEvOBSeMBT1St44fF8eKJ1dM1L9VRJ8ggf6XR0M1s5
QHxNdplZ+7oU62Eawd61MpxHK9WgkRHRV3uQ7lghT36q0neIpr0ncfPLaTt4SnfvUmncdI7kTpQf
yl4LLGh6FaNyUpvKB/YuJRSmZMSJ5KPDpRe7LU5FUtz00/hSZO2+tiZcw5JXdTBcSbZz0rRaTMyk
hRKcpj+YyVh4tQFOuCLFKUlaSDMNkLB11UgLoil1OytWCGWTb7SAY0G69YgqnEaktv4pDxpK63ph
hL0BR/tWoi7XzMkrZPsXaBq3cVE8t8L3OaPcR9N0L6XmA1CoXpEnN1NMG5dN8zVToIKFy7pPE92z
uv6tjRSA2239oE063LLlNpQKNMrU4iEy1B/ZkD/BoOmXzdQgU21XsjXJ08ZUgqlRDa/0dDdW9feY
zk9l5UCliLewVionVH1Sg2RwzoCf70PBzFPSFMpVaiavrJseSjN9Ull90MeoJmqkfyvK6BTN07d5
jmN3luxdOZdwEh3gcj5qR0nir5MM97xYoztmwE9bidoRBB4rJ/XQcT+ytJtMtk9NOgZtWmZ3jaMP
D9pggkbXaJ4zNi+QrnxXy9uYXUl2AxdN2IdfafHwmEBEhPTg/+cOC6gD0fceFR0ps/1slmu3y/lt
PuRwedbKq1apr9UIm1CLijZybUMyTlHVaNgddtK6tJuEubWs3bdWkoVzovRYhkqvX/cqNIoIaLdD
EM1pEnB72NlKO77VPPYBP7od4UpyhCZvCO2Hhxk0XAhbvHTR9EOGnWqnZl5lyhVKB1T1LbW8r4b4
dphpERq4mruTBnFKEBchMqBq36xKfYcoLCfUHuxH2RxOs6FdK/Crvh9N3bdKQzkOUXQ3tc09PEBc
sOpdqORgg483kjLdO2YVGqDJukpaVA9101QEeo/NjZnPV3YBuA13fM7Q2+o09t5GcYjBHbCs3XzQ
dk1jkUkGiNuM6DfdnOHWpCb9XoWRuVewyTza1ii5Y9LFnt2yKlTqNiK2MqDcivHB8O/VkEvVpfVw
YxfzfSfZeG3odw7+pzrCPFdVRcDolcPG0JGBGerCwyxrgSGpqSsz7Qe6wYabydiz6cgosXJLh7yJ
U/nQsFBc4P9Mt+35jvHuFa3+n7iY28e0EmAzWP9dVZr1u45Tm6RxuWP6fKJme5NRo3KjdDzNwFe7
WTe4jkYh8BPZsYtKjkbi0eKExzBtckZ+03B0imzADHZzqf1SEgntlBltYb0Nx6grSKrngV6w6w4w
dJLmXJHcmMVvDh7+RDXkwW04j0FhzGoC4SJiGuwab89THk/v1OxPdm14amM8qVNyw8zkvSwcMsC6
g9COpaRUkVooow7p++oIp3eft4pXtFpC1D59zOLIreuy8iNp/K5ZVUqKTNqPwhYt1iYY5M2wMDGb
4XHWRij8yH5PnT2bkKQkDaKkher3hbyPGvOhr1nYTNKVHdOX3HR+WHFFmpTtednvLcmAhWtaPnem
AhvlWvrF41b2NewObUYzmdknrc/uM3MKczXej41du1OEXd2iGkForB+r1ryqTD32zTq/o1T+GU+Q
rp1Rqcc6iR7kEYlVKc1gAjSY6ODR/paUpiezPb/0iUTGWkcvqxtBAq0PFbV/VDG7zTj/ljTKLyTf
oI8HkiuxX8f4hmZqPDrDcC33Q2AZkG9JowPtopI4Vf9zhGcyGaDFRQC2vI7HWiPo7TKCH36wOPud
DZhNEMieLSz/vU7jI2PtLuFDiC29U81+1yRDYLDJqyRn53Tt80wBgTKNRA6pqZUH3aAQBk5CSAXG
pLbw6uio7pa2uhvy+piW0qlsrJeIQSrbzF6iMf1pmpnhwbsUDDwIMbmT03APCaUKGyW5UubZ9FO0
1YkVSR3htfmoywOmZhoP+pzfmWg1uaMlvU3I+DAhfZEm/Vmh42mMLBQSJIZHx4yHfplY13yUjk3b
TNAIAgt6tnY5zI+jout20J/sX6eMartCd6pgUBL82gn1FUv8AvW9HGfuOrlCSZxH9+UQPzRKFtIk
em9YFKRxFzSOyVyJxjepZkJXJrqJ55GRstaukw72qBm3RzdO6mOZNb7e8+sogch1FCs+ZsSX4nzP
WyeA3hEnQ6b2xEmgORI7jV+2ykMZV48q1cfjVFfYa5n5i3X9Td2rJ9vEYBUw5Sv+XYpsgyhd+Tyl
7Gc+9NdSluwS+El6UsP3Ws59qeSexSHhretyTiqtfIhqEOjSzM8TEB8G2y0cHWjlone56vShJfdP
ut5PN6WjQd/SbBLXRtnEb8zpGzSYA8mI7puevQ668jyPdXYwePJ7Kq2R1JpIiJLp9dRwNTW/dpIG
fe5Egm5poZPBgUiT1KEkPkhN7koRdLDS3PYrObkRR6jbcXAxjRbq03D8HIOomyAXp9alFynDbaJ1
HsNJmiSY07LHR3GK/goKVE/TODpYb33m4ZSc8dvi2RvGNHssWDkPO5oY7jxZhYviz01aREckgffS
gDFqlHRXTiMFSc0z0uNOQKamxY6tE2J27FYFebdnIIYoKLBH7VXGUjeP+S4p8weeWk+mOVOChMuO
dhL7rKsCDbZ6OhO+jJY1TEdp0HvPLhV4JxsS6evM+WlKKcQrE4l/KyXL8eZBBT7YfmzifIQucZS5
CcykiTEW6feUFQEzACtpnPJdNstHXHUUvOXjhkhFXZLClB+1gd/AafMUmfMrbmjc7fMW4unmAOmN
SUZKHqybKWp8h8onLkPKRmt2LQd/fayPbersu0nHXSw+sTk59I0Dbhlt8EsH0B65aT8imWIt8uG1
lWZPmrIfcgd9Q4sWVwZHf91JKtsHeaLANc859aZ2lWODEC3L51PbZPTKcWZ4Q2g50rbafZOiziY2
m++dJL0roZFNEr301YYHtQ4Uu6nRPeuKylcz9n3Ok+9ToUVeIUEIiCnDd7sFuZu0XOvvkZOqkti6
VD5YlfQwFuqPOpsfYbD+osY9p6QH79svRgq6qz1lfswg0FgymKr3x8ksrWPjjJU7mzok0WWsFJKm
nUFKc7R3UcZ1V7bL2B0aWFpUrc58uXIM3+LKoaXQw3cKXGu04lCiq7zvoxmXaNypQ72W0W41AZev
Jn5MDSMcp+5HQUeYCxuHulT2U9ydKDfejCIzCc9m3FdoouxKvIlVJJi0fHWcXnK1FgjBsbd2c+TA
h1I3IfOstXtDAYi8YSK5DoGdONdND5H2toWjTmL5c2Gnfg/BAN9okjIci/xB1+c71oIIj5varq+7
qyxih0ztfEfN7sfSuspMlLBt+DlXQJZ29HetTo+QDJJJ1dOw0bXHhCmuCiUvGMzhUZqBbGlEyrHI
Cz+Si0NdtdPTUOZjIKfVm11EEi6x8p3qTD+Y4sRvpVy9Nelwi+0YWHOl4xUg2w/Avv9IJe7CAfzV
7mzNN1gdaCP2xMCQ3sjM27eqlODaNZjvCtf0Pa21twRtYBJNBt5VfZl7s9b7fVwciihj0BgfQbNQ
+Atem99w8j6C2wiRHoV+t0v72jbi6gYCf6PfUB1FBQNkyl68tyVK9GTKPQaxCZJ1LXB7Ux9Eg3r3
/9g7j225jaVLv0vPcRveTIGyx/Icek6wSEqE976evr8kr35WodAFST3tgTTR0onKRGRkZMSOvZW+
/iQ73XulRlvP1kN+uWk8lWFwpPP+A7not1OqvIv7/jBYRrsrHelDNSQIs+k/KrPKvDpQTi4zTt5Y
qpQQRkpfk0wpPQ2PchiGbpZF0a5Wq8lVo+wPK0SuL6ISvknNlIl3qduYjB5vesKDZ2vxzup9z2x8
XMp5m0/6iz9ptqtnfJvMGMBQDCXIjS5zXEsu32tdFXuV3e8azdw6ObO+VlCkSG+gca6V5UMqB4dO
lj5nVfCuVUpk2KzMdyNba/ZFxWLCJEjdScq/nNJwj3fdx9J4lOR63E/KsFey9i7S4rc05h7okt/r
nfpHakzqsVRPH01fOx2RA6jh4FFG15Sjbltl6ieUgGhrjwCb4uxBAiDiNX34GUh6uBmLdte2kcEc
b+ZvTEmHrCHpLEj9HHXbtO2b8SSHu9yvAIF1iBxC0FHsAmd816rqtpXaXWSr9zwCJ1eK1J1UyC9N
WpHEOw9RaPDEsRDsLEi15RDptCiLaD7JwxunKSIvahT+BVljJGd/Vv2ob1JD/WHE8eM4Zvd6Y74v
evNdFtkfbcbZgyb72kfpOzWW7otWPxip/8x9wVWO5OkGXaw3BbGjLFpeG9r3WqPjFWv7Qk7uIzkC
bTLZ20zO3vd+elRS9tGvDU/RuaPh/ySmhf1Xs/Tf1hHRoyjR3uNXf82dyHEj2YndBClqr/O7D5oU
Fag2yAc0y37YWfNyasMdpwiOZE1/7dssc2Wjq71iGHZyaX+nn7nrE/Xg99LGLPvMNcvuWWth3Wbi
4asaGd3e1AsqfFr5ICPK57ZaXXuSY79OUT16llJVXqMM0rae+IZ+FD5Jg7NTtdg9deFnlfKGi1rU
MR+LxyEopc0pUV8MY/recro8u8cL6iT+KHdGyeNv5PKQXiZNK1xfCt7KxpS7akf41DKGnZtSPypN
c6f00adB0p+DNv+m9kheWZU9bodE3tcZ3u44wQC3PkRIkq38qathtw99FDBLNT/2Vpi7TcHTINcZ
ni5JcSsr2ejjyHfKExL72v9QNFr1CPyQnklntjwuoe8WHN87qp5vwxokgFolyFsM9ZNptaw5eyrj
EXkZo3E76/RZ6+RsH4eAzmgBTcc0Vt6oXXgwowlWofE4ttK9zXnZwZnxMcdTtE57m/NmstE2aIL0
WMhjs7Pa5Eec+iUE9hRrTva3oOxyaEUtMB9T/lKepObJ6qInW9djHlnKd93qH3wlhkSZ9LELjEe1
8h03KfIN/zcdOtt5sPLobpiEqkdviwNvgCz3p2NkG6ZbpPUD/UTlLQnEe7/py6MSFo/QZd3xrVO3
SpzXxE9Nz4rjD5lS/YkO4CdVnmzPjJVm3+TD+1F2Hoy47b3Ebl+aNiEvayXDDWTlqBrM16WhXGwB
PFjbzpdiTz7p09EogvdxEOUvpt65rUJdqpBkZ58Ozte+j99rCnoUeTiQHLXqt7QyvDGN831ZheFB
bprQ7TL/I0W46K2eNPFWTqf0ywjUyi0Co9hC/WV4/ItpUOZT7wm50NPaensP7gROgJKqed3X20H2
D3ZWq26d5bVHeU7ftklePSv+8Lk6+cF9bfb+Y+o44WFirs6l+vOZl5Xq+lmke1ptJAfkYUGUh823
MG5ftbQd8PmwIKNr3WSi3OMDU63qetjXGrIhtplJnmVU6Z7vQIVKL1816VQdSKr3BWUGT1Lz+K5O
dE5yapfDaRMFcj08NBTBjzAC2XdBZvF7m9DOUQcZ0+ql1XMSn6HO6263UoderPaflYRnLZuiMKYo
ESPQNG02TCJJz4DoKdL2W0t7USEhz/erUKdrpNplGVrUxs/QAcGoytUkMX0h36n09qp9sA32QqQw
ebvaQ1+zNesstAG31fBXETo65M8CbCvAmvHLKvvdmq1Z86ZQjNqQhC1B3jA9wXn+RGUSuPTf0b1a
6hSd1/Jnja+06SS9Fg2E+BgdNCSwvw+sSr5f7c2sFNXn2OFs+utriaaBJBQoKDMi91Yw0zF9++8H
+/9S1P9LMHn9778Un6+UqI/1n+nX/I9zLWrxP/ySopaM/zgOwCQH6DasN8gh0Ev5pUUtKfJ/hEIC
lH000Gzjp/rxf8WoDeM/AllkygAR0AUUitN/iVEbyn80sDIQfQioqEzf+5+IUV82YQ2aIsiNGvQL
f8IdYN+6PNDdkAxt5WS1Z8rJbkpTr0+lP+0oPJ7tyJtfDddzZb7LntlPM9xVIIgZ8obea97rbQun
7Ye4L2EizJ6s6QfV8MY99fGeV1Tl3ra1sKRzWz9HD89ilDKl8MD5euFRqRztt4N4pqy0lddMzABg
ld22UtT7pRf7d3pwlyd3xlpIWtmxnwMXZ6toED7RpgITPo34cq86lTean6i2rezWrPP/69MwfA/D
AKgG5VqFr6vt1u6olbWTuTOcwZWMP3qjeuXFfrCK8nsFuKfOUFbrfM8pIOqcMlL2fvz4z7/a+c8Q
sexsvdGQKY1R8jP8NqPqIIioNhJFw/83K7PGJqp4xugHWIFq9Lnp60cdyAE1I++2mRnihk3lOENk
J+R8UaS8YlNVcssYowwfLG2dGuLLNH3Kmm820iDlR8mWPT19LKrHMt3etnuZEgizgJ5BQvIhkQ3T
nNlplg2KHXFMJUnO/zTDJ2Xt71/5/ezvz67krpLLQEqUzDOVz7lOTabYn9o1kqhrI8BBQN8S22CV
VqzZXez7ZeWbRUsogrT/IH3Pf0qQ6M9JALJZdSuE6KfDmjDI1XFD7fLc6OxO1mjkjoXTpF6m5rS4
D5KzgUSBh9fmn36hCztzQp6yDSZF87HTNcW+7/vJLat4DQ547QYwKGogtB1glWDZZm5gNUpeUhbl
GceMOtq2nNvd7WXM5r2EpwkT6NIaBgNfVzjw8hQUSVN2pWc+mvvovnlMZVd+K2b0eLE+ndbU56+j
1MzezClKLVdgsaAU2KLlA+1UvJE8gMz6mwIMJyCIaKN9Xlni8i7+XuLMJcbKVMZAxqT9qP9kFwSg
VMQbEyizCcMMXe9/OmIp6GV0AIF8Mq74hVECeLr1yZBa6FbMxkspmjDv2JWHlZWJKPcbFCWsMBWI
VC3/APS90r/S5SDO0H1kbO4Tr2Q0oWJ4gYaSGaxxW+ykzRrSa+YtVwbnpKJKrcqtaWFQTDWfADH/
xIQ/TDshvLJGDSW+y43VzalJ9P4UlHacSW58FMSl/aHbOXcqQKR/sYvQZ1gEWwfWtflYuIS4Fq/g
mlYfTFeNp310nsIPUApsaaNsnTerED1xA87XdW5P+OvZDem3jiVZOfbE/KgEKIeO8FG8UlDrWBdu
vgyIPz8ZlVEdeRehqnmlfs04C69rKaOUzttBf5w8SkU7840sOMGfdFf9pAE8QiVyZVMXFnlhdha6
ZHi8ErtDdFIsEjpRCHmSR4HqQsFlvzomu7xIS3dMhVvzWqJXG4K2zbE2eMUHwdqXbrqnFDLCkvba
9iedwMb4vCZ1tHQcECbhhiProugxn6hTyiAxo6YSZs297uUbYIkPvwBk0lE7/pstPbM2C50ollOH
LLBWUVEMDdut5RDkk0I7tfXq8busJLtC9NmACn2zgM1IsfF6+zdcXun/daaznzALpVGpJ7bklwE1
cdm1I08da9o2K8nP4scU8Efw4Tym5ucxtPRMNYYoQPqn2HVJ8VRpEQoUp7vaKVZ49dZMzY6iWZWD
FdeYQj2nylM3q44nh35ds3IcLq+g/+4bEhe89LiHlLkgt2xmSTKlceA1zQeneTWTd7e/y0KoVOGL
5z7gpXkt/XoCyxiatYL66IOxS+5+6dehRLrmgkv7ZSG3g/QhTPuWPHsvNWYK4s7m+6v7WHJV4A2u
9KwC2mwKr/1oeXn5JPTn12dwFxd4ZliEm7OYqSQmLTXheEKyRgOZKtjhVGRBbu/jTLH514eycDkc
z6LgPB9OCHp6Q1NWB/jApgOfWcIcJt3nR3UrxvyB/xxP2+q9GIiHPH7XQDEmBKutF9sNvOItmuef
V37QQhzlJWCjJMMU5LUictqpSu/LTugJBGf3Qf4QosiyAwBzmCRXUKtNm+bt8Nl6NF0aiNvmGx3y
tQty4dRrKlrJtoW0n5Dtvdz8pJoCNfeTyGu20jPsf9sETlTQG7uMwaz6UYy3ro4vLa1bqJmQn0LZ
Qo5zaTMDTJMbMqJLIBD2zv3pQONEpnh9BPu1p+kKbPL2Ts8y05+fHhVVMmCmhEFea7M3kaWPcTJ1
MvK2G/hQvXIH2MrYCmgufBWb/L26Bs5dyN4uDM6WaMRGaDIx5bvNtjxK7rCXAjeAgVplxILk463y
5vYKlz7j+QLFGTs/QzTA1JNaSij6TF/8iHK4VlKvL4KVYLS8k4zxwGJig3uwxQ85M5SFihKetLOF
gawL9mjFgDr+OwtbCA5QsoixEUpsDNDPigF6OwKRqDSfRJHG6t4+gr0iUVzLRxf378zM7LKY+ljS
O9AQbmd+apSd0r7K/3Dm5r9O6DBKxOQeg5DzAOsrqt6WjfrLJzj09zih2Lrq2DwP39Y8YuFaYuN+
W5tF1ULKQGAZrKiZ4uD9UFfBoyZRFbjtd8uf57eV2efRpLyqKHKIz+PvjUO2L7f50/qTazbx+Nfe
MTzngKGSr0aIePfbp07YAYEomDZfRRoo+Kidxwxtk11GK2W1ubHsFP9jdP4iauoSjF3GBxs87ZO8
ze5A9n7L75ud6TZH5T30Z39GH2/v589a7uwBwWf7bXMWjwutGbJiEJ8NClPrEO+cbXLMPMsz9vFB
PhgMvQHFWvmKq1ZnzlKV8TRVwv3FQ0I8W1pogTPuxEB1bQSBxXxivM9WFiui7nytlNwVhZlSUV6f
xZIRnqTcOEkUjNKPNQOlDXpTZvPWAIBb65vbGysC7pUtJCtMoPcojs/HgY2mDclu+ZYAdUCpMMSg
KHrujZP8pw76G4WS+zD587bNGd34L69lAo2EGcAgJYPZAgNtNE2jwijov6PyvT4mQBJd5SliRuxJ
HPx279yl23Tff5a/rV7t4uzNl+zAz0ctH5pa6nSXoRqeK5D+ge0jDzLuIGzdxu29fjSfpw3dWjA+
8erNvnBgKDPBkIFZWhbza1YJCt+Pk0JyQYcB96i9UP/kD9rr7W1dSFQvrMzu1q7xkyIKsVLosge4
ZWPFhy77Uhsrl/hCBL2wM7tTA/ouPV1vkiJzc7I7oCh/3F7Ikn+cW5jPghmnsppi5Azxj1+qHMWf
9bG4G4yN9JR4yt54kXfTpn+MrLswcVeH1lc28ir362ASVlQWKGJN/B2RzxBhodE7beuX01Z18z0z
yatkSQtXxsWiZ7FGL7SpBQsrufJddFAOQtqXudrdarq/4P4Xdmbub8aRxHMWlDcYfJTJUqSEx82w
j8lu453NbC3vwb3x1MLU7B/G1+I4PvErVsLObFT0Zwigb0iKDcsXlErzS7+OYi1Oe0JAvdE+KRvj
IO4QBlC4Q8BCv/07d8hCqLswOdvgNJGAmcgU8hqoI3oDDb8+e1UZTVGDL32S71JZ+XDbkRfOPT0A
0dNwOP1QRV9GmsqQmuBkY7E0O5BhiHCrzZOjrNHALSWfjPTSpqUeDvXBvENZDRWsbyr4Wd/cTLVb
HstdsbcfTpOHTA9lUZ4Pq3WghShwbnPeqaygGZPJQCWwuK76Qmttq29Jcw4qkJvtsFE30W4VE7Bk
k8lQIUwNW408dxqAcGHaj2TzyY/N+KnkLg62rVtv2xCZMYOBybVmxFK1izlJXsXIiKNk4ohfdJbW
q4M69MXAKoc7e9+8JneOZ3yhL8v65IN9cm/7y6I5QwGADGUaPbj5AhvDsEKn6ETkmX5YOyAq++xh
ECX7v8PFI3Km2UWI2vZva7MDcVIbiwJxK4qyYi5TaGdqj2ISNNitFfJU8bcubUF+gEYLIuk8qsls
LjcSkJ/tVCbTIvoetCNcpC0l2RCWTlG3b8D1oe3Q7UhwmCtx073+mHtr7+tr77n8CbNvOfVpEzqh
Q42tH75pUfSm8vXdyge8Dq5gpoE1MNZLp8KeUwNrKKoDhofxsbs77YydQm3U2OcUSsQHXM0rllZ0
bk1cZGfemepMK+hxFHonu92muvSk+fXL7RVdh7DLBc0rBKXVNCOYCm9CqyLJVCY1hl1mDitEMdeX
H6N1Joxl0AWS5s8jWA8/YZ6bmEkqT9NOnuxDqWreG8Wrxg1vF9+lcX97Yde3AQmoIrpVsgKZ30/R
9rO9G5jxsB1qEZ5/Atrq7HXl44jkmMwwDHgTgNPb2/YWnmoYwRqYGPgC9PnUd9R2FLJznTfEdx7S
9IXDHZOtrRu8E51h6K7eryHeFtzjwuLM4WNSCm2Ct9Ozu/Q1q4tPAHW9lVUtnOsLG8J/zrbRp5aV
qhk2Bq9+kD9oh2KfkaFVR+srBHf/xhoZA8wtgtTvSlRMaUxJYr4l9IrJtZ7NO+ZU9gB5deVnHxUa
v7Ur5zoVhOWX2ijNJPintDk77cnR06SqGbqTmjs1+MMpngsYy8q1wL/g/pAJy9CvQc7h0Je73EVl
ArUf6BqnrFHBLuflQVGsQ9NHvEiAbUunFLRr4lWlf7j9/RbXB7CJQM+OcvwuDcM4FGlRboQeoL6t
Ce6/ezQnZdOO727bWUhRBF3yb0OzVEga7EyqYU32VCf/7EBwAiAeTsLuW5Ix+NvWu7YwvcpEeN5y
HupJeSNV8ecKAYM1F1rcauo/IvEEqGHPY+ZUm0FomKHX24qkepWu1QzoMezn5r4VHY3E7yimKIyJ
daAQ9k3Yvy9HBForyXoHDrndN40zbQui2abIkT4crTTaMAevb8NRKh/jIF7rDS1kBYio8FTWBNOU
os2JfRTm21s9lSH91Lz+AeD5Tt+EH5yXX5Thq6n5wpG+MDfboUirujjJMRce7TtkS0ErNJ9sOAjV
g/Tm31kDiSHiIvrN8wKEVaiqH1TEYfklMH9KxdQf1aPzhffdU/249vpZ8kPSqt/mZjlPaeplDmif
A3047ZJDdNe7wQPUJp5MpSzYhCu3zML1SXGWkr6i0aWF7OfyfI1FF1oQQoTeeKpdKA/k8Guxmv4v
xHlwWtDE0AaziSKzDzYCZmmN3mEL9zbkWcFdeQ8EyPlqsqx8mz9KfwT/omhroblnoM/ER4NqdFaP
a5Qp0abEJ3A8dlvBdH2y3Ojh5An9It/Lvq2Ej+tUFXO6SkrMoYV1fX6VaYGTVSNLlFpKRkJOKPJs
aTduUwiFVtnBFqIi1kzqqdDmXxOo6lPPDAlT2x4cYVvJTzz7ZB7KwN9Y6Iy7AO8pkoXHIO4PqaI8
13bB/CW8hzKPA7sH9Eg/Q43er2zB0lcGzkDoAmzL62fmuWj0qVYfBpEHRcPDaQOV3uhJ3ne0hF8F
M7YFe8Hmtslli+Tsuq7SwZ0/XzW1MKqyZhuG9G3RMKemrcFdF48jDdy/TMxLyTJcG2mbY0L0g4Ry
e7wzY9fZIpsHMGpovNVvuxTdzi3OHLe0OoaBT1hEcLz6yeva3veeU9NKNLx/zKYnCh147tkKZ5/t
NGTOpOUS981u2KrbaNsWh5KZM5BY1JIOqvp+7bMtVK0vTYpHyllOpjJ76zCATzbx0n+aJrd/ADux
ae/lP+LJpeMPwZGnfww2jC/edpjFz0mWpIt2P70pbXbL+2i1MxsUi64pYx20ImiRHyIPGtK9OKj6
SiVy6Zz+rK4IDIxA+1wulDp53GhDGnlG+VLoGz3bjHntjuXay3FxXYai0Qu2IKwGeHZpKEA9QKKI
KwqS2q5/Ph2ynA7LuA08TsX703OXre3k0tkj1OmUjEmb6MBdWjRk32BuVBJvc+lt+Ee5i6CN3Yyv
2muPIl2xS4et+bry9YQrzt7ousEDhZkyizeRPbuszEKpFEblJNdw86Ogv1MO0pbN3QOMvF/rLC4t
EOUMsGeMD9iw4l4uMDQg/i4rMFrFkLmnoXOn6l/cvecWxHLPjoEiFWqY11iQzCP0OBZHrlrB+y45
4LmJ2Vc6Oak1tmIRlv1sAto333eAVteejgspK00SHWQAfV5ohGffZZIDJvgLgfS6E6DA5LGj10si
ukbfdznb8ytUnduZPQZKy6ynyWQ1cCPfZXdC/lLfmX9Hr2XpOofrFpZiStHOFQNaKDGamfbMukO/
+eTs/GN/R6PcrffrVZ/F7JnCAmcJBlVixGz3zKHUqj6BskiDpIVWeUh31HwYqRjau3C72l1aqCvw
iUT6oFA+gObt0uv0zq7bZgQFO1BYb75qG0YsdtV7841OXVTbFkd7F1PReP0bLH5L5/fctDhyZw6f
n5BcTAdMC1wz1Nqbaj88qR+a18arHqfPvad4xlfnRX+oPSgovk2HtZtnIdvlTQ4zGZHXIcmerV1J
iilxmhFomVS50+iGw5c22K1EqYUzd2FktsqoMtImqTDiP/p7bZN/jml4B0fy6+pIZ22bUmlzjmt5
w5JVbjYgzgxGoGcxu9l6dcjjwpoASVHTA0LSqBAkSj9ayXRX1rcQGJHY+h9L88K63WRW2etYUtOf
Zdn4E91RxhVaOlD+s/F1gF3pnyoo/Tz7WCUS68CPyFlmp0QLgmIyxfrML/k7QQtdFR7cO5tx2ymQ
+f+L6A9trCEjDsLkAjfrpatakAwU46jzEWEO6WBNgcn/9j4unMMLC7Ng1oN2Ckhs+WBjmh+YnXcT
KAgs5n86RWc+Izo96ZKzv2106QBA5I1/QsFrXb3Uc80aGy2ixKyEFC7hSBp3g/7PS6VU0H/bEJ56
dsq7KYjrJMOGgAU2+5Y+oSDmXAtk6rUfCgUQjjNpHMMY6uyCtprcbs2cuBk+lEfScyQ5QT8KGMSU
uELwSn/+kwn+jfJqfYH0iHYhHIPyvbmS411ffuJnUPyw2U7zSma1SnstNSt+hunXMFXK01fjZGdH
vl13Zw8dxEqar7pKDRC40urs9fYHXd6E39ZnXqTFpVXnGdZV41MQflDWuECX/r6q854FY0geNE/z
arUepZNxoj9QpVsgqBur/n57BdeBC42VMwviF5y5ywTVCbUDLDjtXYmEi638ICmE7GjFLa9dn6YV
AC5H451O/i/++5mdNpUGNS01XD9FpGxC8IdR6+04wFp5e0Frhmb+r+dQCQ2US8XMX+0Ggc8Ra3LY
DNbIUpc8j4qvCFP0bymuXK5ojAxJzkITjSsOmpBa0/ZCC3rtoC19oDMzc1HAelDLgPyYrEtyttPQ
ul2d39fFW7NZwUIuZEIOjyQIi0FEgsIUg77nn0iWThLcYDgzhT1uztPBgfO8OIKg9v6GsIG47C9f
EyjuMF4lpABBl86TAb1wpF7NZOgon/U7Aes7HaQPoiQFIPJlHS29cJKIukwm6IoMYnBeRxygn4XZ
KfTdAhr+sAlc21zx8Ct/UCnhaYReAwcHbjcLiI5UV70e0WUXqCUBjdb24eFvqHVfpXEzO+K/n5+k
CMKdwS4YVHwRKvTSk/5W8UArweMO6+X29mm6doqZtVnOZvT4S6NgDVXBE3Ao0ptNs4NgRfNaQO1r
KeLVZ2IonKEAHAMFlutNnJoq97v6lMM3RGG5kZ7bSflxe0mLJhiIoU2n8nyeszoTZYMW2dbck5Q/
O/mDnK8EoMW/T3GDlhC1OP7S5fepx7hxhom/TyqauK2vfYc7ybu9hqsgJ7bpzMbM14KkbuIYkBV8
sUgBJ0fT+SyvPSvXbMz8LEoYo5NTyAKzGOJc2XQSVx8D5AKycWU1izvG3aCzJMch+lzuGJ28NBtV
YYkXgXzqP1jj8fZ+XQVRsV9nFmaXwkjPOPdtLDRWd1TU1I0DyPySvjM9zZcOt40tbhwvSpM4QMn9
Z+Z0dkATNZ2CpB/4OFkJ/GV/iungJit7dm1E4xHFCALZOGnyHElgKacxNyuycDX/Izzd8+iBQXFz
eyHXu3ZpY7ZrVtXSZy/LwjuF0PZ+1ovnMoCI8uW2levONzWe86XMkv3CDOMsCTFjphslQvQ22mae
/oZCLyKtnlW71lf5UH28bXVt/2aXXVilQsaH/fONT/Q2Ifxzy2QlEogffnHF/VwYTQnRtxUPw0u/
Trq4UZS8KDx5gE6wfkqGjR19r0IZGEOxYuv69oHylphmiVYS7eBZRGijrPAn2AcB0MDXc/9LlWL9
9lkzMwsKQR3CbNHUfKtH805cPuU2eqMfVpWCr0PC5XLm146slONki0fm99Nu+iBmJTMP+u7vFklW
fger+Yqvz2gNeOHysRgJtRTOE+T78x57OkLpfYK8l7qBshPZj/0gcp/4nytSXNuaOR9UrPppqrCF
bAnIOPqMqDeYgEjjpxgNZHNtkGd5N3+vTXzVs4hU+ENzOrXYs8fOVeJ3Vvnn7dO0snuWPLv0VDut
YVrBwuAxk/UUkf60rqDUz96uJcTLLvjXYq4G7rQ2Zrxbw5R8Z+waJCh+Mgyt5t2LYem3Q1DYn23a
WAWq3Ikl3VUf+qPiikdttUkA3MmMx/8NoZLbn4ki2aVFUNNaVYvP1AJ6FYC74G76jErPg2jg+V54
t5ZtLQV48CTw4wCYRFVw5hd53EBNcJILr2p3PjoIQ/g+jdGDzHcr7rFsCPlCLnn0NOYjC+pQ1wmo
Pwxtnef+IdsGL/29/kdPfNe8YlM8TzQQpDWr4gvN46/AUonKAG22eVHuVFv2mFUsj8H83a/9VI/f
HaivpsMaD8CSV7KTUIWiZAvzkbhvzo6Y0p5UNQy6DK/8VXYRxfH1gauFfBz+ORq8XJiIQV5VBHS/
GXMHrj/PeqsTgKM7oQ8ffxXDCeFWf135bgseyTsQrSgb3DBxa7aq1O/0U5j7rOoFOlTIE+Wt6SH7
skkQwpp2/VaB5GANVHXdoKSdfG5VeNP5Xvb20JOvZYzU1kfjuTjkD+2xeJG2/s56DDMxt7TrPq4d
husuHkxRMoQHIAgA/XGRXpqtui6iJwTJYguB+babXG0nxtfLQ6vcjVuBH15bqYjzMwdF8osOnpit
pXkzuwcG6xSfMq3JkWRweC7sJGkHjbJbO/dxGUEg+GPlcy4cCFCnoEDE08eEoOtyhd1YOtqI5O3P
ZjP9150CvwJnsHnX7o03yh+3zS0ciXNrc7m9sO4Y002wpjaO8YBaRrzLi/zjOKkZdLnT3uAV45UF
VRrGmFdYrBZSLxWkKKxcAih9VRbMOxuNgoQc3ILlLrJ2yfic6+9ju90xKXV7mQux7cLU7CM6WQ5Z
NSqpnh873qQcens/mj4P2K+37Sxt5/mSZh8vtCYnroWdSMs8rfmY5KUblndTo7it8zogJj+uHP/F
lSFVJcpbAlY/u4+yVG1qZcDihDKxXD04je6F0UFV3t9emYgi82MAPRd8bfQX+GizBwAzt6OSxLyY
a+WHBLHpKW4gO5dX9m/xfJuM3qJzZlB3MmYfKpKMGphVkXvQoKrJQd6yZeRcdf9eKPYGz+tF8qWF
IbnHtDqkq6DLZxEll/UU4nfAAPqEDmp+COVD1AaH27u3lHuR9jP+CHBNIDtmuRf2p15TK+LWZvqh
bk8H5Sk7xgcBGl6NkWKP5p+K6IE1+LjExNplBIEcVnNik8IDYx2fTjtBlKm4FbwayESZLm+1CVlS
+RBsfqyhlRdONHmDUCEWDeErGoJGagq9nIiV5iBDg5913zrQqHHsn9xA0u6K8fvKtgrvni1VAzRH
uGTGEsTj7OOFmd+rSkX4ihF0170Jlv/3DlgVo3bNXX4XbfJ+e9vkgrtcWBTh++zeK5O4UpwIi3b3
MPY7p3+FEef/zcTsSIeFWuiZ33LjnN60queH92O1EnqXUhTgYGKaURfEM/rMRyLbGdSomPDH7/mD
UFH2j+OL9TJsir8zbbxwp4GdZGIEvVqmRef9ez8rJ7sXwaP9Hr7TdgL+iit2rnEnb2om8W7v39Kr
QFORgxNkLAAN51doPo6qOTSMwEYf4OfvMxhuUA8aPFQkNorpVrsC1MAa9GLJMc6Mzm9SNZCGXC0x
ambKvkw61zSlx2xaa50sZHvna4N988L/nFPTdVWFmRhy71NrIUz0bmX7lr7W+UpmLi7XU1A4XJc/
uTuErmq0f2gYYJIPqbeSfqxt2szVi84e9UmYCoJHRXmDeqG0+uxd3DGAruT7+ARx/nLHGjnzqfob
1BW3ym48+h9iIG025F/mrtxH39fr40uXmAYa6n8szlZln+hc+y0WaW/udbBzm+ZP0WroHmpXqLnt
1obcl+LuuUGxBWdBqTAiPyE+kkkhHkT+5trh3Un3vVh9hEH+tnssfrKzxYn/fmarrQYTnUlsRaOx
rftPJtotAG03t60sBqjzJc3eF/aQgk1WMTMYrrnvuP238VtksxBR2Qeau57nL0eNs4XNMpzGHCvF
L/hq8h0adowVgNU4VgMCvFBWudF36LYTJL73KwtdusLOFzrLeHhcWE2BhgnuWR+de+fjeBAAwWGj
eUikh1+cd7cNLmQHF845i/x1HMdqGrPMNN11w2N8qrdy+aS3+TYZYT+PVzqWK6dv3mkxu2CImli4
i7UZpNCN5U+317OQAJ+v52fmdeaPJnSmTmFgIJsOsdm4va65vXiZmStAweWVMLdkorqJmOvM8ZFY
qho4f8iArdMGZ/GGeJUMV6SB83xGpSX1l42Z1+thZNfw05GMUiHW7lHycP23MI7fOSsJwNpiZs5u
xIENdzuGovFLoN3LNI5uf5b/ywH+vZSZX6fR4LTDCQskSajA7GhVo1Gvwd17J7LetRC4bI/OLm90
0sErOJLqnCytURxxawHSRvZZ+egwWfyTRP39WiVpMQieGZstTkLbsLN1jJnTo12+GUf6bvlKr3rR
Bq8ggPtMDcEndRlonTIfhTBO7pXSY+zsBufZGF5WPtKSv9GPYLjdptYA6PHSxkkt4ggNRi6O067v
dnq7U08omTo72d+bwx9dyCCvvhIRltZFmOXFSnWMeubMZl2d8iCReJ4UzWuufu2lba7ubq9LxLD5
MWLiDwIWKjfGVaGvidCI46XHo9iy3WZMN2WJiIrqyVW/zZqPzulLslZhWFwVs3a2EFXnLT678y1f
yfzIxGRYOZvY+NIwfKWsNUCWYp1+ZkSc6rNYJ9sn8OYTRoIidpXuRxF8z0/bHumj2/snPsF8/3gT
K0JsgWxznkCbTRlFac3ZTetPJ26FSjpYCcph49e429w2tfQy1kDHO6BtAWZeV/TkJlZUzRLXLrkm
VCA7gZKcNtEnoVN929jSRzq3NUsFBePRKTOwpYU6klD7Uv/UZyvuvZhHnBuZeULeSciCpba40Ift
wGuUdDP92JFFFBvrBFAH8dh3t9e1GPzObc4cI62cE3ypLIwkAuFRT4hVqKU7fQ8P6BZB8LBmcOmE
nRsUO33uif7JatSARZ6Q8DJcJDNF7b6i+zK+Bkd5F38QtA4l0f7FYOhw7Ym39iFn9yR8WaMaTpg3
OQhp5zb6a1rsb2/q0mET2BBVgatCpiB1uUTpNIDjrYLCS0ptmyHr19vlS4m0alorr7dNLS3n3NQs
JE5Q1chpjqnR/B40d1pxP1rbf2PCYSwE8QYoRmY3Vuvnqu/rmGjSDfT2J+cpkbzbJpY37LeJWWZp
yKPZo+DJ40p6lZPMRddMQbRJXR2sWQpP3K5/rWXOLWSrbazlaJPh7cx/ObvqkaJuhYaSIPjx4nuw
8V783vbq76tDjCJCzCOjzQQfYjrEeWgCL51CT0JdRgIyp0kme8UrElmH4GjtGawFN7v6NhB/7Za1
WbyqJWlsoF8VC5222kO609AHjQDqMqD5lHy7/fl+ooFvWZsFLimBCqaysSYd2ofyQXRWghd0jUVA
vrOZsK2O5kGg/ui6bMPtWky5RiuT6ACKRrPAJuG5mlXU7bEcchN5pBrQfOcFXwUDs/lSPelb8VvQ
dzuCRLUgD7V+mDvtrjuq4OnWYA0LXkxBkbqpyCM1CtGXX1iOnSo8xSmgHek1kr/o2dcmLV11Fckp
Dtxsty/szM58r/RKlofYqYzg5OVx/lgiPxZPw+MUTIdWf5QmL4pRJlPqXYIwphJJxxrZrziKvJyc
5v+Qdp29dSPJ9hcRYA5fGW7SVbJkWfYXQg5iTs3MX/9Oa7Fj3r697LEfZjGzgACVullVXfEctwWx
q9GhzqqV6cu2KojugHEWbR5poMvD36Z3ief07+akYGtXduflz9MQBEzY+8OUOsrVrDlN8qKCoK/A
A1l+DcNPTi/4/RzHik6vijIgFgkoPsLlx5TAdA/cd0z3KBoJFDl1ZSL5DghXt++LLwa1VMCC6IAZ
oj9fvYYgAK0yZYCYrsJiZu7PMjiMZ4F9cp5cHADGQf0e4P4Y80zrPl46k056KdKt0WKrY54wWTZ6
cVF8mqtXBYSybaMLXnru0Rw6JgemBXSzGYcX2lh+B14ThokaDfy77znYbh2ho+N4dFvBZBQoHdD5
vF7wMvW0i4qOznEouwo4gofoRPcWKbKQ85663S2dbh49UXOXd7q1XEbRu3BekmiE3Kw7t/bNUt7J
+Z+XDS6OxqggkUkYSaBS9QjY8qzxJdNjd1v7ONZKW/8WcI6RwSGPu9S+0iKOSkhfYXP9TbNOdvUN
BLbgBd6WwgvUbezum4ajYEPtanbaSmsZxMUQo+4pOll0Uh4reOA4GF0hMhl92BjneCGL/nxlUJNi
j5I9DDgSknm6KI/RMsDwU+Kw7L45CE7Gk0YRyClyEQcIQbfTss0neCE6GKWjdAAuSOypuM7ePPTf
/xwBhy5prcQxh4MHcazJgHc1niitATqcX53W1fbWKT+N7iRqJ/HUA85PgWVRP8jm28rUg/J2wemS
VL0ZLOIr5eCqVfdO2lqg65w3DSkcpocQMnMg8BcJfNVGh5PV9tGp/Twd3Vg5ZaPiarHsVuVx+8Px
rHctjsl6nCmqlcWEuDYrju047Asn8zsQ5G6L4V4gUFyxsqWg2ciODS3gqO5GnY6Iongf1g9z+DIr
6c4QJTW8vgFKVxoGlICkhcSbcRUtADLsyRjx7N5Gb/2LjnxqOBhB2yMd7v5F24CXqjoo/gC4BesW
18ixpTbEcqQYNL4syj15pn0ycihnoMSTu+gnVqbEI3ucmPZjGx6+yrQorOKlaVsjGZqESHjyw9hE
c472o2052aOR9yWbciBd6fmblBaF105t58d9RzlwO9G45UfPkXExaBqjAIXhM9QeWFiXbDHBFB2D
q0ofnaMTAguepD+aFk1JB9j5iubftN+blz7/kU6qD7JiTCR033IpPcUmeJjzQqRl3I8BcibggwDW
CEwFzPsOqmA85EWMZUrrmKqgqUH4HTheNt6Av1oFfGB6QlojyNk4JoS1NRRg6GiCiqTq8msQEJ3q
6oShP9KDWT7cddHkytUf2yla8xhPQ6cZw/ZXM35FOvZ9XuGTm3bqaWN8jEvpFXSqmrttqBwDgiC6
uYklWNr6ZU5jhw4ZihFXWBFKO/BGOWpiTE9hHo1akBhHm3qYSyWiAvHF0BCAYDbwK/pu0ksbAhVy
GKvPRfHHNeDL38887Vo1xtU4J2BxX9Jd2Nn7Mg+DGgtZ2xd3rQWXYphcRFWXBgBIOMZIPrXaqVRl
dxSldx+dnq27YmKtvK+TbDapkMl26wl0T8nXoZ1+9LH81ACcR4obkJ1rRuPm6fSyfcBrF04PCJ3A
2DgCdDZ2nnR0iXpEMJ4kn0vpq2bdDdIhHHfbUvjX+FsK8x5pjYw1kghfKykCqT5E5GjqgljlOlC+
PAj9E1aBkWlXJR66rPbUhHhWcbMMP4Y8AEigG2GeYvs4fOX+fRxG+WrNAiyShuMA0+yOoO6QZqOg
WHodMFweh1E8uQEbGcGGLpDcQN1eDBqYCm8A8pDH1Q4c7sFiNP72oa5Ri0FPgLI2FgDRm8Kzx/gI
TE0pKulzYD3FGmBRogx7LOmUnKWpsjwwaj0peRW63di9SICK2+V9Y5wjMEEQMJiUU2EH0pIo7miq
kYDUh/tpKYoKOj5oILDbt1PUFLbaF/jDMKM4ofdb1xoA7e6a4S4WYQby7h1VdRPlTczYXcXyYNy2
aknBvTfYtLTMfTq0rqXsi/zRVl8W7Wn7znl2oXyQ0+ClQUmFUdoBg7VWp0Jp8ZhjKC0+jnoOZETn
L7zYWgyjr1JMYt2JIUYHtL9USOdlaoIyHAVBLs8s1mIYnZ0LtP4GDWLM6X4hSBgsUcQuui/GU5qL
2kRgJq+9Se2CxppuzF7zZOOPESspUcfqszCW0LTx2E4EYsbIeQwlEMMry64frFNVFIfBGj9ribJL
ulAQDfDvD1CSGNfDkjkLoqrJZixlHfRcQnvYN/UKwEiFEgvsnCsFVUTkIygrotV46Six554TzYYU
s42NQ9YAX7qTOunxLzR7JYVJ5fJUrgYHRR9Pzo9t/FANp9z59OciVJCqwnAUQASyYwc0ndILA/7K
XG7N+OSo96r+ti2C53nWIhjDGSxrHjMbImoHxeXyAPjLRv8ElAp3yL9vi+J0qpAeIlRC1A1+UHya
y+8SxdQbjfS7jOA4aapD1XyfINbMhwMGI17lCnBcRf6qVwAiRGaS2KMAjYLn+4A9iyodvN91zbGQ
FMmxBvwFdddU/mxLmjur/ehZVp3dTk7hwB6MyV8UIxV8Sp5OriUz2pJEC1YYqeZ3ydkm3yzlsH25
9DuxEdb69zN3S8oevUcVv3+aFc/uHE9OyTFKJvR8KoF58VzUWhQ96ioOsSpFGpWyhO8ANXM8Tm4O
PtllHvbbJ+JqJnIGrLdoaOSzo8zViB9NPewLqzuuVIOrJbpR55/wap4jC47E1YvfslgcQ0tJutYg
kCXVj5lyjOq3IkZYhcmYRH8biO5uH437sVbiGAfVtE4bY9ASuYp+skPDD5cnYj5YaGZuyxFcocUo
3QwQh2mUIacOy7OjJ69JP36BZQQYw3BLSxV4d9GxGB00enWulRriLOe2S2ZPNQ/GdDRKUROQq4AK
ENXozhhmPeixVwoYmlHRLh0UcJIs15JuKJWxKmKq5d8dQjE0pjAmwwYuxag0yUzvLpfqHQFmTgf0
xZ58mrLcnfpg+0NxvQPWm2jXCUgX7LtYAlWhTC14Ycf41EjHpv6bL7P6/azJxopERge/H3xAWKIF
QvJnVQN2+STouXATPWzq/nMQ+ulWn2Y2ynIaGnyaJMFSvbpv9V3k+O1y0MYSiDJeDFZozRQEf/yH
ZSWVecQSLP11cQvnR3ulw3O7j34B6JXyLZK9CmY6gTzR12L0b1GWei4HHDJVOtdWgzx+2VYHrjvC
s69C+aDhOusfgJoU6wsEGIt8ciZ9r9TvGNt39SL2TU06ogT7dVsi90jYqsN2Onhhr5pliVyYSZpD
YhU5T8TR32ARgreX6x0AxY6qI4ADryDKlKSs+laq0bUt9jYwPsv+xQC9b+oInB738lZy6M9XKmjo
ZNZyC3I0DVHsY6g9JW3QF89me2dgMmH73jilRGz1I2yhRVRklleZmxNrYQJ0BC+P3pbGK7PBlZA2
18kYtNNzb9/r4ReyvMP+jiDg03XktWrpgrRjSohfpt+3/xzeZ0QGqSOpQnANnIHLs7epPUxGgc9o
y/eoEIS2IOblVtl0mDe69DR9ZEPrYlB6gPRAQOYChLs+ml526r6jyvamJ26HAScRDgQ3Z8fmCPY+
AciGJVfn8khNRJZooG8lZRMFs4qr1X4GqhoALfmh+1ZHLhqUwqYk74lZSWU3OmS5L1Jw+SL4aFJ1
N5kZxnEN577uiruqnWPUABTlTU/HQ9v0HdoB+Q+ljJFEF3hfpyl+iEcMqstxOAkSUHrayzAPgDg2
ZXqlQF3Ily5vwyyzrEkM0Bg7CTp9XyzyJKdfJnmX1WpQkm+J9Wtboa6N9lIe4+rQGE4z0jsUxuQB
BTtXt8u7TH2wrU6kWdSnbZ2MMdtQlsy+70eU/gOElcYuOUleeciO5eJmQiqiazu5PBajVIkVzmYl
O4k3JsdF/jSof1y7vfj97OT7NIyYSO7w+yf7vp/3fX0bCrckRCp69UjIXZkpUNGGuOP7jJevdYHM
sg8Pi+ECKtRLD+KL+x8OAN0TDFtj45xtnUxJP5PEpOZ4b++7BwoF0+40uldIu1S5J0LY47Segc8C
CMP/CmT0wtS1glgSPM60Sx/GfXjMzg1az3SHURQuXxsXRAF4CghHKB6gL3RpXADthLCqQREJe+3t
PgOxbXsUb51yw5W1HMaIdXl0SNtAztC79t7ZTTeSRwLrMyWbTXYiDoP/IQ4DAnTAAntQjKJoheYU
Q9LiiTqT839YqaRbBcAOoAjGZMW2w+ArCEKX/0pjco5ldMzaliHNesLmeHJoQCiDlZZXIGqCRQmI
vQKBHDMAzAJ99AB/gA1UxkP1ehunRg0Gm9qeXaW7KehDlAjqs5yY4kIIo4RRmSqRScl/HOXdWYBZ
eTaVm7jAjo5+iiyBMO6JgHVsaA7mDLFLe6mGVhuralmALKFJgdqvO+Q0WvHLpIqIJ3hyUIwBRwLw
KjDyzag7UbtBaTpQqfT9564P5lR2k1mQEFy/H5SqRQNyGOAT0EdiApKuLOcqN2C9lhndjDk5jmBa
SJviDGzZvUDzrp26jnYmhr1UlPeh6owscLwbcrzANSn3XeVSmgl00x80MJJmz6pfPYk7qDxlB7m4
hn+AFq1gwZD5VDMGcPIciUd+du6nc3LSH3RQMC6euSsgT2Rc3BNivEKjQ2C2zQ5kTbM2dMtSJJ6+
ZDsE1N4yvG1fItWty1cYYPUAbAWuNzplV40Iq81iAgZUdOIzDBcm52rwB/UwOqc2/7YtidPzpmO8
UHLa8qCAuJd31+b95Cx5BbKB2Z1oZOelT2CQXe7y3C1dBf8KnGM7+9tir5UeKOxwFRS4ngLaMUoC
31SHjTMAMK+1XEJUd+5eGxHGL8flXkqhH3KVg/RjPQ2hEuUfQStdSEqCKLACDAsHyb1o6f9aK6gw
bKVhggBzdKx/R6DYj3Nf5RhOTx+KWA5IKhrv5ouAZgCqg9JhMPFSu9RaCx723CuswSUoQ0vP25/l
+unFtC22gmC9QCC6WuYHG3rXW2qXY4XmNuruY+yykuZr1fllmPuS7VciBhyeHlgfWyeUdRPkWZdf
CMNDqd6HDS4N9V4kOy4KV94giSyWkx/SSJByJzowqSvsDAU91M5wELDn+qfyqAfprr4ZvtBl1gXV
v6CtwK1BkDeFd6KHkauEa9HMo2WqiyVPNkSnWIT3KepRtpefeoxDNDsx9AT3QlcHZVQkJ7EsV5Fe
eBngT/TpOQVcXz0InpNr93Rxm+z0f1QVtSklSBLMqsn9ZtbvjcZ6dEYJAx6lciO3i6BJLRLIOCmS
kLoBSV7iIQsCtkqQgnRFCxvk+C9Gety2Ab6s37kd8x5X0pApjY7DGVmyl7rAkHM3Sb9NyudxeN0W
xTM3ugzygYRF+0uX2l8kZI6jHPkJRXCiLHzK3tn/C357GuxdPif0e/2Ww/jBypjmKKfXJ+/DW4oG
BzqZM2XO+TeEqHwN/C2Mub/W0fppQRvLkyMrBahQfqqT+NWcx8P25XFSkstTMfH7FKd1mlYQZChu
uKeUFBnaLJ666/bRjuy2pfG14vep6M9XT0mbjZ1pVLjCWbL3hHyyZfDnxtmOhH1gDCKnwb1DtObQ
brOou2f0vY76MG10knulnSb7UCOY5JSW6NANTuv/xcFWophEwZLDJUpVOIu+1YIavY9cio9hhMVD
VcpcxRCh2PI+G4AjMZ8KqHZVvoKYls3IBGFolHrZDLYqYNwFtl8XH2TH2U400Ml5MS+EMadTG8lu
1AzCTNK5i/NAcpEWiiQwNuwoeRQXCSTE53k5DpjGRi1uOFi39Ytq742T4f2L9J9j0BfHYgyaTHFY
9DmEOgf9VO/Se93PjsAEd4knZkThKCOEIZ4H1jSWoNlxna4jitb2EKaQ12w8atLZyPbbSnhNbAxc
RQxAWpi9RDxosMQZpB0TJVXi1EvbwNwnB6As3meHdGcFM6K3YAg0D2nrvJN9bK774R24OwR/Au87
osRPicYwgw54gUsDNzOMSEZDknojEF0i+70TAf7wrhH2DF8P/k4AEjNxgELseuixS+ZFZEcGIDE9
VZ23fY1c29JNsBdiCVm+rtI6mRM6SVpAGY/hvgBaauZ1gQqwHXGVhtNjwif7LYutzZLYrHo5gawU
sugWnrKnksTpFvfiVoIYZ7jU44QxaXqoUj6Y1nDfyP1OAl3F9uVxxVB0MIpteJ231lg3VHV0YDyr
/Fqi0ThUQfHHZFpUzTFghuwOhCBY775UsrEMnTzTMIabLl9K/RiZP8kkKFvwdQDTt7RSgjUedoS9
mc1BbZy58Orlpw0g8ix5rZa7WbG9cr5XE8ON5dEl2O1GtLZ9g9dVBnq6fySzaTgYJYiSd3AUJP2m
VKekuqlI4xtpLvhSnJz1UhBzjU0O8AeHLAW2RdL+I3QaDthCtma/B5ll+1BPbrSbRU0mTrR2cTzm
LaknqSy7SUo8K8KetRxMSFvHInI1cpMqgMAkD+bwY/tGuTq5ulHmcanSchkbQONhxuPGUIMJy/Ki
mUeeCPhcFHqw84maAhPYDBhOwANGP9qsf25D/aFRtIdUbd63T8Kp0aDKsJLDuL8QK8OO1lI5fkd8
Y5fvugOS5S6Qz8UOxJsPIvgTnkMH/hhkwuEC2YC5Oy1T6rFoqtTry3qHdNeziaC9wNXDtQjmGZ70
Tp8XcAx4M7aIzsNR+pLukv0E3nMH+xtKIB8QASuCXIiXUOKBBNYkNhABmshuVBbYhAiJCanq4/I6
nDXQC8LKINTPKYOpv/3hPnqJTPKwFsc2UUatqhEhQpy+H8CYmmMLOMViRPFo+0ZgYi3CBJCX7Gd+
7Oq4iYP1vP0HUMW4ku8YCtBD0XGDV7v0mcUsd2lpktSz5vRWqya3WoxXIKoesSLuSlH43YxFW01c
1UHVje6AYBmIba8alQQS+qhJvSn9NJo/MtHoFv8TrgQwrqTN+pBgegYCXscgAqdLfaC9AH0HgE0h
3zvPbwGHBW1KC7ZwVfx1SCZ1xOrTDyRw5UAx73Xgrv1NALUWwxiDlspZXdZd6rWqvHjSgIG3KsoU
wRvDc1drKfTnqzwMxOJmgTUgKP+g5l+HEMNNSijJNHMRQUHxtGAtiskvx7lplx4s3oAcRkNtPGS5
qPTPdYprEYzz1dK5TOweepDKXXvXR9IbJlm/AmA/d6sWfZsimsa9tcih6/Rx2rnaAtzxaBjfSmMM
sZ0Vi2Z2qUDW2NZ/EOOlDbnqKsfG9ZbF4EXj2VJ7T45v8jQYnGDbrrnXiw4VamMaMgs25J9aRKuD
PqWeoY/wzYprLAJd4QwtUBOmWK9glsAgBvMEYJJQqkg0Q4Rbn50n9QNzPPTzG8xeLR4tf6TfRBkn
Lwhay2TMAHuljpI1I6LVSf/ckQ6wUZUS/3KkPj8Og/q8fYlcc6CAwCZAbcE5yDjHRNZHuZboCdPB
7bpnw0KapggqYiIhjLeCB5alYoQhVP3b1AFVtt835WH7IFxtwHInnC0mKq7QUKOlH4lOUEgBE+xu
ms9NUe22JXDd4G8JLP7vkqIzlhs4RXoEsNuhOywnOpgmAiEViWG+SNrPnY2RdHwGJ0fsPYKt51Rl
h1h7c/okkDB1ZP05sAzNy/+5O4P5PrJU2mMZQaRjYEmmaNwKWWYunPfk+oaVGMaa+snQAZQIMbKJ
0nJyUOzcxzZJW81uNIo4zQX6YDBmNJp1VLYmvpZdvSjxl16068nV6dVh6M9X7wjoMYYw0fD7JfWX
1r/rjT8or9sKJzoC834kMibwQwcipjZ9dpTqtgPr2bYI/ikslBToVjTio8tTkESvzCm2CvSoT7od
qPFdPf9NPkkBz/4rgzlGONGReQIXgyK87iZx6PeoAiUgOpNIarvycqOE06tjV3dSH56kiAjOyIv/
1vKZN9LSF/ARD7jGKJGfrCXz7TYNrMh2x9EBRR2aALXIhvlf7veRmVewKROpbCqUAlL9R2UHU/Nj
+7OJfj/1ISvlA2xMAneEp88cnR+LnDwBfFRwa1zNcAA9DpQDTESyISxpWh0c8vhqZoLu3aB7k3O3
2II+EPccKyGM4+mIBB2nHkHFaj543NxlEhyDHyGtRDBOB9nV1JgDRJQgYp4DgPmid+d4RXuqesTL
ZO/48qftr8O7OpSBsIZIQTauZquWPsvSukgyr1BvpeVtTnx1FCgANwEAjAFGzLGEo4KQ9VIDSqOd
20yBBsiASd/TaSD0Ih9byhdYoFgnCT4U/0gUZQDkK9cUBVi7XYxqwi22IEArmrOCZXoze9y+N542
oJX1jxD685VWa5LmNFIhI1GDUeb5L+fX9u//H5f2WwBzaZrZhVFj4tLIjz5wKlTaG8+661+BxAT0
LyG7Fvc8ioJSsO0gDWSLdbVaERrowYQ6wNmXqKSR/d+caCWCMSDsrWnlUsQNpi0n335pvMJb7hbQ
VHaP0rEShFjccoUDFmDK9oGQm222W0YomWDAgxbEHrar/HIXBWhj6S5A2RNEDvvQ+xuVAMADpcYA
cpHGfLEYwN+ttIBLItfeuzZ3F1FQp/BeB5Ay/SOBeZ2cZiBLntEzAVpc8zEI+T6/JzcZ2kqmPxDX
mV1YlQpIfeeoiSoxvIhoLZx5mmZD6ts50TFBCMrP5bm/Hfe570Ru/qV8HzGJiRULx9fvknvRnAZX
NVenZh6oIm1jM8XzC0iozsX/g3oKnCC9NzYRXB+NeaKMJavlOUf1zLDR/8bGnm+PXeFqACmxsp/b
ZiCQxY4TYJ0imSMN37AniR8v3/Pyl1btGyXYFsPX/9+3xnZVu3KJjHzCmazIz4n/Hwgl0wfYSv1i
R76OxnEYCK2O2vDGTeqMjZvA9h17WiRc7sPH5pOCch0JKpW6LIAwi6CNqEVtSWPey9i2pMJu6V3q
thubRwPwcXnub98kt1230g6d6ufK1Uf5KKljDCnpcYZ2fKKoNcMh9rRDtdefpxPdCVDdzLeOyk/9
tfykHkSE5qJzMp5lUNS4iqndpzOARgZvAvfOKFo++4iStm6T8S6GFXZxp0BK57jJXXHXgwoHxr2L
d8udDY7AU/SzDMq94Sd3xI98MVwu1zR0VHnBJYMCHquymblM1UAvejDOTf05rx70EAR0pSjI5zqU
lRxGSecZo91aAznEV0+35KMt7yqRu+ybY7cnn3XBFhJHHgJTG1hYAAXRrjbQM1BZhVGI8LQB2Jam
Bukg4v7lWTtlL8aIAeDsMIvKJOK1uSh2NSFaAILRc3H3AX/uxXiDvP780ZT3RIjunOfgQiJziZWV
9Yk241DZ7NkLzK+6a8pjaP6o9S/bBsi9vtXZGCvv5XRWwxjx3NQprqy1bv+0LYDzrF4chTHwPJeV
tDcXhN0L2OFnr+x3aX00zK9T+6apAmEcW74Qxthyill/qD7ubSjT54Vgf8lQb6vM8bfPxBcDdFO6
eQ4Kd+ZJixrJtNIJtYsy9yTyZJvENTSR/+W5DBzmHylsu6TvrFkaLVRQG6UNZ7dxAJgqT0Bxtxrg
q0hTY/uTQbp92wJ/p1VCzS3aWPbtcnmcsvhVtTIAsPS6W3RxhLmzvjzo9WTt5k5tb43afJ769Gvd
NELgJmoOjKvDyADmcTCFriDeZZS3l2NLkxxE7+bjGFi7ak+JXdHCwhv1F9NNEAVECMxCGCD1Y7R3
qDUyjWbSYDn+S9w/zNOX0BA5NE4ZDp8BNRFQdiKRZ6vL5Ww5XR5TndqNgRzkfrzTjwaqcpQu1Ams
b84jwbRMErsG+OFsDOu629rG/QOQPWK/HF14TWdiw0wnXVUssKC5IP5UpgfNyoI4Kd26rLxZWzxT
xaKQqd5si1W4crGnB+eK/UMMdl8+zfICKs9EixovP8ovzn100A7OnYK23XDo0FAY3PIuwH/xWhFR
MM7zSljawboEqCEt3WKchj4SKywrHFmSHpcu6MO/afyjY0ATCUvFsglrwsvsFHEOQmr0Is3ZBZqn
AVTieIcRwMe5cgusF/gA7hXZBvdcv6WyJh3r5ZyoS5x5sUV+DVN+iOJI8B7yfNPqYB9DHauAqs+T
ehkNPFYFahr5eYifnUyQrfAUYy2CMfBh6IoErySN2ei05HBIjnRU0jpuKyDnssBZgIVpgAyBIpSd
o2qKWElJpiIA1awAuJM+0UQqzrksiDCRe6O2hQ1PRsWjfBiMSQY8YefLntMedM+4mQ6gvfbBs5of
DKw35Z6oryMSyii3UtSk6Wxc35y949Ht7V+REBiLE+1hnQ/uAszQwCBluzlVXmudQiAjPsvGTWb5
H+UuUHoXr00PRL2D8bgE/wZxm/vRgA4IZ2Xp1xiEWbuk3dTBW9LFaUffYxBK4A75R7PwvqDgRafs
Lt3SoBt1a9d4XgoMpIN/xJ1av1Xe6XP8F/qHCbj/CmJS4zkEiJ7SQv9S1B1OoKTpb2Nj1v6fUqix
rex1Hoq2my36pbJucI0Mo7J29nn7JFyN+/0is8X9fDK1JaMGa8T5yaruq7zcV2Yr+DAiKUyKE1pD
hNnYGLP8czntrHJqDoquzHs5qUR9Kq6WrQ7E6EAyTv04mDgQRXEFWZqriwBkOJzIWIhdiWC+fmlN
9hRnCV1fbl/i83+oN3OwlqlHhP5DALJDT/8u8nmiO2S1wZDDMgF0qNdkyAqHqB9dvM8PtWWKZhLo
FW1FafKl3lX5FOrZgNp0DLi8DtDMIBoxABdR7PTF31Y/lbrRLVlMAiXPmdR36kcOoJzb3PLUztw5
RncrleOvCfarWeqzIr8Yqv2U9Cct8sFn5UZD7C9AyFReTfMZtU0Xa0MvhvFdjd7GQZi30keL/RuB
+WDrOhodGvaWLu9jXqxuqE1AyLYBBl5PdK1nuaNLPRolL/+bwFUB+w/A2C0L23nMjdROVVhTmAD/
PTo75akInyvRYhzPRoCATeuzIPm9KjpPtQE4uBpAFoUe+QDycxv72/Z35XnitQQmDogxEtEWlOnE
SJ8jFdsgqRFUsfEyZ47goRadhXmn27q2tCTBWVT7yxLunUQ0ssvrCIAvGAufdOPuen1Mz9HXmHt8
EFr9VVD9NWjJovfjg3zj+Mbz9s3xz/NbGuNcdCIDqX5MK0xw/wCKSN8+bv9+TtJ9cRrGjcTTVChS
G4JwsRpqt0iSHyTNHxTSfV00VNQI8QddhDvLPRPm0QGIDgxRRG2XBlQmLRjAc7CppLl+L3f1U9WL
0AZ5E8kIPH/LYJ6YSk8VHTQbgIIxpXPilHdWGcXoBcjgVm8r+7TEcXXI9boKTBtNAlI29xEqtYKH
TnRS5vUZyozo4YIl4QTAN8jPSSEaEOZa1uqcjH6UU971KQWXS+Xolx4lvmk5d1qpflpItN9WFa7m
g7ZdpVQAQElgV8f0JaUvASI2NEXp7hjlKYzf0xegpOzrvWgIlPfAYaUVy5PghJGvamk9mcOxdEjh
RcXekLBr/1KJiMF4l7cWwbglfQzLyTRUSiLpOvabFbr5NLtZ/2X74kQnYXxSD2rWsKcn0ZyTbPhF
fzuLTsIbO0P+i+VmvBJANWcbh3mR4n89gCUsUMGe7RO5j/3JgmOKnvvd6IPKxk3uQcj9FycDFIiu
gr39GqVSidRET5wQGlH/WJyjNSwU6WtbBq/dhtHX30IYU1aXFlQNvYVFu2CUb6MDWKv9/Hv6ou9Q
KPKDimCtNcIereSLCms8811LZsxXy3ppmTUAWlRG7nfDr1iYOXBVwwYwFvCWsQLC7qTLWFWcSNTD
Qdj6Y9uXjasb6OFVoiUQvn44AN4HkQeq+uzIfZVkipHbeEfQNvw0/bS+p77kRech0HcAcNohwdt3
ItJ0rnmtZDK+qRk1LemirvYW9WVWDbcHPmWcZhhGE7ETcz/UShLzigFDP64MFZQQk/ZL7o9aLYgq
uM8JMDn+e31suxCTMzqwf6GDGIb1tRF8VGGQDbKrjiDfG7+1WePW+ZMz7uVMAPtEdYyNNjUQ3QPi
hA6uso+lJUs6SQnqd2mT7PNqOIcqCRpn2oPO97E0kr9x8hRdCo0ZkHViiPXycW6duTSqCLAdCVqU
2FrHgnDkyj+HU3FU0WwyZYF58yxgLY/5dL2zmNEyA7PNHrHAYwd2jqJaO/jbTkQgRWVymLCQgQVf
QorcYMuq1Y9ZYR/60njaFsP7WECiAQaigZANAwKXl1ckNeA9VTgMubCes9z01UnbSfJ0TCrtFVHI
X7hf4ATiRcZWHEZ7GP80qzWgjMYJBlaPP83Eue1bExTIfSFSf/oQskoIGcA6oSy7qskoBRY/HQNr
LYjfyWnwJz+7yXfoKcin6jgfs51orJ97jStxzDXW/TTYYwydlxrsq/kaEGrGY2rVbqkLPhg3plmd
jIV/LcdGWuIUY3ejp+ww03AIj1ZAOYAAQfJV9J4IpTHJXGUlaa12yB2y9DRjHia7wXhuYBIYV34g
e1H9kDfJhgltlL4wZwzMYxYfpJ3DclFo8mgCxNQnR+2jJo+1NVCI/augjeeIsbQLkhcga1wvNEpD
nZdpCNahfpQML6qBqtHFqgjBg3suCpIE9dYwysS+Zm2by2qsSsDOuJX3+l7b0dqyfW4ctwvMnXwg
o8DSuEHIWiJjAWmvT1XXgzFlnIbbeqCM5otfDROmYBu3qEcPK237PvmVm5Ov9GQ/YzXELqT7BcSG
ajXtpuQn5nYoGq/As/FsBZtkKkYj6AIuWx/Ip0nugG2Nq0Aa4zQnNX/TsmM8PuqiPQ2u9q5FUS+x
KkAOEkkiBzieWG3oQc/Vgq+NgjFW5/gQn0TDFvxzWZSnCCUW5NmXwogzWDpxZAQs4ZtkYe5hug+L
14TsDBHOHC9MQfQFVGEsJKKNxHhRo4+bbNHwacHS815U8qm2v0RqvltwidvPA+8VonyEYGDAUjZ2
ZS/PpDrgNrMWRBFpHe962/ElUBbkvfEXTyp2vYHkQKFnAE51KSbE3UWZDfeJRd2XPs12qtM8VmMo
sAnuaVZiWJNomr4uG7w+o6N+NUCbgc5mdh+Pw2771rg+xcEAIaCOACTG1qS1Ok46zKPUXllnQM2z
F8Vt++wvmrfo2/6WwmQZXZzaZpIVGR4C+zHJXX304wEYH3Twxgq6d+tz+la/K171IJ3EwIDcu1xJ
Zz7ZmKIIV1kUf3DQJNAKmIfCSCM36kVA3SrXrlaSmK82gXlLy4E57UVtHt91cEhumzvjLhmy8Ky0
FsEuXd3t47AD5So2TQOzrjO/NY1fedakgVpr71kzTzedqnSeESn6zVgWD1082A+FbUh+k9fVQY2H
6Ma2iy5IK2K6ixWDINOUpPukBDqz1reidSGub8KcKQ2EsOausn3gkZCwjBfUJrR7OkrQ7B2AUxbH
yEsDMToAz2PQiQWEXKj7X635YlC/idNeLTwUmLD8UrklYPAl/UFYD+epvgPIXQxra5QqlVELXYeF
yVmTAUrEAj9S61aqwFdQN8pGdhiLAOe7jiY6UNEufQUx8c2SHPGPvo8OCjaUjD3dIRZFItyDrMQw
ni/vVSNUCMTEufmF1MV5Hv6mqrg+CTWx1eskWV2tTTE+Slo087M1FtZjTurI33ZGPENdS2HcRGJi
JNWc68wz5slNijujSNxZEXTmufENrQdguQ4I02B/vTxL2KR52xLE20oPNEPg1TxKnmXtdAySaV6F
ACf9izkKvLXgMgNCDugxWDZRPbObMk8WwBkC3DmMjk6uCzSNZzRoLtCXD4Vz+NrLM5kh8mcjJOgy
SM18CufqS+3ISyBHRepKWVE/bX8orjgbVDOAlQMcNjuTAn6AInZqSt84fFa0z6T4P9KuazlyXFl+
ESPozSvJZhu1vBlJL4xxovcGJL/+JjR7jtgQbuOMNnZj92EiphpgoVCoysq8MBG0YhHkhhdOwSDz
XzOMY6uFXNikhRlFPRKEHwi1lRCUcq4GIdMKz/WAogdBLbhB8QpjHg9JmBYQ0HnXvdwBeuop+WYw
RPVk3kFdG2FyvL5VJ2lps8zDII8rZ5uwMwRpA3/HoHSFIiXYmNg3chjWdmp2DRSwu6M+f0/yp8Q6
zs0lZB0EZ5WHS0LWgFEtcCRqAJkx4VPTa0h6I4B64YTnj3mwdsBk+TNxG+TsHvBswANA3LwGgdFE
3LpxRQ9Z3m5CMR6AM8Dz0O5go4WipZk9gl4QpeZAgpoESke7835O72s2gKMUjzsCqR54hJhjZVXA
C1d6AsYii2g/B0uat6OzPPZWDaxZFTp+bGi4cke8Q84bfocgfbJsQ1QNDGWYWWLnibJBJdAufwdG
9fv8Ptka4LjMfJRhNwJLvLMMEiiMxWAmEO0H5pLCK1BaLPrGoS23AWMr2a64pQXM6a7xCXDfS+bO
u+nlvFnux1tZpX++ulDM2G5nDMtgQCYy3cp+iuZv5w3wPt06Z2GX5cwTXpTAJmQdyDvsSL9ZJmdy
geR0s+J3a4delA/b8zb5idLqJmbOxAAR0iGzcYEtkd8fyRZFFi/FQNj1tDE88cVP/zrWScAaAplM
5O6UqOd0E9tmiaQmLtFiwavoNW70GppBRv3YlHF5lJYpPNhECR/OL1JklDkTOenaGcTheGdhbNNw
dk3fARoWe8kINUP1CzuKK41yHWJgC2GGicvEILISUgWhMdAADay27U59aDezr/rSXhW1XOhvZzb0
xBoToFuiYDrA6FCw0gOjv0hk00+aYJYDZT7k+uiOdur/9W6eWGTc1IFMYg0VelQZw9cYNcxQ3kMw
3J2B31EaUaOCc8mh6KxotMkIBD377CfO0FpaBkaBqSl2XQaa/rI92EYiCF48MwokF/EIR2r9SQ5S
g/xXM3WocqMBuNGL6kLD6I8FkqrzW8czg5YcLZrIYIlm8ziSqaUkh8hJa+dS0XfOvFNF8CNObASZ
xX9NsARYfSEPgO9RfIj1PYQEN0GwLy+aQYDk5ARDRF7AaiDpq6I1wIQNOrauYzgR8iZQip3tcA+l
yvN7xUt6T0wwoUKpkqRPCUAi3Ub2FP8dNH03olQpbfMNqmwigl7RkpgoARbPuao7qmeg3znK90k0
msFrGq0XxDaN+mwhVSLlGSjCof8CZrwI8PYI3PuOL0IJcb3g4/OwMaiOQX0j45jiRQr+TLAK11up
QbEkFnSjBHvGDpaRNszzfMI3irruckY9oGhEYErumVkthQk35US0ticohYAY7NZwst9tNj+Ndilw
aK4ZUIJCFQHvEeB5Ti+mHK+dEgPKdMdGr3F+NcNhEMn28l16ZYRu5yqFGOXUBFTovXXdV9f94FEU
dL/T7yfnXroF9+nWECyLd7/T4e7/rouue2UymomuAP8EofU9Wk8dhLBNvzjabuiOl5As/QJK48Qc
k+EuypgW4JmovVnvvLDXXSvNUEgV3Xpc/16tigk/MQFLl03fPiF57avxIZJfHWBqQBF+fz4KidyC
CUIgt8hBXw3vc2bzppeTSyetfmXOfHfeDCf1O9k2NvYUkFgOHZwjBQ3kUuoATZbdocQwKIllt7L6
oDRF97hgD22mB1pC/rfESxmfR3F+qIXmxloUYVho2EZ1KIgT/Nj38cFYWLk+WHaUl6D4JcU/WCE1
dXPiq0ERDLIrin+Cz2azWVFe9rVe0FCbyRf2nPt6Rn4Mdihi3xPZYaKGVagJnscYyyjcCwm8zxu0
QDyUZQ7mtY3p2taT9v/yhNlMDCFSbdrphPI3QFI3sVbfzkS7yPVSkMbSE8Tmlau4wVbZowEPdh3w
Sa9LDMkdjPa2Usy7Jo3umjqf3BK4jfNHgHuVrDyEiRxwRw1fDEl6PGeebdruNEX78yZEa2KixoIn
udSNSFp0u8MEAHQIQzy43LDM7vTRiTY5dvXfWWTCRx+XI8k0xCkHleGierPMgzGD5j//MYtCiGhx
TAipFUmOEf+QlvegvtByV8p3oXlM6yenFMkjiY4zS7w7EK0ZK4WqSHpLQOWmlov8Yg7ebzDBR+OF
RlA/qxgnU6A48X6nri4wCW261FxQUTPxqdLqctGvu6YG8c9VO10mqaAlxxvZxRDKhznmeHXjZAGV
iWaZIvcbqRldu48wxI7aUORsi9j0O7XbSECGzrpzwAShr1b5dix1sAL3oh4U70ig3GuDRRn0OZgg
PL27lURxBiW3Kq9a9pSmnJY4YFGnQwTHxYs8jHDuzjss71JYm2QcdoA8qJxPI0TaHe0yUaBvBypn
N6vB2Nj2ogkWXvRcG2NcNrGNysw6O/M0zCQmRgPCQcdPnGRzfk3cHAhvO1vFS8UB4TtjpxiUGCSK
bebVz71fYYIeOlQu6pnTpgApx1cC9MoaO6qXAm4+9BlKpnFruGXvRXqKxHt7fk28044pWZDYq4Do
f2JY1ie9VWILVdOySA4ymCMiTb9GGQdijER9xZydIJDx/AKsOkB2ojFufJJ9MRNVHbIFQI6mgrzR
2F3bk+xOeQQpRuMricnKFovBUSanDrUYtvIo+tUbkB+Swmpfz9aTVdmCxIR3xOh8LOrCqMl+Qo4Y
EADKVCnMPF0aoTQeAlcguNd4X2ptgTlRad+FUhPhg+j5m2ods2KzSN5g7cv58bxL8ARmQE0LMWRM
lusQNaLHbRUpi6WZyh6kYRjWQnlb9gBfOkKN0o022uKaINhp3elVuRRDs7kHDDg38D9iapsy9Z5a
DuvJaZUCuzgF8pu+iQ692zwX+x5v2/BOdL64G7oyxmxoXkgQ7NGBBIHUzl6S7wwEaFV6dfKfXTkK
Pt7/szILbPyY48YkNZPg9SBwHmZi5O995D9SlENQHSOkdmKeY+7KoHAIlKWBw82qHJRzN4O/Fivr
o2nn9Pu6RVLev6mJ7fZKIPAW+svZBA9s2BiTBjUFdIeYb1bPxSzVRAXA4ZB9H0dX8dNA8hrfir3q
ASoOQgA/r0GAhjyklkATKquYnma8xO5IGGME3ZOU3050V5gvQ32rqbOfNpjpytyyuqkcwTJ5V8za
JvMQMBarJNDBrby2eTaL1gMSIejA43Z+M7nRcbUyxksqfbBt6MCgrzNHQZ1Xu7qvg6ayLiFqIvBI
0YKY/CRUSZZkMjZxHjQE4NhtpEtZ+0pUXK2HiSSJPCm1ijkFD4jB77FlgCHdMURtHK63r4zQTV2F
K1WRptgwkHIrym/N6PaOFO2MVDpqenw1NOXz+U8kssa4e9nHqFRFyDWmCH0U7aBmt3IOIIs13DpC
vkoagk7PFlAnDpQpHHT7PoO0+0kZGgPVRJQu580SABvnRRvkbi8dZi+KGzoBOrtQODuK0rfP19mp
YWZPi6qYkjjFC2cBy0JPClf5fX4baap0bmXMNnbTtDTRAAOj4i42CNukl8HYdPpdJP/syw3oRc7b
4wTg0xUx0T5WiFLkMraydoC+ojkw5uvKC91t9u3tV5I34ONwkZkKiFk5euuTXU9armdek8fbyLlw
8m08KNvzi+J9pbURJii1tiOFoO3ABEu6z+U7ORZQLXIeMaerYOKRZrSJYiwwQLw/yMy6dItt4plI
ec0gz1xosXjn1/Q5Lp2aZOISoZOWdkSrSW16XEZlP0njLjUsAfScd7Iw+wB6gndRVPaKtIEZSSSH
VoOhdhw92PPoapbshtat0SHi7r6wqA9rLF9z3HRSqPQItv1yX0Vv3fAszyLECHfjQNACjDQl/GQL
LYkVTZqdIjCVeecb6nTsMmljFZLA53hmgH2gZDQO3pPsxmXor0ZLKGXeIONNq7lmdFOTl/PbxfU7
gF/e0108SlikaV9nY4R2QI64N/kpJHmsbfdYQDxZDfC6szu/jAJ1J0JVcIaZ6HH9MMvGiByE16qF
9JN4ZCOBk7O+nx+H39TjB1/2zdoHx87wBd+woZdLSR7AccMCLTJFxSWFfgT0AN0WomxV5ZqjKQh/
nxMLrEx3MFwM4B3VxDy9IzWtirtBw1S/7dw3IOg17CtQ6wEOIChkcr0DeHHMsGP4DP28UzuxpE4g
AYWdeSr9YX4gCm6rJTjvHpzF0LYnRgORcQJUxuR/2SxBvK4rcm+sXgxUUAwl8o3+uhCNA3DCq6pg
uOF99lH+1GXVx1RJk64qPAfsP9bwpIqmibkGMPMNXRdIyH1qfk7zUpHWxEISOz0gjruZrfnn94re
o8w9qyorE4xLD0MoT1I/AFIa6W5nYOoa+s+Y9G+zp8UWPVF5l+yJNaZAoqdUe1qF1p95uQRGQAU6
siPx3wvYwt4kf/csVC4AxaM8Pae+JtfjBCxzngOY+TritUpmgTPz4gGW82GB/oJVZqn1o51PChQz
MOZiRZsZ0guYXKMif519XajofVECG3Ab/Dr/0XjxD5xQioYGv6lC7oQ5rrkJtusGDA2gMDR+visZ
b23EJMPTOmDLpg2tjzbW35csUTZfWWWSPqc0py4q4Y7E0w/dVelDYPhKvrYOlY836l4s8Mr9giuD
TBJYgPgyb7IUXzDLAdUrdhg5EcQKrv9TbCjU4xFbP727k6gZ8rgEelcDyTtYRnLIoRlp5mfJplbv
z383vjHAJt7lfzHWceovkmUnGDpEicZO98ZwS5YNWhGooVdunf48b+r/cZEPW0zuJ2tTaMgZ8DoO
RCzw5t1bQXQAwYmrDq78HO+oeqIqwg/Tv/RTNDFQVKBDnFgm45eSOsalqSKaoIRL1X9j334guJsx
KU3Zyqbw7+9GFOs/7DEemRraKJUKRKJjO2xfjTK8rxNz3Dsj6baC/RQtjfVFo1BKJ6TB/n7eANK1
6X9YkITKr+xg3i2CBIfr+Kt1MVEZ+j5aIVXgbgQIf4FiaOtsBzWNfMGauGZwtcBLKD87i1WWSZHl
o4PP1eDxCOTLdia3yZZAMgkzgYUL6h0NqnPeeasio/TPV0EzkRRZqkwcAhWMQWnx6wt4ZYQpzCGh
hkwzDTZhCjVpLJUBYcrMN7n22OlHvCHPr4Ef+fE+QO8TyZLNTsCGo2zM8wIb4WP3prQ+SAcDaeN8
H8MNGOfBdlzc4+P9fU0GK1tZZdyiATFRbvW4PmsAiIdLqT+O+Z1gZfRW/HSELXAO4mKB9jqLriW5
DG4PZ/pnMMOF2MkIWCjEw5t9FTgvrRiszEvXlJVF5hDntdw7YCPIvUV5WkCKDVIMow4KESUqP/lY
2WFO8JwVbaObWBktlky/FLfaUuywskkGV/JFKC9Opotv9bGPzLeKtXC2ogjSlK2keg0qqwO5WkrR
yB33RllZYRKqRM37tMJElZfLN2W5m7rdMG/N/jn7e6EI6noQ4cN/ca5YKDRcJdRJ3MPh65vZfpqj
i7gXFAP5a/kwwQQGcwkXpR8BuZytEJJnu7Lvt3b3ewZNX645ghMsMsbcVEkSNrG2IHVzMLOrm4dF
fRvRZOri0o1KQY7BcwUQymA6GZNOoIBlHA9cFNCCjODgYf9oJC+kQj3aP39seUEVtEM0FkEdB3yk
TFDN20YKE+oHWn9fFWQfCc8PdxVUVw+zivQVTAPHKm6D1sjUkwyXhWE4IGlIgzl7sbpBsBCuFZBd
QrEBDx4426kVEhq9NKi40ef+UY3vddULpe9f2KuVCeZkGpPldMTA57Dy9EZ3piCXRYpLPO+C8q2u
YzQCLLFsHlRIxIwy1Uy8qPwVq1dxtqCJ5M/xwywiR+Lv14clJnhmqDcXSY/bdIBE5dBsZm2nLSL+
AJER5qNUU1rXYYvD0rfDcj9bkN5ChyW+USXp+fy34d0F641jvk2HU9QsAz6/PkXRj8XKIXUCGJLb
xmAcSea/bw2897UhEwJR2M9ykYQobdfEBPmqAl2S4nfT5v6cg4NU3fSdILxxl2aghKOhCWZ+4uiQ
nSwaVIm6nZUm35Z61n3F7qZdVY72o61monofDf3sRY5BPkwfoXaEih/z2FAlPNesAQWjVi18qdo3
9nVq7zQlCkrUQ4hx0TiiKMS7YjEtA+YsHZNHaHYzjhJVU9mCi7TwoLcc3oLyDE9ETEMQDMuovvh9
yLWnwhCSV7SjMW11Gi0AxFiwoygn0YLc4mNs7MYAi4a0LaDNLRIi4RxqiFljVh+ZJch42cwIn2me
mwHGNAxaGC8Ypc80kGo9T+Pu/CHgfDndUDHUYYPOm+ohMKuKzDLSK9y1C8k3sgr6kSRHVW64yEsb
CmDNTsuiI0kmQTmDt761WSaUyFM9JyW6V97oHBZ09BXfkXzZviSOiIeVc1udLJBxk0Wq8yRJgeCO
usSD7FSfCxBNnLNm4DPhvpXh+uhwn+7gLGvECGdQo7Z4+hr4H+brjeYpFinH8BzwxBDzqYgkpZhb
oIaeIYu876CZoVyF91SeOAoMwd1Igx9zok+MMR/IJrLZGwpqFW0L35PLXSSVx0quNg0h38BltCv1
h/OeyHvnnJhkvlSiQSR1iEjiOeB6rVz6pg/98qLziwctcsfDuKFT24ooreU4COIxWK/ouCaCJX2M
r3KNRSVLW09ZAWaH5D7rFT8ah0CwNO5urmww+Uwy1HNLwLzg2fnmvTpyK939QdVW+yoBE4/tGkBf
EFc4lM65Tk9Wx3in6vRtDbg6AknvVfkF6V9sIjpifBsIHmAPQ6ORVaOCMlYEUQbYMNSnxHDcJg8g
UCxIonlFJqzkwwrjkZZkEmuckH3Q+Bu+qY/LbnSlJ9C5jqhBzrvqwhZ9N9HCGI+sDcyFlQ6isIOj
HZJsM6vWNi8EIZjvgB8Lo86zckBDSXqIC00g27fwGu3dSP8CnyvNOT5MME83J4ZwRmLTOghEKJJd
s9XunMvFk/0UoUNU5hSshx0JGoyoquW6LTyL3FcSqAPsLxSHgVpCfoY2KKYS35G86x2rSjL2WUpd
YdG87jstkUkeGmOVO71Roj/x9c9b1NokEyVqJ4rSqkc81Grixu23UCzCQP8KNuSuTTBBQiPZ2EUj
TOT7aAd2dTCP2ve2S+k9En8RzNDw1wOgqoM2CGBgjNPVUPeY6xTGoAvsNtpVrgk+Eu9afCd2+McA
43JgWukcaDog3U3KrblgyB7FEGPcqKKpvffH4Od9++9S2JmPCBNOmVPjlIJ+sXqi3JlgbCrc4qjN
rhnQnoiIsJh7FSPvhNwfUKNg7WQCg57lTeq0OE+5vqFyZ5WHdcreNHuUVG3eZSLICC8SUbgeaMdA
WIjG1WmMsNPZKGo1w1vFzIv7JQcTeto76i0GgP8eFQuk+MoU4xlVKGlI5+l26hcqkCLm7aTstNI7
fyXSH8x+tLUVxj3SieYyFYqamRGAh981jOvavC0hlxhGsujq4PkiHQfHIwFIX5P1kHjW6j4yEWEH
aJrlQX+kCpdxYGzm6+Fn/65kGO8AIb3Jvp1fJe+zrQ0z76IBg3mwS6OGs0vnayL5prY9b4Lri2sb
TGSKdGKHyoTvRbz2SFFZMWgKGt/ZogvyQ4RT5YWNtTEmRhlKXOlTgs9Wd8qwq0m5gIeuFM37Uhdj
nWNthf6KVXxfkqbKWgM5+yzXQW1ON0mZvrY6MFJNuLNGe6vKUN89v4+ildFPubI5DyloEumk59Dl
d8PYV67WRnfnbYjWxaQwaRrXhQqv93II+qbgQyjmV71V3BgM7mA+gQ68cOCYd6mst5IJHPKCoe/R
ggdSBkE6uJ92nvQoBypaZN2uJIJjzc3S1vaY6JFAhcnuM9gjB+N58TUfBw0Xme62DWY74k30BQJj
iprCcAvesMD+spqJTddH7RgjFleku+ri7rrH4+H8d+Mf4w8TjG8srWM1so0LDKIecIsfJLnOhqd/
Z4PxjRm8chHET7CMBEwfYzJkIHHRrqtaywXfiLcaHYVC1Bco8aDBBKXcahqnzWhvYnyM1MmbljAw
F4Gri4xQv1wdJ1JAJ64noGwZoglChAtmEb4P8+/ze8aRJQFt4mopTDhqG8caBloDyp4mHyWgQLrK
Jjf0excc58pG3dl38Wa4EKks8i6vtVkmPqEhnYZ4iaDr1rZe0/+Mwstefk2zw2xuzq+Qd3OtLdFt
Xm2jDI7YRqMglgkcDvP8Yim9Kze2Z5oC9+OFv7Uhxv2MGWrNWlOD7sLKXEm9lgdBmYQX+1Cvg8cB
J48RH8brUDqMeq0HvkKSnEOeTHvFjkpX7vVgVNp7nUhemMe787vHdUJU7MAGDoCAxZZmmtAYy2jC
d4qVJYhJfkiV7FtlieSmRWaYj5TnoZlaKm7gtN8my2NWvhAiSNe5fgDxL1TqkMQAxHvqB0oWOZPT
4fMsACG4STTlvpkqPmQqA7M0dUG8E1ljFjSkcqLKFYJ46rijtonTa23ZS9Lv81+HbwWoInSpMAVp
MCmgnkpLZoLty2uGx9QEEWTUuyW5G0XSfdzTClK2f+yYzEy4HdZZT6gX2NnbtLTgF8TYqhq5jjn7
TimCKdPAxuYuGHfBvMs7IZfGBL4BgQFkg3j9ToESFBso2kZuf9ABUqaolFaUR/M38cMcEwH1colt
fYC5Oo+vSZYlt7UZgiQ7LhQQxZOn85+Mv5Uf1hg3xEsIlSw6iDcuwL5i0OY1N8hNFuERbkDJeukF
B5gblVabyThiby9jCVYvHODaVYB6W6phc35F3IQFJLIAPGqITsCnnJ4scN3X8pLDRJq4+dG8La5q
sKFOgErlruI5b1/hQcWlpaNZp+E0Q4CYiYQqUWYtNnG6ogpTuOPioo/W6v75ddGd+eSGiLSobNL+
D+uGYVMP/VhSCNESe/n4O69/JiT4gg0T9ELQbALKTGMOcKZZoS1HeJRiJBxitrfL/NqQ7Xkb3OeN
/mGErSbp0mI4fYnIB6jGBPKpOkC3fgdOYVr3Fsth8P1hZY/5OvHYgkI/pfYgE9i6QOrFHmaUN5NH
Bs+gRGy9lwQiBAfX0aFRiGwMJRmF3cpktOJ20UcaCwu3s1Hufj2/j9w48WGA3cYuqqfByOgF4hCv
nqJDJPtaUbuLLBhmEKzkE0tPPi2FTgHRSRxeWmbut7qI85Dr20CGUG5FDYBlxu+6pGkwW47G7TjL
B+DVggRD+3L4fH7HuHUliK3+xww789ylvd50DnpUEF+Z3eWouKBm8YcgNsGCUQCGKmp9c6PryiDj
ek2PN0AyA/WQJv0z0SqQ5llJdxXL9hLYxOweWrmrH8+vkucXBmAWoJYBUB49x9Pwl8udbNUdEsyy
la5jY/F6K93V8Rx7DnK087Z464N6KcD/+AeIVPrnq2S21tU8STuE2qQzffQk3La90MDio0rfdVFO
xnNDA1JBUJTD4qAWdGpr7iVjkVsn8SxgzWf5qZcFVxPXPfB6AlkYKLWRmVEvXa2md1rLjiX0vEmy
H/3Fl77FgYPH1OXgU3p+wIoEPVNuKASRGyRSMFKDiQbGP2rZnlpCLcq3M5QAAf+mFqN2T2kN440I
sMB1DbysgSxBW+wTs2gehYqe1kBigBHrWYWjuHFhXS5KvfilXj2c9w1u9w9vUmDcVXwuJO2n24lR
l2GoIlgzXOUn2ejefJlsQgNNkXf92XY76n52LVoj101WVukerD6iKgEI1phwk0R/NrLbOBSglLl7
uPr7GTespaVSMhmhCjF9cKGdDf3eUYIGl2mVQVk2QnoNmu+x9/56G5l0psMER4TvmYAW4k+TmFZf
MCaM65LeW6KQ9f5s+2QPNIbvHKIqAgmzgTMmXKsYG5i9hbe07VLN7uino9e5lFU+8ToAVjF6AQVL
8jxtpm0WiL4h9yQCW4NOEAZ2rU+S4J0S2Vaf4G6DWGXuU/qxYhvuyLN5DSFmHAxREZR3EKlkGxgq
bE0zPmkxRw5uhakndDihVKGVTRc4Qd/EOlCNKaE5eq6ZPT4xxzhpT+QhLai58FJB/lNtyx3l2AMR
kxBJyttLExpQVCMCD3XUiE6/JyxlWRvNdNpNCfprqPocavClq/502V8mX5mbAWTIpoOC4M1W2TBd
jQNwrRht8oqikW40rbCuqzb/LYgtnA2kMEKMCiLthtAos6jGsKtwLjEwHxr6TZtU+ykdjlaNVLJV
vEwxD041QTdefili0K41ooYoDV3M94NxTLtBuQQXH3tToEcTgZccFAhm9dMJX+o2cyciuFs5gQYk
MAjUMmSmcSUx4bNVhpiUCS7THlWVtrtVrNtshGCXFQj2kvO+tRGk8XgBexGWxFxClknsuo8xDtn6
+QNYkrzoUP6w0PeqfLV3hWebZw6uAao/MFV8RoIahSX3pgEH0Yut80z7Ntl2wnS71x3/JzUhzoWA
D4UXE4AgmL5k0ZRqsizJkCzIwYZ3mNcAnEayDbNAs6B+C2mMgOzGL4B2QW1NMaiGA+CuwXy8pbKr
viVUEdi5Hs3LSb6URZwRNA6zPmiCCgY1ciqbwpbfMtsqFSOBfDdIYV/SZHhYAGmYVN0dwDqKiUz3
vJvw3BEBBGPuANdimJRZUQMNi6qnEgKpYnpk3Pfx5C6Du4iIiXlHa22HCY11nJclwYiuN7c/LGPb
Rd9tRVAu5+3c2gRzw6G1psiYCcNgezxbL1av3+u9qWzaSrGfIzX9LmUa+G/Obx8vG7ItKjBlWTYY
fNhUr6/lzJ4ViCMQryn8btmYgDgkWwgx1N/LpxIpoJ/54qEq7lpXZpniVZMNVWaZUK0ti2LxEqmE
uHD8YIHDccjJtTMR//w6eadtvUymelVCNHkC0DBFZMR0oSp7TSMoO/McBCm6Sh+K4PBh2YmX2Gyi
qYS6iF5c5NL3qLsep+/nF8G7MymZGf5VEBrxsmHuzDExuqYBOZamHPUY0LwCPLj6Lwes1dE2dOlT
UZgT8OKiDcwmnjfIQj4VkUYyWsViwiuHeZP2m2lPxerCo+4WzlZVXahnbM+vkruRK4OMa7R1huES
GVwIkzRtGunCmn45owjLzjeC8XBNAVX6J02QRS8lay5MaMEYskvqwOostxDNhfOcjsKGIQCCexLw
jdPPlY5jY9cF6OBsSb8wpeKH08qCW5K3DoqFQ2qIdy54gU5N1MtoT2EGrpmksw9N0voAMR0d0JGe
/yacKAtICJiVIGqOy4Od8Qz7TkrB5gpKG/Uhli6QhXfmUZHu/p0V5ssTpIRjTEBg2XQW6lN4KyVP
RRjtcltQO+ctR6EJNa4nB4T6zIdBXb52khK7Nsnyg9NHR1kf3cFuvLn6Qr0NeBAMNdPSKJA8TOBx
ihZDRgZ8YMyGq1hafiyzvDm/bbwYfmKD+uHqbZkv0hLVLZgOyUF7LjAsDb6c9sI+zs8mlBBcilk0
r0JBMOJEcAcodUjlIY2HDhuzh5HRKOZEQJWewOKo3pj6j4gc7GpT1YIZA84xghgAeoZgxkDHn9W6
waurza1hguA3qr+NRrzZvBXsIPUsJmlBNoQ78J1hAU+S0x1sFsuIHB3JWPdHjHvcLa2n3bWbZVNB
asQVEUtzji3sIY8GzxFIxNisZY5MzGdoWNKkPEXFQco61xENHXEKzBhrQu5M8Qp0WoJ5jIxDFIJT
pi//MNqZhzqgBNaj20YYp/+qYuWJSbaSCY7DNDd61B6W0XGTWHerTJAkce5ASv6DtxxttYLag1lV
u8xOEdtDioSlPhrXPeDpzqb5CSFhb9qK4ZifQwXo6xSqTIb00vg0jBFj+COuZmgBVPlbOYyeUeaB
qndBGpmCoMTBGJyaoj9ldYyLfNHj2HDwesv95qnqoJ+a3PYXYSDjFF8TFPuK6+kR5bevbKmKQTuw
29ABWVa2DHnYpBRoJnolWB62VpD69ouxqQa8Q8CZgWKOaFqa65qYMcbzzgGu9lMxGMLMeZvJEdjL
7m38p3IXaKlSbKOdoP8h3erH/FWUV3Bod7G/H0ZZPiKZTJLZjVjmFIzHEt2daK94oUt1z7u/7k3A
FPVOFKABBWSDY0/KOdRUmArDxpXzq2oRtWM/R5BTC4yz2HOkOehaUiwqmszTRg1R0BxfzsdFkREm
LFajnkPpGUYy55sa72RknUVw3gRNWU8j7+k6mJRWmyZbh2ownsHhNlGAGzNBYjtCWjf9JYeVKy3/
8ssw4QMUvaBDW/Bl4tkEY8XijiKSLU7RDktCAQgjf1BesNgguGhSLI8pTKT7cT9MbhwAJYQX/XJZ
vpZC5gFuQERRB1ckFXrR2T5Ym0VjbsnFP2G+3c+Xkwtw139kicUhkXt61xaZPG2pIGJpa7DY+7WK
8Zk8gC5C7QJca7p6YO+oJkcomv3gHl9ottvIyN8ZkBhnRJN5QVOnxp0Z5A/FpkLltdrTYRZxcfJz
xgFmnZUpxikjmyyT1UNnKSnfOvINCITzTs87V7ZGGfLQfvg8D2y1SyUPow0MVGwFQzJ4pp4Barps
/p0ZZhnpVGRpY+CqTHpzi4O2qw3l0Lfa/rwZ3hWJVy/GTVWsB2nN6b2l5LLTmSOSGRIOflxf693o
ZvIE7m/B2eW6+toSc3hnK477WPuT0XRQQtA3uT/u4Or/az7Dswg5QqS4KKjihLEMAXY8KpgvoFXB
y7j1h6calyMI9mO3GDwKtFEvhNcURQkxEfHEJJPNj2NXRUmJ7VTjzLmSrLzdOLmSld4gDc6uksz4
J2jWjdd4kCzXSOqbNM0zQVTmHAD8BhPdRiSQyAuY2mtqZT3q6AqG8qyicCe52zeO/nTebUQ2mCji
zHFTErDFezJZ4p1l96bfkFa4nZ9Te0DxdWQUUPXDmWMfYJ0CtcC5gZhkMW96a0dZMKcdqV0ZYmmu
mYCqV2SSc7pBPgYdP9BKodfAEs8PZVP0UQ9R4Kw45Mtlj5eE6NnPu2NObDBnbo4sqIUpWf3OrKz4
yQHaKp55TUla5J3z8PdfCqhG0H4ARIRNZI5dqM1NuIxa6o1q8bjY6kNuiHQsuQvCFDIglFCgR67N
2LBmScuaBHI3ceJqQewtF0rh9u74pnmpO18kP/56SXh80YIxlDMNjBKexqy4twqjmFCtk+zLQb0w
FsGblRMTT/5+5hDXkmGSAaU6T0cCmKU3YXZo1N+dCLZGPzMTK07MUFdcPRlgJHMyk+oPmu3k6uMr
YLFBuEjbRFN+xRGUVBSyO79zHO8Gsx4elRhFxhyyxRxbs4DkaGfiXReOhQtyEXO+mWdBoFc5hxZG
dEjn2rhTAJo7XVen5SnpTLXEMIESqB5BTX9nef1bdUnpqQYkHV7thQUEmLoNhUSYoIYTsQHzFgqM
FIK/YQKa854FrfbWUVNnVmpUxiNSHPN0wZNvCFIMX/39fuKGgQ0DGJJPmtFL0aMJRCAV41TyoU/B
AWwmxn6pvjCfDk5RA0Oz2FIkURoT021AeNuxhRhgFZvu2GyNrnfPL4V3W6IsTYEwmHDGs5kBwFqk
gxLTDIat4q15Go/aLttC/PgyeligFZEIR8d5XwjvVkxoUgVfyGKeeomZa1ZbEiroDVWYEsOsTYgs
OxOpRfAOGaygYYb+oGyyVfe0se1hqFHpavNwO+vfHPVHNjWek32rk31vCIAcHKADyLBW5phIqJg1
WvChjXz+WgEmUHXJBixmr6lfbE3f2BpvJPijjiRf51cqJDgS4Xf8XNs7+QmsDCJCtGXGKYSZ9O3k
x97sTZQLDNjEJPV//kF4lJHn+P3LeQfiRU0V5WUwneH4o01/+kHjsSzrzsL4i2ZKR3N6VMCOnaiL
b5mCQ8f11LUlJsDMku4UiYYAk+7DLbmi/OLRPv++bGi5Y3A7QXOId72hje2gMYobFKU45vFCOg1d
jfdgAu0br7rSdqG/3I1vUPCCxq/IY3kvtBNzTHrQzSUuoAUqo8Rzrtt96TeX2VbZYn7dA33c4X94
hXIPyWqBjNem8pyoNmi78Cac3+IXzBJRWoV+l+ZuCKlOJMvKBpQE29rPAlHCxaucrZYLnqVTv9Hq
GVX+CP4KWkgKRqoOcTDqW6jBTahhAcACPrT4MGoIECJH4t1UuKBQyAIzHwBl1KVXt0SM6nQ1Fg69
qSigGwPBeIw0e9WNN8QVDVS9z5Gw9/3aGuNGtgxaTwAES28+dN+Nn8NBue/9GLorOJ2x73i64jY+
eB76pxEL7x5CXJSUE/MrBTxaMATCBSKmELpnfkhf/R9p39YkJ650+4uIACRur0Ddu6vvbbdfCLvt
lrgjLhLw68/Cc/a4jPmK2bNjYh4mZsZZSKlUKnPlWqMrxw6h1/JTEVT3xt4N9YO1Q738Jtnn4fqw
/2JMwhw0hF8RIAAD/32hoZfa5r3EeHBUs03JojCtWGDFjt9Xr8xc2daFtwms/DI2y6smuQMvonaB
IaUXkT+Oa8Di5QN6YWDmNnWrR0VpQ0YcbBnp1wndUu4UDbWv9ccQdod8y7bx6nTywsvyt6+abZpR
6twTJSDMGqD6GOjwFTVDBtVJvyNGWOpZu680G/mqPrh+XvB6ZVUXYwSEHQBjnTL8uWiK4mCHYBa8
17HfLX7ShiKoJVB80+CevR3sFRjrYhZpXtibRcGqTwbe99PZfEhwEsBres8DcmLH6Jk80IP18Bcx
hdpbh+zovpOA7p3D9Rtt8aKZ5HZAzTYx2Jmzi6bUnLRyM2y0pof0mO4hgD6JhL8PoC75WbtaPZpL
WdFUecbjnU7N51mep+eMiorjaTjRl0yBobBvcQEE1lmARLkNRnS7+92q2aVAeGl2dnfXGTUj0FZM
ZiUmJNGFfHEPQEWDpgAaVKtwrWnd5pGQGBO9O7rSQEfOfLnDtmexAIBkgg/m5WZSgo1vujC9F/eA
vVUvq0CIJe+9tDjzprgsIy8zkQZOHzgpKo94mei3k6xcfJPfmNtkIw7TFZd/u+5Da4ZnV2vhZWhM
TXoonvExjcBLKtyw0Lpv6WALnKDm7OnJmti2sWJ1PsdRWKRwwMEJoYjNEGDa32eP6AxttQDtQx1D
UrsxmIYTUuSi9+P361+8fGp+7e68ph1ntPIcVAQmoO1O3lV3fItyQLVpDvk7eDbwxPWvW1w8NBcG
Z97LWlR76TRvxtpvid2fhdmfUPLYXLey+l2zaMBB0sjKJp1UubNnGhRhf3Kfp6saseBBndYqs5Nn
XDkk84l1PODj2i6TSY9QnTgmeivSfELXYpf2j2aT7fDMfqu6NX3LNc+ZXZ6daaSaBkknTM08mQCS
WfK+F3Zo1m8xe5Px7n9c09lVWuVD1PJyEjVBJCigw8VeLAcsXtbRgoKa89au8XgtJvMXkWCe/CSa
DqC9i0iQ3UBYcs+O1Wbqz04IcMx+rlya/4c1wHtQgAbyZj6Ry6qxN+IGkW6K5xrAHYg4ZwrajQJT
afxlZTWn2+FPl/llbb55bScM2sLacBTn/NieMl/caLupSWqvvHT/j9Pwy9Zs5zrXU14Jupmgv2t/
oul5SB6B+jmY2xIJ0H+Pjsb1a2A6ewJ5oOg3O+M0H6ME/ONV0MXaF9RuP1Mrfoh0b80hp5/95xL+
sjM75B0odJRZ4PElt+1BagGIAvIXLYAw+kE98X13U2zUSZwAQry+d9PWXLM7y5CJyfNamrgnlFn6
otYD5YLfAdM0/5uZmYf0NCsHbXqk6w3eduI1E3UIfY3rRtbWcOYaUDohPJX4lsg5a974KWmdILfd
Y9r0m+uWlqPVr92aJRJjyXhFEkT+zpD7KEtfU/omXO9oFxCMsdBfbNawh0uPi0s/nH7RxZPRYVlp
ihJuL9vPDfhZujUBuuknX3OEWcJQt1yv4hyLRzNx50q5A0Jog97IXhsx89cT78f1JVzZrDnrkU0s
OSoLBysuInBh5bqf23noQMrI54yolQ1bvNRM8DGbeEZgsnm2fIZVFn06IKtPwF42wTjIDprQu/9e
oQjR4sLMfBFdYNhrjlsscrOQoI3PCPTnuAivr93Pmugfm/W3HTKvXRjuYEOuFd0iI70xxW4E8KaE
6lL0vS+/x+ixqzZo5aoy5xSDrlmdPRKIEbuj1sdVYJZqm2oQhNPudes+7mt/bD7lyOyqfc1vuZOF
ZrRt5eH6V08x4pr5WShmmPkYNYG2qgV2uxYKU9WzvsZosgCLnHYQuFU0/tCcnivhRlHTq1xN5+yz
uzNusjv2IlGz9KdXH4oiT/zYa3650rpYtTpbWTGkfZZO13VyUBvlhmSvPYLGAJRtfnPo7sRWBy+/
scaLvHgEL751tqCtzrXBHNFFgIr5bvDUoW4eS+uQy9frG7dYuAACmNroIfzUUvg9eKUJw4DJ9MzT
d2DH2oz7nO1V4mNOYFts5I84NN6SNcasxY+7sDm7UEFQbLWxDdlE8DvXqfApx3TJGCRDs3YYp2X6
wy8vLM2uUJvUqhwaZHZVB3JEsu12mMcHE9POCDjz0220EsuWU6ALg9NBubgLQG9f9lELg8mN8T7Z
m6p44y77+tcU5dorffHcXZibVvrCXGQ1ka53iNR6eU6lI0Ha0Dwou1s7e4tX3IWd2aVKKjuzeA4M
f2qdCrGvyo/rbrj2HbM7AIBqkZWgnghoGu8x0PvN4PWuz9a0sJYdz5sAtMgZAeT7fbnclFi8jrJJ
t/s+Kj8g31DWJCBr0XAxBaEopwJyRFCymZmhqaeY6aBGxCI93XqpV4SjoZqwdSrvZJTyB2kstlNV
/eP6Kq7ZnQUNg9HBM/nPhDi7T1t6SrwPySFKrvQzhRoLYWtt98V9u/jS2UlOIX9dcQ/DJGi7j0nh
qxio7nGl2bK4a5OE2ARZIOAB+H3XWJ1mtTQQC61aN8GQLd5KiH77Zs36jUbWZBuXPwkaGMD2o4Dg
zhax6DQrIRJPekNnfiWPiSl9W649ldaszBaOl6YqrRLzKpB5+Ri+Gq4P/QA0PnGZVY/FmQXtNKW1
9pJfszoPhyXlPQFpdVBZ7FRnGHeurHO/OsCwZmb69xdRKc+GujdGjDXF7n1V1GEPZrWiX4nti0kx
Wrj/2adZ6It72YyYrysDx8pfLAOjCoW2V/RL5NGgrJrt9aO1HNgvzM0i4BjpmgOZ9Qo1gvQ83ZNs
J26mklkaFsF+baMW4y005MHYCs0rc16RcFtNY62LgZbS1qFr/WEmK9+zuEUXBmYB16W92UnaimBk
EJMoXqjV+MhWry/aYmZ/YWSWcjtmxVJmITqoTG31DL31E9TkjOFg1g+R+X1VUnO5tPLL4BwRbo+W
hucRFGrd2+owbZKD9tVfzXVttWe2GJYujM2ifJrY7qBluLPaPHlM0LirEgxSDW9IUFbWcTGuWxhW
nuZyXKD4fj9PMYiawPQNVFBNbmKM8edPNT0MHLTB6SmTz/9m034Zm8UIrttFlo64vMpoM3RhTvGW
GCrfyZ+kE0gAuvPP1w0uAYFNtNH//rxZuChEpSs5FVH/w1LQbFs0tkuoY6y1d5fP1S9Ts6DBTYq0
2kPQ0MsfhtgmdOWqWj5WwMwCZASQ6XyuTqdQnqwopl6j4r3DG1CM5149XF+vNRuzCwoFvZZmDspR
LNokxW0e3YKX4H8zMXM40BfpLe4nqJOop9jZasMtkon/zcTczfqxAS0hGs7QhArRPd0g3t1ool4x
s4i+gZbN3zsyc67I425rVXgYewPdAvQTNlq7jbLkTL3xB9HfhXgn2ejrDOAz3fKH8ps9dgH0GW9k
B2HIVm7qxjqkVVP4jgm52Vr7wh3r418sBsg/cbjhOIBL/n7AS9E1kdUhwynR+fFbUp1jTwNNntuu
zCQt+v9PEJ6tg6ljHkkkT1rV2jAkAQtNfZ22UaAx0377F98z0UJhFIgQb94kpdVgVjZGTKFmC6G3
/iEdjMCFJPR1K4sf4yErBLU58E3e7CA0WccGbhAwkyEUTmOm6Rqd9OJR8yY0COYUoRoww6G4OUdz
RyJL48OZAFvMy1firoS/xWvkwsbsGiF1Rfs6bVEZrdKNNQi/sJtTrifb3otW7pHFJIYC+fgTXGei
//C7n/EIPm1CkiIYHrpNezBOHPCvpxFDU/+E4mdp9UA6DxQkwF9wgtkRjyJdFdCeTgN0qfzB3KLl
6au1+cElJ5iEcY2f0Ow/NC7tzsr1WFdVYEv7gH71Y5ka4XU/W/wO4B/xJZgCgiL4bNWyGOrTokc5
VIAHicY71m7GNTmln3xH81IFwMt/W5llZJnFZNpIlOHpA5e+vkmh90Iw4Tn1oyWSXH/8UDflFqjL
lWC/WOG6tDzzCmbVWgtwIKgaSjCJGHX2GlklhHOYoT8l2cBPXWp5d643HPRGM88JLU4jKbMveSvy
DW1E/OAmLtkXfT88Xl/5xeg9yWZN8RsMJPrMhQqKqjdmXidUAL+3DnQnTbTq400eHGQQm2GzHYPz
RJ5U7x7WcoXFdbk0Prs6cMsql5vTC6MACk0PaMDBboSRWzJiMMqFcPYAsA+Yq65/9JK7XZqd5SiM
ezinTAfAo4530Hm70Yhb+tx5vW5mKe5cmpl5de3ZDFON8GqPN0Glf5ct+4gjzIxqa4Ie05809+xL
SzPPzusUZdsE69hH3TbLQfeKflbEMBcQ2Xtz+H79u9aWb+bNKo+dduhQ44lGku9lRJxTxVGaGMGP
t7luajGeXnzZHB/tWh0ZBxNDDvoueY5PE2aPhu6d6yd7cN6tD/ZO7n5lJefyNZoHTkutHkTgPCnI
O6PQPjGWY0yPYBwx+zmnV69RRays588318VjnmF0bmyh2xVQrv0w8v5jMPun1CIr7rjiJPPMBPS6
ggIZUwZu3QWY8bl183Ou9XsuWlTX/3tWbJBCYSKKgKrMwMNj5iSVFelFYkwpA/2MJMu27stO+Fq6
4iCLa/fLzLxjYeQ0dakEzUbZfi3dsDGEX8crT47FhtPFt8yLmr1X5ro5accNx7/6Z1NHBPx1uzXs
26L3GdQCEdqkDzkfG8ryMR9oawHN7aA0ljIKyRVtDVKzbATEO8gegUuf+wF4G5TWEbwLJjoyC0E+
cf9F2gi+nb8tTL/gwqFz6oymp3BoRfkOrgYbXrASFqaA9scxvbAwucWFBUyStUansO0ADITDK5/Q
c9l2/NbuBSTHxIHedTfpZ2BCQ/Jv+kaXHze7PLq+6lLFUThy0vI5TsfXtnPMrVW0bxABWmt8r33n
7AopEtk3ejEC7wF/6Dr9qznUkIH0NvWIWZS0SZ7dTqxl/cv+DlrDaQbQduh8mEGl0PfNbIUWyyE6
Tv1iCn/vDutzf4uFCcg0/W1plpq33ujWqjExjeXu3CMaf5sWdRBgonMQsq9d+6vfNXvOJL2UQ+Wi
yoOt87Pe8Cu26zKwztcgpuQ7zoGC5OCNrFbehMufCdglJmE8DILMoZcGb1ogy8YUFR/hm8ZdYRiB
3YXWVF3/2vcg0UlPnXxX6Zfr52TxqF/YneUFraNEQthkt/7WkCdh3F//8xczHAxoeODYItN79/dj
2CXSzh0DV4qVYaQGolz9hpWtGfAxG0DPLdaY0xePw6QIPZFEAGs+u1TsjrpVNjoiSHRMsKlj4e0Z
sPt9y327eEOKvRJnltfvb3vz26XrsqYtPQ1TPdT1RXzuspUNWs6Af33R/GrRNTdK0tFLAynCCMUR
kOuKSSUFeligMyd0CyaMsNpZKxu3dG2CAwvEAOA2xH0ziyupW5vKGxDE9HzHzIOubWl7uO4bi05v
mxPvK0YBQVw3O9sEYBZCe0QRc9cenNOE4c4mJMFNvl27Nxc/58LU7GCPvV3X2lgjCxCvvfHisVu5
Rsa92Ma//JyZr+vcHvSMkRJjKxrdmHiriCAGVUXItJ9cFVKGxW58u76Iax82u0k9jzMr4l0ZFL1e
PZijV4em6qyd6N3n65aWXN3GuYLqgYWWjzkrxNRZ3RhWgxynQ847tvdFG68cpsVcHuzYqKVbBJbm
0UJ6WpfG0LABI9BdtIOUAxr3Mto4HKk1Q5dnvRu3CMm+NDlbvxFsqFUxYGitDXWMi/p2YOCOAeQ1
hCrHvgvLZxNo22A4Wffpt+sLuvq5sxwlFaBT16bH7RB0G/E43aMyUFsVTlMM1c5daXguxeLLT53l
JXaTZnodAUXTDvI16uOQuLryQc96AD/zSs13zdYsfJiNUKNJQdEGzMKh7z5UtI8MfyhW0SWT183z
vMuPml1gcdMWpsEx/5GOxDkPA3+PTXnLLc3bdhlYI+s681WJIRW3uQVzrPYvEtlL87P7hgmIQqgS
pa/eMP1WgMu9r1ZMLL3KLkz8zFkuMtm+sdsy71BitSLwU2za/t3EoGiebKv+83WHXDzhqONi2g2T
ouCG+/2yTiMnLlOKcgTVrS33mj21/s1DycYIDQGLExh65yyBrSOynHdw+SYNNX6qoq9x/GE5W2GD
kAM6Y82niq/cZMvH7MLmzO/JUNHUihBVopf4/PN5dvKCJqxeR0zu/AN2z2nP/3DJC3sz39cbE0Rm
PagD63fk4unjCEIMUEhsJkqf1leeX/IweYwxSDgx7bB1GvDFO4GiDouxA/Bzz4vyNX5tO1b4YM3Z
0SNBLIsOxROqmj63UKwzQ7r/B4WR6Qr987N/WZ1df1rZSYXHApb5i5oK22j8mncThVy5/QfWptzg
D2sglTV0CiwilFV/99V2zLWsBOV4ULc/v5Ed3ecOQB8wWWc/1t4Fiwt6YWx+MHQFSKlCdbbnKArb
5nvMvG1br72Klz31ws7MU+2RWplOcDpU4O7wYgVjBw+rUw+CbowYC391DmLakz9XcRI0olCnRfIy
W0V3APihUwK13RST6KM/XXwokoRKOzLwnqzTQC0vJcCj4MCBLMVcKSJrXJXnNmJM3pNzgpGPwNG0
fdmxr/8iltnTbALQSgCbzbyx91TRZjlAgIZNgxp6jG2/EpcXr7gLCzMPLBoh+TigwhABs+8iPYlf
OXtgaxzIa2ZmvqdDzQX8rag3Cr3wzfjBgrXaelsl9VmzM/M9TmjtSB0Jf+t9TdrDKGOfui/MyVeW
bdEBLpZt5nLClELwEcvWZU8SE8fWY+Rur+/98qdYjgUo+0QXNH9XaC1PBwufAtp5Mka+XVu+oF9J
tuJjy8kjJm+Bh4YMAujifj8+mt1CfKfF63lqjVThdGYt6LPHu/FMztXGmvLWSau1/JStJR6L78Jp
6vcv23/M50eV0zn1xFutgsz0i3vDZxt2i1rFsLUwQ5jcJhsMBYfXV3Y5Ql1YnS2tjhkBZ+hxrErW
2X7BdRpIKsewH5r2RlluHYBT/lnr2sQnkPbcV3nzqXaVCeXwfDynKAOv7PWyO/1ahulWusiOLE6H
FsJEIPjU2E5PyG6U5a5z1kqia2Zm4aSyQaOVQ2kuSArcANI42nF9LL01j1rM9aAQhL/AcInq2u9f
A4agsmUVLhoHdI1DGmOEwNvqgIhFyCQ4MBLXt3MxU7kwN9vNQdOKJp3K1ubur7J1jcqouco+vphX
XpiZ7dFIqkw0EZLksVZ+qZ0LT6345eL2uCiboYLmYJxvtm65UVMXND+oJxP63bKzIKd57dN0rdu0
FFmQVYGXD2AHCKJOv+PC24AMkwlGtKb92Tn1JiXvWXqSa9j8JS8ADYSJ8gvUXJAz/W7FYimP24no
Kh+qx0irNqS/Y8TGP4L1bH/dBZZW7tLW7P3UG1lb1w0KZs2Y7HiPEfPUOjBebK6bWXKBSzOzSClT
V2lRQSE9jreLXnxUNVkJBItbg12ZxHYAGp53RqhWZWje40OkjplmK7RAT0Dab43+7fqXLAIcoa+D
yjfGNTy8lH7fnRS6Gw7T5JSkFajtgJEl3Wm9nx4mXt/2xyoRy+LSOZjLAu+A7gDR87u9MjVlw6cq
mQqgax5h6qYJ4i8gnUYBMI5DwBFWYZWLJvFyBRkJmThXZ25udKNirKxRhyGNDyfv1wLP8iJeWJh2
8+IgDQbtCltBVSe76UMM4O7se+rLDcUkTxyuoSsmH55nuc6FsdmO2QIaoXkbAd6jqiMamiersHaD
1Pc2OoGSgVrV4k8rXjKFzj9tgo3UQz0L2cHsAzWBW4lxnOHhSD/opj9NM7jeTt39gwfn4hkG7d5/
bM2+z0jHpCU9eiRR7zf5/6ebBovxs/GAUXHzSYInCOWklSO9mAtMbH//MTsLHQO3ajd3LAhpJcfi
J9S3+KR5QW76/7haN90U11Z1FkacBiRTNINoabMRr8523HsB2TU3U21w/RQYS9fjxQd6s1vFqL2h
htwrTt4RTO+f27A9qJ0A+KT1o6cGV9lNcQZCFiurVtHnS3uKATuI/kxKZd5c/TqPFUhdHIQz1ti3
shBHk3RBLvm/2cRLO9PvuDiIpEDDRLqkCpzoi72ztmKnQY7nzuCBCmuon6yXJzDjsxSrL43ODsdg
Nhx4Y4DSI0MzX02mQ4FOc7/GpKls36kqBwp4lt1SnxXCCblD6pPnZB9tB3ShiO1nY7D6QHj6KckH
aI2QpPumJY3pl2iF7pLWGLZAcSUBk+UdsegQRnb6WHTpFy22HmLOBr8oUGwaMhkH1M2twImTGHLc
uTgUQ4Kx1M7gn7smce/BJ2x+iksTPBm0QPB1My0kvZJbpCEO+q1m1WziouIngO/SQ4aPSEJ0O1Lf
pVUcZLXzAuXdypdxW75j6gNjQJaim1Ijhj8lyxvdTD63FdjG+5hNyq7iwfNa/ViY4DHWuVPsU150
vskjFZadCyUS3kNlFpLN4dgV/Y72TPejJuJBZ3UvWUudo2tx8t2R1Wevib4XY5/6tq2lu4zz0vey
NjsC8Cu3yknA6lXm9ofr5ZZfS6e7r8asCPS07G5rr5O+yzEyG3HlCN8oDfTPDOhlBrKhCifcMZlv
ReUuK+lnzYjjm0oWABZ2NgvruAexSCuGpwzNTt8ryWtqVvrGoFz3mURDLlN8sMJ0bAHoyqIGAsf8
Po4J8DON9ak3I7pDxa703TID+ZbZPzSNVgZe7vUtbGaPmuo/GW7TH7Q8IhvohOR3StTOto+H/L6o
OgqS3/IBM0QUzPeY8sVjkzyRnnqb1OgxD0NSJ6RSU7etpd+w2rnFBqjbsRDsNsryOjDisbxvUMg6
eG5F/Cod+K3ySORHI1pgg45neGfZxVbodrt3TZX7ImfjhjHq7ipWGEExolnrga/cz3GtP7atKEM0
2Zzvw2DijQJ86WNjF+4mt4DiKca88HPu6ZthiDEG0qkfRkS9Nz4W5iaHCDSGzPHABEqs9qMyrfcD
jYs2oEPq7iKIh/tG1310VanvcWo+D57TnURXv1cOHV46z3oUHrABCTR2fRqT7zTPqhCoGwwm8+iH
Do2CHar09SfN5I4/WI0R0ijJNrqbmWiBO21QUEsEbZFVpwooK4CcPL7H1Ap61L1V7tuy7PYSsgNh
a5HcH0vTAxDKy9SLZpHvKvKGMC20PpRKoP9KpIVp04FPld5uk+gYlUQmhagqDDT+xkIGUjFv4yYU
2tCSv4g6/ValI+h40OHaNlWGBRlb0/cM65NpE3NbE57t+tIcfI1a1QG9ACsY9d6+NXNTjj4Xudox
6Qro70ZW2KmK+2gZ36e5psLGtVgg4h71DjtO9vGQnTrP6NGnZnRj96gYgOQq+RqNrXbbScc9SlE0
R6Xr7t5LIcaRtSYNmMdviq577j3ubLJW/8wB2XlUJMkOBdPzfYT9IL4rnOSuRZkrLIke+0M1xmfb
Bvm0HoGHUY0iC+OUqoNbR+0e5HfoBWV4JJkFOaTU6r+0vfzGeaxeuyiKNkQH94XORH5TlswMRRE7
m9w2MdloGOObV8b6WXlu/FkW5neni9L7NjHMjV6x/N6JCu8Qt5F2EKb6yBE8HtE8PMcGJKszq8DZ
UClrQUZE6qDJxgygDoQ5342I7etF0+0cF45ud4oeZQ+BCbPudd+OMu+GsjrfVtyI3jQPFOUKOdFU
EDPYtk8zzzf0mvtWUTzZkskT78z8ts9bF3BrUZ2isW8fWW88ZqrINkbbiM9KJU6gFS6/q20r30GK
J0aOJiNsPfi5k4Z0WEWQdEcI5ZRVjyJhb+XY2UGCA+ebFf+RRDaWpS57v+d9cTBSU4SJzgFGpL0W
tGP9plnV88jydJv2bnyIWQxMpBTyIJX+LY6M6jhiwONGZsLY9rWQr0SPxKGSFDy5gxBoZemp32iO
fRi1RAutNkIq3pLvJAZmI/WSNuhV3flVl4mwGFvvC1UIHNCsMPBI4CR60/thxB1WEERMUode7eoP
TWFBtqMzCTBKfSpfOy9uah+jfE7gjm5/Jql7k0Tc3kgrjYNBeNCiHY2v+pjLG+E07iE14h4YBPF9
TLJiSyE0dqeLWDtp3KlxW+jdZhwa626sYsPeNKO9j1Sj5b6bJ8M2t1nlt2lj+VkFjLrPQD/xaPfD
va2V4wcG1ZIXxjwonMdD8jmqE3rQqqgOmZffdzy2dnZvJZ8KnsSbmgp5o4ECeFsAT7PNXR3ohVoZ
x4HUIF9IqtSPCSaZRFvd1amd30Wu5GFMivwdJMhOqElzDBwjkjepatpg0KNsm2Di45TZveuPqPAE
5ogYSXlMjq2Giz8BOwAY6/GquNF7pu0Gra+2yuYIe7nmqXto0UQ7vevEro7MH6nDhB+Di9GPpDSP
pKLV7SCaT6h+ysAsctXDV8Zy4xitOiasym6L6WGpWVpDQ+WO3h4681lI3d4Y/FJXzrvZQulYB8GE
SUfIMVo8IT9gHOE+qzXMu1Sd+azamu3aosl9Krixcb0KPWaUdveO1g9BJSHbKnOU4EVcDkBfdj8g
IfjkaCCtheZRtHelEx8pMkG/MeMvDBfPcdBd9swqF7lF3ne1L+1+qhh1OAJObt8MffqaNPkjZJvZ
ETLbaJHYbf8YkcrYIz2qkWm1YqMYN86AO0FkKo2MPdIeUEBCZS1IMifej6NI7ooC5bxU2NgA3Y3g
GVFqf1Q9nGLs1D7xGnhfpT2LcVQnwDyk2HgdRc+3jRk6eoJs8D+JTaEp+yBr8SqSnO1q3ssvcQeq
ioGyDJPEvZW+gmUoum8S4wy2BbJnkSNO+oBRiczK42Akde0bEUZASDOQDevKV8jadb7orFuv5Z90
K3H82IrcfUHM6rZrkLh7pZtsPJT/X2Rf3rJMQY+6yaON4SZmYMjojYkRAa+q3XtMbBxGQvOz2TXi
lKW584VL6T7kSW6DvHYkzZk6AvlprXn04Op4cfmxLjSIQAzkaLmYadpYeh/SrKbPeI/F+zp30++s
LjWQbWuutyFCK6UvDfWNDfDWYpQMW+BBomfs3jpLYeyIu6B2sYvWOw6dq28TlZFN2nQq1FMMUflV
gSxAWiIFf0lDkucMFWjLzwV0rsa+jO7tSEKFMdOqh0rV/aFMMBlpC7sJTDsytm5ZlVvcOdQvwBd/
aD2WbBRpo23PMSPqy8R4qKEGcjDygb82PH9poC8eVmnWvLr4jw8YKNJ4EHv8WcU281uZjM8oEjyr
NNd3tWLdm0ekRGarJ9beonkSZhFE+kbHye9Zrhk7Tyrij5aOOKWR7HtvsnEXD16HK4BZo5+q/pab
xSMhSLaazrXeMcqZYwobtN1lD9LbXIjmbI4NnrlwEIi5EoeApT1SvpA5MgGpgXxh4FrsR1ahPuqe
t9sq153Yh2Ic3hQ6z8A7kddDUBQNJKC62DpCyO6co1GtBblwyT2ImKohZBGHDaNU46sp+Derg+x9
ZapbHPNsT2z71nCyCMGyz+M8LIwRN5MaCbQ+k0YZgUFUtPNSHSzrWWnsS2lEjzLH+SzQrdphznJ8
Y2l7Bxd7srqm/Gz3OhImVnavoJtKdgUom7e6w8iWejI7aAYmP1Gg4M8uSo9bkefZKbUYQTLc00cd
TEsHR6j+aayM7NkQzLzDW+QBjxdj17d67ncl0aaVQjfEi10fEbx5l3YCNITFLcNPoOB0HHhmPrce
V+d2xEnF3w9eNbAt9GglYBQcXJNa790nNeXbTJZGqLvddwfMo3u7GtpPut7gMWR2mNGwWJvctixp
EHedaq/qot5XHSbcmgxpSyFIc9u7g9kFEaaSt2kszDAfxfBJs7LoJReK56cC2n5FCDk347aVFjRw
PL2qcI8P0t4Moq7DWNFxM9asCsvEEIlfFgM9y2zQjU0zJGXne6JAvHJr79ZpmLY1xz461aplYcko
uDoTOwohVvguq7JFuNfrDcKqenCUfWertnzVElv6BhnFN9ma6UPXK9SrjZ7GB2Ps+VkXQ/0l8WBY
NTGoAqxG3hkNwjoy8fKAxx9ozCM9eWRJDAXWqm1CzR7KR5kR/TaKYustcgrV+JgABFdPW3Lkhbxq
ItCjgBXLjT32aBRVvUOrxEFwY7W66TWz2We8Mm7ygsVvFutYwF267TvrKfGSB6WPaPFT8TTWNt8O
dQwNly69J9I9C498k6R7FMz+5Gak2bFKuCKk8UBuISU2/EBATnClgu13rCGsjWjcoCUbJ8ar3taU
+X3R6BBPa+q33HP7U6nSxwqKqU6ol7HV+oVTKvAdyfHRdVLyiHCGFw70YLeJR9PXqpkeQZ1sjlGa
5L7skgjJAcMzAO+rXTEMT7GXv0faCCbMiSSXoRqAZCsOytz4fxSdV1PrShCEf5GqlFd6VXA2xibz
ooIDKOdV/PXn8+s9dQFb2tmZ7p5uZozJ0j8hudT9UEixHcbM8NXGTt8MJX1ZmzJ5y4y6CZNChUlU
HDMcFCpFMjcv5sr1oduF/TOY0UjQAW2YL7F53i1zcpELKzZTMxrbJi/bh7UVFjag7ewPLFkFFguV
mmcP3PJFq/Nu0G3uzbXPt4mKS4mV6Ovox0rxuXTqwgqN9WP05m9rZR9a1GmbqFKxhCzV4VazRBSO
nc7ftIis9Cuh97490eOrbZHTsigYTkwZAuNZyfYujwT0IVLpEVuU/UnHHRSPFJnesE/OfYGBYtKe
HWM29hXn/7E1Z2Pyh8qJAqOlS5gGRy5eOZrckqaFRV6fD5+anrssjht6eZjHqT9XiRHUSfOkp2Ld
904774csSb9QwMmdOw0VdhtTnR7ybjb3kYJ+3aVtPcZZov4Jkr32Ftuxh24B09Bn7HA7TSFfuy+t
naiMImBFvrsaZm9v+lUZt4uuyH/xkKlskHRg15w8xcdhJvGqbDU9icuUZ5f9VrhV+2LW0z8l7rt3
OytqLrVE6xg9arQyomzqKhiSuLu4DV2ul0jD+qm5MU8ycd1wnVMjGIU5/BvX8SshKuyNIqVTstVy
0f0soQV31e1KxzNG8yXDWgm/DbTVJi7G6i9T9FYtjcelSlnsM+dHobdf46qFhoHZWqdMz9akbCpM
pe3qja7N0+L53iz7lonffFleZwy9Vv0SO6eGV9daj3H6qBQW4JWzTZag1NoHK++2gnZKMQ1P2NG/
OKZHUj8iZv8aQEgUh7i4WoMIY3IJp+6JhxMt/4zkyo+v7tedaobVqnq8cmcDk1Hd+aHte5iGyTM7
ZTPwdrqxfE2j8i+JFqCA/sFIjA93UY5DMx+G8UNHp58/p0267V3bj+1hmxNH4mXAYV4h1kPT1DvR
gcNNz/qyBiOvpMZA4ia/XYcjiqHuS/Npqlrwi2wnppL53QUofNGaOOyxgE+M8jIO2p7d+5Ae+DIt
RjBrz21VBWQFXdscE7T82cplaObLlsQ1QLGekWTrVBdLLzwDXshR9lPceyrrdg2/YxvPvDP2bqjA
3IqXsiNYznS3TlTvJndfOUQ1G2+Dqe7SadzW99YEbVUxcPu34i228NyW41bVpG+YF9H4lZ0dptQ5
1UQ7T2ZOdTk2lMsixc8mfhoMuZPN69iD9TqSvJBhHw3dTasRwWjG6LXitXSQWQ/2WWQagq6Dkq5b
bLtC1s+eo64NNH2vuO/W2qOgQERDR5GP534tr6bsjgPefVYJFjUdhN4FvWsmXuM6h6FnHpyN8V1k
KiOTznm29k5pbEXq+l33KkT9wm6EJ51yX4is9qbstY4x9lb+cR48tav4lOwrmwenpVUa5s84VnaK
1pyzJAnmMiKGV099be6Os7p6EKg7XBN2bKWf46lA9POZprk3mG4waAtjfLlZB/FpdE0QW8qu0Z+F
di8f9day3isrDYqmPGXzV61Unjm8F4vpLzyAaY0fWfFnKusDByMxTf9SVcp5BIKb8wD5p7ofwm54
X+3vVtvFSf8xKLaX18sP+WZNFvnd/Ctl6mXle1OQQKP80IV7sVpdWzvy2vrGxwgtyoQFNpGv/VHJ
m7Cg84u1Y7nguqt1Xtaqh1ybtnX6hrZEl5s2Yg2mVj0HW/aFyTrXP22l89zI2nXm7NGTH7T4EeNZ
LzP2atr7g62EnYZmKH5x3NdOyT0XE2jLJLg9rVDe9Kded5+q4Vo462a2urdJhwemMkwUREcpd7Ne
PkdO67lYGfTU5KzSbd9w7Iuo823TDcFof0pt8gGAgyp/sCc9SIefqNU9wwqS+pKNewddhT2d0mjw
m5h+jeEdUC2q7SDBNW2UDCDLRk0f+UI9yfg0T/u4+5dFwtPGyZPdu+QkWPzcefAitwmmVnpDuzHz
vyU/VsujoOot/al1X7UlC1Mkz0tRh1az1QWo53s0fa/WZxaD7ugfjlA4ct0uMWXQTW+M6V4EZzeb
im92eThl1nfmbhRBgVpDNcuAihJPHT9VjrgVdduI3qbVPpooPs32rk+zrahV0EiiLLj75nNenRoo
Z8s8yplN3nYXtdbGZko3Ju2pSrZF1G7r2vLjwaEkYWvfl6DVU62fC/tgd+1G0+NPxbrEgOSOnMJ6
KrY1YJXVyIBePRCZHaZOdFTTYfXmXm6jiZUeQz8QI77vSvs8ZOlhkTQp9yQuAdi6ZMniZRXWubH+
NvFKWNP6PNdLSWfbb/JCK7xMpOGijI85EEzRVWEHXEBo1NPiHGMtf3aU6LWdi23My+vHZfTgpjKg
+/F7VfpDNHF551wXDEL2VlrmrjFpI1y3eS16wWyxeoTxejZSj9GsNlFdbpgEt7LtdqbebSwJzrKK
KRhSZ6dPT11m7NJs9nTuBcF+AanVYKFAZGb5bTjDbRDubS5tQG9ebovGjv3xKAbJzk4MGBRcFJNm
FOpJwegX+4NTeBAzT0q7bvuWNEBIAy3N0Ycbxwm545glwTSIL8S94WyYpwxdazNMp0VOsVfLKuyH
jy4/le6rZXMJaSA5bFtqLzK/SRAlWBa/nWwwgQsVrkiYiCIw+oNcdoq4Gq18iKI/C0Jx7jse0VNi
vkbTmZUDBoUoqIw5gGVBZU3veYMEPHTDxUhghLL0mpiIJO03fBU8xpyNFrGvZdu7TPnS4k+tV88F
IbwOEB2/dKxZ1aE/nGY/6c/C/W27dCPj+GERr5Vg1TW6NExKo9uBvSthghXAyvQoGrGv2WTWdBLb
uZj4Z42r0R23ivbFRqZctaBsX6BWfL187PWnqtnL4kvK3aDslp5eMV0OYi18GlnWvEisKeOBzbIf
QauSNUbQuNpJLHQE/Lsub6Y9eXlDc1/5DTjXkn33C+x49GMt7seabEo5eGhgWUirvRi4Ncqti1HN
lAd1X6NCt1Ud6HkJlDxBqHCZteTgqFlgY16MQe9xaac3FzykKsZj6vRbeCM/qo2zvpRhnF4NJ9nq
ceIn2Xe0nh0aMDF91nBgBnKhuhgyirPw9e7bzf+5wBXytbK6UK9Y4S1GyvBXZQuvr37K/ncUPJWx
sYmh49Zf9YOwvZm3sEAshi6uHyCDbDuc0keNsmkO2YbkOi/JrqvEvl1qvpLMu5Tb0xIvekEIDvPb
OFg7lRdTql5uj2z1jptaQfbjJJvamp8MC9ymA16lF1/wtYmFn0fzTndhjSrQteU2NiknavKNZNiO
hWPAHa6e2xjY7bwOuRMKWd6MxNyItdx2cfHgDGbIKWLgwTTZSPECTbe1dW1KERQLyEDbkI7T+6gK
/A7uoW4qiLl37V5AlcdYrTdGTawKldzMnpt1fHJaGmd9AQ3d9vNXOu2bRT213W+pwQTBdK2aBvHp
elWDcwuxDyMYWxyHYzYd56jY9mi5qSn3csLxHte9ibWLvjr+lHJQmJNs4LzaG6Ib5/oyqAJQNwrm
lBezeBCNEzbZx5A+Sm7IpuVkr9XdU9sM22QKl9Q5FymvyeLuWi43DmNFoRp6cOfstSVTWLXoyEh6
VtR9v8r3kXHDa91+47qULvcrYm5U+0cTQEtE426WrP4LaZ97rQnJ/twMOiGf6+THefWIQ/tzL9bO
6zNe+46XT2ltb0riYNHzQyaHyrf1y/3PqKryqDbKpSWQKGLbQgwsqZPoHVnrruBWqtPPeSVYQTkr
fFzGCVpoI5iyiJFS4ScZb/WYvuUcxjhGvzeijizcbW8Yn7G8xMoF/iRMZpP1piWs3M1sDn49vw90
dmV/SQhEZfJ6cRTds+TXag9oY5gF9CwLqoqlfNU6N7rjN338qLgnXZee0aSUmoogDQJDkjXI2ze1
PSRRd55WVsOcEj72ULorveR4dGioVOu3Lc6mFgwK6z9lOGFZDKy1jodkeKQQFrxXuEL7Wad8ga13
lIosenCi1CsgIa3+mPbshetH/T5ag5a5rLnh7YAOTjk4MnCiw0qIEybpzdkwjiPahezm1G5QFfIq
WlZblYwDj5nP2VJHn635YLUXJlbnFWLwdW0qYJ/dNON4Ne8n/WACWHfxEMTTbxdFNNmPgz6Ehcty
ojsxMSBItTLkoBFo8OAN8c0BG+wWCFbQwuV5MH4Vc9ini741NYs2iOjolaqynJLu3WkAzbNnY1CC
SrxgXMYpQgLRUTwnvlWnAv4tT0YivUxPASa/NVaNlvgbE5/A1Z5Eb/mp+TkZ6OZby7Nsv3CfptTy
K656MakbK43Box/i/JrjsEtZbYgYsbv7t/hRAA03mrqZhnQ7W+9Ka12oSWeV7REqlZM1THFDOAGT
DMyHbFe/mRmtQDPt1EXfd/NLqtp+kyS+c69zaDgBZS6ihyGOJj/Xb2qxbiIr4Wt3rw3QgyZBgPU/
21j8eNV3xmJRfH61vP5xcclWVLTFeb8BpT9MEG+l+5caKcepoLoiNe5OrlpzZcUby/6XwZFkdAdm
nQVNUW5z92L1zsFxP4Z25IQZ14ImanbLjc1YlNcOHcBISNEadFG6G/PDnCgbqHwAwcdq+hVLTefA
yVNHZFLNA4tWXmnJ8N6SO3IvsweNh9vyF1z1zPSG7NCnoZJDYbjPA0wn40NGBe0n3vYZklLZGy3R
0hQfANPFGU6WzgvgnHW0NOWUkOmpXqqeUT+3P9F8hGo1AJeu9yHyNK/Tqcjtzb0Qxry4VkO8/bAe
GICs0nqXBTbGSbpJ07c++1CyN50DVUf6zpr2oo+CmB34eIU9HZ4V7ayL59KxfVuj3HaewfM34rNK
b6fFne+M08m1tZdGe1XMfuv0m4GZcmn+ldz27E492AKmhqXirnkbu43Di67rr5E8u8rk6fVutcBI
o9vQ8uHfk3jjiFfb5uLI3nqOo/5YK3t7PnK+3eEvN/+W8sWOIyA38jXWj8LEa2gAsKfDcJiuALyL
lm+SdsG1qfA8snw4KDyYrls8aR20mSb2lPSPEZej/MvF990mbQVsLXJm60dVeW+ScxHv8wl+fc4O
uZqcCDXwBy632X6zRAmukYUaxczRiZkj0W0cuM1ZnvBmu3+YKNSE7IX6aIYdDXtp4KKuhZkVgaeb
3jLx/xqO1xcxzwPapSMFs3RerDzZNM63m4BgVTLshfLX2d2XTJXdMCp4UL1HZnmMlFNZyHCcnhvo
fzEq13Qqnmu3vCgifmmH5B+9oRxbQBdhHMHoHLzqemKbDYtucj8Zy3mgiAup7ErZBVXpfmoq9ZsP
GSS57s3AE37ljn5d3dq23PRG67WIQ1eJSmRtg3tzVaHu0er4LQeIcbonW/+NjX/R+jgyTBTqBUrq
DZeeY5XMgT5ziWssYAi33utNuctSmxdkgVXqYt+o51tNiGu2aoPvROZmgfrmDs/5kuCpkra1QKCd
y4gBvlFiCP9K8fLVWFyr/jcBCyvGJjDUiykI1qq+5vU4MnGvAq8DCvvsyAdrvPv0Sa/DynMShyIa
QkPJd3V5MSETZ4lCzJgPDbeBWdxZPHlom/yoOW/RsITTOAUivlXlu5ifqPdcsFenZPiPWt+eN1VK
+y5MuDbjZWRBX+hwKdPOnCsOphx2rcltpRTpuUnQAKxWoKnK1liiyyh09lJ6T4mza+zS10uN1dKl
DtpVu8Bc3hTjNFaapyjNRlcS0Lux8qrhJcnNwsPo95/QFOooH9HSSwrSRP/fJrM3qqanjD8JPYGn
TMpFiYFVgJa2lW3+tcqyWzr3uQPYWbs0pIVfPHVqYshVya8HZNoYwt1nKUInlCa3GkhtrH9lEd3U
btygu342ovQY2aCu8XPX/cNJ9HFajoXb+6Y1gDJJX3W0MzngiZfRYnf6eiBo6Euz3seeMhZ10CJr
6hzmxfXTeD8lV3suN9JUTx1oj0a+XbOYAQmVXoEDtdSam6tdVGsNhzjZZZw+bM48R2u2FRO/VA0v
t8IJibdJ/+Nmr80Qh9IkEXS1gzon/qHoEQMWg6/elUByCpzS2aHCeBBD+RBHDxOTbERYTtv6Q+6e
1giLAOvJtu3toBMYy1Vl8+X3VIFcFdvYUHaGAyBUrb7kKItR+yt7HnXcsvZprlehcFmbUECgCQqd
vdYeHIDI2e3sfW8DhDjKwQAI0xB6iViAfvlTInyNAOE0+RFM9UsC/DM6EUFM057n42VredQmezPG
8gjXaFEaSB6xkZmJcq9YMujnlMqq1EeI1mNvfyf0qrZWBnLBg2AM8m5js0Riqp/9/IxoxuEwA/+a
6ZPqPgz607z8KC0X8K9WjByR7ageau4aA/YqfVRZ9lxAkgbKj+oV5ja3b2761knwRmXnFCbd4Knu
b4P96Fgb5Lu+03+nce511bpd1UeX9Tt3etPI341CqT3Y816bfjBYBHHXbyaU4nTtrF/DPrtFFzSz
GTRdcQaq1K0bLsLcbTUPudqIpHwYZbQzxg6srNAOpcUg0bCtnD6ULTYIdXVwaqx53/TlwHrNLhOR
n2t/EgVes14a9f57i90CY2zc9FY7dE7xMpTLl966m2WktFUpL97g5Ti0FeXrMj9Xd6zRYc2Km+Il
KpUwi9lVhqbqINSt/F2d8/cEcDC220dFnR/Zdcmhk7Io0GI1sXwTUNQTyVcySj+SQEdGzobPMReg
ovoxHnVqm9vuSxUldQdQEyHcFOb0D61GrR4T3LBiyw2y+wXfkI2YWY43ANBIpC85wXmNnQeFAAUy
kqBDV2hAi+fGdkCyVbfY5tDYJeI0VY9kE3iV3K7Gi6lfI/MBCZi/zhmSHteLBXitVTwrlh4HvfU4
SI20RTxc0v4YtbGvDK9mZxBojI6AJaWy/dGxe3Rt5X3tCw4YznoeOT8vq5ivRSKoPAr8vrKMT1ph
jJsySpqjqdSRpyR9tYtdtfQ5q7wd9XXBp1TOK9McTF/V4TwCR6ypJ40LPxkPciwf0T8xq9f2tQMg
kVEZwjkB3Fv0/Nix9c0lUhP+v6Ccnu51UAdSRfSzTZkrGvYLGZe0BePBKj3FVX2MiqOeEwMzJPsM
wmFuDji2UwXfAHmX6c2JOER82dbwpparlxbCc0kwn9VtRIfoRCfJXprdXax1fwfJV3oRGsCl30T8
UEHbhBbLj9vN1AGD2xviWcJ6BEO0kc1GOcwinU9mkRSReW6ahHVmnzQ4NiJqrkahnplQdtqIDlUJ
W/PJys4WHordsM2s5sdVGLjE4i8aGb0GJsqzXyQmkz8TnfKTxgaUOu/q9K81Ji+L26OzVO28MR0L
2qEPEdqfa/EOixT0psG66neauo+D+qxXixf3s28o0isXpCbWTXAxM6eYtq17Pf6UAdtTQVHvXY5z
1yibFbxZ/84KlYEfQMxi3XEA288dFc51eOvlXVVaLP4Ypc99T1hL4VJzx7UJW830CBg/pakTWAkn
O/3pkiO07QTE3JYCSVB/cvRzkucwfU6gUBz61bcbiFLnuQYRUNxzsTYftmNg7RwHY6rSBVS7aC4C
deTkRiqckjwP8bsJI2NTiREQvSBB8iBmSdriy4S9bR3A94RvXqeBiSsOErOp0sxnsy7vRCw9wHRg
wDeDqg8rek8lq/axumwNC0U7N6VaGR9rs5NtFmToHZNSbISYmXaX1y6ej6JU7pdNedGsX8GvSfPi
XAJzoCfb5t2NtTsvZ/OOX2tEgC5RB41l7TWnfew67WYqZiChA3LbFV6uVaF0XSCy91ycjaz/aDPz
VKVIlqf9MpGl626VfCaYSmcwlwcDHjHspXGCMvWKTPD5hPLcA9i1OixfnP5GZUf/8gx8v9B86vlf
be7NOdkqKURr85nCEoh8Y7RcwvE/U4n9mteWPterteKaw+fEtFazRqHTRkaAat6J8bnp0Do33cER
9ZURs801pHpF0I0t9Oy3qY3n2vjM5mwTmdrfjBBatd+dNZw5bLX7vpaaP9mPwi7exmjaKJMTot4L
6EfQKCZ+bB0yYpp7JRhg1Pt18Cqu1sb6wZfRi5qTXTQvhWMfTf4fbWB7bYrendndlwWyRu7/YnzX
W/smCrrbeTqt/T5ii1ot5ks5UYc6SIxxVwI3yL/WJLaPn4J+wGxKr5PKxS5/c1IoepXWaHkqG7BF
m6+TMCQ17NBu0pyCY/SXIeoObl9shHbK572aP8Xpu6w+7rTnmr9E+rEei1uE9nMyrhZdoeocZ/Fq
uDsLmD7hojHzoG2MsJanUjmW02eVPuXCPVet9VAj6s6sC4wdEs23Qsu3U/Oba9ckepXc2FryvSbG
Nkaj37t+Fd1cAP6W70nLl7Oz7hkfvLEkiQfFvzLiBwxYlzTuw8g4PLj2lrYbWSFkSAYketJRKbmh
3lC0FqZIZPMJE0av7Qm33baAOiwUPAyteYya5qGRyCZIwVzovoZxNyyRX7UfnXuVKRd75uK+fgXQ
XYqPmtBvaVwr/iwU6VctdhkJW9CI7mYXLobWWhWYygx+xuNuYLwSv83Oo/NsZs45veteh3hvING1
Ie2ai2Cyz+O/tSHfInMCrT5o2fqjyYwpwtjfAYlGcs6MERmX403wWF3xEWOWiDd8M/aMoC1jR7jW
wzZ1ox2zmZmOtBzDNapvveHH81XXf9X4MBcEWHN7jbxrNNk6NyY0cjX9i9xTsz5wBKOR8fIeB/Qk
qYUjUJV0mPeFc9HZbsvw8tc+an42lPNQVdtcET7SrU2hzPt2bfftaNF/EwRcoi5GUkrP4EdEAqZ3
EuTBbj51HtM0kkOYbDVkWGmHe2aDuW7LUxnfDLU5tNGnrgJ4bKtm9mI+f0akcoI22dDeVhDCef1d
p99YNXxJN9e4eZgBcSsmPrAWBiwdYYCjsdPci4I4Kkf4Y0BtgPHebMcN2uiMlvFmRO8dutvevOmr
um0L8WaCu8zSoM97YJ4NzEE/LWt+mhjbVsR0yZPEqUzmKBKUCm26HgCFoxaGoiG+hiunem0y5ZQ3
2xbolw7JTT+RwDYZtKm4tu2dmW4pIYk3iaRlh1djJMi9vFy/UXcE6tIEmW0/JtlwFua6yZubaVZB
EvOtKEko7gyB/cCWrvCGwowQWTEJIB5IJKC+sTeNYdtn6OQQ1hX1+q4CIieGvp0hV0dVbLr0WJL7
gFXaW8RYkTjjK7McVto4PPTTqQMub4UdIPw51wX1LE7hOgsbPmU0DgpYfhW/pMlZJjdpvzRl95JE
P3Tz9no2ihPOmpvaPCPv9ezEPNUFDR7Gz8JwqWcG/QcEdO9couYbWYeXUe2MtN5CzWzUrN+o5nRu
lCyIiVFw3zJn8VGpAPkg5muuC+OK0u1H2Csj2dXyrzJ7L5vXi6omHKGroDnMXWfLmxbalgEraXqo
pi72PO3KRLxX0UOcZQBXsHpQ9CXQTqPy7XzrGboOvboujnOw2+TATgdCAMhI/BQSiLS25cB3vw7u
LMuzgTWkneVb/b5lT5cwAcXqsO5OmvjsfmNgM6KnOrV027UwHtR4ee3H75H+cu5cxSuQZHAZYYze
6+OXZPc5svJwKZK9O8aA6ExfFn5n+les8F/VMShsW/oW2zorsyg9C/hL/C0LdDFNQ9yE/phN8mnq
m8wzl8XliwbhgNZgh6nZsGtUehkCtAn6K6HYOANLBwiEUit90ountk7flxZzwW7560SceNJk5UeK
45x9Z/RXRAO/aEl2jFWdP7p3n1VwyLniU7PDQHuWIY+35E0Z2UaWz07nHKRuXCJphcANfy0aMS2l
ENTPI8LDuCkPopxu9Uy608IYgGK7ZPimDMrXWOvOplMFkE0QzG/rlACNg2wj18XOIJj0Yt9Zfw61
r0vY1EFHUPMOVGnywRcNf1h6WC5AKKTNLkmWOGTE3zkdVtkEr0c16oBU56eJfZQIfnNtPtllngX4
Gl0US4sAjBG29oDKXbo3mo+UcBe9j0bASjvsKsI26mlXRe1Dgeg86pZXy3GfJYW5Vs/EWaHxt7fN
RDL2qO+JRIKyEGBCLPVs0kl9AvI4yjHeZbnjZ5YGhkwtKMz+vc8Vf17nrahG22+X/ihyzUEaROer
VQldf7pbVuVFnSvLE03f8b4hH1Xn8RnQ+RwzTsE8ReGEL5rWoe1xg8YRYCq95tfa8BfLdlcI9znW
tU/XnA4RPZpcpuOERxsv0dd96yzJOKfdz4p2j40/NA6fMhOPxvLYTXR/MtI9JMeesx6GpDgmcfEo
JsQSg5XsWA0njS7RSQsd9vcWuDOyc7XQTiAeMuwmbLr8GIv4Cre43hf0sEUel1NscLaGDsZ4aIJ2
YZzU0sIr4pPifC+gGwIw04icB9OA9I9gxMZj21ibmguvM4qnSer3HIbqpdDVsE+DDjIiWwUF7VrW
RrhoL+PgAgoI2G8GKfnTVrQNhQUlLcceD+26RN9vSXj9+as3SuHXtX6c7Qv+SCcdPnZCEBTPETeB
GZRkoZr0pLq1PpWqK09K0euRV+Vz+7DkVbcvsuKSW7mJLt7ijlQra0S+lAKAz7qOas80ty67QhBe
66mrMjQg8zi8ytZa0FDWCvR4iYX6OiSYk/VZxA2gG+sxT4V9HGaL1e60iM/TPDAv6Kl8Hc1Ce3OM
Qrk1mj77a282wVLM46Uu9atItcdK1Vj5qaIiLFvrs+jjNBxzdggNa/5VRje+mmnnhENSfRSRzj6i
pM44jpIgGJtXrnUrG5lGJ8tXmsEkSVHpnq1eQvrBhogbesVd0yuHdeApN+znGW4FpuKm/zq1Zoeo
L6YndYDgV3Nz4nXSQfTqFhF9RpDVOtpMEw6mNVz9rhuobbcGTYovx5okaOPXTJwKR/vO+7Z4SHA3
e9X7vP2U0fw5jLEjEbKU+j6RgqKdGfDxqqMf1vuZZP0fc4Ki/ItF2l7KcqEQx6p0PJatV9qJfg6U
1X2ZR1RKnSH+sNPQoYr1JUzrIia8cZkfYpU1zArT8LNwync7SqxTqqNitPCo8FS9jQOL1VQQDRE/
s4uJdqLIH/oJZtMF8M8tqQQ55XiasKQ1s1MxcTOlTasf2nhJ/ymyVb4VYb7mbjy+KrXsqAuW688l
Ts16n6WojpQPu17FZWVp43rfOKDJ0yLsB/Fc9LpYWcNo6R/AaCxggjrbN1qqXVi2Xi4KjirHfAXY
r3sI2cxMkmtiMS/85+hMltzGlSj6RYwAJ5DcapZKNY+uDcNul8EZBAmOX/+O3q4d0d3lkkgg8+a5
N9nO1jDr1wuXN9cwU44hoJTQ7MZaA+tvo2yeXzOlZ/T6oQ9PgyR3yVlT9u6tI563Vh5sWQZU59W+
bwN3PwsBc1TkbMiTwQrmguI3MPZpuZXpdgjVxkmkZhrXMhnyv31erfcYYZZdPAnvD4ddfFK949wB
h+T71ZIhzVaFd/aI/aRtIZ4cuMxdmzGWDcNh3DMh/ZltnnBS2HbdutUc4knowmNuaxYO4L46hc3y
Xlv2fY7W+rsBN/+lc24T1ja+WQTmjG8sZdIed/Yf7Lz7wM5qdns38t+Ua/9drVQ6eFlB1XRNARsH
JNK2Cu5n6BPw3AXQR8V6V+ewGGnIqi9val+a3iMvrbH9fRA53sVL84ESRkSnhHnzVYwYWNeIoCxB
0a/m4XHJm99BzZK/oNffddPrwzyr6KAnTi7d37yaNn0PszXZxr66WwOF4UqqEdko1fnd2GaS/3KY
r0R7X/FzRNSYVMi6oPgkcCLbub7HULWZtc+xjLjashR7F2MUPRR5fm+7sDiPMwIFRp1h4RAuNW2k
8fx2z/IvJFgqrmgOv4dg+eThICi0DV/83GEO5zPAonSL/a+y7d5sRxU2T43YtnHyJ/X4kyMrc4jK
7JfTupANsot3qQd223oM3dbE/i2W1T8Z8k8vLZ/aSUehwIrF4CaRhQtBi3gNDI724gO7pR0zKjmE
l2Et8ztfVD3mmAxaYMDlWPaWp3Cthk3OU77p5dKcpE1CWNVZ4f51adIhBs5uRtsQN8RzBnH3pmtt
N56NEZMj/QVnW5yrYPjNTO5laJ32OpkmYHre/OoyC4TcKmd3M9I8RRn+LA8nOFNH597NmrugKApe
+FIioCS3p3el8mOceQ7gJuiCIeZsE8G6OXW5rwPk5bbRI1dF9lKO7muZRXg45oC1HHE5bETRpdsl
FuaBoDJ4gUUv5yGZ7E61uBhV1PQ0tUW3M1J9DGPF6H6Cc11s+DkYNoGopJwOXGCYjNFDNmOF8qOW
0X/w6rw61kkq32Y3/fGTCUg3RyDtSlA3cWsVVO95+4Q2B7lN3Bh0RmE8MNXZDdufMM37HWaJ6j7q
6M+Waa3OeFuvwWznIz65Lxl00ykb+GVJh8ENUrHVxUWZJbG/fS/qhk+Ts4pxS8E4ToXLegxzxKHb
CoHNOpk7YlyXXe5O/1nsnsfFpfKqB/Ivqv4Wx6aWY+FimevGbj1NqpIHVWUjzN6Nur+5GaLSLrt5
coJ3JaMWQNWHFBuy4Twr++l6ff/UT6q4BE2g93Zds7MsNDMyPV1iP+9e8Tc+MI3Ei7QU70VmnLel
iHNn4xfitzuA/WS1vI21wMr48INDp8Jr4wwvTifmrafoKuoRY1gye3el0xqwAF/xilP3NWvG7GeA
zhGSAVAY0/WYtUbyTaP1LcG0NGJl3xCr3Oyzjj0KMqsJINCz9yo8NVfboKXTRZ86rCpCgiaZRION
xsOOONwOsw3oZl2DXxYuYIfwbbPJXPpgLw8ymtgZV4QO37SokU1VOx5XDExMkarfflWajc3p3ftS
aWZdyWfmz7ycITHmdZl2302BR8/rfqB0Qsa/vG/zjdd0VBYdmjXQp6UZyNs1tKlD35BWGdgQIWi+
dZr+W+3Tgi/znFyqhIvD0UzUHQvWnfrqTRbwkKHnguZ6630fMRPPFlAPVLeXxFdUSmLqdoiTjFpD
5oGJoByGfioYzUZuniCrpz8dspYyiA0HOSz/TRiV9q0Ivh08PPvcugP63Vqnm6wruF2MekRHxBFc
BAA1UxYefSEfbOOyGbcDX3HXYdyN1cFgUNSnIdr2EdIYfoqhpg7uyti7tvEYbMrZp1/qcBwEvoh2
Xi7LfSyUBySlnI8yzy/e2qyvK0nVsNewfQaucpOVYXGMMV6uLSRHHhcvawgL2Yn1xK6c5C7EF7Lj
+3xJKPUOgeejfs1j89wN/u/UmjsHTY3B6riXNH5foRVnZCjzrAvUFbxA/b3hZXojcOE1gPKgDpBv
XRqE++XY8dUt266qy35nAkWDO1dd/FFCGm3RjuBQGjIsNmPkIxsnaUemg27K+Klw1y/ZS4Oay1KC
ipgYJ1Vn242Knls0Z9O0/daZ6b+ilyKsh33vetNpui15BftF/QD32eeFs8D4Ff9pjX0vDsIdiAqw
cNczd8zjx9Cd87ulC5aDReTcQOz+ThuXRaqD5rsMZUyZXDXXrobcFO7k78wtHaOxgf+NkjUS2G5+
4rTmllKs+lmQn4KkeJpNndwXswo3aWWG7STOoqoOOp2y0wRQcg7BVLfamTLgkLLc4EhCnurcDyJf
OZa/iqEcH6SnxoM/+H+HWD6lnoBHzmK0RvJXa5aOON9JR9s7LOs5m91oP5tYs5O4/pUL9LqFJTay
IWwin9bhACipzqmQ6gH7KfZ4ngVGvDFNDgO6/HZeNj8yDe7LsSGzP4gYtNfNJVzbl2IdQzKOitLf
5G7Gptlc51Rxs4S2JzIWw3GnXowbJgdjTYCVyPwNmIlfVpH/LI31lw1LuOatO1TNOUlc8pStR9Oc
reMmga875vi/1m3Z+Wcd5+WV1TgvbWmf9FT4O+kxqwHa5hcOcerU/fDPp2zbe6w538rIqbdVucxb
R9DJGVzIkVh93mFKym1XF6+eccafkiDlsybX6DC3st4lNyTo/5bYGOflUVm93KVhEd7bmA48iyK6
R+z7W+uly7Us8pGW3FT/4agXB59wrU0bFPMBV5f70VW3YaFBgEAdL9TOUfWnyvt7JYu7gFwWoHLm
Q3JaT/7MzbMOAnQ94jQRrYdIHIXWIgS6sHFOmeC2tQnOCriBWcmaDtU3H4WQtxwSi2z6MukdPv6z
WHhaGu6e4dJIkmVEH7xVQ7jixZfZryAWF8VJcDCIuLvRxb3DP2G8y81riS7ybvwO2WKZD9a8J86L
jM79oAmyyLFqZbOcwMWC5NWZH1K9bgDoueTjpDwlXXrC/X7IsvTiRQOHdxo84jM0RI3gQSbLoqy9
x0HlJXEvZTVcEref3mAZXvo5w+6erxG1AG5fJr0pwQC9Nw0nS4bBrh6Eve9V2hw62LWHMGDOoIaZ
nDDgZnzWCXP5yRbYO8nqSCwpJxOk1YMy4Z/VYtySJrf7ScbfQy2Cc5d15jGBeEdiKuJ9XLoPKCy0
lDoKjlk1AI1EKXyPY7bgh+8sIgmvhDxmmyrli59DTIiOYA+J0972WOjI3UeGyIxxZJlplSfY4akt
0vS2JqWVeAosMnvXMbMPW9rvNF3Da7yM850T9XaHsbnY5q6JnhwK4ZDnI3NvX37m/6l08xriSNsn
vQDAbXX9PBh32kdl8NsDDbt0fvKSM/zuePqZdlIFeQtMR4z98jVteaQIQKQAdVdtz3VunAuZHcd8
RpEpJ5/eyoErXkdwXdb0gn7nyURBRSPnD/EbpwphCkHMrS6Xq+4KUJA2C/4mxJp26+yek9YdHsZc
hs90lfnevb32Gb3llavkoXHj9NWjAniN5uUxK5hYsYDO2eGLjmG86vxXO3f1Li2a9TDpdRdO7m7V
HPkYFPCOro7LXHRo+kMbgZhsiCn6l63ZvEV4Cbc80Ze5Y77JMWI/aoMRJamrp7zLv2N2QWKg9acz
W/tAiCL6VNzwDbWGbo05YyTBwNnrfGu7W/SENu1f6yC06NjG+y5oQEDyXEWobHiI2F3Gj/RwlWYN
U7MqDdPNqBRx7xWlFjL4EHwO0N9OXjyEN9vhKCeyjYuo2hsQQkQ0TMoEQ3wKGQ2vc9yV/zlBPn25
SYlDoQUWkfGAtt8rVEsOnjeyo5jTOLAEk/K4kI2bsDavGLAnqOgU+mBFUq79t2yGh0YHP5OTPw1L
NvA3ACJHqvuzRA39oi26Fw5EHHoDJwehsQxp4+ajbu2rjPs7ykQK8BLzE440xopziTevLLL24GjX
IYDJ/estfvgaht5vLVWzd71IHaJENo9S43Ywur3GOnQvioF7ugkm2T+i4d3aFNVNf2hZh23iLRHV
nyynDeLL8FaJNviVr+ypT0YvOfR5/OV3Ir9XTrserJcD5xmOh4Q8grw742zUivpNVKR3kZsxxgld
VjKaYzb4VBJ06OlliaNi53V9j4QnLWTYnDcPvOCEECRPS0UqZ+h44lSj1x6quTWHKivsYXBqSNmU
XouGbQU0rO9l4fg71o0yiYhl/cb3POw613/pF++/xcu47Z2ciUzd/NfdiJi41nsTcBGsnelvoHB7
VgGbdWw8q6snoUvi2LzwTsMPpSRe+Cgh9/hfziU5FG+ylZD6mhJY0nv8NTFm08krnhNwhLtCNmq/
EEJF4oUw1yJr3GOQ3qKwSG2CRNL6lN56k7ItwLAXBjyen2C4nOb4APPtvgwqCdMdLbJHmaN+iWRB
CVgG+TBVzj327B48B2hkUk1OYAjyft6qAmMDlfMuNzPLOtP6I+9hQmOp/FNtbtRCLh9yMz5Zv1Sn
xPGik3sr4/nkBJdsy7fRkOyz+g16Q6WGvdPIpwCB6SB6RlxNHnpbuP9fhMLGD3ZmxbQQnoctjslR
Muj44k7LQ6SwT5XjSgaIO02foReR150E/FEsVA/Gl2dNptEdH0v1kGbj10TNf9CmmA7WMjbAMlAT
zyDuZyMBC8ZbMgTCFF2js/7t+/6vo+R08sgnYaSWvqbjOh1KH6wrlr23W72cr2MigGl5TMb1vz5P
9/UDxps/EEHvSeE4f82KSdc2Zvxdu8mvyqvVOaC6vegFA9LcQW36skBCvWU0ZWZtdySdfpgpeSVQ
a9r3DOquni/LH7y6/otUQ3Op8jL/EaPC0OeJ//KbjJZmTF/zCKdorXKxa6QYdtUssj+Uvuh4HAyX
yomvCTfAvsBxf8qrOThY1HuwadCPJXBSoi0NfnhokdE8rUnBPDzKpz+1jgOoFwEqiuXZ2ZRJ4v/X
8EnuHH8cmJMldGfuSMDZyt7JtqaFj4wVR4lGwjhwpOcrw38+WxQ2ZsKOuHbFe9dg44hL5HOv0X+d
qup3wxyTiNOP/7m+jg+y5DVbiwxsjHguBBOGGb3VvF09CgvL21GQ1xqsKeiLu2jNXETe5YGM1mfL
lp6NZwo+Vqe5Lxgj790ST1XQzgiTyZFL+SHPUMRnpZHzRfzEy42UwKg41uObxZb9okX8UY/a7hsu
arQI3NkzzQB4resgvzOMLAmw4gXWP34Vmb3NPf0AKjXuoXp4dNxyasBe3OQ7DU39Mrk1Yh/H77bQ
xcc4jsOTDvzoKCrMHuAy3gn54UvWi/NJeByLZNATgXtyeTePt0md6ovX2DIFsaSFZJuB3/wjNfB6
OsVZ0PoY3wtpochbN7loS26J9Gn3VEfMWVdZbqJYCAbpGapL32ChluTxNBOeuAgRh4lR+p5mNnlc
zSD4DVqA9Rihy/SVPUz4zHnWHJgTJKNttBpvT6G6bmrdn918LN4R9vR5WHqFlJcsp84L1aXpUnkg
uCWEE/WV3FEq39msS+9YVWtOi1chxPHgIAK5b6sdmFTHDO8w3SB0K2fZ6Wn+L5mdn7YYqlNM+/M1
Mho4iKq+1WzVdBws5G7eYbsVQ8qTv3L+t532d0mml8/Zb1K4HfSRVRR/a7qBS72G7a+6ikd8IERb
bFtWH/8X2oACXGJIiZIouVplK5wW9NN5Z2JmJ81EVhuPJRPYDv0KWaNOTL8jS48ztEu4CDhMNlne
veRe+BP7eLabEOtx3aH4KH/4l+YZxUDjEWKn9J+KOh5zG6edBFS4jEvj7UJb2R15LJxXuelgleqn
OFoOqhE1qv7wn+zKr7xt0kvvqQ9P9Z+BiV/XXjEx84S4aifQDJWa/IRgRE7lCppUS3a+iI+8k489
AeB5EP4NS8YpMm/BJmzrnazTQrCa4t2UA7hjxGVEihnCMSjui1mWaMf4829Q2bexTVeYJe+N7fGI
Yw4TMaoMueEwib4HrmpyzLBNRJ6tGEPOeNIUU3hDkcsV2qYPt0SCLaP2et96vbxmakbyoDg6kxbB
2jo0psd1LVei02u56YPx3bX1cFwtiEyuI73v8hH/uuIW5cZ8reZooc5epg1CF16pfhbbujL/Ri9+
cHSC02tKPlavHU59v0AXNMEvr1mXTUSI2JaATAJtXCyrhYLiipwQczYmvr2ImJTbpZn5/YBEDKRN
ngbs4FxduS1N/NOu8A9LcF9VlXvKBIFSAeYDQgMMbtRqkI++qVjowdcFQWMf2yDl7U/Vd+xG/bES
TXnwLIPPAqfCyetSfHUOkSzbIi6bzdyt6qBXOJ5sZcinSakio1P8IbaBDil0w7OT2/ZtJkTosDod
LklirQ7lmvKmJO24Cw1H4VTDRfBWjVvhZPzvNdon05oxAIojaanQMZYQTyfzQ1Dk3Z80EwznSmCX
OMNLplasH8o5k0Dp8wGhY3IadvbopRJhxVd4S1MrPzof1cvkff6qCW3amNilzle3ozFal1Ptodqm
hYHB8/Bbtvjo5kTtg6m6xtH80ajq2xunzzzP3wgaJWOmdBNoNa7zUU3iM0n4lHKn7V6EmPjVChSS
zrcYIp0+f1KwG3tPipARc/+V3WSXMHLYo7J63rPnFOXGZNR2Jdk8f9PEAOWzNnrjifg3J+RnX9V8
RcQwfetFF79F6JlLnkSYAxvEmX/OtH45tp8PA+mAWVvLpzAnrNCsU7urp/ojcePfVdHml3hmdJBE
s4YKbZJj1+TgPLdySCcGrQvzDDvpKHKLpFrQd6o82vkk1Oy1vwBrhfhROvTQHV/nt8fhsCPWk9FF
K7GFJthVRF8TgDXgGKAye4qX8ooAmN7VafudMW+7H5gPH/pupI1J4eec1SverM6dnRyc/rloEpDN
uQTwGOp7dnD8FlSaR7cwDJRtGh3JQoDCTNz6Yktf75xF4seWcFbMJ59E0t53yCrXMOuSk2Du956n
4rOfocwdf4hAA/VH7dXteWoDJsiNvx1MzUOAjbU+pANnKwbRN1x7HQ4zZ/xYhGMOhe4ZOutuXk9a
3R7OcYAAcThyGB0xlvN09G8UvdqVZcbAz5T/5gh7FkHbZDOT3LL33JFRsUl7GAdWujJ6Df9bVPPB
/5iupakyQ9Rw6Uk8kBHff8j+3Bw8B97eBBO7FE1a33k3Q4+q+79NVn3o1oMC6pZ2ZpriEm25BGX+
r/by+7Ctfotuiq9uQ1gzeTfLvYeEWRZz/JE0iXhpF/d5bet1x89adgwT3WNtGWjdPB7DwXXS7NtZ
1xse3ImfurxtNyL3adtxAYmurT7VomL0+hRCQSxVvnX6GFaPJZcETkiFwo8JM7H2a8ax+DEnqXus
/AajggEnQdsXOyyo653M0XfTGWbMcBEcGc0BXY/lc9faQm2y3jTXOFtGiJFQKWLfO0z1tUoJOent
e9aVyUERgLGHwbiF6YZ8Wjm5o3NfAZaL0H42xM5sZsJ4Togbw2sQu/UXynzK+KQVx1jJk+PZSB4E
o7CdTYtPoYCvZfZM8nB5FV2un2JBJyiWKH2oKsQk0cwr7Am5OdB2pYy+qyC88yuoEkqLJ8gndYpx
sBK2h9yWG3HI3aq/I89wgb6Pc3sqPDd4NmTpvCYukYp+NwJcW4+BaQW3FGTuJi3HX4bZBx8s3oNe
FXhmGEkZzqNJfuP1Nw+G4/2xdhYiv0f8dyqoSfVheQW058xZOLf+KU6c9b4q3f4qvbDYp9UKPCTD
9UAIlrMVkR9skyDM92DQ4DfYd7uKOU2eoHzTaRKA2+SPNhMt+Nv8q+RI3+OIjXZRYx8TfyWBcn5Y
bAZD4Oo3Z2mif2tEhIe/vpK82f0SwkJMxJAsONFFRcku9mqem6eunPEUuPKL4Ld+L4gT2nugIAgf
on8mWQbYspywi7XZf2WXvjLOd+irnJEaGg1nv4YMryR5rpcpNg+krRneKmF20QxOTi6if+1rL8RK
i0yB7p8igQ/xnQijpy4pxv1U0gynizS70mNsx2Y8e68ErR3QPYEs/zfSgqtJ73PqdHNusqAHfwSO
8gVGwoqpFe8xVejC1Li52ab6gRwVV9bjU6wGH+/nLREhGTOSePBPjSFJFfO6cFFnxX051EglGS1R
e21dSIS1P62Jd4IlF8M9qy1u3RhZsid+70ie5prhIWQZAJl6ZFBFOh5Ghg1HS7khtgrcihispu8l
D1zTP3TV4D5zeHxOhZcQdpXG36OMvSMhXfxAFJNdNvXvtSROQBjh7nS3TuOG/YAvXTZiKhbyGagj
PNRErm6p+jxBFPPgoaGEyAotBizq7J4qGvN+G4aPcVs/JuZmVNKepTtIhltQlbw0OfP9adUto5mO
Be1LFBxMELwn9VLjQHMIyS+Cu84kbM8sPIkrtMoPAclV56UgzKqnTYnj/IpzjGDDpv/sNO1amFWP
+XqLlpr7CMRVM/ZUi0sTgPqUEpRbE4288ZjUXppC5nvPIy6kXgiPqQp4m3mhJmOcRbnnuPN66FXt
/5o1n+wcMkmxC7Ihm3nda6FJzrG6Tc9Tnz60YR+cql78hxkEXTFJnTuGMMXGSRewyZWmnDu2vSYO
cFIOvcDVDz1RxP4lUV31UDoeKR5+2ByHhOPcRKSE9FU+PYcttpKqpJ7J0+ivEJ08hVh9SMAo71q/
jl98oHm61Sr7k7IsbBf2brFHa4rpGPL+VEpOu8z2KFE+dPuUjb9kguEuIET8MtTyPfUJDNMTrxYp
lPcigCwNc/c3Z+/0LEbiuAWP6cYbkeLBufaD7MODIrRxV1UTpQyVLkYyZvgl+OQOn+VTn/Go9nH6
GJjCQqMVTxF40HHskvqlCZv73B2KfTy4/p2R+m9/85P2QM3bxTYOWeAGDr8186kpsBCzfNnFmN0R
vojx48IopTvZxZF4YAhUGHz35i2Je16lrjwIJTuGcBFwv8Y53syevgaWvEaefx9ugEvUKxFvmOmN
tK2mAX4ZkMQVMkaYJyt6aPEkrPxTVuQfCVm9lwbaDX+ofFq47g4doaH8eEnmuBY0XlkVEstsu+MY
CnHOmbW+92A++yrPUTVdC8QtJueVtD/3PPnre9fiQmSiUlyk9T5cFJIDPNt4RCLMeOmdZRNWvF1p
xZicGJaXCRmi3kjdXmCp3Pt0csRundL4ZiMP7L8lCJEktM8Q06QRgnoyT9ytenXrE0vjJHmAQ3tX
DxMKXV5wNuvsTRAAWAOf6OkWPPqSWy9k7K8wNRTOvK2FU+7acJguZRbcW+Hqe7mEtb9he84fOY9/
Zr67KyotBmk3nP9zkGmAJGV6zfJ52bUReXHNOJ+Lyo2f02n8Gi3OIF+J6a7pq+B1GbqPZqDLn5Po
y9S+sykCi2cC/ue338AQAUJE+8xvb541sbwWbCjl2e/Es45VdA79Mj0aQqKfR66qR6gTytG4obn0
25dZmYqaxq28h67Xn2tSuye3d1ck8FsCiygGpMbuEjrx/MNi6tvy0YLaqUr+dFO+vmR1pi7pze1l
OCV4SXEz9Y3ceDXWYOTcm2aSYJBwa3HHSqsLQ9X2zlK+73mRo2NZu8W15GzBkbBigQ2zLzO4EcH0
IaaLYpkirOgpuUpd7NwX1klOUeETFt4nn+S/L4fSq/tN5OrqDdNESuDN8BnpTh9jq1/1yK20BO7P
2AbmhdXacIN53D0NkXOELRA3r9fMiesk8364DUAB/+7k7PeHuIq+FMmVN49jgeuMvJWaF2Qb1SJ/
Y+NKvx86cDFFI0fA/xJcUTKaD5Sk0t00scifhxvJEq7sTCuqtGMbLlmP9XZxzPIUrEN7tUwlDmgr
xb+oIjcy9Ge262GG8O7xBZBeYaYHgCb9XrVwTywQ+MdM4n2VKsCaQIw+BA/Ba5mKgcW04UEE2yoL
t/1th1Q/dYYfPhPRh5N5lZshw0udTSNYWFas5PoEjIIXnK7WxgmVVR8e4wCWiuvk44ZpQlsUB9no
c0EmJg5tURwn8oDuTCn842hWeRlT86oH0ZA1GIBU5F7zPbAu/AYj9sfCI76DipAgVdN/RN5U3sWK
4NKaHSDXEGsTT3qPY9EJ4IEch4gTCbKJoAs7FvQrrpHaLHiB5ggrehTed70Pv48oQoyddX9r32Nt
Dy3Efp6d5zbx1EWGvO0qJjcF02cY0m6xyG2q14XwX+zTYHNEP+hkvbPWewkFtMk4G2RoKYLPKVUz
U2r94rvS7gsGb5ul735BIZB+NTEPh5NLHqew+u003vjsGv0bbpJSK4A9DkimcYZZXKwEQifgl9yC
ZCzsrgqJ8soViA5edtw0anniY0HRLW6xYyTkYGkniIwh2o9v6+KSsBVjN/tFegrJ1z1mFGFnn4HB
UcLc3GUWqsVJu/YnHaoVg2r5zB2ynEBo5AfSrUvcjItjLweLuYZNkhyYvJEoU4c3Q806710nXPZ+
29o9JvmM+XbGfQpeve76xQ6/tVHRpU84HrliknewY5x2iZ4IlOMW3IRmvlJap5t5dqErPRYPrHPw
p6mi+T4tuP1hlIfnpXYJ77AzJ+eysutgWIvhryZrnlSG2XlppjJnrn4LPiOGmOilTD6trnhY3eh3
PgYvs6idZ6+EQoclAMvHl1TNzLIDQeVO2peaEHMc99/kJ8GlKxVhNGLUh8JtmG/hhwKRo4LDFLjv
+7V9qur+Pg8ll1YMLAq5EREG5t5Mv1FU20tGnOimcABVOY2W17Qp2SFb4DIoui58Ij03Pa0xhxs/
trsLXIz6aSdYQk7TyjigzvfR4q+XeHWuBav7DrVqmvcsaInxDfvhy6oufQxLlRxZwQ0KYLHeoqE3
ZC8Au3YuQ9OGLGg/JuUhdH86p74mafHjNAHZgsslBceGoo9wrij5QNdr9zpI8cV27S3PvBb/Spu+
FXjoz8VSdS9IVwDaE7Nl0a3RblmYLWLtY4GKmyRPXpD9sX39BPOMFux31cGObGxYs/SR3QLZo+q8
9K3Oeyg9zVhBN7di2uT5O5zfxxyv7BZpaxZzNRwiQ764xByQGzSZwWENCAtiChc9z9x+O43JCzwh
+VFJVz+B0MgHmGg88bE7kx0p23JXGyeIdxgLmCHWHrP80pX9xWO+jxkhMPy9QgeaTTuJc+7RJe/z
PrgdGL1DdFjPjAMvEAclAwJgktIkb+U6vJdRt1xnn46n0Rix50pEF+mN36oOeaLnucVyqvtD3zfc
xx0mjhwn7sJqB9rMgSeghMb1BmBBH8mnpDA/Tk6jHuKZXCwRdvN1sjPe1xQ5LIoS/8WTKiYj37YD
628ms22N8xdbmL+douApIWiPL5nVdghaTEJ/kabVEM/htLtM5MQqJdTVt6ljBTfsEE0FirwxrMK5
b6sALVBJ66QgPlEKmkWvNgXvyARsFrDMMteR1DWECBCu0FPL85AjY5TGATUZJntO0yU9hwsjYpmk
hIb5PBc6776Rlv7lapC7kifrFLC/45RSpjL7Kqlu16a4CNXaS68ZxuxW7j6zXQbGfrNm3B7QTaC+
qnnXsLpgqwOG9Ng/KJWnst/2/viritrvin/jNimPaDGd9tVj4cKh7Q1/3YqROoO3ovlu12LeTnH8
4hDOcku1WJc7qWV/NE0n3vNOl68mwv/Va/MnKHBZuQlztRnO+RSrGKVmdbZJyJ6svTRi2WRNh4Ei
7p1HrViNDqyHpzKlncSvcUw6+SGJLd0mCuVcaKF2iaapAH7/Skf/nx4weujgpVA/0SD/WRS3JuDX
WyqC1nvYF+xEeDHGriIre1Ee20lq5xgM7lvQhRiMejDRKK2qY1LK7C0Nu4l8Cbs8OxnR6ak34VQW
wr8fk5t6RSrccpb9UD7/j7TzWnJbSbb2EyEC3twSIEi2d+pu6QYhswXvPZ7+fNCJf8SG8BNna2bP
zL5QhJJVyMrKyly5FozEjNAHwSmoJWAu8OK6A4DE63TQmyue9XSBFEYWrbqBQijvjWnXTowJBHnB
Fvt0JBotrh9pX1e3CqTmcLaNVnXXKAz2mXHyC9BC5RUYGr0DoSIvloG5kL7xVKCGz9CV4FlXljYM
h4HjxLBVVRyrAbZjUgR/l4qRekcXFLiPYiHNhKQVE1Zyh2LAXHNVRJJ0gA1+ArtUawb7SChyVJxr
a6+Nqf+PiNoRh0BJx8MkFMZhqOUvsGdU9ljICnPsWRPTCokm/K7o6D0rtKXkgFtmmCrrzUiSL4o/
JTehFnw26dbeTQZ4BI/i1wz0YD5e0MR7iByIBJypk8qANCAEr/uWZmZ9krmq7krNHJ25UXUdxrng
VD5O1MzgtSq0ur3cmozbSiJEnVE2Psq6XA2g/KCGb4XuCfjafcJ8oKNETQ5bS4762sArZ+y16jGY
kwZDzaur2tSlY03M4FUc0yXumUOsg1I+eTVwAEVnOK2frIdMyoG8KGU+vQihYdqU09jgxBLL637K
NJLzkCJcW86DP6klxHdg9Bh8DekgDLS3j8qs7JQX3L5UicyjJ4ZvYQ4BAPWPZwgv0n0u1e866gEv
YQfq1Ncq+o6+Hl7LwSi7eg/AWK5yWHAVnTcoeQ+AHXmGoxqgvgY+whFeGn6gPJTfJIvhF8Q5JFc0
kJSy8wloOvNZPtxHKoooTxlFeXvKguaRCR+gwGkJOimWG2k4+jRidtDUKTdpGMUPip6gYTIyaBWB
6hO0t4l2xR4mmulHWAOCLVO+iNprvL6aghHqKPgEWSPEdIUFgLfqrnQFeI4uSRQ7GFj8Hps/SAJK
5Ev0TxODPA0VOkai4oJnBNDltk8BPFkIurW+asKcnkAXCd/WrJZid8wW7EQQilEaw+iSeEgVle9N
TZ0PFPKJ20FmJFOiPEbPg0vR1B1Po7oWlJrscg0R43UvncAqFoBOuhQ+B8BuToVspqPHGo4WDRoQ
bfW7JTC3reTC26RN3HRVlFFQT7S3QM+KfVOiDlHlQv6F5zizvnWhC/dRACiX/DOFugTAKkjEJnoA
7HfLEWIEqO287gUqj+DBMs3MhV9bP4iMHH9uACi9BpMPIpXWAH3wurEZ8KWN6jVtdKhKBGJ37bx7
adpJeyEKXnzJqtyspK5VZ+ELxcTyay5P/skvBOHzXG0YmYk6yaRFttkE4H3DsOhcMgzrOZBawfYD
+BakXvjE/CcvVVhgnxg+Yl0SLVcI3KZ9VE4QWtOrKqsKBXI47EhEvPSQME/P8ItG2sk8JhgTpl+n
RLwGU/+V7uD3Vk6+ayrPsZLOgMcLieyrfTNN7bGKJOmT5g3wVw/tQF3XexfzQruxAiW/lkGo7PKA
UqnBoBK5Ibw+nlCG+3DUZ6JQ+WdTkHxRQPHi27CZhh3yY/mVVlKZzPLGutMglTnIkZd+Z/t4r1kt
lKdC+pRQJ7KNVmDMRwvQJxRmriSZi0ztemqfWT+domyIbPqkMsPojP4mhiE/6AHIqr4NnoOiaEFc
02UNaNC9i6bV7gGm/Sjkqjq0SQ05XEbLP5zpHIVMQE5bxDbnFFKHQKCPQ39HeUs97acKlO2BvupN
JM1M+ICTT4BHyr001vE17as3o8n7fRlb0q0G8hjRDIUeN+qm+RO8kxA3aIxO+CHUcqPcw/toQjEe
WtVLGCDAIKPm4ypd/FqnzKWFBdwUVC93lUVhKKEJCxmFBoOVmHyqEXe4T8v5iRvks3qC7vEsyCvY
YEEnDoZ/LDQKREZB/dY30oOaiwBo4dlD1OGulhW6MLV8NwEypUiNG+0yRYNjVJ/G0Z06/g6KJZkK
p73I2HcOZBopM//I9A3pbBaKX+kMIS5DSShBnwx0R4N6HxUmMjChvVfQShIPFsC3rCC1ETyNsdh5
tjhJGEVG368H0v4tBWPr1zr3nzfN0zch5f96HO+UBEbnRtHujdLPTlMLqbPPgcmLwHTASyPYKNOz
Mqy0Rd2uiA+aWck8xuvskA+l/BXI2WEq4OKxUy2FZy9SI5exysbN5PgL35tE0xyovSVQzfGpQsCp
MX+LRIa1Jw+vroORsgXVwICA4KvfJV18qJXiE49JwIKd6sfAV0VLuWEs8D4tKuMHA5NfjdBsy13R
tz/TBAovoc8+GV2hXDEiZDlyyuy+FfIMLKwwvlZBzh1hJAU8NIrtTeeXgFAYvEDAjIsy9yY65CMT
y4hrPdQFGX0p5WDr9URmeET9HHhi52ZWY3IPML4Z5Kp0O9X9PzS0WmT26nHGpnBj5JFW3RlTpF37
Iy1Y0az6t6Bu7qMqhu6Z19+NXgGzj9t/Mt/4AU3Ak2/d5TVjDW0nvXtIKzDMKotvIQTfh0yEGswQ
qahmYg6dS1F3SIOlJaLkIDle4OtXQMvJktsKjMWDJIU5j2oIhBfaaxrBn6+RbN7qqfpkZhjsPHPv
C/mzkIBJNitRuQHgr98zuWG6UiuVvH8gnCMRGu4NsvwwLqt91TDYhV/mJ8SUoM6BrwUgBy3XLqRt
kYYBXZjim1JH/TGRk6dBC3Rq+cSYIW5ILxvmiPaJEulM1oH9UilpkzzR8IaeJ4SlrJ0YlzJpj0Mg
JwvPZqS8AZyUbd9QkkOAehB1sjECDSioiNplV4YFmVHeVuCvmtA8RfI8blc1n4G6g7iGRx/qCNBF
SS4Lb8xPwu4nz/KME5TOqDEUNk9XEdhpSKGlr6zrLNenJynq6xem1RhYkdPoSKIScy0AsQ86wIlh
l3xiIGe0YVf6hrxR/dzozfgGIPc+khXmhLXe/0fvY7ghuplNFmJIirkxFYXmHmFE6T1BmylxeTIx
RDMkNIgakTJiaGXfO6Z5Hwwt954G6hinrtfFqzqtzScEXd6TrpZ2nKUboJOCjUKG+toKQKK7Trfg
TWMu3iq69sDl/Ng3peTTrdIe8VbmZUf6a6CwR5uRqB+pBUyJZgokrAn6Q7n3HQS50VN2De7irsud
qM3uNNgJnvSJqyVsUSYZQ0jL46B7KijY3XZC+jX1mRaQE9CRbc7Il86sUbdraqrEgeqr3zq/gvkn
yMunehoj2xw0cV8ZNZQ2ifxKQYfuYCwVwRsPpls6M8KTZLa3BTPAodslPtyrmfIOSsl4qnhDkSfV
SEXQHuOF/N0sWlDvDKzfRqlSHwSZdA7icnBtGd0NUarl294UpJvGLIDRDNO3qIUsb6wq8Zo07bWe
Z5Q3FJjXtILNMwXdhSpyZ4GLiGULoN13BpGPmYvwyjMVYyd1ioO3oaO7pphtgjilBE9jVFTmH3Mm
o1u1jRgxQk/fDVWjRtwFZrWxni0LykcLUF9KQkzw4ivAZ41GAaQwGzu2ppN9voiF0nhaZr0V1QZ5
3b332I472sFu9tw9RK5l105Fw+QKwTvfZvTj5G0ZX9UEPtvBhRBxO0Lcw13GOAB9GptBbrhS7MQh
htK83kEJjRwxBaniYDgby151lDPLCzViVDVCxGU5Gl33BpuGJ36KFHqBJN45QnS8bMqHTD1kFmF7
+ivbiipJ4K5kydAXX5VKRizkNTLhiXH0DoXLpMlO+8Js7rBvbOrHW/bmv28poG2e2Vt8YkaYPUWy
8FNSJ0QHT9b1bJErQN1Zh9Ld3t35s/1p0NA0muC6KC0PRqHKfSCHfNYePllUInzpNRyvN77glpHF
LqaiCeSJQgUMojaM1VeDC932sbb9ve6k1Ul2Gzt0N/dy1aoq8pax+IeW38cTWQBuTP3AJ9i7XJeO
cYS96RrSzp3wpTwxKLQPY3tTdH3+QH/s55nRWXf+LNAwNZeGnaeXNnBTBBpOSH1xRqDkZ5rTlt3i
6m+dRlVVLmFd0U19cTSJpDnq2VwAyrN+iI+gwxz9xvhCacIRj3DZvlz+nGuy6+aZucV5ZLimBqXZ
cx5d/6gchT1kaofqEB0um5FWz/2ZncUFkeSikUlKyMjET+u9cKe3xHLM++gpQ87dOub5xtlbcRdd
Z2qM/4qSCNzg45fLRJCrft/k9ghDd1aUdlzUh9Bo7Y1lzR6w8JAPdhZHvOfWQ+cQek/10JwYAnaI
YLZk1w+UKDcOnrxqC8Eg2TANahLmwhvT0BAF5q0Lm3KELeKKwzfYHZ6geKl3w5V4b+6grNoBE7yd
fmQHAUaljU2dF/PHYs9+wOLe5T3daHliwMXhXaVgYuT2n43tXPESSHJ/L3Hx2RSZwnNpwJEsH8I7
eQ/u2K5d7SDtKzt0tmLKqo8YyJxa4GVN/vfRRyLmLZV6zBK7nltAcedkbYQu9Ibnr1y1uj6HZA05
ZIOW9EcrFf1lMzRnvqVAg8quvEmYDUYZTKU8fXn35t/7x+cxZYaCDMVSrF/+cxat8r4fWub1SA15
kiAZp/EiEu9MfXgmmXHTvj9etrd2pnWAS/8xuPCHijTaSnJg7O0VlIL+kVTUbnYBLHl2YwvOZtYy
f/0/F6iZjDBwt8nW4gBQQA5Dnb6RrX5p9+kTvFDHwR6eWkd2k/14veUf0pa9xfrGvo7aaIwT2Mtv
R5NbJ94HbojUwCmAc9qWHcrbG96y6pPm7yUuDkCSWSFQHxRQmxjpPRqBhkh99rTx4VZyTz7cbyuL
qGWNVBB5K5Q2LHQ2Y5Z2aaNDwcwj2me7iaxdpse3698QLHqY+r9xUwtck6aD5RDl+ceduakU14ph
mYxmSBGVQLV3644dVrSfcjZCfxm/XF7s6vk7MzdfgGfmNDFPGbipeQVzdxcHEa75eG9t7ejsCgvX
NESNfgpeqRiEsI9WWpnXwgBtlZ3cSK66zw8cChfmbzt2BCpAl5ckrXjJB2uLS7uthqTTfaw17xBJ
pHuttRnytNHc+QFHVmPyBTU7doWNrZRWLgBDtCTZNEGqWnzBj6s0StNMq5gDEUO9cCpcXmDUyUln
E6b0eKug+2dvLnblFBrMemiWrjHP8UeYzqQmyHWBI8FbpUFJ5CTvmSPawyxUIk/0Mu3l49YplFac
5oPNhY9a8hCqqYdNERIVKjY7635+MJgnRIkUZFtsmtBXiv1/yJNWVytJlqiqDOD9EcS9vIV9sUvZ
4tfsJH6t7cChLntiQJQv6qBf7lz2pTVXks7sLWJcXeXiaGoIPSkmbPvHiWHmMH68bGPNbSSJ08Gi
ZFM2F0cwYvIjjGCxsAWvc6Lkp19+/q8MWIvHAZhYKl8lBpIZ4ZKAmvM2gpa0knwZEjxWQAekOUVZ
JAtmDeURCDHKp8oedTM33JsOElEoZPKO2ypwrMRnQ5I1ElhFVxUu84/nLJhUZuVN1pMjheHfSfQO
JAnSLKY632EyvLx5685+Zm3+fGcRUtKSIa+hhyM1Rwb7q/ZWvGU/h6cJBzfd5JHP5mqf02+Xra6e
sDOji1DST5Vo+XXBCcshB4wgF2fgc59O7mUzq653ZmYRKRmvyZmRwIwwzhRyt72fbnjG+reyRLIS
heCkL5ISCnxtJDM0aQfTWxwcReCbrY5Ky15A6jvccPTVyC/Jv60tjiv81KGShkgzhcykMWqyYwzG
RiASXLadPTH56VRzDN7ISuYDurzdzq0u/NGkIRwrLVajE1J/h/QwXPHMPxinyx9r9X4hs9NkUaGg
j8WPnmgJrWEEPhn5+KheMZ0LYerRc6cr9TtTPahsusGtdbxsc9UPf5tUFqFjAChMjYbP15q1bUh3
ChKpJmKL2sNlO6txVtEsTZfnxMtaxA+D4TdfjNlC0ECMhTAsCi3I8Dff6czI4tpCDcpsxoBcB4Uq
vW5cprgYLb5Jogd5OqrMEAFT33D/tSSZbPz3whbfrJu8ENwpC4tfzQOdx2NsSweU2u+YU9pt5z6r
x81URQ3OHTZTXZjz6OeOkNmBPoJeN9JBHOknpXz2NaBIIw3rrTrt/F2Wri+LKi84g5zHXMb9uGDc
x2O2AIk2iLX6rzDVPsRG6PQGgwNW9f2yl6xeM+fmFl+wHjS/KMFo29mN4kKMdmiu/vdZD9P7Rj1h
zSPPTS12MhxHycsiZmjy+hs0+730DwDpy8tZ+1iyzJtX0xVC49LpFb2XegawC9C/wa0302uXyIjr
48+adp1o0Y/X4dS9bHPVIeW5iKCQi3OFLgKyMfZZVgH8sxnxP6GtZNcH7zSXZZAuuKlut2LjWgA5
N7eIyAgDMdXY8eitRzsMIBgUvo7dY5qVG9f06uc6W9YiBqMX4AWjN8xNj2u/OCQS86kbJja3br5N
zzIBHaB1R/+OtVDVnd/zniOfQpt52F8P+v926xY5gAHLWh8j84VqvHYolQw6aIbfYATL1a2Gzvru
wbVnyTwjiL8fV+ZlUJyqGukb7AhwP+9RJ5IHa8P1Noxoi7ukjSel6qF6ouNMnghc2ofl1d/IaNaq
Loas/2cp2sK/kyostFFBgLzc06mnDBi46mm+kFOXge+/CRJnxhbeLTLSkiOGBW8N+VMcP4DNPwii
uN84s7Nj/RFlDTJdTq0Fseoi7KWhIirAjhMUWo8ZZXbm+eZSqvosS452hZ7M3rtrN26u1YN7ZnPp
EiCPtLTBpgbcUWp2Zv5igGZPv15e2+rSLOYaNaiTNf790fNiVVKjZmQG1Rs8t0THWxc2PGLV7c4s
LDZPKfUiSmG0A9E7vGoG7Sw/fq38cMPM6n5ZqiixDlmB6fLjQkJJJ5UWSM46CEujCgguuComIWNr
I4tZW48C/6nJR6d6v8yoFV0B2Ms8jx2VJzmD4CK0azibLn+WLSMLxw4oj/mw5FEWio5Mo+9V70qx
ov1lI2tbdr6SRcyOulpOhgk4YmJ+r40HRHkCGa36rWbHmovBl2lopJUGVYOFi9XSwCYinmN7ivDJ
tJhPCoSN7doysfCxHC5QOZS5VHPrLoagPq0/X96q1bvnfBGL42g0mZqApwG6CVYVMb/TCBm5itoK
pHheaN3nVQo2JgTfHVjZVwXshn7da/eXf4W8lu79/hXWss0IgaSflAWKnyjIyT/Vp3gHRflJ2Snv
hqscu+vSKU+QTe3gI+FaFB3/QUMkfT93fLaLwb/C3jIsnv+aRahXyNGSMeSCRNKoc2ZuNHRfKNh2
z3PlzReo1VoVJK872TWv4+2m6+yff9iXGLLWLZkBaWXhv3ECGRa8UBx5N3uR6Cn4duQKtnKAqEWb
bJoy0LxueNrq/aacGZ1d8SwJGfzay8FS89i8mdzwOB2tvXSAxHI255gbV/avJs+lJS6iGjCrqUAc
E6q0dzgoHmE5gDDFRtmJEQ0EDO3eUd2caiocVRthbjU4nK1z/vOzdcoFityqQLKVyP9oyqcsh83s
auo2QtD6dtJMVsh6dNNQFsEBLRFp5A1D04QOZfEcOKCmbeugu7EDW+1GurAaJs6MLcJEr0KXVjBz
wWRDejUMQ+7A3TtsfLMtI4tIoeRqDZUDK6qjYzS9RbG84YLzr/zDJ36vQl3kcVpRGlBu4fYwRDiI
zRKOKtdAJ0QqTyqQ78S4uRx21oPfmcXFQUfMXjIjk1xEvW33c+Kd8n/fYUk4zSX14FP8N700JH7+
4xbq4v4bBs/ItQloAy/34pTuI5fJkOANEdG96JTPyUF+2ljj6o17ZnERTMKy93KporerTvKrOvgP
Arz2ujhPpINT7FX4wmklBBo8g9AktF8CeKRVP70163Lnj39TYj1f/yLKdLUeNRXUxvAAatUMpgMa
2A8ApD3vRwN5KLT+JpwHf7MHiiarMve0YqqL7xzQTGS8irmuxmGuqznVB2tP7akjvO9RWTma+/HR
dzdbKKuh5szs4mOXWanqsUdTQdV2/Z4+5nV4hRI1SfbrbLd1hz3EPaci2zipqwfpzO7ik+uaF3WD
xkHKIISpg6OhU+FtofE9qcBhiyF0NvZ3y+Diq46VWIsQW7Cj7+bBclFBQ97LNW/kd8Yl+/dh/79w
E2YEITPYiLSr/n222PnPz+I5sLZo6Aw2uRnNm0ovX4LWdE1l6/23mqGcmVlcG2nTqmauW1CkhtVr
lBiv6cj8/1VsXnWZe3k7t1a0uDoQByySFjYU2wzkna4xSNAzd5mVV5fNrKc5Z0ta3Bp+UWQmYLm5
hAjoW42OnYNG6m1+ANX7yX+YmLgAb/0AcZeNeuWGj67eJmfGF7dJhAhBUHb0WiC02Xet23d/U7lR
fltYlgWEqh8QfuFSRKMlNU5J/wiZ1sYWbnyqZVEg67ssh+uRBzTSynYY0g9GOe8Rrl7XB63vWAdm
jjZrX6vtCNoeOogklfE+cbF5lN9iwSO22NU7IhvcW+rnmllv8tLmq7wLHcvJ3oPD5bWuBjPwm5Jq
AHLUjIVXtmWRl6oEfoBS7A6ScGbj7ovhGDQbwWTdjqZpIk8qE6Dxx/OciTrt/pjglafU2pJ2n1up
U4ufPYCxl1e06oLqb0uLI81MNISdoZiDNhaMw9So+iksvY2nzdZyFtumt6hJDB2VHJOJ30Bw4Byw
lf6oR7eXFzP/PX8kT2eLWRzmehiaALVeggY8gwLT7r6CctpNMX4OcveyqfXAcWZr4X4MRQoCU+l0
wKo2dIehK68ruKAOvMm9nVKjVReHjFoBiP+mG9UDWpuvsTmUThKgCWaMDNBAovjYGWjXITAk2WYq
CEyYoGtz+Ydu7MkyApD2aARS9sRCgTqUbnUmDqJDKupQyb5dNrX+oNFlA2oSzRKNJd7MMruSgVNe
6iRShFEoMNxxX7jzg3V065vsTnaA9Tj5fsPunLr88d3P7C6cmEEz2HpEE8TllX6l7oej6sQvml0Q
srcqd6vBTtfpw6OVZAEs+HgyZWTHGjWnrSCiAD4ZVxFTLExSXV7Q6qE8MzL/+dl1roroaqF1k9mx
QI5WWVAybWzZ1jLmPz+zUHUjiM4Z6oGc5H0ovJXIAw7tRtq96nq6pYsycczQlqDASjGhm4MSmyj2
Twpix4/dwdor6JMb6oaXr6/nt6lFltmZ2QhqtSTBR+zYhw18MN/8zWfE/HH/8DO8m+yZzoq5xHpI
qOpBxY+fNQ5SM/s5hzbupoO+K0//J+D5/Ksv2Vuk7LnWavAe/UL46j8zZzp2R+8ZHl0GM4rbYCN4
rj8EAcVJzA1QzFt2wHNoXFDUnAvhaFLv42PyjEiQndxFd1DaOdtPg1UvtxR6Igpc3+KydAj9Kuy+
iHjB5My8byQY7VEV6/5vPOPMyuJOSDwmp8NCAJmKJAsELAyA6qfBe718Yv8/mwdCTZQtA/zU4kCN
3ST05UgS1PmO2DvjHsJ2R7CnR/gU5xdO6G7l/NJcClh6h0pBnCkPMIbWsrqS+1VR1woEa1Z1NJg1
9IKHuA7cRren0bXKRxM613ZjN9e+mSoZhqgjCERnehH+PD8Z0mJ+utYm2jKFaQ+fNjZy1QImgCxr
v6oEHyNTqOWI1VIGAWk+8ErlDnkTH9CDP5VUjXzO3RbyY8Pg8oI0htiTxjwATdhX6ILFV5B6brwy
tkwsznEi+T3SKgTCBhEjEE7a3eVNWwu08JrosgV2D0j50vmgn2gUvyWam4MD4fAubBAjCqH6DK/E
rfLN+mJ+G1tctmqlSqVSztTYWYQuGtPBYSE5lxe0Fs7PFzQv+Ox6gnpUlhoTG+n4RQ6upOKHt9mr
Xwuuc20ZQAfYTunXiT6zQROoM8cZejbXeg23PBjUenvazbET/tVL79zYvKlnxqYmDyrfwFiVhJ9U
rXpB2Wf37/fs3MTCCaym8FNzwoQSoo7jv0YMpzfVBpRoNeicW1l8/SZGjFXrsTJ0Q3hAWPi7FOU/
kCCEnp+2WeZ9TarmNRGs6whuyo0lrpVYCD0K0Y4qFoiYj7uoBaniBRl+DlWlBaSjfZXewiGze9Ft
hOO/307ARVBQcc9zQy3O7Az0ETPo8ekJQXs/7OoCOuWN3Vxdz5mN2UXPvCJOojpusp4aVd0erfoY
ZRA6OHX6VY1E6CKsje1bO1XnS1oEb0mwKhXNGfBmVD1jePsQ5Em2+umzAyxvpXMjC0+H/AT2pZh9
U5N//KSGfh91X/Zv66LYWszCF5Kuj4s0YjF9Bw3Fo9y7DLb8dy6w8PXKakZfHTCh9+g9I3zve3Yh
2peNrIVTkACmxG2HXNMy67KGvAgzif2qIaOSIYCZNlax+io7s7CEGRoJJJJdiIXO7ffCrsh5nPkI
W+wiJ7XlE5PGxatwSB3x21ababVGY6gUMSg5w5OwzIpQzPChc0hpl+yDh/CYuN1RoqeGhKkt/ES/
mwaD8XJ5P1f94szk4qOpRd+HfUXFS9L3IrSdA2j9jZbJqourqkTWStv7j9ZkIgVWbaLhanPpwunX
QJYkuYZ5E+kbhtbX8tvQ4ixFMJoV1US8k3lOJ19M/1U1NrL+Vfc7W8viGDURetA1QoN2W0HK4z+X
3RbaYTXInVlYfBDNbMjyOyyE6WFWVuiFm8Y7eOF1FnbOEP5N2GY2H3ymKOuKseifdSOsW4bEmYU/
HK0MVEfVu0E4/XsfMxlFURWCNwilRSBti0nq+nbAfdP7DM6tGL4sf2MhaznduY3Ftx8njwinQObe
gfbspSOCLsh2dzs1Q6+hdi8vaPWgmtI8ViPOL4llFBKkUUgh85iBi3OTJnHQ3ep3+mm6857n50sP
7Y09Pl22unaOzowuAxO6LL4OPwgZi+5B0Qg1/gTxyZ5S52U7az5+bmdxlSdDSUqE7JIN5u+h7IQI
ufniL44q0CQJpBWFoT8es9A1WkltSBSDak93NG26luDa+lQm4/QXj4lzS/N5O0sa5Am2brFGtqiZ
4Pz31FO+2aBc3bCzxSxrm7GPNkfGe2WYxFcSvvc0Cja+yeq3/48JaQl2AfUhdG3voxxclNauE8MO
MpivI4RyqK3vL3//+ecuU5LfO8Y818cdg7iaITxLZmJLFR1hSr6m0OdX1KCj7pullBDwxvsoqjes
rgXvc6uL5K5WUVIdkIy1Rx2S5xKOIh8q5i32E3mONX8sTgWiKFryDGBcPJXg9PQ9MQaUHp3kq+G9
TUDpTA7I43/ig+dKB5QVmGJIX6rdXWX31yg7bQ6Oru4vg7HMdVq6TPH34/6OSlVWogCdiDU+yMZe
qPZ59SBXhjNNkNKpsk2N5/IXXZ3WmGdx/5/JxaUSTVOqZ6nCFewiqvWOhg/DajCGfp+5EYLrbXqL
1SNxZnCxzZB2ySUk9YRjZXj26vEWOuKNW2X1SJyZWBxsUbCAPg4qa4KsPWquK6rlfbZXx41QtbWU
xemuRMgDvZa96zW0eGttFz1e/jqrnv97Ib/ekGcRijosWgLwUNlxPoslKfusi+BnLzaeMxvr+DXP
cGYGbJHc9QOB0Ksgd5VVXzs1PtS5lxezZWVxjOPea/u5Cmtrg4aQQwUBWY8k2mUjq3NwZ/68LEao
UKZqic4VhT6tmznSsY0cT9npDkPmgGLSE/JxbnJIwg3Q1Nanmld/toda3aAaovCpAr36J86rUzqo
+wBJhMvr2zIz//mZmcTv9DFA88TOTAEuaYb6vOHJSLZA8KuAs/NtXISFpG0gYjdB1mbTWxaqO9mE
kfZ70KbOgIZ0b+wngQj1Iywe4nwjkV4dnzm3vYgQqIeir46Ysg3x7Re4uZw0FkhpEM2xdUW4rVvz
WITNjVQ1SEXkztgMzuVNXk/iVFglZEg66Lgs0lKkfvzMR2zTrjLp7cSo9EOCRohaoFTUS+9hrB2s
FP4OqISFLwJaMieBHPnyb1iNYXR7FJOtoG6yuGr7QOrzMZ0/NPrDDrSIO/SjJLTzUHwstwYrtowt
jiZZeFoVMs6bDdUuqm+JBizdabZS8bXbBoEnJok0zTRRzlu4L2QMQoPU34xwCL/2+/khC4+7i7bw
ZIu0NH1niyZhJfs359I+LDxQmzH3+/HABB1CWvJowcteIdQ7PjPMhDQTUo2Rmxv1xkfbMrbYR4RV
sk4xeM4MEgBblCetJtgj0PKIYCBie/nLZR9ZMzc/MSgL6DRMliCKeuJIIGIFZHwSmsgBOKW+yp1q
IXKGOpmN0rwVI+wnfL9sdi04mCRIM8MLOeAfbChtP+SwUWM3ualfvavwSnmqQE/HDxzG4xZSZOXa
+GBsEYm0aQxRZsBYmf8zGG5i/vvATeFaRE2AeXDjj1n9yCp6VNd4HmYlUoaDf+pH6U6ot/Zs9rNF
dokQMdIjOoMXjMUugpquJEKpqdx+SAY4quY26rFP0p2ineABdtrxO+S9sXhAVnvjY63s39xKo9Vk
8sD+o3JUxl5cDHQIbb3OMnTlkqvCrH6irf2Enpwt5wHilT+NujzCdu8qWgu/4Suk5xOay1tl05Uw
M7dV5ncxY8HqMqyqiNULyDzzTI2sHgLrzIKGpfWvO0N9hklW3wjjq+ZgiRMtUDkWdbOPR7+ERhIB
cI9WwWjc92icRSYxzfimDNXGJq/k7RYnQeE/DGP+UcawQlh0EhXF8xwQMGSwk9tpKBcxFofkWI/Y
SEAncWaEzjdqG2tLhPiBsAYaVfzjsYw2fBtrs35VLFKmmwA13/EDtGbrSp4D18J7rXM7i4w6ClTU
FP04pfKpuLqdHwxuZwgGYc+5Up+0jbi25rK/VqNrOhOny2InlLmDoNAfoeT0vY0PE7o5lw/FShZl
nRtYxJRm8jRpMjAwIfDRfEVHwdI23gZrQZJgMicRqgbpxPI52TCBNVh1kQJxML4jSn2lOuXNzDmC
EvNmV2ytNG3J0KQRx2ZppmXZSRzyODeTBmuQREEds58tTnciSEKgrLvRQYXq9X+xl3/RxrQUiUcz
SAdVgxzk4zHr0gYdJBFCp1ru3oVcv9eZlfr330uZD7EGYASM4iJtQK4jE8qW1YXeXd8hHPaSy1//
OxMLl1ADK4YnvUW5j+lFCWRKbJSPAdWGy2bWDuz5ShbXQO0b9VzxpEeO+MCphk4fmtL2ptc5vGmn
xvvL5tZOEje1QnSy9BnX9fHbpFlStP28KhXdMS0LkZDc+DSrfn5uYv4JZy8SNejpws6ShzNUTaQt
El6pp/ik7MnmNkHwa9vHZU09GhYaAICLF7cpVQVCIAMM9uJBRkMFgcC5GtltBYg1O/MUq0buSGRd
znsaqGYVyGikdqVI0bHvy5cY8nZ4aoFpB3DlX/5Kq9bmxjk64qBhl/gdYTRib1CwhrKHHavXOgzq
evWoyP8+1bF0iN6ohlNzZ5T/46fSa4Kq3IzE1VlIaaotBDIq7SQpW2X9tVoalgygfTO6l4HZj5Zm
0tRu1CcO7Gtx6lzrfubTorLkqs7MPNLtWmd+kTevojMTv+VueC9tfcO1d+SHHzFv+5lnDmHq+5PH
jyhyL6JMmSHDKLplXZ/yyXpRSmanYsENGwihcu3IMI1z+bOuHT7dmHlqSc3VP6geaZ4onlzC0i8j
lZfUh6pRNqLJ2nvKAhAIhAgxCllVF1/Un6xBVUXOQ/E+jrsv474++PvQZuKp2N3NWKktjPr6mmDQ
mKELLGmRCCDlPPG6w2BVwGqUI2FobECc14ARrOm3icWa6tpM887ERImCg7wfM7Rqi5taGxypQNq8
RHD2W6j/RaA8Myovul2eB2Nlk3A0ksDAayd67Yoau5cdYvWWJgmfUWako6A5P3pkPXhKLmuzRwZ9
XuxSVCq+xAhTosfSKvgIXcqXUEOXYmSq/VNjoZtlSXG5R4cufvLUybPLOAoeAwEN5h1SQvdGpFp3
VqMZG62R+Yd8zPd4rNBIl1RNtxjhXvxQQTWQX0sBhESZq423Wgkt/gZkY8V3Ka7gLBIAFLoUy0pd
HXtWr888FYM7OLpdHswH8cG66xjJlfbiUYap/e3y/v/pvCaL4hmEnhRPvSXkGAqYDmhaAI+Uf9fm
n8dhI+ebPXOxa8TvmScFPPPM/Pbx86oK7PqpyghMSbNCVl7E8FX3nxE5RDIKGEoSIft+uLykldNi
kmLqrAau6Lln9tGmp8pDo5Tm3LWoXlIQ252t75Kn7KreeGqsuMQHQ4tomjdDKkw1i9MQXEKpaDDQ
H/73PFwfV7NIj8RIUOs4ylI70sJHzxv2RdkerKI+lmpnI5vjAiPYb+zg6sLkGbgGszEX1iJH0lN0
cZh3KBg3A/NuK0cdZSckunfW45yuM6Jya/xAUmTD7Jozygqis0Bq0Z9cFgS6AZkACSUHGsWSG9jx
npnU5thwM0JKukufs8PWs+rXSpb+KQO4hrndhMx2icQy9LanNge0Nv0JHYN5BVO0HdpSYFuPKuSr
IGs3EpuVQirDyqo2T0lqzEouA54kpbIgjr/2tnPQ+AbKi2jNt+ynDs2xBvWi7/j/vnI62zSoiGlw
XLK9H0+EJf0PaV/W5DaOdPuLGMF9eSUpUlKpVKXaq14Ydtnmvu/89d9B9Z02BeEK7e6IGc90uEPJ
BBKJRC7nzGlr1WROUrhvhp9BeZsFR6nNObqx9m8thvz9KrpAuKYN0iTj2WOJ4CQVDsUY767bCLF2
er/WIqizrcnoSwYVJuJCULg1JiG2z+xRfZuyxY543U1fe3FNGnXAU2POywV0GF+BPMnMtqWjuPkp
fiYlwcGwSY4PNH8nC0la8bW9QTXFA0fUB2/+nBG4IThVLFgpwvzLPFFWzwZIoPAlwuOEAizAcVzp
aPjRzbytOV6NKEUrvRZF7eJkZPmiiBA1yT/17EbA9HKh+LnKC2qI0V2TQ21l1U9j0OqQI56MTxBe
ABA+PMR+AwL6beMDFvXpz00HqJPIDBGg8YsZZSxugrsX8rK0Le0+Ve+TLNkJU7MDv/wuEd/+mzgq
B6DX6RQLuYLISQaZsyrZqfJL1H+pxT4VOKKYO6bCZSJ8AnMf/QScFTNX6w6iIh23AyAfFBWTcC9i
yPPQrHtBB0eBosuyjhwOdRcNWluIIHQC5k8/HgAOucm7AnDOVv/nsRYeSr/lmOeORBJVUOlqkFNH
80tk/Jpz0TPyP3/74Uyh5RewjDqOFN3xO8SoJyWFDoNoxRsLSDxoddgp3exeNwTW7iDHK1smyhIK
6MbOlRlDMcKMCpoGg3iHDbTBCQe+3ZtYjjnul+EbvyaHgMYuYY6IfsvGYl61I6iAnbH0a3RHNPPL
gH8S8+cm4PgIligJtxiQnxTGRIoQtPDECy4xsTgaqBGEj1rTg/j622Bs/nj1AJhk4r8S0N+BBnW+
estCxlXbAFm8+jawCtTgbubGF0XeFclI2qAXG6MhyKcB9hEZynNBclzOaFLLCqdLDgQTOQBOF4br
TQksKiDL8XhFHKZARN0y3qiE14Q+TEIu5FVSogARv6BnFr2rsS/fLc6yyTGKwoNDZkoD/ChyXkgW
XT4tkmpcwOIHJARxH/gg83MFp3ZNO78n48y8wJgrjbpD5DCVy7iFtO7tL9303fzeNQDhKIAGkfFQ
nNjyUHpTTRlbqNII+oYAGqt2bAonuA18EIQCpnz0yh3pAubPWzCMn4x2iIhTTQz+0S1fo4QaQ1iW
hdMHmwiDMHXyWlm510YHVT9dt37WWwYvYxNNzqaMpwztPFJw/4r5AMWA22GNL/Hw2eU/lmxX1RgU
xDoCFc3sf3GEXhbmzLVQusemEjJrkaW6AIHwN304de1OHW9DkKZN+luob5cwsWdx0+o+Ry7JKFAR
wZlcqjrV55Y2WyPkRnFzStPKRu3R7TFW14HspK/CB7EIb2UgayJpwHHSjHfqmWjqtgYhsCD2OdZZ
9cm4f+orvuqBl4ajIlMMYEMBMm+gOEA7ma4LZnXRyXZmIAQvPdIlBURNLSy8BX1Z6NIfpWfOqpJP
v1hV0Ath5A0xAq6Gc8eW5FoitCnMtTgsBwIAJcLLoKcJ576/4Y0wswJVVF1+S6NOfqdpvSUXkDbv
4wdCGIBWhm9/QeZyZfE0o1w2GuXBih7Ag0p3po9k6q3qCrfkgUogoHhpPuZRRNyLWwi1RaTBKWmR
lYBdW27xywCLJmkFgk0p27Pd//nlaq0FkYBi9YxaMKGd4M7D6BFastFYk0yvSfYGMmw34JUqyDfT
tkEiYlPBPY6cFnF1K1FmpoFzwcSJM5KPBAzg+ncwdV63P7LhFyLQr4O5na9qHHWo5WhKprLAVWAo
k5tH+2GWOWeXRIPXJFBnVy/TOkssmFy+BF4aPGi9X2AICYyWSg2SZh74D6OfzkSnBwFGR5oOnVDU
oiU6XrkyiHud8NsEKPl804Ak1Ik3AZpETcETG3eWQRpBjJC3X4zsAbKCaNwBdbWGkR6VOl45gWwu
FmQIRwDngd0OuHX6e9bdNxvC9SZuaxFkiU5ucZb4chMhFiCmKqZzTeQ/KZXBiZ0NxYLXr55o+6Zf
buqSG6GwZKC9HY07KMtdZn8kNK6lmlUR1bJd+TAeM8Qon+mhBj4f7nHrnXeiLwNzgrGATgg0oJDp
BMoxlrIZFrkIXiFAAboR4Hm7GLy0dYx//nH9DDBM5lwU0X11zoQJDOtWAVEghR5cFJki0MoZR8zI
jfdaY4N4mAA4mZviU+SM717eOOeSKa81iEba5xMkJyMwRGqwRT8UYCmuRS8Z3gvz26j9vK4rb1Up
7yWIQRcFPQQCwMQNZgEcz6MroilxDDiehRH1kaQyBpNJOg1Pd2oDYxCzdnoIWljMxec1OtNBF76t
NVLdL3fSrcglFWHqpiKJgESBgUcJ9ZRrQ60ZIxEmirhkDIC99bPVdwL4Vq8v4aVDg1443gTbAv2O
NJNQA9yMZKkBzVBocrDDhFPgaEOlHoa8+pEVAFnSo7G/6cZa57wgGUdQFvEE+soTgl2CWtAKKaag
0oAmLQeH0HJ77fO6Yoz1O/t96hiAU2sGNiR+34x28dI6uVRtlHGXcAewGYqQlkrsEd71CEaojVrC
dKmSDFACS3AnxYVDctnXVWHUasgm/T8RAFSlymPRPFpDp8cA7N+H2+QtBG+KfAfoIeL3/RJtmzx3
xTb3lUTqJsXwWd/0CSgNUeJMbL2IdF+zgCvYWUpkz+Oi25OgRQ+JWSeuLOcvMlAJN42m5DZS/APH
RtkubfU11K0bNGqeg9WYuGtUspGRDNxmS/7sbMKzKoG+qL+Z3q+v+tV9xaJTBjrP8dwXNYQW3T4x
3gE5dv33L+MhbCoiPAJTYqJFlnJeS9mlVq0AsaqYil2dBR9NOLiVxs19Mr3ySg51n44tkFJKA5Uj
xbqVP/QI3UmtAyoLgPHY/efQ2AHQD3zrdnT/WYMSo+5xrihxQasLydJaVdEJoOkIuhXCsYXEduDI
Tz3ggVH3GLea6F1fWmboQl7NpPUSqOF0401pWfUUNqjuJDtkezfRI3rYlsRBx/GEIWGELz4B5xx5
A7XMpV6JpXwOhvOssJDAHVsAVk0fFDtE7N7swd6Ngv1Nrei2heQsR1dih+chKZYX2UWS3VFwXVD+
pzSCMU9klJUaty7Adpp4Geo8lpMBnWvT/4g2XMAWtpp/S6Tf7IveL7oaYHVrza6AND9tk++gkMag
pbzr3WiLRnan3zW+tot/Wfe8uJR1bkgXr4FDg8Tw196vzKmeMWEpiIQmbnoN1WPevgUKp17AuDuA
9o2fxqlHb6dG+ZtJDfXWRLuOUwGCAqTyM5CxlO6gDJzXFwN8DfQasob0NkJDHXHF+dEImhktjJ2W
ouCa9Rhpj0PVzjE/hcFy0QI5aK33T4uQVo9pVEXPDSAQQSJQKLtSnQsbzYDm4kR9MdxnevKSxN1i
A4T/RR4b4aFXOx5RK8Mh4kaFJ0S6HIl/hfrYcVBqIytK8BiYgT3J0v3U6H8eQZ6JoHxiMHaJJlhV
5SyVKwr3NUJYQMw5Uv8SK6mPjwJF/Z9PX6AZFQycYAtGgzhQj873IB+tdC6IzKLZjXVuz/02HvyY
i2vCMCrIwUlFD6WFYgDlHLrJSIY4aBonU9Jdb4TI+Eq3ltR/k4aIE/uQT6ZcwpkoaqcqcRQqhcx1
axqIsuvCrsz3pP8mhLFdcyc3ecKoPcuVvuzDiAgbb3TjEAPndAklV692uvTtuq9jWuBqCamtSgDB
nUzyjAp6EPoS5n4m3uwiy7WtDySlTCYuSMe2uKv6dL+A6njKMk8PKzso7kJUC2MZBRxeKZvRl0S8
AGJHEM6iOCRT7iabhX5MCXZr5ynhJruvdqTq+hNl15OAKMcWXSB+oVrPKwuwYv+1XCrCiaxxnkM8
t51QMV9Lqz8UrbBFXek4x40tmPEdniacahvzZgbwDTAH8UO4rKhQNpm0bhlC3B3CVt2Tcdf8Nnxu
QYZwsHySr5d2+jMPEY5hNtJaJh3M5qM89hVuSM341oEFMja4CPGsSxj+G5VE0BuibYuKcdK5bOqh
tVJHB/j4dCAk4PJTtZkclVDKuDzmP2Z8vpZHXfpJFhX4DAwIkphKAs5B5MZglCO046E3+9ePHSMd
CQP9rZ1ObRrIBPS5ICzPaDEBkYyWfU5hcECyTXUkM7Nr09oPsWgPsrUNo9nhSGde+KouIvuF+Z2L
lyJS5UkTTkD+FLaBn/4KH1QyJe19tp/qXfTwTxhEeRIpVy1OWRkJMfCMTQFPnnjTqiMcAk8vplmu
9KK8dA+222SpcBQ6Lz6Co+cmPMnvoU9ItkQ3O8WP5XfOSl4WPbCPK4mUd5u0IbCiAbC/Wn3Kpbsy
C+0i8dDZui3m29Do7QY8AC3ggDlymadjJZfy26ke96ZIdhBdcqVNmlu6bbOJD5Mj+GRojRehMh2b
oaC5EeCWSJ9S8uI56tK5BZ/YopvIVIJQ6k4UZwnt99ZNKpT9pmjwGogamUfn/ZUuoW5eSUd3roVs
rUKoTs+DCWGpzUxuscLjXnM7dzgUB4wGAUE293W396QHKbdzP3b+eraSoWhCSQvQrG37ffa5eU7m
wq8+h3JLdShXvWnALWkAGdsU96Mfb9Rd+1a8SJvy8d/QwcPATMCMkRw/WvcpT1sOg2UsBAozTx77
pgntxBqcNGp4I/NkGS+WGX1mIuEhQ4qYWmYj7YaqUgBarIm/BMuXhp+i+U2L8X84PaU8QdQCdrIx
NY0OQVNyGJPjJLvNdLA6AzOevJaKr2v+mlKUT0eGYxaDAoun2dFT/AtRQInnFboDdtlr65FG/WE/
bJajdMox34HSthNw4iuW38O1gQlBVBsQjBBzWj2tJGCsR3GEQeS8uA/lm8x87HVOAMByemsRlGtF
e7VpFTNaRUrEF6UVvSzAtr7ublinn2RM0TICKBHE2udaTHKZgIgHCbliPi7oG0Klsx5Ep2kSG9F2
lvDeRcwEB+qrZNYAbSMyTfFTKWkfTGKCrpuf7abBgzhzzR2Mn2B4TH7KRUxlviTQu0qYvDHfQVdZ
47oL+r6DPNNqHXMaHCv71cTbEOOt11eSYQ+ojuCdjUokHBrdJDu3YduClhT2kG+66CbT3zqex2Tl
Ns9kUCfMUARZDETIUJq9Vb0HySYewRVV+8qEXjbTE6tbER3PaPCsH4bGNXiN8IwTfiafOnVNKM1L
FwOPPg1RSZPeJAOlyY1ennSRY5fM1URSAdcCKuMX6KbxjBlhFXl1J0ctJtVfdQVEdj+v7xhTG1Qo
MJROkMvpE5wA6nEJNcjoK8XuphAJJ5jJuO2S17rgRTBshX4Lo85yXkCfukVCoMlNe4wTv106nGuZ
k43hiSF/v/JKg1YUedpATJUfJvMR6Ns6j8eVt2xUYBRpwJ9ScxhBZt1Z4XEA4mchHhe5tEt0vVzf
IsYTUwbo9t9bRLknZGMrUUY/liNKpV1b0UZQFjuY/Xl8lYrFTsD1VPLaXXhLSB2yDk1EaT1Bv2B6
KqT3Jv6cefiPDK97phZ1juomMeO5hQgNLyy9qMAC5An5cRm2bfskVG/XF1HirCKNuRbkBeoMMlbR
EH/G6eTKie4oy00T3EsjSGQF3a70zo6AH9wIsjMCKKsP0hslat7KWHwdy6fZEhwzCN2u+HX90zhr
rVAxUKUazbRUxJbygwpAj1K4yVrOkWDcouvFVuTzI1GWWjLPFrSf4gexk+ySl8nmHAj6SluiUJiA
SItSuH4rR4otqW+ZcsL8p6MOn/9ivVZJHco226lArqwl+bcl9eMs8AyQfGYZ75ZmbstKDGWfeT0O
Qi2gHhi1+2z0jWI/qJzYhnkv/xZhUs9k4DhlWVlhjQbFXcqXzXJrNJyNZ5r9SgRlXLUZF8sYVA2G
KhWnV/ajnm+bCE84L0u2Sv1RovhwfXu+xlKosHSdTDQpW+tCqSlKwrountR5Ez11O+0GaRvn00az
uY4GehHdXbEM7oC/gFB5tUjOxplUUIp3WzCXM1Z1Niu7nbPDUB3REszZO+aJWi0sdZcBPgJjwBJJ
Lfb5XQU6nLThJZpZiuD2R2UB3S2AVaAssLcyjFYNgFZUl/e+9RS1eql7nWMgLBtcCaFTNVNh1LKe
irj00dIy/pxb0bHG2zqoOLcYqyYrrwVRltgEspiahY647bF779zJRVbmIzyZLkLtHEgLgT08V8/y
w3VrZG0THvVIHZKKLBpqzh1f2A9zLyUoyrZl44ht6yg8ZgD2Av6WQP5+FW2A707vIx0SAlKQMZCJ
LaVtIoCx9XRdFaYg0A9gwhPTb4ZOLWCfl42M9CsAkwcAekjOkLwmAiCgC07YyXqeyHiVo5KFjmXQ
J1OCxjptg7kiOQlnAptN7Qyan3bIM0kOmVEepQ045a7rxgoG1iIpn2EpsZmgUoOaZGu5CaZlY2Ef
xlt13MNBuUq9cHRkmsVKRcpHTK0YmmELFE6w5xwCvd+HRuNfV4nledcqUQ4iHKI2CgQRr8r8rjH9
vvbm8AeK+3aaYEbXQyMPRydWqvxs3yhb79JCzqoFcJ96CgIEm7SdEspavfA6O35SHPhdr/3+b9yt
hFoEctno1TTo3FlvQC7SrZWjN0fTvEuqB6Rwri8l2yJXMqgrfx6nQigCQEeMJ8I+o2zT2woNCcIt
BhKADihwkjhM61iJoxxvqMdpLCDsdsqy3gaBdlByHgQR07fj6Y9pUoUsGhXUj/MkJMOCzIlS9cd8
2FrDvA1DTnWU6TFWQqhlU0DrK1WtgveWWCY34pKboIKUvkVt39uiMd1f3yWeStSqqcnSjlkTw80m
+uLheVc7+iBGntAGgntdFCvaxFT+/1aPDpxEI1zEdjLRUGCIJ0lOvFGdjyjAO1VT2EDi53gntv2t
5FEe0cz1MA86IJSqvva2xDYosrfIkX6gtqztwbcF98g5zJzFpIOoqC3lYo4hcZw+AowEDvOdPn5e
X8UvlAQ6UiPd4rKFqX5U/6mrKwGIiaRXSHtHYzc+h2FqAW19AB9kJiELNsxvctD8jHNDtZcSI+R1
llX+UIRv0xjFTodhFy8yStNrOvN7kQxgNjW75Ds6ZZWHNsCYMlpYk931T2Yvy+8vpo6N1bTo0K1L
IEHNr1Ez2dmId1rNA3hhnv/VulDnRm+6cgScGl5LxnOjY7Cds7nM2271+9RJASiOPqKggJMi7a1y
p4unUXpr43ttDNxJ5mEYkV+7sss0zw8wFLJkRPOyI3eBu9Q+cp12jvabOilxJb0XwkZBnf/6PnFW
8IIasyjGRgEtlBMWv2b5CDKC67/P9mx/2wHdcNPqldpIGaB889n67CfDVtva67XYEeL87bootskR
JD70YmP+jjok/SwMoW5AlcZAE5x2D8TITb1414Ww6rMyKFf+lkIZttpZgzy3GuhlvPCBDImprubP
7l/DKbwrm20Rv4VR9i0rWg3EFNhfqvi6tcnUl1h3mnSHyWu7qe9LlVeq4K0hZfCLgGJ6VgAouwjS
XdgbXt9HnoxZyeuryBFDo8KUhhUODQH1nQPhZTLe56U+ZjwuYJ4Q6i4QitFYlBlCwEF2LBc/GJS7
7uO6IjxzoDs8jKhTJCHEgkU70cE4mxPs4FRR0ck2gis8XZfGPkx/mwOdAy5zEFUIBE52BExvJTdO
PSReoLy0A88t8NaOuI31WwlDdFZISCQN8SXDhTK8zhbHBhjKKCgloiKFcBQFP0qEHMG0LYK4LFnb
CZQR83zThITrnBOTkgNJedUzOUTVlSphiw7avoSctEvtsgP8CEr/yBD15uvAQ3Dl6UT+fiVLiud5
EkfI0iQ0tRlvcj/YOSBq0+7xuiWwHulnWlFuSJoAoaeS1UPbxFHxWjROCLm93AibBnD69cHaN05y
Ut7/o1jKIRVRLC4CehscPXg025tRVN3WBFPPcLQi5NcxhNLDOb1Ui1/F93q9ifQtOOyViBMvswKi
M/UpP2XWEcIYA99hgvcKlbkcTeORN452UtiBW2zb924j+Po22iiFsy1qm1eAlxkX5/oL6FZZXVx6
ATBoMF/BsPvedOcJtRhxkxVPY/MdAXyifqL9s8HAXaMduqJ0WmUfTJJrCuamtrxayNAQuhPz0jYH
za6VH4vypIV/nvw6+0rKB04ReGKNGV85y6cuSl19/hfx75kE+dzkx6oJMCUBCX3zUKWHdvIthHoc
s1Oun2G6Lmot/dgpBYTUorUdq9jOG8UuFT9KOleZD3mwx5iCnfeJI5WxHc2ijS7i69/A8IjQE/3s
JLYA5g51tLVMQLtli/SblgD3I9qBG9mV4pf/JoQ61WKkiZ1QQkgunibAskggI0o5eUS2IuixVvGW
AC0H5Q9FoTD0McWbGdNzdl8c6rG1Y14K7KsWcul1f0uhliuyAJXdTtCkmxdXMJ8j6dBrp254Ea0b
q9qo5VEVVLttvXQw7U65C9TvqWEdgRgrJmD6Bl216hggSi/2yrhpvi2AVJCzN7PZ9/hXNFD9aOVH
H3hzyiN2JB927cOpLehyJRW7EB9eFLFvqI4lb8Uy8syOgxnJeFoQJB4Z46wmDiHdyyBnZjkNCuZz
ZZPUtPLeTB7FUAz9HBTbG7TC9q5iznKNDxBSDuwwS0dC2o6eb0yIoaHn/MyWzZL1ZgbZmHxr7KJL
JVuOl95HS0DjhFbJa+xn+UoLIBUGaQ0lw8/n8kCugHcU2tkdIKUOu1ktXzN0MnMWlBErqyKAv0iT
FsDb6ZYGAdmbxZgArUeG7wEp+jV83/i84XvG8TkTQ92AWippRWmNGBcvRsHVVJTqwm4KTlKAPsnr
3oAVXKoEj5UMVqNUJlNHVS4WfWlEqNT+CvzWRt7/CAYZt3wq9gKXN/yrtEhZPsA0sXAWsMwu0aEA
sWdF9TSTOTeC6O8vqei004uJSoCl30ezV2BeEZwJYnmrZB9p8qJGH216NNWHfHlCktapzPixAcN1
t0THbNkPhp/XT6hPBEltV0PtxeFz0P6ae8R5D6q24yzWxf4jhNQBJ4P6AVp1cbbOjQw1zUgMdAmU
5DNhEBSd8qEF1dAmRgoITYnb1k1kX737p/ypl6knIt8gaXh8Bab7qZBElQD/PqUIN9rNjGGo6g7Z
49wu3+rSzo4AadhOPPbHS5gEIhKAM/gfINtg085Vtua4EMVMBtQFwAQqgDIEW8v/Z7W6C3cFGUA5
kiVcGOiDosvGo1FkSiMZBWbNMiRzVCfU7Em5U8S3KtsZEi+8vbjwiThAPqKwQcYvaXF9PyZBJegE
aCZc7HQb7kFZdlp+SQ5ozN3kWXOvW8+FR6TkUY+RcCwsgIRC3pAcxPFutCY77vHskXlHmikIC4j5
NVJko+GVkLADHHYKCCIyv2b6Oib+0eDtqLbw3LsELCR61jc/ritHLP/sYBPlfsukGQfFIcvGKYfM
TsvUoxXo2m7MzcZVpe5+MSvMQhjopLsu83IAihJKRZ5FP8+pHMJgcrCr7gq3fpZskGXvBUfbFN/E
XfdLcfQtsKwlx/rTqsCXaN2UST328nrLYzRLlYYJfBRFX0DWp2e+Kanb6wpe3ANECC4zHAmCe0pD
SgENDNQITVA4tVrehPA5bYMQ1Arl9+tyWJtHALmgCEoQgKA/P+NBrkupLgtAgRjcWNwrAaop4U6W
FIS4/nVRF9c0VAKuI2BlVNRULmgkgLkCQuQ0BJSBZmWOpFZIbCUyDwWC6bUw34cMGlwWAIkoR710
yQAQlAgTyMLgRsomMURvAvUQeiuFW73dVcZOl5918dt17ZgOGsdOxIihDjdG71jUCjFI6GMM+qNT
yJkiu7wFrp4DZPAfUWur2/CR90hkXUlricQZrNIB1hyA7quFxHp4F+dndFDbBuAvCnkHTl1bxPUg
/3G9FHqBpoD8RwZMHM3NYVpLlIQxzvogvYzjzuKZI8PsMSMIg5eA7oQ0KGWOc5jMeaHBRuR59hZU
jiarh0HymhAYbhKAeoCskgHmAfwC2kaqIhNHBFpOE34z+tqpw94Zqs9F4byPL5tUsV5rQVQ4Jw3K
mKU1gjjzWdw3O8AlO4E7Y2rpTfMFv7vN/PT7dTtkreBaInVpy1ALcGBQrcTYWZDsku5nEp6uy2Cc
ZKDQ4gRjUBSgcBYVcKdFLS2Qg0e5MrtJnu7FgFdqY6qBGTMk2iUF3oL8/cq2gVUWJFLWAaFjMPrb
rurSvVLVi5PpUO3PtQELCzE4nFvEduei9BajnUVT4uDWT3r5NA7e9d9nqaIC+QO9O6iL40V0/vvy
pIeWTLDQRjO7MTo7qFu/UzlbchnMk5mGlRQqxDCV0RLTnEjZmxjmrjEsbx7SJwLxw+dzYBnAWhi1
O2RGpkyqBlAxaWuPA0qgPF6+ywwk0YeAcuN04hqk+5GKMAlMkMlBH6fZIbLea17tC6BFUfYItY+i
m2wslxensVcRfCjwCrBroBCe71XbBJWBFsISgBnmyfBIwlO1s2/gOHMFl/duvexFJTqupFHerk2X
QO1SSDNCt9gVB4CRkQk1lzwu2/fRU/Y6xjcwqOZEGx6AF1tVxL94AoJE62LaYY4DVYmIcEIAIr/0
/rBV/OSoONkeKD+cM8ZyuHhAICWEA4Y/qDMwIbHWlADPd+r5Az3Z6I/aB8Kw6SuOw73M3JIlBTIZ
XiwATAK2+vkGDsM8lUYOrZRHQ91Uu/qbgiHHwPXvxbfY0fwRUbCZObObo4OJu6FMNVfSZUp6N4Ju
SoT0yYvuyduwvLWO+XPqxDvBn3ySYETvDe9tyojhcE7QCWaYyE9gkc+l9k2eqOqAxZ0N0xak6jbU
ly2uOLvM0CietryiFNksKuCHPNxrxDkDAojaTL0V63kJ5/J/qZCP4F6+74AyXd6rWz20Y86VdjlG
ik3VgGIPQA4M2iP0PVdwBCchXjYQiDHAHTFUFXDrC8A4jN11V830OhrhTldgRegUpG7PeRykJdbQ
Czs6gT/ux43mSXbimm7tVtvl15cf2PHGqZlHkTCOIM4XSdhPhSMqsJ6VNIZU2c+PBBZj8UnRN8Sx
B7Yk5ygyY5K1NDomyZG7awPgxwweAXdPN8JRvbec1m13qASD/YcXkrBuC8J2giVFhvuS66DP+nDJ
FNhLEbhA3jpkycJ5kzFNZC2DnMxVvBA1iL7h6P6yyXyPm8lZ9qrX+CanNsRWxsSQjIXXzMUrBhuV
5DM4IZ2xewaOpN2bnHCBKQChLyGHQM8vHWIb0qwPrQ7AsCQsjsCMvRuEXxwrZ0UkGDX9WwTlpsam
LwCBBhEWgNoFO90bD7VgmwWSf7OrIQMybsvvRuxeF8tTjHIbWo+SeVBqeP9Zg13k8UNcRq/XRbDS
AggXMPKNMA6DfHSWVmuEpJ4CyCCATzIcsPyu/wjwGLr/jJ+MPUleJbdhZ6upLf3gyGa5YRxh0EQC
7Zl0Qp6bYGZF8iJKQumImP3eAcTUadC46sg75Th6y2Z4kUE9jocv0H14VTLWvYMUDAB/8foEIhvl
QPIynTOwJqFuWvyS+x48Hy6MyO54QQNTjmkCzw40eMjjUirKcRpWgRzAUWl2HO0G49EQNpXFs09y
YdEXDGoHKviRkJm4GHirc3QHyCpWctTsvzKPy4NxIuCR0Yb3iGZkHtEWjjoJkh8oIdAvTmnowVw0
Rpi66RMvsbT9WA03Um10dlOhwSfp3VmaTtdNhbWMa5nU+ZML0LxaGWQuwlMKriRFPpVD79UqpxDD
OudI7kApCzckXjjnFtnHM5hz9BjTW8K46Y3R1vLoQU54NJMsw1+JoaE5jKrUpy5O0CY3vnZgfarv
exw+YP0UAg8RgKkRZlcJCgiZh6B8CFBcrNHKoJE1RV5rqhtzqN1ZXDhhJFsMoZbFgw0UKFREFYBD
29ADbJAonpTCzqUXteVcw0wbsEjuAboAnYI6srISt0rW4R7phI/Emu6lNLsXOuOmxmjZdWtjKYPV
wvOWABWhV/bcCoBHYQbyjFF0pXUX6ybJ3G7krBcr+YUb8bcM4vtX1++cI/GVKfC7JKaQHeMratKO
y960E7v4+HPsdkSEa3lE55U8Y8BTXl6gE6GL1wEwKzj9u+brIKTr7ZFzXFkpRcSdBG4LuDOEsOlc
2ti0oBFMDBKfxWjKm9Dzm9ndS+fzcduZ0Rm2ClcXwms8lCi7wANGs9rSIpoZnzEGpiKAFVq32qbc
dQ5as7Yap12bdS0DQAjP0K/UrEopJ2q9ihazCtdyS8Be6zsSRV23wMuJBLJdKxmUw0NyRTASolTz
Fn77mEAmaEdgEgQ7+uyROLfiI1jw1KKsvopJJbX+Wsc+d1u7daJHkCWguimcNAevP5f3xmW5wbWS
1BkQlHxY9AQLObaxWw+oZHZumYJ5t3kpK055gHhu+oZcy6LsPwdfWRWIoDtNduG28oat5Ne7bM99
D5FVouSA5EpHIweS6bpJX/hRY8mgk8MIdbsJ/O5e2gaudsxeSGJC3OrHf/FSWIujW5TVpTONcqy+
INWM7kUreM8Exh6dCaCMPYlneah1CBg8wPKBa5dQ2IEI/Th7BAw0xJ+E55eXGGC4YOSxFAlpcwtP
SxqW3QAhjdouBA9B3E3ZmyqH9oiq9fVTxhNCbpyVT5wssRSDBLrFwWaK32NjO6dP10WwXqpnilDe
ydRnsxd0KKKe1L2BjJzpSn5wF+JA8VeNK416qQLzYJojDdWUdqPONtJxmPXRZmfEG0Xc9jZvcIX1
ejjTjoqX9GSo4mpGtl49VeBXAe2Z16LEHznSTe6rmFkFrvgR7O+IQnf/YmFR1xcJm50MiErqQKuq
kYWpEAPX+zi5rVN4ERjXqo3hK5vqmRfzMrwH5gc18NUgtY6ZUuoUxPFoKiB+It4DD5W72EfLt5d6
CSf8ZO7fWg7l9ivAjoI2GT7YvF08Yi3WJj1ovuaQ3C3P/bJSfzowccmzGVgIAIA/t/8mBSVnZmIJ
B28B2G/rR8jhCHeYgOs38RbzDg/qXWU60UN3NEFJpj9c30LW8VuJp8vguRRn2heohRY0d+2ApKOV
v+byH6NAKGgAQRQCohWVQfHZlUYL7tgvD2buC3h+xbf8jEsbycpNn8mhvIlYLaLatpBDQMaWu+Sg
7/NNBJxBW7VJEywQ6+7wpHURktzw7JMrnHIzdTiKGTJUxE1XO+mzcievwYs6JjUNcOY89V61JYCx
8tZ6135c30dWsHKmOeV15AnAlIqF6tYSuk2M8w/U41fTzX5h/KrYEuixDvyHy/t/FEuZ76JEdWPO
0BlEISfNyzeJZ200X/pQ74aNDLCzyO94MlnX+8qYvrJqqyujHDMtl0psMhzs3twTKhQFRWQAAo4u
EYlGyOtaMg8JsoAyHj0GCKwoz5M1MpAyAyjZL7dFd1NIvsar4TACP2zfbxGU08lKcZpyvUWyX7KR
NLaLnjsYzRNBxZZhZUitaUIL+STvF7fy4hPpsgFK82yTFBO/4Ma8mtZakU9a7RSuBjWfo69jL2xF
hC3TLgY23P94FjtgRmU6Gm3tyueB4rGePyC7IBC0hCAFnNXnsrNyVK2eQKaQStGCWBosZ57hw0Bu
uLJYSwtYJTyAUPMF3xh18oUATNUC2he+Ak4y/0QowGLUwxBw3hCoat6M7/9HOwPNNqTPBtfVuXZm
X2v9omBlQTr25VBrVyJ4mAgDeZ1DLOtHFeNvUZRPndMKIKYWEiVdb3ftY7ds5Nr/8wO2FkGt39Lq
Rg+OWuyVinSj8NYJr3Xy9N9kUA6ynGIz7VSoIab7GCTY8mHhsvuSU0o/PNZ6UDYnFg3A5/OaALFX
u/5EHh7gCEgP8RMh3jQj77pKbLP7e2foh0eP3kqzC7FslvyyJI+DzPl95qWCpKmko6FSNi+g13oh
sLqiwZrFL2aD9DCY9J4xyeVhnkD3tH2xSd0M2DL2dbWIQV2s4koq5TWKCDVuADhhFWN7FDCt0h8E
86BhDuq/yaHOkFYLqlrGkBNpD0m1G6c34Cwr3OzfJeAxgp/1KlIHKJSXIJuJPo3bHOCJnMQNdok3
3aTO5wJaC/Mm+hi5jCrMcGQtljpUWtKIYZp8iZW8fFvs/o+069qRHEe2XyRAhnKvsplZvst0V78I
1U7ee379PazdO6VkaZM7sxhgBpgGOpJUMBiMOHHOdJ1fLQfyRK/Ia+PP3nrd5U5zY0JzTpgMib4h
d9qgpN3kdQHjaXdtjTdxGVjjbVwdL3/B/TC4cRXuwFn1qlbk3VXewb7RcQzYjuJCcUWPHbZdvFcC
oQewIQBen9G3cwwxrF6aIarbXSd47/QNhJhDUFa4IOy7vKy9zdua4g7AVBdlX7DCEygd4wSzO23n
jPWNqog6MOwrcGvCtAXg7Qx1iBF6LrGZS8OK1hn3lkZzt1181XrOGi9bfE32YxHZ+Dsy/5I1Lsdp
9HTKWhaudKc49qfmm31svOK4eMo1VDJC0yfIHsmvwZED1avBGvASu3UAeTPB9jKnuPQ7uESoHJdS
sViezspQyiEP54D1XEVDESIz3Fe0NQslf0aurmL2YoTwYXokgSpk/92rvZ59RC6MxWO8dBT5MJZD
Cgd5DqAG1UEPKUiJakCAxr9PmqKBa3HjNlxAa9I11plqNjiqblXrOpHuSRpcPgJscy59Iy54rcCM
WSvGjlyb+DlkoNRZ1JTZC8tnq+BC1EgInYoO34eEtkMAfmnfVIxFpCF4Z1ef8bNXKPAOntiyaHFc
1MryxVwm+T0yR6H2kz3zi6/SzRhAzgsfLL4TYW32EvHtWvlMYdCT1YopvhiW43f3uT8dZDxNk4B4
IOD+xtJ/fXYsP/JFBY69JsuZaS7GkDFtycJyImDeaRC9sN7A5EBavnYiZ75LAxE/wP6BYDKCGKTG
xctn42TRII5WYM508GRXdRN3aaEgyEDNEPII6QgRYKFgJlvFJ39l8l4qCtyAi3GH0LYqgE5LONMK
EWD2AqgO9bFGnUEsl7mTj5vqxhR3+tpeN+Ylhyk5XhyjfLPrq9n+J8dvY4M7fl03Z2iDwsbYAfnV
pN/qKhaMprGfeWnHuOOn5VI1gqCSTU1fD9lzstyr3eyYs2CyU2SGO2sKrTvSGHA/2bIcxTjF6m9N
up1S0VW6l4psPwvfT+6AsRnbCIZml6Lu04fSLcPPTTf/hbft5CKMohjeDUA7ELqct6kTtSPK+Crf
NXXd4s4MIMx8oAfb/6mHxRdW2e4txxQRke+53tYu53oq0pIZErTYzPZF0Q6L9oCJzMuBf/f0bm1w
rkfjuR4qto89JkfuqGcHVRD7EpBepfqOKpWE+m97Rdiz/eR8MW1XJR9n7OfgZU/UK33TUd38igmP
Nv54rXrJKca3VB3oTQit7+UJ2wVzHiqpk5IZA/NQoIXL07/SkeIkQsHsvQe2i+RLvYB4ryXEXMGO
8CL/GW+ZlAaq2zdNhkEr1pzI/OJW8bMHpuAhio97p3CzRpO7BFo5rnqFMOx9+TufiJNAcbe7If1X
gfPsJbRbO1yKWQH5Vo0sM1mC8o0pvxWBHdSYXiCO/LM9ll5z8w9JaZASbQ1zOaWyTL1ZExhWmsld
m2tgo8GuouDWm7+N8xUpBGFNtFA+uYxno1sG2KvI7waPK+I1UKcd0HQHr9VqCZASn8n6ueVxAYeQ
JKUSe85lx/RL/sV4UU/VE5Pt6X4sDwYucjlx3lD2xcurDsCpJUymRWHB5EJPU42SJKlY8Ozmb/HB
gG0CtSdH/saqXmkQPwrziL07fftNuUgUW20nWRbeK9W1FujXqY9OfFDd0htxBBIEVpMLQGYN5rK8
ZRJsoIMDmXk4dEpgi4gvBJHG5CINMXNJtZjTkHA6tmGHR4IRsBK94BQyZ+ev9s3G8QR3g6W2dcUK
KyScfeqZV4zIcQyiO4o+Nf7vl8v29oMLAxagPA9GQu7s5UAnV++usYCUVz5Q/VRLN4UQDsJix+dV
fZjhjty02Opat1jVjJmoxIXOorc4E+rn3e0g9vf9Pfywxp04DM43azG9f6vuKP1k+OrkByMxVb0x
ARxf5O37vvFhjztfYwn4zqrBHjI+z2r8TPctFIuo5s7Gqc6eo+jh8lfbTZigcfTXZ+OO17pWhjyy
Fc4ugdCrcjDumRhQdoWersAj94/XhynueAFjaLQxU8fN6D3E2Pv+ZIhYPvfedNvVcGfL0sDRXvYk
d3GMg1QqHmmqHQU7JrBBuDmfXKFD0rFzxTrgE0iIh7voOLn1dXWbHfBu9EQ1L5FB7toGBN7QKXs2
9soDbb5GonnhvQIzrs2/Pgzh7uvIpkWtM7Zr3Zl9QAgcMGCyLm32Fr33pGwv8UUt7/+Q7X0Y5eJF
mi1FWbGEi8H+qHcE1Qu0dpEMpd9NX0O7CPJz9EYN3k6o2fuCb7h/qXwY56KImpIly1YYl0/poXnE
qCBQef21ESQnTYCR2316b3eXiyEZrS0MvWF3BzSkIZUK2bTWy4+RA9JPV5zICk4ZT8i5YLy9NEws
DSVLYl/L1WvdfhVsH3PxC0GYcEHDKuNOKmYsqbpGxT6Mjo1fPg2hmPljt2QCLCPQJugfopHI+b7c
WWZMWMpjgwLEySzNGc3mOwhHw8GY/syq5jQ2cbT6YVHWQE1Be5KbYTz2nlXMV2B3cXrLdAtTc/pW
2P37vNOYyLLRlDF0gll+HhwL7h36r75qZRzUE5sYwPgd8dQnctdfo9OPYQjbq0Wu+/kCPLfKuW4y
Ni1KfxkDedYolcWnyen8/IlJeomrHJ/vo3NjnO+qhtW1ZQcwMzJO3A3dgWHdZHH1VLSV3L2XFUY/
zQmoBDAY8I4BTnHTFqiMDY6GEmr7KzkB93bZiz8n78D6yJh6AzRRURWVuyvqetSLprIyELXpvlKB
NITGr5HaOAotBsdSy8PcC2LB50h+ZpIXEFnHeOrTDrls2UTf5oGglWtFf/uWhQ1MobLmCFFBOoOz
u+n2yxIF+48BDoN4wQyhlh4tufCzSNT1fGd0PI8B53Y4Pxxy5EbQD85YMfOP7IMgHG+6ArTG2V2O
t+yKruHPPnXskI0Rg3rmoCHtjIVzk5/TTkaYgG9oYnZHA/L5fLnAwuu9bCIULXLsNFLlYMr7D+aZ
bxSop112mD0n3ZriYpFuSQQi3yaSi8HyEvOUIUfTZ8H5Fq2Hu4tNJbE0tU8x9lnfKvkrVC4t5T43
BPC6vaWYqLXpILjUwfTFBfB0lFEPVkERMkqtE03XUQVBL2GuvreWrRUu4asjknUNhRX5xK54+aa5
owfESECp5dpR/OJ7FkpHUQ69k9Iq8tYsd7AtOTWM0tQrQAdnX/XbUL7XQ9krg3/yYjwzxR/oJuug
raUmOVjekUdM0BxYO59Wtvv3PW+zondKu82ZHuQl1zMbZ7qYH9U8nJI7U4Qv2cnHsBTVkDVGfkI+
DcoO06jPcQmSKNacUG97n+ViYyj546t5Cyl7PdRemOpKf4ie54MI5bwXGbfWuQugsivdKgqA9Kp+
dpLyBtNHgnC/6/IgSNTg7oYBZojzQJHT2oSoDCyM5hVVAAp+NER3866/24rG8hQAdfi5nIgo89Ky
q3kprmV6bMu7SLmdFMFC9u4t4FT/ssKdKsm0F6tVcFdWkhmaLbBjAIJMXeL2afJqzFkYxyS47H87
dR84x8Ymf6TALAlu1ZzN6Kw+PRbe8lUzHYYcQz32IA1eHoj6w7vf68OkwQX2JkuUeNaR+bX68sWY
i7thNJ9iTRFcl/vRYmOHi+pl1EoQNwIDYNzN8a+WFn+SyDQP5VpI7lC2+UuSGjV4IuU7bZ3S57Zf
UHOIJl0Q9/eXiyErjJADyM0T6inlPEB8AF91Tb+2yVGpfX15FnxFkQ3ukK3mkqt5zQibbqbrJHK6
e0y2YEB9DFh8bN7izBELR/6HDf5YGXfXZBOYB0YNvmPcMMEe5Sq/AfXwETMTV6LqumiB3NEYiNLb
RQO0YYIwVnT+PLx2cSFome2fv4/1cGdhAMg/M2KtdFf5NLepk2t34ECfoxTsLEuYrlQQ/Heg8Ozw
gf4Kjw2MwfPvjGawBqthrpEdjVMTLAcmzIoSFD6WOOPfi2EY+GSMmJiCxpzkeZjMSDdVtWFAqXhB
GpdHjrGgGDU72iQiUtoL+VtLXKZTRWo5ZykutTEvTA8V+9aLsQHeP3D6rRku7tej0qd6g+oJQ6C2
juJhuvpGl9/bLQoUbeXSeSCit8WeI26NcslxpESanFF8Mi17m+rjqHbOYgrS0f39A6ejhucLKDU4
P6QKJcPcwobVGzfSqByHfhYFR/YN+CQf47n/b4PPb/A3//sxwZICJvnOyBHUO8YhX4T14fKn2ne9
D2Oc69lGTPF2YV8K0w8y6Q8z4BnOkJGvZtG//G+2OOezpoYoK9u8Sr1GhLCV1yTzrVJ0dPe/ER6Y
tgUoGTDQ56ep0doiXRv4OLIAEsp+e2ru+zDyBieHrOyfDK1MUZV1p96EcW35wyYXBJu5AHJtwpwV
q231upekAcOXr97gWoo7R251I8re9t39wyTniiBZ0bu2Q9k1LUNNPxbVFY2Plz/YbgrysSywnZxv
pbF0hj4w4df2z+zLvg7iTXl2omACVZnDek8kc4VPiV2XVDArztgRIAfAFr5JvEk6Dg3GGFntjoQQ
w8JwVXmT+pjocKhLXwa0a1HvFYSs3d3cGGU/amN0LZY8a8ahdaHdc6V1LSReyDOEjESHm0W+T4d7
Y4dzzlrJpxqDR/mZhLSRIKlbfMZ/KVrX7mHY2OMcc5xiKW0TZODKfF/hMdgJyIX29w2c0RilIsqn
DtQ4jVYVR2xSsrqy84eoO64ighWRCbbEzaeBZhRYE2skpaYZX/XN+tbJzdOQC1lW9v3uYymc33X2
VNBKgd/RuxEaAn0Y45n+pPsxcYg3+YzWC8oB0q9Z6PH7TvFhmXM+mjatrQ0IjLXpsbmp4cr8jlS/
cJRTfyRX4+CoAlacHeIkBCyQQf3/d+P8cAKLaGyyQ0YeZqBP6aEanOJH8ocNMAL892t9sDCzKfLG
/Ti5Mcu5Y7tAPm3MUcDSm5tmAvZQcWI0l5fsVFCXBNAE95RM8HYTfVcuUFpk1BSVTYmOGFZ2Cvml
K8zvdTLd24aQzFTwJfk+VVJ2S4xBI1TGfrIyiHIlIeehJzmQPTagIvKc/dP911fkUcz9lEXypCIt
Nuz7uTD9JDVFt+n+7oGxC+T9FuiuuASBrIOaZh0KcPKDEVp/GHtD6qdhes1OROHnR8brJbpP94/8
h1EuU9CG2o6k2MDMog2ZzI4mni0lmqu3teCGY/72ORx/GGLfcxNb6iwzJDvu0RAbsm9rIYMAIHEk
0h1oqaLFHVMvSVr/8q36LqlwySgX0KbYamitglk9bUBsO6qT2/WL6kQ11NlGWvbeWNWSa0id7cq1
pfsqwW9RNDweIYz0JSK0caBgm57kOlUCQC/vy1b9Akyc6awkTRyiDk9drqVfFSuNnRbV9cdy0kHT
HddL7+Q9ZDlyakOEbQLJxGM5kMoxEzP9LVdGZQdkWL6VdtGBLEiS/6T2oApS6N1vq+oY+8W7GzT2
XJgttCYnFQMfGwkYVIpmdEgzeukcC+zsOi4oQhXG2ILpW85OVOp5OShR5i7q7DYmNq91IEAULFQA
SNp9bEOL7y9LXPium6SfkC0zuHsUjmEZ0tBCfqQ6YIEWvINZWP7kOhtTXNhuqnwh8ojNa1oE7TS+
WqRvkn3f0UNUxofLfsri4iVbXKzG2EdD4xSpg5zeWMqV0eeO1nhrmwTRdGpytB2EA+i74XOzPC5U
NxT6BrRCdrSeWsst34ARB1n/CvH21aE+NLQAk/Uur3I3AnyY5EdqqymXCa1xO6RN5JAkv7eKzq0l
dDFto8E06pqizty8Xja6fw+C/wsjk1A3Rl3jPO7M61D1qQGkjn7Xv5CXhA1GeTba8RCTwZx09X1s
fIFJFqg/fc6NSc5Lm7JXSTshkM+udDcABBXd5xBwNoLquwg8wX79JVOcl9bLagyyioxNLdEylTQP
GCXHMv7+tBxymM2KeAeV5AR9BxABazaSl/jFSG61QXMMIYvGrluCcB0kUiYSpk/XLIr39trgOurA
VDAQAKAy1CkxWq6d2l+p4lRCxof9HfywyF2A0RIriWQBNVrS0klt9ce0ak40jC+XnUJkhrv+ZKxq
LLOBNfIk1xrsL+uceKumC0CU/8HdP5bD3Xgx7VVTqrGBTAyjjZ2qcqAf7i7gdW3AP+pFsfBc7y/N
RjcWvRX0nLlQYspVWRlxi77XUjrmWDqrdcja4+X92w/9oOP9txU+eiTjnCwjqJJwqGQ3vgKS62gA
UlwcmlCELRQs6P2nbFIVTR/nuM9Q1iCp6swVyJgSp68FPcrdS3OzHs7v1iXrongyMzdHTyPRJida
fUChPJoKuvKi1XCep9jzMrYtCtTaElB6pWEMjQi8bjc53qyFczpJU1uJ2qiqSnJuDO4gryocPVME
1//uStDfIpppMT4R3tEmYlpqjTNU2EYw2dPvpVG9CSyBAlfb/TQfdvim+9ha1agvLAgB/paD1iz1
ux8Q+UOdaXRQkLHYSBGQcFQOLlsWLJBHsBddnhTrCseL6VGZIIny2M2Cc7Rv4q+cUOMuDKWLu5ws
gHEb0uy1vX29TICHxaogo9nfwg8z3IWxLGqnABYGlYLCTVQ/W4M4+VnOvy/v136O9mGFc4h8KrSx
Z8QgVQ7eVCs9kLh0pTXs68K1cyp43e56+Sad5kp0fRXnozwgZZo7XIIlWiODe3k9go/D336ZaQOP
xJCK6Vrf9IWFssTyRiZRvi7YNh4QuUaZVOsGgAu2FLT1NVnvIsy9t/mr0KEFbsCjdeKUjeMyMGmK
5k78OxvN6/znJItE70Rfhos/4xC1Ua7i3Jj1zZr+1nDTXf4wzJE+p1kflw/7cJsboeiHoU1jJOh9
sjxkevPajdaf2Fw8VYeLax34TSZEB/z3st0d7CoSL7DMQS4OVJifxB6kZtT13mKG/yxeegDpjupj
6gtwzgzqPoVjn0pv/Rr5l82+01x9Wu/GLPuum/VmVMmHckKZrPdz8Py7xuKsJy1oAkhr3abXqyf9
se4qSA10YfIlOyQnEfpw94saqDkArAH2b14ZYqaVVk8tzprda4lDE0h+N4osCFIiI5zbaCvKnKCU
RBmyRlFgqjMIJeki7rndI7BZCec6uRGZkl3gsOVzedSrORiU1rHbwUma2Lv82UTr4b4anYsp7RWY
SpWh8NNhipwpXQ1BkGKh+5NvAFD9TpHGBEjOfQMcW9Fa5HjdTFKgg9leAzYTqfM6u2tRn2guqp+y
/OSSPW4DawQQPWd1bzZMJoGtkgFRDa/3QO7lp4HI8/aP3GZ93C6CRENeNfqeaC61s4LjDlwWDdAg
3QsY51yGFi9CUXmRLYJbJBgmwLICGlrwAvDs3ItBJn1Z8EpN6/ZgWu1TPVVXYKoTePze4s7scPey
mRMrJSbD35X+uDpaACY/TEqbz3nt5Mf8Wg4A2xZSju6cARA8QvgUPLEaSsBcZbMZm0g3pRFvLAXS
sRG9AwfpM9GmZ50mgrLN7kZuTHFptWrQogMQDHVa7TTJT1NySkl4+ZiJVsMl1FoUZUWpo/IsQXXY
LuyTGaOkGGOuxLIEJ3oPHAEsF4gzgJkx8R8uwymaOW1narHnHCgsvBQzqtqtFqJ+f7I9SbB3O/Fj
a4yfLjZ0dAxoBRWhtZF1POFQLMzK6Mc/2L2PFdmcL5SZSSK7KPFahKJwRSO/mHSvndGUGOz+92Vb
O9c2FsREPCEgDPZ5LnSYpIdqBcBdGJicHbkl0Lelj2uHUz3RcI4rp52Vo7YKdSR2QtaZXS6ENIsk
FXmCJxcpKdr9nkK+kOXn0sauPMl4Hv+wpMRtpi9ldhcr3kgF33HXQQ1bRQUFsH30LM4jdNevVmbo
CCb1IjlkPPRaMJVHe327vLu77rIxw8WSNqW4uQsG91Zav6fT9SCkcxGthHN/fZiWal0QONK+9Glz
Mpo4TJpQin5dXspe2QQMVH9tGd9NmqxBkmUKr5yC6gimDpArgFvVK27ZJK94VHk3Sm3McYdAr6x8
UlWYW2TD76FKQHR3HgWv8l0jJi4Jm7FUfBL/TcylLIZ5hsJaUj1miT45EgqvVZN/ubx5IjvMTzbJ
YhobmRnNSAjKLkjSV6s/RcW3/80Ed5Bj9MyMcu5KVyOdX5GbPC/dJX/534xwp9bqJ6UdC4Q/u6+u
IgzvqaPxKDej4PoQbRd3OuchLfI5Yi3oaDxORHvppCkoTRH+TGSGO504nGMxUOgFlkCOlKCbl0yn
aoPLW7YbAjYuxp3PGFLWeVF36CJAx7RpHvvk77eWkBb95cP8lG+cd6kx0aV1e/StUw8tNMe2QQ8o
Ip3YKy+eGeJOpCTPEP9RcVUA2+yiWX4owwkZUQZKPVHLdTeo2VDLZmpcTPjz/LxY+jCDKhqm8AAo
tPs+BV3MdWwKTr/ICpcIFfoCsgDWU0ITUmsgX3o9ltfl/A++D0iaMGehMqoQfi2dmsz2moDYy6yq
cGknf84Auq0fSS3Std3z560lbj01aSZaYJLTne0BaicDhuGUHOKUS2qKnmx7Xs2kJ/D0BNPmJxLo
PDOoNsRxgb7p8oBQ/VCKGtN7H2drgVuMbKyDZMQGNOYVvOjbZwizOnV9V6A6f/mA7l5sGriCoGDA
mEp5iJ7ZKwmRJBOQnkdU43JMncW+jXaAaYLnhEn3/X0WDqQ+YHJA1xnMSHgknnu3oidarjHvTioZ
04uaA0qOg2m/jH+faxPFAUhVE4xPMskm7hh1EKIh+oCelNS3R5omd3D558EUfaq9HHJrhvtUVgNN
KANMbmzK5998BmxGUKTbsedzWzPctmEgfminGaKOiqVcl/H0EOmi+iWL+Pwbc2uCu6dlXHBUSi14
QZtD5ulIpSvS6k5iv6wo88jeZc/bc/GtNe7KHmVA8cEYh9s0sZw++p0p1peqTO7nvvMvW9rDTsIT
QB2KfxHjk2BMh/HuZCVoQMlhZUEHj1HEg5hLdwy0vzBnzeaQRW6+w3QD92OizdDeg/Q8/7YojMWw
5iYp3KzGWLnqGm7zVN5WeKIZR91PXsbUiaGznR1UpxJ2qHbfhVvrbPc3ORc11WloTJxo48ZUoARF
fHasjdZj7NTiB/xuGNna45IWCvLjFjxauVt9wzSM4RiAk02H4qrsoDYItIAnBZc/6l643xrk0pdi
sAzDXKFya3TlddaAztyoH7RF1HHZ9dLNV+QSmGwci3qpoC9IZdUx4uyulpPDmiWvVi6qm+0Me595
DI82NxM9niIFNADFcT6lt0xfcLmyTj1gLCDwNXVHcWN3ulG/ShlY8i5v525+s9lPfsaO5nr+ryZt
rYQaBt+Gw/izaF3wLIPnQ4T0EOyqxsXMFaQAaVKqqMcTGqAmGZYR6MbHSnZp+Y8Sg+3KuMipZZI+
TSiTuH3+tQTl2gKpSOP75e3bWxCKCHhJadDbRRXr/LhF1pqvaoEHfZ2dIuM2G6GSfp+uXy5b2T3V
OiYE8FoD49ongr9UalQj7yFXykqdjMS3Dg3GvXFkNJGiQic7svx1APY9pljHIFX8/RktU9qtTJQP
FabSKbs4D7O6sQHJyXtLRywpHiureri8xL1jjX4dAiZEGsB1z22kmVTjsCQS0Hfg6MqADwWVqPJ8
2cbux9rYYH++iY1klGSjpFjYAs5X9cpWr1sUwQeMf122I1oLFxOtTk8iAJdKd5pIYFvNVVzkV4OV
ChJ5kRkuEtbzNAIqjeUYi+qhn+ZqVfKtoOnx8mr2nW+zbVwoTK04NsBiWGKu2ArLdyKP4WSDvOm/
gdPuFqI3jsAHwxqgm1oywHTcd07ytDylpyRortY77UE7YSrrkPnZcy2oiwmNciljSfKRFiu2kjys
LoVQQP5Qt053NSBTwMj2gGrP+sMS5V3v0JRPJ+1jZ/lwWOqzZGPClGWq4dDfEOulkgk01dEDql6s
IlyN7+0qIh7fy/YQqjAAjzE3zLtx3rnQyGgXUEC4pAhpKTvl/FD2aHApN4vx3Mj+Ze/Zc1Im0quh
U6mpn9RF6bDakLRAJ76ZZmctJ9dcTrGIwX/XRU0NawEhAjQX+Go4EFp2lkgAgIyn0WftyAJSQMYv
zG775Ifomb6zJFUF+4IJkUisjG/Gd2AyHKBcmrsWcrgig4KEGmjyFFzeuJ0ofGaFuyr7JJXMfKaZ
W6QR3ksaolQ24WLuI8lZ8KAxlt+XDe48NABtAaUEmPYxR8JfZXh6rgNIxgHW1ahnjciURRPcexYw
UaRAGg3CaBBwPI+/jYnapg0BdXCWzw8Y7H8wbBEecWfXINCkg+5WBVv6p8GzIVXsLAWOwFUt8itf
1pM5dZorlf2LPo5OHIuUU/aOMOSTZAO3vw21Q94ZCGOijlJAgv5Fvct0qNvjBKJO4btip3dwZolz
CNzTba+9n1swehdBGc6QicxQi5498JSH+q9UNN62c1+eWeQSqFynchVXqOP3gKBZRe+n0veyBCp3
kAU35p4lm/U32e2vEB7DV9KZFkkh4W0WF4/zkv7UrfEXSXW807TlcNnP916FGqoeqmWiR816QOdu
GKn1TI38XbA8vdXwCgMzlfoaQR2p/TWEkf9fvJLY/cEFehA5aTKIWqCXYvHZzZrZYyETdFcraKSV
fnRsPYjkev8NddTOIXsntUN8Qiv+sw5rrxO0tlDcB5/eQ2n2d8li/ZOvBbrD/zfBeaI0oE1hGihU
t4WXKY+11jtq85Vqggi4U2A5Wwn3nahpS2M6oOzeGQdJOtnyVaW+qMlx7e/mZPQs8nbZMXZ2DgIL
so6nO+ZsTB5FWKYplZdqAUAxB7lnTOw/RiKaTtpxdIgB4TKEAQjU8RMR7airJR1KAPnyOVzL1G8m
ECpKfezJbfoPABI4Su+gafi7xeNvS6lTx6weMLH/MGCobQwTT37VS0d5l27sQsX0L+/gzs24Ncgf
4yhOLCPT5NatlD+VQcFL5K+roLC8d9efGeFyNXlWQUxRslgBXjlGBKYC7xuhpgKaJaEKpdAa5+uQ
naxxlWg4TmH/h42WsArSlAA1DZ6zQMhXz/46LlAQlEltPPUUE/xcnM+39lQrnYaionHzLwU+y6Mh
0hgM3IorsnvcN2fW2InYPIiUplso5CjYs7I6Ltflm+wz8rHqSn0dGyjbM0bd9lHzGSdmci2cCtzf
XFDGEBWALk3lmwRTqs3LkvegEQLixHZYgW461D9lDZO4bHtFmdtOdoCqHK5p5DcQS+d58pUkL9aq
toBjyKGO1NY+HO1omekAxIYyYk4rEuE0dpJtXUEHRIFopI0hE+57xoOkgmoeGkaTOmD8KZLvF9AB
ufFYkLsu7246qX+QKRUhlXdCGbI4GXrwuHU+T0usTd4q8pyjw1v/XOQ3TKhfPuh7Zb8zA9yxqIc0
7roFBrQ8WN34MH8pcIvmwFNg5H4BZCMUcZzsZVpnJrmttBe7kRM2319GmBGvTEV2krF4pnZ/zCQN
DBcG0FdDHtQG0gZVbUUJ+U5wO7PPHZbZbumc1FjyqLy2NEzKxIknQcgW2WB/vjmQulJpRiPDRmpb
YbOSMNfITVQtzuXPt3cOUJhFmLFxB30azEhQaRkopNVcFXTSTevkCV4x4JzoIRK5+Jdt7S/pL1v8
nUAxlRctOT7bZD534/LHQvm9i9Mfl63sOjxRVENFTvcZDjskZkVKlhx34CXQ71ZbkDSK/n52r28+
TNRPxM5bjKgtBthUqv7FGBNBOWffwTdrYF9tYwPkSjbgfrABXHdmvabZr4Qe5TVUSDDqz0qsuvMg
agPu5CPojnzsG4tfG5ugMqxjM8G+5dHXtQ7xuD62tQY6z79fJz2zw9WQlqEtSddimGoqn8werBz9
IaEnwLNFgYlh7bkLdGuI15rp8npprBybiCT8txGDPXNorduxJ34v01PXR17fjmGbWM8N6MMuO+Gu
q39sps5lJq1F9GgsYZsk8bFejPtOq34PteiNKzLDxd6KJErSMUHpobqrp1ey1J6qpIKN3Em+z/aR
i7YRTRdDKtj0W2s64P46jJ3mtGvvTpr5Glvkq4I5hzbNBDm/wB91LshCmqjX7Rxmc6Nx1jysICwI
rSBRy2XfDAIFqhAWgLXc6mAmUmY22zdS2Vt+6cuAmZ3RUYlglms30JIPO9xy0qJZsoLp4naYEXda
Vcsds27vaDP6evUnL3rB9onsMdfZHOdZpzrYXFFtW/IqTCmYWyTNscCcjcqZV5r/6FB/rI7t8sZa
kRW1SZi1GsIhA1BkgC2kL3V5vHysRIvi4qIkAa04YwDYrQuvTw69dGvVN0t56InA0F5lAE7/sSAu
GuYaNdYlhSWlQdNNxiNQTVtnzA1v7tVw1Qs3lQw3r1IgWeqDnNke7j3QAkAaZur+R9fhIiYoZq3W
pnAdvVWcdraccvk6zgeowOJsqILTvh9SLOQEFpuj5BNxfclmc9JhrC/+NFXQpYq3WKvAyF66j+39
sMIFLiyGKgajMmIkm3hqvNddxkAKmehLLcgIREvijnjZoigMMlTkOP0b7a+W9CvGgC47psgEd7qr
VY1Iy9ylVJ7qWXfLer1plOzrZSv77v+xa9yZHjHMZi7vFXSbhJoJqlCwuEkdDVkCRy2R7Orui2Xz
kbhDjVeF1ilMqEdGTp2BT5CYOArE0dNfSv2sRiLy0D0anDOv4I53oSyDNMj4UG2lHRWjOcrGa28k
d330VS7LxcnzNzlGst/pT7mqgm2hdVS5CubhWa9zNykMQar3H/Kwjw3nokAi6dVkM6GSEvKy7YEu
IFjuCkS3x6UNpmR01Q60hwJfEm07d9wpsEzyPGEXgEB31DoE94qjxIEa/9LosWolQaqy/4D7+Mw8
pH+letQZFnIVc8BkUzUv3ggW626tD3pS4qa3uztVloJebr90qH7kYA4oM+LUBf1y2b13lBAhAIp/
QPQL+kWZcCvX8rnW6YoqMwlX/IJrCj3OzANGrADhBORUS6hDMaXf7rdQmJAFnE/Jog44n2qCIRfV
0vMLLK0TiyQFvvQSRCFD6KgYbAvWQPPlK2SOsuB1t/uNN+a4o5UClqhMGb4x1BeDWFocuyzBbGEW
btPnQToa36RSCy9vr8gmd7poPqMikmCJg/arr7yluqtACT09JTkB83Upcqu9kpKuGEipAPFSoJPJ
5cCZnEWS0mGwUweJzlzGT6tO7hvwHIdpqt+bffatb9BJxiBmYnfO3JBfi2U6pRofB5N4dquH2Wg4
A1k8Scr9Rqde3mdvS/LQd72vkOXOmvQvuWI/9IZ1NCOAcC35yU41DAIAbiX3vmZ2PsAEoTJHQW5q
LrGst0XTf8XWfNJLsFXnyu2A8VMnWjAoqUlom8ttUMWQhdXGAyDYt3GjB+08orQx/dCTOKAlZvEb
3Z1IepXWxlszpDdyPN4rVL8rbNMzJy2gRXqw+sZZtMHD4Ntzbyg+2ncumN+cLB0Psw42L1O5AYOQ
D/WEgCjJQ43ujQl1h7qVUa/A4Yrm2kui9dowtDtKzCvToI9abTh9R/yxxUBWVX5b7a9tnXh6Y3wB
wycAwrKjkW+2IYdaAyW1RPIB7z+kkeGMKyrnrRJWfXtSIXboEGhlI6zd94Z6Q6Q40AwMdemxqyiD
+3+kfdeS3Liy7RcxggZ0rzTFcm3ULXW39MKQWhK99/z6u9D7nhELhVPYoxMhhR5mopIAEpmJNGuh
zIN/Qfg7tC5GZhwtmh6MctwhrHtDr4ivyjVx86gwd/kKYJhBhIJx/b5WUT7DeBay4hjjVxlXWs0a
zm4aUbQN7yPl3FcCK8P7fQyYASDPAsa3aTHXoJiXKMnKInfXdXZm2bG6SaT69CcujQmKl+iZocYE
nTM2NTabaDi0jdmSyzzHpEi0l4+GX5+jPXATg/Ve+tbiHeq39+oed11ky21qN25JZkKdvtW0PrNS
RN962QWjGf4YZbV6GaK89M0x6nbKqqiBvSotMlaa5CpV88nIIs0Zjdp86tS62WOAvfVJhAmoTq5n
L5ZSON4wBiiOlKRI6JHxNEZk/pJqBPg/Y1zdRXOk7hI8Ex8nLVSALp7+BgKx5Jtzj5AY1LbOgDSP
g6muc2ZUT+CnDB2QSiHDS8r8qzQbi4vqduektSEV+PIq2WmDljuqFf420k7ZNUvfPXXaPJ6bdrQ+
VcDNyZ0E0FVOEnX9z2iKUy+SlU+YGatfLCJVu260ol1VoG49mBngRrTGPiAtlB0k2ayfSsy83Bm6
9SWb7PRcpstBMir5Ze5rDKhO6LMOC037qWrd9K72GcL9Xlv30VyNb0nakWCOo+RT1GjIctqIO3Ip
eakVm6bQ0gdQuf8M6+aIojSgVKL+rppaFeR7Zu7b0vSYmRYOfzStPXL737W2/YbBqP7FTMM7A2P9
jtqblY/lzkdZztEXjW72l9tegPrQKw0Bkwy9AJpuXvV8JF0NIokyd8sUrGvp6DTxviGfi1zy+9Sv
832e+rclXsfGlIv2j0QmiBoQftvKQoCupKfOBA7lTIsc1f56Wwr3Wm+kMLFD3i1tWq4AdUhr6y7U
dUfLFgG2CG/rUBbUUTRAReaqLcKWFLVGbh+tQYF1pPWJ1jeP6l6Y3uYtZSuHCQ4mGYR/oQU55rPs
UrD5zEeo/0MPskcwDZ6Wk6gXkx94GZaJvkLkQCx24NKM7STrG7jqsrU9FRhKISZVi1+zdFrzfVft
jOROzz61ZYD+lhTjitI+y0OQDO0TEd/2telEAGjpmHrBNlOsuEvTmWV0WERClUTD+9tpcJPUqPzR
GqunRKg6jdoY3Naba+28EMg2mdmFKk3pSHP5pu0Xsj/2MESTCLiRG3v9WRbbWquQXh8MWjFYm9Qv
E38KX+L1x1Rqbmg85Kngjl8r0OWaGP/Tako+YyAekVeqf+5W4xRLwmEo6kku7QimXlDAlg0FZWWD
nUaX0D8EPnTgkKwP0nNxPwTzHhPjGmo+9BFvH4QYqfSjbwlkzMgEakWlBZsKoC9HjyKmgcj+PKM7
mSIfi95gvF5o8BnTwR4bvSFXbRphjIRtN6N3Ij9E+xYoxzsb/HaKX9BipEgaT+lVRCLoB8E7DNMJ
l0oPoqXCkKMRoP2hgVhMccehP0Zh7LbopVhsgT3+ULarnUTN08LsrQl+ckZcQUq47Q/G68l4Kkz4
qay7s/r3ohox9lwunkosZ+zJ5740dqaUOW1rHip4p6gj7mK2j0YYnUbkmYvGcvJQ21E/O0rrr6HK
/bLI9nWjn0ZdP4+WfJiq1evT1Y/l6WvVte4SVYJwi7d7BN3QAIiVgYLy8b7dRFujnYx412H31vpT
GZ/77LMxHO0IirhEgqc5z1hsRdGLtxE1l5Yd9xJEAam/bB4mODR7FhR/ri8v4l8CC4iKLaAI2Zfo
imnchNhw0JOMt0LqKIWobeL66l5KYPzLMJvDgjHG3FUeht8UWjn23lGtnT8gf6e9aExDtCB6fptN
k9KGtjzpABdTAANTzuimjS1R9er6ZC5fDexjs+haENJHoAJYAFGr78vy1A1vt10F50V7KYSxq2oq
FRicb3JkLXMAYryRl//QAbzH9+lLdhjeq8NH7wnw9HwjMAQ5A174sX0YMbF92Mi9ocBkuqk1PBpD
Qhx1MhJHUoHZpkznVfmFRq3cRW36+fa6eXu7fc6wWi+1S9jBFWNc76HOP/fdeRJVuzkJ4csnE2OT
kGkbJdTwc3SWk98gmT3Z7rSLfv6XrTzXpUFIAwUSwJLQhUdYg6uqUlM1JAPbpiu7zX12BMTwMcYc
ryU4M3qVLk0tBKHbDzZdNUxw7V3q/krSJJFVXOYle52LJ6l6qKv3Rv95+4BEUpgDUodWKdU1QUyv
nNPlJc5/qeZnYROeSApzRL0c130f4oia8ckqfsb2Yejwvutfbi+Gp+bbLaOfsTEXsmQr1TyOzUcb
7RBYByXoDn0gGqbkKvXmZBir1OaTVJh9ifEm6WGMFKeG76uT4PZaOGHE5fkzQQsZ5GWw5pU+GfJH
2u1JgCgrBeXxb2hrLkUxkXNOpNnuwI3u9ll1jrX8BUP9Tmobd02tuIJlUbW9odZsJwfYRachKhCL
tSBFoRTo8S4KGo+CxreB7XUCl8gpDFys7WObNzpBYz95SdEisCpO8r26H59zDxCpP81v9cuEIWWy
rzDR2Oz/apkGndykzz62DXQlkzJIZUXNBEVaz3dI4a0RyN5XF/O9J7zwF1HalOcsAchiWKi92Sbi
60vtzy1NKTBS1aCy0L/bi/JoV0RwegIR7OEpUVQPE0YlXbn8ZcX3w+Df3jbuzfqzBPawQtBr4fUM
m2dnmE6b/BrAzZPm3RbCqVqgvrl5jDP3t+6jWVElPJIBjHHSHfRI7aq7wkXpfvYrL9n9jb0gsoZW
ZzoIh/avy4Oxl7EpQwMwM3Xnt+p3A+nl8fPtNdFPZm/VVgQ9uI2WhwA4KrPMBpCTJMWOZWtB3puH
1iDfk6x9NJdW4Jy41mkrkLHo6hRPJFwBbmeQUw2SyAU4Mw/dfK+Fjlx8Hevvsv1qZgKbyFO/rVDG
vhcFuufiAmHMmhRuqKqOKuqK4TmqrQRGNWYVk6x1CdRFrf6kd5/HOUP/yLcm0QUPD+5KaPMoRR+k
Ux+X59Xlid3aMl4D4K37DTbYx6TM/v04GtT8jwz2ssZyokjxilIv5mMWBCvEjTAHhHK5toKlxkKv
89L/F2hs3HgMUGKYnzI0vBJZdVdnJWoUBc6+fRu9aI+htL35ZcAgdwE8CFH1jXdgOsZmNUxg4Gqx
M1txsWiypKEZl6Aq0+Xr/TrJh0XDWJWpCJCOP6pO7CXbyGKrnXEm9WQiyJAD/NqlI/nrXqq8KQDB
DCrbYNDA8xfjztY9Oann4kH6KcaR4XnP7Scwb5XF0lZzXLC35Zt6VDz7x7rHsOs7JXvBYLdwXIjG
GFcrBuMCZpKBGmh/0BhvzIraal3fNjJ6LdAtYDS/+vFLWs9ObXhx7yVwYv/eilGCh/8Rx1ixcoI6
YSAL5esmforTxhtzJVBCJVABvNBkyvNtcTxvgzS2hiEesG+h5e7yEmZpg0QvMeEw+ybyJjqBQpRh
hnXOREk83n3HewHg0jZigaseddnuc62fMKO5YCxznXblIGq14x7VRgKzGFMLh6ae4GS6LvEShFch
AX37Hsw4Fnmq4RT+Yu8A+4J+e6BioOx9uXeh1fV2BImuLD/I2bNSvRrq020RXEOib2QwEXA1Zis6
6iGDPrXovDpKkkHuVIdqF+1EERvXkGyEMRZ5UeV8VEEv7o7LYzJ6afapWe81U5BA4aoceBiBy4QU
4dVUvNSXMbhvMGLa20dt3enWV0XkmnmqRhOrwCqxwWtoMNHGsCyjPBB45irMgyItf6RWLKhmcL0/
8rZo+qbQsyiJXp5+0rdZDRAjbNbb6hlotOh/1Pv0vvSBLSGqMPAUeyuLUWy0FxjDlECxw3Sv9CfU
GB3TOqvxYzk8qCi43VY6nhoYFF+IYLYZRo/ZvXglwzTaSN6u8z0QwbTw1CpBani3pXDPaCOF/veN
XW2GIixaDVIMdTwSU3rVB21/WwQvIjSQekGcC4hKuOFLEZ0NP9x0Mh4ghXRspfTcFIZTmeqvJYkP
uvz2F9LgJEAch5YnjQVSU+dKsxaywPpUgY2HpFlAEeqfOcrDVmQLzoi7exthzNKKNR2aoVtpxxxY
VswZrPXu7eXwrqmxkcDonLEOGk4GjqhSB7DzSOfSGJ25m/5GDXRUCIDHAQIZdlh6DNPaLFeI6TVf
ByVOa/+8vQ5qtFj/jVwVxqTpsCAQ6C6VoFAx+KpR/133QTYfNHi4Jv7Zj22wlNIuzZ5J//u2RE73
K2zORiRjtNNylDsi4XAMTEWliuRPsXwfZolrt2HnRiqCd4ARqNMvSbGDBdB7ehG9pSWleFW+Cr6F
KsKt5TM2PaoKuRsULJ/C24ImwOt7Rz70PtnJ+0SU2eBqJShK0HgiY5jPYiyHpgEOr7dV1PIHvCwT
9dugCfHWuHq5kUG/YWM3VPBsAkaSdtJRKo/UIE4qlUFl659u7xzX5m7k0O/YyOm7NQmXEmsZykcy
H6r4p6V4unW2It9MBe8UrqFC3RgwjCiYXfG+5xng2W2gAbs90MKywim7c7cEWV07ZSRIBnGPaCOK
0c0ygkeOR2xfJR+S8CXtvtzeNm7EYqBNCo7DwOA0Szatlvbayw18b9+hv3SNQegWP5Fu8VZrAS1c
H6NGVnnDYO1RDPCsKC6cqRe1M/wvX4GpdIQZCDHYCCC38yhpeyyTdkhX6AB18Dw66IHij2h7EXIX
cqMBE9h/lGJbxeAhY2XGqSKjVmDVsCnrDs1dsRN7he6aQY4u1L1o/pJ3CfCqVCnJNqbwPlj5NsoJ
UGAgEDcIPtK4gPUAUPXc+FDmneAw6YVlrcdWDg0VNnJGSdYbhFn/2UbQN+9CL+0B1L661aO6D/1O
9Pzh2k5ADqIzz0YzNDz3pcQITNv5ZMBELp/Gt/6geY0bYhwSDVD6J3XXAw+iEVw+/l7+kciscTKK
3lIt7KVlpcdCK+8QAfsVEVFh8y4eShgyZXLGaIDJ+NMhNSp9WNvcDfPuJJfaXtNHgcvmmZGtCMb8
wrssmPHASnTjIC2KY3fPuX6SsncAEwriD+6mwWXj8DHjj17Dy2OahgTWcUCwk9Qv6GWx1Bg9o55A
++iWXGnfRgijC/MyKGWfQPvKdk+OmhcBm31IHeCP2EHxVQwbyz+iP4tiNCHVoy4sKtq1gB5SeQRI
tYiEgJs/QdmEUAZS3bwaY9akpavLrsKldabFQc9qepCRHaekC/M+VvwscZBTPo/u5B11Nz52p+jH
7V3lLhLqRykraVmSsVQKoEpN5JTRpTo9D/HL1Ab/t99nHEyyLn1izlqOgO7XGLqW9nL797mat/l+
JqCZF7wd26HL3WGUMAgWHXV7cErZ/HxbjGCbPorZG8s3yGnZKxl0z0IlYUjaHSGNIDbjioAmUFJP
zNJbjEWwZT3szR4nYZLRrwfVw0jU7UVwIDRVWgb5RwRjEXrLzIewI+iVxX755pv6nWIh6vfhwTr3
PtKRu3h1wX7uZB44TURgNNzC01Y83YHNJpbxiLNSTEwkABvXfGxrtFkHivUr0jGB9Vr26Gc4JZI7
ri1SDp9AAe8k4SFsBQaeXtsrMwJEIYrPqwKwi2WVqmtdrRocJZLAoEga8S7LEq9FI7pgt+luXgtC
wxOohPBy/jiNzXKlWpb0IUVdfAkGcAOiz3xHHg0PgNrgUZleRcaEv65/xLEqWisLJiIb7G5lvLZt
c0zxOGuGCZUBwZXmO2WDAHGYAjNdcQWhYVlJdFNBGLC49YEiobYnQjyw/hIn+Rzvix3SIOPh9nZy
vRmAQwnKXRpgvBnrX+bdgCopwRO3b5/L+d3MwBMQLTvAoR8B9iZYI7c7BaR3/4hjjH+VDaRVctgt
+VOEtAewmdzoaXykPmc9Ei/+PoPbOztbiiNjrEUMbcQ9zY18uh0b5TFSy6zNAlo6T2Sno+ZtmMdC
BZGxwHOL5DD2Oa/C2swbmITMfoXvxcTIeex3kSbIj4nEMGa6MfXKKHM8n+Q6+4K+VAx3Vl+6ZvVU
9ddtPeE91DYHx9Z4MOmCrnHEjW5i9euxAPF9AIb05SHKuqesadOjmi9Aiar63rst+HqJGvIJFhpT
kDpHxy2zk9Ug2QiDKAbrfBr71x4N9RmabGNDkDDlWHEI0jEvCCeBO8iyjcilboMQHQUeGXZletH3
8w9yQD+RF91pweyP9935A4J5Z33BsNW/XSQ8yB+1ZMvRRB0IGgRx9UN5OWWo5gwAG1+7/CnpK8F+
8h9RtIMa2TO8OgzGXeRKWv0nFwSggRKIRN0vya2Xvf7fvaE+sMKuzPVGHGNg4t6I5bLDLHJ81t5C
VwUop7kLffUOsZkvvaEiDoYSK3elIAmmt/ZkPIQPGPn6q9q4CeYiBW85PCHZx1zV6wCdGtLWTe3s
jE6oT6odebPwdcANnDZiqDpvDIyUZGmuVgg3JEATkYfIPiid4NJz2wq2S2GMWKOWkzzUVQtExyON
2FP0meShm/9uzrI3gNJT1PtLVeLqDGk9CeO0lgFo8stF6fnUF21lo1ido/mWeCne+rcvwIf9YEUA
BRGv7I+/bDqcxO2agmcTfdL7xt1p/XGJ9troyauXpwe1F1RYeacEYEfoP7jKMKrKKGVIYDOVFF6v
VLPDGEeumcePTa4I7hrPuVrEVAFtpKCRj22TlSc7LgHMBtx2W/6mksUtis4p6vHejvCmXybp++1d
5J0TMnMIRi3ED+gbvDwnaZbmGhYUCYvQ+AFAS/tY5a2yvy2Eu3eYSSOIU8BWwKaeTEzFa4WFRdmN
+TBa4+Aoy3dVDwWAAtxwyALAMkg5YPrBeX65GAC9hGPYIs5DFtnWXD0visZBkuZuHvTWrzslc4qu
QQvtYrdPYwUG4mWc510ereTFBtn9a7fKtmOsiyhQu94A6ijQZAMSODzuWJCsMQXdt5rCUcRV0/hK
ERXOUKPrfMzzXnAtRKIYWw0q0ALjkyhJWShAqLOj2yPgwQU52GutQR4ZQAcovCvwewZNbm9M1mCu
kplbgDBulEM5IHx4va0wPA++/X318ve7pENkayBhEi/3tfZlwQtIApy1IhDDeQddroNRGFkJMeg7
oTVpfUjPQCwBLr0KymPbt7+kL+Sdsl2ErhDrnLt7BB0LuN5oKWARVXOyruViAOu8y+K3SR2+rVGE
QaR1h7zit3Qtjrkx7hYw6xlS4mG22YtBJUz0LNDmXISVTMO9KyO6uTKMukR1E2fdgCsTEsCeShhI
R88joORteV8uKxotT4v0dvtwuc7IxnVAs4iNBkgWRciy2wHoXCtGAQDKp+zGh9UJPfXZeqCQg7Fv
ioZ6rq8ECGc28hhtmobWkkcL5XMzHpy664+4JOg/EM148eLdrRhGmWYAQNXrSh8K5neiPYPTdkfA
abA8kvGXppWBYBevtehyVczJVda6SrEKl170yz6LtV2eVKBytbS7qvhlS+n7IhXYS+0sYXQFBL7H
BNh/SfpNt/D/Cr6FeglWi9BAAp5BDcPHMuu1ihYjr2WJ5LDZz3dVXQS19G7O70vSBlWI4hZRP6dW
4QBR7tHqf2s5Jq1lAzy+tltEtW+S4mg1o+hy02O99VFMCFLlqtzPhkzHGsL0oO+UveVhSmeUfM1t
g9LVBBECt7ZBmzdlDImh4sAiA8ThbCZhiqfVf+haY3AYZAESlniWLvtYcP5cpd4IY5Q6mzS9nkKs
blruCKkcPTyv+Of2wV7bYejYRgij0oPSW1FnIjcedT9q5Ufa/57Wn5EhKH1xtWcjhdFk0AG2NpaC
GKQP1hFNrwQw+CEQAO7XUeC4uAuC3VFkUIvC9jOv37jVpdoIEWunSeeG80GpY9eeBkdOY+/21nHP
548kdgCTxKuRFwskKZ36fdRabynU5xEwhLfF8I0p5p0/FM7GsNilqxzjvKAkCS1QlPT9akruFC0/
qzh3zCl5M9HInSN7iZ6EfZK2e71fsbuG21bdj9vfcb1cZIKAwAuQE0yr4d19+RlV2Y/1UHWV2+ep
V5u9ZxVJkDaZwNLwxGyf9lSVNoEHuNXUdW3RZdsWgJnOM2Qt5mfrb2IodMP946CZu9WkU5IXBItp
8jioAGVGquE4hsIu2GuPARXcyGGuVwTIAMCZqZi1T5z6YLjVtzCIP0ieE3d5A8f54tEBgPELeFQP
t8/r+s5dimbunD1XqJpmyJFU1r0CrJBC23WoepASZMj5v750l7LooW4ObY7roikt0NRo8mMUHS35
EaiceunfXhEnbXAphrH3JlBZrMqEmPRQfw5dPJem44SYztzHO9Nv3gdwmhZu+gNs9Q7lG6Kp9T7I
A+FYB1WPS8eDD6GDUSgdAKyTbaCGWvaYLa7RbRH0B30fe6MzHhWaznclLxY8eng3Au9fUFvjLQw7
wNyIajLMFEMXmKRPU7dH84xUOPYqsNAcK0OX9EcK1eTNEaaLbSGWQ29vH2JPx0O9k5B17Tq/zDGY
QPGTRa11nKTTpUjGoijR1HYDzJu7Rr76m4bm4x7EcDO6bhGWA/zitvpw9xFkjujzUMGrxwLEzVaF
Zu0VK0wHlzSn2r63RXzu9Iuv9AIkHnjZgzDkarac2DDUGOul+Ck9gKCzgCLDqX/Bp0czkoDYRmYS
PDNsQVutOzkmI8ju7PIhHSLHJs+3t+raiUIA2vYgBczcFvuaTQAwPYUl4unBcpN4r8Sv5uAZ2rfb
UqgFYncLrWcmWKEImkVYj9L08tRj3it3izbxgKnr9eP+30tAlgCFcuySacjMKxbOubM71C0x/F07
03CAYbotgHttthIYR1LrBnhiVTSS0S7hbI93DgCT3PVeD0JHdeq7ThEYQd7RIHukIzOMihB07PKe
2qsqZa2M51xZfLVCsD5YP6T+Thahb3Mv51YOs7BysQp5oZOmeKj6BepOw+REB8ysIdKtzL+4mlth
jJvUZhNQOBk6N602cdPsq1Fb7pSJUqSirWM8Yqu3GEtKIaX1ku8wpR7Fwo8MN4wBbCQFPV4MoRt/
CgUnxqlv4ZqCKUFDkpkClTB2LsmqBkyfEyY3QPPrZPcY2NRg7IpAgrrsDMd6R2lrwM7WAZpvnsS8
KzzLh0o3uHhgMgATx2yvUo0Yp1RwnQvg5GlaIEfnEou+fRV4tg8OEUEieitx3xghbdGlEoqGyGME
dDQ/C6Yd2RVC/HveIW7FMIcox4muGTFmpMx48WXdW8fCaZsFDLMC2yESRDd14xDDtlRmi3ZTJPId
pkK8JUbKlpxLEa4Rh7gLvdgIqdG6ie27SghP0lxY4BBETtOT3eleLx2K2UFflc1j/EQHySVPFjlD
ruHaSqXL3ywvmiK9GkxIBSMaMIGkJ1Vylq/d1+KgevHRLN2ceLcVhGfutxKZOMYq+kxuIxWzsM3n
RUGqexZV66hNYh3KVgITw8hz2Kbw+/SC2w+qi0D7aD71DqXQ6r+I0I54+vHRNWqjCAIMFEbfK4BI
qxGBE44Bp54kmt8t43kybHDJGIKrxT0sjGygrZe2UlyxThUTAB61AXerfJtcSjEBujW33Gfnj5FR
TxSZ8ZaGkgEma1CfgOliVF+fUaPoM2SYKxVpHbVElgtpylgL9Cr6clspuNq/lcXoYaZC9Uf6dGi0
ZQKRUV2rbmsb2c4Oc8PrVr3ZF6O57GSzQxsAUR77UDJ2iWE/jlWdopU7LxxEAMSZh1hUsOdmj20E
DuiJRMoLhu3yklgSqG0qGR+Xn1VMMC6Wr9K6Gpz7W+9Mnuy1gTnDaMuCyIgqKqvIW7lU0TeXEzFs
s2jAbXatEiA10fgtz827cgYSWQ5xyuymeixo1eHqGGjBUQOmzwAgblzKlNMiUyeaJ7abvVycihyj
BwBRHFVnXtzEfAirGkB3x5C8L/MCEEZfoAj0vlyt+R/5oNG6lK/1RmeQHvONNJJS3c7pvgDZDfNW
y6EGo5UmuFNUh2+JY452WaNYqyaIq+CHs8+D/NiVh9tL4jr+P1uK19vlkqpYscepo0s6Su3BAkTr
f/ibe/DSrG55qlCKcroDlOho7epA1KrMvVu2hcQRul5l+aoVu5YyS4rHuHGTSK0dNUZrTaTajqxS
CPz+56yY+6b7uTbDa1IXO1qLaCM7iEnqjWONTHIveMny1Hp71xkPEI7dAjwEaleq+3L5rZguSfw2
9AkJymZ3e/N53gbDgYBXQjP8Nd1s3hRFkiUzuqOAJhHmB2BMuLcl8DQI3gQWGQUeEGUzDmBsJ6te
TQQIaW96o646/fAFFI7B/00KE+/0dUzw7keWUUag0wGucnxNc8ErhmvvNyuhK92YmyVcyNBUSGt3
NjI46H/KvszWL6sQRFTcI8FsCspCCnih2Oy5oXdlbSlQRwOFy7GLHZBC3t4sXgyKHu9/JDAXzujg
JNAHiBDDDCgqpd4EQwxkPMBvfLHC3OknwRUXCWR0YFjMaETBt3WN1QQEMHCJY6v6Ffa/K9U4kfWH
Cthb9B0L7hFf8/4sk9EJJE2ApU77SZoJ5MbSzywaHCl/ur2XvNMCZgQ6zLGj8tVDs8FbAdia6I2R
wuih6Mmua0WjdLx1oD6oG8ikAStAZnw/CdHJJIWop7WxPnpqWWpBNZSYSglVUQjFFUVHYwzQGSB3
Qg9yo+KaFgE9LAlhDqrG69XaV4vmTtNT7/am8W4Shl7pqDXKD0g7XIpJy7zW0Q/TAmwj9mN93wBg
dkI7I9BWbwviKZ6NR5ZuaSgzgiTrUpA6EzmdVwlmwRrvZsn2FqM+ykN7D7auz5hz8JPShlEqBcgb
1EJfeU1TNm2CtyzG+pj1kQZt9CMVm8ogVst79BiGAMmdPNKhCBgrgqCEu50bcYzDMOK1QusKxEXF
FJiIhVKgsBoY8zVqSbChXAWhU0uIfUDBy4Y/hTXmRq3DOHV5eNfE+VGXf2lT+++lKOinReoG0ygY
SWEWNPdEA3UiUhBz9D0sfhRyAyzC59uqwTmjCxnMK8iw28QwKc3u1H+XbFREW9rROgdl3sJF5QIL
yEsUXYhjblZnmSPoBSAOFLOeqg1+GNn7HMjpuZF4nTSdYkXezREml4BTPtmh4MZxzBRKfSo6ggCH
BkJKeq6bix3N0zJOKD+4mfqpH38S7cvt3eTELBe/z2h8YTSxhiJs49ZRtYtT+5sc5sdh0r4BZ/KX
lcx7PRNlw0QiGSUxmnFq+gFLkvPVXWZwupZfl3RnYtxcDu96m/i3l8hR/YslMgpTl9UYSznkjdno
9O3XuoLC9K+3hXAMFtJCeDDD0qPJjmiX50T0Vu6XiUJSAVR5B3KKEI0T6RnDMsqPppgmB5xXyGRj
4j9Qc9Rrb0vnNI6hIrwRz9hLNBvhTVXUFD2ls/CUy07KqT7FLyVAgUFMGd+VgVAm9xw3MhnVtOZx
NtYMMnUg4LRg/kCT67o3POjQW/iWnEdf9jLPAC6XsELAPdKNaEZrtcW0ErWDaJWcjOrUhL+7/pNg
S+mJMb7gYksZNS3s4f8vrwfSDnHLHQp/j++zK+/ik3oSVcE4vRc4QRuoCMBKQYDHlm/qKGwAcvlx
gpjbAh7HeEJ+wLORtwUPgMCqcRzPhTAmkBxSQsCgC2FLQmPH0Aok0w81QRzHe3NfiGEuRZHEGBs0
P9ak7IZviT+eiEfVojg0O+kgxJfgCgQIGA1OkEuy2MEnjHgu8mQiQF6O7WcNbCFA0kd7LfL6KsWh
e41EETlPEem0LGVkRyehytgWu8uHsTKow7PBNoUCezQoTjXMAi/A83lbMYwTAgKngsAHYtJZcaum
38XFr6k6SOspFHFoch3eRhbb96GZfd+uC/UIHoJW2JLkqKPeo3rqyfIFd4xnQraymCwFQZZRIxNk
Te7oKZ6WOFSc8TVDflhx41MHZGcZnUfTXjTiJDg4jbkBXTbHClnpjqovivKUN7Mz5SI6Ld412y6P
0X+iJeY4Uucayf6gwQeoD2b+bkSTwPxz1QNwNGhgwUiTpTHmsO1rqZdqOJ/BxmD/+lSk56U8pNXL
YglzhjRPxZpFwG//I4sxi80CI6YReNPU/JGYr2axb6ffqjm5yeyny7tMXiQiSt5xD2sjk7llSmxM
o/4BvqjLbmlgwuBlJLN7Wxm5h7URwtyxBbTYY02FrIntS+N8nkjuDOorSUJBPkKwHMKkAtdqNUaF
buHcvk22HyaBKcqwcpgDYI90JFnhNIDbbzD6PU3EADIwVKLxMcV6Vx9SFeTNQxB6thu/ZCDi0Vx1
p+5LVzjYw3VldLgab1GCty8LkaA0dkKAmk7rFGvlICg4ZQCxHnOA4gFk3xVdZZ72b8UxsU+NhuM6
wWLdsJI9Gyjn61O63LWK5kqdwA7zorytKHqym2g8NnSMDCoQlR/6jyKgFsR7cQMET8xHag+dmLam
sS0x3Tih+cxGoadKX235rGpv9XrWu8ofbb+pWtARfb2t+zw7vBXIXLAiVwAzkaN2lRjtQZNOBWLV
cfmZYRRFWd/G5fNtcbzMLcVOQp8p6GrBKsbcNT2zQlXPJfhpd/JXIDHs7MIBCBCG01vnOT9GO1tU
PONc761IFl/QbudWqhOInNzZWz0sE1P/1kF+HIHWqLnVQ+5HO0Vw03kBCaQi7Y8/yGKw0yn9asW9
HH1ITe4VL/NRc4jAjkBLxwSkdYHoMnBsC9CsbVQ5sLdA2mJ2dkCXuNzNCcae0U0FIiRwZuh+TATt
VPRKMU4AmTMZdX9KzyqzweowoEo1asgDzeSdRF9kUfqHMxqlQQBorCjqCbnqnbFboKvKKTpq+7rY
N8V9VA0OiTpXNo/aFExAUagmhOKlCOiCZ7sgGFCIFP8EUIKMe8vUPCnaj6Z028qQ+i7roO7qAc2o
5MmeKns3D0p1iMsGPHih8mSvU+Ka+gC4hd58vn1LOHbt4lOYS9mYfYWpXSRfAfq0i5Zl32mvWuLO
cndsCRGEEFy9AbAOWijwWIbHuLRss2JUCUoXOFHlxexHrysf2l40UycSwsQp49ybZpRCiFprzmo9
JSbCPUtQXORe9M1KmBNEpaLs7AhC5NIDz7S/lj+bVPGs7tft4+Hf7Y0g5nyUoVNkgPS2LmYVFq/L
kofJ7KSzkpPBCRO7+N61GaifE9VZZxAIjm08uyGI6da+f89LwBXd/h7RupmbHzdGE2GUt3Ub+XM7
nCL7d2y7QpY2heMqAO0BHGw6RggUN0YMcLEmFN56bC8IN21w//Xpsat+m+mdRB5CE3kwlI2V72l+
rOYAB+5qKVq5yyAOX+rsLpEFdp2nUpvPuTLrVodKzAr+klg9a/1vxXa7eHd7Y3nGDk2VaF9BuQAD
oaxCZaB/7Ayw7s197IVo7S9Fzzuu1dmKYFQpNO1ytRSI6I7pgRZRx738bDjqrvBi3xIEukJpzBGO
Qw3kHQJpdvWZztI2geENfWBFnrxTvWwnfObRdw7rLv4sDw32l8YlG/JZSk26PJ/itac7y1vvCaUO
/egJWwWGk3szQVOKpgZ0k6DviH7PJkyzOgMNzNKHPCvArPDO9td7ispMX5OYmXy6rSA8HdyKowq0
EVeqUxmDuwVXQv4Uo2aQfDNq/7YIXquGioZ2ytcGz45nyqUMMIQilQK34xpWMwTV+g2PlX3bmI+l
NXWvi7XUfozs9A4I2zO4YgkMHnignEbuPkfLWDrjqj8jgWGAPyhpBZaHt37MUFKcX4WiYjPbvWL8
tEiWsXIjPXnuZN2t9OV+JYog6OAZuK0YZptjM0YHYoaukc7qXAs9ccqIjnTjTc8WwYJ4nhfoMghB
EN1g6pdJS9i9ki64kwiH/x9p57pbN45t61dp9O9NHN0vG7sbOJLWzXfHdsXJH8FxEpGiKJKSKJF6
+jOWna44jivp0xsFFCqVZWtJoqg5vznnGLCGhHsWzD/pULgmKvR0+PWNffOkUC6BBgq21J9s7p0/
8jGyGGOYSH3j82A/qRQzjHF0Ktna/ea83trJ0PCEUgK85BKIIfy4iCQ8oqy2kI9sE4xdMX3DZuhn
/PqE3nz40DfgHxkmykCvV2pXrxDIO/ahHx92Woan/Yqc05bHiQWYULSb/ySqeHHA18Cq9QIFY75+
KPHQb5xE8meKeWC/Oa+31gRWeIK2cbScQLrix2tHZxVmYhQoHczxpk7htdMFUZHS8UPom6Kp/d/x
5+Mie71pvjzgq3dCO4u40QoNS9EOjkabo40b6seH9Zz8VuvgrUX48lCvNpeu03kEdAq9ER/GRRlN
0UmAcUxHd1Eb7H69Pn59LPTt/HgdreNjrAlOK51h1bvx1nSLVLDIze9G/94CmUft8W93DPPrPx6J
zoswGB09Np4uT0uRndRn4uBv2uvftSL97qSCHw9FJI9mE2EgWim9NVFTuciestXuluzDry/fW3st
RDYxl4fiePKTQsDkwYw6qrE1TSQvub3OpvMJ6+/XB3ljrYMe4elNkBCgzH/8Ei9eaFqw0MQrstaR
mLjAKNlu9bO2gPj5e4gO7In9D7JWEHsU+tGNAT+Xn/JJSzF+BxOv0nO3DjIO5NQFv2mPf+PCod0T
O9+xxxTjGK/W+Nj3KdIbROuTXxFgUZfeQf3mNxfurdDq5VFeK4Il3CNQUEbO5u2y3fGh7fdJUQN8
QXbjt+Dr+JVf7RA42LFBAmeFjoxXW1KW2axOLPrep/wuTk/q7DKLNlmzI/pQd1WQ/ObJfesKAmYg
J4cENZbgq7cHpU43rDs2A7XTvvFGGBqtUPcg1a8X31tw6Jj8IxWF/j3cEF/dqSHMJ6uOCqv8j6PF
hdn1GGB4z0t3qQ/wMbzrTmA1vv/1Qd94gMMgPFo8ouEtgrj7jyseyhfNwjy06qT2ipiLPGDgzKd+
Y8pfH+epCez1PQNBPObYsHz46RWM+fouHhc06gS9D//KTzpuReHbfqPb/BzW31sT9hV8L4cizD41
E6XFgPwpG+5XWCu3kbzIIfua4jnU3WdIQW5aIS9bWLX/+mu+eauPjVHHVjY0B7/aAAbWqYn06MAi
3pn2Nn54/ls3orciWhiJh+hJgc49tM1fbc8JGQXay9D8EiGcg1FlS078FMqiJ9G09ca46uddwzcd
bn7ANtrfsPwThHdheb399bk+RXOvbskPX+TV5t23q1LdhHVt2+WQemdUnUj1OfXJ1mO8So2uFjT0
xesNE5AYFo/EZ9Dw9IopiFgxJVcqXK8QkkKITJ3F82cVdZUKzxtU6Rx71/OrLojhYv9olnSP0B5m
nfKWp7ve3KKZo/HuEroxEJTpIH8bp5dEo4nF7bvfzlm/cUt/OMtXT++cwzm1m3GWnUivMclyaJn/
Mde/U2f73WFeBeky56GhAocRUb0NyFi4nJ8oRGW/uWk/b30/nM2rBUpj4lYNB3MIqsqihrC1uXk6
wP95tP/dfJFXz/d//Of/4M+PUrmBNXR69cd/Xqov/c00fPkynT+o/zn+6J8f/fEH/3nOHjFxLr9O
rz/1ww/h9387fvUwPfzwhw3kZid3bb4M7t2X0XTT0wHwTY+f/Hf/8m9fnn7LrVNf/vH3R7QSTsff
BmWM/u/f/urw+R9/B8N4ca2Pv//bX148CPzczYP5zP72f4eHT+zhpx/78jBO//g7Qrbly7f/6OUw
0af/NUrz/F//+uo/XOTvF/1vvRFXkvXT+I+/w1n3hxubBog2IPIO0ZqjrQJy91e7QoMtoRv9iBSd
9iXZ1U0jvsB2dcmqfkjjExMKemFDJKJFgF7rpfDDyf2xrk74aCcgOi+9RHRfB+G7m6bJMRQeoOl+
r7K83WmdruVoYT+DHsa50pD4KqmJm3Id23WbcH8+4Ul78Nm8Vixv9F5F8HQaW+jCFkE7NJ/jvtGH
bCR3gDVxqeoxL3Q4qCpRTUZ3OpVJ1aytKANs8FcLhFQelsjs0jZaCkL64XIVE3xpM7N0e6r7cDwY
iZkTn0YfbdAlH9Y24BiVc31bMNFlt4DvZziZfCxy+BMP5aCC+Ksf8FjAGDjSVaQ8d5WRBnl3CoNn
aVp77fOou6JWjdcc5qBFH9Ao2DV9M5xjA4h2bpymvqB24kslmlrOn1kKLdVrzjvvGPgP7Q0elGDe
hYt1qjIiZ+ZcTw1EBMIxOG+J4mvB+jS+96aU2bsgNkN/WOu2O03ZOH6padLtItoBvdKM2qFATamD
qxEcRlCeGymp1bbvdc0fuZY8nYvFJt6anfhLWze87Eft8rmqlxp9abssW6P6doa6exNDS0Npn26i
eTZ6/rpQC3knjMfglT0ODYTKTe2TL34uibkKdByLJMedwjQATL1rIwdSiWHIlHduRZxxUeI+seaC
EdNJWmJImEg44TVBYjiPysDvc/8co1Y9bAVng+ldeL7UDV7Znvm8LGgRLQRW1XnXxuNwWLTJk3KO
WwkJ/3UMeJEm81xvxGDa+wiNpDne271dKp+u89GJoR8+GYTXfiFjnp+mZErco0q6LKWFRRprtjWd
hLedrYE2eacxzSAsxQrtppiieyAScwtDLlRfP8QxhgTjtUYruDTDnL/Pc57dZprLi0S11Gw9zDld
W/S+JR/CNh2jSo+2M9uAhTHgbGumW6v1bN/r3La7pmGu2cBe+2tvWXd8LAjGVRsr5X1es5ZD2F8Y
TLOvjVvfj0vK3W422STKJe2Xx2SIOSQJPMJctag2egxW2zv4lAQTPWUMCvYVx7zyeBUMa4CJQ6r+
wP1ZbiI3WO+EhgpYiuRcdpBchsBJpbSdbClmZj7PWdKyw3z0K1yPdbZtOmTzdT710W0cuwD5MNPu
Q2/m46EZ/oEWHFi7l07rl8Cr5QjX4eEzW2w+FBj6tbTUDM655QzhxDtsNrTf5HOCWU4o42TVQtCL
VcbNou1mbfSyPlgaBuQEuiCqPyjcOHaCJpmo2UFDPFQF8BfRVePybrmtGcrqRKlGFdJhERaLr/3o
cgjGesZ0kcs+8bYhcF+MpB9WYjTDjeeSwZ2kKfy+y8EI6qqUcl9uKLD2flBr9liLPBcbl6CPsQCA
oJ8YlNi2LQLZ+xmSEXqbBCR5H2gzyAtZD5Df6vMIB1mwVzTlqNrmtIHDGy+WXPMRlSziQ2EhXsKm
kI1uvzaO10OhOAw1izqR0VrAacOZMl3hclehdRLSS876GBFtvCGp7IieD4FakaycbPo/MuKCe7WE
gSgyL/Pu4kzQj9Y3kwepA0JJWWMyecCTnncGSyVFE6ZibJyK1Oa12kywismLRWS2ch3v1SkPVV1B
UExfribJ35OeEVXQtO7zfe/3KTCSQPJQxjBAvxVzjUKcWPIcqLPVK6QabTT3YrvWy5gUyqOJKF1N
GoiDeHWKJeF0yE7rLkuGE9/rA1nQJpIN7DCRfRZ9rprrZRapK3NI0OeuaFsZ4RZ7dFTuZtYe+dJj
Qj3bQJ8P+tbWE4LjVSUiGplP2SxoD9niQIcJ5D3jMVjqtZJwkWdpUOjGYfe7imLfD6FU5gdjUEe4
JxpXcix9taxRclFHXoe53MLrvUHdaqwbTKWRCFex4Lik2QaJeZuKyrEJ6mNBIOPhBCZsJI2gQcV6
etGn9apOe6+3gbdhxsfvReDsHR+qaUSTrYtG2HDPKFhWi+eTmqFteUjiHY9NTLzCWCzgpUxMPKQb
JGd6VlurLKGnZM1y1xcs5InlVyRa6wxRbZQLvWlHnzzGNBSmGJbG6rOoDWlJ+t7/GC/S8RuXkn6E
w4lxedVkQ3/DdA7nxIQaD2OGInZJ6dVorLiGwGBjzmroDy77hizdCHOUjt0HhngHBdN6cDcqx23k
DUiGBBmah0Hnztv1Ya1kIdlc95UMbfCxbvrFblg9CqgsR7W8yWgc75xb2ryQPOtNqdya0MpPp0Xs
ahc26ByJWRPjXspgu7pU3LbWq7PTRtEcPhtYJLieU2+9LVqyBzTG4Q3kF/1cu8tesWne2SFbussY
sS/0ggc9z9AyWrCN++jLRQGs9cYLNsAs93xheKvuMjbqueimqWW7aTU+Wo1Eg/tUN7H4OoQJkYVm
MOOgBYdSAoxaIT8FHXfc9iv0DxFSZKll9zr2p/c+Zp3PaTR24VVWz7eMLMFHuwbxTdbbo3xiaq6T
iK31mWxdSy4h3YdpOYtl2VatOh5IyYa+63w1ezfLUrfjzutZF13oCe/7U5+0djmZongyBdBNOl7H
na/bKoxqbzspuBVVWd6H4SaVvUy2MIDptmEHzQZ/mrr+xEad3MbREsRlkxmZlXRc1z88KH35xWha
tNx1XT1HJ97q26++SoACs2BNKyUENhQ1Qzp1rztd2+2yyKE+DWKl12LODfqK21TxsyXrWVjFkxrm
wvMz2BxMyg/TcysJjMrzsbmG3HeGkeIhqG90nn8w2JE3Q59F5UI1QkA/NevBMpJ/xVTXGh50pJOo
gsdW1G0gggXv6TnrWlSROqM30CwzKKpO00XPybzHYFn62MCVYd3FFM9n0RoBMXGZGnbf+RNDzGCE
B7WeVNrhsOLho3AWWKBFnyva3zSWZuKsMXEi30Emldut6CNbTI6a61B06XRCZt4FJwgn0m4jMxpE
JQR962HDWhWLCsZguH1dxBKBEe0kf/CbcRpPeBcrB10k0eebbEkV1mzcrn/4K8/GfezDnP5y8d0s
LlJbY67FRPJTboXdkpaqh3Bq9EO3NHVU5p1buutaK8o2XBvcA7Jyzq71HPj1h0ZDXBjNqAiuigbN
Go+qm1H3Sntewww6SOVpFK8x+pe9zlu3/VrTHfObSRdmkotf2tXSWz7MYpsFGo8YCsvZWng2xqPQ
IppailxP7N6QY3SjMkeWUlKLaYEcsbF35minzEkHnZd04/xWrdvGUHvHmo5eUJ9Pmwmb/qVpm/Ze
iX5GZCIdBJXm2GVY/CZmpkQjtl8OU+aj/2cwqdkZP6Ew/AwawbCZZCi/WC8VYZnZOh62TcTaqMpz
HXzs0XHZ7+kYeYdAD9An9bW5FRlhZ5hbgsqLHXkQ7tbJibDgsl2HTS/RCYqeO4gElKpfFwuNDF+w
+aNpYTGHt8DYxVuX5Wbe04F0CCJiCL0WUs0qBxoIu3um/XE9ZyFtkl2Y1ys9TJlyMHWC+fFUOlMH
bVp084TLF2pikiIe82HehA0SjIIRF20RVdNz3y7B+76z7WXgE3Gbycy5Mq5hebiZ9BK6ckxm5F2T
74ZrTyLNGakD6kuyeWgK3UWhrhzPh/cw3YQ+VESNMZVb8DLedCtP+CXqjxO/BFSug8JwvLNX5sh4
guioLUVgLdvazjMn9ehlD7Ua0cBDYp191E1tkJJgr0luyDwKXuF1jdej485sM4U8pkiMhtKB057G
UxaNXzE6hQTEiHGfxblMt2z0SLGaIb9EuOgt29CN7B6QABOsCbwMDniXmY2wfXel6ta+0ytTjyvG
m9EBKTMTQH6K5QVZYUxUAFtFUzljn15QOM3VtRio51eNIAauhXGuizFfoEnjxWBkn2DJJ+luXusm
2a4Uxci8j1qEmhj5bh4CDxBxp2rqkK1ENEZYhSc9x7cJk3tJeHsqpzkcUUCCWlDJV5lhioh79iGG
6gfm01ONseZpilbgpbHDc+78ekjPskTScwL3VuifjUOMvTQWRylFaSgCY394SKyzW7/DiRRTWLOx
sHpFLCRN0MLL4eilVehUC28XxWN2ncwG8SgKnO0egmCQphK0TvJNOg32E/faXB7EHOPtBAPsUG9z
if2s8OLFyJOoS7E1wR7b4YVl8RYv/utv/n99T+NTjk5GNPkM9PEplw9kc0+yWp3OaJy+hHCMgHci
v3YBRdjZpDPkyX1WxbwzFQIlUSH9Tr6QHl31iPSzY+ra3IbUa+8S+w4X9diyiLcaRbvbW8m/Idm1
bJD3PAGASHT3rs9unhgAJ2SplBXzXzKA0QaqEr5AJ/wRBGRr/bGnGbmr3Vqj1z9uC5kQtNusDjb3
DbLtYFnHam5yUh4hAaIseO32j985AbU9RjsU8tUx6/uzMfP0rkfs9i6Nuzsv05+NB5L7hBAWKC9W
EIv4mIdThjAjRdUqifgGzkif/oQKkuXTNsQbu3wiC4mjHJXj/FQlU4ekMeiGzbFg//kt2OAaPhSU
pd27Z+JQT5wfeAO9binprfDoaThI9yWUdDwmXQCvpk7Y7olBKGSZ77lAkLsOrK8GHiT/nxwCIe+8
MZ1md88swp9W0R46Kd3HaKJDWq49BXLLOoTaXkAm2JMeN+xl8A7PqGJNA3udM50Uz7wiHZm3Q/fR
KooGiVfZGbL0JZ2MvDX9OjsU7t+AGLPORAqk25I9YBCGw/psEEWcTQRZS+NfRQDDdv87vFHPCeaU
wZpgwT2pADXTGvFMRLovsNAc0z1ysmNRRkHu7ISmOZ33SMUzxtC/0M2oEL3kISaebDidkUD0oCOo
hAhRRFBZPso4/TUVyXTbZN0GYINFwfnI1wY1fs+3yqW3M0n1sgeyyUwC0Ym0joL3P+ASDtdkNVHs
5cKkyXmkbTqpO+doQt/pltIHlqYuhHK7r2d6CuNoaj/ASyD3KeqPFIUmlzShLAM75ctGaQ85diQg
39n3HUuKKCEn4WhkmxQNDMTaa8oijVqOS7pQbAiZPXzVMOmj9Naj0ie2+IHQJNrPAjhHc6R40IFj
K+tMMdVrlLfvtEcXcpUEkvvk1u+TvB53KR9kDx1KD+a1J+gvjQ8iizSW8GuMg8MH90lGps0w8FGU
R0oEV0GIQnx4BjpDB23tMloh5XN4BjokIcinE64SCcm4t1hO3AWnKuwpL+c6RPa/OhmfLQo1tSpY
Yls0mU4uw5CPw4dn0gPLixb1jYxNaOwZonuZNhdIP8ezl9inx9j1I9MgTmUdT8mw6TKQmspq0J+K
dev6Dgloth7mIfAnBCj/QkAR8b4yzLl7mycMBHPZWO4Hz0cOb3TtV5Od2AKFjO9EiEWmu1usbTRu
ViLcNoYrOx6mfsIxlpzYzWtGpFPfXtqpTdbyJSOySTjjrSs4vfslKMpzMz7Akw+0cELa+xIWeUM4
5YXySTDuMhI2FwvJ4xtpDXQxf4uNQLXkGWJ/sSVDmK1VO8r4MUFAjUcc864vANKMxNaWzmNs+wuK
lEVBPe7TJn0kzqUjcO7iNS8p0rqoI9dYDNQ/FE9MW6pk1rCue4JJzokV6o9GnzwDpcxfxfkUjGO8
NQw2rnA0tRE9s2jr/fwSLal5XjFdPyS2tPHE+E5kHsAcivNUF9RZcMds0eu7Z9YEvdcFXFXgE8OY
Q9eSrmR57CcSndXgGyiyPbEnvdT4OZ0glwUN+w6f1BKzBx1nzVe/DvAJDl1eUZIsW7LtM3wahrmO
UZfEoPMTfarHbjhVvLGPnEq+Nyo8UqdWdOCjcWovedCix11KDuFA7O1dAdeJPikQMDBdUSVwxZ5J
VeLVi4dEl+JLE8bwt2pZWIPEUotdyBZIWb7GVX649pUxXf4e4lEoib5EVlHsmkoNaM+toFuBS/UC
XPWtmq7TgEAt4zW94uGAnaau9dnIPfgqC4NXN5SHlRNlWuNV8wyyoOhosHevND28pFnxYj21mXVE
EEViKKdB2/aUDhsJMHq25mly2fJEfsNZeIxwlygnpi7QZBsebCOkqSLq0N4mgxjFRS7GkyYZ/Iou
w6M3Bbh8eBmDK+fYVIaNntaabUSshNziGza0+gl2JehaxbBIl0QjqgdWcC7285AMp5OvybDvLW8q
KdxpANZ1/RKDpXJGs3maYSTuiYURFkEKARSvF3/0S+N/eaZiuEXygnqIwv7AuKCH3b9h7Rza4omT
1bKtK9qOqLQ8w7Jlcd5edU4lJzKI4k2wcpQH4wR5zs66GFlw4UvXarwyaAOcl3cDWqdty/ruMLSW
e3Mp0Nf9tWcjh8NhTJNso1pMkh/IvJr83nSZ3cQsGbOgGiM+0mwLnf44zXf1OORUX1p4vSCDwzB/
mg0XdEW/L8ox3I7q5huc02Iks39riFOS74a1z+LlE0OiP/3xI6fz8TE4TiELdGp5eKZ1qALp+vMc
TfXjS2LnI38ip7DNoGda5VmBH+iagqPDbz+r1cZlTTLXbRj3TNlJKw42Bcop+6gBvIG5idzHjCD7
8YEgVs+/4+AXl9+YX0NS586oR8Ht4XebHSlhL1v0m4ezyKrQYy65QKWUxRioZOOlVvMWgXq9RCVF
XL1FNaj5RML4hOGujYM/7S2Y4bUcOnm9BtAyr+uLPkGFtZ1Zc8DI3R0I8t2aJcHNN3rIsHB5hazX
vjdsVgdD/G7YOhNHIwxtVvA4VNehJJaygOyOHRjv0rlxG51QfYaANlsvU8QpdxFuRV1pPQIHxSpT
G7Ui/CiUIZ27DgbKzX4YRtBiknjkpM3mcf8DlkxobTzonxJC8G+ffgAYz92mg8XNhvhwJ9pmaYtM
HoIb41dlg7k5DVZH5SZvjf/RZKJ65pf9mPiQVQen6CrRh0BEPe8vyBzltuqYSsL9X7DMUGMWpQhZ
OERvsEyso8SH9FATPYo4pNUvqCaGy5BfScj8W6tgP60t3qXYbTqNyPw72kSMZ8RuDFiWFk2S8qXA
IFmSbsY5RRYsZV2f5WqyZBPoxP9IQ3y86BOISOow18gxomDgyBBa74AEDqfVJHK9A2FA2yQTWNob
8E2Hme16AJfoF988evqY3Ml6GsOiHd3Un0K6IcyL3i3eaR3G7P0z9bRU2HWbO50D2bbpyRP5hIl6
0154EPNlRaNDACKXYLynGKGRgEwFtcX7lxDUTV70dRo7chszZ6sEd74gzRrjwVl4NmGH6UYWVI2H
R0RBPeYSq7D+hkTXzsT3SbIs5zDZxC2PKApQVYgw7vqJjHZe094hvUKcfySjEXJeV0W6He/HMdfX
SC3lp4AviX/4GZSKNRDXBmwr3HRLn3qbZ1waxKDeJU+76D4Dng8LIehUNLZBP7ZLDDy+MOj0ZfV6
fB3bYTVvvcDU8AXDUf1taxvk3gGbg48vcSqTHUBs2wYp8nL8ErBQPkML502eanPMhZO6Te+ZnW+J
8OwXvg7L+U9sNUL3YDWJBhrbzTCzHRc0s9tnwNqn4Xzo4ikO9zEqCHu8jgGTMsPqi9jPGl4oBXa0
mgnrYMWMS2BmM35jrq0fqJM+PdKnpNdeu4l9uMEWL/hrj5fwR1+AyUhe5/sQgoc7aFagvvEEYGvA
6uTQZkvrDssQ8o+CteAsfArWMoUSQ7hZ8BTuI4yd1YD0hG3R306v/MAEH58oLDcjkoe0CdK4WBki
/4LW6HB8yWJVz4EYFTZ1lNQXpImATDJCc1mODkc6iOVWzVq21Qs2206weStcy1O6YVb2X+DDItLN
d0zro2B7ZgMRtrtnVjvRBLoGSW/Cr07pdChQHQz2f0VtGz8fvrb14tpv1FZnBOiTx8E8FszHxS+0
jxHyYuDZwiHnD9KOaRoKl6dnkLsOLVSReGTrrEyHSe76wI+2ibMa7jshy3eYNW4uMnSZcxgrrOu8
G5ou6c5f8lzSyabeJ91xXf+7VDdkHC/KZZ1ggfMd7eL2TCnq3/V4kiAygZWnwBn8O4AXEfUlWXj+
8Ax5R6iZhzuYKA1/yBEPYmWzEHH3S96LPFG8q2N/4wiw5ULHBjVTgN8GuddO+i2il5Y2ZwY5/jG7
ax5ct0JrcZL0a4gt8CUJ7sasuY7wCD5CxG3dGdEiffHmNPz8MxI2Wb7OoAMQO0QdEvU9P5p/yYYN
AFiV6JbvIUfmX7Rd5OlNn0OEvFBtD2j3V5wYdAAFBK9rUUtCqULlm18j4zjR8hQuG5JtQ43BzQJj
WgbCJS3HaxUpM+m3cYhttPQTz6IgiTHtGEpT00hQyLPv/xIhd5lDeaubVjjq/gsj12g3AFO0Cyrd
zwxZ8g5SpeMSoGzzTJLBQN1B6lwvm2ecvNSY+guSStg/rO7z945E4dUzWe5g+mWrOpfzbkZDww5S
ugosrZWAoupIZ58ZM25aXS1hdFQlTHm784Yo7Evf+Xium7U2KdjDcY33SFv0lpIAjmWBB0SJFgy0
kxTGJ5Az8mQ+HOjUQGzrBXxul3bJT2e79Kz43yBo3s75zYDTGgvIz6I+8yaIjmQcfGyG3oNKZrR/
AaNJp7q97Fc8N0ug5GnGFpkUiRxvjw8ug4ZEbjeqC9cDOp37u8EN566j8ipwjO8z1luBYZU6rYzf
on0FpHxiP9BqToS69DIIMFXPyBq9vtHp0VUmLFDmsHmFoRBUKSCNh9slW5D3J5ANgD+aHRqc5SXK
59yVfSfqKkHCAi/UsWXbXxFtukxx0fbBVJBMAGL/Emu3san1lg3SnEd5TfcQxtJpiX4WBGFBK/BM
pLNf7/4Ka6PqEQ0VyozLuye2TQB17lxf++o4wfMvwB0v8dRXma/C7RPlhsIx8mFK5/nYdHJk3WHL
wrYM584q5Lx+9t43KUC1p5vrwHT9DUxH6DnKT/ho78shwWMFd81uScVBcWHPNVfRxx5VqPJHIk7h
ePEuAfD4POZ8OQmWMNsYuDx9WMbg9E88jogZszO5zPcaGRsz1DscOXkae3crj3dvoXIk1Lbqe2FL
CYWtzXdonkFVvJSsnquutlALXSW2npyoMzB0l5u0wvMqdtg7250xS132Qw43ZpUuVzU2zj1oBdxc
aOpdDairVz0hskQGWG+fWu3qvnu3OgLt8JUfVpFcWIX9cfR48snFibnoRq02njWPf7L4ntupQLXG
K/73QJ6p1i9Fu+Ybptztf0zmPVdjGxmv/hM4nyTtdYeJsbI7Mu0MO+4PkL4JISeMpiVevEHqazog
Bov8eTMjV3n3HdlPnmg+ZCZs+cb82SSYRDveWVp5zgv2TwC/sal/EXsgZE9tg7+C+L5e9FmdjcPZ
d5CPl/heLTLGIOhMEAv+luhL0Oli1L5X4ukTRaiCGlV8D3KWGLuGeTbP3NX3bsPvlD+F/mbVdAF7
byBwf5V7bn6vRJp3qFdM9NMT+CdwA4a9RDA99OgtOnmqAKRkpicYH51ugkQNn16VAjKeBvt2SNPN
kOcff1sSQGlyS0TiDnM8j6dPtQHeG46OhDr5ipJJjcaVwe1eNDmiKrwC8ggULd087Ab0hG+EP3x9
USxYkU7oost1fXqsGHiLAWvxvAb51pt1gxZROoYmounhqTXyzdrB0Lm48hvlzkM1+Q8r9Dzho/Si
irAM2GH2qP7jLfhTJcEwm2cfJ7Q76mpGU5rj5ZAlHK0XOh6pBZz6ubYwNChFBcG45lVL2wEF6+fm
S0airPWqTiUr3gKS0EvNWgsUZrGZcwRRnY9FU6B8g5l7bDuoP8Tl2v0/1s5ru3FjS8NPhLWQwy2Y
kyQqSzdYHdTIsZCffj6AbYt22z4+M3NDEkAhE6hd+w9bZ5j3E4XwBZyLo0KRbD1YRwL2HE4wMyTh
t9rguK3nWZQwI70aKgaZTSQ8v39dwApNz8PmfVCbDGJ9Q3aar0HQJ2SuXBa1vDPoDH+k49Cb4Sok
cccXI6pOY2Bpd32y/bnotxaW6gAodTrg+aYhOWyFK3NQTSNcgfYn2b2m+/ZbppQHDUodRK1sTPNw
FXRD2JJ0/dfwR2uL9LXr8KCeIBCLC/ZW8ADkgZvVfvyDsi0deRFmDKsLJGIXsF3eVE0UPoGuHDGK
ctNawFZ0stYGfwubXv0TSMLfd7yliiIj+EIyVlKjbP+AmJCziEp7MRhhztfPqZ9fgSPU4hhbovYz
9+e8TKTZ8BNYyQu4KPD2JLpSVxLNAFO2Kcmu2SBkWl4vfkIuPky/+HEE9cq+/IK7lE0pHftk8ue+
cGhLPxMF48KetOwFeUlqu3/rlVIsfkFfSr/zLNKupCoXf4HB1BX55qDVi32Z9PGDqY3eatDb+H7C
YSgYLeCqZtCnr8CYsh+0rwXppxs4A/76E5XJahsyWuL72W2sJTYK66DfmkqSwq/ToMRd4zVSn5Rn
SsMFz79iNkFqVeqUjLH3defVuwjOZHfEx6OjQL1wL+zdv4FxnNEm79PZvo712gzmVEbdfRsDfFS3
rS7sr79gOEokZcYOQ6nceP4n9EYf2vZrnwcjjBevhtF8ofhyIfSjXxmr/w2EY5RacNbg0zKa/isc
Z1AGX1nF0GSoChNghrZ2EDm/hYOhvEw4TmbI3Q+PXgGQzhIAABf6b1eW5LQbEZE8xwrajN1KrrIP
Y7S0yM3I5ZqbtAnauzaNefWkRQ0WdgXdjCZjpWXsRVnstgPD452hU7fGNbo623i5qn1ckX//LWwD
ZBl7d1GuQOCG/8H7g+c5PoyDkTubK/AGYUOhQ3+DWThzg68AHDNVQYmlijeqew3jxKNNB1L3Q77/
b7CcAq9d/P86A0LZFaADDcIYF2NDtXQSBEJ97qwge/q30E4RGiAwUw7/9r+BdYY8No5KJo/3/wzt
2FlO9QsYqhgf/St8p5Na0OMMIHOl6ULive5LElH938M7mPW2BMFawOslHwLj6A0dKZQsVd4L2/Oe
hlwAaP6C7MiVjdsP/sj5/QzsKJByFy0X8duFqqwkQ5+4YQjKBA/FgUv9C8QzJKL7Rq/UHC6M5QvE
0zeRIblVWOb/PcSjJ1URLIcaRhBwprGyTa4xL5Gx+fAkoX0EMAkfJeyjD6aeACdFmuq8zzTn/wfk
By0c+ZY2FPn2Av+0kdq51VB348KXZOrmaXHhGtA9F0HiFNpSgpF0m0c9SbW0oiZBZoMmxGW499ug
HV/SwNJ1Ehikwl0rKSq6FFjV0aPh+WKNE3dfLQi2xNes8/gDw9tQbvMsDOUXVbHaVx5jXM/UlxlU
yo3MOOkMVDbBKGsP/xldcoJeUEwpS5v8WW8l7/kaZ1IjG055rFc5NXs60CjhBsCZJkrQjHfjkE9F
A8cqsV3O1byP0h5BID1aMmzyzklWhVxAZoJneFY7XXOrwuzeZ2xKpe7Ruq5rum6vVtELXsFUQ14H
DLTauIf69ROsImCKqF/V+5UwqEPcSONY4zne+tLO1iDFQDrLA6+NF4oW1TDwe6xC2hXapU7B/eYa
zcKswqSaU9uTB2Xsqtp9/cNUPIhMsF5rO19puFmRUu9K3IxbbmqlpeO67XqBpMUjYe4mil5JMHpF
6sXLMKir6WvGwShjluDkOrSJsQti3z6rmt6sBAQSCOW52tsLfLAnbOwnRBYnMQj10oCe9cUax0bx
Sf+UcWW7KvVJKJUrkaPaVxYEzppgMr0DqNZLVyEtvSq4cYcLloZQx97njlEtoRnjuyDIMVau1/p9
s72C1ZrIJjtsdMSVM7ZWV9TI4K422tMnwEaSEvmYLac/GHZ7wrVFv/wE2jolAEslNfQ72BZJvG/w
4rIeTSGG8lTlRVC92F0rJfu4LCVjmchp9GNyB9skfTq94oo6/StATg0pbncqWhLbOLVT24NqZZL/
8hs0pzrEswR6ucK47J8AurhS0luY5gwxSHZfA3VFliJ0K6LVb2CdBA0bDRuBoW2nSQPZN5vyHoVT
qYteyh6K0vvSteUhxd7iaOlSfHKCsIG2/UdED6Ji8ipRYA5bj7q9V/q6wBnFkFBI/C2+F3RRews/
P4KyIYbqu21V2kmL1HopjDDdKqEW7uUw/aCkhbkM68j7OgOAdkUxGbI9EK0vKGAzdq23jrw8ZKhf
Zh5VxGQIFISPf0QEldbSwUF5ICpuv0gtyNdyncN/bHl5Z8gDercspL5ECEMepXThPiSF5vpFNyRw
TP6IHQKgNjhKJptf8MMWPq7patmo99sIcivVbyXFPxkDdABX6hxmhHYb7nvVjMUi8Qb/3CshA0I1
lI1bIm2idSRmyGUiT1EXELN+00XogzAmln1gQ1e2bYzFzPaexN6PoPAxjfWkJtogXgjEWSTY32nY
Kw/7i1ziLyHGKtWHp8LgMdnEjKJhhGDy/i/QRS8xdMoH6nCpryFGWDhOuW4Na1AvEGNDbWC4wYNu
3844Y6x48lSqw7p3hIHY7D9ijU1SkHAs84Gc7S9Yo5VpLVha9lrkAZayV3BjGNnVAlqbtP8Fc6R+
bnKXW069I8qHxzQCJDubvihGdWXEAcN9v/Xhxf8nuDEj2RctQfC6Y+griXT4BXjMrLR8jWCtWxct
RgRf8mnoWx8R5gQ8aqrA+JcCZMniE32sC1t9J0DdXYGPZtuNZ8VoHq4ASIbZ4y1VrEDSLhqNGXrs
tQDUwPYd+tcLABlTdzxeUQ5h3Pa9Y0CanRA2AWD2QxXKbyAkKUbCwbITMND/hESWcYoB/xBn0Ff/
DEcyvEaVpSRxgfDoz3BkIAY5u3V6TzvYNjfbTmTry5XE44+QZFMXDuYKWYDAq4kacuNOOiXn4VlQ
JfIahUSBBEAKoQzb2omqwUsgLM+888Xq76HI1qiCg6W22Uk3pyRokqa4YP0f4MhcqdNqiRM2WWNP
x7hwo0skGf8BmRRml0humoT2ajSr/IJMjloKQNIoRdytoAZ0K0YyMK+vkMk6bKAEDnl+n6P8Qegm
y4+2pULzqRT98ReUcmjV5FHBCiuGNWh4dzNU2WchqfGmmsQF14Bllkn0+SOJG23xD4ilJCqZ+A1T
DBk03x73mlL2KpR/y/wLncnfIJaZIcpjodfO4Z9Ry9KuzZOpIZABzKzzNXEIFwTpjPAOaVAkOUFR
XP/4lyhmKpDELlBKFu+FWdbWcYhCkF8n9kkm+bWarS6oZh9NT1Lsge6DnUwyFQ+CQr7QJSOKDjOW
ydmCOKkox3N3qNrONWvPb10ji6o7MyQm0LQiXtR6lWw1yUwO/xbUxNEFlV0TllS2r1GRhWvZaUZg
ycHZh5h9baHuBh7i0FQXKH/s2F5JwlaS9eAMuz7Vinsvr1eWJjf3M3zxCW8mYL5PgWxV34P4O4zQ
/r8FNxG0OudO0qPzRfOC4JfIChXQ6yfIKVcImnigYJr/IoAZIZO6DHBUXnMx/VHZg0r9GenEb65D
ZSnV1Lz/Z6STvCSQvKPl7bcL3AkE5KRbacSHxAe5Eau/E8tcIZ+FJN86XmUOLoqhwMdcxOLNFhax
N2nuUe1cg5+aUgGz1V6NHLKXUHwuJc+IT9Goddn5oqXJLYTii3KIsgfH6IEQLTKVr6k5ejeznuZf
A6FalpJny5EGw2uyzODV18IfP9HQhoQ4SWSGJqsLHNoUFuqEutL7X+FQYbS8UzT+EMGSPwqjfW/y
Rekb2T97kgN74Fc8tC5GOV0YTWY8X4OiXWNLS+gxzRtavYUF2BCOla5cANK0GYcvqZW9DlUBjQH7
hXyAbjqmkNNgKFbLC1SaMSBVVwGC27egIZqGacohoGXk4n/qdBhqeDeBcHhDwVgWP3qETK+/gKRq
DmSwLOVh3H3io4bUb9XgFkpH9PWi1/n3EKkHR/p1fkf+C3hUU30CcuQu5d2/Bkk7wb+DWFn8SGLu
y8Ym+ls7SuWvLiCpZQtlh/2C42wLR457IFafgOGi9rE0IX5UVuSfK0XrV/9/0Kg/1IVwi8CTnpRW
D5x1Vpg3F9HPFTqK/OCOt5t6tClQvcbcI4ctxuAv6qXhy/yuCcYk/SoH6Y//jJYOraPBKEvqaFdK
Vnv6D4ipDTCOF8KY+ggUpG0R2B8iGfvljJxKcpwtTVRUh7+AT/0R5toQU2TawhbZiXFq6onyF00S
uNgbqnDlmDJVcVZ6/0Erawk93K6Xqxc1Uc5+kgP0lS0ku9IyNo6vHyTLeUH9V4Lieruw9KbS48NH
H2GCwQH1aHrLzHJDhvzuBMV2DPncoPFPPiIblxHrjMnC8aCuD9LNdt/GIenBScXkAOUv4i9+G65m
LdMM0BbCuFHN8NuM0Rolyiylup21TTNM61n0vPWTJ2UEMHq7mhFbaNrHUml2I2qUMIH8WC8r8fob
equFHo7KivNtRnCVEWa/7iGVyrKTV3c/pKxo96Wlv85grt4UB9kc3mp59I9V0G7ADHGyBtc1VTzY
AaXWphjNdfQti1uxoj+dVBoiXHRGfmjybxPUW+WA5GSfsGMA70UrvrHT10LWMbcpXg1SojskmghK
OsvbMBi7cXR19TsMnEU4IeT1bkTCP1YfmAl/VE17hOB8/B0T5l18o3YQlVtYPLNQS1IWcidi17Pl
TWf5KELTj4GqnnQs+BWsoyJREMWP+zRSDwgvJh8XX2MECKsW9xSrWCoxjkqMr7fLyOpjt1G/9HVL
Suaml/VHtLPyYut0akZEoJwnKDlrnDXu7UfAjQSaGGKvoKxvrKR/d9d9WpPf0MN3WKMQuP8o+4ro
jf0bWDhIzb4hhjx1yfgw28T8AWR2WyvdkCsCJtQMe7Ki0NzQvmtlK3ZDeByWa8iwYyZlWOB1rnEa
C+is3d2nRGw9qgyNfO3QK/omEuN7kQGW/AGNTuoeyX6u7NdKqHwtgm6D3SLCWq87iQITjgmVTle9
4qDkmrxpDE1ZJqV2nkRkMzTdYn2K286A/UpqYlPkbUYJNvyMU48FihYZV4wNXJIvdRq92rjXYu/i
bxjiJqtWclB3Sc5x/uCl4hyp97IsfXM3UBNvoSln3RyHQx6bmyTean755uTei65nKXC2vJgB7oFM
1k0zbqWk3aR5vXEYU+lKox2stqOUUO0FdH+TJALyV9FirPFTvFaZVrpOKwVGQ588ziq2pMwW6PVc
xsFiZ2oq3ZxGocTSqN7jUm1J2gzdMQdaWEvZG+piHL+6xYyOF2BCUSg2EFNsV8j619xxvgpdfwnH
Il7pafGlHsdlq31T/HAXGc4PufK+QBhMB2XrtIdS27RK50KZzRZG9uSV4UpthkecbOm0JwAD/BSi
SQ6jVh3zFRjFGza33z+xdkqZP6ImX3alvQ5z+cExhVva0dnGRORVFXW5GrzvWepYyzTKv/TpOO5k
NEKuogsZkg/1jQfQy4Uivwis1aLoWzAEH7qRrsk0PDVlcqj82DwWabWdcXqrVrdSBiFCDTNj69XS
TdXVlBwaQ+q8xE9SFY13ukyCq4qD+yHr76wC55/M7B4SX3/vRgwxQiN6xYJh3dbdd0kdnI0RUdo1
B1cOIwPf6ZZX9FB2xTLpoeI1VhJvunyfFk27ox7dUinqj6hMrJ06BD1Yjjosq/ZtIL8IESoqyDhc
BIGK35lbLX8CT7PXSegtZzKAPDgvpbcAEjO2Sp/sVNN56KL6zlS0m6XsvKlDt42donxD6motKwmP
cquMt56HHqVqlfSkh2uC3pzQK5a3jZyAX9fO68CzHJl3EVSDGoorMha5ph5TARwaN/JeaW7NzPYh
f1TGrutI10Q6SuKRjerwGl1SAj5//MYNTFNeJ1r1iHxzMTMO4mAUQL1JfoiCZ1ytVvC3h/VSt6X7
sS+rm85IYAH560kPPemqjUHHN2OiJcjeIZcjaz0zE3LYuErVPwp4WkGd+ciGK3/jO5m9jwfpIFPe
XK53eulkS7lCczWTFhIhNokeLCxf3EtijN70sDGWadFlLlLpdkkIINY4PvEfPgbfu9pVvd7ZJ1VZ
rvpIUtfFAAg3dPmzbQkD4kP/PvhSwOAlF0dThNWB5wtKxUR6MHSPjoJEf1x530ueqGNnlJW7JFvy
UOatd+iwPIZfgduFJgX7WUtZF6e2R8pHER56q8pwqaYkLREB14sA7r4r++JQI51dGxNJ1vPz7tiN
Oe44o/8RyX13HOlqLtQJf1Qjtxkt/86ukduSttzPUyDRK1IH+UmkeorWNep3powKwg/xIjRD9Hl1
airniW0x4OGy7bMedaMRwlGZP0q1z/dXM+dpdDXONlIUdxou7z8/kKt31MGZZnryb0uQWGVu08VW
fOL1ehMpfb5LbIzFSqORnmXu60rPWm2jBbb0TMKGngLY/kiaUHqubWkHr6C4951AfRQVd7IV3ynb
W2y1Wu2OmRPFjRsGfv/zZ6NH4SIeOlKunzPnn3P7+Zc/LVELzdxWiTjm1lvZDu2hlYv++Fct53nz
hyKah7TSOBscWRZX+/7cbDEfUD7i/9Mq8R5UdO2rqb21tFocVEsVB3n6+Jycf83z5qXz5PyRO8mN
Bo69SfEhBafRjwG8kGMiIXi7TMqQ7Lu8cC5LSamFrauOjN39ONt9Np5/pYFxAGKMd/Oq3bS5yy+H
7NfMj7Ghh6pDlX4LPEgFNrSV+7Zu1Z1VtcM6z83sxbPKY43M/pvp0NHYIovvkb6abpT4+F93GjYY
+ZC+OL04YnuVfiuHFGlqEUf3BpqIy4ZMuS1ePNO/bMgeeNfb3eDfm42fLoLCJpso3i/snE7pjH1S
JmiDgX/gmCTZK08hAqrIfy4Hek598gae5wehpq6GXPa38yQWEWct8/WzWfXmufT78zzbr7oQx4YU
t810zF6lmhgpZUxuWMZ9EQvvZIjhxsN0IV/08ZAs0BlNDKwofMimpRZLG1gBD/PH3MIcNHU7TyIU
805mJl9azCulEsNOfWqhlneGWR01Pc1cxcsJd7/46HM+lEr0bqWEyYOwRLGR5dbbWbWW32JaJS0a
guH3wRiIF/ziI86GJwUaaiE9Sx7vJ1x+tWNvFMkxlXRlVTpy+uz35rs5NW7p+ls8Cr8MXqCQaBc+
vjrZjWdZ9P+GaW5whUnvlSKYKMWltpckJVub6n7eE9ycyrVSLPVhkjlroocaTZut3ITI+KBWJPIb
iXGkL33+QXdwFrFjvsie7C0rGASniuH+gWFgsA7CvH6ioC3lM2jq2FgvoYhgmEsoAzih3Hm9bG+V
WMq2cVyN57Qsg0VSOAJVuzhJXtVPiSOqAFZZ9hQ1OJ+FjtnugkgmzrAkZckZoouflkq9HK2jMPTX
ODBlT+mg6Rtdw2htXmpleJmUMU4i87q9IvRDX3H3qWqdPnWaFt144fA2L6xVU7nzlXQ/rzkWcvtA
3zXRdNjp9FHZyMd772FuPTbNtrWc6DxvSdfU59Qk7J6XlS2wLumL+DivFyHlpNK45F1OILQUMfk/
BBDnp4MoG30V9Fq1nhsnoag2PijJzxPALGCHHJR7OTXGMC4/yJ6mXA5LAwY8FVH1nacUCx1rKuPr
qOnRQcxyhAmeHe1InZ60aWbaQvTCr8f8c5t5FSuJaDivM689z5TycwRh/TCvP8+ZPz5bXW3ek3Jp
3cXxl7nJ5xF8Tn6ue9kZhV39xexQOC/58xFcb3s6fsqyrsZI6LvPbYN8WPFyPpzP3YSajwo0487+
fik+9/x5bvO8zxPLkgZs3PCwB/qrize3vjrCThlvmlzOt6IObsJILXfwQ7VTROppcOefrY0YafbB
spUQy7V5plWUWOjOLbVFodTViYDtD6vVxLUbqYt897PtVRvZC4uFgM62mrcyf9hC/rnRebLBo8cp
K2X/2WLewLy9kkoUOxVH38+F83xq93LgsuDZYiSgLq5OZF4+b0Ea/TdKWBXbeeXP45snWwD0o4rJ
55/mzwslr9FWY2m0qIfLG0vT+2OKyeQZLl51VrOSEkOKOIJCY9gw2s2dN5bZsaIATrCIfO0MHzA4
tk3QYHFYmvd2ntiHy6Tw/MdSctQD+rOfm4ui6inTm/4w72H+8GT12QpKcbjswc+C1xqTu8O8+7mF
1rVvYzcEPzerxua7j7pv/3mUTlR99dGC7y/bqFL/u5djcfi5l7JvPghS6/3nZm3T94mjSwYBv58u
rBJiL8pCX63qJYirRlP1dpetdzWopqxMFLJpvfmjR2WOuE/DM266avO8ytZzVzLDbne5HIpEwtW3
0upqPdgL6JERg/7ctmQwPJvi1Eub+cKZ5djBw4ic7WU7SYK3SIJByvbzuFsNsoeVtfL2cmMaLCzo
w8b20mZuaGBLQRjYVVfzIs23AGAkCp7N9zetS4wRQZJ/7svseskVYeFtyiTsb+2KOBD1zl0x3gW4
piz8KLA21XTKclsqi5B7s85bON2W0+qb+eLmXeqjzedK2QZpNOrIKRscEdcS1jE3lzOwgxR1U7AB
su/Rl9M0Fn10cDT/rbbsDNcs0W6cwrK3uIqSmGB8gzOhctvZuKcXuCRv5pU8uNLo+wwPpV2KVXyV
55vLn9hLeftl+U1G3QwCF1wN5vmiMfVV2coN5AtA6phhscgS/7I1ZAj6zaDBglYSedEIy1rPe7n8
mcMngQ0vQW1C0Yrp7z0va/BecaWqXJo6Nowk/y77mRsYbeUtYBy/48oRYMjFNZvnCxxUloUUUArd
r74XQAh77vMyRDxy29T4lCMKbja1vpr5wUEd7OLODm7iIt2oUevdePLoVsGGOCs/Kwq9gt8neJoP
dbXR9bce38VbcB6cB1jexlF+KxiXw3aZmtp63B6derhJVT3dSDCqF6l+lvCovEvNOr+F2gHFyx/P
dXIUhrpshHxs8OrfZeiEzvNHoCYrxF7VWgt7CxJqUOL8Fw9HR2tuROOvRdfrN6IbzTPmTe2B/NYJ
nojrhBZ32SNtl8NV9fqwWC09aKzL0hqQgg7BTaR1xtkfBvuOt1Jdm2hyJ8/J1G8xwuun7F6v3Fod
FW6lHuvhPhXnQcmVre5MWkhwxXm+UIW2wFtRWxtS095qGRK1Wtr5XSNOMGakZR7n2UqIqLqt/Zsm
wN6UrWG3covPZ31EkGIdIyNf5r4Ch5xFSkEKz68IOkkEnfrI32iD9uooQ3JwUsJTPcKYzyyUu7qL
sqPp4yZaFNtwxFWiIUsYInfCxPqlmGwWNdMz95mOn5RiJdt4iL5HSK0gV6N7bS1zM7G4QdTf1Np/
smXf2NfWPa6WjXSjOnF4FxjwDs1wwBTMSe5z/LE0vDj384WbPwR4h22Md5c5EaJEC9xp0UTlvdDQ
LvdacVfVPsWTEA+sh1KVzsq4RvMkziqeXatKGo2lOqTK7STSTkasdLpYF3gfcxkxjGyXg80tS3S1
OeMv1y7C2k821GxABtlbiwbW7coy2mFZAoleftVepa74uxp6iCc2FazXFV62ixBPt3WLfn6Bs7i2
5iRFFrbnjNEUbPgy3CbKaNxO1x5HKJ3sDY53KX6brh8l3rZLYkolqXK1CYS8SlMDd+lc/aHHaP6S
5NiWk5ORiN5xq1XXQ1LZG6UMzHMj51+cFupsHr95/ZRHC8aR6ga29RZV6Smp+njb5lm0JO+X773O
dkvhcfkViJ5t6+jH5qOMN1ZAcsCYfPZl6yZ08nugK/9kVr7kquS21pAjqk2vjphp+7J01HDYfBjs
/D5QyFcj/VRPSRN4y2GIo31Blv4l0JyFVhf++yQJJ/Ebq5t5UjI2BoR1ssWvqY5pg4x54woHUO8t
6PSj41v5Y2db8TEKdeIXCCy3YYmfhtHCr837sboLMNm4tXooGkZcS28N5d+5Y71/yuwYx9Ssv9fw
Jl+jthi3dQ/c34ad8QwuTDZa1ce71k8zyuvFEZorewUXfTumE3q9oPf5yDxfO0Ia147EA8auL/XN
VP1k42+M0v+iDLV6RL9zyltf385Tohf5EgvOFg83aWW3w4fVCWmNm5N2jMFl1kNL0jzXu9u27Jot
uloyAVWJF5MmDIgZAYS6JNbINET52B/n5cOULph/ddMviIDlsYncq3U/W8xrlXNmoCyxS9d7mSHo
vIOr9p+b1TMn22Dr8D6veNnzvJefBzEd37xIlUibizbZz/u62uLntub1wDmVhe0rWKJ+ntuf2syb
kBpL7GJ6v3lqXvez2dX258VlZT0Uo2Rvro9tukBXhwnplRyyzvt63s7V7udNfG68Gwf70HX7q7P9
c4vfr3jR6xVoh+5BIP3tUlzt83KcWaE4a3vov18m541dncG8ZhZW5m7cUiONAperZthkSrwce/wJ
5dDHfAEO3IPiIaKEqUNasG3GEw6pEpb4YpVHKFhgtTSEj9LXuhnaH2wjN4X+EYQQLGWSLE9h3kHS
GIR8wtel3E/WjJselurZTpV6ASrUvY/CP4gy7H6YQbSJUk//otHpYoSq1/e63TprKEwEKHqhH0ct
0VdNWY2PuAlgqtho9fd6jNx22nkQBM920AIIw7dZwupsblPFt7f4fFjbseV5nBfMTRgZP/084ul/
rwvM//F00AxveMTRUl8Noa8f5x13ceisjb5r7ufDmg+wNgNQEfaJN+GhrM32nbd3vdChA5/nU5RV
udzPp22OcbbC2kF7SkOTQYFtGR+Kh8YvbH9M182mctzzkMHQCfuuu4GIiVtt56ER1pX6TqlUc4GO
NH/Le//ucpX0aGmWcfgN12jVTVWrfai0GkEtkuuD8E3nYCk+ND4r6x6aCmfqCvXxN8UOl/MR4wpx
B5YHMOh3ituJpNxXul1cPoZpcp7n1dqODH60k4dqJZtZdpMpeMSMTmIsRw32PCUG+mdbxvYdthde
Eopym1Y478dVjSk/RpcbCenXWse0AOcKw/VTxs+1ksf72AgJ3x+ApaovCe6pKwwuHwOsN2BpO/5J
oXCdq7WdsslafdjWQyfWiqR5mUvq7H2oam0TSgRlrYIfa5RJ27KsIvq/NnsbrfItjMj+1JW2sDo5
2RgyaYMYK7qFhCP3ybDj7j5EUCSbuDOPkY+7taX3J8SNqN0rx14HueThJjjm+insy1VnJ+HSdyJ5
mzax8pwKfd8r2tOnKCkeBqxkxhJSbjbe03sWqyjRtNMeF4xHtR8zV2BwhS0Z+YomqZ5lo3K4KBkE
ucEEByTitqHQ0AnFT60f+U9VnbhqParHsQM5RU4WOs6jb+2gVoBEAsmZAs7rWKfkV51tHImjLXe3
cds9KcZ401Lc21A1RB5e+e4gebSRVolMbBSrfzLo6BZOjxGiV2cwy/OvluFjtoy/qmsaX1uori7J
7gT7+uFsCm0v2zAO096Em1/Uu8r0H5v0TXGwCkFUHiw8ghKNmDFPontRdy/Q4NxIG2+wUUVkDejl
VmqcuZ7lLIPpB2KtAwUc9tC54H3mnr+uImES7ssLMm7hwiPBCRXfeKBGEs9/jgmGaiV7YOZnHhjE
8MBT73mD31vRAXzm3aPv9/eRRd4/SuMNMcGDlRfdQlej5VAo+9/d9nobpn78aBXWR1OLaFmSBlyN
qcQtNrK1cIqtgT078GhfLHUVrwxF30p4Hy5tmK+5Y0crFYy9KwhmOkaW1GtwXsmZbqmq7u86zKYc
T/OWYYcneZpoOyWGojYY2goOeL/WhnhvNJFJXncRaOOiMQYsdRlggDEoN9AIhhv5VHcG6c6ij04l
vTc1SgpI+jZCmtQK4xdZJWDqvAxb8uKYNpV0NAypO+Vm0Z/S8dHOdCTIll+8YEusr0jklpvZN7Ar
GUHm+WKUFSCzVJaWrVcY2zzKnReY8+eik6hoinT+Xnesg+FBAKq0KCKgGE+jWbRLG8keDvK2BnDB
hxlm+impq22dSdFelYfum+anttuHSvQSqOOhpejHV6H4pOVKxirRqErY0Kr61mQg5EKAVPinatLF
n9Bq5eAOD6BGIU5fdU3mwovc1jD/v5aRtSjjMvkaGFCspcDQ7hSl0LeFMVCaLFCzcxui9NeD7+WQ
xTcAEeZyVOIUfageUw+FYpHzFSoKqASjCis6KrX6BX+75JC0XbPGeBn8n0Td7H3oKRMFLHHeSg/n
dZPI82Gk6saqzDrwlqbV9vBWzn7qFG9ji3ohiMNq11P146hVJaoZItaoXEaDVl3EdrLqwHCV5V0g
Rcbej8cbNAVk970KlFI27J2aWxg41+ZaS4vkhQhzXHaDvifRYt1bQ/ASk4J596Lqf7g6jyVZlS2J
flGYocU0E1KL0mqCHYnWgfz6XlD93r3dE6xIUhcZROztvtyBVRBWF/3/3O7MxgfSyoAfpBPMrL9V
cS36/iGcmuJUKGUD47NsPUUKVuKOA9VXM2wQXZk8pYlZnAKbukcaInvsrIvkQUjSWVqfu4m8l8a9
uzU9hqpw7VONqP6exqHfaAhIQ1IWzTz/BCAKdgb76E5fdtGePfazFXpgXABn6m17SLs+O2B2DB4F
+tpyVt7FODUv6yabXqyZWXI+OqO7CahkQaalwlwDbJLjboTQg0LM7g/SwPiXRVV5ndHpEH4zn+yh
0i+hLbTL+heNQFoKAaEFQ/DOaRPup1B/SwaHa2mR5xcU/9SbK7vbNjm2vawLjQe9a+VVtQrfoLZY
b8g+GM5tlH7Cw/yoaNNSpcC3UxbAeBLq9Zy9D7mrMkeqquhUW4v2RBXW02ylTHCsIjz3c8NCUaue
tWCe70N/bd1JfKb6m14Uz7oTVvTShXwqE4zTVlLtDE1Vd3ngzHtSzOddCj2UUTtQbrSPfuoFZiTD
mO2725Jp0xS1fURW8GG2VfvIpYz/1DvScf21SpzKU1ijHWSuad+7QiMjCUYLpIbmUuAAufDDemgi
p7zoYxI9IH27y4nJGvD0KYpeStWsHnMd806oBk9cDJ/lbKYkrNjKkwheFDuR9yjTxpvJ8mrQ6zvv
FU9iVyRntZHxzsxM2tSd2e8gxTtbkYUnWhK3LCrsTwpXDzj6kQwHRQlx5Bqbqru4KuOXBZNZGkrz
OZnvU2IaX7AVVN80Y3kyIYY/yRQfKMr0/CTxWPpSj0kCwBu9S9JA+DWFifO6WR2aXfwWR9o2twbi
l+gAPbKw1h6C9m7VMJ8WyhCU5aJ/qsPwxczl8KmrsveHSYTHdZe5lJEzHpeBIx5mHSIa2JAP5Nra
DrJ6eqz3fL4ZYVaAbBc+5AJZC9C5Noy4GOJSRvMIAUCuEqQgqV85mRn9yBC0dHVv+7YThD6WOUqT
dWWeRvzhnum2sW+GAYKMYmFTqdTOi6Bp+G8Glrf6RE1XUvrLlKOcy2k3WIO9BwX/2eoVjURWcltb
17Q7hOEEYfWwRRpcfRVVpzP3EpuO9gZYNaYUZZTnR5MQov03IzQ19N1UCAD9ia4ezbbNdqvLVA/j
H6PpBi8opPeiHcSZplJ0c9A3oNoAp9+4hXhMKgh+cz1xvUpnAAFcgXeq3RBJo9/kRJ4x58VA1kF3
btyWz+8sY9piTqVdcwvdTj0HVRZtBy1lCV+kOZqLYafo6bTvHC3/skqYiW6xFXkRQlkfkrNRDvZR
R5gy/Kyhp0bkIDQ3ha7sD4KTDKYw4aEdovkSF8qhtYGLKSkBJlprKrcqOwvZSqjI8iG38+DWVlAH
Grtu/TBRAaAYGs0+s6xPK9g0MSXaCDt8KWFx3YJMLV+AjkNjNYGc5pZRbvNSKCcum0w6Ftpp7ETS
m7SxP0OvJTNw8ceKam/VlXFLYdsocraBlAUasz/0Qvuh5orI1a5igHLkaXBE4HXlaJAP0lq/nJmx
clc3XySUzG9ph1XOcK3upAg4oEZu/8zi9B6mwfScmD8GbSyeVoutEzUkMBshgcg26hvLjWCoO9LB
SY4QasC81uoFAbXpdDYHNfHHwBrOCc2JXenGP5wKRUSepK6XG+5mpa2ubtxKENRbOaF1skLD/N6o
BgkuXSdjb5B2S32qary2i2wv6kbpa+OQUBrRITuFY46tICDTsneV305Ph8YqrIdAs+ONoTXWBepT
6GdE2z5M7hFN2/icFnpyUGHrb4Zq0rdh23Reg9H1HvXxj7LVjWMPK2VDoXHYlIWNkq5pwH+V4e9/
7L9hY3RXFCaEEsbjfG4CwEZoIA2oWrp8CFJhbiFsIyhtJyZUy/CUJULfSkCF1la4retBv4l2s2o1
z0Ge3UCLh34eZOXRTnNwWotZWATafVLj9hnvlD8oufNijfpO1+DYEw8PeghuxTELotRXodV8Tm6B
pwUBEDOO6N1osHEnMPYeTEO7V72q3Y1ZcaB74Ci0xfyHtvnjCIb70isB/412znz0+GUzXscgBqdU
BvM+rx76sjwVWnbo4Up8SC1exIWWtsNznp75P2skLJXHSRl/QvSXD2QJD1cIuzf+8Sww+ij+oun5
SIzF9IM8o50dVFdAuMnVqYWBRaADyx47qEsb8Aqi+dQZej+1bcm5uC2XSOKatB+/srX0y7Vj3nxT
3xyoXL7mvgWDW/0047hnntFNu8yahi1QEo1yFdfmtKeUtxqdJepW1LVYcSsj1k+aQGIGbWW42pr9
1Xdu/cYMBHop+XwPAg8t4yMuWRP+IyZvJz/PR7Kw9Fc3VhsKQNjz1NwrO8U5r77oQVa+q9TtaYTQ
vBmf7AKVK7Rh6JcHAK/aPgUWeYqdId4Lbb7ky142lzdFApMd2zk/4mjbkDYkT/9sall037vt8peB
A+kI5HWz7hGkwtWJ9Cj+7QMrG3v4YVo9ReK4Q5zBs9LlB0+nZuMWeZLthaax5PNNVMYb4UDZWX9Z
WbCxJgWXbwBcJgqm/pTkv4VqdMe8ci4ZxZRtmhKIUxZ1f6Ip2Wt1dhK4SjTTQp6JSFEboulEszM9
qC0KQYHrMXBzL+8vfTMHwLXC4DlEJEdd1PUaxR3PhhCYuBNL3VRZSjpriJiuptyMENqbXNa746HC
1LupzDI+kluL2gWzTOPPCjrWqSQ2yp2oqoRIGkIQ+CeTE81RjAg2CwlJhRVQ3K7mOwkgH0OBrKz5
YdTxPR6nk8BDjvTmzRrMHVYkr5UuIKriTk3rZ8KnHHPKyEI/U33pD9o03iP3ZKgV6UjkYxAIik+9
KutbBnOF3k+IT7Vszymv0bhDtCHJTjupxnAq1Pk8Eah5SJQs2iGi7CGo+TPQNLhLP/FWFhCbQPqX
xzZBRdxquxSVouakt6CTEMRRF8pe+QU7hs6lmb8QrKjCBUMa0Jj7FizVJL+0vrU2Suqk+6wnZqbt
7l38WynRl9bW7/865PH8uon2FREvG8+wI2RnH2q1qbco3D7blvGyL+yj46o9i0lIvsQBbQg+BPg4
RY9FONv7LArp0GnOobbit7HLhr3LPBtfqky96jzaHAG2dOvncuA8AxatVIjnF/Gy6hbPiZP9tVEx
E0qGVakpB7QSefxUO3qxm9Bwh0Y27mAxEu+Y49svMvxIgUDGXZiT31Ht2bq4yz1K6sE5TpiTu59j
aPmpCfkvkNcmMOvjZrZTv7Xa97EHlTkEsYI7V2hbp46KTYELZwUBaPHZGMW1NdVqTwWjmvX+VLIS
Bgil+ky3CS0xhzvoFRPtr3ZX80WZ6yheWwavptM7l4DK8NGyx73e2ZxGMc0mDJ8DRXzUo5fGVFyP
S5SzKWsosiBfOq5MbCQWiI2VUKGuybE86pHYMQ2HuSrd43/YA0y279EYn3ORPmN/NjZ1ADAmcHFE
O5yA3zwC9xeNnHPbtNYhbtRfGT+QelZrXwmxSgHmjAolP4a18VcL8ttKxE5x9V+0sH3TFC3bV3Zi
n9fNXEttJ7Xg6tj1ts/Sdl/myls9kPwepaln0j5ECUR8RZNnb0ZDxcQFjsL1xEwo0A6AShb+/Smw
iq0i9D9ZOlU7TLq8IUlV/5y6UHudrjoE2B4Y08xl4rcesVo33vFt/QXwVB4Jxd5itU/QgzPPUQiZ
2po4XXcWz6klBeunJB+91nU+UPXw60/mg9nXl9By6sP6dP96zXX/X6+07sezq5+BZruIJWp0wvxO
aeQZeIdST0xEBc3FKRFxciZUWG4Jd0DhY9nVORj16RS297jAgIAXBJPZUJhLmpU24D/oENFyipey
+CPsHCeJXlG7M6tjsXzDmULDHtWoAnx3N5bvRmqcTAfQtRFrJIKVdXLpqOZuAFUAB66q5hwgqdwY
pNn5Bhcqj/6pvskKAcBsQUNoVr+cwXl6Jg5wGJTxVNF/TbMC/0CC9FtYSwHD3iHXIFGp4txTuse+
b48KMnFpZh4FVM2LahyxJrmt24Ly9dlKSQvrDGDWNcZyBpC7G6flvh3FA2eTvreksi+z6p4x2VzZ
EwGZTRq66V072x/zxBxzBVFklr2R5kTeaFR/McsT56YhgUxtwwM62owUsVz6PUhluoX9u+IWf5w4
TF5aTX0znLy+B0HB2tJq911dLj1hnZE6QsyjMwzbaD3JgHGJsM6ak1uVz4Gu48WB3hBVmtylRUGU
JefJmWKK8oDGVdvEJI7/jHCKpqF03zrDTgFZR1TUHDd9Cdzqa70DC7RwQ9Mzey4JoDqCKJx3o6zF
O622w3oPoJ94r4C83GfW/Cz6VErPuZ3+tEvPChztJ7a/1uOEoYcFrvBGCFOzXR8ZRjlxVXP0Sb03
2TnqEJ2CaCiekDnjl1jeXp3Ll5lkkVcjN7hmknCyN7nWvqpx97DegYQfSX5OMz5KNxhPxpTrDCWW
/Tmz4oL7r//UunGmNMUkiOtPfY0ES6P1oUn6MnWEA4dmkRK61Xc4oinltyIzv19cTd1TyGjwTlGB
mgUtjsM8dM5zXMQ/12fQlfpPHk/ymUtpcTRsV9/NLHPfbTJ81tfOm5BLhG2LO0kE5rkYapf01dz+
EVAQWN5cOOmll4kmuJhpo98cg8X39+cihmskOeizxtJHDVgtTjajxiO6QhZ6y0M7N3oWVdG+OmSR
HaJSsffSlPPr2ASP63PTmGDwiSuTk7FsuZyXtp+O8/QZBJFnJ2X3khbhB4OIsg00phEuK2qUekSQ
jviM9Jzyf+XMQCMccRiGl9gOdG8wJrEv9ejQwRt/D4LuK5zJHJlioGd4u5icadWtC90fk0xvII/d
H7Yz5FhFGu2W9U2EerHut4TDuT+ErZ302OrfCqfLDkQkVPthTJOPRJ399Q51NUSewTl1iS2+wahE
cE2EkPMjNYs3VhzJi9lRu3OdEQHnMKtflryvxwcY/L7NPO5M7lb8lAdUuL8fGAfppkhd53Ex8J+V
AXLqekCrXjOt677s2Eh3XMCGYzY29cuYRa/rcRcnxSaPpXUv4llcpJrTnl8+REdunhoG9ntp8cNs
ci06xIVQ3wJXHNc7ONY4bouxdK56Htg3JSZ0Z/1e+Pfds2DuXksUzwc70nWWlm3+mbMaWx/phrLz
urGPL2Y9Oheces9V7tyKqsmfc0a853om5VS4s3JcdyEcBGcQhb/Xve+NReUiqef+/P2oNIpPoUt8
LyNp/rzelhTBY0EsyXW9KcaDfkgJ39l2sGi+X8YRKGtFxXpoeRBdOWtna7r01ldYbzOCJ6Kd46f1
MWQrgt9MDRwEy5u0e2GCav8l0bkyqBaHLEsDVFj1eGZQke8lU+EYh8PzgMwLm4WkG5fL90pO8Zl5
jdyuu3lSqb5aW6hIlqMBI+gGWKVzbZAYvXfFk5PK/E3YkXVvLfG5PnPfYfRwZsob62NEhfuMtcBw
XB+TSvU1F3X30BLC9Eq1aRnj5LtTpNW1aAps58sLqZaV06s38Hwsu5kK8LgqFdauy+vWZJmGSVk+
1ywFnjp6TuuDLCx95zA3OgZFHmQTk+TPqqJyevCgsGcVWss+uK5HG+OeyLJ6G1AQ3etg/lrvNHb0
y4DMKd66G1U0SgFmT9/vnbnEq3SM4cFsZPOqThOTYmYASQs/xnKco2TIOM7iI8/Mp9gYVNrcoCjq
5hJQdUwJv9iiIJLMTkLlOnekGZqxzYIs58PFg0ZLYTmQQqSdNus+s/Nh2w26TeuEw+tGJ26Nau9U
4lVM0mifqSMKvO9bazFdkHtrx+/n+D60PqqLb6lNfSFcnuf7zm1fMpfrJn+9A5F8drWP8hYuTZV+
ru9kPZDm6jh6Uqim36RcQ4POV2QaTRsz5+TV8qC/rn/B22RS1HJlX3eDVpDvMloBBUCxrUPah7Ac
rV+FFuwI7Ws/kdAjBKmWflKuXCx3iq7UOS0PUF5wa7h6cSIU+Opd5atT7JAHNbSdxm56NyDUN7qo
t52Ftjuai0M9yKNekoC7YpgUmJCbxgwpzs6YaTaDUUT7Buv3943rkWBo5D1NNXUn2oVPttz7nwNk
ENa7hDe2XW/rWPRjKmhLgTK1pFj+z3OrJPP6QWFAFfznxmi2a78WKGf+daObJBjikoRlwj/3rCdS
1yMn6Ih85w1ZRO5SQW3QALaDrf/7xnkJGjPR4vnrPdfnWDdJj72D7mPz/w+g/FO3tqOr/vfTrvem
ds0Qo0Z0Fpd38X1EGbE01gHTwX/dqErElqzBqJ4s91w360vPDpCEQVX5TpcD319OkGGGJb1Bft/4
z70nYg42UZNY//8A6mCKhS1iz/XO3/+qVi/jjT7rBH//8yUNzfDbhkBx/NdtKQKqvjO779uaOTL8
PuyvlkZIDNlNH0QexyCgGAyREYCyCjQ/AeJuNzQnqzlxvJCgp23ROo9D/uGGmn4bMRluSeakjeOA
V6UmEKZD6LdUAJj/KzeWxQFKP2bh/GQCFMxM1I5weEi4RVbtSc0g+GRIT1j4UBi61rHnmuc50afS
lYeegF/dyDQSrqiluw9wjrS3ih5CY4KDWzFfJXJ+3MeNCXYvL3DR4daMMlpKGAuJCvK42paHFQAm
U5VFKKlHsRuzJkJxIj6z+jUIAMm4tgSo1FF8d6o0osLEzLfGvdr3+6lzz1s7+qtRwNhXfZ355oDH
q3tsdYhQIR27beCmDfmawymZKCjMW7rMFRy7gZ9+rZ5WzBio1eOAhTxaEqiNMS03IBQ+mHr+YUX9
zur8p0bMeE2dYaWQaakRHhs3zllwzru/dkoNjSRoHS1j+aJI7OVBEVKgd6PX4k/YKd2rwH+7KUKK
xv0uIT99GymM2zIZE5+aAt5g/TUF6O+ZeZYSgZH/7YseXHz0Kkul/23YACrsi9I9hDYXrTU5qAzJ
BarS8VhbpECRJjpFTAa7Wr0jgQm9KD0nYRneC6QVGq4zxuhgA5KaDFzBIEu0YXhisdMfp47sAlWJ
NoIOp8AsQkN1wzcRThQaIrXkE8QOUOgobuVncW1b4uc3XobwfB8qo3vlDBrNuX8im772YO8m7eRQ
YdJ2YSUscEBx+VaUT04uF0MhgfExio4VrCZrG7LttIyBFjVUyl7bjqvqTdXrGBE9qDVEhsNBxpF9
IVGg9MYWQGPM8EmniuhtFeYarkcUtuDkbLUo37QaG1Iw2z8UWnQI3pviQsgByJB1d1KiE8GTI25G
jqqdmxzoDBAJvTw0FUG7YymX79ajo+O6nqCqvu+Fop6irAGPGEhjabz0Zz629cr3w3KvzaPLuktj
mViTQZm/dxXXSckFdLOr29X2a1Fnf01lNq/rfcEn/shss72txxJbvknAaHeVahh6hY6YJFJotplj
/PwPQk4t0VPLzC52VaXNmzlqtSuiRe1aWy6+ynU/MAz4XZ0V00fhMOlS/3ufdXfd6EXjpaXen9fH
ikF/j5a8qGHCWdKH8aFssl+S+Bzae8qWQYVcemxaDdpsV3Oo29ib0mb8d4Rzm/qUmFclXOQKgWdz
ffaiHP5d9kNPTv9h1+V2d4qtiymTUzibNApmdztQd2+g1M3jf2F2FEvPjmj/uiLx1McuQSozEkCw
UffUvlzaNlxJuqp1rkx2Zn4JQ276SucGG6cd3iutm/00SR5SkJMb16Xa4BAMfssWtol47QtKvADx
AsIyLMO4bhcq3lAINKjYxRMY7zZvrnKILoIF6zU24ndN4fzXkqMTGDtViQ9xVH0kIrpZZrhxw+RO
sDohyNEhqoR5cRt6t8Ms7rJlZTQqb1UVBwTptHKfhphz8/DdMkXwUObx32YUdEri8ZxYhXbCZxPh
ua+3wnC7Qxt2pk8D/yXumt/wITtm1e5+ofJphb3TJaqkEZaQj/K828INJcQypyVp5hdSsn2mOEc3
Sz3LdL6U3EUWXmbIbDif5uY5DZiiwPi7YeBXuKtZ+VRsFfLErH2JOuik1M1DVzAsyB6o70bPhmiv
zZEH8Ooi6yjcMB8m8DQi/Q4yx2nGZWoWI8r7QFE8bN6/CQHaG0l4ba06PJEn6k9h85k72a943jnG
H3tsGzzhTeitnEBJkaVDVbyRZeps3D6aaWE2uH6ZPC3kQK3bMv0zmZQV5yDud3ZazvtmukPzN3wn
Lcet8+x2QhJCNtJhkiP2iOqP29qFVzItYsqg/gokIGpRviWj5ZH+9mTXEEw6N8cEDOu3tkqvC9Sf
ZTW7+1oPSdIOTQBfzC1Sx/lq4+E+IqV6sZwl2wKtWhhE7lVmE03GyaGY4KR7quH1E3k0jzO+Z1Yg
9WUjXWvwy5BMLswqD0WUHUxq65vSyeZtOT7TmMONJ7Q/2Mj1G0Ska6vU28BpxGlbuxL2VP6qGhII
Ibk+fCZnAEpJ1dZx7BDlIOKYqMuUc1T5VpkO2ykYq62Tpwda2tsQDK5PWlqN/rKq/GJW/bFkrbKk
vFGGHWJz15q1J5L3sksTP4z035USLt5qBFKLqxd2189Z1qQvW29kpP6SNND8WVP3M7EbyAgRi0ad
Zxo8SaLE4x6QKVPd0hhvaZRyIpJL5c2RrLhCzEhpS/ey7sVCq67rX+F//1pvM3vroxl6ajsm3do0
qa7GPHxiIXH3eVwwn1hcTrvWqlBWL0fXu4TZAGznn32JYksXZXyCYm5THUK8bSPMutpyaK+WID/a
epTqYJzWd6AWbeYJvRfbf95aOEAEWaLlFLEnhDO/pkOV+WXDPN+Upb3ldKm3DR2pwZ4fx0T52VKq
57/6DA5kU4s/2Js3SohtQxwNfqeTXZaPyrJBTW9dRnKwiyL9Y5okW9WmgaoD3Ehkg6podTSAoZO1
XkrdwYtgCzlrR0yR4ZPO2X3IdC7ZiojCJ5AE4VMl4oavXjcRpyivVMVHkB9xcFgplaOr/zapEjyg
qtEOHQzPjWnPwbNGjV64hrHP0UciHY57sQlSErJzHeNgn7yOapDuxrj45eauc1LAo9+KWNOPJfDC
pv1NkJF6waphXZtls/4FdX7YrqTLMsyYI1KT+OrnykubLvFnvRwOYNHOg1CVe5T202MoWw+X/vgg
M7mP6F09hbEKthGj+3aahUf2CvKarMuPcVxLP09rdeeGy9zWVnC5LnRMPahLn0BZtMpxlTFBEuPz
0GOqN6riKjoaynKahidVf4yz/HOkunoXrlu9dXI8tFMRP617cbQXf6OpMR5adeJ3S0Djg1r/Sexa
XJsseiE7TBwzPMP3Qmqpl4au+hn24ykfUcATh9zQhQRIY9Rh69khPkCFj+dTEATv54wP60ZS7bzN
eIaj0Sw/bfjtiOY2FStxjZiEe8tqEbeR7ZyEogw+UhC6aUFlfKgW6Xqm+/bvYMBkjMtjWg+WP2jT
KUJFc2bC+L+bPugdv8KGvBlEFWzIq0pOYyyNAwMYGB+L1BdpwmOGxPdoZAwLSHs/o6aUnmFW5cOC
0fRmFIKbBA/dtnKYx5m9nf3CqnjVVbJ17O7Fpel5w34mASEgUyvz9DY0xt5JuRiSe508KaJ6LfUk
u9Djq8fnyO7jD0g7hqHTjDWj4CTL8G8dW80uWtRJ6jA3u2Qw6ovi7IowqT7WrMKFJ9tj6CDvCKwr
Gpa3lJLJ2Znx2OuuCyHFUSaPcpDYm2Nee5jS20fItsGh6YLqpeQD7LpusrdG59zUVjVvwRArl7bV
Bw9MwvgeonlR4SO4Rhj+IZ3mj+rO6nsJ8I9enGfC8rzkdMS8SC/HY18HJpka4+B3FEF9utnKLaeo
SFvmqVlEWDkd7Nwow8daSj8Oyv5puSXr+PUpZveJLSe9iiW6Kp46Qday+TVUqnLJqsrA1r8REWrK
Kq/cK/kJ2IUqk2eJhMMoCaNQ1YbgriOuIuSz/OmEAxks8G5OldO+uSItb63MzaUxVmySBg//oFHF
1QVFsrEPn1Tbzk92tGTwWWF0QdrhHINCAg6x3E27qL+agaUZS4bkJIbZOQdokrfIgkl3i5ru0ERa
fgjjevT1jNrmJLvqB2iON8KU+4uVu/qGqLrhpsEeK8v8cZ6nQzpk9qcdi1tLSmy8UebgkPTqyUbr
88LpX9IT1pttwfXN3hfBkB0F7SuR5CLZmUoqj0HZMbgGun0YG6pyWQsKSImT4aHUmwZbZ1dsmZQk
d1QIOnQGK3gYU57VmIXwlXSYTwiKXSJWyUedUGAEODD3Es26N9ZaSiGXSKs2QIZPgsPG6NrqrCus
I2OjDcj3oyJsOyCoDRUzW93n7SEZHRhexUXmKb+DZfCXi8CpID8cvCstJPOtkl9Fir1hMt3+jn2d
QFIawPY0P4S1VL08r2CENbPup9Jtj6FSyR25lp+ghoanvrpUpZV8ot9XD5pJhxo0f/ZFsXsH/9Xy
lM52qKpr2pNlsERH9Cf3aqi/Q5monurI/qCi5dC6V+SCrlb8KbWnLXpN8wXBiVeqrfKuKlBhhiUf
TMuTnaEP4s1qOBF7YOj0S8kqnirzjeTWT9PGswG2Ep2k0D0T0eq+1yPzmQkckws3ucL9P3Yohm6d
MG7jkGsX1xI+lPAWrdOkkVB27a1I+8JgmO7yLuiOwUCyG19DfqBqUCJDLqKDzRwaSUKvX5rMZJMn
TxO28WuTKvNz3tLHbvsXtSkh+lj6VqHg1ZezcV83bl5fHKm5Z1JgOGESTd86gGMfxCBZucE+ONo2
VSWn/CvK5HfXx/m2CLSfSacFj9YNfhiCB2k+r5tY5u+6rV20PLWfkhnItWzga9UqTX6lIyeGBNBj
4zTS16M43CN411/13Hks+OuoT3VxcpQ+eTKWNPtId/TPGJ1ACNL8ZzOkN5IMg8cy1P+GkZHvVnau
RUfziSn/b8XCmtYuik3wvr+huUz7fGheaNEoSImJG4MVf1QrMzuNS3OB6696jAPaIq7bvhpNZO7M
it8G8yyskIqpvQWWfu2I/vsp7JHw87CLUcpiyAB6narIPNX4wQE1IhJ9l8N982qn1R4awrs2K+mk
RfHYJrX7USWj6auxdXQalDWj0DTwbub4Mx5/N50qjzY+xqOdkesZuem7oVXKPrXy2cersZOL4tCo
dCRmuIS2TaedtLTJrifTaltfQwp00RSulgrctKZIkwtDAxp51cE5A9Fs/SkNofFaJ42qbWgDBDol
37FqxR1al3Oy0qTzwimon1MzOWRNoD0C8Wm9yMyTlxBYVQzd4jQhPrhmi/4V30l67ZVxS6t4g6v3
JurQ+Sh1Mh/LDGRLH8cVPPLQp+VbHLphigCgkACTOs/ZbJY3V3N98NvzEWNF/qIWA5pt0kEiZv9d
18Q+gLFTTJMpnfBMm+ouVofqI21q+xTqA835kjZH0Cv9GXW0SRPZ1J/qkqJUWI/tyZHhAOOvlJuC
xgHk0jh/U+GcnVSlSghXr7B+FsMvDKFhM7h/O7WnO5DV+5a36ZvdEB4T6XT+7LTOe9XcQNuW10jT
/YL1KtIhQpPG0J13g63BM7XCM9ZSmOIhdbw0VmkVwKV5GN0q9aYez5ATdzRc+so6IKshaXPQM08X
wqVnxylSIPtGiGx7WJiKhzZ3TivNuGj76CA0AUyvTbIjyZza9b9YY82BxtV3J3K5T4ajh4/S6qo3
XYtYT2GXZiCahLA+c8N+ikBBpNGXjWyeGoOesNaHajk2WvhaOgPMP4qFM4yX3dQSpQS1Jr26xY8m
KurXRCeuqyQLcrNuIqNVf5viQLLPhq/HJNcwJA2T1PHARCeVnTERZZ+t1Xh0jM3nqLJPs5vWZymq
eFOKOPPqELcHtpX8vae10g+N+ae1Y8D/mE1Apyj9sXCQqKKQHfeu3dAoyIZFP0Wj7ZupzEXUPK50
ZfQKWxOQ1C2xo2d9cWUohhQeSn+En7X6QnTxOTMz954a8RNnDeqUwG0eCSjCqdCBO0kC+8Kk3jh2
Ik88WijtISB7HCu6+IUdKX6yDVrnhqaZfMsyfoqF4tzaHDG9zD1kQDarWJntpCoUXPSOtrNz/nW6
RMVdKcybEVCTE1cfIpFffvSJj49WPogWmQdxCsS4ReBbqkY5Jf/D2pksx41k6fpVymrdsAbgcAxt
t3sRczAYZHAUpQ1MoijM84ynvx+gyowkpaRaZZ0LmizDMbkD7sfP+YegbJ6HQzkY3d5tRjI1rdAO
kTn2W69074yJgtK5VX+APwckrckuB+gIaWbKu2BQ+mtDYsc6kCX2KjB8kFHJRbHHXUa9Yu0pdNaB
434OPd1bCxbQQ16U2kkCV8Hkt+m+VG54HUub3AIv5DJOHBIr7MOjLNrkXl5tGpXU69jJFF1I9d5v
Bza37C3sFe5o9l6VpnuAg6usOs9SP1LJXseekz0K5PC2XaQc8R2O2Bz35scwzuCkj8OzV3T6YvSG
4kZ3SaO6vQy3mEjh0u5b0aPbNP2FVRJxJKyhuh67TzXzZdJZ8knvunjdMDVfUhbXj33f4r6M7eoI
ovGxrYdoE+fQi5MgwDgoEc0+wrECPxT6oVHIgvpt/dBU3Wf8urtrzYatkVmDDcgM4lGtRLe2mjkk
b3zUrb00eQaMLq7mP6HbN5c1LqIA53WiDjffVlBdl3URK7tRrUEzewZiPAArQXC4gMOm/ydF96kh
6D05rXsZp7H1qLSGsgmbOkI476JwK6gf0x9Xscj4tapcw1Nv7hrTR7Woqa9mvWzL1o5WF36YJbOr
QQM0lhsIpyF+vtUzAwnHQMcLRtjFwYlDb69YNpuPXmIhHbYS1IxT1MFTmJUEXEWPiYXQh02oO/WF
qII7m2L7cf7TKelTZafJWg9KXAHqfPjgTaKgmUGmwOmjaxm5YgNt3zraNesSccx4aeR1tm4QrwQU
iMZ9l7ooIdb9UzZphrsIUS+7ssgfq6xIVw7rJ0gw/eNYucG1a4zBNWJc/a4bys9DV7f1Ihe5s/C6
2l15WTi9eqBOk0rpdkM6wijvs6tZTjctzF1KZD5LeBe+Zq6Kjo93qG6EvGsG+KW6U8ibGk4OFHRc
ImCzooftdtdGm56oyg6w7sKVa5tgoCPTOiGGuIqbWrlNNW2tVHF2DJmQydHviRPBdrOErA2bqo1U
UAxEeS55UvOYBERAf9qSyC809f4GKa3nQXrOnhqmu/Q110dTj4SuEEm4Nq0xumzKdF83fEsjlINN
NOm8Tg7Ikv0UG50BPlb3Wai5dVcmbbJIBLKmaNd1HzPcFUH9fgRB/OxFg3nUDKiWKSC9Y4q570qR
fGqZBnpH5n25zhzxEPqky5MiK5dZ+9lMKnehKIF1PbGXL8KmephFxsvS4zuzAH7NnsrOAP8cJptz
NfZZxUoMEB+sr8uajZgosI3hBGponykyWTZ6Ak9JtYnPkD2tfPiqcwA3msqJXRDrUdZ8hKH51aPu
cMKphuDUYDeQhOVtoaou2N7kqk+77qqscOYEmcZ2gSDggO39LtAq4D5ef1TLyL1FZA8hxF752h0a
fzhJZrDHoiUnjCXzWrReca/gAnQS2XhHuRHPFkoSV+GwxaetIYEcdDeJmsiPswB6gQLgbaSm5SZt
cRxXAWSt+hDsinPvp6FzrUpydIgFxzch9RhX07yQ5XMxNEw6nd4WK9iP1kVFrMTUEw+3ogX2oCoJ
ADZXB4dvjfK+yAkxSL0zxyuDAIYn+xVSF2JLYSo7Wa7+3GMn+RTqwd6O4haSZzg8BV5x1eS4BHfo
em3amU4wGvCYJuH1tgdn0BbBCx5C0VOkhO4GgQd1g0tjtsxkWe3J7MGlJ7uzKItU3rJmeCeIu1sj
ZeuAsMxHLI/gR7cfwWOy18mUL8hiokjnutlG6iEsXPlJQ+F3r9nUjhvNUO9KMiuoQPdySz4BGT5R
pJ+UDOpxDutoG+v+19Iogw8CQxWjaUhzOtUVUEamncpvPthab2/TLGsXGUjPJbwcc1crdrvK4RVu
G655m/o3zAIgQZxqq2oZIObCuK8IOzKGGafK5KCk9spys+KgSJI+yNdV+66nPugm7Gb8vtyOonp2
ezM7KEFmrmJN8Q79qOOIq3jhpgKQcy3M0ARImk2zqv0s8nRlked/qWyYI/FzXPT+HUUt/y5pmZkn
p+0eq8GD3txZVoby+tC6y3mWZYtM+qdoPna5Wp/+IjrvWyT0Esuvb2JJAbTB3iKpa2VTanGDwlBE
mpHq9Tp3yQKPdmLfJkOSo8NqOisyw+nGAQUd29TyxnRsr6UT4j05RD2baOfBbApKWI3Ex7vXL/Jx
/IDoBZo9Oc/pieJRYVFYJjbgpswelOuwso2LWcs+h5oLlJ1MjNIihVIZj1GQhIcqzND97R5tJze+
KLV+bEv75OXFHF0GuBVpO/C+3mH+IywUfVMnv0xlaVwJPXjpu6LEGbmf0HE9RNvcOGS+mZ/mPxrp
VYFOxJXlgjW0PHuDDrR7LBW12Lo+lDozN5STC0RvG6homaHzov8hme9QjKiVRwuB7jsnGKP7NLgQ
0fi5Jm3O0i2KI2q/p6RAWh3yY3WKrO4JUYJgUytNswSVOF4Tah2KskS7F2puDPPQJcnxpZdNA9GS
FUgTgAHZzy6cEUEdsyvyTaqm8U7pgB4sNQ8ZpxIM7nEW3x/Y7hwC07zGawC2XZeA44ib/TzBseQe
o1rUQGFrdZND32UDlJFproJnszfNXQaDh9TIrSua/EtCgndV1oXGHKSgrYTiYDlCiwgrj3hNbgsT
9nUF4fwyFaQKTStJN2rXdZet2OSSkKLEo1hDRmcdl7G7JI1q3To+ztWen1MyxKRjlvnX4jy8SAs7
YTuDF7oSprvOvOkaKY55A9TXk1aIwHXGXqy3Sb2jYhz15maENLZhUxxd6uSp0T/KDpDq3LXHE980
aYLLwGYUmIy5Ri3vu9L8gJZPv55t05Mxv6GGVjAnNx89kzuJCez3Zj1uRsJnCqudu2tleYWcS3oX
D+jU6y28RqQ7vxCJwxx0iiOsEV5PaUmQidUdEG7js4z57hQQ2ejuBS+wA11onKp/Y8gJtNe4zr2N
SlsREXNANUm+BHV5PZhj/s2HBqMjwX4DPShcJVG+1hEl/pyS6V2yjQpPFZCCvijsk17cjU4PibGy
jNvCyr+gyr3FgMzdoYv12U4gLisgX2+9uya1qOO4fnMJcd7dN2ZkbNDSAZmqZESKDXIeKnhU5exf
gBuXuPQpb22sikXZKt1iZ5v+uLKdPywNiOpRZhRMYUb60E5AvdnegFDKXTSufpF2Q/GcecVXVFnj
j6lVWAtEHYCVuC4awGUVHN0xehZ4eSxaw7fWCdpwqJDiGOW1KBSVo47fio8iKlrhp8pRlqpfsuFv
yn5jtzhllZNLgo8D/KZKXXnyW6XcBiRdFkT1tSFhtdl2C7cIUWEs7IOSfEehkXZXGBZie7vxqouS
pA64m9o7aIXuHdxDhQzzxfw/5j+ysfQtWzkfm7aUgnk9OIchyJ2DNv2rakZ1ZZVIgTJP6wBWP4wI
91y0NqlJWxXefZyN0ZWamC6IIb+/dRoVyiHegkuyhPbOzqLhEDWusdI1MNeWArQMjar4srb7Z6+C
zOk6BnoUlrYea96FvI4URKH44zo1IsAY3UBXNdFRDIxrMGr+RUgkAaPw0DhU/6CZnqreCffmAIEK
8CfKZFKJScJYB72YPN0HyplntwcK92KplMyIut4IKAwABBU+8rRKxpVnGWJHefGT3iSHsBLenQwB
jFLEVdYDzKV152rDJoilXERSZjvCU2xeTK8i+aIF6zBtlhOifsWkUt9G7JP2fus+ZGbPi5inFnx2
9evYTVJbUHqk2pY3o1qC7U8QK+I46oZO/yJK6zLvatZRT3upaoG+UJz2O7VaUgvi3Ql0DfVCCMCq
9THyUgWTMHffelD7elxRd5RwcFZPvOnTm7aaPgPYJIvJcaLWClI6XQY731vlhUIBraeKblLglP3T
7ECBKEOxDIMaDUDwPLnN/l3xxPKf//jP//l/z/1/eS8ZyhaDl6X/SJvklAVorf73PzXrn//A8mf6
3/uv//1PaGvCtlRTqKbjkLUUpsHvz59vg9SbWv8HoYvjN1WSLKsxUtnzJNllSmnbKS24cg6YWQ22
1U3TrRUgoUEs0hswd+O6rLToQNjpbBDK0G7rlxyR+IrkxuY//vHXs9pmWn3DfE4em9bi1fQb814d
u+QZtad6ETVNXi5/csR8edkZzfPvHyF6Ddc5EOvPpl6QanQnzPP7vfZDpxkIVWi6LizNlrYhzNed
Bjyp1yUegJMiDJYyEZCjb73sQPv4KEeJVa06FqyUssZXbnq6nx4wokny7KoJLgXTMTbuvhUC61r1
DUOmLAaxOqbHplODp1+fIlWGcFPwX7n8fh41j+ItTDBx8f7JPNEcdMovuIfkzj6zfH1dGVgXZ0aQ
bUESxWteixe8C7376Vbn65idVl2Br62uMoPdx1CUVIcm/RctZSFLOlEvzpeXir9uu2RTgNd9tooC
9XHS2mjJq8B3p2WwSvvV+6OjiR/eaSGFqWFAClIGHJT9enjGuIkiowPCIvsRCgboqSRfAjhyLiu9
tTdmmfQvkOi0l5Tdc4QIZB9BkkHWj/GjGixWasDb3HcTuGXq+3dOiDYA5JgSBjVQvd89m+7IT2AB
JLokBNukKMa9Nhrmzqocf91JdmOQYv0j21wsyyu9vkJhb9xTEfjqdcwhYa1jJyb1A9sXpOeC6sQ2
PziVWbUZR8f4rOoQ4X0k6rfUW4F/OePS6axkVaRwC5swUo8EZ+rRT+sv42AYFDzbHv6km+H64l/b
hexOv3h6uNWZsnCUDKP6v/YikHWUZHzLNO4NFvH8F5OW85PxlaZhOoamqoJEzuvxzcoxJjGSp8u+
x94VYr707gD0p6s4RhrfT0zyJ22uJCcR1NlurBQomdOT/P2BFe7R131XulcxkmJf54NDW9M/lcxp
314fS507umhHJT85VNMfnDTGYgkN6QT3i9V8Dj/oy01NYeyiifFj/LsTGV2usEO2x+V8toFc7AYC
urd5fUoSruYa8B/U2+m8uvc5rdSY9SQLgV97FGxg212KqrcBejvDKTAlaa6h/MWcNy0ErxcKYVmO
pqtSM0wTPO3rTmdDVoxorVCCT1QUC5TE2IBVq+bOOf9YGMMRhULtYm5gur58GGM7mLv/J61YavY9
Rl8rESFAT49hJzY1f39C+PHWDUuzbBwJTZRoTF19fet1qGRuzISG+KcAKQfkAEkLbFGncf3ZjxIh
s6s6lOufNMDvEjMf8v8aKt7oSO+mdr9/u0KSQmFhUU2k2F7fbqT5WWv5PrQRWx33yMMZsNHd9DDd
zflHXHazfYt/WnHjaw0ovKnJ+zcifxhySUFZIxulTyVA9c08it9cKKuQ/alq4oq86FRdt1dtWgwP
4eB52by0nRvhF01WRTMTXPT+tpHulhWAyYpqnJY7jouaDOVxyAFgY9o7ICpZvuooTM8zz/ncgdv7
F2oyZMe0Gm5cDRqfEWXmSU+dlmA7Ux/+OI+oW/PS7fQnSG3qdYSpTKVgcgwCGTGY6cTvd9GPr5ZF
ICp5v3RLmjz/67ESmGCatdshDJI6LP8IjfRr1cUKaH7jzz/X5Lb2sF+hVSbZBRRqFMgExWi2K1eI
u4TX79/WFIC8/ljhsiObZNpSExBm3txWmwM7ZfsOZAJVrnBD5pElBH4m2EVSOetI1OzKpvfp3NJR
PJiQsSfMzy56iwv0VvFwabUeWdTXLW3BnqL/4HRpek9MDHzCCJAOa4yTZn/0csW4c9Dzmk8ix6ac
bCfj22LQu1UiC1DjCBah/Wxp9171i4XhhxeWZ3Yc3eKpJflE7U1clplq7iCskUAeiHGb9XqpZEiu
JNReSjZMn6bnODdqK3kvwWcpXvU1crvV9+aNjhiAH30KZPKYIrh1T0Lz8v3R0aYv+NXwGKDHVINx
MRwq+W+/cJ1MYBJoaPAGrQB/UyN6h5dPPAwPsk1w9ONOrBtX+iiuFrabbmVpuYBio++h4NvDPZSt
HpwhgUk/naKaNtkLDQjd8/k8ImybFrmTuvjyb5wsdKztoDviKUiYNo0x3Mw356cVolcJSg4ka1Hc
VBNR7P7u9FF/LcQkORN2KuZTnr8U6OhhCqRcmoqsL0Mn/WRU8fUsxDKGygbGd751ybvjefT28jh3
dXt9EP5qvoe8C9sTXIYCmQAlWRsqEF1uxbLhPTtROCx1M4EjpEXeHoHi1fuj+cO3xmASiWhkwnTH
0u03CyPaoaA9ptT+99Jul45IdmOEhAGlWkSmWMjY/Nd88F5bSiTu1aDjU/mz9mXnBU+GU+ywZhkP
qTQbAPCFsfPcKPjXxd4/AbkiNIHYt+z/PAvQIuUOQaWX+UxZjotMMJGLLIQeZhic3dcuoO8/7sso
qD70oXErNedXnfiTHZVJKCdIoxO2y7cTFiCSZGRVJWSvpXxMMjRCkZAPHdaSOFVxtnQ8e8QLKSod
L7mavuPzIS1qHleuKLw1q0FqbZmBcNgdLZVCe+PVjIBWR1TZvp9uAMsIrx1sfAAOr47lxoV3Yi2c
OgueyvnbAZw9UneuDffBjsz44e8uNyKq8dWOYBAu/y+vKQAu3aoiWL2+btqPN5lDvlKL2lutCvGt
Roz/qm0jb1UkVrgb+voe6IR7aMlLbHUoCPjtPfWDa34kQHc2umVi2h5on0sR+MjmSlRYXSzdIK4A
PhX5NqYIhTBmgQFXTPWywhoPVSuSSYBIr2dViCauLbLhfb7H7NkHmYgsZtzyvfUWKkj08ngIuxRF
5tSTmxIt/A2ut+hgGuhheoadX5oDa34vKrR1fT/ch8EwLtMWTX4t8ZHs1s3HNmvjy6ZqnxMSXWze
4XHXjg0IXAnufLtTEW919sjm5NRgB/AV3Z0H9mE/9df73/UPi4lUBQqi0pnWUNb2N2GYFsJrUwMf
SZfWcg+qHH2U4hS7moBTVjZnLd60IY3+omm1oi7fb2eon4pOrV74sqrHuamKyZPVOc5nAYhhXpjP
pxZjY+wTyCscFhDuZ+CZvrSx6i812SUHr9VSkHU59YlBXE8ngjv1EieKvJ1P9n6nvJnshC6lppIw
0sC40S3OmxUWFFOjUu7ABUhUKMZOSZ1FYZsf4wq7+tLGzXPumHO7CNm7ZZ9xj+B2qKoD0yOx5FlV
wo7bzucQ+2etG6GOIMtRc7Dx8NwC40Y1ZZA7oJxHFdZy0o0vbZChINq0X95/xjcx3fSMbG8IwDEt
ZfDfPiMOYbUPXASFupqvqgllu4r/2C6cf0xyzUavDssMEWOxBR39vUa8SCpAWIzh1P1U725aM794
/7Z/GBpTtyxSUlKHlSsI2l+HotKGPp87cAnqKMnXJQWxFewe31pmnR7uTLX/vlf7WbuIkSmWQmk/
z219yugA6810N81A5wNMhEhv3JEsAXlWH10tD+DhHwfZLVBJZ/rx/cd6szIIfXqs6aFYZVmw30bY
JiYPmPPlAdJQQv8Um330oSeE1UxfrhoPJN53bM10p+e2wWdItnC5c/W+s2A0arXTXv55GBjue0tv
d9+PfP9238wa3K6gtGyomiGR2kJ68/UoVNIqu3BAyFgo3VdXEHs4WfM11pl6f/tCEtMAg9hDsgUx
3kxP/hCgOVWGOD6yci7i2BuWcUwSLtRBEk+98aZFo6LrMqCnNbeyjOpZ4BjyuqFnhXgbR49/ti2x
iChUhwj/e/PffgTT1EzWYR7EMRz9dV91Kkl4lipl0bs5uJKps2IExsGc8K/3L6VN5/pLyD2Ni+3Y
bP+lTs6b5O3ra8WuKakigBDKBT2l5WFqH2sD+MwxLOQYXoB9IKGfVe7VmEyYeNSqa29p42bqblsj
NuNjjplnN89Xb05GqXZENLq35SrqEjR5cqvI0q1d9Ow7dEAEzUoDpVySIvvZNVxPB/lXW/nw8IsL
jZ5PuqtCRfC+qEJjZzd6+ZRRHUSTzDSRRhXxePP9somGsh+xW7LF3s1Zfr9+RUbKoDbz/TlbJi8K
GgmSgPOzqgGVLKC3yfd7Qd7shFqog1GigUI7XGrA/rodPTdpAFdtenHe9ENWJP1JdjLcB94HNWmf
DKDtx/lOvThIF+yV7av5dhXbHT41OhI2wkdEWc+TfUdx7Qamku1cmnkAY7bqUUFxPaTIsq5ZR1nr
wK791+PkWiBuIt727fRIqLVuPDsbDh1bzMFLmLgnCejCnjCq4iIAXns1PSZIvZ2fdDhqI/13PT1u
B/l65foi+lT2KgoXnthHNdLWdtQ3k77bCeO8gdpn1NwUghBG1yGmZ5kyrl2viJ8qE/eaP/tFT1HW
Wyh5PF69/+7+OKXAiDUNyZxuqCb2rK9fXdLKdh5Wgb/URxB2LtieRWJDYXKmf03jcG6BmpUO2be/
sUooKa39eG74+/ckmN+gZJH5+OHTnXTi+tRnE6cVLQyc7qFNmgeVf//+Zcg6sqXXNFOz3z56GIQQ
p6CcLRGnQJoB+5G1AQ+IYL2M50/xTQuhGfeeWQzQ5lGOr9214bVLpcquDDDNi9+/N9typAWVzWJ0
3swoQaNadhuBXO6qZCA3O7pXNumfZTD9axqWc4tcwcPTUTDfTRJlnXVdBvxtauro6kXXmBBY7N9e
Ng1TlwIqFt545CLf3N04mBjh6AiHk54Kd64+zUU9/hh7KNXhrreEd5SwcZ6nGz03hiyBuqWVewsT
8/hdBJ7gYNY9WGvLaSkic2jqF0DSSrJCdZ8jZRAA+O/96vR+575J8TNdk2Qm9qZkzmtvvd0PtilE
91BMeo/IDSH8lqPr0MkJlFKxHR19v/swBmWDT60xLGu7SOZk7i8OC+26+jahwK40nDfeHFE3DvQw
aBUXopf9eggDIjW7JbMyXfF8aJQM4wLh+XYOjs5XLKs0QaQhWs3nUJXBWYymfTufJ1aL+OgDlFsM
FtHk6BXgubIMhJiryA0apYegs27wjvAvzqd/v0N/MolYTCM21TBs0Ekrv55EEko1oCDFlFtqc/1k
qbjXZPGUd0rgS33fzpwblQMUmA3lgOEhyYwEhAkyuG2jejd/f0wrTfTnymak4vbngUqLIT2GtcvS
cfVVCNZvrapOXSxHhEl/duX5LE2CfqBnd/0L3ozlIFR8CPBbB4+Aqk2kVotMItxFwMB5Qvd5fb5C
6jZ4s+MpMFh6dhmMuNwHiqnv5ssFWkNTE0Kb2nj73+1f3lZg25QHHYeefpMFSpI4bxyrwE+gHB6U
ROmXtYm36hTJTJ/Y698x49sHlQ6xnDacltyR8duLhinZC2jSIC/nmPLN96+FAJRbf1CojvXzBA1G
5N+aoE2TxWlOfduq/va1AtvdU29q8Ccwx3YV8DXCDG3w7Z7+NT34uUVmK8iKeM2HAUI6csolIh3e
GpR5uvJUO8J3GdzU7w6KSR7cYFzogR+zSl1d257QqLIRhFxMq1SiBogI/P4qxUdlWCxSFMYscoCv
vy0wKEFVF6C0bcPPDnYzfAVMl+KmXn+duuD8uzV64qIudwrQXz9zT382e/+xf9jAghqzyUiC6qCK
RJXo9f1IHwZ2WDvOIjS0cGfgtbeaHnq6l/NvFcqRRCsqfiR/NPjtu7DgMpgaSXloZG/voraSIchC
210AGkmhY/gVFkidsfntq9hTQRIXP9Zg/HJeP2vSZcUAyQPNmBY2D/F7eijq5vvkfv5Rl0N3apL1
/LvfFzbQ0ar97beNuggwYMH2myXLmKbgv0BpyG8GgeHXyB5nJoYUBh3QbvE7Jx3sRBVp/WkA3rZK
nbH6pkXNNBGHHYn7zPHYR/+kvdmACrNjwDyLvxwkWit/Di3Gcj4w12NjGzZeOr9554thRr9gtmcN
d3WJ6UQI82CynYQtr23cFDnqTu3jqz6Iv8SmemVWbglYIqP4YaXXVqgRTHKdthOXKpzJ+VITJriP
h2Sjp5V5m9VmtXh/aH9csuhEY0rAWWykpf6mP90BmJ0FR4r+7AYYiVDeioHaM4Ki/Rz8nVsUWpgd
koAp6N1meh0Xa1Vps8W5rYPC8T4S4vYnp/1Ze9VH8Vz1Jo+SPw76/cc2bYckFKVX+cPMPcnDaTDl
QKQnkduvYidAshEK6j4rAvLU00t0btNVUYeZmNNtz+0MRD+Re9RRtHrduA0bd2sN6vO8/0pNxLGn
I0FFuxu11O/mq8xHd0b0JW9qcTKq1v7FZ/LD7EQtXtMsg/K2qv+IOIuS0IGZ4Ch4QKnGBmt0KqY+
U9R0r+cfRdZcMVJgRKcG2P9YqECs3u/pH+6EhJJhYrwIF4150ngzdyhjVLYGt7IIpnmpcli3UE35
/m6df6xLKJyuqJetfMwTbyOiu85kNzI3ff+GfnjjuSGGHXeqadND1P56BmnysFVMqBvQY9UGeQrV
xhJRFYl1S17JKGYEwDuN7FQvb7oO/uMqaIL0burRc3Pkx1V9nTsIvtpN4j8HHWps88khhVQHP9Mf
gRd5N1Xsslf4yQmGShofMyhDK4YpvHSyoVsnKtT0EHWf5XxOHRX2KvSI0mznqajL/HI+d5DeDybI
pOn06DM5jRvg7eGbx6Qv0CgdETh+vyN/yIXSkdR3WPvnCeRtcqxvRGWb8M0W2FMFj0Kg9SpUUdwO
GtlnFxX349Q352Zz9NI7Sb37ddvGz9FoN7qbc3sCWkSI+hxdlb+5wLsH5SGczHqgiiruIq0Mf1Fu
/tlrju6VsNmoG+TA3oQDahja5FAE6Y6J/0E03E4kxHDev7z5EcLeja1OUmlTg/fH5Ce3wagIx+Cr
V8UPKQOXhHsWFmC1/RgPu4OaIASxtd2+wPViGo1zgxknj13UqK+RXZ5SXuCa9XVGuvfZiH0mxUqM
FPdMH9u9GYXy9tgOvWXSJhSIWh/Ue0Lt6UKtsuraFZ7+KY9rG7lfTT/Mp9SiDo13TcmbDa7T2b9O
3sLJwDdDyvb7nHu+BPXdZt98g9CeGZ65HZFHWIyJxDeGCAB/oO7lfNHQav0DO8hjVbcNZTEUiPQR
lU4jKeqdr/rpaboNj2/hxKKKblnSUCdA4SpqneHT+Z7SNL+eFT58tKwuSkp6Blru0Mej9M4fKe6R
+NQuRvQE1r87ajYx5ESLdgADIVD/ekoa0OXCCqNjEUZ6MVrqvY69H/bBzvfF5fz7UNXGJkIRhDwD
bnp3stfKda0hbZaV8nue4U1jMj4Vok+DBzvi1QHIH0U3+hCc8tqZP9SfHdglvMYkx69NT9v3eaJt
vCgdVq5GzZ+0tX9KYaG+OtP7HSOn1eFVRpl5ekpKOZaQxHxvJ+vK65Bn8wlP4inYb52ohz+MpkOC
RM0lLgyAtqs+xzjbIfWkIDUTrzRvCI3tUKohZGo/Ckn8dLiD4bSnoiqTaP6Tl5ZdsEDKxVylNvQh
xSn0TzIzhYJHTFxdWVoyPvoOCmPbeZNtGnWWHwp8yqIN0mGU3zIpx2NYY3AB/0DylfgRYmf7qBKO
uyta+aFwO6TvEld6HytZIyKtT+Tkhxm5WKKLKxZ1IbN2KVVEtrsRs51Jy8U1YDg61RoXrxY6ug7x
vEIZ6dLptQ6/RcNzw7WRCUjovE3OC3UgM1kQuXf6yivNng045b6rOqi0T6GlkHCwrQbU8/Thn3uy
KbN6n+Is0SsQU5tOPEZMWauGCx/nbjVl0dwIExtpMxcS7bywwBPQVigsqhZJbtLZQ3CLMm226xHK
l4iMsS18r5cRRkjhH/nDw4BFz7qvFDyl9QIRdry0SOSl1STKjnBw5SzmHq/CAGhRY2ZgOvCrAfdb
N7qxsbK+5k7rCCpQ5DQbvUc/hDzFm8HQUYPCzGKIhoeorttVoylOz/53Ao8pUaFsxjjX0OivW+2z
YYASC7AQ+ZgJHEXgB6IqNIHYpitPiJNV7QM3w2aQKXIevrHGjtBITQmRqhnqQydrE+KeK/oTCTU6
KRyw7FzpTmmuJoIIhh9/jukw5u21GYj2ORWTmNn3gY38FuklS82U2wo6L5qxWHq+MIrRN8jFt6bq
jtA1pwEOLN+OdqDFJkBTJgkhQDK1zz2MF2q4//vBBo2O1KZ0+8d5sJuSSDgs2UH+zWCPNqhdvBv0
ZlG6CZNT7CLj/va7AjLMSCFGBrCtiapv84hHuEw9twVzz//ZgLMjn4hUyN796+t7b8A915teM0wd
+WqoTl6Bj4ftZZXGwjKlcfzfDjtqUNU3fVS0T46A0KVYQ/j4l0GvfLJpcH5x8PnLyOMlkh3yAt/v
88jn6dRLbV8welXuGCiWyxApp3nkm9LiDQrqjq3qGHY8IQqCw0MhbN7of2fcIZJ/shsDyUQETBfg
Va7mse8C016AD0PPbUPOtDnpjbwxhHMtUajd4bSHwVzgZ7dsDp+CtIpw2oH4G7ofWoD9q77Pujuh
avVKhiK9BiyCU6npfMEIV7+hOI42JPoTMsQzvhoRk1W7XT4glgBiFZ4/4F5Cc+NANNXtkrK1yTlO
PNcGeRzlcz126apyXWOJ98Cygyy6yz2l41PCrTchkXVV9F2FYe4fb9mgW19T1EcPRDzLvB2cC2V0
jbV0DbmwE+jbQUvFqsrTB0s5xlad7Eun9FcdCGAoFNVHlGbiKzUK9F1oucfcr4+Jbykn5P2wkwXs
BBsLuJtOVKdjokJV2r4UeRte4CxzbSp5+XXVFd1hdMzxAvlP55Dk/hZRFLS9pPrYdspTg8vMTVsU
wQ10rm8WjhpwQrH4ZgKLEEtamFOlLKs6DzNiu9/UMTIbUoSTgEX+oUsaA825iexutN6F3YbxsgQT
vjJRxLrUtObBj8H6KWRKdkoG0X2e9vzKIqxq9BvsE1+KHjvdXB+6Cz1HrcgQFtAs3fAufKnIi9CJ
rAXWDIigUrU96ZM89ZhmXxOvztgNV+Vy/mqqPLsURXU4fzixzKJLtic58mD6EeEq5T5Jn8xyTFDj
tsTRzpOTPVEUozbEFUW47qUDr23UhHKkSriJWN+WlVao2xpHvGNoR/f4RQy7JrJfcFQx90Ybkoim
7tgDM17M1oIhlkP6KOR1N+k/e1ZTfPKGVYS8xqFVyxMyLxVsrk5s8xhK9/xNqm3r73XRt6sMMAEQ
KFdsE188K0Xg36t+xtv6+iMVQb93EY1GZsIZsfYUiGg3tnYtrPCjcIYezzSscuDXr1pF9djmRcVj
Wj742EsuQ+TtjnY5+BvNa8pdEaNRYWsY2zljHF1HcfVJJun/Z+88luRGsyz9KmW5HuRAC7OuXkA4
XIXWsYEFyQhorfH084FkVTKcmYzK2bVZp+WG5h4OBxz4xb3nnK+8sFL9Tdei8qprobIV3UW7Knzb
SHkjzM46M9PlQdUPBmkdZI1J7VkkTVCNE7xrfWnslEXcDqIx3xBT3hI3hnxQhyEUzCYZI1HzLERW
ts+rWrbD+kyJD4TtDZcS2eGXeQPHpsYdby+mFW0VTUovRYu8onaklv7rpdvPOxETmSEaJnTbVG1P
d4cttb8p6Q0LdSCdO+ymBdfs+4bojxcDSdmFEoW1OsLGGYsyIuL1Xb/+Lj/vVM2vdVqDOrqIt+JE
LxKwwBJ1maKhapasK5RsYs3BBvl8GQX6VHO1fJWD/fG+VhFsJKfouU/eC57xXlGD4Vtp7N+fu75/
wgjqFWEH8fX953/0N2EzUPdQ9GZrpZjx8ZfUztdvN3VkN9Ypzw1HHbRisAuhePn1pTn9mRilUWtI
MsPW2gI+ddmVzZihe4YPgN+/fWO3rfpZwUCzrhn/eLGqcviLAZTIRIaE/PVtkxID0I6nryXvX7+V
+E7iI/A98e6//fWpLuGcQIiObebUhZYAMiQydsUbTApt17U4uWhC/rUq88eLSw44KjeZjtY3mEi1
rkna+PU3OS0rcSHJIbF01HKWijr+pM4VZLHct5FIHkbRl5hpCShiS71WefJ1ift18/3+PUOet3di
n8/sQtao3kwrHv7qvcDXgmMsLYn9xx8ANJH80qRyJytIJgRCLf/mvnQ9J0oJdFzUted2WvcnabeP
y7IHKDuiWS5zynZhaanfStD/950/tv3ql/2MwLlhWdGd/PO/b8uc//9r/Zt/v+f9X/z3WfwZV135
1v3yXf5ref6Sv7anb3r3yRz9+7dzX7qXd//woAF281X/2szXry1S23/5fNd3/qcv/gNTI59yO1ev
//ztc9kX3fppYVwWv31/afUFyzI9rH/7iNfP//7iegL//O2GK8XD/O2j/v3+15e2++dvqvy7ghzC
ZHPMvY9ohU8aMUf/8zdF+33tkIlrJcHkVjR54IuSpjYvGb8r7KVXpZ/B67znt3+0BD6sL/F5tLKg
SK2dJG11+/3rvC+/bce//WB/4XdGA/F+345DhO06w79iKTr+C+v0aZCKKogr2H+qEcSMYmHQoimW
0BHokzgSygnjF2SwJbrm/FVYPNdU4fOeONOUffeEAkWZHwVTxhyd6S3Tej7LcEs1eTyLU03dtnI/
HJKkr+8VUZDh/ClVmzkJ2foG+vWQXFMm+JmyyBjcEoetXxuJkBG+VLUtEEMhUg7qiDcY741W+JWp
LRkFrIwsY6LytQcD/OBNGpLNbAdkM092QLjyNbsvVmV9rtfBVdIl7b5dWFrDHRyj5CFtAkF3o3lc
ZF+So0DM3CHWBhZ1M8stUWtJP8jIdB5sdv/kxmzaPhyzzzNuD6jXqhpV97MJC/utMjtds5x6UBZW
ZizD5v6mXKRBJguSuXE7Rek0OHFqMe/aCLy1+I0VXeA165aVCrBhsKld9Pxy1ObhTBom7PWaIOVO
nhl9ez0FdQd5HZ+/goqikdnthuJSZRcWwS6jq0j9gNxG7wshv6gRStAhgNV+WYcC1CmRWNDU1mq4
yzN+3JwfJ12K9J5sIOVWSOVJv587YwHZMEal5Kgl3lDyXkeRvCu7y8hU6KLO2kbsRW6SXhiurNFs
+bwc9Fph8tGmmSiOIQq1Z8no4ZJJeW3Ved50gSpBkwA/LQMI8SLSp1yY3pinLCMkVwZ1256E3/Ew
Y3FxFG2U7LpILhtduO3E+iVp2vwaMke3FeuEoPW3TuqIS88U39I6yQ5BD6YizgceND8bA3UXzUCL
DJIBw1JK97XaNYTZLpu6bz7HgvI8D/2VlNa3Wq08Lema4GJej22SmueIGVtPb0hsh7VoTApV3l4I
dqU18es0pXGbhdN8VU3E0/dZWkd2N03zhp3zgYd92oYZewCHxO4J1nncCMqWJW8GyjiQS19Tygzs
rkH+HKtpaEMaMSskgnxp5wr1UC3eCGO8geGL322UtQlnD3UKAuzDaa8Lcuxo5PjuRTWwPAEGR2IH
dbJ8WgyFNBI9IJak7EGn4kuJl3Y7VBPpvNhZwlgv4RC3wpVJiT/2lKFIrhUtlTazOeY3fRjvytly
5Vh5YWN2RnwleQtB7a8L0KlqAzi4ym5KhwGU6TTxNUt/aOLUTQgkLJuo3Gr6fN0G0D4bqvMklJDK
vhyJhNp3CHK3hZ5uSLH2ksnasnx7k0aZApleLCARMmCRvUJ2R47tjTTtO5iEAFY7Vu5XUy5OLo/u
9Vg36mGAlHU/0OusnESL8RYncneBzZF2wJgUz1UnVtuadE25UZ/x1WNljKPiM87tqODMAp4Iwxyv
WCKNdzB3YdXWKWlFSlsTUt3oDdyMpckxWg2S8Rx3wRNA0PBampSw21iGIOS+Yg3TMSNE5gypt2pt
k1HvXqVhlnS7xSPniY1VX7Md1ZEW4tAtXQqiQbbNhd4i4lpKvbqtcxU5TgHpBdfb4lH+b7tPQIrG
1hVLS5ScVZpdXFsYTUkHkwm1Doa5i3dKo9H5SElcZjLgR153/mII2adXX9Mw745GmXWES1Bob22G
KbIuUaUmS3QVVVX9ghFheIQj1oHnllttoPJcsrMeJl+PVBpnzXDEsPI8kWo7Bc0uV3Uv6stwM8ZW
7VZkf0MV5HrVbtaEUP+QGOlL6gddcNeXJJxCaXZQ536BRPuMJImAs3T0qaw6camtUTsuPk5/GCWK
f+mdlILV4d7Sl/xeXtS7dJb92VQuelUCtVIzoOWfQ9RHaGxHF+keQbjG5VL1ky/C4Jky04uF8WLi
WhAFu3hWucOY7+hj6vRip971BqZ9XUqio8TIfui1svmst3CxknKvt4KxV8f8DopNMDlMPaSDjYhT
HWsqffTovpWYe80iFcEuxkC7zbJ8x5zV0b/HnTET66LmChkjMeAQSWgld0SpO9RdmRCvmLZrSqKe
X8Dj1dwkLiEtaUW/rRvRA3cpXZEW5xEVb+OOxagywACyQjaOVlXo2yjOenzXg6gDuNebN0FX3GZp
FlfMUMMJUMSbpt2a2ZDujBhiUB+WHmwFiWDqAiKFAkkEm9N4jdF/3mgllJdAqWzkVXtVhGNUiCkp
kCLAzabTMMlX54o00fwesL4uhRZeitksX2KEDV7HKsHbpojUhHV13oujHHl0KttbwhrdirC+PhZf
xFYcUOZIsYv2sLSthi9vEsV5XQ6S+qSY8NNHczZQkRVMuaTJDUO/yUaN2aYxJqpsgB1ts2idybwR
ureQQGajW0KAOzXTgZwdZKjbLnKlPc8UW2YjlY+zqj9JJSF8EKHZAAJqCvNaW3Py6qcwF+0cOLe6
wAcmBb4z1CtBWgfdLLmsNCCVYhzbuggLhqTIRLIIiqCfEAnlQVG2ITAiqZfugEXhuZrAQ7DSqY80
iAHZlsckz30SH49CdxaO6rGDFw/xtZISZ6pedeULzi8ifQm/BawCTsaOdY9V+UVnjnYto8Hrsn0v
Vl5sfhklvh4OkjGWiavUnyd1usjWNC/gyk3Q3ZpZdFjTrqP2Jm7M7bwAI67GjbpIN6r4GhvNU9un
PmCPcRnx0+B3X4ZtnQA5Ghe/NwnAXvANGwja0RyTQCzYqlxv9HTQqYTMn2LoLEuV39TYdQxJfQ1H
TDBMkNzxkFbKuaERMx3aQTgajabaWc83NK1PQHo8Ja92PcuXWTBnh0isKzNuroKeWv8AbqIErkDt
2+0V9Y4WlQtc6xEArWuNiqe186YQt6IcvbC3J+eqJfyqJEOPMDOiowxF3PPLetNYwIFvEvKZjM9d
KH7RdLO9q4Qeho4VkTpY3VGNjxyrV/iaOX4LRawl1xBYTcnVRZtZnhGPR1BkVOR68s6FofJRVe0N
ZnIm/nknkndGGuyIv128FrCj2wtR9/YQs66S65RpS9iWkrQztNxLGiJNFII0mxDue5KOtwS8PxOR
mXuWVY4gOFC/D8Q0ughOUOyH4j35154gZufpYt1pcXpHV+itmzLg1018RnC+jNSylYDMiVBU+Trk
JvGHqeiIM3fbrH8RDN1pYnbApG0vxChDQTifW9Yxmezq+RVjJ8RILXrsmu5R0wpO0aCAX42QYOU8
vxbyyPJkQdxbQu2LA8rJBKl/WFuV102F8mAVC5FKWehF4eirXfFgdcsZwl1MP1LrpVJiJ0TQjCz8
0IxvecNIkhT3a6qQ9lSbbp4w05bEXAtRWrkmHCZH14qcYnD80JaTYoNPR9BqeVUzf9JiqCqRbvX3
VQL4SZSLg5WUvmiR16MgU3JoRsSZLQdkZkmT+JIp2iPeGVC9Vlm+suoljbHRyQjD3BA01l1jztdL
T+wxTI4HuIcRJMq+tqN2eisG1lJk3b/MbTJeEL7qxGZ+JkujUwgTpKNJeJvwmdhirT6wWVkRS+JE
UnCm07/SG4QzPQ4HiRWRbVFBNYp5U2W7qSudUAWZO90FpKuSE2/TJncY7LZ9+1YL4nFEJ4lekpin
nRi0JODPzqgywBoG3uPOS2WLp1+4rtJnfRA3o0GjIzftZgCSm16QRE5u8CtBlE42S/dTghJ/alwi
cG0p0FlCw6gBy9yFqZP3BRMLj6ORxcSm6ETO9je19Cgvz0w5L4L+XCvSl2UYLyfK8J3a7gCebOIy
s+AsmMjdFtmuS5HCTX9UG8GjgmoLTeILEBIiTdu1+tm8vIlxcx51OS6m4jKu9Zd+XHvvoCql+6ay
XhZFp9v5yLRJIo62U7PRxdTgxgPbDMqyxnw7iWfliPZZgbrRkfxNgoM6n4Oe8DixTUm5DQ7YwYrK
JxLKn8pm+Dwbi1M3V1OLGyTQJJ+EUlec0pthSS/aBSAcMbydKMLnZnAkEIw6XvwpSo1DXxL4RtpG
UaWXFOcjgnUSB24CLL5drui3wqQ/ZlL8hHbg0jKGDWY/AYDd8jh3EkSrz6kOFlSbvZxZXGNjEjTc
xlV6r1jlQzXJ1zmpc3r4jChTdwBbHAQFtpcssTGkQiibmOSaaNNTp0/hz9ZNvZFBVrOE6J0xk86y
rvYbcU2OLg5iSede6oG+TP3ezNSjwewTGhca41wbpEd1vOzC+aCmiAGKacJSILMqmmgadvGypWgm
nfcL8YoTQCN7TMCu1OGdIQkSs8+apX8TpvCsloU1pnUndiLBhn3UbIifvdWtgtQ34VLpuyctBYHT
5oRETsRo+zRLnqVECFOis+QXKbuaRCtk1cgQOA3dnkQEWEkE0EpFewgE6byIkvoq680ngt3dRie/
qqOP002kG8eBmwuxJy4ltKZuiB0TVIfXqG1/EOf52Sw0GO+g0xN1p7GcK3M5PSpUHdy+Lc2QjHsU
bnafB36iFlshsRw1067ZZNqaNC+HAG+B32R1tg1LsvPD5C3hieqXhuI3u1VnEVjFxlFwXWtIQfNu
2JexLG4WIUdVroTTDTL/1jbn4LYjZECOi3PW9U43lP6qb45E7qm2k2+iRP3U0Z4yljXNo9gm4spq
a1ziBXkkiZiaEf+2QNPBDQrEqMw9AXB4/8clSA9zoTM5hJNEkVDNSpkeD4GPSje0Pot7y5uKqfX1
MEm2hMZLm7oj5pmwxYlPbGNk+WYzOLSBhLMkT+ovS0CcmEiUwBvaq2Av4rRi9CY9r7WK7kpFPOqo
YQGHtV1qt2TVR2rHwPZ7BeY6UjynxJo2xkbkJZ6hXLyrF1hM6C9UropyWy6J7IvE7bHb6MBdlJZn
JUayCdtucGa16faJkuhnRcLSgqDGAXkGDL1MD4DFaQlp0MucsU2d2J+6YZcrZBYa5ktba7jfOjYl
xD5qIf3IRJLwdVYMFqJSRtugb+YNmxmTPjrx01eqSfo9y7XqEBdFoZIQPYI/ERXhPDDaBHUAweLn
QdVHdh0rK1CuzADO6D0WztpisZk95NjXvKaW2bPq7GdT0VL8JhZm7VhmWXYmzIHyqU1ZvF1aBJpb
oS75RozJJxLIbIOHsIomRox3S5qdj3Oqb6VGNL2un5jCxFB3E0EEYSvDoyacVfLGblwYrHStJOjA
bD9bo1xelNnQXwdSZr4tWbYgmeslP6i6/ICvfHgpiNc75kalX+isrvZsMgkgb6S28AP6Ok/YGGuy
KLsSGfaabBmIXIJEANSVV2sETRqNWC2rO4Oyj69N3WvemeUNvqToucXEaDloDPu7CrgC+Msov6dS
0nO7SImfWPJ0K88tQOxZm+613mAMGlBUsYpYsAGbIXmQugm3FaE07M25zGiqKKXpSmWqcRNVV9KE
vIvtZzBnXt0n8ssysOYxrBRBn14BaXH6XGQ/PSzjcz3nwyfKRgxbeh/sjJLtFcUfGl4UNGjMQShg
+LZy7U3DBEbCeS4e6BGz9qnyJsA+hATAZQlLpQWxZUXUoSWI226YEF20hPjeC2QO3IEeMEh8ZNtz
LhaD6C6N2uvOnKnJ08Ba29WpefAci/0Nj1Lra1arpMhQgux+TBfzfmlF6QtZ6+WO7lRS2IsksG5e
SgsVhCYItPK5sI9Q5cdjJU4FBkmBv+9U8nq1KElZIpirrjUKiysyHdLbpq5pX8ticsnsVVyUACr3
C1zERqkWQCwaSRCUfUEjDD3J3erQV5dmGa+xeVG12GjMuxdhnVHgO5CSmuVKAZC74tdmyEEP35nb
pFdBD7WpXu0kvtunMJSxxYXhUp4bWWOBxhridcBOsuY6q8fqrtNCmuUpab2OUJsITjUDZpo5DnC5
rLn20gVcd1jonwJJMK/EQWUpXkvLQbUKfd/GXX9v9ZF1w/qkc7CNjoeyg21Urp4Hwttpl7L+WPrP
Kbob9r9B6cu1opHoBx2AyuqQRXYOY88mChPitdYFfsUI5g5LhyFa5T6SuPc3hRb0RFFY6l4rJOOS
2705IENBzano44HuSblNR1B3Ql2sDVddZEtXG1WeOX1X3xGIriBUtBpptkcabjeSVuk6qf5B8mBh
tGdy1BnC9QAiI7G+07WcsarDnGdawPdKcodxOXKLCUYdMEnNQfliBQa67ZbQuNpTC/QgjjGgbciy
yngV11kzhRFq+T/0AL7X2v/xY5boSS+TTCPVpKwuihTxder5J1pBChpSMScs9wHUH9vz3l8OVm5r
5/Fx8BSn8NhKqnZ/+CiNU1o/9wcl3ulxjROBq9liDOkDHVL0me5LG/GeDLpDMNp4v3x2CVT5bGJz
X+Wt4OrXy+Wvz/qkufbTwU/CCMUgEBM1gDYLALNmwbXoG1HOPuhY/8kZ0gBVVEUiR16kecIV+MFa
oqEUkMqkArZ7RMF/CHaKX96iCvnoF1yv1MmVJGeBeA+sxpasn2oakaZnk0md3tFs3Fzb+s7w5g2A
sIuP7KnSiXpyvWzvjrQ2f384Izq/YQkKT3cK7hTtkTHhLHDbjdQ47PhddSO7+SbyrEvSnsdvTb13
Pb139+lpB+jrscneEnVDl/BtrT/pD8eGdwrzRABTqt2E1zBBCpclvx/OG25Tr/KVp/wDOfpJJ/vb
yf5wwJMmf1WUS5hEteGI1k0gfBHm21/fg9Kf3IQWpSuM62uULy7E92fE5J0ukcHvBoPQ019gHG8s
b3BgSG8QlNmpW7y2HwgXTnI5vp7Tj4ekzffjRUxBWyYI1xix58rJpGdqoXafMdtmpd+rsfvrM/yz
E8TfxX+aqBHlsH6bH36yutF16HoWy0RKVElBcyy70br+gzvj5wEMx7SKUpQjcX9aJ48ZZnO5ZVlN
VYkA6FEzbnSzP5MN62DE/e7XJ/RV2PH+UXt/rJMHwJqjqaw0bsKeH806Dhtpo8Q2Ce1OtOmoEmwm
r3Mi78MHb70VTo5rmqTDMIsx0ajyya0CEqvOCI41nQ6u5sbYADxgbrnt3Rmh3P7DEWW9DU4Pt+ai
EXSnGpjkT+aEYACjaM0cTroRncWNHJBRr+ztnOI63xgfXdSfRxUNvgymVxMbLsl6J0dj2d0FEbV0
B6Vq85noBld1+jOSviQ3cwMXXajqEQFKAX5T0Qb74Pb5KXiYfFFZJY8TRyyiBExc7+9Saczkqgtb
Kkh30iP9hn3grkFktuIX56VLhc744LGQ1rvk/eXV0T+QbMqkS1qoePJrVkD3WL6NpjM6oiM73D7W
MdoYjuGLLvUR3U+e/z9+0vWYJPFw+5A8czrNGwaa6aD5ekx2k+G29RGnOzXVPS/fhK7+gZP5z66q
qjNMw6JfZVuncb+qwnaXUgR3LIMbTiN+yR0FBHd2x91yV/naBzP6n11Tbh1mP1hWSLJORoGyJ0kp
AJPqzElgdx0rmMX54OH/+SFcT+iPQ5w8/HWh6mKfCaaTHNdbtHVo0xw0H6zovv9gnP7Ty4dqAiEV
+nQcnyen0+QL5Qaqb464L27NvepN287uN7RAJacDVJE//Prkvo4gp/fkjwc8OTnauSBvGq4f6G+K
Vx5wOlf7VL9GyQW8rngn+MmeUv5G6i7izpnd9Ut8fzD+lnDnP1PlXFSvxU3XvL52Zy/V/wRpjsbc
+NfSnAekNv+wX4r0nTxn/Ztv8hxEOJpBZrbB6CSLRCLx63yX56i/08cXIe7h1jaYGBi9/iXPkX/H
jor7x5BZ1zN18NK/5DnS7wrvFXkuV7ne35TnsDA/HdDoDWsogPB0G2tC6vr6DxM9PR2limJzcKB6
CJ8Kq4zuNUlm61tmy6HOGsF02e0wmDaDhU1aWS5LGp3bscDCEmiLca2PpfQWIM/x226KvUJZrVX5
pBzTvs8hbSjFfARLqG26QU/egrmULuROKh4QuVdrxI7esPm15srWyIanM1DMg+KUUqkj5CMC2E4F
EGOm3FOe5uWoN65DURDcQR8rJ1aaR31FkBVWN9v1bDzpkXGMNIDcWe5XurZHHOARRb3XBKKSyuIl
0OvnYqk/NU2xL+Xey1hsjAEbVGPaxGN1aYT6pRQWl3lBWJKmLFuImje9LG8zOKjLkN1FTXVTGE2O
ft44l6kewSznyJLXNuEBTPpjEhsuqoldTQJaKSTHYazhzcHa0EvhGW12Y0OTvicCighZcFWGljx3
U32tAaHVTcQOFKaBOT2l5fIwttkugEM0ly1BtbIX9sYGF/jVHDYbgMeRU4RY2Ch9AexZwlvTgq2y
UIwMVx13WpfXcpmU1EfCg1FamynvqKuG0OEkQGpGbKIlzt8QTOm0Oi0Qj4iUW/NCrvlws3QXdrHb
pFC29QAnU7A2VZhc9aHm1U3wkqfFl8JYXKG7EuTkIqFPS52VPbcTSltNvqTX4AoNsfhPQ7HT5+Wx
muCndErjDrNA1yF+sAR5r8rpA7TYy0VtfMvK/FYAnyIY3aOQwaUSls3QKW+A8zI3XoRLWDUrst5v
SOGfpOgmy7QjnsPzEPVXlIYXatM8L8C6q1zbqlXqlSEdiWENzFWf4ya8jILUn8TsYhYkhBVFCsyP
O6eXY9qw7aNhjDVXJr+yVAxY5iQhm46ey9C8Wpp2ozVdA6tGPRYBwv98GN9iIbsCM31TrI0YM0LF
ZpylA31A3EAHmGWeWXVHZbT2saiadqtojlLD7e2HB/I+falXFXs0Zh8R+REv2aGlRmdNsp+nWcH8
pzsx+ZeQL3Xo60VwNWfjjbHe6IpBjyIg2FBJy9vajIDStkelTDY63PDZmPARxdMmKqZDGGiXOuVb
TWgeM0PbznJwZxSC11bVUUhzyryCdTVU2kEPirsFDZ+tGdonotZ3s6pdoqBpAT8Bx5zE+6AezilD
PJD98VkyicCr4tFbClB56Ah72yhCv2uR+pRKmtkk/052CC7bblTrDubxXYhPAeYShqs2LmhNdi3C
imzTJ7NqAxTzJ20RPCDXVMNBATMQpTT50l2vALuowuCgqkFui2Iy2JJOIM0y53tRVvfNMmz0aLzR
M3N0M5zbHiGBsZNWmfVgFlVrV81SoKxoIl+NkuosMoPGI7/pQhGWIyZYy4ZZkRxo8JoX4JoQqhkK
b42TLwNaKFu3xsw22z45YIm7CvG1bbAuJXBU5ae0WG7EWJI3jRYzs0e0w/ReG1xVjpobZGWL32EV
o9OkUNoTMUtdam2QuQgOzggGR/7QhplLIVnYw299zijE0ULJCbVbvX29pN51eUvXeS5Jtlm8NKv8
sleHQ9zo8kVSgDWbaKsYIRqatkEtJQcjTE0RTC+48MQ0Y68U5Uexj6g1Uhe1rYA2YSaW0H/Nxzoa
7ko1EOggG3dNXAdcooW2Vzq7fQ0/qiqQRsZ4brAEkGCdT/tBLr+Mw/B56ZXbqBkOcM9rdDrp1izE
C1VoIzq/4iOEseClaoye4jj7KjOjVF8noVtmtBQMOstuWhuhP/bNQ9MrsNzzZrJHSSefKHkQ9anb
LXkRHOsWlhF6/Os4mmZvWhuW+WChMFk6bCLKvMGbimhGy86jNPabpHjSM411D4KSQWYoXiSrtbsk
RY2ghAHiADLYgyq84JZ9DAzsDlNuvVhVdD4U1uOoji+jJV9qGgOr2n2RNC3zIks4zkUA/hxzLXFh
kYBZCrWbP5Z6YUeVnh+FhNZZkvYQLadRYVTKEPpDhlXGOnYGbKPNsNQ4f0j8DdbTz0TDwguWBZsy
k/ozcEqdN80deeeq4hJCGBwRYSq2oRrhMY7SM0CG9NjNsHpE+BUSyVAPr6rQGRsSBwJ36rETZhU+
y9RCL2p00ReaR4FtpcuRpJrA0ZeYXEqJUFG4WelxXsTySLFz3MWq1G3Mpk/tJa4HZ/WlyHlTcctV
M55BYdMt5PvTf3FUS219Ekn9ZghHJlv8nWWvuZE+bBVaGci78B0NnXk70ppbNAFlaHmdNItJXbW6
t0pLt2HAwVhk9eGYY31TY0mxyVvJbDEVrlLqsp5S5bciPY1ZSlyoOY0zAJjfVEpxA+3wuBSJxLDR
ZXxIU+0JPTIPRcchHEPK9DNDW+bzMlry16kc5oc1+JtAcIuAi6GgZzPLzWGMqsdOwN3Y5Mpdpc31
2YJd/o48IRLFFJKdiS2fEI+GmGm9Cd0U7q0u9+s8a/2oVh5w4Rne0Apv/yeHVEqpH0lPrBg3wtDt
Zuz0DF44Xmuh39XIfdOQytZUzWdyI3+K29yVB/lL30QPKrcmPcNvpcP/XXD/Jq/VtL9ecD+95q/v
tfPr+78ttjX1d40bStbNVXVO6AnVkW+LbVX63VzDXUCSWNS0LIVKxvfF9rru/r64luTfqdTwMFLU
wLdBiN/fkL4rJ/tavBLE1IMhZb0usoo/Le6Gcje1y7RyF+lT6rAve2Cz1AgA021D9Er1wZhr4aoS
xYWeHoCyhWVZTr/Dl8MRnHokakFz3dG2MG4M2k+9DV4J6YLarNmU06IjoZwCy+DRnKMvYWaZ5QWo
yBX2UGumspXjdoSMieewsSUMnfMF8kv9WVCkeA+XUIjdHsbv5BqjNYPGzfIOWAAdlGrbYmKSUMEj
m5TgR4ST+OmHn+zy2+b0XUn4pEz107U52bMKsc6evMYOAIO62YXbYhNtsMAvu3fb078uQX90vJN6
ZikEoTTiy+Z40ma8Hil+p45qz4TU2+JB2X1weh/99Gvd7MddVVIxhFlkELdecBXAJ7xkfZFxjsEW
dL2nyX7nf1QnOtnJfb+ka9ggCCwWQCelKbQSM4RELOz5soCbupe6o4gK69dn9rVW/0Ox4aejrBf6
hzMTIb/n5CRPdCzGN+2i9cKH0cFp5RYbRkTjkGyqg+B19uBV54tPM8OhZITc/cPTPS3ort+ExD1u
QYVC1Vp9fP9Nyi6fOiJ1B35S028eW6+5VbY0Fpi77NpFXeDlbuV/WAE8adlwcTkyNXHKf2TEUuZ5
f9gsFEdRxz7hqP5wVLaCN+3lTeeHm79ZHOdARJsRJkhtVaSQpDJM/XillyKcinzSSe4P+UEzQdK/
wHnBo9GnELCMAOfwBz/u19LUux8XOxCmH0h7NIvINj8pXXVB3nSJqbCE2+n7ZKds2EXdD0dq45vF
1R1piw7FGTzdXfz6zKLT1+6GveGrG9FG/7bvnMJvD//BNf/p6TWoc2gy7TCuBaWSkyJFnMVkMMOp
dbJdfq0dGCrsyVmc5no97keNlpOa9vr0mGQ5WmSvEAxFa+L9dW+zMDDVgYPF1WclP0sWMnDz8664
XEC8KumXXz9QPz21HI3HFZM7x+KWOjk11UpDLS4qWg9mo93ijUEBmWdDm/hZJw7iRwPTScfl68nR
B1zRKbCxieZ+f3KxHirD1Hedo1wQ0L6zHkKPrYHdu8VhvaJs7a6qO+np1+d4Gga+HhVDJHwHnRW0
TILL+6NaBoIbYcxh7uwCHxW7F+yK7eIE9nKHseejYu/6YLy/i038TqCYdEXjF9RPun+dIrU9W9WG
Yu/gIs9DOuwg/3QpMG8sar6AXJ3wItlbHNr94Ex/vr7vj31ypkXQKcAnOfbyeaL5om3j53q/8Nx0
nlza3TUilswBUfP3f1eOa2L3w2/KTvlrme+HYRkG+kIEpdE4lZvtTB/l+mZtNsVXPKt74l8Vp3Fi
N/jgUst/ero/HPbkUpMmjlpw5rAtgvxd+BKfz15zFLaDm5/rtNaGQ3ZYR+JR9Vgqxzt5U3iVgyvr
Kd189Nz+PCGQLvfjNTi59joe7TIZ+DLTpjwXbEpzXsf4rLoLRe9yE+0NF1W79/84O69luZGcWz8R
I+jNLYsst420tWX7hiFL7z2f/v8ozTldxeIUp3supJjoCKEyiUQigYW17n/x22iBYsVcwlVmij2I
5BauHeeIotdDtUtCL6n3aCNqrxpFBDDZQZbEXz0hYt4FssU636cCg+f6RtC+STWIVnDOQttIfYLE
dvEDGlqBdTrLuvZzhcV4Sfpv91e4tq9XFhbJDPjkKTDl2cIu/qrsqU29xB/K0kYhhcAhOs1L8df4
SdnoCi177ASN64XNx/zCpQuQogyhYFY9FO8p/cJZQk0Y6bphl7+v6LFrqgMS2viy5dW3IfnK8JKu
gNeqWk8ShiMRxVXRFYzPlRBt+M1Sk+zP8rjfITSfu3riIvAzOiaUsooV8azs0zPjGE/1iaEPZ4uZ
eAnX+Y8liOig9URNZpkY0mNHBDCdN/LFsOHgcGMmEYFc0dh/1Z1hh+z6jmEnaItBE5/V53oDjbFy
RMgqeFcRj7nHl/29UpFrq9Z07If1Kc8bFGzhT4uLHYIuWf1D0LY41JYtuHnFYAokiVzGsJQbvbeS
O0hHdBqPhdOhUjTI1H7VtWAXQrezDFIGX973kKxo3Ycy+BIUbwND2ziWy06xKDGAbDFcwl/8Hlrk
1+7bpGFVZCVo/jmP0g9gsmnFq2+tJyYmd0DmXekfHxgTGAXk7dAvIy/NVNW1Ra5d3wxUCCQ0e4IC
ikh8ag8CsBSRygchMHUE5+XHRnBYpmaypGvznDiXDjiYm6u9HApP9guLipCmAqj4KxyDd5DVn1oN
tU6VYpUxPYNTfipqOkDCdAo1Y+MSuolPv3/CDEAgzTBMS11cQlGgjtAqQerNhMeLRS2W8qUj5Mqj
PtU7SXmkZuRMAEUnlfkUYMSqmnycxHI/6uIOUNRBNBvn/q7MO32Zgcy/SJ41keeIDHfRIoVk2FtL
J5PWuTgABZegctP9/X0Ty0O1NLH42HTySgj3MFEoP4AkOn4cum2Z7jrd30kjdyAgyvsWV/f5clWL
iCUrbTsRzlKG15GM2dHg/glAfn5xDbuYIUXE5Q/aLt7rPFG2bK8tV9NU9HCByUk0Ta99O+2KwihU
FMDTSrEB+DP2DYEzhKNJWTD+k++79rNRMJktFjuj6s+0yhydvoQyGjvIMHZNOh4TQXZlYyu33fpl
i2vKA5hVezLeZ70GFGROiqN8ez8+D0fVqR+ZenkGOGiLtr+d5y6TL2QmDHjxYFRAPgv5o4XfazWM
JwiQUIt/Ej7LHyN4DZGTG56ivbWbsQ1a8nGwdtZHcRO3OK/p2r9nchOwxzIxjubxYs1Tm+e+R8WX
q7k51aA+mS3cb5u5eTfQE7+0swSaZk2mZD7Uf2QenUPHYlcegr1/MA7lPtyGSM6n8mZVuknPXUbj
SV7iXvQo1cLO9LB2Dp+1fXhmOMUWCJ0+ybPgbPr0spIwr47wQKAmbePvRSWBhnseD4ZekAFUp2zf
HVuAUv7uf4BpzTngcmWXluYgfpFKhQpkQYGlMfB+gkbSVh4C/vwD0BKBm45H2Y7O2W7rJbbmJrrB
VvIkASu1DINyaQxBrkmzWe+Q7b0TvbJTc9hEod2GW/79CzuLWGgmyKzXrVzsxrP12X8HVdzBP4e7
1kF8nRft//LtljnizGA9Z22USqAkBeB3vaNjg45sPcTc6Y/6YYYURZ85h4TCFjllHAZxKHsrL70N
wLNR7nhc5TefyyIAmzoyMqaJUfXgH1MXoiA6qBUyjnsm3vbwDfVv5lee1D1tVr1u10vuSPwlr8D2
DSYsHWkfybXgE2uMz9Jj5oQu9+2j+maGhUUP6kP/IJ3u3zfyzfmY+WwubC68VhuiugKA4lNE1T6H
z+FX9S/5ST4on1UgacJz1e6Hd5Ur7rM5yP1/SNN/rRnfLpnmIodTkRmQu0XGRHFKFaaGIWEYxA/p
pD5UTRHYHSTK99cpzb5ydTplDEG3RbkPED+ede1LsMRbMqNSsKKAt+uf60N80N/Up+apP26dyJvy
LRUfDbeFDJ5DCSBu4bfCGHcqDHY05x3dnd5Q5Rqc5i18mOnznJ8avp0d80ftHDxH7+r32llxaXLv
ojMD+htX+ur2gtwkznKLqcvgQGqcqEVDE1PzAfGHb7oyBEBwvL+3N5FhXu6FkUVkKAKyCavDCBQ8
JQIdA7QW9y3cXMILC4uPJzZ+xJQLFoL+s5q/yHRTLQUGhA0nWVuINjNC05hS8MeFGcKfDxeBQXvV
mPa9mezput9fyKobXppYpBPhpHY9dEQmVIE7/ygdGao/QVnm2akT7rcccXm1y9KsUUKjzqB2QpdM
W5QtjLGLGE6XEbx97F3ZTfbN0dvTtHDlo7cTNyCtC1+7MbbIHsewKIYyx5g5qY6wq50u30r5OT7X
x/i3EeAjYL1nAQ2GT6+PsVcVQhRqSPg2qjJ+98sOXuU0F3TYl8Q+SR2lkAM4IfQZKTNVlpQ9yH5u
jO+EWM1hNIcZNMsYcLaizIU+YRa+01PvA+KoMD2HowaUojNR3ZADXRUctWmqx2EMx1fTKJQPopTI
oxu2Xf+mkwNG2iwuxG+pD3n5kcFq7XsilPE7RvCUH0X2WOgKPfVId/OmaZxMlaqvQTvARyS23chv
noyXQkFu3jbDLuhtGAmyT3rXtF96ViPigqkW/EwrffQPnSowdWwjp6Uxh89DOCxMntkC87tMcmbF
CDY7b5Phkz8y1wVlQqWog2Z7XYiY7E5CiylhXp5O+zAeOm9URQhO4TJ6rKDnk9+hiSpP37o08OB8
KGLtJR9r60cjMEp+zrVMcTx/0NHpLVrGokfN8h4K9oB0PzGCMd5BuT0JX32lGGsna0apr+yRIVPF
kQwBpFKQW3EJTLGAkstV1RRkk+1rYt18nHoNwgAYm4sUZtypmj5B2QQd0BD6wvTBh4GKXv8YxXU0
PCQ1goZQbzBIjNxsHSadbwtd3/p2HgU9MPEA6q+fTRt6kEvFZlrbsO56Bk4ujr10yECuVK/ZYDR/
ZYbODK0kJVbxbDXQd0JyK4ilR+1W6FWlOCe6oBS/ZM8rmNBuhrQo1ENqhmXNPsxKGZUil3LaOnmP
9BO6mEx1+umrBb5CBfHgGUaOoKEtT5NXdEzqM+bKxM8EN6zqQNIWBB8EFAv08oDwN/qtjq/AMsOc
stYMSvOYlHnM/8szSHu/Dz203cUubRo1PVaCUSlnoVKhCNppghXDi9Ox1xrV4YyfNiUHMFbVT9GL
EiClKGScfOi8GYQorIKh/6AXgatAD/uZt30FjQqUJsU5Y2CWMJTVobcLOmbaefzXkEogp/6SWGI+
7RVBaU5No6jJt1yB7Uc2ffgOVKVVZ5YGv38M2zbc+YVcPpWRajHDYlip4qConnxGgWd4GVt68wUD
s6OMZsODVgCM3GlpAoIIueeHPhRes6IPYK4bteYvfKJ4YbSTLEStomE3pFnyixEh+SFoRvG5mkTh
Ic5EYa+Uln5CQzd5B6gthbnIElQBKhWo5XexbxpnWLkQVzZA0CgTKNui8wvj6Fc1KmpSKr0Vekg+
bUHQ65ei6YS3VQFDRGD55bFsleBnkdUKSK4Y7VnZLLUndQJIVbA29QzVW/ILyhagO0EA90WsywDN
staDsjOQwgCKo7wizzeFUXTNqm8owFHYBv8jjq/6xATLoRog9bZhexueQB0hNC5Y3wxdKKPE7qZc
chlVyPsv2ajU8nOFslzi1OEkGp9GhpcZy04r/ycK2Un6RoCvCBk6YDHRLqs9XXwJw1CKnj1I08q9
1MLhBVAuig5eNbWnNG2Rc0WGnm+nzoQfblwNjYVUkkcpPZQZt3W0UdNqJ+lbRKoZ3M7Uszd77VuF
CWGJq103v+H4+fdsasyvZQP138mACGk6q6NQo3KbyOFzEcl+5Uhmlsg74rR8TlrV+BTqRc0DHnmw
GkaIUjGcht5zc+gtFAUwL/ZMACdVJUXvLOJi/UFViMUtnAGB0b6tIrNKj1Pk9/730CwkoAVo/8kx
6UygofQUZl7p7QdJGPUHX+ShAg91I1jmg9WmamObdLIKu59MRkr9wq9BP3daIj00kVCrrdNpNXwm
XWGUb+5f+DdzAxJCbRRKGRVidIbG6uLCIiG1SshlTTs6ibv4OO5U+lWyO+2zR/8o8D4MnLHf6T8Y
894rysN2hr0s8XNlWpSF+ZNMlK6YsUjPfJiwar8iG22czoFsbgdjRK4Ak6iOuJsLrq/f57K71Sm6
TQdms1g1aZeAyF+U53ojneDpJ+EulHe57qT8Wbn3N3eRr/1nZbyUKFlJTHAvKiRWper0f0gLfe0F
gCNQuWZ/38L65sk8kEj7JJHlXOcbPhxNQ4TKpA3yYXiYHDieGjvedTuVetC5Onhux3TQ1iN0UUr4
s7C/rWrzo+2ilGC2tWf4IVbF8UkwIEUMflQqWr7JAwj2jcru6ibyUOEBpvHsXI53GVmcVB1KUsAv
A1hkwKUO/1Ac689yqDGp7B/v6mX7roQxzzR9zoAZwpgY2XqWOxvfafG8+2MCQA7EyjRBborBSWLA
w5XXdK+eQAjv+if17fdpJz5uI4BWkmoc+8LU4jwhGaekhG8TXjRb2Wf74RMJSEx5tj4NH1CEHr7c
X9vi8XOztMWrBDQoR1iouMwigZlU0aXp8rmrmscJQu37pqQ1x+Ms8ZqbeW4BqFw7XjJ2RdBH3ezu
xUmnAuCP5/pgOvlByJ3wgwQKhSmNDzkyMP8QWTUvE5vg+CxuBDTiFvECCdaKKQdIzzL62NBOHcF1
O/D6b5zoFXeX6N+QJAMFYRh28SQS1I60OCU1kBkFCVOYmz798z28srB4B/WTlFkxMw128Kj5qJk4
M0YhcSrhQXdAIP6CguGb8gvKt/9h1H3lGFzZXnw/qyonAP/Yjv3+l5p1n0sr+8hnfjaD+j1Ix/ek
ZE4Gp06pqKiXIS9yf/Hzv39RZfn9ES92d9nVNUIFB53Xrr2pTsrRPPmn8fF/qLWuXC6X61x2WynJ
d92oYwd8mGzPI6IkuibVMtVuXOhsPpg0a7aLyTfHA7iSDoZo1qCV8NKF81QZCsPimMDGGebivpPT
8OhZDEboMRMPEOsp3zRX1h8D3a7kXP2hC73ypHlhdECOkeFAJiy8QhiPaSrVTlSM3+9v/o1rA9Iz
RJEgKKHfjbrk9eGlhlr0WQpBDDLuu7757kv/UJeUYTksqIxdQlxNVrPc9t4ItC7xUs8uSNtMEfqz
rZvvxoGwYNKnp9g7z+Iu4bwzuzzURjXsulLw2GStm6rWo4mgiSOWxhu9NL8mfvdVCtMNOblbu7DJ
0+phzppxXHV5C2YSH0wyWo00zT8qx+Y4N1u2D+hNLNdm0noCrC5SjbkpyGRSKHiqX2q25vWQxXlO
Sds6iY/e2G/gAW6vKWYbwQGAx+Y73bJewAITwFsEAdTc1mHQxEljO90RgM5Q9Q2b4XtZ2cI3Zugg
RTO02YGHK4ucRTHK3kqq3/b+DG375+wBDlw3O5T/rOB4Y2rh6M2UlJVhTDqDD3R1spMo9qf7R2kJ
bphNWLMckYL28e/ZzeuzhAgrxNttDqxqr6Jm484UBhB4qU4L/zCdTjoA0JLeN3oT1LBJFkv50WTW
n2N2bVPKhfmRPgNrQYqPUwi7UCWfssnot7Kl+S69CtO/LRmzfOLcXVzGMYgz4faTe8sWD9Me2kFY
Vp10p9W2dSCp3Y3fNsfdby6m2SLBQwJANSMGF0lM1+bdRDdQQ0DKUc/ik+9S8zB21iE5wprt3t/I
1a93aW0+hhf5cxl2qlzXWJt7OPBvJXvBDQxnbvwhX5bBxLTZKJ61BG739GKFi7sh9TWFmYNStzW7
dcNwJ7r9If8JOd7e+qy6oTuzsRSu8GTQNKZG0V4MiP/XbsrtDXC9y4vUo50yuJQL1i3XH2Thq5Jt
RMklyun3sbjc2DmMXmysLwNSy2KoaqNTOnyIn/WXJPkNTGc8F5DCyADmk/EyQEA1t3O32/G38ZMF
qvPcCAokvNkX9ifGkGSIXeGRingWhRQDdr0mv0a1/IW34MYxub3tMQZTApxl0vyGXfhskuShGIBi
ZsitzB2qaV9asDU9I0ruYEXwloWHDb9d/X4XFhd+m7Z1WmeZximhSZVT3HwG8H9gbNxtkC1yYbw5
BBs2txY5//eLLzq08iA1EGPYUQfpaftR6dLDKD8W4ByjWt2ohqxGuFmfiJoz6ZO+yPFLU2xRGaB6
Hw3i2dc+oaB3UNP393fxNx/KTXTjMcsXm4mQloAGxt/KCZJBjUcM1Bpvpr3qxn95zvh2OFGgdYqj
8ewdG9eDPys5+05sD9/hHsdj5WN1DvdbKc3qoi9+ziKsGwbM12aNG8WjdWohASgRlTDkfivorTrP
hZ05QF18SZ5toamOLNt7Kp+H1zmiF673Ku203QzGbj/984XRmicdFmHxos20vK/krm1g5JQ1W4kD
NfrgybNsmOpHhX4iV6iNjVt/CeYk+CiA20FzagbcDDftuUZM1I5pSHo/o/mkNBWsZD+m7GRSRffk
V5OZbjVpHhQu7fsOtYQE3BheHMuqttRA1bs5tMuVLWt7WHrjB97ErgfM0Umea6AJSBgwkr3Zw7s9
nyx6noaBb5vptmUv2QoF9NLRxbSNmOpq9VTn36buWYAIzjOkjYC3hFP+WeiFsYULmVUxoLTBBnJz
Qlk9valmFEDySt2BsbjTxMzbc3PYqhSummUghgEN4joo74XZpK/DFLk0nRezelZ33Zv0ZUZUWi/l
e2jaHO95qzF6eyTpzjNWR6WBmtdNmSNu0BEMJtY55r86MLNmeSrjLTjHfNleh6ErIzdFPJnJ1kpv
mdENelcSK6cV3vfaOewes/C7nvxH1em/3v0ba9IWYcaDnqb3QDqhoPJzmp5qobL9dAtwe3v/Xq9p
8aUyHW7fomBNbSR0dtJZEJEb6DIgij4dYI78ef/kba1pcV+0MQzIFF91mOD/msqBQfwX2kr3baw8
lFiTCu+CxcOel9li42hN+G0Q4H3RKTxO2mkOnMMLvr7LSy5cf9o6ZfMm3TiG/ruHTSEKapjrQB3n
ShN6RDlOWe8Ktr7zz/JJOaNLuhuPWwCf9eUxistDBiTAbxGqy2sh0JE8VBpyQuFoHuKjf4bMfJ+f
ZvTUdoVk1T/+NvY7hF/cQW1ZClqfQb3dZeHXWkvfxGH0Enrdl7jb3/9sa67BPWDyaucgg9i63sSk
LmIU9Phq7VQ46cTIwn5Wg7hv5PZKpRRxYWQR+Ok+TXldNMQJJYp2Y6XwfPZE976RlZfzTG8ogazW
ACdp2mIpYuRFoqSQVEP5mTtWY2XvVDnalTHU933jf4piiN5k8Dvp9JDpUfeuh/Dn2/0fsbZSHeHs
uf7KI205KAEpu5609WTZYdvvuVx0r974YKtRntnwGTxOmUVe9qEm1K9HuccRuz2IqNFtUXywBVd8
bZVdcKSiTKTfNdnGJ1z1/8uK0uK0CWokW7VuAGJ+NBkQiF3/DH3qxxmyuD0Wt+aVqDpSG2MAHuTp
4n3SAFQKkEfXbQTH4FCx7N77qjdbN8vaKbuwskxwac53ADuwYhXDQ5Rr78Y4Pxh9f4iL6uW+X6xd
YsDNuSop+M0sVtfHrBMFCpzhXI+rNDtVUNTQgdHETfIKe5RbafKndLCc+zZXfJEBGkPUmPxFc2+J
WkJDyUeDa9TnWf5jFNN3H7eoZ7dMzMu+iFPIu08DRObsYNUi7y07/fTp/iLk+W66jvLMc4HIhSOB
xO0GzAkHNETkdcrd9Vf4FSlR8wUuHLDVVCIAzTjjl9KxXOMlfOvlNkWJvXCKXoKfW5NztwvlV0Cg
SikLpoab7l4MKjnrLFRoQ4B5uf6126rF3eanVwasRdkPlA3CLE1JqzIYHyJtfNSZbirbB7QHKc1v
9KfWVgM1I9SQ8EaAIV9c1XocaAVCWDQSY/UoqakttcVWmLr1eF1Fkpn6G2z0lGkXNiYxjs1yzGkQ
Jc7IFGmEipibnVQX+icnrF3zNXlQWxrnkhvvNytXt0cboPrMZMHjmA7ccoyrArHTNb45N+CM2qXQ
of6iYe9abuWmnS2MrnKeoJwOna2YslIzmy2jcmnMQ0Y3r7kJGcYBZnj6b/r0Rgv8B0HNHxKza94W
npp/IMPDYeWmdlt/6h11CC0HoScdBVXTfwBM8vP++Vm5Ffk9fAkd6tFZW3MRSk2jrFCa9ABj7rP3
LfDrwo0Z8qAGsgmhX4Kgefdgi1SCbYfPnIrvdThQU8lMIhlencZB4sdFDlimlxTvpv7X8BBMtO0g
69mn+1rapf2v5Ckbt5kWbrPC698w+/5FSGr1aNJScZzXq+zzAnDhPGMCUzUa2uMXiqQbF+NvqOQy
QF0uehHaJSUaywkqMhv5GRBlSC0k086qZQ4XCLRCsGWrRXEVLZ9QgPZIsj09RZWAIVxj3+WRrSUt
J/xbaKSPkvBlliEqWrs0hQfLyBj5CuzEUN7rU/SE7OfHphrC3RSm51KFMLOpNxazFhgu1zIfq4vN
03rJMmODDygiR5jITPcLXzb8cS0uaLTEYXCEswYkzbWJPiu61CJ/QVARHJRZPKAtaJf1Z2ogTz50
VYpxEpjXLWP/RRs+5er3fkrfNnq4H1MEb4r4MYqKx7BpDxu/awHg/+O7F79r8SQrjb4pBCoi1LrL
Z2bw9/FhnktSH7YmQFb3+MLQ4pAklidV0J+YdhK1NkhJezJy9/5iVqPfhYnFGUgm30DWkvheyOBH
Zy4p6XkS4k9tZtr3Lc3OfeP8F5YWzi+2vGSHhChfT4e0Sd/AdvlNqKyN9azkvBzqCzMLv9TVJocO
DKeZsVfzbBVEccq3eYRl7ow12v/wBFv5TLAvUZLjepyBV4uVmXriNbrJyvxO3KVefmzQ97m/ebeo
KDihL20slhWMVmCWcCzNqKhTD3WHtcsc5TivazoLZ1F8NL9tF/9XUnnM0pZTyadooy6PoJBKrZBN
4L3m8ngAwTBqZfFOt4VDd4CVdOPjrW7khbXFwWKYa2aI4yoWkuEBDQ63Q8F1YyPnM7NwwxlJRNee
PJee95xdXcQtibFGMVUi3gk7HV6q/XQEac28f/j2zzjcVuFrZU3YI6WGnWR+aS7OMNoncaCMfLhM
Mb4aNbqrXtlvlhFXQtKVlcUxBp5ZwO8Jo190ah6148DMXfo+4urerBzO3+B2//5ez8LZ4eeShSgh
OswX90yHDqrxod0Lh3SfHLZm/Fc3D/warXt4ya1l9qkZAzT+o0H2CXIW8r/e36zhr/qDMk/TzCgL
qhvX/lCFFYopAU3E6nuR294BcUMotMRsXzsz/5EZbeY+8w4td5AlKfAgzYw1S4+QQSVbXo1Q2mhE
qA0iiSWS87atc9/Tt8wsXKKvWyFNgZbYOvB2hvYh1FX21bhVZJj3Z7EaDhHDgnDhaCKIxuv9A1Us
F6VPwVCRf2XoEXfTk1GDvsp+IvXtQo9g61Hh3l/aSl+C192F0UU0HDTmM9Ad1G25iV21L/aeXj3I
8qzpIJVubemf/MhymOp+EIqtCfWV3sS18WUESTKtFwWFscRd7ybMRQcOwx6xK+wQ5ti35jE4Jkc+
b7jfQnWufNKrZS/e0AjaWoM+UoGD0RXl7V8N/ARIBd/f3DUjMgog4K10XHQJHc3CNlJSnQqcJH4K
88fe+yY3b++bWGlqU/Hi6SNTB5Zu2RUEvdH6XgC5MviueSj2w9Hsz3Dgpruwc1VUHZQdesbHIN8F
0aFCvgIk+cZPuF0mVUaTS415QZASS42OaigjtMkpASaPymmmWgMCKX0TXGAEjA77ohMoe2ETZnx7
WqDrB6ozA55E7aYN4iE/2FPTBCIUB/5TEvZD53Zaaol7L7ea4SlttLI7Sz3njDkTofteGEl8ur/0
25SPdzYqGjqQNZF+4qJ+MPYh7/iaAlMH14AEOlEy03MP7Xn0dN/QjTiPxJTIpaVFAk+7kmJuDzxO
e1WfglOd2OVX8WP3Pna7I028eq9btveK3IPzP7yub7f62vgimYCHFj5VA+NFspv2IqN4uWrXH6xv
+Q55OEf5pSY89CLXcsR35vOw5eK3/nVtfnHvm4NYyqPKl67deRS1ett+CAv0GQwosyY30h0jZ4B7
K9tYqSmYdPQkc9aEYIZ7OVCZidPIiwdE0x/2whqUZnfsbFTM98lROAn7+594zZcQtyDflqjbowNw
Hf27SKzGspIsOzL1knq5WEnf5TbU0Z7OjcPgCaid37d4+yj8LSyAPguASCpSi31VUbQPZIHSmsT7
GWJIBx3zY2cWu3qSYQ98Z+Tf7hu8zUEwaPHUpUrPvhqLcJ9Dp17onmfZdSYzUfQobM7arrkK/zzp
ISMxM/btehN7PpjV5oGHuJ+yN+IWht/XSoW16P5CVpL5q+CzbI8ao4w64aCAQTuHR+NTAHMcgchR
kFvJDlt6IbeLQvcEZKkOEQTok2XqpmeDMNb8d1osxaPXte/E3PjRjbC///NVMV4OvAFOWoqHy3Ef
s7X6qQl5NGRpqcsfNAOJkiCISxlZ+C7/2HcZfM2VpYQfm0ZLGjfLZYjpkfrsLQephOKnmk6W92/O
xcUnnc/NxSsD2VwS2iz0mCCVd10HTAEdXmlwpvSfKlrNMRbNLkCgqiaC5l+4JyLWnThaKMz4nmp7
Y+WWSFuk6kYon/+V6yyPhs4sm0VhG/6fZVIgMP826AGukxkRA7kTdGWGhAx8FA6Giwr1ron19/c/
7JoDsS7q+fSJZ9mQ6y0Mh0xKmg4Kecl/h5ADwpzvQszeN3J7uA2GGv42Il8bkTutN8QSI4H11BXZ
Ljd/3jew0pSYLdAEJiCzfcsIiWQVSmYogdjmk3zuHsMH66HLbJ9sEW5ZZ/77/+GeRWd4MvdgbNP9
1qTH6jJJt0C04ClEgcUyBWC7oR/z+aAnU9MvlbLhH6sGdGYxacDINJEWURn6zVZAtdFCT018r050
nyuaVve38vauYQcvbMy/4eJM1WZOAd/AhhGq6NIL0ldgiZNd1/VXOr3VhrXbe+ba2iIoIyuYeB4K
wLZaK880ix+H1sqduBPcycz9PV1Hty3Mj/eXuOrzM9wf6eoVlEyoRHE0JCwxZ546ss6m/MPUPty3
sVLmZ2WgLOc7m57H8v2Z0XU0ZQ8j4zl4mwJPqPc9A8h0Z7cLSPKqY8Bvi6wPzRVzmY/I9VTXxD62
EUql6hXWf3TVy58U5VTVMR3010/5HpIV1Y5fI7KUo/c5OeoPcbxDqnd3f+UrDgToBEZaGp3K7WRh
4Q8F8skhv0Wu9kFqOJNA8ku3M9X6831TK5tszsiCWeOI6tnN8yKwwnGqYbygdPsXRAE7pU2dcoTW
ppzQJhhdK4GIN3qHrt0uSLYE5FZ2HevQ784QNhm2l8V5z5k079WQqRFGYLOD5MTurHrmURrazwQY
1LuQMg2c/D28ZlQ74Eo0nPIEKcpxqxu6cnFcPgGWvySw1DarAqgKi0kdHa0T9NOERPFuGmCpa6tU
/hnIlbbxoW+djtsKGmAgi6QgNxwsYV6gel2TIyZZHmm2laJZU7d+++7+R14zg7QbVxNd89s5TvAj
UotaC69YTTl3Xo1mffN638QKxh0XwsTMvYHbLiM3BXI9s1QI4WbkUk+xV2aG25Z6u6C8PTnleaa7
Gnx7HPaNq8RHtQPTFO4JkFunZ6XuwU/RNHqVM/sjw6XX8VfwYRio9Xque0j7GaUYOLq2G5TTMDry
K+fYEdCPgBBgP+Zbx2m+h5f5x6XtReyXsqToQwg/Qcm4WkvDMNl7jrGrEWOhaMdc31br5TZWzIu1
wCzOWow3Q+RWWkUW1zYJnOgOho5CyB7leDSu/93K/jY0r/ziVpNyxaCfj6Hk1JzEnwHHUacAUv6Y
266bEscrxxFAK6Vv3oaATJZJldYEzNMZg8ertDiBrFX25ZlnDV1vVHoPv4eVqPLXxxGOx809XWli
MDl+YX251kqBTMSbraduIOzls+LM7GJpb4swsVcQKv+hNdt03TX3uTS8cN186MpWCkfw57x8ykP4
VChvCjc/JW5/DLpjutXpXYsMqMty0ZD5QR2xSB66QA9COJuJv3HrNE27q6bD/cDwu0+xPBGXJmYH
vvCbtBhCT0sxkf4aUezsfrQ/04Ox653Kbt+Wj7CXgUDfZtpaXZmKhB9k3FTMl0FA1GtBqGJUeVB3
+og6/VcoRDYgJ6s+SlEQUCM4Q+hPrlcWmYVRyWY2P4dbplssS7DHdDxPRfBZlnNzZ2ltad/fzbXT
joQQRU+DquBN+koTVOhrIKK2XjUH5OaCXVqMX9W4f+Mlzem+rdscz2SYlYY2TPWzmu3CN+RqTGLo
1D07K8SPkSdDNKKdkPPZWNJ8xS/9g8XQNplvwps+FxPr4L5T789A1sy9Nj8zwFMc769mpd8KLoha
MfnU2khCqU4TxDKmZw/6N0ly5LP8W4ZUd7L4nEkvIgrcgbv1nlnbQyb2eIkyaDmTUVy7iJj5XuHx
Pxt9LzTMok+Brrlh8I8n1/lMVGRQTprBvAyrXpuRg8QM+A3cL395fncSq2oj+q+uw4BGmW8xqw0v
1jFliRKlQkOc8AfFSSweotYQHuVo2hgDWnNwkxFqyiS0IFnT9UqUaswyHboX7s8WlqIXS0K9q43d
KIr/Re4F0HomrgRKREHi2hKkE8VQyImFnEfzVvTEhyDTN07QimtzI9OrU0ClUcheRPNKQvis7XjN
dgwHOsgXTrboleEbsRXfUxjNXlox8b8jEWe+Csmm7PtKeOJAUQcEAg3bytIpIikbJtEnCUvMcB5C
KatjXoFbj5PRZzol+GL04sYhWwm6EHkgEUJQXCuF8LpCjJAaQqLBbt6ow8fOqp37B3l1WeixSADW
Wdqy0z8FUtBADmciS0dKJU+x4NmS1MbvGzGVzlXg0dEyBgXNuvt219Y2N0JhiuQY3LxGfSucAksE
dAaeCE62LHZbdfpy38baa4zH7ixvTa0MhOvC/XVYlnOvpz2eMGtevQbAyxIqn8mxetoKTWsB8crW
XFi4uJibfDJTocOWetD2SNLlf43tG+td4faOtrNQnoEVkPeYe3+JK5GEeR4T0iOYk0ETLlboK1Im
g2mHCrIzH4XWe9CGQeBYRFvzqLd1ETg2kSUC3srkNDfm9fICSYuyUAa2XrreISns7q3xKWNHBV6R
vZMydrAz99UheVKftQ0XXXOVS9OLlAcN315vUU1CcJVx3oESk6vrXbr/FzsJghf+Jh4AN2JBVion
4qQyqd0JAdRfPRp3MUKsFXJXfZDr3b9ZFC8qNO2ZxUJp43o/4zaNQALSXihEyREFSvJbEXkl9rMc
yEihmUE4Zhmwcvj8Qp7JVCAzHZECzbOcTPNR8QwNtBkV9eWf7x+y9RZwISYVaSBfL6hIQ3WKdQA2
gz6o6a7PA2OnkXy/VRT69v8ievAYnY82jcYbsigVjr80pndjS0lZ7iD4Q2e01Q73V7Tmd5CQzO9B
xnJvssNRruCaTDTETJsm2UHGodhwym243cpXoh/8+5FCNnAzZ91oVjUlcGfbqtcIMMsFOdyOtfmY
ms2zXMQbicfKkpg7gcxz5v7gJbi4QvVBAE0s4uTDWJ01LXMEpsr/8a7NLIHw7NFfh012YSJlMCOV
ItJ4XYg+qIL0cSjHacPGSjBiUnyensHdbsl2pSHkDTa3WYo6EHdNA4ynV5kcj8AYokb6JU3Es+qF
/+JTzcxJyPJApHyLV0dzZBpM5gxCtX6KE0Wls6M6VP9VW9aarYC7Etlpdv5tTb4+Tyasltlk9cJv
ZoU+PHYBgsO76Zt/YEjK6f6ComyIobLdhKfPDZbFCwLD0DeTD8zwqMVBZrSxzSQDw3+3C2fKPLA1
zhaJ0Zo7WpCZQFtM5Rsyjus1KoVPW0ngUvGE8X3bOCgDvLvvjSu7yEucNJ6n1wre3IwY3EmAmdli
80GbfgmW60Muct/GyhEmd5qBagj48SBabJgq5V1fI0Vpw5AnPk650FV26ckxxKNxAG6yFkv3vsWV
faO+C9MwAmTibdulDeHtsfxKoCWSPY1Z/FavhI3OzvyjF15wZWL+CRfpjOo3kT+2mFAP3kE5dscK
dbztieS1vUP1kJkZkgoNBMPCDA+KujLIOYUufxMVgpvUEHhAPVt3ykbQWOmDmzo43TmFx5FubqgB
Ud6oTSLKCoMrUYvP45dY/5qjsSu0uzL8GKaRrYzKvhMPQpRvWV/7ZhfWl6w9YzVGVvl/3H3XcuTI
luSvlPXLPqEHWpjNvWYTAZFAakH5AkuySGitsbb/Ph6s7moyydu5dZ921rqM1axkMhKBQMQ5fvy4
Zxh9OaElD25iTkHbHt4W6papRGv94tqT/PXc/rzet7aE97dwgABSDNVXEsX+KlfiTRmUlppFr+nI
X7m6ry5ORkMjvBEYOHUZa0Ta1HU532JB1hU8TERiXBOk/vLuvR/iIr5OxFyZYULPoaAqPQeL5g21
RHTzw2H1GuXui7lD2ox0CGVTKFtcsgsmuamCnFOAA4enCoSBtEbDpDdHkv3LT/KHcS52eaHHzjKl
gBpm7qbNZEuJrrWNfbEDfhhB+viEaXqiJJGPEeTRh3waLEDiuy6rzH/nOgCioWbBYvWLPKRIKj0B
/oDrqMyplI7oUbsSX36xxHAdf41wcf/nNAf1s8cIRTuW29IvAdZVYXXlvPgqjfswzMVmDq59k6Fn
AdPlML/Qap1HtvjQAprnTXSNt0TiSMJfOUG+vDYFCh8oO/DYBC9mT2vzhNMHA6DuKGzHVLeEvrxy
g75iiGnoLv05xsX8VaqvVK2BMVjXUw6dyUqwI2XHrDYgOGnL7Ubp3L9fFF8uvXdDXsxlBJ82eIoA
roPixEEZMi+F0zsK3VeG+YJWCoxLAQ2NmQlAFY19jncbXSNUytRGaDzuvHaVWcKddohDEugWI/yF
C3WBHi+JefbeSG6xvVYy+vIqNRRWQKlEN+NlqTvW0M8nizjCmjxzFa7csw4GP7wG5X0FZmgAJYFn
8Kxb99NRmUJOBNxZHJUiVVFCKaAWCn173m5hUnXt7Phqu0XIJIKaxnTLoGj8cU4RwFfxqAOuHntf
pBoSLrQh9RlIjHmQL1LkkF6shdJxjlXBjLpscLWUG22UptGaJbZBf/vrawlYLJoUNXROfqLj9XXg
x5I6+0TjHis4ewcxZxX8teTlq20fXgcsSIDs5CeQHsHB6AsZKlWzdtPrhyEE11vXLTE+//3VfDkO
ygFoumRl1csHfg6QWKpD7ZNqno2FLzeNJUG86IgOoug0w3/u9PfjfXk7wQ0AcAOBrc9yXlxYJXKa
Aq6PwtniON9suvwIlQC4nPrTdsjVFYgjMLf2pYkG1eC2RnszgY3x9x/jq0cF3QJowwHyx6QCPi6q
nDPEDnPqkykIu9tB9VtSllx2FH0E5v/GUGBbo7sYceUnhupg1ELGKz0K6DOE41t4e42ONqq/DhFg
rfwc5bInWxr0mM8rjDLxQQ1XtBFnlFkmKYRafvlyEFYxcy0sGv3T41j7U1LzFTyR4PEwLDNheAjm
SXKmMrsS939xiyC/DTKxCKQdRP2LcIEL9EbKExAP9IhDDTOFUTecBo2mA/5cp1em78vBGItCgoDD
Z+M1scx9MCY7n0ADgxNqs/GX7RxcWXRf9Byj3wukf7SyM9XjS4i7lMtMlsuSERgURI6Bak4v47HC
9pkwzVyB8CJhBqwcgOHE7O6ulqHZnF3kUh8+wEWQJ9d8N+gNPoCw1Z18V4EOnlD5mEEaBiHF8lpr
O9uaPw2HW4fqFUwkP0GL6B/Q0V4EFpAc68Eq4QXYx4uaZhbxJJixOPAk07PSkkSu2SapOF558r7a
a3Smuwr+L3bQT/3tTYgjGk28OKgWsw0luIVBJZjcBZQn15nvX+ykKKHhVFDg1wliOFti787+Xs9z
7AE4pyrRWOizM/UJHUKf1lft5L8cCX0jqFWA7wis/eNIGsrDUsFNiDLKNloWfHLo2ya10qJ9UHz/
ClD3CeFCcRMEVWY0p4AbfkmsTEdOlNsUtralmgxmVFTZohL64tRUmuCMrRJ7SZxOIZn6ibty/9h1
fFg+b0NDQxQeCl9gq7U0cnVkdMxRl6vQn+IXltxW4E+gkffKUJ87RdhYIGtBqhTdb8qliksUjwnS
k0kj8iNK1lNmMs5a4oinkSpe/WrclIvOlFFXGJ747Fe31I9jX2q7jFHhx1GOsefJCKwAftsml6kd
1crxWvL/5ZSizKWjCMv62i821UgfkRNzg0bSKT/XSYtaoboI6/RKjM/ShE93Tmda6yiRI0S6SCOg
FhHzsOjVSJJgNnlxfvQj4Hia0HgcwhpSGNe8kD8/62wSUS0BE5YdTJcaHpOhVrUeYkg4A1HJbiBO
Oi41aClIVry/VmP7tLFdDHaxjxaKn5Zaj4dCk8FBGwxLQK1L0gt8/z0NRDp1qAVIV9bol0/iuyu8
uHdB1Q+xbmBQMJgQCJZu36s72RfWjS88gd24HyPtysr8tNPgOg3WUC5Ccwulm4vYW+LKmGvLWSOZ
Ch9EXliEo7aGw9QrgMYrh+NXKxOP+tvpCBDucsl0sx7IfMNrRNfRMyQqx04XF4kYXYkqvryid8Nc
JJ8BSkNdNuGK4mZ0IPH4fWjbl7r11yNsEa9c0pdjGSDggjMOZ4XLJankoDA2iagRtQ28GP5bVNWz
XcGHFlDia8HFZ7wAOqDYot9IDwqqEWyC350/JcSH8oQtDxknu7btV8yBoL2Dnt3tbMmwELqemn1+
DD4OySbg3ZCxMSvSDPNMEqREd2rVQlm5R0NBEBFQ6mprgvhy/dJrFnr1vcLk2+sS5J93Gqg5IopH
eIG8+xM9VdUaYGeAMgi3hCU4DIwmK+VtJk3MWeixm0jQLObMZGZ75VWD1M+D48SA9BfyCMSOCOo+
Xn/UBrkij6oGqkmvHSP4aHkl8h5kpqX4GAwNbzcpl13ZW+VPe6sKwhGDAsEmQBR5cZ+NApB7MaDB
rku08qh1grTrqq6+MsobEfPdFo6CLRrcsKCQ5GN24dP58drEqIskMUmhjeO1rgCdh4TCNsvNrGaN
FOZBNpl9b8iM32jotDS/ruh98fi8fQJIi0E3DoJ8qPWziXi3upjGhpx02kxDlzkZNpDRUqzw2BKm
/lDZTMswXBeLt/TmPz5oajb//E98/1yUUx0FYXvx7T/X0XNdNMVr+5/sbT9/7OOb/rktX/JjW7+8
tOtzefmTH96I3//H+Oa5PX/4xsrbqJ323Us9HV6aLm3fBgleCvaT/7cvfnt5+y0Q5nn5x2/PRZe3
7LcFUZH/9sdL7vd//IZs912mx37/Hy9uzhnetym+Zef8fzXf0nP+/dP7Xs5N+4/fJOV3kGexMpjA
CaMp4pYNL2+vyL+DFwQMgeHUTEUfr8DyrA3xJuF3bIAIBqBNgn0NNPXfvjWQcfvxEkJmgAAs7MLz
K2u//Xn9ux9r8cetwXz88f23vMMOGaHw/I/fQFu7eDTwPOAzIcVmksi8flkwTOEOyIlKMsLurXPj
aFXV0iYoi6eiFGcSiqmd+9EuktSbzte9Uko9be7WZUxSOVkKEupmM88/aKWgUXjEkVAaX4JZgphP
sIJLHgzPzEL3bQEql634iDgGxl4RFLu7KUXzZ5XXNlpNUN5QoISua1SUq7MoOyIcJY5GvG0Spy7N
QSYTxAJ0C97bhWeUZt04iu5V+m7bghuhaWsRT1W4GkPSOZVsZRIdQOpqqSiQoUNDoT3FhDSIa2Ir
hQsCR8bS4mWz7HZGso+gIlIc/HgZlXZVUAUPbQJpJ41UjphsasM2ZDc9ptCJjs106wev1Y3EH6q1
gkQsoPgqJQpJ51Vqp7ZyB2xmqkj2qE9OeaxzAjOJEydQvqAVrIOjl1A45MdaJ6cq3RTcrQhEX9Fn
EgQURo0StBChylTCIdDhax0VSNpwo+MHES0juO5ls+mm46o2qoXa7QvOCeFh3WnLQUDPREqbuCCC
w9wlwbMJaXc/PXOP3OP0zL/9zb/9zb6G5/b1x9fwLD63r+Lzn//1r/FZgS6S/Ny/ys+Kg1bvgRMh
czlt+sb2J9twqmQlostVNuD4p4hE6iQieWmZPaabuLEZO0EsHlBDmjUTSmzifXqWJdpDJj05DWZ4
GHk3aa1QdIhACxdw1piZQ+AY4On42ySDC6c9hCYakNViWyMcnbeqRCVxj9+F3Alf0QSTFVu9XmhS
geAfG1sm4gt0TUPOGgfzYaQ6+G51imogVHYqvBt/J0d4JIJkDarmI0zJtjho8XM66odWPhHt0cnq
RVw+i/pWKRMSQj+OdwJkExpVR1uCwt0O14nEtMpp0pryqRiIfJp24ZPP20azy6KllnujuMiXvgTl
9LCTqd70RIXtIvccNNtMXYlu2sEvHm8vwttxPIzSo5J7OwSJMXePpRrIlYlqFhWC1hSHnvKwddSn
wh65wAxChJMabN97N0nMqaARHKAVdAKMu7BbSL3Dz1RHNxBn5bjgQrE10lbrEfQKTk8ILQNH8deS
vy5Xac+sOryiXen7RwX0fUMwoWFtbOvWC0MrKPBQ00k8Ndyu6TuaQWuhrc2Y38U9GV7DU7RZm7ap
p57+alejWXCb4bzmCDwiwbSBvJFM59mOwn0JX1uZNhveChuzmS1DWtVQQj5x2z608BvhEKsEVjNZ
owhypO+l4irJXv3oTg8hXjdZMrcaqNyegclZjQTDIl5yRKUkMiS+FRGBiQBVsSindcSb2swtjHCZ
tjEVoqdA78yx8ep4lbSrHJQpaIoZUFLxOZ59NqO1yh1/DgLYIhDx1ohIdciq10SXSQC/2XS0NJEU
h1ltaVh2Jj+TEk2gwVaUvbjhF/n3iNnewp6w7WmO8mzRGlTAkqKt/n1rB/DWLXFHYzK60NmBwBr0
drTHxJ9oqL2AEHLXxnaqLNLSnaRlBmVLsPH04BQKd7Ku4EqdnLeT/Dbnb/nUKvvltNHPYhyRJmwA
nlNx9oZ0iSCD8LrVqQPJ7S7d8dMphjFoaffBqltrd7B7CAVS7LM9+vbwBy1s3Nv/5Ntu3azf/hn/
9uMVHtsrWtxyMrMNrSv++KM0tHkp1hH82gYXG+O8nO+mAe2GJBl5aOwKpt6aI9F3FTiDPhWmJyx7
KTK58alJM5I3GwVypJN4x/FWIKPIgGcKTB+o02OjQy7NPwn5bAbcQasR/AZuACU9GZ9Cy90mbomh
ICsdMjwBni/aYenWyk1m+WinAvCHjDWeYaeq+Op9w2NfDYlaHjCruUAB9JBqIEqAuXnS4WOADd6A
yIEhUh3uKqQ2nAKWqh0ZiW+U9+kAmx8ztxGMghYZEuOsruKnboCscEPlah0WGzW4LXAm+gG8gRc6
fMkBOoT2vCknksGlcqajeJ/XstnOGQ3QGuiPoxXpeHZ4HCTibE2JuGs1+C/D75arzhBesHJPwUMb
tXeyMlqlbFhGq9iiBomJwrfToXwNlJSWMbZYiHfG8NIx2sFMxBtfSJ5wmj/EKWJZ0MGIrEcUPs9m
3fG7rK0tH3bLvDyRed7zhWTqQU8DVM/0TqCdLLhNrlpcWi5TlYeDqW5KXGpm8JschtchWOnNXcIN
DniCCTqoQjs2dhxaIK1QkCMyB9gopmgfKblscbphjdEMS1XYyRKh6Zeisc3GoxCMBHxXKxFlC9C6
yfrpiVjCVH3oZ5tLnI4bHxWh3ySxsBqVdKul422Wqt/FXF4F8jbMf5Rqfik0/Z8WdLIGSOhkgEzz
H39Gdp8iz1OXP32D9grizuZ94PnXe39En4ryO+j88PDDyQEONZClP6NPvILYEuNAAgrxKcDen9Gn
qP4uotwkg3CDBJyVRP+IPdkLaH9lhmOwWEC/gPwrsSeofh9jT8jJo4qEcQQo+kholrzIVlpZqZW5
DRRTOpa1W0xU2MH3SId0JmwbYg/UMsQNQooDBDRsFkV4WWGpkh3JlZPUVA2ovGfS8MqK9TWmcCmn
HK0t0e5s9WEoaAMjV1i8ga/T2oPFWvdTW0dZxMxG0uUdRT1dgD3OIn5g2BPCEiYhi7bMhrA2TXQt
MaYKnqZoIe87PDi2ZjOBQrmipR1vg2WWWtyxzew6tELVyjbooqlxZCJ8hFAMkW+zPfxjIeYi3jYB
NZawGfjBHiqPIHOY5RYdkSaEbQ7sk+WVJS2SZffarqKYpi5vxfezPZvgpEeWb8awsEaMCQGCg4AP
Sfyb3G1VCxvXIlM5MizatW4N+xFdAHt0T+DYLgSaqrTgKAxFlYoAuSmI3nuIgaGRGnr9gXWdZZEz
QcvMLWm4j54GaO5waM0Mc5ptZNrtm9GddCs07CbeaD6i0peusMacwIcY3ik2RCU0ku/Q1umKIJaX
Ngy5hKUIBie0cvAPjKig2SNs1ZRl8pKXZLoRvWhZuogMHOyOzWG+w8xgONjuBla7mNY5TGOP1TpY
F14D5R8DcsLtUlch9YQ69l0Bji1t4V1YLw0YYw12sBicwBMCorSkXvHWnFD2e3g3eMykZRisNLui
b/qwNwHmJs0RnCumn0xOpqA0FkOnlnajDWPsNqRSsUONBTbrIYRsXUhQN0RY1AvuAB/rc7tMX2Os
nmilORpcpNGCr68CyN+Oqdk96DERDo2JXshV9KhsQhsaXzbMQGAb3D+JbvcMt3CjskfKOcZ5sJnD
lqKg6mFiL76F1TItjtx6PJe3ql2eO1O1J+W77q+DZJXsOIe/zxfcvpX2KlbARFVmFxla1b0AF77o
LIJbL3pg1BQI1F6htuF/V4/dQ3TDzLTCuyalESLkFVPJqlbwb6dYCMA+io7CrFR0q8DRBTPwPe5W
C4hekXwLV5GAZC4avqkGLdvVYOtEghSnaE7PykbeAo3OVogN0J42mQnKYfw9kOrZCfRFOxMhM5vv
8QHZxxnxNv/QPWf4ESSYZrhpTsYaMTEshFiFK0vNUj7hEafCbcV50mEySHaql9oeFTZSufJCc2Q3
CxfyTmadHxlQQRJq9lDFtJ9uqhQN4iTvV7KxgGJcAnUqFbGjHeGUV/GjbhZZomiCpj878Vbe1Zkz
05IokCbLnkb00x/zgzIA59LtksaKKd8HPW5Fv09M40FvSJKj878004g2tuK1VL1rFjUkNcetuohs
riTcarSLDQA04YFH8lqAYlubNfy9VFN6Lp914IpIHgHE5PepBftjKx1hAe+iXabOMZfziFaIdRh5
pQq9QnEthV5sWFAQjhexZ3jo+7urgFw/V0vmtig+8hDIBaK0FAlu/p284ExwmXDAzgP6OioEeKsm
JBAFohMFbhrTgY4m2CYTbSHY1ixxVSb7GHhBNbtljJVLw12xZPZP7aleSaaokLC3/Bv09icT4gtS
xR5OZeE7RhZKIrUm91D4WD9entPcjR/mo6DfhuvoVihI85rfw0W+K+8iY1dOOzFedNZ020YklA8i
8gBkIqN2I09rXXQ5sSLDMrVCa6qc9qFpSRcwclYErtYR4d27s/ELlOMS5PjjoAEhBi0VIPnIFweN
PsdSO84RbvFedzgimJ0DERc8rBKS3SJyRjpbKAY6VXilhe8SYWYjQ20AgCd6mFAM0C8gQb3ghLit
etmMXWa/Ck6awxqZuLUAi73a0XbXAHS09X4+VT8MeXGxTdqBa2R0ssm4YvUu3wrPRXQa7RJYum+J
a/UQul0G9z3x1RTQ0C2tBVBnAYGHOyAI7QrQpAlO7bTHv4yOhLMQQkXTuYyYzxrue06lXUlzqkKF
rcMyYBZPOU/KnT+Yre4YqGvW2GUis7qD+Kc3WDgRB6gD5lhcVFm1yOEN2q9KO/Bkiz1PTJAUxF0c
0Vnh4GMhmUrNIcVObfsOHg1TiWm0x8nTnYeXTjeRRsTuNEF2HmfxbRibjBqAI4VCQRW583Z6iJgn
M5PZ7S14vGrsuGHKAyoEvD1+O2ekx23YYtHZ+gqJhoEHa18+zXcVsCH+KcTBBifQJdPaSl+Rjhf9
IhBtkX0Ujk7fY9mNocEyvp1sAgmP1U0CDzHGa3oZDpUzDETyKQ6mPb6D3V+7QxHIhOQS9NzCVx55
xrhCvTLroKWiH+slNkBPRdEUbbfwIlukm2g1bxjLYKTlbf40l3TKznK+QhoDp2nw4rS1JjtxToA8
VcAoSANAICA1gGYw5/Kn1ssc3h3hGqk9Tg81WvQFp0fMYsnWvNBPMmGiypUbL0OvWqQeYIUV4B4T
ils9kzGwULYy69s4hfyH1U7g6DLDHc5uYOt1YOGDuNdO00Qj3TR6Wjzp6Vo0+QXymSO3l954Aljv
reNDniYHbwBvr9c6km2eHSQmOwPlZ8GKodUPZAzRE0Tip/thlZnTMlxG4HCgdxd98KnTHDlTRz88
48gV8JNHnbJb8E6+bh9gEbdDbs+6lHve6lxYDcBf2J4W40zBiMReO2GjByFkWd74sCfA4Q9V2Pqm
rqm/Y2195QbRY4vtPrbUmDJTob4iGhY0d4q2ohnvMS20dFLaearXLVo72KoW60SU3BoagJBwtwzX
b6gaPyjzaUQfnftDFZFz5Xselx91JNupbubCnnvJmZMzwLblQXMhfmeLm9jNnxXpxz73S9nO/59A
PDR33235n9Kh23MbPZ/zbxSFgffp0NvbfmRCgvg7vAtQmoUrPasEqT9xePYKuktRsIFOChrsgZD/
AcPLgOGZkTNyJCS9rBf1Zyr09hJa9FlDvqBB9ED/lVTozfD7XeUIYjSsvwWsOnTTwlhCY3Wdd3Ub
SNOLwTBKAjCZkNTdPpL3fnv2fSzJ1mzyxcSD/3bksfEZi62dlQcDi1QCyh2KyIwSwmWlLQUo8hgV
0etTXt1K5a0y3YTDDT9vwmrXtZUZO0aVw1PSUX066Xu1QISyCcYVBBgV4fg2/7+0FE9Fhj9vdZx/
VRD6l6uVDfTzTf9vFIP+yK3/tiL0X0/dt3XXAKX4UV9iRaS/3vczJ+cZMxedaBDrNaDL8y4nf9Me
QWEW9FUD+nM/l6Ko/I4+ctAVkX+Dz8DW28+sHC+hDgS5NHRJSb9aEfoiYmHt1uhMQm0WDZQKrvf9
UhxjBFBoQZbMycs22iJGKtPZoj3YEoXmjJni3H/3qH4VnX0OWNiI4HpKiJRQtATy8X7EHiBXC09g
yWwsRkNRmcge/FyNx2ZV4ySAzOzumtbLJaEecdnHMS+uku/qRGgFjIlDzfMdDekcK5LW5xYH2HVJ
Ne3qgBeBoJbx4ijwGHCgyH+dcD1Qf616PfxDnJGFRFa60xbRIUkWtZ2e5pTGp2wiHBAHFgSVCW2P
xcaw/b1fUnS08jTeBeeIkQgMuz5FghNGK2NwonPVEBVmox3AR2SniE8g+Sig/VVEBQI7iCaZ8nqi
uuAIcF2WI4cfJjRMb7mmQuLrCY0l6nTObGXYhfk+xeYS6o9pVLlKDzjQoMU+fYAG4ki0hua6NyNc
09E1shxNyUSmTZPg0LzdxbJcQEgnhdYDR0rEHz4Fok01N5rePrNgC24AozgUtjozv5k7U9vL9qS6
pdM9iaYOMLV1J3c8gwSBPfFG24UrY6t73R71LV7yStiSSURAUAFsZTbRH4NiiWCYIRzoDIPOsisA
lJCP6rDgBwvqM/xagG8mcJ39aKZu7UKOm9FI0204bPThQVsCm1gAE2/dyLAk5Prc7TSelNpRz0B5
XGF6ycddczsD1TTV22DJ386wpAoc1g/Ge6MJoa98XJanfgvYiPpuNBJg61ViaU+ixdeEWRgWTrnI
1lpLCshmazRQqWEABAdqCm2PQd2hUCipTncIZcqv4TgOShaEj7S7ZlhECxbSxoGpCXTOSbQMNvyt
0SH0jW8KpHBItVQL9UgmRtXvcB0CdJr6RXGf3ORbhoGxi63fHLbZSkcOnxeLZC9aGKvfVk79BOt2
qtWIotNlv2yQIRWBNz8x0/MZoFjsFBNMEdWQFEhGB2/0IF2ar8Y7waeccIjNdlHWHuAcgPTMnyE+
4n50z4zykNntpl7ju4WCoEs0k3otbZp1dDMfBqxke7ZKT7yrVmhD2HPe7KFeC92MwOHW0DhEdh1Q
6dytWiff6HcIoYO1gdC45nY8wuWzNLthyiAb7jF/4m7LmkBWsrnPc6tunoCaf0fFiFsHqx85Hogm
m5F2IjAk0ZZCVAZdY5/qpv9cIgzPTPw2RoApSAalPX8xL/I7KFykS1RKAfJtUKLpqArk6IBCM6LX
VavdG0gRLA4uN/B7Uut99KA+64ajRocJZbfJzNY/0IsR+BDE9N4UG1tHqmgARzhm2iIKrFIaQjld
AfYmmAKSNIGUGvGLG/TeA0C06wVT345vyw23nlaIzLUG3HsrgxWgGSIAp8gRkFcAv+E7q37qcDeA
FO671BZouOwQ1DqFGT5WD+lj4+ZL6P5TsTGDkow3OZ5LdcEQnnEzO4OZbwq7R9KCOiGyJ9WVHCgQ
mfMtSw0aPJNAN8zRGa0KYJdIMoTdC27B7cZ1EVnRPcy+XIGOQF8WYutJVF0K5167b1+1NwXt2qtc
bS1opuSApJ5akSnUjzXw34EYA00g3LAFFlVFh3g0YeUdR/sqPzWqUwduUQgQdofoV0eFZ6gQnvl1
jKuvWjN7gW0cckg7GB6YGFp6Rrkq5Ux8xVOg6Z6+AYkA2yuDd0skfak7rJFGtqKZQ72ytbH/hAcJ
iUDu1AkpN7HFmTzGstncBNK2a6eaRD7cU3Aw5AdJ3fVYeRnmGwlaQiBWKJyLUzA4cYPWfDKtxldl
D34o0wyP7oGvSo/hQQSnEsnajYo6KfLbhUjSx2ALdq4nruWAsHyjRx4FkAYngkYKZcv1C34xHdGT
yeCeeStPNF0VKJRPVus2+0y4R/rshvxuAi+DDgB9ttj324caKxOHaKfSYd2e2tDifaua3A5IUa2t
pCGmSovC2JwgttxmcAVtgcSBz0F8Hyz6GJqT3FJ18gFZU6fTNLPVmyx31RjyhTIwk/xe5g+KaEcC
0V6UziyURXRUkFRCFhQ+sFdJjm/dh+9i47ejmnHGNEgKowFAZQyW97FxomiZ0XPQULzvV8apvlc3
7f14H9xyW9HqVw3ZFmv/FKyKVb1UHo09PhIlHOW3gEKZKQGDIkTsHohdHPEKNfLLYx0tfxCPQe4A
3YSLDzdBlV8Jp1AyRzsB/q8s2mVLcpIeRMLiiH8rbnk/HsLA95MR6pMW9QYmI1wBqaESXGPmjeKI
dgoHaOwn9pXYjCUenyf/r+u7YLNqOdSgBg7j1abqFbeSLS0AJHscknfNMbx+A2yAKFd0+N/wuL8Z
9S1denfL02ZCJxobtXqtV9o9NG97gsJxtAkfoOjC7CF9HGWhCfVDp/LmBYNKuhXYQpbhdG520hi7
A/n/YGsePCmW5TmgqZfsRCADhjs5vyqo9mONog1DFECj1kCq/nhb+KbmNL+NJEwTwNTvkdUvM9pT
KF1CwT/2BqAGf39jvp6iv0a8nCJxHqoqgrq3qRzBFDKlJUpI2+IlWasmcDWXuZpgj4KLK6SrnwzA
6exRkGOinyCIaTFu50xxVK5ZKYJ1z4RedgcCVwQYOafioXpSTr+eEf7LdO99tvc/jiUIlyjoOKAT
AlVTyCX/UN3417Xb/32wjtbh1jL/z7c7EAFf6vzbEaTKDznjl7/yR/oIQiGyJTSrQqsHpGyYMf6Z
PuIVWCML0ByDqgR6TxjV8E9CofS7LPIGkyJjbbag+/9MHyXxd6i+wdwE+SPEFWT9l4q6aDP7uGN8
NRfvd6i67aQ6zWqBBkzIsFaURSCooZVECr8fZyG3DTG7UVJuH8v9LfgKZheAmKDIscdLUAKqu9xJ
a2UDrTikKgDwjGaTVE36qOujT3v4FJNsQh+tKAai04/qnVSj6hGlceFNAs4kvZ7kLZ8YEWTu59dU
CR5kLoS67awPKy6FZXM+ou02zQ5DqZXg54X+Hud7QrW+kN1SAC3RaMF/mIbcHAwjBDBoRKCU9EVd
HWoxhE7IKMCaqYtGZxrA2E41AUrMeWwXENWvc/BrMl22jT6/S+Kw3MkR6GeKjirIHNWnQpbOYR1t
8kw98KHWE4WvqVTpKAzE4Qaqspu5gOWBEe1jTlhBDhvVIdGplQl2K0nTrZQexfFekQZTj8uZKmLc
mbVmODLfiVbe8GupzF6RvKODKogFdE2Kq6ybV9MMjydJrsBv6nVEbDz/0oTpufHVTRCODaiXHIfX
uYTqYw2D8HZAO0Gju2mpdJagTcEqL0FUEdCwHDbJUioDWPPmxjHxU7cw9G0nBswesBhf6qZ6nTp2
F/yagkosgPeYL4dcP/dxuYduZpKhFRnYhzX42jaP0tduqmcSlx3Ka3mG6rVWl1t1LuygS5E9xXGK
YDHkwQRqgrZxswR7lBHo1TavwRYsxjDedY0M4gs/LopG0I6D8KTlU0y7sIm8KQqP6KZDnqbniNck
DdxDIRLLlyzUnCYKMJtQC7CqfETpN5SLVVsPw25WEvjscAPnZa00mWUvYuJKXJSWPhd5PkKlSPQt
Wek1T1fm2KyrMV82wrTSOAh3d82pEKTWFpJWlyl8tsAP6kgRo0IipgtDg9l73Jx8Adh61IJZ15G4
fs27yI5azLrUOhUEGkgDt+8uD60eZZcQNcMCJNB6eqwmAQqrFTgSgVNo/LLNBac2UFHIymWFJpqc
f+hBbzJiVJ7rzOL8AFrPOfK0yqxiBQ+AsRv11NHqHY/aztCi4BjZxiYBRyBVS6JKt3Kk/DdzV7bc
Nq6mX2UeYFDFfbkcUaIkS7Jsx0vsG1TihQQJggQIAiCffj65+yTdOd0zZ2rmYm66UtXptByRwP9/
60k4SA4yD5JU4p8vMvOVhqLWw25oDdS5u//Di+H/IQ6IkevvD/f/EG+9Un86y/H7fzu50dn0m/Ib
v/j9XMavftfWeP8T/Di/wFV/GJhgLQ5Q14JzHZAdxP+/EpxBLggcvm2DGb73vjPTpDeR691qxqtU
LB7ovlHxfk+hQ3swKdc7OknyQOVwlKEH+S0nkKBhg8DvabrZ4EtHGWdkHHt0KjKQmEXZplpkBjU0
xoPGmdfOUy9LxaGwITMgKQ67SgjdBwoXsFQHfbvnyYLM71H0K1NF2PJ89iJd9jxYvDGiDw+zow8e
BphS6LneUqkOqLQiBd6lhyHxp2v44d5pjvapHnxdDwmhx233JGdjNqOc0yvECmONDvSMOCA/3TRk
RL2h7/RrRLw7fJTuZFqBJDuLodDikBPoYl6pYQ7O1ZKxsvOBMohxWQrcFbKYLUICKemTdWsxwisQ
o3M1ic2SJUuprao2Qx++9dECVhG+cVBv3XbKanPf8OEurIY32pKnCGkL+Jtm8Qdx/lXmED9DWxXt
2tTu8h5vP2lz8HDdsFwt8L4e/v3f/H//+dVJyAk47U+CAlODmCraIoUPEZujmVeKiT9+j/F4lRLD
bumCTs/L19mMwYbEyRUokP768rU2KvPx0yZydflu5wjq1qo6ZEQOB89OZV41q8/vGOcayN8Owk4S
B2zz+W1X8XKCudMW//yNh0Z9z5frRsaPf/7eeW4TuM53ylar3otaxOFeC+03vz0Bfey8W+INb5en
gETBViSA+mQOiCH77lN3tNAWpc3t5/PQ19GtmSAE+/lMQHFgoe796+ciHqAEN5wkp/ai/g8gk1XE
egVauIfi8ynBGwNoRkNdfnlScJtsZya+I7WFAKAJu93lieHizUOr+DEM2R8eGj8hhxmuN8of+OB5
1788OpDJOFoJgI3VWjkIxmu8PUU9wUSAp0j50QGD3E6lqOr9fJp4JDeajldcQMjx+VQhiuORZRgM
/vhgpbi/JPP6u3zpb/wHn6mPy+Ml7BRtZDM123R2E2Sv8cdE1dY1c7+HENMWzYT2aAmaCxHLvz9x
0MliT/dR5fDjqfufn97/G6LnT5P/9r2/OGvGXzmj/4e3wIU3+S+ugWnUv4z0l//g//oeACX5K5kC
Ny9MaIg/CXJwishb+fMm2lQMGYoLfJmmZ93BZ9kWK8trTzt3gOUc8nfX7iiRpjAB5IHcF/V9Hs8T
RI6eCB+WWJYDHyHiqhIgxkMPPT/3oQsM0wotZ1QUwwgddJJc5SIY0LiezshQtOFK5imEDjyfjp2A
ktsNLXuKwHRCYNkBu5ziaVUhRaIQlux9KZoV+q/OIpe3Y9sEG3BCes0SP9oLnnS3OFd1weB72c11
xtYsSNqVjCCPakceF3Njs/eWCG+L3OW1TWq6zgYZ7ZdR0rtFaAewfUhvOQIoH/shk/ddNdjT2Dp/
L/p22GYAUXZ90y870y3QUYD63bbMo4+ctzM+cJcC65C1+o6P37+PRB+XmTwzL50P1QQZlEsNDpwp
u1xvWMMfkbj4gHh4NImQvNuFjLBSNlRA6g7IgiLJ8hD19DzD7qCS5BVBvFhCEhLd0NAbDyjFU+c2
myEFajJglo6jbDgfxXqeLpm52QduUTC0MDqtkXOG7O84ZDB5xPlp6Sk9oFwLqQmV329w/Zt7kaEm
ooyzDqkcRsz9ZglMjwK8idFD7wfiWsJ5i/0pqx/qsFYf7TLHjzy1cBBhSF2+IZ0XkKXXqLWoCAS2
rUZWttAbl5mqFBzYN8lmfyMDkR+SptZoa4Wzf3JB9xUt9hDNhZCamaSq3yy1bhXGPgmguxhASVVR
k2wXSVD+1KYkhDNi8V7qMEmOWQdUtxZZv2Gj1pu09fLtKIZkL7N0WsVNAJkYijnXUgwASqmEL21i
EBo1ORk3RC7eq5FZWOQ9jwrXePHRITq6aBIS7oN4BqYbqQktLHqN3wHWSLCiF2aJCmjbUeMDvW9F
esj2QIhu4rntnjncgrdDA7t9TfzSLGaIVz2sDZjDa75jg7/lAU020xzCGDK1ydbHx7sWSNYt0OHB
V/M8D0UmlbnLamUf+jFmsBrB9DUTgugJKtrrKO4gX+pSdnYs5qfY9eGXTgYopemnfD1U/FxRSGeo
rLcd0smvMhmfFxK5o5+OBGmDosOjUT3rZciqtdWZSVY9dXLnz2LYNFOMVCIT3YQpf3QpSA0V44HC
6wdt1eQBk1IBqDs1n4mYq3U0hcmKdjZ7DiSD+cCyMpF98Cxi+awbFWxmqzAj0H5mj7WXs69JyPor
R8OPoM/FyTUZ1m/4XlagOO2mV1PpWj8/9V04nKd49vfeCFA8kLpMPfLWNLLfo5gnKXVLYFOt82zn
9yTfzm2YbIytHdRmxH5ZhhFBTpDVmaIdq+9dA0xwrZa+28YyPMYLTZDS6Z6ibmKbcexikC2tu9K8
qQo2m+tUa/uFSc72dTp+ZGPcHxbb33lt8rK0HVknOfvSTJ2P7JjWJHvuayC3YcWuA7N4X2DkxZ6Y
tRAbSQZcPjcYJikvCPbp1nC7TbtFPYtl+khxcT807YBhOemqm6mPsJxNHhgForrRFjlp/VuufYoR
1quaG9ZoOLUIfWl9mfXvSxelhxYZU/dJypsH67f8gPdkfOiaMVm7YbFnqAEuVqo41oXW3VJQo83B
n3n6gjD/oLAsne7RVRiv8ZwhvIHgqBR4dvdp3E27ZBmWY17Zt9biZDYu7/bLQERY6IAAJ6wQJ+kP
nT7HcHse2YTpJCKL+9JUARDDZujWBNfNZk6rrlvFCVfnDkW3DUNDlvMjes+yGIcRGnmzDYCH6A6V
6fNtQquL8cVLshPi0MSTN7Hpw2ks7xiOw+sGdbpJESCe6ipWnJ+MVBzEBBIgNj4gERSgjL7/OtlQ
7lVCQSNOjdq0aljWhGJLjZQKjlVeVadaSbw5NdADpaa4JMvyrIysdl0rn0Lp7I7PKoXhk9RF0A7j
al4agZWbdBuILIYysH51m/bhh07S6XjRh5a1HMGDoIetQD1qeKNUfS0777EWeXsSwqTgVkcLKeA4
TEe/5lEZSpE8dQkb93Wj9VM70umYWPsShzFOgHrE9Guq+NrMFmVP4YALCK3y7NqmOciXTJHlNSW+
XzBZuatmSNzXeHYzdI/UjHeDseOOd3X4NY4MfsZsAEnYB54suFZkW4kEBH9v5XUVDmQo4kjNDxVN
LLxAVTcBOe+cB37ITgAY4JUCq6bVmxz87tQ7PdgVHDfxPu0kTL5NV28iz0A4F0W29HQm1nWF1y1q
0nY/JqEqAgVdN75I/4BQrvraRjjhgigDgjzMUTnFJF27OIFpKoKb0lOxvve6egQbpsL0HQNBtCY+
8ZBLNimDZ8qiF8u3840y+CuidRNdEcIrWmpTJdesqdqnapIcXSs4d0adveNCIzudzY/RwmHfnTs2
fwscaz9kj4NNQ3hbgqTA3tlFHJ+rdocK2RwrjizIFUZlueGVAQwL6Gvy1Ws+Q9kcyTRxK6GBP9ok
Ab09jOfeM3aljT35+DRXg55eVLJYuE3UgaUdGu54xdeeg1ywFugGCnDOH1SSQzNbgaeICZz2cahP
CRJ+VyyFmtYzb5Ta6Ch82P1sNq0tN/W3ZYT/f2xigVYBaC6QMvc6BVDKJyR7b2h1xxWHRTIn4sAH
v1qPPMmekKAIb/McvNmMP6sJvklGwrGYEUawDjKEjUds3DiwaJt0gFEr85fwziIobE1q2C6TrAx4
f/HL0hz3RUz1V4pKqU0Skf4qXmb8/FqqujC2OzmSsm3Qg701mOEKlcRy33pTvG8QNj4K2GeHCvbH
TOuzzzu5HfwZsEMzDjV4ttHgHoiGeDxP0/JMF3YTicq7t/WCZuOWDWdEieGuR7Lyu+m84d4PyVve
THqV8bHbZ2bRXxRtorVFMnmMorCoL4YshUF3yhDv22DXAh6cgOvB2lo0KJvfsABFPGo2/TGgHF95
j8Xbpcy1K5gDYfVUHl37wTR8jSyeiEvy8gG9tm2p2BKubJfvklQkqCHW/S4nfnVqkBT11BgurhDj
VpeV3w7AYJcLoGrmLTBCdd0laT8WQ6oZW0c6VsdpxmuTppdjLByTayi0ulXbZzcD4uFXjsdfEDwJ
xzSfYVWFm6msROUe0w6el5iG41lQ1T4HyIYsJzXPzzqNMH73hGyGCYcvnv3tvCRAvONG9auBROD8
AD70NB7KifQagOBS2Q/NU37rWu9bFhj/fgzNax4rqCQ0ZiTnbnPjtWVEIMo3Q+fKJqSIaHLtscIL
QBhboXUSJtZ6UsXYAd8mjo/71k0wWIQSEDBi1wStAHRntbxFsu4dplJ/P8X1Qx5UYTHG8K5z7cUP
iI8PbyFkvBE1ei0a7iRy1gGTk4R+y+uFFXNdzauwd9FZCuwNmZ7trkfnOpILPUafhMryVxvmy6GB
EXqLXFWgsOgBQ2sEbvgyjfiwjmDWHlL3VDkYgtNFzhsFO6+1cJ+Y9hskcmWLkgOgzMFj5S2PrA+Q
KWJXbQAzuZH7Ch3iQJBL8Ab7AaLkyMI4EcBz1RCMUYHDWbwArAWQdURdhbfmC8GqUef6Jk3mg99X
BmCpgGVVtDEvvSGdgb/i7XjCYxY1m4ClajuOUVCvvaBJJ5zECGsr4qS6Z+00BNBu1DiXEjtA+IEU
hVIIILRRPcQPHl7SwxRFbjNyxL3hL6eltKAZi8tRA7+egkFvkD4i7jDMg6ibgaEjw0ZuQ9HoDZdq
upNB9dzaLtzgpoIbTtK3MUJInhnAAHQ9jFJL7ekvUutww1HNgNB2O7ZrNyd6Fy584RjmO7wZScDm
W2kkrVeR7/mlXuy8s3lvCkRRXbd0eJ3gKW2vBUWecMGrPny2XSo/DKNwsgfYGAcbIJKvlepjYZgH
8mqZ3uMlxBisKBy9YavYZu6a9kCVL0+XchB/JRCIVqZoaAT0NFQRVB1+7jYqW97MAFMer3mAyIbw
cWhhfIkGumtq2kK+IcLnJKrEKmHEnGsXIwhiZEjJFBbtHIOHYIaF5V+rtp6rFdcWVBIaLIWM9E4k
Nj7K0YbfVNX32O+i9l1rBh8E5t2SJi0aZ0y068YBFroEWUFlni36KmoXsbMeNPnOPvqMylvgZfGV
kOpdG384xznmWIl9Y9uELi0G1J1f1gz8Saqz3r5G4sbKG+107fM5/mqwB/eFP475h8ccjunII2Yb
cHXx/lt0ZKEvel0PEO4ONQGlQjGoID8IOwV2Lz7zdxWl7ZdJ0+EOeKa+reAYBkq5vGgqutLrFv6e
Nz1DQmMqlnnjmQHSt46J5hb9mkgBWqaxuDhSV12Yw7pgsrbgfRcUubTBsy+m4IzsSsQoO1/uBwCf
p8AuSMdQcXDdeehPwsHe2qKfMY+uwwYDjQYQt4oRFXph2qhM8C77/bFBhPoqtnW2HSQIhigTOM9y
paCcSDVFABBdx7IiEo9glL0Nsek2piYelnE4qM9eL/LvXBF/2ywE6UiDik80jeFVmAW5YkbURY1j
+zwa4p5SA5IPa05yA1pmLBNuBN64IU4OSoX5NdKu0zVDIc6Vsw60UI7xY+WklWvsFeY7txVUfwzb
WtFQpPmoUAnvSo1ZdJyDyr/zNQzN+RCm/YbmUKiRDsNSz0iP3vRWA+gI9XgKHVDvVd/P2AqUDlCQ
5JubFh0eEqsbkV9xe9kyR+TLKfYhr6vClq1ajJKroA30tg0rSOXI4D1llC6qlB1zO/jlshfTIp63
8NoOWd3GY+QuD6t+LRf27gHjqVfNTN86FYGyCWW8Zp7xN8w2vVhTQ/PrNCfJUbc9wkGh8z1wLF3r
cWYQ/VHZ6TW6I8D8DIAg0EQHT9fQp/5TxGl4A3gdlxmKErh/nbTtRFYNxVKTYKKE4pPAHUuyxscL
G/THyno3ICp9swZIhROmB7k4N9ktRpN566htDp5qzKa3HUjiNEl3GVJx7ih37HYYqg8tG/UqpKUf
bFAzrg4V9F88wC0gzxjfTmmIfwAj381DEBQM88hX26aIZ7Dxk+2FPEcaQs0gwMhKjIghA4xwJoWU
7rJo0gfZUv9rBm6t9LuanxFjOj9YzwChoH7zJVEi3s5YN1YgP/DkIP5zH0X9fJ9MCWJGXedvKE7U
9VDX2S1hzr+9FHZKTBbOPWUoZHlY+j7aZZ7J0T9qG4WoAhLFcBHq7qFOF+TYIM8G7IQ9wIWqrzI7
QpfJ0JuQZGp5VxlBr6bPs5Vng6TEGzRvpYzwbEA/Pb+BntUn8KKv3cXdOPmQLMZZBXltq/PTENfj
Ie3zGRr/sYXrD1zrvlatt0tcgOfXInE2x9IC/Gzrx4guCClEXtLO3e0goukkSROVvnTzKZwxYBKN
UDBAQWINWUFyZ6hITp3uzHk2sdt1vWwfM9RlQjCH0Klp01g3XYfgPOWKAkxbN/hXN047VtaMtXCo
1ndzp8LzjC8WcbQxCTekCtIdr90jazJ+a2MxHtvcZ1+R04m5x2+/+kR5RUdGf7041+9U34FYx6zl
G8QCYbxbHri/fPW7PtsM9rJT9TOfHjMb1hDQyQoDvkw0wiGWVA+7gE8XgguGTjf7aJtpkO9WVT3y
W3L5hmBOe5dFCsdQgsMGIfP+FgNeB7wyRFOLhVxVJqA/SfyVRZY9jL113ykQvCLi7mV06LhCdVLg
bxxqZsxK9xPkpFEshzLWSP7hCn5KzSzHcpeFzSa1XKwxIegrKSa7GgfntnGHsE6MM0CLatJdAhRM
IhDSMUDZXPV5+63v8ivXgEd2vjXlrLXvrZj197MhpwkLL+jbiuFrlx19nxNOj6aJPliHU62SDSJs
zAwHHCPLFR7OdpcHNv3etTmM2CyozxO+G/y/VLrlSw3WyPoBufYCDPXDXO8sXDD9SlUu2XtIcsBX
TFOgXTaiyGiaEYbDRsmvFkfZnVYCotA8M/2mGQIGQ3DtrTzPZk8oHx13kiJKEESRwddSwVlj1uN4
UVVgwXLnoJ00YmYjHlxjPfFvlBVu3wS0gUwaC0URpWPzNHgVl8DXGMzTyJv4sB1aBCO+QFydGOCF
7UXRQG3urrzUq7Cz48+D+TpejH/MABTftNFMv48u5XLVJ5N3njmRbzMq4D5azhEwtXgzNNsVBm3c
hcGwGVz1wvJAnid/2qWzsM+BMQxW9NBG7SUXQx/shI3b1trfLc6Mz7pakNmTx5iXQ9CDqDtqTtGA
ANbOBnDa1+6ZV10t4NsjpMHqFWT3E3VQq7RNd8rRYF/2fIHbLwgIkl8QkF1MXletl94hHxAQ5R2s
TJDK8HpegInJkaGNN1NnV+U4E3uEpvBs3CeZ8K8gIIPe1DpxkuMg1qyZ57Pr1XFULL2j0RCWLg2b
Z3hzZVLEWIMOE8HwQFyyUaReXoCxDfejzgHGNgCS0UKsH70Rz9PKMU+djNHpIcngbG3sbZhUX0U0
RpvMm9V1SFy4VWE1nZ1HbbdmbZo/qGQadn0CBM10voRoehpvQ3K5CxCpjosnBTRn9LJc8A6UUI3L
nF0vAlJsvCrkWCPh4ruqJDvVYYCJv6qkf6BCmQ1ko8Hr0kB/G6KTY1klCE9qC9/j5yVniCOJG/8J
x8j3qZdy3ztUj0WAtxB7QuZSMNecKFpx04JWDd4CGy/2m+Ca3Kqx7a4J4KW3gY1YNdIKMQN9X4U3
BvfcegpjyPFrujjEXWVhpVaa0HQ36CV+9VFx9jIjkX1roGTBHg3Rzesoshr1HaLecd7kDtla2BvW
sJ85ePwjCcB9cAdDzFfPAWMqUhvUN/hfnGZOVUlrXxycwlYiY8CZ1WUL0ln+fiGRf7I+zBgFRwTy
m/+O8mHcq69SGSerKvYw7nV1tPVs0pz6/sLNMAhObLZ8D9mMYKYJJs8+Dh512GTln0mgyTJWREC2
ENIFGLlC+B3kK9jYZ8bCQl7+bGfal4zgLv3khBhMTa9ppi5cZBus/nVOCFmt52Vh4viTF+Kjt8o6
nE4+8/xDMjBkKPgAZiAIMng2rX0KY9VvGfpTTrKnSOz5MzmEzY3B6qub60+GiI/SHNQAGCxlAA0g
nyu0NwHExdnVYzFYswhT/Sdd1MkZC/ECFRMqL+2tPzGxowOSnCYOCnmUUbcLIojHZC7ZfaffsljN
6wuB5LkaxohowSf9ySIBB61xYVGECP2DRVIU3HBSO1mwLgPXcqGSrKzJddgJZNV1+Pl+4ZAQeQzP
SItj71ciydH8ji7DWzM3CKQwKdn8wiTRxvPWfjLp8hc6qcFTWsRNn+/TiDUvge7CZ63zClOFiEok
RCLNgyFp6PQHhol2JN+MiBrc/2SYxqkJTzT22vVvNFNfMxRsxartS2Do8Af/FzRTNWV27bEeuR0O
aoa6gdBPw0ZZTFMGzSvy7jZdhQ7mnjC5DpOm3f13/BOonBzE3JIG+DiqPSTK9CtwVmKFUx+RFxdK
ao5NMfo2Pv0LlFSdQ/IClHLZ4ahodz9pqUS1ERIPkqoc65Ss/kWCKiFTB1t1ct22GcJumwC71CdD
1Y44YoCzfaON5leJYPHtJ0uVDo3d12P1JQ8NFF7AmspIJu0xGiswBTlV63Dy7n5QVuiNg1cKh+cm
y9EPwHuAV7OFkfxX8sqpd9tm/eGvCKxMhOG2tcLuvUrSkqYD3NUXFgtVn0irwG1WcMYep66y6x90
VtcMSKPihp2yZFbIj0LOC0iH/viDy0r8ZXgZwLgW4AjzA+O5Lo2TpuxonZQ4au96Iz9ijhyvnywX
YslDBOl24GT/QXMFHKBxVMnkFHhIFPobmitoZ/o4B1Dr1DFCOX5wXY0N0JjL1VxWEm9LHaQtlnA3
lp/MVxDOZbtMGZaYv2a/2gQ/dIxFsqwW2PGEHTCiIa1o3RqE8mA6hnMHJFjeJPMJtwkY8wsJNhmg
Nz7HA/gLE2b0wDaer0TZ2IRvlipQr00Wv/2gxSIUxyLhSza6mLCEYNm9BixCgHeAHwvj0VuzVNc7
wFgSLPE/CLIqit5nivsndyTe1z5WlBom+oxO3/6JLdPQRAH2Jf0NcXH/JNpsnyFIv/xkzOZlNmVq
gFf+pM1GPbx12kciwCd1puhwZWBsa6XJCmi30gIT4HcQOPl2qVqv/CTQsL2BcfaUd0QfbmjgTWHe
MdQWcoF4rtBHNjfemhANRnSsmh21yu4wg31xarClqvyHDlMRJEu/c2tzgqhDtUCtu5r7ruU3od8h
UEjOEMFSNt0sSxhf/S3XlgQUlb+BqJcVwOtHLbwHGLYB5sUUAqIL8WabvAFuHJjjT+JNOhmcx8qe
/gXeLZgEfRwntWyUG5FEovm0y3xpC9UPGJ0bBG522qO7dKS/UXG9l8ABDjX1Jx1Hc4mqnllGJ5QX
7v+OlkNe/3iU6A67gfABmzsdwxsr0hpxCXBOfjJ1rKv8c2QExcQGts7mCGDxpyk/gEuz58FiYPzk
7fjIEYQwUQ14gyAlpm3ELrII5cAlOu/BLO6yC3CceHBFfXJ6gGKR2IEOhIMeARl+knucz8ELBMkf
FaoPSq3aY1I1A8Ss3lD8FduHvL2lmInnQb2HSBE2N1cTUOL9YDi/My78oIO8M2Jw56jR35FnfRFS
/4n1m8xEdn0dxGvtY6y/kH4hd0guqRCXFIE+XHOfI7yxl+Siu3UQOLRfwqDBXBZMX35QgB413a5n
CPcE8WHODC2ihQ6jb59cYNpUUblMiNtiksAz26tdli/4GdG7wFWPcNILOyj6AfqzJeN7HiFGECzM
Uv4VT9hmdAu4cbz65AqF8gxe62UEvA24oK7DbPcLaVin8fsMtPBMOFm+ICC9Q67SP8hDDMpi7Wdu
urJL1WyXVGRfXFpHf8kiUoBbFSTmuPQvTGJNI0hh0GIa7BreipKlIn3ts4QchSHhmcyos8BM+4Nc
nNLsukno94ha/+o3gjEk3sOSUX/zSTLKcHgRXXvBNkE0YoXetl3Sbz/JRjJOjzglof1XabZPLmo5
M6V0m8kuK3UGOLcHorDtEIJYYOV0a3pJDeFzIYGPF5/so49rDJsSv/pkILmtu6dBgzjXHQXB2Tks
8T+oyEmPwzGhOQKCQZ/hcBPsPA11twmSwO47T/t7UPLQVUeVdwh6sGsUmj2YB109FFalfsnhm1/V
Sg1f9IzArgz4XTthVLxwldWUlrhYO3h0J7uvahTZeuECDKYmDSQff2Iu5xT7b9NLGEnb9AkdOHOJ
PdaVn+xllDb+xsRduLNL/piO/maq9ct0CbLsbdO8JVBxADlCBm/qxusfJCYb7b2ACnH1SWKGKUQI
voY0JZ/Gj0WHrGyYf4IGQq5MHN0tDmHMg2NInKqhJCKDvvozo0krqGx5DQb6k9bs7OWdjRaAnGKE
H5JJbxVPud2EqYfgzlEjPpRPp0+KU4JJYV0/FP9Mc+JOl0jxWpCO1kX59ifPGTmxbGiLIXlEcwq0
AWXgg/f+jfFMcqREc29HhLzD3YHiXnw3f8V8yhwv8RIbHJgX+jMW/p1FBdyZ5jX+vkOFJS5tXnKr
oXWL0CYfCUQjBS7e01nZzR8IUdBX3204vSy+RUiz4z5E8FMENgXMqO8hhczrweoK0zT7zJESkqMX
CzPFCuvnFfZChUAp9x1MY7JNBRQMPa2mDSU8WGOeg0eTpCdCYkQJx+05qCMQwkAZC+3PyXEea5wi
QbdpQa7cUAghCGefjKpr/K9t3iL10Jd041AKuP6kVi/YZsexOjPrISNXTPz+k2PN2r4uILe48zK4
NcMWTFgNQ8btJ9HKmVn2VaqCbyJrAF9fGFfVBvVOZTTehCy/ELDet0/mFe8g7KpecJ8S7P/SQorQ
TNlwbAE2/YF9jXL7OgRd9e0nASvrDhdZON9+krCoodxXKgnhtZeIVquQMpRZCBInMh97D6XMQ9ih
cRCdLkc5IKLxr9hYo9w6kyPZIFQlKeZLBwyZlnsvpN52AN1SdJ/iKs6QdzrGX21Vt8VUAYxECZEt
dNrazS/Urc49fstF9PA3zG2ODX8zCQy3BogdqbGAeiCMV40kcDW37OwvCzl5MlZFZR1UdIGOC3Zx
CHXY1PGCxy88TcZywLqx/uR4O/AlR99A0AA2KVp5wHlLF5N7Fwzh9SfZm3B49TLDtz8IX5tCwFKw
tBLw5GIdFEEXIDEuHddAofvTD9rXq+MOERDQkEedVXvArcluCuoHhRdvg9aerxfet06z76mcn7s2
detP2lcnSOgaFrBmgP8vHpTfuV8PNFahkReKlO553CxYblcXFrgBY7GusDOvLlQwaCeKyAMgrDUd
vHXVjdXOQUN4M2jv7ZMP7mj3qslynI13t2ixrMYo5uvUIm83acSja3Kc4BdaOBA412Aiqwst7ME2
fidQfdrysgF9sAKSm5ZjI5FNViG/BvfSf9J2HttxI1m7fSKsBQT8NH0mk54iJU2wKAfvA/bp7wZU
YooUqZKq/zvoQZsqVSeTQMQ5+9ufu5p3xkYZmEsm0dyEGTpvjFr/2KqMwUwWeKgUqMLYzmtkZ0Q9
yJ9z2zAF8rRk932VXCJ2DHUfDW3JbOhP18nOJzX0r35sk7npmlFztEmsnhbKVYf70yXohYGNqa0W
VVBgMdSbSNE/0Om+83LncVove0Jiu9BT11lFiTgPgAIhrN7cMw/C8z/AI1gfWo7l2rKoQDkjrU1p
mChz9zLCII48w/T9tTE01kcgPv794OXWx6fVc0KHE8ifuXVNcJN5B60mrcvUZkACHCusSem4VR85
qyL1nJbRnlfk21rNbkB2lTWTh0+BUX6bd9JN3e+sTPTbsivCo0U+TStZMPM9Ee/sujj/z7vpXlsq
Cl97GdWTLxoUVW+z6iZy1WbLt6Wkx6Tzr8uRe/C8sTYS5ZFcQ7xkJLdP0ppNC/q3H9vr1naDq3LI
SEzYU/mQn0QZYaoxQKuA1LtTDH4uTqWfp5wMd/N+e5Rh/K5Iu2zx+yW3ILm5aMZQMDCfNt01wOp2
sEyqVNLLedk9DjY7AZk7xpVTGeF70WF3rsV0RuM5iOJfL9nHsvnWQ/DH1rRC1uFFv01U/fi0/u79
tNwMuU0JAOvv0uSs544ptwn2wY0YFWZUEdl3V2Kdm1bgvgk7EOSasaMTatVwSimzseK7g0dbqwqk
fhgSwWtjehUMqwse5tV4XujjMdSqiOucEm9Kj5euznUiU4xmLz2Vzta3tuV+iuRcM7NL1VXSLwAR
2Sp2QrlkY64aXbQHXJCUW7M2Z5bPqr9DhlIELRuTaXnuZJPh2s2M3avL8yJDa9f6Y77NddzWshy7
szh0VMCOrnq0k+6brQzjmeFrAfSMFn5wmIku9WmxpvVkQCqvdc/qodNQz3aZNpE30zJX9is7GSKx
MGzX4JkWNeu89pJbt63rq1b3E2zrfL6mIpl0uNSBU+uYLXPVLdeWFsiKrV3g8NT/efXex+5woETD
2Y3SqPcNXCh/hV1urSnW6YrB+gjGM2yCtqynEGK/sireK9yjKUAaOGNkOsD46DXv/mBHX3pjt7ZD
njHzor7Py/DgOiH9xwRR1/O2PqImFQS7tDZBqltfjVFot4oa4Nut/GEXiOHutMN3Su3zqOs5OJ81
XndFMnyNM3I1jP5qc11WNqaOV1b7cVoh7VFz7d283vfiwtoalYiZxufNvmZEe7DmC9W042db0Gw0
Hi4f00iqhxfL/szpIbW77HPfE3Apx5gQ2ytb/95oywXJbJSEKZrPef/vtkO9szWEFDMEADSBo9mw
073eVz6QNXqIJs2T9QkJSKsoOPJz+KSrlrbvpKkBmMrmHyqgQcAxjIp+mxmRwkNVuAyYnyCBbJAG
BhIZvMMDD+7plEl5NlREgfqAJ7rMapQcaYzeUB0CRjYqFh9mN1WLdH8GCkwOuihWpJTXtkACS6RA
LImi+ldaGVsbNYSxGGKTZEAxdNum8L5EuezOO2p1V2ruJYvE9z+1mgH1TgwB1Is56cQcKJSSXjLk
KtkW/OAOnKbA6aXSy/CCO7BGxvqA6kYBHs2Z0XEC6mRVX9zpZXKT8xRfDFIw959QhN7CwJj7FHUx
zEj3Fj8cuDrhX9C3hMLf77kQj+zMnMa8igLX3E6UQt7hpq9VujSekwqlg3C4GLH9dD32jK5wP9tJ
ePGCWiC7JdcEwWnF0gD/tNq86l3uTy0ri2UY58PXiGESydnnHINZRfG2k0W2mWEG12Pv07AUvVVy
w2fzXkZ716mra+5iZBr4ahD+Lht3E9S6PGvDrtq1Nj0CTW9/mGGHoUnsgxmAn/mKoBSgHB9DkQ1c
lLTPQd+ZFzw1+HJQL3tFUodfF8lMCTktuUEuZOd2IHYdm2h6C5McvVafEVl5RkSwRg8u3NS+d+Oc
wuaRk9eERpTCTi8irbCXMx+RaAi26jEfz5NWYoKSMcsYI9DJKoZXMzHRc/ei98D5dKImWIYnuyKK
+uu8U5WNbeUlgbc3sInYsQhwpOQpZnYiBHGmPFOV/D1/BSjyJuJAG9TE4wPcxqQOOL4+URSNbK0d
x5t4M6MUrU2EDRz5OOMUVTZ+jrRS2SiJfB2r4FeChX3UBmQqK027gELfw+STCPFTwQw1s/HYhnqx
NXwl2pgT2zYhFwAg6JIzffcacjHV1y4iEZYXjdW3gGbAF6PtF7vCIcehpCFv6bYoF5zMITCKKl7V
gZk/PlEYeWMjqHO8dJu4bnb0gGi2Mg6is7jvNy9xjMwaxZ6FHYODt5GM2rERpXEmYBX5iTVRsZ/R
DCvGvUyM17qrMhmvRE+7Tm2U/TohXQwJZ4uLHPfAJo89bPM40bD3Z2cnUKMV6oBh3X4c24qyaMWs
t1kG2ZGGlslsGXKjyhLlsvLJqJ7ojYRFA5AI7/yh7JGZTPgG5oSlJ1VedV3vnuWmpOtTZ/YmtITu
Il6+69bwzyiYtdd68Qmupli3lmRmMIEddcEBW0k4CbS5z9U25+X5O7JDNVPk7hHPQRFOOSe1zdj2
uCXqKhceOrFEcPzOedhm8kkyNpgJpkPAU37Ztn7NhJR+lw65QJM4GwZ59nr6T+IqV3e/xT6KNG1Q
4XvmauY+8EJk566R4OJ8BfxAYOGsAiM9jiO75yH13K2nhMr+OwXCY07AEKQkmRWsUm2uiCPfYLz9
TyRIL2HsbZwR21QR3i7mHbaJjFzbhJ6NgaqNzlyFr2E2WheDBMMyOpQQ0zSd/0VSxpfUGObHnomZ
0g06j4a05+/R2Atd5xfcE75k2m3juVP99HwiRoIMtiuLfT/+jozoLjBCpJOe7V0av4ycWUVR68gE
n+iRXkh7mRJWXqQux6AZIUk6x1vpkTDPZo5ksFDnZrGxP7EkNssFFog1YdwgUvl62v7xCSopawZ0
aVro72awRIBeffJyF1d9j6ZQMXLeWJbjbxIZJxFVTylT4AkzMbHtbK2SK5QWRdkD3g1UvG/xJgF/
5CYaY8w/btXvv4MnIuIYQVSMdEkqxDq3pxWtqK6gdhCvmeLaG3yPPhdF/6YPKaPbGJt2M836uunE
YugUlM2UCuBou876tF69iqrkppJ+7XFzTEfc3+Eqth0xWLBjPM5Ba70fOkrLvnMrRdukR5J/+YI1
gb/TAiU/7wW0Mo/9XkX0WENX1s2tCrbuN6Z5lyePg5loO8aa9cXMt2SxyJdMDOK1Ygxyq1ZGfEOw
Pl3OuItqaqRBSHDE+zyg0UUdRnEjR5b/quUp6+cETJQAkOGxTA6w2sDC/Eb2m841g2tlQLh3YmFc
z0zXZdNczzwMB92Yk0aEp7tkYKC6ubFRafZjsqmn+xmK0WqAdNIZ1brxqXT6TsaMoRcuvdQsDt6Q
t4dKxvYyEI7DeZXBrRDiMnTKD6nwzS9M6ChYe47KhPzIN10UAL76YfERqrS8tD3V4U1c6BA3ZkrE
MLPJBYZycwJn/JCNu2savAuq8nYmaBpd7xeS09tmxmiShrlzB7T6brBKZTtzNDJJs+PI1hKlYEtJ
Ras7N4UMKMGYVAontCawhgXffAzjuRTHma8xVa85dqX5dcZrvNEkWOrD3fwGsUmttt+bUlbnM2JT
hp/anBtCysd7MFzV5WY4dJsIruxS5xQC6PQGc4N4tcUcpVfhg186zvkL7sbqw1snCyqqnX6wN7kS
0Lyk9daNUzojbw8oIdN8rwLBLhwH3yiLmw4eOis4lpo2AgJz3AH4NRvYhQfTV+R7Xy1gYUxCSvxc
t4URiwu1YKRe+CwyzbBX19zeqCV5wnMsdAkdwgKjxzIhRiw5bnPwjOZyZnVqs0SU5wvngzYYwW4s
Sc1/Z3VaFifY2xGgknSxD7JyzWz5HdjJBvivOI6LLzO0E3lmfEyMNlrP5I5ld/o3ZfSUjy/AnVIT
HypFzWmUKu1+kRSheueXJCjzmnE/kjzvzLActmJ5i0SyMhN/BReST2OxE95TetJZ14HXH2xPad4Z
EsNKrnVi/RbsEye4TIu4Lpe/pX36Plo75oPo1aWEHN37A/eUOedtWdYuT/Jy+3vwRx/NveF7l75q
3Txnf5LQ5RHY2ctO9rQ5cdaY3h7/AwOkaGgQQz5n6JmBmak7DMz8f2TBIwv5axSsYWZWqZVpFyf0
x4V5WIScYi9P2I9W0rSnm16+egv9sSP9ahSU26iC0YdpRSgaJgYIWoDRB980rK63MwsU+6zrA6Xd
O1V3jBOnOX8FBYrqmrq9bspMja2y4arjXyXQna/hQGSLMOs7wzXWSBrSI7LecEGE0DksCpq3n3NB
cWLfE1q0v85okJRknE23IcjzeyxI1A4JAnLBqlnU36IwDY5cuJeVmS8ZBrUbAwJoIYJ9LlGBOG1N
b2b0lDefMKFU2jd2wEvebAt+Cdu43dmE9VeFYjWrEyY0tJW6qzVq6KzQJiuIvnZI6J35LS7klaFx
jEPgyu/IUMhAnF8uKo/nZPqJG+r7Kth4mpHsB/ZWhp77D7w48c+omrf6iSJKROLhxwwRyj6RREUZ
cWgx/c2LsPprFFFm13dJg1R2AokaWkrXVah/PnFEoV1fWJrLKcTq6VbtmLn/FGgfIxWDSmtot3Oo
HQ6NiWpx049V8JD0vbf9LVtUNIQLFKePuJb8a+b9BBhlMrCJt4es83wZrefw+5uUURk9MC23zvo3
kvBPoBFt5f5935JC+L+AjTK9f6yVsT040w8uGA9ay6wgNCQJ/kjcxnTRbk+8UUu0emwqdjK9TTvN
ODAceJ6Vn1GjtvKDo50xbLN0jcgHuFFt2A9abtOl9IQcWQXRZpPJMCOvvVOE2vI15Kjv0/BC9fhd
QXJA3C0wH/4VOVJRQaxSpxhIYWfERJqaWIfpDqu/5Y46eRzCQvkwY0dIhChBydVuf0KOSsAqYSrx
asaOHNcrSPzq+MJ+IEdV7IhN3OSkP6c/nLlQuxIGG6AZOZK+TqMf3dqLl9xRyDpaVYKAUjWdkWuQ
7v8ePgryLDoMSlsCUShMXFO/Xo1hgbWX+lYWLeLaVVh7Gbl/9Rc80mCYRyrq3j0hSd2EZLnuoVDZ
LDxDk+wanUaBxWgPrM/plCj/CU7yhJ1fmC069IlQKsCS1zEp3zIrh10otbMsZMRuP5FKmQv0hfGC
ksYnVGnIOV/LBPvxD1zJb7pqWQZDtXjBKymtvWFcxPiXJeUuC8r3jpWE5IMzTtYTu8TbftxWnsaZ
pzGzm3/ll0xHZY/aftcDNKKnLRzd3eE7wxSjN6CgPavpMraDvmECb3Vs9yaoCV7qTIuB4P4UbAqg
FZeOUCr/FbqJ9YBy6UDvXc10k1b7xObz4m5WC/wr4ZQWQXMXKdWUunDGCzkpBkIvfs+HARrl1Ze+
QiNoX6bUQCKk2P8F8lQ02ZWJ/4zbyT/YE8dAfx+5XrjgPpOv6i627tvaLlZhUB/sKAv2f8A+SVBW
XVNZTBicW+OI1zn4D5G//68kVCj7eG87mbt+A4cKOWvv9BgeYJYfFE36VamDZvsfaCi8mNATpfw2
exBORFQRJyb9ABYli5IcpeqO7XqmoZA9touyaPfPiShKUD5kAzbMiBC9ZXvhdrIjvIVGKRIjBNqh
/QmPSntXrrS6e3wLj5IV342wMLYnRMpUWh0heka98axRmPCoZLSDhVIb8TpPNXoa4wab3ARKSVtf
u60GMqiXN3ULW/SHwJTNnHKvhDqTmwz2XWnj6Dzj5bn10mzcv6CmTGIJXK2ZBqYsHIQZOseJnOrB
Ch4qe0LnRGHi22T7Dn+i3TeVpm9njEpUFd1KA0fOFyxVWnDXNyw1+IenqsjEG3r/eUKqFEO7qitj
8VusSg97fuW4kiLX/AWpKgU0oRk4wepNripqyKvrotv9d7ZKZAVFcVmxnV0PLBm1fapQwjlBVl4N
I5TryvoEWkXhndIZzGT/G2vlh269hrc+f5Oz0hl3rds4Z/NvZOau537A82DkeOD9TFzFA5aJvKU0
4S3sirvckQnX/eyMGEpvWzW8eJ281W5qNS9AePydw79ih5U/GBa3UFDAfFILPjFYEJUs4wmkm1UI
mCNLtOQTiJWUCg+0rnr/fwFhhR5h27Yb9v8BxDLIgExLTCyiv8JYdsYUnIHFThlpZyTDQXJ2ArHU
1r5miXeo2zBdQTqkm1k/UQ3aztXiexse7P0rHFaFsmwVxwKI73cwFn1Gi7BRxJIU/mKmslJmUpzS
M+fcc20+Qdd6NM39E5xlFaO6FH54iHJtb6fkjWDIDJfrf1NrAFkTp2UCXe3SYVNSwB2OEirof0W1
AqUR21qJ3j/HtUwHA+QYPb6CavX4LBiheoD6z3gtJfKiNfDipBtRhks0TGf/Dm5FlsoKhQT5DG8V
JW0RpHDU/SvwVmnn/dIIAXd/AFxd7tAW4KfD+QxwEZFH7kIXxmTQmBguCxvEex2Q9znH1UiaaiLZ
X/yW5fK16BrfVPsTy4VFaalohDlOPJda1vei9bwDjdMdkb5nPJerDpeldfxfkS4JHoBQqoYm2s9C
DldxPlQVgtKZ6MJ8v/dV5dvfAF197NuE4/WbGegCUh1WHeZfLFjxOk7zmmvPL1BXMOrn0q6pr6lr
5MIT1FV2bbvQB+lHmBmM94A16cULqGuIfXl0wyphiIbM40R11ZGS8R7C6BJemRYA0wR3yYHxGU68
/auAFwckA5PR4g8ZL7MnEchN01ulKmOTtl09R7yaQDSIXl9iXn4y9SoH2u3/Pebl2/zTG6V8/C3q
hYpz+OJlfLR/jHv1MVnVhkhNPTLz7ZVHhwtOpw0ff7aHuBmmuERXVz/DXmk1UXYokfVt39x+572s
8sLW1T3h5oOaMloXzrsT/oVUaO8n3i11F5d5LD5ZynjX5yNyP0CwXpMbsCF7M8FgXZ5vovLLTzzY
mGHC6zNxF3UhlFttHUMpaOYUY/tx9o94o+dcJgTG1EVG762YRCQnQKzgCYlbIbZZb54oMbNuvnau
pA3yRIrpmd1eJiSFF99xMRwVzR1rf8xik6rkD3gxlhPo8uoguPljaCz1ugcVr/YyVoPH1A6cDUEB
0Is0UR6eg2Oj3VFcAGL60mriBCxQsJBfzmYT2w3DdUfYkZ34pDepk0ojGETZXRKOxxNGVtiWuwZx
MFcnlixJfGfZmwmNzcWUbdR3rzNlqqE7WDM0TOjF5xNTVrb5rYzCIf+vXJnh5DbbVNFeF7LQ17NB
JRuJc2VN/siDUexepcyMdEpeTrB2m5QSArnm8T1zZkHSCZZzLGOrQqKM58HTWR8Ly+J3+LfMmWAo
AeGNV/YJOHNTLbiLc7wpE3TWBA0qAqi5/X8DzlKcTEcjHA6/hc48l1pN078gWFhuTKU+/sSelV4s
qdlKHr9bWp5zZ6pa32AFiIlG/sOe+RCrHaDc7/mzrgEYnZbrDcu+I5eCYBOBpXAZ2b3wuPweRUuD
4Kt7XQWXro+eM8yGzcykgZPcerqRXvfm9QlNUwXVx32rPrQO2tO6Dwm3FbSgv8apAf/kt0ZNo/vf
s2pqYoVXuHfK3XNezSpYeFm20vAqyx7bZjTXJ3DNNFgZjsBkuxfgWuiiGAgLu2ZDwWpe4cu7AA9T
SZCr+Wam10wz/iJtFaT3uWHG8r44hMB3+pTGPplmThSbmlDqnRfB2V+RbKFC9KuscSf9DmerSUMu
6lZZl/4Y3Xzn2oreQu4klXd/wLYpTsVzO0r2f8C3Dea1SWL7w4y4VW42bseAgNlJavMK54ach44b
k0bdyXCDFRVVVNrTiPcW6ya6yd8REfaapDf/jXfr4+E69wA2MqWkgaBvkovkCXyTaZnyWvXqh9fg
N4Wp8pkUBdGLMh0vSsyL6xcUXMO3KsJWOINwsekWy0IH5/YpO5tguBpoH+Bi+PSdhUu6ngRAqh8Q
SqrLv+HhhoBKRWxSJx4uKIpmXcBxnp94uDq/1mXaryMvVrezj6eIbDGJk68GNB57oko01U86Hp05
9UoZ7fL639G4yARpLbIWf+fEx6E87FYVZuHFC0gO4VWxDgNHvesL3AZjcDSaiCgEsFxiNPWiQbwB
8Bh+NbO2XDNDUFbPsTk86RC5ecxrEGwOBS7IeDyI9XN2ro7Z6g7tvZZ4cvkCn2Oofmi8BuUqXnO8
9c7iNYQuzGwK/LzSuIaPiFBDFtczSic1ndi1wir79zxdVyUWfdHNBFO243oG69pmgidtcX2C6zQr
XpHFO/sLwK4jeXRkQLl/AdmFXcEt1c/a5VuknTMVYtZDQHgB/5ChSVa5bjtuJuTO6+pioXhOvTSV
/AzbyO2E3g2NHS/ztBXr1/g7P8bLRREJ5uuJvxN+cXSj0N/P/F1lDeEZNw6kqLmyqO0OU+UE4dlS
cZaIdIbNicTrtfp2xBp7mCVGcVXfg/lsYzfBzBt96g1iYCcmT3c8HEtWeyjN4P7E5qVW1K7svOV9
9SQ3quuW7kKowcXvAb1QQKu4JtuOic3jpAQdPtAb+TOfl0QmYQo3oIVOYH/rhz5777euf65j0woQ
WE2kHsOSalW4Mc3rb+F6UV9OEgaqTp8ze2oUbNEKfHjC9vApYNuw+mqBeJwtb0HLHDozRKMxIfln
+F5nkJ/DObA6IXyEPxaQr59PFB9i0MfUiY2vlkWHy4niCxPrgY+b7EQ8flEjS1/qeVBen2i+qBgg
T6fioJnmi6zOxXYUVw8NyYFQxkenwg/eK6xlHP1SM5EsPSP6ohGMLq+N7f9K9SUIpC5xfrYFBq1X
qT4jmjKj1Y0VpVcNwp/zJukwv09qJjKo42K0IoJ3E+Fnp86VXYjzE+RH3tg7lBRQXfi1aNaDbmov
AL80H7dk9QkSF5+QT5nkBiLzoHslnesdZQsz6ad51WczGd+/gP1oLSN1q+AwKmtt/6RxehX2K0Sz
HU2XMtC/AP76GitsxYvlDeAvEN09YD0LxfrKUWrvgmk4HUDkoIu6ptfWb8dt1kTmJolN5d2M/aGx
y6/ygEThC+nTK+yfYvnWJk3cM3PMEriyRr/1Wd4vGk+9Z1Rr/8QBBmGTbJH1JJvZCDVzgGOu3+o8
URFf/coCNtkh7qMzw7Fu/UpdPxGBXlTSBCVr5SzKkuZqRgMLnUdbUiZfZjzQMEFl40zaly/QQD2S
d5aHoIw84642WKu0GeOSP2YELQcDbl5WpFdMQc1ID6nKg4Yh16+coDRbDohmQIRtAgUnndzOrnrz
bmYE25QyIgnKOmGCYTFZiQPLehsRJH5MZQu8euCO9HhOrGCloscpZP/5NVzQqzws0sJydn/FDNbq
yDjAi73r17hBNMKbvGyW/84O5llyZbCjwvj7Bj9YR6p4F3qG/HDSXeUi0O466D2elM9AwgzDOCUJ
CZ971X3pPXH9k//qBVCI9cXHPCH0f2xYL6hCP+o+yriytjNZqEC69xQF4Q3+mS7UG1SPiU/M9VfE
UOv9T6USHt+kDPNKpZYzIierWjLgBvcrbugAk2Z5j6NBqHykpARm6ValXnbSSX+hDq2O0RTDXrnS
8y8zfVg2XnTQoazB2epoM9GHaqCcj2ku6BGuxM5HAoh0LFjErA2pjWuXItODrcFv/tskou4+mo2B
IXeGES2rM9ajQg3lcyCRu+m9pVvvnzGJQyW0reM0u5O960+RxN5UL+0Qs+5bWKJP8G8RI6dYWlVC
lbc6sP5ySjS4T1ii1tZgZTZqyxObiC9hW0+n+D/kExF919djNroXE59oZ31MOinmyvMcUqxHP0Uk
DUU0TAY9lyolh2nLTCnS7lTfYQNr2cB8EkGjb+uGosy/RxXNIvo2oiZUlybW+0tZ2Q/kIYq1Cxf6
WGNvPHuiFYnQEef30visdv3yfEYWg6DQr438dqYWzTH9UlrincrXcRGSDae1QUuuGkdDWFnnVE97
ojgnV338N3pR7VS6J0Y3IQJv1TsD7fvmBb0YKMjIct3rv/47wVi4tJxoslsT5e1uwtIuvwZ5T25b
g1t/STKa3mDum9gMOd9g+5iRxkSzvPsqsa9NQ8cbowCYPKGNeFT1hwQPCn8rg9MAGmBn8wJwdL1s
E8Tp7lXIMaOUa9npGoKqN0nHIac8QKstLi+vYI7AfNG6FTaK8VtD6eLtC63ZW6Sj58ewbSo+26Ll
goly9bvg7FXkkSIEr8Vn/Zx6lOQeB7/+OBvPjIJoQ+JkB6ehCcsmTlpAlaATYwX8KgXZmMmdauF6
D0SFws9S17+SkK4eXrfTUOdJiBaHzXHwu0cPX/pSdBnFCT+caHVHtu/MUTXzKk01i6JqzGhcixZ9
WsTLuMJD6ul3MxxZ+tpG5M1DgjJrUbXuN2fqy5kZSZlfZoZcfmckXcrZfc/dm6HnEjemGmGGJQeD
hsBsFgFxZFtA1wRaowOvvGNkoznhTYdqOXMvgxTfQkG5z8INAsT05TqwZXleF+NNog7nlhVcEES/
TzP2oJqPnjNo+bDkeyZ3uPwoh3yBVWqKtQkrRoyglb1vjit7qLLtxFemnvdJs1p+12AszcJ2KGNx
ytVz0FJWslonOkkxsyPgbXWjxwDaqleGGI9FG+R7IUNm8j+wy5Dug8i1x1VaIO0FGPaP6D+2xoDx
QNWjePkcxGTjfwwDhfJ1+SVLKDQwpfJNH7GTa31DixtLlFU1IES29Fwc7TAe1pmMnNXoZ5/DMMI6
EKc0kAfa6sRnAkXgEVfI1en9YTa3ta0Y926ovpvtbURUG8zS2m5GNakRFksE6CxeLQo0yZgqO+xp
uz8BN7MMLYbVuP2FFkR3zwBOImWx5fD/Z2I4m3HncypzW5R2M8ppDzbYhG9fO5T4bPTRO+S67u/q
UKLZVzIirM+Yzlx3mOJY8VdPuMNe88sScDk01mzyyBCFBaUkP6RwiBJJRcrW3OgG/ZJ63206XEEL
I07aJc7Fj2lCiUnbSGKhY/QQ2PWwbLxQW7tHY8xsXl+QdYgGaJZ/hoH2HMjZA0v9MLOgsWC0QtzR
gL8QeDaVnLK1xP0QhEq9bCgPMOIcK7KBAoX2wwQj0Q/X3ESItnrhUIWJ8HiqNErVnpQxsee51mgm
RUuzI6nDOOBJOTfBooOVLRohr2dgVIujlUTkv5qgUUH4nD+o3c0CurFU11FaLF+DR3P8pzQXjesc
boagJ6i4W0gDqVNSrxEw4fYnwFR3JAdFrPebUtIb9DNbaqnxu4gf38pKQ7qu1fD6hb+uzPkrrPjC
j41d71PI/oI19VrMbWMjllEc62vmR2SQfbEa0MgtyqlsqQz1aeQbv68T7XFmTyM9/ZKEJLZO/Gkz
1Y/rLtWhsMnC82hisKrDLLtjdn05VHiZpkImNeg4atneOTRqRTAvrjj+FSL4olvBWVuiZx6LKVRU
yoUJdExEJboTSlMsCh4N9DzpdIDhwtNSQ9004HuO7LsVG0wG0GF0b/BCRdgJ8exwuT/J8ehqFVpM
urMrLkJhLm3qhM7yySs/ufJErV1G/WbW5fVKjVa5cu2FS8pvy2vhgcgtTolY/+7Om3DWxoPThC60
gT5+YlqZxN0IPdYXWViGRy9Y0sZwiKPibDbpPZGtdUvxal4iMQkKnJCpzwm+96oz1VHkQuUhPfdC
ySK6guBMkcQ4FfK8aSQqg4MFngqD/Yfga5ivgY08LnzYuyupYS74odzT0svKKp3VbN0bNGtbOfrB
UQy8nz9QWGEm9X1oPZjE6o0kEQudYPu+lfF2FvFJKoDLQYaMuw257jJqOP4R8s10bCgpXo4T9TgT
sqmrTVvUT0+QbB3JrVaYUxk0F/PMba6iJlnzzSJGhIntuadPmNGlVVaLkl4ITxkvWNiZt6CzThwh
G4gGvq6Tts+0+7WUESBIgcPLpWpywYNh4RXge7O/7wmmrbHvbqhS0+RH3e+HNfYFf+/WPlapn9la
SbMEChrtQxCH3WrymPp1cR0iaZsxW1enVNkneK3p9jYufbk64bbGgOuhbd//ZPr7lbhl+xoA/68I
YEhORsh2skY9C4oPXdPvJUTK7P5LVZ4MjeOu7EYnbzyKcCExLnVJ/m72ALLC4w4XhjcnHNfUgmYJ
kHcicvmyapWzDgHkrqG/nnO5Zr7SUjInkyaQvu2tZQefZlOgV1IxGlO8syABn24MFk+zMvAHokuw
JFaih1kc+AulSx7rUSdkvpgkgjOpmznH3rHrXW8ou66091VIn7Qu115YPraBOM5OQaowjjLXHoYq
cte/4rt6nl3orMzXTwhvRwNhZUquPoNTLCrDg4k3kpwywyZaDv3lielto1XMc3D1K9YrscLCXdjb
Ge3lJyE2vWHSC84EhWgbAbTEWXaNCPfPOV/Pdu7x8U+kbzvZYVwrpcuuXM/Er+kHEZ0L/v1M/UZp
4tFwTZlLJfGS+QqW9Ch8GDkD1Qg6Ft81hm5B3g+YcNFk38TPOkO1rqt1N8mrnzHBsdq9H7uUsq2Y
AgeXOce57TXDYgaEDS0YjiNfsAHx/cEPsVd2Jr17esTvZWc06jHtI2v3RA3TvRUscAcsKf4pNjFB
KYIi+IaGIMswrRgtw8HwgmCL2OG/D1ZzI1nL48GyDAWb9NAsOxoQZ1viDBULX0c268VLozHkE1ws
1XvU1T6dPHtX0pIedYmySAzqeHVZ7HstokGV60SSWebhOW9c0ARDPEfxNo5LT1vDM3hFy3BW2OoW
Q+j9VGum9P7RiPp2E+Brm+vNAivhBTJm+tmJRBYGsU5F1peKmm6ztN6kW48fzgsmuWZjUCd7tjRf
/cI5zi5GS8VKF1mPTzpGQakFOsp49aRkjCrzQQUf5V37D6NsFujl9ZGa4xbXrJfsRjN5yDNP4XT6
g1dmtbR1/X5jU6lyaVCsDIgen4/RUg9xhFIxwmS1LjFfMK3fzALHxqWWx0uJ9jpsy/FYnWUESfAP
2GdBh0kITyejeua1B/oBtg6Cst/SzTIw+XPs6nNshCjXJ+FjNuWqLLtdRvxXaeeXu1n8GAVng6pP
B2Lcj56lw/hb+WH2P0bFge2W/0IBqUo+tKAn4cYBefIocWVsg/e5urdSJ9vMSkgjq75FJk3lz2Fo
9n7Zwm5zZPnPBZEDRSfU66ZZKtGoQka39vBebbFreY63tJv8ciakw2i8Q0znLJ6ckXL6FNwgPNDS
QtWekW+RO2y6UsdDZd6lAnbLS/nntRX3YRJJxiXBkE7bzS5JPfW+TefsJ4C6N4xwYdLkvJq9kra7
a7jWk1UW2cZ0IpxWwNSiw76isO4JDOdeIINdZJ51eAKred7dDmGX4SIhzze4+lWsfGsy+bEvIdp/
4NU6DjA7JcBjDP+PszNbbhvLtu2vVOTzRRz0zYlT9UAS7En1luUXhCzZ6HtsdF9/B2CLspyuuidu
RD44LVoEiWbvtdacY25A1SQ5yP4+aI58nWB5M5zilcq3BIfyo9i67vQrLQ9vU+bvfoum+k1zbXs9
Kaf9SBYBWMo8zJSFyNmBz2zKj+Lrvk5JAJIMNoWDxiIxfklaaavoUuIyxdsLjUzGLip37STIxmO6
KCvvYdZkNx3TZ4m+yZ9V2Wx9Vn5TXM3KbODmoOBhIsWVyBbyE9A3jkbDeo6itFlMaMu+G3hfusKw
7jprTWLBsHI6urFFzt/Nwm2C7wVNMvlWKE53MChr/Vq068wqMA6j3+796LUipnUBTL11Z/ylMkif
gUpeJdDrXK3SWYp+6rlbv7mptEZsJ013nJtn37HEVaJVK6hdEtG3HjCNe56GziojqhAaDDpvO64k
N/YZ5lqGvera7sHro4xYA3LFMhOB2LvyOyKE61CZhk4OZ/86BBDKzVY9Ez4ZHyYZuNr67XXNDv+q
bO8V31iESiTdM0+RXSDcNY3jj7Jw4zyKpt9rEvxwGFXKUbUIkBm87naCb9pN/oKvF9xfyTMF4gvz
kK0kjyFkjuquYoIE2YNoYKvC75c8SOCJlhcU52+6cc0BaqX3OF5tz96BjKaRPvZXgmiXfGJz2rr2
LGFpm2TkRlBsIx3R7RumM0tHdPXWQBwoQYHKG6pTQ0AN6E3oy9z3ooPqb8ZRp7KakJ2DTu0KpmLf
X6TlvYiDhWJBgKi0aSok7LuP+nKYCk+KZha7Geb5pjH3G+1Oxa7rK6m3srQ+dZsk3tc8JbZwnfeB
XCinoEe8nUrnKf6t4HCyFiBL4RzfiZ/hfvQajRu9uUFHrpwu3M+LFr0Mq2Yxcs7pHpU7+XUmf/rR
YVAD1Q1t6QcAdBam60YXkeHLSTFJ0FzQhpoe1pjX7Djt2X7nMSgbciK64iQX1UFrzKsLJPTfSta7
PoBEYFvrgAjGsdCOf5aut6VJdRA5R2qR3QcJ+2gAGfDQOCxn/bqq6ejDfHfGiH6UsI+sd8gatWUL
rTtOyCf5g5QdOQdEa2/X22vJ0Ley5p8bYhKJUz7pZHvQgugo34CLwuo4J0N7MsJyl7T9+R0xmjSF
uWwj7/OMGf2ocI8G6ZCYzvMH2qhIOGQJUrwKL0dVqsd0l3uSxbOMwOic3IHQL6A3/E3t7sS0/wyn
PdRKPy6iPNrbSjwuL9J3yvsHMZ6pF7dWV0srrE0Y0P4mgAcXcAUSg+eRzE7YUnqMeX6/qgjtWs9S
eCAYBYYWHpFvWNLGtmjIJYTRT5L4ICRvLI6Vu+wm+pVSSgrWTZ7ZxtbR24DVxH5qfZRkF208RWK9
ynpnOVZVcuiCeP27Rt4WwRZe5MP/QybfscTHilmQW5JTHWqvv6jl6ReF8M7IDwNuyuGtIzlHaKjb
OD37r/bQOZtQNl2jgYAZcC1RaC1m1mnW8uQNTBCrv/JOuV4dbJWbGXn6QUePWJNcMyl5Jfr4Ucil
2M96et3aS7TfLpr6BD3kopZq4h4mBuofhPVpeLCZBS78tjy3QeksZn29bdakKscVAksWWBncxExH
tfyeGeLo72dCqlMU7ZXM7njss7UvJQRNGKhd9J79yaS6txpFvxWWf/WuvG+VuF5GgeyRXQI7VddX
LVTBX/Cp3DMK3Iga2MhHEX5FamnQZOy3bPXQxGQASINtLmIj2P1NlR9fq0mWzbp8M7jV8C+v5ozL
CbE6SfPZ38c7Adz+Is+XMrKgfHusF++81ayOA5azx4tMv7PtfG0Y5o4QGyJ/ai89fNTre4YDe5jX
jOLlItuXllBm22Wp4PBhqv9qWdldK41fiZROgaa0GEqCvQg+vcn4h1LyFhrMJTQQxkl2vvdvgNac
lSVPwC/lVqm7BD/OnFZNbSU0aJI7s1qByaykiMfcHLVpRzFk5yIbt39U+HM41YaTDw0JRqAHO13z
HXdS+2ux+Uq2zrvgXxIMPDPgl+wRukPjc3yaYh8VFBQrueRqjvPiBcgWqsgL01UZXmN/LGYXgOKD
rtAL8f2HE0BVfSxexqbLhr3cE5T37gbwbYPfSAzxhHmdHAG+FR8aItU2duq8Dr7mvhsDIINsUZbg
00e0dZNUlbrnLk8XF6uAM1jHJtT7BR0dQabxcsbA1kZb7lNCqOvGhM+SZzdp3D31VfnFpEcvfWJS
7Uhdt/nVQNBKTciTyjtfTASJF6w0JPS/Gwn8PqI0iL2HyW3ZoAIK5RDjoBEe0yYkTRBeLKgp6CkE
g2dgBt+5sWzyuFs79WtVfPMC0kL/bC1QO6gQXvX00V1Qa3oMBqnzaV0oSKLl15J+faqrBM5l4XUe
bd7cBkHlrXsvf5y5suS8ysvR9BHWK1s/r/xdQbjiH/iyOt/GvZ6Y6So1Eo2zs6fHfJ9MmaYX0mwf
1F9SIhA2sw0hd6hsUmU/WxGGztuznPJkuJBnYxC6Q/U4w2eRey5kRQ1vpMy8MeJ49+5OyM3+TIMC
GCw695Vqov4Ng1OsSbcqYCTs2gHDTuzabw4FAO65Qp7zLx4FIxoOKQ8dcq82E7Nm9ik4zl1XFoty
1K4TpdsWpJy+WRVimmd5bNggYcpzHYBF8r9Nz5+x/J7kivvRqmAo1UFlzfrVrtDJVbpqsSpMdgUD
4IJbh0Di2vPkWDDidCORxnsH73AgFdVvSRk/JySIJSlNlTxbkmnxPbEHhFtvBgYqzeQY2nzUrtna
Rcrke7SfAHTart/JKvnvWr2NWD9Uuil3k7OBAXyw0YioM/nmJQ0Zn9fEzm5wrkxddKsgMgUQq2q4
FRiaXSJifjgevik0Bg41iJtDy1a9j0abPuZwDT9pOXsgYjl9GD3ZuoU+ejtDcxO1uS7pke9nO4RI
62xDiB9kvsCC4WA9IVUQpyoHFm8EZITjjkht5iFtHT0BKvwI1U1tzpI83KO+1x49gz4IeWWklPJd
1AJAfBfceSURCk5lXBGV6I65qh+FLq5nDwUx8G5Tl7HrpU608Z8IrAkQqHu0EOFU/I3BO9kp7Kpe
2YX2zc5aYkuhLYuS/JdRBOfZWlGM0Y5Rk3Ic++bpYrFA4fEFbP9xdllIUnGlRumWloZCw5OhXaVX
AMrVYXsxW9Q1fZrU6EiCzlo3jQxv6pje9xmE3aLHovQjXBbHoCwPPwwYpUSEc5SDXFG5QePDjPN9
92H0WU+UNgGujEZ1m/73bMcAPeVWg62w0v+wZIA599dS9TCRfgcmHsrkkwb2Kw3aFnu/bjDh2JA8
B4Ebh0ZWJJ+lnVaW5JUKy1iNUBFXaZvQaeZybQGYfL1TTd06SDFexlzr9llSur8hgTu7x+rFjrJj
dVuxFl23UZigiiH/doI+C981ApHezJhgrUcUmMn10lcJtDXs4GQN5m0ipMrNG591e7J2iJKgwLgh
HEWRvl/cHSYZCUGSO3Tv4vKop21LRaU/eHJDokQX2USBvjk9NFN90UqpdUMCNjaSD+xdxol6pcgW
070wWiUETbuOItiw1XXnXkwg5AgmwIyLiwdEMwhPJg5ASavNjB/uK0q2NnxuJwKxYPGmMogeZ0cI
EYuEdkPn4rFiLVRffhlAEReRAo+y0vLNxR4iJwYU0Cg/zRYRILTbxgAePnOJWaqkleRN3YR04mHL
24984tKD/2nbu9D27hXDhh1VHmdUcaVGV4zPoMf46W1jyOeLicTLpXJlt4qxolv7PCOMTT075Xpw
lXJO3RllbHb+57LRsbWCNvybs4TqMtwhvWG6KhtPEILBOAl1cXGZcO9YK1WwonSKdgNU6RVSncq1
ml0FHFbO9Y+gpNpnUyqIaR5N2Ikrh6ZqYX2ZjSehVtG2CqOXDFESCvk3+DHM0jtTI9V9BiBfDCg9
g9Kdkei7zJDTle70G4woTCsenUYdV0Gvp0uLZCBmaITulApCrzleeLalBClpgB7DJGYd+CBZpBOE
TzHI+ImVzDN/qyjaUa37+ubvRhU5jr5wL0CgxqxCRrhHiJrpbHCsSDjzFwbX6AxU/jeuFT0IHay2
ecKAvTZv2IXMpGXbiD8PQU4v02F3Nmjjmj21dWU66mdGiTixJnplEt7O8GUhZLpL6hjts0HeqcTB
HmcKswkOkfkiubRQHLd2Lz2905jVTLYX+HFvZpdL2LHXi5V0WIbcSuD1vl/ozJ2tfTHVVBw/Ol7G
fuJ8TgY2GiL1rmON7Pl6/bF8md0v6MSPoVRQTWI7kgxV++zwh1pPPgXVUC/f3TB+qBPuV/wwxMQW
YsWOFPd3U4w5OJ+1fCds3PA1RGT7qg4NOsZFQKjgMKxTYikzmZ1YpJclaeZYZPI2p6MX9FM0dZYt
YqlknQu8o1ru4rEltXIiP188MzabGEevPSbrEKAtXV4SD0EMuIyQjyDHlR5Rd04gaDt5imNL3iWl
FhEkV9xVnsR0O+u8pSxIcU9jc/sHTw3HlyZkhTr5S+WL+yxgI8tGJ19BxlaWegajb3Tku4vPhtBM
WrhVAugtUmFQp7TzZMNI97aZoxV/s96MFV3HsjPdfkhMUt+C3EWeQhoKkJPmtU7zRSdInwk69lVz
kvSMmy4J+VmBqadt9MGXAyu1WBkbJphQzwFMoygJCfcR6JejekMtqG7FqpiwjnKFA0GHXopZRzRp
t60qQtyqrA6XUjPqsNTfbDuqI+Q1uOVxrTj1fg6l7hWJ1NG02F5Y1aY0OEtfL9j2/t3IQ2QBAV3J
JIyY3DwBiX5oW4qXmV4d6ICgTdIVZ4L1R1cPabINeDI03DobYCvl+rTZbqC2moHWnq48djF4ZMS/
0Trs/WRpGUO2kog1N5VuT3DhNN776o2YtDCe3uRMeBYz6Xpy/jhEQy/aQ9AnB3bA6AdC8zZ0tG+t
F+MP8ckTbfbZGBXLKJGQ+U4yhNkTRHM+vQKl+Iqehxwl73HmYktC2ttktePEgY1dAoyvMEDPDiEN
bBrzOYcY3wBgUa34VzhVgbakyM0v0OwPdiEIP+xgMCL+2TLkkH4QEKd+kmYHKNahMZNexixXXQuf
BJ+aSmlCamtTsK0Tlwd5V+hcabBPudXbcT/DtVuFZ3Km6G5des/cNdjsfjK2L54i3+sfW6tp3Ymz
PfuKiEHG+KHKwlX7HtxwoomN0ygFNji2ltiMKj3AvR3n+9HQw02fTJKRFp3OxW8UwsrmOlq3gwmr
cPId+Vr9GLAarGwvYsipadFNeiJcc0JzQ9W+rmO/J++F9nLPVRBbTMMZYmphIrlNZ3728TdAJ6xI
3RsJ9zHePEm+KvBciOffbEmOz76qTszV4GCTnKK/3NmfdOt4dX2Xlw/9rx6lAjmZX1wNdmpsMqP/
/u5QyrV6Aumo6wvcu3K6hzgoaBQh+PiDW8mKqSCC4LNqGtXBmojfSsw2mR5NY6hcgRmZtERruf/B
wmRtslFmO/ZmYqKFb9/WZnWrKeHhnQeuI66hEWjxnFqTp7mtoso5OTn9SRMm3kdbE5VCtDTz6Hq2
NilM+5ahxVBQYwg5M8NLqYgXjFUTaKZ+5haD6yObWBEPVa0qNwQvdisgec22J9UEsw3UClZg5LtO
yGn+YH9qWOZAZg+HiwVKjCe/0tLlO2c8HZLbUjVMUm9+ssaDLHCJgT/OvHEkhsiYicdK5LuPrihh
RuWy0WjGVNFIWqekT+bOH86oQcLm7E1iU8D7MXFtfs72AUHFRFWCR35xSZHLy1Ux3UL6ZJWSjDha
ekH49X9tl/JIGG04sbandl8Qab1IUvUMJIsEJcTa7myfQmf3LIP+uziojML4VhOaSIwkFHPJS25q
L4M8xGgtZr2nka+frP57TmjrlIGl0JV7M1TBe9cXvVkCSAicgDbNntDy/MpLwnxh2pz8KN8mQ3r7
N3NVG4b3RY0sdGKe/91fFUdnudXZ9k4Wq0Tx1mpk6meVqcrCV0PlAPAa2/DktULj8MVI+9UPu1Xu
9Ohm6St7JkxxM146PI0XeRFmizliPjGLB7WkfM9S405UYmv5VkTme8g0VuscIn5QuQhR7f10bTpF
dm49E4knJcQmkCx39mEpMZY1WwnUQ4zNKylMbR/JN1XI2WQCTYuo8EkLMetDqUqo3jhIVNrduHp3
apGewwkheY+QMB1uMy5pkirjg2D1g51GfEojNK4DNaL2efNujUhhZbaQq5m5njfPbaecHRDEM3Zd
NVsfAjidvdnEler+Q5Z37gcfV4g+Hgld4Ur2qByjTFu849jD0LCXiaaeL54updGezAkD/dPWNciy
5Mppv5Ez3dsXbN4sE5P1huj3Ozq32aOq0EZGZFnbfr2rY3GH1nGtTtT2D34vJ+yvLV8QBR+LRSLL
wa63DgXP3RPFmQRNXu6sLSIZmf1Bd5pNYFJAlQh9eKHohM+nafrYheaeT8Gg3NYNxJd/cIVJKuNm
RQ+PszMM/K4bJEQIw3u/uMOyfGB3Dg9/MYPf1YJMAsvZhaTG0+xmvc9wUNkNdcayoiH0CwpeRISX
+IySTKIl3ZkJb9kEovZ5cqOiMBuDodxZQ7Gd2fCKPRxrwCJ7L7gi04yMIj1DDImjDEI6e7ARuQIz
XmrpVP5qslGSMnIwpZFQMCd8fnOYJbSdjZqQVqLe7QUNsy1aYA2hzwermewc7CEwFh/cZpGil8dR
itzBOHnJeF0mBdY/UyG4pqKunt1npC7u60ATEEOHhwthngVXjev1Bw8aeuR918nK5jcfWmPmR3XQ
QdYTRQQkbEl5/dSG412SS+3GUGDeSkNNYB6WtIY1PSKKZmMpeuqirV3UReqdpimrlddLE4IdOV9w
IablLJcycX+xqHXEOq3Y/t0YrN9gQiYxdhse4BxJ5wwfxlZr0fO9geoNsycLx/Gi5UyrV3VrZAbV
jKQXsUC/OdicjLi7qr1JHev79IOE3IZt3IpvvdrHCz+31X2Am80ZEYeMIcFiWQxvLCGYYvK0IV5E
NhmzaNhEl+batx/WNsIJAtN6jhS2COTiZTuGj2jodPD25iQKsgPnTHt8mcRd/MPvBnj7cYL8V+NG
M8P2sxIV9ZLnzSrnSl3KnnKs80GBkK2jRiobroK0Tuhsaacwx4lnM8fACifJzD3HoS7Wv/nhSogD
fp/ttAH7aI6LbN2qeCjDwj/N5rhO0e+5nPzFiIVniUftQHM9RxCqavQWjPUMzC9FfS781Ic5CDT/
PxrlCD3aBWhLt0g/QCWnarHOdVlZlZK9ubjmQmWTqFW8a3p9PZvnyrHvN3a2hdwpyDN44+vLlrLt
s1befDDSFUgVlyEEycXspmNfzgOiXDmBXB8GRahbqzT2kRExMmcDSiaEo+KshrIxAfirtrkz+qEg
iMVr1poxcE7eTHZ12z4iwSKx7KfPjjxl2rbKitGmIr3EmVnuStX/lIRZdePx6S6WOzWW4V7ZzrPq
ycDopZZFQCEYq/Y0d8hITPzovzODm8wgp3324BmDg0k5IwNVMEBmtPBCCm3skojkLCvTLHGYIyeK
I/wRnUbmlhExnLm48rxRXzUorVGs9S+Rdau36ZemSdSN4WcM8qUbwRlcofoclxQvw4p7XTXtbZhQ
2Vp1spzp/r6Dm9YxsWqp6S7UkJBV1o600+Is0rbADSIFG18L8e5C/HfMvKEcS25ZxEjoNlt38AsS
aop9YHmLpo8+483q0OzYLGXlEK00WruLORJATZpPTUhRMscC/M3ep+g5DoT2k8rM+1EgmbIccZpT
AmqB2MNxzEcxqQPGatc74vhu+GNckS6qWu5cT4bdNCUHoMp9os54lROCPkprMfv/vIwZdJj2MQqU
cTUbAdk81i7WYnYEOnBmOx3NZe3kw/bdF0gBeewmhjqjO2mvZZDydcO5m02CRbmjrlM4pO4VvTO0
S+Fi6qZpSksoq/O1OqiYW2KC9jTjupAyd44iGAj9QT6zUOpeOb87CHtyGtA8NmiXKriLnR1fVwiP
lyrUnaVJxyM1eDJNYQUXW6GFd3CBzHcxWQs9TdKvo6JUd71qoLMnUMulAz8nGFTGSxwEID9+2gxj
m8jnQSk3sM+PoeNUAKR72lj+cPpgOaRS+Aqil8tHEjuz7uMNA6KSFhPIkjymVzPGLJuzCTFWEYXH
Cikaqak+iRaxrIci3sw1g2fJlzkDIcZogHiP3O1mCkKYnIk8bvLIhHdAx39NtOyhGh+EBthb8qDj
d/J5Nili9DgrsoJePbO/RZ0INjA2k8U4ElYbqE6yaqTq8Hfnoi4TyUxi57iY7YtGUpHBlOjDKuy9
q0HTii2TIQMWwL+xMXpKIS11O7tt2RUHPllDxAbfEzON3Ugj8XhOWMjD9oUmFijZANOMkvhUY9Xz
nLaAxzEZE/Omy9Kd3U4QrCl4QYj46yh5qEnwOxo9Zkpd3dH8xhWD4Zsl5cAVVlz9bn0M0zK+i02n
WQyT/7GOoaMpj35nmDQ9KZM8e60WAez3SzqDMzD18OquP8FZCChbw9BE2UpQg5Om5aYP83ZlxKxm
b4ENOSHgMRrxvqu5qmMrcwnaaFfN6ARb6rNs7VAM/XRHFs1ZStmQvTskU08LN6XWC+oby18C5iF9
rn3zSiaEhy+yjg7yHOZwMUw6Y5Ou/UEzVtQnXFWJiq5vinbIBDLg3oIHLySR00r6aiY6saNZSGMl
YEZWOtivFENudpmUncKYznms69SKb45KcIA0wsrx1as0haKyZkTryBulSa70JC6ZCcrVaez2fjCM
rKTO7LJMg3qje9P9MTktzS4rtiMTcUzj/kHrsS1lisjX3ZCfPtgubaOG6BelYqkXtJM1JTv7Xs54
IkYmJaxj3mv5QZsiI1qSNjd+uWlTBSOYE8UL1amcXdcNa8aa3E19m7iTJ9OWkCO2gvwEYyyJP+BS
/eDPLM0yXAt/quxqLhxMwJ88n4iNya3JmsLfIN5vhFTgucG2KYcGqUcKIdsFGR+1KA+QFGgwLSff
T5cWWBOnntKvTk58kAvDToj0VIjt669mL6cvYQvwVPRkCplIMI0tuTOoZ5wvtZScHScw8Q8ZTEvE
J8WsrvtErve+Rc0+pVPoIZ6SyLPuPKncjmYcue8+z96TcGn4eORns+cgG68yq/ecVjGULC+6nPKN
TabPTPHTk/WqG8W6asx+mTCC2bAdz0fdO7GMXXIseAqWk9UCHa8sH52SSSxFXMlDg0g1M672F18o
KlG0xk5MW11AgS6N/kmzE6xEJX3V2SraDL2yTQxp1WeZs8+kV1lCteq35KBacZvddgpLtSjZzk/O
0cZpr4XmJNvZPUoscsrM9V4ed5OHNNUCaeXF5vLiIyX0zg17RHLg3Rn2o3TcNlEH1SRq2Sv2+XD0
W+aBmdPLOBVlZvlicEtZSCzAZXlQyOZisKruo7rJ2SVmwfbNcEpLpDkmTGe36uC9+BjskEsxVNX6
1zlg4xfvaT+J2ytE9TKG83WcE3RjjQZDsbY9vUdukPzHBy3lk6r0JzbgD34VXhcFoluZLhWZkdZk
IwlANor8ugzT05zD8atBNY3kYUWs0cGEi0oAACPoHlVDXznBkRqNHaoPzLUpdKL25Hw7B3T89Y//
+tf//NdL/9/+N4gRyeDnWf2v/+H/X3JyLkI/aH7733/d5yn/zf/m8pqP/+Jfp/Clyuv8e/MfX7X5
lp+f02/17y+ajubym3n3n0e3em6eP/wP/kZcgDfiG5Pzb8TzNPNR8DmmV/5vf/iPb/NvuR+Kb//8
6yUXWTP9Nj/Ms79+/mj3+s+/VGX+nn58TdOv//mz6fj/+dfiW+KHIv39H3x7rpt//iX/9Y/u288/
ZHnVBPNfgWr78ae3Y/7w3b+fi3/wuL5G/dzU//zL+usfxY8zNB2SJcsOKEBDdwjqM0zNUnV+/vJ8
G2Y+L1b+j4zTIClT00CZNciuNxm6MOWKRMdtXNFSGOvNFM/y2+tikjJBIN13Ykefb5vbfriuyRr/
+FKS7LIlqoLz28s9Ld87kX5nJCiQptf/8oX9/Gy/fhZV/dOHMRVb1W2ZMDzjtw8T5j4p8jQpEAWo
D1QnzzQg8T2i3xbZi16ortMHN1YPXrTuHj09fZE10nbD4mvec7vHMph3S+uwVLCSxNTDZr3JNbZy
oLd9Fy7defp87+8SdjqBHmMMID66Z+U/CQfttC8xHWm0r16nPTrC+PgeltLuHa27nt5GOTkkeI95
6gpV3+ZddYTlgIO7pnZCwvf8//OGcjs8C328QmscL+ZP9es7HmDDCP9k16iifn9HjHTXTC2f/sNH
NFielfF7oTFVS5ujkTDGy3XYUtrj2/v2Pu0VZ5/ueSh4yEXfP+3H99bLbucT7Hv5wG9v/5+vCEf+
/ZJQVEcnfF1TTINenWZM1/8v1zd8D8+UiSzGGd4x200RsdZmGZ8Z5AYQNw0lWwMFjsgRbdR7UsTG
m3jyoQZVt4nG8QGxmQnLDQtxOx1qjb+SybkjYZnrO+S9WYG7F0p1rZXaF1tARdQ16FVjvtCQe+1H
+8oPaWqVsbZmL6gjUwbp3gq/faCzra2IjC/XaUOGmev5w1cC6c59y2aD3R1sE0mpps2MRI8iwgIg
9bdqxSolKq3cjA4i0UrFK9QxcFnJglZGZeVfUjQgq3ZM6J3UjI5WeMvJ8TMi5aZsWumGPqi5dlC9
rh1cdzTzbLbMI+miiZBdR2rOlmISKpgC3FzpqT4uceA013BjwWMoLBh1rkfse6QevfDYA9GkTYlV
dYnk9662q4T83ezRyUxvh/388zjNdaZoEV9p+O7QqOPMiTaRkGNCm8bxiDPcISzE+2QFJEFglsDf
rOP3sqMkXOlEOmxEFRZrOS/pp7fS3mnLB39I5duxLTrXBm/hqlkO2gV98+SYVr86uog23oAnOIyd
bZnnguCnMiDhPjNOYarv0iB67Qicv04wLh0bmwHvSlbjeGOw52N+i30wKsJNO1Dzr5pSNnaGQ0D4
QnI8nW5fYi3CZAzuSjVDceA7X0DzXzXRNIFg1kdV3wSfhZPgiMAb6Izqc+YgLVNyZVwObCCgC2e0
4BLtGhUsuXDNiHm0rpBhYpw4GyTXYNXNS9C9bPpknRizIBHFCS15v8xs73tkBv6r3xvP9dAky7ZN
UtLdzaDZFmaa34we7v3UV/olZjKJXAPGx6ODa4baZ6CM5yld9epLZo3hc5DJn/rKwllTh/ExZxC6
McyyOQSK/2yNefJZc6Ls1mA/IU8St4CWECUwnMRVofn6qRLQ71XLoUdskU+NfkpP95VXnB3ZK76U
vWdtoQ+iFbL9dAV6LN7JiWBmOyixq2PgWFaFedUO3nAvFVrCF0QdlFaZtSzKPDp70Bq5QgV1h6Un
rlQOBnvavlrryJNyI2nwpWAJiFLH2bI0+Q+l3N82suAIcfSyLx22Se5t294zaf9S90i0xldeVcx9
k21IyIzLIza6J121ujVEYZC3rudnidAIsmys7in21PpGra+KIQtdu4uQTnhZw8tgOC1Ee2UhDOMk
k6OSp3m/UytsRQsvsFeJSmZlIyYukSYJZMPWlSYylDJJ5cpNkC+SrHxCib1gTksmQq0fnayzuLFs
4RqxjKRZjYhLbqnoliQZIXIT1k5MOTFeZLQ+KhDjQVMQztWhHq5i0ZevbS8xla9088nz6k8p38AW
xyNI2LBgQmAw8F76OPA/6Zl4HtW0ONPl1GFUmY+RpkYPpW/WN7UmPBJ+Ff/EKQ+XeTtB+Xw7c2vF
UK+yxsmXVT6o1/bY2yhozH7re3A6irIojkx8kms4UgzgQMstPViqrhrG8bLFkbVUveI56lKWUubO
372gVBYhduUrBMzUmE1Ou0Vt8s9lEXypSh60kTbeNgMd76A29ENqtBbCefmq8bt7xgyPUIQ+GejJ
TfBV9FLjpAy2MUHcJjEnU4KBJvd7I1GVHd41mi48Nb8pfWYdFG7jbaF4dC+tQkEpnxUpYgvknOQ6
WCUXZCvCA0AR6lZLqZKtZhU1u5SU0dhiyrkQqvgeRWBhoazh3UQ7RfJBPpQFX4KBbhHIQ4EvvhBP
VlMpRCF4LMSLMggENZPXyIQzJv1elrK9YVXZd8TV6Xak2+uSA2ZFYKaUTWN5jMbD5FVtBsI9S2xx
etHl297RIcU4lmd9Hb06XbNOSauWco9OpjI6EO/VGxFW6d43KmWZJWazouIxTmbTlzceoM4rsift
bZxK1c73NBlDmVBfxjAkbdewhXdfWyipQhG0ykqIBFqZLPuHBuTZjR8JxeUyp7FVqScml/pzKGc3
slENa1+WcR5JvRZsFDMRtzBPpOu88kgFzPRijxtoRXmNlqaLvgWKaq+ZH0anuHC872Wut9dqh4t4
bTV9taGYGgH9RwgbVR1CPHJewYAd965zFF7wvZNq51Ne1Y4rseA/N62VH1Shd+iBpVEc1CCIi3Mh
zGLTJUjcrVxBezymbXpVRJ7+lVGIvPC0btwiTblTy8zbB4MlDr6h6W6BwxKMqvgWpH5yrvs0d4nw
U9Z10u0ri+lKxLz2ulZ1srNF/KgjoWEMS+XDmpDj93P4zsvc5kHe29GJKZu/GkClbpI+HO5Luy+p
jSW1mcKbyFDPorIxlm3ir71apVjuVTpC5RU71WKXiuQYD8m4L8b4cZT14aTl/OtEGgHC1Yxh4lVS
Jd1dYaXFGoE7cBhaW/XZc+Jb5hTIMfgp4BHjc4sv6VpjD7JEHpxdWbF/h6Q0XqdtTCBQ1HRDwJmT
OfoOCYBnKfJuCOVgrcV0780Q/khaVcfIcu4Gk1xhIXkPSRZMVudMW/qm8zmsbY2uZFPucyPI78Ka
C3UlqVXTsP+LRvzxGfbODWne2IpqhJbVXo6Ktr+l75MYS9uXm72t6fY2tTyUITiuJsN0ra/HEdM5
orz+pJf0K1Tzu5pUOtHxND7WXVFdDwAXSpp9NKcgnJ+qAE2KnajOqjbbdi2lEYLcWLD6FYbOsmUa
564yyhUa1eLzSPNxS5RmDhQQVEmAeZPavo8efSkc13Vhl0CK2uBQtX0TgwMV/dqGArjPeqn4qieh
dyCTqf4m9Z5HIyz1c/f/8nZeu3FjCbt9IgLM4bZYuZRL0TeEZdnM3Mzp6f9Fuq2yZKvHHsw5N4Me
DAZ2S1Xk3utLairw0viDudEMmimpDbquYaTLLPOPkDz6JlTejiPhmI2jYVEQXurDkgx5qcUq1nCe
TYTz62JpcYQ5YO3WLu3ONlFCNX2Ku1X7zGHgdjSsqxAroZuwoxXpdvxVMR1/0+lSt/VjZy+FCJaW
DACFUrMXVA5ilSoA3kbrBqLKRbbF1atcKH3yELdkGwLduxmz0rrtUqOiaiHJ9nqrvqBji31F1t00
Uu2+7hFVMLN0K2nUtp6gip7IOZ06Is1cr0VJi+U4X6ShdRVpwlghjNs7hdgharce06rPcfWCl250
31vDHLAvN1LYeRutlg8j519Hrf1D5kTmV0+r8vOqL9X7MPSdB7v2MJZHuM1GfzIo51FmXgVq1l11
2kCytfX7YDmaFksqtUWjuR1m1cFwyJOKMHq0SnqBK7VLljQwEVHSkvICsyLnLaG0hyGVzj1izHpn
ZYR9RrwJJqM6eX5QpSE8xrl5XpASZ1G3XNVUzZ1p2vBotwUOzDQ1ONaQxZUjfAme7H9LOf0vqXgm
pZTR4oaR/lteNiRJDWlvNvwCrJqD+jBqK18xw+tGjCX7OGZwm0mDAa2274pAv8s5m+/TMHhM9L4G
EjHtzLh4vJQ7YpS+bFFlmASc97QRquhkm66q/HVctB11DpzIHCS1haPmzZY3q7FOhyGF7DOVaRV9
fjmm47EkareG00T8pMISOz7FT6F+leCKWzDeeU67VH6Tq2rAIjovW73BDqUL70XCsrfIKyLWLYfU
wS75Y+m+WxmyH7kF7zlA55AwJuBhFgvV7Fhw4DmTfUBYkJfqkn/pBRbndodrLD1nANXeRqN2VsbO
ld+IbyzeTL/GOjlWUfYt0gN9jQ1gCqfHNwRcQHY01YQJrYZZJiV3TOtSzoWtlvmcuuKkYLlqyrZX
VdE/4mjpmS0P9QW8dPKc8CPHcPLJyiUKO8qwv8RfvqeqoWaEwR4PWa43KZqUCM+GxFhy6MO6hoyx
Cnmo33pltKzyVl9auqSfYTlLr4JwmiesSUJFUVLvq95qsFnFiXigolR2MwYYKNW1X5xaPAxCfnZg
iEuNCiL+yhYZ2E6V22efkzCATkuOfPIbDoO2yse1N8ptlpd2sxtkjvWeTJWMPTg9YXhda7C2jeXa
HmoMbtJ2yHKh0XvZZFyYoi5ntC8Or5i72SiO2ncLaag9qDZjqATNhiXi3FNRUaHIN2bXprY9GSD7
p65rncvS4H0nJ5gDDc2B+ZUwc8GBauFUibxQFLocCOlgKTH0myo1a/C6ds2v7plxsiMGbH+PUddk
t5ZPeD1YxzCI6q1qaMpjn5nIEQCTPjXvagdfZmeEdGUVwwXAWl5aDgVnadNyVbPOjbhOV2mqo+fr
jjVVXCmxOGORYWcPeUIZspXxoBAvVTOmx9hnsoOdZXmj+/FlIkpziY0I2wK9yfSxYEbWx/pIpSU4
1mN9evCHNcvwl1z01ZskszdxU6Hj0jl/Ywg6wO3Iqp56jAuul4uQLEWpTyc375wfOreyit95OXLJ
CpIOGtZxtRI2ZKOqh5Bm8rTI3YS/+Kr0GZL042RNcH7tcL/YOD2HZbk/69QkWldc411WOmjZiM+7
zOP95VDKZqrmnbCSre7XzXLwTMrbmJ9cjzJC01T1NraSfqSuWbo3Etk6S/JB7NhDS14sBEvXZH96
r8kGycvAXxWVox6sGISVi2BwKeHAG6yq3jIf83QfmVGuMj6by3dVSDGUl8i0iMJFdnWrUO5YkiRO
uPx+HfErfBm1EqSNhryYaNA7hiK0vEfEi6uDmQz1Fx0n/PkJoSCAPNa8XFdt3ZTMLOXKuotkbxXE
0vHEUcLWuigMZ/cOpeQ17kSV1B4je82nYcT0TgHuZ/QUYuVlPHER9UxMWl8VNF+N8XBiKgEx/G1d
N57L7RJPnoLcONOVCAXIdjVPo5bx94hF0vjRgGZ3M2KxvmgDt5YZssSlcWjb8NrzeEu3GlIU+48h
N8fJN5K0OyOXD7KKTvIeuBTTan1PG/dNYHHa5hXI8f0vqItRCfB7mKqbGb1IAcbMiBI3vgfUneUS
L5gw7lelSJ+0fjgWSYFh6gd+8XHtLn1QxaKIMFznSviJazPBR4PwjXCoHawzUhYD7tD9icL4gXPQ
Sot6RY/OyBw7HmZwsVAbYfLDsJyNrBPUqWqQbmf6PFjqQqWCr7iroujL4EufBgULv05jxZori72c
uUxDvduS39VzFMVwoTdspqu1ndI2/baq273WqL4blpG0ZSaEklUgzeDhp1dQvxZya5AWaS1iTeGY
rQIP3Z8tcubrrXIwuegBblTD2Y46Ne+aYy4ngGPGJJFqbWi3LKR7x8wJb+2yeYq5FeLBYl0wFLK0
MyqdboRxeOAvnriyHX3NQlzsOuFKDM/l7Yx5hDddBFv8mlN776ryqEeOif2uzYKmOdnKnqgq1d2Z
9NQ63XFDLXeUZP+e9HRpK0heVM3ud7iHArqRaUQateNecBnGU8F60MgZxBwXyqRYyiUOULNC0Xb8
GDBTV9MpB9dTbX0baXNcJfSFubhG9R13QqxDEx4yhoIoYo8f4N8Z0RBjih2T7KqF41rycOysIjrL
DfoQApxZX4yUPXIz125VP1C4HbVgZj8zcMKblXyMBwa9fiJFvemVrtYnOQ9rCN53XNQNMMfRHA9l
2Bir1LJ5YpW4G80uPjhlWC/5sFE4H5g6qwQQJM+AkqdNviL9jHOpDjIkR0JyrySpGePHbmyiA8O1
eBcmnER0klaQHCO8Srid2/5ByYPpf/Mee8GinBjEZ4Y5qR3LuZ8WQhaHkXMk9z5oU05V+I4SwWRp
BubnEB7BVjiJm5k2JYHDZJ9tIIGDnChuWhZmxBLCvxCn2jAtjvf0RGjJZTGgkPqQA64s0fIdfupC
0jNFblzPCCplO85tNB7PcKiRYzg0jVrOhSbQSOOyI7GgdrLb1KXt6gPezhOOquqspgLRNK/lkZZH
k2U2vxMEdZqoJzTThlvVQvofqozMbGNYH6AqTx3Ow8660wrqdZQ0YmKabCzBL4AVvAmF1NauyrC0
X8xGtz8EV1WZymehAmrXzIKGz4DV75le6dEwbDhIHbOBMc9aH48foSwm6O5CO/ua9234ZDiVfIMB
MqEVyAv5ooG0skDqXOZAAnfiWgOc2i1UeYpcSs79O7hV1ulz78WkdV4Bl4wzzfVJ3lw0Q3dxglxp
b3XHYdT7TYDjaAZd+dhc0PM3ZUBRp2fYhTm6XgWd+GYmTuw2HXXdNGhe8uzkCWb13qrnwr36HfrS
s7Dd6yppX+bB/GVs4aOd4Vc0TZXZXXyTthV5qncAzDHV3I37gUKaEwXj2t5x/zMz3+1UXUaFemVh
vRNmhzoS1c2JhXVp2t12EfLX0rFq/egZqn5t1PTbziQs4MApL3HmBoecpl8sDJqmLogGa4jLhrP2
uqFFdM6GzXceBqLSBjwjOCPI84faSlMtc3mCYvw3NryUVom+fSdjtWqVnwwtbA+6NrYXUuzgn0np
EQqc7KniiP48IzLP8Z+dZhyIm/+MycKw2vN0GR+5kmyoC8/cGZc5CbkE5g+wFE/IzB4GzKSRpfDO
Vuy1rgl6KjTkyEVCqsP9DTejcgxaKlnjSvak7aiFdKd42IRpuJMfx1zRJnOBfB7Kjr4thVyfSyOl
fRNOi3zNuNK4ZBDgqpt1105SUyIBVN8Rts7ADe7JBEpmzDY0fnWhc60mJoj15TecTe/96WbprHDQ
JmtNRPoB9+CYuqlB6HcIG0YefkVvWc6ZPq4w/Z3Ym5TgY5Udh6QXhcMIVZRdSVNLxHcUl6XRYhx0
Fr6NQL3tQ4IJM5KLoibc5oVXuF2JT8iL2HkOhIEe9YPP+bEIN10AhJghnVkTRFYIKh3UslHWvWXc
/0TrYtti/oXdhuuWuE2/E75Kf8zYmfXzCdlVPkt/+tCZbHhw7VcGxUJ+ANdFDVN5nZorO5nL7ybF
/uVKjn1LYFi48Httoetct5Qh/EIObNzTjXkvmLng28uo5EJSKq5tE7grwmBcC4MLmeQ0NUZqPVuf
6J3NqPixKK1oZSSOfN0FuvHQOBmtqHAVN60CYl5FUH9D/0mXkL0nEcSPJp/3tzgvcMIXTacgd0J6
fStpezxKe9Y4dinlKwO4Qk7WIpwEK3YeGDCv2nRZCyffzJAvTSKK1+y6r1yZEOV1VSVbswiu4r47
NiN+yFL1zkiZy+dNHDGANxG/1KcH3DKjBitooW+HxtjWbTCc8SRy7t+jvyLR4N89osmM/iJo1bqx
uEfSqUUv/uCHiwn+0URXbj2+V202hBuhRt9mADh/HAynlFxZVERIueYHxH5mGOgHNoFERx2GGqGH
dt5/YKDf1sXXii9+ufJ0OT6f/MAs2yfc/ajeeAsHdb1K6CYsA6JKmh7sTnDQs4sbxMO7XrDNGdj9
xLG0VQLV2/YRUF3ytJ2aNuffaaFKa81CtHrh/iku9OPiKjHY3GX2q1ufuKFGs2de+dGmNQxCtEEt
u2Iq/xoqM1ln/hgvSx00IlvS5xknZpbM4YtwzFAldMd0dnuwbN/c2lUermi09HHzABgZp63hqmyG
Uao4rmfUGApYaissBSNSKS4FG3RgkELHoWMY2Lypug5SylR0mUMBjkpsdhOHVOSx39NniZ0MGEme
B2vV9EScaaSV1OlZRoDk32FkXAj6MDQ2amYiCZSoF/jVsse0tpKHkXGxdWWoL5Rx25eWmZMzmGhk
3nGkaQzl698QSQ9WjmE2NncTkrSVerzURvN8xpKJjMSlI6Yt+jipFj79yLu3cLL1i08RxxO3Yet5
1eWKSi2QUS6jlFmbqsF1/AonQwZCroVEOPwnLmmAkBc5KZc9T+oScaG90uRIrH4ASoYN67WODZt0
f8DYFKnls++o0paCgzXyrz6SZoby459OzdsTt1QDq9sRsW3OctaHV1GtWWRbdNvF3ZasUxHz/2xb
mccqEmsTFe3DzDQdk0+IAN8vuo5OwiBmJUqnN2Tzn+GmEP5T0lcvmur7E8Y7r8bKwRLm8M4LRzZB
iuDJalPe3xbgWo65gk+YUxmsSwIT0qGszAelL6gEJkfq+cqq0czzt7Szo4Fgl5WUZf0KOhVfvqE0
+CmlWeAScp1ctx1ZMTvhNzFxTpMyhaTsn6JKpyGL5L2X2+YNt3X/oZQxFCcSfUl+r0muFLRbu5Nf
sriOLpSK6+hMP/VxMjgD4mf6majcZule4DgqkYCdEWhrI5vpZVccPkKgVkR5uz9wFyg6eeeRPQTD
uxJJvhmFerZ1VjXxl1RLJDp5TWZlSc0vLIuXpTBNxXWs4pyavfAdHPVD89lwTM5kExxtvYYqATSL
d4BUd4ZiulyhIJ8IadiFBeXy9sNMSDOa7lyPLhIssxpN0lgKdPpw121rq1dyyIFzhqRd3XJb1arK
VWU1daO8s8lup8YNY2UvbwFpKfNeKFR+Tr0xHHIycCPBsuUwEgF/S0qxkaK7mTHrZxMuZR7BWUBF
+YQYikLnJjnEuMM7X8tS8TTg715ZkuCa8Zac2pBTvxd0MdIgoARI5vgpydbW9cOAqA4KL30SyPzV
Z5aqeGaBREwDSxRmxlKhT23v+UV+23pyuGxzJ8VylA57gNN10HbyBuyoU85hmUdloqoh+WfX8dBv
f0KtgxUGGGr07jijVmpinDMzJ6xNQTStAzh23LCbjAhq9FzWDL7WwiJEFdFRNEZO5taV7R35BFNU
VdfW/gRlEx64FyW2hbMZzGaG32z5zO8c09iWaH4ut1MmuhQRP2RK2j7LQq0RlnknZjr1xgYFFjwv
6m8+sZXVT7w2sJWLrAwgrB1D3j8j2457wWVQWQnHl/6p7ceLqHbGgxcLdG3H2s/kVuFy5WJi4KFR
UEkVDfnNid5iwkFI7UH1tOrQUgK/TfICjzVf2FVkMbs8A1zJ9m2Kwswb7nk+TTc/AdxAlr96Tgdv
ngCuFimrYFQLECMQN4joYHWoFF1lsWR/VgKuJMFUat/Wsry1s5AxXrNnlcBsnqJIknb/xnVlv9r6
edUSdfyZ7eY9A62Ya5evfDetsPvgpdpOjNcalH0aB/ISlZUjdxkeWt+uL+o+G13HaCkk9mP18pX4
tsKk006AkQNOa7uZ/fKQ9C+7agAtzOyXdynJvK8n/Ou0CgRPNNR/dRMlp8mM1zDK/k8MuPbyx6bW
oiU+YeZmvHUcSme2yVViYsGiZHVO9u2bjH9AE8Gs63T3LcujhHU8DuQ/gLCNTstzxHxk0ybgZNvE
O6k2m/0EhKVq8vBHpsIt4A0Vbgo52agWawAnNKzGyXVQtIjTb9GwHnnahm4HzgUnNOw7OqsWIggv
elnfV4mo1+8YMRbse1mAo5BPuN1VHceZipBS36bxJyKbVBo1rbn+V2KsUYOxqazWYVCCLdIJHXeW
Sj0/9mN3tuB9xI8lXrOultvbYBoYyT3inHpXbnEbxHjZSTBiIGpu7T7R8JQ400TCHwFkYrq9WzdI
En8CkIcEHxsfisQ9GfTe02Mp7RwX/hvtJ3JMMSd3hTTjMAU9Nst8X8kNenBPvSyVQjWxC54K/1Bk
P52cSgxSQTgS05Xis9m99wcwOfFaJEeEc18td9Zk4bMkNSoWUlFW17OP70OiXKrh49B0wbIJiaj6
1PwsePp/OSFl1lC/ypVV7cifN67atSk7uj6X1/8BSfbb4iHrUSVnmgxwpjPUfvqIJnOVIHJdku77
QZQjXsrrpsd/VQly0Lm/n4lyK1VHHfvkYibKSMB0ejaLasz1hU0vWE8ad1H1VHcvKc/DGOd7hEV+
x5cBTZR7KE2Igv8PW+ZSrDDJp9JT/SdsWceJAGk5m/kyBiUCFiZ+kb+By4msLUesiwQQsBLStO2k
JaUZE2PGRtOtgl5Stga/vBiO6c5uwpkxK1aj7YRZHmnFW71zFf6vMDNvBJZ+AoMxm/8vrNnqX0Qi
f+oN8m9CYlAylCxl8zF3LiPZWgbS9Yfo2c5bZ6vQVFCyNrau2+xyJs8EW65lXcKJmiXUjTgBmdeK
jtQ8Bz54wqpZRApoG/+BnsNW+4xJlvaB/5I8WxgA0efG7vBKniNFuefONRn//pQ+J/mTr/db5N/k
LEPeW/8dex61GucYB3UeVRKZkkolg1pRZ9UGgYyvR1apT2+eHMV6arD9fsyfqaWKGMFgm2Hmz3a3
90JmjX6Hn1sCraLo8QnaaJeBpD2D1gKusvGDNJkfMDyHSG3Z1A9UMR3ynzE0ZfxiyTh1sKbuVKKi
Qk7PZgPlhxzaHHo6Q2zr8QMWndrthdf5/q4Q/bWoQXx/xqNZAaUIzgouRlExSjHzaHw1h67oYedv
HZcfQWn68TZYNprDR2A6S6zLpumT2xlK29wrnWoSxDTnKJW5TV4vv89RmRcZO75yUN/jWzDcki42
V8rRFgDVaWshDtVfZlZN+y1fGWLS7mzT7DonWZDF5xr6d6yaNgosnD3No/L9e14tx7267rrM/SNm
TTGzswz4Ji5sw+7378F1p1vGeZN3uxO8zirfH1ws0dx6/phgJ31T33alXW7p+/XBjkaz/5hkZ8Z4
2+ia9ABQwBumpzaW+L8j2oNXfFGaMZGXRjLNF0uxec5d9nrm2mWJwyCPGEMrGw25C4JD0Z+2ZhI7
ux1Lgzlfr++YNlHoe/4Ltk0LYrWSNFcIt4qHzTvCHSnqJwoY1uFIpVIpVAJ8E+kuGCNdGITm1v8Z
d0uyF92EU5WWThKReBFGve/Iu2sw7crm1e+wt2KjbZLYZDJuUB5ne6lEF/eyCfikzMib1EP8Qi+w
v5+xtyhjavYiRKhOhpPZkSxhApm8p4Mo7wyvEy72UsplsmQ8dKP55UP2bQy0qit1SdSaw2W3+QP4
PXVgbfSGUa23BJw4BcNfY8AW5eRVPWHwglYrvHvUTao1VN2PHPNqdq6eWLiYQs7rVtPKn4F4PpYm
T462XM1GVl/6bJtYb2cwbnlhuCtr1MD/B3TcTlM6cnC1OjEOK09lQymtFXOFl+sEyaVAF+vIISKs
NgHNuX9JyitVOasNVsYm4+srKW9S/UaowsT7/GekvM8bn7RKQnUYtFxIAxbXnMmtX4h5G3SraOyM
/0DMW4PxZ8OUL6TEe0yDcLh8T83DSp5aoZ3HmZwz+HfV1Xm5ncE5Si9uLhF8+ytmzlY2rueo4g1O
eRz1A/FA/ZCSdly7y7im3bBnFOUs6BiVitTEfsRLPQJOZ3/tjNTx3kMjo0bSb32lq5Z+mzZrm9Vz
nFYV8zKMmU2InS+LKNgo1O9rjEIulVDsNU5G3DDWDoSKKuVD3h6FyPEyW2y/A+62JB6DIm6gBAoJ
uBm2e8wU0vVMY7VjEnQeFbj8R/7c3wB3mp6bsaCe5c+ZO18JHZpc0q34v+LuWc2sjJ71dBnC3jFQ
78sSe9SJv1sqjTry8PwdwZu4w/xGw8xOZHkBIMuWYdrgQOeB2mQM57yD8VZgkRUY+s+yZS/szB7x
e2bRvmzzEkkmE5SDguFLNW8PNjWi/xWKzz2xoq+i+K052CLsRtRo0kYYhKElC0PGWygPspTXtRzi
+Kyqz45GbuNE5g19JE/VLPJuIB1DFO0vAH2QYXFU27FYyDSXuLQSuTOlzxQSWRRaEGvqC309O4hP
pD7MQ2cRc5VyZ1TPlZUDFfKOp2S0B/wXqL6I5GiDhL/5A1yf9meNo377ENib0XDeQjdZdEoHvMKk
M3y2Vmkz++FGDkuTMuVKQX6t/dsJ2Ac9TnWDDpbVW1jfwGLxsgd3/wLsdd9gVos1xpnWEwmJ16am
kVHHmzzTeiHCxyRRrJ1t+BGzJf/Ykn+l9SLtLxC+J+WP/oIYzu5FJm4NSWq2kp+Xt0MW5yi+fDZ/
xfVjhYoRi04+/4jXh17zpVHSzQnZz//UoVFwp3+D7OPAsa9DLU92MyaXUn6nxMyn3esZ16u1fZFp
2peQ9J77IarvBMGdQCK1Gakjn/CpbBVTPa0Kv4L6RIUJipoH4+xk/lNQ37YM3Y1T2egHsF6tTINy
RAaO9Qc5pL7vHbPvcFAB2jHg0M1KJ7NgrK4qQAaWTljO9oejZQ2UhBR8davw5h201y2Brw2PyQzt
HYumAHrTdfd30F6wjnGNuAaSxrTiZbwf9PGJrvCvP/F7qmbvfaN9+J+we1E13VqT7/8zvu9TdSVX
+JnfI/y4aTlky/LOCaro4q8xftQz0G6GA3G2An/iPHHyA+fXTXDZRXmGwaruz98hfWMI7qRYISIz
4fwxkrwjhYU0cfxA+ulUzW7Jt3aQp8sylZwFj85qrXdsNWIspFo8z6kQ/JnmKwH36IJus38j+sKw
MHRNo2QzzU9lFddbfzsB/ahURze0xM1syVZliUZi+nB+5fpc1e40Rzb5UFrRVHj8Dd0lXfkZnseJ
73c+HgFFr4fdDPm7mNkUilqu86nf7pXys3omsSGTUHn1lvBjrVpFPjLQR5Sf/jc8F5G2HYXxErcO
3WBJOd7Pxu0J8PdRJHaUyZcrzYKnO3i6wPtlmR9oQlOXr2h/kILPTd1cvUX7QWJLZ4yhYlr6N7Sf
xZR+kszCwTR5u2e+HzsSbnKbL1sbMQI7AX5DT18oEaGD6yO+n+FPyakhOQ9izb+bvd6vnL+0xY1I
vGu1aYPVmHUPM+OvqeZYlCnRtFfAT8HQdZOk+dIKype6U79+xPhTInp00EX3ydgGu8RRWZ+sMe7H
qkXhczzC+LL0j0F/AQZa1lV1b6fNV4ePy9l3G/hb1g9xHxd5X+e0MTEyXCIfLsI8e8TQUK9md/hb
8u/lxdoopbsZ/uu0TFMybZW7jxSAkYepqyjROuut1G3M8SFqS2WtN85zS97LfVUDKjOTiMFqT7TA
PXeq/V0UIEqvuq6VYJmYpAFZIW9UUZB6spdnPbNWjhTixHovEfhegP04VdjHSg6hZn71HULdVR9R
s092zigdvLNFHK7f6gZCRkUIotWv3nPJau+87Jv2aGTXnUynBGc2ktskMCcJAfheUoPEX/hkRGdJ
oJWcb7RBSYiD0qHxuitB+8rY6NE94eP4Uo+ay6Z67mtmQd4JDJp1tGndwnUl2Ix1vk0m9SIZ/U1G
Xm0ZF86D05ZPs9gAK7vqbj6QGxQKPwtA2m/khjjtksuoyggctHjbaDbBaORPtR0e6VQs3mNEvCws
u+5C6zMKI32kc0xkJ0t70tAJqcf6htsiJVw/KxHkdBn2Zky6Iei5dahKvyC+wRQUcfTNd1lCozgx
p1eniNiij9VmgzXd4zw8rk+m999IFEUx3ubhs4HCvnA0/+gUXrOwcJkvLITyOOjc75KF77llirJl
1LxB/eBCLbWNJGQ6TSl7nBWM0pSPYcOn3yoJr405ZY7rNeUO0ZmSSmxl2SU1uD+88XZrI/n1NJM1
Xr6lE4nkmelZq8Ex1rM/XigF5p8c74BbdePtrG3QWn3tJOLsZ3nDM6iYbPV8ZUQV+7TGsM2Nb/nJ
N1/KO1GK60nsMKx8I/XNVpZi7YKjnc8czshfoE6uJuWjMYhlIi5fTOpHqoU7w/MYWe6HZftDBQlU
I6EcYvhW1FNJvkKYkvP+wrpMPPH4sRjSNzLhmv4wSPS9Z0TUFn0/xgixZXDpF/jyUnza1iB8jIv/
KCTeMJ61kkQm6I1K4qNv1lnfXvXNwsRjaBvK/q0Zf4iCh1DhQdT1yWdjMuW/EU4GS340WrbKJu1E
xp6ti5a6OsI0s0G/08SjUKzLk0c/mbqaUjJz2OiNL1ncgBp/mPUnPUU3J8M3Ffy/SCqRXZxZgozc
R7JKkSRrzx67za/SiiF0WFVjL2Z5JZMYk5q+HbOT31O4EwrRrS3sPeZ7P38jDwcyHxdYbtgfHrJj
kHr7ydFv+hwxe115mV397+SWoi03mq8lNNXU0kLH2H6y+FMXh8xNZ2pKqE9zPF6YSQpD9MKjjzla
0hgL90DCbiF1Vx4EbXL7V1Kq7TgMTWHGFZ+Mkbyqaq8U5nxkW693ObsOnejDxRQBGHKvXlYiZ7/D
fo4VLJxmpGAhwhfyXaXJJaroyrRmUDWtKdytmsvKz581zXvySnZGZEy13ysl5qCAvteT8UGrSRj/
kG2MsH2meli9MU37M81ZnRt5d6FuF99zA5JUq+spPPBGwGGSCte6X9NJ/Y+Ikz6qlj5+l3F82se0
gh/VR1JOSdXCaCnX8SAeDEtQPVzaysbJdoPA5k8DA9DrUNzNgQLBsoDvP/wmUzA14af8OYwdsYhd
pzZ7q5YpXMW+I/jfux+oPPivlLVnRJt8LAY31vL9m6xBQtDH7WPak14DBwCj0rQJKwrprDzMoo8S
FDhkM/nul9CBRcH5wtHTG/x9O8YGn5gk1LZz/wXrKcsmYw0vtqVvUxAh4qmx6GgUztrR26WkDjcU
54+u+UYZ6vke2qMn9oWXR+tfFCI74F4oUbsypxTqGHO4XlAXrnG/J6PopqL9NBdoTM1Mapzbm9Em
kOmp1uqHclSm5xIpKncWj8IifOjloESgoF0g77x1xOamFeP1noQkuZucq2VKFfY/YlKIRyUS/qG0
GgwGvIvt249lJTvXKZYcOJS+SThE/Ab1wjav9YoVxznq8E5jGqooQecfCERq+mIWm4RFcZQmroy+
xaX0Gn7A63FDmv/LnH/4VXdKU3a8esbm2vtGJcYq58PS0AM+LowighCc9VhUy9/rUcFUDT8EL201
jrsE1YAWW/miKVpCHH2Dxt7FGO8CUkHGoxJbn5XoTLQ42Au/+uTLytVbtcqZ+n3YNPlCi0i852fu
nlQrNY2wonQ7ld7TdaArmNKz+tsUQqb0mD14SYp9RrJ5WdhdytV7ClcwDFSft/5GVTeTklXYTXkM
e5X9pwCTpjL5JNS42HYeJTlz4GLStUwjp1oqGM5ftS0NNYGGyNv/IG+NnvHcWQxf/U7h8lXqeMkv
ubPKBWT7ZPSQ0SZ0Uvckd8ltflPkxCy7Kl+VcehRGPjZbljdmVMaI3CCZVM2cjKsa/+ENQyi8nk/
UB2phheT1vazCNYa6mXj9A9lbQ80E1kF0RkiFcVo26tUJQ76qoqVQ+5jEy6bTWXyHpO1YyiILFeZ
124wGN7NwQ4GjrZO3IabZAjircyEsUZnVNw1tFTQKrQ5qWZ56fhrhgMfWTQzj0W0CakHWhqGRFSv
L42jrjCQHmKbPudJcoxsv2Jd0POXr5oah+0HIsHNuhzrauVZFbmRNt82eR+d/ySyNS/CdjTCvVzr
xo7i8tDUG/YiiYyU/G0W1TJgB4cgJNO5FVGVwKbdZvRdCwWNUtdMh4ipL2rYpXeD943StWpDiQRV
+XSSbDmhnmS5sUfDqs0MsydmazaPd12d5Mvb0S4UzoXFjnYPaa3SN302JmCXV7HOMs1VaOnV4yzY
lZFTrQezwdre6d4iis2SK5pz4MpLgxmxgimTkvepjTmVKSRyKVk+EqDoH+ogci7CsdZWiix2rxmV
SdGjANvZZtpYsvTn+U9amn8lqV9fJbFTMMT2k8RXVLlLaxmTGAO3DfpcNHoxTNM1a/UiFXK/6Xs9
OSj0Pyyo6qhWlEJufyf6ycVnmVoESt0aezcHW3qtOyq9dZ6rgpqWqRTGbyDLFDcxX0vA5ScRsLZo
Ostox6UY53vSJdSOY1ON50bT7d/ogYXsW5jm7AKf/g9RsE9YctDRGF6FwWEqe80jlu1FbD+eAjHY
k9grCw5c8qZUTFpHj4ZnGIcsIY02TaxgM2QLTOJQN/+HOejd+q1w2MYynqnYwOZorPWKHlizf9Jr
ojOWT5tCGG4dWdyRSlbpEqvtAxtv8e6Nphh7zA2Mo3Q764o2NeixMzgbiTKpvIloeKj09HoWGX2f
KIfCn/M7oTEWZXFhyB7xA4jKJDiyjL4XrfSl7wN1Z0lnb2VHXxIVMdaEEYYpd5OmJT1for0M0+Fl
zt+UBRX+zRg6+7Yrnb0/Wo8aGyzrvBu9pdmVD30eXqZcAQha6Os+I43YGOkhdrAz8+VhUYYG4qk9
J2LWeiXFYnOK61CvBBx3cCDSF6SEJHMaNT/M6mVehfKmksenqWNHDJySRRd+fadiMmB9lssJ+T7L
Kdy26gz3JGdqen7BeFy+pHagXbPcjt1wauSZdU1JVvNd0PDV961MOxh+fojDTHqU+6DYWFL7f+yd
2XbcSLZkvwhrYQb8NSbEyOAsUi9YIkVinh3j19+NyBIlZkqVt1f3Yz9mlUSKwQi4n2Nm27S/5E4Z
hvAlogQEOg0JC6pUsCLarTzEbRwSnPmhgGZ5y4X6QkfXSu+HFMqWvCGMKaD0d3jsOyaTn5oobdxX
FnR54VrXl+CQ1oXXXRDFmz6bg7V2t8no2kQYqa8+QkRO8KIFB9N1QO+M/rozxZc5TWROarItNBA1
JIqo3QJv/lqVFQe2QpEbxyAfYWiB+HuvL/mizwpqXzk5XMrfiKitgbSuR5s8la8Jv/iLlFp19+Dg
HShZW5pIZ/cHgF6pF0tMtywZRuPadvNvUjjhsrMowDVdTb9Lul1PEIf5Wix6h023NV19xJJmsRUI
77aXoerNgqtZOWQFKEg3MtKXVgWVudZAd/2QXYfOgXofdupV0tnG6mdSyW7EvWYlwcECMIaNmy1q
Dtr2klr6rMWaOT6XKCqph83b54ymlpkfUhR3v+aYZlXWbOlVC2tnf8kyFQFGZbI3xhxn0iFjLXoN
Agt0G6Oi7OsSa5pF2ok3w4J+hNibldrcyWEaoJcWShxdlez42M04uLu0Zj85in0gK3phHsVF+haE
THhmyGxTV8ZSqTD0uXkc0alm8gp90nJdJLzYzc9JNXA8JMh7oXaas1Bpod9VcK2Wcx7K8pV7baCG
8PeZKH5yx4sGUe6rKr6q8WWeM2lhj0oSxme1XbVaFzyEKR2dWaVjvA/xg6kQDLzBl/ptV2rbsCqs
Q0W+sepL8zY27G5nZZgcMyPm6p+299DQg3s2eR5/pq769tqtFWtHBoxMataUiwmi1+HyhwpmeoBS
LY1HhkZ+qiuzqyZvvAgTwlk48fKnggxsYOU4rrhOgqwhCJ2461I6904txKGVkCeb3LjWM02QzEnI
edePbjPatGX8UJgxXao65agfInPe9+550gu6CYAobNJO8wqhdotLwsvvqjf6kun4IxqlCavx5qTX
Z+UZEDirJBhzluasKxGdLomvWYAuDcwQNBSZtEQ39XmAvjzSYTqJgaEbhXNq9Ge7l6fPmrSWoNDM
/iFS4Lam/0WOggmPp7q+mogvrACozPq0rO13I1PuL5mw2m6jFcxdFKD/6NQ1CZgmP8RlWyx9x/ye
lJm1BPauGtEpUCF6XpJiqjKAImzG7c+0GO2yavHtD9p1AYRyDfUPH2AxbQLNVEG+/AiPZXDKNEUz
vJ8Bsgy89cSOMIWlvfxbkMxNogYaFKjpD1XbstStaMt4OSvbWUoc3izrnMqF8bmERLy8RMx+SNz8
PyXRiSZdO1W4/pPCPWX3ekTBx5Bb+sLBE4ATx9DWEzC1ResqKGLB+pPiXdbIlkKHxNhVryakPvap
Jkju3N7VY/XacO29COD1oG5TRdEXdtFX66haWpRnbY2aqc1RwuwQZdMmMQy2EoTT8vJbzre9uuTT
styFCYQ/fpFMIsKlGV2nIFtYbqob/xdtvOqRN1YXclZUrVNdpbGxJdb4WR43NPUb6JLlR2ztp0Ke
WsDay/b8UyX32+i6sXuSiGHzG5XcHcS7K7qXHNqj/XzJskEx+doP5NQuebYQ6tQK9sQl0vYnxbzA
nixlYe7LjGLUKnbd04d8Lkq2kbljRKuU1TurUFaIIOi30shpWkyy9UVQt+1kbdmxXPxTVCd+cp6w
4BHGMVa2EtNWQwyOtkfu862yH4qHMQyz/ac0XGDjdNYs5faSiDMAe4YjXq3PUntIXwhqEAnXqtrF
EYxT5JTjJSWHDt1PEYp4/HjJyg1NVW/sqPcQ4CfLZRkTbI0ogKilZrfQADvcc8H+kp4DAiiH4eWS
n/ssxxumtlV78yswnEUaWjy8guSWWgXuUDMnLDI6CtD6aNulM4j0h0RPCXqEGn5R6UU8nJ2gD5Zu
NEPrJpg6c7RuhqVNICJ/L9hziYwz61jkQAJE48V6mHtz2A4AJSa5BvK0UfleCmhsE0El2VwE/LSG
FJTU688ivj0oXpSA9/ok5MfV2ZHpXRU1RDem5OaSvpv1fKVWKaW3XrUKZkGcXzcy2Ss53Wqh2JRm
/HAR9/1kOpUhfLYiBzxpjZ5r0ez4WehPNByrcHIYnsJ2aU0FTxDKUehR+ZHOY7HkSOp9PgJ6PwR/
VyFS4AixueT0WMShytvd9UX4dww6XRKFUgB2deRmeG9duGUJQF+c7FRW2RXomy51Mn5XQMU+vACF
Rm6p5YPxqxdA8fuGNUyw+F1073d+gIJqJjvv/7IEGD5Q0aYmbDfn9wwacEJmwNplK5BGEognf5qP
NSW5XTGhRknQrVwCQRWfypzodlFkLx9pPlEQiPH7ul5fIn0XpwCgFK8qNc41kjkceS9Wy369Aa1R
XGUVfM5JzY+XkJ8Stre1QZPgP7wDcW6+1/YERi+JPN77KXBljgaXQBN1dtD3JobT2UtgabGzGEy6
q//XfgLVLLYOq4C/eQqyoPmSY9LjAvmLtWCstjWYhOUlEmhZNusRTcs2eJeWZd2ex7K+KksCTLPN
wNazdwOAZ12HqwtjTXMYDHRB+3KQ4bnAciB67VESS70kBqmEOTeMZZ9Dg+WEUhMM96yPtjZQ3J/R
wcz0l7KvdNRR8862ioektQBAGt/dUGvoqwx7L7HU63geLD7ZEgaFcJbVrfKYN7VFidclXRgk2hLb
u7IH5f5V+0gZftgUYJe2G0ns7OQugw1TU7+4JA5HCMJTJmdMxLibbQv+ZPXbPFeffdwsx5b/YWaZ
uSPz9iWJWOnymnBwuPicRtQcQ6zoWbZH/ZRYzrg3yHVdgomu08AO7dhtfrI1hHyhfeSvL0HFD2dD
mTi2Zzk9DOW+Owwm8r8JTe4SWvxwOPj5mkbR97rUxNnMze3scwCfEMDjIDl2yS/+MDskMU9FkyX4
h9+hdYdzIMEZ+X5bA8emjfRifjB6XuiInd2iLZMVZ+pBF3h4LCVyFpMGgm72QYyFS+CQHc8l3Zgn
67CMH+eAYznRu1cmwZNSleJMHIqiRgtpMYjj0794I/IovI1AF60++SOihNglBsQXGsvwvOsMDv/w
SOS2cz36jG+ffRKhb0uPnqX1H7wSQ2HL3QSevW2K48Uz0aO9Lay0TDYjCNpLMjKy6U6BEqftP5sn
6tp40avqoddmA/NHVHLM7P2EWeDDSAGo6DpUsmUS5Mx18cACOEj7VdN2+tYSxa6T0WF2Vqig0RZZ
EOAbr44/HRa9sY6m0fVmi4UmpbViHwvmlPQk2M87llkJEUVLpXzlU4iyQeXUGiv0bGe4Fn3+IJKc
3igxDOuQ2RIC5kamScgFeztnK2FqtcvBbW8u+UoZPbSF+XKxYdgDVj1hxyQBsGKUqZ+sJiN2V+XJ
zwxlWxmTv1AUygRGp6cNmbUr7+OXyA3e2/bqkrmMw0lf0Pb+V+5yZJhb5FVxuPgyqPkqPFq73FVm
1d9xhmR4qfLnSxBzNmhMeDNdef3h0YCOUK7qjoSgkfQLrD9/dmoUun6fKlBkPiUyayddT9aYeWPp
tguRcmf4bNvIhWothrrY1Y5FVMykzykaqv3fPBxBDIwkCEdWVaX1V2pTaLUDkFC7SjXlLJ42iY7a
MwdS10OEaup8wP0+GTvUmH8QQOzZ2jt8rZXxLmP5tBxF63+h35S1jQagQHFvP9Kdf3J83EyByo0L
Z+Xmw/IBpd6zBtBEf7B9iKC8lYM8t7n2jaaNYnkpcPj/XTH/0hVjWL8UXaz+0RVDNdS3Ovr2a1nM
/Df+X5fF8CV/LYvRTV2oquFQgaYalHeaFNr8WqbBJ6XNdVqxlrlN24UqbpPIwDjiyOMvP81vilw0
vvLfv5WhObaLncG0dNh2tvj8rQD+j2Xb98T641BdVg7IsgmuzdU4cMjEQI23Zhf729Ai87FsxmnO
bvQk+n3R3IWjcW41HkeKHLlDMd4jhYd+lJ8oArdOk5bmjwl2zDe7k9hy2oTKei02zT1cdfxuU908
yMJaCukfVEkDYyNpuFAc/Dm63/n3XYd+W8lcrJTe6cJl1aMtt2BM9pHQzCdtoM7Qjip7mXNiAnqb
RnaJVXvQkv626v3sbpoKGjfcViHx4ncZ7viBPLDfOe+BG9vAOkpKlRPHhZ4lzSWyAQbtJIxgGkCm
HE8+qF4rD5y1NkGCHVVfrIax6b4YugTmnzU2S/ecuohJyxKMXYn8XjvK+D1kKATg6Ka2V+OMCJeF
FkwblnEN+IKEZ2FCZdtbmRn1IXRVdweTKblmi+Qw54q+PMqW1acyxNNNQ4c5XcD5WzahOjlhwX+D
kngIsZMuOLOx2ih4BPQu7G6oEqHOvS2yq4mpq/aK0Yr2VNzEaxoUXA+ceQdennbFyB4c+jDK5dTB
EUuGaDvIvVINOjfxxF8V0jdW9TSsqyA/6pk5I5jIFkzRexGxVfbFCzWk9cGUob0Noig+A22WS07G
JqGbgu5YYZX9wk/iIxawaDMTanKlVykNeXPVlCe0G+i7KCigWylsgzo/Q1H2U95DgVWtOViHZa3A
DYtE8OBOFPp1Q30jE+45UK728M21VdjLYGmW2VMVTJSeFvEpH+odrQDvtqjuI6DUK7MozJ1BucUC
tPoqUMyOsAVkNppIJzNy4JxkyzwETSDazKVJNNrrKujJkq6Rzi8kp4q1KlX/MVBj86gPkcZOrzgb
4QguagrhAxbuTZWYR1yS5qLIysfaDOExqemtNmaPGTyjJUPI3gpqYMfOd+7m5bIcB68z+EkxEKcL
vRKvUP4hDBfyiRYFakyMs9FbFb1EAZu5V5HRTOL4/iMBp3u9rubujtx6UMbx2zBOFKaVwyCWepDt
SoPB2kmVxyJIn3s/ppVCmz8PmmMeDbFP2JTEAWzHpibZ52TqSrdVQLtu895nvrby1eHVidPviQ9y
FPMJd8tAXo1gdRC5HZa0hrjqKV9OCxP5JTAPKnWoCKbOMw11T8MYPygR69DUWfu6JaFYUbFOle4z
X5cyYjU/+U7CiJZEW5vyNySU5G2MwnfhaNMucSOu2NSrUD5vJatcldeDKjdJlstTInAHxtZATe8E
brCf+Gn96j5Phkc9V79oaFwAim3Tm5rsjnsovZndmdDMc6SrcFDpW/aTa1Dbc0Fj4E1KsfU7V1sa
Y/NgdOFNrFnvWNHiHe9pfjjRXXdi7wJZXXbU8BXqtLRo6FoBul4BVt7B9Q65M5liW4ba1lZ0GhW7
V93Rv8qhw7VCVIwaH1Kz5ZEk5LfArb7UvnWcygiATDBfT3zeCupsZMm1Z3tUDSpqppUWU2Da1spi
1CdBl+pNE5U05oxXtaGvGd/P4JG/+PqkenZPNaj0txlQfpFJDx5fv2hoVt+6A72gqmf59fWMTB5B
BaqBesPzatOHNvfGdJsEwLUj3AHoH2c1eOABiudNDbakXkmwckMFrDRM7TumIygtKa0nU0qlUJcd
/cTVj/MYkTw2U/ze68MhDGQ/E3pWtBu4Z1OT91mhfM9qLKPOoPOhKNbtaK9h1t3Y0CK7COhLiHCy
qvnimuuCyqU+RyHjpgEfJfH/gnPk2Dg2cF0+RrFFe+lY91jvsm8i7kD4I5jNcAHTUq9qTK0GHrlC
uFhXTfO6zcG7lbrB98r6RQidh92IfwRJ+JpmlrttuN2GytCzGMMdm9LCzg2vnEPXjXusS5Ss+F01
4RDSSBTF2XUWVBtbDUijDzstT3ZGR3kHH41yutZs7U6G/TGPeqCWSrQxw1quzKC5dsC5icHddYDN
B7esV27p3LqjfbJbf5dagHkozhUH3TpbdDdT/bdpx+QOuh07jSHDIYalBaMAbtjugA63LXQRejo6
bTtCpxKZWW+NtryCfuasKJWx11YbRytzVL47ahBs8bo/1JpTr7s++A5onLoQ1+WZiv75pZz4QOrN
eMYl+hSCDlsXQ/q1siiCCoOWeCXfNsD9kDvWS1s3RLp7mTHHj3RxVnhxqoG1OHhPiEqJpw8hunxg
eC7AlH3LqGXGWr6FD+GpaXLf2s0pE+1XY7LuYCU9cH44e0F5rOHa38y+X8vUgekYvhap8UpbEY1T
2FTTXDx0kXrfOwTSKRSpF0boptiCm1dRpg+yb599y0SO9c2Eu4ACsqMKvslWeRJxBAAYGi8uM9gk
uhz3+ozKtCGuLqwCw55Z59vBnXg3+vr3wjfnpLtbb3pzJLfaGdWOQ4xWr4hCyZa+dDWg7Tk3wUMW
3Gv8IDtgcPsesY2MO8BCIBJbIka8lX2HWdfICYXkmXXTzG9ud9LYsdk6zFgz3cgeFF4WszHpSmnd
tQORtMoprhC0vk+R3A1OaR4zls0ecXuLbXDzFHTGnZEkD4MKV1irhkPuBw+mVb7lYXVtium9kCIB
1czilf96FBTP7jXUxb1PZ8kqdJQTRLJpAdv0TXGim0BXv8KveqzxeRNt8Te6YNTsaPc8tML3HNno
1whpKIWyeaIfRV9LGwB+Ifx52VLzpuEkH+3soZwRtPDdaBmnQsBLKjtZ+b1KNEErai9lQNXZP2wd
F+wUkbIrt+foavMMe8IYdPdu0NNMyELFL2JrFRqUICrARGOFI1egAcIK4d5XuWOwnFo3vk6n3N9x
Iyu+sWiH+KcaCFNDVa0SfZyeTOT6JW2Z7HgR+sFjR4pn+27MDrYbYavX6jpvq3yXNZW8auzYU0eK
uokiaNVzZPXadSjoCxgK3/Yq24o8qhjr5VBlRN2sbO133ZVl2FQRajY5odCyFrXiyndBF9Y+rUDO
RCVUeWlpAbbmmoJhkiR0sHFnnXS1Wg4dmElbL519UQ/wYR053XCZkLwHWX+ZMbaeaAytuy4Xj5Ut
zE1AKrHUu7PIu2Pag7+ocnulDGp/tqtmpExHadcdVWNbXN/l0q7ldDCAUVJm1E5Pne7Q/GMP+z7l
6wAHtOMboOHOtS0td983NRC9Is8Q4jN9o9rKvi3y6AYJi3/ZCBWgDCF0qVPvL43CdtmN6D0NbkN4
iusyQh91j1xrMq+rFMJd1aniQkalhdOtGrVu1nGprPLR1ol9KHz4COaknmFzZ1dzDMs1jcaYofmJ
zFR/V7l3oIG2MMh00/QivU5XSqX7my52QJuxVtga4/RuF4DyGqjgyXJAW6DKqRZeEipXAyUwtH+7
B6e1ODnVzDo1YorWrYlfByZdeN852VXbkdr1NUdg/4hvElU+Fo0Cmd/AmG4N/bHC8k5Njwuc1GaB
7wpamoDgtwP3PkpdvnOT5ycSR8c2sldNCvNmrKb60FQodpDt9yGOC4/7b76FKep4mcspUVeZA0pM
wCxJ7YxWhOpJGXt3Taa/fk987V0Zw8nzJeUFmH2NU2zJ5tg19TV3j/qmrAPqu2Q47DNECDx9k3+V
q2M1456ou/XbJLhhVRvshmRgT+5nR514ALkHlStwhI2f++ZwBItPs6zqqlsnMDF7jPF17BeYfocS
liUToH7Es0RhURpvw4RXAudfamarJjYiMJUjhU1eO+pJsTCpf26u23hC/hiiEOHBHXNlbVL18TWY
lGyjNIV2XzRBu5bmGN/go0pVVjz9MG2yWElvRzxHkPWgaW74bBt0Z0cYl3Ii08FCrzPrIUld1/X0
dBLTMmbx+zy1OdUuZhsp1VrosnrSKgVIpVLXO158n01yGtXkNrWUf5/B1dpckZmKdi11quRDOv+h
HPl0e7Vwxug2LPueLtIwS676vgjkwY58SObMks0EjoGsFin/jComunpgsdLcXuy1uGu555BOXfeD
4uMgo2RkgaMKEwcOnG8hO++1WSH1n0h4qW+hoVBy0GvOjZnI3PN1sz4og2M8xjnWRQMknA88XJS3
OBmaVVPLYOuOjXDWKenkZ22oQ9basewMfg1CeUnCgcd6FPV4O3qtD6YlxtuKO8FUShLA9mwFtLN+
24cYN/BBF7rpwU8IrgC+t7th7NLrWipMDuoAk9TToTQT1Ckz8136M1OgTET2JeazB90ilvgq60xH
WdbrHkhh0Qqe03Hl1m+JnmG68OmkCJZNHvkPgVqPN11DnuuqiUWQbasqDKKTpeuZs+4VR7c8vGOk
pit/orsqUc0HHr84k+IgwXCp57q4xhxqGQcttWtlTQ6exgcTmEe3gVPjVq9J08/VrurATWdU7Ck5
zC506JNGxzodDuG9X2mUs9eZQU87G89jigKzxkRYFauYMjOYwllh8RdGoV2p9pTe+HkfHRUpeLam
I0wFlDTdstjxZRM2Ly2y9jo3x/fA0PXrDN4AB6zbrXPNpJJRxR3LcI75p23Gw8hljsBaJCENchW9
s0TU7gMdEdwIU0qOdNd6Hg3N39EXeOcOheCUweP1xqtrbjsdM3OpWlxxhD9sigr8r1+U4gV9oDhW
2hiEXlGGtAuYuZschoILFiyF1F5UNPrl+F+G5gmDQ4Kel9rH2jS4I1RpjY+OvarDuLVswtDYgAtv
6QLoGalZNwDqhqhg2iyHnUnB19PAPePFrN4lWWKe7ckowR6XPrhhTrOCSqO2UNqNrXHmrXzstQ90
VWmvVKqxgiZkwAWbnz7AfLOInF6uggC0hsuFFjUjj48xqK8v5kCEY+0PWkWoB+vYfcq9asV9SZ51
v2iPwmVIgRDWbOh9SLdTbOTbtrEe0wRTHX8Zp2oYv2ZW69VSy2y+XVfumgzDTu7Q+7eqnNK+wSCG
laYDB+GmBjuDXlG6Y4XaDtBP3WGxobZFQ5znXAxx/0XW6zj65EI6F3IXJu1wG6syf4pEpK+KolSv
EPhSVh78EHml3vXKCHVT4QvnU4nnoGO7bQ75jvBijGw00dNWmqqXqzHRqrEhvpfL6TqlapABPqy2
Lt3tr5K6wLuQ13PYjFgAcuQabvh4aPwZSj8sua+Ni4AKQ9lNchVJE32pMaRzDOAtpUWpLfIhUm8C
MkDrmlLnryJGMdDpdfJ8Sul2Je5khieVpKfU7kI+h0x7lMl4NkXncqNUDT9wznppb/R6s/DN+Owy
dq1FqOUYUl3bTE6iS7JtUymgIzRfbfjkKHq1wQGnb3Rs949OyhTm5DF2foya6ZZadn+ZxPr4hZ1D
fTtF6rq3R3ky6WbZloZeUmDn42OKYvCz6VgzyxR5l11jc3Ze8C90eCKHKDpMRlFAuxJOQw+gk+2V
1LG3Qlj8iwxf5ZyZuuigk+lEj7HQ7cxx2gVWTyYvVkmj2F177aQdZVF9j6kFG+e1GTtYpBQ36Rat
VVj7tqqtG71sxKahXn7VG2n0EsUFzXrs5tax0kUPuq3ljzaR332pB9o5dGvYBr4BDtWlHoC7Pbso
vdPg51pgQZat5fJawyIXJzGazXYScXFTaXR99FaZnLBnBR6rnZ5gzpAea/DqX3tqRGmFs+uXTivt
hZpFjPZd2PJqaml36KMCFwae2YzqeUclzgw2YJnaBRqFHIrmWgvk9IxJsvRyd+SyAgJmWQSOuR4K
c9xwQ8VwpNCjsnQpxMsWvuQkynMnfAuaclqReGlWpD7tdz+ReKZEcBVrvelZlK6wQanT6q0Y2ZEY
2tGyiNJ1RVnSqcPWNgiUFE+B1da4m2vqgGQPzC1s1UcnqjGEqKa+cazAfVN9LEHsWo14r9oyfnM6
91vhFuq64GVR+FUyHbbQqQeFsjx2rrumLepl2pALhASrnfTCMHaxk7hLhWK6b7Hftec+D4y1cLA8
+U4bfreT2sdB+ZRQGrbCrNXcT4qiBau8pTaTuh0dx0K0s329umNKceBpDK3+RQqe26RRqoPdgmRn
rNPeIjJLpPYnbdroLqohA9uwbwk8rsNBpl+4VKIeDsaE5U9P2GL2UbRXJtyYVk4P5qJzconGKGiw
qFl6fsePCPE6L+7VGjb8Iq6Kb8aYRkuqp8blFJN/pWUs3hlxbnhhrbMUs2s4RYWqE/lmuLPp/6iU
4Yuqu+yuSDWiX4VUhR35AwpZL3ugKFVJU5ilM93zf7ubp5faJUVXZzsnULpvzceS3m6ABvp10WLT
/8+mfkjE9IoPuNhlQ3pQSVHeRlpSbyAP+8sxpovFUFXGgY5TPHVUE5bMjyU+D4Z7Q87P3obKR457
tvlxrcebyvKf1IJlEqUc4vBjo++PEBIIpl1FAqT4z9U+8cRxUTuwry/7fdc1v/sZQGTDLuLlGAT2
gXziVynor04SIn52YHy7LP25fRp3daXufy7+tdLM13MW6h7BvlrNCkBlCO5MvRts0QOtbWCmlClE
oXaf9BqAp5g6wWFeP1XMMcSF9MkjwDrBGmYAzE3uhbNOwDrqyjYp+/qTVhDpNPzwFhk2QMYJd8kX
Ki8I/VmBcQ5gCX7DCjAXfkNyifFAjaKZNr+REyZNVnvdxpsT18l31ASV903y/ae2IFRsuKMWKY9B
RY+F7ydPtYybbd9hH2gSWayMZs4fCch/04jlnsGoYbpp5c53wq/lXNqXh/KullQzyWBqMAhj13U7
FlQp5XcXVSLQUvddNCQDLsqE49LOmaqhWI3sBEhuOtbyolFIVJlnGnnaL6krWEj6/ttFq4jroFua
TsmCdRYrBiKQQWUY63AMX0xmtnVv2R4vfHD6jXjh6zWdhG7qNUn5+H8uYugxNZ+a0d+Db7ixxv5Z
n+sZhr7FJvSrklHQDOEPTb/4u5qRq/ZGVYcXdKZuhXtsaw0TUenfKRtB0sklvIP175WNLDWO8Olp
jq4goBTNeG+41vtF5QjQ2FZVqr5mlGDkg3VyTZT9i9hBqP227NLjf9E7yAc/c57v/yh5GBNVNObk
lOtIY7P/L7rHMCmnVgk88d+lD/yj0cp29IcpaV7mgGSUQO1GBZH5+DX2nR3r4wyy8b+qIdJ9FQ0C
2iyIZJP7EtNv3k/YkXInZXQbvCZoDjiWZvAdl3ptvPusjUyYsQXL/9wODmHUeCxtPgklcoAnKavt
D60k16vTlASwYFoV1h/V8E0bHGNXfnVDDMvDhAFK2dqmNND9tGMVufYut60vFz3FjJOHsLHvZzmF
Z83OjVAf846/lrUspWddJaSikBQXmOz/iCtSBq8pjbqx0bxcNJZgTJ7dfnyFRnkkBHpj6egeNRGL
orF4DPxRboHs+oWVorroxsBdgbk6MTVriyB1wV5gxl8Z2XSFV2ExqfRXZ9xkVRFwLv7fyDCmk90R
LDDXf5BijPyFYNRb7YbVyh5ikjCoMlQPHAI9fwqq/qFh1/FngWZwOOPSKng1decZO+/7D6EmD63z
yApxFmt0hIICGTZv29uxw789izVlYz2bo7sqfEgIn0Qb8mqUT7m3XL6/fIg3/lzUpGkHR0Q3fxZw
Ah0HkB/yDhxZhP1QctSuWThGcfsPNSe3vsiRHd/vBJ2BzTPBvAcGy6Xfz4uvhOryYhdjUPqnvKMS
YSzMkqrerN36TnHT9RIz+i2hgNbRT769+iH6FFPxqAr3LY1IlFVO6vGZg3NgOk+/iD9lxtW+j06T
5Pxm+qzmw+o/OpBvmttMKRb/qgWpbKKVJtsbpXW6iEFhM7LjY3BADKrMDtcxsPZfBSEth/Npyq++
6Vx1hfY6KOlGtZIrXSaPU0BoyK6cxzgobuq2OqAZSQPDoalzQRoOLjmSrDMosp2N8IhHltYl3JpA
2EO5eWk4kohLnTulPlutuvnvalKvLt1B71Z/F5Q4sc7gH1gpd+Hph7AkqSysA7bLn8SlBHT9SGvA
wOnruCQ0Kql5P4SmJLQPcbH5pDXl/ptuhieNck/2v6dZcVITcUbdP34SnaoaJM3Ig21JoAbzWHtF
NfeeoVcu/qZA0e1+pMr8No8te+GaGRs0kqLdaZZufiNK6b5VrNTp/F90KcJvQ/Cd7QXzJpJHhU4W
Bvx2/6ZQ1VnkWa4DSSwwN78qVURKblSrJ9nqnI0mw5zwWbBSSlOu9V44s5TxIkp7TVFWkCqbMkiu
EGM8rV/U1OxgnWZCkejk6vz8wnmZiocPOatX6bbprHsW/fDbkLUsYd4bieq1vnvDHMHOHfWzMqPD
UHdn3fKJZQtJC8bun4JXAzDQ6KS9vQheuml0uxiRYtWhXKXuyw/dqwjiaG0V7tdajD7kJxPCui/Z
/QAzbcmtxtXvtK9Ig9fud3Jjl+g4H/oXPyw+F8dGO5vFL4shjgo54/FX5YtNCyt8hoo/KV9c/h/a
ZjhHBU3wRRURo57Vr6E6RiGCtJTVREMd9z6xC0FEdy1yZ6FJr5vax8zPkDA+1LBJcR5cf/dZEKtq
TrAOUo+jIoEZRFpK9VQIcT8lar1pMd0vLroYA+91hgTyN22sjjNCsq1D4hzhW+bxLRfE93LM3phJ
UQ6EQhvXrJENVbcc2AHPOhmr7Tv6UrmyzjpZ1/E+sVR9/1kro87hSVQIboWtwziFJrT8KZOVubgl
BJOzs0/f2sCpQU6kb6mIMG/LrvUKxn/M0fyTVEsJIbHPynDVnvEa7Ga1LDBwxZQ0Yi0NZi9K+tai
U5MlfgRWTZ80M5bTj4pQabb+VTOrKXVd6EJS7NW7gmcom5mLbMYymKCNYpfHn7pZ3zs7R2tXv9PO
ypQpJw4e5MQqCUTB6qKfAa8qVpPFb7wL/Yb1LyPvLKRh/ZZri0h52sbeb8Q09jsU1NiTvm+N0Fpq
E9QLaBLReogxqFKDUXcoUJqdUySL5sYAw+sCOqhZq+BsET/6/mRW0/9wdl7LcVvbFv0iVAHYiK/o
HJiTyBcUlZBzxtffAVBikzQl+9wX2aWyJbLZDWysNeaYq3m1RjjhnsBaug9MnpXmHdsY1sHep+fk
7M2OrQFStCXWVkwR06WHMAJGimK1sOgCpzb4EjzdYNZWMrd+v3JLZbd5zA1ecyZqoVPZ2k4zbZ4y
yyHdzku4MRxWidum7FlZxDVy/sNSWEidlnFyKl0Tult+WMaZIGarbkjKM6Usg1UW5hMSXDIHaxBO
ueODHcMvTNu5WK65hnBj/bChG5qpQrazjn/c0hl9/NBMGwCDRNA2S8gtUqWpL4si/yHldGOyrssz
JAxKrnPAnHZ19E2L5WC5VHi20c3rzq73tNrhx71VwDte9naFpX0plFS6jEvtiVvYij0yWcbP9ndJ
PUJelciRdFGqi7Cxrz0t0Jev2zzPjXSuZRk9Lu9Xegmxx1WVixHfKONzVghi/X63xyNbzsDBapeU
CW7cYvAXlV5fpxpf8GnDl3f8kGWFt6vq8ePTFEIZI+DaWk9VdcHN0uNCEK/9PHXXRCgxB9ApIyuA
3ybi9oUmrd4vAEeJYK0iNBKa0wKwCbR0W/VsJN4vAFncVf1EGaRbBWP37nULSBNO5kQKf1Fthgb4
nKktT2tAbvEej7BGc1alhCamTwRs2uF1Hwht0iyYCPZO2xmXue42IIWyxSeg2rxuBQOZN6Vh8Mt/
Xg2WZQ9zbzKM/7AfZKy3qkKZBqZOVx8hhjEl8eF83RPKuZKtSvX+dVXoZhpirrZk2xR5jO/9vl1I
KZPHNhvOo7x/2RmCUIb4soZ+X6tgoa6R/qAtJF0MWust3iwPczPhLDcCOU5u779uETOdD5+syXB6
kQytPa0S+0Z70rNIrP64SuyaW2hJIh0tgflLIdXSNBuaVoqeGaup05KY3miCqYjzsl0UeaGFG0Vl
pbJ4s2NkPw+ArZtBc2QqKXam1dIdPW0bwTiDdZ1ogken9yvH0CpoSlFqTt+w3RYC5sTeFBPiNJoB
wvK+kh6DnG3fvIqUc4/PTRAnwcIoQEennWRnWOaWJV+xKzhOO1UXF7ArA50/jDF4V7STnK6LGNJG
zCZ35FMRLrlyCp+TinuyfmhT2Znu1YESCPyV0kJXPfX8tMKU4uByyFuis/MaU1aG/CEqzOAxtiC/
eG6Sb1XJS5H5ZukNLoDioRioNtMqN1lbVlJdllJabFQqP1e0BGRnPaFE3rsyowPL9ipiZKr9HCCe
3nI6YSg0RqV91hg6i/pp/VlKakdiN9DARIUi+M7nTWgn/I45JCPH2xAJw1kDmLoZI7VbMjsoVvNy
1K+wJMD0DmcVJwYOI5HCg01AZjou9OaeOWFyYVlVsps3p5ERxPui6W0eJGVvjWVk3H7co/Zpfh+i
yLmZd6k9izAu/QUF93AI4RERP+3J/9/d6hBIw9EntU3AUs0ZkCX6y6bVSDTzDHQWs58Wtbnq+LHU
nieh7Z697FzzuGXi0GbFZrAy8ZylZXyf1Vpxp42esa70Pj9GpmRtDWI1Nx8XsZUWdsdSUYznzJCJ
hn1YySpa1qyGIFKPkayKvWpF0LXuGHpH3bS0p9qS/TufItqvSRsGD4LTHFkcFrVKNXbnlVXISIJd
8Z2SS51DdkKfc2/Ggh8t22fAzMK6zCjrBm/2tfQIPixv3VgMIVNpVrlqLcY9H33zwfRrcUuvu8pF
8fdKlwhq8ZT7TXAnVyKcNoGw3q0f25e1mykXsh0EvIBCvnET/bFrXesahpjxeB+qRGJ6W4JZTmma
tSVmby3nmMQQ2UMSm9E3YZrMJK2QW4Brl2HpTL3Qq5r04M95SWwMgXAi0+sPKoLCC62S2US+rIvz
XGC4g6pcDUKtGrLDNgSNHRAsJ+AXR1R6ozyDQhVbYSYAiIorPSZ9at64qu8ZC8GdcjnkxLNwQPf0
tyvdhSeN/WWlmMzj6pIDHCtk7Uzj0n942Tx7lZEzoKf94QhHhDakN0LbZik6lc4Pdnk9L6Jj07PI
0Df5ft5GDyGrqtxyLXYH8cBfZFXaUsFas5iX0yoy22mkCM6J5u3Hy5Z68AC94lQariSSwAch6ztS
Y/1GrvVgMa+srYa8VlNyAfChLfYmXX1rPzY6R4lL5bwnCrowYqP4Ohod7esKeBgsrZ8y4uLTxIgk
45b7MxUJId/3S27NM9WdO3TMaN9vusfe2o/sd89YWl/Ny+5ICzi3RZRi0mZIhjKEu+AKGC5d31In
Rd3zvP4uskC5aqKx3gy6l6yxkrS7aRkOgAW9jaGdGmNigQajd0NOouXQUdD2x9U4NEbrDHh1lkoq
CPM0wbhIvfqbDJ3MjjIyESzSYqkmwuTd1sRPeaR4tIJ3nroppUkZ1rMvRn2YEi/sbV4OVunKMES3
IxKpg51YhNU7UR6DKlTuTJ2QtuTL3iEe2prstFlRMU5e8Pp1zc66iPeoGH9+WLUruo7lIdDRlgEg
LDgiavsaWpGD4EhK1g5TwnONWTDSh7LcsZD5tYzPfIMFcKDwxsoK9QcXHWUxFj1jVJhDJ8Putefo
qm1ZA0OTSobGbVQnbFSGHD29Ps8YOMwre85FTEZceXBUy48vgfTyXR1F+iosTPx5oo4PJfGttUrb
1jrMXayrikRSM/a0i1YbWOxGw3Nu1Dz0+tAvEHpcExOb6dcYNqvebG7eL/5bRkrnMOyYHaLw5jMA
IK2Bx+QC3UZScltR+et5CdKACXPmEv6O6uCnaPN+Xw56v7VUiqSI578QApbNZ1VSK96YdXsZRG3n
SCrH1X/nBSyjvM415kkwA1YjJscwlx2jVKkCaTwLSQGXO6S+jmnJX7Kcf2n86FaP+ugilCg6CHrC
u3Ho7jWyE0x1JbYzPFMgmJHlw8QYpFQlU8NU+GxDaX8Ai6PlxgWdmIkDczrFyQ2xbDqXMbfHiYSH
ixG1XJbmVsnrR8kIlP0EIZh1dCVRkU6GPu25pFVoZF6JhKbK+c9DakoNI/+qC2lindQv7MAYgXJl
3M2MQhcJa2kiX3WsQV/+E1YoPDruDHEWtBFQj+4/ZG3JOrKLqmMCyeu00VJVRPkpu9D5wlsok5RF
7b38vB4Gb8kWJd2M/oAqhc/GZVekxaovxmLTcv5Yh7UUbmohpQf8F4LMYnP+QjmME3LvG9bjTDkU
bXtN8O5C0oYzbAePppLouz4jL6357j0vw0fyoYvFpW2Z5tKweXs2sbgaMoH+Nk7s86wwdecDCxFq
6s82tlKHRwXv3G98ae9b9ff8Fxxh6JG5qZkLHSvNb5czJSF0NzhPqFfeFqZEssaO7WMptxJNEf1X
WTOkr0lm0YJtK7c5x/a1eAdRRAwvF1Eec4FpekHMRVh7RiLJuMgbqm0zNuQpFH/ib2fEQhqF/wz0
WhC0KN19SAx/1Zox64OpAys3rGOcK/eBOjaLvK1YDUC2LczKzJy6aH4qMgPcNxSGZRYV28r4eSYx
Ip9+Ok+IkDtKyI1bdI5KuH+nG9pe5fpLKYFydmIzklKqd5Xr6kvhla2TqDyve6oqoYiNtfWAUIna
O25DM7eRVwLXgmnE5y/wBvJj5qPCwujNrvuK6Ci79Wq8M4oSPYgN8j8oyeCgAgPonJiOZhJJB5ZW
LTO7Ti49L4vPbTklVzplaQUjzpXdwAqYEamoVs6bq/e8R5o1t9BId7WU9Ws86S1S6t/ch24l6Ub3
R8D7Cf7Qe42bg1J5j5E1XhR97W1EXvO0hJ2TOQgkSNQoD5lv/5CCQd5k0WjB69LRoZVVsp6xkEaD
K51upuh2+7vEDNydqVb3XLBxt6dQCkWH63goeR6aaZGhoQ5WZD/kWIe4jkGNZmqkZn816dbEBWk5
OVu88CO9kcWgO71F1aOWldsTSZLycMX7KEF2MP3bzJRILnRm3bb3mFypFfMl3TnBJXhwtX0h6bCP
E2FiYM449zpkrzNm0iZ866Ohqk8zZSLTybYgDG1v66osL/IB5nZR0W63pgMdC8YreOJq4y0JOuXb
zJ5kDTf+MbMY3SLAuqK/h7ieZl6JkCu5kgdXH2gUL+F21enA1Z4mKuRFwqAmy/I3nWklD0HRI6ub
UJWYIl6SxdLzTKuUk2Gx8ekULRpDdlTXP5uxlYIc8yUcIRt/Ue0nfoXw3FPAscyRUjpUlUY64wh5
Lje+t6CZ/SFxq/YyVFvzEOiNehzkwFj4qvf1A95iR9JqSCh2CP123XYYj6ePD73niDROvIvZTDbh
vO23WREpa0uD8Y06CJnAkpbDdJRlQ1T6jqmT3XphYIIm80nK2frCksd631q2sZ5oGNcevjWjuDW6
WHVORAz1rQziZHziMxYjauSJLoODULeOXdYdTSH2qYnlg+KxdjFjMmTOuYtX9Mfm/b0uMbSPLXwy
qWqo+9ZTabeOuV6NinQzwzOZpUgblbf1duLh9zwikBsFoUl1KnGsgWC7xttoqQccNAdo9XNDj7un
91QN5+8LqTJuuFLh+rFCJBxuX+OwDJjxQ0MQJoC1STr/0Prjt9yqjlbPNQ5TETowqtB9m9uvpqN1
riz2QZnSWOtqsLyFZ5vUyVpW9j0v26fG8q2lbDFhZWbewd4yqZjYHHOYCpeGhsEtV7cod0soYrlw
KrWOefESch6ccVrLXDaR1fPYivfMZHjuRJasbgMBDG5VxrCoDB1ogWEZ+19wnlGY+OK8sj/2UdDt
O1TOZ7aixtt6UH/MfA9t2hRWV70AdRYMH36TPu7gXjdJ2NybqXH/J+CnQePv9JzGFhZm7GMn8m9Z
1PurrrbYGjSxuXtBgExBGir0Xe0KF06Ch6H12Fpj51C75tkcaWrQ7LY/1yQNHYoY9F2o1eruhRDq
ciYsTRyutNT0zpoxVJdqqnx1I18lj14K13mPDGEslB0vQCoGdEG7ZP4tSPqfMnDXJjEIqvA0iLiD
eK/FNtUnFMrnQzFJdWkcCSeWSKdfDvML6nQcjDCToUtBuc/JYqaKipZ3klIR3uAYFTpGI3GUzqzb
Sh6qjSzs76Mr407UKA0tMplncu5RcTXUO0NYfDUyqsKCg9A6jyfFIrbryhDfPlBHumVbF2ljyQBy
ym2nesOOY67qBCQbnc7VD14p0k3WRI9wtqD2+kVlu7RyR/UJSSpbQlFpqIH0kjKWlPqmdMvnCUuq
LJwuM3nE/OJiTh3PaFId2byThnBTtna3eMWT+nI4i3GnJAX36RJUZzlhSjwjmiRjOLC/skooZQLC
bSFII87udS5KeUP8ku64jIfBDIa2nlgj/uCI164Jju/RpbEZ9WXQS4RF6lZeJD1qnoQYrBlpVDxO
f+JnIJPlRdIC1vRLCf0iEiISTRQUyxeqSY/40Ef6z0+IprJnDt/0wBgz0dSEQIS6p2MieKGaCgXB
nIpNkUZQlMJKZzsZ/lhAzwExUU7p+GACgSvK3cw5qQUDaSMwfAA6ctOjKL9W9SRaSjrGFzLW11fY
qZJlQKUUK+1EPCmBjAQ5L3jlqjxazbnqmX0CphqPAzN2ImrBrgIZXk0QFAV0dxxhvnBZ2CG/PHzg
oZSi+okU/EYzawbWr1yUVuS0GPh9vqIO+voVjhr77nvl432WOUriiB2jRa6Cfs+oFDMY1l+QtTyA
UkJBJIeVjVx/H/Br3s/QVMjBnYtwAGg9dntMRfHmhFCpfXaORe5qpqiG1sJwPFQ5DZagVJ2Z39Ue
RUlwc8n2PVMlD8FNODRPM1ZFnkPdDGFXbni0uuJjeiUpAKMxjyvOiJmYpzlmgIa4mECrEtsisWbG
OtiEJec/IVeVgTWm6MkVWHoJgxjEWKgQm3iOhhXj4LHvfBMoj3OjWyaacZ1QsMH/VlaOnlbmFh5j
pdrdz984VtOTgeWgPSNZqT8s1bzedMqwyvHSyW1zkEpYjylrbtQgtcJAffmL0vKbZu/m/tWUOW+k
bsVpdf8PUsvyfUZLGu5rPsgVW0cmCdJKTHl0M0YjbdhGvYlzIGaIeO4EUfKoYqt/xbhKe7ycmrLU
ChH4a1B9bLVDHiNvNSBSeuIs/xvPNdjhzvBt3FUfmC5GJuaofJ1S7JbEEYZHrd0/yC7D1K463d8j
BnucwuwG4tiFZet72TLSxUx3RfIt8ZMnrgSPPPDew5OSM2Uzl5ZTtDHf/QPvirLokfgRzxkm9t1U
7dAMjD/1qvue8mz1N8LLNexnsggkX/1T5F1pi3N0WEwf85fUu6nVC1j67z4132ORnglsxGoxPT/Y
13FqrMxBv/fL8XJI1GWV6+vApGHsLfIly/k5xOINQ5RdhPPpJRL/R+yrcOtHFYYECcLDp9yXrnX3
jdUyFPgX9KsEd3biGh1iKadOGAxfkpzZL4Z95zMOrNCDs07LryI1fiLrwFkZO82iEE3No5q8TAoN
unI8aJLOdjpVrthEbSYuzNPMo+rm37gm0ov+v3FhRqLDQyN48seMTTQxjJkN81DTkXnR0MwDcVrm
XZBylg4qEHs/ig5x2m692F9n1a1JUdafUbFWhs/XXSLlbMh/Jfbt9BBMxfQFJC5bBnbtFxXbz0Y2
Hkr/KvGe2tSErQuOEzqmdcOBiNiw0OX8Sz6Ym1OYn8M1m/9s2SXaekLIsoBBek8oFgx18w4lo1/k
yhJ3/yNNJkkFxFh94WneIVK6PQ89dxkQvvPfcDKY4nPPheeeICfdCpYTUpZQZKaR2Kbt84pHj5XZ
DKvaXBn9sCsBWVODt3qibvx+WORSe2GqnGoUcCZ2D1Wl3cKgL0rPPR9ru3W0clynQXb2ipsVtA8a
NIznHJ2iMv3C/Gv5FjnjSfACW+sR6ozqsF3BVVItVIf8GOF36UzB/0W4A+9JuugMUuyTVuAthcYc
dGHa6q2Ctgmf7W8Yjc3Uro0HZFxsnUbl20BugFPeIcNv8Q8szeL9oPnB2h4Ft0MKM3+pCCYqDU39
ZIXed6T64ogga2VsWo8YNA+uxxiUaibVkl6cU8y2+u0pmFA1zJILWwdi/IWrsRXBMiYKBg2WQ3Rl
P/3TDIf9b26Nl8hJOb2/9RgkjEqGgfCAlR2t0jybvoSSd1ycpFcc0Z0JZZt+T23VZSuLfRIolxYm
31K092/JtjF6IE+PuqtbxnK1DnuWgjp5uMl6kIArJRy8J9ANjcGaqfR2gt2gqTgVB1e/gTfcCyvJ
iDbvoLeBMFLRB6uP1FvRargEgu+/wTehG1+DykOKCvsm1zAwRbOd+De02lsf7uCPDJxkP1SZjMyt
dbzhh6d2a9UdHgzR3wPEqV57MXQRo4OEkrD3ooVEyOesKpV64KCXrPi/toaVrEczbZlcmnTeIvZ7
i8lRerAKAvuqiseNLzhCqyoHz3FT5bjb+VGLPlnndr8iFrPKNFIxv+C5vsZikwbHiZwLhHJp9tlO
F/6BLNKCHNBKBNDqivzdL9LV0HfrpjYX/ahvJorO64KnSHSbyd7g+8MRARIngnjdVfmuwVzuhiNz
l+xswurQ9NyjYltJUr6Te+1iJuuoAXTqUqJqiSHySPIKRGijA9kxwl7lhbr2a5YyIZtT213EkrqI
SZdJOF38IFkpKhySJNHcftJA2GiKIEZ5vcxV0geHRk+3GlW7sildTkoIm6hQE5N5wAlhEV8wm2TF
KZcB1wuA51fNNgxsjLz60qzSzTAFQ0Osu0nDGfFkjFDLiIXb2muzbeQSMv0LlSfLyoqEIIk3+ypN
8Upw0sEpru+LILmygnjXsqpNs2E/9Mm1EotdlwVPbiN2RlkiMwkAElXCocaq5UirobYYZQTDvAVm
GwnBCM1du5k6yU9ngq+0kufINLn0hZdqXG/fQXx5ppwN45PRJvvU95mQRWQtMgdt3bbnVjT41Xp6
iT5F+9jd7weilRPeF2jBGXOhK5GTaZ+C94x/7tj/pdw8zLuRU7mgk2H5CevH0nLZ9QEHc4Vy4Dh3
EVpDlFfplJrU+IazHyfiLwkJHALmsyf6B+7XGPk248RCgJpYLgVuGPrlGfnLlWrX292XP1F/eazU
Dh4gYicT8xeU0rVIi3ulI280sIaCftWd1Ip/nmg/y9LZGZk13vQPqN8kCqpKj8csUD+lQMyrme1x
Rv082nmWiQ3xUdSNuooG/pC+bS/+BfKr3DxzeHHiKdp2Iv1ErP4gfaI7LGSRAdKWgJRhImYm3K/K
im1OEw3z7c+QPy50Ozfa/Cb+VENsqix7/BP0p/fhXkv58XxG/U0x9Qs9qQ//nfybVqHSqOHq+nf6
ry2a26aVLv4AAOphdxF24ske2gvZ5KePOqMtd52WnZ1IwNKst5lcP88wYNaMPxszvJ55QCab7U4u
WwJ2bBaic1nI+WFWakjZc+pW1xwOvPVs1Wj8+AtE4gSqYdaY6MBa5M+VVG9lOfomlRJXDRng6S9c
oIETf2FbEtRfyqS3R+JoBl/4TZ5x6SmczEr56gMfmGiPZV+5i78hgoZZoz1VPaK0k3njPR5I1JLp
derK2Jvm9okoevFwBJM2qStifSk1xebECao2m5chYZD+ggh2MpisZxSHWciBmKVaMU/N12IIfv4J
EZQtcKQuC7/rXTQs/8QJxgTQEJxxEIIVjBNwcNL47E+44S8/cIJ2CRFYeTZK7aR9UKTsDSOIfyBz
Og8FxIvGw1CGhZmY3huNh993fBldRwzz1eUxUYKZKt8kkrf776AgkAIbOTniobrzCTEGZsNfhimj
/6+oYBzqjO48JfQOmR4+z7oPJp35XpU61lB0aJFQgdzSQWZfkcEoprKKy4q3zgbjqcWd5eDRoc3i
r9xglYWE3kEP89qGnLOpUE4M3qJiRuR+sYOhDhLc2bDe/zM7mJCWWnjD9Ms/4UG1KZe1n/x4tYeE
BKsXQ9/SU548nfjBNEKOEqpcuoaak3HfcGFibviGIZxNLNAizWKkZ2hpZrwyn5GEagHTTPtstZ5J
QsSDzP9tAdIwoYSWqjesSuEjP+EIWY2PTtAx2AGmQjJzrkcGv/EJSyj3XGlRajCyzvL06b1k5N9J
Qrge+druA4530Ji0C3Iw9QDQna5Jjp9whJAtvtPH/o/3LGGNrGkVufBXjWHeI1AgodmOA/aSEbHH
v1OFpWuABatJwamYYHApO1aUirXWDxe6yn23Z6y/UF9NJV7OIl2Kbo2B/aYhs9+11R66HYI3JRv2
gTdUtN5eukWXXNuWYZ3pOb1gs7oE3rDMQuXa9F33KAlipTN4yBKEnr/Y6O9LPy++Y80IrxNTCXEy
5PGzG3jK12BK2P8BRyyyIVtnfunemLbPp7HMzYU0RN9f/CcGq7ztmErKYewT8zBDilIbeTyS+cSQ
/koq1qoaE19oMK5j2j0b1bxE2lLw9AyTvGtD33tQ5Pr6v/KLUeL5iyZDN8cjr7m11cYkcKN96SPK
STKXhHcUsTHqzG5RjjK23FiPl/ngBodW65ZqYrMqgFwYfZCAEQkE59YOu9bEOWqwTgtSGPoEbSby
Wre7qZAjX3mubS1CeUgXf6Qee+GxjR5TZRkHXXFEdhAtIiSUjqf2j74vB0Saf4GQScmjZeahEcx0
ZRcbZr4OY8lYh66ebOxeMdYzGsnDQAI1x5rqxEeKslNxsLCwMGoUZDMkWQS4KoM+dpcnUlJXfcGt
I5WWb3BJnoqVJesrd2GmqljqtjUcZnCyDVBTDHDItHoaQXn/AaHUk4KSvMzSKNfVyq2kauPFpInB
WlRbm9yWtYPIgoZGoRFfQgdPCa5D1cwbvBKy/phmeIJOiGVcClSAEteZE2dpeNIOcV/EsWBiLYOS
B1rfUKIVUkEe7VL1Jm8UtFyfkJd0/FJ50PkXH+jL1o6L8ySP0rOSxMdKlpTjRGHy2an2g9p1TgmM
C9QeqN/xLifHE46JxMHfmIx5LuD8LB7vu4z4Ok+EtFnCZhVIVbGbuIeT/WYgRb/0pbpYNlVsMxsJ
+gttFIcM/8x5ainKNfJ2lxJeRgcnKU5L5dRKqko424ne7KIenbIxpscTwhni6l+FBumHajCRbaR6
a+EDpP+UxTt9VDPM6etIx9JyQDnE+34RkWSeoU7ECNG2jWOWRBPZaVlyuK2ktlp+wDs9kwIEvFv+
RMr/lu0U5IFTO67PaA0q1zPsGaLKOWosYZYfiU9vLM6xx95JIvI2H8jPHuHYni05zPOMf9YylszE
b4CSRpvps+LCC6gFLQOhqqzjfFIhlr2yMtyBhiGzXyshRtOZDUUsmC59HhGXgk8pwGe0BXTeJU3r
LY1pMNWNUFG5x7A31r1bkvbtgbO1tWLd7i9e+NHUBosk2nE9M6Tu9GGKUawd9TFCFeeHX4FzWGRK
2PKYwQxTSUGBQgHKu9LqaF3Xtb7o+zRcVVqv38RRkt/oRbboyZjdKaUBRkJgiu/Py5DDZ8ZjbYDm
xKlGv5cJJYACRaylNnM3M4CK9SOk0KrIb18gVDwuGy+RgK+iUcNc5a1tpoPkXD9HUrnbP/K+pZKa
rbKjhrBJMeOXjVSAkc6kKj282SXI9M0HWjVWOZ7bHvyKzl0wycxJQZpjL+FqdvaCrlatJju2FX7T
GsowaysYzk8Ma2C15P3VtF6GJddJRvIW4wMafYMkkc+zMSclOIrg24lqpWYiPkphiaJHq8neJXTd
PHsjm8QXxtX2YWZSzse8L6rrGXZFm5WuVF95EBPw6nLw2wo5adejFV+mQeRT6Q2+JA2BSaECcjSb
W9+W//6OVsjNZzysOmbjytB5F81QrOV2/W1VKuF2BmPbvkaZiaqA4362Tn1hnoPH6jtEJ9bVaDNr
m0lZo6EO2ezH7AbjpkXKMLXOxipAMtwLYysSC+ierEqv+f0ypqRzLePscAZSpZcfSFr4/JZ3H2TS
jNNq46RtbKaw9wectuQ2wZqMR1OF9SNdYq50IJnq3oz1IGGNAK4ta/mutr7CA8t7T5HllVSwGaPY
jvuPHOerE2mrMygTBrOnv8K2veCBwsqilngLsg+ZC77ktspPQa52RyJqINsiC6dNGvun0bP7J+RK
H67BFh/1ko3sjqcSSlaxLbAmncFcBTcvre+MvNRJQYX/bVUm9uNAGfx2xFfi+DkdDMK3YXmwB824
LrONaIsksSPm5FnOK69rVq20CCP0uSWSGUdRZQE/DsDjxnHFKQNqacZ3lTL8JjyLVG5wgQHq5wTx
9rCZSzvUfdYuVEPYCHCYoTF1EXHhzDTv0Jbfx85qZ5oXlTbKVDiXPxK9sp96q8pMLit6QJxZeDVT
vdRHPYvK/fEe7OVaiDqzFs7YEz9z1TMGBJw7XiHfLOyVbaRb50jTzAla9taJXFWHMFW+BBSfYdAN
/MWM/qpjQEcZ2AZpnXf8byN0TgCdzt44nIwlVI04Xj6i4fEoBOvtlWcrz5bQe35sZJFLr6imO0xE
7lL3z06QsNZD7Wqmbt+/B4WJWWSM/hsWv29hYdbIC6rTbWd2cxWVRAuJKwRvAf0XNWzmrjJ9xdwp
5QYVUBqOu1FhtcsP6VAXYQLoOHHEdejRIJbGpNptdKCDPU393WCL8/JuNnydoGK0g8qyLYbJpko7
wYwXm3wo15rQHg05D5YzZxzpFQfWcKB3RufrmutsZuI4IrG5z2vSWtjdHk/ksZ9amG/txlxN9pZV
V2nq0oN6usxphnGMCqxkZpHLjqZTuckMpx5ZT/CCUGKOnNgWSsljJmUWIdzGC54csrMlbZt+10DH
HWJzPKROnLLHfQQir45Ww9RZInzt6j2wnJfFWWqZzfJfoeUSnFzy1Ts5DSpniGmzsET6YFKoBEcC
oxl6CmXszdQK8Sozs2HhOeP5pnMCmi1FO0MldD0zzTKTvG1RjVdhXrfbRKkYJNrTGc20kb52TbHL
W/kLaTIkDa+481jW92kdRpezEG3GnU0Z5bcsyu+WoezsIrqaUE0/52OcTX9motaMB3q6uUp0aTRu
QIKNfPqSnl/qUqG7FHEamlDcAc3F7E77zUJHMfw1Ri+sv/+EoRst3bme8Tjx0EDjjtEEmLphorVG
mAudDOGqlb17K/BDDtT9Q+rFnFbQECxmQrpSUMUXOYHuqOWrNEyX44mcLZVEwHuI4KHu1buZmSZ8
BaowPWOcwGlbNM2UpXRJJlA0MNPTlPRejW51PAHUQUble27AAMa0U6k1G/uJpC6N4RsA/LM0NRoH
8rirlIqf73ukmrFd54yt+zSL3pq/YNWRXJClNhTKByf/24mtltP02Y2Pej2kyxcPnKrzKAWl+Auv
zjqL/lC/u3qPWFul8lCoAC+xwcbOpqeyPjcA4SjwS9ZV1VIk00SLRPHph1SyxUkbJ1KDnmjrfKav
w7J+7ipIyl7jOjtj2G0DdqN7DNn0kpSAzh0VG4jmVHkOUKQHNMPI1v0MZocdAfHSl+7HOPgxStpT
GRjHmdEOKExjV8tlcAK10Z6PDlbZYJML6uhmYrukqi1J7dWn1LZnT0OThvTFK7qtjuZzVcg13bcp
Tzu/xXWdBQivQNGx4XzLbxeBkTtTRE3kyERVIwdWeaW5B8nDEsFpXbOs84ErL98czbevaLcvh/u+
zMWqjYynfyDeZixzyyICsygqbiQgkKjnEnoVZ+JbbkE2WZnSYOOjZOyGbFkFyQMN9pNhEavSzICP
PpFRw829zSsIrgcFK64oLy9fafBBzb8GZYRZp3ur1fuMCNcT3wZt49y2mbHwWlP5q6pefZToRyR9
yoGzpZyOD7NK4jLTqkODPnE5k+KEv3/6eg7vyTL9RIzn9njtTWz759C4kaGEUMZNnpQ7qzZ2Mzve
ya6/FFGhbqQye1D5BhiQ0DmYBcT6f8PkodVwEKRfhLtY28xc7BKlM7K07jiR5Y3e7zgsXQn+mFhD
MOxTfei0DTgZpLnpj7ew5/dopbbKeOehlIVqS65nH+CgczsGikodReLmHrrWwwk+Z1p2O133LL1/
iscugxqGQZfLmgdMbsEahe6OVLf4BV9hdDXhO6tIvC8rTQ5WJyo985AxutUYLP+KpmutiTq1Bq89
8ek6Tw5IiKrvTRWB3frNFnubsjTYq5L9+E2sQ43TyeAVxxO1bqfh9wZ7kWPpLM9mfJ0I6SO2zh92
GB7eEexaEqpOrULwRfHwI46xxLhe8W0m2dHAeSjCPeZurzi71toGaQ/TWLjcZuFax4tBpaI2a+Mb
JXQrp3eTcjET7r1JXVDdTk2jmf9o6nQ5oJe7PWHufF8K4qL257+i7vpI+1JJZHvG3ZWBXJClct3i
2eaGxefdO+w9bwnd85zOBO8Ve++jpvuRtKO0o/nUWDRK2l/YVTEeeE61Ngjj/o+z81qOG8u24Bch
At68lrd0on9B0Ijw3uPrbx5IZJEy3T33oSMmZnpClFQFnLP3ylzIiMmDWa//NQ3vyzYGA53lptsX
zpwOG+B3ghNe5l9VbfZcBZ01h+bjbNWlGb1L/xiNzwJvxT7B3/4pH+/jTVh2pWEvodCypZY7DTzW
n9PyIXS0Q43EQjFqbzVG7CpP2Xno/BeWD+e14xXLRu7MxdcMvWb2B9U5/IcYvR4Z92Zm9wgRo27p
IzZde/IQcsumk/cjT8+m4z5ufXmextFx7KmsbKm6JMKPT3MK1wdORJG3glFKtzGQ6UZ/i9gRzain
erBW9vK3qP2okveydGs7Re0LIRGX70XaPss7cpBS0m7rxCMs3IW3faJwqFW4gcoWaWfeSRUHwnAr
QvhVUZEfD6yX1ohfIVzRx7osentjKOjDGQ9NZB0+AvkFrXYLv46BDUUqv/J1+TIb9BcPjkzK4+cp
l6/GMrEyY+B4499YQfFCT8uriOinMhe+iDcPedsBLyw3JzJ/1vGU10fMzmPLsrxzh7cJCR35Bnz8
hRaHa7POX9SiWRtNho4a+fKsr4N84agYs83wxc/LZ5Hl96vqLSa6z6RoJ1X5t8lxaZLroDucZpq8
oWItz2cict+R0ZkN+ERpQmL2/h7v5xsxwyazpAmUS6wVr6aYP+UOjwRjnlWbHg4R92ev+c2hz6Ks
68VH6t8WAEbFoHGOS+LW4Tc9w7bLQPsvDICsB6+UpiULRkhXqehVbCOUHeKnG/VaJ36Qb/4KBbQl
kVqtda7Ra1+pWcVo/125+Q4HZDyhZxZ2xV8AgbipCq7vks7HYDCWmjw8IWU9j11KMcSP0ooW+E/o
QJjmB4Y9z1VofottbysAAl3Nz2y3QNWp5eddjdpNcARGoV/kgXNeWQafjw+eIPTtns93XVwJqCDG
1Y0uu3w8gQUeavdZrUhHARaQTDr42QB/3W1t8ZHwpZRuFRDwJKy2xujsAoj531EDnrgXhhTC+yjl
NaPl85qBRe1nF54ZZCLzEc7/Sh4w+T1P+KcqVIb11GEvI/C8RadJ/OBjeId8M9j8AUVo0/yer95W
d/WXVCdrWFsE5SP2EjhOUe8jIRVoAha6bFfJCN3f+YRct2lR7c3ZSUrKDaxa2MJMeAIVihKELDcA
UQWtILc6A0PjxomHJ9PN1k5RyJy+CTU6BgMMlPtIdewqvmnRnM9s4dyvvIF3i8PN8xeqgcYNIvqx
D5jxBW0IS0deyDQ5L058Q58w4+9Tu1kgF8YihtR+8Lg9x7lXLKhbZ64mkAfTLNe1nkS7IAtov42L
xw/0wZOccRnayFhUFOh7m8nPLyAEM4SZJq3Spnv9DYdoBuB1dEbfO1aqCebIeRiyM6md4kIqw+MJ
i1AS5c7DiT+REUWwrdl3DqLgYQIk1EvehuMPRIJFTzwvzauJkgDBOsfnzlcbCEXulPsqiIA9BSxh
N9DkIbUXrZjMClhCk+S7HuxK/OfGdV8qNLVjjwE+ka8jTb4camOfS5QWfmAUSdS8BqRP/0JSOBpP
VBpK5kYuUdal6BsKxZD35cDyqmvexBZx0l/4Cq27T4t2/YFYRAJ3qON+W+eU0vwNtSDdwhw16yio
6NHX94q0nZgLM5MPTThcCeai6KJdJ+2/YheyEt0E1j5XrdcuP4MpeVYdR5trxLx4syChA7EaYrCf
CdT4M4Phs70bDXJ7AsMA7ZpR5XU+DuXWxBzbWYyRTdpABJAha8DjsQP4eMwlp1n7vsdDGSzD0Xlw
uZJ8MaEZfdDOWrO/75IMv3MwPpRsYhZZnL2UbXJb2cPC0VRRL+uY8wnSMB1tfTxRGkWHCbmLpIUU
mbRuiU6PD+1srhyIBSPw+A3YgL6r5wlHMH4RRiQC2hiGG8mp7+HIeVi0bK2TxCHyx3QPp0uOS0mI
9xEJj92b6ng7N0Z3FZENnDCOkvpPiru5iGOn/eA4XJfMoVUyf0vK5a88R8wasXOhmq1PTEctUbNX
j2cT1lG43k72gemCxgrmQaWViHTz3cR3tGPAX1aw+4p4XOgJliDBeKgV9C8PmQnzcBQUWzzTDhPq
oWn05SbRxTBwkW1SSOkP5CNRwML51kdAaX8iP+KQhro+hgpVhtlkxLUb+Y0sLxfrXyGQkMcKd8LZ
iQPxfH+n819+YUGyni92lNq7iQdRE4PrL1fmDyQkk7jDdcbtRIVUUnRZNAU1yj/BELWuztK22PcF
fdVJ29A8k8UcA94hkV4yFpVHT54ARVgCQhMhjhC6Xb3Kd113lY0dDiWLxQvi3ZYSYp403dMPbKTM
h61Es99SsCNaKL8pnJInfETOIC2ikNuw8PKqjPRmWsd7w5OWgiVp6uDoIb3relNHWcUO2nXJL/L4
7pTq2W6Vm4zZ9BfGJMOqoOnyXnNeQIaJD/9KmijjN1fuHifWRGM01nXxRdusm9K51Bz9OOTd+lRS
OARuz/2f4wQr/PmYG2vP09cVkVBXNBdOBEqXOi+mXwIvURY+R3v/TemsmsQmlTrFAHUUCsVkAJAg
0JRYKftlKuFwaNIGLrbP97XktGvLwbCJ4GthNj5SrsI9ctU8oSqqo6ab0T0KWsX2nHnoPhpaswti
4yJs10IjLLgV5mKHXG9v/oStuHK7qjE7Wfb2M7yCT+oiytwnYlK7mPaJQSVkLLsPRiFzR/Rmv/Er
CjpVOXQ2ju3cFX6w+ImyhLaUsoVqfuAstcECnTEQJStWv1C4i05Yi2ORDteL4jyFouPR64PU0lVl
M18LW6R9JiEzf+REasU7KdSepw5Gf1j7jrTB2+VTNOYchzI9p86F+6m7q6gM87R1q3hHIw6QOwcH
ZOwzNBjXWVmvMzYGrPNA92qwXqEy7gFj2VVLc5+zzVx7regAIg8mvU6tjXQrs4+etQW9TGxdB+Ix
csWwkAf1WSYHxUzKy1e1tXd+5Dwm9RMror2fz1W722hRf94w5aU/hImCkT7VIN2ahGN66PMz001f
G64isuRcfGZgiq68V9vxTiAwvId0zXpo2WxsphcJdYUsDHL1Tj07kTBNcKcGPTM2SJhuJDNOyYOg
YUTQX+FHt8Ytyvjju/Y4zZVnRWkuY/+mLzUqSJvz0jHY7duXjHx2tc8/TMMEGuPrBcdI6h9i35sR
Tdp9xmMi070qhcb3d0KmQCWY9/N3SMZ8I1G0w55Qz7rAeRCITKuehVax+kLJUJCJER9J0E8/8ghK
VxpUhIFo5Jb3xLjtSfAyWiMvLY1wLK7kwQ9XlWmvSrolU/WnL/kfuZl0vMc39Sj16XdhTZYR7/D2
mX+lZ0pcUyGN3LavL98JmrrbkL670prqQvKlawHQ2NZZpnnXXuc822FTUxxbifHI5X+naMzMeVYK
5/Aq9MoIkUyGRtomDFc0mDzWqnw01W4JnkM8ug2XRMAfXZtmVtc/oI38PgE1GE0WiL4u/wtT43Gp
zUH0TlgNDSIzg8IbFmdw2F5uHoWF2fH0J13KL0cioQh30hnFBYtYSm++0DWxkq/6KN39O2HTDi5o
t7cPKjtn+7Z5h2x8r3/oooYtgcsAz9Tu9ZpAOb2mhqae/WfOxlQ0rFX0lEdF8MjHHHImle+mXk0r
YUCgVCC+YPiMBuPc5mZmPbDb2ahqtwkxLetyS1B2vP3B3JQ0HHT64l3j3DfDkYzPsg2CHbmiudx6
O2FzTsj3h3lwoCAsjdZ1KF17qn38jcNRLW8pJU8CxVH1/tzQqhXj99XoVbt/43DK2LxJcmZHcDht
2j/Qj7jucullwnBKHAN6l68bfF3in3cMx6Hud6BSSDGNtezRMiIZl4IZycfoKDicsr8HE1B5YKvG
uHuncFpVu+D6tHoHcaIhumiom/kM4miEFk07XAgttCBxPNlaZkp3Ke1/4jjj0BCSR76DNUMdzjIv
W7rrgoU5Oq+Hd1v0ZyzHftQRc/4bmCNrxjmsPhmRH2yO5ZVnapdsBf6Rq+w55J2gdMY84WFxJhgQ
TaYlxSvm77BO4wy7kgegqzrbRj5WUbcOZGMpU84hcJ13bEc1h/MO3EQgO6YBJdIkq4AHYpvJx78h
O41Rr1MlnX/GdjD3DVlAcjD+jdwRaIUU+evP2E5hOBtLf1UT/xrR5cqmHd6lqSZT+3UZ6n+Hd6A8
VI9TRH71zvAUtwLGafX6KOzVsSRd8JGcQB7PlHgT5OvOKHeOSmUCO9+CoY+AeYD8Ns4ibticxNXC
9EP0Ut6uiqvHofPeBNmV6+tfwR7B3MQi7uMVzC2d/NkCGCsoi9RK8xhz3CuLp2gluB7ab+TRvSJ/
ABbtLznmLQXfw+Zv38nlXDKdyX2t8umqUmSCOh0+dfCZ8dFarKxAyV84H+K+gB8mj0gaNypPnv0X
zidttUXBKfQd9cnrjTSaDMpOqA/nnm3tvr7TPmnBOo7LxE/gx76o+f+7WraKsAp9Rn9c3vCNuAVn
9pk7xLe+1e8dVHZ/wn9iGUkbsPDfEKBGNY+qg0WMptA0DrYKII4gghqt30tIbQQVxJSJJYbBtkdd
vsNBsqvNq2L1X/mgUZO2RnBLUnau9Pe1g1mzfkgtvhdTAPj/gwpVmYegOVi/o0JpzJCHsN9PWkiF
H1Hb4Sj6ZRO1XKEL4qXyV1qopgJCLa31u8ebKgzHcBa/QUMWu7jGKKGJfgGHqHlNaesU8JDBF9r1
rPX/AhAJAqhyFRFbW7klw1uhCKp2AiISzJSqaSy2f4BEiWOvUgf6VBjB/weYKO+iuW96G1PLr2Lt
Nvbl9bsx/G9YkW1aXIWr/ReyiEQcgyz7DFHfVS2pa11ba1lMd2MVHk4+8Q/GaBjyjZmWe6HuFbiK
m5u3aegCILxjRkZAs1JjvupdOW/y4joTmfgJTRgHcaJ1UwVDqkPUs32c/jcLM/B8kKilFbiREl3H
bk+KfyS10PJGYGgSYE+QqoXr2XcfonFPesvVyP9BHSUKghRVSxkjJSl3ZfijtBtvYxnYSe2581XO
lcCPRnMtKenhh2/8RCBxlZoPgVLMGFPF5dpAkp1maBk+ACSL60lo0Bfm+dJei0xEE3+AkCRqXnSH
6ZyMbdzs2rXsaI8n1Xgpf2M8/6ZLQnY+umyBBwzVf4OQiirltuFdeT4E4t8ZpEKqn0r0PGg5RJPP
LEhjlRepmyxsDxVu2bXMSgR4ZLbKmWXZ68k43vj5ONfGQxIXS0/hQfZnBMlXSVEanXX1VUBO2Aah
nbQiKcngH4HBPM78bdn2bwUa8jYCA8skNq2TgxyekFqn1rn5giB5noe3oADdoY90Xkj8qEJGjhiN
H5772y88UuP057QaGaKgGFMf+YRM/O3R6EOyjeEKUyH32tMJZ2TW0vGadi5rNc7ovyBJuVHTUBx6
LxOWRHiM+oHziUwiFUo8AMP7O5Xk4LKdm2Gwm8ikngjBfOj4QUrWG+u+EelUiCTEt4Ea4kr4FUrq
WvQUcnMbMC3jT0n3VidvOY7KdGF09xNacfKWX7oDE4xJXF6E3lsHjLeQeZDPyTNdysPNV0BJKo4Z
X511hvd0PrYp1kbx7fEU817yCpSYiVPsx0ZahP7ToAU5Oyh++pzUxcy18r3glvq6fLaD8YVAHzlM
+nw7jy4yHMWlP6y6KDn+gJgYdoujxXVmXkwsk+xKyyDWlH1pmqTw6lQ4on4wTTjdF3T6XX41nzeY
wl2vCdYfaBOuYpA8z7iZ8KYSxG9WeOGSmfDzYEiPdrWajOijTwTDFoyXoJwCf4TGiqlh+SCdyH76
E6pe4+YxPEteKMKMPhFPpuw3C2lVFdbVyYl+4p080vSpT6BuFMyTluBJJBtwb6rUFyvnaa+44B2Q
TyPiUsyq0jjLtZAXqagyblMI6IJhmuCfJhV95XbJwpAt9Bd/laWTanugsFLZEk79yUFVBfVyI03H
Zk/Q2As7FHbhixxtT1iUeBQl+NxWWPy/T+3HBRb1yFCsM7o25+8mdan067lcxce4JiKU27s2Lsdz
Nwmtndr0V4KWSlKlWJMy9RcEKhLamlUMZIKbakyuceblBzlV0smp8eWdhOsTPSV+lYYdA08u85F+
5E1U5GcniEprcC4G6dF08sNUqzw52N03N8xRmQsL+19oquKlVjDONIWyT+J8oQY8j//AVA26CFGl
5eOfnOxyhk9RqpkzjilPk9rCxtWaKQXFTDLjutm0bfziCcZKidp12/YotGSa7nIq039iVg0Kflfn
T0Jqmgx+YxmnfHsHvVypPh3CWHzmk64dj24/j8Uo0HS//Y5dyVFinFlVrK2NWrskNm6yeaqvJgQL
KV3Zsf/9hcICANoBqp255GFpm+i/T1p3TJybxml5VAkgi5a9mVGHLW98c3NisuisPgyF8f2EZRV1
uNbb9htqyKvJ8A4+QU9udKy97tzK7KtfwKxE6y9zWtVXY4AibNC92xOg5Q70eEGn5Wdquh2cwV83
tarM3aK9Cxjob8uK0Vw3n8zv9K7VqHKt746rckAbopVZ9nBEUf+cmrwIc3w8Zig7G5wjzmwCuFLd
XLqWzjj2A+Kyh3JFbHFWBaH+4NB+Ww3+fafZ7op1GydWqOQg868dTxa+5paKbotNbGOwT2qH6mkC
usLyWtF5uFodiNZo9ke7oPHvHemq8jLgGa+tJ1m8mdWMIQbrjjqudj01TucW55SMqi8LwpWFo32X
ocIOUbM0HdZT8TH5f1BewCNrL1LPJ7E8pfdXo/Q8ueUn1svQ9X5nGPRgdPjqlnGj02XcwTTUCsXQ
orQa8osGyPJg+9kdFIK+LkflfiLAfNfsqDD36O9pm/sfKFiZmVhrq2dXJRKhWIayaSTrss49+cAf
kXwIAn7HlvyN6diwwLkdrMeEfayjJYloZ7cWEy4W+pW9itotfstsaSSVvPA7+Pl80KIVIbH+0ukS
B+3HQJWrmIXmiootNmgulTbJF5ItYbTjfEkcnzEINPpC8ozZV8QMf6TCSCQ6Zk18L4+tdpEm1xNx
ZrhGuUgpH0s1rkgZXqBdKb9M9Jnm0GHV6QMHdwi0wvOjRW/TzPvhy/fahosO/WSqiGoNGNNqUdWt
B/6+7lFVe5bQGggsTW+6a0cyuw0r9KckGo4TnWaQcJwXlBDScdPfolNmjFyX7eaDVZNaCn38Hjhk
Eu5nrr/is9PPTK+7ZDON8pRqdTbWxgvJWzCIMZjprbkpW0ZMk46/AquCY0PFKJC2wij4oPUtohyw
Nm1wYeb0c4irT2SbHGGASynC+qDbosK15oG1+QDcBpNdOMvQKhwPeaw+eqrm0qeirLoxH7e/IW+E
jbdU9lFz7MDZaPVTOCrKQRMVsL8TcDKtI1LcswQR7v/SWfmMHZFMbdoo1zd9Zc5K1ZD20u3UA+Dd
ZL0WLK4mKK7hvAGBmUpzleahiY6jwlt8E5YegBxnoKErHj8QOSenyUvpMTS/Y3J+e2Nn8EAR+2Gt
KltRTs1TKBrvJ2JOa/S1W3W0yEp9vezY2UsGntgPek63nlxj5A3n5Mg//PpeEySdzzyudQmj2Tl/
+qL+BRyMD4ToHpCLppyTWFtNaB3CV3/WlSE3N9FEAI9G0/pQE+njJDqyQe5KwmOBFO04WBbzgYRk
y9x7Xlcyba08g6bCAjDRhsbjTxBemdII76qyv5Kl/l646hedVLszvQmPEgv0LNMqltbFg+yb2p5A
CRnYlE+vlHvuysb4MLF6YXVo62w84COaRXrNlaKJqPNtXiNTI3abh/7C5iPIh6ncVKb/ZPAnSw1y
tMkcnc4tI3maUL6i7I+8evxNnmwbDUxaMVuf25OkbbWkXfay51M6D95XBeo2l8eMnnJmklbG0m9Q
fdJwSr2B1bqnwptxsMd35wP8G3LNnefMTkW9wsT+uc53alV5xUY5HmnriZ6ecWVnYrkFBqipnc55
hAOj2e7VnDNaJdf7WK0uJzSwT96UsH74Axxo1Nx3nDp7HqiBGGQkn3qrLYsivJhqGrxtVNn+TuCC
8hha7G2IiqTMACdu0JXourNzZRGqu47mxJWho293Sa8fzNKeQ1N9kIRW2M+UgUoOpkmLJKFWCI5/
6+j+1UQUkqfYZH5SX/Z5+JyOII3SUNAJjyViQgwHu+l2LuJSrzcpadQQV1kd/wK99g4raYDD3HHb
mRGPd8HwzSW7sDhxh10brFmCXklF2i8dNTZXUrRRA0YZOm21y4lDDAuaC2SslKnu7SyDCJymx/WK
33jCTaXmo82lpRusPZfjpcWbb8mjHtgc1ZqUF/ICwH7hap5+BNe78izt3LEQrE2wIrfwrVFY1yde
0XWkQ5Bn1izQ+S7gS1+SNMgXbiwXc+IWO7mPy/moGmAx3suJZnSyW16j5lLFSCwXNlMIcukJwXtK
ZbeB1Fm3hdzdqR6dwifY0UNzOEvo5UBNkDy0TSJthpGHuh0V+G4+k49u48VzmJ6jU7T7hu6zWW+X
Eb9zmdx+dICCNbZclM9OSGQelyR2ZK6TsWqNmxFXalvQ5paD080lLykWtWlfT5Ck0Vrsx/363GXv
Tz4+8yHfAvYPZb+v4AQVpYCGkvtri4D3QfFXJ25SyRFtZUVKzbCDwTqRF52VnjkMLpaUbC70UL5R
KzOYBTVXDBmakCj1T6rSQlNS9B2NIS2jDqBcd9HV4ApRwTJbL6Oj30v6ynGjJcoac9ePFDhHlDBz
psiqVRwSEY8NXvATfml78rLg2/cJwRwqgwJthzd6bw9LuyzYJeFCHUmNLkuTSmZqPndfmUxfyNW4
Nc9oKtD2hsz6NBEFoQLQdPsLHHS4Dqt2+4XTpGC4nNlEROcTrNmN5YOhQMbBazKCJEVUIQlPqLRY
WmZKAQ3xoHLUSLGp2rEz0kvHK6lKseTwQKp745KxZRepRbMejlKcjrNQzukFF1in7zSkXolYGbUp
MXvNHyPJJVsI5Inab5GmIzmkP4CevVMhmifAPcGeXY12vkdjFzTd0Y7LG6fSDp0C2Cu4T1Qp2jeD
QLASeStPtH1N/Kc80qw25EcE5/1VFAc3PrdJnDXsUHXi2u1MbgKEmwCslL0fTLO6nsBQ49EqzUVk
9Wf8nmFP5egujgkUxWp+0BUMeKOJ3DUdTcKRzffAgxRJwv6prfKnVleKlWdws/sLPpqSQ2pbImWV
8eKjpgpHZ83J3IjvLauiyLmhAmfqOfkKlVoo/IHN+jnfjSuN3BTgZlHPTJPvHFGtRdH7KChb/KYc
1kEgaUn7ipu2ejV3lSSlDyCXZkbH/yclRJgTXZt/BVArLtp0wjFa0Dvvwir3kddv6Ql0AHbzOSgi
1fZfmFRnUM+DJLpuxhLJtcTiVwffm08lKxOgSgPxnvggSjFnL6eatdAEp9qQFcAFbZ/1YXHe0ogw
lz1jW8TWaxYWNGelrHL8NirXAmAtEEYS+JbmFjAuj08mS5lKdkiDQEl0pwSDZ2Ai8Wv4eBm2E9rK
45Stk+s+A4PfT4irarWXYWAXOzmuv3t2Hi8n3LWuhy2TkzNBvHo2n8mi3X5ArzQsLEtF41VAndyC
6PHeNAbQ+p8ArC5Z7kLj4VN0aKQS019OIKxHEs8hzbGl9WKuhxWP84Ef9zMUK8UOkVgz+145frv1
9MLcibKYxltmNKIvs8JG+e5plzHd0gROoUwcW9tQzsVDoOLwNI4ONpyaYGKZvsURgwbA2aoP79sa
j5iIs/D0mhhaO6bKIRy8ckPwb+NLXrcq09s8KM95dHRbene3E1fbZcNRkpd4YAtkExzGxrED1Chj
d90WkjKfQNtBt7fDKKMscyzo/f7QmZTTuuwzuPvHEQOcn+StWzbETGmc1Wx7dSJw2RYzP/S1xz4J
0Qvn3i3h8X1cq8ahS6LvKHO8xQTjBpl3o9WBOo/sMF8h4aCR+bvC42jHw3NTdcihwu7qhOgyCp37
FMksE4ucEOoPymzfUd2Y7VYe0d1VRs4NHtYLTaE3Qy55IUdOuU0TuKE/87sGK1DTepsIXpO48jwe
/a1cU1QQxs2w0ZRx/4XkdW1OfFYGlZQUSMj5ty9/9OeUMYULpTA8ksGdinRywlY2GP+E95beQyL5
DwLwjf1cP5i6YuK1s83VUNSrUIVgfYd9g1pW9jXjRd0A5pmoX9cuH9qUP3yXVNxE/5qGXM995yHi
fro2A2zQf6CAA814Y0t6YRpsqAj4YeWf96EWYQVhI1Pnc6Mn+x5hFksVmo0nOtgiGM8jmSGPoIOR
y/SIIXiPC0J4zIiaGJZMA5/OV1XGQ9fYxlxv0gsNeV1hqq+Ox0eqagzscPnlCRrWCkrKpIcTNpw6
/bUZ5jOuq+e/0sPkikc1e5gAYtnLvwVa7CNe9CqO3PY+06S5U3IInWhi08tWsjVeTUBxrGZrI2gB
p93v+CRw1oxLmip4G3D3Gq2zr3ixwT7ZbSpt0xaR2NNJe1VRnGWq8/2XBkor9bgJVpAH6xKRlqgf
G2SstI7brybuuLNZqPvO9KsNrfWSlCYo+iispT+6hf4BQZYUxpAq7gPNyRvuWiT4PGSF1ojnX/DI
viVwFDfcDZDmWDWKCJRQuU/NYSUVZNw/2GRtHGdhxV/LxCeDJ1uMT+P1qaPI5Wg408r6DjFJTuT3
+t9Q5Ths98NAenTCldWovIprmTRnwe82CjWc6ITGAhcGj1TSRkcUNuHLo5S3CB3cZwyZ2rLjnrvK
6RGKbI4WSvCSCHTmvQDpg2uOuvSOx9VG9CBx0IQLV80zgTdjMF/2bUACy8fxmC4/Qc7jQYOt/dGO
NHHOdbyWW9X/gTqbgkl3PeJ7nTYuvzLPWlCYS7gWBiRDvG7jAGU/XNgJghaMB4Gl2RcOmoPmN7r5
Hv2K1JQVFve1SRrUbIsde7PFWPvGPEjxQricryY+Wmu2kU0UbUKkG5qWZl7VRjO4qoU5Yn1N+hu5
ll5OuLRKWYxHLx15XJDpgqsgfOjlRE3LOfJqKolT77U0mb98BaiHka8ul8V1Dzczbz37YgKpG7Me
ALylWwORd2JELZtSOuEbYzjPTEoFBVidXg4JqbUTWs1tetnU2pugq5vQWQxyx6PRZk5Yp/GvlLVG
FXLb2Uwb8+bgZA2FcF+QawI613rl7VWOz5UW/wCvO80heh4xPDGZ9TJ9kGY+uIH2mcI22+gGe+9c
baPlB4xt1EwhqmLtixIpOzWfzII8ujsqW7cxZxrlkY5H2LppXg3lKMV3BOIfBZtd6g0VZs3r3/Ds
GlKzZdzIvannMjCiWXaeu7FA8PIF1A7f6HsjEpC7D0NHQyss1Aey7TA0W7J93gts2xvR0uChPANM
X074tqZla0XVDrIpBO8g12ZMFZxaKHdRl91/0NxK/WzkxqUNd5KbnDEGgXjn3GwF3O0ZJHcwce6t
kDpVJ3LmmZ0Xc3tkMIxxgLftP+PecujvhzTm/PCT+NYDNtky43pa8UYbMU5dENYQ3HffsEfnsUhd
E+R3odAYbtnRXZMY1wlKWCM0uAJIPDHHjnGH5F7KUssptSpIrZgXdjuGZOijM9GMNcHguvei2UJC
/vrBgidVKOPsHFZJoD1bQ0EGEia8g4wGqR3OPrjwymDGMzjq9sSGdxemSNVMdHiRqNztC/WbIMSr
FquFiRVGUOKlVNxbY2rOtmgxnhO10cE9CLC7hbHw0vZhqtmaaHFptJEdO8k8KYPbtOMQ6xYja4dP
0Lgf75TUUWfGOGxiQ95+oOMJ/icdqPgzPW4rTF6J9U8A+dBcpJW2VYvuKaXDBcvluHDTgAvnfiro
+qDJa49NYVFhSsaNyRRJtQMaB6SXyA5Ix733dikPBofivPSuPsq7Jsq8K4xtaw3XkcUkwYhVBIJ8
p9RY0Yl2HShK2QZxdpWMEe0FOfLHax1jN7uv4zt1bir5i6RXVzoJjp4B+Wf23Oz7NRcfZSjOEWQc
Slu9MdPu3K/DZwZEn2H0VGnXBaN1HP5XE/H9BUrP0/bNdDkEQ/ABFqYkfkv120AGWzei85iQNFPs
H6A6+vJLK+gOlSOdBZ07O/HqbjbemoX5dELWHd5KChiL4R5V4zhx6xOaHQIksN3i6rDheHRLchUO
kU5s5jEk/ysvXga1t/mMsbfBW5MqZ62iUYAV8pEejPFBisJ1A76fJbg9BNleGDVZ8RBvFqfGqmOP
WfVPJ8gdFetiLLntV8E2qTE/WLF0kwTqJmvfREOZ7NUruMh1UxwHl8PcCXkP8vhbAhAN9R40vOw6
A7bjL+S7tit6NcJClDz7Zb5SaWEFNf+Nf/cqg66c8ZsfKI+kaMkq5zZ2QT6x4ko2YfA4m5iHuIRp
31vOBAqf8TYSkk8m1PDwYcHthPHPk20AEIvus9IL96Grntn97YmNH1p9mzbG1QmPd4V+zOmzqzZe
K9oq8e1HI/SWVsm7QrDyGtsChLDjTvDyg2++VrpQDn9B5vuYN2VeLsOExa1NMWOQDSVOs/55wucr
opQdOCP9ywQZdc+5jgNz2/ViTZWfi4K1D6QeoSRuHe8NQfR5YusPNXugGa01Vdr0P+rWWtk4+o13
oXnfqsafuyXlQnVa8qKkpZO/kfRcoxFkCIucAWe7jBWpXU7svakWV4laHGpPoT6OQxbx9BB1OWPP
E4xvm/EbYiXC9syLCuOoBgEagnFgQpGX51/ZfB3ZjBXcdkX0Kgj90o6/OWn/wlpuNVW7fQb1hf7B
SWVuzOPnhjd1Iyn3Foa3z8S+7rQ7ZfRxqMvJ3ATA/QD3naQ8er0j7Iaf4X1VRZ4T1ucngN/q+SZp
skUCMVq3ZmnS+MO+PhVkXHDn+tbNF5A/s/zrlDS+Wy/+gvN3gw6d0h4/iH47Ub/XbX97gvqz3roc
5XNB8huFd5h65QTabyCAS8b9B90v2Qm7IUM9/0r4j9zi8NVn4LoC848NBg06QGIaxHsM9grLIsmx
SXhC/kcjW0nmkSSh63ludv6iHlheUMEI5ks33WQBoNvrzFF47Bh6u1Ky+jrQkXCJsjpHNZ5821ie
+uoak9ckN9qzSQygZC5HS+uHG0DXKHAzMnlh/OYH8Kv+FkyeZ45wBNR+fNP52RYNnvimgraYUnSQ
/H4pdAFJ7a80h3GgUua84kKLzyDeAFtPr4MiXNRsh0uEISDR+BGEPsAI1duqeng3CDCFukMiRjAs
yx4niwD7aKwbxkWfc93wzjU5+F77O2ETqKz+CdndAcfNodJ0pspCLFBEB611z6IiEn0A7s1Ul+eW
HsGb5OWrYoDB9M7Sc0Rv75oB+kb1GbdzZEuU6cn1Pe8CdLsGQ5VcuvgiHGga/kQmLcFUrtc4K830
CYY43S5hPlSX3brn5TSX1Muxbwe+1SQMkDhDkdO5B5B8iAmgrKz33r0/yAiYqm3NsX397COIGtmb
lVF3FoiD2yQlGIN5qdHJ10dVviqLR9JH2V5XeQmVNYml6P+oO7PluK0sXb+Kw9cNN+aho6siTgI5
MpMUJ0nWDYKSKczzjKc/H1K2RYLZRPvcnXA5KuSkuBIbe1h7Dd+vdkThW1pLJ1CBmezTEkEuGedv
o0ux7RWTDszUmqR6/fUZXKDGrXsQocPtQ1Kera6kV15sFOszxSDQ+0fPRCXGhIQ6hWzNjdiE0laL
Hn/q+zU6/SB+dN0qqg6u1T5zDZSyoR6kv5EFeF9Z8D/RDTy6cFsKhf8GHADoXAWwN1bC71FQU+rq
gbRUfQStyuhDSbg/MuDTZFeaG/YboLXWWjycsQd91QIFQ/jbPmsDKsXY4MF1gy0Jlbb2VEgDZwoC
7kOh9sm669yvfevRPtEPguPLOYrDtTiuDXKIMw3BHJKQmHdXf5MRPN89WuixUecBHSEzxWPuIknk
pkK6OUsMhtNRkYd3Eyohkqliq+h+Wi3wEqTUveIqOdh9pg6bMkc5oSFM0k3yg7IRf9fShjguCoR/
oxMAhJl2gSbDGZ+QpMlRh6rwN0EBut3N9O8osftHwJnAlNbp1kSO6S+kAoyWY2xYEcV65t1gWKci
pxTXMEnNVT18217/8hOu0Cb+RqrVjf4GsKBY4zYEQJrIw+asZ3gRsqCCDfC19kiZrNhE9O+TbW5y
P3HOvAWRmzcoKycilz7jLugcBlGXf/sLvWC66h9eIh8m+oJOyBwFpIcfBAZfb2xP+5z3V5ngA7h/
wWGQ3fh2Mktx9tes5uqW1Dd0lolEtbv1mcrQkSXXCr4FnSaT7s0YppHzktKQBQdq8GJbLXHVJlpD
7alXk9dcyt//YjZYHhm1kBpsJdtN3AY06p+DPBJIld3mBLB3dfhoqORZiTDtAq0lfYfe4pnfICtI
WyhBjVTbcE8zQoM2lTvaKnvABZ5DmMpOjNLk6sx0KHy6TYu6JmMoH8de+VBQbTexHXqPiR/He0QG
T6RPb/7iO8gJXlZWUiTf9OOpb1ddptpgKG5fYx5SGNiKXNJvZRbXuZd97xBybN4lPZCJXNeN9PES
7GFMpEe/aj5P/1/KKC+37u4H9sFF16HxnJ/oh0GpPne59VMBEploAPsaiMZKrZBPJNv3FgPh0q+b
EBKWUMxlSpflSRO572bl58qgLmiIm5vaaD/+lInMg294nnTYxrDfJjKEaiUd0CV8GtFX7rihfP0b
E4FrJ3L/9RxPaFcTKkJMzEOI//EaF0GI3V+VluJkI+z7aZythrDimR3RVcnR9eU7ZZCOgSk/ULHz
qNCnKkjl9Zkk0aO827rh7ZwmAWxs62qPl4ASbXurNsO+NYXfq+HbG6pE5pvIUoerGVmicX9XrXhy
JWgsd3Wk+proDrW/jthH+yWsrO3QeKcJNpFTkr8akOQeJIpeKqV2Ch3xyTN5wsz0UyDmm0bRt4r7
ZBhIjWQzAEVfJjur9tejoX+QJFrAX7AoiOqvXCBJuljdkG/Z53+KX1okyMirSzS/RRUwxYtgiiLg
hJ2u6mc4harDrxpppvTxm5JCOP5Ux3zFqCgM8ZiaZFjPnAo3kD/kNVLWoCpa4jy6ACUHsb4PQUeS
gswW9/bkBMyIt0gRPAwhZDT/Ylf00d1YdeS5w9+F4uEMsGgLFRiURlPZ7V8YC9ldZ712k7fUaRtm
D/5L6Kh4+B+RFqJiwWmaZJRId27OWIsq+h6k1tezAmcxgS2Gr4GcDQtoi0AuPiWwGc90i9iggD0k
PrsRGvQNybMT79Iczfh4Bl240GxdqSLKOEl4ovDwkCZacZUPCFug5JkjfJLKALLO3AtTrIgeK8/y
X6qeBL9HG1kERBk9Wib/JGA0vUnmOIeWJAQxOyI9BR2tEKmS3k40DLaTnJKWkRAJRAw/K8F9eofX
UIzoxhQS7wcWI1Dq6wrI1d9oDBpVdmIdKfYZj+ErZH+DCHh+FD5mlrT79Zf//Pd//+e3/r+85+xD
Bhc8S6t//zd//pblgNk9v5798d8PWcL/zn/n7595/Tf+fQKAlFHnX7/7U9vn7PqJMvP5D03f5u/f
jPU/v53zVD+9+sOaDFk93DbP5XD3XDVxff4WPMf0k//bD395Pv+WhyF//tev31ASoX767tkLsvTX
Pz/a//GvXyXZOA/Uj3Gafv+fH04P8K9fD5mfgmBJf/k/FN/Gb/7i81NV/+tXQdKN3zQaVGWTtm0V
Frn16y/d84+PDPE3UyNPJwEjtRRD+/WXlH5rH8vGb5ZoKug3Goqs67oo//pLhf80faT9JpkSTT2S
JsuypJu//jUAr17kzxf7S9okH7Igrat//aqYv/6S/3jf0wOaqk6vtGTpiqVzR5NUcfr829Md2UB+
WvqPTEIM0s976cE3B7HNDwKsEwpqVp6oFLXLSgNDQlE6mWX2/FLSqPK7GdROkfPnTEgoHEvWRpak
4AzX/2FKGiAckjkPkmSY3pqI/xRvzA1RoOzMNcpVlcgcCbVnauTXKWD4jqAxQJTCGsH9A+kvJKeU
hyHYU2RdaDu6YC0WLsoWGgRsFXadmiR1uaVZrEGknf2GzmJVkiJqWn3tKQhkvbkNtBqEQzYkcBX9
GA2YYygLCp4S8prdukcE5Y8XL/3PMX05hpL0Zgw1lLJ1hc2J57Ik/fUYapUMD1sPlIcu6qx15+oo
Ibpr8AsB7XDBsWxpKIsbArd6TuS7kbaEfNvV+1+CiTl7j3wHSxRpzpQURdKU19/Bl8YO+L2vPACt
W/U5HImMPC2tkkTUvfL+fWMSs+9da+prayTuSliDWCvW42dtI+2gy0LJ3Epr/6Bfjx/eNzeN3+s5
+vrZWCYv52gYFfSl9J7yECFNWlS0itbUPEMvpND0fUvS2+Xw2tTsVaZj6inhZMq4B3omr0EV2ypk
pZVyLe6jfXztrko72ggOrScLgzqN2XtPOb3hFyuxAqKnxmGsPMRwUCddnSGOFkxMA/WeidliBzwf
jPIkIkivM8r12T6GFgATZrcwikvTgx3v5aMYQ6kCzGF6tBtYtg5Ex610DaFuU24tJ7k6W/tHh9P/
7uS5yZ/T+7p8fq5PT/n/B8ePzkbDMf0/nD7Oc5o8ldHLY2f6Cz9OnemQsNjYLZNNnS2XU+LPQ8f8
TaTtQLY0SRZlhdgYn/x56GjGbwZnCv+RXXo6qn4eOpr6m6ZZoq4bhqzqdPf9o1Pn9Tw0REnUDNXU
NEr/ZVWW1dlUtwow/pVJB547te16VTDRX4puJ4/j44sh+fBjbr/am6ep9nPKvzU1m/JeLktermEq
NLfpXl2PV8Qp7OBEbnRt2eNhoDT6GlUCm6PPcRe2k9cbl8Eo66Zo8qi6oVP9oiuv1wHtw7WuExuE
2vPB5AKtnMz+Xu6Wzp/Xy+2tmdluXKLN1IBG0+iVcpQNHYRboCL+J3VlbTNHpDh3+/6gzl7fj8ey
xGmaKJYiytPnL3aqLCL7KAEesdP8IZM39XCDAuL7JqTX59mfz2SpimYakoLa0cyG4epFFAqqZssg
h9AfWtXH4hA6KEBfCx9DumEP1BTbGWLY++jTgu3X5/kP25KMYVPVJHraZrYDzRfykHueDRRgK6/h
MYVOaxON2MhXkrYwRyb37+UMPY/mS2uzIycsoS83DU9arFuHllZ7WNcfuKnYVHpGJ/UPUE8H0Sk2
VOVLne19XXjYS3NUUmRpWouaoqqzh60Nua0Dk8mj0oOxRqCAhYHKPJy8q8imML7Y11t/V27N9YLh
S7PWmNxPRZd4xdps1hZWVlZxXes2HT42kIOV9InIwgpByXV+MvYL1qal9mIfOI/yS2uzx4yE0bKy
pAFea+MEOihsfW13gk051h46wHP241D6sRVf2HcuvdSX5mYvNSoyq+gnc+Ih2Em7cqdt9Q2goqWT
9tIyeWln+vzFUozq2OtVl0GUtyAWbd9WdtlWt+FuOemuXouOvBu/UE63NJyXlshLu7NtVXX/enkh
riZqX1WUO11Qrgz6mUz5oyWDNIVnoKHlSFB14V0uzZxp8F889JjKNTk0Hjrct/vm0XXIgj0gS7CK
HCTwFoZYvrRAXjyqLr62VlL2SM4Ua7kCTTzblflJTA5S9RnC4ioePoTdVgeZ1Hyxui8jpUbZs5nd
jSNX/CPJIQcNFHHimFKhHqQDtF+atggGl+WRpPrSyCx91+m1vRiZIqZWPCj5rugcMQ2yrUuRyVeq
d9QVTUW4rtn9sIPgThBx4Z1ML/yd9aVP7+yFZUFLO0XNmfDcCDbqadrJoHGfyMnAx9waNkFnu7pJ
bjwnXNpAL85FQ5JVHAoTaZXZdFApoQ2NlodOj97OuGp3bCK3FA/akFUWbiIXN2vjpy1rNhlozyjQ
bcCWIlLpluwzqMhWdKraQ9yT5fgjNVHVnjQGkHP3V7l6MsOj31NAkuyieHRM4Rh6xtLYXxwALtds
36aogtB8PfY5koVGasBfU7f1vrqdHBtW4Ur6CPBhYQCmbfLNa35harZp9xW91tG0aVO1lgF1Aw7v
Le0t0++Y2SCRSywC1p1Jdm02iYe+DulNk7XzJAZ//hjcUrvmIBG9am6EvXu9NIOMaXLOLU5OBk6v
rKGlMxtALUqCQkhzqCgKFeIU7SI0Rc/aHzrN21z+KhJ7gmCtyUTSdZKk5d6SE+q1LIjHTUE/l9b1
6CyKIr2YQplfBWH+6DXDk5xS4+61ukoeI+1XqUG5eKTn+ToVk69DTG1pU0FoorhB2EGMoJstLuvq
Ps37+tpMXHYONEBo90iDcku/Ppln6lFvBi0tDUfzS74kgYeBmgkvUlZxlaqPTTU8NgUVHmaVyp8s
TaPePc+hQ3uIg1MPGmZULSHfui4RYMQFZjda13oZ21avQWbQa3djCDpq4XkIWFUdg7XRtoZd1QjB
tn2AkpQcWbT5NYekDayVArgBsovQHPpkgAKeEQoHxlrhsdVTh2k3NJZKZV0gmCutbNn6kmY8FAbN
ipuF/efSpFE0ifuMpBiEsWaTpgjgYAYdZbwjCeDv5tbYhJt613urEf3cLTfdXbBZPH3fbnqGKGqy
qSumKErSfNOriqJ09Ryj/bdmrW0qO3SQAz/QuXoq140jrVFxW4tbEBVLe97bx31teTZjMwPihVzA
8RnvxUPvaBtll2wje/hmbAentoPNosW3a4QWO5YGwSWWij7fZbkbinrhlpND3h6Tdb9zd4A2VrTw
O57TLG1p0/d/vSJfWZvvs6YYtFMZ9OQUw73IVsFu3Fl4a1MschWuU3vpqnZpQImdWT9OEXR9+EIv
zq9MMzKlTXk8NDBK6Lm9F/1zh5dnemFiGuEXJgy5l0T6bpgtG9S8NtPh7KBQ5YS7aQgry3l/SUzH
3nwINUR8VLZQEBTnqOULc75SCfCHCiizG06FbY0LOgVg/O37ZqTpyHtjh/CnOsW4dWl+gXCDRNYz
ETvyFtXMDRNjU+xDfI1FH/7SFCRmwJ3MMkXC6bPDVw5lLUs9LOlfmnWwq06J/Q3QO+LNzvLdfRbV
nW6BhvjS2mxG5H6d+36GNekGGMpK2VG+xqkqHsvt0oX6wm3XoJBTtbiIEfbnIH89NdwxUbXGpFxk
8ttSJ9wI6hYtitZudy1HH8IYdmnHJzU7uOXCVnJh4r8yPX3+Yprgy9R1KcLRzrKPomVHiLq8P0Eu
zENVVxRAPtPiYkxfGxCKMa/6zIBBf3QP0k7ddxtpLe+WxvDtTch4ZWZ24yo0VajouYWJ3paHlAyz
Ym4b8MpUmsFFDg7vP9Q5/jCb9ZjD2zRNgwjW3GVAmDzTXBdzlKXuQHRNcZdwQ8GXne393bCXv6an
/5c9mCSNKOscOlP6ZzaUkYTmRK0lGlfm3uHKbCcny64ccZNtUN5duMJeGFCMKThhGrVEpDVevzf0
F+u+8AK6LMyQafFJiSXbmuL8u6J4eH80L8zBV6ZmO2Ml42AILg0dYVnZmZLayT8MSZ9XsybjHmu6
rEqKps8uCYYvyEMV4OLFkjPFAaVdvYu/G4/ixtygbvJPN0VF1KdZocId4z1ZU2D25aoSlIKgoG+I
tq8hxOwbH7wuq2iLqb6ItbkjW45ulkC3aVNOumijVC4sOmk+pHwBVSWEpZsGhaGyPpsqOW3RSaeG
0vlOEBzUYpXZNMjbnXycju16G299feGq/GZRzI3O1iAq1XWq0Rphj9Uh308T1FsnNtwrnECobNzQ
c9vaLy6Li886OSATBUBjr3k92BY4apkuPaT6Pgo791k9EMM6pJ/kB/0+YjEmN0uO32WDKv6QblAm
Jc7erla1TSwZgUSIjl7T0EQOW6qjpVc4v8yfR9P6aWW2KgpBrv0m5LGEHQ3Mm2SXHLIt6Ksd/Xi2
+xnu/iE8LQVe57v13OhsLIdMQHUgwGh8rPfKjrruTbVf3q2n6fdy+5ybmUb4xanTD61ehw0j2HiR
M/SnKria6n7f31be3NbnVmaLoLTaGh1pHibcT+GIz7iubJuIO3S2dU07TIOnknxDJuw0goteOFjf
OBA/rCOnNKXWZTbS188ogqMDMsauKR6K62pr7imzPOCC2antn95/0stv7W9TxswzMvqoaAD/SPhg
7rbZJtuKJ6u3Sx7Y5Rn508xs3qeCTuVdBS1BM335oWr06DkRR+1OSrp8J4itv3DKXp4lP+3NVoBn
UKqkqcwSXTzAwFw1kbhStPv3x+6N8zW9J01kszY1i+6EuYNSBCmtmj6Dp24bfQX7jB7wXYaXuRpJ
MVCV7Zi29FRyqTKWJui0mubLgISzrp2LL2RxNkUagSpIoWKKQHxFQ/JWtrlDbkwU74/U+m3SrbBZ
eNhLQ/rC4tmbf7HwYCmEvShwLhg34Cs2yTZ0bZqno2O7Vux43ezi2hFv825pM7s0Q1/anU0dWYxq
2Qx9yTarwPuY1268QSq0oWI7LTbuYNJaL5j9JzRRaVd1J4SPliHm5QqDA3K13vs6DYxWTeecDv3J
EqVwpemCdwgzF0UhrTQXAl1z7+c8KWTV4hTlJsCd9/XiLTNaVTqZqS57qC35u7i/MhswECKgovCP
91/KxXfywtZsM/RbHcKzj61CBq6rXrmiA7Fw6Q1ctEKE1DRlMsD63HlE1klVBiI+bEf1nnYsamQd
mqG29ZqGPmoayE58VRZG8aIbMoVl/zI68wiAIw2+RnLSVm7MLUhf5jfMpmN2tEi5Jptut7jrTlvd
myWl69Q0kVSzyGO/fnHFGKGVkmERcNah2kbb5OjvwlXgLOZApt1nbkkn/sPj6QZaKTNLHRy9SXJJ
5KicXI6RUhFgOreM5f8mIrJgbb5w8wHllayfnuu2d6YMT/3VsAlAO/VjtzIXzq5LG/2LR5vHDqpA
zBra/EVbBvkSD0QsrYchc7easnDJOK+jdwbxXGn0Yj+SGkiwdH6K51yrsSEySb5g3dssvFVyQ2By
Ya1Na+k9e7N17dPNHY+mLtr0xRnSGmmr9fuL+Vzt9cYCRW4G/4gK14DXE7B3zZAKZ1x/Ao/IcKyk
Y2WDONvSCLIlLsq8p/0Mta4F5/vig6nUnxmEDxTzzfKOaS/34wTPkM5BU+qQC44eFh7t0hYCIONv
G7PVPFhpAAOAOdh+Lq7ro2+Tpr6Ttv334IOMa4/ikbN0RF40yRIj5sh1hpjM69EMW9gHfYoLMIKf
y3SBJlB5nQj5wkZ10YyumdQzGKKszj36odT0usxpa4mS51H9aDQfvW7pDLy4qEhQkdwwDdEyZo8S
V0pjDgYTo/GNXeODoYumPFJ/U2vuguP0djIYsmLqVP5o5/vnzJTha3Jj5BPCMR1AsfRicjP2lbU0
1S+Z0Qi4k3KSuVLPb7lhWJmV64cjOGq69SiWmBYwgBLLpkm3czi/7eXA3NtXRQ0SRWpno1PA7PWM
aORBYB5yn3TLxzS7tiKouksT/e2rMgxiOhaFttMVfh5pLEx36K1YGzhEkmuaGbZDuGqpUyXUoqyH
K3+rPyILuVk6vC49GhLgFAtRMGQysK8fzWPXqNWecnINNRhroyVXjbEwM2almzyVaBjsbAr/ihKR
pNnwVXVuWV3AOxMPlPnGTnxDIGSV7NUN9bLCP4/k/7BnygQ2VdNS5uHhOG4jxfR16vUpvPB/nzIH
33q7fMqcKYy/dHBdGkHN+GlttkMlvZcZsSnw4kCwNYb0YJp/gLzZ/uONcBrEn2Zm6ysjsp7Uic+L
ClPvGsFd98krI+NW16psO3o6nXguSX69NfNrbVDq29QQDiEc9pvSd9urIAEuakKD9MVuaZO+sCYN
AyUr0eDdWpo5jdCLA7Xu5XqQU5POAs28HQqfWDwU2ev3B2B6vtdnHKuCSwuuMVvym2pj0IFRoYP/
tOtE2Jfuo1LdByPZjKI+9JawsDdfWoyUu3OSTmeANE9vJ/R86yCuaTEtT43wh9V8TdNjvFiHdeGZ
LJw5nY3Z4hCdD5zlepSiW0Nrl5/Dh/44XEsr+uaRl1r1BzNdIX/mpFQmJV/dp/cH89KSxDLBf4Wd
TSMq8PqVFWorITwkt3gMrXOD5vEm2ipb6+CvURhemLoXFshUxonbyhSR36Tx0s6nqK4CCO+Kt1Lz
rKUQKNfvP8+F94UJS1WJ+KtTqefrxzE9KBhRyUBW+pVXfkmTrdkf427B35HOAejZJHxlZ8rOvpjp
nRX0fjy2IHOBtB77PJAOdWy2N2Kcus9aOGaobVo5woRSEbkUwjf5lREEA33iQ3zn00zLHahAdRvA
2aGTw/IkeGifqWWabEw1ezBaRaT3SrVWatc1FPxYKKtpbkLdw6hADjMmhUVojk3dTVQKE/CHl1Il
kFcBil01R6Fc7uE1cs6rqXDVCkn1e43Anl1Ug7XBTdT3UKOaE+q0IphQQHTEkunozKvsJopykIB5
9FT5lFBFdVMfUg8tEcug09dt1JPs+q0d9KZ0BymjX3M1He8AOclUmMAm7gQNTo9STrKt3jdQ+qeu
RpNLCQsFLG6G5oA10IBaBomxSkv5Q9pm4cnTRcGBmax98IMAwMVYt1+zXP9eNV1AoyyAPlI8LITa
9AXfKaveP0ad4l2royBelarc7wa5H2TQKUn/WQFQdFVA54Zqk4DbSuh6HO2sbi2a47tsvGUlQOcW
G+BVqhQ8l5X1aCbxty7RbruhBd7sacoqbFTI4pkMSQBCzLZXRMroLGNChTa1nXoNncWjnnfiClEA
OoA7n8KmpPb0u1Ko5alPUUwPRlypLcVpGr3IoaaD9OmKP0LRSI6qZaDDANkAfo1S2iWg0gc9N9Wd
5YbeHlisWlKvoQpgJCeQTIkmcolyBMBAD8VONMmjIs73ngAJJEGCc0tjVerwrstDZqp3OT02tumm
N6kgGivN9boD9OrioRALmV7a3HyoZQECHJ2yTlB14s7q8nZqSy2vtCANnJhg207WBsF2B8G9QySk
XGc1+Ui1yFwK0TR4IansRiAIWxfdIEsZIQfV38VgYAIrfnGtCS5i5yYKqGkSyk4Y++19MQzdvdfT
PB42BkIlcprdqFkFT1yhh5DAQ+cKDG3SC+ZN1Bc7BZgkgb21XN+2m1yHdGMX4giOomqk8Du5qFMb
e6Dd1fiPcYAslRoW7W5SKGxDpS0/JVJ4nWdNtqlrTWp3Yd0qe3XshYUt50IMj5Q9bhMuhs5xNPdE
s8SgJVAhrjveTKVnpKGvqhONx+FKvW8JcKTr4Ma1h62WL4RVLu2nLw3PbntSWqt+nLKX5D4NzgLn
/Co2AD679bjklF442am75wJBOofi63mJi9u7VUhmCw2ZczQbsS3OJ7to7OCY7adgofQ7jbfv7+Vv
H8+U6ECjCItrHzGj2V4+lKiXA+YebJAxFWyIz1L+geK2peDURTP0Fejc83Ao5j49tMaGKSj3duDS
gBzC0vNK0OOf3n+YCwctnXaU4ZOZw8gb3zfrU8mUdSAVRpCY6BP1PZXlGX6aVZ0AD4MokgHC9d8R
XKwR5AHcA8PaL1ERev+LTCfT65Pr1feYx3ICqxh9dKgHuyYZme8r5VOFxg0IWKi+j5D0Fo7K6SW9
MUeFkm7irulvaqMa2NiMcD3aEYIoIuwA49SiPN5o/srINu8/2pKt2XowxXJ0jaAYIE6gXR1/ivyd
5H7ugUzFC+vhrZvBINI3Kao0SBKlnV1kRD+NhtBNQFaE5gdd77eFKm2GBLp1Iiy8r7crbzKFNzOF
Blh4s1WgxPrYx/SZTx7N2H8DwfT+oF2a/i9//8yT8aoc8ZIe+kaYRVeF7t9UsuAERb0Q1bsQjX39
HLMhy3xRjnSL55AKpyD8vz8nSiGlb0aW27nIxFvOg03u69vp9/foyVPE9oWfhm6OQtMjVg0ALE9T
8h35T7v4Riy/XctOvl2KGV2eGT8NznINVtN4YpdicMiuEtjKXXeVYFttFy4mFzJ8r8ZzHurThbRv
lRFDJWJidEFaa+9Yr/NruokWH+ry5sUBIMmEjyjdnN0SCF0F49jT+F5VlXDTee6trKa3fQ9BH6HW
28ALfSrMZeGoNrpyVPQxgZhVDU5rKu2XfzpfjXN3MpVKJlSa+XYtS77qW1LfAmcuN5TOXkWTggQJ
k2Fh4V14aCzR1qoZGn3Kb8oY0giem69N53qzmqrLOPEAyq+mEqJyq98tpcfezhzcCKpIRY07Ekt+
tkA8w8Xf08PONjoj+F6rsQB7WkmrnVJIyClodPC/P5Jvd5bJIIXbEsUEdFLNdpbQa6yadrgOsdS2
uc+y1H2M5VJdv2/lTY2ewqZvUU1tUVWNkzy/Qntj0DbKFA+cbpjebkpGdxthK++WMsQXSkCm9JKl
aMTNyPdNDfQvFzuSWYBsImap0xx+mHKdnIp87TTa/k7cGY68kPu+tKvJokl4gKgHm/Pc9+tVqTIy
Xxnt1iLiLtKv1VxHB5qwnZzbLdmYYLH+9sKGTR2WblIuPgWNjdkOE+RwgMSgGe0CQjKaQ1xhVmL4
+/tvbcnI7Citud4FaggjIlM/K8ah9eUV18X3bbydfzSIMjvotMPzYS2/fl19m5mdl0kE5MqdoOQf
fVW4f9/CBV8H59Ek5UhpNrysmQWCGzHRsklPNeweYi48nke7DupTVNifuuzGVBc2J3oE3h44Uz8b
Gi9MekRMZztllneq7rtiD9JZAPo1FANC9ooEISAN9O9cUJ4AlxJ6h5vAfSu8MZs4whfLqQ5DtcG6
qvpRWZUGHPy8sD7mKhQihYbEdUnoxFbBnLadpKyUItegWyenNjSED0kTHTPJIzJsKsoeYLVwj6RE
AWJa8E7BWIwPTd9CsyIWj2IDPTrs1WMLfN6z5BUCb/0NZSRfBsFEXKpU78bIjbaGGz9Gqlc7oyga
W+Q7uKSLpfh1pNmfjGYhutyZu/yqTK3moQ/H/IpFPuxURfokxPl9VXZwXXW1vKn7KCYWEDbiYy1G
MjxHtfnKFVEQNnWHTsRaq3vlRgTJeqoHLyKSb3XqdW4MhtNKac7dMhVPUKHlVRv6KA4StpwEFuP2
zujb/qRxS0gPaJvoe79AMtfMc8MBzuY6iVD+7g/luErSAFUqYSQh4I+fo7IW9oRFAcUh7tLbmtyX
H5sie4I6L24Kw89OtRSUjiuIvDn69nRzPZR6HhETyT5YjQoz0QhOnJSU0an5I/LRD2ol9Hdt4qUw
DE0dDUzlRMTHtz2leFApwVgplfctdYNvoeZtZITA7DikS61X0vQwSiQxppaFL6qadgU5+CcrUK+K
OoidMi3dExpuCENrI6W/YMktVxucsuP2EOd4UpE+eid9aL5Xav6xLdq7QqwSsOH6Nmu6J08jeDMU
JgqrQRtT0ZA+VG0JC7bzEidLa8h06Ck46RD2TqOAqDRi7RME3Qz0qZjtm4i7djEpONFp8DS05bGJ
02znajL65k3wqEfSd1mbxOiNid2kCvj0ZfDFNEbiRpVE42qno2/fM9+FIWmdGlfsgasqOjyKlO8Z
IXHbSLByvFCG8uPf1241gHzTLLvuot9Fyfxa50k7MdSUVVFXt60b+zbsXIN3EZYQyRuEI+uoomym
nxQVGjKdWv7J1zz1oGZWipJx0H1vwxQUMKq2tE1ZRv2liCeh3XpEx4ZIM2ir8gG6xl0/GNEmqZUn
FGCgHuexgBJwaNwHbW9+ydUIVJPcmJiSwmepjW/1NofgVEHzlwXvQYRLgnJZFITbLtJbfUUjjVQ7
cZt6CFE3EvKO7BY5VzoE2K4ESEfRQUSHprujRSUP10DqSnSUhhAUtZ8UNHSI2tdRza5oeL6LNDIK
aS4/jbnqHUNXjb9BUOhxx8YSzRZIcnxDQet3QSaOjliJdC1LdLf3YZ6x4PtnKFvlNlACy0X/ATUu
X27NG82P0l3pm/GulQkXEs1pt3mWDtsm806p218zjaDiWi1NdV2tn8pYaJFWEBtYwmN7FYte5zSq
dz8KWnSC5RxvtdZtjoOSPqSDQqwyT11EB3uyELFo55pHNLQdS9BuiQvXKvkDuRMw08DewjCkNy+i
H15TRNd2K1QICQuIK20INeRRkS1HREjeWzkKD1XWZrtRnsp5pCa6p+XnMZrUKIvABE05pvddGZj7
rCB4KnXs/XHnR2sOCET/+u4TuPMrwDSE6iiaQ5Gns+y08K9c1xw+qxIqVYGljdvWah+rqhc3SO/R
/h1K4pc6DAvHEzPPYfdP912tZVtLddHzELNu0/eetQrGUtuPcmpR+Z27FLtEyQfdj6u1GhXiASca
lYSgRzZOLj6Lgfa1IypWraXe4IQQ6vwQCaq4EQz2wLLmWDTUwFglcht8DlXgu16fFOg4S/esbGjh
KkoUPfn4Q1ep4b3f1sZOVBsXOQH9qZLrT93YShuls6rreJD849iCYR6t7BkwFbFctza/e7pQHEfL
R805qZvOphIIzmMsUiWbR+WnJizBroWFZO1iqRvwsVWLa3zl1mtNn+CvWhr97pU4qrTbduYasajq
Cpqsj4JfCOHKa0p9YwKEfC7joNtAiqbiUtCzjQu6fJeomnJMsiF9Fs16+DBY8ddmjA20kNwYCSj3
k6c25UmKkal3M7lYq9lgXsnASdOiHJyOa/EG5baQgDhh9FKsjbUQ0AWZpewDGbHwTe6mpl2r9a0u
ZdEaIdtphkHTNyql/Ijehe/kaP46RhAf05D+h5WpDg8JTxbabpy4jtGjH1IOWo2SQZqwY3RqTjQ+
Na+r2uzXQteXjpDJwIGKCri5lLV05+bhvpQLzsIOga8Jbfd7Ihu+Sj+mZV7nNYJ4fdY8UnJwr/gh
bNdIUm+tXIsdfr6wI6+yTnnWlpRHtV216loO3AotsjVg4F5yBkmsbiOrQ1usy7LbMEw/x8oIZN5D
RoZWva6Aq90W14Gio0htRu1RoUvswc3CfN361lXRaHS7j2b8iECxrq1lQ0DsYlAj4WZM++zJ7fX/
S9p5LUmO5Fj7iWhGLW6DDJk6sypL3NBKUmvNp9+POf/fFcGkBad69mJ6Z9s2Ee6Ew+HAwTmC5Gii
AAQvldKCFpvLfQiDWCsOew9m8J8I1HkmvMsKGtVSqYQAqYbeTLdUQ2jhGr3X/fYCL9lLYZQ+0FT7
FSrcbhA2oFpcPqCsnkIQhNBKlWqvlPqhC9IhiUi1tt8kUiPgXnrylOsCxVMhZ8wQYXMfEm+cUNgN
6dD9jNIUpkGQrTuBV+d91bnREeCwjxyVFqEmX3DX5KbyEMQt36s1s+K+TbUE+kcXGWbP/NnzsIL9
361sS4T4XvN8XFAy6h3/G0SHrgzDdF/or16ij44QJNrWFVvh4Lfo6HRtfQt9cULWJHLi7WKUYJDy
QhjNHUktEjQ8iIUoDaIWNdLhUQtwvpEUf+hqKmSbDCp9/g/64D/CMFtv0RtJvle91O3Qx+22ZipW
JyExhxNtR71yEgY0txWPP2PjC5AoQqzI1T56qIbFiMkfynBQvGPXIQHRSup4ZxSK+lGtmnZvDZV5
G45ToY0lU4yHtv+V0C7eFWYKn6AQfopTXXSqQfK0rWEKSEhRIIVQcUBEw0Up+FVPQ+VbU6uhPaQ9
uN66tF7qqjC/SeqgfZQRvdmoUQp7ayUE5U4T2/rO1c0GBS4kF5HWe8wRwYAuv/0ciVBijkqt3beq
Un6HpWv6f+qSH1ZUqtmmk6L7YMzQToi1l74z7uUyN24LelTfC7PQNMdKtPYTXQjlwPUJr0igPFV1
QjExQsm6VVztp9QG3mNZuO7nrvd/eENym0wqmZBwJRtBzqyvVQp/YvrQRbLpDPz9G0/+UhURw32v
feO9ZlkHi2z1DTJr9MgsyzvlgtQcK9+CGzpBdwFOywH2D9RFvkaWVRPGDAR4QtR/DJCNWzOCH90s
s+goQmV/EMIAOQQ0iG4TLZCPgjpWSL1qmYPee3RCpvSRDn56cuPiJ+2r2N9DVi9vy86nv1YaOgK/
FS20gcPKfL9aPikSPUyoFoQTg7050pCZ+4WaYLPzwkkLKWm830adJnZWVNl90Rqh7aFv97U2SJFi
KUy3je5nttUZzQOxL7n1eK/D646uzj6XzYSMmHNQdhNLOUMdELgLjD9H/fC778XmaHRy5BS5WJCj
Wu1NyBjeXqqiyMn94Xc3JrE9hFOpAr5PDfmBoHgOJbqf6sS17ImGVO5LzRpcZzQrOXEkMx7EXYie
1EdUz0ofBthY3Tapm5y4C2/1eshQ7wn6x9JohNPA8+cglHItb/pu/BcFEFAUdKKnaTvGw94Iuc6K
gwClIpPrY6R/Apf0s9KsPKIXqwMyNQ+F9gUsd/PardoJYiMGJaFgK+3IVeliMMQHGTlTdSLpCEoH
drXeZ58qRbOiJ5h/2gwQ+70BCi4f1qZf1pla6+MkV3UCiveCpOGR9PxzAxGcogAnqmUGrtOP11/b
S2YV0aIqwZZSFZkVJpLI58JqaLUOSQHvnQxvizCcOkVwD1E6yDspJ94jcJGcBEtZK5MvGmdehZG4
CRFrzZ76cTHqldjpZE2FDot6gWpZnQtfhGzI7uW6HG4LHU1CwRjDI+fzx/WVLxVjZVC4/1ifantn
njSREMJBAZ1tvcuP0xzqNPY9wRJTe23iaFrI/OPSeDAQmRFNgNuzIldaWNHAq2+0GYfYEtcRqnI3
BsoD15f0vhppytSW4CUAZCe/m5yU+14qa40CUF5+HhCejzIH5dVNGK7Usd8KIu/Ww+9jAoIiDQOo
l1sXAyilaKiNgHDdfcHM/PdoL8JElJ1ix3XkI+1FJ/E33Sa0GeS324/93X8xYb64q4CqTHo5FKTU
me+SBI9DLUACnqIGd5czpscQP7ram2DvetA/KDbaivu/x9xhkdFA/MaknjfHzaZlEOlNNUEl1VNo
RrBNcuE3u+tf8o3MaL7DvJChA4P5jLfNzGP8yDMao9N6W1VL+Y7CysRsXQfVA/kmod4FkgxlV1Zq
PaQhcqs7TYWY1s7oYvlTYFnDTZAW3UNWjWQziaA0OTKayA88dHVvvqZK4X0Ys6rZwwKqvipuq228
zIQGRWjdvSdErbIB9POaSAqxp5PT5wZ62y6TlA/InEWnzIqlfaK68Px2RUXMqsvY2gmwC9/XKDp+
ltIMXPZYc415ATzbKSU9KDel0ngtxiS5EVzPpcUe5O0hRXHrqBqd8K3QkHquxjQ4RmpvAMqZCCPy
isJVogf3QyoZR5fXw9c2TdSf13d7KQ6db/asnabkfgg3R89mT3woe7KGNwarNSjVQnOChiplCfwG
fBoT8JfHBprUshzCCa5pMPpu7JBGdwCnQJLdblH03q1RZi0cEBoFnFCZq4y67awgDKbTFwIB7Hog
Gsqm0pnciPoIWRdlpSuxEHguDM0KqIYBTbUA2sZOXdRfwr64laiASIX6EtddvGJsoQStqDQ/4C6F
PIDZ/std9MlPDK5t0W7FcRcG4a7zO+e6Qyxu3B8T+qwDGUdULQm1MMYxmO39ZBBpA7n3yjoWqs6s
Q1EV2EBoS8+bgTmQ67TjKcW8NPraifsY8uqKgv7Q51/d1P3gR+LKspZymwuTs+/k0R7rZYimbSH9
kqGW64Y/Uk3ZqWpsA14oovt69CmtfByTl2q4N9pXoU1W7qjlrf2z6tkZGNW+zIBbMBpefU7TO4lp
KRSmV7Z20R/Ptnb6EWdXO/gaHr8+W1sbUNt0Es1O6y4zJwHpwfp03VcWbekqE/Y4hPIOihKrSZui
6AdKv75Vul9l7h7G8SlWheN1O4tuzxgA4+i0OAkgl2vimPNMKLBT1BDuVclzIwcrzZ1FjzwzMS31
bNtS6tRR4DHF45qw88I+hugT8sMj3PIUxtFVnJqbwvP1dS06xJnR+U1nKuHbvCU1Pzr+RrBtrRw0
tLri+9OfmV2o03Q9KRjRkL7fzIwMS5SnUxOclCrgeMi44NxN5D7Vwde8/XB9Scuf6o+t2X3SZ24v
q4IoQn+AqrIl3RbI+q64+OK20dufSqqgkM1ZiKKNn2VRR20o1dCNLxDvEjpeasH++lLWzMxyrKDL
S5ThMVOm9J46Y2fyT6TrdtfNLB6is9XIl56HHmFkQvnB/JgOaR5Z17YTow26sy86qhcrthY/z5mx
WRRMxrIKk6iFayGefE2LmA5CUiz51neNjKYkCO7KELRJ5azdD25XPppRj1SKaA8GbZgnSYMRUoWi
fICFR6FKYUDMhbBvNpANuqgrybSBxip9Emol+FyM7Z3um71DJag6Fr3wVS4oxFhNWm4BSmYU2VFg
k4OekvOIVFXL2OXRGP3iRmlK61RKSvslHHLv2erKe3fsP8HkRDWyfSzE4MnS3ZtQkW5kQXuyIrdH
55gGR6t629Sgg2fpHSoMGhKoqaW8JmFuPpSqGX0EPVxmTptRRdb0ESigLLkgH7M+5DdPsuSWWt+O
npC9XN/6JW96mzajxg2H5ztkD6XtyCg5GF3xI5EV6Hw/afW/uWHOjcxc1jc9UUi53O0o6myXymcw
/EJL/H9bycxhc2QN0oI2qz32mlOrBk7AvEGtrpzypah1vpaZq/qplymdOKKk4vXbzKWfGaooqDDx
/DBNG/1va5rOzVn4R+1yKEqfNandt6FK7EF9HStzZUVLLgAPDhxoDNtSZZltXDlUo1UzbmCLVWwn
voGqG+T77Rq/5EJKT171x8xs43J31Pq4JdzHqCwN+6FCKYZ6X3XbaZ/6vt5b3Ye/3zzmHCE8A4kO
sdXM6zSjV9PCGJjiFBDJ9KxTDtdwUxcr41hL2zeNNcKqRhoACc7lN9J9oUhTPxTtpP0YVjc0zSJ5
+/crsaaXvcq4Dsjo2U0p1AaBbxCQxg60vSVAhGHot50cr3jb0muIko9GjW3SIWCM8nIpXiD2QVAB
ak19cZvoHh3yKrNN1aU9rNJDG+4rWXr0y/JoFPFXIdHvrEZcud6WfgR5IrUv+jcWI1qz/fQHMEkR
R8z2b5vtBHQynrW7hkJfAjVssXLzLORXF8Zmvm/plZDWIWmpFMaOhvSTbh6pKNsdgjFN+UEOypVP
uXDTwcqOTdjcZBFUzeUWj60x0uyNSBLk14DeRzSukc4sWKB2OOmBMH0omvNKkJwGtZWa8mhPgAGr
QB3VWgkY0nRUZ5nbhYlZVop4qRpSEB5t6tz6G11JD9O0e9Af4ueJh2Dtmb4QOjQw39B4Q7nE7s3e
lzpdzixOKNapEBAoYDS73cSDt2ZmyfXO7Wgz/6cblUtlTOl1GnSUnNixXHviA4Mgfe/5G+HnXx9r
zOncu+DmwQbNnM+1cklCbWu0dQrJRefaurBT6UVct7K8KoZRGbujUI+SwKXLWWUL3o/+oq29mHtW
tfMf+qfsWNvyTQAvynVri953Zmy2pjxQkSHsqUMO8gc1yOxBj1YsLBzZt9na/7+cyTnP7sQyGgAu
CnQDIvErYA9aGnRutWl+63Ovvgz1479YEFyFhEUmi4DZXZrzAKPQW+EjxcG3SL4FQ3H97y99Hnhr
/jwbph09W08XmIBYpgqAjLoB1EY79whvYA6rOQK1wmatArWc16NkMOH5FKb7Ls2peaxnDJ+Kttc+
m9BX5uKDRbMyFVY+06IdgLGkdXQx9PnjuHSbsdCnF5dc11Pbya7b26jZqfmn6/u3ZOftxlJQbaP0
PF3PZ9tnwAo/SkpDQO32sUnJk1GQY9HdXreyWKc5NzP9jDMzg99JzKoVIj2ochfflsd05+/c23xb
b7OjRsxbI4NY9AttmvVmbJYnsjWzmOlqjIJqK72R63sIHe7bA1XQ52kk3z+toX6XshiQJ9wZGtkS
WNLL9QVmIUHxS7LEf2y8JtvUabXpixVg55qVma+beuW2pjJZkW8L91coHkfv74MqyOU/C5n5g9ek
ihxE5OeqtsuyZFM2z97qHbu2jtm3QcHKt9IGI16HeLTRbPyRMT33x3WnW7MyS/u6BE5Fw5+WEr/U
RbkBdkSHZeV6WDMyS0j8LFONOsBIL+tAG23fzG3gLNdXshCzLz7KLIgasV9UvNZ5ZaaZLcZbQ/zg
i04rfC1pG0/IqevmVtY0v8f9AEqqKKnZOCU8Kb0F3rS0tVpeCQoLacn5qrRZKPW9IO4NC2+uO1QR
219uBd5OkA6uQXE6+CEVuqNYfz+aTWX6j39r8wuWRnQq5WylV9zLnsoo7sdOQ2wRuvr/bRNnEWH0
jDiQBVZXQZgVAUqtinwDxeeKmcmJZ7nkxXpmIUHsI7P1EvxPFIIXXQC1ZG705LbxMWytkVKvOcb0
78+iOPO44CdjjMEPT329BMXeMnubraxpzcwsPEBxPBqBCydcOIkBpxu3pk71+/rnmf7GtX2bBYfW
awSpmD4P8NONwZNFy6tNpjwowv5fGJr4iP5TIXpjaDzbszA2Uk9vcbjBe0LFbxMNnxS52ATS9rqd
hU3ToDqlS44K3/uLXLYGP20qmv9q87Epqy1zUDeVIq7QXiy+XQxe0qRyDAi9GwSM5MHNjaqYcvyJ
8msiu5GP454kfBft3G2/kj4uXeNMPlH2kHm9KKQoly7ntSrCsUVF/uNIO9ih98GT7vxH1yn/tfqC
mQ7lzCvgnmF+Gh5VXmDzbDUJEF6oDFZXudv4mFUb4xCjuNTaknc3kWz/Fz3/ZZN0T2FShUZtvsAi
H4FOeZAilM7wphTXH6x77+4/TzQwnWtqLuYU4d6v8Y/B2Y0VWjV1g6Lr7CSFbG8UfPGn59Int/ta
LE8ePLKvFQDafBv4Wvmjazp0LENExL4bbuUdBnfU914hAsgssqHdmVVsdRtVHYfnMGgzBaiba+xd
Syw6ZocN/SasDP2DFFhfuSb9ly4Vx6dKFgtbSRTo2KEc2ehdjKiEN5pbWSiCu5CxjI1opO69J5cQ
hmpDt6PO8Y2hiO+IlD8YzGJsM4/hB3OQt5EutFu1HYB3GmPkuHrn3SC4nT+RWCsS87d680IMkU+a
4eVc0C2SUplp7SijNo/+2FncNUxzA3zo/Z/kds0zsCBzpySjAAJdQpw76rPnzNPzj3nhoRWveMNO
Yubg5CeDz8RQpN4ZjejeikUjO7AGMIhQldJrYPrtoRCa/AlRz3SLcnh2UGFihcw87z6GegHmP6mn
BlSlZxG8m1XX3VZ+ilZOWHqqfT04LB8j0BeozVm8YZXZMWLIZOiFhGwhhF9xWx4TJlCDvSxtKMI6
4s3aK2kpGBlUQ+EG5oEOWfflqU2MoQpzur/onD9MQAt9362xzE0X2zs3PjMxuyTKJgSDmfEw6iwC
kfkjNLqnlU1bMzHbNCuGmJQpHMbqdk12U/6c6HBgJt0KhtMncHu90TethPHpb86XZRJcJ7pcpjDn
FGmDlY255VMb0q37iq6HgB59bT1C2jeBtlcu2qVZRejR/libxYKuNKRIKHidSw9eYNP5mepDiV1v
at+Wf2Q4ozOR9aprt8jaKmcJrdIrnpjnAzv7Wf6tPyEKZRd2sge0D2DuRLtqcIJJQCHdy88rH3XJ
NeE0gxZOUUAizRUJ+4Btp1ALZOVFP/lwzaZOz3QmqvQ2uhqTlsfL2jT2QvrOLv8xOcvRzDFEtqZh
PFOLtdvARaharnaxHt82BSQnRfFQwn1yfZlrq5wdwF43asvNGQBUe+Ul0oS7zP9q+sHKe3QhibpY
2OwM6p5q1SKgFbvqRnqc0sYFS1spX+X2x/XlLMav8y2cHcUq72Dv89hC9Q4FIvUEb+9dfKPRV99l
zM+vleGW7SnSNBMKMuEd0whUQ0lTShyMsHSqbxXeGe3lF/1B+40Oxb+rnKJ1/Y+56c4+SxINV6Cs
5INzrLbDdiJtdZ2iY8Y7fZYPqA2t8TAuZnEmZTMD6IUJbGt+/mJA6Ywl0QNOw+ijmWXZi2R16bcC
7rI9hQzhyHxnP5H4wCUT6V9cb6xP7FK3TQcUlUKukrXK/mJI+POT5o/OaNSlgGhE86SXNp1QPqm+
dGJ+8ZNMw6ZqSncl9i0eyjN7s9enIopl3IVUWpH8iP2dyMSOm8Y8BOmADnumXa578NryZl+4dxPL
FKCIstO070+kKUxhNczACkWRMMbD+DDzi5r19801RFVMBvmpVtIxmS2ygHHN0tqW6mslbfLIn4ZZ
N421clEuhoEzK7O1DZHWN6TUbCVkV1VtZzymhYyRV3P1wpr+1Lvr8czUlE2fHZQkphJv8CbgSh62
3k2xFyDg20TH8j48uTZDp9e/2mIYRQKHdp7MSZnjG/M0hxtdrcGwl7suCOyJUovV7a5bWdy/Myuz
YD2g8lSnMotSGgZ1XiMvd8bxUJfm/rqdtdXMwrUSS+BkzWkqPFYfwwHCq7Q6ydm4cvcspU3wYvyz
abNYbfVK3zcZy0nq72n1rBYrR2mhbgQ34Z+/P53sMx9osjKRvY6P4hsf/fwh8D+G5qn3tkMGO41q
C8GatNpiqIDg1dQM5hng/bg0GHqBnAs1BmPvWw87vpQ+SFQMcvO+7QEjr5ZHF1QbIOInS0dnTFnS
TVC1AK4AdtAND8k9taPwGH+AVsvx0dcBJdE5AWGLGVS0Yv8bmO1SuR6FKUC2kBcqqA/Mjpknoko8
dOCgp7eC8CncuU5LfNxFx+mhPxwgjOu8lbO2tMsT6h09ZRq70Edf7nLQiWkmth4djybaWlDVDdGh
MZm8orGDPp+yhp9bogRhkX8MzsOWWnZtPoGXdfOzFlrOKN1X1edcnBjpfoXBveUpx75cCylLUxqo
LMBDBVyEYYN5hp8JOR3FBrP9joiiOMU+/A4n4SYmjv0bwDTNbEoaExwBVrjZRR+U+jAI1NNsvwj2
efFQC41jlWvQvaWtpLEM3YliwnTP5Mvlt5P9HK7UPO0hZlN2ydY9Snvo7zb53yug0ZK/sDTLpdVW
bPQ8xlJJPehNLMLhvXISd/DbrcIbFgKzzqfiJTuhRvT57kVyxEyxy6hUHeRbxtluBxnP7xEBdFDf
XbmrFzKEc2Nz9EgH5eGoRrA6Iyzahg8RF2iZ7Bv1NYp1+/pFsBChMWWxICalQJ7PjtqouXlNzRgA
wnA/Rk9Gf7j+95fyywsDs6OVS2kUxFo2bZxo7lWKxrvaCg0n0QbYGbRPmpoVu0rwlR3vB8QsfNNB
H2RwGinTDprqCis/aOHmQy1S16bZAQOc3uxK6gq5YeZwEg+P3DtpcDcFs1im1fz9vk41D3jA+Qfs
v7OLvGzTvs4qj4tc/l35Byh7V2LkArU+alYTgx1MdjC1z5l+kkaNBtFtASM8BN8mdI/+WDY7GFVv
9YkC0ekO+rjpbtQ1/PmCczLH9/ZgBm0BVOvygPeV5NdWpQ52Qis1Q7pirJxUfxyaVx2mmOves3Dq
aK2zSAA+aNDPT11TARbzw5wjHt1C+GC5j2N/8NYGkhbOwHSxUQXQuQQYX75cUQ0gNB9iDe7cRN76
ltFtRin9dX0lS3HRgIWHcS5cz+KDXRrxkhD8wyjTMJHL7rUaXSm2/cFTOju2tETZy4kiv1qdEnwv
mbXem4MkPzOdLa1oTCyu9exnzIKmbIBEliDbsRX/W07CIK9V6ad1zNJyiteA0EW6a0AgZ9dM1FRe
kkHD+/Z+1W00kZOjVOwaZ3CyXXNorBsYxa7v7ZKXoHdGGXfSFJXmXuJ5qlpVRtPbuu4MSW83xQ7K
4I0fRbvrhpZiB/JIcGYq1OOge7v8hpBUeCMPYfodUlFteKTu/TT/VDD/dd3O4oJImnWTMu17Dmxy
T5gQoEWBVQY+3JGx9A3z6ZCJxJ3TFuqKSyyuCoQgbGgSvGHzVZWG5kGaxCHr3Tsx3Gvi3biWYC3F
DPBZaA4yBszswMz58ybJgibNegaAv7swCUhBsWnLV1F8rqI1FrnF5ZzZmnt4wg3dAPe2udQE/yFR
HFk+Xv8+S5caOcCf9Uy/4ezdIWnVKCfZtGU7pbGN3XhQ7osfxlNzO1E4Bkijrrj45FnzU8UVTfLB
YDixahaiykTwhgZOBjvW260gZHvFTT7WkQIbgl+8eFn10A3ldxjwV+wueSJqrORzOD3QrZnHD5Yv
jTB2E4DlioLInd63u2q8r/1gxdDSVzszNJ9Ky9Q+j7rU66GpZHalybsqsBODubG+CtZy1DVbsxus
ELQkrn3aXLKJVnii5nvNd793Vbu97iZvkP/5Vztf1Cz3sQrZc+FJhMn3tX9ofHt45tX4pleELkjq
oKMR2OlrfD9u9Z24We8oLn89OsESfReEuWdfTx71IZVLlAkk8REwD51mWCpHxbWNvh+d64tdulh4
xCARok3tnnmfJ+iCRlGCHryn9MV3P0IT/W885MzAtNizM+fXsN5AmgNacdyW6V2dHiAAXQm8a4uY
HbMBJk9fyQZGK4z01TL1fWBA7HF9oxa8j5aORcYBNgyWeOVyHUkTkhH33FZuHzu5B8ETpMujUeyu
m1kIuUD40FwCAcCTb86QqlQiFVyXEMWskVbEu3CAtOdBH79Xxb9gcL4wNYu4yZi5hdlyXamBB9uk
q9Y0ViGxSwY1vR1M/L9gVvFH2OjV3/sEhWtg7DxcTIhDp70+84nBkwzoalBXcK2tHtie+tgPK2+x
pc8FhoKMbdKOfZe3VW6GzF2pdcj6DP3Gz+UdL5cQONLz9e+1aIfKEgqZTFu+o1GIwyywzBxCc7co
ITRCA2OjR90WiN/27w2ZOAT/wz0Cm9HlnkmtBmtZxwNI9gNH9UDciVD0rp3WhdBj0k6E83Q6slz6
l1b0tGriOBvhci136gC4AC764qZcg2ks7BqZmASeeKJlgJjh0gzM/HGemR5fpzZ/hYK+r5VJN8CQ
nq5v2kJguLAzCz5FlMAEY+AFEgyEffYj7Va+ylKbCXJfSstvH4XyyeVKmqavTKviOeBVYfoUwfi1
D5P0Ls9H8eiKnnEMs0rdMXMS3fhpcvL6KHU8z0sPUB3A/3R9uUsJzsWvmR3pqI5jr4c7gdpK74C1
seMH90t96G1rH29T3V7riy61nzE4zf6SXBvvBhN4TYSSUfAhq0SPfHt0s/qLUpc/8k53H6sk6Z7q
ti5PidzER1Pq8x++mv+Ksxgi4qh8HvruwejT4qYdXXPtpb307ZmrnTiXCTTvJHfiwEoNQ2SWxzKO
TUiGAnfD9e1e8mIJ3gS6GRQM3rG312KWhnnJ4lFtSfpDBW9gC43idSMLKSRvW1MBh8HQzDu4VtZa
DFd3OjlrW6N1hXrGpgMJcuMDr9sEYqrshRzSJqOTquc+7dc6G2vmZ5XzqFQE+Eoh/fCHG2hPn6Ux
3pjxU1Ldu4HmxP3num1XVrx4pmTmoie6Z9xqPsAzmEo5WhLwo/jW3Itbeqk9yoPx6zTyIoWrrORL
Szw3NwsScdcLqVmZrZ2ah6T7KsYvcApufY0wC2eron7N9Zfr3/RtXm2WYVKU/LPCWZhtLKrHddly
bLa907+YJ+tl2KrbjGXqLwq0jzajsU7wIHxYMSwTjq4Znn1OoXIjRYBrle6b+nsiGPrRntL72hYP
6wxDi9EIJL1pWSYX5DtamiwcKRAOuG4TKLnTKml+6Aw5RHymoNRti834AvyZbLBI2+ZYK8LwQxIb
4bMVlvUPROS8EcLYctyv7MHCHUfx/s/Pmn3vQu07yonJtPnSzjig5gpDq0gV36To3W+VLbPU4k36
UVm7XJciksxe0HoR0SGZP6fTrrFGocKvNbN1JoJBY40kZHHLGdOZ6mI6s3XvYAGeOii+gS8X1iMc
qRAGQ00o/u6k57L6XAj3HkSh06h3iWyx4bsbEuZ/c3rJ61QJ+i6JPHZ2I5ZjYCmFRtwF6OGU6K9H
+/65csZtvPV2/srHXArBeBYpBK1dYuQsKxISIShSn6FqMyihIxJ8RLTK0puoyaCRu+44S35zbms6
W2dZa5E25li37G0ftqNDnTvheV0jNFTI8OS6dJ2u21tyl3N7s42Uui705JxXTdB8bI1kG6HLc93C
0ore0lZmMd94ay5XVIcIgqAmS07ZeUe3bjYKLP5QJm3TtdLY0nfSeWDSMsMr3vFiGQ1s6YlPmpSW
3aawbKrRMAeu9AgWl8NdLIo4PjflLKrC2z3IhS8jtKD+0mNqzulGbPd8spVtW7ow6K3SeKENyCNj
ZiePJGGAGhbVrzdupmhPU3Urr6rhLt6DEDPR5QHNTP1y5txVGY2SVeMA7U4B5BbutPtJDOpNxG84
lGvhacEemuPyxBvDJMoE2L50hyLTUreOC+SZc9s7TPNdyn25tZ4Gp/4vhOPl9/6NOViCkSklg2I+
/dIcQNfBBTbFNZ/136CSrLZZcF/4VeYYLhNFwByyY5gkFv358GfvNtFnRDuk+zrqvqBsgfAK8uob
QdXzTdwJxsYrIYbuQOjsvdb46fqiasN4I23Svim/toX5mCNludZVWeizk/zSKYJ5jkY/hFaXixDH
oS8g0e1Bt7dvGbdoIu+BNM1xvGsZEnDM+2Kl8LvQf760Odu4LC2lxpjEIqYsX7Z5UJy8vbGXHYbw
Vmy9P1KXpmYxSPZVKRgkagQoSSDVNhTqbSNZsgN5ubJP1Qoy8+shackpzvdz+vdnQRbedIATE57V
L57K5rXsjtf//vtAxIJ4RwOZFXWJ6sPl39eKPlebZvpevAraL3V1G7Zfrpt44/u8TLLoAQDXUiXS
duxM8eNsDagRhG0Zcs+Xip3Fm/IISNURhY3wKbNBO6EYlHyoPiiv8Tb82qzEwMVDTKubphVgM2YS
ZsbbqHG7fqDP19nDNv0ifYo+qm+Sv71uQ11tX1/rkn9QTwdmQr+U0DFzf7WGX7eo2c4hL2ngNDsl
Fo6QlRZwd69RFSz6/bmxmd9zG2aJEHKJqPv2VrcnXsc+2QTI/pb7SFpZ2ZQJv/uIZyubeb7EsxS8
vYnIaJND7EpZx4CavUzqW90cnUSp+bb5Gv/akneer3Dm/UHILElbcYOpiOIpMM2LstOskWksHbFz
I7MjEIS6WUQ1+sIhTGS1cizWuAsXgyJtj4njwaS9N69VaT7NVJ0ZVFvztqCBqEMgDjE6ZE5bNbEp
aDsTDed1T1x2/DOjM+/wpC5sIwNUDmooaXuqJGmjCc7g/Qzckxp0sO9/UtRNJEtbS1nrnk5/+52z
gBngRccINnno5YmHo9ofgrGC6+jW+Gzssn1iqxuJOWImDDzn77s7FLUorUz4I/W94I0YK2YxBvTJ
0jZ6qBPlKU3IR3XmVkL588quigsrm+be4MOVFF4ts1wn8yw1heGJYOKj/iHvPOEx48VPSWLjCg9s
90bo79t8t2J2aUOnYSoO4MTKMx+e7wMhyuoJhzFQdwDSbDN9U2/09CfbfPQsczfk2sEblY8mgiQb
aPgBd45rcXzpoMC4TCwnp6S+NwsBXe52MCXCs6Vtuu3oRFs53NfGpoVAllfiQOfHi1fo7pZNQvw5
IURUcc7KC56vKYXSGuwIqCqjgGa5FteWIjb5yj8Wprh3djnlKItYY8ZIjNH2p7SzPpV0H6tRcMJq
2K58xWmD5sfi3NbsLurSIZATntsEbO2zwAC/cE/e1jnuRmRMo/q0xt+zFD7/2IOE7nJtSdk0o6Jj
D3kWu/G7p0gLd1GxxqW3aMaAhgWCRcBl8/Dm1tlQiP2E4owdKM1gGI3RhPjrly2HHAAnfQWQfyhd
X64l78xASlzu8UD8kgxfOtnfaMZa3Fp0tzMjcw8XmyCylBa26wdz2ML5Vh8LJhfUjfGEGE46btWD
56xCwJeu1vOlzaJlkjVBrEwpCm143jXeKXQdy/a2as0/AGfc+Cf1GRWYD3Gx8db8fzGLMExuIHPq
QNEcutxYvc/Q0vLQVaid/Nh/CE5Dt4njDRNUW/FQrQ25TS4+OwKkmjRy0XYjjs7zzTA1a1e1CGT9
7g9zj3j4+4aKJUmIDIIGQf4VmNflotokz9Fao23oGeM9XPHHwROeLCVfuw4WPt2FnSm6nEePkQnK
uMFOKjPRKw9djsJH/BGd8mM9okQdW9KrGacF+g25f+vLAUI0kR8c1BjRpDrQELVqPPVQ+abxPPJ7
97439D70hCh6XQ8+02ecbzyfl1ItIAiC+Cz2RH04jDHiRvYohNEt3EqqMwjNr0ASXsZENbd+F7dr
t9Y83qmA3Ui7J1ATExvvqhy9mnSBVA61bbw02+K+wqeNbYK+ty06UyKwVv16V+5TJ+5mVEVAblHw
e4dERvNcjZIgRcIohmpc3ebpZqoTAErel68VbaDVQad57JssTtW9Cdo38XjNtjVOcb5CZsQmSx8F
gVJLcsysNVDC/I6ajEzU9NJEW/d+otqrxzQO3QyuY+YJy17djvJD1MVbTamc616yFA0off3jJm/4
vzOHLmrL14ZaQQKLuS2a+lu923hH2h0HhK7W+t7vvhdgXeYByGd02IZ5Gs7ibZP4ruAzME5FB0EK
UPlxvcl//z9a+GLD8MgaWH2+lW8WJ7FoZhEYE5tTdPSxbw6JzIGNMv+5iRlBsKytlP+so7WJ0Lln
vFlSJy5btOlM/ttlaFCDMrTMgLWFim1xacRHbYeSzTTg09qVeTROmSM8/ovAx3zf1OKDngHE8mxH
w7waGIqZAhLkHErO0ZP2ZvT3pV8LUAb6rRMAnzG/2TMXylnqEqU/gT7vGKd3DHGrjQyLZ9vr7rhw
W8jcTIxOIHRKBJndTWji0BSLDN4Rx+kmrg9MqiMSu7ZpCyBkOiATmZeC4rxMd/HyW6GUpfSCbLS2
wBTgKA9PdKSOVegh2oLMXAhvnp/wL4rkgNYQKpeUsarmvssLe+isDWIhpyYe16Lngqte/KhZWlAN
g0n2xo9S9yjL2f7j1BBDwk/dfdI3ko33HCcRr5UtX0iBQPUwRUexZhI5mdz6LACI5tCk9UhHzBf7
TWp+cINvf/1NSTJA/zGJMwXP2V5nVS0XgVChx5vyjmHDISzohlr8KYat9ogCgfcoivHJypXu1ihE
aw1YubBA+GUQBP4/zq5ryW1d2X4Rq5jDK0mJShM8wekF5XFgTiBBEvz6uzC+51iCWOKx33aVa08L
YKPR6F69FrREXcuUwTbQXy0UlaAL1/SflfghKVYO/sJnu/j74t/PNtCeiVrlBbrgtIPgvdZU7Q5k
BZCqHqs8UmbQQ9zez+uHPp68uPHw0sZpBHGgFGjKVGUcpX7gvp9HNE2zrbNJ90IIJw/xigluW5Oj
Gq501UN33wLOHF9PRtnOHdQRVEgOBsjvtpnxoBmfGNTxbhuRj71kxJPeLY1tlY41JKiiHaZTF/VH
I+Kn9STxaudgB/V97R1YiMRBRlyXBVVpMsRDYH8QOydOVxd2JzBWhutpvpyAScbkaRiQ2QCxoBIW
5MYxrsiGD5gKtmO/4x/LNQGUtZXJnKlg15/mORErs5Sj3hgvZkzCanROWaHiWpiE1MhpyvQjot4n
MJjkPqTnnm9/xQVXEXgTAaVEaQb1gsuDkNcGK52yBGyT+aXTBY6N5+H+tg35MP/e1D82pNe7zh3a
lcjOAugi+eKQ6WuoQPk4v1tA3qV50MhE30kKVyqwSaNa47NhaFsd0l0TJy+4FYJ5jV99cSlnhsS/
n8UNPFig6iJ4vFKwzzqtE5jq2+3NWvRAD/TseAOgKS4LSWUOGTpTEDcpQxvEzSuPkdMlB4xpPWf5
38KNxL6h545Q6OLBDh2Qy+UAoN9rcyOY/ZLXOsZFRVZaMQvuhYsKLSbk+ZgHNKT96vG1nKzDgybj
27jZ9pDTHSAjf3vLFj4KShpoZyEzwKtJTnQMjVhmbgH/p/OvWgO6+3oFl3mVemCf8EsxaQJKKHwT
GR5gVqy1RrtlAYSEbTWCwC6IbFyIQgEJij6FHiabAiXifPXoXGHVhGXAEjQXuY+DOQCxwWcOVxGw
ITYEErI15IKbo0PzYKJPBOJ+UE7kiR72TY3pqC9qeWfQjQ2J5cYLWFaHf73FFz9Dui+rMa3hrhDF
nADlir3Cr9cIYhei4eX7SYoSNo1Tls7VGGQn5VnMmJFQux+3+SP29a8HVN8fa3BMTMKC8eYK5dOa
Ta4PFjCWTIWoLiaexyHIkpW4d32U0VJDig+kpWAZl5MYzLlwyOsW2DT7NU1iP8crNBx17yNjSDry
eIXY8PoYwJzloYKInM2+gtF4aZlpJQNVO0hATdRioajotSt50/V5vrAh02VQy6mtzkiRF9YxdEy7
zZgwv7aclRO96AxwdnwhrAbQI8nty65TR49gUhJiDtwXQy85bn2hI/3enLA3t9376o0r/AFqJq7g
1kWjVe6I5/NQOA546wIQdnIkhFuRaDiB+sA9lH51MLCtpU/LSzwzqV+ebNC8jLxluP2zPeH+9CPb
DrsBxDJT1EASffX5tPDl8HTCgL+NKiYWKiWgXDU4olijBXh4+q47j/7gcu4XvN/e3svruxhVPdxf
os6CkpInGcoqBP3e84aAT5r2WhhdfmR2HCPJGSHzm/KJr7xVlnbyzCJIMy530ut0rkJTfkL3GBki
WqxJ5VsbFNE29TZp15t2S1v5Z4XAg1zaA/9yzkphrw8F4XgOYlS/fXUf21AgltNt16JstpYtim07
Lw3CQy8WKblL3CZWFTsIUwK/o+36nQUOBhqtERgvBBGUyKDmiNFGYOHkTMrBgLmeVinGKCBKh2ed
U3+97R6LXwt9fmgIgcgRADjpaHtTOqR2CwtmJOCj2RbdKRNEBJBoAecXBK1v21taEKogDqg78Hq4
CsLQ5CwtB8pgQp4GaO72g52uRY+FOA/c4B8T0uWo9V6uCYBm0Fu89aumvINM8saMJyCORY9vZCu3
8eIegoAeGtIWuPUwWX7pgfVk84bXeHsBm7YXkHmyr46F70X1VgnXaNMWdxDj1+Lp6gKHIrl7VRJ1
bgmqp7Zyb5qJb6zt31LEQKiHsgIuL0E+crmarjMnl1gI9gpo0ZwxomWYZT91kq5E+aVzK5qzKuRF
0IiWOS9TwpWCtkitGyjfgpe5B9MUf6zKp9seZ4gNkY8qBExsDFBiysCRLxNEI2XQAFcLBruBvONn
xykOGpuiEZhdlSWPmo5CdO2z9ARZ3Kk7dXOY6kmgvDHtFzL1wCCC5z0Jc2PjOfezkz1PZPR19X4G
c2ZunjrtVGqvGe4p3Syhv7W7/fuXtgnAGNGtB6f4VfXAnlhX9tCABg9uE2T2h7545mtkOis25OJB
Qkx1MDgeHjVHDl2mbx5De7ymD3+/FHGdYwoYE8dXA1X5VPEk7wVqGg2NgR7QRw7q+fttIwvuq6Py
j3EKwB0xqC2dD1RZpzRpML/SWYO3URKqbklmJGFFWwi5G/FabWxh73TNA2wYMGXUk+TjAq0JuyQM
bQxWpLu+b5/6xthmhff36eSFGREWzl4epAGKMynZEKRFDjnFqFmLK0tRDMk3EDcoNWI+TAagcC2f
S67WPJgfGPLhpzGCzwdzEwi6fH213XiF8MEVemFPbOzZino2Qn5vhr0xANtaqPlt1HxiX9DdZ6EW
9FERTWxz2zcWrgaQFqOrBmoOuIfMUIBw06V5DV1dY9o25CWrvk4J3jPTfe6uYdiX3OLMlCFlQbk1
VCRvDQx19a0HZXRL8VutDvNM2d5e0xW9hNjHc0uSw/PJpZTqeNQreNuoFr2fRz2M0yYywcPI+nqD
MprfsyywujV4+UIWBNN4EosGmyhcXX7CNJkxLCCQkBOmEezsBxk/NTyatJekP7bVQw3565XFLtx+
Fxaly12nXu4pRideIiTKi5A+Cycdt9Sn/nzH/heQ8aJJyEdgihoIRSB5LheZkwbK3bRkQIQkpY+x
hI9qVrytrEvki9IlhflPlIehTeVCP0K6dBWP2g1mSligOiz+UriJviu7OfnoqqryaxzUfm9P3Aoo
SCg2LlQT9j3XlE+jZo4frX4VQ3g1XPTuUxh8xesVRfIrhpk29UqrysB5NDEfAQE0SyFmXEI7tEp/
8EFURcPiXvCk/g8jP4sn58y22KqzuJCOPb4yRpjxEkt/lQL7mu/aADzKofKR/gLr2Zd1caR3xn95
/y3xfVEYQ1oqNwRok1JHyQAkr6yBKqipWE1Yx46NA9WcUPQ7gMd/9OvetB5jRvQPdWdZLxjmJT4F
x/N9W6AS1OJwf9RYk/g1iKItbz4NSd8/kQ5S4lPl5rtiiuvKr1nJRRzItxjJexppr286J52ONrfa
+5Z2r9Qwdd80WnVT6/kTZmH0ABOSjYJS06TFgZN7KiATCv1qJEVn+3Hcgqys0ZvvFQizNy4j5aFV
wG7rg2cbnQCw2jwr41h+G8UsZQs49nMyzhTKWSgzmpw6J8dO20Pb03StTrX0kEdihxFqMfOOl64U
IMxpduLOylCpA1Ojt822SgBsyXYQ2Lcj8+NPt4/RUnwHdTtqX8BsgMJXMqd1DvReEgHe6vSNpzxM
9ks1fFO9zveGv0TZiRMCcCEqwgCHaKgGXnoptGy8LjOxMtfeWtXPZo20831rrjzyzIBUgGtKY4hB
PaYG7qurxZGBce2mf7Gc4gNxNzU61S5PAhOaPdzswFoE0hv1oUBJmgy/FOu77eUbG3sQQ4mQvmrJ
XdWDze6gGV00q59v7/pSxnW+FVKJoSQjaefGQDPN2Lh575M0motDb6wR1i7dNn/sgCDwcsvR5ewB
Y0HZVyiY/X5z21vQ/m5uL2fRaQHWFJVyDdFPRneZTjPNeI73wGx6DyQyA2OXPaR3VgSh0rd1qg7x
IeUPDdklgJwR+K+RKmhgGJiYGQAJBf69Krel9uziRq2/m+2Xiq247VJwPTcmeVUJZgpAAnFCqGMG
Cc0C7OiR82StRL90n53FUxkT4zK9VCCyiPrITL563fhj7PrMn5LkGwSZPuddtiE025m985ZbdPBH
10Zim6w1VBbq9TiluFCBqoaqOkoply7TO3FJ6gI/AzdZWN/b6BRMuwyEK8AIFjseukdlb/xY8Z/F
84BCto4nAbCX75fr2QVWprxS3BnV+exkvFQnGw1ZhNcg2eINajO/SoFDwFPudU2WYylRsc7sXn3b
DDjB1gP1Lr1X3Y8FhAVvr2x5YR7m4MEnbF4RizTEmBKjAi5WqR9I/F3D8LYSVWsUoIsPEcsGThmU
BpiMkx/s2jT3GtF7wCn2bmSE88492Sj7YsLYBxB+7bQvlAfQRPpjTUo3SmiCVqWwpkZupG/mXXUs
9wba2f8CBBD9KuA4BTsayr+SN1YOS3qFNoNgXCzHXQ1Cidj5cPsbXaHR3i+mP0bkt7zqJHpj1jDy
W3+xBbUdhPC8qI/Sbb1y3y5Fk7MFyW9tixbG0FuIlJjhmuLH3MZcdrIGnFpcEY6vYIRF0w1DBJeH
2LSLhPZaAyWq/lRbI5SN0HqH5jR9cOlzSe/y5HVCh4qsUQItOiKE3EC+C/k4JIdi+WcH2StFH4mn
OLV3FuZ2MIecvhZHE+ilgxhEVlae+EvHyzUdkXCDPfXqNTWBlzlOc1wE3PZ2I83vCoZHY8+CNuXh
bS9ZCBXAfOoOqpUYe8bEy+XKDNBnG3ZCRsQj6/OsW+YRz4m1Obmli1TQHIEzG3QweNxIAamd6IhG
dzIE/dZ7sLbFNr+LIwsXabJTd2y3Fv8W9s9AtBecke9AJel4tTSHWI2NgkLHrE3nVhtSf03TcPLW
5LaWPBIsOuhRwSFRSJAZwUfAeRyqYzoPMLOTdwRVKyY6xrB7XMfZLX0p1LLeC7FgR9HFos98kFjN
YDGKoD53m56ChgiZ3m1fWNo2wdNqYKJD4L5lXzDdkbt6zYJk0qPcBgoK0pkxZFSrefX5vhBswaUi
iOygpIpEXbIVd0B4ZuKKcqZnnvxMEx1v9iwyNPBpz9WpGXvV54UTaj2r/NZeE5J6Bz9KudaFfbHb
Z7tZWxwcgUWCAhD0dfaJZ0yRVnRjmKXpYeohcQ0yunHyJ2LYx6ZTinuvdtB1USBPrmhD+b0g5EVv
Y+dpaOr+hFDMg3bsqghKa9pLmlA3qBPDDXJQWQTqGOd4fugoQgIaiUFikMgMI+j3LaZ4QdMlP0HI
pmxGXfs850n/0NZDvO1ro7sHT5MQo1OzNy1O4wNeOnSjgyMXCksjXgGNSbZVpXR+G6vVtusn9stS
ICpWGkZ95KVtHLmrRbed5IqNHGsBkQD6GwgXFlAQ0pdLiWbO5oR14FW+A2vM1+k5+2EDmuuGGG6i
PvlM/f6OxH7zwdv/Q9cIw91AzVooR1wz97ZFEuf9TIHzcbaQqgmSbi0gLh3pCxNSrJoxSeD0CTLF
Klb9KgNBtqf+mPj8qhBsautsOfzTAj1P57b7ojP/vjR+YV6KXbE5pFrhgs3Faqx9purHzK1CHbI/
tz/jwoV9bsaUnlBDVrpDzmEGfFMglJ+M11zp77JsWlnOUnEXIwyCARkCarizJXcZajCc1tzFCBV4
FievDCE5Yeo/uHcHuITvjvkTQVXEZpO6TdLBjiwNShG4yKuqWFny0i108VOkM5+bNDVT7111lm/w
zNgAvP4kWpxiWKcIVke3FyI2UjzVtMB/gKxF7qjOjVJk3e83xxA2j4IK/V1bKHTr39JC27VpqKWv
inAKmgfMcIj08jKqMV6hWkRQ1raAG8OosecCm/F423OWkiFx3f3XiHQRAQLeW40CFUZwSQiWAp+1
vrLBmFdUbSDPuIovFx4ihWp0B8GOYaC1inTZuVwUUPmgEzZwx4o5h4E+eJ+SUEGl19yWW9N5UHer
RGQLb9YLi1IIGOdWrzIHLML8oP6a9vNO3OoGh/yVwLauIQgWrl0Q+Oh48JvoUgEpebm+xtYno7Hx
0TQt7O29On5wgUfS0mn/Dx/u3JDk/6Roc8BaKerX/08Qpe4FFl6HqNe6dPniwT+3JvnimBm0GyF0
FbSW3+ybbYbyvPcNw4fbZFfi2QvVtBXPXDpv5xZlx0xqAgqwEZ2W+LNC79vyH15UF0mDtCSlacYS
UB68Pw/xztmJbM+IxpN5/B+K3ws+CFtIxTC6hIa1XIduNWIkCaWYqjjakbPtULfz3ztiImV29vHb
bedYiBxIKkHWgqcAngOG5PIlpA2GthUvetaGuRUaDobA8r8l5EDugGYvhr0cMAQZ4Pa4dPWsrlnr
2kCEJuhEdeRXQVdcYGkZ5waks6Sp8+hQFeAts9Vnf469DSP0wZraX7e3a8HVLhYiHaWKx/FMUjxo
tMG8M+zizgMR/m0TC2HhwoTkbOZQmazPAZBRiIG2YRaSZPJzLX4eXm8bWluLdGyUeCTNrCOhG9mb
ZYd0jWJm4e9jyA+jAqoFsCUGDC8/ulUk4+AoGMDzerarHXdPjCG8vYSlOwk3LAYvQWgKH7YlG7UL
GCxm+8AsALcFFhgnBtWixjft3bARmjhrt5L4g9KldGFQOi+NxewxjwFUBQebP5M3O/mOJ5tfsVNr
rCkgLKak54FNWl1jg31K7VCrne32fuTpMelj9GrqEC+kD0Cs+/OkBzYaT1zPA9VoVuLegicKhjkM
IZhAU+BxePkB89Jwm4IzaLOXLMyH8uCO3pNB091Q8GjlQy4cYBsdIsAUUSZA20wq8ehznTFvRD1C
FK0UH1BZLQBpAoHE0QiNzeYDAM65668V/5aWiDFbJBggFgMThvQ5mZp7ZjmhYhCnnxxU45gDIowq
HDCKfHuB4g9JfgMrELTA8JQJELm0lyQ2C2ds8MZmRciSfVFnWF5UVFCbVl6p8nTb2lLZWyAcACv1
AHfGwi4/XZ9meW8YiFPDdkg21jY9eIH+oL/8LmzyT2iTh2tH4/2wyWvEoJOgcRU3ijwZBFZabZht
Gyk/npCPSu6yz02jxFk4TyDcCTHWTUHhZ9Rkb2VOFTmdW59AFmLpPtprBXDfrGkBqm/HeU+mVJs3
sYHsqKNGcnS82kb+ojUAQRLCbbTzSuJCgmTIXzFF/qXUmuKLWutp2EFJpgsqbk67yVOLOgSjW7qZ
lPl7Vrtvk22xfaxXyufYG0ffmivL7xVFjQZNqUBNQtoN5oanqFS1OnDdrg/1DpT+4+jq0DEj4871
lP7IZ/y/ZVGbh3pKoIGlUDNwnF59q3vocYF2edyqYPfeTe6M7ltm7MCZj4ZDCnfzme695a2d+vZk
zPi1HX21mppD96/u2cnrNPutcsi3LnPaQOtRdUyTflVAZsntwSdgwCWFgoxMnZyDt9nNOGAbo/XZ
oBQcN6AvmPae83HFD8XFfuUS4KrEWwhRBJf/pR8Wlt7SwkNGrUfedwdumAe274AEJlD99fL64rLO
rIl/PyvuTNqkuvUAawRQcdqiPR6piuhrf7u9rKVgJRg4/7Mq6XSValN2YDzEcwv8OZMX5GjJ6v/y
gIYGCDgIVSBLr0ihxy7WjFERORN0rcAetTfC/IP9qDO/pWGbICiCA2m7VmhZ3MLfcGNUZkHjfbmF
etnn3vCeS+dJ5DnMiDRj/uiAmyHIyoau3d/iz8n+gelhdD6BuED9S9pJbvCaYCYDpcd2iI9W4X5L
Cs31W3eiQawpwPiwQj0BQXqnDHO1S7j1ABQ7Wam7v4sh3PoZ8jUA/QmlLFFe8sAs6c4Pif3WMGdb
ek2oKxs62H7Z/ejKeGum99bQhP2gh1P+AV3aRO06XyGPLYk8Uod1D2GJ6ZFYDzY9EKYBqActC/Qb
9RrVnPFVZbVvzhaGhXZacZhADlCwB7sYfF7lmO3dEC/b8zX+vaUsyT7fZenyybnZt05roh+ZFw8N
eJ97DgF10FlnlebbbRmWyk86VgGhX8dx9hstf/n7A3P2A1yp6lSjlx5PLWprGomGPPar4g3MyLdt
mNeuBPAOWkRQnwNBgim9MfjsGGk9Axjm0U0zf0yTt9t/X2yS5CMXf196YpT2WA2Whr8vwAfVNo+M
SHDGrd2iS0nfhR2xzrMgNucDmb0WsbkygbseHltz02OWnz+0+pGVG4sc7eRpaNdKSAsJyoVZKVJP
pUs8BxCnQOHJqe0UX2/t+8noPjhuFjHL3rlp+/ePtguTUriuMj5Cgg5vT6ac0iLq8q1O1vLKhQAj
SpBII0Q7HjOcl7vZpeXosQkpdLanL82W7Avf9uuX6rA+q7wQOi9MSUEEPO5x7BKUIdSp8tOGbGxO
XioCDfPJ/fvzdGFKOtBWltkDHbCqRFMCiAGUuFIpX+MlXVmQXCvuOsgVa/hIgVJ6VaD3egdQGuQq
ze+dWq6saOl0obAP3UhwKIC4QlpRPFfAkrq4usU4TX5IcbpsnC5rf/sQLwUJ1BSFFDKS/avEJ0k1
5hWa0geNUySBy/o4KNkU3jaylH1DxuCPFcmxoSDLvF6BcKvgg7GD6lk7ZT9EyKCbrLlXonJbRPMa
tHltaZKnYwaq4sii0ScELbJRH0b3dWVZIkrLEfB8WZKDN7wpnFrPMDf+3gGKUUcft+Ir/cPQ08X+
Sc6gJ52ZmQ30qh3uRMSyt/YaOHvpSjw3IcOTNKY0fBhG0B921j2Yr3bq8K1Vjxp7LdM40qsqsvLA
HJ5VD4+VlaC08qXeb4CzCM9NbiLAowc6aKGOVzwv/2Ek4WJ10l3IqqwmmEDowUpfVS82BeOznuBh
NmSW+Q9Arwtb0r1Iam4o3SSKo1GFHLWNqmYDeGoXDptqo+zBCXPbDReSb8wJ25iHQ5zAGInkHEqa
mUVaYDGG1kTUKfyS6fdGUaxMyusLTxdAMMQQvoOn9NXTxdTHGX4BIeKq2Hrfix/VF+VTfki2OZiI
xCyjFUyv6ouCwLvRP/MQel7hGg/v0p2sozMPhCnmva6Sce6QjsUzolUx44Lca/GT1hwaszjmWuHj
wenf3tnF1OPcnuQ2MWMKdJsc3GCHdGd54O4Gphn02Jii5Fa0RkMhPtRVODlbneQ4tIxBtUor4K4O
/b6Lht24xcxhtLaJ70f5yg5eUsAFA81+BVpTR2dyMS4P799moAMie+hj+M29uTrQsniuMTQvYGtQ
hZFrPKgleW6soOXp5J23a8pEfezjMl8BcC7dyhgD+48VGd6lUbNPjRb+r0KG1b4HQcoe1Fz+5K5R
/C7HyDNL8lsQyKgUpeghwOGGfC9GQ+O7+KQ/qFsryLer3belVE30CQQ4TsPbWrrAeg/gD7vAd7L8
Iayfys2w68F6VzwVh39yvTNT0k1mluqkmS3uykL71Bulb/XPI6TlnPFrO02RoGuo1afbh2vR289M
SmFrrKcYMq/onnred11rTN8rFSsqnIp/1Gn7WQcu5YAXZud3mb6q6LGytfIEi2uUbt1n2FoxIT3e
V9t+JxQA6kd9l/yTe4p6vwWl8SvAf5IXKSBE2RAUyQa6jgF1CVhhfUsrVh7ti/cA5pb/Y0hKska9
nOO0xWlTiee7bDc1RxPlmNtfbelIA+OH6A90tgCEXz4fVK/RIJyIbhx1ftn6c1rwFQNLbnFuQPLE
bqRDnTMY0CP3kB/ort/8L69K8TvlGIjpRERA3cS4glzwMxO9HJIaX8WpyKPTdc8jy/zMBQuAp32K
Y7ZKGLH0dc4NSl+HcqsEfgZDkd0mK4Ok8ZXPIPDeAsHkVx9dP4n93vZ1YABvf6+l7rNjAD0J254G
9QcpZvEisyYMf/fIUfUgAQNNlJk7JaCbCdIxOiSR8g20KdaqZksX9blV6eKcs3TQ4SkYgLA2ZpFA
MeROZfBKcigwZqyvLVLcjFdfEzhvccmAL/wd8HKWQHY1m6t8guuPhyE0tr+pWdL3rKSP4lBbeacv
5gXGmT1xSs7s9YS3OlGxPCF2ZIvPKCgC5gDDF3comP3LJ7ThqehfYJbelY5EUamVMlG02ESwKnfV
YxXWEUpocxT/wFhqaA2bNTL0JYgQ2lyY3Ye0DPhn5KsbhPmOlTMDnbZnoTdUbeMNoLfA2qFhsqki
7cta333ZUf9YlK/xsRsbZ2CAD2rPoqBUbspITyNUyLCrfNd+Uk7lSkb7TgZz5TZnJqWzMXixkEPp
UaK0cnoHjP29MWbsWbc6QoNmwtWk3zdGkHqPnbP97KToPxsZK4NmcKEgYNS6FybZ1G+MtIJWUV/S
sONa0oLVK0t8ZuXZx0bpf3pG/4QB7OecksT39Fb1y0pJwzke1BLc8rbmT8B/Hp0i5+FMPPsLbWsX
tJA9MEQl0VJ0Vg2gdwc+P3Sx0n3M0wKZzmwz5SUm1gA5L5d+dWcS79oaE3lOPM0mhHxLbU8bKiS4
RhuITc8eR/y+0Sy6zW3/XLoSgMwAby2alWDkEJHv7DCopQem16oFrTrPEM6m6ghM6wqtz5oNKXpO
NSlc6oFSWwOe2TcczGBP7hpx94IRF0TPHqiGccOhS3+5kLJhRlK2BEbIV6I8efqX2xu1cOdc/H1p
EVUGQmbujsgdaaHvqFfaxLdJm250r6e+MiTk0zhBN+q21aVgdWFWurKzvKy8SscgpzhWmXcwjj1e
FhBZTk7rvFVLc7IX1uRgldNaGwv1v6A4iFSYEKe6c0CDCsIJNK/1UN3lc8je5jWtpYXcAfoz+ISO
DbYOqHRLH1AtQX0nGB8LUY/ZAVkfGZsmWiOIXvyO6BViVh8t5Ss6HzubEqXXTPRo4te81u0wibMT
YMlHbvS7oYnXLtPF1AGwerCdmuCcUqXLNB4yxYtHJKuuejeCntCNu8Cq/oEWSQw/gJcTG4cRP2nz
hiz30inFM6ogGFbEZC+o/XJQHYxrAgbCzeWoi0QEYwmCQfCKzzvOczYCyYiEWIVE4PTJsSITVIIF
VGdWPF9szJUl0MIJ5nALeBvJ84vBLq2s5z3gi3RPH34/n9j+G+ivg7US3eL9hRInePAQAjH6L10m
yqQ2xpyipTN8ZxsF7CmFr4E1HGzDn3tl87s5uYaYXIhYcAkU8l1wWYF5RXpDDWNsls4EIfPZKe8m
luqhxu1Vfu3FbRSlH8ytICrKbNBsTozELJGST9958JtBmX2HiEhYbuOtFa58tKWnmehaiREjDBjJ
DQquo77JNdRczCjdsbsyGHztICThq9W51iVPxPUPUR1w3yJqSC6fuU3SuiNy444boLHB0DDaf4Oq
B1amrFxgV/JVQPwBifzHlviUZ7dkYdh2lumwlZyGMN4xJHOiyJMAzyPIPdKAo2YmyBrWUrmFaAXR
c4x7GiClBkeXtEhXxZ1feyOQgNo+7YCdrAPI3/qzG+rV/va3W8r6PQ00lMAOoYUto67nsiuTVO2Q
nNS133iYSWuQpz4ZLNs3Y+1b6UoCt2ZPulDLGIKbM2VwSiRUoFblp4Jz4pclOK1HzF2wV1dfHaBd
Og3ni5SCitWUpck7GMVst3kwwixMwoQEGmhpIwDRAOxbCWNLXnpuULpRKRiIYj6CeaIiXlBqD533
yi2scq3huZjzY/BNxfwicDCoc126KNTjSTEauGdQ7wzS3TtNXfbGvgs8e7o1HkGQe9tfli6288xR
cs1qchOUAij8ZX506ycORhYzN1YCypoR6eCZtkFA4oPUsVb4Ie/GTyN4itmQr5gRf0a6a5B7/EkK
5PBvd3oG1wBM2Sb953busvtGH9dUnBcWc2FFOOdZFNG0lA4uyoJBme5V86Aa0JNxV+pIS2VOENWq
KPSj/Xgtd6ukBil0hjKnshP4UaE1UGAC+Dfofy2ZwqD0ws6hmGSY4FZB9duW1lSnuT6VU455MMdQ
7B2gV6Cp5fqbXTfuEePQVaCquf1LSWclaJXK3Ld18tOYlWn2eV32W0jKkY2pzck+1zk8iDtawJmq
7AYvwVg5UzW/mbkR4hLAtCDlSo1BNi89qO4IpWKn7JowBd0AqLR7uivA+fSaG+UElhVFQRW5TL+N
RRu1jvdQFDWAmG3a/0xV677pUsOnVYbZtrKtfnVa1W2tPktCbnjl1s7y6teYeOVBJzrN/BmD6K7P
lHj6aOFl95TrqQuh77pufYvm6iHrSkwFdNT9USeQKPUVPh1H06nucqZVW9o3ylNLGJjFiTfb/py6
xT7TKoDUWN0BsdbrL6D+cj6kKsCvHm3fsrKdTsUM4B06NrM/9iaGxOZpTr8Q13yrZzU+Vo6JZ6qb
VNozJSQBGRwGFXxsj2OGFaman4TxTWdBEZORmYVgtGgDM6smtF3oD/yAelt1neErs6o90Er5RbU6
97W+xY09pNNHaIyaES5WgvH++qMzVL/0oc8wF92rUSZSa583aRxYY19jzinWfDIrdWA0HGNIzjSF
DtTKQpq5ygN382nrpHm1yWan8fOuL8PR6dihZ5Ru0gwN2FnjztFikFdKpzlBJyqrmE8xK4PKEyBS
cRL3m5ir+akmsxpQlbgnYoCAaqiNX06jZw99Uj7nOBVhGxt3nZPPQJr3dPB1OulfC5A6QW9mcusQ
DRXtgIlAbW8RLb9Tk+otZm0axCp0UvVeUw4c46mBxWekLfWof3aMpto4TU4DCMEBtabY+ZYMZvPc
UOtXndP56JZKt8MsUbcFMUO2MdzO9IvMAUp0zL7WUzk2mHcw1IOtD95RMRv0ajB64QEGVxjt1rKV
AsXEGYoEvpZ3BtKKsWOfeBcnPu7pzgfN7kNnmY86ytCnXHFz8MUX1M86DvLRsn2hsdt+Ubn5Xcvz
g+HmakhL7UdauJOv4ERCHsauoF2rDfWmtdx621g2i+rSbqOuTjiAjFYH7FfCvrmtzh5mNpRH0J8U
4ZiS3C+oYUFEpGK/wPUEMtd0mvyMaq+sYB20A7vXAq1UKEQUubfr7L5Pjs0QV0XYaQBlcVKaJxI3
WeAqbvE2MJN9hFIGSolz6xyspKl+1Glf73KOsovf8Bks5Ak00amXuM9jnOUvaq2+Tm2uvlSWzu6U
zrKjqrC6Z8yw20EzmrOfEpP5Jpm8L7OT4LVj0vZu8qgZxrMHABi6TjGonRIFs3gZFpvTrgFDga54
PtAULeBIMe19mmrWhOJmNvstg39BEqk+di1NN8DR8ROuW34qqeceE5P0O7DaWrM/dBbmqCa9IELx
kr42sdNsBqTF0ezk2QFV6/HoNB3b43eRkAxjsfPUqv7Utrn1Q8uSr4pb3beOjs85IRWo6rHCHCwD
6Z6bV1t3oN9AlTmhuTI1e9ZB8WdoR+2AxGW+S8uh+EpVbTogQJS7NM7SbRJr8QHpI33oSZeHqIwh
IOJH/FB7fFAT1M0vvFRAfpqPen5wWrhn4img3AGnYNhrwC1X3MDLlIAtMTHa/VTBa/IRWi6uOuC/
XObuJ56rgdaRb0U1kwzpGY7HRNMq7GyQWk29HYclzzO/Nz26m+eyPRZ6lYST3VpQROrhlLVON8kw
tnc1r8at65T/R9p3NVmKK93+IiJA+FfMtuVNd1e/EG2FQAgjhPv1d1Fzz/Quiq+YMydi3mamcgNS
KpW5jLjjffMTB+1LkUx3ukj2Q+fDCKhqvCMFcjPyvWkIZW3/dpjUTi2BCwz2F9xX2rEWALkTkgUp
hIZvAa6cbiu3wbTNhmtbnaf20dShGeR2lnPneJURj3laHg3FrVsGolpQ29lXCgQ2/uIAmc66pt15
hiHBLSyzf9TA9127dffdE+7vfBqTG3tKfnaQvfuZaINKAkXS7L7CneHTx0XVWhkH8Oif83RRVY0i
dWhb4abRoEdcyyKJuyndaw7ZkXp6gbnkiz7ZUQIldkd8Z2TCT2nUmQvr18c/ZK0iuvwdi8KrLhPT
EhNAK5pUh16nQVb4GwXk5rPO9dJFPWQmdQZNceA6/pL2YHH3vT23AVBTQOHgiNlqxazWKihT7JnE
i6nRovgHnwGAkQxX4Wz47Ms0KLRPeZqj6QnVjSFi1ed/8QohDaCDOAvNnnfqjJk0sOmgm6PbZ2Vi
y1gbk4zVb/QnwFKTkfU170cXa8XK69ucueqr4J72/D89xasc7cVHgvhpLSmDiD2djjX0uJry4eMA
a9AUDy2l/7ynpem54r7LPWhQvN5c5jHXTGl+dcgV18PBOf7FyU3dO5A8QhMK7YD2bi3FuUxdXgAs
E5RBsLsNMK8WS7EeK+KkhoFXmZ1m2ZxZ2a0U6MxAMr3cURH8zxEX1187Ix7VUzq3EvpYPsx+wEU4
PJTHcqe3m8yg+fe/fz4LEzZYPM6qqG+3mlSl6FMTbTtb6yImhoCK9Fyy3cefcnWDmX+iLJKGO7ST
ldTg6aTTDfXixI2IsgJoTwzWCXV28HG0las1FPX/RFt8M4JaxuMN5oak/dZlz31/y5qjT2j0cZjV
XXYRZvGh8mSiupUA6uAVv2ovZluZdrXFD+s7yLgCAgZHgsXlE0p4iieYWoeoBuLyQUCpn80G3qdt
SslanxPv7E+sxXUtqaq2hOTzzKQaRliNKtgy+6H1yI5d7JQQHd2GgK+0sN6EXCw9VftmRUcsCgEL
+j1u2W3Mqm4MNXdogj7HMKGXlr7x0VavwTD2glzPLAT/znko5U7aGwauweo07eZrMEgJd5gohMVO
Hba6dKtL5CLYoskjspa1JCm7sPZxaaHKjjrNTDdy1GoQYAWhxAB26DvrntHJeJnW8GqRcJju6d1k
PH680NdyhG3AqEcHag5oqEU/GuwfR9h8AtgguRW+56HAlZGZ5e6/eJCLOMtjK9dKm/lujj6VVgyf
zJbhyl+UEy4XHz/P2gu7jLPYVwxTT2a1GsRxVB9UyR3bwm6uGPcAzQjQDrwMZpb78o3xyS81d7Il
Tq4OdXDwVz+xxBgXoysW+cjlKCg33YJXPhQqChQU8NBDy2/JahIwBNRzdE9De/rss1sPzY1NAsXK
y4O4G+51EIVC7bKkO+dWoSUjRYy+04IGBD9U/f/9aeFDmxvq1TDiQ/tokb+znKKxM8wGNv4t/riW
u3sd+qOgWDOwFyG5+fFyWGvi+5gnQd351Y9s6To4FCBe+UAphOSrtTd2ZsRO3h0qjWNyrKMatM24
iCD4Ftfn/n4j9Ep5gdCua0OVADieJcoXt5C8zuamXLsbw9ngeTiQO4Dm0JvVImdrWrG2PtCpg3Ej
ZBcwYVq8WKvT3MKrAHDpds1xum0j+O7C7yjZmQ9qZ3wCbu76X4DAZxXFv0MuDkmtmhpqN/AatfQv
g7Vz6Jaq10pp4YMJBTtnjOcgorKo3W09GX2iwN6mpg5vg/ZeA9TW1ADm9GBirO048/cff7SV8uJN
xEVSV6KqTCAcVTgy6PkwcZ1VgxW0k3kC8DH+ONb62sReRm7HGPIdk6OBpQ4xJBbITBhBJ66HW9qR
n9l+XiQzvdl9SU/eDsItO/9pI/Z8AC9qQ8zQ/sRefDu3ymBW2WFfzPyOLAtqPCWuYfPgYPwMmd5/
IAuyFXLxNb3GGIFjbmcJEvmt2g2HHyDvRtVNE8A6frO6X9sPuF0giSFd4vxcHARW6fEx4zUWJ69h
hiT0mu262lRV4FPx/eO3ubZq4Cw6D5F1pDRnEavD6ECaCs2mJAcZvvhOuyeStEEGGaOPA60+1EWg
RSUnkpajgQoXdTQhdrkX51g8Rv/83wexZzNh3JnhBEsW36ng1Oxbm7f4y1AGN1GiOpBoMDalIdby
42WcxV7TADfkdoO3NncCZo+lLGrOs+ER7l6bupRrfQdovv15qkWhk9iTO1Y+yIHzgp/H/Nw6Dt7O
DWeRjWpP7K9bRK21jwU3ckjOwWgPNcn87y8u0VqVMMKgax6OyedGezadCPZVwX/5rVC4IX3gvMaB
OpuRv40hnJJ55SBl2LEc+O8sEsp58tAg/TjMu8JgEWaxwGt095vRB4fTpVqsCN85aqOt8W4LLSIs
VvaERd+ZHDO/tLp3hjhL96lxMsqfHz/HuwNlEWVOURefhMOWONE8if7feBAmNX8WkFq/5rw2DqRW
9HORpUAxKG96+Tjuu6WAuLARdSCVhfMZ9N63cQnLksm08P6yifwqDfXVHJ1jN2yZOK18JtDsoVzh
wvXARnp/G6aFYq5KS1z4vaF4tMsMQrbN54+f5P0+mjVXL2LMv+HiFRJncmTaSzS47lugIqDN/51U
AY7lU3bIb3nYZhtr7/319TUiVBtNEGCAcF0svrFVfTu4aAMjT/wmMTs5TzyA9B3GFKcxeNy6173u
mTdHI+JhKmzAItBG4bjkcdYdMCbOjGcv7UD9dqawuEnRqHHdIAfwA8OE0Pts7SwjGmKQMHF0bbUs
V/YC0PoQ+jY9cAPeXWPNUQLxNUHNOZcq6DS0wppnvfuZdk8ff8u15WJBmloH9G6WgF0kKG8SFecF
BhAQhw2a9vPUbI3YV5/kIsL87y8Wi160VddX1Rg2lBwtCRwLRI5G2R6Huo0+fpiVLYYKH8Wo4UCF
591N2ZcKIkYNgFUKE2VAO+AqEvTu7uMgq6v/MsoiTekQbtGogSgyHqLaDyH9yHdaPJzIrioO+FRw
ddw48993NV5Vx/482WJXY4ZBx3wEh7nbJXsRjb+ySHtwYzQNI2SQraJ+Pt2Xq//yCRf7e6yxLAhG
sLBmcw5w/NkPUotTTf+ia+pqSjfS/tZXWyxBmTisUQOeDRpeml6Gyr9uvS1a1uoqBMoPOGEPLPql
8ye0zhzYIaDP22SwBCO8hu1L7/k3QEWNV9Jv/W8bq2ReBct3CJgDgK1waoXF7yJj+WTq3NREjmwj
Y5eisjGzsAVpX9uj0/a8JWD+nquNBQLxd7SxkfPfM2O0pBq4MSHczG0o4DI6ZjHm9uyZoZFNZ5ma
F007JltPuXKYvgm72NxdPVSDtDHqmMFH0AHCFPCQHKGOc2uENOye0QNBcoTiA64VG5t9K/SiRK17
6KVlFHjemo50r4TpxTqu2wFJTPlYMlru8ropdk1f54ePv+3agkUnHVg5uPC+J+cImfLRhSIDKggV
TKm6AnI6KIm7gejZCrPIM4nZDPmUAZPdlk9ef0jKa6vfyGVzwbtcpHCZAVcEpSP0xhcFMbKKwvQV
n2+EImR+ag/QyYnbTSL8+pP8HWbJUndpYzcGKGKhhuIXktRBUkWbsMLVHAlsBHSBZ71eCK6+PWgK
lUpjRIUVKuGPJxeIrtuKqhQy+9C/mdy6ArLC42dDpI9t6ntP1Jq1geqSX9Vzw2ujZFl7tbNLAnIA
gNkwhH77axpfArVWY3w2ghZsHJpzG6eHbY2BtVcL6sOcaYinA+ryNkxeTE07EQKAKgDTFB71NirZ
cAb2fLzmX/t+y6UCNDvg32hBztZ6bwOZPi3Q8sSwwmj3kESVED2eVQrPBOyam+mGXek/oBqONnuE
nsXGVp/Pm0Vs3NpwhTchfoIvvHjIsqkGGy1j4CKqg+MnMEIcKNt//IAr6QTJGkA2CPwA7+suYjDq
dEQUWD1p/8jYjdl8LshR43FTz5LudONAX3siAyBKULUIYODL1cG0Kkf5N4McOvMImY0iHvVNDsnK
2gAiCwsD98/ZmHTxSDi8Scu5M4RKpftiNOqIypZHdWVtpJG1d3cRaMnLbSpBGe5PaOja36ua4hsZ
n4DA2rWttzMa53kqja2e7srxitk6wfsDYgdmE8vthSSMdmsLECqNGTk5J7Er95B+lV+GuJx9tTc+
2Nq7RIMOS5/Mr3J5ASEedOr92aHcTL9KHtfuJ83ZeItbIRb5PquHqbd8MH5kawaWnZ71GRzWuRuv
bjUMdCcgBoGk8a6hKrGTG94BjEq+UghcNPymy+KP95Kzsl9h7AvEhQF3CYCB3+aKOgfDDfo4sHNP
1F3l/rIwT+or+2oSW/XH6sMAtQ6jDGQIqF6/jZQpS+fCQ8sAsjFWyJI0bnSfB5qrX3OAyNtGHSAt
+SxMbZ8Z2dHXWNzqWQztrUD6zd7z2UZtsLaxASOADLYzq1Yuyz6is0bz9AZWAv6pT92g179//G7f
60CY+mxuMS9CWISgP/f2kR27zF0AL9G1pYCUymPfPGhG3LHyJM2jR855Vd6OeraxONdO15n5A2Kj
gx4GCINvw2opdC7ZiAebC0wRsVjSEz+PO+CLd1oWV1sEuLU1BLY6MjGGGe89dkFwzWuPo/OYaOk5
TQcZSnOq9yk4DGFu5ltvdc6FyyMGmqYG5BAxq3nXYEjboR0VmzBae9Rx2a92KSTzAnErIhrTff8l
u5liEnTXSRLaxy3Dl7VVfBl8sfObgidloTAD4+ZvL1WfE53+6ulGObn1hIsrpJHlgwZo8kzRn5nB
3UHt6uO2He5qmFkddp61OdCkfbtODMIre7IhIAjXzxGI6JRz2E2z8UUVPsgkpRQg4rrGU+kAY1N7
0PX5eH+sbsCL+PO6umg3AEhoV045zAq16Z3p1F6QlOr54xjrm+EiyGIzGJxmhtkqyI0fpp39irXP
22geZYi4P1RbDMnV9XERbj5/L54JuMW2pbLHVcfa1e5dZZzYljj8VohFrWBXpu1IGyFy54uix976
kQ4bX2athJxPTjixwxwW16fFseBS1FgFx9z3L9gfTG9hYHdvASB3mPbAhABxFWlHZwoa9OOP/+aT
XQRf7DHiptKxbMxKxvEwDb8071G5ftBVZlA296KCkekzr9K4f5LaFjpqrZv45sGXW4+jeWNKPDi5
d3/kD/yluSugeHAuULGQHfthXZmfWlCh9rOXwb8B/8xHxsWzz3vmYv1gwD6l3Megz30cIifkO3Th
NHQjVKRDxRlN1PFgbr3v+ZneJdSLmIs8wCqr9w2BZ575y90jPaW/fYy/IQwgoETg/pTpxgm1emBc
BFxs/MYQ6MrlIFxpYOCneX70NGunuuTW68VGqLV29JsXutj/HlxROPFeJ6dwbz5DIjnw4+rMjnN3
J63/gaDtalq9eLpFChDQIREKdRu8BLsraPBdN7G42c7e/8eTgbKMyTDm7curVtomnBMJdHTvhskz
OaHXHnsQIAjAC/SvCTCR22Pa1aAgYWHygkp+ZoG/XZ+QaEiNjGBv0k9dBI75vnwuoPOd3bzybwGn
2aKrrq2Vy4CLt1n2FDgJDy1HLm51HxQQT1yhbKySbKO3uXYaXQZapFWwHBXGPJh3DxPcvY0rX/v8
cV77OABsvd++uqkjhioo5JW9NNQNaPmDl/NxhPcwRWSPWRwAalazZeby6jOJ2iEyJSDOw8Zy9h1N
DuUxAxl7G+D0eu9dZg20MdBnQBsT/ajFStDMvMXcCnD+2ecUg3QrrK7sx+4Kai0wzRHn/JRE9rV6
VY2uRcB/e0Fxhzt7bG/hTtba/LAHA0QJNSGwcUvwgOFWAvKK2OPj3tnTs9xr8fRAjyqydvpBnv2N
8mztQ16GW5xPOWRJGzKfEap/0JMpNECf2PiQa6v+MsTiGNJJQV1rfiIZFzfOfkZczzTY8WXGfMz6
DtaZAmm9EXXtILiMujh8CuI1kz7nyhnhMlbAV+tH63aE/1GzJwakFbeGd1uPuTh5JLO5IRWKs2Jk
JUh3JEWdOT3zAUVhlW95KK4l5svHm3/NxdnKC6fRtQaFk5ODx+/CVt5o0QUfI3BthG6EGtPOjfM/
LpbFNpk0S1TKQloRADNAxJsNRvTxZ5sz4HIj+ugnopU678flOWAKM+fNCOBCBrncvvrU0p8VfZDD
tZ6wwGL2/uNwa6sf42ro9c8TjHfCXpph1gWvANkk/Hda/gCr8uO/v1qxXwZYfKasyZ2smxCgiYbI
iHiURNZR7dCj2tPdlkTR1tMsPo+naD7B1RzI58IFm1K7twtta0a3VrBfPtDiCBtUCvTbgAdyxi+a
30PiCIiGLabO2la6DLI4vupagp6XIYhQZqRX8oqUj2DxPZky/fG/faDljCAlJUnBl0V/+fEv6aru
YDzIyD3RcNsaff25cDkFzBVtxKWEhCSlo7kegplW09zCFoB+blpfXBkFEDrEr4YNyYP/Y/n9CbhI
gpORULNQgEnK2MQ0UNwOBzeeIX48ZpCGif/Vy/wTbpECfScrMKDG7i1/o0nU/H/FCg1G5Ui6Sbg1
qVpf73/CLTZXL9A9ryVwp561A/83NHt9owgha6cIWoZ/f7HFlmo9ATUAhhDtDjfuyH+0Ggi1SJiR
k2O6wxAeFwt+MEPrzo55UB+hTX295Wu8eoG9/BGLPacKLWdqxtdae6XF7DA766EY0qAi10dNAFs4
KyhhssdDvpG/1k4ZSNTosOp1oQeyhDBbTtGJdL69vmpWH9rDdEoP6ak+fLxwVpMK4LyAo4INhX/e
HmbaCE1WXAzQiGIBmjahzqfAV95Gsl+t92fU8H/CLNcLZb6h+QjTg3dyzGPNga/PX7eLzIux4f8B
FnS1nrsMulhBfdqARpEgaP5pvgSj8hFBc/AwqIYBSQTe9VaGfrU0fneGmgBP6sD2YgKzeJuZjrPf
YsgyfWjsXs+co9CDed/XYXYrZ7pbON1AhBmj8iZMv+puQPazoUwuw3+XEi5+zOKdO3QcqoTjx7S7
6mjF9PSjjsrj/K7/QcNhvnV89OSLdy14Oykl5/wa6OFwZR5mm4n0sK1VPP+hjwItdqTlp6SFjAw6
G+5Rg5vRlNzpyZPXxSR7+HhrrEaaAZbQbILV+GtuuKjzbFNZ0OFJcAvKXbMNfM7YFx0eavtMAg4X
Nk7Nf7Z2vzUoXN2RwL3N6GULo9dFzwzaC72dFXhAWEwHRBcBjMtCo/r58cOtJHAMdg0fXVuEemd5
1UGBtnSM+eH8Zznc5NVGXlk7/xAA41XbBaAdaP63icVTGmq/ypsvATj/fmQwEfAi6IxCewe13pZ8
6spLQzQIjTuwHIIv1GJVOIQ5tLNmiDTgS34eJuxrLrSNlLw2iHkTZVEcDX7pD43u/nWx6Z9TGITm
x/RQPm5pEa8k/8tAy9JIlM7Iah9sI3rTHtmpApQAylrnrXy18daWUzu0hKiqoAsRUhETfkeGkw3s
4ccLbS0Lv3mWxTW3sM20MueF0EQjAN9qz2/ZfgirYDzye5gWbXyk9YX990p4/TkXu9Ypeq1jAuGm
0oasSX0Dvv+/W9t/Ysy/4SIGbtTEyzPEGMCrnD2S2d67+o9kotzSlXoF8C5S3ps3uDhVuNX0Y1t0
MlTUb365Wi1ubdYUnyoX5SV86rQrQH1kMJRF9QPUZlgQmpLp8Ti23VNeuFd6kheHrgAQoIQm9QBZ
U0iM8bzvXnzhCvgQtFyEY9uqbxRsIjOkhWBfOjZmoGZZCQFdVNnFrtbKrA0M5twpjckbSMPUkco8
KGr5ltgVusyBOMheRkMkwdTBIArT4vGrrJoKLnmNA5Ex3xnKPRnGWba806+anH6yXTLeOvpgPoxV
ogJa+5DlmPzuS174L6Wea3HWwxWk4PXzCB5/NHbSPUAUSoY6Ucc8oXrUVaqNjT7LQyZtOzR5Uz4B
lT1+BWgZDCypoU+rQW+V9O3khdWom2eG9HoSVldGUmvKcDSJ+AZH+zI0jFKLDDsrgz6z5LlpzJdp
4sUhZX0OBV/PMKOiSyCACLH88miaHVxOPTk5QPtJ1z/VGswAPa9kzx2kAA91xc6ZboPDWU89ve4g
GzMGTTbxT2VbKxqmYG+Rje32fvmDWIzbO/wl0EwDzfbt0rQ1Z3QK4sqwJPZ1NbJHKhprI8ZKfxBd
QcClwROxMYFf9uyIaL02g8fD692Gv5gHPy78wAaSrNobW9CClQTyNtoit/udXluMAb5P7pHgPeA+
UFtcO5CD+QIdZ/Qky4272/u0iICgQuLkIsCCLwloprSmQXFNhlVm70shDlbOT4xnG2nk/ZUUYcgr
ww2wAZSMbz9VrxKTmBPeIiVWYBdfyubL5J61biPMe8IZFMUv4yzqQIs6Y08NyE3Cq7Q5ca3NrpUF
/GJmlWWUcc4iDXieIKHy9wB7rlB1EzT57PauNjG/rSbbRR/b7g6uk2LD5rYAA6+GhvYwWPf/9Vlh
QBgccAO0hTAccBaJVdo8y40KbZQSIBXDGnYiAYQQma/JgOP11U8OWHuQFNp31tWBXuenqQX5gAyf
N37IvE3eplzDQ/nl+QDNzGC++XJ6keEhvFh3Ngw0Q1lN6ZeyTIxwAlToymyEc3TwmoK2Gs+Q9JzC
pja7kLVVH2e1KjfeyGu1t/whLgArBKwsR3/XleNc1HYn8fTo4H5rjhiUxM3VTHL3on5nhEnQ7vMQ
niqYpf6zSeLKZgCc+e8f4C7qOF1pfVoyDNnsgAAyal7NjC22N/by2L5OL7fBfysbA2crGpF4+ytS
+FphA28Lpn3oO1OEieKubap9XhpXLTE3qoUVFDWEpOdcCa81QGyWiLnO7zlTPqrtBtocJQZCVySk
h/56YgD4S8xqM7gpbpoxzynr7VcFABBEch05Bixhf5GlK6NNEmtwG3TZ6CNUw78ZfnejEg6bRv/U
ttajGLb6KStJGwIuDnYVxnxQPVnShLxSGk5XlfUrcLs5Ajt1sm/sfX03HrY4cO/LV7R0QVsHDxqD
f0jhv909FiYZHVFQUXOh1U5jSXLw5M02mQJKpRfqKYBaYrDzIu4Jq69KWnVf/+sN/PYnLKtOJbjg
ugQRFMNo9zyX6jwYd7MXvbdBwl7pVCEWejU2GN8gLS8755oDIbAsgZ58lVm/x7Z51LO2D2sd+PRs
mroXIxU+dIfYEJhGgd0rSvtr52fZ2aGed0cg1nJlGw15qjyd/pZEWscywTBW8ZHpqOpasK1ap3dB
j/MBItBGZT932ej82Hhlf/WU3i7LN5thiepUpSJy9J0aWa+/6315Y4FDcTRZXcfdSA7ELK8r2Fkr
lzyn5qcqqwJl+t9cqJtFVVnwWPnDC5VaHky6DbtMbwpS7VShNdiwL6NtoaD7rhs51EN1NpJjCZ31
JpjyhIVpM4kg7yYeMekcZ6nYa9SN9SdnFGjVaHoNX7iSv6hcYEM2Bnqa2iRj8IqhYd9AWb/vigYl
j9EYQWlP+fWEVtPRgvBbGySihViw8uHJPaSSHVqZ65+BrLkTA1Wfa8WwJKjVvkD77Ws2QMSy6bTs
DPdhcZf2djV7AKDCAI486qg0brSaD+GYmuaJ5FWHCpF8YZ05wqdZpGbgMJ0/+8qgwTSW7o1g47dx
wo9wIL7/s3cUCQZ9bA8uIFNYGlVXBoNNuh+mARZM0LlV1wadNxXPg5MmQZ6YkEUUJeawRUvwf/Xe
bM0hC2/HM7DvXDOzItKBIpep2gl0apzhBvug9cUDo+IR89uHStU3hFUPaZs5R+jc0Sc9E9Z3Dl90
KIt5dRIZhSCxC2r9F98Ecaon2K8Nfs++AeYw8DRuXrW8ZF8VdF3Q7xyJd+rJlN5KFIBlDPE9/4ud
J9a5tQp1yyHgFjtV2e4g5UxPU+MRSGHZNqQgvTPkeNOwacQhodnTMOnFfjJMGWomz2UEsMNXIDfI
dSbLLg1ybn5PEmfaQSwKNiGwnGgjTxdW7KoiPfQwS72pFa+/wokL2g42Jc8JUV8bd/yhHOdqILi1
hAWpuiitkrxGq8hI4HU8NXHuFnYwJBp5Qo0svtEUUADLHn5UjonSnIrbEWsP2ZdKHlppD7hjb+Tx
0KjyeXQ6L3KKoUffsDDoTaob0ze37bW9ZYzIpVLYTyxPccmaWqKixnAqHy3VZmj3GkQZrzpCx2tz
qNMbXS+aJmQT9c7E95yA67l3zs2MH+1e3JRO0sB80dDoTjVC3oEvKM4Zncy93hAST8C77dvUYBG3
pP5rsMwXO2nroKbyyR764VQmo7EbSnsE0tc2uRWZk/mlaCpI9/VWISIrmzDU8eqnNIH688BdFSc2
q2Kz6unntjeQuQRzTg1MnIHLSjJxrXeaFxsCUqgB3HidLuBWmsdVJSG2aUBl7ZdXaiYoVajb/MZN
sPoY3Y2twfEUwKMDcmGk0BrIvDJwB6gUGnrTwEE+82+7Fu5OB+q31fXUcBP8pakwsfCL8rsxOdU3
DhVS0Eem5GGQJb82DLcBgiMRaROBRZ6ce5l79+WksnuvtMi+1DOOiyxqW4z4vW91pSd3o8WqO4pe
LQzhaKIFtbAgMcqbPmKsMEnQit4491yxuOcQQJSuoteyqOUZS2uMW+l+rYwaMstuA31V7pEbTgXU
Rwv0Tk6W7xVTkAGs/Ci6yXxiLc0PedEW9yWleWBLXGTtqk/2TS+z70knHn2zg424FO3J7Xz8ONfR
dq4txAN3jWII2sSTd6q1zaNLnexO9mUOLXDDitPB7r9MvdNBodYiImoSleNLOsPBG9SVTuz7AZ3J
0FTgvBBjQvvVG61QgwIxINFTcWXBNnRfNTW9HknaBbY9jmNQg+H9kEq3i90EbiPwpNdvkY9YbPYl
3YNTh49sJ7CQRh47p0zZV9RxhRYMTHtWLK9j30uHG7/3xwPzVQ039iEVWtR0TcVDZqYPDs9V4Jc6
3JoK4LM9Z4TxISiuD1mL31kP2MaQhawPICpZoS+yL1AYRrOzsMpKBXya0inwhhbKjyKRaJhXzQSd
BVgymZowQqgG3yfuSHe96ox7pzDZri8972hXntxpxlRFIFjU94o71b5mVXEFWxIcJrY+u2Dn6Xnq
KxiJUQ+bVGPlzu7S7BnTVRUMTuMEtSOhYNvCo87L+BDZCUFfJ9OGJ6krJ9K8pILPoPoFm0P3WmN6
fsx0l8V6q/FjZ/F+R9uUXVlaXj5lZZEHHRn9QA6WXQaOXX9CKyAoUQllbAS4iowP8BTKA0bNO7vp
foH2Wf5uS3jZNCM2EUxUkkcNl8RTAkWxkJdlv4MIvnebmU1yHpwJzZ0s/4FEZR2A6lQYyBnimbqu
d5NJN91lWe1Dyp52/i9fVdm5byBh2+pleYasqPNsSOpGSkcOCFsNIsKJoNhpWjpcj3y0TYjYCuOF
51MapoXztffoHjLnKsgx4A48myVx75vjCaYpedhSUUB0o85+Jm1CIw39qVNT45TCbOBn0Sp+0IoJ
4t65T5pQpUN/xhGdQEHYHHE61SVaLJOYDrUHtZcWg9lzkYseSvi4CbJgNHPvoHvUq3BfdarvQwGB
6Jpm8OXKigRSJjkgeV76rdWSK38ovhfKMA99C5HazknZbQ+wa9igJxQwvTBPgnGq7fGiE5zVvSd/
lLCPLyNHWGMFe1PxxWvZSavQ27knnVGTQC97Vew6jAkk2mgaFMMtI5G3XWnZhxZr8bMBtHrQDFC2
aFgCQGLXeOybp5llgLNJPvh5IQPaGuqa6dWLLlz/ysAV4eg7EDBtS8gNh0gL2K4N7Yqf9dA/iYJ6
z2MiOidExkgfct/8IRqtP2ZwCcYGyytyRQdFTmUKAYNAH009dFX3BWN19wHnGNzKpwzQS4MxEorG
0z+ltMHp1eZYfZVfkGiEFfNzXxr0YEgmA+FY/W0maBWOMKVGsY7xJIh7Ptn7LgCWAx6KNeSxsury
NOH2gm1NcvJICSRt+wQlUTKm/a4obIMF+VihvwvVp/tZH+HZcMr6m1PkLbodmuTXgxiTnyXYiHuD
UoZerUBXEI5ISUjQsIO/QzLzRz1D3dX6aAfZKOSja/G7opXl0TK1CgLStL4zcFQGgF0MsZxs60av
NSOJaS7HqyZ1YADaFZp2D30EcdJ8HieyMSNUAH4W+8xurrrSzqPUYyrWG2W8iK7PnnJd/NSSkh1S
ORdAepvZJ1cooNfr8czgQXE2E5fzINfJwe9zZDtd3uhj5UVWkU5nn4/wfx48fDj8ud8QseZt0KvR
e2DNrLVc0QmavX6GknKAJjHsnwZ+U4zILV4lv1tNkkO8zpiO3ki5jeSXSiCWNUjBguyCPQd7qp0m
m4fGkvy2BiUuzDv4UkfSkh0LMipxNDGOyiJQtjDLqMNpF/qJRQKr7utHqKCbd3DC8e90q7WeFaXG
I+SevcdJV6wGhBYft0I2Ery8GnUJXWgq87aNIE+eQbU9q5tDzRIWEUtNt46Tur/QG2ifUfTggtea
gMHmrd9/wu7LbjVus0+6oc1ykH2BXo3WH6aaAWOak6+dJvwDYFRTmILigQtgN/7yCR9oKJgBNXPi
Ddw6Nb3vn3hiVRHy/HiA44gb2raCGDr+W/vG6wnaVkOLerHM7P6J9716sSbt4I44I+AwhPImrRO6
x7JKYx2z/Ehm1oSLfmWbkL129DPJNHkuNbvHeJYZXjyh+I6stCC/qFMNRYgicwBavLWuVAXEpXCg
xZz2wugiVCbTqS91fgRBtbzPvVrbdw4Um3HHM8abxpV3tVTZLfXdYleWKok8nv0/0q60N25c2f4i
AdpISV+19WK37fYW21+ExE607wsl/fp3mLlAutlCazIPF3cwuMFNNalisVh16pzOJSXqGSBZk3K/
QwDdIaSCCRxk4ZMNYYLJ1tq5PoSjathBbQ5vKMzxmzBsn4pI/UjyMsdBUxsMqkwTfixmvcDBHk87
JcslJyaQo0ei9yxlI3vT1DnHNFQd4iIdHgnO/42MNG1Xx6T2WMgUbI5GlPs07yFRYLHm2SSh4hXx
SFz4IX3TdSv+Cmmn+iO4zR/y3Jjt0eoK1LFjPNvgce5AFPTSUUq9ZZ0euTlIwrckwEusKGvpJQ7l
1q/VVvGtbmCg4O1QWummbSShIt0nla/ng7oLA710Z7Ow0Oc0lYealRG65ZoMurSCVcemgmMrpFF2
gZyXbhOO0fe0lczcTnsQleP+YKU3EzVvHfDDA02WSsgShlEjG0siOHq9ayVSfl8ij3DrWT+kFQUZ
eyNXKGDKvekWWCtGuQkarSmm9w8zEKC1nZRTjb8W40exHlkHPWWZCmKONLpTixqT/XVT3FBaS35J
2ptonn6AHdB67uQQmNysoRtrAo3zWM+GCwen+5z0L9CVqTcUkDdHDovKgeZBupMSFW9ktUZ7Gaxx
2ZPRoJuA0FDXERL6gPhDpGFCIKpSl5WB7hF8vW1imk3tZoGRblhWhG5aYxBYZ6lyHFja4+xYbA8l
jflgdrVUeZwme4fSQfckWaTYReDh88qCNpupq2+LvNT8EncntizOnrSBYGA5TJL9OOnVNq8gWjGC
F9KO9faYxizatZXRbydTLb9KA/5h4rWynSkdMp8ZFqgcILlXv4PAjR3Hgun3Iy59T06V0gnA/ui0
KTHckoF5zEqj/DXhb9teGi2X9WwfzM0xZ/RNk8rJyXqIjUORwBrvc1qgxli1kk8yk+4zYsWDPVYl
GlkTC3ZVHtBn4DHqGykcmJtKI14wtYzrdSxqryn13FP1qEK2HBxUqa9xK0JClARG65uz9B1d+ARf
nj6rIfo6Ua6Bib+TXrNWJV7fz+obWmsVUEfMiMjBsga8ghUrG/GmJ1qDTFBPi+dETwavicpfOYpc
eIDUw45BVdCr2xaSnRWkUhJw69gaBKkcjUP6h7IKbcwtaS6osFA3qjq0T/QG+pvFCHI0sMTa1Ri/
Ki0uUbzN1F1RJeE2ZNBswHz7tBlavfhU2shi3C/S5zwZv4BPqPdZF6r+HFDDbTGJaYEawRi/SyAp
+xa3tX6nKU3hplFQHOgk/ZS6lPww0hR89t2YHaZ4+kZqOrlVRsNbk5Fbiep3VI32eOpKG3weesMY
BgNQFdhLJKden2KeR8YdBun04RdGMYCLgmQ7ucHVkag2OHXM4tggodgMQ5ijSZa3N6oaHcxm9BCs
QI9hzs/Qckrvshq03M2s3DZxk32zJryVnagv6W2Eb+x003w0pnjeUWsMChzO2NC9ulCeJ9P6IjLI
PLygDwOMJBbMSdKIHaKqajxlpOYmazM1t5sJ1cim7fF2SMP8FiN3sTOgqLfDzCh+dBXnG0jqGJDo
rGc/wPsd7IbzXSFXz6Nm6MjoCuJZmUruSWP29oRIfEyS9MFo6sy0uxhVHUgOKK9Dq7xkmvGupnjw
5rGqbaQRbPlAmycI14bxhLtBPehaRZAcY0CVZNbNCLWp24qQx7YbNL/qU4TUUUPyZjayi+4ulIiN
4j6aTTy1VAhEJjQ9yviJrqEo8wajLtK2l8efU2kGtpoEzyhYSceEBNUjKOQLaE1mxg6v0XAj9dF7
lVjG12TUmZ+yEb8pyX+A+5C8qlP6fSA4cWHbNm4E2QVXqiGua4HV3FGZJXsN3MPuqfoYDKglGSia
g2yfvCUZNX/WmvEgDxDZNAH1MOenjIBfK5mDxkQlsGrTx2BUoPMUdyBpRbgKCE52lYXGE9Trc1tp
56TeAZWcBk9WrSq+mqaxN+rdExgkSgMCnFV2myMYv7C5CXZGZIIYN8naHDTNFrmj3UweswGXfdJC
E6SK+9cyQNoG+do+bHyzZpVDQgNws2K8a9ooR4u4+qnWKRAIKe41KfuVsfzNQgoEiZeROhNBj7xI
dLC6WuUbgjsIoYLwXZ01xcb77rEfYhUlkAyMf2jhOYY1pnbVqCOu4lLZRKF5jwdbdAwBRX2IxkEe
N8MYJD9Jn0JJApRW6SHI8+peb9COpnU0IYJZP/J5xosYjNMx18hAltIdxqxp7GFOUUPLmOQV1Rgc
YrDdOG07f5BUUmyeyvlzDQ+mQX8Mpfp5tqRXKMgUmG9J7ws8kaCUEWs+/BTQPmI9SKX8c05o4gyp
ti31EGxJCaqMcxTFjqEOH5FOnyMUMN1OmiN3tsbMzSkFRGAu6YbW8gsJdctWAuOuHKbpqR2z71Am
GO0IrFLbLAwsl/QsBiFSY1EkpyUrN0Fp1Z4uTyMeihAXsCI+iR1ooy8hVt1FFr1JZxRQZKPczpWG
50kbabfJzAk4aYJ7cir3aIu1XtDJ6I2EGR6ieqZon2kyVANyGNRMi3oIdxPe8jdWlH0rgVxA7A2y
9BM8eZMrdeD/UAZt3o8Ur0XMGaMbUYbSmwkGnUdIR7wxpYIYShFkgG9rkQKZuT427biwmBcOEfE4
GypEf1LVK1lUgJRC7jTdkaspbJBhZuFtTRrjDg/nCfI7iBV32HhjHwSK+d5bcuQO8kdVauB+N1Xr
Tg7jh7pIg4PJZP1VUaTq3moQehp9ht7mhHpYluNtP6NYoWBIBaVuHWqVtbZV41GyS4DRNmo3f58N
C2jiPtDv0ImRbMx/T4BzmPIuN1l6P+eKhDHYpHmfUQS8QfVKdg1tDL1Zn+4GGbQyPbaHMml+KgsI
NNXTsFMSwEAsKdFSG2+n2pGsudigonEoqyi6jTRpcvokC2/Qugv9uM6VDZ4aECZq8aXJMPXPpaX8
PTwV+mYWkGL4L8VVLMAKE7WjUj+jAYzaLVi3NHVLzb9mR8DAjwkdWRN6AFzK8LxZ1c+ZMvVW3Thj
n/gh8n3Ugj1Tyt3r7ZWFPiqAGbpi/R52uhjiHwHmrXDXIJOYm+iemSbDXaKxfdfglrhuagF7dwYC
UYUlmUrVEysBCGTa46Hc7TI/cDtbRYrNka+rTBmr9gSERg2mmDBpwg5A2/iO0wrljm4bBOZSEHOs
zhctNOdPMS4iF3fbpaxBMR8jdqBGAwjlUHQ2DukG5Kg+3tfXN3OhGX1qTKQwV0rLYii4gPib3iT5
rWJgeBk5YLHKeHjZEwZMg1ggs8OrCZP0AhxkiCGopIcYowchjnLXZyGKndqIHqrcVDcgXMaDKA0H
t0Q8eLu+xCXMEHrRmL3TQWxuEsFdCA2UgJEc+ykNXq7E+wDqw/8/E4KH5FRJmyIFXI0OyLHQewbJ
7HULCxBz7N/JKgRwZoJ+QAtexwYd32BjdB5I2tMtmoKAaVae6jfKvb5dg50uYpNA1mgCLwTuxgsp
xhrKBrpZa40THBrX3Fh+8gRfPGh71BoPXMTk+iKXvhSkDqgJQlGwfYqwFCkJUS6PVBzsBOA3ZIbJ
GthwKUydWuC/4AT4gtoeeGRqlOlY99LP6RZcQz4Z66fr61g6VJBIxvWFDwYEsnZuJWNqJbUqZo5b
Wn+QId+qJP4+K8keVBL+dVOLW3ZiSlhQMUFzFSRaWNB0iBsoziEzv25hMfxRKMrAB7B1F4xctMQf
jjOcAD2U76oHakhHOyhHyMV68haVj+vmlvaOYmwafLJA4IEO5nzv1BBErdagg5cIfepGDZHh4rUH
bnnj+bqhRecGzxhuRWA51AvsEcsmtaklgKAGVB7avb5nmwjUySz0SL6xjpOrrh6oJfczVM7gbUDs
ADDG88VB6NdEk3vAky8wI0xnkxti6cc0tNyVtS25BThfQNQIoD1MCbCmRmrLEarMXL2YvZYlTm64
7+xv3WsabP4ZkVgFQl+OSADrR0DuzmOsepHL6PEYEqhcMidUeHfZkh7qCUVdxZAe5bzFE6zZdnLs
xDSXbZ1ph+srXrpeQJOK82YYAP+IM90SA/edGgCWC913A2UyFhzqCDAV0xgCVyLR+1yirJJXqHtd
N7zkrxY0RKCHihCpihwg2YgRhDgZMOCNznECNFfSfhIT7eO1aec1QwLkh7GQsDhHmRYFJWhKafND
n8q9jTY90ngtyv/6SlM5lIprLIH/Ha+Gc1dlMQvDWiPQWcIbb2tGLYQQ4+jb9c3jV+85Ikfl8Qmd
IMxoANYrXGqkLlodrYDa0fDsGc0f0wxdLJTP1OaownmvG7twER0LAowJARnyGGDyOl+Rpk9FoQRF
4ySF37X7jv1Ukw8OZgnRG5SC3XVrF5+LWyNA+YFjimvKCtY6KH+m+QC9zcT6zuoXyXhCMQ+wnetW
LjaQWwFBJGwAh0Z1YQPj1gTuIIMVvcvRyKZuLyk3aITvkR7fWUm54uyXeEKI2OOEYQc5iTT+c76H
3TBUpNQs2DuMn8EGzBahh347tBc92XWaDcoZD9dXuLCPlMuvQ0sQI0OmJoRMhZmkNAeAtrp6x0J/
Hr5U9baTfl63cpleASR5aka4RyMkQbqWAq1MD3RT3rV24g4BBvsbb4aIn7y1Cmft8XcRowWTgoeg
4oRBDpAJ/GZWK+UPPRxer6+K/w1nx0uwwPf2JNvRIhlbpxg1MCVAfD5DAzEotv8/E0Jy3aMcn4U6
THTRSzRbTkNuqLo2LLqwUwboMlX09JFPQVzsfB1FGTWKhYlcaKRYnZ03RuLFk/XX2Sc8+9SKEGCJ
0eYd4I8IRsGBjXf9GiXAJVJdMCC4ciUhDQFZLArin52PMUIX7VoPUOcHCuXcV2VjbNpn9Sb0o0Of
/21WJZgW3LtpkqAKEyBy5874HqfmJz4aZMwMp0XJ8bpHLMWIs30U/Fq35omlBvxaPvZesUu+uCIg
3Y3HeY8aJHDcm+SwdpYWosSZTcHT+07vMVGM15FMx5cx4e2z7D2kGK0JM29lfdwPhFN1Zktw+RqU
o2YQYi8HP6Z2vOXC5INT1b+HXv/F7OmaPeFxCXg6ynIDsIScQmaGyyRusNMx65p56f0atnltI4UL
RUrbIdVn+GhSQgChhVjxDTESpzJWwvpCaDrdRDG9MMYAYBUTdiDS7LZRsbWayk/HbiWLWTMjRA4j
KvQG+UCNNhwAAMUhDjJbp5vrHrESniwhcEwjNHRIDyMQbo+yY7NGwbm4CNCdYRIJsU8VS3iBFAJG
WSo8xoIhKPF71Jkz6fX6IhY/POh7Cd5cFog4hUUMvVaTKdFhxFTvA+Nhgp5sYJEf0+BeN7R01WLq
5I8lIQzqWQHSYhlnlR3pR3OLooKvvkff5Pvpjd+02sPawNNC4ndmUAh+CVoy5QzNZgfC3n4cz6k9
WcFoQ6wCmSZw9H7co3ioRtHKSpe31EL1BDIfOjWFs0SSAlNmBAvNc1sPX60jOs1mt/LdFp3DAI80
r+1CbkuIRlUf03TogfAo0EMoQ3cE1FyJ9JWl8C26iHkmpHjwe+GGIhU58LlTPZqwApxqspPQ7Ld7
Y16joeMbcmlFA4E70X6Pn57f8yEjtZTWGm5g7SfpKhvi62is2Nq00brbOdskq8WNpU8E9gk83FCv
wT+ETyTPSUNa/ibI1edZc4EuVOibOq2wG10Op+D6Rf0EvM46ihp4H58vrMvjYYB+fQOq0mCjIXwH
W2uj2pxYYy2LWfKH3wuC9prFBZTOTYWpAfwwN5WV4C5XFNvEUNVa1fiydsIXxLftf1aEaGEwMDsb
YQmSh1vpydxrW/qg3YW74L4FUUm//Q+PgDNzQshQ6KhpWY9FSZhdlaSbFCK2aQAyxK/rsWlt8/gx
OEmYK0zFzSSHHVM9SvFzHt7EZKVQsXSSTndOcAW5hniMCrwSQETvJD5abHd9Cct/v4ljChp2yxSJ
2CMoAQyJltQY6Ou091KLXog8DY/XjVzqhf7+/n+s8HN1slGs7GgW8FVoT/z79wfrUd19tp/5LWSt
7eQYHVbLddylxOCgQQUKMqWc0/iiOIz/mTUqnp6tJzv6q7aVPMykwx02XEd7fF9Z4UU5CyvUUMbC
CBtXnhJ5KsxorvAIZi0qaHwml7MLYxRiu04RuORzoI4hCvhwcfmKBSSQc+iAfuHlOfWPrJLREQaK
I1+LQPyEXOzeiRXhwKpMV/NJQlIe7eR9yimU0j1PW6nucYkDaVXiYPEZAJ1Lne8d6Mx/h5ATF6nn
Vg7L3Kwd5d48ciWV5D49kDvtQI6KA73Eb8aOPF//aItbeWJSOL5BhrmbLobJqt1O+WOFQmDvXzex
dLwwtskLYrgIUUc6d3xqzWxUGe70LrnV1bu0Wckl+f9f/E7UAPE7L9ui+iZc52Xc96peEOTfO/6J
6A5jsN46LeqSGYjqoNemo3qP03S+DOTEpSTFCe8mNTt+lDjTq7pt/746wOd6UQ7G1XdJ7V4CZ08Z
FKwcidCHon8i4/SM69a+/k0WbyP0nek/rJ7AhZ6vZiRzw2aV8NAQbNTUzvcYT8kdYD4wwqtU/4Lh
dcnTEF75urhEochDoDWh2Uo5sEyc/bmxACaXPnT2dn1di0ZAtgruUEwog2vmfFkoR0hmxQF0qIwF
7gzRVkeT660WrnXFFlNyaKHArQ0OExBn9cNZlhQ2zQ0GnLz41dyoKEt0N+qu8tLM5111yV3Tn7hk
m0GA/b0qhFcK9xASlSRLMoVRBU/2fbzNj3yEVdlTP3/6L054akgIfVKqjwRQx8aZ6N2s7ptpo7dr
HrgUFk5tCAmK3DOAb4DfAhkVOi7E5xqCAfiAQkDTde8fkro1kv0LmyhiI7BC/oufYdUSQkVKU4Yx
nkF2oqj+kRUjHrhNtNbeuAzjghWh+oCBuCqBMriM1NX4pEeMyG/jQwxieMSLz3+njnORlEO82iSY
WUMXGC1URfD7ikUxFCdKgBTHwpazLQ1+JYaMKdi/jeXndkSdUSNiCojb0GegZbJLCqBujfZ4/Qgv
fKPTpYhZBFCQQwslD8zfMxraUqX8asI1NvaLMCEsQ/BvjYT9TEkLqHGZ/tIZ6I1tjQYZsGh6WLnX
13N5aqFcDfYKNNrAn0xNMVvJVCZhigM4VIgG7md5cGuM5sy36YQxj8e5v68RrjpAX6+bXfCIM6vC
EtOsHgdSYiounsofUdSBYTKpKFB8dFNF4+66sYX9PDMmnOUq14N+xtykIylfpfQla4/p/HjdxGVP
XdhG7jcnyVEidVBY53Be0Ge+GVD6AYsPmHb3k6950zZfDbZ8g87SCm4Pt72MtpdBLuQ/RwL25z7G
BjYuTrIDwNmW05VxZexiE63kMDzwiMY0nlUggUaA0oXABG0TzERxbUcTBD2ygsaUpH5FeuLKgwJ0
0ed/2MtTc0KEMq3ZGH9LSRb1LtupXgp+d7O5Z5+yD93vLZNXnHHhTP8OvNhR9PdksRwHVtdZG0EB
jeVpu1RXd1az1kxf2sHfGkD/MyEsCe3EqEmBGwXSXwEvgDm0G6nsUjAQxHliTzMm0Ka0XQmHl2kU
nASsSkgAUOeRUYMRnDJmyajXsBrFNj1iTMkD8dWm8pjmTC6k2/2/lkETDAqnIMcUKXCj0oDqi3QD
OKqdjGsdy6XIcbomfthPDpoUx5j9i2TspAVZ0WHCZEQGEG6dMcDiR/u6K+rLrvFnB/mvObE2ZHPX
SsYkO1C5otsmmt5TLQjcUS6z3iuHXn8jUzBso4RFst23of6JcZXHecTUjGrmRzKrLYJqYt22lRX+
6BsNnAKDHNOdNJT37VxtIinXblNamk4YAMowWBJziYR+B8ROwNaKW+aziySou0VgS7vp6jnCWIlp
hM9SzwmttEBvvzMZMk6qAsWVgvXkawwIMBuMdkDUUoZK2IxRlKRLbhINw2QTlbhc3BTeyOEk3V/f
r8WPA8AVeslceFJ8TEVzXptqA3aaQBrvK3CT5ZP5A8wAH3MfruTSK6bEfkNt5RVELnPQLd0rHVoa
T4UUoSi74gCL5xaHx7BA04jXthD5gO1mkKYEg+I8aN0WNBVfWmA90xw4NjnAXDugEPP2+h5e1hb5
IeK5tA4BZQR4wcNrCxwJgHDITgqn2BZ+5Lc+OClmDxwMq1jYpbuRKxGjR6CA4028/hOArztN4Q5e
b8vS6+OPWl+5fnl2J94eGK3AExiPYADBhOwvywOLMoycOBNG31rA8QczPwwEZAw6qEbitAXVBCby
JWMNeba4tj+GiYB4yWU2D1WGteXEn4A+jLKbrny5/rUW3fDEhvDoaeKyKxIKG9mEaT99R5Wvprst
hxXOnjUzPB04iUNR3gZKNsCMjPnsqcNeIliYxXjoVHXF1KLLn6xIuDQMGhYpjWCqyP0AE7sF+0iH
B8pnsNfALiueQYTrIk5JhtwGpgafyyOO23Evbf6DuKtwK4mHGLqcTcO/EaFl5OVGeMB9/1Lnxkri
srhzJ9etcMlHwMy3SRSCSzk0bcx2eYHyREHuMVo4v3+NHhMWJZyqPMHIWREiSlQFxIzd8tOq/F6f
V+Lf0mvxNIUQKZYgIQYqhQxmDDQeNhSM0CZoFB4McI1ZG7YbNs3BcKl3/VAt+sWfjRRbHogjpQSW
Dtkpy8Zt1A4j5sFbMOGKp4MM7cS57eyMatuMZivt5ZX7ngrnbEC5UTfxT8y8Qj92iKiHoaan66tb
O8s8bJ2cZWJVlTmXiIdz8r0tCww9AwJTNXY9/bhuaC3+8R9yYgiDyhjkG2Eo19s9G5inl/KNhUHf
62YW3f4kYAjHqwqDFirG+Fq1tinSozq9xbOfFocmXfPGxa8DcC9nZcdzROy6DeMcTnPPJqcg4JWZ
X5lGnetrWfw2JxaELZvLbASwES8MM97ReE/HTWv+MIrH61bW1iHsWB9YGHZNsGPy8FJOD82aeNRy
CnGyDCESTaCAAZk8vnyyo7844S9vT0Y3yb8Ypll0shNTQhwChwOYNbgpTMiV1Q1GGW2M6l3fr8Ui
Bf1jREz2hmks61jCZ5G1yW1YCvA4xo4jzQWVrVf22WPdqN+gffshz+n7ddsr30qkPlTCasaNwU9r
Y/lZUexBI+deN7G0hegmI78E7BOoAuFr0UorolKCibT5yovvoO0kGK68bmMppJ7aED4TlZg5jgps
TIYDioZYepM6zyAqHjbogOkOqEH+Q1gAfgEzf2AbREFYyCOkKur+CQt5avrt6KoYHx2zTd7somrl
1C5u4Ikp/g1PAt2cj7Wu/46oGnPkANIJs0OSv2XZxYV7uh7+I06MqEwLk5BgB8FaIYN8Rnrr6Uor
mX9oMVM+NSFEn6wb4zwMePRhH2rpy9Y3Wbcp6OamfhNNb9c94rJHICxIiEJp0psgy+0nJ5R3XXdo
y96zOswUI4GpBwwcx5jaAdHSNhqeZeMQtA/l2j2/FG1P1ys4ftuRpLcac3Bas9UD26rU0R+0HAxr
WTtsIExXrr3nlk7zqUXhGLC0BfSOB5IgARsaqJSSFRjcigFdeHOEqHWnIPOQna6CgM5MMOi/kqIs
OgmR0VLkYI2LNotEJRAkDbCQQINNYoAAU9/U7ib2LTQ+ZP3jv3gJIPYmb/pyfZdzt9c1FgDqAnOD
TzSH/uLYT96J0xV3BES8cZqXv6b5546JzrliyrzXaAiO2anpOI5Tj6l5TBlH7+p4NyXKSjxcDBkn
NgTXm2SdBAMGvpw292pUavXIq9LX63u36AsnNoStA+VzT/US62D6HrRMOrisrhvgf8FFvPhjwBSc
TR3mKgoU0BjK+2Cf7uMNg2aderM6Nagu2UHJAS0cUARauhD6SivIqtrEQqZ99GAA3md40SsUTNzI
C9015O/iok6MCUEwDWeQZvJFcSZcrsvCwIKrblflZvj9c7F5J3YEL1OV8n9fR9e6L2rGpptrhYHX
NadUIXF8q43KT4loxy6Uv+UJgkXX6MSmWlODrhHp9MoltugtJ79H8Eiad0MnpwhNEXhQDG0nS92K
uyyG2xMLgj+q0oj8VsJnBDByiH3oXHglAYn0at2Zb92VrRULL2ocpNnA/UU/xK90X/lczLcEi8GL
+cBlJzQH0pyRbeyatdnGxeD4Z4lEKMeYCh5vGI9HOQZiqXEI0i7WP+LlaMslSBKTVgL5SfL9+ilc
zLYxBY1Ixbu3mqhwmmgjo1UbjwiR4RbJh59jTM8Gkw70r7pixU1WrQlLzFEiTia94ecjeci9clNr
d+TQ3kL3dqPS48raLnzGklHg5K0mUAHIUBXCpz7JesqaQEaIca/c5a8qc7Nn0OK4+nvgl7fg3AIN
0B4Ccb62co1ehGfBLI9IJ2bNBCwm6NghJY5SFzyMljR55hrF+MWJE4zwCHFihDSVkaQtjIDM0DYU
DN2tpRu/O9tnJ0EwwX/CiYlsBM8reCP5STCemtL+0PeqY/kaCL6pG96CxBd0Kehy8S3cXf90i1uI
+9OCkDmlaPCem47zUtF7pccgA3RyJKVr7KrQOqfX2Pa6ocVtPDEkBK5EjXvQ4wG2EAx6+wSeGtUB
m9+aiM3ScvgYKDTfgFq+LFSHkTKAtwuqGg1QqopZgPCjykFFGciVd31Bl89NfLVTW4L3McmU60JT
uF5Ot8v33RbxAzerfLN21y0sCj1cinFlQyNQDuR/fuIeaQRqU80EXW8l+xYynTm2UXa6vpqFz4MJ
A2RUGAJA10D0gzztB6ylhi537Jr4SqkVu9ctXDa/LQDPoJUHLDmf6BPrMqHVKlqspViGDrxWhY6F
4cWxzd5knysfr+WHy/Zg0wTrhMqh3ufbps6ANqlFiXeDh5KAl0Ei2Hps/XZX7I3d2jf6vUHCGYZC
FyCCmHEAKF98yFagxEnNgXFFidmPHoB83GBsw/Kme1OxB4gBAvqLZ5oXvq7Jai19OoDMAfrFlcZF
us/XSbUA/Puy2TlBvpHDzp7Dv74vsYsnFkS1jFExU1DMRZDBMx4z9hAXv2TLG2polOTbsZZWXPEi
LxCsCZfJzLpukqtGdkLTATG5WwcYFzI/q8onSepfd8qlo3W6MuEMGw3GWuVWgv/p2ReekyYmx8Hc
byVmuOL+v93twkH+fCZDuEcqiFuB3csE0hfoJoAxyLb+NUDCd/rACJmXQkGxdaG7Yptb9HaByLO5
Cso67ngpbJ19TOFYsAFELxFIr5yxg/hJkYCe25fIJ4SuhuRp6mtXAfssiCevb/RlQoKvqut8CILg
3wDrP/fSrGRa3nDYpIqEPfWUb7nT2SWazF7qa9qKC102JGDjt94zyInwfUXJnWSmJeiswCDZQQCF
OoUPhkSm2xw7zuEhcQVE9/F1ZYn8ISV8YQxQQT1KoQg30LY5XyLYfEltNilzGqmoXStWnqY4LW08
VO/D3thitvoBfLEPeLA/QzV0Db90ieOACIqq6RDsISAmACnDufmoB2Nm1TGwZn4Mruy1Tr0Zb9ID
96r8fb1fthB2UIyEkhRXW7TQ/T43p2VGlKLQDgWjrJIf4nAGYj6qMW93fVcXTiiveSKI4+IwiBjd
tLgKWpCLc/7pD8kEBVx9sKSV3OSyyMW37o8RMcCppVJBDKEZHT67yr7jguU9LNB122BP6wcb8q6b
1fuJH/gLdzkxKmxgZ+lSYmXyPz6qI18OHswHy6EYbch9E7zs/+EInq1SCHZao+Qsq5TB0VoIKmih
k2cwk9PMnarkAEk8FFHylyQt7yLzrWrNlS+56DAAEKB+rRkqFQOgnnVJ3xvIzeI62Wlqchvninvd
WdZM8D8/yZSsIJG7LsQbq4FUkGO20xNLwDp63cjSVY8KPAgYkI0B/StCL4ygrIekx9uq1OfJnYpK
fkyLOXWKQcuey8jKbqspRQhnUwolCQw/t0n+FcVG+NLJ8/vEanNrZqG5nwjQAHVU66VtRuGayNbS
q+LsZ/JH28lm5GMM9isZyfw/A8Tg0/cHDBKDPGqDdrP6NHjEye/7e8wuv6z52tKpBTQFxxZtOGCU
hVBo1TJSIU3pnCIybRDTZ1nld3G68iUWnp2aBTZNKEGgMXKRUbJhhislkIrRiw1pDujI2SX9Xo0r
Bfclrzo1I2wkiYjBMBc9OhjScObZ71juXXeppe0CHxumS3gygqHO808VUbWxQCSDozG8AFChp7k9
jSvX04oNkfJNBXtplyoWg18mnlEXb+Di9ejc/z/NCFEt7DsDTHa4BPVJdRMIfyUTJBj6bOWkL93w
GvR3DU4RAiFeEbWojhDTM1SE7ODwhgFVHj+T+9j5dmuCSNxGsu2soWkXN9ACwxGIlagJ4hXhIyWV
nkxg9HW6UvWC5rNX/ChqV97jiy59YkSI0RUH10J/D2yc9einmuyNpfIq5Ua+TXqVrmzi7+lu4QoC
VwhiGGduwlSL4NmTMdRKWeIKAqbwrdspWyhFDdvaRZUYbKdO7/LJbJytd8i+2LkPbYxssyZtu3T5
AvSP5gCwZSDmEuGAcT3NZd8zDKV1+T5RFeiQsD0gcw9InCCwQ/tjC1appoKiOPJFVclcdNmcPg/v
p7Fb2ZGlR6MOcUxMIugUAUyco8wnCgxVB4H61lN8ilCpaLvBmXz48j77Ga4WEfj3FL/AqT3xC8Ta
HPYa6J24PcWNvcg1n7UNHx0J3fzb9TCzEMjOFidEZdyMUVlw1UMtC45T4s8FXYGFLbjvmQWhyjOD
rEiWCZZT60d5hBzVj1ZJQTS8ksosHMUzM0K8VAdl1iswYDmBAQEavQPZe/QpmeTl+n7xXyt+HLgl
bnkTsAIMp5+feEkDXhe07L1D6x66HeZHFsm7fmhu2ni6q61mGydr6e7SBp6aFFaGZCOQ67LrgDLv
QSdt+f0YuJR1T3O/+khaeK+AlBMDdJA0xHj6RUAbp2keKApYEwWGNIf4fGhVbh8QB3n/i6JPL0zi
VG7lU2wmK5OpC1/wzLYQ59o80bIhgm2g94ecOmnhzOHX9c+34O4Ew/dcsZHTB4l5WjGYBQVEDJrz
yVvQH0Z5LctZihaYSEbhGwBcC5AfYRUzWJGTIgBnKzisHzW3hmqpbs+/QjDE/qf7B0OHcA6Njx9e
8Ep0k16AglzlMrJ+GR2hgTQPP67v2NKtCj4JPIXwfkVtU6xiBaok5x1EXjDgP79xWPGI1pp5Sz4M
hKRkH/rtVlm58ZberWc2+Wc8yVPHsQ2gI6DPjtyXkATLvDZ+6tiXVt0F7F6zbgftiGkBm5V+joSy
l9zra+ZBTzjkMI92JXQ9oZYqPjBjFd8w0MAsMNPuZoQOjJmwPZCgfpC0o92mf48uwAyxKsvwGJSo
0Q4SjjjGVsG1E9HOUQpCts1c9+6IcYGVN+2C80NvGGqsFNkEWPb46/NkV0MJxIhpaXVO2f7MjdZu
yErzZenexgAnqsYEfoIbXMiH2tLUxyFqJye334AaRAKGii4KrPz5Gj6tsbmsmhPOGrTfk26ymgkF
Vuh+tbbuDOCBx/goJDA9sBZ1KcZVV084X4ToHaeLFLaRBJDymiis8j7zcB+iKBA89Tt1y25WbS19
slNbwkEYQihzRxIebJASckeMzrcOaOD5ApXMBkHzv8hpFw/8/5H2XUtyI0m2v7I275iFFtd25gEq
M0vrIvkCI4vFQAREBLT4+nsiu7c7EwUrTPc+0LrJEp6hPDzcj5+Dh5MtL2Yk5Zawe2PG8NKxnQL5
VnN35cGJAd4NdYiLdj6U5udAdhRs9wGvj/UPu8vir5NVVgIdKNgtoUis8rBQN24YeYw+rtyfFhbb
s64MkvQDRlYRCPT8gC5kZEOXdnht+huPWNGsxp87kpWrG+fhT4OLDcpZNyWg7G2DCW0t1SRuauhg
zA2PDHvaMLW1bMvXj8iUXnNbTJ88DA64oPsgi8ByhJC9hMxf4pOgevwPSMrlGD5Mqmd5krkeKbml
71LcamLWZLZBfqifIAATk50BPaJQD9U9hE++/vUZxeMebTXoPQGxycJTQsl+qqimgzWCQJ7ILPJL
dDrPgWOOgcjExn5Zy1CjoeYPa0v4aAnN+BkVSZRCx/HSqvq9lhu3aVW0kaWOoQnoWe2o4aR5XxmU
QoN+KjeGu3YmTj/AYsca2qxyUEq1gaKmgQadp3Ejnl0JujBCGzlqhBE66r3nd0Ldt3XtOWi88gol
Us1H0ZB4zKLPF20tKIIViHIj82OiDCs/xcnNow/N2ECIaDzuTUid+/NeZlKdHXpcLzdBzGs7EoAN
sKggykMBe7FHnGTCmYTUMRSqQFUOTdFbugOswkItFmRB8V8HBOH2PrG37B7P6GySKkVVMT3McX9A
Q+2hvPSuJ3Twip1902zg+NaW7NTcYk+4JRh5HXkneP2lkl+bUKtVkp+fr9javkOiDkzveOaghLl4
5pTNVNmDdFwWv87F14oWG8+11S2BXKAOii80/AEleL4lQNBso+nTmoP2C5jyYw1kFj4C5UAN7cvt
u2WtxAUGAUhfyIqoTBGdm9NKw0bYxiAhfbBiZy+DBOgMX0EEbCPIWokdoXSPwpYlu+LAeXJuSFgm
xGwr1EC0GvwjbjY+qzZwv5kT521+YPVWdmgtVgb1Fnj60PeCkou7MNgbtLASMozgq51QQwS/970S
WRFeaX0kW8ihY/uX98aZwcVUMgge00JHZpLNslTZ91upz5XNh1walLNtkFaB/GbhLdIeENZqaMfA
oe51M+t3A4o8n49h7bY8s7GYtZn1iYbiK3zEPUJHcHRAFnJu70D6DjJ7sQPJr81D6Ig9bdiVv3dx
W0JCwQO2Bjsf238xeVXhDYPQ8hb7MLvhD2D3Ccs5dMOsO1pW9zPohV+zONlwwfLAfmZ3caBpZXp5
PsMubYpxr2rjQ20bT7hLPV9x0+TO9qbiYhiGLQjox/FCqxrvbd2WnM0fILnj3Fa8hwpZoBaC+9C/
hk79cCj1AvqrWzBF6dfPx6gjLyPrnRaakXDRnB89lU8upCGNHuib+tDtsl0dORdgoj5srKH8PUs7
oJFUQfoDNm/neCJPbrNRUct64rgz0TMQpF9lazyUXQPtZVsm4OOy4U6G/gFQgmAMdO3FsulTNaFS
hABkqkjkiudSvaJmeJSlbqDS/eXzkX1cLNTgkEaFTgXY2FHHPZ/Axu6zTHKVQ5SAsxulN4twnk1+
PxqKc++5gzD/+i0Ai2B9R7EGLhP0JecW9SJLIZgHi2MMKXggIDPlAbUBOC6xg3ruZlv2x7vz3N5i
PlvTqy3ALpHXSqp9Qv3Ss0LabGQ8V1yyDrCZBp0ZF14MPK3no0psYtNK+V23Z7geERKUl6PAqw2i
5aHYqebu84VbGRYM4soBrF920C8injzLB0+Bgm3gaf6kx7r9TKCK/H+ysYyFc6/XLOrCBnSjhb1T
nRdd36qjyuVenKzTcSx7pjI2DWRKmzGoWnhi69FSvybpLm0ejM1S+8dMJ9YI+kMy26K6gGacrxF0
M1EqgE5zwDTIUtA57FMlcknnm5kWTZUTAYd8yIv8lQ3a189ncn1/SEYUHDS5Yotz1qO1cnSQgQm6
i/mt+g6VIOT4aVA14IfKIy/8yx1VIEzXTNRDkZC0kPtcnLJmpmXaum4TuHYS5CINuPhuVZfW9JVt
FmBXPNaZrcUJ6/EY5kMBGRoy+R57cvImbKAWJ8B5wKBeDdmnjcn8GC1ATVQHfABXjPax4ktTlHy7
BhwzVg0RVH+KYAgXap2HY+2PQNmhSLSdBJLh6XKnnlpdxA9jD/ldXqPc4F7LJwa5cIL5wsUbG0Jg
m9bW5hTwcCjAAMYDQomFP3HnttbTY5HG+d6bh0q9brPAmQ1/GG74Vs/kmi8Bqga90sj5yrNxfjA8
mgzN3Nd1IJi7p6nygtcU6B26+8/Xbe2o4wpFQhII048tuV2SQdZnRDNEM7QQXHwj4nnCWEoVarRM
bPjH1RN3am2xXKgLTXoLPDU0OHyoBNs72YyiRNN44z6O0X9C5rny4oCSENwLWo4hj/HhahszgNG4
waXwjsQC8yALZJeNebkZj6xOJUBXgGqDDhXH4HzFClAHVYVK+4D+IqDsk0MDn7UGLsfmTbnW3+ob
FikIZsnr50u4gnqRQ8TrDVnyldKAkbadU3kgORkCCSMp0Rzi60EaVEH/CrFKv0ijKSzQ7KM6G5fR
yqHHUw4YDzR6gS51eeFl1OuopyRd4FaxmpOwRNFvY3ArJxx83bpknUMZ/MOsVm5rAWSAaNK6BclJ
qO37yyywdlrUX/8HEEzp8hf+BE5a1owMYNShQHK+hm0+uJyniCmbCIklJM61V/quIGJQdnk0Abi3
0ZS6kjsHaSWAiaDkRDLBNBabhuhtRhMCg4V/KbHQGnRORqAhTdAz8JiG9sPGfK4s2ZnBxREcID3J
awehXh3+hjkqTDBzyie/EYw76H7vi40xfvRkmMsjShA1D8jvLOa06qe8NXGNo0v00dYuGb9z3fjz
UX08egi3IIIDDD5O+AdC/rKt6kRpW8SvdftlhlxuAm1tAXVglSKw9P6yuqCU3zsxt/DNeDoa0wSR
+WDonSDXud8bG8mllbwM5HxQ60NRESqDH5BsloDAqugRIXvNzt5ZSP0jlWzcet/mwEa5T2zxyR+z
Y+c7H1U2FckmMI6aJpz0+c6fdb1Wm7SWO3+KzNF30SqoBwI8y9gf1K90vyiCxC8gsJlCexBC3Vvh
+seTjk8ALTnkTlC5/VDw4LMipWThP6toCqYoBSVedu0dKWPZ/VbgubZjTox9qHLYczKMaK0IpiZr
UMGclb2dtr/SIX8q086vXLoV/a3kOmQdEwlemfyC8utihh3S5E6WW3KGxUFcWXEeF8HQhkncHglJ
gexWDluMbh81brBXT6wuAbQqcczEg+4btCqAXxeOE9fzjBSANrdXnT682aToL0qhlK+4X+o9dmLq
Q6bXeGSeylHh6jmbw7EE6sjq2joelXJ6LhrSPuu1sYXEX1kUHY9QVEWBDfhY8vJSy+XdVLVBgR6k
eX4b2ReDX7lGEuER+rnHkG5usd3hJsDki3I6iK2WTikFsVtHBw9+t3lQqlt0rfs0v3e2eNk/hozA
nQPpINNornQZ56eqYx0aYDhGlBvVwfSycFaLy0GC6/sUPBtVQHXl++cjW9tnqCNYYHEDUArpz8U+
Ew7NnIqPeIU+kgcV+gay489i6PkeQju2ZMEyCzejn4/3ChDMHpJMKGOoUpr0fKSsy5hiuV0bwK81
kS7cPDbxD+FkWhC8R90jMpiiQg2jz6FqPYl78JbSUGNlFmWsRB9dMnGk/uz2bxRvcQIQ5QEzBigb
EM7nn6xI3VQVA0M6BR0HWoioCJo9AUgZwhvVV32Xb1Ipr6z6mcXF/cCtgTWDgc1VUybbtsQwXNva
nap+x7src7ayqHJBF3sZ5pDjRse9DnL8xQClsv3YygGaO6hq7+u9hYJOGjUb97i2urMgDOjghkVj
AbzK+UwOQ0MF2glQjzZrroY8raBrNwFBHEzUFvHYdIkN0iUkpn2WjAINvCqSqv3IAXVo3ympul3T
k/wWQiwvRsfxVuPlc8M4+E+FuNVqu/Zn0H/sNIgDxYYoHb+3M+1haLj5aIFe+eBlIrvU6+4BzOPt
VWsXTywpap+DKWlvtvXP0aY8pK36bgn2njBN35s5a2LCCiRkrNoASS41bJ9rU3uvQvsTSibF2+Sy
ifh2yZpAc0rrom1QeTNmxwi1Fl4R+Qnf8cCqW9LBuHKZXe+Z6xbQ42mTh0pkFA/rAfNglOWzUbf9
jV16aNXR8IwMIAVoPHh5V+uBqug9SivA+u5Q/H5Lui4LFDDCRV09uU9d6tWx4iXfZyKqG6tvikvP
UpwC+uiKEgCgXF16msi/JbyFmjx4AzD6tK8hpAmcezPNyKHRXEO2fCjbcCrahvkF4GIhGl+Qx1M7
BfxfQFX6uZoI0FIjyXIj2kq5sorkZ9kV0ztpPTuGLCQPNZoCpzuOzxpTXyw7e/cYAYwjb4sdKBsd
n5ry1avU/W1iWG9oJlAPSlX/0hvF/kapXfnglH/2PMUMmrn7mlNNBE3naPsNLycf24tNf+ZvFo9x
Y1ImYiXoIxqCITKu6IV56BAz23F64W3Un9dcmwMoMzgWZTfucttTRdHQiHvc9lCi/WJsodjXgj04
QFnidl34KnNxSxSeMxr5AAMDqf18JL4+sCAff43OG09eMmc/ICoqIEoLMhLOt2byYwrOgDAyxD5d
C14SvOXnpxpPu1H0HoCN7PCbFg45eGDx24bJrfgp9GEi8EFtAES9y8IA7nav6QiF9pdViu9CUbqY
kALaLglEZMxyrmLb7LXQbEFuih2cfP18y6x45SMaChUf1CdQBz8fpz1XM3Ig2DGT4JHuEuG7gxr3
zmstul0xUOgheNVGWmwlzIA2CnIPshECq7vYpeY0dHqJUCuwrcuZs6Cudx5og+Gw/pYh+WRFPPNR
N8kqk8RO5RbKjHuzuc29G5Huu3rrCliJ0TGeP8wsw2ZXTxmzvGP3nnw9AtkfejdNLPdLcrMVo6+d
izNri9nL1KEvhxqDGmP6gDXaGdcumi91AK62QV5ru/N0aHLoJ+UkZrWTQSoYYwfg7S/pzoIzEZvN
Zes74s8ZlBmIEzOd6mZgA4UZOt029J5rl+5046Db+vPNvpL3QjMXdLtR1kGZ/YPCFfU0nkn64wBv
qSDbV9dOJLHy6uXWKq08788MLZyX5WV4wFrYEqM9hhPZo1gWDGq4MZzVjXcynEXokSQyKVujcDp7
03yVp2MXVsTikMvkZaQzT+eA/bDprkWwb/hj7s4HMJhp/jAVc+Qk9la8u3InnI16EeJB06YVmYXp
tawHOjxuapNuzerCWXkFBd7Ixqw2GYJ1loYKr24RBW45/w07y7AdxTOKzQM7yTfyYAd5XKEY/ht2
M30AV1/ji91WEVyu1eLqPp27ZXnJEaQHiho2TVeNc5rvxn4MiZVeJWKMWV/EG3tn9cj9uXeWcpA2
6ZuKqlirKkLxW4uLiMVQmXbvauQ2ZN6LIx08XXpPG3Y39qy3OOrCrIrCdEoZosiOFRohHYxn9O8t
JPTH5+ZWr7eTUcode+JY+JTZk61iVrO2eqLoyTeyJmqyfm+N2bOwq/3o1ltOZmv3yK+f2FTL1LMh
RfhbEDbc/FbuN65HlOGlEkn9Xu42n3Nbq7nwN2hfrBzRwqb7zbudXiSfmRKYYY8cirYbYfc/IcZf
ybHLLQsCCWgugrNtSWk7KpK0fkKdEsXBC/5jugDm+DEPEYzrP0sUuKBJre9Rh/pb3cgwjUyFzIDL
ttHFNjIn0+NkwsK2SLAfZC8D04LxQdT+BCkqKGEL39mIeNfuQsi/A8CBIiKil4W3VUlqecnQt4EA
UatV1b7SdjETNzlknOz8aSp20/T2+fZdc6inJhcOlTi1VqHRGQ6eNjs1a26bznr8GyZQnrExiYCm
LIOxFrDmiiYwMczTHi3ye5Ky6P9mQrqEkwMBOEc7aRrStkOZ+gLJkHYLXbN25ND19McgFruhscYh
c7k8cskAkMGumKF5RYLPh7FmBIIy2HRIBLtI55wPI2dGJXIbsCxeXdpO1E7PqroxU+smkI8BpAYn
63jgTmaqcecZndZYDLP90bA7Q9zZbEPNYPXQIqdtgmbGckxs5/NhtEZqmrRBTkoihMC7cKPFJgi3
UD/6lhA8Fqt4j3LHj+T989lb28qnZhceapyyrC0TPKimDn6pe5mtLear1cnT8RoFcAKUfsubpa+m
EdKBsFAMxqED10PQKB2ev3q9JR2DfjNM0vK2dk5sLe6VPNEGJTfg+eY2V3xDmdUvKU1Tvx6S7LIE
6QXzG2EY11OhisPo1U+qZZfRkHjDLZkBdGiI6GOlZ1XcAZAZUzKZYVcO5t5sEs+fiykJtKyfemDj
CRLwVH/NSEmhklrznV6X47uap9VOoCXnnsxQi66E+SUFauPSVineAshihGmhmbHHmfYNUqFqXFQp
uXEUNK5VEOG6Ri3f2aGjAYzQ7qj6GQp8IJG3Jr+ZJ/6zrxN9r3JnePRcw9l5TTYpvpYZWkzNPn/S
VJHctrQG1FwD8ZKdqUDblHwGPrDQK0jpGEnhRV2vtSFIPjQk1y1648yyAbKzyBdTsHI3pxq/6/WK
3ys8f59Liua6QWkwcUkzNf5YpGMTmkIh70LJ2mdVTHcNkrt+1lfsqbAZD0im0TDPLTOeqTreqcR2
/NRmzZ3XmMV9R4bsirvNeO0mJvpv0P84hUlW4Lk5sSLACrpXtGYXlVA4i6s2YaNvD7z3HVZf2HX5
w2jZLwpu5CzkovHukmz0Xmjrzje1bb6Qkn+xvPl9Tr0b1+nLwC1QJqiVbGfrEL5T86SOVaUDyxGe
AeXgC4PTPW81gEDGTAw/dfRMhnmPzFKKrDuSoW5aBKQ3bhNij3tbK9y93nbTbZ+4ae0TUg09NGEK
UwustE5uRQpifAT//IGqqRbnRQXCqBa/PLeG2ynVr7s05SJSZqUi4HQYJxKmbmHsRpq3uxaoyHuS
dCC1HkoNPO0K0y+IZ+Al3qZGtrcbyJ3cAmCnvAvDyl7HpFAMXytV8jSoxXjZETQYRO4oWKgVbeUj
xzwEtB5es5L9gIAThFI6z0RSGxsm5EhcDH5beo+gpZtDC1JVrOENmCa6iZYhLys3muz5LrXweMlN
pD+rgaMHF/uT39uqIDhS2g+lTG/4oLmvoMzLpzgdStfP1Ka6VrPZgsfPpjpO3al846mk88sMhsyQ
k0WtWj80lYewAERGg+7iPBENl7fCHpGwYzEnzlOtsjSwmSH2eQmcd12IRy3PR7QtshS8wRZ/GjNn
QnpevW05v4UAkEqDOmuE7+W8CHSzYcjycrOHUrIzu3etJdKn1OoVBb2pEgaAwCkHq89guXGagWDH
omnhdwQp8Emvpp2uDJeUMhc5RP2m6hLkCh001FuUvVQoKYUD4TgTdKIiLE2aev7Q5pPteynk/Pyx
F9x8H+bG7a6RD3WUsPSIQgKjbKf0Frvkzc7JcKHVQ7+jQ1+Ermo8dwqIqczKua57xsLGMXJf547w
+8R7sIHW/jroos0js0FHO56JrjGEQ8OYecnaMmN7Z+ya5C0XUCHxFTCbKi8ZMQygmSgxIfHjTlN/
qXV14QQKV/IySjtlvhDzSB+TNmvpZQKV5DzMNZJVcTqnRnpTOIg5asA7A7Qw7/oiv2F9BbolK+Gh
M+Y/8Tmf59l4xvG7yYbkedSs6zJvvlUjvctFDvdXat9mYltBm5PZ7yyL2DvOqnzCRLjTTr4AxjDV
mUKx+5l5mPOqS7+NPSB9kQb5ottecdBnTpDxi1QO/VkLjZQhvknzdVVxvbAnVP2Bl3b/AtpY++CK
BGqxuDZue27VPwAOAoVfNlVoBi0ra+eONuFRllTaUwP+ulDwgkVsTJGPZfmwlX5apiotFQlKFJBs
F9qi1oeqeMkqowHndYMEw2527w2ri43hW9VG6XDLkhdVv+tafeORs7xrpU2wH0CvAP9FCW8RRPSl
JoaEI03Z5cOeNC2cETm4bAtTsAy5j2YgHATVJcnFt6wOl0lfFtyEAGw9j6CPBdqEqYcqHffmbF0V
Hgkmq4q8vNxIAGyYXZaHq8pDyNpidOwg4fftXoKjth8xy5BIjg5FPg3ZF2AafgsyTqK9yR51LF3f
BJZCwv6bWW2x7y5fhUsDiygFIUfVWi2EbdMcCtT2dT/8rG3Vr1tzYzt8UNpeWlrsh8YYsnLq7ApN
VGpg5377VFxUyE1KzdnDEBY/AduJTS3aquRvjXARVZaKQGq9BQZp1l94JkLdjDLS+/O4+zx6XbWD
rmHk6G20QS/7Til1LdCczFXAgeja8UTcJkNxn9f0q06Gv5MKOg0uF5OpFgi3+hIlgRGbJhg64SBz
QKxsRHgzD3eVwASDGzPZgtesBrUoWOvIjQL4u3zOu1Nqi3KUIfpOHDzqSwpKiPBw9KbpYXaLGGJj
VpdeBKrhIKfRAG5A9RQIkMVA+WwM9jAPIlCqUBj6Rapdk3qrYX/VCLwHTpmsbywrOTnVC1z6eHay
9kvhvhj5DlHX57tjNSfvgtsJBCxoT0AP+/mbKrMmvBstsLfK/lbFTwP2KHsIgVYL0/utnr6l25Ba
6/D3aBUD8YskLz831kLTAC4F3Kd8FCEo2UL1b7ykYAHlKFxOgJwsn6EFQoakAWN5YHqvInvKrUvF
vvvrU3ZmY5HaEKrZz14OAJy+y26MEMQNQYeSiQQpb0MYlw5dTpkOplNAMdDZBFaK8ykzZ0+xMo5Y
bFQKMB2afjniiVHeaZ3jOyDM42QMMmUjX7CS0ZVTiEIXjhQaHxb5gtbIei9pAXholZg7V8JFZH2B
3gHRR39jLk8tLRIso9N2QpO4nfptCupDESEV9VXb6bG9T/+yy5VzaaEfF2BvwGvxyDifS3iOUW0g
FwzGrBJawVmgpoZP53dES1u3ivzci1f2mamFd2+ZUqqdPnWBsndu20ODtilzuOgDdmNEykFTDhvz
uOIAz+wtMnyjOpPKMKBRLMvnGgp52Tt9xr4Er1QRV6qfbuCt1k7y6VQuzkAmSEoqZwZhj3KTjZfj
sDWgrQlcuAqWsLrGUxwtRchaIkvKYutBP1Shcg+ahN1WP538uJ8s17IOykEiooFCDUea6T6xWdDX
eKd0YcfvUzzkgHj5fL2WlzJ2InKWcE/4A7HnZUJu6GurAr4VdeQ8GpvrUn+phw7chBt53w9wZBnc
oLFBpv3QII4mkfMdL5pOSQfmVkH5ZYzNCzPQfOWBXDvP/Mq5yMHOvIWtWF5ZS4OL82wljQOsZYaw
16PdoUd11AdJv+LTMZ82ruClkzoGbn8GNss1E7bX5F0K8vGSP+UlQlGoPR6b7IQ/Gltg1rVxAdEh
k5vArn8IMBIHjyNzQpTofptjqDSFxl7WKeiuCYEX5mEWK+EmX9vqCE+MLieTGBCYHWFUv88PwJje
dTtyb96Vl02oBd1hRJU+vYDdDae8NlbQOak2uCdcE/93vmn4QCdCZOyt5r96x4ihiNs5WyJbH/KQ
cvnQM6WBEAuoRrSsnFspE1up0SdfB8MFZjSSjQDJVRVOsXOhX9o3W7HU6lGQHLrolgXjEp5+5/Zw
32mjO1t49124wNUN18Yru4WG7FWPbop+9Nk38+HzQ/4htjoO8cSknOiTVxL0SdBEDgbowEvGSPHA
YyDKK9E4KVJIna+bdVhApJR9t1DZy4pvKnRANj7B0k0vP8Fikrk5tIZFDMh7vGhfrFj2cIF66WF6
Yzey1GTcbTUHbBlc3EM1rQ3RzDCYkwht2n6+2Qm3+mA7XcjF1QPaZ6Ejd1Yj1lcv1KjYVzv3IPZN
PMVqXANNotyx3ZY01gfOkuNMuoiGHETiaKpdeNKOUzTEORO2K5py6F48toBlapFkVdgqia7OITIi
su8UFaYlsGmavbIpC6QOptZsfG8goZVtEb4cm9tOb7zfxvOHkSPe5GRvDmqPEziYeBb+cm7HsNgj
Sx7PX0bwpNOIXid7o4iMC+NXGRWP+t86GH+O8DjZJ8aB7MitJMMIyXc5maD2COkhuU182VH1t6YT
dBtoO0KK6QNDLpLidpdpcx1AruLanewLa94ysb470AaKXAgaChFlnp905vXY8xZssMORXPJCAc+8
LOfy2y18zvr+RxIZDewgMv/QJ5+KbOwVDvfcvk0X112ECoFEhKMtLQZjSaQFgMxu6lKv+7ITq3LT
nixZNWVNUahWBc0pLTZCcvFWR/wgoedlsDmdy2j2uDlPjC2m06wAth2AzD1CvAE8DSBQjTYxhGQS
mFZsEnav3XhIjoCMVHfA9rF875gMYOxZz7UgQcnCHQ0f7JNoXws/98arVgA1QMgnOwqXVFJlOSY2
ZDm0oGkdv+5fiPlebaE/13yHg0vOgIgJGo6WXPE2Q5pxMqjc7NAIHm9Z/fb5IFYNoBEBk+TgQC3R
96DUttNuwlTZdeY3FOWaLSXltWlygDPWgZ8FQGJ5lpKxNEZIXmhBL6DwkdyCizCatx6eK0ZAL4Sk
s2xhw9N64c5xWCXjMa7mUkM7YP6lHceAdBtR45aRRfzGwAw10hkhDgCehy75puqJP1tber8rK4LU
EMAsYGleSXkYg4FamQFmZgUQWGfAU31jGGsGQPmEplDXBaZ42RU6s7q0C0fF0S8i4v3StpQv16YJ
8GF0uMhEF7C8566lp1huSzo0DaWkSsQzXuejs5W1WfEpeP4DqInHEFDLy43b21NCSxlMyxeyGZTg
ULTveiB9qkMRD5e/K2b999v4/8g7v/vtKm3+/T/4+xsXU01J2i7++u9r+lbzhv9q/0f+2B/fdv5D
/74V7+VjW7+/t9ffxfI7z34Qv/93++H39vvZX6Kype10373X08N70+Xt0Qg+qfzO//SL//V+/C1P
k3j/1z/eeFe28rcRyst//P6lw89//UPWFP779Nf//rWb7wV+LGpaMBt/X/7A+/em/dc/dPefkk/J
xasCKVM8L7BIw/vxK9o/gUtBY7yF5gdcpLI/vuR1m/7rH5b3T1zbso8RbhMBkbyakCg8fsn5pwWH
ih+ALj1+G770vx/sbIX+XLH/QvfDHadl28hPg412EhNhW0h/AzsWcJIobyyC1zmdmZLZBFUvdInc
FX3t7UTffWGqOvqzk83xaHq7qRldP6/c98Yen83afU3nwvCBhDf8srduJwUi2MBg8igv0JuV2h1D
/WJoI2AL9MJtUb00xzsTzS+0o/2hnPOrxGy0UO+UGmVMPscns//7IM8GJZ3M6aCQB5VcAJhvNCWj
42Hh6dzUI3NfcD0kIFq/smz2Zc6+aUr9yoxijg2vbULuNYYv6grd7foIVj4P1LcTnSBfkdaGT+b0
XR+tK9427otrBOpUNWGZIBXDq8nvEZ+i5M1eP//YcPeLzw33iy5/pEg0oLixxovPPThtNYxdpYLf
Qn3RRQ8WLuAgIAwKWY1EqGggV5r+yku8C7ND+GjM7q2qfZ0th+164iphVf6yubY7fmulqLJLiD7m
NcbcZ2jE6QfLinT0kfmMsDl2C/16csYZg9cAEEg5ehYrJSYQI/BZjQZLdDKQ2NG7xlfSFGDF3LrI
zKaNSuL0wfHXWtAo85HVmeNqxARCI0HseY+CUtUy3+HAhKBNwonQsuOPFgrgdgeXlxdJ0KuFt9ON
XokwZHWv6uIpoVSLSzJmoZHkPygleWg3KTLMKvqHLUZtqLPUj7kBXk+f9hCebUrnwRMeWCxG651q
OfqL9QlUrdI2IEdhOYJ7C9ONzwoq6sDryK42bfkNYo5tu2b+qJfvWZ99Ta3M29VoXp2gTRnlpUBz
o9wVjF25ZUoiqLO+6km7V6ymCZnoBJAGxD/ulBKNToAYCwGZk/yGz15z0WTFrx4qCJPyNNcv/fdy
sBOfN+4lr/UqJlr74gIUEGSz7fnHaZuaK28CGIDKg0MsindyXdjhcXemHD3ampKbwQhKG9/DrecX
Sf+ozsq3FDqhUVU678dlgP4JaFybEirrCdJ3rugv3cy7r+FeAD9w+p3aUvGbQZZkJEoyHqHtqj7k
pvJQlv2PpIcuVUEBcDpOISM1OcxFEyqekVzYaS0u8zrbWwOo2tTcBuFR/5bbMyS8S/xro79yYnS+
2hQq+C0xea6Beiw6YI1GiY6nbeRJGkxo8AAcswND0+CJC1OeNuA+sKmgDkMrHX1buV4fmFpYISoS
b8f1A0Drh40/k4WD4CGZoWVpdPw+rYD30GtTSCBKmOsENYlKF4fZ6J8LJzd8pecekFPmfAXAwoU2
V2/UJk/U9SJvSLSrvtWlm8IvAX8J0ARdDAYkHudCwcu6SV/00U39brBRnu+hZuUYbXMJuL6vMf5k
s/biuI+rPB5YeeP1k+eTAfZAD9KEaJcFVloeXcpEEx4PZWvviaZ3OxfI1MATlYGDpnS+UbnYrsie
x+CODaiRXDnM/XncDi13D4PW/f7zDArmux+8EIZvFnBJaotfLzR8taN56HWwkyb4Iu++N6bnRLX9
vx6taWg0u93dn99z3LnM4E1IMmDkM4LDflx4l4LNVtFV4GQPmfy6UPI5Fga7L3ID2ggtIIE0yaHU
hkugbcB7NXRl59ekxzbR4KVoOk/+XCaXx2U/Dvz4f7kAB0aLViXfpt710RGhlc/wj373aPo4suO3
1cNUBlmfBANYCf1xSOcYJEj0nlal70xqcgFZ0Ie5y/BOYnpoq7USMYO0fid4Gx2//firncyDrESO
LHdbe0+zteOZ44+oQfsjSxQ/J8VPhdRPnVHhn2n2aNOpPoBYCveAsFF0gigv2g7xVxVu2UcsOoTJ
CHSOY+6OnzpV1BtimXNECIlEhe2HVkkjyBr3R6Kx1wnXfTTwZ9JOSXQ8z7YGrhgylLsuNUaQSnPu
RCT/UeZKXCqdHU2lkfpUtpHqlRfjerZwwukOsPjuwAt+GEwiL6paCQrbSEHcSUAE02g+pPsilQq+
O3olqG7U/pArro/dmFulfZ2Ry0Ypm3B0XGT+bHDaSXfheM5Vx9y7SroNw+u/Z232kIMj0Ute7QQr
a8qTnHfZszFPT7TEri1a0bwCwVYfCJmS/0/Yde1WjmvLLyIgKutVaWfn0J4XYTqYVKIkKlDS198i
fXBwui8w8zCN6ba9vbckrlBVqxaene3QlZ7Id+iwr21/bfq04Ft/X3eIJtV4EfoU2vqEhXSkV/P2
KLwrJ8Y+S99JuU7R89RynBX15pev1dAXiAZVlFXRlJurPGwCljfObrR1Q7Y2e8JrH0PQU7xQ7fFF
dhpPmMRY5jFM1gInw9QfEErvcbUP74KEcLPpMJgdNH4GjzMkJvRY6UZgtGE+POkPPQkg/dMlQd+o
6rjTHevgzePZOfEcVVFCOWTzmMGN4fn4spb4Z3+AqMzvziOeLjYiqYoSKcLVaXF0vT4Ww/rQW5yl
pevepM6RK2zzDqO9P7QjKSAR9e+ExJPWYzgz88VmP8GU9ea6+8Oo0xQMCiD3ssnRnAyTtLCYaIVo
KvNHZDb9ey0Y+8XQ+kWHcOBWjKnwqLDzAPuAUxunNi98etv3GS/P1Jyypk0whBMvw7De9UMZxvj5
eBN4NhCx9/xv6J1lOnKkNegvv+82Nux40bje0WgnUHvWbTIvtX+SmIT25/a5DcLyWMlSpYE/8Hgj
uO1TU7Ok8+sy7q3RhlrwhvM74Gig8MI+huU0+vwEoYTAkSFfZVfvt9WJiDaIPZ3gq6LfU6tYcXpI
+GIqym5brCN80DLzSARjhCVmQ/sERxp6VjVLrSF4t/phP5tHrBm2+65SmTW8b06hjttMsHMtXI+t
R7Nh3Y5O5flAJCIYL9NPE6NEEQQHbIimuOdLhac2stDvy1HJzOkXtE2RhZ1WMHjLIXF9lNDyxb2N
e6TvAXmBpGbILOc0ujssw1i3J41OpYsTYFf3+BenyCi08tRpLWHXhnOGNGHBRXbp2pdZJ8DRdTlM
O8bqAvP7EzZ90SsN1gsFv69VqDQpw/bJcqunevXfzTXofE/l3UZfTd4jAccanS7HotAH0U8Iqw0u
cOHO/FlB15uZiygKOxO+5HlbIL5DN69HMiwvZ3z91ttLTufhWFse/OHxofCojwfar9huKLGALwI+
MTTOlJWtX8ZuKOdMtCisghFPg42iS/8MQjygC9046L+xClUWxN3QwTLHVGBwjXwpdfVZD+MOOW3Q
J6aIaJ1ZppJ62BiJn1v6v+qVhZkpD8whNP/H4YKAmGXzrw+jFM6qrZpjF+0Itb48QYSLwgPbP9Ju
kOC7lTPnAkLStK+sh6CTy2WLoTF8MVkwCBAcy8B5ZeNz6d8aFzEw0GVh15XYt1YOd7weYOwoA1Tf
ISxDoP7CmbB5bH6NyZ9Kx5pIl+Zdd7aa/WPBjiWoWUs77Vh/WAQypylh7AlhAwq5MZ7s51Fhw0so
v2OhfYKHU2YeURlUw3VSu0+Ws+xHeBpPebXR48pXlPVKnlw62Flblp/lCEuTtYHdGS6UXYVt4lTl
je2IzeapmPU1ULP/qeoIC+R0T2NCiSfm98GBwnbHe1qrkuAhXx8G9ycs+p2vzzBw5+/JKfPRR2gz
0aqooUw0sYfqsqxDccd1UO9/MBd+fL5OD46pRJCJZ0s8MQ8Moc4TJu5Lq7lgMBtBeEZYNOGLeDgV
RUf2OJzaC/xDELuC/SMsuUI2dCfMt6H/GWBSGszuedvDl1EXFqJEuvrnfsv+Ax6x0GxhVyhsxyDP
wdxOoL/+P/juMuw9AFcZfpVR5lke1vCZhQWWZhD3nW/aFsK2isPeFm0W0iq1fNQHVclPmGdqU8vl
H6R6I6wsz5Xlfe6D/e6vCHLREkA0TJsjs+S9DP51as0wd791uBiSRnJG9w9DMVjNaJXp/7x1LiIo
ohVl2Ti7l74VbSZoXHNfpPr2w4ZhP9e11STMuZiKvufzYz3gDI7TLOKej/shrJvooCjKDc+qDiOB
v1uAar/wVHtELxRDpBzzygthpbMMKYQdU7bR9rCS2U3qkj7jAC9pFP1ckHUOG58/THG88zH7l9v0
h3AAt8nXw/2woMH8uW//CY5G6FY8yUWRmi6ct6jTCUPuE7oMJr3S9T1BF6vfL7qEr+bW8yX2FLjk
wVQ9tQUR5dhD6CAw6JG1oOh9JiVcHwRywNodzc236HRCDYm9GGGTMuFf/BYJ6J8/jRl1++POgY2F
UAtWfliN5v5B5alQ1dXiDWWmXF7ENIACrb13Nh092/nSjeivZdlnXVXctRt8LnuJtGvDayc1WcLU
Nfrkm/cGt6kcHicN9OeTzuOQns8IYMOGv+pUiQUcNHaP+MzyFDYQCVbAU7VpD0q/kG6Jv4zPNvxG
VGh//svn/APh/LprHkyN4YIFoNaQK//zhPoCNf6+l0Vai3Qqvc8ZowUAhYvjzkbszFDsgUp4V1kj
TkrXLeDCdBTtrfA0+2OQdltzX1rqtSVwAjQBxUSyhkRAe6Mhnxr7Y2uwz8xqNxS3DGYrPEiqEWuH
PdXVRxqtcafrcYzEQ5YOREBDOLO1ufEAjxn+458/7p/UvjZhgiMWONoQCyktYMa/H0iF5ZvogWs/
NYkKqyWmlC9Ikxtyc+xYDZCwBY0lX/KVnreoflYEtqZY89BltCFv//xuHBO6fnvK8HbgowNLWth0
4RZofPt/rr4qAQczWsOCz6c/54jxQ7kT9Bu9rqRhy9kc1A6og65YBFYP3E/cftvyQTA/8wr/AZBa
c8bq77udFUA2JgvCakxYI/utp8J15Ym7+MFlvJkGtKjLv2CB0ybCiq5oVlFD6TSK/jOU6/pVJC2D
FSbDjoxxqDac274Pt2ye99h0GN3QFWeCAflTUMyPsFZGijDdscIgpcfs1La6xILpeGZe2Rz/EPhK
2F4siTk4pvFIVoGqw8tZye6Ff9cuusEyWnJ/ZfCR1I2wrtqrqiYQEH6OApKAcrt8dbyTk6Es+26y
OfoWtHQohWwU8bIIj/DSQV/vI2EtO9pk9m4eJVmiYB9WoIhwg9tytU0Irrs6FLIszgYftXYlD254
NdfIoA32Uj4VHQqTVbRx3TAnqwbSxdOi/QZsN+6d6KUhWMvooAAB8KO7/qUCIYR3QlbEPV0bMVWp
G5EDOIPprFx0OMM4vpmOzKBJYnHv9gothWoB7qwFgkJXWg+Mg3qu/evkeh+Oh3GWOgDWO1bs1PDI
zvu2aPLKW6ZD3fl7wuwux1KFV0xmKBc31NTD2BaZNbP7XQDnvrbWRq+yLR8kW71YhLntb/WTwovF
soYb6r4B8+t2N541xmT71adL59Sql1RJ78wbl6cYgZmyQn8u1m9o6DGsGUpOXjAY+IIlfC/MRjmo
bxqq7+VY44an/oIUFTTT+jAylGsbOZFy49eOzUmzEJUv4wqrLvQFSYGBo8x68OB9lFE/QsnjdImq
yoT2MI7UqaCZ9ibueD8mNlbcxyBR3kxKAYGFBTd79dNEJEwTAVyC5NnUQyOmJ7Jf2DUOhtapVDyX
yJ9jUKEwtIZHRsqXoFz62GnrIV73co+DYHvC5HNwpnDNG0TlY9rOQojy5ElFJcIT6SscJPCK1Ma2
Qd2iqw7t2w7wzXzYaVyCtFyrPNii9eyFS3h1f5qKsyTYq9fhydHwkE4JoGzqdERGYa5/afvqyeDu
ph1CWhhOiDcuNH5k3TpUnJUTN+1+oLDVj+cwOJn4CgPB+x41euLpMsbTPSSCy5KQsRLwCObQ9XSh
fRAQxhqQpV7L0zQUywmDkc8Rr928cNiSMFnN2a7Bqckld9XoholJXCQk1qnHsNDWiuKsuDxXWH+b
L7T+1Q47IBD9ZHmYQVRhvV36CjIwjRyQFhk6cNnNl23SbcGWm1aSytqJrXUoTPuN5Tt2GtAK8Cfi
C+u2Pp+jdOYz2tzyAjyLZUwNEFeOAnaQukEy5/i/qL65Tl9wrr7JvJre6TBx7KlCH+tujidiCzqf
3LQrFeqmZHb7vKfRKxrZU6Mxha6KHvvO29NAFHU+9tGHyQZzgyjRlsBipyjMvR5Lo8epak+TXx5I
K0eMIq64uhHBy3kPGDbEBnuUjAa6dKXCoxe0sFwU0Vno8oCgUUkIwYY+ndLqcAYwxTEV1kdwCQ11
yVKuAM9W5l+tPbiPqunB9cSnwRxNSz0jA7JQWqhmV545y8l8dIjIq7gcCnEMK8h8LNadugKrYjWo
qLDe+zLOD+P3BXvEK/m91FVYqMr3tZ6O5qk1BaI5MQxrTmOCbin27dXNFaFHvdjqarpCty+/OW61
H+zB+z7DSe/wz6mPWpqx+iP1oVaMUCpCbYM12rqc/J/U5wjsp7AFD9IN4+FX4R4wnlmmne5Up87/
D5Hi6sxjN8WVp5DP28CedHvG0ZR3QQ3YFrs4r7BsdDtUEa6FpI5HOdxGfBlhep/Lm1+Obwucb/E4
3Q3owa9+QV4YFnVnG++vBkWCw31x3kNEx4ii7BlLnIHu1RwzwZ8xYB3pebcXwGgYnkNfPmviAjvM
5YnCcKOoQokRZNyTgGBbegsvOjpQPOo6RAT6LpOwOdB1LbBMDclNOOheI5Z19dBntA5ONub3E9d+
t+qVXg0ita4e8ucOvRPtbitVz207vkZl+GoaM0cAIhoQab8oMNOLrUB+UlgBJioMYX7uOok/8/IW
2PwY9O1pdpYZYA852GgrUunGW49QpJOUzmSuIt9YGaovLuW/X7pQwK+5AbejZsCsZAD5jmbjmpk5
cVCSk7kZ2DMCREpijLo6WLpSRKer0s5zpqd/eWL+X6VKsW1MRwesbYf+80+un0ab04wwIEwdC4SV
aXbtpnwOpthA+ObJacLlr8XafqD5iVBjVxfYP+r2CGejLIC7yKX5NzW4Jvt+f44dEPeAlPWyoQAK
mt+fY1GFq1qDxU8HsEpJhJ0Cy+K+uB6kOl9Pir7rqEmTRvlzPg5cpattz/m/XB3j+f3n+8DsPIXt
MepaEGe/v4+Ih7tsdmDBklbRoa1vdjURuIbwb10p41ajJqbugAmrngaPWCxmT9M0yHLoMBdWcyxg
oLHFq9jURea795WesDrkjYS+OLr8JyFDnW9e/Vdr7Txu8HzQ16IOshHbfm31UWishmzAFSQrQJ31
T/5sv6J7Bbp0Yz7AhSnoygzL8WIM/txNIfgCWrHL0tL+ji3YpTttdwyoallKcZnAcJabdVzgHotO
X0Fz45XemRbb60wtxFsRBWkVEPwEQA5zYjeN9lYDOmEFyAOLrRFlNZkcqe9bMGnfwe1tbZ3XkH0I
DAh+naGl60XcieoJlrPsqGQIkBpvDCjn2zRjetnpnI8VIMxXsxqIA9YIwYpfM+KUrIlYXRAW+mis
dMLUP8fcflNuT4MCQIe276XCDs4vtnfeVq5Tr4uTGoA1RvLenNpLncHKMZr0C/XGtcQItQD9oVAZ
HfAPqPBoVXzBU1WBagmV2hfNjIWf3iG42isgfRMbYJn5Alz2oxHuo2mVv45ov2CYlv6tQRqg1r8I
O5pMYuo/w/5GcDJkK2Ls6iBeFYGXkOALQTen6j9/6HYAfd84SEQ23TmYBtXS0U51l77YGFZoBKd5
xi0wv6fyr5UrIcKTxwnw1KTKO3MUDQVq3vDoq6ySXoFiCgzOOGD/ko7wc8C+Y8MgwA3EKM3TjmH0
b1am/09S4UDeDUGH9pSnMLiy/8BmChGUFlELpum7ACW7jur26KGt9/tLJNlxDWY0YoYr8uanbdIN
sM5Otm447Ml9sud+z3hQvJiHrt8XGGnCoeALoATYGrQCDLQ+aJp8nuBS0bvitcAuQUN5arvPf0Et
/rRNRXsLbzIgFlDYBaGLGanfg8AUETH7Xht8kcF1gxqXU/+BlAL4pioDAJcSJhYa5B6Fd1ArqqWJ
ug91IUGCaPaFbPYr3CqG9J/jk6Ov5u/hSTt9Y/cDFpZhJeCfGqeg6cTCa+WnrOheXbBUcMTAsQwN
1wzbhX1f77SterUASDBNW1WB1qi18gB3ZleIVaJraQJNyakFO3toPlvXfzEx1gAPhhPsg/FR8Qpr
0DS2bWopA6hj5Bq1FHwCRsg5/mWUBQiC1oH99umAFAFUAKatgRQ4iv9+3VnDtplBuQCmvvFvGBAC
YdapU78XIPXp9mkrdEaQ+t2sKLW5Wx2mMngEM9SndX1mUrTPan31g+41nKLo0s3r9CRtebSWbj7N
2LN1MX8wbQK/YV9ZsY55V/G/2o4W9xQWsL3croObW1Z/XRsYy1rnic3BXeATEQ9+9IM0Sz7zwn9q
FlDBdD1Efr1l7m0Dw5PjUlWJwNR+TFv/WLKxy4vWeVqQsPCeYWgBhYaXLAuRiUvYfhrRZ+90gbzX
qdGMKtAkYBleOu8Gdhtc5IpUsRZB2sCf6MWCsTqdcN2J3I9ToO4xfAmw2ZoilGJdVvCiuHZwdIb9
bAVsbCA/qbc8ur5gh2IoL9LCSeyCKkiLJZX25mF52VCdNlLfymVgKW06GGIRb0vQ0lrpMOdgvVK3
TkkNuTYKbfSth9oiZ0mao4Tqf1FvLcwLJqCQZfRUuvJcVk2yBQVC+X5fj/VtAv5G0wJClhrlfMnE
T4eteejOnzuimAtHjTYCZMt5D0cuhgUj1mdIyEvFwns+Z4HCo+ksbo6YzCqXpE4AGrDjp2rCE1gm
DRQ88dhMj4IEBJoAjB/DhRXET8wLchWbA6vG5lgO8JdNd2kDA8Gauqo6wqHj3JIfU3saWqzmHsfm
r3DA2HmPsI056m+gsnMeiHfIECKebq9O3cdQG2JyvGyfx9bG1iMKT953TCKzuAx5Rpmd9b134B0s
Ky725+w5d9YKrcvYP/B1zYYQ3sryiLcaW/RWq3RAZSz8n0O13BwLEqE9yWkLarB249tW3aL+mwKo
mZSzc1fAftthM2wmcn0dG/a2TG2q/O4kUDLvYRsrunwGqgd7ew0CN7H3IPGHNgbEcXRrWO/wsjzt
WAbWuRRXc/mO3yi7CI+veK3lob2QLsosjB+g7g3l3QR+PNycuw0eWHxecvBlcVSTIy4xRjWhUCqw
CkngJam/3e0T2CnatFm0llBFBdGNDe2VlvNlXAuw0v4Fg/dpjRfvBve7h6WzZA7+xjxXVsDDB+t2
G7c+bfC0WeroYbew5IvZ4Co99by6EsgTdqYFdDn1Nk9Hv7gFss2xiObet6djE3lvBSgTq2wueFsf
Wz0/efi0TdEkXf3QVFuCYa63zePfyOgCzQmPnQr9GCsTDqxbLmKVKOV6huUIY5/UhZtVVOT16B5X
Hx2wPd0N4AgwS3TmrcopdOVgrm2MZm+p8sTRaotvTTEABirUGeRqZnOgnl6N8mxY+LErMLoFp/TI
Hp62Loek5uo1az420SOzrVMbPhCy3StVJP34DXqrRFvl1B2Wedj1h+WSa9WziwAKBbswHw7Q7crv
bDI+9DsG+4n4wLBtzGSTLKuFTr0V59XvDoUQ93YDNrMbbxNZINB4LIviTjCwtiE9DEMOVOzKQ+e+
bOrHvePvq188RGLOSgubQzG/pylxN7wgkKRI8qgti7zGbkcC7ppHSCZEYlvT9LDZR1I/RrL8q+7p
96j02ti1pifVR5c1uhIOFMr2MTH33MH6x6kyurw7/BflrxchuhgLpzKbQsLQuKn1XIb+o2Dpvb38
jbe+FuwIK6Kcv87uawGD+Sb4xHhTKoDXNey4T1ifNneg7QOUDdhzdwUnkO4NhipvUznCcvvZcpKg
uyu2J1v+sPoHS2Imy75jBEd+2k5gPvKeQ3nkYdvI1jzWQZVUnY6fLFHATCPgWyhVirnLor1KQWE+
zwCwxFzfD2sQMyuCpPAwTeJSRLA0P4+0i4umhJCmRycItydY7YU9w/bv/n4dzxIHuictCHYZu5Ad
1sv3iXlPwT5dRpflKV+jeC4uIe4QdnxkasJy1R6CORfeLT9AOx3XRT55MFwaAzvZ8OaU21+I25yZ
JqmgciN0uYakOwj2OUQbEN3rPkQpXWjcygmD5DIPgw9X9nnIIJix5wx7qKHHqrM5vBudMl28EVNq
C9wpgkMjIDQI2kyOIrGKB17cAOIcBzrUsV1fK8xhURTLIeYT3fYEJXk+Yjpr2L8vvX1dhTw5QAwd
30XFgWsg6/O6HgbPybCYB8a/QROmEdpvAMTI4u4BTvNdjm7oJLvmMID1JXRPq3CMZz6hAB/hlLUA
tPKwW0NYT7b3XoGzIbDvUcvJKllaFJ9wuYt0JNF+ZM6UBOHPFaut7TO10UC5Ii5qqJmcMoZRylF6
/o/Z8U9j2F3Qf8aWfKM8RA80xk19TxVgZagW/f3At/epzBYCL/kCtG5pnYL10wN6xO09086xsOV6
L2He6HkFNqaNLzPeImUdi6fWglQC2EQ3PrmgsAl0EjAIh9p3B4soXpm1PUsLOkWYrMe4dGdv2c+K
rBkUeXp/6lY3iWvJIxlg9xQ6/QZF531XwyunHg5UllgCKiBBGA8tOc50+Zj2wo7tYGgS0atLYTX3
lmP/8IF3W7CKkpuL5Nyke4T04rCkjS5Fh3PkBNV5dh96Xv9YYVIL9cQEcYwI4Fde8DhaqRXr3dzd
T9fiS8yESF0bn2cO3lXUvQb1fKarnxC7ft5L4LkThK2UVg/2W1u1qU+edvgY2YVztxSxm/alfHYp
e5CWqgH2uT87WqEjLjaU8XiY97G+LlZwhLHX06xuM3US7rwu/s9+ERebDJDN0sQOsBqcaFQVdY0P
GWJ/HsX7LBieBACfwkbmzEdgVVvd/e0sNC82/0OGflq1NTYHhORo1/UjW+6XvbqEIMywNvMI2vcB
LoNgSpu8gyijdaIHtuSV/AtTrFmNeBZZc8Iv0KfdMMtz8HHp4Zb0wCzIvMEhDHv3WmOXQWejAoHG
+Pswhd8H+Lz7e1de/HE5L7D3iwceXuwGlQ6qph0op5dtktEnENkJLRrrY4eEHgJLlG2LmOfHyj1S
5CAV1R7qxxJOCbaF2FLR71Ozgi5lLKlcIVEHcAd8TdrCK+dv6Owgd5qL8xo1xZkF+L9qW4JYTEJe
1RQuiB1KXDBHzc+ct9upFrSEhIYNR5sU5FmG6x6TfV7P/SDZi++388FpQjjV6K/6DVH34bR9fdH8
E5lsoLqNQD7CNxSwHE13sUKSqv/Ku866YM8SuD/9V/OS1fYLCx6WdIGQJh/avX7xgxqJOFybczQw
G4w9dTJUyN11LMIhrv2L3Jh420TUnHGIgc6ptn2z1DwdQ9mvqSqa/lR4E0Z6sDExl/3kZeZbJB3n
DAMc4mBeYAUoikCxw4l/3du3oEJgG4lFz+arjmaMOwUpnvlqhEUSG2kT9K+2X0OFVrxHnZ3VagCd
7BYdNDtjArhPHSsHlUXxsRXb99HCuxd2rMXrfVeenPG58dunqtwxPE7hdbZBEDcH2xEEjGJARrYF
hf9SZlQ1P6orpcMjryDCrnzsOl+aBqlrydXonTs65SLEwqbFeQ71skIMJYBaBT30rYKMCxRR+a7G
n0Bhz9YqnnkIV7ZqRkRd4WU3Rp9bpYIUAgIVQydwcMn+K0TG1f9ROSR1D5BfhQssI2pMOfSBh82P
Jd2OEioqKJ8w/sqaI1e2yhtpZ55oWRrOLZb/0fvR39JGwdq9s8BrcfYaOWM+22MmJDYeBliuMWJU
fqv289LdF/OqDgTSA0EqBpUCO0z7fN7s9i9u5cW8Y+8DNF98HJPGmvsk7JJix0Ab9MJJ0EP7CPc1
aEnpI9bnJrIStyCGuJWfF5tAFOWzj4AH0PJKqOjdsUyFmuCfBwPEra4+EHvOkRKPTuv3aHQjruWw
EEUhVgmg87vMJ6iLShdRF9aSDx4U6BY8DMtlBKDc+zfQgRDCgTqeVQjAkczV2eLvvgxRAYDcgT5t
/TFbYECdOrqu4b3td5eADA9dBGdUq9sPk+Wk7ghdobShQe0DeWj2NR9A2aYo5Sd7iOHWJ3LsEfkl
UCZEA9wK+9PIm6eqDW+W2yak9t5qzC8MCoLZTuXK9q/Sc9JNeQnFwqfAmp7d4YEHP3u8KOvdX6Bq
47Uo4rIMjmh8X4Voc7vyirytyWFlACZUM2QBKY+YyUumCUBRvbUr3sn+5nHgndbwy5YTLnZQFbFA
jafkEvMNeddxcaiZBxVuxcH9ILG5c32nSrD58H1ss87pv3VIiBkUrg9kS6EezYqwyYDULnELu7m4
WKI6XiUalPFp39jVIRB6rgN/DeAIv/UjvOdmloiqooceLkjEPcMoS9iiuytnu45L+H/WdnQjPmLE
AHXeDWKTh3l4dPwde+k3WINOmKe4otkwBJlv+zvwgCYdetu/UNJjzXRLQvjrTeWBCj8nfctPgQ09
jC2a7QiiwkZHmUIR+tRNpNtO0RRMCEXqgAUKw7nutptRhe4a8Sf+/l6UbXtpQrLEBXPcTIpQ3WBM
dN6cCn0ILErToLatOwhN/YTvY/ExQL13ailhF6txEg+VVXloNGDaOt5wUzOW4siwwZ8YYFBJS3py
dqBlSjl62HjciucdEvEDvKKG49DKy7YNxWVYggsFGYHeDTwyYCfnMA2Wc7FnmEmyeahygGzLkVN4
tYII6Y5L6HpYnRa8t15XPUQL8FNmTQ9wj/pVc3qZHRcLBWfU6UtZOleCrQdpWbuPiqIemhdnORo5
cMtHMD36es52Xokh7ltHZrPr2oDG9w2CYyzLsADWxnD9tjPEsMcuzNY+6pIvGbgZSQrH+UiWcE/Q
OnSYAiB/izF8FFvxk2KCAPReseU7s37tTDyjPvFScxl7yJ3hyQk2sH83HGsY1jbimXo1wx0GvDZK
gCBKrZJAEwF756MbgHrUI1ph7d81TUGyAnO0iQM84esnOhyEwV+dzIe3NoRUTZtWdfShFhelyj6e
Fq0HW2ZvzH60ZkYAdrPp3mERmyGorBJYAuMb1OfLXpzLpsURrJfLEjnHxoFS0+owWGANUdZhi3wc
Qu9upiRGCfkomPXpCtFgpFkul0dHWQ5vbUBODKupM6zDVmCEw1ejhzJoL64/oqwdVqkRvkZAmWJU
PIdIQMfmcfuIOA0OW3/eYCp+2aLGEm3qfimFDcntk/VXUCn0hmMT1yVezvxyw0cDFfsPjGvAQvPJ
O/hlwuvV+qKIzCvbu0VA6C2ZeV+VLciLxdabN3l46LSKPozAXqDFMhcYaqg2AQicTQLgaGnLR+Qm
UEtfqgXzLZxiXGIPFycOtXCaaGUXRjUGBLc1CbT4v4SSBNKr1I1AvTRVL1KYzb1PhYXBonZ8XDRg
bujyzrGOinOZl+rkYX/NYV1/YOEkPFUA3X/NW1gxHF5hg0m9k0E3NTXZU+jGsMgnrt3azSBtfySu
Qg2tMXpmsw+7HQ9GxRBg7gs8owXADm6rERY4hWt9DiDCTUF+93EVWA9FGxpxKZFbk4IuXBGiYG16
qnVhG6A4UeM3Q+uPM33bx/1SRUP7RfTDhxVKXQwtxbY/vpvBkX1/8v1qv2mm03xEg9faso/wPdbB
xCYz1MfW4RlohG+EJFgn/XOpEPnNFWNOJA+qHDIjiTVEt0HcGaYJHKz8BJgDzauh4Q3psUUy3eSI
RiaytFntlBkdBoEcHkJ/QIQBFCUJoWjV+ggeNcp7IwQwvdHmhihtUqPSFx09snY/+cT14za0fOgR
o9wcGzIj/q0Qbqa+x0HtNDYsnuF2CvCpva6zvcLYFyytoZcNlfQ16UL2Tx+TvgC9yEstrfAAwevX
fMEXNYzSDnK6qnftlAwRzu3gnnR6SnsLhDhjoMcL6IgWhBE0Y3688gZOa1oBojrNuYR4UrpQKNji
wBSaKXo1s5+FlgYIwbXnUQn9ZYvqQb/q5DmvXikRATXCbuYUtMBkgdw2HlyZOE633QPSl0brbYjh
FQ3T4KGN5T2Ikrl3sV2ww+ZQ/eDzPgvwAEIsvlDAOOTwRZD5dp9wNqTL+1iOfWooOUPe+laHQNAe
FMHsR3uQIauPpWxtPDB4biX6jIO5D+sMWYosYfqqidRIl3QzsGpJ8NRZ4rhx+XPExsnYLYHr2eO9
mZiRCwhyzVb1a3vBFsopbwZ24WrD9BlmZBIYLhzN7WmA02GMBhrZrwTs2GOMRBZ9HX+vR72+BmPu
MECoEeQfrGawIqRMxd7YP8oescgemf20yw1RBmH6i+0xNFYwj2XMj4YQitbx57y3XqIprS7COMjs
vYRlkLOxRfug5wwC8C7w/l0xPrNBy6xHQYr/Y+48liRHkjT9KvsAAxEQgwG47MHhnASneYEkC3BO
DU+/HxAl0zu9Miuyt720ZFdVZKbDYWqq+rOxxIF2YUUClgBeQwpdCCyFgpGu5+mwxD6v6Pd30Vy0
cRq3sNuVzS7JevpiI8aDowSD6yi2a5EXTVNvstZpD+sL3xBou52j+/V3D2IEmfaQDthXS3DagS2y
mQx/wlJ8jqHU/Cz1biugkiTqqREj1sRt+cuw5rsqrz4NFlfEy32Uy0Ubm+DttpFcCP5+toY8OuoC
42xM2reaXlWnGvbXNyW/ziOG3na/nu9/7qXePJm0m+s7REjEgJm6ug1Z0u8b+r4+NG9OYYE4mOJH
H8qUtXMOQFCNFVSiRbHVIb/x0QRs1iq5ksLWMrG+5olJvxUgQsVK4m6lb0XQFra9U+mYHTsz161D
YGZ9C3J4Npj708Atl5Kc7oUcdqvscMhI/2mhz24wI3f3bl1V/lry0iIX0LskQjFeYai787FuIpBm
Ee0BDdKtGurrKpZY4PwDSOJntTTxqYvGc5ElTYPxNTqv9dCwZmjs30LrHN6E/kfjxvsC54i94ERv
BIxJNstAi5GbNhtDycIXnllu8XWCSmeFe6SrrB7LjLVbOmGgbGTAJ8sHWY//egh1DRleat6vHCVN
HcCEj15Ylt+SkXwQ86bCmRwEY952C0MwiXnFG8FrOS2iucD6mffzoSFb+ls3YBkxXpP5Pl0kp/pA
kJzLceN5/lpBuhUmX8uFrYH2rd+LiW5iZzX1ef3+8zT8oxmm/d34rgQmS8JZNT8LOWqntWPsOthi
Jvoq6E3O3fpBVmh2uQylbZ4qGBsQGeK/UtpQi6J4o8/Ba79QEWvW31Mflre2XfIDqVtJECHaKVjj
IRlab9v1QtJTeaxC77weksi0oRsgSuJpo/t2jWDjFeA25aJHXwHvVNb1TnsEVXmKy/i91/RgL+BF
ri1CmuKo3EbaQYuBmxc+/HeRsmBfjEqvN4PGYXdKAhPHnKYmhGuMETp/ufXlXMlA+MiFGNZl3blv
jmtLWS5ai7EIP2K7/1qvmbXqJJ33qEOA+L594Dl1oFjpDIUng6+4cNFc43eShKy6sOycCWNMZmbc
haYSW/FHQRVdb7X1G1wZATKLfhUha8f17tUnmyIv7+jQn/51GXcBAaxtPBySho2r04zHVQ5jLYws
mf7oXEbkAtn6jIv9LlyUz4tW1I7FVTEuMeHDEWyLmSD7UtyWGum0IXL1hoRykfCzy52gQRLYFGFy
Tlk9BDL7HJCxHXLOcW2o4rg+q6Qa1D6dgtN60Af2aNRNmLLo4IpNFgn4ZnPRMbLAtlopgs3EzD6F
ffCP9LcccKpU/evKkVuJfFnJBk429r0R2Qham3TvRjW83bj3DnqCKi9U8R7rbueI5H/rWtplTMwn
hVZ+LW/2ojJcNXvrDZPZeAGb9+migV5ZZG61hF2M3R8nSaKd7uSQ1lCvkDSxGaPMn3jy+/WGnhvy
RRx98mPSkjuHeiNy00N6yd0PTbxlBtBO6ymDFFntzN99BRMoDOI3S8P8aUjYsmVuuSksUfjr27HS
zWxE5tGk/kR49xzWu1dmgJe6Mz4kbbRb5cMLi2UeaHriNnlq0+hVlEQRpGxpFrqGNSXI3vPgoKEX
IG0uuK8X1vVCMFu7BhcyxAzXe2q9XTxkr3zY4GwLebLt6aWdEwItFs6SDNp3xeBt9ot4Bz5xbmpw
QcODMGvzMDRQhrXyt9VZ3aNDIgiAHsUydKGqF3DBcSPY4VSbwdCOO96FPyvrYtVZrM/EGYIr+xpW
TenHPPbj0RxgCFRLUwEz9hqLhLdwocKuYrj1fVu9E1b2qbc4MOUONvjhlAWf4YzwoZkPmG4AczX9
35Uz2UeLMDWAKW4RV3WoLf1BOixSEzsCNWjkVaXOrQ54ZUvdPLRVeU2VHu+SRG7bhW+0fGSrqxC/
4L65vptdhwYMM9MXGx+KgxMQYbM8b+H1b0Mrj+vVtpyVlQT43bSGL2IuKWVGo+EY8GN9OdYOYX0I
a7/dLcPbeuBUaT+5gZQrz2a9Geh+WVJ7MF0oUqYdfcmq/Fj/TaBYyKssBeOojSMXVbBbaxuhDcv4
s1wIOtNLM20xVDzXTvesGxH5Ua69soKaQodq0vRfMWkLh5CkjMM4ZhUmCaTmggdwiiHfLiy17yK2
yJ7dXuzLPpsvmm5e614V+5X3ODSg4+byoHIe1HdvP04ui4MuYzxVD+so4KXC9se6IOJjOYBrGU+c
PN7V3Xfn18b9TWuDFikAOkf8Ta6mrV9lkt8Fi2xpHSKFmbwFNsiUlItovSekYpXOj4Z8hJL0Uabd
lVXAN/sL1PGjDuxDYNtMkfhhr8Wh65tf67dm5uNTNhlHy6gdjint2EqunLQJIcJiKbFWnLWFSDrp
bWXR3ZUtuIMCH1+YYiu7dVYtvhQj4vNFnblqNDjAW6hGxTcpa2Uxd8OiZtXryzrSri/5encVZfjg
hjTqS3Fd3/FxBj6dwsnEakp8H/8RqmrQFbvXetLMTbO8LWnFjMvK9ZBaOaHCVgCsRYsX0ljGrf4+
Bu7Xel2g69I2ORElvqvlu3VkX2negZ4/BF7xYy6YLeKu8x7AQEJoeCsNWs9DPvx8i2X3xEtebTLt
q1lk1TpT4/rtkTiH+gBt36AutCiav073weDQSsO7W59cPO77sn90Fjpv32NJrRfsrYxit74OK9vV
aIKzmcIoiNTHHCqqB3LNY29Fj8UyEJlZq2+SLL2sH3dRNFtZ8iajNvL1Cuhs/bPKJNPPPYb2frPI
LydydfhmOJVDp381msfMzKJ6rffrP669kJY1cTayPNpL4SNmGX/WQXxoyUUb9fq81kh7ytARx4dk
1s092ToZLRdciVUSLCiVS3FYv7DlF+Rd8KUtuoQq9+MRwKsR4XM+zfN3gdBNtAeAHN8K2LWUYIxW
soBIv9hC3qDyFCddGuf1wa09JNTPwR8yU/gLTLV+0pU1li9FNpgswnhqUDrCcq6pmSDbsLGiW5iV
geOXLoUxKCdF+NLzwLjExrZIdp09aHsxVC/hUNWXwDWe3Fnv/5HlMkEyp/Qtohd2tMOigVkL9vqm
r3+txK5C2kIGEjcV7J6i9iOodrmnWHwXomeiEX/DOf2sSR0iGPMQTt7wPTXZsnyc5uScuRJG9uKr
M8JMYqxDNJg2ouUSJd7EplGQkKWA4gPLr3sz3oUJPLk56j4JoILGIOcKWLvb6hjJaVMIguFWT9My
HjMXjBc7Y4u6fkFSgx9jtBVjOdV4FRL3CQPo4Ln3qXBu662KFA4K22pOhJp6FBn5G9ZLLeLXqDW/
It2+rMV6HZAdFUM0j+ESrIWidMx850TzJUvo3lOXj8DxI6gj1R4am6WOllaPtuBMZ4XO4r/iNpTi
W+A71YDq3K/CD6Apb8qEm8RindVlB6d6iwrD3uVGfIgGfuewZ7+TA2R+1wd3OBMYNO5tSBsTTfhR
s3IkDUP7lHTOMzspHg3DaUbq0X23cLzqtDp61oBCGCQqr4v2lLAHm7lx2yLIt1YGH8lMkU0W1iy3
fer5gTWSC2NE/cHA02rv4I+0lRgY2RAJNn3WZ/sG4+RxBCO13IF8b0i5wKsy35lOS0xNHex7K/yp
TcLZtyYr/cI5Fi71Ph+TX0EQjFuEzJ+OTVJ9YebnAdJLX9PwpGR27QktRsZ1Yb6izLlJsAUavQ9L
CMtalMJMYaTxcl9vEnLMwy48JBZHSpN2vzUEGWi18uekH2EAOM0mQASj6r6+1HDDZJGezYaFb9YP
gNTIhnoyfdjkQlO23PDiqgSjDBwvnlzytU7J3PwdRxWA+GP/MbbxJQqJYlIt5j+9trMddzfHE2iV
VWonkzfRDwq0Xx3OGCa2ID7bp3hOq+tQLvZPafXQ5l7l92bl7pJw1496dwssrKDtwIboYT+iysiZ
8lklTUVnkk81s2FUlMZounOjKToap7qpczpl7SxL3uohsp45D2H71cXF76iJWEIZk7hYo3jopvpj
DgjtG0YcENb/wdsFhLqi8ppauS+i8QGaBdvp3vqaFaTCFNMIS5vqU+AQodYaX6HhSf4aogd95qtt
cyS3PJkCUeqI6UVo4ijNycyjirBy136Qwn1u7cpBjKrCzQwg3g3je93m18JmE2Q6MN9bU/uonBCj
K7uadg1qvshx+x+uV//0wrbaN04Bnymjo8PUlp4zxdUh6bNj65k9UKAdAK+xX7Agmoxl9Oop3KFc
qCDsk80HQrnmjWVFMHoDRf+IbYyjSZ/4LjT0y/AGzvQzdMJHMHDofwoNSdHmz0kR/UGuuc08vAOa
tLk0bhTvPGjIaF7GbOO22Vs99QODQTJtgu4S5YO2sXsPXNkOfWLGkls34TOTMFTvrESkx6hZfq6O
rQUMOSTJ0O354Ryeq4bmwUPNNo3ZJ1OFfZj75k1jqTqPeJw05YcAu9lDzNvDs2Or5T1b4R8H9sS1
Siz4gu50ccbWe+vNn15t/bEnz9pHYfyLWDjzFiNJM+cgunuDWjxfAuSELXIbnKw8egSn3HYugzac
clgFTCgpJR560Yk5gz/fMb1D4UTPPSt//Gjg6jsDT98w9S10Mg/vEfXWG42z6yA4FngbnUSV4LSC
EnpsjGGjamO4GTgrjCLdpYmxcRP8qTNPFFenEh8TC5tLMSxLoBY8BIs+5bdB8tvLtPgk8s49O9Z4
38+js4/pm2CAMFiM5c+8MkPfrHEV01MQ5Kj8SsnJQgbQn1iEJZepHvgYsUqhayJJ1JbaxmiJ/YVb
4HoGOWvp/cu8gL4YusgFU/1aWq4Ff9PesbIwd63dvwUTWVYt4UwHxOc7zJCCq8tCSEROfRqd6pW9
28EScG2ljawrD0yJMjcKD707treEhbzWWuosnZzslRKIXme1cW7cAtkJbyHFDVJFemljPdsghDL3
uTdA27F5EJWHC2er5agpl/nHqf8JLPrH2PHhm/D8b06S//Z//+fhb7m4Lbb/7hb5X1wmXzBLKfP/
63/y3xpU/v9oO4lU6b+3nfTnv7+jf7Od5Ae+bSehyX+7TPKLf0wl+dU/HpL6/4tl5GJV8G+sdNj2
7mqwiNjdwn/i39QAckJPZSdu4WuF0b/b6F1ubWHQhjqAu0PuHS3b5Kb0dESQrfQuId0dK6a++ug0
NBmdFyI9D2YOUl4ih+/nytgUsV1eIzO2T7HhyF2X43jTeZI05J7ocNm7OTpm11EbyFykSRo6U1gd
JGLrYAP1nFZ6TqIZi2nd0v70uV69ZDMmjrOtBf4sWwiIESVWiFZ/0eb4YejnzzJKu/vaCfMchCPC
P9jrkgytBvmMAASiux9J/PBdof1IIaPooWWfamnXp75KY98MAmhyGo11P+Y3pCto7WYlYb0KrTxj
EUAi39D2H3rghfQnJdek48JpZw0RJizr0lmznjSm/62hQXa0CHndWW53F2fS3tYNtGJtUOQYNuWn
qmzkUeFw6DLpvk/QB+ATaMUFPC8ito7Mc6H9DWbM50Tn/R4DRjTXC4qdzgRBTrAX/ZxGF3I5hAoS
kcU11oc/safd2z36rRBB3Y3rSmKp035B6SddXKnqEhasIeaJWJA4c1jLOTkcGNFcajKt9qhTf+ha
Fp7bYbwh5hw3dd7flyZYVxPQgOGmJqfNpAycK+r+t6bTc01i+lsMVr3DUrsHj+KNMGAGXlROwzrT
GCGoZt0dI4XdGlixfU15rH5ac6ZrWJGoN+FC9WtJuXSImCPMuaYYJmH63g6hhBeehcHedBtxroeW
KBNjVA+BibCr9fqG/X1YGid8HQXic8v5q0d6227mxu5eJAqHzWjL0TcbWJl1pUiPycXsDwLdtxi4
iZB7GhejoatpJC7/pANmeJ+1CvjaKkh5FOM+LHT6piSPdhId8yZ3BvtENhdLoaoy8luc9n8Uv8u2
Hns+fJVPutgNdjqAx3lyTLfdLNSrZlaQQ9tZ1ndaLvFl6BrtUJg6hs21lw8bo5lnGEy99dFloj3i
69o+ofUBpxxQO3+gO53OUkMQ6DTa/HtwvDndhBC77hrSkU+9Gtkrz0No3+lBQXhob1SIEPofSRv0
V2OQ3XuGqPUEBUS+6+jz91zp/TVsx4H2MUH+acRFdpOj+VZkyR3dv/WQOvgBhrRHm9jqpn1Uqv7K
7Ppl4EzzOHVTtW9jxnVGpgJJaoXsyp4apDixQHShRbHGXmBof1RTomt3TrEUBBc9qLmBjFn8EIEO
T1fNMek+IrOWpTx8TZnwVbDIdmHi9o6IXlxtcj5pL5CfWqQgHc0qid4mS68uoumac9AUAZRkElwV
UjzN4CuZDBcPyoIt3Na2BuLZlEj5Q6OSEQlz10BWW1rX7sHJDO9U62OJWQcWC0Wg9J/dZLa3rOG/
9fsksANYqgsVIK0pazSklW/LlCiu3Aq1U2mp+cUceg3M1MCtTFlP4+yKczVp8XmcB/Wr1CPvOYF2
Njvyty5bT3LRIkK6No3sz04R5/c9HdG9N7f5idgronnK5leYWe5jbiXurclwuYWw1Hqkykb1A9Rq
6GuTDpu9jWRHaxoES14qbeVNjNKAiSPC5tybWdptujlm9zR5i3A0wKZ7UG2Dlsl8NU0WDSUF7xOq
UfmrwNLIV8YoyG0ve2aX1rumTN3PVpXKvTJbXFtj91aHldxNnVG8dYrolIGG+VZ6VYd1E9YTVWyH
15TYK5/k1yEkvDfQ7ss5qjB3lKPj7buc5XPTkexLzyyIRcC3GT1BLk9RQMmZzbr5HUZFfyhDjMJm
+wE+qAm13WW6cTvYWozBZ/iG7BHRUexMK1bAr/Tc+1SrPID2hIWvKTRxrBPzznGdaQfwwT4pafj+
ojYlqVLDH9AkZTjSl7TZZMYgtaswUkQ9eqFxx15kHpYvPoQnN/eWh2FKGftRZZbnOtGg/qRDTths
j6WHsjRWVRJLXA2CvQj5l5XkKX51pceJCLvbaHbZNeNoH+U45VAaS2drOqO41FrkvNpRBrrUtyq5
Bs271aA6wuYp2dO8MTmKuPfTeujuZ+g5P1OJh0DfZ5FvDihDvcKr/06iMJ0NXjsNPIR8/Cv1otjM
nalKuOFZeRghSFJSjCzdAh5jHBdlL7WBoGWmsDoYAnsaBJpk0G72QIc65V9V07w0hIvuQOLKRxXh
T581RfG7CBmGPahZrO5mplvVqztADewea4BMx9WLN5RHGJi49nuDkIa5vu/k+0i12WYtaizTrI4F
dkwwGZufzkBAo1Had1naj5euVOO1mb3wVDrSPDSVcn+WI7TRGPdZSOBd/EvNEOlqO+v9UrjZxgK9
43ZG0UU2ttY8NGl1afOWVXSKuDFlHWx7lzyb8ic3No03QW7evQFlg93NmGHJQCzuKRrC/CIBUe8Z
dxnOsCDalk5AXqsDvTOw8uhlmOsdC0QKSAkL2pVB9GiYTXkMGtmdGhuyaj6awztfBVTDYAp3tj6e
W2EhcWGZZJW4z2AIYZzTPJ9uMhUIHGyDST5CkbtjZshZj0bBtifLmXX3QgCJYO6GrdBuIp9bKLM2
d0Fqp5i6huU5QrO2bTteNU72iyxH5GGNqr+GsFfPOMCVN/YKobcpJrPZTYHAMi96qsZGvI/CGd+w
MsSvzoDEUVsmVLPSLIOjcjmQlZ4Ef0Ibn5Y6i/XbAI8O4hvB5McsT5NrmhTifugGKJnVHD3kbHdP
+djFe7cxtHGTydq7ZCPwQu40MCVAD1EF4VSr4ydxiioj86s8cHaw4ZGrGGnOak/B90jfuixOjkTW
Fn7QVPcanndHyy2jLXJIjXl/tLZFmN0SWU6pL4rZOud9MmFqKDHymVrqTdYgsUo65IVTNjz1fZ7e
B3ZSHTrq9evMcHrI7Wr4GUsbFCJ+ldyGbx4bv63XjJK5lzPsWqgwwsDAHUIC9I25xqQbv01DFu0N
sxt2jRF3WyB2uQkQGcD2i+6yit1qA6Ne20yZdgONrTaaQqk1xcNvNiPuHn+GBgFhrF6YlayjnmHE
was6MqBRzC9xXWUPLo7u+7gS6t60Iv0Jj9UnAh2IpZH27JttM/vsQiGWeLo6wQ+EGiLbH4bTBldh
sw/B1JPZLpLyoJvOfJSOARFkCP5kqL/3hrKvwoVH6bTuH8uNMV2RVJrAzuyTchcoeJhfOierXlsZ
V/tOOoudRPoDxjaOnA7Ouyn16qBlwSER/LSHd/a5J4fhfkxZCmkTBt7dWIodmIbJmjX6cgePz8C+
cT9NuIq7KREa7WSkDzLV+xcZwrdJjS5/y4gKObMSFHtJmscp5NGcIsM2XtzQ6g4FhNizFUM47EDx
keibOa6VRGPPlbsvbAWdOc/RgKRdeSTjvKTrz5q/RONQCBYh1SyAj7OFzBZx6Hb4FMHEG8L2RFkV
L0rmxm40mteoRnoV1lB2S2LYAW7asysS7b7p4Max1xuABaDe6iREE1BxxUyaJU8bGG8ja8RLCIHy
XVfNDnP34Sw9Ck7D1d5tnNDouUx6Sn8l4zdQNJYIbu8+S9sJfKUyOEdz/sSWI91goBPuGiJYN12d
o3jQVQQsDk/X1erhj6eW1Y0+t79kAOZa1i4oN4bs1QM36PDeZFEGcRbn0FMciGKvRJAfU4fgd6OM
+OtndrPRyyDdyblxwDVKmJUTJLA0zMQZbyzvLHGUIZWeV8hIpoNRwvs3E+ndcfIBZtJiOmo65Cqh
5oOTq+JXKtiB+5bevHZlXV1Tu8UkaOEuk2+wSW3doc9P2rPe1PZe6m33qAYemUxRxyaRFl2cACMR
Bdc41hRghjdPyKDEfM+jv1WtyHaNXb0NNQy+1BLZ3QgpZtPnQv+Vzm50UnpnQkwBYxhHJ/1tmrBJ
tTivDt48vBczBqr2MNjXAWo1i8CwPdYmYhtWSsg0WavudEwlGGzq0ie9Bl/DMF1QcvHZeyz3Si7B
l3wwyuesih5mFxikZAF+ir2W1irm20YF29inpko5nDMRgEQ4G6hcienb6Ek3MZ16seWXCiuWcfiU
xMifTbApPyvoajUi2P1I522U4KWWET1w/mBLRr1VPdQOLErbREsQOV52GY20PyEUdy6xGX/qGWvr
wsKpOHQ92GHqrWty5lgPWvk5HL3ijxhn0W0QmCbv7JiGg6GVxQlH52lbJKxqfGFa1c3QNCT9Dgju
LiBvCxutZgJZHe1tlmj1RzaNOKBxeyL0yHoCoUHQCkuDwjbqP9yiVkiHoiP0OFr/DA+5nMwWxLX6
4rJsdsSau7jWe1P2c6pjdrqFkC8SArEfuuPwOCRmdVW5Yf+uzVo7VpgocatavyC4jvt2mrc29fR+
HgBkFK3SsXKwYULLnXx4U+994IPFsNW7oJihnj7CGP5lppq7tdX8HEXp7CA3buaf0eAmOwUYACqD
6TGlUNsohVZKF639S6nii4kMHlEgphIe/wzaSw4PgqO+cu57b8ofdJTCeAUpEzgZVaU6pzFoBy7K
E0xBcHm7t/THSdX5czNZqPaqatrbYZU+kvs7HbDSqv3KdJ+D0o6Oo+3Fz3WvQ1QrNfMSCnRVWU5f
WiXus8pHtMgJMItgBjWBpIKsD241xqJbG85Zw3j4oOlqqwGWP1Gb6aw5Sreig78AC787MIBO+wGg
5jVLSuekE/33KbLRhS4Ven9FETQ/2BhDbV7sG4ZAvKsi+ARpnpF0qvIMUds7ycg07+3OUYe0wAmF
fWTxni5Lbi/JAeHTnZbOgFH1Y2+Wrh+yoTzFcy53Uo+QKZYGPsFNP/3g9QaPazpYTiwPM0Ofrkmq
My3r2DBnKbyNKkgbPHL78+RIdZmQg0PwQJNUGIND/LlzZ9UmQVtiGjZ61rMOSUBLEhnOvj0qVvEu
gs8smpG4S1ZIqYwuvCvi1MFZe0UT9uWEVvaYj3G7H6KZ1wFDtWyb1xwSzFwz0DtAolSq9ikPe1Sz
fV5vMwnpMurTGWFd0Uy3RPEb1r1DhxZDFIxMa6+phAu2x//xpMP/2oZgNH9GHPN9Nwhn4ZNdnd9Q
MtQkrrUzEoEpum/b3k58Iy28Iybi8j1Rk3fKBRXUV5zXhLMoaoCcTAAZFKE/VflXV7XpW57mOn90
MIOt2s1daAzhMU5TruEqy89VlszcYOMftmJIQBn83uoWq4PKRhbrOZmHKs7E1s4R+FGjbog3s0wB
WxQmUWFGyU7xBei0rAf6dONn+reQZNvG5i0djPsUVvjFxHHhNNTMp3GN45tyYlI6UhMRZjiclTOP
15SL6JCBOr3GifMQ9ChvYtt9NvmhbZmH3nGOZXRMY2X43tiXR713i1sCCOF3afvRT2b9PrW86hr+
J2GHFmNW2e+Bkd4H+tUOXg+nCRgt+zRFso10N7jPikHfVcq8Z03lQIOfUEYa4t0u3Krbys7E7mcK
+Gvg3POzIo/4yXBG/c4eIhQCXVXtcUrDG00LjglS/7NpcYJqz9Lx9A6nR/yC5cbpjBaqjD4/67HA
eIC2MXjPXDfbD7blvhoIFm6OxaMEKsWKoGHGhT9kdCzRC0f3dUPPHzH549tssNz1Md2IHtArPEIq
Q2NKb/RY6d2hc2E9ORmXmTcb1OvWklcHqdwmgVi57TAUOM6FjREfbgB0VSbGnDjXGVuv5kcqtcjm
QPyuaP6Kl7kSkLTwkXobSzkebKxzLhWdGys1TeyszMuRvib5g6lFst4TpUIDW+nhpa7dwE+qyPqM
zKY1cQKtTD+uZuMTdTNdxYQcJM+b33YBblagHtkRpIKOBxM6PE/6DeP7z7bmDS7ZLsEeo19021L5
Qzxt8d5ot3mbBZsRl4iTSTk8V4K2mqaBuc4uOHOFe3JctbUT65qrsrrS9qbXDFXieZDslYdgQbc8
QvcS4GFR6JBZCWyg6VPPgzJIhgW8OkmjK/4EjlsdwqxKboXMkFmXsnolsVzfYjqEmyAgyc2qTH4+
H0LOebkXff00NZCnkBeFL5PnuUA5EQaCIUy+NgweOlVJ6O8YhIBnjPs4SWB0jq6+a5KgvjmTBC/K
aDGfXL0qT5NLLImQ1rSdMAg5SqatjYFTNkSJ/lkZaPpYGWlblYcFv7tGl50JcRTSLfGktfA/Mru/
SsXWJey9i+qMkr2EfSdZaG0qWU/PkdLMU4bAeKvcal94NsHoTYgVHeG9dylkS4CxgTw31aF3i2Z5
7DEY3E22PmOjHcP560kv4ctIzE2sRxhJLIsRVSrTtxTNdRAszOGg2c5CoZ8Ef2+j+Qcevu9WWJwV
SjPQPsPdgaKxVZFpgHA4nq+infqj0qIfeqn9boREV1Ekl7SrBkhqS8ZEwagU2xzJOH5iBEyuLK10
f5yYqfpBToe+p/HCphuWB0alKINw7mXLjI2GZ0Rsimqbm9m4tyYDCa7LooqorPfYiYaLlkfgiy3h
pPRz2paWMr2DRocaNAd33aGuoRgjSYAZFSfnIlLEZ1TkwKYl6ixP6Y9ejJbV1tJFTKc32YW9/Zca
HWLRy4xxt/BYTzQjaQeBOyXvbeZkj9BZxy/EcB1oRWBX+9HODyWmeEeRNCV2nxIklzX1oaQl2PFI
iKd04Dl3jSLfvZIBDJAg+YQh0d4zbuBXkIfTm5Zozd7KlM7yB2xvzOznLonaTVK62DaiNdQKS95J
J4PlppZVM8PwFWOpmO2JdGDHQY7FgjAcFC4wc+BrelrdwG148ENWnP/jfxj/8S+8psZ/gN4mSa8d
tG4GS0tsO01dnbEG8IuHeVdZPRstFt3M2+K0Ajf0ueqxivLnf4E3XmKEP0vCff6F36CyyK9x72J+
CPeImwSPaUs3XyIdN54Vwyld/acZI23TADl2NUb6izC/9BtRILLopfnTbqz5tII64Vi4j85cjugS
NLRCafrkpCWWmyuyo8vsJRrhfOTCnOnAussK8SgP+TUabRoOTFo23WR9LFhPmMefWiC3et6UD8LF
1GFuoy+7deV1VDNtK4S7XWjm9w7BXqySvFtKIhaq1IYAMS/vd9bc09jNljzUxvwLh6XmwGh0nkJ3
CfmWP7xJ2ztjk5zmEpwFtkHirxgRuyWxGfXGwPJghNlg9aQa1L/+N7DIU824s0kaO8WiwHogidtb
MHb7scl/pBZ7bhKUh+1kmvJeFsbTCh9pakb/4IHj/3cYUpRy+cx1+wS4dmRCJWZmwZLMpF5oRQ1L
ecJvWxPbBsgPu+4/UaUxFzAoY4C1Iojq/f8JK6EHrnwZz+cVWgq84abr5MTPGl2g6D0mmqjWN2M3
w9YWMyLiCmB4hZkiHQcA+P/d4b9iTQFdbBzZEB05pkc1YR2RmOYTe4l6U8DcUx1xBLC5vhjzpN+0
5eivwBMGC2ojlXr5T+AJsO3ufxF3HsuNY1m7fSJEAAd+Sk/Ke6UmCKWD9x5PfxegkijKZVb9HXEH
PeiO6MosiQTO2d/a6yup4GOybJfrpA2CnyLl7tV41UPTCFSa0m2g1CohZUBH7Zg/scbQrSiAZK0y
NO8ks1aYq6DPfZNB6cyFF4M6yBsJ5nnVY6LZhqnOSnIFG0QiRVoik01yFi17Y+UWRXYV4kSfNQXv
HrCXjGTRgfVTUgK+Rsrko8AwlHWEGHqrGKLdVny72JhN/DNcffpcd2xIbluhTOclslJqQz3SdY9d
IJk177D14rspuyr0aCf3jDWm/CqreDbnUT+3ZR6PFde9yGaDOfEpMeh0uqzMPLZWdW06a90cLzt6
YG89Fr8xN9a3U6AVxNhzyNh4uxJqxTFus0zNHqZgS9U0BbSgv3kKt+iuUHa+4XzPdPv0VcDl9Gxv
zZlTqGeJZUjH9EqYP9DsMI5wMpQrjsZO01PmFZQ1OzqDcfxR7sU6ncbikkwnw5DgtxgIRdoSKnEf
gPV1Gm+cSBquWJiVCEqsX2+CMNdTrU3uxkyTFSangQGDOyVi6DTLXR1arES9T8V6B2V0qLFPYIgw
xnsCjzXlY2GRolAeK7JMe/itpexM5Eyw+hpNv2TFGntXJGZZbj76lbDmilY0Z4nfiY3cqfHmJTpr
RH0lBF/iOAr5q5OecQWSSI9crLAeAEjsVgJ7LF+4KUjTw4S3mNB5zdfkoFOO5ll+eNKzYMJ210uY
Nujgzwvhx4aBhvhNpFYLr7zkZ0mFOIqAuIvFxu9N64ROK9BRw7WQtrxkbGpYBRdtb3vLv8nZgl60
y5wXx9nQGs2JMFz15ClvEzVjWLNqvEdNL0OUKgTj26fgDfLdcLCZaAUGppZxSukl6fkUvkkDKoiw
N5hJvyRwqlJG2za1vRPOVt1KwRVF9OogJ6i4tMTzSpejXV+Y0UZKzNH6ZvnRKfF0pzG3ec7i7Kbl
FhS39kpOS30xhXFDxp1eDzEkvCRyLHcT3FaOShok+zUTPMML54GdIcm0ahuxXqP25+yY7N4kdDpE
+qnDbfXbq3QujyzNm/t0KFHtFjsjB4lrzXHUWz0uk51UBBEWNS7L88iWWA1Pe+O7kiZAQrR4LZ7y
OinU2t91gc2s6swHdmJ/YWx8tDKFm8W75E71Omsbe0LipZJvpwjP6OREzLXCBkp9n+PRq1itfaVD
dj4FeRnLli2w12pK8wCXAl6BvG1TdnY5RlN5pli49Pa5nuSDUOR5lZ22qbr1XbJR/n2xvJsMzhB+
Kz55M6jUuR0KliXGuK9NE/UbqAB4q2N9j7Qi5c1D4ldL7a1TMLXWzDitZ0Bg7VrrpfNQbmdwu/AA
lU8zr7toimo8AOnfekwabiAHi30WWNQQf2bFpMwMCq51/IgL2CTWVauSUHxIwubiy1BQGPhKYyth
D4eYnY8MCByXF8TcHs6DSMYRW5GAzl1mTos2S9FWiCw/peS9X6SaF89jn6KlfWLoRDGQr04Nwpga
cvcYOM5SofpRdEjaNcKCDtNgHr6zspWSeR2y2Bg6vKCm6FBhAWumKiQNSevc8sP3VoElXZZpgHUK
Rdo4zvYbUJCMXkr2tBYGh4a17A73BIpFigkgUClSy6ymwtLmtIzESBVL/LhrpeTLlJZJueRa1TJc
GfNFy/xe58NWjBGj62UR1+4UOLhxmHW6vQWzOoaNrDNkt7RJxaumGfAl0QZxKtt1uptSRxUQDUcV
eyAR1Ssb3s326BG8xmgaLD6PINWw2CSleaI0aCZLj6y+acp7oej5Eb1it1MWmdDSvY35pa4MJoLL
gGm8NGSPPJuVBXP3I+Jsa+dXBUlxqSV3cVBd6033u82gH0xWMWZvQkqudu5CE4m7GlR0Xy9JpR54
MsKw7PElrYyjpoOjAU9xS8PaBU7dX0YpmmIuRPHOqbDqVT5XTt0PSK/9WF7z1sUpZ+a/46w0IBye
E8wkEdwADY9IkQXymeTa+VOKaaB07CqO5zWP661TWiZXTPLeOGv7JXtCyomDAwPY0O22g6stpSpJ
AFrDTczUdblPOg2t6CVkQxW76swqaLQgVwaGRpDIB33Olr/Ju7FWlkaDv0GVazaS2AGRbFDQMQUl
yj/2I+cBnpU52piGtoEZndglnvTMIl6Q6EmbItHO7DG5WT+YtvDH6MyytRJ6NLZB1CWX1atBHrHk
0eqTBP3MK8ZZsUmKqSnKBikYJRh/ik0ZSfF4s82Qit5qUO6atD7y7UKd7/NTroYGW/n8flBw8FEb
k9S+b39K+rh1M4wzmpdIFfn0JZTnw5SqllEU0d4lfZSs8n49a83CuGhS6T4p+/TjhLWJUAVEZUKF
j6jISw5y1l4v5cuG08pyn7VyUGQf3DGY4L8EroSK1WVed/nvKXTtWYTbxmG3ipBJL4F96nmtDN56
n746PPAwGEreVmRpf+P6DgUlgnTsTQwral3b2SqtlRYUyLauSpMtt38SWLUvedCChq+nCDZpgUz8
QHjrKYM13ZYpF55BbBLUxAxIJ08dkKrXQaweiXVXBGE4BbGulwts4Pny0zC2Df3gsm2qX5JnS0Sc
/Y7uLfPKy6TvqUVjX4eOYfVBICv35o3vNvf8g+vbzvMvcTOznO7/8IGL+OH9k8g2Pv5Yo2rtxRA6
6UznYABlj0V5H9Jm0B2u7V0dBrWxIX2ze7M9MXlw0q3qPQR2mFI76Xf6PNMl6kTqrl5N0W0WFNp1
7wTqLx41XBh15LNWnPBseM5vE+EKmIx0sc9w7bzRAaJYdZuC3EgsmSuzso+uHg3mc5gbojleMEf0
Gde08nJKdDMSwSb3d1WKws92Rl+4xAJTbAPwgjDlMFJsAfu2zNufgNdqkA2mJr0HlHiTjzs23sMw
VE5ylgoIm7vL6S88Rr12SD2MFDD3Dj+Jes3cCplCD79ahUyMkearuFfKu8eyYWfc7zw2cr/MfaWu
DU84R3RnPNPI5pLxBSOl9UqqYmWjD6GyyhSl3k3hLx0kGd8l2kH34e8oOqiVhnGyE5lzV44DQJi0
wtKLw5TBsnc8JcBmrvK+ImNgLxmHUxiFq4+iYMZE6UVZtMN6jIJttnXJbqAb91nweIVdOQN8zBgG
M6XqmBz4ySoYw2CPvyFxrZN6syDAG6YEDMdFq8bL2qjM3T4TNkGxrvHh0P4nt9qugHTkQ5IGv6dc
WDBhnjc5/QpTOGxEfoZ4mGH4QUCcpvGvwCQNf8mIHfqPZqrBhnopWGzPLFY8Aje3aXg0LEpnnehU
BYdcSVL2lB2X446qm7TZGdodBV0eIXKCTnlRs9a0DetKOdFCKKEooZlk8EIu+Ubt7gIlfywcu15+
GitnuvErEqO9LpF5B435soFKeZFHEJFTyMzJN1nZJW3xSpat26zW92lzW1F6ELOivChQ5V3YBnO/
MXJuZKP9Xipesy5UG7GuZg/f3sfOWBx47LZeeJIoPPuQ0FJH3mrGLhuMxyl6Voq7jLHpbEqfPcN0
5xWzrjXoPJClZxoPHKlZH9MYPr6JnTk+FOcWZwhGBwfZc+o4/jb1dG89BdB2JF9zfWCxpDBfhdB5
GVeLlu21E/K431HRHSWOhcanFQ9RVx9/GUXLUYFkTC8yCkMTXHps+s4Sk+eD0Dp63LgjzY20uJji
aW7iJA4+fc55wmjNz5lOBmkijuhHP7Fi1kDiRAxHJFRHVdxpMLrAObHNajFxpcyNqAZTGxTyiJfw
WkUwS+M3Zq0pvu7o0sODwOxUSnjKubxNX3Jsz9YNjBZquwskDoSxbqe7QXHu94F2X+LgVKswXEyp
dkPCurSjAgXUu2ibJu122cWOdk+GhibRkBnRU4w4SyRHW/V9x/Y0559FmdPGqnGW3dZm9S3REEuZ
NW1Fnmn+nPJvx40eoNXRRowZONNc63ePZGEjaW63qKxx65LYwWkGJu5FUgCIgFoltbnVdGiLCgFc
YfPH5iHXuKodjvZRecs2xKldiRiuIroHFf9NtdJRNtS3+9RcSipr1nd6O5ti88pS4kUV0G0y5eYw
vdz8C4PS7MPwvLLZ8JLVBpVTr/JaZxFllqRluizgxY8DRVy4FeYC12TEbTuuuS516U7VEQCovdRs
2s5rZ0audShd6nihtIa6HiN2P8t/mhq8uO9HP1wWxFgny0fiGcRoytpDhR1KcEgI/A6FhpLaW8Jh
Zw5CDq8R695CHZR8zsbHeUdZxYLHGx4SIviuYVQGcsLnzSfzTBV8314ShBdTGB9WPhugMVOofSKP
FWpryc436GgUKQbnDkNiDld1Zc311TwfI3oLkea6dthK5TaosOVFa+0U2KupMYY19D7pdd2uKqpU
+coS35chBF1ma8NmyvAZMjS3spW2a9FJ0kXBW/lGS6hhKhwceR+l+sx20QOaYtia0CeiY6pGj0e/
+DTj7yuuBXaFtWwK+eteY0Go43kMwrn7KuiPLJUaOIWtuCnpTzOutX6t5yciL93Tj2L+JGjubAv5
cx2lZ63Gxm7oeaPkovptZvlZZebD2g/hLHozcI8nAECRyurOdARezji8w0/wTRu8q/ccAO6LK1ui
LZACUZk9tC7C/VqehKHU4Y9UWKK2klXTB4+BWp1XaOq4vAAIRE62gbK9bSTl6hM+ACqoPlKC0L15
YQRQjngzcEMI1TD5kefmwADdXH/ECZgUz25qeGjWop9BAaXDrINDyOIVQv18qmrIK0K7wwCu8p7/
DBzIuZiVmRV+CQ8EgwEJzbVqAgjK0mbVpUxPMxYhidH/TBLgV4wWnDzca0rAc5TCzzSBHJac1iWH
7cWhkFZqTgljk7DlrAlWSfdcgZ1q3RGSXns5wQUUTtdj8Vj4mKv8vq2ckgbeBlQoTJiByx2IDz3Q
zlo0trfBKhGdDVlTz7RBL887CeBXM5w1HkFpMxhKcWao3G8+pQ8U34sILszyxPOCYdkxI5vVkNlr
1xztyYHusqLy90SClCTtvO+QmbqA1gR0Sbru4+JizyfoSVmf+boJzjoyCgDsHW1cDgr6Z0ZhGHp/
KUe2zI0tLRYTrVD3PN/wTdUc/GxW43XGGZzs6W3Km/tO+NBKVYAP7j3FkHnKmrVmdTGRDF6dGlu5
qV/RDHWePMZ4s48NOadKdcQZbA08QYqkcD4xDUXQt0tBFRTlE5wCc88FPnlmGlyJ/s/Qzr5zlIMT
atFRuMV9ZHTNacoq+G1iu9W6zqq72BRoQ1ke8gL+wRPbwIzMYYxF69jINcic5JcgLiZ1ElQddBWW
fAM1+tJ4QR1iz0Uj03nlCncGRFriMglgysnAiBkb8Pv3yKtOyvGxmvnZzRsUQsrlb3bRp9ugDHDg
QhLclfGgXGUaO/RJj5+v0tDYx4gXE887xp4W73Kd8nAhmmvNdlhq4pWERsD1FhMfYbg5s6oIqm0P
SSRs2MJnI9kKnIqAIoNCnJAJvqbdWaPQIFz4hbz1JcZjWauM92Au50gh+Bwqvj3nz4iAgZjf51Fi
ArGMpE7i/OILX1GMVJZbLxDqmlVSziU6V8AJs4jalqZZDBMTYhF2sPsBW0kQb3AWRguzwPcK4VmB
JXaCLYIw5rftax4liRAXg0O3hSaHv9tmuB2gN3ZCk+WHPYJhy/pjy07vyou1eKM2AJkG9koa9CSm
pxlOXceW0q3MdWJmZ7CrH1EZtuJuY/S2bK/n7h05l8uPrx4faweIhkrpGw5+XRujAXpVKsQ8E7Ah
hDdQolCno5M+AY8KrIWjoudF/XxIbyRh/10niWIPtd5MBAdNljum6jdFVz+w5yUvJ4gj7EDBu6w/
ewNxVKbzEJUQWVGMR6LU9UVjGLcj0OEXNlRmVfGz9ZSYMblMiRfQ9oR1WLWrnke4MVYGbDYk3jPX
EQB14RyNmDj2inG3Zzqs3AzOysTNL/+C6egq+iUoGP9RRbIHNpYOvCZGoMP0qG/XuLO/QB0qxoVl
YQmFej2NBgdXza4kzEdsUDX9dUcn+yU9q3AmgU5HppZaN14I58rMuefDyJfrA7ojokVm2Qbk2n9H
dziiQWRqifmf6Q5QLWvmtWYN1Te6PuOkfaQZvaN9PCctfc966E7CSp/oe4kZEJhHZ9IGofuE+3nZ
1rOJ9eBc8dtza6rVKvOBquSfqevRl+ReHOAeLDl4GwyhZAzvaA+p5FesjHKC/xnqYUg0s/r0hYy4
h+EFBcdAx4OT936MyAf3NabeERstH3EfjSSjhjDpXcw1ZowlghtYCQAQzqa3PP8ygF3u5Mm4fVSN
X/1DHCT0219tinzFIeZRIx45T1iI55MaaGldLEY2xDFQI1pcQjB25crJBIkM49ZL4+XaQtI7NixT
4W9jEYtllCSAACyl3TQUGiKZe8ZF2J+I1jqjigkZaUWmnrLnczPklCwFA+JQuWHfMTI1cTyxI6la
uTT1GiURtf4QaTGrLx69s1Qc6XMPV/sSWqpgNpxJJ6ylnvnYcXeDpLgzU2mojGtoTalIffRasGT6
MWUSJtpNl7nxxRvIpDTDlmmUx3DF7fwVD3jyL9O8byPfWEax6Z+lGUz9wKN6jb78ejyULBVTN+Zm
XkrLGmPTn4mUweRyalJSsadSjBiZuiQHF19SKSF4NcVe9vKQTAlklI1NU9+/0ClKhz0vDplGA6iU
LnXhDSNFPl//ACqqnwAX0/b0AaRCc6S8TXPSgQlSAWs38NgpXNb+BKqEbXvkadTaGCU3E9MMwuUh
sVKrkUGLOV/wD7AVqhUeDUv/fYislGV8X2VU9vzfsZXebe+LSN9wiVbYXthM5ErM9XHGaKXFLI2r
L44XPmuzThvsfFuVWV77B2LR2BSxjUfuwzq7Jol1QpNyD04Py1JxDvNqiQ+cFGezr6CWKBTdgo0o
Ex/VO7KFlr/0vpPiW9URG4b2rFwEhOxV48e8vLtd2dkXE9gCcGQuho7qZPhFUt/YnX8EtbS5Q0LD
CsB/AFvqtmcFERvH/wJuYYR5zyCKu9kItmgVLgut8MeGWFmexYP1im7pEwVdLm7U2YS2sAhX5v4m
5z+UaGcryhEUkgFyGENmx2zctdYCcYvh9fgz1CVpEG4GPQt+L7yLZBMnGg7Lii3reltNS/QNx0Zl
JzDeLT8lX4owPHHdAOHnf6NeWENXN75/vQdf2CtY2iX00BP8EgK6uR7I4wjASGrCjFAk2e4/UzBC
tBu/hqb7lISJ2M1YQE1QEvEeh/HpRYapGMvsv0JhCnaQeYGdjzgMl+cfOS6Cp5VvlxJDD38Sc7ZD
KoZshVY41n2ZiYDGVIWirnsA7Ntcpc0MobR+nJswoa2sWncjJyO60joWHjs+ydhLbSXOZtoR37My
NafV7dAUiP3yOjjJI2TBAf5/TvNetf1LYAa3ZbqOVURCjWLPS76BEzgThBRBpR0Nmk45OlIG05vt
ERrBMYqNIcRpe3wG/Ii+oIAukU8QGrlsH6POrhZ7hEa3ra0Dyb/8CqPJzShY+9TtIapxZrQvfjvk
aQw2MZOICGRiagb2gZYA4A4bd32wqwqPtrIXnoaoJjwG6vF+v2JqNOBSFWZoNS2pd5VePVA8mD/k
IMm/LLdhx2Dia/Dt3NptVxVPa+t/ydg0QRttufK65284m7Ypo2UJbrt9tdQOa98c9woXm/1m+xvi
psc0GvZWfqRWeXoSDZp/MpE3IjW44mBfnWde4aO1KcoTOW/E6cThZJFRrLXOjU4zJ9IFbgK5Xk1A
ThCElEHqZXtRDnlwVw2WvpugnGAgZ6h4C34N5gS2Zq86RErnZsqguI9zLlNvCR0NuXLc30CZSbs/
gDosd8qcaizKDdusvzet3N1p7GXRSwDH9kLrkCdoKPy19FSr2+MiIWvBydEqJlVrdJF9gO5ElYnv
WuVFPy7YW1KxjVDLH1WyWz5wmaPMN29k7Zdh0LlG00b5CuPxyeTpsDL17YTxhHocHcl5wv+mqEay
LHM4uzRK9c2e5eG96D0MlQep+yHPQ7NUh7M57uedUtQ0Z7JS0OV9vy0HWh65ma05cFqLDmM1/qca
tm9cz9d81VhmMX7sGYe19QT5uMy7Z3llrUkZRuKbpYBpYx8B5dLS0mHpm6guZaH0LCSnvN8Rl/xP
iJ+cDSBwCrfDUrzHfuoypxYetcIn5I/QaAPvaP9avOA/ta4b33KhZ4s/IEAMEa/Qbn1GASVqGx6T
BPk3sSgkCP4DEqixLOVI7tHCBqxiaY56z58mGMe+1gToBpt41IbQY6WkD3jWivl/BIIktcsWpTLI
iG6fYaCI0mtAc2f9H4Gg1OnzLUjF2s3NbzYr2uo7LsiP4IIY9i/NREQELyMbJLKS2tjCFnMCw4ve
QLA4QUJFlT8qja3MzJJmpa6//ggSkmRaDTHrzCZQCFyVdtHoe6HRHFDmAfJTa+3VyEIkp2dGP1zY
JIAMjZi6N2mgbp/AodS0d/Tx5ttQ9BTZhJIz61U1oT+prTetwWsx4Bay6pSeq9EhRlSpyVmU9hef
kES6dRm4LBaMLoNKUuV1nPsnnjWCsqI8zpAZ9IKmFgQP0JoyRzAo46UiFeuvaCLcczjyTGvzCVHk
QmMu9VAWyz1SpFoG28eRHl3ukSI94ovqp5Si1gVrYpHj56wZkSBgez/vYREP4SLfKFAsQNOERiQ2
lkqvFxeWtZ+M7e8jaWRW5+MGCi/NZ9hIGxGuTKEo7ZA4ahilz5PazdYTbIRGzjsulaDcTrCRkJzo
wlYGdRWGbrDOBTujn8FGIQrkuamXFA5+QRwlGkWDvYzpRmnaeifS6ErpnAZn91f4kR6kw0xhAfsZ
QdLU6IiGrO17CslQfpHZDkxgXoNIhh/fGmwTMQH5nEPijdRQhK7V6y8ZpEihT0x0QptVakoM3fq0
0mRl9iRveEUhZS7TAbXMW9q+vkCRVIf1tyxppOWEIUVq1iB9P/0rEklr2LuPzHbBDRS9HSRS4was
i/HVXVlxblyHkQHY1sXU1nnRjRuZ/mYvffj3SBJNyE2hefQ/giXFKnc65FX+bJJBhOQAJ1SOnP8l
n9QivcNQEjsICJ8hJZjPZpXlPeX1fsXhGZRFYrP3iVbqK2KaLMko0DmklRD1Jhspo+dy9EX8La1U
hSismJ6tJ2IJb0NwLilxdhSPsFJSCgKxpmqvOyNN6b6Qz0dgySAAoZ8Ao98bhUSchfgZh+ThT+RS
Pq4UstH4uKeXWkeLWUrO7uqw+T2RS5VdPOgpwhuKsTZDmXpnrdKHfMr6cL7HlrJaS5dRiYzaEqbC
hliqronGrWvhN7usqU4PSSUGxunOktGxTLRSOGTnipFdTcCSOnoqQp2L+pfUUo00lAF48BtygxaK
0Tyh9VHAEJ7/asmYzS3m8QzV2mgTZRxSUqZZ8z2thDtMf+KWYIFQhmF4s7KLPazU0haAG4T2oglW
UpPuSCQDUc4IK5mcm/QkoZ/lmVcy1FA9q6PMWXzGK5nkKpYjsHKk/gajvnZUBGZ2OvFKUPgrTwSs
0j8zS50tujkhSTV/gZZMp5Y3neqtZB+gfxJWkKC2R2FAwjpKKxxJdN9iVi8Xb+ClnstdWjTF+iOA
yWEDb66jVCFHfKaYkBOJdS0NLoIsy1p8RDDFFgtFRRRUgMsQTFVCvuxZSb9SMGO98VjImn0dqEPL
VqfL2o/oj78GmFIlvWxzJJ9e4z9MEFNmt3P6nReW0Q1HHIZObG5NGySkxsJybYWlp2eeiU0i67wv
fGvV9RD9oWtCKNTa6UdMk4jUK4pEd2bFLLJ5jzUpNq0wObUws850utm/4Jq0NL+KytHjMbJNhuXT
q5Qbm8mLsWebWLmiSzYxlCdLxteAUy98scvM7OYjwCkMcc2ySbmY3BmHkFMlSdRYJA5QJo8k0VPv
kliYwfagkxv0dyLGJ+RSAY6JxLz8S9DJVxiLpDjwFkOGsmxEnhqtua66KLkcLNGt97RT4gWYmbpl
X8tzlasKo2Oacf5EPlVNrPwOUijZ/w/0k4qh1XEKhLb/EFCarlB1nPzS3/s4/gKCYuWBfdiM9fQ/
QlAJFM68VpsQUWt3omVMSN6QUHmm+0up99zTT3EoAvx12eqQpCMSReXGj55a4CKm+ygLkWX9mYbi
i3Mp5c7ZR0AUvNpPDMTbNknR26fWD0vIPTdKDO+ZZ5nzv4CifEPT1iINF38FRileYcMqO/6uNFyO
60kP5jMiUpaZjAGXcea5nnTmhap0XpcI11wH0PwtKkV/6Y2Aj/z3tBR8DbvHWAXRJC0nYKpRgCo7
iqnmEzXFHm/Q1z/ecFNIn8nspCzlgs7U5n/LTcmijzZ2z5LHBE1JQf2rylgL/e/QVIYYpo2zaj6B
UwxS2QcvsBnsySmzNnadzqbaR/RU1JBR1XE1XkE/p6eUgTa3IlXdI8FYl26POJt/zU8BC1JMGqar
rxkqGq2QArcKGNoLSEW1Z4zvvJSO3uhR/gxSxS0meEye1LhmarcSlvMtULz7PVA1+Lp3PciKPHp+
JDDV4pU1JcwTbdExqKb9veX/THHspzBVPhpN2rgi7vVsNq2j5BhjN1JMfJnbkaqKpQQQIBY376mq
BIKXy9oAUf2CVjG4N+dxx+pLaHXpqWeqp0onbntJ8+iZpsFFsyV5JnEcyUtlVjT1IyO2lYdw3LdN
jZL7VOXw492icRHzPXHVA0PE7S6lvq1QgmJ7AF5xQQznRFZ0ZtN23KvS1TN8RfH5zz5obt6IWfbg
Va64p7VasrUkK780SqNytchWch2e94hvj0b2SqqNn3Kd3u01LbEULIc8GcuY/48IlppIQFetIy8U
BecqPkgu/M/ullI26TtzBLs6zwKXTxgsU+bWLFpTvd5zWE5eMq8oUGRYLnPmuDmmjHi5F7u8wbHs
zgaFZyFwxa9BbHq7l56YLDVTVqkIguWeywroRaM4Lbma2Cw9zW4Qa//4Gs9qssy90zUf2QcuUla2
2tFGONJZLmYdZi3Wzz7VpOVgahglR0yrb7odZorqeEK1bMArp2njV6iWSMd1QaMk5Hkvi6klxboR
Q+P8DanVmwZNcUHTzz4TyLzBtRKBo9PR+KNHZouyctqyh/iHIjNS/ZTbQt8HZaIY1vwjcMts/DO1
8I/+5+wWgnh/JVLqnf4S4JIqx8YqxFr1RHEVBeMQ+u3j7xPB1TgGXUClCN7gW+itGxYpvZ9/RLjg
WGD0bBoH3jBcTtOsrLSJF6nelohR8Ho1xY3TUqfmopWBsKF37AOmiy0s+txstBB/y3XZw/iKbru7
v2O7sp5rQcJqIngXfr0KM0PZYWM9YLyamt0Z3/GXE+flCTPBJXBSoLZa9Gib/oB6wcReBrJnLv81
7mWExmWQUMn8b4mvEcFrcg/v3CH15UqKPTNZVZ3Ir5bTx6wS6G3IulkI0O7ew1+xzjSoZ8Ad6Gxp
0w+CU+ENARbhyeO2s/yIAusNnYb7dthNJBg7sSsnqyMM4c+Onj0NZqguHzyzn/pK4IBIXegWwkj1
Yu15g4Qh76ZFF8hlwsJcQym5MVI6/QUbJnfabZrkR5Pc5wUPc4fqRFNihTHyh2iYb9g3du6ET36f
OjJ+dgxyFyMe1qWyMeeo8bNT4lk4ltFk1Jzs9lRYgcmVWxRy2T0W1kmDt9ElRAwTEeYHBFFRzIXq
IyyMJ3J/RdGFfzypfhxKJRZe2MprTxJ3dt6zk3Do/Dnkwwzad06qTKso22vzhe5qbKl6xB8NCzgY
Sz4BxFxeA74Vonp7A4lxfMcChgXgEBRru8jG8UTg3rcq4a6m6muzzayZpTkUalm4cujlrNdG4d1F
QcGOkfyPBkiL/AcYNGqsiH0PYTE27aqrHMTmSQXk+OgyUga07Nk4GRzJAS3GJpc5D9BLbBKnudhj
Y4WGRFTX3fC01KyMc4R88jk21g2ueYx5hWnDZ8gYu9BovDZ9iCToj9RYwF48e1GKzj2/e1Adx0Ww
NhR4lRNv9mIJGsbxktTiSWxUCTOvJ7uz+q0qCNIcc9HeFuR2zJKEAbKey83jAT4WhGtKx+MngqwD
XlhmpfSNy9qjzNQEXqhnVxttVYtLoywSIOO/g8nsRMOlLa4nnsxNWGbGo035+mcwmSSrWIl6Vsgn
mgwHybZzzJzQ5YAow4XI5z8UJ6Gt3cUKDoo3ZJnp6/FplGr3lLC7waigbXDSQZZVJfvEvFUtvHvq
yQdkWRCn5c5zwyXMXELYy1BhosusHDc5Y5x/RZdJg/Tb4N9hgstYMgoZz1vfJntRPWxtidlhOTpV
/o9sWWYcW3J/9gYvQ5cMNNY4zm7Iaa77RHi0x8vYiD5qSyaJVWZtW4ZwqxfOLC3vYronXwuQrIGt
/5QR74sFqeqdWwFHtj1gzgbPtxd9xessnDu6nNyHl+/AM5YSt2blclrK6XwPLcSPVZJvcp6NhyQa
pw/OxuCWdIq9wGi1G8HIAsGM0iQfm9KsVsJyvofSatU/a8AZLkcwzRVY5TzJ4s3kRAXQfbIakEJZ
WdacTTqlLvB3iQ5bPSqVBqrgmdbGR1FYENsZ7CY84WoOH+U2K0/NjMtS5B+9eJbeUGuyw+g2swmz
XoxLbmgtXJ1tR/A1kaNlqLPozlHSn4ZNqfNoXjrE2ESwaVEjLg4ETBRiz9nsaJaThCnh2yCbjL51
G8OEyqJy31K4i4spiNh3ikvQFlqeRydTKQOiCfZEXgFuYfILZFJDbEprMfQNb60vObc4qW9YHtuM
vqbXqFvjhau+QBUWdzZNXPjgXpA3GoB77NPWN0tjnJWGVPxWrnpxoHJKL6JQufL9EAn/yL45UfId
es2fvfBvgn7NjoLMJ7tTMkTlynYQthr0+RhhxmZLHrAnnJZn72k4ffD9WRP1EqYizNn2KX2VNy9M
HJvdA4NuuBelI8HW7YbybBqcYrpEJuvTCyCX+7Q4QizMRvtTagSYNne1V98pmFBmNtLWmUAM91oB
lVXud0rgjycL1CEsZ3butyyqjfneBhU23anm57QvdieuSE8nJ5Spt/M2owTGUhtawMvfg+qeOrq2
aa1VKLvOli/iXhD1wtAFUYciXU5hkdV5j1n0I5YuNdylolJYOuJ0tSPlc5yIY6XcK5YucustVfX2
cZ0bs4+ZOgxBxxEu6aEMrJXW+cs3GqkP2DpRGSzhFEdum53kvGkpygjnZshCSJnoLLlHQPa6D4oa
50Q6Ktz+ck/deZa06YQnkAQfTdqp4aeAu9n2NOxkfkHR8DsEL/MHPBBaddE7LGt6u71+asjs4yRp
kpH40ObSsdHFEprMY1fOlJMgqHelqMtNGYU7DIbxkmVbZ6GwQUcj1NUBqierBv3qSvjtENdLZOeq
se16LZt0PLZj5dme2QuKeue3ZbPRR3sVUsZgIZI1rQHBkZLU2pxHNJ/4A4uVY/ZncQzG/2yyajQ2
kBSRbEaOz4ErMTX1cUL56tRdBt1w1rBWs2A9bat2ZjcTtmnPJsHVB1gfskRtHunXCU76uRlbPxqZ
tWTJrq4ceaA1rdlUWT1zx1+KaTkYVLTox+i86pz2kibNkrgjVY6F5KBfratup52+5f5UH/NjI9jU
x+cvXcs0PGbNNRO+8gyHa0O9YLWSKz3ETQ2G5RXpmlDuZ+K6VNo2lGztocDYKKgCoA1+bndBsmia
9sbQrUXgKnSthrAsEybIYxCLrBnbC3pLaZ7FpS9LcwRyC8mi3yBIacgBHWxqpd4UXnPxgg+KQsPh
X1tLU/fO5F66nyhCxM0NW2nMw1kk+/mEEw7YERDQrmwokphNlCOjFLz1qACfqEL7/1F2XstxK2m6
fZWOfT2IgTcnpvuivGXRk+INgiIleCDhzdOfBUgkVdrUPnMi2sgWqTJA5p/rW1/CXoXiDWWutFaP
xIMTUxHza1VrSpvRyhWyVyYW37CzTExkMV94X5BmNa3k1GACnCxdUilORYeG8g/goXXqDDQnE3oo
CveOU8Af9GHYIjmqCPoQXd51khEv/cDdWG37FJTqypDoS8dCSjv6KPQ6JxKrrOzxo4FKTWavMOho
GXe79Wj3GtFEqaakMjbkJTa566LVT5Pk64xQTCiC48iSjB3Sir2iESTLmojo6d4JvGEtNfswNi7e
eUVHw6qqN0+h9J280iVdPvm8o2x1WWbKzTu1GJYGZim87Z5u32dSFs0U/NATwaiYPqaSlp7JhPe6
pGwmkFHPRq5HJ9Yy0YzB0G9M1WtvLGHcZgV67q4psoUVuvqm6LiO4+ucGxapw3fOcbAbfN9upe+5
Mq+VtK1IGpbJPhqqlvYEPgqhgdfCjoznwCKBFtbWc29Ka1sJ13GV1s9qJe3iIZozArBvKTDvOMEO
6ek0JYE/mubfnl3Sym6MbHEuIWs1pvY4yNLlZCJz8ie69op5HehE3VmWzCZa0kz8LV6r8lBDiilZ
yPxcp6ilxcxILNpFQgKqTX6CkRvzNuKzPzDKwSfLZyjZVhoBRz0rj01QpgtP1OlKC7rNB1uZklqG
LvRKOl2KY92F7kq4BgRpYz8LLYg3Cp1MwNNmzVZCM/j4/0QuB1FtZc9x0Dj2O7Sz0HrgYnStcss2
iMqdI5iBn9XzgNvDwogyIi1lBX8YUhFs+5qx6mh8cOLq+w8o09Ge7KHu1k1nRauuYCbMTVXeqNWh
lTx95VC5OZ9IzQJF7FF4VACOtGbR4Hv1cRhgVsaj9o5sMtHqT2lKYMNIlKNnOadAJhgyedWUKFzY
MQcpjGY2k2BNVBBhkUOF9ARzTl8iqZHaj0An5st2o1eKzoo3Xw567nPy2i5/0a/9hDtDZCJGLu8Y
aRVEKdv4Wsd4MfNSv96FnHDNO3pnNxxW48jWgvmHn80chhuzdxkD5HG0ERIKPgl3msgGSgZH/DPK
X80MwcVgCm9npP0hMzJqsruObVXe7ECmy90bCZoVFeZpPpeXug6MTLT/gNNxBQkrCCWGvCAjHho6
Xbch5Y5Ueuie2VUMR8bvRyZHu2jQU5ACNhBWL5YjLyo34lp2I3v/zoyCkmSLRemSdTYCBQWrxWO6
cZlTYeJRA5aACNBwvv9gSWu9K1ayjtSNLb+xihr8GvRH9I1AVVCwQU1Vrp9vgOkgq99iJbSXTkrf
JXhIuQ91n6aGd9q0KLqXEkJp4SpStGhiezMZ5OQoV+b0cxaHSshQWOAVmZwWyyKXTmFRhRdDny00
D1ijtXajWk6mhH5IHiYa1U6rQ1JyUDIRqbKpzbseYC4LpXuB0mL5CZmaacXeMPttp4Knj4Bq28pP
WUAfbtgYzQqLDYvPDidPkmXLc2K1MVktNf7cE8FBibNgWTUuynrUAX2fQz70G0N3ipU7Zpxo5mXp
wPKhMFeDQSyJQ1z6AgBZq7gbVlqxnux1ahkkCNbL04fBDr76GzNiaKP8G+vRGFOTN5IQDLf1aJeb
9CLxHto0UsXSALnaPHTbY0EGehfE95kAZdWd9OskuMtH3DVWh2qTSTWTxFIT84i+TCbEskZiM+yf
41Mo97NciHJB+ZqyeGNhhdfhLpYxUvTeeIIJqIrNrWR5+ubDa43+yqWLgD+J6+nNi9dX/Z1TCn3p
Jr3NEBKviGrTdJBFZDh+EeWRMvQsJpwkE3+48n4BZSlyMEnC1+ESYW8zD4bh1Bt2vu5Mh0JggFmm
9DMX1/INEf+5lqO7wwscLsyqe/mh0VMF+6FxBFJvzhlaNpH7mlBm5vTawhHfqfFAfU9NRKFkBem6
dC4Sxj1lQ/vhG1IrVGvZKIr44dmLXJdmQO2mgii5kOIqm6vhd/1Ox3T6Q7XXtpKx9oW5kjXvOCn3
Ohl+c52EaTJaqO9qvwvnjs85W16w9mSsg1wTy+YfmNuSFwC7GtHVscMr6sxnipFJEZKMmVx8bat/
42CyuWewF/3i4zPwLKQhXb5/RnBdum2jjmwfsMbe87+9k7iZ1lwNFXd2yyvE3m/Tk6ej2rC6cidb
z1YO7HMO55Jop0jSXY18riHpTwUeIyN310GHYrnKR4tTDaBFR0Lf9C9lr32X6gxSgL/Xdw13mjdk
l20q+V2Lj1ASkfPwJL6pr+Sm43lZ5fZ85HZt2Lsh98h+wO42IcezkdeeJnTX4ax0TosknuVWLISV
S9Rj/eR4/YwWcDO7nFBerWlSiia0F6GIcF3bGB/PkV4KaqGHWEzBojEURVOgjYbAEe3tZH1NVdT8
HO/1BnESEaGpxKE8WPqSF15HzDN9bQzK1v6G+NIoQxepfPF3ylcJ6rVRes8cwRVbW48eJ3VgK5ov
ueuRkvqpD5yA30ZV2NSrQBcF970kzu4qX3n1OKY7aZ5SIVzP8TdJHMy2RnZLfZU7m/DfXGI6Aho3
V1R2nDmR0bE5pVp0RZ2tpMTAI0vienIM/gYED6n60BX66W9MMJNG6DiO8fk24HUmMJhGtUaxaYH7
yQazDVzLRk0rVV/HS02nzeVvjHDIBbbioNNPmflNrHDQWrPGTO7PcWEKCwpOLudREsqrQtxM0DAY
CHVY5PhDxSJ5w8p6bTFo+qErNBpG/6LclaxZ50bkIyr9G0lMl4w7YIt2Nfb1KauAQUizyWDoBukX
VYlP51yxROMRC5dZMtoMnaBVaD42tR1HDYjYXWNfNc32AzQ2vZiSO5jIua8nlOW5KdsBbZfKV+gP
SLup/U1Be1ZNEwIYyXyIu5suMr9O3sNPwWMEHa/aiKee6Q8Bj1XZ0FYeRUUzi84d8ms/NYhn9HEZ
edetzfBm9Byy3m5/MSFOBDIui2VBbcZy+hMqAs956CHBGG2IMXlmyTQBfQTuN9clRDoWqb0TycI1
7+yaCcsHlcyi/5gPWb/t9fKaEpL6Lq4ld4W1ju7VmgmYlta0Ui4Hlf6QT2hljD7qrFftk1kRcih0
74kTAzyPxb0VRS/RoF6UhFfoTotitvJnCDMrCq4gZkO1IjO0KjWo7/zVqtim4YWtUwxuYGabDZnx
NZfUr+jU7PnINJf8ClbRL2X+FOXZdiKbi7JbmI7tUuwDhZTGqMKTxKNppLcuRsw5Vfy1lSm4sc38
dsKdzdy7rKjsYlFABcJA6YMWtqtz9Jla7YqqyHuvpTGYLo3rbCy/s32/O/j6ELI38sEkAm9pDk2w
nprwujcUWtD8WkWeuzGVi9LmPjYR0Q2qrJWk07bUNYt3Mhofub9v6xJOMqXjux+6710g7c81jmqD
mbJkvIbSChXrQHPOEEMa8r647KCCBicqWTfDTUehuDFrh4qHUfDIuoNxivwS5Vo5+4Sh1s1aprgI
9crIUaulrS+GHId9jJW0lLaT/BEwEy85fZe41b1hRfPB4hOumr7fBdWRxUxI8UOt+BuyJJtQ1ill
6B4+nJBhrYVoUrL9O2ltGpqyig0K0ChSmIjrLOzwsqJ50pH1z1DcxysLZ5ReVz1dJvYDhYy4dYlX
sw6Bw65NxpoobicOu5DRv5sISsKoSI6pmjFyp9LPKuB4OpNpilRdvXPZ1FP5B0X27luskpildSu0
meYHR9eq0gvJcY9tyAYsjg6TYPIc0xa1i6guWZ2R2qWObcyroouQqc/qDNlOE2Eto06U2PEzZa5S
+Pcbu53TRCa5gpP4d37bBHMrKoh3CoG+t1LUXaqRvH1judWUsgc3KBe5I9FNK8Vi0SqMt0aoW85E
OB/CcOXLRrH4J7rbcrpg4codk7MYB2+fNHfsRjbeu6CyoCoJh9h8dFR+Qnsrbrvi+tPPfcJvHIHg
kRypb/I0GN9wH0/kt93j2fAZkS1+x78d5ZL23X42qSs/R8DLSHodzPTynAJHVb3qVIosPgfBe2Of
5aV7ERucPGQxapgbKa0ZsNstZ2VYHJrgXjVXk8hSTipplUQ9x9FndHgh02vtMWLgZB0vfpPFR69h
1YXZ8o0U59OXLWWLNWARNs08uXpnxdWaZZuTe+tPePGAz2XimfFuZMadQBgbxkbJTEsS7hNlIk6V
k2MsT5PjRJB7Rk0Vdp3RvUvI3JUcZ/WOkithRd+KCu7n1ZFYS1k8n6SYFE8ehaZhQuzUU6C4txNa
nkqevNC9F82nKguXXjybEHNLim/Tmn2MorJkkLvwekLN3TZFyN2V+Szhi24kEzHmxJvnlY72lgxT
TTurYjNQmrjz3M9c1NfmK5NydV5Qa94IZZs2wTALy0HdamzsTaV/EmUDiBeEyTqi6/kTDj1U3Gue
4WKVaKpFr5d1nISaf+bRK1dSdtRbjUg6LM2JG16+dApz73k0gU1oOldueo/t+CG1vaU6KjcrNXiJ
9VafcU7ooqvVTm5T+Yt6VIc3DUN1hdmrzjuTc5Ay1kmFVMl+MnE2cZShhOyGqxFdj7Vqk2RIhN/o
9chpn3D0PDgiR25XPPzGr6viqvfMh0qXFGATk1izZV+Ugb35MHM2NKXRsuEyxmV48U6xZyoLgbzS
qPj0a2RXrXPtveHsCkfHKIqiue/iWaIoJuZy8861a7m18mx2aRPcrlT5tf9V1j2mMgMpv1L3uD/U
MG+y0SMYUL+SBA3blP1WBJLX5vnKThMHD7kvNplOHgf+XceayPiMn6jxA2VF+Z7TJaxN5wy8fUBS
9DqpPk0bqNWseXOdkfBDa2Kvqb0lWtYROeNu7Xmg/qp2n1QnzUDCAbrwBzaeUAiNvQNXsCR0LlEo
xnJy61QcYckUEu4VT09Wbt5r83oQT5VTUyRh0yfyOS8PgGXipwfywLPssSyUqNIz1DUXkplUtNrF
0DAVZCf+/+bn02Rrs0TbCf2kExyawbv0q5b3Ymsmz7Sbv+RmnjJ2/5WoTyU4jYpL5uQULQSuh8pM
tUVr0efVQN0uGgmnqj3aRZl93lh+l9MT3V4ynz9YnnpUlH5fGqDCH7JRPoTLVARPviSOFHUPNC7l
TTpZR/2kupCHmjSKHj0NvvadfzmJ7U698VL2fq7WXPeMlTZvJlJMZnsjtR7/huOTELxOaaGWiAmP
5G0kGO0w9tkmrm9tU6NF9uXQlemV2oPssjMzcJRm4+1qnNt+5ikdEX0fsoeJm0LXEJZ0hPNjTSgl
h4E0wNlEHvutwl9KNG/PTGc1yUvNQpn3QllMAtNP2H1ROsBGvv+YJsgsB1l7oIOA27DMymMITzER
Nqp4Yfl5ADrgRbVPSIBV/fA61XNOhlMOCh96mchEUWs5GJWRniP9ZVd/jyuJpH/LogT1+J1s5eo2
dW/SQNLYxH6bdKe6GjwMdAw2mwgbAmoNaiL72GZycYU/dFVABL8T/3moxMsk0B8nDSrMFrNbLhq/
g/9mTwUazV6Pwo/0BQwcKoqPBIAmX3ky1VWTGjVyU0ZJBRKkwcyfw8wl2RvfApiz5R81qVMigIvC
gtJB61dZaqgWs8Rvb0AzqX/0eTYt6zBJU3sR7LjAvJRps5oiAjCszP8TG0juLCagtPdFLME7kRQQ
fnql1/WDTn0Al5GcDocM39efYwMFdXNmMLax03vAMRDVUINx00GSLbwiXQCYKHNTCdqtWib3ac1s
IXLUh1+Nq0GSPbY11QtazA6qzPvjH7IEXf8qpxGZ9x9xgtRi9p2/Gi0Bt0nEahbqhZIn+ylTQMHl
i7CqwxQr6C1PXvUcnMx/c7LWlbwiAFRv6cml9sa+RyWBd0l6JEo0LGNNNeatlr/AHvxQtEY6UwKd
SsRUr2fy9sPTarOtnleExDUUS5ZiWljKw12heovMzuKZQJWglP1qyiA4tmXNWjYQDqUvXdP6C5c4
9pxGXRmZMTd37sCLc5PrWAfHkgPZua0uk9T6fi50fc8mOLFFVTvHGFM+oaKfIcSbNkUUkHBuO99+
eU8ptA5trBE7/aU2Ik61V+d7paVV+MP4asg0/XpbqcXJJ2h5njUtXQMdq4tSjfYf5ldFCl9bSzIW
U34hj6vHjvfO6iPDoOmC1kV5eJ48sKkPmz5YbPcmGWwX1BwngpfXnZ2vhmL2p0yDarwIA3yfK2uE
XAjzpAkKCAAfPRhWw2hjDDl0gbisUwyjSDKUpcpeejVpYwPaKqhBEDgZILtF3NJM74h5i4iILQ3K
EXLwYzfsFH4wOA1meqxy6GCIHyrZtqZrgSsT/34qYyMzukk7u5tPSQgm7lRz1jquWpIQ6iq2xMNH
FoLNOVBkpR46T7ueMhGml9LrLlNu6o2XZ8+ghiszMWRSKftJOMI10Vo7/gnfP/xHPiwn4SzeiGJu
Rr6zSOGCKHoBblGssORoBnkw1pMZ/Zb2YvBxoE2RCd1yb0yOLEVmUer6Fp3Ag5nUxfU/pSeGfNiE
BSvhSU4rW2uc+LRMjSGKRCFtHhTm7i1IEYBFggW5K2TGL2Zcrqc8hVqMz5u3eMtTtM2yo/ftI1JR
hk+oRi7+nKrAExwunVp/fE9W5LVy07q3U7iid14VdWsdTV/a/i1gMVB1r9blagpZqKQW53lFUwf4
F7rL8ME3eOvpNs8j7wwWRwVVxpnBwfuYIOfkdZYNNhrvX7MXqaEdJUHT9nv+ouRgM3PSbxwLunTJ
LmF4ydDWORkh/S53SGN+mHCrZacy4/rMhesqrxLXRnCM9CEb4uVvRlwjvXDz9jVyaZlOElC6MZRR
DPIhzCuO0LW7yvXyVSkpx8jGAjhGM1oakFZ+QGWjV0tXY8numNGII8vepW61CpvqFs2eURoM/qAD
zFDMqRncjObcj9RGqzF5NOmaddVDMtbxnoU3zEZP9kIm3jR40XgaFhEFX2VU5UpYfue6Awnq6PS/
65bjUZCAXPcjzYHKhH2oU3oYwax6bZX7ybRrcXY1tyvnKVK811Cz7lugKsXJHgybZbP5OkQiWTRq
Ovbt7P4Q83A0/UXS9Bu0dDtX5Jx+Dul13Bj4wQOdxY/vV3PedFxOkAAZ6v1H+sP31ZJqHAMmQkvo
hetepyQItZFHyl+xUXyeBgm9xFtLXv31PRFSjC8QFz9/LmEIgp7mYjNpfMdsSBpBNgaSLuaFnVP4
bFfZRspYlIrm+qNZOFeQN6U4BO2GOH9Xh/spNQL8OMyE/DwpfssRy5DV8XKP5pdS55RdPY2Dildu
bTotZ6IdbokZr72i3QYQN3yS/5YoCb8apUJPuO+iMhqXCTlvatZDs0TkOFgvPmTA/5QuUcO+Xxcl
Si6jqe6c1u9Y0bzpgTntI/6GCn+KmsR8TopC5VBSMPRskKlNrmBW1CpCHGs7+YL/HjvhMIjfjx2c
HiYH+8dzcTCHxZRy1XHLmh3HUJFwVRQRx4Sp8zLZgylePSWYltiwt9VMiRMZCf8X+c0kPKVRhAdk
RBUKzWoM09XOoYT6zCsMj2fG6EeYZc3jlfzDLixM8WJaDjuT84CKU+oXHF2u/Kwjop5BjiSuNlz4
FAEBBuTHKBzuXCdhRTo+O+VN04QXIc+72bXBAQplkTg1/fUey5d/CLEQ7zjy5Bd8zyCTtuOuYZud
WVTL249AC7FMl8/jrgseFD9RabUiRGd51HX9OdpS0AVtMYz7X6dbAi7ts1zFS/VmLrYtN5irQ/Y4
FTlzZI2f0WMagMH4PenSwwFsOcUxFc6nal6gq4rCwVy7Ff2D27JDSGXYAeasCtUCC6PK1+9+4zb4
4tqW2L7FYELJuc45qzxPwnh0+eqyRsKv761VUEnD8vNITOD5l0I2m9kUi6nHhUOn1/sPC7LVRUso
WkKaUpDubCW/nWzI7xEZNMywJtiAPezPULqssN7NyAOnupEHEcwh8HinrHakkW3qxCl+OLMkn8Vm
FHJpcWpcxwPw3SRMjt00nSXpdnQmJ84dgzyo4F5G7MLtQ3IN9aR6nPhN/mSIvW+F6r98EqghPING
I3z9JFNjq9hnS0NFoPZbrkZmeybVmGR8FWFWRPplBw97M6ADPA/ZFF7PIEphQ5bJBXVV+JZdhbl2
lxDfaGnRzpKWf1co0T0hcYSJ/s4MNN5usbqS0R3N/il5o4t0q0ZOc5D7eNlpt61MflBK+yqZO9Sb
uSJhH/r3OI7ntvVKNdrjFMkRhRQtOwltUpqxu2VS2y2kMqW0tm62gS2+Fpa9/SSjg6aCN5iULaec
TieF8Tx4dOryYCnkRUaTMyZpsP4k/jJGdehbvo91uJIxrmM1FmXa8XpM7BTc2jSI2L7r1twKt65b
s1D66XV2XatmAEqR1yR3HhM8VehdNRi+Sbgh0BtTPDXL/bmq+evqz0ke2g0XtS5dU9i0GqrqoEfW
Sme04Np19CPXk1QtLlqvY/O0pUM3mLFZ1TAnk/GBZFw4YZAsP3I+6ZB9TTh3F4JYTI7MxDK8a+R1
OL+6wllwh0cEavmHPEGX34TVtiB7zk2IfbRVoLI0XqtW6pd/igFpKCVEUF6qtcrRR8dOHPGOwb4G
bApltFq3R5MuSIC8CueRau3UoKxXpUx9a8RSdYoHaTjl5l58/C0hlLfeg6xAirZo+Vpf/4Lc2lpO
OukxLRQpRberhuw7jVDuxk2ZeoVC0kjTcgPWTCXeT5LpMT8kKi5XMGJrRkY7LSqvJtc0x1scByEH
8oXUzKYskQgtQAPyiFOeiDEqKXk9tr59hIpESbIo7wqXUIn/UNEuxPXidBYucoPOWhWNvjsPFxXN
Um1Yp4JMlDtn21LwvfdAdhdas9Gk5vK3oJFstVxHSLLNJjf1edrIyyOMCCEGWbUO7HVvcaJG6qgR
tH9TJCshfv01elQzyljGFHesNFKVayfq/Ie4H/WWoZiJMhg1Tm8i6y7Wo42kWDdTKilKg+veYuHF
Z5WnBpO1qzPWlrRdYNSAXJD6tm7ZcIibOPYwCow+d/26Kottg/t9BjpIUbQrh0tXSggx0WXO5GSR
FNLBy0ak4W9xJaNps7k+skLHrqyex8ySFJfyNhnc5R9zSwUefdZlNz9bzm86J1iPc9LlFF8qMHj1
Edn7jwhTZ+XzTAQXn8aYGDUt40r/9uckkyF55kJJiRpoaqle0IBAewT9h++xpkzjzF51rq0kXHeq
08xGVbZVhcOCSsDvH7rst4RTPgzeNvbWBWVJ0r2rQD18EnXqcxZMnFQXo6LCZ6tA1E9WT4nCAjyW
1RjhXB3NZcoDzqNPXrOjFcRbTj7ts/RTHwz3vI1+BKBsUEHFrJclS+6Z3RNMe8tBsTLjeIcF4M70
5fbKjwDkhdttPpJR7JeXANKvpYiVtcRh4UdACupUQlP0od8euiGn/K9nI2qsG1XFoDIGpTRRf5c9
LgxjWCqERGFn/Pph45Yz5ABxJl4mI7evufFicCkFG7hEmBiEoISVmVsH9eLDz43iVY3M1zFEVTjW
so0wKqtVus6qbuGbfrH+NFClBM2wKRElzSZjNzoxH1GVspiq4atOWpLdlVB++t08k9e0ROnLlFp0
+qJIrb4JvAfne0f/7VGFb+1yvHuTx5usVeXf14m/ywm2emPFCoair6aV3vD9vIpxtJ7UcTN3P7JX
NH2/cJ1bOYbzFIyd83/967//8z///dL9H+9bdpnFvZel5X/+h5+/ZAJpkOdXv/30P7dZwn+mv/P+
Z87/xn+OwUtB9dH36vc/NX6h97/EA//8wovn6vnsJ8u0Cqr+qv5W9Nffyjqupi/Atzj+yf/tb/7r
2/Qot7349u+/XrI6rcZH84Is/evnb21f//2XZU1PwY9nYHz4n7938Zzw11ZBGj+nr7//hW/PZfXv
v+S//tWy859+kMKs+tOPyqz+8aO37/nsaf14mv+V1sllFqRV+e+/FPWvf4kfz/70PcGX2oaum/yv
oqiKYuj8/svzdZB645/+LxpMVM9WVYlD/cGhO4Vl7VWuUy82s7vxk6wNUUSOILeyWZZmyTMZhFgc
C6tsMOoLE+zaqnucff/1r18fDDNdyjGuyVnBxwOGfpZeKr2WnKYHNQap2xhRnV1MD+wLL/4S5Hp7
lUZ6clANabhWE7t9rlmpnBTw1gtFttuHSB+qCyVSiDVJhbtLm6y4OP/iqiPz4XP1qzrVb0qnu9MC
trJD6b0mFQtzu723eu3ZalXiGmF0DGQsHmOrmTsUsI+JfxkEnNVR+nJlY8Es6dmaF7nyEPbhU6kz
w1TUCv92a9DV6LJWHlwSD33rk4Hx9AuhZQQg4/guMr3HvDIPQzawn4wgGqBBolnqxeVcU6Vn2aKi
XbZZKTpjLylrT7qnPPurkGj1iYD8GBLkd54r+MYIVZD06K9sR32U8vjWcLu7IS2jhTIeS0ht/mBm
3a0tN1d2K99KrYEiLrNe45pCjtbz9xqgAbBIAalQAc72po3WMJYvasWhf8spSlYcHvJ3qX/sUu3C
LdzLNvFuUpuupipTvxSi/BIo5RPeL9xxXrIzFPVBk6LHSPgPUdTEc9ORWy5i3kH1spta4ez6/DWp
ChTFjn6Q1+bx15cm7h5iRTuJYBZvNc/fSEWysascMLzeYIrvqL2m+d2MYbZTMgv5dV2hbjE5eLad
i7dXTzbKy2N/VXQc0QQPZp0t6QMe52sXbZ2c3KNYxFg2x7SjrERX+hWdHpvWRQvMy1sVzl28fay6
4mCdHkk+rnrAp1x2QYujtbpT+pS5HMMcAk1O3e3aSN0lsbqz+W9vPSaFt5JdgHM7Ad90OA+nPMxJ
t4VhbOyy2sj598ZCurfx5XIdbMYzW8fIORixlxy6rFzDW5dGs65ZsGsMlcWWor5NAT9tt8XW15Rt
NbhbOxK7hEVilve7zmpRQe7YMHXKXV6Xd4Ounob4GBXRbXSMjnoRHeVwOBiZs5eaZO8TXLPtTT+U
C717VCteAM7WRHnZ5uo6odcAnad/mzEfqzczcDV5JQZvVfQbN8sXlOWtCAZyHBYeRdBeUKo4A11f
kmlcqh51I0lJDnbd7dSTZHUIrX68NdH63A+cr2tX9oyZ/M0XtqmLrTt60iV4VWnDC7f2HW2V0KvZ
Gv4qJ+tou2LZ6sxQE/QhDbe1lSjMRVUiTVQq1onaslysWUpetS/INeTbOjiQRlob9B0fXGvYoAnc
DipHKmxA1Bezy7cFVrd+RRTiRFXYKQ7YDYb+hh3jSa3Kkx0xD+cz4Kn4DP12+dw8B1W5cEm+QqDI
/cFnKZzb8s7fx6R6+P8GtMBe7ORbVcQLKv0WrdxxKGcv8iRcVohke2tYWnSsUMalS2wRamJPG3Vj
GsrK7lmMKZAVfbyW/GwNLrLu8zE7165TGlfzQxlfebW3aTfeqt07l79+wpRcuXPnjedeKP6LxmCG
pqyDkNK9fGHPE5vR8OzVcKg+TZtla0bLTGefY8x/uR39vHOc3SmU3+4Uqqnohm3qmmbbju2Y5vmd
QgE9CPuBf6JbBiVG+jai7SoUjLYLXwViSVOaOsOiwtVN/gzssfN8fnNo4prMTlWzCx2vCb89TlmE
NlP31keHKpXy3qcIa8d6xbnXVT6e04PyMg3jYrUptkFjiFsz6JNNKYZ4X+jVuNC1jMe2dYrLz75K
FOTfe0u+Mnz1JtTsJ41S3xk8hTdrHM7VS1/d1zlqlbIontgpjJPD4spHDMobOGC/7YDImlF4kjPO
dpzYJGkdZo9m2N8abXKE6r1i70adZkBkxTeVcA4x8WCFxgPFitmcY9d2JpvSZatCGJrpkKxF3H0v
h+QLl7vHLgAWLjU09FRP0/ptP+WNw1tbvqPy5lF4/pOpYgBxTeUr/XYJAwPeVzUrVSoJBm3G5dua
DVJ5wfSGa7gmLO4cPSekwGVoiBy2vAr8jmyyDR3yrF9Ggc1PBScxpkGxmUF5MDMAOCUOlJ5SSV3b
HftM4Wvow62v5y+X3qWLHjMlpNBC5P6IgS+jdK/TxOYM5hJR+qqh6CBZ2uV1R+Wci1PdL9stdYHz
hsC37sebo/LIjH9LofuQF7ucpE5Y1zuxPeZ9+CW4tq/6xjwqLcmUlXsFvXnJKRMH2drWg+SygvRK
Ca3LuE4vg6w/uXK0dHifDwuC8EclVA96OOxjtSADVGyVQlu4tNHanUIFoX3gWIvXKq6H69t4oTr1
PonNrS8tLFEfpEY/hIRnrB25jfcXUOmaB+mak3shH+WqOLrM5IZDHw2HIDukerVx4nYfaqgjM38H
L3MZrJ1ln+Y38pdib/BrvmUvMKAWRbsxe2PdXfukLDq4VFeVVjUuZ+7KDmMISlAVTdof2L50MrCf
spvpN4aCNYx6r4N2LNx+qfNOJY6ovuog0V6Zr5gAr/zYXvFsrSNRrlttXg7hKr3PDmFhXTASP6kQ
nkberoRmnNpFtnWFu28XSzV3scNpez3r9omc7jmnvqY3O9EuaQS+FFp+yuzwgqxQFh+yL/klab6d
419R43us5uEeSULFsV22aypBhrjdl5F9sAzszlFAB1JwSk37VMbmpbyR93ULB9UWJ0mST42pzNrp
eifuOJE8+G15YH9yx+s4CxbtV4kYb7Pus3rdSeU6SsTaz2ftnkLvU1iJU7i+Ys5xkUfJRQIaXNCF
KRvKusrurEW2D9D1MfRdh+B5Zk5v4iPwzKUmZvUs33SOvRFlvJD7r+N7O/GidbK3uISq6///i6Sh
KjaIqwzCY1r2+UUyYVYXKEZHBphTmifPdTRC7rmNRg5mMKWGr1GqRapFnLJGlWHaDPiC/MkQZfXS
l+wGp0vkb48Slor4YshqfZXp1HyXTUEt2PRwpmJVVBx3GipBP1IoEKyyR1vpk0vZGNhAc7oYLP/5
KzCFZcLqd8+4xb+JhCafOq+Y6bnV1yZIj1oUQReUXB9DRN6axiGYIrvfHSHdlA0DKkvRrgqjeyxU
6SUULHJTrcC3ZFPHqldECJVIgoBOFCZMigQiFA43rS1hOOoF2gNLXGkF76fe5Jy5T6XvhlNdqoX0
Xa25WpKdeIWpesUc/tT4HHjaiQ6lXaCCM1SL7HPB+QfTwWYmVJawVusWs8aCdSl8l3WUSYpWHVOk
dXPMhub0f3k7rx3JkXPrvpAIkAza2/SuvK8borq6mwy6oAnapz+L1RipZyRIOP8vnAsJwow6qyuT
GfGZvdfuLO+ucpEBSSnOuRkFsJTHh6FzHo0xe/QD9Vgxkl+bbfk+9T7zneDOxtVFjyAeSjP4UGP0
OfH9hE6BCqijcHdRsC5n5D8+L1GL83yDPQZliQyuPa33KevuIYblWwaHWLJjKGymUPIU3MkP3b7i
vhmZZE1hvuma6LK8562vrtSq37geOEgoNR3MR1m7p6CwT8unkGh1iqg1k3E+ms/2erxoM9x1pbXr
zRCtI0imdDcxXEtz7BZuucUSucFC4YZ4hRSgz2A/lndSFcjIyiM286Pw9Kkr8SKk3+V2ukoICoSJ
dgyoZZLozrCyUxkMJ6IKTpnZnFtJ9N+2F+0DZ+GD2VN2Rs9Bx7mHhIKl1J4Z5v3y2VZxfUt1ZFYH
x3I5pOo9idm4m4LV3r71m/lsYDRt7Qsap7UBdJVj5N7p7zg5AvtoV4xHa3GIursxdMg23DCWOqae
dQgDwYxHHJlHdM5O2tkeU1KsiF2sor23WlBA9kHN5dE1xdGYl90tbpPCPU21WEv205Ql53nNfPkq
MfoTfnpVxFe8LQRemhch60ud+Tiz2nO0GLwvXHx7v783ffPUTu7xiS6DP0NOIR0aXqqk2zKc3Ypt
7wzXvnyYfcFP72+SNDiX3gMrqGzcsZbKMe450cJZ2CH9LhGprvlfNd/qsr9fHkU9Z49y98fD2KkD
Q9PbRiqOuzvL7h7+eCq1K26Zl36H8skN4G91PWxtc+03+abakNrp2MeBt0n25QFV1NHc2/ckoN2m
67Oj+03jG5sUFNR0HV44nmHoR2qboUtVsbX5D6chc4o/DRdstpW+sJ3QDwRZGUL8+TSMncopAz9r
Cd/oBlg5lJXghmE2UhhhkH1v3MX7aOJJfA2iIv5ej6m4RYjKKbd8r/7x57lVw7MbW+JNs5V6zkti
abtaeC8py5+br9cKUxYtNsETt1+vZ0VBdlp2ReevFw0h7r02md1/fWH/8cKoIS7W0vzT5T+S0v7q
D+odOQp8wJgO0RrhIfS+c9WbMfhZPvI21iYsAvPSiQHxgF0c+8SUK4X1aNWCo1w100i2XRHKNfkH
hGno5MVt5mdBrGRlFj5zfWdetdOY4RJnAxyOqkLjMV6ZsdmvXIFgF78Z1NGSNwyfc72mJIcgYjcP
PdU2SdoVunDPuMn87rpyows7uXMhCdioYB+vTME+EQ41I+CAOEVLXzOKp4kfGCzI+dpmJEDiWMTV
YHtvgYpu0sLryPWh++eZ/fjzu768ORJcC6EDGT7LiK5PIwEMrGx3Fb1baFZR+9HT5fucNYbx4Ekg
po6/ly35AwBp2sU73dcHj//UA9cwg8VUYiGCrOsRZVmGew/5VbTfZR3ACj1d5711tby5jt9Tn9Un
072L9Lydw/pUbCnBpwMH0DErYyio1ilPa46QtTYT2uPqMhPrbR2U31zPK3k3ma/lIivJp7t4+8en
gO4lYY2FguEx2iBBTrVDm3gzD9FWUwVPqTp3yXRi+3mECnvY+1uU8PtPTuyGb04B8GgjjeGgVHJZ
PrMkxI2wkj2Lh9I8R9aqSt1THMdX7t2wmzx518L9SD/mQN8bg3cv3OjeeRWldYfX8r7wEZPcB4F+
aOIeWo3aGqq6++tHOyAkmKcTnh7dHNDhHTx/Oi6fcmU5DCAKLLePbZPtw8I4Vwgl9TUg+OuUyBdM
9+s6Mq+Xz53l9nWVh1dRqq+SJ/XNwTrNuGs/mMk+2dtpu2sQXVtMhsNLeBldirtCHTdnqasrmatD
VJ+bXRKq/3RAIHf/yxEhTCeA4usElhu4wvWXf//b/JF9E2U5matMJ+DfrvtxxKZl+3PhveSzRk4i
G7NyUeZlKMGHzEAFhL9hfEdFtKQMhB7uqc6pWG8rx+SeoH2k6uUc8L81KhbTsU5w1FOCYKPYcZVH
P8vMMPojEC6fkHu776sVi0fb2TYmH/+qdwTk09aNSB1u45hgGxruHFX/aOaoR60eDDFNPIk1Q+v9
LHtLGXS+s02oeeCHVEcTzoyV1sVA6JjyDRJBy2wxrMuecihiTe8/FnUV1puyCJaLobGrdOu4i/Sz
lQnRlozLxYvR+LO96iskZpuo88NiTcxI9R7XvTPhkavES6UbJ1wPoHCGSyGb5ideL1aHfYpCYWPH
GvBRxt+ckAVPueZqIHHXehqJRMW6GrgazIvldDGsjyh7Q92LGCjVCW12kmW4RkLR6O8u5WOEEw22
iT04mN+iRPj3oxPTQZfaDN6jFnLZqolJ0MFvZs7fpZSOWBrM+KmuIsUm07TDt9EZUJWWJDzTWxba
t7eyCdkpOLmyKKkWqYrukPXsyTMMiPcwEELjHTNrexMTwM0mEg1seJeRNdkumsSSYWbQ4bwlB8NJ
1pMKUAn4YkjfXO4OIhs4iEu+0DVGE6sgDWfUiCL3SWJ1t+SGFfVm9KzCWYH/LGleMz1VeJmreDqR
R53h3kWnjU0tafSwratJvnuenRHAnkw0zirDirhScWkoMqjz2F3HXuoW+7Tw4TmM7SSHdVhEEYGu
Q284q8oSWm1SL2DMpLQIVlAYu1cwX1BeIPqQa+0DM1vbMmSgDNO32bOr7hg/591DoOJ4w7buzomH
n1h/zVs4AmWxxtXg/Cgsc5smXcxQgNRq0ZunILG2ZjZ/84MQx73IAkwJdiBRpFdFRdw8sOBqWzHa
6VHS1Ys3yKnGRUtH10arjodRMtV3iBuftowHnso4uVGNdSpheDT7KqsiaCSZqpJd6vdIEx27dTEw
Ok2gNooUlSOe1FBczfyIN2HBN9xivOkmCre4CFaeF8NYGe3R1g/ppIiubHxqlHXXdJ55nxhtzaOp
/M794DNoAOFq9Kxt+Vil8WYZJ834A/O1MQ9jsrEG9IlEpQc8iUEbsPg2AhfTrJbF3i1lfYOS4rEB
89qv7UgOe68aUmvHgpRWvACkCylrTnGGBN6cFKdkUsjKa23Ig1t1bC3LVOxnko4+YrdHeOpUhX/j
+ExhY50bV7kyDuRVUfqhywX5Eh7zBCcNc+xmWvu5IlE9hHDR3uPWH7P9aJUldkyraE6Fn5/7sX7j
3J4/gqAp7obaaD9M6WPw7n27dndlas4ro2O8krl4P9w48HZ2jYXWHRzvZ4bqG1h2wS/dZKuasOS5
MpF6zg7SFYCc+HgANk23NLzTij8bfEw4ZM710Bo0ZNEQtdeZPZvRoR2SK50NH5Tt6bP0nWLfaeMx
SiAZFcxTGqvFTNCJLcgArPJRaxuvmTm2t3aUBGeJXBhtjHLFcBlkURioRQvwhLOXyqeqs4wQzEAz
Eis+giqYwPmobNwUvk8ZAa21q7+bESTzZZjnXmJpRxfFhf+e8rl8qK+o+LBGkSOdJ/qv+daomQSu
fb8cb8bcU+Qg5wNDkaqZN07hdIB12Szt0ck62GYw5FZjxCkSmG13OybsprhUnJcB3MeKC+4mGXR2
Msb8yUhaKL6MGIR0RUqqpTAgOoQUefnK6+zJPg+DtvVV2tO5mb16UZFyHrwqb+bHJKyKH35iiI9k
lnuBbvxABNOZjQ2Fm9MlV9jdguKzZ3ZhnANLhMl1VzJUfutoSQewh8oy0WNW9OypYRv3VZVUPNtd
7Hg7mbSkvggPtxRYB36jPcKU7AfK/O5iEVRTbbvad6Jjwy/H5ANL20voq5rVPtLSHJNUm2zn3vJ3
qLrn56Dtk6fYC5Nz34SCqDijjdDGAHlbWd6g9yJBF71zM+QymwK50I/EAg50NRAE/HO0FIz6JGX3
ZQowPJWna7gBU8WnlBswuby4ouOsPBnc+51pFVuCxWRAGnzhbianUz89RMsYcOZkejJ0x56oiwdD
XhINR2gnyHG0VkXTV9dmFeoZyRQqVlJUbIQqbQXqZrJA/HCjzcdqGLrudqomMz52AT5L1LVtewZs
SG5aXRnN4pqOl3WVmwz3TenOM42nCK467KBHFcCX37ShluEu0IatD4Np9wxRWXIsWUsC3sS6YAPH
LlJY0WsvorB+1U1RRxhS49BYM/hkAVo7zfe0ceBFB0aCQSAMuuvGge9ZoMdfz7SM/imzOgOAHqn0
4oUv78F2ZM80fkDs1BRbO6pe+XGm3BD8ZIybPOKe2yQF27yLG2jPOoa2sBWip/bdtCRfArgXyhu/
eYXU72lqz5jzezRvJh2DwCS+YnbtH8cOGhFiftOkEDF7DFRmC/sqH7PNgOFy7SEG6XZhP/vhDkk1
XCUr0ZfcgJy2RkkQFQ/0xXHKpLGcG77ZUV+NdyG9vxlMDPb6YN1bgF8qg2G4aUiX/HN7h1CXOY5B
Y+8E65aJLwipvXIS/JVsiyMFsSH2E1xPWcgsosFBTuDgjQoZlHs5lW8qrxxIPIyCtX+eGp5oS54G
E5Zp0KXDqzQi9JXN99yq7edUMgSJ5mmvZ+GvaCo+UDvvwCDtEpgnwijWKCzZqAS3laS2ckV0bqbQ
3XnCupkBXLiifmPXdUDvkLCttTpdUXFySp35XrFCEKn54sU1ObceM57imFdObB0tvMV2vbGzlAOl
VpHFGxEYY1V9DEGSLXCnfFDqPneL0aKNBw7+GbplhkEvspIx/GmRx2be5Lll9i9WZMQJX93akuR4
KgDZawvJRbCgQMmA3i2S53zbzVhyt2IKsH+3OjZNfzcU1lS/mvE8zMaKRYnIGOhKuq5VMvroPCC/
9SVlUOnUuK3ge6DCcmInT3/MZakA93URrNpmGlImI7mfk7ElpQ0+Kh5U9xhlwifKQlPmrD3BVA6R
vBfiAi1b/5sft9mNN4WVvXUcJwL84Dhgj7Q76pdQFhAIZvaaSEnG3Bze+FYCD6Il5F3MZEdRBVc7
e50n/smmxmFFNIKb91ulgqalmxIAbpMkl1idCgAJkEypS8/zGGJ27UvfOVmu8n7qUcV8d0grMq4i
ewqPY5iWqxj00rEnE+UUhikybDuAJ10Kp/3IzXLcNgKE2Gpqp5q5SFqwPHBMUcltmhpApCagXxuK
ASx3ljOH103dVVs1uhP659A7SMdRb1i3nGMpIPUcdYkUOUvqJVeS0hIPWC/YAwx5gge0ZB9d9Rwc
IdXdYzKKEh4MSTp2PY2fZEKMOw/JxLWXCrELfCj5o61GevCGxT0TBjob9PufQ9DSkDmuulQWYY4T
EClgn345bYeJFhU063iMSgPpboU9Br5ks+OfyU3bGeEP10h4mSjsDjxUpCNzPWyYl2guwsC9MbLq
eebZGVfCk3Sok8F/q64ByzmZeto2jaEPpU6Src6AsdLSckHovoaaJJ0wWHVx5j9UvNzByme2OkPi
vS4GTy6xlDucSYYHEigGc4Ww2i1dTDA+XzxVgClHUGn0H41Wxr6rBkqS0dMTbM0sjx7tMQPvmSpu
2yCQzWlEU8/0QNYvfBP0eYpYG4JuBH+yEihU7TWj5k/hB+aLKhfjZfY6xmpki1dp69mpA+OeXoPk
htCf+/g6xVxjf+aua5XJBgEmNmk3D6YWDHkBvUMSX53yFvKZX6rAbZ2jVYald4D+D9ELG4OulnAQ
jXh/MC2/3EVRmtJL0aOG3iM9gccgnLmdMcT44Hu+H62gvl2581SFV7Wjcqz6aeJ0TIaqIbQRW1k8
VrRKqoje3cmtqxcfW2Z0w84WJbq05hQHmRkTGxKvDFQx1blnZQgLwx41b33kFdeLd492oM4I9NaF
F/DzDN8uK+54RGA/ZOQcYdNx7rrxeQxZIK6YtMUl4WRZQ5mexe51GvVMK2Of5mdOBQr1Nung/DSF
9QNb8SBWvmF3x45Q7FdCUzuwc3H5GNEdp8dU+REEvk48V4HHtWEYcXGpgaItQXvMVjsQ/RuKsGHY
FfMUfGhSLQ4GZfk2T+ZpldJsnuI8I9JUo+Ws8YeuKneZ9A2WG6Y7rPey3XKBUcp7bWYfLLwIeNc7
DewO/1UQEfe0haib4AulnzBXiZ1H0X3RGfWRXix8Hz2yA/FjMDymVaOMn4Hk19s8DJtrJJ7GR5E2
AKnAtFh7NrZ6g0B8Og+Jb2ME0oHz00mW9NuwsOGppg2cHBJSq+ux83F2AWe3N33oSQfMKsAflbwZ
lZG8FZUab+I2hNozBEhscW1G1ZXrqBKeaTEhX9O9RQZ85qXrEsAxwNIuiC5zX4hkkxna/plnFetf
szDe5AxTiZDhG8TSNKHOML7poUiv61wwZpNZMOUX2Rh4iWzRCzSbY9vuWJh2+b6B/guWQ00M0QdU
Rh4XOFz6JCy8XZ107EW8Mrik4HqzVd+3rbP1+7x9MpxaMeScOGhoJsKZpidL906LYwNL7nQlyBqF
bmnaF9Ow8oeO4dQ970l20No0IHin9qYrDH/dO6XYY46hBPCG+qTrsXa35qxnfmRef9Nk2JxYSA3e
quuFxehB8SeIemQ7LJIK5BocvXHrz8b8VBeDe11iuGRXVo7oXmLPegncqYF951UgzhOuo/vOy+Q1
CUXz05jp/GL1VnwH5NQa2Wt7jCTGXOCnCyb4Ik923Le7ehzxq6khPbZemtyNxhRiK4ZLvG8aH4RX
gPhhNTNZdx80om3wOEXe9de0xvW5Z9c+bIDXzS8uj1fMRKibnL0wkrk+tbJJHuAnMGExMYR4iJrF
RuSWf5201MgYAEcdgO/u+QgXjdfZHGzzkwowvzFmZT+B5PcPsWnP546n/jv5fg5E/zgpLqWewSNp
DiMsmJZxZ5ZzsPeSWqOBz+ri3TcXeExKWGNW5M1bzfyYH+Q01ptKbftML2Zzk8iUssgJmPcEYzoe
OOM1uF5McZsMf1p2AQFj57vCxakLbSK4ayDfMqVhNr1pXM0Nk5a4xY3Oz56ZGx/Kbqjvx3yO2WmF
3QB2PaheA3fuj2kgonInSSk7dbNfgiAokkNgsNJkj5d+lK2wLrjCrG0Qq+7Sz/y2WDzj8oMjirNg
JGY2WjUekxPCWAb9YVoqAw+btq1J1+D2l6ofrWv87iC5GrPW45o+uP/AH8c4JnO6aGavGqXyGux5
DPZyypGU5PCHWQEXlvUjrgKfHM2MPQw/xoV7UkezAp09Yn/g1steDKSyhFJ08ClWtUUolovV4ClA
yPfQo155z4q6L66bqKFm5YxCDuGNXMKrYXBnc1XFGBc3aL9mSuS5zhgIjIjyzHZOrmHlqB4Ng5i9
VWF2Lq/n0zB4pENl2H7b7IPmdpiWFGyOSmMCirAqCnr4syq4GcgLc5BEjZE1ONtM5UVzZpRmZfde
ZTHcn6koQObB7DZWbe5Cv8MoPUF4DCfOedMaAprYEO3rKklUwKVKZgqEFNrX4uCGYxbtUnYM0RVo
8uhqJNKBlbmKOIJgqCQcHWNufHAx9iyCR4iWR7/su7fMdYISOXvAiItkLbVI9vriDlRF/VbXsjXW
qljkhyZF/ZsvsVyhm2n5cEPaNAh6hpVsSF+cGHLWeB8oiGtEkJ6n7hKuEIUzhEd9xygpYl/vTfU3
YaZ6Rl/SAT8amqYxt6brlO9oHcmmIvkVHfasFBqfsBpc9qWtvBSpwPrhtOO3MeP/sAosYs5IPAiR
UEiCVtJ1LKzmNKWi+x4anv4ETafezaCZCRnvdPmRuiNRXgOFuL8elUHJJEa3vR/ymreBXbm+NMH0
Vs7dkU0OkzdBXkVrHwY77X/osY1vrIRxzLYn5+fKmH3ru112XPOl31qLjXKO2doUYXRJogg2XSaC
HrtL6owvQTvEz247C6o2SuZTj/ii38faBYjadzq9j0WtgIfEynXPkQvXgu9EMb3FLrjetakMp1yP
Ruy+ijrgs3b0VPsnPk0yj4IyLcNbq+idB6utIW5BK0s33Yi42Qr9jvKARDbmdGPhsIrKJgjFrZsN
M2PoiaS+mt/gm4ymCWORrLBwgeTBXyFHFoMr7uEOUapogdliidL887TSD35qDU8m2VXj2iHRgA28
7sXb0oQRqOXiAVjZkynkjtkIM/JsmWCth7IUeN9C31Ur6EyLi89UpMW1BuszVy3zE6qrSPBahQsQ
XFcETcTYQvFpdBYMgECX8tvUJ9Yn5UdUvQ9mLz5sO3flmjW//4HFM0STW9QpiUYOM6mwlNlLEfa4
6ixTms8zsvUb38+Mc8qE9xtIK0gZvllh/9a+a30aeZaozQiQ6cV2TYANA93gmycj1KIOrZteiaDK
Xh20/u/DzNlMma6eUHxab5XbLiu6ZfS/aH69HzP8iuFWFb0JPG9qQC0x4pFEqBfOD28umhfqBd69
IAzH/kDwS/mdpUIf42gKUWzYNEOo8EKXgs6pKRsKjNvNZs5TWH5mZNO4RIZm0pGiVR4Oje9DQNSN
kjdDHuY/OUucz6asBSdSIOl1EJ6/IK+BNCRCy70unNLN1oRC40t2DTPcV3LsxdbDYg2aqEj8z9JO
lsO7jQHXuXbFpsa0quZNDjxV6wjRyI/JCZkdudNAuV/MzRcil1ELkuEo7inaYPchyvMhQccB4Jot
l/KCmPIiuBY101GMRd1EWpCvvCBkx2os9K4IYOxCl2eqDQbddgA+Ud0xiK1JuAiTmr1CGKVkLViT
QcUKZI5QtFjEuoVFmNtMUXQutoQcQz7pM1/PGzwZiJRs6okn/i4UmVOcJYhMEM/Vu155k97GQOui
dWbUPPsDZTn7oFCqbpukMawfLlLsualJMbB1rJrtYiILi+yX9mfm+ViVg2YhQuIUh4jhCWU0G4EV
OUP/YMXBLs+nGUx34WBmhOFiDWsanvwFAhmTsjG2eQGnJ/SH7HfdvuXBHIxsDUlnBUHnMUMu2jDj
0Td7unkn8lwGnEM93jicdpAohjkBvmwYjFDTxkCT28w6Qt3Imge0OiuZz9zPzMc6riNnrVE8gzut
q27lWKN61bpJvZUrlb4LZT7SrY8EJ5zJEGl/RnR1uJajbHLX5UhABxGkkfmzyHGN7JUQ03ffqyU3
duNZtxPBFKgvBpWJo42GJVo3ZWJ+S/nAxNpoZrx70stp2Tt8CTi6OF/gAmFIoZTPom9xasNQFV3d
fOYTV+FKTQjU1mM+oX4M84TEp9kwgWi0AkgEKi0fQlbkVYeR+eWwaoj8ex94xup9KR1fbJQzx/Y+
bMwMfBfUeOhepXObwupn9JkYIfLv3OggJKdD8/K3OUxY65eJtwkbiS6oqnCdi1oXTG9zHv9VFYbx
y9/C2CTBiSnLxo9z98qxyS9fmch0nqOxWB4N7sonp46dZydtZryUjss28m8q7tqpKJD7cRWrpy6c
zPGaHcj0HpS2i5pKN+WjVzQlviRM3gFYpGr4NvKxtuyE3PpJerbvrF1mcNX2S5n09/VqgqnqsQEI
R4bbrJ8RNscn7RNAoUN+n7WvZqyYYTTnrxPd1bN2tPNejiL9LCGC32tGhHc0ofFNR/V2Z5gTkiCd
TGj68Nl3ZlRfc/oFd3Hc+69N3lqXRs7NbS3K9PhrO2vbyj8a0vFuwTE2dylgxntm8/3dr1XtkNtw
UmunuPZMmZwiggNuf21ukeJ7VwFZDG+RtsaHrxWuX8li6fRmOARtZbwUbRo/II0qLoyB+MQ8EmHv
5zqvd0SXMH/Oa7hsgWFN339f8iJ6CR6VJdU+7FxEoCkewl8rXyOJkn3sW/Wrt6x9hz4y72Zpei+R
A3zdgN/4/LX+bQo/OqR5lV+FQR1e6rAaz4z/qtOvXbDUXB60+cUzmmBuuQpKOMjaoTvCbi4eK3Zk
AbueuT/82hHjvkQm6+XI99ivAJxOGmM3lLb3EM2Anzk4CoLZ6/m5KTP5iaxIvyOqst7nmmMOOZzr
HHC0Dq+qq+abxDE8KiBu2VU2oXq17ZGBlWQYsf9twxx1Rf1AdliUUPM14S0hvPH3r1WzYaTN1q/y
/llnkXmuiSR7HBmcnb62zyHpTXsc6niwS8dtkTMtKGGojxpy57KNFrj+HmzY4rs4L7yfUTtha/l9
La1mz3/jDoW3WSn9s7Dn7sJbXoLehq6iVjCh4Q197asN1nMPTeA2Dx3O3jcjcKzXr7214Rb5A8EY
zfHX7jqYRLkHWhs8Sh0zZMhQhBRq8NldZtHTVBtq/7XNnlx25yuzTuFqfO20Ld+g5g+T9vVrr93k
AJvlFFn3AKIntLR+/f61345VUt3IoprZWLDjtupIHmuUurcp285dYubt8fdld5umzsUaR/vWmYLw
9betdzqP422TyemYgQNcJU3B22NFPb4rKIntWz2Z6a3yjJ6izOiu+XqGzNmVeQ9rpr2jXw9/llVT
vkvOxNdsaPp3Px/8TzuKKSlmy7cQRQZaPBidRK7ytTK3u3okBMac76kS5SMeiPjmn1bncILbxyJB
UcPQKNlH5uBdzBJFRRRYr/U8XsQwxXvX7uXVUCb1BbWTdVtUKUbdr/V6kGXWDyPqxUtkz/373LkG
2GdZPLMQMe6LfkhRwtn+kg0pKQTdmBts82vr3i7Pc9cF5B96TfDdQZt2ZnThn79W8Kk/l1dzTJO7
6olfOKYyE7e/7+LBaokbAhqqn6kVZy9RvqyVwtrDWTSO1kJ7Ku/m1B6fi8YcH9gCeXvLGtNP2Yli
XXph/xrKvjogMkj4+pnqPDLuOY0B6ShphFpLMQp+dqwmffla4LtjL48Vo/frf1riO7wfeyE3/2KP
X9kwOGLs8bcUx91LSAN5/edl/jzSr1e0YIXHIjivD8tiP+Fdi1npm9zAcVrd/lrwW0E3Fs9U3wnF
dcOZ8x83/RpH0chIWcY4HP7Dut8cq/7YpigojX5bDoQkjwxGoAW1pcbx0qidmnr77FT6C6JjJwkx
Zg4V/r8RBcQs+QVcldLfGXVGXgqfP1OwktRQKab7yB5peJijohPgmclTRhBuiYT2Sy2QRR0/qSBa
mEEclY3qfO9bEYoW70/WjCz6qSd/lxHEMrJfuV7ZB/1VSxBb4RGXIJmP44iJ2EW99puuQBPSvZ0D
8AtVG6rdbwKDKsz6rfb3YQV+shdHutto089LaBKCgyoElrRKcz/aMpX4+E15gOjSTDYF/o+f/xfy
g8HS9grV0r0QluHc1m3IMqbPRXzzS4zQ2Gw+eAIXOjN+/ujpfyNM6Ai3uGWlLqb9lzphCGrzYKnu
FXkbz25BzO3fZQp+HFwvi8N/qVQwM3JT2lLO2y+5AhsX9La0LPwlU16bFBB0kom1j2Qen/8qXhjn
7M3OD1/6Bbdrwm0oFpfRXzQMbd6f8zIhsuZf6RgSSdieNmXQ//BZEQMBxEv1HwUNsPzoej1r/7uo
QSIbygHxFpF5QIAL7j1Fae6q0kWhvMgcFj8AhHc7pOD811qHvivGY157t7ZNjA9++mJnM2lY+I4o
H4DalMfBlLsqdIIbFLd7y0nXvvnhj9YutIu9nPdY9fvuEFhAO7/UEWXVPyYzhp+Y+E+3W/dRcZyg
W69CN4HE/1fFxGjF+UGkHdZf7XCBWFDpqPKdl6qW93MUbP678gkPp8xYustfUe47Ux5dftb2DxmF
Ca8067M8vjJ5osie87Tc/a6nQGadeXi4tERb8d9QVfDTxuva6u1+99+XVqTOMB+ETszDmAgAfDwD
Xkwwxr9VWZglyLpI4As5gNNa1u+kGp/+70QXfHP95zy2pTr0/pCeZcdsA/ORRqn23xZhpIjlXlJB
/lW40marHofMFcWRGcEfcgxXu1aDRrWKv2EliwCN/UWTkTXdC/MCRUP+hy6jl0O9bkjnLCcbPGLg
9YB7fyk0QqUNc515k1EdvLx6YOZ6Cxfyrhr8q2kBIOSMsP930g29SOG31Jt/lm84BF0FdXMJYaf4
ZnqDfvXaR5y3HpO6YSX9z5oOz3OjHeOVR1EPB5NlJUgi7GqY2PP5wEL4HHulQoiR/MhE553+PwQf
pKIGCkUbq7Qdswd0rUr4cObLyERY8+8UIKH1Q/YscBGB+NO1qAxulO4qMrF+E0lb+t6XHMSxp8+B
flbhuMJWFHbilPtUoH/XhUxec+vGpb/5J22IoiQbXBfP0CtKg+D0J4WIZwXhrZz6L5WI8vqzoZ2t
dAp7Nzu2iSqK9I/hdRn0pt5NJAJk6n+IR9rE2PlecfirgMScSwZ/yEn/EJEEzQVBw7FKcJOblrFJ
TDIm/XOJvopo5lVDXG3lHhthrf9Ql5CpsB8ZwX6b6/rb/5PIJKu8ckJZaCBov/0PUhNT1DVLAx6i
PHlwcQegmatUkVz/LjsZ3UWOxxgku/of1s5ruXUk27ZfhAi4hHklKdFKFElRovSCkAUS3ruvvwPU
rd67dlcfE3Eeuyu6WhKJRObKMcds/hfsiZoUvcQqRkGUdfhvCZRA1Zz2xS+tRtn8X2EovSzR9LHX
v4iRi5CpMHE/htm5zAUO3V9gSu2azVfLdcJZKcJy1nkREMpvhEpre+eek+DtyFedQbMdzIZUiFma
+BUdlZYiF5yUtfEGwDLmwZoYFs3JjVeyzukLHnL1ERF5LEnYAbO4XDfvO6uip63y1JcKoeqzN7To
FCayxWt5LGHBRnf+g7fUdmLgAKqqZ0VikVwEUgp2o0iUfcaRRfpWDdNFcdXSG1ZVb2HVeO28Tcje
pdK+4ciS3mhD7twGusuEbgyVbWYU/Wsah/HaDtNwaZPCkKsyjcH5FN4Wv+AYOyBrFVcBxuemID+i
+wdGB91KtM0lN/iO/aJlYDqKpasWEVL3ejyKeLBffqgZu0sdZoh9Zy5z2AZIXu+ee43mtghp6c1i
apmdKrDe+rTz52XJRRY3Qc3DlapphUHQxWnPV7LGZ+BK7FZ9geRLN24K++aN7TOhbrE21G4IGKyG
4vIbazPW7XeY+cOdP8Er5JK/87Cu7oYouL0COKEVvhAU3/7J4HAdVs6apny4cjie4zpPRiD3Vxan
hD2YtSLV0AT8BeS4JlVhg97fB3lZPFzBHM6ZOltRn9TjROcENYOmkD45+P2/EJ0oQ6ThKN3GLiNx
70uH98zE6/hueAwInvEXZ1Eq6XBlGtbP/oB37F5sq56kpKepXAlk1oLLJfUWyg3t5YTzDEO3B9/E
tft3pAe7k3HfGtFxwnpK3TI3aeAWD1e0h2uzckm1IKg9ly/r2DZOQ4GL02mGeK63Cko8QtL/SP3w
s9CemVjJmbfXq+INz3atPzbN1CYxkI2bwjC6AnDetxivUIrQqpwU9vafuCDuM/M92Y2jpXE907fx
OvRbup6rjkWZAHq3tZK2XRiqdS9VlQuPH3iIEijrDDFhzDo96VZIybaOS5tB5hmoFog+yd2VKUpz
fo6Vy73WQR+Htc7Wbw95732XmDNi2yI5Dg3z3MWVe/uDG9Vd4z0NbNh1tSLOObQo4Qr3xouDdauU
pxrEkgtgtLBXGEnrfSINXrkWRUuIMwjegl5hbVMfKYljEk2q9a4tklt79L5SU3VXvpN/8i4JN3DV
6EQz6wnPHdGwgAggqXYlCtODneDPzaMMCWvEzDeqQwypjndvVl37io33pBU1y0qJE7vvGBqn+E3O
9lCduIiigI5akX+GnRRVCwhmeZzP5z/Ik273wbsTx4q9LotIKI8ZNQO8qP5LBArzQhTfqE0Vvv9f
clBOmRGsaqhx18jGlZX2ynqrnX+IqExJ2CoUbaOp39y8Bc9BkSWYxpnEXf47QKpRw5WwRjx3/wZJ
cRziAsFRLNLnRms9G8OI6us/41JkTbRNTaR2kXp8Ms1AfSvaPuPth6ASSZfAhiEzm/9gVKra5cum
4VbkylIlova+DYcwwm88VWyqwaNd822YEPF9pJKH/QVWubVjbT26n27KrjAPE4iSEnQ6yhrrbuzV
3JCpTL1wnxaHwOBm1wmmTRYyjctY5aTqdKp+ZxOIJePaXksm4Gxc8mpTVihVwIbWSQlFMoMfWtpD
ZOvQJw5OeSAtQ9HzpVPry8pPs03cGGy56/xbh/x4pjGPkXNtVvoj8cd1k7rjLShNtTJHtt00QCMa
+i9prjrsDFwzg37WWQIWupMQO6KPNwCnV0zrq+HqO+W6Lr0tkwxze+vaj3GR17x5gEDh0bpofYW+
KjzjN1njfVOdep9nNGwYo8SQG5cbv6ybfv5DgWkJA25Wvwf6qbx7F+hk5w/mbjR990F05IVGrr5O
ceHcuoqdvzHY5n4sGPT5FRmjEKm8D9KAXfiVG1PCWgVcHsQJKr5fytQx+MNDkZHxTR8iLoOnuyNj
uu37iydz/Vzf8xS3O5pSGm5UffUtMe01fSR4JCfCzHPVlHyRgK4a5HPYJhTQ5aGWz03LQ0iXg0NL
r+dgwFX4v4FngoWIK9ARd5UaN8P2iqDpHrxpX8jos6hbZ/3vLBov1WqfGo1B4j4ZaPgSY3Evm8pc
itB1sCy67/+BTnOiUIWJS5wVxFuz0nvzVVjhF9RPNwd59xcQ4j4NkBqavV/kmmuo1bYUxCicyHcw
ZP/OsEX0Wd02uUBrH8hgEddGe2O5IOqi0w14RlKjgDwEL71B8RZQz+1H1+h4XId4o6uZsfHKnM6x
1vMBVap7AyX8Xd5mmEG65oZvx7sDAb5uWOvniZu4p9hhkkhMg2XU9p9lBkw4jKB5RaWcHMMnqRFU
BdZYhoj7P5G5JCX8Zps+l/zpKPJnrkO4XS7T/PsXQOebwphb1MStS9W/hLr9HUDCQv0K474fKMsy
FaMClwetY9CuzmO9MZ5VUFvaUmjhJCinbqOmaxd/wHa6GbjrMI0RdQHccSJk+1CYIeGesF2anepB
QIHeOYx9FkNuPZQGJtjBaBQSkX9j8GKD2J+X183yCuKVsnc+WpVrOPa8+eVK5FUVpoy00dqlUVkr
0PRx2SUCeyYAzgLdQnFyCyk2ZLTti1Zqym0QJeKWGTrTpl/AnpViD66snlv4idrrXLo7lZEStLql
kbNVy1vGUPZNqY4My2rH6O8HL0luDLMINhWc2U3BxQSiDr9aeopVvGZuETq3ChegH6C1Uwu4qWtz
lQvjTVbnyfwK/KlSye6MkRrpK/UXojO96WqSt4NHBNs2+8feEuoywqp9b9JLMeuyQqI2zI+y6C3U
OOY56hTSG5bXg+Ta4XDEQgUuHtLvMS8aHdxXGUZ39U/IIN9Cb1U3bo8n7V/cYBrEbLdcf2jmNhfL
dH00oAoNqvthURKZ4JteJsm92VzbzLPxQbpdeSyh0DkFlAWqnithOOa9IIvLLLYOcc2rY1VxwdHA
NU3QodaTIxeKweGmtWmLplXipg3ojZ9HekDjPNkTrMjIihaS9oiZCFUoT9vLE/rZbYImE5zYSxdY
qwxv9RgueLrt3lqVl2SzfiDg/P95RW68ZUD2j81KsAROoNNdtVCq9MWloxLyxc+iNWamlaaq1kop
8u+2iMm/xzj6bWcaSODZnAV+3y15YcLRh0q9HiVf5j9IRzWq/AfLxGDvJa7/YmS2M7J6wjz2hHgw
rYfhVzGqCCwH3VyU053i0GgvtYyVeZJYBi44UEjHVcSbVpt4wMOmPHWTSqBUyEEJw/1g+0pu5V+E
ZF322s7zDXZJltItbFLqXNVnIryVmm3fXYFJKXvtwiGt2PwJTfqmKu8bfHDbvCq92ys9yQthVWg5
2Qm3hwiYm4RY7qBatcWUdtpDLXbUEm86AgOLK13pSUCX6TRya4f+6k/MUpHuO82omLdd+zsJsGKD
TeCyEEpEZyPLFrmKIN9UwGt8Pn8DMcGDq0fT87R91zr5vmt6axl4aXV7xTK9Zno0SZCsEy6mkUPY
I7k7IM0c28k88JW3K6gpbPJMnU3LZQX7zIzjf0lrjp6tnKXr0iFeW81aI2ieEh0Qf8M2q6JuXsDX
6C3S4oGQZGuufvhNgBL42zyngHe0MueY1ehr5k3osSSSXXj6YTqNEb2vjR/xaALwvhipXcIf/4vt
zEfTueRTZOyH7yQXkq0IAcc3rhacgmiM32jc0w9X2HOIvPA+01v9NUfCuGWLNxyKv0Ofo5PIJWo5
auhclZwsUFe9MWyDwpUqAFfLoE6ffkDQwIrdreu1A6S+TZWN0PqFQFP40Vad+/gDhfo4oC9qVvqb
X2Boz1Xni9Mk3mOoWbgxfkNEXR5KAgcdVgRaf4eFRp3iHHOxePkNGLXyaHzM2KGsaj0R9z0owipp
tfI2jxrtvYntVJJyzsMXU7jF+t9hUjZpDu5+2zA6Gkcw5dzEsek+jklbLWEQrEf+U73jupdxpD6W
j4bXdA96h9vKslLx8kObdmopmxmvOvfpBzkNyswEpE2DMZhHmYKt0Mm7JStbdaxFqq/UWigPtQ6E
zIufmymzUk1iTGXcHruQw5bI4/Dk56V+Aw1F8CWRxiPM/3gnG384MesRqzzWszUIQfdYR9K+VXUK
UkxdNDccokBIlVxb/RvDytENSUeUtfaD1hveRQtE99mVqgPxDk5+xVotHJirgtt54jBXtrXzy2Re
BjnYN62BxKyumCvHfZUDduYtf1hXA2P/EvX3uOVGEN417KaNSBOCOHuD9dECSC2v4Gud0ptSxra9
Dhsz3DeGwTyqamPr5geDtVOxJ99XrK8o7JhE431dkhlUCpNjgVpF2UzXzP7bpkDtQeFRWzpWWK0D
i+rvKyYrhyx6c5IBeZgUjLJMGZATaWxfe1IlhBSrPoF4yJ5k56IquL1CtKZpxpss6sxV1vMB965V
rK8wrZ0q3bINGod4k88FwETVOgVCXZDMZj2RtRlUxSZXA/+Qm557xAnVocOJ7TXB++wY4im68Jsm
O/+fSNtEMbcDqk+8LYNxJN4SrZVwYNh9pW8VXcpVhYziUw9GNsiyTo0TgbP6TIIrW11R3J5zyTPT
sW4nIhph67HyXv8nYK5VaOPbCA58hKYseYf9Reg6IV7MQo3jUyX7fhNq0tr0cdVCFw8ZwqA4b+5c
y++XP+AuZJdE9CgZMLhGwUxHpufE9Hu8h9BAS26xeFFNMK9FucO9YWNUuQK9hTopWYM4Tk4VWoLD
b2gvb1r/ro9iUm1xk3UjgS6Yu98gXxdZ/VOrx+NjaqRWOBNJlKBM+xftq9UqloqCiOiBXEpx6aFL
N6Vf48gabbNQSJqzcCWV0oSLXxxwLtiL0URX7Qij1gc1B1G2OK4vIzE1PxeROcwyWxs2QrOqG45G
xjQdb7duEJcnM+al8wML53YS77nJMymnyII2WmQqB9krNsyWXtlVUVTsftDhEH3hcghxtsorPszG
fThhwVdJkORsiLzc2viRlT5pmdMf/gSK66wab8lNh0dL1O3Sxodw0nOFopOJLo7tJHm3BjLiRsSW
JgxfSy7pi6pedIxjOXX3xUPTGNgOM10ka5OQ6qyVwjkLO1O+hkLUd6A2dAo2NicumbPEyibV768s
MoO+bD5Q3vHxO488mmH8nGumtvJbqyK6r/NKJs+39wIdyYpdlVurM8T7b3xy1Ontklh5uQn8kpWA
QGN6pFWsz+ZdoprLLtX0jeeb4YndIfhy6ciLz4lu94Mw5227kmrV7wugwGyWBk4BrfsXyxyGjbO3
RGxt/uCZtaYLdnYF0lqHsrgXcjDXP2AzpK2+qZxuuM3C3LxDoICP6Io4JzVA40zJ6d65cs6jm/T3
Cczw6w/rTK6n2tpjTknT/wR4zgvd3Ymy8fcOHvJ7KnzF3Ep1+xAMedNgOZpI6EiM/Zvr877/g4Z2
7djZmKUh7tAA1bej7dj0HhIxu4vgHd5+AGnaXTZ9GkT3P5C0sB3zoAZmdANl1pwbO2daMcHSqlCb
7VA3CDLYCwcAYwjPZlbONoVDCoXzrL3ozWqH3J+trQbNGJ5zN+gmf8U/gNReHVNvajLhvidhmh7H
1MheJqK68epqJ3PuqkxiSTdXtNpLomCXxUJ/ueLVro30MdF19ZKPlnVqpVvdyZbwnUov6J53MVq9
jr6ARysysocreq3xVeRlrLeXzBWTG1kLfQTWXrgvahEerhx2QYTxToH1frmy2GXCvreJhy6buZT8
fiV4tCTsikr5hc77xhTRg9t6Yhdng/dY+5Z+a5VVsmM07i4HWYakQUbsnamn7UzHi97wTIR7nHb0
/LCJP+safXy1Y45PiVlpdyVHJALqf9LbYZcYryY7vHWllCQKAsKOmi/FY99m2tOYQqcXjcBukhor
EYh4FapSe3RZ+s+dOWQfkaVouzz1EZ5Fpntu2iyZzFfeR5S27v6H9R5cV6EwqWyQoyppeHDYDZ+0
WHE4Gf0iv8uQA0bXqOKStrrDq3aol1cEPPHLdqtxt/Vg9YazZRAWI7M0XINUpuF///Dgip44W1tp
m3Ne98G60wKS+TKkVNryqBv0R3k3OGl9QxMA/XU/lHgWuwVW17pvb35DxYsyYLtmUzBBOQjxnjkR
WWU2oeMcbdpDNabdnZ00kHdDq9xB21+I7mZ7RHSsx0Itdr0Mh0+3y/uXyDF5i3kOvB62ot3vcDlJ
HP8uF2WEzaroKJJx/NKfXTFzGldrPlGRPgyq2p4NNp+bERHNVnU0bES19Y/MOdoO68C5N6Q2um8O
dmtah9/Yc69Wo0+R297aSiVXHE0UfxBeD3ZR4IQXn4vDHRIfcQSLdvaum5irsaWk2Y/K4vBDpudR
Yt+n2Ipur3i6HjvN28jtHcI8EHVGBmzgctker5h6yBT+WRpIZq+oemMO47G1K/+WjQULrIUt5U1X
rLzHW6P5dA85f+HrVV44IxeEEbYJfVC27hCHT1eOve6jggCtVdjIY2S/vxLtg08XO70yprG9Yu20
SYqtLpSOUaapMLXiDXigjlB7JKnNTtdkVrUgLlCdUFdld1fmHXdh/8oTVJ/GKAPf51NkVNYbvBDH
dFzWqWLcWXE9uWU6HCSVHZykbZhynptS+fgTh0/0yNsUih9+Cl5AjyTiMvRiPaY2PEnbYvTlvdf1
TAc5t6yujHxasZPIeq042mxHtm3r47stA+X4JzAfgbflM6hI+0ClS3f/g867sYptUvZKcHfl5wtA
s1XZIxCiiQmIXthK9UT82XrSfct9V1WuREjhKU8W7e13NgVaJDWvWH3fELsZZeUsfLPoH8jA0ybS
VsbTn8B96ar6RIOP93zX/XWdqOEXppxw7+t2+/YD33s2QW+lqBi4TZ8zuYUBaJmeYGnrl/8CzXeG
0kTvNnII/sXnRxn29FIxgvOAJGvLmKO4U3nHv6p+Tx/Kn8g+4SX/LhWEPum9CSsifTLx11eEX9rY
xy2O17ssw5pSkt0mH111D0kBVJo0TrH5gfq5+kdVVlfBrgtcAl91axfbK96fmI65dtDH0qkXlsy8
gD/bdayKfvN32l/RSHDYFNuSCirTeeUpj7oheGMJso16ON1MOIQuWz7WmZtr+NGExVgs77g64a+u
ivBjkJxHuWs75Wl9C+2q8MBQdOioLbe9ik0orHuQangqyoicUIXOyVKsM5xzwb+suEiXzbzl+Ag7
xr05qLskdvcMb465Pu6d3Hk0KsZStQ4EDAi2Z0o2UvTF3CMgPAjkioO+JknjqM3Zp0WZPvPizbPr
B3a1n2rbd1C0kvdXR1OcSRhoXnfokd2mvvQhS3gVNwvHF5+V2qPmNopdLPCSFQHipz6pzrXBIN90
xmcqi94B7pnUIIDxC+fZr+xHmsVeKSB9qzL1i3AZN/oloT0l0Px5T53FbJTDxfQcBopGe+qJRZF+
465dePSpRBUHFU9EKTE9kvymO5z9qEeVlZlLWUgu6RiZlthdZj7Dda6/EE9B2nxrdmqwPaUCWZq+
BbtJaqV3ZDw3A82Z0Unozqw6xJZTY2klzNCGeURg0PpSnWrVS2xMdUdFnh2VZzQkTwHXCrdpZL/7
TfZBIzbm/Zzfth2gn/MzZ75TKuj50BDeedxjzS36amfWIOVc6j52M7fkL5pmb7meJeQ2U579Ylg3
mbPVlQyLc52W5HjBcZuuZ/RZIvNtmRYo5L7nQkMDnNE6j0SuOKjcfMzT0j3Tw/gcqc6zwnK4cDzt
m8nGS21oz17qhAwCKQjsO/7f2g6zVYDyz8xGfqZanMKwepA66sxaI0Tt8OHyKgreSzPaVqN+x7SS
X1Ps64ZkXlKapy7iNyo0/VzorNDXrEiuYLvtM5u8Cj+cSiHlLG9UkIpCEgXto2e1018Vi0YQ0O8P
OEgmE4k4keh9Ipm/oUPgIJ36WUQKq6dyCALgKE9r3hwlpzAnS4a5NMRFVCGHwTj/MkPjsaY5mSOr
9+n142eVjR+4BJnNh93JKj9JEtMPkMq7QPXwF8bO1ogJ8vk0F3Z9uXSpVTGnLm+W0YB0PZK3tAAu
oEWE/Ccqcb9JqAwbh7kjx098QlheUrF1iJJHDvbMkho/jUgcFlDxLSsy2Ear3DQ9VHA31p/1UHFj
WAtAAuWOYnS++u1IqQLXIjP2kHyqDaGS0sCSZiICc/zJ7cHUEh0DawLTyLVZoz9LeVfOiRVSx9Y0
BW4MlXAts0USveUdMWfsf0MwzGqDERPnWWpRuJ1f0P/yHjs+Ni3kImpUfNRx+50gDiRsyhNhB2k/
Y2A2FZ4wlHd7niLZIA2phfdUCgwLEabgKuAqXiU0SSFV/TlydzFPub3miaw/XD4UBmnF0WrdZ83M
dmqUv6kVcUKmmq+8Hh+7KQgWMqFlGoy4TQeRxieg8CdLsPaVFedq/hLMrArm4dFH03DSHi2H6GBs
zeyOdcDtdF7CzK7rIUlB5jBCmJHBjqpM3vuB3GuUsJSSo7m4tnqWUX2PVhLT/8BxKozUcwzMRuRP
lzdFVCqL1ug+szK/Awk690n3rhJMJ+GcznVFf+zS6EkTKCiHhisAyZy19eUw2abOyRgf1Tr70Nvs
Q0nkk6Vau5L1jJgPz3Om9q8axUvzUsXxagzqpFywn72aPNfgfLa432eWdLd6y5dYmZISQOqE3qKx
mGV4wnB24DLs7falZVTLrwTPw4ub/36IX8ICgYXuhQprf5rMDFOhdsBoqTPDZbbIDIrNDLXAwTDm
zx0tKE2kZ7PajvZ6yf2NpEKRGy5AC9eC9W9RFmnC4n9CpxLZe48MauId9DhFxWXLmWM5mzbov+IA
ogRICmWMxl+SwvB+MlUeO7P9RsJ2l8fSmhUwpPOqCY4x1PtMs/z7IIL88nP5KIV3GHssMKmkRytt
bH2md72Y2Un9PBVsz2UL2DcU+mtb1zBHYsxBQbiW0bPxhbQhq3M+vYDVT16hey8ncsw/GRFJ1B9B
WG5asnL8a3mpho4/Ll2TlmilnBQzGB2x4DizseKYhUgln6ex/lEmZkBupr5oBa8FOfImjRP1KU3U
4AYWtuHX7BAyjlU2dxoqzxu9sWetjkWA7u5s7in5Ewrgx8IGKgN1fx568eCHJ7221hpTYnQ7Jn9T
k4ttOTjBokNZQopUeeCIzc0oejMa6BTu9Uv/veJachYb5Zei8Cim5AZmwvbfsXM6c6vs7kM94Dxa
kHIe5KcATjMYWtDZtzHM4FsP7e/IpgY6tXhwNUSlVIbxp1N56Q4D3SYkkJ3Bf7K9flNxPSRjYzfA
T9UlHyW/HQuV2VJ5khA9i/H7JdF5VBPeCkUY3JCzPFQ8XHM/7b6tHOe1kRxy6ohmmRIa0Fz9SVg+
A5/opHddSXGs+alF4mjE1XseqtmisFVWbB9td10/eVRXMnUGPXCMVz6vcDHo0bnJOGkyb0TgOTYn
KRhcFwYJ7mLqW2NrzKgoz25sG/dYOS02HAfXqi6QzttiR0aYcluvXhPJfydGSS9BZr5HevPWQyjN
Y0u7xxnKa0dn/pAf8KxwqSFLrqHlXsvwtBQohLBRiHdGRi/Eol68IHkWZn4hdFXNXQXtdDBiaNas
4t0KgksYTiiD5BHj6sCe10lAn0aLRwuK5ymXfNeCmE8f4PFFBKTEic9MtkZtP1SWOqPnjy9FqjCw
Te58hXWqEtRAK+VdrFoPDJHPHsIq36NZtbXoqBhaSn9UejYqTWO70OXmrEvjBwCscqHE/ZtX2U/c
Y+RzyQ553iSs1WZov3JXf497ECWFyl+8pDxLVYYPQYSa3YZFDb1lICjqgG5lxwqWUWDCGrsTGlJ/
6fEDSyUMkAGkO4pVORrVTFXyRKEOvFDfy6p/hK89Zsp4l8norBdcnzW1QlBYWAvi4tRlpCw6Ol/q
YEzfCx21o5yKTkfEnXMBLTAZBrhIDnpKW41oq7rWN9nJnW5F+L0LnSWQS9I5ISHQE4u10SARO2s0
80ShMj5ufE4Qgu42kdaRc7sz62tMSQ3LbmczQ2F0OUPV6vANQv6rKvKTWwwPnBWirkrBkkffuKRd
KWZh8ciG/6uk31bJc+WG+falqRx6XVxGYH4WHwajO+A5X5Z1585IRH53ff6ZZeZa17WvphJPnAgy
/HcYz5zUsviF+zMbNwIpeExnVtk8CIvbe2UUR79tuOlvueO3DJYmLuB468uvNgl54ILT4NRThWIV
LjFIbMwAYpt10OISASNOxo3PrKPYbyauWIuNdCTL+4Op2WzPg0DMAHyeo9T8NPOhuLFH+yLQzrJV
rfYFav5ZNeZvjWPeWk2w1ZzyVXHjdd6G7BdwihoIGen6GtiGTFfJVhuxQhnxWYm0hG+4zZ64jV6C
VgE595HecQ4HOfH4LTX0SLza+TH9ysn5NtEvUIIAzsvBtznOjBwz2u7ZH6mfb2M8JOhVOryt+nmM
e8ZtDX+3EQiB7A7nURHml6kJO42aizboFzcpj1Yc0S+cXnjH4SHA6DOTWmTP8+CtoIltVqDAR8iY
PQNKPFP1MIKQ80ILU+Lgg8LRwSgs3hER1unYYjyQm/WX4HKIKH/7nnXqh9lZb4Y+vAkIsJumYP8f
DfZ0dPS3Y8RLOmeyRBoHMi0yJNtheXZ19wnd6wtVhC+sLVTMSBesmNevHat0ptV4Vfj+Islq9XcW
m4018HeOlVEu3KwxpnNgMmf311Oh4Ms5/SQcCz3vSQ04VJEmxyZo6FwWFeKVwTLGo8H8ahRTEL+L
XtBcX2h3fA3VopvlMbQt06qz57T3NbKP1HSPg/CQ8SaQbF1O9aUHb8mwyeSoZtE1a+btO7di7Fl1
1gqq8V4gHJ6tZgpI8Vx3ytTpLKpHvTA/g4wHpnDLtZ2zXSP2wLbZ5FVGZPAr6qdMtcKLQ/dpUR+N
N47HnFC98S5RKrzwCmMXmTmPod4cqrhgcQ+p8mOOgy0A34QgjjPrLI7FbQ8F7sVTh1JqgabpmIeG
aYvreBap+EZwf8pKMsJJE5mjLLvk/Vma2Oft7rn3oR5Km2Aq0D48Xc8jhAQXiA+rAgIBg/Mgkd0i
4UOfimXz4KNN3aMYvAdRskHQmRv9LWIbg1vzOmCgj0HqkOToV1354bT2Z9pyK56Y3osx2uyo3Fel
HV66qkRcE7Pd9L1vTeS7ClgLFUZRTM1pLY9Lvao0AyEbGFDDxHdW+CFhaNwgoet+qgol73jNEex1
rJ2+HbNk+6BPQy6/Cx5F3h7AhE7BN0pnba6VBEE7r+cZ+ei3rncC7iVpgMUhQW81crp5CNUIa1be
tE4QsFPB7DjqdL50BL3oP6w+iulkx6wGealsP7uCl0XNAL9VGRiDX4Vs0WmUuCutsZ01BudR0bCl
F2pyFrJG2D20PR8PG4XGyp6SAoCS4REyH7gN8DzrXTWifl5KSflhAJ7jpUia2Bq1iMlT5oIjTS9q
deRC+2HsuhfFpL6rpvNkJggbEcJGJJ2OAxJR/HRI0Uv+AbeA003qoTAhwRPawIKQ5EVrs2jTCQfl
I9wtbVZPXlIvme32MzHACY1IL6ezDCYYnScgCzsPJwyn+NqKD4iTuluobHafoQeXZL+URhLNHcO8
lCbuuU7hDdJ5D6OqfyVp9hnGLdtHJbkDqOGvV9d79A2XLkckY2n2K6Jh2BvOz7Gbt/NybPZ+HD5r
uYEuMaLojpYJxaGDOpM+5Q9RZs0Rp/CpJRk6YKfDd0njTmqagO5ISWejYx2CCbEmsDRrKyVcqmrG
PriQl8qL2OEQD5kFbk/vinUc3PHEFfq5EdLllpwHjWEnO27pl/Oyo0AIlcqHk3jvnOJf4zR9QlP7
6IdotJxgxOJuobws0u6A2uoSheaDU8r3qbdBTtFsiqA5Tk3xzNilNp5w932Z5fvSdz4cGNrKiR9y
dXiwW/fRc/unvC2P5MSeXboRZ1pjftMrwtGSYypm5pzEeMg71NFXpmE/XXPdSPPZg+bGZxel7DzS
XBDbdI/dwPdOiZqNaSGZVFA1sfHAhZQ0EcdiSiJmRR4wm/Pwi9WecnJThz00y54eCyqPlfLV8krK
0G//YzzcYR3kAx3nqRYFh7wik6L2pTaXCjQsxr/7a06czVH9aFv94poVdwogPc9gRznZ35mqLrTU
30/zHYySy6Dfjlk4h3vcMZ8i5WldapHfEiIPJcuhdVOyY/09S062YG41EkAWwnN0d2Ovmxu/Igi2
woe/i4wYZ49tIwIKrH6l25p5nJLmsszsMyuoYAWhP+QmHBP3A3c1wOIvw3xpoGJmd8GTq10180ZN
NwtixHTqzAnM22sMXdGfCwkOneDB0U5uCYnP+uNwlJao6On9LLxFU5MBMn/p6COTh2hu882nGhWf
Jl8gUc+SYmQoasMMykXZ3IzIVRlRtTekknC95j6Yiz88mG4GWcVsqi7sE+6ald1wBKsQnC9sQbr+
9zj70Pmb3B6XiWC+PU0TGQEGNyLyoazTb63egvhGyEuL5DPVOY60g3NxO5neINBiWJINfeLOYdmi
nSprPOfjBzozlwCMh7NcIM9gUPK3JDwBXH7lzpsbTWlRwMlgZorFR2HIYoK1bNd4RnfH3iZjolsA
mlYhV7QaH8I0jroG5ivUJTNY5jy95ZL01mxzzIWYl7ssRmdJiaSz0ctP232Mg3zlBsa4hg7ggD6s
ml7uRTyu8T7dcmG97b29S/INY8sKqRfMsUuVprHQk+zTrJkWNUZ+tiNOVYmVLUFy6EUmj+9S7dcq
7gZ71//j67x2W8e2bftFBBgm06sYlGVLzn4hHJaZc+bXn0ZX2Af7Xpy3AqpWLVsi5xyh99ajyp3b
PH/QdLEtR3rruvIlU3LsgvQ8AuyKJvH6cPJy8baYBsM1MxTFmVbaummi0mXnNwvg18Qfdap1AYE0
nPBrFm4dRtuOQjdZjEOeCrBWEcJlNzSWUzdd1rwAiwl3HiIzs/dDAg5XLcLiS2cLOobGFre/IVkG
OCJGkoLO8Aw++4ZbgKfuL+t/0L6mFVFdq/t/mfifMGAoXcXGtoFyDT37OD/adJb/jQOIFW2TMsaA
sl1Xz0F6VLlyK/GNH8OpECmLkX9PPSqKByt66FPlvsqnI0N46Gb3dX/q1ab4+ZcfgJtuUxEgPCLQ
HOtN07zmabYztezbkuH7WIZKXiIcWJk5PvlNVmBt+wrNKApZ2os6PMx6ax9+oQMhEGgof2SKiVNa
kBlV1wB+Vb2b9ipWb+ZZQfreqD+K8bQw4pvJjbK2XIzcD5nhMF5QPRBjwfX/l5FQtHmIUrk1d4ZQ
l2dREZbQTXrnF/lwlWZVJzxwa0WNT3iHbZjIM+F/p9wJ0xGe4iZraSpTgFDBh2bU18SaLlPAvdI+
G8i5uh7yP/xySaOjszK+E0qAHHLs1OG1mRM/pRzaany/l7nJnjAJgF5XbrpaqC8U9pQ2og2hgcXJ
qlUWSpk8cXwI1CLc7WNQ2+juKaS9tjyGJXraI0Y2ZqmfhWU4cwjTStI8poVniNVeLYZtZR5ETUZs
8CRX33EZ+qNgnoNItuUW+SvWITQDPwRj6oz/yXaQx8kh6qg+wN26g+iR/EEUbl7/DXv4ZSrotV0e
g5rbxP0FKyjqss5eYkJl/qErmIPKxHBgf724vXIm3RNovukjcvfTwp0M3jK61JJ/1sqdxcQxF/dU
8odQgWniUwZbw1mSTqrJchj+InxYbUO1nzVuvSSYnVUwfDRU6KCbgNQCJtM1qTf/J6dh6SvU/fnp
P6gGWzOV+1aaCX6iSrSSEmNuGPjGjJHPSeKCgccivWeTCtirgce8Pn54sE38dBPZ2EHqrYxP4A7j
fJfQYhhJ9syv9DCG8X0mFn9ppo9QnV1rYcI/k1SKZEavjzL96FAfopwYNGu3iCcj3C2p4JZ8ZQ8x
K5hL5o0Cdi9dU12vsnbUTHI50t3E8Doj4ivAZAqx8dZzO7S6K2GkgCXpYiNEjEO5A57HwrJvNZrX
m5w3hmSTObdGY0RYZ3y9LwIYgIXTiZFHvp93v3wJJHwYhkULShmPZ2nsy6pKngo4v4+mLH1nreVJ
GDz7faF/RwC62PVS1wqMFvt64qOpDnB4lOADFVjrm2V+rhMWALrKHGubTjGnUVjAYuprOdp3cqM6
atjIKBCDfg/efvLYRQLAi4bP/4dbkamf4YQ0yjadFV8RZbM3dUeFoEH9wTR3Nn7iYMr26ZQ7QfAH
jY3TGKGXEVvOvssRor0FxUcqpzctl88om2XFM1UMkTI9RXpMZ9DBxnANKusTp4s3sE5gJPf6y8AY
kmK82DFXIMaZcyUa8WRlYLFS05uF6pXr46IjOMvTQ8/AL30fmVyyJGAfgIDLkFczi/svMMPuxd5G
cqg10aGYv1JSpeucqQv+MmM8NE2wE3SRaSf7LRanpOdDGTDC0ooP2Z3ZXqL5uyqig5bgxJK6ezu0
WfZfK8i5o/lB5rETidIJW6aDomzOifZk06FairTrJJSKB7hRvihoSbWNmn9EEgP1/oiQixKlc9aS
2Chuoz1ts3KBJTO7qD836NMZqDOVW/RzHD/r+l7lqyCZYjOqZzyHSXqDDAcx3rxv9eaCzXfNBtro
6GrL+DLXwN3XleCYUAl8R/gI5vlliX9CCryVC5L1PhniKxoEDQtIvu9/6SChlYIqZLEkOWr5UUhv
Et9n0KJxbW8ps7lJu2Ofvkk4dIUeeVZZb2GNuqUCYq4HRsI7a4QcmnFJrsM1zu5XuEhSvaj5DZel
TnKAaQHiDNFLLF9pMt0UA9WaW6JzDvKgRmrfH9RAptZtXLU+qNFFUp8Ggjt4D5Y6vtB8CRmmO6mY
/9BIcNV/lfJP2AZOoLNp4wweSouUa9TZZbkfK+yhZr4zqqdSx5cNysyyu/0QN56yfAo8bkQmrCnL
32F+7vl9lCb3JKJ7+vBBYtkmz68ZufW6vckzDd/2D3+aCv/ZXD4jgOjJI4x/P0vye0JPYBxGkCnY
g8yHuHsrxLlN7+vR0ciRMM7Bgs/yqCcPkXVhchr0rlJihLNPYnktYfZRoeLVR9zGoHahYPsM0605
QMu5SqXLbOHvJBrNrsIH1FkpNB2yFLQtRVySuWHb6Ic8YV8SjuT+9snzMIxoeSWTRaAXxw0+KoU9
iCBl0g1ZUaZOn/kIh4YSEwghq/ktlR29vScS6JZb43PIxQ/l+7Jm20j4Ig4dbF12NFXhNQhwKRiJ
gonJWkqal868ESovmvaUSOPDFC03MJguDpc7BaDF9FZBJV/3IwvpQfAdArhwQfDTB8yz+mEzSdKG
QaXDjoCPLdwyQnAkxPBF+1yLdTJQyj5fg6R6QD42tf6W5WdVJyfeANwVl/TyumunnI1kueAQZTdy
0wYnrE4KGROAYqYUQOKfRajHBr1ApJbtBfVN/kIuYh27Ua3yAFYAm/0i0KiKf1kySUoW9CarAOjR
Hlb1g2LHS39Y4r46YJhyI8KSlI1CCtjkaU2lMiQZu/1fpJm+ogaYh4QmS7Nm6UWvC5bW/yvJp2xR
ipdCAfvbVg2FnxKy6ailXvKCWTHvh1prPAMNwbHsI46EMa2GY/tvzI9kKh1kupHsxV8qjWim5n7p
Gu090WY47GRh2Oznl9D5jf8x6nwyXVKfsdLTlN3Q/gcUxP9XDhC9gOkOgw3rWzKb4EZoJdFPWB+3
hMeIP4A0ehmapnRn2W0dOP+Nr7HDgKWutmCDHVeGjZLo8SXtCsa9UcK8SiYuiGidiz231iscxuXw
Gxv0C7SBnF2d+TKpqJkQ6F4pFQem8okb6kZOTY2rxuCJmZd9mKvTVZkt5fYbMVRbyCn1oISaHCrM
KMLYBrRQKT3j+DVxqMMewkIG6UDG37Ge1dwXXNvHItfIXl8kGH+/UUTkmOVHxBN8hzoK1JE1x6uR
L46Ml/zVBgFxU1ZVMVfafWVWjAtDJlfvf8UVBeUyOSV7FxrLfNgr8pwfFFPpD31yQZR/b87GYawu
dYV0HQVSuSBwvsdGhX8XRCNPVJ4Ovqr2dOjTpfmNOcKsbBJ0Vw62ZxVNvP0NPKoNa5+YTX4zciNC
uSzK/BSUyvDyS+JJeVS2o0xKZj/bf8JfIo8NUvOuQ9/29BuN1JVDDwdlWt6BK/cfZpcMMZplYV4W
KyzeMFpx6JZq9wLVDWYz8UBZxweUGjm4AtD22gXq/uT1RsI5soYoSQ2gNmxa8fNfQUog88JtOEjx
YxqIFo/MEl01raidkVH+P9lKv1ifplsiXNUGRRVzdjug4OmUx9kmrWWc8/itlJePEpnggwbyc/tL
/5GreTkwZTUa/xcBNOPLBDSuZqmbRIjoaD+tL1PWyBJqMeFfODe4IqOuyC4ySkHHSISybqYGqCDC
L0bz/je8SSdBxp+CdXfaSkcJPb5vZ/MpWXQyXf8hB0VjcautmHXn3/AgUZ0QOVWePA9tQmbcChGa
6gW/GeL0eGtMvfiwhqS/sgwSjxicmL3Euf5WNgWmTQhVrrDtVvMRGW0bDiT+yo1ljnsppbeqGCE2
E7JejrmwdvPKgT5UZg/58BRWX+TPMVIWVMSBm0yXIadXnTxir7ionxpMhiL0K+6zRLsbdA94ppFv
GWXeZ3X0hPqY/w6ahwKbIupTj6QNQc+Q2+y+FyztZEqQHYVfGmYstOwBoaqh0l4bkrqf2rFmbjnk
5Vc1tPsVaiTZu5HgHInZd0K8Ydp9jTO3WWI+VaW0px7cjTYpWySer6QjmbihOL8U1SEN+LhhHhW9
9diG4jZBrPkv7FEvmckT1GNG/CWZrRwkrq18Qj+NWYbY1kjBrjFOHYhZIdUBLnnJ2tdj2GKi2OHO
YYugl+S1NZEflFo2MwsW+Y11J4GztsW6h6Han8pyURW7sLz75t0cvkzzMGef+nQTtFhsTyvVQPSx
hri5U36etctC9KG8BWfKh+gww9nQg2AvrHEsiu9U+4e8lIXTUdNZV1tm/bpGbrEnYHn+1jOSN1sn
GZ4Drf0UHNYkXzbF3dDda5UX2dvCyGkYtoX6lLC/j9BRxRktjRW6ldDnkk1cxQdJCud8llCq36Je
ZtjGdaL01SaYwpfGsgbEQqOxt7I8vtqChUYzdj+ibHE/gqGBA4fnCfxpyfgM4IWDBd8Y2X9mKc+O
OYydK7X2pDl/EaDSSEM0pItuVXD8BwOlUTMGQLZtmZ8mwEAfc+1K2zHZzq1fMRAXBXjku7HYBsXR
VL4W8Vx2n3n1XLQyuCfWWRZFS/TCeXWIw8dkZsvraMDqGBJPkPOVjGf1c9Wn5M2PDMRcKc7UBdsx
fJXrGUY4dZf8I9D3KPq5nAF3Bj3SdWx9/42gwkPhkhafJJ/y8KXSrcjFc6s8rVQdIP1wqYbG1+L9
CluFEsX3VgXPcZW7ukwlH9N05pX/N65q5MfOdkzzVmaVYqbktYKDMT5H+jXFbanNkWYF82fSMnyK
XgaoIROPiIVJk5xkvau8Sa52w1oc06uPja8WP1L+liGvWhBJ8JmBkCbmcdiq9TvCLxQvs1tVB3Rw
6rrlQovGnEJJH4dyH6vSPozLo0FzCXiKRZpmfXbyyULMqyBEO9AoRt0x6hxh30vBvluV+GDsradO
UQFScvOU35l9C1eW+WpKxkIvPzexm8Vuj0RE6g/tOspUYICdwolYxWOxPGjmTl1qL28udU4X/Evi
ilWARFtcIYd1WdqRN5hOTyVoO4xAsl/HjKUC4XIMbxdxi6S9rD1JkkJ7u+UUHEnjTa7S8KblrL1k
sSsaQjFm30AMh5XTRM5ltGgFoCV2JKHtdPmn0b6anspcYcBSegmzIhmgEFPKmKlXZ/vhsgtY4DEo
dqIKTXzJBP+7Y8o4FscsRQZIrEf+mgh2FPdY5tyMEWX0YY1bJp+mdeknoLYocHKUVvdj+BKWHwq7
qQbrLa4koiMNvpjCYJecnnM782LD8NHyMdM7SwXeADwKHWjFg2HRFunTrp4PlJKHasQuVj9U8lXR
duCHUwM+BVzexeVbRfK9QKT7m03G1c8P3mksZ8mF+MyTfaY6OpwI9dIikuZYiqYTy8BNof+sCDNG
CN7I1pu5WDdcsTw6efexdAc1eVm/DbuG8/433KybXjNmOATk8cfXpaj2HiMEYymukF3LpFAHDcm7
FS/7NnYG+5y330zY0OZ087QprHeRu1b/pMBEy8m6ZoM1z9eFaxWdhdYftFjyQmJ/tO+YqWRx12Z/
wPBsisKn2pFCnq3TUp/H6jYVuxpSZ3Oa6TO6O8y4m3E+G+3FUmRX1U2nh/Qp8tLBgWEARGbT2Jd/
FswlUrdd1T3l7n+h18i021TtC6TtuvmEv7bML+P4ZJBRRlpK07i6dqoWPi7C/uqKeZP+PVLsiXcL
rGOzQ5TcqeCWUnXaN/K9kM+9PbqyAYQ+Q6LMEN+eOa4SZ8Hwm+fEiTEEldFRMzjTu2tRnJu88Qj4
Kymvv6ZlSt5yixa/bkamx1w9zIUYRfydKJg1wXYKgtHgVyT/aCtbSEqwd17Q4ZCGanYR4+8iHU5J
mP3phqXdNPZMSSN3FoAAuZaEy/QSkTFOo3EPMjJ7wu1ZkO39m0iooX/IXFQH/BBh3biJamVsEMsc
CYthLKCGZQmAHdHiZY0+V5hHbZgX4ZVNSl9WTCYgNSp35r1WWvrsXg1WLhKGg201SUPqC6Mr2EWM
UrvNe8KmmAQMxWoMTuV2W1l6124BErIE4z5ylEaluhXNOjy1OcQs4oUunRoIL8xH2xdMVbhaUlwe
bpu3QAgkI8yEW+rNsrf19oE9lNhZgw4zhi0yUX11RwUl5uxD1uzZQJ3c6I3fSUDeo6zqQPqUxb2w
+jb0hEkquN4HY+EKqzr9hcLDD5iVpIQqpFUtEnZgCFIkLls4TJy5aEzFqyFOc+LnQvbmYrRkD5gv
mrn/BuYpEw5myKOx7GlWU8y7aQHc7rF9VQ9RKvfTbsw6juSosFesXGiuD9oU+EtnjRLgqqR0l2Ae
H0G191+R1LVQVgoZV5rwIJ5IgMZ0di8QdHV6fKO25UNNjaYc7FwpfCTXuuoawVw+hpjOg01eTQbI
YcsCB6/a2c5QIX55Q5NQCSUzIiRfH6P53VBGxls2/rLtX5GRpFUabqtU1gvhdlG+7eZCJWhKQ2XN
3psESkjIttZu1W5myypJa9hK1SiohIpgzU/Mo5hDG8UlU4YJqW9BrFtON2/EAq3i1LSvELYYV05T
tKoN1cbYdqpGFMpfIZQJtCc0ukIRoTuFdXFtSiQyzW8opQzkz4OZY5yGJv/Iuqk4sWyYH+yqO+BA
/Rx77Q677l0E3oC4GQJgB4tBBtgeDiRZekyXBts94QNB/Q1l6mJ3NJO8jy8B+yErEjd8e+hEddTF
UE3+jAxSkMTiGYDD/aXa4bEkP7tvu30E34QFr/AGs7zac8HaNLuYKkp/aPzHsCpfLYOx+mAeFWl5
WYaUjYItuUnAeWJFn6ZUkJE7uWG4XMSU3U1jddYq8zbM44MNSGqjj+O05Ru96fyULK0t9t8Ec5mi
2XeZwY8ZDnBsaqSD6p9h1P+ksv3cSsuNQfMxHJRLpKjnqWLia1fzGorIKdv7ch35naGpPvOxrTZr
J0XJHjuNLU4HoXkw5u2o2Jgjy6eYMHEtyo8z3lq9sHxiy7c5Ydp1mlwHoe37unuVinhnDiymNUN7
DKbW1aYa15phg+frO8rx5oDGs3HUaD4R4pxtiLDKNpjvkDcSA+EnDbdxESMfl62HkjgltBusMRFZ
1a608hlVO0o8ajhyE0PWJ4tSnciqHJx+Vr7zpXVJ1KK9r2xPD4ZLk0JZXpLXkQWX22VIUa2O8zmj
Nky0wJmbjnUvWuFhsdzRRBkiV3eyaLYtw9eOeI6R2Ee7Mj04dh5KSxbaqC4tRB3UMFCDoKoMJJhM
pr7FNU8WsgIkuZvnYmuCr6s6qtZVkscupLtbIrHr1Oo0g9zclUv2lgsOToJhEqdukdNz+JTbJszu
lxYGOCG3L2S7P8oxaRR2w0o3r7o9DdkeW3K4JxoEqr75MUbN0xBTq2uFeFDI89tIJIsusnySCdnD
7nWnxcY1tfMd7myWpw3rMoiCizTfRR1J0chAC3lAPv7BtBCVpjW98MaTBRUSDA1D3urUU2tNimvR
mPtWYwy+rk+xo7MMMpLiRY/V24IO0hlUevNFoEkvrKOlNfcFphlyKMWL3QbZdsIOMqm2MyzLcZaH
rR582ga2YroxY2IGcp8FDFikyLXGMzgsI8EoJw4os3Ip8eh/ccKWrjHl9G+tUe0YeclYaVSdcbiG
jJrQUGLIXoDnbFuR2g4KfhRHmKyRPjNik1en07AKTqyANjPy5WV6UaxCdvK2+CRBZg32LmdS7SIX
VdVuHjJ37NA5qrEbh7IHvYNgEglJNELUchieWPdWTL9tH70Fv3tECRIr6v3Clt5YqJ9JWE1rBaKP
Nh3576Hn1N2XkIzcJ90RITzOiwMG3ZZ1Aksd0tlv44AWTylgxYJLAJPtNrV2KggmEYYzDNKhLKZj
ij2oqX+QK3J0Kk5UC7diLp3yevQZKxYqOmvOcCfnV5GMX33RfA6Y7MeZl2goy+881LFvGEPFZ67d
Le0nSR5MDdBWvauTRDWIyacMj5pA4NoiGJyDbR4MT53+otJnJZg8az25yfpCkJx6rqKMxSWJSp0u
u2aMzbjzFjxFEaYeaAt0+NNNXhi0jIXssayi2SLUYMxuvRF9pEatIuB9nRAPGSnHGBU5AytPCSfe
rUdF4hSqCfhmyK6M1KwzNbtI90UUeHUk3+gsN7Su6DXJFeaPzkj3I058J46tvdJ2T+ySVrcIL5ha
m3djikljQp2fqdpeGsptjJ1nM7Y4Dqx81Xcr/YmcLroJ7UTq6TZrvtOaJXsuPMwurfS2WFh9VJ01
WqG6owX6JqS8B3XTl9ChMLhP+UFW1jH+NPvaaj+S9DtDQchBbwRyw8c04yxsHDH0KoBG5vql1A2H
mm8/MHZo1TB2yS9BuTYtSDfrfcjFHzUKOMpjVp+06nuOSQvXtL0pedO4g66O5qo5JOOdOs+XTOKc
WfLDolMh4Q9AdojlCoNHi34g3ZbZ4LfwSKAzH8ZsdAuQaHKsfg+IArU6YDQlB24czRdmTEwuZNkl
o+fEWeEZRNZ5WkLIbNJuzb66ReWPJK/CrVTZ4d8/wUT96GgDS4YXxEqxwkp9bq2DliM/HSX5SObr
drCDdylOQayxDglpdHC8xZsc3xIKSVemVQr5fodZflU7jdc6eZuG1RTWDsdypFXIOL94kac/GBHA
dZrXUUtPYxX5DUogYDnRoHF9Q/tRDKfDQkjF5igFRgYdL4fKgJio7SPSKxoVYR/KJrm3BO0hOwPY
YzZbbmYks5jfbYrpCI1aiRJ4jIz7iBQ1iOnbom53eiUT472w0QS1y8pALg5x1b6jzbsCoAY0pHod
WoGSunLC316w25iIlGgrnHYdurhk8grKDVV6DBu2MgPOSBAfSlwdG/JBBtmL5+8pjT+bYLmWESyD
XGeFbpLaYVbbETkw9578FvGx6LrFAk2f3RhSaRGw87bpvdb0NEk6FvSBZCQhdxCcCSepv9O4Orqx
ZZfwRHzRblrNdFLgxEBIR/kSgs/gcYOndpqEtRGRlvAM2zu5lK6WOV/Rf9xNTcwievlMxkmi6azo
alouS5C07M1soGuEUvuxnG77QnMqs72as/YyV+bHbLGlKTLMNNMY+HmB7ku9z6fnOmqpG5ODFJ7N
9llJnnPYffaYnaJqjB0CjJeNCNYnwV5DgG0vlVLPsv1Ye87MB6nvvUHunXScMF64wML4Oc5Zp+wa
BjLEKbX+aDGywFSJyXAbBMtuRbcp6x6aiD2RO7pq72bOo1DpHrqiPRbNiF4pf6tACCXoTWERbNjm
4vokaQ6bUcY4LwhKbyiVp7xR8ef1Wxui3dw0LDOR1UjPUCDPHOfugEq+xHU1WYxa1Kw5RQxsE/LW
qai9WIGi2lL89u0RLi3SXo1qwlIh8hX4DjmH1Fk7RmlwrnuLu6j39Uzs4qm4NRq95hoKOD+YDVHE
TpovTyq6TdM+dZiLyM3wg0n4qVxtY224Ay7uqTXjYTwig0ECt3TXNemOKJQtDlkksZnl5e2YOzj3
dznr6S6ed5X0Uw/OjFPPmA0PGBntALpdIIqOaBguSVczPMSIVqOCfT1O0fK4VuCkPxkmDJpBehol
5dbLlj+PqRsG+n1ON4cyAmwiliOWqvEMix5wb1F9xFrqSqG9j6P7JTon7Wcd6jj7dSbMFKVRRKDW
gmacsSwDARO1Vmv+Kdl6k2dJ1C64R44z9Oz+LOMwoiiK45vRXm310cKQaIb5tpDfG3GwrKs6EbE5
bSX1KyiRdIGZYPzxm+s3b1tZZyg3gW0Jvdgct+ZwJ7Pvifg7R63zpNjyZQTpWJyuTd595XN0LOsJ
qT5aopoTr7EHRO/CQWuOEO2zBmXCs8ORi5hywiqwYzSA78reMISk1WhwsCj9ts+XvRHf2EAd1H54
7JYtK5LN0LBxW3xJs/dmjGRo+jQbzW8X2227g8zUoTYxrRiozArmevyEFqFrTf4QR9NnYyORzKXt
Iq9KnsVZjOICutMtTJ3f7RXvxUaaCCCdtIu2WPc2B4QC1TRqLjCwIKNAJsteQ3rDEYcDUltPynUP
uqLgOkxxmypfBRpPNXvvu2tqnjEZPKeIocaIA+Y251xvNckCdnviKvAneSZk+INccRbU7Ams6Ktd
/jRa9YIahZkO8u4Wm0EMdbGWtE2eF/UGovd+CrmV0CIaFCmBfKHT2eT6MyVQaRP7XT/hA3yLRefk
LFIThBll+T4wUkSoRZkpbU0r8Aus1qMwt71yKdnfySgMUYfNH1lyPys3rdwmpnLXp8ljo5Seouwi
44KWa5MWrzJoNJmtBsGfTgeAORvuLPE8BC+inlmRSnCh6h+NzQuCL7fX4IoNSCvF4or+ALqE0sYV
hu3wEQm730aAkkZ+LVmOX2FulE45F76QP6HUQseTnKV6aqXRz+Dqox32s9je5dRhXX4I8+lVX6Wb
YevGvVdzg6msl0kW8JbotaUql1bnLZ4yHcWTifyLP/U5GS/doJ5RAlFfpj7LMhoIVkJEVvP5J9cY
t3va75Q48ES1i+BXW+Ijn/wMPUClzL6ozooOWXe2HmbxgxVk00eWs7TPISdoGXyJZeBtw6NAnWEo
xgNDwxqtw21W1W2zyiBDxrvhBV52VvO/wTJAp7HRwFU0SftkKU+q9sGovM0fC9T91vIFjAVROyUe
KNrGfJpKDoWip0I699hoLJR5clk7Eiv6yaYoNRZkC29mi3cNuYLIeC2exzrMWUaw2KB2ChNcjpra
Vj7GR8ZLyNJV+PjNDyzaUfJnfeD03jIH9hZpK1m1gzy1x6/Q3YzKwglAzF91XwmG+QxFV43K/NPO
D1AIvmDfUsdtjfQurrQf1bJJo1Rgskm4GuJ7DPJeD2mgDPDBD+wXF3ExBJHiGn4mLO9Mgu2BCG6N
rGGQQG2Or5g1IHl+wmRsE2Qk1kZuwuS8H0m+jKNjXN0J0zh2FNgorzdJrKxRFOiHhp3FuFSeZlSH
IbEjUQbQjzcV7Br1WGc65VR5/WpYAsQg0WxRkCbeItfeaovF6+SbgpphqfdZMB8gCrhdeZuCHwjX
C2N/oGVOqbOlw2JTvKddegwG2IfJrah4GjJ9D7BuHVqcUlVxbQ5mFEzvsfRRKi89zQHzLMYaJZsp
xWt6IOWj4ofVLta1Yz2qKfWP9pj0vXRCUcnqQqL2UJyQY7UWOzUrDyAeKsu46TiF8OkfE7P3pOEm
zYmjj9juExr6xDOhn6sFnX4DXG600AUvJxWfDEbfKOHeskR6ajtPgwsftDtbFYhttF0toQH8Usqa
qzS+6qK9whfZj2q1TfoYYWHjLUhM4UzTpvHIsqKp2Zo0NV9onj1p611mFd7ALySz7P2NGq9wExfQ
yFFZ1s9B9xam7UnlCMh78wFu8LPSoKSLUXitKZMMWj8lFGQN2GrD8KLlTx2bDvMylhx04PjeeK+M
n7LOd0kgrmZffo6Rum8GRtcETPeD7tYVp629pC+NwSjJgKnTmI5kRe9x35z08n6S3zVsLbP8HCXD
o4qqg3dwH7TaAWntaSI9JZJmr8heWvMspm+TcPrxahHuMPYuqacburYkeGiZwAvprGLFdDtAlHMO
d5VDGQ+tV1GYoFo0VI9Jq9fI5FzUqGjx2vqz9tMoqF1yjXocr38Hl0inK56WOybabl9ew+E8dE8I
Al6iWL+ymNwYKHjD7L1Vf+JZuTBHPPacq7Uwjlrr9wHd7l0goWcM4FHUuCvZe+jZQBndYGHG8phl
XiLdQPSEaAJDvQN6Pzmkz1r4SbqO0rflgJJGgSXjVBsLauKGwdKXAmxWNZuXKk8+9eYbEY5LBNDV
lFU3w4GuvGXIiC0aiRDK/8TK2OIcOZqgIC272WX87Cn8KC/Jv6mtU6DMGZ92Z7s43FH+3i+D5TaU
TO2MyYtmddzVLYbHWnaKFoIie4CKC4oc223NLEdPFZZWLK6aGfYlN218tNprKJ9qyjVuDd/KzWuY
4wLpNlBxMNd5hrXcxHodyCm7B66srmYQqTBtZzfP5XdBm5ZYM7LtW47WjSYN/huZ6MsWmEfV+sNy
FdqzqbYeucsja7wMNQTS241qCWcs38LwuV0nKDizhPAJLXEasdWjtVS7Nll2byS2x7kjWJKvaQjc
ADYfUU91aMAFLvZ9Y7tN9d3GodPTYEvTUzM+QbY38Aklyz7hCpnFrRxqX/CX0l7UtGDMyPTMZufk
1OglS32nFyOr1IPd0pUBXKrRxUz1Nz7qvY75eBq/KtQxlOTmDielEwaf1CixtJ3q5zZ/063Xkavf
SvF90jTsB+JGhzuxEMG5m6qvSVx1O3BY/SfBySbXj6vngnCZIeMpRUK8+EojYbT/idak3/LGi74m
OTTGBVuVjyW0nZmuvaPo4gYJEI+3+7E8s+1puq8meICFzHqRyr7zAS8cZkAQy0GnsGbnagIuxOkW
GFtkIuCsq+Ydj1w2Ddw2z5jSVYuxAbppsTxIyjWT26sa4RFf+l2lneXuMJsLw+FnK2JQi19VxrXL
Yzr2r/Xa9Lfgp8mMAENJAsI+Yc5XUfFRRzXJV4vxHw0Z27r+CNTa0e2CB/opsl/VWLxXUuqnVDIS
CbBD8dKVHzZ63XHxs3xyQAXyHu36didDPEnnowR6pUVPeIwH7BOMhCb9EqfXOZ78YXhMEz/HKje2
D2sBEFc7rX4m5vh/qDqv3dixbcl+EYFFT74qSaY38lK+ENoyXPTefn0PVl80bj8doM4ulXYmzZox
I0ZgmtpVCzkSyZmOu7hvTz2PiTR5Kscf0h+eDJ/1hF5EpI7ooIYse3DJZ0gukeAZ880gZTPKRPJi
Wx8xARHH3fUNds+MaSAETry1jLfG6oIeLTMxzE2YPHb4PipCM+lHyPqRMY0gwlOF+VeoRxdCCJuN
IEQpSZfh1WobjuNcNUAgK1Y+8iMjmTUUVAgytVjfhYVVm1PEOUWq7oaXQpx1iV0PJHbjPC/583qP
hJ3AjOtngB3dhiwiTAtGM1Uhnla/IDDRQMX+djtFtBUS+Z0OGuf6garhmuAJ/hnQuRbe+bn9tJLH
Kbyp+T7ON8I4LzxSsHUR7ub/NXa1c02k6qn1Fgw8Nz9UJT1gwkFZYxUU4SKIZb+RH2G9M6beUz7K
Nb5mvQL1UISfklCqI9LZbpDTm1rtMkP1aRPZ6Iz/ZYdc3aH7YQEWbDjg8r2CPfCBxoc2Jkm2m/kS
2ILCEBWLjlcSCmu6WyT2+dp88OCqvqO+T8YVV5iPRJYkx6TIvcq811FDGvmCn/3SqZ/mtKVm87Nr
3+L5LY6vWbxhZ8OousmgmY2ntObcPu7c9DDV+6kMQpgHyFm2J2weldrPjLpLPtkJT/y24ejF5rn/
ydIDUkeb4C99gjwMz8DP9Z+KrTCmIHu8F+CesUvnnsqXSgY9yXZG/pU3rKtxemt+y6Hieyreojgw
+VH9DiZCkzzb+t4Q3GpEWjZVRUkShxFpXAaKY+hoaHaGi4KFRrbP88+lxqTwMCewGOj8KI/C4ocY
qNHvOdDIKHDZe5Q/ZsP31lP6ucvVtSDrm0hBP10N7d2aqO1+62kkKi5YlgzcY/+3yIVz8sDJ1zTu
Q3jg0B7qz1p70Abey5sWV0kPcK8Cp19sY4wciT5g0Ahml9V0MCEYis8BHMMTLh238iP5BqXUL+0v
xQh4fXZfjfZVtbiyAlU84orAYFwY5Oef2fk6DusQ2Elv2N5bbnFjb5AYTFWvt/jCP5rwHe3cvAnB
U+7keAOEFI5R3DmO+lMsG00/V/pnquLewrxaI05slpFY/T4PaW3d809m63U2trLUfc5ghrxTdS/q
zNeGvSQilgD36n/i4c21XjsHlt6TKij+3ZksYmtnl8Oa4e/Z7LpkNTGxS3uSduZZ2k6LT3GOP8Zi
LWqtmUw2/k9UxWoNSVbUSRzDlq9UnLv7Q7LWtnHgkl47Pid3TXCuSzGpbFyN/swkcHs1UG6WA97s
XbN2/a13Pq3wHpbvA4fTTpxb+3GxR19k4AGqTn0j624/ET5R9lPXL+/ZGKM//NezEyfmzACUFDt1
ju2neLJL4RGniuudttbu0HvNhU6ZIH6Sbsmif7GIQhE4wwrNyUKrU7H0jBzna0zcpAWZtNgnc77O
G1nuSMKwFV+6tG/8Rh/+OCFM6q7UuVAnG9z4/yrpMQy1ajaidXhXTuq5tYyl40++RcIgcSMJ6EI1
qpv2VfTGnAZ5OZsps0q7XKmRRBlSiHuzk4HtLGuL5WeeO7PhUcHAWwsiOD19ySBBZbPM+yTgsewc
Vo+5XxAK2q7sT9WXOvg7v85MhMQpynk6dWMc6Rjxk/xST6AdeJYs7b5VeRFDcF82rU6x7wN/MocJ
M5B0wQxAr9pDS0HSdnTULl/piPoxMXol6ExKEVNVqpdaidvoHOaw1P9XedBSLbyZI1XZu1MNlMay
O/teD9Uaf3DMmuaA/9coFFnTeytKxN1UB/8ti9l0vCp0mDBZH/U0CozJH31xQ7hTK1McjWQxaHJT
GwOUTNJ98Tjm1knjNpsCMTqJCKy8q0afPJmGY8WJpl3uNm6y6yklUs30r+sVDqq26u7+p5wIu/Y7
ZaWchkVrDhs1tPKLPf3/NUVzUx7cOad/Fi4Nz6pMNErMRkNgCx3UJW1xeYFw2FEy0j4XVlW0Pmxb
lmOc6ws8hrgtdnFo7AfsNtyKKV7cCZVwQMkoYdnkH4sVb0cckOPo7iVzr06YJuMzUNSU002YemPb
PbCuxK54Ljnw1O5LmmK2izw71LYRtR15/ARNb7PGKzW059FBTWZ0D5pseVBRMiJuNHOefy1ygmHS
fzZu6TXLcOoHxGACcU0wK+wkbTFjJCqT1d8eUzFp5me4yeSMNaX1Afo8Ry1U4yJtf6Tr6qd+bIn3
O6HHhXOuY/W50VPgPe5wq2b7IMT4P21Mw2D8utHynOW1343ZVRbsQWYCX/rAoj8qg6LFdTdmxvRg
kmspTfcrgw3WNxPOS+nnjkOuDC9j0nZsW2a5tdO226jtzF1NVl4j+Z03jwBtfJEToK1W7bdG6Yjn
6dAAxnIRslSEvHa5SSZ/SEqs+bIm4oR70EZUArh23Pj1eZVoCzYD5oSPrqLAQEdCYhBIFj/uNiG5
m0GereizhA4wB63ll+4LmkYaerW85DrsGx0hwe03kBQeUNSR7h/ysj6U+vQ5lJg8Is6owq4CvswH
m9VBDCjB7e7RHLLT+sfXzPKGgjbu7871K2l5i6kFqmXfZFzDnBWcSmaY40Yw9Ml26GLUFoSduD/Q
9x2QuvZiu7/F2CdMmW3A+fDvE5zm7MsP7M0/V60fFcK5ApUBAdXXoyEIE+2wZPluIaJBkJlTfIMi
Fos/Ounf25K4SoTI6dA53GM1jYAjmLsinLd0XlDI8jGFy19fvgFX2414vlT5t+DrHFT1Jw7fu4QE
LWmLBfeUwVXVMOY7tbqH0HWre+2e1s9Z139kS3ZdFvlclovHePnS0m7S1nCvC4WkCuSEv8TRzuh2
XGpYGJFhlq2q0VNjx7u4BLipt9ppfY7NThQQjfw1SAItlnKbGUib+WvMgUB15erp3Wikc7TUq3rS
7NSnYE7CWO8U6WaaLRsJgbd1cpTDTneXPymJ4HJfTjZhdmv4De3xI51Df0oW8DoJCRTwy1E4UlZ/
rWgbwSDFIyu0OZbuWvLISu8VqII8pWC2HTKkxYGHar+o/qxoXle1JwEe4qHISsSp5Bi5zkFwUCxt
qjdMBpS8xa3kPKgqTA+mH+tQoPLieZjkR1O4m7T21IHzyKj4jfKTj78YwdmZYnpgQ2lT09fi9HSJ
zXQZ3v7QWzL7Xefh30v5nmEWUWT5xawgtUd6HmSDOU5ludFavAjn5xC5yhXR1uLZW0afWLuw6xXb
ihX3iCJoqoTQ62AsYIQw99bmoQ0dTGlOkGKaR5RMO3mgnfUwY5yYiq1SA/Ucj9UQwpVmYoirU+ZU
u5GgnD1+amjD6y6jDuPAIM60QMHdEP7G1Z+92kTi6sF+mjk8D9O5JARsxvqDaJ+TcfWrY9tWeNSm
IzpdwYmEOiKoD2RY643A/qAUa3MQ+7PagRBNImQ1WXdR9CM4lvO88EaiKAamuI5JfVHnx2puyUix
/achjOdQdyYl6sXOi24QSXu1aEsc3W1qk13kt+hVwCO1RM0BfJirbKFxYtAXmGHDbovwESrOHpbd
BZcMXYqPpfNjFJlPAz1qOjJsdF70jzJOduTJG+TBmrP/buye03APpmjXtfopNH+V8ilWmy3Xyl2k
rCXx1Pk19JnEeChml2PYdJUILbXlj6hZcYUtRalupvJrOPHHyBSfdSeyTthKePj15b5pIEYLY/Hb
iTRsYV0GmbxG3Xw0uo44o7Npy/xJUaxNWRASUPKdmhmPKQEGuky/Y6u7Fe58Kt3KCycISlYk3uMw
9CqrPGBB3MEE2VlkAK0YMThqr1kjT9KOdpEkSOewfK7vCferjupSy2VnJeFH0QlABpeZcJFJgiDT
floAnRF7GxKSOk6t6JshHyVi7n51AgFl2J7DlcSxlEGk6IHNRpldAE7J52w9YVAW8KQYkMnoYfXI
lX5p2Iv7CHef1hdXnUBviR1KfzSxsSzqXoPKFpf1DXMNi5kGPukXgXU2a+Ze8EGyazhj3PTShg/c
kVeB/4Qukk3UPSeRM5P9+MRe54Gb2qrZ2Pgw5/bCnW5a1vlOx8QHn6MynP0wvINhgH07/rbhCOU1
fFGoxYgQ7exv9B8xsasS2Dsil0v5pwIzi4zZGPAjAAaD8uS8HUIyVBo6lKbqKcddy2ogd0n4f1MH
/WAWa/HapU1tdGSocdeMg0Cz4KeRX6Z8tkqDT4x3hltin9c9m0yawidlsaVps7NUP9z50xDZThnU
E7ybJytWkbeb7UIFFxN3fJJ1tofcdWFtx7nCzm/1Um4wTZJGXO5d2x87pWARDJS9IRVvaxlLPqr6
ynKjsjui/phBV7oebCcvAc7XCKbU4bnOMcSpS/6lM2UrUfutVfkTtCnencLdYsRQk26HwYJ6QHee
fZ3iP1Pe4fdd41a/ZOV6Ysj3YZY9JaPcxY0DSJiQOu1WXi5QHSOLk1azTWfChNlbL7FH2qBYlEL8
dVJFS2jqra6XQTrY+1mtPlux+C7tZBzF431YOcjeePqouVD8uOx8GjN9CyrBbHpTtmvARaqz2EZT
+ikIkMyYEItz1qc8Ndl/5KOCe/svwkKYoV1yrDnUuRLYq6cTs1bVYjpiPZEsXJ96fRmm/NSg7ZHh
HqpozSbiGc0Z5DTCIGvWxVUONniz2EboApsbuuYhqqh2czmsmOIy8d/Wx8+56MEmp9vU/Vwfk1p4
KCZ6a4m+tGgSuhtu+X6Y6Ubs4MicLrkwlsd535O/Ujc9lgLg3L4imkez0w8Kr1SPrmE/4/WGj/ak
cjdXJWvnXq4IbDBrsflam1ctgqjYwr/Gs1OugjCNU8yOsWl8qRVHEIeM2riGW4ZrP9LIVRIjwf0r
koWhjbecIZczsM2t1HpWNPjcycz7EvvWyA+bSJ+2ZvkqCudQ0koXdehJbdldMpLBZhju04EFuuo+
FbwTG1d+jibcqtCogpIDYlaYVhDa0BUbPLAQRo6LvgRxqVO2QDA91Z8VDH+cGAXWp74JioqNW4/U
DUoRRcrZxw3W/I79cxbrPa/qOCi05ZHcPyfzSnyYjk52nGjOwFqaMddG/g0xy+Sgq1oiVQqhbI7X
5DJRP9d1qGHGfNDLMRtHL+vvY3TDIP/Kq+Y2uizcZmcLpHcDXIID0yM2wG2zXIflFTjiftLbdwWP
pxqrRhDn5XJuYuJEFQK/BO3CSzL6DbnHMZb0S37spb4uC/GlR7u0FHAb62hfz+0+Hd8S69KHewW7
qqoHS4bDMuzvqkbsXJ116UuZsPRSyoNuKmgx6nHpcECP+cGlCXUDYcXYyBZ3fyu1Q8qlgnnbfhKD
0nqzZR6zRt9NrdLBVG0SPDsktQe2nCCCu2V4mpV2t+TTV62jjkXY/GhPW+2T00dihw/RApA/i4Oa
DZta9wd4wfsqIuoFriWgWPQs0FcG8ZG1KLhL4ltVc6u0e6h8lt14VMeIaKf12PYYSRaRfmgzW4i8
GPwi7+69XXm8QcxAwRpfhy+z9q1Wt9VjtRrh3ILyCJZXX6Vkvu7Y9HJOiHET8tWxSTaJdChG8ViF
5t6SRL9dFU+5qfHqjWavSMafLo6hfXUsk90YVxi+OEEgi1JH9iaMVt5slHzr1Q6UOWMKM48z26eJ
mvPtaKhbdbVHQCBk9VbggNjnYP1pVN9zAV3JsZ3E/KwruEVIg5dxHaxEIjdRj1IVE+kVajan6T0v
HWpbLDfj2qHBVK7Dko7QRW/MWqeIehtZJ7p8g86FalRLJ96EkgdUUi4vIi93DWYHfRoudobGnXtI
KO742BU8EefZuhpRDJTdHdIVIZL7FOoqGyK1vJVbvMkm5G/p0lfADKv33a9h1S9Ne1/sbpvrxkmd
4Llq+5zXJy0mWHE4QCTaRzpmb0ld/LNsXEp6e1dmILwLCEqXCbGLkjetyHDiOjE7c/4NbTKf6wEg
Qc/+bWpKZmAHQAi9J6lxCjk+DwM7YniBhzBbdxeoVpXpYf7dVJb5Ebn1pevhfCpcXHnxKGhyMJR+
kztnVA7vv8LKmeiEjhWiRguP0mqrhwr7lBk/guN6NBN5AnknBNLhYBkB/DvmSPqyW0sr1pUsTgxp
74a5Pep5tZ/r7JCWWKuBnMRNfll63pgZpEdKhQ0TSWee7EdTxZqi5WvDJ0YXcEuYLLgEEssO7HTa
d7b7O832MWVvlLg9u8H5vSvGgZElIyqUO8VD0xMbb4kZ2iGbtzWYqg0cPAw+CaoyQHLMJGmhV3dT
+VGZGmicP/AJLJjIRw0W/guCTimKVlGGn1ZbYBrqP3qjOiYWKo6w4VjYgM2UCKqt/Y6HP7Db12F8
sQZ75yQoewaSqwhz3+HID3AF07Hlu7hzkKwxOeN5qZdd2zN0DbYfUwIw5uUpni5hYj7YTPZTCMmj
VKoj2fFAVdRXZC5v7AGBjy6xmxnHCWzYcxhnxcN/ZbKVnvzl/OY+NXOeCeOh7BePcK+fDALtBD81
Ewo++PeYuIWW4W2ZPlWz9BXwlnX4DRXJ7+uG41zxURvawSJGvCkJc+8r3flq4/jWddU9V+Q9FEYZ
9JaLpxUOptW+txrPxuhKox9iOSttzT5Y08rJo0rGWf6LRdv4I4ffIqd0MpxT05vBNbD6afdVhbmV
GXFV2VreUNnUIFh/mix8EtIddm5g+e22dcOpZQg1RDM3vfdMxs6cvyirSVBjK5/0Gi7fznGg1zR/
Rp/+K50SMb5R35pEmOBAEPqFVhFUIx1eYNefCMos0TYFx9mpWGFRTCJYhiY2B9fEqjNQH8dP37WE
K4V2q7lAZgusqUFX9qYq9U9BYLeCZpcg8TZLubfnz1rNfFmE5zTBI52VPK3x75FjI9rPGKSKvYut
FDBrEC4hoALcEZHpgs8vTLyakqtkkbcxZ51TgnJLSgA2vBxgKcCTUWx9A3/fMwTJtTXdxBJTN3ed
amLXabb1OHIJRuPRSJNbirt7pJXlIU7kVWO/arUVKrzcSPwSVYksIkd+tpH8o7b9mDj1dVamc6KZ
Pj0su1nD9adHV6bHDWgIdmdfinoVfQ7QyDiUorkuiUKGj9aDrjk4PeRfA3N9vrAtdnIG5Iini/EW
GeFOa9LntSq4wW4PBZseWXXYW9wONGJmbrQX9fBYIza21L8TFaUUSfmay7vKY9Qy5n1sskyTMYFe
zhm22LlZ6MfDc5ZEoBzNVWnewAMJmra5FwrAX3q4eYhAyGpAXrj60eBtN7rdo5asWM+OtEKGiHxD
4/Y7XXtbv9Iahif3ACSJ9rkDbiHN8qWO8J8QeCkttkQcRJ2qP3Qoj6X8l7BiTgzMCm7iNxO+KwnY
w0Umx9oKrCf/oNEgHm+Y1v0uWvA4groloUfuM0GkxxbL/iYrAm0x0ZfigDwbhlXW+LzIdVv+ZItt
b60CPSGLtLOZpTf4wwceQt40lU/zaFzIDgkfCAS+oJfVt6nTOzBC7NVKHJ+dsy2J+6/cQGkpVCyp
B6MpDhYJE3q7KMI+L0n+AQgQ6DaY2tGYzrZZ7Mym86j+/eiyHzNZ+1Gsndau7YbddiIiKJLiGMm7
btoBnuK+uEeNuTfS6Gw5q73COkp95DOtj3nH4AprEnlHhKxTxqb7G3oIm+2UBKU63+bauEadfcBP
hcnL2ORDc0n6BYKLS50f4qri2J8xsL8yzLFLPLWT+qWRkGKQE6xaxm1U0MmaqE9lArzYsU9jdHeo
JqR52mu65LMJ3Z2diFPJnVmMmJ4LDQ6hk59BBXAgsXneL7X8WC31Tf9d8vqT7a/F6BZLVksssR0y
VTYLNcoX/NHoT46a4fWxE4KosXOecErozU+ohruQAfC/DumlAkE1wy037GtP00HpiMtS6z+0PAZq
Zq9H/4swzWcaZQ5SVT6xPT/1WqQ95DMXp7n0H4Y1mgBmmag6LYZ8M6G01IINL4dYkr1TfoxD95Yj
AwJAib1Ba14AClwH1oZLQahJW9rLfwXV+IxOtd7eFL7kTQKlpquwqmhA0sk7DlgNRlC6dRazzFiW
uxlFTZDaejDY66aaUpyNKpyvusZWynLiwKjxK0oO50qKsU2zOT6jQTkieptXaOgSDTQA4TlaKgvD
Q554lmO/5lF+G2d2WK19SJXIL2S5zQlRjmgrzvBBLs6qcLtAWeSkJ157akJMyAaV+Tj2Ki7A1jcz
tGrcINHgeoa11iCO2qao2vOcmG8arnu96HaGml7rHCFvPb2zuN/ZiB15lqE89JtRvTjRqZE/k2bf
rIVzWDgPe90en7rlo6u/GqL5iek8t81ws2t3UyukrFfX6iEW+YsBIU6Xv06PAOauPlfSWjTZBQMK
1VIfIfixGYg5AmFNc8BpEYPwaB98qER2BVe7UXnSjbXjI95jaFW2SDC8zRSm49Sz0ZKxLzox2uWI
H6gvbdYSWI1z7o8CokAY3ZOZ7V73zmOmDl9NoO+dqryEjGhF6ZtzF0RkAxTto56nAPjoRdEfu3CA
hlIFtJIchII7kt4SXdzXV+nI67cvjtX0NZS4dnrsAsmM8kwgMg2VoKrZ10jzsWt+LIdZmmK/knoD
emx96FpH1jnTRkzhYW4w4pvDVWbq1s4QgiK4MaxinuYq/ATPuwtXk1DpftPkcTVZVCruOq1JLxvx
66XY32wl5viTOr9VydlKwzDfTzkEEpPyZWL1tvlu19Y2xwCrF85bSO6LLI5+mXThOWn8Ws/HLuvw
d437iv81bHTglqsH/0dIDZqRaYSdOZvG/Ol7bKanrAUcpi42+jLbcYioDB8VsLMKE/vY+9E43eFo
7CdWzaO1zTAl0uHsIz5ArJQXtbMRDVvi+657SEBWGornOBrJi/FIzBC7SPsc1tBuYJ0+9DmOBlHU
rwusqLlzQizR09G2weHzMKpVP7TqR9mHX07h7DX3FXo1a3sjSEr1iA20q4xNET5LXZ4Jfr4mLrlH
8LgqaojzzGHRLxH8U0KRlABvGvBRS8tKkpiPStwHlCImOeOa92QuuVoPMyQRToaDt8hiN9bDe50y
wPFaaDPcsGpUfFe9ghMpWcx95XDIAU2J3U8pHi1N5z+e5Z5kfnuo+vYHmDu2PUz0MNZRXgD772Kw
vGJoDmnSUmo877I2f1ZiHOUTWDC3d/7N87xP5r7wkqyMNwoTrlXzJTltcaqU8A1Q06s5UdRslU8S
FXBj9/WzK/Sf0qKssQZxQG6Ic0D1YYXMGooyXkUuXydL7iqpvSRpeLes/gkQK1dRjlWE0O4z5M4L
8UX4L6lFVysTV6X6EIpQVtjnKgNJNlbQiPwJgb50i9DvrTyomMdTBBcFpDlrQTXcEIXhLzfx5s39
Nq62i9JeI8ZiTqDJH9TpJxu9VUmbwFxEMA34T1qHnEcKnWfxpE2FLKbmbaKNRLwtvBLgs1oRXsU0
/UVK9Vo59m1a+Fjlau8L3xTATtixbdYHhnbVu+RrTcRzOelPrk3gpOLIItr04MbzNikGrkOQGJqx
h/l/qqyJv1kXnxq1OeZOfSrN6hvUNXMAoWne7QzTc/1PxCBn3TbzCGfywyZMZPhv+QSiHa6VTV5O
R2KuQFjpIZo+S1KXRiF2YMfhPUFHiwbmfywWE94jCwmPP6kIRYCW1r2yab1eNjdnap6Kpv8t+/6u
LdW91FYHQJJ+my7TgVVxdbG6uIc2DRQEKj7zWhx0xCuVO5vAK48BNBiX385MahA/mfumc1n0DQc7
l6zoVOI+a1NeVsY/ZdS8ZbRxtJPjMwBXyfnDwpkhMrFh2t+ksGbCWFxHo8O+lZ6ShiO5M+F0zG85
HgMQKCAgQI91tr/07kcr60e1L9+FyaZBlMO/HFqM5NGEw5G3MAdWZ7mMDRTNOLrwyQdyGgmhSa6z
Bms6+wBYUzNGuumlyPaLlh8sWGTLsbbtK2UagaslREOawFIvVWywrAj306Rc7LUxQrRMSkAJUNYN
arXE3nRJmiSl+Zj185s76H6k4CCBVJQmxRNcuMdoLk4Q+enzoSE+YgXlaLt8Ibk3rqzX9tnubV6Y
Uj/wKnzXE2ZRGUFwlBx4rWgzz+OxMZJvMosbDQkVw8dWb9mjK2iiOTxHI8TZi2xEsdc5cseXeK62
Kq8+rSJAgsaVFyOyUAbyAwjyZJCbnl1UxJpnOzTpgl2R427+e19bY/09qMqWBM7eMHc1Z+RBQed2
qEODg9mHTHf96EknOySa4tvpTU+1qxWP3oxMSBQVmEqfeZliPBYmfr5c4jxRbRY1rfFNrzcGsxqh
M7aaQ8e5NpzSF53sV53BgiLjsfazDWQ0Us71o81zXW9wgE5nawC8iEGeUUV9dwfc3e7iF47YGqpk
ezf3/oSTwYWXtixiLxlREQk4QyxOgDgKQJchT7VjulrL85Soj01KaM50iFQk7I1jKY9OOvsO7nVk
LEgkEAvZEotsdclGnqEUqwPnOrgVo5X+O0/RVWj/KhgMbYKooWvlkz2jY6u52DuLFSRr7mdtf1Hw
9/dmdJo7yCqpcxGrbdxe5M7A/y8QjQVQHbP/7mIsfqG2y8Crot08dPVlms2PpGrWtgmNXaW8LDNe
NekQvFkG6v3SuvXKcQTr7j61ZJFmu3z+L7+Wlj6/3KLy4nPqMwuQgBKth6zUjvmg7coqutDeu80b
Zy/r8S9Op2MYz0TCx6CzxwfKDgKcNIcJHGjJiaof1K86V79o8IBNSLZ0op1Mau2/3IU1Nr9ZFasH
tkYhe/jGUDidjHtRmDz0/tZUlgWPGb0EwwYmbYmhvIJQAd577flblPIvEnbmL9OwFaQOHUJS0r2L
VTmeIQLr3b5wmAt5JHQDm42liegpEhfLrI4TGbtyxL8YTfauN9kXjFSjzCn2zgb2AABHilyOBhWZ
WcfLZbm6KRHfomAjPPgxgJQoZbFi2LUBe5CHFtUF9SO5xHjP8PwGiCPasEDZdY550kUEIjf9DNX6
q8/j21LlAUvtRwc9Sq/qz0kbHrGWB4YybND5H9Lxp8aqJhwbY9jAo9C9NUA440T1OwMAzhx/t021
Wu8xwTbTiXK0IOY+3OTJIXN1zyxVlqdjEWTmcAKHl2wqrftiu523lCcve5nfBvNituD8AYxU/UBW
pDX+poyzCI/hruJc6uBZVrwQlIOfR2zeMp09c4mrn6kOpZtqJpx4TSdvisy9lvRJgTQ+S/GuCLGb
CMpQILK1J44YHFrMNnsJqwTrewjRXvoWL2VGRK+mZHfqo5c6Jr8a1kcUnTRh1wYa32lyzy1EhekG
F11CqYrCnmoIN70orlFLeLmIyguy7187tc88Bhffzv8tRXJQZ+66KpIQ4qK3QS/etBRbrh0W51GS
idRo19uTsibeRZVNpfDCyhceqDUTL1/8UOkQ2VQE296mF8h6CaNTiw3NLikniPoXDcaFnYIEL55B
1Zul86jG444+VJONdy4Tirm7wTe6ftuQJ3WACdvzB0/yL8quUdmri6jfTaF9Y5fwRvQxZchZboKF
nFijUIp4Z8SCrW7elrm/F/j8tLjzrEK5V6snh/2flOPjhJGgSyp4cbiQQNgx0I5GcqsE7mFmpDwZ
QBLbW5Xceqw0m3aaAJ3CWrC7YafwndQqhWSWdh/WfrHR/OZx92/WXKxt2sFQ+wBrAKPedCorGzsh
Nsfawte8gsjM7Isw8EGxeIuZMsdoMQuKllKoUGLE1YGKdK6JkCn1cjaJvskIRadBMrItlzc+QSq5
zPj6p2W7tJnYMWmrpzbJ2cKNcOMzNQ4gEX61UfsvSQlk8B8lWWhZUoN8XF3trKMAtNMA/NnRnv7W
88BUvwUWgA0bF+FDnyjKVjMyntBWztGZSgdE3mm6m3J6qnr1tchpOiJa86U54ZovHt6FobFbz4dj
0xQvCRWFnMgy7njJbJWIJynoCUInQFdEe5T8NpUu3iiBeR1nYfoyJM6mqvYj3/1xwoxFYQqSjVJ8
kE5ku8Z67mGaUVxgITEmKoLoFPuxpZi2S0jElzfMV1L19LhpmNjkh6k696hSCN03/OC6WjV6PX9z
7LbxOOaRSRvYh00hLQp9Xf3rrexSacAWO+3WSMwosnT/Qg2Bt+niF40ESQ1sZmbVO7bh1WmNl7EV
79Y8vHd68j4Ya7LTFAv7JRRTFemBDRtx2B5b+SjVUySwH7TVRCHLnPwlafeO6f7STsOPWYIRMmvG
g2RdadU6cgbb3aOIVYLJ1XAdGkYzqwXoDV2dhQBrjgf2T7zMZ1YvMuXDkXZ84Ft4DZX23C3jZ7QO
Wx02GJcNO+I2IeoYLC5b3v5cVfEv4P/fisp07jP9SU/xSQ5LQ0nick2zBN1ADB8DedAEEY+3mXJc
8hG+iDV8Aow4jKV2Jy5MgKSyfzVd+QBkAeW7Np8cQhBaKxBgIuMjTLKglsk/Iw0jr1gBqRyvsPWC
HmIXsE7u1pNsIaUkCxwREMt0683SWyYOCNRtnG3CetRpOY+tI2jJVSUODBB54F+v6oIWpusIVrVA
7xx1fNZVwzxXGsaTM8v/w9GZLTeKZGH4hYaIZIdbybV5077YN4Qs2exLQkICTz8ffdPRM91V5ZYg
85x//XZ9xOKdNf9FU4Cev2QmJNwD/5LbE98p2Db1gohiqgB4tCFrAg04ls+aNLT0Cn2twRliiqwo
2HvqBQ/xECxrItNTGBakb/g4iokkBQtqezJ/KSxBENs7qyIMmWt7vQ/iaINWZsMVw1PdeFvTAZBJ
Bsi0xOnZXDvqBQr/SNoKnkObBs96fq1xCOINRbAaEWoemMERcvuLVjdy1fIeAeUQHM1IkMCOKyX5
rxJhhMe26mMYDNsuUFurde0nC9JklVo1SQgF4aIUz71nVvzWIKOgnfpPmFFjKm2aukW7N3Lr4JrV
T2jAOs3NB3AbrcKBT/GNLo9+AOkUIGDx8kWpltNOFJO1rJvhGLgBLPnQn+dYfSdZ9xAeqX2efLgu
wwbuUkkikJWsu5mvieftr1D6OXHSW92H/3AsHEU2JSh24aScyiDeRItHyq3X+jFlBWw5tp+/uD7q
eIBSndsLcrJpR9gfXCy3NMo/eiRLq3msb4brvdYzOuOmNj8bSVOVPTgsTmQR+eoQC2dPKOaOpWCb
tdPGtfAzSP+178s7TbBXVDNHFqfrGKuTN4/vgeP8IqSe6xSFHJn0eG9SRRUfuYBzmNRrKt4PYSr3
YWtug3469EY/sNIEz2Mb3XwHIM1Zgs5ga/4DO29zFuGld0q1stLkrrr2GuTFK807eKA9HlOU5T8I
g5cOCuQOgfPeO/MHxQEkHpXDZ9Nnt1aoG/lVP/wSMIaAl15kw8ODla46WJk5P1WhRvcVZS9Fkn1U
uAHxQfk/ieN+I8c4huV0zq1uzzvW/cqH8WuM8nevAnKaKaIul4k8UZQmzw31r1NhvsWZOMUjPq8s
15/UwvQk5QTsyMiEnAxXC9kWkruwPddFdFSL/rqj3zewuiOJXftIKCLtIsTB/C+01wxJRSAYa238
ABh9mohJj9/rL2yNeBNWewsn0gEjw2pBVqgsQBpHpTYa88js0eaSbmbETFZzbchfns9Ba0gemHwq
JekJTCV6FE9TOHDd+NFLEo/v1Ipj6G7SfZNhx1AzG3QfeLsoCNjRUytYDxQoU7npraNaPDflMrZZ
RI3kOZWPvsTR4/TVP7qXPthjTm5J6oKXux+cj7Sgz8x1lkbOO00bs7dKKM7y1NG6GUbkmXiV/Tes
7ZMpTUJ/yBdNyon2ampgMG7XT9XY3+wKS0Wmg8voErPRopJVCCNICCTTQyav7ZKjHAXA/qVLLn5L
ffAqT0mbqDwTjtAm8VgXAJ4+8aIrsOIrld0fY4Ekw4g/CIf6ghPhNQ3rT3tEdUyyS4JUWPxNO+sr
wx6LPs/7HUyEYzf9fIjniNRKly9rsvoPf5lGCMMgHZvrqhdfui75Ma2LqboPjJxX1ns8VC0vLXlV
1C52+kXa8KdBSBZkHUvQGHc/J2RKePFrNPGbhBn/cjng7BrC5EAjDBZ7Xae/ip6HObOznZ+BaZPR
VaPTMHfUBWziZQKiKYZAycxmQa7cL2w19VPRYbqm8WjxY9LkZzrhV4vgam15ySkV7LqDB1KZGWP4
5AoJ0sZhxh6CYksuPdse4sLloDega1OcjoMeVn6Z7FXZHfrZezHG4S3uWQ9sklJNq37Tio05oxqO
LAg68DrCc9Yjawfs6lIu00XTKo6y9zLpXrUfvozh9EbAx8ZvnC3a9mDVaHJsm2jpchy5wpPwZchQ
K9oY5CqPgDXhxt9dz9KPKmsvWn0sU67ZOc9vQkJMt4tMgHQVREeJJSFO6JQu4juVr0gpnW0SjPvK
7UhHI2KLV6XFtkqP+1qPzp4UFna03Pyc6vZLmOZ9tLl7g5R3F2M2j5fDSNRGKCl0q8n4T5mczbdG
hodG4xKqzfIrd4I3l6uHsmgfU4gv34yWKnOr6W6i7W6jnd+ajH3OKjGf5D5TlMrhWuJK8VhUI2pp
c+/D488ltn2ZQxRF8XNPVDLCXrw21H0D2K+D0N7ReLnPDG5vwr2epSh3nS13bdxvytHSmO6ox2hM
+xKOsAPKIunIK1yW3eoypd2FA/o81tMJKfsxQ0grtdiXDU9VR42MSnZ8n/9m+rxX3lgTzj5FH6Zy
DtgjUN03Eyf0XPwqM/vqxcGbb5IeY4zJ+wgUTy/oSS+NDZ7iZVOqPRicrV7eHMiKOkkxfcrCO5R+
32PK9/ZWTwwwfOolcLIr0TlEc2Sfoz+LlcDOCIPCS1AKVAIuDqnexbVd7gbStsJYHKxeH6Vbnrxl
urUHuTEpsQQS4mtt+HHAtsQHx+5nmnF7DuJUtQnZTDb+rvwbpPlzLl3I3oTRMG5BIwUH9zB5r2mK
KoQ5BBMMj+jKtSEclA+RYAT5TzU3l9YMLlFOfVmW/edsAQ+x+TmJJOb6qvPrbJDqM4buDpLmLsgG
Zbn1Dm6rTpm3CM0GundEO72mjnkHldtSUbgjfH0/u82R0u+LEsGFNgPo0BYBaHJNpv4ye+rc+Pkp
kHqPs/DWaft5qWOgzhCwxYaCmzPifSrW3My/9DFRb5MikJl/luZ3MUAwVf9J6Uxolzm98yqTN1Cy
xTp2cnA9zLYNU7RTRA4zG4Jiz3gfe/2W49BrlX3RkppM2QX72BFHv8zPoCQEH3XVelpm0ZHgO+Ki
OYek4a87OR1SS7yoxCUgvD06nvOJex1Rts+dZ2TWJ3KnpXut806S4qGp0Eed6HtOOvkq9mB+hEea
j91D4ZrYa/CImBgeqBGkUeKV/wU1Zoek5s/Za1KTYuU4ONZCvUBWA5sjGd0H/uyU6xfVUBXnHGdx
vNET071lN++k3HOcz8ahTLjD+yZ7d6OJPhqnPfoWWy3CP3cFZ1+vJzKyiPLCgNlk5YUAsV3iBD9R
CzFaC7KujDRZkAnGSsRSnzVwEE1V+NJYt22bsdIuP0Jpn3wXNDCkMNmZiRWvWbVWZHrcizx7EGXB
2RXxjs6ZbwMZemRcLjK3IsZHUecegRgqRuxnOD+ib7e1rHY6DuzfpdU+T0l6ERYqZbsgLIEArmqt
jfI7drub9KuLoaY/IgVMiQpAyki/J1FEKdx4jQ1amSdWlyj2Hw3wxCooiEecKhaCxGQmChKNwzej
atJx47fURh07gfc/FfNMbGfGNhDH4XXw3ZeG8sbUSf7FTbdtiwHoVYSr1KdB1WeQ7iwG944cV/y2
9T5kaietuGWrM97cZHlZKzSiTkhCaZKOu36RHrp+/RXY1s1JCBTIzelqTNMZbIK4I/2vJIGg1Zhy
rIq+3IREkVVpj1+iwKZWutaX05EQlHFmD4JpIEXPbJTF21hGj2jAfzT4CJtlURNwXopbatSfE39A
pruUXFlcv1OGEMfIRtRY4aV1XcqlrPwTCuMSLXDfKBzm68w/+xkXi2/ml5Ga0FWneIrsgsIbzaKE
yoogYMvt+zV9EnvqwTaFENESiYS0YQnRovGwWUd5QhdmFj6PDZRTmbC80PpxayfUdH0qD1ZjfiVI
ysqk/ZoxiaxNmtodU19sn3DsmNmpSjl02o5rtoqZVfpO/yPSlhExMHd+AkXesoEwoGE9JI+Ye4tD
jAI0fVRdsa84Q1FvGhzkdHaXkZGtQ0pN0TF7B8Px9u3o7lyDuXYO6g/XjE9RpheN61Et3FXkiZMT
SdSA3d8uyX5sFZJNDuZnRO4LSx2qMkIE82Aq1ujwzv0s70Kxb8fk65OXAiLhNx5vLJN/S0fGyhUE
XgRoFnEa2K/DZP9LO6LF3JT/exx4HknYpP4z5PTUBYmTbWj+hEN/iRJalKb8PA7uzUtaCpApR28G
/ltAJbFrj9D8sfVlRglfex+jve8X91kp920wfVSk3JPL7v1uGgyittLYxxFjzbV11vGEfB5iMSDP
GS80WjtEy1/pxKMHb/bZzsj7Rk3UhTWZX3ZebJ2G1ttA89waYwAPZFOAUNtkCcWAO60Id70XsYmD
dyXYjXmkjqlIXvIKVqIw1MWKo5cgwKsgTaS5YdldSfbZh9onUDXEEFsH7Z2s7z9xF/8JwhkFoVdu
rdA89JKjUiqJ6BbKtzOZ/qpRFiCbyYejl12KNWxVOsF35OnHjNqSat6DYYwUuupdNdvvFqkhK85I
5scEsm0imHjMkZDnPcdev9TE5A4yD9bHbTJ1W8d1P7TJaVF45Sbj1pVS5+usiGjvNYOXiukNBEqd
afkpsYo072OiXzzU2HPPM6mrZFjpZoKsJFaQJ6HAvckObbLp4ToEAKf9nISRYGQxlsjFe2fjRsU7
PsZ9aZdvako3Fge2T8YCB/b0I+jsAhvlaSJxAaq4srAVpoHJQtYi02asDyDSK997E91AoeukiIjq
d+REnnqJbEYQv8EnM+AhIjgV+hDuLcmvKsz/6ok7rxv8WyyJCjT69tCF8ZffcP1AfE9LnSrBOcnI
HNe1W9Fx8xmkY1HT99xJ81Qyzo9muAX83Zi0cnMBJHT8mBtfovKRo3/zu+iaDfA4AdOAO7C0cLGa
gj1KLSO7SrmmvKQjdai7zCSEE3CGpbpZUiTkuBzV2kFXKUEdI8u6WQYoscLJt5pL/hKqYtsq1ud4
tjUYRHlPSuuUWsMegfB2IEJuKvi+W5txfkp4BBguQWtt/sJMHfEjBCfKW97RUz5sqKO0RjbiKEjY
2glZv03/x5Ddd8c0sR58PknujOd0mgkmru9d795UPn8Owt+xfm07W7/LfHwdc/nWZ+WmlMHWbq2r
ZjfSmMkREWWnoZ1Pg2+frL6+BUF99LUZPeNtQ3PgoqJRreSKameCiUaKDhvVvCUB1jJBRXU4I7QG
Klw3k/Vs9aSuVCH+ud5IoRwway1dok3l/clZklfgH4Kk0o4HxSxPQTozrGbu0Zw5Y2I3StFF1mc3
sM7u7J97U5wRWp6rLs/Xed7H62RsvuNyes25UuharnkQXOKm6/kLSyIR3lEJ9pXz5uXAbevRtE59
xChMMdG2r3hiHGPJYp0TmABqjlg3AMyqTD5P0v0Zcvm3TYp9gojFMkkvEBnHe7hc7iTdtnmPMK+r
GZR8PMBjxFPb1qz0Ykkbr7NN04t3q5BvUxddPHs8yCp+dGP00Qz1w5yRgboDk1QXMDJSpL4YIYIl
w315suL5ZeboAtONr+USqZIQ7DyCMRTyzj53NxCCra0eYW/Y+HfExqQpqOypkkjwmzB5tVsgL2+e
niswrJWqTKx9eP48LrfcguyvvWAze9g+Jwv8v06WWU0EMAESaCopADx02Z29PD/Wgb0rcuNGxUj3
xI76QcVmuIoN/61tXNbaZXaJY2oJtAdj55b+J1McDTsucb5DGv0dg4hEce+ctsNy41sbqFyXxR6Q
uc7ok2JzZFknu6CSDhORSbamrpunwcGLQhzwtymLo2cCxuVZ++XmPZMT3cykzBPgFwuL5b3m7RDp
O6//lhh1nFjaeOg04By2fP4Qf/4JwEH4106D216N2XrzwuF18mBKpcUf7kwhUaleyWnb5KDqA1kP
RgwnzSEnYnoFC5Lncz55kGvj5C8Xf18draS7ESz61dJxtZ4FF1A4l6+GhhWQrv1SzryDeQoX3LI1
Eni+QTtwnSm+ya30VNX6oMbobYyr1yHI3yb6Blyltz3pjIYtD0QTHJ3aoLxbazZe5ESaRgAOAQvM
1xnO1KiMCC7KBLEnIY9y5tStrIDzDwiLFZakpqCuTkZWMjp0u9ZSR4JBL15kfRJJaYN5Rz527yBc
JRiVaARE2j028V6Q4YnrG+NUgwgj8rN/ogguczSTopRxzcIYMXMN1nhORAgmmP8gmeBa7iHS8Lzk
a2+g7JxMfvabkEq9UkfFi0enk86ZDUVQ09VIQDovHc9QMFv/+Gc/tVpshnNAQk8tdyaqf05emT+N
TcAEEo4Ud4V0ieRTZf3qO/ibuG8ote6+rRBaPhK4qztnY9ng63YwANVF1TMLXLXufQWzoAZ3pXho
Vk0grmOBKI+uc9pRTAPrsAMOMjZyP2XBnjzND4K7a4QLyYEWCzCx1OdLJ5UM9rS8k5pwk1F5SRoO
XAchPGo9jyT5mMA3wpEneziFuX9CjUk8Kv53ydUMfIdHe2AMiFqSS4PM/vZxrMa+4p02Geh83jX4
7vzkWvwoWHnucsr/zEl4J3IrXSGfOJFsSBuT7q6Olcbwn/XeiartEDEmu0o9uCjeDf1p9PY7TCdh
KdkS0Rl572RsbBNhHhpFTot0Qd79uL1I034M1UxyoaSxNzXI9ka6G45/Y/zXUeX/ciEcBdFsKmqe
XE//9nRtPyUQCkZDvJsW5YMxI4PM7pEnhdMOW8vO1gYlFUvkpM0QFfMbFSbJzbzCdRXxAg3KXNcD
rD4n9t6SzBsoAH8KDTw89MMm7zSlOgseJ2q2wzRJWdpS5wyLO6wjsvYpIObxsEYWva4zWbON6Ybs
Y5nzCTckTQKIyeXJCIv0iEad88ENt1C5VEIKgg0I3ua/x6zf+zTbViLAyO+oFzeJsH32aMrwKBJZ
fo6qLCXnAD1PWmH8USkRad2cbYvB2kMHHCthXt0Gp5QlkA4jJkZblaOhINyCNULybXohcd981MTU
J6BKQ6TuWLnJ2pfZIe1asrX6jZVOb4mq38yEX88NvVfKOnpKLpGXcKfgl0B4CDyRp6wIgQEY9M0Q
+337Dm6mkV9J2g0t8y1yuw/y8TeeIAQfmhBvoXCuQxY+oCfRIc35PitRqLMbYRu6WDNJSd4iwwwK
Dkm0ES9jBpbS2HziXQQvh5GNM3PAQO1WGReRB3oXVvMrsaeENAX6Y1DE6Xum+zTQ5vOLEiVWy57C
2tywj/3iCCeN7m5F9b8wF4QnmNzdIa1rgHWzu0LJuihkZg6qlr+LPPe7lrQ7RSY+pUVxO8c+yfIG
U6ar8cxBB7U2wbBdOk7Ec2YsUAN6ZMRlIpwohZppXJI1TAbdvS9Jx+JXRMFGJSAHwcBxJGwXFGl5
Y+ay2y7BsSb217XdxltKQTnwTfyMZNF8WW4DrdW/yL5kp2z6fdXJI8YqxL3Z25CXG3TA79S7MbsP
iq5vOuBXqRoJQJvpVB47gXV+ob/MrHibXbC3XJFAJ2b7xTZZfUMByxcV3XcRD99WV34VloYn98rX
fDAukUJZo51Lb+sbN4pc0dBE7vlQwvflGSBIR8xjT6BM7Ez1E12k37OK7rGbYPs3QTWb4OrY8FNt
P+2F9LdGv0A6zvRILeMOyfiRByR6Y8a7styyI3UYyLLYoxICVVufJ49mGv5qDmIxJ4ClMYKh+RjE
OSji/Bq6+GLmemvlqPq0s9P8MK5lnuYQ7YdyE35aejNW0gEWR/vZrksP1rfOW/4gD36/MzoWFcWw
aC0N8r7ER+kQ3r9udXXofH5srqyN67EoOAJDl9ICLXYN5txONVVjqDMr2KSipDpkAtuX9bjMa/3d
iWDt8hbHUDWhBpTxbhRUZzUcG9xnlIjTt7FOJ0qNSzJA+UKC92wakKu73EKQ8hw/dfwpfXS7GTA2
GRl4VWxIcezeQJ2u3679OL4mVoQUZYYunomGc46YHPkPUAaVhJ7gaCtoO2jKnPoltC6Gy8Itppx4
WpW9aH/hFUs+f9vqV8MYne1h3As3uRh9Bf5a3vIGfkkNCpEUbL/tgjynKVdxPPCwIuaRKZl/lpVe
TEed81mQYtkfK86RtlN0Z/Gs9to9R7H7NiQxeqbRnJ5UtpA+Q7zJwGzX08DkgZH9pohpM+3qI5LR
pVIGlLsFIk5Lzmk2EXrh/3uQgSGAC7JmbYfDtE6K+FzB9a5sUttZ15ahooz2miQY9LT+Bym0N6+n
9q/05HeXgKlKzeTiICO07S8oHU5yk1dE+uim5ih+1wY+A3uIt65Bcoud83x76VJKlzmkxvGVkEZm
/wQi+Olr9gprcg+WRxBq05coshq2JNUsYWPLL2GYHICQQo/x01U+p4eHBnoGu68xbWFcRe6m+Ylz
SFi+DMTCef3lSDxQevlBXZuAfJvvzxc5A2uNqmCQPqFiUcS00IevYYD7HQj1FLajQCzS772opaBx
wssizI1omfVkXbw7Hnhuh7iFrkNUrp39oQcBO24TxJFFxZGLhDXJ8Ja6pF3eDXvXGBEt1+eYMk3M
qMMjIHYbPPQsFbSvSZoUGVMZPzPtfyvE9OhK08gAieQryxRKfdfKz8KqLhDi7Dpt8Jl0Dbb/4ju2
2x49uoFZP2O8mkhamzsD8YZzobP+21foqaPuilX3T0YdId8/u1WR/Iik54wx8MK1qR/imeAFa2Le
PTJydkRzXWTr3k0VkHUkqAyUrAyA8sZPFtKO7Ezusclyeo0qAgbjGRgE9Opuef6b5eHQiti4Wysh
SbTZZOwFFNPAxVbhV012Ohs36PJYkkU0qtT8nbvgJW4PxSF0mD3Ngn8QoUiG365Ri4Jy+Tp7DUZo
GiOR3ygFKGawumvupp9TXnxFgsEzmeqbU+obIsglIkQl3NXOWP9E9XAudfKSReE1SoqHo6BQFbzx
GrLl2y89fElsvZOpFNo1iMA85eHt2a8I5w0oyKi7T137b3GwHCmsXw3dfkEgv2mGqtY58cxdV/64
Mv0eTAPXskiGp2DmVw/OErRtexf2t/QfDqMPLbNTVgD042mFd8g8eEvTRavpoXbqw0MmYMqqWpE3
Aotr981lDrCE1JO/kTajvmVGaOiykcwb4VEUPE+vAQIiHg3Nidl3/8w0Q34dExo98x33nrkqZInm
sSXmheT9O6ZHJAaoz6DFebelYE+RffddV1yxUxN+m1r/aab62xCqh9u3lqNx/qgaxoTam196wUdT
DwTuBAP5LYV6KXykJ8Cf736VkqgLeRlM4TnwOlwLswuUB4nSglmt07I7hhO67LomKRcJEz3mTvST
Fd61LfoznWHvLAdH+oETapCdK0qDG/FweJqA4xIQb/g9oKGyIJ2yy5IXPMrvieegQ4z8tzpVF90y
Gw0dyVVqphI68z9NIbYuvwhswXwnXhk8dqQScfJKllFS5hjRMOzhegdGgbYSGl7QhQ8oEnmZldp1
yt+SwkbbbHyvShrwAsf8ItpMP3kJNKSt5SayAakMh7O7iDEt58L+DtD0BhVZ5zL+bqS9SHjJis6I
po/TexlqdMhJ+ksi5IVpJCdatx92nH30lrxPA+++oRRJ3hPtFC2swfwwFqzFLJ0Pq+uvnCpvrS85
QYyYkb4wHkK1yDWS+gLxcs3meFeOIbEqA6dSWBZb/BIxU3S7I1bZRnSNNCqz2RXzEtX5OOCljwWI
oumX+HwNrsvK+paOCVQ14aLppplvBiSwM/DBJx7CBZWlXxnPMUDHkvSJQwywmCpUXe8tZSsymDJ+
g35nEF6C557+dKPMnwbBs9Dp+nOW4MhJt7zghtMz6LYEdFjMhLM5MkO0yRef2bkx50vZMKMp2RwL
RfPQ6JBNvLbaSHwHZGlHg0cb3qL4KEdsRMoKwXg1KaEQf9fWNC/MT2cZ284/T+ifNozvsrUld5/x
2gv7rkdghMTihR6CEW9CgNui0vl9WIpNcqY2rpTxHnl1uUrNxmaKRFxNAEe7HF51gZrbdoispg8Y
EUEBBAMGRBgK297ESUT9INtR3gCgti5WL9IA2OLPqQPG4koTAMYxv4cweNT2TCNlqb79zDu3FESu
Qw/HSdNGp3QobhmPR2/QPTCzQYMB/zaKAxY+whpKEOiOszHyXQ/9EKlsXe+jdhgyaCTBc+47V13I
d2c2qQYtzzU1iPRYLaLVjdPF4KI1q4scl1kVkdpqdNDFWD7Mcse976T6g4iZJSjOJl11oO6GsWnn
m+oYKLa2KAPsKYkjtMC3Q8LECwJxA3sMN2RXtL8JD2HYd7zxEalx+JUJLYxfCNKeB/Ryv1HS4yUq
AU65qafKfm8yokCsMTdgoJIfIpxnKJnOwS2tXY25jRUONdh5cMhPLVq6Y7yay9BmESwFp72kO4+X
fhXGzbHS4bXt4msejw9pz4RZZiQj53re9P7G7iNiKpTW69EAlM8T84fZBgLFbLp1rtQFE8iVqIlr
LOarNTf2uncI2PZb4BG0CMXKDwa2jmTGIkAS9rJ9TogmjAXZAuybwNAInGTR9NpfcYNB3mkvYeuM
VNjm52EEttYWdZ26aq+DZV489tJFHroy4wuT1c5LUMoIguZQFTjsVhw666IfKWc2KDFzfdfnZi/f
orj8qd2JPYXXPk7zvRNUz6W9jJOaT0H1E1+FxzNtsuVCZ5AdwoUToPzgB5BkRSnHAwqezqrqf5cR
O2/U5JvKicgMCv5MMSs3TUOo6fsryQw8KKrsV4XOj6KbgIkZ3Xw32EjRIwXvXOsvzdtyuZiMfS3C
f7PhnoYQscCYYLPPPbGGlv5GQ/FjpHB+kuPnidYdxgN6TLH4kLXqpM7dHiBOOOv1Kpwg/CObV9o0
eC5B2lGeRM6bnvEnVlnwgPsmnstEl9oNHm6w6lpQHGBVyBppIdhOngZbgjaxXQuY2SkemE6WPVIa
OM/mr3iYv6Dp4Bg9PmkvIyXQzNND7gNO5TEfeVpg2sQ3QHjLMHJfmr8yqkZZYBF3uLi2zUm3kDCw
EQXiT8fgKqlLqSgvDa6QZjddat62CKV4uLcGNICDGzx7Bod9Ntn3hvROJGVI0LULmuwhh+C/m/BX
Uz+QpnzrdhFJkXKxzj3QnGIQB9GWDyDQ3UjX4Oz6HwabZpu4z77q3lHDISOW8BMdPeXryl4eqUjO
6zRnf5AdA2kU8o6HHqMViNtDCtLoJQkr1HiWmAsS6DKwOxOdGmWZYNDszkatLmacuuu2bqlOLsu3
rEUu7qbYvWxhfJT4R/FqJTvfH6/akx0ZfR1NnirErEBuCYamDuVuheQuUgS+Uy4N9VlmZOEOACuC
y4O2QP4uHZxtVWafAS2ikEslcK7Cs+sOFhIR56vwq58Ww8BTrtAXSIucysqDH8ABvWlyWIfYZtuz
XPiRZhYXq42j371D5BBbzq6bua6NxObrnal9twGiVtXMRTcxnTLFzaCvCEqyQv3gJ3hMrfFNmdq3
XPp+OqKgqJ4+wPoz0EuUAOx+dIt4qI7acPG/LsvTklk0EcewSjJzawheMZU0X1nDWDVH/k/UEIBU
Iq+yJ2Z3ugy4ba3w4fbdLi1JNes8M1iRIPDIKQMniPCn8fsl7QoliMP1gzWTwOIY9yTX1VvuWj+q
CF/7pdg3VeEd0IpwcRpARbcPMwgjVbhQKKCAoXBPIx7VzGC3jahjpg00mkT2x6mAQhv8imQHdpcS
DfAaKQpWaQMsZc6SD5npa2PoiyXyM+bdoxd4+yBovkuLmiPj5uJ+zyOTr1fRh2ECtoEVx59zT6+g
GW2GsgIjlZhGLPMsfUiAwmoaEq/8kZRepmq8pHwEjvFKBF6x5vCj6pdoKdAB0/nbpJG1drq547Sj
QdmCzYkXuDsyh4PDNmLPfN+iSOiZpS/RNkYU6UsGCIcHj0a/7N2OTxzRBJTUuyg2HCdbTE3oP9yh
3dN4Shs58nSqzjBO+PFPEoNgVzXbcKRoJbNAeYs6gBssMC1T9gQ4Rj+5p7csRdzlLSqLoohZ9MCE
flcDzkAKep9HF6lojY5BK8pNhcMxa5o/lC79smp8ja17NGIkIJwfcUomhM9TsC7M/imbOAaidlxV
bn8IneQRJ2ATFH+S/P2uS3HP/UVNqqj6aAfSw9ESw8k4hPrF2cX0+cjt7IszBXZ3HvalEMO680E5
qQS+ox36RpdMQ50TwwuN429Dmx21OXnACWn/yp0OX1CiFws2M2+QAnJnsJJ0MTy8yHkYOMAnt34k
XXHQS2x0nLLLuMYNH/DHRCq9W8MXhV3yOSteCAKMr3KhHEfUo512OXwBc0ruoRVZAhsuQPJKIobe
sWDkCkm9XGf+iNGsAObEdQQaG5ULgxg9D548qxSezgxiGmyR6Rg+p3lvMGOqHgQHBzm6pSo7WW13
CK12V8IzLp4VXidbEQxGj26qlqfLjb8y5LuwMtx6QZ30LCN8CPB7kiEJFgAg/DeCYxKkW/1DT6NP
aLODjl9C5UKdG+upsHnUATOg4xlWQx19pGJ+jx2wxqziDXWWGwz3t79qch/3FiV1fcbyj7d5my2b
uzkh0BuWUOrARX0v8uCSYktZm+lI02drgzzRnOCkPYImZ/o0O1Rxk7meTP4Eapk+fDfeoLw/zHnC
oZwSqZQEi6wAp8wKxQaQkQ7eWkwpbuUuAfzNu2kv4Vq4Uw26ErzhUVAiWKTTc4iPiRE5Fcwa1r8s
JSwObRyISdh81UtZUJDwfJuqP7QWNxZAA2qs/g82ijdVq8P4n+h06m9+HT9G1JbrVoaLXzsbloGF
w52mNNo8U9KoVAMaB/AXxHgdhgDvWMu2GpQE2AXJ9EbAFlNf5IJ9D/PeTYhnx9OArsJh5KnG4Kty
QBd9n5khtO5jkp1n2aAU8OvXujR4xTyiPGM3Pqo6vYz48HoHZwc/lhmMh6xsfobS3Kcum3+H7y6Z
Z6CoXL60eMtJZehebTNgpyghmVKyCojJBh8Vnb3He4aBZfFYWk6ymxXunKqAx3LAPf43Utus57QL
nlSXbTFQIBPxJB85AfuI6I7WBIKl5lsxeLCIKW9VJ2B1vS5+/A+5vRisirBiY0ZywQ1NwBjRLawX
bNQ29U3S9n7Q5j5nPl9ENydIT8vpa27keRDF2Q7k7y4Ha3Bx0+DLwcI1fHLjLLtrv9Oy+c3kSlxO
m3JAOcn/aTqv5bixbcv+Sn9AIQLevDLhgXRMOukFIYkSvPf4+h55u+9DnagTKlFUEth7mTnHfBVN
lTqx7X72u/AYDHp/JhUNJ7XEBJUWHRGJ+APkxre+b385l/+W5vTzv8Qw9xEFgW4POguL6TC+i0wG
HGvyZ6A1gZn7lhvy139IPSUygGXdVolZXxP9TUiQ4TBz11+kSr7R22NvqRjrkSX9FwIZtVLNEKEb
EPAtK5E1nRbzCgHrZu/QAkfaLFT/SvU1oqti0cYnWFj6b80c/q6y9bt8ZshVk/nKeqh3930GzFjn
+JcSLkIdzDzaTlPl++wj3HUjLxK73TVBbpYt3w2kXk2i4RVA4p6aFa0IjBAUoiKa8mlnClpkSZA1
5e9OpK5FLfvj2OnkDYHDHDbJsyjRAq1KrpnFf7zXmXFKlY1yGLwmKRywrzJTAImGX5pOG4Dh/PKf
iQLW2PtW5RP60e2xuiEwWXsWCJu62rBkh5f/2nSGtUtxgJuyCRPJ/IE3/NbvB9KaHDlidrzJqMdA
MvJtzf2BoAAA9Lwxf7OgbnHKUmmt6QeJ3G9K3j41N8WnURWQ4cTNg4NvMjuHdZgUB34hRfwFG+UH
vqn0RUv5++dDx/wgY+xRFfMZbb6EL4WtJnyMH+IzNKLrPixFfOdZeGyMQMCXBF09+5Va/c3UksN/
lT8nlXuJU4KnWO0+Mu1gnJPWQf2EezDI6x0zpZZkKww9Xn8m5xnvBpUWJZyFuzivf0ygh/hM9DPS
Zi5D0/qQxfyzRgvdMfNOeUEowlBbCf2G5uzpMll7BcxMFw+zfO7a6XXGJsV4Hx+wWd0Ugz+4S6Vf
Wo4pelF4jLueoS1q268jTX7t2vB3NzVsXNX+Q+9Q28nG5ra5cE16zcf+hfTASNJgORiuGBZPsNjz
Eqt9e1VaZs2pKt+2iRRhUcMVRA+C8whDObt2IBbxLqXXROTg17iGGHNUL//9H+m/Oj+2YVZb0zb7
GgaU6BBE3rfesRR+N2i+hLA7K4pTRkZILUZKIT/GRHjDNG+BO20/9pMBZmYZRHR8RGgW77MlRG0i
RCmRq0afRIaqRM1b88aYAaJ87YiM3qWpDZHUByLwP+uyTsR6tkZcjxi2RxxeO37regqS/YeYvbW7
zwjFljcnZarL3NqK4OOcjex9F740DCLP9Gu44ggPUfLswZ3fXBFLtIq+QsCumbRehYg5z6XnhBnQ
XYgwyFXo2Tbz39ocbFn3GNLRaQ5rlXyobok+VOpnLoi+mOIJqdxIXm/tsJuz+CQnVr0kQm3XTtlv
m7q8TvtlroN1xNFEirIFdEJ3aGNJACbIfOP/M2FHTHQaXBMzzeods1Omkt1Mii3ogTWTYS6SzIZ2
lHldp2RuZr2MoUar1AcIIaARkkvXCXa1dI6UgbqxLEcadvJzqRqcBVbukl70pHwya6+9lN6tPqgJ
9drWzxL0fcdymoJ2W8/72sfa26Fyuo3MNc+bUTgSa0GzPHUarMe3dIWS+8yPWTNPI0KyM+OUBL+0
kfGJH+/HWLzT/R7Gg1Ks32vQiCjXzNxJUDE0ApmqcS5N/kxGXJP4SGL5+20uO++4wvKu6ZrNdUMA
F+Ev9ya1Ll80wrcNqc5oXVUjf5DDZZB+166X8+bm3fy5lT9LQbxthfk1rsUP0+ty0Zfl3c9QrjXM
nNZ28oW688uNLJNFdvKm9Ibhp67I1zu9l6acDQ3ksOG2T8ZTN0Hhqd1pal8U7sf82TeDVaWBNPLU
nl+iSh89JCdumY2kVyVOlH7WG6PTqOUni4jabR2dA1JhizGWZih7tmmlxMqgmvZY+DuqDBfxQ1Zn
B1iWy1Fu59vkGS/i838VwxNJC9a9OSH6phZ8gnEDvFMSXuOHFLToizO3t1KblHpvv+O2hhNmmyqK
eIGgJbDTcCcfJBOItAFf+QRpB3v9zs9nkUZX7RTM85sta1HRjp5aS14R7CfxSFxBLb1t6u2xSKP2
6C51JCPXqKOa8qBWSAsmME9OYZrP7F50zbunrHH9xPHNcjqDumvo4KQjHP0neU8LxvQHE1pHXw1y
13pfCcrPXURDH3dbeoFIEZNs6qut6uVMCMz6BtnXqQjQmcaw0EaPv6mz6qUjGqo9L0B/TqAV5y4U
fzKDRp3PPZny8z18gVxXRtUEDyFcuBJ/Ju8J8a/f8wHQY5JCRsZz23kNzn1ofY99N14FfXytvPts
dXfLPG7Nkzg+RuZE8OSllNFbjNU1N8dzPWlOyYJJ9EiiaKwYGz/GXPF/noZWz53N0OzOFi9zqsYV
mlwc/qk+BF3Whsh3IsFE3Kg+jHJ478ci4ISwq1n6BO0fjCXxyS8Q6FZP2WSvXHRvLSxPyeFfTDmQ
G+qIxO3KzJcAnqDgGmUA1cdnujBLH7r3UVAurXxuNOGOku2GGMIbZhYkwXnV82tdz9eVmNZebAl+
rhC//Bn2Kail1tPkZ15FkGpPQuMXurVg9oXvNm0cGrs5+h+vvMEzUVx6qrBsuq7QpSfagUyI2cVG
VqWGZb8HXNfRQSyJsUalmF9N3tAvhFbM989EH7J3Dcx8vWjN6Jl0ByyvvGnaXJ043mmy3IP8PowZ
p2M2QoTRWAHENY0RXGDpLR2NRJndwydLtRORlcYCjEWibyO9gP4sznlkK48s7lrtwt1ylz1p3s78
YmD161szWO+GVnprmjglhpf8Ii3zxXjp2U3+PqNis7ZgG48gwf4NcW3NlqALmjTlpTNdfYMvIxzu
1i2uKfqzBIlgz1xzA2UGL0XnzF0CCyNs2feh9D2ZKycvtCayATBY2BnHY7bQOP/WROMh7dbrGCWX
GZQouxfAR4WTXBp+ZY7spFmjTCYtT/VM2PxixzNrD+YQiqRm0Mi6yxoOeuKxDXaQO4wheX600UbS
cj+McntJMS1NWn+ndcMLQNQf07O2UN7arHvv0YaafALVfZ4Ge4I6zrSUu5OjyhiQ1gFSt/zW2YQ7
XBn1IDTHyxdQ9I5mp8rPfehsVYQYOZCUO1SO6PGtYN/neNoj5Yr30917xW0L9TRSvo4ApulzZFFy
rATsMLt9GqSWHf7KRBWCebm688yJiOxwyxGwLOYV2EUq+8/kbL08r9wMbXPwjt3FQQrsgs4V/5NZ
O8uPbOMPO1J370qCXLjtfzzvwZasqt6R++rFFlyFlZlWCtemFO5W0voyycyTLSmdZ2lASgvNm2Vw
d1/nIzvu0Icuu+QdrjLsX5VcuBlcyj1bvxT1X3awTtr0h8qnaG54yj6oj/00WfwDnenA+EtsPKVt
XcUc+Is1vr4SDrQnnnyaOlKtL2Qw6yzLL0moQ/5Jo7FTzmmTQzgXI3cWGnsSiVfSZxvBAjm1Oqtw
7QLEcD38dO1s3bm3hJZYAk6eCLoGGlUmo29CnJUSJn81iASXxbOnZ4Kblbk3ivfnLYOu3DP0wEbM
tIYa1xP2ocUkml2d7rZ6MR1625Pp2NZb5km3pGtCKZ2DYet8tKkgJtK5DkFBRLPGYiwm/y/UKeZR
NZwn0lfYKPpADwH/vI99EZxHh+BkCOwE5ChgbXbF7p9qnBzrYPG2toLLRseYy1f99bn5h+1TnVDA
xPgsATy51mA56utoaZFFCJt80WxlMEnhvu7ySjVJu7D9TtTV6eyoo2doLDgDM01A7rMI9xF4BSUe
Zy0aifuTO9DzL2fjGu2hbn0WweJKUJuovsRj97Q+4aot/W0AiWI65t3q3s7QrPbtnChcFv0Zfxok
oeJi8vUBcMoTz8nkadYz0xaJ8pJ73VjYSndtNNUFp2HXzNfm28TRJT89OI1xz94qQb7lqh5gQgv0
WomLWCH4PSE8mJ7Gr/Ebl6yq6OXOGprAsT7nKFpe6sEbt48K3tnf/KFWd6JVI6w9wxrNxRS1bEcq
YjXnuYhYYYVVvoTyoLsZEGWkH0ioOg5vhesZ0jHKQ78PBrqilCUCparlW53qVyahtIrbG3hEwIrl
beYzd/XKffT2MvVAw3Kx9kGSKb6clj7MEbs73pPBcMWBRDudEMc097FirjPadsNTBDKvjf7FBCSs
LxnZc2MggHTCWK8Kqr+/kPFUiYFIbubuk0wg8o5L+lWwtZyRLQMkK2UrZFg3dsxRrVEuFPC5MK37
BIkWc1CdtGDmwmk/v2dSE6xedBeYzvhn3fz3aHCdoWZFIeGIWUq6CSdKwolNQQVRug++BntXFI+9
hy8Jrb+f5jUNGljBs74FChiwVraCJtA7yeOFEa4LSIbZWextbSjZ8uhnEzCzOy3zWTY7Gy8XOe2V
KwWaDYwwNhGv3KPWSebGtzkwOYItX3vLzeosfduWf7SWY6i/W57a8ti4uaCVOBsFOH0gBxtpLDXf
L4jV0TGzzDvUzrOFR55sVAfVrcuXmyyotyU1bttgXaAlIMykmuK/XCHfvFXD+Aax+IEJOzAlZBFH
Hoz+k+20HQBloYTPANKWw9EdZZptua7tpb13fKemaoEHs7uviBHGlIZH3fDZR2n3p2jWQNbGO4fr
CasQ3pvyzv7ydYBNW/7KxYDNB6ePe7izg7bxnAIHa8fxzDL5THK3LniKaXiJoACGlLzqxqAiqyPC
YxhatLbiFqPmabTvRV55rsh4EpsKZ5fAKHlzxmM4lfPvUrmbVe2VYmfjW1hD++Cuoc50MoDmVpu5
CR9dRdHQaORlCsfJ6O6NdXhimBzZpf74Qv8Rws4kBa9+73vm/Bc25sLnEEtfMrXUVzpJ4OGZ1e2O
/ISF/BPZHIgilqKBkPKfdMVl9dfmZGPVsj5ZhLVPIedPX+QKkJ2H8JWPJ1xcUc0fJNG+rU35Ue7d
pxwaOsLmlUp4td5zQwB0PwHVG3x+2O9NJb2ZYYp9vlafMTYEV828ScxX9Qx5PRUddbqXiZpNx6fC
3gDU1WxNgCEjWq0j3sPNHZTRpaFm7DJfhAD9hFuv/w61ipv36rwqOTsUIy7+JhmOViR6iSaHhTCE
Cs+wxAC/FUcAZoo/mDXP6XFLdMX95mbAdqvnVmQhwCHR0yw7dyFgjNmgp1wrFdyxKMVNHBHY5mpX
7XqMU8DI/CAaWl7NSFzr+OtrbMdIDrciPW9Hca7WzFFHAiKk4jzKZtT/2iwpXucpNvM0JuUEa8fp
2aBXlz4pQnXIXbEwXSKSBvglzDVC3l+yUkU3tyZXU/9MBUml7EkI1nMRF4StNrJpV8J5FUINoQyy
8EguxsBSTiovrh7K6UpICPIgrpRsxiWWPfuVEE8pHXrlk4Zid2x2ZYFsdQKC5zZSJtOv3jS41VW/
nFiwes9/l5fc7w1+MMVrOZ7uJnkIsg2mEdk33IflM5nHrz0CH5CFfm6zqnQ4Y9ghdVGG+lw0u0hY
QKq0flla+L7ksF760AhgiD1GKO4GAxnhsjCYmobF2zROFWKR2b/4a83NJSS81hMZzssJ2wYmAp4n
hjtrsJ4WwJKCRbGoz7Fhsb8MRkF0pazBBimfNTlWG8WN2IbNCjWiUphnyCtXuc1us3VpdYFJ63bv
t84mWAok8vBaF41bb9/zp18sFaV97uGYdi20rSLjVp/RWOn0gOmmpfdUENrtPfmto3pvwslb+zLO
MxOrwHomASqUKd+b41Ic9E0WNiG14sg36unzaOOhVu9oNT/MjWQv9s1C4ilPBTfCkkVvvGY13A0p
/Iy+MSdkRQNkXcP3RgHjrmPhCf78rIrtHEG93oIu6hClklA4poYHe2JL5jDvUMRMht9RJ5vV8DQR
270jwIc1/1/hymFSVqDl7MicVVtjAgaU9GQ8hlx+ZNLyvn2V1kW8dzDI+OQFw0PBw0MKA94k4Hjm
AK2iWt4j844kXXsForD2Z/Oe/yIWnn1noPwZ//GGn7pY+pNkHDnGdd5/th9UCqRgg4JY58RuP3qF
9Ad6Gcx4W6PF66bEHedBCpbe+rM30y1TeZoxZ31bTOKmoMiqQHHXpYaqr/njOPlZRmtfMQWUSUGt
UprZj7rJyZ7ZQhKc6oGe6YXzXlrCyngHn3w3HmSV0Hw1cRYsg48hpoi/Zmu6jkp7H2zlygbJPdT1
hOekaXPitEdPuzIrUjV3WzLbSut47vr7PuE07o5H02xXppU7X0m64ra+CsiD0LuPXPIMUOxWVC9K
dlxmXyumz4SMbUnNHlgp9YS7u/H56C9DN1DWaoHU9V61GO7M9MTg7pzMv2v2xjYxA8+OCW/ZvQT/
r4KyieTx6dDhYRa2sTb0Vli8ud4YeQ/K4EPQvM3O8TWQ7Ig7LydFmYt0Fczblgq3OddQUBThJvyS
q0/V6mBZ9Fc3M//05Vmui4gazgW05g/65hFa6j9b98lteupgWfEQwPqzrjMu6oNcYnrBadSQTzOS
2WyJHLIv87+qvdLVhoB+STi3SMATQvFfBtyUHXLSbTaiaeLRKiYGXSHayvdAuM79yWsxX+xvZc58
4Di+4Gt2zjANlqGtKbeex3RdUG8SkrCh5NL3s6HAl1SdVCxdBaDoGC0ulT6pujvTO4yds+ZbRpDt
5pW3IUiWEc+aN/WwPvghzS4yHbRbj+rkJ6MOwVx0Od70avZ0WI+mQzTw7IowFflDdyN3ZJn8o2YA
2ec8P51xWz24y6yaS7yDvWE5MmMg42QLvnoWorU3XmYOnk2gEQZ+pS7gOOvGa1fGCS+RJQm+oNd+
J3gLE0uwtw4oQqwZjPswBjAzSSXj2etxAYguEX0hc/WwYD36rJkUze13B5qX01E07adosuabao73
51rIem5zXnXqWfExIynTOd7rHRYrMO36qENlU0KV+pBeoQgUMHS6n+/Oxsux5Zonl/S7zKezFOvz
62DzTtQ/6hdIFzm/JxNW0FxtLLdJzKwTy5ydrHFXUA8fjsaVIAxXVHeO1C68j5uXQDzqsveRNQJ/
A+BGs90rFHGiV/UEiKydY1mbI1HYHF3mGlxyUk6MJ4XNqmluLSVuNvoGdZxAZVEXtbcMjaeGXV09
4P9e5kb101b1EZOxZblP7CGWDZ3XUdpZo7kAwL1nsKXwXXktOPbqtB3zA1T4a6lKPFDCxWTtSGL5
aGEgTf0PvLTFFzsWxOzlTSops03WvC/mWcWz8kXI4agwM+DoIJIlqS9ZOV51c71hLucg/JrpVdPL
WWp+ZD3BZxVeuYJzGSIyM2aqQBKP+plYVT+qZjlOhyPqzDkcBNnTGMGJs/cMIeXK8wFtBubZ1mXN
JZCqk2SfqpMKuWswavd/mnj7IrAKnZ/h5r/200DyaMokh8SrSwV8WGity5Fl18MVhiGUMkajh78o
bUC+u3E4C7g+q86vqWhFz4lNLd86Fr2HGpVGGlMpw4/xyo5B8Fp5FlehylBY4zocO1AmdemOv1NX
JuhMHJNA3c03a5sfS26yNxDz0RWnxFnXuGVzohN1nebB4HLBVpmLCxXaf+Y+Bx8qbUqjzB7YyvO+
C16lOmONhurYn3rwOL3Y9KtmR3Ic+Yhax+ACs3aF3HlsQoVBRyGecWwJYlR3n/36J/NkJgSyQgSD
mrkIIh2EVA34SqwMtrLqSA+5CUgJpCxbewdQuDOzBbC/hGH2VdHys8pVhcqbOdC2FEATBxk+G/pn
aOWwa+bL8KWfB/lwZSFl7DMisdzr6oLSjfi6x5ixv8iDIv1mKIbxJoCs5atV6hs1wXqYFY+ejDeE
xO+DjdS8Qbr9WJZ7Mu0B2Sw+AaMwq6PZcBeO3Kww/Zn6N22+BxJ51/ADqFagrzqTwwBRmLdbLScd
IznYwM9LBBZCut0Wu/w1CenVKuC4Qm1QTzy5WaK7xxppDLab2OKWsJD5tuLvpla8ceHNk9xt7L1e
grnb00kza9Kz+qK0+xkAx5NKGupstcxccmTIdqsIVWFyWx5MOak8MVs9/DQe+T9d7sF43hs2Av3o
dRM3h33uDqZ6HSuq2V9sWslWC7KWIDlND6peI3MDd6iwBdhhg31GqWSaL4qrC2LQth5AS6e8WKQh
JhAjHwbxBxvXQUsVZ8aGNrAbMqJFPSnKFAjiHGq7HEyy6Uv2qCjO8pzmHQ+isoKdyNgnKaTQ2UCs
SGQMBugABuWc1uLNsDKnMDd/I+OT4Lp6a1z0k67J1TIxbCutGt6+RRc9n8iKWUV+3rRFLbuwpOGG
TLmknqt+dhU5+4Lkp0VvxHD9hUlvnXfBV/7BEfya/vpQp91tisZDhUz0zOaXeWnLd0H+Xkq+8bIN
E4Br6iMXpYB4NMKzhDe5U9/UcXmDGhAcDaNmWXj1IUhUV66shgK6BGN5IjM66ml2xTrQGeKurBB0
ZxRVSovI0ApnZ09ARwcN9Gn4a/2M6IY5TDZHX4qw2NTzYQRiroXa0y9ZJpg7J16/ySQ6RkAQWCuM
A+2ilwOFf0RdCVoC1ovhTfhzttrxbZbUh77Jr9ui3Ot5uk2yYR/Wq0Ks0cA4gaZb2TtPADqUQA9G
gBwJfm1IYZrMtmrBLGSPiIuX814+r8ZxMab22i/WNaFqOVxw4E1vnosGdkjhL24nGx5ns1+Sh6ko
sn/+Eg+ZGoduXUqfs59QmXuODvyYq2Hjm4QM9DLEa69F0+jnNUOaLvcXObawWHexGCIO9RmL+YIq
+yO9UBOY5eEc/Zs2r4H476xqO02M5k4kjVIzbzfALrfdaWS+S1O5bCp3Rd6d29c2dTXFdCyBZB3t
t3Qt4jrVX5j1oXIk943sr6Jj1A9MxEGiI+x5sG2iXzfAmPSG9XJ6iqh8GGmTzKpaFLJUScyrLHX3
1YRCdWfzpTm/RpmrEhBYFeyg8vQ+86v04HRmJyIMbi4RDehgNfIqp0oV8sOFM4/KPtGzEn8IiX3r
1numPSRhidGqvNZz+9j0+SEs/QNhb9tG1g03z/FeKAoba93/920YAi/KSexbf/T1y3MJ+JxYsudw
/nflA7LI6Uc4x0jFuT8+JOwQ77Bkn7P0BWK1gQmKFoyFoXaypUf677g+l28UBCQ68mvqzw9hUMKG
YdfgjGMLy1nz1tOXKXexKra0dothguCcSWBZXmn7HkhGOMZ2N9nrK+ow894PSUxS4rkJkjt6MJtM
Bi157RTz1ejF1zFd2VkgDq4+6QWoZZTblKlXsyO6x9aW9Wq4w22rWIKwmCxMBz1cX0ejPLlgSJI/
B1d0kzfel/k0yQaStPlW+t7JrN4OFmiHQTjX4gO0X4rx2lIQ5KZ4M66JPr2u8ttiK5DMGa7XUu6Z
GgtdBmqNL1hVoMnAyQ9HPNJoyczIVLeY3ds5OYxzbjeLFBbc/0UPza/CZM9kU7C792or3sV64aBn
d0JweJC8WjeD3SOsGUZekjerq2eQrySRfp1qpmvYxvOHdtKhbiVe77ctF5OtKtO997H9MtVrstIV
NcUZ2FNs+2GvBWnUCNzZTrSsZb/Ieu30s4RWLc+620xY6brR71kqjYr8rzS7WFGlmITRmNftPKRL
3FIXZzAtDUk4E/UGrNVFhOR+Fcyt1IqF0j0LKKidnSoLdfLIh0bvfAdINBiA1xmOl+ygll+m9Rhq
IRiVguwf+g/5XbCW9/xVDdkpBTU3iTLIwcBNktUuyboEa27u1IvOIPbuTzpr+AJGH6W7GeKuDLfZ
DNp+DJB/2pv4CR3Jr6fBY7FA2t+uim6RNp5c6N4wDj78VdViqZlOgV7pAWHaBIrhiQYz7mylHpYq
89rOOuPZfTlIK85+LSnKeUN1tCzK2UfgQGSw/1Kq7A4k1IEtEYtFx4BbbD/LWvvcIyKn3te6f99l
861Jdc7L0S3ORmCo4PDTnVWsLxS9Y9z4kUN4xvuE5zpsWikknjAsRzXAXo1chSFnLzAwxjBXnYpz
4qS66ifLyitr3BrTuPXyr6FVb9og2tuoub7IfKEPZeIjinv9MFSRAaBK1g8obc2zSs3Jr2Uqe6LA
TqhVPJlwK4aY8nBQFS6elIwe7EWPrXWQJNuNnU20kI2qZdetLS+olNPGiuAlRvkniJBg13LfArkf
6k8cVcIAqSPzFX/G/1a9RYx7jbXk6KTMJdomqloF3zjqM3QAE+3Asasup7WYMCfLvD6vPVjbrIYH
jzxoL8XyjEmMMBkOoNFbHZrQ/rTYYkl2495ERZNFCfIZ69hCjEZhkgC8gtgpL8hIkSKQYbMIvpi1
Po+Ot16uXToEmk5+h/htKjxUShOPL7ACpaBzj7Q/Z8Z0GVmB9EMJREk6jR6w6zeYoe/yIb1nCZPA
DlE8Ojc1jbWCT2c7GEkOUfk+VV8WfX8JUG5Zb429LyOpCUxS6vwhmfk573+p2fRa47Ft4tKUHJDt
aBbMa+PRchOI1nlL0ngZBbnIWqnWCZ1HnJHICj1t9jL6Xal4/TF4mJhQ6xDO7RWeRmSO0gy090Fy
rN5YCC4qokMGfE8XTFUzq5UdbddE3sPB/jiKljH3k0oHDRsys6zyxdUjbEl52KcyvOOCYjXBtpJl
fXViPZ6CVr3glHdlmmam8u5GBBZgtRctk5+xXid1L6JmaKOWUwyYdcP5IoVP41hVBqtP9jYYwOS1
mbsrUqrL9yq/G7cRM+VL6qp1521z5UEK8gZGciWOTKPBhHFwdIyuhCQFWkAK9f0UaVLr1hRwKgVc
RwHnj6Xggpo7rdl1ZHtM+qajaYQ3lxTZmxLUClx9VnVkUg0T9ujyweTqlGgkR23PGlOjuU3P/cc4
muEkWOHAWtSaGO4tbkZmQW5VTMmWW3Wo18L7rsD2fWe8v6hDuS+V3vSmcfGw8rZJ7gK/GQwQXGrQ
oALKnYhaqoOT5t9HRASZJ8SRJvBbn9vuLWOFQEwmddxz271wKD9THIv/L2HSMfyQv1fRuGI4Q0bA
eI9eYS/WSxVL1KLYkUGEkuOS7HlUf1RVcwOlY5vIsMqkvHfd5ldPQfGrnCfO+LE6Q9fGRd/GjZTF
xpBEh61q0wfAzfdUT4NU8sf6s9CSFwaJFuMMq5YdIwWJwi4i//ia9Tno/2EQLOT/KYVNoffGg8qq
d5p4PxXW8trXzWM79Ie8VW8c5Vavf9Y92d27fEqQ+DAGP8lkU2jbFhoLUjKzDlXDChAUB4r2j4ne
aX65a+OVZ1rr2PQjq+JnzOL8qeAqqaGsZ7ErOu347wPKETBOOWVwc59PhG04ZZ660lXOmLdPtaOt
rQ1c42416isr8RGlej0EWIM4TlUaMomg85L9nCx5YAQ8QIj20lNP9qUjqIvDNKZ4Lvtpg0ZHr//K
pRYtmvimrQZEKCsG90ktgWgUbM8W4xHahDH+VBEzbS/Wr4pVm8pXE/vC4Xhz6HzAZtq9bjq1Xrkr
O471S0gtb5QK3yKh7KA+3UZSwnfN3yhF8VKPzOp514zJIb9JG0hp03ZvadHGKZOns6atOoQvk+lC
rsCWnPk4meqF8Rv7g+yuY1Ow0DsZ5JOSVSNpXSzAueGLQXhM38VefDdfKF6P7byq6lna9bMptfaE
pLfGHsEK8d+MsFpCa1qI/Ssq1Lv5vfO2NQJyBmZ5skBY3glkAeQU0kmwQTntzC0AfELR/dtNa4Tw
9inQRaVME7Wz/hCf46fT054MzPckDYyvutrn1esmIdRfYqhN4mi5xZYGpUn2khKkbyV6EI8gybuo
Lx8Hv4lbpw3XgZA+UK/rp75Jn0NzfE7gwzCBMOn0NufSivNFLtKLsrG2U5RYd9mjuKc5aAiV3pWK
Z+hTSfjEdR0FSoe2PifI0/B1c2eAspeZs+Of2+GfF6WEbHS97UV+X8nOSIor/mMYeIND8KKTusJt
WHtP5sQmHcLT5ZpCHcNHFsqMI7dUDDI6T/OVTW9CxFqfBAe6S5yoVGVCbEmymxFAhpwvAk0f3ZkD
v5d4dgEL4SDd/PGofCVXvOL0POMyyrjnAWesorOIH7rypZ5bn+HxOpy2gtW8qHjkC6atWzLyz/sV
42PqCFvJ4NgxkRSmH8bGnIThBqqKalE4FpHWDFMgL+TxUkflRaCJNUjdwxWV0jWQLuGYvWN6edWM
9CFOsWKlvrBMj/JDoz6sjN/oyj4aw/oos/2KyojMzvb/snRey40bWxT9IlQ1MvAqgmBOkihS84KS
NCPkDDTC198F133wlMsztiUR6D5h77XNo9IBqPnjlX2ycZkAZcBQRw1MAwtqubyJScLlFp5/ozXS
gE1dr9k27Qi5Qp3U7Eg2D60duai7hm1sTTbyEJsv/aNHeCLOLmM/5yYgA/01P1uWTRmUYf0OgYqD
74B7EHvAq63NV9Mzi3rDot43lWE7XxpfB5xdgvwBrTghTzUV99BiwpNKfpaIYF4HssBEWrxV0vZY
SaOTMd/rj/lpiPgg2P2p6XgYO3FwNoETnZo8PGkrOhtjOEbiLJWvbmIlUUo4gPYlTxMkaDAWneQk
wpr8wNJTPaXsD0GS7i8XSSCEcTdN96CP+UknwSLIu422AJcQoOl7MhsP+CIORWkBrfikfdjUiCbo
yDiBdtBQj9EbAJZ91kd74lf8srMf6ux8ODu5xdjp5+6HQsqoLuY9Ap39xtcqzMtcVm4nPbMrfcfy
27nyo8Hc6J6oet9oiXRuA25SuYkRQFi55bnG3QpYuTfjLvMVSceXGT4bCX+KAm+sK+5oZJfCT1XJ
RoKYknHTF0j45LRVnWh3SHbxPPl4d33mRz9DQYOUvQXO4AWoPPOe8TmJFVScvg09ZhzTMzEVZ+UK
5mWzpD/1ZU/b1WxMEr4CZn3RWzA776TYICMOfW5K/FOfzHWt/Qx9MGi5q+QqSy0+ucIndBE95eSj
7r4R43QheUg39oDGtt3MsO4l2+N/898YiVpI+kS0N7R6vzRkNXX/RCkjQBwYctF1cEMclWus0IMF
+hULz3UWxqV9KDbybHJIC5gjNHXAwAla5rNIo51SttsZwdJytyzt1li5HtKwtCCo0BrW+YvX793t
NH9Om9wmT8y2/FDTuPkiMM6gh47WmeIeUWHZr/sOwZ1lEqm5lHbQxNxVy+cVlGs24au4D48p+Wh1
sNKSk/X/e0wiKFjuscNHcmwV4za58PU762T0X7nsPvz8w8w5SB257xNtT/DyPohW1pS9F33yDmr0
zaV0xNzV3E4+YuWt2Y1be8pZJLubeNuwq8KNwH+ZrTF7uVZfqkBwl8HkZ1rkJ6m2VokYm13VJ8Jt
FDcggBvVYrV7Id4aPn8wplcjda5N3t/8xNe/adRviada8alOf1JdbMrVLnTNDTM0XSUVjU17FvS0
JTwSKTJSaxX6xV3YHVtntlUP9zOge2qEdsw2W0aNH8OU3cuovsoRTfv0ymU8ZVsVu9UY8twNOapW
4XveML7OVzlFrGvG/z4lZTvrmc8a84Jzbp0crTpcRzuzdn2kNvR5jDCka9DMsMqdt9i7vVgyUkDU
HAGRE1FHGQX8wUDu1jDV6LsdXNWdoVm7mS53WPdFdS2K5po1xXUk8G9AWNsO4DZSRJtduB2TQ1nB
fm6KY/0QsQ3GQ2zaLceIyLapilD2miX6pqNawpZtqqjvinT/YXpN9cc+hnrlI3+xsEHoHHsde/TG
cxgDstI+DLQCwj90nk40YNhEr/3aIovEgfSSHWxnU7fNam60dVa552JnJsVJTYsT+FXiDI21nk97
Vc2OLZ1gi4PJHaY1eVroPYq9clSONjK7xm4XxewQOPtMV3bAZNyCkbv8URMFuki/R7rqlYbPmpqI
XUU3kdbU6J57zGhUjqlfF+Vfo0aam4NgUcLZ2dEaJBvZr2sqMNLavgo1jW44CL1q1H/FCHaC/IrX
OcTUHBXnbkrfilE39wai1dpsLahg6xzP+dBBKo2w+lD3i4YtpC3UlTOtuFmAxhQ62dRduTGa6qud
T/2Y703H+Kj4xxFL2KLBsEc9p8sPcoggmaA0Jx8ch4lI/lbNRulofNDObbghVQNpr8I24j0asbQh
PyUfULQ/osGSyc8DrFD6Hhk7KAwvOYJZACAvNQ+PvtNfZfXI6m0Xvg6raZ9Olyj2cI8HE/fVC4a+
nM3mqQu96GnXXgK18NAwjai6PVCIqt3WFrdf5MXBdSbdL3qldnWVFeku0JBySTYI68e2BZcSnkU4
IaoHQqP+GNMlsxPmgxOLLIvUkNLAtgKlOAvYTvaQOfS+VG6lXR1HMtZBkOC+bf72YR0dyK3LWpXR
eE94Vlb9k3PiI73dRtQu5FrnKAUndb3ICAQaHf5PkQtjFNuWH2kdXOYBOuPA91wm13nA84i7iCN9
aI4aygIxxwd3yn7g1G06vZ+8XIR7NUEph/lpo+agcHqwu6Dc+Xx4firkrrJnAu0ED2mE36aG5KGm
tjRsdMRdOnGdFe+p2LbNcNYNQjgw6idswF/ymDjN1hIVgbgoAYZ7ZxqnzJL6aizKp5pfEKqkqyJW
H/0oTwvD3iSCDDsoGVFOan5B5ng2sAjMgv+YJoAepDNyl7lsPoa6PbUmDOXZ8NOw3ZFT0a+kBR8q
RgNuMOyo0enNTzjV5M02ztZSS/YQpOXUOvwwBevHoPBjCgb73BBGWVkavjb3PRNncONeMvvIBRTt
oaKlNd2PmslD/+jUX119czFtoId4cRaViSReLHq1MnelvJULDVm1FZ+9BCk2mG83VpNpH30XPIlp
6whwL8LoooX/JgiBcCGybTMm4mPsta9caSHBNobpdfrsWTYojnRAo2WRJZHX80tOxyyA2jc9u+KE
TUpCKEjIqruxvFkUeJxzjUR2ab6Mffe0mOhTLL92Oq411jkZeVLhdF2y7ksdc1xmNledUxrGCiti
PjJbC09hHWgvclQ+mxL9apOvE85rykkB8ta2D+SDpg4t2CLZHFzbBdywqiK0CSll8zSE+8qeN7m5
JAlWq3niQjZE8i0F4KBKIDmZLWbJ7jVvumMWFbeONFXH1u6GjdkO3KXaHfSWoOWRfRTRAEDQPvFw
yKEBZxbB7UaWkZkM4dQTKp8bJnpsRIV2qTAxa45zaOZmH/Wwl1oXzIPrW8L9caVSPKS9+PJnyzpF
RlQfbH4sRGb5hknpjFoUtnBhrkXcHY042y5/EfCw6szuaTbDhQ2X0qeHcADU3Zkq61LzUMuOLRR0
prkbT/IHKgJEj5fuafzpDMQt4+RbBkm8aviaxd2vZscRx/VN1oXts9sWq97hs23NkNoFxoOVDcGq
tjpsz23k9S2Y0hIRTp6QjUEpzasX69MreAaU33/7aMYktfA6gjbN1+NsX4ZFDOxaRw23lVuB1tSF
gyVEoFOdG79uj6JnNIrWOtkq5rc56xfGm1e7TU6Kqq54zlaZvXV00gGixaPemeZ6DlGBVyzJttHk
S43hmJyqjggGF6uHXcsbhn5g4SPJx0hAXJu9SeY7CWnDVYCDiokes7ROf9XD1xCaRvMunX0SbBQe
Nd6vCH1ppx/dMvyhisBwNw+PQeCzSykxUaSY2bwr3QHyC1oOblKsJsX0NgZ8FtJHFr0tcduPVA0K
qwoTUIgYacORdhodsJRer+52ylEKPgcVerlTGLUSTP0XsC5tGOUxMuiEs9xA08xOXDKXirqYoR9M
MUYotc5iivVVF6KYcQYEVpNK8OqyA3NtZUvX8VSd71onAawkeLgbu6c+FuHaSAGZ0NuWA7HIOi59
jmhbgf3GVKgF8N0k6xHZaDQ94FTNttU9pJZsid2K7oWVN8c+gY8NW8k+CHBSK7mMJLO6yc7SCbBT
9PaVzfWtLafuE9YR044JNa3eVIizBhv9fAcUWm+Ueh+jh9tLTV6MKmfwFLcnyvDCa4u/QVmuuoZC
9VVhuVCXV6xIX3kKkKL6dPRPgfzdmo/dCG8o9BysLDrrv3aHW9ZPywNSOEuvyKHGlHfPlemR/fD2
HofQ2uCI0NJ4fmusXtnw2a47rXdX/7H+8ns1Dg8Ba7RojYm4NefVAueyK6rwByQED1YU+yTRlesZ
AF9gP7UxXhtBdDYVnn7WPPNKKlDCYKQLvtIpZFjb8SdwC5Aio7odowJ1MSMP07srSs9pJMd1SF2X
e529keNbPv0ZeR9AcU9rJMHEdocOe1+aBSaXHsCIplgZ3xKZHtUVEqDX7lm+OrT0h9Dx5l39T/yD
s5DaAIFXHFbMFa7FW/I582PjC1zIBH+BQmftRpvfF4ynSa54Aq4he5fVzigIw3pTSYeI62uSEtQM
jWqw4djmnuOsAM2G44CWmc/Or6Zr3R8be6swXyb02LW2c84hp8zQYiem2Iz/+6Eb1vDLmyn/4ocN
5eDYBC9azZMNEATcGj53sFacaflmpncx+I+UEcL8luzritkOKeVhmj8LajDPVGttDU1rozWFfo8V
gTvRsnUvZu2sv3bIBqdrYf6Y+nGc/QpYFESPmjGP2br7kq0XiyfitwiKU9r4LZ7+ECEHv6ThuLey
Tdvfs4DKehsRbgDvlo0RxCLtWNc1Qnianp1mACEKrbrZEy5PBIS+Nzv6n1/Vus/ojUftnxJzPE9F
WtxAV20Vpvd3Dhnn2madN8L7VgwA0TkNi23yncw5OvepwEGf8vKR8In+QUaC6WT4ljflPYkATUwD
d1PR0faqFrqiktdasRF5lvygC9oLT31mw4BfBtkUiQm7pJ/wcGaMWwJ9Ps5G88V1kfsqq9aakXKF
ErjI5Y0s5Gw9mPE/F4gAXFaicWBpBB6rbjK3N/3N2YMaD/kJgopEGcAXga+NgpOLA6uvhZxh3qmI
D2DWOJsUgUROQ49X2GsH78ly9MDQiExujLywpTEkMxNAgZkYa3bhUNQmC+LTRqg3Y+mYzAPqG4Ps
9sgrsK2GhFms53af47zCtWqvAgFD+dx5rn0f2mPL+UhYHu0bXOxi3YwHdTpjVJ7ArEnOIKosX0Zr
W1tZClwTeyxxkhhUgDrBDcwpCPK1Y4l4X/CCm0XDosidSM9maZkbwSaveKPRKgM84WHJ7nPMoCIj
LcRWQzbC1GtVS7YiRYvB2JA989xMiPUGwJBGu06I1vtC9Yj2VkGMlkoSAfTBWBeTgYmpKxCGGWtD
LZN76IS31Akmrk5WaHB7nRfZdM3VgZuEBhqdR3VO3HRn6ytVXItEcpgeQvwf2oFQxhdNOwyml2ce
khiHzBD9ENdHlxAVUgZKdlE1eDPkcbzaPrmhwXiTSNFnlkExhI/NgAHV3hvsSvNHFpB//ld9TokG
lOQ+GKTu9fmLSZhvu1DvCPe6QIRocn6fuN7AZ11Oj+YWByIxUO8HeXpQ2SVPEO8/pjx8hDHLOFLo
NObKoVHvk0a5GG6teV2mlB5G/S0CfDaN8V2EaniSfXIuEvIDQAZRa5D1njjbtINl3WooJaKOiU7K
KNjFFLwu+lqsROHeUJBr+yJlVjEltCdRzyxEn5Srqs0svxuE3JTPT91kSmDjdTY0nYLA7CBwzZ74
omEV97A8quqXKn9SuBjgc1ja8qWYSGt0JI78/SYtYGN7NbgLgyoc5579mYivJPAMApi2SKRz45oG
r6R2mAYMD7wGPoGDiRdGnkU48TtaVY13SZ7gr9scGVcULQ0T8OJoLm2fZ+T0YCWUJFLDTHGhyvyq
XZvItHgsj3UZ148QHojlTuItNOKWPDdlH9pyS2YDzWCtD/uAlYFrCww3auKwxsvMh0E2s0iz0gNN
jN09jR/jX8ue+P50jeol5rPVNaXYOgusFYkzcaV9tdGi/DgriFI6G/UOaPJDU2n+OHEI2y4+uKFf
zaQVb/EcWEBbg/IYhAQ/duj8gpGuygKNnU3qWZhi9k6pLeJjAquWpYjyR69M8Zvg2u+Xoqf6Z0ip
vVqEy/P95Gd+QyV5bxQHtf0MlKOT7ivX7/BQ8fk471iEXnjXXrSMAclFTtc02dvZV0lvhYTyRcle
ze5UsheTiF4af0F30C7Z+aWFpqZrNB+nmglCglxaN5qtg8w01CZ4rveYB5qk6heFZcLgurvKrA+C
9Dg8CzmxuE1zqpCYofg8IWiaU2OthU+ctpNKeYxx+V1FcKR4ZXLS4j1PpIAQbtOuY7eDTZMZJxkc
SHHmiWrXkBx6mhgVb19xVmR7cauBTQnr2BxSmiwdwtembJOYg/oueuaNrRo93bZknMm01DYvaYnK
tbbYGNrcTXH1OwRixzKthLaQwvPV9SJFyQGqzLWSbV65M8FpkIFE+VsY2Zse/ESgcXiwwH0aw74L
CpTr7JpRSH2OVeuFRcO3It3sQTH9yOIWom1N0FwoY47RufshYBhtswA0afFKGG1p7Zq66tZVpGPO
bkiP68aZkRQISwc5IsDV7wU3Izy+SWmjMnf8nlbxL4zmXrmS4GysK7v57ZVtfOfKAtJZ7ru3Sfhk
fKhiVf5MT/sEhbRNXuI/8pk9rVu47R49+IFVrmKLOYZ3/Ti8glNEZDoDBSMpeJtDcH8HYo9UpcxP
dTKhrChNa18jRQ6AwqtdBqwhXsa6kwqAqMy8Pv4bjE25yTESYlQt3A1HTLTrRKNxyA0NgYD1HaIl
h1kME70ZSgYCcUWnA2NfjeQ33K6Y8zGw861rqZsyHb3ctr0OvK15DsdpnbiL/zd5KYFnm/bP2B1U
c++Yb7a9dZNsLQHY2izHCaai0wuCf1aCpsR8aaxwnXXDKh7pt1qToadC6EFGqMNXKtJX+CIndMkZ
mOE+vQHj5PkiIIU7qdP3tjbsbfFXsEoSbE0E1mYLCWrlfCtE1kudaI2sfaZDQ2haUO0wmbX+GBkW
m+qeQHNprTpcugzZNpa6yAB6+kMn63dxiorH0NYEXPqJw2g0jX4DBtfpvg+x4/6pravGoE3fqdqX
O7JUssTGTFxP9vm4S5lnBE7iNfLs9sYuaxgt8QkLruIm2hfTzxBf0aAAA+H2mY56ibcYBQJfD+v+
8ESrixGWxG9Jsm+CgaAf18i5tibTXpld7PacGeSlbTtsBGJBdCTqKhxuWQ1n5RLHPzreGUu/Ntql
lzd4zeRIwBEc7K9Je6vSZ9tfuuahpk8CbdhGAMv7XRicOoruTH6ogiTYCIad5jMWrYbz6Pr6oy7v
vfYgk1QrGNUD99w3w99cnpxiVSE/qFdwcu30JPSrln9FysEekVrxF2g9jHwdEWwuyLxXIW+EbjeY
BbJy9h20p1TjLcbYemPNT4ptJfFjJKs4XQMCZZEj0H8UVGUYilgGRNu69IHTvygaED3tFEXMPFDx
IFtHbMg/6+bCtx17RX5SpROHV32F5pvFl6m9FfF7NdHW/QkJUzEuZQwP7TGxdERGKNPbrN3n7swy
R/Q7UW/V+WRP60bbJAwSGIln+6g8d5TPbJx7VMLbqgB3Blg+/Kclh/GhJR/xvMGqI/tt0KNQdn/J
ZIoahqLlV6F8KjzeQYutvH1NCeYZ9UtXbflKEoo3IIFrhY+i4kMI9dorVbNd9TXF+vgi5E5rLoGy
kybfdXqLs6uJRn2puBKsiflrH3wgOgfFdhjBq6DHHk4h7Dxl/pl5i9RU286HbG6SvaSu9q2i4/8n
zJ7UV/eZA4VGGMaFu2nq71lJNmXS76uRqy56oJ5RKbbWWnRWtLvk4WgdehIGkCAWJk8bJBNBXsQg
+zQ5HQN3/C6DSGzmqrLX2phudSp0ZGO40aCnl+I3bAMUKNMqph7jHli39ofFOm260v3uhqr2Gtja
HAw4O+4l4uQgiJA7kXBIuyDjZq3O3/2ygDfBM+JnBDe+jTTK8MgGmPYXvCwA/o3Udo6sUTfCF+4x
jft2XHqivwns/xAnTKZBk1fSBJIT0uS/DujlqP+w5++IMz95b6Zvae5L7dFPT+BzPVZ6hY0UV7yw
t6UgFpnt9DBsBoJpy2kfd5+FcRqtk7Ji86w3B9dC5biqwFgkbxGuG6wivedYz0gn84fUzmdc4y/s
35katjm8oh2QZrQUibgF8XeIN6Fba2DRhhvlo8Pu/51+xXI8Ma5Cx0ao1A2ULFZke8SDZhdmX2cl
L5xTCaGzUDNs7a7yINpvueqXf+5G+mtZqP0OFbRxGuJDGGfy/N8vVS///3fBgCjQDfq/EqIhGlyr
5TBBy9gnH0FMThcKKbluZN+uo8ngyy3leLaEQsszY+gww17xdJlACmnTf6ZZv6ryFzWxgrddo9zM
UoOKp43wGZqpee0cx0sGr74Q90WqZJWs1IOxjh6oI8ZXCkeEI0LxlQ8wyfKbapRoGqaIqViBIbm3
qb/wKj/Rv/pztVbi7QhlPlgJg6diT4g7Zgdk97vRuZEHl/YnzC9TvxsCmObH1EQD8xJchz8gGWND
+mUpvFaVm0bLm23Xm/BmZ4Ngjkw5jgiIP+yemzZRtAK9hPYAcEkORBkkR7rV6BKYxX10crCH5mmU
fmeT4nw0mvaYKMNbx+7ekdlOVgTZvVcdIkLtoiYsAD8rBJW6ulZa6xKe7Cr3bCicgwPC9reZQDp1
v30PHbE9CPPRcxWqFT/76TtGYa3k1krJn9J5T+2MrdQd6GqDhTMro52u3nUb1333lwddoRQEkyj6
I8u8LD9pJqasepkG/OZxydnzVZOVmbEmz2P0Tfkru9uSvQkT8sh8TZgO0v3jcQR1IxkbpH+c4l+3
YLE+q9RCgdrfUWwBMznrbcyORsMLWLv5j14m5l7RCWu3G13ZJim+76jWHN5rdk7TPKurecScjTi8
uvz3S+XW1aXRLYSTLcumBiZsCmTzwpoQbHU5tF6MhL428FvoCZYH4uRPDbSAEtNZpCfx+b+/C9L6
YuVxuJ6VortJXK4oxOb6KwpYAEUujaYW968V+M61ChvKfi7+zBL5AXtntDeDq+rrWmE2nJq0qJN+
SNTMuhGwNZJN+qhVw/lwbS2mFwWpM6rk8amhYCLCXBOm8aZTzf4I6ZEbnpGp3VcJo4NRu0oWiiPr
UQbW3BSKilXcYjJND4cRIeKMypnMMaXsg7UytTqFRr5WZKHj3bG+SrKg2MSr+amE0UpxSUEVMfdH
lLusiYedYcDHDQ0RvUF6U9aoV9gmBK61kzUKZytwrINhNz+Dk6LGHXVetSGFYBafRqSFg5tTupTk
E+TKUr8VsOgmyhquE9MYrWsYudZVqNgIi0Y/6oh3xyxQD+ZoT9QkaQxzBUc9JxnHIA+ggmgtKAEO
YMbKj93yS64n5If2vt3Z1towmlvFIIj2suQgq6z+VjgcBXqmPnAgwsHqOXPoVvXEbF7TXg08MbTM
NeaCGOd+pEhhoh6XGrSNRvlRU1TOSWL3G7MoCGfPVMtLmhHaxUqlQfbs0kxuPeWzLJpFmOy5eGvO
hYrbLvmaxrLCN7QZ0zZcGX3yJZHRDy0PsK29meF4CJQQFUs+ZSc3U0jY4pEzjBZQjsRHE0pV2Ywa
ubOxmFxy2dgtBRYkpY4D0Jpg4BL+dwgVOBhpU/OB8AOLE9A0AYqnIBXiGrlkETiQHMk58t2JOS4g
8vqcqkL31MSMz1m4DCdUPTqK0qaCSNRHIhA4lDUC5CbdpwD235YCj1UL6k6Rf7m16+4Lh9NDFEOy
rhyOisoOBLuWoNvLjM18GIcmkncMW7pOz76ExbqDrGd06hqMe42mL5h6MnHG3LctgdLZrrw8gSqj
1oCMQ3BcpoXUtkRhdS1G1b61ADtX0UwKsUm7ygu2qo3iA99CfGnSpPdDNaKNEPyhqg8AvDD51jsj
fmZJ8Fapfbqyo9z0UrfwOGv/2DZVLJS18cVS8lXgMiuAtKge8HPxs52DwmN+WoGnf1S7OSHKuuia
cu8WPP2DSctDEp1hdcjReMGajmm9yp/RVTCftQIUXtcc/HHL9genjF279A8l53ZtitXsFs4lVD/V
XBzaxnUPPXgMiAI9ux2+ZmYI///FVgrLS1nBAcFRqmsJOJcx5DyuqpzF0UylETaLFFFM+T4YMEgq
Y9GRbHO2DetqGpROzfdQnbX2aEAAMp9O893CLC1huiXXGnabgaQeAkRL3gbhkq5DocnvB53JA31u
GEWaBSaDmDidm6PO839e8z6QEBkxCj+diTwKeyz+kFENcIG9InOmHeLLHbNtCQdpC9F1ahqGGVJY
px6lrrG8p7PGdi3C1FsQFcS4zmKWFpGMVinPQdgSOIT7r0uYCGSBQD31qTcDZ1Df7mODjKagD1sg
3BpuZjV/15KlAI/r14Gblea6PXSl7BH4Rq9hH5M3UBrf05iaZ3RzERmoenUkTCB4pMoVrPciMw3w
fxGfremDOOXLrpj2nlZ8zPa6DbqY8/ql1LoHloLUMxnrxABDFI62kJHtPMcfbpi+opDiE3frtUHI
QCPRadZFwRA26AxG03TdAaqlLKIdtlhwd1L/F8Vrs+a7kSJmMi4yEoFWKXspYq0aEC5MWDXZGkwg
jW2srBvEmGRNf1hhs0nbPtl2VfVmtrZ1LG2mkMBem48MBOagQ1+0YGuxvs48pU7/pg0LOEeOeCgp
g8noSf0sjyJG+kW9soLB2OYkRpwNAF4cH1tLU4LfKZl8EUhW9SkrNF13A4RzPprLEpNmYGyakWYj
sDigAk0iqO8c9CA8+Guh9dPKSabi3JMItm+5Ml0FR0ZRwUC10TxIZzyXM9YlXSEk87+bFEPtV9I4
KJ+0MlsRyI1wVmOaT9jniwswOdDs5lKH/VFU07yfrFs5F8mpd6p6BwH4hm0rxIvDHsc1HCKXEwX5
twuB3rTOgdZu3eHam/XEscAkI06e4fQJbhajzOxwk0Tnfq5WrIy8EpE0F3dxMd0IImmd/YnL8GbX
zbs5scaeS9WTwGHtHlyN7vyE3fw21OJqYDoHMn0vlvygLKO7R/DwwESwp2ALPD3WIi9zGibOwZtc
JhJQ6QGsvaPgY39UKBFjdmrVslPAC1VYLhZmSQ11Zp0TaC5HfPIVEn8yMy4EOZkvhhIEAEs8gZyz
d2zqXTgOuZ0dldpAxP1SSGoCu90ahNh6Je43IP6UCdmo/tOV7OMy6FO70iIT5EriI+Q7OJELkQxx
7jJfPCYzyn8iZvnkjWvraufJ5R0w3OTRGDMe8+K1dmIMyiwMG7I9jOroTBzRjeDgSHR2m3GV7lrJ
XTRz7T4zh3H5MDpkEDDdYZxn5RvyJy0yV1BJIjTHB6+Av1O7CaDt3JyccYOGqr+RY7aTg/TsZppR
rwD5x/ZC4xfhJ0id0QsSLnju9QrhLiIo16sTDMqBBFbjsJa1+BxyZO30bOO5NccWq1H7jbQ5ZMA0
op+OO755w3wrSeGwvqeGOEcmQskuBKLLz4FAUPT8Oi1vyjaJe0+SmEpMHfsBluSEdq9yesjcK7O3
XN7D6sdtUIwwLE+g7geM1t3l4SXFoRsfBpKhwJf5aQlCgyhFpBI9lnVK/zXg70CeoJCyoTJ7S9Tq
uEEgysSgwolerTjaignP5wqo9hz5IdIb3offQoGjuxqfUdpfsf7fyawEalT5vH3ib14QGygwoRt1
nHjdONRcnxhrlgrNNjBL2LOHyRwVZ08ArdoPB9KdzGNf39V56n+pcD5GHKmCdIVbr+eRp47uZwzv
fTdW1nKIDPY2ERj+upYRCHsATeJLVQsDyzb5hi/8K9EziZm41qL7ClMWYXpPbV9gylvrugpyc0rE
e4WAu+PTdLWvSra7ElCL4m4HllPL1ChhipB2PygLwQ3a9wraBfXQdnBTHMkDDjjKDrpPIj8hzBXV
nsmyWfyQ6HEueud9hCEq7Xozkja0tpDGJRolA18nHx760YQ8pUwwYaEtXqMHZZ1tmEu0KISfMocJ
V1C9qeit/ThkYucM5IvgrqzlutURshHK0vE8xRowgbm9Dk0qADbSk7ihZq1KZpNY4qNiN6f13Wrq
fC9mZkco3v9RIwa4Inl8eyiNcVLm945vVONZz0pXXuyqfNPI0Nglc7efkIgxVLXCL5cVnsBuGivZ
v8rxCEXMnS8r+e6bP7b8se39lH2b4+tSyto3CttIO5bp22yu2Y3h1nCsY6o/0D5P+nlW94XYjIGX
zxvbuZn4xGOesTdEmmb9STrIXyIbWs+2oDQLCUwuozjVQsHzyWjfrp+TebXUN2bOieIZ3cW0P3so
+5Dxl20Lz9bA/rk6L1WrEa7AdCsJHRZn6ra3jjrudcy4Fvhy9BX4lEovAQSLGnbuPUr1bz0NAAs6
JVlfGlaK0M3HLS5qhBeqtPy+a6+Ozehf9vr8OmrGitS8dyVHjjsPiLCc+GwZ7Z3Nu9uyh69dIljC
+NdFd12n3Upo2W9vYdIkUE1FFwT+IdwCmlv0K2lQbAmI30hbcgnHqvDiec1y87fsgy/LXGRbAD2J
ncDpVyXHTEEuVLYkHRWM5HuBq24cvmMRWpBu2ALPcxH/0Z341o7RcJDjMtR30uZUBBknRJUyvxFZ
SaloSwyvwWfTde09L9U1oFpxo9P4EGbjQpVU2gUDCSZ2CWlxHXc/kdj9Ps+WikSP1AasnbaMamJg
B+OTCxtIuXZz3FxFOAYdxmCUoMfFV9Sr+R+GMWjoRoo9QzV2pGb9j6Pz6o0VS6PoL0Iih9cqqBxc
ZZft6xfkSIZDPMCv70VLPVfTGo9vBeB8Ye+1czIzMW5RTp+j7ovI6PJznBlhag6qliyovB8dBolH
bpNF1EgZ/0unbxULRbqd2o1wVzNKZo71mPnrEEBElyU2fvjA1HiP2Xytuq8CQA+VJF4H+MomBgLl
kSERQB0m521fgFcifEGz10n0kk4nGlaky1H9PWASkoE2/Wj5Ixq+JoznRfPHwxtizFmWf+YhYVsm
o3eVY11nhUpEo6I95UmgWedI7Vca9kWW8m4Eiv7mdby433J8l+6l6K4aDPDp0oRk6HBbgYrGcREO
H17+eVSH7wUooynfavna4jxMTg70KYaLDGc19usbI9lb8cuY+7rqc2OI8NXR33T5LbO/2ETdRUUK
nFyp320CufT5XEGItQHA7ZIyiFDboLslNfHQxa+181y2kIh3mM7Yn6f2l3QD5oxYA7C3u+1vOH1J
LK8syYkOUOO3xQ1bDmeRHl1tjUdWR0BM3qD25xks6ESAZClVdplgunKFCmyOgfFtqExKH4p5Vvma
UFone4wbI/byFJbxbkqBK/7LF2QAZrFj6T5iGts4O9Wg8Y12Bfe8+cclzewdcCgXAua1U1ruRnAf
53qN3OI7O1Mc5CLQlX0cb9r2wClm4HxFr4iSuNoTJYJNswa6leCgSxZEaI8sYm2zJSN8hJvSODM9
8CLACkdR4nUkcupK0HyoHcaB1fQx7tCsPEEuI5c0M4C5/NPcB1BDwz1DlJyNX7P6yb07y/8lTJVI
GKu64dgxzPU5T3zVu9hwJ/tDpV5JVHO1DSUOMACTtzs/G86OL0Ozv1LjFJV+Mfk12KelALyiEcU9
38lDgrx+YggGkjn8hYZCsqLU1t6AuvXGT5jlti1hB+2M4QhaSGqBNTINJhsGL2JnPjko9+KLo19q
aKD2zqPbTXcxc3WcVySmQASnXJvGa9xvkXLKaV+nt5glMPjX5FUpTzRRoE7QXSO83RNXMI0BG0wN
jlBMWXNEqZKkR8vc9jN02FvDsBQgqc0HF+ArZyncGN/meeofgH8KbQu3RQVTY7OPeuKaVqxTIWH1
7Kp5L7yDqt6WjGGkr/RBEbb09t8wHFl2y+IvFucuuXQ96h3sS9jScF59leEDtGWugIo5MwzoswMS
Jqd5ZoMPflXdokmBzx9xAaSH3Kb6OsYtau6tMe8dRiMgPLWAkbScz2PzXigBGqjG8BV07tUnTy6c
kr2AkQlX9OI4+7ok0JtAN+b/gPngqz6zT2mycwHuzQRy8lCNO/9MlIFevSXTTYiDMM8uvXyVfMzN
11RutHBtpkE6oQHyYwzU7rgi/oRagYTaiS3cTlVgZPCBC8keBNWDCLioG4ZNDMJYLgbS4aNeSbnT
yGa0H6DgIF1n44dT7n9JhvZsKke5G8hHRGCJFkLZsNVAa9ZgiATBlO5znbQunzOYX1rYR3IDOup9
m2j25eAeT/wih5GtuNAeonbjdvhCkMg6OFDx4oRsuWkeb0J75SxGrUedoKdvHQQv9vSxw529Yxe1
DHTAWqvUMpiJACrU32QOsEIb36dyxwXZKWwX2d74vRug6wvnMw57KbY9KQFw+ziR/+Rvh49K3zF9
EdxVJC3Pe8tYg25J5n1L1LKzHjWWsBg9djnzkWKdMNNDRRQFhofkmqsVr7EP0VdDklmMZ3IIYahP
023WQKXti/TP6A8uE4aUIz0ytpbxg9aWU4Hf0Oa/Q30u6xeb7J+AMYUCnCE59Y6PJkqK+1jukEoj
81R0wL9v+EMta91CAXH2cjrb7QULPiy8EjPIy2gGfL3lwAvCIXrGfJgiYy+u2oAM8X1xJIln3Twm
1bEFVqctJI8VigfWDdb4bFU7Juv1vNOdo0uiSZN+2B2Jx3vRvokFFfMFOGEGZyIftvMspiN0utla
whZPUMEWUk7br42W/i2+G/lHav3wBM7MDxdwHkyEbK+XP0As3PmsM+MZR8R27CR00MIGnv1MH/cN
LaZ67j3pq0QhNvnJvPVcLQPjpMyFak4XuUScQY9Yqc3MAuBsdbeyPC+LyEy+hIxcIj7BHqS57YqN
ObBZFpGbbguX5SgizBSoo3LtPSRTZg/NNlFwfUcEAX2gADcZh4Qu1/NQY4TvZPHqQXPCURNuY9KP
Xihoeh5HcJYQroEhal8jV7yVI8Vxg2JmU+QgFERODq7qEi9nDvIiTTfbhUhF9lhxTT/+0fPO42vB
L9SW6udoIPoP4+x3Jlu2Qi84m92uWzpvNepwELfA6MGOnLyJMFXkze+NJ8S9zDLeZa2Yftn/IcOG
6wo03ncZkBwNQCVF1iR3lAOMBRBhwAvSjmDM53NrzvG9VDAxj25IPc/SdU6q+D40hoMScMQHS9yM
bs+3//+wk+469lmyZlxhH0ZHDuSFErYp6ehgUBAK0WfnmvnTitFn+mLgqLObzj4Veezyq1hN5MAp
SJilI1d0jAR2nRi7rGREa/VPGF1AL+DwINXCAlEATwq1lRcMJLUdKzV8IBIyX63KnoIEO/NpiiJl
CSoug6mjAWwzZ3iOBXiHbnipnZxEoswGAEYXPLlZBU7dXFlNbZ9LgjTXUR7FEJlMsYlUFGmtJa9i
cLv9jHtOr5oziw5vGQ9xEJZwkkdTx4Y/ZNW8MtqQMZfdlWu3kezc54oSIbLPqgOwmkHb4iuZX5Kt
WhpdkKU2yLgJUohrV6dCUdENs6vJtY7+2TTMc8vdEaAaKQGcFT+ha7EnrfONFZKRLefKDroFyG0Y
3Q2o3F3zeIYS3fw7jVuJKU03nnDloVascgP9uiQUQC/hEimowDS9RfAa4qR2rHBkBz67/v9/pVz+
3jlnd9HRCDAWNb37BGC0acnm0Po0J6ZFYuguDJ/Gj5Wu/SS08iNuhNh1eri4nNonJHYk4/QeqK7E
mk+KlGulTVmwOur0r60dHPYjRC115JtHYaK89DOZFXb4yLvYvjmmJrfFkHyFLHTWioFvn14XXn/j
smc5I0/jYRBzR2tHqWYvxUQzKzcYlf8mddiiN3qbQJ/Uk7ttmCZmEcmApmuwAra+o+Zh5/o/mzn1
qnfJgDMjvd0gL6La8vDbtg3bzdpGpczAN5sJ3qMOnIBJdNBCfOiVWTCPzyQD/07WVAbYOhzDsjd8
kZXfF/NXyfZJ77CV9MLJDuiXgqRxWU8VWuQ3FtamXkKh07ZDbtzqktgR8LXVGm38ycsFEVYO/Dmo
bU+yayPe4LJK78tzbFNTkBJpBtnyUAgBwnk2wbYCuV31HSnZ39yw+oLTeuDVdQ3U06aFw96pNHGD
mvsm3JyuoIYsNYxcdZ8/dYp2GQWrsKxQP+G5Q1Bg6uL1+rOkBp5rHrRqTUfvlIil6BrysQmv5ag+
tBDJXqRluxTew3YyOGbq4iudBIbhnL28iYDVU1R6ogTVd9Ybn0mdAPBQmPoWwH9sRLaMCcPVIAnu
rImZSIAPdeIc1+oPeZ+HTu+gJRwgHfK1F+S+hkq3bzyo1Wa5acL8qYqAkLO7xCo8QHDPQJCFBbK3
iTjUrkPji3Cd+YeBKn/v5nG14WVdI/fPqZXMV1xRrPSxEQcDVYnspm5LMCx8RTatpZwdQJM/g0KZ
RKHzmKVgLTn1flYqeGy6Eb6EtW2KbFyX870hHlyDuSLddp8BFtQdzEeVRV2SZYnY1LXUcOpkn65V
lLtEILSqi+1YQ8yP1PagoJZyY1KT9WFGxd7QG+hiOhfUZk3T4NcgHxEVlhs4CvCDDokVITkWy74c
URpE0AYT5g3SRXqQaf9mQcodMJx4/FYxGR+ohHdZ6ACB/ugHJm4E2yLKaUJfc1DwV9G88MCjl9HJ
v1qpWEHbEUFWK4B9zQlupMDXMi0ix4ZtGafftKtC+9Ejf2beTKc638149jDCGCDkw9NsCK5sVzAE
Bv/fjh9YdWmRWM9vGVUToeKRPwRooxOkzwXde9OM4I7dCaho7OJhFHoG79dh3O/2NdYR+szUUu5O
qjVMtTx33dkpoPtoDgNP/pg6lICQagDhwikfVfHcOda0MZp8Zt1GEq1uEnmjNds6V9Ypc7udalA1
KUy4SjdHnhEvzvu6ITjEjeqrBavQbRtjq1VW7kdFauw5bwmQ8kJJLTjdGkU0L1mMzle2zI14Oq+V
fLEiahnwNpVgz8R2ARO5GBCXH2XCgG2iVj5kzWY6T0d+alqsKoxsGNjtpyaSz24yOM8GGLIYxdb/
wm6Ls/+ie2CGRZTP7wYM7MF1P2bdzfeJYMikRVIlKmx5ApB2yGY2LD4dF2UGekDH6l/LTK/eh2Si
Pi8/ZBhrXzir7hUUDZA+VRKlqK6491CQxqMwT8WAUV2BmNUMPB1qDwfQuOjeSDHoIQ4+lh8eIcto
qExGayguRfi6eIGqstcDlXXJsejpWx1UTUaZXysCXOfKkReSEC8wUGxOSib2Wdo+BmsCDtXJ9lwP
RXsWSjxz9TH/ldPUnKVisMFpMjLQ05INfFjTtfAHpKjqJItPoyPbaGbQm+oWQ6KoO6Bz2IN/sTiG
+cOqnPuAbQHEBbNOrF/7/w+4MpSAEbWEFAY3xt+riQnNiyI2RZfM51QoM3ceZ2m1/OssihfaIVHN
yc7Ns3r0pRTvMAfKXZR7HR4lfPNRbyLvGUgOag18YAMM1rCYJHlouJlQ3leHqaw+qQ+yVYerdlMV
9vCcGBFmvg55CZyygzmT6GlKw1rZtsmMGbyEpl28uNEusz3enDgadstSo+YJe2ldFvb4utDQ59OI
XLEbsOAUYPEJfSMjm+NkP2QieimShM/Nya5KXb73s6M85WpyLtxJQtdgFxFqDWGeif2DZPZ3KJr6
UOGfnsfu0GkYIayKUk5AVMJhF8aBYXermQruNDTFp+YhLypbFvMdVB7qhYgzrxvXSYOyRQAowvVb
xiGuLXSC878czlGtAblYbJYzGpERnfDU7IzzPA/noWPvrXXJUW25y/l/wRmvoT7bOkvENiuPpis/
DZxazEI4fJudFro3DUqXQepNpwlc5YBaESGY1REV1DYDMaLG7rnMUCRhj06BPHahsdMrnaFuedEx
eJXEQZgFspAB0UWEsZxb+zIABkaJ4PcjQms9+dZRuVS6HfQtoHx0lDnRTIV4cYrfYexXg1PdPFpD
khQuNU66qVYgaAxH6m5qUWZdonqnftu5g3PUlPmtAK0ujUvXmVvTIzkZ75QD6ScfkCqTQKNApdaH
vW3HRy3O9or2OUpxNgRX8SSfgVTdjdZh/IvQu+ZBmJfRX71EPGm/VtNeGmW46C4rIhUjdsgR5NAr
dLl9Dxlzsfs7Z3N0Vsxjao+vma7/DtL6bQ3lXNFIm+TzGvaTDXAE1cQl1vTzpOtPJh1YWfx63CAG
2xElgkVdo5WfCA/ovK++8B4I+jeuxq7FwLSQv3i694Vize8MUED2tJUa2tClpfUitgIR85fiOAny
J0rwe5yYxchwlaVMDzHPQURjvGYRCFfNxheE0xFUR0UKQqopL1FjXkt5CscWoprcD1N3dxmux7YX
ROr03AlgcIjKC8jFUXOonOioafZp6kqGprNfEEykhqiU85RwV53pmBr/uWFLdiAdoUk3lzbWAgDQ
PmbVfR5adh2kYlg9CLe+2bN9X6qZFDtk5T2kQKtUTXA1RUoEMhb8Io2+Zy7DvCbvtEjPNTSo0QFn
q7MBbTFraLukak+RIIxEQXIUZf58a/AnVXP6LgePeKBwBmjt7qrlzFkCznNT2aY8TaaGApSpnwNl
x8OYn3jTvc/PIv7BKb8icWWNcIZ0AFJrUO8ifHuWOWGEyDoRpvJIxhwybIgQXWWLrcJlqcNgrpec
TRbzzjpyV6pdXCayRddto30VzgJVhrTE0NUPJ2B2Q5Yvy6/ubprfrHWfQ2/p8o29rJjAh0yG6YqK
EDEBoMw2Uh9NyxWOtrVoSzwDzD/yf4VpAUOdsVzVbVuSjK6DrOHOBnRkjdmmifInw8pBTzrbygvf
Iq0kKSuG4ZB/Ky23cFFSIghqPcEwSUMrJGyKGiXoQPkbIyOg5jt1XWay7VkyOLchijUoVJXkp+3r
M56y4wSEp/ynLc6jgstBIEltCGpUyKTucJ9D0VolrblqmOTkoU+BidnO3plOyWK9WwkLmBudl3NR
HeuRl/Z6ViaU3TZucoJyySTWUpw0gI9mf6Cs5WEaVlD13fEtxbkGSo9wdmcnMYc1kcN6mZqs008J
cZFqXvpZbL9ORCZAVGXdbjH0iPeuQdOl781+h4lvbTr1xqZm5zBxD1YvXtD5Ot1rBRNUx/DHuowU
YcxXLakMpOZ1m5EYCgXTZ90DUyI+If8LzeKzIsbCVAbu99l+WnoDoDXYCD2n4u9rnmweU3kqj0QI
vBWouWgrbkiDmGIA9RgbPHVsLod5Pi7NlBV+ebZ90OgE4ANgBUvbcyKIdeKGludwOFFd+q34LcwD
bLp4/LEgctR8iE3eBQpxn258tCpoyymnQQh4fLTw7SOFVo52av71casS37kgIs3XQRgXW1FueQEL
XlCxbTKCnIgpZ7mFhckbszdJRVmZwPgqbFmei0A7xeWkQFFyi2IXOtxLi14Quc9InEujci7n3SNh
RkYvYDKhVufxDVXUbWBg23AVzF8FTtayjXYeakzFOtM8/CYOse8zpf3U4+AbNtYU7qYh9yXvS9ET
VtEkrzIW0Dtrx5RhrxAQp2WMmkEQsX/f1aEHTQgXDh60wtNIWcFSnFJlMB3VHADxHG8xaDYU4Jpb
7VslPRZVfU40/an02MzQQdgzY336QXDVixEzHZWtipPZd7ynjE0zbknrwyJTshrqf4K1qQ3VX49x
7hSsyRXKyjG7dcUx8eKHhvhXK5RDQ9y4aJF7qPc6ijNGUCoipz8O5kNFckAYIqCfqnNDT7hMumIJ
RycFK5kuUn7JkBM123L69myJZ959Qmlv6S+9X5g2t9lfyEAv5LVW5XjMlHDVgCvPjSBniR/Xpi/w
oGTLc5ZkpZBB7YB80sve0BD+C23vgPsFf7kZQWTDLwUPjkWtAoZe2xo4mSW2trhoV3oF1wWsstqx
zxn/1TpVEgWUkoarTknYxJCqUSISMtFBDCtEDR43BrLmWf9ghMhwGCcXgh9DARe7L63xi84FEfRF
57sOt6LCoSasQ2fhHeCSbSCiWOldtWafPpd7T241fXhu6Rwc5gfhVZ/eRPvtQNIcOmIFMEnpyHPY
PJkEuU6Y8OLOQSBU7oRHKEapBkWx0RFOe1q6VSxGOJiGOmM4dyyyouUJan+ZBL0VE0BP+33k5SCc
p0xEcg38p/uqaQe1iCBjthwC1yzo8RYXWteAKEZrYKCwr+FpNg3au2l4jId0ZI8Qc320aGMQ+/KQ
WDkihfvowrfXWanOFA8zMGQX/ES7CXvDX/6jpcU+Sdy91nYPty8DXesCW2MEDovPMgBZmOQx1c4V
Tj+HrggIF/RF9d3kfyNmhhxmXkLrNxQBXoMHDSycbFLuauuC2SmYmGEmNRg1Mkt680yTdHKcbMfG
n30Ai7Mi3ubNTwaB1ixAUHc/rfLP5lvzlGwd1iaOAVL0St2X7kEIyKPJBOQV8VkGiCLGh8/UPOF8
SLnDdKk8IT0NQBDi3GhWQObAAOBedPGmUuvbWhkYBFMZfFi47iVPzhl7Xmh9QyL0p/oN+9Z66RQr
XrOCcCKt1XdPrz+GOT6D4OEDpsWhDo8klvFG20GKz2t2+T9T4q5yUu4cJRjlrjM1tCr8V/c1lQDH
2VDy9hLnD3nkWiEpY17GBtHgsVnlmBmjWyOmlzkm6MnItlU+bFiWB4bEYsEtJHMgLYYV6NnJxg9k
z8ZxttEa0RIbdXgiM68Bg1UyCNok8XQxegELsBk3o6r6Pb5TB1iJVuZ3NMbnpKiui8FlIOe1TVEH
qMzTtHWlK2DU/kqAF6Nr7xqSEhM+glg1sGh062Rq/SluDly8q0i+dU2CQgxBVu/6cJE2FLQYNspt
QjhrDOA50di9050rgDAkSA6ynvM6IiJEh1NQotkw7jonYsZU0xt+Olotdk9ex0frQIkTDE4Amf9f
fTBuooTloUy+A/EISc4vwMkiYSxzX3TD3ZOfDhDkLHk0iiReNnxzWiSTRnJTXWT3CFIB7XMvjL+G
qe57iwawBuNuZCdJLEhTRlhOfuLBoPcoeA5C8jfvTBbRoyIHKq2nCCRBbquY86jWIvJJ6ircJu1B
Gt89WotEjGeCUhCY4yJs0ifX7BDR+Ko9k6pOabEMTQT6nMol+8UmHzMeg5iGsRptltCkBaBLi1PE
M8qIc6hlCTJvK/HcShiddsxXg1zVJMW8ZTbDwNmng1h8w/hc2i8Utv9ks+Aeq0DpUQ2HsT/Bw3Ug
kyo3tXupopM0HhXOoLFJP0tcN2MzrluEMAOBlYtheUZi5wDkVV4aFbAQU7ppIPJoZKSVhuvYwSw1
wDdRg2T6Qa8Bw4YNsKP4WlIHjWZe42l8mXTAkfMhNc51g7X8NXKYRFrlnsV8Mh90TyVRtF9bPP4W
YdkgmnWYuztPH7DusOsSLwnYR9geK9cDaENyIuTjI3sIdoUKD3b6h4ZQnR5NX39lFewody89MlxA
m/9QNGiaE4YRhTrX+taJX5LqhakWb2MTQckz3NNouqu+l28xPN48pLf0dirTHJePCVbDFTA08jR4
mAxzp6u6lNCeTcZ40frSQXiNKcojP83RyWxRs20mn+3kQzjtDZsCc2fnMymmzx40QFIVG3vQ/Bwo
YSSa0yhDnq/MT0wdPP1TwYQ65jQDN65gO2lf22TTDptCoTCV+SkWMllnIYewkvCoiwrM1J772Ukv
yJQsIPk6MV5z51npAfNBj4bUksmRAb8fcyOE4px3GnwI1XdGuJBt66z0HuiCq6/Qoa1khxyFw6fm
stPGfJ/ZDg9bqsYxEPMV6mCAWuCSz9eubEGKyU1I7Kswa/S+WDEx68C7QRKMWUH2m9yuMYZV0KPt
neLEfoG1MiLbiJFpB0YEhTPPXlgbyqun8lDNBTrjK08QCAHpuoL24VFixK9GRBprnbAzyf0YqG+K
qFbGbHPAG4m2ANTUQhYybmwINgk2gI7oGR6CjEBXiWR1mwLgrHwds4jdxwEizLUdL1QaUvx6NjQm
QSWk0aQcFMDnGoPloddyTD6DzB9G3CBrzeIhPb/HgNBa8j91/IuOd+oopPviw+jvtvdQzWRlI+Ix
qOQsJrILgmBKSYyLyOeu9IBX4VPk8J0tWD6uM+WqYymeZIjD+l50F4VWTXHGoJwxllX1ps8JRs3K
d93hMFLe0/UILWtijD6psB9ecdBJle9E+SMnbxLAzgGv26Vg3advUgcECYMWGGyaCbeP8knZmNxz
LeFjETKgaRWXd6PA4AsMG7RnUT/TBGr2PqYTlub7yC8SfjP+L7kGj4ylgOSVXnU3E6Umw10cKBdM
zJ28Nd5rAYeAt2bgU6pNLXBnfBYtSjbBw0Du1IHFvfhMDOAcGpLRt8q9tYiz4ydOSo+t7UQS3snq
Hili7rRnjFo+DcpJhjiuvtuSTOGZGc5FxGdgTCsUTDGJUeyUjeq1dX4rNKCzMa4lKmSSV5LW17nG
nG9NJhtWSMt7H8mdigQKUY79Lv9LkrsNdVl/UTW/n59s/heXk2JYNPnqR2Me8O5mMAvGUwV8oaCT
UPRvRPtYhYr0yvES64fMY09DPcvOn8C88jlpXqr5jb+8LHj6Uvkwj2Kis2b9HnFuDNc+Zia6m+vv
AiMMi5a0hJyZuKzNCCZaEvGEvaQXr4H67FKtokllGEKgJEIgDlY751OAhC7wnTNuXIpaAEY46U14
Gum6Qc/Jfo0UvDboo6+FjxXvTe5FE8jhuAftsoITM+QQcYKU4trt2WDbLPnICamWRXYdUjWI07JX
gdu8BpAP48JeTcVAuurdHuk70yhIMx7wjMptDdUMxDus/N5zTNvpJPsyg7O9mYA9IfLzmVUEYvwS
LDZr/bWyf/R420/Htjt4gnuGbwiqdO18lfpLllqnoWLWnheEwVLW6uW6KZ5N+68u4uckDkbjhR5l
O9BlpdkllzfX/Khsfa2rDwWmuQ4ia1Dug3Ux8qcheU9s/h2VVROxpbp1k4dOgekp0U30P+70JKof
N/ycuLn7e4QsmKHLvkcSODABKHVgyTyyzPw9VHC8Ezx1lQxYbO9fxaxl7D688FWJCdnYmsZJyZ4d
7q5l7jfCnFLZhzjFn55/9N0tc84Dsk5PPNSYPTcLnoy1pIw5mWC39VxVSBxQpYsMNQe2S1Z6UDcp
BEtK9o4j1V1V+8l7OHQNQt7VnPNzQPhyNrMXRJfU9x173701bxOeZAxOUcYeBsqqgoveT9ksm9db
bX906tUgAhZnNxpot1tGD9wjzi5yecIvrV3b+zksuyZ9p8TzEyQnjMpXicEXrLLb+te7j8J4nZnb
audQvbj5tTGPhfVaKm8Z6bOwSybkJYhbpn6jcN4qzKGRl6N8JtCiQaq5zXR/mfFj74iyDSNYOWzK
X1VFsRMQUZ0BLQKo4n2ZPKtBfWU7sbgY69cyZzi7cY16XQJlYKYPl/LJhnsETzDDX4X7DnuLxR6Q
FrPQDgoReVD+LQ31XVdxvT4tuV9GYFTbuP6ZEFFIAGAOHUBeoxh7X6rwns8ud941jSnipVW/FCfg
geu1D0LLVW9e3TreijSQegrYhBaP4/d8YF+CGoz4AzasRDJyi+AWWQnxarWJ31lMs3hEGfwdAxdH
U16i+LtXOQ/mh6XeGlSXTf1qouBJrz3bO+ZpWLW8Ejl4/qGBK621oNVYVO0l7gVVTd5bdNa5h16u
dc4VWixT/eLl5eYxzgOufRdMOsL6f7N4sO8CzNbjAfVnVolphtuU0CXvlsHy4PFYzb5rfWjYb/Uj
I9KOyMT4lyXHUz3AWXcS5G9EsBFw1Qc6Phb3y3Cf5ohsr4FG5m2Oubc+BPMuhREeOeMAmJhK6oiW
0pdaf4AOXf9vAWxwZTSFn9VB5hxG+82bD2FJDQRu33lrVLrhY5V/ULrTADUXDEQeflbwM0+YGilB
VArJlzj5ZjvLkQkKl3t5XBKs3YAiMJGbRfRcUpwyj1LzMyGFlbfhH5X32e8add9kb7PzbgroxNxV
VsN1DxjfL8ZNQx+Ii45z0Piz371bRAutMpcwBbEyJXryf6V3ads0sKsXyQRweqZfxmLyjOslRSe8
UsRxFjOe3H8VgTy8Kg4WG01ou9KAhSEQWBf5h1H9Lnm4hgpDGrkPCqScvto0f4r8riafrvk7aU8W
NvHW7+OvHq/coJ1ldMHdOmBJI44dSQ8wLX77PibYAKYZQHK5s4kXUELAU5BE2bG4GrqW1+aAnrYt
XqJ/qX5uo4s7f1t43rmngFo487nUb6W49GTQ8G3TEiNkiHhCWoiCe+d7gsE/JDe9e1bRHpO52LI5
Jc6AMMF/YxaUuT9avsls7bNxTzYfWPlOXLSenyYjsNzTHB1I3aC+nw769E0tbpOsDk5HOxCV8XA1
ApBx7KfhE4M6KNEMtBLtK5aAwzJiabk8BwlqwW+aEiaAscLJQWUQvkxfTf1wiU8UkK0K5ZixGWPL
uDbkLXQYZhRefCtwo4ziEW16RrUlUsZU3qKO4PrAQ32PfYGnk2muC5fPgjg+2reUaMIzBrwaboD3
KnOSxbatdSj631g/9jrbn7uWvo3Wu/JRUQ4o1rshngTrkuaR569djYwHTouxadk1UEfrCpb7DxxR
zNV/tJmNzMWCtwToV5XvdnbNI9YKnr5WtCPrykB3UfCPgEKnxaEBYkOru02vdiuVR3+knIR3Ftpf
lb7bKRwo8sJnZSGTmczTLr22Sg2ETPe2O7YcJ2X+6qpI/5DpW1dsM7SbY/qqMk2M6h1fdYmPXO6L
5q0Zb6J4FeZtdo7WfFXTRyKu8d0rn8v6L4U5FUafqJlkVR2qqT6burZO4iM/04K8a7kY1MLdj/YR
D4sRnrKYWz9996JrXL3G5rBz8dep5T/ZOVfJ6lFGwJ650smDC1FzD+0JFicf8HetHHNSY+n9eLKH
zImRUrj1z4yUcx4/BvbptK0EgTNrN0iZVLxAY4E6EhpLm5Td1eLDZYBYln9FxO13tN9ZI5bQth1z
8iMHEM0AGi8nI6n+VmBTxuZLV93H8G+w3yInZiQGIoRoY2tXWXvqOIfhF7nrd1EcHITwNTgxkLWD
64/xQUkv7vBnQKxn/G4FJb/OYDM5wMHM0sdQHDLWDWb66bC8rG8io018yzmbRPVbNt8e2xK70ikL
bqgeNHGpqrM1r/vqKucnOWEyRxVonRRQUHZ70NSPNjrq2pM6HpX6xzKf6oUZztTxPmWPsiPsyBt2
wlWOMbOHghSY0ltqtlFf6arjIn5ZKlCoI7XxxyRFgVNHCWvhZqOlV2AexJhwGbnTVApOqIGmaL5a
kba2sDvav2n7Y7HQH4CA2srDAorkIVrUQfcP97L8MqJDyh4aMBQhREyjlQF158OpmrX0Pov5MuDW
dpidmRrjIMhPjEt6DV5Ykax63yy5Ig4ka6sLGhVxtC1IcoOYlxkATUnQHrhOWoYN4oRSjgCfH/2r
opVE6UWwaXfH/LfqoLfWCmEW3wZTk4TRcvudFsam4b1GjcRl7+1Gc9xDlIVrnQSNR+5w813Tjad0
4YK6tP92CA7TB6ZQ+v+zb2f+ZxpBWyl+XfS8ubcUFbPKRIlLnw7T3CZASRzyQ+mV8LPYFyd+mfvf
toKKh6TL5hnAczkBd5J0Pp45v2eaCAGZkGsmjsxYVTtG/Z5eSx6D0z8Tn3Tr8cMGr+k/ks5rt3Fs
iaJfJIA5vDKIonKwZalfCEfmnPX1d3EuMDBmuse2RJ1QtWsH8y3onmWsu6XWWJKIsHtpiPFJH+B6
dIwYsggfKhUUzeytCEQ6xhYLB6+2D7bUg19i/nLi7IvcgEbT3Oj1W8coSPlDvEXcCQpUXkHf0tfa
uHL1VLsq1LtlnW/0OnZHEnuUksooZUAWSX6D867KYuq5F+uKynRFpvIYuhJSF6YSazMw8MJHcUL3
pHXQwR+zcG9AmgTCKgzidRgfq+XZzZSnvNgRCve46BgNU/DUN7m+NfEpkU8KE7qglbdRazg55ZZm
mnh9Ym14D0OFU+yDigZlHAoFkBsdLTzgBU00mPjgotzX9DWD1A4JoZMHO2BcxOgtvvwILyIQ2Yl9
KbUia7xyyM6m74A1khFFzbpRiVctixA0XaGJkTFm/U7Ep1r89Fzx/bupOZW8k6rDskjqjkAwN9J3
k/5Y4RqUuzKcptGqM2Ajd7Xopkm/AYdQx2ZNtqwt8H1IVEDT42TPWySqMmcADh1cuYZII+Qzvkoq
yB2xBRBCjQW6IloHRN8G3kIq73flXZnP/YzY1y9gZeWA4Fi5/IMY1JdUJdAh0Ix8qU2MNjK0E6yN
QHs4arr51BenmXA+7t+MvNp1FJzNBBxjU7TrsEcAsy1WzMhJ1zjga01cJf8ntoGV4PWrdVD7Xbuv
OH6ar6VvUzNkIOwanpye/RH5w1LDBo2Jg+hgYtTQcSKdwitw2M3kU82PYXbG4SOdcTpaFDnGpxTv
JeI084EZPUJKETC4h04gZ3/kl1h685X3jKcJ5wLPyzBmWl0ZLGOahzdb3R0xqUSjWbbw1tdcztK4
M6vvV/epGSez/tZBfcCctewzqW5ZiYS7RxRCoiwvdzlmZGApeZScFGVhpT7GdN9UtA23OvyMspup
7iTzwKdZFbuuvYYYO6abVvoVGuzSI6umGZgXneuIpxefStR8caPLkPPzHVOR0TwU7V6fNxklOfgs
FsFI7UGX6e6RyJ0CbMbQAyZb5bbwbXA5ES+d+EZ0PR3yu5luO+gbF0g6hOYyhtFfvoBpWrKZ2J+N
i/caKUY1DivyBwBT1K1fUHUlL5TcZUq0Wl7zYNxw5JQCBv0HU8AVB8dd4g+cTN7KLC1WMGzqafkh
uH7jIytjFs2UDioKXgbMJw4iSmoS2nhmcP1h6iC6Tfa8Ukl0YPomjd0D1gtkCthybE//eCbcKRHa
LhYEjZmExsAtM44Ct2r3dXiNUmqL7fTawPqe38DTgi9qZEhmw+iAxcO/IIaS8MKULeia+X+vxbBX
+J9AwIPFDascWdbLzud1JB6Sbt8a76/kxtZhidKYM7/kDUO6ZIUlXBGh8Z7QraHdLEpCy10mgaQn
qMlGMWhzbRCY+Y2mJkfCdUm/mfO+PifgTSZX6lXqti9th/iaX1NJW4Ku43kNPR0wT/dZbACkRrDl
+m7Z4bpTJT4VXM1dB1b3DVttYBKhLOg8HzZzox7JJGGQwy6vCeRz0BiTmjWLYJfrtHUXHyT5qk+n
zjxnwZlBatdgO8RK4N1F7xWeUhGNQrM0C36Er6zafYoZY2Tl0YkX3mZOeCywZHXUgm3fHEAZ7f9i
UzdR7vIydIR0ucdyxEyeAQY3FNy09nU2wqvY7lc64LtDy5kxQHHkfyMJp4NLSF1WbpvuEx9OKySx
CKFOuu6rA8/3w1TWoo5lmcM5gb8ercBC3CWeA0AHPj5tTu4FoSMt4YcO5TPvvcXAjIpD5iCCB8ng
x1a+aWWJN+dp8n18rtRQq78A8pY9t1ssKAbsHplkzFiIAlw5Uue2nE86NEek5NREzvxWPgF8gt42
ZxdRaGj68ssNDEKsLQXHXdTxVu6/vPC9xbAxR4yxeemos8ls5OKC/eSkPyWGpuMtle4FW38BOjYw
c7p3PkJGrErjgI0LOBytXC6FFsq71V2RMEk4cmKJi2QGE5/M0b4z+gcYFAOLbCevPPJwRcTS9152
gbzQKHSo3AKvM23yEfj+FScrbUhvhTflAw75uM9nOFPkOhyDEf82FwhXjzZt5S8eZ7HHOacjZ8S6
dHw3KAUYe5ED/CSljo34IooatzRbyCmgnJTstUef7AkVmxtk8mucdZbAaHV5JQFcKhx0DctQCGCw
h9RvMkK77drwEJcvsWrYeWKPjQ/WRolOtQJn+FqiIQ68MGIPbbJ4S7FJ5C+1RdxtpsHBRwZrnBof
d+wW/k91Cq/AlE3q41DLJkmpXIsTlfyKIGWFZFNbpLfHBiNfVF64JrKBi5UbB5b4SUfMNu8+owmz
c24bd4TrbUACsSrighukY8wx7BVqX0bABQLBDXg3HVR7DnaA1zs++PLcM3+u3TheqwpcfpyfPYYa
Am5s6yFEdGjbGeEVjwRzAE60atMvRPTjCDizYuzLaPo6iF70x2SfSX6teRKyadrKMjuo8VnS38T+
Kapnfs7Q4hq8xw0Ka6kRv/qzBrPacEGNUqZenzjIAeeqqHApRX9hfQOl5GDjSMAltxZgkNNl+s18
ElMcLb2XSp/hNRphrX4zvTfBEShuFZPXveegngrXrG35ffKmf9QR9ogXAljNE+KQ278BciqBpYk2
5wzSpJj51rp+ciXgHWQajJx9RhI8h6g6c1Wo5bXXDmN7I0IuIUJMw/adE3074/+eeMYXxxgvWYcD
wPgfyGOt5ntEbnF66JtdDoP5hzCcH7Rq4jfYtQET0cCclr5lE7yucbA8g4pYw9aXgi2xSiSW9+2y
AYrSo7Mb6KMFAWxE/wy6t4ozrVe+X/0nMBp8hybbNi8XNgOOYEK3VaqnRhdihSatk4sIeKw3QbM1
akz5dlQrbFMmtsChFVQw5TjuksGdiPJ4uX3noZSAvtIJflLt8BbDVSbDrMk8gb5HSKDvt/rWfugj
cN4a1jFDGrjsAJwGJOB+z5Sbm6Zl4kWeiUdcC3FyUK8Bnzm6pn+pBCzHzfBQCY8ZxWsYvifzQc22
QF95th/6ffiTvxU4omlrOohgRq1jPyUk/SZxv38S9KQ9WTx6fxVWSLB2HA7yHW0S6xWXsPonbTdD
upGkPXcjx0HRguCvO8njY+bUSND+gp5xT3YLVMs6l17OigQSCZjWNv/c6nPwqnATJbshcVXKevS/
QAiVp/oI9TasxMYbbzM49dqNv6mMBeZMWByCWSOU5Wyg6b1UR1f9p/1Ef4xKKKsp9/hj8i0pR/nK
7+VhlM/2pz23p/GN1ny+US1LAAsMtwqb7I7yC70Q5DdwhW92ZXkTvsLveY8kGzIh8891ti08ZKIM
+upd9QsfBIb0Ul8IVNzb8cscLX70Vw5bIz28sEl/Vgdphy7W6QFoUZCfKej38ROTgVBzUXYZdtKu
UQOfbvz+X8g+wBy8JuZHw2+E5PTKcc+PR5vGTsTOWUXuy0UcOABQ7VcT/SiMu1kFuWtmrugptxWG
Xg+ukeYzucQ1h6QlfATCR9NyR9rzG3aZJNMFNz426GSquCmEbRSuE0x0e4cGmKQ0Jfd1zEFD6IcO
H1QPJJdi0+Askyji1AKLDgROTk6/hvR+svNvzpVV7rTzh8bFg6U0wCXWW1RpS+UTIMZEGPWADqly
5/C8dQsVoD79V/vVHoSZEE+uDrEw5yF+qPQF/kSaNvckpGRmhRRlhFWS4iA7TIOQ5I7Un2uVOwAY
aTkbJXPN1+o3ZmRJ2YVJD78QtxX4l5b6D0+1nVE4DJOSrapas9NY3NjS7VtxjLfXUT1AWE820jdF
r3mZd+GXqHv6nqLsAU6DnwuAdvI5easz/0MJd7TKnDZ0zOEfBEVYO7pp12DycMKW0ea27RxlyUXl
T+ySSzx+S0kMYAwQkkQH7ONoHLXL1H7DxKFlDo87C1gYgTnhoS5O+JQBYUrNA34Eo+KeMw29r3zF
DYL+HIeXhKeHoGr0ih2Ogmawx+5ZReWQ3TRGaKzSn5ZaYjf9Mb0ne57fCbupujJhwCmTiHVpZ2zm
jxqbQWA8CocG9oRFl7+682xftBWfMqTHv/xN/1R2zTY4ccx3LqHibuGtfmbdAvH/q1vXuMU83y0u
67b5Jv5QElCZortmZMP7Ih+HRqcnOw1Pcgtpjr4Bln0VZEHawx/G1Eyz+FcAcpJbuqPyoPql4kvZ
Rf07b9HkpqosjahkjI1xFFms9xE8oYpEx5jwmSAZL6mQHOPEz9BOjACqrZkwdnZeCdCghfOEJb4T
NMC6gl/UHXPDIupiukt7/cI0KX2rQZw1i34InxsINVJu9Uths0BIhwb3Wav9WMo5e8J4JnP5XAKM
zwh7R3T0Lu1ZhZHkLgf25/zGwhAnl+45u/M+oCSnv9RvK2X7IgiL/Rla5S+ZLHKN2avfPllTgIUh
h9JPai7PnApC//fyVBduPKDWmvQ7b7ApR3jqwbHdGG5mWsCJ9t/LxaHEYUD2B5L+TYPOJf01ngdb
9pp7Qrpz/cVHuUn/ettgEptY8K4wZgOF2tffPFf1gDTQS6w/aOn+8MRCB6XTgix52lp44D0OlO12
1+6TgxNu+MI5J0kFYMHGd8Ra/YJ5znwAhWUwgvJFgBGc1JHx2W3i0UFHH5VO/2cX0kbBxpcwsYdw
yj5Wia3mlnCertS0fK76Lj7mbs4YubJRlst8qr+vL50NiqQH7sW5BOE8QLB6hBaKlZ1+CBm72Ipv
PLFh/8CedE7YuywSxe82sAb3gIiTbTDL8sSj4WO6YRd7/dZ8r9bpl3qOvNJNfP1ROADPHuG4sfd2
0i5I0S39SHfSTNdE8VqitfFsVQ5IomDIbkL3RCiJvDbXauXE/5Qne7z7QETJaCvqjvoRZrYAjdPT
HPnK+27GvZq59IUafjSRq3FsnYZ/HEigTK+reG1Hq3+k5/7MUUBJL+BngwBex3AcJpn1ElzohIyW
qjvrI2VAGtjMbnT82Gx2JgQOE8m+BdIQHZtjdozuHHIcLRO7Dh+R3xhsxjcP7HssuCNbubU/mkkH
ZmFSzJHT/NWElmXQOpYD9DXbykf3zpyGpUuHMf13ZNZv7BCOE54+blJ40RZnwGLGQTmEikN8LLer
q/QcEXCuLLyreDW4R/PBMivHFG0hZTJpAR9arLDoz6tLxwr6whKRp4gmG6/I0oEl5jBuL79xRWBj
V4U/fOQ4eLOgKLes+k/bDjuqbOmHZo3+jYnX6rd/sLfmE28juVcRBRSlg8OPzB8SghRgxHt2Vy/5
gxTMG1gGybxc05boabd5WgAOHnWUkXICLcJmmlRklvLND4YMXwFLNC7QTQ8+acFFHxnZbcOzek/+
9T4yj+/Rj/5B/+u/HHyl9hjD6dQ8/OO+3Oyov9cPrInQLmMW/G3cMpdxLLOYvXwoPiDMIni4h2fT
1/fGu/YeXKMNh4jBBHarbiFg9t+TO++oS+KT7sn/ZC93kmNnm/vmG/z39Ux+Kw/Lie1InLR5ES/i
v+FDPxonlDd741r6JpXt6o2iN/OTverIrvjMDiWDT8gpZ5WMs+/kaL7hqKa9p/yI+CuFYUGHudPh
n0GhX5vO66b8E/7h5WljMnSECPwYsCOYPeX6h4DPZjxpXHu/2nJP4LGPxMmRcSGxjpNdPjhymj/q
of5DfL6eqj9vGAY5oa/bLHUmbq/LGWSGifihcdnoR0h5NsC8xfAbHxBX+DYv41o6CTf5qMiO9MOy
mq7Ia/Z4PziRpVzHnWjrF2EtX0Tew004p3bkkJxkY0u3fSMhy9bdwT6qXnTX4VBvsbNbJx9XztRv
YQus6pj26j7Y01ZgQryN/fCtdVwu6rdPxge81OXFpD4dCxOce+gVH8SKrKdds+GQwEeIvyl2HH72
RP6nzcJd3RU4Cjdz/xme34MjLEynBBpz2mfu0bQ40sVcljmtoSf4neVG26Nywg+H1cAz066wdBzp
cKGCgvK3zffgGF+vCwo2m47RUi6d4+f2b/ZRfhMkZss20cs2xejmGhHYmnre8h1gMaff9qmcFadx
k+PZi9bgag/jxLz1+Mek41L60FhO+rXYIUjNUXRY5Z47PrrT78Z2toPe6sJktxHmrUm9sAKmkKOz
gdt6rnebytq/Bmd8drvUrc5g4U6/ZkmBGFucitwqFOdbfIlceChP9G/uxyc97YVDRbGYpTmpb4Dn
8qqYc7rY9Hj935vucifCnlntuYyQ7lniD/b8j97+YZG4g2HLfyMXBScLUE6dONJZdYN9s+upq3CY
Pob76VIE7nRRnN8Xc8rraVoXvrEt1pNfci4ae57YPzAqgy6Qk+Fg3Mqf1NeewTreg0VQQGxM/G6W
v68Ie+ISEI9L7rpmHaPf6t8TmZGHlVpmkcqzlo+mGzCadUMvhdxNMXJQrNSGpIN+/YowwDhjSql5
9YEEqEdqXf6kXWCXgcvNZbO9wQLZ+toP546vOdHtBAfdmU7mvnZr6/rCzAWY+EpRAP52R/SeH/t3
+UApEZ71f8Zbfgg3K1c8qv+I8cVVGNT3n3kQHuq/brM6olZ6z3zhmN7rz/FPf7TH8dARFqX4EPX0
Y7B+YWlm0emchOdAKDamkTEM8KOBgylmr5b4RRApVjUHiCcAu86LJR3zCHNvIGvIpsu2M1/kES+7
68OwVK9ygzUvtvsSr3Dl1nRWB/EWoSL4eegWSZEOD0Y8dhmbDXPnzWR9wUUxkI+wD2SIyUfwKmf+
oXIQzkv5cKI9g0Nz0m6Le/qBUa8dHCnETsl92gYbxWkdsN0FgyASyVHWE9cV6xX/2TcG7m77TbCN
Dx/CupmOnRxr53VEIKBbHQ4nVu8OD8Mzzl/U4i5x7S65Z45sz+uP1zFPHIhf0g88zb1wUlmkzQ6z
RVs7kYBtUh5bIgnf1rn4Wt15HTQD/ZoFMzWcLDA3CADB/rZ1wArPz/4R7gWf68KSrnjdb4T1skQa
RIe/8Xv4DwnfpbwDNUC1Y+1Jfv0tMLylgmG+yCEgXEfrqF5ocz+UTedyL8f2/Pz+zu4fBkQfflT5
jc2lyBkR2/H7FYnVBiu/FXtM/luOT/MT8DByMO06UHjzOfbr11FzkBSQzLXUZ1+P1WbkQKHd5uQo
2fEUEDjYK37ww5hi+uqY6rjGpfcCB+Go9Az8mEKGj2W5nxrR+wjPQB5WveGyo5I55hbzpY12hOLJ
xmHhXAo85B3ljFZfvOpHLrFN7lHIlJ2j+asrFpNAgHb1F23YVzfdv1EGMPxytJ/88boaezSgoIjD
Hygk+IANOOl3e2R7ezogBxK1y9H6yiiHXNOnsPeBdBwKewqSpaSlzuZuV7kcVk76RQ6EdcP67cE7
szfmj+kzevvR9oov+MQAWFuoD8u3Dnb/VK894JyNc4crUVtnNsAJu/6MoKPaEWizT9zl78I/1T8y
X3Hn/JS22xiHVOod9rXP/Gy22D/yscoR7TAO5gORjwPVzEe4ZY9QkI9IJ4nOPJGN09LWvsFpvjZ4
6/oM+o8iid37WHFCT4GuCoD7quyKbsyv35LtMqwu1vJ5meJzZSPTPkH3TT/mhR1szRvgqd934igg
kti0iO5Zkx2Gt9xkTMzh1I9W6SBPsJWzT8FuCz/6u7HnogQZY/myvrdI9rzinq+Ta+XC/yVK2I7X
2ilxu+eQWKH9utBZXBqPVPPgulqYdBI+cN+v6+Cu3kM2F1f7fJbOeIXfl5tavaA/La3xW7mxlTdw
4akVKK08+ed1W+3ZfWggLtSpCbXMh1QtjXL71N6SL+0ZnZaxY8iFqV8nR/HFa0kR3zkzYMdZ21cf
/MG3cGKIwKvEeWK98rqtcOPBCycGS6xnfo94oaKL9+13sdGsbXTgXbx/4CK6U5xuO2076ww/cP1L
QLujnDhOBnc4lI5OOB35pdZnv2YlS7eVj93XsTgsv8V46DyE5Es+CA4jCOW75SLcJBtwgP/AA86u
U+MWd+HEUOxLesttdqijXHoXMxvx2K/Nfyt6zy1Tzt34kNYpL+S1DBKAifq9eaDaO1BRrQ7qFgnb
9/L49X8SaBGy7BPjg3avnNTDi0BOG0qir3vwALj/rjPwEja9abybf1iZ1rgZ1zxsmxrH6r1rx72f
Neul9YKRcEwucM2tc/RFq5z7/RnT9zMu0OPm2Ln6O4VC4q5+ZY9QHRtK9MZgVE3bQd2hsFcdhj2c
qtg5GnvlHPp4uh+DzepOEZ55wG+PbLdYqS1zODLhHMrudyoD09P4HOJxF+/LPSV2+ci+6Ga3oi1u
Ya7szaUTOgo3Jiuqqyzj1nY9/8R2VYL+9NqU7MfEvNaaK6dsgHxVY8O3SbECBK9mAKKEsLCiKtcZ
YsYTWhDozsME4GsosnpK4uc8Y93VNEnniKPudwa2EbHWkR6ltT6ZjMz7cA8y9AU7x55wfsX9QVcn
+DkCLu15IJwiZMthKVBONy/hBB3/VU97IwF76IX0XyWbr9P/v/S/UhGJu1c0Joga5hPin9/IzDEF
M/hiVq3okG9Gp6Ny7uURVr1DrSM/oY92tLgp90awEG2SZJfhDWvn48D8R67umVAOnpKk9Z6gxNJH
boAVUKzukEZPL8JNV+3gTJqq7GSFXiWuoSxEkh7ibg9jXew1AX0itBCxM2YvMzAMm3IiWhuAuQzS
Bb78yLgDk0/ClIK12iKDi3RhQH+NfPW/f2vk4U/Xs3Gn1GKwj5t/gVL8DlEaYTJIOd7Xql/KEget
Lsfregb7as1C2xnyuW/ncNe3OBNZOlFkjgF53Ta0AFVYOzXXstFTTJNf6n4SD3KG9mI0tY/hZego
lJjP6GaL6S9TporXckZuTdz0PRan5ieomnddGZt7XjAeKlP9q34pEsDcCmh7mEYOgeY1OmKaVbt2
AJ4UdOZKr3xgvCLsoqb0Ziz47cWhj+lNVNNDMtkMG1XYTpUMwXFxXxiKla+NGfe41HGriPzAMppr
ZxWuRm/qiPPVkhmyIsIWI1RN3rpGtEJqjfp7GmyHCppO88XuEHEDOSZBnUJDJlKlKYGrdF1/Bm0X
UkTKNnKTKzJOwMiOJAdVQHPf9Ui5ypWhXER5xN5OU9eaUswu4WKvjS6w3kOcTrUeyqI+G/cpmTHv
E+u9Eq5I1HmdiybARamCziCH0TUtsjpj+Bk82wJWugLZAQESYQGVnjW+RmJtWDZbhFFYcCx/J2IW
FDZp7UVGlDGLFmiDBmapeLXscb6mPX+h6zFThmMJDE9zAS2zhoqXah1zFLeoo8Cvwvxo1BDMOOAV
MdoZyzeGgnCqYrJDVpAFWhFK8LKr/vtSVexEHEngJslDigiAsbKqjCK4WkWkz0CM7nKxap14QClF
FyQG8zrrzRacJsUxNBCBtkLGa1356FqlP8cYMq4VGTQlbgpC7lLpt2XFIT6TmPCKETWqCWRBJLN+
kvUlcgDzuKZ9D+Fm5FMV77Aq0WCe31m/DHjNGMOXNFw9pkT3plUpvgnJkXw4xv4UaAKsriP87qiS
NgY+2BB9EBIRPb8g9F3gLVkpVTeKj3YeIp9Mq8QdBKPeRhqgulGhHEEJaBwVDUen1fINTdTtFHmk
4pObBLOwNHPrSd8ija/QqutEB9dlzsxg+mgF6BdT0Pe7V0DSSZLlmBaMKJDICDQOmkEwcColq0NW
xWetKNtz3ajqXmsj5seob2Kxg0WrMVmRsedAspT85dJqtIW2S3ZKilx/emUGRBFOWiUlUq2SE/g4
BAaJlSrs5NjM93NTfq7k+po34Lsw0dWtFE6niERbaD/ZaRiYa+uyBkyRLL6TcryXV9I1KBlvBBIM
kUaC4kq6mA5aVJK8sH+ZO4jLr8LMcEVM432+/KEsczt2hQbpkuNSiMm5nIr4UQQBbGtxxM93+aMG
pjFMqD5RHG2KiGGMmvd8MoYtdkb/eoFNHcmr17aJ+7dV1EbnYYS3FrUZmUJydG7COD4X02zuewFO
kZoiZsD3NGrk7ob59rQhFfYySdId9wCE0mF40UUTAejsZ/1rhpPDtVWnMKtWTq/z4dTj64nL/Ucc
CNElFVG8VAGkLNEgukxZ4sYGXcGWMovu3HUrH+f8+YJAq99MI24ksDd5tNs51xv0kMy940ol7Xde
hjdlBy20jz1J4UOskB9C4zn99+VFNok/BPM7iU75yRAhlmOxuGtqlVM6naHSKkNHfTCg08nb6but
Von/6onpHbP0LYi4DUkh7b/nbKAEl0TU+1LjsjZiNd4a4QsSxr1Ts+aEZoZY6RVgzoSNJDaPDM3i
6JrBSJSqVYnIBXmuKr5xE+FYk2AfkjL+wQNsXYs56U6x6hllr29HZf4TORevifEKN93sk8CyHrDq
RI+SQj2I+3tm3JHBToaLLxOYXGTX+aMqPqslhBhfcyHZxg3uEKDJBwVTz/I9LXw5Bt2Q8HCL20fX
CQtQl3ZnPE0H5I1Ykje4xnO34JZ+FUmWiNbJEgZ7w9AzRY0JeM44L00PBFJUElfhRs73ZuDj9jXI
50S1JW6NCdb1SlyTHReBGn2hk0iyrx4+AjR5hjyW/tPrOM57bAtF9iZG6AZjO627YxjOR3CDhQc7
TmTiw8gF2iIWqqca8hpoez5/wWSMPHn1TaY16Pw4X4thk3/oITOUnUjUjZA0bpD0T+zfHJH+TYRO
XzazP7Z/kaY7UsB1reJt+crsKQqdyWxPxF2jUIA+wwCanQfjQlsbRnqWs8BTs24tdoIn/qQZpsll
s++k/GCqCIOF+jFh60ASBFnv+L4Kra9XSgcXWr41nQBRlcWoducqYK6E4dBP3ZkLGq0iWCBHCI80
azXGvmEEDL0I/4zFm9QU25aAhlFlOiyZyLmS5DgJeDnP+naxIhDUGnRmpLfq+wpYd1B+V4PfFd0p
y5G+lO/tfBWGwF0kE+rrAZg+g6nNX0P/7OSPIptsDNtwdn1rGJGav5p+7Gh9IublHnJMpdikK56B
GF1mSryuqm8YDouQ21Z413TUvnPPDB7nOBI4EGxe2ggIv4KvVr0LY/9eF4zq226tr3KiiDhizaJ0
MshAakL8+Hhoy94rRlhgJZFqjWYnTJULRcKarYfoE7lC3vwkI7E3lO+CEXwM5i3jzM45ao0Us1Ym
lSZEOJHSDZ5TRCm9WsnPQBLx5S9VTHGHdaWpu7K/hHAUmLsb0l6ByxRGXiEKeLfdCpI4ZFqpRRiZ
5DfB8ClGGHTGY4XivyGBCm/i9rNpr3P8nrzcGDlVdy6DHXnRQ3TQwid0ZEQwrcYKQijrQf9PSVyO
jsW/LD0n00XFdlLrJ+eP9DT0QNAc8bNBdas/JekTz46trIY7ox6gB0OoM9Eh9KtHHuMkBQGMxS3o
gAI4yerIk2MMdszuX2PMdgz7Q+XJaOIXzpBOKnwpbHpFfDcgx+CzBAOwBY0SUQPbHYJf+TNE3PNS
pbVBVDjuveQG1EZ4V4fBGyOkZ4LT4PeDCwLiRkbpaJiZK7ZrXE4olSXeqYQ04zIQggCDT80AivE/
B3xc9IEjY1FVYkVtiVYVmKxr0EADGhrskN4irAyRbPl5X3+aYn1ZacT2QIDvzdGVw2FNxQn2gnSo
Ojf6e4n2Uhd+Nbk9kyHvaaZyMakiu/A7COnSoWEXswCFCV1pQMxIsW5LHnchr/NC3uNbi6ALhGT4
YTEaKgrJf8YCR0Ywl0nQM/7K6MRXzeVatl/0pwQC9hKGWsm/sfnqsQsocpj9+VlJLlKan1MwZJTl
4rQOeF0xjkMBkN0rtYkqsF945sqcYiZjRv0mSiCptegnzeiS0uhgqPMvrW8xTIVixvho+g6Kzo0n
tCYyVgeczgU6CZG0XOmzT6EkM4entIehd9TjO37rVfekqMmCXxk4MiECHaJa8Dmx3VARvXwlJggT
u+8AP7drWBzxiuJxYnFuy5gvdMZijbIQSiHnoRyZYSpqZC/ICW7kgowsa/2aHqL0IYfcxa+vFylK
4HQo1ftwr7H22XFT/1yZv4G0WXHxYuQvNNA4JUCS8VslANq4z8gfK7dQiKmG3NB89LIPhRsJcem+
OH8HBA4Bhua7hK2fQWcoJ9S7TM/DLZwYEXK77mfdvrkXl57gdH07zINVAV9HwLGEG8h/EHgNIlFH
Ird4lKmW3GhetxRF1Y1bGInEtpvWi+l2esAAJxrodw8TvhJmvxmGmxbXlBkPffUTcTolePYyri6M
z1H0quqQVx9l/xvy5Et12+ohDKJhTdMyQyGnG67g17K9YiZ1UfqVyB8C/mvqcn9IH+V8nXqI3aIV
ArmECcwC/P1e+VoU6VyuZv8sSkTgy0MhgzGHL2HetQiJJCGr8NS2MxoFyGd4mhSozxZhJsdAoF/i
ajuwemV63KqpKUASKKDPtP6o6n817NyQTIKZVxqsHgKBqszfpxXGKmPAYfnbcXy8yCzB5ZzfD11a
L96N6SogvSTraEKGJ8tktODTZ4o3IT2kqof0cjSZSvIf1Y0z08ALoDkJ2rYYnLLbNYzEMfQjbAZ3
ZNCQtHZEKt25JTHuUJghg8yffPwth5/B/Om1i6C9dQzuk0UxIdgxMBrjqPikLhvyda3FdyHL8E7m
OCx8k6DA6S1P3hSB6CauaXx+XwGGykhV2B7U3L6ivSlg8+W32b1NBYoKZG2D+SfCOcqDhZ0kp1tG
r3Pl/ETJMRF2XX9ouY5FFtkhVzyphYYtfSjDdzz8FMVnIx8NPjjlqMOoiZj2FYg2YbMVJBSFT9wu
8MBiZ5ETh6m9finRYaCUgsujijtJ8eAljYRyVcNG4ArVBUzmeqfTIHvv9FrdiulOmgcnydN1+5Uy
jJbkz2ShKHIbtoG8LpVTVl6FxpsKz5w3knwOUdqPOy6lHAGniQKVNt2SALvBdvUYizgDviFUB318
SmAdi2h+xj9JZmfBO10ZkYv1mRMhN1Vx8dZU8uHYY2jpdRUOPTJnkixWHZAoszU8yWukluZ4SdXT
MB3KkXIghvPa3l4M23c5rhGYKYMN4CnW+yLO9zg3KhEKOLB8A9e5FTqQmUDMHFp9jp0dppvCNoOr
PiG8xdIpRoBRjDdFX6zbkP5xvCGbn+EJkFywEvZRdCeWoTOvYfbbsP4VeF0m6p2pPuTFby/8j6Pz
WHLc2ILoFyGiYApm2/TetO8Ngm0G3qPgvl4HWiienqSZYZNg1TWZJz/doDnV+j8BWkOPjjUS7fKn
G6+CIQ5EH73EU/hrNH+Qu/GOfJTinzUAHMc9pW08LHA9NVzR/pkpjIVgST01ah8g1OCDpltkcR3D
QxdnSE13HMNn4EZyX0zreczWHgjT8dKpB2OR6YEYCG+gYJfuHypmcZ1GUl8H5WH+7lF1xzzNU3fL
kpsWRHxkzFT7t5KWB0FMW3K2oOTEHsS5kNXPCilZy1O3NEp+nCDm+89yZFUlx4admE2yQYkgj9Ku
n+nuwa1wfy1MeTnlZnFR2esY3wF71HBAQ9gf26F4NPQxYdqsRuOhl8nZYt/Vnbx+S7x5Zx4Sf+cV
hzIYCJ6ukGY/pnSPr1kr7hpfLKjlbnRpLQ7VWF1NZumhZaIHK3e2AZUv/JN4/5FVqGNo3CJ/r2Hl
a/YVVKHID7Yx1jY55U9gDZk09gM3Kk/kFBPhzbIE4zpf5omIwSF6k9qfn94qRFojZhKdFyC2Gr/U
57eqUO5MfoOV7o5edXKPmfdCLP0q9/+FhstA7stBXqmqZ3SOOssjXzs08cvg/Xk1VQmHjjeVWydF
JGWxreJAL0AU1dExISa7XU7+nyG/vA4dpPNpqzeNIJQ44lYUDw05MWbOwvuUFMqB+IZKv+2B7qnu
n8ehEP24ZCWHV14w8DNnRgMMM2gDdKD+nKIHaZjAy+HDnV7j/HVElVGQOEhK5yp0qYe5aw2yOW24
nkRo+BqGTKA2Vjcrgn6H7E504TrgNWq7iopM6Go1MftzyBoKFn1z9hiJ23Ny7QXsLeombzlq8P0Q
0AbhxWQbnrDG609O9dUnp5mG7wEZN31/pXeHwf/JcVib2k1mFy0GWhYdA+Dymp+vjXwPug9sPzJv
t32VWGBS49cWp3G8BLCcA4QG2JTUjnCV6h2Rr8TWzb3FNwkDLXVuyMnb8g76VHxh/K1zv/smq2Fq
Ese+OowZUVq810VwT8fxr4YjxNDsp4vkXbPG+ez4V+avBr/YsMQt9O5iwGlYORqx42BHyveKqnWk
xHUF6QDrlD8NbAl9R8EbYt4CqnpjP+k7Q1OQUIBnDSyuof5byJ8q/REXLw6U+OzCUAM3CphLTsiW
lV9Iq1kSkjDKekl8GjEfyLZXnEONDF88G8V3fyTv2ew/vXhlRFBiKJ5OZvYM2SIOt0p+ZVwfYeBt
nYY/MSC3kXX98Gm6K3PaVPxkbbf1OamxlSC/VTRQDH3S4G4Q1zHDd4TgK6WbtFcki9TD0gBmyIC9
58fvaRrAA2cDJobiveveO+OcklsfXUR0CVHlT/jMJL14geAwDsYth/AyRLYuuxuRNUqDXHvpO9rT
beytBOu9DqmGPSIoAjXeb2IaBsIT7CPhP3MiEKZlLHFX/Jng82kXE+MxfmPGIqLQi/eFD6el2tZ+
/zTjPTRkzE2N3gmns+BpycjeCOAOKKDyW2TTRnTUwhdh3vEY9DwDw8a1To72M7qffnLrGcHkH4Ip
rreqs304rQb2I+W6JeO6vZQMjOQ2Q5hT0cqsQ75PIVwQ7jXkbIS9ut1HYq4GIhCq+OLSsY7Uw8zx
V9bwrfPa/YcSrwlOxoJHlBimJj2F+kfYUQGTu76oSqKTdzFk5Dh6Cx1CbH7q6MvGYKeFZ4FpQ3dP
1D4WPkscksPRUG9Be52rYweNSHac6DPcyeRxx8LFXwqxsctzRQXhIqzw7kZ/NLCk9LyiLmefE4Lt
pg7LOK8txRIIGgpwncWgPwfjvQVQ4HYBG4sAW0+8nKeqofc0uVg5+I6KqFowNNsTKZH6+wA/mByv
hNaG6iWcb3gXIwVXXan/2Rqj+RJTB2ny+ouOIKPvHgX3VMpiHi72ExPTJRB3TkNJPESz6bBPDs4j
4VEDRBfOEnJq1vZfLd48UM4JIygPvKSDyK4WgLXCjAxuNuhYM5r8zTgZ/geTx7nsHWduBFLFEAdq
L1GdU9qlCBB8XnzNxsWFTtCjTNavPdEBZMYlRJctZfMN9290kSCke4IX8uSsRRyj8VKvvkLzLMOv
Jv1XzBc93KCON0OLcyhYX2PTcNwx785fY+NdBm8ETelGD5D1LKPlVF/cWZmufvFaLqsuOndNvxrh
YjQHfmOPI9rgmTGdYyc9zkakzyCIcIQm6DchuTe3aVhOzFHTt2r4zQBxd2u96SlwkQsD/K3ptHiv
EjghnSFWnROcJI2b7RAPRhERESJfsGeZgELxxySMXs0Yg/pcmiVoVoBuNWJajcjwgH6TMkBqHCt3
hthLv3RXDT9XQGUb+QtJT9ZzAtbZvTpUSc7MrdjNj3VFCeZwT4x9viYpMgd34PPbt+PersjYQU5S
/2B7EM4+Gn4FeyV3+AlH42jA8U1LdBlyP7KRzE+tcRi9HEr435h/pBIjJpthR98EIHslppuBJUEH
Xdj7V0abOruQPv9ouG/M6sNH0+JsQRB3OVAVRb4G53WmrR0iFsm8HCr0CcVR4kYYaXNj0sIW+igp
j5YOTvsMFkAxFctuyCjhXuvBB78WUD3Rb9b4uxjKH8bhN2++wFstpKftncQh2IghTJGtfE9iC2FK
Y24Nr4YIh5OGC7REqR3GbwFk9vYSzfu4/lM1qP60ewA9qq2+EhwDPZmGKH75Cjs3O7oMxXHCs0H2
3sgx5Uas/qOfGn929+s7n2FxLB2wFNi3bl7806NgzihzbICTpzR7xAzLOVx6/I2eh7Xhz3EuXdhQ
+n4ZgkkstAZR36gp44axz8l0LCTv3aeflusUZ/FEXFSDmyLCi9DGX1b1XRXvufeX1ki8fKYJc4iT
w1I8LNmhU3JN7t8g3jL6PWUxH/TurUdnegOBGMnXSl4U1JTiNaoPenFzgY5Lm1ncLdKbVeY9G6hn
ku3oPludsSxMFwgBgheKbvM6ckFJGnzaWgPaHz9Lb0/wXsgX23XQHrqvurtEzhf7qKdK3D3YkY2+
CMSxLdeIdKBO+Xczu2fdW5Z8JP1Po34H9lwW3nhThsuWAUrPV5JtLXc6FWD6N6SPwPnsmosTfxPb
DO7mq+V2K0+Cej9MMI1M2kYLWPMzMlLxe+pu7I65NEOkujBWA27F9l5JKjrGpXxN+HGm2UeIRceX
ByKn5fy2xfw+2fg0l0gm73eEXsjjZowxXfsdVS3S6zdO+ozjy+RFpCneLzhZPiiCZLjYJgiNA1tE
4X1OyLnNHkdfB/8AjoBrrkufETIjKepqNFlkji5C6+xjR06D374C3YiWLXzX0btbycYf/TWL5r3R
RoRWqy0xdjr+hyZd2Vqxq0MmtKQ2O5yFAiVMzicT0ChFzM1S3jwLs23Nl9/hmjZG+IzzdNjobpbv
nAOAX6b87hlQJjUq4Vi8Vq5xMkO8awwlS8bZHXGQNcOCNk1OXjW0iE29r9ySO3BHBDMttV6sqgKd
SOSc4ZTvYafvMiKv62jTUhinnOoFghiXRs1JkyXt7oz1ILJ5CnbWAJctJu7iYTnfJtxcD1C7Q51h
2ixdYB5Zkg+cQ3AkVROfS0qQUaq++uAaudkyjbMNS8k2BO1XEWrugaJwYVuNKJqZlVSsYkDeutXN
CLm3sRPUIAPbrd2vCWbBJBosOhsFHBV+iI84xUVKPWsMAZzDBPMqzri0Nza8DECrdfwdJCgCi7T8
m1jAzgvdUZK+V7a7wc+PYw5iCQAbg9ziC3MP+4HAeO29zyb9iK0zWN2C08EBC0WHoBEx3GLHMEax
jJkB55A9Bx6dxseCA184WZQBP0f/FtvAcnYaC3ndXLflXfff8hjlVqZ21ERhYB8ne/yblIBYz5zQ
F/3etaeXAFZRetB9mP705Zn+YO/AZ8kdggFkahHgFjWuSbyPuxAZPt43y7X2Ce9N3EWAnC1WbsZe
M86hHEkEN1CNGOjbTfkaUGnpI4NOZfungqAAEjOAkrKQ4l4P2UvMIXZTa72WJTt6rp80dJ463um8
I5grFESNNB8iR5BinWv2M+lHZZP90CxsonJsBbxHgKrQGmjDhHQ0Gw5/agIy3Y6+eEkxcyexA//L
2zeMbZlhXAjiYuCvlmLg4O6JonV8kLU/PJD4KdeF6JdMS/vw5DPRH5xvRZffsejPoZ1FwtzEJDuE
PrI4CzU/g6OMkbKY1XsAgDrxEXW4eV1YckCYyvqqfmMUVdon1H98aAVgGJTJM1Gj6lZtCHWa7dA4
1JuRDegQ1QBOOStL5o9xccjDH5/KQ6/NS0uVaefLiRmTir2nJjC2Zuu/9rr9oalyUfkvElCuvtUR
+Sp32cG2TXndXv4P3F+07uR7EX4mlP4GRYlQ04t8MYrp4IxwrSrvDjEE75dziNlB9eiu6CjNJuPE
kbu4AM+YZUyCdKLrJKAJpZaGBOlofxaF/M7jnmFbdMl9RcbcMirBuDVy60XpvoeVLAS6197cS/I3
CSxNvOJqJPH3SMxF2peYfLEGW85T4/NZGo/GeCUBaRnz6fbzQL9JYdTz6FR9/1yI197SN2LodkPE
3DRKJ6ykkOi4IwyCUTgTFLe8X74U6ISciOxAj+t2wj3J8zM+jxaOsJ7cTEk+IBMti51F2vu0Gvoc
wLENG5NgQYUCpaNJ17cOT7S1zQYsR2yjJp1h2Cx5II7T0PQtC9dnZ+dn4c5BMwF3jGupRnbHfwpY
A9t2iAEyYxzRPAc29p0QxgvlQhGXq1KrlvbsZArJ4sNV5zJLEwFrnvTb0ao1M2K3P7I0e5vG/k3R
XBNYdkkMGJrm0UjKnzDnRG1M72Tr2nkEsplhu/WYh2nVV03fPGWz5fTupOcxYiJWX6OKzu/W8seX
ZKLp7AG2FemaMvzN46te4epnhlsJ77lXfO1iv3mX6CdS+1E11T6iknFro2SzAFCDQDgl6n8+UwZX
50Ac5WubDkShvk1ZhSozX+ombmxqR9shipsdbscw07eQfcFAyygNNcy4JddY3XyZAHy0Z3N81SJU
mAH/jDWJPrzGCDtMSSiru3MDRiLNiya+hu6YIJirvRZhS7yJjY+kpdTCKVAzNmGSuap5GBhAKh6n
mQUXRz4olYo+9M+wN8JY5d2lVoi1Z1t13a1GkwMKzc6bBuPEdJpNFsCwcFH86dHODOp15TkgFDmP
xgY7pYvsK1zG1OVSjas3NcQXPWiB/CbOKiQot3KBycolkZ8VjQDzeJNZ3li+l1R+sG/dEv/4eyx5
gmLrUeU2vD+4JH6/Hgj8HJtn38WYAlPIxsxIynTMTKaN+0WuF6tW2SPuNmR/OVwk82RpmGQRh2SK
wam/bA1W84UgNozKn2rR74YV/q2k3LS5WknYZ+4YXyreex+/B2W/aGbMxHfAishkLJ+YxrwaATzv
f4YUgInHqi0mwpWteTc2xFuVu5hPJWGvhVm2Tv4Kg9cTcH/PBBBuElj4T7WTL10P6jMZ4zEQ5HFw
blKH3bK1FehqIulx58FIFHNNF4PGGbVoldhf45gdfFbh3PcDWcBJbW1iT63rweYDHTZkLCFInGG8
YPEpwmaHL3k888ZbCPvImGvp1PZzrZxl16BXZkN7c1prpYxu24QVU15u9ZpVXOw0l8pttjG3DQEF
rEUIMR2Kj1JiRrP/FcU30RB2PDzZOHAC+8OvZi3Iv3C8TgXDRTqOlp0S6cNaeIzC5uQxjNNGLsT0
kTvhqrY0nrzyEAzQOY29lZcbl06HzBYGP3b3Y+fum1uQ1+sy8uLiEtYXefWZjSeeg+ID6NPCIU2q
fyG+6ClsMDfEFD/DxqPid+bCOc++hVseXO4RqTCg5F8FbCtvpL4wWoC2/cYirbRR0ybunFWUqqVu
U80SsxcNZ59VUAh6W8ZXZj78/P7e76N7NPy1UsOw662Vwy6+Y60awpbEAVgE9sGwxVHo/SlDLuS2
PeYw7zTn28eNWnm0JmpWdNjTyjEVw0W+1iFekQIxhsbcI7jkI8YbbKplMhA05y4KNS29CGtsJ4DK
ET0xd8JqLdFVmFQ3/A7LiB1x4t5CJHcDlANY3zZ8Uv8n6Bl9b1XFEogYKIBge4sc+0DAjHcDjG9Y
5GRtze7aW2nSMiIDIq+LppMVbGltekYdKuSKwt/dJJ+DZ3wrm0/HpWezm/cI+ZDGWg+z/SVF36lP
Pai/rU4cnD1ASWA9KtiXKad7GPQRInLPJUlmOnJnMmFlC6ELeoWZOe/k+hx0hM6quGe1z4aOddE0
QyMKlNSYZD0msj6sBhzlDelkYT3zuNA7DQwD8VwhSI8F2s7MAkDbwvvp9v4UnYVBHElMjoSBrhJV
PK9JgcJsWAFqCunolF5Ms/wwwJVB9GSPqU4BbIl4AqLBuppIUaRtDllSP+kHp+PCUsl34c6+wFTe
TRrtWMiFmmUIwiB/eNjPfX7OWMRMEQjq6JBNLhB2FRMemgADPv6tKRgImdFXgUXCgpbuPcnb3zXR
EaD4tunZpBtXGzpl/zHGX22Lc2YayUoyCRppNoCxuZgK81PYGSZwkk7Q1WQYDwvREXHyWenpqrYR
H2qAw4jUIKGpstXGIwZHMRwZCQfwqLvjxFskmNMSh32ki2JUflR0b/1P1IB2nJJbwLnZ0t8R57iv
/BBbCv6pXL4Eddg8ObpJTtym/z8nxpk2dV3OpoCUL2fANdnbSIpyB5IVQVsU/I1UX4KyzxJ/fFk3
gWkvgKBHjbFudbmaQgY5ff9uV47Oe02Kn5XEVyRju1rIi5WKpzJERA+rxRtxElgW8ol5ZcBbfS6A
h4WqZj4tPjKTL3SIxdQqtW2akqrFAazltKko4DUkZB5dlcEsmi11yW6lNV5ijc6GnhNbY1SFUH20
eUEAXoWBavzQ9MugvZkh0h2LFaYNes4tiMyhPRDpRg14S929GRE/gijKaus9X7BNobx1UBhri2ic
bNKfkuIjzyErd8G2jIpF00H9Q1EWGkwedN6ExFvGeXroxv18F1u9dY7Lmngl92zrpIFxZGnjZ+oF
uyATC1TFEb0SgtZFJ3l1xA7WVrZ3tcdYfOkZnCRr3mYRx9OfxoiQhSjBwIUaS2xN1qoZtxY19oxz
Dgo565bRLWASx2BjB/1qCDtI+G/onHaSpZIMgVqDQ5iDS2oDy1ZzG/SLZx4s7PjVCGcWj1P+/821
diWPM/siVeZAelAcp4B3r8jwVnrhMgmlzOauqAwEwF37ZLvcG8lfll0ChWAfiW7bjMuk1hZWCBo6
qA76CHKCTPZ0+l8kClHLeCrCbzP9qSuC0hnBM+LXqKgCdt8svuPxQ6dmCAM41ojBZ7RpDBGh5ZfP
4QWuOEb9dfCNlRPWjL28k+5He8EquK0eruTLQwPkg5fqtdfQglgrQEmwaJnkdpqidSwZkqGtbmS6
yDnAu946jI33WWcUYyOcTz4Mwuk6wF719p9ELuTyjXbaHk4XRwYrJWrYVUQj0MGvTRMD4jfCuTZb
jHzeiTZcQwBEhqLOZoDBL21Y5Y7b0YdCcs0kDlVk7Ux5Fgb287Il7bYxnmxm3N4s1sOAPDE1rg30
gbaGGQjU3MZlgjsxMrDxGxrmaxjtrY+m2c6pGJrI9py5AtFzAvI29HjcrOEUJK+Tg4cF/sRQs6DV
q0Wb/rLoX5iNvTUamGZxuxlo8YqyhzxwDLh4CkTh71aGcwVNHPEQKv9CTL6zkgD9LUYegVCBL5VT
IGHX4WtBHmwwic9sgPaDpAlWFxzjU7x2lbVqCHjo6/ZfYxEYX5LZF02roBlZvp5jBmQD+7XKYQ7E
qJU9JAcSvmj6BJ1LoWfcw7GNFIrwM+YS+ruySFOfrGvEKLrxk71t94dicjZj9knMLLoXeU7ybj4f
Uc8+xuxrdO+ui+qQDX1dFVf++5PMyUn4VGz6YzdB1899TKBFCuyjjIEQNO6qjxF9oxXqgy8Xq3cZ
MzRpsH+1IcNi9kyxOBac06KGGsassextIKTreMj2itiRxrYPdkASi0TeOK5bxFOFDC4wPvqoOFrh
cHBcfhHk3lr9FFS3YcPmgO4/pAMZaKE5wH2+V57X8FyaZGKpY1Gqcxq/T2S6TBOCg9Rkb+iehrxf
V8G3ceitVz2OVj5HqIUgVkz5S9TSG/hw6Eq5R7LLv3AuirzQwhXnqkn2AhlCA08iHPc6NqFsyM5C
yucsBcqma58W+tSGdUnN56JnAMJHzgc54fBHYljgbvedhDUZD4iOC8/gvBwHQp8qgXyyjhjeN2D3
BoWTi7Iik3jvG7CkWeJfYg8BirMoOnnpegD6OfWdMTXn2CDl1nMB7NnVrSd5ruKqDp3o0XoCE7lg
djMAs85o1KIab01+LGnDnmJXkZmgrH4dZeWPye5GEtheTr23QDR8TBxzbWXit9Kyr9ZWqD0KZsnC
fVSVy8vtSjio/sryrkFCdF8ob41b7zRyvTKiFitVnLjpTEG5JwJUVJLBTNBB3EofPuCSqbTP3hhj
uWYR1JuEo6Gnp3oLbHuZ2TeTFey8liqRaKn2LFMYKVGyYX2YaFjOomoJ7behwoOlG/db1Tyn5X2S
8GpnHi4Uqq4rlymPUZqlpyTYmBQGAm6AFb22xqe510lNkGyj19I52Jj3251lwptyyJmXt9jjRc8L
oWt2yebHK1/r1PMdg1AkcqDbyRcdSN1oLYl1hz068E2vx1oVPDRlb8ZYvsGBXJh5uy1ApgBgUdUN
YKX31fTvMv3n4g1ptW5TGybhH2e9Zbg2x6/fpHzprWPGrSDleiZzo9xAEecGGKZ+ddpBpxMbe2Jl
4OM3Yb7f0Gy7Pma26aNNSKpb1hjWBdoOw2Sl0NLa192Vocyi0r4DxUW10XC7i+wlKj1KU2Ijwr8Q
hUPNFCklNioooaIr2CmA38FQqeRVV2B3ECWM2dPEIif+RBUD6IO6JtEpt/DYIpS1QQ2RPrPSBsTU
r0B0L414ye1jQWvccB0Qqrt4zpBqWiyVOlprcJcG97zxbDgvuX4gKQsRZx39pjMeL2HoO2lswC8o
H3xzxyYDlNqrHp1YMcc4doA5EJuGayd517BIwhdSuFj2Rvo/cjMtftuBVbHGSBbO6gBOuRvQ2Bv/
fOPPH6z1CMjf4OlPAC2soR12sIK5qdVqnlClZxZA6A1B3wOjREwmtCWUunmTnC0DyIAMuaHR4fmE
cir2NieDeTV2mOmhRVhcPcKZM70KA2YF1IuFF84QnheQvCOR69meRUj/y2YJXj27runhOEtbXPke
4zpjvxCw0IcHGN0BnrnsDNkZoaTVeLAtkmXXvTcsB9y/8BZSKmp2jRDFnaUfrLJ2FWZo934i/ZoL
hCw3Cyw/HIfqiEzDbNc9yWuUjVrrPBUgmD1S3DZdAdZc8WeYLy0FjVeoi2OQjHMPtEciKkY8ZHCU
J24wxMmnjMdbHqIJMStj3ouuf9ju/Oal40WIv46UPeIdn0imgIA7zqqk4tXX3xsCaD1U3zWAooJG
AoGbRZyjwcCOQ4Ue21rypFNFDsggB/Q8TFVYe6TRLjWpOgJUzua0DUbCFRPjrrMpKIltC1g+DBGZ
YxwZvkh2AiloZAxLnayXqDcvUiJQ9di78BTYl0qFRyLeXhK8LUTmIKDgGrbbk+tPr91MU7pbHh6D
bYmCaWRiHNeo+zEVuvUlAfBXIHaPaPMTHic96olxXcJlLbNfm4vfZy9mImdx6Q+yaiR2BIW6hl5t
wtAtZ7RV/jvDW9OU0Dww+C6RWxUxvSm85KLflfwvLQY5iCccR231KpKbmteaNugA+Bx5n60D7pou
IKNjSZCCm3wVOE7s0qRe/gwTNutIN4x11GavdYS9BCK/+9y4G4e6GK4XFFWAf7naJMkL2oRnbyCq
GeFksBeleya/2hsU4MN/Y3qapZL2JvB3eolALDz16H8rG2UdMgknRBPQxyud52cy8i1K7bME6tWl
FjBMoGYawdPXpP8limXpMbeLeV80EG/aVoTvMQuc3EVgXGV3lYHPdKolySVGA0vH7deaFZzTjqVe
90n3uyv73QSzINV+W0rCTvZvLKMfbWAtU+R80/CSD7tZtEI6hM+FFyr/4ebuzvBexxabCl0iAN5C
P8CrN9+U89urfe4/j5xMRCKWJO2VBLYaATKLiFiFCT/EzElI3g2F24a824qgGRbjBUdvQmLvQO6s
k+4tjLo4tsekAKHPpARVtkRIxo0KpgEoiPIOVAL3wGIH5I763zi2SALGDdUcRoi3KQTljFoqI1Cn
SpKdN5etYXevm+SqB7TTDNQm3JW0C9X8VYA82ql+qYXpAVPYsxwQYbD/u9lUr5pngekQ0S5kkA6n
1Xtn/Z939YFXtEkFRbg0qIhzG6aZ2W+jFuH+gPK6mRcYzbZMQfk22bPGRpJ8DLbDyv0ex3EnGehl
koGLMfhMlfiCG8ZBQ5pnVxLBfUPdoPlvPRVRC5pVDvaL4KQsuouRdN9Z2F3wgD4nKSnw/MyFDZS2
cs9qZPvjteOp7WA1+AwVNa1nyMBRWfWHwQ63ZUjnmfhftq3uKuAgaBsbSzYkXsP0ntEFe5W5VXaJ
QALzVmIfE5ZXsqTD8mAL+No5HdXBH73nhB7bInNJheid5Oz0PaVBvfRd9YRzZiXD5qpEt2NpsK51
wBxhvxLdgCgxWzWktU5ac3HZPk358ONk8b/S7dlmsMpNGOBGw/p56MhzalxiwNBlN0xNCnEK1mZY
Av1yGSP3vKKW3IL00iht1Qj/IobhX6CVr6XrXLVc7QbUkoZIt7+p9N/84ScDttpOw8STDfSMpfvF
bONHbDBYVJl51zOOyFBf62PHWx8hZU32Hs8UVoJ97KIzNSx49CWhMwDb1EFrEZXq9SHKP5yh2rCy
/qHUzwFxle5T6LEiGavvrHm26LwsCFHCCBH76t69cfibsM5qqpzobuW7+R30Ykzq3UesM598HxgQ
SKa2EkhtaGb7Ev5c2f54w2dhAltp3mKT7NI8OFo+3AMXNj5PgMUnPkQ4v/NTShyEVpX/tAFBZ2Xi
TpoDP+orqdV3p9OehG/fCqW+jKn8yhx20iNrmSFOfqTHaWiXPP2Jpb7GT5oh7k1z+MwqsTfTbKdz
qBLyzAQxIMMzpsL0t77EsdNVr1MzvPrvpj3A3MYw73V8ZPGJcRAp3YQDpi6lYrRtNGujwc6eegdT
j085Y+9d5sVudJw58TYaNJHCa9MFW2p0Hl62zIh+66ngXeVvnQ4/BHvw+ksLx7XbZNeM6srNYdWa
lBats5qU98EA+RZHA5qNh5AaxTQob++a4aIP8YeWc/CAh/mBosqdzn0NGywKzny+63CAhcGBbCZ8
Ovpdo0xTzIFDjsF0NxnZ3rb+rOlQId/Q5xxx/2Jan274qKZrWnD76ecSj5mtE34HQtQqIEG48LRw
Y79linrDBZeoW6dwFu6hXZWeC4+hkMT9+E85tNZRLeZce68zV4E2LY1C2yVxfldVdCMK7VhQlmg0
g0h6vcDfFq6xzSZCPvtmVVnNsx4xiEyD6S/ttyDvN25avY0HMzbnF2o1cQR6rLuVpYXegBmJHeCk
+yhsqkEr/okiLkZUNS3jE7NJwC8TJJjJnWGh9IOaaWBgSITPOCg8Vd2H0emnaIT6MLmIkaedzao5
y3uSFtNvzSKyTB5gsedDTxhnxKAQLQ8m/YU1a3nae0FmXcKW3g/xuKpqp9CnChzjnG1ormhpvYch
fxS07WasFkgfkadWTBqyhUu0pVTBTjbOE+cHqk+uPbRrMvtn8jXow9cpf5Nk6ijnIdCtNfTwdQGM
zT9rAlkm60ruj8sQbkNSY/wDnOSS/MIBadSorpZoER6sYo+r/1LCa0xID/vBC6UD2bOAr6DaKL03
5j8123YnuVZmvhgsFJmwJxhy1UQLDO+ZS+iFvqfiWThiHwj/ve7MnSvniE00Igl4tpje56M3f/0B
dRdvRJz/wZK2IvQEYj8NJAZTDY5XwOmevq85lZBTsp4Bw0hp42FvZO7PFc7/l7wFj1q95hitHPe9
K34C3lQNVN9AOJq4TTFWqx/dO7jxdzJ9DPIU698mImiT59H5orOc4heRP7LoLfH+BvedgLT8X9ne
nWSfEGXIUiksEJbTKHnZu4nIJ9lZwUbGO4wHybSeHSh4q7sLETB2cKQfCas1LFME50P67Bhi51kJ
FGS56xlGeB3AOQPFob/OXQGr2mesQTROmu/kqODTw+Se2NpOYjfGgg8IZxENjyvY0rhAjCcXTLD9
KkoGzzSXnIe7ySlOA6R//ohNnfAm2waUDDzNDHrc0KPHAGzDdGMKyGDqXovqRZbXCWGuNieUadba
xv1Z3XzvYrf7NH3XBXLwLcdmh0YzJUESOHcIhmUdQFxJTDg9XwpoLUWYIY5Zwp4TO4BdAEMbD8VI
XYI+8KfF2VW95OXVq94q/TpZN0JRF0X7Mnpb6btYAo6Ofa7yl8y8lkzxxRxD8o8b3qjedaxTaAPS
ltNbM5FIwLJCY9JAMyxAI+pFt50dGbLCeYPNP4MQo5F45khYxQnQU7Q0Hv8e66NCOtseNP6h5FoV
1BK1PbIxyJjiugzfMDswB7HSaTMZ7948BrBOggmAibgDamr/novyycfDpeNwQR/IBuvHZjftlf98
+RfWvznLzSC4ZtO7OgqbEbc+LzkZbJ5dF3nsNG49dECK0bQVd9d0Qgstw3PP3I0YlFPYg2HmuU54
MCaQ59KGukvHJU42XAnWNm8sOFYJzsOCGZtOc+Y2GLcQ93kBmIezNf1T7IK7BgO9/gsmgcCslFfa
lQ/ez0kXT/taNxZ1w56tH1iAQpgdKYngxXDIFuB5C9KOU2IIh+/OYmHsSKJ8/o18loPIVoP6LpS7
lYGztfpwWU3MP/tHwaigZC6rd/2aMLnEOQ3y3AM3iLBDDlQ3IQj8js8vBxtmEU6X0pXq/3F0HkuO
I1cU/SJEwCewJQlH0BfL9QZR0wbee3y9DrXo0YxCmq4mgcxn7j03ZqZqIICwwXYUpjNh3bTjNyn/
mFV9P7J20cEZTLxE/O1ivuRJlE1oAvSXD8JOD3ZybFkDLodBq3YbSwc5gRZ+M+WLPNHnfhUtpUL3
Vx2Pr5d1gjKWVf/i9Q1SOw/vK9qHyje74djoslCSQ0Jf0U7iUnVGbEnzHw203kuBSsKKkf5Opm95
+pMqBZBNgGFo1DCNHmbGaRa3oc1ODD/SSwI5s5w2XoZvOrvGRtlUnzTj1hIT0MD83pbJg5Uh0Vy/
5iPm8GWZ/Q5PB5BhO8COBJjY3pnMFmUdkjH4w+Gt5qJXecuKCatLQxIQuLuWm9AUu46HXCOYK+Jf
bxpNSOYFrrJLbBGgJDPcgoOPiwAX5issWD3Ei/BVRK/6J/pqrG7bfqMvXmVydH8pMn3Y+kpWh36K
ToWc3UUJzO3i9COBTUTOdop8SBhtFvzg2nYl/E9ARhr8AQjthlSar2r7bVM3ZTXkboXciZ/iFVFg
pX6LMjIXTx2i/mo+bYPV2NIfGvEhW6krv+zf2q8o1rDQoDG3OIMFqoMSj6NmSZ94RvQe9OPWeemg
kG5puDN/b05/BPY/zfrItfgDe9mEe0WjVI/n+ZgjsJ1Ra+WE8a1fLz0TeWEV5I7pX0dymXY183MN
bQA/9kuTGGFUxGpYQKXPvtrl0SNoX63xYGb4iMGpDF8q5FlkMpCdswrNW/Xebtx76mcyHHo7tDtY
JbiPDsJ8bzMSS8mJ30dpoKZBrbuEGi+jnyrcuq6N6on8GYBlEw2c12o/ULO75bggYa78+I2CXNKR
UO91QO/khXDkIBEjQ5KHUWJNeOCv1IcKicosBhZPJ+19/MhTQPeXCGK25Rn1Oc589JJr9jVNPHGX
KQVSEVi2o5lopzH6HGcQC4S92rdeeTbxQ0o5rlG3D0T3AJXBcPFbLMTXfU/y3y7y7crNpz/GeG5w
fSwGrMUIvwM7Uuk3u8ydBMPHoLWU1M90/l1mx9VbikfBM2cwbmYrjEiCp0JPGOMk/weW85wwqKXz
Ua1r+sLWstStfwqWavKB3ta0vMJgGP0vJxxT3yfljUTRtLtK/W9LBhL4Z6VW2kh2ZjrhGEjttZe0
FeJ1wefT2CDBf1KT3BHuzveOTcPHlPq2dRIKaQvEeTQF5fdPJ1e45YgiLIj41VhhtAhGexpGmcul
7oFwmb+Y6BrtLSbDWpep0RB/MmYFnwt+5GAzdUghboDhnC59di0plTgJNgSfZvocOQ0MQjsKiigj
/qstz3T7aHM0sgs3D2yCQT73VnyNCLLlUO1XZSfopfPyPeUyIXFDjpZDzHFsZvxUDVds88VaYk8f
CFe8YZfKjuRZtD9jCy8FUaSF9dBAFqXruh+RClPh91Tsfy2MzIQADDysBRpEFRPaiKvder3+Pfgj
Gftd1FqOqPW/6Ox0az/aTNOH5dASyTRk9SViNR8RGT5i0ow+kqPSMakrfpccHhOzypx2p4cUgW0A
41DJCZ0Ao/s3TIW3Yn2ftOojj9ofPumXuuysMVNIlJHHh4+AdiWt+O4HE3F9ZHJv6U0SJPE/vTap
buF3M4Zpe7JNVkkihZfyvmXt1QGhkKNLpWu/MSQ38xG9kTXD5LNVt0KXWMrw4hHn9hzd31H8SG38
sbGbV8yipO2RoYUkloZYP44pJfFLmSIUV4Hd/WpqJ4bEa21vEHFmg5A+g1g+zCrMTob2bR0mZ060
/QQegAJZHgZiPy5i/Yrjb0Vb3/wKdU+X3QRHf81qkIhcuSXWjCI5ueYA49v1vxY9IkfNQad01qJ/
0kScdxFf2wiDsohPdfot9E+9QkonoxlHTjck+kEqyY4Zjn2Vo+JOHTV5tjaEmIdE7hUcppolQPzT
NxgGxLtiXdvlio69RlJi0MkmfIjG/JwwPRWstBMMrC/D5QRdaJhf7ibLcATPts1ey1Lsg7L9bO0/
BVDx+r7Q2AD3YS5cZkgmab438wXRtxhodEDi8VzVvl6ehxRT/Xoiq32fsnLujLeu+MgsAIqy28AH
MD/izjHXP3IHjEL56su7mT9nKRwjJsB1eipGCILcrcOAep8h2/w6sNGrGRw2SvrHrPgclrNVf1k1
zdLrsYNmiwl6r44Mq4BImZ9l/6lGGkbXnWjfs4jEzjx5F9mFmPrj+hmTF1XjbePfhPy33a862RHq
XVgxPtLbjLh7iuOwYDosJkbsEbVze87UMxWOYynQxbj7WCHhg2X95vT5SZdvYgEkXr3j2eJAhq4h
D7WfaRrNFxGPVs/6+SV9YjdLEhvaPtZ/ADYVmqQeMlruFL+y9oegZyYbJKRBe0DDEt+zKnL1ZfNW
BEnI/s3/4gGafyfx2lS4rgp0dETo2krDPI2V7r7HIjyVTEW1WfE5wylHSEqK+/+yHOPubGMa6UZa
aVNTc8gEMm6d1ySHCgN989oA0a+/41ZgLtL8tqk07JRe+cpqR3g9PUT5mbWFP4nVwFHNsDtfVBzG
agsiOpMkbx5RmKqFXnuVwX/X1oJaCQ1fRUi7Y7GSUIEqWBEJRwpD03raPrps+WgRTCXLoxmVd2hZ
T63TwwavYzmWDwvMeYoCHbLzgYAAFGVWbboJgXYbUXofdDKYhhavhFpkL7eFCJMeITLK65E3fFB6
t3fCQhJodb+zOXMrDLv6PJ+Gg5Zo9yGTHwkFlYVzZoEcy2aa1IDtl1U0gTW2126rr4bIr4rbaOwQ
BvFeVMpzllmt6c/yRRayg1YWF6mIUYPwe+vPykpOJeZEs9+gKH6Vk81aITliBmhYKZnQxztE9Grb
XvGgXIequknX2p78Fl1onfVYQkOCM5EMuw2he8s3KjSqnsTkNZTI7phAfGguGvp9H+eIj/c6ursY
G0hc/54WdPVEURQeA0Pv5aFA37sZiy/RyW/thOYS+A+6NWg6U5YdhvZQsvfvtxzT1urOS+QuS83v
fcN+5mktKsRkn2+de/5azdGJ19ppzPit3n3hsbmNkn7Tvhqt/NCK9OO8EEVkoebglHVKS/JKyp86
y66zxTq4H8+Au05KNYaqM14WBWHAOBzysiRlpT6M6nyoGoPsKjx+LRyMz5Eu9TsHThx5JlSxrHVJ
QfYlDvtVZl5cscfVg2Xlc2XfrcIznpyqjC7GckTpfYzL8iJFyrknw2HHR/cgJ2Xu5U91ALUvODm0
7LPF020oxQkxqduo6iUvSva/X3L7YhNE3lyBwzAqr0MPO1GhMe5TV1TuezTlC/Pn/7Cu9krYblEQ
Ec8uTac5UU7yJwSscNFHVEBDaDAAn/1/6ryc9Ew7RI9x2UJ4dHvAsIZxJgw4ddODUsXPSmd4hrnL
PummOFmGOM22fLKTCMX+f0ubnuZpezHUgDcn1IsKpBNr/0ej6nr1p5zbKcpZOZPOqXHtyiXQE+lc
7RMkNVGb3ixrvUppdMFZAh+PRSY3jtTqu4KwiFpGdolejPRveVOcZGZpOJB4dQXf2QlkRh9tslyA
5adXay+d5s326KEJEOa95hiqnftszRf5Fz91eqeAG1BnoGu82nhSjCm+SStpgYJkBQ/F4FROvoYL
A+rGKCNwsXiPLHSkQ88aP8FiR4yT5m3Ilbs+9uRsc5Xboa8K9FqcfQgEwIeoEJLi+pDzhRzS2LpY
LChhBqAKJmizowSlbq4iPRDSXXlbYCQMVeK2hEOqYA9VGET0fp5aKl6f2F5H9yPbQbRC+JDC2G4A
itvu3PyJcJ0qGhF803Ds5u4iU3YnvzSy4BbEQwk8vhx58AGwm0U+U8GQP/FafnVENBWyALhxlUfj
TWuNh0UukxHAvLzGy0lGATzPpRePihtl/MEo020RCFkCY5Pu5yMXxovuQvLWIjG4ioigZNPYMilE
RXcydqU2nRltXsxNu/RbeR0deTbxbkWPKYrfRvC6ZBdaOICSvDjgqwkg0/QRPszUj0DTcyJrK/gL
IyT7wYIlXhpeLr7S6iLBX5kLhghAK0rQXrtuohRXsyuAsDopz4tVnwS+MgVtkppfU+ii2WWuimPb
1MeIX6xaNyUOyrY4Zo9iKIO4N4IE/BzY9FS9lrfezM7tXJ/G6Ys2AKEC0Fh1CzRd8Xt142mgufTR
Q8uT05QfW9cfcSmHc2eGudQC/IJKLiDIbFlYzdg+mncdw6eZBiJeQx4l3sWNuGvgHqIJ0zELW5yZ
IkDOWmjsxxkVTuwWROUZke32DOV6/EkDJAGpnp1892GCNjCd1oeCR5J9YDfiGIbVRgwcX9A48JA5
4xETSHLChhSHiwpOFlcc82KlCIcUgE1qnBZpOGdCIk9pvMy9uLQfRSSds+dQbHeGZPclFbeFxaQg
hbC70Qxf5Ygsg1o7p36i605ULk7ZhpvOkaNZhxHPtLDZX3ZcwxyO2gDRzqIyNRicZxDsUY2tgCpi
zU2ERuSPdkAducKQAOrgb7yPBhdH64cva9KL2yQ/1n4+GwOCfU5+yV8BfGin7uuQdH6vGK4Sp8dN
chHejyuQLLSvFTo8ZhizEuiTwqKpCYzbPwksFhuux4ud0yL6gjvZWoRYFHA3HcaaqSBMKyyl4ZbG
01W7cRX8lxH21rhtwTytfCSFcMZ+cVLuNtVAyByph1nuENEwWM6kKwy+Zukc/uhZNN1ta7rZyXDF
Bxe0E4Ew8Ox8Sa/5g0vnrogufl4sl0aLL13bnUsMbYcWebewo1AXxrFigz6vhDSa6NTU+NwQFd5k
vTcWqb+gkFhapCv1tdVIopA7Rg7qWzEcNUS5i9F4wO5gayW8+vmUHEf8Zxq6jJLtZD//Kezoqc/l
szaPL3l3uk0BLf1MrzdG33ZSHvWlOjLwOo5TfsQMNRUfsTy+z830HCJsbYXpa+OZg29Kt1OO2TJb
vAzuEDyDihKfNBzu7HXug4ktP4sEWC5/7CQ0R8nLdTffpQCrWwEDVsWuwreNPsPKyqDCDgmvZKh6
z2LVrze/IWh1GQ+2Gd+HStxXrXksAF4M9LTKfUBHUBE/Ku83oBML5s0aPcZk615ZKH667oYcK2R/
F0l/lzTxFk8gT5SwTMi7RE5f4MheWWN2fR0YEnIrUnO3iDxDaviBrnNkcRolLoapZJy8uoXfLvdB
AnqDpwANGDU7u7hAG/oPM9orM6IXAjPR6vOR3or5uzSuBnjGpOxvdVPeGtT5qsog39avbdfetky/
KUl+H3roUf1/K6nJcoS1Z/GM9dokkN7REcTW6GWYKaWGHEA587RjK6veAD3ehrFDCINgrFbIfk0A
ZrXZdxZOt4z8QEMtLkMrTpR6hrSrJLaa8DrE34lACpk8iwnPusk8E6teszg/+pSEmbXslUbghZFw
LVcnUAkTUuAZPT/whxWZzGeazFel5oXJLPZb8V0VoNbFwUiH+5Y29zmVbm253dbD1Mbvma6/CXuF
rQMXv1NuMQmh8Hd5bMMxF+682i4x3l+Iw8eT9k8YbPgZA6VTTzFu7ZflHdWfCPWyhhLTB+sysKHt
g1xtAxkmlLRkgNF1G1QPOly1nTHTWGxtRhdi7TmWrJPWYWw3l2OesDg0majBWiAxlAWklResV8k+
YKSq5EqQ9rKv6Lnfd8ckbdzJE4sSiogcK9s4p5Z+WdDM9z3SkM0lxjr/DYPknDjlW9kB/mdu0Wxs
COZ/0zZ5fONeO2ye1RN0wa/ZV5k+rkiuY8QK6FmzPBhQOQ26SjoxVx1cmZhjyIeWAYh2WiUngYuH
Rm1jgBQ3NQXawc5YWkylD/R1jn6bReKymoVQpJRhXqYYSOFhNpScSuenk+EvXQZAbwji58koLZfx
dfSDeTjFrxs16XtFFHJyUDNKp2+Jgh25tuN2/jZFOyN9mgyCZKpHhf3jjEYIVsyLlmRrB2wuB+xV
B3Mgxv46kjHK5EpdMiAC6J9Ltn4D5KE9AC+NWR4BdJrXr1qYzsmpqYdTbCin9ElI2kbEBCkPwi5R
TM+ugYCwBi0wzbVncXh1PGAt+57JSS6Qvc/RFbKODfQEswvLPhPOTPWzze8O0UqyFaKQCktdC+t6
4dI969H8CQr7w2a+Uiu3Vm/e4n1n8xomBYF26kGfJV/FA09CMcKvgQxbGXdF0ayhXiknDHln2G4X
utZLw9xydKoCdRSfyTSTwEoRV4HVTYbdX8YGrb7d4KNfkKLhKbqxr2HDiWdQ//Wb5WQe3xi6yzdo
aAF6F/VPOXwTo8Ip1WKqVRSKhjfDSerf6V4GYMSu7i7ecTnsuFRZe+NoLTriFLbSPNNR449crmL7
FgwJsZ+Oq7fZvZ8CCnaGo+AnGM5kfoAvrDbh9G79SlwLpR+v10gNMiz/lfem06V1+/n7gajlpA5j
eFNI5mJ+Y/EkcVUMDiYXSSt3O+PRacptGAVR1f9ln0z1ByziSwWIBit5pxdEhmUzY4NhfxuZwpHn
zE/xbg9gKBkdstvQE1LO/+byv7qvnCVanQpR9znnmnU62plEi0+spxCtWZG46dJ2wx2b46iKjFsM
Sm+jzv6LLk3M4mFfMHPdWS4nkysvHoITg96LJmPrTXftZaiLvdssqCdGwHa44Hie9XJ0MNN0JEdp
EArIFnqXedU2xu9sdDKObwMJJ+erBx4gJfojhrOAoZ6Pny+3T/Lb/B3BORVBPKfBzgxyyD4Zgntz
1K9/1VsfkY9TFu6Y/d/X5Qx67Ix14qiMzUHtKaNBkgNfmqYpIRKkE+lVuFi4NYsDSWApogioXz7r
WB3plGolyORImlBTUlnV/sg/IOiKkmMjF2FM+i/xKAN6i3UH+bVyZnu3/kEniGJCC9AJogP2YZn6
4iz2aE8Olvw3Z3SQdCS7sVrB6JY6Nb3FtC8+6ak9JtYuJHvc5qblkwbXiSwYxx1p0CRmsBZdMpxo
NO3Eyr9XZPM5Vkrga8VwlX5F4TRISVUiyQSMhmLS7SI1btftkDTRIRrZOiWyYzOkv50W/krqTtks
3tZqZCPDOMk6yl8Hpn1cFx5MfmQ/ny15ZZC2vaqWUIJL+4dKKManuRDSw3RTtSr+9+KwIQGf3mS2
up2hHJHCndrEeOqaxBcPrhz5oek1cvX/ALCYbc14N3ef/etazX7JQF68PlVAEdYXTdYu1XY1zP5o
7pT+MR1HvhCjQl+fL36fSn5/IMutLUYCOglNZ8lcakQZUSjLbeKioYPAk8yHlck8I10zvqqtdFWE
fisSIMzCl5Ad9710F3rz6NP5kUbdQ9ZOCcHDBIfcCqEFTMkQ22/3HKkIvxcbN7KKCJejjxnVISz0
5qTdc4iVW8fcRI7c2ci9YXiMdXYw295DTBHlk8vcykPcRoUw6VQJ/BpnXhF18OSx9/qx8ihGvNH8
k8PZFzyQ8jYHBartspb98hWTUsterqSeSY4BkUBwJqoy7ClgafUOWQkmlFlyv5EjC7XWsCTK3sqV
XqOEF7HNvosOPnzJjycScGAoT5LaS6FRV1cMZVfdzK4VEb1K94sXy6lp922Ea4vIPqVD88uWZTdz
GhsrrqHwudqMTDKPlwDybLIhD2ZZnx4kxuFG+74wokgMRhQ9hgubuLE4dyZGFRrKvoRYYTB8Fppc
CHU5Ny3FNjtyRhjgUEp7fDCEt/LO6QoCThrjoQjK8+e/qDRDYSJdR3S45mYYuwqqMB2VZwxzmMhG
diqjT9RatEchbKHMTaVQJuVLw7CsyWPYVnGIbXz0a8CsikP/WTHObtHOoZ1mVlffDO6uZkbEvp/i
P8x1tFuK4tu8KLiOWWZNlNL0jHwXxOTAvqaQJMUP5E4E5aYlE0C5R2V0xW6KCfBLiIHlhcqiIUZ9
CsZvMY8IygGESC5mc1mZ3dpPjDxk2PCf2i6OmEmbGc4RkZd28iuhGthtx8KcEIZ8JrkPuZLmkgo3
L14U9/Io8U58s60h4OAYpe+pBL+Mu3h98fPJx+CgVchxrkbil/LExwsoSp+AA0d9zhFND1CZKPrF
9ZUX+6z9by2RX7H2QaiANcqMxd2wLr+jKWRnApkx5yKTvwHk1CZ7VD2sexgjPLnCkzqVWjR2ZhoD
WTnxYjTkDkv0fDYU/NKbJTvMOt4L0sl1nr3NQ1iEJsmCU5wRYAkVAg1NhM85Zjkb7RmwT0lzQ4yF
in380shB7emvZhSPu6gqfVNWWay9SXzPuTHvkaXLOouVM+8Av3fK6Z3laIFJJoD2vN00ydhV1R+F
/9CVIRwYfiPNnA557MBY+q+IZ7CTizNuZigt01na0ivTZRySciShigybLYYi6+vCxjNrX7S+vebR
djUN7YrYuK2Pk5EdN231OSUKYQbqgDJe4MchrrIy4K1Iqm/ozwStCGFKxhSaBNowqIkyIrh2sZqH
s7DDxV7Bc1VX0eg3veQM7ejCUfw05qmTu/PALE/inYK4Rvj42HNZoQUbsj86Fa3JfiPDCUt+64pa
Jot9RButwut1TtsgX8wQjet+dOVVAaT8b01/cVXyJkIlm+8G8PWcVihyFHaxWwpmrb6Dd3osbHYm
ATJ0S8PGYAP9g0AM3cqXPLNlnJm+ohMbWQmnjPtkyuCaKC1QtXn5M762sFw0NvDrRuDUsPVj1gva
RQIJKEVBx9tb70wMg0XUejaTYCpSD07HRShMfKf5lKbvSVc8U3PBpsvio8Gak8Zna2nP6AciVhYZ
aXqmtF+t9lJVzsjQYyUDhbTlT/VatZpbJRxyE6BpitvN1Bib2d7YsnJlBo9e0W9Pp1HRwlKFrklZ
qmvwPwasfTHknqEPTbwlmIHIKbL69PgT7dK49dIs5tYi2gSVKN5iTfmFR3PH9tNRUauZLNUp675s
ct7SQfLTmbG4zBZ4mL3pYemtO2DxW/P3/mU0RN1A7MuuH0g4QF6rc9Y3L4eOdBmmH4tbY6SdJOZh
P0ifCXfFwq/U8m25dl7XRgYPkJZMZTOVBzVrx8pMw643jlI6H2GEBf0TZaUF3irWL+MIQTdKTrkk
H9OKwBL5Y57H0wgQt3ST9VtWD9NrijaVgVYIP4p7H3INgguwFOxMpXn2NQhjRGQ8cuzxsz9tha/x
NRKTwljBxNm1IMhvX6ZfFHlA009/vYYulxmheKaIQWRw7zaZuCdTxY6tnMuvaAvBqjGhrLweeN2K
PyhpWl+/Knd7k5Fk44/GFDrfWkABL/MhYzMYEapZnkuLvZA/azih0JZJ9CVrxL4mTTy5rrxYjB4o
bRdDkxCaR9ST8btSpXeVL58O7Gg21eea9p9MH6b8Y6nXdxD4pw7VIHLet3aWH2WT3QXvqAmtwKAJ
9yUCLhjvpjDebYhcnFpaLx2XvST1xNc6pFPp8d2q11OkP0YjflMGnX4ze7ZF/8zN6mku9M+YTCqi
pkxR3nHptHc0gRX09EhivZ0Yx1midCTBIQkVunwFqCWK610CvRFQnZutNFZTgoy4BiTa3VqrvQso
gvqXLT9TFBQZ6Q8SEdNToTi4Dh3IcG40tO4Gxp6Kv4cCXXfaEReEJE2XpbroFEMTTk8TWRi3PUik
IWbqRxYUB3D8qsSSZp/ZCIF6zu7VlUv8zLFwLbzNSk6qbJF4A1MOBkMty/uU5AQSOpXmsvZ+QTN4
y1P5Ght/20K4IHZcXVp3VUhOCPh5y1ntY6VQyq/U7+8SeDV1vWWjcYVT01dyOEVEn8bymzrOz9Yo
35N8fS9WGLsRfqf9ilWoDoePBB/G6q5u9VHxRau66ver4fM2+dte4aJFe1krhCvmJOBS5ZmD7aZd
6q2rW1KAKGvtkXjjSVnndcrgYTae5HdcUbk9f0qp9lHL/CPmovWzr79ZMoTb/jvucd9PtMu8jSWv
IT2whjbDpoiro8aLIiI/4i+dGLnaIMHuRUrGXErsOF2ltPFD1meRomfs+4vai6uqp/dmKh4d9+SQ
w+tczTfg4cj8RxoHYI3nqQ6l5iN6Mwtw6lvz2SnWpw6EcWzeSILVrU94dTUTI3IQmhzqQPFpZ9ux
kfqjLQCDDUZA6E1ADRLwTg3xWV24Di0+yNZlOzYnKuBCnVx0iBSUiNqh6qaDRd5ZhxApGXQ4S7zR
s4Qf8Grai6Nu7EJBotERuYzCeLisQmU0YLm1BUtwhcgT9CNqBtiv/kKFvS7JaXWlbH2f2g/jV7Ep
V1VL772YHqZY3hgd/Bv16d2W1iMwpv2skl9UdF/2mnwl6/i5mcOHrmcXefu8aGh1k0dLIMREt01K
ZK/lQUPcChgvMBxhsc2npY1Oa4L0/qdAhaw2d2p+zGldQL6cfSb1GOu/qt4o5yv7QH58iZgrSinr
RAqrZYaZaLp9e0jB1QbD/NtmjZWMw7G0NvAVls8ugL6U7hyzj72QOt89igRlnk6ca9T7fX8EVtnO
OewO+sp3PLDmq/MZD3oHTktaPIkxJBo5XUveaGHvPdF1NkcSBAoSKXUxnnXbOBE6BCzCGm5Qhy/L
OJ/zUbyyOZvUjZXNJYRLNqD8g207C/n7Btyl6A8cXb2FE0d+ijL/GPsvs85umCKN7pG0Kj7R6CHM
6MHgwIgU2IDVY+qoV1cJQSUuHKe59Cp6sa30K3A/zWt7nnw1KQRU1nULbp+KIQHM8tWd+hzkCSt+
33jU9hZksD2y/9CpEm5CVueEZWe+CLs4swbeofAf0crMgcGbDzxNSoCRmu9r6+8YCkytE1PQrOzP
bHNw+bJoKNSK/4di0lBTWBEHXzGyLpERszpr2JltcCPWS12tpBP0l8ga0EqAXM21szrmIT6FMVZP
qZmcYM1BWzPzIih8Qkz2EI9dldFKs2VguvWjHI/HfKapMF7sAGOfFzZWCXZODkSgR7x+yBnRdYv2
tkT1cw8RAhlHpYYZU8MI27My6kffIJBljePri5+UkW83ZdTODwMMlcEj9I0O8hwtkSeqBbi47bWj
T7qiEJanGptPnuHYZJcmHq8gEZXVDohF3Y428rMc7XjTCWgJeeDtVKM8C3wamnrOZu2y9PYVI5tP
8MYuTyBAF2/Y495ehW47XwAoXpJUvkCOMvfWcEUFhLyPxAhanho5Rhvdmcl0+lWKwlSa7p1Qbqtw
UBjsK4vEBLNAMT8HEgOlSHbNp1IGAK7EQU7lg9lds/w5fY6q5OxiVP4r1rne2+TSa+zUgTtE/p9K
FdmS5fH3L657oQaYJM31JTx8LUl3jaz77MKJq8QouufrINgY4yQwmNLovZYUKE4hRiHJ/DrEX17J
EJSLOlVBHRfHArxFlt3wF/bW5hk61xE9Ue5Gxug1aFAy0qZf5AA182WKPKxHmKg6H6Yxsv8rAXXX
tePizI5dLl9gKqzigkmU3KqQ0+g8leLUL2y8BbONJKFoveXFr3VE248phWSvy9ysF4yrpkmBz30W
yQEJYkGnPyeldEad20fjJeJPNaKkNRXae8H2f18zT4+673Wj55FRfqcU3Q3PwRS2MSPA+WuKvor+
NkiUKGjWYZi+RXMeICavwEpPFNzE5koYpqYQfrbeBO0CJkFmYOYWiwNRsV0jbxsVT3cXOQtaw6Be
anxDM72t67wkx/S9z1XyilXLAWU+Smezq4+KGR/zG8k6meZLeXori4rAtuWQkJ20UsqzfS/0wV3u
KXClMtSfkAhfjSqx2woxw1UmUdJekSPLsXL0iBtiqtYeUBi3Ggvg9lyN2kW2TXdpiv3n+luTJkJH
x0IN5Cw9ZuJF59GOK6NuWxQ0Kd9cPlylL6qD6tiOa2q79Nx8lhB3q//yST2RbEwVg7zYr8/l7DPG
w0jNeo23fpcccnUMK7kMmfT7UuVX23zUv+G9mslVaA05sztgIAwZffgL0eL1beEtiauZL2JX6woH
h9WvOKoP600b2Ru/2BEI/LSKvNFC8jbfslhkz5ZHiez1wvCqBQvVZQZIqPIeaErnPZadrB+C/Gw2
08Wc8Scm9Mf5l8Vi27g8NrJWgs6foLsN2nVl7FlahSOb4nAbbTSqnmytp5HkKYvlbw4lElOvcp+H
jmnUfCpPVRydJZxSJ9B88fqOU8btM7Aey121i2/9SzvaeFnlCtnUYnqzonp9JntlB2LnZ2RX01Ul
hRqZtbw33czV3deu2UnsaQG8xNc5YthvfpQDOiBz9sq/SPUNPoi0P8oSy3dLCqyAtVjjWygp0JV6
VWZj82x38XnXLenZOlSf0A3dvzCoG9MFiugSkcI5MnBtjmXrGYR29Z62OHFVX00lvXOJF0XsMgdw
kX+6PBpu8lOL/2beY2OcwlJGSlUR2GDnJ2xFp9Jw6k4NJEkK945ZG54iaV70/1XUfsNWtPAnxEPm
pSYvAn9CBnaNFer66Hcx0aKpCCSsVZohfUnZ8tUY9udfS1Q0wafcs/gD2fmIgin3bH78WxdKieno
7FdyEIUGs9TXaQXeqAWi/dIEPQd4uRitXIWYIskqGLk8lIk2zJn2ilTfxvS9K4yQRNp1boNNk4Oq
J/gAU31ZFscBSfP/eDrPXbexdNs+EQHm8FdiJhV3susPYXvbzDnz6c/QuRcHaKGr0VW1tyVqrS/M
OWYl+JiUghn34YgXXugWR1m+GWE3NFh7Tr1433k2LSb3VkP8vNcw2ldFN+PvsHP6WAhuX1VZEv1R
35OqfAi1xIgpC8qGAtoSnj3qWC217NbDrDGsEXIAvmxdJPE9mUBiLSnsErbKwtiEjJQJZO5+ax36
JPZcVTF7uWW5z/1nDeC4HSqqw+ivdJWlN8Mh38ZIvFpu+D44q3Q68QORxYnI4v43gHmiNWBSmyPU
X7vLoi5+ycLpENHvubzR/LeKHULad38rVX9YIVzNn1TJfVn7LZMZ7CE7ayzdEbMWLsTmxrCPKeGE
5FoPAk4hhLVpZc/2Nub2PK6BNcw8fZLfLg9wtzyba6RNa2jG0pXUWnCF9wHW6+lESIC3sJZXB81f
mzU4EQmyEK4CH1+RDacgpbBijFDGc9bcacIfljYR/TO8WQ+cqkr5KGjTRqwJGyLx6q4byV2HCDBI
xLI12mOdhYe8CI+pn28TbK9qemBUN/Q3bdEe9X3YtIe6DHfdXQOF43ksejoQne96C/6TP+2p0Igu
sQzc3JPXhMfcAHvl+WXzcaDt0G/acGchGtQEWRwdYUzZ7TV0tzTdzpU/OyinGloPJQS/VIhAjLUW
oq5JRJDKfIfMwknuwAzcaJnw7kTNZPjwi4QpqAEFbS0Hekq/Rr9X5Z52Gd0MyUZrnbIGCc0OjosD
qQNs4xzhyhSN3jcvrWsuYW7Ihzt5wyi7IdU71mNgDW7w0tH/KJbile903Goa8q0LUvhAmdy8LNWg
IKYAmE0wdJG6Ue49dGCxtcy0H6uhOs7+ef0j5kLwRd4W6OUk5RiCWaPOHp9RXSSRQjqCjr1wFmow
b9JF/MF9czmM5UKyN3HwS69Fa5dE1zFuV8Hec8Z/85eQkGjBoEfby0+zSN4ZyYjXmQklgAwaCjFn
gTUknpSiRJ16v2w3XxF3v5x+KJhvgdH52F8/u36M5GSKnPEFbnt2xNRwwkAwYwtVNY9moIjv9hsn
0HWQxkshOkeznlmfns30PvWJw7ybT2QIwo/8TyhCzjUe6Zltl/0hhDL1gzz5m5TYbSm6FdEKxq/K
1xFN1h+VznGXSY4oYm9B9tmRQatKfyTcfBSVvk6KZk3NFYy94SVZH9W3t1k3kNuy056HYJwiHXhg
hUK2g3KvintQ8jpIolmBmQ0zd8kSzfgKsA9gqa26ayUPbmqi91XOpiK8iHrX7NdWr1diWmXllgmO
MbhlkrxtFgzZkbctFnCT9Uq8FNxY/RQbwxQzCzkZMNxyGQ7ktwSjBlWsDenNWWeLkMLxKk7SRZM9
ZpxnLjxa2KtVzLe1K+7mzNZOkpCmI6onkwFgfS5mxNRXC/OoJM4T3NDI7joQsPWNx/N04Aqxvxh7
kTscMneWm6cZbF8q6TuWSqBAlDAFFa/mz2zZ4vyj/BCrOUgBmKLwvusrVsuT8ESnjvzgTSylJwB5
EnSGu3ZVg4Rs0RPd7gXo9QRZVxvOwS7MFGr88npFNHvyntNnm+zGNHZjhtU6KxgQcs9amAgv7REC
qYWh+YSG6MDMdemn/lIhvXsNDbYG4Ug53woJTwAC/+a02pZscY9YQRv0eYY3bP8hMLMEDEPyovw+
jnO4OC2PJvWpT+lNQJLo90F1zZoMPGvKiNXEP6W4qD6y2pbM667qd3MU7GZrOc8SUPP9pZbVC9iL
qyaOV4ONlSaUj+zZkiUBXN6EjWuJwYFlcETcbYTXQtGfkEFIQ9pYCg4e+cfezv1LzeKuJfPF3HRE
xqOmSojvhLhdQ3oOlg4Oi4oOrxxRWkKdEDMCJB3SM4Ol5YBC3Nf3As32Hw1jIkQMQzsXIwo7dPH8
SmqH2+q0HGaE+A2lRBIZkhlNpRzpaAvyVyP4T2bi5BhHEYjU5cU4+R3i8Vn/B17YpMfQzb+C/rOn
FtPfs7kJ9UYK9fuEk46+RQfzQqoRCVwLeOnS3wTTxefZzZSBGgqURPXZfc5p69U9GJxiIpFsDUVK
pSSpwm7KQij6LNR2lGPj8aNjRa5Rxpj0+v1/eg4tLpP9ibmqgRi4HkzPtEm0eRxjfgW+pCU8AsUY
VwVAQ4wOe36TaRRfkGlze7JsrDmCS6Z7yusybUx+4BItuhDVNanAAtLF9x4aZdpoMenhsSmbseWp
y4qcbA2kM5sKfUKgVQ0PrZbuRbmdGkn3hklge69fBF2JN1hjS+uC6BLQCK545z6WBgbi0DlMwDqB
XZEOg+XLzKEfz4m3uyg1t8w+w2dapsAytiCug3Ig7Y3X2lOz6VE18kTYSKR885T8EejC0HqHEOuR
uxBmb7/2zoBAvF6mwO4R2/z4yjnmy1zzwGpzNBeMeMHfecryQcg28bbokHbZy4Y/A6PAjuIXr4yt
lMmlHs1LehfJeOlLpI55JBxCOGtKqIAtyYXNrqw6HNSfszFALKCDO4l2i7bvyiCEUJkUfWt1GzIC
XDPwiGf1pyi273UmPTfJuvfF714S/PWnqjOpcDH7ixTt1pSh7kbVnKA5ZHr9tYXMG27yLCNUJGbr
sxA4w5mU1T2ReAz8mDgfZ2Ip40pK7YKcpJ9fB76yXhEgxRKrOVAhSHogheVrSBzwVSTHmy2GgtB2
cTTitiyIGFc9G7+mxWDq0sUIZGWLhcj4Z1pzX+D6U9PMx9/ojxrjGnPhH+xhMMbVr87cgqSTg32w
lXCgljjLLN7IPD76z2VDjAfRBQFAdd3+CQ9whScGFAByzmP8JbI3sbodxWbh0L9GRyFHBI0y55y9
n3OcQkorfg3YAE1Lj6DLe/rGgCIjP1iI5B5J0KRFifLqtD2clzPeni65FPl66Soj7pnczO/yjNkY
6wfzahlxzMpIrjdukD6YEYtq/YiXM8UJ9Nk0iYg6jPltjgTdin6qUacmahmT3nrbkWPoUPRo2vrs
bW+4vxggLLy/48tHShpbhRTZI9cZcsj4FwJhtd4HTGaZsLpVqt/VNl4ITteg1rOF34HiFQCJd1+3
dF8CJJPiqoYhFwj433cwz3XTBSqvdUQgiT+SbGefDVav+gXDtdoyTzKODoZbHgo5mvRq6PxWBZ+G
j7pGD5L5+j9GFWvvVzXkkqoColsirRsxi+loQXbPWkfP2CjN3EU0HrpU3acVRGDm9eUWb2VPMBQA
t968b93yLIklvRA0Abhs94VU8wdag/wUyEfxsQzHx2IoH0w/PzJXLzzg3G6eIi7BoqXSKBLbVb/r
svGGLzBTgrQCQHSCIHeEGUedsfahNEFmWROQfus5zbcAhSTpQBlrZbSWZxHEbxMgM0mGsEOQSfa8
v/aE2ZQgGWziEANZMC8V2aFmbAaMmBvMPImpfYhH+4568xnodgcTXKVRUGgdob6oBR+0HPL2ZCjZ
hfo+gb5qQVivTICyk5dL2ene+Bszi5SSXjJ/7sUcCBS9lsNb9uS3slDNBabds8ZPEwZz4pnFIIDW
D6z90JJLpzU0O3G9pFH8lkVT1+geuyBfr2/8hEaIe1usmwipcFzTSslCZKl6fNpCiDgBs8ygN/wd
p2g3C6Filo/e+ODYnmsxSps9rpj/zw0kRij5rCb5+0blb5G0n5opf2qH8TlL4qeo15+NNn1MGkh0
kIrZJb9nT9k6XLKuTmsnXXiMLADoKhneJM2abdSi5mPFEy8EeHaLfllmJCvUXrurkz+jTHGPOLzs
tU99omY9/Rxn8zKW4nmB5idZI/lTdlPNN6y/2/QBIdGTFhLDWuNj6DXCvv6r9C40eEE32ppItjB3
djgOTXT6YmjtufOCbkimFVj5zhcF/juW8jJqCvj3xhTICXSHkU1l7y8aqSjDcbqfDB4w9lUi7ve+
d4UW68SNzww0aMF3VNbc13d6rm+AV+4jSzOzF1ictbE5baG8iSFbxXSH/jf9NnXYNaeq3j+muvsY
S+l9p99KJPW5VbOrW4x91OxebvtVcbpZvMpVfxn4PVb9lwQ5v30pAo1gHH7kLU7diWaLn1yBlSEH
JkeeLe10Yp9bOfkLJ6hFF6BNdENKDOt6yyoGQx8UI4e0xsqqxIaqEsmA1G9HAVGJ8awMcUKxS0p8
9FJl7M8lBV0DCKMqY4EVgdHojADHGA/bWZB/G7/3q5GQ79ySpZsl3lYwUTy5RrpR2AtIaFs/5+u8
UcybRh50aR805higMCFRRUUiffzJvkfw0u1YxGztIqIXoqSXmerikm6WgNYQ3hmuOwZZYdq8/PZ7
WJAEaFZB0qB2+C8raY2zt0FmESmrr5lJKI87XgmG8ngjEvyuq/4FoTkUlrtY6vZhkY+kh+WjUdWr
grW0QVTE6PPGIXnbZ/1aEJdpINk35n9AokgtFQskermTLTMmO0wDqDbrQ3RylsiyxspJ9s0ewLF4
ZmbGNOjU+MHEyisQ739fEZzVgpJTB6n7ibqELGmH2ECZeUmFeQ/JFvL4lcbSVd8ZYjIGZlWzAfgz
Lnkl3IQP7T+WOFcekTgZgG28ZJ4kiuOOQ/NeGD9RRjLfIMhZ/DZI3ty/m3qJOFf2bwZYTMCN07xP
UfZv8gmH2w2Un3g0xAusTwILkAeJmmfgFSQ9x72T1pgffkLR2wON3L9LQsFneY7BudwFmExjJmM9
OvEfjpe7oktIS5XLoiUY6+CPmMnV6hnaC120TGukiLi7Til2RJl+e7sNw3CjRdmhCaP1PpeX8mNN
gaflVsg7zrWOdezdDIRmuA1g7BUr9yvzp9ZtcYJatlevAgF4DJQDsU+9RWZgNoC7IgmRL6UVViy/
l1C39RSdv7UD53kaSGQKdluF5AErR03mqchxNJBU1gXsB/5QV7k0K0oAhIXCYktWxQBU8jLmPQa4
8RHGDrNwDWnP6uIvODwBaeyu+9o4e1JUhsqRfbWG/FXYAsrsLJUZMYkADJGIfBQYoXpK7U6Dx4fu
S5+4u/8acFAOwAuiSPOHqJrZpEL+QSFe5plB7OsYf+r6EB5YHCDK+ebcBHcBdWTPrBe2QI4pidC/
Bj0WqtydDIqFnHQdMkwjj1x+yevyK8SAjKIaHzuWIVu46vgz3MSmhcSpDJlUjmtvFofrpigXzCVx
YRZMfP/2XD8B6WyAMld7HGoGlKZToE6Gzg1X2/b+wrsLsQn2Xe0KTBPRC2fMvZTePY3IM7lQnPuX
hVSrOnGADcg94f8xFwUFmaJo7Nj2N2z7qX0UUqdJAXUndrItu3rwqyP/thFRpHVZFWaaJECM+EI1
/gYOrjLAeeWnlIVZNfkGhxr1XfMCHR11XAtl3KVp3JOKs5BEWnSZJymPFygsqZIz8DGxuA+KcRXj
X5OeuKirEBmKrqYPbiaQlDxiBeEEmkR0iHyjSYpILlvaxItZXnpdRXoBomBa77OePwWlf9OM7b3z
UAI/Kosou/E/8hHOUG2eq9E/kRCps2J3PVfxBWO8etYUFKL1ixy7fGYgyme7DLSmDo50ZOBxBHvl
DtXqGZ6sDBie2EPRIdaUnmNmRPMqMhlkbtNmEfvS8OrgW0X60K9MDl4BswyIZtNVc5GVK0pl+te8
Xh1LYfLbsiIcSd0GVsNckmx3cuTFCWcx7qi68DQR1J2/dcdVM6vbKq/+yuOJ3Ahl+Uyjtd6R59z7
Ywo16xPZYiW9VQcYTnAYnabcX84C1FBhAXeN4QdqdmF2eOqpPkpyxIsgtxYPAMx5wryX5CkTw8Et
1q+tQi484mr6j5tVGT9zU/bYe/LrMOTnKlnU3oP3pJheboAkS2Ncb66q70w64NloU7gdKkvoIspt
ueNj0AZPySZvwuqdlX/e8jc16YJuHHB1cIMBK32Bmon26cOJbjezzGBIZExbWtXe/2GUoM1diSHq
AIp09VVLwxTk2wttY5myMyZ80liK8hekLb9VXOFCFvng0zSLj1t4/hPsNcIWW9BMY5VWmEFBd7Ja
FGxGEydkgjdh644qKK1NiAdluMj+Mid4AMYSj34CGDWNhbqLV5GZzo3A9abi4jgIpdpUdnWU5VFq
C4FIsiOQE7Ot782U3rPiTzG1QVck18Lzx4Xv/uWxa9ljG6GFjepVBir78ns0FLYbgHAdYVl2BMKo
hLDrImh7uKDeZMNF4OQNrmGXbBMKg8JTkl0RZxzA4Gm9ZAm/Pi5I2kWNnkaZAYcDiXJSyKeTwHqk
32FxoeUzhUt2BWjjqMCNBdQqWFm8piRp3FlH+W2rQkHIbySDvXV69Wzm7t6/K0uHUYB719Qv07mu
LYor9Pwqvr6h5RGn0jVsk6d2EBa3Ytq/OyKNdUNjbaW1R/gT9rbTxuosW79VIm73BKYc2EPOs0nq
olkjsAVPKTcut97cMBUqtnMDtfqQmIAtxHOzgDAsBl5IPrHDVmnmoSl+aEcX9qa3JAhZRw6wJYvx
1QH1YGeJC5waxTd0gFoPxCu9+sYuBBCzhhE//2gmIlU02U8SldtN+zDk6SOxJDiFyhkxCIFRnGqW
JPzvrNZUB7+jSitoOznQUgZhDUsBQgKqzt95nXAX410VxlenPVCA0VO8iqS2w/2sndF+nbHFhlsu
BextK0oiffYFYudJO0DkQTZa92MVKbWOIcgV2hpbm9kalHyh8t7lR7tQMl1r4Y1qnzljI3EUIB0h
hslPDVFFBmrWrOPOJmTkkux0eQKg/jwcTKjMpCnUP8qSVd1G7Bcj92o07W77D3Nu0NZDuO4KKtQy
Qjb2YvKdqrm1FXGzxVa306Z09nlEhyk6pOJVpj2Q+pDqBmIKKKmJERkbOUsbVEyuPNQLsWYYcesh
oamjI5q7PUx7WokOadXBYbtGMuyipk2jEaSllHR2fZ6+Zr14QK+5Tz6iBuNSngdfvRfHcQ7Ue/ty
vqJuZgLi1oZjFiJT3rfXze88szZkPtopyUVXyOh0DCY9CQBqHOIwxv2TtDS+/LbvTCkAHiwI4vQ3
qzZDQ3qfjv28KOjNawpX1MOp4NYatR2jdKxEenkxs/G6YiGcDURop8rWRCuq7PepbnD+7kFe6sGg
7AHB6QUkK7EPez6DhNMacmwGfDT160vLta1+lnP61Kf/tGS9LBQk6ji4DT9E7OOs7gN1bK/LvNw6
3Zvr7LLVXLGeWLaP6qZ8waQHnUXjMGXUW+C+1jZoeYlLyxFR20hNx+mr94IqT+4TYyWJ+iZp61OO
mR6t8b3+WMstqFTUWr+3U59ZPopGWyhV550PdqnfQF8P5bmyCRAG1C4ikliCQ8d7qPPkAxFMkCfu
WEDzmp16FzYvW+jKKxrIJ7Sq/P1p3ttSwgzEXGr+uahyOJcEurBl5z7uLgzkYhlLMoj9gJPui9SI
TJPCSWqvc15g83+FmiBQyE/KI8kEdDoNRv2o+kQhOhENyKBrO2vZfHvJIoFqEsg4fczN8MlfzQpn
hteLDKMLyjBeKcbA0RDOsEBOL4PgVBi+craYRwqWdiN3FCWyGWEEdIzkep1xwEnpqTYsm2U9/1AR
H4YZVrMSKBdFPWJEiqekg1uOTolMiFnhHWecyNHj8T+JDCjkQH7JzQstFPcedK4SmS+fEgjaRY9A
OvuMNRAX7aTSJ1PxzjjL/NPPezyNE556UmezNIamJRK/SbZYqa/vhDEhvMi9fBwelTjfNp04qu13
NhED0JS3ySuVxR7OE3vC1JFe3gxW37r6MQgWvcKIUaU8iVg0LCwaPaYKjTE+uJv/9Wco+DNyrfa0
tffYz3sygViNJxhxOZhXAS6QIHzL7RqRjPRIzrZWLn7Tc7ZCrBiuizYj/QYJscZjonuaDYOs12/W
S3h7aMTScDbeWDI5ogreVQrlMmVb37oUGJ8l42RBnaIfGvNj64HSCYYsa6YG4QLSToQHPnQIQooM
YfOt19UuXkmjTRkW1r9L7a+8zoimZRJ6RgrCWRjdtKhd1gE+uFA32WTniuMsfkmodf27votsTmn5
U7dgewTSzRV0zeFp7owYYF20ivjD2zSodLvSx7iY5Iug6qDhkxuJ59hsYXCBqXVkJPRJuOwicVMv
FaMUVbUQHVDINg2UFrzgNS/j1BW1/iu5ymx7UGijVwnOuOVn9gtTBcw4WsvBHyAvVR/JVanTH2aX
fbFS9VcWBKk95p1zCLAoNeFuJ1gPuGjF9GrXX+h0fBIZwQHqD/kpEltOCLyYrSdar6ig++iVOth6
2Uun3YcvEdCLV3LpyV6JVl19DD9WnYH959bkXkqhnjNyzPvcl/7IvcSGnGkzBKmynuzmwEr+bi0W
otj8s2eLmQlCnHZmOIMkzRbx80d6XSpXYBXQke49Q+kpyclMZWY2iodaG7PYtfEyyrnW6gIxZXSJ
CYdGE4PL9N60DYb40bMK6Xkkx+PzgREmAiaQ12/FVD7VZ3Juml/sec+lzoZq+lnW0vlb+rmhtyx/
+H1kTov9bTpdip0OQdECBmTA2agJGsqoxcv/5WbvmdJu6+2fiq+lXYNaRECJya5cmVPisCP1VZ9p
PLX6fLHe8pXEBPRd2ft0ZinvZROT7XA6V85Rr3HS9NfaPT4yLX0iEEtm8FxCNH2ctWHxd+KmhfLP
WfR1VjdUcDy2IAnGLJi0PCAoA1hUiUkrCyxT8F/F/bliC9f8wB1Vo52jrLWSZ2uyUZiOCLfgfLIt
rQrL3yIbvxzKmdCIZAS9iIzssIzB7sTSmYzqfevmZzIddwYSmKbw/haXpaxvravxCB8trJPfk2eQ
rGMRYGtMc0BzWDNlW6TQMJIQ/10ENrokj86A9VLwOqbJVdpfGv4OpfIb5b9hXS6ZAGYPc6av2qKJ
hPcVcQu8r+yzWCoqBo0a4bqTtoTbJCDlYeWeAAA/MDuweICJHC9JF5vsu2TsjSREFYlziJBNKMVC
GOYtguaqRen9q1VYtAjXfKH6uMuAfBtk0yrhoKJFVyu5BLzuvybIqUdj+EXW4hjgrm5SQNiba6n4
B2uoLM2ltlnuZ65WK06G0kGBirx42l+aOyboSkg65QnPk5d8FUrvhapvNTsCwDnmy041gzxT61Z4
mydtR4hdcZEdPlifEQkJnkM5P267nyOFRJfwRlYZ1gQpdeqf1LRtjyLUmNH4UkCYgq01/B9bSUWt
UxjMfirmJ4PLiFjR21SLyI3rjpJxVs4Aep5ij8EEsVsIcBP1hVoxteh+iK9qWjMQ6mk9XLlNcBUJ
PcekeFB8QvzGkW4u0EMCOiz5vBZAIQ6TzLI27O/JD2VCJT+utxW9p0kpWkGPRGdlM8kMJIXiz9Dx
pxOG5U7QEhMfSp59tG/NTGbBQkb5qQKenF8L7cEI62JIR6yDxEzklPeivdd2I5mPZlUfQAsGcwNQ
b1zW/Ts7xs+NBx/JqIuz6CIbOoaZ8W5Sl0h5+8jfdswugIaGrxEnFe2edT/w7qlySpKQFMkplsfz
YQhBsuzBMleBsYk+4KwqLU4WAbDbuHDMXSmiggJptYz4q1nDmoBkWIuMZkwjlBqEk3CNBApiRpUu
oeq3U/u+KdX7sDZviO3DUv87ddpdhl+McemCDzJeEFMf5Umrop20xWEm777rYI0mIdAyzkyL3DRH
0mwJaiBHwFYrwQHAqnppcK1IFRkRI6i30iuhO9fDADXuWpz1r/N+HHnTSCcwM7bTO1HCMxSJ4r2Y
k/NYC0B9TqxyuOBJrmFiOIDsBsXoiQgtVm3FxZr4RShHy0j9XhROo72BhUVK8w+sm2+V2UWlQNM2
gmOJcV6V5+6TwNHC0z/viwjqlyZ5XdBYI9BiXTeZV61Jrv+6V+m4WI4MC3M4+HT9N23abgp/YFEL
pJJkn+HZGzSqyEjWi5WkUMLaay90V0YM1xp7UQ3WwABgXB3axbK1wqlQ/JpEBz1M5xheIUmTK+AY
3khhTZiJ7ebLgoLnAjtZudvEjzhMMPAjomHCuAsHrm68Cultpgsup3SHhkv1gODfhonihRU9AI2q
fiwjd1qvkOE5gx59IbqFiNFnjGQ0UlQj2rLvIR/cOcNtOBURJWdo2P2XABZr2kTP6ql66CQGfq38
d9VzTpiq02UjVF+GIVfuESTSJDX2z5RmlrYHnZKI2YVtLLF89QSaQANrnWgo+gVv5N1XUsaWPPYG
Q42tbPx8af2ecCAi2Uk9stWRLLB0vTkiMqbe0u+D0D7Y8jzE1SKql5GPI8v5l6ROn+UhfuTA95XX
fqaHz2qyO253oNDqbe1FxA/fZi5fk1S7oAEliw4ymNE5wnCEXJHxmpo3Azq/JKfsmil/wDSAyrLR
9y4Jq2b4OwyFCebhET8DJK0/udm8tOCRw7VAP4qyGEW1uxcGh9H4XWcNksCvWho99IhI5ZAap/iJ
OQZgczr1dy2DNutgKWePFKuaBf9HZrqIFEmr6dOZzOxpoLPFVDA0IpY2eQksMaYGtDl5TtJZdFf1
n5ISq9OJYEzMZy0JjwR9zrDhSD+p6NuGuJTECIW4u/SY0awf+FJzML/BjPmEm2fLQ0sE2KTVPmGC
wys0Dj2BZN5hCjBVlZ2pzl2howSEXStU/2+U1ui8m53hAdQ/90XHhomykyJ0lFacs5BURlQz2HkP
vL4Flt+XpvEPD5uOTS8Rvab+rCQYhpvul/ZCuqIqF1ExSRDNgIpIG42/Hnd/sdpE2lpekBHyb5pb
/vD2XP94hXBOBrHA6i9cDiFkTsItTq0sBeKeBDOd1v41TSSO00zSCAHgwTsY7nNGDWIGiyAHGSoF
2a9WIgtwDsM1sAtj87W29JeKWQ8v6e63JoSu7jTRdtfVIwNhOmb4Z7rpLIxquJD+0aUCCi46oWoi
Zws1wdd0UfgTFLoMEZK8OWy42+cECLhcFiTRy7lrqvuWbne8ODkaA0NSrtpkXPmq3LTFuLamP+9N
ZGp9ZCGmYPmudvOF9HdhB3OGnipjt1vtKPIMn8+J2QfiLa+bOCrPosZR1yt0rGuYa33YvhUOphfL
VfjeWSWNBd+70t1XE2X0QGQbZJImpji6jc2Axbmya0mHSLXfdnIOC7Aq2WzFBfys3nxPG4EmSGQ4
hfCcjm9HfyvXAbIaRvMQ+MYdARUqHCzwyRClRRKv7HF6UboxdbHaqKhw5qF+XIc4N/VYNrt4hKU5
m8w0RyaKFS4rGUiUm7ygNrEkt0zEEWMk3Zmoz3KS3TLFhULMTdEmzsr0WuWLK8uZMxokr8JUYQ4q
A9uUGsYyfetUzv9Z7msV7SuRp+R5viz33SG61h6SNWrj4bBrLEHiC4s4uJKknYfmXiqbPbS9Lx00
+jopKXtKAMccAll5VfyK5ec156tFtQ0psgGrQ5R6QFjY2Vwk7tklyCF6EJR9SeTiYuUoJzTobZxJ
VtdFJRCFUvyy1J+KYAVwpXCfCgyyVwbZKNsd6SJd5LbnEkH3g3DZSYfCR6DirzobHcSpqhSw1Qmz
aQ/NzmJIjHRQpl76u0vTlfIAjQlLtBcgt7cbZmVylyNhHtGpNjPlIu49wV00FPaqCbMfXCxagFwx
Al2fQhjl1SeJ0O5iQvhqceCseQzn1xraiEQ1NEVBCzgghW8oUXg023i2gCWrjKLYcoUzGPgpbIw8
zMGKp6pdVlmQTqvftcQLrZSlENVa51NgRhIVXn/UHjiwITXO/fLNlN9ZkHNXuCC0lwrMyf4ejfn4
/icl/8yr8RMYS7k7BssPAKagXegWbItyGDyyumvvJptla5ef5rCg4z1pYnUxhY/BYFd7aOGsr0FV
2cvKRTVoDhETss6qhf5S/ZnYgC8bo2N2Ij0HmcO47gDgi0hZc29Dmgya+ZSf1e/XDnRDbd4D41R5
5mbx8zVYNTc0fSViqgm0n+z1SRp14k7HykpcxqjURE2anVEJ/oAaGhBBFu794+XZ7rWRwfKONFCv
zSBvwGApabi2eaiFCgMrdj60kBGNUZTmRiQYNcYX5q9PhcJfFPRQXoeQZPp2TC/Gyhy4rqMiL0Nz
tIHFeUeB4URnP6EVUe0iQ3F1HqB+winMTK466Mg5tBoQEVkP6kP+/eI3EsjLUTPzpV9Z471yD8T/
wzA1Al6OJBg7kZEB0Q4migPaNMHtW4SVLfPwnmg1lbi7+gOHpyC5Mtyy/VX2Nruvtg2WRyXQ5Qbl
Qqiuh0eDR5ym+v8bwKYiMHe9NPSByZCx9ic147UTODV/hXR8cCBVgLbIS+kslIR6F/VsUzOqp6km
thlShIaghXaA47ENOAixv3yDZZ0/V4SFfO88w44mDrBHTzA2ocsIYvZX1qP4jVzfQZtLllztEK6x
6yz5XVMGc2Nm/vKKKmJhNOj8sQcdP46FzFDwzTXx++ErRcSvczFI0JSLRfE3Ms2aavElhj6JZHm1
ScjsOF2Hfr8w3SIFoDk3ZL9qwhz2vcr2poLDtbhSVfqaUPDW5Pa4J2EpMi1GIOMFgOgeBiP+Ublm
Hdt6LGtt9k0+QinESzrHgjNFZkdL2g2XFcRzs3wP1eHje7wYUxp3AxfCGXZ5zd6hoL1gN5AWv/Gc
0MbjAzDa/2HsvJbdVs8t+yqufb1RBzl0HfsCiQAzuaJ0g9JWQM4ZT98Dsvt021ddNsuSl7QWRZD4
vzDnmAEBHdBd+fyBmokZN8X94jc4JTlGcTYiuCah2W92hRxZwWLV3+oViyz4WjGb7ptjzUwuDmLP
QsKSONBIfm6rq9gRgNNUF3Vb99IKR8hVjU/dNpzxEZ6MvAUYU4RgOLYxxK91WJJQFpGF0VIKBNAp
Un6tdfVqDcMtdUVF8rMJ/Yb2NEi13BT2GQpjCTUL6hH0BI+VjTBxQJ2uh5mphNB/J46RDGq87EvE
vZoluSVQ9RUUksiOZzMc1CxstDboC7CejW7jIQiSKg75dSjaJmkTS63eh4ZEreSFCf+zQoUCfC5K
VS+hqU2+EuhE1mPWFCcwVidlAa0fiNS06VKzNakJTiQ9IJ6ee+hXsnALYIOAroL+vS8WfFkLZt6+
19yUEeosnStefx1z+aJQQVsM6TqLTMgPpuf4Kyr0opt6ge6nrte4VZ/d1L3g/zZJAyJXqWJFlJb9
a5aQ0arpL2JbvPAON0aG+5N2wjeToraFqXSU2KLgf63EQ8rqXiYqZ5b9tcSPMvjfSKJz89+iiEN2
6hlcyPDTVG9SOT1l0W9HiUL4g5yytrhp0eQ3owZ6CUg92BjiAw8mH2ta6UNbQmbSPiZYGR1DzJV3
lRRR7Hd/nZEAau1D6fSnVP6qSTF90WX9KNA9KvU116a34tsmx0fktlssYC0brTkEkcgpwgcyT+xM
cp4sbxGCkzLtaFN1s7b5kr4VuQgbSzsnIkrSbTqTL30qJZiWiCYm46WMc7TIxJOZtNbNeP34XlCj
mCVXRMZNRgaPnnPPF6twgNXTnopaO5VYnJq1/D2LGfEBZVjd+xZxOykA+vrRN9pBlXFzWeG8Jp7B
5MVgId9Whp+YK+VGg7uP6dADr/5NPTNBiPWFqZ+EFrsNqoy0wo08MSsJZ39CVV7x1k54a8e8tdNX
xCr5fNh2p0YsclazS7PAZRjwGnFLMxQ6yN1j3KPL8jcTVaJsMJGIYPmN0mHTBh4Ze1Cuez/5Gckl
eyqLE9FvmG0axiNusYqhH2MMrbeChtJxIAArq0qvwNoiRiCurO7QUOkTE3VYuZ4xN2uLKn8cqO4/
HF07DIwJ6tbrpCIckFzDE0UXGVrAbUE7Uhpi2uihgaMP2EBIlKMWoG92teXr4AnD8Lbk63spdB+G
qXwwTuj60yBzm66ZOWJeWxR6GDE5dLPEOKDH8Uqk+cDmOOKizOVJmPARhhamzRN5zcSsdcefqosx
HDPkldPHlTmjqcncnvXD99whjVb9AYkqI3Q7PMya4Kb6eYW/sJ/lOXmdnB00fLnXgGuIB9Ub8c/v
+Br9uKGMFCYUPcU9pQWtIt4sQvnwjJQ+lO4IcUYyhb3m6UgYqrE/5U1yqqXlaA7pMY6hUyGbxe8d
VFF/TQpSTJ1tlVjJUuMiBdCS2S/jt63B2z1jyAGjL806owjgRmd5VRHwDEzX+cAuMYaf+op3Gzwx
ebayyoBCv6I0SLeXoWASXEpPeIUP8zlkV5ElpIx/xutpYS49atANe+WoHhqzR5yNAujcf+hjhSu+
uw51d0mJNS7Vr6fHiMWMzfNrbvosKT40dhHS/YdSxc9On+7WeSWvoCHUgQX5cwKVbbxq7o9KvWvc
pERiKJ1W6G6tOj6EdXoxt/INYBJ4rpoE7Fe2Ji/dr+3YKw5SbGWNnhVLKWF5Ri+DMD/4dMGG19zf
EETseXr0O6zZlXPoStgLWMD75K7RumQX+TO7FtF0tHi043iMJ5zj9yqd+FtIyTEyyThtmnwKceGt
ZYAIAS0qer0UTrqkeKgyRApwnXV8UUzeEa94vPmVVzeFp1v0nIyz8KsS8mcRrmOXaf6ySUYf5FFH
9gmJlQFSb5KQtTkOomWGcE0fq3NpNlsd3xRYR8RMHYZYugwu90oU0OyXnUSRYU5UYVZvYce/yiiB
FUENcskiqfKvGcCGYe3Yi4hwjrTzzJk9YqG703Uq9Wcr8sEVXzpJ+pBEjZUAe/VXQc2eVZU9pnCl
L47DiG1YXn7IHbKqiLPyG083VsgCqYJh1A7bRjRZAKIBuztwa+rblpZgGtEBokNBPoxwWkWJWB3x
ghQs5PmvM7TkAZLCpKNJkcaYurQ5NSyfya7JF2eY4qDVkqDLOJIdxIrDdM2V7soGl9ejD6IMRwny
XzkJll1v+LSu2ooLULGjHwudQI3x/GBcSxCBgyx54wolAIWsrQDQiQOK9mCVlpAOIKmJFrbXY81+
hkBvRRUuElYk6bvbJA0/ZghEki94+3LTjJfdlXnJuW8CgO7SJxS0jAMQNysdsWjNBzFh/WLtIGzr
IEpOP2FrcNtpuKhTed1DRKv+aFCCUPcETRYfjbw5cqef8iBHfqh317ZZrjrpqvHLGrQEVU65YsdT
dRbC2G8QjlaOoVAUZHKwrqiO9IFlx06BfI7k8vS8Eia3u47rppp+WiAl1naUFPEF2h4Y5UclbhaE
fK4FovftHdkRGZCoBa1pvy+7SqTwFejs1Zt1fhQmu1T1awTmITHfNbQgdWAh2mSBjKgTuVZyi0RH
JfFcOD+kxLqoK0IDUztZAygLpjsvGmYw047vRY56VuM8YexZYgfA8UlJl2uEbqGTL+/b+1qIN3a3
Vwl+dSRjj066k4IRTjWZfBLvKKJY8JeWVDXmRvmYHxplAp1U2pCeJ9S3g/FpslsLJiiNIjBUo0k9
zgsTU8eSg8rx7Lq5qC+QJ4g1qUBeVxGDX6Y0ZBsiIg3rTAgrMn+HcXSMRD6WlnVk0p8lp0VOT5VV
nEwcJmKXnxITsHg64+NRjhUQJhb5qGryCOTPVB1Qax1MBgxD8kj76mIqqMzp0ZNTQiCgdllaJAaW
O+HiVJiLEfzilQzF9Glj3eQqzMUWJGYtjZW5MmQwkX2pKE7Ej1Frf5oMVmsScjuyGiUg0sK6Xqp1
hiJbFAs8NdroKtKZjUG9lVZvUxiiz7lwX4aiOastq9toWEg36MfCM7oxD8ZcJZasaKRrYcbUrq9q
hiFctebjTAiOvU6ku0gFfERLM9jEWKxFlcbCApIAzEyQ3titABcpKa0WGXQF1mtTPLwRrOFZZbKh
TX7FOCzlR2atLzD02lh6ke5Q9LT02ILwS+SazTHzwOGLECvIzVbejg0e5P3+340FoEDtmHYoyN0V
INfmmy0ym8blktijI1IoMcn/KjEsythNG+dlQrmEoJWzhIhZIgX8SsGfNyEiZIJfEQ281UxhxDrs
0YtwQZ0uwf/gYDwZARhW+mlUa2fUfoKAeI0EwjzwXpgybSr6qUID3+x0zKmWNj5CUTw1nRXUGwe7
vNgLwkw04zWwbbMKpoWP1PGqjc/l3exxlPbf41zxQ/wdA7LdqGRs+7kq+cW3auGytrb2kdrwovr2
PR+Gjz5pPxdB/8xeGrP9QGotCM0De8NDjI/lIL1h4Ri0l9Kcn3oI7R924gw7cTBzqApEAg/dtdYc
ZTTOYnhoJSHUlM+fs66Fel2HHPl9jDY1grZWEpNamYMTmelHznD9vMXMLFph/gsRVOTiWfswEuLe
Y0CggZBI2GKXvHProkvcclSYxjTpPR4p8ZoyaIolWPz8fVggx/ufejTj8CXnu36USR+27zJ7vWbJ
nqkwPOfmHikEclbd5ySToz6t7xJsWwIf9wfBzf1bCSgnnnaLPgQmv5gRt9Lpd9NNqJfbOHLPWESy
RmZW8eyzYiIvheQxB8IQP3lnPjarOI7Tzy6r7xtZdVJ8XePykrHu1CmSEOq1hl2K8rFJ4R4OJG5N
iMDcGvWzJup2Hr+PP5brkldH1URaA4+D2ugs2pOicFxWYa4N8BgTN5ZyMmoH2myElUN8wrN0giDT
DJdBP5HqEXAZg37Tgri7rOu+2jCCVMIQNEvBFM/7yR+0JrWwYBzyEgG0Vh/E6K9hqp0yIkLgB4Jv
ATugnDLJggRb46tjj0Df5M7sWZHS8XalTMDLjtK2ZfBg1hnaYPRMtEJTr/l75s/OxMapWHEXSDFn
EleUtdu5HdQzeM9iDo30F+atvA1F2QhfSLKW0JcwFWyE98qip9c7a+c36G6tKO9zaUjnuqXfMiGk
8D5i08D2RsQWT+T9dm9ncskZexPLGOumv66SL4LRr//qo/4UWK8zadQKIvii6s8tJ1HZACJhEr8n
DcR4+d3aiyCjJYTTSzyEgOfpri3KRvIwe9XTIFsDliZmjHvoq9TYXVeEdQBlQb7VAaTjex0whUHn
I5LAXbDuSq5Nkt1PrsY/lW9iVctRm9pT73XuwOsYjW4ELbcTEC4iJ2HOVhpU8u33GN9h3m+Xou2Y
n2D0ZoDOzjRHQYg7ptXSk441ZsEaM0fsJ62wiAuClXHGbHAj2nDRtYDwxECnNi/YkM/c9afRa9jc
5M1w+IutYE5yQpIAy2WxZUj+zGIrM8tDEXVugoCYGXvq6Yl0o365W3V7b4rxbkoQqAHhgRLgCJsP
MXBuU4NTJbMpx2NmuAqAditNgiFLAotHI1z45DHsig6KiU0cmMY6SAd4paXlGx05XBZ7XNO8rRAA
FNEk3iB/kh79MkFFSngC0X2LId8lDXSjevdz7VpeZjv4zxsGuEAmVIZnMXJSJBZHHTaIUp17bXRw
5rF1Y9trD6b+zH8P9Epvjj2GEAC7epdkWPOIFJ6tIY38jn+E8wrLqmnkpxcbcFe563CaYaxbA4UH
gtZgA4TKfTeiS8240wKcQoKkNpOvkpjQyKm/xaZHKIjXIUrfptzure+b5dSbdHlT2EC1R9zpx9Il
yupQoZY2RoSknrlg+hX6fYkTzlhhiq73KsZW/SAeG7Wg2ycpob14VLMc+MqOciMNoAff6IifwvpV
H1t3sqbAbLgRRnzHfZps0uMu6L2xaYoyWl/2ADmCxvKwUiiwJrGtWbG3bxrgNiWfA9lt75B4D6Xx
PtYtnLhdoWm6PWq3gTaypI3UEoZczffFUR6jr5miH6kC4nCsSyTRdL+iagtLuoCM9OzBnI7FHmJM
GF+UwNtFbYmHShvMo+jnpCyRK3qvdhfUbrGEa8+HjjMgPhNXwHoc1ycOWhVadE//KZTbMbLjrKDc
UQJdYFzWiIe5fNM61UEF42dZ4y8Rsmg7nxDQQQS30E8oR5Obypo7JIGeMzinsGtdg1SGCdZps+bX
9RQlqrd+NG9CPXx0hN4lCBkUJfuwuv6d0d4wo8Gy6EyofcnA074UB51Io1lpz8YXfeOGOxvHllXB
ynvPSMfQyLhwE/59XncshVbAElFwJdYEfUmRj2Z7HiEYpKbvDr41sPnnFaAebDPrUZyVl762buvq
6CzCrbiy2V7cMU6FyQRtCarXKB718tcWj5c5jS65UF+3abxKZLBa2edgMU0EAvIpwX1BM+ekowZf
ZjyRVHoijpcGnkHsXRm2RyvJyCsyyE7rleCSc+LMuHJ6tKiK648jm+Ou8vrjmJThPGVHkzAOhr9p
jqn2gvBM4+fOeLSYcrjtrulewGdJK8BGjYRL45CYf0VslYibCTbmmtkrWqVkOm/MmzrmTSOqS+5N
u2c1SsBLYxwrmeRp/jxLvHTWrYM+PaSMPxDj52Z+NfX4Pq/qo+yWG3NsFnyleSe8r4tFB3/GZXWK
UM8+LvIh5dn0v5KRZNJoY8amHRZ/TpZHNQgPXSyeqVw8I2yjOR+Mifwa7MF5Ah+xuhNRE8vnYY5O
iAtOFN+5rPifi8/u0K92pGNaHgzSjStuDGXnw726Tz5WFywyvGwSeoUV+amEp1xHZM7IOBgjPWi3
mOyiQjcOCwlE8hg9EiIcrddOEO6T8EuwEEdaxkEDmMBCZHW7ubgr43jTSUGuJYuMifHSRh1L2PzU
ZVjq9i4QKOuq+tsRzc1QvBZdB7RBOOBLRilfvCQSn2Rz8zEvWomE50AiT665s9249XNPZCR287T0
hx67jBSd27uqMiaoemcD3pagoSITq2RGja/R5FkQoawC9KNvUSYJaWKPmZ3eUEWjWpBRXLB2WAh+
pSIAvTtZmatIs8cElmlqVxHxTUYm7VKDXqle46BeYREI8LFkiyqeQOdVCWLVCEYFq6HMLnh/mGpA
5R4YQLYsF6vk0J1ywNo9TTaakDCaJ0ygrC+w3cUamifxG+RLPH6NXQc/uuhJ8pyyh4nzR6UdRLME
aYO4nvBK6yQm20WXeRvNX6tYCBAGppro9NIr0PEcDHUS6osSjtUPfNvnAZpHZ93aGtecdZzL/qRG
H4O++bV9Spevn52rST/5BPMvcTgBTxHuYa2Dq0FiOE9JWlAmGm7Zw01V4dVQQViE98F39nUIodqN
iE/xCyxEe4yw6VUYwnfSpfo0J+M1MdS3uVzfC64mdJkON59hL58yLgatXIIVotHQmRR4McSMPExI
uMD9FUr+liVfQM3CNWQW+AQq+y6L+Xs6K6865yD/njtlyT7BClhNklUZJZh5l+nWKUTSJmhM9P5Y
xliwNQ+cJjDIMQs6DbGlVvhu+r5Rn7FlnHI22c37hrVeJYXcQIgzNGdKFMN8x5H5YQ7JRyVL7xaB
cWknODqBrP1H7C5K/Wq07UvypvT5M1MVejL+M86g5wVHSL4rxGbIsl8wiks/LGW+gVm9MHr3T4Lf
g87ktcU35kktm2hbuknrHRgCQqLzJGzOuMhIfrdrU7LZKewYB7SkfW8JGFwZQLcMoDe/QFA2vyIM
fNNBhi6C+qZ9YqtHHqy8dG4hvacyO6/0bE6ap9XQ27hcWE3JJlrKBZByfy1E/diCZMoCg4AAVmOB
LD1a6yWa3jVASCsgJFLPyRK2WeZnJ7Ggacp+DK2duu1CJPDD0gswAySLIuDDlTtM/VlW6c779Fwp
Btkl8+mHyX6bANOwP80q5jle51klWs023GL3YR14o+MrNilnBBbCihBU+EJH+1SfpBBlFbDD5ctK
QEmi3ksq25Lot5PFKVsBXiEJx0RcaNXQwvDSTPkr/jchmt+2iJLLepUQ7poId1seSLpG8zAxIk9E
Efo75LGY/pmED6G6giYSY/nhcjVOzBJzePA6CMbA9OQV5WCqHASom5lnncvTSNgIDQQNlnjQhJlN
5Biuh3EVTvU6XTa2XGrHVF+n9vyl8vFoMY43G1RNkycykKJJ8ksx3CwFoCtnsWFKl1X9GluKX34o
9xpgvnRHOWgbYHsyGBTMfWsIdz8Q63GjMJ13c60dhe6+pSrhZjBBH+x/mW3pDQDFaq5/Onc+3HOV
/1HZWclr5HNzsJmn2tt3MabgouSdqHVNthvKd2gJe4Wuf2+01SbHKq30y+ygt/8aM3CQG8hYINMV
SjmJ9mfrUNeZ9MUbTwChe02FlmX+zIk57y9dF+RIbheGigkiQe0LpbQAwX+wf0AaGttj2UVhvE6M
MwUsfMJiQLxH5Riazq414L3WpadVpbYB8ydq4AeyjUkXFKOvhVHygRBuRme5cfbBOYSaH/PdrQcF
oxJsX3YceC1p5+SydIXTQDv4/VJ4p7x/MiViB5Vcmnq84uin05IPIoabNR0CMBz4JAmVak1Ez8AM
YVSUyEjko+i0iH4T9VcCUyACG2Jh9xS6iA8DFnVgE93GyuvT6i2/iy5SaQbDZ6Xq97JNnuIRT699
wqNJHqZxUwkyWiEUNzbEAg9/JqrzpF/PtW3dTHyl2GhZFk2o13lCDEEmSnMOaY4R4TCdjahnCKm6
pZo8U0041v07GYC3zMp8TfhWsfcDYnBYrCSYmy4Ypy3ogVhoCVKK4oMDjgI/ym+YVW8Vboq4pbaJ
/AFAe55QwCnwotG7ldQqW/WxYd90MNjWvNktivgNI4xpnTsyAKP4DPfgNrUz+J/+wVJYNUjN5F1I
osGpj1sMPUuYYCIE3BXyXVcprHmI2xoKcubW9D+7fH6ZzZvKnjB5MxGMt0l5KZz2tCjJbdwUpLfI
n7mnDJCaZ3RNlJrqhQTeg2Yjz2djWCGtRBdi07Trl6bV7CUvvaXS35pDRsZxXtmYyKwQLEzaACaY
o5BCBXm6GTYxi+gM81Dyw8R3SSLWZs3vQpW9yV3/wuznodgWAkqwEk4qfE5fag/K4QXaNNCB7cqN
mmQ6nKZ0EeZX8SGhxmeMNMG0Ro+vToQYPNpf+mPyVwFTqcbQm/oN0deBm0IwQZcxIXetGG+44jhe
hhW+Lul6IzbDdCJruD3z0Tmn2Ow0oz0NsXEUENLpmFpgtqQ0R53HBsvNuOYUjjFNB6VjJp4FXTpL
uwUnBmhufQyr7u2f4mlpr5q9+wUKbvFoOmfe8sUwhArCl1xi8t5/yhsuEvg48rG2yQK71Kt+IQbl
siDyJu6g6I4FsYrk3eA0i7f1FGs7PSc6p98W3wRDOD9AetpRHx+rARE2ABCIH+YlUzDhnOT+p7zs
qUrSGUu4ww2e+GQaAsDPhb7em9x4ZIDtpC9GO4fxZBFPOpyU9oGD8d4Ie9OcPdTEutflcpdhT2i3
JXpb31kIHpSbfMAYcv48NWSqwKKb2ywE7KuAdxi9canc6nuGqnms9QOK6OirwG/QavBk0XNhVNwB
bT8KYbm25nIr7c+JqqWBfL5AHdLpTZNXxuC+uQ0HgQ5VnmJPy3uXhm3PEbTFh3hQYc/3LOktuPOS
1GBffS+Nws3xgZQtAdzaFHTQhwHuQZyKjOaMgLMtriK4MJmP+6R/j/v5OntkqF/MKAGCOp5IETBU
VHkbVpDEvpDpq+NIwJp+mwrlEcfNVYc85F+sYr1aO97Zjp8VIIKpCOOlhNy5HiNSK9qA8fpxZjCi
0wqc9LU54brVNQxy3T7+XZjI5lwHezLI/9Ef+sDNE972jApFSD2R9BNpwkNnMnr9MgYZGZNCepfx
9432DxWhd4X6kHbTZzhaUvJY7DYU2OgJx6TKMbzcTjmBWi16io0XVyDdzXWzXWzjKaIv4R5hzgTi
TV+oAhbdM+La31IS4rH1dCq5BOZAIAsbJ/DEx5oPEPs6t0RdoWoahA9EibrGXARWr2TcPBOHmHlO
VRN2iIh1nrhypfFoRcQR/payABICnVilobZJwSpScLNzq5CiyVrrlPMnDgtyAyWmS1YkcVN3pFy6
V31zl3PxNmradcoJ+sKRVcjRWfFEuaeBWy9dZZKoh7gYyaA43BCWPtg0PjfBeJFPCRuS7hXzEvFj
lgnsC5OHqB66hYm7To+bw/fkXZESJIZX3CJMB7HSIKOCR6zUKA00wyRI2UelFlyx6BSzkzNco/xW
yBQxAP30ElCrZIYak0DiaQxu6kYc0AwYaLuxUI+4x1JvbXLP+J1gG3kFT3TGajxiNe6ImVwo5j6n
XRbh1dYMQ8FlmQThkPvCKBHyIIJxwetT6cGClVtLiQTG1KyhTdn7MqIUCKuv68LXp4gRPjlC6+To
p4Tl/JzBUcRc2oj9uav0c+KxPKGTTxxNMo4ZNvaEmPhGZtnUolVUIvIWjGNV8uZFZGXn+ySa0DQt
nu8R3KStG/zsreCGlz5lNQHGLt9UpFd9dxo6+RyPKPyJYvtzGSf0LilWYH0T7MyEVUvwAo1cJVwV
ZWdN2JK4527119JKWBUCcGQ9nIuxv9zIC9krxVgxX0f8pHH/RbZR22ck8jksWqZjT4RVUl9nAgnr
McMxtCsKgTCkJrK3pqCGWt0/NysRJxm+lrsabDHBJwKgW8wbjPlMwbI9q9eKM09Y23Odfkb1YVaQ
oqtsB6yZMfQQim1zxCA74NmwpnAmhwDbYc32DIFwRTA41scNIJfaGR7ZkIqeHIpuc3UDy+lCge5h
8tsAqOT0ksVW4VUlLaPJLiS465CDUgLJhz4Dn4EMwjpYLz0W1HqDUW+iXmisR5ytT1aSS/G6TQsy
3NmZ04n0bV7G2vBxUcT3UUIWy0RW8b7F4+R3MLlmJElkqfjIoHAf17ydWRpbXiLmjAXnsbwohnZh
omxUxUnqIP2hlWjiCuJuQR+IwYJ6s0DCjx9d2wEbUINEjFYrRqtukgLJyP0/IwwJvcCE3jUB7PI+
JTaS9BXmONEJEI0wvOsAZtwO/v0by+XV2et45kqDJtsS30zioCnkI776OPrYJhkFD0lCoSnCDXQG
HL8lWwXjY1PXI1Z7m+vtt58Fs8I/CdhAK5XKOoHqbAXT5JwhuLrJluAtS3kVo+JWS/FdKuS7mdWP
XrXnjd1qTnBd+oVVEer9R8rxuEGk2w5PFhQbd2sevMsELZznB0LHq75oF+NasCVnnsqWteNC4W9v
Ifo1d5J2Dnnd2wwkEKZx40KdDUH58DXPWvISvIGMM8UmxfKHOa4H6aVmOKBf4G3ARYHPM3BuqVPz
NF56j9j6Q9yjZubeyrI2MDM484rFkJ0k1uVagJbtpfhRDOZTzl/Mqb9+onQSZZhkWdhxTovHbmlp
Px3VlC8N/MuMV1kHqC8n4lXfT7SsuWp6Cp18PbD2i0+TkpwTExE9QtFIMc6NOp1LMT5v63iS8thN
oMtEjkFMqETbM9ARbMDWhUN79nZypf59Kl0yb8MMRZLA9qDvkY6JcF/ZHKxTd1xLsiQHlITdMuDl
3GCCowJMGDTlEWt+znUSWkQ96DoFB9qA+JV+z1uGzvmiHYeS0mddGICOR0Ou+Wj4RnFsBy6MPISA
F8PmqXaNo2o0kbWXTdvxADoN3H7dLlBW8IDttsAQ9ffvMXOt4S34Dn0XfTYxiMme76j6xsYWibS7
dKD5pR0b6OQbDbGgfu/bV+LU+GjX9sT6gZwDrn2q6TbmsztM90f86uTMI/809TU31raG8jJ9iUgF
p7w3CrRkdMPwsgs0K3IGymVSDwxew4c0OyS6q3A9wDmDihTU00fqUCceSsCvUJOttz/1jnlpm2AX
z7oHy5kO4P/Hn3U89igQ6aQ2t5rMUDEp7W1Rr70J981sEoaCbKDeVjcm/BGYHB9sknRGz8fxk75E
dOpPIgMeAiqa3Nex1aCyOa+HhFGUkF8xFGqdtxoOmfHUjuDTG0LHLi7U//gX5aTivXOqlcXP+NcI
tMJi8+zMjiTqJ5reF0GenXcO5AnC3OGR1+6m2AnZsioTc4Io4UrBOT1MrCgNcjYWYugze4h3i6t+
0HvWWzFry0zbQgN4Bui1yh2y3pUviMlB9LfMwbgQTIwotouBAMg9kbzDNROz6uJfvb3IFxNFnXzZ
HfjEOHsmPp6h54V9IJ32pBAgHLuqLmNOXn3WLJZmkkEg2EoT4ETSO4wWRbFjiQCqSlZoS1WdkKQR
aI7ctNnd5ayycdYpvY3lCobNBm1phXLDNKY91CraGZ9WaEW6LQKtx/oI0WF1DEJrc1u+qlZxka+Z
KofNIAYnKxhZK6zmLt/5tUYTrT9ePBKXxVBfy+OEms4s0KMRHoJOMcL0OiwvSjSeG00659cOFbzA
o7aTu2bojA+BIbyrGER0bkFFEpPwg2c9nRGbOzKilSWmp2JShoc9Djag+dMqezmjjIKBq8jANWMF
O5SNjSUvboCZO33PMDAyAiSaoSHndJy9zSZe+6IQrdAZ8WVq+rP7Y92A7fSIQ7xYtPtMeTaSwouf
/sUPHdA1kN17IG/UH0XnfXQaNFRjXIbq3BwjnWygnrSAy67+StL6yODyxPXOdvgB7aCp7pZEMPaj
caw/hNf6LzW2G1JoApXwHbTBrT2SuVMIQA/zQ99VB52HNI+OMvy1G2ZmQH/mmB5k0MFapPlt2GIU
snLj3L9qpBIhzzaVn4lacatr2AzbSd68lXH03mCTkxxh6nEWxZclb8+ppZyMjZuTCqWrOgo1RcC2
BDFJWEBZJ2YQiOSsuEEgU5KC5zeaCs0diR8FWdEvhNbQs5LiHrGtidLeXdHyUJl6DO+r5fvUSzuZ
0saXdtddTZS8VGi8hE+IUX9YVXvcaOSM4a0cQz05aSDOrWz2Ia36OT1XtQlsSDC+sTIfGOEm3zpT
vC8UjIPWH1djcWPwJfoSf+HKFTAit2vFJ8agBk2Qszfm1WSnLRG9uKIUS1HUt4nQMtUYL1penRmO
HUWYBOiKa6zZvZif666F0dhfrYsSQ5eYPsQpv8WqvEtynv0yvKSkqFXkV2nM5SLLvAg1Csxl15HG
aKuiO6NgcVbhx0hnpdroaufDH3/7r3/89399X/5X/LPGg7nGrA3+8d/8/nvdrF0aJ8N//PYft+Zn
9TJ0P38Ol2/N77/6P3/03//iPy7p967u61/Df/6p/ef9z1/i+//r57vfhm//9hsPiM+wPsaf3fr8
ic5o+P0DeKb7n/z//eLffv7+Lq9r8/Pvf3yvx2rYvxtOguqPf30p/PH3PxTr9yvxzxdi//b/+tr1
W8lfc75V3358+88///NbP/z9D/GPv80///ULSNZD8vv/6uvxn7/6P0/5317c//ti/61CfFKn3DL/
/ofEt2r+eQ32p6SaIoxCxRBlUQH6b4iqyte/f3umVbz/6T8bUrFR5Wv5i4HssRb9Em91njpyVYps
bjLNkDrpGqlqST7ZsFgFrEJTyhJJOymrgmscF08rAkb782//7zfTymkbVSdaJA2HW7VMJJ7pVin/
qDMJK8MkcbZ3iTrEswP6dH4jIQntmKNAgpwug9Sqxs8qN3FYyYa6IcHGlUUk379+fpovM2IwBKtR
OjmoBZgRaCNhUoDXRSwRaVVPXbW7moAa/vvzGnvmwpgrHJmY6ncdnoqfQBnwNQkjY90j/IgKFVzD
/tVJFdBnFxKzo/2rUdR+1nD+br+/uJf40RrP4IXn6PV/E3dmy20rS5d+IkQAhfmWpCZK1Ghbtm4Q
lr03xsI8P31/KMoCrb2Puzv+09E3ECorq0BxAKoyV67lSHDCy5higBeK58O9GjIPun2TayNR2BJo
lNdPBuX6fvSUov2Kejj09UT+n9Shsio2b6WdXqqmb1HI62sziFhHFltX9v1WM0c0AEOf/NHy/qVG
HB2mGLkJbqZ5zuqG7YwydkUryfIs/blrhSC8f3Wr5toxzDww57A1N7qfLvGxrkKPsodnq5/se8sk
BqM6gNgRaK3VUTkp69BRYK9Bi6taYeLhs86jzijfqa7VmTeZ95FLPeRqP866ti1Ufzy3cy/XS5xM
ql5mqiM+0DZd6wDDENXWctDoAF8x36lDOrQzcgDFX0OGur0yHZ3RLDsXVj3diIwlQMvX56wa/OlG
HXINkMGEBMK7ZbSthlzNe9uKPGjOwqehCwhVmfbg7WMfuhrQgHDW+IBizDS/VvbcaHAp1fFf3dXA
E1d1evQ3lon1otOsrTo98To6jJ7HVk86T7XZxGg6JN/Z7ZoUKUL/NOph+ZibqfxUEGEBNuyxGAmQ
Mg0rj71qL6/NwYvujeVQuoSpW8DT22Eco3t1CIc8hiTQeyjmONivvq7dA2Kw6m/Ky8+oQAWHCTy8
C7q7kxve283p9GbkGL/fjFzPMkwXUXvLNn0gXab4/WYkeVqUueWFz+hD5egQlnPTOzrxIRexHO4j
VQj6QeuGoHrVRnserW0cCZQkyDmWXfylj52hEARX4XlBjF4aqPbuuhZ5W4ioq3FIYI0AjufXxAIp
Qbc2Xtt5fg0HRmCGaBfIlNwHUUhRucj3ZHIwy22I1oM+bjK+yBVbz2gA+LcJdVvwukJtEITSmhAl
AvIOlQyIaoAmLqGp9VwBVNMcZAhEIp2M3v1Zw4FVfLaMYHl1VJwtEzp1wdaJ8HrYE06enDbD3bZl
2IpLmOIC90kzUxdWS7cKWh0ODH0oyLja/N/VdOkZvl3KQ5iXSfnTr5MsHM7H2Wl9d5dYXYByWxV4
PfNXVaz1/U1WVKHvX/UtIPb4xkqKhKtVtpXzb5MG1XkJNTz4EMNlY4wKCqtOfXn9cdfF/NtRQnzv
dbmj/v/6pKBaQtlTyy2o43b/w8+rSuoZCoCEIK7tb//ffmwgn3OKD/qyRv+TmldnyBAP/D/88Ezd
LVvoDaDnaP+KI6e2YT4JZ+3hv/k5ar4huhehO6hKzKydKYwbUsF2i50oT7e57lsYCBvfjxecqfoh
2l5sNugZ5A4VjVUsgSIUUOXNsxlU0bbUYTe8bKD+YiNTanKcCJEvv9LC5Cd0EXS1yA9jVmvDxkDh
Ur9o29xmp1a5nZGi6yTrMt1auVEQa0mDHvFkm8dHC9MLfE4g/N0Qyuhv6WDVXbh5+1l36QhJ6saK
ZtTrZOShJoBq2BKbk7kT3R6/PabQjdzfDpQqXVp+Of6FDGKHqEFTa/HPKI2C+Oc8p07xXR8kKQN/
SBPjsrYiw2ULHRVIEY9hlOzyqoQCzwsmD4nmiBgSEcI00/N73waNsfF8l5zrJnbIYGc6SwCtsfUi
3YU2mvVsFMIxHQjoJCHDCcPlf2VuHcPNP07sSf3CoCyyMgaIgvucG96vb2kCr2NM3sHNzfCpKr0s
f4hlfZG0JiCTjV7Ng3Y4vdlkuq1bBw2hLeJZqTYCYnGzPknkdoJVp3m0TVJJh0RD4pL4blayqg/y
BOw0cjJ9c0ehjA6g2+z7ACprAA1FD/8PiC8/GtONozXCfWgNIGhlKHQC+sVUHSYnJDHbNmla3tg5
D5ph05gp5Fk8OQDlbbIxMQNunfNCdxu0fp5vsyQPQdsffx1GPdSyAQI3T6iwzHEIGD0fhNa+NIUG
sQYaGol7EA0UoI+VtVDmlEERzw+a00UpXDfBIoJoOUU7ofkVQgXkes0ElVtg9vahYTPh7QDAc/ee
+DbF+1EucIAuagrjnswfEINtEzcIjDlGmCDtOvnW9HcswxGG2rzqEKI5/gxd35t3M2VMHsqFZF6M
B/WTlEM7WH9Fkc5TAGkCvZ52hYQRD8b4CJRD3/EA+WEQ/S6fwiZqIM1ENFYU25Tbdbvt01Emu0lL
4uG2D0ipndedJ0Cpe7mLbHkCdS2Z5bCcrG0BV8YXK59hidkIHVT+HaWjESvp3tXnzR9u2KgwwzSA
ikOD1Lmoc5PDSeNXj9E74jON1DSiz/riVi/w7WXMCDdPw+U3XgftbisJTr0vY2vRZjuIYgCMLra2
dfLVQ619CwNY++qRNqDsljlUpxo0mBNYPkfExznUVQppgvU4Lx0NCp9ZR1BVnXpp6V2rw9ijkyxc
Y6g3VPtfxKZJWcRiO7p4o4soa6hfTT0KOr0/k60BQUZEFmhvEfQgFnooQPWlqTp6jQIOv4EVeqDu
xy4o4Kn0RdmmK5/R9KJg1K7qM9MNy+c4XOoaQ8jZVG/W2I+TFhtneUIZfN5H3pO6L3oR5eChNNyn
EnTkld8hQaJ6B4SZH7XuoPqUhRoMvtZFRNmL1XpPEGT5pNYMnlIQvN1NxJ/MWqO+nFK9DCjJ76dG
GCGw8NE6xXbN0533B47O5XSg2nV/9EVNCDw57GKE+CdqgQZNXnIvISokqA+vlsOU6sNtCQlnpbda
sJEy2sCW61JVWMD2F2f+lR1Cn1dkcXHwi6k5546UPJD2K+AGz8fP5MMM4kdF9zLU3acSOAH6h3Kb
tnWzcUsrvDCgN82Gsl/CV2EDB9gIMsWoH/jBNg+5K2plSpSH6RPAMhlw0nwfYInWvInsBL6SQngJ
aCADAoNGOD/VIXW0R0Tj5bOx6G7oTSVvqsUt56G0g4O9Nne18B+THICpKeZ7fS6HcSNsudCVtN9r
gzDRRdnLBoolrz5w2xycOT6QO4A/z8rGv8ecquJx8BnV24gcj32XnveFhoJUbvm3wNPjAzVLPExn
0b+2VbkBstC+QCcrzuzJ6cjaSer4lsLpyM77Vyeqv2p5XnzKTDcADte551bb+s8FsDXlsM7dp04M
8bz1v5m70qjM6LI4h7YKIU74T5EPtmR213npfDOhH7wLpWa8OmzODSt7lT5a7XMCWZEnHf8uTckg
dnoQU5I/AQ2yQ4C6cyn2/YRi+ka11SFp2RuuzWO38hyztLua6+HOY8l8Brm2/ZRFEwnEARnDJnSe
lKlpjYe6l/Gtluj2k0466AwKdnGmmpWTo3o0ug982e2nohwgSnIC+GJj40YdSCZvq4kE1WjWbyaX
bHJHHJh221oIZCzOi5+UptivJmXnVvfbsHc/1bs6f5hOLSu0WAtfl5XLzP/wYvtoefWt0R583Z9v
6gHuobQzhm8liSe16gBkJzfo33ZPYKWp4AWOeklOtnuknhAK+WVh8vtseqO1B2hO55swpS6K9Hv/
rfFhN6/64TCZEVoUlKTOTPSq+QmACc8ODjpnt44tYIAbxvg18aJrnkfjl7isUZmV9njhz+KG3YNx
aMy2vZlMCFY9PX8IirB4QLbHOKRBfKlayt7OMryzIOEkSFQ8KBMwlebeQdZ6GTfGLTcrQJyJtOVy
XyZqBGKBlPZypg6a1KutWk9NkGCfdKim7bs/BLFwSDxalwpOCUNoTowZGbeOh9xiNDXTPRjL4TCT
rDmsxqOTGhSkExtB8PUn3crRJlXQVO3zxI45J6H3mtjFBEmQ491FmUfGivjKhTbp1lOsscWDOtj5
mVGtpHzDIj31VUu9Lq3ucmK2cghQq+C+Oh6ScUonABTQYS49szc7AzmKaDyo7p7yX4gZ5V6Z4klm
7OWXXnVQvcFIMc9isuN6b+kD+PJmgkw6cqv98cwqf52921SHOoxuS/Dsw5B1nJ5qv7pXH53V0T/G
hBpllahDQFPSje1jr2ftoy6hjXDtrN2rZkom/z52EPhZOtWhzgjoe1XobLt6ird8O7WtGaEnKhoe
qJT0et8ykcxby00BOqV5/Ak2WEDoMv0GESf7suLMzeBcMqnP+pwgIWsamvNi5R5VGNFQXM9GbD4J
iImV3Uh4GGdFN4Dd6pPHttJ/2Iu/XmpUa3iac0ATfrovxpyq0XJ0XoaBBXU0y/xuBM9wJ7lLUxXo
PpbQyHh9FdzYWghZ7YT+uhkGN9x2nB4sB6dV6kDERHgguEmBI/qyuQmWAZoB7enm5LRypsc01FED
X7r9okb0W6L7oFkjvIV1/BpQmAMpUfEcd850YVsUJDu6P31xo2C/rO8HikbKcEB1dJIpqm0uGwnV
Pp4mz1BkB4BXFrtmiQlM4uK46NlQ+WKcseG0ocH22OBRs+zb2Xehjyl5MQhiWOjJL2lVX4mmkN8d
L3qC5PkAM8ePvIGB3GkN1IyGIkOQvv8Wph7sEuGUVdtJoexgntBmCzRN5IMWyPNWj48GZY00oBGy
gjTVX5yUbT0cx6xtp5pqRB4oc4MOb9ORGrrspDbeq0OeGtRxuB6BP62CIKvKJ3SJfapq8Tiaksj5
x7C5l+JCM9B5L6iehznwzr6NJ1AnvCp/m7Ki2almXgYhEunIZN12LKlPesrYWNYEAeqtfVLfqSEN
tdDGxnDr4uNkqYB9+NgzL91lz6pNjTlegYcHiMhh9K8CyAJQys1+6BpAIPZ9831fG/YebA1gUc8M
v3ErPW+HSh49TGehBJmrm4r16WPZk+H1Ei2Er1VrHnWbSpbI2Ko+ZeGR0hFKRi3TzOEKgyPntwHT
MgCiGZ4t+mHZ2rVWbrYb9u6gNHyIp/PGbW+kQ/5fHaog7Y5na0e2uBjIwbKygaXuOIMyqiGD5zDj
6m7YgNCN2AeW+2su5ac81LBWdGdDP5VoZOn3HiHz646NFLsDPmIYNSMwtKG5O9red53wk8IvlsLK
4MvaewZq/zUqov4eFqD4U+gN5yDx3WdppRRJtY1DKB0vD8q6Xen5xpUaRCCFgofUeqxncOuaP99b
jal/MWwPkHxg29dsxd8OZd/+NIy0RXTByBFv9HqebC2Lpgh6rt88ecXI/1rVz8iFlg/qxicpuuri
6LtOqM5YPBZvE/hRcRyxupC5oXivmmHCrZ0bdXDNlzLOresxlBW1Fu92dKjfPOZM8JgZImAlS6/q
iLzuNYlZJ6ymdehQvhT1YF2vU6i+kyt0hXenlSYCU9047I1YUGRixNuZPFD0KZEOSM6lI1rO0B8V
fL1M2e0MQQxgZpcjNydd6hRREHhNIB1LencmIAlvgmdEXxwB0b1qgWgZOlAYdBxPlbUOKco2edPO
VVMNDtyIKMva7i0o3Bz0u4kbJeLsQ8d6PXWmnAkEJFtXLAQJH+aa2hLKG+TsoyCBJaXLkhf4g6qt
LebsIDtdfxwM/zPsIOnLVDn9DpInl2oZAeg2m7e662ZXZma9pnDv37UoAN6ps3c7NTSjTeSVDvHL
d5j6PjqzLVBN70PVKCsCLfluPw5Ns5i1OsHzc8eFATAtwFmEx9uk4J3To3gPiUHUgEgbPrk6CCKv
CmRAHAnvuiccrX5U6hDAw3MzLtzdy8+uqFpQd1HPZopNKZJADnycbm8C6wLQXJQWKeigK790zdd6
MXuaNG9i07E3Th2bz+sg1RQCquvfBjEO3VCURsOZ7FEB5P1aHaK+rIAPcFhtfWX9HEsqSUKjKyjT
UEOO5x112BvHb0eE29FYOBrVyJOJT04LAn+U3SY9zA85Aq4WunPk7uxPuWFQqdzm+lmU2PYnk+KH
K8u0FnIJmiWFpgc39L4pX6MR8CnCfQ9RjoT7dLIpAI4h+FETDdAEORbvhmr+Ny4DIXjotdS3xC0w
vSqaNNJ7OYc+ui1S37pSJmJLjk6VCDi33iBme/RWjqqfMBHLUy+8Via7A1G/OU6zzBWj9qvmUqaT
K/2QkQRhmssOUiHbvO1kQMguhL4Cce14q2zqYE6ddavO5hnK1AHo09lqUx1pSv2D5sOW9u6r7GGS
WrdOzKoolc3bdZKcGoNNX08n11F+QYzzh+uojrBtX0IBO5Tpu2BNSnu8OX41xd+BjnKBBovNHcHZ
8PgVrXVvhIvZdM+UFw+LfxsUVgmULOHwVz2yfI3hvPtkTJZ1cK3xOa7t/tPoNv0n19x0Zp0cG/XQ
vHZQYR9UF8v6Yge9GqWni6cgMHap5jr29t1xLtVSEzJXlljJJ3UtmfavvYdGfQR/2IywPWLDuRwP
FavgA9LMFzrLgz1CZOMBjne2G/Yua4T2qXMtbgzR0IBdgkVt6CJq5LQZomozSj/3Vu2c2/ZUnmWR
kXx22QdewiBqbVVT97r+mlQ/VJpLrxa55W2Xd89qaGWJ/oE83rlqeZBEfx4hz/P6gZxRfD6WdXGo
HcoN3SG8t7pmk7KtjLeJqzksgFOk1nXjYVoOQZdHe+GCxpLKxcgjEJuWRwXM0p3aBZSZcwCksPB2
sxu5Z+WyANKXZc8k0P8tpX9Qpq4tyhuitl9UnzqoQcAG3TMZVXO2jWrrOk4978BjxT+8RUkTGIq2
0NOJPfzNMSS/iflZNXkV5DHWpgcwopFCQIpo3P459QkU5BSGQebTBTNrUQtjGTaAjA+ZzzptbSdL
hvrLbNZj6IIpsgLIC/RkoMZuV0WF00ZnIpzTia9hV8zlzDI9HSC3M2RgO+nlkpVbZ0mSqo2aTdj4
IxipPuK+QTXu6E3EoH+fM6174zoO296B9dN2TTiGe4oIKKb90/xt6diwVluaZ3+NZBRa8L0Zwwhb
jtPL9r6OKSmActvwrbu3q6I/aC21EFbYvb79O+rSFQD4nMryHqgKAbM6M/8OC/aI37MUEOWlEZKc
zKnTrEQXwgI1lXIpY5zsGb67LuvbTdeGzssYhIHNSiSdHf3r729FHNbTmcWGjKVQ9xURtvGyyClv
KSoxvZSEV1zT7b4GmjNc2hQsnid6Or84+Hfv/qv9d/9qmafn5b60rHA++Kv536+r5geJ8+a/zO+W
LhrOnj4uAlv5TQTL5rZ3wuJrmad8WJkPG5ic86/Qo14ko5d9ks4ivLnAHJU9MFLEz2WKhtIySszl
d3cQ1X1fOsVT1I77cTGbA1FDi+TDmWpqNqCWcSh9dtpFB6EBVTN4UeHLWjUcyYUvlyyp/9mxxdHP
J9tA5D1o4OtYDlUJaXLaZLvVpM661HzzGKb0JRqS5lLTa54sq5/g2302G225XZ2FHEHEIJJ3Eeo6
y3t7Li/n3pTPNrk34LhdDEVqmj/zfWAHOY+fUeJx7kG/PCqz6FHqm4gIban0zZ8lHNVnsYf6h5qD
8PkAIDRKD6q3TlPIqH8ev3Stl9921AHfVsuZOiAuqBXIIQhZ3LrLQVnVGaoOS9dqtaaC/Z+FRGCQ
3R4bJ51/mqjsyDpWtfV3jlo9ENuUOzmciu3Z4Lfu/bQcKliyLovAEpvMiN37SNoum6EgPIDXuFpN
yjcE99oig3OrWsp1gnV2M9Q60Y4pQiV2mVKNUtcqe6elsuCXbb2WGqv8wmBE+LlH7Ge5sjK9Xyue
B+N2fanHaw3D6etyXbCzAORuEyKAhamN5nMCruMyem+Sp4svdb18MI0ptw+5LbO917eUrcEfHupW
SmSmQbZUD2xrY0bFTDHrHBL3saqMMnB1ulr7XjLAWsaeTDAijgN5tnUZq/lUtxpJLUe7+/O92/t4
77ZdfgU2GwPPdmzP/3Dvju2I2oyRQrpG9x3gJGNCdjfaGc4wafKsdMYFXtEPIFWjB01kpdPfjDEC
NbECzf1juN+17m3uVH4OZUDAL+5KGzqD35zQawusjx7DL5n21LV8zavJeDEgMRvvNUrZJHd8pGO4
tXRx5RaoFkgLLTDdA9bCTZM6snQzUVkZEeBvcsr8/vQyoG16tecaSZ3eN49JoHjS9LPSIimtbOrg
lwa8dNr4ZTWps1L8Rflne7eanZ7c3HFG2yeeiRTXWNtPybzo3RVpvgtLzXqSXeXBQQo8cOlUh9gp
5CYY0OQCN/TvA1pqulSnmiPz69MBsGNZXa1fEUgmazVM9YM6xNDjo+X9y0ZUnmyThbI8IFHEUpbm
R5vhkJ9S45SPmkY5rjYyT/ioedTcA0Wo8GSwu++gdLg2IlK3UUb0elqi1ckSwlZnnu7lW4d82Nna
ES29ymX0m+NY1Vrtq68aTzK9PlvnXJ3fr70O+DDJv11fOYsltq7Gp9xo1ZR9oL+IoHslx6eBFK5K
65byZQgLoClM3cC8VQcdQOktWj/auevD9q5sytddBqhmN1bHUcpuiZmlvtUB9of1DwGbZYJ1PnW2
XEeWUMOsdjWdP4CcX6+jerN66G5jGEyMurnMKtT7bLOLntSh0KsbLlrfqpbyQKPrzaMCVvjUB8VH
D4l8zZ9vHdZH+C3S9A4rG133PVg4bfEBfuuh1oDa/RA+uSYPuOm1iaIc7rG+ydmVf5ae3TlwF4Bd
g72QqLZR5vcJcVN27FkSlg20yjoLeMS1eBYmlLnNshmsKyvUQhdEjTObyfespdApvpjjAakPILJW
DSDM1PndNldDHdsJ1WRUs/P182ZXy8SDI2Yvhnkb4E6Lvp82sdgM8s5qzoO6E8CBSQV6PJHfwMFh
DxiEpf3xZTVT41cJcRmiptku0zS/rp+8SRMi3Y5VV5H8N/Im0amMyaE+ASmDhpGXIGRKYgT9JC0G
4R4cljXcf3pzXPa6kbVJ62KA5+v392h0Ip1iJq8O+mGhBxM63KFVnTyLQYPM16zrcBZnb2+a9AtK
jTdmGYNq/p+9dZnTeWFLCVwyVO32+A4CrUmicteKlMKTjPVl0pua6z4e30tiRGM+n9tRJFH9/u++
pSSJQVhsUBEyyFr96Z2NUJSC3bAbe8hEI4pcYjbfYCQhVW6nIg/BUsHydgZIxs3htFdv/Ag8qnF3
uZ7PrLBq4VKRW81dCnKb6CtkpTXKwjo7BAQADQpR7iaKIAo4JeIBEYOBRxk5787TpyvTZZGgb6Ii
Dczzk49p7NvZfRVG5XtUVB+/4U3qVdYnpwA8eX38xMyUSxRby4bykEBAFpAbGHMTDZE+NavLsZmt
ltj0SJ3m5u2nYAiP0S0FZJ8ScOPBLiYsXsDPPlD6TODBqr84eSYQRTKKKbYe3n4tmaunowAQrEUF
tM0OFdCFBQH9zP0wlvxJ4SAxNh4Cb9a5nZKk+hq3jjFuyBWhLiTM1pWQR7KmAyPQRw3wNd8xY1iF
1E+t8q3uzDJHqqo3Y92xEV2/M60Ob+idw+Y3vEyTuYR7zIqcjIf88WskJFCxW0MvihZUe8xeWk5B
7lMU5wOjvwt93aHKuS25lYYw/Sx1TzNVbxFUlupnOwidJYsrJuQAtv40df1EwLK2IJ5tWpRiZssH
Sg7p1OxuXeJqV+ArHCvZNpDJ9TUQKyMH2RGU5PC3wWCATtykhAHEjS9tg4rxtx+7KztpQS8R2TGg
2rbwS0hXXYFqMfAHtrjV1ijdMrgjjl9HN24ExP/y7etLNDFrbnk81todyc8n34KPf971khwirFns
DY4LqfV2kbfQasY95FhuBz+uOtjvZ6ttdbGTZBfnaXGlOpsWKcHtOszxgbZtVu+T/mPXh8kLKPW2
lHsHW76TjFQzrcPXF+A2lny70Np9crWT2cvAci5irT7+N1WpW1deTbZoFggcJb18SOP+e5ql1bdu
GOB3qc0SfkiaUY/MUDV9Hcww3+vcBVGtwVwKOK+XANRdWFvZOjqphDzTl9G121JP74fDPix9+IAi
6punUG/vh+Wgt8h3IpeHFqDv2tVZkNVAmnLjJvMAtm4KFutnRct3pzIkbTTI6luvo6ivsM3q7Dij
36HMq7qzEfEUFGJ/zZbrzZUHbuIm4WZ0n8Biy7aIGSlXaXZxMgt/04ugUjMerz/OtgEuPfcvlDfp
YEimq9vQgFZ1Bgf2PRbuU6RNwycPQqIraWXFuc4C+aVJfqh+de8yAkqFoJmIiTMUJMek2ApPty9i
S6dqIxRgZOg1rDB+UqZq8eD5/uah6aEENNldjkQiNqnNt9uPY+0h7UTwYHZ/cXuc7lsb3lx/sMND
6E/obNKlDl42aResHhHmfB9jwS2za3KtQATvl1+rib+TiYJcNUrZf019tJh9eEji8XadJjfst6kF
Wblku067zvH7tMoexNeJkSU3XbuAZZbDuCRVWoWMeW9mso2wXSmzclCuH5rK1kAzdzNUV6pR2lDW
ai4F1a4XZzcDRG1RXLr7sDa18jmQmX8NknPooOE8mnwjbPdahvbUIHwozgb9pR7HPSH6+qWEo2fb
S828z0AiXzaa3VKJjuxYOEfNrtDjDMnMiJgtom56HrfnHZKPF8PA4jzSdOfz3BTOuexS/Ux6kfuZ
9Up3DiVzcOxtwMmeo2RUnmsQz38WWoKST2np52osGRNKIuxh3NmWvRdZyIKqFBSNqrOoOm3OreUt
gSvqJJeOD85kZt5snRdcqAfbavow5wAo/NKU9tM6x79NCSO1BAy47X7AddZTjC18Z+MMvXkX5sZz
MVOKqlrqkII5ukuRwF361aE1UvOuywlSza71fTWpszmzsjM5IAOo3E5GdWz1tKhJL5WNK6HvYhKI
TKW3Y1Ux7jM3zz+bvbYHhji9yCmEmmqxF5Byfl6ozk3d8q5l1RY7v2nm3WRK/7qIAue+SQXPjAXA
FI7zV+B5lEiQgbtiSYjAUd/JF7+Pjg5q5Mw7cBypTUTdUN+NX+tk/OplsXccGRljch7zUFEjlYMa
WSIScW5p5oPX+CmUKI32tz2UJQp8MrpXB7PMka+itKZfymiObqapRzur6Mez1U+dIU+2CU3DuO3R
WziObxpw0RPsnhs1wTogL/TXmgzu1WrPqmy4bp0AVr73a2UkpbZAqN0zn+g2bOqhm/5a4bPqgX2V
7Re1w62nI0y0nFKXpFewvgYB5hLJAjF0V8ibGAA9FqflzHITAxWEpZ3NTqDdZHn22FUICqju2QxD
uJ9ZAxmuaK55ijfXlVN6W4KGPMaXppu3FKx6ZttcDz0/m+OpautotEMI718jixbAH7Q4noxRE81u
X23/fY6T6U7GqpnVC1FTsU76mvIYuJkyT78xh0m/yfwSTZkodZO9RAyDz8crdqpbHfTFUZ11RpLu
U1wCewTXf+5lLoQq7ExGh+zXhCqEg9zWprS9ahtPhrFlq1U4UIToyc4uIU2xEijeApNYFBLcU3ut
2kk0m4iZvreVMVsqHGwvSHaqw3YMc196rv1imP4PEzD3U2Mi+9cZ83weQyH6tU4jdhhWfa0WjCEc
+5shnpxHp9ZgKJjT7ErXA/PeWjA6VIX3P0bt3jA656dyJU546uoCuz26omL30XXZslgJoqBSLFqu
JrC/ZiEPRLAzvlNn5GGhahuhKvrQMXksTZzK/aR8KY+kzkq5CP95dPzgoBrqMAFzd6Ju3o8WYnXr
VVYPdRV0BN6ucpxNXQFg/iflB/YMxJY65QpCn4PDienD65cNRKvHhXNVmgjlat5BLZpBnxa3tYL1
sPotboPMPXYcbVLBg+pf3srlaJsW7/dpEgX/KRcYkZrxvUO5HUeowe9Tvc2srrx4z1MQAqXL/b0B
mvaGJ0qJEAkM6zHPLgii3Ridc8vlmdaV00su/LtybMn6RQucSet8b6sKKo9VnKqQ8li2qayqTQUe
UbxaJP8o6FTVmseqTM/p0isLWQ1lU+PUDCc1oJZpkoVHRVU/q5fZPpZzqkGWGb2+7TTaGMmadRUR
Gto2a2JUFd9XEh8WFm4T85v1fKje3/2Oy4jf1yOphyw7lfzeZtlbnY9JaT5T8z7BMBFXh3gWoBV6
Korm5Dn2Gj6ZUieyunh5cRnC4/LPQaqXYv5/GxQsg8QySO2NOm+AEGkps1WHRiQAjcAsqtaoynPT
997VxYa5K1kqdNeh6kzZ1EarRLY+a5x2L+Ok2xNR5Je4ttXZekgWx7UZwt1Q+HCXqLGr/UNTdXyw
STG+XXId9q9+y6v6jy5qln8bttrSyAMNGuU+GqVNcFub4l4r4QgvhQhulUkdqFelOKQE9bvajh3o
X1yPxbhvitI2IRDda9IK9k4YDtezK/rjISEDFWzbMoPfuEvKneqO0dgD/f7uZMyFxmMoyu2dmKL+
1pTDBVjdiKpuBJjZWUOqugigUtXkR3zLqo0IBOVLY3lPVQfUzzZsv6npcEJ555XudAHVR5Rx7ttR
tDMU2nG+Z58s9x+NZl+7sMF7cLPVxMa2heHRVl4okP46PbEeZykEJEU2avJVg0KmSE4PH2zNgghO
A5Js6KLh7ZLXfTs1Q2jWN2q4razqVHmddJ2MPVrVjMpL9D40VhpMJ8uShhqH4qqNMohCliVKNAKo
3aRmwt250oeLWi2bFkdPK6tbPTY2SHOxsGqXDmnacKS3OZIXU1LlZ8M878PIim9CKAWhdaXAKZnK
O/a7xje7FhPV8AiUtcjHXNQyG/f6lGaHQgvgiymm6VPiOtw68tz+EZZQ0gGr+rbEDmAd/LtJTe9y
bN3mTh1iMTR3srV/zBTGXSlT2rkTBI1O/z3Jp+pKeawDEmqha3LWV4k/zLBuLON9r3n26sI6jo9U
R5s1n2e71k7Gx+yVWJ91Tw04b2gIf72GfjnLWGnW0m2PdhQm93+ONRvuP/JUBPEdw3IsxwRpIJY8
1gnVw+wN/GTLxv0MTLiw5W1fE2WGVKdOY4dQFzW+RNDCpUINgWiRwsvOIr7qDaLA8eRRancezN3y
px8m4u0IrpR2a9y5CXTd2p0cs957Lcy2C9PDWAQmNJ8yNZyHJZT7H6/dlKirsdTIy9IjfvCHl0Dq
PQSW5ZspFai/v5AKQJRA0FJIMfQX/3evJ23nVLAZs1g5bq2sdfjz1qI4pjC/uFkiXchKihntBeqn
tmPf+5BJATUQOcxuAfWEIK7mGyRKi/wJ6gU5PwiRxxOCCNIkMQgAU7WKsiBQkg9ZVELj7gYSfh/1
Jkf+aNuv7WhNM7p4Wogwd13AtUEJmF9QVnv8n/sYsNbd7EUtRP5vH0GaOuDhpJhF8lJaho4Aa6sn
LXFQSPC9TUGq3AeAnaPapveCeJ0OgoQ/cqb4/v74kf0v7s5jSW5s2bL/8uYwgxaDNwmVMlKQzKKY
wKgKWmt8/VtwZCWSWby3blu3tbX1BDzC/SCSgQAO3H3vTfCNsnTUDuUf9hAItsvXV1OQzRsLwY6H
X79DdnE/cwphuTwSx7mZKxVFImmuo/lcDFAgwG4lgzVMdzeqDTexHKaXlumFXQ3o/a+Z1cZZQs/D
zTq5eax9WUtWXftUCQMIcmBXl8GqHIzwIE7rR6knlVNsnyBNzD8ntytRgOGsMv7WRBZa/yYVJbvr
GjqubQEu0ehqggMV/RR4lbKyTm5rA2YdCl6fWzLmK1ML8xpXjUzIWN5HFa+oFHBQ3q3ykvDLwTY8
HizbYK8HFFKt1i8zr4xCpVRvqNn6y0n64o6CxwyzYnUOLd+/+K1dOCBZsly7jpGY53Rk82RRDvm5
zrKaGF2tQv+sGh9aPboa87z7PAPBOqUwkl5IN86b46C73lMdKsYNQgi3VCtDXIT2RWZDAmR0xUU3
V9lNO4XZjYyPmad0t9J0iMzzhQ3AKndrW2wRJaXcutTbnRU4Cs+BwUS7dRmMGyTXLsVX+utaq30D
fsvy53y11L06iU8yk4yG619unyLXE9+/DODIPaZO8yfb6RgN1eXzrU5iKT/LrO9QvUm6Q2e3zte4
RwSw97P6Vp+pSzf1dNiNvet8pULrq17q+fspg+ipsbPxSD0jeMIgrC+UMflmd8heh2qYPyjzclie
j5GBwpmMbRNdmn+DXc9ZbTOtyR9cCFyvUhXIOTiw7EFsZWJZ14MCYkfE3j+kZus8wtfjPNod4NIy
Rrtr6aF8QsSUXcs6V1vOI2Xv/Y0beZ/EJ14cAfOPF0NuL7I/OMlE6VN5YRvwjG1rG31OnRWMHFc9
1V33Gq+XEoxy2yZd8JXGBXTIXwbH1QcoNRiToJUTl/Qr1Qj3MJ3nR22JiU1vjMQ8TkCeOg4428VE
7FbnopuS4/Otrv4ziaIJpKLVHaceArDQbdx3VdcEl1FN+bN05UDF10MOzdbZJfX6bkIP8krvvAl1
y8XfUqESyN2uRjePBfx5tG7mvv0uxoUXwNJI7GnnRMjoiYUHagj65f68naGZPZ26m0i7UBzWiCaz
eQCdiYLGcgYzJ5pF8SKaDiz1GIAx7JbX6CkmpAJns8/+OtSfD+tUE/Hbgl2A0XXg3zRXW1nmb26v
5jQj/aSlvXf82xmS5TSzEn1TasfkUdMmPdUhJcLCOoe1Pyrtxy6ckOdQFORZl4OYbF0xblD+uIrR
gtnG+zyNq8PWV5MJnp6pU+FBNmb3tM3Igmb1adCpypTlejOAVX+zkBa/NxdReySjpSuG0nr7qLJt
RTd3JjnW264uDnU3p/dZDJlohcLPP2ym7Ld7KfBXmqOalqE6tgE9xa97qaWysWqtEqUIvYpDqt37
mf3o0ewGFNsuQtQhDFRblbxZMkfL03PzcFB4jN51bBn0W3bzUfJVySavqnYe7MCoGPhTEqLhDVuR
BhNhGWburrEnwwiArlglqiTEQ/tobxZm6oz7euxy84eu1KlOobE+oD8HytX649dz5jC9XClmcl9n
lv7Z4cFOsDwvHv0q6y/UrJmuO8eIz2YIhRy/t5EkCbASygCN76HR7svYNP80U3OvBt+zFEU50zhY
TYqodd9xD1fIP90QwyXX7EcZ0VB1+k0zTBarxVuMVntxZbXSi2bi4kG/rxaIvxyQInXXlia4/m1m
7QcupJJVN37zXgw3l834zdjqO5nzY5H2SFcsp5uzOdi3MJ0dlaJ+H1otL24vMA3BZSzjOlKL14LB
2IAYL/YwNIDhkImXMVkjF3DHi//aFbupbd/Hy7mkty6wjAEBza4jKHH3uq1YZMerfHma5zdKziFm
swt55Et/m5YWxRr5DS9UuJgGceVZLw5vJxZfsdt8xUPG1vW3/u9sXK/3rkw2OL9beXXYPqVHSdrR
HyFD0YIiuhlC2KrBhmT9l9zLv7Zw15/0wYupTl9m4jIoKFmI9Hz/D68/qvH2N+to1KWgIQTNFHx3
b2ttslozO+KwwZOd2d3kf+ioHIRyDFBYRX2Mb6TLbxaM+EKKZBZ1FsOQrzS9V1F/boGFvCv1GQpZ
slTBQt3U91qIkmMHc8hS9BcoYd1Caqc5sXdfdJSJWxe83y78UkMfFqxp19Xk6IQU2HyH7M3n3vvs
Z0k8loBNvRh+IBPN6jyD4QYKMO9kULkDuwdKoT6Mr5NegLS/rJom5WNO4+SwsmeU3Eh4HtYdnyhr
3IWmSYmihaTKV0abVzfV42Ww3tc9UlPNHgRluMiXVt1C9mTozsScu67SV/aytIpMOn/XCA8nH2nk
BsQgr9I8GCjKy5e/GQwZRFBj0QDtJJauaWb43Y/SbphuGsoYyOQVdq5W32DVyvkfzpsZxqDjrDbc
vGHY023toJWA0ylcqr0sNpBYIu5RsrEOBs1m+1JGCV9JXjpB7z+WSZfbytdiZcwiHl/x5Y1Vy671
MxCXlKWNKef/+6NKKDAmBR3rRQJTtq8jqFvvZoXXLBi3eMpjOpTp8qld00ew99qLg155b/btQnOV
rZ+zUqJBeY9wzlL/VFgObD97fdJr5K+mdFDRxgGmm1reLlf9riGW2qD89s2OW4Wv6XmpYGGdtJHV
EoqtEfH48V0GpeJwrAIoT2A1jdKx1T+gqbd8uRHB/zj9yI/BRW8qcagc8q8hzVmus6HtPBshA3VC
9O4x9/WA/9Ll9v6/cUE3MNkEEWV2vdOMu//guu4dvyCikuSgE8LL//jyjmHJ8aj6d0P020/PV7kB
rx4XX2Nl3397patt6VfV3ofkzh13/39f8L3nhA37gMiPILT/5bJXlKxBmyQqEpQC2IKpy8Vg93BI
tMes9qxmQlrj/+kfQe9WA7csL8p0vu//g78FTTXizqfiNw/y6PjvfhLlTAnWUaU4LYoOLcxK8Y7Q
Vzn80fIKnnwayOJnT6XD84I7ctA6fnoYR9eBehlJQu9pSoO0/OhUVL5qWkPagEAWAJQsrx1iOBTS
mOZFU8Qt9AVVM832H7ZtOzE5h8LnDa2Klho4xVGN4SLsxmn46wdHhDM7UwBmhD+fHyap3tjlnveu
wvgB5jmuHrpeLa2zZqVev3t+uPz1I6y6eQ4OAaQexlff7IL5G8msvLRJxTkTTzJu2LdBb6ben89P
nlLR28s2h0oKrmffcj9ZSKgZZ2usUGow5jT1IAN3e/TkKJIIf3YmpAZw5iDhd6mjND4k+7Dvg+ir
Ec0VdzqSm9wtX/2M09Hw/OhI3DFAaHV9bJmxoWgwimf9MFyG0xTHd3mihyHKGn7YomvKi/j7Bqgl
edbOyZQZjiwjyqzdrOtVeZijrJ37nU4ANvppW5YZIxYSm/4fYe0qaExohoKy9ASXC9VKXawZu8ro
DJ487ZDN/s5sHOpcMvYSwUhGTB6Bg8X2eK84RmGd3cAxgR7kmaL+TKzZgUQ8SLcHo2XamXLUKwBh
UFX3VerceaUFAYO6POSe/KiAy3vQ4wkVLLeJKmS09dC2bzMjpnzC9YlDHwAuadqXdG4VkK3JaPdV
tq+yqZ2p/abADEXIsmmQkQggZQwO7jxl3b0yhn75SRlTv/r1WeubXuY88MAFogMIrlPJz67PXVeP
jfHHBHOT2+yHwVCnd+0ACz3EvIZmfIuH1O5PI6RbADoUC4ktz+ytAgCPaVxmrjuOR3uG4hN233Ci
xlNvxgnGNU8naHi/PqoVg2oNkmtGaaQAZmMTCrn9cy923LYAqFJG0MSboJFvM0pqG56NSa3yDXD3
H2YEBCNKB/dKA/ig2683O6sgzA9r7dwsL+QeNEv2oXPjIBt3NhevC9M9MLLusfYUlaRLULpJ/Cmv
yzD92oOcAvJaKbkOY3jKb27YqUU7zCcutonUvebrLToCDV8+iQLVDYKrwtG6CDG4Ci36Vi+MT1Zl
zuN9mpY+ygt+A81pB3IDOH2BMks1zw9+HiUtCrmwKY+fYiruyKDosWvyD1rK6nA/6IRDvutdDnXY
viNAnn+2HWKqIdjcPC0PMO0Q7dlZPWOkRLJxHvazq1O49Nc/z4OJboHXNsh7nZ1JS4N+55Z1PtX7
Hkq+D51ZLWWz67YFMqq6e6jDlkQHEGyfqtSWaIv+sG5kgBfaMykda849RDXcqlokB6uie1o3NXg4
1UOgs8u65vZ0GY4GGmTkeeE/ZCPu5UgHkCsh7supHQQUft3wWO08zhcNGj0pcVvk1lAVk83PSCkE
VUB+0rf3btsSdUzyZqo/5b45FdeFDdVJxZXnp+FDH3CrqA4WUNaCSjd5NCT2GLo3TRwHH8o2V9qf
rzdMil9DvldMfpfctnFpeV9m3+jmuyn2Aw/SwwVZa+7NanKHZpfOUdxeouXaHEarby7iqkHJGzVX
Wz9mSvrTCpouNq77HlA3KiXP+63BTqxrJ4dcOD2EXWqpfxRe3vifXa1Er32Xx27/wDbQyC6jOSvi
7+tRVxJzfj8XntF9CYmrI5pS8d8WAzJhQ34xk3lMv0EE5zXfc92YPUcCAX/btU2znhHB1EPug4Va
nNemb4xPSlmXMPkvM34Sc2zJEZ6Tdhguitr7/mqsWRxlVg4vzjIeOqFLQX5Z7SRvKvnVFFq/fQos
6lQv6da+8UmhllqEPCMcB7s1pbplYh3YJfvZm86ywmq9LSF2q4tnjellSynWjoqZ5LpCuDgefOPs
8ys/S6uaC/OsGN+TRJtu3wyLgQuhx0UEM9VOTGVsW0PGgiaBuLUkLvRmYjPO8h8FmlK3b9YIlw8z
2vbzGQhm89RFtptCV0SkXBW4v2c24f2gmFTuU+H9afT9B/AX/k9tqE5w3k1fcxXqB91vgQs1kX8x
k428slNqDcUpieb5k+67D62hfU9SI7kyFv4NGIJ8qrR5N5ns8s6FofSQBYq21/xSza97lyq9DHbx
g1lOaLKk8E1IayYzuHb9OKFU6s20vljLGKxcRztQqcldfDe3zUHGem74aKa/rPpmejux01V3jTGp
F2K7mUlLTltNQcDOpK8uKm6K6Ft1IPojXniPcMiXd0TIZ0hhwkrfmZnan1ajVE3LO5nngzQoZo1A
4wLnsQ2U+iqI0vBODjkP3js9WATElB7ag5cJP/zLJHIV9cqHbksmZRwgYqLupN/Y6WHKJudmc5WW
gvTHsvkS4Lzg5QVHP3SUZY5AvqhCBFG/TUg3miq0Gda3frKQV3neg/Hy2gWsVSfOoc7N+lGl2v0x
GBcAlu3bBz2mMHK/9Qctqbm+GvUQ9OOXGOLbdxGimbcqJBL7Ou2nL0PbfIH/sn7XUz90m2hcHKoT
UOPjd6/sSY28slfn6ufz5lAFWGobCO7yxgqhlhkRa+9eH7axQRmcY1RAsiQmMpGUGjvazUYHM3BA
mcPcbza/WxDdCOL7gPCRn/nrdLlfVMOrtdWxjthFtf5ps9nOtI15aQeln/nkz2qGApyH0DJcQcWV
V4JR6QiAVMcoTe98LzJvfF+vHwL2gA9NmranOoGdwgmj5iF36+cJNIlL11TvN9PWS7gsJn2CfxZP
mWjVKjgrzoyORuxcWpDBH1MS2/tyqa/yGuMTMGH1neypIyOx9oFprOPsK+Z3Qc5ee7N3sA81xsW+
42e+hx0RvFtzlyu2/0eBdjX0Sh/nZMjOVD2ru8qBNYVSgxLNlyC+0O3K/Ai9JMEyNWpfnMTKDuxn
p9xqjUvZ1MNts5sbMyalaFr3pRG5n2cVlGjheJSVV7N9UtV6uvGywLoh1aefuljJ3lWeCgjD993P
fjVeUfsBg2JhW++DIvgycC+C84yhNDPaE6w3i5gwXfb7+X0VRzdpaCsoY4EfzdWiPmcU4p/71uhP
zmTWVCQqEdKCy6AVV9D0DJV2qfvht9nt3KtsKl13J9mteMlurYktGVwyW2KjUCD7bFON/rPNOrhk
ysyXrNqaQTPM/ErsJMm2nuAl+8Y9k/MpLzaSQxM/yau9ZN56VfnFTmZr5BYpHcryY+Jk3MKXQ6Ch
0pw4V/U0PI9sc2/GGm7tyFvwO9pMQN0C3dn6/7ic7bOZevWq5RsD1enBeCO4U0GgbkOCT126jmUM
NysUdelSUzC+6oq/Yi5A1c33Be/64q9p4JSe3+aKwr2M2PefB1W7jWMdLUsNpoCLMPS0/dqHVhTC
bhvwehSp8Ts5xKl7ykaIWtahvxaQ3mgq8bttkW1MFiLuqO3b2PgJ48eiWJk4dwCPKTPwYvdLFIxH
dSls9Zr2z7wbgicDTrVTROHyahrC472ZKgRQxRT8wWvTdOqcO4BMwaFj9/jrqmLqw9p4kg8QRVF9
WY4FecYljSEZjBkE0i5rKBPcshoyKwfJbGzG0npjJ11FUihvXKRblFz8/8H6my91Zg1wRm6Fls5/
ul8g0KON1ns5kFr4o4NNlw1kisguOJDTjCLUUSbhRzfurFB7ZT/H9R8e73Xn+Mq9Mhei46SOn1QD
8I+ua+5TZH6EtqX8aEPceOe7YLTFyG3S7LIFan5E1KX8WIM7Qp0FzbNxmIuPrp0/pSrJ6dAq3Kc5
/SQ+8zA+L9EpQMwazUesL9AvHGMw/2y99pIyiPFriK4kbwyp+a4pevQ8sta4KcvaBVQ9dic1L5R3
StOgbtk51ldArhcEOVZ3P4ynt+4GcFMkUT1lp5DCTYLBv9YWwCGMdW5xWfu8Oa39OcnzhxebYla5
UYhNU3fdoplcotzZw6ahEk+HgSbQQ8R4darDw+LuFVPgGLjZ7TLhZCWMF3qf5rcuD3khHXxFQigT
qmoQqzdMSFslduG0PEqqTi9P+cJbkpDORh6o/hSq5XTp+O7zuFJMO89z6k+RE068OjAuAIvF3nkZ
h+VNO2r6Z3fsyz86tqm2Ffg/0/q7Gnrxj7TgsVSOff2+N0z9xF8e3sD0UpxTD6VlSJ1e+ZTtt7Rq
kh/x4tP1RXP5nFkYonB+qAN0pIGM5qd0ueQGu8/OPA0+WnadoC3nzzCTtd7dsFyiUe6nRzsvnm1b
P11tIxftrcEHtGuo8HYqVfJhWC4k1dWD664CRiik257e59AnO9GlzFpcZzsvMRW0MbgIu+GHVeX6
08sSMmqRb7xmz+ETNmFFrXbyYzg20SWX0vt+dBW2lwDCdjnA/QMqAMjYjrF5BpFk8K7VG+du9ODp
bmAvhksaooS6pCvTckB/xL2mfu60uW2+MkbtoA0+OJ/3byaABjyvDAW0c9mbk3qp8Ej9MI6oiSDZ
GO7Uxt0HdVK8bSkqMTyZhb/luaUa8EdDpPfF7UnELcDL5mZtCnJiPciUUg57q1A1aO5jLAVO8aoZ
D2GdndIoLU9VlVWXuZJSKVnZAPkKL4EAVPqwojT326BUSBJzaO63iT6juFC6MiEmEP14FzIhY9Mw
kFHdlvnt4PMJtTyGJNBsbibtqIeq/pR2Tvw0vO6gkEqYxXiiyFxmNC8wnlBKi5/wmZdOsXTw2WYW
nywmJrKmvaZ2MEjqJ8VdOltU/ac9/0/d8OCCoNAIPTAms2Pv/UDtuL8CFowaZ+B1Gkr1jl7tpCkH
0zfVY1E2yAkhJ/uLkQErdnU1dfW75xBfMaJRHVbtfA2t0/NhGpP52hqa69JrRvS66VV51EGx+GJS
SF9cZP5VfxvU0WEnm4j7tva2hEyM5sy6m83mkvRVdCzTrkPQNsjIMTYoxziJ8thklv9IuPmuKNX4
LL1w1JoHVBt2YpAvVlZZ/QjgxiDyrg7nAJ2bC2mRB2kvwqAazoAc0IL/dRYk9J1EMsPlkgKCzlVS
xHrAznM0LmUwXmbM5SrcJgbeedcxmQAg/9pDxrYJiY4GkYNOu6xF0emDigBmSnjlovUmwCE1IZ2D
EZjZlW/Pj6kKIuCmVG2Ed8ukuqgXm9FSzfnQeP1qI35l+6fl5sMXTdVOVlx6nzKoRSEk6IyFlE9/
UOvEJoYN66tr66esdNxXFlbU/IOFrGGkhb2LRvJrtQmLHDmQ63iRqzIXfSlCvVDLv+3LlAz2i6aV
dP18IEErzbf9gEBuDis+623z0oLF29y7kOTv357iVf/lFOsZ5RNt67wdXPuLz78+rXxqnwrWExHd
j9taMv7qzG//+GVVtT4qLfyRPpEZ2Dw73maG5PkgXU+x++vKcyh8Znwz4z3f2fVOPu0H4rbnjvd5
qsy6eF/1gFdfjUkzGkD25JZ1bXmudn47G8BjcUQ5xtn5tRpNB5mXQ1aADyyoxeKXpofTQdyNXEGK
Qcmu3LSzoQvIepMCyKk/jlkSgmRA5V5mkCyvvKM0hzpAFU+aFvDS8LZw3ZLvd7NQ+UOvx1IpvGMf
8T431X6dPjq1XV83S4ijWg5+Nt3CuODcOhXlFKAPZ6DBnXObW039KGaLRfP3IXHKJHSyWGxOL8uu
Q3HpXPUFlC0oIqh3CZpapCYA8HQJ2OUDcggagr5HU7XSu3IOtLuRiLyOwOkIMeiUxHsZzJcZackq
bp29C0LLvHIo3kbMQMuGK+KyH8RslgXETuX1eKdxhz+pDvoM8BVwts707TP8jGLx6pRd15fHzqII
vNLm7rYvDOsyhimnu1GdvoTTkINBgPG6RT2ruJRmY8SkQqnTRydJG6a9ZYGtv0yM2Tw4k9pCE182
3lG+CN13NOPn+i1afsgNaPl6nLmreGYsX/D6dXnadDDYC+43ClcbEplbxyhvt6GJ2pMH0+4e9cxt
VlplmczjKjlmuqXCp6CMDzKmAba9pbLk1lHVHHZTY0xv+5T9iLqo2qehozxkdRY8donin1BvbOGL
ZEwOZm9HINfiP6VHEU3wqHATO6dEAMVpM9XNLxSHmPcdAGaqr/LgnWFl+s1mVSmBvvPdvLwUJ5lQ
yxBisOVzyNoyMSN3vX6OOuoVSNV++QxiMtXzv/oMphaMt37mGpd2AHxbDrk3Ku7RXPqebZXmXkbj
oTCDB2lSY0/uKkdoAYa87GNg2rm2+r8yGnRHmT+IfUZFMQv2vCEXQ/Sx8cFMa2NUfW7RJYcqXs/u
A7Xgudl6TzKeVv187GbPAOeulp/z/M+xKuePQVXb116Q54d58e4Xb3bTz96arjyJ+dBoM/ugdxpU
IHvV14ebrG8jMjC2wtGeoro4re113EtN/SKb1LsyIVCwjrWRovmrMwVxw82rqWlZUZaVmdQLf/IU
S09iIkPrEltfjF+tuK3wcur184h3RWrp6HcgaKfSIDS/0ABPPRcCKXXeUimoQz6MsXyhC55g/bQe
xFD6nrqQAwdTb6P/EXswtdgxZDWL6Sv7zd+KU+0IeVFzoYd1fK9pWnxvZSRb0GXiWV/DzMqLIIOl
P6MPbhjxIfOakAiYFw2IvQfhbnOU1kD87qyzH1p7c9Kbq0neT5ezbmo3sp7MppA+wtNgXEEgUxak
iYmvQetOs8qs7gBkW18HVavLwpPM10MT3UhLDuuMDJbbItLX/BCZZTUZfhiZ7h43H2mZkHffzGIi
/dV7Wx1uEkrxxGq1l/423y6fo7cPSe9C4Lx8cjmsH3/rS+uN16u/VqbXkyxp0DlUEUFf6rQhVQGv
hQoV/xt7WAvq99bc6k/L3NZLonK1rOJSOzW+rh//ydmFMf7Uwn998mZrfJgVJ6dgo74ILMg5uGdz
y/Ob5HMf++jXr914NI9jXceLbtX0IG51VuQLsy+aKSyS+v3z+OLqDNTtPCds1aQhMdPG2TFIEM7Q
46JCuZBA9a0RNy4RiJzQeaLCZwUeuc4OM4W/t6pYuYuVuIZNCr310q1qt2vX5lBMnnaaVS9dl0ZY
yziuaeCoQNJ1prbYvQgH52QTxr+xJ99yDroODr0b4nDf9UrsXjSlfeKt2LyBevknxVo+6hOFcw4j
zzlLy7YrDf2xsTjZqQObILUZw7Ueh1eDbG6rZZ/bLAcxnBBYO0lXJkY3u1wTz80Yx+dag652+UZn
1dYecwrJeHgaTwioa49LNlrUyND01R5NeiI6FsT0lrnN78Xyxc/NrBtiKkewHNZ1HapJTnKaphws
t3tugRox346JiUyIXeck2pHEdbLXHaMbdyrqPufch/yfvTmvQPRkqJ7b59Y2xu3yo6u58aUCNvgs
FnJYV+qI24CYQwnud75zWXx6TrUHlf7OjIGeWlXtfYg0ZSIEk83XZm16d6PhKvs2NZQvELitIdDN
Nq2zmXC/N622uTaA33dusqhvHqo2Vq77slOPvp+Xn93BgOB8zr47FlQ6/9aicCeEWCFe/ZdrbBaQ
XqFbJhUBA3S2vGUoOjVFxIZ6s9efpBvwSrh2u7Q0+H+NSIIQzVlnKWZ43d18xVhmZanNtx5K48lW
YYLefJMf1J3op40jUKgE4YhveL5nK6cg7H/mnbMcxAxF1X4XVUV+8YZ2sInC9trIkrvYHeM78FC2
DjlskMXfjCRrL597HgGAlwlAnM8T/cIxK+MZhJx31oQs1OL1ZvzFs1roYWWyXTw3s+V8b5Ydsp5S
GaolTqIjNBEiPBn+rO0IVoznqEB6SCakK4duAiyolvB1yQSlCocR0pL3hPmgZRkT+1LyTOAePnhI
7j5IQUZsoQiyJKnqOAxvjBnogHT/ldOoBNaRWFPEnaTP31MQs5eASqXH+fsmmNZe4deARnqQJ1AT
hfvBtnkIm5FyzibTP6Os48y7QhvbS00dPldKlyY349Sfkt5KbjY7tv7YsYUGAlbBCSbOcthsVPjQ
rtTRWeR6MAamkV41mXdvQM53O2QlTBfSlEOUkhuEXQDesmV6m5BWF8F0VLY6tGbSfDVt64+oU5oX
64KTLPu6LfbcgOFcNbqHqLQD1MdYbbWUhd5+FplPLIcYM/eio/hsH0NavvpLnQsAdPtCXW6wpjVS
9kKBIGFmumsVzNLVFiXHrSuzm/H/km+aR/b1UlPDe6h+3Vkd+gRzVxjXjms52S63df1a+tKSQzbW
brZT0hr0yGxdvhprljUscZTm2ynpy4ycbetKazvNZrJ+iq2/uXhAQ429zKwfSKbkEMLtsJ/gmt1L
d11DVl//Pjm5eE4EDag1Once+l67YUrVc2uw8cxAX59ytVfPMgYjj44oRYKsn0kYBunnFE0rL63O
rbV6ia0zOPPqIF4ztVdXRmGfKdCGCHVbTuzqaGpPYeVzv4LEaA9Axz6I2MymGPNGikYmtrGymcKr
SusutqHN9ZU+TTiO+lVeGUA9x/msor2dNHV4D+0jnC7SjJ3xHSjC8Lpe2GFkSA5zgtyXZwfl8c1E
0Vv2hZsqFFVtqygGf33Yw/j9ssrzrNm/C7o6REaAF6iDS5Ueoo5ZeQS4rh16AirANJ3sQzk570ll
RXfSQ4elP4QVIEzpFja4fH72cAUaXfbBHI32MeuxWDzFwm3Ibv/qLhVcYt93wWt39AU6cSeyCHBy
OfNUK+GdO+T5B+Jh3eGNq8oDej2zsbiC1zpobuc0++WsXlc5p0TJvvRuMt3IIfBLKrWkWejOeLP2
16M26t8t1JlPby1/25dBM+qmm5qKu3+A0+jeQk1LrWMAE9+P//4vS7c9w9N106La1/Ogr10gcq/o
BFRfTXulmk3gz4NzpWmGmp+iBO1mZNS6Xae3/U2zHKTVjslzK2+QT93LoFq6Wn6SKXF0i7zb2ero
UcW72HupT1mqpuQHW7DRgmsWhLMlsOcV/CxY6kRPo4Od28Xed8yOd9x/cvBMpdrxLAgOdj99WLN6
kunrIqOGtS/pL9fBMZmM68VGZuVgp2iPid3AdvxymxBbask/hNRZurvIdO29O5TjYfSnP0VYYDSa
eq9DZAdGNh0feTVbx6eIwl4ZnzVreFzsRUBAA5X2anyx11vlSwhuiPrhXDsr9aidpeXknnoOu6M3
TtnbYTHQI6+/CrMaDVIcA8VvbxPDeQis+jHsI/e+aNrnQxZM2sHRLfMQUMbn7Eq0ai8DZUKAKs4/
UMo8H4qiSy+0eKCrmz5cGD768JWRfUD823hsY+hUo4CKZGJIT6hm2+fNNanc9EJspzRUrjLFfnbV
Qh8FCZdwebek18Yl0TY4ziFLO4rgJBcnY/qShotqq73MDfOj2PaSipNZ6Rs65bOO0SRHtRmJkImL
TCNhtC5odw1KrbKMW+kfxUJTneZKCcxbfaEp8xe+LmltB2Oh99q6lnTVsboqff3QIE1KkGLxFbt1
9qW7uW0mfY568yuXsAlc+MIJ4oqNrPDmnG+6ao9a+G6KwuISKquHPCq7dyjsGIjxqv2uctXuXbMc
iCOhqeJQnyFdmSBsCMFm+E6cMnT3LkvDIoOuB/06RnjA3KXmnFyJvWJR5GY165xbjRcpe5M7o1Gd
nTk3zddEN65JANSUI6lUiORe9yNQQTR1KpnmQLdGxMCi/p6YdHE5h1FxYcAi5VPsE0Fh7cbXspnP
yH3eqbX7SXb6dqLOd/ARftrmUDD8JK8Mil7Om+Vv/BZLpVC8ByI2F5T8j2fDiSbQ3FN96nwK3mRs
m7CWWem6Ldq2vBn4O+jzn8dkogsIDVZ1zfNfQ6B7iGokzHJyVXpbx0e18Oc/EH392jal/7OL4LQE
I/LdM5H9Q5Areg8z3H3eLzU8XXMNAxLV2mtTQ6ZeUTn8y65MiEm4GEt3PVQQY0orGccp3f1umaj1
pfx4u20PVP/P4UfDqtuSr9cnW/7eBfFgKTsIx5zsE4nUEcjR2Mdk1695IRkU3kAdM4PwKg+ynp1p
XaGL5O2GFGYTKMmh6XFRQMuM5mq2vYV72tJ0nzeUBa72tzPPimnr1dFF0VV5/3/z/BT5FQol+zFA
widdddL8j7zT+ybZ5zkV97sSQvDuZ67CUvE1tdriikp727r/5SMud06lgxbu4wjkw9hzizIoAI/j
kQyt3MgSfcz7blcgfAOqSO4sXY6KIewrXk0wdw9jaB/d8rxKSD7FNpX9T6YN58whh0qh+QI7IKDt
wiah/6mLOs1/jJCZSEFb/P2/eYqKKnxCN31O6/3yVf977Kz15lEP0J2vgp2rZ2uObZtvWOr7ybZq
J3abW2dW2prSzob6xuCgQIMBkjXMQwsU6fId/80yVyG1fARQ6WH47+zZa2jvPcijxgxOEJ097yvH
mooH/T6BJdQ9/PZsrdruDd39H/bOazluZEvXT4QIeHNbhkVvRVLSDUJsSQASNuGBp58vgZIoqrXV
u/fpmYiZODdFwlYBSGTmWus38XkBywPAhsLnLsslefLjssz1+LxS2ycF1V3wulaGHZD6Oqq5EfBZ
7AF8bfKQRvLOagS6H5ZVNhI121wZCHy7kMYT2xb3K6FwLQu4BdXveJOmmnbhpw42FqFIDlKkw27Z
GtlzeeuPNgVk98oSNe6fWQkong+v6o//rYtjNJ1MuVXhD/RtQ/D9v9d1YYIig5Y0Z42w9YvfP+63
4gaO6ekYPTmWBdVWqRwYP83szEwSHAjUByG4KYa0VfszvYKsIV/UW7sLk7rYSVdqgXmmnvrrAXNe
O8AcWtdUf/72cY6ep+M1fCyRnaUwU3LMk0WYP2IFJaYro4oc4y6LsDPFJWL5EfVEXQXOMY5eeBSO
QbL0NH/6PUYKCr0Tfn67TN38iMGpCPLw5HU6N83YffsqQa/gXq/rk4Sa0OCd1/aNi+Pcc+jH2P0y
+QPvgbBgZKbpyVQ15WHZ2iDVtMmnWBny9PPTnw/KTW3YDvFYni7eIqEJYA90Znm2gjWdRgNBq5a7
BcsJI+64fYVrvi63lVkjN7HcBVzO4a9547MXRPm9HZjRdSFHfwO41PuQF2m4We6QFbTyfpDz07K+
yzNnF6M1c+40efkcdBUgpND9YDTqYswBdWS1qOvztiud5DmIdXmeQJ5hTshp1dfpuZHd92kcr1+3
7F9nmPMuX5eHmA7/vmG+VTBTDdOFmUh53LHImlr2TwpmwE0AGzpDdZnEwkNuI69b1/34rZmh6mO5
t17QpDTP0OiR3lhs0X5/2GAFih/foCzpfuxGoZr4785RiAoR7I1VNlb6rpwo/D+EUT09QNMS6Yty
n6BmN3U4vqLHFSiXMnXiCO0g54+u5l7Teow8v+PRy+yQWn0XoBcpK2XrFptUAIeowx9BMo9+Vi/X
668P6HnnwN4udIOlD9OEmdyM31YtPVrwL1bRX8BeU5yEZQ91nuUUy8no/CD7sceyNEh5WtOkL6ZU
L881eFcnZhxm7+GTnboiKf6wSJFuXD+Sd9Dr2aNsSMLVxXu8N+7mWDZ3Q5X0D4kZny7vSIALBx3v
zDcq0c1uKgzUwuz0bFkEPPzDQYTXp5hGaZvlFgpKbhfZ24+f1sFRzU+pT179tH456nWd1Iur9UnE
Gl5tC9xSuFAgZTG/X5ZeYZiLr3OsNhKKvV9snJdVK5ZzOWpmw7IuCa27MRu0jd9dt7MLamcmDeb0
Wn2dZsK61Cs8FKhNRS9zuu7QaJa1jV1ZX8e019/usDSLGS8kewrGm8iU9wtODVGZ6aady/slr7ps
U0sLuu37nkzeSAP+h8dl6hvU971+gzQ//c132cJsw3IMx7Bs27acnwaZIpvidsLs92KCVoGmxOBl
jtIWDAONqSS5Y7T6N7kBt7I8kwCNY2eZv/7pOLJMPuwbCFhfZzOpm2wb9nXS3o1ljdAegpzLiVzd
mvsXKmrRBElQpmZz7ee6uO21Dl+4abJS+GbqdfvT+YekP0cY3nhqbQ/Hbb1756UlhjjC3MUVJtHD
NAXXsGVfQiH1p7Yeg3M8MUrURjkmyFEDQtGz3i/7MjUOd3yDOF3P6IA20Z15vFiODQLrSQ9D/eb7
1+mht7OYUOL7rmgMSTnOEKJEtF8YDMtHFpjuTQDPYCFNrKt087jbunLZpRm2C/ehHxTBdb0pMBTt
TWFLuesrDBesBc0t7Q9tz8AlBn4/RaZlrVZo+IdgoLZZoLKiEMbpbETubtmKZ/uPp4BOv56iM8bl
FIY6cWLrx1Msx+iNp6+nWLC4r78i9euvsx5GZ6+FSNOvbk3frc/gD+CctdQX162BmTHLsiFefq9D
LhvMOD38zebK3NeH2W4RtpiUJ38yeXNlDLWhmpvzInWVBIpmk5hSRd3EaExEwFtHabpQhZAUPuqk
8ZbO+/WwVpRmlGIikiVfhjzMunTr+prZnAeyHrbl1Ab7sjFk2W8x0+6NT4MDUW42R8d+F2O4AeP9
V2dFMbLeL6XRziyAQQa+vFiqqM3bxTYQx62Oqri+7tzU9kugG/4lo1qxb3U9O4nCgMSkFpZXjZ0+
L2SBhSLgdAJlbbzpllW6CI/7LxvToKyuRJs8E1QSgqh9C2KK6/VkyyX607ZUIiLQ12z0xBfRIzOD
9ocVw8fV7tqqi2ZZXDYutyBA6spq/eLEG8z0Qc6kmVJhzp9Q0iEBZodf80meDHrZv4S9o6iGqApA
zAXsgLbJpdtBHmlarTvkwGrUuGRuQ3cSH6x8ui9kGX5tso9xKfIvI6PhxrEa8ZQlrrvLgmC+9qnd
n8Wup90Wtf2+rTTvvS5DcaInundA4d97nxEcasWYvouEq/1Fi/t5Fu4bhmfjyeeYLslX3fxJYiwd
QenPRTRdiDKK53e+3zX+Sdy4YZ9vaaa11py4Zqg3+2WW8Mu9ywwlxMPopP2UbEQMBOjJw3IA06Rf
Hen3/kMd4yrdGVKA6WoRFirQvlvWvX7gyhmf6nby+XXV8p+mV+ALJOJvIBOehnF2vvRBuOGXzrh3
Vs2uhRj5eaqNj2HUxh/MkUn4WLj2w5z46b6BpH2DKjoCaN2YXcRtJS4mGNe8U2G3rRoVQqvaVWYX
OmCAMt8taJBy6vXTEHjFbqldSbWIBlC+Wypby9bXxV8du5xq2XnZ+rrzvzw2CaIvv+9bTOOn+No3
EAL0eM8sz8aX6Wf339SxegtieX1RQMuW3bVnV9zCIK/FfDbpglu4LVLgHc9kgxtL3zBTVvE0chBK
SSoJkYBAEkqKTicH6TUFfsbhBOmygN2dK38nCBcxk2Kh6Wp660YFjrM7EdmABQ69Bdeq3oCen8tH
akkGudulSf38q2B1ifom4dj6Ju81ozj1SQ+XKVoP//K3pXMYOdVpGKFxt9d6HS1Ara1ck/rbm9/Z
FihkPedaOXS3v/yxVaQj0rZHJ6dML/76JxtpPPRPU1Tj4oc2ihU/1x3CuhCU/62LSHJmEp+LtHf3
Zdg35iHCsry+CJH7dLGfR/vW2JhZkWpfZiDBHzRnLufNenlpC5lM39aT/Azcw9G+QlMKoqvGMzHf
xiOj6osPP15tM/ihe9HV7VSQrU3dwflgWHHgXOaJ6W7b2gv1z2NJJvHZypBM2EeUR6yjMM16N1LD
nrzTzh4ncbM+xQlXLwGdqdZ2dtbVgNLfPlC7nNxLlCs5yirqM9SpouvRd1RK02jfaQFs7tQ0xYve
GqdSVl20wWRs5wez9kcB6w971jB6Mi1N3+ldI28Kt6pPp8n3z0gTyass1G3qft38MDL/2SDxkH6y
Z6T8ljPFHVnXoYy+zGUeb9zW8XlMTrWz6FZudYzYDlgZ9ucZYmeXTpzkJ27TOfdhGjKxg6v90fcM
8HlOiza7dtuDY/4aZPlLHOvOMwI8IBbVKdZGyrjWn6faOB2QAlD8epUW0kz5L5ZfMc7LPhVShtsF
1YwsKVjCOnZPtHGo7yt5wMbUvAMMVt+7TMrOUr0dyW6xLR4n/zob0xTEX1A9xUaKWpA79Z+49htJ
t8WtDB5DjH3pEyd7nzR+/3kqnU8hht0fqCEkW9+Nhuu5DsQ2zpOPax6gbLDKKc3046vl6NtVx6bq
lgfEZ7el1Olz3/6HyhoaR2Mpt1Fq8N8PW/ckuaWOZ9jQ3C85d7VUZP4PS8u2JQNP57K31Z5LBv77
cY2C8Khty3HLtoqlf++472f5ftxyltI2A0TBrXFPyXu68AxtvKgKsj9zV5nrusgvp4th0ErArWqf
n5cB4p8EtoPur9px+Vj2KzM0WeypBy6oNqi31de96Uz3xuIeI2i81uK4IR72cTSke4vRl53b02pZ
pqkjkJNXt8velL6qi8Ru/liWukgk50I39EMBTuQCxXxGJm/GjEKV59zvHw3I6wPV34Q8nyrjZfOP
W5d1nRGXO39qkt2ydVn3eoLlvyiFdul7WXKwk9o4Gw3UIJhLJLsaB6x6g5B7eOHSwVyMTQzxoIaO
7abecQMT3hlRrK7ST6pJGts0sGAfwPs/m6xS2Z35Gcav1UOszM8yy48eXvdY1uVqj4Y9lv2XD8a3
X55DgH6i2vfYKfsly2p2HpjK96AjnJMB5vppVRvpYxUWd8sOsYBYMRrSvCmE51+SdE4QhNLjF2kg
aMiE//3SOWKLXJ6N6rcytoYnlBrJnaO0TPDlZzsw//0tUcdfbQ0j1J4nG02kPkvra2SLHoSUwyEw
Esqloq1voTs3W3AD/kulxJtT2MR+ozUwLafqIRnH477VFDuXY4tITFaPyCaQ9kFQ/lQrI+1LZdtX
yE8D+A7aeDcWznTT6Bj2oI8jT80AK55UHTSog9qxO3Vgt967EDp4ICl5JpgeeuE673s3Q1vHgetQ
U1R9H2vzxwkE662VuNWdr9nPy+qoHrRtSCJiiHL9BgEvVIeld2cKzb1r0Yc4R4n+87K0rG/GGrN4
DRtHn4oD+v/iQ3rr52b1wcztmdI+40imTAP12vxcgtrDqANMIfRR6nxqt3CanZ0lG3jCs5VwcAHo
+fn3k6Tg5zmSaZL8sx3cBM3ACPSfcn+hE0K/Ng1x0QY4xGcbUroJKjAoa9ap3GMk0TviJMTYqg82
zoT02AvyC02POY3j1527hGN/OglaWJg1bOpCDLdzHY2o8IZxFY3Kh9fbdRrwpnIDqWuokf2M8zaX
GweQrLOhGqZ7Z36Upmi0w59wUIE0EgMxGeHr2magKparm2b405WNUAqV2BzZBIoDFDh+/Vugg4j3
Is5Qq0PjcmNr8R7ZRP8PNw1xarQb80lH24zsazreWkFcHRwLwmM493xQLzgsF9Ha2Sm9RYIhcN48
kqgU542BliqawM2jh+ToBY40+iZViyAStcvageQfFFH7iNPoeE124Hk51MeL4xaqHU7w7KrZjnYX
EqMuB3Z67D8Uw+fWmpLdcqcq3sKL5aNT9uzLf3Aejuva3GjTk2WL5rSXx/vZEeaicEVSvkvG/Jaa
QX6I+1FDeop1rx9mWp9bCD9dvq76YV+ns69lpn2Ici3YiBpJjUPemvFJnIpwUyMjw0SNadOutidt
t9rx+KNuXUiGkTrGKTENZBcdFu8dapbWhZZkmxYXh2b3kz3PstUhht8hlRDchrXhrx+TYV0hAlvC
5u5mbUPn4W2mYvQPnh4d93ODttnT5cHeGjPahxd2GshoGLOvpwEYa1wBozgJolr0e7Jn28izpuv1
rBJ250ZPCuusDe/t1g+u9bQLoD9ScW/d4X5SS7mXQSADaQbALh/E/oeVuIKiOk4LXNbFBSK1eY2J
5Pdjl1XLhwxtdIgERhi/f4N/riL6BDmEtL7Pmwx1yf2pijhkLSxbCC8XXp5r7VkS2SBghiJKxzt3
WaMmqT/vJQE2KF8Ofbz5cde/+8uoa3qmjjQdYowUSN5CmUSiaFioZp9HSM7KF/RjPfxN7KzP602L
/Br21uq3ve7ndgAs8YucHO00ohjqXAd1nGpMKZZjGmwAii+pbdBZvz0w8fTscnIzg7eAj3SxpVv+
zUs6n2aqKCepLfTE3UmADpxykbNuB0C51zWosQSbtHBdh0fXXZ7EE7rQ7LF8iGIOtgB1xcnrukFz
q9MijGaST4F1m8oAE+LlZ9a4E53Ckm83VRKi0PRd+mgaynTaLMu2DStt2Ywu5reVyxZZDuPVEFv3
f/Es/hQNBx566i4VSMN3mKL//DSQcBhlELXyvHCJCWDgUm1DbTjKq/mpawaHR6NEcHuyBFObOOST
sDCwq2uza+cqO8ltK9RrVLGKdOgv87CSyP0aRY8q5rkT6TZZOwwf4u4MlcVkfor10k2vpjJElRbZ
56xsbp25a7Nw43JWBWGYqIG2uzyclKp5NZDAj5EIjFXonbk55sW7OET6t92tyHdPeNn8lI36gn/o
wHDHO1yiQTRu2jiq2d3vNGLKbUmdn2hcGJNXpRcohubjXWJgUD4QUcsSHAmcPJUE701O6BnUGnAi
6VCmr7dx3SczQoShbNxpSwku5IWac/WVfaEF7DF7hfqhSFcCyN7UfevyJY7GrmQCo8LB9h0+gLok
JfE83q33oRFuwO4kUU0afejMKl9Qhv7M763DLOTntGhmtGeZltjyZYpytznx8R+M2s1Qa/XkHpo8
8KPgTMgZ6XsUk0z5ouvDwHWDcRhm68SJChHfrjerob9Qv3JN8IsOkrw4yaZQXWo/FOq3lKNVULPM
SqXpbMnW5/mby2nj3qLvYDbppFexMJGk1gtHn8Qh5L2cDOQ/rXx+KnJPcEt9E7EGbLEljirmaWIU
Fpde2oMS6E6WE613YD3oyPi3xxw0mxFIEy3EQfNbu95mVe1oH0qhDca2iqDSvLT2IOYnzTHQt9xM
YaNCK9klS0MtDJNbBzO4QNA68pLWPmEc8NwZvUE/MC6LgkL0O4G0M5KqlJWcOdhBTqLBB65bWMWJ
HuZNnu89m7S5tRW1bWfXmbTt/FPb6Ym3bVsNAXMY5JV6slFSccndhAQfbaUJHO/WpFyLWWdf1aEw
9qjQBqgyAcup+q9Qx/T6UEdY2dDmxsHFc6gx3NF5DzZH8INdjbf+BoeomjJWXEfqK3xhz9w6MxTq
ttZFqdqyGc6eRb4AtU+AAg7ebldD4xrQcZUz/Pw44P41P/l+rY9f7D6MRrFBuVa6zyPn4d61cz3/
0dpjoz9V2LhFN4aMexdTeA0w2JNnzxhS3FiruwII2JSmoJV6NWOOVMTGYwDuarIxbMYnrN0Ng1TN
1vSHjmuobV/1IoOfTLz6nuws2qrneK4BfqnCJzPceHUFJyywQ5XZZ5ygKzikWeF60y4GllaYezqO
GTc2UmTqohnFVPKfKFi9YkdESjC5tsp/24a4Wxt35468uOny+vZ648hoN/cIgJb7vtVVY7TiOp6f
xtiZzFNd4iuabvtwUA2z8nrem9RNVPNEUJ12zgwcIyWoG9CO5a6SoVMVt3odmuzejpHN+8o42ZAi
MlssuK1Nn0kt/Jh5dTcysoDjVS9aMcZK9ny91LWh+ZObzk/gUSceJGHOjHB7N3Cm7fqqzxkMove2
1XjjPli7LjThK0uDEKUbabBbXxyyRnN81fVBbN8eb1C6vs+1yEJe2pQBn+/2mC/LF8Cl9CJSsQ9B
NGHVzC9wB1c/CEvXxndzMfTuAWxrL3eo0kf6EzZ0VSl27TBP2h6befX7jCiS7QMzYlnvnSyy7XiH
3zOSeluTOvz85ELZ4XH59A2MzZMuHS+DnE9iDSXn0YhgeerQLINoJ3kT5Mts6uXkXNjuoBpCLruM
P4EPyKDcMJ+igzmK97eDVtGh1dGgipXT0oY9Jmf0QGDzWCWN2ImvnKR0ZzTk1/4TiRuf/iwfS4f2
iHKLzutRIG+b2BsEUmkJcn0Th/V8g8NNqS2yDY9pCMC/2oRiCktnM8amodMsKk0J9a9P7FubXzrD
Bio6Dxs5rJlWsXagJqAK+WL4qAC0O8Ze1XJFGyvzkmEZAGoXMUkT3TtBd2pjdcZFQ0KiBfedu4x5
6+DhA7Dl2i2YDvLl2HfoDq37BRlm5X5iE5rxuN2RIEyc1G3e01ALSQo/i7Zg67iqQGoemnUSxcsW
QWDc4WnmRp+qQvDat5NQtSkHZz7CdPoe6x3Vy8SzMLggo50hJaV117NgOY2arA3T3NAp9EWq9rco
JqseICMQTbbFmiePmHm3Z8cHpOvUHsh5zVk8J/eimURcbI6jn+21zAIHAj3e0Uqr1WCUloh8D+Ay
bDXuT7OlmgZ+NWAqrixmH653Rl1KDVHt2t9URjZw+Z0zTaO2R/TP0ctTw2wl9WwKPqSw3ldhF9BW
MtOb+HNcMgpbrRzXb18nxvlac4ySXOehpGbg0Y5S5MO4uLAr6EC5L2iUgLbO1MEg+HLjSmg+zsfS
jekE0wq9vo+1G+jxc4RZcbHpUqvUvmTC9fGiU51NlvXqnk1eWHAVWL7MjJOGQL4t2Q4Y84x3JpOo
8a4QXcQZewRP5qfj3Q9yAkQMkOsB5scWXd4ipe9200grt3Y8DTy7xsYNhzxVNajBpvXpDLCxm/Iw
At4fU9ht9p2uIyK6b7NczZnWZhtYk/q24wThOAtA8X1s07NEmp3mbweeTBFsI8h75OlMZsjafJLV
pXq+ylGIuc2KUDzOJ48NHTRr1J0ZeJ7zmDBzV426wD2MmGSFImROPtEE/TR22CPQGnVCppVqQD9G
Bd061yp8b2SlaVpq+AkGQAZM79Z5R7bMXp3CdJh/FZVQ3a8l2o4GMzduPD60TSawOU/iUNV0ah0h
Wt5tAHQ8amE4LVdfWVEe77Keu5tsg9XXwz6ekWkjZ2S4V4flcWvwJ6PrV4chPiVf/MxUL40OGFE9
hgaEFQrFC0kzMFF8vqNuweOP195pnVPV66wR3VvVWzhrfxit4z+Gprx9tTt9j9vyGcutlmnLgOmj
u85TzbUjWie8Wh25UbLtYwOHRpSB55o7Sd/vON4ZehhwnE4SzQ+b4GptzV1kKNiHWN85EeipS+Il
7FFGYlLjQuQ781vKt8lJooeu/ZKvD7t0E14Fqn9O318GseTJW67e8l1WH0VN/y6M+sIpqTriCPKU
+R5IggORQc9YvvYpmljK+QqZy70C8Yq16F5wT80XKuVMsre9XQga59Q42IWeJBS0A7jUja2aSF60
aq4tWrxW6KWYdtDSZZM5srzVh8QybKi2hnqubpqop7DepOM7ZjTRXHc7X2HC3bMjKkaL0LTFZBxr
qNjdSNEvUGwGz7RAvZrOaNhOuqX6wY5RWnXLGZMvBpnEAFaz8Sasv1v6qeVHHye16aiptmiYnRqO
jzfZB6tBy2HgLqW9rYycpnnd9I66e3lYF62/JzYZy2pnJ1nUiA8qrv13QjU/09WAnMyIoDRbZs2O
9mmd0ORr374OrFoN4uCi8xzExTZlOkQulnNjy8SPOHy5JKGCdJvETjvEX4cSxQ7UEdfbacWhuvbW
75eY6x8O8o5x4DrL/38K9aqlgZI2VvPoWEeLmiLu34r7bLNlHu2ExoDG2b8b/GFpr159XjTVwR9j
QDSCFKZK5KUKctMO8Ash1z8UEXYOch75vutGNTYX6G3z/ZVMR9Ti/uHAcO3JhCvVmPEX4eFxfhXn
gcRm4DdRIlVR1ZIEupOq7f57wWIftLp150GTTneZn5TF0zFiPE7Sv80dl2ixyacZdY05babL34WM
x3EMIymhFNuZcVfKcxgjzv/OmDFLWiqYnlsgROzB86GDBhvFFK9Ypgpr/uSfiBu9KGeImtO2avdm
EpUOQs/1OEEXi6wuQu+ceCjf/RhDRm1dDJBGUm+6/EUkqVt+ggewPxoeMzEVTxqdbhyqGjyKd/bX
4aQz2clTPMuw/TvhZDOGUTrvpg7/73Lzy0BSr7DwMHGDNcx/IpDEscA2ziqZV2Wz/W8KJ8MqEOjc
+GWShNtjUJmGBmPnt9nwfx5UrnH/mj96G1SGeLN5W136XuJu/0dCy2SCa/IpaQK7e/8mvoy0mdaZ
RN7E6PKbyNLUjSkWsNjSMjz5H4kv1/xAss5r/4/El6hrWoBns9qu3/1nQWZdZHLW76ikFc157Vsq
83sM5te4c809DI0ObPR/eew5acDOcQDEosRm2vd3Q1CzdqrSP6TweCtv/7tItEklE7cgsab28/8P
R//3haNm5Xc6uQp/ls2JcCZR3IzQCYuLX0WmNqYbjJZQb3q8wuoRden/+1GqvlQTtKhXqZ01E5cY
XSaujgErbl4MA+GaM5W45ISP3lRCEXTWNOkxhC1tW81B0dhTxpHHvMxaGToG978MaJ3KUUnEYyr0
TVz7LWm7ZknX8BbqMgm044iPWZOaxL+JdRX/kEn38bRQNaUEaPND4HtMnMXrrBa+owofqfQQvP/N
KNirEC0jO9RFkfV0jIWPOUUtIg/68jYiLkM9aihqgk58atJEJVda6rKy2f4j0fEx/IO0KFUw+I8E
ycc8zzHr88tYuQQbOlo7tGsCbvsvQ2aHtpVOOCsvBa3Ob1RC5i8DaF/6sj4FL+kHZ/jUG+29lYE7
+Zy7HkV/rI76+8m0l/QcJutXNabt8X1UV1W6WQNsu+gz70lXOJ0rqTeiv+sTmyq3R42n2f8q4q79
0CjO0YcDcw60Bjv7XRzju7AVXVsOKdXPLvElwhYN1ITNHLpWuKd+o2WXbwPy2NQcpvJxXoWPENLG
6OH4cCKsvtBbp1rlwMJ3Ow0w6Z+KsXMWohOVp2Yn8fP+sSRLQfTrgCqDs6tigpOHIk7TCqhY0ufz
6bFCKwrAVu8pmvovxyrtQEYofgDXtIg7qVpdlQ4TNMXB7KDF4BruYn61ZMTW4m3VuHl98Ma00m4K
Aw8juGNhjmNw0ejzt2IuL16bHUCmtI67CdGz+jhHQ15sy5mFd5ZB9vCy1uZ2IOEEoWrjG0Oygb8o
N17gdunDMQ0gk9JKDpbvDNnlmgvQhAzrKw1coXaeOMAw1mpwbdi9v8nAGcivSeGJ5DGNgj+OZeHY
jiBWTFPoimmzJgngis7uO2+a840bIOBtuPbMc+oJP0hnLxXjWo6NezNjTN8ddFzzgo/1aOni+lg7
NrpG6ze2kNaIUV9Psa9+qHSFEd5kk6tVh5yQJr428ri/QC0vHB6PuYW6zJUfUFZgMXRMMGAQ2duf
HIjgvyk7V1j8iFNSVqb/mUSHbh7KdMbBkCTJUoFuMj2ovmpFOfjHMnRQ6rrcTUW06Uja1pdrQHFM
PxRVFAfvZsMOqs/CVim6jT9XaXFp2XlP2J2Q37//MR2haWHQddzjMK/Pu0kjBYUi2x/ZPM83MHER
W219kmh7KLUdGec3heyp9+ptZHR18XBMVk82AiVj7wKYnlxp8SdO58tjcZt63SSvLF5fyEtzlJtn
a757bYaJVU1DtB1ncF+7rJZ1eJl0WZejL2U1U7OH8ho652Xulic+EnbN9Y9F8EQrMnOHXRV2n8pl
Ojn/lvCYkzA703LPI7fxq+J4nU/GaQGQbjoIavbYXdYlJdXNBCcaDNlxwBg9ZGxDiDwCyetEy2/+
Zfm8i01kCURCqWgTzXZoboe5M+PzzutbzNQKiozvOjwnnE2vOS5KHksx802epF9dtkfN0urnzKw6
ed6VkfGiZ8ozcGuW8Klz/Bq3sG2NDK9PoH+1gT6bpWfnUyZFeQWp9VJPQ+s6n8dR7McyjYoR+eVQ
nAlwr0hcyEILPQirZFVaWx/uwBx7QKPgVaDuamDe5+kbjEq1/vZYMXVx5n2iew66T1U2oKEZUtF/
DCLkN6qtgDsbn1tITSdPUKiq7lmMneVflsA2N8C8VQ0HZUyVWTXMGF1JOchMFMfaPen89gSlI5l+
zv1U4RuypqtvNLJLNnmNH3IxpL513i9jLIzbtRPN3NrQDmY6ZNZDCA86gCTT9f194tjNA0fmGsqa
NhAjjdWYMDboBPsbALCOuEOddOu1OqXlsrGNUQIxWcr9kRcyWPmOaQ4fnLHy2w8VDndifyz8rwmc
zHJ9yMHDnPXPaABQTgDBUCJ2JWX4+GMOJxL5PF9FCWq2xxp3k/h6/EGHDpRv1zrwmhqQvqD0WNAV
ltStkna35HFCR9TkcY64gJJx1b0yDStEFTpLY91AhbHXcBnf2Ei1xfHWLWBN0QcVgw8nKNd17yr0
urK/MCkThOc95uskuKrGh1ptmpiy6mTpg3pjD+gB3ACHi+UHMaK+dSMrqFEe1PYOOU7sXtMq+2zE
WnbdhZBMUDWE6nLRw3RrPstZmritrnAcV7Nrxerz7W7eHxNE2JJzjs4q0/AJwW8UXSsktpqPGfpB
4TnFsDQuN/gwVaF3582VQE4mDvHjW9EHFSiR/n3YVLn3IRJRlu+OQAQPUKp2A9tSdu+DP6ERWmBt
3dbo0q4/L2tetXPg36HcHpEJFN1g7lcYCLRkape0UiKMR+QWCr1Du6Yb41M7abRwtwaBx2oUJBL5
1cQaMriiaFqVu7yPpf6u1iaJVO802RvdE+GAkPcCYoj6WE1YTCaM8r7vKqHjIZjVWfi5Q+ENc5wh
l213SQ3PzW9rGHLFiZEEvnN3RDiQ9EQ8lqfbIpNupoFzzn0tkZODaZKiD/ljdmrqzGbjNmj8fXWs
rk0eMk2L5DMAdy/5ahtekOyduqzeS7O2mE8kMr9xjVzkZz/CImbXbMQW4dcgOyOFJ90PUwJ56jyn
ITh7wPRZxU3N4+bQLriomXQ+Mn9T4N+tY9E8p+G0y5xKb3aV6Qj/y2j68I1Rx5iqau9VYdtso0qM
Po7RMcL8F2H1bk17td5gp1de8z5Af1feWTXEhJ3htbL6ogUobj8UydxmJz0gKq3alDzUS4lZh33J
W9obCQYBuI6SM27dDjuGzEUMZfu30ReZ51QZSoEITuwthIXFZkjDwb0uPGD5j1ZpgzzzO1doLxl0
1vhuzZmF2TBmWzsqLfROVC15j2exZtyYKptQbdxSoDnkJhTPTv0MCahd7uEI+6jnoZ/TgSWPsUBd
4jR2urp6MbGXnG/X7BrvYuYpUMtEv2mEQ/aBJzvLvQX8PAIYmMOve2qqors4gjk0QxfFiWMQAV03
njIA96oZRDTGauPeyKta+5gnQTYf+qSr55u1GjXTz8YP2jRT8UOOJAypiInWNrej7U3vIpjC04R+
QhJd/oj9MG2rwvqPBDVp8zTyUueyxYYaqXc46DYm2pBMT94m6xLNti70Ma+J0Od+NrrTrG4i73OJ
yCROxaNp6jC+FTZkdBFjuYM/YmWHCKvQUy0W6SGrPBCY3g9QEdMX7jUynAoAcsSLoJjsgx4WlZOI
syNqJM7s9kpg0dJfl30dvLzBj4i009KTLKrm4eoNiMQz0ijE2crsvE1QozGw1ySjxL6hkj0Aiyi9
ITk9gktmvWYIwhKok8j7O+3FG5iJn6EdcTBgDX3+hjWJtXdRhJDRY1lKv9hj+uTaV1ZUfp3RU0vy
zqqOycGujV39prPbTps3Kw5lxk423oPWK8EpFo6vXayQlMb0MvHQWWhzaFt6h/6/KDuv5cZ1pmtf
EauYw6myrOBsj+eENWEPmHO++u8hpBl5z7sP/v+ERTRAWpJJoNG9eq099QrNVC7HqRUDKY4RHSVq
CfgBv6oZBS3PdjSZwUdX2K720VJXZHgLzRKtvUZ4vAvalRCKqXy3JqA63y6BRiqHdddYAPQwincl
zVzK5JMhMKFClmCXT0HHyTdn16NNB6hjYtdPtxqgGFdbML1WOPepsRdZ5ndfR9IY1RXmOBXgEE6F
b6kiWSRAhJVzq8fls+1TTIrqOhR2IZBNZzDF6l8IGaRMWpg6dDd1vzeQCpQzn/6UMN0AvcvilRLA
tvC1i1PfePetzvfXml2a+pM+9NASWoWGCHdkegGFxnAXderCRdj6KwIXg7JVoswUhwukRlDWWe9U
2BdcBy1waleWLazMOWmwMlMfdDuKjW+g+cIoXsSZ0cMRZiNsv0CCOSvjxRV8wzQ2JF+HqRua7b8Q
OI6qQ2rmF9lUvptgYvttjdDa8DJknh98NdxCfb3icRpLrcS+QAdMDRdQShriHiFEA31xND8RIB9r
tcIHi8beaL90baNOewVnxzh4joECa8bOPPvhZjxv74EduMd4mIa0XwRFyNdf9H0OFHlxRfSwLrTe
UTiN5v4UZpeiE61D0a9vAVpFWbds7UbrFg41p9qpnH2o9zoghwL5O7NHGbOKQkO20Yzcye5CKhKK
CMkeo0+WANFmAmKzKxR3n9md/2K6mdutwa5pXUIG3XPu+2gU5bAoDaUed5cArUnNWXfWcGIhwpRw
epHHSvYNnvoMcFEZonTH1NROT5oydS9jWvnabqwM137PppTV2qKuFRW+z3AiKA+8bulQWWK1y0qb
qgrJwHoYFv8LLYr46MrOJPjQkyn5T4CRSw0DWT4IAvo3ze3h8rpijQY3S16oZMAzQTWoyJRI+sfx
3aRQnfLtM/hIV4ccIESd6gOhA6rbRbpxSgX0phabQlmGla+2IE2QgScY4xvGwxWTVExjns2UHX4B
mXxaizZfoATWm2tz5P1eDD6iZucGzE7/FuaTEi7iMUa+fWnHj43mK97xilxyrHLQHgahqvYvACwd
u4UOJmfqgzx7nA4GkBqnWHpDkILNMLuBuj5RtVr9jzamQfACz5khlmY8IcOiUSFTnDOv6ES5coUB
gxh6EC3MWUw+qY/mRWe0+jKGHjfbIngR5S0ai1FASSKhnjRc1B0ksuYyySk/DcGYJ0jUBXZ69xsK
NcWtOizqyjH6TayJInn0ah7vb5QQTCOQYAmOUlon0JE3KBIiO1eIVAbgwxYL5HBs/XQBSvVdXxEU
Mpsyb8bFrOVeP5BGz9VxRsMpPtrswjp2BKteE6WcPXGSuUrxvUp9Zz/YLrWHwIvLYYVEeMpWmfIf
C6H7C7iqhK8zCZmpYnaci2u0zUp4T7aRY4/KL1Z9vKi0LjyDeQ995m1AupiMuD/OgghX5NU11J1O
ChWalm0NP/433u1lfO2ZL7Mp7YXlsQ00lp7bdR9+XSlPMUQkVG97bpwrBoGUORpeqlXPjz1mowIt
f2/oRbUhBhVvL5FxP2in9I2y1Kz/xa/ftF+ZovXnfwO5fPCl7UY3GiftUShKdQHT5gzqyhItbw/p
0A3iA53jtHrzqiT0tuTA04K6VACQb2GJijn466Hox10YlFOxA2+mlb8oKqcLQYDWe+uQjrbvJi+a
xvc0hfR4m+DMBsCT3cHa/hcijN1qkN5D7GcP/8CMnNTo0vIsvl1CEEJN2gQadCPx9heEWBSyZ9SQ
VYSe6QIT44NlJjESouGbahIttfs9OLkdjpNBBadlZ3X7TZiDX66cwk6if2IXUi7wyX8jyJTCykxI
n2xLUzeDX939B5asyEO8vdDto9W/QvWNEycAH5vsxGa6NLfXoL3vNrBPBCKuUYC+hO4HJcfTpzDP
UraXAH4Fb3AwLPUUqYS2sQH6rQ0/pijXV/T07hrQ76dq1niy6yRolzXbOAXqJqf8JvK0LF94A2w0
uxNSwL8xfNRkTPZzTC7SI6ymDjH3diEdmcz65xXFNlkmsZFlWiAa+Tv0X9hF+MMIWduq9QXXZlOV
pJ7HoM+6GS43Q1I+JwHUpglqwom2YW2vmQCkBNt4G1eAZ5dTSRkrZGaC12LVKCq1C8w6ahhBgIQ4
+4NoqUIPFxZAugp49ZzXTwcvmCNrRfDWxKk7PFygcteMAVz0Q7QzvVhzzhMb8eSlyfowui+dYNgp
Chi7u0sCIRMiEV8VZWiMp6yNd36UgqTv2bauCT90VrvwHIKZa+JAIuiXpaLVXy8ou9JLKiZ2i2Ux
31r2hDqFH9vCM3H29e7HNeHAdi5fNw3MAM+TbyS4FWmhai1IPYln9hOYTtaDiWLGXUGAKjgNul1o
j24Ep+My9VudAsnKs5B8/JSR0GC+8Kl4LRKke9TEqPtNHeoVvznA5U5/aHTd1U//BeALhql0EYF1
jNBZ4GsjR6bqENUpCzC/bstK0pMuYkeAzvdrWgdE8Zl/JOvV4FLW8bOxCt24v4L8CnjgHLQzQoQA
HcP3BuiBDOLpy44yr/V1gnbtxodk6T8AgPDvxeshBoALI4WMJGetCPINc65YXvGAlJUxqYGeizP9
cEUFZtQYWOjDUQmhPWdRGrU6tW+JH5+VTNWK1+uknFBgMMJnG1N9hJBh53yUiae5Z0IeffkSBXor
vrpWatZ8gyQPsy++qwzlTxyf3n1prKEST24Ua9OysIqROE3fjWV1ui6Xaa3BGN3B84LUjgHrcLpC
kcXwoHqXmZPARq1yAUOUFXaS0uJ/AIhuaq0Ji/WnOoyMVxhtxEI2m1RH/rVSxMKw4eptwJK+Zirr
fuy7/aqyYbBDPyM4JW6z1Ms2PbhZFZykSaiGuJxJm50qT2o8uI+4Et52nHVnK6tV3nR1bFZAK4O9
bCqOirNrjtFZNpOcYiHPrV5KAhiow9s7/EsFgkhVJXVCRa5suuEPVQzmzgwqHL1adC92VKj3eREe
Rwf8KrGv7oWKz2UYtMqjHCC6ombfVXYH2clblK2jpBk2snfSYm1vaoDd6kxZSAXmYkC1rer8ZCOl
lx3fzmDCpYhY9kKecRcWSfUkWAmfzcxZk2FE+RkxJKjqoAtrosg4BIkON4LW6KuGr3LnhZb9glze
sU7wosssJ/psd9hdxXrBXbvYVdf9GfWg1wzPqteSXbUy7eC5eo+Syn6STKtG6k/rzjc2WtkaaMwn
wQer0JuwDf0x7rLgIcjZZiajIT7yrETxRxVIIM7DFNZ0HS/8ve5C7VBUuraUl8N8FQDFrsKT3bfJ
q5PWGw1BTOiHFLFDQSDYpCRtjmZvsgFXUn8HTBUGZVgEHi6kaxqCTu5YpHcXKfmpZcoENB8hVuAV
2zHpxy9ubD4yu4ZP6ij0B6UZvkqzOQ7dBrRsuWXbMH7pUvvRCEX4NM6jgnb42s8XO6nZbeS92mDc
+p6g9tl1/C3LjblURNs9BwEHvVkB6leeZAM6p2Rl9l21lU02ARlMqe1rygTz7DtB9zy0yre+Nxro
hWm1mrq27BCd2zGCh2mWQSiLEGWaSHuSLW9WL+BNXXVwwz9C+pq+qF4uGUimvexs0LPdjj2FA6E7
nllBkclS2Bbd5Xb/5k9oYHnSlqMiw8dwj5chaWjkq6EJxnUyTM6WEhx3yU+C6KYGC6R8XtomPrlO
ZrzYs338Y7e08KSAqHypZtoqqos2me9lq2FmJe2r8J/ci2J0VzPl7NXmQBlM7XyYagS/iekqx4Zc
6bMb1g+sms5H6GvFOqv8dp+SK/wyFq/yNmGUe1vFsIeNbAo0L00ms1dydvEhdkwiNyPllUTs4RyZ
hbmMpuuu8luRX3qb3st+yA55SPuwbxaiKQJSEhLn3YhG22ttUK6LJBjBLmvai0GJ1C7EAyddl2sv
bh2oJz33PmTLHLzmOSheQ3jo2vk1P2a2ot/LCy2A0IskK9HrnS80U6taVVO3ZBetr1W2gk/FUDVP
mi1OVaWoJ2lSbTEcMzV/kX3SVLEVWMuLPLtctWi1v4kRXxy2H/6SyML7Qkf7sppfZtnh5MK4H9EB
v1fZeX/q0OcrFCX9nytuHdV8q7jzxq91VFwLb3PIZQn3p+7rJc45wliyhFrjh6H69Vvpj+naJoKO
InAlDhCFQpvMJMR/M0ZlOSmCn47yz6Dl/j8BZKRoKl6vMXJRnWB0FvAPVCaBtpprLFdFzs28XRM3
8Y8OVMRd78O+2LhuM7NGAA11K/uRh6UlLYz6buMGBx3e5/fbCLMQ9qMa+n+PqCzUSefMNOkOgfdk
xcfR1pFOmdwItslckEiziGhs2pqF39HGZ8VWtftYlGjG2hVldK2lftSiZqJqi/40wlzyjJLTg9Jl
2keGCsHaHgxlhxuofXgrNSuGD10xor2rNd2cUlA/IEd59EpDPPeIePYoRGwS4tObePRsyuP435aO
Zfy0k5P82ZI6YW8H0cZr6gXd2u8HOFYCtTlABLwah3FXzRTLktev09BmJ+ayBghhPUgTmiX5ag6L
byW5nwH522F0jGRh9doPRObRZoXRamFMPUSAubEbbFi12ZxYz6pGYawDL99ONgNfc/Zq1+8sD6Hm
+VeSv51F5IjCrzGNj76p8wMOdQKigfjCpmmmmk8yZ/Cl2rekPFX8J833+xeikTAQGc96O14bYfXs
96ROfVng8jnBH7LxpjBY1xZWC3Qinqmcq5wMnTDfQMoMZ7sjPiXNjp6kW9ygdNMb/cDnJatkkL3Q
Fym1vavYjKIVlXPj2ZwP8kweGnN86GPP299M8ixA3fuuEuHdzV4VVbyn5qTdab6lwfIA000Y6C8N
NaIvrdKne8Px2o3aRN1HZFPKMw+oM41dFaLWRwQu8wcKQ5ZkN1noSdU892nfruscFtqq9QfKzpwQ
8eSkP3pdpW7svMkfy1pRlmPh229lUiDvnUNeOzXTNo7qjPogLV64Zhr9EonyppRh/WEmUUIJQT6c
ynHwN8Psj4QxcvFwgyo7YpDdC6HUcNsrsbWSvVbCwgoKAdbLuTdWSu+J/M9Cdnbz9dTQP3TEU88D
MImloGBm1zI7neLEOiRdFT+NphI9mcpYbct6YsKcm5cOlyCjvEDa5EGfILODcPUsW39hLjpEGWCu
FOVLopnbgPLbLz55gJ2T5eU6SOLxi6k1/+TWO4Wb/rOb2d46VUftCHeUfwdnxryp0qxHPe1gQM9z
9itZi0hub/7SEmPVVmnwo7dLFV5QYd5pof3DghL02fmeQ7LwLM89QXDP9YJ078xdXTj0+7DJBQUZ
NItebZdqqwxbghvwKjjIHhcFJDQDgcJ+ZVZtv0PuCVLvLGf/W4TBIiuz61mIraf6FYr9qFiN8uw2
7t+9IduihRl09dYpa3PXJMp9YkJQdzvEYxac0LEQJzWejH3lWDuRTs46rCoydzATnItWzXmyOMiz
2Eg/94YAhs63cZ1fO+va4HOhoG1O3glWt7hfxCApkVSe8noVDgFes+2cZkALafnqfbCmF6NR82fY
H/1DjNNH9RtrCIQ+L2rPWjARkzskqQbgSukixCgdSJX1WfXdSgh/ldOh19BhXM9NlJx/NwlPXppS
6r3n7bkHDdOtRR58tagv3oIRMk7Gn7M6QaNE2j6ddYTFB/iQFbzmR8mYLcT4oXZOcJAtaTf67mK6
AXB6eGMeDTE2u6kgX3BhfG8NZGzCEZ32du4mwlM9frJJFnh5jRwjb+GGxbgnhG9uygi9xU7k41ev
JNBvwLVwD5Io2NnsgFegWMxDCnPFPJUqciqVp5AWxMd2XqbgphjqhWwXVDAsMvIj9aiIO2fslVev
znfSQ7NgOJkVwcVdP3if7JTcf7a7QbaT/6XbeM+i/JitoBXo9b0xH4Q/fNRu2e97s+uDddWoH+3c
rMuqvtfDBN70mW5K15wIOp9GPFSZHj+SU/jWAdb4QF8gWVeJqPYzzO9DrTd9ok7QFaTpnasAzhrm
Uep89RWwJJ3skYeG3HZt3ec5q6RN5F765NTmuVumemUtm/8xTF5uGLD5qJ3ir/NSix+Ahn4L7cJY
qBX7LhVWm9eEUMdCAqH0uSl7L7goq/nclL1yMIrcoKbmNUs2e79qlj7/xaX0vqO6NtY8mvDYzs74
RFbzIL1v2czVNHyx94WUIHPhkUdlJPUOiYDyS2KvwlKzDhpEVYdpPsimPBRZibjW6E3rvzpkr7TJ
y0j7d3+gW4UKDBH4yUkgpzxBmR2se2Gap6AgEyBfOoLB9xLbpZBlcLy5aD/F85X07+Voncwwip5E
KYwn24bxOyqM9w481d0sk7GSo6z5oiIqHz6zkcSqO260acpOBax96yKM9BdEd5qFChzmRxskS5sV
+5eBpg65+eFjTgguhxo0S9CMw7ZulfZuHPJvk15YO9UxzSXo2fSHNx5tdQy/l0BQUS+2raMzhMX5
NqBGYSDqo+8E7P41QI+fBpKSC9PzskMW5dlLEHf38plXjaxd/YddI6284vHMD6QiUzlevlOaUrcr
QrP+74Qw9JnhsVf6Q2Q7RB5Ks0UWk6aR5MGJMGv1KPkp/5imWcQktmrvfAEetGmLIDFkITxFk/99
hsQRErN/Nl3RoMbU5s+tovTbsbXbPYHmbPcvqFyjmdZd4WbjWU0oq4bctN8AdtQPNy9F+jcxO8B9
quVvN3tjsCGUTeRT9CWuSrKWd8qcpGSlmfOg86zmTh3Oaz3m68skN093N9tlNrT/jJEznRz4tw3n
eadDuL3IkdHYT6Xy7TLxz8+gfBoR786hMHQv9tsD+scu5325AshDVObq1jeeIc6Zlp3rRd8bXHGn
1u2f1gjysRwm71nYBPwBcwHFtXXz3kcCgfhXsbc6y3hIq6JeZRTxP5DUxVOgOOtAeN+8QylBYY8+
xvdUa4h13pb1S2KQPIdaoPna5PpjFc6bBs26+l1IlB9as4u+S/RhEPTO6zAlb4NvqlQjgk/T5ukl
aAxy7pWPHPM8vcim7JU+8K0p5QLqyLsO/v+69nZn+Ydu1wb//hjy7/ITuueLg93DO7RF8w5JjUEd
XuVZDlPWqzrl7Afms7962cy3L3W7+YvD3dSH7DT5u7/MFw74YdZ8RTNvWEm+d08vs8OMt6zhvQTx
CZlV2RaPkzVaL7UN7hOuneEInNV6iSbbpmBuUney6bgZa8hQDGs52OuEuTfJNcPFw7Van3qnpGGB
mVtNlLlPiQ/Vq62Q4Y37dkNFPuEoSVdkOy9SC1zqiMszN7G/FZ2Z3MmWPJCgVtZxqUBXMMuNS5tt
xOMpVcJN3anWHbIS1jK16mElZq80dQx7ARNQflLsOnzr+WSdO4xfLOil9klsry6/+ii8x3rs7aNR
2MTb5rNL03HsO5gFln/Z/2tsljcCnJoTooD9+3p5lngn08ZPgBhxW2p9/GD4Vb1SrSB7g54UKU/K
838kTbGBQIisYdOGKwdJsp85YV3eUj1+j0pFrCwv8x4AjwZQ8tQ6DpoRHuQ93Q6aiJq89jHz436Z
2QT6BrfV99qslgqd8PSMriRZ0fmV1AwS8nreP6be5C+tRjs4TtadzdILnnW9KHahMwcnoYEAlGcu
LsBYJSjKVy+291Unskeyx/prP/M3hlr6WM+x4F4zL31tiuBR2Ih+2UAQs05sKz1MwtQfbdvIFpKE
tPLcn0rf+U9GLYo7x+mhEXGb4puCAP1Mbwr1DFkGJ3k08ka7vLDp5KHkMDflayWb40hdqnxhb035
wgLUc1dqAEI2j7xFPs+d4DSqxzK0H310TI+yJe2sfo/tMAZH2fpj0uIiODbzNXLoPEpeSDy3uK+0
8LVVtG45RE5pnaAjirYhc87iSpRFcFtdCnJ0R0UV5+aiQzQ3YWM73z6NT6rnL1Puw7moQP4FOam+
6snlHqW2dmOQTlv4XWivGwFA9qbLneh5YLDYTCviUFZ/ub1ZF/UjYOv1JLr+fPuys6myo+GsuTWL
49yUF92+KBi+iymYf+5SUVFZQnGdjafxzoLireag6k42u4xfwantBz9uwpfCTTbSDNNDeKB6O2rv
G1tb8ZnjpwnozNPIDLxDEAC47GyThwTE37JFInVzswEcewih2D/Kq7Igyu+1gfAQj/JMhaIry4Hs
yzad8WXeaKHdoYg5LogEpiSiA3fd9C9GVBFnG7KZQKLG3TEUE8wuEWtYCquPJnqQEbVqSK2LOQVD
+dG3F7Mc7WkbVxLRqeBeQ037Wc+CpG1R4xZU9UGBkP0b4qUeUb9xePbdmv8NkYYTQNTgzsvDFLCn
PZHaU7uVWajdWz0LJEiYtq7GvxS0sM7jzBcWd76zLZ3WclZCUdS93rvPlyZgpwRUrvri5t706FXx
sjcC67IZNp0YwjhReneXvbHWe/jhFjre82bY0mOxusR52Att5K5KIzm9s0t+EFv6RnYyXdu6lDUK
suraVmfPiJC/QfVAG+wq1bQWUwHJcOlZ0ZM8+GoE7c6k3l9aiqce68B8lC1nSuKnpifePMAZtrrZ
DLiFFiVPdgIh7CaMmvEsD1MPS6c86+JTBrb5FAIE1BfSpJcaCjCeAG0yX3AbO2nheO4K8iHZfLsb
kD2Na/9c6bp/zrJkOEZIsRZzS9o/HeriW2SWYv/JNF+ZBpm6dkJERWRHHI/2prNKbec5IcnbAr9F
A5r37HZ59TyEkJAVJeRi7MmejZB9nk9Eci07QS1FD6OqrNOe+vwlMk+UidVGuJe9WgluipAHzsuf
26Wu/6YPCKTZ882V+Q/O4Pu8zLyNo4cqUGtHXZVBUzkkfc34cDsYSpBcm391j8Ke8oXid0jAh3nt
LOWd0NrufnMVRX2p7pO+4xuX6yTcVGHarENzbO5RcFwGseX/U6TWu2Wq+XtkDfZKIU1+boTa3Gmd
Q3TPVbonNw2QFmmI49h9AaML8p3Q6r/rcPW/l6VxvSgzdzYh4tFAG7futeQBcHh6OYDvUKZcvZcW
2WeyqV2nIDhW7lBdR8leDdS5n1fa+XYLlA+9deD0CAbPY1FNQJsKuhx4mgAw5p0DPZatvw7J8Kn1
py+37eYfXBw8/ZYXq447/QU84rS2vTE6DQYCXBPgh61pKv2jlYczZLnKvqaafsxVof0CK782jMyC
vqw0Fh5IYR6NJNlMYI6OFDK0B9H2xiZqkU0BqIiImKn33+pZ2WEufNBF8+50brvMK/wqfD/r2cyj
CDSKajCN0ZSHJn50PUV/ko3beFEo5rM+jw814iCydzK851pX05NjkLWqY/9e5gp9QMxAJgOqLNls
PEtbSXKrLzv/XprkiDoCWaONGi7Af/SWc68cLA/zX6jZ1QJKrr8lBKs3VYwMTFqNX7x00n9qurgr
+in9kPUbLgTfYE51fVc5nfGeZtXrjJ98EEoZv1TCX1OZb7zXrh0deGR7lDdC490NbH9FjNNi8pd1
H1AB4ueY5bvVFwQ1tKpn9s3cXQ8V6IeVfMmL3nkHCKHd8YYhqDKbI4Otu6UN9T3zqfmI6NK7bRVf
8mB6n9PxX0CG3A/gop+QRAQ7byY/y8DgOwxOulGED8A5D9C+mstLpu6c6oH9JCdbcugNn6XSd7KZ
UlF6N6F9CtKJ2Rr6NeuZ8Vm/gXm2PFUz62tjQZy5spJcIJc4fK07ahDiuo5YydHgkV9ZLZCNQ849
38ofpCAsvCjbTD1bVq++hdNZmkn8+kd5EVKYm2t1izcd2Xc/lHpH6VFpdNmDCShr4bBR2iWqxTo2
ulFxmMfM4nRLv46sQ4qS4UOoRDalCmoPA6iePkg1rBlqd2iD6ShbQh+K/ZW+xK54RsBFd7PTNkVA
/kb4yp4Kj6xmapKzk3F2wdSTCcDtvMt5rOp3BHSrJ3mh0EnROlkW7iGerJ6eyGqQfpsTcTBkGztD
wR262cwSpdxGyZlBrMl6tIKNNTs6hVkQzPO7023HO5tyc8b8zr7fZFOFCSpjRAYuDzT4KdP8zLY6
XoaAhYAvzkZoUbPzrcdycsJH80DAnlBgA8m9XuPMPXK0PACCzs/yTN5R9srB8mLVDvZGR5glzPsv
LvBW5NWjfloIE6r3qIrCZ6qL++NcOmRW0GnC3Fld9KfSyZyBYUF9aTqVa1565Swmm7deOfj/4dou
OsKDL5PN8hAwzbcJgahPpkSxl/3MO8jyMj7IjtZ1lX3fDD9kC6RZfKBk7pE6UUHZZ5a262FyB2gS
RehuKUYiAud6x2qyjDPkpuk6aZVkGde5GPdDSxLTzcFTSH3BcSz9g5mDNl4NOZjGa00UisBvkqy8
Tqdmm1rIKnhtznMrjUXjHrQ4x42PeE9rPY2ozWjGna5V5alrig+Zb79EAcdxhoIWT9I0dcQYIeeu
72SnIHJFoRieruyFo2cf1uSVAN+pR8fQ21UWZs1ScVPtKG0+xQNHeXDns9A2o13tGI/yWwA18w9s
Eu8pdPXYc1HMVGuTjVTEfAp9NKdyjGwDasuvxTaDnt+3lGmtkW70t4Zg2ix87aizW3h2qxHZVFRJ
F0DpyLAIBbJJRGtO8l1EvDvdOsDpkPnj5b2I1RV1eTe/pEfLKbMdNAThJT79V+Raxqxz1/1Csi/a
3iLa8kyOHRoLDQTioCtUaLr7PkArwIoQgPHxx+8r/ieXpuOt8KLtqHUIAwh/YxXF+KUq1NeRyr3H
plKLx7pv3qS5IKK+cgjYi96KlhLkwa4cqQlqlu4iCnq/aPo33dDFe0Xs4yhHaS6JOyN9rl3RPXh5
srFlYhTezXCBfKg9J6tZLplCt7cyN5WMNGVuX9LWVl8raE/lVB6m3rBXotRYsWsavzQpk+0w+LMy
bhGsCx3wVJyX4alQ8yU0yYKgaHo9eLqjnAt/fHVhQKeQCbs0yWG+43Qr3u5+JW2yV3YY/YRDr/Wv
txtJuxzW1+zk5j8nO0HIXP8UexFr0dqJhS7ub5scUs+2fO79q+PfHxq4+rKFxt6OC/dQ2IpzmJLG
OTyqjtZXC2m4HW6D/u42LarJ4Ak2QHD/vpEub3Fr/3UftgHDjq38MewcZm4XcHgQes7pIikI5G5a
JKqZHpzSW0sb/IHX3ts4eW0AcvwyRHYgXvj72ih2Pt30k6Dhp7+pinFjtK0KvnvQcIp6sUVSyX5i
joUOu6jaH7pNievsotqB+KqWk/tW+5OyavLMOIW1lqKrgIuJyrh4R2Jzp2iT9RQ7RfKS6tFKAtKm
NPFPJlPZQjar0fB2UUq4WzaHsonXJVS+O9mE93MkyhPZx7gKnDuKLqd1b4uiILDslAfhpPFCGkGj
0ZwPbpLgrsjTmpxnsnGGsTx48+F6pdtqG33IxYq1Gnjnn72Z07TxCinBaSN3YrKDSr6nWiWEJ00B
TMKomtjL20VNj/ckb0T1zmMIdOcoF08RZeO2r2oqUv6k1z7ZLsGNeUyR5CSUdd88sx1aybU4qNqr
/bY0y2utoU9hl56DEJ/uJePZVURgHYTDllCvxtajpGKiKseHNgWYQWZc20+K90vxkR5cyI7aQdhO
lpHOI+Sw0ZrOQZK6e3J0xqn/98GygBPHqdes/+q4DdbTZhkQ4z7IEdoQmaem6q53Qio62HWa+012
ihCsjZF2YinxF+mcGZRn8iAxGBKTUU8ej5NwrfVfHYGBxwXx5ADjhqmu5eD/ukGGy3DXQ1os7ylH
3MZmupLvckv7hQLMuC31wgfODNm/5nl3guqE70jgUY+sl/1Z9QdxNsZuWHpxGX4HjrAzXCV7z9Oc
kmTbe7A1H5GjLPZeqOvxHgwlJPHTey/SNHa7JvfiF2lx4vQMPmO8l10o5bQwzqfqQXZaKlv/NFaK
neytLZt/JFnwtezV6gJR2knvl7K3ZGI7aiaSXpcbG3vQKnPtLvXmypoEfn0M4Dy9HIT5UHTFcOjc
BCiZtOeFVx3T+dCV3LKa07OsuttYicXiojqcFT5unLS6KntuKVksD8SL87MXEwM0jEZZVCQg9tRE
WG9ZjFoNxPM1gCKaUdfuMqEOT4rthK+ZHeFFY67CaLx3hvwLQUfrLfZq766NvGIpO5G8SWCRbay1
bIZtW6xEqMZ7l0oWEUcRG1g13sQI7a4lNmgmXTlHSgPOCNyQmJVE/WB8q5q2Oom0bA9UEH+9yd4H
AG6GBfvWJUjZ6uAUXX6Svbch8qxMg3g9Ie6Cr5/kJzku7axib6jDQQhqZ49hOTQ7sHv7zo3HQ647
A3+rRfLLL+Ni0+EeHy6RcmNqhw10tPWj78bRtim6jpxpXT86lVZ9sgFQMc5Q8iKdpGX1KgVmfmeE
w9blw5z8po36RZtYFIZ2wl9NxEDuG6g64lb3H+UhFK24E6adLdAYsKOlq/sGEq+FuQr/jAmom190
daXuLpfMHU0Z3EXdBBhibkHEYu/atPmnKEEptKb6JA+KYG9PTXi6hlRTu9hGxd8OJBTPcoQPBf6e
cs1ucbuqSUDvKbVTwRvIVVCgqPd9DmweFuvDXOx9c/A+OXytdAMB0x5NlzK/2xjpCVqt5a5hNqF0
aEaMFPNBd4dyVSkJNMlUa0Ch/aen1Z0vl+K0XAjo303PvXcgDb+vwoBow1y1YM1NaZO9rhv8Qi80
39/s/0fYmy3HjfRcu1fECM7DaY2qQZIly5btE4bd7uY8z7z6/yEou9R++9v7hJFAIlmSrSIzgYW1
yD0imBZ7WwngfU3xRB0fsmzQOCnndFQpTXoearU9NnFLyTa10X3slOmHOtFwU4z+3142ffK03HoE
fm7QQ8RhUfagOhC/XWz2SHqoYf5hhfyeQorGH6bKu2rAfMiXedad2Q7mwzy33m5y8/5TSol8M9ph
/5cGqAEkdg0hiW8cwQY0PzoF0Drbq/FF6aIaGCpqi2ZsNSeIbOe7VmPnFgdrQsJcshpWyb+oE7lr
QsOlk/4IBb4DCbD0ziNfM5zAmdtXk+6E9RJ22tvIVY1u62ps6G6+/4pLBhAC6vhF5iR0aJbuhYyU
k5I4zqUeireLao/OBSikA31133IiyFFkzdoY+NjilGmJ/sPUvbCrN3/cB/GnO7+KlDvxrzf8/1k3
orJ1p0fz/R+3kmXikx/BygprC0sBbbMTolCwsPfbgHfvXnLV4pNRlMXmVR8pCyw57DV2WaDU6V96
rDe7AVqvPQ1W01e3C/ZdGOZ/8RKCuj510w/gPJPLf0SMDuT2ejKmHyL0LlEKnW0aCdr8YXRoQqxr
ICZGZgS7rI0U5BbHjva/xHjWo9ikJkaIXObe3+iaZz/c/JQQxg0qTd2dRFRFArYK3oPMyfyHMbm3
4Gl5yFu+9+KRi5vOkEUrNZDp3xPlMiqphBypLJWb24SsaLPx29oCBK/UHvGzko2gSTZryUDI9kcJ
/g+f3U/+nr8/jlYdZ9Vd0vqfhHqhNJTReB27n6GaFpc+BDihqWx/QZWdeEQYZ8kx3LINkobgQXpS
f0+umQnJcOis4nFpnMUnS2fJbSwr5HZ/ZkJ+f867vIl82nIr+QxyNQh7LvQPRZmdZKuhg4GiHyxM
H4zBqh9SFek/2WqgOXdWq976HFa2DRio048eYt6vvZOcusm9OIXZdK8TtcU79F77fU3bM8WbRWIs
NsNmr1qQFiVaFN7njonsWGlU1yl/FIHRZnSsLWJE80EwHuJLeRStPjHlAp3yW9wNEGJZ+vu1CLQV
H3z94XbYl7O/ZAHEJ6YZ5t4x94wXcXUQH+ypD+X8W+gGAH+tvZMPkA+9+cQU3In4aDuE4Mhq3pAp
VguLlvhW8IrEOA18SitARZgxWpoXkVaJhoOcaDlCf8tml3aIqYO7rPSesikFay6yQh2K6Rvwk/SA
Lq0wFTneO/QYF2lFYIDarOkPkCLA1o8lrkn5Gbi+8iwG7xIwYHNRrq0zaZjAZVZnyREe/7NVa/3V
nZGg0Ow5PfGNUx1UYEZIySb681dzeREFnpof7IEHnrx/1sC2eY6L7DQUXvRcmKn9NLrmh9Dpoy9Y
3V3gTySJWi/6YhdQg/V5417rqPVes1MBle6XSmm0a9TS2iZr6B6mkSUK1DuZBY/AS5k7/y8NiBH4
yrGLXe3FMvqvoAKzv/hCfBtAyCCYosd3PpIM28zovufLZk7zES8cW/IDsrfrKEQljmY+A7BzXrqJ
KsayAbT8un5MIverrIl4yJwHZ27WDSD0TeHRaD133QCSLMx2UamXJ7ehkUuxO4TifGX54wYe0Q1s
OUb6D7ftArTIojx56HL7c79YPqQ2H/UEfSGltl8kfmqqY2QW4ZMEwFMPjG3hMBEzIee/HaqCHfuy
3HCU4SAfBWB32nK67I7yPNTZ0CNT4mjH9ck65aN6UNyYps7fj1ajCutrxP84mkcBbVDL49YpaD9s
G+rfS5g8mpvecHZsHYp7+uW+K21nHJ2wRSNGfOvQV93wbtTNV/HZThC9TYs9cp7dsXdztmGffvc5
gfDXtmxYb7cRu4es4i6InVd32fGK68+45UcIHXpyV/aIAEaRMm9GC5Ch7+0RZOm2iR03j5OP1vAv
7sjl9AnDxNOA7uP1dmgdzfSpBtfEqcIDc+VV9dWr3EsGGGLpDq+K+7ELfl1oE9+j+hRuxVfHBZoE
t2l2SrvciXjBueiv1a46Pw5V6B29LMvuiiatXzxn+q4vKLvQmL/UcM+8gEh1F9zDu4B2Bm1eleMX
WivzZ7Qyk708FdPl0YiECYqMaCXGU9ZfadkLwiz+SfmE1Hs+ftFypdqj80nmVeMvrHBKmCy0VP9O
XyoYFS3+OdFcuaGJVXsioQHNTKF2RztXSrIfyj+61/kfIh/0Jioqn4MWOChI8/RqtSXi0bEefEun
TSqV1Cnkpbpc2sEazxRHH/7wy6TTDZCzVfZZLLlIWEsn9M4r/BEALvcwBrpNNP1ow72xbRBI+SuN
vgMpBdFSLd/F0Y8/KhplmoB/8pNGBegD8j7IpbtA7Cu7v28mv/yILvLJWx4tOVwkJ70C8SomtYZ6
6w6+fhGz6r/HcT99zlGhvkeoCyKKZRHdJd7eUDJeXYvp+P6rbfTahxBWxk3rzK9+XPbUrZTuIiPK
LP06QpL7dVBd43Dze7D0UcZcQij3kh+QdUox9ZcsHJJLF2UbutnKO0vt66d0zJonRTUsGnnb//HB
41jtoh4sejeYHN96T0McC2xsaITzxbKWrggBvv02BUgrwTJbQWfHvij6NC1ywLGnvMRt5nPiRv4X
rsf+5BdUIGRSLuGvCLFMJRpOtqG+RdCg290lYwzUKph/uLDDXBzbap7hSzEf1Mg6dmraPosLuER9
qEq73d18y6Kys3d986p7qfnamx2t32H6ARFm+yVrQO23pvGamP58gTer2IoJ4xid8fT43yFo5hzj
YmwOfD+Lh8Bvw4Omtj4MM0upJ6Bph+viXVIl4L8Jghe0eJBRTN+JPaXBsY5npKJaTfkMI9h8hMxz
2ItJCz6U+kion8S0IU7aOCp9E2uwO0F44vkvwKKj56lTzprfk9DmPLQ8PyGb9ee7JJj+UgrPP1ZL
m203eepOTOmr7ZVIezMXoJWY46wZmzdGprJKn//Y+vVsW8i+WPNBdndSlVorVzITkbgAQEANC/rL
/NAVuXapst0M4eZ34XHi4dKeYWexnr00+kc2cqYxZLTSBO5TmQI0m7023uc9m/o6hciGnIcaq587
K9MelM5NqBp6xis6FcD90RZYwUAwlhmg+wb/KrMssvvSRfSloWVkOR8qoWI8xGYGdgdLLnKW9Fsj
2hUWu6rVt5QWY22kg4iKql8o2skOLGSKF6yL+IZkZxpTtWJjbE/Jt7odhKeu+l4aXntUYEacOUY3
CgdsLhQCUKKp+3TfJYZC96Dh/Zqm+nmHKvTrLVhGEicjxUn2dtYNlyL0g4PrBD1ixl0FjD0hdRu7
JHVlWHslQ5ky9NlFZgla2GNqTs9/TpsGYIyNn13LqnZpxaj9rb0UUcpJpUKQxcnV1vX5NdbP5VK2
cK1K32e9Y11jPck/wAKJDtgwPYiViksp9L1tlcFOfK03LamrnjdtR2a5aILqMkr2+WaLE1wkv4JG
b9dmDYpqY8tDpaUHgTW3y7vAKjlU2TQ+lp2jbNBSyN6VjnWaWK6Uod5af0nmDYhaOR5N8ry2h3yb
B4Z3/c/Xdxd0+S4oAKm+e/evw/AdC5hn5tG+qyBpiRbEvlz+T2C+zAo6/xaXQNuy3gA8tJlTLuzD
eG/5lnVBMc66ANd8u4jvZsro5pNgZ7Cmzewl0X5ct7sqcsrOpk9Ae9Yomuwl4bI6HfTkFaf3L+KT
S5bk1lkt4+c5TOp7sw45O6vjcmIeP3ha+xOdU/fUSpp78bcK3HWpE1tbsBOkw5PGdO7tX6vmwe5P
K/PZHBV7KDtP4JHC1zxztSM4C/voD475WfHTs4AyMzZz2yIsm4fGHpOHaYRLSLTk1SQ5waM374Uv
zY379tIZkBe0kzN+CRs2zPRvDpdB0fsvEAtZSsHu1DqWejR88Ea6qJcm7UQh/5sPAK6l6Dd72ocB
tbFny/EbXubpfK61paLbz8PGmlv6EDsnuM5Dg9oVbAafZNZXoNAVejbFa3/ArcQXu5vr47A08FxN
uxu+2YtTr5qafWPDEy4bVegxfPq4+X9s7+nVh1NigYz0qGWxze7aazi29Se7VQ8rdoSqxHFQI2M1
6cW/OF0df6SPa62mwDyzCWLbPEvtJLYr/8l5uBVaxsbsz2xT4rUgIxMq+699hs76XtY0hjk+vLHI
RVTCei2Fd4bE9a20/H8ePitJTMGcLqC828eiJRfvwGmpgMDB6MnEAsiDd0m9iiutS+3RguHvtkgw
fXIjOonUnS6KY4nLCaxUzfGS+Spdccu/bRH0T4Vd2R+rrh8vXmi/8/tBEDzTqbPuDcJ5OsSgMR9l
W1BXRnd0gsDbrnuGZTMBvc5/RshOo0Iu8cqm5LpCt/P6u1t6FH8mPX2ekuxJ3DZltmNbD+1hKEQK
3M53ooC+sOx+oLPJQOT4sZzhS9jMix680qjdTsACGRuD3NVUGuXGz8HSDuz6UbTPK+iDVaC5X7r+
fu7oB4Yein8Fsw4OYhZWf62SPHrRJ8u6eplFk/yyGgIYnQOFWj907NSel7uWcN/RPBUUefndNdu/
ZFB2wzrIfw1+Ty2DgbfEoVTq8q4NHPa8NJ8eORXkL/C7qKdy0KGIX0xzLMonvXV3YskFFNizW7Cz
ro02hx/kF0tg5tsQorRKtrU9dzyhutq/WDq7ADi80321mIirTxe9g5RZZrVKjZ9LYPlqEQFoqmPr
OpJneJRY/qggPG6T6Fr7zreuTadL6sAIvJAng6WpaMEr4n9uLhnZMmllX1NbD0/TGLSXIFReig6x
u49F5vUkD5xq6x/Lrpy+AWevjkNndkcjMbpv/jHgjf6NUmF1nFXlzasd7KD/W/gMl7auVjfBWhUt
iaHFLNrIeaIDfSuAjnahaVD88nMIG+q9WJAcaSQxqvgItwqb6KjQN/QM9Lxgh6CDPy4JDk2jVquz
t5vhKtOgROiXudlwvA0IQ9bn1NHj0x9+WSE+1MFXdsUhjJ0ntTN+CiLKQYp147qBTrWkzi+8BYK9
YKgs92C4Q/EdALu2j+HwOTdAhM898m0bo0lg2l0A/F1Mmiiq6h9jq4+UXlL/cTJH8+S3fn5s0t74
KLFlBxfd0Fx91XKvUIWN/caCz+VqLBdItBbebihJ4unNv4ZIdOP67QbMJtvmzA7qnaxb51PodA5a
yJZttYUSUvVILAGUpV6dlc0lsWlz3HIksaEhUT6pdIlerA6EMk0UU3N5Fyk2PDbNxa+Nc0Tm9qgB
Lb7kkQ4XORLZ8YUqgA7SCwXlu6YP78TnQhZ/6dEW4gdcwsV25ro9UcXeSrUkWVpyDc3pLpOmvyug
iH9IquB+La38DrEbiyrVrdKS0qubBTMFMM8M74C8fMkMq7qXCyf+ZoRJ/Jc9eRTc054KmdXDSQ7z
N/I47ZRt3ZhN82qv0W6boa8+bDsnpbNDAFOgEl81MylOpdOBAU+9LL+T6VDwVUFMkl2wVEugqrr5
W+AwdPldrdDHbCzZdz20TjUQ/fOkQmM4LJeFEY86Q+nt06LqH24TMvLD4pw0HLujOlDghVhCWlWx
L5YC2chihaECbnGC53DTabwg599xcgO3CvnqhjzsanCKNIaqn6GfG08mJXlz9aGSHgO+Lvzde6eK
kKuVwNeYNHX4KItlZMRl9mDlDzf3usqZ8jsajA9Wkhp37442ctRJO/ULtNeAfRcEn1xuZ6MumL7o
duoe2aqfzcmYTtBSlNZ9bumUFb0oe6PzTfzoyW2cBOZFK3pQkjK4Jq5f7sn9zV/4ip/dxo9+Qucf
bID9Fi9T1/bHKm7iUweP7lPnjfpGQnJQey5Ej9/lbmSb6207+8WxCBxtZ3uG8kmbYSofmy7+WYUW
dItLpav1x5MN/cR3VGdBctiG8rGYvGnvFvVEtls1TsrodXdVaWSPqVqAoll4TkN2q3GuuRdpx2kn
gXhG783OrUEALSdMCXZGZm/mXGswYKZWf3bzFolMi07AsS+30iUEYJRTmdWFL7YfILwOEuncWmF0
1gOqtNOYUVLruotlW/3DSKeIhjxDn11SqPVWU2bkUndGeqhVKjOwH7jGMdBgt2io5x/erWZnwV/o
r9vCjnhcKVrtVtk1TtudkoWzqK4hVEmGV0imeWR0jb0VtwX9C/sPr75HrMF6Ac9zRFoi/OqNMPeB
4gdqt6x20+gFQpzwuamgXTGdDn3PJcwqoPNwp/BREjBrLubPtIzYtwRN5HLQ2yDPoJwg5kMg+1ee
R0KG7ulfPLJWUoznNfVtx2xI2Tukh3f5cL1wt0naafdr4nyhNDwtdVs5FQSWchghfjzzhgM/tFzq
pb3MTWrnrkAn3rSB8m/Edwu5xeXdSP94Wo6Hd4G6Zfcbf4TAxV9gnpXdPpGMai/STycXBAuSvW6F
9PCsvERNmV3hqoZTZMGFrj6Wmcsy8d2WaY2r7sQnTXoU7delrqySuOUTW7W8K+FRukhvZOmjAGfF
SXkvZv3blBavxEveZsV8N7s0cKqKDw/f77USrCLuwD8o3Z634EQru/2sTvxmU1o+uvtcSVHUNJbW
V68Yykdr1y+cBgqNBCRqFg/p+2VWLtHSq+3GVCHJl/CwqKCP3ECvo11mfoq34Wo3oX5Z57OCDNdU
eH+tMSp6ErupJJuTT12+DTrP+yQjDjdvo2jxUXnlfNxA/x8tozXONOllolzzFOqjfzbpdt/BeDN9
m/LuPo0ibenpqo9yTk+CmfSDDOWUHy6gstsJHlr3FAZAmPrXTMB/BfaSI2hrA7YjMNQbeyHWqHMX
cjgYve846cDegCV+8/fkLaI32ifBu4vrdpFYZdb9u94a13vI5O0e1dQfaE93TgjKv0iXgr1U9v2F
089tkpZkIyZp6vA+dKoXseSiFAEVo7lpT7KqLdrwfrnHLULuAQ/O2z0kYrnH7VNu97h9ynIP2pao
45fm32quBS+ua32aIQa7R1oofIkqqBymfq4OMhmBiL5oOtQtMis+BShuQcnnWVweJ/XtnEbzqV/W
15WS3LFbsjlXY1Zh0XxA+fgok7KcJqFjY9HEuXTsp9UeEtfwn2Dg0aXBzf5ZjTWTwn2rPhTKVHI+
9CaQXeX8yBeZWrSXaa/xPH/1SIueTQepgR8uwipwl1ePalanP5fBYJbZTwDVfwz+FaPaBmWXwiTj
5/qQ1RnALOYpeYEpsby0cwyH3zxAVoXfUXz8aVMCcSigX0sgs9AMPz9IUTyNaf81NM0DrLrUvkkN
/suWeddm1yiFGDMPnkPIe3fBEFLF8atsPE9l8ARXCnQKfdTzhC39D2ZaNo/wkH8cnLQ+5rUN/qip
ox+2Z/G66e1XBcGBYzp0xV0WW+FnTur3EtDSA7LlpK88uKM23cNce3JaGplc/mfvu3CYLxDNOfvU
9erPbjy/DlPr/OwM+xSbRfPVUbpp5y+hmp3Nl6nz34WGCUWKf4fyTo7OHemegr/jq1u05V71S+3L
QK9MorXxT9eBdBtKuvyFfpHh6PpzBC+3YaJmEsMHtoSUibtJQ2f8ns9Wyi5rCB/YK4bk0740JnIz
BruH56ZVxmerL74pTehdxMpUt7wPK+XR+h2g6A4KDo4dHd4vyvcALtVHWQRC1eOITI+CmHKxRxg6
qWEbd2Kahp1zyPlO0Q0oqOJpIdA3V9nKZNBCP9Q0enVwkiK662Y9A6ihxY+3S5L26rVtYOyZk97c
kL5M1lnVyw4kSvKrxIrfWSatlq9DaPRQ1soKmY7QKKGXBkE4iVln5DPBx2cbxSvuhJpckKJy4Qx0
QozdudqD9gY0TVoTVtncHvYSMS4I1Fxlrwz15mcfFeRHHw2Mx9gr2g/wp6Fxo3ndKXVd2lAhmNKP
ZtpCNQdDWLVPaNBVaMV6iGU6UCO06jMallZb5Q/qmjvWGel1KtpQ4oBnbXKXDoy+89JDNbn+WVPn
9xfxed58PyB2cLxNij8yqv+J/SPkZkrwHx9hjImTgzT59ZGIEOTL9y2lyyvyzrwzRuPOBI1x7nXL
PY/LRczEgWlkI8PGmMlL3qZaJ+0WWAxcYnxxjhJzm10XktwhTdNDRlyEaTdDOR8795Fm+zCgzR/F
WidiHl889rm0kY2GeZqN5NUHEOLilGlNm9Z1t2AZyW1khLZ0uLE8f4Ahm1vJxICO7dYugB9A4TTe
p3Dt39MVWYwd2WocN69MiQ9QTu5076bE2/UVQmI9+FbmxCMr5OLOXXmxqEK3bjpta8Uyjm4/qc8t
WhCQdcE86qvP4vFd1T/4gRLR+04H3VZR+48oMbP5W+JVmL8uxeh8lwXpsooD1bRt86Y9xsNO8mGS
9yrCzD0adqJubokymYDx5nFqu/YiVrs01Fhd6x7Rx1DXbhuZkDstsW2ZvsVCpHDh9/LuxzZpNoZu
J2f5oXRr0B6osJ1uv8Vg0R0JSNOkLZYfe4AD6Nm0xl1il/6juAIHEJALBhotg1+/O1XyvxrzZ97O
FNb01H+qm/CL107qV1I3/s4abDgHp674ksWfij7QvvaNxkO9oW2uWkzSOPCsptVLPpbzVYuMdiur
faOgfkVf50Oe8gu1dXpnksU+zkVU3MvIrc18HWn/9uVaMR9vszLS4LB7kwsArbL1Asc9kzFQ1rw1
SZE3U1+6T2+mZLVvwZLzhoDeRjttNmBjno1jlrYqsAOkZxaFie+K2ex59/t/K/H03Jtz/qUMAihz
hpSaatJbpxGOIMTzQMzMnOXO/WjV91FC73zQW86LnRbwk+te/BPSi41jFuY/cax9cAal+pprnrYF
M6DQKOioR8dTVLp0ltw7PAiavxlMBwhlvcB7y5Ee1B9jw1t42/rpYoRlOd7HgPFgbQgay4BWTrnW
IPY4cf9urZNje9O6186b0xWC9g5VpiX+tVxWkJwGTCan+MWX8p47DPAM7lKnKva92euftLLKjl2Q
vpmwL7yZ9VAan8rcTdfZCmmUTzJrQbOP/EX4ib7cQwgl/T9pGNNu5ATfrQGi4N7qque2iOyDGlrN
pTGG/JpXSnag166BINu1NqpJvm1Z7gCs31M5zIFAg2xTy7D7FGbq20hJf43+a5aT/AY1m2fbzQ/F
7FknO/cnmlsxUxhxUf6YnAd2vfVdxFt1Eyw10XQqSWNrQ/cxaB06RxZfmZr+IfNMamMBgCALOOh6
0LmZcoQSs0rC6F5IM27mu1lLZXYBCshsX6j/vGlKIPWDYocV+ucArqgzMC7oO3IXRvD/D3uwNRIr
EpUuobf4251uvqSkrT02ZiSP+ISbX2IBAdmHYhg+grss6yc46LQLYn+csgbF+IoGjX7I0dGpgHZG
0FSIEkPNDuxMp1C1R5egvYxJaz9WSroIB1nZXwg87HiJmw+eo/8AG649uqYC8atL9yVCcKa9Eecw
cCpGZtM91GOpP4pPLkjWPLg2SY4OXqfVX4+K/mDb6LQRCZaHexRKRC+9OX+7reYX0B9by6HEXNnP
RVdfbyjFBPmTa560V8EBykVcS1RWF49tAV/U7Vgvp/z1HO+nOSpafXy4nfzfHfBvS0A60fVIh9pe
AqsqVUAKTL/kPdy0MM+62jxHeew9VpHlPcoIkap6F5lJvId3i24ycfbzfM7RFwF623mPqGN47IE4
xplaYCJGy2P/74w+x2FpIZBL6Jcl/2O/bRlZS1/BzfeH6RR6cR7zmmw88C9vGHZIZMU/RmBavQKO
yXLB5mpwotPBnTQkQ8l6j5oOn2/f/5QIB/T17DvJlxz40h4uQp0sct49OJqmbDWdI5JiLRIp6Gtu
af8sr9BE1K/olIxLqbI2Bu28MGLsxPzfqGjpU4RJ+S0qWripJYp6bHUFHS/3Erc/WNo5K+pw1y+3
vkVV3YeU3s5TEg3xswJWb+OUWvjDzUFr2SAvnjM1ms9w5LT7Pmmt7/UnNUiiH4aRwE6uG2y45l0N
Uf6OVnXtCi8QjalL2yonhBlxgMWWS6S0UBqkire/+STwj3W34LhPkaQtEuc4Fv6neoHfVoLEzRZo
mVzyHsnQ2m90SHp++Xr+PobNzY4q6OgkJl4gu90Q1BfDRV6PdmBjAF0m2XtnSeTPAR0V12RJ9osd
lTRdWDEHgQ5ZofAgTtt3PRvmCo1281jX4Wbtq+wApRow8KW+AOHoUek7FYKOX641ZF5mtVqnONHa
NaSutWXfLdoJ7cICxcE0Ps1Q0u6DhdHUqyDWjNo8fYArenwYF428yeiP4YDg2crkc7OFWEe4c1pE
KdYYofcR/p1b3I3yR3wTx6TtjZTnFrfe/3aveLDHbZm1OmVj2iRvvZJzosU7lJ+q3doXKa2U0idZ
6ap6H/24hZqVn21GC5EfRF+sy+3SFrF9cSOzQanDavcyIb5bSL+E/OH7I+6PG2RTY//5Gbf7yQiu
wr/ZJ1WHcMFryCWxar7tMmzbuISpNExeeB1Vx3czcWZlNK96uX1ZhxKPvtzbTX6veXdLTjCgOLLx
r2LkRfPuqwENnXNeYC3yVbh9M5zf3xvxySydQs45oyPwv2L5ajbUSlAPcowWjbUBgPRBhT8LfI3x
VEZeDm6y5U9PfPoyIYF9T45mXSP2Kjo0RjNbqMmpPYgfw6zZ1L0eXtfhgETS1WVfr9BzehKrXWZj
CRT73RqxY48/d8QCyQ3/cR8lIHUMHdLdjT5GRsW/KWXEZ/zmlYkVxzvojfJ8CyOfC7XMLeR2P4lZ
pzlWj9tVKinkq7azBcx7a0SjPwoySM1de9PE7+VW1e1k2GnIRw5AtfdiuroGDI3e+BAkL71K20ah
j6ZFnPBOCtVwmFrH0AC5IOZQTOk9uWb05rL+JSj9+IUjukzJRam0V2+YzXux5F6Rr7yormbsuz5W
Xu0K7W4aIb41KFsdxgkq4RSAsNqN+pEGbmsTSQ4AKpxF0qr9EHPa58moPtz8CvibXbic+G++eTn1
I9l4lkU3/7AkE8pO68CBczeZmH5/lse2QqfH86SPmvkoF34je1P2fX4Us0fZA7IEH1Uur/Kvo5jo
GOmXFkTHakqgkZKqdPqu3ooJbqvctbHV72hoBb8LGFHfwtuIZBQ07xOqFYF1zUsNlo1UjxDRCspX
YAr9HdpwFPcWs8+0bIcU0nQSMzY9Wley4EPkxM1npTiHeVe+1m7WPSBQmZG2FHyq1bTzfdhEC586
qfoB0OW9zK741MWUWduNEM1apLBQFXOeeqOnacPrPBjjrBYqgTr+Z4hS44wqo/MUL5dy8rZJ7nK+
XRbA8+k8uKq6X+NTXc3PoVYkAJaW9SAKxkOkQ6Yq0ch/upCVhSheH9I+rE7JHBbXpICaZEM7cH6t
c/j5NogcP1kKdA8yLRPREphJ4Lshz2rzYFXhz/UWEh4Rzwss13mPwhEDwGTJpRtLGj3QLbSFEarb
3nxWr/L/INzWMl39npYYmXDH53DRDYldusJFfgBQ7SeAUunHoJjDa6bQJ5f08ED/9qcOTHf/4Yfo
LryGbfJQoj2fFw4l4M7V90Jt3UlTohBcl0PCG9P0KBF7kGzthQQb8n5IqSVUbFnuO5m3e5MZU8k4
7DkbKg9NQVJz06l6uzVzvnMc00dvRzsNpa3U/NE3PtPCw8XdYfXygaqbk36160rfBVaIeu+m0K38
m+V8K/3hvl0As2ldtx8WS8C1+b+s33MZ7ctbn9/8ZOkzPCZGPv6joO5xhxKr6eyKGFbsKTa/CJIl
cu3koc3vCikXAdXqapgZhPx0WOpFMvrlXomzPXUNWq1fcxIodKuQe6I8VeT/KNo0XdS+nC4m22LX
LNM7sW5+MeVSJzPb6Zt9i2nyxLwrBoXGKu6kcyfyROldhsAUUiLLRziTT5svjaVhNmZfJqQMzxH8
vPw/URptIx0YawVxf+dBZKar5b34wzFTgJQl4VFM03CujY/CBhmJ/qG2R2jIl+VJ0Nc7Y67as6O0
ypef4jRCfhogCUeUKWKadtkmszNHl8fiuLNgll4L/ZO4RQwugTdgKz/9zAeWhz9/YfSEUrbv6IBs
HYNfQ+aROjL3WtXk6P9EzXt5kZuqiIwMr/qkTLV6dJc4VAKhq0KWg5PDAYYh66NhGegrGB76m2C8
Tgrvr4+IO3p3uWOXW5ltIzpwunJPacX26i38cMgOXCekDa6a5Ztb32+sbW2oCa3ovyZupowkGDTS
fOcE2tlFleNS5lMAOn5A/lLsdfinV/f8qNjYywJPYiWAM1F4od9kPs/dXlZLhIzWFWzdm8MqlDej
DvDWMNxEB+CaylXqy9bSphUZvX1C1eCbNA6LSyZ75C0B8ZeQIS1hMlEk8QezbB/YqACuB+njWFCh
t6leGTt18fnUbPSlCb+EnvLBLIzS2C0+ibPRB4MtGO3APN7lWaFcLb5cj3IJsyF9jOfxB/+ewakZ
0/SxWi4yqak1vCZW4O7FlAkJKVB82ifAT+ET5k5yExlNsYGmuun/9cedqAfZ4LoacE3E3270ZgJd
Wn4sWUTS6wTxjHpFdjK8GIX9wjuHfi3XN3ed4ocP7ViQIEvzOd2WKJofVxuGOOtIstDe/Jp36R2F
/HtdXZbt99QZSnJ0y2qXLM6e5iltt9pU2dfPsqBiEG3Csalh4/aM/BgvxbUa2pK0/CZe1Kh+ew0e
vN8SFeZu8XZltMTOeq885Xlfb5oCcqZmHPRvZV/ft04AnqVAeEQL7OzvHhzQBjy1/znv9HIXx67y
iAqVd+yqrj6HtepcHb0GhYNyyke5k9mwR30TRkRGMtmES1UrQcPrYCou4nZ2Tbtarlg/22Le5t1s
fUcKU996WTw+NgutdhT3P9qRY2xt6/AXmzb4UCMqn1KEOgFRwfiJwBT0jcustVR8b7PTQk43JIa6
a/LoQ4P20/qIKRX/s9nO2RNf4eEpSsL1EaO3aLrUkWod5Pg+lvZnM6vypwjs8h9RcM9ZBw8q730W
p2zalqJ/mAXPWpI3UCthiUsQAdSynrsevcUVSJD1dPw2g1H9GFCTPZqGD3djgEiulYz3cvF1sJMb
L4NqOY9sMroFyGokDAxyw2juICs/I/LDTsjVTcwMmgKZ7SFVO1jjXwsrRhcYBZqhv44+cuKRixyP
bqaM/ojLkkXFCmjERmQoJxgmPtQuOU2VftI98qLhRzPpYUnghbwwApt1l+wzm/x4OCnjPjc06w7x
3OprPH7XRtqTI3c2znavFSDgEBQIbV5QbtKWVIU15ykyAYWhGP21TSxQJoPyYthgdQySYU+JvpB2
uaQ7tez/MXdeTZIjyXb+K2v7fGGEFtd4+ZA6S4vuqu5+gbWYhtYav54fHDWdNbOzSy6NNOMLKsPD
I5CViQQi3I+fE/iPKjyVK0Nxeuv2/owocPPmGXvpm2fm1OCtTSKyglJCj8dt1R/NzE44V27tpcIl
kPKeXnsZ7CZfTVLXs9pb7SX0oxyBp7G+goHzVtAoqvklLpzqXhr+AnAp3YonFWu0o9gEx6J0gQU0
jxCk2OQAwE05rnqcnp3eSOEe9SeU7etO/BSZqXbO7GE+UHSZvRKEurFLCyIw0ReGR8QHvVq8ZhTd
31DEpD5xKRU3feG8FgvBhJj03LK2Ccy5R2naljo//eibhHSQ50NtUIaJs13biVq9ruKftXITm4B3
Nskw51vkzea9pyRUOHmdsx3UfmGfQ6YtJ0D1QCFweKcZZrSVJWPSzm8dOtmku4GVN+R0ZvSy4sOL
CqmR3NeeyYqBgHJS50c7kFAp0vabQpHpto8yUstBaJ4LbS6OojdKwfK80/JhuDbVsdzJjclMqkc9
MJxnsbdspghmgSj4ZQedewvuyXzIdQ3Uh5nmr6YzEvuL57dXF1tBBuf0Tsi0WrgUl4zLMBr57VgD
NjRbP3qx4IK6A47kXyvs5CTP8C4NUS0dgdvv3oEMo8Err2B1ySgf3Q9LuaHakIE3UB1+qtQ8Po1l
ap8sBNcfCS+xNona5McU7iGnhBoKFPpz7ZfQ/g2jdue4tn2LgvhMxRqsPIXlHK2u6F4R+umPdTeh
3uMYzYtjgK4u5vwBlMqw6ae02MEqYVKnYWuvWvW9mdXyc+U11ikLxomsLE0DijWi4+5jsfDJ1X5f
bbQxos5hGd1E6A5aFIdJ3Fkq062I0iwKt7oTheO8bdXK39qXgnQeD2+2d9XyyzjdULuTaL6ObTmd
UHoAyUPRxa7X4aZ0uiI4JE5tHybHU1+MWCMlxBP1LL2EPhI2DLl1K71ObJ6MPimfssGxoeo/iRMl
ic6DVlX30jLsaKIiICSfusyPghAR57TfKDklRGBmETFtvexZ/Q4Aun/ul4OZw5CrQ2F3lGZfuzN1
BcUXackQt4leHVMNkLLEHyxdf4whZt1FhWecEFR8IxusjEI7FElYbSVzesmGDp4NegWliYtdUULt
sASBYQ8jkbpSFuYJoO7FT2xqlCOcpvfEI/jctxSGfKzycboOFz4dxeIAZHY12RGieWRRRgpPcv/O
KpsXSdSQM/bvXKV8kaSOG3qe9ElOx1o8HTwF9/YX45ZZxNMvqAK3yDMeIjU78qw01yWwr6B74dhh
fCPL4tAPg6OXj+NOlsCsotOH2Xgd9Hq7koiXUNbf+tpwDIQb0Iaj810TYRrvNgYr69ceRFNJkZ5Y
Er76S/lmGprDqW/HGJRtZbxaoUMlUKjV19JE8GRvNlH/ITej/sEazlYVfW4XxjZ3+C0BufMjU1Cm
C2erfIZ/3jhEVGBcsxeDAjKwFlWdtHnx7fK7F08z2uB2sxWip0E10a/nhnJcGaGEAqpa1qmzob31
iONKGyXdMiZdxly811cUU53fasfnui/YyFLXWoVd84T81G2glNOtmGqlgJM11p+l5lUOwDqp75os
uKaX0tj18G8OKlFyfytvV8P7C0WWvPJ9E36sLHb2cdO5Z6HHurjondvu3t56T0XBwYk9su9FWwF2
mpSPFgwGEiG3Xds8Q4817ZqJxRT6L9H8UofNQVgvDcJi/0hxuZIfCb1RP6HQzW7UsdFYhsviGdYu
sB02pJ+31CVyqHi+hGUL2ll6xCjdAzkrhPGcnbTyDLXQdIQJKJ1Mex9C47iPxpElomceYBRqQIdR
XqSV2qkhY3t1ASteUIVj7p89pL+u/oQ2lKYMILVCocr45jEjY0lF4C9k49Ir42XKwYnVvamk88Zd
gr+sWdgLyctBwrvy0lhivkb/fWR5AUBicdEkDCxh4RaAwRXF6W8kZU0AZ0PWT/rOkV2StEfP0Hfv
rka5WC+eciHKFTsve68h6e/eSVFPGmw7Qd8q1/GMMniXmMGTqiYdFfFG83kw3KdYKO35lJPCUn/6
Dqpb6ZB+SsMcEoY6Ch5ThE6P4+AMJ8hbvvtN87wmKhq7QR1pJDEtv3wr1q3rTh+eo1LZUsG3Nc2B
tKHsIkc+0Q1fLLdtMbpKHN35LYHYhb9qtaUJ0lUEjNHYHgwQxUHzYRhH9bXbcWs2XkmR6sD28w4k
kme8FuzJDpHRGAfprV1kuMzQcsh0dz6agiWcJ50XwUFpomuylLSb2hRe222ErDLsmQXVv3GMljFF
G9JtqKiPSbc05SAzHEHCDyc4chL1WIf2l9kb0cUQAfacUqHbgA0OqozTKdlWSTbu+HqGLaSsEMNf
yGqEm0EOF5+LDWGANjhqHWIsEK9TBxhpV/rgnOOQWkbHNX7TFfUmqezgR54AhKJ6Gjhj8q1PFf2L
XeXphuh38rkOIKOYW6CJWkM1KAui+CXw4QIdSRR8GErd29pdSom0zgIHQW7lcQ65+WbleKd5VnZH
gpG8dx2YX9PePabZgjKFDiPqavVr7yFZr2eN/QT4bTxUvPfrYuIJYtfk4Vc2QqVLzoo+noSgUHMX
5U6hQ2QtxZdzYSyU/sE0snOfJichMRRTpUwv4eD21Ih1/fNE8WaXKM6Dt+jvUgSY7P3Qjw/ShNIh
vk/D/sonxQLVHtUA5O4Vor+Lfi9EoPXZ15Ys/jJTiaosO1xjUR8Cqa2x16o28wWfLdYYcOfBdPPP
0lqB2+KzthMupdZcZDOJFxnLRtQLnU3NN/8o29Kkh22TAs9xh+QhF5cOO67uzuGjbGm5LuEjzXiI
ivOkE5KjkP0FAuf8Q+TkM0G34cHw1OyD1PS5esLdlRWQtHIUo7ap51dn8YjAYx/H2ch2ijooB72y
C5YmkXbTsn+4GY1au5EmzN4HaOOCq4tJPPy0fs77wbh3NqVhFp/BF1kI9tjOTl3Wi7ah/UTPnrfj
GvPDYFm/iZk0pMeN3NHPRl6EH/qqOqLp6N2HC2hADlakURMWzFTP/7JBWUV1SJhsygVWcLFnZaAf
utpIt1wG/dXKVuQQQ7tZ9Qy9wQ1uXbVGB4vQ41YYAwMryvahneebDnKVBzeF16Is6ttudoIHaq3C
h3o5mEXkbU0LXId0iE16I6pHVPA1JALAzdqByh3CoCalmOIq3yeF+m0sPO0svjLU0IePTgQNudaT
2S5c5FMlA2UJZ428lENiNw5IHud8Mcmrd2muwdJ/1v4TRfoLvQy7S9k6amEyH/NgdNftZOr304M2
TtFDbu7E4eIKiRP8scvw3mmOWSTayAbbKBKLORQITWA/R+GntvGHJ7Gk+TACammGk/QF5ZRfqaqp
bcashnpVKn2n0Z0PqulqlNstQJp3EBt5KQfpl1dtk7+QZwuOF5M+VjBk8rg4iyQppLIWBRbPsGhD
KBUUAaKoIdckBQsfct8ZKXuYm6P0Ri6CGlE4obm69CqWWt1NkbYOrSet3mTNgtAfA3MLnUt+uOy4
beIz58xNfosTCsvWz46Y1C5OYuX28pGharxPZ7iS60Kzye4vWCpwtQ9lUNZ3MeQRYupUBXgVn4xL
ISV+3sJkePEjtLP68cz4g99Ujj+pPgDqvplzo7iDOGE8KpNSsA4lzq352fcmGKuH2oy7J2SQ78Xc
L15RbBUHgZboc/ney9DvxRySZ/FhvNyFVWNAvjV6V7pPRSHraONxBN++JcRffgka8yZL0E9t+2Fn
6Er8PSzcmV9HFH7Iks7dIwlbbOsJbloYstsnGxbXc9h5zaKG0zzJYeQRi+Bcrx4vttilIBj6/Yd4
KbbobNtcU4t2TFwgNueZRGsfw/alVeZ9B/55hG5vNc0mZXZR2b+uzTWzGDnpXkNbj4TsMqzPJ+P3
BG7V+CjllYW784GobOEmQ3t2QAyG+y36L2hwP6UWdNtik1456Gxsrn2ubSViQCxaMdIRu9RGd47+
k41zd587QElLezwnhLteR7Wfr4kSJVtkgcrXaoRZ2FYi9H/spnhNtdjdULaY3UhvMJsHT5vixy6F
m9fapYWf7OUSnIfwhxVW/lmuNAkLzZQNHyzHA/w5I+MuHW6g2LeUIVGlsQi9p6M5IC1L7EUJ0LfL
bd+5lVeRUri3Q6AlRyWe3dtpeRUstne9sfnCIjvYOvFofoL8ZyciWT7r2F1QLykdrQJ85pO6ECKH
Uakfy1pLPg4ukj1+01qHgCIA6ita5wzU0YQuovGPfsCzkedAezMgdS+PVXlcRtH8EU7IHA4vHFBh
rY/aSH2rPFoNM1OeeAfSJwcXDT4UR0RoaUjINdRWeOzzznhsl4PtejnJY5XkAqm9R+loMvOmAed9
ezF5yhmVXv9BxlgFTw3fGg7BzHWwncswuEa249s79wglp57Y61ZsciAsNu21Grp6mURsqeKrW3lH
0rSr/nUydA9uPjKtGbG6rdOWwV6akniVLOqleXFxHYqaqQhgHBgm0h+StnW1hvI437q2QiCvF0xP
V3iraV0a//JYF85LU61N5NKM6jVMh0cWGgTi6+lKo8b756y1X9tydF5hAfTRFUlMyP3KBfiBkHJk
V9nNSM32Ic+N8ql0vGoL8wrQNa+AI4/P2TVt4iuLMIbgjjqtts8hy8XNBa4ktsZZUqcLO6U4z4B9
zhebOMt8im4d58l5jx2YhiLaJUHU7OUXvqIKqOb6wC63uhKb3BwcQLB3hv9DLJdDUKv1SZ+9YiO2
2lF2g+cbV8bCxhp0ELHKq3z2vVOf1rfSgl666oGZ4/LuZU6J/6bnIj1cxokPlA/Vpo7RBAhKJ7w3
5rDeKEqpHw34Ze/lIB3zRDInNhRkN5eO1VlcZju7UvT8UewDHJ9I4S0djQUX7Zy0txdfx1WsU+M6
HwWppi4V6XoDh53m8ayF1bctwOgCdHv30vRDrOIf+oYPsm1xYMeM9YKEk6mkmTVoE/A/fe218Yck
3iTTlgmrdUR8HEry8YfYYjh44XFbQhojAkvSsSbdkt/93GqOToY6/oAURAHcsZCbC825Ehk/zKq0
jsNCmk5Frz7tpkhPWVwinynO0uMnmo+gTIhyn1XmwXadZ4rDswZp503j9Mo9ck42wtTNvgurcVNa
fnly+pKbYYP5WIIPWZ/dnePN91WCRCs/roIyKQQIpydprb+3EfToRl4atUKv1j2xQB1vV0SEdNhh
rt38/W//7X/89+/jfwa/FQ9Fyvoj/1veZQ8FIh7Nf/3d/vvfytV6/vFff7d0z2Vr5Vi6Drmea5q6
Sv/3r6BgA5y1/wBGPxZRkKdXWVo6vLswcYGEwnxqG3CdQEAIkrEfIImut//xt3/092zXygx0Y5qK
Rfo6yqLWFb4tFrbgxYJMI0vUK2k4sExKjHT3x2koYcj2RGmpjnWDExAOcPEGNfYkDPTnEb2tRk/H
DzoLljOKi+7eS6k6lwNpa3dPNEc7x3k9ffCsGlKvpSRd01I0C8vpTvOpfqiHETpwM1a/wgD9NI6d
fnp7nwOasGSUG/NqMGwKTAJkXfKayItpZv7BzlXECGc0fW46vTkAY4iOgDND1ER9JFqkhqSCikHL
o36VaJHIZ5TC8aYizOMUSH8QsIkRCuKQTChMAFNMj/yPyWqLpujWVviNiUdRzfbdWKtLlOdtEHjl
7CQTpalR7P6tbx46Bg9tC8JalmsZGt/9H7/5NDGISQGXuYrTsHIRArb4XbHmSiAq3JiVMmb5Ph8h
gM9ul6/s4p/Gmed9yeIcSdOi6B9HiBbdO1O1m+z59+FtZIXzLmg15UtmeU24YTsSKMeKTCaExyby
K2m9+dO0CXVhkxXUD6lb1w/mpDU7lOfLfZICFdwgHqTdlk28Fxc5u9JRqaCbTbwjzZ/ubW3ooj0C
TDno54Jlj7TH5coLlE47TtHQRPu2qX7Am757YyYq3ca9U9ox2IYqmQMoAFGD/8u2XhGLSUDx3ssB
jcaGdSFSqNJRWunIIrxCnby0Wh1akWNqGSyJlq36urnP4e+Zi7etvtKy1Eo1422rD59qfO+RYBVX
GTSZDdv9sDOuZAVCpVJzvky52pgyrT37QVoyZVeM8UGakJ3G9zC2XbEsWaIHy3SUBBjrKWQ6T4dj
Ws6oc4s4/S+ur+XWcbm1mNxWbFPzTEdXucY0Xf3TBYaWmdrMs9u+FJ0J5HPrz7PHd4M+x4IrUSoK
vNS93ZPhSzdDHmv8KfJqqIL9m4sRRQ3oXyPOWuXRY1GLMJZR6HUTHdvBqYdnMiRq1uy6tE465+iF
euw6LIRsQthWFgdNtSFXBD/1c4zMQBSwjfRQZLCe28Iil/mkjhAGPw1jjNbfTeXMk6rN3MrKCjoV
Q/NdiivfkoGqE3CCtaEZ6sT7L6pO5R1rPbs47S5245y3ZZmERKH2ijKQe1f1ZFWN8lBqRarCnuC7
SpWZLz3V1Pq+ZG9rqySvdICIGyUoicJt0ftVh4qQYmE17kM2NqxDN7UTQeK4Dcw4UNVDHoeQ47N+
cOvmu2opQ6CftNbS+/7G0Ci4U3ZK2laNfWURA6X2LsuAnY6IS2m5YR94nnV86FZJVXosv7//n74l
ELRVVSCdrum+tf0X31Wjhw7FAR18KF71+PaNqXypwdO8gGZZcsnWv/i/8r3lTU95/avdqQGX119+
Y3mnGZA9Ug/jFypsbO+/OFu1iuSjM1RRsuitGD/+6iuMiI2mwT6253LmIv8X3+SYO01635i2HrA6
/Rffp9b31SEfqzTwN3HMFnqHpnEGBP3t14WgR5dEBFXbpj2kJfp5j33bW8O33tHKT2bpKDHBWsrT
z6GhR48QCPTGZjS4Gj90o9X4P9/mCSBTab71cIxaX9afamEaOmXBne3nFQGOwRuv4TXVx/t6MPyf
ygCPDHFG+QVrZhnnIHudwNVO1qiFsEKXPvVpFWvJpsmuwiwa+k8EYlPvj7/snge7eWqpGlWfGaAw
ooa1SQFdZBAZjUj1dn59ckm6YVOSLEp3ehzWU7EJC1upTxOA2AO+eeZvI7/XhpSfDgQQr1NrGNm3
kmc9NHKl23Ud5d/kVB7YW5fqreJSPMfP1GhSoI921Wrk0RN96yNo3N7DiGqE4ZaQXZrFEEXKHwOK
zNxB6mLQnuOoMvQv//ya1QcjHx6CAoXRH5HW1PFv67UcwNFbUqkItAFxpz/cfLQqm1WUi5Ch1X57
uwWlGMttmgPzSzdR6IVFvxlHWFLP3uSGxS4wkRfpt8o0TvyZy6E2zq5D1CzbOFVkjtp21JIh169j
PiyebKRx4ZRvM1KXzrWNqqAKoKsqG6BhXu0i+ZsGLfjKKSAUNYI3TR/KLKr9gPyprk1br9HGzy6E
YKm70a2YXNjYz1QymwO8IeM2aO0i++jUne//mFInf1EJ6Dyo8MnMt12uuPpdxo+IWDQywV65WX9S
gec1E/JsEVzMJRmOfT/rFZEgYyj2swdTcL6oBBsh8eXK6j/NUd0nezU1QrQo1hunrjixTh1n1XxC
adx0F6qmSQnOiTLZT1XP5fKklT30HG8/SFgXquGF2ASKQ9u8VLPppquSGUYif457/wdiJVPHTyqu
dD5hmyV0t/nD7xUuA5eFAavv6WaYRiu8jsu2167+8oYsP2CQ8u61YVuvPZjAY5hS8xWNDQJnsWsB
dZPu9SWLdfda2pM22scgInrcwPmvFkqNyi1JQ5LvyZ3Tj+gO0xqXdFHfkln0ieecxOYuHpnRrx6a
GUTPDhCxrdOE08lHefr67Uc/bUfI4u/8yvnZLHGm1oQegVgmardLc4jDBgRzV53jJSjlJsOXoYUu
UUtc66Vyt2K19da9m3RtnSFRNePkOKO5k06ZwZ2z6pyW3IKaAGxMUNTjbe9bZHTjzNkSjeFfWWzS
IU05iEuGZO/q0ukAhAbQZPvaniF2GKrsexyl15mhDK9GVHUHN+z4jmPI65J2ePMA5n8tNz6jUa+E
HsGcYMdkdfBTL+O42ZesPMqgje8u3AnWFOpby4tQZC9DKJfLnF9VGbc/xUUOQr7wayjgksPbJwq2
ozqi5Krck4Uqb9Qkg61BcxzgH9hadbZ3fkjBcl0r/n0K0sPZ+KF1pcfwiYptKuG6cGM9usrz9pO6
tLq+1yFny7ID1zgkK1aMFprilulWTax2Y/aqdW68vnqqqDrQ/UK7m1Ile6C4hKzJGHdHP9fyBw0A
4QNpJ+VasUOAwHg41uCxB0pGZxMYVXcUl7QbjS1sXyiEt3q+ixvduy2LMr3J2zDfp6lnf4LN8tx7
LtTrPYwG04ykOrDN+diatXLq2eA/jpVBRf7iknjxFv7W5qvMRlbOA+U2pTfpMlu+zFYyW7JQhBhI
x3GvDaMPqaWUrLmrHzyPv/RKnt6P86y9RFwuGYCt56Ixgg+zZm6LLtNeAu9Gb8b93COuVnLLMTZD
NLlo2PrFTYUEzyStMXfvIiOgXj3RYWeCsjc9rW22R+4d1enRsYwIMMhgGRMp4Qd/st2ruPeMBz3V
9qSX3FtpyaGMeuRpE3JcGcREkLWqKZzWFjwJWsRGCcpnq7iZYCYXb24n5sOvqbyFAPdiJ9PlEr+2
jGOltqznQa2pkKsB16vT5jHwF3JlbtdfoyQ/OOi5/zaH8WPeV9OnZoirXdW3wX3rGfOZHYl3jO3h
z4NAwC0Cgulja07OOdJG4ol9UUEuChtVvZSfS9P3wrt4yn82pVGfs25sn4Je7x8V77Zf4CJyGJ05
OY0N95yLzeEy3CQRAhIwiR+8PDXv+d7M+wZZcxi35js9Hsx7lrTGagdHmx9apKS3lw7pNd3Q3+Sp
r6yTWKOhAExurdPUGxl1or9PDC2iRRVKeZBRQQkZ6WageIrCSvjtqoHq071WmNrWzkdnv/aLq6+1
Ty5041erjTvbeGe5X6Xv8l7UkBtZHPkx9am/n1JcwrobyXjxQ744y386V+5vtVGn5z/Z1fikmwt3
zK8PoFSilPBp9nIxyQxVCocLlAwA0n/5SkdvF0DrzMo+SgdCvXwmGpnxKB0qYnvL/x6VtX5dxM21
jFhtRs1mN4d+YCv/xPpZehGhFDghuVLlQ5oz9dotM+367fPwjPpWLWp27XxXcj5ZY1WpS2m6Euq3
RO+/ql0SwDxO63IYwuatWX9y8na4DQfNnOAgDDlaNYSx1M98Eq9Yei4D5pIaON2CbGydTrpXp19n
6xM/nXYyZlrO5H+Uk4hhPYeMlRPVhvNJWuI5wmi7S7yQ+5pXJrdxFLwdcvC1HiUQyAKnZHZ7xGEg
918dxLUCU46szzJK2jqh0b1meVDf/JpEOrSgg0zK4UeNJh8wqVpmFKeeMgjDncdzp6hxf2VomcEj
qVlnSH1vG1XFb7ZnpmDmuYkbSVI9zSOiYFWR33eLKe+L4tp8qGoC1mVVfo4Thdq9pZRPDkQ8HnIX
YruVlGfsDTLyjmNs13bqKcZ91p/EdzX5JRKZHtJUBzEOS/WezA6L/efLxGJfZu8CCAoqLaMakeVa
cgDsBFOVMASFtaMfwgIGCGhwjkAtF/HNrh/3hh8U+6zJWoQ2w/HsjdZwl0be9JTb0wyZeJ1tpCmH
ERQcS5yuOmkLYhj1vOGxdB4vDh0YwSNEQ8HuYjN7/VVjm3gjJqXudGrZkg/Ssr1ifqKioNi5ea4f
LoNiN99MuaM8iKlHT+nkjwSF13c+VEXNDz7MrqQ78Z3gftQH1nq8cTlc/jc5hdicHjHmtH///2UK
sf7LKN9iZW94WnWSUUpWjY/cVcVhfauaHhyVBKn7y6AxVt/9f3po6jdVf37bc9TFd8t5tikCvPbJ
ZF7bbupf1wUU7XL4k02a0iF+WfFBM+xwHXkxX0Z2LJBO647F0uYPTYAmZN2XD+GSZoMhotvb+WBB
kUTTs1FDhOn2lC1BMn9BwPBoGzeaYZVX0gR+Yp3TFkUwGSA2NXP2GkUoD8qS2lOnuEN5W7f264Bl
SrdMTtIpg2TKrn97U81g2dQxEsULbCgRnRAFjHexu+iX8U+RPrjn3rylo10CfUnHpvOPWzGSkeFR
IE8O0apzq7YnkfZatWouHW7RnFi6UT8oUjaT0ApUuskQrzpdEFUrZirp0BaWyJIxRd0md934CmC/
9VzE6nwy7RJpyqXZQ/r9xPUWlOBcxYJ2KIW6UF5fiXw0ZDD/4B/lT+Iqh8hE8AYMwF/7I+KukTqA
1YgqsnX+kOi/vB93AdO6cfzUxaZ/hWAxAODl1aUpto70bE4Kmu5/6iPjEqsjHRJ18078YtVBIvNP
k+VQ967TXCa82GyzZMil/Vc+YpNZ5aTSpJ7pG4++bjM7qJ9W1mRWG12AVI2poFq5vFytdkqIsTF6
uIcyNQ920pW6gR/cqouXtNWufpqqpD1CtVPX53c+JbUATVrqZ2J1PEQvU4iPplb6tTUFUX1o1Sa6
buMrsYtz6ELmcPtunAbBzCn1kJu9vF9Wy3F9CAKC5GpbnedFhVFbDs2i2Rgse0nIhK5a35hOYpLO
ixt8q8g4NhP/AQxiIceIoOjR1+sP4v6+Z329mpfZL1P5sdduyKs0+0uvnHudch24nkrMpqpF12p2
f3mn7+ZejfKOTK/TdtPcILQCBZ/VLqVnCwDEi8zqWtfKH1DgqpCs6TB0NO00HC7YDwMcIkoRKJ3/
YYA4FFWmbBULCEdqQ/iULweAVuTs2poko1lfZXNPklxscjDM5jTo80d3nuOHWC3ih7z7DByvelSX
Io/Ey9WHyDhJQ8zlNKSP1XX9y0WsICI9BFoexM8oqVsn85cBHetscovmvPG1ahGY/cVFIq8u3eOF
mmRlKXFisgvQo0K1YkfuwW2y8XUOm7PmFNq3Np78TavM7v08xcp1g8TuDuhT+Q11NXEYECLc5R4q
52Vk1PejwSJOB8D0bbLLY0F06VPJs+gw9os+UOZnz+VU/ZSRUZJ9S4ngPpN6DM5y7lwxBzm3bRj/
cO58jKwFT3o591ypb+eul3NTmZiCRW2ie8cpOsQ6KbQooZGG1cDYZnXb36dVlVyZWu4fpiaHBXXQ
ERpf6Ci1gfjO4msHUGQ6U/TmqyyU1b3qP0n1DMj6cDdHiXOSZtpRIFEEjXMSvjLpvTSnJozeOV/G
Rr3WUyip+Hs7KahG8fLgy6hOX3PX0B8D007vGo3wl9hJyFnUDKKo4Lpu/wifz3eYH4Mv3BzTnZ9A
+8w+OPtojSkbdOyV17r7Pg6tU2oqxeesP4jZTNjnJaY9Hi4BsHg2rTuPFNrOLNhwuFFn3Q1xbN/J
KxCr9W2B8s2f7OkyyjTCbJsoqrKXAUWWcXfvmi64zj1ogBYXC4gA2+RlPp88BReloR1l8GVCQoXu
iajLV7EbMkJeTnb9oWr1GVkjtkdjqVEXvIjQVk9dG7UgbiLr1Delt5GmHHyNQGNPfPXkwWm1A+ev
71oyPWdY8qetfF1FUennbmmqSynUpSnfnjTbIHvvPPouun+/nKX34ixTSW+9nOh/Y2wTpLuhD81H
vajq02C58VGCiv3o77LIcb9OkE3urHBUb+BNIMCSZNpGOhSrfKXYy3serdQ8L8X/ez0tnC/RdC39
xWBEez8dqJ328uwpHtGGjoK70EQzQrUclr5TY9xOBCYeHRJQG6FJLvKE0GcfvXXo6cLIu/Ant0GQ
ryPcgFjNW1STuuUQzGehdCxmVINSTg56C8q3bAvKIwLfuOnU0Eegc3l58Vkdk/EnOkPeQVqpWr15
XHw1mNC7je5dR94Iz8viMacKCrCXmfykIjmMzqgZoVgfxh7/2IK7rRdAbesh75D5FDzkVU01BCWG
e2uoYftdeuWQ8GO/nxXjcZihvLnYG7/Srnu1BzOE62XKwehMImmzviHxct/WAzc3p6rUjRKGSEgn
ff6UtFDYWd1t5S738KWRFCFcVTpyoWtzsdlBZ+yADHr7i21gJUa6p7uReSzi4Pcg8A4XB4gu9aMT
9912SCvr3MGND5a3IkuiGP62nmP9cwvUA/CE7d03hd492E1L8nLUtM9RCf0Iga/4Ota08iX3FQDN
2CFli49TWObHchlfs29Vgnx4QV1TuUIso9jJvJQ8UWs9ePMDWmHmfV2pBbIohb0xagSD0zkjsZlN
xb3W5R4SWU6wJzhhfLEsayM1n/9nHtoyh/GHOdoRBfOpXamRLhW8fyY9MoP5M/AV6yAkR6qb/vzX
SWrN+WOS2lU9j+IL2/NU3dM1x9D/iIKYAWBa4DDqjyTtB1Kjc18sf1jY+QQcW4TsSvbUmVtUB8BB
FJV/9+C7LafjqAOUUb5PaquCkPC0EUjPUR/g63IBQ1F3gBbSmLcx2gO1HxOxQ2yUEqM6iAsWcwKC
+TfOncZFNQElVNFX73b/D97CjDrnLq5SSlkhjHWIRgyZ7tW7t8+jSbpKeyBRQBpmR0kt4mlUrptW
+lh2zQcLbtW4JxxRNsVTHEF0dd/7aJ7xEO/cJv++HmeCTb9NTWqrT1WQsnfTC6qboSuNYxV8Rz+y
Ed0EJaABntSDn/MnKqLWvDenInNBWSOqOvuQyNRm85zkpRd/z9w0AZcZ90kAe9LgTIq1zezqgRSe
UsU7b4hylN0oitfDTaeMlNubjTu/qFoSKddj1xtKss2adOL869eTN0nVz9sYtLvZroinX9+SfERg
BI1zGPjXkmmYIekbdvIy4P1Kx3ubJCeWjkhTrkMNGYyr3qmMcwXI4e2T7UIqyS+5i3WuZZxkNiiW
SPeI7xXbP+U4LnmPitXR3kDo558nRC6zaIU23l7OdplUXKxfs1w6xPnyXi4nko62Na5LsiCHYCp0
8seTD+kj1eaxqj9SN6Y/GuCCz9AoUlfMhRJV9jsRsSgbt4VjOPei3FXALX0DjuJZWnLoQuCxDWXD
79S8Uk4JbZ7hn8RFZL7+5US14p5ixxiOMOb1x7HhMXfh3BYuba5G91r5n9yd13LcSJumrwgRcAlz
Wr5Y9BTlThCU1IL3Hlc/DxIlFclW9z+zMRG7sScg0gKsKiQyv3yNL/b2LLcts+RBVjP4BUUdRjqX
/NAr4zs010N8t0z8eqoO1wBZWbRBtgnYO19UuS+9XK5tFEq0Rky92Jm2QP/bZo9HXlxWfqXwnYbm
Opkv/CrvctGz4Pd8wzlIreWiYdD4CjzCqdt38/8p/59p6qKrSW3zfeq3+lWf53YKZYnTDL/FK0yr
zmcy713yUuXSQp6VoOOuYFZkR6E577trVN0iiPW7Z43A3ToYrX4t2ZSsvMS+UrV7mYqywDstZ97k
neKM9yGGL2RGc1qWyIM59djf6HD653xZI/F8dDgvVf7UrA89/TiKYBvKnl9V/t39n5pFbW9eRezm
9mP5+i5k+8udvb+Nqtftk739x0aT7kN/q9HffqVi2o1EG2Dwz3xyfE+yAuPI1avTUYw9Kk3TopCq
SyOUpfm5Kpj7ld8Eb9q/6t8O7P6o4Vkk+3zV8VJnQL/EcRT/NBlxs7MTFaF3s0EDrMDr/VoVlodG
33w6yVx5quGZVLdWcbCqKUOnioPMl00uSXkm85gZN7uwGIKlq0uBbCaTr7qX6dEabg0xFodLFZnv
lWm+XFImTcNHpOxy7zJzfgswOPtHPw81yLkhFPhMnNygAtELbNpg01jhlH2ndJf4hbYK2hQp+B4f
pdVYJsneY9l4o7G42voNsEPACca1g/zzdYQ10HLmE3HGBDk9XLJkDW+uJs+KLGuuS+eL4xhbVYmd
B7sS9kM/WuFVqiVgLebkNPUOsQKl2I2Tm21knjy4PdKYHuHT/SUP3/eviB1Xp0t3I/N71Rnre1nL
SuBkFMRNL23aRuRHbRr65XqyQPQobgZ1YW6ILHYRyoUFnJE48A+y2LcQNvJ887rEluiUTkp7QLv5
gI8loj4KSlYngSxKsTL6uD3BhdVZUeZIJ7t62m1dP54i1Hjnpnx/zcE306Mh68s8u8iC9b9P5N7P
4zRdWK4KS9R1XNuCyfR2HsceAfYveqk/aWNV+soao4zJD5mqu5aGul3mRYL3rq70mF3sq1HVTf3D
PAn7W8MRckL6HaR+0Vlf/vutO+Q6MHy2EbRlRt3icRPrfv6x7cwR7YOqmL8jvGlGI9uWrjom1QbF
MgBcb2+vG5IfYTmWxTOrbj3OV4WrFuZOVUQzoEQxTGm7TjO95I/fjI378e2/0AZOu/VDFbOG0fvh
6vYhxMTBxyjGXJvuzE5mdePrkcriG51g28jDFTCZDXbM3k8sm+CbVfoPSB8PESj1b0bVfdNMvbh1
tOyvvG+yWzVqj0hlZY/OvESqdWhy6OM5a5mUBaiATCu3LMujqqb5Uq8d9kFmjg+yVkv84gosJ9aA
cx+ykeUM7SYsEgysYD6sRFsYhxgx6ofKLF8S4RQnvYcptmbn0GfG/rCUofl1HSnjo2YUt5XwwxuZ
rXVqv89zPqHCmuxozQ6Cgg4t/N2lD8aOF8tOylNfwbdT+wL55/lSf+87oe+laC4nmHXu19KfSn2y
72XZpXt59UZglDrf9R++XU+k/oNiAQouVZNNQ8UOnoHG1uiWNN4elcbwWffHbAeunQ2SORknQ3vo
HS/YjKUWPoONCE6dZ+krWeq3SnCrTspnBSvLZ39IugdouTtZJg8ORneG80Gee+VTY+bpVTsUp3Ds
B0jewrxq5kOb8qYj5CWuWJb7a+yonbXMk6WyHktN4k8yM4YqpR5kdR0cCwLDcx+OqofZ6tJnPHUv
tZW427yaPGP9+6qZ0ygk5ysS1PGUk90iQPTvQ4HzbkkHctbUNEtoQNxn8PFc/prSUMGOAtvfIwaZ
xbb41KvDIMYdTi0pEN3YNuIO63Io3ShSgotPymhlE9Qah61clf1unthxyKyvr53welDbPhUrRWe7
SV27nTC6x3OHhqPcWl1pom3uJrl/a9Vllz9qnWM9hn5dFx/O18hqo+pPU+Y29nll8ftKSMJMYKLh
9oOquvb0+S0cEbftBnAUOx2o9LkI/Fh4bc2V2OrJT6N7b4RpoR1lPmEk6slTeTD84gnKhbpvlDa6
XnpZCmQbMyo1okSzk+Tcq7x0b+UQMuVpNtYCr91GFPvYGj4SQfcOvTaHgjy3elBatbpuxHgXSFUE
91dSehhJ3yOZVTv9nZhJWpesjkayC5n1ux+ZklUdt1y6FlVuXr/6kJuYMaTMdOdKBOipzSlrqseH
KMxQ/BuVng108mTBIBCSckO8npdWeNkfqxqn9zpWTRzmNQHgS0mfKinMmY6Bd5vEtXebsz/WRk5/
klmXfN9N/E3awOHK5mqhHo9H1YqSjYVCw11gVOpdaQAKywLfX/IuBbk+pOvCSLqdzAvDEQGDZIQO
4qNBu5PqAVIaIG+SFzQO3FdZMh+KLdICi8CAzFgEB3RGdqsK253Mk4egMtPT//RpcnUhLB4jU5jm
316sMZuSzKXK4qmQgm+6qPM4ZnS2dV6rjacOBDoQy3VnADpYe8hDTZCqoNLnh+l9a2ZDILRWlasz
KVulo4Xs0NqzlXJEn+j/qCtEB2IMbkrmohqTOdw+mTlPdj7u3nSrsmvRnHS3iCreoBa8W2aBEJub
W0Lsphcj64pkRFbl5Re1S43ya9kKDwvsP/0TLH1Oka4E3SoYISdnfRqdT1kDm9fEQl7adqz2S2rO
kvXUjstvcsXBPrJEg+afe6g1K92qKJLBmKK16nf1PvJzk2Vi4mFplcGAV8SHVtHdR4EAhypG8YEF
n/gwpRNstDp/kFkuUg4EOEv8b+caSTfa60rhFy6T2EQ2O7NFr7lWKuuDmuGt65dEXmVPjHDhr6/X
1kP2zMsUtGGeJhlTBk6V1jWvUFIT0BxUnJNenb6vKtPh3Ig3EO1l00wx/nCqhHa5ReMdYNml61f9
IYI/7E0A9jcLUSbD6mpgCr2kRiQWLfgRi3xG08fprVEWd7JQcmKAqUYw+YPhJCk2De/Lg8JGK0CT
GY/Ab6BrLLYnXEe70TrjpU5z/1AAvb7J5oPMvxziT3qW4ws415aHS81A63P8dpTPMl82FrlhjCtZ
xewzzLEy5n+XtpeK8qyMrf/wWnzL9EPfwFANEzlFS/A8m8gqvn0tRnHbIOxi1MyQayVHZZ6Ai2Kw
7sxbxtSfVoO8SHyKzMG2fcn4urQQXupFDvK3PKk9ZOT/bruJjYj6ewogtsuYZeUqf1K78Nq9rzt4
Lq/iuPVM3N28Gi0gdlpxESuN8ZkJas8EMQiH3DD5yeJd/xdagn1271jeYLdwC5TGOSjWmLcfSiBE
M+jaw6rpi5MGIvyspoWhweUeWtf6ND/Cl39lFJONOw2oxKYovJusT6ZT1uEK56nujRGX7LPKUnlQ
B+zbCkcgbz+3kIeljoshzl5VwAdcSmSHl6QdEE1OE4S+5gupTFcwRpmvMlWMA4ATeHn87vXS1tPb
iQ163JZ+3+TUBrSV6UIT6Sq2xtd3dKko72pQ3PNdyU7lJS8Xmu/KKtrqdMla/iOkXYqNItpks1zu
ckc24FAUkLSNzBpKZf4qjwjVuS/HKNHsF/nNwXEqCSbZ8VOXd9+mbnRe1CQFrGKhbmN4ZniNRlFL
IK/uNpZdDVtXH8NrrBSYZWBtZm7Qf4T5Iuc6+TwheVUuT5cD1mxI+g/H8ncVTTa5VFm6lOVtEWxL
30ezJDZL2G/zFZfqS4a8jqyphEgQepABl9uSBVHZm9FGnr66rTFUm62deh2vr/neZafLqaKB8VNH
qF5jKcpD7eNdzpOG+veU3rbzQSbHgEgM8/mHS5bMbwY3vQWEa1/VaB7KLFlDNpdJ4v7ZteZ1a5l6
121dE6/w6+2l4btafv8piGAgQ7o3d8iFozxQm+ONo/QQGFjCT5DZShC4ZTvSDyVexUGeyTyM7VHJ
EdP+kgWMvhpXMh3r453TmNlR1n1VINNoo22VHm1hmVqymnC6kWeyvQmqwMNmZWkZ65m9/feJzN/G
P/aJGPlcNnzwUDGcd8uCMrQRO68UFkl6mwwPkBmsGDs7JZ4+KhDs8fXJ3CBhbjMPGP9WW3PHGPuR
0lOZEw6l5Q7RRoMVlL+8bankunPdK0l4ZfRFsUuBln4qUuVo4PLw3YixVp+5MbvlRoTtBCjY2Y9y
Iiyn0Rm/x9OYi0c5XZZZSLg7p07UxNYndDr1ahrXdqbGO4841r3bYdeMB/KmgG95hw52cB8Qhbj3
Ei4D3SpbW82IKpDM9MvwE+qMOUZScx6gPuWqtNoH2ZPd1s0qx21y4a6ritvsbSQtV4u1MVoD9l0E
lQjiyP2iTwP7rlvVQ9gcliqyCTwV1KnEbKQ8ywEhSW7d2VhJS368zNLnZiIrm8NF+aZqkM799+/+
b0tC3nyarSJ0SXCIiez7Xb4xr+IcUfmnQAmtIrvHUcOG3Yn8g8KfX9i6DJfz/GgERE8+ep4mklz+
FviQzq3LoRnsfg0f0PBxJUO1MrkZEQ+Ybs3WQhYcq8ufhZka+kenYVLIJE8FD3Q896+XBZ80V0sV
7xHVnODrcqlC85r8O5I1VWKsrZTA9/w7ulwVDYH2Woudg1oZ9dElWENgLu+v5RljyfnskpebIwEE
s8Qh6V8rO3MvspmFHAETrvooU5d8O8qITF/SsufGI9r8ruI/3svv+y56xzigbhU9B3xKdu65HxJV
Y/kjyumKX4tza8B8YHk1eV9rfH9FrVs/5g/UVAeXjSNn3BHjOVdV8S7epEbsfdXSatt7qfWDXZVQ
pOqMCLM3yoQOUjCLIcWdF92zOy+FjWQOyqPmUksm01ktKemAbrnbS8a7mp6C+uiCwOyKINkqWQSj
eiZQyYPQgxtEidJbmbLE1B0movRLDanXWCrK9bsahJ/xXJEifX8olVcAKRvn6z/0LtvmZpfesEqI
t77yrCqB/ygPaOuMV64xs53nPFtt/Mc49dHHrJhFBG7GzuPoYGHfz8NGxibWnHRiBhsAEiHYpjmN
HMJULUXLaYV9iMn+4JVhNyOoQMuGlyZP39eXXekY2qzduDl31/6HB1qz5kf2FbvcASsPoluHsU7o
9+/yBX3i5HWMWOZTHrQDDGxj2b8Pooyl7IFdQhjleyfOK3bzBx/twmaTpmPWd9dB7kVIOceZmADI
aXEws8ZBPRnxDfJViJoHjZg56WYh5OiwdMz63QE81yNLW/vr2ZwZ2k1QFmgFfAgVJW/BkXhpkytb
FREdV0ehBpakddIz1pPdVe+ZVvlNKE5ml4g5jpDyNokOwa569F1nDkxBQGqj8WoI/Bmvg767Y6m7
CM9CbiUM+gTyO1TLlD+K1fdknpHHUcdS/FtdTQmXqd2+jOpr/MaN0NvHmjrz1jU99A1r5TqqJbA2
6uopf86GqYLmrmWTicziQsLPoUA1drESoFUpi7MEyY0dZPSpIXA1pb2BXYXmKZ72SREiiW8zL2/Y
T/YSAVRgjXkO/+NOGE3Ep1wV6VRB8x09Tw13SF57nbvqsaQCjokC4cCa2YEiPDbrKbKU4pnPJYfs
P4Xzl70z+jTmFsAb4FkOm642Gaf7KtWJHoR4nQH2Mo2MxeJu0gEphfs+NyM+mqKbVG4F2LDJjSWO
mKLxaDlVQGdiGAOq6H0687gVFkrUPDdgMVLyQ0H33UPRxrGL+QMGF+vTte1Y4fzrCbROYX1oIui3
gY9hDukBrQEccrZZD4mvWlfF4PJHX35RdWbNN90MVlIEyIuKWe4Axwe2J7ZoEsxyAdqgKFzOHAK9
qnZTyGcVoKCIVYaIV1lqYhWNmR6xJv/UtkAh2rWeRLZXbpmAI4mgNq6Y4l3dQZn5WXoAmPxtpzUj
n5ECtjzqV/g4eypoyYxlrfkAIIjfuGWEkVOv7eXRmFjvEqxpptgoEL/xgrRD4ymdfMwjwFDWY6lC
FlIiJ/gJiaPCPkVncuXWD1g/TwNYKxd313IXZSYChYfUyfBfbVZuF/IW/qiY6tSVV0oE6kXDPULF
1mFVDTWUCQBnqT+drBy/v+I29cbBHZ94Yia0lTapZ8Im26sJuFWIe7qJkM9G8RAySdFbkc+TajcN
n2fqFyluThEAJ/5PI+LdayHlIxXrbH9mZ+MYDn4HiYXl+9aY56DQkC3KAKaw517OUAylVeYwlguM
hI/EjXy+7/lV/B/Gmqyq82xC0DYolB//NuIUlapr7razZnX3/3vDjpKaYySAUqYWuLX/ldEnMrWy
0laNPlRdCvL1f2EQqqcGdy7kTXIEIxms5VikulFp4O0Ev6HK1/95SPJ9xxq7dcJGQfoY5FGMSHE5
DQirvx2eUmTiVOTaSxsBrX8ZpAoMgcUXPr+x+f7/+UgFRjEBHeWFbRtf/dt4BcS5Cyqc4vXaS3bn
USsToHr9bchuIIoTbwevRI2T7KiWWY7oNNLpa8vQebthDfOfxjHXQJEbbg/YDNdHY/DVcKb7SGew
kek0otq0yOp6w8r3gzEv1/8wtjn6pLibOBk7GLJvRrg+TNM23ms9xkPd+l8HOscFSjodHF7LxB7/
p+Od0WJwpxAAQy6/0w//zw57GmK/urF2sygP/kp71TK+106BPqBuBfOw6002Rugu8SHMm2JgVi1r
JLO5fzMyKiyFfYK/FuqDWwTFkvz+PC+D649odZUCyxP455i8fDBwt/TpAQvQPjjxEYdsWcNe9+pq
9U/Dp4026PRIxC9UN30zWgEeHaJ1GCbSiqF53Sa+X93GaN2WMQgQWPVi3Xat9rmZEIlY80ZWpnt9
UG32YmNRshLm7SFuQ7fXxM8y0s1gWpchAwlyFQbCbATzHPNTanaQd1bqhHElliO5ZbQ3Kkwe4a+C
DBBFh5oY+ks7VP50QD0W69PiVClu2z6yPc30YaXrga1MmxpB0nJt+AjZbuJeMd1r1OVCVNfHxgMJ
WfJqNK+ZPRbh57goBbuCSFc0raUr+dYbPAS/z7NKYyy3aAWZtYm5+TD6Lx7TU7RIAqu3i3UQwKIE
bJmXFpCsFl7BjaY1LYISAzymbpsJQ4kQ015moRaioeYHFjTMd9d47jLP9LA1fUHRq/Cvaqfxms/n
SWnlVnHzFVCxHf2amU6OQaw210s1xqtQviH0xs2RAezy2r+ug6hGhcBLE0/cxjBocJ0pOrR9VkMH
hnRbu+xOjOvRyzzvVlMbkB0rDOOt7qc1KZm5Z6Mj8q5HVa0+D7rQs+sBLWK1WdWJPRXDapnnlgGz
6e+O5XQ160cfYyYApKnyVxkNgXisIsVgE+3t9NdmKuEd3Y7fSLTODBf2ISQPjIPgTPTI8q2SBGFO
nKxDoz+melSVOw8RAM1chZ3iY5WGvozxkpb46z4JYwi7q8DQKoRaxyYcN1aX6FG67pXajgkDMyuO
8dTqVUPbeqqKbut5Ul1NapW/ZL6aODfaWFrcZ5YkbXZ6/TIT9hC3B1HUTf0TtSlDP2QqzLXP57fb
ZE7IG5SY3oFSffOOg3oyKfdMxnOPR9JzS+Ok2YVi35QFUjrBKiTE7x2Xmfny0mPPzjY+ZkVU3LGl
GvLbYmaOSk9qFMm2Uyaj/VQP+Wzx7LgYHiBz2/W2um+NyK/ABhH4ipAm8Mf4ZwfIIfuaGBCMfmS+
5zkf8agFUduAimm3hlnm7MtbldvshiboEHNVqyk2VwociuSYmvXA1kXDjHwdRaj6bPwCKx9162tt
XK9Q8rPaesWkPBUnLBey7oc1EDX7Ck0d/7RVp+mp+RCPscJG9ug7uoXbdp0AXsZsw9fX7Jf7Gf58
sZl2AFGWFYNhGlX7qDuVnf04TyMDO7TQo44sxOTxHUVHAbl0zfqB51edfGEAMD/kNb+8cRWxCeEB
gMCQ43tbTtMzIkJB7K4sHZmcXdl06ik1W1U9aTCEultAQzqqMefFhiUaoKV1YPpi7ahp+uJGFsMG
DPAIe2xWO2FlQN3PLctfnxchwqp8BVSePmBgqjUE9783nW8mT8TGRI9CvSf0eF9bYKI5L9Q1kJUc
P4YwSBv+tGjNQ7ldVitJY5vKPlQnoIWrZSbgZp09pqjnIeN/d16/1D5kkXAFwUzx1RWgEF7vYYPY
FDYzyx+ByzopLVDVv3iOlQffUPxAQRINzN+XrC80A1JyT7xjYy9/gODFeEZ4o1duWifsohLyoZxM
iDF1k36G68XaBvV/4MCsIgL7WkQ9MKnV36YXo0MszwZpjAX0URRuWf+ldN0JJlGn3lVIb+fmqmxi
v/jIQqGsrzMscFmnhIGqsQzDGVdFMGjkhZKtBtPvBlwlzhOQGY6/VjpV0zcgNTp/pZWYraNw9M+T
EaVKnH2JIHWFsWLTWfwRKTLOAYBy320/CgPyGCON2yrmYTS9ofqWoPBsXaVCtyJ0RwLURFZWz743
dlgJ92avWaY27J28mdDgOqtp67Gtve7+vHDDzaqPDi12ergcDCA2s+t4wFgA5WJHARvIigwA/nm6
w0ODriOoZnJfegvVpI+5aLTEWk+DOby0QvXKkKhJESW4HjseLxCrqvHBWfV5WZMHi8Cdjl2kMQ6u
ahT37J+dpqGY0RtK09NN7eOmWtjwvxGJstPG0/hc5UIRGc9OPSL7FOcPCBL14wPRlWQ4VagiiHC+
T1aOPUy2nI/ARCMTSYGaWLWlKYTlzmvJesBi9U4FUVW84IcXEbedlDRUu7WTdmHbrVOsUZsOlLKt
50icJu6I+Eqp+9qzpsZ68KUBq1QPa1c3tU+gfLO2XlfR2KOA04hBZR6iTnU4rKp5q+Gvyamn4tZw
lXzc6+gbj+o6qBFPvsp9aHKIvNgTarUNPqHJFxu3+vLTyCCq/ch6dlyMrvLFPepUSH6Zqek2iI3H
WAKvzgvZEQ5Qf6d6RZGA79GNvD0qqPymp9BAvVRf9dB+DEB3TQIJUjjBdG+0vu49d0lam/lmSKpJ
WfdmP9WPGP4mekZcT7JcMtTEgACyidO7/VqvAC2wZs79+yIsQ+N7v3woMVsFWDr+YTlsarlz5bIB
cCcPzaht4qDJgP//ympxhwQXZe0CtqXvPJGbLH2Jbe3zdGow+gRcTM/URqwSgToxI+c7QmVLZh1F
2aq365bF+K8ePa/V7+YrTXH0tyv5uFCJS3t5JdVjkiHbV9a3qK26a8lckEwILcM3hanHQuGQ+ZL5
IPkOS7VfNS6MiGgYUeqV6bftZZeylTFF02Yw9GgtfFMQjS2sK0Yq9rRha1hX2LrwQCNWh8nnXJ6q
I9L0gbMUyCryMKKgl61klfeZS2+yo0uRTMZE93z4mft+sMFEEViBvc0wu0MCK7+ZpfKiPZAk/yof
3YPMa+cCvxjYni1U/6/ezL29pXT7PhQJtHQX+SxpLSh9B+eCJgrTU+MP+S3WBKjyN3m267Nu2tqe
O+2lApjBu3zVD3V9I5OpE60TUbofBiaADwYcacNRi08NwvxXaR9o2HXOsmFzHwrBtKWPCNbRqz4m
NETjxnA/IE14c146GAMiw5WBEos8SONZrHOrbSCykYiTP2HPMtvUQrks4408lTUvVrZ+mKH0VLKP
eSklcIevi6wYpmzb7GSlaO5TXmJoLRBZsrz4fXGZXA6VubWZ4KwKhAYxeOVfK0bvS9glxp0vFP0j
WxTy/+eZErd+hSy6rDSpsBzV2hQbJHnSO6UJajjazld/6rIvwkv8dV0UzQdV6AZk7T6+DyJF2ak4
jyNv1IljbzBD6tUqvknqoNsVVeM/GEz1N8mUNc9m0eowjeLqa6zZHxqU0P/ixb2GQoV61uCi58c6
66cLhrrMo+vQR+1NyjjNSqqHuAJLexFt6tLGXPEwRczOEHcSduk8tChFzwnZKOy6+tBkxutGeAx/
X+Ls0WDn+y6f3bZmJ+vAdELoPPW4KcLIeC705pwczIo3se6GKQZ3ff3BK7KXBn75dy9zPkNZND+I
vPSIozrx4W2FvvgydPPkKNRQlGZbOLwxom+LQDjmI+ApW/D2Ivo2znZSrD/zW+SPz2cjhoc34/hN
ZiM0PvLRGPVOPvI8+m5d5guJSo4TgRwP5HP/q/AyEshsefjVmjnXubXMuVTA5Mc89v109co9/dVp
VMRQMkSIc6YVliiF9+7VxYv9Ys2eqaq/LYyI6etcV1aRB4Ej9iabwNteCl5ZuL/qH38JVAFVc8f0
j0dJsdTnjC9hleZO9nPrIvT8sxvwmhQYbj4TewX3aKTpTSIK58rBsX2nESJ71PhqcCAygruYmcFO
CtZjqFej1vRa3P6V2H3F2LSptFKwPApei+R3RY+5hg/qZOpVRK5s3MZKY5iKlTxFL2BahTALN68y
ZYmOvuKpt8Xo8vZX6tOSOTePu7JJd1Zb/awNu18xcftZBg12ioYSJCc3qUr9a6mY8UkeZOZS3ozB
nWNqFeLxbrAryvanQsg73YxWWl8vp44ah9dNth5Z7JssiwofBgU6RyO7WjcQF3FBreA0O06oHFOg
MIFn6whX5Dhc9xmSW9isnCKUGwrUWYvyJNP2nCmT/5jnJEn5q0llXCns+xwc1X7dTLa95OF8ta8j
VqiOhk4RDA4n3cQa0KklDXfAuEEazR5Xals85irW2rXLAmyf5UZ3SnyoqDNLJupbh8diPpVNgsI2
tqHLnPSS96qOWyjZyrM03oYDWqkuLx0IyGzO3KkiVlcTxun7V5lKm/30nRl+DIsvJEIx3ndjpV29
qlLbzW4qkuF6qaKM93k7jrctkN872XGT8rIqi+9Elbq7S7ZeAahhbrYvseBhtRQjIjsL6SCJXtya
YX4P5yyp1m2QPmlRZd3IwrDHQSdTg3Erkznzx9sqKO/9WXVHSuP8ri+zEsO2tt5oD1tZKOvPfVuy
byPJn9hvOPcd/+570djR63wbd+Z3hNbFZsLn6hFeqtho8xlbPOczmXcpvcSHRo3od+AqA+R6ROXl
ofe7Kzb03JslVVTFrVVBrJsrSDalkmfWXikQor40unSkAm+P13MnZZ66N7IFJIqlE/aarY3ResO2
9fwDxsn83EVd4fbJYc7yGhxR0wyRdVaaQCtL17xRRvMHQyF3pUX1Q6Qqe2euJU1cfze89DXHt1oD
jNKyc1/E7DMnKGCkcou/rNUUnblyp3QTMv1yH99SkTHA9AMOgMzUci+9ibV810lbJFknmfsp5zoy
KQ+yLxQadvJK3ohnksx35v6Wa87ggUvdP/Up6y0X+t3f5PnPbFjeulHRney43ZZtlh69fOxOHnyy
05I/F8ozpuxOsYIR0J2W03flss3cDQK/6VHWkzVk/rteZZ7QnKPKwgv3FkTs+WFXK81jXVrPqlas
MOu7PxXkwm/uZJWYncAVqpD2/pIXiPZ6SM3p5BXxc6KL9mqcJUjTRvXuEPPVTj3etNUsXlrMB3mW
OEz6GQiURdX0UhBp1cGvte4aFwAkUB1CbUejtV/etW/1mT6uOOVOXkaXSKgCR7xW5R0DAqBHuIKz
1qp7bi6rd06nxiuh96BaZLHTu0pDXIqaZs7gaeK8vpNt6ra/idkcPORa1UORmqvIekuT0WzqnTf3
FnrojrRrIAX9F5Po8NZI7OjkZC4yqbbGvRBy/R72qP2/rWHlXnOYxjK4Vietx/MltX8U/pMXeTXo
MCNj1zYyGMcKqHN+yhpydGwClgKTttywfleFUJehZbI7h2GDprRxTtrhS9h8G0q73niN5t+4YRLe
ulhQEWEGffamgshmVStLu/sFKDBz1O0n337BKOMzcefqmojVjz50rN0wv+Rk1uUgLVdTa0TJL5/f
bXPlwg3tnazCghN/VgPD582Yg7SOU8XRdn4VLHUKQxmMT3OTNLHHXR9tp8ge70PQA/fyLPV/aLFd
3MmEPCBd4vNqrWpMb6i1VHW7+NAHEW+PufnUDtP9aLn1vXi8dCWra2FL8CiZ6sOlphPauFUBvQSL
8Ovis4UxDNcOZOSvW5GFXYIUB8LK3bHDlxX+I/JMCKYXJ3kAIFWc2PdPitWrU1k0uQ653aTdz3P9
fdh7Khiy3y2X4lc1X516GMPjyQJXQskI0dZqxEvLQFg2jEw2YTSCDX3Z7WSePGjDhB+CQFn9ksc+
RHCLSN4Wz2Hz/pJfB7wK5i7TBl3H1aU72busp8b1ubsWTdWDNesisyQc15UeZU+66xvPzZuUwyaJ
ZXbZE2Eo/Rm88lJTpuZ2dlc/DZhjHYIZZ9rFgtWXN+NOoyopeKwQAeRuphuZJ+vIgzIDUmN4Tpum
KVsiLHNSQlAvdTIivyAq7H5zyVvqdE5xr+CpbsU1zAovY4s/qUW8RgB3LSw3ua9FjsROVxinqMVr
JBCrIrK2oHScu8q0gqdZmWufTkDP2OUJniojDJ6Y8m4ts3HuZNalhmwg8373camR9c25j981ZB/v
rgLwDVWHf71C0RL+1PO+QF5BzW/tNvgCiEI/yFSHkpG2quYChAmWgkqztaPT6s4un2CyWb2qbd6t
Q+SKRK5g6iYhPuwJ7VV8BL4XvnkLUGjyhLdVUuF/QcNoFzuG/2yNIe/fzFRWPEDBFw88/xrt/OHU
jVb2KceMFqJg8KX3o+LIfmC0NNemCcYHUSgsrEzrwXbaZ9lt2id4ziWtt5etfl/F1kFeapkD0GW+
eme0xhpP8FdXkfnyKiyvt7qLJ2CefpmxHzFkD1fZtixwN14Xxo+QauNHbyLq7quDepR5SOfdm33g
XjfOdx2d7XuZO7SxfvpTP0u/A6omMyRMPVp9Y20VFxmsuA7uU8XWPmSQFK4sJ223DI3ZC44kSD94
/pdxULs9SMZp33qG+blOcWSZK6hNX85efNlVkrftB+GmDyLy0hclN8GatEWBd5428INmu0MWjEqH
4aujmvchiio37EtujZwYRDnV2cvb29AIqW1l/nwbMEfM67Tve5xhfdyA+unO5it7Em7fbDKkKvZL
sleDUxiLGi9uSh178pi4PgV2JB5lThWZUHTZ9zrKZM2+6IFIDzbBc/0iDs0HVolLSmbh/RphSmmj
iyZWou/jW2M+yDOl/TG6vnctExr+gfpGGaI7a+zNI2vDUV0ayOK6wwUNdYlo3wXDAIjpv5j7tua2
dSXrX8QqgjcQrxJ1lyzbcewkL6zs7IQE7/fbr5+Fpm0qPjn7zPfVTNW8IESjAcoKRYLdvdaCNtzr
KlDrWMu6Ex450sDso6XYv48AY0Eb6s2bfABxiu801oodd4xfMReFMU/W8FM7gr7mQB4fZmlJGd5B
IOp9LZSHd5faP049i4K3Qrm8gBh6p7XVWRb45a7wx1Rn6leVi77dDeGascryyFiQkQ6pAeFOdRZ4
k47zaAOmf3DjNo75rAX+pg/y8ZvPrWEDGYDhgKqmG3vgwk7+NZK762FEZEdNykpj/MYdAF9DZNUO
btbMk8i+THo/SYZXtFNij+VOKgphCFIeatth506xAJNp8KGCgtfExpOKaZhsfViWd0PQrqm32AHB
Y6CdMsS8Gg3wtMc+eJTYVakzhNEETSh1njAe2HlZoJZZuQFXHqq7iFtYVBBWheDHfA47mCZcKXg7
CoGi+2KG3U8QV2CjbnfioXWcT7kjnS9FyKetWfBip03wSvMWtNNI5Ye6YJe0rC4iHuI7uiXXaTog
cZLlKFVRN371MMjhIRse35Fp8Vhu/JAz/OjRAdM6r0GzUC4/n6WsxdnK8uQs+rbZsAmELqQmNsZZ
dj/rimVfoXUC6T5SHys7gFDIbVYjC6ADBxlY5IKSUSaXVjQ6dpRgIu9XuH0/WNgY7Z2mTi40TM08
OjDEJlwLEUI1j5rFj8vpa9NmDvCofEAO11Ty76rpEJU42AHzSOO9iaM3Rfh5VIv+BpkTg+QomNdC
jkYvc7bVnTbA3hUB+GWAun+yxY71HKXluKP5g5T1OTiEWRGYqyCKrbvU+gEioP7SIq1trhgf61Of
JLhdGFAWrIW7x0arv29UM+AC3IU6UqTUpQFUmGfYOa4WCx0JBHZVaZ6xWwawbL8XUKZZObi77ij5
HQ6JxzLOw1UGjgn82GrUV8ReI12oQIM1mk3IKa9C0qRhoFOpENp08z4JVnHKd5XTGD+ruDijXDT/
Oymsh7LT3L/yIftiZfrwPa/4T6uvsm8OG5Cc60yBi7VFnDsY67WvxRCn401Q28cilD+mcNQ9QNQ1
UC2lP1DEP34L8YKzLlMnuEC01yc7Ej2vdjAGhf/W7o7V7E/r2Jb2cR2ys0B0wKZH0OqUV9QWGJ/t
sY3w85JXYmDkqvf7WCCCK6syc/ZUvWVezOIrsS8aox3dq7Fk6M0zAynEegJN0HrUWPxSQY0GmfCx
+gu31lOcyBiUXuGmzZCYXU0QPOnylAFrCAEC1Kl8wbOoWGua3X8CtAvZmqS+R/Do0WSN+yWucL1q
EDy8N60q25vZOB6axG3vepScexG05Z9RFgHEYTj+yqENFHa/7Cb9hVfk9hmQEe4ZUPW5Cx5w/TU7
FIKb97qU2ho1Us5L7Yzf1Q32Vz3iYaEET5O4fZjs1vzKe7tcc02CpL2rui2UISHDCxIE7ArM23Vs
K+IvIuvf12HdgHVQ1/3AOMCtKDWa9nndaka5BTEm5DaQRt64ltuuolwk57IvzM9Irt52l1ESbKgq
+3WUussokNjGSsSuv/7wfrd0EQmvjmWVeIsJFBCcoUobL3/0Mghu0o3TQFzKAS5nl1gNCNlVg7D6
56zPtBP1xljyB6e9BEOs3c8dx2gvvJlOc09x46SlJg+1hA7AzZyAsU1QaYBxqCVoAInwBHdWnM5R
02ig65LPbeyDvYnOpOwS0mnqdDSncoIO3L4AA6sP1wjHPjAUgKzMgVlX/WuAC+PKp0giAIHSjEPV
238hwGVfaZyaNsMFA6TK6H0YkG7+a5y0+DBWNub//6zYQ+wbxR7NIdT0rk5X/pDjvpKbe/zh8cnS
silfQfLTPdbmikyvdkSv6SjQOuX21v23Lh+mddhkIGbQdPdOiKoWFZXARSchixoA6IBQ+lagGOMY
oIb/2hkxnjjT0HwPtdKjsETaIEMf86l/ymMJ7YQoW8/EBb5lIKWWB6AVIqqCMoPmuW9VzppsdmEC
sz+7Nq0dn8kaSnZ8rbjpO/dv7ib4mSFjtP63cQjfBuGmZ6G4ZN1CFRJYfxWXoEuVLk2wr4GfJ0CK
kbNcXMcGejF5ChY3W3XJZhWWcyfl50k40MEhk15WYGWYEpQJKrce6efSZvWFBkWC6ByUkV/XKC3h
XgdHcrUGdWSXPSHnPTxpD44d+D/7hCfQGemDz7LUnE0HHqVzGjXaSU9ZCDIqa3wqMgT/O8HYT+2h
GPrbOdWQ8A2Eeepj1qNEQIGQiqqbVqhI4gfqTnjUnCe3/EI9wh9Vv3uAqgnEGDy5EqrQTLsnPLkQ
olPUHoQ2bBWqRZkIjkgNKsZuTORaw4vpln5aOD6UFxU1Labf1+J1nGzLkDEvaaM7Qz0TpiQo70tE
J6iH3efcY+rJ4mbV3LMz/aPn+zwae/dE3sP1IgNULHVV3OtTK584qoJPoQ/FJhGm0zdlb3Ipn0Qm
n0M3THZIkkM1J0fJ3x1qZnCHz3R7nfcQl5uNNOLYDpSHBPTSqBsCaG16Wi2h7mOjpI+MQKxnd3RE
jVYgnojiFAGY/dvAROcCFLXfjuK3E+RxVB8g3/MJlMn+XYZCEqjNRvYGpTqD8CzZQ+g8qH/MXfIB
4mSNGjnrHNhBAUZlMeyVmtd9ZIEwqkWhCS6LAeLEibwKQGOucYyMPS4axN/rEdEMcsb9ZLwftWTY
12pGqACbggTdR/PODOLkDeCSsuxzZPT1NVSN5Sc1fjHFXW5n4riYyMOGvXJ9d7aTifzf7U6VutDG
Yt9sA9B6GQwn7tj1IzWNEHwj+g7FIO8208qf3STLEdFVCee3SWHbgOTdYObrhBr/v6dCWBYCgdoA
LhLZPdKRxZvukSlbpWx0RLZ/9uvbeLxZhdYjW2Wy1wK6uLbdAlthaZ2lIgThkQaFMiQ51vMI6GXN
TS9a7ELUMPlQo03xg5Fk9X5QNB/LAh+6DLijQ1CILdlp5uL7Ycnl3B8W+dClBZAqeRB4T4P6I4GT
At11j2lp255momTZQnDvKWd6fkTdkY3AILoGSuIeY2h/UQ/BnfSprKsvAM60FwbShifTnmxv5NPt
9NEHFJYmxG073cdt/TfKtqrzyOvuyeWj4cUDJMyp2+qdC6r8GnW/atSE6NxdExoPsc1Es9az74Cf
yU+oCcIYNpzQNnpbKCut14WiOuie/rQQc4BxnzFXE8pYwAKECgBcfYBy3zZkSyxkBG2UDu6EVYK0
gfgbyDHXhLYdSzw4bow0QhM5aKXw5iJON/MgRT+gkAkJZ59XAaIixQtYOuOLpRo6+tAtbOmuEy1L
QXZeALKvi/hiujmQS4ujJa1Hach+Tybyq3tH4eSsyjrZfrkKfYj7eHQSfXLV5AYkjDw0yhWteDM+
L6sbiIxGQbu5WY08aXhsrW015NVx+QzzChVogw5tYB8+LlhFHQi7WwYF0syv96yyr0ZRjWdQ0IGL
l4EI7/WQrLoa4unfqNRvT2RpqqwAdbiy2ywcz+RBXRRRhKugwmslDdws1fLpMch5fgQmLN1FfQEI
eooivVUU9Mm937rnAjjI0xTHsGmF6+560JPOo1bAEfdTjV+7jyCLEcd5bh53+j4K3XzVhWk6u9B6
3EVtcQSMP9nJBPa/5tAb4y/jfTVasoKG5gr1edlhWSPBdvjYQq+PPJY1XGAVVu4AILGfqM+eFoY8
jS7IrtQfsTi7DUcQBbni3WJLg1pD4tA+ASEn19OYdDtKoxZ9hacAWGWXzKofGfLaYjNQZlb1QHby
UiaaQylZ0FbdTCRXMo3Cmr3IldZSy1Pv97XsfnyKDV9/BpSjXnW1FT7zDuXvNSqf7+ts0LZV5Abn
HFK7R5RoZnvU8lp34EHLNqBf45+QH8fbu65ZX+0o+Kzpov8Wp6BHdNx62LaoUvFXIeqWdyyAIOjc
b3OkuO2s3aAkwLxnKudBR2D8u3CUMKtSgVc7cwHfo6XIBnykda/lWK7QCqhh+H2C6oTB3CKVWUOJ
8b0xIg5d1MTfBmKCGtA4fHEUnGliYQc9KcQ5EhG4zQrLtXO/csQlR0XqnkyLH3WBLYEzJHC7c5fL
cA+A1CPwjDmYc9QCs3dd9KcclRo1kp6I2aDwS6/1HEqpjSIw5eFfemU/RSAAfmpjkR6iqmm3XVN2
X1kQrkH27pWlFA9dGWZPfRueOVSkr5bQ0yeZWs56kCzf02AKBu392ABmGw15+mSN4JIw0/QwGYVT
r9+nkq/ZQNJdlHGxDxHxRuwbiPQy4idXk+4jgvLufRSZz8bE4i9hA1A2YM7ahrrSQIFbnJXZXYdq
eMgImitLueWorgC4HMHi11psI8TqJtJEZ245pxxsrvcdOHHmZordS6A5wZlMNAgaU4QgawTbF99R
w50LUqDfUjV90MrwUCXRN03VZlIJpTGNr0f20OcA5qj+fEhOVMVJR0GCcudSs7FPVD7LEkEhUU5N
/XkizZFk/XCOD0sua/y3PkY2mghh9O4QnDQtLLxBFSRlINwB9L3jkAoF7By3tEGeghYET/cxIsK7
aoDYBChC9jlH6XyslFlRqd56LQq2D1J1kUP53qAa/VrkInjJnjXgf16CLpTY50U/aQZK/PnNAlmh
tV6tFqDRUefzAoHVVBsfWlnrScTlCaCU8lSrhrraYCS7SfCHD/Y/+ZKtiszXqdT9tzZauALtweL2
wdc1wF2mivBDE6DoNaocw5PdTGm+slE1vQJyiG3EOIRQ2lPj0FnCUJkjt7UlXxpzATU6QUm9dtZc
+d5M0C1u7MA1e1q8UTptB2DpQ7n+al6P/G9PjTLuYEtWapZF6UPVDdBBN+50OH8+nz5fTp9vPr75
u2itFNGwMEJcUgBehCLP0XBOoz/cFVWAFwPfhk4dRBNPTaoN922oD/f1CCkACQ1YL9BKvC28z6BR
TquoaX1WW6fZZdC464WDwz23BFcYqAY05wSqoJuTkLfdhfopLkKUYIMHcw4G042tccudqWtgoFX3
TbzgvI3OfXVTpCixXdjT1gaGD4JwvmFu57tii30C4nbtdwT9YpC/YombE+DNBBy3Me5VB5QPo8oI
i/m1gzPcHNIk6sdOi31Bitgihannz/LRE0X6Li6A/c3oR2/65BUvoRKMVNv8VPCLYVujkOjcRG56
D4Li4eo62A5mAPFx4bceymzjTTFhIw6tQbPH4/rQyiGdcwCUDVjcKC9QWJG2tmvbWtNDKBwypM7d
eNhRF+n+yV75HDRvsYgR1VYPr5zb/NRlJV8xp786IpjABO+g3LjHk3PlAkMBWTzd390YR0chIcBZ
uSFjzyPXWrEpyjaDBGhopH7fJdm1aPFWKZx+XJHn7K4GElRxHEK8QAYxgDjepFs2/p/BzK1OTVOX
CU70ABBocUfmSZ7Mok+uVlBUl577XuK3/jV1bcggqyO/bcYNsm3a+sNAqumf8FdOxxoITAga1+V0
qkpxDs2XV5BLWSPk50OO9gLkYDiAHdkOwMrU2tGKsUQDRwGGlmZ2gkyBuw9QS+BDk/wyT5lHyBOi
t7ez3an9UfSQ7kZVa362nC4/67m5KUKwkumOLM6LHTI/YO120kZbozKQIREIYuAVOUFis9K35Cog
mXG0TH1dMw3DZEONUObZTgHuRsAJUdqqI/Ln15C6p/58SFaUXsFKh0Ka+iGqxewzvE/8OGVZkqZR
89HnZlkaotUiqSvGEuvwn6Ys48sZ6Ohm2TgYEO8k6zjp92PoQM/6/TMv8z7Ybla4OST3AFsahuKz
3TgYI/S+OLYsQH7xUzI4ztxAdtU9JsbL7EGDml72eGF+d5mPdD/fBqbxqzUCIJTJtiw1udamz3Cl
mVFcnqfWBENXi32iK4v+aCtbOTnF3Ax4r2mQskd/PhxQvroKHLcFLTRE0LeOi/Re68f7sXaMAE9e
HZqwkzBPAGcgxhT0RzK1bOgw0UpyEPCAEX1N1hH1welfdEhNhSs1QeRFX+ypxgZvYsnZClCJ3CX9
+EUCeAa2ymY4gh5n/GKUL+CPTF4i6BmfUSedgG0FZkSrXr04fofnCYpv6xpq955d1eHXIC56SIVD
IM1PefWJ58nFVHarhWYbaJrljtxSEPvbvBg/xUFf3iWIS62CHkUSyZjkXhyn05GHrf4lNmZzWWl4
8bL9wSMvXpqQKHStYj34Xblmwq7P49h/nvwMiJIuAhO/asiemgOgwnS4NDqgyQMDjQ7w0KjX/qOj
U4LFDtzR86g5+XCktec5dAbqd+C42bdT9EDLJGHzeubldB9s+aAzCA8ByLYM6FYEyswE28jpUwGx
C/AIlU2+qjpfnlo6BBequXeScDt3wR8MaSjNqvOV2fZ/OCSHG9/5kBac1x4gXrC3C7m9ORXoud7O
Go2gjdK6cQ/hI3Hs+koc6WhU3Q82lsaVvTZM7EbB+Vuj5aW4naQjjrMCRND0bp1uj2kCLTtbh3rg
/mZejE5ODrf9AeJ2OmhWNyhCh3YD0qAroM3LEzUQCShPIdLXN10IsCPYTsMdHS7jN/1MrdaAfWR1
Y6TlgDzGKWkS9UUOUtze2Rf+FFyoydQRB+tjW0Ptc7HHlnj1IBt1f3fTcwGC32UGHRlQAllWMsiF
TpFkfrwDv3S0ipoBoCU83lCmG0h3xzQog4Kd8dSIzgQ/muW/DleTbd5FlFf3JfLqypGXyWMT+ijH
icdorYH5CpXS2DjQloIa5MTleozcYX71XQYyvQcSOZ70bdLU0NelEWm5EHYCQd42D/L65EQQK47C
4AtIMv2Hsp9QlJGk8c4vNbamLg1wVGqs/cIBoi/WxOyHW+k3v5yqE7mRvR7OflPKB+pE8WidjdK/
Us9U86Ys0nZJMUG5XJ2JBnTdbDzDF9G8tOyKHOXGYwZdHv0KMr4asiOm/cmp7W7Tx467KRUoAHTd
UNQzxSctR6E/md79c+Vg19qtP4LYUDUf+Sda7N2fS7+6ox75G+bBqZN+PkXOB4NOMcYFpNi46K+R
PdaIgLY+YL6N6+kgOjyZ+EzQI8PGdt1oqbOuK6DsPd5P7BQDUA/tBeVFfWoWz3l6J+w1kyMksatC
A0Sd2q7DtsdKRLGz21qAvjqWztkvPvWtbV6aqgMSRB21g8AUPxzCLS4AVGOY/o8JANMtZe2qGDCt
FSX47FLLgLhTCT/uD8dCANBMA5TZmznNqT8bFZ8uH/m+NZruxEBmnG2xgqp7pxZo3tIDbl5bYf/T
ncirGeI3V+rrxTSsXzGzhWGA1E0p/ADxDbUuJeJD3cXGwnsw/CezmbxobHE1ajyrVkuffDCrAO8r
ysdjRHMnUHEcYx0MVuA6gcJuCtFUBF42UgaFna171mKXnXXfy0kvPC01fexUdSRfRNsVng6Vkdt+
5SAwYutd9UANzZGduQ5zcFJBHLvg8uhXyNpRTysHpJaiMN3MXW4jwjU1HqiMuk/EZw1kNV7F8qQ9
UDfTQuPYOtDKoS7NGqv4mJjYXdMsqZWvS5JHr7fzkkSWnU9DiGAa/riyjrQDSla+VAbUq8BzEgnI
zVdinSYlBOwX41DqCmPhnGfb+zyagXiduH6YS13w9RhvCGUxlN2RcJkzlpPglUWePoe9Xe2oR4DM
Bbr5EZ9JfTVj1IN698GPugiZIzNNfpzrlw5lO3taWfDymUDRfzrFspIRYAOS1oOPwsg3jFZC6K0k
MVSBCkSI1BNnts24rhmqVSMbmWxpkJp6cgXC/piVgcHiMDtxKPPBCCzjDMH+f2RGdQ3d0JkJ7Rzd
sAFm/50VvExK1qPyLHyc6f05dDWQaQDH2vBg9wPYWKBT1YcAYVpKYx6PE96BbZCIbv84Ne65ER4m
KUuUnjFgkQEd8/Web16X0RDSFOuAm2MkV6Ycs+aUTzwOSHvjz58m1ofRA4F9dqiNwHwMByuFhGWZ
/miqCvVw4fAMEjsAfvpqV5YFKG4MpZNMGuq8nfD4BH2fgxxeUqzJeDNOguzLsA8Vuw3D7XjdCTDX
1I1wt2XjZnfUoDgBGDLV5ZYErw8kPuZR6BOizpobaX4nK8iuSWtAeUAIWjpIbT3FuLFCs8P+Eaoe
mfLyBXQq4pE6kPUBWU1Q8iN1wSTVblEBlmwAPNFWeQcG+kTBjMqC19tmBKArUMSmKFjO7umoAIW/
YVgN0lhudfnny4P+/3+j2QSbHzO4LSxTMOEY+u/XR+SkvQ1N1uoxlL5w8RoLNncRbYzAKAbIBFtD
H9YXVoa10PHCGpYcbEScx6N9ErHfgO5EhFrVBvu+mJCP2aRlwt1iy7C918QeUFAT+SqQeECQcQ0u
Sh8koxpLyu4xGG2U56DoSQ+jfmcUVhUDNRLyoo3WRl6XLNlJEE4WppeYPnAFW3VJ/k9/WrPyp95c
oy49He7+/JnNUsnCdH0P3Yn/kU9epxX+G0GM0Y/jLq7LTL68fuesGaZxg50SahE9WbkvICsV0B5N
C+jw7cBz7tebUstbe82j3skOFlfsHCuDO4CboFisno4NjxxUa8TAxXeQHYIY94sEE9TwFOZAJEx5
P2Jpw48cUeI5ksZgw04yW/ADwfygS5GZGhRmMqQn2g63E2Dg6bt5RfEQlsdEItaHMLRj2HhHwRMb
JQ5v/8PztwXuxfRBc6w0Pvz2lUnb4QgZxJBSvYaFaUC72zRzTd8YoBntv2JLOvZf7UbvsJucr4Q+
gjjJtDIgEIpfpOKMGY9NqigOQHkQQdppKktQKHi5CT4rTwdLVkqinsuFwjsLULCq0fVVzbXas/CX
emD8H0YEcbNky4dA4c9Uv7SjYq917K+K3OdJImXWcXLCA2iLWsPrMwtvhvNvpO/tnxZypncQG7vn
dRUeDdXT1Dab7E2eDrvEHUtIkbzZ6Ij8CsO5N0DifSTfxe53zbBzwKs5z1oG3s/VQndsvjRYNXm9
w+KvoygcaDFV07FyZfSQg6BkNelm8AMaaUcupYH6yhSE8JbPDkixlI9gzc9nj3wM7kGVkz9Xjpmh
wj2JNmlvNNhTW4eRsxjZ4ArAcsLmaEU8XjRDIms0OCdC75CdjqgBCWh3ERtXgX3IwCEGN6DaWWDD
yrdg9qovqZLYwQbOv6Mj3DtVELput0yC08XjkdB2nQggzaB86lnCR80R8lvdJc68wFD7NqiB1OQs
ndotrbU05QTFL1plXnU+lf51WQDy5p9Bd/tkgz/KREj0WvaDe3HKwrpzVZNw37wDczQi3+rXQ7bW
9DUDnEEYHut5Ah99JIpGYOq9SPnRNMuMvzRjlhxQkvC6EvyrKnMvNA5JVfcYy/y0nATJ7sBb3OcB
9REqcz7RYqGPQmdUt/r5jDRKA2+fDhH0HvVE9Ct3A75mdghwTJy5f4HLKD+VChAsgrZ4SNncIQug
kwCJDMBKUpeaokFRLGOTsaH7BNl+X0ciIQ+p7hx4cZTbcyTsJMiubOa0d0XbdXdlpTcHo+GfFlMP
7TK2YhV47mMLCVryW6bREdMF6MlDO9x9GCBn1002NlDBp3iuZm1EVHksANB3KV1dilbJxgqUFdd2
MszgRSoZhC4xEIxLCeEy2UmyW29aa/FjegdQhVXvlgm0Hp2ja5G5RsgwAdjZ/DYgD36GJiLwTuAG
sFBAvWqkZOe2sfQzDdIR2Sp7RW5koaZWXuDImiDmohYitxRiGsnP1xvvkDf6mSdABCXF63u8VDlr
qBnbZ1QvgAUWPRoURdVuXTMFFlINoo5905VFH27GukQB5qSfKO9Q6ll2zB3+hXrUUKLCFMZXbG9q
Q7xYZYWSRwTAn5I1HRvKIPPwhSWje2GO3z+By8lG+iIZ91kZ7wtgeK5WiTi/HqX3dtqzR9Aiskeo
TuaeH8fW1gB6PgVL2xFPB/eBPEaotICxcZjWOg0mFvtqdIk806jBsvpspOELMiEmZLis1oIg9NTu
aBQJb7YxJwjepa4W7kygvFaWb1StR7H8OawPge+HXMvsvcjs8nWEhpc5N/H/m0NLTx4YKKv2mZDf
TRdvXzFYFh55n44eK4ArxyawSteVPa5Bd13cD+kwPrYdtDqhWA2RY5FPj2RLS8jSNFE+HIBfRDlL
AhXVpE3Ko6JNntYu6s9eD8lKTaTGWwZVxVUv27fDZYiObsYdS/AJ5F6RsRk5ZDzc3E+UUGazDkji
LSxRonXTr6s63bVJ36CIN1LlhO/9hjnoL/NRMo/aErOMtzqyZhst6fZT60yfQRdhHovOnbzJt7Jv
ckofSyRmPqUJq85WqiB9yo6P9EtLnOIhyER0VwnUepAdjNY9Ig1DdTUNrl152ZagfszybyO+YORt
RX8BgbT2AEqv71bYZ+f/sDN21avR7dZYFRUygaehJUDW437UGUxCmQ1VP00PTvncgYvwTrey8iix
M9nJoq4e42rEK2FVuH8hXIrC/0D7mQT+c10W7Ys7xBB/1eNdPPjuGfEnAS42HC2NnwH8EtvJNzJZ
IOED5uJ3P+qW+tfWnj75se3iwoAmD0JFB5lp7Bls6eEe1IA1Mhxqt9ilW0XV/10fKm1tdpp/zlD3
fnUBpsQT0vwFWHK+c4NpPC5NZPPxCLBemUIFAiPUX4bpKJX22zAqnFxQfTVXGpjn/WnKYrvxQcUN
1qEh0UPTXPZQ6nPbtj5lVXNXmo52ZXgFdlcA4kkPtaDdBrrJGl/RUJUyXC++c6EeEPIaYhIQ4XKL
QsXq1TwOBQfUbuPNtAxGbUeOHAmQe1b6+6zRpiNzTXahBooBxkX3wYhaRKNcA0YACPYynKMEaWWV
fr1t0wayXvO4onaXPYQZlyXmYTE06bHqnUNShYAy0PB8CFiSvinKATSSy9DNeSAusgJwG6X/6qNV
Xc8OTR//7XLd8tK+sS8NCvNP5tQMWzyM8idI0+fgnIzan0i8cZm2f6MUGPcSCCCcoP2eackaDPkZ
lH+x0cJ2oLmg2g5RvLx3Z5uvbDRALtRVBW4bxJZycLVMzYUGqHHECACpwPewR73k52VRmrYsoI2d
eQ7ZcbHQ0bLaFOd/Sxl+LYWM76ze6HGviMZrXYCd3e8G+SB18BoIU9Px/l/Hnt/axRMYZsDtDRDt
s+W0YhVWYrpodudsR81vdlA1M8EKxsb9gLvgCWxnDl6JBnGAzmx6ipyI7ds8+RkYHYTSJz8/Lo0F
6ESyyiwfr0/z8cexj1Ya/2iscwdPpY/WuT8vjodoMZ/3n072x8Vp6j/Nmsdo7nKaP3Vvlv+nT3Xz
dxjvH/vDysvy//mTLVP/yff22/pPq38cpzOgvtk9qODAcr/umMOqcGU0ZWrKNzk7qEaFRn7MU865
pvjghsK+L0GWmAKZDoLqtAYpBpBZ1SEPhxLqlUYd9skXWyZu37cUvvrfOUPWJgAh74fWNwDKp9fX
fznRNHEbD5QOlZ8+cAIa9w90z/cRjtfwjmFAbg7lpMhj1+t4zCsQhOHNMg1XmtvKbA++43J6dMKp
0NOVLGvsLz2wP+RFuqoKc4ActIDwhHd7/0gHCMpGkFqwU9xwYsAlIPWG14LqW5GY9VcJlo2vUelW
/X1VIIkM0DiUW0HG/vs/Gm7OEX4B8xgKQR240P/YPz+s2b88q0GCYUAWHNrAeG1AxPP3MJYY9LSV
lhk+4CHbRhKC1YjyRlvAj2r3G4e2dCA80DL7FejMauT412AqHqIfwkLZfn54FaH1i15MiC/KBrxZ
IPwtoIboVQVHANlTV9hyljL2Lc1eZUz2h99OBTKIZLI8B2E9RUIiPT/Ks2cUCfXd+bczZ6zN3B9D
UQCQ5hXOxL6+fogOAmkWyID0tv2BGqYEMYcCqgjnuBTY33cIx+gvssB/1TPLBBLRK5Eg3oNgrN6a
Jek6Lh8zATZmhS3cdKWmjrPoaOvW5yKO9Gtbt42zwsYn3A1ljkpXGXUR1J5jHW/gDvNu/zhpJePa
BhTmHuR/zhVk5FMIySY8dmASHZ4tGmQ6Zw+y5Zop702/R01zhxSNcqMGF6K/T6BSN08tlRsNYJcP
JsdRlvvFuSpS8+yb5o5WM2RduKACxjebx0CIMQPqBerbDQKJo9zNn6GjG61TgLmew1DI9cCH+nkY
47+hK+DNQsZDlxaejd0BCCTVrpb6YIUCX4TaxRIQCoQ4hWcZlbahLgGd+gpFmDSvpd3v0iegFDnS
WkFlvc7DU8hed05abpwsHS5l7oh1y0F37HR6NIKTyO0vI4gNR1QfYig0bAjnKE8agb4oRqjfNOxt
5vvw4kjetAJqp6CvQ/PIODdgskeJE3S/X6+vMq04Er/I4Fqi9kGonWfXTPooD6unDM0g9hbeBMke
hExYqLzOx1NS6YfE0FAW5voZVBaZ+BkyKwR9ZRHtrdjQUeJb6Xd5DjyHm0vz5EfT9oOdur6FvxNg
us6jCdQ02Oaj5MNgSD3p/knvXXDMO1KuMp5pl5Qzf1pldo6tpwuZx1E2YlpNYAe5gA8FQ7MbsMPa
5WZCNeCKaiSCTmTsI2Nc5T04gDS8Tj/WJaDXrV0PR1O9hnZul9x1Y3uiQWqqBtjPWiBjtticBHIT
4Ii+J1M/5Pa+BAx0VZYxe0Repzr+833Nsj++g+i6cBxduNBuMrn1UdSVOQpG6CTto8gmPNS+R2DM
HPofsqpbpG7MHILdIbabfQu1oUyOBsLsEQhEGETvIebjPjWgv4bNBi4REkdMr6GGWKRQYqi8HLhD
Hnk6GLibeC15C3z5JpoXBqw0iqpjgzIjq98IrSoYGM1jHeI9Jy4gXyw3IRDqeXxwfDHiRpt2dYmc
QJNpqdI9MjWwgfwsuYbw3IlNEp8ENRhDWCEo3RZ2fxzwiwHuTNfiynJXDEml0l8XocEGPJMU1qaV
D0NhCrvYo2YPXP1bDmkvILLApNAyF8idHHJakCUeRpD12qcCIgr0tzeS6WCfclIoL6h79r98gwWr
cKu4jqmBHOj6//gXqUK1OTIuepa0OUS5LW4//elbRWIbmbB1VqegHlj/8ctVtI6sPqPGakzACwxS
89bc2C2YJirvj980pABCbl47kBlpoxe30DWYNtABdHz+8N//1nvLNqBG5brOfzH3bc1x6ty2v4gq
bgLx2vdu3+0ktvNCJU4iEAIB4iL49WdI9Eo7Xutbe+/a51SdPChImhLtbi7SnHOMESXAVcLXAHlT
0mPvDWWvWobdSpRZp5ANqcCs8TZKH4iRfAoC8oLE0YA8yHAMnW/nK506sgFOzgXCIN82ZbfNpvGn
hxRpMC94OvKrXd+AjrFbe7NRuSgE1AJOCFM1yUrIOckOeQc6tRP0BIF/a0r4jLoVEAw8uPV41F4x
MlYu/jhaVqfOBY3Ap2Go5vE4haLSX32onqvXuicy2RexS8VxYBJaBqoOwc90voEG4rr7FjjNl9Cv
EgCjuinfRi6ER8sdL4cU8ee0YC8klnDUr9SEwAeEyBBhB+1NChzpC4sn5X7tfOLdFVqDH4p74aQR
EApzsutBYwWOeDpBX4H3ELtcnW/DbAbmGKoqbiFrgCrCIXuG561hXzyAZUOA8IbKq9eNyIefCVcl
ggsMeUNFgJ2yztVew4vvQS8kJUN96ic3Y8hB80DgBay3vei6SvqQjaAgwoCuSFd5kt8u93Xs5u4n
FiUtcpF4P5Noc74Y86IrwBTYUKD48rIT5V0ewIezbYdugr9EBbneUhqy5tQFjaq3TiDhIvRYIGYO
tecgg0MejuG6XXFIgGGVNJZ4KeIpB5UYvJTALJ5BIy+JqnYn5sCnZB3NY+8cRo0VW7VWZd3Nm2DK
K9WvI5+LHitkfG5Q17sc9JifEU4Bwb3JDbqdauXmd8SdiOQrlXoKQdgIyUuIOcmgbcDpMwsB5bfz
f6CRDSIjz2luhYaDAGjVD2lcQi1WaD5SBNHH3jvVk6+qrw7RIOQYmKfoLR7hGSRyeDCkgYA4dv32
5yNKt4psW+xPTrUptB9CvWOp90AVITN5t7SVyeScJlKAd9YcWZNL24fqB5MQ0MbzrB+GLHPbU0Pt
RNvzXUzsUWQH/+3Tffi09pO9m+3ygZY/xpiPTf8NLNvdzgGZ+o6lLTObFe9qVpl/ZY8uxYe2EMxT
V74pLiZ9Ip0dYMFfLk0fzGzV9l6GfmjLSp7s55Lf/rvZZZS16+v+J5miYXdJGRmaI0UG6tWFPPwd
Vfm7fBQ74i9jm5OSxu5X0ufl3RCXHmCaiTwErJ1edN+e6la6TyCjkXfQOwJmzbRbM4j0nc0mR538
gs5PCOa9NwuwWA5dl95wEwgITZSgCBHtT5r62tZsOxQdFGAC4Hc27U7jqYOP3FoA5acWMcWsPAU0
Zsj7MA5gW4eCBZRDrIP4Urfm1ivs+fV5zOJktvU8g3hSqGr1cJnXzrPM+9dj3fenYUdA9v6Ut718
KIx/NIhKCS7Ezt0QsH7tSvALPxWm1yvHlfJz9HLTa8dCtxBcP013RfyGPQVBkR8m3UGPw1RT32dP
GRijZRchUGWaNILjh3j067XttG3xkN+WJHBubBOS3cmhoBK0/3bKMVxrJJSDoqpa13Gln5EZ4m9Z
DxAcqz39HItBrEo8qW/DCA5j3wN51syOAXhMXwA7Ejuf6+qUtHn70JXzjF8U3J3/PQvBogw54g7C
Sqy5LdRUvnBwnm39egACglN1DXBFu3VoMyAFwH0IDdEHFXIxzT2VbSst3psiCLGY1oZ+1Jj24Nyc
oPvTOoG3045WD2Cuax/yagrXtq3QpXooTWHbMi0B98vqk4Ogo4Gc+g/+xKI98+MZAHdaAIpalhts
rotXt0pu6igOfw5g2mz8vvnqT2G4ronM77kTJIdekf7g5QTkO4wOeF3I8pugdIfgfHmI4NXdsBbZ
5LYgBnaR4A13jER5wE4qQw6c6S0yJPtsXAPNuFhHA/seTE6yg9TUuV1rPI9nAsLKsMGSBH5kflw2
ejpFGvl/VYeTuzh2jNKb96uAbkzNr9+JO1o0wRNYoo++uWUZj5uDdOp5a9cJxINnR4/5O7PQmKVQ
P31nls8Z0qKwmGCQYTpAFYus8yCOP8chNiFY+QhAbiT9nI9ueWCt1ljso9o5wtuDtyfdNJNHP7sd
xCH6WqqtHesWhbsjaoi2dmzFWuR+Q6RjZ3tLieCZQv7Lzo4lENYGNzwCvLYXAB4ocY4gDrXVNgEp
XORC6FskQ70NauKsO94BOididoUTZUth20QAmOm7bul4GyVS52B7rXEzQ3l9bQ/tDDUUe+H4ZoBZ
cCTn994MUmNu8j/F7wL5LpXZ1WaryaSD2o7A5nhe6rYR6f1qZWWcLYNKUI07ZLt4d7Y2pLLfNyB/
fycAbSzsksxaaGPheXWyXuSdZT7sGg0Bk8v4wPRaZpY/zyACyp4geXMebzv/tLCD7GKvBpSISnef
qax/zoYKOeggILhRztw9N+IGTDPqS9nM012pnW+2tQvBIOLzKNzYKgB3fGOUAo7LmBzhxqFP7+dK
RZ9C0LTamYskXp9XkSVBnpHRu8Cq61xIxfWmj6F0cunAurm4Jjar0hra+qVb+/I85EOHrdoRF2PW
ECh9CwQDpzZ8tUiT0gfbN3x11d5WKe0fZW94y8hI7o2VRa0kIPN8Z4UbfbGaMkruoUSxzGWtKEdi
Sw7VspffVr/n0gYBY89orWz171Z2cEWzOz2N+8gkHF+uOmUvRVuvgOCAcFCJ1MCgLfj63VW6HFor
O34xtXWaxIg693irfLhMcxEIJGEX0WpE6vQTkroekakb3MDHMj8B8IskhqyMNrazg4f4HpuVTdYD
CLeuGfROof1UnmzvmLnqiFwBCFubmWwB5TDsvQR9sNMRcDCDgD4q97azKQi5LiOkY0XVvNib06u6
CG9s0386PagTu2bdA3707vRxRSE9P0GW6s/TDxJcy6Qu+pOd858+w1DPr3YQ1vTz5SugY53fSuYf
e5Mj7iCbBggPZFplD2MGBgKsXqttGURxjVwdk2ROi5gjS9MeL9a1gnuoLspqq8wUdh6SzXO1a6gG
wMLpoisVY2mfxl1+j4yt7BE5KE9lSKOX2a3cHW3meq8lxKzbpoJntkmCXRGbx17OBRySAksuH1zM
BxcpEY+2UE12CkBbfVOHc/bYIu/3NnSQkU20eV/WWFxkcCyDWRcDsFWDzJuo803CDhVk4bIVGZp9
OPL4rR66nxJh2BdELSQAHHR6chJ8hkpUzV3QEb3PkLJ/NSKj8KTnqDt0SZrf0ggP+l505aMicE32
cAR+4dqtV6nH+PdZJ9dQr4Jr5b86n0zl/JSXebHt8gaOJtKDldSAwBN830thq2B/fwPXndhd2ivg
vOqVrWd+SejaHkJbCw+31Ja2we4NayD+fYI1gSczcR/5GTkwMKkfCuy27/sq8Nd9I9VX4XpHvJSS
n6A0v27aUL9GMeLfmWbQo0Iy0NGFuOXGbGn34HkHH0wFedKBOP626Lt4nZvkdlt4RZ/cwYn0Fexf
8REANZCDtWOaXpthFzMI3elNBi3UTRV7QANQAUmkuofEgZe35PS7uuxWVY00GqJMrjfMXBH/YCCx
G5FHmEG+HAjgm6QvXDve1iqZaLnPEm8xtm22yOHHNoJHGPH7FO/axJjCp/x7HOT4arwjjcILNNDk
3p7EnD2Zxvrdh7Tz2c8ymQ9UuLRat3ifrxlY8E9uFD6Dhyl2VvEw1ncMKdMuJ+l93YFhD5dfeu+T
cZd4ELdYzLA7gE9D+f7R2tkiwpNkDbQHcptVhalEVUJOfMRXf7HJx2k+arhsQE6D+W2HrwGVSdJk
Z2v2lEt7XK08rrs7+wFseyOyZ8JnLDPMaLibpkPoQsEgr5jAb4tiiFNxW4WPEC0+t1z6HF0de9rP
V5cme0QLPDdqHmCB83seOx5XudjIIQGI/s8OMO1Fu5bl0bszg6Nr3HdQ/r2ZvdJfz1XIb4UbjgAW
F86ad0Xw3Q1/JGGbfm0jDyjxNi2vgLb372nBfTAIe/73dGqvuRrIF6GDcp+CswiR7Up+coPhNTMz
SAfhzlYLbGvgfzgCrQqu524QLyB73tdT8wubgkc4saDIyIdIr2flzzvW9OF9bgqtvWkvZiTeDJqE
9ws/itcMNw0v9rYWEOulDUD7KIb0BPa0sFpNSUCqFaAX6end4WLQTmyfT+H9nJewede9NIRmluXw
43gZ9IWz7XiYnmyXLeyk2s5lD0vNHuBFASjJ2LmB/ElnoQ2VO5bcsRsPJxB8/HUIaMRwYuk0nCDy
i0Z7aBvf1W2jkrrz1vbQTrLM927oZSrbb3tsYTtsW8wDeDMvhu/OEQXzz7PXSORhtL3A/iwy0FbH
DtE/Iv1p6bWwv4udPbLGH+wuHcssRcNu/ht2l5ntfMHv8146vBlMvyG4v9dNh7BdPeEq88M2Owrp
8X3A3fJLnIAChvHy7V8tJmcWi8VUt59DvD8OTZEA9jup4asXJxBgHYYnzrr0KgFJ7IbH0fA1mNUX
wPvpI2uwpY0J4Ka2vS7E10nx5hHyZ/RaRY5G3BvzzJH6ASnK4KFIwd9ceQDZLfNLeC/7shIPkze/
OiIvV6Dma0+2iH8fIeYLxdRLD6nCfnHU/XtcJ/kY1vF9cFC5AbLLaATXpP9nuBqrI2Arq5Lck2nS
COREyCpDIEeHwYRabTE4+dgkfEP83i+nvdvmkMZaFQDJ4m1mvIb/rTkg8BFh3q6lFDHs/90kTe74
/KXlrUN/nWfqICzrrVzAE2997gsIo4Yx9Fdt4OVvn28A4/i1VVRK0k5tfC+r4CUB0lK2PrkCoAH6
wQZladuGkO0qpytO56+E6+HowT16vEj1dEEQgPBDv1l9HttujwDgAc2Lm2ZQ1LB//QSqZZAoAqHl
QVJ+1/Dx+wUwTC36ytaRP3GGDdtqYSFeF8uLTYU11AnkiMhXd/j9bOQxcse59fOmuPdMjaFm+3zS
BZ+dKLvzIXC+9JmaCkOyp1ChXTtFlCCDwBkhC4hvMSpbvm2jUH+qqthfIaeh+yaJIRXALhoyAPeE
5cMvwC2fAwhXvwB41a1xV/aPjpcWu1nXzjVWIfzw71dr9PerNbIBGtf8i+MPVyuQs8Ckd+nwUEU9
nHfQCgsJvOEBUTEuRkVngMlUNebzF3Nh/t0cIn+gsoVDkgcrb3K/I1dgum1Tf0CaGhLN23n1X86R
aegK6QEa2pT34PQV8bFkSXtoq6q9E3UwbzxSii9gtRSrJFH1D4/20I4d4VUOwMAmdT59y6SMVn6r
oyfmwbNhPkkcg1PepRyw3iQBze40RtdAcUXYAFOoudtDWzg8IddFleGiZPIURvKvXjtkqYMmdgCL
T3HdOGPyTebhVhRCvrI+cLeCd+kp8R11j7xVpLI5cNDUhR42ZRwyRLhRtNnAkJg36+sm212a7VEQ
f/n3n9T7+xMojMPAhYeIxG7gfgwsJwj/zG0bIsoK/G13rNqB45cFD2mDCLnfITDItrOU/UBXY1hg
sfJwJlZkKgjwLOmQPADCwZFOALStiJeD9RQMqW6DcWXdgJUXuhMaOlLQLkIWZw54FYJt8ybWpUTO
XyjHguS/zPXyf+ujUOi+uBtQZDV4kvzf+UAU3GHdLhl7fcVA+IeQ8uAgbI6EDVC+7NgEdqCbrkG4
bafJgIimqj1Knj0KMMQjEusVdPUc8C/cVlOFhJ1NPBdYla1w+WfZZ+hM6/vzd8oTwSow2IB4fT4g
RNJwhBOpyjiIqd/9USAodpxjMEEtbA8VUae6kr4oWAuu83yVwIOYAv9qv/qYBhnofpHg6P/IgjBH
CrYy2skMSSBYyfGkar1i3YYciuaybSBvFWTKEIOE4AruIQrSVLEBhtbgyhiQ4aC9VRhFDeRP/vzF
FAdvh5UM62P9mMqyOSFc393Zr0yJ+W2KujcShcEvsGDK8Jcs+VtHGX+uU2yd0lAVd2PjJoeodNOD
porfubTWmwjacc8jhuIuTlbIvwoOEFN6c/AyfPWyBGDPLkuOTRv7L0OCoKjsX8Uos2MyNP3WWhVC
f+5GXzwKrL9uEx9CCaWO9C0LM7lypTvvwyHHFg7q2J9KCHXdQq/jIY6RTL1uqLvttANlVa7LT5Aw
FnBNBf2xR+rVpwRZMvsY29WNMlVnlmCVl+qh8eZYrWMybz0JyoseGS0LtMclsr0t+YIeshid0pcZ
noPQdN6Mkrrv0DsW/GMvGDMg308TMk0UePIZItnuRiP3ClIqptoUxT0XYX6NpK3iQfR98VAykHi7
PrauWPjCBOTF6cqParrnptvaRPGQbcI0KXYRIec2Rmd4g1Nq+JphZzt8Crw/TYJ+bdvsSeg8xIc0
AwxymX+C1vWJu9HL8olwc9c3wDYe31/XRUEPtUQCWPu76H3wo0Kc9/ZDu7X497bfQ9M5TK9AlJNe
Bbnr7mSEHHEu/ORzLod1iJS6F1/T4OiCp2LTQZfxJQdL+0qSvr2xZnUGXgXTnpVucASVNy6JUp8s
1sZiayzKJla5ewbchDEy531n/GZNIovEsYeLIYg1js5UP8vc/xEjP/Gh6qGW6oWyh44idFtMe4AI
+z+1lx37x/Y0Bsl1gQwIXHzNtBC3uUEOWnGGMIqhcbOEbiCKAKvFUDs722aLqWiTw5yBy3QhaxtK
ML+ZR0QaQonhYhdnmVyPWZtvVOH/gDqF81JBlwF5VfKn48y34KEcX0ouQCVIOuDWFM2uco90uypv
EPLXfrECyyLW577/tc/H+HOCJJVVmw7J20jzjbbqCI3KoCSSJ99YgjT1uZyKTwIenG2bSv+mcxUY
4YZUH5KE5ndcgBKfjpE8gpfhpUS26BX0O6OrAVmj7crWKZN00wA6hhz46NwdlWCMBWuLMVqOW8AP
QUECvOg6mqJ6U/yeapm0ASgSSJT1wIJEwYlMyha6Tp7JX4K8UCEjtrXVS6Hc8Bn0dd2ukJBsQQ6t
iE75PJOT7ilZjmzb0m0bB9Njj/5xzKXb2nSkg19DvSpkdR68mNXP6Uzeiras7gJT+4Gne/mcw/dw
lyTlm23zxyCDdoLSm3Gc5XNQ0GkDMIBzsL0U40HfUJ7HT1FYwUui67tUFvAg3pwf75GfyzWNg9Bd
t6zuTp1be/7WHk486LHE+tBK/LZrD7NMp/W/r0nij8tMN4yoH4K6xAVJYxx8WGZypfMknfrkAS+s
Yahf0hErpIc5C5hZmfTthMVExgeT14vcAo10L/MyugyjlZuwVz1nCUIK5/8ElS1UGEvuZNeD3+nH
83R12OXtyi99jbllmMUFlJPHIcw3kVN2JjuVBdm6qnhLlX3nXU4Dl2t3TaG9Pa6SVnHIW+T8xh6V
ZfToQ4D+cGmKjYXtFG6gIHUt38TUgr7390gCLAOos8wkUrTq1DXADZoaLf3z5O9O5oHoZi+V92sx
+fAp7BAv4u6mqkBPfjmJ7Xj3MTzjZSiz2d1+sIEMZrVOOGIBVPv1PgAf0maRqUPq1pZruEjt1yj4
Ojc3jC085ozH0qmhWJSem2z7/Gf1Q5vMWYfnyUbVbLqah3q6skdBwGoAvUzjpWj+rGayz/aV53y6
DLO2TRruMyz9Ti08w+BJDEhz0zmucxVCFMLWVO8apm4x5sOmcNufcHv2ewHt35vAdUexD6BKuMWb
Dq5fO4WWRbvnHIRnXKo3HQDlOohSPi+3WOHH1R1P/Td7/4VdxY4R1Gg29v5rAh+0IUOVHW21DZ7+
/Xb5264MjB5ICY1CgncK/n1g9gCsf2ZTUdIHymMxfyELjccUCONJ8DMx4AZhXILuw9wmH81VphGw
9YBVk9/+GtPn9JnFRHAPGkz/aeDQUecUGS6MgYEvo0Vu6AoRLbknk2HJYGWCcgzh5ret1gifVN4U
PfVvlPS9lTIiRsguGVckTOc75O6Lu3/qqAPRHnjbQuinRoIoyKZMflAIEMKDz5ANB0L4l6UHsuAM
ucN1dhzrAYkLpqiBucRKV7t7W4X2T7v7H/8CAfE98DzFSUjc5MMDi9RjBAzbHD64oYNfIKxVEMkV
FKoMYEDpIFS7WADwLO0T5KM5i0CEcBchJY1t0pS1LzQEgxKoAKNpwp40HF+XKUIvT33k+ZW63xUQ
HNIH83teZotY8lDgOr5pwTZzFbVYtBnaMaIIWFLsYe/hJwGPp1i3RZBvPaibfxnj/psjAVkEhTx2
aix8S0DgARR0nT05KqU7f3Cj00ByfROXIJ9ePhwH2m4FrvoGEgy1UTAxjL+2bgt26bd1CGh1h7wK
DtbO82dK1zOYcM9fDgMPQcp4dUWzGk8/wC22BDiUL1Wf/8y7MP3p1J8zHqofHYTCwDBfTE8tiPJ2
lCP29O8/JfkbgCSggJEal5xnGHM+/pYJGLCR/8GHhyxnZg8LLd0kuuu9ZqLZNo/nqK4PgGYgPrip
iqgBt0Be+aqr15ErEvzcTI0NNsJd63vEAeUmREck3KZxOz7OdQhGVDxV+yhw1m6nEE4Hp7tO/GIH
bg4INa/iEqIcPWT9oC8IqvfOydvu8xB4rguggiuj4sYfSYz3Xx5mSLVct+Amtv8RJdVrNtOItCvs
QMAIvY0nFxCdfeTkIQGRVxWBbx2eiMynyQnpvp3zNEs8/rvv5538jGzMEtkv/WT2/EpB+j3eeyEu
S/xxTHii3Q1Kmp08AhQlnJCB6Ar8qQApI3N805O6lHQFKnUkBV+LAFiGFsLiEUGkHEprtESKbV3Q
sILGRekCuLKOC7zeII07eHnWLhvK/5++/SJ3s6LF2rvXEA/7f/YjdE3jtNEtnAU6xsZ88aok5v37
KCrfhRr8Hz+ITkeOmDrAT0Bz/i9/lqbO4A6HqErUNPXb//jHQY6Ex7agMSu7DfdaKD/22YCk6RXW
JlG5lTrCFi/S44Tt0wiY0JytzneO6vIR5CF+q1QN+qUI/qUfpdOm8Qkqyx4o2SMASdgGrC8d23PA
Cwp/hZRafTjfVizBK/EtmKCECEFR1g0RNKTddgWltQqQkLgnkb8X4NkNvsMdyLCmQwLRdCh88Ec9
OmOhoIoEFv5xDVrcyqzLQNAaN3M8d+vzjQjJe46Yfz4VHvhNaxGFYlP1GXDgK4imsTFenS+PxiXe
MwmRUHDSVaAKsqbYGolNDrypTADKMs7y5dZFIlfbPGIvxsK9mtwi2kieh9MxA/jQfxZuAqWLIkDq
FBgdHGd6DbH/aJDCPlaphygpCDKSpzyNh/L7+UZHorIuT5BlRqI0+HcyCTFe4LgpSNwLn7prl5Sd
XhNkrcFDV1HxFYHudpg2I4ge3qKUER+BPgrJvFU0JlUGEaIaKdir5eEAss4iQmgRLo96O7Ut7mY+
q9S5Ol+pOQH2HKqqFKmdgANcrtculg6khoMy2yTCGxt4KTKXDQbUJYKnoSkd1eHex8MC9K3vLmY4
OaDUuZa4nKA5yuacyJWj/KbbIbpMV6Ie8Ly6PHRS6e1dntbdEw0DGmHRzNp+n6WeF3+LlbtK+NyB
tt0Do7z5TwL8ngSMJXfB1Hr6BRmZDRAqM7Qqj+f7wClCWh9yMAOlUAx2ZMVO0LLws2Q1d3HKET5h
pADDNthuwSNM2riqIGdRdPJBEZAmbBm+su4XtpiZuM26mHm/QDCh6LZHjIvjxeDrJ3/Kwef1z8+6
JgLXmBDNd+FDdcxogemg+tSVcfI8NxAn4jNx8Gbw93DYsjtbhLT5KkGjd4yFf26y7URVgCz5kLOP
y4mDSbuv2QkhxMeLHe10HmKTXmx0ArEiOwz3xDbI/APSiwELxBeKt0Zav8DN2O9GMCvsbbWI9XPi
qeQ+DHj/WMXubZa0zcuAlclhFuW8tdUma7sVnXN56/ds+Ay/z9q2K1AMnCYgdjblRJqXRgeIzNV1
dGV7CV8D7BM/d33WX2dBtj8/MHKqH3jO+R4UztDYavLSvQKK4paDiPV+aeuh8biKvH48NJEUyQog
geQIQvLv52rC6/ssDr/Sts5Pdhxu8fq+CLk6ZFoDf2LmWowF6W/iRgKFQN1P+RA96jZzHvMobG+6
ohbILRbxq5MjLl/HyXSLrIbpoeDkW+Bn9JXFkIWKZwJu2BleETqCSBG43VfQL5IdTTv4i0skH9tV
cmeWznZpzAQ4ESJvHvZL1S6f7fLa9gxI2gEZlGiDjR0DTopyVfIcOQVYxR1zf77tDDuMA3wsYO7W
M9UNdYTngotkgsVTZZhmlKWb+V3Yp6oPyS21LUDa/jjy2TwhE3lMzfodyl7NY2cK3Y/DunVLcMub
qu0g5bCmFTRA7Siw3wwHWd4Ds4WERVNMJChd0JdWVx5ryaEk/USOtqeNG3CaJ6kA+wNtAiwlYT50
obyu2rSB5KTXzwfcljPuWc/ZppkYXzSJ9zYxupgN/isbsoem4cPJPvmHxI+f4OTEb8Od+BbyH9D2
DQpA41iRf6da7DMB8itki7V7heTjQ6Ir8UW287U1mAdWrvMJEtWXkbnL+FOLrO2VZAgkDkH2y1Pq
pRpE+pKKoV0jRyV4bGPQxiLnc7gJOtoeXTxOj4gVhzdhOQfbDhrJT0MMxlkyNs1rDhxqMyByFySf
xtmf9hIZ2keAYTakn6uXlrnufq7bae97tXopkENGqNt/G8D/sHGlV165WeshfRzx87bsv2k546sD
cwywrmxYQ5EBvmKT7U5DzW9t4TF6PrIvObxDTpcmOTXIDrR1cJl0LRCiH0YKXfHbLtT3MbUcR5jW
miP4myBFJS+RseTczVkTfBsgyboeA7+/VT5UJ1QJFh7QjvjfYme6r1Lf+ST8tD7iIY7kKydxv8b8
2iHK/8Yp0mzTbi1wQ11NDsjk7BGQXfwqHjgD0SjeUJde5WAZurKGUdq+H2Lb7LgKOBK5jLH1y7SX
cdhDwWaoKggzzN52GWK7R8ToRuIp0EzOCqqtyClBElXRnWInVu+KS5s1tL2XNjcDEsoBaznSP/8+
NrSzXia0Nsuplnmi8l7NJVuVSK2LdI6sQ07IJ7eaf9SCCihSiugTAB56XTNaHJdOpApukVQM2jU5
RZ+8gJbHSrXjOjHGJHfkDSI4cAaiFoNo8THiBbjKZriIkAr872ehCV4zdh73P53Ffgbw4db/cBbb
txgI5If//nvmcfxBQKUngsjdpaB1xl6Sao0sQHvsAKByZQu8gs9Hfo8n+9o2hjXkoOW07ieVX/1t
XAju6fWy9OJQS4oAkdnKBlLoiPgcKCvYl66J2enPdpEHzmcNb/U/tStQWp+COqu2WO6+qYY5qyxq
wrVDU8yaOi+yQ/grUbm+5qa9mEeotav8Vctq+qf2bBr0o2Lgtrb2PYI4HhLz9kiLAzrH6C6CKq44
1qp+40aKEUzQ79vByflmraQjQML929aa4XGL1DcXeCRv7PtrWzg+Ezvs6QB5ht43mO9NDzOyUx/r
IJoRqwiE58voHLfy2dyOEXOE4aTNwysFFPjvaezRpbBTX6ptkLbbZlLGr4RzXjpsFcjmPz5SOWff
ggJM5x/sLtXlCEm/+0qlj0uWOV6+ioGDUZjUddt0KWyb8l1QV9vGxUbkezY6SCmBEBeIkb8qyVsE
zxL1QqGiN4MW8BNtmvAWrwCkL5j2sCuDLfUbfijdtntJ2hhhTaDHu04N90gR/QaXYvcifWQCp16Y
7uygZphfhJ4iyJH79aM3RdBQUfk6TrtqJ7mYr2xB+TgdRtxrtpY1yEe0R0VfgvfK1pfDd0PG4Gxk
uysQRKyBlC4QQkGHhrPWWdtDNiMne4XFCqi/L5sCb/bqO6JGMNu6ENKzVVsA817fwQEv18KtSmgS
w64HdwSc8MWcIHIGsOa7RiYHD+I89bBZjFjDmrsRBFlr8ItAathk3xVABO0bWl0nkPlG0pUCuSPY
OFHabluQmIze2h5aK8eYXrptm61SHSPLYxm+HDPEi89TfZwV7odt2iVk78ZqeHDj8Bd0avRXgV3D
2p2c7qZS2fCQePGvvmrlBoh4toky2t5NOv7akN75AjxJfqIKmwlb7Ton3SLzF2xy0AT+0gc0B/lE
OF7ZXjIj2TSpyodpzgExze+IMbITVox8tTU7IXGraG2rPpJWlwlt1akN2BrkBHZS22QmlWApfNB6
SD5X4a0985+fckywvLWTfviUtgqqXf7uU7oBaPiAqFkmDEG+BQf785+fMs/mFPDYcoAIHyKtvOre
xkLMoERH8NVGa70pgNfpUrd2tuddm24+DrMW1havg3CdEOJsnUROJ6E8bEK9BpjnXoPacGLhlTAI
v0svlDqzpynj3T5FSGezDquhfh3jKDw2Ko03TdE2r36lfpFeYO2ST9M9r+FGBOk9cNsiMWvo4Gir
BzzOz0OHlCOmaIZiv7QMxR5wPIJdHdvCcvBOl2IGFG6p4paGIsulxx5duouUoRvgFv/d6IvN0m3r
nocU+bQDeNCcaplWKYUsRNEeswpaE7xdSaSuXVEjRcaALAG3jJE1Q/ZBBtIv9NjCtg1wvIIg5WIu
JLSop6Ta6ypugfzkFcJTGdTvzFvGvkRsUTdlcxiFLwBFGzVZWWupSXcYp7ZY2TfLMoMZV3NQi+J1
wld6FiPEX00j6CTmg4aC7qoYkf5QF/6DqOrmeexHoLvg8s8jL9pyNxRHSI69a+czgAlIihbHyLTP
CGgiAjp9Fabd2vdR3pysO8AyfHdA+uW+Exxx7yLPFX5EEH8ghepS/Glm24MCCi1/+S55yfbgieiJ
W6zkEYvW2fy/1P9q/+v//9Qf70Uj7Xg6FnILfQlvD+BltKHcoxusRLv7Lgu6e3DaqhsogBmQ87nJ
HtEOWkKgtXMPtmqLHO7WjXFjOLmuryXcztfhVAGLa6pD3bHTEIGdm0hPbD6YdCCzwg7q/zB3Httx
I1u6fpc7bqwFFzCDO0nv6I2KmmBJlAreezx9f4hkKSmqjuqcXj3oCYgwCCSRCSBi79944wnZtWnX
pHnanIc5t7wbx0la0D04T4I6otOl5XLCc4sMn4z6V1NpBJQPEhPmNLY7WZzscdY2EypBPrgkUAY+
W7Zo7j/0Zf0kHtTOfusbpEO4fB+ESdxxuvFjU8GnILjJDRexorlKbhwTRpqTpjAfftTJLpNuAb83
wJHKBpArHSwpG8gLv3x3I/vUsnLItCdQbNHhMkIz5OqNbrUsJjT/WtbLA6rQck4hIL5LldxDzT7Z
N4nx7cOnExZImkmrmqWY1JGvJeAlMQ5iBMLZttZCnsfoZqxxY7a784dEHn+6KcZwb8c6jqg//l9H
TZXroHvfK7Hw3SZS+O6CyCEVr0BXOk8nBA0Q5lUr3z1EaQJbwNftL9ak7bs+xN146lOYWP70LSxQ
iiC2qD1rtlKubND5t4EDM7evleGQgJM81ailbQIdKGnu9CVSaOH0gqLUfVmPvb9ATRoLmdBfJBa6
k1Fh/YHi7IhaoCbuuijXN1ZvY29fdPA9h6LZKuDHb4cqDlcZa2itMIdt2vnFdTxvqkTPr2WxHtIt
ihY5jmZ/1XdofGsQBtK1WmTmUXaTB8gu4KqKjYrtEXGDaek6eAMAsR0XaVErL1oiPnsA+F+nqD7k
9jj5C2JHCyCJZghz9M/Gj3H30bvg4OHj8ep12WeXVfnnJkDjcBwD/bpCS1adBZttBUn1HK0aIKAo
MMuNbDjvaeq1Ek8lsWN0oMW8aXNV/JP2j/1LhlegPGpZwnZMRHV+wWgGjRlF2lR2t7FK+E+fxcWL
FklKDxEUbtq/tMZlgyy2WbgLGqM7yiqpHC7rL0dd+jZhrZ1YAK+w4sXnAOPZ1RCp3UPQW8n9qL0Q
XukeWi/rUBzQ2qWoYn6bc1HT0PTRaxfRi7loYffy0MC7SUBSX8mj4rxwNlGtPoPHivBpZ6A8S9N7
XfyRIydXLMd6eD8iuepklWgIaAeJUZ7ypinx3FKb8kRisjrJvWhucdP4PhKxt5WlS73Wom50PsLu
i8950FX81JRxUySKuS06X3vRDaKeZVJ/AnjXHupUxfV9dLQXXxlfhVYld0YZlDfjxJrURLzjJRpm
YwCB0zKSs8lTbGQ7OY4cVhWGufW6J6RkktxQWMZOeLiMkZmdoh97igJmrEq6/aXqQzcybRwrD8uY
mPOLnxVvfwxAyBQvF9n88Szz2FnstsANqrcTy35yU0SZvZtsMixjMmAMTCBszJt2QexIucWsQRxz
n+9dNjjpV3+CRYe4WrAxMmHsXTMyHv7mwFozxFGMDTHqwug/u/0rRhELUU4hgZ/ZJgZRTnSFbBhg
Z+5cOfu/YG1WLp3EaTatk+UkDP465kKos9zWOx93qasMER9zJ/5sMEse4LB/aifokMwyCHTMU4m5
vpvr+7ne+an+0h9d3nf99d5UPxUT+CjFTpR10rnncS795fhWagbw/dJ+JXW9L6LfvpltydOSuEEh
7uQIEp+IaLkVPNmxbXgGsTv3Ccz+rQ/cu4UStAYxYP9kBk7xqR6CcTPAf99nQRHcp75RL8JBpK8/
erg2vF7Zw9PV4D7TprceNQvuQm9/M0ZukG4YklPk4ehwDg3IiVk6ZM8Qyey9jCWc53dzXTL3GzoF
K9QfRXmAnO3Jzj8OPQ/nsDJae7xNSAMLEaBcKK1M8dcuSAXaJbwt583MNFHK9KY078/mp97cI5h7
JM0grlyn9hd+XaDtK+2SiFsRmiW6vhDkFe+cWWbCtcVbnRt4LZZKc9nRAuwamvF6zF0y2WVm+Tv0
M1yWS1OhHMK8hG1oOvYVAhH19tzizC2K7FQgR3FAiXwdRuhCOcBJLDti1SGRJbJcaclflZeyk1/1
Y2ddYfjnGVp8LU3V5MaPMHZQXN9c2XoVrz40SMc13NlEV8XXsqvsIKvlQYnR7bo2LBdyUXRZO/3t
Umpehl26pEJJF4mN887vO49FriyrDn0UtJn6K0/EA6ZlKKBPhmotZd1l05H0vpJF2aVUOhySdU9Z
QKLaWz32M+a86caxupocxVnrcU4ycS7KBtlFFuUej+n26LjD8lL1d33bjsSC5QEDiaNNGPJEkRvA
NOF1V7gUvV7Fa0v3Vh8aeL30vH95HQlWOQPsobN3m4tMRkzIRVZpk5khg5A3W1lUkf476tz0iwCX
s3sPPv3sCtokjX2Ue5cNketylXHJMMr8q9Xzkob12HzIZfPhYLPTac3Ah3d+tXVxpzuMQNA1Epud
jR+Zb5zUscElOLSQVUVvRT+XCQnlqxwsOaEJmlGJZ5L6breae5ZgAHEM7NS1bJFHnweSA5938yS8
t4Mx270bIxGSwTuPLI8kabfoq6I5yiFMebJ3o0WT2x5811y9O+7daHKILkJp3+6tl3fHvRtN9iEN
6K/1rPJ57SOmaBgWaCaFic/CUFvvKqqQlFQn01q0uofmma2TmE2ZajZDod9YssVq6hw2CmoWso9s
Qb9Xv7GRWCNZ36EGPR8Mi/ZMPrtMnXzLx69oCbS4au0tmeA2YurRe9DdCbM4k90eS3ibAFl0fiYw
UxQXMdRyQ9Z5RtgoOsgEdd0i8krl25Mvq50QAIxmBXOC/fwk8mpRQRgHAti10UJBnIOzvqE6UjMZ
QNiAlGhSsRvRYiOq4qpNG8Fk0EZbIexNcs2Lw0USZkGqSILfv/ofmG+P1a0bllH68vaPgLNpWpuE
yRD5QMT/r/8/nV2ZLCocojlkh42h0NZtEPcaK6YoQz8XuMjlX0QVUI/aRVsPffcINKd1ELJIGrRW
FENvlm//c6s0vrZQYiXJ6oWwk6jaBvo4is+9l9XlE8J2mcUM2nPca4XUHucIEYYxCeZqwC+Wmjra
V3XWWgrZraguotVkdam+yPV6iFCR00IV+Pz5vTcpBA+5KzF+aBciGBQcwS5vpJ9/B/KtoUZ5Jfa2
mQorWgSDjm5uldRw3pdFb+NcHhCL7B+iXM3uwO6WjVjicxFCbZzS5EvvOFBuz48qtcKDvIY3rwz5
5u2H0wNQU5GHPf95KwXABLM7UO6D/8fUehG4MTy+upffY+Z+oZBZjGwYCDhalqlqH/HaQwJap4Y3
c/tGHoP9TlBhAZxjxmYbk6mVX+MxgF1mWUBk9OVoBdlw16eVfnaY+5+OgGdI0mwqIhGNVP7+D8YZ
PV73yxy8Dt/C+fP869GQVRsXIzOcG0Pk9a4XTs+q3aquy2zi6WHW0XPqwslIpkz97ttHBXD7n2PX
fjI1y/9D17Ck6tsuWAMlj5dJTM7VHJvkKpp049Ng7Oqpdp/VwWmu28HmXT5Xi96MIM6POZqGFOVB
4fe3S1rvS5DzT6NdHpswsW8r+FmXkmwLuvrcljNT2rDu01YGakVAGAHmoYSZYgZdNcm2RxeM5GGb
3sVW5CxirYm+5fl3I9eLr2i+uks7K8ZrSH0jsgjGuEa4WPnEK+zUuU70TfErWLeK9dga4+P5KqJY
0O+FNtYovEK99JxUO3lcO2S5XPX0oYht1fQPHFVJmX7v1mHajuMYM4NA5df4C0m1HpJmzPM0eIQ7
PqMUQViAyR3PRAFlLGfDw7r1IKye8dJ9QSjqroBu1ezTQZ1RupOkQkJqNeOrIK6Fh4qYajbl1hKB
7c9mt2GXXemOgRTqW4KRCXw6PdtRrUfFdrJNXb/3FfBtJ6tXreIzD4+JJ/Lg4+Jwd+YzNHJ4HNK4
O2prhOHA98k9cq4HWsfJQ6OeZ9hWmtJQYmTO7KZuRZ8v3NQCnwr8RPXsExBtofskh4TKykOxC8A/
wpgJ38LUMEtYtthbVXjgYvpyD6gWJ6hd15eC91pRufNNqpnwplEwDZNKiZeu3lfabnLtuKgkt+Jy
US3AfMoqxVrBfDlf2SA1cXPVI17ND0ozqbz05EX2ksyOripOPBOQJDT9ny61n+GanMOH1G7O11vF
ZHaDYJ2JE60PPCde+ygY4fI0kE2pF4NVpMhiSVws86DKus8hVCMLW8ZbVyHi1ZOebeK2XXi+6txp
BCtgUsivRWUeaJ5SsPEjgL2Z6QHEy9Q/vX1DDt7Jvip66/r8dZSo1NjocA56BVNiFNFmauo4X/36
lUVePNTLqvTG5tv5e0PXNtXuc8SFvFVfBlCgB3zr9KsKuZ9+f/4GDfDhfBthVA7r8xcYOUb+qHVw
lz4buOKEr+5YeHCX+W2FCwvko7XuzKT1VtiO2i6eeEmeDyxgdCcGJh8pz29fMDDrVMc+VoM9w0un
14I/opEZ3xMGZoQAw7wILWORp5a3gOhhzfk4QFtfI9Smy9MMML9892831GjEBtSbOLVmsel/65sV
yPPO6gb/ye1T9p6mpss6SUlTrM73TNnbOpfpfLvwTjLna/a/dI+YaOTj0IdohJnzJUAzsrlgiZZX
0eLnuwQ7vbrkLiE+5fz9XQIELD1midCvbKPdSXVEqZgoq8ao38mS3CD5a1yldbOT8okx7jQ3vp8v
0bLvbvPUGdZ5bna3fty/7cm6d621BcGt6pxlo6fuQ5I3a3OmiQWeNZ6mEaqdPhdrpBC3NYoAG9na
1iMiwDbmb7KVe/qYpmZ6D3AXKNKIKIGXaoc61LVrpl3BQxL3MQTOFjVcow0egiob0dByvnpltkg6
NX3y2sq6SzT/RO5QeY7VIjjFirAXspjwvN3qWFutZbEiU7oKeLDtZTEI++9lppjXsjSPGI2AaX/9
XeXe7LBWtGv5RoTFG2OINTlHC0/FT/y+lkhHpE/9GNo3TWV9kb2soSYSOh8ktIbM97csCjvyOPLZ
24bhQ2ZqKkIwCu+/MSoPxK6Q4dL0/A+tmXYgRZHhVHm0enMEHc7BvU7aZRdWgYUIN8BPiFrBcmyT
+FtWrlnwWN/w+mO6OIGglw8vyC3iKDcNxrbByvaEONZTXswa7MnS01xgsmKulJ3yTHvlDRItJPIv
xWX1WhurtShVnZjbzKsBg7o156V0IQMmdux80VJbHCpZ9AbxBUEV6yB/W1KqM1P0c5VlVT1Utr+K
42Cioy+fnWPmlNcE7cd9gXH74txx8rNx744p75o5CiOfrC3im5sqyxd173TfXEWUi7GO/SeoC+2a
VFR11fpBeyDVPGzrNsnuKi8YMVsPnZe4Ta6dtND+RAdoFTpB9hqnSPbbqeI98GRX1ibpxtNgDMkx
83NvMwF+uhd2CSyPX/uXpBT7ODLtT4GVHXhhm1dBk4irtrDZm4uDCnGeEKe7lnUWtygxsF4j7OCs
rcnQ/rCGqCRLExn7yO37++HPwgPiUmeK+IaT2HIyeutLVQpkV4Q53BhBGh74cMomzuLkUfbNgqhk
VaWHOyvCVGFf4+hXRWq0LSqHwJ8K8eLYZz6vcm9+gbh+q2+G1GhX8iaSt47epCC5S+fWtuzy7vxy
MVn2rqWznoyaodO09qakuzrH1NBArTYgiPul9N0rx+uoFwYLJdP/FJTplfyRmjHBK91V8vu2LIa9
UhcOLuR2t4snHwxRWdU3HpLn16l57/hltTmfWIhQ3dtdvArHAMfjOR0T6wXrpwbnvJVfJtN9SjLc
VMrHjlDGU2K+FE56KSA6WT7K6SbdZEtmG0x55HSlDl37s6vcc2e6mCcGCbHFqfzTNImATmjXuXb2
LNK2/SIqCOteHCUviffc6iejmaylW8bFzvLQnBzwyd1oJX36Npqecy1sV7nQ9Jt+GqOdlhnxgVhP
eEXKylmHndc8tDl+FqWehl9qsjfzr6zokviuCCPjKUhSrOj+KgHCxwjIVcG/T9PRn8FViOykaxD+
warTFObssjw5ScD8mdw2vloArS6dZGU4H5jAfXz3/p5mg0k/8cPmvlWPVpzqx3O4GLA/DshkIZSe
p3vX9v6+92315U/X6aeXQe3DvV6m/VoJCu0lTsq7ycjDByIN6hVWmygnzp2Tyg9mCPFwRRojeeCO
v3Xn/kbLe8JJiniB1bYA9036LdCDYjlNME7r4Vlh/fstqPVuoWEk/ACJXN92HdY3FhGnLFebY+ZE
Wf0pxAp3j8TJXY/AcD3IGUWaBoiVzG6hVjj2NyEe9OfSlMT3ZlDquzhrUa+Ye8gNYq8B1EJQUJe6
wVRujXg0T+g0INaShQUmiCTgBrRuPKJVO3jL/k6PjekxbdyXusf/+x87JMDM0SdbWJkefWvKdh+U
pCaFFgPU0+z4pKNNdqX6rLHHKGq+KGNE0iCNvtkVWeupGp27LO9RWewRdUCXJHx0U2SiaiMwbxpP
FZiTNoK1EbnpMM3ypyzwDR5LZryXRTUZrFWC+Os21PziKU28iIdk4m9k62xcvBU4sq9kq+UVgGDJ
sC2zkDWInHiZCi+owjJtftMDivgI+35teXt2+BN8awLI9KoXWw85CPvtgEHIXvZ1Yx23wXmy9qMv
rPa3vuXct5v7um5p/wPf8ReCtokJicni1Ra6bvySj2Qa508mgoJ3XWYMzOtIHJnQFgLPZckRFeFM
UANkyoKqDmPxRnv8F0d5XQETVIkyv356O7RGdVlbZGRjJ1YkfzOA79eo4C0Q43Xdt5Ofh1EH3Cmu
phAzcRIIkepnSy66unw/ouoprXNQePYNx3l+e/lcTqk8sQSDB1nrDUqg8yYJfUwIMARACiTujhYc
aAQV55aP5XOTa8bV0UtXrZ1/q1QW6YNTeVc/St1cUuL0Wzkv2WXbXEqrGo8fs+FUsxAW1hcmRsKd
sTnLZGVqe0KR71WWTGGIByxbd3mrGTdmNMbLRksJTYZZwcxmJkj7Y2mv6/mTR5HI8v2FHS2vRqzx
uo08q4V/o7DC7W1xN5n5t0zttbs8s+MFYLbiNMI5WDdGj0SNDhyoqUFQBZ8R5VO/FykmClE5jo+q
WYWbOtK9o5+mzn8qBGDOqkSaqwpNYCbjfGA240cfRkrdFXc15jj8pnDSUFms8qCf17bQL0T51YSS
Q1OC7BwM/vkL/eUwH3ZxsA5I3frfgZ1G16Xa68YR73PwY+dR0sntQFeFoTlNawH/p9tXVjL2Usjq
lwFRfVUf6k77HERT+ho56svU9tqj4HJu+6zjrZQG/ePvOsiPMaqksrMejVh8LmHYyPeNYWLCU8Yk
SoFGg78qcYDcF2V7m1ro/2ZpjmHz/CLLmLkt0nzIj02q6+fipbWYW7FEhFHSNreKgrewEt2HiI/d
O+Rx9lwrnErmomzwzMlaofhlrKNI73BG6vOvBsTEo+ziNZWPCuUSW1xxlBtPnbJqcSn3Q2ihnMvm
Q11VN/dBFqCVHDTN8fdhR4j3PwlFCENXHQedIsPm6QkR+qN6HvNuHVfxzti+/T4ApSSQgk2kLerg
Ud5+BYAxWZI3nNY057YYcZ8nb4+PXX8ADe/d8gg2Fs38ssEdgfwQYtCVWXvrMp/e9xhDqGNFGtQL
hJPcvdZZ+lOJ0s3ScWp3r1aZ8QTGtl3KVn0uytapjd29yNS3ouzs2lV1g+TqLRo7zYYwcLiK+W6Y
aCc6ixFgtHHvuGtm2gIHMwMHmWhS0h1ASB1ucvUc9pV+HBzra4zm60Eedd6oyraujehalmR3uUdo
Qb+DiEADPRA1sG5xwS2OmjXYx2ne1H3OXkQ4oFQArp2Lc4PsIoty4yf2W+e/K443ljvpxw+d5BCG
GwBJv4wmzyqLrVqGa8jvKisLPsSHgz8U5RGXTyyLQu95G6Ggexnz3/3AeZDVzDpQFPhxEeShf3ea
JI32euprh8i1vCuWF8ZiQFrlxUFSbmlgv3c0otp+Hl0Xc5c8X+GbOmyEO+vhODNXhclo87aby13N
UyMSgYZHCpYn1HIUTnlmwrw7anCRcthIBowcRR4kOqZlSYufe0tM89bqjFcyUN4e3Yf+Vm5sHaWD
GPTAUhZR8B9uJwz8rkewfla3R3Xb+aPq82I3RmioSzyF6L7HWO2eq4EzZiurtJAT03qjI3ykuCcI
8N5J7iFMmW86jSeBLEZzq9y7bGTnRiPN0loVKN5Ztri2y28INGrbs1bxWco4bfqzDHKo69+9UQXX
Nve9bDCAIKxG7JO4Rdiiz2G7286Ikk+WY2/bMTe/WK7tLA3svK66LPRvy8jRSI8K44unlC+9owFg
ErhsgOkf0FSlnrvYb/vqi3A8G52fTOwTw4wfYyV9wh0L2bsKofIL5EuZye6q39Yba/SEvXK48Y6d
622nXiO3P4aquxha9I1ZRyHsVUbui9GzgMZa9vxnCNuYpaJCghv7pENc5u6uI2x5pQu8i5Dbj+90
gLIr083qp7xNid20evzZSsvn2Imb78UABzlj2jIEeC+1wPiumfCqa3vISQYxH0GhuAdmNPbxsWlL
/Vp2qeY9k6n91p1/e1hURND66+DVDyt1hz6Sfx3BxIq6GmF9ZaN6IgD/ZlZ3P1epWlTfyfoqhzZr
dMG1rApsrC+9yO+UB92oERnBKbBZVEV9G83klyFWoNCzojgaHPI417dF+FYPs/t2fmP/8iAfXcUq
v/JJNa4eAbhovvLOAIpr004oU9jRwhsc23kY4DgWIPSwW6pDlmVVqzzw+RC0wCQ+IDuwSE1TN9K1
2WHLYcNETpOELyRMlAxOl6iSwcFP2AOcuk7zCLLy+vxfiGRkqP87H870k4RMwPsL/ZuPmGCY5+6G
zMqszc9X0Yzc2H5MysRvN3beIK69CLuaNNhiKHF1JDdXBTWJa9vF9uwECrkgP881b/ylYRXGuG3I
Rq5xaNcQNSsaTetf3y6+HcchQe35cSKfG1DnUbkU4G/MO3nzp6UTZ5hcZ4qHoGEyaF3/iDFBj6Uj
Eof5PsfuEb+Wn++Zt6+oLFIr2IxVFowThLc0jZZkOezu+/sLIn95ilWELEL8CHnz3883tFnG5ZJZ
EgYe8OSWTEOzDeGYrpyOvH65R9y7/v//T/svRXGMakizYJf1Y+GY+8DIGss/uB6AN5DtnmhtZzuh
iawNNTIaASb1S3O2sLMWVpN2lX6KW6zPvjZq6mQx2N+67Qt5A1yGHmN1RBgg4XYeAVZWLGWiZYQs
nwsR4KcTqUK0arvFiRO1qvv/4enCQtUOfSeqov3rnIGOZf01rkRq+Px24hihV/eROUgFWAY+zFDt
m9ZRlRW2E1UbrTy0NtNlqoXhHHQDZqNu60h1iAWUfqX3+YqndXODoqBvfVK6JnSei6GJbrtSt5vD
2xXSCmMXd0XXViulaeMYp58qGLdGrEzZsRMNsWdFy4ZKX1Ws0rExDRwkoje6ZWvfUZIkzbnKszpB
sGq+aS8XVP6HOlTda14b4popnaYnxfWQOJjeyfomGEu+vXxcXbrJPR5L1lXWQ9r/62i5J+Q4faIu
LQ86mxxW1slWN1Tqk6tOq9YsoJPIVmbBPgZRwIWMrLCvA0Auuwqnqi0WgO4jHgmfPUOZXo0pfUx8
130aCxdTIqXt9sSRLRQdnWFROK366jfNhnBO/eIFerGe2sg4Orzzga7XE9jzfnpF06IhBI66A1ay
fDnZNWTc+pSbwlkZuag+lzM20ORssV9bC1f0yu0UZwkKUWWzM93kwcBD8TBmVo3/RNVHN0EW1/Bw
Jmfdy0rDSKKbQWfB0rYGT4W5KDvKPTQoDAQUxdWlPhtCsmusIfd+j9AtqYRwk2WJBRFJZ8VrhD1i
Z5js3cmNHtgIgqTBrSxNNpxkSwzHEFzPXTxvRIc7V42eESK18yCDE8zaYcBeLoOI3EwXmlpF54GT
siz3VgP+PhuJLIyaP254txQ4epVvm3ORt++iJwS6lQ3F3OXSr3Cs7wGeHvDYOepd/dyNtfsnz27d
3aX+0s1qTdzUcCz6eL55IC23WUc0xkE2tvjonj+WHM3VjWcMcAEORtGxm7zgOnXdTEXPE0ic0qeY
qzQ6ZoBzi9zIBrkX+A0qxCXRxq4acxWCzl99TAvGTNrr15fOH45toQnYbmaePtTLYm+NRFfwBd/K
4+2WWHEQ+NbyMllTK6ZHCipUyFEN7yZxF7eLuYc397hUycPlAeIqdfD1VT8reTp8ARYpFgjFDDea
Ca+e4DmPgrlhSqfrKnayJ+RWS9ygknhjI0byJc0Wst2BHgrnwNglKs8uZj52w0Ogj8iQadpSyOK8
idOBhnkPZoO1UG2/3kDPJiwlW1Sm79dqif4iz7/9pbMcgAh6eR1sddldjiE7eGVl7U2ruZWdLsfI
vQxw8CYWKnCL+cxdnSY7OG4+dh8nGaRGuc58xMWkZl7yBObIfKSlnpf5cdJED0W3s3X1Bsk2/UQS
muDN4Jh3sbErkAg7F6Isda+MNtnLpnbuZHXc17FdpQt5jKwzO0ts0kyxlrIoG9BALDBi8pLNpY5p
ab9QzD47jycHLaDMDH2unC6n6HE6qvzmrjImQbjdmK4Kvzs0VniImZOeAkX3mEzwWF9PJO7mbLdx
E+akKhdlak7kvJyReAyV2KPSMu+hXrGpR9s8XeptHF1PiS7OXS/15Bnw4Wkzk8gQR57PVotBXya1
I0D6Xs6WdI/KEFcHTN3eTgZSBN3Rbnfu9eMzFEgk7Jm4frvUg8W/+v3E4qO3s2nZDtEtBxsiPFh1
3WHe8W5e4WkDyEqQ9o8p2V/gJUhjA4zqyZghqu6iGCLBTZdu+ejhPLpozRGZ2X/o68e4mx9zDFz1
068H2GH9kqlIB6/nl+blDANeVmvD0E5B35PZMfph07qTulWHsHxRG4MJoKo9We2YnAx0zJcKYIMX
e5bfTdBZvhpdFZs7DhfFtD9/QtWv4KwMrFDswVjJbFJqnur5AyDHdoAjXzy5Q9gfksxyVhhXO4vf
X2Tt52CRCXVm1ki0hYkimuaeg0nvrnKvCIu8Yus/BqYXGgZQPzvqZh36sVawnM4Dt/vSm3aKU2/d
eOWwSGYKKnYS6oR6G+bn5DbOKmX/+VCKPdRY6CYA2K3DvzFgMhW+ukVtKDX/YNrU7KK8yCxtSQYt
C9dEaCCDnj9rHcWa/2lIRXKwBFoWq59ONQ3x6K0w6Qi657/9B+yiWhtt+Ng6Roh3ZtY8+CrPy16x
P7VhkRz0FiVUuGH2JyZy0arJGvhzc2vohPuwGsuHocZLAz/wB9mrmkibj14SrR/bompva+Y0J19k
7Qp34OCrYU9ATUzzxc79ckPyvN4PfpA/KmH5LDvkKmQ2ww37WxEF6apJcmtTDODpReInYEECf2fn
ar5U1TS/R/Upu4f6FaG91xW7c5+xi5auqSW3ehKA/bTxYOnYO/Z98CqPypNs3BZuri2CiWn5Su3N
6uQGIbO2qBg2upEEi6IPe0IkZf/pfJUzx3opyazB4kHnQY1Zc+tJuxdkjp5BJp/rsw6Eg+M27V5+
HWUwYKQ2HOIZvzdOecRtweRDFm2tyjYAepLtEBXGp9Kv00Vh4T+a+r317OUHITENhqUcdf5bb4i/
Jiw5EMHS6uw2MMxggT5VvscC+bV344wYa30baqSjiV2bi6KI1Ucmyc6qAz97U2FQvFUCG9m/KSTN
SSh0a6dheqvFCklPpN39qoxO/bhqVdGdWqvuT9g+KQ020j+XTZ0Xp5s2eJHZ3vb3N+hHkhsUN5ZV
mis0LCZc3n4/PwXbBmwt8UH94Q2TgCtZ023yUO28jWMLEnc4xIHIbuQE/9/pnqkch2EucX5pMPDx
GAVilX5KYzjXn4soL02Eu+eztb6hjgsNPw3xfB6jGEEnbLO+1+PD/KT8OBLc3W0RxfZGFW3wWDZq
vvB0O/4+Rq+4jFSvk+mScczM/G6IEbmGvo/PRzmUd0y6Wcm2dvPqVJ/Ph8wWaI6IlQfE21DfHER9
MMAoXJvORKK+qaLPTlfvZF9lzG5GEshfh7DDk7tyqgdt0MQuL5RdrGl7E6vbpZp005doih87Tcse
vQLBfBco51rW6yAbEy370rdjAOQi6/ata59CVcmHP3zvJdcNmO+NHq2lAyNZ2XbBw7CAFynMRz2t
N7I+7OFSyW5TwJL097+LnwU5BYt22xSWpvKSJNX4C55ThyJLfC4fbkdFdYfiO4aJdZk8d6OWxl/m
L+PSI0zQbhi3PoLruroXbtQ03sLPyqLPj3/Xv+4HRf8zT5RCe2zd2Ncf+x6i74gYOgwC7JfOIxBO
0jJ/WQwaoL5loAjUCP9uOA0VbmjR1gHdYOtAykpou4br4SPevXvXQLLInPnT1kFutLl35KsdDnfz
rjz6rcUADiXL6IxBYEyGgz/719izQ00ifWku5TZKHses8Tbnhr/tI3s7iMwVwLMZSG7cebToMto8
UBer3kYO8aHfedjW//p2cZim+6sM0vGh+HkTg3459LWD//mPBll3KcpWpKWt/dA8Xar/3SM/jCYH
+HDspYvTm9jGElUBLy5g8jpxvY7wWl7mg0/01mKNEdiI52ZVevr9D1gztJ8DRwCRdR08j8EkT9cs
1frwaDOHSXdyNGBvZ+cZ9ItjSJ6GiotrUVTZSgRmh5NvqmMsS7xZqEz4fGyjI7EkpDT/KRIvp6MH
2YS8p6FWg/LgypArZiMEJ5bnKJjwhp6C0FSFjKgPDN/6bOmtQV0Ebl9J18noeYyAZYHrBUfTdIkg
HJreGFR91UKDpGfglegM4jdSQavTat9jKC1q2+6ZKHc0gViJpiJqlqliouazQO5p/oSQG+d/zB70
+WDyODYSiEnouToLTUAWOgTBSZ3/vWDqkdbHZ7kGEdHmpWeVG7QtCkA+Av66mzxl5wvRo3Y9jJ/S
wXVsE43Spp3XBOiQheMhjWrLajeNO6C8eQTkl9bTHbfZ/O9nZln+N3ln1tw4rmzrX8QIzsOrqMmS
5fJU5ap+YXQNm/M889ffD5DKcrmr9+l74uwTceO+0ASQgGiJJIDMlWu15sZuUmCKa7I7Zv7xyIMI
G159OHjiaQ+lqxfAk9spS7+dLcgFg501tZUZbazKTtrQBxWoZvHGsKaBa49I/+rTWyZO9GpBh7s2
uKkI9tqFbGfTjrVkWwLGDRa/c5ec+TQCvh04D0E7GvYfaGmKC4qNwmq9U5qlKRlEl18iXdJWDFmZ
dRE8XhCtuF7RWNkW6dhG1aY2jMUw7noVadOJyVcPvfbGSDUg+TulCcX14Q4r1GmledmYB0j4dOKH
R1uJfxweCig2SYkmjckAdZkq/P7sRgREo7QAvVxuJIVpgJ9HLzSvh2+vm82ZpFbPSpsIXKNZ81Wa
cNJxn4LrM3Lml2AOqQQeM/ExU6NqanBAhcNwpn2eJjOXFRJIasOTOugFSlxNEAKI3aVzPPTOXcX0
N0XPUcAk0nzShTiksqqAFPFtVA5hnlnQrnB/3sQVAKJolbkoGqirwZg9E/JWXM/kg0tUwDw0gFFO
eBRra48+EwzgoW62Nvu5GgLfYt3HVkVXMVf8Bx9FxGLN5S5IHTdidSafTlXLouxTlptaBxjp/7Wn
UtfmZPmhEmwB7DwjLN8gbqsqgEh3v31ER9cZuc/zAIQa8Kj/kSd1VhOB7hhMI7Lz/f/1M9rmZmzo
ay8ZTLfc/PqoLm1qIj1ogS/vtvbg9oZvFHHrTMAF3jy2Vtl5vXkwPVON9r99eL1hsd36hs0TIC2Y
LCUq/b/7DDdqMTgs7FGnvTs/yHNtt9oDgkbMGqv/wccZiS9yale89G2ilf/8qUYr3LPjtU7aXev5
/+7hdt3OVv9gtz0WLr7Gt4+4bmrwFa9QvIDHHa7kf/akN1kWqDHxTs1CU/ntA6+SyEGY2hnqBkHS
f/fca0o89us0cIlCwP8+zXAoVWEBsVEw3k9qD/9PWM2KMQN57BCPMRA+dx4jdVITHElmboAVCO3A
+HqeqNMeck8UlcdMQ3k11JIfrlqaU+YvTvOYpDl87VC1gNjWHOBJv5nBz6+NlNlpa7lJP387vzoq
vpjPQ6CnEekAOIX2XR4DTIXTatbuk0Kfl5fzBJ+PbhU/dJFJYKyrXR0vqZHmyk7ryQoaVqURdR+y
uoBo7jLlwDkAJZtrqTXQbP4vCOFX3uJO6Erh+u92uYNrGCYncEztvyDBFroAYTQ443NlEay+76pW
1V5c9iVPl7WCQ6MHTRVkWfuK1ZGCYJ45p/naMabG2NZ5Y4Rb5EzSpEP9z83Ub3pV2daHcdL0dGMl
E24Am1CkEDpQFKLwHXSCfqlmrg3csYm1r0Xk9sHBBEvf3dq9apPWAP1rdzgvNFx3cDp9Bec10gzk
Qai57a68MlcMNjdGl66DsAoMNCBysRC5rEAGO3C+tjOEAtzLk8JUn9nTAUpnD0xh2ddEd3hhg6+s
AJkFatkNN/iBA/VbvJBkXq1FEuCwwu+buiuTrNMG2vPZq8yXQncq/UuZshg5uHCVFolP3Gt2fmSl
0sIsEqt6YfhCTqnXfRzOj17kIh9Q9NyKjj/GaaquLu/QegmtD7ZtGPBr6cx1OeJMLLq+L0E9eOt5
wcv7lZxy2KHxnTpO9zTgugY/0OdjgQJeYICAQM81n48pSwj1j1gzbIRTSUgLva9Tr6YAwrUZj0sz
R+NwYC8axz6gs3mEqd3WPZKoTTzUzf2wsFUCGTzbCgRrkDTdNBZiB7sEdzLO+C5C3fKyxFJLg4yj
Ve0NTTz5UYefV4tMbbMsGUAbqGJau96kWby4W4cfW0Ooi/QM40PA2m/60RhZ0Ijs50GN7tFHGLNH
M9VN64/QcdEcI9vAycud7Swgs1U3V5UtZJtZdwsgwzpUVVhaH1qWzNPn8xEeoqX7dlm3wZaUhqbf
BmYAgb6hwRu2mRwdzWR/hI2YP13eOe5NnmrZdNLjfLFvG40lZbS6rO4yBzTIJk2LvEKRSfViyOff
TB+qApSMlP3znyGbbf0IwBp6yYAQjMMeo8lj22efoKY3qRfbRJKLJYv/0Fum1/upgjA2hcNezDRs
FxS0LqasiJQHRe1L4rPnxbvdo+wMh0Br3cFyn+bg1xx401fksrK69X+dhmxPn5xVVPQKu1oC2Y2z
U8pGzb4RoZyI4uhm7eJBMmPnTyWM+3ZfNraCiwUJ9tneXdac+qJbfbGqe8dRR39QDTRdOihrrM63
NXMggxvhLFtrIIHRgvqp0eDyCFdj0akio98Z4Rk32jzKOzz+r9Oa8MUumypLApaleAHQL22aXid7
kGVHfLc4KFrczDq51cQ+Jycs7y+L1zJyi60GSLuvVg56lCPZAH9Zx1IzPduQC6iOXyxmk23zkRJs
SW6lpNs5Gbr0VLtG66ALOjnu3rK7wvRzs8TR6Dstzm6SldIyPIB1rkjtMJSxuPs5V1ph1bLRGBpj
rFeJkwD6XWVjVNgPl+VwTxDdWytzwObDnwPTcz7W49LWfr5Y0Uh4uDCiyXdsQwkOkZY242FAdcpY
p7VmjvEqt7sxxr1SDs1xaKpJeCXfzraJqsbtXQT2Z5r8Jm9cZ10qVkVASTeiOE3WJS5w5RiFsPTc
dMNQ5r0fK27Ln8wmTf3hPDMHOOFceJm0Oej+yNJ4sdP1ZZp2wN/zSrcQhvzhLUGBZ2RuYrHdM4vJ
JDa4jM3xn07b1WRN08GuZvJt/N9M3jU5twsZWlaUezwXRj9tUAyQyNFMT25nqPSCP2cIOUGac4y+
EpuOSxmyuK7nC6a9u3Bas5fMvyc4iZjiwvqh1jNrb7Aa20+BVT7qNtThgxIAqwePD2rh+7wMRx6D
kyQGJj2X1UPTq/c5bdCNRBEMaDAGAygqVmWWXBoyJbs0XNcOUTmONzztWer5QS4USJmnlJXZFu4+
Ave0qvFeEg9cnPuavfUpngmxiBKC5b2ymi2k2vXMOEkLeXCyiBlmrjUY7QN6if4ZzvzNAvnBWprI
AQz2WeePOI8u7AZneAjx4K+WTNumwDmfwjBS7r0mgoZ7Ml6GVHP2o1I7a1lEFm3xC2cKDrL4105I
PzJ5Z+63khvhwWyr9gFdm9lJrXskbbPb0hk+Z8oEZ3WMwKCMB9Uk6axrSJgFD77zOa39EQ3ULzOb
8JsYUMBGRpOMoP4W6553XwZ5DlK5RLxSRJlkb6F6vzJVw1w3Xj2fSkuBPrioko8GmUc8Jkr7fVxw
SSbk27uN90Cyb/Jl0RSTp0Iz750O1i8EJ/JD74aX7iCXLt1/rtB4O1YvcHw8aMjGPUyxk30kqCJe
mtVL3A0zLDcK0iIijbI3YmtXw5e9ka2Nw3zCaqk5yNYu6B4MMcbwcwzICX+u+SybBYjRq6QVDSE5
liKX75rkN9aVyndV00LSxe7s3AHvUq8I2iJ+6rT+JNgmptnoblujz58NyHOh7GfZiN8Z3AgsM8cc
999KFhE478DjQSKsCyXTsARLBCTnAtRboHTa9smUngN6ztDvNa+1nu06c251pSh8+RM4FjGXjJfU
7Qi05Jn/4Eb+sM1oh7uMXeFOhgdFdxPv5V1U4p6UugUNPqJ1QhrC+lyOgph8+fhF/sOy0ajdei2L
8iA1D6SwgVuYl64jbq6VvbTcLVqWzmiKR8WhXvKb3oacCC/s5TCKYsp7b5XYHTOT2RB3qdNlJ78J
DY6Vm9zNEQYQ31PTKNGDyRvm/M2YwfQAsLC7k42yax7jWDl/iQMInIYcspXnDpsF2aS8L4cnr2+7
D2kNBrGOjPlzpQCbB+qY7XHnzZ+NKDoiGt0/yZV3VAfJiulh+cwE+fdmIY4Koht0b8RoxH0vkz2a
h/m2BN50RIW8PMqzLKjKI8In5VGevavT1DGsVv/ehhjAx7Sfjd+OzLs1qlbXUX/36XYxBAfbQTHB
sk+LTdp0oQ7u9ryBsLvSPUxaurPQ5TlNTgxNEaEc+yTL3RziPGwDWDJR1TldG+RZUoEXAashBy4q
u2FzKD7DRMVMeAsRjRIjmQnbRpTMovIwddO0C4L8uyOy0GqRe1aTxbEJmylYy6JsGHuVFUxL/OZs
IuzaaceOZ3iQNW0QJMe/G6cPv3dL0Lw4cAPh+VS1Y4oW46cWbXl4Busvghtzn3pTvrVE0bTVD0K7
6ymxk+JuLECSjLNTfbl2l9snHGC7sC9+5KkzA6ay0tsqBCZBAuLl7G/rRK/Kjpbt1TbVbHuFHxV1
Hx3ajlQJgid51oE4Pp81r2dVlEY3S2Br+zRMC6T12nqHn9944ebZsdSPv7JwJF8/aNTTVC3uXc/y
3ZcRWqs2bw0IvqHDdvNzzyUgwhmlz9OUruR/cL1uJNXn9lwpW/TZjveTt5yIcOuHVrAiy8PEe99B
nAx84TIE8QavYEIKk2i3F6+Y9/LUCkxwXa6RxNtm6r7DLQrVrzg0UOqtdDaSW70keLzq3DEZAX/T
lAoNvD5K7k3H3ubw5mynHhFCeWjRdjzlDS8fUrpYbjrzcGriME13skXamEJIIkIQZ4uWx6WfbHCb
1txb6Kjdj+1c+qk1GrcWwcRnow128j3Z9UG+c5s+2MrXqVfo8BrbPYkpXcLHLsn5NXvtHjtj8IxS
BipGfxauNj3KpBWHCV+pso+tSBn7WZDJLRRSUrNYW55byB36PFXuBnqz7lGDU/LRdD9lzpw/yAJ5
ofNNr+Ep7tUINetKmXEEdKiF/9JhsslkhR4avhqEw/1BwLWLJPpUqmP0RCwsvUXskHrSC3yP/fVa
Mafo1pxKY9x64hT6sWod6sjGyRYYkkRalPuhgv+qBUaEyfk0bcvoNsRvDx2//hKwpj+q/dAla9nQ
SHM54vk0i3MkfIFLrhaknvemFAhluzAfCf/Px6KJMhjuRAKcLMvDtRmSoGwb28uPJl2qevXOxAtK
cg0JlDYmm/Oi7x7BqXaPM5T4KElZ5UEWe9Up71l7+rIkD+ms1rt3vQy7/ePiZhiZidcFym74nEan
ONngXzYzUjZwY1NU2qw8H7zXM9mg8WXGyjQe3GpAMvPVVp7JOuG0QOG1emgTIrtMaK8+i17V489O
QgaxMbx0YOhPWeTo/OhUt9B0b6BAz/etKFqL9+jCUfxA+G94tNPuJK1YPbp71eoUEAFYQWaGhKgS
Nbc/hzZhC3gxleAyND6w7ElX5uk423l3N4pDPxEewhuQbGVdMrjtXSLwbvKs1ILnWgvZ4r12uJp5
HRCMBvaYq71sJILQH8mtOY+oiizqdVIvjnCvwTZqBCovWjGetM7KifRtTRF8U9S9G6sYncvlyevJ
wprO0ub10mQD4Svy7GpD2bFk24VhaJOLnccPdTQ+WehUI4XlentPC6z1rLXmC3kyqg9pnHtAU9h4
qaLw3Kkq5vihGPRNO322Wc7vtc7ZT1YwjzdtlnloWzvucdbVvt/aoBJgkiz3YVw0+oNscXCbNYhP
RB6QcnZ9snIJ4nb5+rvRcEvAudyJMRucY0cV76KX3XmBqeykGq81FmW0lqdIWEBMIU9TNvJs439a
9h3z8Vr4qFARmg6TYxj37lRVvtt74U4W9Tgx78vQLoHakLgo6+RBS+bi5HnxHrSIAreM6Bu6+o2u
5+6tLJmiq0cK2nk4OVKtQRgPFvLB8koDKXMygG1kwkIg8FLi2gX2pgFybMUBDiTzCGsVzvE6fpD1
que6d7Ds+bIKLXG6xvE36UiTVedDrNySkzPdxgX5sn6l4naALNe4kcNKk7kvSt9Lomp3/Ty1qlFj
xBWxkSaywRDXaS0wNZ7HktfJM9Ourh+X4kM6JrH9MIRRcr7YoXSQGOkQmUm6l6Aasy86+T4Qhxvj
XhbtvvLVaFw+aUTfjh1qor4rzCo4Z1b4RKaTxTr9uWIIWZ8uXbqrvTqAmxCzqBqPAbSqT0gXOGxg
bBPWOurJIbN9MzThHRqClWJM4welKqYPeFPR1HbrfBuMLnWvDZ1ukrE31MpONriiVZ7hoP5oFQX/
AQFgG4IUGmK72Ll63dzK/p5TEw/Jp11pT7DtvQ6Jsl9/Aovoy6rz54lr4BEMj3gV7/RJ7086zhqH
7JFbuCveHmSd48aXOtdY98VoHn9nWv6mpzsDSezdensd9p2ZbHg33AiZxK6Jli/v6t8XxWVd63K4
Rdapwbcjx5yW1j1EyBBOZo6gQwZnKVqQAm+YK9P9gqwcU8B81+OTv5cHUPWDP9XtwoNA3SDMUph2
3vbNTSgyUqUr1lOY18MKAhXUxMo5DbejlvWoO1QqhCm9Zt+aemPfJrV2M2n9CHeiWXh4HKiLhhot
iG78Ohtl9KQsnvHIHl4WInyRT21jNRsC++pG1rVTZT6SRCUL8lD0S7NRdEXdSHuTF99jjfwWGqVP
ldrZbGLTblV2U3CXu0G6jyfcTkhTkrgA3vLNYQF3Xmvtcmr0wDTOJvXSRH4wKtX2aiz7lmKoUAzV
20A62KHDjHXxQrfQCptBnh6vB10UiTpBniYrvWBIj3Vrf+57gfcWrbJKnvVeJ0jWhMl1BHkmh5Fn
57GkjRZ4yRtDWSdd304P93GrFiwphoF/w2yHHVlCyMHVJlTGg7IMO4tfwndkGUDCX8tds02yct/E
zmlRl+CgvR4MUv4ANbyW4X68NJNmdDm71vUsvtkDvdrIftLwXd21OC99sxMfLG0naO32vdpucws1
VIXJjDvWMm41JwbK65pofL45rWPlgTVuta/i2K7WFvDzYRXOaE3asMscElTHz3UJi/ctYbJqdZXt
6CL3bnZ7d9/oNit52SClPKTQhyy+mlxlP5zO83ZabD8SW9QO1ryAPWoM3d7UeKYP8lC+nsmiNOzn
wZr2smxMuYaAUDG+9EH5BL0FCC62K3euOyrrRlOrj/BgtgjMeuU33YALzi2504Yk3y3VPH1VXPwU
szVoz6PllButN5M7r8+rG8zc/awU6nkkZFiqj0QgWfdmpcX3wHxB2AB3X9VN5u0Alm5TBMF8Lto6
mRh2AghetsoiaJV4wNdBKkYzZ9b22iIN3wwG/jE4CqkWMbLsq1oufeWprCxkS77oG8Lf8+VC5DCK
6jT7S/ik0XR13YFLvo3ycDgq7b9kIeYFcyvP5EHHa9OvruUm2hJxzW7/C7MIEiKAG8shFcMFXkrm
xrWLrJRjwqF3CDC+SX3bbPoDe9bhfEiUYOj2suzYM/tIeVqp8wAAWFi9ObXLNMzPBrLpTdmTfdsw
HA+LVXSXEWV5HMxe8+WpxxX6swtJEEHU1lwPJNN0C6IsBA8jlIfx5hQuYjROzL2w6s2ivbMsshZc
sycFVfToOq+5E1ysN6QEPp5LbY3f5YwjYv1dnNIaSh1Vi7P14oXGx2tRE8X4tVUWIxD+Z2NZrLL5
UtQjlbyRX43f9b22SuO/7YvEBnE+8UHBoiwrUlaqG6WchyNCIB9UxR53Jn6pwIc1qz/ayB8LGb9q
OBoNAmJbWSvLrqicG5NYHQImsv7c8dwnhGMn8KXRueerqZehRQuZJN3lQJYa83HE1rtt4WRoJIgJ
LOii24bQzp0skRjZ7Bd7bHxZlBOUZSrH1phzfwysdhOE/fAUVnm6g7iyBtkcDU9ZVC2PM89NbuPw
kzUZa9HYbKGiF8UgDohMhPb3oIq9CgGUGi4lVmVhxGAeDNXnwWQRJ/10HFuFeP6Aph5uq11duOPJ
KnKcXeIgi/IwhmhNusLkXcPZhLDWSZpMKStwWXe1k+NdR7l+kKx792nXUd41XAedxbVcR0lV7fPU
GdoOyV7t1p3iYD+x1oNFTzsfShR3Su5sU4XHDZNoqs8m1yppLIvyTJrJ4qut3cYI2KY85Ie3Ac8y
bp/x24C+X1x0pQGMHCczqJ7g/3gGxf22vtTm6knYO7o1/WFPBPgh+IfmyS19V9F3TcuGiKG6ozxb
bAhDVv+obJKTc1xmJLJDRa0214Fkgw2osVrJykp8hDy7HmTd2Uaap8ak7V+vR9qZ1xF+W7YE+ZB6
BhhBX4w8r0f2O5SAfX1E7utygMgW9bxaRWn3Z5U8axPjrZmsCxOXAUxDhHTP55UcchBDioFIUbZ9
Rf2sMNN88mZvk6uF9cUZAnAdSq7tZBFxSKhoTOOlVXIiph0Ca7J+1rNPC4vdx1ZNwju+E3cl64uC
/Py8VLST62j6Y1SGz7qV2F8cF5qt1q3WEGtody5at3fVEmp3cad+r6xi2Mt6WSUb27jQDkYWwzqJ
qazChUfIqLfNjmeymDfXQa5jJr4WRMzpotPZ3hQ0CosNBOBNpTztIMlvEo3N76+XBGXivIdc59ui
N+pPcObYO7eDgoDtTA5pSbB0imHQsVkKy9OCHIOftaJJmhohXq+zpahjZ1Oz2Z1hArmOIQ1FhsKl
dygH/vVwHcxQ4YwuslO9lOYpaFXjhNxRtYHFsES4OjDeNKAuCbOubetfxoIlpjSWJlc7N4nUY1zF
62sVOb4sTWR5mPO3I8u6onqI9U+SOagb2rsqmrOTZBmqWj36gOoHTsugh+SIaXFfzJPYoUNEJA/t
3Nt+F0XR7lr36yAwo48nTZC4l8WjMqZEokjIOY6Dlx7dvkmPspiFEzy759PXZlmUNosHXaI154Bo
wATh2xvVQ6z1c766lhPDaOzNm1oiCBdTadQd5jkgcC/6ysO167u68xiyksUoBJOqy7a5KYYTafH9
toxi52ZMA4EegKoYkHX+rW7TY6JY40teFjiEAlVH3RmEWaUXysrIx+gQt+HwnAZBgXgdLr24sSiW
YQwPF7lrslUFRvXgeQkol3Z4loe4M2+IDCT30l4loXU16mziZaPFQuU8Wpt6YNDzAEXyopvBWSCw
dhwQUrqcLorSor9O6NUIYwB5oll39PaoikPRP2dpHZ/a2cru5MGecHPG86MsWPAvnquBlubnsyaB
50NjkyotZL2es+BcDWlzg8CDcfAMgeF1Czy8jhYfqzFN0UiSzv1J2Q0ZAvet9Pr38hgVrrnOW08D
+LDchb0TfW3hoPejsC0+uNlUn0jUdnzekPFXtIc3RTtkn/uiYN6202Fvu1A3Rel8Jw2cmL2a7BlA
zRp7an2qBFkmaZXDvh2zP1kml3eRINGcxZljlPPNJYZ7xlV3fU9cm9/jFgLm4VaeRZCA3ZKhj+at
PPWy2dstZvqUSh3cq827fufi7FZ+aCwD+WuMKgeQZ0E31aQLJo9lDXmsPCQhBJxTa9k7SSh7bZBn
g9b8cN0m3Z9LkHpfeqnQJACQ+bNT0v7cmIgqq061ddgQiYeGeV4xfXqHwnLa58EynI3jBPZmrof2
mSyyABraaF7J1kx17QctDHxZkgd9bO/cSk8+BEXZPZt2PfkSiyMbVSsbdjW8smt1cHEL1QSsEk2p
b8zUhKqJlShquI1DhnNVb+c6iZpzi2w2vQopOjuNbhOdsKsxFOpWB9H2Mfq1KFsDM1S3JOQZH6/G
1tLpb4qyNZ6Gt0PlDpHahoDCb/vK1tD6ObJXsU3shvJZT2uRcVlEvjmWqNILZZlTX8A+ausxhCrB
4N5lg/FnCQ5m15YIpK2mWImH9bWj7HLubXZEIBFoVf1ysaaVucCiZYjvR+oYXQ//vk6pHHI3SPuY
VroY4V2/BfHeC64pVpuXYcmCWw/EawMZkTUduhb4v6gzSSq4la3dkKTw5moKWLjYO0zNaA5k8A8X
mzfW7vLDhK0U8qRYqw9yBM2NDBALdbmWdk6gVbcqkqSQ0pcrclXTo95byVGe2eKFfy1qolU2XO2k
SWYtP7QydUSuK3pizIzeXjZ07DQhPBbDnE+lQRzy8kB1LNvWev9JJn1CAO+hX1bnt1FXKI9V235K
SZj5YyA/5Xf1v7GX45Sv42TG0tzUNp7juZnWcuNFZq1F3Gk87/deS3JDl8/LuU1uwmTp135svN+N
cu0n2mTpdczr5722vX7C3/VzwIUMMpcjquq1kaJ30s1QOEzqkh/lmdtnFuTQS50fe3GQlbaslOWC
fCX4ykRTOZNai7rENMMNuJxk3W87qui1oj01lWu3G9tTaQz9NgVEAKlv3p5knTybWrs9ybOWzJSj
0rAxFB2cOpuBEArjq4laL0eQ3Rpu8J/115HkWRNaCV479IZkUQdmwKP4+hnyMpzcwxd0Hf98+vrx
jYfa9lD14NwX1Ty44gBoMi5WXu+Zh8hqzINssQeFSnl6rXxnIxtk3XmINx2vTbLy3C4/7TrkpHa1
P5UuGUS/frbs7MCfBQReXNC1+c2lynFUV4PHJWOJHqpRcT+4ab7PmxmnniheD1CTPOaOggIowsjn
euaDv9jK1qhByNHVo+M5vVmO6bn9cE50vo4p7HLCgsdg+flZ0+vny6Roafs6prS91tuVl+01wMak
O3BNvaqQS/06pqyTxtcxU+aRzQUMqaeoPkiiZ8kQrVkdt1bhVJtxFAydkv05D4TL4n3lTGApzhp0
HyxeqzD/cj/gIjxeD2bcvy12onWeQXJqdcsbsHcteOIy+xCLgyy+q8v1oixWozl/VBW126ay+K6L
LMp+cpg0tPvdBbyZVmG2UhBrZrdon1xi6EByoreHN3WjF0J65Z4tzGQ5thUqe7zceRsIVtoS0qj7
WDKojhl7Kb1MV01c6Eept1aPQ7UDilmvZVEB4nkTwf1Qu0ouROiaU1ws+mnRoEXWBfN++kQ+cPD1
2l5VBi7nS9ZXoJhrMLflB2J4xc6emv7W1ZPmJk6b4MYdFOOoJZ25I014uBv0yN2UXjk+6IMONqHI
necodgWJ1Dh8Lk0Et4o86b/OQ3rXzaP+rw7mP92ZJqCM4ydbyVyEnkKg1qM6fauV6SuZ5eMXhJ+M
VYG8JfrujudHXMNjVM3d5npZAAkFda9Tny9LMwnmtbDYnC+rDQrAGoUOTz5StQDPG/vR1JC9K0b9
thSlLjbsx7o2wrVWwRaQ5UwQFkDYhzx5lm3SKsFns0kRBd9IA9lg1tN6sFjpS4uQ/J69YsITuECy
VfiRNX7UW/hjpC2ravewOAArZH/Zo0evYWVPsDadLwTWvrsYP/T1E6zCDddBGWc7aTFrxKo9/QlW
khma7Xm+Cawi2Huhmu8Q3MJ7kKgPrWBYVZU6AYjtpE+/sYiECKYaZQns14AKEmtAFFRp34xhwvHs
o3vgbYsKpc02gkJ4C7pA90ttUPy+gz4diiukOTPR3qMb8V/wEmvqXzJ6Hctl+wELtgarCGCoX8kK
uActV2VTA85WqcxmvVgCoY2IN5hjYixFOS0w2XX2WAv2No8UEjA/QsrH7dUQHsKZiJyVOzhB0DRz
IFKqwtr5pDSR5oafx4D8s3JFsoYCrxziUyEJo2nXavauVucsD/zG05iZ1qqhKqgeZGZE5jvbpFYl
s3KwLBvHhoHGHp+XRGMGeaKnRnZ6Am4gRIUq02m9dejVRfpxsUNYtCHLVgCgk1TTuoSKtSCetJpg
HgSYOdLhZZnucjMoJnhS4LpD667tKiOZb9wAIZpxlSNvKHJaO6FUu9HIjecC6gQKdJSTSohyyWZN
oKeGZlPjglAazDTNyL2fHfETQbvtBx05q7lf14MDctTtFpM/FqAmNwek7owFkXKpOBoaTNsVcEMr
H6ZVqZD3Cs723IZ0dcglaaD+669sGoVqn+4CwW8gSGuC5gPE/AaZdAQPAaQ/F4lXR1ylkUYJv0vZ
RnGZHxuRkY2wB0xX/F8X0b92QSck7nwlFyrDa3Ko8zIkPacjv4mduTd0mkCkSsG/NCpqvorEalmT
35MYamn1Hu3MxumPej2LFIsZCSJmBmuwYNrbJXkw0508ZvEVBrpUG6wL4SC9izoLBbgVanQiWVqv
oLdBA0etA6fyjSgwwPZ0am0nX1otCatiQ34SyTY3sOE6aA86YWPzcR433mysqkXRgl6SWPynbuIF
PtSPJqkpRnD/b25lVvghgqcW+/rm+L96Qzcszu3dbHcZv/g/v6EVo5gKUqkyO4QMG15mZXF8w+jT
evP/yT2eENgiCauflCV2t7/e6k5tzKUO8XWugrO73PENbhWHzamrdeQf/fMbf5hFuv4B6G/g/edv
/67sEvUxsRde42GZHUiZ02fCf/KVTlZgW+6yuS2I5J/f64GOPsCXXp2KapN009CR+JQN6LeCd8gf
ypSUKBEOR96418sl2mUwYw33iH3W2fHnix+WyPmrZjVo0/l93s7di6f+6LV4HXYtSLzUqOrEOXSF
NzrPinyi+gIFy8VP3Gn5WJMo5aS+JdIoni/PGHM9HkG0qVTv0VSa2SMPcAC+sxozIoiw66SoMMpJ
5PLkhXU/kc1v5sMeyZUs+Nqojpo/GbYTf2g7s1JhEA/K6MF12sL5MvQLYfoaUk5ywKzU/eaVkUko
JhoaZ/kTEsbG+dxDsVgCQpYTEFGyqIUAqtWqA49KjO8E1p80/GUuWmC1syNyxfLe+dCWljV9G1B3
+ECooq7vTV57zmG0KuVZAxo3PsEdaSX7yyxltgvwAhI9S838NheGSERTBr07nJ9v8secOy1q0Trx
M+SC9W0KQYDyMU7ImP2s1S5yX3BleE6yD6H01neqHVbJrnScRltfZjS+Cyv4nkNKRVrKZV6bnKVc
Kl8nN61T/dBJBzgd5CvBhcR9Pyaqyb1+fi/MkVEDHwTLFI7fJzfvmIxcUoX9ZajHjNS0Om5Zl4Xw
QbH2+mVOTPTF+b4gLooEXzqnJCDUxlCShmcOnqJ8iYAa7zTUP9zPahPnyh8NcqW5b+hidVEz7+Yb
Iwe+DS94tuRbNwIusY8DaJ9WWVkNXy6zZZrw/QjPK6QYcZo53hoO3o1l4uoFP93kevCBTLbZuv91
dmUfPBxbzdW0T8DLR2UzjUv5kvSSh1Rvi9DZQryFIEtULMb09ZeJN0sh9jiMQBsX3J8o8CWHn5Pw
oDHBrUavzSI0cri9QHtak8lyfHRglPAv0zIUgxWM+yCkl3Xxfyg7r+W4ca5rXxGrmMNp5yjJkhxP
WLZnzJwzr/57ALbdHpVn/vc/oRA2QDZFgsDGXmvh7i5cBAE7fNPFZPvmd9xXlvm9hBarwxWxfLOJ
wibkt9VMdVXxOMX6Km0jXj1vhFPyKQpHZ4o3OlHEuQjVz6Zkb0LFpahrzU0LItHyxm8cwLCyrFKV
tjncBsPJ0VkGrt0srPqPgw+e4LPYFBk+lH7YXFSvGaIPsaN0KGjchsi5YxsbH8/ARvVu7GL+Jb7Z
JcG09Uc7Q713GTRdpS2694hNKfZ7xEodWHTLqDYriI+r6dnWzRKEXjjaFmzzalmG66ptPOFlNrkL
Zwjlu/xL28R+/wnWNYXQEteD+ezEc+NoHaF/uevL8BKFTcjYt4jnnjMmk3ZmF9rXurTi8oxDuZrb
deJn7LK3QZ5E22SEpemoFSpS6lM+uilI5izMEbVCWqHC66KG/tq3TR2tWq0A/xvon/45VWG285Qa
UI5HsHKqz3PWZGgbmHj3rYfbzKXSSg9x6GGygOgaYBADYxWrWZfjnZCzmCiEnjKy/JRoRsXvos6U
7B73GU3NMDGp6LLqbjqs+jBNv9qB9zRPAMVsVh/FHLuwRDPk614W/e076qe+SlVeC8cFu9wZr07d
w+ELdPQJ3moHnqthvCThRPTc6BdH3V0n+JwPEgAFPm0Vl2n00Yni7JyGdrCR5XWtEhGV2OYDpNr9
M8PwiwQCqIWYCPMNOUQ2WG/uOISH2fTZQ/evJfLgW1vBulf0ecCCfCoexxgFiFpUZPp8Bh0yf8gF
eNkxVMC/kDcQg24TCtrmj45iPMZKbr+6Y9W+9tkannP7VZb0ZnghJsV/LBrHevWi5rmDehtByvzV
VoP0gWHhpSsdkGYMbRviUut3LNazV+h6Cf62Q/1YG23+OqdwBKiJ1m5kUyepp93y+UtNYwBDaGXb
wtdT6AsLyIhTkUca9Wvh5j9MI9avbmPAhyBSw5SW+2TutbcpWQsOpNi3OG2W2ka14m2GfA7UW73C
uwx5vZ5bwBisY4Xi63M51u2z6Rv2Ia5KlxmxgDhIWyuf1cOSr84l0OHnbGb39uenGJ26eIsk38wW
eKk13lPeTz8AXCvbudYZVVjXcnR1Ja6+mpB2n4ncbthmnH7cPtl50AKFajMVAi+I609IhY7eVibl
wZR5YnvtUzND4AdRD1aLqVU4Swo6JbBF95rFEnbnds921UW21oX10ps0bGIY0Vey9N5wyerQqC+X
UA0XrR2Nk6O17bn3lfYsU/KQ2Hp7jsQB1S+9hMHA9HZpg/6BKLPnUStZhv9sstjgDcNyKOHC2N3b
WwHvqKP91UcxYp0qysSxUEIKxUGm/tey0IRfbnVvV5feBkb27Fg57a2rxcTKUnvbJPGw1QQsve5C
70vf42YsRv/vzg4fCq8uPrt88Tb92I2P5qhlR1wKJXTAkf2UT91DNjSXxOp3NaqiwSoqgRtWihOt
ovDgzQoi3UHIc9OJEuoWK8MfdmVlhD+M1D6jbJPDyWA9p0HYf6us6evECPPFy0NU3js/ecZ/N+58
Ae0ICwuYkSPQHHOlh9fo21Li5VbVbaRJp4BfkbM1mYVWI032bhJE1/GzbCiLzThnSJYTuaKFbB91
xPqS5FYGz6VQrYFWYAOxIxvaTHA+9fmzjbf+Y9qb1UXFUbuWxdLKNd0fs1rbizCZ5gQswfksQB0Y
lO9H0/U3Pf/qvcVi/70ywliZmJm3JRyyeK85jrbvoHhd2jaFfRM1k22HPIkJSIlh0BNtNY/NYN9E
TlW2lRNM5Ge+5HPufTc161GBBOFjYoXpbg4c9cQGtctIZpawDpnud23aTXx7vnf9aLJD1lsPODqm
c9PBQsP29Bo/0XhsVWZQPlJMUIwNHfz1TGM8lSE/1idNWYlsncNrH/i19yQrfLVLhI9pPN7LlA60
Dp9JdwsZ9c0uq3A+2bqdr5eu+szLz15hvy5nc2O7fArjvZgSt27lrHX2PNluGOerOTjzVW+VljhO
kTfmodniKozBh5C9H6ShzLaVZaybwp82MnuvkNlcNHN7eEdSJ+12f+pgaaa0r6HtaYc37e+dAFqG
UzVgOLxfaKmah9vcnWDwAl66TYig5icz7nnSdVSNjKCePmW6YTGh7thpE1k723h2EX5SjdA5TwUT
M6h8iwe9tp2VNkAGQkRPqB3vGriQD8abJh0gQI2c+p0O3vRUmKCUx6SJCFCaysvoDl+jBNdwIg5O
3t4OITQu5loWLklpBDiJabG0knlbSSxYw3A9oz6TbHqb3Sk3/4AvE8Rwmo/7vAF/1+XaXgo0zXVn
vQNFuJfqTaYZWe9+1ekiJ+qkdpOsg+UNzQUvfhf6TrzxBje4WmCPh5VMyoNmqOXOdPsa5zHV9wqZ
KqvEP96WMEVmgZNK+nOrt/1ZpljA3FKyzJV6dG9sZLYsXH2rOvxOmb0f7n3dyxDN7IibnNUVeDC8
al0I86GRgcGeNb3uQTInzgXhFuciU78to1zH14+a7r0Y8mNbOfAP1H6nbRcMITDYawdZxFUiDANv
mC5/Mpa1k+LtBpSxThKTKdGZQ1IF1zTBixdrhY8sD4jNBcIpbZYkkU/jqupjCINdm9koyOdSQKLl
we6qyl3L5JuaWcV+DY0+k8diHjeLJdFI5wGn8j4msGl4f28TRmq2S4checrbCDRsYf4oSSiDafww
1ZiJSrEkwpGSXzaiCqpC7eNtyej2pruKKs06z339I07MYiehVbJowVdVXm6fl+TbKtEmUP1il1s1
ukpLP7NvnWWKENufq1BzVqpTg6woGvBGMp7rzCA5FaBDkhLKPlGWxsZ4RsHF89cyqautVexk1WAQ
OrRGF2899op6ZLtsPBPzM55laulX5hdDWQqBxzqA8v8EYyEoZRU+zYRp9FZmHeZgiJ6kfnLJyzq5
/JaX9WOl/dArCH1lTh31g1wthz2LBkLoWTl0P1P/a5kO8/HZef+n1vfOasPrtiySiA1uKj60qF6M
27ZHGOgtAvieh6Z528QBMUdJHLLpK/DCikxGonUFRh+WGiQnNkRi1Yff1/Wa002cqvT1neH7f4Nd
aS73AzKEbAvI/CwNm1IJtyBqEUr5ZWklWnNpUr3Sd4slq8U1YzXUEKLGEYe79WIYdPW8GpW02+Z5
pWzibnZONUSk8AQl/U4XS9MULhmLGcX3Oss6EDCpyzDn2UeUZbodC57+I7xVSMCxPyMtiIcZDrdn
Wssn1uM/AX13jN//COqTZm8wghLtJyGDDTyd2xCs0NnvA+/ssVd7/teszzb2cYCmW5opozvXK9kM
8GG+LzxAQ8Qz2Gtdq8yHNvbaczJp2hbki/WRn3WFmyr6q/HGb23ue6/SiWIa+XBEcCx9l5op2Dph
YSp/dzggv7Ev5q9x8PcPiJT4Jz3oe1RmwgyFFkc56GgTrmU2NrTk3MSWvpoHNX2vJ9F4ncrgL1lZ
T0P61LjdRea8oI1eOiSBFK/N3suiwr8qcGruR9wKm8T2Xy2ovq+RoKswy5HNtCHN9q0g/XAzTzmG
WuLBfUDtkKG6bs89pK3OfKgEzqhkLbfrCebcVELDqxGHoe9uZTCQ1u+QwG6I0HS/3Hw6ngucQ5Ik
SD/QJKRVNGiKkIFsYEBTHN/ZVZJXQRzs0Xwk8tq/yKIozKrHwlU2S4N7B/cGSZGACPjVyW/+JeiA
CIUo0ISK9CR/kgeQGvmTavuPA3qcZ9VMPRc6v9zfd051swvZOXv6ZWexCwPmUe4L1X3/cRKTYMjz
2DQs09eixqswJ2O5kuVNoTZbZWrmA7ti06fppxmSF9ZD2I1fpGOr7NTiwQyTSGM/FILcdLRQ3O0a
YxMk3semidNzZ+fJpdIKb6GJiS1H32V93+4kEQyexHidIJ5LUCSsMXWcHFlYm8/emFQvuZbtpVUP
CcZlnhpIqYSV7COM9HYnnWkGg88aZqnwpEGrIKWjW7nTaWsNVOR19yETu5uFOMCXiha6ViLEgozE
Okxh+3PZ5gV2mxfz49g+RdMUMfe0qnaltKx9fYK9nuRhhO1jD6Q9AqyfTEuZ3nrTowk4F4ypv7Is
K2GDZnhwSjx2Xp5tsrZEtykYiVzkTvNguzzdsesxysp8kkxMp9r8w9ygH7aTZbKxPCAK0V0SpY/W
eWuxhy96WDpbuvitN69LNko0/TyZbL6YyuT9ZEqcflgqfrssaRM6v/b4ipIwQC3iSVOr5Jp1Y/vc
xlN4nSzzqVdTIP/i4AcDGzpR3UB2Sta2reY5C8snywxujXQQINfQ1pdGddyn6Dz23moQwRvyEMpQ
j5IIgrOmOA/GAOxgKXtr88c8alK3jn61lnay3EcsbTUNPrMl0f+94o9d3auTxCYEPzP2w2gU7Lv9
Ose93b3sTdcdAaTEv/p88JP2yGLZeB8bqFVqrO+W7NSUxlrWGgJvJLP3Wmn8/99WwAbgJyuKg07c
+paPVvMYEjX6CH9RI9DG81pWLMq5acP2SA9/w7aQIu3SXBZKo1EG67wplL3JslJgmf/hLh6AIW0l
5wksnsDMv6YwsW5rJVFP0OH1zwYOMDY7ouhbgAd1BfaQ9X7Dl9eqw18Nx1RzvkZF0C4NC2iPnozG
fUWCNS6a7jqqAWGXMjnLZD+F+6nNppNdJblx0hu0Z2zEQEyZjUeIjMyoz7eLdSj6WJLarLNgb5x6
DYtoapxy0FkQSXGNBczb40p4Qvb24P3dJe58lofmV0pme2Ba55j4kG0SE9h2t5MVRDvemt2Nl9Sv
Cml3L2uVYh+1vnf4rSdheze7274pkxXy8tSiLLc24Lnlev71Uv6Xy+uzfYFbZrmee4P7uWXZPatW
cb8bxvnLGBLO1uOLZfMzIlpN5nWB3NDjHEoAPTlmkE8WK1m2JHvRZknezWXqfpA296xMLaeRyV9n
KKwuOb6tXfq2EOBed1aIc9RM1audfa4BQz/IgzF15pLSoNpfd40XbN9UyEae+eluem/OBsY6Upnw
Q7UKbVlsHlW3F/wQkG2etT5igVJByXqWeZl6kwWXvtFLxzjK8q6I7fPdTKaS0oLYki2tA0xGr1Gv
zc813vGrqvJZTA1F/9wETbhuxnS6utWsPDdd9CzLZ+TStslQ18cpC5RPc7yXxS5RZgenTQNAyq3x
GcGccwSZz2sSOP2lthM80rLXuhtWuLSCRxenzbs5Nr7JchyawOltZzhZ8JB+hKlgsYchviUcW/d2
hehWRfOFeKz4QzL7KVxQDRDNgjcfEsZ+bSd1tpvKSNm4k5O/+PDkP7fmkhm1vHgx25CwHqUyd9Ig
ZG74CFHFgViR4kUWJTqi4HmnuAeZ1eJkuDiG/Vnm5CEXYvEuuPuz7HKeDfdYWOjLyNpiHCrUnZk6
pt7n3C3nk2QGlIewye21llrl7l7mRLBHZHpdrCXToKxoS+YveHXeLbnaXCWjE6I6BrtgYBzwT6dP
40JdyElsdZpPsk72kCSNTTjWVO4WFkR5Aj2Tyj02rIiyc0bSTYq30mKFigby7J8RovDP9+y/l9le
smWvaYY07WfbPxnrRjvtVSt47duJWDdxkCnbKPSLSzg3fHLNVubk4Y2Z1QwWEBeBeYTh9+O9qTTO
CFy9yJRhBNPKUzpv02QDIbSFT9jUjFguoe8cClYo+crlE3bS5hAS3P9ILraymexg6cstYeaAtfJj
qJruxg7Ta1Fnj2Y9pkChnPQ6i4NM3bO4s8w1GKd6c7dT4zS7yiwKwntX9bOTzBEEc0CN0z9aSuZE
e9kJGBnloHTolPa2Mawi9wXlgfxyP4FMvTmLPAFchFO7iSMd7dnaPxm1bsybsRnMA2GI7wdLNdl2
c+0WUehs/OHbTI7s1DHZ6CjMxcYyC+c61Ml0ZYII21j73CCVuJKxgalKXEWVuh/y0DJ3ath1R2lR
BhDCyvXrLwszn8ydU+i/W8g18NA61zg2nbd9yMhEa9xLH3nq6PbGqYlSldky0TeaOTfvqyC2rnbS
ob0oPOx+OdqwUrlIWYk1hZpqb82kX94zcbT/m5kpepPNZW//POkwBu1yUmWAuPjNtcnOxUmlWa3g
xDdcAuCSJh1XvlZM7+JJC0+TUhK9YVXOR8fyjm2UZHircauNqTf+ZmGnUJFWCI5uRlOJn2s9h2qN
faDNHY436vifi3Yejvcy32DfOTfmJ9lqGkfrPKjxp7tBxlX/Pzoa2TPEvQ/bsqW78zFTVXaFldZ6
scUBvGDYO82LLOlR4V0ryhAd88K2Xu72yDhbi4nYexb2BOXBg5vOh2Tu2gv0osam4Rd87Yuv8lmx
CWNeR2WoP/yLgZIp0KSb9c3ALjZZAbehVw3EpeJjfzYsCCLbMBu/F+58spta+egGs7JNrEI7qXlR
P82ZGQBqxKKx0vXUJf7zr03w0oDVcwi7rIZvvtj3zJSf5G8EmDZtYPZSdmhkpKuAcNOtk8B0QwzH
74c/lRnW4G/iGtDzn4xjCF6WXv7Uthnhqf8ZQagWGWHQ+g9vbOqDVEK/y6F7mRIfM3v4JIucqjSB
hnFYspr1g3VFfVDt+VYkywlPZKpEIz0tO3iMoKm5j9sydR/Q5cdAbzJU94o6zGFQepBFfzK7t5K1
g+5f0RDxTtDRr9GaCx/u8AB7SkKoZJCokCH/C/BA2M1OHTzcMQN1odlwVO4rJgKE+XTJ1VCS22FI
ICe7lzV+RqStPUQ7aXKvkHb3stwbd8HQI+glepJm0kKZjYEOWji2Gg3iHtH7/WTar9MuZTwyO4U1
NAFDxtN/SxU5b4SKNNUwdJeAURvVLU03hEbbbxqJtdChTAL4ToKUmN/kUDo9SpRq2iXjO5eYPqKS
847QsnrtwEiEuJjQVLm3clNmTe+cerRc9MRdOFLx1k9hvCH6q6u3ehCqzmnpzazq2vzAmjRT1jOM
uiGqv8XIMjO1S1+AwO24emhi6PJkrOr9HCBMA/j9xOTTFvPQAMDDLdmKCWYxBAxWlXuUtfIgy+/Z
31os/fyznRFp9N2Lvm7V1TEfL6EAuaAo3BzbqQ0IuRByfLIwacfvrWEYR0VgU/op0ra84+pOgRc9
nhzEC/x8o7dmeQ2j3rx6GtH8kIVFH2PdWsSoArYJHnwk/x6ssIse7OooS+RMPMxLdtYDZJ42AUGF
G8Jw+p0BPp94YJgO74dZcCDiZoMzWBbK/L16yh7t1LRQF8PsXhx47ryvg7S6OEFQPbR6f7GMLnyp
TDuEwjav1kk6tQdZ9stCVsqiNITUHB2Vm0VgffnvB9J7+0DqjqF7huFoBAciYfAmzr7vlRG9SHd8
0HPTI4q5q0yHYGukrUyeRbSaohGa64xFyopNFRE1D7Qj5vPX5EM0fxCP572PSh07/b09wAF+mLJ4
tk637gCizxC2ObYTXgYTZvzN0jOyfbl5AEnWHqYITZCTqmc22uGeqw6H/zhRgsNhPc7uxfF05UWv
Gvcyu2xnl32gfU50G+HxaCwfOiMpCeRS3styP1TiLXtM8xHvm/4pVE7m0Gmfcz0eOLuOu0e0tiv/
ImiatwGzogPYyeYxDzxUooreX0PECh4p9ObmkT25W6G0KTPdAWOn7udaw60oJCn9Sem3eVAGhymG
+XWIjG+eh0Ru3tjle7UjdEhYgTFUzrIRdP2ftAB/jykYS2pBYGKLlJqVSLYbNcSEIlt4rrHTQi/b
EB948aEj/tx1CKw2zoB8l1uHR3k/cbNPT5pWzeLtn7+AgT+W4+D/XeTWxZzyLYTk1A9u8+zBww8d
cauBviGreRMO6KzfLDlRVLtZsI8a3WcdXCrH2z9Gy9PqnDlmcJWHChfOsCoAXWw0vS/WstAwhmT3
30+sbrx9ZA3bNjVLM0wD/RjjrY7lpCdOEoRWTNyyCaPANWX7gOXYBmhVPIPjiare77Z9WRQE+nsD
aJVvhI35qrqaOhjmH00k4lEBvGEW2hGuyPgpRDQis1fME5pAP3g+G2/TMVbARvIZGQbQAdxjJfra
wdacET6M64hBOlrAH1GgOna2DUwNcJLUEr5fJMFn3sT/T42s1ISPNqhNr1ipbqL2zZNbalXYrus5
qVlsJrrC/iPEUw7MWL9ffgjPvMCQ9K0IPmWR1/LLbtevo67a+Ou4dX1b395+BmQ74h2FJVPlKv/X
X9PHPVReNhGxzo//+klKEefMge0iy37+Lq+prSvXrwY945nriT9LbvZai1wEryfQDpc9dX4wkkVp
/0GvY7v64luDq58BtCChPsVda/lA82Id3uLSVaqV3dbEHW+0MGfx7KM/9D0vs6x5Kf26DD8FlpUV
p7BSmvdMkc0Z4YkEqoLVPJe2vjZgjDI8xK2UcO8gwzxCahUmAqyBwg6BjmtY8OLi2hGOWv8gCBsm
h9ud02dPfYztyZ2CtZ2qiB0IOnTimV3inB2I0OWTAa0oDChDbVreoVctnyC2HIrI9ahMunWtgno7
WnU6TufRnnrn65xnpk5oiWsDLVpuNiD7+iFpplL57EZQPThrzSRKGi70MhaBHXYgiFbEKHt/ouTt
r2zXvFr6xOfOy6wrK+i/xrGy97JIVspymc0J7TzjNd6+KZdZeUCcpt04XaHgnqDfP9m1Gg4yleDv
4peFNJNnmMYap1Cifbw3v1+bk7v9KS6DvdXF7gln0pAzMSU5Qr8r+PJs9lKnGtU5mZRVMgWpo3uS
KVU2uuff9iSNQr87BM4EIaoavzge8ehKMEyx4Ld0T+g85XW6nOy33oiD9nTZINNtltP3KxoJuzVf
RyV6b/dts/O5iaf7ARmg37ME8MynN2W2EY2C6e5nuzfVsuJN2ZtuHILXef4jY/Mn4z/2T+R0fzvp
ve/QYe+kUogv07x8NREH8nfjGl97zZs/tGkdE45e8q1BKuNEpL+zKxyY1asM1NOIE/D71EP00pr+
31qpfR1FIxsGkFsjovHWVTn2uxYaVFtMbORh0FIoF/nqH2RWyZXwIRlY1QuLWkx9JmFRdMnNIoMF
W1rISmkGsdjvfUiLiD7Udq52rH0ivB+md3EQlF4XvVF9hlk8WxOE5F0ghNFfu844SPJ4TXWjfYL2
3F6SxOu5fbBHTXuVzSfXIcJVkMrfm3v8dtm8mbrwYPi1vW7cCT0JDYXcDSHX/GZBTxIJQhJQd8Gt
BkTjrnLQ4u7NIv2kNv2D0+j2X1k0vGONMXw0a1yqA57FS0UY4CUzjHCbNXr6yYO1+ZdpFTfqFTTB
e1es9ryGtYrZoqekz8xTZVnq+MaDPWmgIwDhbS1ZIwuTIk2IiIPHRbSVRfLA/B9ugamet/qAW1QR
8H5b+ICiyOP/JlJMim6pwbYuoCCZ4f8qd4HfzGhDxuau89kquNfUotk/23oOOoZizJWbqvIgd1Hl
fuq9TKZkmWYF26aN4tOfbEuC64+3YXuGdmTjCNpJzSgRwbJEUublQTJMdg2KuDL1r2X3Zm+7we/F
TjZfs23szf3OydrvaGaD/ZTOdF0mxwI/SpYZ0WaKcqY8kjHzzpEpuTNHh9Bv3Vft7W/8mhqkfseg
U/eghkDQRi4ze5uB40+35H4nfrtN8T8awK/DZ7811nZjpAm7410BvzXSScTl1SFkn4i7n5dkA3gX
UZsc0llpkNxtQUAWZ2kqD2k6J8lOJqXRksLpsls+eW4maHSn3iC8Ak0Zj4U1PtfS307MfT4h17Fn
RzH7Li0QkvGfdLe7WagxBNtlzfa2MxbWpS294+D13VHm5MET5ffsPPbdSXxF89KYzqUZFKvCwUtj
i51V9E0A+8ukPEgb6174tj4btU9qBZc0rJc0fGs+GYS5LdwBb7ur7PZCRGPINN4vyt39lHfDpU+Z
j4ljHjb2oMTretCKY9qm1gvq5q2Irw7XgzZaL7Js2DWWry5pS42TxdxFhPKlVszfzYOmb5CKEDze
WfWtQ0LxvZJbMEnVYXSWM4hRawsCDb3sSxwW+6Iw7L9Gu/nm++r0m2kRafVD1/d/zUQLrmpWzXvJ
dRLNCB/KrCQmMRoz27aiVrJiylodgty9pDSZIK3aZor+H23vxrKta+mnIiDyp67d/JyIp1It5/ws
syxFxAMrasw6Voh4k0+tyMvCFAddsdTLfKxn/XYIrHR17+NtR7JG9gMdys/WsT/0m/9eiZiW+mYp
AhWgqwnJXc/RVdVTRf1v7hwzbFkqjm3AErEIKwgLR8XNi51mTBZCrY1juqyliy4WYsCoUNmAQBaV
3aa1I2b00KSVbgx5bRQD5+kRIs5/pF1jQc8/Ce9YPBs92xlGCDX2B2A8cxXvyi62kmuHgp9tbdCK
En03Nb2/c+C6AP+GjKEo80QwHDhtPxZLgYSJMOsPRDbjYdr2XSmWL1C1iU5sqAfMEId2qFXfTL3N
5g+ZmSV0VaHsC1lE7joj6H/YqeAyfxrCTGMKrbmOgYOqGmIHE2VQE/yafa+Jk3oaQnvXWO2IPQe5
rlvNKjftZLrojqfgu3YVhe8GxHJp1SDeN+J9Iaw5GP0IZkre+jTcdXqJ5OhatdiY+IYwxhTO7ww9
75OXcuiV9gg3Fj6zMUt07gkepcU1kRg1ZN51kBXZ1uvNmrVc0vbCkabaas8KgxU06Hg3dtL5Q2mq
4udbo8KCY+cS6xWxFTtASFBs6j7Lx3fg/r3WeVKJEjOK05AocT2cgzlDT23VxJ7FPbSBHyXXFvFx
QYKj6pP6SoAqorZHdXBCbutkpMKjUld9gsOv0dLAdo5jUQgueEXlBCWSbRUCAXFBMNYh93xW4KdY
qwXK/nbxTqW5XGJbu65YvEyuQNuryEtyE+GUC3o4CmCXCMcD2PO0tNc1wUG+tipiIwi6R0vNw6Df
u2wZpPpOr9AyZf8gMQ2EpZHLQI8Fd428kUQs9uhqA1Ucgw79vG6KlJ0egc6N9nnhTFNxbPFVclvZ
94os7YTaJNPCE66jvHvU48IOj2Hneo13xYHacRoeU6JDN6pixvQBSQMoy9MEPqf61gMVstmxjNRA
qesPRJNPPGVgzGzxbBKnViXnyfFzLk8rYEAgpJVnjPugEzMMIbrbaeXc7sDfgyE81jDmcjtuzdF5
aNCVMag0o3UGn1Hx6Dt1O74S7anxPBiOXXJdt9jSpvQ7F23HRnWL5ynKRtveDCU7Cu+c3Bf62zAa
8NDdMmCKG9pGbJBxpa054iTL/bTHLoRDjd6h5nID9aCx0dKiBsPHsQyh0DBc9aUMcfwieW7pdTm/
sGjPh/5SKEWVG2cr0HKWx7g3hC/u9nqqUQ5ShfkftHwdmEB43JJtsPzbCImESIetEB8afAg5Iy9O
DnWXdno2rZrlkev62TyyEGoy96zjYu6DaQM/s+SOuMX1pf0wc9VaO1uCfLx1CGOuYt4Hhq1AqVzY
e0uoWU6VnmeTvVVKewC/cPvJ1lCXyKIBAUq6/KEg3JB/UWZ3SQthCNIn+bdUjiwDbypDBEwN5Tg+
QZ7hOB0YRoRRfPdMEHU6jHsnDNxJWREpHianUlfMqtykBV4F76GF9YJHs+2tlpEpdu2qDN8NuSFG
JniFxc332JEIrJXjVuMw7SCi5yVntQBCMOT76UFit+t7teMhJhYQj8ODPk8W7yZuJuEU0BhjtPpr
7qFbKSLAOvFP7ofJY3xL6k4MR0pSiNEO8ouKi7jdvblVGroOykrtYMtr3KdxJp543Q+5uBziOiJ+
9yC5QTK/FC0VB9cjdCA4kyFGLbQUqt1V1/i9gU9bgdInWTWmDg/zCwp4Mw0SNhPw2iVw6TvdyZom
8bNtJTK5bt9FfLQ4JnhExHutF+LHVH4oRikjT4H3RBkKEV+BiunJ1WSBZNqrFlEx+OKBJ+PSfqeN
YW/38LYu79mgDL5iwLw04CIfiHKMEQlOn0rMkAdjGSRf5t6N7Di7RkUiHmHDblzLOSI9IH5gqJfq
WH6udVV8R24vpTM7qq4jxJaGBE/jb0VKimc/xqEV7ZyodtrAW7FzFzLftjq1+uYmo3BgJVOVMRYE
/FrGEDvLeBXrqPfK5MxEK6nyJ5/ZOj8DXKvPFY1I3VJ3I08xy0Z8HFCmSsBrFj3TE/fD5MCFewzZ
l+c/dLuebPnM6WoDAHSE/qg0nm//ry7Ve2641uGVGZuVayuqeNljsNP9CV9bZ7a7AQXWvL0Oqe71
/SUNjEqMlr4qho++DMUDCjgDUpLnArZFxdpFlT/PfweDiofSjwq+mGEPrICPWk1JWAeheGyGSgwy
DaTEPNOM0vIm8wUg58ZBARUC8eZzHR8EPpO7ipe9bdq11aTxMED9lomXroRTnHsQTBqkLekQ802d
gJm5PtxU8jW5/cDW7eVTo+ISi9Z6mothobE8rscZM46e5YjXwfBiNLNXty+onw7izJbumdz925Cd
QWzMT1b1jqlJUkLgVOMpcMVbBORa5fJxmnTMJ3ozj8dw0xeZeO00luF8+NLUEOcpIQShk27Uxf2u
80L8F4CSyh0I3TJ40KPaF3+CGbormF8X8uYqKTUaQGmM/s8qsFqRK2zmErzmcSYmBJ3biJHasgcx
Y0mWEXC2Qz77tZxbTGgDivHK7ORT5/CBJx6rM0KUlXUF6XWmDt3QctLbll3M/hvPZ4L8yPhOH0Zx
rdk4irPEoDd4GlIwxnz9HRtwq3XOTEu0tuEumz9Eo9/41rFh1FTHkx4nPg/R7XffHqLbzbi92YRw
EAa/xlssXnd3dFjSPN9+/m0QJoxWL40VBLqJze7WELoZMxvNigJnHepq0B31PuX+7YZlPph31syX
e7L0OCvOY4vyYnqx6kyIBUCx5A9/j6nNYLlJfb9lgqs3lWN/QYxdTGwX8WR874aBbmadtL7DEtRS
LQUe+26iFTzoU2ytXVfzxKDbpS7NQDrxr4FVwbC/NIZrQJQJH6bFn951Bk7CU11DTGsWft561yHi
u5Tz6TUMeqytVPxBXlkF4s4l+eNXo088+wuKqAM/zEB2XTw4lsslTtn/sXdey3ErW5p+IkTAm1ug
DKtYNKIRtXmDkIX3Hk/fHxKlXaSG5/Q50z0xPRFzIRBpABqhkLnW+g08otdW65BDAh7G5lN1zVhN
yue0g6NbuVptz/y4zTwuT27Ox8l8ZQfR0Dh7Iwc+Kp4SUWy5fCiRWFdpkRsz+YWWLO3/RkSQNS2Y
+cjJdOXrOSxowiTuf+DtXlfT5qPggHRXu3XYDKNMtwYHI0nsDiKu2ZTp4d8MEVS9VWA3QGrRHv5v
xAmNoS1/v/PW6cMQIcTrSOo8JUsqMPAfhQh51LV8ps4rzT+OEaK+G4CJSZE9lJsPIwXTHkXxRMRZ
H0UKqZr2LZyuCtpYFeDi7qZdH4ed9y5omINRCaqtM0VWoT18FDTg8TbxUqa+ACx2f97bfhguUCcJ
eEW262twDRfqMV9eXFFXSwMEozr+MjsmUkCymSvNvxI4nL9vuUYTxhy0+rNSwFZ4GFV9eUO+jx7q
wIHyRr11iMqNIvmjgQy6qard138WSciTmfFOrNdvEprRKEPebWvgm945oIDdas8W2+2htJ7H2obr
vKVUj4bsJuqHMqgP/51xRWPCNUCcTcPzvXP/aXhR6PaSYksDWS09ogGxxUQQYHz1I1VRjN+hih6Q
NUMEI3GwUNUdADLuBwFHLitYkuvtFOeGdw47jByoE7tKcgF8AJp1QfuvxB16Uqksm+HoT3m8+8/j
DnA1FitxJcuq8vWfRR9lFShSie+VvMTv5+hjNAEWT/vzzuAfBx+S2UkwIZWhVOXe+zdiEM20jfxH
DYMZDtL5b/ZhDEJdMeEniVAIYCf+n8YgqoL0HXurMbUnpCKTzJmte0hccjFtx5Fq8rRjL6oSIcxd
4PMHRZJ4eYxR27HZ8Mlh0bOSTpaW+sd83an8u3GJCk7I1q7TKmyc+sv/c9FJH9uYQcGLQxOHJ+Bd
kDJUCRXpxPY1Qvb/9lAl720sHF4yknJsNs8Bi0pqBp1VkJSUjrZxGMw2GvnaFCW4KTlOm+bPH8cw
PgSwykYLsVal0vswlCF8tCxg7KZch4/vA5rKjiP5+zBMk9PfjdPgDOrvYOJ9cNNINljN1z40S5yw
/k+FOBhWLPt1CRVtD9/cyUe00bISlsWPwh0rk0pyr32nNrxiRdCTAVOv7oit0wapxDVU/SP0SdiM
wa/DFbqcvX87ALLCRA3HnZ1owdBt/kfEQZDvguWj3WNcKG8ytCNLYA0fBEVykuX69yycJ+Xqg8go
UGyEFl0EwBX5+hwfKV2ux1ha+ihU/5dipEKaC3VgtxqpzeEcKZn+2PePYNya5OqPcCmYplx1g7QP
4sd/PWgqtHpqYi/KGns+/Q8NnShhYtKzKYcpHFX3XQQ1mCDIDQ9VKpQ+3UqOJxWhAHvoHIcstaUu
UfS6wia5n2V/ValTYBD3LwRX50QfSNslhfv/Y6z/MTEWVXTMiGB16xofARJn3rkCs/hz7m0VoTte
Uj6ogatzMSYsozY6WZEFeXytyLyNvwIpKMGCm0WqNwff6QfnoQ6GID3FzpAZ+zbww/EllMrmCqB7
7PxSihq6naop9bD3tXTKXpdPKUgg6feGX+7nEvxn20ZwXstIfUjyoIE9nOppELkfhWt51jbg6OJq
ui5QPmrctbiTx7PdPhVsvuM7m4x8+SmYWiqsvBOKothNKmhAZHXzqL99G88BUUqTHyaUEP8+G0Ex
5G5R+jl1CRO9chSDHEuWkLTAcVLe6sUY2Z2nq1LrTWAz558RKszhU6QV1heEOLX6RLQQyygI8vG7
zhYB6cGTdZVMQIxp4caKlNFpXZlySbAf8K1AwrRWG68EAqa2XplISvG8xK3VCx6YrRWAF5TBVXYQ
/bVbLRjxoTgXlEw4LkHtDko3/Uqm1gk2qtS1zWtL8uRcX3ofN5ZFNAY3Ab8o4oMT0uQBYH9cmL+H
HTCOLyPJWqf3qFwiFLfWnfKOuuxVD8zeflBC1Dhe1QwtntsEhGb+mshhBa+el0qfuGqBN+ddkZl9
85iGqVV8mu1QBgdRG3LSYTJZ+n3nSb0kzYcPQtAoqPswc8mBSSpLREgW7pPRGv2w8yMJ52FeK23m
2XOuksYou2oad+o81Erp6XCDcD1cS1lAlKL8wWefat3Pht6NW9KRVfsl8x0y6TFrPYw3Udpqer2s
j47tx9qzIlHROzT2AntBxYqbTkFvzFivi9JKRla33a5xrJWbcnS1UGb9TYvoTP8w+0nhHws+Z1/1
ftKffUcJ4expJaqKnRcNadoRlg4+LjS1D2lsMQAQAa9pJan2mBVWWmw7M9OMr3NP6LjXFIUM8Fo1
0/Mhjbf8xKNKND2HAPJSeXAcd6lhFaRZ13JPWph1ckIQYkAJZsznCbWVFIQPAWqcyQ/nkhqfXYRE
KGt3Vvcw+bo5fq2bZjRwVBLltXO8jLW76j+oMnnBwbtEzfbUqgfSfYF/GxltMDQuy2CD37aTtoUJ
mTvsfiqzLyHqVzWK8Q2lYsv6ijRYN9/bqSMpL50zpfUXY3Iy7FX4km4720Y+yEO/Uk9i4PpDMh8R
5UzGX5VGkW8/2SoqUWvIHYdIu7qthk4mgttr2Q7PuBzJ1a6AINi5+GiU0qaAaRxtlL6ushup70wF
Sqxq2s+aH4zfNHPoUBwK7Va+Rx9bNs4BOlvbCd1Ysx9q69swaJ19r0y6pvSoWcyzgRp2QEnQlftW
l37lhqnIgVv6cHNPaWdlfN6MHB9aBPvRdYs9OH9WNnjVrGsdHLKmCn91vu0jIYUihsLWaRzKXdgh
QXk3z/idIlI6+bH5JcvmqrW9ISnHBNXxzKiB2IM1mB5RWUctCcRerx4qNZZ5/0nhWFg/EK2NpL/8
KrTN/XokO1oqP0p7oeP61AZaNxqH9HfpEbZrgALD1CSaNXkoXzb5MzZmpHiB71qmH22hSWG6FcMQ
9c6VSZJJqZy6Q5tpvk1FnrLornQiOYo22AP15VfwpHB7cxBj3U1LMbBCESV08nb2zl/sd62mqZLg
q+0ovXYv5aOjDF5sjjJfigEa7EOlGQZ8ilFrnM95i1bk6fzCSLCKCB4Us/WHTSB3DnU2Iyn9w/tU
hW5iSHFbRBrYAWz2JPXvqmido+O0xY2r7b+2qtnkn4OEd/3Oj7tMkslwo0aEBJWt95+DklKTN+pj
H5PZnY16vPLbKDyAVCa7ERRKZ//qIlue784/WzQUKir6VmA5j2/zHElYJuk+kuJBcbXJl8YNi62G
NSDVv5/nSuua+NDCJNR3bZA0CqS4ValXSQo5+YmWSyftzzmQkYTIlmeO0pnXNPDJ12xIM6U2sDOn
Sn1lZ+ZpDJYP/5m1KjvLfkpFq6jhzNyDtO3GXx3PYPPDaMJpfHSmrG+fUl4p8N1Cv6BSEoyJfBM3
eMy8IgzjRMdz7jHuJ8ygRwfpQ8qIcjShaQ8S2xq8MIgUQAk1CwtJ46QlKe06sZ93R4T2ashNoaQN
UOLWqi48aLDMkdZI1FTDHsk5ap3F9vzWMeJYSj+9y7lgnaqeVMPpzV04juijuHmNjuWECI0L/ARL
Aw+HDWl0z8XgAONspfNKKY0wutIkHAzctC8qE4EGu+XRTYhSWKhtKjcp9TsER1I3yYuSd5NdUiPZ
BRXFaZAHS1GnSYbB2Oi50fkyn3VZwZbjdxHZCqWejxR1+yHKPFFLLtMi+MySHfMC+SOn0yfsdCga
t1hXjF7NTgl7Xjy0FJNkOZnXwdPDJqyuzpXTLErrCvdpZFobd60+97WpU7sLgtLZautbuokQ3L0/
PzN1FyM7PFHAzkdPiYLY38w1XO92U+pJi/q1n8tDE7sl8tnqnWVDef08FVPGMbaQ36XI2oKyTyQo
Ol/7sp3n5xbVGjsmc9qp7daHoKbObpxs1tp14UMm/qr4lRv3mt/cG5QDktvK0jQL3ZkwsonmCbRv
a6uJo5tZcuwGIjeqQgWPbsnPSWJTfCGVqdGStA75E8WY8p4EkpA2joxCr/fQK6qSP3SLlPRPNXYi
8y7BATv/ougAKV4by17qHqIwXsz4sLyi6taqn1F91MJHGSO3XdlSsABHk9ts7Dw5Nq1nPTBzPpo6
Muj1ds1XTVpUa4mr6Hz87xwTnELmFonMO9M9F9Xn3JB6Gfsercq2pp3Fdeo5eTCY11O+REwynOTp
OGrw/K/f1dp1a7L2gZQO2uidv8Q8f7L0EmoRxNpG1l196u3wa2DXqvE4JHYqHwsLWe9l7UPzUPEq
KWw+Yy8aygmiuLaJ1DcaQSWEGCD9hof+thY9tKUK/9RkeZ+v6slgMXTfF+/xAMSgzqjryayow4sS
/iQjOTSAgFRU7ChwKLLYXfY2tIK5q7u7HKQVtBVLBcsFeQHEhnd+SqW6L2GEGRb6LK2h5Og28yhh
z/xnwV+fpDHbNVmvNze82RFvP9f+EYlyLC9YlBI35Fb8JIQJkaXhwxkHoNY4rY4ehpRSfP0hGsDs
NV19clD+rr61INFeKKQiwL7RZTYfp9mItOGUz5E0INdZWdXk6qZRxsfQCYcaoWeRketlW4fJQNGb
eqB7Tsw11OQ0pCumyv4MlEuJH+PICqPXvkxqtNkoS00zUJISNHNOORbYrQsZnjXw/J9jxHw03oEN
9D5rsSACvVKd3kEOJHvRDW9bPwf5XZd+dgoCWWp0SHXRrJM/H9D2g+YfQedgcbImvnQhisteKM8W
bHazq8as83oNn5XbHHyE/P28EGY2W2j3nAUsRyr3CCFO8bx12mbSM3eE04Lgil9b6FsavDaArTfs
U1sWftOJm9q1Kn2ys8002vq4X394CYKW/5BQ1bHzjU2psTVhEluttQVi0RDPnL+khtZY21FHMwqJ
9LCd5DB0rdlHkb9qZzmqNjpPdeopjaFCAapLW/sMWdrMv6hOVRpbpaujpHTPyccIAaVqsT1QZMsj
lzFLX9UQlthX1CUr1s5zOpLUBzc2JrYuSqbIKaJRpp7pJyoKaDpVrVXF36M6saBhr4CqNVcJtqCM
UbFaQDEu+KtQ+qYjIds+nLOX+Ajk091UJXVBQFJPbdtBdpllVjKyroq6P6M14hnmKCqIBpCto+yw
pABb0qzYbEGNSQA63uE4/KZWrKuWjY8TwewUaI6oiCcYVx1y0VaOKvoC6vCzVh5/DDbWpBT7SOKq
tx12D92Pru9ASnldB36EncZcJ9qmSno4st75i+QA8ERChk16horSEMrQ9WC9lhjIdFgTohmI8maA
cF2WtUCXnGrcngEiM3EZtqMhAd3+bQqV/a1i/pAtLey3vkHleiosWz0YhPDYgvaca69rYlUOrXF4
aFH7qU5DuDhyZmbObnKSDL15+IeJ1soG66Acx4o3C26OkYadXRSGXRVgFRdO2X1W19nyoveTLYCc
on9GJN8g0Ixwv0Qu1iptv+oQ8Y3LjpLf28ysRFHta4UorG96ugnsBCSoqXfGVa9rE0+UnAzS1642
A3ccFgwQQvJZod2gFpKCCamj1t7nZdUuDIz1m0QlAO/N5I9WsuCC2HntkLALtPx3Ai1HCN0e8fl2
ZO05UfS2+YHL+sjuQwucKbiJkZX7VqQqjCiiftDcd2nsh73tGTGf6bdYmLLCeeLABlw/lqadbrQO
lYS7zF9gCHGTmCk+vo1fQ8O1UYx1YYmN+T3gniH50vUyXhxExUmpbyQpSm86C7FoyHJKOJANpH5v
otoQDJkOEtpZeAeBCULSNKXauCNL2Ob8PHidIkujND1/3DO4plM7zdhanZzwnganqfw6JwWrNC+o
gNiSkshP/lAY2pHkjONsu6az6+MMHyR3R9ynktsZG6/JcxyFJ9iWTTwmEsn/0ai4lz2pM7Ff6WFP
xy85rzu+OaXOhjxi2NpbEFZqvMn11CoPsCBmNvQkAxC3bDOpQnIva8fu8W2GmhI1Gx3gv9L3tI9H
1J14I5Sf1g3fu1x1PM4j9Po8dOKrEUk/OUIkJ4EWrIrENXxxo8OEznAakiUWDi1oAatxz38adlRh
DZRK5BGMCjg6smcs+PVXoL85EvxgR/rNiFV35uWZhuOJaxDfQxDFfoxtB75SKi5TZLlq3ZsqME6Q
7XwbV+LzmzUv8c2KXVPPK3PrJJWJukbdW4qblb2Pma2hNtP5iVuz4SHeLvbOxH7UBY+CFZYXW738
ragGw0TEdkww4Og+yI7XbEqSz8AgOnlXdX2VaTwrapIilV2CWMb2ZNS6ZYFFMHHZ91cOLz1tQeHG
IEOKoz8oZftYF+H415o+lzpgTz8nDFxBn6I/2m3MiHBG8iR2ZN0G+9bAepoky04fHMvPRleDcY/u
R5tjebzX007LflUxX541NYqs3Qf4pMQoi/xaUVlpHkHk4hoPbVaqSMgZPeiETAUU6oKyHLTruSqK
4QorDpzyMBRWmhg2dqO31RMMRrRnar2zJcyy7cR6qqtmbK5kwHAOSYsoGpB0SnDskfdFz1sfBKVu
NTvZCtJw06Gan/6F90W6PDahMyVoPkUSy9eKd7IL9m+NZ2hyN4ae2rFR3+pNmMm3ctlr9jeicTX8
CejNmslawL9G5Q2P2vFaTo1PVqJ/cnSnK/aBnsXRtpNbe96e0/uKXxg96kRj+5mIbtNQxUFyNmk1
ubnnz9kWeN5EFg4dpmPp8y3ksZS0U2bDd3v6KP3fGV2pe7GPdEfg8Qo35d8ISsev7MZD8coojymm
0P1NVfmyulNaqc1/hc00J/t6jP3WIWbKx79svfN7xfPt0i4RbVmfEgAuSfGYomLfwGJdxTQtgH17
OS7Y84SpHqXPVmDOd0aEr8qNlE/EP6gJK5ZEvtCopK2k9cjiprGsFKxVAr3Fh9FSXgwkOLuboDGK
8meLM8ikuljHZbqb202gb1LDklrFQzwp17HCDZPrKk1mM0VmJbQg2wKPVKqdlVb+qwlyKgv5Y1op
nilD1rVBgN5VmRLrCviXEwXhFlcYHotNZE7wxYwi7XhDE6OqbhJN6o8PMGF+E9tdwGpMfucO30my
Eu4USBos/SJJjch1esl5lguToAOXvuyzbWq83U2HQqZbZ/7ImxuZ81J5CCVrbL+hgd3Vjxk2LhXP
1IIic/rRhNo4JKYSff8ISzZq6Vw8OcXI5pdHVCDK5oGM0z3AyyLvvXoofLRtIxnjiszzBwM5iDPI
DCV+RYk3EuqjX6UgVQzJRfRTBxomkGZyzo+DdGcLxGfzAd6sYDeLJlRcjV0NtG1ckoBdKeWPK/RM
nW1sIXt5as0fk8Ma/hICTcOBN53CV8thy75tlqWVOkbmk3i1a8h5CeqqLjoj+ngNHpNUI6ZzKVNA
aUy7M1TNzoZMPbF7VqxnJ+vgQEJMiolXO+xv7LuAbHj4kJiD8qibcR3s1sH3ILa+zz2gR8GNOCQF
vzo8WdhBi6q46GvUQao365zFV5oVtNxoZhfAPh9VCd/0Lmg2hq7jjxwavbcOOWrjvq3UzIvhx8X6
Q5yJvtUaRLTlMWmvO7CSm0rCmusy+2wistziH97HqaXmcC4BjVGeAuAMJYTQKhMN+Vn3r0VbnC1C
D2uzBOcOcThAA22Zd5ki5unKeNdUmXqvTttYTubXoXLCvd6a2t4gC/CXpZP3zg13CpuBHQk4zGKs
jcdqOYT5w0BK/UH0aCaadtAwgeAtY5ltx8ckZAXSDI0YGc2fazIAP40piO4qWBeUIThII+GBhJ3E
ds6HgrCJqOYOWwFlH7I9dsXEiTy67qZ1Gt3ITeeJvhHaHu+bpNmVeN/cigPEIZ2PZxtv+aue+yBj
nM+CYED4GV9FMZccLiEgtkvTISnqx7UpLhNXoAKMA70pWxsxe0ojQJbi1LbqQ5okEf49FXq7SxEt
SOTgFhj3+VA7V6rfNTeXHnE2LhOGXO2WLcy8gUlxoFhzzFH6e47bajiiBW9vcNeYgKIif9PIxXNF
BHCMyIZvUhBKor+nEIbzw2jwtubPbOsxqF/Tl4/68meO5CK5QhdYp4LIKKgz/9PftTw136GeSAki
GJJT1xnnM9Hnt9a0sQIZhpEdo9Au5ohDHOkFJugJBl/oqm60vNa8cfl4CBH+Fg41n5EILR4pkJqr
dEYRREoz4xDGhvE0dtGwVcOm3YnmRDB0pVr8lxdDYzyp8jScUGzBZ2lpxlmSfxoleZ0rRVyfTiTX
sUx+EBMGNf7Sl7J/I24mvlVWtrpbyxZdan3VDkmzqSKqRUPb1Ve2Wp6bSJj9deaaJW0ZeA1s+juc
VlqKkIjfD5B5CgP9Zrb09JFMgqiZdUcnt+jTQpXJSyUTTfWjsbTyDommkVrHle/I4Efm7Hu2wPKx
XVXuykCZroNizrdj4puf2FmbO9PCUmyljWtR+IjH7QssiRldQJjk0CeMw5wrMukf4khIQ+ObUWMZ
FdfLlHHIFzHKf8B8Ehzzy7X2oJLg1XVcPuuquKliNEyBOM84lfWOtSU7WNyIEXEwfBAsblFMxZFM
4X5tBqUe7SPTqPmVwhmxicjfS1Isf/Yz42ghNfZNxnEP0HU13Mrw3W6bqCZH1lnht6lRoKNP+UvX
ZoTcaT+vil1CZ6tWZt48f542hj1stZaXqJDlEqJdmjbdWlWjXxlE/Qf8fW/KISHdhdg4BhDLYW3L
KB8dRiO7SaY8vCkWPwjIHl2w59ce3TnkmerITbiWkea620hKeFdWUXLqA6wFlpa2vIeKmQjK7cZF
3h7Dpjd9Pk573mjK+Tp7nRgWOcTx5baYuxSHsPBjfBZM9RlV+BSMRh/dkHbW1uYYZtGNcA65jJJx
PI+KyZdrFdWIbhxZr68klfJOAyH71C2HoUAgCprJgRr7cHIGR6Jaqw7IOq3nmQWR1MgkWO3LhMHu
yG+JU5Q8+hNkivlKFMIh0FibcaHtakaEarcqH0RLHEDwf2sWuEzgOwjp+ca8y6P6BzIyz22ryycQ
4sqJurmCNubvpuhrlgGqehI55RPYq9QjYvJPtsQjFOOD+oxlMniVUR6fB36W9Wxe+lp8qI8tPJBd
2suQXLo6ueY5TTDMoikO2NzV1sLuTK57rYOBNErNBv2aCSGHZZKYvrbFpHW+A+vhsBTzZyWabqO4
nW7niNRHnIMJmAeeL9G3DixTqjl5HSf8wC7965nepKfQZ+vpRKwVos9HcECJ+f5/P45NVkPlLOqr
qtSo1YvHUYz+PbA+sOIR7cTbckEU1F1vXBW5pR5T1EaPOOqpR/SPTJLYy6loi5G1sw0TbZ0pOsUc
A4MnzXtzpRgSM9eLmsv9arPl1mKsyPK7IDKlnbjJmzmXy8WZOERZfuy525VvZ8qJsIP/ayd35JO1
HDprep6QutpfusSZOPjTLJ/EZevoNPw5N5xm0iZhNu9KySCMhlV524x5+RInr01fWM+UFbp7/phP
ohcHCueAwGmwifEefKFwm24RH0ivxCh6b5k7DJsz7sJxHtQpyV2IqRbioAhDAPA8n4k+TKfvRyuG
gfu+X8xVDaIhRyXlEeMoBUGqpoqaCYVs/65evBLkxRyh+t2VE+6GHsSZRUMbK8w4GxAjZvQNzKOM
8Tv/QzvC93VcYQNeKyj3m+n2IqEgJgZpfXMu6ZH7R89gUanCEZMVV0VuiGvCZis6hW7DquNwaedO
83bOZeDNRHm5z4BL+HofMecjJYhclf+Xe11uGEhStdMNfEWw4pZyt7YsZMnW0zh6wfq83dUZxCBP
jGTO9PfwZabofTML+L6fu4hcSUdxVd/WyP6tmBeWtXQntriYgG2xKkJlNHRYY5xlF7yeiu0tFFR6
171xYj7IQVLvNaA0LOpTuZUXkTs1Z5v6SZzWyYyogjgVh4EcgpuARok63+sbyXiSlD4/jcnEh2lp
wkpz7iGFIR48GU+iK+1/RrlePooeRw8+R3VU3IohcvjQEXIpOIp7JXmLjoqizqwxtfmkxUlzZehx
sEnjebqD7XnILcUYqJYlOMJFUbljrcOaavDjCYDmcqwTVjsxhBHZgGsVB7Pp42M2KM8B0qzXlozK
dBpayrNvaV+FOotjDHvg7/GrGjflBmJDeesgYeNVdvtS2YF5dDQiBp/Ki+6JU9GJb7MD6gFCqBGg
Dzi2cnUexoaDT0rmoBqw1cYBMs96vl623LCulcDZinuJi/En+X7O59cFrKgqnqh4Ajkg/W+32afo
qBFgfy/KYJPJc/jqQ6PfjmVEZrxojTtdmRKcc+twE0kJ2cZlKwtqLTkpQwilu8mui2WLi9pSchJn
4jCLje2lLS5TUWi7XPHRZX/0lXFwn+hqfRdkQ35dtVQqYd3qLzio4MeOPNeVVDnaSz1ln7UhUbAw
lYon5DL58ZvwrsslY580BRabKSKCrDApyDheHptRw3+YgLzBLEwfw5O0HMRMcZC7vo1Z/PakWXvK
ynxOUDrgPuupnJrRdQhuSA6H6d6OrjvfqT8BL+VNde4RDaMpm09kZ8Uc0TMsE6fzHNEQ3YgvXOa8
u48T289nIBeBBsts0jl3vJMcrFjmEoj2dNvA8bZc0YdekYruE2nsN51YrN4UatBeD/lM+SbTtYPD
vheHSUyQUfhSn0XTIV9A9Nhqz9Si8nVUeEqIUTOl9CNGqZ1TuSGPm6nqc0zu92Aqoe2JOADlo/RQ
NZPirYgySTWdDXpqBuGMoq8HXQ0/pVJnHi/9jjzaNzpmuWLWpX9sc4c1HnyYGABbFFtu3IUUVaJG
2wp0mlpIXyy/jq8zaHX1CanT+LqUZsW+Gk0VpQXTVzwxPgeNhSWjFDGeIiN1zkDPuUzWCH2UI0U8
i7pYRA13SP1iOwYmTlaGH7iV3umQMqXw4NcGLoaGHbt+MoYvQ9tLV1qg9Rty3yFeTVG0LXI1vZKs
OHyJS9LydhECulqa0si7E2+qR61qykfEKXbg+9xIeZIMaLqboKhHaNEcQlJeG9iqs1dns+z1PYV5
Z9EpZ0OrH1UhVi5ORWe7iJtfmuIMRM657zLwxzzRvNxVzPvw1pc5emBl7lI92V7u/+cl4j7hNBTu
KJXx1kmt4FocbHNgJ1eBzwTnTv4MmEoSXou2GBdnl751+jqCvsTBasL1YjFlvcMfl6i69HLGEYLq
Yy0Tb6XlRXWJvi99eYDE9Cz3knfpE/NatME8P22161J+mJqwCSitmHcm1gqvA/ttpKKrmUyMXFF9
Q5VrEUo92kk67zE+7u/lDJfgDDbyi5T032WzdH5yHzOr8OezNm1kuUFUzI9CNGdpgSaYLi0E+75N
1COPsgZqMKrm5iqMxtgTTeGlO0akfqtKiw6iT0fw9pPtbJKmVO5mUlwVlu/Stmg06ahirpiDxuuk
I1oPjuHpKuXQPuEBF50IQgbXSHbJ+UnMLwI9P5zhkzk54etUVnYNrONXRAW6rRZq6mGWjP7zB/2D
3/t3VpBU+2kxxoszA0sKcSov7cIc7WYXCgO+fAdqrroWg5Gfo3MU4F28zBLjol+cfdT8fYuOZMv1
5SJDGX5DOnNKsm4zDSawY4rp0mLCFgMOO7HMmicxcDlc+gxj3vdj7BwuXX9MQwQygAOa77q5yq7L
su/2U6XdmoqdXYejZhTuLM8shjMwVFfMEUOiUzQVxfo9UolJ4zJ/PbV7IzxLutQrR9OpySbHYxxd
i0M1NOcz0VQyC2MTYrDwej29zPxzPIWm42aG77Nb/32PqkAq1L20L5jWJOv2ADu7m2I5G4OoX8/m
v88uo5czMS+ebMeV8cK5akCJiQVJHKrIcO6UZEx3oT0uZtQEx65YyIYy/hXFY3G4zAPwqdws12dS
d2zjms0VGKebXC7qG3F2OUihstEbluKGwu5Ikpl5bTE11MUGG4BO1AfbtZ3r8u+hXrLTKzh4L2L6
pAb1Hk32r31ECtUDAFRdzxRkjqzZwsIwIRJId+LUJmWyuiKuI8FcgtxYXBLFgc/Vrm2z6NAh+1O5
A8v+tZqiBnoCtYJupfOhKZTqW98SR/uejM0AyNts7ev1dOoTBE6WNmo6xjZwIpB9f/flYmBpir48
k7hanF7mrE25P7J0TAgjv58iwMaBX3T8CrwrxAtBnGVLU5wZPmpFnjjtdGD7br0bpN75cK643h9m
wpE3L5zLXa3AgXmfgscJhJRav/x5xAH9qekaa3qAW7l+EF3Llmkd/GPapWn3+CjlpvqdwheF9Kzr
vXmRrkFvSq48hZTI3pzT5KFc3PHC1LzSFLQXRVc4m85N7tdHMSYO4iYFm4IStSgP9n75EqHWsg3g
I+6HYS5eVHY6bjgq5o0Y1XJSB2nbP9tSp99nGtQN6jMvCjopxylBbxdIdbw9Q7IlZEk2Igfah8P3
qiKXJpKca74zatoP+9qGlJy46jJP9ImUqBj4+56if02prglTldxbVB81szd2yHjICFgsZiT64k1S
TNZ8cqz92i+6Gi2joItmXbgjugMutEwu+g4JTHHqNFAFxM0CJYoOemN95p/yFCeFvmWPEu3MpYnQ
8HAI0wEGwtJsQr25Vab8qbQ65akPqvppqt2xqNSOZJ95H6iacysuzJCM8qZJwoLXBobeKPmVXoXx
Lu/kYVsvBvfIW+YnpEuoMBKjNqAItg55+Edhd990ce3WVdVciyapsHjH+nOMzRJRGVSfTpeDCPVX
ZUlz6lo3C43pwMK3/2iK6OtJr7ar11+IgMplslMZ5SGVtb2V9v7xcjD+brYpH8vObv2NGEUI5u28
SxNtCyN3L+3Lvf7o0/XSBEnx9zcQw6NhjYehtt+UEcROpg9GAmqxvRFtUXoo0MmizBIV674HhGZy
YnmnCHGZIy65XIe9zdtLxAAqTOYGBj4s2DBqTjOC0hjaU+3Ea5NT3e/KXQwYYm3mi4+qGPhzomhj
qFHuoG2cZ384UXwbc/leyFC+nS36qtrm/1Jc+Mf3EvcuJEAGbyZebqYH1FKmBI9GS2xQCRSDa9QZ
2KCay6lol8uuVZxd+i4D47KRlV8dXzKPl943t1tPLzex5+Qn9joR2l7v3nPiTfhHXxR/UqBZHYGS
sKh8+GKU/dKrSyvb/Qdp37UkN65s+0WMIAjaV5a3XS2N3LwwZjQjeu/59XchUd0o1ZbuPifOCwJp
kGRVV5MwmWslHh9OAJpNfHPCWTc1Xhp/yqwBZ8lCBRA4d9cC+2ZFoiF0A/bRGF+cV1JxG+lBqM4A
mQVysj8uQOx+AbDJdnHKHlD5mHj7PfBhDuRMF9Sxt20M89Zg0Xyu+346x9j9xMZlZL51rcGu9pnZ
3wAoq4F1QXjipABOmnAiOeySXT3p5oFUIYWgLjUUl/wAD9ojETRq1qRrsrA/ge8Y9TpZ8TWpkptX
esj1Bbb0a24OHwc7LL/i/WfvOo07mzRfiq9ljZLbJhjqq4Z9lU8lEn5odFkDQ89Flo0UsT7mKy9a
ohNZ4wjMz7FbfcYhu3VBGe3kU7TQnMEBE4bFnkRxC2BJTbArNy/b0LTZlZqiGtkVhVm67wBJSxpI
R1Yty6Zza+MUVLiRyskzAzjBYhRPAKJQBtOaDAH/KebSMiRITdFFDSC3XFBS2B1YjNUANb7X8o/z
MjI8zRCNLkPjLVS/HJYSu4jYBTJ80gHIYpmN/qU0+00dxMmFV/hVMNEEcws6rUx7JRUQgRoHB7eo
s+lETZGUyWT25d9Dw+ZDDOz8lx776C/IUEDZIYh2HsZqnbfsxqhF3rfwUxdKkilbuagJ2KoAZH2/
qSiYrlMWZ4BeNppT63TNCYWWHaZo4Ie+d0mr7Az5qwcU4qyUijyUG7hhkZ7rUKtMI957qDQRl6Am
rF3DR9aWvsbB3l2nQsq7MC1rOJQN39Betobco00KSMo1iSi7aF+VTm5w91hrbSKe9mspe2IMyWpP
nHw6zAbXchecYigfFfd/EuexwInptrHGCwR7qaKhnm3x6gS8za1t5OU1rx1MqERPGRNT20rpXS+H
u5glv48Mcw+w2HLoTwYKydxwPzVedVSnp2Uxpju9AAiM0skDV5KxAf1qV6APUVbqqTPY+ucAyiAP
Yt+jLH1nANNIHOWSzg6dH9gV+tHorvHJNJZ/eJ54lxpFGSQBL8JVEtnySGA4D6Bxd1nXnRLbAHCo
6MWV7gJYbT5zkZKi9GRUvmRVorIqnXJBjpTlA1ULlFTv11EjbHFZJT65/PY2QGMtcFnlSHWtp+G/
up1fuXQuCu8xJwXT6f/6dp7iqTtmXnpb0rLfqZjkq+5W3d7/wCUVfxoTfxryXXoWY83Z+ubA4hPw
+OsSYGhYODPVBXsScEJJSw252sJf6aQ7KbWmB/j3zNsVOQaJVoEmZwh+4y7tz5cnmcLLe1IyJr/1
BHIS0qi7kDcwm0jujOfJ2QQ5/k1QgnKtk2X4gzN3XhWW4+D3DnFOQXVuGLWxJjHNjPacGyjpwuHR
8IcJiNCPOMLQyzjoViJQM3S5fz9UGMFE4duh5carxQ6+6CiRP0kxwbwqtMLkRZs1/jradX1LjB/S
5mBShhl9dpNi06GifOlEIXio89emL/mrMQ9sizWktzJAm436d1Q/r/PR9TZSNl3X9psiHYBeCvd2
qurtfVvX68O/OZLzTtSgPMJdJS5e9DMommu/L2LzpDu6Hq6pK7WxMfATyTQIKYpVWbWnuRucZkuq
gY3sPoSclzk0d/cdM+Z5YIQqP1vN4p1iKqLE5oJ7RiqKe0YmLZ54qKjc4JAgbJDbBiUI+abBd+NK
2xZZFaLOsJsHn/wfuhQkYzIuMg0r0LZbbD2XhnmOE2xyoK4N3QhvYhwZG+4m75ESnGnaXaesxZgn
A+pq4RiGS4oqfj5vE2SoDThuF4Fk3/SG8gy8fwohVU0nqp/MCUQv77N9mmzLCbmLTw641Xyj1gLK
T07NSSZzJ7wN4f2wXqBgVE2KmcwVtYLBjXXZxm2qXEpmvwS3ucUroNYNEL8LD2q4qHhhgMTeKl3q
GdPWq022omGu43o3R5vSozEm/5KKfM0B/wyWoQFYq0eSIunCLt3YQ268/bYNbXZ9+W4FKmO46jvM
oDM6gHYA1bYCuQOKHki23uV4HsQ+K5C9iN8sn1v7pJjOJJUZyZOlgbodcxaSFCMa8ZxpjcF9ZO33
WzubgXiZA6AnXTpQbSw6WM7MagBM0bZIDPbN4mO9smPWfkBqZrtd5rI9e1bPj1VV6Tu9afUDYJzn
FUqKdzKtyalzC7XOHBTWIicKPDXtCyvBD09JT3HcAG5MWClj6t0atna66pbZ26ikl7JHcv+a8l88
PYiRVJWOQOlEegzpKK+Gek+6hAcDyHXnq9JjoTTt7iWbcWoYK2tKeQ1i1oWdkH2Ls1rqogKyP9UJ
yqr4m/XuCMI+MNMTLhrVBPcifwaVrciksZb8oOfTkVTU2PGA/IqHrg0ybvKZzB7pFu9jlfhQXDyW
81+0PZCX9S7Jw/lAkswx+M99A+xBvDtOOAR+2JH4aX9B+FVec57GhoqVE+Q2nr1W3+gp8OH9durb
F2dwGVCAG0DR/ry3ISMxpNEO3hJIioinHAh5y+IKtAdCYgx03tRx7wNUzN4DWESB02VcTB/OQRcM
Z+p5IyaCIwPjm7cgQ0rqwnKUVvLDnsd9xOLEFSjAcML1ZFBB6+jTXDblWWuz8qIaD4l1fhJnbKt0
SKV/dKnHsDywUL886THb2hpzYO+qjMVXw+FgwJrd7HvV7EBP2Pw9aR1o68rZ2pUGYIS1VueXGPuk
uDp6wLDil5RVuwS5ccgI/UlP4oxT+L2X2x/Inxr8ke7DSRzB/oqtbuTSk8FrMD+9Z5dg7YUcPGTA
hTleL8imnrACEbIFeGd0xWwpMnLgDSo7daMUBId+GnVfnaTtt2NQdzgDwH/YKUoc7LrMfa4fet32
tViI4QCLOyAdfD+/BFbnnEeRgq0DkvGcBZuU8vtELh/llj4kmBa1MyJffEuq4mcPNeonL6WmQXSh
hdcc6HfVF9RjBSfWdgBhD3OsjEWydCBSR9jMAWvw0FUm6qFe+zdjnhzpChSHDCM35zewdFFWjzV9
3V3jePbOXoQSXyfNjxbr6gaklNAV2BweACuBxflSGcaGlMx2vHNjJFawRUXfstH1zvClTHZqQo7J
Yt+WO6XKQ9b7jqjcj0DYgx+wOMJRJy3qnIZ0dIKjdPIsR2NBsMPXdXw42inpxEYGU4c3S8OPYPob
9pRzQ81DTg4W3OZqHLC3TkrlQ1npMqFH/BnI8JC7U8a2uULdsbEix+eM99ypvJOFonM8XAFEo/d+
p6EiNMUi7Vepi+RH6YxkTfX4+5RWv/YlD4ViQO8Nx8H5IJ/Z17nR0vBrbbVfsEuApBqjBjG9lzLU
Dww4uMyQU4DKAo7CZYZygojbR2vpaxB7CwvJTChJdKtoNJE4Cws1OsgFZK903apArjpk2SX7iFnb
PdKzLC9CV07Hao+tVaygAq0/aUACOXFMC4DPbg+lB7D2vJ0BaASAUFYHXnZwk2rA8bjhVn4guhxQ
NgXQeNDFK/3u6pA9z3IfRbfW4Wnzdw4y4Ba4VrdRhl/uEitzpDtvm8h1mQfHpz1mciQdQBXeHElu
esCHF0N28NLKPTGHYXe7tjXnNAAMM1pTl5o4RtIlOOAnadbzBJ6OGMRpEHWVO/VIB3T47QBUhIMy
TtVHWX84FumHupvMcyka6qHu/t6rPCNc4xTJWSkd9Rw8GZ+d9Qzps0MQHijIU0yGfOUBUCtRfYgm
ELSJS0hdhjqe7RvERWG1xjoWB9rUoILYOi2ikTpUCftjkyYbEh8MdAT+7kfDfuUSvwd4Gvt8IREP
dQ6Aj4iw2W/HS4b3WhEhtQEzACaamNfBsY4WlIORUnaH8ksx5dERryj8jQGsBVDS5y4NV4Gceqi0
DSmrDAAwKGX3+qPZAxscrNixF+p+46VI/eioZX2cnozeSh4aW6QXP+lGz8AYOTL3Cm0zTvZ38uEi
AoVB2ujw5kNaFYPsSVukWAb8fEUZmDztLLm6ONDaKRcVhnSTWI7fYnpkI+MiPmnibD2Yp+hEorSQ
EqtCHJ5TNyR/QJBpm2KKvz8Pf/Chbt461u5eyce4eXNY6b30Xexe2/GjQGJ2fFLVbg589QHrC0t4
1KbnvpAhyZAx6YAJYU+GPKiD/U8QKKwMN7wP+vXznZKsPtjznZH85CM/nLIoc5pPBpJ1q0FeJkdW
6H3ajkSLbagNyCHvkU7muXEL0HQzPVEDerdM9kgkP6Wb4xIl5cpbmW2tWEpfeQ62ZgHhpn4DcQlH
wOIH85mmZjR5U9MyOwz6XZkBKVkZnmZ0dT7ZfhYn3ubJQFFIV7t/AfBlOWtlVq8WVuLnDrLy0yRO
4KlHDUtNwHdQF8za21rz6oOyJnTEv4ghD45kL+yp2AwhSkQoYupaAw5KhafTIdEaLETDRitSM//U
iJ8pKsUw8QMnH3hsMvdL3XI2/6grLA+AI3MG2CW/JrVpAjJb17fEYG0XumZgqyFIT2liHEhHfn0e
hNyfcfAivUlJPNfkU8Yt/nYzB1EOgip9D66gTTC7xcqNerZnfLzRvE9NA2kGqMR3N54vwXgNvaLd
AS5nqbv821KgHkjQjyFv9rNRsPHzwFILbIC2cUJBvQ6Gi1lfz17kbjIPXxStzGhRRks7EhNzxqZd
kx+elm0Cg0fPCpwAh4axNsHQ/hlQfD8MJO38qGrk85v8B77HP1ttHL7kfdGs074bXrqpYJjfsxwf
PI+ublSuw2mw1gEylq0j4Mam1QBognfZHqXsOpjOr2tBw4wUgelSIeti9TzyQSY7RVJjFjtHGnIh
Rj5cQ0UCZNdU7p7CZ4bTWEcaFIsbTUgGvfI9CIWXI+nu6R7klShSgDKRA5jkz+qOSE/jHppynC5P
UdWdg6sBVvHh1Y2oKGRVovpAXQd2dAtAXP4UadGJmhCJMSjsQx6yUAHkDE9c6raAd7JX1M1Ja4Ql
/iPqHlNt0pL8H6YSVY4AGUFqH+BZLuB9AfxtsASnIgiRsY4svbcuaXmbO8inmevg9LM7WUlPQ0j8
rQ4s7hcmroQK8eDUU1UWOZOsxrbK8j6Ewjvh8Efo9d5DrQyV1GQz0Pax6KUiGSq8IXUbVMYut3tg
RlIdznv1DblkTe74wDLA9pAwAJgmBRvYrK3p48hPrD6K2VTZJrNwmPHwXTw70U3Kz0X+dS7wdsR3
SYEevluS+zz9QJhTYNxoAfJtlc7R5hlDzbre9LvO6s5aYnUg+hUWZMth9UJdapBg5xyVCO67xtg/
Kc24ddYNFtQizRm53oGO3Mdo/ltKlMFdAuOpu8hk7gzJPmmr12u90rFyJmVDA1ELPyDTBN8BatTb
UxM39c6boleXdy2W1IFYsQsDEw0pn0Sn6LBUJzNZvCjQNl7QonBt2EyoIwOoFfLnkVyPximrb1Vq
ocatcu4q0geBUQL6CencZAjDHMOSpZv2OZi4ZACp1Liovho2NIxFIAGUVFdTHi8bbN4Op6lFMW4/
pcMpK73vOvagtnatYeFBOtklnwetFnZwAKv0tJ6Aerri+oB/VIsHu4rKN5sadZ0xKLJQ+Afl0g59
tFkykKLEzYjEqRmp9iApgZ1kl+o7UyRiy0FD2xfbpTXCT8HSBhuH9fXeHKv6mweW7amc3c9FqVen
AuVuq0Jw9c6VC5DbgutXUEEsHxJWfrDm0r3e8cQKVEwWI9eTT4CBcnZFZuanxPLWOva9DyTNeVSc
qAfepeKkGYA68kk5Wga6ZJINyAHuMrkqS2Pr074P+92Tnjy0or5fQMYmH1DjvMV+uCy5Sq/FrID3
XTsT0BfeL0vxnq4hb/X9QyiXhw+mLkbKpcTDdWlD8Eipj/x0ryoO9R6C/XypX11efMEJJiUH+VHf
Byjwtrm3sTLJKsCxFu/NSEovBbST3UfllixmCMCaQ831FFtZYlCb27EP5GFAFZNMXk0SfK0b7mxp
M1g1zHSxTRzwxXeCVpNbxQ9bx2RW3tR70qnBT4aHfWgaJ+VgsVFPoYfTGltqON9OXCSEAsPk35pz
bUO6Luzr0yAaElMAargr6j4MUZ7UU+4i1iIeHDgOR2iyPoSg4NJEXZMD/NWn4SR7oDQHREV4dgU/
LGCEAP0Furcd0clOucVOPAdnHJZkGZg/o2WDf1rvOATslSEx/gIo402kR8VNAwnwjXptD1wXD3gk
WxJz1hY3e6kffJVe+QaoWpTjkds9XDKUZdyB91LNW3lDkx3loyJxl48PIrAYP8b9iBMtLb6lQVWe
wC5Qnio3LE8kGlEAMA7qFtVQIX/Xag5u4RV7KZp5+ecgcfxQkNujjuNtHVW2fQAu5WRcPy2wcDB3
y4xFw/bg28LLq0d+CqLgRMPruG624HXDDjztxtLGLe3O0paulogtWiMfp2OTfJQbuABjyLcPVmQ9
e4cctONUQDaKKrMRKHTrjNWt1EWiDISsqomaWlsnwkXWpb1XoFEA0j1FIQMFIGsEgJY3GBlCJ9S4
6wNBebrOWmF4gKooqzVK9PoNYB6Z54eG2Z/ttEEiRtLdpC6IPVDOsAFA55Ojezg2GEzk7memrxUN
eMrD2PUBYOwdQHR23wkRGxSTaVrAX24XQHZB1Ka5xbKV/+3FrD660Zztoxop30hjAsEbDjGBfZUv
AmN2unVWXN4GQceGlOzARCPVUaL7Q2klexKzYIC1n4wd4Aiw7hQjp5BhLawji54j9esSA4Pv4mpO
vHEErgUTOmWgHuka/GnbJKnONID0emeXq7EOmkuRhn1+YM4ElCNRPk1NKsqjgQ6WSREJ7FjHKkuE
W0VtAGqKcOwJtECyKHcSPSq+pq4b45nYc7s5zpkhZmfauKPCdhIxYRt3TFTBk4hK3ulBJCufl+ZT
9Z2CUaPuLwdqFPKkC1feHlnVnXRU7E1yHk5YcSs7hVCiNI9dWG2yFjhUD8ueEdCfB9vqbg+LC7kk
CPrkULvVrRZrCD2LxhJg1ndntcJwxvgAkJ1Dn3fOdeDcuZqWwG0Gav+qEyLpyOq5SXNBVgVQQKFX
A0j0tAYQEC2YaMlAzVxip8Xqc4a5Z/yPGhBaLbjJxxBb+QDJOSlfb0aSyTADoQz8evPOzJFbiW2k
6Iqz2Uz3A9HVPQGTUH6O4iy6Wtwzx91SIK2yWlJ8D3UOTFRhIV9Mbs2VWc84GCYLKSmgip9j5rbC
lAeYcmI5pRZM9B2NYQV8kMH7otZapFdu5OHCA0VY6YyiKSzHdOqyNir3k6t9Ud92ZXp+HVXGeQpK
56SnbDPp+nCNgd97DUVDvYF1+rYwYvxfCivrqvEK9B+N+XrqJEjLAOwUKclbRfCi8sgxEz2SXgXt
03bZglFxQJEYR2Y1tgifDglIpMMAwjyg3i98Sy30yjVZZYC3cAo94cFFxqvvVyzT0djc8Uy7wgED
bqWlPkfBsCj9674FYZIdwe4ijtqRar436hhs24mb36RynOpv2ox3Vx9P+Q3V78UNCOCa9FtY9QfW
qeFBPpepkPj9gT01SMpsS4dv6DkP5DhRYSzM9MQmMxCgzY16+MvS5HEEYnO4FAAJojHxNOMvTF4q
JokUGO/pl6VyX1ACBxCXCFUPBmCed8HolcCthJhqGmZL1J2dAVWiWoiVRmmfSCX172NdUECvTSTj
r58MJI59kZ6sotsaYFfWH1xijnPiOWqWXTYyr98V3o+4+rOiCY2c6YxFlv6l5kChE+BXM3xHpTYq
ch6RYnHwae0K0B36qYsNV0M8wWcjcS6JeLRHohknzTkmXbnD/o7Z7ciq8/BFQsp6CdiFY2NsX0LR
9AOwdlKzwXpZiByAOw+GxsFCmnTUDICKemmcsdwrQ6EhFRiJvj8pyZGGqPjSkc3V1zFIh103NiYy
xdBgTYu0YupOcQDZ4wXoCH/t0YOQ49SKRgWgHunIqmMX3gcAULpVBiwicQ3ycdTlSJYmzWn6zWKG
QIZRdjWeApMISM5/TDdANRLwdgzwhRf6cXSC5chjY5E90nEGlI03szHkgAx68zT1GiiCDQpcaSAZ
ZLReBHoIHGDT18DRHrRNHevGSl1EDX240i+dnGCbeW51DHrPPC5L1uqYL+jmMUL6y9EysmlXzd0J
7/3W3ZBhtpESvn92f9Da2ZSADqVBJnILcOVKa7DDmJReiHJypOpSmthU8qp/pa7MJBPpZuNiNccC
wOUyn4zyxzRRyHkpLafft0t2ikv3y1zhldPhrKtYRwkmYCkWGciJG/v+HAB4Bt8FjgUJqxg8zv25
wzZ7hyLSaDgPkeGuo4JpPg2khnyoV4ID/R7y/TKgvijOqNia2diiUCR143On9cmZevaU3Xum6LU5
PweB2+3J+OSrBjyEQu0r8K3aZV4vqDn5b/HpcsiuywAxBgzJX13gt/dmefh5sYbJUU9DKbA5cuZP
IHoGkvfbAwN5cnztVEjyp+eHMtCTRD5T2B+ZwZ2zesAoVxqOejgOWp4R+140Xj2TjOgTDX1S03ga
2uo5x/n6fz7D/uuVWwMlWiMe7tpU2Sj4nbVL4RSPzTgm5tFemv0c46gcb3i4yG5jja+Yn1cHq8fi
yVfjkH/J1k282EhaQayHgR6zOQUjQ6asJAN19lVD/c5BjiAdXa8TAeO6vwckw7lBUcMxD3vjiNo9
4ziWJUrKSaamxinFsQ0zoOf80i79yUT+M6b9e6SybZTqIaTsdrqBcCq8uhoNAjV2iz+huBsVBLW9
AJVsI68esMvGQQAgkuBDrGxOtTVsAH5TInEQDbhJiiuJ70ZyJT3TlpD5ZACAGWC933ypR+PJiBeI
NKqhFFKLbWyJu0CAHHELKSgnbkD1DT8UbuedbWt+yXmTpiucjeFNp7WAgm/1JAUx6LRgfm9UO5yo
RR9oSGyz2xwxfiapTdPq5jFQyYtw1KRsDg6oawDI5vsgoNRVG4Dl5hulM3o87gLPBuKcGEsGFuHY
0iiT2zAMOh5ixOxeFMg3jF0PzLsadrn2hV682kgnKdZgGujPA56QZxvJjbJHutpsW8CoJu36yaBE
6pliGPWAnLnlAI07/DYmXWfG0nTbBuECfh7LuQHr3L2VYGVZg14HLMpCJw31mO81C/NcpStNIwE2
RXJQKrBVOUAlsVaVNy1X0pPKiFPgI6S8OYQipNP7NhsBUyh+OzpoQ31go047VTdBFRAkgvcbTBvC
iv1M1EYoH8Jqp3HKG8Q3+F09WJas4bJYg5QPgWSpBWkBYT7t6F4e6i9UEKrTkFdXN2wxfdrRheUY
sjxGA/eEq4Ut0nOA7yZx37DfstMavFUU8Bv1phFJdYUBkHsFEkcGVHZ/RH1RcCBJNYDzQ9bemBcb
0qWYD+zvGedG1ltX2khezPLqdbZ7NAVQIHLdRwsz5FrqaH+a3JDqhbkwfM068Y6k+p2eXN9jk79S
kV7Ef4pDVwfYJDCgkNQWlac2TfQXajwvml76rZUhrcEnDS+6+OR601U5saDTX4wh6ncAU8f+w/vo
RRjA0IT6RFS4rOV4GQrVanhIJfOOBnNSati3qwDAegI0fn1pOnc98zL6uGgVoEjLfjyS2Oqg482H
8Z9krgCACAxPgDZpxqM1y5d/yDfjbvixNYDmQOMjU48+Rk1pAThi+SedJkAkAsH61qECtgJeygAk
u4OV4QFFTR0Y957SxUMTAdQEuTFG0CDv7leOZR0U2wpoKFjbRxVq/UScpTPZgEexHhxBDYUUKhcJ
fDRafwjU5Q83sUzTl3t+fhaDur6id0vbLkBAQ+UgUOCom4rHP8lI64mPOC4hQalJpCYRo5SoXJgZ
IaiSZeSHS9EgCylieN2IIMr1V4Gt3HmJG83bauUE5BfUNxwjMGkcC92c+IoBD2XdsN4FDo2XL3uy
SxN1h2jK7tp51vPgRFpgyswcmIGItRi9Dqz1wLlUSM8IfSNGqm8UB5/N3O4O5aDrm9xqr11VV8h+
cs4E7+O443R7l4AnKSVCAopCPCOzHMlhvypjfSpctQcjPoCd/b9UwFYt/+uN+IFjhSFftDrwsCqt
PJCkXqr0PgVYuYUU7xqZXW8vW/WefjdKV3qK/v9D6sFyuJNMhF67M5cZVTaiYQPqbRbRkJiE079T
lLENSTrW91JPIrnRABL/Lzp1RRVP6QwLs4wFAEi+bk9ITtG1lZdlwQFnAM4JO+Jgn8JCBts8oiGl
Em3dBZ/JbAM43WuRZvI0hGQal1EcFYIsaYEKoCXs5zWJ1GjAVpdXIdHwIkxkqKsG0/WRw72uuYs9
Yz011mmMxBWCS3kAVnkCUiFIFYmz8tyVQCyDF+wL7pR7KT5EevZ/QGv5D0wWuov3UDSSVBLHpelt
1Ndy8y+CiXH4gLmiQowpsJvizLHEmym82SiOPW+a9VSg7Eq5UY8QZ0ogv98DxAsYqrEWe3J7uAQD
I8vvQ9XW8rHMx2bfelV6mfsBZ6FL+I2bSwpwRjSkp57SgS4mWhsDKqJK7MU8uJCz0uXO9K0xkMb2
NP4p5te4wLzpaay6eLD0M8p552wB2GxigkvKW85xhKfObHX9p4Xj3K8GQ+S/AB7EoiT7N4tdbE9E
XvZHtbjltgVyNXapnrhXgNO1CS1AXORT4AGxCSc4YxcZB8D5/kWS0jMH6NXgGXU2TwYRg3hbGhMU
AaBXQf0iqOpQ4ISEr62U5xEzNd0TOxlAWeR+DuryKzU9IL7ypr9yNU7Dmch2bvnorWlcUQIPUY2Q
EeJ5k86sl0GSCjO1eA4Ag1k13s7W2/gcpXG7T2oUkDEglpyn+MvTmrSMsn7xU1Tw4YxnMtdqoSot
vQEWV6KZcZrQXsk3f1+2OxDi9C/0qsfW1LJLdccCrjHe8qSLgI+TFW3/QvMA8qDx8s0vxifCSr6N
WwDFWERnvEIB1oKzKrsFDeQ66WN2NICIQglhEtpa5Ya9W6Uz1sUpkJUwrPcGYHRNprsF4Wvz6sZO
8xrH1oLa2skFTCREMiT1j8yaxn0GsBIw0Fh7G1RFR2p4jSe8r+SudQW4VvWmfLaDuOo+Uo158KHh
ZJExnsOp4b+2q/F1GYL2zLD3pOKgBvDteizWDydBDwdJ/6F9OpBp5yrdZAyZFnRIQw0YqFbB0ARr
4CcGqFwQVAWZkwfXCnv9l2T+SgI1IIIJrtSbJ+SZG12t7Z4MfeKhEE1ECsL82gfFEYtAQFbqSQc4
StCgVUCkFlCVqsFBrX2U9i7De5lkMkvlg918HzkEWXPQKgcFpeI9r0KgtBQXykIUxzRgf1mnYgsP
5+nmsRHBfyuSgVzImURqYhFAib8K9aux+oC958HS/6QBJhjZCp9Cye5TGKv9y+LYu3sqEbKZ4Wcz
MiJ+lbLaTrUN2sz6H8pYjUscy/nKD6xYoLxd+mWj0lM7IDCvSibOb4F3dq4IDQWHPhEQjErHJ2U6
ophS2pEPNHRSi0OiaOOBa8b/nR2FRBTJEU4ARwTOCqjeAMMirqQaHQTEW1CpAxa4AoYDyK1zfxan
RVlZD9dInCWRyAydr8IRKCOkI6vy43r3IQaV4kGpqAc2zvzSs1CGLOYmwPm7iKkuRrxUFhjIdo0A
fwMJpn027RIvVZKbxHEPbMQhntK5gPmr12S2qxT7ZAIwjgYa5ERdashnFPBwejHtSFXQC5u6DyHF
M9BnnWvIOPLSghgLFIYf6Oek6Rab/6DuYoAc48Xy4m9g1E22z+Z0zKfwDNorw2fh7K0bAa5SiYZ6
9tz8a7m2s7VtFHRFnQBdee5mYY7XWZkxsM8CaYXMTY7FlQxGccIYsDF1/Cd5MED99uCkwUVMQmip
O2Th3enuQZxcHPQRv4gIJ9xdonVH9QOg3iyMDf38lJzAuUUSmnQmFzJSJOVGvRT3usGK7xLYtrUe
wyh5DTlPXpHGEu/mOWhXvGmTV2q0csRZ/Iz8JqUz4oaJY/gPpKLxKNrur0VgrSmQ0jcJvoSK3ZTa
G/Ud0N31i7qu7o5fgwkrThpHrqALm/3K0Oe9uizywnGw67XYjhK3R+MbbBBuGuQ7yAtr+BNeQf7r
G2CLvyyoN8Duq9NskD+5dGvQduUXO6nABF/Vpj/NfD6RDmCRdrzrMhAMjqn+t/R2uja7TOCSAxvF
uARgoNGvxIg2MA0pd3yKy7WWTgGOI3CmpU68lGEGwbsLHurzZNf9rV2qiyGgXxchTU1zMQQubBsw
abObSD+n+DtswKHZ78C/k/vREGLXiQjXgtk8B+BZB+WC3h2zeoo+xlbgguNe/45MBmwxZKALwgIB
NAqaACrvYtTUuLm71wTQOakCAXFODRJ49PMSJNk2GPHKArVG4/O64vtAZHVgtTrfGlSF7jjAbVak
A3LUfANWeYcd0S+kUa4g8mvwejL/yEu32dQCDo6aqZ5QLzQNLyRZRmyfM2ySkuQI5LjCmMwtB5vR
Wg2yLctBprKNBAID7LRszqptj6y4WydyouJRB139nNTFJh+cj4ACYUcP56Ku34Ow+hja7A9pLZGc
sOKCsMduPZgX1wpe0tWwOOFtmKboRiR0SdxsOm6UR6evLjkLQmvNvay/BknYbAdA6/pzAW7oHfOA
ZRwDaWxD5mFC6f96TJ0vnBvBXopk6cwLmOf1S9CF8KDQYLi5cDvTkRS67Aps4SdA7k23Awpgr5nZ
Oa96viwvQTatQFrvvM5p7LzGQYgz1l77hyTS92wAGH8hdjbEIDJ0HSglKzDTbWVckEFn/pzpyZGG
YBNw9FvbsTYmR0q9IRrqTW5070XLIpCvAc7nN5X7AxlZ00b5KecHP1IGyYB3MnWlSUQMU6Gk4bJL
1yG7iqTGuHrmHjDTAUPo3quB6qjqUqg3jsMKrA79gapUSKXqUx7qVcj8IMuu8id72YKI1+jBvT0i
GbloY3ulKp6dqENdiJKbftsmAT8/VTyTA+nMrK7XIDxGLqKkGeRhsOk24Geuvzn9BMgnHRjO7aJX
37y8+hdYL+y24Bl5G/PgB6mZbtnrsB/tg1WCqm3YeK6eH5Cikh0HEPGsy6ZADUln8i9A2b+AUi39
4NUz+8C7EgmYNf+Spk18tHog4VpOWX/yusQHeRg7g5BbP6OwUZc90jmpMSI78ruyYVuw3hDjIao/
iptRfUH6M3iKRC5iIHIRDW61m2nBQ4501GCB9C9fRmsHPvTiEM3DOXeA309NwuJI9pRuKkbpFjCx
1FAG6r1bwfsE/H8VpcFjT4YilxEV1gu+aNSfhV/tsfnRNEDOCKgytbDjQjyzbp2gFrFCgG8j56Pc
IPsNkxJuNPY5RGXxmXqth9IEA/8ia2V4dsROX3sGMDV5MDFesjyWvbFBJFQegWn8Y9Ha0VpL8nsv
FDpwJEdr5Pg1H/LySBN74LdM2Hld8l1ro7RHLgyiJMt3y6hPeLKAhH79tASQngNVx06vGoAjToRB
rDmeDRTycUcAxaSKUV29BWdsuyaRDG2Wfu+xm7aZ2znaDLxst31asC+AwjsaMwDos3HAcdvi8Nc8
SoLDf/cAMky5MnW27MzUZCdqEmSThGvZZYVbA603/ogcgPrBR/BbmpqrY58pvlcX/VyIhAX4Z2MY
ps/zEJgbM0z5KXTZv7IO1Qus+DjWopLXADAiVleYaL43KId6FE3Mr88hv5IaHJL4y1MXYOKPbnyM
cYIctsWuBz0tsD606TYDhmTXhtb/I+3LliPHkS1/pa2fL21AEiCJa3PnIRiLQorQrpQqX2jKpUmC
+758/Rw4lUmlKqu6x+YFCTgcCGUsBOA4fo6zgVzneEsdUAjJb8H+QI0JWIDFXDPc8v6ixUmE6VT0
onCA7jCQzK052CFUBdZpJD/j9s8yxGFpU1eXt34BYavzYnMrieTRNL7tacgcRNhnAVKfFOCm3uSi
LRDxRxQ6ryDTMiqeA6sQFSeqxT9rqw2nNHfDchxIybZMQ1VVQll9wx2zhrhE32w8ZoHtto3Ae2iV
GaAZkKOPtm7DvU1Vz2AvrHUX9TfzMI+PneZA5xCFsP8gKxWiKoDUYBlIJN5IgZwAzKFLmI8CeR/C
iktc712Ij6rvQohGgb0w5Fcrn3rexRKhlw3pnLR6aZR1qWRjPg9j3eyxEgVH2Zb2XeXZPZjo4mif
hQGoMCKzKo6MBDEgpLTF1gPUybo5cXP2TriSmbeJw6ZLy0m/yWwKHqCT2F4wdB+gEZ499UHxSYUq
+4p08m/xGPy1AwTUQUycAjoV9AcjSaF50PQW5BBM9b74YGOQ9wS81+521BGGXtJsxriNQCyLAr83
CzQvCQ4EwN4e+qbpLvrIu/TGjskrumOn6/QxrMr6O7Xpjr1l+jaeunAn7bo37678+xb4jMGEBrM3
METmqKszW/MCWYrYhYRd/wByQZBIxPmtdCOwO0K5dVcYCd9RpzNW9o20xYE6wwj+SJqcNrKVCFfo
Abk03SNE1m1EMdDrYNdjldFuPZO8HUxwKA7Uj5PzelhZ/eicgt+BCUkdL3qK+j2JI1CjK/YknPCj
h8nQfvrRoB7Sms2hdLx3KU+IMogoWah0TRuPrODTkmmk042YYbzlGK2JRksK0pp91PdNsitmO8AZ
VuIhMnXQIaOzwLu2RrBxfSCggjrGfPqN4zqQibDczO5DrynPBbJekP4DInFqhsR5/rEquxRM6JNm
Nv9T9Z0vzRXz6FjnRd+A/Hl6UV6yM926uI5xgboUVQrS5rnM+dWvnWQntwEfyVWKkQlkLw6lDJON
C07bKzv9vtL2UJro2qQU0UazV/xw/V1G6YcEU4QGwM+Qfrddv8T26PwRq9HN09mYjnS1lNhZZW8N
barcI5IpEnYIu3I6u+qSLqagjvh1bhXfE08EUT9QLVftTjA7O77jhHCIOYK6l+rqTgQTtRTMf1OM
rYYxwpO5qe9mzShpd+Xr0AF/C7mU+o7sTth8NKm5ezWn2bmstBe5/hz4G1NpJfFdkCJBK7aOIJeJ
91PbFZ8t+3tEynRzwrZWXLlXHcAttx0Dyrewm+jLEITQrs7EA0fs/ijvqrrvtpSKkrVK3VoIJad4
Sj2QCQIe/xJFA6EZbWo94PgGXBlslW4a4Hte/ckj7vg7/8ZgwV4EQJ55JrQjh2pqdu4YPg89FECa
xGT3s9vkpzhLXqhFRWeXwg+AQTmYYQTVWHAa3Nv+2j/wuDoMhY5l6BmoACv7s+3I0S+86sLVNFV8
TMBJRVXGkY/EphApf9wUuxwPcOQia+NSXZ2GOC0uI8hHEagbYQ0Q6caPBOlekNsLlPtHxwLfpkxc
De6mZohM5itk5PvvoSMaSqJCjmM5GL8/Qj9wesf1RcqwOymmiygevrbzLG96XVjgJgAnsnFJlyNk
H7FLvAos44pMq73Cdfw27bthSzY5OewwO1E+3iVMWpfI03J3sZkySGRIcTsiCr1pZyf7GjjRoWZF
c/Y66Kqtog9QbW+3gVPHPkk91E2Q1xuqrj7UXG1Tbs5+mwBp9p8w3BRF6m2NCcDdluP7sCEanKVK
wz/qtnrKcbddY0FyU3PlECMO1UBzi5tWLZstaqFuQ9nuZ8X6B8TG+4c5EpamYQ6Oo7Y5HoDiInHm
zdKrbfHYHjgDES6ZMgtwdGx+xh0107YWePDW5UUb4SxbDHPm97Ju91C2G7ZtVDCoo5vVdYl0xHNf
VOZ9x20wV/M6hlJRwO6pqKSV+SZuYC6oieNRdKfnm8Rs+o3H/gi9wdq6kW1cxcGQ3IoxczYDshK+
GEGE2zvefDIyhR3HXMYXoME3n1TR3pIDyNMAHWcVv80ht33VpHO4y5kXfWmQOKtnoKmnMZbbselm
vEdfjDSOb9cnSihfyZIRe96PFj1/yCmWr1Xaxrf03KICc5h2+8UrkY7QlFANBVFrgbiS3jdRm4oP
zQ82kGReM3e0D2SvujaAvCBiJ03A8+d0eBzTYXoJ7Wi+jBwbgtVSTi+u66Y+tOmb0zjX+TP33nnF
oL3cQpJ8erEipHStXm35RGYggKfLkkeQhtZec568eWUSok8uy/ajOfd+x2KkpOvQWWDZ1nXZTUsg
jUxFk7tAce4TWUF0s2fZdGBd+ro016Mrdcxh8bqa6LzKFbAgkxGeIi0chWsVRDfSG2qUpM1RQsfW
5RWo3LTD2sHKBnlgiIKAxgsdU9LJm0AB74zMxKk4Qjm73xE0eQUbL4DkGQm6SEUf/yBk8upCtd/Z
3CyTm9IZw3fzvYM+L9XlVebIR8gNN0saE73OhTsYUItDqWnfpuWwEWEX3zat8nAB3lX+5HD1Ch2o
52bOyocgg2pZbjqg0dT2ZCoOqvfEJw/IjQsLhDn7tMyT17nzvblnnwUfxL5lbnkR4QL4GYGRLfVD
1TDeGYgEX/Z5nTwOXntP8/EwA99rn2XnvObOrTEY2BHpF7JYgwTmUOBLXQIMnvUg+EB4F2xw5fSS
tY2zg0JMfCF5Mr+4Fbuy5qB8qFo+3iDpGTfikf3mNtVDfEHNX91YKu54nW0tr9wDuCkeO4iXXyvg
Ojb0xY4DXMKGQx4e6cvI4QZZVXNju32x5bFtPDh5/SnKZ/FautChljy1b4ZmyM6TxPOVOkSUXrR1
q569apaHDEThh0k68jkc+Y4cVBknyFQs5xM4SZpbXkQTuBQS8QqY8GuMDOkHy1bNZePgqp3sjtwg
qlu9hpnh7EpRuseWV8aDGNtPAS7hoxzr/Qh5vfuWz6NfekDIJxB9TnyIQV0ZeEydcb5Fbx511yWe
VHHM1D0NyGtcoPf4fP1lQK0nyKDx/DYBgmJXbMjFmYb8nEApC1Ii62DqDdq2uY55um+04G/cyk2e
edMVQPTF2SF9X6pSoSoka7buWPirjWo0lmoTUJunkUGwuN56QTBcrmQm61aVdqm0O6Xir3x/N1T7
IoY3XhY8+leYOIjq6k08Fe3P2rs9OvV0U5Rd0e6dajHt8Vf3MAUNb++O0Za6S5Ix4k4wX7xdEVkG
KAsAEZd+6DVab1HfRwjddg1oYBWUMUPnj9U46INJGLuAbpIRUA9kHuuUnPW0AuqZwB8aXvgVzs6Q
UbJsED4pZEBdJkbt3dZNwjckY2iNCPUMhvmSFJHc/c4jcupDiRTXF9twkFwcQ4setJ3WARI1x7Dj
7J4KHLGMbeJF7i5KPay+TlgiSuhFt3WVmPd9kcfHqakg4NUk6AX+sQL8pysulxkMNYLkBvNNeegP
Zd7svV+ZKyleWyvL3psjAtzBr70fnCeRXzsdsHVLlJcPys9HxEAdjpv8WIuuUo3jS9TicumDudWa
q02WTdsOe3J/9acOqJsAOIKh04hLJTLVegCUH5DV0I/12zAyUjdN72Tzy9upA1t8c0vcQMQSBLiO
vY2EkWwNZKl5B1yj1DF4fIum5y5iP+j1RJJuyZmKhYQIfpMI0msymUOsrt+YsrLq2DZWd0AoANs1
Nd8it0v+qx1eXS8USEc2ep0PN35LFXsVnmm81MhY9rN2CB9DUE1CaN2Zb0Qa44DRleLKAvjmkkG1
4WK2SmRNZLW365Oi3yMl092P3B1baPtU3rE0gh1PzOZUavmStfidbWz7GUtodl7dGO4rsKIynSI2
FFBoKYG4D1MWX+OvTp86I4E6lRheRkM1R5fXzrYb6+GFgbAZJM1qPjMIIj15I65ftVvmCsgjKW+E
LmU2vhSeRBKhwbE5thiQrYFTBH4B4oMz6OuDSxZ3h4DVSPEg21Ktgerx0jw5kq1NbANAMxuhQ0OF
CPhXiY1t9E/jOhkIJg/UWotosK4LLj+BTE4evA4rqaWTktMZz1tqmlp8e21Sb6GdA+3MtPOHsdSL
pPotmFtwpasjunYPAdCt0FXw4LwVAIfgIEXtpZpBycNhlntY3Aen+NG/GN4NWF1/zrm408sNvI2h
d1zjPDRFyVWUh/bZHHuEIlkYHaQJKhPskGBcqilwlq15JgsVjmvBIykhZZLiMn+TmxPoFdvBRdwT
CJ4dDp0TeEn1DFR4RuFLAZYvTxPOZjiqTxtk/8a7kCM3aBBB4bugmttjk97dNArXhJuhw12+DME5
/M6YJ2DzjkqvuyBjWkb9jdJFPKkXhWX9SHYqkDfU34S44/ZyHI3fTQJ5MHCFTcOJbDScJopdSOeA
yOV6HZ5bJvBBwOi0seaw1wVCcgoMGJoB/1fb0qs7yOVdLzZprSuOTERD4odM5hDRxG3h0u4s+dD1
EbAs+sZ2bk0ItcYh2GVqx93Z3ASgQZMFU+HqZ+fapJrZsYOZGsXlBztuTHCbFiiAn9dZaAKpZ0ny
ixhxm3sZACCD3D7zcjmNxXF/zDLsU6jpQKX2Qcp+ayJf85YOfQzRepCju9GeOrkZ5jfZLI/rifDD
lKys+mNfgHehHfF1zxLLOUCz+YINKSD1vHUQ1IEqz6HiDvD7TRbfpIZ3ASwRgHnhH0jJc9LrdAoC
ENuVECmDmk1wAkkF1ODzyOk31M5TfGM6GfY7asqCween42qbsOXdIkxc+ctgchSC/ZjHLcavnBv1
xQJWrC0ruJYWwAdtUhRYbGfnBwayZeowuEi0WYxNCIWvYkhfcNDj107dR/aGqkJm/wKirLmgVp/a
/JpqWT/GR/w2/mBmw68tXQSQyz2HlZt9KtzuU2IMYMqfNiMJcxae/VRjI/AStMbsW1Y83YHFQu4l
TslXnRLDlYTi0L7GyDtsGnDmnQr7JR+bT2MUVXqevh6dP2bDeqBwgiGQHM+HYL/oV5ItEfWPCEQp
c+RGV+abUiXVKCpRtXIZt3Y6gKt24Cmlo9h6a7hcRdbK2OQ14CHUu15PImrn+oFshJbMaG4sDtik
QHCMhN7I5PaGeYI28yGzQCVh1Jl3IMGGakIGewix2i2IzvtHZ0rMs8qml6VTKzxgyUid/JH0HADi
eE1A93Gmbjnbv5+q97RwVA2iWjdphovYjOaDURX1k9XVTy2ynb6WhvoOMkPnYXFweqR+O9EXmw3q
EEzdV5Kld4EyBiUyCdlTlawDsxWwC/VXEqxvgAvbzlkt8OiuiiqCDq/it7Yu8BT9zkGDcxxc274l
e9AV3raMZwNZxD9sU4H1Udr4VMlGBTIf2K23ozrNRTXemu8m9ASIKkdsGaCMbc3urp1jeTlYAncZ
DGy8m3fVpSuKZyQ3DTW8qErWQjWbOrLZcR1epOVzEcT1/t081FvrV1j9PjTfudizgob7r94jVOc2
dl8XvqPpIdoG11tZ7jl7rpu1DgiaxPZA7bWbepZCRw7XZjyBS5JmoAmbdm6O+Ayh/DF688VklNOR
1QLQEdn2u0YyaPFx7FBsO42+uMq66NwQErlcVtgsm+IrtKNL0NS79lOFv3QrU2lc00wgzZyOaa/E
2ZF5v7M6NV/LKM0uSJTRCaQCAHx+ouc9FQWfyr0oAmjP6TWACnfAnhSK6vlxVXcc8VCxDbDEkIcN
Jth1IlOBJ80Ab6/Wdwic9pLIR6J8Gs4LSyMFTynSuhJqhKX72epS9zoxQvM+733P6oBhKjvAEoTi
1k4Bf/SAPWZzU+avjaiCO9VZwV2GHcy2DUCtTk3qmATox0eokgMxAxcqwHy4mRInuPHi2LibXHwc
Xjsjs//HRB6EyZG/gNucdSI5Z/M2bYTc0Sheu+oG6Y/MyHZGmEenQLrpFc6tJ7sQzQ3pBFBReCLd
ySzZh11hntzKm7a9VN7rONw1Q5V9laA197Mi764lD6B6YOH/kEUACJpuWoHNAccJKhzpFtvArR2f
YGlrh4Vc+sWFbDmQF3KeoOWiEW2rm6mbi22YzD0+pk+sQqIlQniAd3nyZ/ne0qete8Wh+rHFhVbj
Fw3AyX2PnE03+EyKIlBhkOZ+JtQhBF2PmRudw1R9g/5z/VT1Qb035sm7xKMO9HhDlW4dNxw+52m/
N1TgfNOugjvV4hr3xQx0lxKXOAQDWqrAXODECX8uR5YcZDLl+3S27OdZImIyz4U6Uy8+2yyXzqd1
UMJEcTvPZXRRuHUV+K2m3es0Cx/CPqcM5JiH0bX6K5cI+Kj3nSP45TRVuHZfqlEGyTvbq8VpwO/P
h1ZL9rVKntzJs16t2WHbIs7H06DM8ToVnPkV6Nj3LIl6HGuN7krQBZLUpOLUDjQtOdWgbgql9tEc
/Q8dq/NfDy6rcNqbc/UV70t0TrWYwFqQTWp+2LBBuB3L8VsvdSgW30V9i7dHq09S0XYClz0k1j2V
UIyqAFIgG/VSxwe/ZeyERSQTCfTY+xgEX1WujqFQfUTo1KXdms6PNva+6viuTf64bqnvCi8zrkUe
AroUjA8gXpr25RAgXJIk6mwg0xDySUb8STnqe63zUgzrsedG8630NANLVU0PUMqBCOKY51dJgitu
aQ9PljE05wlXgH0g8RL6ddIoX0y8KZt3ptLxjhIbuet//uN//Z///XX87/B7cVukU1jk/8i77BYf
cdv8zz+9f/6jXKzHb//zT4AQIYbDpevhXxtC5Fz3f329j/MQzuZ/RWld53lb2NdDjMN0sUlTUFe1
WzvBOvuFdwPO1T6QOxD882fVK1tBfZhn491//eP9YGuy8+4O2/QWU7Sxa6grWTRNeRU0FotuRpHE
mS9mFqpjZDfjeOHk42xpSJCe2IaywMuMWLFl+pMXQSUKxFyt8VjXeAhuf/d6GfCzh5UCyLTTPTMh
tLCaVn4fIvVZmH20zguWpb2btGBy0q2FFMiu8eAjsZdeSjDKQqUXQMQgOQkH7A0xLkh9LP4JhFcA
yKeO3zXJBj2KxO8SdhdPnPsFrl5fIevu45vifJugMLTJSqN8NJB5tGeNSC+tbGpvbJ7g2WWBWY6E
+wyBOwecScOLRTeI2lGF9qIrtLYXd9U3d9iDBZvQiaOLRS8w2M3Ag+vFngoVJmpfGgyMVz93AdQx
01aAumvdTcZ1pwAguHFK6mOFlNA75NBbd3EEdfl6cm+oZWfxeNO3nU+tRnv1YI2DcIl4XMfYQyIu
IAKJnHQSAcuaKNtnTlBsl48bFEpqa0GLdk8z0FwMsvIbK3JDnbpv3VFHnPN7UKulUBHFCzGTx9eD
jP2OEMR9VVyn2J+f6UJElcyEeBAuXNxgKPy//9HIjz8a7gEza1kOFD6gvOvwX380LosMB79t6+zZ
AK4cQVQ1JrGfRBIUKvvS7fHTUWPfywkUo7Ycom1m2QH+ifJIyNrXv52Pc3QlC8SXqhum9Jjmqrbv
kPrG+zudCt9+6rxissH/bnuf3yYGBxwEROSAJxIOiE2JX5sfWi1IIEsLWqMHRJ4ZsmF+fakCkDIs
FedeldBiHhx52RQ5lKfxVn+20/bs/cHUi+1WPt08g4EJUEaqUtHUWmAJwSPjqH0iy5kv2wCiukF/
g8WkOPcsbe9raLyfEjncZd3Y3pOps8piJ7qm21GTOn4zKA+mO3KgotGDXD1onejnoIGDZzaSWboh
6siSg24Ct7ZfiG8yAwsseAvnKNKM8NWRjKYFDNrbe5eBkWC3ImqIfvdD01VnaZfWJZl/h69ZkTXr
cAsSBXuXq/LONHJfBon3jZfud7MspuciRLKVhZTBOxvkfHuwBIanZjTFZRy3/KBmW9z0+AXgYtt0
nsIRMtiyGLwvnQOyOOw0ocDbexs5HKTg1tVbjOLX+EaqEgm1+7zyKaIhc1F12zW40VoIC+nBMSTz
/v7n4Pz55+Bwx2MOM10g76wPa4gKirZqBIg7I+TYOWwHXnoTu04msGH9Mg+xXkNyCGw28UF/H1f/
wVKgeI+UxUWz/d0ocJAC7b5DVqE1/nbsUM62ASWyRIxIJJjHSvpTm9SGH5Vgre8bgYBJaWaW2Bdm
DuLbjWuCvxI7VKPgSARAUBDqQr+ZPZTIgAasG5JTuqjmCvD8IvXJVLlefhJ2iG/UOxdtpB6ydSAY
90Wa8S3ZQhu5DRuqrj7ApQLqKJAEGRSmvQNF8uz3RImsOnC/dfk8+3SwJzF4Ot2TI3Uwa9ByX5q2
YjUuEQBiUaYp6F1gpcg/B03RbyQAfQ9DbEDTzYuhPOA4QI0CcuoHTABdm7104IG4EIhR+I3ekS70
zp2uUhvkO8nBMYqHlSv6HS/06rd2N2lg7fuhnzdq0gruTcZOpcO9T4393dF3mqkEj2XuIlTRTu74
Ql51NLATIIzyk8i/c+1VTbgODAWiEORlAf4J4ijMRV6Yi8yrFw2iuUxwFpz+/uv+py0T4lqOaZsu
dz2IYJrWr09/C7Q2XSR5dxYgz6rarVtbHCII1iBcPNw7DhrQp7eLCWw5ZcS/h2YdIo9Zf/n/NLro
82rM8WgK8PTe/b9O0oUOK18Vls7mK89n89ug6r7+2tZZ520zozVjwy8mjgM7qFONxxLPE3ltiOYB
yn4ifXz7M8M+GVNsW6y+g2pDL70AqsixYTXiOYfCT7wd6txJv/z69/O58fxZsxpSESkTwiwO4hEV
USKSMZtGH9m66joaA9cD7Rh8zLEQPicWRbeesDw36rrz4vA4dLzZFGWaPeC5voZRvS5zwcmnnAPZ
AMICLK9XnymMSqbZqZ+N2jZOZGpNJEen+KZvqRPo4+ohX7rIMESh9Lu6tpf5OlvxU6PaP6iTiinO
XjwXypw0H+us+VBZLZ4p3K239G42YLQEmMWUx8k1kk+QjzsUlTV9Hrrovb0Eppbssszf27W/Ysn8
OUinP/Sn0Qp+jdyg9j4Lh+DWM4vnOAyrF6dxET1FoG+fQovsxQ45lOeMGF8lLBD6cRqGAAgEZfgN
ZC7Bma5QdKvQLTG3uG4J1dL62TeHYXCmuxftSa2ffTSObl6oz2v8Me+i08/+X8eur/LzNX+OrazS
vUISEbaXG6Nv7H/zE/y44uhjiydc8Ps7ns088eEn2A3AQYXZkJ5lpgwEuD0w2mPrxUwjrkAxY4C2
CekMmavefnV/GpCmwyw3AiACDwF8qaDm61VaunbipYlsO+Q5CYdDGD1ssp1dG0HyBXKjfeZj5wdy
zDzLO7ZDphnLXvSvYp2/dIFOfqdbulQ9nQ/bIkZg8XYGey1yICk6YcsKYVIxnoy5xrkTOEQfOz3n
0TDC5IznzPdQCfHIob101zrj1jVT51HqAhk7oEuesntykG71VTGnOi+tEalHfdcWR3JFMAx32JEZ
7qlpWsm0s/jwB3JO000JuMpdl3f2Xd002QH6GIBPaBsVbVTJbVK7HYJxLY5lRhcAUhG57qGzXWy8
AeH4ZnVSgLlCNwFdOKRBWF7T4KzJs7ui3w16drLMtVmdcTl/tbjbfRpern9FIkSE2HSYX84MYH9s
aMUtUN1IjLE7BU6wfH6dOtzQNkH6LFUcX9R9XByqklkvacBwAIED1AOt7SgANxvBrXFve5CDpQ6a
0vV8A2H1IHaf8gGHAqoZRv6nWlg0bzYoDv3am7rHv19NTPPD7skyLYcxi9ucc+DEGPt1Oan6OByR
BWCcIhyL8H1NQcFsOjtPARffbtoqsKsvYQLpVsvHr56WGK9iulVkHr77PHDD4NEsFXglaIn504yZ
ihO5i5hTSOWDjqKR27fZ+2pKjTt8VSCCVziGl/qhqK+LLqzbB4CQanZieYGzzQbBdys/xkFk4aqy
8QrkMb69fBxA6+bO8qDL9vu/QYA2dFUSFIhvCYQ4Fj3Cj1DKd21IMLZbzwsB3AR6exNl4XwAJW3K
DlEBnl0m+fTGhUa4VWInszIQ9JInI0g1tUWctsiUaG7bGqicj8ruWIjiveTh9E45/p3mO42BfuYx
sMLwEn9Jf8nkBHYf3E5LE5FfacXeUeTMfkKm11uTyLipOU4zUALgRPCLWOT7ouvx5vLm2/Iuv6/o
rlGVzTfk+n7wGWGZddcvPjhIpxtoB1YX9c6RVXlDzGO13g+2uqi2ZH0nqVHvzDwsb/R68saDVu9w
n6ugZKwD/IVs/ZmyuvLZMU/gGNnmmvUh04wQDZFDJK71pSoM94JsLeWFuQD07HozwqbaAz7HrGtz
N8SAAtvTcZ7EYD/r/Il5KPeSguRiaE8CpxRgN+oICK6wvQgAH8IDq3M29DVKUy27owuqrcVqy/mg
ETHM2X1w9vrp4e9/nx/P+pbpYoERDlDapm0L98NS4zQzuGxcBL4bl+ufG2ArUQRocCeN9ric9YGW
S8a72G70ypw5jk5XEMjSQkxALw7rFLWHRJOTdFx73CN0YEYvqTDUdPHnyQwOGp5/9X3hIh28m5z6
c98LlTxMWIokAjASWM1f58Z2gG/mqVGbVIj0M9UaI88+m9qGZSRdamT74DfKp6HgL63dZY8JCAse
76HxkD7GutrlJvg+hBJXS7cqnV2kKoHMY3gzA2TQAEhkG2U6gEDSuxK0wMWqFOz/ODVUh0inZVJR
xE5yiip1RUfyVfWBlcVxeRNZqoIDz2rEqJlnPc1BNx2TKH7fpN6e92+97gwoZaOdJzObjsiL30XG
NyQFi0sseq9rYBUII4dMS/iXPHCx+dr+DL0mPzzIRCPJC+yCdzHSXBheATT/IBAAp6FtH+mu3bNz
8zTI9HkkYezeRmJNyfq3XtWO5qlDL31if//NpIPG+9itZUo85qRlQr2cSXxDf105ascWHk709Snp
Ez6DNGNZJXBn1rP7KWzBVLQFJMplr2niTDiRm3adm68InkGlAEdZBtZdHywz0lEXAnm7trXT36n/
z3n5ECoFTv7cCj7/B5MXvBmaF2iEKw8B3xIZ+047uv3FYKvWfInTXIThZvlfhM7Ql4exx4H2zFg3
zt+X/5CNZ1ft99gzOiVwBfTyEueqGwMXPDZO3ZUdPKuyGMsWjE7YoPiJQgAaQPaks5pPv/0/F9Uo
LsDXLLrWryamruumbx6sNNslfdhCokA1D0YZ2Qhpdf0OF9I4CsTmvAPPs3evcuQVjrlrXxpu490n
pdGfEhxSqHMOmHs/ywqJ9La0LsiWM/BDgfNgadGgup+ybZmHwZ4GlKktIDOsP8w5ztkdn/t2Dwqh
7mKOAxyQkWNMYbwoKtu93Y3dRVgDpw5c/iZFIPIz2Vf/NHpv/9Wf5gFs5JudgsWRcPUMgoMHHsjI
F/hSRf7aXrD3WWz7oreCbRCP5SlUKMSUl4DEOSiUMRyRVIHlGibqxG1p1oKgFO3Vz4qReud1XnLV
uo4LsFvBHkuoNR+HVJUHkdvpBst/czJ6Xlv7sU0V0tjqVy8M5xYJ2MFdMVfhfgJ/moMM4sy8NLDw
IvI0S3a5WI20N9+q76zkixwFBsqKpmvBsgIUSVmZV3Hc/dFPkb2nVovvI8StdA5PhlBYBRgXfKhN
tWWItlGttpGnOmCR261+wJS89VqTgcnGcvNvHgmO+2E3iTfGNSWWKyCcLMSoP+wm7RKh3aBjIGAJ
jfLStpyHxCuNbzIw9hAwxPqFnJ2xQ/hHX57hLpPj+nu2q6vM6Iavlpm8ckOGnzkHBkqkUnwCYXDv
4xJAPEy9MeNMlUR3ACaFIOFuumtELeZD1joKQO4KVAfVHF6akiNcpAIFZgnGzyrOu/1kGMUtgrGQ
W6mj1reyHqt+E/S+W4/9s+eBCij3rPKLSMNzJJ0p3BTdPWvLGJD2IdxVMkPuvjM8czsKP88mftRW
7DZPeOwW2ySYijtQpuf7uCrns1EYJlj9zOZyagZgfObRPPBQGUCnIXfOSspom7Z2eARTh3WlJqQv
mOAG/cRHN75w7dbYUnNkIDVOulGAOxW9YG4HqhmZkVfUlNL+xMvKuqGW8jrwu7f8EfCl5KGO1J7M
oV2X13MqELrVUwyFeQnqTI5btV6d6aDcSSWw7Z6rKzphj0koNjkS0d81197WAtoev+IS3DtJtSu7
NC1vXeE9BEF2143Z+JyOA/DU3dwiDBl7JwuEODuEzJIX3EBem2bnfIvD+g4r+fAcsKqCnKhsT4Bb
uCcnTs2treNzQz0cCjNB/Ny2c++qMqcT7m2yWyur8luqGRC139ig7TisHT99lV11B2YEMbir1AhF
Uu7uiTaGmhyoj72pc13X3lk3PVb3bycdL2EcUaVkyQFLIPjlR2YA+VtvyE9jYzvbcczyV2b+xx6q
9Hrkg5Tyd3MoNnPaSK0/nALE2CL/WoVhZOf75SObjQT5/9u6qtQgN3Nu6H8QlWfVl+WAFvVugci3
XkrWmfoJ0ZP64ARDZt2qua77Zvc304ZTkYP1i97Dfzs3/bzDbixxNxmwqOzul5fhQcLx/3WxVe+P
tuEVKa70gNNxNqxRPb9f/j9N3livBmSfI9cv5jhOfTDfs+bQjWBCvPmrP8Sx83IYQcXp4rLp7x9c
H2OquNvlwrMcy0Vch7OPjy3cUPcmnjfuuR5zfQhWS8QUAEssRJvCU+n8yYuFlZzBx8kbwAoygQ2N
fr//amyBxLd7MeOR//n/Mndey20D2bp+oq5CDrdgVKAoK1q+QVkOyDnj6c+HJm3KntkzZ9cOtW9g
dAJpEWh0r/WHfxyvp2x1wE9beXfrkP7tXv/VpdzI7z/l/hMxxvRtzuBhuVGvbZN5mL441XNhjemb
ulRHtqptRahXhz7JEewuAt9rVIfIZEkWz+gV8DpQvPw+jK5VwrLreGGPabXzfvrPpUo1Ha1arT8h
mXCVF21/CHwsDW0R1Icgy0ANqJ2Oy1UZ3/Ww3FcEuKYvblEiVowO+X0HV+dDgxyBq9J5xGQwi8kR
fsqlAtL59zNaL6cRPmqbX1KiCNDd7H+TITL1v19Lms5i1bF5MZqq5Vh/pYhaVBgH3SqmA9jptPa3
fdWgtnRwe9LWL8E4CoTsWzGNZfiJLKfBcg7oiR5o+8jS8c3ykmrwjTvQwMgY7sq5UoqfJSpFyddQ
qIGB+KaF5xiye05njsRFDQzLeByLwOkFfGEt4HEtmrAVj4adLinYMB4Nrb/G2HmoeCkpdsEoMn6d
HDX2rV16ObIM1Tsihq6N6zQty7ioTLlWhVI4/3TEe7lZhdObIJQdp2iHYg0URAuHFfOYpc2syR1n
GtiryrCtlU6deAwQvY/CVanDLu03NR47jZMD8I3Dul3DRUo6e4eRpigD/gdh12W7BMwWlBYYM8ve
MtVClE3JF5F2LteKqTdte11XMHQNsv5TqMgl7b/+m+vwQt0rl6UVr0IldZc8RuMu2bv/3N9/clnr
zq9RWeEZsP9v/BWsHj/rfs0OjWziriVOU8Sbf/GTlJY2lN9UlFjq3X/L75K2g5Er285w/Wq8/6e/
jtLGy5ZfEUaL4tt/8UfqlEB5BH5k5+j/+n67RQtkBmZn5VGF+YpdTgMaFfKB+ePHY4Nu5Ku6Lr6Q
NgNkOc/GbKDT0iXY5Z5/zCx2yb/jdqs65bj645kq0RkZvw8OmfJrDdREvOrR6p8+fXzIhG3p1R1h
Ii0lL+23WfXQN4OTzmuB2GyydnojUMl4p0YfNXAenHb66ZD7nArPSrLqzlQjI8I6ywQ4gcfdAMjz
uoc8GyfAq4MsAokdty2goBy5jPPjakLrXtUJsPdPES81tEVAzmTlJoqiZOG6JmPmWzwKToboiB+u
3LxVFWutlmNqJl4UGH2IVsg49s0xy5pULT09rm1zTTLTLe/d0Mr9mndiOlj3JURnDLVbTHjyYT0k
tfnZFJAjPc3X3fABvZ5isL28b0W/nlK9DgA/jMPhPBfA/h461AhN9mt/3H4IyKFTlIoKOBPMTUTm
fGsI5xWIVSyM6yHWykNcps70nY1tU8Vo8yZ+cRMXTZU9jplAh8QaLH1znjucIu/vfL0ReLeT12P6
MQXMnKKsFR27Lksvip9FxRT5Nc8aGwfaqyAY2+xH12K99cdRiZURmwXiioGfeE7TEOvpluRfvgq7
HIqaF2B1V32rdJhYVRDDq/DOt3rSxOnDoIvAKNg81HW+wREjMB/tFkLCGuhRbasoyc6qtRNmYIxM
jhpvhF1ruynhMqMKtDXeFNPwHXSDqt6UqH+JleFYsY1heqT4eJEqRqLvR1MRyFoOQe0jTvRPJrUp
BTY4JWmJKR0Hq6hjrEmW07wFnXg6lU2T2m3GHKu1OnKKG5F15Y08kwcN2AFL6qXlw7gPp/JRNHwR
elnELjfCvn1T2FVxnCtziQPa+HIWoZ+uZWU8qsXx1Iyw5hbjvGgli8kSepVnqKQCxCfj7Z2uICsj
QgbXsT4+Xi4g6138rG9zfd7K8YGI+UiL7DRmhrtLV1V+lXrIVxlWC+tgTNSbOB/Hu6rMom1hF+Fq
CBrV2AUTu06WjNVzpvaFV2ST/n00I6+ODQPXtfxRGXrrc2mCWFMrFYdMsmS7BnfPjRr4N8C4Gn29
zDTxMEwLLPuXq8jvukss/uQUsjToUTDvLQ0zHHkA97USE5amYVaqu9HVUNnStQxyTDtgbIG36o5g
l4K+7yLPzTIFGOtJqvuiHyFHBUoGoENWyqGz0827VsF68Dzr6fq3CyAQc5d5ZU9qvr7UXVCB8uyC
CLx0vtRJROGlKM9kHeq9MzrKSDPLOnnAV1LpvEtv37Grm3IU41uT9e5KM4R/sDWQo5UOC7eP5vG9
09aSMdEtHZSlA2bePuCygH3YAuTDkdbewhLD/nzB8ElMumw4HRbQfjjjegylJj+5OsqGv7Drly4n
zZALqj02UoQ6ALOt8tKtb9n/vIpwxnBkKYE4z5yrAMr3XgvSozvq9kNa59GnMoEtNeV9TnYqrTZj
NcyoJcXOg+yiza860S8vMg2s2HXz0XcMsW4KaFwVImKP4Tjbt0PZfCmWkqzKe/uapEy3jivLOpnx
RSnKncjDzNej1d9LtdLQxS7NKzO7vTZcwrMLGZhVW3Mcl0OG2xB4evfhQ9+pc3jrpMmTrJOXlGdd
g7FRrA3Pf9UjemJeWa3zcukqe9Sscq+6NCc2ybc6DVo+fRj8/kpJjLeos0HmyIamsaorQ62+yq92
6QvnIb1yDP/drdxgl+KUQi4apm6z8GqxbYGzK3zzphTWStbbkoIrW2U5iaYctQ/EYWXnS0O4UH17
FQLSMlbWn8ZeLm9a7Xms7CwbwLDZK5RE82vsWdB0afJ3PTBxq8k65bkN+3FdGoE4DmM3En+NIYAX
5FhRLax2sVWVOOmOzdpo/eClcgasBNH6fk8tbY+SWRR63fJuSwfxw831z8kQuZ+nfKxXcmkAGRvJ
WOhiha/VV92kv16U72W9LMZmus27Pr6VpUt9jSriKoBEuvmgs98bXX1l++brpd/lmpObfbiSmWzL
amctnDmF7Q/Edds/FYmsuHfz1F/JRmPpISrrYw+rzv27IOmuUHAIH2W3Sw9Z9+c1aj0KH0ut/G5m
hmdnCPQB6GxtT4rbSplbt02hQQ2E4WHtpdcf6gj30eL/VsBd+mQjin0pxgWKnR1k8k8eZPIvybTo
Ro/TU72symqsguPGupVk+sLHCHUQUUxUF72vE+s+1jBaCAMnQuJxGIk2Lbf1pZJnpDnKOi3Hx+NP
cee/FL8HxX/Vm6neXQTRpEiaPGjtB3VxoBBu7rxGo1nvLl3k5UynKzI8EegiWyYuqi4XlbrQsv4k
N35ZBVp9FD60SYwZc5g/dcvBrtRXIIZMmER4n1oDSJ5QBjh/eps/1WqaXStqSy5g6dumXfhQtRFw
bxrlgD+HiwgSGGG09cwqduMbgbvvnHH6jMLcNu1G5YnYa3PHa6b1ZD0aeOnGWboNS7emNreRmyhP
yD+sMhyZbtH9XSjgYvpMujbdIGnp7sM0OV0xXq5YWv75irJefrDsJjLt85SiSA22o3+KowVf3JWv
KguvQ0Ji1zPsoHzVAr/e2V1vbWSRXAjx3HjGf2ZpRXPpgBCY9kleo8gQxlyqJzNGD3W5BmDi8zWi
gsxfLax1lRYC1iJZYZkf7go0h1hinKou9aBIsCHy0XS41MmzMWvaK/KRr5f6ObQ2FYvg2wRQz7HU
rzLf7O/y2lZwNA/GOyeZtetA6XRsxC0rPU4tj4PVIHldV6Z2rkyLIUZZog82LG4wkAo7NBWykXta
Q5VhXzYi9aosLPy1k038Scm9yFLX28ExT6yvaFeySBRB6a/xu1TXLiq161OfmPD4Vc/LwDRRMt7P
7c/EiI2DOgEGqqGc7XB7Q0srsMPkCor9Uw9X+M4XSXGXzeb5zI37ctVrDv6eSTFtWR6v/K4srkXf
Fsl66Kyx+bsJtlJyC1XjpnZ859rd6OhJHz88nOca+WSO8pl1EXMfSPL/VvGTj7u1zoeIUHxkPgdN
IdZ1awUYY4vilke+3SSpU77monuwG836LvAZbqO4+Sy7kisMT13LdGo3UWN0qyod9b2jRt2BCOfG
AT5RbvS461cWWsQQqn7le3O1OXXB8n5xSQ6SeUcuHadPSfcRdtas5WnhDDdIuNVXsnRy+TidutfL
NgrG6/RUQJd+iLsEd0FKfWdOT4MZH/w0GY6yymq1YKWMdXAtG31t8Des+qyNbJ3jGjx0m38vzaTw
FDPp35p+Yt1uKsFNUXTuS28Wq9ac+re4EO6uBekO15xusRPcKokePCVWl2LBHCWnbsJtohW6DiVR
S59ES47ebs4tWiq2fZ2kcfcQVOpzP5GNaeCPPiigCw62Yt+ybm4f8uWAvythqt6MNpc6TWsetMA0
b2WP1IHXluOhvjLym4HN1PNoK+2To77JQo/y6WMocHhdmkx+hcfGKuGEhtZzROT8wUa7+NST4NED
cw/PsG89zYERXIWFGIHVauw0B+0fzvgrjNenfeg/aS0iKFWnqJbcmaYa4hUyIpooQM0Dprlja4sZ
c+kl/lXozjP7m+eLVI0lCTcXYcXBxqTA3/+HUowkzPSd3PIiuXsP4SB/iQs1BlJXh1c4posHs20T
5OyQPE18616PlewlIPR76lFOaYBSUvX/3WP5FN9Eq1RLlHIzwd0FWZEpO5zTMLKUhxYNNCIB2w9V
S33GamENBHPa9DF4X68Jnfi+uxqbVhwvXYvc1TeKxmL/UifPprjfVVFl4df765OK2Dd3Ahn207Uu
DVNsvaVdGl7bUQRBoLfi4npQrVf5kTzD+L+VUQr5fhA475z6LN96qPvtubh8CJJKv77xUpSj5YeI
66KLxPFSAbND39Sjcv7Wp2sIq90VyzfW0jFYB71d7UTRf7FV3oVlFOvPS4mU04dSEormrsk07dkw
x1Mb+UD9GTjAPxv3uw1hu8KLYnHV4Yn82LTDe+z29a0saYBC946PMoYsjmbxkjkAKetpk/vk4adF
VK9vWFPEfl3u+kWGbyKiDHNZPLkJkljoBs/vSZPVt+3SGAfp+YKyr7wqMdbINbhYqQyrHPHdnVUy
ewGwOCktt7+lmJ0mZhlfRrdSrFnWy4iKUijhhuXfeC/r5j4db4Q1nDSdL/W/h6e+gLydlcPWGYfE
MwDpvw2zdj671P11Vs5LrnRC+EOOcOrmyHx705I/wQV90l7gMOLhI8aHIiUgUIyvdp1qL8v64r5k
cdotfbrc0m9SVJCIOsT5IQ3VZmOgxf1QaOOtSsDvdR4y+2oKA/bVPsLuYnZSUqglZm1LkdKtFY/d
Q1b3qBVgSfAXkfQDfdRhGVd69kJDPZ1KkmmA6O/KDx1/JYtyeK3nyX6y0Te2U7TVa6U9WMt3J/55
ZeGJ+2AZpXiOu52sJaxuIv8kSKzQh4gfyXEdkRRZTJVe2Ze8S9ay2AaZuuH3KU5DcxPISB6VyrVt
1phRWGyOE+yn72pcv+4CfWJx0yCKo6S5e3dpaJR5JCOOBdHS14hVFZeKZUSouT/AYo57WZKj5Bmu
UNe9i17hUDfDUUfQ4hhDmt+VSoC18FJ3aZj4OTcj5LfVpU6epdXQEIEMEK9kHCvaZZyjDDWkyjbd
DnYZkrldrq0bPXO1Hao7WZQd5aeIsH53k666kvWRZc8Hx53njTm9+W1a8FTY+a08azDNhFDlgt/z
ZIU8GH6WrFTCdQiL0V3WVajtpbx4KfeZGa6CvBdrXSmSgzZgHuJU5l6WgmFKkMNb3hayrI+2exPM
Ac5GNMjWFFXK9b9OPKr/kHnUXTbsBHhN13Qhdv6VmbIdCBpDOUUHPQljB+3eU2oH9RR7CK8V21J8
Z8tKPUV+xqzHJd5vmjbqK5skyXVSQpU2j0uGKu6WkjInIaFZIvATJU1vzIRcoEzpZHM0Fs+EXgNl
WFeVY/lfl6Tj5RvMTmlrM2B2BE+3Mfy8L0zTSbopNIAbb26gVtZhcPPpp+/3yx/aai2tf2jt1g2C
be0kXeadv2jglOn4oOAe1u7dtlkXJAy/BGmK/PU6bJC2OX93o2g7xPniqlMxEEE6fuuPU1gRPR1C
Zdd2ja4qKKlED+CX3W0q0Le/izAXn19O/zOC5HAvMX1y9TlZjS7J6NP/0mWjK+588Fd575WDOhyG
0Mr6Td9FdSCZXJf/tlIXoyc5f9mA5TLL/Hwri/LQFs7eqpThTtIAp3nQb1pF/xJ1rZJi/vtrwKm8
dA5JlW0J1TdepATZGgenfiMNIOSBSJt/Z4ffLjWn6t9dcWLM7i9d3fCb3ZSr2EQycdLCY9DawVPp
mN16HpG2cfU8fIrJDWLeMuG2u7TOZIweJ7y2nbhZIYVOfEw0xrXsqjhNyosn5r+5dK2j1sUi3Dqc
OosuPvTunMJM0VHdDuIAvx1NB3SU+9c1G4/nBgPuNbGUaN8uRTy0q61jIAwrO6uxY+31fDIJ9zJ2
VCBhRMu2QnYuG606znl8f+rbwIvBPPn0MbJDl7pLfLt5kB81q9mzKfzhTnbvVWZMFnaAs5YPtphK
mk5ksLBmfy8Bz6yQgvX0Z1G2SrC0bBW1/bEzkiofi/9sbFWgwJP0xb72FfZ0Sa88BkNl3lhWPZyK
ZhYS7JKtpaI9yuJyy+dlUnnqokc6LwfUp9zjEGg4ji/7tt/1YVRgETU6P2WHSz279R67DT/b/tXw
+xqXevlEjbOCSv+iPm06UIeSIf7S1EnKHADNVjR1cXQS03hMminYNKnZbi99YXt8kaWqjtVPKLoD
2fhF3JZn0wiEBwEDVVmlmLSvL/xs2Uzmy932bHpXXRFmR7Mrl5unmL40aPby5+umI8rA2bFNI9XL
F55SS/z91CBHRFivfBgR+cYEqTADRrdMA1KQnkgYa2f3SQ+xfWrzD4VfLbJbJfay268xv+cONobr
Exxcjafiukqak9OcjOKc/MAABRf707wSz8pnuVo7LbkaTI6Zh4+yBK1n3siDLMoGZC+2Qd+55SoX
bMNrBEGu5ZJNnpGoUEm+saD783LyE1BeOl9O9oi45Y+Ozwxi8jxbYc/zGarOVdda6YrXtPNkx9V8
yPTxqyzpfZbcg2iZvbm0/atITNFTL3qF9bCa4QtK0Uiy8hiyDszLDq5nMkeHVMeuRgdJ8iQCrVxP
WTbsSPhHT3ON/VGMPgT0O4bqSZbfTtO4Rj+1uEm16FZPy+YoD5E7cybi8iYIw1O9rBJ5nu3+zUtS
Qok/QI2RhlBJuSiqoqIWoUB9+hNqjMh4Cu8XzEsq3G5R74q1/GjHQW7gsIUTTwWYsQV/WXkFInhW
TTrW0TuTGFeRz2vTdcLiqI3axIvS0ttxAXbYtSre1Q4SRY3i7QLUcENteQM3JcorOD+D1x16gJ1t
VodrpcHNr12F4VzUhzqwsQhaER0JjXilQKzCKTof0s4WXgryG+GzoWtxUkNd1yGPe8ZtpQGvR9eL
emzVPpcIZo8r7KoaM/c6MVrVOxj4BdeFLFNOUrIoMpgt+JHYSaR7TlwrOEmQ51diViS1VR9Uu+0q
VH+EI9KfcV+I+SsOJfmIc+bgEIPQcFj6OpmZbr8ks2+atWcbosOGoVWbvgRoGBFDVTx9nJ2q2/Kf
x2VHtQs/Pw4Kf6kAyzfgfik4zNCuop1wtAnmXqyZYDWQ+RFDDfaxL93pbqoxrCjXrRvNC/VAOHPA
+rjP+3i6giY7KuNaH/wIPcmkwDeEFUzTOKN4hfprokDbgFS0Rg8b2EI8GYOimKk3AKme0m1SKDq6
iREaQax4BhaSC21ubtlMbyI8PcSjM7TIHWSn1Y+vCNf+FiLGFe9Qgh1QPw2TfNIToHPtMGJkNk4L
g+mMQBhMpC2TFboorqKse2jDVbBqWXsG+Qr1A9X5QY4D1CrQy0aEa/RyNOUpN9k6jjc218h2bq9O
KrTswrWcG6iqFQobzpBEJWTTBfeWrOoe7nrtIcYTR9VawbNDaVYmc2TytWPvrpCCERrPd1mr2GZi
iUcIeFVqjg/oh//6sopr7cFIDpETdgXmTIJQjrlRCsvMKq93yhoAkZrPADuREFnuX3e5mVrs9aYG
UNEJH9jPxXLvtwkukkzJ0GyBY5RiMFmz4cpd999PE18Qszp+DG1rsLsba7INBY1eJ4MGqvgqGJNI
y9pUAhYvj2TsVmODN2XSJHf/6pHM8hnHOv6+sOX/S49kaE0LXz8F0ki87X/9wSwjtGOfhrSGDSjw
5cvZgUxG8agEJtFwj9QUOK/zw5nZoJFXc2A14aesYtO8UvPcVO4qDU2Aw9hOpnn1bx9UnPRGlCaa
MmqAiLtOxs/KyxwkFzzgRc0M57igv/33j6uYurAbib6SSX/N0nDMf/ynH91OTEJBj8ZShA6Y/T9+
ghs7ybr3pGRLZYFE/D/3HBdJjh6JVxlJMs3rf/s4x+ARYnSoytGsVrPbzPnT//4zHbhBxvOrN9Wy
D/yff7QxbjOsF8eAR7FvnXlazfOAxaaaIyuwSgK0+TdWUofqY2LH+VNaoHQZEB4ncv1WoUKZIwCn
u2zQHI3g9IPAjQmwZZIMn87vYiLhybbolVDJCWmDYuy8oHO+gebT8q/nd7NmVNmuaBH4uLWyVt+d
39I+eiB4ZHdlZYN/P7+sQ6XYBb6rx79mh8CdVNHwik7RcdIzrwWDHNyCqXPcldtBbzHAH3V281oh
jZcfEl24aPogNF6bq7LIEIV2xVwYXuriTXx9erdrU8lLY9EYqYnjjyJxU/ht0RrIUl1bKCmU1UKK
fUQxTmlsrzCCEanXCbjofStsePww/ufpVjPsCJ8u+eY3q3IAkzWzFe1W5/e/GHBK8WoD9ejvueGj
km/qbd9+mpByB6hynmaAphF3TbGC/+YmWZH8YGUUuG9NlEB5wzXha22FLNK8LnMQ0zXK7hrNzjF6
iNMhHDwD8WCfnWFRB1sS0PhjeTrWRfHRNn29+DRk2Ekg0Fomln1MfNchP9HiVrvKotL4kQ5xaCFq
atpqv2wuLvNRSrJxeDdxy0pvOvyEmnZxAlX0hO2Dm/uHHjZv+qpNrQiA3ZpNKD7ZUZ1gqeYkJXO6
Xepp8xLA5MhfPk5WquY0/BhhPBn6Xml4UW/GsSQo6Fl2VreoYusuERvCol291vwyNHqv6QsdTXGy
/isMBmrxNXdahHHAy/f1e2GP3Gmeb0/T9Jy1OfuY8/wGAHIspk3qt3HyPWjJVp1mut62TB3eQ+aP
V8AZ3/9YtFToxulvUaij5n+a99xREGjwSi3uMJck6jcc4jSFFrmKeYFMxymF5kdmvbLsn04St3dt
x81B+iLVWvx/5AqnRYqhfNcemggIYqJtMQcJVaIdQFKNOyQlZwNlCLniGVLhvwduiMCPK5JahWCT
WUDASRyWMfdkUu9NZLzB85p1knyue20miIHYd705r4iUUW3qbyyH0ycifL2ygVPvkOusFECm90Sf
+v4OYn3hPp6XSX2rpj06WUT+QRW0ZdHdCq2dYY6bZOXqK9AaFurtqpVPYAVZSqJB3gNaXgnfKQI4
DKjSdStW/Epxe8ben9dPrHP0LUatAfHy03xrD2ikp3izZaX+UDSts+DRiQbDnS7iljWyrsEhaZHH
7e4+rq2CToQPOI06UCPPC6zcHtxNVKl4StRNpUMeDidnQjW1IDW9PS+4CHkTHwhAOV9VrOR5iojw
j9onq1Cq3PUw3FoWU+1IggMqNN5u7QuIanF9Wo2NtlXkDVFjFBFHxy1upjrDgQc0TqibHvcAseIp
r4t11iPy8vU8p091p0GXxT+kfQjJ6t+76izECuRp1N2dl28DDyxWQkxW9tt5DTdDorhl/wS0IwG2
iz2yjPzNScGSw4Q5xS8B2i5SvNwoivhoTshN7JVUlOYL0eHG2Iwmmg/xitwDS35IfOO8Kn1f6Z6W
GOFlsTd2SUfa2EJ1rG2C+8EE1WYhRvU1aWpc++L0h2XGPxKj7Z5jI0y2VZW1N+ze1IOjaViOAUb/
PKf5HUtLqOa8TBwfO6UJsv+rSjJnU05KtpdFA5aHB68FNcKlVQ8NRBgc8YhIvfqACeepV9gY1a0x
oJXRs0hal2M2XzXTlwC60bPqjP19F+lP6DCUr2Od+Vc6QONVnFnFayhKlDVSJdnL1rKPXjXx2FV6
+CjVU1VxbMchfJA1bVWG2CDgICTbZJ2lnDooY5Xtw2CBmg48VeuxHF+rXs1ZovXJbVA68a2tpcmt
LMozWadZ+IAuk1TpQQfDS9AsTOZjd77L3cZYYaFYPA9szAloms7LqCBFaiLJ9hnaQOGVVtB8Ee3w
TbGAShUZ2ZK5Sb6XpX8TKn70c2jKraaMMaBRW/GcwMi5p0gdjKQkiVuiOaXNw6vDGr+qUtLEdiEe
Oj1FZYBq9grhVe+Er6BpbwurHA+mKYaPB2seDykqEUijN7eykZs2BaxB7sST73SiugIi4Dd8QyJk
qOYYXcnE3cfs2/YKAeYHpwLIoi6kMFXdkTL9h67OmMWAKw0EfJb+JlPVn/1t3K1Ol9Yix9lrYXu+
9B9dY3BkT3JNMaMmEWbdtFEQt3oWuf6zcCvrhzm8kIPJETcI8CJLlfRRYJnllXP0jG6v67lI5l/V
QZs8Id/c7aJZBy9ppOlTn5bKndDEEe2x5Eke7DzcN+A3yGd2BSDLPxcuvFPfmPuVF3Ucv/K0iR8W
MqpOHRrfmAZ0r6m76NGIK2fbKZl9HRYxf3krgnWwDJoZBA1H/BhrNPbG4TxoCHq8ftoeR1y9CB9Z
DDz4pZ6DmFhKkZtfueEM5GMp/tlDS7SG/GB1Dw5DvU21/iC5tNKX73dVkxtnX76wLbVbqxtPvWRX
ZAGA3gzjdaOY8YaAU/kpbsT57FKX/lmn90H16dIqz5Z1Wyf6bGtWlc1jpVhH37Lmm97ObmVViqC0
7c1pM21AZ7jQgH/1k51zm1s9ZUdzFXXCOjLhW8dBAMTQut5LFl1jd1EyRij9GsNI6yCrhPDVI/7a
CGzSQVbVgxFeq0GdnwbJBjA2xqYOOn0tu/xeSrpgSxTDN0krcpBnqDSBIzIbEsBoue9HdSBFtUgx
R22grmEfdluxqE44SBJ/0pGDlROJPJDvAfDjKt1WDgicqvyEuT0r50XZWY7PisLc9NkXjWDZkxOE
+XU1WtAZZLFtsyMBjKMsyYNLkrfizpQFw0qeO+EWd7Jk1whe+OFEjlSt7ru49DcKUBFAOi08InKa
rVeDfr+aFtOitK8TnIvezDlx7mVN3BnzTdybb7JJVl2ucRnz13XEHE3HGBMchRfiNDkW8S6+fgzE
HsQc1oVtAmN4nvUEXFfOZK9r3SsQ9Rd51xOhWSm/B2W6Uj34qbvrtNE/spnO7qwSi7hOjcGgO3Gx
nnm/blKzq+/ULk1eLF5t6cJGbsYqfLE8q5uSlywUCuysdqUvXfJgaj/NRnMtByhKnR4tXjeFq8WP
sx8lQIfLyYtnLbiWxdJ0nJu6TL7L0rj0GMxFiKKpghu5H+iLcNs6sQ+ZII0+xf1MrNCu7G9mfCVn
vjEHUKHXZv9AZETsZFers8JT16IonW/uvO9a2KjLfqJZkAx5mYebHCeNXbuAF5CeDzcY4HUgNn61
XoqZaP7ovIzVnfKQRoF1U/fkaDNdaG/oeCerubeKgxOV9WOcZ0BIqBfqOGxqB/WZtnIbEoBewt+W
0FOR77sOB5tqCuuvYyH2pTC0n5U57ZpEMb82SYXM0VjZDyNBvK05xtqNDXvlphvhUEVBuo98M91L
1RqDXQdotzA7JXGUvhzWOPqcW9MsGdY5Zo1rxdeS9YRU3boaSv15hAi+FyPA4EvRXYr1osRRmO25
9VKUY0sj7R6LkrftEDo3up5hn2KFw9qZQv8t6qtdUA3Td1RPfkx+aj8hOGBtI6QDrnv02o42m7UV
VCbtPR5+yJ5aWk2E9gS/YOGzNW2acVXDzL4etQgjqC5qV+VSJLwYzZ/LOfXmYEQqeyBRqS5S4PNy
aNuIzLk8dUyrWg35aKy5FAaHlZUPnjzNorbe2FOrrZVBaR46TbuzEEf6PMDT26uz2W/aUi0+20DZ
cL8rHND7dfSi61ATl26BUxjXadM7KDwmb6fN41CV6pZIJHagGiAYdJMdT4BNvdNKpbiXDTKNo6S6
wzZZnBtwSK9OaRzZcBkhG1zTAYZlZJ9CB8gLgrRXrN6cO1mCzqTtfXifK1mUB9G0IEG0l4mJHIOC
7GemFQvUyfb1O3kYnPCtcrvoiinROFUtu9vCFsWWTYnYCMXWnjBSRzxasawfSLGrhf8DG2ASwz1W
iIrox40eAWEprHsIbIQg81B8Hkz3wekD+2cV/qiqSHy3LBSNav5Oz2K0g03ndPldgcLRlQasT26d
TZTRD5i8QPwhDvO5cVBeAcz2XRnKR6jOyasfMbGqkXWthyU+v0WZf5tJHrZThO1tivcSbutYESTD
/VSm/heA8grynwXoF0jT6yma63sYoamntdpr0XOreXVfKVuE7usV+j/F/eUwDwm3zOAeLlWj2amb
3ECMvlr6ni5gRDdTlA/HU0mdVXfRZ/UATWorw8ZJRtUt7GTc9D1TyG3LKoC36UEY0ad5aZNVykh6
0dSCfiuLsqGKNK/rJywvlm64DVhsL1UYx3qIUp3DDJJ1qReUsXKvDO504/qdv44jO38Pn0Iz798J
RJhroTv2TTiC4h9QKPNAFvXvymAdgDQq1zVOS1ux6MFfjIg/+A1Lp2GYrvEeO8cbZ4HuyKqTO/Gl
fBks607Nf11WT0laBCK/6Qyr2+RuaB/gJNqriWTpxljSXvGS8fp/hJ3XdttItKafCGuhkHHLTIkK
lG1Z9g2WZbuRYyE//fkKYLfcPXNmbighEgQKVbv2/sPy3x8bBhBJthtPaI1UCCA1hrx0pZN8zZqY
UnjmvxT+BK+ypkSuVmtdFD64YNuocLDopsI+DjKT+2Iq0q+mzGME72rjvGw1TPM7FM/+adno2pve
HLXNAAvripytudF1L/5SSMorvAflMwTQ6DiNRnoJCpGhjWzqp4xKz0OXOPae9D36jnOElpGFWkOv
K3PYSVY/Nas4JejV0UIzTMirAcUIkT8ZE2aITp6NmzGKrS+x1MrdUPbu8wyOBTEPNFJncjrnIfSi
M4+3w9dLZfNk7lxJDLnb0fTR7a6R0uP7yM0kkbx8fLgBNbPGVzUMbJTQLOr08tGKJDxgyGi7dSUz
SErGPXm/de1tJ7XSSNHbXraABy92jTqcKUd7kU32OdQr7pMSutGR83jpR/dHDFbjPgortG9cjLJT
O/1rWVo+WoDx0EOD+rzsn2DxC9UxW/dHO8R9GZgc76hSxceidFu41hVhb1JPOx0u+F2hW/2bjYkt
rlrfpG0gfTi2BfDLqQbMG//wy7G4ugmRXDva0yEQRYp0r1N+EyNhXwcVVcGM/TfYq65aPXe2fp48
gODrot7+FfZB/9zPmkkX1vzyiA6+OV0e70dkFc5hK8tvvb0f/Uh/K8ymvEstWsWyuoEvu8FIWDzp
nT5dy3R4SyEJMBn0sNIyp24/R704ocvtvOHyuB+bovrC+9g+5KlPpFTP9tsAXXBn4LJ016eR8zYN
u8wLy7e618t7bwodsqGslkGKC63lzRcwZtBiCw2KAkmbVwiy9muFM+wVsZGnZZUVucnFYHJG8o09
vBm9liIqw/WAWMbhvmf0Py1bl/2cGaoMFTqqLfX8FkfReF8jVpJsU8QDC8xDnqm7uVena4vHSPjQ
Ew0aovpAx9A9k1Msyc3+vS7o2+YweT38DnXUsgGfQyJ34CXH5UzLOooYf5Ud6P9laVkfWc1uyTC2
lpXtuA/DJVAffhv0638O8/MOxJ0v9tBEQR+rzf/ZEfzln4csB3tZfBL2PJ7/e6qP5eW/5cxBglUr
aXe+aVmpMpxIMCJp6Y3dc5gnWLpq0fDdtHO04esiegwHEWBWZCXrBjemPbpCmx46GfVXH1KBWQ7D
dy+vuq0BeeChQbrn2sTG+3qiTsXg+acu3GeRNz/2hYVjXAIIJ5/HGaIBH/go9kiIVO1rMejFednv
Y2uo5fad4YXwX9VuHxv0xER70zWs3bIuNHvv4EOu4h3Gl0JQChUyj54qZVDxzyrg7OGTLXGpWNYD
VVz3WlbNNlRuo3b7I5Xvkihe0mVI1BB9L6s+NZSY701DVdXU1uWjAa4LdwUDsuUAcOsnlO/arRt1
abVtJ2PHNfRAsjkgr9zwYJZ1uo/MlsUIVrJlvSzbli/A2/Edq7qvhpNW6xXkZtM9WrF9Wbav31gC
lFkuaj2piPP1ojxXJNW2TJo/LqjJQnmCJwcGQX3lcpZ/X1TndheVqY6ySfc2iW4RnZBMC7JSeJsg
KrPnTpK7b/OgOqwrvWiqH+OSrcs+WQb7vjE9A0l9us7aMNpNjygn8x0W/dnOH4ImeUGKzn3Jlc6Y
aAhmyUfFp2UPqsXBU94me8tq78tiaO7yrDA3s9DTPQLOrmQkMfLLNGj5BQZUfsnrZkTML0LPFc7G
Ligj2MKL2faYwWiGm5AclgzE8pH5AtdeGO0H6nbGkzdl+8Yam0NrNvIV7sUnHCriXziSfZ5w8iOr
E3aHnJDqzveS+DlWWfllj4HfV5X6TyHtYWsbbffkG+Rb8DWOD7FjaK8luiRNMsS/hO19tYGlfOkz
3Tw4edMcMKJDfK2Nnjy7qkCZqv42tp+NIQp+NyZuPnCSfgxOVG8NQperyOrgOGUIAy4HJUFX7WAY
z28ZByFtGvwGXnxwZT39cVBuxsFxUAcVIo6ehlivdok66J9vQlz2gGDAZGXf4FiKvUER6s41eO/r
gVh94fEOob//f+8xsUfzv50DndzsZ5QG6znSUdvNTpg9BPW3RXfpQ3ypDuJiV6ZGu//YYPVd9PT3
rlOq56t2U46mOpJbVHmodNjd6O0AgGavWpbHm0IT4neS4VRkmX/ZwvvaolPwFc+WbDdak/MkJk2e
BIp65+Vo95+jfXW0rmfGP0f7nvnVhnW/oUvE97dz3M0iLlNUcUOnY2bPIrRnSi1sAI0yfcc+iWYs
eMIV+q6gIO195GJh22YGgNWPyktky/QEWy/95nlflqlRMxILlWRyifHd9Jvz5+p/7b3A3pa9E/gR
m0HW37oQ2e0zfWxxoT5TXKxSi/bSd4mBZdmcRO4TG2l99pKKwSD0Sm//VX39ZI+FfVwlKkX509Xp
3RdJSqtu/lgyWAJpGD42as48s+eytByHD92XAsyT6MBjm6L6QrlyOzN3+RqGqXEPhrpcF7shS/eT
SMbTshXR6S8AQN1nvyvsT0ZXHHvDd77GppjuKqN2tl2WkEMdHZQ06P02oWJtmooOtnzobdyCHTX/
3LDwkivTkX9sWNYZVSEvdUF0jFl6QpoTdKNn+MkVC1q8OIEzLqtAvsKCo1p7n6g99LyH5vXvA0Lw
s4MY7U9LsQu57XRXo222syJ9voRB1D8KRmtyYjT6Nv80mJn9A+sy3NLaer4UtewfaRWMKFH+bbCn
4RQxzfpENmTaSdMfD0tq1UAN/Crxp1k2Lqs+9vB0I947iLQeBVY+TOmgMoOzrt7wXPmMzGZzHXNd
u8JCw0m8qt7Q08YYXNPs/bKXIbRq0/fB+CjxXt9kVd/cD5O5WzY6ha2ddderd1KdMcVdYut0GgkX
tehefU52Vwu1O0nIu2oobx9kFty7/6wTpXPb2ngWU9HazPf/2a+Aj0PCaXw0ig5XCdJyZxzhm5de
j6urn78E49C8LGsyVJZOhVsm22Vx2QAvJNhURWyclnXLR1EegokZPHS3aZN73YRmSRpfl4/Z84pz
WffVhop4iVm1hzPSUNRPrtbfdqnR2iP1iXCIOmpZL/yuPGSpUaJlgF2lGdv9VhixNRKd+C3CJ3zU
uMo9zJM+HkPf/7WsCqr5tv5jNzdI4vsSmNWy/7I+I210TvSQOY/w7tyo8O+W/4IUnuTy4f3z37LI
LBdTxuXfZUcwTNnWZkzdfqz7Y8cp7swjIh13ZljG9wipQKdW/w0ptjSb5d+Pj4/N//s+ftLj6efa
ye7juGIoKgTT9RcN0sND2FnRtCkV8rfCdoKO2NsvG5YPX+3SdxJK7oSVrOLkbJd9yapwbB8m8H3V
v/pQQ5MvG/Qd1c6DHRqbW2E3D3EZWSQrFgkMPEmCXddE0fb/KlnxoXex7EgKMlx3tKAQk/U2PUBu
RcDTGmlysa6lV0uiR+8BuvNaPac872CYaaXuJSFAqMLSP8aTNPde50ZvIXpYMFt8iAHkar8Gwb3k
BX1rQpFcSkPlQ0HMvvWowpJvK6Lzshh04yXT8F/vuqy+DqkA7t3mr9L6Hpjj8JQXFI6cZjSOdiUS
qEZqZdBpb7Gni/Oy5A7e8OSrj9yszshbePfrvmOU5o+mN2202je/xnEd3c9jNG2Xxa7xcBNFJvpE
QGtSKNU/+3CKn8v0JMAT7sSUeY8fHzkV8HNTgKM3Sg6cujHexUUB8sMT97r6+DBVyh1Tv7+mTf+1
6zX7fjKH8GXWg+GKCYEmvfCliLPwpUy66J6E2q9l+6B2qrs0O/SexzNQeywbouQRLYwqcb+QGK2e
PWMIX8vxU6rqrYb0i0epowe4LE5ofp8myHn7ZdFXiY8oNe3zsqhOAfOlP/xRp+8sAc19XEOtWQ4H
U5v6H0gy1ls7nstrMIbakaneeI4NM35Kl+K+OijI+vWgchrXg0xyTcX4I/M88PF5H+0MP8qvy1gC
QjfetXksFMLOAkvfF9wyWF7L6LGsK5r4jwOmsHle8QKdlX9pw+Rnrpw1GqCxW8dok4fQ6uwrubVf
lUK+u8h2b3utLR56aenXLjJ/L/sbrWi2oUlJbi7C/lp7SbhZNkS6Xm2rUY4PArGBq3A6NFRByGPQ
7fkHQUb+snwUY/jou513knY/AntZPpcthvTcC1qQ7U7kzrgFRu1dGjiD/9opGNz6zsm9/XJInjYS
PeEF3zB64n2a21cd3723bsCNJaWk9VwLUZ68ftDPeazljzDPmRaKJPiCsgQY2NmTv1v85JSwz7+P
dhsrWo+OHOvPo/s2bDZMUSbyLJ0S+pmEsdVA0Ow6Uh4oQbWw9FtT/Gz9DpulOnCfYvIGJyt3hxMB
FLV+M2KINmT12R/tx8kbz7WyQrTn5pJFvvjWqAPndqbEiNDGemDUTf3zB0ijzLDCm9ymfNTVRzRF
5WPjzteB9DexGuyHzbJu2ao2dGrDsooCKFfJLV7XLXssMA8EAoe9g1RV7Lnkd3N5RTxMXpP4v2vw
zNHQzHleNi87smYyu69yiFFv0szkiZkILKuwmd7IBU57iWjBaVnsAv2MdYj9adkNvnNO3s1C69FK
7W0ITnyhwdg59zgyMVFfODPYx/25uGwlQzpcRvSe9obZMQzk1uukV+kXCtXwny1JlqtIos9VgbrR
7OQ/wYi9mrVx28HQHG8/x+YeFQh5ramZPU/tp0VS8mNNH+HgFEKgWbaztGySoguO5jBpGy92mytG
J7AQ+qg4ZepuoeB4W1chFHXSogCc9LLPsmzEOumx+nFQ0j9xl90NFeX5ZQkUtnaCOUdGUG1cxIHs
wfs2B3l+WVYZrkS+GsFwTtijfqdqSL0+ifOyuITLy2LksvVjcdlaOIcVa2OaxvPif5XyVfdu050+
TLGX/yK/0e5z/AZIDbcbrRjqRyRlolPFSHOKnWDEWqX83kVR8RMvuW9ogM2flx10bJxPfd2gN5Dl
6w6ZCL4hdXPbYTlDNEDJDeANX/7PvUatjk7MUW+ncfkeM5yw3Pr7NB87LBcCCui7YebVJ+ZfzsEj
E+G/pqNxqDB1Oxs2MBOHKOy+o47cHz4MEgLPOM4FvoXHLhfiKvLWfsDrXYNjIIEq+coyNXDTR8YD
ZE7i8W2gCPD/oYp49n8kqC0XvodrGbpp+5YNCPQ/jMpYxwTdERXAavIJhAroR4Vl8lmQcb5Lo7yI
gpPrmmhYk/Bm6gayEzsjI3BPCtKNbQUqfNvekp58q/QMvZqhraat1Ynwc5Z1UOp8ZDqGBwMys0SH
z3LudFD1EN0poqEwcefVY5mVQB1hgek7p80BXR8d7JDLJ7KkoUQXanCmY5cAnwUToMfFGWPTYGva
8ZDvkTFoXiZoS+WemmMIOcGPnU99UIfPVekYw9mp9BEH0RZHVdI2sYb0kK5TVt+VZWSIeyOsyIO7
k9tvQDoAIO1y6pvwQex5U0RetcM8ovQRXeild6hk4N7Dt8imPe8dfodx4HafZZsY4k44fnyXjbbk
Jexc9OdzvwM5HotXtJ6pBLfNDyeK6lcNQ5/HzNJGHIdbC6+9DfzSAKolOodd6F/IEZGO2jXoerUv
aAV62EpQxcyHiwjc4FcsMhIk0imh7bfDHvajtxmNQNxlZqfvSJcgLVvKufzsBDDJpW9192Qc44fB
qaJwY3Zj/S1g0n6IxrKqt0nqRc8+c8zntgIEKcM03w9G6/6CtVrtkDcO9vZcuBji5sK+TFqYHMZG
1AzulUEROxIP3ZSJo4GW4Zc8jKxvHUrFXwLZNtcJKeBLOPr+OZMNOg8UNrjncSk2aDLPRDEANZBV
IoUHCca70wsjfC6KOb1rZApXJUj1rfCDYA9KxbhIp7N+lTkwSqdUOFvPs0lr9Mnj4Op5utGapN4n
ljlc8qQxX/RkCu+6yhqvUrTiewfr52D59njXVo3/JQLk8EU0dXrEgkPb9jakRrtRVd20C/KtpUw/
MZfCAbVoOxT2Mi+qtjqIrgOY0eFd2l5+ycxSA2xltJ9E6pBrqBrzOLilAYwwxMJ+7uffTVk27wC/
k22CewOZtwKdrTkQ75i9ZEzxzOhUgwZ8Gqm5XvQyt49gcY0no4nkvW3NID0GLZw/9aaRjvuyy4tj
ItMArg4ia8TsjXvwsjQABDu+wjXr3qnE9c9YWlTbUJ9/eUyXv+BD1e61MfWe7NB1YW1nrrNFlgvJ
h9yxP3spHlyA8Byh73KR+j8gRpUIuDtZfUnnFkiCI8dN7eEdVNeaDzDIt5B1qwPt6xhb2l1tNB4Z
AGRpbfqPa4mixAaGV/E60KdtQPR430t4c9nWc1NijYIx1XZg1sfdGPV4ObSW3OaBYb9DysnNjZ8A
8N74voW4deBJc8OkwcNDbapRj64oi09dQIqlMae7KCPmH6BIgKAz62NTFSWoAktDAcqDWRPkSKKn
W43BsMPMKHSr3Nr7dq/buwSdrHgTBwmWyVlZ7wh99Yc2Fz95IM6nXNNmRvvoTdOS5oDlJ7bD/WBM
JKFhyp/0XEMbtQtrDC7SLn4sCt/XSEbmsmO+bCiXIwdgMWRsZgb67GfzxkXV9QeSUdN2wNfrt0Tn
4Bs4jiDa9KiqFhtXj7NfQw08u3IM576cp/q7HZbOXR85zr3Esv1eN/3szplSvDJAdcGqmqPsR9Ib
3p03C+XP0CQXzcSKNGwLE0Aq+vIPDiybLbSb5GrUeGeQ+TTTO6bQPlmdynF/a1HO3LUOY3JYKTRF
sQdI0f2cojhDL4rO6bfv+og4vFn5gA2qxNh5A6FyuLOsQaA5aMozUtntSzkVaDgbxLeHahLipRKS
ASRsTf/XhCz7llcnfM/aSQMaP1XvUEl9KmG80BVeh3/NDtyoYfZizF3xpqksiooj7LofmTml+8LG
zYZUZv61tFBm3mTcvE8CCf4DQprc2jhosiNwnuAX/MOO/0T4bkmuTMygY4IYEc1Z1FDjxkBJxxYI
Ph6qKK3veFLFrsrzUHFZgl0fRuil8gzENhs979ogY7ljsoF7szeP26yX7d6kkn+fzz01c2E+OYX2
k+I9nu0zKrqZVXvbKMujBwRvWvA/yAZsM7vyqSnCFo/d0dpPsd0cTKwRcgooQ73L9di+EICgTg7P
fjsxOz/kna5TmEsadvcrAS3diN4p+JUo6aatfxo7UVmHybejR6QcTBpUEr6mpFw3DpyLsz3n/amn
rz9ZfBvCWr2lvUQeNkTkKJAvPFiOmxVH1zCS+LcGwnh+rWXgIMo+x14W7dJZwMzeAMgIUHRwUgcK
XTXTbuJtnCcmPEU4wnHYPdVRqtz6pHKdPGMtIXBIsFOlpXBzVJKDkn1+6TxJcgld8JSh7GGoIlzI
oRJEyE5HuZiKYd8ikAaFfczCYY5f3SwPyFAkoTawi13hHUBFLs8cBOVdhEPm11kQcMB5qFykrTZ4
jRntayCFqL8Gtp8ziavkYNbvAhGPkSp8T/R1H5skUX4mLVUTGpfW0jFuC+Q0sl2hE8beWSaSvpdY
tz0UDsm+jT8mzMWSp4iUHYBDFMXjfJ87TZCQDw2D4oj/XDq/4imV+r8YJLXh3lDyJvdREznx57g3
sZZKSJQEUFvJp7s1f5JAuyIbmKTk8SJ0daoHYoZp1g5jzKvPixgTSCFCMZWDdl9GDT0JipHg3w7B
QG0Q/qcT2vIAmB51igwtEe5M4mcFlpmCeGUHgYDN/oC257We52oCbC/jvP0t5mGU6UaEZkDTQxHO
c33ShZn0LmOhR80dbFAg+fijWM/IpkP6xyPQGqt3K9bzYSdLYNqnyDTr/NFKx0qBBWfAK9B4qrCY
X4PlG124DNG+GUjYbKZ5au1fsHKV9ZY+DYqFOtq5z1JaxWUjHtfgn/SToMVEIGJpWaDWIOyAu9Zr
ipMtkUuM2V/W0zj9wMocFMHM1i6aR6b5tINhKHwK4SLLJg42O2POE9zMNKj6R4cwke9cn4M2z7TR
DEh7/Z6GVkZAsFBDby7fU50rF0oat2KHdc2Uz6953WUs4Hqv1pndoK6vHyblCo7oFmoCp0jnp/Lr
so7bvaYyqrFQfk2ymfmOviB8N7Z1XPRTeYZqQo971le3WTfKVUPUMbrhLq5Xk5oeT69YLceltNXN
AuDrpA8tbFlOi+R2UCB8xo6jODOpgqBwRrvbjLEIBvfVlkcwrVNjPAV92ZR/tTiWNck9xK+auUQ/
OLYOUDTUwxGJBB057Ryv4praPJ6AgYmIixgNiYB+NHo1984r3Yo3UAAT4lIDBNB4UlMgNNjVDdVL
QyCvkQrc0nPLVrenrD2a27GOBszVw7jiNnbSAsp2cHSPG5KGkc+bTRAbjdEuNAj0270HgUn8nknD
EEq5gUd3T/TgJPPrakpG+rKNvDN4P0KCDXgQKZvXGTcfPT+KsukQVL3dq9rCiBuZNNLYxqtVFYZ6
Yjjc8fx6w5jx89XKNLJwljQJdvR9UrcUQNDSD5fmUzTqdSpQS1yeyGoatz4mW+l/D5vQIgE5HfKg
nB1710e+eqBBFmEWc2EmUWXYGcW4RpYbd/GXT5w65IdWGJlwjx3YR2NyzIcSY4fNBKloSrZx7MMI
RZoJhg8tuSQuKjZDb2Fk0oeGanr1BEn+fTIsZUvXzW7rkpmnFSqJlKGqrS/S7ix6gMipyVJv/Za+
FW29WJP9Bp8Q9ZuoxqufLRKLUABgSt8z6RgtMC+EEkZrj6+jFjfyvZx0bbTvSz+mz8+QfeFXBiYm
ph04mDEPIbDYgJiaLdScZDgLgD/z57ySdfVpIvLtKSbNulftw8kT7bsejC6zHDgu/TZOiGNAK/u6
k2xIUPMeah109M9AFpMZtdMW4kWCYBtYgKUvaZ1GvfxULxhWwIck3rvWaCYsyb7Vi/GKUgPs9bDI
h/rBHKmZ8ytri2B607kDko/EODQDiuBTlf+EP6a2pG2v7mG/OHNaS4tE2UGZAja+jzjJBtUGh4qY
Fyu/EpkamMyZdpIEkNUIkd9T0LE8kAZpTY65vbMa7LyHbiEjpnLwpL8FJuuY2c5ts9r+4TrSc+S2
7OUEkElDeeg9m0yX6o9oixG9vbbzaiCPYsDCZV9ZuT1/g/evnppGnTD5C7hWHBRkx0WF/icK7iO1
KB86eODZNmAtlH24EZU/wGNfbx1cmgp0GNYUIxLVTU/LeXXjQg2I9OO0AwvoNL3YbGn0oWBPlR/i
cp9THytzXo/RUkO/4blq0DfnxGQloDBlhb26/a19923Mn9xkvOImMJm/pV1aA9oyiM6PV8CCatwv
CtiKIPCskB7AmFydICALI4ruuxBPEfvz2sXh2ZDwrkjbVON85oH7fZUr657A19WYcKwmqnkr1Y4d
BXvaeVpiVd8ZlXrBYEiqSxTjpN7gqu9qopQAwX1O2OSmWhmMvRqQEA0AvXTTB7Bhe7CurCv14wlk
GdZ9MaphaR6Yl9OvFQaaQWQbDPB4QJjMgNvnoP3K+zHbQvmLYPUnGRLiHiO1CD7CpJrV2pBaSyvo
FZN4AOyHcFfDLyNbxiCP6WEBexOvEQSucoxLSmJ0F/Q9NaPpUI8JOZxz72SqhzDSWd2YMNN5XFPF
i0RfxahUIpaTgcBAcMNZDCylhz7G34NnMgUzVwd2Vw1wgxerYWR9bi5AKvV41oftDNQCXkthKLuS
ugkn/jhDoIbtOF/sbd3SVeGeUfScXkCB4hKRGDU0CoszZMx4R79GWNIsYx8umH3XEH0X0uz2UWCU
YCQLf/bq5iikHnrFc+E74zgddQeBqOlo6S76k1t0NBz8XdI86if7HrudAmeZztLa0QcebWaxk5zI
TeNzC6wC7RNqepjKqWsOQ9VaoUMCId5mBVyMnzITELE/mY2VW/GOROjkDgdBOVdZTktTharm4uxV
9r7Oc84SA+2wHUxDUz3gjFjy6ixDkQaBRo3rTL/Ga8iMk4vLFxspydvOmEZ8rM5KPkDdwLEuVGSA
AzvDGERjm3uld5bqOtdBjfWOSRoGwRAOtoxC59r7khRLtNGErpfVqYP1bci7UowWlzZnQKRfrVYH
yGhv8jwDQddrVknOYahzwik4do4LsMaMRlcB/isAfzut6Qy2+UR7mvElgYmeITi0vsm3Zry+0EXU
t2bwEMbaOJNdtjyjrL9LaAz1vqwRIZ52VNcsfsUtAjLX5x9jdmG271apL81rCe3DsCxp2qnf29wx
wEsx90q3GjW+RZUW0BeMjoW14bFykhj71TUk12smRFi8rTeQSonPzbKHTI1YJWE0tzMJopSleHTV
8Fs15IDphj1PxRSNlhAnuRNmWQGTliaiuURJSXuEsz4E7rUJC9U5qKQOJ24oS3DGPOvVklFY6hxx
74yc2I6mgTuuSV8N3oXTqUtg3q8igApROR6zaenMY65pWtfSfCwJBovxUCQYAjHKMjRzHOzbOWkx
rMw6FGHGBH8GQgZ8Msz+rs2ZUJXnAr+8JjkULVGTsfWgPkBYndPM0UpgX+gztrs1vG66xcOoaNoZ
IF6vmYjf7G6SBlNH4Xk6iNXRpiaY4cJW36x1pOz9Xg3qmm1KrqD1evXS2ICN+eGkLu0qxU3PSo3m
RwoVncu6hcGTwYCb7w2/ibpz2UyShnRrM01lKJemYcZTRTy2AfCc6ej5iEdOxxiv7PQh6s2CMI1o
Tb025CV5D7xMVy/Z7b6CEFdvim9O6jUcsZ7lDdAHuhNutnQdkpgQ9gZ4nOvYhv6KcsGaZnyc9q6p
z0W5SxwzSZmer23mNiNpwmSZmEioZ+dbtx93nuo8bxbAGdxOruo2fyLX0aIZXWRxA/J3nZ7iI04R
HiXhqOWeraP/7Z2OA2f97UyQk0Pd+KoTnYSrQVnrrYCB6FDqMbfs1mFr2dByr/jx8QDKVQUK7S6v
koh20CWkGKajS6vmXN5kql63JxLhjgDdUm+AXIc2c6ZTei9aPObt3a3LvvXtnR51rEz6QQVM+IAh
cLOboP7wakWBVR27YTYHca6WqBwRtZkv0UAqtPZ9FAt6PuhuzOySw3qj1ybnEzFyj9ZVRp+qwAfO
P3Gmoedq7Pz7aXaGGtzCRqqHr1ujQ+SQLFOsWWqqNzU7wn5CrIKhetpmERRDZoe+l+K/ZOLmU23C
2Qe8UsGm0sPNra2vz8FsPfXQYcsyyjd4inPp7hKw3ELx20Du266al/nwdLlntyVyCeoR3bSOmSiq
AVpIO/LwykLa3daptS0vRS2Z3iekdU11pUXUqrE/xa+W5oobi4piotXXroEsqyJp+KR8X9q5Bsfd
LrmtRiKHpiDWYzJKGmB+jQKhHqJpC9UzDEsIBIFWNfV1HHDW7EYW5o1qbxC7OZ80ybzle33ChLl4
VjeTtsKUTzVafZ2q+o6hc79Do1QztMkoQYuceoHqOBZ3E7KY9v3cZNg8HPAuaWdFCxjVw5joojkZ
su/qwg0Mh7mU3HPVPPU2GZ7tTLVGadgmLbXrKvV+dk6BUvO9msapa1limFu02GM+xpmxXJggYrcB
hjXD5vZuMYclOM36WHX+7RKxrRmc0PRiCQvZywNCepfhhutnkrokitaWnGs0WyZPWsfUfRgNAIe3
YPc2dAcaRN+rtUp71hGCKYRh3qBeXFxYCG2pe6soyVlyJoYueToGUnY8iTWKktZAtwRoW8VqoVWp
qC5ZewpEQXtIiwXhTaB0CXLVFIwcCNkDdGc1nb+NCxTTltTZ2tZv9w4jwZEvXvMwtzduzQ+MKzRg
WlvaDd5jtmit5OT2VfgUBDhWvhcpbNgDqehSPd4196XHZC3Jma1jaOx2pmoPVdrjt9WnUpvlVvJ6
pY9ul+kIRdQ6GEuiHjXzphDp0rGuobY94Z46HW+iqCbqpdOh6hIdVZYy6NRI6A6DCmOFkSldsluy
Do3y5b0IBDeS/blYBvLJat8Z8lll+onqvPXVBpCEjurf16kAbAn1dG63mlT7ktqosVk0TsyQLPVa
j0FkjKjWhrFjbZ1+Vr9OGMTy9g6A3sgYR+VEjV2zoePwgtTwMpzo5azikjUxtk6AtBF1uwfbKoRN
jrgzh9K7DSK5NOI6vb9Ni23HVnEkYteqZcT58tLpOE7pBKytukXSTPEdLKhUZP5U7H3JapQo15zQ
barvrbH+bQmskUo73J5smhjqAfKaMn1cm8MtnzkGw9Q0r6BQMMXMm5SWfEvFVGHSutgkGyPFOQeJ
SdQN1ohkbcguhb+WEu3QcvNufdVqDkqcaKvkqyblcZ0WNlBV5ENO911emc7n01OGIAlsRWs0aWVz
02g8bXzL3I/R0VwC/AiasuoFcqH60LhmmiL2TiTnpr8TVU6scrBds+nR4NRC5SB46/fcAe2O+Dh6
mAvr+9rSVdjTOJWKcKolRgOSt6T11jxLyaROhZVNr17V21TJdAAz8EJgiM6Zb52VWwQjK5sgU5PT
Yo3cSttT7STKyQOVZ0NvJUspaUZPMpAGvlYRZZIyio+pUSOrC0vEi9qR+lOQknu6Xa30Y9BFT86I
VH1yQOdB/aDQmUa9OVZa7YGsIXenQvRMuCbvZSLUT3BUVoDbx0uiGumSKSdnxqM2Z03wq3iJJ044
LAnFNV9g2vxl5FheIjepVD8R1JYKMxrdUcGx0A11VhdRX1a2g1bxp67pyhio5aCC5JCHoe5nXM78
XFA6qincApN+zbbPaySFaaZ6ZYgcl3PqXscBcg1rkOJUfaoWZIbrovOcIFS3NVObHjuYHbJPp8Fu
XULHWyLWtG11RWt8YMmYonmLo3n7XMS9gVBnmUtoBZ9J36jwfMxadds93VIPNk/IATOtJ+EOdwYx
8gheE7O7xqPQgJIMY9+a7+z7JgJ114FDqggOHQ0Eq4UQFANBiqQWqdIY9q1OLU8z8VjMJHxkcN8F
GKKf6NCQblZ1y84MdwEK6Gp/C2lBfGGKCBAnBRRTYiJxS0asg4G1Jvd8kDXdPvfaJpbUoZYO65aW
1tcEs+MKn8cZrRGgN7oF1Y1hTTAWM+Yy7Q6tGJVfGLgAS9+WQyGn/lWLSAQzu/QKIca7WdDrED/B
EOzmhwpVXCBXKEH7Ehx1Ys9U5aP/Ye+8duPGtrX7Kv8DHALM4ZYVlZMlW7ohLLXMTC5mcj39Gawq
b8u2HDv8fYB9s4HGbnSrrSpyrTm/MT5cFSrnqbWTFnrC2Azqxt5Eut1b7jIPtLDD8eyI0uEcX8uu
WyR2O1XPGElLSG6lxThwzrVby5a2yFONGJRjkGFc6gPADVXoUhrOSgQMijayd4S9tCtcUGd21Kk8
003R89z0WBxPl1PUd8YRFGWZASbpygdLMRvuofNIc00oDDA7SvLJZp2B13eLLVfcK8wKr+smmsZz
glcmDp5KG8+4WqWdiVe0mZKSKQgDEGtVj6G5KSa6Ui9HsHp9nevBpG6ATGgAR6Dcch4PlM2oVRo3
Z2UQrDXrtvaWcVpFvJ91s2UI3dKFzvrOLvX4zsTiL+nU4b7LFCZyrbUimpDxuEYE+sSNM1Rha7Px
2pbqxbZUxJsm4jaAIpaeq+ZoiEulO1NotMgmjriIOyktYDsIPWqxvjThmXWtM2/KWpnae8OZMp02
WVkPE+ZNtNE98Xy8qMhXShQiEuOoIAgEWKJHlrXUsyhOV3RR5NppUfCJnE/7JCUhwoy2LjdaHcc0
Ghn4gke57FlzDRdZaef1+9IqiLd4fWQNJ6SgOLo6sUEhGw000yYRaLFK/lKguCCXuqjCXDHPvIzG
mBOr7DvxZBXzxaSqqac4FiqVAOydKT+dHhQTk8W2TptStgsZK7F9ElWchc4Hm5KpRRFiFME74TqP
bH0FnVfp+Dbi90US3drPxoURsnniIzWvSyxe+ujlCTnLmG+BY5QPluRoxgCOTvbqcWQYOT85d2d4
B+e9clp0TMypBSHeyFrBBJ8wlrxROF1Ikz+jZTzldNChxRYFCfdOnauk9490RYnmm4jYv2QOh+z9
9UDfPcbiMnD7t2y0By4W++MV2+p5Coe/lemhXtJIH/m2tPgLT/e4MsHe8i/Qdnu0/T8k2S9CeXLO
5/r9P0XTYGEjv2pTVhyH/UiSYyfgG8n3JpiWMJwcKg4vq/24dL9rDQy92j3XjQitheXgGFLRP4No
xQsnT5TySIFYsm6DnnoE92I0KS13V2mrcVSNY2e+XtHzOrElKGs3QpvX7k6xqht203ERpF7NHzxw
4+P8pWFCPphe84YhuikeI7TyQYVzU2KDGdNeay+qjCvd835dWs/iMIpNrHCgIaYI1OyBOlAITkHn
E8sEDhbe6DNwT2NfiXXb5FIRJdJYcwDVK7wjdg8ehOTcmO9i8e5kE/Ifq2eIGSIZF6cWthMX0LpV
XN/qHFWzLxyjsgYcymy2pVh0FleSxjdKDa8Dd/AivaC7PJDvOg4vCLmQOmT9Ik1TZg4ro031rHiv
o93TlA2HdzSi/fUocf15FRkNNlM929iOx6ay4NAQlZ5qLGM0Grq58CgSYSBgNFW7YgBsEUHC+3Q0
DBCdtETDbJ+L0SPggSBs4jwqslRB4sr23nWiMGXjFbopVwtCdetYjfSbVFUq9bxhE7nk5DQuWj6o
68IcvG0qDPm2tUVK81KfPdHKGVbLUs3F86haLH2x8dUshxFtI9bw+mBd92J47mMmeltuieV1xEz0
PE9647jVHZxuuuK9t9MyXqWINe0/ROfWBXoAVt6bVK1V+BuPPHxXjtbos8WpLgOG2csqFDoFGqT5
VnqFsaVJiuhaEawWuZgOOjp6u49mBCR4P5VVdTHacdb5FjKydZznxm0kamXrBLwtaB6c+i2v/KH2
TWcwGhi0ClqXyVMzbVHg85gOlXB8i+/GO2qioEecNcTYepfhRKBf58f5gwn3CKSBE2Kh1x6BB2TY
pMNS0eiPmSFH+8yQ0rmM2Z4IXy+07lgYuJdFSETLL40EbXI6hMOWxkIVv5+ldsFRFOQdRSRssayl
zSrz0VRi8baMFP004tnM5oMVIomNjJrvCaSF1JBanTUAg5w1PHIioheoJRMuZLziqvKIWJqxTDTy
ZEkQau9ctXQeukGLn+Io7Y6zyLQuiK+1NBlaYuMJXSVrwxC7nZOQ4FupuyAP3s5TQHducQ440/k9
wjEMMWaxjkKeIdwtb7vcjt4VXdEtBLOd8x6F+6rVW2+TZ+Q1UiiIR9lU3lbGWba0UrNZMSxtVsS9
ips8nEvrEw5Aa2bd44L+9Oo8nPT+VsE8sI6VqF8GnppXGyN34j/GUtFu2NEAW5ECM29TBtHoDBxX
cHghBkenb6T0wgcRVhZRMCaUhrHR95uJz8xRpqTi3G3HuiEKMSrZEmukgx1ZjfuNQ53y+4RGi3JJ
8RlcoEmQX0tH84QOJOXM6nn/yhDRhhpN1o1WVNk6ZntBh6rwniljSd53LVWcR6RDAaVrasNvwJnC
UzkWbuC7zCtvhaqmVzQcD3+YosWAqTErI9bjkMSiumZIr1lUhMqlOjZEa9iluOpChCPazAp6ogkD
uZZjxmuQHeWxEGjWfPJw3FgZNy6VmAWlDdTBSnRypPATl4anCtnUfLfMz1XD4C1kJu2d7dqJ7k+a
JFKavQ862ft1FhistSPnxooVNfWzuHsYgYTnFq54SYYmX8SVa74vFLUItnhV7O4W/BSJ8VncDIpy
bFdEOpKFGXJU8lZ60LxzNItWiFWhKsg+ngqza2HT+KpP5OhGBv9Ov1AT5xqTd0eWHRuawRty4XC7
aBnllAHEkJz4KizqTIbvW8bQ+CCa0bgjz2MwI8NG2pBu7BWH7PY8vLQ0R0t8g3kM0Rv0TGxbVKEd
Wa4aOURTTc1dGhyVt6Qw2ArksWmVK8vpEq5+OF1u0NCgE8gKgf8QYQUvJq9yVJSxRe3EK49LZXoM
GpyNG5c3KuTpqDOWb5c2P2V+kUSqlnB4It6ojvkynQioSwPsWcmb5CJOiYPGOvWOnV4Rrq00vMPC
arUl7wAE6Cz+3feuRm+sP9KRXXD4Kkb1NMBAcq3zbb8amiaQG20wYIel1kOv6kN3GSeeWXLy03QS
5lgXBsQeicpSYatMGpcLM8GayjKzV8ctz6kGTC4mZKHEux6U78aly46dzug3iCKpo2jSglCWb3hN
7GR37mCzy1ki+AzEdPtVgjpIvAibrzcQhbQkF9n162nqvDKrI6sJstsYRpyjmVJa9xJC9JqXxJcJ
66hto3BbdsLrV5y5CTAeybbSVHc76lVXRJtfCF33cWklPtcPQyM98EXqOpisfGP0Hm/BOXo9DkVh
+gxuaK//OoBNDFHy6G1F19e3pt2U3Trkrf34wyy22WtKtrGsKLx4Ecg2IEeWmpVnYqnP72/S0NZy
l8yOEls9KyjsIij4s/Fso3gTuklKvmaOaEf2KHPEdIFhX9aKbRh0iFE67x4FFSj7kckrV2BwLoY+
P6NykIMMC37EJbdRJhV7a9JD2V7us9yZpZZobOskaH2nNgJrS4pZ1jejE5UjpXVkaSr2BSMfydbj
PhEH3cmntDdL28uySerlLvFtdE10xDn8oUsUzf8rUt+sV66dbKje/m7yO6ux1ciivvyZ9DcAtvuo
2dnj3xgAjyyRH4ly7PxdCnxoHLnOivE8ITz69ybBjYRdRztoDkTQ78fBQyZ3ZNcSbpixV52+ngl3
u1hZscvxjr8ZDNfo6tj0ovf8Vsbv0jy+mAPiMYVT57Yt3n0RElfcGNo+tBQiAr+TFG8dlYZR/JxP
Y6+Pl39zWjwyu22HHsz/MjHukdFigth7D0RzvMtdajxssmtGDOJqlxxXdTPfto2T/w3JcYrYhILw
lwKe15PjOTuRkVp4vez8l/nxJGujbaer6YnRhObRVPfLL3PkxiCtpTeW1lllU61iOXW+eJkoZ9Fb
rGyajE5tSfl7Einmq7HyEFziuGMb851YeTnRiaPoTIE4ODjNmVfRGvZlrLxmBLHSbKOGF/uULQeu
6c+wC1O7wyTgXpYhQplfCZmzDTsX9MqvPwXN5eSGpIfyvF39lWlzlwH7ygpUhsVzABUM8Jfi5mbQ
OozN8sXPR86VItQu+lCrgcubd5BC3APn6HkX2P1i7CnW/k/8XAvM576Hb/jNCDoS/2U4oAf9dg7d
ZBrtT+Z7gyTDdrSby78sk66GtbkZpgnApq/cSzrpHJoEE3H1VTid/OAkF6qQ+v2fSKibitr1AyZC
rzKtxQ+D6l6g5cLcOqikSTMd8urM5OYV0H6Msl9HHxZhn6fWA49EqnLkqBgbRhywf0d4Pctxo1J+
Y43j5bcj7KTn04AtmZ6+f5ljF5Zipes+aZuMZu6EsZQGb0vAk+Ii1pm74DiFTcTK9nMqYupM6vZh
dgOt1CWNh11/Hr9MtMva7pwbcDtJXG0Xaw+tSouhcJsQOdTAT5oQ8EnJ2z2JapLVA01ADSPGQ9Cd
1DvystIL9KdgXqkv20ygxRaOpMDpz0be45JD7SJkJuBeHoLvAxVqV6yDG+uPQ/hdMd2QsI3h5CeR
k9XD1SHGvV9DGELr1PdUGlOk6QDapJsfhd+Z1PAnqOzThq/m3pnae23oKxG2NtzyRb8LWRpz0eTn
Kfh91qsnGsIN7dtReJWRWbw97DIPu9H9IvA76Xjb6Gwl9Kc+Y798+Gnpops34Pt/7f7X/K3A/H7z
PzgBadNfTc1n+70+y/N5p/mj8Px+JklpEttr1DUKc88yyAjk8TJnQ/XXpenrlHym7nO/m+e7/4ZQ
/WRXMwBjmT0D6W9H6w9ZVupm58n7Zwl7zBtO/BgNZWnffQyw2Wlj3+zD9o4s+P2ZLHjarVaNbvPY
4WSHCfpm7H7/22i49DdrdjemcQcAJoNoc8hLDIywqnzxnTz+6FR8P4IdiOHuKJ5DNP+QyDv8mPlo
sOP0FWqCusT36nroFp+n9g9UBSzRvEn4+fA+5XGx+aSxv1GUA+Nh7tM3renOEb8D3fSdPL90ik85
nkOqf0Rmw3YyK4PYvTpk+4MuLKyVpRRRmPmvJvwZSWJlb7rRePhOzB/MdBiemZC73i3Rhsq8jfSM
cWtf5KKaoRkydGClAg4v9PchjF9M/B/CGipEODP7ffA/2e0aqn3KvdVT9IBtEwv9PXu9FwyAp1tz
7jbSxOB+CMN68A8MQNIw8iT8uqMIbNS65A26Doh+e8jf7fP/XZONyRsr9YRzyP8bpRiGZarwaIR3
mhmmzyiAYR9d1DWCSY/7bOOPKAAGZU3LZlrVjJ5SBDPw3k9D0Io3ByJgUvReucTXGifXfxYLGJml
s1xFl492fL/sT1/AAQQ6DX7nGcpb8OeXiECpDMV05pgk9x5fcgKt50HnHnIFP8IECmEajoQmmN9C
hzjz12iAZbOCiP0pHNuzfyUfcEhW7OMRh+3ZR1igtdM/cjflY/FDYuCAaBwimIdIBIGbGWAqd9Gq
zvbmLPEPKQJTsZQGxyxA7JPuFL16kRJ2kHcdpSlEu/8CuEDfP8gmQnAK1N2PGYNSpYDtqIrJJY+s
LV6QBjp5Eub4CjO47Ow7vEHiJnM2I2fITqgkKV0uBsvP4YNDanL29vBg2Ke4Dr+c10gEfmz+OBJJ
bmr5fxtHcK1B78WGlGy2/B6TIJTC1DxKq2tPd+9/lUxAcwqiv84CKCfadP4CQGHHQx1Ogf+/MQVK
7hi42KGDMwFo+QWsEBql3mYrpGe9aixeZRYI3M35Z8NW5wRZQEU7YaxmjwXJwC6bdweOQaAvtD/o
VjCY/mcwAyKoJjEXaoAD2aRd7teYhnSfDu9IdRCNN38RbTj8Btjtzwv9f4ZwaIj7Jt2S1vShidef
gw4T6HvwPAKOfoQdHM3mxlGk9swz/DzycDh2HfJ6IhVzZJXMB9HpBfkgZgbYU7um1SHXf8hBHOKR
DXo2Drrt7+EQh2s9dDCBA+Is36Yi3CaYc/bdPgr2Eo44/CCxpNA2/xgHf5WRoLvBTDDfSUJD7ipC
RGEaJBF+RExMMWzPs6fH7AYjk8QGd9wCsBBm6pvwxJBMWnHNTsDQgzWRu9ADhPwvSfEqSQHsHKpL
1VNiZdj+MzyFY050oCRNRLwmrbs5Qf8ZW2HqHuGgVeHQLYxF5JuIRTxoxJTzPV/wX9Di3wlaRKUa
KfE6pUqYotJ/D27RKLVo/kgLp5erA3MRC/aVPovnAfLx58AL3VFCROPeSA9YujjwF4VBZHQdNUQC
IeR+h8II99jLflLzV7EY1TAIvcc1VmTW+t9PZIRkfe3rPkIYcUsEASwjR8cwnpqyC5IP32Qz+t04
NvQQxCXr/xIaPyQ0wp7ucIwhbq+37eOf5DTg8TV7JWvXos9lN4A40BqxG4h4Y4wGI9vr32Y26HMa
mwY7rBJYj/8lN75NbgwxtFdDP5XSj+v/8hu/zm8Qxe04iSd9OIWkb38J40A3VT5GlWa26U05YnXA
aNERPPZ1zVUe6qgMIrKi6kusw6azOVR8OYrwBI48D/Cd7bQUh6+P54zzyP9PIR6WdOT0lqKK6dSo
bC2zaCBIarx9v8p57H8yle0it8y/g/MAuCHse5JQ+0GE4sB5EKEf4RaaaBjrcPkR9whI1sq6u0F8
UpoBg102+XS5UAaoJ8e5buc21cUv4Q91moNyW8+xk/t/hv3QJgw1t/Fgbv8S/kPMW4cMjl7PMNKX
aZmbt2FgWMplg9kLLFaLSnuZOyzq/iIuRMFo2mwIrEfl6kCHhMpxIYti+D9LiNCuNwiixErWUo+N
1E0lVvy7tIilB2WAGy6LkSPumJGBXuUzt1dlcPcKODIpIm1WbYG1/WiPj7iNq3cXfZDG8cOeIaGG
xglPRhji4xcgSeHmzlVkubW99CCxyod/hCnJWwGWj8HBDKqrXyJLRsWeaW/e+8CSKhvv+qRGCqFv
fgCZVGY5GyS8nZzmb0BN+paGkBKfE1KgzW8BJyBA83xKBUw9fUmdhB7xgQ82rW6J56ukjkW+eA1B
kZrMyue61tTbzzCU/3gHZsB3H51Io2D+C6VIYvPugKAgoBLTPaFJ4/klgVIyn6epl8PveKwkCEuP
QmRlIR+TXLobZaCU+TMWZVA8HA9ZMlY3La2Lo+pjI4i0Y6mIXh59jqXYFc0mR4dsx4/glNLMSr1b
qXXYEIce6r5Ja8rbp6yCm/p9VIXSQk+8s01BR/eyipxJ9psmU7yilqsiGVwvPzZHk0z6QtbJmMU3
jmvVZXpCspk3xUaGvWbWRwauvia9ibqa98wmKvtAMXwNcauhzY0/lk6tHZRoCsiiNhoI9Yquuqjx
5MI0JfUHJ3ofq0nVLdRSdYf5Xd1EjFXvp6puOyUGhwqdog0BLg3FzMWCuttOpqtfBWfQEITJjm9L
178HzlD1/UaRtnO5g2cURzRrsuMQJT9H0Hioki5LUgrLIAjoo/wtlgb/b7TgUzihev0OUDOJhMIe
bMM7qiabKACz2oEWmD1aQ/wcaHeoz/88XuNFJQwQqjl5/LfhNTmoRL/IPWFd/SRe0xAqObaAyWlc
/scZG9W08ztlnKbrfw9nQ6IoPAKPR5QZVtNqwpL59HcAN12haxuzyRW8Jb9C3djIzy/CPA2Xv4re
WJFHgKjrLLiaURebr/EbmrtRL8vuXSolOuif4XBCI7kXSrn9DoojZRsvNWGc7HAcy3XkSTtl7fUn
HKc3kytEtcdfIDlQOreF03S+3bTd1StoDu4a7ZKXew/H9n0+JysHLXkTU9rASH6mdKygLnCORhwx
uhunE0oTnjigffZIn/A3kJ0i43H0oEvcuM0F+abJEOsf4Du4aSuMjRSG/ml8J4DnGQmLDPLK7Pvh
7LdAHrstgHFgTxwsvHucByMCbyq3pt1E4xXyCtQT9q5M9E0S9lAP7xLRKHq71d3cwPj6VxI+WhDb
myFQmg87ykdlzF69waCVtpc/hfroipDdkZUrWnRWeyb1dBQ/9xG9Mv/z/7T/+YT94LGNuoWTxsb0
1IbcJ99awsLgjOxgSIuTaYqKZJXw6Xc0f9ehYMWVpt/WaaszSyqL2ms5IkVCzr7MLPcbmliayG84
fRskXwoii8s0lpEDTKsjcVopIu97fWFB6EcLLyH3s4JDHJJ8UUO90Exc6lyPfRqBBv10zxW5iQUb
rpZkTrq68jbAKsqHvFTU44ofi5aKb/NFA7f22JeI1U73gNEYdOmzh3b1cqgzcCYu0P1y1+NAdmFC
n9bGQQxBFhvCpeZijMmD2saAZb6uzALVrJm1wVNHPSlHKiUpaxq/64Y/HNTWWaH5Rms4qekbqIZz
PySlkVYY4+1GeRyRYEzLDHla4ueTqTeY1AlNPxEAc+z11xURXtQkZx6NITS/cXKiIGlQXa5LL8Cl
FKyLQK2qgyN/6ozY0Uu4mshxV5p3Zvep2CpKHr2rMisQiDpEx4GtU04DGSAzeFkmEfVJUvsZVXnB
o51mZe4LKqP92AtrEqYRNc9rmbOFpekhunwdcApKLr8Im5P7XeFEnOgBjizbbY5R3tu3iRWkJy9w
Jw3Me1G1SN3pcDg3ZWvU/sw90T+WOSxVPTaOM/fU1Vg3FvM28aGxzSuLtuD1z/RTfA5AVUV6rClM
IxZ1LgyQLgTxlm4YBIW1OqUfBC21GZgE2W1D0kPuVN75npCK4E6zlUDB/oD6SntoLUX33oaVrsqV
45bDW1qm8zk5m7yJbGwWvt6lZr7uwqiwNyqdGccvSaqG54XpkxEom4XCNwLFQtLozSotS+UtmiNW
wXvAqlMyRFe0Y57zuAGyStUmdk+rqUrfub1bPo+obN1FXaf9iePhc1ja2HG1NzZ3Nz5rMSf/004G
7xuqIHYcllkPlKRXsDhDrU6YtIarHYfFROwYlPPtDsUSbZksXaXWa4SU3TpwGvvyUwFHNIbJBnUL
lvlXWzi0ppvO2myCiaUFDI66PkvtItnUCQ8JhmvuMnWMceviz1zv6zgMXb0PVBoRU8vG7K6alV9x
C3LsZ6wxHBPnZg6jM5CC2ZF+5QQY5+d2jl9itELVCd+kSd3gpPnY0pGZ41ICTh8PXn1ERsKjyKLx
d40drcViPDQ91hdJEBw7bb7YtXZ4qaadTa775jvNHUZTHHdm69wakUJYvSrdbRy54yIMOmfdJHm4
HXDrbXo3V/2Rz/BJWmfO+aiU7z6VeViZvOibjE0YLbm+4OOIWlFT1i0ijKtds0fduvZthHf86Nvt
Htk0lkcYVLYg4qFvx9H6i5YPnsLDidUYyRb7qXymyDxYNUbLh/Xzqg+e8HS0cn+9tmXVYxmYG26y
0jjCq2yF/hjT+iECC71L2bZHSRLnNNlp+ibVWo8R4OQ8M0aMrvAnL/tPFSBf4F5mCNa1khYw5a4M
xMs9nsPpaSjD7J3jyg3ic3mlTY62apPOWiXeoNz0eugsazP1CwkgZ6rqh107yA78KqfEo9ikF8cZ
0htfuoZ+ZunJQ03tDt3rHQaIXV0IQzwoMS+PKIU1BAUELaO2XXsI9/YAR8B0vGsQqRVw7UZR9y0i
XOIbSlbGR9BG587OkvMpi8ithUGz2oFibWjzNxQp1oK5W6QtZbDAqyGxCIaFn4vaPfrUMhJKseaH
edBTUS8xusiTn2wbyUy39U3LON83jswMmWiAg500TO4Q+kxb2yu9C/hfPOwIbFcd7cTfBcqmnPJC
taH/43OoTKT0l9EQI3xhBoEPPz9Alnh5V636sLLwtmlJe4zmzEloHYxqzReKilsS3QH73Dtjvor5
E0fN5qzic2JtSlHWyVMD6E63QyZiyakgoPUvzJt7U59yfm3hmSpcfRWrVeksVfOdYXn8DmoKC1aJ
xIoQxrSxU9CAv2r8YDbcch06zVoqUPoGSpyoPYd4oENK3CWwtp0vxyq2jyk5RZNJQdADH+d3HhPc
OTbcIliIxZL2Ra1eVZPX3oylM9L49LEtBYg/fVso03PUZ+2xaNTjvwR9o0Y1uNRszHV79C0wJMUQ
ZHnKPfqWVQroW1pRDVR67mpXq1IkgpYkEYenCbGlZV/Zld/ZJgbAz0E4StfL96mgp2p0vfZ+0CL9
XNoRIxvVbHmSye4+t9pyjUkzucpyW1GXmEjkyXc4OHBK56id2ueg2X30/gPERe1QHlNhAXXf6Mqz
5WRKA9ZO/0rtlaY/pl676era1XyzSjLntK6qWF8hKON4gfwPpmR2qFpWsGCypm0Du9WPX61smWk6
M1Nb2sP5CHxsbvkOUGfLstioHDCvd/UtdAo7N61GH3RpTHC0r3S4gHzbbxVLcLqdO1y+Q9V5DSKY
QeHrlXzR5FIYfbeR7RA/2nOTS1tk4QLhAJU+P6hzGWR1NXoh3TU0ujQJfVR+WwcXP4/X4fkY1uNY
3n3d8hJEQbEwHCVZYjnST1+0vORqlpwYo9q9QOxyK/jQlINBe1JGj8cQUWePlmKSMjxVlbMdbFd5
+EQ4FZ58SdopMi6XcS2yd1+2vwizr98UEUbKxa4CZuA8sVC7U8spi+uiHnseWrTAfJO4a1Gm3VCi
zj4uyTX7KCUHHi/32J1Dqu/e7Br3YzHMMJRspXBC1GK9lx21u+qRUXbeXWS21vtDW0zIu0Q/x7ql
aSf7ypgwJCj3fnStTj1qs9CTT1YfRNMl2rbyjJNuq4lFMcRxsO32lJ7ku9SsB2GaykrmdEg97Ztl
utCmNq12c926jqNYTOd5Ry33QxELgyqtwnaVVeJGlTxHjMaaKjVdmowWB5ivwsl0apjo21H5GJrd
LIN+DJRiEcXT0KWHGfUe7wOJ1s84bjfegD1u0K0LW9VFVy7ohJqKs0NLTRj2k26tAlTpxi1XMRyK
BOqHMPX1xuvzk7AORmvy21K9aVIv96sRUoQWyaruJI+pPXLCd5Oa9MkzpL4pDUQBy70Xtc7SvDmN
wUe8tTnGKINqx8wbn8qNcLMvuqHTM1sYlRcFb2LYsSP2WHlwUQOXISvk8oh9kAN6/8btMPYsGBkk
OR1bdryZMPW6R/u/hepRx4AWMCs794EC1BKjiefqzrrouehSoExfUlors5FXjcpioVZRIijzMjyU
XCich7vCpCFmOVmjPMnGRlTH32ILE8Ut7vkJnGmZR+HtS8iwD3TNOeHt5p28hAwd9GVl4Xdtydve
rDqr3FAPNq88Qjsd7iFP8Esu3Jy6EQr9dKorFhRODPaRHdpybLlAVNOJMEV4HEeJ3l4e2EMe/M6T
WVUkj1PLaPV5djHXCe0hsz172Lax0z71ozLdN/xHcYL8rHnHGLwuXeAcDOKP/ugf9O9kWaQuokjj
92IbjjNXaORT8Y4Sg4CL2wwktgg52MVYunARZ3/NIqqWo3B4alRHXnMnmlVlWOvLm3Fwk34VgLNY
F+j2hjeZruj61SvFPK+xiajj7RhRgyvr44PJ99DP0xRaoW3Soi/04wOsmArMFx+yDl7J3//+Ssyb
4qjXes37YDngPnKqXWWJ30e2J3ufKV0TSXyREAh4eIVltB1ZaqejU6ZiKfmtxhv2ODDHWTua4Vqi
hHwWBf5DbYEqqXiWgyUcak93fSZcwvjYdsJRgseXxOM0cQvO5v/DiphOpUW2UHvRpSfob4Lh7lAQ
9BoCGZplWvOU6d2iX4YjlUzXyWCV65c0pKI5TYCCM9XC45clQnsmsjWKOFgULaGEs6TO1dLzsT+E
4/00haF4wpbSGYt9tVDKtKZfU8badncKwV6xqagL8t60vaD9F4LIqozNQbQvh6YoMa5i2L0YRaqZ
/oGfNOOhtd5Zem0+tvbYfagr+jKPWxLv1AVphdde4wvWaM/bdxEdvvY7nJK/vZF/iLByq8WeqYwQ
eFkPweS9LfU6VtVF2od5tsKwK/gnJ6PxVMh6jPgzTw0DyHlv/itH2rvOm7Svp+0BeNo1GPELLLmJ
dKEZm6cVvYjpWlReMp7tuR1DUp1xk8e1oquYAodRvg3sTGRPWpR78R21Otl9PQt7liRtrZTmodYS
4bJwY9dwfKFlKGcyLXenh0P1UTtkQ7ctYyyM8UrtRNoOy5ZltOcHCY8mZ0G48W7fiKTHloXdbjTU
Ls5pdNb76txmHKtMPkMq9063lF2z0xjIblFLae/2OlrjHBlGUWxrJ9LksZkpWh5yKRU9E6YgsxL3
UKAkNVT0j1bl0Pzn52Gcb2VQqB6OzMnKkMDXiT2tauwxchujiB7e5FmtTViHqkwioFAUSQXrQgQM
iT4ctIKhreb6soYoVk+K2qq6s0MDk2vGTXujIOkvNtzCJqzXZSujhyBsE+OPEaV6iOYk1g0f3XJx
dOBIUxPV4L2jVmF7jvGyKJ5etjWZeZS2m5yvrHHS85G8bLW24UmsCdUqT1mqxleWLTX3bZdNmvFW
ZGXy/hdY06x0hoEbhObJ1dfEaTpyuYv9NuqM/OqAWk4R0jo/33c/7T/DLyHUBmW8hcmsoy12qXXe
m55CMP53UKdk1UjTjs4YM2H1ZjnKI3Z0vGgBHl90Z0HDSfF+/+HslDBOtrrCMx+T1Fwh1Wl5kVF6
QIZ7+TW4StdrL58ipS74osi5YdFt7BB9Zm1w0uFEsmuMoMItVy5gCWrrnFGvOvhSQ7Lx9jOmNTM7
I/tQuS0SXF8zDLe8mKpRb58TFI7DeZRZsfvGmwzL/YNHm1QvOPLMQl8357ZRM+1DNtY4u6qqeMpM
MWfmovB5QKCVFL6FhJcWspl7HaiWm04zZGrWqZnaNYXhOyuxYUtB/2orsRmORDK0U1djTH9dlAnk
yELhwX9u7Fv9EupTGfINo5EuvY6Ghxqj1UT9L3VDTXX5WfPVa6QsL+fEWJR2QYmObziDm9Gz9xU1
O8/I6L6zelXbct+R7qqSUdi+jXqO/4+67bTKeVyA+F8cyrJ2KC0CPJ5a6M0y91Q3dcOpfcuM3OW+
PEutJO1ofufG8tyciBFs9AwFbMr38hNgK/mGayeFPrBpydvRKJ5GLMTmMuVqToFT4M4q9O+wtl5u
5VRoaVbarE0Euc0F1ly1PYu8WLSxb+pBcBLSM1XfNs143an5dILXu9bvPgrTE1ezbm3HMKmx3rGz
zIrc6jTs65a5yUscdyyrOH3LDXYY2LcGg0pRNN6MZhkLS2OZpHolNhfVopCAh1GLRuAFpWvWQT9c
8iKlavIgANijug3ev+44SqVl+1WDArHI2G2Re+EYtJJRNMEcWvZ4v8d3s32sg6TaE81tWXy7f+mT
AVTwz6E8vhwYFCgLKxqL4NRioqneKnkNBGMzpqZ3ZF6KNKF7/r+cnddy5EiTpZ8IZtDiFkjFFCSL
qsi6gZUEEAEV0MDT75fM7B1yu/uf2bnpshZmTWYCEe7Hj5/PTxrPvNOXxh63f9/tjXmB4k2F+U9y
Qne1cSq4mfxdf4F9tfk4tVuuQm+dQisyIJD5ri0IXut89bVpglSSuttR5F03fglRVurGkCOJk3/f
+2VPZ1p+KlUqjzdJDN6JaOvWv/8HMNjYTG1wsgaFcjIygI0+McL+Z8vAwdxUmwDdeTpTrGNtXmWc
Ksne7atmOJq1FQMkrewsmFaXxeA80F/EaMzt0ZJ5D6KI1fNTVZMDMUfeqN61qzOvM1viXP8zWswY
t40FBX5rMZtpNiUhf+srXky80xDbRSXuMZ2m+olIU10eL7UiSeRW9xorHFBPF8NkPJVDTtBhmRdX
RBsegZYMVcMV6jT27RGioEweTa61Jgelprf9Qa+IRWUFJsji27nShzK6Isj6slPnWhIg1LSWHsHj
f6eREb5Hd1gtqo5vpqBy/0DdPUcUqrRwFHyzouOV143cbm7hbFbwaOhW2Gn7O6JM+VNl3fdJc+BM
Y2uH0MJidWWVUSYIdzf6s76EwYVYJl2tzo6e2yTewyUp/NNacmr0bvLbXRZZRqNnqORPpxd6/C35
fxeULyEbhda76X3VZGSoXNcYSTbFAxmz/GaeiPtr0k1P4IH6CqJQVW+jo1v+9rplC1aqvB3TOBV2
uHiJ2SboPGNxjwxHb5lI3fhK78l1+q/7zG2Ho2hFUGZzDic2Su3OpNibooFI6vjrZb95ob4syJuK
Ff/j9y3nwE4bO6yFMfwhdXzsNv3HhWc2MDU63VT1xYHYo6x5K5Z8fCvqKcWWWFWGGlaXUvQzXC0I
Fvmn9kevvSVdNmkfG8eSy1OwxHJexW4Qu2bomKYrVulMKCUWt0E45h4SQZV9A2keJKcZvFSxFsSZ
D2+jm6TA6HtQj/Z+Srz4hyDS4ZVYZAG6OW0H7WdqJBPZWq5yA33FLyt93LcZUIaMVIDzHnXdNcW0
DZagtZ8+LVOX8ax5NP1erX+nscqC6LJXLUmIFEM0OKgMfy61P8nILhJj3UKxhVFrdePwZLRzStL8
mYFbrlp/pihG7/AtC+mcVz04MZWLtToqCvp2YRRtTdJqHZhvs2dyKWEejHmvyuUcP0i8bQphObwu
ZdvUcGYWSmIIvfvLarYw2qLhLRxn9fJpP7uiFLV2qhd2cvtxSdvP9Lw+MDhLm9srOI7LUPxoytgV
a2pI5qXe6Mh50/N4YXsT4NyyP7ZWKQ+TmtK7PYUY6brA5LL8qIBWYXhMDFvs5o4kzTG6UOYyq8jH
X35Fl7pjylEHkK20yt2YolPDJp1hgJI4K/xx78yYrJ7NtAUsfQXQZTW56i2RVH6fnMwU3X9dukhl
Xyxl1s4NYNC4caPY7pv1BUtnVdlwXtKMU3DRIcVroX7xnDE38kszJZzBH0vnefbrXnsA5aVDWQOz
8fQXsi4ocxWWBjFcfYQ0MJk3mJLdlNZC1AWcBuab9rHTTCtTK/zvwXBUSJSkDwsAcyyFwp39IuvO
C7LQq+qB+OTrH35vVubWNWLMNpGtawwVw1z3U/dezJrWVqv3dXOXdoWIU8+wgiBMJiqGtxYSICoa
bLtGD4HQnQ0XQD2EERG7PEuG8Oki67t6LuLmxvdAGJI8XRazcTc5fdAR2t1O3vTNytHzzZVVdnMc
gBMBdL3/658lg5UoPitr7gpwvsT776dBOjOmDCKZvjbciPWLZwea9nYl7mlEd3ergYGoHZWNZgB7
G6ChE/ueCEKVdO5ziu3cmAcakDOHTzLO7L/UJHo0tBV90v+RAvyHHkqvWpZHqIpeQ+jX0oAIX8rb
pXM821kV4xwDzzCAXLzaVqGAJpt+Vo4kdEF2vruQ+3iFNPc5g8M23EP+K58F/Ng8KlA46Vvk7FXT
+srzqwcuduBcJMKumJXr1DpnbmJ0CRHRgJMHX13NrjcMl+cuvCzRV5Sgln+2I6BsVvY8AQ9yOPgU
TQnRTD+KQGTwvGCu4FZoGY07kLtyv9vEji+zDqkI0hvnWJ+S2ptwUCeyzPrbCxnQ8JjponA1Qz5s
AzrE6vmfKIG4PzxEuc4mv+LrlRXoQQF/UFNX2d/mOiPwPLRpV9woN5k1cmB0ORFokQP/On8RBl6b
uytIkEdMVDfJJGy5MlpgM6sctpMgLLfqjdPEWI8JpJpaPT2kdTHWyMz5IpbbrvLN+HftJMyNPq/0
653eRElHqqlcwavobq8FbXMWXdJVTB21Ien6jCUUfW6vO60ngp3ojVg1O6ueu/jWcOfCeQsoQ5yf
igUTkxNb84GmQ5Ev0mVlq7K7VcMYRFkwtOr3JQcARmftP4EAB/IKa1H04uZjJoA2BAY1RhLrtre5
FAX9iEnpa5cEXfBiUeWtjTRPEEL1rJPe/poUkI596gPync3Gi2rpTPwB0iH3N562+O7vT1hEJG0C
v91KaRXReq0ZPFyFG8pMr5ojgxSC9hEnjciJhU511f0J6ipo7gwIjWj4Z6Bb+40J+geAIk9tdkwm
hx1PjoH+nPWfar1lTiGr4+kXH/y7f0ewNr9WAaSQum7UEjnt53nWc6Bk+Bw2seyKgqFcDtUqHCeN
Q/vSOV6TCRo9ruV9rC1/rvzFJs9RqAmthSm/d/Vycr83seb3qMAfUYxEw9NDm1h25JPGSCz/LVXv
l+vBTxGmyEd22uEmaE0d3qZSwdGuK1kAMQ7OYA8sinUabCzNz5/+Hdg4pOPAUzdPTnZTZq5JFDWB
WIlzY9uToWvRNeAAq9Nc0eXkgJ42/7OYA/Q1XtyuStUYpf1cpHTBouzV7zTlhXy6Nu5urKfdEV5W
FZyCGXGNhHC6aY5hux/UY2z4rfx2zUFIxoCRxKo+I2rDpdZH0tv9KSv+OKr9KxZBNk7cblIgA+M3
aKZN82ecCvi/AAsIjtIbK8ufL2KOHmAHoJ0AtBejJjhm9kRtM0kYOZne/LmGFeBgUeOrOxQt5ygN
ThLxqQtjN07+oqwVapwGE9Z00HYyaxiHjhOrsb/MSd0ReKO7qdpqZ3bgr5bwbP+lbptcbRabbKCd
27pS1WE7zVa7uogFRg9Ec8Cn4FTFkRQOPox35Dt3r6vD1cG5tbfpth6E5dnJk5iGxMKJNujlKyJR
ba3zXIKajfgK8yWErjMGmFViz33sGwDHcShFms+/KpskhdtAR2g6uF1valaUMRDqvxOgGuc/rDO8
8+aS3OBYWh2szGQYGwAykCXG0DYmXkygOalDhnic5mfWBFxRj1qUVuNmrAw9P3XC0757/Bi2T+/X
BdlJn+uldqN+dGX9LV7Iz2FSWPbNESDoRC1QVHmPTJAxigl2gxyDZxfCIWN0CuV4+U1mYdX5tG41
vq00tUjfCZWnvBvQ0ao89RW+fV6Wd4JmbuRlj8QifCTF6x+ecIzkS2922nL3r0ERfYOrjvM1tbEr
TUylup1CdYKYOHdOhmEwA6ZcPdeqz5JH4WSZ+9Osxr7cz0K6w0MO5wPqxTuVs+mC9N7v3C45aTwG
VKSD6c7dpgLD+NqYem5sy0vchJP4uHj6xHJKsWr6zP1dOInobzNeb3HktO4m0tkWexpfWdWacSDG
pULgJZAMdYquZLDuJjgm9qujj036bDuz09xOw+AuN9gbvfolC+akxQzaxUpGfhwUhPDOdd8ncIxH
jF/Cn3NvK32gD6jahme9XdCfJqYrfwi73Ojcg9Yqnz2TJfccBcq3GpoDebpGvUY4C83Y85pjXBqj
d/NPbFDC7/s3zY+d7jfWjMn9WYuYUHENhwRYWQxI6GJ10fXNL1M1M4U9zMXycM176yAI/ZpwTEzr
2E5tq4ouM8TrjmOi9Nk9Na549Nt5Hp8S7BTTa6BR9xThlScKc90h77z15iMUsNF3QzHDlgpx6cgU
Yu5oJEs4eHn76CjHcl5pYgHKClCcw5tlzkxG7JGrhMsHpNk33aYaP4ECNd1fplk11W1r8jl9YpFi
Ym3xblfnrS0QDwH60U09m6iZkSlclhxC+AZ5sSmUoXlQTd+zNWSM7FxwdEOkuun4dZwypCevin3p
FJXUogoCTUJMWUqbtkHh9uqjKXv9wcFqVqIXvuNMDT/NSIhT8wB2g9eRJ5HDwAJQyY9ESecj3I53
k46gQugAZADzh5bqQr4mAs815b08s6OYEIgQYzXLMB29+nTTUdK5aTQYbZ5/9/WmF3tJFS5vB4Me
b4NMOIzfL0tJE4CVu8AyFD62DwkeiYAiE+r8qMYExWpkSahIC1N/ModicVfXMI/acAaH2wI/3aGv
4tn/A8sAeF4oJPsOoD1MEKXr3K+TbYvEGhw/slRdNIZo8LtOHjRuceyLBWC/w1+RH1Vmvjrc1kzh
G6GtLpRV9FjFsVvOZruE2J9Kqlm3Th5cOym6G2foXP9L6QBN/g4MnWmsPQ9x/5JrQo/3rgwcdQwq
Qh6Pid0b2euA+8Y+pxEVNxc2q774HQmCpclxEuKCbccdXDFdvppg77Nd1/E5kAedfoC1xswgip0x
DYV2+4nYmvhmBulq0Y1x2l3egqZk5/Jrm6p0Pg5uUyz7OqiLaf0J4WobYywfNZeJ/2Ngmb31ta/f
seyujdh7ZFq/ACIhA8/V931AasKbO2v9fdv6dXc35U4fI34ymfdva9if6vuSFRap87WWcSNMqZNA
Ua7QHVmNxCCE/9jDNRCYffBayNQLdrA5mraEmFttCqsos2+B1eom61CA8LpV28W4lHi5bKdh4utl
bfMMZDB+sbHOc31PbT54TzGylXjseyYbNr69ZHlrINy8XbNMEulU3R74eVPeX8mxDlA6HWJsXuF4
NviSQ9lZgbwb56CFGqQKo672qalrMqF7KaZiz3ujFvh171jZhK3i5HnwsK+OjdvuKmlOAZ7rj4DZ
Fk3f3jSLkKBVL3Ie2DGnfzSGvmrXBvARn9m/m3rtzuf8XAln1JxjqrJav6O1i803ph+6d58ETq8B
ziYo+GegGmv+C0lb+kQgJZqnzU94HVzt10ARCXLoyqjFCyHaF+FMfRUKV8Bj4gZVBjP6yjZ/BWVM
JD7qxTlRxauF2vQdrJQtToWzq3SqUobkLKItLA0Wwpy5f/FWgVHJi9FV61zaMaQoAKo6UaRe2zKh
56Yv9wiZdb0Z9DmYB2BwhBjDV7dF435pHVMvxkiObfLt+jlmLlCyKuqQYIiiLW2rIe57rLiEDBtN
BzMc3z+eUZHMkOOHSgPKcoHlAqjQnnjgwQNFaeVnQ4jnrMJ+1ffusM10R3hjJMxmkkenoJLHeYb5
pHwSZwLfJu0DS76A3IjdaIAsGURx5wr/BZJm0K+MjDxsBSXdnLo7mFpVfGMk6YzaUHiBKR4uatN1
Wq9VQxcnrCMmpXj4hzgY5P9fkETUNxyEJMIg+QXZ2hGExR/6Bn8YN3CMaEDhl54Ay/rlzcWCghBf
GWuDtG60Vj/zNs4F0jshbDBcn4xS/t/EmAxiBbJWXSdZF37KjWEkFwB5SZN2zDYBdi6JGflM8jUG
Yge31iiF9nRRlqdWS4uTNQEB/oFMA1csG71iXJdyMooiDOQSPwmsrQmMLm3mQ77Gy/AE6VtWKO0a
d0rnzVyZZ+ovB2bf3sEWs6ztJ/Sv4Sug6aT5/DaXhK0IBUo5idp3fJrptnX8KDUb3EpvTcMbZowC
352jd6KOEjMd5KE3h97fGrE4UzPNOr6j2slIz4l915xvp66206dLOo0UHHp3+Gb6+vcQAARae9Ir
SWrNOyHvcjPLfgL5zfwcOet9VqgCf6nXihGf8CJpjHbh8E57mtqw9Qjo/PpYwdgJghXmdQlxuwza
7h60raYdR69bjm6beDdZHLQtM9R3G8A/woaXpXDLZzmlUE3xdp4pvh+Rw71laMPJBmvYH4Iho2GP
rvhhwvySQxHj6+PrZxzs3M4iS4bjLIDOTaFV2vPuCiVOdSvttpbfV1YeBqa7FJuyFmTx/S/jcAZz
AKZdx6ILYHARNXv4lIzDzwkrKfR7a1nHnmHuLGMOqLLLrhHFF+/CMtamVBpPRhBPdmiQczychkaT
uNgDTtBx5Y/yTo1SJ+ibtSR6sEEYKafUB9hxaTWl88WVs7TLVdW3cw+LDdrRNKWm9T0frdHkbZzb
/Gj4Javirp839uNf070LDln1g89mAIi/u7YQBXy51i5mbaczcggz9DukiOK95Ug9PmfHwAf63efk
ujPsab6tM2uBElrmlV8gRJECYZ9A3NfxjkLeH4awjqmBOIgRp7td0mhOemRc26Hs9apz+ptaY/O4
5mjde5q/ZL/wvnZkkk8ygX3KuDN217Ffj3g3/5G5nLDsXYW09LPc0fHndP/msAQnqqe0Zdb3TtrW
uAG/CMcN8uOFxGwbiQ0Nl7G2ijAEinyJ2A2ed02tnHKNwdwo9kz9HzXgs2/+pGqTrHu9ybVt3xnk
8IRX2w8KQ0YLOdmd4YU8B2mOvNKe2c11L8Ydnsk4v+niOClRDExXphuZ8AWykOXH5rRNF4LiEOLj
Nf4XXq6QBAMzebwmCBm9HNgUambXrdLVmOa24Ga0FjZ6IrHks7PNLV0WhzMgsMzDQRV2sNW6UblY
WSBYnhm3XTBuuroe0x/Xf+QUaeXsNbunakO3fe9VUbQNnrK6n8Yno4KlJqLpb7lDI2jc8Yuj2ALb
XMKH7JpqQa76IfaKZOU43CZ3H5OIGNWkcidnB7sl0OruzUtbpe0KaRbOMZs8w2ZlArF7Q1RpXN50
HND+C7guStYz3ChTR2Z4cfiRMV0R40+xWsmkZz/nklpkVHzpY0cCxOHivLJboIj/DXTaqzrTP1Si
nbSDOwwoxf/En050fcfkZrSsULNUOtzafpxsajtnOBNVgcAz3lSmI/TQ67o0A+tAHPUDUb+03+GE
vEXFaovWNzZ04g0XbO7jnfmdyamb73Qt9jjzc8Cxt/a548aUF9S5DbK0NRwC3kRu9GZke6ZaTtci
wdXAvv9mJjOkJQ/uO9EaPGinbkhAVzF+JcM1dkvbFvIwdjDPyDX5iLjmvazT+8mfTG+1yGnaf4Zd
Ky+Zkf4J3hjyVTNIlqcUcxyHOsApuPgSIzMTXLYleWFiceP2DYnOGKKgqTzj3g1aPJ/Qojmrt4Wg
UJmiuOjsY4D8weTMlxzPN6awCuPRQqHrInwIIyeEEwRxvioWxNQrNntUhfksme9EMp1xG6x61e5s
3coQ9FqOzxV5hzjGe0sJ2r1LKlNPr9M0UePw+v4IGNWx1FS1AxuDjeeiG0fFSAebrmwa35lVUZIa
6huYtXPL8imx2w4/iYst5qHrhacAz5uzBeOmWjLxbJ4BtC88mIYNUstrEjiWqsGouOZK0WUc+Rz3
2kGD6UuKsYdqwMdXWYkf9VnPgEQTgEhfJemi4ngBdhd2i1M+NCZvsDZXbLcxs6P6ZzCa2fz1kd1d
VJPv4bckmcZZG4ZhLT/djCHg8XoJszAyrQWbF7/SokAY5xNi4l5SR1R8Ne7KQrfkZLrcHE6eEhx2
9uniQsVxgZY39Ja4o9aX1mOSgCbvQob11QuRQPGv0uz71I2yASxhG9GSAkk0Ew3xNBzEkFn7JM5q
GXAglrJ4MgwFxYiB6TBZke5MHA8L7qGFBYgUvXtPCRzMbzxY3RTOi+mqX3GvW+0b0THB8MsleTiI
2KIaktvM7V1vBveEpY8S2VPN73b2S3/bZv2MU0JrBLdKw/JZfxg84cf7pgAgsfWEBbScxUojT1DR
qWT1hylwOtyZJRNJQfc+Tsk3MteFv/IzCtF05VmlmnmF2Z49aCVGE4k9uVnmrWV5frb7HF2Fdbi6
j2WSDwRUK1GQoF4opgq3Xj6LwziarXHvQ3k2Hka7ipOfMBCNJroolCm2Kj+yNVt8B8A4yQjj0ZkV
OlpFMT/XVu2teq4wqutWK2PexFQSZPsAYbZ6bYBop0evG3R7x0ynoNP6rwwsP9CzZifBMAuYvTn9
1vpzHlYiYtYJpbQhGbyHYuHgiedQ+kzKIee9R2OxMtD4X0iTHYpNXcGzvElcP7a3vsagc32VkRw4
pxX7iymb69TijilPCbvFeh0Raa8bYc8Cvr0SVZe5T0y0PB2neNOkMKbTTPVJlC9Nei/Hs1Uk5oBw
KPE7ldwsY18zP06DynigIGJmmPo8fljJgkATO563Sc7A7OhVKzY9XbN8NBavHZlZ283qn1DqFvv+
82uzDOkv+4JTv/yWPi8snj52CmRxcw3bcrIeZGq1sESMuRuPWhvqI0bWfWLUoAvDrGTS81Jx6Qz3
fa3LdOux/5EBPndbUirZkmnne6PAMnEyCUkRIFEN9vGZfIzIEFceu+qmcX6qW7z3W5n15nJsstxJ
v/adzvtx5bNnk6stkAqT0aX7EmliWD+U1HD06J6luscs8UeIqk1WxisoxEw8IzNtSPeIZhsLGloh
J/V3XZun5guKQmXgGe1cp1tC0q2mErYlbGMjwoX5ymMtFBJMMSybWB/iVzsuM/iryWKmfs2GonC8
OmqY5PHH57/rLv/w+u8EScJuHS3gIQnDD53Y7GiAvMsf178jooH29nmQEktg9Fe4WJwH2T1V07mf
/JgwJjH2L39kq1JzAUs/uCy6DXLhUsVW0VTHs/BsbWNfs602mgRTuNv3/LGF3qV+cYJe0w5TbIw/
LhT6RRsR9EJ9dqzh7SOL3kIA21rcesOpGbSJk6tFyuMPw+pkd2BLK0VUHpzBfmAxpGv3vqwsM43m
yvaZvotGe/lIrtebErIuWxxi8xFfHw+BZ3+FPMrQsbe8bIpAIyo3YttusF4uaWbB7LiRL83gqa09
tzgGihI+VK7OriHJ4ZhZmPdF/z3YftEDOz8lig7oEI+uVh79ISuLPCwDi5Gk6krH2Qd5oqo7Wrth
3mq25sXsB0NKJQbA6+/+Y+iZg5et45oc2JKKWyflqxyYy69c0+pWYx1r23PCUhN12ghxWS2J6ley
nSRr56bdmUbUzHPvh208+scqn92/UtDYQMD1ocgX2BVzUW4uWWgEguAdHPEIhOXouutiydxX1nSq
PmLJzmxWsORULs78YeHv+Z043JjyDPm3tGPrktbqPDjF4u7g6MBa3N5UGCmCsIQstaxdL5vZbgNr
Su8xxnbFlNkLAgiisKWYsBFUYK09D1bj9yC19fFGY00aUFwz6tXeKbEtvPQ4+aNFa6bu/vLXvCuZ
vY/VXDWP7EK08GObEmTsmzTMpfnSq6XEmeJms7/N6oVF+hBEr+NgCEQPW8s8H/H4jmmwx2nr2J7G
dGVkas9d6cofTPmHecd6Q3nIqqIxYpDh3OxRm3QWG7y82j+NJss6NzSC/pQFox7koaoGFOAEAPbj
JZVNmbHkg4Az9V3Ug2+s0kIfFfbWEhN7b1SkM84oH3KVc5vo69Zg3LFipih3deF7K8J+gF1jaZgP
8NhxpZhmwT7z3xPbgEHM66KJ/RlItK7Z64+5bTC8ff9RMUh+KKY2vfu3ALfEcov+QaMS+foxxU2f
Y9Q+JozrQLmJiJgEuHcfotw0KM7BS8zoYfVfeW5O4fYayxmpZ2xbHU0ho/oiMyCqraRIV06w0AQN
rMJo0ZDFnb5zOsdNO+hYUuLLr+enzjDm6XwEOfUd5EAfObBfxDCvzq4fecyn0WmePVRecesWBdQT
z0gS7Vj2NGP39txgaQz9OfGOxX/OfyuGUdSw93pJ/Ta4w2PR69yz17lFaQ4o51UNp/GkVV0T3Gl2
MJePxegE+TaO3TI9/ud8uIvApMWcZ447sk91EV08XevTr5MPUnvVEnKg7T7GxVmGaSY7yvlO2xc0
n7hj4gZdEwyoyDdJNuQY0+lF5MnoFphMpnSAYolFnZli9TQDGg47jM576SymvP4vDS5xPsXLIp9T
Mv86+e6c5l8+5cnZUy9dLPUG2npkMAiOT15CLYenVvBXbWxKUj4uW0DU/ShutI9le8sAo6gec4Vm
tg9YxRa/ARKrYVfFzsCunwxkd/q32DkLuGX5EAS5k1OKLJrxgsfB1PZ+Cu42i+zOgtVGLkPar4oZ
2WYt3xlFTD+hhI+V7VU75spKfwQ/zeY4joUij0gIOdtBmU4J7L9uCkwLx4lxaPACNj8+hdPpjdLE
UyOwcgQ02vqfhYi0HxzQJovg7qJtcjd2vJ3ox8o7XdYQLp97OWd2gHBjFxPFxnn5zlBi1FflaDl/
1KXhZ1qUN6y5nrPqLja1aekADhVG4MfPjPbVgnlHkwSMKItL55n9VcMMQtjpiw8Z/D23rhus+Kul
a5xoQzU1/WrwnHjbtaYpd5ZLc4oSLL26gxg3GE7VoDhWww6MHUAWF2MLrL6OayQfWao8D+Nrs99p
VTk5sLa4ZE/MeMtpl1tGotlwhN+T7sQ8WdODP7LM9DTWhWP/jpsUX53FxgHlko4Tc4WO0J9YPEmt
0LWokV7NuNNaBokeM+LQLammo7rKODbqIOYQwMPbKMgfTLDPC8Lj2FnIt0md8a53FhVelOhwldem
1iYWNqVx0U+8Nzx4jk0JncWK8WiYOfyyOx6U1AQ0BZHcqWndDQJFGjoidADOidQq9hTEiH5jQFLK
gyYSl+cwRuZvQo08Z4F0a1fnZ3NmFQJ004TNnCCRHmF2DxgnU3usCVO95YZKqcrQaANMXi5NwQ9X
4A7qwsr3yp/9NMnqJy7I3Drg/ssmn2BOe3rpq/dizmz6mF+Ozp3pbTv4NtUbssqc/q58fTD5gklG
VJGnl+b0Upas2txbBouRdaR1yMt1ZOl+RdJmGiTLHxeLMP/mGvpHmSLLsAYHliuY705Sh1Np6bOF
R9r2Kf18CD9kFmABmPkFyn5SQc0vYAl9rWJKJ/JxtMTvX0UeGPKOdbWUQmJM7SO7RX60nEeIvLns
fs0nK0ns7lshSxqnKNeZYtHKJp7HdMQX41M6LI57yrtuLjeNmdf9juHtece3HXSHlfy86vNmQ1BQ
ftAMWpR1EJjtH5tRW8BTl1v3SZYkig8GaRGHc3feyCr7VquTiF6sPjDS5H5UZP3Eu7ryErXt7AWv
8dgOrzFJKRYvPUNRnhBdsHseuT7PwTd2bep0Xdk2/rglYaxBInKhhdmczW+08Zbg4GTqFuRqLO+u
n7px+fALxEyPYIYcfgOxPkFf1GEBst5ca2Ncip8mS7pGRA1l8DQvPRsfkTtYio8+IXU5lA791EEq
r8luMGUqD0nZdYsdJj/B0GExGIyEXTfgXWHlc8bmXtP4T5jb1APSc7acfKL564cz1eTNuHwRTulm
u3rJjAQmc0JKRRu6aRu7K3IhkVwnbMHaYdFMgwpO+ZaIrK7VaOuvP97Zlulg+8Qw92iKYFDnx1eP
HxuN6uZB4c7nczPBBKuT2RWO9e36DYpk9GhR1Dw6C3ESDHseEgzMOjxGu74h/KfYIxK0800+Fpr3
E4Zb13wJYj55gNV69dr6tg/jGP8TJZ+pTzfjWUMN48Eb0QFY+zY39RQghdfDVL4ZmdLybS3k1/+f
0Eg8DNEgTdo0ewx2/xYcyTdXrcmMMvhoRovhvpI82AV736GhjW8LjgHhyXi74Ga+y/ELHCwrYP1k
RvLdOLIYDu+Zkkbrc3ZAi2RjlPlq9YD/xr0txGDtZ6+Rz3VOZZKP8VOPE139rHu/KVcE4jjWylyE
d5B6o38neuavYEl/MccsGtu+/sEM02yOKXFhaw/r16206y/0YPJwbmQ3H3MlJ8P/kQzaTH3/vw2X
jHEmnRzLSg+xIKosMBZ+QvQnOz8Xnp9SJq08qOc76ZnTvPNlOU6rc6dz65KF9cYixG4e52lvtva6
z5bgwFfvZqHZBEhHSZqi8Mi6NX9kHs6Jm3EY6luM8CSKur5TYDIa8y19yhMY+HoVcHdFvta5PwzL
oHbDRLKPaQOL0EmT9SWN0rBaI2arpG9HCmKPd9ubdc1ZuZPZ/rA1TOkVQ5xje86ktEVQh03Hf1+Q
yXVqY+2ptYzgWcBkGKPZxI1Cwo86cZx/c+fB/x0EFRQ2VSZv+bJYt8JiEcpm2HtD+JHFIqE1HgUZ
EcyhKrIbRiP7maWy3+d0yXeFibCRJiSEGGWzldiXZlbHspSyosvsMjLHVvqRbn+Oq/Rq07hVZj9v
h6WVb2ZuYKP1nFWKaTYEdPEMWzN9LfuyjxKtcbnJ63zHuc0nzCJ8xE79eGNjivptCLs8LNxD5x6t
5YR3yNCXjLGL8TxCTix1Yk+ugqSN6z3SSlfd/h+6zms5UqRr11dEROLhFChHGXm11CdEW7z3XP3/
gHpGM7O/fUKQSVKSSlXkMq8JZ2V4keJW2sdSNHiBLfL6oCLY9fM/ApaFTkI38L3f/0PFkjdcd410
YmNDRE2SQPLDIXN0M5TcKJiS3gWHdM+D/cGq1PxtLKMl30VxuZdktTmKeHm16H+0u9yYJD5z4WJm
Tifi4WAa5vjtv9KWWgLWijL1GhhpZ0Npi6PQjW84SpfnBeL5TkSz/gQUMtsnc1d7Vj7ZJzudv3zK
XHazEKqTdY3Q3bxt+5B4gQjS6ufwAipw9DAcyGzHkMNnBOuVXSVE+jCG8fjzQ/UybwQSdFm6lPcI
X4EZmECU+oXU1Y7U0t29m6SgZK9Do0g1O2ee9R+jAtsZKYM6fpDjKMSHvZ4OVTihnlmXmdMitbpf
pizd18Kq4MZKqD0IRIyc/58kJrVv82pRqzyBg7Pd/yGLydOrutfwav+QxpRjbGGktl8lBnDpbLJA
9UiEzae/hTHZlqdjWm6sgvJ+Ernuo+1ge/nQLV7zP9Uxq6C2A6cqilYpPcJIkBt9Sr+E6rqq2E8x
wkSSb8JJT72J6MIEhdMq4/L0RzszrLIKnSWzym8diEK5W1sP+nIKEMm3h10SSkKHzwDOaGRbNcfB
p1TUSaUbZ7V+MuBmCMsBtCMURxKWWp/0yFyGLyIxHz/kNbsIrZ9DVrbwtHYQZDsgboO2NN8CiEDD
z1jLKlV3sniZL2TWw3SXW9kQPWatZp30aiKENMceQL1TlIGs7tCznFG+y5bwG5GZ2El2TCU7yJTb
JsopxZ0OmBRZoFybDVevi+ipKHLtzu5AubgzIfwNdNT8rMsrgw1BFfjsWCbuTDLIewNBiB91sEzh
Lqkn28vSDMUTJdRky1Mppx7/t2anNCB4sqv6PL1rwnx5Ah1AXYmWHj3phG6U4dg1dbBLXzRmvFsD
XgpAYWMdi8EygI5bY5ufJjoJqv8/xDu5VY9/VrRW9/UicGl1oBGrYI1yVel6cxfLdBB3WdIGgDHR
Y9PvyhwcAqodYtCQbMwa1fg+zFo4PYSjBi/LYQdDsTLT9MEo3FShQawSUdlz7CuNcqzrtQ3iNPEy
iIepxnxor1drj1VAmS0ip0QIzm8HbHoVpEd7pY59umELmPsRiXYeOSUW48jfUCdESSwaKy/Umgo2
c9LbziQSUbhtKYS4FMiAeGYWEWTERvgwrkoDB5l87b5oculQAvVGrBD6v50v6cmmKHGnTtKqaarM
g6sqdYQIY2clUO5WSdEyN0fFlXJdtIcugZ1ymKA/QemHJqYfp3bWEjapxvSomrWli+ykmI60DMG+
mjGtd7uknuZ+qI1Cj2uTnTGqcun2szUqXzIUuEBdJPryRm4HAfnfEqSLCBYsKIdwcWmGFbw/sjR/
nGZlRinLXGenehpO1bqZKH2418oq2MlkAs9tFGSO0tFdjYWhudtc1BXlpZ2IrEWm2s95JFf3I2Fj
b0oIZgIjUFJ26vVuEtezKRfFPZbEvNZKGEPxI79sF8Hm6GTylgZgkLUm+e3ObmVpty1GqV14Vmi9
m7WkkZHNxrNuzMsF5YLE2YaqruUPjWTs66EBZbeukPllge5nT9soLtLXQUf3chshYB65saIlft/T
bdzUVrXQnk4T26oXJSI99iMSmnZS1h5v0XicOtOAsgzoslwS++OqEtoGJfi+Om2LF5wNZasynDJX
mOqW7oVMq/UMeFHHbWgLM93xe2UHGKDdS0lkvqcIinbluljJepjL+VjvtqGkSsFhgqdBEEEXapmn
7Gg3CJWa6yGEIXJdDGH7M62IbYTi0Z/5bdnnXFMi7ydSdloLIGBfihKoOQcDa/uPs885WVbup9g0
j59TeDOUV8ze/9xFZXlBdikmd/z3he0OaQ7iyVnixi+7TD99zAXwJyDfNc6ip0/oTxVX9LngmcBr
U/ZqkhfONvmPK5/jMY7eaB+Ex8+pf6xT88Y8gpe4lyeluG4XltKaXR6g6V5ZcvE4o+CAv8LjNkiF
hYArZD93G4p1QWbUP2Qe9edtiiw3u8JgeNCHWXzcVCT8E5eomffbHFgC6LkDJA4+YJUZ3qElkVzC
aBwfSV+yE2BPtOHW4XZINUV3Kp6oJ9M0x0cDcO9DTvXlcwWFi/wg1YHpbnP2uiyOq18oJdVwZnkh
haDjVuuDv42215mop1P/TsrdNld21Pl1evX7vFyuZjIvCDVX/WPU6M2lUrWXbVRZon+00hbgQFGG
+21uOyAOehracLhtI1pe89lOm+/b+m2qwIjA471+VdOx80xhtV8H7adEX+wNmtpyLCOqN3lUB3za
FcCwtSVeMnNSvUlWIq+38q96UwLMj2tc48t0orfa4xTQIogsL/J9PBrFTlIXcFLEWu+DHF9lKycs
MCnk8Rd9WwhzDg2cE34IysZG0w3Hidr0KWiLHD2pzp9ycZ1gGRxFERrXUA+Sw2SubsXWYKKnob6U
jdkeQDFHZ5tfwgYBfmrh6uzssbXOY5MfKBa0F6m4Qkf/S614IrYuu9E4ylkCEKZKj0mtJwcCsfLd
Imuv5gXqZhEZDyKgC0u9bfKLKEbJy5Jfa3PqvklI1LgUJ8WtgkV9A5JNtrDCvjWzQVxzyjRQOYsL
qj583A66pIrT0oOP/JyLBp4bTaU3u8+50YbMBOkgONFajD7uDZHvqYosu9+WCSp+l7Ss7z5vErU0
8uwJevfzpnRueG7JZnLY5uZCh9wX2edBK4k3YY3WeGtEtf8xpvP8Z7xNGthd78NZXOphzuhnbEel
KCpfNhEDTSUqDYDxGRNNcVjPqHKydFmvt5/r/9wqqlVGEnvpbSfaNim647m/Hba5z+Hn3H/WJdte
tl3+OP28/vkSfFkB227jj9M8HyQUqhx9CUp/ars/hzhUSvSbOCTIRGXQZzjdLm+T29nn3OeFNKaD
DOyb1/mfL/F595+VAGoOtdoAy6kBHYS69QCykKZyNpzytP+ZdcNyRwEQ/ucQKh6BZ7Af5Dx4WjJK
TZKsxL+ouJIpFD+WEbEinuLRA89B7VjZbXWkXqQ9DEi/ERl16c/COiaqnPyqc0IgwE75E1Wz9lAi
j3BSpUy5Q6gPIVzNbL8lM3AkJEKOuh33hxB8jafPxXJWF4Tykck5gfq23kE7x3u0ORaXL/O44waJ
PyIJXzAoRFO6Tb538gBfe8gJr3PVQwmye0/xCZl6TXoZkTM4xmCru8kcz0Yzj+doGbJzo+2UvJtP
NtIi/N1S+qDacuGpQIGOulKcIBKoJxT/dC9ZlPpcGeobgIj37cFOdT7eWcg2eMELu+d8yA26b6Yk
x+/0hh8a3tBHREiP0awZN5EP0KxQHPd5+B2KakwOVr54s9SRGOcNNLkKyaC+yMSByqY4Kr2ienxu
0tMsGaZH8E+6JKzsxJ2PFMj6owYgBkEp0yI9NAltuQkyD2htwDaXnkrfHfuKm0vApai2/lrC5AHS
tPY+ZQlEnfQlg7j+Da4LyQ0iX3bfZLeyovMYFNRkG3uSvoHlPQdxX7wikVMei6AsD4upa0+D1R/s
Jj6ggNX/2FTFJ6sZHlTYqCdgMNOeKqr02iL9DUOtvigZ0IM8KDQ3Jno652AZ3wSyU1kuu5sEeUJh
2tOp2KKuWx6AIhVnGMvX3KRPnaVtQr2EvmSrqJonR2p5N6y54KTTwjEqb2wN9dDT9bhBh3oDld7R
kGsAtVqFcUoCYVIAAVBlTKnf2Q4wVA0KlEquVxY+EAjytUqgGZwDBytV1Tpr1NlpOFTiCAvaXyhV
IxcN7SPOOs9Wihp52mK5mchF+AYBXSImZ023bWHEVB2s4EtfA/Xd1M6TE9JlnrwI5bw0iBbrOpXJ
Ni58Umv1MCfzi9rXxVNx0seYnpcB0Wkg0NXMfnmMhnLcGygeOuoCuaHJicJm5Q7JO8kP1NZyJnp0
lLHyb3muZm5i0wNPRHPpk+kBvYpmbzzQB42dOZ9jHvdpjxwKCmHJKfjVY+e8byOz9rdDbTeZN4MR
maEzok9ddX5djW5f51TC5yKlegl7A1SfsYOM2bvVYLwLFphKcZjG6IlIqNvXylT620EB1vdxtg2l
yih9ez1sw9AG2Ih40F+r/3MZ8FN0MqsRwPBo+c0S275UjChNbGOU575H+nez1vkcRKabhb3il3mm
+IsWUcwtiW+z6CWlv+pEXfVVLBqAaZ4iTtpntW/PE55D26mSKi+GElX7qJpUcGmG6puzNlIULSaH
J04UE9GWEeYGtBePcUIeBrhKAvxv8QplU7kJ5MMG2rSi1VQ8y0RyZwDprl30C+wvBxEEHuJqku4A
hT7QZuXzLRyhzOmpaQwK9VOWv5q5WX78Bpa9owxQnebupYZg68M9w3FqPaASgsmTdbLKoaDwyGHb
a7azBqXaQz9XlB6MUJK9cYwGXyQjQgKG1n+cAV/5UTXlM9BKVJTImxe3XrdYNRt1qpzNATpA42vj
GOyXGE/YMZP8Zl4BdesBddvYkzKNPDFt9TM1dT3mD9v+f7JWv+qwx+DP14U/zkvhEwBtKvetUmgn
DV5eYayMid6EAjCofbHTRD/7soUKd2nnX9USjlohkrk5FkDG9lQ5X0PZRv8x627l+sZqK0A3iY9k
UZQvbfOw/WGRoYI5r/A5AZG6+HGN95De1Yh2k6CZ6ED6+K7WPtG6BSIwJiAphJ+unei8AZu5vU1/
Xoi3aTvLwHh9nKU0R090pJwgGGXqYY2Su2GJ5nsummXfGvqDWuY0vuHsO/T7Wn87WKJu/T6N5MPc
0LkbdfR0KnQWwg7cUB4HX6cyeGhqWfAFqyFNKjI1gRp7kt4RgXWW9Qm2f/6I7h6GEz1x5xA2fg1N
BVEq/b0xpOAKk3lxyegfyiSfzp0mf0eSI3Pkdjznk4bNxkQbBuIsUgEmJCqjv6DG0z3WKfYWhkFE
hHpvu4+bCXEEFI4AKWmam8R71J6i11kJ8v2QNYkn22YDuqJWPMS4QjI/zQulii+clu2LwPqWSpbl
6Ub3BNkddtRqAiCD4HUbhdansXQZaOf1RBufInRCd9M8vBP+h+yzFMY3W4DGtBrHnqlaBWa3jxRo
0fhJlPuOCqc8pPm+TeHY26RVHl8qdCutRj+aQyf2iKStWHOr2YEoY5PIH/IS1pYqRmQzUCg4Gnpy
h9qy1IAiDxS+E3JQTIeiB8ONcIKyAxoAPjFaZNDvGH3wxPfo/PJX9sQyTQ/p8D5L4VNTIpQOYZzd
g4PrjsCeLkYgGec0qk4Je5aPetWhB2DPWzmYrhHYGS15jaZf0Oa7ZikxR8G25VJI4S2N8SxLm0bs
eLYaO0Cfkxea2SsNObEzkiragwejJjeFxgNA3d1o01BFHiXcoQ30mgNV3K8d4tDsphub3R3foeZc
RMO+N4fLuq06Zm+/iwnuftzVtlusnbaGqNuzhFm6hix/3fwJuq6JfCvAZaQxZk9LW4r2A7gjs+96
at31rYnQN4hUi6eg9uFYkJS2doRnprhW277bfdYe+H7Wbt+WD1iPP1NHanf8s5ajYeUQEoxhByG8
hXKKeiCVQz7UuXEG+8n/VUqSx0XlI6eoJ7Q74z3JxG2N/i/tyo/c/A1kdSA1GMRKkMgR6p9nJ+nZ
6FEUgc7cqIfN5CAT8e9kJbuEA34O+BX4S4B4yOZ4EAgj9+Ej4TmBohJe13chnDdHl9AgqfoG/HV/
T7Mz8UTF39/N6U+9qoudbEnqVdL12qEC89umNHahYPhCMnVGZW928AcIdqMl7jY/hMpeDgqKSVoW
lbCj8EUA8Dl6lYwWNHz6fQqv+tbZ1ymUQUEoUfxkFlNA+pPpR0saTI8aEgizprsHCKV5BvmZYti2
L8foF0QjCRxMuGtmyDgeUCK7ofor3S2rmQImiEpZzz5c8OWgSdVXpK0UzKbD5n4cX6BCZG41ZtWB
gE/eEUeN+InoFyOj8qeblBBpdf+Y6EU4MaWRM7vRLcn0+mjmd5vLgg595NDoZnI2MqHv+uhqIm8C
1DS9NAMSN9EkeDw1XXLoRhzlVAR1HbCG5pWK7ODDczPAvGry7sOFYcgt+G05vabVikFW9Xw/VTZ9
s9p8jPGUcOW89AY7RxShD3S3T83arYdsdsK60V1KW/h79A2I/UxylF5ff6nkRucTrC0K+Zs5g6y0
Km83n5OVletIKfp0iLIZu37xpdLizy8Nd4FT6kqLtsAfBmurWJTlZG3wlsp+nVOFLVoMy+Fv14Z4
Ub0ATVH2D6U8lVWc3QFwSdxFNcCCTB0/j86XujanxyjSVjwPfFxKN5CIzMkfcxk7nb7Z52zPd7ld
wOsBYeywCUT3YVi+hKlxGYr5BvkwuC02DUxpudlyNe4D+icPlKMPWHAhK5fX6s4QwkRnMM4ByQGj
sKd+/XsIRYvamPeNAODUDu2OjkPvlVL/LS3ybm9Y1bQngpFdZOZNL42a0FW1Cd4RmRP/CJL9YEH/
c9Udc5sKHjw1a5dW4MtSatKznUj3aTWcFYAsV0ofw14RCQmQ0Y43Oer2Fqrs52gd9V08AnZTx5ug
PeUb1eKDBmdFjGLBwBPCzcY3CH4S+CMbOfZoUW65FEpeKwRF3nXIQ9uf5qS9xz9ncuRlqd+wOAV7
U9XtW1WNo9Orff9GO290bEMd3qjpDs7Mw/4tZM+mPZctbxoZCVpavXiTi7mnta/Jbyi7IW9RDOpb
24NaXT/Qb1pOFSnuGvNNTsl5dOpMb4QfZD84nnhTB4Gf3BEmiGSVb+Q7fKJo1X5J2gXRX1WLvgwx
aA2w5cNrFcGpMNPRemliKXZTcRybvn4xCgC+nej056gvAEZOYfUc5zyVwXvJrmkHBSX4tvCy0dAf
Q0jF3qxp4UMoX5Ukj3dyM5j3ujzLmL4jQmkb6BGEiBLemrCjkI9k6tXGtvRAa2++lGYzHnEHWs5U
2etTZ7ayjwxq7kvVQLNqCJPzEFrBUcLM5AKrN6MrXqt+BxFil+eGWye6eZoaaAcyGp/YWfFYHIs2
23UxlCYpxptuFkj5tvk9VKLmCH4PdRT4uTepK57/bdxhIPXjlhqSQgWt0Fi7DDh2kwV9mHcMXfO7
MKQP/w6h1KeU+GH628JjIhFXMkmCgpzihMyv4MCip92XNhcdEaZDY86vnTSNnr4K8lkw7vZIbA67
Kstr5P1RPQDXRaQkT8dCsVEl0RFPtJA2cKEPDS64jsJJdJW29Jg/avY7MBPl5W/zD5AyWSQdeylM
7pCPIYewzbegMEmGdL1/sULcjAMJs7KhQR0ipJIrNahK4XJKDt52tyEerX1oF4pjGjPwW8q2g3LJ
FZogehAKwpf0TZanzKvt/KTblNRVaBxOnEcRRP/yFvV2/Dgj4ubIWfRame1TWzvquOie2vtVLMlH
OMIP7FcefasJCGQH3BH5nVXNaXUakfLuN3VY3KPDTjs1AgE4PdR0H42RYbfQp3ehZp0jxUwP9A7f
mL2fIBXsJIo/OmzdzMxobQHLkoj9Ppo145osZuULeT+ZpNpdqANaVD7BUg1ZfFC0d6XM1T2Pxed6
KAASYDF3xd/IhhSiYuEItNzsm/Scq0hsjtXY7xNjfJmy2oAsHXT7Jh6+irakkqDlu83DJMMu5hpT
EYBX1rptkUm7uKo+DE2E2uPJPcdnmzhhsaQnJGgoi8RsSFJV7Urol7A22e/r/lfawzbJ44UmR2lE
z621rzMQm6UY7DtSfjI07YbCMCqmRgyczl7uSwJo6Lc/JKXnC2ilxgl3J1REzadc+T6Z1MpiayHQ
nPr3oxiF9dOuzF0iFXBClX3ZwmvafFIayAIuX0b7wYDH7XfK/KuZC/WQjusbElvN3WxeeVK0MbVO
eZrvQjtWkAFbWh9FzMnTIhlQ5loiyOt2pEJEZSKHyIh3nG80uqy+VTM5xqwIPuoAzuTp3Ai0QUoI
6MV6ZVsptsvb6Ycly3YTukpTQ5mWVR+z2wIlF74W5/PBMH+nNdT7oZdomcA5EIjU+FhMREDPO8UD
AmgcawMJRYSy3SoIfRkjtwP6C8jH1I9oxNwyBPfcuOst8vUKVoYdmy8SZkWOOmA8WaS7sQtiV4Iq
dBzD9XkJV7UwzB/wsWDIFg17QLnAT8HbxcS5conjfCeoP2E/o5LiV+O5wpCpH/p7OmvgUo0OwN3q
+oJ4/kO/5KprwDzCPwsjmfAUhWlDhhsMB7jRtSPCQNtpwKp2c5rfikhEj8CEfQKlmzRrp9k2umOl
gTUSoPkw542e+1yyXcX0u2GQX/rsGQjj6KVJ2Nz6cvylqeGKjamTYy0w01pktrbFIqRs0h1GbWhK
T+lqBjffAtyZDlXTvsRBQ1Mu+B1gRvMsguEbqV1/IAjfz2EABsXg+4ge4c1o/3KXsaE8DAFuaqvB
jJX3SKqaAXlua32V4REcF0kaXRVc6V5X8UzO4bEgF5Py2WpeU80ISZ3aX80IXt9Mlme9Svdp8VaX
kfYtqLur0dQCnYnUzVc4CmwWNdKhRc3lY7922M3YfFSn7EtZ1Acjbt9RPngJ+u4XtCd63eE3Ec+/
LVwYCSbsnqZBiJlJHIuzJat3NjJpbd0fBC7N3+r4fXOp0RRwt6uWRNlRRZEgEu7lWu122EHKThL/
7IaQjC0su+s41JOz+deUCCK4hT3u5LhtPUnxaSHkkAd3fzvZ6OaUoXiTiPuhp+jGJzc2r/2YpRBX
rc4VM4EHqBbXXkwTyTfzqx4gSFbpgNT6fPma8cbIaUAq0t+XtWrvpxx+LIR8HWzBrbSND8cbs51O
IOVXq8Q5O2jL8iJZeXy3lNJwWIl1+G/bRyrR9oE995tk5u+lUMNTEQTlY9ikP6bAnBxLbjJfUaXz
d5OHBJGDWfohXT7kAIvKWWw8VKyJh/yRgDs9QdUDkkbQhfA23LreUqgmFOMRIQO+EpPt1mpVeLE0
5mwB5FJxZMv7hWqLh9GX6hWlNt22M7Wj0got/4sYy/GrFeApGwABfQiy4hRCNjoahoFiUlJJN7XM
3kzTNvY6REA+wpl6q+NZv9KRgsDZUdG1cYgDMJoua6gkvaqLiHbUxvGk09voviijLnopZnWVp+KZ
peRYP6I5eItOUCdQQEL49oZeTLND4oufmdNke9J04dJC6S/dCuUK8WZzrAWohtfJeeqV6RBdIaf1
jrZk2cVKjAaxXJPfzlwCQKFYTRpRTAF9TH6B2TaJ1iNqf3JYFnsbeqcrBWiWONFMQ4r6heR0gB4d
1G/UFxAqzXlOcR3SC0Hzzrbqc68UOgq/hvIiEgrVn4u3q9uQgNLVk3Jxw2IE3BaLaNznU2DfGTLO
bNthDHZG27R3n9MKGhYHsUB27pbFvhvWw7a0kbRVZCslYat6YFa9QoOQ+iDPxjJiT67mN8CBv2mo
WXdzk9mPzTxdt+ltlWERQdSR+rHKIrm6W1rdeoTMjC0b0waRo2nT74Njf24KrXkgxmsf+rFOr1ma
nok5yTbNRqTXcorP20VUVtqHbWpdsd20Hbap9XXUVDlZSRld095iw1DyX3UST3dxrpv320Hw3wAr
EPufU7mpJt5CwrVD1sD6WIaAJRoIk4xc4PZCtFXLy9BPRAG8UoEQnmckKW0kI3kjuJqfqm5ufEHR
ZWdn8vJNDq4NFJSvZjS3+1pdopOsh/OLZgzX7TpCmCNFIaFdof52d2Y3mghqcyPkgDeraq/9BJxj
tvFjz9qU7mSWKgfJTr4Mgx0dlkTQIppGexdgbvWqxs1bW0j6zyRuT/OiDe8w/0evVPX+kgVfePYl
j6hixa5h9MUxSWDp0Azo9lmmmbftalj2gFuz9rqNtkOkBulBtrH/mVBtetQQTLj1ufw8CMOTeg09
VeAEL6Wsf4yaseKDymhuUuVx0Abl5e+V7bpyHWE2NXtJp94lBYUsyjyafN4OSxspxGPyeVbk4vg5
j+Qqj+XPJZjexCeo5XsYJvp5KBPjjIeocd6GuBC0B+roT9uo6VK73aMw8ufqSpaHIhEvBFybzxUY
gulaF9b4cZBNbK7aRj3zMILPu11QqYd9XFX/uvo5DyqsbY6madn3+F9Ne1VZZNdeh9tBscLUn8v8
V6BEmuSESPjdMjNwP27Y5kSXEaTg3fl514SUrGMVvX6iyx7cC7oC94tFFS+2y2q/rdsupPNo7fjD
53xUPGV9KsxIXmAAy1CsQ8nsqC8L+c9Vex1uVxMVSbkqyqeHzcELP04UeSnGepB1kzso/MnddjbF
qnZQrLl2tmHTDL3mzMZSXFIdnv26mH5++rF4G7ak83UBMml7kW67IRgW2O0ijKnUccfnQTJQRa4W
PAj6fvolGW35pZgWfVdZQ3tIcWz6giczRJAsj6/b1ToKXMOUhudyacWD1Se3eF2V0jrww6EBYxOg
C1yG9ryD2z7s67Fu9oMyitcOJoAX6xIx5DoUZoEEnabH123I23lRetE/bKOZ7dYYX+VskB9qECjb
ZNs15TXB4Aq1QTwFSLLGk9pGodejb/gazQXs2ZZmnWahJgko+Dlvh5r/PVAYbR2C1syB4vwZJVOZ
P4+R+laWCqTsdYGwEM9bqTT7bb2OfvPH7UMdFR+3D7QFt4vb7cOgf9y+jUzYgHSlTXP/sZ5CjGPZ
wOjztQ9dm738rAX8q2xruivXkV3F8jPoYiPX448B4NCXeVg/iuslDph4VENz2m5WelBa89iJ3XY1
LqLUBxSMV0E/AbNOKACZansb6zF7y3M52slpZ10ApHaXlLLAbl6m4QuKdg9WHBo//73UsJQ/Swdh
1f9ZOs4gQatbnWJsC0FC7sP6HmieAQKp/CmQYaF4PwN0HzOQ8n1Qv/e/c3kM36shDwhxqKZvi7ab
g7Gp74v1Zl3L/nFzEyvzaVvWkOPq8T/v3l5TKRMkTNe79YYi4ADn3Q3AvJ5WJa6jjIgUogpS744o
LXyrsahDFDT4NSk4pS5l/I43F0I0nYrKlgrO38a4FvhHoT+JYaTesoCH3IZzLsWPqx7oNuJppD+h
oTqBeV4mvw0lusKb/1qa3cUgH+8AhNZHLRSYJaLXA9JznazLojnKAUnYvE3Ojaau1YjFzWqROGFf
xBe4fzlqxDgsdUkn7bZh0ZKxJSGgGiWZ8ufISqwnSziGacAx2241UvkyF23r6wJwqK2lyxu+s6HX
NhqWA2swYADzbrvuC9vSqlLXKfcYAQTZw+a7V+dp66Hwhza4Hvyql+VdwSSNXECF4Q0Glv0uE/7c
LtEhlyztUZ+hVWZS3/5QeezIRXv/QRgck+leMzGORLASuite5bQxaUpT2s0/TqRhnalom/w/a/DZ
TvZVZ6cnyRzFcWgp07frvpUrmjiKusq92S6q88eP0gxj4InxO0mE1bqLFn4XRRResS0qntH0i3bU
V8ACrt9QUOuyP0FzdrarFUZSj4uCEzK6UxhadF/B/9JXydviArEzvG/zzKRWHrXfp95CDyrKXksd
uTQa8frB6OzqFbWlK7XP9ntrAhcoNMm6a7OmvnRk1F6toTe2WQ92nQZGF43TYytnj0OfH0ulqX9P
f50I6mrbzN8n/1ozmhk4xLAN783ARkO+0rtTucZmtAi9uur6l07Qe0iBkjnb/3geEsNLxqg/bcN/
LxvICD+WTe2bEttfxk4fox2k1JR2wIK52jRSXJHGc2sPRNFmh6WyJgvDlUd60DQXmhNKQbaXZoXy
8J8zfqs/c2oxVmfLjrL7UML7jtzssc0V5WUdtaooH1tRKuTnhu1UVhoM5x4QTkQ0JB2SRTOfCY10
PwOY4JW1Mn+Nmvny6bTYWYF0zABp3stQFt1YSse9PSv5fSii4r4fuupKDWm/jWIxppdUEngMFsjX
7YF2TVcZ5fhrl65QkZkHyja3HQrIjv76CNjlCCg8mWknjti55e4AkRwEcxzdpiXIL9BGYA+j61zN
861TrRnYHGfbgaRo2htIgDozYAQFjdO/rkwt8kOCXO6w1B3Vme1GpPmMqxpf2kFV/CYbTw2iXBdt
8zhCyozS8pzRPcEpgsNSzefOOH5cbUY63oZcDQ7f2+BWKUpw68ICfQZJu2xTn/PbmVQlt0ZbZv8/
82JZJm9e9/rtApgo+9ibJWS30goeCrXdyyPpZL+OYlrnt564dLu2HRApq06qQWntcw6QVrFT18N2
13bBogDkiCKvEa/mlaw5zO7ModhZY0nVbFDv+CvE49L3VKKrATpaWcuP21zb9yRwzQj4bZ3LtNi6
mVJ5hBIhcvf/KDuvJbeRbU0/ESLgzS29J6tK5XSDkFoSvPd4+vkyWa1S995n5swNArkyk0WiSCBz
rd+EqZ+uM11R1yKVnS3FayZ62F8TsOCp4uA03jmY3wRXZZydB5SGnIdUU+Zdm0Q2BjJdi15Z7ZdM
8uP15xgFPyi4jAE7ajFPdtSmf5uhhgDshri+tB9Stsz3l8TCy1i2CC1svHEDsd65NOxi0UXiAJG1
vVrJH2Er1JurIQ5/h2VEjpZhFkaAJEjcyAdKpEzRCWdLe1jJL2qiOOGqQTNv1bDIXN0Vdh11sCli
FvUZBkA9AvBplzx7+6OMZXjhnAdKDf0K3gKFfs8o1rOL4+ZKdsmDjyPDtsz0r7L10QuA39yEdR3c
Wv3n5yZQRuzsJ+JUzYMMd00Q3LLsl2zIbeCMPxOpjwBCPwARpV3rmqnjoDWgJiS29/rM1nIw/B1G
OzOlAd14NZO22jSwibeymUR+Tp1Jqy6lpgevk7sZ49J4xevAPVm4bGynNgrWiJv3f93vIcD/+WuB
NbYXbLWes0K3T5Vph0+WZU17PAAhtBpR+ASggYIZGbEVolzR00yKfAUxNNtGpho+RbUZ3cg3rGXn
aBRMQAR2ZfrFxwi0w+Kbz3dXjpemqL1ndGzdI7UTaK5+owUoFcRzUceoS71nwYQHFwn0w6gZ+rlN
cRdFSd99ybLwazUO/s+21xYs0Pq/kgFaiB759mNMIm5blxh+CnvVgCfAk9kF2n4MwEkmANifRm20
nlpjmQM5fJIRigM5hHjE0rIZw9giMF7IEKJPOH6PjbEWVufxuclL5VxT+KfEN2V/pSwIUW/7YwBM
KTydAypPaj21jw3mRsvcMpO1AfuPSvFcbf0AdCQyZCRDBiiP2aWzc+s6u2aC1Myc/ZWQuMb7KPxq
NxZGfg50U7gauO0i+nlBXwk9nk6rn0IW+jtvtqkcT5r9PHXWYzmjNttnYfRdx5oQN8lC3c49+hLr
P9rDwJIqwxUAkTzX3iC4rZ5CQ20XIZK5a9sw5w7JJ4IedmkdXi6mClpdgFdsvQDbMm2pjL3EAtxu
29qMwpmqLZUyim6dmraPY9+1h8gRHF/bah5lzMFbbIkfnrlC9uYdf/Xpq9+nl1qY1SpBFh1b8CFw
TckNhlV+j7sCaZI0ykfcZXwrxtsinok4SuXNPkOLdl17sPFAkzmXMlHqFzN9zfTReA2HCJNDHGoX
TqoYr5reB5skU5qtJZrq6D3cBcJIo9grDy9jPn0XPnnozj39pDtFGLgmDw+3F1mRD488ZWwDysOu
feomgEFIu05foQh+K5wkfaybzPkj3mbqPR6pzB96AO52bl9RVvGw90nUd1fpTnJNjTIvoMlg+JoZ
FWZmCPffkETqd5NdK+g6FOcPsV9DyZaJHeMp6Pr2IXOti2zJQz123BwD/Y/4PdSU0UYNWV01ZXGy
zFL5IU6Mv09w4PFl5J9d1pydcjKmRms9wkvWH1Hr2svtK5AQ9QjTNl7KZornEDLTncnFZdtK0dEl
05xmJ9l0MnejWbV3VkCAavxyT03pxSuldcLvpEpYi1EMRsXO2LQJWSe1GIJnKLUPSGJH31Vc5Baq
M1pXLYWvqhsI6J3DMJ92gd4aa/ZKFFFVN36UBxWVq4WDVvn+M1Z7J0s18gcIqMlj5/nl0db677Jf
hiwHz+IJZDiUWDe7obid77E4QmMmGrObjE0J5CYoPd/R2XNhvhQREi19saBOM54HcUhzYzi7VERK
NHJ2shUW9XieCxgLYRQdChXdOxSjrYfPszkr3VU4ltZDwAJ5NaNpdYin7BKhJXYjsTyuUUGLVziU
heXag49QKoF9qajs3fq0VJeQtv0lRpfDIooT7WHqLWUfpka18U3PeEW+5KCLW9TniDQYP0YYRW2+
JkVxH6FT5lkUjXrsET9nhWKO8YV99rDRvAwzUL6Hp3I9NY568SMWNAjlU8ozpmAfdP17PVvGH3HZ
TJX5Zxam3a6KWmNH2uNnigzXuUmatS8WnL0Klo0tkNIvXTZeGxnMxMq01WLU0DML5mcNX80xFbye
oti8Tf6IWUlZn0fHMG7yYPQ8jutOr+GD/B2L2srf5K5ZLeUs2eEro3kSL5ciGP63c7RPonnrVqUp
ElfGBR0U84KO+SKbVP/0r3jZjO2aLPq0lGN1hF7ukqdJ335zIy2BOM0FSofpLUDtbR+0mb+STYXi
OSkvkyeCFeJCNSvFodFDHk0IDC6hWOQ+rP2BbS8C3kiUhc2augm1iap3d/fuekTKIgJC0hjVqs10
9Mdl8viz/Zk9LsQYlEW4i1cmElzziNK1bH8uP+S8vqxdFFs09yZveJqnXKxpds6muP0V3mDuIrtM
lrJTHiYrvMoRshWGpblr/TZZOgAlhIzUuig95Arg1d4PmWgmYACXGpDa1WfHaGNrL5taP87rHu1+
XLxszG5CbOyo0w4eKMawwkt3wCQREHbQHADG51/mwrA36ew7K0Ps46llQNavm/dO7PkbccjQz7Ga
pnyU40MUOyEiYiCid8oZrSU1enBKE0a22KNUDYDjxhtDPAW98IkdUHUC3f5+38BY7QXzRQW4KILL
pp82V29CIUKlktEPSsC3CXZ30NjDpkI95llzXHuNGdi4af7Z5P+lP6cVdWv8wsCytxA6egUVhMDq
kSUzwie2YvWm9VyDa5TlxbLqEsoo6fYuJmqwz5pfahNIh3wiK9PMb9Hgd2MBqltNwIzwuVCanyxV
nQWptm+RNrvXCvGsZyBTS8ATxqtllw6QM40SvGh21BPXCBZSREUE9RWdpvuklgrB/8+kCdmTY1+L
T1RZGnlnkg0B4KS9bNYiL66MyUdT9obTP5pJ5ZKEEHMTXQFrFcQvGR91VbpaeshMU6RdGpjZ9fyC
qIMD4wkkizJG2cbU5mCPaQMpp9KoH4uRPI3mtfXanIPgewHHgEdHbrM3YSNjHjCxKx5xmcGoRnR4
0GGVWgGwwVucPU+9qKH2Jt9h0c/qxUHAEo668awE5b/7JkaG9ZgBUXWokVoNlZ0SmqNZ5upeNsE4
Ng84OgGdh8C8R9mwxp+DcX2KEfN/i7miUCSHhL3dbnscIFBHRd2lPMxZdZ09GygaeRFkniNy2XkM
2k827z2QxM8dqf6jjFmiHIYrMHacU7zDG31xT6qKVI5lUB0kq3S9J1sTcGqjag87maeNdbfbjRWb
MTkBgw3tmk3GYc6T8jBhrL7UUoTRdKSB9hZqjk+5r2t7tigeOqqh9VQUtvU0IO6PcMSTjPAc/h4D
Awz6UPse2Uswjtlf8LH9pRrlnrAaSM9pPFQrJ0fPr3WEei5ihW+h+NHhNRydKZau5E9wlGvWNlHv
MfmLlMPk2e/4fZic8Xt+oaCahjcyv+Gkn9bAem5gdMH/RvlfA3twpP3b+qbEQ3Dk+zivM1Op3sWI
3jWu92xZrbXrz2RHJB7sgTjImF5yh7EAsY8gSdE3RaU0Hg9lkwFwGSb+7b5XP/hg7cJhuplN2TzI
MBE3c6ZbK7r/jhiVuzW6oTzAnaiY4mCZoHeACGVORuZq1LI0dg4sz4XM5KRTyZN0tHxYP3F38Cfv
FcOG8Fia5PvyyLt8Phx0J11Rhfcu8lkgDxGMK9R7P0Jy6O+Jn9tTEWr05tDqtXa4F3b1BjFIE4zG
BsDGeLMHbbrBYIDJk6Dx0srasANQx1BZNOhorGF99BaFrNYrVXumOFMc2FFFa5mlEnGtyz/iiZNG
a3ja89d/jpfxjCX+DaRdjGatemrT0Hwa0Tw6KxPoe5nothVzWCK3hfZ+FFJPZpF4z5PXELymxhg3
MvE9V2TGlFTFIxNQpiKWNfIwRxbGbc0BEFh4wSAMNTMZt1qRQ7QtSBlirFulj/c7NP7SzwPqdA9N
BLzyjzNS4YPWVutRk9nLaeBprKlvUYqyUazHv+z+Xe1SgR0Z4mOexsa3QQcako6W/QU6nrKKsVS/
KAr4v3H2YgFhMKjSBhV49x5GUIB20SB/FkPvA/xJkUi/tw3xXf8MBuLnxDXA5JzEYXJu5hnAXK9Z
L6EX+xuPW+Tak00V3Wivc5u97DUHIcGbufoZjyfrRQDvy6z2HpH717/0rb6Qk4DJZtcssL7KOZnn
zAe17DGchDRyQTzoKXMy/zIg6bXqh0bDv4Tm50FtzeYQJ/V1znMEL2SHa4zHKu6VQ4u2JpWhMdOP
dkU6qQafDx6r30R57F0b3UH9P+A/FE3sDWUMX3LvarWGs+PHgj6Lg+o3KjGdd5WTK7emyBFEN8VX
uqNSkOPB6dmFZPm7Lc/8GBSu3RdoXcj2x6A0PnI3gawv52TqMZlc9Ti6WrXNCqSia7dD6mUw6xNb
7voEjO4f7S7w7gNZfNEhx/xxqv6eGIBAWU1TXy61fjXoqnlIezU5ykP8++wzNvTeR+//dogrMIKf
0wLoGk5tctux+YToNlXiqSUfXYD74saJHv4zkuU9q7byVx9N8f0JJ59hTJARR65A/+fpCtiDXZTg
TIs+e3j10qlbxzNlZvjDnb+CCFQeYlO9yd6PGHTBOXPL872JYEYD+kmft/d2quZYR4fZ0s+DEQy9
Ot7kwQhJijtx8jLV1XRzK58UkNUFe+owzqkV9y+crEYg4mW5klMdykA+wKyPafJFAkUAWn5PkzE5
t0y6j2luq037gh/1wps8g1S94ixahCz296aiFVe/iLYAdnER4GO5q9JTA4q5pflYiINrf+9KkoJy
vAvkb9vpoQ62kT45Ki/NJ1gN7km21FEHOgJ4ciGbchZ2vb8ySJ0kOcz9IFJcQe1AJ2xRCncTKKQk
N9OnJN3IPhlR+A4u/p/jmzpJa7I8f49N+8Ff6pYyBCi26M4W+Rf1sUpVdmotWr6iJUPO5OSbFoP2
VTFgxbxEGvLUeI17dntkGMwYXWRUxJKFIXPQpVfFaBWG025AueXBdL4bRp7vMNqcN7moaGjTVyPU
lLcuCf4MR+G3LsuVt8/RKNiTlgm//Wu0DI/9N9gZ/n20iaDsejLgEgPpPcAiKV7h8TxWpefeqPBW
zwEcAhm2u0Q/G66OcWhXlq9tPTrb2QUVE5pd8apkyPbdXyP7CumMyklrwsGwWjPGCBfEljFo1rM5
s/rELrD4aaVPGX5Tv3INAAn5tbcqSkhOl0NyUyaERWryuHvn92zt92y7HPOf7viE+YspZ8d6Wr0h
eM+isXSSWwahbTf0zsfsQIMAiev2k2YN6ZfeDwOQHP747mjlKwtn9SeSrlxzNkWLsalXs1Z7P6xB
+aoMkffWjlm2HFRAQAPuquuGzNVFM3Nl25eKd2hN0FpI/8/b0DTaq8r+aIWMf/oFrS18wpoFek7x
D/QFcESPcdyMlGAlEpYXJI/Mo+qa3TrBMfMNVaaj2/igEa34p8Ob+2KpdrmtLCok6TS1lCJI7Bph
Eu9tMybxB8gDmfDkJRSIpRS3rBuwYf2G863XOrdBHORZqpdf0IMqjp+hqAdJNjeltZEj7q9gonyC
8eIEPBYhOxhU8I/swFzEyhmNsQzxid4Ig0fcSvszLIm3CEF4wNJsWxqnih/DymBDmsByjx07P5h6
nH9xsRTbeDC6Vq4/9mfA4cnKSBD4kag3t++efAcepcCzxKHbPf3uo8Z775NwOdmnMU+2ir/noZAB
7mOMiqOFH/Y290m2gE4wn+25uchdzlziOFrWYXbFT6Q+F2aGDElHzk1FIMQ2q+alzPvFLAiCSNSD
XyhIa8biDJTrx5mMyV45DmWC/0vv56uQ9YBfFE7tfoLXjWyG9o4WO5klHbcEMxq098Z4qGK1fQtD
xdz7E39Zjqqm7tWiwswGXu8vQQpTUMYpfDRLP6n1E3j3/EsLhWrw8FZP01p79AYkcm1smG6omikH
3czVNdnr8j0oNYQ7vHzfFL2ydpN4XnsYC+5keZcywn6oyUj2o55cq75CV1BU+kPwb/dhslgshrGG
NZ5mu06vuAR+DJu9MF8lbrZUldAQSMliW2Cl9j+f/d/HuammHk0fBFVjFFuyAf/7V2pUA8N5dIQQ
MqNspjRoyxoZa0HVJ3UhYilEwgXmo+lZwheCMOu38rPqYXtTMJ97RP+8u7lu+93V3PZkVFQRDbUB
FFHH32XtRNZHUPveh8geXmUI9U9EyZx03shKSuMGHWmb0N9mBgamQdnlG1uUqiT6VJ5JTCpsnP/o
DTIvJOuHaOSEcjtWCmDUOhtA4v3UQf90oULj2qROQcYQT69danrBWR4Kfw7O5B3QDvYQjPkdhzAQ
7zSj/iI2I6d0qEFAFPyOFc0+zmKpJQ+yU57hBxGs8CcaEd8BEpqGSf1kalwqUgLD3q708oZ3ewsL
pHa+K3BUesW3f/QoqOb6o7yccHsplHvxdL+6kaVd2SF1j0UPvgY8/1+Vjqnkh9EbkGZvY/6ucTex
nkO21n7Jsve/SuO+ivEkdn3gW39P+ByXc5/Kp8I7lS7ktsFVGpzWE3tr+f0zfvHGy1zX+ro1KucY
lNyJhqgxqFjryhvormOfR9k3jf+YX0KyCVFzX+LoxhdJ1hLEmeyIRcdnTJ5xO8427RerwhoDrDn5
RtNWsT21UTqx7RqAq2ynVT4uUWHeGC7AhAVSGM25jq39PY2JrlZ79mdjn/QVvFBZaEHoABYby+md
MWc1Es6ecZOHwa+762z+ZcFybteNqr8glezCii/M+wBVLMaMAjSXFiUBd+c2dncFleai+jWYPYgN
nMXCXRg2iFOKKrKTU1tYyGAkQOEqJKllqUO0TJFUfmw6XdvpBiD2SQBFZaz0ep5ikWZuZEwegBPf
cGa0TrIVpUZ/HRz0P8SkwmOvdE8kJDifXbHSM9et3fX4p7DKnuZ6+pAmr6L9J+JTRVa1XvR5Mu3n
Jl/fmwY7dsxncd5Fe2lmT9Bqd4hDii12A4jM+9KR4dmOnT02iz/REFgCRLuxc54isR2UW0RdcfSD
a0zXXKZIZMyzEAEEc3/tYbVdK13F+kxL0IJZjg5277LOLi6mX3BhZUse5LUUcYQG2XvJi/p77J+x
CDyh3Lre/6bfN/Ml8Y9yj/r5zv4OyzcxjgqesqhyoPkEoka7yYxKjHOiMYb3/Mk/ImTbm3VUiEy4
wBDYNsoDSpeZ92aWpe0R9MdRflz5J3HkgWMR+nv5LmYlv93BA5mOP4n4F3UaNICQVNUul3sezzfJ
x7cO1TmR7JN5Ezmmxah2J5sozeMv1eMf6jdpcZYHp+w/zsZ4Tlau0QO2E72fHbKJ0CA8TIDGqke6
SwxQYTlvPm4cTei9/2sWOirZunHV+L++nHx1T/xttcPLhKTm8XP+1FUAk2zrmGhOAe4fU6GTpuiL
KdbUQzplyWlWUMcCRUuH5egmlfgkRGfRQPmGP6vvYPP1ZMUzsIpRlnsrCSInleze2IE7uz7QGrII
LNNkLBmhb3utyVhCd/x5ACxmoqJwHsW6TXZ4s9mhe6rpO99GbdAi9bvq9LY/tmPCzpzSbLn4bI+O
3h+dSmEjb+vp10h3hs29Kcc0YqI8y6ushChU8tMYEwO14GHWjp8HBVfSxHamXR5NrPJV0/3oBTod
B2gTeT0YrwnlSwEckge98HlgAIJFU7IkWSGDeT61p4r01j0mEUaoNPiXtCngvtQxsk+8QBeY9l6t
mqdEVKDkITY9a2lWMOlUbnH3mOzQW+pnrfcrBVlnLELcnNZupqirrBvbxwzNOtUY7Wsv6u+zUagH
NZ9xyxWdMuZhTr2sXMx1ZbOa1Dek+4WTxux1wx1Jqgf+2vIh2ViGmp+KGMECmTnrQpSOeKjP59zA
4zBwy1M4DBXZKwVEsWFN4Bkmtsa2Y23lIz4IZ3dXzcmrLQkld/rJ3zH8Xnn8VEO98akwHXrImHci
iIE221n3gU/daSJkuc6yF3sf45n885+9nWh+zpW9SBU9We2EGyAgPz2IBGUSerlcxqmTSFIF0+Oo
UMoNovhHPLnKsu6H8dj7lbMaDLPeG0FNzQG4Mv7E9XOLE/yZ7ZJKySdO8IVBx4/V6N4rAuWn2vgQ
TaPxvROQWVd3jKvtwoQIGr/dqXE736wccIChhupXMckf+qOmUSmW+VJczefzGCpr2ZpFWmIUh9BN
v48+gkmuzEAEsViqZ7O3jI1yuCS4k0ZlYH2hRPjBURmog1hWG6/lAmTUlW6B6F1xwQ75Pkx++mCI
gz12cP8xTClHBKcBVao+0pTO+CAfWDFOG8cp8n/IljxgUjutuxLhbfkIlLEa3fsFfN7sIJuygx82
FbZm58NUx5hTpFHiMH/F4FQ/hDKDkqGxBHyKxPNHd2Qop8JE9E9cALOevJWvOO5KPu9hwV1BMLhH
gxvC/Qmfe7CLXFKlGzlCPvoLMwqRUmDV+hkbuJ9davQdZUge9NYtkUbUhEVnrSXztket5OJYMLvq
tAeREgOZSqbe26aV+1M+PDqcf+ouY7shFw9tPN6bslPizaB91svBZK/yUMMrhN6w4KvkPnjzYO8n
m8cdOMT+1S2aowQM/bcRpTn0GMAgMi/q9XJE0wgFUavl+onVTxQr7qnQ1L1sobRs3uQnz+d41+B+
dP78lEjlJkuvA6RZqS3Vc3gx4dZyfEqLYlrCs29P1gLqsNJ+H4a8fsZwcdzAMaeE0TX1lVorgDzd
y0hGTQuYWeOPqXH5YtktDCfd9OGhuPaOqzk+YI0N2FcMyVlaqbn3l3zpQdenm964UAkMG5+bJHrL
cLI+xI3dHuoAoSu7CpqNo5ErA2XSf+nDfjxm+Oouqnjuv9RZFz7OgYrjF5ZASz9tT42Gd2djJR60
fHVa2ZizLILYTB9qiG0HDJSiTY58O0TLdidrO2GSfYxoxYjmfzci6bIKBYPuj9fw5rJdqyDZlhlE
gy06wikyue54S3Gjgi7l11clfu8mjOHXyQQz1g9jc5fbcFzYxfjNCnOBTaYX0xoAjPGqoBO6xIEk
Oulear6aFI2yqeiep1ybr+TJ/pKjiqD0tpbRMYmPwcebjhVSFzZrCoXvuoX8BI5fpygItVOAZsam
jwQ5PamKi4pH+aoLSgRfRLPsVPCC4iwChHdJNQtd6Qoro8+OWgyxSIStfMfLVt4APRgPk71jDR4A
bUAcsJ3zAEStkt3uwQnl+djIzWdD6/o9uhjFynSC8nXIwbkUEz4WYd6Vr2oMWE2LDPUie0ML3uY8
vMSsHq+9ab91bjRfUD1QFmqFF6SNt8k3rOsOppXh0pkN75OXpr8abX5TCsd6wy2nYyFqto8hW6IN
mNfw7OaavXdzLGOjfhjgeBjpCqfBU1x53eaOLNDTnFuoaIdWTM46D5r/bNtejN6G27CN8W0sUSdd
Z76ozrUpyA+9tdgUtriOL6ZKD1bwZoXymOuf5mj2T+VoOQCKdWOt6F6/nFT3q9ux+1qg+eZca6tO
Vrgh1muupZWugyY8aRYEMdkrD1mGvEEet+jIMSFNbYSufXdG6NmPERyJrTQ+G061rsjmXNEzsq7y
bBjqZMsO2BX6cR8xr9T7AzusH1NkLXWttJ7JgnTnecbioC698Q1TH21l9pa6N8UTz0MgEE2vp7/N
lSnbjmEHBd6IdYTT/eAm672WFqmreCq9jazu1iOA7kyJf8nacB+O3yhQOWdNHOSZ2qpvfua1O9ka
Kqub8UdqnTM7+3CnNt73EojQjJBINW3Q4WLb6jUD6vNc6CgbGn5aTsNykDO8E7cRqMjzZyhVs2Yd
FkXNgvPvsfBaVy7mHJci9x2er6jQjaGdvedThjsBsurHOhnsl3JEKjNpsncFQtVuHlDsMXXfF9Uc
wDpBCTvW140n09feJ9PSX8Z8fnYa3f6Bcc+RX1LwniS+vkqAYZwxrXSOs5/r1C4QzPrw+G7sCt8D
vnwnU68/DmNYrOaiNQ7/in82RyVkrOcl66AzIM/+nh9ME2h1aC3DFloyVXLdjCB1F19YLn5kQTp3
iAceXnl4z4oYQJVPvvplshAIc+I1Qlr9vvEm52yZhXN20p4rPzsq9vFRUmCp9Dv4OQiGw9UX8zb4
T2EmVnXDWQJKcGtBcqt+BSMQXRIU2JH+8YzXUoXkpfVOv5FNOSnUmnpp9aO7lDspuTeKissYOt3t
c/P0d0R2y3A/kTNHdOAfETlr5L+8IQPY7XHkfkp5PjylNf+EwkRFRWBxv9qVgene+Ge8Ec/3f46f
cQNbpb13j+Mha8f5Vk/8ZqP0LVuhvIQ5gDoa++j08xQyB9QXviIb6GcI9Nr9cwd55eCjUraSf0Vr
/f3gzMMzmpbVH3ExPqQkIqDQzTmvyRAYvvlgOW74VJrTXj4NWvyJDlPngA6lVP+K4nTP3pVtCQ4N
ycMHOKqU3wHNSlfI+4GZVrDYAqbbUEsaQMTeAXudYM/Ig53mFkj3DFs4v3T8fYVcwsrJsmHrCU2E
OQyn/VRbYDkTB3pU6aYPiZKuy1gX/CitojbFMkmOVVF11uvygEkuwOCsCPjryf0oHkQlVYSF5yvx
RtUxgR+iWr+gMIoooxaTFbcMQCNKN+yg245L5PCsp9Rqx0ff5SdJA2ds75Co+l+5YwbnqCua5YQn
80o2J+q7fMEp6p9lO+tSTB4BIbIaGUrrUFE52lODeXVGDGDnooq3tgCz5QrcFtVzVrIlD4Wifye9
iMe4AHF0fRVPqOcA4KxTiKQo9H/7IybhnRLoaRsprFPT/CbHIhHyFJp2vXDLbN9iRPs+QmlbgV5z
z03X98dCQ10/ytXsxTfVtzAhWUh1inJGeNKV5lUzlOaxGuv2EWDSryKI06MMFV6aXdsx38xigAzZ
lq9uYjw1VnnYGUjYDc06GEssVAcLDjcqB+5CQlTjyd73KtnOe8zIfyiIh2u15jywB3H2VeR0WIw0
w6uelkcJNQcM1i1sUYlQelJf3+8onIYNrLBKOIahrj9O2IY8urkuALzAxxC83NdoZIHgpRmNXbTS
Ujc6yG+smGThcrHARIXlsEg/ywNQpeLIhukUCypfMIRk3UiO8S7C8IQWT3btZOpvwLPdlhp2XBn5
6XXHn5aGp4zbz0tmlSOgYHe+yRAKP8EhSJA2nJq4Ig8MtiZXjBisslWtBwzP3pVmfvcUo30Ia00n
6Yd3nYyjk9ivRj9sD21s529Nf3aGsnp33C+97pEsSZPpLcXHGzfKuj7Dx/WfkcK6x62kMvcUKxBl
iJ3VWKj1xe/G/oTXk4VdGDec1AfMNGrz43+Jy7tGgGQFalneVYkKh00bohg07qiFWNO8zTzFJN0k
0EHiG/ISzaW+VuudHKl7frDz8ZA74I6rjEH1LPfOwjtxoiF3zvQgfFk9Z1yvi6aBURGZddt80AJX
PQX8wortYEzkSllQ3pqqSoWsbvazxvMhC8xfqjI823zl3kbUV9Cf1NObF/akag3T2GMWEF+GNI7W
Q5op1zFHnMpCJ+NM9bQ5lUP1zCYRdVbFDP3V3NTWum8jchLioJFlsJPYPmd51z5Wrh/u7sbWsMa1
rZm5D3At1KsueBJxaj/An1Ch/kCiEH2yBVrNe5y1eR0M2abG4/zr5CjxCmlZ9aIluX3Ia73d6GaY
P0M4+jH4mf1DDB3MJlsWYWJX3wMnTPY92bFLocUvVlUG95aXpNQkRtFh1eGLT0lw7ysJysogefEA
SX7Uhvlaiycq9Q5EfFtxKtsDOMMpULnGPFQ/w/JMHdVqpWdhvCpQrtncMUR3np2T1C+9CWA38lg0
yX+k005/Nj97ZdnQ8Cjc9mNw0vOEj8s3R36X5BcFuW5jBZYWDaF/duR6eem9oD5+xpvcrY/iNbyp
LvB4KSBodY1XbxuSXk4K+2PsLOOMhCtWfL04HRsn2wWTQg1Zmf0DQhD5Mo+dct3VPb1iSLSNIwdU
ToCObmd2+quns8fRCv+niiJF1xfT95R69zKs+vgRwiD645mRHJzOMnc+99tF2DdoT4ofbxRiWQhU
Qj2ljRs+Y+60lfFstKmVKShNySZiXoc4T+ovuBOkZzm9doKXux6AVwZnnAO+alqLrKOAqupdeG9J
qKfos0ukhWWfaE2hBxGkXLYkF7CscYPiKA9pQDlZnvUdYAX2AhGIVXqx7fzoICeAAaNs30//1S+b
uG/qC8Moi12MJaLNCjisT2M8ZCj/oYSXZWV5bsacLVWND1plWV+yMmkeSmdGXhyWxVQF6sEmLbc0
cDh89ZETXrf4Q2zlpO6X3q0wRjxKfHKse9YNi7tj6/coWVA/uP3uC/zCvrd4BbY5WngZSjilLe6q
B7TXDXIX2gHEtoVI7hg8xll2SUUYofN5b/jAkL1ubsDVoARhauUiQmjtSQKf0ai6t+SbmOOPvvtb
ok9BWLVBtvDiz9Z4i+2s5yESvitmMt1k6B5Pum3D/vMcUhe8x7kkfIf8imwTOiPne9UoHPKD1vu7
HAvdN2tO0jVedsXJQ3X1jAx+uTIpl3+zsG6nAgoqoYU55xl8IvZF7o5nrLY1LAVrisxFx83Uox+u
q+xYkPn7++qpdQxvzfrPP7S4OqHUJQQxq/wmt8V6j+CTYbYlm3Oxa8Z8JhPuZLUJha7AAx3xkhHW
uViTyEOEqU856jBIrdw6GTFq2JoaX+StkTJkfFKL6VXeGmWoUDXIU+R873dQzY6r89A1pzrWd6T3
jPd2jjpSZ01wcQuvPjIbhx+YkC9BANZDbF9+D60A3CLjHn0MbXygg6ORhC+I3X8O9frKOc1G8lMu
ujBqZPslFmZwMi5w9p3d52LsvkKzNSgqUwIfX0/yWywOpfKlwv7yKhuSuVI7Bpa0k1cA7BUDcu2i
KK27g1lTnz4P+HoiGu3iCPJHLDR6zDMGpT+gyfR1GvgShGHXP6EHED+5JN8zuwdVEfZPYg2wTOfI
3cqml6jjKZ2w7BKdck5TNC9TPMVnOcnL/HbL7w62DeaxWNrM6pqU+f9h7byWW9e1Nf1ErGIOt8qy
JOe4blgzMufMp+8PkKfl6b12nz5VfcMigAFIDqKAMf4QnNoZGgwZFcxVRZ25lccseUseMTye/aYn
b1rgNqf/7NeB2OeZcYUaYW+4d6UJDdb1onE3q6Z6l6Zs1cwhRxqlBuOOy9EjfKHgx183mIuEsocj
zPnGLSvnxUqzbdl5GZKLiXWXuC0Avqjhi9dvw+81dOCuxdHBAuRgse250i3EXjtz/CXH5UQb0a4l
9ovpDcLBe4e96b0TDN2DJqRc5SNl5iu5xKZmoQjNkm4eLODHKB7I0SJFbhVLHJ4pYxQ9FSpVzBzs
E1w+RCHCbd03BlvS1nvTw3O3iizsVk3S926iZ8XPsSPUBrTZnjAMM544jXSPNIQL77kRmSh70uhj
XY5IAvyfRuDXSGXinXR3poJZXQFKzoaeU02kXFJUGxLOT9eOztMRxB5wX7Q/H92m/Y1g8/TN0nyy
Q+NLg7nTLu4jUNYTzY4vxIQE/uMk/K3zLixOmig7yCYS0sXJmlvIAjViZ3KUU7O+6eIkW5kWTlKD
rnYHR7W9hyxWbrXEGf9x1Bgqg4OaQVR35375u/qXfhkv1ym87+oMGAjir+MdPL8dd7apjXcD9KAz
HzH1EnzrK6vc1IKNi4r1ROKZM6l4sMiHTS4icnsq0Y+kL3SqR8Sn8zvDRNWkMaLmxJ4vfrRddI+F
zAh2L+am6dJ228ygZkLb2rjsvCC19N0xzmoE9Xq7QfZI5LgLXbsGLBc+4EdK4slHK0w2Q0H+nRpl
FdS41MiuSEQEChHROMKknJtgPVd2cjvZTb5PfDLwz4ASkl2YIjdjqFgnnCGlBfKDVE5onzGksh1l
MLux8EvyZTcjFw233AXWCJE3KBVEV7GcW6SuC0bRwnMJs4MHOZh5JfKaIjYWsZaGN8U5VjRliNv+
azyegskiCotkVwsdpd4xEGbPmxlB2QwBKqx0ve0ZUF0kA7YuIlMo04VapBznNJ+ORraQR+pc9dJd
SbltGYkTttE6+Y2FpSmEC6dZOvmMP0qV3spYK8bgIYe9vLMR2T1Q9H4b3ZTHnqRM9Wr1GFedAdzu
D9FK3l1IVX3XaEvkpet1mnEsPqEnZd7qCAjwmFsFZAdQGNPqOxcJk+s+dVayJfsVP/ra5YkuMbGG
ar2tjRruv9jljjXuGF5mGuso8sjnfexz5R2fo/zgeybs9//c/2JIv9eT2aby2ESInPGbbaeAH29u
xs2Mqsm0kJ3ni1CxinKvOQ9fBqYRsa0F///G0UzN735GKV6WZKRgwLlyE2GvKAdUfYAAcul0/GjY
nXEfErbgiYqu7PTIpYe/0IvSXgoXkPzlrijalxQ3nhu0RsztYEGlaI0ue2yNWruOi+hW/mXlX3B0
yo3aDtb576kAKsWYdSr3QzIGt1OIx8kwTT9DVUl3eZM7/tYn41l9Bww5wdigQhiyFp7qlL1louFy
kekK2ZQhDTXQZe6A6lzJziqb1aWL7Nn5nDKFCruAyNi44xBoi2y2sMgTBxg8Ys4D55OM7HPNRWMb
8cmv0Cl280rZmDaqd2i+IrPtOOMPMF6gIuHaaxaw2qCynxG2CdZj2sT7IVSNtTzXn+FmqRucgPiu
hqoEcJOKpqLU8Bk4+adQAFw3E7q2EZQLcamT6XeCQfXu0qWCBcORNoz3cC1fZX+eaTAL7FqI2ico
Ug/iRdRwRl4U8SkbI1YKLboVLUtQfBvgMNlBj/pXkKIk/JsM+TzE6F7xeWzuIpTSYaxKoqHeYCOn
Kb17QGAzobpfUIzykQEeyTH8wkU8K0b/FwJbyUId3ORpQH58rRdGc1Q1IKmN6c2LXsCsNWNCCcO1
4zMcDjGp5jTH9XOInmKNs+HMMRcJEBiz4yLtSnuTPyC/H75MZtHdYMv73TSxKx7qMN2jtNGvZLMF
ZrTKg9LdyabjKz8dd4puZCt/mD0LJ0TJm5p7NKRaG6mfzNCxXnOQWJqLwkDb7laKLjWzYz5UQmop
0/roSvZRzuRpGuqbC/UgIdeXrSDlGTy6o0dJZriMKrpfr428quGCFc21FtlsP3julYLo9C9daVDv
BtNDByZrggceIvGSwsb0D+p9p6kJGzivQ4jzd1b/mo3xdwpI8qUcigKeqxKhPNc6WyRW2ysj8UwM
3LBq00sl29hD/YsjaHdoBbJD3nUCF9JIcEhGcjax6m9f+mWEElADRquHYNmWMTPgeFSo4F0KwEch
sR/ylu3nX+3cnzBC4bzyKeZ8q3dr1BiCkylE9WxxgaOu83gs3fPzTA7IB5gclc3AC/Q1vhXvIZeB
xkJ/RDNvgmoq1j6P+pXrmUG5jiMSRU4JzEPQp3kSvY+iq5vfKjMXeUdYZ6XVjWycWdVpdAv89ToF
vXKX9Iq6GVwrPyrzMF2FasszyMewoWsLfUUZun/q+6FbzOzPvrc88880Jd/SFoadl4jwjj9c3O9e
6qEyl13t4mVAihLHicpehsAeviuhukwHUqI18MqNH/X+Xi90856DOed6EQEz6gca/sMDdrLd3vNn
dKr1znjtcKuWAVMMexUHkfIaaT395Ng824C0K0dXAJkUAYq6XLr2rWum7HjpkXefQmGLrXBFG5eX
PlJnK4fq5W1UN+Wm80DUWHY+P/Q4T956aInGXdmABWysHhFUDX8B1ZlwSlbCvc4mB1A8zSJU5wej
f9b0ob6XPaY4lYx8+W5lky0cz7rZ+s4xsK2WfoueqNKn13KwdtiktVlwAMuMtSZZuOsobj9fkH7B
RjFQj7J/1qLpWobF89DtcKn/eYmX/TICWx92W3Nist1S86sCjNfCLjgnurrX3XR8fFdDZvYvaG+D
lQqs32mytBQ1/41o+m9k2OdnzzPRVoSMe130Y7b3Y7Vfn3NzM4nU3F8lwm/LGyr30IUAjmPPm14B
DyBtj3/oIe6i6RVf3ExETc78J0p0m2Rt/o5Sokr5vNZH1NyjPC7X+vOKNV7LfgaPUplWbobK7zzG
5n1XxPEWaWdsWHDozpc9bHY8a+dT1Pfmfe9MWL9pNlq/QJ7OMxQrmhfGqOv7QITgm95fa317JZc7
zyoarIa6adjIphzgRWHVZZszKXssAOeUPfY+crcrLzE5KKFYXxxkMzGhESB1g7Wg3AGnYjj0w/dh
sksQNcUK7oQtT6xXd5dV4o8wR4TJVeRoarjBg9lAZv63laiQe+RvvM1lsyA3BwCnD7bdWvtLPeOy
sZB92KkcylwnT/GhalHFynA1Iu2jxwVfr/KUn2jG7dzb6u69RT2Ggh0eCR8DLqjHkUwzXzwfcTXO
aFRvcJBFXJ6TPfq7yUFeTCVEIfejWX7cdW94aGKJJTq+BMm+S+Rl9pe4QOmTA7LJb1lGNlO+4aHP
fxkxYuepSGXIrsvlktAQaQ817fPzpC8JkPNCgqzvOVO+AscVHuQlUF0wF0Gx7yI9PGRlgA+VHhTR
eVSG4D9Cpxy/zDt3yvYlXKk6SL6XttC1yRz8TY0S/7Akcu7s2nKQYM+fVbOwQb63zp3sn3xU1tmA
nhsRH4TYta4agRND3DHI98hzo+cv4mNxURuDRFobUWmbQJEsg0DJUX3hZfpK6Xd+qQifICAbwulB
bw5O3uKI47JlO6iK0hzknbwYYjizkwCHGsXDHIUQ2fd1nmxDYaHoNaz8pClv2sSogMXE2Y8a1ATO
3Po/A4Cz9RxnLmQPCsge9al9YeiLSvXiu0EcQlEbGDc83xDehTGFWA86GRYA1fPnyBSjUErwfZan
UzFDzMeTa/N+BlGGb0gyJC9+0pf7Xvi+SDkfdVRWTjBmi4p60cZKerCv4kLxIzn6k/kfzbnOnJ0+
pVeXMM211lOU4Ok3YhZX1pgGxpQrT67YuVpyvzq4KFqwxzAWwplFZEPYeic4b8JSJwES+zobzmot
EyByhMZl5E/YnzmwG8njJLlBDbAXBNh2XAQS71JNEGKHCHn3C9t8/IiR5HNJTLf1/H2eBFTLAZRV
EixYmgefNOWjHTiv+lRnP7ypQEm/ah6znloQ8DRvWzRFsLAK8I9UbKIrEI947LWT+4LxLF+ZINty
JD8Wrm0Nd/9zRGdlT00dt/iGdo0AAULfF7JHI/Svvgd242ohx7qPPtSIlaOMxcaEgp2IU0Vfrk4a
B/UmWfFVEm5yrQyOoTIWR84JzrpPauXRMGD/6EPo/7KwSNeMX8boolWqVepjKuZM4RwckRoqjv5g
Omsf96tHE0W+85zu+GWOfB1vwMwzdqNnja+oE2BgbY08CUhDpTUmkuvUSQZRJ9HN5BepTw6VouVq
vT6tSEvkx6ngz/URJleRIbLP9IdrA7q95/Y7Tevsn4luvRWoGz2pqRZumkqtDp0xhHgugImhzG2+
idAqn+eFn2a/QZaFDz0ou501FOPyrPMm+hxbYdHCvr5ERGE7LmVT6r+5VXglIwKnb7fI4k5r9iz4
gGiIC/Fsrx/i2vqWa274vewrnDVGrbzD+ng4BMhhrmQ6MtJuKchY/8SN8RbFvUkeXZt2qo/MTiS+
/nGhKwFb+fY1f/L4MffInypxsw9Ux1yFlccn0Zn5ELZVgq8YQv2N5lSfBhw4Fc1Cxpwvk/ncsuFH
GllnQKLcu2AE2tF2FksInHuiU4KYIwWZZaDusl947C1nt7QOoWY+NIYf3Q/QMG+oneC3g/nC2xBi
sVT5U7eXTbt883XSiUGV14c2Rf2TZ2H4Fg6kfV3UN05R7BqPOBttZT+yf9a2SbxiI2eLF3HBsC2Q
ubd3ddH7B20yLACFs+kfZLuaYshenZ7hSsCw7JMXs6wEFmEcFwNvfT2VfvfQ5ANGGiPmf7Kpz3rP
7hafnyBRrseu6h+0osxwDcT/SA7i8KTcVpa9jMlTY53X6wEOcEqx982Oc59ZjfyXzvgZOr1zr1RD
sodIE27DKmme7ZoDW5U3T72rD1cNj9haCEaW4uLafnTFIyVd2JVr38mBXFVA/XsIhsimHAiFFCQy
OuH2Epe52s+k6JwrX4hJyn6EspdmG6s3soW+nH49xMVmULpi0zskMDAB+9lGSfYDt4jn0C/yJ7Ov
tG1r82yK49l/qI3i3wKqMet2eU8WV3OSTWri5gvt81fk+4BfPYCsZu+jgZAa36MBVkMXRPrT0OCe
G2T8V8R8J2/LNtfRWBnjI7r46KEZQ3M3Q6sHc6jrL4jR/EQPYrguRa1NPvHDvlsbsdeddV6taUCu
Yuju4lFYIURXY68XIOVT96W37b38oeAfkUJIkZzuc1xh2J/mR1WARVxoa4UaGreylVeWt3cjG3cD
MQjCpr1HEWNcjmWobi99MbiJL7MsQ28WcoIMs0YbP6fAnv/rrD6nSAZH+/9lVj11B55M/lE+UobC
mzeWB1fq8oTBtoxPl8O/oqid5UqsbkJyT+cIGTYSUcxZcNdo64GU7ovVc0gL1eG5pxZ4DF1wz72Q
45pTlfKkkSYYk/JcMQgz0nD8FCb7ZViXobJB7X16rUA7y7BAS95XGz9Wc8RqsinCSrgEixmY+Mk3
yYikslbM19OLTdltMzqokYG95KykhMJN2Q1uNPwonnw9Xcp+9gvNYUJxcZmEHIPadtJW+lQWezk6
8sNUad7f29No3tn+CJKJxfSYIjkiucFaNssZNIPi1v5BNoP+N9bDFbAj3pAfWKtSd+xFHaOCPQdZ
/IocHYoZZv08oUx3jRB6i1BjFb3WIyLDOYX5LaIc0avuJm+aYva3Tu5SYiuTvexutWraZyOuPHJS
FYzwTUt/PMjRv9dW4wI9cPGaTWZ9XhuvhLfOafvbpC2Gf1tbF++gnwWX9WPtLn9VB/KShnGcHQNF
YXFR1fb9zih5vjiGItXg3gdQsc1wVMt8f5UaCbKKIvrcKWeTWm/2UdfdZe2Q4xL8sZh8ARhfgC5D
8ziYlbVDR/c5Ql4VPVUlpRKLUNW5WXnYlCViJG/LfKcU5fd8LMLrDOESdSFjLM9yT/oRED9BYkz2
ngMMzX3DJg0tDLGEvMjF5J052+mKfFZO7CYXklihy4aqd8I7xxy0O6xVHshGoFcVNtHWKzHGkghf
KpZfouRkGaViPoAsrWMC7nOgmlT1z3yw4m/ipvxzY5J2kT3yZg67n/JG+3Mjgv9XMf/TS8gFARyf
+I2PQhulXStDOe3YWoyvRT4iqthG2EOJ2p4WlQvZL8N8A7kIm93cK99Lu9BP40fwhv8R5onVZJja
d5/Cql5BnkBwhi6rfbzoNGEiMP69muup7Vq+qDXjTVAKo+owwnsumaCyyDqhbFpmqxxlFTHlCXQe
1Xtbf7qMqqI5Kfb/17nybcgXkiuDSVCOl9e9vMnL68rR4eNtcAjst7BLnWViuQVuPN7JigfzRlVs
80bexQ3+N35isi8UA4a4yLvK09VFPrfjVgbrfRc5i6auVqldN6c2T3Ac/lj03Pyy4LkzKFLz5rJY
ZTh+sv5v68gV/u3NfXqBtJzf39inTlheK9UJm9Nl8sebO7/klx/0EifXcyEibvlv4meU7+Ff1gsN
0EKBoXz9Dea+na2NbiUtCfoweenKWMWKEmFDhdITmyI2VrIJ/xEcTlbjRjoIocOy9e/KiKKS0ESU
EYUefpqOhet/THer/PP0xi6WcrGP6WGvzYsybtRT0JH6Jctl/3TS79k8RT8oNnMyRxj8Fv3weh9h
yrkt/T55CCjdL2yBLEmMb5fQxG7eQ0fKMufQSat+JcOwNJ0ofTIK01ynM6Qe/HXdAwBPAMN22D/O
IlNZ19Pwi0dAy5P/V4E6Fz1Ztm3ZOy2suof9aJQ90jOD6a8K9FUxTAhHE9Peh6axA5wkAgtnJUWn
2NxjutOhh3swFAuQumwbeE7Ap3Hfh2Xf10A5x3eNcpk5wDupmw+nxK8hrwTe9xz5FV6Ni+wf8M2e
yGy9j3ayKWPksG04GDr2yrwuqNXYQjfPFBc3yidh9TlcscO0Hnxk3UA/4q4uR5HnTO+pd8BR/41E
ZfwIDbx9rJVnefqXjVJ5lnmBAuHgv0eS6VPY1zkSWcFH4D/nyN2oaRrNo9q8yKXtPHA3nuJgWjA9
/28m/ut7agdDX4YjLq2q2hVL+X2EyYSyxIrBvJLfWsikskvrX8AYZkfPnfgvFXSVsDQ/R2naCeZ0
/8I55z1KnevvaTvnABvVCInQUdt7qm89xIP/Sqku/N6pIOpmY3Bv9QgZhGlGRtEVUpBx8WtU3eKf
UUyEe6vtm2birxO6r3IcRNDniXFQoWMkVuzz33LiAPx5ExnPzWz1V03iY1SP+BT4Iw3qnMWX5Og/
y/9kJfJ+tngKPVNgqda6OyQnjlbpofuXOdX4LK1EPub0Yk4b5slprIrs4LTGvNGLXWMq+qZX6+pg
RC6WUVlvbmw9Q12/5rMWDuyyUhUxHuhHwcKrF2VZ+OL/CUPLuX219NFc9mqX3RlznGznBI9rI0MZ
5jsgbmTf1dlbz6Yw/xzH5KZxRg1lyCH+UZp7CaBTojReRvE43XI28PYdqr2bDPOuJ7v0XmWEZuk3
hQH4tuy+1ZKMOJe47TW9cR0JVqOCZ91tERYTXxl8icrmeQAz0Y2Zav4yygxOX7ZqgIXIlLvzKnH8
MtoYtoMtgRTVFPa+6gN1R5FourY8M127Ttw8NhMeRSGAym+IRZ2KWhzgEs75pqn+Lovp2emT+G2a
tHqZwr+4Dwz+km3m4hrT9fVGU8FSLi4fZKf4bkV5eywRtturbBUWuabd8D9QHaXsWSO1HCbjxoxn
nNVFS/ZPdCXezQT7hpreSaKZTbX73YmWRDPP3fhbjn200jQw4IhBU5V6w5qggsu7OO62kebOBylQ
bFcf6sWKWW6cLlZwTyW2dzVtidhOcBigBHg717SL2yBJpmWh96R3J4quf98V5oT8U5B0WAmLu79H
2VvSxyH1ffTvuEJteLq5+OmKWV9jQ2bFcv7fa359xf8WF5Rsv13lES/l/m7I4J0KPDj/tt2lpcZ2
d1fPzq61q34DaB+GXWeq92wYEFQkC4xQNU3byrqbsUixwaJVVol271dzv47Yy58nyAHc97aNiiaz
bA1VgJCaSi61FhNQT8u2BvK665IqGIqY38hneusiMfp9mIXlkz5bJyhczTfLTTAXQNrsZMNuvcXs
C3cDMZBmPNinkbecoxB4LG0zOa+kOOUehkHzHEeltWsrs980qWP8Y5qrtgKLaeZqtR1tssXQQZ8G
x0elI61+St5FHmrOtsiseS15RHYThOKAmR4lSUNMak7FUITUXxEZm9nrne9gu0HAj+kbZV8AmvnT
aOI0VNZcDWykPq7V2m1Aa8GJyMpxP8++jTkEcATo7MgiNX71gMXdMxajv3I7sX9ogXKqqoZvk8rk
49wbQEumzr2JU4/tS6BiKBYfRqMEwOPb3hJz0framgP4IKTV1p1tVG+lGW7zLHZ+zLpCessp53tn
Rnuak5q2jbW6esQT/pc1x/6tE2bJEk9x7D9063sT1MPC8Wr30Q/0dD1UTXmtq0G6110l2A/22HE0
xq/GyvXoySoNfIn5lfwAzY736wAwQazUpPn8rv0f4b+yxLMoWepGb5M9G8PrIpwQQTVH+5vF2dvl
8fwM2KHbWfOIo2bQOK8hxUJz52UnCXkextJ49OyTxEbLho0/n8j0z4qri5FPYdlJYrXH95G/5uiQ
e6En8vRNRhR8SqtbU+DS36gkrCSrZ6ircFnhBwsu6X+KmKMiP0DMqMMWZbMFZsP4xOS3TR3guzrw
O9FUbeOy9OsEz2aTDLDdtNxsgaBm4zkirYaDWoXlS1Vo+obcX8cucdTuFUNJ3yMK+67NS/cJG/tu
m7Rke7Xa9B/cIP9xfpFufmvDeXjUEFDbNYBLt2jcO0tLUFVBaN5mhhPeB07a3LXG8EiVvXxVNYTn
yI7wzS2aGpTQxZAn3nUGA+exJjEt+wu9cvaDorXQlKzyFREMCndsEo9y1HstEFl87TQgPZVax8vQ
9YrXzsIgvtLbcS/nwC/c6INSPXIILW8Ul+IrPunZU6GNJgzdAvHzO76x1wVeqJjpcjfrA3dhbn/q
i5PGPqUlcoKygiirihipl6usmIxl6lVdsLXJDhy77lGDwHas9Jk8Yp49dmMJ/Ul0XfrlnQEzF9mf
jxF55yqYoXdQG1dfBlK1GNDFx6e9SYLxIC95VY4HFMrfm7JPNuVAVGfLStPd/aX/MutL32Xgspzl
wpddgPd10QdBB17GfJnnpYmH70swrdS0HLBuDOMn0sY5J6sEEYdFawXn9jSOP1v4va81XmsVfpb/
FGmm3pTmXayM2q1RGuY+R0L0jJubuwyHqiTD2U0YNAy++DqXVzFig287yrp3J/l/l6L3x+ilPv61
lu7dvvN8Ld9I92SSjLMhASanWCi1rrq69HUQytA9UL5JP4KsjUhNNtrGG5WEzWhsnmdCHkt4gjbt
fu6Re/bJ/W4qtF6uoyksroVJ8ZbSW8VfVcdHWXNqKLQfnTJG9jXuBDdJhscm+jaIEwD9C6GAg2ZJ
wWtHwY3fdOGr6wzxWm0z6zh23XCsh6RcV6DHXizfupVkAcjgNyNa3+fQNhkwUgnJiDtQhf8ltNYU
e8l5GCq1UB+O9QGHptCylk7c9msp1S375OhAPozMAQNnb5pLW8akRTwvm35K1hIwJbFSAzi85TyA
bJYwKTnwCS5q6Q2aY0FloakFpPTTRUBIZfOygmzKVeVagzMhAhMaK7NMu20+AvHVXDu/h9aV3yfw
t7HgU2y+crLi3k36/L6ev3PS9G5loxo8yKcZHiKyKSfpIBJgJoTueig7JVkCeXiwM2M4ytEICO01
9MiNY+mYH1xeNYVNsK56tAcu8F7po5DZE3rBXiGwk56J65b9x0NBBjbIimaZ311ZDeriHNcQ8UEE
8wOYV5dr2SNRevLyV48M/DNLIpjr3vqBSUq6bwPDXnh5qm2kMHOHec9Zu9kKGnOLLle5kANnoeZz
THey1CE5h8keeTFBHS+oh8nvsRHo8DKZtGZ/aXp12+zl9585zO+jl2YkgptctfaOLnZ3fr3gFDb+
Anz2PTXa5DXKHG05zZl552ntuDFzsgt+7bZXut9EEH3zGkUz28QWryufcK0cFvM0Ft+nGuNUDdb4
oqxrVGCiZH1mF/RgKZymf0znslvrXYbcTBP08AgodKDyQF1MjGowJG87pb5KbdQTlynJ9s5vpvNU
rQoGiq0Qe7MwzG51BbZUlVdobdtAnacCl9I693cAoualbAJD5IBgaW+y1WEH/9C6JEWIDBJNeyyM
nhSyqt+coxOq3LnfT1eRGITOVq3rZkRZi0qDVNuwcvB5pdPWV7KJX8edgevUHdZP2VPszHw9IdEB
/24+4TZXL8Zhxqg2rqytN4f9ui/wkjKG+ncegmGTF6Nw2/2YcfLsUaqYfENrEUr8MypDBtmZqL6/
rueqWsjITyPyFmXb9xXlMMhFEv3oQKzkwGWKDP7yAnI0G7U3H1rGVkbIi+z/svCl2eLXUedxfKgh
pbef3tWXl7DET9jBbkTLtsOqELRMo9T2Yzbl9rIzJm3XN4pFPkatNzq+RGsVtvNjECn6Pud5sZRN
pB7ck6Lbr7IF2dC+T3pkpMTMVlzUAG5D4FZ3MkDxfWBhpj0do9lCs7Lkt1EpU32CN7DuZwdPzSkL
bztxSQCxrWYz1FayKQdkiD73G9MFIHmZEGpw7anzYtAhFjlfRjTz6jbH7T2P853skysVf15Qd8J1
f7agGJP2aE94a19KtB7wlRVVqnGt+XoTQ8vkC4dtsre71GcbVTuCzS9Osj5LUiK7M9vtOT5XMGWs
Yv3hsmTQWCjaaBHSuJauXIeNs+R4XR8vsGOJQp5Inly1lbuSg/Kitz3MCHkrQ94F1/8Eyr76orUu
20GCUYozB8gBlsF0MIwA62N5C46i2c1tcDX35XSQXUXdQVO8tB3fyd/boaKhooCcHR6jf2OKoQdv
C9fVdxJh/AVrjDAIAGQ5cr6VCOQosOytWah2FW/OfNUg0ZHs5VgVlIX29uWuaBL9bVTNbDFX+n+M
jqJvFqP/9zg5Gozae9yX17i87te4CH20orkKAy+pl6PVrvCbiO4ckdWchx6pQIMSolSMafIGWlXn
5MiwCD0ZEezkengnvUIuwVJPBvb5e7Ac1dt/2Fd1t6Vm7nXc25/jehiv4cT8KN2peY4wIDyo9oT6
lBiMsCLcq5qbQsVlNLUTh/q95qzlaO5Z+CZmNuIOIrgbZwEgCMsrdoz1cx4r4GPVMeDZK0bj9t5E
1PlWtoYGgF9hjQ8hLuNPQIdkb5G39p2PQlI3uR7EaKSLFKOONkoedUeqt9kBzzl8qKhi3qtRwXnD
aI1/0FQ6OMZg/ja6fp0jbvwdFQWDL6JJezCtDrnA4F5oJp4SPciPuYYTqmjpQlEHMAIcc9mOJ72l
3DvF60+dw6g4V01kgGtES/CSHgqUAbTRNJSri6cVZu7kyUPqIYbdXZvRjO7rjMpntHRD40FujOQW
Se6OfK0KNxz5tcVlwFfm35mqeVdsftoF58PkID1jLLUoNvUw12vZDFqlx/J1+C1b0nNGsQ5a5pcP
0nFmnm5s3Qy/2R57g6gq7ac4M8ZV4xnWTVi2JnRczbpSii44WiGMiVY3C5hwlbtsC2d8qVL/14A+
888mKJauJ6w0NGfY+mVrPw4Du2vXnaA8TcVe5kAwbbhFjmK8Qxu3fJhzfRd26Ffg1TnAKwGULPMo
clKOnXRSA2quoaen1SIrG1j+re6cuilwT5dm4XK4SWxEm/7ulxFVHATrxDKGZR3mwzopVHchyax+
oP40osDGRTNtPnFeZdP9u2+y9RJuWVqtU4e3iOT8CTSRQzoz6KljiDYegPmyDpwa9j1NW03d0yXQ
4/8e4Q1n6bv2P3ZbjVdhM/t3BYWY66HB50uHNL4Me8/ZzfBaFmag+Hf43Cl3Ttp5Kz1oOEaLPnkB
ZVRR7ADQJ1eRfYjWrbIqrm8CNNiXmcqHpJ4epikofzW6laCB1ttPWoJ1elW1ybWBiug+i6xs5+n8
lUJSvavQnatXt3SeLNfNf/c1LIS9EsOkRZNyXsSTOpKeRXiutDBD1Kw4vGv8OFkOJAtQKgPdDQLu
EuqkgcInPVZ2WdKHuMz+CWVVQ3HTx8icKdkUPuBufHEX/VhnKuTHaIkczYONmR4ONWq91ittOrUD
RF0OSdYWNLLBN3FiLX2fzDE85DsYbuZvBeFrP1Lan6ngDSV5WW2bSuvEB67i0N7aO6d2a3jJKim3
GHvPTLPvVYef9hIRoLHzKcIy3fuWP9hTPuhs4dys2EZ9gK00tQUDIp4SLQJyeTs+7C+55hjoV1XK
qg1TPL7GzHrs+ohPnhADRWvXOPEJPV60QBtD0VZoNy9DzQvWDQ5190ZRT/ehohz541gn2QVctBPI
3p9yTHZNOkJhtus120sfivxaC6ZLBgTxVO0MHZcH2ZQXBXAvAp99dSUnReRObqoh3l4i8homsVnF
4fm96J37EgvoRZWFPQhrO722NKW6bqCNLnsrir4HvrJXEQ55ho5ib4ve0rdDYAQvqQuGVwTImYMf
bsZWHaGKbS96t/LucpHauEhcWcvZ9qvVl4FLk1+2cdTLrd/aygaAKX7UefTJR7bEr2hRa0V3JZXS
G6TehPuxujxro2OXdB/DfckCykk98EGEwshiI/oDSQLj+a1Mapd8/a99njo8+NrPo7IwIEfRNiIh
K+ZemknWFFvSnc0ucIuTq876T3GTk1iUN0GQBQ9kknj6gHsPHN290wW3WR+KLRAz706KiYjWZUxE
yjEZKVqphSJvxNHFtlZFN7vPhmlT1meh0+xG9REcUbzuoyZ+a4BjDAoKC2NsQKzUqMy2um9sAcbY
u7LOk3u7x9NQhnAWXqbV7DzmOgr2hqG7q4i6xYvhOcZqCqyJ5xPNqaV828GzPcmmh/g3D3f1odD1
6v9Qdl5LbiPL1n4iRMCbW3rTbKtumRuERqOB9x5P/39I9hZ7tPXHOecGgcrMAtlNEqjKXLnWi2c2
fNCa8jYj83mJowHqomXom31zkEvWBp/OO31yZLjDnU3PCShGtXuy06w9Z4OLOGeHNoKigw3WlW8W
NDbbeFAiUp1V/mIakNXB1fElnUwTmvbuS+wV7SMkL+3jsBw6q4bx0y3PN7uZ1zkr8linO4ZYOfRj
hIhbsZNBpWWatxrTGGbOCi6YW1hKgeWkz+WXvAMNzD+6XX+gM2apAvvx70TIVyt6CP4qqINmc53Q
sEQ+R6EZ7Qto64dp1wMPWAmpGkw90zlwitcbxdq/TfVSw1KG+Rp1Zb7+FXElb/81VOK+eZrKEdqd
tNkI1zFEj8/5pPtHoT8WwmM5uN7sb6oMYipxXCmSUzIc59QJfw8uM5sO5Pl7jBhXYKjnGxnE9Un6
74elPDvlKRoYlwTqpF3iDv8gz2efddezzvWvsz8NxRYNg332KXMeCrO5iClQAMlaA8uxMFHRjY66
7AhdBKRGMcPA5mGnvlEysF/EMLddsG51lA6HMWN1hBTgGG7Muiygvncg2iZ9AKvIv86QTH+3gQ36
L+9tRuCnMItCJnL+U9xQLszGKus4qCvGU+E3yF4uh8qDL0tT2mmHkgAP1OuxCEeWqElRc1+AX3dF
B8Z7vEwiDslS/XIzIzjvQNuWk6ZfVXWsgGsoqzN8OGW5iuX48dwbp+qMZEcLjaRlrAcbeaWVm5Ib
Bky7nE965B6iQju08+w9lL0JfxaCTiEtttk2RelyN0UDgtyLoKGEyFk4whkLia9xuDmapLvO7Zcr
GQDj4AJYLlA6Ne1gi/EWnPU1cKvlAuKQK1d9Sk4DYnRnVr9WTm98jrOmPCT1Iry7UBvOiVKsmzhS
z0Jt6FnZJlRS+5Nhwnbwh0kS5TvgbPjB/X8nBVZtPpW2+5PiCeIZrgcrDSUceuTHbyiQIXxtO9VF
V0fjrob6iB9MqH01Rm+nzl38d1jPOVJbyFRodFwdEtWBn56+lufSSMCvak4Dx0s2H7sBVZ9hue3V
TWY+5IgErEZ9Xqiv+ksX2Ombqpc+iHRP31ttP71Znn2WgDbIwnWaRd1DFU72naoXGavzpPoLmqtV
zot+o5avbCcaho7aMAYv3AJ/ykxr6fS0qll9bvsC4d2xtbZZkvTfTJidJIJUWA2JKk7EAmCZKsJP
8WhdtVlyLRoPmo46kHB5z/pEI5RLY5s9qOGnLjEPYpewyUA3TNivVVi7V2XXIpFuO4Fc7bcwIcPW
lqv9O0xPsy8sW/P5jX3QQzLBOahWY7/5KB35yygp6qvQpEQawOrhdCTpfctyezGi4VkFcYGpQprM
T2HaF1Zt7Ks0tD9HnbGlVDB/V3zYvjr4uu7ooyqfrDArVmEzqd8pAsEdUUCw3Okm7NdgzDYyY+oC
VtF1/IVqZAVj0SlyLB+qGWCEiO1616HQvt2G8gin09U7eZaHmvLy7B+buDn1w0uDmhoUtW72aKdT
/gi7Rv4IqvwVra/pdLMbCGMeJFYi5DD+K/Zm73TjPXbIqonWPiPa+qNFJ4BKJ35BbffuNoyRWZTh
VT9EhgCFnviCr820zh7ohXeeWMpbxxIS1JWVdjSopaSUd5aXV5ugTbt4PaNYvUZ2pNxfx0qlf1cG
JFAh/nCeWIc5TxmdYWMVho9yQYgCqnuos/bi07gTbYug8veF1u7Vopz/WU7G1Lqe9P85+W+XWNTe
2M7jED3MIseYhWNxnCvl+60SIme/7NcwsfEaH2LFNLQOXyWv+F/YwcCAB/Gc+ro3l/16pPvLU1R7
vFU5bpt52cKn9HscfX2+RkxCpTEr47AL+kJb90M2rcC+KJfUCtPXMC6h9gNJL8LWNUQ/V2FrW1e3
Y+if7JNsaSqUSje97agXv9PaC+I52caPuvBHfYRcsV29PzW8voSvvFLZJ4IxWoqUEVVZeBDgY0xT
MzvHuWU53PLDeWc23l9Ql/MYQg5OuSDwqVxmj1RNkJfKTmypo/3H7SwkwkFGZ4QEivs6GyU27UI5
/H1kuKsAYppHH1YxvfOce2lxCMGsnm2r+3Hreqgh9t7wp3c7iZiDsTy5XXavl3BXoacw8IPQ9Vf4
8f4zXBr4smh+HwpU7zYUeN2H4F9z80VnTM3N/GhOeXmnL4eJViVoDMLzzSRnWuQXdzfbbQjRvr5K
KupHdJKXSJ/+J07O5Jq/XWCeA2/HauGvm/1PYWKTi9SzAa+En+8dt3J2URBZr87sU3gCnZHB7dfX
rvMaeyEU5bNpHOnfT58ikGEsDUB65LSUeuALvgdtM2y8VssuGo2i8GuN4yaAQftbOzZrLPaPcmqt
Ve1r+VM1ZPoRNVBnN5fWeBxaulfoiv1mL5hTuy0Og+3bX2sFrhGH5iw4atXy3HQk4qBi9V5/hYKO
uoZ2pvnnUMMvr1cNrffQZgntBvX9qqU9frhqSkKMzQcYiGIe7xzYmQ4sE54z2MoXQlxsJi1bZA7V
ckQ1xR3vMtvYas0YnW4mibtOqa0BdNCULPqmUTZuxBUt14GDGY9M0oMEcQGXne4BGac17IgFZeLV
5AbpogdpvKaI67DF7JK7flGvvnlF6Fq8ZWckd82v4NEv403vwJaY9NwtwV0Wq2z5HfpRlp3FmJvD
uHJKdn03mzgSPlseV8vE66n4kYHBynbgfTrY/H6lQ67QHd1SN/aCukro6dm7Wc0KckFiXQ8mMEG7
ne9khNCIcm6M5JuMZNLUA0DsdG3aiw1RhuIZ1lLxiSXNMyhxq+z9qiY9Wc/hkL7W/75q9Z+ryqTb
VeVCZTdBKkAL9PK+BPBVLDn51n1yYUbZ10XVPqY1BCVR5I5vk0FLtBdWxo+4aret1BHt0N7YVhX8
rfko7talbr2pYZEiAqCqj3nuZHsrUftzaXhIEIG+2reOTWPKWCCByV7hQQ5VOjkoE/f59mYLSid8
KDzF3dsxjN2/Ofii6dx72UMvFxl4QJrXU81LX0LbhpNabO0UHgqANqcssZ8iZYo+RXodf+qq4KBH
wH7GCtaXuU1NtjBedeiXoacr8XF27HIt3s53qid9btmpM1Ou4U/KlyyyC+CpxMcTbxydvnonzs5y
x7Ne8p7FK7PIzWQxzH3XAEDWtCD5Ks23TO9MPdjDPa1tZOj0sE9D0fgkozqMviaLVEBEEWznp+n8
NJF02DRdD809iWkUgLzuG4vqT7GqzD8dzVsDYqLlKQujlQYM5J+0qx/KMtO/z5VZrQo4jt4Q/dNB
xPvTM4vUceuptXGPwosNsz5UirU7z6eBBflh8HznEiyvHBu0YPVJyAYPCuGt0ZfOPez95r4yzA5N
RpLKZq+PB7O1zEtWmPHOa7P+qQ/jdIPGgPbaJgm6Dm5XfXOK+TVo5u6nX+aQOwe813b8O/GUKFgp
qnk/aaX9HfJdVj96En6OQVmsy1jTn+WViwzsraJl+uaaxgzUpjvXrRc+Wj2lZ2VIfErtRvDVjAqb
bAxsAHnZ9p+acj5YCGh/zZRCheungDRnCcuhelNVq3ru67x7oEWahehiB7jlbDI9VpEkZdZo8WXW
7M/t0mpnaCEgprQz1tJNNxVwmE3aoJ+L0M6/2KhIL813jtcXZ60vjbW05klUT7vk2dDy4osVf4ii
4magaM2y4xYl13Kza18fgMPiLFHwlar7sBtTvo5gTvJKtdZFbPGRLEtyOfTLisqeSPKJY5JVWrBE
/9FY/uESMW3OZ1gTHmWnYVuJsxocZFfAFiZvBWwwYvc72zk2tg8hV48YDWSdLeLJQf/J9NjHekb2
TGt0/2nIQlpyVVU7i9PRQZMGrqXtBFMA615/hN+0ADbL1NrM2gfTzi/iDApFOXS5p61Z9jnXPFdu
+t3er515K2mvMeWeDvP0dJRhreg/qz6x7mVkpNycmzBjXac6T3PqnyWhNlRdeFeGJnIVDpmAsHIs
7uKVppavWvzqU+4LVkM4PbSwD37TBidbt02tPeMvd41ZDhQxfO0E07O65w9sH412jjc1q4LPk+X9
SJw5/+KQ0kKPqd1AP8Xqb8FkySGasnQCqMVY3KiSvLujhZ09HCfaK8Tt6mq76WO6texgilZK4XXQ
H0bZDk2J4s6B8ulMQtjZ1Y7FPRxxKGp8pQIjdHnydNP8x9FjiCzd9i/egbXyulLZOrOt0u9durus
JHUum5jbRmgsskPVxOadbHXEKbEO7ErX2JtjmvNDqFu0Ji7bIrlGPSIZn4fuse0RyRGqOSGhE9mg
mgfIThwf6OnE2NVkam+BMu8WPdR8uzwlb095DvatK/YfRFn0AjYNGHnJIi/ktAbUgqc4Hr5GjdIe
3J49Y2gutCXzPN2R+C3vu8qANFIz3r0ok0UvYosq9a4xp/cII/SCQ6/b5tkJIwtZsUR7y7qiP9SW
QSmhNNS3fKrUbYSA0l68XUju3jHM/iTeLCr/MQ2Is8RZIsMUxEbwYiTQOUfKz+sViiZjS1K8XEca
CwCIOng1leqgU4dwlSt9f1K8LF1Luvw2lHS5o/Fq4pV0+YehJNP/MDeL+eFKMv1DcAi/uAyTxSsv
lCPcvg95K04W2udcKbJrrTBD3GILEjg5SIFRi7PvCbSdyCBX0atTs1pZNBxcr2QvGcbBDgyT+bmP
nTPQ2oH6zlg+q+MiIzYan/2oRAsucPONRZnps+M6CcIPpn9s6+iEii8tkSqCPLbVPNPw3j6neRjv
/DnRaMPFJgfbDL6qkeqdZaRaNkzfTEpzfr150T0qrj99+9Tq6fgtVAZYLw2j3vPzO8920Rw8tGwg
MWutTzYKVKvKGr2fPLlgv5vSIV9ZZeB8iugF3Cb5nN5Bs57cwWiZ/iVZjyl1um1WgpG5bm5vxjKE
FUo2tnIoYz/dQ61erm07f0JZvrsX1sShQIF7armXy9CKvfaYe0q6FprFHEHbJ99eVEwhXZSI2imf
Em9pqjZNe+WGqB5oAgeZf2m7ypkIvAazoW1dy4HUbPH+Higxcglx56w0r9E3dVhHRc/CRDe9cpti
O8al8VnnTguxnzqfZRilxQZaKevTUEKRr/blVytKzM+uapQQoniHaXJfKI6eRKnrpljK3ncfxl19
udkzFSyMZ9Q1JRi6ZORQmqq/82uFTrxftsTRzbs+Lk5uhpBgGC85o4XVlIqSuXFC29gFvke/WQeP
azN5PzJ3oUeFo/AwG7RXSmnqFitT1ZnC4RIrTjEhCEJhyTYePAOBtis6JZla7+76oWaevZ/nhkzX
v1Ngoa19dHQGcEIouv4Wdnpa69IthR0kOnWHZK0Yazt+qVlUnK62MEujOw2JQHFWkeU91EVNP2Fj
1of+S+3lCo1Lgw9e2NLOPNO+dGlBKbuHf3VHA6+1HgrXf5I4QEvzui7sfD9IDMSMr4HXhpA0cIEp
VI0n/1sYwMt8FQUobDtBv6fiU6m1geUFZ8XkDvt4OYMT6P1MbDcv2CJYuebEOfstu7hmrtvtlI6d
wp2jS6mv9zo7gsJ5tElJPdaVGl2CqjhCi9JCDCOOAMH4TlfvrxGLyShpHHStuXmPK816RKue2zM6
lMgLr+uqaEYEGq3qcj2l5KafenbBTafWUEVocX0hkRH1myqIP7k69Kej0sY9SB3myCEoXHMjV5No
y0D0vYLNSu3UEvatVHnwRjac7VBlP3wEI5NOtb6WeYYw2h8ilAHVmiGyrxGNyuccsk596rr4qxfp
yltloyToxTnU7bRlnSY9AF+vd8VLZdCm6xUol3iwqGST87OqdLZ5w3GllaZ7FTgQ5QKjZtmq1C4d
9nn8rnwgDk+NtZVlWTMdbUgi5A5d7qv/2+xGd/uV5vr1mx5kmwoSrM+p5kbHxkdqu/PiheVLKGzZ
y5S7vIBfA8FUEzmLqC7u5AwQOGlpi7pLOofFHTJo744mr6C7lZjrRHFVVbA3bX04iuM2pbHA3idW
CLLTac9yMIekO8elAi5ETsWYqXBu2wb7/1vMbUpQTC03+dgsr24Z3yZLIBCX9xeQYcQepyz04Ch2
e6RN5/3St9PbvKFW6ROAZWojWPQEHBJs/Mm5aKcFWdGr+wxEzlkw6hJxBaprJsxMS5w4ZgdUu5y1
I2oviuX9HXiddkby2K12cjrYBYVgI0E57XpaJp63iUO+NGJU0mHYI0b6+DvA7oq1E+sHuN71VNMd
tGGKcfcbVE919qVOMm6sbLLPanvQWT3eQURZ+DvL7V3Q3BziMn/ozIFqktWP/Uot2f2udDmWLbCr
DH06YAuLTyaR9QrqjWYP0xHZWIvkAqRrPzNXjeFj1L+0S9czz8E1SozZD2teAG782J6BptOiac7D
qa5n90K3nLtBhiXnd2bmm9Kz4ue5RQDLnyt1J8ProQielcaYedtp8jwFivZQlTTTLvFy0ILBPoCk
tlYyRKDc3YQ9DQpwnXI3HusHQCLGa2UNL+z76wd9WR8tPhmJj168D6NfPolc5pmVc+n7MYUin9Lc
5tqOkRsDmyf9ZzCr4/7aghHJUl+6LhZPW8MiQOOuv0t0NzimTnPPHUl/rVEVfQRAe18vaaxoLvPH
X74yceI71CjoDiFlbOkIb7OdKHa5kysXOViSUdbrpNyP5EvpxMFzNcqpTFSRKbKa/DrjQ0QTBezL
j8JtNeibMrLa7908TtvQduqTR9P8szKoP8XvZQv9d5DbTwHdqGckMqNtOdBQhNCKuXbgozyPrgvp
PJxmchCKM7GziTlfSczE8csmEaapD3S/KPR8weGCfg8gzByd3i+VBhGRV9kt31WGjmMfk0gFahdk
2mMJa8gQIsPZqoG+d+LR28okiOD7lQvk5hLqMU3e6jdyczCv5K1+lkvbsE0CZO3mjbXUYYveOANB
Mc+aZ6sOWl+9f3J1H6Yez30wpfBaB2qP/pbib64x85Sqa5Nd+grIbLGNAwUa9ihCZVFvra9zZnzK
Umv6p67ecnumOljNFsTYgfXXEGblKmin9g0C6yWB5rqPhsmTYij67K5owvpUOgCOqPFq93Ltso8i
6NnDfHwanbB9gGTVPwSapmwHbnnfSNqvKdpqn/lO+IdScdgA6tb4TcEeF3VygeHuS7fopjW/xNNk
6CBw3aWucmqjSLsT02h2KnyzFN+mWk133VJjDntz47Fuu8h/Q/5fpV8NxygafojpZq+sVFuXSaRs
bw7TmsaVHWWvxqKaVTfBBjxDekHcgl8nKhqg3yb/QFYRyuzZMq6H3hoe6Splj8Cu1AGQHA17RQOW
SPa3Rgp0F42DteUOQrYHkpuvHvUwpFC/QGkSnRrTN6B5VfqvjRH+rY2D8qiqtflQ1R0L/iUcolRU
5qYgOsPUb77Z9rSGU334Sh7I3M+wVe1kehE2J71Wu09mpRh3NG9VsPAzHQJj7l+ozl2KToledB9Z
5MUub0rJ3RlufXsBSqNIt9Bxr9HgGw4dosnpmpZVuoPCq0baGOfKIYkSSkbivAVfFcAWhqvZuU4Q
ix8rKMG4OToci0+E1hxnppzds4jXvfizgvTouYn76pll28+0yJrvXefolIY19QGlF/fi8U1fN2yS
vsdJ/5yqTfWJJvfkVFZRv5UJ1vxD8UFbgzwLQOhp2QEYf/M579KdzIOrHBZCCDPOYUuz/Azb5kEk
Y2AzR9B8iC2qaWiqynZdHGiSQyXzOMVNdXctSSMX661raeyKHf/sAdc9qcujMlBd566B8ytcFkCR
lzvbaQgQLVuG3Jv4Qi5nWWp/7zxVO97srq6nFzNtt2KalmUSO1v227OBvJwCrZW8l6uQjd1N6DMp
ykne6fXdB0FxSCBYNGA5CEiKl/VqBhCCymCVhxTHVJO+WK8/++QV2RY2MYtrF90Gm0dam6frztON
hxAm3z9FmAUCuwiGmQ+FPsGQUphfJPfV1VW0oiewvZPEmB972sYzgaaJ16JQfGgHOsfEWyL2cW+X
AKqXPh05kMRsMyd5ybo5ONtF2IN4cQfyeAo7qL6At7AkRyUOGYK4qJBm7y6mMcF1Pqv1iz3WIQVX
GlXEKWHJvoRM/UXO7aBoN7OHcJuEO0U83XsNJaCiaVCSWl6uiKkjKnAND1GYPRoJWfIhN2dY1RMP
+TcrP8Yx6ogyXOja4TcEaShDc6zcx0YvD1M+ow7gmXvHYjssPuqv99CVzw8ysmynRV2p1s7XoT5F
G7/tAGcuryIvOo17y/zSu3m9dvSMhZcy0ypoLad9gZ7Kgt1fV62bI1M/FvdyJgeHRvatOcb1Gtlq
igxJYcOf0ygnfutUQ+iVKtbWmCGh1DUQU7Q0uilVQx9sX2Vru/WK87Cg83iUP/qq4z46Wpu/1XSY
p4XyVkwWDZ2j9UVGfTYXJ8Pq9bUMuy5cNH/J1l1jlwtGY30Hu2B/34dzeZ8rADmzCEaK0BgfeRPT
Y2vH4C7jHI3LxSYHrwy7nYUA2zXYaqPpolNBpFDFWgc+FhIhwGe4TTCki/F9KHmlrlb+a2hG2nvw
b3MlWLx9HltoFJr1lm1udpmjIb00vpVe3Lo27yZ1I2ax3HzdEiA2em2SnWZ7kJEsM2/XUJLEGFYS
AyIug3y613e/xQxqQ5OBMuyFm8pCMxwBQ286CftUlfTxuvHS+SQsUOI1G3U6CXPVLXhu7X1gxzOr
3qnZtxolG0EqBJHDeuQ34y3fo4d2sweYMF/zA+IQBE1Bu9o1mVB2jo9ezXaw/PDyrke4SBT+x6RY
6Ami1zlewJTbwxJaqV4CGcm4LSHevdDB5m4cx5q/DPl8Zy3F4TTXSGQ20efc9YatW2vxXaFk06Zx
zZ/9Ij7o6uawjSeXBqtlKDpbcVw/N7lj3V1NbdlceEzfi89zw2zjZGT0j03RfW4UEL0dkoCz46lv
BZQEF8rj6arTB/WtrDLydopmrsXbNYa1fGPDHSt/7a1SjWpD149yEG8Zzjz1Z3e+G5dLzVryEHiZ
9yjOLDl4ae++/nq5nhZKniKnzPUCCCeH8nP3Exi98pZOfv9A3uq7uchIzBaipLHadhsZKpOp0Qte
AvFvteKz0w0/HUtxjhTflW05pvbGKYZsPcLgD40iHa93H05lHMJRzI63OIso8VWP+OroNPsqctwF
gb3Ru6NBznE1oM9ytqJuOkM+OJ5lGPolrVZyenPfhjeb47XJJmxJ/nmeRimw1D/fXuv31wbJi9YN
pJ3/9cY//A2uUqKAbC8E7511t5cchzsho2oXabD+kCa5nk5kQs7kOleGCg/I/pYmSZTqrwk45vUK
12DxyhWp7QF1urJl2y0yAGXaALPvMtTHM13Vdy1KL0/q6JpPdgO3t+0lzlGG4sic9NS1sMKIqUd9
4Clc1h/z+xynnOCTQ1Lnetm8BTpUtuw2TUWNKVkXabHzrLzYXF8hc/9Sp+776LWkmsIeEmO+pFFm
OY9i6kIe82qQ6QetS9yrLXCNYBvxdjcSIo6l5egw1CaywsuV5AKdO/uLGOz2ZhK7FrLS3vpU6j63
U1zt6LwI+ZOq+Qn522GlBXBAh3l6kogsrqodv/3gBNZjfkpURIooG+T/l4gwo8cjyrRzYLkaPwzV
2XzABAkSaDKj6Ggp2otAgm5QotuQn9y+yI3gLPEfIEep3cMAZq4KVgg7Hl/pJ9sA0mdBzvWzjUjn
I2bZFhaM/03evbLoBhLlU6eAUU4717VV7IIizj7xyHmfZEP025r+T6+eUcrLVAQx2S9ug8qc74ZS
e5+kK1Z2tmjSoSdKs85tqpS7jGS8jG4H6Fes820oZ5UH1PlmS5Ch4Hev3HFrrTd+WFpvXU+numko
wU8dbm3++9QGAJrcsYRzv7meoqwmLyhf8p6HHognmANTHwkJdwgOiA87D3IlOrJMgCiteooBaJ/K
UPuumDHovnQZQkXzPRTecfEuw1svupj0bvrOfYMJU5ZDloncK003u5t6qSTyekvRtzlfeGptrFAl
zSeOOYm+xWnrHG/2oeSvZGVJmqg+FUOa/xUkZar+HdoR2Nkrs4kPBuGANvheS/v5O+uIaJNW/XwX
Zab+6Ay0MosjSqIQCgU/eXabqD2btQrhwjIj9Tu4cw37SzbAR5fTK36oJzv63LIV0mALW7VNEV/c
3Ogf67k/SqNvv3T7Fu1DQ4r+RSx2Vb2klDLvpfV3SmBZoWO9PomzGqBlqDLT2cnEqHOiA5giULdL
DzL3fPdsZnDkyVzITPKt48WICcbujyZSouPtuSvP2LS1PtjFJIWZxtCv9g/FGm4nP9pp/pQr9IvZ
uYlcQxQpX6qqsPZOG4YXObBcRO8h0aCLyQtQRtA0gDkRPUR0Q4KLnMmBpOjO6trs1IpkYu8UP22f
+90wu+p2LjRvw36qT9ZZy50wSeL4pFkhAoOpcbCaoH2CvSYmYaWl53CwfsjoajKHV4eWmfCfBK6K
1SCqdEqpfdZoAX2J9JSqB61Lm2ih/JeDaZUgRjvuXYuJJl8DiemECJEMSKeKJh3DhtKDcm8rItSs
SzMwq4ULPw15O9Pprb9T465a9K/Gqg9WrdWZr6oTDVugFM4dJGDdWS+CbpeFLWjVyL+H2U/fpHE9
7fSxo7Wrq5MHe7aP5jKSQ5EmxqrrqNzI0DFi70T/KVndJURmabb+qDSJcxFTb4Xd3q1cmgmWCKWN
atQGj5Pfzc+zZtcvrlqRlCr1bRfo016kW3PXevQzZXhK56SisjofRLrVb5PxpLVU5mRYpXRK1gvr
8P84yU3plJyW8tdtUk7F/Vimurau3B7i5RqQiKi7w1MXHQc9pT1x0XdHyK15oUdeBnL4LX5o+ug4
w2u5DlD3eOlC6xYvFs/mrgj1rrJRgUhW+SOgUHcbw5q5o6OkX9lhS6X01rZ1HaeGcgRMbB/F8XsM
1ddsp9CSu5JmsN8ny5i/41Q0pIH9zCouYvJyi2/Z7aXVGiFcwx1VJdvWCjALhxzF4dpLYGSv/Rza
j+UAm6xvJDsxW24RnzM/HNfSYpBOsb+xGxo8fk1Sax2h3hyxRm2Of58kUW4KDZlMisxKW6dqP55D
h+YEbYSfF6Ufyhhl8lIvHZFZnhkHg4rzU0+LOKwwhEB2sdKo7/7lqYOxbtC3YNMdcUvXi3xn0ND2
1vfe66AEzd88x0lUdtNnD0XzbVI3+rmMDESjgY1tYnS8vi8vTBGyOzglD38nS+j58spsa2kqWLk+
QbyiAgivjzn8hlBhrrNG7U/inXsolcwo8C/irdTg1Hg0qonT3pfT2ELkXifP7BGOEmJWTXIfxpCX
Ocvl56zRTrnPrlSmyIuHnaqvKzM/mG5qfCt9mPMXdVbX6n4m1NdfCzeHYc13jFOnIM0WD1q0+RU6
TK3zt0+oQ8boj6FOrn646q/QeOjer6r0w0J0aH+4ag5Vs64n5TNyK8VOb3NlT7IWwXlQw3oYlW/A
z4zzkGkGoptD9TVLOlLYYZjew1eUvaB99SDxt+nhQBiiA3+cXtvj+3TEP1OZLpf1PYfetOQ0QJ64
ydvxndUFhKB/7xmde+Sh8yKj20HCosqgK6YbznOejywTixZJ+Info+2BZN1EVebCXP5x7pUa5te8
315MR5R3EwAfvL4LM6PHcgbyQPuOFoFF1ZTgHJltcJ51/f2MTy0uVvE4AzZIxmJAxwkyBwmS8OtM
zdaaYHez3i7iuRA3vD+9QBpvKjef7hM/8FBE17YyksMMwToSkA2yfqltTGu1akvUZWhDuBe/U9Gn
ak3hcRKH2KzYh0XFHcimgy6Tp7E/QiDkQfGxk6E45ElsGCQnbw7ZTEtI3rCZ8VKasz70n4jRjUx/
J1e4Prjd5do3o8yWa//mEFvEHW70MuWc6X51UVLWSmWonxb9D7Y4i62Zgn6Nqjh0gwUtSCsxVo1P
DTnhEgforeHYXYa5WtSX62lfIPQzuXG3kgqdHJTSoUz3e8Xu5r+eoW22hRW/vgYqddXs5iqDiWdZ
SCSL+LKcDUn1PsxyPovaCOEDbay82dwWG9cpv9wy7P0iOZlDv6OJGY2i3h+9teagT+TTvhaqWUjS
b7GJ2wy4Ue1EqsgSdaO6jO47Otf3AZkb0AWjXd/VvR+9n4q1gv6ljJHq0LpKdw862dZjMdYrxXSm
biW1AikTSMHAVBoIWGGd2P1WRPhteAtOe5sO5qXOIDY5JE79Pa2UBB4gAzm+2GOXPbf6620oaRsZ
Zh6tm5LUuXkl5XMbXkWNoxBMf05OB+rTInefaRhO39xn2x6aNy1zuue4rfalGTdvlBhi1Oe9L1ef
ai9vxFT5u3DOcFscUwpBQHuY2QQGcItxZI20eMuRhI+iD/1evGXicotzkEUXb26gSBWGfncnXppx
3qCd7OF2Y+qiHSBvLDYK7zjXyrCTWvGV3SxC+m9dRPCDS2X5ahS/eJzSTLZOxmZg+SOntYwl8sav
JkXnm/c3x2/XkrlymEnjrq9icAn9nHS8odvyNNm28VjVbrkxJug4ZUhnl/mYNZZ7iGH9WRnLUBxq
qnbwJvyQwS0U/d83cL3OSUzjbKEeaqNEZJGhPIB59s/24CL/wu6ipnGG8UL0+n4qY3pqVrAAjOiA
l3BTwrZ6VK3yb1h31oJWUpVcObPLg3RnQSmlMzyoTs8uD8ok43Nuj3+VlmY8tGpbvi6Thqpt1vbY
li9WqW58dyy+VwC71xoUe8uSATwiRfCdzubzkxq74QrBJ3chSyFksjuSwYj5IHHdPJMvZHsJt2dE
C/+2qIb+0E9O+bWBkKoLy/Rz3SvxOY7tcCN2mZ7QhjSbVngZeATed8vBbBa27HAMoBJH2pa96kI2
56Tzm+/Z9n1f6adY/X98nddy21iQhp8IVcjhlpmSqGw53KA8njFyznj6/dCwTY12dstVKJw+DVCW
SOKc7j8UGidgHP1BS05alPRbHzDdi8T+ZEgIreXkNC8ZMhlYY8PqY2TEMzmMY8Drb0o94PbByRph
KmyWyPucAXj5vuchdMTDdHykxpPSAfI1QOWQdNj1Q6xL5vhLF6rj4/VQg+uPDT2+SMiqADuB+7nt
qRPuUXRRWcfQYb0eAL390Fnynq+hmK+YC1zUnTQjr3HH73YTwKnZVU5Bh1ZalpjJoQ3Y16f5WKHc
o86bZkH2/EfGYiT6hOPZuwzNRNVdT0NtqyCKeulrnv6FWWT7xC/8PfpS+srZvfJurTj4oUbtdBYW
rsQpa2HLVuThfWwWf0e9Pn9nJ4v5c1kVj0bQK3dBrDhbOnjzd38YzmNSjkhnY+BjGKl3qC2n/urq
PImWBCXE1b2M6hBdZFV91pCYKJXOb891XIJtr6ruRfOr76INAfUfZ6hQyZ7KmAagb6IZ2C6iEYPy
nDih/k3nWbAv+9E7o0Z/dMZMr5CYAypA023YIvGRfs06eA8iqr3US0vT+2nV2Zc+M5svDSI124yy
zxOSJgkAPgtNAL2zb2MVO6DO8+xVnLscEyRzixlhBTrsL/mo1zsK3fYhXDapJpJuj5UqgtvVJY2H
dt9ZFr1fp36y1B6tgdGfLw7yLZBAKaPAU1qH7pIhaddQqx8Goxs+JSBnjwm6SUfAPcm3PNqK7zzV
1pQFNlKqEs78jdjUf8gmXNNbflGg+G6HrH5QZbc++p0HgIXvfIGPCMrENNmkYavWn64wkzgo9jru
hQ8Swp8tuCw3ydRY2SSKrh69Sc8eg8XHFpjeq8sD9aYTl9tE7/uTO6DO5485PVk+oOWQoN+XxRQM
c0tVkEFirYBQDhaVEaJ7yJN5GjJaTfgQs8TZ4EwFn1un/2Fk4Ldk6FbYxSuJPt3hGWJ8zsy/ZwAy
b16u7W07sBqkmyJtK79NUCnJtsQ56ShD+fVLLF9i8ruOGnWvU//bDYsTdDsosG1adBbcxDJfJIZy
a6007rNE6sHlu7Rge2gV4aPW9+Ed3Ln6xgZnh7ZGOX2z7PimjYfw2Jh0NN+aAakNXZ3bG+Aa0xFJ
4Ag1XV3dzkbcfw3r5DHNAvPnGEdbPfT8H/7YIYvWhOZrpZTj3rdh5hiOGW3zpsWX1izv08zuXzwn
7F9okCSbwDeaWxkGrWmdhkot+KIEIb4dwMwOUBWe5Ar4tMbOsxyoliHsnSFEl2W5nR+36Wbw4ZUq
4dIOiuzA3WMsNGwHIVus1IzJdvaBM/Ih4ol+yTwMfkfLH88o4Pu3VunxQFN9Ohk2NK7CUWlZJvzt
4aY/eLM1PrqdVd6E1vwtsJLpUUJrfNAOIaWmy7tQzb4kTnMX92RyBzvSj7Gp4tetB/2t06PtvbzV
MI1cfJRNVjCJnjhU9Zt8fRMCcutusyZ/kPflNe7GmrqJgS0f12sH00puJ/3kRdoNRfbgoolTaraY
i8ph0LvhTO3/5hryNWzSdv+eHehyQuzEh7jlcTIuekSaM/l3oA43fRf+BUtJO5SRLjJewSdcADw8
qKjCxuhZv/bTQpHK7bdwGdFCTZ9d+Fkyh8ZQ8Ekff5jIhb804aC8OlP6kGOz8CBTToMARK4jYC3p
qgmCwB5yDzYD91I1eL72InYos5OdhSc3c8qdMlJu/CWpMk/1AtspzAuGC8ZFwRBnF6t9sJNY1c3K
RE1GNS4yVtzsHouQ6SzJ17gM3RDAr1GpNx/iMhm0xbHNrVvp/qql2m98x+eLZGknO2N8rFHXfdFV
x+Hr1ARMTniMWv0y932xkeGMjPUp6nB/kGE6AkNVxjw/aUam3Vt2+yALezmUVD6oj1H3m2yY4hL7
uAN4ty+AJIX7tW7d/pdbqDtWMV9Lbb+VWeePoejVLnTuXXNfxY559LQU4mA4Yl1r4MgYRtC4wDDF
GxkODhxJ5N2dc3/jzuOMkT2AoCD+jQoqcKIBfsXjRCbivETrDcxIcVmN4kdqNmyASt/Bh895CpcW
w7S0EuLMymqoP7/HcnY9lEtrQYbwE8bjcq0+2eWuhpvD/eIwBD7C91qO1+xbjRzK0fFLb58uQ7X1
050/ZdV54kP8FrL43NCkmi8y7BtsBcGCPZcuihpegzXtchHr2eohiMJvkoROAerxywuEKN2cC4Db
Bw+ME+YwVX4RJvZ1GDW1BfWh+yyAQWWwyl0f+d2ph5KH3I3/a3idLWq9OxWdH2zzpOLbf/Jq+yTr
t0i/QzlGf5BlWb+s6IZBC9hITvXxunqzKMadrLpj17ekSJ7McnlsJcZ6uUQANwTbck5qOHdVgVgP
K++TT0WXxS8rQrne5WvqYZpuc7vmm61vaAbn1ovtpt3OyqaErwaG4ABdZPcAWshsMzvmCw0RbDOK
YO+oacDlfXSqEeH4+FPlP2sYxetryasaBaV0x7KMo/zo8kNcr5YUOWAxy7fpDz7R5bp2lcygty1k
8EJz/Y3ILeidRSfPap5SszvHMLQuol0IGNCc6eCXmwS+4J3E3ukbUgRQdpHiDuBfTLSfnM6gnFoq
6LBFiOtuaSqU52ZBgV6H8lfMO8dcZwUVeh3K7DVZru0KdeP67rfOqxxEUJqDb5kYpBhWciiH2f8L
5CbLOrBUsPnhUtW22dzjmRmd9cqNz0U3VPd66OIAEZvea9A64H0RozhrHW3C1Ia6byZufBFsrG+r
yUZR0uQicFiZleG8QEsCh9lrshWoTxBOsb1vrAdk8OsndpHfZBPUUs0AkxJkZ3soq6+DfWMoav0l
DNXqBjHWYSfhEjfWjWHH9llXUnefDqgUoIAIfAICHObNGd109vbTjZX5sDCnenr3ppM/cDrskA+O
3/1xtbR26VDl87u3uwIumk0bl2t1sA/VAiI/TIQs3PFBSE7JBEOA57yOthmLm63nzMB+20oHVISk
FAKF3V1t6hfAGO0hgp2wbm7UKAVSSpkdrq5f+afrDibOu+jepx+/IkplQi6GvHUbTd+zMWuevGXp
OxlQDjuwtTICRt48ZUH1OR9jtIj+ZDk1GL0l5CtaekasT90Oo4HSqyAWqql1d5lSqitWYYUtXGEM
V5zCB+yC2xnz3h2i8hDV1SlpfPV5RF7w2a9xpMl0Rd33y1AmHBjSmttjDbOkDSVfjYqhGxsZyqEN
627D40A5B3RWnqPcdO6X++ZpHe2cYcCRZYeVhbedEkd9ZHNxbHxUqbbwjQ99rHqPGVZUr45p6bDx
XfVGhsGkWnuzrfy9DPO66m5mAAY4ZYTDq940zSEeGvNGx/3vgQV0sB1DauTg6BKQ38TkALxT3xeR
Omw1TfsVkwnWqsO5j7rPH+KBonT3WY1TMen4F3fmRvIxQXoAej7eNLGNVw8VB+0uwe1QcFf9OJo3
haUEKwlPAFQyXGFYjf1+tvn3sFuGJarX29xwyrvE15L5jVaptg8Qc6G9CURcpMdrs/s11OM+f1R8
KjpoJi0qVL5zKBfxrOuhWwSyEsBEB3B6PY9QZvkUIkEip+ag2hfr/l1kPZX7qROMJ22YUee2vYsc
UkUx5g0+Zjp2M1WwmbPExx4CddaNzMu4TtA6gXuHiNvv6yQuwzYKh10JCAKgUe9drhMya6qsqFkh
bGWUwGmfKasvr1n5bbUJHWrSMiXXTWVzshWjOZqTB3vRaVD9pFlhm212bizb39WLFZc/gFYaUL+4
0c2WLeE0RutXiHx7rF8hbbflL9ndX0Nq4g1gAsvxIDF5QERe0PFVTvc4CvPPv/wU2HpZl9LUsi3I
5/zULdAsOUBkpeY0P6V51z4nlVPguqDDn18SEjqGd1XXu5vWmsNzNVnKs9W2yVKCyn4Eiv44g6F8
s4o8Phboo6e55x6VqG0uMdtuCFq2+WJ3ls0GP+6/2013sz4P9BgD7yxs/m7w0YFqzT3CVp12Q280
D13KZ3FIVNodtlJuIgdZsyqJF201DKtTrwOMa7nQ8+rUvcnoohy7wVefID22WAF72bfBiC6ya2vR
GSlMqi+WDkoObOZXdWibfWDOoPuXQ+emqFzLaV569V26HJxsuri6N5wkPgMumrv6kHYWbs+6bxq3
lVL7sMzbjHaSxpKFarmtIGbGHwwbei26xPqC5a8r1hhywVDWd7NvQlNzVDXYaeqg3jjNzzLADTtb
DLK7xSp77r32mE0DUsj/in8YFn62CD5mr04cRBezT/vzTB29YFN5sZOEro1MyFjO0tgz8Jwcvn6I
yxC0O1coA43ahDbMx2vf5ViB5+xsvS8oBfLC72bkVF5Pm1pj2zlKuVt/EjUYoq2ZZOYuGZOR3p2O
UITumTeh2ZrmX3x1FLcViubuZG8hwrOGV9loF3jc44u3qJ2IBsp/iqd80FL5KJbSqxOXi24KxfJo
W4bgdHH12poF78ugQcN1oTAG1IufTOAuk0W9NrLM/FaL/e+QgXycTxL/KdRV9aCjd7gL3MEGZ56l
LTvveDrK9ZKYQZeUW2K0GGwcFzDDdLAs372BU1Hf+qUBNua3nxg7w1+OYx6gH6xbkuFwjVHoj+5m
XQWse9tZ2MxU8b1ZUlBYsda5+nMcOxa+i3xBqusDDHG/XVHamu/Mp0zH7kZm6fEW97qnvLBK5NkV
9RctsoxdXxburu76/l4bFAXl6dj8x0Hl+GTbVk8nlIOcSUpa7ktbC+4RFh3uNZ9/m571zUkdyy8S
u6bKmU/rEDHwOdldJ5TuDXsaFv7L3ms7KSUiK8veK7fQXMkb/ySj2sSOulAbirGGu63iZ9lP9IW5
ZQ+dvMjI570lI79X3I2pBSa/5lFvq20ADv7WKKeGUgcHGcqhXZDRB5lpYl3H07mGRYpbW7mR4HrK
cnQ6Gb1RbAWCL4cu1/tDjsvF1sgAQ1wn9Bwbq7CsLm3YvfQahEPpDQ6tA9lo4e6qob5q1l3jWmV4
d0qkrXFpGUqr8U9cQm09orZbAoO7dnJ71sIOhKU7aRZf41NPZwZoz7i/xiRFR/8HIJDy9Rr3XIpH
eM5ofCAWBC8WADp6dXny1fawxM5qd7yUmmPemrNi7P10nJF7Td9Miop/L6kLNuhd6uAn1i1Yz1+p
iL69lYVhS2oAqvyQKrm5q1Jz2vfloO5kuSgLxDmepr1NHXknq0qJ4bYYV1pxJzA2cUiBjHTE3Nu+
/DsEEtO+iMOKxC3VW7OuoT8XileLxJeQXDin+OWEdU+T849rzaSM1XlU1fur+ro2FEhiyNhL7Orc
WRNvfprOwKwxJV0Odo992aaqovo8+sP99XaSl2BqcgtncucXfXiv1Dr+1TP7tV1rlN1uHcuUu8y7
UDFOUZ/+HUZpeG9bFabWMjv7CKvxqZXBGl+PrZd+0VgMn9ZbxX7WH8ql6DB2QXGZ2xKwFHKaMqoj
fAmPDcTlSwvCYdtYVbT3khgYj8xfD8WERKzKdfBAEBpabjU1lPZ3cjoEkAEgKyGi/2daJq7DzKy8
Ew5QUJaCbcLrXqhUJxc5a73y15nEYhf3N7glmE/9e+JDct/li6wZXLfrRL1ccb1MzvTlo4g+xFlG
18nrD6A0y2/l3z+Y9lZnRX2D5DeyXD298VsWIpxO6vz7VKLvEvBF2Y6+0QLtJv3jbDeF2a3uau7O
18x8nzs2svTzoN2qfdPdFynM0CFLk78aMK1u40d/W7lnI6iklk/0YJozVeL8SJ1df42c9G/JsHMf
iHeWfEFaHn0gFjxSYxkXITE0irBUY7MOge39UF2GoDx+zXqG+2vWsOseaXhN50sgcvV4rwGsv3FR
KTuWeTmACUyhvURG8E0dnItlUfOOWmVrIwD3o020Ea/5vHytMLffT13qoaVXgWJY79cYdbntVUpc
bspua9UvljEbLQpTWtw8ieLxuOQoFbFVAHlRNm5qYAoSW6WTl22sXEvtyv4tbmjRBt3qyxaH9Tr7
peWMJqi+AZOoHGQY+dWviYmKAQ2zCCr5v68wFN6lqj79kJs0sllSi0a/RH226Sxgnju5Imbrm7V9
frveeNZh8DapvW9b+Isj0K27biErGkV7xu8H154/ISfqZ9AaNaDisHrOWAgdMs8yd/PopcXW7BBu
NbXxqVy4TGPTLUYa2U0CO/9bEfj6NnKC6rFq8VsdVKQk/K7BnyaKnG2QRu5X6rboKAb+P+AEd0Ey
3eWzUuPdDt03L7wRxXF006IybyAxIfmzeqyJK5ucKoP+tl5xja284C5DZGa5lzqXvNGg6y0qx+8x
IivQlF2BwwodEuJvOOo1TS+8aED9+mPGCh/5czcZokF4vY9gUKKEDj+wznnvAVQIceGCa8uuxGZH
wX8PYuI2odZ4u9Kc+0aZb+CK/4jMu0jXi7em6qNHM28+Z7FbfE6o0p8DUDg7wLvFZ7sZFUC+eQut
jiF/53ijs+W4l6ETXlhLxTToHGVT5Yu+oRVZR1HV0iYLv5DafuZrXHnwy+ynhHuYoIfxTxbyUO+y
tCF+l2W3FJ0jz5u+8Ly8AHf+da/OCH6KBtd6L32EWG742E1VRvZa4M67M7MwPrZelb36kx/eRFnh
gllntu8q58nDHTPtO1T7U7d9cx0qPmX1TwuG41gk+XDsoM6/NuYcbPpFLX4aQ+R7Yu0L2CGa/XMV
3hVaEN1HVcsvyR6n79Al1lQcyVBzTXLzaepNEKZdAyRI1m9u3KebammhwXIFox0ibjyl3ll1c5Sc
i59Bwk4qLJy53hUT2AfUTxEaiIPdSvVq8eO6Ds1O8d4NOx3ynzvGW3pIE/BGEOIqqhjbGLWnr72W
Pa9oeq86zs7Y/8yH5lutYKCnh74L6CJwH0sk8/FDh02LSUN0J/cpFLXamNliu9xipLLJQH3gXNxY
N4Nbeeewtm86+2VtQ/dsapHhbxFpTZq7zuuaT6gwHVjoV9hRmN2xN2v94AKi+7pgntrKC14jdL8v
do2JssTVdOaJPVXV1p6L4WzghfM0T/mdXlTWm+FG6h0K94u4s0HZfiqGE3qygIqXIb6qsGiUwjhK
8lQN9G5tbHhkNijH57wPu0eZNPVDxx/1rekLjMTcEPveWb3zQjb8GzkdETkbe4dnSu6pd+5ykDOz
BC0817VStbuiqRw+coGqnoo6hz6ziP+kHo5n8N+0TZQ42autWeNzlWcbmRRlIDg3362ACqyENA90
Yj0HbJDN4NCXTfUlY/vm1v30DbAu6wVft26pbTQPzTix9XL94GDAXNlfaT8j60To0/WL0Hwk3k/B
b2kVGVPAOuR2i66iYdGxXyRXgNUiuWL12bBN+tTYrXQhmfJTnyUM6AYrPU34xu6KobFeDVtTbgcr
LbEJsazXvG7mR1QYT6iB5tg2jy9F1M0vMqdm8auK7So4czJ1Df0Yxw4LqA/cR+spONaYPh5kKK/S
hhGcKswIN4Me57a6n6rdf3poSbAvweEVWTofZIjqV3O3mmvJWIy01kQFoy7JHt0awfZFXWlN/JCj
LjMS07s42Ej29Q6QT+hY56lN4WZOjtgn0lWNCpzAEPlKbueAN+tGoutpW2hnfdESluk1U6ZNJUxv
5Uxm5Ewzdeek0vlXHBPuhGcE6q2n0cBEY4lTrcdaPc7qc0in8tYfjPlW4nL27hIZ22XdY/mzJMlh
iByFh+Q0rbe9TnxMXGcqjE5wcDtr/+bufKDyFGkNEq/RUURcunHXwwd6j0x8uFZidQ+vz2zmeHN9
of/KQ17iN48jgGG/Aug6JZ5P7pR8E4ybQONWtRYdVqhMrMMVaPcneAXN/TIdzdzplMb5t18ovcXH
VHI8RcfeJ2t5DyI2BmCJ/YTaIetqjJr5oLaB9SBnbpPyuW26yzUO/S6nTV3eS+ga150kOIysE7bX
mKtV5sP15ghSbMGF7Kw561+jUY9uTIofG29SKJIPTvoYF/NZJiXUjcXe9ezmqYrn/tUL7HHT8K64
lclpyMZ9gczEoRvV4b7XEXgybfTeSh5a+8bBc2cDUpfKRlIV91Z6F4wRnCU+wbnzIK48vQd0Zygn
D1U3xNzEmwcEKkqauqfToG7RP8g2XtYNN798OyYn1M49/tUiDxcnFO6LIHG3MjRo8eziIqjXWbVP
H3170J6KSNGfzHIhDDm/Bb39EA2ORY7T7MPiLILeMuzndsIWEQ7tgAQDCutof4f5qv29pk5wdvhO
m764IfqrhmZRrV7SPtxxScM6a/pyVRIvNWSajNhObnEKfMswUr6YlmG94BaXwH6ntSVskL5D7RRF
uHUyWCggtju8lV1ZXyRB8sErskFe+CQIS5j33jxcEO22XiSkTVRyPC3cNAW3DhegCN8l0yPkSHPb
VX52cPsSGJ6pas65S6J/1qG/4EtQoto11KEuMpJrS15haznUHT1LWdB7eeucrUb5W24qKX8uNSbK
9+uLoXBdaGW9Iq0R4rIRmoQU+w5VvZ6qZVLRA/0sQOvZZfGyk9NkQWOjFoRVgl9nKzhbJtbLkoya
bcl7AKQW9eEkv4u0WbstlrqwRMQ0dj0T51gZy7Tm3SZLbi81ZUm5HsZ/28qSC7HpYNV/8QzTbtde
nu/WrzKclw1TbjXAzQh1BoxZGUm8GnJCTnJOR0N/ajqYReWC15eeaFnxxmuc6F/DGi6StEglWWal
RVovyXItipL+s6phjw02D0QJ3TzkNqLom901WCYtxR5AYG3OIjyo9g56Bv5N1vhb1I75/8ol2bx4
62Y1Is/nMipepKKV9F29xYM6XgH6VxD9dWJF28tMbk/1ls1bBCAGiP/Kfpfg9RYrbB/6Oeg8KWjZ
KbXi0qW31Plz3Nz7mpvfoMZ1EEUpxdKhLr2Xjxo8WoeQsVfFKd4ILlogi66UnIrslGnh6ye3tNE3
OwNCvJFikpSV0qallZiW3elaeKri8VfsSsbUbN6VeRd2JylqSXLzJ09ikny937Xc9SFWZsjD2aFn
HEqLVV3Zum+e0VvuTlFc537Sw4fG1OrFNNK59zsMkDPQfPcTjjl7V6Omfo3JWVNQGI7Go+QnFXXP
jcT9BikeNqbL5pXr19hyO3lVJOfeeq97yAbVHMJdU5b42SVeF5zzNi1u5TDmc+1u5bS28XehjskU
f+viNui15KaHEKuH1OS2RoSdq96kd1fEtzzAutZ5oUNSnNcn2/XBt0wYFI0QBUCeRZ6ciV7yMFgm
sBn8fYXcTy5TwHHIFZKMEkRxqnWgjkOh+djTJ9GmSrv001yh20Xp7t7psGSYU1V/xtdwK3MSqvPz
Ukp+lUjVUJtM5uxJRm3bf87Gsl6vxWgGiXhkf25lEq+wAUkktDblNp0VOju3R7FBZpUK8wNvQYDJ
UDcRBE9MlJYL+aGiCjEyvWZHugzlR65nRLZDd0acK8rvENCLb1Mlim/lTA0ap16DbjP+5cOTPFCw
Ud2TTK+nvqPGO71Uq62maPysZoqloxN39IUc865qR/POwYbubmrKqN/IWA46DAJgTm20v+asZ8t1
csl1wourLViI4PYakttf0xQVmKLiabyrj85EVdQLiuEudNT+zm/9fj27xsymhoDlpONWUq4TH5JB
zyIJbfa3NAmxmVruNCAIc56UZjqoeYfsl2WdZ8seLsWAa+bxT6xf9C+0zumLI4jVW+j1d3zujeaA
qCu1FKMIX1z7L72ItSdBEJdalx9UGKc0tUbKOl75Q10mJRP93l+Tkhto/Sc7pJTc7hZu++b6Q7eY
8OzMLkMw5N//dXSaFtfD5T/gLgc5m3V3o8eje/Nu9nqd5GlDsKuDLHkGqdTe5aOCj3eIopwM+dZv
kJku9J039dW5zeenXlkIe0Zzn04grNMME8lIC7w7xwlaXrmo98WMa2qJVFyPmNHWwM3+UrqW9dxP
9guq3c5XWrYBGJ7ZPQ9BZn3mgbhp5tn5mhXdeMzo5AB5IM0GMujl/fTWZZp2A9d7QL+TtKjQvhUW
AqFoFVMj1ZGlknwzqWPkMZOBvwrrIgvo+kIPyp1omr51oxduSwUtpGopkvFjDTQ/jSjuH1n4jPtk
UJWTAfbgOMCVOBgBnXZFbX+6qu4/aGHtPFNsurheVz81DrKzl8CNqDE7mX03Z+AlgKfB1x1Q3rCL
Es3H5VRmr4cmyt2N4anFXmJK7FlryjVZxaf6sGIjen+iVTcan1V9gyVC9Tl2kvg+dhDsoLhrfDba
yj10wHEpnjMMBkRnbA3/KCSs6P/xlN9PsbEIClA+DjsX87EYLTc8CV3LLIJNUvILnDwqImiyLerW
NS9nBvu+M+IHD8POU0yf6UYLXfY7C3DeB/O+sGjqHaKpzif0TtqNhUYVdLfc2sH8tujJUmxT3Z5y
rYydP0GZiRu92vqDH+1kKAfJixzPoDfidlsf4/HHIdH0+74tqDMwukJ9B9UPdwP+o/vrRK9V+v2A
ArmErthgZYqjd7mIPZvnilrHScQDgwIHbi+c7kRcUELXg9nhyTThNUA5HinCKWoRYJfEqPIBg4bO
z3fyhJKTznG2z6aa5cSCSMFS26aDhRDiFtA6bvXi5iaQFJmfurBYoI/fryE5ux5CW9/6C1okrcCB
x2z7RX5WDvnnNPfVVbFWAhZQmqnqFz2wRdkWPYt5G/rqtF5jLsq2YDvtgx723XbNycwU+JWjvMgN
ROgWduW3zIxRksoCwPChq7wNWBIc5qlrDjLsdODjVY/IhAzdRvtkZH70KCPvGR1t8y3xq+4x07qX
2uqUt7gZvRu5H8IzKM6F+Cokw9Pc9OqP5aQogvVk/F+R/ycnGJr2S0SdcHYDbBji6s3Gd3lvoApw
l1oDj7kkAtmGQ9ynxg1/DB5ODgZcbATeq7+6nG7+bPgB9lc9DMpg1k9+0yHqXCjN1kRy+3vJezys
ku6fqPa/1W7e3RsdIPPJZfseu3r23U/cGVMZw3pQbPZcauSAS0FS/7sa2J98aAGIlPXIbriLN1Od
5t+nyETAJXI+2zRFTxYI4GOFoMVX03qUG9aK6uzNOR/OiLCPn+IQFt/yQqVqBLuI5TEemNX4ZHtg
0T1UvV6TYDy3tmGfQtScNrXtoyhTIk3cdGCSOsXcy0ji8hdmn37I4868rH/vJd+Khm7RFNdP11gd
JsHenAAQSOzXxO+XseaZNpMf0YahtzlL01NO4wEemztrxzW29jqlxTlZ2d/lMiN5QWc+AAErdk2g
llTjwnEfp4X56hTYMqp6HPydURXl68n8OTfpY1B63VdDN9VtruEaTHNkPsZ8Rii/msk2MTT9wbT8
bBP2pvsaACLax96c3WVVFt0h+qPsXdXRXwu3ooFdVc4/wQ6NqOwT4i73npQ3lwro3KIyFlEQ3ftS
EJUJN9PurkNJdmSiWzRglmSJWYZJ3+Z6LznrKvNo5t5BWnvS75s8Ozm3o7qTFuDaMVwn/u+24bsO
otxIOoxyUU5TcANq4+swtsFWkCSCKcn4QO0mN8cJZUGgyERelPFmQFfwRoYyUSUquFM7eZTQGDXN
ZaJkeL1RzCPqFE5jgGNImRwVU6vuAzAdUQLiYbOc5UU0IlLz50yJi1+xax5EtL0SK/o3I9P7PWTM
EHLaZDzKoYTmetGz/FijJbiGJJ46003FMvMuWiTVJWSbeH7jZoJm3XK5TFRe0h7llnwR4kIDLW9a
TB66aMwQVh32mVm2FzTIskeJD5PfHHoKzFvJuE78O1cmVQO4o4/Tz1bStD6H4qkk8x2Smwuhxv6b
L3MWRThYoTCo9Mc87Puz0YzVY+LSe0jRo3xWHdSNvEbHDXKovRun8jy8/ThTW/XXmcTWHN1ALWDz
n1Ny0bv5lkIx7V/KEtd7rjeRcTe5xTlFRgcSGuhD+KLzRqss/65E6T5FovgoE8YiwztprDVkeD1g
6+dR2KmG02xUXww8E7EcXWLXlLF2b4O6jW7ULhTgIi8kKek0RHvL4Jf87jozH28UK1cPNSziZZE1
fM37CMnZOPsxoni2CdHAeHRQ2sD4NpBl2JohSEGbmsG7jBKg9caAfxA6ffQlonaM74juwZK3hzfX
Q+2CMEsQtOc1pBLd1ou++L017Spv7M4ya+nGmfdz9dKlnfrYmfGXooiiL/jPacfSceHNW9iH/pL5
1KLbwWmCh7rSkzu3Ht2diajS9x5gochiKdAIsSAN4dLyLbYXG8e6i4A7x849/2kMv+LgczeAE9Z6
G56DlXyYa5XWuf//rsM1ZjhobCLwrnSK+9AMHtogcqk7ogBpL9KQQeaFGmWn4AEZIrCPs5rgvvN7
CP0Pj/KhybQTm46vTh4/V4NWovtvhffeAiaxkRdSId6ZUBub0NtJMDRiXNaWaUmMhqI7xqmbbD5M
SMryn7hLsn+u9/yQFVXp81y35RlJvGJX1n5xxl0UodUkmR/CJtePc1PGt+XUt7eJWnbHERd7ZDNR
T1b5T31SY8zh3akfvpdxfilWTeK3qu2VYFNbyUOZq8F3/BL1jQ2J4LU3YROB0maPXm963dce1kOj
6g847E47Re/M3YeJBMw8zBUqPB8mCjfeGwPIxWs86H3jzkXJF5Vcfb15s5wlSh2d5FVlYjKyH2CU
kDryXePebHOT3lDS3fv8nMtAwkDOYQPFTVru4iiYsQkiF2uBCZFx5P1YsKcTKLsFQqTp/g+A9Pox
0Z3ausGa5IeRgP2SR6tkrI/f2Ew/u0FSHaXzEBr6z0jD4VpG0n34r8bDf8XivPnV5nTa5zzoS3gA
eI75mLf75jkAEpY3Q/9DQTp92WpVr7qH72aPtdmd6vX6DaZlUHJSv32iso+OBWqZX4MsR77RNH7G
2EFoW+s5rUf98k5Wo4+0jcQGTenD/TJsqjA/eqqewRFBMD+mMXBqly93+YaOF2PURjM/XR8BEr/m
ysQ1F5GsTzK6xiU3ifAwdSMsvS6aj/IU0grYGWXhjNU3hDQZOtoc3TVO8I+MJjh1L3D9n9tYnS69
n/cvhpXFR6dHUFImezsfn+NgnXPhMG/nIaLBnRr2A35zOyAKNBb8xoJYOtnIYSzSyHIo/oe0L2t2
U1e3/UVUISQQvBr3vWeb5IWaMw2ITvQIfv0ZyNlhrtzk1jpnv1CotY1tkL5vNBS0lbRKzH2pquZh
7F4GO2rOyRhCiZoFYougsVy4sOq1F3Olg8XToiorgAqnjs10VuZUbKH2C1GvqU4fcNN2g0QdNRar
lbYDl6jwywztmjFaH+rGEF9fFGyyCrefOxhM90NwZIWFar4IJ6SB4SQGmKtjcgce6Lr6qQD64tFG
ovMp7OGp642xedBNCuFAcDQMMjGkrBU8i+2V/nYcs3vhztjtdUkfgOch28DBR5y/68FYe/UQQojB
xgNhlzg9FEQ0ihOrIDCPCSBsUG0CdFNXfjidQZ8fQJ2ioxyeLf24L1lm+i4UPTcgwDfY/pvNA4ca
dUYqddVVZsHEvuFhhcQ3Gk1vYJciCBxfNAraivP6+P6/tJu6XCPv0v/0htWIwBkhqJv1SJuYxzqx
QcpEoODJHNsfym76o06eQ+m4WsUuk/fce5XI5ACWMmhuUyq+ktAUI8FBpk5yQ4Jq2cKAD3AnngbL
LI8AzPoFI57Bw+kAVoxln1KoGpxBJIgAWghTdcOymRJQ41JtUpMdraAZH9PJzsZIzcRv3RrKyFMx
EAIroKmrBWUsCAZMufnp2XRXMIZBcpooG+L/qOLTwawNw1yk8BSf6stJ0jiEr/gdUlF5AvkEFsPG
I6bqAKpOgvfdVwtQauX+XqyLcDjog6dM5LCKc19TcWh5VAIKC1X6FjAvuAPl0acoz74A3tbjGv5k
lTFePSh4UX6O3Im8GITJg6qGYd2RCC4DTSsOjddtm5KxRTZEEGKaDikoQGej48G6EgW5N+g63Spt
dzi3yBBOXYHK+DlIFxvPbrBHcJqNhOncFiwpCZI8sjQyYLDa7pHXryf0WjkddF1SFeHintyJqz7f
67Ieojtm0zhddx/HunoH+mm5HszJ2Mnugs+1W0AtFbqWcdrtPSQuvqh6UneBrvpVyZHAJxHO3gYb
xfWfg9SkoDkNyhBj/DJOg7w/DFIuUkd2EzfQg0XYvbIM64wIoW9q35xy2l7G2KFCqiI82VP8QR9a
L4UFnxMm27kuBMoSEk9Vv9R15bSJtcFc23U2WPB6Jl1H8snGliM5UcNPA7xlHPSZPoQZhSWoU+LR
QcyfDUSFJmAf/ykixmn7WIROJkAYC9lghezqr2kKO0sROUmBfP1V99sMRd1Di6Vo9vOkuocewMPe
BS35ONfo6vl9lpWR7AQdr7/VJz2iCmMRxzv9A2DOhM4BV0d/t/pLdwN1r5p/ArCOX/V91Z71mNb6
PtA+vSFe3+2R8UYwrGXmg7ZPDRzo/wnWcdBOE/LgWKq6UkP5fY18hN+Dh7nuWc2XurMeBgbbHuqS
xfleYsWOytTezdAQDRy540N0ZbmUVV0c9XnVVwhMeGQ7EjFMa1OyiEljwda4Gc7zYezpcJZ8VXpS
nHVX3aarRyCpNnEJqszcXzAKpS89nfAyAIem8bo59QRaVLTWU30YMb2gJNXHqX57oXk60Beu+IPE
+3teK3Y9vjMEffiQ5tJpLwBdH1LdOKXQjBwPi0WbMGMVRl7mz/mvOad2z5HdB+vuYupJ28BY6UyZ
buGVD3X44Go4wbuT9mQ/5wORjv+qqyy3BsBxKjY1DLnmTCDERu5VM3wdHGyDk2sW5uFlNHj0zHrs
WIE64HDukeI5qeAqTsH+2elWHo/lKowrttZFuxyRbVLEXurOZESC3eAVPAqnqXqQ1gBIw282nKbq
qt7AutdGvhulMkrJY2F/0U33yWC14414wuhSyeoH/a5SAuw+gqCvCtCketGW0TdGe3MNpy5xdO2M
m7DKBKVFl6HiKY5QSmlW4EouuLTfSUSdPbjXPw90Kn6oK6Ke+bq5r8IqB7z4Pz2hvV1itTGVdX89
ci52VtYxBBswHR/bModUY9b4kOTu7pX3ifT0nA/mDgb3i2IcknrhMRUdGyMIj0mNfLiYDvpM10UW
GOikdze/ddONum7uO4/nisabNIdDzDTvX7vpAfN43a8Yi/eEunT9W/1cLLJuXLskg+gqIDz7GG6Z
e332p+J/U/fbzP//qaK/vY20jgIsKKe3Oh/+OnWS9Xh4/Oml/jrEswqwaofhqkfdX+4+DVgO/3jp
j21/mu73t/qx/4c2PfT+Ch9q9avfXxGucmAvz5/24zz//nU/jpovSJ20MLiY555b5rrf39XHmf6L
189SIC1+/4I+lD+87IdT/bb+XK6sEfcmHpTYjYp8X0wHfdbbdvZ78U9ddL8JyLbXZ38dO3eZ+/32
an+d6l+M/W2q+Z3Or/bX6X8b+y9e7X8/1V+vS2sYN6iZQzp+uvR/fbdzw3/9bg347CQgV/zjm/4X
H/qv1xTLVgS3/u01maeZr8mfxv4fr8dfp/rrq/3xeszvcr7yf536r13mht8u9zyVA702kYRQxWlh
SOguBiwWztDqDX27r2FOC3g9AdwRldEEOe1aCAgkMvNWuqOum1v7LgZpY2qdG+4z0D5HC7WhGTxN
A3XrnxPqIlxKIp/HFgw/xgKmInW1LKkyT0aYq2MiQyji9Xz4DLHudZML69mDGzWwfCa9dNPBEw6M
A1MOuwCU9EGAe4/tfDZs8jCe5Khqw7mPCAcg5RLWkntv3VEPQcAB+U1Z7OcJHKMPL1C7/m1ej4Lv
YKQwhIXgafhS18RZ5P3YHsqeRi/IJpfIT+fOMVZl9OK4w1foWMuzLuWx+cDBu7zoEhgAEFUEIUqX
Cjoi7gTNJT1rmD6avScWEooL66IqJ9sxKIXBvPjXKQvCyvIVwEk/a7v5VPdFYKOG0F4McR0BkCNg
8dC3RObAXLpOYGyCTyFENl4yOH8jn1Q8dmYSvqrGdfdRFNd+UFEIQQXYXFOVNWvdWheq80VikL1u
tZR4VkjLXZ3AAcgD6VEyJVYllHAXWWF3bylRXyFgRR4iM4b0fCQmR4m8f+O58pFaEAhHwREtoKq/
cAj9XmBlsRddzg6eWVhiRQ3oIdA+Oc89CojlnGvypmscdHAgdN15h6aBIe40T9ExoPCQu9jC28Q7
IRz5EgBaAa8xs38KoKhkSPHEEXeA1+ERoQa+ZtzrLo7HthQyBxB6R6iFR9J5hv+dBQ3LPoM1JIqO
gwAzpLaAXpqKZeQGG6trLOiqcfvZsWGgCg+d4GcrtDc3Y5jkYDehM1WQGs7gGrvSnfMB7B9oUNk/
W4exXMedEmvdOR/BmSCQrVnrzowxuoLkgnVvBRS2XRGvCzdBYGJmk6SrFPImG91ZytJbssEkG/0R
KEJWMNcywq2eObW8eol9cr3VYxkFKFx2NrjqBrzc7DJCDB9vFyZeXX4sEDx49RwY67jYkI55Yjx6
hg1zzKk6YsUpZgqZ33GMX2lfi62dlOlKt0ZmBEkzyPUjo4FWSAt+A4coODNZ9CevCc5mp+Ild0kA
t3gDcFdwUbcu7aFINBUlbcg5z9yroYbqibZV/dQNmR/GMnmIK+OFeYF7ALtu3DCZSL9rmIJBYQ8P
+y7v94nn5DCiy75CGzF5aABL32QTgD+FiyiCfUMfrz0wxH14OZPXLoES42hl1VEXW8oWkYNHIpts
joJBPkkESwsOUHlRG/LJNhOoqkLfYZ8m4Jrh/xKsS6kAHOrpeUgrBn0mi90oAMe7zoEIla6LwLG+
cTPs1mUI9XJdpw8yg5BXk3iI/kxjdT+rREAeKfZ0p6fSDVblXequM4/Ci6PJ9+5hpD10OMjSahK+
t1qBn3PgKLlgnsSRwx7hoA+6SeCvey82ZvY21DCriwCMEiM8NO24jB4BDcdOj9ftS6okkhcwkvgi
W/kZyiIQKxpsmCTVslk1IRvWLT+XoArt54OV1DUMzqfKJqh/tgSIUC+SFhJ8UAKqzmH3rY265FTH
7LOqvGzjVFCeG0XAgBW1lpF3MYlrHeH7OV5jWy1F66TbdKirDYcm+g17edu3jIJdZWqec/BmlxGw
4ZsudRBUrKFWCsSFT5N63Lau3Kes4TensvnNSICVtkZEdHUdkQwyobjlLOpoiG+EQHgQIoynDBdY
9Wmwg6amAaVBHCoWlhuDh9kCMhLGidtOt1Yx7AGB5GoayJKDgHM/lRJZZsjbJasGMibHduLw6DPd
x0X0d9WYeeJ3SLleCaATec8uWS7Mq65BOGFyf4k4IHfooBsqz1SbJIA0t65jnCRIuOVw+pgy5Yp9
zeESetYFsOXyq9PAYk4APbPUdfqQ515+pfw5ieGV4U69curnsI9/chP2FEMTAgSSpnruJ5CpDfre
yajD6hmahCCkgwEFOSRsogMZyptHKnnDtmMzxIZzcqHtADwANCfxp3uYFDIfCj5aS16YxjKaPEfH
QuW7JASSg0WinSSRF8AxVqugAnjPDcP+4DbxPi2Ve2tdT2076Cesglqknzsj+dSURn+LhgqXEqKu
yGNW2YIYBvJEOR0g2Tm8sT5oNzZgNw/I4QJzuezC0fnuGs4VJkjVwsyoA9sMCoF/i6ld6iLywJo4
f9R1gIQhHVjCqbDAMzBNZL6lohyP5mCwDfIgsRcB/5HZ9NpWUk7CkuKF1329gG1hDQxQfep4TxeV
a/XIegz8qA9mDffIuajPmOTZFjHpx7xsJz+MqXNnT9k8h6plSm2+hhtp7YMQPhwHF6bvoWfBH5ST
9BNcrnwvMXIfbEq+TUqHPMNzLl72FMoiITPsW5AaPuy2xn3nTFeoghXgqjTSbGG08fMQTaFpJGyt
Sqkf9tC8Uae1XmXoAV7QpGILCZp87QCO7KgLHHHVJcL6a8eaRm2HISJLWSTUdyDuf6JZFeyHGnr+
o3WEtjHEXdziUZhs1Rm1d1KD84V1ND3aI8KRQQivJi6L/KTA1Vz1XT++Gg2MLsgGTxLLWOQ59a58
mdjKuepzkH29a2mTqzSUA8AuSmFQoU/MvAU4Q2wz1w0VL1YhqclSj9INJB7NrSIx/uHTWF0HNcFi
Cfbn58LETrkAxOs5SNPvqWjJd9uDuaZsa2Q+e28BCkz+0AqowCrPdHaRhaib7AzwFhMPBrt5/jmH
lWvhxezaId9xdVP+fXBJ/rlpSbiyWNfvWNWlvlU0uJ0FEhTlLn9ouM2eqtYFQgs4Ot65zbnBsgLY
XODy7F5AnSxp5FK35gFc7aOxtDZG36Qnq0RKsJs8CBmkSp1uT0hTX1OoHT2NEnxVR9gK6CbubqO+
DFcuRBiWymyci4IO58YcYwlvas8BZh7kpkbVW9LXcsNLmd0i8CkXzZCHX7PQ2Zd5174maWWuVcb6
nZlnw4Pb4/aoe5hiuNlh7z2bUQOXHJCZtoIU4RNkk99TD3qDPOuGsyXCeJXWbXwgdu3cGpdjtQll
v/es7r97rOcPHUx0sJqEcHtlOuVbXqw5TOgWBDaWT7QfTqHXk0/EzslyGKl9wq9eHqDzlK/dXACa
H0FHMJTwByuk8rOaJ+85KEWTRER9dWPIkXBVHYq0gRm8E7froiP1gxPRAupYDf88RM51rCMwEDLn
RJws/jHa9TuYZtbryN1w2SPxc40tF4j42jA3EKqDLIiArmWETIvRJqBLUgIQG63OUHYvfnR0UvQ3
zasJZByU77NHYlbOdzuxV5xT8ia9voQ3ObSwTSeOt6bNy10hrXTVFm3iNwF+qFZrs+3EgLqKqqV+
Q/Ia3lsKcAdA3LDkg4xvWn3GdymWIvQaWKFX1a7tMBtQi6AgVHaJP/0NQoTmE6idHPINAoJ3ZSNX
BCiziyWHAI4I0j2GOfO2Gb65fQ52P264JVCrfXiFrjdw8QS7pXisy0uZ2MPaE01yDgOnAsKoCk/c
KrKtGYOw5Mkk3jlR5O7LQvxwnPowmMo4TrBZqEFYB5cW5U6XdL0+9FOPuVsbOW8w1ew2c9XcLQq7
FvIkCg/ZmttPmZX75Zj1D/lUckrxRiNrOPV2C9evyKp8ChjYThfdwTwgmfc+Wiw7wyGvuMIdJvRb
WWcbXUyNtrimFpCyDkM4feqhq3Qj8vhAHkLTHFCEtARmGapMuQi7ZTn0DVQDqXsE2bh/7tijauP6
B4h/Ph5IgISIz0S61RpCYJC/QLruOsbNe94TYJs8+q2FsjjPGuh/x/Ylq4er7CNvH/ZnG1IDvhk7
D9INJVyKWO76nUPzQ6gC4J+zqfZ+ikfF4GfhWKxhfNvubApggVRu+WJxD7odFBhfXfRU3q1UjT1z
BEvIBceq4maJsb+5IPQtOmIPu7lOjsl7qzjfj0PQ33R9wqKb7VTyyFI8pCHYyLcpFBRPuhGOzN8g
e5wBpJtDQBlGUi8phE32CiqPPvyua+zg4+e+S/NLGwzPAZf50o3qLxpDCTk2ArUqA9x0XdYHAMxQ
WUThpojoN91F1wcTWhPOmu6OeO2pBC7tQA2gv40A916sahQ8dLv+zIvceAgG54L/dPZZtlBQhhGQ
vdFFr/VWyNwKyY6GkwmspmI17EYRPgizzY+R911mcXzoYpYflV1dSQwr0jwkHAa3BCx9Yj6blZde
Wlk9FQ4kT3q3uI598anjAzlJW5JTlLn2KjaMym/DKL4FCUWGziSHfirpQzyk+Hxut9dIKlcDszSU
qkjbvU0sOBTbEuSIlOP7hFE1t/GPb5L+WuWDeCeFKxYhz5tLHrSfWkGd9ZC3Cr+BlL0Oad0tzMGD
FIbIV2UZ7BlL1DbBzuEgbZtv6gZueypBLIAjV1RkLl+GXbb1Gu8G/WzvB9A9nWmD/xj2IHaA1PlV
uRQ7ayCAXh1QDf0O+aSNg9cBFARiwiRg7TvLnVejWtsWbAgWeSEBcgzhuWKRdnzjgXmpcYN8cL0g
XiQ2nrALaCYD5jmUod/JEVxhiaDipJ2xMlxoViDlAts+alaHUAbIfyKV82mk5gb2ugCkdj+Mrl/l
2H+GC0O+sfQCPzD7oA+9Es4BzuW4EcXlTfXQeB+bPvItUFi+JhldJsFgfQ6d4uRAex97L5gAhIkK
NmPqOq9AwIAj3lVvDkx0oNMDv+SyHejDUFbvIK0GW6zlyDaS9SINOvENriD9ohMFvI4sgevZlt2j
UtWXVFQAkRZB+xiMlgEBLvhB416zAwMJyqrDIM/wyi1WAMFAS62Or9QsIYpgRcMrzQAx9GjtfW7L
6lsDEM97Fnc3MXKQpsrMOpsC3kBeKYxz5zTZTdjpN5k09mcqRIXNduDtE3gsXHkUPbkQc4adIXmp
IodcgNx70aWyL2ssPtJmUVhyyh5WlxlFJEwIwoo6j9dDhlWzOcC3K4vMp4Ipd2EKrzm0cV8uIdVh
w95HBuu8Bi1Ewv1vCckztZ7SsDvZDzBJ+KbgpX2DXickWfhZho63SBDLWoN/Ul/syKovuF3Xl7lB
1wVR6yyRBi0WDuQKYc4GZUCwtNyFbCFp3AnnzSz7L0B/Om8AW9xPpppfTZAXsf/Zx0yU88bRGVI6
yodlRX5WlooWAENKoEccfs1K9rVvg/KzacbRKrRqtdNGX1AWCHI7+ORymAqwLmJLfBREeiiwUXA/
74JdBNuGS6XARsqJG71H2B3KofSeHc8pQcBn2aYUrveaeTXyc5V4RyCN+XAe607VW+NU1VKLMIPS
gMWWlmI2KNhEuXyZVZtllEIwVZexePIhEgf9/04svGiyObFChGi6oV6pycrezTjcu7B63Q2JmV2t
rMyvibBhiJyUb7oHdrgT1T5ygTcEATJfhzQE0wOOS9egtAiCl2O5iXJveAzKqlzISbdNwYbRygb5
joUmSKaInvejfB08BLg8LhB342HxmlhZvAzCgu10KzPbF6NusP0UafyS9jddG1hleU5cCC8HrQTI
I5ssnb0GeDUQdvNll1HQWybBTxA62FfgNLEQxNc5GHhwGYGRbvBG5YM+VJRthi4mZ13KLVGvYRu+
TSOYpHm2g58iXAq/WOHWMKLmbbQtYM0oITs7CrynIukuUSiaN0DVlA/aTH9yh5AfxyETkHFsks9c
hmsNTLYIqFwEMCHYHVKOfxfkd//ZY7Tx8+yFtPegRT5bhrAOYGbSpaR19J4ar6AT9F8oE8YKZFdn
B4uvfFWJ1l5UoGhis5bbfgfr8kcJPcjbAEFbZjT2Y8sbLOlp/UalDRigVZWrDCx4X+JTLgYKqlCR
mgXWAm5z/8OxuoBWVlKvyzraE6gynEfPg/WTEx2AQ1E3bNebl6a5SDaWzxyBzkf8w0DPQK1jJcFl
DIbHIseVCJ20W1qhKukyNLNi0RBDbjq3tA+w0M7BMEUmHNyWB30gHhQ16hhSX3OdC+7oMixVutaW
JLqh7F2gGk3olU1D+4G012miqIOsD8w/e781DdhB2CagkKML0nA6ANy1gERQvA8S7/PdoqR1LoaM
5RnfKS65YYtXkQTwEoG67Kuuyy3Yjv92pltz6XzsZ0gwhqSbL6wBNquTgoEhoXhAK3YwvD6+6CrP
SOJVBCbGmk6CCWMfR6epP1AZsV9YfbK+s0K45oZoEglPsQATNXN9vV4xTAuhAizlDLUE7q570Gcc
kd37mffr7E+tUIQ+cf0X6UITS0cO6zXYq2c5gnZmkDiPEDPPNkOBDVzhMNgDjxDh4KOQ71Nf0NwZ
9oWThYkBIg1tGVk4lAJD3TrjBcLJPe6p0GrqbWhysamh+meDHmEJ8xJ38UvEGyCHREyfhRitjS7W
mWU9Y79jbUqJbDo4iMsRjuB7A8jZq9FEhS8LEn9Lv9sFZV9tsCfg6IBtRzMKay+Ay1u7nJovQTI+
GCFEqGQ+Pg8jAih1w7q12bf1KsjcZ8Ftk3+JDZMmpzyPozNNCzw8YMiwM6rwS2cGKOmq6RBil7AT
rviiq7KoLLYR/HShSws0IsCs8txMh7D4Cs8HcUqIYAcrly3ildd+zBp7L+yx3UNqONPZrA8ZKAOm
zQYcaDcV2Lw+abA/XOPeMe4HQCG7iS8iLKhXs8IrHzkR3cYKYZ6UQQvgGk8AOncAR6k3BlBFFO7d
2h2usDq+7HNGNto7boC88tLkMDnX7nC6VU2dzYlVUE2d6xqYdytR4uLJoL7WobVVvIauyqT4mqkA
3rlpeoNDUveEH+tk61XyvW4E1BnQ2xqJA93a9F6+H+sCsmHTUK9DEodYnl8HHX3OOiNdN2mdwvgE
XzpUJTPwxatiJe10AftQ3K681j6Augnr0Kmob2GmEa4zYISvuioLu3qZRC5+o9zFA1CCHWQSKFeY
HVviOWed70KAUzEMU3ouuNdfkzDxTQdEVURp8ieFZdotpqWP+3r2xCZUMU2DF6NxzZMuMfz+lkVN
o40uKkckez3cUNDLy0Huha2GlyBYPP482E2ZHOe6jDbjEkoDUFCYuswNgmLXVsfQADc57E7qOB4O
NmJozzbBfRgCzwhf4D2RETnPghfRtzH8Qbg0vqdgItLcqF9A88tWkpTViQ4iPKQcwCu7jorHTCbI
k45O+K3ufzR1AcW+X2OyMVvBEL06mZWkO5HcusCD8RR1Ch9+OvWm0d7dukw8gN6aqdljXGFFMqol
rYdsaTJHrDWG8A4rbGm27GrzZ53GG+p+PfBW6w9iIhK7S4vWNv5oSJ/6hgHsZx408ilkwJvqM/Hr
bG41eiQmWGwiugpSXtO37qWwpbdwqrB7TxlHPKG2XuIGFKqxFRKraKd6bqsAUXd0UBz2g1A3DG8q
6SWCQ3ATHGxB8eRb6w4ssAbI3eXGnvGnYbIjB9scOQ66g0lMdi/oaqQn4i2VDHmmqdfctWEMVkOi
SDe6AVYA8DpMo50sKIcBi/Ggl6z6QuPrdA+0A8d1uq66XleJmj/cL70u2uihG/Vj1wsafgjAX0go
P+rlkPBYtA884vm6aMHpZ1VDVGGr10FUwXebDSCU6la3/ZGxkDyT0huvQ2uDwGV0O9OSyApb4RJh
FTjtYqENHO7482zkWNOnPZTYQDWQCMansEb+dZY1JvIyFT3oen2Yu+liFifQY6rz0p8buN2lGyrG
dKGFgsM26MBvRrxhcqbVh7ufLB6lAulxSELPLVpM2I0Qi3MAlffvHRHPNXd9DEW4IGZLEtjl2pmU
nVPsfG8Z4vy6pA8tiDb3HlroOZ96wCXiQw89h9m4F9YgdKMR7BrYrnHuAixACKaLs67Sjbpen/Vg
a0CTCMySuUH3+zVK12eWjOhiHlFOI3Q/2uXrauK3aXFKFaTlnkKUWwtT/iZ1CdEbC/By0N0K4UR+
X4Eco2/0aSYQN5mK+s4Ou4GfrfrOPhfvT4Vp7Ci/QV9h3CjY525aFqpX1o6be8QUWHg/FIl9ytuK
nTltAakvCKyqeHgcAXB7MaMx3nojOIus89ZYt5kH0Up3mw+9eTC68P85w+7e3f6pX2iHx0YvIwao
bqkb9gXkEMmjiKHC4PMpXRLYQ7DTayRHFGwbBqT29QqqN3h8UqQk5TtNIzHxW8AhMOB7DcG8+KiH
2MI01qmH+5dupV6ZXoWZbVgRsouNnJtWgu0GdoqamhxT7WqiUDQApTjqRiuF5PoAnboNAhL1Q+s1
hU9SL4LwHIoQqGoeZHJD/rC66Zqkaaa1AxT/dZuRZVD49RxwtlLYMqfsvtqc1Qg6a9r0uFm406IF
uTMaayJyMOwJEjI8CSDh3jD6KkUE5TfRPZUmBTXe7l6boKSvvJ+kHFMar8IWvaqqaRHB7Gn5fl9D
iLbKlkYfjYhc6+qc0ktWWsOXEjvkZZB55WFsYUQelfEVosCH8m77FAxuCvmF0cshvd4am5IPzjpG
0vmLC0vOHm7fjiroOhuOd4PJGIhX2ULBLa4y++iBEbuUcew9S0ZPVguW75gkT1olCs5eyL2w+F6a
2nTJshv6/KunVoyaS/9ps4jN4NMDESRtmUUHR/kqg7lpOSm4Y9/Hz20FPX0teNtjZfyzFWxPOIVC
oait2c4cSCZh7/qfsXoqbkBraBqrS0PC6FVZyFKSzliAiZTsjZiQp0rU4yowVL5GoIVA6WIod4Cg
1L5udeD9eO664DlK0NcsneiJcLCXUdDdm6q4mB1PL/feBAo71MrTvRn4YTQJKcHzctFwlW519EIH
M0obHFvSmvVaKRfq4OXEme8jVx2wcvN1qZw0xe9nUyOdSH6IF6oDaP8/e0z1SSnahcgbxPNEAZX7
qOzX2vOw4wAmDG71Brm88WRDuGc79N5TO6TmSVfpgy6WHYIQdhR7UBSMbQAUun5YzH10syxuMOYZ
wJIsTDM76T/FOEjjiNXdzYKvYwpsBZTeRgvppvlP9IcByMbc/1O6lwcX0lVgqmal/1i67i+Dsqgc
P77KHwbwRHbbusQNpsvyYs9AKd3XTlfsdZGaloVLLWofWQy2zyyFhWk95CsHP8ClDTO8VRFBFAXx
YV+Cm5mtevwRF7ym3dZSyuKIgYrxbHjf7yXKhuzo9njuIva3Dq0s9fUCQq8Y9ILDFiRblFmFaz8t
L3SD6vv23OEGonuwFMpQwvHidYuU2lUpFa7x2yP+aCKZUg1ZdNUNA7Wv8M0VBwK/l7PMkO7vBnF1
69jYeSbUHwXFslxNdTVABMTLPL8jHD8Vq5aQ+PEapPwy2axDE+K8y5gGoLlM/Bch4wPHwgVaFDRf
2CFCBMvULOmxNiGbDEuDoIPbZ/9Z4g51ZOAsL50wRdq6gGARUhccgeOkPOuDAR/Q+1nTWBsegtBo
Da7yQeCuzkNuI5ATBaDhiEJG8ESyzSUYYRV2V7AhAvEJ2t+dMS4jVZWPVl06fhiYxbNh0dgPGate
pY0NKBbXzSlJReRHDYwxYqDtgDhp8btmg290LjRVEa9CDiv4MsCDadkzUrwYBVwsyvprYAfjlTbM
3LhQ+lgDSecu3JG1J/hBPyYOmMig6habHJGpZV4nfhTKAQRNHJKMqLUpYEWv62ACph6yQD2lMjaR
CoPzbQmmrjBiQBzNBuFK7CmKMOb5CrYb7Uq4RrIsDYpNbiDi+yGqvLXiXXAcArjS2x780kyrKPf6
kAK3vCBdJk8hiIRLs80UBIhs76VE9GVBkio7WWEevMQk20C8NgR7EnfiwIuWulfIEMzpwKhcUAmP
zpAouevkIO+tDIQgmFvFCksDzFElxMXfXZVwkE8tn5Ms34dwAdhDT+vn2VynG2I50b11M7eA4AN0
Ct31QfecB851cxd9Bq+CHEhIPqxaq/syUOUgwicwiyydf54i+YW34gqAescJtK3Luqs+03XG0IBa
/BzkVbOxQPrZe6Xqdk5TPNHAs9bz2xdJpPxqgA5XI4F9VMaBWZPLGlAT+37iF9AJge6M9jdJnAKY
EVBHPTs0fNwsmumO0ezL2kVscS7HtQMFjTzPdj0QFogsw/mxMpE616wEPWk/WnH9iUxTIwGIZHUD
6Mu+IMO5BpAAqNZyVbGohZpcG2+hngYlEwnIiW+POagKTvg/lJ1Zb9xIloX/SqGehxjuy2CqH8jc
JaV2u8ovhC3b3Pedv34+Bt1OWa3qmQEEghGMJKlgrPeee05JmDGyDfn6RUTViSoWh7WQ36p8kvVc
ZIvyl6LsRc3DKCHYlvR5dmgWePSkGFl2EBVY+HPTEqvJBxg6fM2lJyoXaoocpa9cq+4m7WaIOlwT
y+e4VL/4mCJv/USXy5crlzxxdjmI73JJvinXRTLfvA1N/6DD5oB2CCgCPvClmCRahUh3gJmm9aVT
AKeTh0OpglYn7YHO8saXw+XdRV7QdfaPH4q0qJlLaXH25idvkq/+8cvvlL7m5VGLZLecjE+xrtnz
VrSA1lLT2evlWUdYUcb41RpjuhWfCxt7frp86EtS5F2+6CUpSSU4uMsHF1fe/s6xnU1eEpUVBWoB
nEcuZTy7bXEShxrXIO05k5rZExmMRO2PUz0DUY0qztPUY40ci5PB2H2qQQ3QOJdTcUAPuHqdziKo
t7s2g+xu6bWX6nrVzdfTtXbz2tz2jr+11JfJ7r2mD5i1l0O81Ie2POe95Ht54hfigvjZJSnysMT9
uJU84JOWpeF7nzjXa08VfVIcumUgEGeWiBUSadGR3yvzXh6cFHyWy5W3TxBXxG3XJ0wZkMS6ij0A
flifln/78k1FJxYf9k3eJSnO3vzsvby/vdXl9m9+FjpWhZko6N1oGSMjGefSj9Ml3S/NSIyZr66U
bLdTBK25NGUZp+KnIr3eRNzp588nUB6o3v3MFGdqX837pmPRLEZNSE83s7aV4PFc+7PopmLoukwK
b/IuPflS7r28QlkCRkRTFAUvtxF5l+TlNqJJX5LibO3xl8w3j7rc5r0n9YoKG2LwnGotxNPLbLqO
fm9PxW9fZa4z8dtcUeBVKXF6KRRGVT+vA/kgxthXzxKl3t6VlVd+7P2Xy6BhLFi0SzJZBhYxuog8
kRRn/9dy4rfiZ4mebuZYbQ7rsHp59XVYF+/3L6fie0RiJBenAQgrcEOfLxUhphrRtjsFKSWtJ9Be
DgIasxjCUvx47ZUYJEQ6s8Ecg9v8OcRVaLJ07fNlaBX3ene4XSbqS0cTRd6Uu/QxcSEOHAm3+iSv
k/ybfvzmt34mYSGTYXhZXt7MX6ZSLo7L4n32YCqBkm/AX6LO6U5HUoFzW6wMxCNfLQ9CscAQuZeD
eGsriFF817YmPpWdqIzLyC+Sb/JU8SKA5sTirEHjdiv6bC5ObVDZBx2b2F4a9U8TePrZE6stVJgk
ogyXXi+K+073NIT6tR419qs16Pr24js2vSL9WGqmYgG6flOxABWna2O+fOkGlWTJ78yDaDSwDaYb
ac7x0F9qRPzHogLWzFfpn58RGKFWz+Px0pjWNvZzzStuLx57aa3iTOSJq+8lRd57t0rVRoenZaMv
W33xcqJomxR/BoBw2TNUm3W41Sp2eJAXOICH2cIlPQrBhfGtW1Z3YiQSZ6hzvE4WYZZtzUz5Hmhq
dUo6bJMAAquTDznowY8wPNz0lQ2ZcojvB5YOeBn66vBqSmNVzOx2mSXF1DgWcTJ7Q1EQW4vvgqDn
/uVSMeJMHBoDGRgtb3cNKt0xhACXOVoCP70DIHkWBaXRUDZoKLMPItqaWy+zcgqY8dAQYQWRFxBn
xCeiyHyoGodo9bHaizFnrlOWMgVB6tueKhOtV/Rsx+iYjGbTZJ/fBX9JpVkgU1qi09Q0xkYUUZoG
zQ3xSutBr3l+OyobUZPiwFoIng7rKN5SfJl1qJrGOdlBs/Uo8qo4clwsLnemMX0NCeY58rs3HyYd
JDTGlK+ii6dFuFXivuVFHE8e1ZPoJrXTHeDeVd15Hq9YKGUY51QUSosvzBjJFvMjdv7lc1/eTwJu
vYVI4zPaUs9gSaRtg/bG7LWxlB5jGasdgm2pC03vX6PjaFujmaoTCz19SwP4U7z8q13durB+lbt2
NbHcvrTvobHR2egKLAs/12yXWlSsBG9M2x5E91qrbNlbirYtbvJmDFr7t8h885NSwlsclre6wV58
QjML/SCxMPXzXaFDeY2oGD5LFLgY5Ak6c7PB7nbTWN7rvY4dCHAqJAEHY8jucda5CuQ4WeBfm3Hi
ZXN7b2Z3ReRYW/HUBE7SxdPpQgi/C0r23bQgGsvSuSCycg2jRDBRPUhFw/Yk1Y96WGvrJnXdxa4r
C9ERRT+/LA7e5GlityDKrKdvrovk3y8w1t+IZoDbeCcnhb9vomFH8Jq1bpf+dvVhajVk4nmzXwda
jWpM/6zb0Nhf2mpu6h4QpeEgsnDks9MUY8p6KnJFWpyJgxlIFAoQ6mD9OOx0dYbPAzUlvTG2l4Fj
XQaL1vtzyY0Lqz4m9Vig4Yv146cdQjSTMTYDt6vtkmCd9FUHvIyiolOu6xlnluMDYwrmRcNzsnA8
iBYJ7mYiwkH14LLw94qS7kT3E18c756r9pF9EE2vnfu1gHh2itFtkxf1vC4VxZu9ee57eWHnLO7g
6LrtmZm9cjTlHcCx23U4q4d+B7nmnXhtcTezCYp91v4wp4g7WmMjY0IKP6lhrsxbS5pBEaT7Gcpn
cf3VDC/ee50o194jprq1O4n/0FCa6DQ/mrW+aWupOFwsH1mvqZtuVnL31YJYVlEeLXU9X5v1qyb4
6lS8vJ7kxSZotc50GxjlDkVmMUmAddilMa1QzPFi/9uo2NQkPOhBGe0I92yPcf9YzZG5Txt9p+UW
a1PRmqwmDYn3aaGIb7/49SK3UlWq9/bByIPOOILA/12an2hYb5toM3QPWeFvkAM+zHW4BPz902r1
qgbXGl0mf3EmalEGX+42Y1tuLoOV3hXTpqgihr2fKwUAUKdezz4y0mMLgs5tWRIZuRkdRoAMyGsy
Cos96HoqFnqjHpp4H5Z7vDqd/RIjQeVH6B9GBx0izI0oLVpwGFRUrUi3sOovwXbrEkc879Wgc+n1
Ncs9FFIDda0kUTVNGLWbMldh6ha7egNDwlQlx54gvdnTY3XcqTjNRXfVsvbR0GPwN+vcP2BCQIPj
06sl1wRqbpt00Ilhc0Z72cHBjKlXbagM096L//BHVXWf27mG3lesQUWzFNXMW51Cww8nvjFspJf6
dxT8SfEy313y1rUsYrwQ99aRutpAcqX6akBNvk2xsx3z7FY0CdEaJGea6daDB2Rnyg5BKQFCYkQS
TzZHK9qGFpSRr3qNOF0PheGmamUdsqXFYJFzthViP8cS/uVlASvV8l5TiEEaJ8zusezo697fsDKC
OEOZVdkyyInPIc7UGjpHSPp/jqTrS4lra6NREnneilORKQ7iq4kzDT+553+z28y6L7tig2f9LySh
1HVTZ0d67gWyVA4o5+g+SmfDP212VtdK+8YqO9Ub4LQUNbOu7MR4pFfg5Q/idDVUio+/no52E5wM
/Uvrp8PxstdDiYGFmG5W7ptN4NT6cLnOaehWyvxI2Gm2DdLJTc0MlB8mpVD+rodPI37Pw7Q3lu8I
exDghKUnvLZmWk4O6d5Vpy/mB7EGXCwC6XLIl8MMq942CtIPIksc9OqqR8ngKIrn4Z3j8Mrpsgoe
lx5ptnV7tLJnef7ch9djfasSebqJ811f6rd9q4GmkSDBtyzwGI0yeopJdA2LhSCtDjowdA/grqvX
NB4Tv9+WzRYqebWC5OicJreabSa33axpR+hZ74JFpSyK83nvS9FXMHTmJpd6aeNUkBAHAKIw5lsN
bvSgeIKJ1fBavf6RLEucWVlAGE8UGBvoANJT3NnhQdM0aW8iQ05UL46KYra1+66sS+bLCD/qkkRt
6GOkGkjFz5GLtqp/N09Ps5ZYtzlww7ssBWYlO5kFNSzut16auCF4QGcXESn5mEzfG+DadyWknndG
S1uR0rrbga4378QFO3I+NETPbgD8yoxykus0oQSAM/BpVhMhsFJAFGg7Xce1cZWzgWhkeF1UCAgi
SdbBIRhnO54dXnYTOWO4nTvtIAV1/KnUP6pgCvfaoCGFMUgPShLARScRsqM1mzwvtY9m+FdP0FKz
rIkRjUL5YPFzohMMGOB7M2R7+DYJM+/r7xo6fpIXKyxvAXluTKWcN0inBiixxNVmnnZKos4n2Y4/
RN1IPBWQihtI6WW3jothF9d9fK2jQKSNsQ6qxaS/FuY5DwK3nBggO9NGl8CI270ydtAOxKWGGnSQ
H/NZeeJ9tNMI1ODk+Lgf6YOF3xP8mYkjMDwpcxvIwTaTJMPZvMRBisOQgomuZrWH1JA7iNtYorTd
fp1zgiQCaNmeneLzWBITNDmD9Rw11QdDbQldbePsth1GwJnhbJ/NYco9PTKa7WWSX7dSMPknm5nA
C68zCNfpyvwMX5w3BFQCMspX6vJJtYUrI7DCdCPm7k73HS8ztckzO2c8p6Hiez4clBt7ScqafEdg
RAl8SD1KWaVcIzWJyytSp60e96rXJESEETXRAWQulZ2aX0EJgApFtc+d1E3tTvFaJ+kOWdnDox+N
ySboEnOD8icRrnLkIn4cnC+HjrCvk5NngOP4upWO34w96hLudjP5huJORMgjPoraVZwTQliPGsps
i0YNkr+OEbqtbd47XR5f4WHxXRDBgLilnlAIq0mwb9/7yD8TWAKcCEradgDkux4m3URft7iLU9XY
SQBP2z5FtLwtDbeys2NiJSgZBBbasiizgOSXwrNdBu39rNftfRPX276Hek6ktHxUrrNBO2ZlnVwn
yyG14Pavp7u5IJJId0ZgwME3YCL5/Twnh7qwxtOYKNtvBtylANnsY6z22hWM/tUBxQB3HKvCIxo5
PPqpwTyE92Y32TQoG16Oje6XoytVs3E26n5vWllzrIcCMBuT35U4uxxKPyJISUu2ZocQ7TCOrg1L
5p1PqvVlfVNbRrGfOvupQAkJcEN6doyi9mrQJcBQE+egVHKzge6QqEojC06hhiBmaUsvSeGc7DDc
TrCFtHLrv8DQn4BKqAnXKaZW38dxvNeKggBho7P/jJPoUSkQLpXmoD8DJMSxZ0FzMCC6AVtzKbtt
FXb7emHxl/LSOKBHiLsKgkCvLfIAh90EwWFUxluwcMEp7QIvz+dPdav4bpoS1xAO8KFW+qNu1OUT
objEwzvEv5Z8xqwzg63l+5pbdt2n3i+QaUqTT1Idb2VzrGD/iDANJF3Ev+1cl3H3WY+KCLIO3z75
Pm3JNPG7R7l5HCvojGmixTHJ1Ab9JechzNrbqZvaQ0d8oTeg03BNgN1D1eOIliTHjfH1n01Fltys
A5FLQPHCSMBYjeVE9gyUddtEsrzEJDvScH7WBAO331ol8xQ2fQTG6Y0b+/a+XdYCDdzFuBeW6AyA
EAe7IvrOAQID+R7iqXqLomYia5syCF0nhl4U4SLilZbGCP60c1WYgj0Q/447V8FDpXbT3sna2jUL
4C0qwsJJbhk4xqk+Jc+egfFnrrVwyRqbNktarwYDhrl11C3zptF9yBAbYokg6I5cVTVGz9ABlzXZ
jaXF5YdQal8UIumufNL6M0tg3hXZwYp/t/IZzOpWgtC2kQYA6oRpBWrgb2OEeFlo5JJubIsQMSVX
qGn3BEh26uhpSd1Aj6izC0ygVR56DKZZwXCdFJbXSUSbS8Qf9GmlurqsGHdKYH50HN04SU1l3CHS
/h063mZnmToyjomnVZF+qDOsCXH0dYD+GX2P7KNZDfXBmO4y3VZ2OhIqHu4vuihIa5dAJ+1UqrPq
tfJdWpatx1BoX6ed8oXYcEgouhgwm9+k26Iu4mdz9tlv4P7HjqHgEFO08loxkYVKFfsIdBabhTYF
J4sgsGtZkSpvQs8EuACh3TPRNBlmIVV5mBYWna6rz2NRKQ/5GNQn4MDfE3gpCsMbifrad6Z0VrLP
VW3Kz7D1TscwKyomSmnYJwrGR6PtzRtrOeR6d1931VXhh+qxqUOCSRIVTbNR/lKWgUX0kKJtuxxn
O4SgrlwnOMoBzV0ZDewThhS7DWter2pLRKY1yGC1Inc8+jGBwIb5OTTML4UfpLvEyZWto9jDDp2A
w2yWhWf0ekgI4DAC9mirjZ2NzjGry31TsyqriR1kJ3aQ4Ie/ZrHqe7E63aXm2KIonnQoqyvOVo4h
ZiG6u7226IWHSjKf276q7s1Qwiw0qpuU6J6tNKBiNrfqxwRpXGa1CVykDuBNq5NmSzuoT0NrJocg
17YqllEpMNStk6qPxdjPVyqCV25qjPJ9GuBn9Qv1Oq/RlTBmiUAVCd2+tBzCk6V+nYpQOrdG6rNv
lKH8SOSRGaD/SLQuocSRfQLWjojCz0Nsl3PN0pPMyYGqifsQyz4/5dEHf0BjUGtieZf5gXZtTOjV
NtOQeXZyI4eNczf396UO1rchugLQLlYbtC42fcUXmket27GcSPOphRlfgy0cDecdEV/47AwUtfrQ
frRZuxYSBtGogdVG1Z7TflG17wf7uKh8bsATSDTi9Fho8lmqrXqTVlLpwrX9ga8THCLZG2u63YzQ
20YptStDDo0tsB4PWgFUTmsr2hd4vbqmGAmJUL4PzqDv0q6TTuhcTRslsmErbZYhNobgPXM+AZDw
Gj3HUxIp6ibrEWuWK0bDsaiPyJsQVIX+GCujQ4J6mpcaxaPSxARmYJm1nOpLrOiwFxEb4zplfyMh
D1drPiHKZvUx1WWc0Hl6XZeNfYOWn42gV9LuQrhwwTgRNOfLQwnuaVsFwNymILuxx5q47lofytM0
aM9GHfa8iT7CMGCW5zlV0AOfLGD7RtY8KopZPyaseeVMjW9FVs9aDc5vtKbFxb5MhgffgFso7CGI
cGLJCxp7xETFL41smm8kpX7Qx65+BPukbZ0pYDXlEBwSKHmyK0oJORXUK6qx84+MaDwYdP4SAyBd
dcMon5vYJ5DArmDF4vNtRGGRpykbc9QcMKEEv8HIfK+1Un20DbTKojalyo2mhfejisNNG9RfRjPP
z93oZGez6i3ZHeUABY0ifniVJ06tNJ1PWlicREr8jE5+p4/mdI1CGK6Lfuj3OuatB1NuxwdrI87F
wQga6HkHTHeXvEox/+wCP752wHA9VJE8wnw6PF8KDH0bbNIa3q9LntntvqI7X7hYwZt7W5b9k+ok
3+B/CB4AQgUPHQrku8RQ+80lT6srYuYagHu5mkYgwWp7P/h2cxa/mAttPrPO2ouUOLTNgFV5UnXa
qx08mLa9Ua08uutrWEBUU0uOKrE1D4WfajedOd2KlDg0BvS5FZEOB5GU83g6j4ih/ihRBY9tR6AE
GtbWXuQRwdDdEjaxh2gFApepQgaKsN9ivVopWX3X6AixLc8TB8DV3UYf0FQXyTSXqk2eSf626r6X
Umc9EHtqPThdP27tLGq284DEDSj/ESkgKbwXRaIM4t+cidqTWxXsODDc6yZneWuCcntQmwFHDhJu
rii8HgYEgbI89w9lQJh30WmPg4rINJN/71lLcrSy6LGM9/Jgao8J65hHea4DL5Kc7igKDGyejvEs
oZa+lBdFIGxJfIfNbjDqx8xUowepdPKTMsG4kCZ19BAvh3KBldZ6VmClIikOdsjOtAJSCbnWP/Mc
HQYP4vx7WS88AIX6U4nmi5dpKqvFOteeWMgNW0NBwVRcpZKcwxLR7xXOrD0FiVncFGP5IsqOGuL2
fhWu15Lhq0zVTHNYIZNuJtd5G39PIIogLrsOT7VvNbe4uNTHMQ6zbUj8bIqUihdPZffYGENyK1ls
+JeUODjFIgXql8Oa5we6Rtws+w5fRVDNXg6tWuwIOY/v1l+h5YSGujRtxUUZaeK7Sg92l1t2Tm66
4EmVo8hDlmw6hYtcgPiByPN7eAVCIsfWEjbugRwpzq1IjnpU3o9+sr5zrhC0n0nRQe2c2DNh7Tt2
ii4/li0QeVljU1bbifKIyUt5HB3aV6+19yLLjMxqo85mthc/8Eezv+618QuLIuVRZKWxc6MjqXsW
KVu1TABMUr8VyciksuSq31ZFfKjUWrlx9GZ40NF6uHJK9S8mx+FBHGY7RmLGaJVlwvyRVzo2cRNK
dLeWmAobvwJwew1fwD624L0Lu65yFcUPv2n9jSBqKSb5C7Hg2gcqAMlcPU/OemXALBgqyp6o7/Ze
apHJK1rV+TRV4VGf5/I7Qt2nMZeim8GJX/yFEtphiX1tLQezsny3Ipj5VtPwm1RV0Tx2ZfzXVEpU
W6DNtPQcBpDK3EhOFG5yIqLPiSvMA2ENecioZNVOlvTa1Y1MOtiE5KvyOdVtOOzqyDlYj12XbR3p
EzhF/RblyBoHLbHto6kUHxrdOdI/g53lS5VrwSfR58qDZcOL0b40KQpRA+Rg8FNbmD5C+z7v4ZzR
Ha2E3zpwDvLHvAE4HMibCUnQR/71Xa2Y0V3B+Dgn6gMAz2lDvK/DttEZb4y5UrbJZEBQMseeHWrJ
pz4ZzN1Qx5gaihz3q2FtUYpW0KPE5tqOoX6lEaKq1dG3oVPlU1BaL3aTXM2FE23VeSauRq3Sj4G5
l22VtR0aXQVWYM+JK/mDnFrSLowjC59vlty2kfSVSEtIbKoIgkELjGX4Qt9QPxT+eKd31bOuZNNT
0aQSkpDVl3LM5GOyaE2wl0RBFEHMo2K1MKXByMZitFPdOEkIsiBMDcy27H92hpNvmjBM9Gm2HhTU
kCtphM4sKmdXLKdTrc7R28BdGI3z06BDp2ghcJuMeXxGuydmhWjmW6VVmt0BbtPoqwWniCcTIXSb
w82xOIBNlm3lV20Kxw/NZD0khhF8VbL4Q27YqFJl0I4RYYLnQa/CK6Ua/ZPV1+mh1sfyDBt8gUMH
9k/WocGjkhm5FwEA/suxpGerL+fvCnw31iKhlPspbmfoEBCzn9whLtNnu5r0zRyFzQHiAsU12Bog
Qls19QnGQ5ZmgYzKSVIiihj6/V3Xd+1T65vt07SEnplZ/yBSqZqzHQ3l+UokR1Upt6VadjuRHFAN
O6ZEA7hdm3dPiblMasStXu5W5dIOrSPjTpRXIst0A9MooQjkUYaeZLsQSd6tSDrErV4h6sG+cbka
1kz9hjFBmURKHJAnO9v6gPlsyaJ8S4wAHPgiabYDYYBg2jciie7OfB1gwf9xNyvTl1lMXBPvZ5TW
x9nM1Rvx7v5gxpse5/taYspqduDOhIVieVTBfHFOjfxZpNp+CjahnqRuMPnhbY9a2y2gBXa3cZtj
cSBPHOLeVzbKFAD5qE2MiATwb+RUDm4RP4bWH+LWW0mW8pNV6Xdv8kUyJALW6Ofpum8xELgiL+hb
VioA23fi9wO+HzD2Trzt+so5T2Ml72sCs9xGs2jQIlMckLRze5mOfcnCOOicCwD1XjvG1noDcVVc
0IjHP6Zp/2doJGe5LvuTnoYYVtXaPIuzNpyeJluej2/yJ0KWduxsZ3dgqtNcpQk5WgAcLNbe12uS
HQrSSNkQHpYpCEdQY3hAOyp2YMsDtKboz9j0RUIc4B3iImwovedMLU4XkRaX1GnKriKCk9RM5d2W
w3orAMaZO6iKtReZHdSAhMY3/S6u0vkMya56auQBfVZSIkut1UPQG/PdGE5HQjsrKH4G/RmmANZD
nbymUBLcs/Lz79vQ0Z8TI95Vs1k8iJK1km3ndJzXVDRVmyaanTVVgsZFD6t4FCWROXfruZ4eI780
njuVzSOiteu1tP6q+mxQZ8ewr2AiKp/LTNlZ4ajcp4NdPEvEgXdJ3NyKa7CfQo8WtsVNnZbZTk9w
Oeh2/VAgc9wbbqSCVdRMG3ynlDS4AXBSp4G1ifryMZ4RxGvCWXsA186uIZYX0+dUH2DJyL0y0+kD
NL+UDd5B7bGtTL0SuJqNepJWFtXR6SamwcXhMIUYk42xudGWSO5ksoPTMEIbKpJKUagw2pgs2Ayg
HjGihSMcOR6kjvYmBD66T2BQ20vTpzquo5eAhZ8HRVpzF7QOuBnUROA/tMo9neiD3UBnWEhxvi2V
ufPybAlwyfOrklh1iJ6gJYkfK6UzXmgfRzZWxnOvY1cIiMsNUSH6CMifkD8EV+exyyNsypMbn23V
1gO3R6CytlX5WyJJN46v1S+ZE/9ZCQa0CaGuJkPpD8OqdkCN6wVNlAcjUCMIj6sEnICS3Aaar904
JQ17yYqXgziz5VjbEwwSuz7BXxA6+Y+BjJV3bJw9Gt/z01i0d71TFZ9j/IlExWSKq8Hr5Fmp1ELk
p7TXqlpbm1mz4Eu2qum2hY0E63z90TKd28zfm1lSg4rhECElR3zSpsglaT92Wu6FffZY2Bah7Bhf
wlTvdp1il9uM8c8L+mE4yHlgeaUZq3CWFPWuHlHeHXI/fM77RDmYKtQB5tQnxLdW+zTroq2pHcty
qJ/gtGKe6eDLhN31XqRax//QSWN7Ni0zfZ4iGKmISCJQfEkmUth5ujJOx3HCAtkGjKBDKn/0k17b
53PWPavwh2wbzTTARw7mYwKbLwaPZddcg1NfYovV9Ekdg2gfWH26NdNm9/tv//mP/34Z/yv4VkAL
OwVF/lveLfigvG3++F3//bdyzT1+/eN3g4W8TnCqpSFLaSmypS7XXz4/RHlAYeU/cDUTbhGH0QEt
LOI4C5Y22EvbwiHS9T9+e10gUcqp3gVpJEeHVDZPalT8FRgz81spW8Nd2MBHO7NukyFJxLTl+hNr
iENiSErg/Xqnzpo+Lne4kLaKM1kdfZfprABCAt2rOIxBmF+/eVql3AdMN5sim+X1LCjJK/TMB7zB
2foqhJL9uJoAV4iI3sbt21k2bFFVz4bQyA6CSEgcWK6wzMmah2mhG2ps0xXV/J+/1HMj6v2loB4i
xp83yX/svxXnz9m35r+XX/0s9etv/vFUZPz92yI30UtdNMX39m2pX+7L03+83eZz+/mXBDxdUTvd
d9/q6eEbo037z/aylPy/Xvztm7jL01R+++P3Fwz97XK3ICry339cWhqYTXv62RyX2/+4tlTEH7/v
6s/5y7e35b99bto/fpd//2349uME+FIbiqyGeFtx9s9X/tHE17p+v8mbvzZ53YIjwZI1UzV1GQJC
2/61yScVwg9+mePfDKsxWUhU5w96YjinvM6a6yTpZFk02LcFg6SWP4wtfpS/LdiNOAXwoM7aiBV/
lr9o8QCX+3v3ZC0wHdhOmrjpGGuJpw8hX2xD1MCBmxad1TOIbcch/7Tew26N3LXmGSvMVA7XxYxD
5FXdvzMU/Eu9GLqmKpqhsk+Vdcexfq0XOZPKtilwC6Q5uwCInCxW48OwGBXGui53BjyL90tP/jcl
rZbw+I0qjwwDvxYtnAaXVV3mG8Nv76pwku/XmyujVGLwlRzrxpHU7CWIsfv9r79lzmCfOStX4hAP
yA7loPmunaqXDnldS6ya7G7Tw7OwaTsjuRa3/fcVprwZPHX4bA1bQQhUd5Y/S/u1xorKiAqf6Fl3
NOesdmPo2n0AWX4M3JKX8Ua2hFsmBh9fL2uQPzsdbiZ3CvTv7HTTLwOsOAVkq9r4EavjYO+W//r9
m+rMAzVEUTaiTOFIk7KhDbY3b24I7yOu4a5yUPt7745OOY+u3kAqLs99ffZz2B0VrYN98NX9y3TU
QfP61Y2qqi2kGTq8zH7TBMexrBWvGcKOJd9gbyJk+IAWSd11joXhSxhhV3UxU3doagKibeHn2Zjo
2139+m+99xLTX0Mrh+dYc7JtUiJ3Cw5Kf0yg3c9Zz8AGQrT8Z/Fi0kKciZKsb5hIFftRAfatqo5a
BWfT375kqgce3CzmSRsxnEi2dIT50d6aBLKiK14615oyhLfigDYgcBMNz4hE/9/8+waz9KBXky3t
xVEUR5ZVA+0CC3vcr+1FKzrTbwOMHEkxwa/Uwzk4bQhxNKGHKPioolpzSMk70QEu5dc3HVFe8/8f
5ethvjLYaSwuv4nbY4yxj/KQzkfxoAwenZtmnHCjL1/o7dPkQD5qxWZcKPKAmFjnmsVJmuoo5gba
sx0rV+/dT5D4JLEf7oxQefj31fev/c1UdUXTFV01HNmxzDeLFdjxrRi7ElKqvSEVnqSa5kFpQUUB
tu4LopWlGNhKZKr17dTizRvQuLaPXc144OWqArOlEeZ56qo6a8p7uiDyl8u//vbGkH1FO1yup/Xm
jR+PwXkcu+kqx0L0GEbZF6c2b1uCQB23mOrcdyVpZrmrRQnI79ePgnoUbPBoFmD/a1oGW5O/fSyB
rM6+8DV6uoPxEOHirEzl/b8+ONWxCbHeB20gHh7GMTSliWV9dexC/tLEc4LSYLrQUgO2g9g0mupv
/493CAIgzqUOBaQK0VNp2ZtKtls6fFicsxThjZ4wB9xYUMeM6aQAHUDXBkW+bDM3Wrv5mxeuo/qI
X8i6MaT0TktS5cGB7App3elK/ANC5HfwR1DRRrpBXhoaJojJr8W/I8i7ZGXB1VmlO3etegz0ub4G
zMEImipfqnB+bsK8x5RWbW1Zi3Y+nKgwicLS5yRQqKAPC99frG6aRXUWGNF8+780z3+ZQE3aJa3T
1G3VUTRN/bV766NeZINZ0Bp7CKxcWzfKB00fYAeAneo+kDvfi/I0mA6O2uS4S+XBMvcOJMXfC1tn
mg0GS3pgnWo+sclLpJvOzkMfEKPRV6KHvvuAclTHh5ZwgNIb7dIwIFHWU2UrQ2olu0EQKV/Waent
I0CzwPqW0bthWIIHBo5Gxcxe3ntaGNZfISNFFkFmMrwaGjX7UNdQDK2PjUddG/CCxvkeBvsHXYM7
elvMYJ6astLP779D7FgL1VwZ3vkZnksiS7L0g5OP/a5oGvvPvh9zWL3NiSCRPP2Q5BAGvKmD5a16
GYmSxojabYPdq5gn5TSVxp2fK/mdeEPQmcFt+T+sncd23Mi6pV+osRa8mcKkYSa9EcUJlgwF7wIB
BICn7y+p20equlXnVHffSQ1UEkUlgYjffHvvavyhD6m6ndzxgHRoORV+t57+9R2jVBPXjRu88efd
Paks4rrysCC6/BOMZbSSbYY0yVTFNMW3teuuy+Jfz72yeBaDsm4Z6iz542LKfueK6WzbGt2wOlt5
4dxlIqkv7Iyz2KHnp0/tbA2fN2+1omlkRb+xrthRDsidzx50V7XHD8cRzxX3H5+EaJrHYtMxIiN8
8ob4+e9BvTzX/mIgx5my8396kB3nDzeVZ+quZeqm7tEW+g7zDKrx39vCxsf7Y3FwPCid1AGrTUXC
847hvW5rh0qW37q6RDhuB+Ilz5T9dWjLjCF/7clbqU04jrgyx8l/Uh4Pvt0N3/mw/Sd9Xs2jD7F+
6PxpNmKsrJajRU5ejiNjzmad+Y3xZeKQkFGJzTZREGuV74csoKhcfOj8O7XyLyenhucaradrH3oz
ndIaGEq0FdaSHBihFnSWdV8GDSSfJcjkBHDs/JJM6SLvWPCzLOY5I89zK+9yVxULzTV+jCGpyvYY
SwuTfJxaJPmmj55wqKXklFcY4bVg07hqyeXob2jDO/wm2SV0xUyqjtQ8LBkMr1eMbi530ybZ/Yup
R0/mziOGtF6brwG7b6kBMQlnYRnFKFvQj6nlC0Cj24RQf1z9Ano+P4MFl0towZImlOt8xa1fdfAk
PAZ7xiqNed9WA+vvdF6HW7cv+xu7APa9xkeGVyVAy3GtLSVmbenmFWs02aouQRuYXcayQxm/V0DC
6IjydMRhYy6w3bhAn1+ZVqfI5FBq5jEcH+uQMlVYuaZefbj4SNo7d8l8dWW2ZmfwLGv5FYZ5dRmp
Ki/X24mVWhnCr90tAxDaAb4GH/myQ6nd1thlOwHm/FEwTf13hknyizJNvjpH1nLn2pJ2bEMWcyKv
Y65DmxsBIxd/pKrWBKp4Y3BcIxn7uT2JMQ+uS7zmP/dyGePJsQWGQ3oHnrZmSWHiEh9og4WKBio4
wThcXvde+uE8Uil8ZtYlNDNmW2FXBsHdPExdUjX6ei46BdeHfQvDypE95NgYxn1JSI+48k10fJg5
OsHyNMGvZKGwOkJTSDmwztNc2AKFgWw/abqPM09q5S65siQ4UJbMfhOWTYZLfWUXK66ZWUUaBKnh
TtIKsC9vHV9xfbFvBouUy9DF1fXLJm3N/Na7qcCb0wavI6QeCx3JCtlIrM0UiXC5ewUlGbrh/NoR
Y/fdYSAemtucH8iGfm+suniqgtHPj7OBlzl25Jb+QulpOuHSTtOnxllr9lnUTad1gZsCU88SXVfg
NMVcqh1AYnVUsupPGyFmAwZXMmVA6Zd+3KrR+IbFoCi4BlLzU+o7JRZpLJyMiEHTuyuz8kkjzeTH
oA2XpQa/H0vOsW6eFDaIKkLbOUcVFo5Hu7X6xMHA89H0cA2vC7P/POp+9anxMk/A2JleEQ7Lqqdn
PQsQz8qsbsMVd18+OEwGh06v8khwEbK7GlKSpFvvOBTEYwSp3rgUh5p17nF0r0MEcDCfJIqUclcA
CooDuyLtvfMDcT14y8bqtu+XqIUnu1L2yh3ndxP3M6hStKVWVUZrDpAbwoBX8FwlvVAwae1ndDHT
gwZxEpFjwLy9qh7Ltn12W3jpXZ7ZJfowGqdw5XQMGMBrbKc3MfbRUFZ4TKliDKJUydvZ7bfbwAy2
MsHRkUcsdTPr2hxzb1dLIyPnxS/2fHWMp7VUjhRi0ryfMrt68RB/RjBnzgvtH6yAN5sLA1UzH/hb
xTD/KPPMw5DUyLB31qps71et2d5Zrb7uU2/IsyivW5b1FFNffbewrp16Lt4zqxTmdVZrBaSU6rVD
LrX1WviWHlplVpJYMfbigKxOoZ51cxyCi9Q9OXPgV1iqtnkyIz+90y4GiI6uii309VphQEZP4k7j
9mZlBJuEbQe/jPJlSLTVKp+Dxq79+2rqGu2ezJapPxaQtcFhYpfx4HakL9+rS4cx5GQlh5BcN6Nn
VlGgXPyDTJ3XG4SOnImVYB4tqBnzOXezT2SN5T+x+f2SMzzZe8QFHMwKtY1nfGvq7aHXg/fR6B/Q
cCeMj79XwFIzeRTaZN+Pta8dxoBOkYcIZLTr1i9ECcjQrMGwAie407zgGv+6YucZc1haW3HWNEvb
IRtCdFNYvLHlYp3kiI+Gs9nrYSQKKmlJ2Dk4DInjTR/KKy4sLwY/Ld9TLBAT0OBhX9kugLqr5NfZ
HpZTSam28hS1FnQxH6dLZxIWNHoPo3R7I7Y2Z4+jvy53uvBdXAQskiOvhLNOpGuMRnqmKlpzAH1d
Rm1pLDxGU/6jywotwujUwfFRksEWMlmfVGxoOXF9I4XA5dqyQBn81NceW2mZ/rEoIQOBJpsadXaa
6f61aJBILTgYWTEs+/jU6RyGa4mf0E51Q6K2YUpJToDTbrMOiocHkrovgO66aloYHSK3CpBsuR1K
40JZNa5RR9Wa6fiP5LK/4doiMsAPJiXO1tovCQFvWx+5ll4iYfaUGJOg2uTB8IVzw2CbSdZq2Qz9
u67BhXJdsDLABWvbHsqUTz6EAsiyKN2W54n667vSZ5UmhoBqjco6M+cdh6X7PNfGcC5XnROr8/Np
DfUgd+Nybfo7Qv6cXWnhg0xGRtYfhT7BmafpeCqZ4vDWGaYfW/3q2OHQFeUTiglKOKmaEeGqBSS0
95Vm33takUagJNWP3si052HqiynBS6w9BiKTWZIWvYiqYlB2nJt2M10FuY9EcXCQiJfsSbsjDxg3
mUzTOgmGAKFFrzRx2zVNmx8MAneOmyrIJ5vMpn+wS5DRS8QWDob1iHOl8WncREsQF89nZ9XZyzQD
aZurpxRc44oJ0eCmb4GcToVtWl9KFq3Pnl83TPN0V8bYGzpX3BP6CZ/3mriwhhsrboSpyahglvlJ
ZBjnI5TAC4tZUR2vLaie2S3JxuQ1qqypP7AW1Z5d0smexq6qgeGrNnh0+2JdDstsjG+NnVOdOY5z
5baa34c+q7mrSlGRkRTiTWFp8ou5qQT709Jgr7Doj9ZMBkeq+uKTtcBs8CeCK73JBiPKCacpL/cJ
ZN8iJ3EN43oi0mm+alLhYsMwp+G0rPLrqsMY+n3nJmNjdQdM7dJuNyPVOhtm/0WtdfcgK9ceo9w3
DhliETQlQ3rIlozzoJy3p7kouhNuce7NmrXqrmSzKUOP+m6vIY1LdBoPWBVkw1yzjKPVmB82g0uh
ldS4AbfE3td9gDgOxO12mSbsgPuSdlIbspPnrzMuYXL73q+Df26MmVnoYASvtOoWNJWNeD6Q+TVS
t46FRvlmuSme6ilZMIj3ncjhaNxh/XbKPO3YEpb36qad+oJ1w/Cc9RYxhLV7Lz3dfrA1feDiFB7w
ERKxyckEW9UshZsptshTxna9bWiGMF7FrmCc3R2FJ/eVCGRizHb9tdSCPZw8TuOYQWwWxN7armil
UVyggqiMvVp7gKPeSNLUn66p4o7IVPHFd5v8ZOLwH9XjaofBYtq3KahajJSpOigXGTys/XpaRzxz
+1lpT8tQGImSg7zKiDxBQTbXV3WPIm7tB4GCKc89LKfw56zT1kxISni4mPycLME7P67G2RzWL3mf
NzFeU1DuNJRJL+zPmJ/mRELIL10a1KTkVThbk+GYngYN+6o8H4OQ4t681ciWeDJoz67XuadE8VPl
h0SKENGbW1joAcSE5JJoHO1oAfUl9zkv1/VQeZeAUY35Ehvo8SlnIhAof/x+sXki0mYJ2OWaGW54
hanCglC0PSZ+9b7WJbHEbQfiXtn4oSGDyvfCyoFKXHz6PJPgNI5t622ivD6YpMRea6mh7StsZMJN
d4uIpB6BEK90sUzdnme3VHuw0v1I5U1EoTSfEPZV56FpMN5yK4ucRTNfwnZis09UAmehJdD1cxh/
6+mF3tm3OyAY0EF6mppHLIS1a5qZfu9Yvf5cuWVvRv3Yt28+HRqNFiaMLpr6sKh082QDBcabYROQ
CuoFPdYwVEDSdnRr3Tv7NhI4rviMTBFXhkXpkyc4LNvZyeQUE1V6cLGV4CfBt9ePy4teXGq1dalZ
vep3TlFW+1poOL9X9W7Myqt8JVOoqpqhj6Rci5ifLG4lirFWUauLNLUoI0ZQBDFOZflqD8zBNMqq
I6mgfBuoJz7Xrt7s0DLRnGRO7r54dnPbrNm600z/3dUd84ofqMHz4wDZ1iiDmk64sZOhwqwzHFbR
fuoYbTxSt7EmtWXNtMs88mR3ZyfwmjVcYE1krHnXyE7L/axdBAwUtLHJZXSzOMUbGYk9GTuX0qfJ
y32D7vI1H636eiBPhGzLHC8IZF5XQpmPYxV87YRzLxsXh2HffZD9hSsQvX1kS6GHfVVflGkOkB4T
pcQCRropl3n65EhvvNQOiN2CGT6nvNAFmw7NkdOgKi5UtEG9si4KvEZvMcvNSRcieVFNm9iVkizD
sPG7Ohl4JaINGep0tFZFS7GOGpM8X18ZsDC1xJ39U43v7Peu2M4TOVrR2pFDcq2V4hCQrg0jazV3
5GDbZ9ljtE91SBCQq8qEm7EL3RmCBmUGrYs2DUxvxkzjWViDN/bEViKEr70utARydGQkJwB0UlmG
gz7W3I4rq3taRmoE/gFkaaGCHKoHmju61qWzd6Ro/ph9p360x8aOsHVs2SKPwz2+LM11kLfpVU0y
bTw2+LKu9ZSfzS7QCQRdOEqEFGxjkMj+QKDgxlug5Tg8et+zrgEXxjbp1tDXHPGn3j9UjJ5whKBP
Key7VKwJOXcCB1vMGyneaw74pb9lhokriJINVYjn7FLotENKN4AGExmFbRbih7Y6O9lzYIaG8nGU
81WFAszEegSGIh7krF2J3H4WnU+ACsyMobAPJr+KKdcwF/euMhPRk8pYN4d6blXolcO11JDFuqsA
9159P2k3R0T6zNXg6qwL27ybeSFT++Dh0hOWg3qdPK0+W8R8JZRIxWON+fMsXOOqmzaYaRowE07z
rrJhcIifEjfYMRWcKEYdB4Xv7DCfHcOgaMdT6pbHZiI8bT82gJ4Ht1yDyB8LLRw2GXzqkDTQ7zS6
877YVQYR6X0xZLV9Ya+qXXPqNFq4aX6GusedwWi5/ZI0D+5qncQ4pg/oTwaFA8HA7mAGII8H1JD3
uCpbr12nuqusdb5jqN3i2xtgvuxa3lPgZY98bsU5tVdvZUW2TO+TWWRJLwdSLGxNHUw3yKje/eq9
7/tIy02XehKbSJJ8xyum5PZ5tC03KowN3mLycIXUPUEhyS1/CFhjxKoEc1r6cgagwbc2zXX1mdVv
HtvOdD91pvGtHhl+936e3s2yRmiZGzp2+biH9l+psmfsZAm6iPC2ymScdxr6Ur1Y0gPSvf4V//KB
PKpKO2WYzEg2KtBmXVvvG2P0yK3SwCALRtG4YAnyVnrELaE+usu1vuVlTL1u7/TeqKLWQzocBZbt
H+SKjuehr9eqYrEdSE5bsSz7HteFd4IStmQwVHndZ91jY6VL9y2Xi82UZzadFqKj8XCJosJvb+cK
tjdRzqAMdDqXLQw6TAKIp830E1ETL0wYarXkLwNDMxUabq9/NYLeXXdYAExvAVVmtZuRbsIaTViL
VqT0nlz2uPdzJTo99MlGYtjFfDYwgVdMmwWNt6LpPFjCy/Idg8c8jzhNXf/kDHOqIlMAeB2CNg0k
MmonMM+9mWngvFo684oNONrGwjC0mOOO3HhD1dmeCxy7qU4F093Wtm31JUe7oSFCctCN6a4XOK8q
X0fjJkcO7v5gcIjWlu8DIS5WxKWssHjVgJfSndXMmP1UruiNW9utUX420zyWnK1L9X02rObJHGh9
nIARBGmuS3ryGPa9yEbUXIPeAAWrN/bbJip32hfsfLcbOQwGMdIawU6gtIITUfOZ5nEficdhuOCz
o0vOb2GROBamdjPHDIxbeko3w5l11VkZ4mMVvHgu4MzRMyc5hOSp0YZtjntCZVgwgvRB5FBU1Eu7
b/0cP/AB27d69BZcW6Dae9bZweUN1NZlv/hSvKAQIqiEFJ3OfjUCT9b7rkDtznONL36SmT1TUItg
ObTvsEVVLDXb6m4MfWGlV3nCZYG6uV51sDB1QFnXGB0SVoVCr8XvdOHwCHiIt3Fgh77Njo9jtGvP
D/maav1NBuIcLhznRP3hukdjshnBY6dnQ7nDLYbg9F6Wfh2PBCOxM69x3Z575JmRlwoqAMsamx/w
rUO4BJ7J8IsPJiqBqFACV0h4ejpCRMfW0uwWueZ7LquC0TXv5q1BiPehWdwGMwe11BH9VbaidQgm
88FEbHld9kSzZRl75ciaFsrfrkAuhHo2cPSotyw01VU+4wu9SO0ysOLJ/1TOU5VcUjX0aA4a9pPU
FdsU5+ugFm45IsMeeJhNeGus1YPE16x5puDwqofJInCUaLlBUk/CYEUuQvcxxAOPyZvdB/atGAmX
jVNb5+T0rHmx8AfsvO64tQh04tRsZCy4gK6UuU74Icy6CrNinB5dHadCBwH6d7FNSGMBAKcnrdAQ
0y2MWo+aY/bnTiICrdqymfZ2O3lmYrAg7CGGNZytoLRT2nkhmE3nwu4ULW3m3Sui35iv9Ze0cZ3Y
yquc9yuEWfGevLoZriY5m3cMo+zPBDq033GUbT4Pc74djLpyNuyz0glqt7Ty1yY1lvMwVA0zKaNL
L5kk3tx8whSs/CGmKnO/Br2Tk8uO2XJo5N5UHUZl45RvdxtGHVaaj/5ZkcqdDFZL1vZCNkiQNG1D
UjwybOfdkU4HJ2xRt88+U2/ISWc+imUrXpmeiGdCBOfr3LWKvTnVPFe677J9BarsO5YUHbFn6NhP
G5SaisbeREHeGbT9sSw8Zrq2yFiiVKk5/ahVs3hMiEWBiRHhM1GV9TySk2T1jWkHd2YoS6O419nL
pIlmXkIgtHnw7Ih3tcFCRM9q1LjM98xb4AGOTVmNNe3KbB7nqijHoyBBwE/qnkzecHR0dJebqTdv
oPYV/IaxFF6UdxPvEyL2IBIkAuAGZy3igbSYreFGLCVykHZkU8uOmmURomvb3svaWO5bps3GLTYY
qXnwV6cvaXIxaIEFtVniCt5nnChARBjAfbwROkHy70vFdCyxc6u9MV3HRDg+A3X55LZmEerE7g35
koXOXQEphuko68cxH/wvxSCrt9Uc8mWPV0b9Mm05Hacg+fJ5I+FuZmUx2OFsI/SBCTH4++GgjJeC
ZS2u99Wo4jGoVHnUC9UylRgxJWFxb1Zukne1dFj+pmVDGFGm39iidb4SlNocG0m1QaiqLACCjQXN
3mhmDfM6n5cutGwyEeN0xRAgcVar31Ws9eOsHLTmDE609ljf2vYNtnL806Za1/dKCg3UKNXcRPes
zIqLgdMpohdLJfk7COH2PNAW1urklcMoMQUEjmrpzpNOYZkSNXOvLqq0kXW1vm64YkyNOdy2QcBp
ycU+xUyTFtxMctG0Z856Rf2CcCkeyFPbXl00bd9Wz3NwQxltk3wpekii+vI2axYuk1bQQlhKxcLv
hmclPZYRQ9Ox7yHd3Z8fPhZ6a2M0mGlvhW0RSwxS1I0quJlLX9BUlVqJMZDEsRrWotAexSyb7TBr
hpu4jI/JxMun4KWiHiuSpvLlQ4BlpHH0hWq7pAiy9zG4wBeMOhlmFEiL8plBW7hJX744PJFLLCZh
QVRUxJ1EHas1EbZ2upwnv3D6XT+2wZ6L0WfNXKF3O7DT407J3RonyKxtzySOtemp8gPS0/ApyInY
DuSQ3QhX8h47zbJBNnczQTfdms+3Y+WV26GbJZvVpiqs+ugEkNHxILR+5OfTiB+i0zIu5k2rXnpr
0NeTIus2/YwibRuQRJDec7RGQ8gvekFUyouZXgoO31CenzgVjg2Jz2hneLTTkolvblQA5DKYIpcx
po2JjVVg9D3SzuPbyaWielnkx4APqYhqZsedjGxeMEK+FyWa6Y5dYjneN1inPG/T1nlozwOL8AH6
LCciU3Fybidi/MKmJUKV5/8KLwkG0h4D8m85GsMbVVQrcwHHOdmqUgm/N30pNBcVpFiH+2GxPKJ/
RmN+5nNs9LDOivRMCciXNHt9ghp0vEcqZvmtYi3EAxIU3l7P8wFZoa1/T0ukXiH5CZMTb/U8PBRl
XwYnNTUoCvoBXw+tUqqAGQqCqMdQvqe6qr4Kq2zq/WIHKRsnL3jWKJZjj3YPkb8CZCSWGwhodu5x
DO8jGkPfDjuzr+6qhi0vPkWW4x3WujLMK74182Cy0HopOkwCeM2dg2j5H5PjaycGRd3XuVgsxWdc
zI/jhn9GNrnys7XZJWoLG2WnItnctezlyoFE5fS00BO0sjpmS+Xd5IgGE3eVkqERd0NNW5Qae/wl
NoAkzdWTbGx1O8xAaa9Jj1gOgb2Mu1qxRDC8oLrlxei1GOOcogw9RAjflBXUzFLpuNjtYyokbdM1
IxYO2xAp6RtmWMtiOXBNB1XSeQ2EXKc2ygJL0K46GQpvUixIu+isdnxkGp39YFuP7MKYB5Xkjc7g
njk7/kNsBkyw/FyqcLUrO3FxnrqaTWzk4gK0LAxUUex1I62jci7SI/ZBNWan/vQZKUAdT8Mkzujp
sqPR1Y+lbaSfHN9pNWYxqVZGHmoLJ9lKJT6tyviBy1h500/zs+cYl+iNjgy2dhrOTuuvt0ufVygK
0B7C2QiRmF3PkmSol4EYvJE59hKwmLK06Slfbf/LWqvubACb3VXYtpDOTU+267bCihdnGOIyyHB4
Eyn3QcS3FmRx0JnpsQ5SNjPZ7BPPPWtq57k4usZBozOVaKxRuxqM4q2pyIkjyadAyLkp9spsi1BD
+4pZnBI2m9HFedQXvzmDB+IiY+Ylx7bW9AUHvDHdda2iL+8MY77GlC84Dl1Xv7CLaWKJ2R33dJur
aJnTFZuD3BanThjD28JWHYoUjOtZ9b53U2zl+jnoCYINfNZwJRuLT0avRiqWlkm18kqCg+FMvWw3
KRsoXvDYOVpTEZtiutnObnG+QPxX4OfWdQeHP0QpAkMc/a9cGSs/a2KyNy1oxnCypZnwuXtrpPjL
8AOy+isMlerjaJakoPmqTS4o3v8PeSJ8fBIwMtSPNt9I8h8QFJ34LvYlfLw/ORR2GOOLIxQR4G6X
X9v25lKMX4AU1LGvxZS+kV/sLmGGnxlrTox0/wCmDH5OgQ2RmHrJb3jKrLn8ckE9ox5/Z1RWRyrz
nmpcWf+GUdENrEj2OZ5oKQuLhf+iy+Fi+p1XQdKED5tRGA2D7Kkwsh3rZBGEeCvSL2Ev63HVWsMK
kzNxrcAhKH79H3Aswu0Zh3LWBBMaacM5/aRZWDkAjs0kauYJsD7J654wedXnKoPC23r+Csst6hc6
Br7fn0jLqg2iOA+aaavfkRZ6Sn736toX9+s/IS05ZkcDijmu0qu1KJtnflJ4EXyQ5SzJaWwcGnlx
se/hr9H/H8CWtCESN8wtbBd/gi2YOHXLzdw5y93fcC1GN9QvhmePNI9c2uA8lVO/WAM8Zm/rfDf/
CWxBKg1p11YVLdlPsKVsU9b8wcS095+QLaZTL7H/0XN6qcHc84NvYT1dE/jZGmFNNioKV3NbUASp
7B2WaTo53vL4V4hLVrpsKbyeYGjN1rU+HFK3zTGdwO4mVsgHhyuaEFpdjRomMR3B/vgvkRcAOb7Q
OHrImz/AF7NfasTHo3itsM0hDvkDgRnsbTzn7ehhBXPhYJALZwWliQUy8guGYbHZ790KVzHVpF9J
AKGC/CBi3CalRK7UkO4cpU/YUYGpH3u9ZLntz9A1H7CMl/nBTbAN7FhLxxnCn9hMzi0Cp0/M2H4j
ohixdVXF4h8BNE5nlterautHUHE2GFZgXp7XUj0ZOMQkwkA7OXO53oAqjJ8c9q2xJdMMjsXABhH3
1Cgnc2LnyFkxZ/sXZsPt7qlQEZa9/4XZUOQYN8uQymeOMGP3b3gbAzaU5sKgtV3bufjezczJ58nW
3tidpZHp4nDFyc1u8f/AOL1rzDem6oL4J5HjlK59O6UbFjYfWE6HrzssrxeIk0l4FqFhPs4nf8Hm
NI5TX5lzSqMOeRN3k56aTIG78e4nqmOsJYlm/VplevJnYEcUhR5TGYz7wpPdng3HcFegjrv9e3yH
yKukp68/9R8ID7fXu2mPg4ZHxIyzeauWrwspsj+ywTe+bIOPMH5c6nOG8Oy6nux+9yfEpwGpOS+B
iwIS8BF94t/DPlPTea8VFl3HD+BnctGtRLPj1UezawoqLlzDFoy74w/+R58Rmomg/o0BsoktW+p0
veYl6Fmp1tMde2l7/xsS5CvDiVztYks62k354wMO8ryyvUnLtL5Ja8IOPyghpsDp/VLO+pONujX+
QIUYKVpsLZfgvpdSvfb/mBmqMnZLzThahz+DQ6MYvWvTYInHzHjb/SSI6FxZ05k4eUwD46qfLBE1
QXG1TsO6Jx4Qv97MR1BqIS9hnZbhO/7BFk2AlAwn8/oRg9GRMBG5hGvbD1dFykS+xGXmpiu67rJ+
zX4yR/0ksbHZOtcHFKq1O6ra/EiYLm1RnTMwRPxdHH7BSLXOAEIiAHpIa12LF31iB/dBJPkiy1Ci
qwtEeMGSCl2bVdjj2q9jCj+r2z8RSllg2t96cpDi/0AptbpW3uvD+vXfkkqaA7S+m+dtaRjmwysZ
a719rez84h/Ej4990R+xJYjBoxg0jK9aNLVqo2xCZnukSjeS/3GGyctE8HkoBxdvueXRL4ozE+QP
jKnP+5Pb2C6V9X+hTPqcfSM7vQcaAGeqadfbef5JNLHZ5CxUwbIbTMfd/SSaWnshz2Cubv5ENBm+
5OjWW34+mvuJ1my9zYjO2nH1s8zi0QhHlVd+SLKAoOKcsTD8A+NE8+bssmAT+0rJ7rHzUH1ZEE8p
JrYnZHIZM2Gr8V9mArvpSe3gpuoH4hc6jqj4NwhqCVIkDWW33rrlKKNmsL5JW/nP0hva/X+DobQt
eOtrtM6o2f8FRC3erIxHZ8u0d3woUv2s9RhV9Gs7sJbQGfTX+ZIDAMBL9UVGmLicfDxPXAXxMmMz
eGGC335nqCrPdVh9D0IeMlsb7j5oqqLFdBXIoZmvP5AqPDi2K5qEnG6p3W5YiSwHvRr8717rYACI
KIy0XoEEMRsC+03lc81sT1YItCe7wt0EtS6tuW78G/ZqvDgFZYtTYbNEG4kwe8zt/eaQCJiyUEya
bqXvKHFG4YcWnNqZPsJRtjdFnj7XNhPZQvvWW+UGQXrBs2p86KJl6YeYIeJylHi1PbiZ6pnR6em1
GrPxNPkldznuBK8BeEf8E90qbX2IG8u3vPAnv2Wk+MLrzWQ9/yXDxeH72hcVJbwftHesZ3BaZYm1
7rahrZr/Iro2vb3LcRID3smG+59Ul9x83EumYj19kF3BHKz7zAz8+C/xLj/DH4zFIkfXhfHSct97
0Jq6pq79BXqJcRmPWZUun8f8EhuA5/Hnsq6wNc8CdPkOBjgEXSzY9f0VAIYX5rZrRaFhbOLp7u4D
BTMu+zTV6umExxw8mMX2+6Hh1Y0X1/Jfs8ZuXlkaDadmqZjI/4aIjRYBs4hNMJcx9OkPsFjpBUWM
3CF4/wDGGrtfXoqmm0X8D6gxu4P8Q2dz+kWOERnMmpmJMhJSlKDXTE+GyCbRPYKHaXaB62LBaiyn
6l8gWTZB7eGWOAGQ/AEmc7njBoCj17/hyYLG+ORbtQ20/jtTJi4DCKWvyd9zZXM+1DUWwGt+6haF
+09bSnzxzeIeO/fDL9TMyPLiji4ZSu+Cm9nmYpy9rh3PctFIWvwr8Iy0cnzxJPffX9FnqgwY7cG3
GfufCBobz/xYe97nyUrtGOsDzwSFtdrPsumML346fv8jmTZ7lbHzDVIQt0655194Gvt43rHJy2Jh
pzeeh+NmwqD8nRHUP2HVUnx18VRBHPgLWGNkYry5Fvvnn8Bab2F0avrdf4PWWqcP6zKrkz+Ra1Pg
5l+2phEHsfrd18k232u30A7lhAOP/keMDcdiaAnLc7hF5uJT3uV3bPnWG68zIJIvFloXpq3IFGkD
rMf/yLWpzG6TZsSwdXYsn/DXCs+Jf9FtRrvoGHquzs1f4G0jhYUcvJeVEWnMhJ6BXp4CTgksZz5Y
t0wfCzyEvMMv3s2w2F9audKY/fKs/S35VuoaVrT5wjHzf4+/zaa6orMmRLXxv2xT/f4/Q8FNbvu/
WTuz5biNbIt+ESISM/BaQE2c50EvCJKSMM9TAl9/F0DblCXZlt33rTva4ZbIKiDznLXXVr1K68Un
nan9+QcOZxqsZx3F+fzvkTj+TcCXtuo6D3mqpRcrHBd2c39q1Yq+/Q6OiwqtfgsKXdx9x8ZVE++u
PmT2LKP2Gz4uwv/OnBS64RtIruEMGaroOBdSLmqH5lOJWOd7Wk7EJg1HY7SRIyxqbWLtFdomDmOC
a1r0JWqsetcYtc5NNxzuPzC6KtV3Y6J1W11eGn2knaw03WBqftrZ1ytQl+q0eiJRZnv9X6g6G571
IOuBUpuRhcqmncL04n9H65bhC2NVLfD/ma/DLw5UzFP58wdjZ+CAfRADyetf4uxkwSs2gPY4d+C6
AVo9qWXJzkV/+T8yd1NPdUFOruv8L8E7ei5uUraGYHWFs7fUQrv5EcAbjeGWa3KAd+AHCK+jHHwP
ZJEu1EN+K7vmc2GGpf8zEg85nZODKsKE/hOON+XWfdM6nHx/J/ISFp2HfrJvf4XKc7Mh52wXyt0H
lWda7chQmvX7B5onx8G9rGP5POYOZwk5hJKFLNE3Rz7n6ZIqlwxw5w9Mry1NXGEmccupqqD8bVbc
P+H1YJL6xUgqGc58B+0VeGUPUVUlT3nf4wVwzSa75SDIYdPJhlfGcLgFaoeojkyDwf850heiN39E
OdQ5/Bmc9kTrNIZfP6H78jL141KN7j4Ivzkz/SQv47PfKL/YYeAZt3SH68mJmnbysgiL7vAH8qch
Yd24Yuou/uD+eqICMIHOgvC1mwYql/E9W7MPAlAYuutNqnr3FwCg4LXmj0XzlYDulVKZZzRHOIeV
A+zKaTgaCFo/WMCYg/FZlsXlbajH7OC7KXvnAVmvJxSQ86ibuaUiGYSOaeXs/Vc6sC0LZyfy+fYX
CMGsHsYjqAtDfbfYN/GoYi11U+TH3fjpz7ygtLXW8no2Lr/EDMLyc1zoKfSe2+h0BQZje/4K0yy8
FRrUuIT5tKV+bQFm/pIZ7GjKqZgvM9Qzzn9kB82RTaFiOA9zrpwPpTpwnvyRIXSaoGPRlzx9cIRV
iZtiQa+izRhKEqWcjLEiSGe4qpPCutKpHJD+d3RhJ5EwAkpV5x+EoY6cezan00bQaBbDozDBAzVs
qyx5wAFuXAxGWmw0WxKS+Cvm0CnzwpsVoDfCflhAsGw5qTlueyk03zZz/aEDb/hHADFyi8cxiRka
DnUBdjeS11D5BZTNVCK1qgElRYYuLencbZS6lDn9wCYmAcE8YdpXP+MTK1XRL/msx6e/wCjOuTF6
RtkVR7bAt3/Ainao1TehqK29npfjuczDcovAKcBVJ+v2i5nFtB2s1CKQ/gnpBLlrBwm8njVDdLpC
jJESz7tokMkjBGNDNTK79mZm5/Qd0dilmcWl3zTAHieFxXwybVpMnzuU6C7mN5U6LhGefwM5lqjI
amvB7FbQUavDjcl89P8Hduys1jnhapHdMVTra05DJb9wYdfxC7dLpbrJCyu3/V9FIM1x5p7dlWWr
+ZxH4pcfOEiwS8b/hV1QMQjsIq+nEhW+SBuiVisSKTHr2UDjlGv8gESaWReNvts0jfaFeH6lXxez
izTjHY6MQ8WYIIFHPVhQc+DIRSn7qW1ieTVHHe0a74Ak49BGnKlOopOxbiY8jlgv5+gdkIzVND6t
mBQVfs995+Id6nsHJGtpG+w4w5QH8vIt/TMgObLr/ZQUY4KtJqpY1ZedG4HRd3QvXXSZME/+BE1O
Q8aWqpq4c+3foUkZB07D0GoRMgnZkXR2VpgIUf1woo5No+4gcMTrBzxpNLX6mk8KD7U/wZO2zG4d
hNhX6soS0pl1IkLeuY1ZwmNFY+9/z1RSBtRdKa2eI61oNDAWAAdTzERqVriyGVte+EMQEX9+hysd
Xr6bpHHRe9cJf9TadeASVs7S4SMTbiZUM8FPGMvRjd099X3t7H+DV65g06gQ76Y2IDyzqMKzt/aw
lAIMqQ2J9Fe4ZYgq4JXclzHs/5621NkJkAtYvEB/QVvai5okty3Zo+Mv2Nn9HXiJUwENCFdd24cv
eXC5soO3sTT2zaySMfDjHxhmI+LqxmG68vhTFJOdAQMtoYVEp1cUszQ7yV2xFM07ipm1JfTQjEqS
xp065NMRdOBUm0Wt9yck06ABatiqMQpZD8di9mDPLb+a/xcwc4wKfjd1lT8YBu62rWY1ZrabmhaM
h7NjF1+S2eYSRI+teKVERfmEY4kaSZ2gGPlz+J31N5VYGniNM8orRVk0AGGhUr3yjmq2TlOib6oN
u4BCLgErvgE2I1lWnwM1NqFQu+ge7tUJvdbCpAcgGog3KOkL26ytSxMsB8j1Z7xmYvWl5DE6EEJa
d9U2oCU9GMMAd/MtujlME3+20ZTzZZU5O1exTHhb+gZf+0X2ofdCe1zBzXSp3qu1/OUD3tScQDIm
JoYc8aH9J3Az7pY7iulWbku8vw7qYxTilvl3EKdlxelXdf18/EZy9ppyXvWyvSICY0bbqhbu/cpw
yq7gb+ZUo3n6Lb+pddanIo14DX3PcNKXYhGeyFLr4R3D+lWQUw4F63GibPLyb2nOkFpl4VNQaZ39
HdLJhynIriNbhr4hcvW1KLX8IpcJK21AWRKQRhTMn8NA6V+/RTvXXXkuZRMcRREY9GYrzQlNMPIt
RPBgGOiWtjIZ+beQJSgtgih1fmUOPeU8eVIzh6bYUZ2Iq01pcrArm5wLiRL8KEHJTOY33LM0JolN
Qva3c+Befot9FsRjK5IfCXgiA1Hx+nPucyDTjvonkvw5PrjPiUXEzdiaTz+wnzlCm/tac0ZqTGxS
aGYVoX19Zz8V0j5HEP34pWo0i4RxHzAMxPrOQ4Hscwo9+bccqJL21jNFPaRWf2RAQyXR7nmLjuzJ
vkdAV/QAopFvlB4GMJxdPiH06OAPffad2E2yWSdL906C2pHbR97QFvmnXydBRdHZn5iedRff0qCz
QzyPU4Fm20B33+GgdopExDdZoS6iO8D1N6cA/Nr8BQ9qzGmF50QLSRyEDUMugSa18WTURU+J4Qyb
MR0onmKJmz68ox46uuvTOKaEhIgl8dqjpUbUhf4rXhQpBx+TkeVqvP05MMrz7hJgrz7/HhqVcZp6
PTnaehOikPEhlKlN+kVyNLYiFZfqpPIj+l/RUUcOebMLrHwat407R9Z2HEnH/hVAmuZl/rXRdCjO
FSDV3CkctzaBlZJD9z9jpClD8tYvrYGWib9hSd+f80I36qecsfj4G0uKqRsyflyMs7+zpHYQ1Usb
F6oR3CMrUdoIJZu3edSY9B9+cKWaw5NtqwV2573DpWqj3dtWGesXH4CpGwrX49bdIb+gZKYRs/po
K6ANom3Uy+94U2yt86MYA0K7f/CmZmi1e72zHLKKsXv9T+BpIGhdM00nOvsb+rSdQ5SHuoGbdkVQ
G6XhGBZISVLt5yDqGAbTI2U8ZAqBUelloJAojWa+hdjzUBrDRxcdnfT/Ck3ljSL29lCIS0KtZDcF
cWwcIL8KqSK/b3YOpuuXpB8VrmL/jVQtx0IhCdeHe07i5q3MZ4oXDWkaCk6T38FVKRL36CqB9RWv
Rn/3U4K1ZKt40LqW9/2CsWY2Hg60PCJ5+jnLWqVRfugdQk4/8KyBy05pqMhOlJoCqa7kGJ1+jWxt
QN3AZkEESwUFIRvNHOKJa9V8YidLbeZPGdfM4i4LtBDOmyoonrq4a49GV1CW8reca+woxkltKNZu
0Ks231VUa1+/066BVhNiwqQiX/4ReS2KIbskqzCTwSN7whRzhPP6M/saBPG57U4v/wF/ZdgQApd2
eA8Te+anQWojWxjdvwdhVVtQ4JTNlfliSyk/CWWqoRLJ69Mq+B/x2ELN2BNb5BVRepsNT46FkVVF
7hAXz7gsI+M9fMCywSD7HQfsdPc9MZsz4LxxSJmQUVuw2cFwUBflBcDQv2NnRTDpITk3w93EzHWe
p0pw27NGx7hBkg1HB0nrGn3hgMKl3WdHduPb1L/8C5i2K7LxUDiILze/SNQSv5z9iX3xhgUXPkv4
01SnGUqd200+mdo+r9R+z2iYfq02Cv1V75YnRnvR2EZ8HkS5xnSHY4Doxvit41J2JCABC74gtxGu
UM1ItDfbZvdj6HXnWzlcczdGzotFhaEezZMXJBXncfQzD26Ak58vfOfpTNeuqhJXimySe4RSdAaS
eD4rzPwiTKv9iugmTdfuxznYRtXg7qIc2I+aSG+a6zPNajNi8hpCtuA1sFoGi238OGrlltYgAHeX
oQ+hQqoWO95HcWA35zDkaOenGwz3+37GDkuTnH3KGuZJqYbq+V1zuFy8o3qyrjjldudN0bGd/NZE
pznxK3HD4s0milYi7Qicq/VcwvGMU6OdzSG+ftO+xDBGmNNsHJTuIZTwiV6r5pmRalg2SwJ0xyhz
nM/UzPqyNTrXd+TExd8qDGvrZAivlpnCJqLYpjlN3L5EmkS1ArcOpisbIXDkFMXyF4vn7s3oK3lh
T6PyiBZtoOq17xO2wmbsnBkiIUTfAr9xgoxNFc1Yk26/pYp5YaN+I8X4Ms4mbo5yUpOrd7zYLGns
3rKrspVtF07zJe1eXDrfGWNdHfWXUAOyrw0xbOoich9z+lFICHcYdRzbuX2HjlkNcRAj4pTQ1MWK
3FdIsurbVgvSA8OYuKQJnSCs904ea2HVY06gNa5LQxLY3Rc7p7KLI9k1xfAdIl/NKN5irgtUgS5M
stEPNBQjitj0gWjequXe4OZDeI+qST1b+WTbTrtjMI/DxcooQ44uos7afCyRgiDYQ0iRd+SEHD5v
F9YwQY6krm1f4oGeju/8siOUPU+93gtpe9tz9+AY/gPIbEeLfhNge7pFqK8+FxyRoOBSJ9hjAXL2
TtRlDw4Xfmq2MGVomIds7jmdh3QrfjJNfkAKrNC3cDOsQtTt0jyl6jCtGbSmwOmnIsdDQX4cTCFd
0mtTZMy0qPXlWbiK/CjBYbTPIgyjYhy5+1aW8q4hUfX5nXlujI5vx9C1+lHrqBRZb3TvDj4945NC
g2VBrYE1RTQUWNmdQ46I57X4ut5HLJKw5xxvIPAcyjGRuXl9Muf4ov7goiPo9X2UqoXXqFLZaWjP
Humrb1nqThlSRWs8qFOk3n2vABQIlaqRuOY7LK3EFk3mEYzqpmvS5sbFQKiaLHDbYnpyh5C/hSaK
eu82Kh8xfbCZNSGougWSyG4Vwh/+tM0rAt/UfSOwkIOyTKBw4z18j02TCKEnwxy25iz4/NRV9lCW
JKIzyEAF3Z5ARIFVdkO6yXpMjbnwFWVQqi1Npp/rusZOi1IyvJNySJQtumLnIYnL+VlgNKXjNfny
wVKbsf4lVCJyNFZFBnmzigRHS5nAhhUB6Tbaz2mb6sfCEpBWbpfsEQoigbQtYhRisXybhGejihSK
THUSpZ+TyPhkyCQ8zoub0jFysSuSRO4qtt6fUQXE/hgl6b2iL+ySY6aEu1oyb7O+qyCt9oWm23fW
ZCQ+oxsURMOc7dSC331tTPHJHDniEEzTOSWoJZ9mKocXy0VThPouJPS9H8OhvZosBayptp+txk62
cSep2nakdQxrvTm1WKTA0kJwS+I2+uLCmA1mGDE7pt2KcxeawouRb75TteE1DmNMgULEe72/leHA
O0Z+tVzq1ANBtY6utnxhDYUYB7w3tRoK4cXpk0hFckMZDW+rG3ze9kk7lNmhj8ZrEffFNRytQwUy
7nJocDeiLDOYg/6kB67z2xFoYXUqkshOd/im3IMyq7t6KkYCLi7NXIgVC5G1THyoYmmCEu8k+2Uv
7sSMau7z7FY+j3lxpkvD+YItVB6Yb58F8ZQdnGjJ0/9IjicZaR306WS7U44JdPMQJkbT6GfCfY4S
XkExx8A5m74w9JZ+LtQHM7dHLyE/dJq5Rnam6WQS48RpL8eFKK/b5DJRbRMZEqYVJk/TpjJjZbei
5ROHVkE17zaMAvXWbWMkK7Vy1onsAc1md5USbMK9U4hPcSDtg7uk0sVAR4iIQlgFdz5De+DLoIaR
a7qAtnZZnomAJ8PPIPSsMtExRLXcRp1+g/1c8Sa0cejnKF1dcfSgEsEbWhbr4h1JH6hTpk4svFmx
9GIEs0kaQkKMDSTHZyOgcQwdzB+gOgq28jgIl1Leuf1NIjkNxvSkU9VQSdaAGvRjJpuCn+zS5taW
2q06tPJEzNRg5jT+7TmP3ilhUb04sPon1Om1Pgo4Nh1Vcs/b1qr82mDQs+LsbVfPRyvCJy+ZCwle
3EeKbimDTJhwLWj7AvZraYgwYcHba7Mcthz4Z4gY7JRmJQ/NwOhodE3tzArorqT8SLvJ3XGGHC++
UhyU+ivwPpDY/KSriXKtFca1lGHymjnDq1bSKleY1x/oe5tpSFxbyp2Dusz3KwTftjVdf+5YUCEP
Ws1KAkxHlrSmRsqAcdrFFRtRGFoLw/LZHtIST5ssatJiayY57VsLGx9OpYk+YTI9KrjcqykEAjZ4
trA7rZHK6qL1OnBTGPYQcTOSzLRIEzQYeroXjJ2viK+T+eui4QyR7ekHSa8LkhlmKNXTMo/C7ZTV
wT6j43E3je7RcZQcXsc9rnw9/6jKcy9IbzA/bbsy4VAVD+0OQLTyOWrhHNQK03e4QXpYkRbAW203
sTnQQRq1yFY/eHuNq0pWDu0ySsIO32M6yUrbPEY527KELswKO+WWndWTIVztVRWRe6Qn1t2tJP7M
R2zTmCa4QK703mSHVyUnPy+wbu0ZhyPpwMWtoERH2MXMD0eMKpmWxl5XdXwAGKvueod+Im2qu+OK
67OVJbOaqqmfW3yiK63rtx35lZuIfRE/1PKCk11yCV2qnYaEa+CiOsINHA4axcgOuuzJsDT5+GhY
DMWVkEBIjZnwLCGUiacgu5+tyfZp8q1wfcBBfIf2K0bbnorYtc4/8H5TEhrteFFse8UMLquCv1zf
AOc5UbFZiuQ/oP+268Wl22rzcQX/ScabG80oK37idBAWYTSdOsbwKUgTNDELp0FFE7N3q7Mg9QJ+
Y9btd7kAaxQ8sXRn4JQOwW2Z0atQ7N4vJ8nnrK9pFPxTSGCGW9uFlijuJkaQ28RcJsBOQIiaLtDv
YwOLNAG90Gh5YzzNnqnNiLDMPH2QBZLD1lY5J7Oq9RFF3ytRYG8iEsTPhqU423iEFMTnTqDUIZmx
tcJMw7NBuqBT4nwvbUu7jPPst5hBZM5I6NQ29dW0yE90B+HPlFbyxh676W6pp/FWK+pMvGLLEmSb
i/CC2rQADyx9m6kTmXypVPyKyJN2VSUrn0UMirbOwkDgErJzxitR8YqM47refchTpzimmkmL7I2d
Yn0NIjP74sQwp/yYSG80QTNvlEHop/zkMcAoe4pNsDZkI5DjpJv9c8EqgXF6rWqoCfhONaN7CGej
OeC0qy+NjkGZ6pLZ2hhd/axbZnovw6kuN/SesLdv+Tqq9fNqaWXKax5zUCPgvUTttgGGJ9QoTs7X
Lm+xNSmheqEV6ZHKumHTkJEEFx8v7f7S5qe56dvua8imcNNZERLWfKv3BKWJR4RdeQhi7VpLE2wm
Q/nSCgq0nF5/WgSvUW88tXX1LniF09xy17mRUzRtdExWjjUd0cgdmpIHQFfSAFbe9bX5tkhfLVUe
VdLusE9eivh1WRVjjHoQxSD92ZU9T2b+BrUs7lDOYwRXopSoyax6aUY6ds1RCNXaCGrolyyF7fpW
UFxUgbmt3fhaac/+SFTETsjqfeYqRrecF4IvA/2e/ile0QzTjZpPlrdKY3WcVF4lAxBVK/dT+mKw
sbR3XbSojSGpl6pLucmT6tJ1NP04KvT2hkPi7vnUssGknDVpDM2DnHd8DWo/JAuYc475PYfRwNPu
Gws2ErHrs55kd6UxXGrwIIpreO+xDB4Sb0EtbrWeyXNGV2eTBu238QyqI0/DgHB+3T3YMRWucz5M
fmUZ52tUw0aCA6DWiNNA1dtdr9CGN5gle/dCv20rIIEh7j7liVtfDkt4Q4JyoWBJ3T2vF7lroldm
OzwX49q9j9Qh8C2TH3HY8A6ukla7Wt22a6xjSIP8CYj9SzcHR0u25/xgJMCnVR/WeIcrgi2ms4VK
GCp/qAzomDo2W3w0q/p2SXvMVuLea50zv0gj+zKKkCsjkOu7CregD2hbTw3p4Nl2aHU0KPl8ww2N
36tF3OqU9mU3Ga6XmyHuIekkdDQiyb9PaRo9Se3udY2KiFpRfTD98pDG5nyZq0l785EZiWqChqjd
Lz9yI33DKsJkh7FBFpbutWCkXmdJkcip0VDKh67lF010G2gzXhxdOl+0JuPGL/KgwLYguJR19pnU
kqckMfldZ6ZgCWd1NITx3k8JaF41ZXFTcb06XcMn05CPJ9LGa9e0urpbUyjTBP1BCRXeD5OQvg5z
6SlldOJaOXaOlreW1d/bUEs7fEPm4uySh84ZOj9R9fii5pDv9JT9DDUWOr74RlC9iBjFEyMNGpoN
k4AzbsTZUB6xcQfcasp2T8Z4ka86qcc9xXqeR9xppUE5Td+f1L3YkbTf1JUUfuf0D0WO7F+RNNU0
ueGjP7mt3PCZMuPaawv765ya3qjR/9Y7TfKQDBxiSmqQCS8b0iMPmXp4IwdvNrFs9TEVFUHpattE
bQg1D7RcLgy6hRBxoxW267lGx4FdxyBgBk8GgTl4tWx5YSgmlzqnrkZ6kXmlFJH1iF/lTbOFctJy
OfFkynCxyBJfxnj8YuwVXoFZzBuG5E6rGfl0+kQZcBVku4GrZdqh61FbZ5+YRDRbM5mf6lbtcHra
g08BJVRTk8SnZmfg3/wjgDO4CbEqjLkbOSfpmZ7VNd/d3+M4GdxozI/sEPbjSFuWoFe6H57twFWR
1/2ezXFHQCtVu236Wbyu8RzTtJYQeZjfx5lOQGzJ6QyCoxTucSTDSuSagNKd+ixnMoFrasdV45nS
Q7fwucWF8eTuWsX+RBF4foOfgdR0rj4Rlxm9QKpyq1LGcI7EWKracNoGpuJxI01RbdLWs4Z7mLm4
ZyPu1ZNQl92ui/kDQWG2D73Cl7uW4bWlchkJBr5vZjHkZ32U5UcC2ze6RigrM+Ov8DpgnIE64qWP
iX8scSBN8mEO+UNx+4+cq6yJ3obFFxfEXBM5us6XnH2UjWOil63qwNxbZVGfmAym6ByozNMx19Wz
omXk2Ct9RRlB9tCIviF+pl0oTvB1TQ3FcE1EJaJq35nKU6tX1mkUNi9EE5M3S3P7y6QRw1fZd9mx
si31utHr9xDRGBbKZcFM4/geIqoMWz9FEmttWYVdpqZEmM2DYTfgSPSEhQ4spKa4bTrjVmsKfn/O
QV9CEpNG/kRBeeFPFkXXQil4n89VSXxMpXKTaVa7SdpmOzqkDtfUEd7SbIfThGlrYjqbBkXhuaRK
g8RdVpwS0ztZc0gOuc291OxlzlKdroGkiYjzRkGnAiuvsYKKFLkN0Gt4GFSyL2tGKaiImNVTzME/
2OayUW/HgZj3pnWq6nENLYmCYWpEDJ2+jKrc8qOJT0RPZVxQ1fm79BrcfdhOzhh5BBMLP8gijouS
IxAFKeaxqJ/XZFPvDMp2tHlsOoOaHo287s/rJJl2Wa9SIKIZ086RzNWKYYSQyzJ3TxSUMQfSccbM
3aNTtuo1bVrRuYa01ouCkNFr3V9mBHjPEsZ6p41R3HxkoGpHolIfsAxcJKkdB0yQsHh9l4mKausx
nswvCBTNE4SYp5M6NGdhBGdhhlQoBzQ7xRH/qQ3iz+Zg5tRJcxnNphlxgiKIlC25KXMyvjYRNQ89
8OQejwcWVL7WV41AwIEzEjFabYK6G3YwFnRX5+BcoaNexw4CxVnrc8r0ljBV39mnKbP/E2G0j/Vc
oEeP+2RT5aW+IyKn+9Bw+rEs4/6a/+AHkYrPiknuQbdGqqmN0TyoUg8PKn3Np+gAsAIizzgWDsjD
73mrCoWwHzeokLGMsLvgZrcTdXtIZpZzDL0bjigsczrJ7nzWzPrI50H6AHA06JThblLmr4hp6SXJ
tOs1j5WVJhmOqdRujFx9CGaE3I3FA1VSAIICmGkuqg1U9SKkMwrxgt9b8QM1Mq9cJlqiAc28DwaH
LhPop3NEdrpnCNEds7h/1tkYcNiNU14e9DrhV34bLEV+CilHQ03vtNs1uqVmduVrs6LwT9QaFV4d
D1STLuYJNOiSF7UNhJqyGhb1iWOgA83z6VXK5GpizufzkcRWuKjH14BXqSBkDd3mYmjg2xNJWDYd
4uuxN2/0KNzTX91tDCvBkKTyGq+jstvGnF9yT8XzhH0lfViiX72tWL6Ymhe0SL23usrNrje2dkiy
cWQDYrgnmBmHqzZpjnUxnXdq9RwTJoexCA6JjkRNmSNxVfQBRQAq+cacsQOfZlt4DLNbEoI5eYMk
diKEfBJ/nomUvBBc9+OuwhpT9XuKjnTGI/kTshEQZJEqmCu4VnBCiw8cDz1HdW7spi/OxWLymCws
ktHyqnUa94XXEKI8C08//waE40uSTCXQgIEsvlEMYRHcm2a8Mr/lynCmRt5Y8/Rd9eiNQRFZpM7K
0c779ARj38PMAcnCIb6JZpdX9rdBMyA+XqsZZLHJY4j+vR4le7Jf3vYfiTPuU4fU1RdYQXkrYaU2
UcP4kxsIzdYKj7a6t5nqjCULn8LeRrixvyCMUf0+FNFWG4yb0bQ2ayCNWYDhhYbVo2z7Xboux5gp
gZGfKmI8AMN9yWP1/COZlrb2I/I/L3BC/VgjaNuEbc3Pa8y/WkN0S59z5TtV8bZG0wJX44gjkMvJ
riaj31aAC6Pj7j5SabkQOzYDYUA8TqWScNBUBzlmYF44ggG+JGDsdSx3N0oSNPupoBIAObOvBThT
FkP7ElGzI6qStay7+z2mZmJC5W6ESzCP3CdOUnDYo24zmWVZZEsgHluHvh/Uutm54ZSerep26EbH
aoJb3alw5Gujj4EvPnwY3Lu4NJaQcLrR1E6h3oYDuCsapgp1EiEOKAw+FJjdeUrz3DCq+mhHY+3X
FOMsebY+QgPYF2ctn6pGl2cRf2IyJ4yw51xPNumcfY1r3d4VLst58udeklsvaj/fzc6k8w+2GzQ8
o98VLe+3JHlds25TqGp7dhR0XC02eJcabq+Zq8c0st+YfBU7s5khHTAQ+kVntFsVYcQBQ7DYOWEh
j3TQTeREylMZu0uLA6pn5KHMfBZjfJ6Y9VYGhAEml8nUGo2bNPm5VbrzYOBzFw4jL+nUuU+jr1on
w0NhIiaa2rn01pTcwD7wfB4VbV9lKRUDdB/grWUyUzqKT4vWqZLhLtciqq0n7u47q9KpHA4RdQ9L
x1mr7JUh4v+hn+/zjtaaaEnRsRF8Qpq7WNDiR5E4jNF/C9GlRsmRadnb9t3ScWcq9kFGKIwnd5Ce
Wp82Uf/FqIOvzSjOrEXHIAszozsqhIIXDvPF5tPUuQC/MmPqYeb9nbDwFVUNe0Ho3ubQNeYLO1RQ
dMc6JBNtHkPCUa+jwmQ3dn1Di5oB3iTjp9Vab1Jx4BmSV2RZJu15ocujmCqXh1/DIVem7WnYpdJf
PfZsIK0dWzF0Io3dHM2KzQ8XHEKtavQQ9M2Ot52xbWlB9/pJUo6BGKOzsm6bVMVToQYu50mb06lk
A8UfYN5MwjjBvR7js+b+gH56ucm5yXzGWfBL37YPjcu++jv5PfNb1aPi/nqV36/hPC1px6NDFQQu
nFmn2YJ3DM1H8pi7mnuT0/F0ZAryQLhdQasu+5MQ6OrIezgiWGQ9uRkdQ6Y+oycoPw9ZznAmdK4b
lJp+744PQ0dCoNdUhAGN1m9JcT5qRgXLmgXXrVPeaB13vD6onqJFlB+nenhf84U6L3N5pM6QlaJi
SCqBSg7tZS/5pKs5FrDY8ED/Podi+gKpn+5TxyQP5So4UWo3vFzt+ZXbCOJh4BFcefBclFbrrTL9
JdOnZKZ6aTIt2zlZU/kxZqMzYYSI/FjUwtAizuj6q1qmLwiLbSqBUh+cFLN5UJ/W0okP5DeAK+Wm
zsdmO0GdMjDtDmvQr8Y/9MC3tTtVFPuzmBL9MLnBSWH1z2iTwx31PbwqOyEObK1GoBGXuRhObizZ
Du8jm66nOpv2sY7CVbYlx9gJE7/ijnRWqcbWadRrmdJEtWb/zEibjtx1kHCG1k1UoEyeefFti2j+
yloXYbRhWBvdre95VcJa4+d3JR16GFJZ69XqnSbC7RoHxJB3E/OL83SBPLWc7wJN3w6VGfJEzvJt
ZfJKzk1dfkk7dz4dJSN9goFZNdN9kNvRZeNoJxqTfnal7wHBMLKeM57/W3o7Y69EettDEi9Sr9Im
ZxviYDDFdKfp2kHQkOLZlt6/Jjz8B3MKbtm/LyGvIdrSj3XPkKM/rKnBQStRRGiJPB+plvLkpFys
yn8deeHJxHnJMJxPNU2Y3lBVwxGVa0FHdqPcRCOXNaV2F0tK9GrpQ0qPCraNTl0OhHGMRHigeamy
ouSip7y2deP5zoIy2hofmUNHgXFzE3WbALp52vI/6KFt3faYdpbRotizlb3W5nw6mYsHQy/GHeEr
xtmzW95VOK5OFBmZ/FfReJXguLgmE5UZFHee0efyu6OhqOsoNOK2baqZuW/JHGwic3islUZ9+Mgp
Ql19YQv/3GddSxLX4MmpvRraEF07dElQm5AucSsVU1ZI6QPOGsPDCj6cG6JyvbnjumHayE2W1oI1
wjjPDEyjNr6BEK83DhcsJxO88PuCFz4hp7bMbGo1aPxAgb94j+0Bsw0qnryfOBXqADFqnBqb1niU
7NDzOcRgHaPqaLRCvzLtAFDDxPo51uZJwXXDHmqU+FMzLYBlft5kyqMVVvXuI9aoqwbrCtiVmksm
ucaqK2svh8Phy0+dHG4d0hNLjNu1KpZExIZUO6GDp+Wgm1Euhl5VxYL2f3ydWXPVSLdEf1FFaFbp
9cyTZxtjvygw0CrN8/jr75LcYGj47oujBwz4HB1pV+7MlY6jc6ajpLWZexPMeCoOmZmINRR1hkrT
/Go28hqbDGp4sAHXdOYIzLw1/+LILJJjojx599GGALuvPA8TZSws1oONL/jO5Z+4Ne0jEBNL5jET
xZtVoBgsmUdFBnRdp6l2hYLBjxR2B+gRYp0KHrNiQNppo/BUdiyS3VGWj64Q7UFEbO8Sfh+NY8ZK
CWbeIh2ubbY+dynJ8RsnS18GD8H/RxRSa5wQr5nuHukQ+dz3kzzOKciRivi1Gtxol/rWVaRMf2sG
0COoDns2jUycOV8RkSAJSaTtGqE5x42rnjonJgliRy92OKk9N9aRVyevtyHuynU61N+sJnhsSK1v
RjPJ7j56FfBoUe0xwq0jkjVy4mIVNsrpCghhty7QP7Fmyu68hCO7qOyeO8/4JxsulAey+Pc4LVX2
kOwiw5qPX/Cl9bjSCbV17UWmtPpEOBQ+4pOEs53HkVyU5quNnNhDNLRFnpcsJc225aVDPtxSxqQw
R+rZ3mKzZjXaOXI8ulR5zuLK8uXKY1o/NSM9Z0u+shxKi+5OKkR1jR6MqOjau1hlvIn4ZVKLPWiY
kV5m38VbI+0KlYe5gbiPt81ECxE+KF9/z1iakbuZCRF7i/ug1xnfOChpfJascFNUgOxHv/0ymCmE
Q9kwM1P9kJLXYOVbdas4lOCNdU3sdMsq17Iizf/XEKbZ4iAvfTxphDCBSn6nciJC0KckQjq8NBjf
5Y3W29+0iPMwp+7kGaNe+jkOaZnzdO1SG0V3ZvKFlKN72UV4YbULIhGeat2c1loyM/baL6auhRTQ
ROlliWHmovaRQ2n4RMKkQ3Gs3qo0zzYYjfmcionjiqT3pgyJYujjm4QyugrTil1imiHSVbT7ZF18
QueyMPkP3ABBDGpNwBFnQoiM8obBb45vFpk/7XK9mQs+UQK8OchpeR7ZbsT9rZSBc+h7Lq2pTrqV
Mzpoua52sDl3mAa7Zt0VXyDgRlSdTDGiB7aTYiQMMip6L3vbVhuPlt89A/lzN5XTXjNvl+BnlU79
LrXTdKPi8nao6LT4WwK0s6ytqnWOfyqmR7Mib1t0vF2ZLhAfR4TkVdxUn/VcmltMsv5h4Hm65a19
1MuYhiVCH7hlyvuPAozIBB3CmtxZ+2CReSVi87yUYGBteRFDK8EmGx2WLzVhT9NFYFsHAYF7l4Ad
pVzWq+vbpR3D7nJg41OfPAaAA7846rxkRqU1sEP0Aazz8tCY5xXj4y/h0cFxX0D0iX5P/qR6bRFD
TwESAnDeLFOP/YguvBdhB3a7Jj6luWGLwhNXX2VUB0cXl973SOeTuupgXRu6wE7UKfvk89A7ZCnw
zrLK6s0fcVMDp/A6qmY9FPoRt8nSVQhIulNob20DZT1OKKiqO4sQ3QAFfK2UB853jqCyG2K/GrcE
3Zccqu4gcQmO1PMyXe5t8tMsNkLhY6goUtBNmLSKMk6IVqsK4pRGcPTat1vT5nxMO9POFlkI7jqk
Tu4kYLjkYxBWB3/mVjWJ4Ab9nlfVihzaO3FkxaI+86zjVBaOMZfiJleCVVMB64rPT4Zpsd2BGmcV
MKQsHXTXOXglhle3YWt55NGFvFAkKUZLOxXFXaYHrlqVrS7DlWDyIQGuqJTAxZierMovjunkgTZw
bMnVJHp3OLYoiqc49Sg2ElHZTKuSklAaor40baG/FIHruxtoCI63i2lEOZRKjw6m7XE6iZShODUA
uaBSIu2eWu5tsCxzAM9cI8Rim9zLig2USecanD6ioG66QJhY1YYsf6vK/+KPmroeInqyVtRbNRe7
VolPy5kWvDmJWfII16IAXrEd07HSJHECBCFu+7OnInb5RgV5cBZZBwTPGiM8R2HjYhQO6cQ/YrWW
HngHVgHxTe1OjtykSVDsPCeq0Fi5QzwHMXrO6m9R2xZ+yQODIOvvKTbvBH5djifKTzEXZRj/fFBn
2GabbFoLL8q/fmRwtbk0GJ/wfJ1RdQRAnGNAYgbWbnLR4HGbE6Xve7AYfuscbE4Vqznp+RVAWQe6
uRQvxlgzw+DlKc+ZESef3nO4DazfLTwt4+4ji4s63L3pCNifXKNFsXrP42LOsQ6AMKovXgYZQBgs
aSgnmPRuGwLgpW+OngC/vI1KvhPrDyldkh3OY2QE+EfTGqQBSFMoYkuOdsnrZhweToEh1K6j4oG7
iBeYTzL3o8t7chdGQHek9g9Ft4ry8J88tsx1zQvQIsY5j04Wml/UUp0SmlN+7Xtx8LKkRINoyL4B
tEcGEWOd7cDC8QRyK73Cf6aN9bGfIjY32kevCuz9cqcyq0/h5XYWd+2lYuWX0G9Mc/Ct72CFpAXL
w/sK6hnpNHfU4b1sBRB5vUljoV/eM8BFEtJrUDnpP6lDHdihLXr1qidTu2ZM4wIxIiIsKwPXy05L
VMihKir2fh5d0TEwPzaWHHes6Xi+Bu2FQ5jkD5bcRErNYBfptJyixhDZCfo2L957NjgTzbdS64eX
Ksy1tWSR/ep0rN6szgzXUO1Ft+J+rF64DRk0rGhj8skI+/nbaUOg4doi6PGeEe7Dsb+MCpxFbWG/
bNrQ2ehLRtTFm3PrNcLfWCXLyPfUcEyUXKyKgPTYEh1O7Ng6G3robVQk9a3rNT2Q2yyd0L17t1i/
V7y4QoOUXXEKYBNaKQq5XTF+05NEOw1Ju49oP0RGmct+XNZu+7pA1F8BmGVU+aX0ZckWR6rJ1rE0
KEfxKcTGOaMr3g5/vARSACA1YzO6dmgMpnGLXakbCXduQrMzVvSJNtJb5yf7LEmtr0sEOWo67W3K
FG/U/xM/bhopcWn3LNHmA5eK+v6+JfB5aIPiMgHrZ1KtD17L4mplCRleD1YOTsyWAWOXnxrtnYs+
hAIGm31ntx2yrWk2RoLm6GwavztEQmKHhtrY4m2y1G4hMb//gaUzlm+TTSsKnUrctYVSake5SHtd
wnzcDaNL1eAvYWUjA9Wo23V71ZgU13DZ0HjXJbylq/fCGRGW1KPRs0ZbVNIMtwHUSWxWrUbmZM4u
Y0G/76fWpeJorgBZ3mYrmbvg+6CtE+ZYsz/lXlPdkJUpvi2pVl7/JlrVMT9uymMYMRH7WLiuuiq7
SswwuU8cFfJsthYGt9Frc1DGD7+3SRez/nGSnRY65jXNAzz1BkFVTF1GxYUEtSbouignGqgqyB7N
4IvnvIw7Or/aMnmSwiDtoTIXpxW45FspZWRvDJRfQKyejj99vqg8fbhVskGHf7+ybQeY/TS/C+8v
cUtPE5E3Sf/iRwLarte911X9ryloROitQ/UNHSZ6xF+S6q3hlhFRZ3VgZP0+ztB13kttOjMeHzI4
5fd16ZORzQNxeU9G67PYm+sl5XyRcmkrFFiW72vTT75Yg3EQdqtduO3zclVz600bGsdksI0vTtGP
W1hF1OMxgK2iju+KRpC5ROIy3iglcDLQZZrSIvXeg1PbEx7cYS7pUYRzTBZwzdxUGdBynmncUhhQ
m1enF9Fb148O8+1HQY6T1NEep7Zeb1yqGOPdXzPVKgj8TwxbZGmUSch+U9BKkVhx+aMzZ7HhZz6e
O7qVU+egTaVN33FbnTKfMYOcsH8ZeHLTljn4iC1LxtrszQCNvA7ljcsCHP0uaprHKPW7HU1O9kvo
eOWnaBD1bdfEB9fxUOv0SfIDRcyGLNdNPzzqIh85zSQsmAZyUt9VO7afKivQCWsP4st7A89y8WqC
DEMdOHy631t43uPYS3jAgW9/g0HfuoR1171QSrgZ0qjFD54I+y63SPuthrmT599sNkaUa546dDHm
Lh8DHXOwu/pPOBvlm7oHWdkbL+oJv2di4Jc2Y5o95e1Ig7w5vY4TxAJSj9mTydzAp1BG9Ne0ffz4
a1DbmxnUVSTTFaVLPHSttNOuiHnwk1i6nZzrUjYXOesY25I6VDPo92mYD8a/o+2S4U6ihHNI2RQP
AA2tndUTuuAwU8RMxSazMMkABmKKgmhrFOV2iXZ3tlVn63Zw1srjzOk6dovbFDW3tjR75FDeePsl
VxFrHc4nLYIJsWS9vTLu3wwvx/eUtK2iEtq0V2ZlFcG/eW+H8Md5oEHjs8fT8WtUsQZurFJ7wzqK
ki9b6vRWrpuMZ1zC+hd9fhCvjZzLaCUTCbYa3Td98GQBJUDFp/d+oNAfUxculRfey5S9S9+Izy2H
+q/zQOqs6FoNdu+NQfR7+ztYej16VuLpOxL00xlHJD7uOTGuaCYjCZbk/vWQDqa9rclGrIRlXNzQ
w0PHT0eWq0RugSxMdoc7YjHWh7F37admInlQLZMk3bVs/ABClcfKpoXwvWko0vqt1ZjqMFCcVh3b
QSZMulGP4UdAGD7aLQPdxvgZOZ99XysJ54uH6s/cOWUv3rGRRvvt79lzFbSIkVE4xlDn7I4k/NxP
tKS9ILax+yHFqIL1e3eR4pxxpzNIvN8D63SaVh2FYzSsaRl2s/cuI1oI3aMOD+amjZHhyn6T03ZL
QR099HbczjqyRvOHUen8R7ogqVBxJU6MLMkT2GFuoK8oDtr3sFmufHTuZ2HjS0fyzsY7o9Hiuw5B
f2sr17zpy5yyGlN9rxAQ4CYdnbrVv2iFdUN1gwRY7IUnP01dLGIoDU6fgj+h5YizoV/1zYVIXHrm
ZsR6t2ovakbCeBXtfjzjPKrYAWG3+MdEfV9P2rhSDRQB3a2Lam/POwadzS0ULC5uuvKibNtGHgMK
6geB9NDs8k+aBppk74R9/Nl1iTDswYgkwIq1Kw7P07BTw0hXQLX0KEUhFLiVIo5EoA4bzd17Ll5M
YbFvVTQK4tM0pucJb5FDizgP6FpK/uTBCE5uYFfG1hoKSrLMNj/1mUPHmbm8wGbtCVo1A/IFpAZs
C6DRqrfQvdhe2OXXfuxr3AYf8XnXLa293dFG+NvXpZVpYI9fUsnsMKl42RjRTe50wz627aGj1Yud
1G50auPot5ZOAXXePRH/ySHRIbOuMRpan1OMa5gAlBUfq8zMvye17C2OAaji/96AJznr/xFUdczJ
h/ccvhGz5lUuInHteRqN2kwpJbco/A+9H7NBohSU72ECyYH8Pr7n85spMxhMU4fNHxCagHGqsTEa
M78YxyKLbe0gGlXcEr1zKAgL2WAdiIjzoEmi1KX7bzSHT+bIXnetEK2modHe3pP9JbrMi+G0Gp2O
WAQMqiqsnMYfN7tvQsEhDjaLPNqk3zkQGQK9HzExd2Rz782oILsCYV1MhOFTDEWH1IDtB+G/RRRv
rY1f5TEG6epZ07RjSOByZdvlA5Zadkl0gK30yqcx3hOkFcTXWvOL1UjlzkYitL5wYqgfUCfxgDvi
kWOit2rb7kYOwBF8pn/erX7vBlN+KEbJdfYTFWCGcqUzjZNNstp9yuV0NPmZsHnU3qvfN3Sau4lc
Q+IfP3cjm2TdFiaPFLM+msHknZMY+QwY6V0V4AZpspLDJ7aIrSfk10wG9yG40bUGhvL00W5l9cG3
NjC45/uJSZ5j2lRdVl4PsteOGI86bLRu9Vn1fXmVDna363O/u0lhuwsuw/sETwPuNHDnnl4nl77n
2EoJIjeDTmvPOfCxLZ7a4SmwGspVaFrYsB9DwBDiS+j4b4XlX8YewggpVY5+cXHJJsM6utoQHiKX
OuvWR9Glt9dbt8L0Lh7Jyh3DgCAShc2rTmlzhVG90kqn27qd+e2DZIDajwGn5y4uTBYQgEwAy7O/
hwjGYhdmEBfK75VbgV4f+fyzOUizkW3jXGFnihnj4Nb7OqLnbYUTEBnS0ayjFhMkKTvjhjKc7OAN
MWXxPrPrVjo1pi5Ng1GYcDyTAzQBrOaYaBp+ch+R454OoOxEr0H2PWtYImJgX9U0iO7osuyP71AE
CbKYhp2h2haUb8C9aWOKbTCXy9SEZ1/CoqQ8DlMuAVIKh8s9T5oNx2U8I3Or19w1RfruKRnYG+Z0
HZxqV1grg2KSD25CTpHCxWGWYLwqrHWRp7vRJ0nTcjfg7Cr8ozcNE02VJud6Rrna919ZT9MawCeq
BasEViEORHcoRevySrnlm6DgZp079u3SEiaU9T1k6sFOLl4Rk+pdNmAHNalOTKlJN/7DXLBHuiBH
q/xey+47gWqI70inaya4fDOUBBSUm9HEkXgbveFc2n/Ui9kjqlznw3ubWuuJchFrGxuN95oNdEa3
HScPlVuXYnK0XcuYvxatUexg+XTfOcTpa1hUpBm63lrFGq6ezvHUd3if3sWv4m8ArTg512S7dL53
M+JoXjeaaE+QcXhCNrRTuDN1EvJndBtqvntj8bnD7sIdV/O6K1V28IBTvJLCozJZ95EEsHo8cbFQ
lMlf5IpCQZI9OUFHToCXeGpgqiRxt8169lVNHjorwwyzu7pkH0AvWP/GwzV5TIT2zFI3X1FU7e0k
PqCVVYPeg86V7fU20jeQJW/Y1vpbeqi/edJ7bJrU2LATVOckbR8KWzfOZWXSrufXBSGniIYul6ZI
pI75Dx/Mm18QEYATWPf66DbvnIiu6GidTMkOYOrQw6chaW6mHx1pxlSQbPPjf+aetKyaPleTcW2q
k/jZluaQ/d4lIZZZkFZUsGn9596to6chlONujH2yY6YQ90M4VPsZHxGaDr7PqNhir9TPXEoPapSU
wVrOE1QxzBKj6E9LnZoF+t9x++spiJks+lJ/DpinHosy0Pb+ILD+j7jn/DK9hhCxM2Ptm0rgsymh
3KdfMBPwRPrvUZjpDxHMnvXkI+JSbBCt0JEp3Yg946YyOMGzHK/RdPgYtyyl3ZA+XVNo98oK2q+h
qCX2eN3dGtgdZosOOYhydE8hJswtuZj0OQusjVPRkNPiqOzy9HtDOuG6GLInjZF43nOc04Y+38lR
5m4Y/Ceckme9b6PNyJJ9LnprmfBeqbXOsYLwkRmNPD5OjavYKgBNN9hL7iu/vxNz/ZsRFa/h0H0t
BmDKNJrIndOPcttXpNVKUyfw4Cr1JNn6z3jyMl4XY+qB8YZWoWJCXiNpVB59YHWIlGCKSHyf+2uc
A2ELp3uWGjs3izMCB0m+SlzCJN00jrcLAyMBkbVNu3xkHeB6b3mP8REXxCYm/7EJzeEu1FsJlcps
twlV9RdpNPcVY8RdhzB9oxsVQvDv5XKV7gY3YuKgbjud3CWsNLZR4hIcpnTk5FtK3ph2F91A+Qte
m7hjL9EY0cM7KEMFsMSxDuOchDbwSU08TCsrfu2i0OAv5un9xgrjajO0c1udZycHI+nDAwSNmlZy
is1N57EzPPkP7H4LU+TvlXRp7BIeHvHRjhrQKQKwwX7BaTS0j7xybXz1BnODhsJxxhv9c6pKf+1x
mji2+XTvxP7tUFiHyB53v1fW8Tj7/wEbuaQ42VDeVkzXfmyycG4umNtQp3THvIyF/ipTD3g9V2lh
f/0PdWPsp20Ueu5VUmNibHUB16TgEDIjOHplcaEq458Zw4Hx3n8Z+mS7oDgmHeURzjUqC+t3F313
Q0tLdfmdycGvuuRmZZxbODxKGMjBSEhTbt/LSD7htiLQKl5LbXIOP1EdVaPtMQacuCbi1FHwkQx6
OaF2tJw7EF0qFc3aSXXvavFVqGQBUcQ9WzVrW8YifLr3/5vjkUQRQ0n0MKM8BP5fnvofNI8q0J/q
uHpw9YepSKio9lx/naBQqAnnJh7Eu9TpvvzK96hjfbhJ1T+gCK1POgOnm7LI1C37PHn6rRQiOnok
IVkLZiSoWKvzYf8B/VCJyZ45r7M7cgmGJqN7O74ZJD66W3zD2A6NoTtr85e0c4qtDnMRI5yhs8an
A9mjwvSKx4u4sselzTq/xdmzL6T40qfavGQdbzInxhmKocy4sQ00vhkaksPsObhdOn02vLn/uoVX
bBnWCVmBEGVgkY5GT922nipuXHK5+wUqoue1d2CZdWvbqHh4hsO93RY+Ah/jmO4m9bOO/2jhjfRe
tNaTnZ06xnUtdHWzfKGE1pqD8QxF9FOaRK0u+K9JNy84En6DdK1o4LrWXIqbln+a4SQFeZbvVvxc
5AHcECMl4z+MAYiJ5CWaiSWYi0APJbn1CevvsJaW3T9IUlxGFjqX1srq65ljMmR6+lhXQl8FkBou
rn/SE8t9VBoC0sw10elMwnBEu8hknl1v6G6RFdrHEMMQ8S7rOS4LSiKaaVeGZrkvRVA/CdcjNNq7
e6uamNWwid5OGMk8r7HvKruZMMp4K0x1+XXZAq9obJPgHlgU0zTkEfyBXKfSHtegSUi0SVPtEJoI
w3DLp8+0D59mWAqQ7PzVL427hZdCH3uNTNx5bM1bHWWi+ocp0CB6vnxd/g+5BfZB1ol+4OCMoCNO
RI1FRrMsnqkFrDJi5dio+cNehkV4StyMw2l4a8RM1MHvpBXPv04GWsYX2ArlSKecJuGbpnacdY65
GB8kKVKzJn/3jl/BDFWtWQHLy/sXbCtrZVIxtm7xf6ExSLZuTdk2VwuXpcvRj7ySd6arfYpx4v6z
X6N5R/w1qO+mHoHacP9CrZUJZNnqzq6hX2KltDu8xixwfkJcXM/6FOp3v3Fcsn6sbgicOmf2IShM
Sr/opY5m2+3yQXVvv8Jd+ATsK1MjpF1Y9mmmvCz/xt7W3xQz6oXd8E5EXX234F6izr7K+e3vfN8+
L9gXMIZqHcVjQMHhVFL3nBsH3Yv+qVPDeJKRns81xh8gmMyCIFCQdSeeT/498WehU9NaAmmTINih
y248aFgPMlEzatlTf1/PJrkFCwPkViQeJKGm/65X9Vto9PWNMhmJdNKaODS05FRKrril9hIM0qkY
quY+Dh2q16s9RUv1PXZ5rW68e/an9ws/JuStIYE+ogobvoFL38u8U9hENH4GcutaxJ30MIcqPqZf
86CPLz/ZMlp+0jgy5Wtvtmb9BTHj9oH6bM6xJIpa+/2uMpvs0e4abTuZOcif+V8X9Ew+SffeG8Pv
Xctbh7JFRckQHKmUftC6gg6l+Uvr/omjGaqkWVdtBVfB9cq95Y0ZsAF2FMgsP+A0lvS/aAgiV5No
YCM5ocU9NKMvmOKjA29xsB4Zhe4Nd8xPlYXh1iJlei+iIL0AZoKJYBDKxPo3bkJLY3zoxKxjqPK4
aNJjnBH1pO+ZG79pnfsKTYYpzVy94228FtKkmL/ILCM6hClxyNvglrki3CyqrF/HyaWynslkdV/I
azYYW96hN31QGRe7sFLacImrQpQoN77UjcOykOLD8CsCpzAxrQw8gHYLBweCQX+pxrjaw5C2saMH
NRsiuACJMVJfMGw7YzKuXAfK/NSmn0o/c+8EHVZ3XiLtmV71bfnpZl5Oi6R96/LgWLtEbVnludXd
1GHntEq118Fgbsu+MJ8Wik6S4fr1k/rG+5ekE84lVqUrs0sHhygtpg5fRZpfFqxOObL6paske8SD
SNsxmU34R8oHaBt47NYCPBYOuJ2AWJlh6ve/EnciEOF8ktXjVOUXHmHdfTRNzT6FQEHrFw6+wVcr
VNzsuKB4ysls9703XVeFVtw1pKVrp20vYepQ8hwUL3jUT3i0TaN7GrNCnqxBVhAL7BSndsmTlyDT
tTuhZRaiyHaqGR88FulXfADz+yD7/oHtIc+Q3FZGUWymVKuBBEHHmSE+mt1Xu+WXp5URngIHflhV
92+tPtFhWxrlQxjrr/kYdhd4jdVDmwY7U5J6NCwMPq3M736yfuSk5evWuomiabgpGzL8GFMyniAM
7vXXKTK+mX2uHk2777ZMcOugbO1TPXbXbADR6/VCXlGgnl8qTrurLLgkgSoXLBCs84bIGuUbDRme
hQ80FZi4pjzbJ2Z1b/HQPME97q+NmpNr08WXP3lBRvgQEfD+gQzqDSRuNwTVVkxNuMOPZvath1Er
hwSceXRvpOEVYRyDlfTVghEaG3rpuvLud5IQbXj0D5Txp0gP7EvdkJEhQQVWvzYenMj8ZEJ/OvPa
zXAhh5gD3WzNeQEMFT2Jop3bFRwFf2CGpI3UM0zd24waCoJu66WSoiAFvppmWOKAYkdD1LozVj0q
6tVMH/I0eovZ2HeXDwTRVIw3jhxZ+U7BNqdq6mC11q51m+xQE4z7HUnktd5w3aLHzVQiwxMMrplg
LANNVJhy2Of5jQYH6oNQZJcga/QAvPwHpUhEmrnrktNPUFHOMLcBQrHx/oQVmelesCP+wSsyNNNg
PYPbdYYWlROc+8IszrB8dn/Ci1Sf3Qy2w8OvMoZNdcbNh+kEekNCACYz4KDQmfDwk2QUFDloPq99
/Ukzasfg2gKwek1ecV3NVCPDCsoVcV2yF38BG2Xm9AhHOz+UuexAx7Bxa4Z3ylHkRqh+XJbuyNX+
O+7I9l5cnibIKCQilGvJA0Lk84I+6jwBOkYxscz4o756rUyP7YDN8VV3XmbskJ/0AkbAvxQkD0Fp
3ff43rVfSUhKFFetJu9YlIvNQkRCo77CcHRlaubTSMqXk+GvdKTQcP5puYlsF0JSXzGYjTOsjeAy
D/XP4YgohyUBLA3IJFMKf8dpK9lk1nQqHWSKls/qBVnjto6/Kr25hiaT3IzxmyAfs2eEGx5mipL2
1HLdv3OU1ATumx3dbv6h+qKcLkR6/oUptS4gDitzbtoZqCRHMq5WNL1JOR5qp4SkV86902FgnwY9
245FQoQI8hO9ROvfIUv6yKEsVmhBP0FLadIde6WTmSoqhrwk0wilyivYF494zMqdU5rXdtFS+Dy7
EGYCEzDpmvPQuE0y3dn6GXyHoBku1pgjLpSQXmaNbxwRYYAR/Elmqk3wN+WcIprpTN4on8LUuh2H
Ytp1cIM2We59jzD2tWNp77Q6DfbZI3lbc60a4zXINcqoS+Vs/IjbaTCuJvYOsKd0eSqAt8Rd57IT
770VNfTOJuBYOQOcZrU19RPcbGYtL14ad6tJjypyC+CcnOqUph2yPUSnTPjeg9eFK3KU9b2Ig35N
+hBxOH3rpwyrfCDN9Z+Ep0gAO+k1lzc/4kPCqlezdWoZpYopguMSBhQiViYaImuCceUE/v1fuE+q
1XJEM/EFxkWyztyJKqUyPSc1iZi/QKCaQazdWF5yZB2eBubZ/AGEYozSkDG/SEveDZzYfnChnHnv
ZQ52sGE1kO1HOIMbwEObKbKyq/onKirrOThN9vSOiyLqelFd+XUhRhkcngB84dtvsUx/oKNCt42v
HE8CSbKeTcwsLFRaOj79ZDjgkfha/saSws5nbejCWnBSQZd903T7/oMo5eDP20hqcLYJf/O1jUD6
J1lqUgS/9Ty/fNClZIQfc8aF+o6qNjMaIcwVvxOqIsGy8kqPfO3wEzc1svzEAznqB0BSaFFkZq0q
yE5mY78gBLBgnV5rfYj/F36qt6Z2m010xP9AUBXtc+wE2IJnClWnu3eSeCPH5f9BovJxV8VYgDAz
w42wZvGhywdWRbO0m+JZ2zR6GOHz/ZVNlSA6Z4Iyn14OB70Lk/3MqAo4KlM+Zc4RlX9BVRVl711X
vIUsYVaFre8cwpXrBVpVMJMPw5Qecdwfpde/dGxHA/s7rrhybbfrPFIrIgvHPyFWmAqPlpnO/BZJ
tLI3jq39vKCs7Dzlp5H1/h1npSZSI2G3kuSodk5k7Q2EhHu3GO+C6De0lUFRwmbyuZf14Va10VVg
lUTof2CuWhvniy01eoEiWrAawh/r34FXRU5ciKm+5sKGeqXPO9yskqAhfHUwfPsYtsXNQsDKUUd5
NXwYy2x/ZwoWi06yT1PF0gSRVFMlAqHK2w2mUF3ri6uq3hs6sb4+5VUfUm/zAcYyOXN23EiX6ms7
pjuClM5p4WO5+vBMwDE5/cnIGgsXyIA2UeBK7wJroX7DwrnZVjqTUdwa+JEYa3sQrIEkp/MfclYy
X5V4AYftjM8y0u4Mee71g6BlUTOzSkrrSln5Ju0qfT3znEYdE4rUWj5w+Ml9tTbqaavs+YZG17Fl
1JsFrFWlTb2Onn+itYgXPKaj+zDTtRTeixUAhWLL0QimACcUnFD6gR4UIdifE8G5xjgY7ujgOMim
dw/gFnhi/sneqp15rNNwVwVW/NB0/o7hFIXL8cRV3HB2WGBcGX0uq0LGW8yUXEiI/6shHKmc54Ur
y4Cz1jAgl8pptdC5miEjvZSVl5+ELjJugtHNza5S4pkjRo+NTsaDU4wrTp0Ch7cwu/qxPdcDCvIH
t4scwKFOw2CLIR7PI4GPHav8cye6J9OLmpMK+Fz95HjVKYdblkbMs7Rid6441Gx9whjnLT6G7pT7
JOsmMJyXOs2vaw2HtGdTfxSaEMNwlX5gvpj0kf4s+H49qC9q9EKie+yEJ56EjX34G/GrUxurGF9+
Qr9AGIDEBP9Xj8ONkvEptHE4F8Iot8yboy/2CwKsiK0rx2/PuuXYRz67UAl/osCcUat3ujNZ1wjh
W46zjx5dz2hnPEt+RYOVLqII5736JMycw0UVFZuKLMdpAYU1ccDSsZLZWS+m7EyQbG7w/BUb1rcY
SSxIXbrvchQzfDYAuZSbWKu8XRKwF66i5DTDxCi/U1eD2R4B3x99mCT7UCjjaojx4/8KF2NnNp4I
gbP7nwljukYVktBPHCPHT/ihaNAudBNLcLNfiGN1F4hbjpfhISaSu7NqjN+du/0LfSzRk9vBuY2n
AYLOr/Qx24Dy1kxvvdZcmx6SDNp27Vz/DiCrpHnNoLEaxnznNVeqfeeQuTHosYElDmaOqQYG634d
fqORtf2xhYZT/EIiizl78mDvEue7Xx8U24CXggu8NgmYBt2n2vY5eJjyYtroKb9Dydx6JoyDPR1m
MFniuy/RGLsrfN27xoZFkEb3Y2lcdHAs/7LJujFBRvaizVz1PoPJErDJvfW2oMncIMrh96D1atn9
+JXWK0J+yfC8kMlKqT02FFrt7fFojAm1sj8AZRFzGc5hfvLY078pdoHklx5RvWaDMwNlihmux7PY
z5wyRZAFBAssnh+ssnFs9XXnFv4G0eT/GDuv7biNLIp+EdZCLACvnTObzSBSL1iSLSGnQsbXzwYk
kaYtz8yD26QtWxTZqLrhnH1ABD3VOfS1GVZWhHcmMO6sOHgeDDfCzQloeceVRV5BZdvBj6jdyNpE
TmvtJ2YZqovnxIaC9BtuWaNIEBVmZUKS/B28LFXbBy+L5dnSlV2gNWJD62hwkUCv+Egy6yCmL/NW
++5CKp4GLiM5byu7qzaxqHaV7FXskAQwvePNutZf166wFmFvfv2FOWOFtDagxN/ZEFGnSYuozX0w
Ec+GEL4qKxeCU6CeQdVhRIQhlip2H3WVsc64XUDsTcn2CaV54vbe5a8cNEXtN1FnPc8otEoWWDGN
Tizi2HM4qj25DAhlwfviX7wAdrrKAXY/YY5WwXVQ8+ac+I21LSeM2qBv+NOmeP70VTZkn/GgrAZQ
RHdqheXlFzKtU+MvXsP+zrT7l4L+lE24YIox4dO8ykx3HbPwlRuSzV6H/VnCE1/6gqY8N0ZrPeiT
VBHV8htYLfMwuyFB/mR27dG1cegDHgs3QczEF8XlDdBLsVE0pJeR1aALrQKQD+0Td7m/q3IHTNRi
gq/VVfgkejO+qRn9le/Hz2XVddtRf545bEYEC8hvJZdkxfdkJrJ1Qx9ubNWZkCvN8xuajeE1lrTg
iylxHs50tgH3n8HG4R3QFo0MPhq9Kk+GQFVhpWt29yKsu69qpIOpHvlBfQC3VQUJpXy/nQfUmn9W
TrMey2R8iRLvCAbAWdjd0ckP+iR6UOsfOLd+MJgCy4eZ6KZr8SYPS+VqjmG+qCa0mzl4t0pv2uOE
d8txgi/dysEMIBfvmLeg77E/YkeeUW9+jtZEKfIBNAP7VSNuDv/GfEu17gJs+/AB+wb/FHSj735r
BodiCfxbLaE+pGUdbX7LgJt2i5758i8UuHgCdjhw6CzX/T7T4MAQPUFguyRNiyvYYHAJSuiUZ4lx
J5XzP8BwlbTXheds/l84XFt3EF04WSwqVVW7T1vr5R0TV9VypTT4FGZUXML4zHOtzTAZLJ37j7y4
IWfkXNnR6zszrvUA1JW3v2PjeFJg55UxszKDKdaY7WZ8HLpDi5FEt/mFkEtK+Rw7xbgqKkRPM0rO
0UlGCIvrR5xc2lKd9F18nJBywqtu1KTLFmMpv8Hf0XJGLIKNroOfsXB1oiXT1xjBM8oRJNIuyPMl
RKafoLnUbPJ17iI5mGlzfoEGGQFrd+cXGdOxaISwPuQsy6BTv6PnquiCiTRcqoO97BGCLfq+QF4D
gi5mtLogrThf5gusl+3Sx92ETRIpj/sJqsv9DKTLGUkwlmgiBrOooMsI2+EvNB2oVP+AyTVdwnJ8
fGfUjYNcuyYLPa1GOwvAbD8D60h+laAVgbBi+QaPh7xF5Zg/awz2fsDrKiaNnZP31yKrtn7v3Ua7
wHlSppuoIDA2YVw9E+2UTVqV6YqZn1YF9pJ25DZx7YRef+dosJcckgnO478C7gCHxOsoOv5i3Bmh
zihJfRxsbYuRfMQbC+rOSZrXZGxPFljku44o5gl4xyA046qC35FzXZnxIvS88RB+1Ytk4iPnYICA
77wh8BqOxCphl+raWP3rempdBDEdDtUr208sYiyIJybeoKcHTRl3ExbPNyCGqoguZjReF3E6hbRi
6KTFDgN3D3ECRl6ZtsnSGIuGrmP7AZVn54DGM4EMIPHHYetX3edIRfL7xs1LxpiYDagVMzuvb/oD
KE79EJmhh0U/JnJCbGeOnpoy8wn0L28ovSk0CIscZpp8BfYSZhVfyVD/8U7Vc9XmKeDJAM7AOakP
+lk3ktOEVLc+45/Jn4MUGHeFTB9xi7kFIlaty6h3V43R4uxRxTZG1kgSJgdNbOsXP9em2vjVMpRs
3169Oo62A/TxRV/LRyp+k4tatPw0hIR7QATKDySf7PmfZcrF/4XlM8ZJ5g6nL4UmnQffczZLlQ72
5w3Ql5klK8qIu5G/9yP2K946kJ3lpxnUZ5lkede4PzGs1gdrkGLrZsmDHgT3/8bsG4+jEjPOcliF
vZH7kDevJDwj+iCy+GovROiffvpI8RPsTHl4I9IelD0Goi/AyzvYXRTtcJ9KRvCpiSu9Yu0b6xc6
+rJ1zwnNoyb8P4Kigrn9C/IXcu+tGqmFKELhnr/j/tyUQsX8Rsu9qjQm+MtMzZX7UrxEPh5txizc
Zc1o3fU+7BuTb7oaehtXWgzNxMM7CbBifuIi1dvNNMABCUjlKI81Otn134CABUC0IimPMxMw9Nkj
ioA8GMCAWu3kUAyUcdtMdMAiR/QQhd0PQqB8JEuqOOuFu8eILFEDUhvwbuIw+dIm2fWdFlhIevlY
8LS9IQPjKkCdkfWCJ6Q8G4mmnDrnpaxK//QbfKAr/kzhkx5sWX3x3YcgryJ408I5JFKoZ0tNnwmL
1Veh5XToMSAKmq5/H0gmHJXaqC+Rnj4rlr6bCYNuzaK3uJrUXUv4PCMWovzPOFtNqMFKQX5SU3n8
wg0S1BGdGvr03xMHU/zerox+QAfp9o/cP6eZO2iMIW1oJZdv7MGAwJs1W49l6RZLxQrbS2ZZu77M
k7Xf/GQRIjobN/h4tJ0rvaOe53Jv5yOrTBb+hnWX1YPyBXlosnB8aLdYEPz73t3OmEJWwuohlmF7
CKQPKKPv1xOuEE/6IcXsmbc6Ggiz+kT6GTT3AGKzJS+dyDfFG73Q8UvSO4IMAHnGRFhzaHrRxAdM
tNTsXkOOg5c9g8oDRQm9rbKRCtqJODHgItneuZrrO8UfVyHAxH/iDevB3hsW7dWMOMyjfC1G5XsS
hVcSTrYfQYc5gLJGjgkGo0l/+gY7ZE2/HLux55v4E3hYy2MR95/fmIeZW3IPxHG8mcGHceno56qK
L3FCOgx/NVa067A445gAgmjAslkIj6s9oqatEJeCqI9PUar3mxmGWD0hmX18wyGKxjobTPJWMxIR
pz2rtWkqq8TVSN24MCc0IrbXJzUnnpbVnNZhuQ3AUnjO+g2SmKp454pAsIkFPx2ULlXBREuEMdDH
8FZnYKLl9feBUl/ZG+tbvYy+hKNzN2MTs9ZnWquze27yW2425/9FT6QBIjjUwGgRDeHKU5vzB4qi
zTK0cgf4Wa6enuDaX1BGvdMUhRhfGn7Q2BrUhftiT70selFk07hSDfucCUBBRarL1RtikYnApUzK
VZ4zk9I7+QSMtmqCZ44J3Fa4TGpWiAfEazFlEtjFXuWwClFQdv8FvRhC6Vqz8Hsc2yg7mGhLm4F8
vMJx//xXDKPrN5+EPpjntJxsQm84RroltDcYxDOVsXgYKzBUBUTTCcmoKObNsk4zlXEYPcAIRbPL
q3SHEBnUzC86o4e2bBH0RrXuBEoedcDHMzMazTC/WippJv/ENNoUXXBOuAdmVmNq2qz1lM1veI2h
RFOITaErJ63ZlC4QGWy1TLqnBiFehvRlNRUJKPXgNyKPv0qhbd/5jTH3GBKCg8EYiXGjcqxM+Wnm
OKquXyxS29nja2d8AtAxtKDJRbG3n4COmT/h7n3qM7jnAalm1g7zGC644h3smOsFqD/r+Bu2o8bY
0wszDA9YlTcRw4Fj6ITP/PABq/q/BT1aSB9oP4APcPJGuLcWWp8EW7JgvBXL8GXUly5BPD/xj2l3
tjAefiBAlggyeQY+x3+FQAYNvWWtRWu/wvLzDxCkk1pXhO88yRMMspzk2LFxKZXofmK/bdwuZO0I
EBaS0UhaR3bjof2uqOSdZcpKK+1tivK31PDaM9RcY2djO7V8B0SmAPRkys3xb5BISqhTZGHwqIW/
oYP7DSQSrTt4CKDob6BI1c/+LKV4fGdFsvTcBsEXsvJcHiB1QJft1Ive9ptdJIy1o8mLMabFnS+W
OrvErUxSoI2GpwOUwtXxrTF0VM+Vua2FxpDZaYio+g1KEjj1OpoeV7Ms1SXoA3qmYu376P66Fqah
Dc4BTMKT8JGSf8BLhrImwGsqTk3nq/zAlwR/vstVeXxDTFZdvRnrYxV4l6DATo7EhUc7hy7dvr6B
Jlszy6ggK+hA5f0EnPSnWQHXUQKKSLWwPpWbJnAvIJghVvwvBCX413VjwG15x1Ca7SdPht66i/EX
xnnHHeRmuzcaZcoCqebIXM1EyrTRT7HobrkK/w44/LDIm/L1HUxpuDUwonT9BqcEpf5csiRnRfby
i0/ZddPWK/j6jqg0bO8PHkRrC42AAWEioSNMrEpliL+Xha2sglxsU3IIPiAre6u5cWVMfsjpx2Vq
2PSNPwYbbBGNzXLGV/bozMdi/98IloWsqcq09S+KZRMox1FFz48+/XsGw+iNZZmYOVoFnZliPwEt
Wfu6Uww9l032h5ndy+fU/IaY6Un+g2zJSo8lHXroD3BLs4zDjZAuQTtwSmoEeguC/eJVZAj0s/HR
idS17xE0/E/iJWwLHF4MxN+pl7Xdf8foPYMnX4gKFDv8+XzBM/+ygwWRu+VXx1RfK+kr2zcMJvgP
uKxCfI1ZHm1aMX4aSwKZeqZcSoraVfZRToWkfWn6+s5DffgvZEwN5dNK4fn8SMeEjVytb6iZX/4r
HjOMlJtOXq7FA70Y3cbDbME+vFKGB63uPydQIRbQApK1+ntuphYB07PU3FtXYaotl/1zYbh3IAAv
Hl8vNFfGd7op9rmhQe5jqbb4G0yTY/dQmZW2qWz2poPMCSMhJeEjWTNwi3YVAttbqCzEthVfz0fE
Zg8iN2/Vx/+C2RzOjhFPXCSLW5E0lzfYpubUVxX+wxtvM81elRxUk9diRJY0XaOegAyfwZtlfsQM
SZLwBN4sMF4RFIyncoJvts0lcvzvwpdfvSpjXEHR7zNPXUljJMIP9fmuPKv4SRgNk8I7Uzg9EQFM
xS45kzjR0Xy1tMeZxYl3956NFgxfeJyhs7VM4Z8cR2xcenLHkTDcATYsIIk/2XZ/hXQTbOsCLcQH
TKdQk1Vij+tY+QST6sGZaJ2VHMGmD9ZM64zGAY2MsTZt/gQzrbMsT5nvT2LLJFhM1E5skkdXlnu1
AEWpF5NFuqSnrNzSXbg6+U65dX3DeKogTsdUHN5Rnr3GzNcoy6dKGl8/Ij0tJ2VrJNhFzFzPkKAE
gmgYnSqQNPqJ7ZmGAOpI16tbAJT/wvhU6UO0KGy2UCf+yvn06CFyYV//yfpkAI9ScsTK3YqvZU3w
7QfeZwkgEkpWdPsfzM8gis4dO2RMdYCkR+B2d4DKXkpywTcTADQsouecyLOJAdrgkBzZuh0nDqiq
MXIT+BKoVajuhFPiX8KspJBHE/XYp2YkaNWM8MztRB7zrMqZKbV373xQkwiLkurJ+isilGcJmIef
+ZdJAp3bKF9l6d6NjgLGev0bWqiGI1DoNJRu1nyFYMfY5wM1lKs9Uev6Izg0UjLG3nFuTS5oYFga
KYHMmQ7CUs+mv2Jgze7+A0i0mBorqdfXGSbqsJ7EBapnq7Ria1UXJ9voX3W773YTWLT162GfWeVL
6aWXGTA6ErG2CDYUe/agnQuzbTa/AY0GivxcVIZyCGIgvhNwVFhVscmjZgk9fIWFaP0BPEouBd29
NVyFFO02tttqZWR/4hqEH9+nT06gP1g2ATm6w2/8BiS1G3vfDt2ODvqxNvWHj1jSenC3fSjvGH4h
CgYU6XXa8wQnbcuStZ2qwLtUiv1MKW1bf2UHNvyq9PsEKi0LHERhPMnXujvHi4gdIqoW25C3nIml
Su/T1CN2t35BS9WOQraUB082n/7GLnVgymhmvvv/+aWDCW2Hk34xM0z1sf9EJbUH8EXR48OJbsk4
5cJ3gy1gR2SS2ncM1R+ZpoowIkRS3W3mmjIuyk6p4e6C8aL3lVgICDWu+hWf3L2ITQDBndjab5RT
hZUhyAAI0G+oU9POv7rEdi8MJzoHTrkvc8M8uQxTdlbP6n8kDgySBbEAjsvYOQitJV3qDD6tZYNI
EDDgDD8tBG+gIvj/+acICXwF6Gz0VwZq1MDGFRNa+a8M1I5wzJUNTwxity+2yXRrzzTUoEGFWTjd
KlGgYHD3MHOfsKihaK8gN8PFjEYF/Lhx4QBBY/8bHtVIIWQk398BqdILzIVbhOSZ2gxWoozSaSKx
f6SkOoXLHiwZmPuaf+BYwfZU9eeZmFqa0ROLm42f2+u6jhEnJtegqy5BbVEFqss3fGo8hvdDFpkH
o4geWuXygaKKViVdDRnW1Q8kVdBY61TG55mmWspA3aC3sI9qHnnbwayURT5JehTjU6wH2ZZyc1tk
9TprMdwNm3+hq7YeMxnreQasJgnntQvm1vEJPPci0kon0GoEABZCmfmLtUq8GoeiiHahr7WrGbpK
xAgPepje0sBiFwwIwgnsz1Fi7H7DX236/qsN4mwisPqJf+gYpk/v/ZsZ+uE90Rc8f84eGmsomm1i
R3IzE1mb6Lkfw4rI1cXMZQVUQvIo4qrEAdLfxvPS8m+MVhIRFYSm9hJvMh9oif/goyf/wGodgyA9
DPlTOGJPcoVYzcjWgfxIrQmMlSLRrTXQaf9BbhUCE7It4vVMb81HxrF9ke7jqGBzDMU1jVroIrbB
nGZSF7/xXOHxOOcS3vwkizEPxbQWKNp/h7sa8GEH7Dcz37XvyctrGu/zzHg1FfGK18VFNN67321A
ec+1WaMV+Al6FVECjFZ0Z6UJr+kb6BUM8V3fkH3wT9irUXhLmRtf/sZ7HZpwn+qqWEflOtOGfLWQ
2AzWXVa6PHcNjCp6jFjdpH50UOrwmoxuyO0YTftKfmAz+TWvDO2Sk4MF/DUBb4bOftwonpkcgc+i
rbT0bIetZaDJx5DiMAjo0S7p0GBV0tozN/ujjBVr30tj7Zv4g5hg/oFz4lZT4W0+wGELe4UY0Vq3
vskgL4cw2roK2uGeAlljRgIi45E92m9hsUbpr2kSknUdEgGq/ZUVW6JKYJswvFoFLnyQWqCZ8Gh4
TYHQBHzIGzg2Zwi+rixXLv9Gj02pNGHnIAEOlNU7RRYxobHNOm3zTpINNFPdKPm4GStuhqIuMSj9
Himrq/kXfrc3qKzn9zvVrXDoTGDZgN9tQSTZmchoEG9TvKn+p+KX4M8AwoNu/oWZzWuS4TCghAw7
sO2YqfLYSPF9ws0iwFD7CJG80srLGKxhNJtLpUNg6vbHsoPOD1ep/YCetbsa0LT+OtNnVX7ZGDUn
zWsYqevyDmQAKFxBKfZGo5VueGakbKObaoiIYJL3Dyit7lrV1jNtlBex+YgZ79sMpzVxSrFl0beD
znCdYSr2wq5z7j6QakFqRBfD0aOLNb3I3JKABuDWqnEQX+Z/28fB9S/8Wjk5RUfTEQtXMFmJIUVh
X+W6iX13O8NsIzfO7rsWv8jECGxpNvGoBAcUJ0THNh46f7O8n9G2qJNAgZFp0Q/lsfDqquCSGR4b
s1R26cCMhHyxA9dsuVM8BXv9BL3V6iMxyfnBzRS2SL4+QuhRa9enaU2tdVZH3zB3h3uUb/HV8KL4
OrrxDp85x13d3uh+JPKALiO6DW8+3Kl6MXZmfyc6o77EtfHZhB+ZJSfe08keKNoPYO5g9SfLc5Ur
u4yvheix1kyftdBXBkt3j3lcqGcwD/7mjaJbe92p7DvEk1aBrUoyzgkQ3q6ZhKBUjKNh3Y5Kdqjz
nJRn0/KTHdJ4d8M2A+x6XOYXY3qZP2o11T/I1ju//3MQk+k2FW6yi86EIlQPJZQ7tJluu5w4vBpi
nJvZ40SL1X77g8cLWnbLXLlazEzepJbBtnQhqaNGt0iBgc6banpzRVjoYHfl1+FAYvMSR18q19LX
WEO19Tuvl7wTb6fC5jr0Tg9nT6yKoE2/vqF7YyVjqZCOJCMb9OEZLfajnrmfZRhOHHh9fDYSP8SI
B9XXzIrxOeOU68K0voWdLZ50ku4mSR9rzvDeAF07/yc5eUGnbnBhuepyuAWB3OoFhErbIrZUA5T0
9JdPuf4uExdYNnp7n8o9yBoCMRB15HsEP19VsveMoTEvnurkR2OA8AYg6FRMtknNPTaK8C9NCrGk
NQz7Intvk4W1OM4IYdigjymZHBBPUucAXtM4zjxhtzaXYalZR23Ec8qTzzd2gguHiW0f31/6NnaO
M2pYs8NxjXeCWaVj1nvMeeYtixtx0X7Rh7NUdrtQZMlTgbM99nrj1ndq8lQGA2T8ziDyMwkuQm+f
y4EfvFAbbSdrpb/9gBR7n+Jh7G/VYCVLEzL8ZgCrep55xaxawbA5t8JKvYKK3/sTbi/cx1/84hhi
IGRNJ9mMwq7BNwIytoiyouIkpLemStlFSVy+FhHzd0emnzCaHfLWtbYxho9VGoTaa4hBfJFnKVp5
ohoWgzshLLxKv0fMfJ8Yzh9FGBlPCPU2Ztk8qZVjn+AT/HyBnWKfTAt1+yLGCb0c4Cmv4jc0cqH4
br5qalM9zS8aC4FFGBY7raubndK57gtqzPUMTHZhs50dl92XhRBi1ZiVhZhPjTeVIJBHpxJ41ksZ
opBuyr0waxTqRXNMDatk86TKHnosV3lWTn/ibK85hoZa5NeLPwlVO1c9y1hV9lnhgZ1BI1st1c4z
1sI0giWWqoGmALPlDF9GvbRuEJlc4hAKma0Wx/mzavpHao6tyHLRjw9AxA84JXkpEwGPiE/fX0Ra
7TCp+zvTILahJzP4MH8UTP/B+6dtmC1TXLdQPQFLSIqO86QsP/s6F4sVbOhTq/shQbaXYUk8dJ4r
7xXAT7jAi63VxwbFgPLyg/Tstp33BDleWfDc1/c0eWhfog6/EDKs4gT1ePCybKUqDHTVXleXMwTa
NhCQgLXVwIEs5u1DGdaHGQqtJsUJMX7zTTess52a4j5Xx5dcH4ByQ4C9kSm7RNLukAs4Klvdusyo
2woZJjaOvjtZzH/TyPykxY2KzxWk5KA0aJUngrSTuV/6LiATE2c5qVUD60VP37RAlfdExNaUGgGt
T1rke5wv+xktbfSaeVcUmbPTU9wUoLqDpZ2laPa6UTvOL76anfum7DcQGylZJux0q4szKnx9b042
8Zk/HYZqdNM0JAYzgzquX1ufXO0ZQz32JM2aERiuqmS2YI7yVKJCWM0o6vk9ovkduCPHttamYeQF
lCKg1Og0ZbUDBvgc42ZiYWakV5aT5jrj8YXBL8rVzKlmp3uOlChYO33QH1W8OgQuM6WtWOmSGOke
0Qd7R03HKTtGWb+KdBVbcdzcip42NS0t/4bKbj/jrBV3JBAvgBTpQmI5KigxusYOF77cFuIipCbv
f7x0eXH3gXINQKu7RnJU191Euoae9QqG2djVlpdtdcpFpms2ob2/qNeaNwIE7qIc5jr5QoWRPL/T
r/ERpLuk1A6dYajPKzOtraMfluNiZmH3uSyROJqvMTAhsiOMjl2VeJTCB6tny2gF+vTg1abxSQsl
/kKuXxOC4xbqQA7vl1WTYq3CWmmebcDcBumTiwYLyYvRG2JVETmxt+roeSZol4P+INl3XxLeRP6E
QRwT8xqxTdv7Gvt8J+7iTyZhAesZq01q69Ifx+RojE5yhCyDFTjtBOp0PnVKp9yNXb0ze6hub9Bt
JPKc8Dm+miZrMV4N+iq2beualyYEu66SDHxLiVhFDBc4POPFbiRfS6P+adnGCFqHDaOgrVixZk9P
MijQMtmVvgBmhIJnYnQzCsSFSsrOdrQG61GG0EgdB6vXfP+VSupuZ3S3n/ZHc8BUwOPIIiyqh0vs
PGN47M6ZSibrO8+bp7Byg+caEc+Z4rV9BGXEvKi4bwdHXzNkoo4RZOv84Hz3TaUt57e9NsG+O6f+
Yim19WBGf3YNBbPFMLtAqAGiDH/db/jf5cSAwLuqE444HT4xhIaGUO4bw8bHmQOeex3BO22Q35ma
WDK6UReoxobPApmIDpVsLafwip4p2XmkDDz8IIRj0dJgX5IinsbkHkIK1xKkXIVPquuMC0fYZT3o
ZXwOcGsj5oLuYA7x0i6tmG9AHx8ADGTXMQqStYIqh3hyzAmWVn+3CwP9Fn/K80CY6bkBKrGTqXFr
daxKkMvwGOWtdww6Yx+KZLYuM/xrgZ0IR7XpOy1K/wyiYwZrGK9MhxcwYxQPpHxKb2ex7LQ3Q+0I
Ui3T8eiJwdhiuEyp6GxjzYHtYTpyCXsIGuUUGEM2HQ6MTtVqOPUmtoVIeMgsquKPSqcgeIOUN5yF
G6rl7++gcnO08SfUjrfXgoxg3olYPh9aEYb5u6HCwB2Erz4wjIfcJ+AEj7a9nzHmJvokLtE0mtbI
nNDRrUXIdOdULk0aFH7FNRLc5Zq1euOb+4WCgy2AcaGZ3WI+/IdgJNWs4jkAgNcQk9lox/nlL9Tz
2qWkjrWQ3b5UrG1gdi/oPjCUyYAzxLWgKH2EoYeG2oAjrp3qUDMaJc9tOHRs2pDalZK5+DQH/IVH
FwoFlM866Y6aoFr0qpAkkBNxaZjaeealw/XCsGQIlac0SAk4KltuWGQXM0I9qarxAuaVm6Lzr36X
u9vch0Q+N0sVP8wnUunozkf1GSKCdW41Ud1n404KSsX5zOmD6mA1ELUzLbnzBq/eWwYanCyQ/UXt
iAd3OIu29Uf0OklEYuN5abx646+XJEne0I2TLQ+gfesbiNdlloltVgqQXbFG7kwvOhq35CHl1Fnh
gOqeqXtIgpIjcY6RALTTDqfG6pTtjGjHMWLfWofTYYynIYAV3nSXoGUh9HCr/2S2mxjqbplH8VBh
R84jezmWoSSd8SO/vQ87ks35QaL3vY7WR477XPEp6Ilnlnsmi36lTs+LhvNjR25c/4PsPsBsXxIh
6h35oDwEfbySZRbByQBHrE2sd4SCOxDGHmLPmiliqOroOvxxKyb6O1bp+MSeNNr7ZfYJ5vWw7QPH
OBD7Ep34P2IoLAsTFBJRGjNsFXbms4O1boe9kASbBkyOMyC1L7zRP0dgvlyRnNrutZsw8VbOwENl
ZuSHVQ0mk5LA1gsNxn9tn73OzA6Bqj/JSD90Sq9+6lBgberGfJgR8mbH/l8IWGAUrosZxy2SNFmV
ZT7JfvGlpUiWtdT/nI4DkCc3GXeOWqIlH7uOCWLUn+aPqgCM+NeENKBR+OEd8U6MwUVMCliZHfvE
09AEVeKqUdBe0dJBbLJycEMp/X5vraNYpoeZRd8ZVg5MTdm+8+hpJ4xd1LrGVavKzUAHdw7RBM+A
+miCnOBX8I62bHYmJNG1CQhjlbUyvrlQzM8KYcacY6vRGMSjmrfOEYeQWBLGwBCgtVdccnDfMnE/
o+ybGmeBWdbDTyjQEMIttZryqI+yvTpRnu4d6v2F1vrtdX5B2HL21fSbmoz3ZmqzJf8JvE+80Tu2
QwWlykKbg2rsGIr6mEdWdpRR495bUPDnq6Aby3KlzOkGEwkfAtqdrvB+0Oo4fizZ4KxKH5cy6mFz
W+VNvDdcy1r14KGsH1+pbJZO0VlHvUnSSVVcrkfcUse80DC3uBWl34irAJ5ZdovyUXllXsqWwxL+
VmREd3sp9quZog87yAdKyIswNP9S++ZwkLHcz1z9vJDwYKIO6GtoQHFN9Ui559Gjkoi9G9FSmNUb
oFq5PZbrthhDNjvauKK9UtYk5MU3w3xMwMqhCRfchvTHNXvVrZ47jF6I6KGAjk3t2ECyZSM3pRcw
pjJ86cCRkb5k7KGIjc25DR+Ud7YToBtti8pfCyoPfkF1GMM+OYGSTE6iSV45GnpunTA+FjapI24x
auBFu+BxoHBorCmNlBZ7fkG89vOjAlLJTg2Ge1Fp3rHR6RdN9NuHGeUfTr+vMSn5Srv8nEGoO1pG
EzzMWP9ST4koaVtoOCiwtmTUIu9VbczwzKo2NvQg9LNGwrvfvLR+YkHUdoeN9Krk6mriMsOj4rZv
NmGrDsewAeRGYKi9rWNi2+Y0AENmzzHCdwSbbZPTkBQOCo02X6YQ0Y9zPkALOBcGICjhoqnbTcEM
Nsv19JLC4L7HQAWWCchMbev62Qute4ZE1YMxMg0Jo+QbBXH3GuNy6pQkuZ+SBGYIk6INdGR6UpLg
4X6PBkOe6qC08W6wAWNTPO7nfIFUEgSikW13NYHzblWcngcpArAZg08GVqUwM8nSu/fYgVg6RNRO
X3pDDhoDz4QgkenTOYmgyALixWqH3NcOhYuV0S42AoMUX9M5UxIIR7q7yjvLPMaaTXpnZ+CPEAoK
M89I17HtGRfO45RSpvGROic6e+mfiQWt4eMZKWr32YCKTEVFSOeP/IJJm780dClOFHHiNAcZ9EH6
IMp8F3tueB3Ja3o04NwuxypStnO8Qa6N8qgGNck2gUV6pwPOWNXDF/SooGGRel6mwINIVMo6tazs
2tnBdj5plZrkGk10jDDuC99Xj8Ie45MSiPPYoXudWV/+VA+FWFgsLpyVouGlHhujepxZTWWy79ze
vOhTQIKtR1ArbNM/m6QkMOpm91yg1iqHqyli4y52Xt3R6q++FQ9X2S1tXRE7ONwXTUuZfdV8R7Ek
ssaht2E4YxjEPR+LKVCh79UG28a92rQTR575GD0N5PpKuWhN/eAWXsypar1UYhj3DFoOVaVYj3Nb
IIw9na+3+tGK6eSIjYwSJDodfyudZFKCumm309iGHnvdwTfLgc6IGnPsrxSGGS7V6O61MFT/mHpW
cBAJYT5+Jfa6n3wrG7wTE6CtnYYOgvHv2gKryyo4d+90L4zOU0yDPzXIUm9BPpjjrnLR+yyzNl9R
nxELMLUCwrBfy5F8jwaf93qObiji6jnAWnmJphdRibvelNnhV5aDYSfWHQ9Ed/4xGsUhmB7KSlir
qhR/VjoQ1D7ugofh6xztkGT8SkVtxqNGYLfdciEVhAcMtaY8lx+iHjzosFfwS+GnpcEU+1hKHYxy
WySQvoByWTB6AZ5w7CXZFxtmSK0R3b2stCmw4+3TtDTbw9+iIArCMfEHJd42EMusqYsnTUfRaynK
sG4K+EVZSOq9qdbOdk6JqGKzWOVT1dESVwTgIMJLGxZPqj8elCBCawY4HvndxU7JO0CbTcUwR0gQ
8Kw8ZZ1B/OFVgVL71Y1wm+Mi/KbHuB1bJbZ2Wg622TS3Qx+Zt6GyERMHYb3JsfyuvAzHp1BcrrKh
4Q1VMMFvppf5U+9b2eXtQZZ1/UL2J8+u82JXWFo/pk94Mhs3XkzqkeeUcmeprbxPslVva1M3M6iv
uWrw8/oZSzHYVfsYx+0uGxGTy5KwVKZh1YHABvgPpTWc/0PaeXXHrV3Z+q+coeeGGzn06OOHAiqy
mCVS1AuGRJHIOePX3w/gORJZLLPsvh52WUy1CxsbO6w11/xmUIWnYlrj6o27Q25OmY+BNaIilF9L
r2m3bhsnlwFH6Ff4iihwn4lnJYsXhAWT6AT7weap9U1USU16IfQ7rRMLDF86//L3yy+4hQpG6iaR
9O+pUYw3oEgvMG5VLyWjWEhqhFHA9FVM+a0ixdmKAPXwdUxvCMwaD6kmYrbYx91K6SvjARPh1fCL
hqGp97U1tnDqDeU2CQEMCiTnzwx2XEuBjGoTxA+vKBnM+SkeQrcCVVbO/K8Az+SXf3UEB6n+7ZYz
QYOJTw1sNSjRIhroo7RAvp55GlPGt9RN0p9FfcauMrmpk1G8CljUm7DCHpVFnm01LiuLrhXjm/ll
tLAumLkb7D2uOz0RV2qEsgCHvAzxD8X+pmKoe8RL0HZUfHj1CcKR+KMEu4+jQ90pa1UTuvPM7PfS
iFQUpCBHrmbLETY8U6ddR9FxNrLK6LOOl9ID7ib3VDALkx35uAykuD6POMIB7pL9TSwlxUoremWh
yP1UZGE8FWnbXbXsuXPvJwHK4Hp+ISGsbvzpAxmpYl2Jz72BPUQgeO21plDteID3iADbLDI8M0Mv
TB4jYO92mlTRZYErm0NG7xFRXf65FZolOjxgULFr4Uum6yuqJq+wC3c0NTPOZ6/PCFN66B89vvl7
YCb5vaM2bLyQw5o3ek15dg6Pzs4mTEsWFdecxbwfbcvercRlKhrFam1oefKlCCG1/gKEVJMZhjjW
y76HPNlTPraXC7Pci9PL/CWfGbeZUcMC3cMqoR6QmsQt1oYzQQRHV23f52jdI6P4ChmwwV7m6W+S
SKpV5XUqUms876DbrLrwZKgmdlXkOquouBdE8zvV0bgiGIhbCde5y7YXQ2jdVohon5z0G8YIGacV
1rPWduaMSKOfbeaVpApQ0rhs15exkO3auBu+qmJa29DmyKbgJ/CbQFJrUL1H1ULfTv36rqnw2onq
J7HAj6TrrfKzBpcEA5UEAlsCZDdc6oVHkVvbq7vUx9hg5pSENdLQYcikzy0oXqwqpFvcvrBdNHOg
in5v/ijy9nImmHQT7KQSTNTeZR1+9s3hu1JJ2kUVaRTISJV6kQwUUaXgizduHKhgrBUyT/O//mad
kHumAHiKqRZZVV1PxjUcO/meoHnVdY+z5Q4vJIzQAoNf8Wph0yb42ydCs5etnp2BDMgoiWvtuxgO
P9jKFjc1KmqgiJdMgvkGn1AA7XFeXVYGU85MTElk4uoEsUSnmhIxasWZbuKnlMqgrmDymHehoJw3
o548Vrh0eaq8wjp45PRXklEtRFTeqkW+wuhT77rMoKdTyRB9l7Jm3RZsK0WF/IZZRuO+VaFljlNn
JkZ/1poYGinI9VaEAOVVrhQ/KEFJz37xV3zSyY43Gu2tSLwHoLVyT7IYWLHUU4FYhfIZQZpkOVL5
e9XnTyZpNhtPku6ebQHe1zOcxey5y0GWQUIYOWYtGjkLzo3MpepQacLbMvbrzcuX808yvyZHI0iI
0RMXqGxdUXBs9mQ2jQq3bkN3f4aCV290VxwvIIT0ZBCkJ1lWErhLTXI2EKV++VcmCYg8X76pv8G8
NN9LGQUiFQpUgpb1cEXPYvFg4ibL3FZeumCvFlZtBV9b7Jccz4f/MlMfSzB5FJVtxJ4NBo4r2o3r
uucsD8PXGQqjNBLmZpl1m4VIhWTlJ/7n1OGIE23hb0aMLnUjpiCcbpH8q3CSjFVGPpjn7D0wZqDm
5qZQIJVE7lq6w/O6ecwxxbfliR4j6Vl8hlSDIaBbZ2OrSC8vndjj44GAN8u7L4QMtlbWWHQ5L0Ir
5qLTV/Iz41BdI4r5+3ucLtJ11YkUmv/6bezERuwIRjYlbZVf9cb4k/iIvJ2/ml8KsmwbFsRJ+q7k
bFX8/Gr+Qd0gGiv1/kyXysxRFco7W0qM0SiUClahynUVuerl/K35Jc6oA9ALfH0OfmC49RdJLy7L
HE9vs/b9c2FUPKxd4ntzLJpdK7agOxQdq/1Afu4gyj1QJkXKALz6tpjQN4MTTwnSTNWlrVHmV+xd
CScbsnpTKS2GKaOk3sFtZsAJYv4lAIszluYqa/LhW6db1ZKacDLnEyMHE7zVQOnw7dhlLNcgd1bz
hjtMz6weoEfgKbs6LgY+Zyws4qxoLzpRhFNQMqcT5/qpmsAjZ4KON6DHwLTuGdOsqcqv/JcYHSUH
fYi/KZl1XKHI04/Upy3CUr2KQs8uROW51+9nqE4rG+E6rik5ZNuJDloNFZT7bbhTZHTaglhCXuKA
MoN2ujheMrMiiDWIQADbSdIW1mOvjYgqGwPpgXLRR66TeJCrPX0ssXT+oZBu3vyC76CQcXwD21Y9
dJeFxU7URKA3g3iEHOdGfGCyM1GprmYiT1z54DRhrM5UnqxzcYeyJkIqFvRDYfUg4ALFbisOq0Iz
1cIR4UNjX3MiKci4T38IL+QIpydGS2A3UolJCGfHZVGxhfN9jtEAe3oC53iC4hHzBtoTqgmWyYQG
XetyUIDZaYlpbkU92gYq/ihkTvNdrClrEwMXQHcFfij9nvjnC9AnC9ViUeRjTRWsIdtRnvjLUeP0
3aB9m/E+EExtPWRPxXr2fcb8eD66vraa6kzV4cGFnb5IRSk/H3J00d4E/ampfY47alAn8E+PL8v1
WDN3vKH/WCreCWK2nwBAhVd1NkxIajYUBcuNgEKciQQ0NE+lawpbttm4+Wbe1QwEEkVlUfFgL49A
gYLG32LwMHJWyrahJK6zvp88zCphlWkiHkJBXzDjU0EGrTi066T4doAJctWc3yAsKkgXMy3I95RH
RU+Q8OuK+k03Grv0exxJxxCnYvBBCXKRTRaEPL7KlU/SF7G1LrB7fUUSErTavTJRiRG06pH6TpRP
sWdJi3JcO6PuBStEmCYGCkhGA7//rZsFwbYtBKfk1OMcIIagLz34ZTLdzHpZ9565CYA1+08za8jF
Oblr8mA7NhgTqCaXXFOLuPtFHgJ2aiQU5mg1tVo43jptakT7LtevS68m3NqMX+Cv4S3jGT0useSt
YaVNYKJaj26MiRKHg9xPPPO+4cY/4Nf4F5+oz6nIoxp1RhRJYiM6g9E/mKqPAcg7RBH2asxHLXvZ
TnviXLWUIRXpSC4cSx/Z2PQrdYykldJW9ZRdjRz9DbZIVFp35+IHOqOLSBFWdo3foc1gZiunJF8i
gZzzxDEqyGsFAM+6ACMgo5ObSyVhV6vCMxrz+inPM+0uZ7LMLGU9ju59mFCZWg5kODWqPnd9ID8I
xt+Mo0BKHAHIG/7Ux0BHht9e51gYg9GLIRED3NtJhhVdWhyY8tHaS0QCvil+vQ7r0FhKzL/4UjHe
jhOQcmoP8TH4/haCRAaxtn0kY+fZ9CiYoiItZxoSWaFyi/Pw/cga3UKxWDZAcAgpXCqh2CJsSwyn
D6LVTEYKAheVNoU3aQS1iEWAqQpCktkomIsViMJnTJIIrXZRZUApICVhH2JXev7DT9uLQNHzK4zb
CTeHyiR60XDsfY9OomoqskVtO9OTmk6/HFJ1PwOUXAJwMUINtCBo62pZDyYt+VQczf7jb5BSY+hE
EkJ05mKb3MilSoE9MKW2QMAxFFSczkQlX5aXY5mqO6wWUViHZyk+55Nk6KI30itMHoOlVwdnUSE9
/4IsRV0s7MrBdHc6RC/iPOPo4BbQEewBuVRkXX+OksskGZQ8CzhN4jNmnRW1GSCAF+8ZSfdFgEni
EQ7TlCSpKql0Mrk3iaAhe4talRKTFyBTMgSYRHhUbkvyRWDdVTnutRObKSoEa1e7l7/xTGhfKQmg
WJFQP7H5voMDXOA5NngdQjvmnZVyBW7IuyHs5N2AtqPknUw+mz95q0zsJioaHRw5OZfFqXXhBoDH
XRMIhHoD/e06w8YdigjKVTmhJEHoheceolPuG9E6F+FSDJ30nKfpvT/5o/wrtFOuFupKnhIh8EUx
2bE4d0flmV8WD78wT8WgGzupohCu4/tYZmGiG4MYBLYofPOzYXdtjdiY+bWYbhKD58OoN2/AT10n
c8RAYN31w6NSY0eXZ8F6BkCFmbs2w1Tf4nW9x66VdEXS7hA4YELuBrvE6mHreqVn10KR7pogaFZJ
yliKKH19h4UaPfGqbvNLycvkc7OKdkXpbXSIUPfmpCtB3xOjzQ6+WVZQ3XaB4My0qM71ILDi1vgW
GNUrrnghD18GCUeb1t9rBk6jMzYKtpdNoCbc95i1C+KNFQsUylN6vemDlNLcbi1OBCmtTmxRlAlI
TxQp6Ei5XQjY1biDh2qt1pZNLOjnas5x/jhTqq0R0apwGsy/uFINSk4n9dXrmS01GtRth2vR7fdj
/UPHWtrGTHs1ttJ6oky5Yv4z1XpkUBNpKqEq3JbCi1RUo01BqDwS1oLQEPt9w5xqBfmuzykdzH7I
78hTkHQ7KrqG85k+ZcT5szv0z6GSXlN6RdkDaYONOZGo2toCc2IF+U7qy3yHo+cvKFVuYSeklMAM
QnPUVibpjM95L99LE6Gq9tPSIfD8EaTKb81rtPoRZwOL4xjOF0vZ7FCPaUjPNLWx67zfztQqQwI8
47IRvClVwsoSkKh39KqGqKqtad5ZXVbqthMQARGLrb1E3JdJhCyrBGWl5bB7x0sfJe7PthOuqTZf
dhBvvtTMXOXkdinrnxnWFRzx3W+8Vfdce1K9lFUcJGrkJxmS5Lq18m0OQgD0lb8PMeLfh4W3NqjF
HSkOO7dAKy7qiXxl5vqq1BLcIAXxu+nl0mWeuOIlXuG1KXgbC8PKnZRGK6ZfDPVeA7GoLxJuVamq
t17sByCb9fsZjNX66g3RAx0VmxZvkKhom6EyC2TQFWdZkIhkdEPHzLFBcZW+u0wooU2SWtlxXv4v
vyN3pEZuCAs0XeGh2W0LCl9DD2TQTMzC0C5YyJJAWETrulUOfibx8gvqCpXPepaftQbWW73iIAuS
FZ+ok3TZp364SUHecrxeZbElLjKyoBsvAtlwANX69Md///N/H/v/8Z6yqywevCz9I22SqyxI6+rP
T8anP/KX725/8pUMMETWcW2yJEPWcNnT+fnj95uA+Pafn6T/QrBlYPXn4x4eFqRZTQA9Z6PbtI8o
9ccrQUyMy7CT2UZPLK9//dtm46JDMMru6G+XI4AczGsySn15f2S2aEaKQYULI0GkWxxrYf4bs8E0
yI9UY/n7Dw0WaMSPXrqsuPMoulWkP415Kw/aD6+yTTlQSPOhoImC/uLjzpo646CzNJH3lxQqQXVy
yW87K20obULcSRo9hSZPPGlQXVbR3DSWOFVzIUbamnNP/f5V1zDlfRyY8eeXX/fl0sBFzPLGq3/5
N7ViYVeiFKNHRnwI7jXJP2+tpL/z2eLBf/5XbZUe5sFR2APO8WL3utFWlHsy3iojgGQlLpNIHW4k
pUY68vKmaZ8Lqyr3B2zNsj3FHBJmOSD8UplofCJspJ4twkhlFUS9fP9xZ0qidtidlinqpmwYuiKK
BhHHt91ZVjpmTACeqCJW6bwBwa+wQcnFXIXHTFyw1zKyz6nUm8xigRlC1rUKKh5BBSJCHnTxxxBX
VruohQDbndSo+vxek5GSbfVJeMCBG7DW8CNoieOSUcLVZNrMgldGMKGrGzaBQn6J7UizUjyxkFeF
oumKjXF7mmy0OEuvsWFg9U2yOr9qpbz5YtYd6fmkHhPlOit1SV/LuGvVGx+aRrOs4a6DdbN6QJty
V4B5CFHjFj+sQeUEpQt5lGJQSQUpxaaFRu01ztBPWa92W9EdImGKBXD75KANdhIHqeu6GgQTiOEY
PodM89exMVjN0vIItWWecacVQ7qFnm0qTlR2GeoeT1orqeE/q4Yu6g78mazfmznUBU6B6bDVY47Q
hLg1iC0cn1mRIr3AlLiVlHsM5Rp2WJFuPiXpRDxP+94w1qMaBQ96nMraOghb5nrVlYbH2OwDoHwl
Ul82hH0lLkNYRejr/JFmcxUvNERTPXYVUTVRAMJJOB4ndU6w0qISBtO9sjyzxqjkg6BrjR0gNdQL
eUY24P0Mfq92hCEo14U5KLgT6Aq5b8il0Jmyzp+ypGljPVPfgQeCIDeUf5icutYaU8k2twaKOubJ
6ujwGvtB/JqMFKrMI8xTr0scK/BSwCfb3/7bAyxHlcwAI66VRPCfIj3J2d2zpG1fjzBZqbEZSJM8
jQEU/xpniZfmzxE0ystXY01DCQp/xYtTilL/7XHmuem32IgY3qnfpudZoSEvez3g6tHUKCRIUQr8
B+Ot1btCsUGjloOtQMsmB6kQ7LaVwcqd0BNGkerWxEWJ99FQK5Iy/tLiLUG+yP97uFWELL5WRBF0
Z2wqrVqVUdTU6zoJhecMUma2FvH/rxEVJMabkSZQwktlADmHyaXs10gzB2Q1diME7Ezej7RcJx9n
u1Cv/FXbc/p8P8h8sy2+qbApV1amt+imXI/S9F6uccSS9Sr7qVvQeirq0HdhhvHniorAYs3Sn93+
68HmWkr7A1Wpvi8tYmaLKB2NL3iv4TUpqMNKNFMpoBD4WmN8BIGMKQ+W7qgwjcTsK3QEVXzRh4ZE
qDRG2xfDvfw6T3hJRIAe7yLtW9eOZCPrRMC5vQFyUi6Itvn+CrvgHHykWNbf5Y4i1qwzAG9Rs0nJ
QSwr2WgnFGzpyJhlzPzm8evFMk6DL68Ebgiuxj3LgilTQJFmBNs03SSL1xtRStRHU9nSjBJYk3l0
C3qu2ZEyleNyJ+rHOC6aC90KcBwo3OI2GZNw2QcIoRaV1mUpikVT+dFwCDkbk+TmZdS3Fir1VJrO
0C9DvzRB1BRdR7BL8QzU+HoZmDn6No19itiEsE/dCidGzyBAFDZTqJaZJnQKH7vjMWB1pd5dhX0U
V4BxDAX98QLeVbg0kwmo4jVafCMwBRp2TdxFmPQRrlhxlH2ZpeeHRuSQYmp6LTtirNV3L3O0NNWb
GpXXFRQrY7m8yGcgYU490HOPpfPIUcHGZpro/8vTk6UZcjx/qCjEA5BwJ1dB8X0oTejniZ7cN0bf
rHNv2GshsllymWOAuNnKU4dJuNJXCZLDFDaGJo4L5NbzPG4IqBsNCw/++QGzcqtflmhDMDaQM1SU
UYWBaCClwapPUkRKgvQE4oj9rAG4itwHXGc7pKJzQ8I+3wYUzGLrIpkIXF1PbkWn8QuqNutd08nQ
GV/N9amLdelgtCpRBrOLr9CiKRNsr/kxV8PVLkZ2VHkGP14/kyalVwI3VzSw1lWaC/S36rLqI0zq
g7yw8Lo1eieh/nhw9eo+lMp69/px1bugXnhZ2dSLWMaWAURdq3wFE91fiXLZrpKsuUo7sTvnOIot
XW/W6k3Ui+Wd7LkA8kbc4jcGZ9Iga/FsocC3useFjUzz76c48kZ/rWZtcy/UFRHBY4tHJdbRxZBb
VB5MDzUK/eSmSsTv9Ei6GZnzqURGF/37CVfwWkC0qHWkU8thJQylvutMq9qVfbtEhx59VuXos2cN
ycqjugxBUrPiGN44Iri1GwwxxJsGGwChoqh/ng7KFh8tstJYesd3rahBOk/DDueZSoY1p/mOVmMg
T2k71uFqTLg4w4zKNYM9ZYHJmZeNvVNQc0ukS1k2bpFd1Y1U3bI5U7F5hRfGLnYRi2lw1jV9BgB5
+meAS7ZN5YQGMS/M//pmHQYca/H23VSYuOI4zCQzSoVwPb9EmtZRtR5giJrUZ22Kl2UUSJOQD6f2
jP0Lpr0c8OTI2nlYSMAoYObifeQlMmhhHWZKhaLBR/Q/zU9+rNYrKi+LnZYLBbYHvMxfAt65C6li
Wf3+Vuyn/ooM6F3jpsCMpj+qIxKinPajpeiqPOPzNw1fzzfTBKe6o3+pTy9Fite+LDf7scwp2J2m
PAmwi2MOKTI2JEQc5OTHoqvMK0pDF8WUDi69zrwl3wcOjrkwlglhq3JGxJ0pp3Majc0mdgcXcyIz
l5RhK7XoiD2yUcteYD+Qj80+yvBwESyJnMX0r/mFXeUXqtHUtYVefBkHJF3CqDA2ViU8VmGb4FyT
gpUf02w3f8kO7XJAZmNWYr+bptRSpSR4kO7IhAsXYw00dVRkjg9MsXjOfpUI6G0HX4HxI+UhDCzA
TH016NdymSPdnSZeX1Dc/fySFjG2ZgYmISlBr9IRa335eyq2hHC8HdNUtotshM1OHEzyPeObZ8kd
Bf6pfqV4VIXLPcqhuuhsPQBxGKNZQLKGNHXgFlijeiXn55FpmZe1nKlX1XAxz9xaU1s7s0c02pU1
hANF70mHaMpunsblvBz2V33TkAAiKkhpm+ZhNFWV9Sptsa6YX0YjUPe/5nemuXg3F+AQLCGDNp71
gpdepJ1aoAorn9iGaLZoJDWFu+CHik7a9RzDkMMMwg3ZLnUVk+m2LU8JURnA3koLqSfVL/FcpOzK
9XgD5jm7b/M0WngoldKgkJ9zPJ1elgi0QdZeozh22XEMB7JaJBg2995dbIhfTQkDeLWVof/AOrmK
PSpJ55XD1zlMMJXg6FwZ1C2MSWVjK1XuZCxZFtC5qqSCQDCtJ6w8aKUaNdgNpvez4qyOHnnYz7Gn
cYo9wTSS5QKgmp5tazMst/M6k5G43LDbri4Ct8JzJGMP4RYWapfpeyEzDVhbSpPLyiTKTPSTZcgs
Cm6rAGaYpQj4cMQnzv09CtlHV4t6pInnHEbUvatqlCzF6QPqSjCzbudtzLIUV/MSVapYZwykDVzc
pvZKrioLWfZxQY3adP1r5UIrO3z1GaTszhIVD+oO8Q0siWrW4lMBmKCip7bHtPzn34tagtu40zHJ
2EZGYTXmmSOeqVF8ZrC7uVSCUnP0Mo++/L3UZWoS76klCVdtZYoXggGJCP/OeKcYVG2pWXeu4BSE
bQkVn1YW4n447CIzDB+aCpX5EDXGyhwlklGoWLEsQqX7dlUMhXux7PqHQNi9rI1WpTV3VHedkSe1
NhztjTVn2OfWb5PrIO6Li4MFc6iVYK910bBp5faBtQrYe4ehzJvFs0q/BiolWp5CaLjs4oywEi7p
cXtRa5ys20TI1hTxtpembu1cXzoPwOxxAFaF7ZCaJdA5fyG6CsEZnFUvCIGhqxoJFktdKuCR8Hq1
zXi8p61siomalH1rVH+d40G5DzvcRbUs4mlUSXzaTStrS0/EHbdhG7dBJJV8/rUmw48k+DprmqeX
WMaLEgv17cRRcwQyPT+EdoMVY3o2L9aJ5o62NyBIR6tROUmSnM+rdtK5GN+7br9Ddic7c5Tiv98E
yKo5YPaY5UMZkPM9+PKfn7OE//7v9De/fuftX/zzPHgssyp7rj/8rfVTdvE9eaoOf+nNO9P6X5/O
+V5/f/MFDg1BPVyTKx5unqomrv8O9E2/+e/+8I+n+V0+D/nTn58esybFlfLmyQN9/OmvH02RQUlW
XoVzpvf/64fTBfz5afdUVk/Duz94+l7Vf34SpH9AFbBky+LFEEXJIvLTPc0/kv8hayoybUuSp7ij
Lluf/kjRffl/flKtf/AnomFBg53+RpE+/UHlx/wj8x+WRoDIUjT0PrquSp/+vvS/Ypwv9+x4zFM2
3wSeNNVQDd5LllVZ0yzR0qafvwp6Zsw4RqqimIu3+Ffa2FZd9I5vx47vdFDy7HYpP2CIs+6XnCkX
1oMn2f2q3I6X6ort2kpYveq6IzFYST3xeeiT159HiRtyiBafB+/nFfpnR16GjrvV4XEuABcu/J2h
LE60SWe+imW+6wNdfNtmlA9haU5taovWMVbSxnQetbWypLB9+3FTJ3pbnz7Jq95OdQzzBT/j6oTz
milcOrfC27TfWN0aecPHbUmM0neXpUgMK1UxNJPx97ax2CglT4q5rPxR3hkrQsJLijqCRed4tnqG
P8PL/PBmengdP59uze+Q8NSNBDFNg/GqqrpsaIfdqBut4FNqu1DXgHTW0RoXnFW5Dtcnrmv63B+1
c9CJSV8bVdnRjjhcxur3WgE4HUCa3sZ4yVooVu6xO6ulp1g++7jl92Pz7QUedKgIETbuehoeQtTU
d3Kz+/j9pbdR4Pc9ON3RV8OjqH2tMVoaAKo5PCONtXtqK23wrda5Ui5kJ19jCOitzP98qLy9sunK
XzUcx2yFi+nK9G8EcmkXOG23IJw8LIy17AwbyBUnrvVUZ0598arJJkKEL093sVr2juSQxL4qf1BY
40xjpruvzorNiRbf5nfe9+5ByiIoYA2GboDAcwcGdQ+mhgkvWAr2cNV8NRcwPNbpMliFJ6706GNh
GYpsKLphitr0sV5daKSgRwgMmg23yipZtptqJazVTXXq8o51qETygBCwSrm2cXAPlc6o6FPkyfXj
YMu2+4wtS+gk6/iscRJzg5XCbd+dmjpPNXpwFxHdmx1a1GnqJB2BREZCBOB4S+1C+DYKy/JC3rhL
41S65O0MYMoSN9MwWRVNlk0YdgetUunXUf6mtItuh+fXMlube30h2fKCvZJz6v5Jb5eH960djJsB
W4Mmc4t2Ia+plFx+rjfd6kGxT89s0xv9ntjeN3QwUlrW4aq2UKr4Ij4OpEzFK8PDeOFE6u7tPXtp
hnFoKaqoWCb//3ZAcoSOIr+jGRVz3lH6Ep3KDR7tsdctHAzFAP13OoDvXAgb91xZQbS+sL7Jq9qm
TtL5+Kl++3S9v5iDodA2otcWaOwW7YpjzebfXnSODYLXl3QwCMYuiKqQrAaLGzUwy2BZ/ui+4sm0
wW/g58eXdLBwv7+mg3Eg9IlQhAZlJeq1e20+p07o+PhCEIRZNFvYLTb4xo+bPDUkDnaBVqFBxIrU
lgrMr2NAbQ7ssY9bkI49s6YkT32IIw2C3rejDiMEX0Zjygzx6FIdv4AAYz9q1/nF+KU7OzUqjrVm
ikSi5Ol/iqUcdGGUWl2ZedMMYfvtQmNPh4CVDN1CdEr79NZneruDJ/dNcwf9JxIZKX2RuS/FStu1
x2RlalAPbdl7ONGNR8Y7LeENoKucGAhQv+3GBquduFNpaVo2gzudrVa6wjOizJfitl6Oy+oyXSf3
qLeYeL37E60feQpMEedH2VRVxRI5e7xZy4j1A4jT6VYwpSsMZGxvRyCBZVPY+usTbR0Zk6bI0cSQ
Ffau2rxZerVuxoOsum7JNDXecrgPFpJT2L4DfVSzcfbelueeI53q3WmL+u4+vmrz4CnHeCa39H6a
gbfmOl/1G21Z7bNVcHpRef844EQhIi7WZdXURelggJq6VJFiNthiOfATdpy8zrQLCNw7Ir0769SC
+b4v37Z2MD5V0+xN0HWMT0TEd75NkOhBd9pl+kz8y/aXBPKaEw/8+8VsatJC0sF/KJ84mJgJcvuJ
CosIs1k7TAp79DeW91PQlx8Pk+NX9ruZgzvWKQJqJp1phUq6ReU/GtLXjxuYx9nbMcGFSIo8bzY4
1hwsl6iu/D7FrBo7gc9lscyl2lb6n2YYb2ThaSBJig2cEJ5NKFXVv4tIh0n1A1i/E/159EJlUbRE
iUdPNQ8efAzGqZBsyPtHymer/g7Z9cR1Hm1AUcx5W4DbysGzPYxlItbq0GJubRNmVlYVT7cxOAap
7kXwU15ge7c5dfKYBt67zlWMOTSi0MkHVwWrBJOjHjxvFe76KcCNwPAsi6mzEJ7aZPN/usRfrSkH
J1SPJLVR8xywKmjurtymq/DSWMIkMZ3e9n56NuDGU9PY+ymT4fP7CqdIzuvtf52KbihWtKmup+1/
f4aVzddkO0UX9OrEGJmeqQ96U5kmnVdTpheMfqNOsGO/OB/cu1a6NrLvJ/pwGu7v2lANzTDYQGJK
ePA4WEbvS6OO1Gi8TDEIXzfrzMbb6ktvhxeic7oDj84jr9qbhu2rawJlXeCRQ//V/rJFw29YHEwT
gSj35//PKzuYsVoIGTLuxPQeoaZts9bJrcPZvB1tdxEuwmvjSv9yoslTF3cwe2WNblC8Ng/IDr8N
G03ATrBrvL6c9Exb456+Ibfd3Z967I4OFIKPRGxMmRjRwWMXp/i1eDIDJZB2tb9u88dQcz6+tmNN
GEwjpsphjfDnwQLH+6sQqZk2FeUxGT5HOEe6xok561QbB8takzZyIiasMVRmR73KtnWTDZ398YVI
U2ccjvjXV3LQWZQvpqUAJo4DPO6+ZxkBEmXfeLZy7zqBPayUpa+sug07y53guKdan/rpXesIiyxZ
1QkGqwfPW4MzQill9ON0wAEkQHobrCDFhKtkHdhk4TA235fInRcyjjGnWj82e/Gso4hlZdBN82D2
wmi1VlSFHlbXyQ3Fupt+J6xrG3DpyTjJkT27xvL6u62D2SsRwwSXM56/YOD5y1e+Yy3Hm3JZbDU7
X5vLE7f12Hpn6Co1+rKJ2PdwB5aagL+LkttqUBseL0YHloJDIlLCmXzR05/U1Z7c951q9GDEetHY
UVFH1CvQASXUygJp34nrmrrp3YB5dV0Hw5XyKvR1PddVLeGTLadIfnDeEHOCrrkSTu0sjy3gr3pR
PlhSda3EKzAYmTT37WraydZ7ii7nsFrz4NY29XLEZWrcYc+TE+HYI2EGBoxuqBwT2EETyni7NHi6
FLv5wCym8khi2Ts/jwaB+/rLqcC9dPw6f7d1MFMPuVb3eL0guwQ3vAo28a25xTJwZaC0Iz0SXMmL
3LYcImynYxxHAgLTicsikK8rssyO+uBCDdFLIDRMSZHWgThBfPaWOCLxADmxI4ecyPbEIDo2Tl+3
eDDrDNhoSUk2p0Tk3ZQQwvN1OkHLj91+CrPhNX3/cZPHZlk0ZCanS5YL7VBQnuR9gcsGLYq76Ujb
boItVr6bk1d2bD4lAIF4fQqViurBgHXVvhQDk3balbIitLKCQmSDq6UOhGRXsxU3uF5pP/+Nmfxo
nyIiUiRVli3jcIOtRWaXaBMnKLnDGqO9KmyKcNl4Sra6aoKFdXd65MjH5m/zVZsHI6do89wY8ulq
sUob92Pk2h21Hrm+pNhtgF6ViZgcRovCfPY7edF1ZwlF0NSPKDtNEReGlDuINu0uvDGah49v+NF1
9fVnOxhjZK7VMCj5bNVyxAbhKywUMg9gvznmKzfSul1SzYVsyO6/eM6p4+nRB/p169PderWvjDNT
LbKC1oETf9d30LziS2Gpcj8Umzq+q5eJC/YIkLVTq+qxbd/rtg8mLiprFdWYMnPV0l2nTnUu2Egp
L9QFHg/L8ty1xbV7czKOfWxheN3qwRRGiZdkYYPzMotMXY2z3jZfWiwM8fn/IXzDnPVq5E3P4av+
pbSpaEwMJJizYGloK2rZwRejpv8xrej4AgDYgkLkfDyojkzTZNlJalPHw7pgHbSKbwj5gkYm8oxE
2aTQUhztVtqa1Znu/RC1bx+3duSJftPawWouxgHuKVNrsbEN69uk+vzx+x+ZE0mncuQ3OPDrVPa/
7cMoHDNjwDiGBa7cTsFtZT3Nif9h6mgKOFOm+Kqdg5GBqOX/UXdevY1j2Rr9RQQOM/lKicqSbTnX
C1HJzDnz199FeW7b5appTw9wHy4aMNwuieHEfXZYH6XiCe+B5TXddktutpw26ilKHP+Qbv+TY91n
r/aho+rJnkaIyfOrNVt5ExIsngNwn73a3EIfjKFf3uxDD0nwACrdm3uodpvkrgcdF1//fSf9yW79
5R7zq74b6VUfGK1h45Kdd+dmW9wGy3hhOJbTnKrjZ/6EPw65t64yP2xfYWrWgZTRbtaEagLgn8L5
5HU+aTLzg8mfKKkc1fMdosO4iM/FimXiWj1RV78A5rclkWkvf9aEf5y2797qwzYFObtSbEE3NUsT
S1xztd0cErZ9R7mDJfMUbECZb+JHsf+sPf9kW5mqwF7mFIzX9fLv73qvy0O7G7zLQNRelAeqyt0Q
q7X0HHL5OQF8uvH8YRn+5YZzD7+7IfLmBpwobhhstZ3mTlhV5RJJnf8seDlvoh8nwPvX+7CEkEoz
lQmJctyt2KqH0E0XJLkurKfZXv38fPNpc35YSnzFD+oebI0z7tSn5i7BuEJOApQBkZd4+Xnk5UPC
0Ova9f4FPywkSmUTgJ5DV3NAxEwXVPWD0XTr5eAyN6SXaiE+NyL/2Ie4Kwnp48DHUP61D6FvT6SM
z2JB6/w0n8S9jeV4pCfB41x/unH/sQ/f7vYxsWbyOztWE14RbNNX/LLrHIMhglaylNbd0fAW/0X4
DIShoupY4waOvt983nXXVn4NuSHaTof8JlghYLgEkLadLX91+8mK8wcj1UTcw7Jmt7b6W4aE2ZYo
786tCfwVvzOnx5tm17nUa9z+d2/27l4fNgQrp4gonN9svtclAeQmXXQLc22twlVw/C/eTFMMwxDE
QdBJ/DD7YiUOVBUFHCc5hGd90+0htznWE6Iii89GCRlWf5jq72/2YepNORXz0mWYGNRAp0gRotku
7EVUK24zmWvfbK8qm4Q+OT9SfrCk9O57pgimjKm/mEBl0urUomgWU9gZtHDEN+iLwM3y1n0jbqIM
RFitbqUq2PhTckyt4uvkBVtJN7751imqW+iyHmUWoAx0qmjEF0OQHJxB9JoWMLuB16AD2Zzb0YEO
h5TLGo0g6pZ/tFq2bgWII7BzM3OKJ267bFGRMaNJwX5MvxbAYuB8rCQD/TMf+MlJtr+NiCYlkVjo
jYq4D3IHJWnjlbkrKRxFI2oVBcJpTbcLEEmrhoXWaOSvU0EpPyHq5yCz4oB9gH14bzdQpzWYDLj/
UQqTEgBSK7U+dA2kRtj2SUsiYr0VWb5Fs8+prCMFZI5hzXJsa4gTzoTMicjjk26S8rITxq0fXafj
PdoPZpM4ufY1t+8n7anungMTKQq36aN1mB6b/MGyn1vzW6jhclKzpS/7R4WM9+JhVgougsdWezDI
Oc7jFNmlZGVR/hNPK0TpXcW4TtJ8o3n6Mi6/KiFwKh0ye7MZkifTXiPVtA7SLwJRXwqNlmH5VOKk
TF+SKtjqCIfKBT4a4+z5xjqUi41lbnR1W7aZK4xx4afX3XCI210MSjXovGUTbmwEyFBYH7113K9i
DR1jK3M95TYDlaoApPUGaEMn0z54iJGE4Ak8yHOFvq24ex+ZjhJZmx76TFO4hX5ldY8mcCQvcDTj
Sp6G64qqapL69pmf3ljtTZNs/MZfhzonsfooM+aMq2augyRXnXoyJ/G2OTUllHlNw10aBZu2UQ5B
kLlN86IbyTYO3NpA9hgsRWatZTaD5ks3fRsFepepU5XrmMrQBkE077boh4UgvmUA5rCWEIYWQmPw
36eKDLAaIcMtOLWlHEONuq9DdS0ShizKE/nLZN2O4deyP1m5j4DRNgBe0fB/xX1JFWBa/4z09dit
qUQZxLEbb3RfcczwtiD4Y1SIUru5cg0EGi2+l3G8if0zakJ5cvKtbd+dSgZiU3y1872RfBXG9wLc
R/giWVtKrKjiXCX9Wcx6xUnjQtME93StWS9A48hAd3UF9gu2e7vzzYNpPA1AG+kVOTvawVUzWG5O
bYp1M5eRmcWuN+9tFTek2CftdqAKpkZbfjhZ9baZDlm8i8OnigRLz6ZGLXqpQDOonJSnbw0CcrMM
DtEYFSKEHB6Avhv63u5Pcv0ttAsUp0mLr6+pkaKoCQ4PYk9VBINuKBdtvUwqqHeZm3QvXbJJ/OfU
9qDmAnyw040V7IZJBhTxaFu3prkzbYDPm7JuVl52Jw9fS8OGygnybgDKY98JmI1KtUYxtujdoLv3
2v1UUmxRAZLHdGxwVhOzHdsnYyKdUSGFGR6kvwwh8rXTkUIgd9DMVVw+WjFJz+ay7vJNr4DurMUy
pGZ5fG6qu9pOlnA5kJkar+Q2BlZoHOSiuQqo3nOhTEWOMMNza62qVi4dX/dABXfXtl6tgmkT1/05
F4MD8/zGRDzErMY75DGdmJBqUpHNniCtIbZgzBZUD60hqiypZV02+TlKwkMElDv017Z1QG26iMHu
ay/pAHJDGp2hu9WtfZhuDQRTLfvap6S+SShq1O/Swm26tQRiT4M+lpD4O/ghda+UgZmBOyRbTdnC
hXCy6pRI3w1vlweryd619iKlWKQvHzIKcVjV5RQBvArLG4SLblE8OhAAV/KVkv9ILBegoN2e0vaQ
JVegLZYRsklKvAvysyTtUCghFCmYqcbSGM5WsCnjTaDnIPcpFamzVZGWt0oYbw3lWq7d0Nw1wnf6
vDmqWe76zVEHCI3mkWOIH2l3PaS7quuXE65zRatX+vRUEfiXNdZEejZTpqWty8u+yBdKXt8iweYk
1TXFa4y7TSnfD+Gi0M9Ndt/5PxvruhOZM+saIjCOziJL2dcxOwn1OQ13Zc+Ij5MbLV1X+ib3TmNr
bIr8eRx3fVYfNGBQBShOm9UPUdlVHO/66YlFmxUYqUL95KcEmJVolVm3AZTaLFv5JYm85AQMQbem
/O4YZu1jLVE1HirdSykQ1tNiRrRkZxTNDMNSMmEx1z0L8llCrlJr1Z1Q0V6LTacN6iNIUtcYr9h0
l33bPE8oI1t+SjHMQ0I7VeGD148Ls/yR+TuPpJLmLKJvob/vuwe7OXiR5IQI2AIdlJ6T4Du8eMc2
bNfHu+0p3+Q2W0zmI/rIboNmDjq+kvUsw+mH3LYbg2zbyvbaZ0NpTXXdo1thFFB/0eXJnlLpRZ51
f2uJJQduMSjbssC/Ck7aLEZqsMRN0ETNwtbzc9BG1BNo9vITk+tPB2T85AQeTUI7v3mAMLjsLJth
bf2id0PgKo+SOx/H56x3XJvXYmOcP7nl7/arocgGHhpuCT3S+GDlJRxei1Am4tIse7c9y5tiP+LN
KL58buX9wdnw670+GHkJchQ10ZD5uEMa3e0EnfPcLaoHdRGvImUltZu/f7nf/TQG6TuY54ow9bmO
5deTzhDkrW/EOA0TTgKA9DdzYUS0+5ef5h/VFv1nhUNXxc/stql+/myOX4v/B9VDNieMvyhEvxUP
rXmR7z/fFw/Nn3+tHcK181opxC//qgvit3+VAYl/UvUzD5I3p4BJKpNh6SbpgxrHLRmKz6+dqkGV
TTXfkNg+Epn6gimRJ2jJQXoWugETWuukq7n0++2DwgtCUOHUCu1eP2171BIiqC42DRy2QxahUfuH
71ljOMIA663l5btwWFhwxzTCcqvs4394Eb8cnYTtejnpanWeL+bZWLFZM8Tu2xWtTpMX9ZjdoU0E
KvfyfKDv2KGoapaNYVlJI4VNcH42s9qdoExkGs1Pcqv/1LLgC0nOZBkQqvkhppElgmpTHJuLVFUL
VyMNdZWkcnWr5opK8WoX7ed2/dPHYlUHJuHr6vLvP9tivlD552j+z7qSSCP69CuzWrmaAeP+/WtW
f+1bmHD5YHCaCD5bPH5di1/HmcWxXlhUrKmK/sGtp4rStzMdi70uS7C1RZ5Hj0EAoGhuhLd/tXwf
5bQeQPXy7z8yNSJckNayMUvjBb0w9fSHq0XxRMk9+GJ2e1Gtfv1O34xssn7jZhl2sW5PL+9m7/Xr
HHpfA/WnN8ZRaegoMmgGHLFfZ5YXoCgIbcFfWJ5ZYKh1sxI4kPv5hd/+MYEByjmkcHtPOlb6hAbR
/KG/f5RLZtn7WU7yM1WHKkp4YKVIhP4wFmlOH+G/kgJhGdgE5yc4KZ55oDgas2HKKz/h2FMb6EPH
LQqvsHHNxDGR4/3ZmhWV7BzeTHZ3Sy7FztAbyVgIPfDwz5ZZ7qFcmVEdSwFyJ5/1uDaSpQ0NxwCL
7GnPlRa1MBLaJsoWg6rbpyw1am1jlX0S7JREFO3CRBUq2YowM/NVMTQGEHCiKf6lpX5/9KxAR9qR
lZi4lalknDpF5B0ALvuHxp9XLxpeusK9a7milbXntOyyaQGMGq+SCZsDo/f19Wxfuu1LITav76j4
WvJkZarl1kBMDpnfeocpNaP9VPkcc1k803JOLc13FKnnOzVQw0fktLRnL1GareRr4eNrQyCFgk3f
DzM3wJA3uhyF0aoxiu702jgaBeg/ERwOb2q0EM9gzbLdaytJVhquk0kCj3tpqpbkedQea5XGBP/E
WsL7arhkbODRJtJqmIC2KpOkbze0o6Jl2rOM/iin0KhhBZfDqHEZefa9jEanY7WVd5iH3z9q1HZW
FcoGv9+/NaySjDRbPHGC9DjL1LK8BWCvbGK7gc56aWrRDlj98HugRV9G01/NDQyfkwfylem+GCYS
4/9Nu3thGuKbMOol6kEwB2xo9XdtGY+xo2Rob89dUZvBbcOGs/rQHb0+bKBXJoveRHIoGS1GrzdO
gA1+6ZtWGoJ9o2BzwyrTngswbygEl18uvRW3IBBBG6BPfOmyqYSFyB/j7R/7rcm1eleqlXe69J2k
mNq1l0voJUv6iECeDRr8tROFX8LoCvIOit9bT9YhZ3DCH/06rm1i829dKvn+kyxnzeRcutWXIh0y
j5zEz5rcPvxH/YvzRvsqddVVJTWxe5k8GdD5u0iAIGr98dvbJMoTQ+zSvn8MTKA3ebT3Zq1qTa4c
M+kL9zKxLv0f98UIeKb+8esYQJ6AOi9OYdUQnjsENLYIaTR7lOof3sZEHMUWfpcovBUoYjLKjX1Y
IJ0hIQWSeKueWOqqDeJwJc8C31l8vAyXHJxIcZsiT3jXN9AP/5qsemI/xB6SmIYSX+thhiMiIYUy
7MHEv40i2SeH3+te2jIfdkp9jtjvrsu+WfeB4h+9KJLX88AahyGD/CfXrC//Gl2jBO1FDjxSMtMY
Cn+PMqOiH6sRGaB59n8YbolaLvqqXl+GXKqhzEehFcF1oZ4u64Iuh8dexMLVnMsIrCkUGbKKA6ye
UdKJ/b0cDP8u7vK7hCIjANvreVROlZLCUSC5SRmWdlInX4oO7oTRG/7yMkxHHy+S7ePGyHypW70N
WKGU2lEzx/1lsTF9f0KhIsqu9AEdhHnRuQxeu2g3g4UCXCll01Y1m/vBkDx0i7zTZSDLYyN2FaQr
R+10FMfmER0LS9nVj3Ixtg9FS1VSoJAGSXb1bQN87d0gt/CcIOEmTkNXKPtcUpBxHKP124CXZ+08
VYAu1U0d9FDkUzQTSijKZIW1nudAqnQj99dfPBsEsAXn0jGtvNv0LRlJniWTD4UqGMCl6kbrpad5
coyyVXJcVorFZQUUZlewXeW28/cb7Edbb95fLVuRVVLPqOS/HNXeBfLyzFTSsEDiAJWg8S7JbfuE
LnHdQeYnbdLpZaVpLwTMP33Sl1LpKrALIGSFFpEfmzbhKvZp/gr1BBdl5d7/8GUwX9KNpnmLsQNI
S4HQXkX+eJW0VcvmMF8pSqPqzvt4rRSm1566IYHoDJvkvBe8PZEWwuRNkGRSmm7/+8Ur80tIkr4j
UrwgXaLc9LK/aKe0vwO8vkW0M7z27opQgdxNtpDPj7wS3f7yDuWdqLE0VAsBhcvt/ak4WtkY7nGT
/dOuoPLVIBoHD4GQoMU56X1MVYhRC/o69hddWZFD3cbsoBNAlHWmxT6Oejau+bX/+LmmRiVUCfVt
ZmUPklbn63/3eQ1Bp6N0NkcS39tyhgr/71clXCeZ1R0uX9eyRHLzIv4k2VmeX+JXe06RYYPJutAt
/jNm2/PdeEvqPAnlgbpQD4yAisdwVinUvZSfPgJvWAi1lCkrq7Dh4I0tCPEECbdpFdt9Wd7N7/92
iVoU5cvY+sXVmKpi0fVgCRYxWZbopvUDHIQkwcuUGMHPotFEu4LOtZAGqop7ALTRMISB8+4OdW6j
yh6OurypUK0KLtywt5sJPcEbZSJaiXRyun27LRlJ2kGZf6CiNTqX+2P2RFcK9f1Xfr6KoS32ygpy
YbGzsio4FpESuJXK3t9bhyBq5e+F2iULvw3xfb5/xrzL88MUCXUVVtq+l9rx2JVGcVv1pXSAsEgc
YEZX1fEwrSRZvJhqDcpN7b1HxU81V8oCY50UnveYFfUzUhwVHna6/e+H7eU48KFLFaQCZJMkZIge
H8cti9JgTUEgOZmm5pqjp7BHryx05KKTIY+Zgv1ShMR6sThHltXQU1/G3hsgxEWeKeMo9qxoP8R2
Vq+EVEuR09f2ZHz3sJYT14htzOUIbA246FzVnvJBUpqDRJY52gBogo1OroLncwOcx6QEAAS0bhBk
68PVPFj+2cN5vTwUO7Mkv3v9/hHDJKqHVY8W6MP758wK0aNOq9T1gRI/Hv+/emS0ovJ2GZn2EGI9
/LsHV0s/ICrVAoh0VXO08GXB0F3Hca/pS8RPIV8hWCac17YGx0fksSRyR1DXp+Dba762yC+Ga9lX
oSLMrd/1XlstSiPKI7SqSh4/wmM8KWZ4M/QpQVbN2KDmOJXL114pvcLbiR7toIKD2rC4vDelhsl5
kDMEXV9fXqZa+jKzfQNl7SWogunHpd+iLmmVBTw3221rDb45FCqP2ItonVJiNy6hG2dDr9y9dqdo
hVgmzHCwEeHoo4Uc6IDVL63E3WHWM7hfj6RvfRzJE28hlK0Hkf8gNZJwfNlEY8TT/JUJavm+gp4a
Dlb806ZWJLfyHtOygQXe6OaVV5bjdsLtcmnZoiQYoBmogsqRpdyFo/l4aeaqkYZzYWXpSvWmW38S
HNAMfVM0mUn0ZMjOpccdLR1xykSWx1vLu25Htxl/FtCIr6S+N28qsiZPamCvLv83941up+OxagwZ
NKSBFTPPaiP0ZGfuLlDi3UFv5ZaIWCNcasUVNGKM5gB6uD1cfisD4xaqByLj0egq8JNYyCvrqxoU
N0zK6eesMvB774qhz9aFYo6HMO/DbSR8UH+VpW1Koy3Y/kZyOUVL/8+dDjq6OKYCNZ0UbQkXS0+s
EIV6Ae3ulJ7dXl9+sEJkK6rMidv3feag15I4oZ1YN15MJM3u7eIbIyQY2uYakLF37RdmtJjsccvs
r45GEVZHCZNb8lJ5a1daeVSwt5Yg7tSFBrtqU0pi1ZSg4QrTclOgXKtibqvLsJpCrV1dFIoRDr9B
h9q4taeoXP4yxHqrlO8Qh8wpE8/VPFvM4FfHtsh805u2drI6OkvoQN16CMJtOivzYBQj20pG5nhK
vMS9jEMBsO5ITax1A5Non6u+fB+Ee2Eq9d5Um3pPPXC9D/v608Tv2dn061qrkfyJt1O2FWHI2ofM
D0Tf6rGE1Av6UA+CxahNBTEkpqkGC4/nvK5lYX0v2yk0n5Iky+0dCFKLaJyMkpFrIepr7xR9Ur3y
dXv763qJiYadM9hWcOVJzZzp5Essxb9d2qzQJ95jgrF5d6QbVOu0L5XjP78L8nvdUbFr+/h6p6ia
in2qoim+rjT/duJ42R+iqdS3Ru9NuzBsEJcVQLBXthfZd69PQB58AiNTmn4ogUQGwuVZDHJjJBJm
bftpjAQ+Yfi43bKN/OE2s+T0KGcCKZ8hN3XF7SzFLZLGyqDCheXDxb74q00iXb8LymBTw5NEDcou
Nrlfkk4XaNdDjBy4XOjFQhI+s2F+j8lWfvZCK1wYXd2qifTD5Z2MAPrrmIZM2io3TjCwjRO8twrP
Ca/pddOjarVn1IQF4XVDuknD+lqJhvSJhLFsI/qaY9L/NoAZ98gmdR7SS3pouGM6jOfLDwQdVlaV
1ldmUoJ/LJq9bnXWIWmzAk6c5RPOem0ndZwNozDJzsIgQsso91f1+Fy3SuUkTResB46OK2RVxi91
TkpRHBYPl1bsC4CYkUL0XuojqHmR9WBGGNUGBD6sTto1NrR0pfUpkx2iMSpkib5Mxl7H1OpRd/Q9
yKRj236Z21yIVH3w1EwFGGqRSz3/XW/rTViDy/RTo9gFTdd+4kyc/ZYfJg/qCMQLKPo05d/49HHX
puYMMXNg4lHj0ihx4S3NbJjuqOmtXzeTv/mQ7sf6uqkFSUbzOHn7JBlFwEdrA3foMLGnIU6VObXp
K9eXi//t9/owbx9JvT16A4qPyYTKmRf02fntGtUoqLbtPW1rViQHVfoaRRLQhCNxwQIo2u3fm3OX
tL/3rUSZu6pRK467G4y//DGuEsuIectq0iBv73fxYuj6wGmN0EhcG2R1iQ1c5OuqtHMEniYT+G9l
RpOjoINSkyqREpBROAGTFZN3+yAYkcbxp5zcmL4pgKoXxuAhHILcR6cr9qZCy/ymm1QNXH5vlq4c
5vK13KVXiM+QBhJFUvzQ5mIvvL7ql0pebvu+ECRNaR5kY8byeJNB+zxnBJ6XmdYIQJC6RsUW5SvX
iqgPTTLKHbEGA4k1tZTKLVGXaaUZw7AOksB7Rvi8RGPbU+N6mRly+0MCu0kmBvJNr738oTkkKxs8
t9YagJRdOzXZsWjridpaIvBES7shn05qPX8m7VKFyUquc0LQhNca2tBL91rnN9npX8/fl22yLEN0
mknpBoG5lYtyRKFx6pEReX00yTc7Y+NZaJpd3Mof++ffPZAJubVn06QXdEOaevLf5vb/P3i2f9ti
1CueyByUl2no24dqaiFYX0YTFJpl6/vylTL0FnzWUd1ose6iVFCfic4tC7UoUXNjnHlFaSzwiJVO
V05Q20v282IYu+umF8na62pl7yfT42UIgrO2l22Gejv0UmNnJR65F7Zt3flytFEixPrmxqhQprlq
mybb6lUVrtVese9xPN/mVth+T2rtu2Tfyu0JET35yRMIvwhyj78pdXz916AtvFo6jmNHFlug7Osu
FTjH8OT8OoKVxkd82UurbVR74hzJOrIwUCuKahlYtXWeh3UUTjLsbh+M6FRIiMON/mYe5Jf/u/xd
kix7Z0it2E69Vh2yqaoPcllnjtQbihvW6rR8mwATOVCdBfkVvNxpMNLmlDSKRoYOsngwybIkv8yJ
wAqLe5xW8rmpDNSCc2vbqVOxTA35qkMt4v4yUYC3Jqtc2V3mSmTh0WwCtd9Mdqu5vW/qr0KeA6Tc
hU/s/TZUB2xhEWh3/vxbiEjG1WVojFa4kSykhCZtbD4pn6TU++OiDuqBtHoTVB+UwN9OnyohWOI5
nD7R4WS+RUpNGkfU59LGSuq5RIy6WYxfPHHXrGfqsWGNlRZJgaSXE0jBQAZXVJTosogRBdYhCbN8
USAarN95MaquOzsImaMyOhxQoyt6w4nR72yebKlLe87kHGIJ2Jpj42gyuNKFImld6gTMV9llo1QR
DZxY2gkdq96P3svjh6TT2nHVSlUkw8HodFhuMAdvCwWXzaLuvZSsCF2Qu99kkYy7wRgFkgEClLWj
1aEcriovzfOFn6BZc8s9G+lMNgV/yWDA5o4OZzReVl2XHVrD7xM045p+TnnKav51IkgXbZUhkr8G
iAeTzxKJUt9oKvrYe9ucMm9ZEv6113qsoVkYhSJDgsavtHtRKtJICqrMY6eYoddmno3awq+C6SnA
mwnX2pRFscZt3SPEFGa8QadoSbZRYGP4ALkn3oMDnflDIfVcI0Mr9BJ8cdZAqXRed/ZSN6asXBFE
TqV1kVXqvZBbrkv940QyLuaFt9SQUpncps71DpG2yuKshx+Jsy66oeNKH+ZXahp9lt9FKS+HR0CG
2WKKptrjbNPThmgL1fFSkWLtvqzaNt20tpLpG8MucA8PZcxH4sFAmAotTZVsI9mybid08kbQ4ErY
N4vO1nkcyTLGJz/BabfAEaNHV2k4kFQ2gXTmRFP3PHeiEyS50y7PpIU97RHViB18q/KSd0jHFFXD
ogh4PoWjZbVDNW5C9Tnsi/Y58mRCAK2i5/pGUmKBiEQd1eQsBQkdwgFHwv/RGKY9nRH+nMJVRp1o
tQ6ZIve0Maf2sDBpo6w16a+8zevwgGI9T1gnXZy4GGd8KRlart8bE0+rJoK76Ojmcn0isv1ykAtG
TKNEcbDLlJLr9ESKPNTwQgatMRkM4zQI6MqqFrbhsmDxdz2honk5eQV9U9bKnFOWTk91H80tEsiN
t0gtAzJxgvHQLMRkeNXeZPBTHGMhy+5MMbhs0golC92jPg/6cdXlAaq8SHFD3qkGxZ8WU1WO5XJA
G/i+IbSrk6EXxrLTAaIN2HlbUyeJLKcrG9XiuRXV16IrrWu6yS1ljkGo9Zi+QX3upHLjCupz8p2Q
UStcvzZppGDQGA2his7GAtGcRqxtJZejK0TV6a6kCOcm7Hw+09WCFApsZ8xp9oqW0VKMIS05TtYU
nhu/4Pd8tOgLaZg11xzDkNT715ZMzJ4bwPfmSdNeN0lYHQV52pmkcDWO+xOAvp4QjlN4Wp99JzzB
2M3hL2sIZSXavVya45NsExR3fR8n90KUgUAcylfNH6MlF54DM4CBF5h1qm+qsc+Nx0JuDe2aww0j
qG6LojypUdRXOz1LzWpfVC2zP04pib9VKgKnS3QIWD7SoqW7mPO0l6YjNe+EDD5euVYTZeeNFYOB
c6j1AymDkBAKMOxDKpv0WOFrHaV4lYwGcqeybG7iLuYFcAbwqHFoMNQ6XPicl/KQ5jDRFfagh3a0
NE6CvHaNeoiUXSJy60dchW256iRvpG1FxO9aPzHzawTL/H2RDbZ9NWhwgFA2iTM6tSiKbjeZ8pgM
zkizZjgWy9QiHoqHurprqobOnVgaq+sg1ee0SxVD4kTkXQBHjlJll1aT3l+9jrg4EVG0VkeDQZWo
MU/I/sCy1HoTz4xipi2d0HEO8AOj9F3PyfNcsgWtpi3GijySDc593JrkODMFGM/ctrAqXBAdodnc
sUi98BbqZZHLNDvPjUU04oBYBXnNytbVESuH384NSgE6W1UjebKxsnqP0RGqokbINS98kqAn7miw
5urMm5B2lorRsq+SZjD6K5YfNHSlthwmt0cYzT52+lhW15InDcPRNP3A/9pqHp/30S30ltGAeAwi
Axrv2/Yag7Uijz/GAJ4nsqVP01OsZ0yGumqsH2NeKO0RexZDfxwQ+k2cFvRUSVZxzewve4VB4WUG
n5cxsG7lbm7B0Uhp0yosWSC1ZGK5akTM3zPCesGKkVkW21G2Q0RuPb/1GwZkzWqTsB2RjYUtr+7V
CTWWg8Yf2B0liw4h1MyAEqmlSsvY8Exvq+EYo4SrDCUySSNoJUecGLFxn0o910GtyVa2ld4wiujc
DGe5KRofgZpQq/vRNUOF0Mxo5pxaSH7IrfMw9JJ04yFRIX9TIewPSDXIXX6lJRqAQ1bWrF1rWm2T
PYuy5eDYlWnEX6TADJDulVFBlciGqCGO4p3/HoYjVRldZkiRRpqBHSpMAysL9lI4jmJpFx6mBQMl
3KipzUaklwrBojImTZya89ZHVY+1sY269tZGNfKh9Cis0EstO1YKUuFSLx0jTl2O3jVcJybz1ysr
jBUp2GmhuR7UYT158jJrtLMgSSnTq2JZlvyBYCZSZzBMuvFrhS2QlsV13X3Xq3Fn6tVNGY71oi/t
RRMot+VQtCslG7aNgQ+6mFAJoxDC3khRd5OxLixFZGiHfJiOtTc8S3p9L2nJuNdU7VqbPMRDJmGs
xrFVSPnuESAuqLzu+k5zgqgxl2nrMQJC/YAxslPS2Fgiwy0/eEGWLqbJ1zasZdi+TZkTdhjMZyY8
z2amJKZIdvlsWGJl5ajnEnc6iSKQt0HcRNs0i62l0ibe2q6twq3N/KWQ4tNkBTecSnE+52PwEI4W
zqba/tnKhXYdYBxuCmJdTh3WDwkRPbdUgmdZK7bBODzZI9YBKp0rS9auzVrfluhx4h/Id/2A5FOr
onJGatMiZCgs83bwlozS257wndvExVM4IEjRoVqAUPZPWFWpK0kdtRlTmF7JFenzVDXJ2yiB5dbG
0oBckmk69kS36lPx1I59t2HZIj1e444mySyuLpQepfAA8XoM4+xQFfW58mXvUXi5WGFj/gyVqD9a
Sft96gWxwZHQsxpHqhv7TIMSCYDCQdh4r0eqV+BorvSX1J7FOT2TGPBoLmMS0VgYH/HlpK6NSOFe
RAmBy4qoWKr3X8w4uDKnzvof4s5jO24kwaJfhHPgzRZITyt6cYMjiiwEbMC7r5+LTFWLRZmumu45
s+lNV6mUZGYi4t1n1h2juXcOqlyg1uqbkzD+QmkDv/BSt3v2F5PzeVaU9RDP9ZM7NwyQDHCtxnAL
M3DFFPpT33xuEzPdDzljeLMbE4UzlCbxVo6CuSGJOG+7XjfaB57ujFl0jbs3e8WMgtq0RL9meYKP
URdBC7G+b6PEdVlEEU2ksyOi5SmmBxO5ms9Mcu9WwvrCmaG66KYCsa1mIzYEdq/w3ulcPKWJSIbF
zByj5GDINuenItSgztilPsyJLZ4lnsQzVxnOZga2LN+uMjsQGQIL6MV86jTN+jyMxkQhEdeRoKuS
8C4pBj1wY6cKtFYRW0E8Yg6l+ci4vLzj+IYwx0dY4RjEC9qMXcmMSBXaVhF4lGB/9sIq5ddGZs0r
W+QNc3C8XdELfR9Xilv6CcCOiFRGD75jj17hl/zaU1Id4/goesN2/HqwrfI8rvXoTm/n8rHgtr7G
98ZRehAxtEZ+0Wq7Ej5qfRgHdqYr7jZSmdRuZgs5bBrydGPXjH76MeNKzS7sYydhJ6rTHzuXfzOo
nKq65VS658mlnlPLrpirqNZTYE1irxzm9M7DyKIPq9BtLpKWg/LpepIvIjVJ6+UUGz22vDg/FRQw
jBKL4GDFrLFkKV30Sjw6b5M76psef+/GYi2Z7mht0hWfYZhypfE+2cS23V+EWuwqmzmfo0uLh37i
e7wRVpKSIxZbHPHWtWa6TQutWGB8x9nP4h/datM4bQZbNdeT62jPldpRDalLSTbFUT2/xEyP9jS4
HdmnAQynFiFv2zK5qSut+AOZvQtM4os1J/NuWGW9Gm1lqJDmSgmbJXpt/mHFhnuh5+UMTei5/d00
tDcP50VtO/t0bOIv+iSnOx4PirZvaFxGq2f9IyjRl8/6KMUczCG+3WNUwsdblwXnAE3EV14y5Z9n
Te+/itJO6VWqnULdap1hFkE2MPjrS+Zo2kPlZVx4umjk55o6yIUc+jr2wCRzkJgnFJV1rantdrMs
zD84WrhVoBbptNaY9vDBH/GKyi0gUmU/j6Vrf420oX5tZckQjt0ZztoZSmlusIbVaZCSSboHj89n
jsV+dFnF0UEyrrYyssX4BP4raQ1LlOop03DzbRgBrDO+qR1XWdmaGK54i2Q7rcvKW9cCxlw3Gcd9
riC8VCuu62cR5vYupUmarLNlEz1r0hQ9PumTF1vNzNpvtDlOfQbSctoxXeuq0aMSsXWS1Q2mYPJi
3cg92zczL3+pZuylvrCbh1IaxptnZ5KtrtnbuDzYvgyk3s6dJDaYouNLHk+nY2UU+0vU3UQtPNYj
Ozn6tQk7XpXz3IU+05NM69TMBgaG1cwi0F3F2hsZxZyJDqjJEC8eVYZ76MhNeOhIlNF0NSX5xAxg
aObreXKn9pM+zwQ90zZ61bNSuxkahCY5RxVfqNzO8evFDK33Kp5zo+BWT0CwS+Va1KQtWJX1nsnD
Gm9hzAbXYBLoCRjuTmEcRmOkQWXo/egbdV37CayRZfrmZnY93kB+Y4Uxo+AKz6Rc9slX11JKb5Xi
L/+UN4RtkpmFx30eCc7ljsGZL6pYYNqarTMpWM1mWuCyMUwfLLMpN5ma9heNkrtF4Hbgs1XIvGd+
iI3a07YFd6ViLRSWwL/0lh3ZFzr/ODJJwqic77AMOASzFLCrRiuxHRRF6JiPc1KDttlhFNaVYeIx
WUfK1EMgWgV4780WG/K+GqvmEwhM8qZQM9lsorpU/whD3qP4WXHIB9w3+UhNfTeld3VW9gCKMuKv
oGLYORRZj28AFQARs7PotghosZziTZ6XiYl2W3DTwvOh6YeZMF37ZEfovmcsyyrUyjInbQQxt/fF
WUJTHlePErimh8sSZKPxODzrHL03vhgDI5D7hCn3TzJeHmP2hBHNZ3IJX6lkTknnMpbhU4uErcZ3
ampIjCNGkbhBFSljtolKWdS+htIDVKfvYxmY8NDMuOW71qqxRJquWS0kLaubPSMq0ZjQrssQ+rWg
odzbTRwqH8ZaG6+rqWkeW4JnNdJKwz4lJl2nQN4s2L9M4jbB2SNri04eV10G70bVhB6VqnaeWWHN
caVi7690WvWp5eOho7fPSs8uo0kM1WymkSewZzXZXnYObYFFwezwqpJOpj3HDmT9rLepS79uGWQr
V7LK5LAZ6Ewc/Hmeec1pm044eAWVeYcymbWR67lmZ81Vronj2GhT5uemqyXcxcOOlbRW8szxk1Sf
hp2Tg9sf0xxtauMCiOet3reuttXMOLQuWh4W/ZrlxyjdV+TbjIDGcThpyXKBvBJRg+9EbSA4ZGJD
/gVkUNcczxTUFvdScMrSDxPyRr6pCX9I4rq6eLFLnSk2TamdetXwmJscTt59zKVDb0yj2zBxOafn
lckWyiqZ0zLdGaKps2tsuFF1xXCkU++NyHPrfZ9UqtgLjU/flqY5FEup96Z77maTbMHT+PwAd+NU
YMEeq5YDidOJT50i5nFb5HkRHkrh5BazcGV71zczy7u26YSEX/lc8SfEduJ5CEIxR48mdVuBD1w6
7dGW9hshFkuV3TIiOIUX/301dtQsXVyzTTG+/h1Jlu3x5BPzypK44AddlqXm6dq03PxQFBGXwR8U
2lQmfHCgfZ7/92VanLTesGd6NUf7/51Yy5E3QTGNxkx5fa/YZrPLJVuRkbcZMa5S0PFdvLVFyI2a
+UEEmtZZ9B8bATykNOHfCrn94OQH2gfj249ibuYhSvqAxm4Xybw4dK4xk1Z6J+viaacLIlKMZv0L
bbcwS/QBNbZ0a9USNTk7ybyzPYxEEfrRfVA5zF22FV2/gakJxqWbsRjK4G/IvlW6yKR4jZHC/qn4
e3ptmfAQob8rwJnBlygXbowVjO980IE5FHU7rqzqly7PDHuTakx8+43Ma3sTuZl+3cR5yXk2ib3A
zSt91eNHeK711n2ZQPzxquJKhtzJ7PX9rwTkYpbhKtIzXtGPMrJbM7jJlSTk79gfNbP3krKeg2XO
1GEeEJUKd11U+cCXvHT4GQ2cbVHu3gnNJymZ9cVF1TnKzUk3o+sdhVqcpchyIm/k24/y88AjUQZz
WCwyyVGELpIJ6SnvufRfh0hG2d7mSXKJh3i6PmnSRrwAichiI5SM8E+V6RM5GOIif8s8h6vrO42a
Ug1+cCk4n0N/XfOHMEbL//5er+aXhPRVNQ2q8D9VrUcW39k+NLB61lEyXyJEMpdXDeX5OxF7yNk3
wnVo2buTkk3tGHHwyWtwl/bc4yzmM01OcRrKb6loSKgnZbuPsFusByWuvK2X8pW6xAfM+/9A6eaw
jZR7/In/KHdzVUD9a63CuFcqj7tezwVI3n4Tvm25vKnUfjBW/4n8TZW28zosYqnaRyVCwUkItwim
04YiFFBAKRJ+jSdRPBUq7yIVu9u1yw/LWL3Xx09StWdNYbxnVUC1zn8hlS9B5qVAe5HB82niU4PS
xcv5UTYf9Y7/F2MwuuZ/RTyn+1ZbpkOBH/QTLBK62fPR9FWRILL+KKSHMRG1g95ZHR6JvyGnV0yS
az4GAl7gvDyQPirrfS7UL3qox8n2/1he1+JO/SLr5cN70thb2zLuGTRkkvi90G5P6YyOxkVi2sx6
yPcOd4ZiRjXOtW7V6xnfNWMfzU/umKECt+2CDUju5gyRGxli5jdBHjmfF4XdhbdFN6s82Mq4nJ9+
oc1jZ6yQv6McTfr3Cv2RSsBD+V2dZHrmwJ1XpH2+G8MSvhf8fcV+wuDDd4Pku4wnMm/lX4n3OJj7
NPVLs+6zi78j4WPi5nUbA+GVc2yuPMRHzalJtTLNWfJ9/o9E/V5HcPM9tYGMDKbbVhtbzZGGTwL/
lE3gK/bVgT7vZX58rIslPq0cY/V3xf4Cu83ABy+d5OYk+YO9+NNp2IcvmnoJicwGmy8DLc/ouuh+
igCGzFbOSAJoiCRHDlBpCrQILQmE9nsagGdCH64GZwKb/VMkkDEzcJM4NUz9xAW6ivnqjeo08sky
puKPBPeQtf2REDSWCsMwupAnTe1NXPNlWvfiwTAzTcCrq7C9/z0xSMumwLwLPRtWJ27QK7JKtxzX
Uf1/RQ+qktvDysPmTPOVPuLrO5KEzmkHn7eJRoHFESegZEf15TTULTeQI1RoklED7qkOJGK2M9Vb
vecLHfoPnV6kcA8nyDCio6CnIYV+Jw1gQKpNgADvYYOniD+8vn+g+ubSLKneiZvpTqbjOu/GwNPH
raSxZOwZH+9EXwVFx4y6Kad6p6l0W/UZbT4OHuo43A2YFhZKUWkTlii5opDkO6wAlVxqot1G8/4v
yMKTn80iBTHSHVJRA/ONXMyCN4+Fa9Rd8sGFsZIi50Y20gGH8cx21/3s3DbViyhMn6GOy7lw/cLr
tt+YRsd9T6bIHj/lGnKkS0irPg3C0PmMvf2LbtC//4xX9DB1+fYvkGPSedGGeZ6E+W3Lb9jn3G1v
fks8ZhLFTl+8VLG4jw2l9t1S29u17fp/gR91gg91TlX6pAqNgH57Vk3TOp7xbKRvM+n9ScSkOrXV
BzYSau58pXBd9t8BkqZvfYIcV3+BJE6K79mJJTv1f4ISbyT7q9NUQ1ZnQ6b6xVC4CX5jJqNd7mMa
aQDIfhJCfNlMKBKA++xSjcbS5zrht0JebPzjCFScOH8wwzxIovCAL1E9Dx2lW41TfZ8nrOG0bvcd
sBRetC3qYbdAlsh1idWwOu9RU1IX29ROH5vRYlPjG3DBqL8hfnApIGUY74JWLfZxI19agXHrT/wS
meEhdhRM3guC0VPKs40I5K5eyEL9VM4c8QVSeTHtM4/Fgp9TGaeddJ9t87cwM6mVG/44EhqoQIU1
27n4FaVRowyleJ4xyyyoBrvgYyXbZHPENb0hh2ub9ajt0NlbR58/cYkoVr9AN6ajX1Rx2e1/gm9M
DkaqUj9rRqVvyVutYsDmxTuSMzCV40DH9da7zmm7ofz7KbXt56kftlVlMlpVIwGGqJiDW16FsLpm
KvdDN96wQr5d8E/O12SgdEDLtM22neqtjwwoLWx9Mzb1W44mtubZq/tGalPmE31yvCwQs8c2vKAA
qCH3UNFS2ooLd5gOM/blKWkQrCq8gHZ8E6vlvaWr953eXOa4BdS5F+sqotwvFSI5cwpLrvFor/89
RMrzlteRMxHkF/0BOMIYb5J9TlqO6m3UQlTs6dGixsqywotGTeu10jKv7jRUB/WeUeUrZObC72AM
F2EUUR1QYYGakvmT0DrWhD2uCvXQOR4M/0/y5MVdfZZ54fQmipHVBIy7zV4SrWac/AODqjArvcox
bV9PHGqWlI0Bd+wnvhmT+2Fq+kcCCDil3NQgHGLjb/uTSiUijumM48pZ+x+wlKzp2NM1hPqkCrdH
PuUS+0mDPmwJ0cTdlN9aAhP6b0lVP/EjqwdzXkWj0wuiQ4KnyO+YFeaioMXfc8++1cyMeG8e3sGr
JpmTN5Vx34cwbq0LTVj5xQllRd3EN5hesOCkqdrVYI/N7U+ZluLJaRcDqFZqVMaXUyXj3Q9wS0Nv
jv04d12etzm3Qgb+uHu9o12lqk/GurKBRGxZwLzMhAqrRnPi/a/BV5RDX7R6xZW6ftVa2P7g0ObC
44btZ9riYGHDEMeHuNJTWJ+BonqkYl4eZY956sp1rfcHw6VJ0TdLd94kZW1T6BjTXeF0Sbfx6rE6
szJDBh+xmRNGe2fK9MCJoPOqotAE1w96feeGkVyV3uMRn+Ukkl/FnJQktCNjfeRokTogJKulGyAO
G/thttULkVbVCaoleTjvc+yWhyNUmxNHpVktWh3BGnmCL+h4/MpogDlooQTOf8BsGjrxg9UOhBg4
LPgAhvpSREpG/2aRNME78kbo6nxAMOZ28YYjPxOBUZbm9ojhuqJZYZqmHOWfkbh+6lW8ZVPI90Za
bvWonT93o2yuc+66mf+dzhV2mxcbqTJa5H9kdLWT2cR/7frlCOkaGenPxDCz8w+grsJHuZq8RH6y
3KHZvaN1UIDFDaH3mrPtKAOxA2PI6FVUVUW/zCIht2CkZNVnPNmOIM/SlW49ukvL6H9K84w8T84t
dxJZYOASujtxvZpcLLmTodzNSa9tRodHkz+U+tLYlyvPmlpgLTihvsEwcFGWdnRRuFG4H6IwwrM/
Zd4mrK0J9diD171jgK1GvNMAsx45YN50GDBKS7tTLFD2b4Fg1k6eT0sQ7XNdK3n65c5hRh3Yy8Lo
no+MsK/LcUcxsoI1OVS7XT+BubxwQHRSREfZxF+wYWfk1KS4IW3NCzukDd69iCJT4Mm0sWXxkB1r
dtfT+vMPKDESdeGshFUOK8m1dD05boKtGqhIfMC4lq1YdQO3piB2W+BhaNZk0o6MsVPT+EET/eo7
Z+yquLrwUm88T6ZByMClJ+KG8cCkJA5nJ18X6oiDQn+Bn9p0Vvbm5wrG6ONsic8lLk+/iSZ6bKvO
W0o2Jj8yze6aNGZ7fQSSkqV0bN448XDg4U2wIysnkJXZm0FU1r1ex56OUeNPSFmIsd3ZXRPujqQy
oSh0bfWeHTBU0pOa18VbyHmcWYMqIqd4ZJZQZ7xBdVfRibmAy6JYTmGafZu7seASodlf49AU5ziR
4svFZn11IplRqMutndYvJ5ppzx7OcyfmPNe06n1lhNr6O9ZkC1C5LaZ87SixU9MUasfSfwc4GYKm
onXiviDTYQIfUbpwQ2UVV9SQvqf80A61s8/IClz9EnoqVtv6boHDr8na53msnAs37Dh2YNjlYx4P
SdABrj7XnDkpOxjUZBeTDDzy0CyPYELoEE/voGgsU85DxCPxT6FCBRktZC9ZxT+pj814r5q13B4x
ad3w3jWxyoe9cqtVqHSVENpd1pZ0+drE25/SshpWlbE0Swm7sM/KpklfjjRVaTLjCjzb3ZppHF9E
8M3d4I7lwxjH7n1fUg07TjFZJJIh+yNk7bWqv6jN0CNTVWuXnI/r3YQR4fnIXWc5qi+x0kia9hf2
2puDtx6LLmco6mcANqznvmMOIkdGTYfxshy6zKAe9yOKrWUshnVmDsDP3wNZNyG2AMbjumU1+CI3
eRX10fb3bJZ7/TEUoiPcZEUn9c07TItgjeXekY7Cs/YjrE0U1sa4ZCnFPXdSuO0Yuvzn/ja3Fble
f3bdWGEObS61PwzNvtHKTNu1eG7d7e8h7mBJguiNhQ9l/SPKnag9cvduU/PSeP9O9WbMI7orj1h3
qssl2unK+dPfZ7t9F83nljLCK//3gNeeKvCxRsjooDmO+mJl6nj5gfdmaZM9VKlK4WevduFhNDN3
NeGkePmv0191kB2rdEoR0XZ5ZMAy6lmtG9rwD2uwlbVH2g7zvOdp6u5XSJhVhGyjmWH0eMLCrWU1
6c7RqPv7CxuemIja69HUIlQYeDvXJ0wsaBKwN5jF1ZdEM8WrMs7TBdVNES25dcRPq2tD+WU0evGK
kV+/oVgTkj2TLLsu855lTiyGbmDZ9mgFE9uPfP3bNd8yEynKDLXmO1p2QyUcCGKQyKen+ueAOdE8
7A15rCbW+oSZ9XoyCNSnZoQFouOItvtfEWe1bdv4udcaxbr/f8DOk+3mGKRtJ1lAwd+Fz/YUEplD
UGopNP4Jgh70eM1uZFj6OW9kYvSzNpxCQb9h0ZNNhaSP1SKmNONjPCiScjumNoBjnKR7FfXF+NDF
xqyQiIn5QqutKN/wlTmqW+mlzuZ9bKhXzQSDul08Kmn1XDaRZ14Wo/v1CK21uSbZV2EDw3BIGvRK
a0p97w3VFBTC1B6U3to5OMkjozQANp4X7tXJtvmHj0EjXAmoAmatNisbDLkWVWSuTnx7BM1c1noy
LY0Gf4aPjpC7MBreM3WkY634SLqrQTDH5rTa7gfc3ZRD6U9EkFpf68riLpq9kD5ppaE7SeIrUsLu
k1TKB3L1I7N5S5d2oQ72amaT9zGSY3ZlN3bKGWu25JvpOJsTFU9VQbEwhh433w74+A+jaL0vhHWV
s1OiaeQQaviyEvr2GGs6kfIJMvKoVqlD77jom70WLur1KGzjk1Zr3qoRpbykGavfMZTGqB3el6uP
FD3iSRdg2ick9yNKH4TaXLdTP7/NUbbUD3Du0mLqf2jsFTRUG5dO2WVdcEpK1VmR3Q9WZ16+S0t1
nPAaVQIKy6ih3m/s6ScjOqWQ1wrUkp8RDy/yU05N3TyXNIqlmYv5iN4NNAjdp6fIH/AJ5mOqGf4R
waeFfg9gomejnEW5JRfJWOEpZ1Ust5/GJep1zFq5SUs7JbqEd/sOyi91bGgYds4G578l89ocidsG
f57S6A80fZNkSTNMKtHkGDD9YzqLC4y2HtupCAOXS1BS1Zm1Rea7+ZHZjxY2nUCbTff5lNpKZpz5
0AdBnLN8bLEHkKg0FuhNDCCn10x2V+9zXO9QfoEotXW8XFmdEl1mpF20mtV8sccJ9W/MGmtz4vqT
LS56oolfjhGvI9qPBHWlYYYdphujVFtF0xTvT5CfHhSCy7z7wnU5KEuvPbifEzI9Ke3U2ZsPzJ+3
7LB3Cgfm0tjResxRW3hWJM6lrvb5+ugA6AEgbIMo1ad3MTI7y2qVdSdEiLIWFZiGiQ07Jpx58gRU
w1DjfO65jp/yZTTVYa33mOzw37sDWlohglYKDyPUJPD9HqNnXTPS5AGRXyezoVbBVM6qoNTjr44B
IxuSTUixzN3JNRBZhnD8vKjGr6eM2mg3wwFPE423g4I1rzE/vXcQOE3n7Jx+2V842giodHRfvTF6
PVkJPN4JKNrucFG5aMAnH0Idy2xjFdy5/JOxgEuWHyklDtN6XqJHqo5JBSPYdOHF7dCfcXg/4JDB
Et2MVNEbnv323XMw53pLTI63KbUyR+eBlJr1LPPB2x3dB1leZOepWz338eJcLO2mvG9llm9tR00I
p5HVphZwfP65JyEOOw46NXf9ownhR3OCp/bnVUmvOx82mu1/dClQ6JC7Pq0l+f4UrVN7W9mKprOg
Hke/AqUt4c6xTe/ufdLOcpRr1iDn59az8q9ZleWbFOujFkxG7P8YvTuaGLS2zG5YL+Bu8xMjA4Eq
8VlYlnfxg5mh0BTlTDW6/OW7oaHBw9kFS7viydQQ4xBdGtVluDHipHp1utJY2wWw1it68LVaO+N6
yQnc9lNY5cHJ7KCWSbeuNVvZnBwPudCcmbi+3EQ2LRGnkJ8gGKLw66ui+x+SfmOj3bqYkLtvab+I
MNqlwnvI8cciY0lDZSVSBFJGd9mYsWb/LgEYlWkiN3Ee3ah886ABUnXJEpjIl/yBuyUsiWG6Xf7y
uO2MVaW7HDyNgdWQwXGREAqNGMqMjfpO05UveddNK7dXk/taNYxXnHCvZVj397XdRdlazp2p8V8P
HUY35hqUVRHNYJSCkfZTsLBvs+rrYhncV55m4sAcdJsgQzxYhyYxtJxsbHYYo1Z1/bpgKOIUO5x5
7CNQ5mr6dMoeHs0XlRUn61QiJ2MZvLMyzpE76nwgar3bO0Ev0HF02mUv5VAwlQj0fZFtnKEqtmG/
q0TlfimS8Ozkz2hrbbkTU2569GgI2nBfq9QwX8s6Sc/1LlzlisKfRzvNQ0/chh4Vs8C7vWQMm7Jk
wqZMwu68Ul3Vn4yxMfYF7+zdycdRWMpbb1r5zRBSj8bui373Lfo4uThECgghv9ncvm9TY3h6b+xo
wBXYnNX8oTFjvGJqbuVvOWmKjZNG8ReJi5viEjOusdDmYpco072kSNJeSx7fFgsZsaUFom9vFT28
aEOLMMD3+KSrZnR2ZHNxXUPK6Ys5BilDJO4r1Qmzm6mu5qcW4esaKacPQk1qaE99/rWMp9fBJBPs
R7F0oq3ArrAimgsUnjx501SN7e5lXQZNY3XjhjHxT/OUDnAUpXfOawJme/4WGlktX3Qe34w5J/o1
4sOurgcrOqSY2C2IlaOM9labqd3cUjNTzJ6ZEZeLwscfzSWq9qnEHJp8i2vqHZ1JlCANRC/6BrDc
hA28azFgnIwm6GrpRkufW6T6+3d+E8VmdzLhTng3JG67TkeMS0fnSTmRkcls/Z4gD0dUrbXrT56k
FCWIVOIj/H3boKxxoLVe2m5EPKtbs+aUoKSuCqQ7Bj9x5KJzm9Y0rsw8ezolQF0yy880q0s25DRT
Ie41t4GpGNkZCbL4mUfzhqqr1PwWDMXaTV6lp29UlPV4boBqUBI9vcbru+RE2y7n3eRWEqytKOnB
bPJqZQFJLwstwdo/Gnp8ZnCi5rO7rqPnqtVI6pzMLroo6lVkE/4/Ol60KbLeSrdyuM0RQ7mZBy+8
pdSgmteK4TT+KW6aF5rxoNYx9mAHe+lXXe3iVVTRCOa/N8UQMxCTF7KyqC++GLt0cI1VaXgmEa9V
3RQULuvtgOjVOIeTSSaysEauLGzMTwSquBfT9evMRKPrgq0Lj67gDdGniyaygd1ez9EMiFAnnyua
rcDgcUqBckxCa3W005QGxoxg1J2QQGHeZGddP4Pt60hMVLUmpUN4pZp7ouEFgyMpvzQOfuRaOkPi
5m4sivC9zCF776GqMQIuNxV34sdTPNZxxnz0Na3BuHIKydIW7ZEsaZcDmdOvs7LNz+tQcoocxPgw
pJzpwzHLvx49OZbLxbgwmRiZUxK+COczRrBEuczjLiUd3MRsJ1XDo2GVMdiwnh5Pydqu9ToyQNNa
cQBqPheyFuJi6v3ulLMVuB8MP0LcPll3UBCeYsMu2RB+l73Nkq690EMSHPgSGmUMCkMfD72cygDB
lNNIVIWA+DBvvWKXqtIhhEd9c+km9pZsmdxPeUixiSu9/vwU121TvfkkRE3tB8fhEPu2bA4QmT0V
y3wkwuOGOl0nZ4mSFO2K1tzhQkFRJAnXVSRqWptG09VgyORprvrkM+F7PrmNbINh1Fe0Pjq7NJdE
7BZ3EL6JatsPw9hzl1lyvz3y2edOgobnYtZvGPdkxMrOAfXbvHDKT2XLDJqft4pXrvmOJ2kCHUrv
Emec6PmjaS842YhSJ6FatVPtXaL2eOklGTr4ZsEUM18i/aGPe0C9Jhrjuh/j5GAhiXQr2Ni0/eY0
SuYlV2U70CxFmwn4LOYu14tivC89s0anlLGIlfHc1qJx896C1HTadZyWxnOfWvdu2Xus6ym68hKp
5a6zrCfSZMp1yAXh3OTxH5DERdV28vyWIx0q+uTcjnQJ5r7b80DGkxaKFVnz6F44CaL3kgB+4ECp
MPx2dCy5Az9EQZqq1EkaEIlarEsYnZl3kxMx7OK8VIgTMiVeJC8tph96mo9R5jRNmzVZmSUm98HM
JFqT2p8qw+G6OKsJS7W3s5dW46ZrCzarstgK6rxLxLanRwxPiT3PV4XZUfLi6Ajk5lwLmLOe2fRW
eD1b8Q3v9zPNMhIU2q5NqGMOm5zGLY4x/DAd/evJCTVSan6XSj1ac5YKV6GqK2xEjV24a+EJ6may
Bo/ADru5vqtqj4OnDnR9OPScWjpyhJwV7VxvWvvxlKA+2qW8sSwKCivU+fbkmZLgIaIKClYv/6Nz
yp3IL7RWzMAcJvVk3Gl6+LU1ku7VyevqAZGTLGxP2jk4Oapi2vg2WqWC50+2KgYIhnFfut2MTZwU
EotcsaoH1SQ7zi7hrGSrtNEizae0Tj6d4tlz22u7PsGPEKhOTZy3sAomoKrSYI/NGc37nkzXBgGR
qLjT6mdGZ9o3mH55ayexTdqooCkpMOoUsUf00ni0+Hxhj4jJuyCYkJ/ma7JGg7Tn9AIpX7lS22Wm
WcVluqqECbXOiQ69FcY0sRsUU/92yn7r3OkOTTtHvq2HrfDtOo8FIxsDxPI3Zi5yTcTuQ32mlFSZ
jDuKaqfnTDeqO9L2dBvklrzNagf/lG4oShycTF5ZF2bPnqJAKk5Or34cqQfNjQymZvJU+sHzxS7a
vZbMT0fbFz2io0/oY3UMmS/WL2e8nSKO9d/cX71RUNti9TfqHB1K+mxQEtzc2Dg82xczWDrmV2lt
rGdT7Gua//kG9bUh3XodBWZqwq2e7m85Oeu+fhR25qeldm20svWTnE9r0VvnWkOzRbeBX5HIp0u2
XyAULCCOsV3KaZ07/ZPQqovFRKb1yirnXFaw12eEWBq++8loJApcTVvjJytBP+3c7QYtw12L0uKZ
3SrTs72XkKie9+PMdlrjXiO2+g7ngoJbwBKM/+AyM7iy5PFwoKxuE17MoBYxXXcZVKNwLjIyInX4
YFEH2d1HEzlcoa2n8MExZ8xVRKgncl7/xIjmanEgySwSZILBqL7hhLE/WC4iAuX/1Ok3N16IA7ot
V6Ob+KEaUnigbMG3m67vz8fJPQtHZb0k8jkZ0vQXrQfuyVOjvA7TjczeDN79tnlJtywFa95GKHLt
UuxnONhrrfKCku+gUGY8SN/dbc3SRpAmUO5kL1rl2suoxx1ilx+oejbaApmi2SqyfbIINcaWw3/5
reW8qumbdlRwwHDiTeS25VXkSnyLt2qbiCboJ7yksuUZV6sdqWdB0b7+1STQj+xxTYKP29m/igEc
1t9EbL1YIj//0y1n9wo+dHdd8XWhe/gC09m3E3TI+ptxroiNN8u10dj+h7HzWo4bSbfuEyEC3tyi
CuWLRU+KNwhSEmESJuHN0/8LxW6xp885E//FMNQ93RpNFZD5mb3X1sZNBkzsKqBTPAC0zAv9MJan
XNEDN01gEv6vQjpmXi8CyF3NEbnqZ/uoedFlLqKzhv+aTsNLeMm2Y1Lfdqxi/dASu3xsun0VZbfl
lP7AZ7VhSvgYZwNyKJ23hQIO9qIX6TdeCraM3tpPUZT+rcSD+0IJaxKcW6mrciRdEKTef6ryYrPb
lZO14b1asWJI/EWhV5riLc1osAfzsgj1uEpgCKEwpULvYsYq/W82fKcMXPbCOvi3bg/3oB/2IlBT
tsttA5FbYbZy3/fE9rT1treT8x8hnzqmyLmU+ZkKya/z8XgV8tHJYz5xxRNNBi9tdEqVmVyN8O4P
MOG/6fkyJ7ytq7urpG+SgIo5JTM0h0NXrBdpH4mVd2bBAv1f0r4ossjYczaQIddVAd6c5o8V+r9l
ftLA6aI8dn0XeC4v2P+h9su96C5qwrXVRg8iaUEGG9uC6gC425otY7y+YhnCTHvVumablcpLbd+z
RPqVqcraHX8Ishtnnmd3TFcuc901I59PI/HuO6Ys3cBacVDWUS/33mjdsPwPzKYvfLJbiI7Vf03Z
g2uG576TFza/CkMijzUxIpcINy4W0xlLh/6ypAD5WP9KKBAVk1x0rKWjImdAWBmPdziqPgace6e/
hYR0WjeGZ0qfESBmvuLTdugxw3qnJvlj3Bq3OFtgOYlt6oh9ZiqbMKwuQqtemeVQYFI/yfSkOPXO
c1s+GO6IhR6hOaQeQiNiIkWuojJqi++p9eMoxvtkOltRRfthGt/mEFdr2G+tqjpTvT8LUW+bHI2l
9mjaaJnqNxErJ2dsdtrUfKhseINQjJJ1NPOv7KPS5N7mA/MnKKF+YUUPI1kaPoS8OCAvrOTZIBIz
cg3UyBVpGvSBtJqrcYLKlO9mM9zX9CJYHu+ZWq8sCeKsBHqgpKPvgNDoLGOX4JJ06/4w/Y7ynCr7
o7pzU0IQ3beSngR4PbcQcfIxDgelusdff3EIm/RzuAgFk0xU7NBtiGAv2w+3/DBj4+TJ4smxzFXp
Zo+F6+wVr16Z1qNREP5qh3epXlK81c5/yiNhUDD+FcEU9b9dUzmMSfVzUUlqqfNOgMxZpT6UQ8lR
xkFixwcsvj+jkCZ3su8WwWRmjBvVxJCMaDJKDBoi3Xh0hbecFMiDk3aL6m4D3uSCju9BMh3TzOmN
7fVWkqWLWJNeLJ12f3SV6EygPVXqjUMxv0A6dIt8m7L/GJVoU8kxoI4d3yrTgf0p+yKoEiNGHKDc
K5l9YG8yPKp67N0qinUoJ3S8PaOugQXASCFEcxrKAc018acunvm+ZYvQrKUQlzbDaTske6jFMM5c
b/Uf6swodVZDox06wfpQeuRsAlEio+YlLuztZIkLaK0VgJ/N3CnvURVv4MZvmqY+6jn5yUl/qUOk
DZ1T7oTi4IQlZLFLThZ3uVURfynqB0UUb61FiI8kSINPxNsNEokIIw90KTjq45JU4XtAFw95RgqO
QJZjOZLfb+re1C56uOpC7cz9nRMxhvZSAJyLqG9HRz51etj/aKZGrpmmMODKDIvmvrjTxvJGxiT/
uC5dYMgodwth/UAqEjnQlqHwRJeaX9lW+JyH1S/BXg78Oq+BHEuLIpZU3a4AC1TpDPOSDoqraNpo
pXYEXRo24tK4fYAt3fmDkhJoOsrAqOAdENtAXTChb8WEAnLQqB7QLn3qTUffLFpqwZ5FGl3EUWsB
+goLxHT6RPHx2nhSBArf0qhwFikwFk+uOoMPX/Sr6IMEURIVkUgTCJqoFr9CInxWDW0VckvxS7MF
36Jq12srJ4OCx0TdQI78uOpbk1iHiDAr5sp2FUonTXsaHWuby4Q7e5qUgNRpk5HD4HHwkDDb6l3l
S21huNYfWZr+yAxjqxsp6m13sAATJXg1RzDpV2BL+bcy1k6BSWiV/un0ONHJ9/BoaVy5dgbVWCnI
YTolJFtXgdjDrA+Uh5auwcM1dIjIgFo3lpi/pjEAGJ/y4VPj2lzX6Hr4zcLWWieCY2mBwLh6Ua3z
lKcMcAgGoeV/yYhqTtIh/d17XkbiGIO+cfkdi4UDFSUMkqbZes9Eh0shMXPfmTx6FS15a8B2rIvK
YmA8aM8TbBpcqUgNM/0XuJthNVXJNpaavpsVhGRXqowIo8v1HyLFgmWLG90UjXxHG/ewUGbK1GQw
3Ds1kcxNtEtq91UJ600zo9BSI/MCau9TduJHjNd0O4bWMXU1aDEOoeRw+aY9CNFHB5bBqlUm93IV
9+aOaq7NftRWrCzIao8eW0ZScOnw0RFiVvvVYEnAm1W7NzzWWpM9vuLS1rZqSCNAO/qrVadma5Xu
45S6OCpTZid0pVwBGeyUqWe8xaJugidnZSuW7/qa0k0GGWyfFQ0wy5aMiYpSDM4qG/URHCojt0U4
jPnez/MekRul2jbNx8/S/pC6JimvrY5wxZhw1wjCk9Eq1lG4bOViMmAChakVEA3tw82qN5h1wJLM
XBwcGzJel6U8kakM2PhW6zmikwDaz7vXi5sJGR0kcIZcjTFZe0sh/V3LMrEWtaeu3XmoEcnX75yQ
2GWXLOnJrHXfKlC2CwLp7qCY8ZV6uYZrctKoteMmGBTa1sptMrpa1rChNZIxJgsVxEJFmE0IQjeb
3nPLetJ6rkFD/qysUlvVdZ2vqaVrWlXedzVGAVrGLgzlP6Afq2B5XYHKWmA/bmE/t+QFrKamLQ95
794r6J+dugmYtQOJNvlGa5TNfiT1nyAR97WdvwoRVf5VGW1Z82+K/2wHJjnZAeN6GQ2FCO6yr9dE
JokAIb7jswC/SP5z1U4bZoJ51basFVqfaZXCPAgM4k5WMTpBCtjytkPUzlafJGv5SBIa5ChK7MF1
aIWyY7uEFTNJzQBvDOc2dg8h1qVupkpKlOLFU6uSleiw18YBTKp2wpjwagHCiztaY6xAwwnuJ6S0
Ci55TVRyVfdvudZW9wK0K7pMR1+1LC9wTljAsRLvYlfmrYA1xgbCeQV9c0GwvvDz5Q0a2/Mokz2c
koc4Vz5EIU98YycWPT/DJD0Odr9xwuk+DxnTgwe8MMh6D43GCnThMgdH1uFrrhNuKmI71koa4WuW
5m5gYOXPhfkwCuXmjyI8VCFc2Il5D3SRLWJN4u2sqzd2wlMXzbwvonHyVe3Qmkin2PVRZfptbt8P
7CVA/zC9Xf4oVWGQJZFEv6K2Y0O5aMhVDR1j5uK+jsglypcuRYZMGVUrfW5LDmMvRW5jK0RyUQw8
K1W3hmxKm2Q/2F65MQCB8HRCu8jbt0kjy10aYsPhh2RjiAI9LXymnyfsbCcMOrFfdWGHbp26avnT
5RHwsWJszjMVm2/jWf4SqJfFQ1Qre9JO1lHTfHaN9thq5UePzDbU9ROSLrkWGjAOuyNZyqi6rdPK
n7PTPip5+dMwxqewlhjdQB5eWI2zDbB66gJnkR6Etn2OHEjLkmYLvypzQGA1h5RLxCvbXzblWDjH
T7mlUhRm6msC/Bsra/Yx9NF5cLWfYmjUu5Gy0Ce7AJ8gcSvrYTDNFbcrkz/rVGjzqe077qNEg4o6
KxzqafpLAULdxKVceUn4XoTpXhBo4Gt83UHInMOfco1DbEifuzwauZfyfi8lkHYejBczHF8b0z5U
6XQDumNv9FFBBQB8KtfCHx3KejuvD/PsBAjb+VhMrDcD9j1TFZiu4oxnZ4q5lW0d5T9/WNbL3E/q
OCrbMhPn0QUcNnrqKysL5R2yFlHZ9oBwlllbAnJ9i2uTwGrTIGhb11/7dAZ1ZhrNerQYTcQ5HdQ3
Oeuq19e8k26P5Hny8MSGdWfEmBhJwbHXnRdVQW+3lzKNfsquRb6yiPlVYQMz6kmbC3tXWwu47oo5
P36r+72qJqs18dyNKb3uMDM+D8bacoNEs4tg1KL6ktq5txNpx3xhQXRFLO/2wIKUYGbQsr1aAOKh
HYGsZcXN1QdQK5a59oaiXLOYN1h11s4Kvd8H9uO7qzOgYIrSGUT3GUi01m0DTutqEUgtXrChI3vv
+qtvs4CSxDX5naZOzp9j/1L5zAguNRt3Sxc3H3utGC9Z0tirop+V/SS64XebKcalq+t42/bQqxke
dx90efUmb9yeBsnQzlXLbWjGzl0rU8jiNqFxiGafXb2Gftqrz3XkuGw3KP0IYjJIV+f/NHRbUr8j
ahxhN+9t5UDjK7i32F//Th07XuGaaW50USbPqqVwidZC30eFR0yf0+KCBXXI40yV9gUg0/UpsA3u
SjKxFMBGClkckrwiW/UaIJzpZ15bTP96KEuhohE/NkIJHSbyQHnmYGEi68A4Broh6oDJDXx5njnv
rvAyBrhBA7duOwH9DRRlvI2u9b4VU51Yw5PeqOSyp0RUqj0yfgIeaB7t3too+egEMQLkoCsJeTHH
8FGzspgDVnuZGvPMKkIhRUkM4GibaoU+bWUlSh5MzcDSkMyD0d4XMjx1yPWx7DkRy+QGx1gu3ttw
Ooyq0q90E/VbPAWh4Z5Y+wWzlb1oE8l6Vgcnb7AZ+LoWTRV5ZTARxZMxWpfr7+IBHX/PcAz4cyWB
3Inhw03az1a4OT4Y70V0fHCJ3VYAyjj5BjaPmzCn1hkLVa6cjn2ViheHXFygXZMgTo0YHdrENguq
TntpVcbLLVPHOoLoRpQSKjZhfNoRYZOEOT/ituPTrln/wGGROyjS+kGrilOozAHt+GOeZVspsxcY
0qdZzC+pILBiKASoa6YQ9ZgTspu5YJ8i4ZwIJHlDk0s6YpT0+w5s4rp1azKAOpx2lTkxGy4S258U
ZmUMzaicbMYG+jwIf7giumOPzK9Bg59b5E9xzKgrltQWeaTsrnYSwUc1a3gkBoo33JJ3c5HdzUZK
GIVV3UZp3fno4d4MgVklMlAA4LnSgqvZpNBkSY+lRju0vuxQynBgWsqswaMdU0k/8ns7vgWh9UB+
Z0ztFvVrML0ftvrszSXlpmbaXMSW59tGkx4bMK/MdMCmkwXDMCVFPForHg4Hu9sA8PmobJddMG5H
X6ncWw5tABVtfJcNyu/Z1Nl6peozUPaIf6bXV1nY/Sb284xMf/R7s91cWXgZAxzFaJ/TdD50mv4e
J+4PFqJvysSGvJ9BN44yZ643TQVNCIwpxSDp1OIcW9kNB0U6OvUthKRPrZLn1p1+4pCjJGq4/ivD
IsqV0cranNJkHRbOO8lVT2nPHyaJC2dTR0WYrDtYu3uZDDdhSPsx970XWGxA7xqZnpFsmowT4qNu
xAOkOzZA3lydgG29prVZgb2etLXdUHpgAO1WUJhfazw7VpREvmiai+YUnc838jt2I+GbHRcgj+BT
q/Qzo1io+/F4WxSKxpPJrlaHMsLoCxGR1CN9b5Vx/FBazWNeQL9MzKo8oYIcAkcIM0COaENUrPFD
aHyvBK+HPG8UZHaUEn3GkYXcrn1yG55DrnZfY6XrIScpDbIc5und9DiCeiXvVlFjUo2g/PVtaT51
scJzjEZmbeoxEBdcPh2mDzJObBvQQegcEWTXK7ikrO2yyloNgs6zgiu5AUn3gxXsLzsuXQrIDme+
YqNnyg6LIwiwz6EBPuPKLCYajZcdClqximKSMEveDrxJvAUWIk6WrxHDCPNX1ICZrhbr0Lj4Ycve
PY8zbr1v+5CjTsykjOysZMkGmXswI4wmSaO5EyIDlwXPsWiNExH0edDN6U0rAX4MgsKLTEz2vAhe
3UZZosN4vMqWgLqCXT2bsF47ApRwA/7WvJEo7Mcuuw9tRfozVlokVFR89dgAkB1iE+95FXhs6w9a
yfKIh2ZbM1tgRxBD1EM7tIJT88yQ47hAFa9+pdmzW59/BXak8jZhpVt9+5bc6TnO2o+uRC3Kb4Fu
TyUdNrSf5Myrlnhqthgx9wSYp8EktMdiCLn2Izlv4yl/azKHm7A2Ol+TFPIQhp9D1zh6JdZPfaQh
13Lt3iGapLL5YEGoNRvCY0/xaIP+ok77P11RENguU6186AqiC67OmO/Yu2e5994n7DzjZvKTLCp9
ZZoI+xDtQWNjvErrutnMqrdHEJAsrFBSzRBgP3Wt+1uEIVT+Oa5emmbEYB43v/rCfa64XP0u0dWV
bglK6dpeW6b88FRzl8JYxdinPi12K9WojvrYj4D9ld/MCC7hYHmBOYHlJfvc74i1pz0Z771Rr/aZ
JTIuDzJbq4Iov1HC9IhBQ7t2k/vhkh/uTumtjOlvzNY9D2ZXrmpLn97qVD0N1E87asx8Z+dsjIeE
vnkyWyqgRSetzTpXq7wvCmaWuhu/cmq5+8VCxeg1aWgzUpoHFrGrKSQoDkvlGSQiKgE2Mlslr7w7
SKTxhuClT/5YyUmvc7nKMY2tCpcRLqbsIG9qne96piwGf2l3ZPMwn+Dhlgybv0GYiZFzAaR1uRkr
kAi1AVYWfxiKf4nSOEFYg0lsMHUaL1OEvqGxAWMO1VHEWDf1Uhelrcd9YVrZQdPYRRdjsm4JXIG6
mzQnL2FWzvCGdeLym4kMY73QJckbMmY0zj4HmaJdnpuEU3GePS+IXFiLgJzPjI5IakhSJkHGaWZL
JHNOlMy6B41NghksZtbowEk236azalI+h3zMN7pixJt5GRamNPZoaX+oo+1sAeCKb/NZSFwE1NNq
CkAX6jdN6CRbVtd/udCKfqiRTOIj5PjZ/P+60ahsUWGUxc1/d6TZaUNmc8fa5tuWVptCbvqKCu/q
TZu8ad4MuuClnS7lHPKuRZY0dqOTJ49Xt1rdG+4F6Xy5tzFiBbqy5zpCUC8Q34146o5iRFat9hN8
rfjHFSP6DxebKrAgZ8VI4nBXuKxJXfgkVT1eWo07cqow3PutcIBHJIaItpGblCpyQ93+yTKFzlQ1
VeIU6oJDy+kGj9z4wdELVuMLhJSyCwdOVt3S3//hkGKA9J5MTR22/7C+9X22rCoAafzEsYAgUfUU
A8xPSpN+pZTarExAMA6SzHcChdZKM9snB34EZmX41rA4zQcv02EeRxWF2NA10E16lGOBFbYOgtyZ
iABHbHmtDIaMxeKcg/07ro2kjYqAvEtt3SCl2EMV6QsKuNZBvbUY6dxIocLpw4w0ioYzNzQ9EtuI
uvQ9Qs2dSZ0D3Q5zJkq8qVwFVv56tdelGBQxjzdu+Sg7pQ2DgrPT/zLacRi4CZPlFiQarL7oYLSj
Cft0Cbc3McTedWqV3nn2AAuiCbGN+wi7rR3R58MxrB1an6sPL3FJO4vbomII/bcZrzTZYEeNO6wG
A2ynbwLVNZlf49bdKHOGspftj8IBAAiVcXQRxQdGwC4UBqbP/hdyVbaxWFRJ3Xaya+IqiSWnBy/Y
eoSWp6+a2O5B8X+jWLmphyNgn/K2rA2OjxIlLHVoW+pvIdF/yM4kjEdEvBFA4ULrIiKJMCa+/8Pf
54wJIwz0MI//8Ph5CQlZ49DG918M19pOCc10poqoQzAcv8sIMenB6GVo4C5rLYU+VFOCL7Drl/lP
mN6xTzsd8c8/EK+VXtLdo2D9GEgWWnsG0JPS1LRLa1RQRqo8JQymDJsbRc41XmNSEe86qTM/0hf8
q8Lcdksrwfz7yoAdFys1YT2UQ/EQXppR9Jv/7hV0Ldm/aAnU/n/5Bfuo0/KtopgqHV+FFHNleOzb
FKKNRDT/HNrZOcsQeK7fy7bf8IH2q8w12P20kKPtQieDphI9GekKSQv4kU/u6FJQqajoiDSALcvG
pnp0DWfLIo89rAWX4Ysxy0r74GUaad5fnNkvpyGLueZpnNXijuAJ5zY2pnobWcitrrbD0dPcA+MI
ub16D8H5TgfmN+h4amZ493OayXfHrYjkYIh2z2zAekx7o9+WjlejWuzJPZthy57QzXLx6khmneCL
XdsMjfFW892mq2+3InT+Zi+wurwmTUasWO2Z7Y9J50JdX82LkVlUHddzry2pKqM+rcbk0quLr3Hk
W117Kg4kKMdG/fEPa6ML0OrYNwppv6HFku/L5GjUFoFqujP/zhLOfZ950WcuivLh2/JYdU72043t
UyLtcTsVQ/z6L+djb0+XAmsx5gv7b/djnsbKM53LrtOH6fHLBZl0nK1YyMVfTsgySpyHinN1vZgh
3wmtgXs8SdgwiN1cbwfEzP38Mkc2baL8hLLcJH6TCk0Q0FNahLS5iYnfjhL1nzDeL6+k7WRugNm6
14c5X8NEcBijGib7YNwzM0Jtl12AmhreO6tkvdkiq3kQY8Fh2LpRv0savtEgovnGlFQwl9xGWbKI
4sjBQMXDE/1qaV3NLAoSKVnCZTus/wfU19b78kdoqtavwmErGMySVpPux612cQ7+RvToolcNoG10
UFXzo1MbzqJQIZ/liLOdPV45kqIRcAn16FdVJQvyNuStFp49fubo5F9SokRQW5Lf8hzCpjXZDTjM
ZvW5Vt89ON8OpUaM0EVR2/HEHtvLNra1K40fxmDan5EjzH5tt2qO4rllX+knrsd7V4xjTVWGGmFb
mmryhrp6FFvY6NnvetK63aiYzqurMldZf2GFsQckH+TrUErlU8EMz7NKKNBVlDuS+QADWjq3ATnY
NFb7qS1qEi0Gt4QkHSfPOQFq+brUncwn/yg91WWDu0xdKMR1MtjRajYUKTmWuLV8yuYB3WsxdHdZ
1TDJmqC3R2tXKgiV/kkobgtIxQFQabJ+BEmjwzyrpIVX7PyoA+r9EuL5TS1eLKNtDywZiGR2KIS6
qZWCEMirdXQAtL5FEgHdzCR2IC0S0qXnp8ppdrVnjJyQzlwSnDZdRDiHx5FMSTZjYuWG5T0K/gq3
fRg/Xa2liVeiV8qi/Izra2MsGwpNCmgvshJPuuAVg4TBdO4CRUweE52iJI/06nlySL9YXKjpZNSn
EHn9VnoJmh96yxWpNMZTlVI/tfVxng2kdTrfKJoqcw+TgfHY1Z9qdT0aMhKhVyVGvV0qM/WRPjvc
mMIM11ffajWzH02qMT+llp2futBp152e5/eFMy7Iue6gmVDSLfjqfxytECFxqg1SMqJw0D6rzbAZ
rd6407OM3GZP9V7+2F0T5ok2c8wXhr3jUQpNrjJ9NF5sojQDtwV7OKGZri0VfeXigR3IeXwqnI+/
bbAtQ4Z7IjLM4GqFJTnTPtqKnoLZKX9ZfJLIzkJtd7XFZjGGbBnyL3RNDsEbbf7m2ySrVnSVRESs
w7S1LhP0mQXCfuzBNAC65ldq+aLGoJskZIpN6Vbm1kRgyafRubuyY//4baPtifYF8dPFD6HdnUtt
r5GZsiryhZgWNf3ec5sFb85Fp8D3OX97bOMx/+xJodbkWCNHDPWDUuqM2FtHHNXJoCrOZn3niLQ6
X923MauKc8bZfSQ64WhW6nhxQ+YrYkzfr05cMhKhl0tiLP8y48YeTU+X1/X+6sjFzqEd2zrTj9df
SeCK/tWfq9x44Rhd+AqGABsnX0PbvMTpaJ0mXSfxL6v0+8WzO5YjjW6ZXBre4mOaeeupFPLYKLVB
Y+2N7Zkua9gqRf17dp32fHX0NgVFe2S6JCwO0U/EzGKujF9JVL1FR4a6/Xbqxhr7xmjeXG2+zF45
leRMT7pJVHe8JbJ9uK1WJhyjyLOsB4gDBdARPtR8uDOaaREwlTqF6FzfkmgYn2KHruP6X+j2rQlM
79sYjFKY+yORZhDlUbur9//yB5MbipCxx19HNkhyyIpkXDf1PG0qC+PD1TJcod1/0EJWO4tbLNCM
PgwqF6/LMvjZKMoQ8gEsUG4uN22bRVa66WvsHqY1WAvIJLooCmk+f3uLK3UIH8NeVY+obiIkKEod
2KVEmja4A+XajaFq2s31L7IerzIBDnIVW5pz0yfC2g8xiTmiKG6/7Mcjl5Jeew73ism5qOfqDvrA
dFQVZ6lb/ocjua9pT+d20rAlYEseVLfcYSKCJTlG2c2oe9E6DHkyUUvbAR7Lu/80KquycrBVgE0y
cIuiu6ONHWwt+5x2TdO5wWh55p4h5Ws8CmB4/ZeL2UryZiu5Vn5A1gOvtFiZ+zY3jhi4/vqRDR4h
zYT3rFU1uySEp90bFHgX0yie6Zzzd5vzxVcQOhP+0MdIOZl4LJZnD8jJmbdCPjA3RLLNrJOJrLSm
QA1hbvmidN6+XNCLpL9F2bKHIXGZhcbIAmf/+eqI1g0xn22d3s6xI5Il8L4cZTxavm6tFNXpDqNT
HePKSHaucD6vn7+07Gbt8f2uZQ3kjqgqTPQI7h33VZVwaqO6ioJx0D/dUkDR+8tL3euWexiXH7Dp
iBddTNXqQN5CUkzWthpjhkaDY95kIkcRaDs3riuwkHCC4xaurb0pu2HLlzPeL55r5DD4arzJoljM
iUtuZfPqkcizuLDTmhpoTKXx4lLiZahSw9Y0XoyUr9hQWxap8ZqpN7JCfVCfi8q5QXA1XRrLSS6k
Vdy2QCJId41uIjmF677RqqfYmw+ExhO02ahQoJy6vAFbW95YlFI+Pm6V2fZLONdnx9PY2GjzMc9M
uS1JH98QqvnTLNvifbF2O9y9lyH06jszNcq1YnuYy3DSJKh0A6Ur7YA41OFkMJXTXUlYkZwZStkW
zcnf5m+e2UfWkWqAlrzdOwQLPrdNH+DXqx8WSzhh0uGdbWB6mebI3jiaJM1q+XE1iM9em2/jId5P
+GJvF6M4+a+sAap5PrGbVemso2mLFuB30cQnoioI4vu2jg/iRQo3OV1/2LhPT1cfeTuS9pHMP42k
N16TXKxRtAPKrclfYSQX31295aiOcabw+dF7p+GO8RU5zXoU7VD245tanOZGZ8MPKdPjlTAfeUns
a4WTnRPhHvrub9t5RdPkI2d9D62pxatrF/dF2l6+Leg9GQyBlvUtpoyKa0k+y8SSb4sdndCfdld4
BGc4reLSjoyB0Sjd0RuHkdPBY5yuJcYd3pb9fxrVi5Ygp2m5pm1LOaaIKdkxvgujfeqBxN1dves2
70xmOc0RxUlzNpDjqKIktDFpXTB3tXq6GtrjxlFviB00z8Sc+z0RS7fE1RKNjeqxyAp3U1VZcfg2
ubMA6G5buqyDAvuWb0PfdrVZPxvyfVQN/YEONt0opWffqQkJ0osDvmsRzWumGMi2YlsSWwsegHfz
o+4lk+mGo/KPL34qUmKJQu0WzlLEFBV/fDah18ABg3TFnpUttax5Qhb0mCSTd/r+IaxyWmsArNZj
nhwMTu+f0lQK30FBOS42ejUe0qPdsDcVTXWKqjS67WtTueCp51nUXyczluuM8aONv+/WMyaFNhfF
anGQBSpCW5/9q9VekuFCrC5e5SLO30TV7bU26df6FAIu7WZ5WAz4GTPko9FA7a478EIq80V26h6L
D86Dc4zh6uGPL18tZbbuYys9qrUVIkLGoN9XSNdst3VvyNWExK+76W5kTH/OCxwE9GrqbDC6zjE5
dQjQVW22/ZbcMq48JzkQbMicTRHGKiUGkUUQZv5wpA9Gt5/dFBS8L/YPcGXyhVje8WYWdrC4/Blx
sNNQGtro/83qX99HXqcdv384DZaPlsMKJ84UVLhld3IxYNDUnkqzVrBQgAEIteIXaIeQEuovFEDe
zyyPYqW/Mdr+B4pKcahMBSLqwgUYHMO4vf5wFZeIxMw9eoybLjACanqdGzxg3gUZwc9R1+YNDpyQ
GhJKVGyZB4PnC7RId6NoRYPpP4ru6PLc/TdGoFE+Q1NAeM+RQJoFBhYlqQ8YYNEFFDrdV81+1Jtk
/qjWS/jBH74Aqb32Nq/c/OQybDorrMn8ePTmG4ZDNDhub57bZXWlp8STssAoiBE9kQiS3uUqAUf1
b5O12YVVfHPJFxhB4kTRrWLBbkOdrhB2phvHtGf64/bFGw4bsWarGN5G0qnWLDxD9qfEUDnMcNfp
IG4npTb9TBfd2WGieN+zcLt+oPCP7MPCLtBoqC/cb4y30aNeIQYxEwzCz1nu55PHH7mub7t6tI5x
bZ8XqsFkmBq8eG3RAWv9QfStsfmKF1ZAE2ycmS0+0tH2dixT/Ww66kpLfwG9YEPlscBXEeSxC8jL
g8pO8Ed3/IYgzGPZH6uEj8L5ZA7kMgNmj6tHglUkYwhfs6dyZxutfX9NeND7X605WzfY/zdsuNlZ
6B7jUkPnXnFi+z3tKXqbVWia9o+k1NS1IQeGrGDA/TKy69vrjwxyQqjl7cnEu3WEon+C6NlcpGmW
l35/5SjQqT10lZyfrXkP2bMKhoqSpmJYf2BYpR2a5VeNzMQXXGGeQEwzd5AAf9Jj2sbtpepZe6h/
GAtzn7dB1t/K0RYxgpVub4z2e9I44tUbnueoMNBd/81ewLwlg9E0QgTMtdgR/kYaml3iG7bD4pdh
Xr6ADFU/rZGvdndJWuh+2VSIW1lCB45Ge522rr2uRi2jNSmwJFdqDvxXexCG293PqvkjRkG0buGb
b/BWxWev6HhEG5wdmHNPVZW2QWfO/TOcnjfFpBeEvVbYLznzaExDKtOH5S8Hi6GrY4XWTdtX6FVh
PURODfUEjhHZiaRZQdkaTmWWvXtIqBrkTk9S9CmQXmki2wXvjiCwucTLD10UzWFhQlz/lufY2WW6
jL1wj0nmOMc/dIhGqX7mWfLZxBgXIJ7Fx95zOtS1f5EiRrLGzwxZjEu6/ADGZB3N0jzwUuvUNKpx
8UwYqykhzgFtHPFoyf9j7Lya28bCJPqLUIUcXgnmJCrLekFZtoWcM379ngtbwWF2t2qKM7Q8okQi
3Pt19+lAu2EsxfLiDSlBxdUKGFbmtuAINkhumOIwuS3n1RQh9e9qEGVbCyj20h/1bG1MqXNb9pBG
p6Ki6TUaLnzAV5aiVg9pVnWncmBfOH+RUJVjRRrYXkN+1MfyNinN8DGN/K0UR/Y+8mR7P8MpyGfE
C9M0urNBRdqirQO8nLF87kVTZBSlNGI56pGuLuUqkrIA4bpplliZxydGVYS2Bb9Ctn3zYsiKcYmm
cSM4FrxsdaSHq7ubWRYGE5ON7lHHBRS4plmnTYFLp90h1EZ/NdMtGsRS3K03TZRgk1SoVvwH6ULv
x+LUTVm4rjNbcr2AGC+M4Szam4X1nTI26zI/dFlVXulC3XjHYcDOrE5S+RrBvQhoTFpbTmNcU1FZ
LHL6ndddEGv7+WFmZFh2sOtz27ueyuwgWBmBo8l7PuWnIFTq7YQAtSgzG4CDeBDwDHJxwyIaO8Z8
Rcliykjyqx4fUSfWt0xdYKr+xtNgIgJdJOqTHb0AIWpo0N36QdvdEqZy8X3vMj2JHtRKGPErX3Nx
dJjLpLXSu1Iylw6ZzMcP7gb7AvQ840cUr+y4DX8oAyQE4mfmrUQx9Trzser7GGAcGVp8nirbMU6v
h8L7YVGlezUDOjDPdGE6QIYo2ArTSIaZsLn+CeugCyS9bhgDL2dgB64ybTF6an+QxYOtEVb14YuS
0hnwaate/QRjDHOR/azhl7wiKhZtZp5HDTfN7Vqr2tNwPqztUg2v5US56dtwepzhHkAFpiMSI+sb
QfiojIZFmleZV1TsNR+oDxBq+iZoDf0wP3Q5mhtEDZ47BlbSSPLx96C34nFBkMKVEVyTMLmVYIHI
SZjwneIiY2n41qf+AQQZMjYZOdDM5xBjplFkLANLQ4jF7bEKpOqUhNlRY1+bLUo5f2UGD/7T4a6I
xqy3TXlCJVh9UEMwjhgHswuilUCHpIymNpTv9teeFLJLSYqdin/pTCS+PZsQSc8MKSZyAXpyGpDF
aWRshjtBFpE6/Y4ud/1iOkp7V1OCrKbS9Fj27BcFb2RqtPCYNLLwpVh+dMxaDunhHNadfEgD7sis
yZ5nCAl+vnQV2vKX30AkScPZrCt9cBUUVnDV+iG0WDk9CTRJq2b9g95XBxoR21foKyuVpAoFZer9
MHx/x5WUjZ2dLTXNWTTmAY02zknhM2D7xZCsz1iQRbIw3VtlvI4Q0zdYCyEgcAnYl8gvT0WIv6lx
vLtgPEN8guRWJd3J177WfZl+o3eD6Jo8hRdZuYY5b9w60G3hF5i7ku4GDUl2oxVj+1BVrIhmCkpP
OPcK9J511ajwq222yz5h/Irz/wk5cwLrW7NlMpJzZfbF3i7jr7IS1dewXang+4xJESiSoFSMA2ZX
fIABmWgx0NRN665Ieq46MpYWSQBUICmUB5+SkQXDtl8UlTBLzFUSJcZOoFRyx7eZTpJDnXKERfEs
75NvKED10jB0azUak/0Y8FexVg+U2vdMs4OYmLRUS8rJkazhkW+FCssV5W/qSqySHWHOoGx4dw2i
cmp2qLKqIPxN57Iy6jIhSIlODbOPjrWXcegINkuN1XAy02/EaSVXyXTjJDgtgeoUW0D41cGQzOoQ
4m+l054BS5lZLVW1XXeCBZDvwclvpZRPa34QGJe8HqtVT+Bkkca5tiLmREM972LFS0KKGSEQlWp2
jTMQLEjWPAq4S5NHTHaRqn4+UDvEPcHvzT0LGzce8vyHCoyZTtI8vVdpFloHevANZU/ZZuqUb4fe
/pYqwngZtPbTf3JgIp1iXC+OuQXQuPQYlMS6HJBJp1ZKhsdPfBgPAPSZSjE4hN6gH2RezI76/my0
KR5TdekEHnZiX0BjUidMTrbeg4McWTeG2goZVI1VDCOW0jRskTMqPdOVwqWcA4gSkSHt4suUSdJ1
j2PlhCaCjw+yTDhUEqtE9GE2++VpCLPqWKseOXNYM01a3dmYe2/MITRPKQ1yC80gKoKBydqktANv
VYGgUZTAvOMSVWMcnS6yMRp3VgI8OxOMmVT3b/nwHsiGwHPyWCgizvlOjl5VgdoJq4BulMTZjzGk
x9G38wdtwLvX+Ekr7rKf0DWtZ39nfSfdGWqsr327zvYDpBlEHTG9UDV8KuwZORKsfWUM7VWs2tKd
gttA4hyUexb7aWqvK1MrIG4Z9aM8gVxio9x0yUkbGu+6lP3mEmJJglYhXTu+/6KmQbA3g9G7ylr9
IdX7/Oez+Y8KOnGRCp2TnCnw/OkWQmO2vE0zBsGdE2GS9vmVAqfrd+PU8kd99yip7UMXYmgKGNfc
haINdeiqny1U1CQT9vNC+S5JzJp7Yjkc5qdk8swlaZp4E1rZdaCG8smQWhX3JEAdLqEuwa8WXqPu
bU2YMys+GMFMrFMdzjeFDTNnx550EA9l9ZwwQdvoeeLf+x5TIAHdscHzk35ixzaDd3ynJqZq45A0
/by79Cld7jrH1bKSbXs7A3k8tNM6MsYbPLLbxnP0VTOl8Re8m49mi/fI6/R4H4fUe9B9QWM1IR+M
1LKx6waGU5Hu+Cd+jk3NxpQKphxel+UUbizJzvYd5ON3YGsaFiiC5aMmUX6sdVtezECfMQ3HS82M
dKEq413sx+otS5uVoPtMvV4dk2osNlZMUG7UCSCWid0cay78v+N+BkN9AlbTHKF/Mzjqn+cnDvif
aei2U6cph/lB0puU2mu53CNTnXI7TL7ogf7gxRlMBrhmUt4SqGQoCh+oiGz73ktJOIy096yzJskP
cdfmhxkWFAlKG7cN31UkydknoE63HouYnFjvw0wPUgsU0p6U80kghDJPvgpzLfxOR8zVONTPIBOp
GoqMV6q9lSNbJ911Jt970OzXhhbGI/JYepSGlpykmTHBS8JqY+AqvnFIoSEnveGGyIdOO5K0dEOT
XLhlg2Qu627sCZ7cO3aewNyQq9upMmzWYFO5jtGqb2UKrtfvWCLCG92RSlzm1b7KVgfpeu1jbNpg
06Mw3Cz9TT9EwlcaVqcZWWRaN/NIgLxx7g4lfz/PaTptIzI/I94W4NeesaeYZzoEWuYwUHGoT+DN
ZzETafdW1aBNfuYbsbfIQS/HDl4VDpaWYotj0+jysZItY5sV5cksENtZU8CVq/bkbZKrGrf5WSuf
SY6kR7NlTj8q8IErrNScc2q8N/rYWaYF88SSjcZ+fjAaisybEr5SqZvBbedxMP7FSCI34CwLJ3ua
OUnNkLDXSxxj3/piqR0/Ml9MztTgTLzJhbEIxyA/twKeBDJnHmsnjrKVzEQ7ecQBr1VZhjdWRgLA
nkuRmxqjywwAZ6JAK4WxtkMiml6kDPRNZOnmVaYZ4dEnjIU/Q+mJ8rO8pqJBvmksUiU2m6K11ZK3
AL4EyKu+ppWsuo4LoFxZBn2pWsqAo0+KZEUHclUXDdF7NUOZaMtuMQ6cPLqHt32q+cuwchLc8iyR
4EjIF20mNaXySQvIx5L3a1a1p7SXwCYQL4TomdpEvmhjldatlnYyOCsqeyCtgXBSVAU3VZ5z9WuI
QsYjtLgqJAwTq3eppFhfBdfJq22O5wLOf1+WX9JWOiK+zzGzZk/YX7tPA+yeDcfIfj5Y5q/O6Kcp
taa9SaB1JfdZ6WLpIk7fURvyDoPK2Ynsi66AxVuXRA2Votm0GeyDuqzqK1ISkivFjD4EKAoDfbjG
6QD7EFqUNevMDskDeSztPW/Zjyb3t9qg6GQMf+Kj9Kjut2o+jYs/GFLI5vnZ9LrTO0dqvpPY7Mnd
wDeWCnurvZapTAHLEV3Xy5ztTJdKmc6eR125UwjPEYjlGarTY8TV/+j3IvntNPETm25GdaN5pwyV
enFsgjpj08Sbybe8m3cIVasVwfc21nm1Ztgj3GCiTMvswmW8dbsRWfwzmcojVgGLOfS6nWW3xxZJ
/UFRtODoxBqpbAtVsgQEvcxhtS71BiyxE4ER+x1cZRrFS9WO/d7wdOwZyn6eeGqWkR8DOFZFkRsY
TbQHIMTGtlZra1fynk7Z0eod89wNuXyVsVy+KmLLPCRGuIfsXS0/ga5iOXlIDMKpUxR6X0BeP4fs
hkAMTvUGvwTRZ37F9QcDi8qSmwxX7iUpK+8+Km5YIhkrQFo4MrQoPLPCbzZ1PxBrEE9zf7K3gDP1
jTJOyi1XqtchS/WVo7AaaQEprOw26r54cMDwG08v5WROlL3G2VmrIS7MIK1JVaRdC1Z6G7VGRgUn
m11qfIJz7TdXVdt15z4qEdjM5mJZIyXZSTle4cQSnBBVL5ah7FebbCyhDMPaGgqNbStbpg0h6OjR
IFHAh8Q0cH6Kr2brZAyHpO5WBKO/2bLyicRli/U4qEGMyUV2IC8b77rITi+WN3xBiff2KQy2k41n
QSsF/UNnCluYrNodpz4PCZ6MBCr5JrGScskVErezRZk4/dDxMUxTeeVVUrNG4gKLWZzMCL2399ud
SRXv6edDASUtryJOzcYqL078hLiA5I5FhLRTRywksVa6YvWbmfWljka5akpFvRmTSXM9i81iTlSM
8IWsPMt+fl9iqb0SGDAzSwe60dRhqQjLYUKKVydB5MlNeTU/AzGuujMcjApLWsFUEyiT2qKP6xqJ
IoEK88lYZIvEb54qvw/2XR9GN5I6ThvfIm+CKzS6yU01vLHTtoP4OVBHKJ7OX/Ca6dBrxcHq0/sm
6xjaMki/mvFiEmjGtYasue9l9gfYFuzb+YEAVVkX423mTPYt1SBYPNl47+avIfXBDmmGlqOp2EaB
rR2xvne32oTdAFLNj59cslCSkJwTrlWxQldT1SQPUkIKHrdL+6LhjM+xpI/kLI6jiYFzmYjlWO5N
/okdyk90GZj+tUzgk29DGUEs39iSz5wj8yEqRYH/o43j2xlqZis4wTxPqHhR0R3o12boDuFsfjb/
OYkVmb6cDpoUrqabgP3lVsLqvuiM7OSrEVK+lMk3w2ghArRGcUcVIPmASG83MwnNsaz+hhLu2zBV
laMf9P1Nx7kmyGhZmUm7UO0olCCabXXFDwuT1wxJY0FnH6Wx0yiS8PVrVsjedrIZAkwNQnjbUxrV
9JtOI8I9Fal/9U+G2jiN0jFzYO8XJhR2nW3nobPR1VMBVEMU++6VYwdl0Q62iZKUB7A26CmNlDOP
i2DvidJMPCbtURcPta/KK23oFoZXUeSGHXNn5jalMIK+Nml5dVaqtGGQ4evDgnGcsbZrrzwnineH
F6G40nouaXrl9Kc+GJ5mMtt8QKHT71Iy63usPhrXdxuSQiGLGs6o1jiWi/DJ5MjcjmnsnYg1qJss
51Od/1/m5O3GuC0PuR4y7xDDw3mCqFFBuZ3/bHLQxHuBc8McyKVNL8aHuNHvbFHl6XcjQtbYxCdD
ZaJadwPkPKiNKWyUoLCBINeCtkGvkaVQW2bvCYhsS+T/GEbYO9/N4YYHxdSVmo0MXVUZ412cBTeC
7+b3DZwxdFnCG4LvlmJPK0fIDRPYs8k6f0K81cPWmY5xoVwIS76kEOc/c94ow3aJsKFiNTsMHDTt
7f+Je8OZs6+a1RvxrR2fdRDHAvoGaMa1AYTbq97EN8sAUJFf/4V9M5sf/IrLUNfPtncA+hY0T7ny
rDXqBeFvxr4pjCvHzCcU9F4uShETibRyafV7QX5r6c6Lh5cZ/hYX01rB8Nj+bwC40r/NN58RcBir
2GtDEPsoI6U0eeFUHoMAMB8fZaTWLsQs/ScFTnaIB6jOxf4uUHDxxFwMfu+9rHxR03BbE1Bxdm8o
OExybthfA5i12mlv69+yr+mog2Q5tWm2jHvoIWSSmmc0+yPBK1cg4rgTr6qo/iZXRxkngHlDBGVp
6c1SYOKc4nZSR/L9/ybFNb3E+jR1xcJgMNu9pZgLQYsbcIhNpOWDX8Q4u8XzRh/4aiwFULZcc6dw
Q2CQTRwfBDkuxr5eVOskINz4QY/ra7bshzd+nJZjDw3C3RtDrkpJLVHQSjYkWkVUJUbFXajg200z
QoeRt0O/tRVs+IyV8Sun0YImRDei9jQwcdoBlcO/JDnmM/r0URPeZNFgyiTsHSxX2t7SIQb4F1jO
F1nPYSnQchn9iJK2NVvWe0Zn36sDeNgivrzB5QKPM6yHthn/iDlZMEKdmbWt1VBlE/YLLqft2vFl
DDEuvhHmyvprT7Y2Dv37UUZc8U/+1GyS3QdpLiH1XaoFE3gs5K21LUN/7fOOCvKcSYnAMP0wWv1O
toND0mo3VTsscfh8JQAkrMZ3M4WOT2M1qS8kOlFO+IXgUnV9i1dZpwBVv9gNEcCwjlfGsDY5Z1vw
E3NBbM2dPJPynWBjvtHoiGeQfgTdnLPnUYzkmsTTPgDuonrVgv02Q1x/a4zBviCa4njhKrLZkjU1
WbD89l9Iutg/UaRFtt5fEqTBShrta9hqM5bOyZ093sJ04IrVwpcKB3sjozcw4/xA06UZVZQssF/D
HJBG5GjPWSGtqOY4vSHq6sDZWjLDaGO61mM640w6U1sukQJXh5C5LdJgB1h8offbzw20ejQ+IBX7
0I6NrUmGJ5L2/COZX4vkrnP6DUPOi7J8g9YNvufWfrWgKu81BzH3J7iOfO4Jh2G1aJX2Vu229Ciu
qpDlu0LdniDy+Ya1T7T07q2lduDUwiQMm6tZYSkhRsp3ZQH2GFJP1kLVN2tWFqrA+PXoGDqKC+PM
WgYZJye3gmHX+f4mRLmSCXLKU3f4BLIbjK/wpl96imoB0JCZm8BMwrIjsbXu0n7ZwrPjFLxC2XTD
4gfjIXxpysbBK++FjyP8poUjiner/FusPccdDnV4NN1nsh3+07Wu+s/MMVxfM7kyGU3nxkG9nuF2
TevRdsF0DspNwGEbQop16nXQOUtLrVYCc+cwkt12U/UTddfCnc5VZrrILTXuGxJzC1utV0GQnbQc
X45kE72utuBhV32tLjU1fem5Agn0Xe0HbqcFdEJI64B5Td19+y8CHumZi5+XRyXK7qusu6SY7Tj9
jyESqBbQIPYLhzdlA1Ms6wwP6UcigHjRrd+xWPYChjMURxFVNDyHcdS4fePimRZ26OEKH6Jd2q9U
rmwEFy+CETGYxkbp0soV7L82R0cSjDzVUC46J5GA5FHI+FqVT++YPD/tX4tBX3EVSolaRy8ftDwC
NXviqzeTgm01gDFmVEuPWCV01sUbMU8FzkdjKDa/BhFa+kIohKsigsB/EPMiL3mgHZCFFNcvJdwo
WrP3SDX+E5fniyKEIvwmWHlTWbtBcKZ8j8aTHt91cudo1tJo410Wl5uIwH5O/ieKgNz7MTTMiuuT
9qlWOP6Dmzcq8rqQ7IdOrr6ariDn5YW3lj3pNVbqY1FUK8Py14KaRxPr0piGbfKLnDcGxbm2Jdof
bHnvNLSXj98NgNy69zoSBYQovQHTdPoXSi/HMdkYTPa9dCnZN0qh/iTqJV2KcQFaRUqMvLTu5XFk
KH5OTWYaabX4jNbrPVy5o3XzhtdrHU4ap027I4m9235SvsCSsRd5D5VLoPZaJ6DW3FtFabZLcjql
7EIdtioSy0apD35bmKsuBFWToq0tFf8cMCuopQnyH6yATwA+D0o4vYMzgE8uXhockczOVgYBg18Y
voJd7sKraLfufxYls4ujygc5XuD41OTFZIP+RuQr1PtQA7QgBQIosHpj82UwJCvuKEX7kKnwN32Q
UeS//oXoMzP/ZsA381+UPhjvBxV6wzupT5WiV8oQV++wvvgkEwn8hOtLbHJaFuQXgevzueEthoHi
FjiqbteEoBX9W13H1sL9vK0bynPg9yURyxAll+iKEBA/FauGHpFJhuPnT0a4aqti3NUzzK/qvwLV
qUAbAPSTTdPVSbHp8Y1WF8Q7ierWItnPCmlG+zVUrI4SaNB3vJ8VYGwmebFATgxOlpUf0qk8v6P+
zCG/Anl0PdP+rER78DEgfAD/Roa8mUJItIb5Z8vmXu/5D+037l9bLLBL7Ozgjf1XUOoXOPwgf+H/
zMo+W638itsqX+oBaA7KVbh6je6/SIDywF6Qst0Yp+A7ELABUQqeH2NWEl9UjfD9DAasrexoY1ik
UBY4oG4wmW+obYQIiJPcdx9+BwQO4R6Ua7A0BCNwrNEZ05GJb6WFrmwQUC9btpsCFshZa4wJvMvP
vEAoADohBpJTvzMDicmsTNym3Hz65W/sQAv260IKBFUbhINMuWwrGUTDsUn7ZvMK/IolU8UCaAYJ
Eskf1H5d0EJGcBwwytRXT2Zy/4ETTLkf9UHRuNZfSEEuQuNCqY4fVMGG1ReODSArtofyJqNevdMF
V6Wsbma8YA3lwg0QN5axR8g3iR+EeKxNsrKkeePLQDfABmv8UwLbZwYNqv50MXp4YgI2mDgIsomh
tpvwiIQONCmLnmfkIPiEwQKhLKiD8ljtYMJczdJbiK2umAwFKzKq/X/yB0MzZKVhRgG51mXV0euq
ZobmTlLzkksnx9O/m8PBbsL732GEg0SPbbwXPMLW72+g+B1nHiExz13o21y7JGFuULDp/CeYkMvc
tk2GHTaN1H0HFOZlt6m0/ul3RuFA3RUSlX7fQpR0GxUSaKDoLN0kc5vng+uxSHL1f5MLQ+TZtqm+
f8ALE4xSoaEdbGW8VrM7eWhY3QbFqvO8bzPKMHEuOBQfR4E1rAhdwBYo3djL9jPWUAaot1AQQk1R
HC53FP0U1tUo6IZde1N2RfITcDi27bTEgioQh2HFiV0wJSkZ5TaQDvXcY2kwPn7ADis5OBleLlYi
ydJTgKr5GP9SOftBNRMNbX9CDyut+W7pa5NhW4HgUcfRfRKi6CLhPM8ERIXQoUsaHe/YLwpiAzc3
0przTEJ0pNTfJ1fWbyxEst9hjuVjxiEm+kTKAj+WQCLmWoZDnPFnqOnPfpQshoLcdzcgJc54RBzz
XcxC2YMQmjKmd23Oq5mSGOU/5ARMxQxKJDpIyIPA3QxLLMd9nhrlYUSimJmJklIPrkQ1+sxNNK0H
C3kAFtuCsIcOeV5L1kxe7NWMUMw0aiHU8vF/pyjC7GUs9PLBURxH80WWf8wkRZwpGnArAzBTaW/7
JBj5wQjelH/SFAkYbrWRlQVmT1rgJ/BeOuasn2TF5Do0CN+VOpAfwVecvNs8Cr50Yfvg6NfdZ8hi
0HX5wjEitr1ZCp2jxoIEBhwx+mJJoM/6utwI6mLZKHspZJQuwIs5mo1bWfLxP+CLWSkd2wANWM6+
koVmkywYjE6EL2GMcRz/i8MYR+xoCj2+lqEzBP25/4VjnAZsrcj+kjE8t5hLMVy+QxkNABqSpV9g
bK8UP9n+xWdkgrqJ+q9qQxqmy9cy/uYZ01gJOmSjNctJAdXIZGFRpmq1EMzGMA1PxMQ3ZdU9Iy71
q7SNbzLPxN6oKwvDYQvbeV/+wDg6KrUfgb01/0Q5NuO33pa+GO2467vrf/EcKU/tVCD2fyAdew/P
9TAw5wTr6KsV6QbWEGAHQ0W+i+zpqHrTDbWPxxnyOMgcI3ZEZrmYmm3taEui7TirfiM+SpzuNTd1
QX3sK5xFpIjasZC5GzNGF+RHci0vCv5SNiaUUzopfD4wkFmiqwgT3LbL8NsHDrIYmgega1eyk4cL
28yflHx67ILTTF1klUjqgiA5ktGfZEhdAQGGswtAV29u/JFByjsicij4OLT6KX2nRPatv5S9ZDeT
IoPOQzmqznKq3Id1+yT+/S9mZNsqDwZq5f+NjXTS5FXivl+lwLMALS7/IEfmzbWPdxKamKoPp76D
keuJ95lN0gyQZH12RdHviWqSXQIAR0AkKxYM8qBdBEiSbMyqClipxAImmeYwqnHJL/8FlDQgNHne
xAyrb8Hrjrd62FxpIO0WH4BJM2v3jZxtuTPqrqGywdHkrV1ehw18YS2VfwjQpK/lWwmzje1HN+Yv
2KQ6TK/iJK/Vg0BOahUE5bGDj5GF7K4+0JNdFHLhnHDWBqz+GZH6Zb2ZUZQj8c7e1hlVp81VwfEW
ltmL0rLk8pLrz2DK3HOYZOSHvHoKJ4VKE4GnLKLgrgQAIRCVuSzv5Uz9/kapTPrim6VqC4Tkz6DK
BPx+qrWwvGx3BlZ2NKBje4aGJl7Wtlah0R0N6Hf/za5s+2HdafKSU3yDofsPfmWRaWuoG7QfvDEs
AWw/13rjagVBGbMbGbWG9skQIFGLVoi2UjGI/6JZMgKP4jTb0Gcakk9Qs0VjGOzdjKt3vKWpqk/q
gGAmCJeVpa1rqUAw0T9TLvlInzQreZ1BlwrpYBej90/YJQaqwTWo4fg/gJdNiesSuguELqiXCTP2
TgJlLciXUiZl4F955wtbPs4ITK4qsqsX9vEdg6kU8ElYeP2Bwsz6wS2qdlqFKhxbAH0SzGS2HEPv
vVT6APkrepnRmHmmD+5gpMZqctA89HKCCEm6xdXZY7twM2vy55Ay491UUSDvFE4PfGgfm+11pqsn
v44vgBi/qn7nuQl+vaX/TIZcX3i6ARjvnZ+pcclCKvk3QhMTW1o0uiunVxZA1Z8gzWpyqY4wXZK4
59SOLv07TjPR7+LEljdt2NvrWp7SRV6olJIP3X1rgdbscziRFk1KB02EIPAt7vI89faW4Gwa/nAO
psLYBCX6iaUkLoAaMVCAsuyku5m7qTCioeMcB71WNeHGEJZhGb9QXT6PsQgmdA2GwYJXklJpB57i
4A+wULlkUzCjP0+5/DLDOWm5ol593HJxoeHvN0hnVgNXiyPl8A7qNPWxWBj0bwyqGbqp6f+IUFQX
dk7e2meuJzvD2XDOfoRsqMdTsRDcTlrUGHFhrf1F7lTsJ1R8frgHJzIkV5a70JVSfZNqQGAlKn+B
jabPZu39hHpW/rQJ2aBT2QVuwgkgaFW0buR1cPUB+CxsLBFodsUNb4u6auvxRw1ObQZ9ykS/2lRO
fsI+E6U8GiX4ICxFr7jb9mWWbcO41BZhxND/b/CnWoSvckpMo8zugWPvP+E/izO17xTa4ICoc7nb
RvH44E8ORoqY7CMLnyxg0yXVxc3fRNCK/BNg4Y5li6AqsK4m2WhuYjUmDuMvRzytC5yDQEPLq45K
MDdAQMUKjsn2nRbaZd7W0alaN5LHHn+++H0fTQRjHbrBTA6l6Elf5JADBFv8Jz500tt+oXpA2f9A
iDIVOil4smeK6MXsQPu+YURVOTiYwLwMqz6p/6KJdi1TBOZufxBF5apZm/goNaBl+BL3CeOE7idb
1IjTS47XzNXy/dBbFTKJuNKGxMAU8+kNNcry8IsTRi/UdroG8cQwRLYIkce6MYaBJH+3+N1cz0/2
batuohqLwwwglVUiRik+RasFQmoQ+eypMoMLcCnxmbrN5Ap72XL+aqgo32TdAPtnn/3mDUeaVg3n
pW8uzY4uDLnf/4EltfwVJa/3uEVf5FyNlhRZ7Mwq+mr7csQA7gvFyds/YaU660RIMadSg4/zC1iq
VyXcb4zPM7SU7Tau5eF25pZmQwSGPdpXcNddwS+1/GDjkQ9QdYZKbU/oNg8o9UWSd6nAJGAkWKZs
Gxygd5V5OwNNDWtJIhRPi2CaNvBoqEC8nbGm7TQeQzrWmJr0l7reaIYy0RCR7PIuvv0dchqYgnxD
WQDEKi69/yKdNo364AkcrlFeJqWQAOUQOZYHFycOuaicxAOavdnjcFTk5qGrvs3o06qx7mqBs5/x
p7ojwajQDh7nnFf6rBxZ6Nftsa/8q5mDavrjqYHs8oZCTczkpu7bfdl4hzciahywPIBGbYTWg9E/
F1N4pZn5QdLLOxXzwhDbuBvaNSibwFX4zq5ldV91rX2Os8+01NFOiLfb4YTa2FxqeThRmbCgIPbw
NzlVDpNl0JVX7/TUKtrajgFiNAZNpTsD9mWPhoT+lI9Su5Ce9YSFXk6UhBH5QqBUS58z2ywMqD2A
VNWUFKFyrfUJt1yohGw+YanaXzKdWXwUZhb7Q862cGQOzsEtypzKcDHDVbFnswz3biK67oHlHEtI
GfvSsa5J5ryzVjWEDEL0dx+4VbXVtlaAs/pv5GojPk1D0YBKlfFDX8doKuCEFzZXOO5JPaEdq7gj
m/38O5HVF2y2yFvpFtp3MFId0Kf2VtBZDZbgayj2m3dC60STwoI65s+M1nqktZVoJjOQNZ1h50GS
9j2tuos3WqupIk0Gz4LXyjI4XuAZ42AO7b3aI+EBv+bWaG4Et9WOrANa3kWgW7FEXGgmemO3VgXU
vMxiHyb4rU7TPcVgUxmmaYB/jZ5sZTA843H+CXO1OxoMbQqtIJOS3VZ4Y/ocDTu1N7pFCq3XwZ0C
dwUDU69qAnuHjBAIXl1px3m3+QP0Cib8oMKGNDXzG8HU1b94r6VtuQ1Vj4uZ+dpoxUUL4bb+hn3l
TXmiOeOrDvlVGvRyRcK3g1m3yzWr3OlK99iaUbQdgoocwF802KZDZFEi2NqCCEtgnap7LUO2Ur9M
nv1Y6sf/BxjWcfINuejrdzbsVK2dSXn9oMOmU7GppOpgtfajml3NjNg+FxMnmXMDj8tecGITKOBp
l0Hb6vCapGXrIENSl8u5gw35H7xYayRsbQC1tpYj9vaFDFpt6u7LGG9TYdOm10C6U3EvhXHBysLv
X8vW4rACmeTL/b2ttqe+rwGq8yqGQ0+tYskUVZjHGSirgEBbmDaplkopn0h5odwpzXWXmm6aY0R4
I8w6dPbivDrMkNmgBdaqZlSKC9CsxTGDI5Qho38aC6rOqohyilRNvnWdRvgZxz/cS9PHagkKQG3G
29EkplMq576Irt/gsyXJLpeYFMc1FNffKLTSuCoxOy9ITyGk8w5UwDIaSybmZ73CpI2UZOmYzpFV
+NGP4u0k0LSU3hMlBSKlSnTmkCiihkwAapsCkOr8bZTkUUBqySBgxDfz0+Srry0FQ66A1TLbAMPU
n//m1WLFM6k8/x1Z68sMPPr4IHFWEkhMRcLnF7o21MFho3laxnggPR66HT0QC/LP+PEimD7+Y5DX
kOHTfZ/094NfPr7xbDG4sSvBmeQ8dtzbPkNtQ02hbQwQ8ZdQZTMtyLZ5KfC7mnqNHrkxu/hpptz6
OLeRjAvfHeqXMMwWH7RbXOEe3i1P3aag6ZbaiG2FarXokb4w2LGtdRfENCTozcaoub/+Bwm3qc11
0umb32i4Uqsva728brvhB4LISQBxwfhsgdFil9IKxOlyKwi4UVxRtSo2AX/TcRHUJHZh5MKgv5YQ
xmZSrpl/YUq9HpyS1qGRDLi0+QOXG+XVJqGa5R2ZWyfyhgJ4mpap717lShvu/4ez81puG1u39aus
WtcHdRAmMIFde50LZoqkcrB8g5ITcs54+v0B6jYt2e3efS7MkiwSiQhz/v8Y3/jOzlW9/M4qYoNx
eZwgCfLEaobo2kO40lu4ej+BdCOMV7dGnF26nksbGcxOSGrFwo0VMoaB6mpRCkfu04zVDXMPazVm
YwbBf7B1e8+chC3WZRaBm05UesdcRVhKJ9LumB1NJwe9DGw3UAkYG7VsT33098BdVxVQdJPrprCY
b3ooCgs6j0h1bWq7IKhSfCSqYoPbmNi7Vaws+lvOMW4WEzNuJuZW4HfblkdsFuFyOzN4QRt/KqQ4
fcfwkuxebPVW/YxferrLtNGi9OCPkAb+HckL1owBoiYu1CB4NBMV3KqPA6uKOd8U5NYL17CWzGF3
idp95c6/xtpxo2kOoKFk9QrrjZqIVDVS4GBqT8zecGTy1Y1c/OCHzuBeUNUZNo8f2b0miXl9Suii
5Ul42SGYXsh+1akuGH3PNF8tJKUvsL1VXzfRKunhl3nFZZc4H2riu1ZIvgm7dtaamdWbzrPHVYlQ
P8YkuK+MZVKGyEA0/z5wRLQOSftJTY66+xbyW+rkCWbUz5wU0ALjLAVshyQ8hsQUBD8/En/N+E6J
9XqrqZNHh6y0m8p0g22gBRSa8GWJ/N6gloXnD57qmOrxOioq7G4Qb8mw4NkayKxkwic+RW3Xrm1D
5MwDI38tfLrSqhseZQPlobth7A4h3zO/lOmYrtPWwwjia7e6L4ZdXXEFAKX4kRYcxSNTG9sDJVde
AfDfVFVHYcFlXEdX7iK3E+WS53pOLNIPCGGR0lkO6edcMBQg3JqSBBrr5RknjMjdRHvra0APPUk2
SotC+wewMEhSbyGrOn1CpdhQVQUR1RIj+IYyDHI0vIi0Zh8y1F6GMvfWrjOOB/TWFDAikMOjY7z4
BlRmUwzPQZwlixk97KsDPpYB15GymgnEadxw9nom+FxhhBur8eMH7HA0NyYcMXr35jibn8rpp4FI
mLVOCWrrKTnTiBoXD/3Z8tpKzHFB2JexLfAz75WKvOuCXuGDXYybVuqXkHGTb0DaN0B1xEvYl/HS
S4vu9MoxHmqsmMCnTommRLdxcS28cvjgFfYHx3iu+m9B0YL+bcJ7Bb/uvdD+ZBu3hZ/sjVqlUBxl
9jqXdXAQU1KwGwbJNnKz4lGXyc1MPC4dW1s22IpouE/YY1DIN4BMuaqEbT3QDCKseTDLEw1ttLkz
DTkjM9Qjp7QdhXmt4ygGIBV9UMPx45mOHMdav1R9UrExFcgQ4Wu2mVjJQxUvJQSVV15yNTLr61KZ
3isUD6zCbl6ca9TV5edqGv69RSgXlMe+dlK7cjE63AB9JoQ6HS5LF4xVWn1geIXGvrX0B6WU7m7+
NTL0YntmLBN+BuTG8JrL+WWGLYdmVewGK9YoeJondYiKfWbl/WkGL6d1kx/ToQO3Jpw9OiB/rREF
9VxHh+8QZtMhfNQUqn3M7KbazTRmkTOu7jQj3YUkQy/MwmgPKIpN7lfps2LDiQNiKW4cYSonL8XA
lvV9dNKqbgIreuT/eLZ6cjIXvoHhfiBozHomHkBlvpznBGA4THTIZ7jP3f6uGKv0ZVDRuLc2hiK9
zMZLdUI749cifGT07QNmB+SroWDghxPjxVDktZhgz3E+3muWVR/G7y9SEgbfl324JuBIbDKdTMoZ
AW31wEAyncICkTqM4EK5QSaVXYVO2G4dJYRmNkGh7aAifI4GiMo5RbKnU0tna2jW7RkPHeV9Qbya
gWoMCfr6lRMt+8gBJSg+N0qWXBq6G19233/yksrZN1X1+v+GEY/7mSItsz4+ADmSa0ONq6eOCmWk
1eEXh15vWy9nvHQE1mXNTXoCxJTNbrQQi2ReEd9mSBkgukBCpuETQNDwxfZP8nQUgpYZmP/smchw
9U0IajLZ1t2EDO2A4TxoPg8pHtFB4utP8HAXZMN698wlg2VZJfW1qaf53gVZShLl/UyoFlVe3WTd
UN544X3vSQnjmui0MWNncie7UUt4ocLsUY5mOe+pUDlEFq1HMjBOSU14kdNTOQUIk1xgG7qIJxdT
H1yGUcXfM1+9xMQYkxPQDxtA3fplBw/GU8KLkGfHwXReCvi8x3EiXbvU/EQXUH7B4LVym5Fwyf6J
SPXhSliUW2f8NdW09Cot/bVfqs2mV2N5wr8bLA1txKMWJfYxhd1Ant70YwQUO6rDgxJQUJVG0j3a
PWSpfBAwDuXYPZqm8uxDuL8qhzbYQxwrV/CLq4chG9BmWPXTDNAukChv7chNnpBDWpFAnKj2hHOZ
pbkoQgArE1Wboayzyx3jBmd1f9LjLN16LXOJymmHZdnqDdaCAcAFEWYh/wVgGVxhOMBiDFtlOL6F
b+uF8Wno4npfTwDu+euJ+s+J0fvXepBczyxuPVYqZKGWemdAZ18pZZRd+x1BZLW5aZuwwLsBj2kI
GbrSh/fG4yDydNspOsLv/tHBqXSXEoPGxRf4O1jdyE2UqF9Rjsfw9ye2200VBzWdDXqhi6t145kd
udFKcqOX3aFHv8zkIv0iNFeeBE+XPnjwYMHdDkurbxZCfxmHUHmYwd5SK/ehqirbXsQ2Xw9hGu7w
schXIC81bHeTeVO1OMVM2z5U/uSrzPU7Un1R0lbVDjgTns/GsrY95XbyH9uZAq5NFiOMT1SvPV/s
Bm98cPCLb1Wrl4c2R0xVRoykc6wV37Hgo6iCkyXSDxC+jTtziPCDKThUgSInxO3l6bHvN2Pur80W
fm59pT8wwavi42gZPU/S1rlIbeFcnBHippvjjrAsmHt/cMTpJoWARSneTpPSEnnVDeFiNBzbIaXf
lK50Ih8VIpxMv+eZBkV+baqBsXDpORPQOWSXUaHfkasebcU4WLDc2mYrHO0mVWJ6VD4YrUzX6ZXg
Q5oR5C3eSQyyGqFzeb+0waKjqRd8/Vlsk5f1J5DcNa3ridC5sbSWg1szm3ccqkmK4Yeb0MwvdAJW
jrBQJNNkMOVIl7yT1URXaRbKXT9Q2x4bBpIiLvevzPIuDa5FZ/vXOJvVnbSm2liC9qctWuxQYZSt
u4mPoDO1WlpScy7mX5002ZfwI29MM++PMinaU6pm/pFy4hLJpuup9dPQmsPJy4vpqLnqcaaeF3qG
+s/ugpVeI2hRUloxYvA73MB8yzh1223sN+0Bz8MaKo//mGXgXxLPxeMYGN6j3ivfOBHZ0En04Hlx
dwStpW4GvOs3LgJGGEWD9lhlzb4Y1C3pJvF9GcvoDm56p2YaIa7kJ8ICj4tjYrUEm0ow6mUFyk0D
mE2rty5uNTf2TnSi7yqPU0uP+uE409VjBjgLt2NCxtEJNjNmXe3AtY7C8DYOYodljSYX7HKTPKpA
6iO/qzczdz3Wyv4COzdh5p165U4WLYpuxmaCsM+ApKaodiUlJZWIzCcb2ZvSj8NJZqtGUzwcHr2/
4cb2CmZPip5tY76TNe5DoTTyFu6wmXvOXacyaE/0XL+dQO05MDkeTwjCmwyqmO1sVFmFEPrxSBYV
50SYAb4r6xe9lNnVRHAffQ5VO5L1ARbQsvHUt4Nh7Seaezn5rf3BDiiVVXInIP9eJ/YecOthoON0
OcPdY7KqLuCC3cY52gulY5JotkR4xVHd3aeOAfMoeBkrtXpqJup71wBQS2TjXGYWmq+gP2T4g5Gu
xPW2rSkOiH7DfhmnmS6D4dflkUtaUyqFB7Iz8E/zT4Hgi6NgYYV58FCLID2olDVWiEOSjwznnygN
HQd6dvUg4OiZBdG5LTVXbrOZFblLbokplh1bGSOSt/vyjuxEybn+ypTX7NYzFkVcljwcANi1NQxn
rxf1ZZPb+mUvYHK7U0PZ6ZX8zueWPjYl3QTTbXczd94iYOkWACTuk7QBAFQlDVBwDVND6CYvdRIe
E/elo2qdOTXcEemle43vYjUJIHP6vCG9CtdhxmpPL8h4SbsbWwszB7/SSMzXyjiKLUoWeJ5x9vJ6
R51uq7WX9fuUezKppaDbTHXSU0nbuptSaiPFCB4TUzFvasyMgoYc2e7CuxicMARfaF82RpQdZ9Z9
jqiEimux0aIpiNTJvrqRY24NkqxXvqrVB4V+qRckxX1K5X2dNQaD3kDvkPp20XF+0YTbrtHgZavO
Sttj7g6UvWhgPs+Y/LLRjEstR+qEQ+Z5aEz1eUASt5ToceMyh9ILbI3HYWhuO0R617EvHSKBuuoD
cMDHYAjDF2H7W6uMtpN66ZbQJeeht5B4w3DFzslv4+Rv7IPsfv5NQ6QwatVDXpbdglymgjScNKHn
mNM59NPifqbw1xLvl0995YbwQ3+Bp2P4qDjTiMmLtVMi/GDD+CmiUGaQESuofB4d3xpPXRippyK2
7CVqiJoo7IqYqD6O7k1fvW4CW3y1FBeB2gTvJxRFGV7ChvJo5aUbRDPEO5Zleqojhf2efppf0l46
h564+rqn5EuVrTzMPwGqZGgQ9Pv5t1fcvwWQ7puDOUTo3zDgfKaJ6V7zsHIvXN92T6lWP8G/Uye+
k3vqO78mlTEz15DMwivwA3I/dtX9MP1m08xfzNEAMyBJjcYvBFdlj6Y+TG4H39qFMgCokMMxBk9S
XIrafwBPmdCWhLn+Gh0wRA8MprFkIS0JhKrcDJpaLSkYW8irBZtBTd8FipYolXuw/bi59bv2kxlA
3wpEaaJHjFSIcbxE04uY8gGsvOvWhlNDTh5pN0i9MndmqhoPc/7AMKrmbgblk+kUrhJE6rs4JMQS
iiuQ/HCwlqXDhZMk/D96dBLC6qJCHVhkVGrkgMqel3NIgdGa/e0A8EOtcSVWCTApNahvoriOdqEd
huRXa4Qv99lLaiL0HDKnvbED86kjunCh9aZ47od4FdUBrBI30y4K3WhXjq6Zz72WfoLP09xog2Ze
tpwLtCXsdiqaNRsMGd6VAy7lRLrnUiXO8Gp+Sezo82v6gdkqXyPp2GudFJobQHNTBqN2xVl4ZHg6
XKpFRIUugB6gQlw45yPMA9K0lvUFV9iojBCoFFW/QAuSTPx+qvXJ8DwFJ/z7X//3//335/6/vK8g
q+LBy9J/8XC7zoK0rv7zb+ff/8pf/3f/5T//lrowDGmpmjRV0+RVGvz988ttkHq8Wfs/REm2hGaV
BHe2WtEeKn0KWO0G4GWXiNDq+CR6lWZl4tKm/FpZnVoSZ2ma3XbKb/jtp2EAlTuPye59m+dus62R
vd6Gce9WaCxj6Z3+emkYUgcLkIZPWqAS2Nx8cQs2EF7pXLTNTW1PUGa6iQS6UctnNYlNLxSKsbkP
nQzotNo4tK/OKzTsgps9ZLd7J6j0eBM7wjiMRs5sv64D46FFVLYOnB7zxdv9kq5W74DAttfOdG00
fX3bqnF9qxCQvJ02zYv1j2Dnd7KK232QptFh2sJ4mvMGnq+Rxljw8v3XTM3IC7bzL2l+IQtHvORd
4axMa7AOooycq/OO9CnEwtrJIxwuXnSaf5p3qw1M7l1G0V4oY8hMKw2PDtPgW8bbn0vGGNsga8jA
jWx5Pe2wi3Hg4NmCA+RDjFwmykOEA2ZUPOrqngczcH4Rh/OB0OlTatw7TynMi1Xch/bq9yed+Omk
E4YmNcHIW0AwUbW3J11Xjq4fmnAZGEXzQItH59o08WhOx/78R5iK9s4UzYXjaN+onCj7+U2/3xTz
502Rhiq4qVmWZdvqtKk/nP8NhmkmWn1JAijKiZNV+UW6UXqjxmFJ6pW7nLbp1+/yCpIcFqlNGeJX
bw0yBZZDifv1mNcotk0DNihSKfmUePb1aPfuRV5oxv4vF5Di6/lcCbEwbTLLsiJBLkj+wO3QOf7W
F/XH82KHlujA3Htybt8uOxDx5zyK46Xqxc4+JLxyrTuFeZOPfTSNEy9+fzB/vplIaZuSeGpVN6Rq
qW8PZhcmnaRDQ/xMZ+aXEQUmKKy6EVGLdceR262huAZgIaxkCGzzMLy2Slh48zX3yw/bWd7tPG4z
j68L6CEXD5BcY/eoVmQwFnM4Ohkwol3gWUSvSTbGeKpIFr3V6lTVF0nitle6UiOMdrK0Q7CGnH4+
z84bW5OayOlHPFdnfzRjx9g5tpJeVXn+FLl2ez2il0abQrJoAsqCaEC2R7MlcwvXKghwGtVm3eFv
ej5vGPE7/rKrFR0/46hSEMQ08rqZTmccebYPH89bKnuNHkpulRaTRtXcJJWKkKJm3qDxYGMYO214
UbQFpXLwB3+19ZjpM1FdlxnJF/NejCT5aYay4bIxoBfnT0OWNaeBrvW7PRJ9qWyEZWprKlcusq7r
IVbN5/PeFbHPNEu00V6AnfT8PthKv/g2fwfnXU1cBUIOCVEAQwU2CTe4dsOiOihj7pDyXjmraeeF
Lt1HcgDWcWZtEBXEC4Mi5prZ1sbp3I4+A87ippjmkjm08neHRSnCk9DMje776inQh3zThYCNy8xF
Ke/E7fJ8nP7huW0ZhtA0i7uV6phCn879H24UOaFzDfp3BOQij17MvgJXoJFFJgC7GHBjtECzN6Za
0lMLldy9NjUlidbTd3X+KAV4QEMZQ78UD8Zt0ITdl7xgggfkxAyf8cTHS11m+hWhg+1lGU1OIkZ/
UyXOxb5CB4Wpx7RsK8q+NYqTHkfHc59+sZJpNr12yS1Z/XJN3ogq3h5fVA9aVyCTXY+R/zjUyur/
c6WE2NyDj9bmafy6grLG1BFXddOVOwNGMeZNN9hEkIYXdQmkJmy4tTaGJy8zxTwFkASDgVDDPzYL
yMkwhTj9vGWenyy5MtyrnuyYRBXNUQme5qMDrt9oCudC0IcEZwDbzEdo97EKwYnIC+BEH2bGemuT
KNbD8afF7/nrf3yOCF21pWmphmPZ6vSw+eEcUQlUggutp0u9Nd1xXyP/AcfrOeDt9ZBTO8DW/aWA
143gK3Srez1oFHs1fX3nj9JJiF7AyiWHFDwLqlgkoZcUM0jInZekWaBYca9S+1EJliyWyWRuj2By
7vOqTw6Q2JT1vI4gL/L8SNeK+kevivQbF0r27e3anAKErCccommmVY7KYDPonniIP6x3VKGM+DEc
359WrhrWI0YfBZQCGxCo2oPCDHszbwRgcCBRMTw2xIy0G0UR36eIevau4wQrCuzp7d9vltK12PCE
VJad131wNJRYrt90uLL/3EbU4AernBBYXL67Qms6mknt07y9fqqKS1Fp4Ur1iJLxHP3r9CQwBzjk
ABNMf2iuzGrI71vr4uddCVfU97XXnaEj544dDmj2J1Q7Gx0Dhkyu3fgFHy5ctIj8kCKSt17wfN7J
MdXCy0j4F687qjU2WXFucPn7006bBulvBvGWwTheFya3Jslp924QTwUn1Fw3AsEOel8eI2ErQI9w
SENJSMHML1I6rsRC+HEq8Vv65iekwtxWrFgW+m0JxvhR6/CVr8U4Vq8PmPMy9aGpxBqVmLsf9TC7
/XnpSuuVJzKmMvJOUDssiradrD7Temjlosv1YUaRGgDGdoV8WL9yCTNcEeMOne8frtwOczBcER1M
K6F5uACvlf2xj+etoB5QfrQ6AaXw/Za0GkeJye7HwCLwxcwQ3C/fb1JWW58aI6Rjq9HxWpNhDoow
PZqoZfP54Xs+NpjFskU5xSEAQM8+wq/l2TdVIubDFWvqQedBeqLec9GFsiB+FvYRXRA7fci67msW
PodMpnXffESapS+7djPkBiVFEqk2mXSdZS5tfWUTOXYx70+lDiMnpemiQYOO4DTPZllh58gIfxva
fPd29wb8p3FARaOsGd9CSFsPDDQ2Zgu+bv4KZGMkWydw9K2r2VMz2/pEbGBz1PR4ZQjUBapqpY+9
210rRMVd/3kk8B9Wt00bXObUDZe/P5etn05lzmRL1xwVfSaYJPn2Fhohl1ZF5+VLs4X7uXDrGMWB
TpT6Hf5HEw0AaKar6R72/p141Hn0YlvkfJvfr+bgwMgd5u77iw8Rq9ge+1YCA50/2IFRfgEJfvhH
ny0jgBB15BzSIujXlvCTdVJBSZ4WRHJsd2xq+RJnIREVgSxvtOmic7MIVQV+MMaxnbXDHhEsfn8M
p2P09nYgDOHo02we7DVTrLfHkK4pDWCs8Lig/P5iJPEXCS5xHAgVVSKowCEYXzV8dPNx/Lt3K7aB
/gj19w6bPeYEzUpvp+P/7nOG0z1Fddt9nldEKZmwSVRW9//Lj/e6TzfBXyZOqN27Mn/paGkfmyKU
63lZIBH2JWlgV86o3lmp1ayzro2pxIcf583ClIJch5HYP52pcmeydZ1Rn22YqrDejfrchMB6t66I
AnKi/tmrsuxY6jxvpyNw/qNueulFJHUELX/xjmCsIozyxLqd3+bjZlvmCV7c33/9v7iEhGrqNhNr
/mn6u1FIntZkoIE8wnAS6leDaXeAtOzmcTCBL4E5YLg5bf75fZEstu6Y+ZQv0emWjAUESWkw1sVG
b2OAiiQY7wrX0veiN5+hFVYLu1J0Stv483+/7T9Nxy0BrtBxTDZcqFK8m0G2CPdKfQChRPuVp5dH
02BdDnN4O5OmuUBwfk9o1ftGFs0pIkFlP793IGJq52tNv89jApaHWuy7oXn4xxtpMb7TTFM3bFtT
321kXatJ0NDeoujM89APsvGul4g3LcbaD9Ohff8OUNxA5Ey6aVG7pypPXqffP1HM3PVmal2//Ugc
SuaqCfICRXNhRrH5AtHu9tcLaC3ixEivNP7mPqxNN4l3NxGHk161LSkdZrPvbsR2g+ZSj0k6tJoi
dTaD4GBQChZBsqSWGPpra7At/yDtPoB+Ymc9NkdyIZUbv1H5H822+Ou0Z+clQfyUF1nnGB3YUzxl
W1e4FsKpFuoXE6qvoYZdYQVpBbJ9kTv4Xn1kWYvXVRAK+qEKShNhZRebyTaxTKguZoEy43WNitFC
kxF24u46o/KOb9et+c2JTPFim0ZNiJ85ls9xaS97q0r2ahokJxqM9xB9tScA6YR6hMI8RcooJ6j5
07yJVMQ0yv2Rv7H8AhiC7ecLG33ZYd5gs9Kada0F7nXfPsoxjm4LzCCMrQxjb1ga6NdwmZrubW2m
yje7ONWV8B+nfRr1HtTTlPVGTU8hcSDEvtE1H/KpiTi/OBJE2ry7FrTf29KunHU4+tcxFfpLIyK6
M1X74MNIzQofVtMdMJNWV/OLEtRfz0fkn14FliakwXyHpw2ls3e3GTMygg7lQ7i0B5edE1lP3cEd
xpEWTN3xP9MX8Bfvagz3kgxCTKI2yLBB+YAcVPfefcJLu/Rg2u2aiN/q0UaXuydCZVwBQWkXOifI
MavBoAx9cqdPWrA/FkWZxhcueGvUbie7iT79fre16ep+e2FYmmXrNklrhi0Zdr99uippnlpkus0s
ZI0CtJeQLRnHPLgw/WRDsYpDpUl22RCo2IMLWrSp0covdYRJe97D90vw+0Ju7UaNeDSTovfQVSW6
zikmEIqNo4Ci0TMarFWDJfqHpcI6dfZBToMtEWNwWTitMt98zosvcCCebJndjGrVrOfVzMlXfp16
qzKwv9AZazZ2akyIgj/X2edmu7Ya5sZ20rpXmTeBeSztcn4howI77KBmu/nXOnsMoCYbOha/mqCX
W89+LhODwWYPkvbdBkpVHpgd25d0Jf/mZvXzU8MydO4otqEJgxHxu6e0RX1Jpc9BTkrHzHMh/TI+
dl7PmairhfoynYi/fI8cYgQ4vTa+NCH3kRS0zs3bN1t9csGjKryy3MI5deRFhNcD7JmdS+E6jSr3
EgLnnuDGCmsWb5uWBTTkAzba5by43598v9pRHosW5ghVAA+y3557UJ96awLeLFGZI2NbDL6n1HdV
2bfj2hz5RqetP79LJ3RCLMO+zYivAbGxiVJNsYBDFZmPrhx506TYbo3V3yyBJ4G+dnsdlMy8GOxm
MJRckR/9cRiPTacal6iCU4Z80zIlFb5NqotFnvQBw5689suVICphBbKMEQatvHkIed7Qhpiyk6JU
DkEzOLkMUgHndSq+6I/crMe9AxJ0RdHjuk6fqWcmt8b08otNcPVATMR6cQIIaZ4muSS9yD82KElb
0JBj/zFsOGIWIA16NoF521cSAMj3LVQlGao1aqfff3s/tT0I7zIN5uiGaRC767y7cxSlEBXiFohL
nUa/0s+lSdJ9QFd1N31v7/8uFJfvzUwN/M9eYhL10rt2oM2Dt/fvTXSpXDHawXQYptUluVQ+3Wv6
l0qlG5ddT875rz4sdWtJnDFShVpnlD8tBNPepm9K59YvQLPjWjn0vuIfHPdDlBirJsir43mZQ9LU
CwTL3qbSAvvqnx4uqdNJYDYsOWrUNd6e7Ikv8pL7GyLioBzik+kZ8kulWUY3z1vOf+5ayR1YUgLp
VvObiJXnZtwjly/ngfr7tyauF907cQ4V4of3E5YWPEhOY2W+S//wIYkpmWkadcNyqOlEoJJKiGTz
hky/QeKj3cRhQkk948znob0oI/eOGTJtuSwLj6EdmUvpwkucYiUacgwIxuDFrIwRWYFAN+yQ5Pf7
Q/fzFIAHE5VqgwGcTpvt3bNZCRQ9oK6FjzJM253rdl41eeS/VEaZEFjmUyydzrjfv88SobbWA5+H
3C/erCRYFpumv68dKY7fF868k73SzRX1ee2UBsUAxSBo/uaG//MMl2IeokXG34Iwu/fThCQSkaOJ
Ol4qkP/hz7Md3bJqmcSQZpClCrh0xGikr5CNfDlt/K8/wdWakZ7NwOE5CVx3/+Nni1YgWPLiite3
S0jdiPJWVnggWCpbi688qMyfelftxKJDFLF+v8Cw9xEIaWmSb6Iode/10cQv/qtF++UpwZi4yGJn
eOw8qyRB1OwI0AEoomTxxby61rPlgRCER9XFsVyHgX6MCtu8cRotXhCT/AU8pbK30lIndMgf17oW
f3DrAofxhLBWx+nxoVvPpEAck5bSvC/b4EPcqGRKG6GziwqzPyaJ9ewSpnFq8pIAB1w5G9V3oNnO
x+P3J+uvvkwmGdwb7ckvrL57etsxbo2iTOKlE6VD+TXuaztf2XVbOZsq0jvAdIyiv+aRmb5ezucP
EBbj5J+znISzHz8Vl2kCrTXv+cBffrb19cLdYPnJN1ZFhsj2h8UM5nNReRNkPEyUz4jIOM5GbZg5
w1VBk3FeKJ1/rV3A8wTENZ0g580qdfvrOJry1Lmg1dFZayAhhXKcV1YOjnXjZLpYKuhUnzQL+Zbb
mMHr+r0yv3KLyYTV+vadYg7ofs1nUl/jE0ER4bJSAvZs+rULMnkRREZza2l4okY1kcfENstdGWOh
8lpSmmTTfQ5r5/UHiQ6byKZ1jqBdaC+SqDxkHscBgMdRnV7mn8JQ7H//7Wo/P/UoRFGg1ueyHvPm
t7fxge30yZTCAGTpkKLzoaTg5QRlYS1TH89x5yqcYjl8h3hribzQ95IxTnsjEP76e0ehyb7V7Mx2
lpWVN2Jnl57EKjwd8vOyNT+piy0ZHuXxf7GCVo5ttFOzAlpHwegVQDYJdgAfPexdP6+xFq3pbxuj
GIPT29W6jdJTfr1SE7/WpgiR8ujoTXyvjhn6/Com3dcnS67uw+DDvLMiHpxtNjTtU6rUrbXsspFy
78QXY2i3bpVR8zeR1dmn102svEa9y5DrgVM4b+aY189BVN23hmtjooMIsY6Ay92rXZt90pvIvIg9
OcKjr5zy2pF6i+uNDsFaJlQV6LSB4Pj1bkSF9D6YcREfjYRwNJsp1NY1s3jFTaNf6nn2AapVffrV
3jlthUvEjE/+1CSe9rLNCWAyFXA0UZTJBXUCZDpmfxC1O9LYDpqHeecJdEDQu5x2n3BJ5N7fX2KF
uG/NVcPD6BGjnGjOTZrX8cqUubysFC+/ICTR287HSCSwmMjo6DdeZzJQnPIPPVEzFU1WmkrKolJ5
xuObA8fcCqtBVlXY4rTyJpB5vrNxYXVNNV5O3TlDjeQ+gme9mY/pACdPZr7xnBuutbWihoDOIUko
nfsIV9GQrkM/qvZmMuWbrNO8GmnDeT5wR6eFXdBZj05gtzD/tPFOU3Kxmr+I319sv3juW5LZGKIa
A0GSmK7FHxqQzRDJAHUGPY0UK/Oy9z37E1dUVK/DMii/hKpf5nNP+vzONnbjb2rq4jCZ3h2ECrDm
HHv3xyYtL+aPDa4PK9zm3j9PMM+fJQMLkbNr3aRt+WVeRor7YxuZ18mo59sq7KNVh3w/Eb1+o02u
Fxu96LRcaEjubU8Q24IE6mtq/OiMbbxjHXCP+Tc6++Pf1EWnydHbibuEOuTYkgG4Ln+qaBHikORF
A2/fGgP0il4euTXqR9SsR1OqNMTB7SXBKieggCD6xgByPl0m7z9HUB/dNS0z974PY9CodeepieER
QY45LyWjLbCvkfscNM+OrkvYkN+GKu3ufNmoX98u15D7otTbG6Mvls1QeetIzZstvSS5S9PW3H9f
F/7rW/5OrJ2qWM5h+lUJk/yja3dYHOqBtOpSz3cZSJtlODQYfXRyBlu1llvX6GjJdSmMH25Z5w1D
Hd1RpRh7TPD6RyOIRyRrlXlRkkG1+f3J+avjj1lYZfajU1K33rUl0FYOiQjIskBoQpS3T8dK27Za
XDnfVNeAJ5ChlzHXimMU1pMfRmMzT8Z//TmrNapwX+PHkbufP52mpoTWVehlfDEd6/MyYgoJnwK3
J2J38CiKzBshS3kLrhiKpYJAH223XbifUwczQFZDAlu+rqCtK6IHY6MJ1hx5J93lYEi3VZ5Kbfm6
wtStlQ956hbU+nzcD29X7ah6sO58vzuc11/5mrdnAhiebJfGuN35N30rwG+xRSg+1VWrxx45JVzX
JMDlJvweRgF2l1brgAL94YeNDFstWFtqFp1GEzTTtLFyrUdluO967ZPwdULnuZGShLx0YJo0qb9D
L9AdFDD3F9ytiv/h7LyW5ESiNPxERGATuC3vTTuZG0JqjfDe8/T7Qc2qpe4eabUxJyqqNZCQCQWZ
5/xmS7U0P0yd6nvHPPmFrLJGVnineWSBhOzhvm01V9uYZ5XffNSaDaQZ+YNEAR3sSBqP9M56/fub
5p10GwkdPCosEswk3bRXeWijKRFbtZKEIQ4LHT/eyAjmhpuC+DICt9EearLjCLDmSqqAJnYbf+Mm
Xu1v8kDn+3gJ/qMND+cCSY2Nb2/bkXXeww3UzmD1342JwEfUsCgtCsm3s/rRYtsKaVhEWtQ7c6vs
m6efT3JqHBBcpCyqwLYW+BC2DgXk9ItnYS41KzKH54ABBmkCqr2c/XRAnh+IcCoxPkBe6V38BKhN
SxEQ87kWZWEprO8hQAVzM2ySu6Ee1FnvZv3Glhr/2qo9GA7Iz7c/PTUOrkVgWnOBn+SqL/tqpadt
ulfVkCla0wSPVlEEK9myh33TSN38NspTB1I3aW6JZ2Sq7GXrJCr+R3SHZXg/z5xSOha5nm7Gfk1/
tYFqr6e+xeboIVrIygbDSjErxnq2W5bFH57376wrbBO0lm4LDccd9dXLMLChfUISiOboz6MHAWeU
92AcF1G+srIA2G3OpUOTHgGVeHrSv+whjNK2V0mabQzfrS9DCThiVqZIoy37fqUXMuSEsQUc7aW7
FGvOr/+HVnK7ZT4oWTzisCHaiiwWS5GgvZE0SN5HuBN+/rfxMk8RUI22kdmKk2uE7dkd9iDvZqKD
+QDWKr20fu/OMpwX0gCxeUQSuq074HQbyCbEKu0PQ/k270iyUbVAdhqmbumvc/2NI0SShVowLxQp
kLGF8YsHAUfsCzoywCDHH9nLNtjjBv9ghwiTGsXaqk2T639u62T6sPbCqN0KX3zsjfTTuM/0aDP1
/s5Pm26ho9+8d4XT7RwTRwck9oY/JObe3il4cdnIS5BuQqjpNX6mk9LcZw5IqjJOe/gwVWMhoJsU
cL5yFPyhK1il91QGmtFP647XOxSmiXitF+efbjtVViVgnze5ftRVfTSMNYp9T/UXbo6kfB2H66UJ
R4rWrPLTeyXw/LM+IJJYehD0Aq3Y6F0v78d2M0M7Nrw/Pkp1d3CG+mNd94dCdPo5BEW+eDmUB6wF
nHe/nQ5Xtv+0LLs//+GZPCYqf51JWYpgQce9YAgy0a/SSygk5o4Jon7e6KqQ73tLCXj06PVAQROJ
MJ0XgVew4KGKN6tZZoXrLvWGbwxu1+C0ImzwCLVhe1Pl86W1yBHZdz80dP/w2yYD3cJox4Ci/uH/
1G5FHz5iUXjX562Ct1RUtmsHa5/d7Sh5mQtjzpRFjZAXs2e3Lgz4EWW4MdzbuWnADlI+/XRYQ82s
Y1oN1eLnPkXShzxq0q3LU3wu41LnrJtIz6fF1ksvpRp7O1iQ1urHKSHZ5Z2ytPVl8uvCPRlu0WIW
lOXzDjF1RD3mhe8hRGqeke8vPnBnNLsc8iUIQP70NdTjxxO31H3l6sm6rvpmJYLEfPjRCTlKIPs7
Un4ae1I4lXGHwTO3t11EZ/s6jSU5y3QlVFVhIkbPyopXCeIB8xQFCBRg7AcH3ZKTnyb9+peehlop
SCZk9TwDy77WA0lcw6D74PqVvJ8G4A+3n/b29tOoPHL38Zs1AVH+usrpDEFuB4omgla+8wzORg/n
ZqkyC1BsDcWVyudOuneVlqd+ptsmiVakzrxrJKUgOZQO7Y+gjVklAcfUm+nR/1dtqlppiHtTNljq
Tg0rcYbCU2uBHP+/t15aFLB5m5f7VpQC1aWw8pyZNFT+RRsuqWdAB7PzTmvmalfKxVzEjvUPajMp
PLXWt+DTazXS3aNCPq+mBOcwjPrweIAZuH7/hGw36b/WrZc/T0+gH8NYIN2xRv939FVCURYw+EVH
Q3cpeybVo0Tn91wgzzSd62SJXGJTNP6C8P2NrGJWhr236QOMJZtRkuPfHkQSXnaS0virlETmZfrw
IxEfYqPZR0FU3v4JlQPW/5jVr1JSrfuXj15L2lWgXmtAmjMtjttPVUDOKDd9bvNxAKqAEg76QZ9M
30nXpZ98AUNMYVNroru8xeMOu19UNWE5BviB7F9GR9Js1Pgb1wajZR07ZEaC0KyWclFry1C1MJbI
vGRF1UM9YjDI65QkQunj0dXn91kZ6dfpg59U+4fX7NvlOzktai4QPjXAJa/xw5AOHHhozFhyWHXJ
mqycnC6izEJB13P5wV+MbnCHW7bx3W0DsjUkFtoE5P9/70G2vL6YWKd6i2isV0+HccCl8zwRUTfr
RF2ubo3kGgwdRJzbTt5ECDuUqUmxyBqKKav+csLWqELXawGSXrXanDS/a5aN2atXCJ5Ity5rXFh8
tLOzus33UobxrcQthra9MmymIw8hRnpVm8fPJkUHvcO7qEbj20ls+cBAxQsyF+Uq7VUPb2Yed8UQ
nOPxLwXhiqsI3XsMcLHe+d9zjAespPCWOvz+2fM2mTkW/Q3+swxmRK8TLGFFwSFGOYYFeNw6e9nL
eAwhr+i202Pk5f+jhGgVSOWF2//expTs6Cqs8msQW+anfOT8eUBbd3A+RpW9cMsvDEehQq53BXoz
O1ObdWWNGoZWe/iP1+by9517Z63FKsumg0yYcasyXqVqwRNGILVxwCjrpqkVGAKDPSxjU8e0DbWs
oUCw04a6eZUr1/7gqUk3gH4FmDFrcz1LpyH4bSPe4PrSg60C/Fz+RUsm+gqXwa4lnXRTaLgrKRPK
FUVc7fzzKSaBcyzCQM9OaivJm2pAHeJ2LMtpn3h8YljgNkWlMY3FSnLqRNI2xcrwY+UjgO7qWHSO
cnmvM3kbrD3G5FhWUndnyEO/lxrcXvCguZv+yTUz1hK+IO01bjH9D989vpyp7KrnrkouWHz7F8XS
v2eQhHHii8QqpKowUyxDnxUsA3Z5ZuKLRmfyEMtTbZDscyMr6bFDNnbuDfHwBegSzt5l9PTSUceK
v7SUYn1WfuIzs1YPP+f2KZS9Z/QUkrOBGy26sIo1i5yFyMzuCbMPtAAS63EaDax3iyWQmbMlCn85
DYvVWu4x9StnFpXyOsIkkGRSXX+GCOOf8LzYZgEgr5l7lhT3DwW+CaT46xTTVoRp6AwE9FTx+lHI
Q7llsQNAiIJHEZ4Qo0JC3OxSbNXtQkLKxBjqJtj7rZNbVH2lIkU6rXe0ZqfkXuGuZNd2v2CIBetN
jrP67HYBRTunSZ1jgxWEhna3MyaTLUfxcVKUBQYFDpY0CQSwoFdGZVCt2/J+wNs8Yy4HTKRC8Wui
T/zdySEr3BhrZoNlchxSP+pWKR6W19enqfv2WPhD2wDNQ9l0H34647obamwqK1dzHt+ediW1SrKy
FKRVwHpoJbPY/+gCnD1I+5keu800KX3pSDK06GXpSiWna6a057AT4vNtuHW/NWYV6zTs42LbrjZM
Hrt1ArnlLhlPd5aTqsjgmnOJ5jYMBCpJhV1usyYH9pajTbWYOqx1QeIvYxaus5eLo9X2M6ptWF9h
bJ0fe+GW/Xzq/uDLPal+CLfTRbsNQT3grOUVrS/NscDzP0chskkmtsujx4CtfGxJeqs5ggXggOJl
WSGptWjrqELf1JP99W2kOqxkvwsQH8iPYJcTi0Ld3UYMFU6MDzULf6sZ5QGol3qs+KchF/UlTrnL
ZiKNS1BYYR1Lc1E2UCtyJSRBN02oftyzZV80G3TkKHQUXk8iBEMO11ePVghlaxxeq0tlyBZSv/1p
jGUKe6p+qZsWR8w81zbdsEBqz/dnSSNWSlWn37Rc+TINfymjxTVkLqIYVqFiMlFn9224sAd8Gjpy
14+JcHCqqG35m9aWsw5/5Nu1aQUMcwXQ7FyM2k0xnjRou+vxMlIRZJquWZnH1azpuuyu5BcPuAkh
OfADVKTCjTI4cLnCARcaJ8O7JnP//Ziua5q31xKFEWSnTASzZKdcjBc4t0nNBVmhX1sH0lauHWoX
HujtG/WHZeDjjht6qMu/uuppRWIk07+KOBT7mOLCnY3WI/SuAdPUfpMatQw8zUodOEwI/9fQFo/T
PZG02CK145/IBFJxgw2E4oZhn8c7xLcCHT1S2ZhNt0lo8cArMcziGmftKha5uwsxI4yRLMD6jY/p
5lF4CiAsXoEzRyv4iUnZx75ylCPKpz7MjbJex8xIuSu4sXLDRyAjVWnsx82lIpoV1UE0qsPJcwPH
AwyxhnDhR0oC+yos51Up56sm6411B/x5Pd17aoJknZQXxaLTuRO0KOl3oGCbh0TaCBk1pw6LsQfw
v1/NeoPDQL0JigzJgrYmY1DKysffTxHezlB5YarwH1l6yUgovcqpyWGhBmUjwL8GFdUKz7UjYxHX
NajgOjQFmiMsfp/GX8PvNq3UxtrokCEtsgH/sX3Xdjnyzp2QZkFN5uR2kGlP39V2dlrllN1U9Ws+
+lH/esQ61o6GExb3ahWZp6klvRzigxHU3RMCDA+NASUi6GGqSnn+PSVJc9UTpsJDiZWjYSSP4yE8
zcm+Isw/G3ykUQ3naTyaN2bd9Uz/Q5r7bYIN6C70AkAtOsUp89W4Bk43akZl5RykExTfXs2L5pr4
Wi0vYlvgBzF28PVWXu4OzQoaLVzK27bYTVXh3AcfPUHlX3aI4dqsqsEynvDII8+RklhD14LaFrXh
LiYrI6fS3ofxpKGxPDbiNiZk366fl3J89+vRp8YsiUdvVsjR2mGduKgDZq8KC8mVMcTNXUDz5DpL
uDhaYkNMFqtpKj8dizLJABfPjOAEUiXxx2+S20pMM5Roo2ZqdMyTDhvdn0/h9/exMoJKXs0vTHB4
ZDRNYO5vMPxoxBgK2C0UOLye9yY88hTV6FYnmQopKNOXXedV7UpKJV37oLoaUwKnlxiXQg+YKuAN
z7u40xS1njnYlDjLsmkMe9u0uilWho3V27oY2jrYG7o0ONhd9Z71eRzG10ce2mQs+8ky78C3x2/r
sDXAySfBN+QtfAPHQLP4/Lfn40R+8C0IQ7Od+4ZkZaBW1AaBg+nU1C42Oix2tU6ZSsPvn2CANu22
sUI8YHplp/TMGWfIZcQsD/DkqDy1e5bRWJJmPSIY6L5pKqYc03l7kl+vI1lEn6dzl52MngoXSr0O
0+Gui3DoM8j+b8NcJIicmaa7t20XzyddrSRUlcd5+8yMRLePldg8Jn2SLtF5wZ6xc11p2XnUxBZg
RnnlsP43YD4yF3ie+izravYlcQv7bPhG9U8VpN9uXdcqRIlnYBUuuZc7vJ5LOS3mQx6V/UIv82J6
ob+MRO35/dHiJtg6HhQuxNK8eWdbybZI9OIKKkDGrACbtF8GqbZD86o1eXDqILvMBy0dlklUuJfp
A6Op/Th0amF/qcPqzvOa4YTM1fAgIuo/lmjtBa1jCeFpe6nItT2cCWVWla2DLiF/Cif7B1dm8IZl
VCxEnIvlNNSDl343LS2/FPKpkNPknGcJso+de3B6Nb4EQ8H8fxx+uJQNfonqVwqAq0GSxCeje2rr
pNsYVEZWmiQCFOybdSIH5cZXw0Opt+TzdQw74NvE53L8mL7lZK7WaI3imdOCh/ND9BEx5KiXqlWi
dIUWybb0VNRVuXIpsjebIfGbSzJY2u0Syp4SL7TcVu7NhVw3/b0yfs+bpILKmx6yeIhY7cE/NqIk
3MW4Nt53OULmaY9LAbkjVMtlfalGPbCaUa4RmO8+RCdraRc4lvATpjKVfvMgXJ066EWHKHfteYxg
zsaM7WI5pHa9ALik7scbYujKdO1rXYfUm5KPN1b3xQpaXNgNeH69J83jvgU3LHk1lmZm8DjdL394
PL0hGZgwICm2mLJKBcuyXr8P/DyNcrXLgArr8FijMHHxEGwQzsCF27eA49lZXbab1HKz4pSCijXm
GgALTMsRjwymsmfwbiMO2hOYMHt5YZ/+Hy1publtYw/Vvds5qYjeubu0A+gWIh8/a9vWjQ9ykD0W
cJaorGExVqb+o+E6FaqrWZbvSdvIBgusdvicguJGGh8N4/PgGgUOnRCI10omu+g3NUHNI0ZmVTG9
fn70RleLZtsm2At02occS+vF7VTqtGvXvZ1HG8UM+6XkNdFHZXQqqtRYPr6cYgrSbNYmbfwlRDKF
B6/x7BbGPkID5LtkYbzy78kPTMX2Zeb2+9jrEP9hdrfwPbneTP1pa+VToiJ0BVPDONU+uS4jzC5m
fMIeYth5eTXspm889frbt+nfdHLT+HPIgDCMYDgnJas+G3zVugSRvE5i5jvMr7qTmkTyuczLYdYP
jv1ZM3hs14OBVbmodynZy2RW4vC3G3hI7OQSBY3f34JvXpDcgZRPhdAg+Y4kn1+T7F7smAGSSzkw
tswG5dTk6Cq1YZxRaEQrGzVAsnLSEhd6/4mll14i8dDX8kS7er1zZcZqsrBd0nh/3cIAoCubSSBE
8b7KE/FJjQzv69QWkC73MzMI7xmpeZTei7w26qURNPoKZqLYIDeJ8SGwdbBrCpIqFiZWLF6KfJih
Q9PNNfyfrHmjutFN5ufltNM6fQQCF68ksymXBlgWquhJe1Aqu0GAr/lYy0UDoLEbDtOHl3roj3rX
Rr106qUsxs+6uDTuRVbOhJ2fVeXcnnJ9V7pnUznZyslFYfjCepNl99gFDOGxAMvJcrg7ey28L5In
qR5L8gwhoqL4jpru3olt0rVj19BU0y9s/aXJaxTDEtzughzI/hhCudO8e70aQ53CNO7D+IFo+gc/
fnClf2MoHm/RFY+5/phET0SqP8b9ExFET4WElB8mWqAVnwgX3UJvVKNyYjU4TmNoY1Rwtb10XbiZ
/TmOVXuBmutHoUfeCj3K6qH+Y13/7Z3J8wGZITSGVBWq6CtECB4/1GtDRN3yTG/+ySVPRLwmPPd7
Z+l2MPeLph9mZhgVCmYzHbKjTaaQNhofIn+zL8U/NMNiRDHtxXstpE32EKBoBw+gQ5Y/Q/Ltzbk4
6oBlMqIwC9K14TL3sUgpRISxLA8hb1EYYfjBTqkq3w6jVYW+lPsG919N2Isw9cX07Hs5bUVsjWJn
FjsUc3GAbON9Z+9QHHf0PZ8VVtL+wSkOg3Jwy0MpHYxZauxr6VBkxxJdpOHY2UeRnEBHErp1cpJT
k5wJy0IuFF/j84AUtH3O7HOeXpg3NcOlm2IYLpYzRpZfycYW+dVSrhXflasL8ncZcRM8CHxXZoke
P5RVrG/V0D1IKKjilCzyrZuZ3tlNYbkx9V6n6lYCYrKTR3O6ndTsTGdLDNhLTuHZO8KJ9oQV7UP0
yTyAsnuRHwrv4DoHsg+ElhwJJTliXdV3xwHJ5OhEYH6rRqdanMp1q+3t8JyLU9+czfCciTHq5pyI
cxhdCD+6BO0lNcfw2ktsXkLzUsVXQnTXIr7q3Ri5wXJzqXbXyL7K3VWkd4F9rZRG3dsSfmTAg9HQ
BPUyXVl/VOAIpaDZT5e3Mnmj4cASXlWpZW1VF+0aNcU7ebgzkjttCiW5IxzzOiR3lnnlZ4VsSYhz
vXnVw2vUjiGTep8iMS63iIyL7V+s6mJOn1511vyLVJ517Zz6Z7M8x/45rE6hf/arE+FWFGdOtX6s
6iOfWX0swzEQ3YRrL9qDPkWUHFR7D86FCIu9X+w9fw8NKGl3bbKL2p3tbMPgb+XDYMjD4FMAmlCB
oC776ysndrH6KjwdgnEhDfKdl/lDcwXh3xmIcHS6NMdNLXW7GU9tCH5SnQpubyaJw/Qjedl9aF1/
fG/ZarQJhF19CAotuNOUhGleKwfaUVhybKMqgZgXxhVzWwSpQF1WBmXmldBHDZ9xCQfLKhYol++S
Cjj9Gjk2+TKw9D8VWh5d3jtwonrpvZeG1rKp5BZiYWfc81IsTpwLVyEy7its4JbU+UP8SjzeKlru
bRQYpViv1/Vp+pjOEHlC1QmU008f/3u2UtQMV8+2ypNU16tc4b3IEhaHNRm96dZFWWzsg1BCi34D
IeVB6q8modTx3824tz70lSU2FHr82/Yyuaexny7lv1WISfJMQc0MqxJEhM8+PJh1pZYCabWPL91H
nHYTKuGzQNXnQ92xfCvj6+9nIG9yIiP9Cx0DoSk4rwHa/fV28ErLj2LfhQLnOdCqUPhybegutf8p
owIRTuC4l40a+F6P1IVdpJ9N79oWDrPcLu7upz0a1Q4/GCA5vOleednNGIyHIAzsvSYNK722YLOZ
2eE/m+g69M1miSPf1sq/acelNME16XHIGYocMl5y8pKmpIiEKW7v3k/npgrjkdVteEUt2Deormhh
vdSz2sD2GYszkCjOGQmPCMfEP0zv3htc7CoUyLLgWN/UV2DnJ2kdd/HcV8rkyQDbjedh7pXdKvR9
kdxqzL9uFKGFubRqH5kVW5QFaHi8qUenxLfbu6nXnPtCffyPfQLdjZdp00f341v55WSa2kModCiY
9P7vzrqOBiXTTnGBavNR6mz3ySDDTyESLI/ZxEgdZ02ySjpwuqaKNG8VFrtcauo/1ObfGzBB4Rej
Dl0Y1mv0cmAOPflALKj6Cj+oTZlFyVMuyVq9Chwsaaclyqttil5P9x78zTWwvei5Us3emb2zddXn
oGwEep+Ga7kUDmr5o+MrLKF+baBLGonKHHlMKiSf/9xQLWO0hJGReeprkBNkLZatnAQ8ydJ+Ho5m
5LjZSKvE+GjkMQBJBXbNj2MEtiPfUZT5hNPRuUqHPwF73x1PoL2KDDgTTbZX7E6A1e5QFlo8r4QB
lJECJwn8RAlxPAgVin/T7/R3W1lKV3/XhjidUGQvWwZy4WxqNca723C6RalF2THB73UOBaTdGtU+
KclxirxfGxSt92ls9ofEkjaFbaMOLdX5KmxZHPz9s4wFlY48HOpwbwCUA/r9tuWFvF9qJ3t0x9L1
ojR8Lrlsh/Dhx9vn1UZGO9TfmThFzygmm9cuDc2la6rZqnaASgyjop2rVNnESHpvV73U/AW+DMPx
r/cPLAy1urYIKAg57fKlJUeUq6zq5RMCdyTQSzWelVb/WUbHbjadVqoLeDB4z2xswwKP06l/SJS/
gWryUrBH0qcqj6I86isSgRfrYdEVNvYz7egQMTQprOQBWXD8KNsso9Y4KIpG+arU7Glo3t8jp9Jr
YmDlJHBlftovU8wxtSGcRrq9X34cbyh79dlGHnZ+O2aBp/RigM/orYFCK4tbWzDU5WzuxYq8vJ3I
rUGYfmW6GPohmHAzL+fk9eO0LA/gcY1Nm6FRkPnQ0ZW1zCFeTQfxFNmfIy+MswdsgNnAAvhiwyoE
V8Vxq4zlAha50rKwe/Oo6GSkRWcxtYDlf1LGj+l0YkjgJzfWNH75Rr9UJWlGttJ6otIIKUlxlHv4
vtqi6QF8q5Jvz7XASFamp+l//yDVkNJELQWKkk4K/tfXOtV4kEZQbudAvpOn2K7kXZQq/cFBgHdK
QL+3BXCaaNeiTGGM1Qsrwjdv/Mm8bAr8rNnXaWDNcN0DeyTPYl97DtDfWmGAgL7rz7v+/retvJHK
MVV8g5mlqJDV3/L6I4QLrEiJoSjIqo0OeVLnvBYrI8SKyNYKk+ys5rX1IWjayPundhIBpsAXyOLm
sorXkh8krjl1/f2m5DwP06MlKvkcukrYrn0vwU+b2gZqHP/fpoc0c3eRXjRn2ZBtMU97vSAVIYr8
Mh0pI/9kUQu3EXr/6XDSwCRmVrQZ6odhhKanKmC5LjX4hQe0w81qo7I09yEc1rzJsDiBJTP2tPTR
/lw4RRIuBjw7KQ10lpiqWi99Hh01ZDW0T1VvbSqDucV0ktgpA8TzrBEcI615IIqVqSvBY1G5z57S
Fd+wA9qVQ1scgEn6ZPaQlsfMAGf0Sv+almZyRcQlP48l1tnUn85FVKAv4vZ+MJeo4VUL5mnZMtMp
lHslhtFdkZ1sF//BLMaApB8rrFVWpxcNY/qp015egzvwsy0pJfmiRZr9IOVZMJuGwTIC58E0Qe3y
DEq30//V5SpY1rz9qwRlBdNp5i8D5CYsLZ1OM8+DJx1cOcufzFJ/VmJPhvrMgNm+ckf+69hC35v3
cpxvYNvadyIX/TygWv33P1ADmK+lwXmlEvka46b4YHwoTKPBJWSQNFIvYW6WhGFxTiFlTcXdl230
xLCQ8q3LD+gnxEhVS1aJxhIbY21RHAPMNW+Zlx+tyo5fXbAtYDTG3WSRLnsTaqeDAvQ8DzGEneH6
Xc1qvXbnKdDoWUIpSVXGZNgQKvO06D6+06ytwcQdXPto6Si1TN8yvb4GzY5o413UIOSyDZwxumqM
OtoO1baxN5294SlRrVRlI1VjtNradta9NgYr9SyBsWwooj41hcGiTYHtOTdJf/SAwMqV+6nL9reQ
3b2m7YwpwmbnNzv0Ywjf2WrKGIayraJtXyG+vUH2CsFSwqk2br2xHABba8dZd9p60NZJthblWi/X
6GSl5toe1gMEWkon/gYnBaPb+M9Jgx3wps22ROVtHWM7dAiO7yxjm/k7ke/0fNcMOxLRsTVGSNR7
L9r7NXYV+9Y9RNqeQCzrFvlw0LIx0uEQDwcTt69hjD4+EthdTeP+h6fnG1qgya2mmSpoAhs1NfEq
0ZyUQZb1eJTPAwqsJjUsV43uG3wquGY2DkBQMU31i2VaerqLTQH+BK6kjqA1OIRi23leIy/MBuu0
rR+4xXfPQsBr7kZMEhYmeqfpLmTdly9aZGSSaZr++oiwGeqOJGtUwcD+y+Mio4+FdujblAbeP7qV
xsmz5GrJ5/8+g9T3jIfWUh2DRKCk4nXraZhzBM63IFNba+WqJgsiJ9yJ1P8kIXt8X8a221MrY2TI
ceNV6PltjTPd0D7JPaz2ruqjGkJA0+vr2EyiBY/zAqNKHXUXfJx7yL7TuE3nr4xybg2c4nKuZVoy
w847eLyNo9RlLhlp5vHfOp90zIxcJnDs2Eiz49Sz0le1VY0a2hq4UxHvvYn0+DLEnlZ2Z7tD2SdX
dh5KHme1q71ZABj4WvkIP5A5K0g/OH54wKAi3QUi8tBQrfx7uq97Ocpsg2S0VACifv92IEQWpAvP
rOS7oTe0RS4l7SZnuXzNDojuJzOEbT6gEJ5f0tTML31p55tpqMyozS+uq1+n4bLqLN2boymoVYtl
n5XPQZAN58qX5AukSJCHdqZ/ehlI5M0wZ7B6cbLtxDxN3ygi6rOK7q6kcFZyz2/itnlU8ao/Ytxi
HgOzMnGS08UqLmwsn0hpYLJrfAl4gc5VJC0X0+BP3CcFH5AZM9zq2uBv7YwGCUFcUOodwVWp79q4
MiQGun89h2rUZKMj8mC2d67Xtneym0jr0snLuahCEzNiu8TRCXum6VqhBY9SuoUTxKDgbqfE0lM1
iPjZt7JnJLwwGFUdxuivczmUkWST2adhIaSpqL9O+nDZ5PccK+CGWg+lQEoYAv+qtKyKhZOWQzbN
BF62isPaPyX4vQK+CSxZWsZhgKn4tD0Yk3orZSm49E6GsjvOA1/2FABeZ5jQILwft8+FAJlqMk9Q
NaleSBL0gDftFRhoARXzmwWcBDELAuj63NDYQKLhM7e5MO8dpzHXobx2g40fbBReyPkGVmXpbyux
qXE99LdWP4bTbzNzi3+PFexSZdeVu4F8orMrlV2a7PNk37T7MiGJjwM2wnEHYeytKfTyUASHRj1Y
5Ri5exzUA5Hlx9odo0BDcIomZ2IwRj+F5hxl+Wg6R3X6tJ0jEWcnSz5K9kyJVnl2CqQjUWYnX0Hg
BQ/2UyYdiWKKSjoSDZlsMWPoS7aZolWORK8cVe+Ito/uHYV31IrxM9IPzvQJ+pOwFcz0ikxczajO
PvVmgFODXabX6SqGch/cpz2VzLLt1ctgZB8yDePSfQLOIQMaeLCzAzm4ejgYCIzZB95KknWwp1Dj
ozxF146vpKYdo2pJX49RimMHVph/D0+pOMYCy6ZT0B6z8BSKYxKefHF0BT5yY1wRUbGMo5hCCk6l
swAfozRH1TgOzbGbojeOmsnq4VhH/0ZnHog8OoruUJkH9MlUJMrSMbz00Dt7AmZApIzhFHtYAKa/
N/y9MHYaOXRS51PE6W6Qtp20DbUtIAWj3kYUSj5AESWmDMZmYFKANH+9ycg+M/PV1rq2hnL++xfw
G0gf/icKE0YTGUpSW6/F8zpIUEag1gVa00iTs6g3qzulG90OA0SL9wqie/2Un3jZ0hSmtMDDBbiT
IR/a2n20uvqbVrmnNq6+4ablzRM9sBHet51+1uXgax3kVXIglo7Z/mO3AdlDmDDKDYX84wx+bTeo
trh1Eh6WUpBhbZSy0HcfY2DGFI/ROWtYdrG2TrW1144BFcg3V56/DrGtlccQ1apIVn2+0ha2xFJs
hRg51qe3KKM1SVl5wBB23Q9rU6xzf2PA+802sb9JMMg2oMlvfA8llzG87N9Al4FAQK4ytsLbofE+
dblVwmo3fag51mCJsiUyZetW20LZSuHWtTceeqd0Cakle9NWm0zZ9Ew7o03rrIneWUdM/7S1267t
dAzHW+PBS5TyyqhWZrWqwDgtwxA5qZVBZ+iatkIy/BZ1uSYGJoz0alDA1lmt/aDg/2P9MYv3dvJG
Yh7heZ3EqIniyCsq3v+Qdl67cWNbu30iAszhlsUklZItyZZ9Qzi0mXNcfPozyOq/5bTd2GcD04Qs
VTEurjDnFzrFnHXJ7NGp6h3zfrU2NezKvOepUXRQEA+4MjJzwulrXY8u/vULk76tnpQAbSzA3sF7
1EoqxzhTSqWlnqa5/DBvneNWvbZwF2XnNGsqckuwaU6/2Rvsso+qVXxTrfyvVMTfGmm5YU1OCbJ9
m45l7l52PXd/YS1I9a/80I/FJxm5pOMASSp9wJH1HfJKd2pnnut6fZc2zUPXVN+mSj2Ae6+nbqhA
gE4CMzz1NOMhn3hYiREaemFgUhUEkwFuezNy0Ay/ia8l/lT5S+WPgy8qH0QBoQAxHHxN38M4wmJJ
iZIPg90RjeQTSMISWhlM9MSSb5UB6HBCHNEb/miQy/FnYw8KZcDmNn4e/WXzBdpfaDICpKuZH8I1
9xfbyzM/1TyCZA+xDn/HnHkEJsGOflKdUycD/IRgeVKwJz0iKb002QO0qIRAV+GN8h79Ea3k6axi
C7+W+BNS3HtsnY8n3EohQ/WnxR8WnwoqIWy/V/2WX9p7DEcogNAyCH/+zv2yfYI6GpEdkdg+9jRE
bIE58RUFxLc7YmjqL7O/tnuouT9DWsx9kfvU7C3HgwtnCK/SPSz/NAGj1Ssb5ul75DFzzhNA7Aq5
j/kE/lwdT6UAxHKyazeOEHVQLOi3nmDKUHp655mdh9BPviA67uGRKRRPxXbY8vTEX6s9tiOAyInB
r98VyKYN/iZ8TSAMv2/JupU8QcEt8hPDz44oDJ+oeGQ8bmOP7oh68wfD7zd/Mvxh3GPcfDQrt9pX
jiBZtlt3ZP5oe1nm4/uYaHsoq8dKeBkAD3pj7c01mo3kKU+Kc7J1hB5Ovbxvd5q42Le1dQJBlSSe
Q6Kh8OLWy5kJYXcne53sacYejcSfaJaeVfiE4IEu+3YhVL9f0GjftyvPUeVM/IanbO/RH0FXkPHQ
qULaPg6eRM4ncWtVQEQEJjANxXcsX5l9y/I33NuQ0sInR/GXdo/piC33bcfDrRzlpFr3St3TMQYQ
+Ld5/QhUwkt5rjxdoNDGSQHz4WLLMcn42v1LKv+Yq/4AHSZzaemIX5mINzvOz3p12NxUIxJsLan7
Sl65tNlCDNXGiwU39BbbUdSAZh3omrp73yIU0Z8kcJS9N6/b+CCE1uRuhpZJeox+r7sT+Zp8rSsy
iLVcGrN72fGktCZg6UX+dNm5JprhJkeD8G075NgwKKlxYwJ9DuKuKT6OTdLfwRLpfXLDIA2OQyJ0
xCxwS+ZgyBql9UrQkEce+vXYXZWiv+NY6uNxAunaWmfcJvM7ksCdPxRpG3Xliv27Cir/OCUUiHQg
oDNugcdFH+e1rqh4yWsJhISmCBk+YW34fycIadq5Fyn59e/O0rG1M2B8/WxJK69kLZZbByDC6ynL
EiocMgq2nllJ6bvNchCY/PUC/ttnoS7DPJwuj+HP86lfClvkMIxdgcux0ZoiDfTjUoflVd/l4wAA
AYPRz2Q3msXN0rR63voCV9x9ufLTZ3KzXu4UeVHJtPI5pXWKCDqYGlgAoo/19OsXFlO57pMa3l5R
uJmWYk2SfozxiHa31LjVO5yU07xnCWSSuZyS5GOOi7w7sPB2MXW+z1T1r2ETiFPEzZu50kvXmXa2
z4Cwbmk/tTaQCHXPW7d4gKAm04N/kRvX0qbqpzOXZ+8SODUSdeJvk9u+UNcFURuvvtT7A7QcQdZz
D6sInCNSESy474igFIFB8RELeylwjojhGeHwDvF5CrM6rKcQGSxCKGE/hbISqkfA51lBlAOSU6DV
hTY+n0f0TmhMYaKGsxOiQ1SoYaWGZh3uxQ7frqm8h5CmiKQJ0xSbxDCndmOCFQw7M9i2YIBltQXZ
uAfFF+WILgly009kvwRfPfkZhR1AzEfEtkcgn0xUwmOZTRjyHpW5R937iuQNpY85CJEc0Tg+XhVI
5sx5MBJLYLaB3gZtHjxBP8JIXHMCPJQURPcLFJfCpQgnFDT6cD5i7EOip14r9phEOBxbCpqKEeZ9
uBlhJcLVCAux/5D9XyR7xRP/7VDr9lDQS8zDrQththKo4s92QIw2vtlBbwcWXI4paJqAGreW7oEo
Umf5BGKCKdH68eRLzR75e9G6o8P0eo9eeMnoGbUHA2zoPGX2MmZFireZe+CSQsS9n6PLt/qp8HG/
JmBRrEeMmIyWAcTctQ8cPcCwTtKD1NiDenWSwDIK0zrMkjCnsRzRTWFdIwQbTkf0dQjIbJlC1hhi
Ch0Fi/tQUsKNZqCG+hSaU2gfIVRXIjNWh4RzhFSHMYeghRxRm8GyBa2JoXlAtvcuT1ANDUQV5GNQ
J0GLKKrpZ6Zf0EqmPbIjKLZblHkaf0I1mamW2AO3QAIRFF3eozT36FH0PAKj5qz3M82XFj/RQNT5
Ux4QQx4Y7R4dhBQ1aBZSeIHqBJYayE6w0kicYKad0CT6cKJt0FpsH6nPIsRtaNTdWYRIYehG2Iu/
oxUhgZIH7JKS5kPDEXukR0hriGyJs4Zqt4fchWseii6caSM5WPpwsgMCkoANAskOzAnoDHJJgTph
zLeHnAYtvbjlS5OP51TS+s7kxzSTfA+cAMnVEdKwRyO8P3fBvyJE8b9h/Wga+LDtC5Qfu+BWtGVl
NT1iGHky1UGzOSX4auBfMKtmFZEzbOf1W7MUyhmZvIJJ3lBV1kGZev1uoltT6ilWOV6bRUpHO+ER
70mIqT9Dr8CcXC6v2ngZEJi0GfBPY660J8upa6ZsmuMPVQp6NIOAqgNkSwGZJelfXS2JJ8OpSDHt
48DrwdZYtV0WSWVzinvNn5elio6jmpIt++hjk1MaFO1Fst4kpLTimORfqW1v/jmTBaGesJiT6tZB
kEmPpTH2SsSAT5b14lgvxfRSTXz7ZUteuulFSV60I5rtfXfEsL2Xyvem/m7a3mv9O1vfI9bfWfwc
PxOpeHauy/RNLp6H8rkUz1P5bOlPxDAA8n1Kk6c8ebK3R3w0jPrROsK23qbLHvnyVtPfDMVbQ3/T
aFFZ2xvvRiWxUDftx0JIm2s08V+5mdXP07RFPaI3D/DPEZWYxhx7Bd15++c28puqLRobMPscE/8K
AD0/AVDkecjTNQaB4UCEie+zNaVQaDkVfFhM1x/yDKj6TZyjznZVbTnvl7AnvQiRL6UUiXxbckFt
vO4Hm4ZE3YnGFj3u/7w38MTggkUpvt+jrOjiPBfNBE9GM9zLiTbQlZAprbqrAZci7FKKGBfMlkER
vtSqIjQNPd4FWYnM7sy85yZGmfX8n6/DqK17vcXR4NjsZ7A2JdoG6BNF4yrUd3LLdEMdDeXcdfkH
HC8Xz1rp9RdytMcZKpJZn2ZzzV8E1sTeaBnN1Y/nizqi/GYqN7KHTnGGgCa/OX71egUiSx3gwPZw
20lIglhwVR7FukJFpwhaxvm7RlmMc6x21DWcvjbODC/0NJu6dcrlMm0dRaJtTK77UbKf7KkC2DH3
LMIa6u9xmUfG0FbPeCfo/7JC+GUGSCqNeiSTQArLVOF/alnoHMeF3G/AOag7Z4hkTcVTPNtIjTvI
s2SXZNo/H9o2q/rcWIO4ynP7E7CeJw0VCVdbLHKoI8awpjbZUWHpM2iC33x/7WySEfKS3B07Sapr
YnWuKuVqc64aZQ9SaZdIyj2bRh6NaJQ9SKXF5b4llUbotjfdkU+T5j2ZhtHwJZ9GMo3Qx7+TaeTT
8mJPqZFKS9e/U2lzHJBKG4+4pNLIpjUULbNoWiOt3fNoRGlEOdFeJUc2LU7+zqPtXgzr1ZoxIyxB
AeIVlN4cm0ZCzCz2O0RpGltI91Oa1rf/0hn85pEBzwJqaqAp7yBV/eOIUZgZRiYdvlOFqeSZ56QO
JcO+zEg7tCREl0iynZF1G3pjQ+E6rcJZ4jy/YTMwxf3qFzMYiVuk+FVKu+poO5Ez1P23Gokm9Vjm
/ZdH6LSu51VWco7wn45jqqv6CWuEqvb/48EyKLXSSdgPM8I7QQW5LjnZcQZkCHmF6SWZnc0O2gGd
XvwNRlT7y8GAyJXbaVSkDA6X6+2nrgrgCqX3eBGxfqvy9R3eV1+2rdAbd1pUUtWtXvqzCqO6d6wk
v1Zr8nZN5yAjrOrknMZcLG+QRq3cfznjsm5N0sVSiXnO36dtUCB+yfoNBTyL2XuisSBZZOyQp74E
oZ4XC7gB2Y56O1tQT0ckZShV/dOoKqfj0vStYSII+h4SDh4t9G9fj+s09l8N/Uzdru/7GAgMU/Xj
l3Wrf1tVYSEAnwWDU3fn4xbYy6aca94VHLwEwqgvjjRsp/+7G81g5D7glvhxvyOIA2dw8lCrOUmr
/nDcmiKX62e1lvTzNFcz8866fqaEhTDEFwC10+V+yd3wKZ5E9WUd45sZ/O5zD9/x8MM97p/kILPn
ZCoKKKP6rAxq9+Z4/AZWN26hw1ssjDi/Qf1mQDKkap/+/Kr87k1hboVUCO8Ltbyf3hQZ9JYE7bRF
I8hcdo0FZf4qpGZyTsyMxOcDlfXPZxZFBSNT2/0LFgL3G9nVEa88t2ikd7MGJ6cttW+XL+vCAGPR
DA/lis0Rhpdvpx4QojRbBw7v9bDHLg1YqBQQ1OYezdup8Tcgwuh5shItfUoTfe9jBUZUq19rTDf3
6DFovc06jDqCbQlWhB60PWZm06y3ChS9Q8sJki1kkI9FqPXMA/YozTA/Ykmj6QjJICsfEYD3rSZa
lshoIu0IKJkKv1+irYmaJVqbaG6iYtm32RKNTZQskZ5EbRPVDe4qUdnQH4YiiZaEXjEEM6Wu8B+F
i5xq8WW1WUp0Q3lvcHp9qDH76ENHhGqP/VloiLAww+yIOY3GI/o0sps92jSalwiRXzqv9A3mDmoT
4fHULpFo9qBOXmIz1eyR8xEuIomkOdKSyJkjJYmqJlqR2kiiOdl/SIyQiPU9tjUcWBOsoXGVxKi7
hICKyzysbBK3QUGHouwhpkCqg2UKljSYUuoX/p9b4q+2t4CTTOb4sulYiurIP2Va8H4t67lTJRdC
SQKBQ8k0uBC5JH3DnU+MbqMBn2CeXK7OCZ87GMiG03TNzaKXzLY3aW2sAPCxYVzFlozSyN52/8ed
NmQOG7ex+uRWd2Lj+bL7NDe2t1sz1hemys/HSPouocLb2Y+/nDyqpPGnNPnQzqn22G1VbV+j2DKe
YqUFQiAP88ku0XyJ4FZVX+neWR2+noEZgycrRySFpyFFRzDHGsnhBnEy41Rsn0t0eA/ljNcT6kek
ALu8E9fHJq/GR/gBd7Uoyug4Q9PKJRjdW/YI0jkHkJBVkYGi1XXewesu1Go69SDqPlbadB4A69yl
I1BFYW3KPZfhDMVyN1jirhXzeAPWJLlNd1WDtnHSF3lZaO6pXEc/XWI2Nua9jQTgdTeMWlA4c/Gc
2OWX/d8MtuQEaN+6R0CuAeZC3XWSHa+NZ/1aNVrEagFatJU8nGXzE8q09vm4I6iZjdGWisUdRaJ9
SAzpK1qr42f4Rw8Lph/HXULnx3L1qS0ejlv15+a745p+SCNbOCY6zBIhPUH11n6it1gdJiW4vqF6
gTdz7yVAcaj+JF2cHym/17/DSNlKV6/a7PHyoSWGSxf0QLPXYy75+tFm7IHrjEgBHB+XYJF8LTcT
peZsycrEZ/aCepExZi4G5Z6gYqv/tAf8uedoMkR6/c9ejIRCAWk7GOPb+ybJWnALeGv2cjojl5gV
PnCLCZ68qUVQ4cW7Hw9C/ne+NQpJQjRci/9rWAk5eB1ReUrYZOSPHuI7v4OUdtUiD4wig25V75mN
YCiAvsBcu8sQTxdNvp8+JCMDfSdpXXd9+aCelAVC1ssqXaDZP+6yFtyhtYLFc3ylcbBdL9f8Ks/M
+S3aB06oNM8bxNM3xx7+3EJ+HWptqqqGpSKozVrC3P/+3dUpxbrpxYJJtlQaQ+Ip6QiAJrZb1XHr
TK7XA9/++qmiRZG3Lkr1qai5G3PcWCU43BLy9vEdY+zbfd0oFKgRvdMeYLifvl6mbXNrttkXaIp2
YJRaHWRWKQWZM3YRa+HkssNMIFBL4u2gm+VahtjTVDATtDa3MS31PTUK8yo3jYyi3OZ8GNHMPI74
5/tj/ZrnsXdFeE3WLQXd/p+hg2OClG+9aslp2WIZKsVk8eTNgjRI5kLFs5DWzua4RsO9Rm8L7LRe
o/8K54yFyKJtXTQLisxfjXIcqX81w7x45jpIMAzLXZw1yS2rvaLXbbNwAoRvofooJdtpsnO0KHoj
x99ea5GQuGqWWE5vndWJV1hRbfbJaTBn8lux24CRCKJZFq3NR9ZVL9sbGSKPGsRWIsGvq5hlXa/9
urZIyTDXr86o7TlajbT8xJOWwCDrbjYYzVR4Zp8sE4ipShmxHB86TrvuFR0EhJxwnXGy6fnDDGBq
dXW92Wirisq2EsA+yPSnnQjEYtOWmtYcF0+qtKWQXWN05O56FRXVd7Gts+KiJtt8ig0kZ8KVkkHq
F/VWy/5c1xMeZlvarZ8zYdTpc7XZaBWIfpDx8dykirO3JJlDbqoN5V+zcuYFSb2fStYDAHWXTuNR
DPjU440+dNzlKith6a920uVXw1I36+2aaxys7a1YP7rC3z/nrmw3cd8oKfv79WEzLR7ulbbBeXDL
x1EAISqa+Pq/ffhZmwI5houVfRMaz+R/bgZ9i/AfMMG1Qh1Dznv92u4Q+PiXFgELAyUGq2hn5WFS
OmR5Me2kf/u+iTROXLUeoMcu9lI7UwHcXJrLkvESvO8Wmyf+v7eZDr/I1K+xvhi8xE7T9u6/bD5x
CcfrKkE/Sgt+04gkvUG6bytYYvAq/XtTKlYqbF4TZziyZrEkegbGxAz/U6siscpLk85aK4753u/b
1rC2je2Sfej7IKust6OmWD1lDiAFGtC1cMq2r3ajTMKflOUlq3O4DFODi9N3zQ436P5KYtZKZlyu
hmuZIRtgLu/c5tWDhdX2wtgzY4VUgZ/BJUv+arQDKee+nJRPS4ZvdyQ7kHq9SsaF141tJtyXTgqH
0PnJqZj0F3i61czH4+kUl5RRqZsBTZEhyeR8AcdVDKS0T5lGwWJvvsk64mOlaXzk6MlKM3tQszX+
opkNVJJJVb12A7JPfx+zwhxlx4IZsqTK4CeJMkOuee3i6gEziSlpwVRV/UbJLdGy+urS2V1aubQu
5KLJVY/f1qVuO98eUShyv2vwaHcjvjUxRBenUqcCg2whOuZ5tj70VVbofg2uyNW0QSS+pA/6dQpr
o71SZZgmKItJvUTtESlTnEkFsJb9Jal4DJKvZKOAL66gGKCsiFFAGbJMTDGGeQu+f2m2mLHSbWdr
pZZWMVsctTbbYYvA32qsMG/62WLtiLY9MJO8FB/+fqV0AKi7GS/g7AbZl9W9vF50hDnZhx2dz2s+
uxgh76b2R+c8tAWd2tgbyfWIUvJVgj37jYkEmTuaLZWpSTVIRqz2p0opigdW3n9ZndS9vfTdrVUX
VxkEEIRIlg5IYaNlnzdVY14onPH20p1X7e6iV7TqeH15P+eayR82OGVd4+G3WYOLAjrdeyZlQw6w
oy//6kw00NJRLYAExZx6q6cPR+/fYyf7TcZ6JUMwtrGvukbu3bS00DuexnLyKmncPsStoT8kA57T
KrIHVbA2I26jii49TWpn1SCWsuY9hJVyOjXbPH4WaOw38IxbtTnJ1Eo+99hHiBPvJJRflHbSdybC
SxhaZ5qg3DVKShNsLcqjTTEDVWmdm7obV927dA+IdlU9Ygp0F5fRJkYw7KQzX3x7GXKERWlpmeuN
ZMGsF7mXIAvtX3qMYoLHXCRoWbuNDNnON5L6y3ddh73OoArp7dRApAUi4wkJ2CBvKe72SPn2nqJN
tXfpTlYFtYsm1pLhALn93KckS87KHZtoz5Y7xVPIwqH5sgtHLLoKIpTNpAGUwu28u/yhMVLtvHc8
bV5ZgTJb5vU2a13N83O8vK4wLsXDNDBSTH20fTN0/XC/90oZNosBYoKOw1i1vDTLMIbmmH+eGzN/
j1yluDr6qbadItp7PwdxTgF676pGPKzP0zI5Z9Zhzvn473cdV2U/JlBvbtc6XW/zVRQCBy1J9uEK
GW6itsZNgY4BnNsChOKwGTfH74SgZobrRupti6LcrY2JgjvsP99Oe+Uut2NmB8KUd8JD+oDY+HxK
+rkNtKqrbXdSG+ceLzppyB6ODyAyiAHL3Fh+7NjjuYEdSwWeblHhOj0yu5Pmmm3hUjFo3GRbqTVa
7Ru5spOTLE8oXDQDOZ9puOsxzTynmtI9SCqbo/8sASGMozJFetyMT4o2f8DLwf68uz8cnWq5JeW5
z4o1WhwZTw8xaF5N94WfqjKff+hiE21sHrHTQYu5tJIrFqTXK2omBtOzxyrWwIwBrQ32zlcpJItR
XEPJ5J8eeCgdtEPMIX8xl8XyVhVY+QQf3hMbCaTCkp8Ge1eR0yT1ne580pmmPfM2AgBhRDi3Veec
snHuLnr6KPQNp25s7SvIsYt/dNqjOs5nLI+n87QW87ninTsdXXg5le6AGsLHEhH6YHZGcbUV5DPV
RHqPk87tpXOPQWLelgNAvEkXBfMXtDrKlil31679Z9mBfTkI+05kOVIlVT3e2aTkjv91otq8o/s3
S2mE6qboaMAbWCdWqj4j7ItwqlQhWpSIJ7zUrkssUR5GB3My09xsCI/o8h4jhLEtL7PWLNc8voT0
RpIs1+q0LtfHeAHHIA3wRh1YF07Kl2PgQNBUvMkZst7M5YAxZ+PcHP87fi/APILfam8kfUOIhqrp
6JTiIUOO/lpRyWAdgwxZiJ1lwXJMgQadaF18ne0bHjGCCRsqFb/8Hxs97xiEDkNCqwXMKxDAQ0aY
Mdg9RqNaSnoSn8aALA28MJxVkNfTpDiqobZfyyyikN9XsvO4DNn5GKjG3rzv5mq4dWQqPc2CTQR/
vF3U9xusyuuSGsQZf0vruuuujv9M8jeEwY2rBW5h7SY6CXZ571KOn45NuShbuA9vnQCAJAFrIA9j
v/R4pnRttlxVEhxaanR50jnnDfPSm9VBZwt+Jj8emyn7eBkCO31OPcw5MBobkZ/Zx0KIHKG5k2uc
nWZzbOz9v8jY6WTu9SVE3bk7j13zdZLL8S2NlKFjHy4pfaWPS2+HHST5+14300coKiB8MkxmfjeK
ZvSLrp1qydVIn+5Cq2kfZCRjEBGf7/4ZUzutddwmT4ebwhi2awxXHxnyB7/a5fzsejGjfJDMU69R
aqxSIEQOB4xeh1unzjPwosre5FlPu+i+JPBwFMCzWoJhTzdt52MYJvXi4gUOubnPoTPsPx2bRF1I
8QptA8BpvbelrI5KG/yWLfWAuJAev66b+dlWxu0sGRZ2WpStTmj2b+g18rt6Lvhpa9yqMdV3bVW9
/90wPqzpWWuGHqH7uTnplU7JPctTYLPM7UBnbvNJ01DsPEZ2h4QCQtBad69bXecfQ3w64bTQGgma
yhManyRS0YPcx/rRsLxmFddaJcR1LBXN3dzOzZ2kF8mdBTVSOY3Zadqk1k9BMvAqDuiOLXN7lVtw
vYAnWlGaZxv6s4pzg/3r35spLnDk7OYb0RjbiRVhvw8M6Rg1VfVF31+RHOwE6MG2jgozH+4To0pP
OvkTqBQp/PUk/2yt+l/IKOsfZh3izjGl6LKrpZyHzq3zknu3b+KWJ3T8JGxLnI3KPsGNg5u5Wst5
3jevs46twcdBc+PNKO+6mvylYRrzXYdDwp2u1TSVk+HmxfrJAbz3gHtV+rDPSJxMMq5bY4nfQhu/
UYbGBgo2G8GWbuvdigeuJ1hqe/bkrHf2JpOB7sgU2NhYS4VeB+o6d94xfcmXWLst8upKqSYBEnf+
y5GcYLSk5hEIffPY7mTmabTeKhqIhDnX42uoUV81jMz9NUd4+5joKHqSPW5TD9dk1/St0yF+RHDg
s1zk1ud/Zj7F7JDEMeZ1ZnIdV163zjYmovLHdnSar0Ov3zRYcL2U8QyYx8SGpTS002ynywnLWhQ1
K8nElFLre7ddGut8TJaWGvgcNutfNlNvH/VV166OmVMjAVPCccg+T5lk0czVt5dpVGaJe/K8ECTM
mVLRkIvoz2mjXxOvjk1yGgdQlSLWL/xmdR1Ne5yGEsfMBuJVujl2dpJXefmyFwBe/zxJdv52GZBm
NCoFKnxm9Sf2l7ggHmp3NLb6/ZAbKFX+/3+1m53HtVbs5x+PnCJMcgdcI7L1VvZkR1zbWQOzYDr/
dBKKBVgdmx1WmeK2y/OPqTCm077XZlA/yjjH3f353v0KfrbAnTiqiaKoRr38ZxmcLSu02EJs5ZQ7
BpNt1gM9jaU1JuWsTQ36vTJS+h+BBZdIXGVb925DeJtXD5vV1U0xPIFWZFtrcoCtfr+3auszJ0z0
LL277HJMx+0hYRz1L/vtKDpcp5MynL/fuWFPHHOQM/suSbMUwH8MYSRe6YgPsNXPB7Pq3erDnorI
pBdBPGLbxr/WzemQsK+TL1vb5betgtVH291VVTOGMTKWiOXEAYucBVQN57NAaQrWeYfgd3nr/3Ji
GiDTxbam53bEi3Ky5ezN6wl2a8YIgp8DBuC/OUtSwlAQpPLONGp6mBilRqowz6uep+fvTltV4+se
gQLHWId7BFN8QfX2pM3UODcsnfwUmBhKDYbtZpVuQfJKK4/LSoD4YfzjGT0J7uPy1mzV6TDzrz9e
ojzqX20nBujwz2XilIYV5GK+c0rzhvwYIt8OJnSdlUIlaMWJnMAWbYjkUnzlBmAcn4e2SVZHAIZA
eFX4ShuqGWQkK61fUqeES2jcIBgyRrZp++bQPSvx+qVshRxBgtWuj3u0iNqhfMkiHruAxz83618z
7ZygydCrmWj0kEv+MdPeKNtu2ddWJx3N8QaSc2Jud7pTyGCUAS6JI1X++qm12qbAWrfpzTjPyDdv
ca65Y2Y0oB/MHP1A8m/0crkOy20QS+WuhWTKh8LH6056JNROsVV+1ESS3duwiGroEobWoyGqde+n
uW5Z9m7DHd25E0IIhzFTlslLtTqKG/ivB0rN1ArlJh8eKkc8Kzoqq1PZpXeQmlHiPn5sy85y/3zL
fq2+2iAAFAVOHiKxKuWXH++ZUpeiQeEa1ZO+Q3azlGGH3dfZuCws7W35XTlZ9RZh3CI/qdPOl8ZO
sUp9DKxsOUwnp4bh3BnyhM+qJJIjGfe6z3ZV9CcTz8YRaG5WQDNlrXcy+iwZmb4029N3B2J5R2pr
Ro9W4EXy0+GQ/4PFa9Q1oJHLQbthqe4MLTGt0++OnJtMVqq3y3PXVv3fR28z6WFqviRLtdhYT+0n
0Y3fYsR7Hi/n4Swq/m3p9ng5l20jewHHWjwkqvLhOCeQbL2btXaruTK29YhayKX6+XJ2prH2H7SO
Uei7M0zJy73TjGFkJvPr/XHwglPVyrrZz3TdtG+ZY1SP5M0xxdvv199nbHYjpQdVoQRcAwiMGKbn
B069WGtUyQfjFj07zUXcEid5/V0vjPJqvxSLqez9kjU4TaBRazUZUGVtrKLjulTILruQ+I+XNmL0
9VlMD6nN3ABPZ9Luq1I/5tVscHzSDnE5fkPweAmGucVeR6TqXTWssqvJF7PY4/qthXRYZWXZU5OU
YdMIhA6Km1Gam+vjfpjz7KPybD1XS/FBMqSHwkSB5TTH36jwDP+CL/hlnmCTV929GAxZRyTxFxSx
neiJZIPI7VkDCBc7WZYr+SLsSxW//efvqCVpkSy39mNFqit1S/wAnn73wbbNb9PZ+mTUDdmTYnwo
mbIijbPupr/9G7RPnr/bA2dGlYU8+1GifT0c5B6t9y1tD+eIrA82yKD9HlUfCD1AvkrWg1UCpx5u
UqCNoTGGmbKHNYZJEQFzhShO5swOiyIy4EEWEa5ThIp2Vx+BMdK3Pcwt0qzI3tCRjMz8yrKihAWn
FcX5lWRFRGpHWXG163TU4YqZHCuZqLaj1o4GGUhWNMkRS1S6csIauE9A4yATRdIQWU44lZHjhNIR
qhqmWGbOe6DBPh0xp6FsBoRqBkg0EsMYoH9OlzHCaaTD9SdJVU+63ThvlHJ8ThNwu9vQes0cdkfU
TUi0TdilIU46w7E1t4BoCzDhZuFkJxM7rK8istbiX7CFv/CroYvR4ZnMOUEXKvpexPyuittoiZAS
4bQnpYIMhsHHrH4e4h7ex4hGA2obJX54R97w9aPanCNsvwG7c4/P501GgksBXnH1n7/UKBl+kJX9
ohlLe8oyQ5zGKf0sk8mESwbSQc+EeZoH6YtTFMkpzyg+SLrJ8FTYuvpWINTn9sAsTk0HIm6KTRLF
s167VSXg7wO9dBucLKhYpw9LO2FGs09aX89Z6W51+Vbrbk15D6u7RXLA6W5jeRcbSPvbRLlFb6A4
Aum2YQgq5bbubxvltu1vO6QFymu0bNLbsb+d+1uBygAF036XG/h/pJ1Xc91Imm3/ykS/Z1x4MzHd
D8dbOlE0ekFQEgseCSQ8fv1dOFIXq6hqaSomAkFR0rEJl/l9e68tzBO4gcg6tVC0LBzn8zbyezZv
WXYaxmORnQhl89zjWH7ftPKoh0fHPLABAYIAxDbmh28QIJZ7DhLZCweoz1gi7uH/ALEKZw5Qnc9b
m+/gAIlghgA1/VaW29Ld2vW2cJm+7LR4l1U7b9g5w26y562P9kOJ9XBvDHvtsvnVwbX3Lj+rg10B
nCPpB1bVIQXCc9mS9siG9jXDR3wSzbELT02Io2/eVHiyylM5nYrL5nmnbDo5HlOleRsQnHqnDtpB
fm7ys8rPFaiD/Cz7M1rUtF/H4TLtz1l+jvtz4pwjED79OejOXncW2dmn3IDJjDM9tk41K7mTzPp7
zzzpEVjgk2pPoTX/bNpTx+/ZvOkuH/tkuseeRTMjPYK3XAFy6srvACToR2xgkGAgQT/q8gMYpDDY
A0D6xkDqKXE1bwyk6d8ApD8ykH4HIJHTa2bfGUgAkHJ3m18ASClKo+p3ANI3BhIAJH3Yt+V3BpLz
VwwkNR3IXwKAxCbSGTgBBgkAEsyJ5IJBAjiBFOuPDKQJFoV3si9bPJ36/Kx7J7aWYR+32ueaUWfI
XWTOhQWCxwAJu/n5TOsH5CGGQhi4louf0GSu9U5Onoz5INQIu3cahdM+531exddKCaMifAyJwk5N
ovlMJ0tUlynm2xPQzJGcpHeN1h3+9tNyJETjRlAfuZ0M2S49PfdznBh572KaFtby20couHXe2zKC
QSQJX50/iu2C7VmUTax+my8Rb58nmU8HYsROZRQ2mK8HQZ175TRVerr8c9YHTFfe/g7e7+7be9fM
Iuw+fCCrmQA/I+iQiE7FkzUHPTRODCdg/kSRcO0jsSxgobBfjaa7oDgy3tFlP05DyHKys4c7O2oJ
rGC2TWLsoQ4jyth1w7TOEc9earQ3rZ8UH8xsPFBe+bvaWU93CS4mQctGtMIN4c+3Al8FYZbAF14G
pLYrqAgjtFNaKVrN77m8iGffHmR1BT1YL4/qu8o0p+u2H4qlVerloivoB3tkPqAKg9PspQq5ll9h
JG/M1lkYU+dSYg6fHYfQWtfWLrvh7YUdI4qXqatzsJtBv3Vs5yMrOmyghnS2ZPCypbRao2PXHSQC
hXzeAihmxr4L9la2T429k82b6++KdheSlN3u0hHm57y59s6J9ihn7HJfOvuNyfUwPmiXzZsOznSY
vAOF9j47srXZsWuPmjlvPjLI6uSGJ1nNW+uf8upU+/OWFeeYvlNxroeFVm7C4Rz0Z+HMW5pdxZct
zK6o8gbp1bcBIRtT4dQ3fbR1R1Eeg/AYRvOWWYcWJlx3cPODTyXB2LeQ5+tFH6/MbO81e6bBjr8T
4OCwSLS7tpo36lCePW8O3yzai2HepLPXYyIE97k6wB1mG7KjPR06vpt36NujztWlpX44byWE+IqW
78maTghukjV/5sWZ8icbXTW2uDgLAmzcX8xBjB8WuB4x2QSIUvWi26a953ToYwEuNbPKJV1ns7tu
QyIlrjpKe+bJSRIcBIEVpvFKXcR0uA6adBd6fv6hpZ7uUetL2sfeh068jqbUfAlLA5tb7hpgz8wI
rNSpNgCZegtplEDUHBXRmBu1FAdtrWqi/mJT7+S5gfKmrmonHT5AwjS/wZ//3kezHFDq5F8b1c0v
Px+Vx/Yxj0aMFCMl9ph4siyyl2XkfDJVnzr7oO8wajg0gavV/+mTeyXtqV3kEDgDMODBSCuOZNkK
OAzDiEPWIrCC4x5KdVQE/urbWA/m1KkFyiyCsN59q0BYCn2AlnrLy9CPxH9+ynrHxPru+PcEGfno
u8by2vB6dzuBBwOKpwMP+sM3nqLiRCM3qBCY/Ptra02RudukEmg/ndhKdnWlP377/iT+kd6TO2jN
dC65+2/7kB4UQZcsPyFWXXZk1qY5bXMHQuzWQkJXwAcpY3192al54MgzHZyhRlJfBeZlgvi2f3kp
QBOdSKEI5NZ1FPRi1cnS/IDkTgKg/z56DiiiyYunm8DoszuZlbdmqManzCjrLfX2ZvM2sAN4dY5l
48BNqL6nD9Dc1wLXrFk3V/NwCyOGjgNPfSfdST56VbZJWuu1UfGDdPzwvtKl2gc+1Uw9aKg7xa8y
77rPBUiKy34Z4HfOaT/0SMJK/5xm9d628NNejr9SM4gY75SA3MjtLhZDsUptS91zT3KYdfUP0m0+
Bm5Zr8BpdssRW+iCOyOIMc1sria7YJJeTPaLF4DoNR8ue7Wd2vZQZeHtZc+6BmudllSnmzEX/Wre
xWmh3HPNZSr0FUEEpUDI78rjOO9uzH3ag4qMg+PDjMgABa5tI5dX7vxjPuwNASMyHM3rUev0o1cF
OUTS+WgoKRWuPSvQPmA6ja9bReD4OGof5uOD8ekPY5cHRwI0gVPV+glZ/ofBGbWDLGv75u2gwSs5
01La/GD2JCOFbaw+qN+6EamYrGAMLy5HEim1fYWKMrCmI9VF67F0jpA2rCfZBOVhtAcPbkcYf6JT
+qiVeXbVRMP1GJYlc4cerR+llHtBIG+ty8KGArYxanlt9LK4uhyAbgDauLSk80Sl71UHXvqFyKtD
nVhIo+F+YffUfmH4+3GJRwnDplig2bZhQAD+8329cTvh5HYNvrRMM8kxazItdlsjr1GFhDntP66l
7WVy9uvHEtzqHt2aMbqs+9+egA7buHViOxk2SZFQQsrSVK4RwQ+3sReFN50+rM0+z796FKhg3li6
sTUDSlRg1jBHWdW0MbTu83986bjBHxLMOk8vt4OnQtMxeBH8XIpkzt8T2ocErMLlTUejFPDQ/O3l
jc38lk3Pcfa63TpuwkShL9eIbJl/DBHhFL9/GFDP7ieo1MjKhBhPDVKTW7qer33pnUP7o589BOOD
mz0k4WN02arm0XQe9ctW9xucMLl8SuWTljyPybOpP3XDc3PZ1PDMrDJj0tDXHPSdVB9q27/5+WT8
x+BImOM+jmHfsk2oV967smdfaXZk47lDtaYxP04wpsar0TC579WhMEsypmdBZ8IK3mb9bdvuxyGN
4FKHDnnAcBtD4e+YvPoG4L/aeGFXJdPn2p64FcU+HNNNK7CqLpM0xyPtdTTHLgfO33vj3LT5EF4T
OMMy6oR7Qm+jfvvxg0xmOfstG8t4uXyaHLv1AIaqwhNleSK8+TsfrNPEtXKiDuVJCwuLgILJXFp6
d7BVd28FtDoX5PdZd38cJ7JQWKIb5vBs97h3EGmpXSAmdCGqnMQzArr69u0LUB2z+oXKgw/fRlPa
A7VYveoR6TaRBfMqN/HRvX2fiZSZF9x8DTHVNH4XkZ2hfqbtLHeXrxdNLYALaclPXdOUa7pszVag
ulGrP+4F2JbKWqU9/tB5QfO2K37/xqM2OdvO1vtnSHi0cAdE92mnb3QxGhReGIM2uVGlRyKjEs+R
bkneyxn3bqMTHTmm9pKW1WcTafZNmYTGMsTMd12Dd12QDlPulJZgtrLd09tIufxfWXE6RC6gqrKS
zV3oik8+wYFgGFhOJ0beHEbffg3gvC8nZzpaIgwIV6ivLKdh1m6WwDakMnd2gN1uHtSpSczH1hh3
uSi0L7r3GQWpf6y9aTxV849GVuMpzxx3g/8w3wM8WA0qkf3SD4G55lyR5gMJADjVNEWmVFGXCy0K
NOxKNnoxjULnCdnU0jLyVwjQw32dx9XWTlkhvO0SnSvfQqHkCgiSCoHromJoy+nLn3fS6EfUNNu6
3qqZjI+it1x+32VZQUuOKPW2HD85cS8hplGyHNZ9iVFeTDQpsYoZyeKyP39+dfhhms3hBOIUliL9
ZfeHVBXWl23Z+6pdxlHYf2SuUTxJMdHsiurpksn49ohqAExpdf1vP32U5QzkPwfiYX5kNFkKvLnR
nuP45vK6qe/0y7LV1S+aOz+UvumQU23gm3CZY+nwzlnHUiDEN9y2y1F3CS4QohxS0t8ll7r5BHj7
f0Qr+rXb1FC3ND/DX9R50FWK+qA4NddpHeZ7K8jjs1uq6hsI/O25JhHiaB61ePUfX6CFHbnNmxqg
BS9CYGKbEIKYX4by3QtpoX1o3KpdXF4sbMG5FTZtyKQERVIxbfDcfhW3fo1oiRS93ghXM20QXaRH
qM3z/CZRhkLSAq3Sh18ErPdV0I3l3fx+f/cowbVrzbxEG9sXGoQ/TxcijL2dTqLKshS0d2EMz8TH
aDyLFubSPL5vj6BY0gIHhrTz64cphzjJmCkdfWYcBZ359e1VL1/g/30Z/jt8lTffXGr1v/6Hv3+R
5UhDK2re/fVf9xLScP4/83N+f8yfn/Gvc/wFJK/8rfnpo7av8uolf63fP+hPr8y7f/90q5fm5U9/
WRcNYu7b9lWNd691mzWXT8H3mB/5v/3P/3q9vMr9WL7+8x9fZFs086uFsSz+8f2/9l//+Q8CR/6w
p+fX//6f8xf45z+WSr408csPz3h9qZt//oNiT//6/ZdCqia6/FMt22+//ftT/2n03/bGfxVtfiOJ
pK3nj8EB80crIU0F26Cw5DmW7sLuf1dX6kJ60UjYg0XfDdliNNs4QnYWuI8OIonP9ThZW9tviGif
K8Kycq+kYZsXBca7p8poKj86hTEshqmGLR0Q54s6cX7u6GZQ1Q3rL59LI2MlMyO6vjyXlNd8j24n
Pb57vjRibq96X1Mo+OEDWPUcCUWyS+LJEmZPDAa96Lvl5dXIL3OWg53IZer15WEKunSXNPGTX2oQ
DQ3wdGbR38rI109/2IPfx/qPY/u++Mq03sZl4ZvE8fLH+y43Ihju2IMXECgZNXuntg/D7GirJQRH
dFPcm3AdXox4v35oZGThRg9863KSvz3eD5FA6GNsvry97E8f2zJBPIq73sH37kUWWDGT6c/eaY4p
5eAOJgqUK96raGPkcrX3i7vDX4yJ6VAJuFBzHBo+f75+dTjRwk4j8icS2P5b1wGcCpFw3XVW/SRQ
seKiEOblTvH22HLEI0JbDrWkBT3p8gRRdC2qvCZEjWhpEGP8fuUrKDLzRfDtqcG4VvY4fnt2ooVf
0sBpl+9eoc2iz5mBtNas9pcXsnJjJ5P4tnN+sdp77zrkkMC3i3aMCzhD8B6YzJKdIGuhwiWTXH9r
l7C/ZWpRZh+Cr9ywuoPIHYecnrhcmR3uy/nL/PRJBIYMq7Rgqv43nlmjpGN91hLJJjB0yjQ+wYsn
tikZmpcUQ/FfvHePVn8pWRsaQ3TWtWTa2JO7l23mUsnVpyXXkc9/8ZKeC0GUWMNPGa7/usmoX4fd
9c/PM3u+6f3pGsZySrcBsFgoVAjIeifBCQxbm7TCCZdlGQOe9QvzPDpyzBZkQXp7CpBfcVm1FI2L
bJeNQu+2lt1ph9Ye5JEoSFSUfVU/BiXNBMQZdbITlZHcuWXH0A64DlwxJ0Vze6x2RqHZCLaHErtB
nRjDTZYY/EMrNbKyjGauMKdmQ9u7vDfTmqy5SmTThutOvGc2oUAkRHJZJdI+a6RfjSuIJtknJ2M2
AT0mf8k1o3spfY0QRqMhK1QfwoOIghRDR5eu094bNh3h1otxJLpqxJWZLtFpBM994pPdFEsEx5cT
4G1ILCucNkHaoDVX5rQse/J6/2JYar0fhyVwJv/LX42Nr/fBM2ARcV/0qnvt5cCXZvLIjOGnI2Lp
4gs+6+AZ5Qsf7d1g5EPo7pWCOOxQ1iNkGckx4mppkb/ju+nLmPENFyJSX99GI3NGSv4JhODLaIS9
f5C1d/6/DQhuDiintExOl2OE0HtuY2avwwKYR0QfEBXq4TAQm/nvowUBHpejgSZJaelqdxmbtgzU
67B6pWNPFIYfudE9c/36/G2IaMGQOlgOvYNR4vcjhw8eLeup7Cn1/j5YoQg2od8G15cBY6EHR6xG
D3EZMBNiytIrJaW6edAMq0IxrVctBQWiO66+DZo2lOIeEdqDnmmkLTWNcadnhtoXzlgv50EL7dTf
plIRmYq/jVkka6rNLw4jIRE7T1FAUDIEDESaml/spSU+1mDcWR6jxHCQDVKVuFbCte7aQYT7yrcw
rdbp16GnjhqmwZWTaE9JmKcru+Fa47mAHl36C0SS2O0qiqka4waMDu9GWHpBujJEQlW1HVEL1rZ2
y1jTnDM2WVxPqzxp4/UAF2JfC+rAl5F3tG6rZ9JdTaaZ3Vz2QJrbm7xyh3PrihsUq87edFNvx+qL
+gssOd8G4liMbonRfQo2l/1jevExsAf9yEV9F3ZtekSXQVIcUUfgeGt4KvMea4fSuCb3+bLTknJA
R0qYLI1W2bCcaXdBmxdHy4by27naft6DuQurlxKFuip5+KE15TIhow0IjJXu6xDF02W/YuxeZsI0
Tk7XrFDNJkdSQPJNbPWoMNJS7TpaSL/vbHRHuFSJteOb/7DHWbkBWPLKz21uMnGwxte3vY9stl2N
FXDoTC8eIlue0mAKjm6b2X+zLc1t0DJoTGv23Mp0jHeFMDW0SZQ7Wrg0pdARCqBDjWpNe7IbL13m
JXd77oVme7mUvT04mpcznfr2eJYeE0DSpNjZJHjc/OzxZGZb29Yis+/351R9ZtBAGOK1CIavsgcX
BDVQf/r5jUmfORzvb0w+0AKLRGL8ru9Xa55HTjBGZzEfWP6yTCxFUYOEsBbGhBV+DGSQQfRm8t3F
I1Mf5Ovivu86tfdyshOrpLcei94YDvM04O3FEjOfONe74YpMWmRQ/QRzNgoeTKUNVwAsipf3LyxY
sq7HsI+3b68eoq1eD1o043z+3luMXaJ/pmkvz2bkuYQFxsW93rq/Xd4l5GoekYKzzmVyX01YX7OY
6rE2Ms3/T+8WoaRBAkoPKWeehz5WYvg7Zu5cxxmICPr3F8TrYq16X4LWdFKufP6EdDLuLfTaJSQB
+exBrTzkRLFsfvJ5+p7KkAsq/fKZcCh3KzsxP8QO5iDRq+MvjgF4Iu+PAhfx1jzjhdmie5o3V0z+
oOJyq7AZwXfFVNrQu0BpcVgXtQ4Ur8yE5yUM8r5r3+0+JRK3YdGkJBCGjTZ0d2WmNxDtxkptaY4W
4UGTZQNioSLfc61LqV7wPDnyFKRuThTXbvYULgtwBeseQc65byQU9yaTNTRTH/cZEvqCkMHIcT92
iSpHqPR64iMzt0ieFGH1tScPb+4TNns/jLpxRc3DWEyOGF4TkImnQUGhx7FGOUS1JBJEjWkpsmfM
+KuH7HnZJ2VuLQKlmxutsNKPbtBDY8/NoZKcuqPYImPDhXN5rJZFhVw1sdbsYot3KQFnPIgGf+dE
v3mR6zaMbXqO02JwBG1wLGZnMKo2hn3UKmdZIUiq4tbY9w7JgcmgYhw/ekfVU9T4oCfnSyZTuWTy
MX7VuEmu+eofgLl+UCnnH6weuP4a7rIYNs0emRpG7D42bEjGhX4HUEd/DrlHbUrTaKIlKJJgrbBO
PYAzP7kzYKAdiYVOGo9yO9q4fdlo5b1BtBLQP3zKsYjcA3lFsKJaTARl6uLaakglWlJcz5/zWk7E
UiMbX0BFahDvCowOyEeueyGRK8hCG5Z67YhDYKJ4hgBJXIjXb7PMI5PD6qO1ygeTPIjCJLUhRzWC
vENA27Y1j7kjkprNkPhoiFlk5Z02XhEUrezFUJblRz0d3SdN5dYjZgmASUHAmBSad5XWo7kIE61+
zMRwYi5JcoAcEF/4vozJ1ZhiQabSlIHWm7Ty60C3A4GGly6KqKuJxBtjsuz1gm9SB7k4uE5H/EIT
Bztfy05c31a0BqxDZTIN6GwCQjVfiO2k6fYyxExzlnVsDUs3TsrHHqH3kvuse1ukBbl0WD6vPb8q
1qooT0kbhWJFE5a7YqK76ZYefIQ9W6Y47izCbvSI6uPMb0U1UNz1tEtuLZvsDw3TjraQIbxhldic
cwJ/Kxzd/ijo41LDc4PxSp/C6hBxwBxSzD17/DA6vvjAsuuFn4zZLhzsaesVfnPdRfFrJ/RsF9EZ
tbX8hc4aYTtxVK1DWFMrrYyYqU8kJV7ZMVW1RpfRrWnmNr78PtsQBk4rvab27+OK2eMQPIjJGVZk
f6JPdKZHdg79dDMCuOLhf0n6ftEP8jMLhmIxNkgvZVSaG7qr8coJ0gz3MhdjQf7A1hjzZCU026Kb
0gxLbATRld91/Vbzco3yiIbhdyImubNNRKXxxBItbR1ATW2fLMi6a7aJnzUrqbBwaWMgyU5L4wOV
f2NhCnrSKinLrR82hLmNKiBYBY2lNkUxB0+qHWyfMvPCKkyfeclI7EJDYrSlnQDz+U915sKVdkTw
6sppOnmWXu50N2jOXus7eyl8zvwI7YfS0IK3kDSX2jQidRgFyTVU/cmW7HeOiNNFRrd6PZClTZhm
0H6UjmXtw9IzbqTtUG1x4gljFnNJKdPsgzfWzamjHLRK4/IZ+dNTV9nNYsAygd8MxXlEAC6Onto7
RE3yqaKtSKofyc5kDq3N1HRWLvnSKyZIVLM0A341Lb7bcSijoxED0Z+s+mrShf0C28TamlGsP8VG
MCK1pp91kCol9SNhhxycOA1evMS06IqYebP026wAn0Nn31Gae5eNo3NXaQhp3WCgl1HaDeKiLvX9
nekn5iEbp+5uyDBiDi55LsYUEWBoT+WXcWzHIyqu9GNMCe6DXfrlXsOC8eoEhF4gnxiX+tgrVLRh
d5cJmM46X3kTdf6TUiFiOCe7rb3KO1pZo2NTyiJ1FA7ODy0y3LVfNfdFHlZXjiBBJMP6OZduEuBA
0dyHr4rTmHCPEjXxEp3Phc4x3E3ua86uZOF622RksZTM6PZ5i/IxaWSzKoepZLKJTcLSuTEUtrGN
yX5b1MpGBk/Bkl1lqng7jgRmTl0/VYtBWbg6Mdb4DNaUHnsZq12I/2cVmDLdB46dPA1dm5WkFcno
RPpgefBNVNuCTAqCEO1HwB7uiptwQgB1r8OOg3WxnTprUoupDr5URko4CygU8izkID7Znvub07EY
15Dmx+u4S73raXA4q6tqjK8IrP5ou3ndkxc3Jq/opDc+7vJh4XXKWcHFoCriCGigNXFhTGPjw5w0
fsTlbP9G0my0USKNH8MpcQ5N41s7rcmhvqTlbtI6n4gZTVtynZmzqsxgWdfBMaBSRh7VVF9jj+GC
kuTepyHghFolNHsAJLmw1rkFlUhVqvrYhL5J0k6loo+ijSHMWNz39dZ2sOfL9kPa1DihA1p84Gqd
3FlrNkFBscjVU2+kwPUpE+W7lNA/BNdeSapKqukEqFmFf6BAli99QyMzBwU6eD/yF3xdWo+1WZFK
5adYYSWsyIrL4cpSrHAwkYC8ycCuRBSIu/ELSCdn4zjEAWUpF6lKjuwtaAPXqncSYtDQo3ArzB5s
sw1epqrVIbdmwW9VakSwqaQfbxSh2Fd27rarPhD9fV1K2BhtcMD42H+a60FzHDwB9JoiLEbP8uc2
Ai8Lbqx2typJzBONz+4BV7M5r4jNp4SezVYTXktXdQpu2t7UCO8a8pXlT7AfKs1/6FMVris1jKtR
VM6tNpGiZcatew1ksl3bY8yph5HgtWgFCcEjSYDj4E77Qvrc5Grffk5iXX9oWHZ+LpsofzZEPmxS
M9JwYyRbkXCV8h075SJPKmYZzLHDYAmyL1YWkfAhWXOaKZ1qr0tuUwMtnA3ccaGNMtmrxGr2qEbw
/aeFTz6e7Sx1oBX7nBNkTbxi/KyM6bNbed420bI79BULTPETi1FEbrqqw3Xp2P0VPMd+nTdDdFXW
8yvWvrNDoVCQSl2XIV4euzlDOO4eQZvZR5XOqbUqZgbTf8LSK6cFyMPhxp3akThVfTyh0mmwq+fT
Qg/t5osTD+yWbLTdO5RMoFyEHkQPseuHZzmmn0IFvhr3/XQrgIzRZ28JY+CsIaZ8bLkO4YJYGeGA
wygbMNfoeUm/1r13mSEtZZd8gqU8MvnzxuskCNz95Eb1OtamlvTmnDC+IFXTMWlSzqyUstozWCJc
063Q04Pb4us9lK5L7o6hqk03YoQVTbsEQIZcOalXGp4yrj7NSx6FoBIa1GITyiJM5KpZmq4KrkIb
zEueBxuvEchegmQ4ADFxAc8Y7XLC6HGEYRQuWC0SkhVPEfMKnq/8VpyizFc3Q+oD8m1zDS4CTWxv
YkIV5TP1RvfFQmm0NczeyBFHgSc3oT7BNAKJyyJB/y0E97wyfFUf2jKy1vlIkUhFfgyW2cjOaUrI
iud2w3Ya7ZVu5NMysalRgTGddlnM14QMD/u/5S60SKFkLs0xjYihQazCKZouSxXGJ4yqJIDVDtZY
7GMGNaZNnUugNo34agROTQpevkG51Z5LA87s4DGn1oQ27pox1vamalpFzchwSAOTsrlhWWByWVbJ
LQ2i7qIZwYRHK0cUhcGcGUkqNUERl8sq8OXaiYGBMh2k+Q4GQ/cD1ByEFneTOy5Mw0ZBVXdiEVet
e6z7uF7EXnjFDL9CMOrhflZMI7AbPjp+DDhkQo/u+2R+1bE6lxaBL07rHOqovhdQYbaRRyVIRLXY
YobGd4wq8KufAQkVA7c3K58JTg1o2LAlJCQ3Y2jyfWEtRvh9i8zqbyO3JkROxRkTpsHfoF/jruTN
ctKeovM6b/2vVcKanFVSgMs+/NTNstcgSdq1VjXuqsyDW+Ty9yxMtZ3uWc5OL+MUk57Sd6UZfEYw
0cJKMCHwJV4OW4hu2R5ZHbaSPO5Oro/nl8pUQzKWqxyyOgvS5DpEE0Ohdk1lZUc/F8fWRXcLXdxZ
puBvT+lcIJZhVYH+LYt9VHTXTH/6DyCX/N/cyS2v86Qv1hb8hS+UiaAhQVNH1QteRvZAtbyZMMZS
Jvc3RmEkSwSmwTlJIIlJOOdqreWx9swaaxopgI3GepJW+7nPXRfYVdJNd8RFYlQaNOuBLwv6arDn
6GvI4shNqp0/AUwouIESBSxfiyLqv8aQbpa2mTHJC2z9BvtgsMDBTKwUK2Si2RR5uQHHNmIkeZeH
BQE9YfZZuTFOQlZ9q07FJZx4IlIcEJBuiyQ5dAtOZkSPHxxX7xdt4cJQ04OJ+1N+NyLUXIghVkzA
x7FgBwhzPbGII/7EyzaRRW0fAR+T/jZblgOiIBhWlEl12a18n7UbB6zHfXgQTHQiywhOmSW/jg2s
giZ6ElYCZEt5+bUVd/aWg7k8DRYhhG6gSWYWhuLs0bs2YQbqmDzFiaOd0+HfHgZi600rDtc4xKeV
VuQb/LL4Z1jCTMumNwnDC8uMxZWcSO+jSoG5WCDSZOpelUtuPe3daOYJ6lwvofuT+2TYdFW9TqAo
HXTLVHArEZbWTUguWkrEpKsP1wOzulvpcIzDTWIiUBLYCnODvauNg00WoMUI1b1aJI7TbHFEK4zJ
ZIlySYvdVdxlJkYCw7qWQxIki66jZkujFBtAhdsN60EffOy0KVgVaYLjbICnguHUhIjk0wieGv1Z
jxOgQ5XTBOcW1fQSnQsida53q8kexFqDZ45HPvJoRvcSIkyL2fLGhu63SiIfC99MEKLkCrGO68iT
Thf4HGu1KPEKk3djhaTyNtx8F/ArvZXBimkJUvQQNtI8+WbMUmnUWx3vTuN9hJrJmPbKqpZMj1LW
l257lYrgY5rUXzUrf0bwEzESYdOtbSuLkaO23tILe+MctwqYkh6G4cJEpvlkcVbeJ21BJF3pF8fe
NftP3BrlMSlMneC9UL+HtEpORekQqNh5nQk6cKgnVlyeuTaRC11FWYNwDN2X4lIFcVBPWes1nKZ1
3eDiCpNuD1K00ZZ6g5e39SO5IXltTkhKRfIQCNZXtLgGl6QLqzlEepl/qOMpeNGIUjLrWm5qHNvp
kkZvyaVR5eWDkv50Bs1ekFnZdvddF3ZrgJ/XRMmA9TdUKZYYVvCNTtJEswlTBuMMt7M6bdCtlHLo
rgalJ+twMr6EAagHAF5W8lCxhjql8WjeeU6vGXjgKLhsrM6PQRNz41h0s0ywKYr8ikleve18qyEQ
qc42gHuGqzgq/Y0ec50FlUVcWaR3r4Ux1atS89Jrnz7CbSNiHTKa667CVLsuAgZFhWEEp8uMdoOL
eTk1zH2ppESEnbGanTSUsiDQnsXgBss4mwNMQpbWbTNWC5CLu67t5bn0INHnHnzxqK2shWdxjwrp
aV31Q8WtKSpia2ekqtrndsWUXQuKbQLXkRVrmNnLqYWwnk49Mj3XcFyigEDcSTqRN5bnPYRJ730o
dRd4kBZUA+QIaA+C1PqDmVAGMIeJgbIM42ZsCvvG0wfr0BuZvbZc7s6ugCGDYFbHFeN4X0M91g9w
8Vjq9MMNaFFxr1xyYkuYB7vAca84AxtygAYihXpnW4RIrg29dp+iiUora6NmgVqV8wThLtnvciOq
Gr0wc5iV5hXVstfjbJv3cOfxL9uLKe3yLWcyxRPEbje5ZeirAD0r2ATNSA7J4KpF23vZdnBqLIxd
aFfI4eIxX3Dmc5vQDVjiyg+HGy9oOkRQpCAYy8a2w24l8eUv0gxabMLxu///tJ1ZU9tYG61/kao0
D7eWZYOZCQmBm12QkK15nn/9eaR8wQ1NutOnzrnr6kqCsWXp3e961lo4G5rPaKhluilSd6J2isB3
vyizpc3UTlwWLblBTjGxfpQna3ZcUUGlVrez204x+0CyZlpTlk8q8Y0P6di2eSA9i0pio+jbB6F6
4kvbGw/gzmrLmUtXd+gW4qHszOlLNbfqSWgUJj0DorvXolmS2DtF3+xRxxCg9FzKejuKB2y/zZ0m
Q5VI4LYie9Jh+rcxtas80yiq6Yw9upBNO8ZsM7OSnWQp2zSfmUgwi6XfnKFyXhgD8p2RMqbaEZ4c
OWVY1pShvJZtzsPGazuT9YZpbFNrzCmMy79Ysi6WopvSfKa3xH2s5XRjaIPy2eMxRpFbhQBbdDbF
nFDJe9ztlupHjiZwFqAjz+hiJSsFoZx6hvujTYrs1IW/T/227NRnLXHi+sZkkyE4cNYNdAJjrGaU
3gu1V+VVr0fxYTJESU2awzSjVe03IupsoIIOiiHHV0E6oNFWWHXyCN2TsGCCHJL6HJd1+i01J/W5
D7vx0q67+rRwcONw4J5cekndnmK4XoiYYmAggBifPNOa0zW1s/XIQDqtBs6+Kmq+H6edjoKeu9p3
w4Xo2jkZEkI0Zz8oeidaADsKDaljyhkhz0W4bRiAWU1ZfcMFq+unTCSTH/WeTd4zzUIc1NXitDei
0bfZTxzygQmgcAf6XojkrCCCl5k1b5mSRMqCLEB3JGysN9yTkRBn0BPbUs4ajY+6sPjdQJfr07kk
rLEOeaLLTCElBCJF861SjCVmCIsuFVdpFZ7mSXnRj2P1zRxByJ3QO0tcpbxqkuFL3LLCrew03A3l
oJFeWXSHfNQ07vwJ/bU5d7/ALRZ0kPNhGcxaQko7/pxDlKncSMsJ+3fBGhxDMQWEVqMnu8ghtCfJ
NNaSlGoy3LAeJ6WBc+eYkMeQRxg2jKEe6BiB/zY2DYaSkJwCr3qsB5BbDEcIoJNjZw9zktbs+Ah0
9snxWv6vYTIu5ZWtPomo627kTAeCz6c3PCui71/GcSpO0aC177KpKGcuoOk3Zpxa39gWcLVFY3WV
RnZB4SHnh5QaUSNLymtPkpaqC3yPpWsph5JH8Zb8+2+ZRBbYmqVBZV6WEXPRFYzvlpew4O0UZH9T
5qeTEXufrbBOqw3qoUX9bGsRbt4UvjTi8OAoJFNphXagdGZUNuxh7LNqGt1Lx2kV9uCx37Jh2WV2
bd8SO0a+YhJl1yLtGZuy1jEJPdKgZ/LCqO7FMLin8BUS3jxCDBaTP8Zmv+Px8DyZobEZkQZ9Yyg1
X8SUcrZhSgOiNdBvWOBCBnHbhZTWcdCeVaDmmA75ZLC/5G1IomXhZNR06uYW4XGiE71FfM07PqUC
b2LNF56mLUqVU+0p0/PxiqvC4/Y1DJ7PPo7SsiQV58rUWtCBSoMENU0h0naP26DPlrNFHJ91RWyd
yZFHZTh1xFzCATd+huJ4EdqTdRlXOOgkUb9BPWoD56SaHZPRjf2VYcr2zuzb/EIv6LBlZaWbGx6H
9lVjJuqunw33KrRiDEfNIt6NFudCnQMITYOiIk5Jm54jMQnKLTu7uXBnogb4bJ/ika1FY0iTjWPE
t6tridetGKRY5WwzhyWTpow3syrq86zg7/uGZnAZRJE90xtqKs+Dy66/1UWx08jbu8AloDEDFsnz
yDeTvCjNJTqpmvsNkanRnT1gh/eHtlTvWfXXl1NSA2ZIs2L+xImbi1trIM1m5+FJIvRX70mxk2Wj
ctBvyaK8Wi/xKI15ptrsDrwN+2dq4DUd04flFDpNVjFJSYltPzmzC34h+7B/mYqa3cog+uhWTdNi
zSF7pzj2RahifLWw8TdzTM/FkhwrrPJylR+NOXzW8an5RWaFQdRA3606pMQbBgeBeIWUb517WYZf
wKBIS21ldhsb4b0N++vrUzgcpN7nn0qltk8jdgxkDSFbWk3i3VnGkrFCBciLTS86C8q82wIM65s6
L5wTfUL3SxrRbLKeCJZ2hgjQRWiepA7d6SkL2twmBbqqeE2jQO9XM0hS5IKQa0JbygHJo4tQPHar
FooiVm6lqcWHRqvGU3r2jMDq4umlc1SKZSyj3U0RZddvhFI91eS2Wgx4q1qaDjLzBxTTQ1RJD5SD
+ONuULGVudRYD3mfLQH/01fPmN1FgyKcf3JAwUq+GHFfqSesXwtE6TRBaeDcJMgf3HdhSn22xx+e
OtYbngNuEOkFv1RlTTe9TB/IIdc3RdOoF4MnOZxV4Q89I8dhGM1T1+K9Eaw0fG5S+VGmRYegcHuw
OH/ZTnalqH0a2IrlnVUDr2hVbiniJQ525JtqS95qE1nJj0q834w+3iaSyY9V0W0ceaHH/G+el/IW
Ftf0EduUw6rxcvzjUN/k9VMPOnnZlIghYYoYvKq4beeU23DOz+fWodHeonBRQoVtVw147uPxXBFZ
sWEm7zdGxxyIV372tX6WKLNq+DAmOLInMNnzPiUlZhWJ15ee85udtx7ULnv9cxHqckPxo/S1JSmh
c+gjnFukzr7jjctHN/TbMYEFfZWT85iXzZdjPnRanG6Alr4ddWVc//HXgqToHS945Dva6H5tJQ8w
Ech5s+h2Yvbyg8f+2ndD9UdSKiQXDfkD+4CeJzzsbC69aJ8uHXurCF11yElZLioeqhl36nSi71OM
T5WuqOevsjRBXM4nwo3I+Vm0aZHwThWuWfhpm9CWrqeP1szv80upRiIy/UJl7WgqYexrIfgVdACd
yy6uV7eMzgw1ohk259UZ5B/sK4MPcVWxS1e50UvnZCIoHpnGyVDaWQvbKglECbZPys5j7t8DjwZ9
mOutrlfzoXVUcUDcz/x6DO8NjeqYSKOUTxSSZM5F9B4ajb1YMUBaK6yUVvmbTOYSO5GotmX7RgOn
ptBcXFnF9iiEO2M4bwUCV2CavXJYFfFYcFIQonKxapQu7wURcfZoZ5ezpaR7J/FYDKSInu9E8smL
nU1bDhIfI+akbiinKxKS9pRofDLLnNPs36VzNYpeRseiBMXLx3rbFnXI0pSXWatzs7fdCp6SSDV6
WsbmS95xG9MqXnAKYkRVjdYFR5GdieOualjEImjbfGMHY29F451e2jX9NiRK4CvuIVBlHrhlw6/F
u7EfccaAmEqXzuTuqcj5VEcawTdqo05B1RbhpsqL6OoozBd9TdfQRML+qs4XjlkdkP85z3vN1yQa
6dZWERIv9Fkzt6tYX/VucztoagnknlioE8V0YXggaxn9JOxiYnJzbbA0VhvKoYm6q6zJBx+Z8j5U
qTVfBf2qBxybLC/d9pEwrqtJyG2iLcr+LPgCmOQA8DGxlGNWxHBl1k/zwMdXtIRDF9pAflIkyPMe
yAtclX4XO42fO8jYR7lfnyhTKItCOVfC0LpKQ9vd86qbwBYVX+k+Zz4kiUlVKCfJQi7beGAPbSrc
A7qM3u+VB5jA1iX5OR79wFmmutsZd++Glef82bW5dyBbWXs9ThFEHBR8uGbTnxHV/gYOJAgjNEeo
7sHrbHv3Cg7odVvuZku+uFVu7DBoqWTqvQEIdDUMscgt3/cjRWA22ui3hRn7R5SgFlOFs1fpzws3
tA8TNR68xz1dXLFCbtYCF8QdD3xHZpCD9tLZnHTTxh2tameLsQ1+yxiM/aRvwzHJt0fQQNNa5yyM
8+ePYIOG94ontzVseg47WzGn6UbVWQL+FTsYEjIwE/bTr+gBq1KEUykvKzq88DQjcsYotAuBoLrh
10wb6H1f8sXfAQimCcGsoesj2Xnnk0y/eKXFYfwVRCgTvdmMo13tlLr9Wo6gwlmSmJwrmIjtqjN8
amvxslVf0ymdAuqQaZyo3XjjzfVFKxuX3Te5Po73CVcBAyH8NtRYc/gDWmFsvYHYycJ5XEEFbXLD
6wScFGpCNns3IwSHj78n00o1eLyKlyGuucLyUglqFeIkTATQJpaGXWZpP+Kw7zdEgsvdEWVoWsiI
qMzZab3lGQj+KjdJrs6svzWOgL+lGrL+rJR5GTgTwQjCnIyzwlDZsCx4g+tYDLkh0IrMJ1K3VF71
CjqQm/hAqjvn/N+SDmH9mdhRM/iAdMiE9d0Y3JcaYWsLhn49TIp1Fifa51foQZubGO3JtfbzAMXJ
jsSlnn3M7qXRTCeG7iE5ocvqREtZ6CWxIV2/VCRLfB0lx/FEzD1l7rdKqXnI4+kSfqGo95amANjr
+lI69IuNcJpMXraTpgSpY9KX1TfyRq2Teo9Fit5Vbaqu5pCY0hWUyNO2Dtg/OP5KSySmgjc4Cumb
HAdyal6RCRQ7Bf7eAik0q4Y4tyTarfDEqKbdZjZ7fesmsflgRtnZkaIYqNFFLp30XZwqi/2QbhbX
BPvKQ1dsyVuMN2/IisQLlW1bchgcjP5lRSwaBwNhJabyxBoi20My+DfYYm54MX3fi5Nh6SQ2+Zly
rI7QhWzkIZ7jW5PUXvQnlDzyALN9ocTbotPI37G9w5yx5tLMH1KPeh7XwBiJK3cx+EIQlVRCSaKX
yEfVLppWuzmCGcMk78dCfnMMJ2JbHs6HMGeKXAENYiGfs74Jcp01S2X1T3mdXFIldt0MJUMKknCB
v8onlHXyZ9OjkjNhqxaLRyDJbmdHvXKd58rVmDnXuQSxp7LjfIU6Yk8LsWzxE+kz1veaiMmHtPKz
mvw4AhddlhQxu/CF8kBPf5lqq0BAX0iPJj/JPYWNCbQHbCs8CQPyiSKkheLalhc8g+7zOD5dyY/G
KezNlCGLv9IftIvkp1YryONpuLyx3Sfo4i3JAWV/u/Ag1pJdT1HCY+6W9ReiVe2vNsL6tmrpl+4L
+u7Z3i21KCRFGDbty6G0YuxJek/q2cKK9ELRD0lpzbveQM+n1Cfd1QL7+4fUiOZ2n4bF22RAUR8g
LzNScH+hI5yBkyulmbRAGRtg3lFpEBPtjLfgFzaSe0POO9m2PvgCz7UFSjnCIxWn0kcAEfwTPJI+
pkhkNbFp7aVEA9E47psVWx+g0nH7EVQymxSkKXRNnmNILM60uRpwAucpkVq9aYK6jSzDGparDt6J
rSR1XbrKxJnsHWtSEFriz5GMBPhnnO5c9H+k9pDLVg1L+yd7Iowk25mIB49ql6UHR1Pzs3fsySTU
JkCxs26yQTHOVI6XN2pexI9mzsdSOulnOt+IKJyUH0Lh8L+yKHrnTlsEBZBMTaHLqenNXee508Ea
rPrcndhtTGbK0dxNl0Qx1znYCbntTCruvWvV6GyAKnGbPszqbN2MDZvTFVjpBtsM0raDSo2gW+el
aakITTbCFf+Qbmv9qS0Gel/bvN6x2+CZaM/F3otcY1Ol5lJ/AsWi19F9mdqP8ZiNt17KH8BwvJwO
1IpUKJGf8cdDf8VacCM3QUUsazCk0cXKt0CmXCtt/b3WcSHWtmlvqE0jcbVynlUOhDzn5O2Rd6HJ
5arsWXa9Y16KNsxPyZr48Y57CZ2kwedALtERfhnxvfjulIMp6grJFYYtdsbsEGpPhtuccFqy8jkK
iE/QfZ0b6CYnkoedSKsERzyG6SvyR2Vod0nsPRbJ1PstP//y96AM7i5706Y1ts+3pIxF7m7QxqA1
uszcIBWy3R5xGTzdvAndTA2kZ02flURyHvsFzWQlwH6qIt01npxPVmpmimm1NNr4sJIzlSgI5G/Y
ljIVxf6Kz8S9kvngc9m3I0LjSWVAhCMVfIq6/HQY6DxVpir5ktXTvOPOaSnesrT0yhMVc9ljBWV0
W4eIaVQzlifIiddHsqZoGbyqXptgSYhgZZNX4a5u4x3pK/qJCqMR+UXI93JhbZiU3I3moO6+BW68
ijm261k61hNVUNbIbtUA1bu1beI0JSHOm5a5e3/Eb6zMfq5i9Kn/jOCEkeLesAtxH99jOMZgS3So
hJW/yEYzcEJ6JPC4fu9HSoCtCZ4dMGdWjWdScRDRG6/eiJJn2ALm5GL4WldDcxIz+LKYmcmuWAid
qDc+6aO4WyGdWhh8r71iIuIESqfJ2VtEGX0vHWhVQIW0vR2tfuKkAq/TxEC4orAfmz6tAqVPPq3I
jtIocN5R+sNDrGW3ElaX3GeirUCrAqh2L6dSozgkI6Gw69gM/QG/g/+S6W3ULz5ieGZSBjFU0NS2
gjxYfSXbBcYhsiS+fQTySIctWmNTxd5zcGGDVzbcEcBPVqyn0ounrgozehLfUD20Bzm7BlL8NO50
Yg/iWO5toaiXedupbI865aSPWLrw8NL2CVLUT6SnjsPppukAsDfkQj+XZSPPVRbam4j7NbLn3wEf
bL/5p0E1IiYsrh93ADpklodpPOI+fWmeG3F9HpF/ZWa3jeO9UAuWbLA3kVr5N+6ncjnasR4MN1Hb
vrwCQKWbcxeYkIo1RY7E4HLSmQiOCEISrAJjTBQAY1ggp2AE6iCa/DcwkIpMSeaWCYf1jgiKpR2x
jOGhf0SCQpq3YmB5AK0FC6preyNpakFs+MUGebnF/a1gxoisMANtw98odJpFx8QFfTYiBmWhuU9m
5CXELju3rFdPJgU9nt6wC9jYZaz6kBQa7BC3YuHcVcLpgniOri0i+raumWIZdYwUhpWzwJEdmlkG
hK6B0Be7tHl6FjsQ7sDbYdD3hdDivyBFSK3N6VxN0y6CXNtoZTVeq3XfnFOR5m7gdXDj/QKMFOA7
tMJBvX0LGMVu882k1nPPU/iHLcurn5zRSAd4aAyUUnuu3OsufeySNtxd2oXNNpQO2fCKE151xHJ2
ORKfkAqZchTIatyLNlWNAegjEinpU0mVAA42MejNvtIZQFcuSTUTbVMoybL6keZ2hZO0tHe2elrx
IgzGTgGrFZhZSFzV2KUUISTlzms0neBqKssSl0lcjjQNOoqr+SvHFBWVTUsQpw66GXMAfprj3Hqq
DobXKLtmXnRnQbWY1aFArJDT6Bh7La+odNEGin9a5UUkhnVuvMJOhhN/KUrOJ0lYx9QEDvWWGkR7
N+A2+3wknjLhPHG/OEk1chFmnQl7JZ/GQnsMYyw9K/1kVx7oXq5+ySJR7SoFiy3E+Es2tojDxMGW
pf2lJ6zvrkRKZEHxi4Ji9R8H9WDle+qy6LJ3o/1HJFTmsWN2iSfKiB7xdX1IAs0C8l6IqMom507p
WOS/JaLgb2K+GxH5MHaP5oasLIM8i5vbFY3SQ+156tH+OaH9OCJSI12MZevGnz/io6KYeY67m/dj
IUOCupp43Q0XdBE5CL1hF/m9TlqfUsdZIPT2U57XdChgDt9E4USO08CWXHb5i6HIe4ipl0zQxn6E
qixZPvRlPe3NtACVVlVBmq4eBStdZRvz/MQdyL4aemvA/aMvFxLRjuRL4VVNufZ8cyKXe5641hp1
JA+jzkA6e3HZ5hVqAgRWvPhlJJ7YTRUW5kkFNuQfUaxk5n4leowd6xfOIuDQ70vUhLdQVuExU4JO
Jf7SXegf8azWUz4btdndNTXGsxXTAtA4M9CLN0dUa8idInBc5SeuhROK8icyg7+5jvP4Dtua2qo6
jRVeQdhz6F35LaoFOGPg3PjJcJUD1emRyhz2EcgFckiia+fhLMK8RRbqQnOxfB34LjHeaXqh7htW
4EE5EaDl8b0jdQhkaAGBhdTtewP75C5zZRgo3UCoZ5uD6zjMiXVj3NZw8Zdq2wmcCsUi6nv+SDHS
huNWerOyXo1Wfm0sPb3HEp2TMwbz1cxCBGLSvq3cV5pjjbM9Gx7V/K61tk11bUGdSp6WDwM//HZF
v4RCeSW1c/GnGRZho6gserwKOsyo9c/cRnI/Uc1hh6qAOycczsgo2C1EGOIyoYJxVJFXBxUGpnZf
FIa+ZBSOGCHlHXS2tmEBoeyFOniBGlFP9pMTg6yCqe41LxhadpkrMeZl6YveKXdFZJ/bTW7sE97E
rZhUGp5MSNVCse+ShJ1/V3PfaiN7ibvTecPmQvksLW8KTF13P+FNZMwKmb8suna3npA28Zoy3A8F
jfErYrbe3YU3q76NgrwzU4q/3iFmERuZbZ1gwani1gKYN7W9Ltpxmxtw5p1L9uc4z8jNC3omPaf5
YieUvoB85g8yNmkIK+muJearOqv6BkPEK4yGKxFIpGco5M5ebHMKvW46usO3ehbiHNT69DBIpWAb
xZnchnIj69hKQUan8SntK3qpJFOMUReYOghJPbHT1vM5VsQ3RtnDQ3vE3HgjeB0ryWqfi7jZe1ad
nBwRNoJk4mCkjS6wqJQ4ad1SPhmjkZwSJ2edrSgbOTMT+DJw7sKzkcKY7i3KpE4QBJ9Wrm3UdAsD
mPZjZdtswQHJyMrsBYwIQ8xQY2pjFlE3QybnICIWnPqinD67zXvqjeXSIasqd/tb8o2ezINjsrOw
o/Ix4ZjxcCTgcDnMD3EcKwez8y6P8JuCqM3OPSQYwyDoYwXfirg47ZyxDHTgqSvpRJcrAAfOTLOo
IlgSLiEJdupo5+tfQi1R90furavc6jE0qzRwR5pDwdBIT1WSdNe5brTVrbbbZxGZrhQ4ncqGH9rk
dKgg6tjNPbGe4kGd2uJiSsgSeGXgpiIiMtJTxPlK+wEIA/voevARC5f1WKvxjPKNXlg4khF3URd2
23c8XFxKIuhN5+HIww2lvHeWKo+ViYshc3lK/0ApdAhi1rDBdfZPJM6IoqcoX8Is+jdYnFcxr5i2
oZ3/MxJnsAm4gzsgIj2H4ogKHJrA0bte69rtaFrgo3XdHRRnHq8VwxAPrutUl24xt7c6OGbwHpFL
qHL+ZJI08fljTK6y3B9NGLekroLKjUbHwdeZh8Wnoe0qrnryLZre2zXGUuJiZ6FgflbL6Bcz19Xk
ZO4saiyf3THrLoU9EUdxJOeYK+IHl1yk21hJqIr5ic85xEuSjaHE8ydbAsoERmVptx+xc0gPFO8B
FKKKcRCdHyNOvqdHeM4snOIuVuSFoU8dKtRfALpMo+YSayiWnGRlwmDW823JpowmtL9AdMZcWy+K
IOZVUfRsqxvV7RGko47P2GlJ8dh0prhLY5I/tCixHv7C0kVTfYr2XgKd1d7hCNRh8LmmVLx4GBxz
OaTVMGqqtGE2zC7lQ+ZAC/igZv22zlSLPIZXrK6iPJYq+5OPyDqwO74SMQZlFMak5d/shwUxQWKj
nf4tYGdF/Bwd0/hl3yw/N7VnfMIYxNCrXak9G3mDZCplct+z1P0fZYchrDkfRQWVpZkVWef/gtpJ
gK6TwjbEDQv5EXdChCNUdSG5Yq94Fi4JBZYX9V9trRouoD6s7RHAw94YAoSU8XD9nsJzl7CZZPnh
K4DXFr0bbt2hD/8H4NEgMl6vIQiNxn8RH96/dCU+djXPwfNaMhHY2/Y0FUbNNq+wI6WYxIqNVqAS
lrggg8xoJ+LfoPHUlOO5ocP1w13wXpLHM2xWOE8TsE+kMWEiQ1OkBXh5M49wnmNzpqSmEgfLEc6T
qS2um6KU+78Beso4+oNZ618trxkvu4yoD5eH95nQDZ0ySFDG92CeSkzlD0acQwLd0KEhn3SWp93q
baudr3yeGZNYynO61g+EyorDkc8bUfhP1jeHRM42IMmm9Oe2rzhm/mL0kjlZAnm4fYXkhLK0nTB1
kT4A72aj8MuywDDaVuCB3Bn+x+dFAN9MOLE3PzF/9i+syDFwOZH+yGEYHuoV1Gv0uH/RdZZsiGFz
+M3oRxYsaDoPSjGe/o7TM2gkyshLu3uL6Zm9mp0M9hgdjKmiB9TIo2t8zAXEdGjeHXG9MSv02y4j
OP8nrpeHibf3jEa/aVVuTCPJIdRDUWrwAbJH1+0Q1M5M9HHtsOhamL2kktyGZy13A8B2D7U9uw7n
oZlwSdg4nI/MnolpElMjMaVKlaVXr7yeFZdclFoBl/JPqB7SnrdTi+xe6JCleWGSiPkBs8chI6Z3
iE/gLa9nEJ290YbE4VtcWnxH6ubTCu61OmDwbEr9tidS/WCayng9EVJy3uGMDRzsEjhgTGwKZXty
ZPfIusmjDeXhrOd/B/D1HnyACbV72usMdMoQfUpLYYAZO/32SPNFMo+Docs4La9IX57pyl2q8xBe
kT56iWqqnBSuwJXma72EzBd3VvkfcWpyq0pkk198APWpGeznBr7iEE52fzo5le5nHY//NBshTN36
8i9UH5zUvDWtuPq0kn28tRGbFhlap9os7layTyFrp+Qv6+3B6NWrI94XGTgpOrNN5L8zfusda3A5
+RP5g88/YHVAikPaDeLq78yfPgxgSVBkucE2dvl6/IX/UwBvzyfaF+9satclU/TQ3PecfPil36N/
it6Fl3yDT9PSik+QD+QacfoHDGAUafj0M+cLIUPgFYndbW1JitorEUg6P7ofiNNHVGCT2i4AUEUP
OX2wEzFpoZCfy5xErALn+eYPMUEt6Zi4YlYE3WRV31MsQLsupN3gA2gQiwRoifBejuCgwYYcqMX6
tsKDUQLtlBjY1l8Jwl6VT4UmKLT+O0TYxZYLtMRu9UgS5tbUbyyD4u5yhnJZmcKkZvVE1H7kH8HC
sWjioDAmWgte6UIezK5PunBwzGFZ8cJuci4rJz5EOWKCrDlcrZihCdQFfgyY9441rB3hIR7SQLLw
hpA9xrZyKXmcMuCW35KHIoacX1Jhj/RhOcoBP0t1JnJ9+1sKkfagDsdh5wYLikiL5SduMqSq/aIR
zSa54XN58FxeeTgQEvXvSGIfO9ZWxUND8i/Pk/8rNnHAVUS8Wf4ZrfcDRDESpEuAm86bI6dYxDz4
RtpAd8koDmIUiq+Rw755Ry2GDc53tX78Q3AR20njV9kM+7zQi2huJ3hKnsGDKW8NndnPvA5+1AVX
WlHGuQLUU0mLhuZqkRgSPuIVamxt6KXJMsKgclzfCVk+/Re60WmgcauJa3xNzFkRR+RYro7FNPGW
c5wB+jEU28ruyDkqAwx1a7N3gnVUqpF3L7u1VSQf3JBPRgF+i4mGLiSy4Tb/Cj/2SRyIPLmBQZw3
Rknp+QpBNt0M1xXB60mjOB0TU98sICRFC0gyrCcxw/4vpCevM3mQ5bId/ACJHC2FEY57MttKdPw3
TGTacJdxRzSNGDjwHRdZzTlh7a7d8O6/ASOr0rBoiMSj/md0pB0zLXDsMbYrHVlZoG9x3vGq3iCS
8RTS9emhBPwpJ5nmsXqRuPlzGE/5RnddD2n0n1hJzQJpJ9I83v4WmGwk7Cn+yjb4iJoMqwzdfeRS
YeAji8NMIJqK3YpQ2iEfWG1jaFgwyhw7xNZRezxD/2MprQEe2Fmi/5KeC7nBmE8IYK0GaxjRQlSq
dJsGTALuxsOymAG+/cIqNZ3Yq24xmBzZSnD9gJjZOOhLKYL/AlkyWJWYaNxLvDznC7U60uueZ+EV
DtmHj5jL0MrdJfekh638B+ayVyEHFY9NBuvTK0uvrA2JBI2fdFD4jTRmCGP9Uy+ie3rsvU2N4YdT
csiiMiKGh2wZUgxDhSw+WHwkATQa4Eyn0fqzNHHM0znr5dYLBXuOhdKMWI1j1gy1DZPRlkN6s6Wu
od2tzGYmu3Y/O0qGTXSh4Z1w3qRxz1lNn+nKXk4kf0JxVmY2+C2hRjSAj+3uSHEimdDz2dci0DlV
MaL8A86JneBrVA7O7p+RztjqLxVKZDZJgVEvHIYQEUmklGb+YjtrejWxjYCR/CHgGWnevSTyoLN6
Ds6TZW1sPf3yEelJpgFrcIXJWwNA/S3zSYEZxxxHOQ0b/mw4V2QVSRNDLCFXxL6zquVjJNyU2puw
ysEhFhK0Ap3cN04rvrylQOMsTP2lWZsIUpkQJfIrS+qIgnomMQs05Yh2s6ZKmQsPiiHwMcOA9BES
mlTsHFFP1WUulyfvuNCGrSCb+s/8AApYDWKYPsBD8z7hFDuJfpeQQQT5N/v42uNt139T1yiqjzDR
QtcPJnVKJ6+oqJEt66rBIPZryaX6CBUtVLcgs3Q6WeOpVk508OIXz2aM/Dsj2sn5opydFn9e+HWK
s4NaQ9KsmGiUfMuqxd2JK57inm8DlUeA4e9pUYBQJptcpT3JRkGcy+9MdVf/v6DR1MSImziExCUD
yf7HnCtH6PXBdrkVrzlXnR4mAfRm80I5ev0OIWWv07Dz71BgXxFSdypPw1iLTz5CSPEE7SdVHbev
GGmaRCAHURaMtv5NaAPCZV/9WGnSRE1QzusTlc9YS7Vdy0W7abyKtMhhu2Zl/QFbCo/12GboBzX1
6LS3/98AplUSn5BXw5rOyB9Gi3UEKLbfWVMFoeXIzQy/d8pgRKzWL9i0lmF+otJyeozVWmDTSlWG
PXXk297AslvWaXfqWXTch27aXyQWmU9H1NSa6xtnYsc+eN20B5KeSTGHOY3Qxok49ryXjk+N0M3f
wacqhHk1TjXo6D8BqI3lXlljN+7WgK6PIFTCsEdfWNMzONG1bIgH/C8sqjKQ31wNODGLqNFoNOyv
NINSySOUmncxC1ldtS9MS9NPQx2DQEn+ZY7L7BB2yUAkWXZWZPMnsx3Nk/8CpzZC/qglfqwVTvWG
gpNGnIzBbJoQ1LjxSF0BUZVynHb62OFimURJKv4vVnUs4IiqLrtfwsFEg0sisYpoO1idvsPHyb/2
n6HVumvY0vFtQqL/Sa7O8fw5V6dhZ+ZFUCx9wyu+apjzdegQATXrzNcxKsruDb7KIfKLLVG9whq8
LA2dQ4/e9Yqxeo3xvbCovFpRVk+PCSErs6tfOCtm9u8Uui0Y0I2ppgtxEtA6emO3lf8B2epRc9AN
HrmK5rWhzDcr3JoV8qlWjOnwb4BrN4+BKxca7m+Q66D0FmqvoHI0LoNSyIt8dDzflJq2N1RxuYKu
NOxsXTawfwa72g5ZVbk2GuigFX0oVvodH8X3d9QrwsItx1REsIV8jXscqUkePoi6v3Ey5+SVfmUr
oV56eQIC9VsEds4elJAIuhWDJZ152Olm//jfUNjSqJ2zgbii+i0Om+mN7SPHfbHs+dTJMhQ/Q2mZ
pQla/3/IxqZRP2zKUb8RNq7JjSEs4ySjeGnzM2ot9HJSRwCJPiRlM2cOt6X6aWwxE7IkUZXGvjOh
OLQliM12HJuDY9+xp2MHu4KzVtucd1Vl7e2kyB9FXNK5twC0epsTA1dnjytEW4RDCQ2vPLwDabFE
guhY2iVOocuf4W1zM563NkzfP0C1MoKXQA++Ler/w9p5LbeNbVv0i1CFHF6ZKYrKtsILSrJs5Jzx
9Xdgq0Uq2e0+dR9OqDqnk0QCe681x5hosqZcbVI08V2AaRDpUIKjUV+IfK3lkaIuFWedajZ1sgb/
BCcfQraYJ4sVxDR34HdJ26jUg4UXO3dfJW2N3vrRkAzNAE3n6hg+/TZwO078ZxS3Dx9Ct8iqH1Uv
ez6GbiMl/15hJ5v/OXhrjv55nBcnIyDCPDAac6Whdlj/awCXZ4oJ+JJKy2MKtwtCbYMvKFv7haQw
BMgJgX6dwi1S71ts/fgQxPVjZo1o8/hyviZxh4oGeJnh0e59HNdjlHmXVra5GF0dexxxXEnzjFUk
meMZkcGp8TMlllzZxpbF6bBKkKCvilzmfEv0hjzE52BuZekgR7xvcXW8S+ZW8jTOkBlNf5HOTRX+
MlFFcQUam6WjN2DK3xDzXB+Dupo9GidOGqZnmWVka8i5E8dsx1sfsHZbukSmshF3+ofAbt4WMIg4
QxcfUru8hza1PDLZ6QxzroVBdmL7WbyUa5oLbTM1Fm+Suzy/2s7slqMUbUR61239CNuIzEjtNb2L
gcLDOBEEpyK923Rgln5BlsTv3C0DPJD3KcFbocKdx3k+ngd5KK/Cjj72/5jiZe18Eo86ku5/C/KO
mDRmZsXLLmOacUz0+vIo30karcdTqtcqxg0VN87JUNs/RLrX1AGOMjnFaFuvfJVec8v8mXZhsWxL
svNVH9+LtC/XIDiS0l/S3nn128AvVwFjbeCoMPz4p/DuvQv+lpVCih02h2pTT73l6KddSb4KQKUy
h7UM03kCAAn22iTgU6qJHJQwjokIMDh/v0yCHhblqOPjHrwhT0IFjaXUVyILnBDR20g11aV5Flnr
vEFY8jfJYLYu7UZXZAK/YQUQTgIrzvLHD8ngHBxpHLR+95+iwb2jfZMkizz2m3TwkNvanDMH0Mgf
0sFmk//SxxABMQ8HKQQun0LCud0gt6CzK8bpjFnus+PvkBHuoxp/kI5fVrM6baEnbDtxRiCp/CIj
XPr2s0z7FOWZjpUCYmTVM6Y0ZamU2t1XQWGGFuPM6jVjKULCJpr1eavzwTn6/0RSmAfO3vfAV45p
4dpW27XvcyE4Rob5LdYMkxBavsSFZWvZ1gk2sfeJ4bjovoUqBoIpNDwG6V2ua9LJ0QxYRg1Sq56s
bkFqd2/JIdNKFB8iQTyy2KTwcoxu+rKYj5lsEKLrF1+niU1NY7XkE1CessQYfO5pG/xxVAgmDWPD
qHwUaWKHp+QsdYd7/iCA6VL6JdLESBU3YBfo/KPEmbm+C6mqj4tjqngoyeQreo5e8q9SxZre5I/I
fvubPyaLed0OaLywHrtKphFc5/oxpYv7xrnN/Eon2VViLSUXtfkyXJzIhMuk6lYEjAttUn+OhIoV
veOc57HCfZcwLnSjW8kli+JDvNit+IRXZHu+iBiz1Wsogkcx/+In/CJjzASMIabxoNXmvqa6Ymmo
Eo7fPFoLe+GHqHEIwr0JoqyafcgbQ99vA2e8idH/0nz0l5njqCGRSdkfzMsheKzbbP6SMsfC0aBJ
M4eh2xzTx2YTaLOctAaN9QnahMSiR8FSt/89ftxGRrPGed+9iR8b6kQSdQlTWYzPOhqD+f9PDpmJ
8ok1tEhd/i6LTCD6oZGx52ld78/pbJt+QlHO1LdSFyKVjES2XaSyD4l7iCVXoVPjILL2Ippc2GVK
94JTsEN4NTJO+eTA6PecgUHH/yqfzOAVj3Tw9Cmi7A35OqAa++KrmLIqxwFiLPvqEFUuWsIotVWn
CySZOaUGo0nrhivN/hRVJlYAjKW55UqIG002dN+qvLNP/hhV1mJDWuZpts5iI59XmrLgLv5PVLlC
XD23A0YawueIc44IuENvbF9iFoxGtr9xWcU0WLxLLhdZe+b0OEj/H9PLJjbiXgbes0tZmX2IMaP2
Z1pT4z4+ZplzhQikbUrVqVQEm/+aabY8SyHlGTfrN8HmiJuBCsyOb4puVuGY/G2wGSvAT3LDt0I4
WdgbIx7RX/3HaLPpyxydu3OV491MtrRqjoWdie9rxNlIKFx1pzfLFHNuNP4bxYdgB27K5abOLoSi
8ph1rn1NXyKikDb1FzHnQib3PXDIXfaubZ0mTrQDQTf3x5SzrpCWjWWvWR2TzkbM62bwyhURT3dV
YIBBD3ZIOrdZdOrrLF1dm7yYiDvbrdFflcDYcxF3Nr1s3zWdf94j0VsqjUoJkVsizqPJlvZfaaYG
JcYck3e/beAwfB98jlNelNMuH33klIDOEDdZUsYT/w/JZ2yeJ41sZZdfpZ+RZdwUAQjV4LPg0Nu+
WYDARfPe5mpkkWBSiXbgM8/v0p4p6yH+jNhLwqlZX4sIdKo09wOpzz9EoO3SmQ2mYqPu+RiDHpV6
YTTd/EMU2qZgdm66sJtfZaGRJM+NYdSuRR667hIYRwuv3YdQtKVkz2YyXh5z0aNOvU9PUvtDNjou
0/CUKdCLgrPryyeArV/CwnmMSOfswXht+zfHmLTvIyWSi4yw/yEmHQ/1sE4zDxHy+6x00MMZ0U23
SgOqKnrWRos/h6ZDrMOAZI28+h+T05GW/Oxgf+YiPW1jSWtoOdl/SFBTMMMCqxkRqx1i1KNVmUvy
NM0yToxLOwhVTi5EqRU6PNbk/ghVKfJ3VavWHyLVsWM8W6Y691ODmoPuqS49gOq/ClWXZeBeNegI
1iJYjYt8ADzGpDa6JRe8MNas3Uu62ih60l3cYqqLyKzxhUonRpoZmKmRY4qMMXLzdTBq3lrk6o65
atmqblM8yVd9S9NCkevmpaSOlEwU/RnNGIgH8XkLsejfZatp4E0XcSGXWxGrjtLWWdeleSOi1arR
nNV65iwUTe3vPySrc5zd51k8pTv/PVndq0O0yoqw2USKRALJkvpFzx/MW13b58ylhWs0GOXbAdXy
7YeYdYaJwZarLfnb6iwam2jhDaqx/PeodRk4bOOYWWDjlXVKbKhIHHjY0tDhnQoJ6SF0rdjqsM0Y
2KJZKgmz2op7b1I6DHFU+Pt/j1xD05ZbhkX9mTqVoY2BhqEGYez8v6StK51GknA0ys2HyDVeIGg/
7t2rsu6UFzPpm9h1te8UHdNKrRftT28s4weiNteidqqYwtd2aK1K00CXj3fiCjF+yRfhEL6WaP1Y
FaWb3BpRqEYz2Ykv4ySlKh3rTkjIzIuyZkEeIWMLEPV3oGmOP8/TlB61D6HsaMrcKYEJIz/5ceIM
OjXXg+B38Wx+1Mm6xIm66B0DxZCDX5ugQuNS+ZTYBIkn1SmEFRcDiq9uAsNTqXiZ4to2HZ+4WxT3
+0hs/Rt6iZMcBTljhulXMDlPD7FtcqNEyyy2QdqI2SIMeti+FwGq7pknTneZty0HJ13LTTJl/Jxc
bCdOvWxFmlsKOo6qXhJM2gXpVY6qeFK7D1HbbEtDyk6+CHi38NDYvGUZG97/EvDG4UAtVtnfUsBy
aSLiegl59wlFkU3Ii/ZT0Jup/Sm17wP2LRpgBk3fRdB5a02ZygdkJ2IXNaW+Wezz+bKVBZ09HFPC
Mr7IxlC6EVZVsy3l+3w0h3ndSOUP1ZeT05cMeIV66XsYBu3eBN7eOrE8Gxixr9w8KHeWJFFY2Hm/
hHVVhMKbUlKXWoh07A/J8LT9Po6e8e1NONyP4JIqxFicbUiIt6rRLsOgQpmgD78zsuollRy2PcXu
P2bF2WBmZvTwP8TFIT+j08ovmmWW4MglYQxzIoUxdXiTw1Wkx+m1INKm98Ppmwh5Br6+IyranwiP
64cYedUC2Pl95+3/JUvukI4mbqCf/02eHHsr6E3Maa5pJWfOw+01T+7lOmWaTuhgLn41vopQeV+P
m0GBZfPRgT+HPMoXwvzapsGTTrXSiQiY904d8AzAiHrfTtnyprcecn6tFx/y5VaRIKsIi71tcvfk
V6HPX4LmmhqYy0G1mHNKA7+Mt0Fzn7bWlUwKhd5MGNyWKR71tyhhnWRUHlCSod0/xM45yUML1W1/
cUyce2VfckluZl8Hzn2tHqe25VufYrVbv8qri3+C59IUzpV0jIcifS5b8XCRSnzJzDL2irnkDNoS
doSn0V8k0N08yzepWbq7dvDldeCFNPO2X0fRrYayCs2QbZb7Q34q5VyULDnrTv8YRld05c5N4+hE
BNKLyY0ua+64FKl0RHPNJjByD8cv0fTQG5VTxaQwLIuzZK54+og0iIy6jI84Dz31XGsdnmODar9k
1Gtm5KM9jFQihtGz1miPFm6Z1b9k1ekzVDjnm8rpS1hd93r9MlEqVMm6uwyiUX6KPPJnIq/Oy8K/
5DPlLT9k1TGSBIvaMR+oU7rjgZQvhVo2Jh4/82SJrDkm8ipC5PLbvHqu49mr7fTebvxfNomR0cjC
CzWApQiVKOGH0k96aqLLC6PqlNMCDGNlkLICZvscV09rLtIROa1DZH20VHmNeuhCKGdjyQi/9Upv
vY2ucwk7N6d+5ClvNi8M6fGPyfU8LYKrmg83229K+Kb0+ssfTX/uqVfa348B9o5T7zqVFWsmUuy2
kt2UhR08/CbI3pDyvVJDOzl1Qv1Ot4F0UyPK71G6yuDk0qnaS/U3erLFD2oCTjYBHz6sSRIDCSTw
i7JO25/Qk+rVn/PsaR9vHdoeTl4y7UoVmGe2TdQJTS+6L0ObaF9I6cBRH8rUse46wzX5NlMhO/uN
u7alOUVCGHWpGKU0H8zQ+vE24E6CHMWpVYMr+10bbmMjkX7KI0+WuarrwSndK29S7rKFhkEFwDx7
Ud2KqHtGZmUJwWNggUmqXW/0yd2bzPvgRjr4hYexQFbVuesn3sWL9/bvwu8hz6LGWCA9v63UpF01
lTU3x+GH0OHaU/OjTlnU8n0eXuMnR6VJs9U6OF2pK5DW/GPKPeTiY8l7NJipz4QxN/O9JXyXTPyb
nG6J98tRM3n+mpE3fPM5dfvLQ0x+bC6Kxl7TdnBZdZM2162UeTmOy4Nc12V3TrNZjXxaJQ2zMh2r
n2xsZFuqGMYoN2bsb/id6NlKSHf7TnquKrouzNFRMMrNupgxtCynXKxDWVrpAFvHiD2FT5eTaM3F
WmJXyfVRzyuCyh139qS7+U3g3hp8Tr4mux96Q47B+2TUntDwCnvvu+y9yPgHVbTBdXvdJ+1Sil2S
X9MyV+mhh2JJfhRZ/KbC9Sr59c6+CSa3r0jkN2N0FXLnnItUPr17i3wS74lkfkmjNmOZ+yrJmW1g
/jX4OdaKNt1lCOmrvfwwxKOx9opxJhdStiyM65I+1oWbD7tDZh8bmY4sH6Z46k+lZ1TG9Et5xqfs
PouHh94uThVf2kt2kZEdeY3wq3G2k6XyRBiD2wHEK/b4rr1L8iu5dOdPX/0pzK+XWEsw175RCdch
XlXTPGf0esYprVl+kevPJP/cV6XHz9F+I6fYQMrcuZAMt1MsBzZpSBvgIIDBTyl/vQie2NZd0Mil
IUYOfjKGfJf3d5E2OgwoQw71zFO1b1+YiCt1pWpIK1/y1qZzkUvx7fvwf5rlcP7mhV2Hj0oo4QTk
8SAy8aPU/jTDdnPUFCvxHul6Nn9vKv6SBmgGUp+OZoYL3/fOPSV8dMbs+kgGVPzatYqPg7AYG9Zl
H+jIkCUzZxr1iRIwR+1ZzY0ViPKuqSe7MmVFc6tTscdk4e4TNYDm6wJvx5UwHpv2LmJkw/GfpjoJ
i85KmI9HfeOFFrGmrxmCIdB4oI3NG44gPx8LL11QxhgvaA8N56l7/4EoQPnNIjN4IDYPARXc/CtX
0AXtL8d9K04m0MFu2b3ihXXDl+dM6JMFYJCiN5U8GUU1WuSZFJfnkJGPgO3houx//g41yGr7mUYx
6jFNEmyezZ9cSxpOrvQe/BY5kPhSOiS4jtRBdGngjp9R/Dd7J1729aic9QFqrKks0KGnUQiYv2AQ
bNJr4/hTYAj9prMDMmOfQARZzW6pINj1SfnYcxCdBdrt1BuMkkqb6466NMr2WaAJlTqcpTytjsLm
NmvWdqv/NPL1kVGovehazpWTP2AKvpQ/08lzlaA7SMd2KSTOAlYYvZI2teBUfH8YJakzZI7jzHVg
RxTp+5+4hX2eYagTWueCAhC1UF7MzoJdwOZ1og+Iu1Ld5D0Upfiw7FUTq8pMaemaSjHkllSMzl3K
XhOGCXriVrPVB5bBDbK1HhF/iy6O5ud4jK/zSroYDWwiQv4sGedSY0SLUgYXeA83DDglMrv/kRNZ
zeuinw3kL+aiGFkJiwvJLn+VbB4wrCZLBe8mI7gTQTtgBiznodVdu1F9U/LAn7Vuvntjic60H4Fj
7ciVrejl5D41GaMD+zZvEBUdpdFNzaBi0HC+qHeCgnADlhOUhO3+jYRowRrmdu8stXaVq6jZBQ1B
jyTiSN9dCCLCKzBGV/qtVHJVK9XoOaGoYjaBEUSS5p08uTsnOALcujsR/xZaM7WK6Q4bwSP4Bc2F
g1rAEmF0o8nGj/e4RB/67G5U4wejYpfUeXxKj5e3UCY3dUf4sWc/QMcAkdmDo7rOnF/cq04mTTX2
5JmLkJIMPvzRX1IUhA/vowZLXo0HxLIUJORlfmsY1p0AKphfuzNZQv0tqx9k1s7AiGQaMAihNRVk
oO4Ee98DFoni4VanqOXAWLQ6AtOY33BwG7MS1d3vXKoejrBFJKv3Lt9uwVtEdv6oG+niHXKRuTjU
5EE5ifU+nxVjMq+I381zCoJmTaHd1snwIDiMZPDu6Nm4GQaAvfcoRpj0/LrK7AXHKE0/AXj21lmp
sx+buAw9NNcomjduiuqtK+eV3P36E6ExqsWup7KQXSy6z0m4LeX4osKekR7HoYkvIcI6xpzQgP0G
zXku8+JeYBsuMLldgJDSrbyyDO88bDJOc46tL+v4SlAc9F0/x7IPin4gOYpkZ7WVsebAdw1cuSxf
9dwTzyExkpnVFfkINbC/5UR2CEFQuON3j0ddN7UJCVLkKIriRWCeN4F3XRFJOfIdCPOzpabz2q85
w2VmeE1hzQCC+9POuvZMH6NndThNKiAwV9HXrKU4eZk0Rkxqb3gR7PF8hCe9N9bKcuFOtrRJ8V1N
HXlDshWW768hkF4Z9mnsPDZOBJx1UH47ebmtncluoMaPnRMsBQ+CLomCBq1GGsg/sT0AqgkZuMPf
W0nzsxsua5P5m8BDLHllxfiCBB2i9KZCukKBjAtC1hvluLLC8Eqp4vvPtEjAqXJmUG2yEMiIlz9j
d6RuU4uuYN0wx48/9KL4NXk0VloCVzSwXTgCJD5+61RGNDemVTrv+h5j/4xRX06HHhhJV/ucX3LL
2/adxpKw1pSVFfBE44E++wyWqHZZzd2A1GNNAmxSiUBAOfJOVS6PkIlpGCeVVldLr4sJOGTtumVQ
vTVmuhEUm8+oSdX/IkUV01dirkq2ITSOIyRPugea0GC7iESspKEFLHoDnRSe758XOV712O7oUKVZ
9egob4geFsR007RgIA+E0jV2tx/6Jycn+cWYq6CXlvI2RQ03iGYQEcGiGJG3b2mwngl1eTdJlky9
vBP68i+YFFe9HCTt9j2WooTy99KJT0wFgdyXaEqrQh4FseOv1Vc+Je24GoDwYAh8YVQGLdVXambc
pH3wXIeYMyezuQ4DZgTV6R94lSYB5cHCwRGxfGs6b+IbtpLyrMqcZv7OeN5TtDWLauPyC+u5y6/a
4uIevZrPe4UHRGHufBp4CKVXnEcG3nETnPUF0KIZNnUiPEVHuXoWYAvNJwEiNng9QbeQcM04PFTZ
zXvEhQZVL6nxvKn+3h2VZVbQMWakJKH01ty+J16kohs2LBtmdVgxfjENsuTJw9GdPoEvQc2WxCPa
9Rl+0dthK+v26s8AzOiQT6Qe5QMAQ26LHthiWxdWjjALt76T34ni+IIKJ2o00guPlnLqfZxk1b7j
YUZFecLiSKHWJF0HEaD9PRozwgT+7aj0z0K+HtcB8DF1Hm2hYPNmOiUk7Png/ay9AeKgtTfJOGqQ
fuH9gZXRm2v82ldf4DKdzCgo9KaeW5S/XkliY+JmqJ8xAzoaZJbaqUkX34TPeAWbjyCr96KZPqBq
teyYeTfKzIkqYp+vKE3VR+EKqvCMGYAyGL+wXJQzH7/Dwui0HUnff8iaNgdAQiizCXARTIRNxHBr
aJGOxRJ7nsjtoZZL8mzFKPXrcB+PGK5xkBH6UT39+4G6Ma2y5QVKZXmTpP6G312wVqsOX8YIWFKS
MThK4A8cToDEYhHYZ8IFr+stTb2JfF25k/uJVlIttM6OXng3y86afnYkc3zZSegmwgiMcERo4huv
KehT6SK8Z+jN1KLYSapz8wnXUdswXtcaJ27hj3fhRWaJap1ZNIHMhEi+HcaQpyIVo4kKfWlXLp4Q
+kO65NqpphqpjDwB/+PYz+K0RJVoXgmsJwjPNZMzkCB7iqE+c24E26N2dYSBu9oI6XxRNN+8zFy5
HkvoYBjnbVxbczL4QIqvrA+ZQnWjJmQo3/I+iYI/e1CGxwg1VSUDWGa+E83jInkSYno/UreSQt5N
arUTIajXw+CqyPkztzq+vh6wg7TL2nfa0wMKZBaEkiwQCoEDNXq+7wou4voglSQM6FaCCqIhgQ4p
z/sx+ljfjc5IZiz6B0yCj61VBSe0nj5UUO1b15boreEpK0ihrmwuwSsfjqSQnqC04vm97gpusCmN
6OmjYIZSZ3zocveSkz0ytFfhfRPc+IG2NoOsQ5uByzSITV5fiOuR38v1U6oVu6P/XqBESMV0QhGg
k+YcGGf/jiaiPYufGUefyYfPf/Z+fX5kijR1ZwUS8ei3Vvy/wIp0TZu1Sk8SdLLkjwxfc1na/i1d
hO2MFWqD4/WtOn8CjIZgoPWdF+JHyMjrKLdUU3f7ChrlSlnMSESiujzo9Km0yvmek8Md0/DXO+So
C3JzUYXevrTQTSoFn27/gvzaLulafU8odj9yu6C1LtqiVo9OPAllxiuK1IwLo6R37WsaifNQDAy1
DpvpqVOdl3LabnhLauH1q4bf1gdalLw7Pl+xtupH2oW0IilPiqr49hlTCgxWXu3Ul+f4fbyKUpSG
k6V/4pWgA5+KmEKT/sZNmR4k7OFxZRH9H9OGLVq3f0WXTN/HuKRHT27UPnW5JW+OCFOc0qCKRmqu
9GgJDGrfOSSi8+e0ns4d+C5wJptC6QGxqz02Pw5Akzpx1bRa5Tt8Sdku5rj5QfTfynS0+91Kihmi
NGa4qgqNX2lpLgpMrZbKHYXXCfuWwtobqHVw9f5DPRE27U+TVnp4KQKwCO1KNWqm3+BPkkZ9jqfj
D7ZlXEilvc2iW2iIYGm4OiJBZHJTUUCTF4+qXMaLerRVTK0aJefuUnGoq5Vo/ewKvKylWpBQD06V
gjlYbzbfjv0BQWvJF6V3xk2LuG9fdtwwHW9hsspZakGKp7yhnfCATrUNu9cwYwtDSZE9PzJU/RQ+
KZkY44T9h6OyaBxeNh4VTMxj96J5IIzpYZPUHis+e7mPTBXHoIDtSr6YuCpdwtXls4qw26XAqxQX
UWSQW9vG6Oq1xxTsgFkFY00vBmihD026cMKWC0vch5eCt5I9iYB1vzggV54vgafaBZLRN9gVp2yZ
YgASE9zp5XrxDsCK5bReh+zyTzKTXvKJxApj5hQUMKEvrvQ9/9D2yeBJ1omqFs+i6qCWEtycQwm9
OOSMUvysn5s5VJJpqE+EIPU5+RyOrwdcaxzwKE68km1eNnpwOUFb9HypXBX0+QHcynWKrut8PJng
rTBwhitHz7dk2YKF1g/JslCYlAmSa4gCLneudGYRqldC73xo9Hj1R6qrjqo7aS64Lk2i9VHS6M0x
nFVgG/sg1baf6K7Ul6/6Wm+W03iKl0h5qpVux+n5SqHYtOy9ncqbIyDm9LNuu3leLA/EVzlMNibb
1k4pF2HTSd9CAxwnPUzwl2SN1JZr+RShjNBWxCimaHGhdeAVA/PrJWRK8FLBQBq+TRh1ihaGrrbX
rZWYJ++AsKTDhIXV6eQIhRmoAGND+akNzf2xnEGS6UGWsu8BsN7Za0kDJ2hz4TrleaJBoJakHlnN
tPx8mOvaJFHnsmcx+aoceSn5FvwA0Ngwmt8DqGd14sbKVk+xGe+Dyl+7BbEp4qBJO8U1KXL4ByFz
KQN1LMT1fmfRTZToVyrFqbMjSla4zqncnduhO8J8ptIa8fVG9yImg2XVz0pLImsDEdZW/BXswf+R
DeVZqxXS2pZZYAjGTCO5P5c1wv0H0Iwm3UdPZsKd5rDoqXwheLOg0ju0yPKtYM7MxH6qCL7ALb/n
zooImAjB1dQJ4aQOb6aoWgr8bBjIFuHdFwQa+kd0GlToin4IQaFlFvPaeOeWzrVRt6e1Td11Gy0C
WDdVStCdI272Zd1YTFgaaMe8bKxvX5JprmvAUitqj7EiQAGiMWQOK6ndBI7+wNO6YB9prSZWrTQa
6fuApnfC1eKBG2jLzHQi1hROTzOPwueOQrO53DTF1shbcJ4v0DUKwXDm2MGs0tV04WtSvMhV6dvA
od1DDY9FBIStSxXktDnvtWjEhgCFPBcsW94mHsORgknuK9AWuONaORNIm81OdTXY5oXA2hSTXZiR
RO5saqYQbFsoO92qb6qdE6erLxg3BD3nuq/sZU29C9Im3/kI82e5YV1JZXERV0SKMsmK2cq85d46
mSIsuNZtq+xDj62c4g1b+B/q3oN4Lznj7btCi2Aw1vQje6uC/OIs7OSnkrHgRunp8jLYc580/8Bx
mCmDdRUYp4rVLfppV+FmOCLSvn+w9faiKYZHNw2KlYIA4AWTS3T3zEs5yr2ici1ITC/D12raQ1NN
e3SyUTsqjjdm4hmbT+hcHcQ3qr1HY775BNAFrYzPxKKdF4huKLVdXasJt/K1ws5p5plTM95bmI4Z
+9JrnJtx3OgjJ0/Qjp059WhI3XjjdMUpISZp/QeyTrPGs8j17sEEFgKuQ2ctb/IqYPjRI0XX2KLL
OnjfEbWzI4fRTYw1u/RNWGV/FVOYsmLQNTJNor2sSUMu4MO54O9iRteLapCilYDw4qpZK22Qr2N+
Z2THKG0k+ffd8bzgyoqlU6cftlUpG2cHOs8wxlvVjgdOhDQsTI0d1QCRb0r9SSD19DHl8TdB60Wx
8o3whrJrp+nsyOJh6vPQI20XZLmMSoglU9Q/HDo9iHXMCXbd/yu8p+jbxON8p9EbOjF8pAb5TqYd
P3V/ryLPcHr75tj0oTN72GoWn2mHYxB5e3tWFv4p3y+S6jgEZr1Nv/WXWF/vc1WJ4Sz5wcxjyI2F
kv201eS76P8wgoxaq6i5eN8B8jeUn4rXfGZSvWT08TLIftk4/9Z+aXhcY5sfZhgVp26mU/pW87NT
Q58UGXfO8ZsAAENvqdksuPVYp2tKkyght1e1DqZmt9lVY1mssmrtvMnrBwcZWGjapK3lkZnb0OPk
UmiwO6KBsTXV4KVU5IIHsh7z2fiqqwkRdGRC+owff7lNdfqhU8RQ7YpQ4FbQgrmjxos+IWDvvBKD
iPAWLetWXsSAHyFX8Uh2Vu/BQSkyUcDGu17lm/sBIKwR9+MkZW4rKMIODcEsmIgtCh42eL6cpe3r
4Q1IocZl8RxGiCmQxL9K8zJNff4hKH+l3Xscll/zhUpG6Xyuuki3nY2MQ2BGFrV44QyrpFjGSq5v
47KeH3hDr0tWFLc/C+QwrJX5mLjXgRN7p5/Rw6SnmHHUpKugcjaKfTJ1mXymDw3N/jWgTWI/TuMg
syUpo3OQzdArg+gWAAtavP8aQ3T6yfPvrwbFWKNwpf87Dn5LJBLnWsip+Y1v3aQY/6fupO2jlabd
VX5186HxpFf0e7eosHH4v9Ks6O/LQd/mJRd2PHQnaPgfa67fogclzqi71eS70MKFXuxHavxcS16K
QhSBLYZe+hCHfcFOAHQRWHGrDVcTjCjl8rOAF+NkXeH42pghAXFdI6soIEY7mloVyb7yW283fZ7f
U2SebrWpLeUd0Oh50pqmtVNLkXxGC0/vsMZmzDzswBz5qFF6Fmhj40IPRtV16ewAd6jF0kSFSizT
SOJUu3eYoyQzKfetIZi1U52KYB01Jb6k4XXRbKUJezPSOXLuf3pV9LZ65iX2JKpV7HCa4bFtMB6I
Ac2SUFoe6MfAKJF/dbcCgOwUbmbNGK/L+knr+F4rORUKU+2KRJPvkpn9Nd3HtCPZC4FEJliBqL7g
ew0I+UpFDon8w01HdBKfwEjEAt+rUbo79LFU2d70gtvWdi6jAx4Zqdp8rGhQFN0sHxDJglEXi4hy
LTBJWfvB/oms0URKtuWQAiL3IWQIuGTGnlPTCWe8RyYDl9LDboi3ke+nS38sKenokL54JPXlWGcq
v4A2kJdo48hqtCAXsjYXHS6646W8QrQ7+it2R5iyN+1Lq+Mc/R6oNMk3sffzl0eokkhwM/fbYiMK
XkZp+EHcozYidAdTz4snzZzQbjZ6lVBtOeSMPQ99L83AXZfnixMryw+1L1/glkMS3cRKa6DJov5F
d81Lr1cgkt42wIy2eWqbEyD8Sl6m/vjDTLLVB/iycEb+X1rHlogpZ6dT7xZU7ZpfhLwSEKZbx/cl
ngc+X80cT4iz1lKDr0wRs5qteJ3KNQXZVZxtQprtfAvvq0AyA7XnkxN9O7TG0E8n1QF3fpMvYNfE
tOH68bIvkZMdGmRg82dDz7O6KFnFvKuRmRjNWumzkygdSCNTJ0NftLWIFn7Ox5NcR2fo0fI9rOmS
GOFmWqFdTU1rEWMiZpGI8ifJRuOq8S3uuSN6ttx+aZhh8oOT3un3qA6cKQC2T5DvWI4d03xdLMa6
5BH7vahakk8BlVRDzJ1ICnprJ0jOortLjF6bi96ZlunILJfNveSO8tKzZH8pCmhsDs9ddf8e7Izs
ZEEBIjS4RqCwVfi8U9qBEYhgqlOxuTZLKND8luWqty7pnfMHtuNx8f0r3rM0o01eWnzoVb1jqC+p
xLYmTzFJuHLqrjkQoFyylEVfeMs85/PYTh02Xq8xKfZ52bv5jZ5QsSl6bEyDW5JLC+vXXTZKzXqq
CLObCmHnYuqzORChgS2tzFC7E1BohFagk5WUDTy6j8wmPyaabgQiKtkaHCWN7jGkwtyP+fl5ejYu
E1+d0nh1uzLSllSimVYM6Dt3rvLx9yXTJkH6liFth4hTTXYuqnHYhxl0MeZUz2d7deBb+7kiR+Ck
XqSibEe37yEjEVgpMXM2bwThD2QpgKW+zMeMv2sKRJd5p23KDuGRirnx2J9jBx3fe4femnxqsAE1
7cJq0yJuQJpYLbRsvBW8aZM+WjEDtQ9tOklEL0OpLFMEe2izTO2khyDPNFY3QVPlJJU0Y/EH9rQz
rGKrkc/gkvYPgNqOgc+bSWby6vcc9D6jqEkQnda+MexKqfUXiUfGQSOTlWbURCW8VqOSouEDm6q4
RkYaRR3XDNzQ1wZ1vKXPZ0mJ3aM21GvBqjrYO+ZGraxY/oencX02IatR6YLjpNW1OZXzqDGq0K5x
0BfhF9QnfpW3vDID7Qne1PW8h1jZCLHw76KXyh5UC7cS2VV+/kwvMrV69hX14YVnDQcC0GTrjNLc
pg0PgZ6mklo+kq1+HyqzpCCoUKsVdekHxtXdY5nkSfgec7XIdJBUqDZOXGP/773HGFdsIoHtKg13
WCREd6oGRfCeew3tMqCsqVwI9rXXaVzVGenOOO4My4hUlKj+YTPRLuyqL08MSb78P8rOazlyY+vS
r3LiXB/EwJuJ+eeivCOL3t0gmm3gEz5hnn4+oCWym2q1ztwoFBJZLBYzEzv3XutbVZ1UF5MTFuEv
l0Cdmb/u9E86jovcTfFyuTW5aaPJXrZexrdwIPtPe6xDiO0idvqr2SLbI3UqU/ALP9lk8WxlW7tO
JM8EynCSc1CO920yHT2Pb4ZZr4NdU3mvk2e2TdZqh+CwV41ug4KVTMixWEmikuYEoZDYqwWHy0FR
PEmN3GLh/9NGi0kLFYqyQxYxZwp1vXdKOf91coV+NtTiWHBzuSNSlry6KWPIMLiToMN999aWmn2f
1Mnje9TQZK8tMQRcEtByNVtsXfrQFLrhdrbZqu5eC9ov1lAgs3qLIPrTbRv4/RRMVK67KYnoF47b
OGA6FYvyjuCjkYQuWjk54Vs8rmxEFdWrUw/Prn9ubKQsVTZ4KzGeRUUu1Bgx183T089G3LRkDJBy
s5jNuFqkNMtR5WOdDLlY82nR5uHNuyk39VQgYVEPmsppqWF8SIyYchUya/PjnGsUDtvAntIo/+rX
Fd09zIOdSQW6fs86wvbmLyoywpUp7yjysIRG+9m8OxjB7VDTCVLGe8dOYyxj8acypGcW6frGagi9
z71iWOSa0RBp+WcUUle617VDsHymWLBos+guVbPth1ikN3OvSKLP9OHu3vy9jlKcy9554pr3LR8m
Jc+bw5fIJBVvSbumAdqtcqUk+Uq7a0IU6D+7fce4vmhjwtjeHL8WyZx73aJZO9l+PWTiiygAFcsH
KEEHtDcRY6GddNjIHzzAIo3rFY04H2AVnDoNutiUsIRKvDr06NAXXO0Xb1FLVdGGpzTKXua4JQdl
G611b0R9mKyrI70P91yk0VUo6Zy5EYZC1U2eZrOwzLILTVU+Gb5JoJaeXc3/mH3DUSKuwtiy7uxQ
XAZD9i3S6dBY2kCnxeUxaKlcX6GfrzulO5AW4m0JeFvJpoouyyi770e13E+e4s5WvoS1BgR1yut4
8xV3pWEc6UjTglXds9AT6ygSYsTi3t6Z5r7neo3uEQGt1KU8EpawnczGqQE9LI8NcrJyD+lmdRNZ
sALY9DH+foQhs4u4iO2zZYP7H5yELOpibM5G25w7REirbBr15D5WNR+V1WxBRi+x5uSKN3+1IWP9
GI5hxdtgQLhxfKPbqwYg17ERzEGnzCeFAnd0fftSH1mUfzUnd02DwXdCa8/ZTzlWoAWJ0JcJ5PRr
z9f3MmuTrc4gcjNblkf7EbCyuv2Fa9lHqWX7qyjqM+6yCsZAp94OVu6sUWysZC3oqBQqPwh6zOxe
zgxO06wS9hZdwbB0jMfZxWxHAzo67m1MEqs1ev+YWIJxhGzubytLb9aFksVLh5eilIYt0Q+0J301
MVezu1nXonBHz5muWHI7u5zTriiXgzQeQfSHm1kM+WZ3zj8pqIPX6Ib8w2x2TmD3ham7G8LuNqSd
stVHkqBm43MUqfre882LWPVVxHsjltCyiReen1RLwTyTMS+Pozl1qq/7ehWLnhLM778EakTBDNvJ
jqEQF5G6/+CJ9kWICaD3vDUtylWUMvzrMMTNcVSWm0d7X+sBFLdNR7FKNT+CHlsXOreAcIyjre+n
KC4nr3SZVxI/jzzlqtKuCa6Afx92jBQKZWd1pK8yxB8JnIvFXegpS0+7mv3TsvZeokTLD2YcPHii
Mq6dSHuWg1Q3blk8tAov4UfZqktc5yqhT49u8aLK/f7W7gj8DQbm9dQaDz+5rFOL0a3OuDegNX9q
df1ISLK7l73L4fBmuW4qOktx8CXhInw55tQHesuaaeClrf2OiOBBm5SO1LVPfu3vU626HPo8ukJp
Si09cvlINJM5InGdL1BqLoQyleZj6R7dAN2IZxS71NDsx64Ol8C7/K+TY1uJuVLaxrVpoC9RawNN
caXpZ08XXzO0RnScE3wAU7ZWRZpBpHf1mda/tXMy66aJzBWuNrF5t3XzMNPOCJss5Buhty6a8dTE
MoNJaxLhK5AJ6B3IZtd9qpjVUrIvGPyhaUGPc8xzGiAyMR5cU8uvep2/H1mHzaVT41/Qr1wfvm2W
5Mnq3QRuZ42/oGuYH0UQbBCqFidyD/X95Ai3O3MKPUU7HTUtBIwOo0SnbIQbggxr3Xht5Ddh3MoH
qsjvBnGFj/bU6Qyny4UWmwWNofZe9QzzrMpsFUbgfTAyPpUt09Oim6hMmYN1trSzh7G2lo7l5zew
g27rsFC3pR6l2xLoyEOYERsZHLIxBnfqq68ixBODqIQmjrLzOtu9HeEHX7bNVAdN5nIUMuZRQ6gw
cBv8rEz2AYekZM8Eddp4WXQOczQncnKcd1PWSmZPc6/WFCuf0cw6GJWb2YOujHqxDfooXXnilDgI
wX1ZZqdEZ1WFJbfhzsdAneMxXL1ljzmj/jjWCWkuZbqRfWlRfAMt8ETdXmnElpoojYmsDrxWOwba
VzdJy2ONXXFscVcCgtNWKXF8G46uag/P06IZ/mx4uXGwDWj9snGfJvN6oYG5VEVWbvzM/FqIvrxy
Gpku56wyUE7AcCe+zOxll8fOo3dapGp8RSMmWHKh1io/JtqWsQ3hmTtfteObyeGueUTlcClRN1Ys
795c7qT9Idrp6qUeKNoDbq92l0YE7NqdurVxvKtJj3vbbkGOx9yjw2wkgHP4VJqKegEhGoxZgdw5
jBnmTxb4yCx2copYtiyZXCe5oy/0yQvvNGPK9SJqNm4SJHu9GriJ6b7YcgnDpz7Z4z1QQIXiKdvJ
Ih/YZrYBXyuP0kVd2nD70XRl17ENdjpC+aq2Vy6BOtt3uzy7boPBATFd4BanOVCtsuJ249p9v6qC
tFqBPSArYizCk69Y+2IsnvHRd3KIroJMXrZal+3Rw6S4W4xtDQnxkc0wueqxVhvrLjLdvT8trtlV
3xLCfAsVcVN14hA3ZXFk9+3sqq32tcl8wPI95aoHa7kN9SE4ey2HhzD7ZyOR5xRZA3ej8TVtXBqH
DRhrVV58d+DTljzShH+Jk5hVEGUm8oTvVnzCdg0YqKwn10CpN0W4ERZ1H3UV2zVLn6qhtg54bQfC
DC/sKdIN5Ui/9h3SlPsG6j+ninGlJOJZ1XmSD8KwTyPP7J01RME2buQlQ6/kJFzSdnGfHgazdE4i
RwTu0NBvQ3AFSqdBi2FfLUVG9WHY0W0SpwP4FA3FaS/EWX39YO2nLcWoTSHPotBleFtVTJmNqLsm
7So5vJv9jZqeoylSBXEA5qnYL7H5SEmF0Z7kSHTwu/PfawuqT/qQKcNyh/cTd95mDpTz1JcyyWyM
I2TKxb67F54sH0QypRW1OHqKGGeNLOL7OV8OwzZ40rd8Od8GoxkwNr6g7RAus7A4vcMBBHbOpO4o
EHJb7EZjLI5xBs2Tomn1DgrovBAIW4oxDbl9tZ9pAZ5TfCbZDYMHV6NabZNPXfzwMzSgNoh8bkPf
XA80YtGehFToRnztOj5WRe53bCUbH0LdPJg93Nm/kgSKMEeNB6Jnogm0TL0Bn7o9KpTwD6QAhnx5
yO7bNFe+5kp0iKr4m+fpENhQs9DjaLrnHyEDQ1s/1mXar0LWzVJRza/vsIFuyAi3J9WHXUEpPJCk
mue3E8jiOrJ7BF46nxAEUvxIki3uvuiNQ/jlBCGA00PhU9Gdi+I7y+zl2SRrzy7lmTjAu+AnJkGt
WZcVp/rCjJVXANyrAVPmi8mzug7sVybd2r0y1K8hj1n8Yd9BBX2f3Mmy8A4WIjQcBi2zdMd9YmBP
NBO6ItHV41M3/dtQEHjZ+357CFK/2Dr2qO6cjm9C1spxqlCvqZg5vijcceSIg1d0bnIZ1PI1Skdy
QgbFIya3cI9mTrhMXGF0AZfyghBnn4I16dNueCordw1Xb6QdFCebJrgNdQ91vpVg9fcY4cI+CPwi
O6m6r+OzBSQ/AxAKaV3kNC+vR9idJ9XcCptmTUszMRBMDadmo80TtyUMsDJD5k4WJeDYf06VxALx
zvx0ZiNElncolIjoSIltJTpYJvILr5YBAHn8kqHm1LhD2icu5MTWCoMs7YH0vl8AE1C9nQgb5rfO
Mm2j+/SAHMi4/OkWoSIeogmgEEgOGWYEuMHC5vE7ScG4VCKKmneYglqUyXok5m8CKrSKu4/LzjvO
UAV4pbxacJPXln3XIm1CsCU2ii6G9Zh745G9+ilTbOcQI5vO7EjhI8wvMl/ezlGApc+ObdpuAi2L
lzkSkEysyh+SNaSH5VBlykERHAMNU1c+hbq4TEkK/4m8IAZ7ElbY63f6QhQRddxOvUxFs14/YBji
yMWv6yR3P6EYvNQFLc0zWo0sjUWRuSRgL+oJ1g4gPTyIxPjMcmCUS8c/BhG7amqxtpLQWdbto0vo
NHVU4qx83sVChIT3/UlnUCvfurTlF/0N0BBReR1lZG1wKqM+NtwGpVh+11aavc3s4f4d2ACUr1gO
QC6YUsA2HDpsY3ldTjXUH2mDHckQUzrnRG8wBrIayHR66Y0G58ufBIfcrdpt0LDKZozDiOjn6NTP
Dma7S1cf6MlmwyFCiTjVvT/QHJLQ2qiqGiEsGXKKteF5yiOEm3HndU3PeAzdUgaIgOLEXhtw0A8N
zzi1GiF8ddJfz0/ylGhjBhQWciJ/N6rzJYlqEJHAg9uxdgIHGMQoAV6qNk2yUGOVzgyIIatfO7dy
trQ2DxMGwvDd+KDK3mfW6NJEV4NH22Uqa3hqdudSmPyRcMilyN9FmVEfZziEmiPcaBuizkI4xdyk
OZpyBijRUJunN0xEz/1g1ceVsf2TFVG1KkMTJb8tc3YHOzYB4wUvwo4VdjLKqSOZaJt3cITaE58Z
oYnC9gY3GxxexR9+WbnqeKvMVsJwQ9q2xDVy2auDeYoLpBGoUkMwEgZTCtVGTTyGyjrU3HNEtwoF
3R9kCSfx78OquuT48Ux023VEpHPIvWVZ2AoE/3fSRJqguB4c6XFR8oxjkYpV1azoayCcMuJ8PTSW
svLRcG2tsbZPdZrspR+eZwpFNVB7F8NhBlFIhGBW9cJgcPiSEc5GXeQoZ6xjXIqLZiul7x/SMMxO
WqJIaFqPUZk1F76wjV1X+jxfbGb7qYEAK08q+ybXTAt8UlMddDxkRE6HN05CKtYfIIvM055k04gr
AnVAifdaNSkxr1pzzG+VVAvW6kS3KGlQXlTR0TXGddn22ms2lS+6fYAGrL26HRNkhR+IzE+5hupB
n1LVysuZd+Ggi1rF1mBdyZCFojQ7LdXrmw/sCyXIDgCPnkSXitfI1w+wcdq92gfXUw6kLCxvzfG7
nbMg//2v//V//8/n/n8HX3PCOwYOm3+JNrvKQQTX//Nvzf73v4rv/3n/5X/+7eiaYziaQ4avq3NL
1gyd///50w3w+emr/4OsNHIcvJtLkpONEyDt/ODI3ljRfAUemYgzWMr2IE3Jc0KTWlEhrczLz0wT
sLfZpF/V7VB8c0uhHl3uMgD/yqybAys/vHSsO+NNWXf6TZcEGp4Ggnl3jWaDyCoQunnkv1ZtPEEz
VFjvdvhlfs1INYhsycFs/eJ17TA2TznQ+V++bmgZDHa9x2Hk4oHFdfX/+/KMNemCIX4IhEfVGK7z
Cio91/FkK9EYLltY08Wi6IYK4k5Nmf/2K/34oxuQL5Sy7vffjlgGjdGneen4VrzodIIseZqvGu4h
pwJZyrqpya+af9ff/6HnP+TPf2i46Lbh6rZtep7qOD//oeGQe1qc06jFPlcvsiZI17LjiGPYymhs
QPSC47GA+dIEZO1wwUY3g1MIcTPvtzU/Wd3AKrTTlrFLmnyuRuXeLPovTmCdCWZxTinOwwVHlv5a
abK8rsJK4QZOwhGjFtVpH4vS6y5LM/affFOXJGEK3T+ZCfY0RB3Jpu31+6bX88v//Ev7z/ub1XUk
Ew2D3GXSk+P78R2HZhbtuzYJv1UNzC00RcahojkJV3V+/12tIf7xaodTOqxySEmOoT145H4syjIT
5w9vmrK73TpRptz8/Rs3dOQcPAxVeBc+riKYMqagLv7rex+1DASjh4OJAbupkzPw/jtgDxYbCoRo
+/2jz3yxHp3If+omVNLHX4a2lrxOOM/OjDhdhilK0FzXGVCg91+qSIsvdVJuk95Nr2lKeyaaWctZ
aFGXngNKpDUB195dL7zqulWefvU3oQVAII8l3S+MZTNsjfXoom793e9IPOZtrzvnv/6aHZXxXol2
778pm4UU+vimHdTy0vOYpoi13sfmhRZjjvMj2rJRO5Nk+3wvRuP++58z7Ai1VXplG2Q6a03KZF8H
+aPm6DUeJf6hmKhbjIwn7RCb4pQZ6cHdN5aRf/+IMiOgvwNw48iY+8VFu3zg0i+XVhlgTm+8pUhg
swWDfa4yfP8Gis5V5pjBRaj0xnr+DMsMIJ6Z9sjBkaqnVpdjqqv7gz7ox/lLbeOlTt16X5fA5dEe
XFfJ0F/iJDC2lKP21Tjl5eGROcW+7+yCRJxqIdcNF/1jZuXaxfxJu41L9nufq2eL8e9mXlaxq+/L
waGp3xK/8vsj4Rdnv6nBKTR1TbUMz9LNn4+Egk5qTPc/Wqq5a517KUG5jo1eLdMgUi9KQVBR5T4O
dlYvjNAXBzMfijWPdKquqFUJSgx7jyoMbdZN1ljaDpA4apxpA//qpTucTSr3EsqU99efKjsfTerl
+2tP1ISLArDSwc67Z9fq63ON+2v1Dz+Hx8hFMJKKC43mzpEieHn/UZEBT8JUq+vpx+UT/iodgCdp
3HkprujClK5+gaI22fV2Um9/8XNtg9BFo67oTNTjJ9t2yuuff0/H0a8ao3J303uIMbmdlADflp+1
3kl3xbYVtLKakApFkCW9/Kd31PpJdukHuEKjNNhAOVVX/hjupnfWCfOOUDa5iVpSOXvMpyWlTWV0
4vz2LpUaO4o5Zs1Z1bttinDl4vdrZ3pafHyauI6mu6qlahaQiJ+Xjl2DIPRclg7ORkJyQ5oOsso+
tZnH5Ucqijj5pDrMdcD719oyzy51cFfYZ6evM2WhXkqLpt70WX74urofcN+Pf7zk332pocAQ4dqX
b8eibCfUn7EDtMblJIxx+IOyRDBC8uf8U37/EWia8ZcPwTJ01fM8U7N1z7Om2uqH2glbudrZQUfu
R5V465ruD2ONSC4ynGCMiVr1i2d1NKe8zE4vSFtrb1URimsDZ8a6aRDUcy825Kpx2ybbJH0PpqYZ
6bG4UZCTkccR3KzqyMGwEVth7Cw1rUScnjrUIavSqypt1aojyr8iJMiiHUDo5IgO0Eap3XXGO38O
khF2fa5WmP8irEOGpV0oI0bpQuvxxSkNNr3YdrQBBWeYb8aqdk+aaw/bxHCdT8WEqgikilnYcbxy
yrWykicaN861G/ogtdowblZtRu9mn8fNFCUE64r7Tq9hbhXjSKurE0GxFZSp8UYKw9/mrncsal8S
AJH23gFqc1Le9DzkXxGmOqhkSq+Vu3iyZ/M8TOJXyxiKz8LOP6mq3zAmM8aLUvaUjmhWzGpJn9cc
N3xcaIiwSd1VqiFf0EaIBAMNeVxRlxBsHwQEM+tjFyxtBcy07WrqRaZaMVNVraTwCcyS9C9N7clj
pxHqWas4LgxzNcpW6MuIcNyT3uIwXLgiNTdC0dMnw1cJfImq5iGn+3/dhJLvdWulRzRu1o9pUDSY
jEb6cQwSV1S3xyZvrEMbpdVz7Y3im2EzxsIw0jdLkzI9PrayeoSmHW7HeEieLV/h+jHti18tM89U
7wEHp+uPq8yOKveAkr/E9PjnUisV+lmVFhtX83JzjDC+zmlBbXR7TIhLx28KtC/e0BxKaaK6Oax4
UWibTDertWJKoJ8t4mUzDRRyTA1cmDpjKlqS9nLsYnttQj5YJjEG1X7E49WSGri0nLbeuG6QL/Jy
6kbRk0KqVrabciRFMiebdVtqZbPI6b8QY0XHyfZUa5llQbnyc5XxokV3dTB8A/FLFe2EnzLK4Q66
MQrlJZFlsE8lQZmt1cuV4gqxtayUb01Ge2ERnPlQxRFNvMaRt9MeYSwjmZs65cO8T9Ig1ZZOAvyl
UlR1X+jqlY0YYY0bAAEfpjqaLIp9GHVwAj9vIaXlief3XYkxnIQxHW//Tscrug44xQhJqQ4Ft+Dr
eTsVSvliZ6LfzlsqzuJiw5qt99Iqh3XNmqODlQn09nZgWadOyvppYEjzkKdtSVTPX/bVMCoqd4Na
xHiQ/RgnuGZQ13K9zqqFZ5X4fWNtgvPYGHWnjeYaEp+iWYeX82bznAirPglXK0taOnMWRRme570X
KWZ/T/uRx/O8/1oZs+lzHqKvgYMJy/W6J9RQBdfmTN4A5LXXvPYXNfS0m++70c1yQeloDWgzgUfD
WfmwJ0Wdd59EJp6z0KTTXcUE/KEJNiZ2RgDA7cO2NEbvFBSxdvfXraml0rwpfNvZZqmWksMhEheJ
yQ+blBCqK0UJtdcxsKknR1XRTrVLP/mXu1Ri8ryukyYn5vrPHQquzFoZ0pmK8qQD+Pe2V/vUcuo1
B5ikeCwmMpyiBFOfqDpwX2fiQWZItrRqWsD/3eZt5PhgDrHrAd2I7C16wOeJQtRFAj7K20ZuSAKI
1Chf/X4z+74/4MKCuCXkt44R1nre1BZ2qZsRoRReNDZ2UMbenq2Fe4x9PZoO6tgSBvJ/u7lVHZVY
MzJhtXLl0/QEft/k3CMLHDw0NL/v9LFkNtcxvJu3e+swiGKCFy9+tec110TG19ibX+17gIYVhgrT
WtcVg8WQJflfbn7LxZ8+FeZDzmHRNzQrP5wCdo8sJExUE+fI3x8FceUOyI+6nTXan1SYC1v4AQoH
V6T/+khoi3Oa2l+KGu9s0yXhpu61gtgPxN+9zrP1w+HgM1Qg7oFc8L+cEEYf4S8lWcx+xN5s3odu
GyHqyKv+TmsrB/qU77oX1mCTbkqqsQT1ZGGg+u2JoXAG7DNe88t8avgj7WDSkq7mU6NgBnMhk9o4
TqeGE/XRplHrBOZvFyl3esbcLR095duH4wMnj+pwpdUvvx8hhUurR4evceOP0Ze/O0K01sAEnhSq
ay5/PEj8TIbxsnVp9c6nCeq3YD8Y8bjkTotbb0yGG5EzzBEB2NL3g0VHObZ0Pe6Thac0V/MJEziU
7AUWiIWtMz374+k/HTOu1dorIITJNhGKdo5SpVi6fnP1Yznwfuaojm0+OEpXfo6cpH2YeuAXvVrV
j+7bqdO6fnYRyeKZ+5+9JGmowfwRv4x5XjPAd/bfTyER28HWQuaCyOjPguFvj6JS08QaQcYfR5Eo
iVyVWhefA3tyA9YApR9/OJOEHT8KOwNHMJ1LUYzQ1CJEdf37wwmZA4VgiSxmKi8mwxKX/xPBzSen
r9TH6aAiFRYLWt9/tS3tIfdS7xn18ef54JowOom4+fnsopytdo5P8OTPB9iotA+Rnn+yR0R7DkMT
p1OgNNeQi5wGvlSBqQ1mHKK3aapTe0e62zByf3262QgzhAnZB6tfQFVaX2IBWtR2DEtvOu70al2S
AvarE8/yYP1oJYKCt5IG3Nx9Gj0PAWbZ98qGdsoj1909vcse2ckEyfuHMzAPYN0NJnQdCp6J35yE
/c18Etr0drtRPX84DGNrV9UDvhCNuSd68LkMmo/EQr9XMUvNp2IWCY3rU4jTeyqJhO2tpVTq1Xw8
qs4nvM3xhxOyCCcxXuGt1ci+02xJZJoR7qIWJUxNdEJSD8GmmUZ1QVCcoBCdHOgLmaYNuzoYaoYo
49PbEcoorVnW4GPnY5TwjkPrctDg+amW7niYa6r5NI1dWJR69jodqLrSLxK9deHzUl/5Uxw7o6jF
W43188FagewNZHHupntJJR5MtXyOFJA6b1VX0HbRUp8OuO+lF+esDn5zBJg/HbUq1IelZcW383HL
H+q17LXL+cQtegfMCDqxlsbYdNGZqzLgI/gUC2XxfvjSLa0xt6BWzSeib56FFZMLip9CadsbX8dR
qDfuOY/vrarItlmrjWu0ReuswY7clrw/18vHG2at441rAt0a0jg+mM0KA2R4JywsrkWBKa1QVP9Y
6vxNe+QlG8wV+WH06X3Mp3gTJdsxkN6R7HXlUtfBr5ldvi9sL7sI/DG7kPF1XOjOgYWvcsEw5B81
oU1EGi3JZliLiOCENEzoRE7nvaXpwaUX8rBPzOJpPvi7HK1Tay2n3ohHqyyNB5ryGvP1NMdXVYAa
j/xCLHt4Ogx06KPrTBQWoXRu8xqRvz/YBJNOdgk1sdHUpvXZo0xcRbhe1sIwxTEKzDtDI89KD7Nv
csjcvZvCEQ8acW66ZYC8iOAPnhlJGxbbWLF10Iqh2GoaiVwR1MM9nCzgpipYao8z0/bHXSiwVCCm
vRhStdokpA1t3spSOH30IASxEHmBPMJtv1axSG9joaS3rdlWKxPT68bFSaAJq9kh4/JPBD76MNsH
eRQQNbXSJfG2ZV6oRSQwRGjA5vqxD+2Trk9UFSxXPL71l661jIvADe4/PIfwVzZFv39/EjVyaBh1
0NyfH0cgbV56ggwOPzySRj+6EhXqWj8ytJPNKOrtycQt+lvdGtH+7elEiLN5ieuiWHf2eKe6pLgL
nL4AlHr5HOcbB29R6svhaq6Uk5ii1Eib+Bh1zbBI2rK/Vt1g3RAMdgsIs63i9IIOx/1Y+/VVXY43
o+Mybk6bvZKPPh6TmqyGwMp5Gv/4cOsjK105anD79oAzjRcS0tYFeizIBWGxen/OdVElSFnTUkQg
yLyKrDjoRdJfFAWN06n+7lE0r53aDTiS88em1OrroAiOQ8XqFQx7VnGPMosEPUE6hkj2UY42G3di
v/AUi2iLnHuuCnV0Ow4181sb6gwu+/ARqNrasaJ0qfaGt6sLtHFz6f72mFRK54zhXN28PyqFjp5N
6XA+itLN7krmmPYkpfp9D8n6VQfJMJl7ehjaLGPqMP3QQQJQMtiJL2OM2nq98opAf+zrwljlalLP
zbNffQUMXfTzwu1W0w3jw1fUlmtvaOV1sCP4MjKvr+kJlIvfv2/34/vG+6qpmm7anqUC+/jwvh0G
ovBkIsIXQ+WlEtORrSBkWDQhjGtkHXDEzKa5d4tu3Exv8v0b0oKZvjfVEzR6zG8fvqsucwDYqhde
/fxdZvmqadoXI3SM69ZIUcf9zfcWIRL1tpDmynUWv38NY3K3B3jU0YnTopjfCcAElASKHy3GNl2l
xf38hn560d9/kJr2l04qH6XjMYs0bNtiPuf9vAREjnw2QYGzoNPV7QqQU2smwCocZ7hZ8OkIrVsa
hTrct1UBL8ArsBUNnuUiXqbhRQBzBMjYydpb5IScnKUO953aJXru8hZykjRwlah286XOJucYgyA6
CKOK0cV0wU8EOsKi1j7NmT8DBDdyTLhrbGXixfucWOciqwCCulap37RCI4Mk0cHrNKHKztC4PDyT
lXkOAj2+bjR/i87WvC/12D+VqEoP/VD23zOPZF/Yj0WnqwCXoI+DQrHdzy2Wc2DigeveNF5VIqPt
/Gejb/orA7PAchzH5tmxnAfp1VyxYJk8OHVIOIEmUaE4ntHfqaJvXga176+iqEBqr2Mo8AijG3R0
S4OpqudBz7WDapnlVeVH9oXjm9qN5pZMcLB+9ldeWg4HRLYoQnDnlCsVNC92kNF5ENLX9pHlU4hl
Hu6F0UOIT9d708VaAaWj9LY1supdjSQC3Fq5sRSXLZw4DhDF/HPSlBdmWYoVctd8i2fV5HMP2lMz
htpmgMCwa6M8XcnBNhlbNeYzCW3JSy4SGi8SNBN2yLFztlVUmlssbOhDw9a6CCNWA0Pc4ZSURvRE
C8w4tIPbHKXZQBFLchTMC4GF99O09j+sLTRR7gIq6MW8vnIlKasldhCKpdZu+h/XVySkuxqVDj8C
clkE3dP6ipppCCG15CUBnDG6XMJT/sfnTC/wgRUewW+idb6QaDF8X2c9JpCHWST2fZ1N3eRSQb4x
5Ut9XGsiDFZBgsH5v15rKhe+z43mEjTz81qrHTvejSN5Uh8XHE8m7RSrTbV3PcW7KQubGJy3RUdO
BGw7UG5X5Gu0p3FavKHsyCeze/n1nxddgw/50pej+lo6Wn/pNeyZeb2JhiylcroK1+bUkHpfeR70
rlKJvpqafOyoarfv68+odHstew+vz9+swdgR/tZ0jPLDGixFFwGPIP91XoCDSjxMNqCv+LAAdbd4
ojv4+mENyjTDkUGEwf33dVjFhnYjK9Z7WCXK3dzjDkT50Ki5fzmvQKgrykPcKgDb/ru1Fxfjs2d5
hAw6jnIVjqL3lqUto1PklggpkEBUux+XnxtfBBnKz/clOCaAW1QZHOclqGQl5geducgmsvNgM7QG
WsBiuED/pUD1Qqf4YQl2mjjkDaaJH9ZhOt52eZUcQgAm4OXfjjylr+obdaiGvQPbChzHdOzljkdi
R7lyVUj6cPDl198vxaDwGxh2Gsj+9wPQlxa+h1ZCOPvFoiTC5g56sLNDHr82NG/fCY+v/LsFajvx
MYN+vf/tyfirRRprrkRFAXoioou8QZpQLuflKpymuu9Vzol5yba+7A8mItlu75ki/vK2aunwfE2B
5XAX4OTU8vqKNhlhKZPnhfaUi9NXUynEu2A9n57vKzcqvIUuAabOp6dhOj5JRuFhXr1CwSRvwYFe
/OPqDZTOeLb94iImjvPu71ewCEJ7Z6Ew4jI9GvuyKr8ldbiveqqWOJc3Q4saewHtS3GWbLvzL5az
0T3aOXq9t9PU6Ql/GmPjOK1q22jDneM0lLCF4TNAysI13c/iOdasz62f1WekDAvSkdRD06aoIwYR
nn2epfOa78AkLXsO8Qdb5/E4H72s/Z4cQFQFtc9d3boKa8yUCpffQDmWZv//SDuvHbe1rN0+EQFm
Lt5KVJYqR98Qjsw58+nPIKttucrl8r9xgMZGd+8SuThXnvML2fO3nALAPBnG2PAe+l5cT3fjKMvi
J2H514GK7HDJ0IZdFf8YBOIYvyaIOW4NgJPH3I8VR7CFlMioV2gOba3AUlYN+yKF3Jd1G1tRdRVC
gpgnjnDhIvZRIFZZ23vbvG+/zCeHn7MIQmm8ypD73XFJQAqzpASHEZu/15GMclQPCrtam3B0PfU0
T64wR+usbb+GSurtQYTiHRUog6O6Xb7OjB7+uRaA8QPwIZrizsrL8s61YUFYNsILyYl6F6UYE/VB
MIwTNLrdY7Lw6Hq1sk8qH/EMrxwPkXWlw6HCgY3tIcwN+aFTA8sxY/0qlzrDqRNVvY+0tHMsDW6d
KdhEpvlZcqZd6togo3HQw7cNSvbCuBHLqEjX8xYSdxgUtyU83bcztrbyejf03a6WbqXcaC/rEiYH
UV/Hsn0ZFCinp2qwdcf8K1NEup8msjoqSN57+WPHYFqYUdNvx0mRmuF1W3TxfZ0ql0KulUMDcTDK
a9778+wDcs/c5NwyqUPL1Rb6SrqJxIIEBSu5uyLFYJOvd82dKbeOPYafdcQVUGjMWfV/rQFs3eai
87/ZgD/u+0y7yXTor6krvMN5PcCy193bPTAbgiYK43FaEDyjihBOzRa/FgVKoQAhyqo+vV4Z1Jxk
Iuqwv60OouvBm0cScfWQAlAUbFFlufuuJTYidJK8lrRAppIrH38tFRyfD/UwrDUVTaXWRz+st7of
HiSSedVAdZLaIj5IOKiqyHqTIklyo1h4LWUbEClUIMcGjbllHO7QbMLJAEbMXofsyw0+QENUUQ1Q
4igUzqtKJFlUr4oJsDoiaoDRS3nr88HnTfK8xAhtcBLgq5s/lhnFpmIqWWIXSU1/1aYuavQhd20S
5JDazKD9bugXv9afj28cfwA+uW8ImWKqZZg4S5hvAJ9A32AZqzXCOJkf7uvC6yF4lOp2kBAizc10
2E9Hx7/+WQBrahnFKMzq3jDf0v76py+VMT8P5nvq+c8oyi3t1iXzk9jI70C6VG1PuzeJJ6WMuyis
ofsOEJ2oxI5LMT3g4xAoyp/XV5P7IrgwleswWN/Xdy6MCJSM8wExEBbZLeoaGyWMbhIk0R8bUA4Y
HGX+IlXk2EmDTloJLocLNfLl4xSb88/hm2nruCLlVyr+828/762tUbRoOCfVFd66oZPk7H2az70O
ESgx30z/9hhqC8YmiGWx9to0A6b2356DrZO37PzeWExtKtOgdbAEChaaa3er+YmqBYHFkNvNr9YV
otsAEKgxUaaFsvbJDYHD/yPo8jtBR03EQjyJYgMb2OugGwLf7k5DzC1Fm3dbWbJT98Y9jIf+qfPL
9mRmUr7Nhrr0F2Od4f4RgYKfkyB/+akrjHBr+AN05be/he6TH3XFHesZQnF+gABxuvMgli3mX/vw
DZsFIqlsjomn3s0v1s0q2UA9wQClcUtlRqSen1CD6FqMrIvL+TGm1oUrNEdN7aTYsnopElvayXBe
lkN+ryI58vTruaRJvlPbRzBikvUQk5hnHOjttjDs2xA9790/Av7OTDf1CeFnWlOexnoz0ynnK3WN
C94iU8v+SpeN6epRNuyEZTY49JMGvtdFJTUWw9aeco52DpFeAX6x1iDRruvUv2ikxLyVJ3MQlDz7
ORZvHowGFqyi0oZhLYxy58J+gL/wznMF24AEOnfR90W3iE0P8LRZd8gg+/bmw1dMTJSbRKN+puvF
Fn0SqgHTaxIdZSzZyz67oQ754/wJv14lo6yz0Ond+XWJPa5UlnBUrT94JWKDzQ7VH5JA0B2BjQNl
ef1yeP6fayk/JEW1et0GSavabSJbl3MoTW7ipMBJy/itriFTHazn11uVVDoMwvvI7JIlrhUnHMXL
o4fgxT/GwHuTzpSnIWAAiAXl/3rSJWZmjPBQPaQjuJemxdhd91IqAJdlP9CODrailuv9lJ4AC1Va
T02iAw+bVrkPf4p5x8SaVL7DkKy4alGBzuukfoTWRYr4nWdwhaofEFE9zU3ohshG25hC7tSOdx4G
8c7a+D0Y2b8+kXsB1Ofe7bfTY0PYsYgcwFHrZXwtLKQpKXn6FVY1pjM3lNqiFKveam7s/Pwm0Bqk
x4vP8zsKV9HWrt77R91svnzcDe/NRGQgTQ4LgoSEmPaj39K8jDZUmQuNXgis4hTXEbqClu9/Kkrj
eXDZ7qeAn//Klm33Ljbda5ThEUVS+2j/zl9BPrHQrMFLwh5qck3HQrXQgiOvt4yMiKSUh+Sb4ms7
DhLpgvtcfPXxV80r9isQKGUq2ZJlg8oAbZpTm799Vh+n0oDDEuBk8G0xgnJduFWz/FjkIAA3Wu1X
6c4ex/5CUj00WFr9SSjjeDsM3kUGF3STVVVNsSOsHpOGzLsjh1VHutDsrkZE5b9UYzwC4EvCg4KZ
8Y8YKfRlobraHmFm9ZPuFQjiNEYDEAdBrPybQDflMAXy3C7fx3+5lXOLwmvd7c5t09NcyxxtiLAb
n1s4K4BEXAWe/nvrwFB0iMiZrXc1tyyQzWIXh51y89K6po79TeJirfxOE81eHa5MM5edQhuoptZB
fgCWrCxZdQQ6E4mMv5QWoOX90tpa8ppDFrBfT5olptq13z0Dz+lzLC3KcMUiAHZ3AYnWPYyddpqD
WnXohKZ2fXUObFK2xRF9tW73XvOjArUbdjlxKxDBnEB3j33mBTPy+RxkFYdcWAcIx0nIrbdD4QC2
H1fttC+fP0dGyeQqKH1jK6xAW1s+at4oet3KlfjKFay+C+z+cYyn9KVahre+UdxURn7MlQ7Q6M/P
VbEc2tU5qocIZePHRQ0wsikLdgWsuKSGJBnZ26xB6q4UerxN2ftyOIOfex8hyDkiqYSNSifGHzEk
pDXp5zX+3SUKlf1ONu3ywoyt1RyiqUDtNRKggqyhWwAOZXlT7udY1bEMx6xHTtev42M2xsukxijW
S/KvXcH9gPOkcY0zwBw/dJuie8tDZJx8dSlb4tjbvgQWd/icq7n41ylr2tTfzEkBkctWFSHrgrn5
eqlxy3gC1wdYcteMijnVmoqRMZSWsXElTMtHxlME6t4TOABaNWYPqkYyy0nQG68WLvVIY0au/eNJ
gAyvPGD+yRKvmATksYYYTG8i0jdY1vP/5WF+L2dLKbM08iEBrHHwMwqYv+mRQCW2aB6AYuOxJPe8
VeZDmx44B+x/e36RJxqHxd4t53PJucVWK3Sw4DoSy558JXvVdWmp+uX8Rrj12DtBkFoBnUcowTej
U0S6BLRjhjxSmK76iZUVqqsM2+7PHzUl7DMOU20IzazPMLurY33VGakPDWSAlp/KjxJEMeB8D9RZ
in8g8JWpMPS2pwXYe003ASxDS3zd00mXZ5qK9CvYKNSF+h4LqSKarv2AXkvozhWgj2Fov2OZOKzz
AUV+OZbXOde+pdyY15lkoJOV96jMVkZzh+qYvsREz3V0SmKrVqubuYZwfk013/bTQD3+/TUoNMKg
BjGKVw6a0/WL/FXRASTuofEMagxdkkpvkZCOqFODtITWb0WK0sn82nC09lbf+w/zCeTXF/72auRF
GHd6vSqtCmFQyDWLN5/639vARpKvW/XwzyZo2InA/6wOSRtBjyrMYcVFkkH7sz1sgT/gjq7mJsUq
Mpp4jjgjkOhDp6krSD9MtN9ipLv6s9X0l82kEhaZXFdq+NaLNzH62b4x75dKV1tOG+XpqYlAWmqu
9I8jo/rnYUXXTGRLLM6limzrbwqStpVLUZh11HYnNHuGFQQZ73objaI6GThHbX1LkQdH1l0ovbVC
AsOTkStE5pYTs9kZzbU1eCrImsD+1uCH2pGMGq2vOKzeAYdJNgP2c0uETDqnwyHEqSrsE7q2pIAZ
oDHmZQnywGTL7fkU+mFrVKvu9pi8Z2B+5tYgI+QfbD+4kzwPQ+V2dPeeVXPKO7eIdBBcLDMZkn2n
qP63/2PbjCzG3TNAp2VuoJubn2P47d17jSyT8sZQMKH7GbW5nXgBaz/0RI6e///aiivsPVbi7h57
gIdzGMlbpyuO4IfKdYvtO831QpR4dKuKnqa5dY7rKPkdlrBatZ3aPQbyXmvz4KpMvqcib3dhmwaT
SqW5bMmMYeQ5xA9Ue7kVjc+F4ttXvpTIh0CCod5FKhz6P7ugq0wTS2yjv0LH8X99ETVytzHiTFna
OVQSY3LmSFz5Cpcc5aRC4le70dpUmGkvOhODNTUvlctaRzQfA2hAov+LwWCv0S6/9TQU6TMNweBp
RP0Khasg39JkHuRmpCilMj7acmwco85dmGNqbyMfPavSauXDxwfjP0v6OgdjRRe2buqK8pYcJXwf
IaeglyZzhMApO699QI/O3uTJBLXpLONeSNLcDW/+dEw7vleiEDb/PWnVCDXOMb7VBpbKqd/e/CBQ
yIl6OTMIV8kGcdNyI6ErjpMUv5Q0JD9QQywJZvXyiI+/872VwlJn9qBsgV94k0ZLhlJWy4KVYphO
haEdZ58gOITPmWhR5Bnrl8Tfmz9rGkjeuLtWOxNe93VXxw//5e/dMa2XiU0lfd4iXjehEP4aIh51
aSwPOxTI1kqFQpqqXtTGiBQ8hVSf6g+eGN/nR3wcjj/5YAb9zropBAQiWXvLB2uksa3RUEcUlfp+
sEyCxDvpOH+vIrsptjk56RuYHe29bhnpPTOwXccGTrKo4nQ6PjFt3FTq3MvnJ3VT3bUHX/GiT5WN
QXb0Y79cZWpvLqUGhSFRg9mI4uHqo2eXgJ7uQx3rzClsf30+AiLufgQffX5H0OoUxAi6nVjad9Dm
2k1nN92F3ENU9qu8xHQiCjdSaAarv71gqKBapZzF1rM2x0dvMcx0vJWVqYIjuR7rTbNPepCqhu9X
a7REE9QreXFeyJwHzepzilvPy8slRGLCiKLUf+9VXRE2fhPWNKOVN2k0W3alJmtk0miyP1x5KD2D
WeHwvLSytL0cUbZ/VNrQ3aMBUa8MDQw1hGlATk0mwDdKZvxV14z6ZdX9T89qQCff4B+LdsnfHmP7
TmADqqsbkncIWTjgi+y7v7butyemQDevUWXH8Ejz5izr+UN/fyoqfhDoEXQ0OlysDXcp13KyhcIh
lpJiYX6mpA+ZeVUFLqizsN7OUbBLViRssKV94WOqLsLh2tMq9aHlRC7VKd7CSko9Typ/9LHQnmnA
P/rsz1uQrkNoVoQGVJ3jyJu0l6r3SoRFNBZBah3dRCI0DlaaddFK1/P2s5XAkAhTYS6TQlRrs4/j
6yZBmk2OgmEXVBIczmmavPcYiif6Xu/Rb7ZBlyBoVLSPZSGCT7rrP6RlaUMKH4vVf3omxPzPEdDW
y9IrHv72WMUuBHtwXt1FtWesqV/Y6xji+nvNjcsmcYbJH2r+9FiLnkkBvX4FWj2O1zTtXWfCyA5I
S6P4JB1+fUauMJJLP9yUuanvwUnL2CP9/mLNTrvLyIKIUbs4nX3cg8a0d7y+3eimKqvCQp/S0uS3
txsTolrSNY20qO360DVhgQS7Hq0TWAErFQ9YZxT5IYeA9RRKObroYWdcRZwxvrhhBIuK0cZ9zJCB
lUBdabgCg6msms+5HBRfUbEuJmOBULvOAtEeNLtNLmqcb8ZVWDX9ne4PVKBSHUj3gKjWEqGvkaP2
mJRkg3tD2fvUOjG8A9zgQ9mpYvkZoTT7NsW21ekzFD9R4PnqsQesbVnYDpgfrpacdYRd5S5XniRc
F2hUg7BTugHJY91XH2dwzdhqZb4sAZfhlmGrteyo+HBsfHT2ntQhyS+nYXmOTdCjjqHG2eRKO4Sn
OS6hmhyMocufwFCUi2AotC//17h4AxzimGoCIiGh5l0gUA4UbwoOplhK4ShBivB4qchfGOPi8BKc
oJaS63yQrPVLgCTbTla1ro3O3yKkNlGyHnIr28whMiVZXjZGIi2nEEkBXi4VS+vmn2ESgb4OrBa3
KhwVjGuSA9Ux5OSPNcB/CJruFtCoUUz6W+BUFU2y0FO4mr0aVLKMfmOANNbdPKjeDV4yQLNYxkls
3roSp7HRgJ8wR7A2GxeIZg/Qr0Tz4xbQR41XhrBC8hIo3r8TwTbAJVC1Snk9DzRySgtNqqLV30Kp
hCTRbYG5iFVT0zTTRl1DZxzXlTQEjpwDmwTsbzeXrmJmSMhNQ7EvIdALSbGduM66yzJ1L17G5HvB
HkcpwJi1EeVlZzM4IwO/gg+HqWu5D+jAuY4VJldqjL5vmlnSGkg3hrRimFBraK75vVjgVxFcRejL
hM6oNMWn172gyAnGUCY0+ugmje7AKbWruT9SmOVkHpur76amLIzYrZ7i3MeQrNOThW56ya6NZAM7
RY4UL2O8LrGY6+EBkCvZ+M1EVYpU896Q0FZWwss3fceFOXMwAhNHChnPbSQdEcnMT2OlfsKjq7zF
6vQWTabV3KeW2+GsnG1LWU8vzLFvcZSyDNQxgUXNnTyo4BKq0RFjdXw9WySrsxctF4G5vwsDbTgh
7ebuzmQu0cXGvfXD/Mq24YrOM6iD7LDU5WhhhaB9sC3/e9dHBZxzHf8powC4jZUY1KtiFBdBpaKH
4Q2xo/eUTdSxST7B9nfidFIyrVmv6uDbeXBQcFpP8lqwYfRPppUAK4qSjsGJAkbglxhg6qK4St1I
XqVeaTitj4DXlBUbGkN+rqI+WxRxcd/I5O0DPIATyw2PeHTdCwP8VG+gAvPxpqL+WffnQobYFTxS
yzT4z+uUmZXgzlMNrOiBXVvPoR25YtVZTRLtsBGyAD8ptdKyoMKkWNRy36lLv0BDeBuZMXU6MMo/
giYan4PAS81btPeGT2HRpQZyCqLCZIgM4idJg7u1ZDLl6AzXEh4lsW7Kd9O6/eb15lhY0sLtUCML
UZbb+6A1vyGnbw6Ef2pNY7d4PCsJ5scyqB3kFVgjUGJ80ySLlNyXSE0aPHBCgPac3XvS3XPz8pRV
RWArBLlXNseNlshKvJ4bymf7zjiURTZZYXRQmXr7VIamTK30zxabFoqgC9gurrfEhf3k52p8F8eD
ip2v6Z3kaIwfcDzztroFaKkckEJOgniqO01+IC/NR6V2h4igC1emesqjLA1WHooR16hadIuXpRBR
18qZP8jEO9JoIuyVXj5K8cqhcSSkRbYUo/dhmH6zbD/+JiVjsctitTUwT+cA/O63QVS0SfQjBQWG
DGynrovy8XWXgNgdyXg1gSOVDadFPdScBmn+0AabtVDEdV3BOpq+Oh8lsUe9awD7NTiiEDK64Cxp
sasFa9mTd3MIrKT91sHKWXRJkO/IrZdg7OrGgcZbd/bwCRPdja9wI5yi4uXZsEJpGah3jBRCJCf2
IRC2wACwHDfF1Pq873+coxU2YL4TaYu3t8vYZa2QEwyD204s45Z+ivriOEXQqnXpFANvvMQ/GgbL
0MCVktMvplZu3F6RMcNu86ta+ChT+1Z7DCYlxV9BNrXiscns8mSY+O8qFuXYPPBwY9S1m6KZ4oUu
se5X0nNfgOA1UBbelB3HRtC5+l4NUnsVwpJ9Gvzn0fVXZdwOn+ZewNrWXPh1GTqua2MUaIzXmMco
R83Ijh9P+fl29vYciUQN+UyUSBXZmnIYv9Uouc8iVaeq0gKYt3lIbNeQ0VWmXi2jTDkuZMg3z35k
DTuvVKxJxitUcaCUYxwSERZYUfhp5nrXmwdlRY6QHVJ3dx89J4DJgpyn9+Nvj0H5yGb3cyOHJBmp
+6CNpcsBBtDy3LBIk4MfVGHHRagZ3dqwKfV+9GAtH4yFpgFgOz+dIimLSmU9Fz6qc5Z/OL/IzVxz
lcRGgTKhYa3LIUNZA4QWuubG1fm10L6h6hZ97szvNsJD1H1XewNuWCM3/7hzq+/c30ygV9y6NcXQ
xfzvf+s15Ff7NoF2B51xwGIDpdIN953noS/UbjVWwv2qjTBlUKjOA4X7tq/vuhz9OSMOpUMgAzQJ
+wKb3Q4opO3l5rKphh68E3aNed1q16lmBEjf9z0wBnVA5j0wA/dmWhHevBprOWvZmSZ6y27lR+v5
3bFlFCg7u5D5yngMFWzV0/LKxUwXwggVZ8vrju+9v9OQ0ZbBW2hSOJK/78bHKuTKQg5j+AwtfYfr
pBQu/t2WHDnNg1uUwSlUcM/GhpyIGGKwcOXwkRlD0hkF7Det8vXDUBX3bujhMjEFRriYoXtR3cJ3
qPdN7rfI/Ofeo5GMxh3q0fjd1KZ+ODeMXalZZVXczaCqc6TgA5P7qcNTYNaPaZg9zQGjejNOa4Kx
nFsaISd0NVZNt6hi99OgSf61UdViYUnRyo6S6qDaVnZZ2vG1kNRdNa0VbWyB1zDiz57S2uuhHrGa
6/NukzU+VnA96IcyfW5r7YtKjiJVFVBMk+eW21hPEoIvu1Rw7O3BW7v4jN4gMrME/S42uD9lFKn4
SN8r1wUuLAgX9dpWNeQjWNjk2rQhiZLl2yE637988Mer0pwJfL0qCVlVbQ31NXVifr3JnIZBj6NM
meNqH9YIU9SKEhxkQ6kGwKl2ua4LSagAllP3WfJ7c1cGaKTIlrHkrhxvuM6LC78UcOQxPIBRLH5I
Zp1d4UrVcxOOJsso08bwEXXSBy3IkAIrcEVlF0vT5DvattFnMInJCZoswjGm0RS3Sph71OqaK1Ts
zTVLIftUnJ9caulsB/L3PKYuXptqssghkhxMlqhFPkkfykJahLmFzLwt3arCe0Bapr0FPHeTd8Nq
aK0oR1ak3hYQBq9V7OuFriNtnJW6hpxucvADLJiirMzWRpzU45x2OUcHywNrBy7VPbyNkN169qH2
8luvGgEydjog5b7ZxQWGS3PIyM4uKhzovLQCHFHiUFCMGMtruIfb6mfRxuhk/4weSXRlJ8fii5YK
dU8U5WsZr/CFP8muzfHEJwc1DCs82QWFHbeabg9Br57k2FJPSO74pV6feqs61GaZbP0InWV8TZJD
Eut84/Q/RR86QZmoN61Jn4Vk5C/rcHwYyVhuLA9CPf5f3yp93LzqBU0fcpDJpCNMpTaXfl0/RzjV
vO4NRa0fciN1zh2C6mQPVMHM8VvJnalbRhUJ1YJkG0Dv9AFjKfyczShYh77Rb2KKMFp4O3WPS7Lz
QKpv26qClLUVIpwbPXnjF4QY/tdRdmrLx5d/2NoM7T13WOOy++xKKMm4QP4avq0XFJcx5aGT6efa
YxZ5wTMq4gzRXhoVRJKbW8hv6fjQKn5eOF0f4IzNbQqlVE3Dn5HcClrqDWJjcuoFji6NzZpU2cgl
oVExaxUWqiUyCgl2jzhJiJ486leTxWxsV9mdn5dIQ/4abO4AKWFGOJybbZpmbyxfJuDbxs9zr0pV
bTt/QRrCm5xHztvPAAp1G5qaKZ+kUmBS+u5ECzW7WWEiPGw1ILZHGMFbfPtgdzDJErUXS1Wrja9q
VT6cp1amep+UqX6UNiAgUUyd51auYYv28oWcLtiE1DzEzurnnHr5zI+XrXcKHEK2bNu0OXvKkJbf
pMIzPQ/tXEVGTTeMwMk7cczYMFiLfRk8KSibZQeIO1Hs8ErYXO/IqEvPpILGgy2KehX4bjvXHz58
0Nh41hcvG4L9+UFc68PrsAp/jFWII3A2VNt3HpZUN4HQgOb/bFgYxCgEDLl8VEggzs/0JwtJS2pO
cwOrzu1uA8Re5udaIOJXvdxeNa7s46wazcPk3FieX8cperjpNy1DlLpVMAlO7UUXd9JhBFdR4pe5
C4P0GEzNR89zIUIUrINmOOhQC+oiWzVVfxtgyuA3qnuNI+pG84Z8N5d5RBKg/adW1XJ69cdd9ydY
ZIKKoPZssYtRhHu74SiGGhXT5W2o0uxL3KXxqekT4fQBkrqYp6TKLmpD6zT50G+6tm5vp8MQabXf
f1ZL+gZT4/4CuwLcEOafSnGg4Ywi9L/+NPPtbGOCeN2+9/u8CEAFA337+rdXv/weTveujKuN1avp
KdjKo0AiQ9w0g7Ry67C/gFCQrjsV3olx8gK9PxJX24k8w0SVLnvOEpEc01B8/Tis5h+lXjZwWYBn
n+q9mm6/mRGFQPg8aiyslmS7vasVLCOpLOpILCgpqOPcADNdBDFXV8vWEbkXeVKd2sK2dj2ovXpt
lBPetuUQs/RFp03ejTCslkhRDaiIyuPdIGkyQjSBS1YBw4F2q/mjcY+eqXfskHOpBURnv8UUaWzT
T/y//RGTgwj6Xo0eu52PB93z+3WvNQeF8JPdjYD7utmuicQpH9TnFpEzGDO9vJmzvX7oytdKRFlR
DZTiGaBl8t30XPcuMUyYcWGDl6qV+uWPosAHpG4QdRlRq1k0QdU7nZrcNFlqXwSjtWoC9MHMpLQ3
gYTuEPk9rCtIwNj3nqUo/no0LVtxMsNKHo3SlnXWwdE7gb3WXWeIjEGat5b3AqwHOBovGuzlPowy
2pP2ztWHJEW9lhvCeo6yhFWJulaLIbua49sBSMd2RH56G2LfDELOE8hodHqlrP8WY7pP2ZlD6KCj
/zDEfbGcYl1LFQzWKh4PQ9F9iU1c1n6LMffteww7wPlIXflsgXJwbIy28O1+HWhNQqsMV2b95Oug
JyTdplvsukf7shCE/GeAlSL3EwxEG+sGRFi+q9XR3L1EWQ6iBDmVoizNRSO1B5FFyeSUkyRoWPvI
JAmTHMOCNg8mzimJiWXtqEoz9OscezHKqFsmug/WVq2Dw/uxN4VZ4W8Z5TnUMogvL7HXzSxLHS5c
w1Hv0SMoLPQ2AXu6juaqlGbAQ8TovUTKOo07znRoEZ9+dUclYnEcCr86DX3NaSUwO2rlv3dHziHa
dUOxPw/7X10CatjGaA8XjV9dgSpgudPA7Tsvw33qCqMEfMia6S/OXRHDXnRyxPW3vw38c39A6fGO
aTmchhR2EjI65eZNn+gGRhBZGym7c7+0kZshmOXeSr2cwPNEXAJdZ0n9GmDRsTp3kmbVw1o0Gvaf
Lz3VpSwlAQaPZAM16dlKa3/7v87qlPBW6pKv03L9tsO4TNVbyWcxLIKsR1RFKVboEOsHLTM8J2hM
jp6kqWROSi9rlOLGP3BAco+R5rnHuScTNd7rWD7mCz/N1W2tcV7DQOnYylhraBxIj95m/u/sC9/y
ACBd7TUFlny4W4NOo4fTbvjKjhcc/CEH6dMVxaLKIYDM3S17DXaoZt5u5BoQXRAC1kFwqnkYKEag
TKvt1fa2cjF1mgeANdkOdJ32aR4ESh1yIgzGJdCTz6ZG3tsuaUCgY5XiRusuZjd4ZzAUhQv5ABGu
aW4ij6GgNXY1jwndQI28R1ZL8xCS4LjurqbBofWJv7e5jB40/85HIud5Hh6xrT5UVtQ6vptYTmDU
6q6R5BsjpnKQlN6pThNct/w62tiTyWhsj9fTXH49dhpoTuusoMGx4cLLhX7bsjS3aSc5YsBcvYyA
Gs4DCflH/8Yz9/Mcb4NDm9vBRZuYDafH/40p7J4uW7ipu8ytpJMV2SRHZBcVyEhXDvMo495cB0uv
ci1uXLV9HErN3EpjegJNrBysblQO02gz1biACJ/LBxVt7IWuecD1SBPuOZAb+5LrhSd0aTPjnud/
TGPw4731z0vydDnWNFmhm+EYiDdF/L7t066xPPa9amQDqa0Uv2pLj7k6+qPb/LCEHD9FORrGZpmJ
ta9kHojhrtqIusWmN8SjvOW4vs6jIV0GQpRbLs2BscjyOPok1bV+pSD1Sv0tQxwf5qsiU6kVBsQ5
xucPTg3q1wL9IIA8chJTv0uSa9IHsKc7SpMIB8TjlT2M0IwNCZmwPqy/REb+kHQIfCAu9eDHYbII
q+FLR8Z+X+fq+I2bmLbn9jP56jUIZMGzyk11yQYq3cYd6Vc/xjkqabbCHuMbgaPCJuwwYkRxbsSJ
Ne8k6yYJEZL0Cy+dT9LnIJlRXB8aWbSPQRhoSyp+JP0DmEo1CZfcvplD5hVy9tTGnEz+GjJMbZUD
55GY1iD0p6lquJojVoTKvV0wCeosI4kaKsHk59REKmTOdER/UdFxLphCJ+UCRnwNDXDRtBbmztyh
o//FzrL6ZBW63XjFNa7ah4MdnWLZ499OPruiDRZSw535VSSbGKhTHQmnTcZyF6aYy5t6mV6+Dmer
u+upULbEOgY57TCvD2Opd7ivdNENlg/4zXYRiXLq22iWagNQdUyCcATHsuW7q2MG8O+oNpWl7dsw
0ja/RXZQAgZOG3wdc6hw3MNEiMS/5T0OCuCt1wNyjm5AdeHORjmRL477p8bimGaGGqLeP0OML433
KNnGuJnDjBgc2gpJy5Hhg1gH2K88e5IiMCtBTsDRS5xGF9hWfvFSAzkSPX3yPQADXRUiIdS67fFX
4Aeu0ORoigCguLeMXUwRAJ0z5RBwfh39UR2g62QB2e/sFIUqGSvT7LDkfBXzQdbCT0XMlbx2J6cm
hALzblG2rP7/iLepf9YGL7jUx/aptCxtB0g5Xyhfa0wwXyLvQm9YxlYqHeOhQhA3GlmcwwYFBBm8
LwngYVJcGBZo5vWQoKIYR7DqOPdKBx14z7ZQcU8F/aOL9GuVI9Vg1KDofq4ZXV5aG9jYF36UVxdl
Gx7M8emlt7IlMJhPSp34Oyu2kq1eqxeBRbZC7cuLzrXL67nP0PBLVUM5cpc/pZBIQyaGbGTe3k++
A5ii7GAih7To5BAGSW4ol26xs5BU32OE0pAu4iZDmonNH6XxyzAstMveZh3z64uwlAcwHX52oVhl
dvGzb3sqMk4k9cUuMorrWBs/y8jnbzxIfSF5vN08uWLFqDZkmKiE/NbPVeXtQgPp/LTHLCSClj5N
tIovdFvquyo6x45eRBEESrd3Intst4HiYS76v94fy8jRDAwW5xEw1BSgobzLq3nqZXluQMMz2osO
DpaC4/DB1TA0RX1VWWh5hziS7R760nSRH4kcv1CMQy7U5pBA5UEM4xB3ZgIp7+fc/HiD+ePuBvdb
MaGA/z/Wzqw3biTN2n9l0NcdGO4L8PVc5L5IqV2WdENIsszgvjNI/vrvYbq6VXa5q3qAAQqFcjmT
W5LBiPc95zm4kn3D12bv5O+aDLJxgLd2FDBL+tFvJGcRImsN4qL1ppFfkx5wP4exzDOrz88ObsbT
zVtzW3WevY6zUGFfwe4LFjC4/8UXcrRiK0cMD7/6EmrWbJGiSd3m1CoHAjSWbY5P8M9P9I9aKs+Z
xVSm59iQwX5e/DuVlbIUzEKALGJZ+c3G5q3357vQ/2g05Xd04Wu4lu24jvdTaz2SgDAYV9C+dn5F
B7mF7xl7l1mDbigwCoifHW8w3nTDsmud8lD0bXeOffj8psS1jgDLfv7pS72wL32jLGYnX8Sc+t9/
kdiUfgtg00WM+dt3pBNaewpJ41nj+LkzG0cvlqPmct5hKADhJ31yT1bKQYSxsZ2/H9jRDVPSRt1b
3fCSCLoG5w39+ZWbZzE/tgK4cIRvYeRxPcP9mf8mexBTZt+iMquKFwlTeY6ZvGa+rD6GQSfYpqHt
ESElOTddPj+OI4qohRKkl0kW8iMlSVZ0Lfb6LgrchTbmV3/6pXwGEoQDbaDzN3sh4fVQVf/VrgZT
PtZj/3jeW60U91EklmEpS9DepKT/tIUhJSm7U85f3WK/ulKOTvKED7kBhfVPhqeeDN4wStIQYHLd
bBqfrKJQ4cBClqu+uOAiL4csxIpGXd4svHnsT3NSHJkUmgjwgNgEWUH7b0aKgFLeO3rkXDhBlN9N
ZmV+Jzv8YhfYEsQDM3FvQRlZJ34YJHXmsbJoYq59kufVLkfnf+UIBgxtsqsnAiw3oy2vhHDGi1/t
tPSCEmaX7j3PY8vneRU6RBZukWYJlqv58r/aKRmO+6xpipvPHdpa+xHlEbPa+UzT0QuYC+U3f7Hj
XD2GMBiTpzxg+SICmqPcuN1yignS/PG8RSDf0wYjXesl2/P5i2i6HWCh3MyHMzHbSg0kUFWWxgQk
cPWr2kO2LUy6NeTBzsfW56zmmT3tY5y9a+mJ8zESQnSTGkF1qUZ19+fP2y+AizYRaDNuke6yTRX7
x2G/dTR37IlYWdYaP2Ce+lCPXK1V5DDklbGt7MhbEXstTgWlUhpGbrdVhXGa2urFjQkxzkhT3IAV
KJJlV9Xk0oKDWU4QL9Jz9+qvtp+HMUtx2Yv7z+1X6I4XZqpny/PGVXPuakv1odv5pWWp6Orf7sRO
4UkgQoJX5u0nkZYfYwf7d3JZvC1MRS2mSJJ7PEH2E8WTDIvgD7uqQ+F8axyCPit2h3UzvrSHllls
jzb3vML4PJ8fduU7Ubdp/Vyjd5Q0LNHolyEMSVaCXJKrXE63XUdE7D8PoB3t9JSGFtnY/zoK3wIh
SBc/23f2iy6tVe+11iMEpGBDBCiRIrrcSquzlrU/9uvz7WAOT+cD+4tbwvzFGAx9E5k/3JPZ9vbj
LQEZCglUWjEGE6txYSh0S5orgkXmq+ouT9ubloxKIqEBZdczuicshhfCQofVFJpfC8we57H5czOm
hlC6qgmjPW/GdIVzGYPL+atNgZW6sjviU+Zx4XNzdeC+aO4coj3TLMwevPHvttunj0yn4EzMDXDm
teMuNAJI1H+xrdFRV8NEdSOauUrjZF9aAZHCUO9Yr03lh2/Ccz1vUxSUEcIK5VLtdx00xGkv4vX5
OP/id/jjRIUphOvSGtdm5cfPgWRNXTmh3wMUmKqCUVrpzZ4gsEPmBC/KhLnUiSpAM014jDtOdCCo
9/Oms1xoX52xYvFnP3FY1rl38dPG7MattrkzrcuRKjs+vP15i01ZBFClhwHJ3g+b9USvL1UCsfv/
YLN6SaWPUkfKVBMurYkD9rxpgAnD2pn8YfeLw05xCuEL3ZJAl+4TY4LNnwKSdxNS3iP4IkxpcmOO
bBkHUN3xo25MWLtD3DBFT6s2Zt39uZPOvYkL190CbgI+74sndF2HP//1/thicpn94aPGYzIPrD/5
RrXQnXx4LtCzhYYnVBGL6ltyWiW40pjSDcZKowMBoNHsN6aszfNo+dO34gguSzOCanZq8sw+vyWC
2KDMZ190xeEXXx6nKdy70QQ19actSPsS+zvZ7w2RPcq01nRow/U/t/LnV+AXYjMuAZ1mF66Wy2Ay
rzh+t6JA8Wgb1EVDFi95fJvoyas5Kf1CjRbatsElOlkzu52hIAilUfcGBibZ5kFlEoGpn9cZn1vA
gjucisJtwaHhi6eKC/t3CM1Nq4wXVO/19uyDGuySIOVw8lddnPGrzxbiefD43FDn1+4iQ8W3SZRF
vZS84c8tUlC6T9F8o0n8/VbPRAl/Auo34/Lnbf75hfrjysvlQhkaEclEexnOTysvXVhQjT0L/pFD
OtYiwI+8rYkZ30AltoCx9RVmgmg4D4OfH/ZVoF8UYLO2n19oHINxwKya/+ALVcBYgpiy2A+BS7RF
0p1vwZ92ANl4Qa23Wmah93zeEUaigNJTVSNX5svdxqzCh1Gz7//8opxHtx9XAu7cSfRorWNJRKT8
493jjBqlqgLRm/R6wrTwhh/hyeyJl2kf9bGDIhGEzT6day+pOVo3XuQQbBdGxoqIAsgLlkN/uWpa
fet1A3EPaZBPMCw6NMN+lzGNM7Rtk6VY3TPf2id1SrXEqLW3Vp9AYMx3zechwADlSU5I6Z4Pw7H6
4rlDJ/f20yFErQK+5dYHu5f6CkdMSNXiX4eh1apZw0gTL5Y0x/ffHc842xCEJG2Vdl+0SiicLf6T
A2qkOjmJ0t4+D2bsC3k5GfVtzSSHBTz5M2XgbUQdBQdzSsyrhPDUndMRdYV2bJGTOb9v8KF/P7Dc
Kkkma7Nm2kyZ7++dxk6X56NrQxQXnumVSxF0TPTny0XmoXtEQuqsKgE4IwhM++PH62Z21bMFfO3S
mP81H+6o6mknMj/fGo0Obwhy9yoi12bjWHFOyRGnlmKQoAWpm+s/nkc3lSlx74jEJmH728SfUw4B
Lm41aNgIaN0pP55PDEkGVr7KrlfnsyOD4gsAPpBG9mBu69S8KEljO2oNAV2fp5tn1l1vJDfnM9ZV
eCJLC7/ev85a5OW9h2QWbx8jURw0ULb+dfpZY4pDH0zG5s8fhF+8SDxkkqZDAd/wvZ9BcRoi80hm
JclKeZ7vSyscNiwO7JNVMsvxg9bdWlpxCG1MI3qM4Gf+BX76kuym6Fg3/NT/iy85mjYyu8Hvfv4m
9JeCGuqc1ZkfNEU4VKyK6wDzxPrf7dZ7DFxiJ+xg9VdbqBrIPIGV1H+1SP6jJxshgeNjViXUlRH2
51cQzHZPkVq+tIRMN26NR7GrDZYtaUvCi+HMk3UrDFKasKFEz1drhf/1TE4Lp3S8VEFpPEWEzcLh
ySdocDnEcfrjlG6t8xBB6ff3O0CUP52YWllrSLfpdVfSDiiSHC/Ir3eStTMKu+nE/fedFLaPbt3E
gohWQh6/721wgn5bUG46r48/94gKlOlv0QwY3f+4W6dv7UWXwN/8bd+B05mXcZ06q7HPcC+cz/Lz
AHJbeTeOJ7vlTwdRuA058BFc9POBoAScDhoZqmdBwufRDHEP+ZTq53xAk9+Z3CwA3FwjIaMzRPco
tHm5k4zFrk/rbBVrJp4lo8Mq6jS3ZeR8rccB6YQ56cQQWsnxfKgujkIg7Sll0TwLlrIf6l0inOua
CTpdlIPejgYxsCwBXLNt6LPens9jpAZCy0tcmB7LaNx48iEShLaYafFq+VpG5knZ3GQOCVsmbPyt
LZ0MHgwndX52//uHQPnmHDD/XpRjHYWy/emP/3NfZPzz/+bv/OszP37jf7Yfxek1+2j+9EOX0Xtd
NHDofv7UD1tm778d3eq1ff3hD+u8jdrxhnyX8faj6dL2fBThRzF/8j/9y//6OG/lfiw//vG394Iq
8Ly1MCryv/32V/uv//gbzcHfDXLz9n/7y/k0//G3/ftH+pp//cM3Pl6b9h9/46vq47f/QBXUyvP/
aoru+3/986ivv08Wvl9uzuK3P/9X3mXXRZS3DYdhaD8OCKxpHcfER2Jrtue7OrlcP84qUsueZGaX
AoFeGF5RP0w2Qe6qC6gpCFeJFCs3k64ll65hYiXBaHs/ulH2XpfuHM9pKedE9KmzaswiS0+uWVri
yjaCdLwKRYpoHql5S3WntKO+J0yWKDSeziSqwHpbgikEvfiOzL+6VRbRVgpKxSsNbU+865UogisF
sSu/NNLeGC8JQy2poxsIx9lE7Ly6daRjcHeNWrAOrMZsC5qdt2nZY96mcWfVGcTQgHSIF7RZSju5
GWTBB7cohhGjrqXukxHnyhIDoNpYOpF5m1BjgNjJyeVzMq3s7Nh6hdVvQuWwskcoE9l4L5sq7A6k
4GQt8DzLvfSDvHzQEkqf67YUFgiGrq9ONGZkedlmg+LZBZIO3HyA9LcXBPpSG4qd4aD7GS6egUF3
445A/TzTKA9xXXtXiPNtCAKkbcnQDTNe7CK+1VrXSzHH+2W0NQIv3dGBlZekN9vMk1Q0g6Bl8UB7
FWx568uTB24RyaAwq+1ktdE+tC2/WDAwGTuBHcFbOcR6vWNnb77KoWnekkwvbpGWNd8aEY/3CeTu
O2L89HyhA9fbWaHTnBh75H4cW+/LoKLpKAIjfLbaLgczUpEHIayQbOep63HvmujTq5rZX28M8uRO
qbqJ/II0vdYYtIei6+pTLHv7JnI6cUuFqHwMgly8uDo07YWQZnVUBFVxpk13ZbWu+0L9aLgINJVe
D8LKacxhMb/NmY1c+wQjvaZIQ19MNrvrK9M+qnAwnoEcT1/stKFwYmsps6IS1MngVbdjlQ2vsh1Y
aAJBLB6RCotbXcoKFVEbvlYp4VFF7SeHqui1U1umzS63B/dJa4RzIQiSfc2Qxx/xt9M/66sXVKwP
QWMnGVwwRz6OZA4e7BS1fCDH/iZJuIsWRmzSQWPeIEhPb9ReEuHywnNp7dwsyV5zL9APrWZFH7nm
mse8EvLQkiO3GbPBvQUDPT6N+VQetYoAbTbjVtfOMAEX9ksiaWutLe6EZfbLrJPBcz6WuUm5xo9P
wdCYsHtHOHmLQvXSX3BFiQ2PUc1TeGXVEXwM+CheiI/uTrEovBtpNeHGcr3qqpPKebZ6k3sQZFzq
7DqVALc12nzYdxRpLB5k9FdeHvnPxiQlNJKivbG6vMezTB7KwqgmzBmesNfOaI8mvHgPTc8Uyqla
eCj4Q9Yzpv8SMBvdSfqngJXTwhqXqelVd/xwbbUOU8e5KEKvGheNZmRznhMMnUUuB3HtYhB+wpen
xetYUM7EK19u8W5FQNciW+xjELiPZS10DP/x1F/icLLueTjEeydJRVm4Rdi4s2TDyA4jCPt4aWQh
VhB6mjR9vCjzjlEaNQ+0WINtlRf2bN2x3nTRDLSVw/7YytbjhQmWrF2OhD4ni1458sEpB7zCINXk
rW2WPIbGpMRrVGPWW9SCyfhyHNOOgGLX3lVOkV54GlmEporC69YRxiMUXWbaGqi+xViq+BB3bnNb
hbV6gKcIIBCdVvMqDBNyitnZHeAjrS/xNk3qomuSyFlMjKtvdafuSr2p3krFDPmsSaE9TEsm7Sna
aW3KOYWlOtpuPJ7KlAmxYekNnWEv+tqAQl3StfDvGgS/LE3aQO1HFzMytpRyvIBd1j9VIz/b6MfD
IWC49Be5huhKn5M3DdW2D0znzBAfYJlQs80ttJ5ReJSqam7w4AbOAnj1CH3JUscxyvo9dzZ3ERSL
Gytq8gPl5vYy60LnaVDwP82s7V7MEOMuTgdDY9mDTrYNkpgabFRfszzuVib8y5M0cjjvThxEy6Cz
e/wXBA/zP8okvZYRttzSSrxwCVC6/chTqa7Tvh4ua6OYyOr0awy3Zq9uBNazrW+nmA2wMr/HFB4P
Ojzckz+FUIm1PjlM5gALp+qhm5pepL7ZttRPgZy87fz2dBeDlU8PmauXOXNMWcl7P+xJy4gayjUH
LXeJqsYr/BWBR/8tJOJuZ3pD+hXNGtoZ25pMsRlkPGx5e2izvaDelk7R3ls8DssRmkq7yGhwqUXn
6dWVErZ1F1fV9C3Hh3rIa0PQCVPjs8mBf8tbXSJ+yOOPMUnGhyAzyPGUnUZ0UZ9nTrvR6lZjS6KJ
LgvbUC/2aKuTBfzykLJMfO0Gsmw3FV7Eiyiw5MMQjOLOqfvgulW5udcHwjsWosySL34QB0yxYc4s
GzJuHv0CjQrLwqF7JX4iojkePEvfv9a6JosXAObkNjcq92ttyfx6MNxCw31ojOB4tdnCIVFEZEsB
MnSHLNh4LDPJyB97mthSAmoAaoRj9WADFWbJIMLnSJjm7MV2LWMxpJX4EuUsZxaMHbwCUMggNvGk
5yx6KqV3lWjkPR1x5702bHkwjNL94NWV3qZZ7YEuoP6EWa5v8jXVg/IuLQvsb03b3Gd1mhG4ywq1
X+hjkfXQ/prZzTuSPLjEIGFe+1Rddp0/S1o8j8SuhUvCKzbZrqEeIVr3Mq6y7LIdZusrDr/qvrUJ
JcePZvvdsu5IToSqZECKi+q3Nuv9L25e5heuQ/ybRlFQ0ljBEDwkk7WvCs/+YCWLXpf1Ug7EMaoO
KmP+s/CGqnqVrnIOo+WnF6XfGct+ZF5W6kG/9JB6XwYe5omWyjuVg8i077w61S6Ek5RfbVGbK7Nt
2yWLBXIRh77eYZEf1nkcFTcZ7o215xXjQS8UkDgE8CwLo7AeTqyUp1vVa+qr5tXte5Zg8TLC8CvY
gvCrPsXaNfd4fcikEqcq4xWN/VwG+gIF8ahTpJmM9UTgz0FXuqICqmkXJtLOB24ZQSVEFt5FU+fm
WsV6d58PpnaQuaHe07xMP9ABjfWCpS9CtiKtH1TEZaQGRWiAkce2vdFSUArUj7G1UthHOkKP3D0J
6rIwMIquvmwivzlq/qR24OKKXdIod+/TsVqnsV1/yfzB2upGE51kkemPdpOz/g0as1vPE80bM3Xj
aRdnEjtBFjDM+YF+mxgeeQFj63evnWFql14gnGlh2mR91KYirUWW0zawu0DuKyrHjJXpWDyAmdFv
KluIuyCN9Ldw7CB6ZLFrvGW80wxwKB7IviQkUYt7Ky6Jq6icOwg4I/Ib5aMpL7KwjDg432yQYUn7
AoWBClaCLIy3nDH7xpNhdG9Ymn8sTTt7IpQnX8umsvY4AcfrIk6pgeKZLV9Sqyu+mn6q32hw/jJS
F0zrgTgv69ihlCRqUxM6bvHEjBe8zOID4TDJvg9T+8nHwYrlrmjeM1vVN61naVut1puIOBlsjksg
FiS51L1DStzYvMg4NC5hBOrfJCnkD2PNNVCWiDaijYwvdYjNPe4BGJA4pOWPaujS59CNbcjPTR59
I4nEKtEQu9WjiaiERo4zJu9miDtRVkN1WRFiukUg6KxzLYMoOeR4pQuK8QumqfG6rob+1FgVSZxU
m7dJESdgW52CyM+A6cANjrzqKi3j4FiOVvtsCVu7VZ0IIfqi9y5iTxyCxBvhMcS0hhGd2V9Svdfu
TSMeURDr+Z1p2eOWs+c2jB0F3tYfL6TyrQtBANVrjzjmKOtpQlyl+htBSuaRggJhGpPbdLwGUvqn
WCqzpZswskmF7WvpmJP9ZvVa9qIJz9y3cVsfhK2LnKSQHipuOMTqFndGv9WTyr8yYyu/SoEC7YeU
8xKdra4rP8yuPYMO8zpQuULvyxVcCssh8nvy0QS4BPOeiryoXqoptpHuTBqg5ihybzAyIGnWRMVa
sY1I2YqA68BRtKzVWJf1VUnE8k3uVOPaoIj7tW9s66JwhoppYprdq6qz7seQd/h68J1JcGt6YAFN
t9L2cWP0m0L45cNAL/0K1YD9pne+j94Wdq23nqWS6aLTmeNVeYiVChUw6EkM8pHepBfaMIktlMXi
0iTmtFzUJn4G/PxpuhNeIR6qaoxfB7PhXaUR6Y1X0BsY7IMo6m5jEUxXsoQxQ0NOJ8h9slsSlVNC
DLYIxkt4k0XqY86cqT99E75npRZlG11X5Un3C+tbbsbefcnqmBdf0nsn0bNo8uIkN1ATT+adjILh
lOdD+iadAYYF0u3otuRJZhCJANPold0+Gq3pXDOXdPe50ID4sfJQ77yF40uU+to11hjbR7SSGlug
V9o2DjJ0m5Lm0TEiP/UNb23WrXSTYWqhbJ+sSFBN9RKGtvGWxoN9G6U+s5e00giaaKM8uVLZlO46
5rCn2o314DmDTP7FrIXLD1irXd7kw3EaqXEv4sLOLkbmfwcAbY9ZRDt+kYxt9ZHricXYPNTFMrKk
d2uQHnlQ1aDt8N8bm0b5wTYtuvGmKWBDdLFLxRg4YfeUp2VL57PrhmNpxXFz1AduVFg9E7E80g3M
8Ii6JOrW4PXeoJDmO8SDza0fBu6l6FhVrhrKFCecSXHzkPKW3HVupjtLe2rwGcrRPMxRB1d+FLoP
UY5YyWR6f5n01eitaz+zHkPPJgnITXRnXdkTmH9KdBppO5GXG0ttyvuHMOytO7MpQRDFzmi8tkWY
WEsKwhTvePzC1WQG8TWr3AKNWIBkl9sSymZQt181XXMvA1zkM9creByMLADzzTtfaWG+TUGaX0na
o7tWM7QXI+yjN0MC7FnQDC++eWZps2xJnaux07V9ChudpOS0v8EGZaF7jynMVIVRXIQF8nE1adMr
MoZwZ+i2vJZ+Zx8Sw3C/qmGKv1Qs5DZugK9okbdJfbKIFwTSE+hghju66ag7H/MRkKvTB9ptXQuq
3WRUq2UyqOGts4TaJrNywBBReaX5WfMW6FV6kCjD1CLJ+vBbUg0GOdBdf0hdhQ66MCpWz9ZwG0sK
LqkmzHUW89wxASPXYkolTRdEpN0BQX1xV1Ut41iFzg6OY968RTByVkVHOO8iNJiAWiWehNzMppPB
r/5EWBrwV2bOoiN/Se9eQ1sOlxZvxGitlIaFIx9yuUWFZV4zkFqkuCDweCgJhd4RA+nuCjtvdlPN
kmBwcWYTN9w+9wbN4taq++eagZsVgAv9LdTlWxJZ+bXuKh7V2Bue7Um3XnkF9y9R4MGPgdTCujYY
yvthLMvjqHXWu+QFRnclkg85i0JtQZmM0qxOHexOy2uwBLLxipdKOsZz4jr1OlfqqTCY59BjaAK8
oUWKFFZzS/ddaqSKt9Rxbww3lV/7XFAlYZVJvlZSu2utKOgX4XL3XsyKBIUqMPsH0juznd4JTMVw
HfRLxXr9vbNsl0ckscIVS9mM+3TCqlHoLmkaI6MfXPP+tefnufGdoDkUzEW/RBSecpJIOFroaYj/
WXbEzZLZK1kh9Ix8plWWd8VAUC9zrmS1QsmAxc12+Dk1U69ghI4l462wX8MZaEIJfOKylh3PcFH6
Ogophc1WtzAIs5yRwyouZVEtHT0Lvk2T513nca5bK965ic/UMgYO71MGeHZrIR3INdJ5qRIb9Z8r
TZBdaIaneuPZcZWveTny5jVD/TTVNZo+R1ZfdSbfD1TwNH4NahfHybe8raIF9z4msfsxkSN7QWOE
FlKBbyN01FEP7Oq1NMKc+dq8fPdbOzxyS/jrpOBFR1SP2tmNFNiYVdrDEDKlpBzGmww9q3/P30+X
hZWGVCzwWU0orU9x7HQxAmjdvgp8w2Ygs1DXlJaU18NgJTex1fR7va6jh7ZlCbHMJkO7b0Vm7jTH
d3dVU/Q3DP3Fl7AuUWc3U118gZyRPnKPciWadBDvrIKBc5YwsCddLy6n3mUmNnrq2rfK8b1NuuhY
skj/wtrK3el0yq9du9HXsRc6d2iAUmK4al6ai3DsrS1FLBrJFDkC+j91w9g5QUO6qCPISAtlpMG7
V5KX6KqeRAGXJLGNnxjDhQICBZ6GVGDcW6Uwj1k+0jMNhjAwMUYmM8wvDWteISzgBn6fRz6Z3MNk
KdaaMxA8qY9u9yaV5T3gFobhoRlNwoEYHbQw29JOIXCDB3iv3hHHWvPuJ6burLQw1bcuNaaHhjw8
bkyfO2sVpYxqnAPuGmnoCRJPy9gF9F2etLZPGJFQm3eBXt93hR68Q0oeeSGQ+MoQKLS9rjoPhmTv
6itFUuEHud382CZ1qteBBiFVnTTWb/uimqKlCVw53LRuq19qnpE+cz7erQmW6jqvImxruskwHAMc
xgeEAUvf+UbracsotjLWjO3Q2it9aIanZA6jW/CYDQelZTXu3Ug6VBNH5ocLivcKv1CjdLDldRI+
FR3ZJYfS0QbnLsKjdl0Fsc7I59px0N9qYGe5VVpwWd6a+Mriok+T5sKnO8cLHQKvYKx8GJu++oCe
UoCUs5JDq4/qoyW95q4Z8vDBymR5wqs4rP/OK6Zw4o4kdcHFP2S955QbA4X0Q+rkNPv/7pVeVghT
5Oupz4JbJkPtQyBNwOhTDqyBsnSNfjQ0llPPsA3epO2uuiIrqJoMxr6Phvqr1uT60zjV/QUeZvOB
QLBJ4eTD7V9mHpHzfxdkZbn4HYq1R+F/w6UeFyFxoztmiHLxd1lEPKWNQezzNDUfCdC/FdpKQokr
v4X318W7vyOxr4ibTpD+ELeULZqOB9kQoLWrqLbX7Mw9t/c+2yWxpdXLAgUM9mp6JmT44WliLYGf
cTA2mXLzVVcU9bJyOoqJcxvFdHGpaaUzxw/xyg4zkniaOLAXfivQzo1uvyUYVMPo3OcbQyNcjhlQ
vBMCrTzx18X23Gixo6BbOpEXrT1CuJKl3TKPWE4U9Iiip4nnblRcldXCxqMYLKqxrHnydIcIIBay
TnDXo2O4yabIgwjB88T8xUS7OHRlcB/HyhiPpajijZFB2CR3sF+SUuCskjiI17gAE6xac++mcGBh
8UJqtr0ts02Er2kd5dNxMMbiXeRx/JjGJl7hoZHkVzeZZ7BsJ7SnxFTsDDeujLNnqVHLtFozeLIH
qwAOFFbgDiKn1P1dAOV/2vVUo2YsrdcdvbwZ9tk0slYRQxwsfQAe4SqrAta6Ik0NjOuldRtZUfjF
ODeIKJvFB0e2+vp7l8hjxHkPGKktXg0GYIPYH9e8XPhz7ynM8I2hRLLSiCo4ycqzVkNbhsmy7AoU
VkHW8eoNM73emqmGjirPg/aJXovNnfS7/lKjtMrnqUJZvvneZaowOSxk2JaHwM+MnQ5NYd22BHie
e04JYGgkV5psr37feOr8MtQB2IamBjsXVAQxJWlFujHarBB3HgItrcH2SMJAtsKqXmoLWzd1mk/n
9pQKGnWjuoqbOZ1tokE2mOSXVCNspSxXwbJRolr6LlWtc+MqdOseJpVHsAQIJecmb4Vn7yUVP3yd
sbnoYTgw5LDkYhqex5tiSA1K8PSKv9TNPPq5IscvHRvmdmwae2UzKq9EgLYHLa5z7Q56xzS8I8y8
6NDVxAODMF13ijSh161qNvya2Plw0CRVf8fgcZHSsdfhVA0bWbveMh51d6WxyvjeKQsMWe90JfDD
UWwiqdcvl1lJMrCusnH92ThjqqWuMEpibBmkjDbnFlqq0zFzie62lkafxe+gbrRq6TpRu6yEQXOs
b3EGN+iNzm017ObORScGE7VIlS1r6tAHFvj2bopabzclvUbXgXpd7+jGtu5mcMIU2t9bbljEGxLs
QnuZ2dJaz/2ZnZtDBjs34GJWGVRM85ElpRi9hR03+RJAao76BxvONHj1ChAo5ZuY6HPuAklb0mRP
eVJuDT2KqTL6pAGzpNqMcdRsgCrZxzq2iGQazWSvVO7MbsD4aLJu3UFWTS7PXTxBSwySbBSt6BPU
C4+YYeQojbapWVBCQcwh0Paez9ABiFvX6oppEYRb1iir2HHDlQG0YhNoOs0RaLXrFt3oYpQ0Kwxp
PoOin3YhHOAvsV8bkqQSel2sGAKm806wzDSKbBLE/5pQN8VPl9XbHg7nUjcitWsNkwZPo+pN3pY4
pktXMftp/LVXDtXOaAo6YTgsF2QDD/spLhp8RCRe2zIY15R7d3hx1VJ1Zrc99xHB20HatPvo5Mdj
vepS9USRgZlwzwr7e2eRTNgtTm9nwWQae38eFGsaTAAmkBGtyopJDFDlYeW1DNot3MZDgsF3N2kQ
iZ2C6moyACkqiQiCOT2qFY5AZ6ex5N3UuDfXeiuh4AwM3+emJLZ8EmGz3qK1ReErJYt72egG7q+U
zApVwqtQqac2gtbHMpIGzKu5Zcl42yy1mvlEJ+Cjo3wmoCBlSSbVkCGmyaxl2wNCG7g2i1B3dGJ2
MeuUqbA3yZC560SZQDm6rtue25s29a+toypvSzc5oTXS5gCwaHSOgT+tLHKrVuduJ8A2fe2lTrtj
0sE8rJ8tLoky1ujB/X00AaxJZIScJx0YGfrs6p9dUOVPVPQ095t05HiUOe8wZaBkrc1G7Oxaw/Ax
Rv+fsDNZktvY0vQLNcwAOBzDNjBFZDKTMylqAxNFEfPojvHp+wNoLV4rq+raaCNjMhkBuJ/zj8OZ
RWuGF0NKJsiWUH0ehNNg7Yk3EhdE0ayRTobyQaR2HbHKI2HdqITU1YZl8l8KlSHWQHw3BQAtQY4F
Wn4C98vjaie7lZA6eskmnJuU8xLQv45BqCeJ4X7D3dX1WUec7arQ65c81yZxnRvTCn3DcK4mzvEo
k4r8GCv37oU/cFwOLoG9Of7SXOD9N9kzY0PvBM0R5kap8VYlxyjIWT1ZWXtSSIc4zoDEJmTxs+dS
aTGbd03Gz4PhjVzqk62Vtb8+bcggoz4fMZn4lhWXFhGP3rLjWPYrOmE1ZznDxBr3TVnGyiBKYHex
ldid2KkHz5cwGIcg8oiLiYrc5dXeRYGvh4K8rEXNQHu5mMIpb9Szo6EoQ96BcYOsc8lmBI6rb4Rg
dU/ZXlmIQYdZ3OtmyBFJ8gyJZt1v9mmIWXBaRopL53bRw3YrVoZV22WuggT09WrGq9AeGlPiIwra
PqkpWclxJszt1vA10C/OA2fbWf9p1vZ6Gy1/fyVuuftL4hi8teWCBB912lOD3eB+McyDbuw7S+Tx
9WKZeyIJY1QcUzhsOcHoJ9+89M6UlMaURxfpPBN/zilWry+/iee2HUeiV9f1L9vidMYaV/6VEXWD
6IAj+hA5d9jhtymZbfOzrcDamMfz14uS9iclnq3VnlJrJaDHNDkMK3xgr6R9cxQ5sxeTmzfGhqgI
I5xX66OxLPZtJD8/LhlMf5HXTcG1Pe/+SKFYNoVyNZDDDsWH2a3MqLCsLHamwoyHYCFwuc5R42A+
j2ffplxD7NWdMqYqwvMGVLgjgtFDy9xzDmHIP9vbDN7MHjlp9YsDLzVopQ3reruIcDXNTdLkBTYh
XQTRfpAmUuVQxIrYj59b7ngxydc5jlULnD1fJXyCIhhJd1zk2hAyRqBSJt4w52Tb7c6t2BY78o1s
TzaFvlof/vLkViSw8RhNJUic/l4B0TuNQCvplNLGbqD9VBj28m2uSvsjLnH2btiI+0ToMxE22xw2
GJB/7kOl3zkBeQ63wXeGEKSugdOtRvD/xo/xMDAQZkTUWFY3JIWHjO7YO9KDTGKSTaeVyc78h3Cm
4v3eca+0Ex5wEAn3h4PU5kO7V9vHX1y9RmN+H/AMvrn4+tnjkKPCg93aH+xUbbyB/UA4B6rSmmgu
d3y/OUsXop9gEW9a8yWzTEgMu7dAqafglaWnfgV67k6x05r+ZveJUycEO/MI7Dgp/hx6guI6PaSI
vXEAVdmYXmS/5R28mIQfR3vGMidHRuchR1ZuuQbBxUVJwI2Z2zio1Jysh/y57Tv7JlEAH7JNHPzR
sniP0BC/HFlJt5UwVCKhCrom25VA7zNTpqnHObRgCqPRNrNQ9oeJ0F1yRNGYEy877NrCAx8L3tvv
1RI4iV25/INm0qUpmEA1deoJumNN1o7Y4ktUsHnaBLDOz7B7lAW7cBhhamN6PdC64ulAYtCyhCCL
mSDYfKQLBiRXtAzNEo6ao+FSHLhMdW/azuMCPmUHuj/6aPc5nZbDNeNiWMQXRD07fnUMX32tbWbi
nPbr0p0iAm1pfhCsdZcuocnVQKCcYYWXOEHPKOBlCSmIjr2Ij3N/sQyz47WdiV849Qo800hleqd7
MLXKp350AhqgFpEcBtlEpEGP2N9KHIlsvzcih+iUW+fttnbzyNm3Nrg1vC2hvdML+xG/It0QCKH7
qSBFyAXzPUUOiIWq2GzI0rmUDs3sdjxfexZ7Fs5cly8m8VvTDyeiTcOtJHTUnhuZAPYst2Wi/5OB
sb7lxnxElxhCSyHeXaE2aBv2u7/WTdSPBtnlBzOOqVw+jUskYaNKI0m3QhbubLF12Ev8Wy5B6KVO
rIOM8t0PjNSY2pI3Gd3E3ko7nRmhwrmds3D1yBfjvc7RvKxYVLysvZuQ/oQNqPIuRpue84lPqPBz
J+rytvzm0E8RZgie0h1WC9GZ+1e71PVTFShyjHevSuF9+0jTyBCVVAskRrNQdNQfxQu/vMC4MPGv
PyUY5k5psNr8/TYch4hl1btEUECwXYqMupu3RBkECewd+zXanW88eICI5PBwtMNwLHNbxdBWzEnI
FZOWD/Ju9k5270pj4Qwh+krZZw5fMyE7s0iqNhureldJ7lsHCCEtioUVeABBmpezUpSKF3mDUGZd
qGj+cGOnO5e041gJtdim+ZVnzzqDkrq/GuK0AJsac8N3bjX3kfeOl9JYQ9goGZMDuCOnH0ATLdpL
fktAqpasctPTXcjc1cZBf6ZXDsqiSJNAq3wqGwowh+PGsFw/z6J3IvjXJSym4eVSjPg1AV6i5Rkb
K2DnaVrocljrMVaL0sklIKmoR40GPPkJeoh/siLzwkVU5tfDB9MAKBvf9sJittoFtx6prEiBLHmv
hW/ce12IW+f55HadKpNCsRpwFzO00psyU+sbF+yz6GtsYshmW983zY6WCa8ND72vKTj68digecJq
sudoALq5lWJLYFioCCyEQW+MyTVzyVP8IQPy8kZx/OmUYv3Dd8c15mUnSmzuuXdLwCNgmDVUBn97
q70aotSD+v1Xu6IJLSEl1Pb1w0EZ9aWcezvqiZIj5mOeE4cK1ptfcle1OAlZgzTYXkZA1IhKLCw9
ZYYTXmt2GVaRhg35BUeeS3WOidJi6uUzTQBzegle9jNRKVinBVWKVYVFfdInrqpC5voiHimRulUD
1+aMgCIa3cO6ZdqChJ3cFYD1ly4m5993q5e8/nppY1p+7Re8GQx2Vm+muEadW22S0bu7PB2sdryD
VJkRuVkHfy6LOz2CJUCXb7IhGux1L9nKd+dSO/a20SCKS4NxagGjiv1jPdLc67nAfUt/XsTGe27z
DQB3E3dAAdlDVK3/ZLNrh23hfL5EN9q381dulekVpcKaHuyPhM7JFjONLcPRm637ti1GHJCsfuf+
dG6uRd1AT/1KsqJJCT3pGmEgKLrooXh/eIc5kfLGResx8r/xBqe/N0iGQ/o7l2Rszu7hupzCPOen
tG6LWNgu+3eXfIfDx0NVP5J9sgz1y+o5FPCcQp6lJp/rmEb/eT+cLVVjjbgYv3dkzLv8kMulfpb+
8U9uG0U4LdwAl8YHrwm9GetQReQ5Ngii1fwozq/LLyoZN0TTfZrIM4pHir1CUSs3ZhzxcSwv1Ztt
KBVNyShwtpr0gQXDYToVDFXNTkhD2c0ynsE2UVtO7VfPNZFdlayyCiAZcA+lUA80FQWimiJLq/3u
+q1/G2yl3iEZ4x9J6NlN7at8hitzMDDk1WcGQ/92rIDs5WQj8PBpUbWI7gwvYRHl22wU1VS9RY1X
vl8G1m9wlPzR5KSx8P07IcpiBpjAdZORZBUaNUjutjt/iTzH6WM43DbMVvaNoKh/QIflFDe3Veos
ExGpvRyeaWyzqBJsgrTayQLwMTYllz5po0sxKZrMDzOwv3AzTUkdFmqlYjEbThkEXRMA32ury4Ve
a8dMKvD6mD9B8Pa/AiZRwXI7NUJUdm2sUM3WgE3NaygzjG2AWgI1aIW2/L/TNE3ghzkhN7cCyzMO
QmencIAGGXAUYrI9hyZyZwFvhj+PNfsfXc+T8fRfBE/qkHuonJp/26l6ClTVgDnRSvNL+rThYF8r
4nB+6Z/aXDcx6DpO8FIAAyo5x4ZpzyGZrZRFyILZQW090E5GpGo1WvFAKHGMj9eNCRCm+gxKLXIV
eBT9nfoccH6omQu0Iovw0dou9W2kiMWTXwHLzmhUHU+VcePpI86y4jMk+PyBwGQ3GbS2GfM9+8Wz
ijkyB6NNCsN23i68aL/kVbrTQZiBdN4ujZU2Cp2W0v2WB5OTGH6xxIIbnE9deAXS0mxK97n7fqmu
JokgvvB4RGiHfuxZJVPGFTu00VCFJ3ocM5CMqdmwAXXd8E3vQPEL4iyGTr5goEvn3mRVw7ugu5uq
WUmAKTVMW2nw5hk22p5hfbokW6UppmcqI+iSMAJxW3VAe4RtbB9Qbu9JNS313RqII9iHokZwg9KL
rQTMbEC5ckm8KrOrniY7UE+XzMvaMDoS6rPHhc3qZ601u88p+hpp0uCnmLBGp/LLZWiIbKH+Wqoe
Qa/a+PZPCRjSBhHJFRl0axW/kKgbwXxmvFhlHW64b85mBp77qScvE71C5JlwXN5ABQe2Bo8XAqVY
b7f8tn2+puxP9TvyfytMowOoAP99lAJYv++0ID0IGZnA7xz3hlvFbr0TqRbsCP6CmgqDttsigPD1
finLAMPHJ6PIH7Iu3hu9DTSdT8cXY8U/zKpjhZfUrEclQuwC17GoRfn98MgBjRxJ8A7zk5tXJPtV
9ht1BjoydH6yAfDDw2sWgGfGbSvQxKBZvAYWatUUTWl9d/aquy955SVN0I73MWu2u2/mEw9FRxbe
SGj1MoM6D+fm2PqQtdlEC/SSNX4EXv834aRUx7WVE+4lBlzpHe7T3Oztx94nzy9zBx3+UrfVoMCY
0szElW0eZ9wE6XACHoNlqcjkfPpkyCFLvaxAk96N2dvdWsdkAX2Mp1lg2KXpgyxOt0xltlrJJYgr
qs7+0vfKCwe3xTyN6QTvE+ESjBUu7Q1qTKwMZs5tTNLGT7VcVzXMUw6tnUPTI7Fr+gowGt0cJMiG
qGEEk8W4lbYmX/k4L+WjGom9IOXMJHbN+/O3nM47IPDN3uM0tomfbvfBQrRCa8WSBdiwUE8lGW00
XI472X50fIYEhuFyp0GLw4UYXWRRdM/oBt7sUt6VHmOEw5hJAxUdjQR7dNyYKx9TYajkEuL1hgpe
jKYDxzG6miM7qMOV4GfyANHltXO7PQOYoi9riDcoquO4bVbZJwepq2G27QiFrN5LqgAHLZMcl9ip
3ht5WWK8rh3Qv4kRYTyNZ07TxNlQj9gjEfO5xmS/dtvwLTOQnWYVNhRIqiq8pH3m0bb3yqUWkeFt
itoG2wHIrncLcurQ7IGrz7DU/PJL8pd1Kqb/Obu71dg/Iwdw7pR1/MWSgDGu0n26rr4GQvIQuubg
sXjnBCet6hP+PN3mE8udX24yDYoNVHc162c3K+yXsayDKDP2mu3GIRvlFA0GjmlG2Dn2sNX9JweM
MgqK6g80r8Cyy5/obcheOhD36xZ3LX0/HFFz2cbmhCCpahRzj3bt2NiKxyUwVKQ+x51kmL9UhrJi
MSfZHpRkqP3n7Kjzv1HO4PLoUHk4GyvAOewWnmpTiUyfYuNjjmQnbbqx/Q1ImnBLkZt2DGJigyrx
sTaDiXR63p1EFx4GP6NgV1kpUNB4sG+XRnEpdvtxzFv1fOkULafAYxwM/s1BNBdu8NqJ6VJ0H9iu
Fe9iAQfdj/oukUWF/0XA2ACZRdBsfM1E6UVGhQ3WnugjkkFZ3RlRPQJK8exnPTvO5NOShQFlSls0
GiGwHgjm1s4s1/Tr2agr3+9gFZEQRhD3XdHRgiYRCtXGEPoCC6iF4K0dSbgoK2WEDbeXugWeX6Zw
GDqZ7XaJ/NoYo0D58JFOu979vN1eEKQboRxZcu2WWbixqyC+tJLBQlweM2kXWZPVfduhZRnDiQU0
PIDnhcn7vijen6AhS+uSULoN7+yRNV0aZJRvuaohlABJCOeA/fESVALhNygN8hLkIvAoOaQoqp/c
8hnTWBtPu64+6F1thGmBZlxqy8kAQBFK7/GgjuzWLSjerArA0XRQUc2udN+Uw7ElqF5p5DrlmKWJ
TGBYjIlLCXyowTVCXC/jRtfPn1dad0JQEkBMPdLX1u1l+Fuv6TKKRmSyL4ktvekLATVzWtgyDyuP
T8U1/CX2OJG5sZC9XTLOlYJ0AECDHzqZYGItWsm5XIhGOlWdlEuWzMf9AB3RE8Vj29zw2JWgiBF5
KqZQkE3jiN2uN+4BaCfhYEp8cKwObc9EZ28ApvsiNY9bP5rWtw7ndzqiewtNP6cqwljF3R0rh7RT
FD+ZZsu8hKFjVy13sofqqBU2JT2zP8SXRNQfVfW06G59+Lx2bHOMU/6Y+38766Hua+urx26O4x+M
J1if/1WPGtbRPrZhL6LJCDRkCrlUtmXxolZ9Hl1iUkgCYurygBNBoq/3yD9980tVyu7NJJ71Dj+Q
lRcBT/88an+PCsTREb8vTpBLaUp7sfG8kPSbTNSE3ewps37u02bf/Y5Hj2lmAzSFcrBHK/+z2pF+
HZUQj1PG+iC3z3m3UgnwoTDn7pn5T34hDhkIfkFoJBB38l9Q9vtcbA0QWdA/XwLVdcwdNJdNfw+c
RmPBlN67o7TyqG7zPrJUdQZE9SUml/MaZRaGnO2nGAqazjJunNDDlIFZZRE3YZGlwDorOUprdHfD
UieNYWJ4yA2sZeiG0nqdva/DSOkK6DStJafQda9dKDWq5+IKivZWU7YAPc72r7OBTbnnB6DwBhLh
FoPrQ7lzSWGVkHlylCcNM1g/dmfc4lr32d10/J61pckjl5ksuRSytWG1nwhbthPcLDQs7UsBd+X7
4UAaRGh108qQnpPYA7AR9/D+0cGg/dJcrdQe0UE7aSzpbzEtxSL1DSjo+OFW9BMSsTMm0O0/Kdhm
GLCXLq2JWSKUYi3fBwUDn9N0RFY6PSdB4bl3ZwoouzhVt45Zbney8OCXZ+7UWhfHHWW7/24gGgFw
/yio7FgpyAZNJCkXa5zYFkbbSrz2Nql+2DzHjyoHDg2yuov8fe8SVQF5X2pdLY0tbuZWhyvG8M8E
GKs/yMSa2PwEgEYRINKbic9IOmiXyBmkH1XazJ69DShUd8H+WFsZEI6iJZGuiHzdXG6h5UsEOcPI
Lw7v9k3t3P5LWUF1WkuTaNv7fMp+oZDnj0DkVbpgW3oMS2lBprLjioXwpdpfkCUsFhA/CWrEwx1B
OAgsxWs+ko7c+9jQHSC1utdEs25GyVu6gsLuoKGi4UFVAf45Y+SlEtIpEl1OI+TTv6rhRc8/eU7d
t8vu7+8dZs9XWNbt2RmxGt2UNYwPy8xHTIvsxiPDLnAfqr3BFpy9mayfsqXhQTFK6NgBbWOe7SuX
pzt/NURrNlQTlGBmvHjL1/8iPIZ7sRFcDd3jUh8XGRSfTUsyvktvelctg/9OzNicm61Y0hwHUVxk
qG16bkTOgcPrQQF5DeyhXT4q3yNBtyA60qt7g8WJGIVyx2lcgQSECOxgoMUhkhoe+tnf3SP5LWjm
PQpiWyOaKILWBf6ntRXVBkrY1dJ3lJVOOEOOzuZgcqDQG2yYMyF0Mpuql9xqxkemzPZhNXYX/Yf4
eXKNgZfDd362zskvuQsmHqRtd8uwdexmdfvS6rVOD0GMBZMe5VEr+J/n++77fTCOCAGil4phMB4o
+yTlTWTPkoc+vkgr55uYaY83C294a9VoL6tV2q/D4QLG1hLWl5rRu8y2/rUHq4Jfnoxf0mqzJ7hk
gnkhOu3VYIJjX/imeqsMXbJTQ1Nri3/sxnu8DPqdoRGknfHfcU6cLEuoY4V5B0TvZWBrlw5b2uXx
gs5ugB8mpFhr0JwNIuu29iWeX2KnkQgUa6hzMREjKbx0glYI2Z7sG7nxDISt5r409YYIoGdM0rp/
QtEx37agGb7binN0JLKTvEYniMTUB3DLHHS6gLnj7aG2qSC4WHLZRKsnm5sVrDI2gl3AzwBZ9ecD
NZWz/eTixQBWADHCSMxWa+CEPDpL3UxpgM1MmUNzDcJvm1XuAbzsxJf626KoJwwo5Yipz2R60aC9
RI8D3eQeBs6D22nZtJVyJixM8MjCkb6QdSZk8Z1AT9j2IycC+dSHB62k7nBVWVhhQYmbhoG81FBC
S+nnMW32dnppxqm53BMUe4AYS68egL7icYnH0UO7N9Ft7bv5VJAHY5mFgI8DU0ElI3grCEexvwF2
Jw9jZg4S8J400FcRup4ptDbwSMkIiYIIIXhARcB7yegKpIebZiCEhq9pWRIAO/i5UZERuTPB4x48
f+7Z/zwfbQyYvQG947rZu4q7F3HsravyLTY3r0suYbo82am6XkFJM/AE4cO3Nppe9WFgRqwqa/rg
OKa4/9KrW8Ij+yczU2vPjMhcfeaO5tDvGqyRkZ3ZDSOjbt6MSu2EFKBjdwIYsIpcH5x0VOxuLia+
Ijv2G5Qi/0Man7TN0T3O5AvqLT9Ct8iG+JBe/2ow1XEwdAgC9gUWbGSptZp5SzOnsUKtyRSZyW6P
xExS0cJfFm49IckHKoaIhpNTazvaUE0F2XkARmmdC3w0gCixkpDSPN997MwYGOfF9KJBrjh5Zhir
x2ETnW+Wqn1cInr/lLRYGEe4fpom2k5xo4VUOAwcq38sa+7A6RH2/ltcX7GzRsQxFKG2kBuOcmVA
WlmUhDw4QISLyvMU3NfkhCfbYKiUHfggnZutSvVGF4Gn0LbHH7vvfGw3W5GPKQ+m2NFuW1pHkePr
hhiyyfdj+Co/cY1mehY2OQN97z/qrZg/XwJ9Zx6GMDcqmhvyqXloywhCNpwGEnjrQmeAMbPkCLKo
5zbx8g0zzanex6VdxltXFylDT3HLRYXC6tjrr7+0/OBNgEEKrrp0m/bL3ss9kozwz/kKFW4Xhxub
wrDu/8r7ZdN70PTrHjrL2jyk3q0/3eHYY+qB27QRkl9oExZbHzjGCHRF+psYCc9C/j/3Jy0i2uBe
M9iE4GfsV0ULrOyPFD8g5f2ymsEajtYI7+acGgsv/0fU9hpl5ixemPHz24I9KnYd70whd5iGDLsM
pYIY7tq6fHIdvOQjgtmbKIAjLdzjoSXRNvhkzH31m7lD8oh8CQeZHQVT6z51TUM/wmkq6M8XdWoG
mfDQcjYNQfs8Z8ErzhPYecAKjuICd/k4y+8uvuBoaoWf7L0hSW3EflAWDlAmcHqMEe+4w7ahQPP9
I9ydssXqOsInr+x8RctQN1hMPcMWbNE+QhBWRkfJmHYYdYaqvwu9cux6evkkO/G3iSonYaFgWWPM
isA3CdfIiXYc8DkgpJMishn5iL633aQrsBvSyMvg4QEJyIDczCqzu3Bf8W6rbi5THhiOytPsMJyK
lOKYYMRrauRQRqAAE6xxl/9hbYBpEBZZt32HRyjbUn1AGzThaMoH+L1NJ8hGCpxl1R/DPtFNivw8
Ih0o/0BQYBaKoUYr6cJrumtNlolAyKGp8o2w8GRhsxuIa8+3b5kQcRHcURDJ1gZR4JDpRfLf9oc0
oO/9dYDfplHvDAWane/YDNmbBxsKqMqzhDV1ipbCYIU5fRayMI4Prgk+O2qUflPLZ0UDLxpkTxcf
W4L3foqt2T8vvbV9y12tonnqnTs2pP2Za1O+RTyHLy1gxewsYMW8gpstNPCqS3wZma+KVWcczuIr
giPidq7NG9NglWYGr/wIk3MzKpXfPWqcniwDoXvWGj+mhRtZrogjgCaZ1xH9rn/b+TQ+NcThsekw
TMgClT7ebnZCR5GFiRUxHWCUE1BbhFWn7cPw+DxAjINEzVt2M2rwgPUU/uLVFDQ/ZmMEuUua8WkH
mdwCtRuFps8Wo1PkavIzDFK/04zElBtE5hH/axExVfBTaFXQmIj5fTfL2GTCeHB/AnRkrpe2mO8+
0AzxuMwjBHrPUdtBo14OEh9netRx5LGa/z8biY9k8x1nT//IK/gvE8wMiN0a73II0AF7qG067psE
yyuj50Sl7E4TDN7onVmZalXYuYo16+z0AWq99XzYLGuk01p1sNyOpu7iiiPnRPh3upYMGXVYhOn1
otRy6ZweUayJci8rvcRVKCb11g5xcYKwPUaIyJqzKnVz8s84TCkjs1k/p6qiidrRHMuGRrRUCqQk
XDxcf2uWulAJDyXb7RTl8Gw7BX5M5yApHF6F7bGFv85lk6K9z6KBlNI7Ra4q2UCH3li17UaEVGBR
aswlEnyWcwdMe6xEdcre+MkFFsTeOq+v5gZtYemlTQ2c834JzLwb9ZjoOWiiywijQc9j3JDchacb
ZrDy+S4ri7ls2bc4U1ywttWzhW6Itmoa7m/tbBBFSDf5aXMQaAtoEJar9EjzUm50GWaceiKeuTVM
rq4dSMu3gpuEaErcgaoFWU4itQeUPzZRFXEteMAvR41GwQLYrMXnkswXhv3Oet95e4UTTK1vp806
vu2BCMJqm+HaOrg/b3AFYQ+L+xiXzny1C3LuLteN0dT5XbkrrCn9fR8Cm6KirGWOHXDWB0ELquGo
7dOB/v3OhLcgM8K1Yy/bEY3K00/K7lVcmgEUplQLBgzmr6mRLUxFK8N8oeM06EhcuhVD9c+5YAHt
rgbUa03A7lHsd7JSjIiFXz9cTaP2Uk9mREowinsfP55t1gg1TkuPZZT980Rl5vuu5Ui3PAUbMuRH
1CmjOKNu6X3TYoVqC8qIPr8lJjx7SAHjRRzIvgs3TxKkQPLII/cJhC1aJCU1HpdE2UORNHS7RKok
pMbaTRENJhnwTEQCJFLMiakLaHPuJ0TLRNx3XW0mXbb04eUWYjObwq0j/9LqGxUzt+oY8Lz/HKBT
gU/nI/FJ2fyDJP3iAS0W0PAVaOoGcRMRVZ6nbtn+eTmKVtwVnNq8m6a1oBhbqoP1HnRzaDeTQ8am
f2+2ao5gY0/ss3+OI26P+Zq/nnNdgPIdkRs82nrR4tJu0l8GJM9U7415o+cKnOYfBM3VAzZgSH2n
DO7mmKl7PWXAWItAwTcs+QvX809qUuuPvwxKRsENuKPkBbjM5tQl1u/nWvHge6I5QkCOHfhk9O+k
0LWf9WleyjPlPNUBZoPfDibLsWQEz7smv2xMraHX25KxhwYTSMiOpy5WIIlohvdjfq/s1nvLi119
oyp3+/jL4pTl1Gr44H1mRmHfcUpbs95qv6rFGh5FP/lkGtXuM3qrPFUFTIWDky8cCY2NxK7wFNpq
3n9O+NrI1yMDjIx/mKSVahskI8Cfdj09lUHQRfYOpOe5lQeiuTJDtBQnXV4pQj72r5owC1Sz4/KS
1W53PwawLJpB8c8BzdHcUzaRmrzge1AqZpee+oB1JlVdACA9obImsf6yWTm8GhiWiVP7UBIEj7G6
b88b1ltY2pUR3MvZG2viEezNS/FXL9xnyzQGgBrnRLvXanjt1HJ88byphrVAEwMm/HNRwHJzx9m7
ZuhF6BdALlhOKvQ78ietlW1ibM1z1Jcrzxuy/svGpVbRRl7jHGQqlUUizsiPdnaXqMPRBj02o01m
uiC4IWDgOOY6NSHP2G8PB5N8RWkr83CIAqVkz1z91PZ2SM7Jw01p9NiB/zv3V1CovzyrWqPD7pok
aMb6U7ts+avMUH9TZAX1sbldNNUWyOsKp0sH3BL9h0WsbOwWX3T35/9sE9stFiFH7266cj/dyNOU
4dRP33H2/BP0233I/QWRKkXG89oQhT3uuA5AMB/7htXcqG2uw3k5YhRr+30kUyN2+tEG7SmmePVd
M6UF2o+6uZtf1DJ7by6fWU7McTCVihI2VhNDMi/YXCe34OjM+P80pEYtyH16OE3TxxWxIfgv/I/O
Grjx/2ZOs+m+VEgj9UkKzzDITn8DLMz/07ZWSvIu86aUj//Fu7YWy5++024IQpT5kMr9LgY07rm7
zgmlTUSg/w9mNjk2P8rJf67sXIfSsl4Dn40doPevy9c2OjyM0iPjZTHGd262f+VJQohFdtrIcEzy
1UdYp0+X1S2rqr/xQeHlP+1uQ76SOHFICpe7jyj88sQ+O7XW3n+2x/atreXbhkoiup8/rF39ZWpW
wPZp1thcdnrrDmyjQBMF4bb2uyWbaYJ0QQBguV89mziZ0xpX7vI52NQ/dub8jRCPmQLHrsi6r41v
faQ+8AODHweER+IvDecBu4kLoQFX5I03B7TiPUW36gPRWCzs5JGvf//yz0HZ4L46GlQCS9Hu30uN
+m4XPU7z3vZK53bUxfhz37LTd+fYpOj5E0lhavjG7vsPrZ972nX9176YVeIGzYtAlwdALNSTyHvx
I/PyPboMeNMw7z8q29bpZcJr5DksUsKHWqQzJCdyLX74x/w5FzzPria2yfas93D7b9ejf10M43uR
451VSn8G8FQ3bLd/zHP/vaj7JwY8Tf3gUbwSr3DcIFGfzZlynVM5XknUBLbFS6QFWMp4eJ9sz/hC
+ouieuM/vXx5kIknQPf+Lr3Meo/ZhKdBsqWRMitj9N0kJVXb+mnFAQJDT/GVdGoSOyYOiwFhv+Tx
Ti7PX93IjVwA/GRCVdMr0eLbTZuHh+l5bcU7IUAtb4GYrDey0PL90dAk5bsZ06a59q9EIOQ3lZku
gBzhZ5QpVthB8iVpmfdv/MXybdUyxm9j9aLsUbHUrJJurPFLbZaMj0uRhUjE/7DmAi3aJsp3ciKC
EufnP9u8/0kaHEeHB/ScGSPmwt9uw24EQKzIRfoi3FG8/H9sh/PsEiln9yOwJU+90axflPA+0dkk
dk5sPIje4tCf2Jlks/3rQ9REKEeb6ZL1IP38e1VkASoXNJ5IsqAMao3997czsffZPJkt53eXO1GP
YA8o941vLs/aHtqjU6aWUc93GHHnjvbffFmIOEhBMe0k3zdgR3Mx5TtukQZqw+whOIx29945Vdky
NKEgPwiGbaY3JgbF9w6qHaDIvlRPSjXCCCfHbZBaeGS2dXAMpCjjY3PKkgAYzI7LgKIKggWS0CiM
20r3KlVe3V+UsE7UD3jMx2RWRZf/0eNL/uZ2Z54n+WyJs49H2E9DwqK+vOlt7QLOHuUjP1bnrSy8
9/zFyJdE8Cko8eEZbAIwqDR+BgrLbsnAAIpElMDAAv63T2badzRDpwrDnf4vXee1GzmWZdEvIkBv
XiOUmXLhfbwQYSR6f2m/fhZZU6mZxsxDJ6q6G1Aqgrz3mL3XVq4Ruga0u+g/36Wg9rf/w1hJaQf5
A7bTZK5sY71Csu2RIpmZ6orxa/WlVy48lmJ0Wsb47Z/jA/fWmqxXawpuzn07+0gwnX1FwfCseml4
x3kU76ouMvmwS4KNHYY5mtWshB5E97gsQbnJjbtxWaAjigdyHybhdnJnFmawC5J674wGza4dp31S
jIgK60CGSAbpLJkOZET+cawUQ1DHBejoNUrOBFengnofBJMMNn+OcUO8OEOwmaycg5os2AytPT9e
M0Tf4UajMO/DqyzsXVQiGS07C4kVcFT1zW5T41WptGCvWSFgGw1KSfnj9SzI35gRN3tk+wNvvfhq
8iGBuYVdBCcEK/UmP7UMjkgeiLDmjQbQ2hV7qwq9WWJI/l2VW3OtxJr1O9Kbm+nhhJwcoVXifHgi
QSlTa4gj63Al6d0yiPxtlOP3SWNe9m7gL49Hh5k9jcZfu6iRJGg5jfYetvaW8++JboTqOP2ejKP4
fjYASAd2ILzxZShgjTHkRLjvr35cpLrlnuuiPZdpDczf5/eq1TXF6dcEYm3YprDOYxrvpIoXzLIO
V6ee8gXmGluXDqERelwCzAJQFQwKnG+3kMM/Gb/KHd1osJ0Mp8R3ppveibMj+I9dM6SHyXeKSwtZ
kel/U77WjFpYnlVJxzLI71fQRPJZlzjUvoXF3l1qRoIJbO7RkjqEZo29i1C1upOuWIf7l6RDFDBY
xUcfJci1NDwzBfzWWd9i3co175UNyAuQvps6sL7xbeghRdivJucqjB/MkYWEHGy0r1oozXh/gk/P
eunGdaYvwmVrYEcoDWc/uVkjrz27tftsFO/JlnnaeIZzRaApR4bBnCBa9XS/L8y4llAYtpPRFUTA
oyz7M+a3syi0s2ZmZ1uRvibHqx1UH4GbY9hI2ofmll+JI7Z5Yi61pL/1jvmtoCOcBzRfALGOYdtu
UB0ASAhh3zO8Qa0J9Y76uylnUsIfRKviUzVTFJLRXhqgqGGjiEcJ6qst9ReOTv9Xq/Dz2MPFCLST
cWK6gyg42pGlQ9IQnOJ2/CFZDC/UEiGnoXY3IlR4C9xuMfloHRR3SCKcD0M1DOZbEqJEuYgxFFNR
m4N993LtPhlr2SVzFZcRcRwGW2Zfrt50Q723av9H1dsNhqVz2aTMJ+u3VITsq6zwiDlphXP+POaR
IZYrVo1uQTKszYgbEAMuNDuYJ7W5UzHhVlZY/Io7bdXDcYJJmt1zq9hoo2jEU3HO1I2xEsDVxhC5
uW52K0iSOyZhG6DfGw7xe1fzEk+uXXXIT26SXJO/xl0mAofUbPeDi60r7LHO9bL5ZVTu2k+HnnVu
kEO6a9/h4Gxywts1qTh4CciLtnjwbLNWaIwvFRBZjX2Jx9sDOhl232YfPHulCSi95QCXD/k+k9c3
idGLmWylUEJg+LVV0AY5NBxZl6gU5PJpYfxF637R9GLD2Gprev4+bDSmFJ6EP8jAhSIK56BhGaVE
wBEMEauY5451c8MeXqILNlk2quVoDx6G/JUD+ZbG0TZi6mQG/noYjXI+Pc/M8QeWuiF16Y9l2B9B
0wAkrwQmEx5hxjstCq9p531hjl7HXXhOwe5pJRJHdktLr1MgTyYy+13PuUpm/Ch19eZ4w7XVwost
5Sdu1MNkLQ5yd9tHEI2i6NuvS2rHTvsuFf3Ss7Mi0bnZe5nYA53MKd2U42Q4juAPzzpVW02mYxrN
HIPI8MeSfYJhdfdAHtfREuYxTcQJvuLR79zDZEM2Y3djBOCLvMY8+7X1MbmRGWDCFCk4mPQh32q9
2MkGafG1pXwrLau2SrTfmqac0iTcyGm9bXNnDSRn1ZrDotABMGesQ+u6O/hudY2qdh1o3pq0jIPp
KMe6FCeVmFbEqNV18i77nAeNQa9vldZGFFz3o48ZlBOK//HbZrjzBZuP17v3DqYHkyZPaCIj0a7r
pP8wWhfWdZ4nOOZ7ZW6V8gn34InFDY1wYb8F8fDeIFIgBMd7c0X95BXl/9sqa8V2Wf0DIetguo6l
2Qeu84YoEF8lUylDG5WgMACfzONkSTMpQJhgFhhs1Kg6eEq6kIt6NwydN9MdaSQdURW1Rv1HTuzX
MLG+eyi+WLvjdyOGRCqFZEi6+V5BgDq3/odvOi7KQyoSd5bhnZZp0EXWn0lGMWZ6He9NzXkQJu/O
2ZPjq+dQmKd+UMwjvWYjXaWLSkNEmsvGm4GucWZiIJm5UfBhh5iKqfC7WVFFMRi84ZdQ1Gsb8EF5
EinkRQvaN6MZshRcM54irYG0j3xF3kzyTtdKri9LuT1DpfrWy4E9BcrMrg4WeVs/jHY8gHBk95nl
/7ZbHm8AchGS9yFkpfbXm21lK/SnC4jNj9GiHTPxRDtaHuEdcCpLO3qg5eTWrtThofbdYTJsp7l9
VlrzFJreM7CQ8E6+bWMoH64jveu6tZcssbNr+xINydlshxO/bQjJDxN36/qYxZEmUEs0DyxKsGa1
hqO4Dm+lS2AhI5CWyU2WztLeeCSFuDVme/bt+slY7FWUBlHT+oCvoil2ZSafmjp9d3TU8AHZjZjG
ngXZuRh7ImSAlnIpNBSgnSQ+Q0X9wEiFygSElOGEz7iokPIgEsmb7BgEgl9pePcDaZgJPftwy3Lp
kKHDPF+aW20XzCyrf/dAucx6j+eyc8SqG5SVExG8EbcbmwP1BeEb56MN+FNK7CXYvpdA0c9p6ceU
x7RjaTvwTxao8Ew6mmF3cDz/CJeT7aB78ER1kOq8xvPsfecsh2ZkM8bz2ijf0xT8KtxwNmFJtCxk
n5xl9XfhOQdsDdTIVfiVZ859cpxXTI2gB8TnQYB4zrL27ivNudXsK4y9ezUkRwh6O2Fg8ocxA5tI
OeaW3b1qZk6NoNvK26DXiC4K6YyD+5KJeDUZ1OEvLTyHKTbw+uCXJStnqGQ8cb7AoEW5/6mrUr4U
Gm1mmTsffdxF27qS8UehT34rWBIg8MLRrpr2jW6HWV6YXlUNd6/wEOI10G9f2srcq16/yirquHQc
KQBSfrj66H/VaKZ1VhqokDC+4zT9CLzmpEfhl1S5u2q0v7e1vAkkZyuF7q5z7L1v1Qdmh4eoxoUc
uao6x/xYzbLEL2bRCEYGT7UtRLlULeNIDvQHugUE3+BCWEADgoTaMWsE12GfZathcPjrZO7lP3zz
bcC7prfFB8fuqQrAGiaDs8cVvOXef2M64NI5oxe1oYxEMK8bqTuCADqVZXTwbNRycPvuP0b7CnZ2
W4hrILqFj7sA4atBTV031hyv0dqU5K0IgjVj8IOIi1dBb4ARwFk4cRuQw9mrv0InQLIB+ljVKNZB
XT0YPxyk1vvMfW2LPXGjC/s6GfUty76mMIjmxHNVMy3AmU69z5ED5j7El4hZOWATleo4V3VSZ0xo
5TApeY0D4X62XXRrsOzjKTxoIjgMXnQuHfWLqHiKnsESc4LutiKCykF1xwvq13fNTg6N5Ownwz9s
/+eQSmvUC1fJpe/pwI1w3oFb9r2YRwWa86+JBRC6+a6wqtdCzcZzRCy9OjsUyEVrr1o6Hp+ibYkv
jKtvksdXWOkuNq+AjGgNFjyj6Rgbao+RSwnRLGc+POR/qAEBhFrPYNsWStKWK+1qyEkFLTq7TRiB
EU2Dx4hm0ekZ8Hix+ArrsmQ9Vp1yoS9lsqte/Lj9iOWAAWQDYECkwbprOKjjjiu7AfAl5+leLSEm
NY2/CN30MUEHJJFQ39F7+7140PR9wsFdSgNCvJE/YGgj4xTlCRisUyKMZVSEW4D9yMb0couQDHeh
13wqqU/VUwcHXXX2fZ2tktZYWv1rPQIKBoFfRQ1EDY6lGIPUOXI98WHEyTd90tF35J3ofeYIyeEH
WVDSB85ayT5krvtmW+bvzNG+kgxQaxj668jMPi2/+7ZT+T1060drsqnSq2iracYaX+1qghsEQYtB
UDpEdngIx91aXHQ3Az3qH3lg2DvBDrScUjAtuy9fKzZmYS7AxHLZe7gJTPVL662bcJJF3zvdbAIh
SKXFzV/mKCdGGgKP5beRpJukLs95SvEgmOW9GTDvlNb9UAeNuYMWf0Nq94g06K9Fxq5NinIAEIr9
iHMEP0koXf+hJugUB1mk71KjIUhTw2IDW5jqQ150Sgg0qER9HLmQ69vRe1AM9KeaHF/81Nj/w1Wg
jO4A84b/shV0R99kUY/dthXXBvbla4pp5h/YAtK8pawY7kxpdIZ9GR+DKLOVkVg3X++Gz2FEMPRD
sCtKacv6Tpn9oBiY7RmzVPWPko16t+uDt0FDOVi4pYl8LF3itvJeUjDICdvYP3HDazjRGrTAPiMT
o7KOv30kF4wXaWF937xM4Abdjw8cuFun8Ha6IOA2anYTwqEZ3E1Vw8keKQ7B6Npjf1RQMgX3oMpX
E80haLKtYoi1nXR7c+j5Usk2YTkWdm9A2BneOzpg5fgEWv3CrlyifajLty4l6zKNqwVJTNEvTdLQ
jWgi/C0s6Kr/FwHCG9B8EWjazFAcbiJ2CDM9dQ881UDTqjuDKTwdKteLm2VvZRA9aQ3+oKiEhxim
n4jtC7asdG9IeN6s1MZAh4D3HXLTGwrhD/pWxoPWABGRvyGRW78QZcS/XcU/cpwsiSwLZ31lLLO8
3aMB4vj7y5OQk5CMcXtZOPo+lCZbey7NJrYEpzsOiwDYVZQIRuU8+xNkwpTQ1zam/ZEgCpxgE0Yv
IwMFKDUbQOfTLNuMtspPxwsviVWdMjMibWKETwwRnQTag89/ABS6v9CDmOQehY8z1/nDLZkqCGEd
Qh9/QZSK60ikEJnJTN85ImE+d1rz6iq2RmyM/CvpHBaWeY1MNe8Yr7HLndmZeIuHagN04yPoQjJH
+nvmuR+Kue8CMGQ82HNG16uGW16V06+JYJGoOQrAoXmvbIMjLI6XXqUuZeJJsC2Xd1EyDpyIFnIJ
WITRy22iWtSq9ewSDPuDTk8TK+7Nh/CC4Q9KUKJxGTgMzmYy4KNZb2lfbP5ubeUfIw3lo5+aqxLu
hdpES1dEa0cuAFB6zOyGTLnFJGP6qkB7FpDA240wjMGCLkEW5CcvzAoh/mFiYhAxxvyRGgxi/1fU
WicIYo/Ok+6SWdyUvCOiOY0W+IXymavb/IQk/ZD9cB/GEud2QGaJDDjBzK8/5Iwk9NYaSTMzI6+/
hBrs8irD99U7x8gxulmgN8dQMr8UJd4g3lm2TUDjWUf+nLHTO0L7D6fpPwuDdQvOHAryqL3IDkd+
nIYbLoXVRNzIovowCPPxA92gnV/kksE5GcqXIPbdmabaB+7hYNaE6p8ujxGP6WKphvotRWePSbnZ
A1boCFTojo1RH00b9ZpnTlGa/NcQb1cToSMSiM+6QWxKoZ2yMSFAk9ZK65wYVb/h0EDU41dHQGBb
O3AOg0FIyYjuoK5b1xSryP5vLVdHXgrM935oguNAyCYMYz345kbt7edE9EAtStpCsvuBeuiJtowq
fT1xPdgYoGVJQGZMcA+lLEB1FM6ZCIJzrBUnSw0Y29iyxp5kTJDRve9CqXeGWW9lk0PDAyye5w+I
pivUlFtPYS09kT+SXD/juklmKO2eae/sXN/bwkV7lAinqUf+BYHELl+1pWuLHxiIT+gT4h6rp+KH
CNLL5UmBYI0SlBdVS20saBn5emq0YxQEzp4m8SXATPNrQoQ0ZvBKI/407WTddv6uN0I6e6XYyE66
lgs+TtfdKAUAWyN9+KNoRDPFPgze+kI5uGJcHfnorVO+sAklIvc1g3/BEJYvJ6Aq5dYBnMe/dtqn
Pw5Wk4TizYwqlNCcjXJu7hyle4trWuMJN4LUDFNAwUuX2gBZ4qhba9Vwpy3ZIXNfZzVhfaYV9KNy
46bV/duEIYkSe2Pr1tpU3X0yLjsqw/iciCS5TNXc+7QXVQNwY0STCG3A4x5o3zDLOSmrGo6w/Fkj
REjc4g6D2oOQ4eprTzPv4NZ2qnAvtVOuBsxJs9yq1n/BJS06CgSPHryKiV4SEovQYlicRY57goT2
BIRzrozmUhb9JYysgDo0WXmw5efYsvaQjK9OEj6Dyjw1rfvMm3jdxCjUQCDrs75sj7FnPDwnPZWy
vGGBvZ9oJwa4/Ub3UF7lyCNYdC+ARW8GM+NdshjZi2pexMl6yAAZyIrNXYDQDhHPZ5Ro15GD0uXZ
wQ+i04RCSdJsm9b2urd09p5+fEls3jyCJH6XJdtAv6N+050exXvFP+FtRXxqcQIHNKgYwGmE/4OU
UubaY0iGXUki2KwWHTtBX8EAXtdwDD2s53n20LPy2DnqUZblowMyfPZDUYlJSvkdNk76+G+SisEA
tjVd3nHH7plYpt7vJKrdFxYQGH8a5V54mM7CiOsGr2fwaviw8pADLQfgXC91xUQBMl3yq25JZlHc
fJjzqr3REi8tO/uCF3Pm6WOp6g9vERD8WR8z9tVVtFVeYUMnR94ycVo8uW1fglCh7IfV4pTExhjR
fcK1DF7xgBd0TCXgwNmmjsS2NKudqTGEa30GRa2PxcMT6b2VFebOet79qpMWTmFZX9RIfE1El1bx
H5Ftks/gktQg15wlwHEqVDoT3IWEg88sCDExIFCcIC+OzaVT9nvyQNZOxPRniNSrlIl3FSx1aFZr
uwQdUuYLfDjfhZ4eSL3YTQSYJqTXDOyvhhiEptaWEwfGd4JHpVNpNwpDJKPKLq4irc2m/4KxsUX/
wEKD7eyEhXHabKGkEjsAiQWfknvixTKzZd5QRHM4Pn3kY+MYbNXL3sWu2M+aFqrj/yDH0PCUL3ah
PhO1GSBAMzSeEDJq4D/1SFx5Z78JFN4ypXnBBzXzUMbO9Hg4m476JFCh4CfnN/8vU4bOswChpQBK
+guWaSsIf4oe+oz/tpZCdUMpzIyjNTbw7W92I73JVvBtRtYt/1+8mVZjMmzK3NJ4M2a13Z4m+IyK
zWE3dEX/3gft3Y2ValUpWb+YQDSa7C4IWsaVaOLPLet6g6J4RY6Nz3C6IzXA4Z3oJPV9AtNojXmD
L3wzrfzalwWL0tp6RwpwlFFuWxLwR9ronRN3Zz8AfNKb0dW3VUh9NUJGVM9MHK2vQrWZOAHnpFS4
aq25CpjF2QkCKx/d/jxxs89eN4eN5498Ja0+S4ZzUvJgjRwopqIwiVz9C7pRYnb/Sm/TJLWQj0iV
WzLvWzUOzuTBMc+WpJwx2564CfcT+8bRubVKIMTID3lgC798b1xr2WWWRSdjXbBLYuUaiTgtK/9Z
h7zmJe/Ug9fKR0kaKMLivRJ7B2FXH/A6N2zn2XLZytar67PviM8JlaPayiIMhyP07Q1goSVThrWt
d7SZAUtCY4sdClydtbSc4ZEW2iHX3aVIzcX/A9HpYxfiQOCcdbwRM7JpmPcl/FMvVOQCHSN9Vm9/
EnAWL+YoytY6e6cpA8HC1rj/G0k7wJU/Ayw8r5HtQKtHRpya+VFr1BWhi0fHs38Lkj0MNb8zVS4Y
cqX2HCTUXXRMg3spfVeZqultsonT7NWLOBSsUn9iaF0EEvbDShxrNTwDg78rarMQJneXO/J66GI3
LVbhJiXsxY3Kg2xKCwNADTEH8HuSKj1hNkJWg8eXm1fZiLJbTywf368fJh0Xrcuud7Jz1FtjHo0J
Fas+TXifHsB5TmdGX0Sv6Tb+QcnChNlTynoTdjGwzP6ZDMZuZP6oZbllcPRRetil1OJQBT5AlyiA
Txz2G7uKoEYJnb2I5aw1g+FrRE4T4+KdLqebbExdM8bEQkvhso3DNzjSwLV186N1+fg72V86FSFo
dnyJNXaRPXFzjOLCtSjot0d4UFM77yQfnpzapLFutG+vhs/r6j2T7OBK4XfSs3HyoFrbMIu/Ykc7
DFGkQOdv41+KL5jfSiJnCwFgSM0xAJaFdAuL5ldo5Bs2zXfGruHLP8AhA/N061XzbGw+PUu6kFNw
/YEP8WkmiL/kJVM+9UUfnK2pMtsj9nLjsYEZqURSDF+lS4PrEFdnPWDcPCGKXKosOJcHlee4bZkq
Vgmr6EHJlonUFS+FgkFOa3DZs4ExTDxpbsbGRqqtGNhqTjdcipsXAyScQEZqRgKijqhSQs6LH6G6
56G2TelF8xFA7zj9ESni9wg4sqtsGw3aGlQ0a536hvd6bDBxcIfklMwCC8eV5rTKzDKkPykUHyrT
YG11qKhU2pJZQINhgn0aaRTbgLzOpNRufZ9susDGYIWJFIpysUTr3MLHztdKUp+E7y7aUP7Aufmt
JJSogcyXOpGSSHV/ln3/Idg+zCRPWiYOaYBp8WpaRCFO9CRVQ/9iMrYQ9nDjBYZaOlKUpKreu3Zz
sYhsnw0YPGaKjcTEUdi0DwMbEE3GeshK8QyiZomif43ea/GDWApz61vVxS+AFxIvdbdp8n4EVw8L
w3Y/nYwJvQ4C2kmCGjkG6KV0wKLXa7L+29KcRaMMy1TvVhOGCZX5FqTdXpOCTw2inciT1URlqpTg
vRnVMGpi4nPohYldtzzFff5OpuTWoSeaT6imWo2pwZTiMeGaaiEfh94+pUbNRW2fdJ3/YQi/ih4b
allT3GBreYkGnLRRjZ68Zs0qK8pnCKkehVoC+MGk5f+H68T15QnjOKGdDAWDmdTG3xPeSSlbnypY
SWYZ64p6qL/Vlsgu2/6WZfU00Z5K232kPV/+SHwCIsm9wXhatot1Gjkb1AZYDlTIdtDEKLFxOHIP
S9gzyGHyLfqQUo7BkgKKnIEEYT8kf0aF9u5Hyacy1pis615R++3KPlrLKS0ugxTWUppGMTYMH65r
H9EpX+qOYjaxffoK7AZzPYy/WOWz6uzXjka/pBU7NhLabEjMg64bAsMWGCk0q6tBjdy5WZSrKjKK
OUZ+wNIw26KBeWlb0qXZCCsJubVh4eUr0QefbgdZynS1BZiY9zDkcMop5IhWYDs/UadA0NFK1uYw
jxL58R/4KQ8KE22QcbBqLJ9mtmO34FLWFUvLd+9mY1mvgdavKyOr5kHi44X5S6QCQEnnWEH9BXHm
z8lTu2dqfm779OilTvWiZ5wojM+9wfoT1el3EBOl6hKHzfvKXMh2OxVdHegTJ7JmuonDzxikd8Tc
jPlM+93Ww1OiSN8B6X9RFG//gVglxDShEH4AhJ2q9WVqmxgtnejuAV+dJU59tUeolZk7T1VmeO1l
BvSnmEc6y1ge8s7sJYxItKoJYqWQDXxcrZSOnz5xr1qDajDVui9RprfAHIfHOkBhoRKzkGbjrukx
YbB6PXotyhhk4ojCShp+JF5ZhvEximS94CdF448jOBkN9EjGwjRCDqNDidPWHzhFcCSHG9d231QY
WQi2lDle4JPjaRd0lOEv5pf3vNXvQOjR+fh8Pxo7kLLa10q+SxVn41Tdmv3DKhj6ZVf7i6r1VkFQ
XEaMluikrSAGk8ldv+Ud++aAZGD+L1YrFRwcVMTtb9fm7lU6Yx0k6r7viOR1BolhhmwsZN3Zej1f
eDMCt5AOUxc3XP5FqqzKhEp6Im+RonWSu3KhGlSLflGdS9M5xYV/GkFciZzdTEAPc1lzttBdENR2
fFlGPlxCkjkQCfsHaYgouumU/ZHSVSYY9+R+QaL8KbSL0wjscp1uXxtMVVWbwkf4fL7s2oEjSu1l
pHfVJWviNO52eKf2ZWsfyjQ5pXJzCq3ilJTmsVQ5EVt8uoz/47de7Z7aUMA1tSOsE/lF9klzVpo9
Y/h9oCisbf/FfKV9tcPQu1UyRSZel4mpMKKvCfnFhdygi2l2rmdtuio/dRoQY8wUV+Q2KrQnZx1m
xftgSssszkeNRk6UBKm3nHHuTehES+nFOSQqeiKDEbn36tr6cYKD9UpxaZtxj1EvY4tYCoLwLhXA
hLltJ4h4udmVpPv8gYYRvfhRDd5i4obFrbOLzZ5zb0BZYHc0nRLcO74bTkqJ6o+v7F1lyMOi7OaZ
7bbqUPAYZrsk+Kdn9R2iMutWbe9dfiBjvonHX8aNABHA7V+6AUPjhBtzhmrZBSSwdro2wqa5/Ifs
oeTyDTvoRf2XPiarTKJc1WLm3EgqG7HkpJTOxjIRirUp4ISc+2b2wyOL8v7Lj9kmKq79MNTsTTHN
PUalI6L2TZy5XxOcLEy1e+UXdzzqN0khBS8ynHVRmytLMi9tGx/JMGO1J6VEMoqn2/pvRLEjDzTT
FiGjQkvfXRVbX/m2AkCrWVUdjQSA9G/Y3ZDpBhtQS+zc6lZ0c5RuvyaqWS8n37GMTQ23g/cbb1aK
5o2djGgIRQ7Sd2HE61itLhPpDJydeLEdBqMT7qxsaaQJNVnbbqTNI0XinXG0DGQJMQjgnbxZYFuf
KHw+nQi8fCpVz39paHYXkjSOu1DRkA8JHy1cVQXv+CFOmcTytxPIUtELXBn8n7LCJaZXemb1sPqh
pcGB7dctXKWZFwXyUXRBuABLIl59RA6vJYyvzT/8tKBDLUtkOYvAWAf6898gtcISh6rXLk5urcku
Kplh21iQq+8JqabkzbYySAskBAKKlRFoyNAUjXoYOG2SUkf2CjvwOOB86YkhwWnnUkEFPtROZ8di
UaKI9JEpKF/0F0uzkS5FLH63dncG4fKHwxdwXOzzBLHiky15K6nDZ83djlxuPeHYktD9NpTw6y+R
raL70Nv2ntfuNsuSlMAPTICaglcensspw1Mx0/M8hmgH1pVeG/hZ4j4tS/rQSxZhAHj8YaAQV8Uz
zWnHKw0VjCxhYK4i3oV6UO4lCdGtjsdFJSxcq1GQcX/kCsLRNEbHq9Xmlpn0NdVK8pVRasz10uDy
cdHSKqKE1RCUz2AQu6GJ9z+wt8hWPhs3u5Otc0R1QJWYGU+iGG9u2XwSuri2oevQR1mfuFn8Ml6y
X8Z5wWIbnC86I2a3mN/IsrckEE+q2Y9zYHtRxf5FuDUilJqixxMIMCdSXOBla8GHrqqSQ1Vq3PrC
eDUyjJEB5FZzBMeZgURAhRn/lvvikgb9cYLINQM+mCgeNqxnGy7f+EHAjj3rKhSYfVRQHkTSeaLK
ET1+MqmMDKhhMz30AKHK6JpbomFDNq0l9TAEBKp3d5BX+r+kOd1EkQLEYud7w3bw1Wqel/I9CCKu
Py4Qt4+2HIxHRFqgRdGSTTy6TPSHKnZ2E5IO/cl3hK2hDd3XILX3mOoWQYcCkUTZp5WYa7J5TlGk
L7F53BmqxuzKqPM8B/VxrSoH202PBEIeWyLYk6A7squ/elmNVLWtz/k4lQX4CxDUMyn1a7zMOlYu
W4cK6fnZTSD/DWpv98O2Yw3CIMW44IQ4N6VznQh3vZR96JF0rdiozkTEA2IPo4VB5gEJg37HtIls
Ex2teNS49N9t9DGx70iuepPK7ulUMl8X8xDLMW9sSL5SMguUFvud7IxRfu1+IuLZnbtNATxPULwh
S/glAMXP9BLWnTBYiI10PEeRp0/PdvyzZzI2s3SDJPaRlDewPp7ZTv4Vpim6Wsaz5I4hC/ObHWGi
GytO01lWoSjlONswgjzrdvXpl+WpkMf+1ra2sZ3sNTs+RKl5sGKOTjtsvgmGecIzeyZZEc0B0Hm/
R8oeibUnBu+7H9Ceqo51nerDyyerhrAMAZCyp8TDO4hUSJVutdrfQAm6Y9n1tP3Wn08MPuF3y9bh
746emoxXq93mFSK4LPfWMk8+YhX05exLfLZYpuQe0cjns4TpAxABlbLHoEgy6naBPA+le80ygBSS
rYYWDVZL/HQUv8QHk76F7FGHRmytNn9PG/OZykNJWRxfOw2pUkMw94T0QxgDmIkRVdQP53JE+wGd
PjdaFaBY+xfvxwoUuJSpjXd9fmlt5CY83LfUa5eNz+2beEwGXR/iSCmuveohtelvclXCV0/ZDoRM
iHvjkGXWitEPnxh8Cd4Qam9pTGxTE3nrTfvGmhcRLiC6DU7WMt36g/cxkmikjiAr+IBMt7cxiGvs
sVw+YmQEGpJ4Z1O8zxyT/zDGkCXWgm0lThMucEhRC+e5fBqRgVpVfdtjXYzOhSqtYpPRplc7kje1
w2tDInlPJZofzKZGdgpFsLF1kjz6ZqFlNkMilSzVxiUoLDKXhXDluR8HrwphObVTv8qkFI7TzpVR
5g/wu9YsGqx1oREjasmLiTtIF8hGUb80XndObJe822wneeneIFRp1srE2MoxNW2mDHwMzvkfGmHE
EZX5Nr2D3p0cqT9MVEKYjBsno4RpFeqkNO/Yvv/FExa1ejIwBM0FFh2eLGxenpoXEHzQAzMDZKc9
wgod6nBLSs5EDq7NmFZtYhZ6MV2g4h58QzvoVXjwIrG3PTD7mVud9D66OhV+ApGEXz7PB/qbAR2X
YSHlhGYIfsTgzGahVipkMrOuvqjC37BV8qk603MRiKfXZh+1zoclDx4DDnSEeDAXsYw8MiaLjYfR
E/zGyU729I3l5GvP6Jdli2zN1j9LFBo/7ENEyx6nClJA1UyebWMhoCCScSyDFNXeK12yL4Lg4tUI
Djr2wFpt8T1xrCKoMmcqe3IU9VQFdfgtApv5GSHe82EUxtmO9VBYSKaVfNf7+PMHl6g2S0+vjplm
nZh9X1SFlsIxgmVBTiDNlbyBVP4MUudG23hUQ+n4X2ydR5Lk2Nlst/IW0NcMWkxDpAqtI3MCi1TQ
WmP17wBsdpG0f8IJu7IqIoEr/HM/zqTvamjJtRtqvtj07EliNF4cZMojZgBfvkTof2DN3Vl6uMpS
6+x2Y+tAk6ncZ9tghm4cPXNhJvgS4fi30r2PtWEiL/aMLGeBYn+RyDkWUv4b8CdmE4WxSpgwYXrc
mDUWxCDloGPKkUydx7+ZjEzSTDRr7WaqhliGQPMmNiPAhK+2MneWmahEi/h5E6NRbUMVYjuYpAnU
GOnRWfUwukjqvc3bL/olPltcdyO2cbxb5jVTNfplJ3ojvmdqeQr/oxkJjrylH0mNGmFZ0CzLOvmZ
SI6qEyHIBq8iNDhJGkTiRJi+TFRHHUPhAi3ueyI7dlGbQ251NwSqz+OUZgI8NrAsoIY13Mz8Ils4
7mgnDjhTgcvqgCbYt6S1AB4aeI6EIh1Ep0OpMvOPyAvWGrFepWkuchZevDq78e/86seJzoSDTByx
opAaF+OgSrM8dK4jFlJR7V/DaHYWcBw8AL8Ix6TuFIvBeXEkG3AKQdHOcospwKB/YiHrlzk1lZxd
iIv7bXk0B5A1nhp92IXHxp3BCrYUhagOI7KFpBIzGjGSGkRJYgHhg+krD2gWf+Sm/q6b+r0jQTij
tehVbT2GtyYRFSdm1FRYWDeaGNebbMOly1Y5KxLeSURKm39elOY7W8rcee8Nh2I8BPpqdcIDfGLn
Ok3QySCODq5rGLMJPGlnwY42gi8W32+rHxfOkMkiVpiNq6MKlZR8MSeC3USY+dp5xiWmb3LkJRIC
MfEsjmTKRrRXV29PulIeNbn4tbsUly/x9tFNtYN0uzWJCGCaopZJqGdFiw6WLR+GsTOZXyDbPnBP
HPw71WUPdK0khQKJ+6+yoR85pPLIND5yU947VviTQENgZn7xBYEbRdL3VSxfSJef0ee2WSU9HLW4
WKG+yRI6nigN/7C55c441G8aKmeUHqeyUsO/BCm+gk7wOzhAeoCmfA4ui508kOTVGIV3qYShqK62
zqCOxwC86+O4CasALvIm++qcFmJYnlcvVDuwfjZMf9uRlznIFX9Q03NYOODZGgI0Ez2z7PxbjGN/
Vkb+lbJrVKC+/5VGDco0o7ureg8uMTc9FD6/eByOE1VTV4vfTkSbcHS6AFdZWzU8Ei1pXdalCKxM
fpkgmwAz46WuWb8TaFMbKqSlLsdXmt/cUPvxw/JLh5vEb1b6T/imrKfcZZ1EW1Zx+NrVNNmVanis
Cgfa3EjipEJ5j5cFylWb7Bh3YHimwQ/3Gy5Gp6drjIhvjHCDI0PIyhsH9LtJ9IBa3uhWBAI6eli/
g+rFjdWv4RdLmK0Et0Z1VYz8TqXiN+77ChlwBENVEe2TmZubiroz3gudIYZZf5YJLuWu9Le1pv82
wuej+RbwQ/wgxMrQQHwvtN64O/OODcOey17/XOnGjxXheTCr7FszpZUiurdBUVaTzXSCgJrluBX1
zi1mB4SY7ujPgQfxqXWNs+KIz4kMqpeCobrHlcPIw1EOynFrmD69syJi9RbpsKCn4TLBQlWoftgN
2TerTuF63zSMUpwahwHiryX1H/RTb+LSv1k1FLEuFD9u1N/TPv0oW+XRamOcajSa0Sa6xb+/dPXu
Z2KKSpF9SUrrlOrQtCa2aITdDdC/R2Vi6DEbHNWNiTLqtyqWrgGvrmFLV9OJ8PSqh5Dq1jJjAgqt
aQ5YCO2ic8jZ0gKc0T42wUdDTeKzh87KCPxxJjVeqyCRSr3+wsFYmk80UnXkZGalh/9mRJK6o5Ul
8l3kwuKiSxVZlfjidPo5jMUp7BwHtXi0GJNB0JWCQ3oIRaZwWZmcozRo5xCxeSZl4asdFXjd5O/U
YXvOmBEwokDA4FRx7bkSOb52BZT267fJrwHetjHbAzeIo9MnZ0mYsN+76hJgT1hInvep5uUmj5OH
qhGw0DtM614sHxwyRLZn72lTVpjgOHfwcbdAZlFVkmhtY2jGTpx/5LF9dhTpFse8mJ2GJx3yqDFL
CyCONEcuBesLXFukpVhEh2CkoTohQ2xo1PQnJt46N/JvJ+X2zsT46g7edxuXl4mQmiaci4LxHR3U
S1kP98CAOV4O0bqjSW4u692+t+0tAqkykkWw0pL0pHtz3Bm01xbs78wgETuX4Bsu20GlY6gI0epr
/C0OJ4gRr5px/pAC+L0TYbVWdm1GF9FgGdh5eNVrrz0HhrPVjeE0kkBrpbkKfjoyOJsGN5KTwhUO
OtBhkLNHDQ6WNBGAXAvwwiwwzXOhmFerJRDKWRnNz+QCaVfS2hw4i+b4NeeaYhwM0dwmOKvuoqHb
FanCkdAKCO2kWz2pgpb7kqSG2gK49wOJbuM1Bf/hiGw1PXFuE1jcE7bVbXnE4U7Q0GhEx7DnicJP
uLNc+UoaG0/rLKwKRFVRf8NQ4uGqMJuFYfqIAcE+EfBa1QpL6eD5Z0+wN2B7gwfuvsZoa+Rj6i9F
Fev/Rb7GwMxct39rTQpPuip65KmXIAL7+wpe1VPpFA+7Lrfs3e9ew4Ix2rt5qvEkB7gqYl+/SC25
NCc5B0r6HouCdLJhLmLR/8pSVLHo9XczotEzKjif6xbbAgPqOLvWoXOmefYUdIyolX9xY32zoaA7
LLGf5vsC4vfc8tGXSkEfByAjbR74vI1kYTGhA3ufqQ2BItvNtn5Acr5S3ye0LMAqQqxN+jnhZd2A
wWYRm9tsRMxWhfhQHTwivYhGqSY4T6jZJsjPulactKA8Al05hBlqiR1s3apZx+2w+x/sLISJsSy4
/ORb40bCyKOh/nMWdr2Jz7M4eF66Zz520F3eGEK5bN4jyZvv+rUBTjs4yaOJupFT8hPn+GL95lb5
ysMw9I+2YtAPbYxhMQvZrMyMTRtlD7W1PrQkNBeNj/wEo2e840fnso3fcqN0wdoIhqPOc6Hl7Rwq
7c1D9EM8f+u8/KSW2katNHYyq8Hxj8WhHnBhjT9ftuiBryoYDtLDFsnNM/RbrHPuGuDnJJX8ObFw
hVFjeK6+Jhxuk+obo202rR1mdA62J7sZrHllKycLasVb7Wre238gck05TYqFr0AR1M3kMywlwei7
RjWfYLlhq2CuTe4guA6SzIA7itJV3zKzZzNj0MKGKwBBOmrzQz9gvtCs4h429gkOy2sW6YR/tZXB
V41bRGPeoHPqDo4qrk/krx/dsBBb/sHspr7N35qD2EHZrQRX15LKrC72b8a4F9qKu2MKwMBPe8Mf
D6krx65IX8a6GKey+Od+wDOvUhf1ZqLzcr56itNgZWgYhiVp2aNuoZHEiLBldrcpTv0fYK8SqGdZ
jy9BXlydHNKATFWqLLyHFOkPzRg9VwNaAtyMlSVJ1D2E0sUA/MPYTSOz4SF0BNsJ6ZsE6qluC/Kf
2Bkzu6TXQsIUhsi25dgPYaH/G+87xNVrMmor0JQvtpqziNjgA/sBybatGLYbDjdaUUKBUClDXGDV
pKtRwsTpMd1dQGD8CeLiGowdCm3RKsiWZAzqBKy0D76TP31gks2NOy27I8v3rozj88QHdgzFfQmU
8saepy/sGoeoozkZnxdasNwpTHxMkj1ZbLNglrssrO6O4X//oQfLOomVLlZ5jRQPFt94GrEGhs7V
py3LX11WfE9E4ZxqUVoqyNhPWGGJVCJb8124ymshW3OTL3jehP3GHn04LF1HewhptIQ27NuRivLf
rXqP9hKsF2iS0AJZ/T6DwoQEQt1SNiKILRjppdQeWKzPvhPdK6+4qj77QT0EOAIsPBuWT4jXq3ep
jXVGssJfAAc8Uw6hNzW7SS555whR7f8kFZtScIkZsemkcH2jvlLHdo0G55IpY3eNG1ydytmZavLD
+R1BoqzvE8JYdG4/s7E7TxhjQ2Emim+H6/HIMlbG8ZyqSDk7PbtCC4+Beqd3NurvP3Bjr8zkGZvP
YwIc81vtlr6dfuQj5NgL9TvFMIeJc0yd0l3yEhie8ij6K6c/uONgdICKnLOMIXES13T5XJpcZkID
fS/lIoFvPv/EkwQIQQ5vEbgJfPgQg6KYMXCZVXejSz+sRnngYSbaqIc7J8L9CkaMjBWbspp1+8wx
z63FJ83aU10HB0rTflNQ3RMqOWiGNX3p/awdcclBzImqyxpe3ZGZTAnEWxoNhHvD+Bf34T7xy4sG
xoJSDvJq0AlbvtH0zu77bJKkmFDKqWaseya0swmnHGUmcV+RHSakcpz1+Ry/86s6JiEUKoXp/KWK
Rot0ZYZZ510yOpjGhQZaiAp7IxM3pS+uCQQ0DOzF3bbqs5Y119BoPvvU+42AHs8m9LLUSl+uoX+R
WfwKXSSxxI1WBjciZsmM4RSKq4a++2awd5F9XvLSspeMHFagon/jnrGeFDtrs5HXSVCxHSrudJvg
GYUD6thIWYbD4G5iNptetK5Z0TDTOAG7k/gRjf7slO4VHQWPCOf3VhB9haMDyPNRhc1Rj5qvpAm/
1EB8Vi4XgrADcy/hB0WpZGbUeQzim5SJAVQlio69ez5498p3cCm59XOlek+5HVwn4nOXUlnVqMre
hLpCLoUREcEQVJqR/xwaGMfJoXFXpDd0FrTx5/+AoHtIQ9BZsxEGrcfymx0yUE+t/hI13Mo9640e
hYYD9b+50I1NBNJQ5J2kwHyEXHAcsuwkONHNC7X6KEv7EDX62ei1U5tkeALasxu0p0Ekx46pnOEm
u87rN1x0V40YVn/w0UYUcnjpMEj4/a2zxNFd8kj7MSpk9zHBpHOMiFbp4E3xgatZ4uo3/A76pApR
mDC6aFmBmaoqdoaDQsbcDnFMZNd/UaZj/xOb95bJ2qEpg9+81T/9LHyPW/TrUgKSXOo4+oNOu3QF
XG43sBFvlGzpOvaNh+M2RizmCXdHEPNcZNvOOkPJDd5KGVajiU+AfK/cLZhoHN1xgCj77j6pmivS
HfaMn8pzz0XaBXPVY2PLy+EqY62GoN9u/gCr+96/8EqcOic6Iq7ui0raOomy1p1+E9XlYYRXIxpe
hogVIh8B1mlNo3okGroCgVjLBXdI7hEHIxWH3OcILEaitaJ0eJJMPFkT1hr8J445Sew0JowVn2Ze
u8Wl9ZLbRLhuZGkPUhBkwEi5RvE+aXX8M4GuG5lZDCijnYfZiqDMLdBsaljiaD8xr/0exju5FFyg
LuBraiM+Ko2/H2PoJuQwPqN5G7Ejoj4AMy1QD7gEfHF33a3PoI1OstLtXERL1uF2mxDRWyi5f0sq
pgFR7N25oljYdvtD12XEunr7pbfz7wmYTbj9B3vnaWJm+2G6diyTEePIzS4McYEw8e6h3tUV73Is
VycHJOHMwyU7YbSJQ+CXHkNj1mCjyFonwRyUUbmHkccoj9An/uZqYyrfGUNyyEa0dh/5t0q2YKCw
UtGAB7RJM7SLWQzf2M051wzwkjTNIaCH7RspiIvPRN3WnHxjK/qqyv0VK/7ad4OtkoHqoZiX+Dzz
sTT5IpxCGweEFSZMBNAL61PPkk/e/ILTKnYBy3yXcwqdsYOfEkd7jHRukUSXIszSeRFOI16sFEaF
bcgNzRKKtLc3Esh6I6+7DkuGSUWwLtL+WgWROauZd6u29Cq5eJRqHROmYXvvDm7EwBq+sgZzl2Un
K0zh69azNk2Hsmq21ZZqYMyHHqOAsrGPmsKXM4K+9Tz7Ju3wmQjtEMvN9Q/umzulP+ftBd5jRocm
VvnBCkqYbUntqEXwBNdjbiLfd4YrUVrXB69U8cgLqy22mU4OS+KexvEUoSwyX0O9LZ8U4q1tlfxG
ZOMrSkFmpJTrl4kSbtfVVdJRxN2cqJpp4n8f+A/ygtliqXBAMwqYzIYJDCyRkUTQGz4SBoMYE+66
RAWt6sW/NEpt6qIkb+qWVLXU+U+aUkket3G/qM30tzTZn2XTXystmYdQL86gfq9SbR2hXpP3Lhv+
Msz7GPiYqscWVNdQ4AkYhRhWwe0f7Lhv2B+ZjHMhVrzThB/npGATd26vxPAicsKs5b1h3mvHCJ/S
kge6JpOoWgjXuQSZOZKUC1/q2WcRToEOQfX+G1DekhAkbLiSuwIUaeYuYyND5xph5ZpGTFWI/lM3
abCA2Y6CW0iXgIQsc2a7J6bJqKbk3qEF4QiOKWkV0EiROWpwKEex9h+KuRO7ezWsVJAKKnHHq9KW
44yp1+YT1Ty3mnXds0vz8v9oGeldO6K12k5/J8B5NjgcSEvg9X7V4zeG7/MHd273w1bXnS2C8KFO
7IvwnTV8gXvemI8RgI4nFvtktBOJ/aV7WFhLTdlDoYLkIENU4WzLV1end0WU8mjkvGi1hdeNkGSc
kWuWobdi82fly+TmJKkDYnnAiSSVlL1eKh92EvMdsxOxUfc/be1+2pb93Xnpe2SMIZImxwLKlybS
q9LJN8uSKNLQ2MRpRNmwV7AaO/4q9wi7ZiNVPfGqq0ft8jiaOZRac2Z5AmfQO6SP3GNiKvxyFGNb
xeIMCotdfYStey1xBbAoxCgt/ROW9HfW4UqEvo7R2Z9rdvY9EdhlENxMKtujXAWchdv3CcQON3fv
p/5RtpUbl4uYnA4ThUj9ahSTtSoBudII74vTGIsWxy6OEwycAsvbSY7+lQ3mTama7wnTXob5pdLL
I+3oLjBLvhUO2Cx88XNa1I8isl4gA7HGA26H7b7xAGDxnfdvvJ2Ipu7wFHLam8HwjhdayEcOqp1s
oYAPHbXNjSpR5j5IW7lnYzW15tAa9S7qk40GZ5kFIvhxoWAtMlVs7A5gWDcmC8hhV5AK3E1v05fs
V+36H+w7R+J4Bm7gapYyVzu9w1bC0V8qkYrBMF3jun3LARLNmQz8DYTPkLl8KHGBXWGyClk4vbGW
ZAiAYFbZD+Uz34z8XPb+5pAkyY0GmFumtzdhtAzPWFikGqVTGnHxPeoBaZHmY0LGuy2Gcu7w/bz2
XfoY3YJBhWjIgKlnx8+SBe1JL4rgHkz0nkJFk5E+it51QstT+1zSrULa2RIECBvuXrNY7d8SN6f0
K+Ao5LZcoxip/U2bZ/do4CmJkxHpQEo7OMZF8iM3Bfo98IiyCw8B5VXkxyveNTg+LAY61zlL/cpk
c49M/q0QBsHBuKqcZJ+YwDKttqHWxgTx5uenxDMojib4h9elG5aZl7QHO8J6KuMHSgt7nxAFx4Ji
ESivv8pE/zJCTG2QEEEjkLLqpLMS1HjOw1VoMsdtvYMRoRbrmfSeuDyWiKZrnMh/g+41ioNm6oAb
c4Tdy4H7jSUX05aBrIDphRYMW/62MveX5sonehiRAYvuo+uCfq4G5bWPmTj8oeH3dol4o/FWornH
Bru6J+Gdosm6WPJBPv+bjE9n4pZqMEaoUliDDwWsUnjUyPCtOjjG4KK0uG0ko4nezCh9mKp4D8n0
zKJa/Oq4rpaFiv9kouizjzxnPk+JULwHuJr3wpXfcC+/OYO/ibPw2wdCxhyMe2pLC8KQ5ytZF+sA
VIBfgMuWcyaDCvFJk5lgY1WzHIhQGtQmi4P8Wkv5Wdgxo2ep5KJt7xzfPgATPeLZDxdGOGxwRHoz
WwePVXaffRKv85hZH4LukGCXEDpTYGI3JkjUmVHa7xgK7pJZwIPra3xVzkYpTe5AI6tf1rl6EvGh
Z28E9uduehwkg5RYyesr93yItPqURnB/4h5kIzxmmUGencsI5HpWAv8AMsmZEd4Hv2/lZxqxThPL
3wjs98EP9NXI8ycl+qwJVgxXYs9MLH03cf3xgTYAfhjolEJ+wLjkoEsvpWOyksWZD3DVZtFu2m4f
F9ZH4MACrAjWiXpV0bSFvb7YCbW85L2gMLWraS75pwXAH9RoHgygbUTCU0gU++qOdQCVlHL4Lqlb
/O9OAOwjxaxhGD1LnPZK2OfSZTC6XTX8UdPmWcdmnurDaaoJ6LvwmyETirbpneRCvkxtAdYQH42W
CRVAWZzjFnodj+ylAGU7K8L05oIayiuNk1mAxMIo4prl3Vl2zEOLFZK1tNmYZncnTMRxFKsXvzmU
qUjHGkYGgPlUtvdKTyLJhDMQ/ujN1uIbKrA2lw37KRYJmFjFPqgFxw/u8myWJhcqy0RgDIlN4xnP
r7nXrVgPDrYzmGhQIBFszyOnWW+9UROeKgicRqInPvfIwqGxST3mccn9jlvlNLURgLjHrDToq6mR
wINdoHiYUbzRgSWKfuRuhjtsPCqhH/R+UXLu0nreusZAxrTsGEcNS0LtiK0yDosVlRtYnnOfs7HQ
qxVKV1IAy7AVeTtWGFixcfAK3No1yJiGQOxsrDKoBn5JHNfmtDiv+z7Hsaq2zGoRfqSx24BnmFVB
khauKlai5/g5dhwocbG1ilCb60G3bvCOlR6f0DV3UK3h5hUFwkxZvU+1B6Jx8CNmyotokI9quft2
azmjNsR+yIX7WsrFD4+XP+PEgYpTckWQPHvbx1gZXYihdKI/wrEWIWsHdnivG111GfC4MWrGusSF
s6439TA6v1r3QxBBmRHT585smMdijEgwrD9p/xQmtAHucDmkAwyQEcLzvUopYyjL9hMoO3ZY9C3G
PBQPmUyTlfFAJExEiSG23gO73Y+ZGSd18dAQMOtb+1pBbCQYbzxyqz9FALHnbY2GoCXJpy/8a5g7
l9oQN6hvP7ptkspiczalnPmw0qNjEiQmZ3Io7XYV52n5rHTSe8p5LGvsbkYA/GB39meqVqugbU5D
DZatrJ8cRd3jL6KGyQ5AhhakItjXO8GrrHNSmLeG4T/R5HUwSUqCsnG/RwT8XAApBT97UMb1CgPR
Rx8Cm0myeNkJdQ1btoHYK/ZZpm5TSeypciK+lOq7Nk85VQTh1z8FD1Le7rMy5P8ubGtWhwK633DN
BubfWUo4u66zXenYP06ujG9ofp7aH7pOfGf4PUIHl1quy++Wkn3EWXCN7U7iKs4mVWAemLUq165Y
UHRWaO2m0ZDwi7EaQhLF3rMbAh+mQKFut3Fbn1pQndyE3VVvwNOoLZyyIUHLsTYiqPuXSobE7Wl8
PTB02C0bEiwmzEpUGka0nArfmdpjOAhiNDeau+ZGpQiOOC7owUFfd4Z5ISf+2mu/ScBRBDrpzWzM
i21GZIQEc5DoEGr2lhvvOXOMtWGiMRglPexOMuRzrVWxnubcVYv0TfGh0/st8cWuWqethZxcw/tk
eZNCIpoliKehzD9qLfxCQeSlQNst5frd77R3Sp3eHSllalpFHKuTFahebUEo5R1Pnoy0kazQFj81
C3NoGVUfQVMeEjt9pAFmparfKwojWWN4j6v24Y0NFrmOpNAmJ7iDR6LqPMK4RZU0f++z/CvSi5Xi
uZ8iRo0oVKbkUkqeCCfQjBachz+wOFuYPwiu1See4WPK7BWCxs6Sy5MNE4m9iB1TFyRb8bCtSrX+
atKQK6e57xubMF9O84UI4p9SJ5hTy9V35ElHHnO2H7BfutBvuGU3WYhqkLve2e+bUxFSaAD/Y+Ww
VY02a1x18VdUy9dG4oxT9u2zygO6nNoybCl6G4roW+HxLWpOrm6kcQln0Czs4WjSjEto07/ljNhM
ZzjGJGDL0jiOhRoex0eOUFS3/WnVkLnCFor6oWblJc6j69St4ZUBchhtMlO/hqkV5yBm+6/BGZCu
9FeFwdimCRyijw73rm6Qbx27TfTvwo1AlXauxTIeMvEShD5aDfNgUivGwoEhjgSsscMOwxbb6rVp
JaiM7d4zuRJ4ug/TL1aXUzWHYbVbugy+AxyJS/xeb9LQ6kAVDFat3KCKnegWNXTpJxXW+lzq4rfM
1taZr7xSCX1m9XxIVvFapN4XmMsrB1tm0rgJmS9gAa1P2GxofwIYULYAjQrf/G4cuP1ty8jdFQeU
WcJhTfFjtxxEQ4kocqgK6fVfzR+lDRxRlQ99r73YCQFQrS1INRgUadmNfS3J6sxzJePDYgqatY38
G0rqaxN4mGJsLUGBMV5oreTXhreUignp6jC+hJ/DDmjlHz6ZTpLmYfEsTyTXUi2essK+OF7wjbP2
5kvZoWi7U4UvoOhG0zMDriY1TAqqovxZZiCwyB367IzAwzjblpT2UMY0KxLhLOmuAVYpYIDqwXAv
a/VV9AH6EacZ4hMZp1L53Y+jY6ukF6HkXzoQikUtoa9j0Jv3lfFaRuEj0+tsRePDvYKfwEOirTIG
R5rSg6x0pc8qw+rgG+qXIVkGezVxLW6FG9Yk6gkjp1sSbtn3JJ+RAvyL28s7PfNvwikucX90i/jI
l0dz99hpIktYdG2px6vGRtapfU0WI/oqx4KThHaSXO88fLz96ODjMfWB8NiD+Y11PJ7/q/FkzKq0
urWaWk+c0KNrN1P1Fy3J9OVQxuWG2vRzYwiV6yXm+VTFSp766wrZQpK9A+oP7VoZlxjZ/hF5cMvk
fmtn4YbZiwN8GzE+1up5ZAQHzSycmTmWpMTCvOSdi+M1piglE4Ljb2N+RAqyStUhEgya8plmmlhA
Yc0XScbqkoLLTdQm5gHOdnXF5LCROBNNZSo9E2+dMiwEmrU7EianTpW2j7InQOL2q1O73JKSSzj+
sVKGXJPZgKgyspBT0wpzHLYDE/ObVAs0WGLcL4OlgOIoT9nAFKxw8ZzrkruxphJksvZsgNYW0fJX
jiyX4lA3foXpRY3MiO4BNriZKlryxorX3jg9czKrWlVBXF9sR9AZX0TanK+K5irOwnNHVSnebHR3
o5cUuXAmRdcn3PYkC0IIZc6QU95jjwy2uZyUDGfC6rU3tPRJyTvzCfLcbNzs+d4G3Xt2XYXAM67d
Z+HAcIYkzj9rrICRKodPp8mqYc4T06jOUxsMO8xDkpojd20ifv9uhTHb5l6a3m8WWTc9YNbwpxym
JuIDOvHDzI2PyJUeU0VMZIuLztCj9JJLYuIaJSBQeeFnbLUPa3D2rRmeWExibINMWGXZUHmHucrq
MMWn7phC0r4wrX1O9THcq69eG5DZwfiupEz5Aj87xqZ+qpQAHB8Jezu4pWAOpz4Z22nfsZ7d/1TK
eA0l6/lQH+0KdYT399doGeqlbf4z1csoMV5jRKWfv5hFpEbA6XSppBSY6OMNYuyZ4U52TiOGxXpA
MNawSBS2SMi0qrbDC7ZGRMEUiVHY3qPM1J/IASXcFYwXUj89wtFYaHL01MGW4f7CapmE6hrwyS7L
/ruRRh+0ay5XZ9UM9m48nuhop6E5jB50JX1RTEjeqUdli+NhUvtrSBLXH7SKXnZleOlDtNWprwYG
zJNrdjvRyl/kshYyk27LuUkBh2ajzh6hbJHd+lNig+mKQ3aKH3EssqFO9KjKwaGjnhE6m7e3RtHG
KPiX9mOpjV6ZXGEsYnJxkixD6TWhscAqvS1rZ8UKOlpNYvuiYA/Xxq4bss07PJX7LPaOXY8HL5Yu
Q45eVMkojHVg3bno0rKNM88l6z8verwAmc6FzQqBMufek+iwsDY0NM0Lje+9DLZmJ2a6fhcqJUoS
aO2xJwfJ4S4r1afyf1XlSHFuzQK1W/+py6GHKrY4mWT59j9acwiiEHIjVJFZ0qVJmuch8LYGifeZ
V+ofnLS82V90CREH0ajwMe15hQWcvqEy3v31p1zHMl0oBeXn/9mvE+ogcySGBbEf7rFJfTtZ9eOb
zK86UBIzNbXfsKbtCGFYuFdwm5LF4muXpV2OC7FJMd6Z5UHFVUZrD6CXOu9DdzmW8fitca76+JwF
3sU081sR99VSL41P1fbWrSw9mNUutMbctElqoO3oHM7akrdIkdmyu486tp9Mod0ltdj99f/kvyKN
eqlYpxK9SOyn3Kdv3VmOxT04fNb3PlOfaGiDO/3cU3SQb4Mq3fW1vQu8Zh9RAJJf9UVYX2t4Dp5E
1WD9htaOlD/+IhbtHPiOp7yiBr6tUEN1nOC0/bTzzm+eZH14MqEdY1HzZefJCrznJk9o8k2eGzN7
Jvl295nHjS1Apede9K9OC/G0bZJXocRXqw6v+SPFYxa/RGDFiFKIZ9wYL4qPFZqWWektvlbesY+r
dVRox7EsyAe/Y35xk8eqkbxazzDuh2Djimztm/7LUGO1xx1vvbVUCZl5t+HxVCp9ahNS7YYP1zxV
pnNSR992deFfv3OcZbXYpLoCqmO4VcO2KqHfldnT+FcUI+wxf6kjaR3UqDT9Suj5ytWqZ6+6f0DF
SdM3Oy/eQNC8lWb2BkPoreOUJZP1C9dC1Z4wSL0OC7+LNvLQr8dWoq4EbFjMGW4E7+aT69IgqoTQ
CIJ14mtMr5M3Y57Iw0sQ2k+2TFeYvcwwSdMXHWXB0gOxkpuLvIzBe646ryTeRdqJCxWrSZ0gaoET
HYX9gXLXzvAgQeVXbRxSaXa9hD+mbYY+LJfKgP1d5gldJWEkL/MUqaoSOWHb8X/cjONgIEyH4p7O
X2FQVp9iUz03g5utXEPqloFFHg93hv+mxZS/0Fq9LMZuJFEEw9qWzGal1N+Jk/mb0iIhMPUkWT4t
aTbP9EpinCDVzqwdevkJK8VPOzge4RM6p1Xs6h0Z84UItJ+G/nkJCiCFToFK9jHFX2yYxqIHYall
3bpPQSyOPUsuKlFrPnETOxahucQ4tdClDEt88yRBVumMtSTuClRIDBUtl+RKLQ5++pbzc5huLWjy
XBExWSJULyn9WQZGQm/8WSMUkGbLMqifO0xSh462ObbHGufYGJtt6g2qQBAh0GKK9PzrgPdQfA+6
wHz0ZEuriIGsrInXvJBfg2BR+Xu/hpGB3RzG1rJK1hRNPev1sk2MJ0s/5J49q2nbZkpCETJN3+AT
Dn7evw7q0mk+sq84XRDznasxFwaMTfpC1ITHLBFRip7S5tuxLYwNUoaG4zBQlCdICsEqHP4/Vee1
HDmWLdkvghm0eCU0EMEIaiZfYExBaK3x9bNQ167NzENVdXd1ZpKMCJx9fLsvH8Nhh1WXL395LAnO
oVURWp7G5WRsrC0oUoPktEsyIaSWHAGOrqkG2dpVH4+SkUfTtZpuQDpYHvKOEEs9jsfjf387W6g0
mF/6ChboeNbMheBQe8cchSrAxeBnSXs3oZZxh40zTbNTqtTmmURHYJf0fH7KGb8g0a/RgL5dXxiz
LgbfEhA98yC0KFDJtkP2MUQeYQBwBA3/4M5gBLiQB0VBxIRJquf8pnt6zNQL3eyjPgGgPmhnLqF5
AHI/csMFF+bUMZgRRzxYm7dY/9oRvzeJPHZFcxcpgxIDae1DOn4ivBN8lIMyueO3CmpDD6rdE8z5
SVKG53n5BnNzKTr5pXhd+KoGS7wWsEzmYMuEAH37QVWANryNdQx6lZd6/CdoZmDxGB/rJFCw7svk
C0qexgOW6CFdbHLNDLuJbqcESkMioHbb0ra3mDyoAA3DDxP+iNbBoryrvRb8Sc4N38BKuiWS3QsN
o4q5hqnwCaYB9JiZtK6iMRinkrOhqw6HYi9zdcEqeyHPvE3gCSpU/9NtSMxzjZS11V25exF1pJOa
vHiBMbnldSumc0/SrSwVURIohXaN7JE4068JI5LOIuokEeqT9XKMvwaavaoFIvBS8cdtULFz+oPo
bnWULa2DuS/dOkso8GxzJxn2V6mkSVTruVlkqr10Av7PUXUzhfbzWXEbMfvesrcRMNYJmW+LgESO
u5LowW53mq/Ep6piQaocIyZtgPKOZfjwI+l/J6DNXgyLONgtceVCQwaLaik8RnmjrFeq3leejsVK
cc0AaCGoYC1Pen+nz+73UBOfwPpLCuuLW0KwA5ws0c5Tfp9DD6Qj+Vi63lHK0a94zYSpCXWuEVPa
RiMOj966S3y149gBXBXpitJ+DdnbnNaG3Td3y+rfEjGS+umlHnK7VUHw15l34Mq1FKpaRn0IzxIp
DFFywMLwedIDo4JSoaVsXjY6mHCDJg47YVdABlPPtVOHoVHpK3fJKdIWUSTmwVOzOiQublWZR2+9
R3GYvWqrs5IBIMegm9pXu37NldMOwtu2D8G4Z9duViKl9NSzCU1Ncyc9RhBlzLbFzs9pPivqMZDO
mIpmEzyX6qZq+7jaUJajvFU8aqD8yTj8IkkDswgWhNdqa51j8ovzI6SPMCbU50ntKHSmRo1OV+cY
VOMaz0tCrST8QpeNTn6rxAr6/6Ze5YrZc9bl0QVvhVWA/5fSiDFc7foqEckTaD5V19JP6W8gb52U
195an1bkXHsZLW9Pa1/kV3I6FJlzSEWwC/SqkrvwshFXeFpIT8taPIvKXARsjCxEy/aRANklVdbL
PEyXTh4u2iLG6jjGkuUrGDSkhDp1U7A7A/7CqiGXGa8tmIybyounZFn5NUvyW1KVTt4foGhO70tL
j1mrE5OpanT9vQxKogxDdtwHXTadVJpXt7v8V/WWUJvhUyabh6U52utZdZRaj2auDPf/ut/GJeGl
5gerU+0mZAjemKEpCq3/9ZSzXGNRXNPHrDdZGszphE+XAd1UJMXhVpQGGi1fjAm1nD61P9vK0nDq
+X2swnrLwW+jv/JWB3nPesKgrhIh8cqerIDVJGxXnMaC20o8Z2soz1LFo3uSRcMpavHdrONekWe/
quTv/9soh6P+WyyrLlZq+vN6LqQ9NrsIb5Qr63odGEfSRtNerHg8NjSa9WknUHwCO5vov78JhfRH
wtWEbYxzrt0gRq0kxybTdPF5YVKhGmENjxZV10vFNov/+1upLl/pOmWegV7rJxtOAzEykvZltVoR
2GTrI4mcpXUHmyIS10CTBrDZvjzIdsZ3tRk15Yw5vad7+pRMfM4kffEQee4544ejokyPUQfHjMsA
ev0D6CenKkZnpb03MxbnuA2VLaKMYvq/lbp4l2vriXrzAjo+iV2DnUKvz242+6au+PQjUembBdIn
K3Gy4ZJ/Jq7E9l86SL4lyrSv7n6xbb5A0bRMRfdyWedLL3wosw3h4k2pcNQA3viQGuWJ/wSv9yyg
xR3EZ0UIpQFVdtxavwW/0dEo+mFC3iUkKotOZzKfwmwYzoq9nsmXYtTXs2WvTpvCB5cE/JaCp8zy
582k6JUbHRbxf5U5NuFhftdyFWeg3sXImvw+70K6pa+N8m+VyWcsqcgzfcM4RORue+Y+HtCnxBsf
T00j+Ytq+DRhXOee7b8xAeOZKGsYTh4coLywErAkmf1kPqfWHJqytXxU5VddvQyrkQSryKMU7gFz
9nDe5AuqW2WBMZ9VC7x5URBO8IA3ZolB4cf0G5JXDM/JW4uPdb+ZmdyFvMG5NiSgsA2am0MUcE9J
+vY6rB9VK9zkpvO0jPfsoHiZIXhVf83y/VEsSyfJdAB1biKP0V6KlbMZvBqTRafl/MhkE2MJoxek
XT1RIQvONQveX1ft81WjnkJUr8M8Co9zjwXRyrMn6qbpVwGt5+yk9Nch+czHw7Jr6wWbYu+fB0HI
npr+8PQ6s/RhSB8Up3zfEqzfh75JZAUjE1r8NHxyhAbiqrlWUj9aNLxL/FNs/p7Fg/oqPAx0DD00
jewKhHjT2p4EbxG+SEMe5uIAMZH1C3N752iy/K/f5HcWIa2IaRtyz4sl6vfBqj8EpnvJQJRb6l91
Ur/ow2yT9Qhk0W9FMRw5dri/jYxlecqTq/nXagDa/UUcAnrVtyYg1WcT83wVkq+pfR2bIuw4oLu2
/ZKUZ9haw1nA8SDugbR8dAyGpxKoMvHB03EpYv8YG2qiaAIcaOm87YkSmHnqETINuK3xhMAiwG4q
cVs5PR5oQUafE20YG4HApVpmhJMcOijfj0GD3FS4dAS60nmMvTfNbSLTU5MTp7XrpRLkp/9tW5S5
JLKWynt76o4Qm8nE/UFIDS8Xw6phihbk66Gp17SkDQzooNRmaJWW4gvKz1nLWGGVEX8R9f7V1v8a
6ScbK9fi5LYmJUb6p6Wn03dE+Y+p752ho60JPRiaH7A5GsoM/S1Z6igfL/rVOdiEbDpDEI2wOMB6
qPZ6QCYUyzcUW5R6jgwm6c787kBnbrzjEcqJzgALloNibtyZjaeO76OQDmd0NcNPuyVWzNsEZ7J7
SiiMbEf8cvjVkmG9NO2raaV+bbT3YoyYv3gbUBUo+IXgFaqKqL5J3E9MH1KldEZkJDULyXNOxhp3
u+GPCQ5CpDNt6W2d+0DDK8ft00DwPWBb9iaSwxmufNKU/annVR614yLvYW5uFitp68Gkayc/rlP+
ZYyZoywvmvVMwPR0afn629lbqQnDLX1Ps+qu0FzZcv1Ztmtuto+qf+BBrsv4mPki8nAADKkPz5oV
DYzrkLsEnCaK+M5SwR7rgcBaeTX20jePN33uXZOyxtNEVjrrMuOTLe26B6eVobiycN3Ed41riQBm
Dg+hbyWeMrfOlq2/14wP7/q1qJDvzWvKiWKO3wqPYOjVttK8lv3vA3kr2zYIC3Bx+aut45EbUaOr
9jreKcmBsvqcytP9+LvjK5oaTyu3162Do4mpOKMivOyENwKY0k6R/djZ5x+2J+kn1U5foyKzlfte
d0xl+XBduTiyjdAt/EeJNt8g/sZJ43RL97XBoNKzVwWtXp5I1glc3gvAALCFEBPFJuqPyq4B5VPS
/LDjSslFJIJhcca9tWOiQyjXs9sZ30JbuGq1uHtG/8tPUvXMJWdwLQ10TeJcoIBj9nTEjtYIBVEI
8qUKlpImYPF9YO6spJLJ+TnDFbztsfqUYynouQUadK/YKk2OuZrfQCuo5gc+FWfICeQBb+YD0uNZ
lHFdSvpDAcWDgO4ej81jZW3uqldcgDlGmW5k4VLh3x8jgyMHiBqvpalBPEpmhmLar8Wfo73qRpM5
S8dFZxMX0UWG/aWIXpNmhjN2frFoP/n4GDcnKkXdd8SIXxMSAbBjl5Ay01bO3ZYWeMdYJH4B2X/G
c7F5xPCsLIa3YwOwsEaJz3KrPoLcuq5l5/XMX3Idl8WTILdRtQ0Brs9te7R4T3eSk7PoyHFEmMwM
R6+6Fr3zqBZ8vUjkrsadgf8mGL60UABv68g787J7k9dO3zP6q8rByCOuF0dXyUUXyoerTjlc9Yyj
JjYQwdJU8ma3qrXwqIRQqHmUaV1kwuzK+/dJvLNquYj59CRZB1cCrmc5wUi2EX262lmasQqpA2WZ
A4h4gVqpQV+rQTFxyVVQZDtf8mrpaljS4wrbjE+fNfXhuqVRW//M1INbynEbDfEOXz/K1L8gLp91
FJY56tMjmkv+R0WJSukql7VfFtTmZmvEAjYyI8tgyZMYPrdMa5Q9JaX2fs99i2eK3sW7OSD3UBnM
dCo4BDAdE1hca8yO2KsOCR93QYU3GOCpjc2AMWiCp9f+erBt0ni3aMe3MXJtriVmTByl9QGtzuuT
j4N5QOz+mGV1hRoX8S78RwUNk3hbIK0UAU5qAiI77oGJOr6NU1CL0vnbki77TKvmLl2snirTjSDX
8ixwzEwrwV+EO1zlHftzYbJ1zmAi6vhCGbSfsILdl5EMHpOBMSMLcaQaqLLnVDVUw+9Kfmdl3+t6
0NQLmO87txGe19Q+oZB9KbfxuA6Ngq0BqxvBFel96AWHz43FjCvJfzlqriNUybZZbEN5XrU9MogO
1cINMOnEFQPwGwb06UEA3cCApQA6wNRtJI+yfxpPW5t0f8NwwBVrs/eivwldInumunIz1kV/W9KX
GTkzXq0xYFohfyMFjtbLCpsEyVnLw2MB4UEPc8uBN7Tobdld4mFz8BgfJsUBJOXymaWopRs1fiHn
te6sRhu3qETNRZoHBi/9ijzzeHyui36duvGW04p7DOhL2XVZEn/aP1Y6GySRj8pqASxls8/lsKMA
vW8jiEulLvhrwR2WAhSD256pGa/VyOa4e9omZsjVaVdqfKRomQSnbCXfnHWeBw8yeixXCbvDtLVM
UStHORXCCtJ2ZmfW7Lf16nPuPWhWAqZv9Tv9+UhufTmG2xggEV/aLL0klRwfRh9jGY2Q8cIpNBYt
NDxdyOGdYMjM2xAvTdByRzN+dG7gtTdChdNUG44h94bke5lAw59VEf3tUJTbsgg3wQiGab8YyLFN
CEmMzEYZMzlS5LtKrZsqKVCZ4ral8qOgsJjcx2s9iJccdxvWA7oGax3+S2VE8ARDSLWhwufIcJIv
1j49pX2WdfIV62t59O5Z+pvsymN3wSftWgz9ij7F6NhF8q3xZKHg/d6lyt3Sns82YK7JViV8YGr5
SPDEq3/XMXcpxHRVv5xy4DYNciB+6sru1z0YmziV2quao6zByZPXEUBJGlmpOzLKTgpIHCYx4YlI
QySljpIX9tr8xR2NG9+TrCvJTbiq8UDA1MjCqpTDdr9ZL7rWPgEYeM76jsB39pr0f+pJCpCD3bN0
2DLD1AL3Tu9wg5EGAzab+RkYrxRszRadFcQ6b8AS5aN2mUa8XmIiyuiHbW/DwSmqyoE0mMEEsW8R
FZtQp5vqJu9cr9+edzWlbGqljouKauQVxjVN+50xexZDwJPKHwedsf9nLy3Ag0dgvWAdc3YC/sAL
PVqWcfrpfFGLo/Qdtg/zUk8TtisEvTYW5zVWdjVuDCOm75xTXHLm2QK4HWi5FZjbEVdX3IOSenO4
qoFymliun93HsqFBY64eTHsMxhwB1kji+cHhVec6nLmFLeTsvqlFXnHucP/zthtCeBR3TkdnFpKa
l106xrmWoLlNcsjvHOQbpJeSmVSvYyLorjjmnkhmg3jqPbcet/2xufQ/CoXKea68tg/ksTkLOpzg
Ot3Kn0gbshWKchqBb48U/kpwwFui4vRaGpE5CY1BC2WbXLzFyklEd/S7Y/OBt/hJNIVmKz6SD6YN
YndXcbokTR3jEQs31XAyjmndzjQkEdK9Z1uKr+q72yBR7gqXCqkN50YJ14o3lsrPTvaLSo96G6um
+Nyl6rUAP6r5TWP4hCR8zHW+oll+uZjc6TW/bBSfuyekm8QJZ2mOQ7luY8XSoqIcXDH5Bxk+zGh3
HmQ16LKTP081u9HZ3E8kmrwKY76v25ciVPYVwX2mIaBXJH9/xpResQC0cNdMhtdtRJTn3bOKxp+5
Ncztx7r9ri2nRY3ssjciK15x5kMp8hI2Lwd30tZO2wRp30fiOvLDDWEbo+qRcCulgBH6QdZGyAvD
s9CHVZcRb++8aa7ctHZ07sKdEfRk4vA/nlcRk/aVDQ8Fh4yUfO1m75ud7hubdzZM92hrmh5j11x1
yKyZ9MSShb6nWN25JZYvMuYfOkqQ86hUuGCsMm6KYNkmb/SCz5Q+ebWseYZc+gBwHjTFVbnKWZMN
rdUzcqpHx4v2QES2ewLa7hacc40UZEfD+uIP/2Lwak7d/62uTr/ZXb601cti4Kwep1ApzBB33IPz
CQ6bVpdh92C7ezvbS4OKqlJwDxaYO7PQwLJXYpGpjKOv410SkxcBaTtzGxrWc96P99lQQpUUmjYG
euOvufKO7yLKcSaebdh5AaTErQwxElYz1N8XIpYSzQ9sdQedumk5C82etxncrN9a/zmYqs0FPRaw
x7NThV+JSXpzU+RxBA5Iozg0f+MkHjC3GIOLRjMylwPAdgEa8uD8ZR2Tq/RBx4tjqKYr1p0nchPs
d9CLL6MUkV8FYIAagUF6bP0JWmDlS4Ps68kYiBMFyFzk1QEGWlSj6ZKUczNueC0yeuczdBYsvbpO
swt7KR5aMEjK32nakZ79kmROBlcpC+q9ccTyB0x92JqEOHwpmRyMi07ap67JaMzvSCr+ohpSzBem
TyVa9mI3s/aI/yFL0ptacVlBOjW0PywLo4b96pZ983kQ0KxEuxTNWOnaCwbSy0b2tPrqrQ48tObg
ZbgQX7ikDEOHMzXGfaUWKNV3Jx29YgwK6b3nzpsNQb67/28zuGLdpmy95d3fbnQ7SE1KK8aW+mzc
CvOtnnRf7/NA32+DXobDwknN2+SEmaZypB45j9wpXhWB7/SKLmCNxIvT/cX6Yx10zqzdS7J+f9bF
GKYH3RMLRInhkkj1ZRmTWEP2Ht4VXYmz40UY8DH8EkTNr9TGZygaclRFNlftwmzee3rKlRTZohxy
dzZWF3Y6n+txUC6TMF3Rqq5V6Oz6FtaaVwz7RV+UiySZF9gD135+TibdG5eN7Wx1KUY1TlzlwMKB
w1ksSn8rNG9oJ0+2cq/VFbdPB44zwREQUNvdbl3jyOw4u2xQMkSfW9Q91q+HWnk5i+fRPQvNzSUN
i+w53cZHk1rzgZwfEaxbOmf3ZZ8DfKcPDJE/4mw8mv5aWf61kWQfVBruDdHPuxVxofM1bBqDaHm4
/r1deBQ03d6F0rNKy606VrMgzRI5cQSylrypztFxxWrA5CJN3rws6Px5aOk7nr4iogwq6n0EnCbx
xKLwJ9KQefE32Xq/96dpjTNUJ2H5n9Z0muRetwfYUJX6NBjZ0zE9gl33qN1DbYPIZ+xRVQHaYZ3s
qX4mDe7mEX28jeznrFIIALbejZpCIfowqybHOXX4Rzo4VFLCzfqfnvVjGd954AY7gWo8n/91rXMB
3LP+3v7O3tRjheikXqxXw6mWoLMo1DmWizC7Sre6JChdTXHOJvY8l9iUVZ41uGSH2Ovn/i5cxsSV
/UPqfF1RfAoqyEs8nSXt66h4IpVYJsHIBXIM3BrsbNNoBlUjBEjFQdcKgTabQd6pgbpKAZ+PQ3tN
Gwf0y6VI0RLn57X7v0XuW6MhiYn2Jk7X2vUa8Z/liQYLdMVy137wjlb12mhWFyRsqIkngsGt+4v1
20yxkqT/X997a9ebGqmiES3Kt75a7oxUr+mb0x7mR0b9OxOCsntSvjwdWOx0HzCQX8nO3knIWJ0P
otBXlp3OEahVDHL9Ql7XWq7qBB5rhseomZeiWi6Lml10ZYk1r7J0t32uppD9V68+9Yg4q7V7ed94
LMdcVstu0pauyjc0ZYj7Ftfnzca5SJnScM0Vb673WDmGWw8hsIgGdQJLf+13VlKycXJquRaIH8Yg
/tc1b87SG946h08Za/HM4RKeZJ5lPHAz1cPEF40i6pbGH6tAL5ewpIieD10wCEUASco3PG0zQ7ot
V0WLE/Ou2mKue6DiPWUSXLXdXOpW+j2oldXVtLdekqKzrH6Y0Kbr9mo0wpU4jdPrhZO7B+PDIiOS
Fu1TQX99WYtPYr4+ZUn1RNfuXcadI0veVj6pTIRcae38TTGmJ5bWeGre6kZ/TMkWHxbzpmtW34Ia
Udnj9PiOJutOgUpmetI0cfcSfD2jsANJSuMYkH5SBtqu/lH8imKPYXVc8TZycy6Y9VGtzCxEWw41
UWfwqiJLG6Np65xjOx6Q+KMNwH4NTGI2flMeHOkcCzNNgh+q0vkqsIyKY9erq7/kUx4tPbmVnIo0
AF7Avt7TYrs3xXFP++6+u7LJGxclqbM1mnNM7CySXjumWWDsVOKdXA9+edsc8kAa66AruiCppgCj
EeTAvLnW34PahEndhZLUhxaJNAZyztGGBHX+rHTDveQwWWiAeet045a1cLjmhtyDHJoKSKDi0ptC
1Ila2E5KqNtHrQWDteOHcomaBEnJjW3Q40LoL5VgXOqiveauVCzPXuE15uAMysESPVK6480AF2H1
TGJJgwEqvVa9CnhwuQDyi/V9xnvwKawM69h59ubSCuZVbbyuum4E9qzM09JfB34VOef0kXxYH1O3
uJlVugvBPAmOjkXUpK8xR7zWxX3OSWMAz/k9mw2fv/soFdziNXTwxatSSiXJum9zTsxejtHT3NH8
N0UWFlANDXDLvMZ4WnIdO8Hm4r0mXrGblwUnADsM0+9VmfwZAhoa+y4ynmBaZPQfxep5l6rnec+e
51F7Ypv4JLbb3RgFupY/D2epjVjuHy2jvVmFdp3S8cKuPIMwmsuBKYNssR5hB5KY+N2FQ5a8L8vw
nuXnrUd4aQgWK1e12DBnDVx9jxgYaLTmTxpuapr54qFllBRZOLV+XtW+QiJNB8lYiiiptaPtnFCq
6tU1Qlo5e2kgTWbIejTkvvkgLkgnw3xV7aGuLjUWaiH93XV5uM4TqEzNH6rKb7L7gd1i5vwr5s+d
qzn9a3QXD/6oFsyfibc3kocZwcuDTNm8oZ8dVfdqtgvJ7wV0i0XWb+Z5peWzW6u5y+KPiNDMU0vl
MdzyGF77S6a4mfwMpQbACJhhyfSPfqCfQA6aW9ZcAZ969QGaN2990uP+YXIK85diokziSRUkfwvS
J0WBwVvX163QY0qtWwT2JQAKGVhMU7qYBdqk+ixtWBjkaB+SN+qWU7SOxCaw/j5QSGc2pfv4S6o/
oaQ5rW6L9e/UxSrizCtneIKDaOlfhs14XtMoc2qu4m0qhpLWhVQABWX+R4XdW6j1M5ZJnt21Ixc7
P4yKRPzr3l4aIR7n3qe61K+T3FfTxBOQLfmSBU4wSY7rpgzS8+dr80ZlXL1L+evBDItdjIa8cDvU
IEeaXvBOzNkbPWT0+vwobGp1rluF3HlQVzwGI+NNJGp3WtFTld0vP4L2Q5MLihPeyBUPibsKjVdN
30XCH99gaTq19geT/mjt4IZwwZOTp5gdEr+ryU2jjE4b91mmi3yVfUuLCaHGgi7EQ8mG620j+TIw
YfTmrTEZ4RHK+zVuVKCF4r2u2kfWOZgFD+SaXQoteK8qIAnraoqgYZX1ailjKBuX/F+WQ+jk2WDM
aBGsV+YTo8KRkBdWWBd1tIk9IuAUjfUS4dKPVLbkeo6PZcVbfQJIuYGAcym2N5EpWVNrH/XzfRWT
t3Qi9FmrALZ3Nqm6gw12G7cL6RxVmKN6SyKrKaNNoQFsSOyCn37Pxt/Sf3GA60nvEdHPRwPRN8zM
XwOe7sItjeOuJPNtrUts6/i6WuePye2SlTaritPSkvoZINje6+Y0moju0AgSDJw0EJu/979bm6B+
dG77qQ3P4KAaHF8wW090oJvrgqNaCrmWyeHWqUof6+yS4SQPjB5VIJmvnl4iKkuKz83sSahcEwGS
u6ur5xdqaceh98QBC4T0uqIgrxxCq3X4GxeFioODnhEWHKlTfGdSpBLwJDu5fuBQYoLwpR0EzyxG
ZvF1Oqq2xdbXPNSSBLeob1K201+EsrRFInuDoXjbLHlCHagEnWcKf6os2qy44x9TdmsXMTi7dq1Y
Ko0rVnOMTmwgPzYt2qacnaRA+Tx8BK5ceuqenUqWHK6/GmxkMspC9TGOt4p/S4t0cmg+3EESH0+V
yZsX1oziStgxWfy6HQDgs5i5/tamkWIrrC6iLf89RHZE+ICxcv7TueH9A1oSZOrXqgAK6L7U+XWE
YgLj2GCx1DNTiK1N6tWGhpnDTRCFPy3dCdXkNnxQyBnW81X8tQIFzlWnNt/Vjh3M9MOmcZZf2o5r
KHmljARy+Rku6Ev4vCrDlXn7tDo2p8IRNVwftjpfTaaLgjNp2unySIrQbDyR7zfBDqNMP+Fa/pYS
KWCzejh4M9VWjR5Ks43Q2MD/fZ6Z7Uaip0BECGbL0vQvPei0ipzVPNoZ4G01CTRqHDU0toJGY4Fu
xuGRPQNI/FrgvH2hLsGB0PggYhcFq7j+1TklZUC2BfkFa/qxcGjCZTp/NY2D5KPl8aZSyovrkSin
g8fWTbh/lo1dbpEFme3hhG/LMlD6LH8VO6DgCbfNQfjO8Z5r4NUdix/u2L3pwt986F/SqXyuydtb
fC8Sv1vuk9Hf5cfdaC/6X4VDElp291Bo0ufU4SMuf40CCOd5DRSLi+4iwpL00xa712pr5VOnynGf
Bvn0u8wRjoQ5FK0tXJY1FFliIB4yksKLEDEasgEGHYYgkopf1dhe8jy9gBQ/sVnuSmlTcx+O8dbJ
9zUn9V/n8J7lOEN1Br3izaTV8TV4uZH6Ks5MKzaBF6Zn8JDZdjMSV015DPOJLe/rLD6ddKRMn6LF
GBB/rWCzzNfMmN+SUn+bC/0tjeRliOu25SwvKX6LxXILq+pJMb1RRqWx5us4WRdoHIMRGkhy0moE
W9IHBk8LHa4TFjx/5qkjKJM3RSsr7LrvrzyClK8/vYIpUnrflCt2PIcKLKdp7nd0hjo0izU0RyXS
rWjH+yMsX4nAB8foYcE62B3Hk+PHYX2uj8sfdnXbcjWV9PZxsG+uyZ0czy0l0akAz47ro+oVCjTU
/44ALEbW6a4lLTfdi9/H9ANbhG/eFub0MmJLol8+xYBI5WYxH64oeoVeBtIXiYJA25TwwMZfoou7
jArIpIRkeGbWaHhiRt1ZnPROPgQbi59V+JrwhW/SK7ryRxMn+M97lNP2z0AceztKT1m/ChRdofpX
i4afS0PARG59if0nBd9ONl4Sq2SzXdgJQsKuhKNuuuvwKZxh2SQqxktnbNA6u1c0FYQBnFgbJ792
lo/Ufr6+/Jn56mTp0nWDrWWl0wG4szT5KhjH40a/IsYQ7HVT46oan6LV0V/YLQ3RoXpmj6zmzJVt
wOWaP409tLA5XhvOjbbK/VY/fMMsg0L7zHFfQNZ35JvOYuwkfE+c69lmBUNzV3LLbufQ+s50EfWg
gYscWG9S/1t+WQYajES7L9kKPnDQnw9eFlTH8udPQ9emqzX585Tnd4Q6efXxHxd4k6eqxx8aNRtk
SzxMi+xMmCQa60O/0Nl+MdkDLvbR8GmwjJBXj238w0m9yDEM1KXX1X+naDC8BmPEjAH8uWs2pyaz
NLP75F3Bl0DsiBkF8R8VQiPISfx2EaMTgWUVB+0dQXNY5ygZDkeYLPGQTxfcudU0gzFHOJH/DVq0
E1uFRTbuo2Nm8cyTest091gPV2aZseIqPp5zQWISdUsGHcx8/134LL7eXHovKsQg6UfeHjNsR8Li
yO2j1Wuvata9ze0/clScI5Akk/ICP/zSDEmsLsQ16JeYY9nI8dXJ0f/h6Lx23MaWKPpFBJjDq8Qo
UbmjXwi37WHOmV9/Fy8wBia7JVHnVO1Y/F3ALixEBPxUX6CIWPhtCbXtznd26EsAhUseW30mbeuM
Gi02Zydp3iLmqFRBmzUIp25rMVqjsk7lUzQJvAkRj10BSU8mWHkUYAlM9V2LLmUWc2BYXppBqwzp
e9sqb83gNNBZTRYWxg/xMi6TaJilMdk97aWEiSDj6VnJJjTSdIzG1Lfy+akwtIp+ouNiHxnbSPwr
Xv2Wvytm+T4J1tsiZ0/SI+fKEWSNbWHxc7H1rS1CprinoPwlGPBhLu/tauIZtqvtU9rQsTppeaLZ
Yl33MqqAKNE4Kk8KhGE+NEE6qn7xvc3pyXCt8tdIIjB+IekYyR4Hepbam/mne5vl1N1KRJjzJYu6
0OgvUbc52IqJx3NWhexzHAw8zjnThC51Qdw1JyEqAZl860yKm1PZHZdoBwmF4MLdGenRqwj5EIxL
qxQMYrIXr9+N9j6ahqtYpUdXgmwEulgHuESmEtUsPFDJXLHRtDc0nUPH8TFvnjH9mmh0hGK90/98
R6LyIGBAbobbHBmYk9Z7s6ZECh6tZLqNKMoZUPeonzug171GN6Iqsptkb5rQ4v3MHRZdLmKhPxay
6hGA5pjraTMKvzYbP4kGXxBnv4/5GncbEgbiALGU5M2pkzndmUvQJUDZpbYcvxa9AyA8oyO0+Sp6
27B5LWo2XQKozFZv+ZTYhAZItQzdgS5GpzgWvA5YURcCuW293nCgxP2Se54QQ5hxJBucEvMuwa1+
b1w0PM/UxQdsH1XYFQgRGHgshjSmMhRls6x5zdp5y/pTEh9eVBQiOL0BQjcfuSaJiwim5lPG2i+Y
JTON7s/EYwl7cnG0eCmklvI0kxw8q3VXDqAhHRiqUccA4yNAlDnzFfHBCbMx5U7HFsYd0ntPSk29
ir/Vbx3PKJPrVy/jMGWVRM7PI6MMtZdUZ7mpziP6z6V0GPcWTeHdJoFarvwiH/xyu+I+JXeudqYK
tJVSD7SJM5ySsV0s4McFo7jMTLr8ipOnTISOaRtd6UiIHOVVdySEK+OfEtGF1iput0XuNDO7S6x8
/W21xjtepkcE2TwbPxI7e+OLGtcWjsvlvzSewgIJt5qmQTyeRsB2PGhkil4GRcL3Vt+qD0qv1kXz
s/os567k6dkZYlbiIwE3yAfoWHSxAg4wtbcBW9QW3f8a4nyFR9xCWibDFBX0WDN+ygYEPh7hxDox
RiyS2zYD4svUbTg0VTDbgfOSXqGF28HMVzvy83LxCEmo13vHlUd2StS0F1X3AdRrJtRyT0sg4Dv+
aEYuiCZ1qMDB9XUCXiNFyyPNkGhsgN6tSd1cIpasuZhoowj/j3unEL6ybgQJg7370qD1qIjO2690
AyxBcrcUdgInS2EFH9mpbycP36JbL18jtYDK0DGjv83Fj9ECiHODAq66TazZafVU+/ypKNode99N
VqVLVAI2S3jnL+Sb94fZXJ1RILMxcw19dPF9uhVFjiTy5H8THgYlRhrjbtFJJ3Fl6AKtEclJScJa
/jZWShhtTfg1kT4mS7k7jRrQtLULc3KTxQNPLug/JPlcG9fagHKcOA5wryYo7cnjIqqFmSHDBVJy
qQ/NRYmFIFrL0+TiWK92SaNIZ3PzNuCrrZrLWiuh3uoXnbzslFWbUMkUrjKa7MnwlbhBaVE/YmGf
Tf7TbtRShg01Szh4HcoBcO9hyIP+HxT8Da/ZaEiXFEPRQkCLEVFEekLFwYUGn1DDbz5beNFOkQdo
Jrn0VvmExjPa6h7JOqz/Lt6eh7wWd/LVja9VK55V9lzGr2nmS9gt5zq9aDy7MndiXX4S/UrkcH/R
Ri0kI+VMSgwpwfe6AJRCNU/SXNDqrV8kyLDMk2SBHU34I4yjvBzTAvItSvy5IJEwWKbhUrf1lYyc
q1ktt6r/7KyHmgZrNoQfeW8caC03EObFvznuCN8CmmqTcDRfKx1fsIiZ9aTyk7y+//Q8CkbuDUHZ
/ArXbbLgz6k+avol8+5HNbZQoNK+p8NGxLFRLzgnZZRM7xK2FVTfWudIuG9UfLmQugqnyh4Hupae
sKsi5P+gKfYmjsK6SaIUorai8eMEDCJT08VIYNtoIwNpnwcQYpB/NZYcVnF3J00RKSKB42QXqb17
QcG7GEFbOjO0Y8meWmlv3VKSduztfRYkIR8G40fgCYEaROXnrdSfgRML3lI8M76XE4tSvtw00cIh
WbGsPxtFppX0X/yRC3WQhc2Idyy6jxG5udatxmpToZVpt0u8/OrgrJMqPiZooeOIWqzVWc0rROjG
JWDJf+eoRTFc2nEHZIJDFFWjCqOuosllzhEQ0J2jPj1r06vr0RqJAYFYwWK8b7wkqz4Pptdkv0y+
JkUWEuey4jxiQMeLj8qqdpDuSB3u52g7zhsCgEbyGxmLy2H/wzjuelTMEsT/RZxekW3w1z3DKQzz
DJKv8R+6ilH7Q/KuYJMZ1nuGvaH6EEslVLSfflk9QwJqM3/rv7B9tsW/CHJKNqAMLYK2CdFnNrec
rk6cRGTbtw4T0uHVujeC6lUD2l7p3zR4qSpfrE67Gt3XLjrgW1n0JA1gYGvthMGybwPeh4gflNyr
o/4LqxNGLphSE4ECQnHxYebI9eAbWN4kkKJXjIVZ6L2MpxJWqOGQRCWY8sEMroEq18Lg8pJQ+Sqv
Uf2qYg7ZD2rDTaKu0tKJuecii1v0lvNAFLbKgYLtiNMmFUa7/k+5SUYwrFdzfMeh5Ci3BAX8gSJy
2Hq/iavrJEo4Sh6J8RM3H8tk3NQYqb0QbkLts9EqG6+MtwIfFChq3v+gitlPPYaXk5aj59h8/UHv
HoO4M06NXXL+GLcNxqFk3AEcU2Q/QWkE5zwXL8P4mThjZ6iKnSnTsE4oYFIoUXYtOkYSq3DHgRym
vLlaX6bSvXR5QsqEWLF7bBrRyojKJI7emvAKBvsNl0z8kah4M5a7WvzVobwKoM82c4XPtamdUpoB
DhXoFMHBnqWhQEzE5CQz7vWj9NS39sXXeFsvQydelhaDpDpfDAkxDgeKSmDvbN6k3ggS+T3JlquM
5bM66obw4mZ91haY4EIdct9d/8DEj98NFR/mTEKTvenfKhsIDRtuz6gyYS40rpp6NqfjiBY6yXyh
vE6oDjsUuOim1WoIEkooJvXLogek/iMbXkdkJs1uo/JH7Sunhr1BQMN8s2o/JqMpzCXBKYT+HGST
Y/ILEd5M3hyVS25NPmz0h248WCLSJ/EQCf9ElNngLHr1Fg92I6c2yWSUYyE8GLlF/5v7b7H4xk1B
5mCJU/a9a3+gdRAQXEAvK4zOM+BiLoEDbKzSLKMVeApzD8qTI2NdxAvo07BieW+/tjSAYsyDlFWN
c6SqzgJGHGDc/s/aaohFCK+YnZKCXY3nXI2fM7PXRDmVpLmAj0ufO5b1ySm71R/MdDq3nSWE+msx
CuBQsmNUrl3aAHk5tIYDfc6/VL4zTIAUeR3FTMT29jlyIJcmSD91veqzn18pp0ndHMAK8kGi99qu
5b8CqDeYyFreRgwXA8VXZGmTEgBYwJ3EKzb2/Vn8r8leIjHkCwwPwYjYq2Q8XwuC5rxp3VQ77kPT
gvmxXK7gr/t7bfAPCYIisbOcVXLgyLdh3ME2L0CPT8sTg7ThiB0mF0PyVbs5V8T3ATWUWnRGvTyD
nm1dFKTJEgiIsogNVNYpUNtfU3Rewdg2VOyxGr2JIK9m7KgR6fekxkjKZaj8Yd1OIoTGaltHyMmj
rCd2PXwrVWkLv1XBx+t8lWP5Yt7RWB21WiVh+RBF/4Ay8HXgpToNKEar1ggiZv8GxJQkZy/B02BQ
KMKg33Jpj/BXf3Ounod0jUBwPgc9hd7tvaH6sJRLLGvB+rc6s9N7RZM7KPKG8q80sP2jb+c51jqG
1UuZm37DU5Po66md2zNqesN0yjATRDeWDz1xCEhpuYlq5ThzVbb7Ao0ua/D0CRUBd4NLbh9SE6n+
AOAZp9f/M5vXu8WHaTBVG+97i0xX/NehU+JhMbjsi/G3hM6bKqZxROuRYF4Kk+xzI7SL4NrmEjcc
KT1a7JqsHEDbrf3hZdCV9UyxZpjiv6K6aoTMpkZQoUCqtgs0rZMC1o1HsqG4Ua6jZHjF5puqcClD
CaVP5PRIgJUz6Qdh3QV99V1yj2slw+3qtbC8bf8FHCx1zIM85jqWwTF7EipOgXNOxZU3MvuJhshA
sJFbeOyjX7zYfWZWkbxQ8njVLjX874raUQAKymU+bOT2axoaDOVTesYNDAxvXfrMutLfeYsspvvh
mUVMLyyapoAprA63qAkJHAibuA33vtp2StxBMc8WRuxELd7mGgNcWlIpg6uuOHwXy++CpLjERjYK
n9MKt5YsWm7k2PIIMPZH3M9Je9wyFi50pxu/W6ZZfp+kQUNPfTePx2zOAk2Kg5VeogW2jeom5LEC
lPtugsHywTMSYbrSwG+XDrX2eMIDeETTyGay+PMs+43owU/5w6wHcr2cVp4kwmGE+NxQ/DDICCW7
QF2XS9/ZuaafxCxBv1ac0X+e4zH1svhhbcJpAFnqt+W0gMrl5u8hyb5TsXfzavhljvBtf3ZQmuJ7
1SiQjRq2Vi52Ia52qfuTUTJ/iC7uZU8TvWS2TeCgiiArerJRzPUb/Rsc2NOyHDdc31g/pOxkLQJc
2ox+5TPVEO8oz0g+jh1ZWDjDevpLM1/cp5nhd8QS1QnMgZ0fwZVGwy3eWEE5P3m11nJVCjtjg8jM
12aK7ir917NrM1OolH7LrRkO4mMF59PqPw2nFyYtHu2UUQFVLgfVhObLgKjiVGyJ7yABxoBglBVc
VBKulKOnkEY69ejpZVtRL0ZfPi3OlQ3Z54Lsc9kvvqE5di2x0/wr46hdtvxSd6Wrt+CMy7MGoufS
WcpAwOBDZ0kQud2ARqJXiK7yF2wFfW5eYCNaPlge46hmoFLhKTCgg4amNXABQozIYCpm/ixTsENt
OmmzioNiOMgAabL2px4Wj/J5j0gCr5t1j8AUgoOlsNScuilOxHah+0EfuyhOs5q7//mB6f1u4SGO
yIBbjYqlj/dbJo+BNPVU/0vJ4hEc5JDwtwzCeandIq+IOs72wglKymUS8tWVLbcWPxXW1YYzQWgN
fyv9BNXXjOrLUEykYnvURXas0lOxXtrlnvlyD+Ai4qvHItkiRsCSR56m+TkUtqSe79ZevvZmpk6B
96laeUSChRAuhrPEjuDMhPPyWZAOifE+WKImyPsuaKc6SHNnIRJ0UT0VjW/Xbd4a6zZ90V0tHcn+
tUjY6aGdI3QRsJjx9L0Jw10g8SO3EjsmNNWS3vtVvVmgVWX0b2xoyYDvM+Qb9MAU9ReqSnAJW+F8
J9zqasrrnerbarMp4D5KxkNWbWS9oZpJ50bxm/SbKItZfcllf09kR0deVNRcruMNCUHtqaVs56QN
b5/xry11k8ZuxS+LXbscbYuH3Rhqv1MKX5UTv1EsrzElbxwn76maqdf8KGnJbphfyEcLK9M8GTxZ
kjXDQ+e2WLKnqWMYy/+I+MJ9zxGQGQd5YpzI8yA2BfT7ur9AJZY91g70BvBH4A8WUSvlwUB90lc3
OKGrVDIqKYd8L75koVyJA8t4vXqDugvT20ExdK+iiSkSSMrPnJoZQCKqxFxcmX2JqjULExVIcQZS
PMr/2BEHBYMGcAousDw6LVlP93YZYjark2cvKjcySIzQtNojfQg05Z6saQpirDxtesoa/USP5Xnd
0jDJpTB1+KvXqh+njUichbzynDPEXO2qaI4plOg0dic9uXTBHKeXbl3DQkvCbcjsQs2R9pBbgq10
sUmCtDuQGqN4FlX2aJi3uT+uG0KRAtWkwnQfdS5cnoPWydET1nCy4MwiWNA+aKuzofg3UNgPJKHU
nWv8FLaAQCguk8vcuPXGpihOXotNntznfh+WaOcSKvylxnWkzWAwN2dZ/5sEuzAGAtb4ImfoAZFJ
ww/RceVudOAILHyN13tl+zsbUEly1K6R5hEeT0xsMowcvBuiR9WD8UQv/FGVw1mAMqIl8OBKMRuy
ytVzmjtSYovlQ0U0hxAOfXr7oWv3qiqvWmcAoP+J+tarLR6xUt89kIFSSkeJVHgW473XjvpqqgZE
JASW5LcLgmJzgUldwyj9WaQZaXfAIdsjKiaqPV90pzJL18henorXnShekpE93SIgCz6cvlQ3rsLZ
+BDRcKRI5vn+M2ZiyesBZIVmcSx1ZsSLnFb+q1NVK6Qmw1HjMSyLCZF3/Yy2/Fip4zOWDWRR7cnq
yZQvLoym+/iPs1NrdRL/6eson9H+FRxjn/PcWI1nFC/P/F3sgPNU86iYs1uYQGh1em/q4QjoyQlE
ZaP+0AgQ8YEGzJw68+VoyPvycCnib2EBCal5FxNubUA/8e9QBhhLdn7PWuTTvuFM7HwDr6wXnGkU
YcNKh4KmJucY6RkJe/JPevU+Ym0wEAD1uDk0n9iXQDEmfAgGGshjVpMBAg4uV9NJbRCioMBV8u+6
tb5ma343iBVV2k/a7oSxf+0C8voULAUB590O6aCO0dAeLJ6mSmSee2P5W58cShQQzc1eYrfS+NL0
8Snq3aOg/bicHoUSaDBK9NHDxtG2FZPXT7ZQaDXY12sWuFi4YKs5wCy6/M4QALokOIOceFZHVFLH
Pdz+6ifuAx3Rwy6Nes1ciRt+MhnQleeLKBoNOUt61G2DKCJF/ZVVhN9QoSPKn3prnEy2tBwtIOoJ
DKxd/p9KwIJ2mVK31auPcqKROT71c+kK0VHaBux8dZD/a4bklA1GwDjXfUpydqsTYhkb67wCJgN9
Yhee4aPfesKOp/GjQYpBqNOuNNmM1J3QggsZXzmDQYCHbSbETDScbupcbfXXBXoVz4NiXskfCbbV
QpwwnqycLQU3RKWdRSMnluSEgs2wKNrhquVLmuCq30Nh2CnjpQrkLHfvzecs0/ODAMu0vbHt4DFA
ljAfvMeXf3vTW1u/6xvxOxzK2awe9RUeK95CXfgzpJJtGK6ZIBAWY5d5t0+9mByinktqXNFb6rHf
UJ+BFNcih0LB0ltTrJhyXibvMQhPnnYnWfrXnS1jvCE56aziSox3puV+P73gJNMMhP8oJz0uhdSB
Ei2tyJ9GXu70iWqOnm3m4/RA9Dukb338I6R+gWm3qF8GX5aavayCG9R6r8OMrqHtL1oZAPgKbsat
hprJIv2Q9xNp1ZqYPOjrKcJjAW7MIHeYtCWIcjNoi/Q0Nt1JIOIvm4B/ku2k8Evu4DZLYKfxbSrt
vDMeg4jq3ziEYnJXMFdPc9gzHFf0QKwbg9ffnqXGXGC5cVsuzI2WtAQZoiO61xCvcMgr6PHnzEuA
cyRsr2K8PURGKuhRawvK+ruuonO3lmxtdWjkn8UMJUd8FjrmIl/uct3dNU1lBT9meLBH5jc2oZgJ
ss/2BfAwnQcZ0SDKt5wwUwRjrkhVvWo4jVT4Ctk1fEW8Ir3h27G30a3nBxEch6X9JBgngUQhJY6M
6rw0H0q210hsdtM4IkGGWndcYJ4ExKt/NzCOkd7URNC9KW68ZP3pxjY0619/RHCYbHBgjRNuN5gO
bumC2WSEITBKjrXKWXGmEHA6tl+E/yRYxnocJbiZxuJpvOuzdNwIBRtAHUt8qk2EEBVeRybWKvkm
X+/Q4rgwWVcydnZ9FwRyVRhkzGpo9nqMHRjOy1n0xKbwZMFLuTXkqkVpDPJaEX5sulU0eYaR++Im
+zJILYG58XuBFZySJrDrL2h6tCTIawAmSYXDT737oUBCTRGj+d4+TY0TeAZaMG1ejvXKnYT0YEdb
BqitFmqrIkaX+H0AKmXFaYaNimmpd7XqQzBNQLi3xmBOYwqZZ74ZBZ4U9DwjM0JEBN+XNiPO0zEn
EFsyvkmrrUXFfeM9KhhQsYDwlgo9PYA4bGK2/BwLz0q6mXDaJOFsoN4Y2Yfn5o0Q3Ln6HshNH9jz
e+2PwJ9GxJhE0YkeBFcdLdTdnKNbxuiceb2JyUrKPDzlpHK/LAXNbf6uUpKcIfdpqfvcFFScEGhj
xhfL6xfEvqNGnqP0ptRnMGBBNj/TXv9UtOZT1Z9C5aW6GRrFp7SkWG7gOsS9caTyYmb5Hh1rWZTu
JI1HsjPa0UGmlJQkNlgZ3kK7RGJCXCpC4ZZBj80/TVwzTxyVS0oSXXkS3NIsPdq5PBlnnlwbnlW1
ANVn4nX9XC8Y/Brg7XOFxa83aSZCDygZr7yuXz5FModJKkI9Oksy/5YRqmVij2t3S1TzhtaRQ4Sp
NVXvWX7Xy68ujh0BZOA/FbTRaDKOPn5QtfdLd0S+P1PgrEWwAoVLTLkrbaKrrzqcDklhWAGG/Czv
7mrTJuUYX/dDM9kSKyxVzTHHVZASvyIyiGVN53aAtURj45yOLAulWwdP91kia6Kd7jDD4pQuxqYz
duZQ5HTsAA9FFKAm457AEUxbGvnROXmSOiCgMtAzYV6Jmr8pusmcAX+ofcpqIOnG2dKM89SNIGkw
Mrp8XoR/DZcsOnS3rDa3Ja+hQlBJXjtR0lqeupGS2wJzXbq4iiC7eWwR2BikBaAeL7IhrLncXrpg
vXKkfgn47yqSKEGw/NKHW7OF5DCjhkJGzObjRbWNEuSw/+Lj9Nb5QzVU35AQMjbvRfGSDfVdrbuP
uPilSWjPRfEjIwWp1YKxqXEDXaBpajoP9KMG/NQSSygBAbYwhxEmNYvztgGNFhnZWxy/KuLMqJI+
07hegWg3R1UXwBRbWHSgN8y1micNPOlE9r008XskJEWBQgTEfksBNvmXyw70M33nNuNvRKvEMKjQ
0NeTLfPsBy/CDA7yxK5yMcSHTiyLWc1vKqgYe5sGORkHM3VEgH8bupgVZtuy7svwe5QG3vgwN96B
BUj796fd2zf83vnZGS3wpRXpEcFlb70bhOAg5DVfMhiDwrU7Ex9DKS4qCN3VmRgIz4fxqF3+z0Or
g3ct3ogIzQPrSfhNK7x8JuboiAw4xWL4VAjJxNBM2PyOa+B+BOcu0OqQY3TAcxBqaM0M/p/M0k4L
EKKOBBNCMmLRy0xXBsZLJeIvD6b+noCH0LXtQKIDHFvVnRpLzjNi47n0alDi1SLyqHYaKKKRP1Um
X3/tME0l4hEUfsXNW6r8papE4xKjTiPh8+szIpU5xswrP22M0LYjvtYbk4zEXGIJlM21tPpKCcRh
QKkqcKse0sDI5Of8JUEDJ1Huqzf9tX/aAhcRGjCSQOHR5DaId+k3Ki9aRXrd5s9MDnYgnxF2Ti2/
lfZnEileyR0dTklqyT5Vjj3ptgSwLlCj633/lLSFAFvzkA/afk2lHeYk0rqL/3jn4A4SIYxAgaYF
ujJ+0MLIW0N/g/RrV3upzegL8RCOIPWtdRlB9bZHwm3SSuGsTbekfyq63fFZ3I3qQx2OEv11OZBV
BaoF3pjgFz/Ibwo0g0UuSI6C3EIfkMZPBJt/EsRrxi6VRNmR84U1eTYboNVWeSKqvS+0dheWberJ
O3iSY0HZNtBaovBoWvDB1q+Kf1YjH5Cs0ynkSNS3TwTwzQnbTulgZcmq4qjaiI3H8c3APwyULouj
3UeyA+MVc9Iq70WO4nqOqNR4ZkXyXizlWz/coo5dib7LWnnib6BN5TA380PTyyf3r+RLfiVQyFM/
xvQfyp1BWwO+YS+xit8idks14QFOypNWt0elYTKMkz1K91AIzLwx5RsrakRsLqxkSxFUJdrWlOQd
ReHWcyyphPrK2Vf/K+kybdhJOnYSZWCts3q+I6mdV890jL0VIdEMPrfi+MAo0KkAY+8SIfhryWEp
E1nwzGfibfOHzpyV2HN2HafJkzsMUFF30kD0ma7ydPJnC2V/Sh6eZALd8zYRWYkpcfZ1RomBYLj2
lEBGIcrT9WF/CsqOJGcn1X5UEUwtyk8KyTZEsO1ex9LZPwXDADGfRdsgDKxb/ZjUF4P8uY6vDTJZ
lOu19bdoedzJgdTZSlfQrBEMJN+V2gY1OjJvEBNaSXCsUA8nmYaDLYvC2GTZ4OEafyv9nZI+ZFOE
E3wa+UOejxx3H61KBra+vjRToqImTHR8lyR5DqwcrDRRwxGSBhtcz7TUl2lUrjRRhthLhuqMucGL
INvoZPStvvVV1TFmohOEMSTKbzuqtNcq0hxGxC130SvWnw1Lv4YGo1gK8JyL3FgOzhqHthiWSXz8
CkFBtQNiKyEAaGG0sw2M9xf5k2jx9TZgnFzgsLrSS8xr/VUuX2thYt0FuZ/Om7gEYzGekJr2g4ZC
qQpy7rE2L04cZwKiUVn2sWfJ5Auu7QOyQCfoD/mYjuXTRG7S8TrMPenBAOTCBz8QVDYModRHITEg
WPPq7Z4SS6EiAc9ftcVUicywEU5V8yfv0FQCumcyPwMmI7hE5RZLTL3cn0QtP+ZCeYhL9sywO/Uy
oobx1k3Wg/EZtGntLkndY/7PPLLGODpybMkIGYs7HWXJhc34NjTnBeaAMvhrhiDIajGcoIJdW5HU
PdMror32qj3oNZepOftRUwVEhaOSdfT1wyTyF1UZdURl+yWsdqc3br4JgF8qNhXsxvMx+zGUxrUK
4lpYmUECc+TNsLScnjr6Q9in7pnsjnLAdwihVP+Zcr5qKL20bL5ayXgbOLFBuDC6Nad2eZkxQUWZ
zXOQJkhaWT+auoLGnuDih1chdS+64DrloeTFY0BtO/eyW/YzskB01Anm+2OUPXvImqnIXj2udwlf
t5meYQRJd/lPFjMHerQHIZkERJNFIOa9L83ksii5vxa3NpWdrlWCHFSelKyEjC4CmerviTcCOiZW
2nNOeY+5/yqTcxTRlymAKJbERfxCqFLIp7Ilc1G87rlPDbixW7e4pGoi3P4RWRlx8pu+nLEOz83w
MvYyqDWdfyjSjk5al1xpPoy9AbzjQJixaaOtPWsRgnBFjC6maWiOydaE3Fkhh0vUjqnFsJgRg+em
LLpmot1AXzIM+zB6eQ3kgrR7S8hS7k95t54WQT7Js3pqoXGF2LLTRvHg+TyAKZIFh2WydVH0Km0m
0gDIjxOtAluJ/01Cf25Hg/8OD2ZBun5K0P3IMUAnaOLv0Fabgf6l/BpFnt6T2EhP0mBwkFpj+pyT
zi1SCKuZerxnfUm6+KwqaCNHfpRyPSXNaT+kZ1gdpcK0RDYJghRePU6Of4VBF9M2ng1MErKJSlEC
xe9LtxEkX6RXdesjfxQiz6BhFH+uSb9QpeO6JJQv1h84QlcO3oX/eAFYS7OrWT4n1QQe+qtNJGnl
hHCM6nVNBxIej2T6E2z2oYnZDYivld2+fkZ7QmisIyEevwTN+pSa9D6WMoWByMu0+rZh5Jx6Kj1r
T+x6/JzmySQlBx3uKZHn81DculYnzGGRibrbVLjQ4SKK+XWtNnDu+JYxkBeWG5Q5RdvnaM6vm6V/
GYL0JfG74czikuCaNa9SfaLWy1FgDtoVqTwOzg6UWujvRTf78qp5wvabzhnvz4BYBRwGRqmDKNpv
6gU8M2fWEUePSmGvYFKcGDFy/LQEgxU4zqIakQ2kKtmOEC1gkwywQrZnkLk7WMH4MCCnLgeDZVfi
i1Uj9jPRbnwruHpvBUJMZV3fllE4zZN1iGfxY5ChnLTc7Yj9X4u3GCmERXwp/uFxdXoSwBnEbYLS
c1SIunCo14r/nXlY4cPq5H1g/9WzV4XdJYWNkQwMNYV6skBapGtjomjQTjXaXINJrZ3pN69IFLds
ZSdvjMMKwYJMnwjW5ZEw0kZUB2W2nno6Lq8c5e0Y+WaMW2GTHIlwv4V1HJUBdzF6AHzHA40KZL6j
D4u9GtfNRuh1hV1RJzZbJo+vHB8acJ3Kq6z0Sy9tNzToQ4SGWzgLqh4KTWcXBfnKaXWNVWKBvS6y
60S+DGJzQQQdLkC9BfnTsvmRvg889YoKULpXZl709Ko9o91njdVmi3arzRpNd5m6KRGcvqNo0EJ7
Qsxf03xSW+oUFARxlZNRHcJvEh91BCgmYFEjyBAlN4FazWyTGtYwJ7R0Jc87gCFk6LXZGya47inz
NR4ZnHN9voYp1xK7urNJb3xjDX5YK6YSyAhJTQ9ZHs453qgRuw6EZJcQOGJFIWHO8YyIn4TGjhGS
KcCw+IxlVwIhQauja0BNy1NLPjUECd1yyyiptfIC1lx2ooRdpW2DZrlp1zVOdy9Ym+ZuNHvI8G2N
EaXTUuyYDl2b7ka8TWvnyMs3XzBTGJHFkwxX1DP+8bdZ47THFd+1dETVf7b/o06IbYZGOWwyupAx
mNPeoaquZ5AALy+3PX/w0/otkNbVYXsgIUcT38x+rw4gv+t3qY+nHvdRin44MPOK8DinRz5dIp8G
AUCIn7gSmYpl6e8EM7JcyOWFUGSo/91Q79IHTB7pnlpB0Eabki1mItBkukgxWDJnEKKjRfeNxJDU
AHYjsE9OroQPond5xWMS0qwdWtKjKf8NYxwMIIjWr6T+SyCeW9URifN09OoClqnxOmTCVRLJ08wC
WkwfRUQef/WZ4nFWYAgUvMR5fC4W+TkN0mPo9qrV4pZ11y3maQEkYUCoqRnCnNxVRCVtLyJKcfyH
YtSeZ5ONhh5fHAqZUdlx9luyBG9LVQ9/u8fl5fUZix9hCaabbsXpfzSd13Lj2JZEvwgRcAfmlQ4A
DehEuRdEqQy89/j6WeiZiXv1Ut1RLVHkwdk7M1f2HdMR1Xt6+A1r8hDQW2qyqcQsg+YgwCnJ7B5q
tpdPO/47JeG+AcucgnfK7ym7l/iwVZGWGgl20hS6qGTuPJbunCOI2J07Wp1rm/M2u+dSv7HyS3ZX
IrdN2P6lG86Mupgu6DhxVa21xVu41xaRw7ramfO80wtzZxp+tuh+wPY+x3kWblis6rDNKONlPhF5
+TSQW7EyWdvuY6La2Lxp8g+utE9QDU+DGC00mItuFZeseeph4Y7TMWzSC0uZrTL0oJX+zT3+MW5M
/39G1Vb23xlVw2/R37KQxLuCZ+QvAGxqygjL0Zqot7S0uKwwXI2CyiCIjjaXxVY3TtK3WOZTCtJl
kim1ybYl07X8OejpIbalQ8w+PmJzl7K5m/nKcTpZ5n61T2XTLR+Tm57I3Aipyupp5hCMWeqyNcEP
SuUBzRm4sY3+Cu4U9WlcBp/PZrn46jTuDoJ9VM0+itvBoV7A6Zo1gffMkczGCfIZL7CNCrNv1H0Z
bmuEwCQD4XAY1UOmmo/Kkh6GxGY0IgNTdxdjnjH8gOMpN3nIMqQuIJP7iMM49Sk42Obr7We8UIXs
yinJgYHrQF+6sXELC+UUEXOu5PwUleEp4ZVn3xsMb+QxrNUuMRCzXjN9Eua/ii8n6/9JPCkUCg41
6ZN1vfVGlDx+Dy1smRUWaWSikH0ngdFIDQ+lfqsg3UjYqQiVQkq6ZrrTEY3tpK36n+4JAsaRBt6Q
LBbr2bHnYFOK7ByZx4m9eEdCGjeAniunUO1PEd8oNRIUt6AZ0utJiaeA4Bum+0Z+KDHXAvtNlaTb
+u5SJeDvdQyy8baEMx6dd0tn+AT3onsmNZxhuLbDyDiCm+0g/1h969YRdp/VUMY/7oQzquUDjNi9
NJN7mfiNpvIsIlzNL434gTT+7smCDBTKK2F9w09yxvAYhf1NWV8q9toWOGtTAZBC767FCYgFirKQ
orsFLHEE1FmZeuFE/qUST+anu6S9iYIUspyHghEMfkroK0lciwsGLe5kXymYYraSWYqI4nZeON6x
XBJJqD9D+JCJOQKw/h5SVlJSddJxGlEvd+K4P6F4nBquBbgGEBLxeDQuD2o4ngwO20Ytt4b0x6bE
KiCnOSK1RTKTI8QigyyQMv2WaekLxn5HlPDGk86DNtZiIE36vzVXABLDM3+QP6Iy8CTte0bTavr3
JWLPSa4OuihBSuGSzlfmnylbmLRAvAZ/EmJhUTmd68BdS8atGLNfxx0yrDn2lD0rcOZ5p8qyg+Cb
hfE6pQnpe88yPHPb2Kei/RfSe9r/cZYWwOxHSpauXyHBCAKDWYN2CF2VvCGV5QqWFJL1mvxSqLWh
HY2Hm2WxURTDboJcn2uHDie4vJiOpZzXpCNNBvQX7Bu6SeglaUCvy7nqtfOB7rtLUmd+I6OEhbK/
bLVQu9A8R4gyxQNHukhWSc9MG0W2cUWPBJqe8lc18cNVH9z0d1n6mQZ/Ss0PoJRk+wpwIeY8VtGA
WMr9aseqEBr14RSU31SJ7FJj4I7odCTaxQ/KSNlfDC07lnXmRdEhAnQQVOZOxvcpQyTLzdfMElLH
QMiqylay08B8yKC85lI7cWrYVWiQvMmVgV7Zt/ysdafvleWiZDjXeb723QS2XGbjbB2wcYAJMcqL
yhqsZYUaoH02xIqqf2Uf7WwQ7Rb52xz3UiJxmPhRa/pR5bPrUKSBI/UmUQc8a39YCGB1MBlX7YYr
bTihxiTnkp0+blhuXnyP+OUwQYMHlAK3Eadso7GJUyxfJmKFgyoF6q3jospYR0RgZJUBeocGObj4
m0Jcwog4LgTWYqffhcFFWO19pr5xKe17m8mPnjRiCUo8hksaj1CUjN9mAspWOtbB1SqFFwkgQXrE
KqCCLip7aotdHH6pAU63Vz1o0TB8UfT33QQ9suR02OmWcTRZFShTjwrC6D8eaX07BtK8ibR7r5a7
RrkACjysTGOrHzlyQqcSARgOcTAabjAaC3zSSmnJYPFujMYeG+Yma/JrIH7Inzbw9uZWPrbq30Ci
hqoH2kzyAk1/o+p4/HvtrJqQM4C6TP/q8rC0nR/o/SWa6vOAra026KLZCyugsCe6YKXmlgndwnXG
lWynOyr8s5LAQ6psC3HkUxQmuyDo3QjLa2fstNUnbLywHKXEcgXyGsm2Hk1OsCDnPaF9J0SlBoad
DJOLTmKObVHBtqyTvxqW0Zr8NbPIDvIvDrmQpVlqXU092YLOwYndHhpQ6TN/Ex/thcGdXe6hxYev
MT9g+EhHCLawtyrW37n+26STFwbRLom63cw/ClEw685Jy+gwYk9ksROzowJKYfI5tyY+9RAAuYwX
bPBiB+bNCQXrqOQuowgH6jAW7iBvQ4gPofYbZ0HKqz9ihm5N4zAwvZMVIzpj76SmuIrMvGTB1u71
bc/wMpo9LxarInwy0GPI0E8DJEIWM2komAeJ9DG9JCYJMqt8Ca6aIajx2foodPlzJKc1fwchD/hi
ZwNBkpCy8cFUinIN9HyXtascV7H+uaVrFrdzGlXnITY8JN7wkCsX2v4m3gVReAl5dZfCT1Fby0mn
Hlic5jn5tAxXhqRmtNE5Kf/Iyo7ImcDBWwTnRfnqCAfVwQLU+gWf2cOSBWpvbqwtn8mgelsosYA8
fK4h69rROoGNqM/XuTE+Rmv8CDvxPgYvNY+u+a2o/lFlAqwRGp30mnlmdyG9aungND2aEQ6/Cl+a
0XotAW9hsQLC3TGMTLL/q6Nb+JNWHT3Q/JieHDE/ph9Yrpt5GHfZqGPQgpoU7wRukLAy3vWYTIDq
9kjRXUBoNmkPA2E23sBqRb/p4gLzIc1TkGqCY6ed26z3WcTVtyK17ylxOFQLUwxo2PTGTaE3pRWN
qSBup5PGeCB3I0Q72Vv+qZ9som5AGBQugPp6+bNTZ8RmW5inhE95jyFtMcPjAiVqmZz8lt+Msrlb
aB6Eot1MN/166C/115Atpw7LR3+MUlzg1nyp7tp0MQG2gWJx6ieoPbYMwdak2HWIQ+DE5IJ1nnGz
yb7su+7Ck5Rmp1rLMc3nJ+b7VyXMgzoO+46dpty+5KG5dtNb9bd6FXXvmfnkzdrAWQWDodyGT4PX
UZ0UjwW/Sw2nEs2Onl3FHPh1yzOCKM2k1U/VwoXFPFZtLSo5kHuzcjjaI77ya54VXmy3npnJXi0r
3phgs/tLASaVFKMbEfO1hn+2BkFXmJuOLGdLIsfa8xCOM/soIxPVfIdp4CfSXwOnpgzhMYt/o/EK
nKIYC7Y6yCqlZQ2daI8qfyTYypYJePoPzcsBmwzDeKMRwFBfWmV/Cg0iwfjGotRte92ToJhAkI91
OuuhzoOISyPtWJnI8HNyaqw9b+MhCllM8twCCivvWqq5GgNYToCFmo8b8Jg6PA3szwwTJDr7s4Ix
xs/a9K0syueU7CZxKw3d5RexoUnNU6ggp88v+JdFDX1XGh4RDDxS55aF6ubCdIUkuehbdcB238IA
DUHemE+tzIIwJlpaQSmOuwPvlL1ek3oi8Jce59By6b5SaT9Gw59BalkBsYSgJtVpXMLB2mL0d+Ki
X6/eEXag+U1DVixY1dvEkFpHxemqfYx8jzHQMJt7VG9MblwisrggtdaqO+vOPewQsQckBFuUt7BW
qHd5ZslwVSdn/TDKMyT9/ot2r4pdigTmNoHmgalZs0jBeBGx8IeBQCrlnt4K0DC0kNUc0bRVdTVX
tdQpceaG3LPtvj/QtnwYG4Z26hwAxEQERIqZ2/KjtqdDAXInY2GhqtZeEERrAGNx/dLUwW24iKyP
EhlxuWeiL2y8clF0Ek4BYiBUsMZbHaXMvTPKN83cLeyfERDjBs7H6JT0iVuhDH8Loy2ZrIWSH4WC
Hzk9L1RH0Dvo1Hi0J2Z6tuxW8s6UedOa+BZghWfHVT7rKTyEHY5yRlyAbEIZgKQHsIbrQz3w5M4T
ejcvktH5dPBey5l5RKwwPwPR+VTO+rEZkaO0gXX6dz1+wTp0ar4ylPkFWzPwqLRr35es4tVCeWJ6
/2mTvwYER53SlOw6VpIjltJVSuIGhukCaKoqYz/3jRcUE0zmDx2zQf1XQu6n9p5FM4Mgzo2i2SNz
CZ7tvPUzncIoRgCjKk9i/s2iRwC16wB1oT61xo04+aEnudEuXPtncS2S5mbaxk0E8T2Oqrv4RNAw
VVfjC9YQ5V14C341ntWTAqTHADsdedjBm3YpWToVuCJ9dSQmO28qYo8OT4Q4jCnm3xV13vuJPnrS
MrmzjjAQJ1juwmPEHre8xyYDSdicSZ5fRjsG6UJSgaNImQPPgsowjQZeqotcm3st/7QZCKXCkwei
nHnlIEXvsji80i2HWp37ma5dKiyTAwg9u4RZ1p+kaTkmPzM6H75dGE0GCrFJwSNWACJOWjDvQ2Ht
TcKN6tUJvWov8Uclf6TY+UGBurrgK4uoCssRU/TKqdvJaUyqu96K92m7SuMQdxyVP11g1/P5d1S+
FhyaSbGPppRV6mbYg9d51yPxMkEWhk371ivVU5m6s5E87Ha6DcL06bteZvB+Eax4xe+QEMJ7qv0Q
ZVHNyefZAumrw1kZKS81aK+4llbeDU8lq0Ano1XS4hmHr9ttJpvvY9uVuzrZ8fd+BUxUgsWm8GWK
J6tTWR4AvJGshfiImrHDw0ZSMzDjYygtntFfGvVXjZFeRVIWIZ5ujGBEDQdsoJI+YpEFsPCe4koV
D5P9qtlsuKUSWX2MbDJr/WYt5cEqXi3dj4WqOKpKAtNgvzPwe1KvOSRqVv0ypqy6xyc4XkL92Wuy
W/fNJdhp9ltlmuc6Mc6qrNIWMJybpkDARP6kxlTXPmakk/BF/8CuH+5OwZEpJbSyswJbWIG1EMUZ
GUv9PSnFhzxR0QLRLgdlOJewUhr93Bj2B0Hrj9EWL/7Gaf5DbzC+E34aHiWAEw4B3VzQMaJdy46t
svqtSbx8IkvJUUm5jz8ujS9aCuZkKCSBKyNzGH2w5QyMkR1IuKnQ+6Yip9AYgD3pSd2IiCsVPgaL
PoTmjNa8iY/xXsMNVcvzJZ3Lj8SqP1I9+QgG4Jx+z9GST1+KjFDNyTKk9T17JoeB4so5Fftiem/D
5DgMXI3q1zBDBYbOPL7LwXRKBZc5tht2p/LtNRuZ1z1pgIBNTxHJb+xQX8lBY95uE/SsVapVxSUx
6w/6YN9R+MsK4Tds2aRiSEpJts67sc+8DJzXxIK4y7g8onYjUbOXszD55rFfJj9k5hpXxuPPVkga
sYOnpyAOd4wqa8X7ix5EIK461qkawF2sKC8zjN5XX3sW6XuJXrV+4n5kEQ6T4n2Hj2oSzzk8ZiK5
Uvf+KDFONsmbwfqF3w32qS8Wa3UQODijHNH6WZ4dMsCBBevtEqLyhPYxsRwPrWsg72rxU7GJnqjY
GGdONb33lhpbeG1f1eaTUAE37WsyU146JdghwXXVKZ+G0RPR1c7Jf6OO0/ATxc2e9vo91YQ7Gc8g
qP71oc9dp6TFLDmvpDkJbzlzLElE5RCUbGrDd6LWLnCbfQKYK/akISD/Ozh6GXBV7VwQHXnY7/qW
HIXF7prVBbN1qL7LdeAUtp8RSk6x5mEASHDJqNiQShw6ZWMfKtDeSN3RTJJMk7Y9fQ5SoJwy2qG/
P9h74+FABDVOOY1vylEL9gXCcEteerlIzRlL7xD5cpPsaR7yJzxebePa9Q+1hNuQ1Y3QLez/J4kL
p2nuWBygIFiixL/0GbJYpcrwEGHIonM3on4LTIlKziiNPC6GGPSxlzJ1xd3OYHONH7Updxr/kEuE
G8uC2SrkJvLIUH29unjJ8U+VnwrwV6m6R2LDia0dQn6QVeIWNtcY5T5RZWGVlhuChND3ai8fNbb8
Q+KxvbUxbkvMLki51mo3toejxen+kQERVQt3gpfyZa2gIpq63DZ4WH/KkBcKMmVTKV4EljLQf9hs
4uBef9ktvMrV496s3pCVOUXAZCRiO1C4oD41QO4tC87JU6Vv3eIWtIbhjOHUxsmtP3SUQ8vmKzLf
8Dae7PpUUmUFAKKiqJWup22OK7ejekmCEWl6lcVoAnQIWpROrn6MX2vmV5uDgz7V26L0iyXcteq/
AW1f4nc04UZoIB6YSuQjjwDrUPxWKUmdkOHVNb+XMdjZOL8P2lS7UZ654Rxg0BBciUZnQFedE5w4
PWqsVlNi6oRRsYsIcakGNRoAyOZCwq6OqIMzlHUTaT3LPs/dhzQaLsuaa9DVt6Z5Nep9pcCs8TRJ
G8+kEM4TKTVk02TcskEZqgDKdnGX+urWBCSUSwDXTeT28rOPm5O66Wj9mQNoR8udob3cJQonaxND
SObSpZYYKY03U23f+6K/S8ZN0ZZPczDeGdnxhBDctRHJM/oglJ7mxJGL1UKIErcQPhgaHt8VdJz+
36J92Bq/jU0q7Fuiytd3AK9IUdU1bJvrkLyLEc8L5Z1cxjBWxqC7pX0AvTMxQqeWF6esE5eCezcY
I29Z+ZAIJzAFS5p3EuSTe0S0IjerS9nJRH9zfn/DIxm/LPnRscoPEO9TXlZZdygnIMbR0pL9gc9s
93SzY/5cBZvJiojTF64BUYpFfwi7IRBQK5FmlLndLhyR0khqwqeN7wXfddJkh0URrlAAQtz/kKMa
EA1p+0VBnK6tjvCviVzCPT1g6ZTGS4q7U7LOGBT33avm0dMz7hXpTnC85dJpHgt+gvq8WMPZBEMa
7ypd2ift94TOFbd30aWuRlJjRlEqiCS9hPUZRwzhjY0P/KWo/UafUzhnxTGgTkeWo80IuBygldWc
ulDDjRT7Em8cHNVQ50kce/FC54Lo+A6UI+xi4tTaFjDXaahZ9BcGll72u44W6rc0VG8GMT/2FCSF
sbu1w/CRs6BH5lYxZ6XtvQiflhmjnWKFmLbNTFIxHS7xIWvknfqhM5ENhArT4E1TMs8eCZh0pwSA
gnEKZGDO89+RxFTqiOxdLhOWdSXJh/lQiWcxw9UVniWuwcaMLpSGn36l1ODipeI+eY54x8vxcC78
uIaFQ1UKhQQkzskMxa7yvsDALtLlqHA/LqyExnp9p6ILtDZvTNmPdWYT0TmjAXMaMlhJdIpEpRJm
hwLa8AhtGP5pa56qwIZtzBPxrWzvQZ7cO2snA7XzZfFH637sMd5PtECwbpz4L1bcWlORHQaQgDZ0
DV2SCu6B1sWgiWijEl8Z9bi4jGJeIZnQLGwlgp46K9WmmruM3SQZt54JsEV7Nkssqjng9k0X1VeT
8WlutW9NTO+yRLlUEwRiP6Td79LmMtdaAyV5HTvk8JFKlGdjQy56tJ/cS2DyRSgav2cTsJqy4X9r
K3RxHw06A60ReOXXspj3ZaByjLu+3J1jSvvsxfIANCIkB+3ajZh5lR54raYfFQX1Ya3q45nf8Rjb
gei9yHGAxIEez5nZRIpvdpbf91jG0ZTGIvDNVZ8E+B/AjVn9koavgkbl6c641pLesZtTXKR+MkEE
7/oTzRPFQfMHEm6YGXG/UUQavgtbQmZrgejbz4nAmu4ZGBm1R5r4KmjTSpPPWfXRstOMrf7YbcKL
JH0a2NABKaCsy6YNGAzOJap7d6yjVdLjhlXi3MOT9ZtrxZLmBMY0T0/Lo0b1Rb9LaIbpN5UJreZf
U+kOmVpJXSAhT74u+huG6ocCUAFeZuE3nXUiDdn1LqOq24rU4xXwRNNsW26x6ZMJwi9Uc18bP1P5
jv+XVslTCURFgEBou+QxixBS5b8SM7OQNDfDOQRwku4YlERtuQQEizQBQ6ba4meYoaxQmO4CYtxU
XbahaJR1fNRxoYE3N4Op4N8/fIQJHqNZP6SkIsqGgcUgfoXBz9D/oAU6w8CtrSUA9UgX3xIw/AhC
FOrdyJJt8s4TewraG24+mQppjTrDZQ1xCTeiRIWTfKtjvyBIY0jnuhi9on0MSA6cJ4CHjtlmdcet
1K6eI5BbRJBObqTa7jBvwOmsjwp8nptGw6MGzZEPtxY1FJG+FTnvGf2P9LIhrGn9q8L1HK6JRf4e
Il3EgjuXW1sG01IKI2cZSscyPRK159r8ieebunQnK9DPeSy8AbSTGl/N6RusV7ZYT0N/lHJ6Ve1f
GBUMduzLdSmyG9n+eu06Cz56LHwsV3BGDkc6jzE33oyRxc0C/EgmVqMeV90JrrNa062F3XjY46Pk
gAHC7lvtzO/mq2UqXZSZWRVD2h5XH5ni4REv3bMFrzgYn4s2v+mfvXjElerJ5XUsr8OonctS0E0l
toF4yNr7RDZL/IlmDnGUsTKh36FvmNGoxubqOSwIF62XSLa7LApO2GajSHQspTztjNIRiUEN+N+i
IsY/jd6ACTASlJfwr6YcJ8X+q1O/LMGdE6JOTHeJzNdU+dOejAc3Gi6dMrKJxjmba83ZhlZU5FT/
Il8oGD1wEFo8o6svQzeemdY8oQCYx3LqkWFioLSqh9DlDdFdpryGLDFOlglvSDHdWg8vniSyh140
GB+rWx9nV5NSQRsC1e8p3nJiXbKc25fJ+Bos92FJrsVH1+i+KhcXicKn/g+gMa9NU1cyLCeFxQro
ZsSHTpIAt+9hgwX6s1Oqc2x1FyuY/ABaUfNPpxVrfFL4oDPqs/mvlX86h7PEmAk1K0Jjzf+p1jWC
g6RxFZAZ2qmUNOmISoGn/Cf3EUXWgfjah4KA0Vh+6dEAtH+51/lyn0rdXej7mXeZ1hGgT3C2N7ci
Vq+FYvrGAmmHi8DcfOmWfuiq8Si22QLJZdrYP1oIOFDge9J6KnFQQhweaRCfQlCMCSu03FncLFFv
faTfbPsLEjaD33gL8/I2aSqdi14SIjXPjV8Hf+Ez7Qh379aoWzvq15pd6CJf8Xr53HhArNVzuU5G
y/woisXJ4ac1bsrlg+jYh05eNeuuuayy/XRJVsV2eJmSNy3Y1vaChfp7tlXPthh6rHNOToxikwX1
P6bcBAPXcRlCqhV52jFZq5q4zJV9sczhXNasi8zmOStwNN478VePOJ2Xg1Lx3G1KDLKISaG1b2uW
fzYNkTqBLLzGGSULkOVbCqWSvKWFrvYWTIyEYjUaX+LsQHdOK/ZtXB1CRSaFwlCv1aiUnNUVThZb
5pSMacSqNjJh1G4wnQEWU60fWetlKacsDuowrd31ERdRZoAttq3OEx5+w9japbYbSunSWRu9Ut96
VXlRRvGupPq7PiSv8m8e8zyeg9dQeD3QThprLbzzhQS+nRFqrY5QXomOga5hX27wuCPiJxFhgKNk
svwbZWAPodsy0cWLeliQxOmdEpbh2DWK07QmIouTDkowlQ5t8hOcm1k92RWAHXS2BI6OmTnsaWmF
Xmv47F1woH5rFyLHLyv8ZBcAas4a2nLrXce7aBbaNnsDS3XHCySoJhoNTqlwcNZaopxOhrGzDgO1
RB2dDMCZKZejkR0rnGNYnZOU39KAbeFbYamkYPrD7Fx/jtk/CpZHBrJwJb8nAvdvQWheOa1k2gg8
w9ycIRzQhrGAsKjAaiTx/MQH+Gzt4LGQhmOw2rV9S716ggFRO8uZsbHnaN+8yaBizTE9yQm4/ojF
xC5NAreIU9fYtho+3exgwnue3ckbB87l3RhSjhqOBxHGToDWk4UBZhJGxgxvOZapOvWAdvRMk+Wm
6DFdjSbTP0shkMLY7Y2nbFdvE4ULIm/fCgsnwsFum+MFSmNLaSGkN9nkCxHcas9D13lVgs2kyvzM
wz17ktiQy9NA79dw0pv2JCJW9WQ+UiM+NQGU2ANhmlIX+/9/35eQawubo6aV9wvvexi6oJ1u5hjh
8CVKf6Yl+ioJ86omydXuCj+X20tGG4SeQoeIQSLjL8wO0nCsE+59sCIkciEURSG84fivqSimeNak
p24ZNm/oWSNUxNDw5+qUKpgd/XpkFUOfM6hFjfPJDPVTKCg+ZL+mNrYn8YFSdjOgi8hgYt3r/Niz
mQIgw9lUgK1oR4D65iOz8jfNyl5pYbzi73iiiTR+5CFVfnzyOuomkp3A99ZbkEzn1tUEH8MC7Xlx
Q2SsJdT3KRafeXR1+z2JvwT4WvxMZBF4Og2tu2Z7QLXP9V9VNf1xfqlqcI5h7re0UrfLMeN9fg3t
G0/DKh7pm7ixAQ8rtN1DpIyncWK+h29SDpdkzP3+NdXHTmHLhCAYpteG/4fC5b3jNbprSyPWbPAB
vd8z5gW4yiNGvSkAVgMShbYIJ0FFLZfPBCwKnZiBvivXUOgAKPhQJ/I9GYddI4PTDNvbhOZmLwQx
tY0pgbZMaarpg6MFNl3FfPDbzL0SmSehXWSEpj9SQCdM8cf2ByW5dn3smzJnNroZMcLSnsjutYCQ
CPfOBxQ9rQbt2PlszTaoddTBnLqPygCmKaUsq5cjYUGoRMNBa04EvF1lzNziVIaGW4e/Qf6E6nSK
RXOcyxq6sl8qRIONdBOSlNOhYP5SZ2zcjXVe2dcrTanqqPA89ODFy2RylYpu4OKkOTqRuQr9F0K6
vuCOUzYquCILfNGKXi0JSbOKMkGK5dVqay4R3z7l61stvRth+V7ayQdtGuBmuU8i0kXUn481syoa
w7RJog1lMbtiplenw67eia2UYZ8NZiqAPweImGkIU4uex1096Z+KbXwWGejw5KrhOR8wWAGQgxmy
nE3rTVseWfCGlNaGyjWjHSqmHUpL5jtMNhK45m5tiGqL9AaVaHUoS1tRuLOtXIxeJcx0jgaKpWAz
1ivw8dFRG5EUruLjqXcDcgsUvUCYaN1ownqEE7nWB/y1V5gt4dl+ddgGv00eQlTCwNklOR3GTLNW
7kO40R4Kr3HHWUrCzegI9dX7puPZj5ljBP8iEyLkukmhhDpLPB3VPRIo8Tpaoqcf2yZ7B2OurPkJ
mmzfx99q/EOnKUxonhVmPsCyOueYe0Br+9guYgsfHoNUaR0FyFcS0KekNyG5IIKR0q+C6rxsFWXa
quDMrem5bG3I4rN8gwQX6U5V1qQdsC5k6p6rV9RYp8n+mHpUgsXVg5jL+OwNcsAeajcvIJGk65wm
XCqwqwygeOMLPorKPNV8cumP84TUsaphG2+BnL3J02bs6UdrjX2DWzNdOtQyjCiGyY02dZKmcqzp
TUqHR2eSdpr8cq6fk9I+o4Ma0c1i95sWSbmL5q38SpR1TKJrjBWSbNSsiGJWGZpnxCEbzOK/Thg2
8rzXRt5zZlGBLubQhCi6yD9qnzn5yMIujunFoGlC0pClFsST7qAT3GCbzILuf3tEMjiaLW5o3cFn
c65T/WhG1nGRq3P/uyy40oeumC+99hiyv9j92nBnNNeFMzuEThaWL7UOMbry1KV8QYfD5nCdqPDV
VqQAoDSae2Wu2OR0Z5DqlfYtvXPBFCCvK/h4/4XHak9fcV86QvbBwnCUYVdn/8C5k2Avb2cYSIVb
9CGWddMtADTVCi1NDXtfyAhcoiqsmJVvDuZZKY5wOc8GPYgrXaTOfym004yd7OjtVwMlAQ1/l32A
Kd4L4BcAlwx6idKgcLIcw0ZEL5FOWZ/Y5a2+kYm/W1LNXoflShjtCCkOXbqFtuUJNT3qE1sok90/
NWTC16r+NmO6pfiETO7bxDoKE/1uTumh74kTdvHZ7OzT2tGU29NJEtUJLwS6t+C61RiEga1D1Q+7
SMPPtLrvWTLQ8VKZUCG3NZifnCogMadkR+mbJDKiNR8ViJ+i7vYGN4K1TSNSALlvhWY7YmCWCr8M
XJlCbih/wpWEDtfAghm4yEnYGnUwVYWgU0ClwK41XcLNbpi2kBiegnOOyudNQzA2wyzK09Gx4aBk
FL9O2nAMwCCZTLiK1F1Ta3EAFfbG8KhJ2BnTTD3uSMeQwbBO18tIv484dePvirymSRDGXOTzmEjs
an+MNDymQ48N9/eA/0LFf0Hkvl1e7eilSXvXleAVCe2ltwnxVeU5uACEnjVPYAUOZMwiHrPkIo+A
2CNHhTu10M6j/5FZwyhh5JGB4F1vsEWHanYoPxeZXR43L+jpgq6FjBRC9U9QzN6w9cqJ11Co7ujc
rUwMZt/0jKLpsD1nOC6b3p9pk9RV7arXmLinp5Y9dcZutd+OwSOGSZBgLKolGsM2kXkvprM+6Bg6
/+bNrSUx1ibDPma0FDTL6tzbEAbSBohbEeN56fbKpqHiOEuFO0m2Q7RlpOV4RpO02vmoVPYxse8d
nmdkLss8G1GEMzq6VDbmKPVUCfO8PiUoYKG71DxhkgYxMqO0yaF+N+3qFgpMxTf2VyzuEcRbGgWo
OIHMWaiLL4NZ134FQkUXeMR67Om4wPPScO1Idc1xdNPyzFgdzdB44ZW0E5y/BI2C66iYMNxHaCCt
MyvPPHyuN6KSZ96iZmx4rbfVxU+71aIc8Bkf4rBBJE0ZTOm/Lcjrz7uEjqEVMJbEbzloA+tgzg9q
79rYvkgEtvP5sx2zswZ+zERTIT4hrYdK+JthhYTHUYd9E6xNCuQ7CmI0exWNVUvlS0FfzoJnejKR
UaBeM2hI/xdSWox7rcVHfIQwRu+1fGpzoJ7kKOm+WuElaZ9vAf9UnJYxp2XOHxXjP1i1H9wP0j+i
e7LtogQKb8T/zb248Q/r1Dt1QIjr1KGqis5AqSHvILKrMv0x15Xz1uT3aLTlKTT6Uxjh7QneceX8
D03nsaQ4l27RJ1KEvJmCBEIgSFy6iSJdyXuvp79Lt7sH2RV/V1RVJohzPrP32ptRnx5GXT8b7dLp
5muOQW5M/SAhdkN91VX0Akv/ZE/9iESBEWnvVf1fApOrRfG0jhkN+SBzUklZgah400QGH/f/ZL3J
MSGADPmU/rfCFtWQaCSXrO1Chw89/R55exXE3/WgLUMZiMdTR2MTMIUlRqOLx2PIJ6mXzxh0mCMG
vOrCniac6ksibAqVvSuO3ixg9GSsHmByQDoKhGnTstlFJFqtZGIIsIz4MYEtGzFLzoUJFm5yKLuq
ddCGqjeuGP8Rk1sUf0s87ts+OVsWlge4oMrrXJMfrdPgGauEgtEUizct98S69FomOLgDZhb6eMP5
VpijBp1MtgCDUcoF5qiMU5WhRXgaHQrts8w0Urk/xCBz2HnyiqVBvTXOCqKngLSKQvdUC3/9E2XY
FvWaCA4WXcgSXwq1c01F2tBhQrnBEaUxYFaqQxjcxPiszHbJea0KP3r1ScXtGlnozuEPk1FDMM4p
o4Ck/+0RGMpI4L975umZeGWIkRfP2uRmhrWLdBbnj2MuGuSffrX6ppPsrsgdiUtM+pPhryIDRWyH
alvbZB1K7OLCoEQPcuIe7YEYHgU8hN9T29bkdQ4N2KQnwQ+Mg9/S8EvTqlNiQPMaaz9IJX9mijwl
eIvOxVCzmXoxZ0bxBO2R2zzUFAGxcYQDbqeZ9Mi07KFEwm1sh+ssPEOE2IX+JpQ50ghEAJwldq3+
CYDISIO2c/zD04sOe8/uuLsAY2RBSZ9h2eRQGPm7yB5Nm37xjzZS9RHEnD/Mb+YBUS888JrbWIEL
oOB4VRF3Rqa078xH2nzWrclWYtqP5HiAKSwEItS7sxgN1CbW3giWH4p04jbgKimbKn6s/rKZOPs/
lZGRlReepIRPkdbFJNw7y39pAEEGV1weeEsSqoJ+elejn8RiiVAFz773yzV8sD+UIaAHZTrqxc5i
7EV5zBqvwwDwHLTAXtDgp4hWJMYmzCeZ1w8jQu6ALvQ+oLqx+0B5YTOZk1zR94orcJ7O8G3WRJKM
I0vGajjNoJoyJPuIgYIJGaQAPiz0C+YlvHYbZarodLZAZVkgcuTbEkEiyho/sjJ92n0xyZe4tE5E
c2N/GHYxetauCzYWYmPqoZX5pIDyIuWUc8AErRetweR1xuCDk0OE785OD5+mqX4HSKXBHXTIrTuQ
EkN+JEKrKCHt8JC24j9qM26tDYCyFISZGlLqvGlJxMSU4d9Qn4qlcw3d9NSg2A0QLIQ/tAUryhOi
h3goGHDKZuiOawMGMK12U5TaoF/biTgv4dOMREdHQtUAy6+w64XY9bC171rK6kwbKAvdHHjBkLNv
P5uicpwWE0WlwD4eUC9fA5chKLpxMP00ACU+fQkBCyo3EZ9if10IyhCRXYF3H9xF7g/KwoqtvSXz
d7faaiR5vRl1llJ5/jGnAy/BS09LaSL6SkSyMOJLJZsvvdjc1NS4oiiVvGxRzlJTX1aVxAsqNXIJ
PbZEC0TYNRhTF1QHaRZEbsvOzZgwVXseri0aM3NiqjfMfD7QHEbVXjJaMiV9+j+7JCuPV6oK2Cxj
eB3JOKum+jFr+g429SYARNFCmAoh1zBLJ+UYXVm/fsHgzSHMrISd3FK3lnFf2Qumr+Qr0tSiK4Le
XbxM+GMMcC/qhliZPMITggBHieGOdTcBOcQso6BnZgkQQklBaPbgjH7jh2SF13A9ghuMP/MuNKs9
I5G9QQRr2TFCCNiFjjFP0b+UaKRuVnbGv66cLzP0h2x+zoPkD+F0IsrtqGJM1E0VUyIJAMY5fC+m
/tCVOS+d5ZnTeEycoLnIvwVmoL6cdsJfzgFoxeCQsx2Qtl1CTrniwecxaQoZrF66LHvp/k052Xyq
HwLulBAIEen2LojKGaaYHZBHMZnbZrmQrnfXluZetMW9n9WbSSjUIEU3QGAbE8lDwWA/y1EPhecs
I2ou35W/eoELpYYgi5kOxzFd6PeyfEnMyLEJGkno9oXmsuo4FNPsMfhzFuJVYoBQcmie2KczRBKi
PwLJMt1jD0SefHNsu/FIgmen3of0bBDL0QCWKQtWqAANI4Rw2XiddS/bmjT9ufzsEgxZyyu4qhiF
FnPQCkNfBrkzkEh8cNWaHSdeEw2zRoIJ48/s/xgO9uryCDV2B3J76xmZM1xkm84h03yuf00ZVjgu
HRhtN4tzzlDOo4qHk9JVB2qq8mVSrmv5abkH6fu0RG6HGu7RrcJgxj0pPVlmDFd4bCg8feuEvSmY
6RfmczmNvoJYw0nfRHIqa4iSDeDHAnc40BQVXxYU+BSzmX5FxM6cZel8o38IuNEXS7GVR9fZA4dM
O1I7ivClkqtVirt+Bix7KtKUjfsfL3yx9mjNEeFGY4R+v9SnnCtJI8qyDhCQ4Omy/sWVo9Rwqsk3
jQtXto52u/qqcFP1f8OaAUW2swoRcMgOtaq6jVi580IVzuAJtEFI/6T2f2WDU49rgI+f10YXXFK6
ECIlNFwFjJ5QB1uxfItzPqPwE5pffRJvS3RV5v5ipprf5W45DMx7fqLgPQrZkX/l2VfAuAkXSqLy
qWsjH81MzcXddbivovzEXGDb5TqvQnrWvwtWAavO38oBHiY6oALCpfHcdvGjG3FhYW9aWHkMwVX4
IOd3O4qp7f7LKtHWJ/WQxL/W+BjfmvA+18szwgQ6CcUzqJyiwNqQXPoANfzoW7ZUnvqKhCC4Y3lg
S9ZrpogOz2GCy9EQfidmeMngh4sFo/c6T6d1AD33dpH8KHTPGQpGYXCWJb2lbXANptEdYw5KQ3gJ
QDOXXiQUcMS760Leq0HdKrsx1ZXKezbEryEB2ED+MRkh/XvTyobY9ltNXZsIvznjwqvyMU+c1LTI
uUSV/DskfPPfYd2g2RO3mAIUNJUlzKxtQF4nO4VtBu4sOwy64NJ3upVE+ivPefQcicKtWRgQX5Hg
t+wRfd2KoDytT3XLXKSWZcocnIk7ZhUjxPJ3fek26/Duxo5KanF/rfb996m9qOl7z6goU5nf5C56
+AgFX/9KnvxbZEROrfp16mO08xIU7ollcBd+Fnl/KYMFx5ZyCQ3l0uo3s2cbD8+UUaOlXArh3sv9
HkoV+r0CthWJjnNoA1UIGORPYKbkToFFE6LBdUSYQyUBXBJFMpvmCsfKCP2haG1VfRuRIJhIq1Sw
UHMGgtRuDcFNdMLpNL8pDvm+5+IpkTaEoFICzU4UdqlC5stpfEKmKtPc6aeEG7ICnl7nlS1XvLbz
7xIRsq7MNFF4MuhfxYelZc+hrJ+RLVTqQ48wbqOExVQ5hLqnyaMPR4NkrAkjQDx8hKObhMWhleMD
U2a3Imol9oljkCIMZKySaEHMh7Xah5UVkYY1FosC0kIZt9aKHlivdu2zF1dyaLxF4upYsgIjlq4x
j0mmfGvMHWrmSdVezEBZcwW2LN3ZnmDLWhoiVBvfbEsm/HRGuI2b1MIdAFZeMKBv0aWlxLw+04QN
jzZ7odKRBYDuRo2vSeiX45uBBjNHVsiC3lJ3i7TViZ7r2gWhBe6cot+zZhjLrRjeV3E/HnyvaUN6
vug4ZNfEDqetxVxOZPo+BzA3ACN3F7NTvREDygpX6SiQt2ann9N6OHfrMAm1MNxMOceBZxvap9zP
pIv9sq2h5snJYBDRpoAE3RrJQzOuJfCYICuP2KTE4SBzSwCH9UcGLxx1fIoyEZskykikt8ixY0ag
ArJG5ZaDDlrxTl2+0W6sKXTlnMT6NR8eaOkH2nXGhjtjxCOYrV1hbjgTEyUdzfwy/M46bU5o+RMp
a3P+pYJ9msWj1EzOXyVCDAcI8z/+s8W6MKZPsLCiipz/BsE1DMj5rwGYMl2nyGIEJH8FMbamgyfh
bbUsNMw8FB4bRj0HlR+xkrYsa5G6ja5IXd3AMjdYSKhk9Ratdke9cOVxm2qcWATLWZGTjB3vhgnj
ONkMc2eXXDKFKB81DvYc7aYI3XZdMzcwh0Vs/oj7kmjXQaHoddNFTEoy12kV/ghmZcOnmdTPZgpP
BkXcTMOZrYjavDkOpI7UgmQ3FfSmZDtfGL73ZC63svRAP7+tIjaPnXVTIPkMmMsTXhoSoUteMVlE
hsL5pwb+AKBjJsQvAi5izB0LHmQnTWWP0m8KJ2xNEmGQ/QNagwRnDuLpUM8UJQhzUHgmTKIlgxuQ
LjJ2I4Cw6fo6wxtRxK8CAlpEZ6bTmQVszLI32p0IxZAq0oRyDBkan25ea1l11Zy0c0hmgRY5/P/g
T1Us+wRkR0cZ4C1GOkTs8dZS4KohwtQ/IhRJtclijAsmsV60/KXLsd8wsuEvD1iGS9Ej5/da/nQz
ibbSyGT6Psfwh4TexCodocPVhEUyZFZHjMshJwQhjgS3YntZ42mS+DUjsMd09AlcelfvTPzHLZtd
QxEPmWQdIjnxSKXwio2KRCd+GHRD01xu0zU6gxJawzTNPCQfURqQ/RPC/4uFzwyyoE40LpcF1alN
VOrq67Akhmb/9XXofBcBN02dikxE7EU1NzqQMvR/x0oS7XgubtMgbzvpKnT5CcSPp00lRmmiFeT5
KJVEyHsZU8UesbZWU5jPyS7HfzyM5X5KRvoTDoTdMHxlPAcEVjCMzA1URbAlavUf9SaYuxxbZHkc
4aEAnYaLSl5WFO2lMGcSu2a4YaJFvrMM+r5f0K+F2PjW4mHFkcSs7J7VFDszQ/zJzS3ZDWGJ4KMo
CyBSEGHh5dTvnSK+4LwmbgRp7sYsEYaR8SUC9CljW4i5HJb6HKTtZYirl7q+Ckb52ts63yS0DgKA
qWy2taljek1Bo3QnmSV6lIoQaub/l/wKBri+eO0tIzgZCXM3nAGZBBGzOzWbsqD4kKddCjp9KAPH
7ESns2rO99BB65AyPR6Riw7Uc4znFYgRBOq5KoCAac265qoIRupsyrhk0y100bWEmVT4FzAiZq8Q
rAkqfU8icGoTnZpKMvvIgsk/wDRQMiuS2LDYv0OmjEA7UqR15NjnZohNq7mZTe8uogXBWlo/cFuA
sHt+cNxBGmwYiExUycg0pbNFvhI7evZh8jabs5s4s6flXm5KBN84cKilu9hVYfYGyaeCpIxsin34
aFoJeyO9488gyP4MjqgWsl2M0kDEBEqRCnXxhifJKI5y1D7wMWENarDvXwpLuuhW/lTYvieZizTt
nqfRHWJRY7EyylAnm8e2x2rad67G2CPOoIeI406DQ4+5Bw8Z+U6ptKLEgUc0QDJjRlyL+hiemqgA
kgX4FAMFb9/qxgnyRzXYmVM3UEZUxR0hWwkZIb/qumHTcVLio5fxTzHtJOFbQ3wyIz4JYvXVwMg2
Rb/Z9GnGvLOK4QDVrUP+17gMxkibWV4iaW+OE/fSG06MySQs6043OknBDsQcyPWUvhSKhx/rP7hW
rlo2MoLW70mOnkv35e5dRiY4pg4y+QBvXztMbLfm/VCwLZA71j1sRWRUhNMzxr8vYLwyk8iNJ2sn
lxs4mXuh+SGztOjGnd63/BnaXJIfE0bU1YJ+px52UUktigSj8HtaS9WQGNwFXpEBsGm/JCb7xdKz
etAcUiQRNcR2V59UUd/BlNmrQJKz6K71kM9EFf9IfGry6tRFf0L6WkpY03HJavclVQ4lTSJ+/4FS
2vichJCdbX0eJQzz+lbJlnMtq2eB6b2gymc8bTV+/a1peIEBFmYgHTd1xB6MTHqZF/XQRDwJYchU
iF6BgqdKEaNsgkL0MEefKvOsgrBlPCZQpy08/IrBDPtFICUixdRoasVVyeIX+YU7FaRHk147qkUR
L5dkXK0498dpX4+UzDDMgV3eI6m+mSRjfmjMuggJQB/XsMABF2EIB8J+d5H2SSGSUwutyVt4OkhV
i/FRGbSBOGNYXM+WdUYobYGR1xkxy9O72JgbNpviMWLkNEcvGo56E0Pocq4As6T1tlbxpPE9MQ7X
Mf20zGwrVg4GPagcvVILwKpJjeKqdS8I3chCMxlbICfAh6ZGrzns/RkvCkAVoDLbQWGDig1u6V+T
Buh5c+wDFDz9gRl5sIb4WugBzX2n8UkfsUWIxzUbYoh9efQmsAkxHkKl/afr42EN1pVg6u4Ebb4Y
4XS2dGM7thdl6uyYxnzRkCqCuVkXNRJKqhAKPycQPwead664oNwm8VvQckWpBzilKNTsFL7LHJ+A
BitUKksY0ByPKMAtoL379QM1m/M1Q2krdyhCsfnNyrkt6FqQ2ppq4xbV79JiuRQPuhDc9TZ5mHiA
6ReiZj93E1z8Gb2IjBg07Uy3VnAYoqA2qlvUMI3cJOHIk9N6hpF7nWEdcgXwDxgYo3gMtXifXgu0
2jjBGtLTnSBs0IQsvqYqJ2o4D5JDJ5sEagcH7khrNplBo0YjS610UmILmjh2GybrhtskM7nEkKtK
8LEkZSwp/v1OgutZnNpEIkKdbdg2IgZGRJ6gM0TrtrmknqoFVuu9myWvq7LjnF5Yr1+6XHxJon8d
60YVz+vEirZv9m6JDYPkh23Kx0Qc4hcVU1kgboxWOmpmdioELIWqfMLnEN5RCW9Xq7hV0sZGwsNK
4u0/K8w9myaqHaNNNUA3TbFwQ7WNRN6JysPY2eoCk1vO/pmtf3MPSKHt0Pon9TkvC78ryGmbsxex
ji7lJPnY0AzrPRNRDLtBftPXGC1pV/JEp/WnfgjjHyF9j+cMyruLg2+XzLeBgD0s1mDsam5GgMI7
y/ioKNprdmzhqoyFepUdF3WvU/cvsegTCKhrpybahRwbzfzdixFCLAjR5zFCAhyCeEuuRvjR4uzs
5XKXRbRQBqVx07phbfK7+GZZvy4RpT6Tcf6WVtjMMI5KElMqIAU66yYmxQTKUW2HHeBVRXoJuHSz
N6tFWdeeQ9zbKAxxNrnpNsIdN5bhPmTsKr+kDLgH7mmknhs4I+jYW3NCpy0cKsYv1nhKtwG8uDk+
Qgg4d82IeQJc4OCao6dQDAgypxsz9pBlBxXtBD4Vzy1aEreRJSKLIhR5PR9eT7f+kpp/tNwZNITp
qlJBI0MpuhQFRnHrpIevOssz0ZictCWcIewYNUmIBGwWZfJwJ6p1a/jypDt1Ze0UYCBRo/PeF26r
/NZ94kc6x9xSO6LC2z1q1AjphWDaSynbomyemrG+EOeO9PuZT+RqlsNGDwp0b9FdEC+1/MqzyuhD
3vBBtAiNnI+IU/ZSI4G1YFerWuir0C9Wuw6q0GKgPGgf8TI+UOLCet7EicpaIqDXyN9xgAeRcF80
8y2DLi2RPqfl1WuP2QUD6f0rmaSrBIOSmig2nQBPSUraqBqdxuGo+POv1JYOfhxH88OTDngPTpDi
k5p0BIXechbAf+XGBPEgbysaxS26i3W1VdE2hIFrpX+LgGeXRdi6zJLoD+L8gAVEVrDwXHTtWw5J
cBFLH9YEm7ij0pB4Sta42htYgbcp2o4e4L2Uo3QnvUx1wP4iUkOq9MgJcQxn0TMRjJWceSQWTm12
dvD7WywK9BmjueCIqPiCl1yB2xShacIGOULLrPXvbvpcrn3+MYgf2ie8VBiMa0cQcMauWKFxDaiO
sP7qh0SqPMgpHCuvPRyhhGLsnkfsB3FAZJ2M2nLV9Xj1fFYr4VIFbyPLgfq/4np9kqk2MJoCH6hj
8F/1a6m8dgB2kRPEgt/X1qpmgbVxmFTjMST1Q1Obu0wcYpwHKIqTa0oim2ol57AbCLV6nYzWBRyL
Rn41e56EtjynEgCNenyZShmgpRtI8a2YCERS9nXBD54b+1q39qjP1Kg4jBqiHZpY6xWP7k1kFaos
3oBhpZW/GsEVgpvwi1i/vE1Gg/eeGOOqhPNHTjKQSP7TJBeKrYoIBlYAIMGSCfH5hdZXWSXDqq/e
uvK5kCJYgNghqkIDTFh7OdLiEBVh3dK8Yz+PB0bsDDybwtGfx1xAyHeqIgAUtX6ZNdM2OkTH7GdK
cmo17NHNKeh2pQxOTfpFbp8wEaPyJM4Wn1b9bQhXwt4REqFWX3v68q1C8RBgocEjx3AACTEGGlNk
XLpRVclrBlCAcFgLS/QtNbxoQEZhSiTWVy+xI/mujAjLqJ32wpMW1ZUXHB/EZUuESWMuJM+RWRmm
ozgipmR2UGntJEwWq7B/2o1InUz0c4q8tbIvnTHxMKNGTP/FCguD7K9iA1Y7NQtXudrFDfNy2GNM
1acSwikUme0SfQr9G9uOuX+dlPkcCZsYRJFSXSeoXnJ1743WV1oVrCmAyLDcJezTKphTVe1aIUe9
sBfBjfPGLIDkFiblMsPVLcqeDd+wmoLkudX0dmNrQNyltVXeBzp7OwPeGvFX/laJHcudG7BsrbR2
L5DZ1ZHZVardLibQgJSdBG1lh6WWX6rxrU7uOivEUDsGfxMKMgnLzIimBTmRCfe2irSDoaDZjEmw
0PtrMZg3jQ8j1jcGCKzh36yTJENni/Y6chX0BbqIFh3TcM6bJ0OUEmFC4yeXODgU2ALlMRMqZyhR
gRAstZJfFsaYwJR6A4kVUaHcBzGBTJh5uRYMsKEd/HIt2tD5GbQ8KboX42PgcjEyRgRDKOlOMIfU
4hXy52g5d2WkuBWCVMNcIB8x7ACv0W+SYEqx5nJhTX2PrHYXgSo79FL4aljWZ1VKT0EUwi0LQKr+
dl79QMottvIH6Wdd5w+txX6uPMNmGc4TTiaNSl4spnNqVvBkUq5Uq0MnjUTHYNgyHi3ksanGDsLt
mK+abIXE2GJLlLe0ufidTcHu4SzPbQ2FTD5UMnF/OVQQndW5nu2PmfEqxd/hv9As+YHvpUGBg3lT
/UzfioL3Ep1IVI4OWfb8+iC6NKyc9SlwRvba1hIdjRPPZRenL2PZgTNA9NH9q8b4kJpkaMV74G77
CB5bTg4FGzw2HeQSGQP5PxEaNIZITNHsiSoEmvp0ieuJe7Zh3D5sQtqNnHCdnEdwzuzpMnFDDA1k
dBZErG27XnSHahOi8ZLYUy+kzOHY3GZheoSwsGmkeyugYyWrSAo+B1DJGXH3IZvUWFIBVGNtVX4K
bisDMt4gpF7Pyd4SFzLwlE6XkpuIf4+TBWZ5bHpCeVVr84hqeKQOi2UTLeIHPB2WVwWDrJYPdPXT
Jp4CXa1WPF09mjD4xNq0BbIQW3GNHVepyGGZQbXADc18Pv+t+Hdt/WnF07Zaey7lxoOefRnKKgCV
Vp7IhlMXCOlM9pxMeELjmjAYkImoCMumj7RkI4twiTNt4B0VRWeKloMF8L0Jg2MLrqsGg7SuPxjG
UwMgM1OZELE9nfnuUOyAbSOIl03CQnrKwJY4G9fSY/Lz+VO/ZrV6kxPlgW3nCe/9qXrFydDza9tG
t9Jqt9NuVWI3LLOi6iipC/zZNdJdPq6qJrk9g0M8a/1ee69km9nqQU5BcQORtPylQ1MZvBj5RzGT
e5jCQ6BQBADHDH9wCliCCTFNKY6lhkGeCo23ocoROxQGoARJ1JiUv5laqzQHbvbJFTvJrbr3ZX0h
oubQYU7qlHMYX0C7eVWBWxcpAuoSepinOlBKdF8yz1aXf1SS3UFpQ9adkwzMJp9r9kTcrA+P9qyo
t0pm6boQ6pQFG18xfXN5BmV8FiYAoYhWA8anOm9VpdxkHjXdfBvHT3bGTBE59MlrCVgNlmZ3UdnN
ZLDYGtbycsSkSbcDMl/G5juTUEvl3VOcLbdsTwIgtjDLD6inRYyzYGBmY2uabzOioIr9PsCXbcQE
DhFmz8USTxeRgLmxeypMazj+bEWbN/LnVEOdYzbLn0iE+BHkvxYqgYUw2xpkxZjgAGlP8jTvKB8Y
cMN+iXYqgdKDgSqMN6NjoFkxtotRrhu4M43KdFP8fqngivWPlYXUNJ+9UXyYFUFcaEbEEhVJ7kh0
IkPhcmEluUnm9oeZ53ZJ+NzCmK4eflLxoXPzFQxZOfy3mfYd8IEqcHUv+F9RXw4QUj5KVFgpR41G
nxKtGoZvPblqqHdouVMWDjGV/aCfBmbaJvIVNK6IfELbyL6U4EfXrgw98dzWTJHiF+k3MYZ4Y2J+
4NhoeuljLZqQxxoInEBCIqqQwHhOxFlFc0eWFh6inSEK26F8lGSU833DEpkZ4ONuWY+qmcCVmNYD
E2rAkLCLXrPotWXKbmEsKep3ncK2J3+hQGccwP8uWG1bGGMBYTsUSELyTeIHVwVsE0yJLcPxYPpm
oS1AywgQ6QRuhYpSvGFXDorJNuCQtBDW4T1kwiEHSP3omAikyXbRMyLBYydZ80hQsiJiiftnMxRb
nGabkjUhApdIO2adeVrq5Fz+MxonMQ6DMqPwcsHu3Uzzbs2qn/JWcWPVB4gHQ3fPiUWsqJWq3ktE
xeuZQaYCJA5yosevMHVDeheZHr1JlKuEkXCB405/tGkWaFYlbTJeLKaXJRhkqXXEKHMjVt5BXyMH
InHEaNxqgFuNao8KQaNPYdYmDfibVuiDwVhk1vdNLzujblFjecKMT1HhG+RriQbqiWLfgJ+I4TFj
3rEwmeU4VqiMqtlgmoNO7LXqPgQaSK58OcakzhuIgk5LjwBF9Vl1C5aV0pr14JJkIF8gu++wOqQD
PR4z35ZqrcI5wn6SBW4C0GwBSWzBIyaHQrAYKSF3peCaG+mQbGv2kQgwg22CpidFVy13PTGgKXYo
UjkgyfSkgpMJS5a6gKJ8fM8r9pYooVr1nXsmb4hR5MbCvdJYcD3U95HrReMWfzdKyxYHu43M3czV
I6GWgoc/OQof5QqND8RT5FG2otz0bjz1i6/0LmMBGIN8GIiiczou06RR+YDw88mYFIk8IU8N68Gh
opuyFVLftc287ez3vPwtO+uSWiiDX2NpH2KnKKY3EYArg1oGQAWJL6KnsZCoygvcA51kKIKhSb55
JoY7S1e/sb4qvNVBLbmyYrlRGB8apTgkuI1nA+x19TIn9DD2EKLYg8uXaoqfGaQ0aKwCSsaP4OI0
7YCdb6cIsGq/Q9Sicuo32JTShyEmTwF+IGArgM3Fa6z3r0yZX7MleDJPCYXpxTgU1UCwjQZpk52K
SYQOAHJF1fYWWsFrwOtA5IDu5Gq8zZdvE412z2rSgsaPGlhDMZcB9dUN1QZ2+Xi9hoVxUJdwF0Bf
yRHpsi7qHZTNRymlhW42AQkOHTUEFApMM0QXojCJDrXDQ0BJ7UsGrSAxdcW2r2CmhaW/CIWv57nf
FgKjPfmUy/UpC5jDsORuua1VFN61x1m7L0v2ANFBM14FolIYW1i/Ud4cslpBgG33yUJ29bIfFACJ
RCqL/3q5cQmthTldR7elIfKzuGP3/LcO7nT4rjE0O4NQ8IxKVeJLFGX48NI+fmGAN/FhV2oAhIN4
LLr2OOisS9V9yOLaDhGqHoyxs02koOxKu+JQuJzIC7tM4hO46lIUvDHxY5iPe+6yDK2eCQdf2afc
GV1BebJ5O611UXRrpOCWJOJ9m2TRY54IV9R2CCmCgbCIyOvVyM33oaf2LZ736pTJ9KCqfDQPrOHw
RmR0nzLVDG5UBNC8Z5RJBN80GCNSIMhQFOwiFE4Z7xqKHxYcpGi6GyAyNXAI5hDLjR9JJEAowWyK
CH8XNhwq0uDWtPvvLb6xQjFf3gCiBB5NAbJai1PykvHiEmdXl5cShatdTcGOztQgTQ1yEnx9Z9qO
crtTmElUS4DjlFQjFm8mfNRwxuk/ACqstzMpRawNq9OspZchIOKzEM4qQJZSqM8qaepDVPlfkKvR
ZurkcEQi0/aGQp/J+5oxE5FtpQDi1QGAsFOrXTAXueaWGqXrEh7nVj8mw3IqofOVQ3gkIwuBfpJ7
mI09nlOvNBbkjZJXlbO3FLM3bnBCedZhpPliSGPG2JO1gy61B5cbxw2x2gSAuiY20BJdmHgL2YhH
2nIYkQL021c1IU8QuHhjl074L6+/LfBv4T/0do1uVz+odWn2lA0es4zUCm5tdB8FUtQfajxrk0bZ
y1zSFCFm2yATxiMyBs6Y/9GDuEou7gR0FwqpWJW27NUJ//P2HdbCtrGHHy1LyLLa0NnXGmKEDaXz
MUfRjJq3q0TaocHn+iDbNfD86mSGfOx14xgz7OyvgVBdB8t4WRAJoHJ1lnlr+fGJ2G4XWC/pNBtO
vkNCip76IynadsMTHyAfpz8t9NnrlfQA3k0e7yg0r4LW3ToHjXv3NJL5lYBKnm9KOhJNWsZglCpN
sZeAU0SoIvOHPoG1Rxu5pkMhQt/rXGsEnOyKnDGu0OIZYBGCe3z5Uip88l94GoEHxWR9zoCE4h3i
UKeBDiBOyw7B50x6lV9KIXSm2R1lAgqElmAtrMUJGCmp9mI7woEUzZYzzHudKAlyW1xVhSLGF6PA
CilQF7Pp4h2R+mMRZiBsJU9nFFOZ2KGqkqWOvF6mMyNnQWdereywTuzmfbIVhdqR2Ndn5JcJuPUE
3HrIyFAtKaHJxgsg+l3dF3q2owC4LmxasTYAGtWpi+uR6C8W9eDNftT8b30AOubBBROImKSbeDkk
OQG5y7yvgJeVSJ2xScfAdvUEmf35PVyQYyLT4RmIxFMkmae+wNMNNduEUN0HkGC0U1iIqDCy02Jb
YnEkB9UzGtHRdn3+hkT6ECrJQWbxKQwaQZ4E/qKxUJE/kN5Z+LKFIkchMnPBzSTys3ebwmr2UUwa
2bVmrRx5atF6ZVmDWY7BmuDIYZBsskIFB0L0ks5JZnUhuythP+u40yBLwTylbeG3dqzoNoiargBY
dnVIRoejNmC/kuQULKEn86EfE58kLh9f5qYVNadqTJ/8BF97962phzsCXjvYNHNkm3sGEBWPEmSj
6D3TG24vYf85nOK82JXIxTXK17F9aT0m67xrEVo5Gus+4CDEkEmzO9IDjKm568HDD9XDEFJb3Q/v
eob9/JqdmOapV+3eL9KFcu7azpD5+lMI9CCZJ19PvRhoiGGxISAfhbV+rG8+g2uuKVzF2mHUYaIA
dWj65WD+H0vnsRw3lgXRL0IEvNkWyqEKKEu/QVCUCO/x4L5+Djpm0THTRhTFgnk3b+bJvPOGKPda
FERufhLe2p4d7bZOCiIpyWkuB68ZdI6KAag+Gsjme8fdqtrOTYu7m3EbKaRxzubDNdhlSZKHMx6a
TsLiVt3LOqMiWq6KgmAaGY9PG4Y0JjH+sO02fM3tb548ZJumCDdV0OyijmhDKPmIXhvcAUFnX1IY
dlzC5pcqQBbwI8UOe7OexUZmFNxSqRtJF/lENDY5s5s/8yvrYDsMjWeyI1aX+kFF3LOs0xeS+BaX
TPMmdhPIACmnNWW7/l0oJc+0F+B3Ge5+66F+xlX+VPZjWb9a2vgSpeOTI8Jjycm4juwYyusUz0GC
I9R0aVU8K2W+47ywyWZMVXZ5Jep3M/OM2FL0SDuJVuoH9xF8jRG+xtS50Q6wgjJudNzSKojDltZl
Q1b3uPaG9qCZu0HcE4qq4f9h+PwADEUQMNzGvnSsuFkLOpMFoJ+Um9W0n/Sh9PhwPvofXIXOCCec
rcOH5PRBG9O3BX3LKFyWSHCogfPviTsW/bkk2jTKKzldOXdsnDGYWqbKBPcemvWZGCNq1RBCHwG9
0ezKTGLBA8giB+PLjSMV2gEt7LA6OUtaRIwuP6QHgbBs84KKlj85gZ8l0Qhb14chNvYtPiPLHywU
BGcjOGjPbA/7Hxmq3MxGlqrhGF9oT2EFkxXPrWzlpzgMg/CNi0tLIVAWmJHOT7v35PJiKsbeIKuJ
yGXImdeMjlehW4ANiDy1btw+cTzb1l7LOHcn4z0+qYUBncp572znvZiG91hnZ8BmA4QfrGKSmR1p
3nGV08PqFIq95fVk9Gr2zmw4teq1aVjzfybspwvtymQxkDRy+s8ZLDaMAGIuOQVsyYR9ei3rWhNN
1jk0PwWxjga9Sw2iqdzkxXesUcTb3UoGKmwuFWrcyAxZciwe1foM8dBAxDO7C7OwLK1b4jZgSKqj
GWZFsp5tY+OGByqjZRI3UB9ONPvsYrI5NNDh4z5zHWX6vTNPDlZblLI2xLs1Gg8kzofeHJa+Df4u
lS/p0aUGadoMWKfHZlMVri6nF0546I+s8NXqqrmfYIAGCfj7DLawZhka5o84m7apXhAdly9hqVKL
MgcMOw0buFbd1jgM6I+sOYPZpLQAfHtQl9gfTOwPokk+lqy2yvQ8K/gK7PDIBopsDjXKKKmNRYHA
R71rOHtE3qZBsKWGK9zJtXFRiXwIclRPsTeM7p6+oRksRK2Ng5gbFso8F8iS9GA5i52RkQ0a0gAc
bbDAzdhR5zA9q+pznvcWZ1zpzoG5C2x5CkSJKV+dAlbhwu53iUO8EEse31D8bdwdo37hJSRGgL6m
246r9xyfBUL7vUKrL3LMUuUSVCrh0zcAqRpNXi0mO3yEtT6ygdC2dNTsLG7Y+I2ve4/n8PG+UTBF
w9xqQf9Q+gQEyCnB7iKl6UzIBRQSaq8aIFqzWR82KIYJTRZOjyUVgl4MPSll4Du1eX0mVZtYr1Ia
7Y2x5QCg7m3amucENCb6hgHmKgdVdeNBO24BKaiwRBzeDyHvB1nTAyWjJnFOL0UU0YNlBn39z0m9
ydjLpbwbdBzp2j/bFofGb3S8Q+KxAsEN6WwVvZ/bpq/VOS+/974ki9ljvZTel4yT6CPEaK/+ZV8n
X2p8Dmq70wJafrYymXPJlIHwbG3rUNAEHRbqbsmivehoCOt21Idu9Ov7dJKfdTRCectvbIZfDdEf
xE/3wVZy0M7+tDYE8U3iolbuCYVf867nUViTRurpjif/PJ0I4PEVDtp9gsXERURZ9VhPJwLQ5a+C
LMIB+N6h26SGyRwR4vCKLwrgMTTAiDBOugxPR/KTcvE4m8d08U6HugT7NzB2cNKE0T6dluw5U+ng
kKCWf7ot8/wbbkergqPr1r8d7aTMJLpET9p8jQsKxfQBi3L/kNlh5lHnCS12qwbGViNeSOixCi2/
eVVjnvqdTo480+hHPV3Z+yE5mVTagQnrJ+famtJrjI86wxBeyTuFrm6wOxM7Tl8KbyBEzhOg1GTY
2PiFx0NM+/I/LOxeY/FYewF1jc23P9VjB7WH4ymlKrNr2Mh7ruzFU3eSU/nMUcVfspxdCi5BkGbv
Uzi9+jjxDKCHy3ikDPI6nEeze0y5eQ8N6wYUKi2xmI/79izTlvVIDiR69FurK7dRia8jX7Rw/JSM
3OB6Vv9mjx9QY6OlQ/ZHgaEJ/ZT4hjB2KWeBZvvOsntLtJ8OaOQaahXrX5sf/FrTXbuF322d4H3B
uwbOZK/ddSk6+yA4KuNFN/VXx9hkTclmuzqwPfXLuL8bk7mNHYExerqHSXnfOQckqkPYf5hEKJdd
30iXLG4vErYXe+CQCuhGpSSdV4LEQVUlGt8k51Re/ASLgtFNV/vPMPVX3GlyQwc7uzT89RrHehRT
7IMVXJn6SH87yeyOushtrD8XKknMvsLJgAxLYUOV8irNaYQU4F4OxRL5NXblu2rxuOdo0OJvUlZw
efQooAmtF5YxfcES0wXQ8PXH0JKzs66FAVTV1+zLWixlEVMGYMxKtuhDGAvUkjv02uBGbWAHt4Eu
gUU9aci5NUpzxv3k2CynBXULTZDKQYpKKLMCl+gREUntyj9zXlFc+hAtjkFsVVNFx098g4N6i2Pl
Rv5NJEeLvwZTOtBhuh2KZ6HcqDTosPnBqOJGj7farD87Qzst+tUaqLHZ0qZxzlkv98w0Ja+HEsJN
rXxDSjjCVzkUZY7OtUlQCfH9b9J3qIs1j37QEcVsHNTCTx1e/ooa3BqEmGagHM5vMVBP/XEcPleS
jVBkjC8bShk7fGzjBM6sf/HIH6+54nnbDfjB1PKeg51oHKqguBjZNW5aejT6S8bOqhV7ShQFcT65
mA6EZI/r08LGS1JwU0dJQgyeOlbe2OVmvQWJzSLPLzQA59WJNAZLZPtJ80rYEVZbgYMpJNzKuA+9
c8fhExVsJcgYA1eb1PRKee2lI1BTEUWk9wSWV4GgNpIX2at54sdJdFb5lGLlpPBqLQtC+jSo473J
eIzpzO+5wkPjbnEqqyNc92Qhca+vocR5AcSFsm9ixdU02hGXe1n8DXGcJX9GNu1aACx9QR8reBSZ
2w79s/hI4Z1blIgSBeu4FPnuNg7+muQMUOZUoAVaIFLMeCsTvBWfAm++NlpHQEK47W8RWfZijsBu
Wif+A34Pm0QnX98Mzc2Kp+GYtTayw/adEYpCz8n/WSxZZK3YigoaFDTKZH0vMurY5h9mLWku0VUp
Mz3UojqEcoxBwgz0qdr2yimdxKYszwU9SiHNd+pvxtkuhIJVr0ZUHMBO7ImaYKLo32ZlfFf5sYOM
MWVWovHOWA3dhrWz2TLwJity3Os1Jif0UfC4Hoa1rrK9lgKpnHkJHL1BX0LLkneun3J9xaf3X9NT
zoOjlyFGWbG/2MhvKhS/at8UDuLJuNqhrX7kWKCeM8Ie+o0YzQE7kTtXr2hb+5BAv4WbGm80zgC3
nkHkaxsTZlA+Tn4NIr/jkJ3nki8PntGGV+CibjnVQTd/mE54jij1pQth19I3KmCux1vrYZOtyIAX
UmxSEuEhhtOjiiOQS9xlBsqBQharwRzUqId0eszma4UdUeX0Mq4bqfvAgbX60Ghri3lH222D3Zqq
AdDVpZ1vxULj41dTa26CTUZFytbPFkBrJhveKIVIUcdkUAvfGSg9J+OLjNseh1BSi0uRd1fMBag1
jbHgd70lJucbfOhwv3x66ZXWPrUFkHTtBMrjVC/kMjpQGLBiFKAwpD25lhtmhp59dAo/GFOmIt6E
QRcUzINyVWw2YOJGHAoZnhJZfdKVEsRjhkWXz5j/vGya00ysiGos0tAbFjsHotXp5AK1jSQokc1q
GXGF8pyYWgvOFqI4KcVfFVnFwdNL+e+SeD3ach7eNIArGgVOGnu6alQPjXU0s2pPlijNn7DTaMBO
o4GU10NFB0vGmNVu6xc4vjB8zrQEQ9oLRwLHw8McUiqfLjacOKPdsB5/SQbjZSkPY9G5VgE/Jd5+
mvlw5yELESkn3YSu4Q3leW1OzWXTk3+S5Cs0ULgJ8qylfUbhCTYusC4OOvauxHpL+ITs+KsCCVHQ
CFayFyxnV3waCOwNAjJ5lek+XzNsXyFSn4D6oxEMd1ReHeyJ6WJVLa8gb++IW883XqovSRjM9sEB
HlAt2inzBgcGAtBHdRNxxpE0zRvBs9VuSFV5LXshF5pVvDLcRNQUjX5rOF6Y75s2UNamYnWngP5Z
IIOS+zTJk1p8qPLf+L2Wv9kVavmwm6n0YqHpHg5TXPqj3geU3unb0f7XAQZhXnILNzXFA//avZbB
27L7KfJsdWIx3VzW8oI4js4x9iFjoU+ZExxj2sCD03KhdyHp1elpzSiwCvOETgYDi5QFIQmsfUa4
ZtJGWBoHKEsgubr6a2EjOKozrZPq3lK9JgUxT2eygh+qS/JNg/coJe2fd79lSs32X/hfmzkCXm6O
V1UVXwnPejofZCk5xdve1okGkravJqjhw1Gj0zGPyNZAV1h4cqQp0pIED/A3o7NIcCWSAANGt+dl
izez1QNj3i71e6g7RChogcQcXauEm7jda3ZpRhES+Oz80HZcfRz2hg1gzrSPaUbsH03YgXYrq0Ga
5y/21O5abt/IEPdb96E+y4iXq8MCXLz6pE0Y0jE4UdXIUd8wwkusRPc6wwsZBwDFrNdMcs7KXAWr
hNvXJj2Sf7kwHQrq5vTPWo7Je2UmTTxKytaeKJhiUx7GX7lt00awEOFABqX2b2UbTF7M/YLj56SJ
b+crwWRZqG8Gul3YB9jjLn2DNaDXABVNbuNHAA7V3i15/qEDkW4OMF8EYycuJaZr7NUpPAjedyii
IU2s6Gu4gc+yLXjecqjmdTPzfjDJr3R3dbD4DvcS4tQaKHECqgI2ajG4bdLDZMXkwF6ta4KZXT9Y
krPB1SFQMeZmS/RHocUZS8CAP4iHF/sOipa1H/I+tKdrGITDS0iMvRyTwB6t8xRf19rIic8JhkU0
YtBBr0TvKQ8dhs1sTI9ssY/v3MQjJQMzz1deqByDOxhPuGUOLcKsKKZjnfFJ4QLelsn8SKXqbZL7
t3h1Nb0m1o9E9D6tL1kSXdp5CXRoAA11xg7A7tSyOS0iRSSU6lFxQxe6zeGj3uC7/3PJjxzZmN1c
642SFN7ju7KYNiqpA95hFQlNnbdEWZFM+Y6arRjgWwpj34N5ct2cq3tjvrcFj9CxOi+SdZ7DxldD
C8P2XARJe5J1K3DK5MpZexiuZOEjB0Shal6MarouBi0riFvZuSevwlbrPBP8jFsyexCU+b3rbwNO
rCiorYQV2wusMWm2aVPVHce3Vj1TAn0Zp79Cs9+y/F5PgO+h8q9lyfWrk5EM5cjucGRv+cvmsF5z
WDdZ+QEJlzNE31UzQj6nNlEjSPx/db5v9ZNk0yfJeXVAiqEi/txzDE3kO5rqxCbVybOb9EK1AFHi
kG2jF9GV94889T3elXnNSZ1lO2cZ0/xaJmfHApZNTLMdHRUCA0M1eyEHNGO1EirJV/Ru7bZ2e2kX
kzEZ4EXGyNdyLqYjPeHZVIQXdvJoYdUFQ9vaLsCi871erPf5OE1kItG74giTG/V9bGFxzPY7R4w7
VvzOdo6yZ290jzCc7rQG3EK3NiRvTl6Mgj0sQNkKD6gsigN4n4M8SocClPgba2nUAWzhg685fyXr
zWwQU4pvR7yo2Me1KXLTA9a3gDIYMCpY/1uTOZg/V3wTfMG5eq/IXyZk0yK2vy55x9SgLESNzz1C
Es1H6KU0gRL8tvDLJ8rrTNRcgGK740WxvPt/KmT5baSbuZlwyo2HaNQvdbXXtHfZrO82gRhwcZco
7ALlb5QFdv2+jOJJX999NMU1n8sAadKS/ynDeXliXp3hqww1tXzsUlt2qSRGO/usNhpDYGBE21wY
R2cpPXCAfI49DjirpylM3bedsxdsGyvaxieAZYLNAX6friIELFPYXW4ClQafjngiVhLjzsrdMYtj
x6GjXWDKDwAfB4msNj/ujWwoJ9zlZEZgKnPb2N+rXK6rFDD+1Ei0BKXELm0+6m1CCXY3FCeZrjk7
fVKZ4FvZvjI+BsTmkYfIbwPiZUaSali479jMTs4jw2p5HokJkeXof1VMO9NNYo+Auh4Vl94wfCP6
ecMt6uWlxhE9aGqqG147rdjocusyfYRkgVPxYhDSC2l6zo/dwBic2Vyt4EQEAffK7RJQTG4XVnTF
pD4KCHp+qXDad641wZfETJ4jPzBl0ra9dRy6XQjGvTdpNIbYbtMqZOAv0EwPv9Bge04YJBdYew4O
M4FukycyPYXavih3cg+cWPzpKgg32Kk7ClLm3Ux5War2ZCpZqe9FPr8JuX6H1nRL53fJHN814HkT
yYuJQk+DTAJmfYVzUVXjJA0ZhPEUxXSSwZtHkZ8xL4hD1D3UYVtVPyWfEts8zkqTTi9faBDL80ba
FLoS92/efAzh10wNF/NhoxCtRpmhwxtDJi4Mxfk7tziwFjRSzqI0DWnGKetNT/3aFumHIXXfCzFc
uDd4SI17tGwnGpKA2SSj7sa1fpq0MuhWVuKKD8NU2w4vM4NY1RYvDWEoh6D02F0ybBUGDdVg7QAL
k/qsL4CXg4LMSZTSY5ocEocxhhPSAtSmIFDBJwiTByMMC36MTLpQtwYWz9USo1PdQxXxcjWY3FTB
zvmkmixY/3G5Vu0GWPpmTjgdIs9yxueGKK4RF76ExiMw59NRUYX2YebgWiLYqukRBw/NgVDtt8Me
D6lyrX8S3v56jzxlXyic2JcdC9XCoiJlt1jezE4697tdthQnShqHsH1h59Fa5i3tx02YvquQfoSp
EMY4lSVaTvUrdeAeNNs3asPPxB9Z10Gk2h+pRucWbb9YCGPeMeEPl7GS6ixpsStOCnCO+1z9JNWb
PD3ADZ6lWD4vVy5M52T5FTdOaVrbrpBcpfDpPaFcypzQ+yDRFrwQVMPTcTQlBtFG/axOztFxTjEj
u/0qCR5p5VsdQXH4iePXRN8nWG+ZWFLdV6C5Gdo2rhmYWOQ6HMgJJs0y2CzMY7QWUlOlWHivNUbr
n5zYeY3GOa9MRbLwunrFfLLAAobuBhGzFYGAVpXqtqdh/2VmPEpgcdTLiL9aNbvzdBthwc3dJamI
wsd7ZYHbaMmPrCpPA5ulIqVkk3OaSuJttSk74ljUmOcBa4wKxUpJe62G7A8IvXeLOF7Gv1t/CW88
Bmm8EAbzPqFuxQ667jITv3NQuDZKbB71qns6lXZkWyLL+Z0yH4r72FDAwe72tbIX621J3D1tRvgn
fogwVGrErh9afJO7X8x/LFB18y5h6RLJi+ADEdRz4ZynEDGHJwlBRLz0+XePhTBkMu1ZM7L0s5yT
zh9m5usJ8UZpH6YMV1bhVOLIKInN/2BGT3D4d6jVK6eCxQvr+a04dVgoxrXLlh+L/QzZXXW/2PF3
HL03EDHw/3byd4LVBcdAlVdPXfB9/E2GfwSNdx1u1HK4zBB3ohVfRtbeZO++ZoQNX2MyU6qYDCo8
NMYAXGUNAKgFBhfBtSM7tXJo/aa6LfpuTSHMWFhry1OsPlio99K49wBrzBSYzVcCbm5DWheY6V6h
O9N+raq/GopU/rFa7PEA4F7mceTnI+MxcSh248nFdvizOdkOJhkXFC7ojQz22Rkf96RUXOxghOPo
oUyrc2y3J5iiUHrgQ6IyhaMWQBjqRyx8sGWLrMZnBILkr035gJkclJ7oKP48X3LCQwHKTdK2xDxD
jWdLsZ2dLrAynTQbBJWPJYxPcy2dFPs79SXcd9aIq085SWQqDPYDFi0e3PRZu4/pWIAHE8GWBmqw
1M12kjAL41NC4L+WKl5RLCrUrx7BRkA3dh3ll/EQz3z3sMr1IWxgjTIhT++azGJTtIkslCwiL/LJ
LH+4JSXScSpLFrIDB5lzlMivldX7wycXCdaCnU5JsvOvoThaY8LTVbY4dI82eXxqsJ9Hq7+bV2Ml
FV8zvIW6UEvX4KZW8O033SU2200h29z4nPUgHqQ9cxo3cshgiBtV1O+K3t6tpjtmILJA2YSWzU6J
PL3cbUdmVmehc44tq23eI4ApMtmetvnKWdY6nEMrJd+IyUfYU2ksjD7tWNtWy+Ka2T1ZHpXB0iie
vNBGldP0o43vVa2qo4SryKIFgHRH+odbqyMfzHigXsp6pgtyb9OaE0rGLsI9GXFHYYJUGZkLrv+4
afbT+oHRsa2wnDE1tAAQN3BwbHAIKtlOcZzNF8Bs26SIAarfdEM/ZnrPcwLrKjSQ1uJVSp2Azdmh
MTcNMnbKI0Qtjmji6z+xm9kj0LM0bNwNPAIpgiCbOCdNb636by5vKnm+qMT9RTyCwSv3B3BX077v
CMXRBQwEMvqWtEdjshHjapqSkPkDtRq30zliSC7wMMv4BlnJk2GRTD/RZzqO6ZBLbtUKz0P4U72c
IvN52PafyYiet9R+Ba5NloKWTzxx7lLjoTz4reZyEgCX6OMZjcavHMVWpFS+OGAFTRileEo7ViI6
fRX7BMn5DG5oxzGKOnllzxuYERwyTkEIGyHXVThdTDjHyxhs3m+7WipZYdPm6JjpPYqbW8PqdI58
/QEYQeIplegtS5gWWGF5KMDR4AQ5lMCfOmi7lcrucEmCEs5RXSD0EgVG4UW3u8UXkhmq6ZXA4nDw
yBkHUuw7EvadZdFAU85+iH2nr38L6Upl6U4T1Kj28rOJqgfOxVupE5XyF1GzQT8iYx5xjeVpdipX
LXhnN4pPaJj9fkMvg3JdZDhxC8xMM3vEefJUbOuJ1PsCYC1Rb3oy3+oJmwFOlp4ukoZCabrkCuVB
9fcLN/0zh52rcu6gai+rzj2VyIlNw8nNIPQMQBvDOs9L+ZhwmE0yXAaRRX0fCZCakD4Xe045Sj0A
LBaHrNzItAUkMihdjo52Odzo6rrqUnYVSXtxGIqp8rJKKJB7bSk8kpvH0ZgOWZ8erQ6dOeq2WYyR
wMab5hRng99tQ19Xql3bUr91i58b9lUrx9tvEoHF64kDaAU4HKi8g3VoXanDZyHJQJphaZCezqIv
GIz7OXb2aNgHua0PT/ip1Az12G5qP9Ycf6FfrVGoiYNTXjxNyhPDxXjWvfbUbTwrsvMIefWQcdpK
RALDXXeEVCTNj9C9LzAN7YnnZU+J9o/jb02iPyaXHuDGFnkMzhAGtWWbMgJF7LArNq0jshrji/FU
7yDrLh1vmBG4RvglJFYS9OjObrcbc/XR/WbYI+rd1Cob0F44uBFrlBmtynqoFYBzk4BZAY5gei/D
8U2p0ldbGZ84obBuE7DaaD2lvJQJaNVw6AkTgmh3R/xyb0zAwvFIjW9meugTvaDo2yUwfITVjR9w
M0FX1zWKIP7o3dm2xudgxc+C/ilT7OPI8XJ94K6aXI47NwPCyFw8OE+6LS670JWc6lRa6P3pdjRp
B+Is7cRvMjvKsMEphr2ULpG9dI5lc/PGdghYtrnTbgL6jub9joKYV9Fxgn6bF8xLLRZQhAzdRnlc
9jquZrwCrDTIJoA9DTkVAaNTQesb6Nlx4iuJfNbjPBhd+JPNrpdKsonHYppR1xDw+MvSpmMJxkBX
Eg6e5n7mXp94enVEEvnb1ZgpWOaSlZA181iBx0nmXeGgeWCZwutltR9qiMe8sV22VxsjS06hRuY9
3vUtXM2WjhPhzqQMuVJUsgQ825lRSvFSkoGYbjr9PrzzmQBhK+RWvsuwtwxU23B4ygyM9iaXs7wh
UAjCxOwEngy6n0uerYvkSWHuheehSvg3mV9XVWDV+6LJsFNxMs+HIGsaV69Blow0Es9XOZP5jvgj
bpN1mRO7joO5BfY3TWWivGJquU4mbqoSLwcMZHPZG0SEbVKlc0zGoS7IZOGhZ6TXJy+dxWYkmgFS
kP0CinQcv4BsmIr6n2HEgZqIQMUQUmEIGaF2xZecCkUxNlsqQIJJQhBv3/rKwZjR+kR16ayIz5Fr
4CSYM4sVFASmlbh1LFvTCwfn1HfSeWgBsnGa08G20fK4NMiY2dUm1pB1xQUyoFw1t7rooMB0NyhG
bHrIVh4pVOojuk6H5Wy3GHqSn07j6IgGAzkL9C8Ar2PCv9TzCIyqOAHA8DLgdoyBut0cJwJnw0z9
+OxKZe/N0FMzYPDGc0a8LOuXcJxZkjlHK/1iC0ef9oWjXLfuCrKbYshXq/kqVhJznV0gY4LdizQV
0SM92z2+AbKKeOlXR74hYNuw4ZEoUODElxMu17Y1d2tprrzHXcMhK8T9FwHP6BG8gIsZWI6ls8G2
cEEEUsA0NojnpT16MaA87UPPoIPI5tkaziH6R9g++pmGIuav5k+t8Mq8t3jBoQqc7cRLq4hE9ofK
aGrJbw6RQ4N7Ah9lh71wuhIK6DE+M+xvlJ1jUX32mUnpZjTeOsm6dnN5MdLJH9aOnZa9Xo5z1bo2
MJIUJz42crtRgft0JUBC0zm2HXMiyazyUwkXVnFFEDdu+NcIi12PJEEnswd4amcw/U14Gw03m8OT
QwiQLFvNxgkC8M3pbzLu3YYwoJTeF0hIkpUcbfsXJcCyj8xvx45RhZnMPrK1P/zMWXFUWlRikOjM
Uqvs3vZevpietqbauaAbGe9EmZ1LaQa1Cy4DLwuOeI0+upRTRCWfbSPzOVi7LZm8cLF9CXd1UtB3
CP+NFW6GRXUAVClL1POkfhoBCghDuLUjAz0OD5GxVu2p3YO7COR+VD2FLj6DlDo3l/xuShLkq/ig
SQhcwInSbmawL5AYgdv0Z1VKOJPTkRE6vGTek4S1hIFIzweTn2l8KuoSoqobmRS8lemTUswNSjXt
bc4tQrMcSMouJy1TvHrSj7QhsDkuSeCsei2xmX6c9/DJF14EyuIcMfbw7mE6UNgQmyjhFqTrTPXL
cRuxojeBJspULYL84GRwyM89/2PaAfTdhVANcZnBLbCW1nQwL7guxvre7iSAYg5iG6/ovUWKIDJ4
ce11/BEyiABLmQ8YAegjTukj3oGBS4f4Y0w23XKTuuFcUZpc5s+xuZvaslVwRKf9Hy1+Z3omt0sR
E2ZZk9Xw6pdTTnIFMoHVQssLWf1XpbeHaYYvjT0/8UXmY8FNMZ4KDb3+hzkipExDs17W1jpiKWhx
cvrnv0o7Xb6MOBNF8yVDXxIVvlAknVHDaEXDs4p6broNQ0ihSz7voaR4yFnnYxvAAQpXkMegKe4t
6WL2DiX72AlvF5wgSg9wCwnBCZTQo/VNcVjCiWv3Tqf5hrR1MCF75URcqbbLrCNrqtwk00e81i5V
aJwObNJ8L2wifLBeS1wtUNEk/r85s4ZI4kNPwSRN8kZgoQ8qShxkhR1MxXhhHq6Ve2sMpx54TlZt
GswwS/2z3Hk4t4p+k8OF9vNuI/2ruqtB1Fyz9iTclhsJ0GX+E7WsWa3PzGZ9zmabht2cUZ4q022C
P89ZyZzIuwD1dzPp1onHUogtd8O6wjeyPHDIgbK1brgCKpTdDGW3XHMkxn4ty7RwKFgk16rW003n
RK2yhi0xF/Y2xYRlEsBST2nVYSHH6Ow2vHVZU8S0QeI2KJWZ4wCp+FC/pVJ0B3V/L8tdX44HDIEH
3HgQ+NwSoJVEIaNtBzmbeJMNfYGE9tNF3bUlhvlc+dJTerIHN4EDamX8imLzkwwvg2qj0w3wdF0+
ekn1aFjhiUc6aWO/zMhdrZuOjd+RFc/w0DjtGcYIBS4p+jjrJiREV0bQaMIj69LcOEVsPRy2DM0Z
MRTIx85BwM8As/Z0hPA9w1hsdeOmMEni10z/Vac6mWAFD1cZvEVXj9A0k0S5Zrlw7YFddd3cpnS+
xfIj17+zJrw4dnpNa8xCfkGN2Kq/VcKLnBj0j3OaDHAiOX1slLGRiSmFAl+SWoERase5jyEIbB+x
Qt4NsG8bq0cBZdJmrlSYK9MMTtoSHyZowKx/LfFX6S9R+xXjQNJBEA98bUw3ImEtAEapyJmrAFbT
GlCa2DpD46Qou1bFvixTpNzzXv5riH2tAW0U/1aO1oDhItGeFFuAiezZEyV8i2MHpTJ5A/fLH8UM
Jx5nHFOgcqeTNyshMr1bSCDi6K8u77LU3or00LQaFqOrCbTTMkhhGoHysNYXqK6sqfxDX3hKd3N2
HYwdwMk5pX2SvqrHrtQz+mkkVj9CLs5Bq/eTtYedOZEUmQqvUyUP8FjYfQoyCtV24Dl4ktJgpheV
34z/Qr2ppFubhhe49CGDa1BKbn5MA5yHDyOnJ/ASicZOR8xHKp08O7Y9uxSnnoqnAv+GRX/MTA4T
OKa0Io1oAmVESm+FLe4KvkdFgEZJccLjiuRVc+mlfm9QcpnK6QFeeCQ3xLirgFWtQXHfQnFfLNUP
y2GfQa+y1PU3Ncmvi20GYTtg0EsnciTUDYdi7bZ7nXVqbb8HUXw0ZvJuDdarY+UvoDX7n2aiZjQZ
draW71LN3opI3qrqul1Dqe1U7NHXVj0VpCFjYpA4JzIjZXnaYVrmtHwtlPGlk7FlTdpuGMqnFjUP
tuwddOX32GSe7ndyjtnscwkvNDHuZ3Zw0cVsFapRkiCfABApuD5K2S0jDrgjTCQDNy6I0fAsZ2lQ
J8+K2q3lnEOAO5dpyxMiPUz1jBfVgrHFLdkNRzNi2UR9HIZxu5Ng+SxMjwTGa9p2RzrNdPZxWkGZ
FC4vGpCqcuW8u4tevjX0kqSHOXlkgmC0xBWzpgpxlGT6prN4tf/iu8pteSN8fgI0i67PHAshDT9R
ppbMfOeh/h1GA+mDwI6GO5UKTd14y/XUk3RO/+sQbANzza+n7urMn/WpRc2lERjC/bZQTT5najzo
ZFKaTfLR8xaz+/lGFwbFW4ml7A01OmQdfl6xbXtrd5QZaCfsJLEVE/162u1WTOlLOZbPipMk5bNr
K9INOLorJcr/SDuvJbmtLdv+ioLPxGlseHS0zkNmIr3PcqwXRLEMvPf4+jtQOt1HpNTSjXsjpAey
imlgNtZea84xsVZZ6zrI1rpb0ydoV2YFPdx3V+xT2cNt6pWiIzLUBselNovA1he2t2/sYq+DCQt9
AlgLSikdElzCx6vRZUEHZsq8MsnhUxTsGAlPUsptjjRmx47YoLFB+xXQRevPjW8dYSbop7x6lj17
EcjXFHRPcnCV4ND7BkbJloox3HuU7An1vM02rkvEXEWMrTg9LR8aOFgLTa7LGRCOgb4hrdkIyB3Q
TPXcYewCW+FVeEPw6Nf3sUdw4xwHMRSW5bQljrDhmSgCeh7A7nPEjIXHJNKVuYdgm61T8mGrySVm
oe3zO7zWgMjEHrG9mC3s4ol8jxWdZ6Rq064UBy8mHFGEB7mujrGGoytHPAM5sxyW+lQgoepIJkLe
yqzLvcczOREXgzTb/tnT5FmNfi8yZwEeZxc2iaXhJLlN9pWdjirgzg8XfXMXYV6KqHQ1HF4Lbk7j
2ACAZr3ymQWNUOQ72F5sAlUXHDtAawSaIRsE5KL+axUdSFhBjuSo1kcPqMRK1oifGaOx9aXuF+ce
m7I/Qnjh8qfGc6SljTwHyaXk4x5cxcw9I/QVobGfWrcRXqwRdVQ5D1CZPtMWpisewPNlWjFxUDQq
Crg9boZTRo63Ma5htG1Avx26fQ0RX+hDmEOXBOkhDIhNRDkzC8QT2hfzBWCB8Pt12cPvds8xFmyV
EJWLJuMzg4lSQoHVHH+fFj5aJnC6VCEcgTwJgSZ9n3gZ1LE1ig6tLBgCSgRNXIlE9YinZIhRnBNJ
hvlhXA2Upnjv6mKjL0qgGp/W9wSaubCWYVBu9LHfjfiDK7ndDjEmcBImKobEUQ36tGEsi3iPjU9j
XYkdDLWKxRgrGtNhxAn1yWLObjFxjyvSNJNlXNmOz2Q+nHrSAzWAnLK0qKcGOHc/AP6hTWo+ZDKz
X7Ze8UuAMMrq4p3k3YeJu/ISMY31RvE+MqaQRO3E2OywbqmduhsQ3dCp9wPJMakXhfrmDsiug35X
9o9heJ8k9ry0W2TcS1/lPRgoFR0EPPlYwyupJugq2yI/FgfZwKTfzt2Lx7XaclEyrk7fUGphjYIO
5SbdUmZUYd1pZbpVEWzZdwVIElwFm0x6QoSQrnVaHtyPbvOeuh/0JWZTzICGYBnMJmJouNubFkMu
UMiIAGny4deFedc2d/6qiNK5cs2wP1dk67Tc2mU8LIABLxpajyq6IBVXJvVStY2J2SoxBJCPNWJq
sIqVgji7eIwRhZPBBRMOKxHQQEhJIvrum3sY9tTTyfpBTmb2HQoS6NzbAJx4z3kZmM97eb9XpRS9
PV7SFc8CFieyle5FL7MnTxy/iOGsUe5ehhy6zbxAdcCMjBsAsOd8sB4Degk4QNnimzogPQWDLa9+
4nZKmVwEjDaYLgpuu9YomcOxu5XZTTH0m4fQ/6QoP1XNgzJNMTA4ta3kaLHDSDIVwbaN2eKV2HFZ
bd5YhlcjI5reOgFcYIAsCLMcUyaQgistvzT5vJe0DakBleg3D/BmOnb23HAVghUD1zCtNPz97HbK
Gt8b2l84jZL1Ycv9ju+lkzIZ0q5FoQ5CSz3ENdMA5TgYBW7QYF1md5V4oU5Yvrn5reCGL3Zmdeq8
+tDF6T5sDri7sD3Ozbuiqrde024MO5vFSPw0tkLkZdHsypDI2gHmroz9pQ7tKJEvjPQA2XBsawIY
6Z810OXmtE0mypCRd3NpbFadfNeaRMxZKiDKwAH4A7BGd9zwlmckEsuL6KN+bUqTVdZ9iVBb6aCq
8/6QG+2JGbrU7lJsKlXyjnSiucdymyenpoeo7d8rsnUGkIl7zqXrCixWCajnGSWza7DNVW9vWyy9
ME+JqmJchvGYBa5HCcoK68moHdmA79uKQryCroV/r1lCiSe97QLDR1RkeB8jrqKCmWjK32NgdpD9
raZwR7huIVClTP4WDoYjNGi23GaqbWA1trPniFaMwe4aHUHcXDL+lL/ajAzrt/Q1i43DBM8YhLrq
szsG2A0TIW8PYYsV2TRALu0VlZIng1YBGoZy1GpXmAehWexrcwVbVJL3cs11Sy0ZNtpyABHne81C
wpijzmHKrMch3UQyvR66J56BtaZaeNJ5YNyApleBCOXSuOHXJygUA2MVRby16mX0pNR49AhYrb0P
PnmJCE9G1xIgpoFOoXWMnNGt9Vm6w6ksbh6RixZd6eyQl/1BsdwjF7MU7LXDjrp5rtFUKMWDV8Uz
1QO25IwGA7BDou/8VJ0r8fTGkkuDO7r4e0aY6/JJD/p17NP/M+nzBO0y9K8W/5zJWsXyWFr30INy
FO74qespCRJ08EvCVaHJAf3kfOfChAq1M/Hb+0oMW7pwE6Am3eIqEelBfcvwVRgqeqfA8T3HmnOr
a0T5JY2395qHhYEltDXJaJeAmc/7AFCh2mEtxZOq8n3G6tb05nUkwjTTmPk0T1oiP0J9LbN9RDKG
8KSV3t7ZTJC7RFq6bEokczgyHMZyCusTrwvUwbZf6QyiRFvNwQwZTFBUR0qujLnqkxjik93ADsE0
kr6M2b1HbEE3fE4vWRJdgrmkqZmoMaVajz4XbUcSOalEMZYzUToIdTBnZggegOvhYerJ2+0tlCE1
mQHDFpv8FiUU3TTW68TpGOgPeudYpAsGWj4PxJ0LnsyfvHUwLlaYVLuJHGjeJmkLS6Vsn/HuzhpV
7Bo53jX8lvZEyab5yWaUmAZzcw3kJBxyeVwaZbYaIP4ZUrW2nqXsznieFouoH3aFNe79cM8wC2uo
U08RWzrBW4jK0MbElIQEaHc3zTyikkn4JRTQDToBkOzTBBZ//kMRbAx93HeTYGomIRizumcJcmix
Uftjyz+TL4gGEkBTuLxifW40bC5Ilq/9+zi7S/qTRuv+gEqqFvv+ZGaXwd5xJ47MO2MumVxtnc60
HQ+TVPHdz59DgGhZCHobPmxLxxqSlLYEd+QUzF/ZVWSJY5lMBQZQVdumvMqwstC9gGiTj2VuQQRB
mRiu4/ZxMJNl6I5zJbxxu3JXyMGmCh5HHy+NanFHPKe1v+AwVvKlSI+BjTwYNgSLYY8IPKQn7ZUB
42hIs6ASH9ruhiiJ3PKDG3THEQ0epqWSkrlJdjyugFFR/qm4VK5Im8c6Pik1qozHhGuzhi5HMKEV
4+FSK6o6sifCG6fdu1dKQgJLc0tpGnxP6G3b8Alb+ITDBNjCbKsdGk6vMRy6+sV9z1hZeYbPKcNm
wGga6iEd/wJfWAJWFX1Y9T0cISSAzCWKJllFKultyRsRtesoJGABjSZ5Jap35ZnX+/eTbb7hq6uE
BShvZBMawBRVQLrltmhe8m7nUkU9WWx7iqFcVuOwDCqm2bKLoQFdiTQDCufq2KZzD7Yvgx1yKwY6
AB9uGu5VnO8d/RE2qcCPEUHNbP1qRgEAeP2+Na6Z4W3DSt9guyXbEzX8FVAGNCnkJdW2P6UwwmgE
eSi+BsCPRvTRJgyH4xlzP8b/M3YdrP0F8k1CbZnctQuZh6nP5CqXP4ShzXc8PwFRMBLrYPf00TAB
3SRpkdPRIo8TQFkN23aC6ZnBd9PfYW+bGTyxbRpoPqxkTkRGid6pzyrlljr1LOlzkNhN9Im2slt5
XRcYSOuzqbYXmBM66osw1+dVeKmxgQxsqzP/NCKNmW7oqyLzIOWN30d+h7KuCO6mUi6ACTZQ8Qz2
eNDjb8iBYIuf3HJu0PUCQYVvXIecrHDHI3HA0TCuDVgtOeq8aLyGgUIP8JH4C+RWeJ+bji2b6XQp
O2gAQHoKRAujPKEmIzZ5i5Yewmq6lhjvaTHZ8JQp89AWUfFIdwF6DkmeZGVzCQuAuFc1jJzuGxFT
s0gDS8Ta+htCxms/kty9hGpLuvjB5HVyzEMY14tHG8sA1Ldl6SOASGhSky8dydjRBzYn+AbIU7Jj
47hIFUR1+aHDH6KoB8okRXvWVBQpeMZCpwSmbQhC/IDRzRqUiX17sQZOOom7/avlqLh+pliEDdKu
7NFA3DWCegdtwVx15prflBAlHa38NnitSfh0ceqkZAKzu0Dda9slKr/OKa2HJNviRlj51Gx4MyNE
1aB36m7byXPL+JaE6d6omKXcCcmAozhnBtZ0e+Uq07wTzFuxIzHDhZs2Qd9K9DS0wuVub+mB06DB
YcgpVDC8LG/pMVco1MpthK7jTAOmHqsFJSyBeHQcvnfMx2kjKt1+klySoA0dTdjXbhI8G/aiBXBq
+0clN2Y5/UtWyIb0xGQGnoaO4Zh5V4kUHxOKfeeDr0fNl6JgRn/LXoZ40WFhowUdoFt1w2GafOOI
XTUQ62hxTz4JHsxpxbWZNogBtzrmQCR+5sC2U3GrXZ5r25BQ9fxbxnklBa6LxqXp2ksXiZBGnhLx
xMtshDkDGU56M+jYDup6JHnIhv8tswilhONGwG940IJ4i33iBGAiVkO87lRKXRRb7GFqDQsgUkJO
rcdwsiUiEUWX9EbmFG2gZpWRZG1P3h14gV37hiw1CQwnig10lezF+ExywOHud039UfEf7Dm4EDZO
2+paoMK2iQXwPWLDvQGRQMZS9KZ/M0mGLStGjgKsiLaWLDSQAeMEksJGNNyjuR8SexfZ1hZD1sbn
crxTOdudoH9P16B5UKe4ADjnemkxVdSAn81Giwmtp8+0Y49LPkaZlmnPUnNX7NSzxdBzInypHF8p
eMjVR7TKx7SR6XC0L0reEupFTF9Fo5yJI0oshT7zYOcPdDNSO3QK4Ugjxu365EFZKCz0JT11IU7N
LHcG8cJzZ+Nz53X1h87iFPR7QFKgyrVVN6rEPSVXdKh6BXcx986l7K8rbj4RNhtwFATKPQn1qJ51
bqWOI6IrN0svOKY0bcxzoii7abUw/XGPloHh+CzHOMh2NYE6S8NomQmbKCukTxJJlolMM5E2ATJq
bt/U09EO4nLANp4LciZDsfM0b1kEJ9eip6QSJlW63SkYrLvQg+LRxFRpLsT/u6ZzHTDpaFI0kpBS
7d3WGerUi6H5MCjoVEq9RKZ/5F4sXtD3hlUglzQbr9PuNeMAmDPZt7cRKZvkBAYcNimiMC2NZRQ/
RbJ0rVg0B8auVngJzb3GQlu2jkrRiBdkK0/BCa25zVjN/AKdWGxdhFZjTMBFGzBhGskrE0yBhdfC
J1RoIEa0zl2WGf2s1xIRy6zLWTAJcs1Zhj4KeO7cV1GzRi4zIS1/1lmB9QAshq1sworR4ySgavq7
TEGKT9umfSilN1V666w7tSIC14ORJLPPIvcqatmusDATitio6oEtxFJg4pLb5JprEgF32sW/z/g8
4HoOo0sQNVZlWCzLCugX+1n10eDTxDKmL0Hvs6J9RcteO0I/2FlStUvMMQC4mg57+hmvvkIsEcdx
rItwXbNzuBXkfrgmvRKfZEuWW9cQMYIqSnYyk2L8SrCdtNm5ZEMqM54ExosnN6On2ISgA2gpdpXv
SM8yyzg+SplGDEIA8kfqTyBwtLIyiP0oLgzKPfxa2mzV6BjsPgDLYxJo53l1VhjxiVp3Zq9lRg5s
iGe2ogWly+fwYZ+MPfRBxt1hpt0oZGkVDIjRav1ozAKYGDne865g7grWoICah/QshV7YF2JlT5jn
mfYUG3Q6/LvYhhoBusd2h7uRX4ruw1a+ubVDXuQRNRJmrwkqvmjEG8MrljMa7QvudkzA9PLJupkS
q3yFwS+JVZH+KlzKfwHvJlspJb1uEJqjIvH1qqUFdrED1BHKNc1MNKeMaOBVug1CISftVMetqxVa
O7tceykRt32wbsi81RvmOVkJRgxdKcZ+WV3irll2VrhUxmlgOjk0XDSd06i4djKG5uyBKv2+b7pz
GOTXxNRvtRLe0z5CPk1bfImepAcp1iO20r1shTiQPSLntVhBMULNn/KmMHok9LiIALUKtRBrKWN+
8H3wzbjvi3WKQCGqxEbGIQyQnAX+Ya2QPmbG12I9SX+qScWBzrdkS2foC59tt1nPJElsyt7YFpLH
FU/UXrzxiCS0eJT02kKv6CQwiYOisEoeXSdDUu0T/QfMczcJQSmAqbzhsn4Vup8ZYSNyp3O5ihlT
KajARAFQoixx+m4qtzrLhNOPB3nrg+2H3hkq3mmEKBJhGV7k6cl7yGoceBl+d6KM826jXcxehbCX
7ixsuIox87kxJhFbiu8DOZ6C9AkqeklwmzHHKLswuYZ747tJMzzHSb5wYZ83iNqj5q5UHpBDNhUs
z4pGxIMfL3MF+qRFlU6qFd6jLKM4L/muylpYKx2zYdJgI9Y+3E6+z3PvflgEGdZpTzuluXyEQdfm
4zbQ97wmldnwJmPbolkk4qViuxszees0FFd+tqTX68JkIhHYx3to04PrIA7btiO9l30AVwHckrWk
Lcz28sB0q4InCyabPhr3I5gaZTh/tXIrySS6g44sUEok1h7I1KG6WP6tKucKmVvWopV5dpo+LMJi
F7fNPiLLJe0PRS8fcrc8xs+NuPpsuPWFFjHDx7Ve93QEd5W88LzwUNzsxkUYyOJTz2Xge/VWmdjE
Srpx/etXYjq8YNRqujLk1JvNAkvGQk5gK/JXWbDOEB8qfbJHBdSAAUilbseuDSkodpmaBHSu/GgN
3bjrFoE/XAcA3NK4EmyDCOcS3g2tL/rtIKnoZOEZZS6pSQI8F1IMO9r7brRvELoQl4iVWme+3ubf
fJz1DX7hZvwO6Ag8jnRVRXjJdsgFSPqx4Nq3EELY/7rts4lSL0A04NHL0qtzJupr4ShALvKtJeJd
LGVrbTy4GMHH8Nm4wJFg1iJv+yUAU9I4j6OKe3WS7IhiZ3SIRGb2KSEBrshwkreEq81ZWOVdibIq
I9OYPqerGGv2zMY9MgQhem6Je819yrxkE9GvGhEEpKLewbzeh/hpFu23mCkbhQlVvjFLY+x37rb6
hvPtoM3MwEdw5l8Zrt2yRL7PGAQO+ikqVPpDcFds91yH1IhkR2f1kwtTgzaTAR1bMm9E+xRsteng
mKiI2mHO1aWCQzKSQ8TKLfDAx9HWrF/aUN/pmOR4GLs2jliLfiWsbeVjEB8QpFYlDNeu2z8GUn0w
up0Q31K4JeysOgxrxIP641r4BM1WAb1pi07zkXiOVANQZZ0whq598c2Nlr4xHpEUkQuQI9TvltbN
J67PEvRaPDCu36Rw3eIWrpQ9SI6a+Lva9C5iui5aBE1jfJWIW3rjkLBlbeKUp4pYFS6Ll1+vM+9F
a/y9Kr4ZiXLzEV+D1wR/sm6JcLFmX+MibEgeCDMWZ8iILiDebAUbfzVU8DceDf2oS/duJxzdyh1J
+u6SOM35xN/VpT65stZsgjKq8hJwwSpX8Qy+R4InDkemSPXZV8lKItMsMyZC7Ec9OPMYrFCICrZD
sXGuueHcYVtrCHcVmLYvaf+R15faTxfN0TdVqByAqNSzPL6FjhLBZkbSVt+D8lZzAkeWcgnifyhW
a2Ng4CkQ7kFQUjBrEunXOF+7YYzIIPNLZMNztvts2uxjTQuCtsFDO2y+KlIWV3jpamck6VMwLY35
XyZP1d3MMixiXVcwLUdCN+2lh3WrXSIebK6mOVq9+epnKMHsii5RBOzTk91t5pbbLGjXbFtNA1IS
fiTTpGIdkysjeeUS0p9lR6hr3gPyAoQyM88ZY2Onm8ouD09BSEfRoFmeXSms1QIAu/Zsuuk556O7
8x77CdCCdKlG5cYGH1DsdIz3HXwX+jnJ1MIFNkCWsnKrtGd1I4hckqHWQZVEooTlBHNHk7hM1WKV
+5cmPhcKaDN3YVsFo1xsUCpTyE0Ba5oOWF5CGWfpcOdleBAkjWTShSvfDuKzimElgUYylsuQ2URM
K9IMtXUez776uls0xUCQatZtwgVVzH3QGXf1kNyZfFIM0gvv3fPX1khkHOGw/jfRwDFF5u/1dxWd
WYgfmnqfEMbDXKihudHcYN42EUOH6t40PuCCIAfylsGO3g+ks4U06fO9OWBL2gTvCu1zw5X30vgk
IPzaZYBSCAMhhz1HlSDjbRvVdj50/aJAE1FSzJkBpsS1RiMJ03eI6RsHvUqMXttEy6oq5l9++Y9/
/tdr/5/ee3am2+9l6S9pk5yzIK2rX78I88sv+W9/vXn79YuuCcMwhWYYBPTJqmza089fX65B6k2/
/ZVY8HbsMpptho23J5FaGmwpGpAuISQIE1f1FNjA/wKpb08wRwVrsmZfxmH0N1LXlNztPWkJfqG/
9WOs4F/wO6DJfrr7+ssfXt1wa/KXo0Cj5u2hl7fCnJepgj68qsw5zTmK/SQkNCDVseLaCtuY6b39
NMPIkPQwDqcPoNtJ6fjhGEKz5VOIsdfmhoSxzW4x69kxbdqWChaUYNTRPRoTJ7JjNGjTx7NzQJXQ
qnrMZgxWuyh//fFzArq6DDyBPJfub1DrT1ouPX9+ZBwCZIHGSj6zygq6Ie2tmG3aTMnlfaujceii
ejsKVnXR66vP7zGMObeXweo4ZOQKJKJlQJ3aLL45nbTPrxWGwV3RqtKsVmiWuNpw9AB69SWUii5U
XghUQs3VYmJLLOQZo/4tSfQH3Y0eIxE8QoV9yDPvvve7m9XI17yoL54SnkUpH4fOO3TkjSNV4DCU
nXtUwFLAejNQ++ohc0UE7a7E9PvzmJSa9Rbq1kvexhw+3f/+x0Mjt6zK6XEg9yFH45cXuE0+pvl6
MiO4j1ZxuQD63S4x2y69jvZaRolujyudpKmuBGVlU+hSZdCxJDMxpmgsdj70PZX/p0PaD9SSsrQt
Dfg0xNs6QUT/ZI6WHJIamRGGhX8z3U2HOUdqbnTa2stvomroRiJAd4oSIOA8E+UmyZNt5UnbQdV2
qkTsZOwTM3NQjXZjlfYBnLIMaa1MzkaWnd0iOtvAbmT9YLQY76KzdW5JKnDvWR9LxuOk5xb6bea+
Rbp3KHHzyvY7cgP2vHZOrvtvZyy2gr0Dr5OFrJ6tXL2FuEHcbgfrmlOYScqln2fUo9zpRG20oDlH
NruAesRxBLX600mFdRIUd9NpDeELGMwbaBn8dHKL6SoDATiHZr7LjWpP8NZhOs+24p2lctrFnTWe
ZdMZ19ziiiDH9y6Jn1zgF1xI4r4spIWhI7qCJp/J0cyjw/DiBxAFySP3yCMnsBA5MuJ80cGkJuYI
BUj0uPPzYmV3THsJZzZ03rrZeh/WPGWq/ddrkyJ+Wps0IVTZNoShaLSXhfLT2lRokpyFAQ1qb4Co
4o8NWEmfuEWVpu7BsjVUjoUS37Cw2TusWblCJafJpL20rbeWfQPTlBliBy8LeWGnhfphVY0K8Bip
YSqM9NkbNOl72BYalsG0GT6XrJ/eVE1pgjBY8h1yDREZWn3DhkSr5kqp4ynrXIUP58cLq21MfMVU
TZ+fBh+UMvNRfO0LUjjWOg2jHanZ6c5rJJckELnn0WYTlDbljf/7Q9YRin1Jx6AbF7y81uM2xICi
zDLPYrrcBGSIWTxSxgH9N4kU8rybVhJLh4eVixCje156SFV1hgialc17HBHzygqjxbTK/fur6dW0
yooEdWx686PgXjGgS1spU9kfv2UsaR9xlryVuTqAlVCpQptbGmQE1lUb3wjuOD54FG2WuAgwFxM2
GD4pZ3P2eQSAU2szNWxPrl8ZPKOp/FJCDgo33gqXuRmr8bkeqttQelddpVOQ1vBTSoNBQhY8KTFy
yLq61kK6K4f2qWjNF9eD+RbX2neIR69WXr55VflWD9orq+X3uNVfIsN7HU3jOTCQYoXcZZ8HMSnH
Z/pRuIe7R6kZvkut+qoZ6A88+25UrJKlvj0h37jrrObe9f2Hfx/cTsdpYE4JJr87wknLpkKhYPw8
zHGo3koGIH9ypGv8juOJb1pDwQewRq8Ru8pvBz026VCEax7qkH2HtQVXBg3AXOf5KEEx6FJQgjaB
HkRX4wfV7M2YWxsFXBrt202qYYf0Y7K4tHVJDob7AcPyPU0BGLbWslZ7MlSx4W/0pUb/qrNIma8c
ZphJD9ecAEMF95nxLUPNrVDWhrRt8n5c6N2xTXAtyXtd0fYuHc+x3AyKuu6H91oOzmhid7bSoI4V
BG4ay5AOCZZZKeRYj2gUkfGysyQWtPd4fX0hJe2prkqEoPRjqWS12ji2a2+bY6LkMl9p9E9qTJR1
QjOe/glQzuVA/8RaWCETJmKZ+60Zk1n0aF/l0jv7bXrSvkHfCsfrdNEMmDRDr8H0snmX5kkNCxMt
MTy/3XQRsQFlqJFWDX0Y9DL+UR+wki61BV0B3ZEechKNVNKpGka6PrNoAySSDuBUSBY+Dk5aMgLC
LIE2oiNd5Y2xqnyfrQxtfm2a8DIC5v/BLNdlc22hUXgalm6SYTWUezr+71A2VgzlMbxVKw2vS0y+
gLGyQsiUJVN9plHL6Ow29lFKcjiFNMRLmQTwBh8Iqa2826535cV04ZoVs8cYgL6OeJLWowztz70U
Tc97/XYZ23X4MCpLVDXzgMzGWdDUh2g5XdOsVIz9XlUjJokcY2ZXPVCwIrpyuxsxDzeB5KAsOM/A
EWMT6VXC1thf0s5fWRijlaE7cHMve5/ZE7OxUp9D28GTiUtmVq2HZnmxN21TrAyBPADAXFufwtFc
Fo9yWp6kvjxq1+x7SyKrDDhBgZ9R8LQO4TmPzSVEN1/CqMIahELjQSeyxpSlzV8/SITxhweJLRvI
WxWN20Oj0P2xyC1ANdhaTU++tiyX5E9N+daGnSB/Liivno+4ZTZE1N62HPhI/tQBJIyJPDqTwAbO
FOD51yBu81tWwblE9Gw210gfxepzVf2fF6/6jvlupzcQt+iuJCliWGEiU8piWNOpRDqtZNK77CLF
XRD0Ms4lD1ufoSLEi91pw1roxbwd2L0iDMFNYUJ06WxASyIK7KPtcc/agU7qmk/bx07w0te5AnCt
COxJXgErui0RkPYhV0euw0pg/VsaOQK5/+3TuhbzL1UZT5+feCxagT8YkpIxTiZSPjrYCmOmiuz0
+fFHxAmWxXgxN5MML6nx2mbavdUY95/fpBnzEHecyR7P1GaljozLgLBBMoXp498liy8kbbxU+ZNt
Ru8ijh8yISFzkQ6fX9PUu7OSTPu6BrWBJ8O4ltVHYiVhAIXYqMsCy0ZVlg9hVe87S0WuqxTuLJus
aYmcvqRt/ChHxs3C2DZmBslwQcrDtngLRfXQ4olcfB4b2ZRRTpRYij4PkG6w2fLk8c6nLZhoygcD
7MOPZ9ZF3ebv7XWMxrDZjrcJpBKguKxfUd5jmPJoImFCThJrK4/DLmuSvWUY+2kUv5lklhLEMxWe
Y84+m7QRaiWTRYZpfTjctzKjQh07K75LXz5Nx3qsSB3J5vZTdsSof0YOtBpj4Jv5h1HWa6QDhI7M
VcnaV5VCEF2z5cJZkNIw80ncSMn1AxsO5qqIGA35Pko9fFYNs0EuT5e2sBERyOFNvb1vNoUclfFA
2wJC2Spw4Gpb/op2wco2ylUkt6viMCIJsDGDRse+tpxekmiZBEcPUgyMaBcqCwYKTPCUjUvJie4r
TBp9IzZGkcFFMdf4qrrOXJZat0QA4y2hGZKqu8jh8Ls5+I+wWsTIGezYKTL9OGI6y5iKTNeBkeY3
zD+o+efMPUqkPV5ZLMjzWwpaU0j7FjiiojxYjbSkMDxsvQLjBLVIEEMNTkfExvmtjZlRlMrNZUBd
7xVTWZutAPvXrS2mBzokI4EBdUC2HgI0r1a6siI2gDhhfeWRiZzY2rKX0aTYuuMnO9q4CBeaJSEv
CUBYLrKwbsnCnRRh6s5XByeS0LAhnDNle5/yCYtofgsWadKdM/ka6lPwiHUuJP3crbs1Pb9N0YtN
hMqyI/XZzDf2olmTCLPYBX2zrEryTt7XaGAMnM9BFW2zFFcnqR1MQAtmvyYQFyRfVupvI4iUC/os
IOVgnerxdbqOPxfS//ihXVB9tg9es3zAju7XP/3xn4eAKVKVfdT/Nf2z//m1H//RP0/5e3qry/f3
+vCS//ybP/xDXv9f7794qV9++APlXlAPl+a9HK7oAeP6vxsb02/+3/7wl/fPV7kb8vdfv7xmTVpP
r+YFWfrlXz+aGiH0UX/3TJle/18/PL4k/LvtS/rL4WV4/+O/eX+p6l+/SOY/bMUyVNuyLBOyh2Ky
V+neP39k/0M22bzYqqHJYtrH2F9+SbOy9n/9Yop/CENWVVvVdc2gNv7yS5U1nz+R/2Ep7IwtdIv2
50/++7v/q6nz22n5X5o8P26keCFDpsVjCmFpOk9AY/r575o8gaZ7TVl5w6Jc9AvE+U70rhPjRPsd
cMzsdwfmTzpK2g/P2t/ey+TN2LbZmsyX++m9FNdvw5owX4HmNrtkt79+eQ7J7/pV08tbeOx1Wbcg
tCm4hH98+b7XwsQoEdVo2hPVfUewohnu/r/ew5R/fA/u744JYo/539hJ2EfGfmO5f9N4+/PvYWkc
I0Vnn/vT3rYs2iB25WIkhPFMh12RLsHrX38L8cezbgldV21Zs7ku5Z9be7oP87vVyCk1LvhhlyAO
1v4VtuQcPtbffJs/nvQf38r68YjFtdlbicxbRe7kQi9nzHD/+tv8WMJ9nndhCEUVBreKrOrqT++g
xl3rhiXHy7xP5e8+XWELi3jv/s3l+yfnhQtXqJpq6wrugp/OS673ciWHFXyOaT58Mipkmdf/h6/y
u7f46WDpWdT3qATgj+lP6BhLdKNIW5A4/fXbCIVD8u/W7m+HzBRcADq3iWCR+fGQ9bksECba3Cqc
fwAuW3jDl2QDTdKhaFz9zbv92YH7/btNl8jv1phxHLtQ8icP4IFQ1idK+jnN8yNWXG/TO8piWJsb
hn5/865/duGZgsgZQTKezaLz47tyC1VenbbjQj11DqOypTRnO4vIYj7sYyedx3Pwl3/9ntMK8/Nh
tXRDMWXDNjTN+vktK4rsBFEtEUnwqdfkky/9NZmNf3NA6XP9zRtN5/f3R9TQbMNsaH0qGXNHyTAu
JpvLDRuMjZvnj8zmQR6gdS+NA59pFVoxstT2UMgvBXyytjvzuFq4HaWVDC8f7w+erNSTZiFzRbkb
CXxlzrnN1K2ll2eMxrMhb4q5R+nOzB6LsiJopWn0wb1MebYk8s8+0w4d1xqczN4HesYI966rEXiM
HAGd2Y5Mkd7Vz5E13oDbj5glqNN8CSKL1QawDv8Pe+fRJLeRduv/8u0zAt5sC1Vdrqu62psNog0J
74FEAr/+PuBIMxyJ0nwT9y7vSgyFSLHLIN98zznPgbvPcpk4LyAreKS178E/cUI2QlD1vqmhIXNM
qi0v+n1I0HqewapTeTi6fTBJizgmMK9MO9avs0h2s+5ctNNIKa5mzFia5v4trrg0ODhTckT9FOnJ
UcRqGSULm5RiV0hglA4lBDdl35wp4oKjtBVzvLHM5EsL7yVGZQtTJb6flSufpurb0oNcpSWbzuTe
p+aAoF2sbVuaVWSB1J9LjO8xN95yM5tfOQ1TNkANgU+AYNxC2Uh4tLPxYqcys/fAHjE4J4XZidcA
PruPAfDGRElo4zs7+pJc+7lkU3CfsrgNSQg6OdUT4V3vby3BVE6l9HISOQRlIDa5sJjy26pq75Mc
DlHOAu8Lza5OCK1wMN47JjQlDMrz4hqYW8rVwUsTwMKJkxD1WIpt+Kv57OGSeteSn7QSDCYfHfE+
Yp0FQ6Rgt5TesLYA25pTrEDCAdcF66j8zqTIpsCKQDrK/1a2BGhvCemi6/kVrQlf2KUihbPmKqqe
JNtOizZY65GyCYsqI3jN1SXX8Q1teipROth2a0JxpHzkfZacWwDnC37pCQcsgmCADQFvrxkL4Cho
c+A/tQiI9+B/5t0Lj756X+A5g9PqnmVucL9YgAGKxVpOk85UiWDirhQsPv+qiXEDYGHoIXpQlOLM
tb52Rm4LZdITLTcm7avvtJnyd7/c6aX+1KjuMOou3w1/PKtS4CZZTzhdOnk29Hc9gp0aVtc1jxqW
Jl6OuQ87MS/QQ9FrsDRoOOZGgB694o9dWcB8a4HLTO/W3gw/JeqC1tmElcZigpop7BrVTVO3a5CH
u2yEPjgRH2qJ3YySchzLToB+rWc6IOQ3Y85XJQwLI0vB1UCQfs79dy/y+SqtliRCAxsvSwFuBA2u
VrF3FtLlDMxHAEf3gjqn6BcqYfzoVQjW+/xL4EzsQGuDgwMy6gJ+QYnWrDCo3PriZ7v2W2VjuCdM
m1670dYW4H1PlImS/A0x2NLlwxZeB/qorsxmk5MjNN+KCuAP/eWgPNQ5HkN5rcvSZKM5j2uz88NV
wieQGjXC9CFuSWpVfbilyLlx2N5IWTwqL1dBx/zVN9UbZSGreGwQelNO/zrCbG/CeGX5Cs7Rrq4d
fuRJNCuQMhSqrKleJNCBe2Ry3JEmKPABXXQAWXU1Tf2d3wCcbEnWaQlggSi37ydUZj+paPeDfRDF
FztbrlEGZg5RgSsjUpV9LyGkuDQLGGKm2Q4PJrDKIqofY/3LGR9MztqlKF5TqAzQOBVybeHJYxYL
Nrnl2ssl0aCz8sVXKuyPLq6vTGkjKkcL5sd278qb5UtnjPS5Rvuw5W/twyAy91NTX48+1rOmhyX6
3VGnYUR+TDqeMU9F6bDDTcAQQrJ9K/XyGMeXkBcBKCf+U9JRN3azQSv8lI1xlfM9buzsWQ/V2UWQ
Unxdf6B9XAA1RIDdrFjeYT6m0yoBmTlFLzLhhampQpseiti61BooKAhz9atDG71xyXRF4FQ+mSkF
fOEI/x+ZZrI3XMUyHlBa4Ns3xkw7p//IcGjP5SYSz+2orywCrdLfl2yMB4g276m9z8xXF5yHM7xi
9/GBdxaLARuSroQsanvjlaQSrqZdpmaFYwnjM9X0/QT4QdwpAA1L0iEQH5P3neOutAhyle+hoUCi
PhS0BXWd/xQX/adNSJfw6vvUqSvDtZBv64stKPeBQbBxnBH+Ll7zBniNAULDbYuNDE0Sp77FTXsY
sL9ElJ8RXCoGf100xr20HsL8Jgyj61TfJeG7n2IZlzBWBxO3EMCy7JQspQMTmI+yJX2iXMxcOGvW
qWDG1Fq1UlXtB5FIj7Lw2WYRY0YpqTYazxo5soWlTkx8yJRsems5jybof13oVN+pes0IuNX6SsMs
RENZ8mjO5GAon0ymR4cqLRF3x35y9gl2pCErgjwu2XSjX2qdA/cf3MBqcH0Apu3n6DofcUchjHZb
qOJJYTAS7lryM/g4DuU0wpCpTsDMSMnpklg6QZUQslGU12wcxaYO5/PSGlWE7xr9SSGIJNePHkZt
+j6rJYX2TgdrAXoRP9E00AIA3bvrwLdE04aSEJqSBrfAcGewen9O9S2JVTc9D026hkYRxu+i4UuF
psE/7Erfxk6586zr1r3AIx8nVosxGAQLrKsAW8XTP+09OoZgVulDfVVX2dMYDdSW2E8h2ceRR3ko
X+LmsXbg7/L2uMXC+upWjsWLzk4utVBGE7wHsVrHBP/mSaO4hRPaNTUeB4hIAdvVwKCSnlBzFqN3
yHBdY6+VClfiddx9V1QBgClqwuYr4j0K5tZhsSfItaHp8s33ugu6CjAispkswYRztMpka2oAVB3C
mOA+lqfYYA4emSdU54VzY5UBTbdB3wOE5oAAFW1RJl9A7BzS9K6NgQF7Zq0FFU7UjRQFjKLTaL/5
wOlmedKJ+KTDu9Y+DMlVVl7NTnhOPCZCcdONb8Mi1Gj8za80/X4G8a8Tx9mqhGejZgACayRVtnQU
oJZN7Gjtp4bnSajKu1Ly1c8T+zj6gEJTgdslrKT1sbxuBgtWs64BrXGI8eOuNM1iFE3hRddm85ZJ
7UYxBRgyC2hkgyCztKehK+/7sH/IHAmBUXJ0kHKTnA29Z7934735jkbR5O3Bpugxdl5MuiFSSGGz
9+qZgaIYLPxK76aMh6koMWR2S8QoqOZnZBgCJZQJJe0tAvY6o1OmrsBgz8wdFcTpJ0P/yoc7EBJj
/BhGJmVtgSAS5+Io7m9imxYf2A0YcftV3kykLKGkOpjmdXxonO/V3hfOueRNZ0I0Rp0BUlBnWn8q
baexrnC6GxOQXniTGtB4Kv70VW8+F7QIx+hkgqzJzHF6R3fsxfaDXhDevh66/cSjJjrOGa/PHthm
AX7WZVL2n1JeLBHdT/G2QogeIhay66UXx+3qdycElqZgSfBhIl5E92McBcyYhE+LQJ94+FqUZlYO
rO6QIjqpb6rsxizQ+mifBSTZp2z/afDJ6vupIe0AaC8CPp29eNrHZH53gZem+xzHsnGrt3eTOpb1
nU8Vr2BOWAReh/AThb5Oe5Nr3Bmy1eyqu97B4RnqjJ1852ENvuMW2S1VNJH/Lkj0iOyl9eHdHdqK
amYiRNOdzqWAtKRWPbpgzJmL5XPb3sewbRm8MVL3m6J/9ekXGSXlCs95gl4xLmz/de8LJLIjx2yg
qztPh33PtMXLjvCH3emmV/amYSaLRvSpFM90EsJu55MJAS4oSkxnk3wE+L5tYXnXPKNdl3uDsTD6
3YicXZ492LgvAlers/VkhMQOzWK5FK0r8oZ8vFSRkyyd7xYSCySZGZYEqXbagso9NP2IoFmOqTyE
AAwLHeyPWFVgiy1OGeUXOkuO4dWjfSCRHPN27D7//WX2l0uCn2+zf1gSsLOcQ8ha89qjbtm+Sg7u
xrohtbBHrFr/p6XXL1dSP//f/rAk8JvKdGkHmddksnlkbaJN/WzXAWPJBjPKf9iz/GojwWbApWbH
w+O2bHh/vj+3pZ63mOg0WChfFC+H5a5o7n+8fP9/If4/GGV++iT9aSF+Dd09ef+3DfryG/6xDecX
/9h984vfNt386rfNtvY//80m27SWBdy/1i8uETTD9l3b9NheMhP/0Hp/2oogBiGNs5nhIm7l05Xq
5I0s2uvUYHBoInUuERoDAyUFJETNxdcn7RTHkOJoQfN42OrcbGxR83CadUUoLSG6MRB4uxo7M9x6
sVvf8SyCYdlCcoU7J5l2Zf+epImHQQ+P7Wq2uCFz0ovAmQm/EkKCCGgZB9tl1xL2PZaDmHSC14o3
V9GjK5tpKfgkTuS/4hd97GCjzIVBnB0qSl9PuzirwX1UGuVojqoDHzm1ASXS26EFy9pZ+lSjFTVH
71rSwPEi6hZ0EZONA8VnKjjpFGmyJB05n7V857bOTpAaZRnjMJ/Y2TqDgyiS8uCAOgODcW3i5uTL
LZunWdf6vZI6Kmbb7XVjjOgXlH14hR+GZjs2XRsU0ZPEIdO344NHN2rQ5chzqemEe3w8gkFJY0qb
SYe0RP3aJoqOZp+plWib13lhu+vRd2UmM2Zludh/SxR/jFJHbKSbtnt2FAXsVromebfqTE60WMas
A/qy8RNqzSKu/FCoanDN7tLhEmPyngTpWnlPwODoitdCYXasvjJtILFvH0uezGX+KZbBrChSGoHm
nT2xCGQXlOLXKUXgMynZPi187EKd8SCG5pPeG9PIDrLj1Aij7HtO2FSvea0zHYMne1Mte3Ps6LZM
0it8skHB/ZmfsAgqRmSgaiTUPgwM0dxpeasjsbNlTEOiuekKnuUALG91czirbpD7VE/u6QQJ6bTs
3TMJW0VyrQXyUdP1nXDpGKStaKZibQu4QHNYd/QDje/QcLg2dM8zQ+FERRDr1iCElZE25EejSnsu
JwvSE1bMgU/TOOIWTmgcaTuGxVeCaeusNwKTepeB1V9v7cr+kIXZBv8odTnPo5fc99wJHEgZcZo+
dJM97YSVfTYT9YMxRSkNsLE01QBBHBPdfWh5gvcKbL5v3JZRe1tXb4JEulTUlMv32ZzBkJHnalx6
zwyzIYYeloEJzSZ3txknNQ7D6ErkkLGUE+34WnXrpnzqPApfdK3MdoXlQb5x8uTk5AuPVIaHKCVZ
qFGjVFXOjQtvwI/Af4+bLpHr2CNZmD2P/BdVc+6Sp9h3DgNR7U431j15pXGuDzZ2lIYuKYawrPWu
OtPci/JUQK0v8icnfTEzO0hSJNiCiXAwiGXBTeL7P+jVR8Zn1y77q46Us+a+kCvpKYLn756uwtDW
gh6+VpQ41mby6DflXftmju07ls+rlKFgWymJybLZpURrCkrfU4ariSBYTmCsqrIjq6VgHmzYk5Vk
L2XXau0Klhh2wdJOtNw0cr14igcv3Xah/+7m9ODGOt2ReewdJqf6AGNZYXIk2WDWXXGyIdVOlU1a
E4mZj2kUHRAGiVkrWipG8Lxhbvp3NOzSUahLxuQGmEqdQp8BErAZfDnANsAcULI2cYbwDgJHsa9w
m4B1qL8i0/ti674Zhnztet2+mXTuMvAbqqTZkcA8VksFmOkmb05MltugIBD30e0cR8TarW00M0M2
AOolJXWGgEkPfo1cuR6RbcYAoZFQgc5t4biGZo7n2RX3NZgvr6tpdiN4AgTufqpLgGY0ygywO5dg
gnmaCGF44TGujE3Y4OHxU7I9WBm6wt3Ffh54ogEOzSDPqnc0vG3ZvGrDpfMz72hmsbbCS7geBduM
rCZzmvtATYny1vyPms6D9MuC06sftQwQacMNaHEskqevn3mBtCCOh+JcxUBBVdndJ5pziK0O8sZk
hit7UmszFeB34xA/aZ5EyScx1Gcj9i6xX7enzFesKd3k2CH1K2rD5pAlGIsmfZqDbJiIybOMK0GP
DlpQKP+2bmm/laQs7Z3HDaUyNDar+d5R7avNlFzP9g2YIc4JfR/7z4YO4cs02kPpfAqQQxofidi9
nRl1O1ooG20Zmw0fehx+8an+KOLouY/OXvTNo2mp0zhdJsXKzGPfWPRTAIeZh7ZxV5BJ4tsHGrn5
XBacLg8EYs6Bqga+eP5tjnlodEDxsVXsMi5/80c6KTtA273QNsDqH+4gvHPqsOj2uRMACfyyvYgQ
/mserXt6O0psKC3s0nqA4zjqtJfGu3hM1xOkJnYAzHZ4t3tgtE17M1T5SVe4kwjc87CgEFB7GPLo
MJUz/qh+Y2iEZif3yqkHWCjdtWDEnz0fszUXadriq4jySyOCYgjcjYYKcwTRbGh5MFdvneDq3RIL
1PPXKIaNwo/WZZccatm6s7juOFzfnYGdQ8szyCzkVTSnB91o0VEU53DTrfXaOcWufQM52Jn4ltvm
AhwMKxowGQuMgENnG7YTRvr8pTPVg1nb3TGdoSsOzoNq5HPvcpFks8dHogSISRYnmG3ukvEsvk39
BDUocSTrCU7/u7yvP8PYPzfOwG0yP7kyKtZmaO5qB3qzV9N1Pr1UE0dhUnChEe3juOAM/PQy2wXj
CYG2apNo3FYUpqVOcaaEJozoon4nSULHBHlnn8fyEPC4OWq5/mw3LJS9uvo2p/m2dsitOtN29KYr
vSLUM5YTDIopI8envSstvbIHWikXAcKrRPSR+QQrYfMAbzVZ1DfJIAKRqk/4zcNTOczmpzY1GxfY
1DdBj0PjN+23uauSdT+TsNHLj1wV9HQ1LoAiOlEyjvRKPPV5eWocGeQ2zEeDI8lgHGP3tRWkGUn8
txo76Ipyo6olZgnvuaaIUA73QxWS05H7QXtpeV6VfXrxgVS0wGO9Kb32tc/G019ZjiMGEGKu8uYa
C8ZDViDFkKdMyU6GVX8dI6fVFryKcTyMbP20wWYJn0JgAReEE+ksAB4V8ZdRqU/RpVvXJi+PHzWz
xKVhP5yw2cBLTRQxsSxWxUwQLQPQlNnXvbA77E1kXYSFyuKn93a7tHgKCYfEJNXmz+NjTOFA0Nri
K5yrk++nO4j4a5t+6R4JSmcabqhR9VNxE9Y6UkAR9G5C7R1FPzP+9IgMpJbJdcmjLFXtN9PZqj6F
iYErkB4tmpyFYpkvtaRfeaF/RzkL9s8nrYfZ0nbnUcdUaB0gG1yJfrouxpOs1U6z6W8JTYeKCZ/a
nBZxYQ/qivHWbq81Wg4J1rGlpK0YHsCdGUWXcKRS2uybcu1H2rabaRnnWc9KrGODZ2/KajjXTLsO
Rwd1ekEu43Vj0ajd1jyLcs6kOn9tyLTaFqDEL21oLFLN9VM4sy3oK7nwJJZCDQ/mjB9/ZhCYbUSF
Lh5sll8zUEaRv3hC502ujqrtWN9TfpY5hQJirc2vHNfpXhloEVXv76fa4IVm4V6RVpoHbIP6ME3p
VROBRMz7ZBcJDkbf73Wu/EVcw8acCPZUdWVJEng+g05lTAbaX6oHRdzztjj+88B4vdKbBurbhNNb
qTs1x9demj9PY7JxmmRHaQQOyOgwhjXRkuZJFGzwhMBsJ12mRvm9bnO+2XO6TJOaeZ707D6uq89c
JtTmsCtUPktUnfPSYGUzRYaEiD/t8oFZZozmW1NkCCo8H0/JXPinwtKIaKfqca4JdCaqOwr9qcg/
skI9DvGlYEpcQsyleypd42LlbpBkxdEYMSA3w6Z2nrxsCBLr1hyN28xS647uWtcnUUOwokBjxdSe
f5tMs/vuR1X7fe6r5GAb8VTCr3W7z9lxu6spSQRQcMtrCVDV0atehEKnerPU3qTlu+ckpnEIAH4J
BVam7lkHx4YV1afFbkom+2jRif6W91Nsrig9Vix6NPQGKXP9ZmrI73BQobuZbnlS3TgWgeMPLMVS
raBnwShcPm7u0DOtWpEGZIbNDDQwVg4PHLOMPJWBnTImc8bP5N3xHWbri5fdU94Bf8vOyInJUbhu
PZhKjM8axYprX6bJy9Rnzp7oBj01ToQcgTRbsHrUbUPd24ZwTpnG8rFla4MuAi/tmFcmlZ5Mw5u0
ow3Mcyr+wm1bvtca1bSdXZhbCiRJLjqeCYrW6yOSHyDTjXU0D9b74DniRu/gbvt9zY1v7POt7mnT
JasBZmqDPr6lPPdhF1lDcx21IZWLS5WZOWPq5xc7aTuSOidikHkyU/7RF2fLxnyq6pp6UiuHVxxW
1trvx+iO27DaVo38bitEA1oS5ivcm5yEo2s2Lzm9yOG6ksK7c8YEPmWfZy0Nd1ru3kajNl5ZKY/y
aNQBnVuDv1OicLBDuupihIm7svwk3SaRXWxMj8YTQRRtZTe9EwB0a7Za1KFnLVkcLVEykF7MuFH1
5C9LWzU7EdNaZpdZscl7s9vnetkKFnzALnj2p+fQKcWGIoDmJvHT8D5C9wFEORIfGOtmeIrjcHga
W29JtIpGO6a65tFIK7J7uKgzJ1CjveLAGze6pi3cTX927VXqTsuVdyJebEtk9VZvwEE3IWfGgGV7
01iKrySfd1ipJgKzHubtSyRz2Ld6t+l1e6NHE61dXT0pGLgp3J3KnO9mbp/nBOBTwhYz4qYDUgbw
QSSbKxFRdr2au4b/PvVzktMJNvWq1BlAHCgsr5gRfeoZHNsq12PrUow2JWHOZTgzB1QOt4+ORjfo
uDkSNJlHGbtDDIgaVzywl4zfVGZOuqQvDbhRSahwFIyDggJcRpm6ZfICuJc6NTK9OxtTgJDdXutk
CYtDrSLjoUkb39pT2LYQzfAx37EcCslBztHCFZT9g5UaA98I6c/7sskm95j0abz2x4S8kJbCPa1U
1312ZFz0q8kqKxA+rWAIKc3ejw+6643Ay8axLzYllDdaQx2HzYhlcb2RTQ5/zIkVkQYvPGQ+ARdo
7wBHFNfa6hyHOocMopfubGO/YigzEaCjne4PbvkypLXP3rSOjOIY8ubbXKNsZ1+n5eQBd+ydcRvG
XojU7dGrlUx+TzNl2OVP3Daptu5rX3CRipgfltALdok8z+MpMP1F1VOq1jVQTDxcV4USbnmO/EzR
bZa7znUhUs1bs+gw0QVcecWPYPGeF619NKXBacHV0eyAyRh1tmkbBcpFdroOI5JvKgqyoYl1isY0
rM0RkHMUx1xErHaoTo6ZFoQ7TP3iCQs2iW0WJHWt3EhpdHUL4GP15D9ZyID7yCiH76aI/C9LgNVu
gB1wefGrI7IVA5c2VdMjYsVaRN5dG1oO31+iuwQfYCdu63awP/rRa5EQPd378COrf2tz+yEncsHj
YFjmp4GmuzwVZx+wOE+Lvj06dKi25Ty/t6Sg8k1udHzBndykGRBgMcWWSX4c+za77qulEbCfjC9O
cZLlMhnAYtolapoHjfDNrCQGJLb7/n040vYI0n+bwgq6jnyuA9j4aYQE78HFMbFB7EVSF0GTZQII
YdGRThpmBs+6aiBawetv74cwotN6ju9nDIs3Nq8XyyF2Z26V0Wkzgle8iyZloI00Kn3K2tyEfJLZ
69HzZkkmJy4v7pwPL1ntMrSOyqGL1FLbWY76OXc8uiPMepqhIfbWie634oVv68KNGdFjQ8vA9jZU
HRA+pGmnyLWtU+jJi8gS49UdMXr4rdEdjXAG0pXNrhEYY3fPAEaCgrYlFwwm6oo7NMBZJM66Z6PP
oZOFcYMQ3MNGs8u5JxdgzvKq7sqCdFDiqDHAuQn0aF5ip+lYRV+mbnhUQvM52fbCiX3uznF6bngJ
WPK15mu+sCtmBSiaEiWGP8KZVJsuQ27kjLetQ8/BhA/42W/4UWs6mDoIU4NEk4rnfZMVBa53M6JX
OSYQwGWoIgaeMulYptoMofyWDSTvaazGSmXKuH0rvYhDa9ZtdG6IWS2fz9EYObzkrEFVL5MNvDqu
TypnmC2HatrbpuGl57HlcexW7q0+ktM2O2sjktCA7lfSPpZoc7LXhm56jgejfqljWqaSiZ5MAWD0
rovi4iUMdfkBR8bYkZxqD8Iy2ru+UdbFc2pxL3x/OHQ6gYWhSrgy8ONcNz4kMdtpGUtyFqHf3bpD
23ToAkjjMaK8Oc0Z5mJcyWrKi7Xe6+1LbobfVG7a52y2tLcximnaUM2wI4QOf8Xr1JPhQWyY47a6
zape4xSL3mJmYyxjlqPvtAb3lRbRdDmNOje6tsfopGKjuumyPGyCecbWBB4jpsWKUlgtqvjoTTku
tCwHB2WQTZk014LUNWwGgP5I96yeo8SH0TJHwOF64YM47Mvw1Ra0AmQYsOCANRxbuAKj0qWi1CNR
xwriKzXb5OQ5Wv4wdUSiOq8oi41rsBtvshA8oNlG+o3tlF9ND4w1i/z0tU6YpjB5zZgE/AnQ5Y3n
F0O99VWWfueekCCgNxa50QHL0G4SKMorFXbDe1QXwwP5oOzKiDQ6eZpW4wwbgU3HqAjQDdtm/pHx
+jvRwR/K5XJ+zfRAlPf/SnzIy/LSDio+/UqAGDT+PVERVwq+DeU4HBwNmHxcnv6lR/DovHJiMsk/
9IhRUMzbMQv9QpMwRbx3WPRAC0dQcILenoI/yBMxgVZKDnmZqV8DNk8vk9MrJj9xqqxqMxo00/13
ooVZ0C0Weg1g238IF06uvg8hLWemvS8lQZsGZNbcf/wuYygcnlYCnXGRWmPlPucYomyTh5o9rv9N
0hgZwVBnooJDfTYOjqlg2UMv2cCFQwge+O3pZVE8osRe66PivNPdwyjxuOjXITHVa8O3q7VpWNC3
/6WAVK1+lJb1KGVy6EOc+r+JIRm376l9t0HA/qUm4oCvzwTF1Isu4o3c/MshhsLyB21ksPAsebQc
0OapgNPmfllymbQMdfMHmWRgO9dYlHwkq7byuPGqle2mp58FE9pqa2JUo/n8QzTRpa2TStJZzC/K
yZS+lD7AtRRE8X8SUOwkpODc2Rkmn7alRIs2YK9faP1ke7cVl+dfKCrLzXnUaRFvuB2NxS0nLiSc
f0krJqkzHijMviVvo371R5lFoXolLm/fT1JLokNVrfoHtqrbmIvF76oL10PIbGsoXKAMFu2lz6wb
QFEbY7Ze/ijBeACmKZuBOaULJCL/UbU4Cv5Nk4nAM8ZswuyZ+9aUQ6qIC8g5f6vOuOKTFAdcv/pd
NgrovE31DDpNUyfnJCzBYP5Lq+HPZ43STdxgksu4QLj+X+k1NRW0eD5zyOrG3sk18FsW3H1odRKq
eQFWcjK6YBFyNM+5oy2C+eVvtRyXwKWNyKfkF8M0WE5rZWXR+o+6jhq1V5EQw9fSfdMR9UnSe9Sd
yOvHTQrHNyIR/UPdGdLmIm0uswvLP/bq5VL3a4kn09IE7tt5UXm65iMsyoPAh0N9zCq1737Te3T/
ZnY6spV/kHzonl/1M9YwA/bU30s/+cypZsaEVf9C/jHKj3LGMfgfFaDasb5bpA28EBvha+uKj0UJ
Cp3pjuvpjEM8IyBeHMY6vou4ek+jv2NtcMWoeKNNFq/GfPBtfpgG/HnOlgnByIMvrVoIzO30kod5
gC3583+jH0HBwqVim/TKMM7JRr56sRjXTfcWOma2qpQOywwX/iIpNT175k7ll1m8/puyFE/jA7Y8
Awjh36tL9Es2tGPwMGIxeXEbWV3+KTWF9rhQQdVX7sMjtaX9GAtO4ZHFwi6R1bM2VnowlLDbFvGJ
3d5mttLp4IXV6YcIlRTs/suHMdZ5J/+kRdl5Wy3yzL3iImNk4yVLqNGc3ef/vTSV3YV5wdJv2v9T
oNK16Nqh944xAPhEANBvZTYOq5btkIEiO0n7IH3AiGhWCXWYox+XOMl/6FZhWR+Ze64nfdoBJ7r2
LRLOv5awxizZMNOeGHUuYeLdilhconk+/r2ahQaxJqhPxnBXCfX0K03LivrbJkl3v+la3TTuXAhO
Tcpew6N9QYRvaca2v/AKohRyX4jw/LveJU3uJCEmU6AcdKrElG/TbOPR8U12N5ZWkNav3Bg6LIjp
138thZWzWpaTCuJvT6wi5Sz+Kz3MNncptqoNT+kL5SL3KkFLERjY6iZ//Fke67VPxI8/CmRS3BrZ
p68aXLpaEKH6hHm/ti2etWhlHUpulilkGJShJv2hl6mRhpWJ4dLJA6MzD9HEVsAlnIx+Bo+I7V0y
rNNM3vxDR9P51iZzdcenFs3rh5yG7+CEdrkBmhUYLuQxOT+xIUzhpsnd7wJbhs0Km8C4NnBtCE28
u92AFj93q59VN6Whobi01J7HuX/PTEo5flPe4m54iFKqRezxKrfqB/j9K9/y1gqy3uiHhxp8dFt6
564OT1k/k92Qu1zvYWVy4qHR+bm+qqjF0MEB/qzVWTCK3BSKXSZ3v9LrUnp0kio/xxTP8mVcdQgL
OaVV3ugFeFL3k0RU/bOWl0HS1KhDlxFNR5VNACV8/JWu1yUNb7V9o89fP8t7ITgsiar9Xyp8dnld
IIHVGTJr/iedr6CWE8fEX0l9SRNeW8D+rcTf/qT4iSy6c6Zq5WYGyPF/qH59bz14rfNgWMXpn8of
1/9zBqnhT+qfsqCTKePs0AZgt8SlvKfBw6mcU/ZQxPQo8m34WQ9M61m8NHGEn/h3TVBPvMBPnY8W
IULrzOuiJCbzmySYQGlvay1c/ZAFx3q8JVrY34y9uFFgJGuRlrfwc0q0D3Ietr1NQvHZLuEBq1oW
LsmTwAlPhwEJmfqpIrAwe/0VeXYgO38hII4UEdYMZb+LiD48FBP4oixr3DY8FX31umiJlMK6WGcy
uk9MMLR/KSviiX1GThnWSItNKq/0GifXb7pilzzalJGC5B1YzRfPc4h7Nfr4N4XRYTIxTj9ERm0S
hyaUx4nyw19qjWloUL9TYtf0HWzJS6zOw9eNfyWskRcTbfdDiHQtv8XRASh0xDbwTzESE7D9wR7i
MJSVfowT8/0vRMnKBIrqNd9M69uCHjet7NrF8KEoW1okytR5N4ZFp3XHDyPBhpqOb4tcqWKYou56
USxDDwOGaZ96y3+A/QKqNWRGSNjm/FO8bCjuXsXc4XMKXv6ziFnU3pWtA8j7Tci0LHtjRNmms+Xq
d0GTlo3IZxf9s6gZGvVygr/+StQUcfgOiY/kQWSu8/DDmsz3/0bXhNh3GqzvWb3kgX6WN6VX0rV4
0RKWsMNb2xKUW7TOdCCfVWf1qorVO4uSx1/onVzmPmfjGxQ9ahUraMUSVy9TQvBX4udoT8eS3ZIR
WrTo4aFyp0tZ+ydrqo9cKLku0ATWUUNNt++fNdBhQhwp4vw05OoypWJbzS1L7v9eCqXflPcD29gP
OTQq7Evcopkhh/4f3s5ju20g0bZfhLWQw5Q5SFQO9gRLsizknPH1bxdlKplO3X3frHvQ99oyRRTq
7LMPEx1ctobkm3wQJMW9eI1FJTW7Sh3ebTUeqo5vEbXjk3GaNX/2m5w24j4pVYdtlJV07o4npUNd
3qc6CRxBKeTTJqBEFE9f4tLQ9Baj4q7xU2Hu4e7dK8VW2Pv4NI4K1F72+PT7+FRVNc4dtHNobAdS
dxNIDvue/Ori5jQli79YAOViKxciXg1jRoaMdNF4VF2xKEcaX937uJWY3JwPCcWEylpWFGDsJsIX
3W8OyaukZNEkyu1ypeXmxs5UHCpaWi5JehGrixzWhxuYopUTRXV1Z9jO3bs8Ng1HfVo3fB7zJlBO
ghSDo1fqFoMUVXLz63A2Z1C5w51NAjBvOweUfVoOWI5C9eR3WS1/cYzS2qqLrDtLxhY98rOsO1xL
5TyywnvoqPWfolt+YZnhZSjM5UjfNGuR4BZsUswyGQVq4zNYLTvKqYhx0T+dcq2MIKUD2JIMEhpt
8J61Co18kt6XgfQtqod57mGG06NtBwvEZzshFyTrLf0+Q6U4CXRtnjotxGa1AgA7zRiNfAl9XQuJ
OBfUJMc9k5y/z34bhfUV3toJcXPqQ+9jYKuv5hG3G/sYGN9dx/0cWp13WTDiRuoSPBOVURPE1HBI
hXOTHgQX9/3dWzJs1Kl3E2E5XX9KhxMrSu9SVnRrXnWJiH2d0d0Iheflp5g46MeMMkQQ8m6tG051
rUnU5j4nxNxqWmvDbqXzl5TY7wf/JE8HZl/3SXFrd9VpofreslREwfpzZlxzT66V7Ji95sZphpEz
4RjaxJz+fhUc9zbBj00xdrlPj0uvHTZpJMHS2qEUPzUp7+asSRabv0mRI9CYZcvSs405FxGpSJJ5
+bzmtk+7DpRc/jI0Xr2tMcfdaEoTIH1PXPcLAUD/xWiScmGGRYJp5xAmB32xA1G1t/tA2ch1Y+Xo
AYtqKVKkz6nyEEBdmJrSLt/FymEzbiqGqSdv2bIH5aK3LBt/zJcT2OuZk4zUUUXA3Gf+DY+PlnO5
67O1Z+X2OepAbYUTlqD3LW6mu0FFLKQq3SSBd/Yud7YSOvCVrzcTXYTPdsVwmS71xXofPvuN9qyD
apO0Ksq68J5ct8wXnzJontLfDaWoty8RtORqGLm1q30M3RdpNuP2yF+9ZNG0Y9iBMRmC98mjGa9F
788t/YLJK3seszD4JWMNYbkPpiUz4DnI03y5T6flDimuznLAu4Q6k5X2Pub9a6Y7XXNbuiW1+qzI
z/YpdRwk3rIpGvJlEVVr/J+e6XmhTsZunLelrCxTnRsJ3iMSTKpDcmkadJlqlZ8d4kyLJ7P3EAS0
1Xq7ZHHVETN4r2m2h7mYqS3eLRJeTCa9ESg4t19zbServW8RqQTTrf/rbNsruvg2sSVmjd+i7aLm
v3PXSzz9km9rpc1jVY8r/dtPIXfCuusF/U4X+7YIuvXCoy+msF7OOft3QXdS5S3sPENAjHG23JZP
CurMZ1EprJUmwMOXuAutGG61zIf5S97tBjJ/qKbvs6uy5WOFnkHzdmoZS1d8Tt0zanLJcx7wrcQX
QC9d50bRpdN98t1j9gSXjmw0gx9Sb8MOvntlKPfTf4u+28G9aPVSu46VAL4birfhk348/27VqrvN
bCkqZwQITr1m4JER45co3FVHVmOLsQD+fAnE7VHuCrTlbVyyoDEQl3exw6GfknXDmaXAHqvbbWtM
O6uKGBNv6EwYjDazPTiacInCdffnlFzPqLOu+iDv7PnxlLzS2/4LX6loBkRI7qIHIwiWey+fvkTl
IxY5HnK+mTzpY8GyZJmg3eAKnMu4z3F5wzTIs2GwPXU0MuceFcVB0zRjj1YjeR+ZD6XSnrh5yyFI
4VBuyVHF3UwGF1jDd09sP6kkbvllLgk/h+dWSblEgcjbZE6WrN6l6GNuKBeF3dBlEUn6UFXujrwd
5c/v4nSnh6hBGEpZoaeDn46lvzFHzNp83LSS4sSfk3VcH1zQD3a6yxv7ZJ+wg2MhdEPFOPXM2Nvu
o/bM48+rNWH3uI/bzW58YBNew37B1hsjhjXHpl9m7mYf8OqsGfFNkGvc+aVY7VCJN990ze7mfxu9
915jXeajbc/b0ZJ5oD0cTeBbh9NCOWjW7FMM75d5Iog7Llm1tPqicgP4FsdHMRPyCXuTC+SArI3h
njaRV4tkPgtUd142UHFvyTw/WPj2OM/WFV8Is0ZlxGKf0RNqtrvcSUGZf5nR64PbTkrV5AFcB377
rc97hkVgra5pBPAWENpWfRE3jXedKmq7fQnro9DrfUpCEafKrB6fOtYfkYiIxN713GrV6+TKuemN
BtsYsXFmdyUM+Vtsn+nNl6JrTQ5BUbBUAz+Yjw5kfJhrT/zTIOkQ8b3fsVCfuRwLZcnTzn+T4WeV
kt0XFPg4//0c4hNjuatScqzrfZDfF0k8b7w8/hr0HJ24IgpisH5Je5JBrldqonjnjSmbT3rVql99
WbXXL3m+bStLDmDhcmgCXqPrsCnTWTGy7voa7+v4YhZq3TGVFLTJSR0b/UmqJjfKkEYPWk/xKJTz
2Vvgj4MxOGWlBDblSOrfJVzzEUZi2lLbYvKW/1f0EedjAN+PTf6p1xwd5wpIjtJ2FjiEitj2FQnI
qoqfLiAJAx2OtHtBAsxSjq8as2bRIf8HLiDvWAg2Jfwuv4cD9IQ5M6KTdIZWSb9x66qH1TkQAlTV
iqVQEJE7jvnXN0rAH6MzueyM0zF32+s9LdAPXrHrbDrhkVQNa9nEHbNHBnwTprxubI0xH7iBqEhR
xlTVZRpo1tJmg2dxFB7IbbZ67LAUd5je9yMUwWhJCCxsmvqvKEGshTe1EierN5wgKZLyvs6oy+mu
jZyqQ5EiJ7Fz0oyydi2rST1vWwnFo4ALetVrqPyVCmdvtn5pw/NZr57rIWP8JcHlMoSqhtK3o6a0
6Dh2gPAepw1Kk6WCiaNEvJvqY5891lVezbitUwHdMGs4wCgnfQqmr/DVFLNok1unWhFwVhQi0jf8
oNXHpddb4RXpDqcACefnkOSbtL4SHcjYXipcmrr1uuS9ecgva07BbmkIsvE4m9CAup5FbR/eyf41
YgHx52Oz56UfyYVCjXxYrrZgYHSqqba8FSVfWQW08y6TB+ZdrBIb7luTem7nly1PNM6d7taUmAQD
XkgZS7BN/jOvUawPZc75AWBIMuex5W81F/xC27lLLuYWtdTemGW+fkUZZC9mdi65tYKH3I2/J8oX
mJdwmjtgU7HPwSFgG0/0LX+wDX7Kvwcph1oqNAv2eIMGPdQbjDjRwFRlRA8EEoJxAOImWddoO/2O
c8DDPEszaaZncH+JiyH15khP0yToiNFsdGbJGiN9zaKtl46c3NZyeWeH8vfAQn6k1dvAYFmLuSZL
ab6+hyBYicG9y8L5OxCC9yqrZWroGAtRM2MN5Dc1CrIrXmOJ+kdtZmPu4deJjo+9+sRF2IA+NceP
YjDFEkdw7aQ3hRLNflASseVNPTvZClKiVRtd3PivP9MSrO4yKkUZ1vIN+O2Ga+aE8eBEBRrdd0c/
kBODPm+q+puMj8yySNfLh4iLuYh8WS6d7bFC6Qd4Qkegg3ODxWbFKW7eF0v38ESujuFJLEf3fo/g
oHPLfpPFAQ8p1gEuAiNAiW5b+ULQFKXO4y+IuZGPWFHeyE0+7fDQ1mo5P+AUWYK/KY96qnMvJdRP
TAVMappPCJHMYe7AyNR875TFvpkKX5ErlwCyKJmB8dz5gbLoEXIxgndBT1UqBLCBN/nyUFYdUL47
0VbAFqSp2B7GCUqdGw8Pi8ElMbHXZKifC+B1mantzyXWV+RC4gDbqbuafw617Ki6RBuj33LhvU64
WWrbngtaEnjjwWXqrYnV6ShfCv6Cbx6bv+u+6coOvAtXaXNXLRQlrvNFkBhtdWrmTMVmwdIW9JbA
p8Cjm+RKgY86cBmt2EhQub67NzvcUTFgJRJdOmFjQdX4ms2FPHLpOGXzUN65nnwu1XfvMQ3M5jO6
fpqhkABIFywqLgWsAaKMyOTMEWG9Vk606ovPsWh0hws90XkNimYFfyZusmwxtI4GuPanHzGOtGBH
0mSh3OqZhPrYtUVr1Mycqv4q+rb06zZ9iFYrxCXmzl1vuMXxLMCO0XzmvWFDXQd8usLcrt0FvPZX
6T0gzNz3yegR84lWLsfDyRDEO94rbrrBuxWwR88AV6NtKn6VWMua7/u56ahM4o49gB8d3ZKJssCm
AA5i+Fcl3Y/Qh0kBzVbGidzmM00HXb1/j3/IylfPfxYAyDiwCxt+E/zHkPnksP7sSJ83s4xFqyrT
P3MgUsr3rVI2O86yp36I+fwjC2LwsBQZ5/MRHiRdlozbg3HAg8BaQqi4KkZB0fstNExV5lBtJEHY
xuUteziroWRxhH3TawGHGLG7lJJo1wEa6PI9cIirnEkGQrm6mAU8cchR7Py2AiexUdoFt2ltT0fa
QAc4JCaeQvOEQQln3aEV7FSrEUHHUTqEj/zcZEibfPUUH3TQM3d2HBBJKI6aFoFYcOvWyUkW9PMO
pVHfpcsfmIjFADW61EkT0HLw9FmK6N0r0zOnR3PE+NdRdMSNViPL6e/pEYsrZtvcVtLT7xiSBG6s
pIjI452N5p2rMOvGTpbHFITuiWviYhXY6ZI90uX7SrKE6trOcl6D3iMlRu3McBkUU1j7ldc6lwIr
KUx0J8B9EeB/zxhrnTjPblOdhuyyZXTe1Nq8lLokmNKGuxL95T1lkoaPXcMHd0+a9AOLsKpzqgIz
v/SYE7GZZLhkZi636W6IxukVN9GYAl1End5MX5kTP6OU1lCAOI6dJGPAOJlJ1P+BO6GDeRdbbNzH
uX2/Z0+YZV6VGEre4JMYEnrK+Bf5O21oht/UsMBoVqwstYaM+gGitGDQbLfyThpu9dg+l5jMmRwt
So854+tFNa0zLkQOZenAvteNalaOt0pxauSiQk6NCLngMvaQ/bOcYNELA2Bn6fupabnEBE6pXaAD
LgoGm7GYFjNF07NMRzd3YCGugQODE6DCAxgGzfCoVFefgJW87ReNlJ/tgRVUBS1VkwnJQEtR5UPz
WmArtbwzsEUkQzWjujd3q69eWm6l8Tbw1W3n+zMNd0VIy7DnYtfzWG17a2Z3GsVO/tw2a6oqQ28h
Depf8yycqE/TDoG9b09b5ymIs2XYgSvBtIyFvPHkrwJr0engWNK1akervojXrjIssprOGv9OnyEX
0bQJjIcs1a/8bD3q1JQF6lIh90zjeCZwl8S6injyjhGLAdguDuSLwdGl7aRpGWTX2EfFbM0izswL
Rn4pAFAI7yxUVQ2esw6agzvDmet9E8u+EoX+ChSw6eSVREfc1+oLQN3vvqiJqzJTdqEafX9hY8Re
Xwe/FyR8FbK2/MbHSFJLLzEeFZWuBqXxNte/2JafHCdk7AoZAdOSug8POJ55UYzCI+ZTry70OmDU
FHM/N+SBe6tx65tx+sv8JxP/VFbQ73kjZ8TPhG8rkOoLAc94nTr1pac0uqkteog/8Jkx8tfUVwVB
g0Frohpcp/ZatBiJUQVG4yQrtbiM+k3darzu6lM3t+aRPpwa+sk7qqaQUbwiRTDQAAm0pmNgQ7Jc
Zk550EfrvuM37hNiU5kGTla0tkM3dcetWqMK0JAR9O5N0bcLwdlElAFsXoUOrE3QygtF764OuE3s
sulseluQm9ocLtJitUduUJpVbrMWZXfPUE6M/FlQN667aQsbGzQCtSYCgyQ55Bcr4O80hteCwdEY
XPKJmf+Ww0l56iekGoFxEZgBqz93Csd1AvTEAXAAxmGb/UZm0EDphP33+T2HY6WXiv0gSBy7gHbR
vpUprJHzkCpCHcfAzGVaw4m8FOxxteK3XCrBqe59yXu+T+muQucEuD1d414AOqMJYwe5IiCdwk0Y
1aWgKtZ3qOlIeAnr65Y9cZTYdCu1aSVdGYzodLzrsre1UIaIiZAnJ2gnMtsb9PPDBHMKXSqv/yKe
bj84ntAiR5ZhQ2nqOySsWdXNQUoXpd8uczlZlvZpIjuPh7I+KI+qPqrDqYB5TOXaGMjd6Mmkj2ZU
4u150gyTeinLm9UqGFk6/1TgL9Vu2hqMnYrzY7ONYeAydjsMLlZV7NC/YHzShOw9mIlmv2B8kqo6
UTkOVvFwYqeXRiCxiNbOLWRlH2ifRobscKMr0fVvgX4HKZ8I4kcdykXEP1OTNeuR/RwtvlX1ZwH+
4OyZsJq5zH1tRnWy47W4ne9tALGOi1Z1yrMh5DVYa6VHIwwuhBigd/kO65gH/gkBshgwmRT8hEQJ
OA8hWwUGxNA7uFnoqDPBAg1MCJk9rw9BysBPrtAKRoZhrw5UkMKxvG+Sjas9CziIY9uCFeGL0Klx
28GahbiYw2gplcyOvqBCvXlSYyQ70EJ6Ye6Mjq24UFpx6c+wmXUxiG2fTl8CZp94Q3rhWyGmj3VT
94yVMew3aPhJc2lmG+gYonjzE0QEx6t6iPo4KzsGFtU3kEjHs8ao3lQICtycNNHPZh5t/DztJ6Wm
7QRTxG8wta616tvfM6YIS0aHjhBGSd2sJLpxe8RID/NLd7g32yyctBwE0/ReZt8+rHPcsY/CZ+BZ
xrzM+WgFXn4R1qex3SwtR8W388XRvw/x0wE9qgzjokJJdFAdFDogoQpu1xXnFuGvl0YsJNingdQ8
fICRYtk6w6+pdvjy7GnQPXS8b5UK6jqr2HwEk3zqfIi9u2dvlOUdnAotvQOdRPRGYIoMhd0x8/m/
55TMASUzAPOBVUIww5cwbgruInu+iJ1MXRyAJQyqebvjoSzIeFpoL8jSKIUT/BTPAlmSS33dqJtP
2oWg0K8KRKs/tAuK+US+tSyNleGwo2UL58gLsySxCJPwkOtG/czk89rrJuEiAL5HjR4bzu5gZBDw
EqVXaDbH/jpgfEYExhl0b2QQ8FKAO0XJeAv4ATBJxR0aJoKYS91S10Vwnrj3quTj4UV5DuEpF+Hd
EVMDGRYqxmFhdd+Dnh98ZXF8kumTVeMCvqlvTyUnT6aBRvniPeZkjffcsyNi58YHfxlB/fqfWacC
RF0U2mS4ribfaqk9NZKvKsYTiTo0Ksh3zofUmxV8noX2QfV8zj2A6X+gn+QQvsbyZ2rvrN7RTyPu
o8RYDop62uGfYntz2o/BhYCgDI6Csf3VK1m2pufsJvEp7B8G8CehhWhLVLw8h3j9ol6BcQKZCbJO
9BAqLwqaj9YyKMQ5FEXE4GJtdEjHj3NRepzgKzIenYH5xxh24mCLOGBReuDNZSc9Vbh+eU9H+cKL
2lpLZgunkF4kL8NWNxC58nDJ03FdmTB5JDefnRKClOqzjk/1t8T4WoEWgUzx193W5nJIb0GmImPg
t0KfxdZDkhXzIeLrH4WmQKcqWZ6rfnvqGUBLVsaYeXPV0arYOyj2EBU+EQp5TBIbztfQvEjg6uzy
W4hGKxxjTpL10lKK70aiAL9vBreH9YaWqBwGJFnMQ1HxmbHS2qXkRDOBWdU8xsmKg97bDUE+G8Kv
XnQ7cqj2EcMaAc9pBV1vO63C7yneu6MAlkWe+3VMguE/ArBy2aPdFNrS7mcIq4RPbuhivAOx+iC9
T6zg9iiLZYfBHVIff8X3f3mnqZz2Psoy4pRZsUw5l0TLu/EXwbAWdBbFAd7hAmzvDY+Gfi4zGatH
5T3miDMtQz1rDxs9s15VGn+NZ2mVmMDkOsxFni1Ts3AuCnwBE6MUpjONgXEgLYnzk0f6P0odTiwo
Lb1CGcsTbvrXpFbY8gsVbf8S1hpUsLU8n73SWjY+fmD8H8TWCCHEcNfsN8gWXrB53N0LXUeO92Xo
fga2VGi6Qm6WAthSHSYNtSF42ENbnGq8Kz3nRUuLIm/1YvEQ5FYVWcEX1ijmL/SWm9v6heXxnroX
exxFuCRvXHetVDJkQDKbBn1/WgMZzDRSpJO96mMPc2kSYhOP+tPyDehyk+wsKVr3hNpseea2kv7i
/vgAdUU3Xm7FV5+4Ljk12mlfNu22aixg3E+A18C1bata46qy03kOc3jXtqHx5SjnlQ9SdaFq6vzF
D2IXuTZz+sqZhpZy4kiYuN5Ar8bEUwmyB7XqnkqQFKL9H9Ljy7/tTSF74IuWN0wTYe3UKmAZwyTN
Z+/QL9Vq22VTURHOWqQGewgMWR6erk6P5sYnlUjr8zVidfLtXieSKTmGBZ0ViyMgWKxZiOYix1mW
fuFexKM2XECaqBjOg0c9GfKTlAmDpz0VpsDW3bCj2LFY9gaHWQyHFKP3bS8bkVTJWXCDMK6jsK0X
juYsHeL1c7Ppw7NEDatbOStrAnUM1G94WNn6LELLUjfVVVNZ0pvkH0EwYlmVXLVDjfxeMGKebvMO
qJAeOH0+MuthTpticOfAn/Hi97RYGTZg7Q1f4CTHzcb1qnxRGB0a9L2h5Cgylmp5siUYSOZ7ZKyz
UR1EmRAQ/xoZ4+ekEUam8xdszLdkVMYMdnRKr29rhyN08AtkbOyNHLUZVkezpR+3Z8dsnixzfhDW
7hM3FtQeVqJQbq+PIGNaIm1asNCzF7HJIBsatK8roc/5wI7lAb2wvsub2SeArCnJczt6ZdM3iixh
KrTLUnXx31Jk5qht8oA5plSzrEnOxcu3MGnM2RtNFrU+vQfeKbmcAynLqyG4MhWT102hS0mwP5YD
KwpFwdKxk2kY9BK1XLw5U+oUs1Bs8+7QhC5izTh5+o075ThflqlLJjL7sx+MWWjXqzZNFUpPn0Az
CQUMD3M9OitUWYe56SV1tSfO1AIVf6JpmTFVpIS3FynD5kPhVe0bDECSffWCoFU2rqxygOdnXza9
/km6UtghuaZb6bAhepv5tw1XF8wwOPWw7ZtYpsR7lE3rVcXbVFrQ+bOmw3sUBJlNqBQ5vK6GeLIV
Mk2P+3ZXZ8XzM7DWGSWr2llxTtkTKF1Aa3IVKo+Kry4/c2vhwL6iE9GzldqK6ySELe59kvs5ERXj
AjOLy6T1i8CFIMBc1qmR4qPiST1Ng5xSV9OmUxr8LdBzR1mR5jqbxAWGjpsXvQsmpfAxy3N2YD4p
XpJ2PMUtOSwYrys2gndD36tSk+eX9gV6A8MY5kj2r8i72m5lolbRV5jFnMde8kost71XPr4oYN4h
cEDyxYNKaMjssSMNfBkNlT+VpVx9MD1xHfaeiCs11omyMlmleWidvyfjcslsv/u9GKpsevP0BZEb
2bhHXKhHaMTai99QcrqK9KMMY1g2Vdbu46LGUzNkvAzjhPMSn76YzM53o+vWD6uM1VUm2GiVJYta
dx3u2lyzoxKEQ3juuJR6At/Av6CyXU6RGMnMJ3xOyoeAlRd94HVHIHSSXeBV7ahQzF44ukS10wfb
4Xt6z9I1ccaW/JjFF27lJc8erpxrifs9QHnhoPECKd/WvM0usED155Ic9beJ33f0+Q8ymjLtZY6R
Kb+scpRzQVA5AZgBbOusctHCui1XLnU/YHSPjGCxl9REvdwi0K1P9tSdz0QswB3mt0aq2issLQh0
fkfeZTnRUriApON/J+A7ng3DbLC57/GyIpozKr57R+GZMgS3ZMq7dyReoSqrbtCfXmk836ILAdFg
kBkQ6kR+aixjyWNkHTMRfG1mnTjCCp00FE94hCzfEXlOw5RqH/G+xfHNKi/5C1SzHO38rI8Q1cuh
Pq7yyI7WeywPPOK2sgZ39Ss0L1BS575Xr/6FzrM4U0yHQS+NSSwzc1VkunInGVJ6JmELmmsZcWqO
VkpO3bXZlf6U+lO1eQP33DKpz5wUvPAIvSf7EKFBHPLF8WrPCZ2h33HXzmxlaVGb1DVp/TPLx26f
flP5qeZAhARcFrasKhxB+ZSwPmv7ZMDoCc5nOXZwGXUFNaCc/30Q5RgMB4k2N2r8B1uLCei1Vr7j
jU09O0bzxXoPyOOPI5/G3yF9/pjT6wuJRvjrWLh0dE4hIZ66yTv3zqhw0OF7YafqlnYfOIgIRjR2
q6OAX4QXDhHfQKosKD8WN0Rq31rXXZI38xHXl82LJ7if7hT5ky8X3GSpKRfmnu36l2/MXxGivvUM
vej5zet3e/hvGOLxWVHlYY3M190E2DPOPgKABUJemmnKFyUy8Pd0GH0PIGDllsV5WN/vWUA1svE9
UqHa84CF5MEDOSGxXt7zq8ylcZFXO7+2J7bhhLgV+WZ0FKvlXc3r9PVRSDBsil1icl2NaJCFiNGK
lm+kYIqTEh/6CK4ELdi6ClcjQRUH80+0IFF4uuFW1F68IYOhY+ePte1e5/uskMPfkpGQceEN9Pn0
0Wt23M8T3KlDbG8lH/bpV+xgW+uwIHVwfYQfVCrkhCyOs7JxBCKUi67etSrjOL8nCXuh5xwCcyJo
wpL8cXRYUU+4zP89VehouFJ4q8GwfIwsLAd5GUVuuNxrhzKv6C8Miwfs4IBOvbiHSjoh0zjBthKb
0Sk1PnMiJESBmhizQoqj2THikJvuZsV8hnTqJfAYXqAGl0aK6mlPHJqBYZ2bBR/iV+ow5NgGiqRu
9uRhaxbWIjGcDv0YJZ9XBJHTDfasIE6XbwwiS7xz1dSFJOl3HKJd32BoYvijYB16jyImXb6V7KdW
40uGYw70wB5JLOijtuHuTWmk2Zk9KZLGZm+5a8/qErXLR0ZxNPJiWtmsD3gkHVxw4xbZQ4q9NlYz
sm2UlynJnDvS73nDFI3Y7ma63K7VoH2sFTOHtcG6/sYsunLkL6ugG7b8P7anaap1q6PgYjJGfBOH
rn3Z+VG1ilUZc+1HgBGbVMM/RpNYOFX5Qt2TjDLDkheW5OmrF5ox0n3ra1+x5P3On/QT0ain6VQn
hpt23AR/phodR1ORWKHk2pON7qgqCNWUyl78jDf68DFbcBjU1GrczyUN66BsRN72ADuOzgXJgTBn
TP8CeGQ5aGJnlToJK3ooFY7c/SIE8ktzrjRECE1M+Kkw2bMBgUzy5Bz3HjJTUz0TJOSoRPdjlcKL
UndZRE3HHXZzMkhz3xB37x/gyNjzV1Xu1TMWwJl8cJaCkfSFd0fgfkxNnlqRdPURlVQjQzkd5O7k
l7ik0mf6wik1lg6lamEMKn1yDkx1aU8rLeXk4jymQfYwJg9jqD0JgpLjHO4QRhzfUZSs1AdT1dfA
JLFCCZSSGt/ONNPZUZZyoC5J8OU+eH6+xRN1YCk7lcFJCTMGIGVdxTOCbcvyF4KllDx1Fln24lcc
pQdjwveZdlIpgBEltp1jLGUx2OakjMJZUv3YvXDbx8pbHCUqi7S+DfHgvjGVpa/PTGd4rB0gY3/Y
CK4yVfptm6rzA1cpaeZjK/urwopXYbf9I1dZ6+q6tLSLD2gl+dZSArOFufgAWMbwl3ZTI8J+D1la
o3EZ3f0FZhlEsB58rfrMKWb6PS2qfkIGPMzbweSmiMp4kD7E1rjYY5fh4Fybcaluc1j24+glF5JR
vksiMt7jAGZ5wxDDlq/ca3b9ZhnvjpuBME3KUcC1YtpDkJiG3LCoJ+5KuUrJmJFVzYx9kkqtAf2Y
K/PtC7fGKoMLN2Bhaoxmqe/U01cms1T0r5WBslRq2YDifH/S9oW/JM6Rpx8BzYojfdot25wXvDR9
z2i2WHKa9kEzvqburHUfg6pb7lnN1reCHUb7k0RWtDVfPywVgqcS6qNx38ObVcPYowviv1bSZCHu
quQKyTgIGL1ypSl3VhzcyPCE14lX61wc72oam9sD3SmXJdZIOAqGNJVLZx4DjwrAM46+jspJZWZb
MUUiGE94zeum0cSGiSA8ffm0DgtET2+Epy4kTKj4/gx5+s0wN9sbg6GSY4ynydXCmFIwuO8UNlhV
9KbzmqD+F7AndEeaZmtBerJswZbbR9IzTPD1mO75n1FPXg1JN8J/Qz3H9KK6qFw0vLG/MTjo6cqN
4D1VE+xtJ5DPNkimKFaX/4Z9Et/V2F1XI3teQX7hy/Y5V+kAAm8IqO8lrGT69HyPYKC80KOykKaG
isVIGkLWwvTbAYXpX6OgBXMh8E6sF/YHHHQo7wJTyD0EizrvF6l4d/yBhdo2G6/MWR7Q0Kh31nE1
hw4NmFqx54IPHUNjmRjCSyNxsP01Jhrw0uGRHtbZOv7llsuoel+S5uHVDvafgKK9ueyCi8+jL2XL
fkOSTX4BijZ8m3AHdBiC+SUoGnbSjE6ScIXhDvuJF40ZO+B0NiyEQ8xslYW+21OjoSyxzTKgO/9E
jUas+6ldPy0l/7bl5vCVHC0je1UPLBZ/okd786urfIEe7ZOOd6PHA0A6Ms9Y45P5C3y0qBlNtFga
v2pTcGL0/KV6+TYr8zM5qrj+2usG2Ly3YZl/o0Zlugj2/MCNBhGvxJgGf2JHGW/YMNoCjsd8w9/w
o7XxPQVo/6wh+y8RUnxEpwrbWeT+0aOrLWmvfDF+B5J6YzstqCiE2IMETOrpw8p1rw48qZmol6d/
CZQmkbPsLJZf9PQqtqmo7LnSMU2Y90vkr5xjOEh+okv9oJ1nhPIfCVMcZ9EkffoAmBaefu466M75
BAi72R4zlVxjE7f9yStp6gXjVEFfODg8Ir2T48Cp13uzoKODzkBUY6fFxPOHpzf2VMcq7Tg3B/bU
YxXRwhd7DD8FUivGdlfI21pTnw8MqlV106YcNmUnPbGsPfklhtqhq+RcY2/qcfeBRK3Cb9Q1oXP/
GkZtDCY34+1xHpWNUAZNL8Tyz8Gg9kcg1XWeab0yuF3izPjApIZgBxlrU5+g1JHQFRnBK5Sa0DUU
qYrYC/o9lWpxPnQt6twpi9/2xEJZJ8BUXyNEuv2v0VS7iK9Nvjf+Dk2Ns5VlX//HcGousxut5/d/
4FOdhvODq69TJTfWRZKfvXKqjJHPQru/TP6AqjaVFV00wdAuAhOHVDaCcIWGrm/MWLr/CV4NGcJk
PKtBavOieDsArOO3GtHI/xeEVbbXsGtvCKvsPWCR4FT/Z4o1JG/EMeRk9s4szv9vQVaimak/pmdC
HCdg1jGoT5NTuz77XxCtbfocP/wF0uo5tDl55fxkl6u8bKqYEtnMnmq1Om0bq7f/S7B1cKmWcSXM
uX/BZoR2/YlvZTOqaW//j/jWVqIkIrZw4ruR2/4uECqIPeAqMbDutmdCVHcAXAlREBVQfz4OuLbc
2YexNROLVFG6Cunh/DvlOorFLMc7FZSrDX4XZZdHKNdhrJew3WxUPli0tVQxGtkny73NDtLVD3oK
R6xY/CBdTUTQNkT8K+saaenEJIHQnfOyREqmajsFjIv1yZ3jO1+aH9RryK1KTGXlP6Be1eCkbTp3
2nGDN6+zkLyiPAsxyCFJc/GBHYFfXUOvIYUkIvzEvhpw66u+tES/fWf9JQXLAse3xLrZc7C17cwz
JbmIPHe7x2Fr+caNcQrjyfsHIrbr43FaZWefkVi7Wnro5P+ExWq4IYdvgLGjAXHP21VVzxJQKUkn
Js6Ub3+JxyLAn4zjt4NqTxCyrvbQ89n4e0a2Y3DNcLi9+qTh870SELyZvoKy6rgZYn/3C1ZW3Gu3
ergQsKynDdcj49a+Vs7h24B9r/+amU3Vaeu1FCX+gM0CfMy7y9+Cs1JtrFj1A3g6WP3yrB1xhM4F
P5tmlsfWX2GKsasXiHbQFXl7GsC7Prf13JPk9bVZ3ITWk0Bps44eU6nyUxFjZHHGiysES8LUnrIy
PQkG8NcCwEwbYD3YsxAGQFI9TiPce/+Bri1lbQbn0nTrLK42fcFtVpGzgvqPnK3MZWiXnB84W5Xp
2DRbHeds7fb/sXZmS3IbWbb9lTI9N6wBx9zWVQ8xzzkP5AssSSYxjw7H9PV3ISSSoqSqrtvWZlIY
kxmZjAAC8OPn7L32Bwdd0Sy19f27TMak8vyF0lYVBa8DUCr5Z39S24Im1TuxtNzy0CbTl1ltO0zA
BXr/kWSymtwYdw7NO/0muw20r04hT/9EcxtbbDj1bPe7hLT/WXcLWg6zLiOmf0d7i50OAdG9yEZr
IdYdAl4+Dbd/Bg6KGI2vp7lPTdo8m4l8a9L+/X/S4YqAIYBVbXSiv/B8zDpcJBrLWMvXf9ThYmlf
Vggbf08hnHW4PVtGXexmKa7jn8akPc1hbP9EimsFD7kdH2c1btS+pGtS5OiMfVPkNv2zxVD+/0uT
myLsWjqiAw/5e10umepPUlf4CX8gC/8ozfXr8rEbsi8VHZ/fq3PhoSWfVR9ufy/RpfoSxf5fiXTl
iCBGYLD6TaibJHdW+iwRBszxb6J+LiMXgkn9+H+i1u39gVyt4zfBblZC3gWAe9XsZsLfJJN/+d/I
dmXjnWwDlg+nSPj3sgF0Dhnxz6rdCihORg7U/0a561f6l7iP906rmj3BlgOTYsADqUM+7D/BKGIw
u5ViJvyHbr90ScUhcsaBwcba24sJWVimNSwuCJsNCSGsSBnRjUCPO8M8/yTwxdnJ1ZdbN98EvmUn
FR5uzz0pLaz2ieO/MIsvLzEUoJ8Uv2FY3CJ4GcaYxA53fOsBuE1QG/CSjHdywBkxa4BdcvTWyFiB
HfvmPs9cWEJEjP0sCCYNbPZJ1bSFAOn9e6LgwsGigYRwSxQ5QPsfquCcjpNWGH8NbSSlKIxvv3Eb
rVYQE15k+sppppcq15ZDpEXH68NPSuHY1OOFJcAD/4VY2AimswjUDo3bpjY/X+XClR8R4lZtr2xH
Uxc3vlM9OtxVmkM10x3LwvvkNNaiqAY8iRDkZ8jjP5EOp5j1Bc74UAvzH6zHYfBevEiVS0G03uKv
dMT6eg55GMhxqNXmm5IYt3ajcEMBf4yc+M6qhqUM+tMc/DcrieP4tWDi5pM/EZVwOiKxjlWxhuuD
cOKHirjr0lWjNkMW6aDFIHeIjGlzPCJjh6J8btw42WsepEAEqj/kxeMQHcmFCbfC7u6MmtBLbWaa
KtYvnB7BadYb13rrnwLCC4/K7W9arZl2gdGWINTO+WgYj+Msvh+cYke7315V9vkKkUx7MrTNlK4w
4ThrOK0Uwd/kyOXg45J2Aq6MrCd3PTfv0XeUG5E7u3LEb44yIVleBcrhabCDYW2natjaRFIlo3OP
nmBTp+5n02A4dpUsp/u2DojNDIrTOADsjcbTkK2Ingtuyin4MMhGbmq0Gmbt4i1tLKbAPOglpFSt
rne9nrX3eqz7R2fKn6zfZM26u6/LqVrZoX1nRlayNfyV5xhns++6XeR1X1vhkJ1gq31uZCY4D8TO
Xm3NwVs9yUWcH3JicLXZyIkRkzeHSfpi08YYyq4a6Do9wAolOwsdtKFP5KeVVbd03bxdhq05HtJW
wXb9Rr8sAlYBl2PBwHhWdCONH9zq6YrD9Lv6lJphcJql0q3jWluks/aWl/asWiK5YeWtK9MzAaz/
lWza9vCk9c4E/S0lGaoBILfo4xGKRj0HTs0q6jJX+8wlHsY3v3rlMGflfBNSh0P55jLdvGqpu6l3
N57Z39h56x1Iuo/3bZB89n0+kD901SMC+qNXWa+5bxUn4snwviTG4iqyZns20cQ8hw6upJRqs+zU
dDuVWrmPaJ4H3uDiJvxNc92gtFkNLnKB78Lr0o0edFcgiK66ijyVrNo781XarHvHUgfS5VBffVdj
tyoGQuIjjSNO4NacguiS5NP2uzTbwZi/CWrzSyfeOBX+c+oN81BaLL2wKE5W+CULNf/h92rtIshe
O1OcZ8G2CfQXtKm19aPkQ9yBjJPKkSth8YJ+Vm7HDfdZK7HSXeoxuVQDiMj0HLH1hNDFxe8+X8Xc
WnvsXFBSzoz79MnCU+WsLZ013WCc4rVMm+NV120FZNcX0Zc/SLvd4Db0o7e/UHfXVjCiK4tukE1R
Xkfi9i+YoI4CV5XYwW2LdnTxQ+0dTQzcwjAnWNEtbq+yb9+v32LXUx/BBi0quxrWtRtWu1ZorzBp
NAgHzPgdkZ6GRL0ULmlSCp5QKiOuusl5SD37NouqZNkX04acQ7VPip4gBGC0qyaPAhBiPynG83H8
imRpcxWNZxVcEvJJd9E31mgZ9bchPgXy1yrunWULpJx2xPXBnOXjaqhfrd66/aEgV3HxWYNcNSx6
yKOjZDQVgxpvmjpfif2VP2pGA4bV4KCgI9Od+ElULkvzroeaiREdnMBQt+cO9bVKvLXnwUOVeXGb
eESDx4lbnghayI3AJcykZxurxmWuteEyKUOSvlPi4VrLXX8HlmZAVNIhiY+zAr0c6mCnOeW7nAaX
plxR33tKwydfa4cJeCpbfSTpulOliyhtn80mgNhepAeQaFxnqj5qzFpTz53BxmW/clratUjVp1FX
q8KycebMwFMvCcFY50wbm4iwdyfZltr0VNodBqBvANRZut41R3Ivi01XA6juhxF1MBzUTtW7pCk/
BDoBVPhmPsEkoeaY+DD8HouaV3UACbm+DSID1ZuKIK9MTbUM7ZJyiY20MOmhZ6mn2AGaB9N33NUw
pf6GNaTdBlI2S3Dtyx8y90ZCP08zmwjvMH7V2mqVp1qDWdB7+aF7V6xkeaCCGwOVisCZu0pb9yHs
5X1okf8+6+BD3vjkmgX7hxSZae84mz8I4tVATnvDKB26xYbjHF+8tN3r0Vgf41jaa6fxtIXWmsaj
Y0I0/BEuarkPmkY6d5eqewAypDSPxKkiLhDIWV1/cyWyijgw7tEskjnfwqrohXJ2NdJ5v7DtY1UT
oGy52nYMcrQzfneJPPmkzVJ6hmXpGc1Tei7ICMl8ke8G7rhIdnL74E6OhukBCk9euP5d0oXr2gbx
QNvBeGyEJfBg/qa21+Rkvxb2JimD4YPwpb3LTdQ6HVHIQReEH6Yk/6iVX9AeRucReudjVmftMlWc
xTS2n9uucR/Nkft20EUgyuYvScEkr3NU7Vqz4gfmnObt9SFP9DW3Ff/OGSC7VDJ6xaVBlv133T6R
E1vqYkAshqwOTpry7tM+JRuprgl+rcplavsYtkyjvqVIXsUudqNSWPE5GuLkbOfBuAq0iPBFIuyw
KpNU4GuRcbg+uPOfYifX9l50gVDqHsQscQqMwT0YXYu1MjI3Rq5/wohk0b7moS9OVSehVYyeukCp
S5apFRxYX+JbNxGABXAHhDlOk4Yh1zquDfuYRGF3RKyTUopgGJi8sD4b80Mux25pJnq8CxIWXpWM
2sWRcUukT7CJLH987C3S3GznzdSS6PHqKJCB5q6RCJfrvGjsVWmkwCaIaT0gTkgW1kgE4neTASGc
7sVmgjK0myAT4lA15KePDRqMeMrSu9l1ULfFF42c+HOaJgeiWcsHV6Sr1tGS05WeO7sQEEF2Fwtb
5tas0w8TRvRgFPltbkiUWzpRnFM1fL06E8JMsGTHRfE8hWW5SsPe5QrBpxBGRDXkYmN2ExMPN7TW
ohqax6K2PvRmifNyNi+Qupw/205C+mTSGoQOMbzWcRk3WpIc/bZ+d20RcBTbapn1fjIHPDe7xB7c
x6u1wVR2ty7cAld+0Gf7MnbQYQpI6wmBaEDw5vDlxtw5NGM3P2wPtZl9JVcpOiYKo6RV3EhRT6t/
5YCodGCEjl3nEHk78+N3K4RstOBmqmqioueHdMCikhoEqrM7WA5UUbcy0odbkTg6pWH1MrRuGuBy
HW0AJIhni1Fp6wrb36KxXVpeemoZRIL7UFg7Oz8jWjty/Ic7x+nQmnphfxSa9TzJxF+bOmsI7PD2
bBWDOgNxU+frl3keE6Qhl1e7RWkif+bXKnJCMZqtEVYKFgbhgFNWYAY6iu1NM9nmxXdGE3VeAF+q
0EE/EQz7/LMfwxy1d5ehKStXht578InMbRJael35cYTBUKuG35+Mp6tPw6gL9gRQAqDAELFC/Fu2
dnSpLhCU1brLwhcoGnJDhpf2YbZwJJO8AEFXNHMkNrhGFjexk7zWQUgwuqvlh0Em4aNqbIRE3xDI
elr4ULlDbOyjTYwu8t3Uk2KPTS84OKoKEOCZr+2g5E3p0esKcxwOQ1j0p8KG2/Gr9wMRpLvk8zJd
alPtrh6QWCb9jaxisSRfMb4xVTDjbqHXTfn0Fk3lmpt38DKFOii2FN0hF+6nMGop1fry5uoUcSeW
ElahXWL6DYeaBXtx9Y2EiUaDL7FRIcI+fAzNwX4Q2bKx2ZFqXqQfbd/3HrEJ7VKxQvWmn23ZdksH
gdjSkR1GWawipz86Sxwq+A3Yf0FPuK1vx66v91rQoWmKDIZDNIAOZt9Ur828KcN0oga4k7Nj+dZN
6WJc3SeEfpnnPB62UsrwEOuNsW3M5mMUmOb5akVJ8XgA8JDbOtA7nAtd9PjDl1IFNcSTosm2Axoy
aOAj+W4BlG6vXwzZzHuoCZO92lX6YnhIRXAXek2ytZUHgshKrdc4FturfWW0G2NhVYildRE05F11
X9w6c19Dvz/PVhbPGWyUZMw4wiFOdz88LVmdsHFcO2Iaz15nra72FuTz701m3ed2m2zqCais6QDU
Ixd8UQ72be9PL3nF1tUJ3Wp99byYWt6smgFayRU53bImbqJ+fNWHPn7iB6/46SqOrRvLcF9EUL4V
gf4hVuPz1QSThIHOsN08/WyEKfTKf3LydhX5vfVx7Ix5rWHBHAq65bO/8G72xwDfdVeqrLBGyor3
b1R74U0n6pFoA9fXWtpd90GUkP9/dsxoeW8AhHHOCa9RSya4wd+dMwB7vDSlkKp1qjvZOyhxfnPQ
6GQCsydj+1EVhPW1jQ7CUOj50bazDN8eyq80itgrzM4aaZb5yer8dltRz1qM0IIQVqNhRyv27g0B
U9+cNkJ39mPeX1B59/w1jps0mMNE7LsofPvJdzPqZffgE14+RiyXTaijbgGNPfTHJknkIUnR6OCo
i26/+XCsHuGB27pnJEj9YpzKFnl5Du1UxeZ6QKzu4/03qcfR4hEwCp7iis7G4+Tl3Ce84OVq0dHd
1NyMQoRHyTx+ffXq5F1nntKKzSMpO4jpy8ZcigAOg13Xx5+cOx4SszOi4fuolgYQAjbrqsgId4zc
Aq+8NUtBsPAkRJuvvOixacjvG8BaMT/KAXXovbu+enmsEM5m5ZJBeDX0jEZ8k49hcqO8S1tzAkCy
Z4tB2QEFeeXPoQbFPmZeaWe0a2xrvFyB3cPkHuGBbGxe8Alw91iaxSWttDelOyScj2640Hq3WZvT
6G1m+8+Qtfohb8c9oPltlYFraIuT2/sd+zuHzoUeVttSL/K9H3YHs7u7OoJSzXJWRr0vyfScHFSg
3vCxnGUzaW28i0TY56s/yHOITmrjVvDEG50Y5KMWQPC4moUE/JiTW/szC6BN1qyWzQE58Env/Ju8
1N9bbIHrYGSQ39KwBCF/+YOBqCEXjQ62tXVo5CxaS9EtirynxMNhFzgQ+zpaImnbFox/wbZ7scFB
M0bt4Wdr0RSXMzwrlUf6Zy06YLq5vWZMfPYov+mM/Br2PRuO8kIleBYpRtmzX6ScaqY9Dg5r39hc
3UfaYDqb2pFPzTB+rZUaTn5kDSdtfvAFgWCVE+zqcMKC+92SFFkmwEbD2cVZXK8IYHvszPJEqdxs
rZH9zNWj1KpaXOCbTWeZvlp+jjc7SDY4W+6ZGQxEBo3jTdOTpOAk0tqW0m/XiemSTUCTLinEOTSq
4x98TJU1frUyzb2b7Nq708re3pD4C0oOZ5OScbjv3ZjoB8u2IFXp3pZGxj5Pe6KVK305KM8+mI+h
jkjZztR6djyJjsZT4Rmkqr9zIy82V+NTbg9vicdofTY92c5T5A9AYDw13Uze/k/WJ9HExjob24TK
iijMqwHKVAX2WrbHg46swi18OuK/c0Mh/R32I+SoqyNqCj67UVju8WAvHIPMgCk39KUuaklbn/12
FUTPpvWi29DARMckTTkQzbEbWLTwYgf5+E+WqaaB0qfR5mhsq0dyrSX7xDRGXC5k8NZNIAGU2Zuh
hFI5O6kCrc6PvSWB8llGuraKJKC/aWsEnNY0dmdzVS1KC6lAcuHe1a/iHApUoOE4qY2DkTsPohi8
bVu1nFsMV34faUvHrPJTncsHxp/BerQSDeMI2z8zLk/fLVj4QZyNhwZrdmFpUaQvjdhObtvPc1QX
BqxzBsCNpu3Sc13CFbVp2NdO+ezRUtr2ArSPWZvLHx6tkGq9mOBvlkHMtfUN9D6btUQStzdW3x1n
wxb3/o9CTp+uzHeiDJwhm/NNcCf88G6lpQahn0LRCTZJ6MUbq/jCbVZb1yFui6xzqh2b+lNpVViN
ZzuXBYOOvf9EO2n1gw/Pkj3T5ZIj7tx8N9JfkjMn/t9xd7Vqqyqn29tZeJ/1DYvXnCZ/Rcd/N3kZ
Y5kTVke02zRnUQ1f3e4DqAR2xUnenv3wPSwD2ouz6yuPcOhMIt1ggZ/1NhpxcdSe8w5z5JSh63eh
j1x9YNK7i/IspoqOnhoVsLH9ZgnjFgmlQp5+doU5hFLgxYY8l2yu5jB9ModVG8gvVyR9JYx84Vqa
vkTeq21lvo8TtSXqGvaeQZaVEWvJqmhLY927zBoj5k7L0ZqIDJP1uaGmOiY2+ofWWl/tY1byWMd1
sfTd0CfQEwiOdID7S82cFlcfWS+7R6PGtvYXXjLdH+49ZmYA2psUT4sqV8kUvnc4HTIaIofv5rLQ
r5qzbB6unHua2tEmV/bNlXXf62iDHDaBy8hBf/HNaEbxxTalK7d/bTYbu89Vqsl1MvvNmHSw4Y59
46RPIdWlEc+i0per6awyjIVXJDrV/7yJJa4pStZX/5l+KHs0NfE0PpJD4//qQEN80S+AaSyuLjRZ
tcuaWzG4Rpp9eT2uTWN6CTqHcwwq1jL9D1pkVts2fJdO2Jw0bc6e+Wtf2ngvSjAsyil74lhp93oZ
00WbXXdIpe/2XXlQs00tkyUlYaR/vFrVvNKUyyC4+x1mv+d0+12gMdcDkBl47enqWvPs+k0XGMXq
SvOXQk1c+WP5aGncK+gVcIA6aVxcxHqW/RkdwnPsZ82H0gR4mLv2++xq880HPynl7SAD95HG3aee
G9UpxDUw9Nnd1eiWhfkBbqpiBtmnD1Hd3ypcACtXRc72V+fbAKmpQx2epeJRDfF419rUQMWT16Tj
oxMwdfCZ3eIMt+/duClPhVKrK+l/9sW5ye2QGNPuyvqX8wTda3ukj2wDl5Nlw3PiuuSU0Lbz4T5s
rk45ZyB3QTTZcwof54i+zt5avhstRTMBCZ29c7/87T//8d//+Xn4r/C9vC2zMSwL+Y//5uvPZTU2
MTu1P3z5j8cy57/rz3x/zs8/8Y9z/LkpZfm1/ZfP2r6Xl7f8Xf7xSfOr+f6b+dd/e3Wrt/btpy/W
BbXTeKfem/H+Xaqsvb4K3sf8zH/3m397v/6Wx7F6//svn0tVtPNvC+Oy+OW3b+2//P0XwzKuB+rX
4zT//t++Ob+Bv/9CLyhSb0X89qefeX+T7d9/0X/5W//+2x8KSDTR9a9kqX7907fX/dPx/3E+/lao
/LaMi1byQoQufvlb9euJml+Zq1uWgcdWtylFwA7jeeb7n9/u4yKcn/8fnmG0oo1kt4K1JhAfjePR
jcvmsYnGl9SjuW2TOMVsy71g4YzpBBEahucbUTFtzsh3PsNv2VoDt35KmKU5VQT0wLCAS1wTrYnd
G3ChLQ+5C9I0oePU6UQ6hTkhsfUWdNCrVvj3WTJCtX/Xens1JMXzKAc2bRXC+VIRlDJE7ON0ixuK
qwNjsGPYqAZog0T1WHfrRB00Qwt3oS0pVgU8kjRbZZ2NvsBtl4Et5TFA1DT2k1qqRB8XBRg76P3B
tAqd6iY15Gd273zoo1x8inr/OTOz6UhUjXaWvqav/clfkdeRL7qovmVPpLZ25L+3ymIIXZVy4VVR
t7Sa52QQ74Hy0GUyrZ6b2iVky0npO+FG0xIl/LZIh4sLJwKjeP/JtseDX/u009NkhJ4s9ENDlg9d
tHpr5mWwUyACyq7ZGw3iBeG6t9IcjkbZ8wYTQ64L8OWRYONQyH2b9czKIytb9xL0C64xSHNFDdM4
iuInQxkRnbBmUYwEWiel6Vx87bMMQ8RhmR3tg7oG3Nu5G1k45EoE+y7PP9novxhl3rcGzSCbtFLm
Ar4xPMyRRCywnG7Nemstp6RoBvSd1cUnMmQTxvTDk57m/cagmbAa8zpZ+z3IYc9Rn10m8doiy/wL
GO5oObpgchIDvJ1BS5rWUn+uSZfDV2qGNxqbM5bu4gAi/KJLDV9fPr7C+Lrza3nv9tjq9FTcO+4x
NJ1kA/r4IZ+ZBGOMBJBmlS3JtovvSJd8IHMLWUS/L4KC/9Vl1HhhLf9Qa9uPwk188EfpsmigwkRB
wlTHIQKDtRVJXj8E7176EPc+ZzV7zrJn3xtXhsaLJNa6HFEjE4F8gDn9bhT6xmaGuEmnUKA/IV3T
Twz2DuZCkxGaxIiWzIdKMCnRu3OEPYAgGWuZDyQO1MSfrUqlxGIcSfIQtBTqTAdvoRsuVHDdXWoi
EveJUPqq9A1JByh5MZCv5OF4y3x/FVX61kkVgxeyxAsZXsKMytsmb6ium33XOF9CN39N+uI9QHKr
AlMy8ZP0tAKzum/pxiwIoBcLfPifuhH1jdcxuQl9D1lbNLBz+9Bb/qLRdMpVaQIDEZBwOLho0hbs
bMKzPrewY4zkiBLblVcP1k5odBsl7t9FYvWHysqJhnTZFE5eDFFZ36twRvXmF+ZjgIQqs12Edr3R
ptpf0P/tt8RAFvd0iZlFd/naK91tmZm3k1ecYm52S60rSLvpq4+dHD/b6Th3baHemcFG6wzw/IXQ
VtoYDkfgjOHOsWD8zzKK3GwsOlbBDowFVHiPFJMkiG/on/UrOVCO2XOHUFnJJTX0ZKkXRbFMGQ8t
q9gj8CLLaYvq2aNNaH2DDmaBU2NTMfpamSo8NpP3TDtjNaUkEoRuEeIecwHIGkS+QMTfe9J79OP0
o8V+6eKN+Zr03W4FE1APagbFGSJGjnSZVau6LhwM43j6PdfTV7U/XROc53CH/kElXXwSdfCOv+hQ
yZfe6Q6GKunGudX8jamAhtTd95PPIm5GH9IUJcBYeuhpOxGcIGB/ygw7/dSKDhMuLf5j4ADd8nMF
G15NE+nEfIrUGBivXsWIJlMmhXwZafd6bmA/SmaOm27ceiKLORJWvShVRfZQFmfh2hDBQ0ETCdvy
SQ/Ke5UZFqka3T5q/APtvK+FU7akQXrWuhGkTyl6kyWTjhUdxHI1WuZwg+5kXHR5yizErR9UZodr
iXxp2Xaw1K2errgx2O0m8YxmKcHYnKNY2wSpemf4TdNK3sczTnhybyS2jwrZTEudXJZ06LGvGXoB
ZUgjfMwHQm94TcEYeYjXOtPfrUF/rzOTe9jUp4wIkGiab2ifPT7YuWk9yLAxlpWDZoceTPZZZ1K1
GcPoMRun4M2qS/cu7uIj4+11LVWyGeNuH6YJhLu2psd4FTF4Mzu4uPcD4iOb5NkW+daoSwZw1iGc
3uYYX3dGR5s6pPmCtgDJZF/kxCLAGDcp5pw9oeJT70XpyjaKj3FUgkXyw7va9SH1EHm3lrmVL5tw
0BdiqOJtSLZJMWh3huyt1TiO+ippHKwycbXLEQ8gh7+k8aTWmWPd10OwUthk3MgACQhGRqO+BSCV
ORdLBafc3XCmXjNE4KZyg1WThnG3swFzvJZjJg4hOt1V6sXFfRz3bPhN08apPuoNJJNYIa5DcRB/
aTFqrTtm8K8Fkda73tZpB/Oc08QI9zKVkdrTZ0puR0X245j709qEBs143wgTxp8tsMFi4kYZFF98
kaZrN4/MnWsOwXawoOazj2ySmlNe9pQgdtCB4iYJYBgU9KFoHFcZ8VyfudthdO91uE5Ac8VLLoz4
NTcTloHOBcHb6iM9OCCEdZ2go2AwF39FlWNUS6PMi2cpjDkQqhuNXR2QsjA5IlgyK5U7MimhAXQt
7mA90PGSKOtRMXi+WIwUlrEzJnczawYqKKPnutPa56YPnggFRuQkVh1rQZp6h6gk/CKhuj6GVQrX
02lXjWud0rh57JPskjPk0hyB+swJn5wijjaoJ4SZwLTI+ufaqOlS6gAQhtI91/EXFeYnjdh5n+Qx
6dAszGDVDFN7H7sQDCCcd7XYMTxkoB9ai8hmaz5ON0YHxgIcdmk0d20NXaxUo8YmzMNsboXTYnBA
UOVEa+T+sJnyuxKYXBeTmVBHXNwLxxHFOZsaAgOTiYOj1yE7F9ER1dmrhQojfQN+IaTKGRkETkmA
DN/34VAZwVGyiXlVdcBueph0DadPYe4tJ0OCUtq5u07SFrhuFNtbVwC2ItNMjIs2zZwTZxnDHgqt
bmEiCjumhpk8jGOsXZKpUTRESsn6ERRpvNTqiGg06shuS5cTcIrGZcLxqMaUHPK4IXaoigrprREV
2C7G8TlYTV5D1iZtziciCijrOGWSVtuUJG5+Jhzb6m+wI8P90K6RblMmZvOM12Zv3NdrtJulHWY7
32ENUXNsXCUG/TYqXOtYyI51F6ykvihazbdWqs5xBQnWope2gFgt4DnddWHbM9e1vPhVCK39OAl8
pwvlheajJO6YCR76wSWlQbs0aj9a+xY7PCLaNHj8bfCBZgdxn1FT3gGX4ZB7cnjuUQlShtRqN4RR
toCBp3+EJmJfcmg7ojWaVyhN+apuIoIblZNkX9OoD3eWw7CcXB3nlfTu9KvjNBEqFT9Fzi/wjAZ9
NW3buVMUBr46IMcPHiR1wa2r1c290vTmwHordiotYNCEUf7qMuC8j224kJmy811ml9WrHmrDC1d0
vI/lAIvQsYx2U5kEGOl9/FgU9l0f1fUysz0nuZSqHPfJkOGHATdM/rrPmKy3OxjHMeF3OwdHJ+lO
IvaZuMlMBtTCM224NsdLpgTkmC7o3ltzIOBkAvebzXGRJkerXvlm+LVJ87yfGyDT3jEAG7VdEVC5
EL+6nTzdfOlIOtq7qBnvgsyyNn1Rm8SJjCHxH5P3mGtoFFpK2w9NmRIaN5jxpQKg76+syLZJJ0il
d2GAGH5pmIHItWuI7NaMHYhLteROiQCu7TZ0OmWznXSHOgSDd70w2ow0gXCSL12G2WNls3cDdl25
D/Yk03Bh9vIhmyhCzGCacWCdJo9e74z7kKDZD0RPx6+O709bIu39lQ3HGwt3O9JRbWBP9H6lMb1Q
nJuxtc5WxVtFu4UmAImgwefDYufXD87njFJo402ZerUDBA2D53F77GRKzFGTgaSph+Q5GgemNmHc
dPd021TMgETrQIswe9SZFd6k1M4PKGU2SkTNQ11iBoNyMuUFq9Cs+U1TPsN1w/1gqWNqoBTSeat6
buoIxh1ILwWFQSqDrSjiADpc6D9wz0SS5XtZ+bGROvkRSROVT3wUubsGWiy+DAF8vV6L0lNZxBkB
pl22djPTwH44B9JqingTPBop9jYiy0rgkMch80BXTlZw8dGSoaupAenaGlV3IB4Hq2o/9kHufaqo
u6tFpjTrE4hLO90ytSYERct0iD6hd2+4CaoxYneTKCXeygcseUQF1iD7BQ1haaH/pXfM9qvVFPq+
jjL/uSMR4NZ3c39DN/1OGvEAik9zPlV2Uj75qGvumkSCBVGpsVGjR6UzKhIYqrJBTqvbG91Ksts8
imOS4jNta/S5C20fIeXHaoSKOcwrnpGH6dIadfbs7Kpa1JWBnYxowqXhrPqazBZQUr33ZOpT6aIy
Lp3oNpMc0Fep54qqe2p416y1w4cAa9lH3TRZ/M3ECp8Ga/Afda6JiwzC4QltdX8xLb/cEw4oGYWy
Q3fz0Pg02QnsDoocp9tU9WAcCnvsH6zchls6tlr9iU8m+r8my9oX9tUSkSCRXFzJg1yCx9sbOQmn
TLOKN7/Uimcjaxn3+E75liLGu9hNrp6ElzefWDPSm9ZPmgejTj76kVNdYsnHD5epx2seicxOb5Sw
SYRK9F6HfVR79YZ0V7EyTdJEAOuRvFOKonwKnVaTy6HujJVZ+6TzuIQAuKEAhZVwNwNfmT9q1K6I
lYiSiYMhOhk29wX2RcFSYnFYkuKtX2TZiAddzRtXy5PreOhrGh2tRbKjyOvHsedy0s26P5A42+O3
ic5CxC1ZRDBvip5YbM3K0J5AxVmUVhZtWsvs3kFg/j/azmy5bSRRol+ECKCwv5LgTknUakkvCEm2
se87vv4e0NZq2e2emfs2ETM9bckkUJV5MrNgP8H4YgroSVPJhyd2OnAEI6l26KYylo2ZtCeSGShb
qWP61E07JSCIl++6MG9XqJwPZkNXVdLrS9E3XCFq+8A5mQOAT7PkCJN4IfSo32QqWkjK0+BMy9rB
CdUqcoRS6KgJsr6BxslWWmPLp1Gj+pQ5tzJxjlC5DkW8sWvPhsPyJfPEHrjXeEbj+jN6+ntO44lj
hhq8bOIDn6mKJu9SnY0mJUlrx+PZfV/XpXtVpowOpVkiOyVWjTBK/g80NSyXlUzBF8+ScMP5oXQ4
STLsM9YGnW/0NRlJifYBAyR7HBkTslk+L8uFcA09gwGgZX+knPRbPETSGehpfnCFBiUMKLtNsYHi
jRQOOO6NZZVgS3m/6bREPRFjZFxaxyNvUrKIx2K7vzO9lKq33tKqGltNtpdUVhbXWhlHe5F5E/Af
eLcEIzkDDEta29iVix2F37PSJgwUZJs+cZ28Db9XibHtDVYEenMpgJtxeGcp07eV2sBKWuvUDXdd
Z/CaVy/skmcLRbZumDkJ7odWT5FzfVEUNhZLc9bXxWmBQpqF8POCtZ9xZ1jtalRRrVwWo0hFlqa0
94oVJ29ec8ke4X9RgIonrrx3cT9i6ZuE5TRXLPW2EtIqEvQAeMXNWDMxogg+x5r8EAlG1yW13IZy
NA9Djoemi97fFY+hJbpZF5n3esixc+QV72KbG6G8oSUnKetV5ZEjqAJwJJOCBJlTmUINzkCfpcCe
KXtG4qCyhFFcqVYaMD4YgjFPs+bEj23yF+zoVh0/rJGsIkV8jzuC+DrMD1q6cj1ZfTM5H65EVFXb
TNMO7ZgvcvlS5yw4jxh9HMhYq2qjUWtbE4rLvnGZL87YpwHojEf6yU1xGEjbRTXXgKAYNkEZ3OIs
WIu+HdRFk3vf4yaxVtz0SXg3HPiaJGdG0fziFrJTqexaC4KDLGf1+M64/XSb2+qEPRpqf25WNUcu
id26WGMZEMCLZVuqVGlW7LxkUWhDto/0apd0UEGKFyMXuKwX92Jf8WSlH5NTMyvhqJNjTc+PXJ7k
ab6JsRJTvXGEfcU38NLkgE/Lxw14NmFVkDdqObw7UizxPDX71hmJapUmTKaZm9E30eT+Lu3orQkF
BUTn1PNo88FQmcMywEI7bW2heUazqXTvVVsWkaHNezvxFq6vXea1vFSrBJEU5c4EjX4RnHOfAxtv
BzF8l8ZBIpCTL33lMHjS0i+s20l8rmwl5+wgX3Y+sJfSSebMjO5Dt/yWmbdBWV62XLSfNenY56kr
gQgedemyoF2Xry2+1qDuKXXPZz5JCTRklOqOo1ngn7eVNX+nV/N2m+NfbZ4165qt15wjj6TN8/GA
yHoG4/NBwE4Mdsr5PUCzm4TjK3ymjp64/iZzvfMGhnw2gV1cK/qZVg4uTOYpj4DVUd+Os5CB1XTz
KnEPpp8vu2gKBni+vRAx/2sqlZvE8Jyj1g1mKwXd+qh3N2q/jGXmyeSCAOMkfJsWBJGuSauj7m16
SATTh3XSvommkMjnZPUqfvdhZy0iBTXBr6y92VSPoZRY/NY/KuGlz4PbMKLpf3xmlvniVRHXbIvX
rTj9kyjOQAthQyVZPgvjjRiY/cqJY70TxtUsG2h9YP0tDcRilHAo0Mn8yQp0u2Wm8I1EMBdxQ8Iq
kK8Cj/8wqeb80QCgTCSwKkrQiZ61c30IynmpJru3+jmuNp+ZsGP9MR+5CbbK0xsh3Tf4FroFIMWr
mu4pmyGP7jLGdAVGIHoKtTvsTnAgn3Sn/tyN0kXvC46FnrYaNe9b3HeVE8T9/q8k9zyKdq55+anq
LtnKXQ1ndhTehZTf4IDyivC9+0l8z62wA44C23pV4DVLOWhlxkh581T5nG8V/vmzAZphrmX505hU
Z7LE8Zp8P+mnfOMyRTj775V55AHWZgktIZP+Xp7nHkucI9u9lefxwZEz2+Eo0RcifLLKcvU7lV6q
2TkZAk5Uplz66596vc11tICp+6DZm33/1Ph3taTvAw73hQk5/lO9t5KRCCD7rKZ4ehXxC7pS2TSR
WKx51vKH9nTgJmnUp/+Fol/xxtvIpk2+KqWMX8AFvZP2OxoSbWri/yjvu0rJoJFqf/u9xC/58b1v
Rid9Oolf7HLwxCHW917u9+RvlkxvyPhB7jfM8cq2/evC8s+Frl6UFhDtRPT8Tv4v/KemGrgDNDEn
lNpwBr1dap5Y8uQ7fbUEmCGYt4blTLYAChTwNjusR2vAj8fN6LpHa6DGwAqG8eLFHcgsaZ+m/tXR
IKAkpdvVcf7wYhIEaUUnkHh4bxJEUnYjxcoOVJvr1edOAeE3pGtW42a/sQsCMsJWmm1ztbk0S+us
lNX1i3EQJeYezZLKRQJnmkuslWfhQrqsDPKNaXsehZtemCuNOM3sT2ZC0O6VCvCbXgvUpfyiCr52
SAHj1TtjQR/6x1DLiBpm4oRhBpvhzOj6F29BcoNr2nBpky9PC8BqlxQ4VoMouQ9FXFfiYC4P4elk
O5h+tCukZj6MbI1O9kMij2fQL2daXu5fXQgAj3yuA7mJQt+pJemwuPqeFOQdMCWUzL9WQpcDm0Qs
KbZPPjUnek6KxmBYW2kwzs0yOXvvT+hhoi1siWjAZFJQjmURtkrOdb/n1W8u0BqezDK6NlX99+ZF
3rZftUi+f/UvEpm6exUG+OhhBA0c1yAARc28WCNRG87/p5nRD9o8tNqvn/gZUsrnrVeU+QdPQ6WX
Cl1BRa1pJOefzI1mCtFH+dHcyDqaQ9NEn+sB6W2Fw+ery9GP8ZOpsfo3KKTEytZqZ7+xO1petmEt
MDIp65ksj76SmLZK8m2p9dVCk63+1mfwEWIrJPKTX1m1sdRczvrvPBCio71jgvL+xgdxibzrNMj8
wQtR67FeaFZ9E9Hr9+KJhNI467LydvJFRLdR68OrM5K47W3jZ5c5U4G/GiRCx+kYyVt9YpD0DKUh
T0nu9u8MkjFhsiQT3WUS85PHiXVSW+i1asQnK+iV+w+OCejCeW6W12OugyMa3UKxrIVML3NKONKc
uaN7UfbxwuP4IZrmIRfhMvPCXZnSyeWdtvFJzz1T9grSExwtK9cR+hcCnK2urKZrO/0190HULVlx
SGzLkb0Txb43jUc5Ndch2ddgH1ftNf7fXA7pW+jDdR3HlyGSOPwitwbrUlO2nf0F+xP71SLQIJ1L
+rfYpWeLM1pBOrcpH3v+/aW5jJCJpnzNuuj1c9eUdq7OBLBEUNI5GkEF9dkJJB/CN2ZQqmEHKjgU
GdICHmWqn+guKZCQzbQhds96Vb3X9UhyEj3fKTXLsSI2LnKIuKIt70ai01eDCrtkJBzSjthSyrTs
0izpv23dFc0NEU3ZKg8rL1ib41fTF1jIVSKBjIYbWsxPkB24VuAz9VFcLVMfZdFQpR0+MUNp+TTX
XWtPgF2AgZwkut5jMmEovrS5fGcEofPqROG3DNCo/TKM4aumDUGdrhmUA+PJVTVHTFcIdWqbqt1g
ViT1JvXLk9i3pk9Ezc+Pb9VnZJKbCrVeoykRUJ/l50Mp8nyhe9Gt0OwLLQoikAs3XsU23x4PvsVG
KQRMi7V5B8HBZsz9SBwP4bZFwg/KG2NYlxTf06/rc+jPm+hMMatNFab5DJHBScN420gA71UWPmIY
XA7uAH/T3I4KukcQJydao0szkynDTK5DWoogftoAejZpw602xlzCpAmP7qXr3rX3vu8u2gDG3arF
ODM6b5ELBWs2+Bo1yllq2OvOkC64vcfUIvj9jiBQjfP+q7vmu5mBZN3v8tHYeWnFfarSdpncundE
BpjFbQJH0cb7WJuatbtZMNSPwq9oEFjUCG0RAy3Q6wfKGiqEKdBDxiWurFJJL0cP75cEPKZTm0YL
va0ujk6dixwNKrvXq+L81bBTY/mqc6PbJky/SBqERFLZ1zVZQbZdqn3sut+lTNpLDZljvscQJpOZ
Z8nNNyvnulygby5eXT27D9xVNiQmWSaG77RgzX/nfLT4lBQVROZfJfVUtUVtzyyOec3KxuNk+alJ
sB2zwsH6POvM+FP3TzcH9c4kdORIodZzTbfwX/7G/yONGs8r0b74fxHLO6W+emcBlnmw9CkC/Bsb
MHQ7bpry1RsnMKABQYkIH3UFSZyBdge0ZQLPySI0I9LKZAUstH7LFeo2iaITmqoWTSfvLPh/p9CH
86Hrl1YAZxXwqAsfpMRYoYXztmDes9D2NGnMWEC85MEAeJ+sw4HY0LgwUR4yczjV/foguxMtsNPl
Fasz26xS17Zq0Xg2G6JmVVHPxvO797UDQGnaeUxWn7Sy4AzeO5bnAEfPXL/lKm05lszpyd2ioSFM
1d/Uburxyp/ImXCJ7h3B160V2loxzxk6dfSGjtyqWTQcawsKLXxr1crcBUV3kJLvgko82aB4HW+u
GQ6lvEZstpnR011plyg1j2Z6bnL+vMajZRxwQ1kpz+c9JeY11S82w56Usc8LWk90+7HDpfL53Gt+
dWiRsuqK4FdEZz7E/j7kG4As/GjLV7jVW6u9qgnzazIMrNaRQ+oVBkiHU8vuOfm6Z632LW+/u4G6
Muv8pCO7psCQIRq73a0x9FcdmHvdSasW/Fi3ClzXaOtr3KWzeDmR5CYpfQZzaBv26oXOjmNPNwSe
qD9lMw7Q+ys9nAJfzCQoZDb6wr4QI2okcSK90s5ySVVWQWpcHB1eWbT3amfj6uoeDXWe6GdHq1et
Q+uL1+vN0o6TfK4VMmNxk+fLS6S74NWbrllKmlMqdG5GEX6DKNEn8IDxELG2DDqMmQq2WdG0gm01
RuOqMwJu0kksXR69YctT7ruAV5eUxavpL56Ay2xEXA9zfFl9vEgzPuy9y/FerWbobkyA0MBjUMFd
FctpaHcQASTa90asra5cis5Ymb3i6FlL2CE+lNBmLVWGnSY7CXvagTgx6gsXWovXxMYO5DnSumN0
ITcFXme1RuxFppuiuJQj5cAw8mrEdDSs28YbKYVTz6kknLeKuZS7YaOCZZrmxqvHk8FvT3L7Ds3I
FLMi5dStgU1WaiHdJCrRHzxtpOM6ChoWlxGfyYPz8Zisb60IWAt0h9xEx7aseGZj6rIkK7q94UGW
9zm2eVPllaOPffb4qy/eeqq/5juauLMf5jinBqbch+PwxxgKNV6rbiJxoACypt+g+i7Z/FXM3jrm
ZV2Q3Wml6WIMtYCFq14pSWzv1S4Kl7prQaNmA+oKMMctaWB1+Wqp86K5loX91Wy9bF0D2TmySd10
UraBk4/FIWZik42QlPdD5H61QBgcmx4OOhMm112ZOHh/IuIjBQbLPk6zsGW+wtG7qORQzAiE8OAY
uAAGE3bPiWeg3g4BPhIRE7ADrQ24vsWpPKYuGl/fXlkcyU9sEZwpZZmdHX16Y8zvLdYBmQPMhwIG
6Nmrl6Zlmqob1WshSsYJJK+lGeFPhr1JJ8Cm6Awa+v+Na98akAkmxRaXP6x7fdrpSRPVn3shEOWr
da8GjbvJ5cqcqQGRz061+VYwBgQdCk+C9rR4dfO1mo9go+Gvaq7cQ/f/6usTTwBkT9rg5NXcH6WG
YVHD3fuRHj6UTXTNr63fl2PM4oJd9aQQ6Tx9sfsNVN9ljvZPYieuaDdppwkl2yI/eHT/A1lYG71q
xX1ryMZXSto8YGC9WNdtp34tC5M8rU7AEJrBiO5tznuLIwRQQVtd5Z3qrj8BAUpTp9Y5B965/QMJ
AIisHjKT8WdbpaL1iAMkJRsWEQEumWkcTrkJBwiNhWBW84x5DuT1igVYBRUI1IYY2lkdyb2+ru3S
m4lCVOsjG9CntZ+zhFaPX+tpcisOvd53fgACYVe3tNkE3lUKI3KuD2kmzwjKZTy6+2LXS33zpJo+
g41eZHJy/R0pUBAJg/bJm/b0SAq0QjW2ddeUjh1jQzUW+0uvzEDLWNJS01p3cWQGQjHo+TxIKTCZ
pYU10uNWSctXfKCJymtc+fJuUGwxV/owWXzACKpB5VIyDap9yhKEykM3mvKVXQhrMXiNefG3SIGu
Wt0iDrTmKU6bakmirju0qh5fm31g3fyBLLC6ql5KNNrNCfYhKrrdwxEvCGW5fexqjyWxCTHQTEva
DtIEG9MsvTiyBhgW+zgf0lO3Maurv2EOYij8kmhN6W/CMPS3cuNRt6MSwfSjvkG2+QN+QGkcYJzh
u6dHBsFIs27JtpFy/oZD6Ao/WesNcdE2x/r8FUhIy+Gs6ttSQsMzcJoIc28sAp7s10+JwMTP7YWh
le3+A5qACFYzEKPdfIYmCKlnvcvjtu8PAc+8Fz5B1iU+6TafaRGZSz+W5nUIOo8+GM/D0o1OQSqi
04L6op3hacZ1lBgJjjrAgpeNzmgNxY1kyeXhB7SgCXu0gImb/MzQquFkpE3NUUqQzsUvDIOXyGjk
UhRzdf2vSQaMJWz6XnVeaQZPx/N0q9E8GfqEfFXTSpdpRhKCd2p05xNYAhJ5zzfoIs+cGMx5/wNy
8FPF+yL7ZvMQCq1Ugd8qaxVUEeNrr3CDVnRsV4qM9897wsGIFcFeZUgvYxtpOzy1lHayQezbnD20
dDDSju6TCXbgmaWdFODR9UztNdAaYkrq3q/q9tFqhLs+AhBuDSJGLUFnXHxKQRSppy+JYIE+H1EI
PQe3lpMhXYx+jMLb05D2Wx4iLNWn1rIORyRC9rNbqTJujlSEVzUqm3N5tC5Yf3VseQrTi0K+4yjz
nVGMaeOUv/KoQo8XJuVeNZRRW2TNTAxhAIaoLqSInaBPyAl7JKLr6/a0BsQJL7Y9lZoIE+ByYihk
u2JDscOnS+ARDgNzmw4pFbykyIAhZJsn9GhS1vqUBTTZihEXQCoyv0RwcTvC1SVKxpGrMMy8XBvI
0JtcKaPFxFYk0XjhN0HmaHFwzljQqjLG+QtnkUm9E2X+mq3Oipdghi1lWZQ6wlvEOX9cEfN0+DN0
4YmB6Cq+L/S6Pzx+gC583aDdN7aUCybm4usjdBHRbLEKg9LffwAv0qi848emwiEVPT6LbnEQ7tYd
RMt5hk9FHpfXMZyNt0CCwQzmNUrl9zOUYftg8ugDqVNEySGKB/9QlKRwjnRGLpVXDSqRQxNXuDLY
71owKSx4K7blD0Ijaw0lxqZVPIy27gn2v4VClpSF1NgnnyMbAKblMou1diWq3l+AUQ906JNFB/Hu
nDKWk71XJjU48IRxDD43zNb227t/Yjn4kxmLBCZ8Dcuhbtu+D+4/5TlKT+GXNDbROpO95TPTwbHm
ovW2WCj4bOu4pddr9cx2AE+R8F2NLYmLULkoG2YmzPVEeWQtR9RoPoEebrSNwi9vUQ9VZYVVWv2J
9pBje24N6wn4KIfbplSYEvpb5iOSfcfUribsI0b9YTcokB3gJlpSb8bW3E78hxRMdYV7M7jjBvbV
9LLlMwmi9dy1rVA6nVAQSyFmrqBXvcNBPKu9zbXxIlDJSkCDpOzh0K7of0KEUOPheeX8JxVS2OpN
bhrcaP6JDJEUeUWkxTnSIaKA9zYfPgAiY1fSWpEq3AqHM6A7lXdossqC8jI7urrJrEpyHZN+OG9K
bf8OHAlq2s7CQubOaQxHesSyvI3b4Kp8io/IdbBuVAXx8f8BIfGN9qbnGUOeSb1JXGMnUUCwd33u
d8NA0anWe/ZWVPGj1IRba4j3JDnWWkot6hEtsYYMOVUO3Ye2TTr4qdTqN2ZfJhspl+6KohPzqE3O
9GQ4TNCJxfQv3qXLpOoH6CQZqUPS4fX5yCaghk2Q7Iw2v5CGfJFEw3WT07vRyP3OVePFXxEpBaVT
PRTlkUrREn9bl9pt5MbrFzilUPKTCEds3vaytVCppEZHf4+qFCOIe0qQ4RlXUTxPnac6e7VVllMZ
rvTpsils0/kbeMWjVzAZWYvnuR/ORU/DIymHcVdSOBV7VxpIf6DmSyGNeymzlzQPU6ejMm2n3LNM
uShRfIO8P2SltT0iLS6g4jDVEZfm05haG8VuDp7Wn/0ebol6cW1Zw5dRlPtUTa/8zlpnvLCcUMOB
9cx2W0RTG73pzgr1bmDy7oi8qOiVPE/OJYo2s8B9KLrqtCyrVRgzwNuas1iQgnoT2HwGYGpxQwBl
PuU2P2VgKsoCk0HeTClO8NicHtI6P6sxMDJNunlLwyRE3gtYVa8MN83AJRcqRtKstVv1CwNr5AWO
0Uf1ILfK2RgO2wmQccWA21mx1/QOkClr9SzLaQkSVJseQZkI/bmEXI1Sat0+BWayqLrIBQU4Wnv3
wsxQNkDbvaKS9gK4jkcnJfZWu9qVGd9FE7jUUFQvMSZfifkYkm8LLQLt0PiYAjpagVjJpnwWgT/2
pKcWetxZS3Uq/+sttl7jIJyPTJZ5iHn8xMFw72rj3rDCTdFal1UZAJBl86BsrmrDYt4bSv0X/Ma1
4qmxdDtlUScCRy1DduGa+6hg5esniCOskpyAttBd7ue5vpWphBsYXEpsl53NcV+gkH0aVmVZnYS4
RAwE2CLTt27QLFnYnlextJuyq39CdDLhXrVl66QQh7FBmwGYzhgVJIMDovrD5VDs3wI7rk31Lsvx
bQusWD6QcT3R3OaertgfmdeG6notHrZHgidtkwtfNNcTxGOgbpZJQYl+YqCXpYuqyU4/5XnqiKuy
Hpi/Z3qGKcaneuXPhOxnTE/F3wgax+1HrMecIidVqd9mSYHQ520k08ODYbidAq5lScomyMS1+y5Z
G5rGXFgCCpNbIc/Ek6TXHB3k7Y+Uj2943yCQQuSwf0v5eFyUqCYoH4K4DmaEi0//gvbpEw66cqa0
c8+HgW/ssdvZXRovYsu7fA7kdr1/SiK7nn8ayh2RZr1c+hZmrHVXxuVE/4jEW3aSvfgsoDsRQDzZ
14MNbF89KBGgNRldn1IVUwTnhM2ciQWS5eFmlIOHHneKohlmDX6mdi1tiYSS/gju2nZZs3YAXfmK
BKUI63ZIVs1mi4N4h1/xoRyu0u4KBXTltkwAS8aU4lr+FRdENxvUjkEEVBsOSsot8iccpCbe3EP+
e+GDyMxQfkGBCrU9iXvpkfztEJ1blwXBY/I3bBnuLGp38T79G4z2Y24M3yPaBKuMjeljCPhPyJDH
+0YZxPojNuRnHpAkkO3HZHDgs1PM251z29/gQ26rXrhBXMz+U4SoM5UVuOH8GSNy8+p7UxDqfw4S
+/SsIq5QTTOliWUpPAkGa5M9E0VxuUq4ySTd3VusSEMt7Vx/UXAQn1VFeGUJia8Kmz1vCCNdOx1N
KMIJMiJQ8pg02uYfOaM28wCXuoXv6v4iy8stqVgLe2as5r+FjhozuKXa5vQYTv4H7kg1sEx5N+w9
uAOdCJBTF1R5WnlOAe5zXDmSu5TghX75H/FH0FvfPMnaviJIxiBOMPx3v6GQ4HjImzHqowunDHXY
JUgkjsbk7U1+YxfPHJLfTrx8IU/Z7t+BSEpHg1aQUuM6JZ297+h9lxOPFHjGjCoKBGLmF3/DJdkM
FH8zrHwVEBbX6m8KZQSadpIOD2YEwPIZpkRx89qWBv7saXjj5rDuXQqlVHtPb4mlpnXnIpNWbFTM
3pJLTRJemz5akqjPc9TatxBTsFXlC7SNrgjW3ahfKD5qDqmasjO87QQ0BdlB64xoa7ve0oCr/pVr
shrTnmuWtKgnQuN/gjcVst8eosbCLuaX6vIXdUScUoXz06gOzHy845xkuaCUeUSRfg5u09tuoszQ
hkHtta8G0joaYqo0lcYBVZ2Ml/8wyB15+jZShmEWVNK2i9tx9wcGKhXjeaqLzYRBqXlgO3bAhk2F
brakozKdD4V87pvW9f8UhcpEATFS72TLnrrbo101tpfUpm0RXy+eoSiTDDgyyXMG/FMoKhIinVV4
j85fk1FMErOTmHdLC8hfrvEkklQFUqi3flFz02yzB3rt6f0etmlQrTyqUttMn4WBwobxvU5evOvW
aSotIoZClVpatvbTFBt/h0pJiP2zkaT7GJULl2X5KUo+YVNV4l03/uaVnFK0LHgQxsiaBLny39JT
QHWsgTRifENPEWQlLexx1QhEsFSaYX9EqGxLM8nAd8vfZ8xbDZonw8IzfGqtubRAUQXmGMxV2Tt7
IanQ5q+atlqU1KSadkNlW7q24AbaJF/F3NSOOfRYrHyqHBka1feR4Z3HybipFEzV3tjIlA6CV9n9
aU2mhE79lVabpxNhVXOOl+kx6cBbKAXe6R6JsoLSghfaqiK4qoT5W9pqygibejVvqC37BLnCb+GH
uvaGOdhVbMpblbq0Wlt6OgTcG+5KBVVqaAfnUOMSZKHdTaLLqde+vwewZOKiLIRsgbBga/Y9FZyp
XG+0KHIssTP5zEwwljlec4maxXm5CFvzxDXz/cRk+UTMJHOI+aGIKAc928bFlLxTAtDMlidXcZJK
zYpj81fXppfKjx7ppFJTgmEvoJYYN7kuR0dWyyU6w8+OEUsF/i/MVjlyFtaz4u6/4LWwxpielYP7
t8wWD9PmkLT145Hbqn3PnBmxxQyIDYlRq4yF1Oq1pHC8gt/qfeNLrNFb9BnCVZB7UmiByMMh5LkU
LMe2WLL7vOqSIaGlhpaBd2xXosm3WJSL/wrvoqT4UNcRcvRbxIvYyhWxlvEN4kUPOhqApDlwfdfD
2D+RjqdjwaBEoN7a9CW8Ul6936+7QKn2/4L0mloSqtgmM/eR9opH48AQCr+SUT01x4ZNGqCv1P4W
KdHyyH1FSbTiRX49oV+qbUMe5usJ/8ILvVeqwckDfVonW00QmEwJwywcvnqy7OSZRXJ4X9YPUhXP
JxyMY7nGofkmHK2v1LQmFOZDhaWq8hhiZH6oXXgHhkldL847o++JUpfnGBf8WrSTIxvm3+QlWcPQ
XMCsHBGxxKwgs8bTIPFXWbcPbQp5wMQMpnXQ6HP3Ppe/2EVbrPSpoeOZGTOzTl8SlBFObUowO38G
x1oWctYWOMtSy6X/HThmWAmygj9+j0p+mZW6xy7a18NhwsiikvpbC/XodyiZGB4o8lr8RySZNxX1
6n2anraUqswqa9i9R8qywHoChCx13JBRH84+KZXw2+BU0uuDaV79r9AyL7IQ1778a7qsxf6Z+R0S
5y90Wc2SYJGwLveGLlOz1ShWbwEzm2tO0CbLj5BZGQyLrvE2gGZZtCjj82fUrMWZdZO7D5xZbumO
lLM/eg12QNMWheND5HjxxQfirPMXVpMvfB8RGdys7TuAFAEwqXBbIeJf1jSOczPgTTsyP9KM/vqZ
PdPTYO0Z1lrxdES7H/BZlXNEJv46AWgtKhDywQ8EjT0+uLHlWKn0W/RM/RKbllqIN39BUnrKWhj1
+plDi+G0Krla/mTRGiau2Uz8BxZNB0/zOutsYtEw/jkNW+s6SDajb8Cv/mTSBsJ9VVpQK/4CpMkt
Eyz0S+dgBJA1zkc2TVG/qxSwWXSRVaG19lKqR9TA+UCnkfq+6NRq+UynkRheB/b3n3CaYMWmSc68
iVCLqo1UX3/A04oRxs4Yryjaf0eo+aZ5azX1Vi9vs2qw2ep+A6mJflizmXzVl/qFaaqHI6rmdq6D
9Kcujria1CmnCgzF/DNkrStiMZOljsw2qhzg47YkGPvCrnmNl2+rgaqrLKbDqBjnQdPdm6XxpfUp
KntB2ZpsugS4ydMRZxOGzDlN4MKZ9BwX9mAQOOfIw3Vu+a+4NqLgc1N79FAKGNqYSSqbV+yJxyO/
5PFWqk+OiBtNMx4rvxPm5oXlSq2/ZL4BWL3NxJeJdWtJuLaK/RvWLY2ktWp7RAjRVltj9mfkTan8
pZfXjv4Ge2PbAG0oOUs5xXki3lf+uZ9isnl8eZgGCR087H5zxN7iUJcOYSthILxD38bIJ/KgkpTW
UCQvy3ZYKVP9pTSi1bPXAQyncXmdubYqbj8CcXYmuNGqbLpSFvYnKI5eQ3Mda755/wOMsyQPbNSK
LGjX0OAFRZOon1CzSM1O2Jx8oORoCAz3vR9Vay10rYt0jNglPPbLfKDlslTt1u3UiFoHHY9yOfLB
S5+ROeqR5HWjQC2qQfuoyy3BeCJur/wcoDi3Qo9QaVbxVYC9pyxuIujcJIbf0Cglqy2EdrWNi/l7
hK6hJnYjKGM9o2eB0XPcZbzOZ6Cuo1StoJ3myNSBarABVGkVFQdfXSvdHdk6WeYp6dYcziL/+s94
nWogi+kyRvALYqcBmKwSLdWdF8bONwd/lcIosWdWmMsjbOczJRmVA73DUznOEbgL1HpXGLV5OEJ3
doJu6nOrufATUqSWGUgnOnz9+rUl5xW6KyUazEIBFDX15bi0YSFcG9FJwjWhmvqKfxTnjLYOsW8K
FHWv6M+P7TlRFFMMMpUifwrjJUZPGKPkQ/1HIE8k8CCDXToFXTETmBfUHKVLKkn+DOd1grZopejq
0w/NO0dCz+IHZvKCjMYnmF5S+MFVWAiM6s9RPbwXiMvMMne+ZqUFtUeipumvKr4FEQVzR16vMKbk
heVesdGS04H9zOwNU3d3XYfp9gO4NyiSv2AAYIjnzQTuFfkwLzuozld4LxtNTMKoV2fNaCS0kdKc
+VLl84bgy7xO27iK2TJuYFCIbev2tNhjzQwKzHEQHeGpjHm0sh0uS4lI/YT1FWW8YBqBHswJ7Wsl
6lG94vBC97mdvBQItjOrV++oDUNLeUf5hW5bnKFTutu+rgY6hBQ22CbSb4y6U42diX452MxlvCJ/
bB74F2paI6XIBS6lbhf5D+5PHquCw1GSNwuJ5s4rKWsFsAoAoF1X3oIIMEDyZxRgK0vsAlM6QT9j
rd4ammacpnJPKfoLDpiGrBLRK63Fy4jKKThkCj9Houf/wATaDSMpfkCJ5bFM6AMY6CqhOIvzQP5i
9X4yT6MufigHSb8Lo6nnNB+1a4pUh52a9sHFkQvs+mQA/Z/q0p8rhl7ZQDNqrQ1tNo+1n6osEFT8
87+igWneSuwi8ZDJFHbFpDbrT19rh8I4FCvFb2Q61952D/0fa+e1WzeWbdEvIsAcXk+Oysl6IWTJ
5mbO8evvIK1wZMtV1cB9aVSjuwCFI3LvtcYccwIF3bF1QgIToeHvjRa07bjcWXg7wKDcbS75s8Bx
RtUJlv8CXPg8N3LlvgsIc/hRwI5ArpoQBupNUfTvIGGvXgf4HR7+xhKGNv11RlbdTTyhI+Rwa2ft
sFEc0a4jn7ts69o4cTSruOrDjkQvArp2dQIVVgZF4mzXliLH3Sb61DqIgCOSqKkYKxV2wo3elms5
84CNmqKcj16jCSxMLeXFbGpl8wEXKm0rn/UdzcEfoqM2r8+8lisnqjSUszqCwhPSMFglmUI66dV+
9BVs2DUuh2CpbK5tzoWsnaDAJ+BQrosDKFez+vAhqYYZUeNDFdFEHVYoWvZh3qVLG6XbXe8H4bnh
KhHdIzJtwomP/LfQtkVvbiY7kjGGXdW2i1iEp7QR6H20/it6GLQ+5GMBTz6ih9TfrErb1a+YvBa3
LljUg5CcYfElgujJ0pAtKopK2MSPLqU8bNEhJwOBmFkipGjB1JPr/i8aMTdslUVsaAnKWXUv6Mb6
Vv4ZoTfy7krTfhal594Zfmw98gi74rG69XOrfdRqSeId1WFH0/4mXipN9KuiVtH0cw+o7NsvqMUs
xLRXJrKyZvGOXAE9y2/4Ylc3/bEx2Ff8nWF01KAmHag5m4ljrNSOLiPGwZcnMGOlhWuhON7Pv/KM
ZkqVbA6lv5y0TV9BjTbKslUvouYCqZs1Czoz+onP9SASFY3FBDcyqxzrR03l8Ao4DikDfRr4sFy8
UY6J4RWXIVIxGMJ31BGpZ7RUO+Wpxjzk4OK1Z7kShNdf0o41QZeYCwoxvDfiEbtqSOSEDXz2WQMF
PGPQaOWTNtWeNcuUZ3nr3yuaznZY+j7ijy0yNkoywuP/KwKpspPmTB+v3gVS/xWDzFOjQPhXMVT9
YCEHybjCUPaBQoZjw5fuZxLtKeUTfw0QPqrhzq0xz/cBRgYskMte8tf/BkfiwkLeUmNeBJAsdaw7
jKlHGdUbJFmIMVPW+7sJlCSiEy/gBHBP/c+QJCUR9hYFkrN1dRflOXKc299IScmOokenoqnnf6Ql
8yi5Vik8OHwQk5mQtmHHdOyDmrQLiyFyXuRbITaT0uqDnszIiCI6VJm5S+nOqDGbTBxlmUkxil5B
Y/A/gpRuaWDvk0z1+AVM6VXzKpVoooz9c7mx2t2kwXL6ItsoAuO9FzGamnxY/xNc2aV9+UMBhwT0
GAlLU3eum0C2LtqBFe1X1ixLbwx8mKxQJUc+TLBlLumbUgwUuzgE+GfywOl8Ru2kWP2m0UpddIY4
gzV5MbKX5DkDyb8YdVqv6GVM9FYmvPdP6GWtQO3WCS8gMX9lLwtuEO7tP9KXrZZd0p9G2xpXN4lb
54dui46veJg76g8oTFcRa0u7/3cQM1bqpc3uMyfsalmM/15JTLAkOxYb2TyONGbU31TYl/hvsaUx
+ssXWXtpSOFel3cAmaqeL1FdHU6hTAereKtnt6XHHuGVzWwi5b7wG06Zp6qukc10AnkfNOIlIYMc
xP4tcp01DfDXcZhed1SrOEH7HBM//guc2TI8jhLvQqEgjDo63HLF/Hdz18hnhrW7YkK/LeTwIDMi
C4PNCalZNvUMNZpVOqh8CLi10cIlAz9Sm62fX3hRfRjBTc3H4NUxpol+8Zs0DZHPS49vDKdP0x2r
zmGmOt9TUXLhRYYhKRdRF1yaNqq1qH1pButh8FWX8t6xNjdDidMgBBuRTpG6vF6yXZaG63cpWBpy
qJRZxE1YZ48hTeH+KgfmY2VTN2lHL3kp0rmDjXhWWOpFoA7nohxsIK9XS5gngwPLUfno+8V5mIdL
KbU3g6adaxap+XdrGCPNhak1+zqOaLv6JQ+TqgcjegwzMctgoj+xn3a8ogILRS8miDpeJcR+DokV
oDMbMdBaTh48CSNt0l+MpSW/E6GxYrH4SpKHRtiXXtFv1FJ087iQdlJZ6tyVZOtnp5jNOox0cyl7
zmWVk+mqa7wSIylqmN2Pqk/PuYKumHbM34DRQBGgGWL1iRkVer4obf6uUze4K/pup3beNmtzEHDp
ngkINqZI28RauAqljBaTIqeLJlid4qRDGvPMLyW8nE01L4rnvyClLtO1PgQFfhedfY2V9s9J7S0G
Xz/jErBwXOUG3Rq4azFvLGzqXXyDWfOYakx8PnOmmiIv/b5ZdpK079rqduCx+saagruLeVM1ZzIP
8rlnFT8n3NSPxD3xsOwrX1p4F4jyyYzJRo7WNNXCuJd29GpYMzkNn3rXXn+wp/RZsRwwil2sb/7K
n1rmD9tKZ5XGrfaNP9XiXVtZd7ZO0+9vCGrKjtapMS+2Z7GvrFj+HfXOmkcBHmJNmZcMq5VWX0a5
fmUMF3Wy5w5x9QeNWuoZWaP+8FcgVYm0h7yrbv/CpPb0hAXETdMeBNwixaoxYFbKFYGVOXjxvCLq
ec72euUFxj7l25fdi0BcNalzVWX1bkRSQ2YBFpyWkXtnDmOjEUql4uDOXv8TlspoYZk2Ll7Nz2gq
L8OLXHXWibfrleoyqch/U5JKe8Yq8NvvWiPfjIyq4YTb/E6JOW9NTSVunM4rt6Y8l3xPQwS3zy57
R4fWzmJywSewqojWscf78VTw9sarmorxTRXVioCLNzRUK/0HZHV8BBKgnA8VdEoasKQ7xVYxt5BR
iC5HbNWNuPFZrIcndDUlwqu11ktqWLRv+LeEb98BVpoA6+D+vwCsKf19M9ocz0KMVu8eua9A1n6c
tQ33vuGeGaUyI571X5DWQHsqECiPVGuIOKVEBtgl2kxtYmbp0kbSRiGLnH4iW0VwZbT9/A1ulTXv
zFLkA3ENhjZ0RDIoHxpjGZf8ZQ4YCkkuVceqMq65BCJ9+UBdzaBbpDHeyT9RV7v2vFlG1RKMy8S6
Opm3N9PvdSfPUV0s3AH3mCQF50K7dUr79k/cVZEuWn+fA5b+DryiLtvXObbMqHgSBk2SVnlhiXRF
F4YcmS/v1Cs6m7O8dB9is6F0a6zDDSwJkqlgvGngcFSx8r9TsB3NQ3O6QbZOvZTt/naU22lWc9DK
yoWtQ7ZsRAu9L3enMGzIOUQtxtnBbzCsqnCnqfxHNbsrbdAKkNg4ru5yU3AXoiwzgMeQ5DtzkPaV
cx6qdJwMF34h/RBxf8gpyk1VXlUB812N0HGwsSNx5SiwWcxTSDV63+V6mDR4nwFZUlJzDjNgC+Zt
ZeYtTtMdChExaxJHobJAJzNcv/gZxWCFt6FA8zkxgTrwHFHDKKdLXfVu/kBm82BL2mT/y5GnICMJ
qg2wVDJDhoChplz7FQWYqMKXQCvNHCfsRo3FTRov4iCNPuOzef6iueFWDcvjRNDKLJaU+zIMP4pt
Ei71YwCKWOKKZiWm/KirYWmHMLsOg+y2r6OrPqEYIYjWTess0kLgPqC3ARHGG0tbaEs9bp50KV0F
FvqRL1haywUbSqOFyWXH1oI5TTTzzm/khX/3gdMqhfaS2PwZfCC1ct6IlYRdw+ueRrK2cihgI7zj
vTiNPKc+8mu8tk6Hlaqp+1xJdjLbPJOnkqqKyzan1jmm4oR6qP3k3Xvna1Xe2FHxINvGPAkeG2B8
oweKULmcachOTuDawkN2MZS7bjDWppFRGiV/U4O+pEbKeLBQ2I6MLQVFzF5V1jtDTdSN9sHfMVuY
KTo8W3XN4qxf6HDdljANXr8EtbtVCMVPvK0+qrG7S0R6H0NAnkK3sL+1ns1pS1i/c7eWfqUJ1qKx
P5XyINVaaW72it7a6U8pi36clvOgeY4QMyB8GAt6Rnsfvq4dWbE/CdwUqKES1dNY2+OotrKwvGaj
+6BCSGJ3me1v33x+GmpXNU0AzsSiCkiMxcgF8fr9Dcq15fiyZDLve2x8/l+4XDx1DGGTuxM0l8fQ
Lg3ORzSXSwXqvVJ60i0mXOXmjc5tk/DaU6jqGMrnxCAYNnYEjRbANzpXpeySplVvMRK6huVhsC02
E6SrN+KJiO8yy/urnOBRRIh7lANalXJQ9YbUzG+crmwHezypB308TSr+YiwU4mEKF6Jp1jxWvk/E
bor7TiLH/EHslhUazcQzp5IhT/PEIjPpaekdukFPyN3ESG+cJprMgY0an7sWlUOjOdCLh0VTUKP7
yR5oX7It+grfjfJij7aaz6/bc/KPOjYR5Ucr0SnCm4HwKoH4gWMDExVdg1C8enuVuu5UUyS7zRkK
rOVnkFehsN6JnQMrrW9oGW5zV7vRwvpROCGo68jzjo9JIf2yC/aYS/jU/w70Js5tq1uUjr2KBv8d
6C37iFUDXqpT9+AnqLczvJWwjYsoG7YSl1/nNu/H7ZM9N4W6L5R89RXdO4Q3uanSXRfc6poBvaKS
hP4K8u29a6la10C+uulc5bp6kCIm6V7v0XZpjJAvZYff9ChB7fAb6FuyG9Ft8UIZYrl1Ai6MX/G+
meoE1NXDsCVUTPEaplhv1brlelQbpkb2yJ/Gm92QxgNk56xlJeo1JX24UTCXLD9qmviyeItGMiYl
aUeF9q2T5bdmZXZXzQBJGmoLLFY0DfyJBes0d+e1lMwbf5XEPqwBFsR3Ojiz2FyYNDuE9VbtMuL+
f1DCpebe6+4wH0HhPlUM2j+9m2hsfLKtj8YnN9XWWG2OidYto6HBhkR/k7foJPJYJcqcpanXs/cC
KPohnt3E/f53dBh3mC1qMrBWftIIFVMEVioKC94TgriWBCkDq6aKqveoLIcizkL3QtmMHHHKiHwR
V9bKpi8K3/KcHsG864+0ZfNnz2VVdfYt4aweeZLNPivQfua8btyIYx9yxXJgb57l1nYSLJKafKad
gCqOsUZqpIqtvGOjhLCkKx9GsLh6sOrk6g0t9glvqYW4+QItttxbqU53USu5k25xIot5oWHi0X3+
iDyXSli8i9XAyRSfXNbjzVKRDoQIhno3ov2V7myteXA1zFXk/qS9xv+FE91y7KT6O3UsZVDH8lD9
QR3HsDwWG+XMtVeqkNYujU5VR6OcQxjqHTsOO9QpSKDfJI0TeSyumSQtR/ZYsniZCdx+I3gs5GGD
tw446UruXco86iG6/IM9TjA3wkR8Cy+9sdwqdcPLiT4OlOBGH/UOsHrBnB/hjVWwXkYKsRr544SJ
TlXvchDeGeYvY2fQJcGIXVSKte46Yxv0d+qQItWocDY55lR29QYiq1r+U5epJrQ3goCBUVm7cjMR
yWZ1G3nqtnIE6O11NRoeT7nkFsUdO4zzdy45GKPE/YyPK+zE6h/RZP4GLQsR0+GNTh4sZVRml/5c
cX70Buz8LEx/vjHKLkbPQRULzaPeSz/kzTEtqxlKXdoKmIqVYikb90XEL+2VUXZisTA062msAmwY
nvXUI4+Qctvc5HjsfkHKFqNZen2uR0JZksFf6n6TKRwOomZlNcaCAqgRUc6EuE4NmlaQyTdhf+Zp
SKvs4trlO6hpMT7BkgeOFkZ194Ylh/6LZjjrUzLZHG2RXoSaw/WMPQeDiJqtP+lk/tfwxbe6ahNQ
jHuCKFeNdOnJQpmdIsp1QilBm7yMlHLktPs4NyezZJw552ySd1aV3IyCyXdYWSmtgyGS+eAp+6ZL
5fMPyeTQk3EPwg7vOKJJMTQHI6DLC9mkbWgXauiOLVnauWxX53KdulDYL1nUHwBMbr7kmEu1u6pp
J9uPLDNVg3zCYgL170Az3wvGTnNp1snqD66ZmeGiFlj7X9lm3RgogUSkd6qofOObnSDc2xJmqhPE
WTEHpGj6tUkEv7qYWGfZrc6DWtuPKsuw6+ZVU33gzm2mP7PSnmyWJcy9OrDPJqW1iLOcQsa/SS1d
x98bLX2QiC0/kc9UPbCFI6RF8Xr4MOLPZAY48kiE7HXQFXo/jkaiwE0InGxvGLTT6OusazenKPTQ
mR7uM42mxTjtac2ULxrbtDZ+ZnqHOqKr49V+qTWrmKXuJwGm7EQKR7T9qQPz72S0YccX8vq/sdFe
+kK3yNm/4dGlYKacIgX5b4i0QUJb6FTWnmLSflmSMGT/ITfmgsKteNcZz2VXFXQBDdTsxfWNUxZc
RdVtrfGEkHXlGMrSk8KdifBRVWwgqFUBr4ZP6E+I2tYfUH9WsxGi9n33gITthKMmlrc0MaO8c9QU
WRmz0E+uu1BdFS0Vpk43r1Vm1EKXOXpSYsjeD7K6cXe2JooFRltS8TFhAr2+fRdzegYXwNyol5WR
H5VIxQeYX06MdaCaO1rZ/UVIzE9WKAtiqaOVznnh3k+eTkWRbmkjA8p89XR225yJxYepM0W0oqni
+bOs0wzChTu2r2dUBktWwOTHsmd9BrR0yl/X2QWpkQ0Idoy4S8qlTwj2YFN6QRlbYeUXNegswpkJ
wVb49jo+ke9Czwi0QKMSFqcnxBDoy0pD61nV47xaHEPDvqGaaSr1swP5BQWLAWavKIeo72YTkF3L
iL0Mn/FcAF7k5dUm42JTpGLn59yVKmwLI5VdFPf8io8S04eoIfZhO6s+TPec6ey0XRKtXvtCXbkp
Am9sdWPxX232S8M4TuJPKbkYhqMdgldo+YI9wVL2n8cCwEAU57RLw5S1OLM9NhFRHeAuVa6Z1lgo
hbgR4Khq2uxsFIDm2VVnDaTmPZqTeRWGPuwzbb2pb4KCZskhDqinj89jiVl/pP9Qk27ndJx9zRB0
bnSBusyUVTYBNOthjvF4ro/IdoxMLO20H3BPom8Xnf1ghy6Agot5WGVJNtBWGC9b1HPcPK6raou1
a+HYFgcXGi+8ahOe/eK2hXnMuYdVYXZh4UKWMm6XcbAdBaGkLee5NP8Mbjd+vKzRNub1EtcdDZt9
SL2EtXKpgBk2nMHm6SvBnYQb30/oLHQX1SvEDdE8a/2A5Ug5VxijSax4StYgbyB3B1ed4I9udWnV
efV6KCjv+8Vyl+NJhMGVliFXr8FyljlSDhtYEJ3oK8vNG21NSRxaMKJydOG4MmWy4vaE5fZwzCkd
WXVY7iJu8XtcdPLlbzg3Ra3EUWR+d5NW1A3UeZAUE8qdNXvXvhhh7t4vOWJ8H3luGmQ6zJgx7ZIR
R131VsAqjEw3p3MKwOG4+/Up000yZJGELANNlc8ef0avzlG47jIpl5J/8zvW7YlbWbGunXiWsTt7
I7tNy1wxkd+NZHcUPuT1dtSOjmR3b8x1/xCk3/XhDLQ7r8MjsfE38+gp2l3xjmopl5DtuaETXIGE
a8bkWfQtsVO2T48xeNBa8cI95x9rmUTavCn0Y5ow0zkBvVspPHNDjZ5Dd+EWUrfUlNCZm7JGD2pg
/QK+07z8ppj+2YemFMPms47WfudlKa0XAx/2xLs5Rb+13jtrqbFbfqDfEgugTFfQ9Lt3vVs/vaPf
0IPRLi6gHZvxsvcH/u16/aaJqZGaEHCu6XjpcOKaFdxPty7opvmr3bR7jukcdLpmOQSPaTCsYxfv
Go8PD/47gf/u8CX94r8zO1wbPZ5VViWatfnAv514gwmqMeOxmWXe2/QUzOM240E+Ok/tR5CpUXoq
CFk2ZbdK/SxDSBnMx0mALHnrYUgXKonvILqkanftKOxAnXul6Odhpiz/jQK3k2XLfsowZ+RIkBEG
LsyZOk4SLdFT54sEtZDyo++X1WEiwg2kObZZXjVtyyWjUG5GKLxkdrgbjNDbkyZsl42HUEUJI86R
b4i4Vgwlux6Lq6MpGevIzWzKEaI7qwMu/gWNxywBigZ4iziZoHgUoaubK4DQVQsVZqqMA0azah/g
hbKDi3eMPK3rBXrv9FAGBuF7iVGXmyDPLML+Jr2tDStZwtf3l3Go3rRq8r3pOChPkLldCxPtEb96
P28ven9M9yF1m8WE/SbqnMrv6FJom05N9QMV69/70rVu4BbKC1e7HkF0I7aMHxndNoETFd/Yut8J
3Xi29YVoSuUMe6K3o6uQ7lEsrlo9BBdFxm+bxi97Ber8NIHqkl3RgVfHZ27jSvMu4Pn2AaxL7qWT
ajwWR8OrL+THuEyrxcSt26BZO9Ehus2LoxMZBQ1ZhGYak9ofLeVAPFz9BWP3PBqNKtMrDrX3w0PA
szY055tbJVzhxbCyhHpfl8NygtrxArILzSqiO4DticrYlIqL2QS351XtzPOyvdHlAgXzdjLE+gG2
EaFuKFDcOEkg73Is1BPpHjfdfa/4uw/YvfR24XHC3fNQosOjeYaF+op4T5Kx66QBOjuh3q0EfUFH
Bz2GPt7VaktmtJAFxbzYZaviWjhZcXwn4LshhCNzvXVjOS+yhkQwzWIwirDwF7LZXH2BxKs5L9uu
bG4mLL6SNN7YZksdleVwNKKWdFb42L2M4Gbi47VcWyZpMGsoYKVIJT3y8+l5nHjKPK07jrVVqixV
XwoWrTIgCsXavQv4dVcxWWNfWts6+ZRcJZU/dczWbvmiDLwU8lFbixZ61ZmmAtqx+gzSK2VaHjTj
g6Uva7dYWwnZAPaePMUuJ6weAHDv0jewsPqkpwk8ceZBhByki8AHMgaXOP/l2QTag3EwzfF+NEFc
HVMK6qi6/9YPovsphgNNnWu1T+P9F+R9TEcUkWbvShV9s82S9YcR918AfMBuIBEg86wK6C6kGu7D
kot2kJvgkxcjEJt4/EzP8p0cOofO7LONyQ9y7luWy/ngmd4yfxUPzqoEMektSsw+EH1NNxn62KBx
SKbGulzm4t+dPH4cpbqUK+7jUivPPxH79LnbsyAgCJaa1fLDslug+cJen8xCB9Vi38Z3hVZ021DG
5+uoxlwY7aVia8pRhU59NPyav/zGJpg0gv1OsvCTmknUG9s/wCXgjZaowOJZYfWFuyzi8trSsphX
Jy+Eifavs2oF+G3TuKxfo7BVmG0dfCaMcz3mA98AC/qNo9G0RwKAsWSORoZwt55aJLyAjZft2Ifg
uiLej6GAqG31mVrqK8IC5RxJercMNe4iaStRCGEwyPISsvAMx2ixOM0KcIxH0dPpLW+xa4vvQ1Mb
6adiWGyF77vMFXeNY/HAysutHCt06ygYUfmpcnVl7SW7z1OYYKjrlYlEd3saKJB8JdtWnZlg6888
vDaEesd0gdVQHx0zIZxpha8s/8gYAFdm/GjP0YGN8O/t6BEO7YLGtkJ+mlIGkeunK03/EToMampK
B0elsBnVS+Zt8kEHVrGNnZ3JmFcSZQuyvBU6HlFvGPRlK0kUDJamtBlDCAYP73nQZMZKiyTr0usH
67Jym5+/xxKUsRw0USkT3ISahS2rdKqlFZT6umypiRiavj93c6IvvRxeBToZNMOJl1X4ICvqcKzr
XD2bogvMTg2+97pYt1p6SEztJvecMXNvbKphIJ/znmUw26adOdzPqJt3wfnq7pCN/0EMZOwIbX5m
Znnrdpq5mgIOsaMqq76jL5XPxVUosNwnBL9dJQ42H2mHosIJOdbbSMqAWNNq5zEAGb6TsNyDATu/
ZSAyBeYB+R8XYLaPy1LuGCw3ubGWzILaey+bJ8K+rTmr0qQhU0EiLH4gHDNqm3DQRzrCUa2zXmF/
6RrVvNONbKk23Q+7Q5LYFYfSlnI2wgld9wXlxW4OwDclJiy7Yy/l2+m+jc9rv1KpuPNCutCJT2iB
ahyjXPmRqn6P7+uxwXm2T6X4qfO3djVQ3juGKfTm0vWaXSYnRDJlL1sLDzGC3Tr0USdowdR0vMGt
CZxs+6iSOWb7nKd7e+V1VkFdgQXGKZvlKsqkpyHVkjMSF2ZaaIcwNFZ8WPaTlNnU+zMzqtggUdDZ
8q1sUz9Go2ZyLdIrSkqMzEXlhk6MwdB5b3jnUwl0TiicCVGdzadIRlxRHEGbrr5URh1/UvPSccRN
SCYGjpBNtbB17t9wJcsmoSYlpDV7znVYWWtj76nfqcdPIY1KS8eH4DBv+xjfhi34V1r2YzG84GGK
bIBDMizXK28fBiAxU3aj7O7lzOExERzasWS6yTRSqnkws3BOyMHApbifK5mtLiMDu5uPWn6bcZwf
4WEigxktr6MfmlgHtlBxEYacTng+FpSe7SdVdAMbmo8Tjg65eN/Y9fWojH6PeSjdoyh841Ju750p
7FEW7dws6rM4MjAEvoU+zLAu+PMWC8mj8Y5TJs2H6cFoYE/5vnnS1oRA7Nrpxx0j/S4Gv4BKKeI9
FakN2gWSwEbTwURJ9Nq/h0OkskV5m8vxvBxccxGVB/EeErFsruUsYW97Wz8GA39Fn8MicRsNO8Wr
vhWxS+654ewSw3UwJ8+2egMdm0USLLdpLcb4CJI451JxbWLXWmGhTmspJ+58nYhXuShU2779nCpJ
W0D+Ar5kSpaYQXtn1f03xU2fNODI1Pf18zFZUjNxCO3AvyUH+WDEwl11o9Jay/hZBybzqClqYpF3
WyYZkszOGe6zzrhICuYbll1TRCJMXiRJsJKEehXJBg9Z8id2qy0oD2VrZC5EKq4Uf0R0F5Sc8uG2
RTr7iKXQIG7OI1QVUzSlN/J5GWNgz7k00SfuY+EOlIeGkT22c3IqnvvcJWbGz1oHZrqPhPKzpZJ6
bPKesiqISUmPhz7TFIZKXd9wX+CVP2VWfJPopSVTeIiimJf7kWkBpvcHhtyAQvSPzVzKNI+tQm+F
YXNOOI2y1NxnNoGqXNVBKB9dn686gxKbhwxV9lOwpa9q+q7ixNxz2Bf7UL42RZadTZ5tgRUk535l
eyruNa8wfP5FjgpS+OTQi8GWxjacWTIWpieN6p63CuPbQmrjp9BkmTUlYNwm1VdOHrobvi5rnVKc
ydmSX15iwZ67ZHgXkYejxomAWUtJHgKWFPwj16Bu32Fx48dyoB79wK+r3Gh9rsg8+rh0hVbe7zuF
N4JsYHFtBNknT21Xjdb2S5Oqrq3yGqKheEg+mqWezGW/UDbs5acwTa0rxcEx+qekGBC1+UawRS0n
0xpyrOQguJJhF0pwWWloQo67tPVqudFtx6RN6FHcBANGv/pJ3CYfOEXH5WFqPScVQJMGWP+UunEb
/IZKqty+J2/GIPda9wEdTc/V1l7p8YUN897xmmNskx+asji5S6lFqg27KY9TWclRF1W3k5X84EDx
FlrnnNVtks8nx7ju+NlOMbulM2Z0MrM5lH7CdpPuz2UrfFD7KazjDt1BU+VzD+mNZCvHJtSkY1PJ
s0lEPmZ3ikQvLosm3zYxO/AhTaRFptjm2jsfVELr9oDiUddtb5XFzXYoqsUkKs8QXMwy+JSZV1JA
8hHxiTWKYwYKyneBXuymrI9t8M16ltuQAhmF2r5rLyeV+ZT6kYCCZ5ph6Rt/SDa5DQ+NZHYj+sLc
qP1mTAENvqvvVQJ164FjdVbJmw7UeB1JW83IScCW8pNav5BTkZjOyu1MGnIyr8K9xCb7mhHKWuGt
E9Eam1LL7iRZ9sAhkb6mtqusp8QQfHZ+6ZJD51B553ZWuy1EcddpFv9Kk2E7KjviXkb9aJe88z1B
5rLcyHlp3cXo1Y61zN/qmC3qE8+/SrrLKV5kB550UCUH7Wg6ilWMK90xEBdKj5Nb/Yu0kRjrOVVp
NQWO6si8pEyG6EwEbDAV0A9u9jC0/g8zEItU4fb7P6SQqEB/diTtYnKxC8Mj3poa1zo7cpleBaOq
6Vnx2JmRwJ87easgVvpd0M4pPwpdunT/4miXFrIf1btPESXCMRsn7fzVr5iS5z15er76TdjOqeTG
ibLDh7O9TnkslhLn3TGw5OGP84cW78ckcB8Aq5pS234KLumM6MsE7uc9vGQ06sKtS2cR4+HHisNo
93OAKXGzaGEQ+ip0a1gS5tpLud6tGkneaonSwmBYl4HornABt3MZdDsDYOiL898zTa1qscziDZsn
7jxQ+QRF8vmYayoDxPO6YHI7SuCFGj+QKn/+FW/q2nuvbPl7G9IXEbQW+0kuGCI5V/xaPjevu85e
BCbsQKChBDYT210XWglUNOMS1f9yw6uKtmBASUC04tynimYmTEXeSHm2C11bWk05qEZtqANpapuM
gXlnI4Vd6HW8sEXPHKUZdOoreSoyPzoUpDZGO995G7f29XtMijjwUxIo5xaGfVxLsrxtWe41BKnN
JNQPntdd6J7D9koJdpYZbt+F83KOn5XqBxokjV/S+TFGlWghXeT09C6BvSFoCuQrk4L+PVDVJngk
JH+chTGSmkJVIhc2ppOkAmc7SVZRc7lWW9VAUP91ukqiwYaxXbD6SFhp/kVf9QwDYrouYm2h1oY/
m6z1bpr0TC6HWR1GP4ow7ykCI3Rl1+GCAi/WHfLTlL3yRPjY8PWzggiWMAgkRCT//DWDZTsLMEOm
2E20pSpCWduqqvIJDr9PcazMpca5trNjysh9imVRctUtxE747PejvAV0jvmC3Mo8T1peK7/p70VU
Weus9a4c/awHQL2ytFqZcRM6EB+jEKIuxNLKmhSbkncXtsxlOfLOFTsIVwxX+CD0bn4GADVDIXn4
yHKVdMIu0ypmi5srnIizbptIMndBKzcWYdUs1SE0r/mjQIUsOQiWLD6CbzEvlsB+KDnr96SXXms0
hfHNnJcSRuH+PuyCbC0lhrGfgl91heqjavVmDMZvNV0lyDK23EfhgRLNdcjL6sVgoFTaJVrXX1mw
KrHO/ULj0Z7fVil26GGZmN8yUiMSSzSXsnmNgFpxPfr3pxCY4c2Z+OZkYUwnXHr9U+E+KXzVg7pq
S1rhuOVLzk83Ap/qlpbTXAT2wCF2R0XJolKp+OL3oVlE/K9sLZu36Y/OY6gSU7/m/kjZ3Ql+GLaT
bjsnhwcvd6UXrESsYzi2CCeEu9MM2CWCl7kZWauSb7xx0d+k8KCrVyv/5xyYA8ffqur55xAYLNHS
9dRHSxXzfGS5Q65CJ0Ew25AvzE6980y8MpXmz+LEeFb6RIJF/S5pxW7Mg+HgwpJLoe1rJsx2L5oq
PR9jYX4nbweUuGM0zHSYohoFpdQb0mFh9CynB599B/L+otk3mcVC4tXffxoRcwTb7mw+psSaPJpF
AXAz3LHWExC6T2tv83tOrMec2uW01EmoaRaj1f+LrFhBzaBj/3iLijEkm9GotnmLi5GsOVaCxSbF
qf+SFoM+OKN4dQyMJeVDYn0f5Gqp1pDHBWP9KTcmGAwqpnsdFjgHaGian0bHaElaieuo42ifG0RL
/jE8xuZU3bUxlVzC9NBBcoiopXhEvDadA1M1pshiW7l0VbYUuSyBRZv2y/+RdmbLjSNZmn6Vsrwe
1GBfxrr6AitJidqoNW5oCoUC+74RePr5EJ3ZKTE4Yve0WVlaZSpCcDjcjx8/51+UTGbiVJdrnU/y
INJu7mhYznt/4ZR1svRdr8mmJ0sJ/qKUVY2ILF7+ukcx+W9KmSlHW10tt4fqTzuBPyllOXu60f2F
VZbp6rdDAZxZbuGyU8v4jVymjKIzwqfMuRCfJJkNw20a67efeGZ44NExVVejsKRsOEiWdPwuAAn1
JOt4gCJcCLmDxr+71yoYfX+yz7IZjeNOGZ1GG9ftHv8VM9wcgOYfM9HaffRNtKYH0+hdyhow0jTZ
OTTNNvqLiSYjwhEDFjlmowlW+1PKgYX+Bx+t1hFOXTAsTb2yatXTwVnJcXuR9ImnawLoVBR4MMn9
T2Ya+vAXZbNo3RVut8faAwKCUD7k+oYq7UVnhnaOuFihxfDd8Xzs0+4mxsInH4xHpSDPtfYpEmxI
wjV4H0xvmB67dZatNZkm4t88NVGNUToW/pOnJhDruWk+/6KqxftICsQouQTU6ORZ6f5FVytQO4YF
6eNijpBY4aSJvvlMWTOLVVKVrx0eEjRNpuUklxyzjZ//+Mf//vd/ezv8n/C9vCmzKSyLfxR9flOC
GWj/9Yf+xz8oiCz/df3jX38YoqqqSD1Klq6ZigJHROXnb693uCPwh6X/VaLJMVWFisBC0Y+Pcofv
i3Yw4ttELRBeEKf4lznDhz+m5vU6jFCZ//VnUUcIYVYB/Pzv/AXZwsUij5BcqozUaSw2z+9Pohd2
WGXJw6+HYSYb2qVwl6bxS6eyGCk4n/4lv6bnf3+an/bXfL2VFZV6QMVH//rv8Eb4378tf+c//8zn
v/Hv2/itKdvyZ/flnwrey6vX/L09/kOffjNP/3N07mv3+ulfvKKLF9OTdxjg722fdX995+VP/ld/
+I/3X7/lfqre//XHW9kX3fLbwrgs/vjzR8vCkCzrwzpafv+fP1xe4F9/bF+bNnrNsn+s2+y1+NH+
9lffX9uO32LI/5RQODYl2VBVFBtYfeP7r5/o4j8Ny7AkmVatjq6v9sc/ipIOAH9J/aduyIZuaYgy
iaZhMpK27Jcfqf/UDNn8+Pf++GsK/lzq//HtTi99SV0W99+L3xQNg6xEUdgBkqpZls6TPi7+Otz3
eg0Jbdd6w6Wercf0AjbBBfQRC3MgAaUTV3BUewS3ZOuX5XvyouZUC14UP/WQnl/6604NorNX3aFY
qeFKT27U9AZgqGAiWju9FNlr31wZTygdxelj1hCEZF+WL5BrGKfNUDTepN9oYHbDeSMOaFEg+mi5
NKfKbe5E06JfjfxXGoBSHs3LONyBqNXMW6nc6KOtDyL9h03CXZb+sW54hrLiJzkV6WFdyA740T2e
s4NHtXB6l1/bgCpTsncPuT1foMQEMVHztXINeg978NKn3NzZuo0IEL0tPMrtOfNErJl3U4pFJyLJ
SRosXaDpstknkLQLuzR7B5ff3Ti+a8PLoW/WsbnRDtvOchoSl6catZhi9MBS1PkWcOFYrqohXWVU
tvbjozQHfbOpHI4taruIFV22/VU3rnEEK8RntenhJnwHEbGf7Q9r9UTMk+RT392SLNFicZLOs/g+
fvfE6FF9S6RwN/iMzincg2iHgWrXaxVAsq2szzxPOfO8JQh/CLKR0k9xmfO80ZF81QE5+d18oV/q
CEHm7RHrcL9+oLK8wG8L+8MLGp8fyHXAnISMB2Zr2YmQq7iQrFsFSMBKVBClzuw6jm31sJ1xYLPv
pb2bY8VQPMuDp1NmdrhKi1eS7iMNGb4dsCZMcTFR19q0sfhW0XhbWY+G6p4btrQM6/dha4qq6YYm
atYyjx/myWo5wsVOxvdivOi99uCa6QpvizpIDxuEqDGOrh3RDFTUlan/QrUrRufMzC1b/qshHJ2H
vSnVKB8wcwcfY54J3XLnMIAh8STR1hM2BsR0P/Qg5vIV28up5nqwPWBKw70fdingKCeke+xSi4Rl
ScnbK0JfiVeAEAfAbKC5yecYfAn/rp3JFIKvX+DsHB6tbYsOPWJ7WrhTb8tHMBz33D8c3JksuCso
HzizMz/SuXFLJrQ4M3vSudk7WugTtARDxp591/mDO7uGL78rnU0O/32/yi+jVe5bLsV5lEbcBLHI
c483zy2go3WfCnCzJIUFRInBaFw0o5Lqena1/VqadpMcKG6CQ5Rdqh7uGPUCMqJk7yrqio4hBknG
/lIy7cZaw7oqQdStrBiyw8VBfa1wjXIK7TWkhhsj0ecU9X20hrRCe8UhR1dmV4q96bG5ZrLdG5qf
6InjuK3bCC7a993eFR+hBM8dmHl2IfDayrRFpGEcKND0kbkAVv78lKGCMeHTZNOoLt0RPa+Bq6cT
PnVv0nVJ93RNBPcnxQbNznrscQX0wtvkLY4dbUeniXvVrr0Ywa7dRO+LBGpii9/3Ts5umt3kGett
oXJ7ZAjpwtrF9xtgKO1bqQKNJ9t1rOvp1vjBS+0D2dMu1M3gK2/opY65PbHa3+Tkniv1iEIVseCl
eMDulDJSfI2IrC9RXvAlPdAoHJsgGT1D3bLEZ+mBtleIpWTQc36sY+N7Xm9nR8HIbpNpt7W+7ve3
SX4jo1x5WGvSc3pAtmOt536ofo+Mp3Z6LAKg7hO1XoBfRvSOhrY+3szakzGdyYWlk/mA9Xf8MT/H
n1woShOj6WXz6xtaYdFz7AlOfInauTetpdSN/bMxb/mdXwWcoxwkq/q4wTIg3DWw4aRAHtxsrc6O
7owHbrOXMUc5ATzdtDCiKH7ZnLBJ5Sdnwob+9c7RRfHzq0fTXkdQlp2rBnjay06rbjQVcqcd1z79
6paoJh8CBKerC+FOInZcqGvp1roVNthNNg/gjb3Dc7YuPeFGez+oEBDoktvF20QSYtjGjX4xal50
N3viZXu5SPXedfd09Ry4HYk72MY2BZDngu29llemX97DuXDDnXknYwOPmeg6rryvA6X8dazSRenz
G2dNKpZmxRvP1wOKdRvcrft8NZTrUn9aXpD7qDN4QkD+5UZYMIOCCzfGZJf32GxcL7iLb81rdSXb
qW/efT026fT5/ddC1MUlgflwEHZym7ZyztjkW+C619U92oGgjdcpWnLw+ezGHnfJt7OL4Ou1CHj2
82MX4QE1V3ms/q33UnbbKq/Z+4MHxamGUZiyOGsKsG7TXXCkRKgC3aNvgu/FU4ReDnUjb5DAw/ij
OxLqYyfxUNyd5GvySagV035D9mtTvUgC8Tae15O8iV9hqB0K6LWOJa2Q63YlfJ7c+lHWg9Ttsd5w
wmfiroUXjN/YSL9OVPL8zoJ3hWOxk/r9RX8uP1ze8/+9J3XxKAnIm6QJk2UzYB2S2Qh4BoKjeUsI
Q5XbTQl4X3/vXwnn8QNlUdM1uFnchqyjcysZ6oEaqh7ukjVsOcfwq7W8KhwUhd2GAyZzhavBEf3M
RVeFC8mCo7H3F5RkzpygyqlN8XEgRxEwzg85yGve3NzGul3cpBuF9BSd0dRR7tKAPHmChPXSbW6m
3oHkhuQK1kWb7Fvoy1fx3qsujWfhBcMQB0ZistbWgmu8pLvkIZUc6/LrWZM+1y7+4/r2cbBHoRMw
q9qpJqlO/VNjB1PBqx3B1lWAlk6YkM+D76WZSVHoAW+pqzNPP3WJ+PvpxnHEzI1Kb6blmxWXzXrc
7teqTRrIGiVGu/rZp51ak7LE8sAQx0Sl6ihcJW0vxFqFJ1yTXDbICTptX9im8BNkedTdiFhha1eZ
iE9FgAU0eis99fZ2awxB69C+gctYrnUynAfwzME+d4Rv8uTr16C1+Y+HFeqj6X3duKB2htzNJE8s
/dThngAc1E9civa0w13k6RDi5/LaiW5RrSZuqyU2nvbwswZd8t0A8Dx5AE91G68twHHRxrJcLbUP
TjY7JgoSHoY2e0fENjpQIW/kAQdt7gI924MTh9GHir673D/pUIyX4lqFUcLNzDNy+w0lnT2KS65W
BPB9DiiPe8NWDS+LcLKN/hpFAomb4p3S+fywrJCUoWBL1z1c14WtKyt9/i7sfwrhphvv++5qH92L
4pltLJ36RqaoaJJCXY3ix9GCFMJYxStkz4L06GRclZsyMN34UnIau0nt0D0bqE5t1w8PVI5O7W5f
gnigzbcjbRh/zm7qRbvqiRJCUbpG6T1dAuxwu4dbOuUIh+Bd+fUekM+8sHK0KKWh75QC/jYvzPar
satubYW2LSe/ae/vjb1LJjxdJ68ROnAuaaPhytixOmG7Bf3t1t+/Ho906gD7OB9H52ZbhSatcsZD
qU6xddrOPoi22UVrdhO5keQMTpesgREtF2/BjbZfP/9kToEeHHgjS7E0+XiTimo1xzjeRTtx0/d3
cKRTryhsOrgw38Udty9xNwcIfR8kDwuG6mLy0ROcHyhnLvQ1N2wvQvxgAgCroWtwE6/OnWynEouP
AzyaIItOYVTmZbRrNxw0mW34MW3y79O1NNmXe0IXDW4Y4/mZ555aKIZoWaKoG5YqKcbRAVdSihPM
0Qh3EcJlXn5wuRnNIfcxRH0wdIZegt7Z/qJ1GYdEvls7kOxEwHHVugJ6CGUJEtOZw+7Udv00qKPD
TuqlOSsGQirmUX7hl9sFs3rJseGQxAT7Kywcvl4fpwpPn554FCCkIUn0OeaJnVushefKh+1ox2vw
PLe0gc9UgU5dZz4+zTyKDmO/z+aDxKRPm6XMNW2179Yd2lkOONGd/t1a/0/fzzyKB5mGNtcEbnUn
9SjCO2VD6hK5iwMYbEb3ULhVcPZkPHFz+fSWR0u6qDssKDueSU4o/qyv2mC4UL4tjHKfrvFudvbP
9Q2uvUs2+fXnVM49egmPH9L0aU7THGpAuNMo4Dr5FYpAs6sPnnrTvOSbYQVm7yV6rh0L2maxlrRg
onZU2/kzsJ2XcRd5e207ce8OV1LqmQ1HrN1sOCma2h4BkqAwtf56xKcC5KfJOspsx8j8cx/mP0Vn
iYvcKu77R1RCpFW3Wip/U+dpjzlzdXg58+wT6dqnZy+x6cNsLXDNCojWcrvWMj96wVIudUisvy17
bvCkx2xFJ1r2z770ss6PsmvU5GRVpatA80A9evC4aFAochzt9lsytQeMMuzZaW9yvz2zIE4V3z49
6aj+Bd+iB9yYRrsmA5pGmQWnCupghZtvccJcnLkaMtIM6NZSv3Tb8EycPbnlP77qUZwVdS1PzYxX
BenfAA5CQcXOXBoFe8Dbl1YAkrrmXDy/FU4cLJ/e/CiWjtGs61GfRbsh9LreASUg+diT7RuaEzq4
nLd99RMmoI0I+lIhG4WgmNyZpigVJYVVh8mDLx2QjMRFT84QnPNbd2+/FhkTFS9mIWuUJpMglc99
siUkfbU4jkJyN7Wp0ZV8stY7uN068zkNn6GyBJY733y9A06egh++jnYUkJUhLyqsnCPu11hp4Arf
+SZaQzR0ej/6Wa5DUDjOoXRAzrFWOCG9IrcTzT2Eq3i8QalGObNezo7oKGDrCpIzWcqIhIPfItDr
7GMaSEHuSN+Kn6LioDMAydm2EGayW9QpN0swhZH3Mq3OHVcno6kkanT8DJWW4a/j+kN8mBURyPwS
yMVv6WMaO9iJd7vsOtoV3EAEz0LBBpZGhQBOgGpmJD/A/70ONyYVJL950rYYsKxDZz5QkMmKu3F2
0SmQJwRcNulwg4fJuc32K7v9fen8PeCjYCoJh4XqugQ0lPUc+bGRnTHmxKsfVMmHTqHQVgPwOtzC
gm194A+P+iryNOhsmxhbmpWJ3hGR711PqccjtEdJXjlbkj8VdT/O6lHwM/NqjxIsg2zcfe6ZXL1+
UmleSVRsMPgbnHT2x7U2ekVQn9la8umtZSmSasD7VY+zAWybkRXQuSGbwOnvNZua6k3hFiBXRyxq
vu1deT1vTFxB7VF1WqBHbqy+NuGmLc9kQqf6YUSnv0dylCNI46GDasZI1KBbT1sEowpUpNTrplxP
423W3xjZlpYnllJBf5l5h2hTOLRcHXXy2HuR5YzXikrD1a+WuXIOo51Lm/F7vYu+ZU598XWYOJkl
fhztUVpRSSBB6ohPpgbhatHnrsmfqLUHpQ+wNnR17+sHnv1QRwsZZFTFrmR6hjd8gHHADuiHDP0V
HI9v3OUnW6GSh3ySe3jTwdS5HNJQ081z2fESan/fT39/paOlmnTpXggz3hslWsmX3BgE3WpUaD7T
4lYGGiVOZ1MnXu4pybe+kpxZvSrqh1jffD0h6umM4e+RHJ3joEitUsJveicCCka/w6lu4FIbtw2l
MDG52u9/KmzeEchjWoVuPlPsnC4hV8ZBbFJhgWwIO5iSCk2lhzSl438JfQ9lUWHCppamTWR3w4sF
KuAw3Fvmo9zChaufhpEiybUVn/u8J0MAEAxN1E1LNdWjI27U5rAukC/hiMui1zjdqBy43lgGI+oV
6VpyM8g2eoDj+yyjZ4kV+VOp3+WxJ9sV+psI43kF+ASINql/tvS5rK3fPvrfgzs+ExFnANGP0cBu
6FCHtht3eBsOF9zHFDtBcqrn/pCqLoDu+U54N3c9nLHIw7sQgahbedXQWTy3DM9Ml3Z0JjZtJioq
iNGdeDs50LZlD5n4K33NNUa3k6v+JvtWbM89VT655D7Mw1GIioxR6ouapyKuAYpvG1c3rX4BbA0V
SE/wBsea1zHM12e2Y6JfSA7oflQpg69X/sk7MYo5f60V7Sj2FC12RIqwfA5faNZwtHFVo+W4v6c+
b7hZ52Mke+acOJ01f3jmUfhBjFNMzGUJSFQ9Ur87XNTUCUmdnfo9R+dvhxpfCDAPh9nWzTipwuz5
zGubJ1ehDldG1xcc3FHenGSZIMpZFe3gbyATKb1I4IQhnjL7yyUdt/b6LezQ2FtVd7QmfeP+zACW
z/v7Nvh7AMsAPyQ/xgHiVqUzB2qADp1K+1l3tSC/VwgiWGicWeOncy3p78cdhQTNCse+GltWG6DM
VbR/+AWivTHEGLmpK6Pd9q+htE6lNa4c8QYlRjX1FMZD1o5H/Dbvnw1pDWerrN1oFaKauG88Sb2N
svW+D+olROcu6nZXU3ElKGdq4ScGb8gc5tTCdcmwlN+qjl2ZDOXcZcSzGAJl3Pn6co+VqFjXwrcM
GmyXX+xpkBvDu9JcqolXuzRPEAKivDUqq9Z8iRKn8yQP5ChC+W7lVtW93MOW46BDglFYNdZlEWTV
tzNfedk9n7+yIUuiYokqMhiqqhztrsbEL7SIhowr8D6IEf/cCE4/0qmgZe6YK3ElnZusEzfCz488
2lzRXp7bLuWRgCxXyWinG3pxlBe8pTPSbMRV4oTRf395fX7o0UmuI/al9yYPHbHe8OVNQp6Jx0t0
JRngj6aXvLlC4GQwbU26O+RbnTBHrmw8WuIDurJh8YKKafujqH5iYJJeh34N5UXMnlX5YZQfVPV1
sfmlv4QsP9Dr+3NnknY6A5MtS4GiSEhYIIgfdyNyH3nbN3SW5K242d9mN6heoS8pArOIbcAWZbgt
1uZG3KYbajvZbtpK+3XyhuMHLPyQjhPglh/7+wQtA1uLHA6NtQJpEbtLe7pckAS24jV4ZkN8pFLu
Hhy8XtZl8oC2FpfjPrXT2+FJvwF5rV2ZQKa3ZZA6xrZaDatuB/jfGZ/f0ncsYtFWULlc8E9XCTro
hkF1gYCjb5ZOsmMjmNDulHWnb4QqEDs3Tm5yYyk9j1w1y/gGuiZtGWCOZulPplc7QJOwTrko36Xh
ZhxXka+uZwABdtPgfghz2aHYb5uJ10meVawkxFxMEEZYogjOsNrHV/w2GcZ0csX1rFSpJCcXSewn
uC8IpHA6rjZVMKlPFd5eafl6yJ6h24/7nzVcPK1+otOciTyee96hamzl8NbtL9JhjUteanrAr1r0
b/j1ANKChXVB/0lZVXVwQOQ3Dg6NM0KfgNAO0z5HzgARJCALXozF6aWceBZCwW5xoV6LXDUOmzS5
ONRBtYcM4pgjwy+Avd8gqmS+FBdITAN6VH8oeJ6a92J8A8h8nJ4HOsGv+g8GEK6xhg7hYdoALPd+
+wbzifBBywoNIPVKjaiz8jzA42SuOOx4LdZIAt+YOffwkkKMPa62SjbZfRY6kmq6yFngwRdhBaeH
pj2LgRF3bv+WVG+ZitZBS/pT5Wtl26AahyNH9YYcM+jTx/F5ADKU+bF61zR+B2QDmTXoXiUkpq2i
PefAWZEdstsDBanmTtNfJvOdMK4xUYYD6sks/MpArvQhia7bjsCoXDfz96K/aaMfS/Ytzlhh9jcC
IpJ6Alf68IhYe6BZ98yNIXmjpjgHKKfh4bbtr/cDsgEvkVo6C9p1xs5Eo6oOJrVOIWoGLErAAHYd
ZHBcdadAj8MpZ+6k1PxpcsceWKp8M723D6bbeBVqLPcojlWrpg4mATEKH+nmdelWEPtiX682SbSR
48oWaBiK1n0JO84IV2BLS8SMinGbbADtiCst/nEwuftKtlbeGfUD/Ho4JCCK1Ff5uyFfzOnVaN1q
NZr27S5FEeNaiXbyhTxdJulVasRuiDGP8lpC41SUnaI+dcJdLnlt7w/MND6iSu5M+UXbvRaHq2Ks
7FDdxhNGgZlr3YuKARqGr+lNBua0/tB6MnTsvfSiDDgPA5iSEsEzmkOAfS3Oi1RbFgnliZ6h+pYh
c7EoHi9cpri46NrIrStu6pZiY8zTBeIVuXkSKD+skvt1Dm8jdPrcqyMnP1wjDmUb+nqxHJDXlfWe
IDun3ulXVXKh3FRobE/EobaiL+iOoHmTYV0OMPhJu+OOizIDoklRXJbpLby5eXQg4yyEELZa2P1U
9eSyZ5fJw4+ohb5PlzXkXtN+j27naRPy//AkByp02JQD6ODbXn7oddMfICBDc7NjrnO1tm3K176e
g0q7SWLFVkF6Irt9d0A6bP+uHqhKw2SRXiUz8othmzkG9UsBC8gnTeCSZbfat354BEyCXOCBBzW7
DpSySl3RLr8boz0MS3ldia9a6cHsfurVbshfUXQoMsiAyZla2q9r1OfDneXOuW7K8Iw15Ck+HxqT
aDbihNEe1b0ElItbWSs0lhA4kV0kGPdYUXXoNoNzc1MEQgDdxbYIxMg98E1nT1LgHnsI+ygIv/We
+lobTmh5wACzOjAOGFD4ABsoCBK43Vi5yRWvrK+FKUYOxkfLxpZ+hmMQZ5cEa2B+rnAmQ5VPZqhQ
uxEbUi2FLPnz6xVoXMIjnaNdbiKFTnT16Y/tX9ufRBp8H1sbAYdGctAhQLUI2XWDxSdtYJF0zhyt
LFc5V009WV76MKCjzGbKh9RSSimi+zK4Fm2maovb9Yjb1ytiAY56WJeOKthR7VGUy0Ei/RTQmyKW
vJtnbtgn2yqSbhiyjiuUafzKWD9k70I4xPVQacsNW0Ix8bJc7i8IKqCu09Sb0BuAPgi3QGC0eyRH
UPo7d4c6/XXQP9Jl+hzUuo4Wn1a2qTqb1jIZiGRDe6bV4ONfLx5cuLxmepU7Vunl0rugvyzpZgLh
y0FLeQJ1gb5t6Gs/vs51T1ZHFckEZC9BL7KOwRC5Opd6eRCWOanWE8Mg2wEFkAeQOmc4TT6+1JT9
Mk8P15SbzNSre7eg/S05HNaKvNJtI5A8HQYGKA95nUt3KUEuPYt9lE9d/j6M9BhFMfatViOxScjX
LnokRkC8Gku7GYljWOKDC54FN8z9I+Etb3BG8Yv0moVVUuHFFFLY4OWOqIwd/+h4w8u2fP4v9HJ/
vzlo+F6AKVAt1hgd9M+7L62MgxxpebyLH9WN6lCNWpERfsvXySrzQF+eqUEqy+Y5DmYfn3d0H5Xm
WsPemufBpHf2ASg/+rkUkNn8o3XRqXa/dzAKNPNAeJNcE01rwU3cSvxudm5LMok+artRARQ5B473
imuXK2RPxKYgooJ5bgMqJz+hvrA5DFCT4nGpuQfzkSsRy3/wyyLY45DBnTDx+5f9i1TYNINpJjQA
UJ3xAbephUoW4lj1gsZcOG6jOgA/VYVbyVE7Dw+A3Fd4beFZGJxaWUG+rcaVuGijOtnDubaHvHy5
32b6w9CPCj+aiOH1WIXx7nE7uNTnyxgQG1LEbe/G37r+Sik3sbwb5q3IyZk+GOUVG8QFLLzKMZyx
thkiEAe8nW7+xyM7iviGpEdqvmdSR+CxzewbCPu2l8iYoACwN2CvehNoYKT3A6xcdDBHj/nakLaa
spGg5ZoujG7K5YVnXpyHPp2CTMIpkwFnSoYBpOVoQ2A/HB6aTF7CS7NudupDjM4MqOEALaOC7CVe
MzWGW0ae5KA3sppgkYJeTJwZnDrXfBjXmAv1/pmod6p4+HFYR/tmr8foZZacBIbsmNl7ibrAgx7s
N/1DhAS2W1iuNW3j4qHvAPg8hchGp6gyeu20MUGwub0rVTfi3qaEQrsNPyu6o0jqIAET+SbCPngh
obsS+fiVfj3wk0Hw48CPrrxib/W6YP06wmYOdHZu7sN22yu3KmLNug1hVcLeQWHaFnxX7kU+Chq2
/ly/FPlGqjE9yDYCMoWA+Bixe663frIm/2GA5lHzNCvLvJJTPnjttY8dt1RrqzTrynwYEK9KPAxI
unaz33v9o5E5k9ff6tEz3G+DhJIOAoBu3S0FX0lWZeOOmYMnwvA4wHSKvIyOR+QJ1pWGcj9a07fT
ZS7ZkXc2Sp0Kqh9f4biyrCE122nM8cE39YtW/DbBiCh2VclFnvtPDvgRa7DUH6huo7vpChcLEPJa
pgQQ/xBKCxMY4Ja+WtxpV/Rl2F06BD19a710xuV0Ds74K6M7jkzQg1VDh6apWscNWTWxQBBNJLQz
2N/qavJM9ZaMFkkTkwMAiTDbyuCSqNdl0tkm0mVrcG116h+cdp1sRNJUda0X66byYY2nQAPp4iM9
n1Z2L+A8SCpfO3P7TYjPFAhP9rM+DvwoM9yXlBm6hoE3bwsNCesesBZQOFnOZdAGgrfwHEsNpxwn
K7x0cNSUMiuQm0Z1v95WJytJcEsNUxVVMMLHheXBkuqDoFFoRRbAQxp8tfBsfjH/1AuohvO5W8gp
UDQIl78feBSAmjAzaw31lJ3S25hdhrOnoeEJrkHwWgTWvLzb4KnYrxcqlnQmJT9ZyV9eE+qhDqv8
14f5kAcbWlcUjc7El/WbGQhggIvhKnKn0X5rVQ/V3dBpaaYVLnW9FbYyX0/2STTDx8cfHaVlr0c1
3EceDzwa0Jkr+XHD/c+TyW9nv4K7AJnK5PMjmrTvnZmYK/rF9BBTD7BLn/u3fO5EOJmZfxzU0SnK
0S6qZcwH4ciJXyPMjilNDA6i9G3t17dWS4/JoYgXPYp+goJ1ED9TvKi7rXwxUpw9M0WnEiXVUDQZ
HKasqMeVzYlGfTXJI4V/eiozq3Er+aO0QnWlSSobkV8NlXLHKoJYhaRFtvuLZ8moxOJaXR+ctF3L
1xYQ7G7LHZ9U8Mz4Tt0yVSC8eGOCFv2NmlvotRjNIZ8QpXvlWt2Y2SrMUA9z5qdQ9qkF4qk2uZJw
ZWBe4GMbjLp8stq/w1Alpo/218NRzg1nOe4/LOhZ6sNY1IcF0MthiKqVF7lZ5YXpY0zJstCu9fkZ
CGvT2fwTaF+ZLiVZ/sl/6d8Fr1hpwexRxHQLZMfbEHlNRaMcdJ84yv3XYz1R6ecy/GHqjjIiE/it
EFbLp3XTK/OdWsq2s0HUYpZnd0HhZI5wJtuRTx5oHx55FGyy/SDHRcMjszVlN/1KV+4pEvbf9uF6
SjHzrgPkVqnUTsmlCpmo83Rck2tX6a+7/aOB4UJsbAxIQ+nVuQvxkq4cnV0IkmoQ2XQku7Xj22fX
Hua4Qt4NRk2zLvxhhXpQsCTNX0/6L32ML55zfHekZogylpkviN6F2k2rtrs6yA/S96l0hqf4IacA
QcP2SbDc9GGe3QovrSsL4A1ih0FreOlDRL3xHZXserly2A0XmCmQX6jMI55VaAEirqQvLdjQVbxp
dgv1GJs8lMNWcDCAjK6KTepHXj+7mXplYn9BxRb/145qaTYjBfM8UBoZjF/r7mw0OXF3+TjLv3Xi
ZitvRLREfr390oQ7PFHtDMP13N/U+XdNtOPSiZogxgzQ7p4abmFInPqSl/o5LgOx5hrCO1q6h+QC
9urXn+bU0ftpcEenQVQXea5nDG6B0WA5y82P+b7ESo/GOViLrx93Ks6bqo6KBAQQTaRB+TlUTFEn
dOaoCXeKeif1gYh4Q5BuIMjk6htARzgwESJiPog6sN6iQX7viQ3CJ0g3ubF77tNIp85ik3Ag6yaw
V035Nd4PoaueDTHE+Svk9ragv2lyQEpGPZmYDormAfEKGacYWkT3+H0S0/LuGpdYbrn77Hv4kHzP
NWTe7JaKOzJT2RMc3lpfSQiDe3X3Ihm2RvVPWRJrjWWmshYvxt7DAKASg+KCTkgr+WGw1AE9EdJi
3g22gC2X5qjWnd7fjzjBgG1cAMCS6u9BFV1qgeKUfrZFu9Z6yW5jJJALjhnxqe6Qc3ULMHXNhbQ7
vM2SDXdHgB2h3tVwpN/GyouQ4FBgLaMnE5Z4PXf2QXMguGMgN+aevgVq20FJBcR0OV8j5r5/AMrw
ZN72pKB+u7HcyCt3MH+rKehK/zAJ3mz9/HqFnMJWfPoix5nA3IqluOeLxI+9p8E4SIP5bmEVqn6y
GVf5mbP09Ab4sAKW6P1hBdDd7EQFvVpWwIE0mLI+p9d+Rcbjxf7/D2rt09sdVSClMTGl/czbNa4Z
IMLrE7QWoLXkgaVl35+5sFonjmZE0kTTVKkvaojFfH67bjL6edjvhbtYuEzpmgxG0FdvJctS3pRl
oOYBnmJWwY3PTTInHuG9OwDLChVEAkqILnijUvBK5T5eRKodVQms9tr8Jje+9ix7S8s1xNH6Vqdx
uSTsWf04T6vSDAzRy9IVDTRdCMDtItaSkruNboTvCuIK7WWM1ahxVRuDK8Qrs8bK+qVBmRw/3sZN
IiqyfihdAlYF/k+Lq7vqbBVMn42+YNPC600LuzeWKz8NFO0Hvo34dvhYgxY3ShxgrAv4sGhWURLQ
66DHcQ6IdCqN+DSvR2mEbuZ7TY6Z1wguKkQdD90YmnKBAWICNMpbvjtH4Tilw8MjFzUe+EHkfEeh
s+0UceBaKdyVCFa4c7NFU+twKVzogazbILDGR0TCb4276Uaeb/gEqeyaz9HPRqKyLzJTo1vfL7gg
wY+vhsEzv1svqARu4hXdl2G3CEFQUYPIfPBQ4y9oVp05an6hoo6zgA8voB/VJgpFhIaimcT+XXYv
XUo75INcY5UQ3DBQf9dvOZHz7/+Xs/PacRzLtu0XEaA3r6KRVxiFzRciTCa99/z6O5iNeztDGTd1
cIBGV6M6q0SJ5N5rrzXnmJ2trkXGnqjiV4qTn1vJjtbyWRe82DwXW4C/ptvcWsf4mQb+je6xTpuv
tcsXWmF5PIrvNI8OTK+QvCCFNyDAMciH53Ot6v2uJfnn/dAv+hRGqgmmNlo8AsWKeAflMLlBAyAQ
h9+quTNerD3oRMfwbc7R0YEEZsxaLRFy5CMzsFXsdh2OBJYR43Vlk/3On2xqKmHPNPwsFXnG15ce
6HxBMIMs3PNetO06HhmJbiTHYkhQ2ExRLXfmaBJiLAs9xBOr5A36pU8B5q+Se9mdNxmvchKsk8wD
Vl4zJzPwVWfBu69/tosipkSKfe2qv92K/7zqi6VKbdRJGskKuxejbZh6mgr2aT+5mQvmw45JvJ6P
kwUVw18xiilp/Px74/mmt2dIS1+cYx/OYdO6KNMF4osLUQsy9s7oKQ/dedxbK/WNMB1zBTM/Sh2V
iE1nBotLwK8z1QCvvITdQncy1DcmyRsMY0Z72OzBXv/74r75cVBz4ZVd/Nw0mS57Bq0IupIE0fQc
afvcP/bNRgawzsT7EC+jsyK7Ye6pPAzmhjNx7BIzqV2R+37z+n69hItKcQaPGQQqciXZsFMfkrIz
6Y6Z7XNzbZIGBEhHRAMKcqt4hMqhcpirHInT77FkbyjJuF9Ng43PGaIhagVWev8MyJ6XAWwBKXEK
nsa1fvC9wbpHntIHTMoRdC5bY7wTetBdqy6+UZt9ktiIyp8HJDZXXpzfHqevK9QXzdzleSgA7MB/
ukUzZy6aUvlnWm4E3t/+GEfAKdfEctVImPwRuflBnB97bdOV98l4VMe7gizcmDgrtThkmMKVu0Wu
lhFB4ZCttQr0kFbBQOro1D7n+lnTcLbFPebNgvhLhu17/PD0nMTpynP9TUH15Uv9dfjq+1GtJO4b
KsaOGoewrxJFnbptaaCKsq0iMrly4JPVb+sOGicm+5Ui68ZFFVcGpS/Ucy2QzYp4q1g4ka2T6snK
lJa3ybInoWLTepF81R76t1b5qXxona2It5JKJmtqrhQYzmjpoScEpIVuRgI9ckeqHb209Uef/1KX
U/JnOgG5KO/i6C2Sjr89zPDY+fklaUeyVSA/NbM3Wu4yt6KNDekIyc1HqPG2dJFdF7+a6qGYvMkh
e6dtWC6lO9fwb+NkFzeAO34DWWp5zb8n8I9ptE0nFxTequxj/Pqc1k3zWMfUGRvT3wTyQcljpF2r
0t+L4ceg3QpoTFRh0zZ02M867Fh9N0ehk5kHfdGRlHaL3TFeB6VnoC2JgmCV6tkq5dQ37sz8PtWP
qfJG6k1R/TCqZ2F6F5CRmqFBcfPci++SuhWlvRx+CuOHMh2S4Fc+/Cx92W7naWU1+5CXRPBNrG0c
XvhZgTJBfeiHp7Ej+tN6GKZ1ydQxgT4V8YUAvdU/QPOFo4fBCRt4UdxUrSNnb5F2q2f8/ORRlPFD
qh0rOnMTvquwATr0NMT7RMNLp/xYalndK9ed0WEiv030HyYGc8m/r6W96r+a1qtpvpbyWZzfEwaf
OYcekuuIWDmbrbzSu1vanpmXgTc273rlnGR3QvFWNOeRXrqiSojrsF/mmz5Zl+ZBCX7G2EqF+1h8
IR1ulY2/knJXIUPCO9Sc4/IgkYLHlhfvu+HT8j9NObK79tcYfejxQ4H+cIBwrf+oB27fgyC+YGMx
1FMgvZvWg6retFBUsvc5fU9lUNtOnRAhc8xxp95I8cdC35stABO3g7bOfVgL0mPsX3mRjGWr/roi
Ia1kG2ftV0RRvNSTTKoV98YA03PYzR4m/Y1q/Sqh20YnQ9tVsVMUXmvcya89xXC79E2awQ6UM6HZ
VvekSG+jBHpX3+l00VEysncNr5XCQrpKGO8JylHIdwJUkm6rNb+pEhn0Jit5R/8rZiScQta2a4VB
MBJEHEfgnm4EqF/x0kSceKLr0DY4LT6k3YMsPubKSc+2PCqkEFCWRycOpFZHMp0LriZelwC3sTDm
j5J+EO/FK/MM9Ruli6lT9IgyTVu28It6rJ5LEmS6pYVsbEXy6rdxkq2CTQ16zNU2BiV68MyIozR2
GgovzQ70w0RsVejK4aMlPUDuUIlhseVV/hh0t5IALJveqr/vsB9Xa+xN2oTYfAFvaMlTheyeVHPp
qr/nu7EMYlrUUaicLJOZ7dfiTQ8LrdPKbJmFJJyP9hJjbEYCiEIWufvtEnn0TOwgC+TSeCaL9j7l
WHxN2vDNrrFoev97GRfVkOR3QhfHWFWDt3oLGORV1w5QUY5Lf9DYKqukuXL/vsM5ffnEy/ONGuWK
L/DFe1JZZEfobNFwmpOysehHLbYC6yS50s/IuVr5LQePv16y/37X366TP1oAk9lMg5DH/9FILShI
XzuNqH+MG0h1WAwg1jhtSM4zrosVztMe7tj1ocO1q7h4foexjvp85hcXyTlArUloAVQwJ9LpmJbQ
g/D4RKh8OARXdQkz7khgdfLKE+C/XSk2l3v7r9/jotJrW98KpobfQ79r3igQHo1n/1X/FI6MO/rd
f+Cn0waRetaujGu8om9XvD9uxkXlQEaWOUgjH74cTbX50N7OG52Rf/tUnvx9CkVJj/5XnnSTHiDd
f0ORLfG3kOKPRyCtRS3R5TA8d+Rcr5c5c+g1iWPdW+7kqR5S2oq/MGG+yrb7ThH55aMvzj1VHls9
XgAGyIzbpLWU4up6mv2jVryq+ouPJyG6F0x6sXstPIXDnhg1T9hL8Q+JhAAYKLz8AHTKbD+OjUsb
PVU9Wb035acx/5miK0rqDX8rHn9U9dZQPWK46mPSHCUUxOpBjpzmJoK5Q/LbkfJMO9M+/PfjpH1X
C/75216saIqQyr1l8tv2HxrRZfMmf2jP1SOhkfWNhX7jLkZ7hz6c0JxT9sK2i67sLJ/rEjquMxmP
VeCScyzfGI9lvepeKDQyPHeVnQHffSOfDd9jgTgPAfdACULWgxc9E3xE9I/0VL7kSydUQa70buVs
O//+br+Xhr9eFdZpnQ6yqKEB+LpaW91YyL5iBWeSkxQgxwLeGfpB0YSuynRC0sn6tw5VFVL5HlAe
mtP/nJ6Nxlz9+1KU5Tn561Isnl52QcBKl4cXwlL8SFpm2ou8susPonwnJjtikCaKfiJVNjSztemA
GJ2qxYmlo5RwWNwOhFrqmwTc7RR9NNUjk5OAfU5xU8sVyGsT96H6DEU2NEkk3iTylcXmu+mYCQjo
/1725fEkaJb0pILhYVGviGP2czft7fKzR7StE8flKD2sqp8gm0WFVzHp151Sr0KSZcSt7pFOgWih
dP1QQ9u8/vcv+v2O9MelXdxcWUuKRjX4RVuw/ivJ3PYyuuSFAcL8t0P1cxi2/5Ml4ffp6PJW/tZB
iFANRe7n16fKT8hj0Iqa+S498DFVV1H9ifcs80+KfKjEbSGSDbL0aa2t+Qxqn1SZpsKx4tYqSaYF
ASQbU76TkgP5WJbmSpmd67+i8lcmbWEkFrvY8dlL8GbApYtNCLAbXELq7LVoADM6iOZ72B1mA7C/
l6JjJs4LwwmClHJf5a5mrtmerWY7VftmOrZM5tbCuDLyvdDeawHRyOdpelaUB5PmkTCS2t5xakPA
X6BMd9NrEyz5u+f+zx/rYv30xwwrWYopEJxIlLuiWzRvFYCM3GLPZDBI5wqlPPUxNIRdHNxN3Q4t
E1qoeNXKXo49JdypBbxthxSea7XFt88QkyVVUyURhLp2sfj54jSlfcb5hlF9zo4NmI35eLIePiaa
g5BDH2Z36bBdk1F90zGCufDHB18UcIJkpoaC5eScxFua6TCh3f4mG4GxE9Jph0whK7vFP4JeM7je
zFt26b+e4D8+/bKYy/pKGCu84fqy+jBYQ/24kl8RYbrzj/Qut69R3r6TOv75fS+7y5M2N2lX8331
R0D1ziij03Ba4eYG0i7PaGt6EM2kjKamPcjOEtKxzkhcXKU/LJT4dvRrxhVReFeWkO/2vj/uwuX+
oEqpOSFtgn7hBZG99FYNV7sbnPo/SFT33x/3/bvw359dXy7njzKmKoRiqIiEQeDeO+RQ8Ss0mgdK
EFk/6WqWLT9GrhXbH+EvQnPETSi6PpOVvf/SUjjQEFlYodcexe/AEl9uzUVJVwmm32kayALSfta+
SqIZDJUhsP2KDn/Rej4MZhpSg5uy6/DK+vohsrPwPoKGF7q5W2jbYVG3r8MGQB5OJ/KQ6ZIISOPx
33nXTwTfIbrpXMl0rsTFo3LJWI9mRet6HcA5SR+19RgJtzxR/ZoWnnYzDKtIRUbpTdY66m1ZIDho
qx4WVNHVU9gyfPzrNfrjOpb//4/7mcedqBcy3OMGYmSJ2Aj5ePaToMLOsUxbYULJKnat/le/q///
/PYX288oFbI+KVNwtqrtsMgT8oaurbRWdSh08WOE/VvQ30vx9LtOxoVEiLUdmS5hcoyUIxRIdqx6
bXsg3bd5kJt1vjSN14K87X0ctYJBmPu2Vb2odYP2gTmVEhI/d5MNewsa6lLLEZoLDH4od0V2V6XH
a7OG36vuX78rbgt8OpZG5XbxRFrFHAWT3P6G0jRmacsimND63c8Zd1Tb1hHtnmvLeVUOQyKvCKWO
MxtN71iuRhKvdZekXt9VWiJptla4R7xpuvXLwJ/60XJgggELXLVz6O52WwRciJ5eohkiBo6Inaq/
pxM05SWQ4m4uTqNbNXeZ9jSXdP/c37nTWNOAgC7KrWvL5Pf70R/f/OKJitKGvEylAdqxI0jyZy8u
NDbB7TgXMP15EYFAik50vuYW/nZgaqBXkxTkJor2lzVjKIqq7Eq0A5LTOuGtbAvvodfblPJ9aC9Q
a/H65rtsrn/f5v9+6MUemApllZlFBX0WZlbiSQvlMst3nAeeTSAKlJe3AfkeNkLmGKfdzVWo2rfL
/x/f+mIbVI08V3WhYB35IJfBAeUGxei3uGY+Cg4D/yvr/5Uv/Fse/sd6UVq5aow6vzKI2ThYRwQc
D0vt2nEC4LVibEweCbJzWJH2fDIeU3E7usPn/EY0eArmljVmr8EofbgOzfjOLEMqzf+7Gb/7d39c
W99VJLWFNaDFbJ1191HmEHU7EcmZ8Y7hObzp8xuSqzr+3lEiOG1VDCgxqnE3Ji/ICUwV9/A5VR4S
cytbq5mJ0Q8h3iTC0ZQdNWYX4G25Rq/6thv350VfbKjTHIhSqCKPImFdTDbjS+KfW+Y4Lh7q256a
u/fkbXHwp7OQuVSWYU5/MOHFvbZkISb/5mG2ZHGZAqJVwtDxdS8wi9zsxyHGVBvvpvhckW9prJD1
y8fUOia1FxJW0js+aF/9MYMcnm0FjfpyJOpsOOD12EqbLvhJPKjnU65LmI7JvsWZTuU/PiwI80DZ
59qWNXrmp1eJOpROCu9muYzySvKAR/p/aeVlOQZkvdkkQ75KaZoON4pxU0V3Rrsh2GwzAs6cFiBK
daNIW9Lpagbkrp+RGX6bp9uwOBvMvzGtBV6Lm3jFyouSV9G9lNzy3M0aJOZORImMn7r1YmJ49BVe
j4gYyJlZoRmudNrcPhShEohupHLyGB+N7Bykh2n28oant93K/nvV7zTpxpCPsbLWOa9oHocdQ/OK
cE3yTiiuTXKgSZZAGOHjedi3BBNh8H4eCWsgJPh+zu1wIL9uY/BCmNAX46NEDT8bTzED4X+/t98W
6zA6oJcTnEnX92Kd0DKVWJe5wbULf0I7aLjWLLZ2r1hbKBsmR7HcoXSI7jM4C15tgJrflRl/fLx1
ocwgejWPJIOPV9cKERVwmWw6byOpDtKLGG7KxaWz1+uZodm56Z3WuClfw8hJX7N75qTjoQEzUe8m
sjvGPnxqwx8N3lKCnRRXoyhKiYVxuuP8TDrx3HvoczxScxIWfDPj26TRLkFqNni1cYpSqBFPrbir
tTthXlvjxpjfuih2pNar1Z0lnGRrCw5CgIVfuCrnKWsNxe5mhg6Q3pbYiclVKu9bEM+aQzAcfDu0
2X3p6fV6sjxh2ETahojo61D4bxvmf/6GF80CScwzA4iIcK+RkWi9lB1CMot9VX1Z9EDx3f8GQmT+
+YGXS1PQZIKaM2LFzOqiGW0/0dXaDC3BppJMfb2Ov/oVL6qmupWAk5IceL/IeIkWrQiK0eFyTCjF
yNH8HzRH/z8fCSsaKT7vxuXxeYimSDaVYXkyddNeiD9IF7edA1ttE++vq0CufuBFyUDMSKWVzSjc
j6S1CNS7cBI9UsiBYXe1y9Iloyq68vZ/u7Ir//2SF29/YIwYy3y+JFEynv/U3CkbWrwnJk604dpH
Zk3QQewrH/qN3kXj+fl/n3p5YG6qRhpThW+6KH+78n0WEIc66Ud/wzl6pUgfLK3zQ6y74iPJFnOD
Whqz7y0VBJgj8Wd+7qDNE7zZnmG5qL2bszoZu7jbT/NuCrehgeiVV7XNQXno6SrLfCSGr1Hzq80f
ZP0MBqaLf1ZxuEqUl3L5wyOZcCQTRBvBv5vwwJAdp69ZUwAwkGaZsd1kE3z7g1ARQ/LRHdHOs5wM
j0W6LtK9OO/i9Ia9yniGqB4gelvYRfldC5YJhVn9mCjvfTvatdB7pt+shDJdJfmDkNMZMjrPSgtm
hjhcEvbEdlssWycJQm80mcXDeLJmwBMrlWYjvxK1YjO8SAOz0GBlpLdBszbCXVHt8iZnuWOSzHym
PAjDNhyPQrLXtW03jk7DlhYJDy0iiMpt57Ux77T0hMDxShcAEtnfpYK1aD6R9pMShsnra6kg5F1n
mRGD8cWXvAy05NJrY2+AkqXsq8eAaOMKIE/GX+/M2+JncMfNq2kPy0uYvSfrNlaXFtFmYDEOGbfN
6JqKlxmeiaNbtlwRNIXoGrMnCDeWdNuNb7HMPqDf58IxK29Lc2N48z5FXryRECplJyG1E8JjMlfB
aqDfAXtQsB6TEGV4CZ64t+Kkr0vciluVSKXmJzRTEj8R8c3OCGqGduWnKJ3DJ031MsVWb4x1Nu0N
cYmbRj0CQKfdmeO+rE56i5XjKcx1eDIHU76vkwmL8FmoH2NxcKIAZSscnqFyNc2p1EdTvBeiz758
a7EuJxSTGC3664jxbzqUi8HfxAssgRa8rNzESY660Q8XjT0eUQov4GUB1fZG2fvbSbPFG3qPlGEZ
msBrjlBzWZQvzkBfPvxiQUvjuDRnMVpaCH0IUN2804+iYaPuztDHjDf9RxqtjGEPbaXZ1eQhbyzZ
ZvhvHPzjxOEBOIgbbqWtpqxgnfWPJbq8eCOdxVPEwdEz7/x1sMc6pj5KLADgTMzFtpH8BAoUE9H1
K6/fGeAoJ+0+wOWAj2skQNeG1qKMN7F1Us/tDtLPeC/flMUtrBe/cTvIuk/tSaXm8hjmfLb5uniY
DrkrPT6mwGGvLcDfSTn5jSDq8sJAJ/ktffvjaBINvhS3FlLOcSmKSeqlxh9Xnbwj1c58I8ZY1xxo
sBhGVoS46ujtGlK41lW7Y5ZWzja+tNRFii/zrrlI1K51kb/DRHy5wItT+9SpZU4s6+9+haG6gVmS
i7eNVQQVhIE7ZrMC6pHfCv3KsjxcuXAfxXvJtwPDhYREuNhoL535ZKvZJcW4tSlFMBvOPDrp3TXx
FyzAvx45xmGapKmiRpwoOO2vy48faIksJ35y9iuvIV+veCqrY5Bs824ny+taOuUGfpZXvQJ+wqFb
tfWfqATzFdCI7CgwnILNgXfHAX0W35hbrFA7g8Vad+H2TA/KE/02sV/l/NJ2dYYVk92UR3Xj76N5
r4unavZMcysJt5b/LIBRyqVXi2zi4mEQn8imX0n6a6zTZDSemNw5qcgZYOptvYY1057k/C0EnmVJ
jyhv+KEQt5CYPma0z/st0C5p+KwFNuXutkBlYxxE0Dy67IHmWufasa9JPqVBNJoPU8iICERNa2q3
k/Az6tAMDasUzFPlh9SyKY9M6Sqo//rmLAe/muRj8llD6+e03Ufw0cKdoG7NYZsltwndGpBpVnok
60UWtkHxqMR3ifKsaMtUDE1l/msGdVGswl9KvsuGldU7BKOGkByUlUh/AzKjsCmspyXn2wCWK2g/
IvGlh/UkacHBrPXNjFSsJRBlzF70eC8GGwDSskp0zQailf+pRmt90Q3tLWXLv61EOyX3D924a/I3
vpP1lqiuyJ/CoWSPd7V5Fs9W/FK8qILH0LaeHObri+wIeRLSm2ZYNa/DB5poy1j4WgUMpgpf+nRb
Tvxqqyh2ZX2jP2hH+WP6QDBKd7qFfqc/8r9RgdGZXQXmYzWegedYM5qsnT4++9aNrC52Zc20SQxR
SNNBjM9ECJ5csRJLxTYthsWuZDjl4Cjieqpeguy16/exthuwwSRxsVKIb2+sXZ5/DtOtXm01bT/E
h8LYVOilzHMUPWp9htaKAW//lskLh8yxHnt5wzL2A8OsYNjEULfyppBoKuWnFO6Y6X8EqhOOh4yI
7FMF7555w0B0OmpIDgftzVD9kEIv1o4CD4/ebyRiYEvMYDrcCJ8TloimMCgfi2jyRnFGNGjghvjp
C78ypHtlR9rWCHQuNZa8RGlE6DcWG1+iR9y0dhd/kpFm1y22Ok7zdXKTcsCHaG5bhHzrKfYmEWCx
zA50tqbPvNpNE8GERropSUgvBKxDeF5L7v5Md4b+bqEj01xGKhP445KqZp/r667g0LgRaG8tlnsW
bd5mYt5JhCswo+6a5EbmnwR/8FhW+6hyZs2R63UnEHy0h7Tv189onng1bZXxGENfed/WuaPOH+zV
huxl3b7O30P9uU1OQf5ihT7nun2jLpEQYbSTBjeLXzN04Y3/QBTvQ1na5vvSZDAwQxyi2XQjMlKM
28n4ofsPSXITeb34omEezo4yXoOpv83DX2Y/rxPjCMpdmh7EasdVlGnhNulDVRCQbqJ43KqQh9Um
owg8qTzZ6fwSaWvIW7J6LOKHwbiroJbLngVuzA9dDIamukYj2A93/niQrCfFOATe0HtY/ofquTLu
LHE/IgZoo1tV3vj5zgqesu5x7PcFwe7GuE6JkKzeh9qAmkjoZPdWBm8StLo+ie2qf7TatW+ew/hH
HdCygY8+9Y48A6pz5IiF4mnGQDabx0zBsqbuhmw/WbeT9Szme5Hmp7LL/fc4XA/BXd1sW9S2Ewpn
/03Bcm29mbTDo/5RqLZz4E69tQ3y25pI53y6VdV9MRzK7KZVPiJlWw6ryjwl0VbXX32KeCV/xFQk
dce63wAKrcrd3DGWjm86jvrhzCh5PxNMpRG9tcmTUxnuIvgfGrTPH+qE8b4/ZfQGlAAk1Ya7Sjzy
2Kmr/AftD6U++RXkQ1atczQ+KeTbFp7kA3vjbAC0SS4JhbwXlaNlgjbZNuapSM5ivDNAGqT3QXvK
AxZoDS9TcmexTWwEAeKnawz0BdqVJHtojcMlSaAdX5Nub8GBJ2FdQfhH2yJwWBFsv93PVK8COdEH
WkgtSmbwx8K+QA864xRvVzVdKWzyRE8zOIeiAx86xvmpLBjJX1b5Q5KfhfYVdsSqljX4Bo4Mq58N
CJkv/EkBirA7F495/zDD8CgSyWkoqXLcIlj14LZiMtB+BLRnhsWNb2IgxpZIIyA+zb2IJFVfCcah
EfYZtbfGXVsxfmZXA8snDXeFvhvl54X3Nn50PH/Rx1h0q6pgaINbW66ejX6LgyqU9rXwOZkeOi/U
zgQxCVtknpnxKrYNWmmq9ehWHhjLnVO+pRWtDeU2hkdunk2+fXeXarYV/jCKu5pMNGVxFcritUPs
3yfnpdJQSUdHLSkzWPhaaTSyStOpD9OzdO6YkGHsBazLUuSADngzZjtmui0wIbt2wrr2uRf1mNyp
rYg4Mj2rR5lN1k0/kc+OKzyZZMaxv3C+oY149dD+zST16/e9qKxmMcQapkYLp1bxLLRGpwYvF5SX
tfBCrUr9B2QxfVVER0din92i+87PvuFWR21vbpV18CqkqxinSn+QCVSAPWT91AHpMNBjId1dq1u/
OYh+vd4LbUZIBrrZLvcHJ1LnBpvyho4Kr8REl4rJ2AYP35W2xt9nra+feNElF+NpkC0t4HA7IYFm
Ci7byIAtCd0D75e0DjAVis7wiQ/u4cpH/z02/frRFyctddajNFf4srLuqIiZAGkZ2tY33Tmiub3G
1YhXgcQ3FO+o1V5iWMuR979wJn69iouzf6AYepKKXEVLRYaNm4httiHOe8i+Bk9sNvFEWow4Ha7V
/d8MzflkKAImNb+F7ePi+yudOIS+Hv/mGZ/IfX5o3HyredomeSyOsun62yXasBK96vZ/MF76re/+
etD9+vEXX7xNB1LJy4S14CN6pjrZBffxZ8lCoLu1fAsHcZUU6LfEcy09RyWlvL8o3Km32FDq2677
CGTFVTmTjPWrpj1FdCUaHCYhhlOUX7G/g1pLytpGnTe+5inh4LREBQ3gUnsqvYmeNYDcwj+Xwm5i
YF74Jz+ZwZ8CsB4eRes09Yad105AAwTYMYlHiq3IT74GCjI44swRgyP+rnY8T+29mbXOIL9OIw3y
7l6ZT+Y67LCO4HQ4tRw562OvuUMKCi1o2SyUnW/s5erUqgdtacQ0d6Gu28n02FSIBfYpH4gSbHqK
Daat7CO9X9/LHfU8jpdU/dmVny1j/YQc6R9qiSwq9G1JPmgDyQ5rvbmPjXfyNEXzrEy3ir4RpWIl
R89af47yUxFaK0s7VOHNABgX6SPV7WJqHqQ9x/pS21c4BQz2a0pKNnRagnb9DGuKRL3oZ4XQkB5d
thLW407eAiNHa7dP37vX+c4/IwwoDuQ6TzzI9CQ98Waet/K5oS1H+f+z9p1ykz/FsDNpMqzidw4F
9Xv4PnzgsGl/dZPXMl8UvMQg19xW1H4ly08xcgZzYryo4bT3n32uyJpW2Wf1GgKw71bUBtw7GBzI
hKzaU821lexEc2toq/LXsnJYo8NZtMaeWtyo8WMzsZHXduU/pui0ux32nOJ2XKuU71D80s1wIIY2
9ukcpLte3PSzOyJteZUgra7MffJqCC6jtHF2Ow4sbyHw4SdgoMSLJZHTW4TKYv+3bDF0ZJQ8DW6K
QxfCbd4I1Kz+yuKfVqknbpndysGaPxMSpemvgleZoGiZyIo1WcxJuM5bT8sccz4V0X2UHCQsVfh7
3ggfrk9psbeKW4PCEm2gX2/KYh/kMWnam166E1UXqRhtPxuCMFHbj5H5Xhf7PDw21qNYMaPDaET0
SbzlRIvHrBB2urHBJCpHiDT3PQY/yl2ZR2RFtRw/y6/A+cAp3I739S/sf3Pm1JiOxWJFOxY5XPIp
tsvhfmg2ebqbxnMoAv/qOcR+Cv6pFc5K/YRlsEy2PkEb7bYkJqfZSo2HhkJrPNqCdYebqXYkZTfn
LhKnOd2hHAqWnI6Qrta4kukoP6jzWQM+bTqJfNtQqQTGL4EULoUAcbojCl3pmKWhEp8yBo5dmcEL
Puj+uubPMNjUIMnKPryYa4KB3yLdr4sYTUIM3rpi0Tohx/ZrQWONQaeFVZudMRTJmSO6jNtqjUR4
G/OW2d/1+S6fN53mFv1aRCmue1DvbqBK2k1oR6NDM4gUSAUWYeilqZ3VeMucq+XP35vs16u8GD3N
UiFKndhk52YinW+leIlGP2rdMBZ3IbTMmVvqyCrw9unZUcOB71zZaq9dwEXdpxRZPQ1xn527yZ5B
pXgVYAIKWI+O8QIFn+AZSqbD+VJwMvr9V+pOebkN/7pNF/XfMDWVOBRddqZFPtv11gy3DXZzgspe
ljoDf45YO63m+camN1EElIy7OQnuak5/z//+La5ey0VNGImVqk8jj4xC3zbe4Mvt3JQ9TwebYCsS
UWmOCCoZ14jDGzg5uJQFY8++BzkH4eO/r+abSTYuauAEKgxkAxTrxZ2Js6rM5TDPzsImPwgfCAGM
jbQnxepTvJFhYk3bwpurlXWbvf/7k7/Rl3z95It7UoQTJoom45P3wRNR1+YxFDzsHNro9S/RW3Af
frbbYN9i6SF0cpvSqqMBnnr0k+TxJJ5Lg6XhEGxJpz7JG+GW05R+DxTj35f5jQDr62Ve3K55itS+
1fiBFpl+/zn9JLrHto75m0UW0mKsh7h5TfUFGOybB/bP23JRiM9+kc5BWmSLf3wWn0LrqFqdE/wn
hDClLJIPEGDqYD3TVijN7SCuKSREtXML4gIG9YX6RxAPgG3NaRtyoiwaL4Kr2PtvVngvDkzXlpaE
iqbt1gSlJfk+g6MMNhOKOuWQ9uvUWqdJQyrYM3bdKiM0Ru2WVsAmncS1OKIqiD5m/FbzRggeNRGf
GxuvtOvyU+cmuTuFMkBEzisV6neBbiH8tclLrc1TBfwdjbHhSSx2843f3nfJWQEe1zFk6DTChXGu
FjhXdStf+e15nEQPYwNM9KwPmP09YORHTdQs7n4sByrDmd7ctJpka8VNwWZYLoB4JuvmdiQngYNe
gYcmU+2g/DSqO3FCFYiWNf9c8i4kR+Uie+WXIQF6EG6416tMSdzRAP691GvzDznpnaC7j7udkhzi
6N7n55L7tz58k4tTSLFjKD/r7EdcNnZEonwUPqDI0ACIku5Yrhu7GB/a/hQFpCgwJ8m6ddGrGJKZ
RLbySoQnRaKkvnDicU7MwIqi4oBj1PchozcBgW7lrWE9F8XKDGiC2t1ngzm93GRAj/wnoT/Coh+Q
fIoOs8nICx+Ng0IiJ8Jd8a0iqXaB7u8D8SYWbzNpLfquDg1A2Eamp9P9NIZjPtpmvklgNhbDz4Y8
T3RKpdtFMIQppXW7k12rRS6QPpnWnRX+CntHIb2tJmTLXDcpXJfkkClLmVMgp5LXcbprxe1s7EOO
8939PP9gHGTMm3p06l+ReJrMjTVvxglhKV+apbY8BPp9QCVs12AQpG6jprAr0PeAaaFmUZ408Zjx
WGZ6zK1kFgAwFkRr4PrmNi6iVdGtTQNj97r6P6Sd127rWLaun4gAc7gVk5It53Qj2F7LzDmKT78/
emN32bKOVegDFArV6KrFqRlH+MN2AgNK7dGX9xctUqgDoXPTPgXxTY+KBnGF5BfqX4LSMPcndH3p
qx7k24SSlIimMr1pQeBAJHPh6W/QPCWYHxInaVTBAx/5CEVeG6QUZuNkYwU6fcap49CgoLppUSl1
lcwpavcQiexctgiMcGnTCps8ehaGB324EJOrPr1D5jZfogSDBxGIdu1msNaSVSyy5I+gr1t0cKVb
i4NwUEHNAMrFOLS6UBEXd2NtEVebWFqWdKTF1q+t23jaDcpHhOKBEFPqvoE2dpjhdXGDLpygUY91
AmhM4azO0P6v4ApGkplNNwAlP6xINXj96AXbaugo5i18kH15IbXEa3hxBRfZ/sJAEjfz1XzXyndz
qX2f34mm/5yl9sjgOtlGkMvWoSYMXmalixHJosNBp7CBHHb8xnFAJZO4DYwZKtn31NRGJMZRdzvc
Sokv4yVieGfu6/nZOH7qv96cRwUFIQAlV0N1577mZjAfci8AZkOqGG2x452LJjT7Dff3r34irn58
VZFNCROBT0e673Fgj0SXFIURYiTV08AV2KSLjmqsFpmEsIpTFX+6aUXHXBpuA6wFWsGTY8LCJ+7S
sHFVLkRs1FEsmS54CcUPFUGEbXs7bcrNHiyWA+qVRBVblcCRrg9P/JNqrYV7pbjqcOnkByaLkEbO
mji+WIwf6nAbx4+kTfPKIK9L/Sb9gI8E1DGzy4fJz98w/VmPl8J62GKeR80y9eKHybAjZKd1IKWI
P43VW6RAqq7Qi0dNeKkrDhLPFg6ByL3NQqtCt2zkZbCXz0WLPwszPLmKLtPYVRDM1I6W0BQmy8pa
Hr+RXT4/uxpvSW1HE8opePEYhYvYzeiKKs2WT6E5nrK/Z0P7+Ss/l/SfURyVR0ojLhpJqjLqD47W
+RC4ktKldtwBSFji9oIRTIHVvErPJFz3JQLWSyj9OXoK6FIGCN8cDpsBvsEMAOxdMV/+vuVOR25f
ZumofjK0tSVkc4jQuFBVRgp1A/vDDuiX0VekdUZIrS/se4qGYOrARv7+/RO6tN9WST8CIXYNb5+k
8/28szuA2sOEqZ5MWZIOJ0hTxxQWfW1DSSP70bCBxbsBEaAMqJJm49iwOpdknADcfh/QUS4mWFE3
GXKdfZJpMOc6tF4QruRwTWdaQlnPa+kiHfCndikI5G5JPt9tdMlFNRFb67KGg+TNvSve8XNVvhPg
re9jO8rAiqiqOqliM83bGY+0NNxqFUpJPY3d8L3JIYA+1rmvEtAJV5OrlqgnpraWbdFiQHYDpicd
cLu2boARa7Ub9qszqzkP4Jfd/okR+AKp0IpRtsKCFDFAEbZwQSjgpymhJuwQQlQ0diDtDm6hOmVo
56qXA+5LPbzlqHfMSqfC+aTxZG4NxAP3AxlKJZ543+9UpTgYuSyQIAyhrfNiUyWiRlTsFLCMqQPG
TVXRQmGnFbEPZKIsb8cU4qCDA5mEABXlI1cK/2aFA9I6yFec2znv/n3eThRRWdgvgzzKYihIdTrs
lDmzTGbVxVG6JOyarYDxZpq9I9DZQ8lGosuDhKjTcXnKrobQ2ZlL82Ra+XUgR3lKOiVarCphBpmT
+Lq6rENofOKF0SAf5FaSh8snrV4KVrMemE/PD122mqvhfEp5Ktn/OpKj3GUQlRCsYsJIOFWrEmmE
kgcQCzgAZiGIbHSVsmf5s0toFmdrDSco3t9X5Oj1mAY9yyBWZPRcKHxq8kzuRhQsoaOg/ynY0TY9
Fdrk2bO4rN6UgiRuj+XP7/vi9HJ8USc7GoUlTNleFoX0VgtgmBc61wr9VZQKxAtpQYUOSH9veOiP
Fqs9dDSkQt8P7QadHMNwz6WTJwhiOBeS30Nd0iRab0d74yAfIm0/TSniIKbf/qHLJG0y2+xW1h5R
uf2Bwh3A2d0ku4Lu19qu1vz+LalWGYm/3epO4+iKrc0e5AaN4xKqritWbpG+pMQ5Sb3S1rM5gkVc
va0gyspLPbnQ28tl013GhrvPnUShZ3vm6J1gon//VUf7zCyEVG2jMb2ddpHhoBIV3xdQ3HKoSrCq
F4d36pUBVcQPPIISYrH1YUU+dVgKf/AAXJ9jTaonbtBvk3y04gcpnzpLPKS3MYVt4jzM6EaQKtsm
uminjdo+iGFtW/JSkqMLSQC5MpEzmIHf1G77ctiYgIsW6UqPVpK5NcFMjBcBYrCVseu6NdesJK3i
3KGQmmskA0RDVMkMwx8ICmsv7vrF7xv4RCuQ2TV1RTewOvpp/FUawjDJaD1BpqebfzfMXdo5aZjc
/qWuFmcxfaemDxkgY+bKIJOuHu1Ro26qKJ73aIKyLT/RsVQgb25jp1yZRBXeMCymaEUfW/RoaFvT
GrKAIFFSsMVFeXFuPCfcrxDt/DKeo92lVVNqZqk4d8cy4UrkIQwHCOoKfgqzRbdPjNwneEOsaCew
9x1pdVB2v6/BCWHI72M42lKVoKdZpcxbahUtmYQKJcjeN9TlpIULCFmHcYsCNcYfy6ja8E4TiE7a
hZnbpIdS5tCJgKCD/N5hS6dCFS4UY6BFQ8oAZsu4iC9BWG2ovQjLJr5rRxII7cwZNU+8BcyioVkW
7g0wN49isjyTpNgwP3/BaPkwsmraOtD+Hf2he2lewhaFHFvbKA6XyI6XqzV3JapO/a0wekr+TG7U
IHHQeTlqv/izaIsiXhq76BK9AIXIWrS10BmrO5lriM4QCS3oQsWT+ksrerYKJ39snobOplExCe6o
A4Pg7rKNj/TS3M3ZYH9t0kConX3oDCbSEN06nggGVyWNK+UGPGzjaaMr3Gcd0bxHp6b4YwWekDgg
R2S6JOsSfCSpFNJOEfHZ78t/KsKXZQVrXcjWElYbRxG+rtKJ53Aib5hvqAjbUr+mnGTX3aVgA79T
/vci0HjHtcvUP1eoPhXa8HkDiR1N4m/m0e6r80kxzUCewQuizVNKDXA+BjPNScZ4w0cBjxIcTEU7
a+29gChC1JybghPZ/LcxHCVhimFU/Rgq8yksoPNlHq1YT5a8g/am+agJugBk9rZ6ziXmVBCB55yE
uqgK+RYDxO+xZ4gEjpC3anpLeb42qVOuqIrm2kM1rfGTHWwcVkEWd6ASV2n/losulS8ccp1/IV18
Ihv+NpSjCLPv9pLViHqKNMNF4yo1j+la7rYN2ZYF3Hb0R23do/dqUqBM6cjN0ndnb8OT5/jLfBzd
zhXIEEsrGQSOLzTTJ0/MlgOQFmNd+Om43Zu7YqUjVbHYA1SMyqWRe2cOw7kRzP//lwQl7419ou+1
9Bbxc7BD4UWmrnN4I6KymGWrCSs1YN/LFuKZf+5tP/kYzhaEyPPquqF95sJfPj5kZZgWM1ZBvwAi
vKJCaGuucHFwMhpWZ8/9yU2PMB6ei6CkqEB8/6nxJFt1qWfz0ws6DSXAl2k5i4lRUnDAuVPP3f13
v/DLN4+mV+qzJhEVvskWo0K5gHXiGz6KMARQrnVlnZMNmy+Po3wTTex/fuPR5VIYpZTnFeCTdFWu
hAXckL8qrrwr+QoFZlQfnelBfVQzquJL4Ie/76UT/AHe1S8fP75VNA0HKAvMjdXa6aqQlkJTbIuG
WmHx17J1sgV5bQrvCILKFNt7V4hWBGERSbG8kBHgNNb9uBKJjrl9ssEDdH4mmzt59c+1L4vysWFa
xtH0GGYz6XlgAsRKkeDZAovi/dr7udMCl8WUunFQNo3MlYDIg5+ld3KxPFsAO9E0lb+O4WiWkkye
DkZkzPH15GVADzIvBr1oN671Tmp3cGtUulCmxVZXSdagY7KZTn2+yX4yFPs6kKN3sA+kcB83DARU
mqWj27qGnJWtwaDbmT+G3ru+iLQ/uvqp5A5K6NxqnMw0vgzg2KWtVaLErDKk3QrKqzq6tDqdsI2Q
Xyd4Q6wz9bIEMI84TWKbqwQeW/sAUwqCpSYt1W0BuRwzS6v7L0o2X9fnOLaK00qnrW7Nb2Mn+Rql
o36dB06W+qO6hAhgaeuEgwTsoEvuMzhylIzRCfeoIO3RcFln1rlde+ri+jpPc4z/5ZpsW3FS5JBd
m66ApzynaIoAIkaNvHOyu3oxgMgu3enP76f5hCAfiiv/nJVPRtWXr+aJKhVhyVfBDtczQOgzzQ52
ynLol1G4bCkE4G7UOi0u4pfGZtrCmAoNF6PY2JawTQhtyauvEqARtKC8GQdI/WbKLvaOor4MRDuO
DGYh3wBKaf5QwTEUL2pQg1+KoBcCT8eLV8eK6Oy2O/XkKRZcWl2Zm/PHKVGT0vbq99SW0FCGVYAm
3F14NQAULci9N9YezUOrRvpdxy0yIBar6OzQqQLVRCQiYxI6LK5BKSfjuctbO7nQX0Z29FqEumzU
Wkh1o3xP4A/SZ9OTZdBvG3NTdpsOOsxog0SfvCS8LsRpYcWvB3wgeiBmsrIW8zkTKKrLvfIcT7cH
BNKyx7R7wkS8d4rqqqejqNP9xCRh4siL1UOHeHSKzUd+heV79bDPNxGM8vZJZemo5uggoZL2pgov
xMhO0rWhu6rfpy/4kgVL6oPIByyU9Lr91PaH2eqpMaAiwny4HgtEb3pbSZaWtB6KnREv4SXm5mW/
ltOXxHAHYk2ITNc4v+rWxfNUXpr1Sga2nMG29KGaAX6y/GzciNhBIb17TyAMKzNeIvtYaA4ybLMS
qDAXKruPSN+axra17sxxrQurHgFJ5KEpsfphspJccVnGvqndw0QAzZRQa0V9xk/rLSQMC88whNdB
S4lOINFA3uFCDGhdVVeRdDsGd3lCca9+UAFBGBsQasMtwiHYTbA7x6tw/6SVH7lbTdv8PoauU93+
fgpPv1hftsTRi2WOEdFnxGZtn7DJwb6UdhFZu3GTYWNuy14LiR9PIG6fMx+eQ/HjSOLrKTl6psxk
CLoypfAp+zJVaZtzfGW9qu/oPnMM0FsN/TNfPLf7j96jqY4SSRr4qRW46Kc9vjCxdyg84XXW5GlR
/l2wtMKZoOUE051r7p8J1o76LWk3KBWCYXOENqM2U0cAqerDn6Wg297H9+e8b04BdPighjWzAsfS
+MwPv9yrcjrqEUZo2S0bq6OsXjh17aShH1vLTrgMsBDehLwq4AH6NUbXKCFTIhLgM9B3ZJMC0cTE
OcHWHUikG2IMH5tP8PkAMSqpb4k7inH/oiB/enH+M+rPzO7LqA/jEOiSODcPpVkZFgWCBg60sIgi
ym2Si1tmtuhgqJxbnnPfPap0NMDb0jKY23Hw5+TFeHe4L/zIr2ntsvsVt/83hlgn89Qva3TshxW0
+0bMlHLuKwFsoU+KCyWomRWa8jHNNoGG/eIzjFeXJiDcj/pdgor6CAL6vzoTlmKZMsW7H2reSlLn
XdODaqP3ACDnjordbWYXs/MGdR9UHReWA53m96+eavmxRf/5qvw94CBGrtQh/L+v7tFEfYBMpbHQ
MCW9go4k1X4S5f1q8kX059CiK/0eUcPyBqod0unP/+Wj/c+QjioHfVjKqWLSSIP9JTQuCvbNy6j5
FlGg5k6wPTDDhczvgI2QUtizvY01b7pFzC95KhBugVQOOKr0BOis9u/TJZ0KKFQRAQ4sphXy2aOL
q26DIclCOjPaXGUrV7NXi341XUJwXc4yV9ND5R020duZz8756vEN/eWzxzeXlmpiXiR8Nl2NJJQu
VPaRdhBu0I4FSxSPUlD72vO53tynWdbP7xKLiJSx2JJHTxL1sywL9p+HA4lf3N6lYidPrjwuYU3W
6S7GR6t2MHzHacPJ/+CcDdBJHe2Kck6GJH0kLDRIY47VP7RzfAW0Cch4qPjNARXv6EaXr7RuO8p+
Vq+z0AfRolXccljJbSKAPofrKNnp6R2A6rO0GePHdWOqoFxMjPlk2l26dfTbkq6xzH1UJf95DaLo
T0F9LBncSdsVEK/ZZLKNZEQpu92wUgxQ+3u7+9vqPph6g6pq7KoxPUnwDZgCLHXJk4N13X9gcgSq
DDJU6UjDB35kfp7FSwFyaVW97pPYF/R23aj6JabgdtuirX54TtNnOdh1E72Iy6A0lkO2hoyRKesE
hVqZsONV2wUP1m1PeP2R7hfDZIf9U6XeQeS4ljsHdoEChP3xUNK22SM+gXofBsbxK7D6TH3Az1iq
7AjHFRU6kjvp3lSi0gFPT/+TjwiChH7KF9FdnxbRE6w4u1KXsFe7HahvAL0H/tVxvI/V5x4oTD6+
GhyzTtNdraGcGtn75m5Q3BE2qWXAL/ET3nPxBhtPuVzXlANyOsgVggpJvKvVyylYWvGmP6yl/rlr
Nqn1oMIsnyDlDf3f/U1bv4TxQ6xqizx9c4LKNYe/qYlJqIOiSiZsKGpkb7NmF9iZN/2yeyuTy0bb
tYOLannP3oQDptt0RoXnCdl6yuOxjztG+DLSpHsByklYryMH8Cf8a12duyK0H0n/vK/QxVZF/gIO
fLSvpF5vkiRQoWCugSta6c4IORDWkyK8asFbDVeunrjJ6+W+xx1xhcm7CEX3UhixpaJC4Qi23q2C
8npQpMXYXsb7jdZcJdp7vX8k5Hb26b1oNKjBeWATy5sD/WCoVfIeaJ95gypRNnotohbg6yLlfkof
uvhZLFad6CCLFp5V+jj7a49ixxyiohUmYkIK3eNdYARXuRUt0hxhLIaU9XjwXU/tMgq8Rid78SX9
BsKRnK25yJvX8G7kVgcwuw2WuQenGEX0i/ywMKZV0roDm04kfdnTqwmmx0rlQrHhQlTdWtRcdmVt
bkZpOXFo6IKUMEbcDi54qHD1z2v8+yUsn15Ya9Y8l1SK+kdFxb4wh2G/7+cLw3gSUzferypLXEAm
/rSTN+MNNjyqjzyrgFMdPtMArEAlHuzi9rw63mfB9NvV/LnN/hnNUQIZIY3XYRyQ3OJGxU3rlHuY
J8o8qregcJU5Z8/LtQrp1VGCiz2C1oCM9m+mhu5Q+Srtt0AXTAOW6++z9FP2knEpkmIpmqkR9R53
yvMKb5d0EJgl0JZUs2E4L0Tdrt96O6LfNHmgPVN3WOrTmfX5+TYfffloRhRFogXamgmPJLejCako
R/ZhlVZunS9na/cupL5VTtei9AbA9+yLMm/14xX5+suPDn41pqmkCEZyW7iTp3nya3dNjeM2gR4x
OAYATyewYze67Zaa8/uk/0w0jn760SnU49Kq8j0/HWe+qV0HBly6a4HMOafa3aegyyQuDBE1cHiz
1n01e1YDPlod+mtYWyi6JksRHZH2SYog08nXdfeWwUSSLpLoJpseNXvCFmU2fPt93CeOlEZ1VlQR
osEWXjneLOIoWP3YHMAdQVxFz8XygXZ2EBLpUIzcIovoXr9TXgAD03O8PvSLzFpm+5W8zP3k3MX9
06mXDft1MEf7J7bMZOrkqZyFy/eEl5ktvANc3CiP1AiexT/hR0G9GmYHmjgACJp0B3gZBPiZxfxZ
rD0ax9E+koxEHdN4LG+1bgHmQ17P9bRkHV2DKPEpB66wbUILlI7pv0j+fm7ieRLIkolwsa48bts1
VWakba2VvF71ajauRplF2m8gOs2sDVRj3oWP2j5sShym0ouzTZQ5fv5+hr5/fg7avuSe+1wc8UxT
ylugHAhGibkbYGYN58q0aVXroOjQ23iO7AM6mWuF9nLVuqRs1+K5e+xnXvi5Cv9MxNFt38ojNuaq
VNK7je8muH39onoNQ6feTlt0z27JPrBBXImH2/rSQB3DD5zkzI32uf1/m42jHRn2QxgndA1vBeti
EG1kWCVPVNYGpTK0sEVPhWTlh+pWRNgYsnVhgh2f7PSOKoM2XYqIjwkXyc2h2JjB9UxfgQDEztVv
pNbNI79KN0F9nxNqI+pW95dCdyXUtnwbmrCqtgb407uDconhxzboniuKEK2xgFfaizsqd1rqWMFO
oyZhhXeWhAmJiOeA+BphZW8LAuqYnx39PL7CCIV+D8wX9XGKNxrVPFpT6FsKH9H+OSKe7eQR5i20
xWQxDru+wK7zaZpehelOAMx1hZPW77eO8vMhZ5OZKkUZRdV5oY4OGPEY1pemXs7Nq9HDB/651P6K
2Xq4PPwd37oZbw8F9JCiguTq1kJ46SVfuaQOQEn2SnEL7GOaxxYHd5PeKZGskzyeGeGpUwjkA2lU
jNBAfijfj4G6T6MwLhmhjDpw89rHN3RLVBo2Nwq+TItOt/GMT8c/ce+pV8oNgFydXFn18POCnhri
EfsqSk7/gXEI+SH3JiAN7v+l1eH1R4n0cmrQFelXUuxX58Z+6gh/HfvREU5oIMhiz9hDlN48ScFE
xUYMhLh2VurUa1RFKv5H5+N3eLiELn1hPmuXjVfXCygoYE2Ua5STJH9w0ExdQhafngPJLjDFNUHO
OXRuz+wHcr4ftw6NaaogFkRU05KP01y2r6V1bRrfHq6VxWBrhj8GN3oYPll7Kt8X6K78QcMnxEco
RZlIXOC0Q9BaHjzzBToLIjBkN4dm27/n0hZpYk1HlrVZm+L1OGxE6Tm3dpTZRan26uquw/uxgtXa
UFq+ytotFAsiY1FfZLUdCtdGuaQSOPZX4nCBTnlO0qgPqyS9AlzD+asJqmIGOGta8+/hJzBTmAFU
COAJ0UMbLrvULeFnOMqTbJNZXgho+2yS+3bAPHCBYspjtiRAxyOOv2NyB5xR55angv6G4M6EJtOj
cQlUGbFKS15Usq/Icxyl4xXPbu9gsbgKmWHpjcNDbHlgiFPRmUzGAxzPCcY7bTYyFj6qDhuKCVtt
ZJlQ/3EhuXQKTUYbhD+qWDpWWtWiIDIKltjFR5pzSFxJdoPpuuUPIzSNcM84rPeocIYINGmoe330
5Spt7ZyRoYWGhdP1Li5XPd60coiQvE5LBIEkBOgROr8zeq8qbqrgbxf7XYyql6Oh0Fhv6hgVqBUj
AOihIBl0x6TiB8jm24/QjTftbBZql5W9f9fDOceARS9Bh/sQ1pB7zU21K3bIBdv6hYlT7wOkE+Jc
hfjqCsUpsMB7e/YXljsv+FD0balvO8Q89wdn7Jd4wYQ6ZDI/lDejvEEFyFJuhWCZ3IK3uIFpJEt2
P5suzh3ylmYUTpHYFB9W5SXFTzoijn7TGWudk8BLXC10ddWI743s1qS11tagTuoC2ILA4Ji20CG1
Zad2taET4qAFWjrxuOSPJxGLqZHBJWqAkUmL9t660nAn2cDfBwyIDP/f9IWa/4ClOFvuOdJWkGrB
pUjh8rDsHoVtRaHUVlb5BSBGqGq29pG6rbwhppyxDtyN/JeeeZgVmczL4KEO1rmdOSDsUIc5XAse
eXyYoEa34IuVuVDF90Oya3aJZ61aT1ihcVeCxkK8Ir9QZk0ZY3WruAh5Yg3QP8XEW4el+mhuan9o
F+2FgsPK3wRXYOLFl1HZ0CItKQWqLWUkddNfWx8w3A4UM31cau+qK3nZLEdPeNduhe2wrG5LH/PG
0i+8YSVOXk9u6iUr9BppeCFlDE0nXY6tRxuEpQVCBethK3jh3/RvuZa98uMAxThcK1f7m2SH0/X4
glSqlqzMntEU3j7dEizNyNNZ10A8bEQcNFS7gN4fb+lwIc+C3iIYnGK9f8Bm0hav9mgMXzar3E0w
1mXklMM4UACoVmiNXXPM4c9tLf6wiuZ95NMKCO1wCX/RkW9Sv/RHv1nxaMXJcsIWVrpG6vulxEhz
xsvyIcpW+Q4/VhAiPA75a/sqwSdd4Nr71l5z1B35KXxFSPxyXFakDhsJMMA9CmG30GGSle5U/t55
nxXPKf7SQ1v3bu0Gq8Dv3xhLMFPdEniz1My0xVzxu1KrJUaGrjXaSv6Q7Lcp+skmb1RfvcH3sxHB
xgHZae7hjK/ij6b1x8yH7497GMFdALRQmgUo4Vfp6BCQ1aNEVy3MO4MvHBZyvQSWLCKcX+CMnl1h
3uFZuVO9h/mGfi6iHkPglA9YdeYQMZ3gvfRTXzjj9vYT20DyZZiSLOOmh4DBccFnhPNYFFIbEyki
SNKvxXsFbxdaWjvyFpW6uXDBI6yGbn3T/QEv+SbuHbr4nMILTGDPPGYngpvvozlKBespHfMpaOJb
XqYJ7y58eBC+u8PB1LwH6kxHeGxdqhPqX7VCm2TBRamERDrw2zAuDlG6qD6Lh6kX3aXSMgscMNer
zjoza59v6vfY9vs4jyrpJOvIkhXMmhI4ObkFPeh1riyqyR9kb9ZIxv9udFOyTvaP4ouP5xB5n83/
X0ZwbB2BqEsXyCMzRUgi+Qho3KJg7uC3yBZJXsv3tHWUZ+Ou9QbDmZz+jzoiamxnHHLUX20koIEJ
61tEHWO3eELoqK5sCWmE3IX+KVMSQvbEObzxHHMhaw4s8TNL/f+YQlOClDC3I/SjKYyr/V7u6iKm
IIW42wfORuiyXfcYEoSX9O3t/oUbxo7X52buJ6P/c8f/58PGUSNVSKNgyLQsptKCBKK56C6kjeCq
jnJNswgNmNreT84hO5MOnUiM5y3zz2ePGoRZr1TlvsnnMC15nbUNtG2xlpaVj5T3ZbFVPg5boob2
QniWb34PyE8UKr5/Wv4ekEeqNOayzFTn2+I1v9K2HJ4E9cnd/rlcatfxTXdn/Y3d7jG+VjfR+78Q
FjsZo3758ccpQThJaTkx5whwYKl2zUGe6P8sQBoG6GtfTTfclsSnqO9gKmFVC6KRC+EMbkWff+fP
M/PPEhwF9zhCioWCHQVbbvKqnKhsQ0NqSNcKkKHByZAlldbiYbl/7YdFrFK+dayr7o2KPUyM8Upb
je94wpGvKsqsI4IQc1Jvig9rN65y84VoMhkRLF3Ov2hYcCnhhfnUkfbCg4K7n9JCR2AZM/WSrKb1
W0rmhL3V+NiY3FQbDl6Ue9z0KL2lL93mXInoZJ3t6w48KgqIwaGY6pwdOBsmlX9mKHWAaMThbng5
3Hd/qwuZMny8wJO0adxC2QrQiVE2euovwhdtpV8MeI7sxmemA2UGufTzreGIZ8WT1XkVflulo7pB
Z5jhYUKG/pPHKT4YnV1eSXA+XPFaPtjBg9g71jau8H2OL5SrfGtiPDsvy2fbOXXVAgWqBWLzFS8E
ztcwFEFFF4ueQhTF2wgTZluuHetDb91Kd1GAUpf/wrjp1F4zSdAlybAM/EaPJnsMDkZw0Mro81fM
RvfS41yBQpjUzS+aM+/RT/IRd9pM1rFQI6IiqR99LWskE1tTcsB4RZ9zatmeFHz2H4Vhq02Ob3q0
6A60J9HnX6bCFoFlkm2h9kQHOQk83Ofg38TPbTYKl8AT7h0tdmh4PQT4s9AM0GxkgdRpW1B5RUq4
dJEGyQubIP/c9Xzysvr6U46WXy//76dMn1VVuPHorty1u/2DRXX1xngL6ck+HnbjBxG7VvhTt41d
MtVgcebWPLmCX+b0qNBSDGafRA1zSpkCiUgaha4K2ShxYkSSNF8XlofoAbxY33j73kdYVCs8Lboa
mk2GiO4sFdg//z6knxigo2U+Co/ysgpNJWdI+RO4sN4efAxV7XQzUVCzpYvQPVfSPNmo+boaR6/0
PpAHRej44uiNAPAIYlEpwvqPpBitE0Raapei2RzWO/g32Lj1IDKAlYut9IDxdsJw1kjlJyvq+yQc
v98wvBtDPjCkuWkn90iVOoSsgRsT5iA+ayLlG+/0YFWQoo5/9P5ZVS+Lgx8VhI1ESA3q0G8TTqkz
nD5D8gke/50krOrDUyRsomKlBGtjuNNKYVGSmXfj30lDzvmstduJGu23M2scBQRKVtXVQeJ3TBYS
fg7Tm8BrwyQWgU8qTigdqHcI5SXFDlMLfPkWc9aNJ5l7rmB3+sgZosZmpzcoH/cG4yJHS7f4nNEB
qwU3O/CerRE0iIaVicT4RhD9CnyxK6Vu7YPPV/0sX1XCBsuMwvTObPL5gB/f/+aX0RxdANSCGytJ
GU26qiEAvk4OxhNK4SAoDBVszWO63j/OGfXhbBPsVJgC64JammaamnYck2qRKI+alMxba3AllGpa
N5aw5MTkcjw4UrIeAh8K5uxTMjdFCWXCbleqzu8zIM83y88Z+M8wjne4Eeaj2Qaf6yEie0E67CXY
J010UnIT8WLPKF0Z4WF6yfYs10HcbtnJHw0SGurmg99SNZKQffaR6j57P596nr/M0fG2ReSk0TuZ
OWrcdku5TDWfACTH/WWi2y0463HRPYfyszk7Pc13QYry+sqIHerNxf6Oas9/1ffhKP2zbsZ8lX9p
vLRRotSiwJhCBBNiyBGQroOVJblBsE4ED9RCgr5UThGqKNYAGZFgLpBf8H9fN+X0zv1n3Y6i3K4J
srxG6JupMeJtYG5MlG8WWXkT5k9VftMNdwdkNtWX/XiVHm7KHt1vTxR2IVpY0cVMJYop0ugJ+OVl
jewKRj7RJt0TT17HEcFhhS6EGxJGeue6dj+BdPOdCrkJEwja3sYx36SR+65MNCFCmFl517zsuhfW
kuwg3GUb1DCdCgcAhwo2OjQHL/A7/hkT6kVb2BNthfOyCidn8st4jh66DF0RrUnDeSZBvpPwI2Mw
l+FrcbHHKN6G77zPbITpPsn71rnc9OQe//L5o1cviPO8hQwWzRIGRFI5dmjWzdyER9kTkAf1vObx
HEv/J9+SNbCA3bCRDXC+n4//l02cSuW+s3IjusXWgII1uToNmk0+eJXwF47du5A6BvXdj3SNI8W+
2XTAzdNgdc6B5iQG4us45sn5Mo68HtkOmIFjf9O85iVaKZTi4Dkinv/pOUrNEWTL5e9n5+Rr+PWr
RxFs1B+mGVcakZxkr3rjhaM3A+ebdoe6leohlA+kJqIajGDZbEddUf8bbIr0Z8Zx6gn4Oo6j16fX
g6CRWsYxRxdY+IY2GMBhcNsBcf12J8q3hUlUDDPf9HvNy8knXJ0hcgYS0W96yt7VS5v4cbyh59j6
jbZOhWV4zkb9xCoBzgLFiWu4qprK55v+ZZX0tNPa1FTLz3H2QG0Rb3IJwkjoqJXaaFYjQ4LY6JlM
40QIyncNUVJEnU36Q5xpMDCpkBR63AFyuxoo2/qP9sjzSI6M+1Dqza3ksyKMPx/E7x89ug5kqS4P
TcOPRTAzXwEoTCwnfP+MfRc1jveCG5GoWr66nctVhuj9vilOlIy+f//oPohzIQwbSf5EehTIhGJg
5ge0EXoP6XoDIsh9ANqLarufAKGSV/9/n9ePKlaYf9TioeDnQ4fXPAEpN6AEjgLyv3NKGceX1VA+
y07uB+pOyl7PfP3nifj24/WjONVEPfVg5qz46HUVlUMP6WMTwo+LkBI67bwMHZrWTmQtlQ/UVghB
NGGlnxV2my+A70ERw4CHTnILIR4bge/XUhsE1kFvALgkmMvIjk6K6xd+WZFWd6Qf0+X4Or5QuhL8
fXP1+xQop75tKZKOwIcOfPq4o1316BiMh6YgFRzcw0NheLnhHyZ/LJc1EyDiYg8mgIL91eEJ8b1R
XrfMFBhTyEG9X0WO9hcBLFpabXK1V5YV6fVV7Rk0Hx6Bcsr7Ge5Z9+7vo7ZOjBrKNhxSuIZgBn5g
hKemGZWyLW/NCxQY9OLKGjZRcNFpJVrjFAAXzQalezf3TZvszqnvwFGFyypxaGUaGzV3Ihw/ne6w
EMBdgMuiEfKkoGu9aHfpLgMPjZ+T4Ub3iprakhk5bXZBW3SPHxC5sLpS0bZUkNrJnsY387nDgKV1
9nfIDiMlQFUci6Zt4ehvLYwELFyUv+rWfAO0K0eecli3iaM+1tdTs9CX7b0aeXTDcBrMHmZj2Z5u
8O5/GDuv3caxbA0/EQHmcCuSyrJkOfuGsMs2c858+vOxzgFOWWWUGpieGTS6ixS5ufda//qD9IBP
Z7Ktj3XrysRiD8zintJf/jMjSMKYrvZryly9XSzAb4/zYhOKDS8vzaQrZhNjsVpov9SvARooegP4
Xq8lha25jCi7n6y39rnGSRj7weq2YW+CKrCEIPvb+ei3YFzGpOOmooIPlymitJd/v/gfoHVd0UTR
FE1YGIr8+5f8cTbIradaYicTq7Idky12qpgLK2sxmxaNehxpJpCmYQ+1jBU3cBOGJD6x7U//vokf
BhS0k5BUsP0QVekvWkI4FJPpC/VwzjVQt4V1HF0BQWD5NvKRjnuVia+OJCLCqCO+bdtj7DPhb+VF
Auca/+Fu7fdISVDPRDlEb29FpVcgsPWg67PNLrEvJyHlg+5fcQblpvI/BVQF8uwZS8AVdJ2oc+t8
o6mLRLvaBP1QqzEpg3wzO3/Durh8wrkYN10kB/15nLXIi3g7W+nqC+p9uAxBty2WKbPR7jcJuJqn
2O3kXMNmfigBvt/ERaE2lF2gR6HeERs5LXtEiwtcQFeML/GlsAFEn3JcdK5g6NJ81nz/CrjoLJ8X
IciqyiVWYGr4a0Z+3LO2spOya9b4rDry/j8kRPxdhH+/0mUlVoldVVrVvIrDdX8Y3ity5BhFzlhc
vTB1O1/NQHaPPzbdCC16idQIBQAas7mXmu9LY8zAhHtys3yFt2tB5WhcI2T9/Br+eCJz8fLH10ak
dVZVUtifNeJLOgh27WqAsds6JBPIv695jd73QxH2/dFcbEVlobahnPESgk37qOxLOjQiIlfNG3AR
s/5r1/sBkPh+vYv6R297WesMvmXMkPTnoHnuIY/2ZH7vCn0T5quWHTm97yCZyfneYMoe7HuDSZ46
v6+M8be30eInSNw8kGm8pYMgVkkqr9XufyO23CZ7nqUyUaSJvXgTJA8JipcSJ1VOB+yooZbLqzFx
S1uz7tWAfID+3pd2mYHHOHnw0qFun4mCRJyfWJ+pesCqCM7KleJN/fvY0BWTfUISZY5g65IlXJdj
onWy1J+Zc7pTs2mTNWzGHiujfI298xHgOsCICZi7JEPVERTbID6dZHgaECI4OAB9iOCLjmC8xGaC
NNnDI4EdA3md6kbMbABYokbehniT/mo+aYnLd4aXDQSsK79kfsmXX/48O6MEUtnZL4ugOiqUPPTG
/kws6k0G/1pZFTfV6mouzY8P7I/rXGxrgexVURKZ/VkiR6teqtUSLPKVMMdOmz8q/xYyZ7y8Bt78
34n0/QdyLEroxEzToNS7bMCnMBOiYUgY2XS7ytgowzLY4BBu3REfUX8VkuNruxayKdzJvYmTNoZI
GelIJeJGEdJZAlbBtMkMN5XvDifjVAXr4BB+eeFGkT9RRWYU7vBcxcOoLYg3Mw/5W9O4/OG6umzz
m9C0U/a2aI51qYCB17m4UF+1aq0aUOKCwo7gHhJ+It32yVfOBQPh1RvxDjxNTOpMrCli604zNhFp
cxNm1H4anPvkM24f4gkrP7S7xlrMH6OgdaTJfLWkRyG/16S9X8C+EV+kcpMED37yaSB/wXILiUFi
YJvwif/8JH5V0meR2I38gW35qvK2ZrqS04DhkJs8KycfkxAiaqN7/y0djzyc/MsrbIlpobBL9lHl
tF8Jbam0mO4aAjFxpDaPIw7S5WZGUiGiYx6Nb6Xb3po6HuSqudC8bdgoqGeeY4nU5wWKqdRaAsPb
wXTiqt4tpSgka3888o58vhChfPZKaAvTRuifWvQKaU3hoS5yRV0MLakBDDub7EXD1Lit92aNr6GA
ZJ/o9S8lPwTmyjAexOnQETpp3rTSvWYeB0ZM00mudkw9obC15KTZJTA4EmyUzST2iVa6VCQQKWNj
bgtCchnk2tVdXNCfzQdSckMUZlscLJhN7aZ2vHW6Gh/EYeH59rxrQ8OGR7OZvnyMQyDcFDsBtQtM
ptIlTvuGoXhiOW1mW5arO0zdNupC32DoCSqPIqM9wR+/E17HU04u3xqTCjde+nfy4q1fkndEZxqT
DyOhzTsrzBZAQqfqXDp+tc60RbmXdEdcRmTN5ow6XNyhx2e8wqkfsoiAopXOL8DAm0BfPBCO8n0t
7rot8ZiMnQi1g0HN2lzqdwSukPKJt/t9eLK+uhtmJtpX8Zg8ls9Mi5Kcd4Pjvo3rnJI/6nv5hBkJ
DiSLaa1uNIKCh/ImRepxq74zPqNkTpZxvamEJ7i046/61zCgHX9jzMTKA4Kv7PrFJEMpuyEcmp5j
Yht02tX8JJmnw3+MIgJop7OqryEEZZajN3aK0QIcq8Q7cSL1O6t9MI/pvXHbLYaF1Sy6Nc+q+Opc
2SHP4Q6aebJ4Ae2hRLb46LDMy16q+jx4YEAOgTMSpd20prtj6gY7jy1Zfhne9ROYEAec1bxp9b63
FoF0axXl2hJgfEFHHGG+evik4fRZrbn3JDha3es8i30Qy008PNeanb1LNxP4bhw5+XiqSyTAVJQG
pH0GMuFTTEIf6pJbT9qXBqlUiwYi3YtmLqfIpv2Vh43WPiRveeOm0D6tm77a4PEfRq9C+ATBHt0d
VzelRY/raO0y5mdV8bYTbVkTLFA9x/DsHuHRSrmjwPCq59l5MZJXuOklR4RBJ+OdYROcxBB9GBek
m6bRK7lii1oS73WeZFD8CqY1bhYGdr2CKxOSBWJBNmX7lqBKgSpVIZRZ5s/FFyCVqNiJ4TSPce0E
Z7qBOntJNMONTXLib/U9lMNsN91WXxJuW8NOd4wVKVhL/x6Iy0pdKEsBcRfEvPr43w/ZroDRWj2T
CyCJK6Xe8+mM5EnUuPfVvwzLbscTa4XmVDnPtCc+SzgBvK/BwHsdQeOylUiKci39hRjefFjqzaEr
Vqb/y1ducKzEId1wxUFcB5wAA2QJWNR6+JjFt0W2EZW7kKbzrtoJbyl6YXZt2lQxPcOmgMlXI52N
nAy/PIHQ486dMG7A/0NDgj386niSQo2AAL9sXM+x+YfSif2Hm8Br4z/NjRY1B9+DrQVZniIWY6pQ
ebKUozishIwUzENnvvghca2cixXjKtOL7VJIXM3C+EB50oEr+1uzx97RQ1W7KaOVxUkUk1WbsXV3
j3J6VvRbQXQb9WDotywxsd+SkBuSBUqYQul1J6NjI5reob3hnYNBfeSMkaPh5cPPND3Q4Jbj407N
EENjArsmEMmeoGya4Y0enmr1RkJBEdKSFU/EHei1Z8vK/L6JrV+1w4onqHQffbcJAxnnmNbRa1Km
DwEUTml6x5iSAAbmzjhPF4UrvljtpwmN2kfO1C75d80WZttK5glzXhJ9G9niNKceMLXoCNjWtvmw
zSDb8ueMODFBCAyWLQ/b2kXmkmdCTwzxxUg3NO9FvZtaAPd1Et8mT+JGuRU6qkMnt754cbXhRu1J
//A6u4QRUdl5j4vvQjL4g3n8u7ZxjGrH7liER8AOgGJJJRDjwE/rlbuK+NRkjgZ95nGZ43NA3kO+
LcNfzII8bx0N+4SyjmdBQdg9ktqsW1Sm7ansDnzgER0F7tsYmRerFDq2m+B7WCz6yMG405eWqerw
jwvtUgmPbbcuhYWQObLumvJNq+81476M36d8W/FQU4by5m2TZbav3fDT+S6ScWahUlOyHtoIuj5s
+RePMRoZeSVO1r2NMnyMHuXo1ERHLX2WxPPQ7CS62o/xpXg3VQe/JN6gx78OU1bblOqNEd17+Vs/
+7pl3daoGrvmIOhrov60O0uvCCCTTypMHQudeXdSuhsMNBYhZiH1qp+2gbgnvisOiPnKnv2M2Olp
NZGTmXQEkjWgjcZRr06Guu+CVaq+mMWuJvtC6FaddNM0a4W4hdhfloshWA2KK+DLYy3j1hnRJGA+
ndAW2h4Bj8K2FjiN4P4B2OhZbadsclpw8GtysU2o+oFNIIctQEeRdPA8nd5TeYylU+c/y+JNXCCT
bTaj8BCI2Aw7MNjYX/nvifGsxJnrGK3TDGsjWE/Beug3vn7A2BNLJEf1nBBiO0imjotUdK8O+xL5
EaP/dJGzW0jeuYxvGfaUpOH41otEKDUFMGPWcWWay0Y4T8JZZ+kl8Y0o7KZx20K9J8dWYrvDdqd4
Vf0bjp/ZdwsmdheASrabOZnX6u/n0TD6KfA+UsWHPiH5eV3hBE2KgOCdJRw8uMnA/zTbL/ROWvEw
3y6oHLmzNdkzwkzBz/gH7GF6Ljogvegoc5s15tIlQ7p4AqeG19x9WNTFfrG1hpUR7fLxV55t6vGs
aLZaQtRY1KgamohO0S5ksn46e+puk4YScle16bLob0vxvTDd+l3qbqHMG9l5YuxTUU8gVM2WQgZn
eq+zschEpyPLjf3MheBOeQSJU9/yD0uNo3NQztji+D5TObRDyASfCqbqFyrTvewhhdsP4bvAFAwb
AvkpztZquhl9jZ3ts9FGWyD4Ozj0A911tAuiOWIX04I9o//CX4/5duw+BmMkYR7N45prTP2i0esV
azwcG6fMsB/pPjqCF71iFZTgheyObe5ApOJfUdhu1ZORnuN8G0WrxNhHLeUjpqtUXGhc49tUWWv6
vmy+hH2CIM2vd6NxW1k5aPeCsMIUYDk8JT7KFlfuHsuEqPj3FPCH/RSXM69woSYp7BGK5FbmY9WR
yfQOccNU+2WjOrqxgC4w9AtZdLX2Xtij/UjZLQPr0Tzn01lXj7iSq93j1BZ2HRLZdBPKs6FBgUYA
Il4jLZXG0bpNpzqyQfPRE+TIRkVeOptj5MbcK8WRxbgSVy/yhEioCtODUTwIhqsMqypfAtaJN1F9
tIzHolun+doX55UxElJSH5WIb6qAcMRJ6+3ychWWKxEyOol1o9OHx7JwPdh/ovHSKptpWEWmC0dR
EJeddU6UG/zPEi6fmqajibAqNQEZ2kT9XXYuns0qi0ZEU9xEN9gbctNeutA0u+8+mpRNlJjelOgA
OX72E6LG4XysB2VRo8hh84UQWe3k+kuODv9GT5W/oQx6UYMaQGQgT7t9gbg0TcNeKP4ewpLrQ0T2
htmnXXmkaO2VjLahPYD8uqgLymlJajzmClhfAXspzB9ZpC6hCa2BkYJTqytZOTbmY1A8oHsVIRNc
GZerP0zrLUBQgAEmNJJ0iQlKZVWHlSmFdx3z8rQ46eORR6NQitVbemEoWmvixWfWkOealqs2JJ86
eWAP8auFz7P3a8DvWx9sbZoJqRYxVkwSRWRPiOqUkyk+asFyFVG9qGfd2jbTxrBuUlASnNiqlubV
6YZFVCzZE+vu498v4icC3PyTLE2UdMv8y4Q5U1N4QlzlTjm2LmkCgoTdnCsQB4UzoC0QcLKQe5Tq
xKzuKC9UZ4rX2GDqy9wZwxd/wmLuyuP+aVRu4UwOT0NV8ATTLiZhviiI9SBn4R2xUzhQFBnRKqBx
KXQSLM9il3l16VBgDXzsTnzvMQnOj9ensvI8+LvES2aNp0HwEckCl4NBQQplJcrT8C42GPmRwgUM
nST7vFl6od0VThIdw2YVCwehQO9knDJliQ5HXSIquqqHkH5ag3/ezPxB/YHCgj36VatzM/PpMCcG
caiT5dxBHLEbi5D2Lfb5agAe66PFmbABuwKP/WZlXT4OhgKaLGKXhh3ABfqYhkWHEyKvhTvIdp21
mQo6TP/kK89odm2j9+EmNguFCgzyVlfwt9rHmCJ7JHkTntmKAhdVEy4hanU09HuOsOhh7ugzkrD9
9dQeqWxffTi7kYuv1o4oi+d6Ld9qxj7Izvj8eezodqevze4R6xmF+O7fEl/cAhHfWbDoFqp+K5FU
qmqruHRERvXVwYdU45JuBhmp4jymz3O00Pn3R/TDuES1FBOrLhkU1AJ6+/5y0lzou8Ti5ZDtKR4Q
/+Ju6GYFi9QJK4dRIHmzo+P33AK1DwcaNRcl+ZXbkH9aI3/exsUaGbjDrJ4XbISTRjuTR5iD4oc0
zzQ5KgPfwQAqcvABHaGY/FI07CFlUCYspglKJT8EIRb0NeMDCtm/n9AP9g2Ir2Z9CEMl2fwr7Gao
RAlenR/eCaAXxKIuU3NnoNf3dz1hbs12IsbEEfVTnp0LaasOT/F4N0IG/SIwEXma771wJP37nvR5
inC5oP+8J/X7W8ubureINcPzY3SbeNmBNTv5I7U6saAeZh0vmvcmfVTGmgjtPDjk01FAvNuQKE0m
gV36Bz378kUEyLY4uJkKe/iUVkue3TyvogDqRFy5SGGG5tMp65gmKTrp2VLvtyFuZCbbyloWblWQ
I73cGMLJG3f47kf9A6C4UO/jioJsV71JnIluNh2pODRnqE4kQCtAlEh26XDRPf77qfzwpoh1YevV
DNFQlL84opEWWJNpWfldhhh0Jfiofkm/gg3xSr4NgkEzsb2PgbhoR1B36Sb9UNGOktRAh55cG/H/
sOt9u5lLpmgwZXleadxM7Z2QJmM4oTsTkdCzvUM87JrBIaQUb+C1BVNXu5o6ZP6N1X+//sWHrYVT
WgaBkd9RdIBtJ8a5949eTVI735df5AclH+5kU3ChsU2IWks+tofOuBVKt7+JXSxJ8P3yUH3SS9C7
1mAJQbjUXo2z5iq7Ybf4hZoTieijcoN4ktCc4M0C94wfijkvepV+9NBv56ag3I2dE3uO4W/F7osi
s0C20FrL/i58wTmnx61VxSG+eG3v9cDJvuZscHxg04NCO5SQzBJCY0/HzyxlHxhhcqQkoFfQzJDx
DpvZlMkRZtrZvxfTD7NDnt8s21dEFYfNS/Wl6E8EXNEM3Bl+gVMIyndpIeazM2A7e3taxNBTzB2u
T1d/2Au/X/lihJgWiAniYV45rhXR5g5PkXWMyYz7LVq+7yAH3I/uUB8s67aqybJxx6RDtPU16AcB
V9yyuk0SjpJ+jgW6NozR563l+9bz/e4uyt8pwW5f9IPiDpe1FqDHO1BWlm/x+CB1q1Fa68FtHz7j
xaUB4j32ySYgm2htUiWH27acGBvcpK/eBmOA3Syz6heKaHe8VVg6Z0T66OWDhae4DRvMwl9VbvGI
FJokKOuUvVbxzsd4iYAZiNWKBly+lbPbBLDFQ2oeZuQA4hZgj4EDvafd5BzHPuLwf6+Mn9gmCkE4
OrMobXaTvCjyokZINTmKijtYv5SY06ZFN/eF2UL0QlvqG0vjCZ0ZloNuWzojpDeLhEtc7EEoiNqs
f5vfElWypxPGWCUyAJ8X/ZNFNO3Hv+/055X0x51ezOmLrAmTQv59p+QTd5gDyluU/8FHvMbIa2cx
OHlVRjdKobssekZAW2lrbLXPcmlt6VPWwZ7I1Cv39OP6+eOeLmqxKqyHwBy4p+5ZRDCAkxfe35UD
OWPedvA8WU2rAGA52oq/pi/vmUZjzQMKXsEupJNxhTTxd/wfdjx/vsyLj42hI1PwgtuhOxaqGWTQ
H6jZy3idCi6ffbPpV/WD/mKcYbSBqhybnb7vqkVO9uuwYx5CXpnsAD6s1Cu82990/csvTRPpYUTO
M+KXLtZZXU9eH89PaqyWzdLaj3gU3N9qdwWIb8c629Vvqb6cE5n24yGLltVduVXQ5xqL/sHqlpCD
GQCArxVItu/rwebv5XwhS6sDFibKWD1m79lOtg6y+NiJW6W+CXs73veqq96NH4N6mGnVBFphlkHr
5LaIzyW7DF9UIqaH/laW30pykRGs1uQRNz0QBx4ya2ra+BdWnrPBgvPvtaP9XSVCMGRLxk/FhDz3
22/lj04it1pDSLsUsikJrmS2TdW9ytgHxDFrDl7I2yo2WglDDbU09vY7jVPIXEVvEZoiapsHBbNM
e8TZpMMrcZkxFWWQlmZ7GQcDgpm1u+4DT3JsURhlEclHXMqCAtTfa+M2nR4nFibI1FYDKQRDrqme
xq7BmH5ngVHY3nuPXeeVn/yDNvnbT7YuCKap1xuyFfOT6c5p2wcnJjqKww/AwfH240fpuzUS2aW3
Y+pZ24xor+13V2/hopIY1Mhq6jiZ+cyxgL89vCpmpIkzvEuRjW+Yh8Wqi8EDSIyNChFq07W+Wvm7
n/3+FC7aA6M2jSJsY1Yyc/ZXdPP0b3kIwWiJhb0+ruJiH5t7iL6NMWfOSLlLMB59C4M7gqcP6V1q
bP3mzttJ7ig7Eq7xtry7Rs9X/q7KuUtKBXgYKOf5P9+rcmgLwtSVeTEb9UnOyMwcAidL72NE8rkt
jvWhJp5NfcjiI6X19ESD+WRmy+msvZqABWAXWL7YJOpSlb5b8U2ubdj5qkMOQN4fLN2GaRAuheWV
r+qnHVmz1N+OtfpsEn1x25qqJ8ZYFPgVwJvgfIDDa4zLIllqqhvj6BqszLfxITn2K/8s/SJWqnaE
8Stgag6oDJywbmVS0c++dgru8pXZODTRjbiID+JmXLZ7gGhC/wz/Ce/tZKVBiOldn6AekDEOPyw2
zSUTDL6ggipY2FxrC348r2e2pSKLImwf7eLEsco+sfIIdugzVs8AM6M468MnDkRmQk7fnUPaoAyL
VMyx5Xqh7KUFgSb31rDInxlithWYJKD2JkyB8khpXuT38lJ7mGWk/34TPy5zhD4ok00QLfWSFqya
Ul9VbT9Xfhhv4niDZc9npbjqg/WuIOtVHoyW5SF8NURMMC2ZN2hhhW07mZ1ywVRqOeImntxW/Sat
nnLmUiN2Oco617equvr3zf6AdcGe+oMMdHE8eX4OyySEykqgAx4kjHKmZdCuAboIf+nvw/zcJc+G
8ipDCglWob7pSxitA0OinOSe07W0AUWaN4Hv5yU3JJPJRrixJtEFfl/HoZamYojr+Dn3XLKgxFNH
cTEda55iIsI0q10twa1Ee87bN3M6eCS4595dLTxJMioW9XOgAvKKk198hsoLXBKF2Iy8J2EudFGL
rxq6XTlhLlnd+gIbHyywYSgXXYi7cLzx2nPexAvffG4trOhIDBYK307h0zBUWDVlsZCGJ8vbjgH8
ZDgIvT5DGWhiZyJt3WziNj32ZHYmcbcYBazHa4O12uLdlBFCQb+REwyI/MgfxpWEO3TLKSYon2nx
qdVwNKST9SzKpG0T+IFzh93LK89/LnMIEdznKLb8XdgQmGCTRmqb9SNuA/hgMlHyYwjjMPW1AxyK
KXNhZRJbLpIaNksERXVTFWdT/CVUE3Ndc1ENGxNrYMu/J3kjrF7w8BaSbRY8472Tx5ykBPoVDPFG
JjfMg6BWpVsrX+nNMxQFSM38AU6i3I7gffXMisEsyiwpkR0seowVU8J8D3OOHgAzhsxatg/yl3IH
SQaLoVlO3WHiOzV7Q9gLc8imw8ljjqfisWbu867s4BXhj1M4lou//TQTE/wXXKo+VUb9ZFHSS3KB
ZhvlzHCc2Hzv5ccyXqbY2RiOlDOOhfgTznSVMnD0lrHYTJlISgwExVsxfLXq85w/aGxKfCIrmIIR
NuQ4YvAXf18QMNnKAce8p0GAgpm/NNBP8puUOluCQfZSkIXC1pq5rQlPi/hMxwsfUKi0MPibZ9+k
s3ktgzd/fMpIVYlDNyaQVprtZRPvRiGlVlqN8dkkuzS0hWAekcr4QAl3gs6rlQnJ3jajiwp13CWi
GxU3usKLqN/jiAQt5mnmxvTPGYw1I/+Mg3OrnROWP4beteZSywLZSx0OhQOjx0PGBaWVjAtkuiX6
2ov2MeE19caD0QtWe+ZaRLKI3rZCwCksi+YcdA9EibB9dg+4F3TJ3WiSdrQswvuKSWl2ltRja+yx
Dg8fcuUrWOv6KuTR+3ufYnIhFjg9ZNFKRs8GV2gbDFsvd6/sWH9XEWwQ7K8zkscWa1ycz36BF306
tjNXVq4WOgwXzRXxLbNg8exlGp6ZieYqpq0vNcJJXKQfsQDZDDgiWYnXZDM/wFXfb2c+l/+oZotR
qfHB53a8aNsh0bAzDVXsooASlbgynhDTTCCAdcRykZ8nl/5Wn4P8cHHzvVt4KddCG344Kec70kRZ
MmGRU8J8v6NJ7aSkyscBINPREjvAtv1eZexzV23y+kEricTpCJbESZxPlIix2u3xyAKmWIn4EsHn
a3bzaUPgYHw06TYUN4vnnT/ymbn0a4gu2A7++6VKP3Rw32/6ojasNKVvy6Abzsad9Uz0C6gssLFU
O5HvhBLpFigFvWVO//MLDmKPkD+2AXJEw4YHUp4mU1sHNHSpUq+9Kl6G4aekruXibbSsxTgbMvG/
qfgs2OlzeM9eZcJgmeteCGZzwIsMLA5dRuKiSw1NM2A/U9vETt+Nx9iJ4yPVXLBN1uJ95JIcMckd
iM19HxH9ZY/WvdAd6+5GeYBAtSg+BSIo3gewG9VmcGaBldoxJIsYUuoyGn8ToknU9Fys28S72aLs
lwejnu+dHeomOkOdSs7qurAZsnpnjS6f5RIelZPByPgVCp/MlrEMRYmI1lVPOYOLk7W3oOa9Besi
3GLPZ2KHAj0i5YWV+JEa19bYD4K976/r4iOEymGMVtzN0ggWPWkkPtAhI157NhGYUJEyLrSc4Upg
rzof/n8VB4YEnIdEArb3RXHgyVoxxbU6nFvxvrKOcr2Ucbbct9jfMe+v8IAZSIyCppU78M6w3OLt
LY18KZEU/wl6ndQLHPiE4jSTHxWMWaDL2YO1CN9IuPW+sMSF4vQCEpXiJKRTxqN1IN8tm8NHC7tj
HulY8hWE4AeMkmf5x4+6AC9yLW48weNHSdICU+fycXaziY4GmpuFdos5nOSqV9MHf8v5/vUoL/qF
qkzG1GrF4ezHdxKVDEzFPagXYoM42aTai3/GQyrRoS5xWFnPmbYnmRmCj27D+KTGcI1t6hSr5lN5
E5c2xJ0Ed8HsaVBfKsgmC6gkvKK3eF/Ck8GyfzXcUHXnxxxl411BurCthPgPBmfNNp+0z3iPas3E
lQxBmqq5MuaaZ747Kqtrx8ff7d23p21etOJlkflxl7FypXg51ssSX1R5QSQnzbhC22lCrVkp/m5W
v4wqZt5o78oNnWZh2dKDBPmHokbcdGeoKuHVFvnn7wpj33kYrsp/xfxIYZMWiaTM5bg27CzxDiQD
PTZpuP1uNDf+iZGOTF4EO876Kkox1/p/LYk/Ln6xB6NxbIyx5uIJs7uVTOJ2spr4rFvYGqUDMwpb
82I23vShPl95Lz9q6pjOITCZYaG/snPkZBpEM+Ir6PFnQNvCOHU558+O0WoQt3qyDEKbuNTcgYPl
3UCGufbzf6CE6Iol4iRF+y+Jf3WYSdtqfVJP855mHZWlsm9kW30T3s1bRhZ2varIvtZtvM7NDX7z
q/zDH9hbdjK6IDws4Vjn+KNC4QfDluBUO/m1zvLHWgPtDSQJQptlLFy+n+yVNIUFszN2igz3SNdb
QZTK1Ic63onq0+hvS33PuLeYjgi263uciJ0g2hUMb8T3yd9E+JpcAbZ+8MXimeFpMQdo43AhXuwi
iV6lXdd4w3m8NV+NI9pxe6CEtomKUhoX7WbwS3mCu1vVOyxTxY+MTspwksewW1Suiu/kwrtncuUm
2wjHGWJIDpyY0OYO5jmBwAfJpafRsg2Nk3i6ojrmpf694FXRkgxSfnDT1uSLu8cDxvRjc6J2e8Bp
XJIXKsjouk23Q3OPbkFS9zq87hHFLj2pK1Kgi2q+EouvnhQsleNANanw+WuUXosGNi/SbVFdwOFu
FnF71OMbH+fb/jb2t2PlGuHRRJZs3ubmPh5WMkxy9kYN2ERK76jZjc8ZbO1m6aUKH1UH5V0nwKEm
KJi4YGoS+k4ggNERWUuPinEn9B+4Cx4e7cVGSrGHUlx6WYFtScF4Gv75cJsNLpapnh1v/jdgAjtb
02a/H13sn9fxk9XDOPOhbjLzSPclWoLAv1fKLzoRrflVDxKU32Kt6l8Z5O7qJeBA0vG7xU/XAh26
Yn7wm1lzsQOpMBgkURUlsmF+l7Z/FNOtOeSeJ7AD9RDumMSQclY41ZP/amBMLe1n1PQeteJTDv/J
bo+By9Da9l6nYUeV3d/A/DDHFYawCo0IstskeS7ieDVWx9jc5P4qxXPvq1mp2dpcc8Kgh4imhWE+
9t0yGVb9+EvsPi1pGbY3VndbCV8ZheN/SLv+GwDXv/3Ki5Yh9yYo2iHCS/lQfsU3si0s5lls8w4T
4cDMC/+TZb+7igDPq/lfD/di9yhlVbMy5TfUQ45GRXzD4GBsIWnrSFuHblTedfFWIJnZW9EtBdvB
+6o0Kp6rQ9kfqrhvv/9ioCUV41BbwfyWDVtfDdV9oTgwktE71MKmzo8TQAy0y6VG4OHkBFBUu8ei
3/675fgJ+UI2TboXYyzZMC/bpLZQai3PeBwY82LEiLLYZpwVIMbfQ0lj6nJfNhyCiJ9v0fDHi65b
K9Nz3two0aMZXIFvf1KAfrubi7NXygrCRQRpXvn43fbxeuhWmeImTonNOcx+X3UzbcuMDyq1vshf
wpdOhyxD+5HDwIpuPJCfomV/gv+Mgxgk6n8/rp/O5283eFHxp30/yQ25F8gsDawiqQiWCTD+Fspr
EG7AvKHykB5NmTwod317c7Vwm5/AX8v3j/d18dWoXdZMw/yEhmUjQ3C1MQv0eT62RYlWRzdJNSyy
dgkG73d0dJRniNzyN5XzpkUD71S0bXf/fijWfM2/7klRyIhjAeHvfPFJVVLSktDAPU1H/Er9EGWE
TVxGihOeb4slDR+mMUJ0nBTosz5beQpaOWH4pFNcksQwuxlX3SngtRlQuJnA9WICChmvw/gEtU7H
JlVGQYVzsN7fyy3ultoKHwzkFsh3wEGxG3jWnzvQOAsmMtFxC3DjT3i2FgKG4CNtFpmBogEJwrot
tiShRZw9/acc3UMvJussW7UEIH1CC+k6t9yJN9rGOo1PPDq/IjP3lBI1EAVQ03GDF8+KvDO5m/l3
vTa1vm4BAsy5QK7vFHpr75HqfvDvvJbluEKyeO3A/mkJqDIELolxr8zYntfxx/EgirmFgQgbJ5CF
23U2Ypw5OaJfDu6Q45x3jSbxUzmO1Pn/L3ix5oI019MS9RAXTO6xahpofQ7lynRqZ3DpLX8JxEpe
ZWf81BGq1FTEZDEssJTLumToWl8Qonr+nR7Jew9dvZKahcU4TF0Go92ekur8H37tT/vyH5dVLlqj
xBxSU00R2s/ufGQXqFtTpy2CBjHczX1A6XRuIB2RCtnXtM8/wf5//uTfQ5U/Xm3mtbpHnMP8dXM4
Bdoe6YFb8pTD+NwQ/n31NPxxLZFFZlqShe3IJZRQVJXmdabWneHSUQslJCl7686luCFCebi2cn/+
fXA0RU1UYBZf0k3Uoc3jNmnmVzogG1ooxmH07wwL0cvwCIoPuXbhS8/diPtLuU31GznY5sSImODD
EgXaWHdbP/74H87Oa7dxLNq2X0SAObyKQdG2LGe/EE7FnMX49WfQwLntUulYwH1roNEtmmHvtdea
c0yRQ7RInnZEURhH+HXTcRWj8mrzd31grlDtMow8cnfTibM3dE0Od0H4gHXVMScpk5U/7rXOEYlR
sYllADEjHDrrsUkrBoAPmfTOdKfhSGzEn2i1Rsoi3KbHaDVJYMrqh6FfmU+57vT584AUyEExDhAB
Ah+Rr9ciUROsfUKwQSmZkP04UshM/Pft8EcoDwljigzl/LBOjCtVv4lYpTX9SU1VXN3XPcl8/b3/
jjYtdhm5gDFUSBlIHLw1IZGb0BCKNV5LyY36OVE0q2a3whEKNJxiXHde8vT70o4O88zaPqtq//eJ
nVQpYVkXeh+M3aEmySIP3OfQXJfSvjrGTFdpyOE9TKRXNaOJJyWP/YgZEyvTKF3pmZORzqnihxFH
wjHLP4V6a7YJQ2Nq5vap9D9EWkzFoK7yTLMD+XWwPgy/duu9Uvv3Sv4q8oBSFYBPuY3GB3IhLbh4
kcX5k1/TCF9JTckpuuNK479qcn2hW4SfCZkdmvKisPBkck5HdcIMeN9qLzJqybBSNgMjn9zAdZQc
JHnwmoYpjEw+SoNrRZNsDIqIkw0UECMNS77/yNpmx0+5YOajv+jTW6TfT8FDRGShfi/CFJ+2Y71P
4WcO4bvQPQv6V9anBKj4tLvVRWetiJpcSUK7xLzgGf2w7IbcJsE5gZ9gmI03WXNsLJhLU4Bn9CgJ
sEWU/ZhuDf8lF51UeyubcA2Oky610XoYFIzS1kYXA642XYHDdWsbO5YwvJD/Y40bGVyYOy7TcpeJ
TjnQy3b4F8ZkqyR5pEsEk8i2HH36YMBRb/SnuEKE5+jdJmPepcaH3r/xsYeba7lZxZN9DDzLtBt/
gdc/fqyuaI5xlqrdTPsa0DMRwR19IPwmMgN+DrCwKn1FglLRfd0zqVOuM6rYYam+D4DQzafxaOJX
20eYKKUk91TmmBvFProGAnOC/yyn4j6sj6qNKIax/BWIJRIDhoemwhr/oOQkaYi0c4sbWk9vcsNh
D6TVlf8uUFkUC+1tUjboqSlcq3XH/Ca9noZF8DlffWBb+iKXUQsvpsYr0c2OoKWw1zZkoR435EHV
w0MprdRu0WUMuXQMu4jeXOaEBn3TB+TZQexZX2S9GkdPStmRsCC5mrw93oofGsN/cDj1RqSYKJ6y
O46G5e3wR3RGn9zh61YMoR2s+iOfNT1Cm94fz8TctrLj9v5CXbXMjMyn4xsbKm8WM2jhetRdsaMQ
p89Iukqxzw1neGTEdaSqq975wp6H0U2xY9xB7s2+GA/kN91N+jn3i7qFfqMYxLGlu2O2SmHYQjVE
ktoCuUzTtb5iIMo/tvEh8D8m9bYFK1S0qxn8uw2TLdmrgBIG8GfjA5NLbWfVLmazHBUmz7Tc8qcI
1Z84dfmzIgyvpWO85Y/HOemkO6QdcBY7TjlWOSjKMNUC9GzpMJO8c3yQqMMkDNK4I3Xef7v6pDfv
hQ/wtKIQ+tbc++zexEX3wJ3SmMC6CPZ1k9yrhQETb3HUBIrHLaNn6j3YN1Vxxa8hGHUT30N2CW7Z
BLqq49ZxJOlKBOaExZyNm1srEp/M9KJxxMxWjp4irunYYi4+ylcKKVPHddMtMVtCcRB9xsJ2RgIT
/h+yIWmOkpwN/WR4Dfbwyx/au5BZyVvUOPIC5SMXEtzz8qMsJ2gVC+8yrm3F3ErRyqcPFB9EVgbj
iVHFpDk8cN1aVd2GLzDw1wxDKvAG2REcq1cHXqu5dboEdGcKyKAcsgKczKGZzMwD3qJGkJW54eoz
vjKKPyTvC14Thlad6AKBGqsbovaOE7CIbXJcJS0WfCasq2PyOAB7gOyQgbfCibqJeQ3Jh+X7psdM
1+eD/51BWFayA/FbOXLqZd2y0T7T8FlH3lipj7hvyhchvJqn4kfhujDn/z2/PGpuQVt7j/2T+OQk
83LMa4FwJUEEoXf5Yale32/xVU3lEef0c9l+BYlAQV87QzmAUtLtSozWHf8spLmt0ILu1JvZOz5Y
BEjgPfX3Ie7K1prztGLtJk+vZLztbN0+PMiRQgJaIDN1TglisO46j7atPiyYOnO0Fxj/wG9gGtu+
1DjvQsShR4R+t534LsaPPUT6GC+YdghutTlamFfQ5gZZNpseHiL8XpQYMj5P0nOZIhIvNG5JdAo3
uvLmhy+D8IXNMCXoQaRLQkx05SrqU8r002dtQvPdVQ8hmG/BKZMI+sZX2DNEvJtT8ahJlLdQfG6L
FeOzdNzkcYxl9zrifZtdkIL/RVPGqFpXpfI1okezujPhM7aPZXtLiqtd9rdkYikcohLCwW4bLKIa
/5Mlp5w03hr67oix8PeS4IzLRleRpMx9eVOka3hy/OgzP8bfUoI/Ur1ZzUkLidcEYj3OQY5FIXeP
BNLEuvleEG3KmP/PuvXnRZwcSUbR6qvOpJCc61bVlhbRbb1FabJMXYxXlxq8ZztyP3/u5ISbN5NZ
Gy3jkhzPK/s6KzRJkpwPWsY3CdbNmzy+SdVVp92Q/FbH3gwNLUOvCDZdiZXQUR1UHTNMJeU1WTSV
i6VW29PQlfA1D+guXSaVBUkZTmOCaV4282oPpwHSJbACb9oXfzoHRrDKEOkl2fOlzhldF57smaEQ
zS9RJGVWVEGTnzSCfTWrGjViiK++6lAQeJw3c+qd/JmPTuvNwdrFy/SYugI1KHbA339dPqNo+Pnr
p+pQI2/ilND34TAzv2Cv2RVFjL7M7/slaUsEr9mUVeFjy+mvXgbICOfQOubBv1/GGa8Lr/d/N8E6
0Q2QDWXo4XwZ8TpapU5CD0W9FuJ7K19hN6Ta4mQEiUG7GrC4XWwKnmul/Pz1+bz24wCY1ZOuCBq/
br5m4RXDn5nRT0V4pChQ7Ihty2U7S8PNJR6Wcq7Qp5cA5XduA8qnijPFrKI8ZoxxQDmu194ItAgB
5aKxp5Vl3NcKlH4cpwsNWQRkhe4+jJFct55kh1vAxOWmuouX0h2W4Bj3NcFnLfoz9xO8E6QNQ/Yq
JJH9unq/8LTO36//rvpkahzmkpTqWsuY9LG+z1ZoFmyqio1w9a3BtAHzuL//4ndD9LTZZaiSZGlz
++Wf2WTTGWkc+HPbdkNzXjHXU+gIz6V03Vt22ANwIcOAkEpbzYkuAX6wqMnEBFGgugHl2E71UhTr
jrEpD6DWVsJ9tu0XJfZVJ/mgkqISn66qGxr62QJ6XDgsL1z+ucf88/JPXrBaGIJc7bhhPjbZCsD3
LoExtqlfRpxMybKJ8Mmv0/SWfIsGnTwkjYqXTb3Tk62JDSSmsqaOSjfYwAkg4/vwH0uSKRFSLZDP
UZkMw5XMLCvdJ8LLwNymHF8K9S3sX4Lmia+mi5eahoXsOU0+JPXp0kp9tp/98+872Z0Koajr3EL2
g4MaZ0GOyEhwaV+LTocpIl8Lbke0JdpFqpv7Wc6gdvv2uB2gpF5srsy7wm+vyskmNY1x15bzywm2
4EPWtuU692CcyBgTKUmgYo1kcOBpQCr8+1P+P+6CChhVkg0mGic9LFGNTTOsGOk1blc7dM8Ads5+
96J94Ug6cmzykRVl84nFrksv8EpOX63Tyhe2lO8e3b+34L8LOVlNq2PQJYbA4zAEj0Sr0lz20pKj
edfyBqWElup7U3sq5YdWJM9mYb2mgLEQ+tDFFkqvDNYURl6Ho6cut6hHZ19s9HThZp3rgRl8zaIC
9tlCS/f3mjtm0VFPO1Y+mG5Tve4clc2H25UDcGADRCwlrAX1CsujTZNBDrY4YdGtRagsPfOSsE+f
H80/d0yj5QKTAVPWKf8wtboUQD8Thkpb1GhyaJWnqGF009YoJ4Aiy65M+DTnnMGpRBthmLQa5gjK
uboAy76gT1PbzJKxhkZ241Q740FbKq64bVcipK2lvxg/qg9recQ2kL3jM/M6kvAk8sM/EIvOIvdj
uurX6WYe44cX1p+zvWRDB39IZLNOU/mkxhhCHgE93+FAoKCrk+ur3iblsk+WQQc+9VqaXhNWQQrL
Ac8mbJDF7w/7jO1GV3/8/mmVocR+YEUDQnnE8xF/c7QGMRg9Sp+t2z9WR6/MdmCMewmmwKeYXZdM
IbclhxnDk03HoNsCc4q217To9s1t8dq9l0/+yrgt30JEVZzF6RKROIf7gBZU6vkfBL8qHAnXlvoC
GUCHuafu2rz8bqs8csqySq8A1oaSP0aXf2kdOLva/3e3T4sZUU/7vI94tbsPCa2Xe9wXw0IEY/E5
x9ZD2oHzGXzm4op9irbPorlpt2C6P2BqPyIw9qoL68H5t/vHBZ1sP4Y2tnWYsiTG+soartV82083
TDdnnT2xxMl1Rdavdk0rOJx2Zc3kb9T2/vScDC9i6mYo3eaoBNnNvl3QICeBAEVf7XQbClSJVIyZ
ndhTaIOvMZkDYvxYN8fVEHgqubKio+J8aF5U5kC0y460itF0GtFnTLYAzt1lY3j+oQ6vjkBAHcNR
LyL2z5UrP9++k91Jqvz8GPjzOQIRRebW68wNSFoCPw29u+8WvPrfGb4XXvpzhb1hzgGYpoJy5tSL
oQzKZGTp0B0MekfFNWUesMCH0dhK1gq9IKpc9GzDBrmNfVRfEzuUZ7wTSBoqkpQA+pF2Um6LpP6W
hxRRaHKdd3tj+lB8/AKlsAw9hpD0IDyp3KYAzRyFNSvSHibMl8E6ZdwnwcX1uz8lmioa6XArlySH
Sv5jOPZE3ZKFaUROpimLSXqmeATfxfIrXPj2z55cAfcy6DYlBfzByWbUFkXQlgXCoRmhTEO2r661
6dHM3pMeKll1B1lEvpXI2YBz0m6H7kZwaqhyMeioCx/m2UHIz0s5+Q56LDNWo6iIzHblPW//0l9j
EKfBQuXsKC+/P//z5cCPP/zktYv6AViSNiumjLVUr0Lhirk6+qTIHbuVzgSDWgnjTbukLTm8gelg
q2UKGwKfXVQX46/OLko/rmb+SH6ccWR2t6kp578dAyN4y2VkbLMU7YPptP3GVGBq64veWif0DYjb
uDhYPHvS/HnzT07zZRRMtd5xO0AMiysQzgbgsxXKImhT3kcz0+BhPeAGYF6tb0G55At0zJchDxdf
yJPhSiEYbaYY3AlVd5iBhd3SgPGm4CRY+2Ba8SPKTpt6MEvI787IkB135vjIjh9fONVcvJKTGihK
a2vSJsY8YNQk0Iv2hNgLfwOVEMFg5q3p9J6meYa81HhRyKmj9rlUL59JDtU5fSr6DCehApJOXtMy
K9Q+m4V9wgoySYAjZEEXLc6QHLPMPOIOlpwKDRRMUTn8Yo8oYasAcjBswCmj+TCpS3+nsqWxjHFI
WXBgNXeqeSsIf8yoWmOCsC98WOfERD+v+ORVbnuVabFsoGFqdqCXFWsDiTQgnANqL2OpyImm0jaH
24lGhbZp411MkDl5Klsi7rD+48kVI0cLIDHse8WRsZY1T6LwIjBT/P1KtXlBOS0rf17pyTvfpUkO
t06fdT7Iavx0o9vCsV2OGAjVjKZl86AW77FTFTvhS0beyt8xXpf197rAeCIcyJ+wAczq4nudfgjE
seTI9qjVguNTLC9lJxgYwJWEo895SuKM+q3WtJozvBLVCp5x44krFPigjo8U8T62hUvv8Ll1BWck
hmpEmHSxTt7hKRDzuAM8xPDcwJKF0XsN+48prD3WzwpfGH/DEuH7fIjIa8aLFy7gnHSWjKT/LuCk
GRF3YVhLUEE57xEZyadTlLsmXubC1i92lvI2CNu2v0rVdKFyf1bYZl0eP8OecHAYj9XLqXMLxlYR
vK9gEykPIsOxGRLqaJInff7+RpzdFH5e7UklrjZTVemJRfAB0UKk1tK7lzciRj63Y/zmMTOHhExc
vbjujXd8duY8M3IC+XL657kjz48r+b7SHxtCQEZ30ekmh0RpcfSvCCNUllPsgQHQIDmpDkRSaPoK
Lm3A5Z6PK4yT9Ljpx885HvH323LON/TzIX5vHj8upplqJQ11bosA745Uh2Y1gWRC7yqCtjWu/HAD
UKjUORoZG4OEtI7AHWIJ3B737ZJckdtxlXerONjIpidQ+SjAnlK60vVSCG9VknwmzmCXDvznjlUm
BxvTMlRRO+O2bfL62GtcdU+SI1G2BAdhjIEZuiRRcpohbVjwsiNkdU9SLhQz6pkPz8SLLOJGMThF
f7cWf9wyPzPlVNEQJJEwAA+JzXsuZyAzg8BIZXfSNz1ET9v8BOut3jMa7u4RmrR7aMMZw47BxqRk
GAvtvV3OQibuKIqfhbygrxjCbUXKIRT2UNi9dpV2V2i6hG9hG0Rw9QbainjhFThXH/z195x8x6M2
pFYyoMLpvGClET9KFzYIGRPfqviXNr1jzaYPu31vMYGlNkRMGvoR38uFG/u94Z0s2qSfAQWkMcGw
RTwpWGN/LPqiFrpDxfGMNO/cnZV02NDAz1/PgLYQOcXy9w/g3F//14+elKaK2dC2O1qcGb2W1hnZ
y7mHygw25EDp7ySEZLuS5okZFjFbXEmMT9lLWqdBx7eyLjBNzhXKf12N8nexWBV1GBcFz4JRIY2Z
kkCIaAladokJ72L38Jzk7K9fO9nPq1KURnMO3CF8qYRDxGY2rBDpI+eE787RgH7Jpa35XO1lyTP1
0SRUW/mHaxkjqMyUMpgTL1paTMItjj6CvqDrBq7ROyw1+Le/Bo7HrImgWcx8pvleqmW+dW2nLxtz
H0k36Wrr1Md/3+lGDtTIr9J58MHTjTZmwOjT7eEmi6jePvQb409/b0K+DksUVgt4QK3qdpWNpRzZ
oQLQyZmUJ7XZD8FG6JfhcDWnFf7+cp59QD8v8qRijoMpMYqhnaWI2jM9aLdjLrtnSG436zkFp4Zq
dWGjPPsV/vzNk7qiKI9VmGnfvznXxY3dzETO4wIhAPKrRXtRo35uD7KgnIMw5HdhXp784hhChLPm
arwBt2kXK3Vuljo+EO52H/ePRMctkPePS/j5R+SxTvg42c398aDLiwfFsjN/aQA1SVyfOeUNhhdE
21YLAwBr+OPvD+Rcg9cizJmUJknGsnRadFWtMeVWrc4vb8zA32leS4bsG9SLjbGgLsRPj6yd3Gzf
4F3ahh4y4Vk2ikZX03lcO/QHcRUvsI8kgVMd6VL+foVnXxl6ikhiLbyS6A7/fq9DITGaLGQRRfM1
eaLbLgk18T+hBCzTw7yRhK8X19D5Wzn9ln7+5skOUlpNPuYDDZeIdjaYWX5mIMn6wOhMq0gNWXf1
ndpvkt7mhHmjehmJZW4RISty/eA1CnZCd28crybR0/ML98O4dG0ndV+DSIsthQ5o1FCoYn5APESE
CeTSiemEA17cpeYSha8eE0ak3PkzFT+6yc37NjJsBdJStz9qN634rAAmEOoaxsu4qDnTgFpk8J1U
eKcd6CI3DXkuYCGQfMXFdtK2gbnLlTWEe0F9K/tHCQCVKxc32nxaIK/tXRvve/+llLeJ+B4XByne
twlOtwhD6MRm1H9y6Os3fbbNcXjJbwLdkngb08Ued21838V7iN897YxM2Gb6BaPE2VXgxyNVT0Yq
caMXYnPs5pUnOjCZs2PPXKvk1Rbr4Zond6lnM69kv7xCp8YMATlCX9VsfEcnblbkcT6R5IJCsHA4
+LJBYNMIPTQDa+IA3fwK6HvK9JDjGAZNHEGfZXypfXbuxdEIepzbiBLY6JOtmFMX592UK1KX5kZH
yhJ70YpOYUADU/xgU7AlrK7eJcuDeu5O/Pzdk03Z1EJdUmdRNDmDj2P+hNAEJTBAcSSox+uaeJpF
q72TKEKhDuHWMx1Yt0eYPWzaxnIecaX0TwiLLOx8yQkV/u3RnnJ6T4G+aMmfAe9teqO4+INQU4jh
NzhduvS7eVbiXliMzv8thslqJJP+fuoUzFqCu7OaM6q4ERsvGdwJojOPMdSes+Ny5nTJO3FVxtdC
dA2n5fdfV860KyziTf/317+dgD8KdTUw0lGrvk/Io2t56ttYLI1nGhfBykNJh3G8RagUT7swIcdl
G2dXam/jWAzQSUvLvNhWslPtC4YELVB4wx26K4HUYZ0GjQduHRN+clPQ1GAXviSNP2cNsqAJaXNz
COeneVILl4E/VPD25qIcbFcHH6uKSegB3IlOoRY9LbHRanRoBtmk81XjlG9Dfqdx8KiXWnszDesg
fwj6ZwVlZpFDhw5gkHi/3+Dv3e70o/15kSe1cz7gJtdj5q5zh5kTUKna1uS1ncPVzUcb8oW8ON6g
qa2VjXpRwXO2hvv5+yefqJ/L7VHU0WbNYQh7mQw40yH9cmKl4oxvN+NSPmIBWhHDEph/Zq+sQcPM
QAGQeOr9iLwyRolvM5Rqu2sVG1ic7PV6W9KM/P1OqfMO+O+dUucQPYscNPVkF0rjpB6KgDMjvrO3
uaiSOk+VtuCqQX0OiR3pzrFf0pEiSyNLl91xWNwXMA70O4MoXMn3lFmzh5RRdyc0FdMqz11NXJlH
9F+7GKNaxHwUSE9FopaurgLv2K2TeBPAqYExWm/56Bnj8oUjwXz//W87w07TeVVNYiupjHQ8nH9X
HLLZhHnRQPHI452F0rlC9a4Pb8ZM7lFvpVUIMHckOiUs0K0FT/Q5fELRPAyuzyzis0a0fxfADSHC
c4Y53arZx25VuSFrxrap7oR7vAWNvsGWZIirBn4iE5OLH9z8rvzzhEhBhp0iY+06HURPnRm1WoAU
iSl0Vy7mXEH1sb+mvecN2WJEXi+vUmEL+ymNWMFGbxZwx/h9TS/4dpL+flfPnku1H9dzsg0EWm7U
fVHNS2coXnf6IUnWFA5wbupriXoYxjkNVq15QzJqLNXpqS4YGGKaEeW3LLr//WrOfOmkk8scymWJ
hfyfQ5tmWkJgWHxp/Ua707MlGTOlN2k3cyArySxYFNvoMDqDhV5MZM++lMx+Rq9Fm4fbMfto2I9P
3VGpJnRJ18Tyof6YldrxS917zSvaI/Eq2Job47mub8eJC7Hlb4NrYO6/o+C0fUaOMkAu2jQmK+Gi
/SAQCHUiUVYtYj/m2xV16PWYP/fioe4ulJ9n9HV/Xff3EvZjDzLCqguUtJJYomSkZcpOr+hEL2JP
dwgN65R7hbzDQ+Y0kIEumm7lf/dffp3dgy1EpVd1WsPUnelXSt+IB5HEsaWuL9SvFhk5IRx2y2as
reX+SiTXKHAFuqKMHRyNDjZJmbmHANt0BRq5HXr6e98FP/37O3Vm9SbqF02ZRtwv5LdTbUQrxzn2
ZFk6WEyqya1AQoC/MSr/JBPKz+lmIAYXm9GGOuYJyGnfL6HgtAAkyRI7Tq9hdV1PnAk9UuqxNT0Q
LxLEq6F1aRi0o/P7xcrmmVsJK4BhKqGj5gwO+HuVm/wiipJKkVnBEaQEAOOqZK2L60BAlfKpY4HQ
vkbAybGCTnJuJDlh9lqbRBfeGu2EEf1WL/fJ4Cgt9pLH6Vl7boC+MZlolVsrEe2cgVdQf8ri6yi+
ClpIBhbiCmmdNPiUORpfi+rtUbYcWX41UqJaQDKL4sKEQTRtRMxs/VVO3vQXs7QoeZzCF1Lsc3RP
n6K+i6kY/T8xOZKE5FTRo+UPdiN5AvgcQUa3Px400vnG5L1nDqKRy0ifV8dwQFJIrywK49GSb+T2
npQF7VZs15zkROsrImkNNplTjzgFiRviv4kcuiQWvmmK0260EV7V4AjIQ6RKZtwXAdRfFuPWNNcc
tRJ4z/hOvqx+Ffc3iuwpjLJei36J5cKUEVnflBNCGVtECb6rOD25ITNScVVJnJuTVVN8+uSe1CD9
babsU7QbJEdhYSQGsd50gZOZdzFCuArz1arCpmBCqvGJ6nzSGeq4Aj6BYHUclli7s2Hnt49UyG29
TVWHsKAAx5n0EFRLQnii9Mq4J8qI6B5VWRPOMxDMw2yl8//0cDY7Wqbduok8K96mVJOo3Rs6Rma1
HDmWTR8i9eFR3rbGpiVvs8cyEEdfTfxi6jeg5/p7kHLSm2geRkiFtt8tC5wF4lGxm9DFbxCbW9Va
CrfFTnPNfTKrDkjxfok2OlGV/kd+wM8LHQbH3Eq+Ljchwn9MFsKrdD3QA59P+y9kDt4ILnXCXt7N
YGhqfqBomb/2BSwzW4xAZiYujCtKyeIBf8QfgBL8d2CnymUxPQXdEpXAJOlAFA9qASaPzkYZ3Ia5
O/LWKtNrOTyQ60hsYyyteh9LwAe+EejKk9vuUXx+ElC0Hg/h5mJzbO5k/L1jUxv/+CLnL/bH0qqo
6bHWiJA+BJmjPYvuaOy1p3p7dIt7dfIG1tnNjOtRZvoi8Re/Lwj6XID/9usnfRYDkIUViJF6SP5k
j5WACQJzFjKourwprXUoa45kxQt5ZEy7qz9z0o3Yp5HRkZycLGBp0skSlJsxnj8x+WgHV5KyxmIs
EG62MLqZ6q3NHABPVOyBNZmYIss+wtD1xHLd3Q64fUhewoCDyrZcYM5pdCj/HPtG88qid5ovyCLj
tJIIdlDNJrm8RT+3IN6dEKHfb8UZjJupwbpWZFXXdAMx9d8PQq66KElp9h6GZ5Y980/xRh+oedSa
9UDDUM9dJGGz/Eq5Cp3xAaKkU6wN3UMABO/eaA/BcR3ps1Ps8qTou09x+pg0DayIqBOr/o99g3GU
IvdmKh/8jg13SU40+wyRDs3xQzbv9GVl2fgC51g4J/Yd6HC6tKA6AOfX2tlwR/tRH7zR4yEsxRUe
x7upfJD7XeOvkx7lIR41NJLEIDJknaD/iNjFLtzebxf0b3/CSSU4RYIwSUYmM+zCRYxGzDJuExr0
+VMxMH5fyJsiW8X5FWDZZNnqKwlAooCZadGqRNYsamps+3ggmwvMXa7v9WwdDI9kZxjtheP++RcB
FS4zaWBO0vc38+OLFOqgN4JYlInQAz3s6MmG6QlWRtyzqkrtb5fGXHcB9sYnbOBNzt0SyfzEwc2L
IOAUKwwlECVXuN9mZdjxkiZKO/fV8qb+vyuU/35Vg1EwhhLqxsGSbVA60eHYrFJsNHM8qsJnvO//
SKA3M/yZymeWbznSEEnG7N9AXmfrf2AQMo7oaWS210fkAb6nWXsVxQxA1E16rVvvsbqxpo2pPmY6
YY4HoGaGa9xi5bXKPdr4yRZDV6MQe547+Kgh9hc+xvlj++dtMQCJAYw6Q9MpkkSwrKia3xa46OLK
CpdJtg3Tw6ThzbvLSnCYe+o9WrG+4EGFXcT1wa82Xc7rVW39ysXqJewvDffOOKtZJEz60cxtFf2f
4Z4mtfBv/FqmwQd4Giwnlksk2IdUd2FsZ5ZtIet1xC/4NPqbMnmj5coVnT9j2GUP9Q1xTj5DIOWe
NASKKO2PimGowbTGfqnKLRDXOxJBoIBQl2UonJAWlQst2McNEh5PNV29W6mL0VrE4rqANkPKdkOQ
pyEuSULp8P0Wy9TaBtOftN6l0a1iPJnBrg92yUeLy3K8DazNNweZ1QHlHzb8jZCwoFSs8u4xe9Rp
BF9sBUpn31boZJytOXT9c+pKEuPYG9Ug01+xbgD0bMMbohzt4OVyL0X69/zL8wGKAIVZNzktnOxn
raRlR13mt4g0D10LeD4tX7Ycd2xWIoTvy9OtMz2uv3/yZGxQZ1Ir+uUoH9TbOa5hLqaW9S5gg4hs
UsaAIxDWNL6yrnXbfWeLHkuGNjPi3n1M0Jl3fFQ5prDDX/iGtLPf0I97cdLR0NQJXFM2yYdGA23i
6tIt7S2RPUte5CBewYMBJn3mduErvZOBJ6FUVxsvzenaUxYtAjABprKFTFUsCa6NXmlku4MNVDKp
XiLtC0t+s5OdqUAYmm1h71v19UTtVqT0uqsXXNLUzoqJV8FfILOwhH2ezaWy4GLIJvjo0sd5ZmgE
hA+VugE+lo/0n/ZUOzbEJH9vMf5SZ+jeVcuArrsz73z47Ql4BSE2XdjZzh1PNV2W+DAlDXn86TSt
iyqx4wOWDwk7s0uieeTkTKDNnVwRg+lkiTPguNdtcbjPllB+6PxoKlA0dg2XLRdTtIWcOLH74tL4
49/WMTfkx5WdvJqdVchJnkzSrNGZno/iXioWyPWd2SB4JBGQSegNEd/WUvfGFaGguMUvWa/O7qaA
CeedVFEQu5yUVYJvtqyakTSrpwm/oG4JUUNAHuDlwkE83Qr9fhgfm2RZWp51zfHsVjZWLVLr0MXx
fQxuJNCa+pMvcdgPwY5ftSB1L3SG/o+rNFXMsfQXMIn9vaPKBYd7X6klkCKL6PE4XTc1RoYj57Qr
ScUs5YBrAnMUP2OQx63xnkAOkMiATu+mdINju3uz0qc2OeAHp32Fcr2+UKmfCZucn+V/V3hSP0Xa
NPEvE/mQf7D3zMYSNGdsgFpOgeGQjQHpD5EO+tOOIxNiG3OFcImtGaf/pfg3bf6x0+3558WcPNTY
CLDlHH3xoN2YE8An4tlqoi+gcu+7yK0ObGl5uqO9FllOyFcAYx2+rzD3i5svNkSSTybaxcMqKhgn
O/IdkdeH8PgYiHczp2Faxhi/DPTsu/F5IIMneq6vwCsgR3rqFZe8AeEPkAL/uQvXDBjlV317mfV2
BlnJHbdEaJW6AtvzdC8xw6LMhtqXDkdYAm4rrrVm1VcYGxD0KO8EYx0XlaN+iLVjwWTHJDUTCuRm
KR63l5tgILnO3XML5hsjKNpN31vfj7LUl7KjX6mheKA/ZBGVni2Da47uU3EzJDsredDbnc5xgGa0
mpJoxLEtJxfQqGII0bCv4EqvYsEZC7sDtt/OlfU4esBYII4T8R2MnP3X+GGO1/5TUjqZuqa+AByL
M1O8qVBkagL9qyupoeJKgebo9x3kNG1cx9PaegVLrWRbTd0GhlsJ0YJhyrLYD8vEC5cqBqVliLCk
8pqdLs8KmZGgjux2JMT9CVVKz1mRLLPkSoMiMa6FZtGSkyl5qbiYRCb+RAAtrTWTNm/6Q+/AeO1n
zjGqFnGP5pr4+Aj+kKMoN/0LSIb8T1jZk7ZQ2VJvlY24s5a0T7aqk6yr0FUh0DNjcmt6MSTlsvQu
BsvJW1g//A2cnwgn5dRL5BrysYEgsDkYnk+ekXi2pJBYKEvM+oeWPxGdIUMsBBN0q9fyh0ReJMlF
gVsg86C15uj+ihJbOVTPyi1iCeGtj677ENhB7vnho1rTTIHLoTtV/NrByqVXJYLHQaECM6J+G71o
V/VwD97oach3VUv2HKAcpqaE4CyD6Fq8QWXC3V/E15JhwzKp9BXY5cHwvgPZZkB//+zrrjQ6MacT
bZG+wZAmzexmodTbsSSK1TNufQG2jk3gdenbtUks77VCmE/h1V/VTbg1n2coq7aI49tCBLRGJDKk
KYgPNcQHM/jkpBkWG2tcdfGaU1ED7pT6Vlj5ktcoLNnbVHkYadwFIkFGwqGB5FoxTksoRp7N9HHQ
HuRJAwP4VmT7wHI7agjem8Bu1AWKw+grX0m3+aP5PCzDW4KO5HV+21PzE+OxEP5M4dpCYhisR+gw
r13gDUvpq2eUTg68CGFjA7f5TtxpApG8GKXKa17nKoLK7vXxgfc6wj0G9jS4ht70pJS7jrjM+DEr
1kweZVjczOhhqPe4Cj8wGqU0JPbJkfVtXw4b1bwfVCeg7XbcT8VVDGAtEV/0BkcZrpTo2hddyTrE
0B6yGIbITc/z6Ql9CaNdEq968zrh+H6tiORmu9hY2/CGsxtFWlP8D2lvtts4l6Vt3ksfNwHOw0Gf
iKRm2ZblKXxCOBxhzvPMq++HrsaftiyECtmoqkRlIj9om9zce613vcNTYR1U8aGs7yRp30gfQvAo
0zYYUEQPZvMYSU9aSWw37gNLWVukbBolBJt8AeQjos+M7OxxeCzbBT4v1BSc/kX2luFoIGD9sKma
W6vfyritoF6GuaY7vvFgBTdSuZbTHf+2EVZptC7rfRfyag59/iQnf3Wa78naZuKHoO3T/l0NHwaw
zznEvYuZeME1qavTSDM6lnQsTkNGO4ng3lq+N+QbsyFluL4W43ZhFmmStEmGAiZo1F6fdKwvx6Gm
R9LU9dyHzbvIa8W2F1MJw58twI3wrRRvDWuTF3Q3oPGBj1tD/8JMBa65Y9XOVJeUh2a0UEi2RxCP
Du3XhLYak9V43UBtsY4eTAV/3KnVYWrvsVyxiBDQN6X03ipOiMBFmUBdD6n+WBuHXnfj09Vy9gL9
nz9RR1k5Dxj0H2kIAY2x5WGWj0UjilK8DP3iRnoPn4KO0sQVSM8kAgA9XCutEAxLmBtKzXaO2oxf
NW87jIgUV7gCJMbvANGABjdCAVk1cUskE4T8jIj9oAHTgQssKA5j6n9PxC0gfq2b2aWRSQp6ukBa
QhhbpJjKV/NQLHApj1ILR0FSDmTxoJAXIY3LIXgzBRxUdoQZtaaD2lwmBUvwV1HrltvSHnbZs3oL
Dqh6t6O/akSCelaIECp5hUUkFz0SIvVXawHUbnuUAH3zIkaPbbsSMNwo5C3aWa4r4kpkzLxtBsdC
6qb5L497bA549Q+99k6QQF1vZiJycK/yd1oVsDsTlYLnZBR3Eia1tCHYPx0VnIvwTljk0d4zPBJ+
t2X+izu88FzcIFFQlHZCDId1SOR1EB37d/2lV22zyBcSgV7dKoTqTGZgecB8WDoWOwOXYphNNzDi
wLyJNYlxglfwtTyYJ8mN3GRVcaRd8xy+gB3PkihVNlCM/wyCbAck0EbRV/diGS4V+Na+dRoxbTLI
xGz2beqaEJ51phqY3us1lIFDOr1OHGkppRRdmf4BR5irTpAYPWBz9qQrN16/IgkoyID977ppXdG/
YRxQbbT8Zh9aMHOIZPYtLJ0M/xh3zIe4GZFCJP6hVmF/+yuICYHOiHcFmO4rjmktIZxB3DFno+Ip
+m2qV9oc5edQC9KlOdueAzKQrHJWvAtxq0t5kcDOi4nQdlJ8h8pjRzoGvcaLpXDjkn9hvDbP4gbs
qjZXIC1TupvwqBIZx42L4Ca9a1bjmtOSeFxZdnWEHtKiJ8roryy5nnIbSDu/uVOusfCNn4X096Wf
VfVJXVuZKWQs3bAt87aSMN8iJQqXsVWZYJLHrdAzKBT0d4Z0Jr4iuFKMTAaPGmEEEjRSCYPU+tnC
iFF9S+iP/KMgMWRR7okHwlFtVGxpK1GZWgsBkOhIgo+2Te6xNlzILyE1H7fOffE8z1lwovKsYz09
eQXJLiuhpOLptq3uZtImGx7l6iBbG/a31ewL6VASVqK61HNLMoxPXnWSEcxg3gvpXaZeOfwbD7xA
t56fkyrO2XYw2cwzIpEUR5MUGGV10ut9XZI1jVvsQzsBYwIX29nv0gmbFyn9MKRfOBn9ycnL4cz6
9yI+JwDfu57viziDXQtPLqeyraqTuOXCMd7jaSOJd6V4aBMHUiazPbt+FVxgE9gME9V0+T5gkIV+
AiaGw3AS8oqOgsK9sq6foNe8LoMxEtkLM9Hqe/M6kQtHVHBYnaT82DhoDpACOT2GLykMzwUgO867
nedkHZUxtD9stOYZudD9rmwjXlWIiKrw6d9ruoDFIAWEYSzDpjFJiDwD4hSqgSZFl3OiqMG70ALq
KpYKdBhH1ff9Ul3GuHGNsB/xPfz3T1+oDL7/9A/Uw9P00hCrE6iH4Dtq9FxhRlotBBjOGClOC0tz
PXk1kHm20//mr9kJN8i/7WtN2xwuSVYDrO17yL/b2HCjyFZePUjYUGz3xjF7azflcvhrqhsVosUB
doFUUOv+jrJ3P17Ku4xO51rMyif6cL7xkKhxulEFoNg5e5hR0mRpkfORDctE+1PMNhy+5QAxFsHK
4P6DV2cMp1ReJbgS+rdlfurLP7Wy9bBv9KjFSHXTnppxF2V2Um8atMszr81wGYSqT7QeNuOjxI7g
lwwtnpSPeVFjmXZTWxux+KWb69AMF8K2IIkLTCZCNMX0X3JnNPVa0XMhlWH2QbZ0BbADjtk5ENNE
IllKYlmfVA7m5zRbWeNyIjETRRdMN2hu3sDMg5gyIDSj7HCuXOc4FTblLXyY5AYAm2aMmtQufSLm
3FgpbQ/kqVIf1Hh0C+XolQepfwyrI4ljdb0Om7XqHVr9XkH1eB0dvuCdwN9jgIbMNSrX9NnBpVqJ
EeGyXZ9mcmFABJ6OOBnzR3mFi2g9oyb+XTk4/JV1Dkwab3CyYqi0n8SbULxVDQZOHbVYect1PfHJ
ILgO7aFxdZ2t8LdNn7sC/gQEouDIy15KN3CLid8bgAE8IFkDJ1XRvxnrhxRAIBUo6knWkPgGvJtK
Iw+RFYTRfYB5yLQsqqfU+x0VO5HiBcXldaEe+oIfKMb8PGbdmWYYP+kyTSpGod4r9andZhtGHQNz
ZVwlK6gi40Cbiimupj7hqzCsJ4Yb3R6nj3a2UBl23TyTXjVzUsWkvfXCjVfcCNCgZAoO7z7BRzO4
H72bssUqttnG6aao3QyjcZ1M1sEAysN3ngs+I2aTyr/HDWYSaww+sRjq7vL4PWlSxlurgulYj3E/
3Y3xSPLEL1rnKp6ziKe7hOjjSrztlae0flGrF4NeP0C6h2l7Tu8+PtBEaOQrfipo5fsy0ZxQ/U0B
NTvNnzTzbtCOsAv6TQZClvs7refdZs+VfDSwx00kXM3l1eit6DjJuWD2+adE9gqpadoxNegyl3bf
77ZZsqmGN797KXTEbdK6O/5XTt68KROWGqpuS/zhWD7mvlQWYTzv3J6ImB1WKjON0LLBC9hk/k4i
MIth1r9P7wtUs+8/e1YRVdwm7A9+do7nKosPgo4kgsxXhDvZ/LGGY8S82KXu7+T1VQnIpd0JR18B
9EOVCev6+03aiCqxMJFVn+KPaYly/llEDVMtBkfbN7fRrJE+DfY04o16i9vj/I3EFhNfJsP/fgoX
sEdLwite4lLHS4Di/vtCZKnJdSFjISR8zfoluAcKE9tFcQeAJ0LctqejCI6GJBMkelYV4niN5SDK
TM+5spafSt95LarOx8z/MuD4vhbDq6VB8FgL1mPQpboXnw+E5F07f7XulfvYX+XoKZ+kbf0AlLuO
TTT814gqF+uJr4s4q73SIOipf1gEI+zZaTBdI3ZzBAbedov1aeSa99d8/S5Qgr//4WcvoS9rQ51U
fpN6E/tmKCAJQwt/08fGAmhuLNfV+J51N23sVHi0yBseiW3+Alz7w3y2lvcGqjwbK8ncTiUbLCKe
HGhWSr5PO/xc5hMWINxLjkzeNWF97S69MAxl/YTLA5AAYhvnEQ+xbI5CIrB+1C/JloHBimwlJ6J/
w1qZYOrr17fyc9b7/SfP2ExTFMZ9lXrz9S0YOBY4/WSj8JgIRTFdD/kHUzG04S0sNBempjY6aksi
oLifWQRlvu46NLqIiTg4fbQOhE//zW8xWb5SI17gJX9f59mHXpdZkGsV62wcS3XDN0sizt2GpNi/
zpao2TMIbrfoKyCXeVQOObP6vBCv6UjNS7U7tKP5NXEjIvT4/nHlmiWrCp/YCdU5/mBFu7KoRUjU
mZ61ZkveZbmwcGAutyKphBXGjfEtGvZCW8mGq2p3BYkOBg/2Rtf3GQD1tGGsa2L0gHIGW3Rwz2jd
ajtx7valB0Y1Kxp1vbhJ3eQ2peyjneS/Jt6kAKZc90vLpXV/isj1cUtH2xrpVhLXCbXW50hJLA95
eUw+QOh9fPhycaloTrZCOq95WL7T+/kMvaVo1Qj0gPKj+owfQo0pzUjaBr7I1wQJl4/JL0/v7LIw
LMMcPIunV2BRROwTxoXL/G3YY8iIrWQxT59xY2n4aF32GZ0wcYQBCkvv75Uz8udwhv30ZSHa99eo
TbVQlSoLkfigp8Pkr8hxNnDtAqlaqD1BBIQ0BLeCnb/TlTfl7M2uPZEjEH3MzieJa21qxp+qk95G
j8qfK6u7eK3h0DJbt1GLame7vS9SpLDifIJjm4abuq3oqzlwvHImjNMxOEz/Mj4IF9T8zF6rCebS
WrON1gEh43b7LwLzeFpf1nPWobWySviDwXqQyT20+qLDd+NgrGc+D8MGILXZPEdlaM648Pe1q+TC
JJXcNFAik/ITIcs5CV/UoqYJDa88ddXaACgE+3KCygUPVk5wWFBH7iAAU5lDIO3bu15uFhjGx8aq
y3cKRviL69QF7dL+MTT42IaqMLD/jLx8f7sPM7/+f/4v6f82y7qrR9PEj1Vy2MtF4CiVIz6NN/1f
yTwWlLhT+EtDttkpEtMjxACdvBjVU4MvSb1SUIS24yK8qfbeanjIj/mjfhfkjtrYw2hn4HCaS6OD
6Jus2VFw8NXvC6iXLslsVUADte2TB6N4i1Oiw546TAkxTyqJz3Ra2NjdnckIqmT63R+Tzm2Cd//a
QPmCrwm3FKR00iM1QIxzuEBMBM3vOESo+v7HRzjFPX8aehy76WrhlyrxAXdz78DwFWlyQOwtRWBv
Hj1kOZaiXBf4X/pmiAeEDgAJDZuO86pHNEahzpTqlOz1lbEsV9V6wkWCfI//DYloPqjOOnxZ1Bnr
WhLMpR8ckt6LEl8wgHDItCNkcFqW+a6qX6rxpC17ZVm+RsimGhh9+ynbDvMFThsgp8tB3KjJfHku
/dr+96lxqeSSRTKgZncD6ScnIvT6aPBmWGlKf2UbY6kMfwOnJKrd2MxnlhVsVG1lRVdJdld/+OxU
b8qq40r0K46HDAcJEIvkNgGw4BlR7kl2qrvpsoQIomz+mz/ZQtyGcmLmEZ0hadGox3Upsw0ZhaGw
hM+BG4pWfPIME+QQtvV0/ePXL718SYSzpNJsmdCPv18eSS3kdVjwq+rKX3M0q/hy+ETQb2t1dEOC
aZp2l8W/xFGj8V1HTe7owyaFWYgtrGDLfy0iFIHU+M8SNyAGQOQKfgPZh39orBXk+/RsNvzxD1i+
dJ8eLC5QE6xl0j2UFa+I4CM9lASJjKqNypJU9F7cD8rOS49TyES1cbOeSU7oWlq/SF4VcgoLB5c5
Im20u+Rwre6+dEDLX5/HWREZdYJRjILFYcgZaEcEy1MGYSEZYcTzu+9csULSg4SUuX6iL4S/Oael
3f8hOcVjyIAHMgPqf2+MS62ALHN7ztMWskLP8We/1hShEoy5rjVeBM1NyFUIGCVD9qQPURYWdphA
97b2Ok1OQdSy5IrQRDyg4PlKC/NbVCxwEqONjBKiWk6oCrGm7R+IwxTNZZYv+wKjnwgtyRUaoHxp
d31d+lnnJMuFEFSpSYVZ78kkSECB3JhumqGV71rv2Ajg2o69mQMTA/sSnB1hWTGAY3wl4KZHa1WQ
C/NfFOAyLjmWaOkYZhAX9n3Pd02nytXAA50P/Ey15afyGOFInY1wmMrHGGLvHOiAGberhsvh8Tqj
xpg/q/Mz9+sSzo6ZSJ+supY+l9A5zUY1aSqzW6h7GIGR9mO+eozOPl0xBvJEnnB1cFuuH+gD00Kg
yX0V4KfITGtgzfWbtHexTYr0gx/fMD3tszc+15Ch/ByxOv9ZaXAP5USkpPdRGD43H3BIcGIBmt9W
kT0HlBU33g7HGP89e+1V9ETssgUtY54c8uRFVRQ0qfIiGrdF6+A8oZCP269LnhSey7pDWLhzZdNf
aOa+vaOzc6kw2v/vHaG72Ayb/MgmfxDaBWL8GFTuI7gLfplv8EMJGLpBhmAt4geaJbzRxBezWfkE
9S1KjA6EDYoC9Ur2+KWSgUhFQ4Tmy7HJHvq+g5piSPLc0tnXH+glvfQ0ebd1SAc1qzQiaKkOrpS9
ADHkkGLtx1yW/Km7Lr7DN+C/qSm/LeZsL43hUPVhwF6qP5CkLSqCrrFIifcHACRWJOd2sNTFHZkM
iNa8W3VYhndEU+ebIiR2igrmyru7IPQjaJkAMDwZaS7RM39/OlrdzIJmFhTswxvrhciLgpzUdGlB
T/kjmSQ0bXFIJk3Iy2ebE8XfZycsVsxir5M6C+pMjQjb0C70V1lYSDdMSaf7NNqh0lfYuOKtlt+F
xhrV7PABrWh8UAuoAjSgyHcfwJLFeqO/jEt5gztn9Vvf3LfkQdY4OqwNJiqAsgVDsoUBHXoOyikO
hbCutVVdPQd/fRHTJLuBAjYHvMmAtwKu8G6jPCdMcYzxpegfFI2wLWthwcxqQ2wM7mvP0a/tsAtz
5W/P8OzkbDTqnyrlGaorKA/oAEOnEPeYHpOjvGCcn9/OvITn6E+xFCCu6ovmSYE2hKNRF9/Mmaus
+0pRdoEFSJksKpqoY8WNSv1s10tdHAwkK9cn5Gzkb9qmSH6JG3Q22tPyo3f1aZ7m+y56LENbgPO8
4VFZMvB618uNl4CbUl1SvTWrdi2VG/OaU80FOvz3BZ59CYpvSuEgskDCwBLZkZm/4EOaPmfL/LEj
jQMgDVJHmS7z8nZ89N1mIUt7owKGSH8Fru8oWA479UgM3xWawMWygtJaQRcvEhX/o6KviaELE0Yx
cuLQ/ybriMpZ3irAO4OLwoK4Zc8ZBih8BMb3spP6d61Bollwj+LIDVwiegLr77/P2AvEYx7Xl0Wd
7THJLyQSHllU7aIeIA+qsbP4MWmo5biQl217K6BLLOrdGD6h6LLiEzwc0dF32KOIQbsQ0hN5NDA/
HJVMLA1vuar91YVXmCYXD9uvyzzbdvE4yr0c8FbJqQMPhzWSPkPz7O/TLZjiL4iPKWgVCk2yhQib
mTCXc6RhKxrLfz+vC24o8/OiNqdMRq9/PgoVB7kUB7OrTz54GWb0KsHLGIsvxNdio7oBoNZ0b55k
MsAO82DT2+vMOkOVjLyd2CHQu2Mu3kDXaVEuZK/EKKjBr7FYExrWIpN5CR3raj9zQSL+fc1ncIdk
1p46zWueM1Gl5miBVM0dTR0/NSZwtjcsavW5zJcd6Lm3LayTID3A2XCgVjghR6K8TPQ9Qs1FQLGr
GYsIRAm+Rft89R67dOUbjByQvqFyggr//dqY0Kp2aVbNS8Vodh7BMG3FdMUkwdMRYF0SThAyjhlv
/JSTGw85ca0Zbtoulat22/NjOa/Pvq7l7CSZim4UUf7PA6jP2CY8BwIf7UIYrCdS4ee5R+X0FQps
d5bZVQ34wDUnwxkZ+9cazkqgoZ4kURybed8r3OfEmK0H4hlW/Mn73olDR64OzOmiT3BYLU//3u0X
PzsAO50oT9nAbPCsH7XqIIyC5PMRtG7SuIB2aMxoy7DHqXcpDnHZnT+eesSge3JhJLySxARivWBf
K9ili0/iP0s5tyEq5aEs+L+5YJeWU+OqHIm2quxgBrjYldZOHu/j2vE1m1M83wTXQMOLX5GB0QJm
qfTK0vmX70lip6ZJUZ+8aDtvyzJARXdKHG18F/PHsACqxMUs5QQM1JXarIxsV6DGbePHsYW2BhHW
9m6KdoNFm49FL4xUZi6l/NhEvwMCGa+8uUu1AyAjDBgs61nwGeQaDJ6hxGPENUgearPSiuNopzfG
Uvrt7Q0UzLPTVaoip6Jgihbah0XKDT2PD7tyTkyBu95fxbQutoJfF3V2EGkx1qRZzqK8v7ULhRQl
Tm23xAzKv2cDaHj4TBUIqKvgFTsw/8xbk2hYp8MVMtmkeLrrhEleeVAXpov41PznQZ1t8VieUtMS
EwpVuIRYJ+K9h0hpwYTPFbRV3x3QCqY4y6Z8a8zh6Qj1mmbn6v6eT5MfX7qmohoEFDYBh7+ffLKf
mHnrsY4aHiATX9ktsAwuXSvD2h6XkdDuibG52mRdmkTx9//nd8/BDivJ6ypLOWGKYuHh4nIL+Hej
uvlKI4r9lweNC6vOLXUbhNfJNTGxtFyR2u9qZPjF2hIQmndhSpiJns+ilBEQakyD+jSnqNUrLBDv
4m22BFIqQaSR+y+63ypdS7bHof2WsiSuHsxbzMMxZFDFtwYHbcOVMKMCtr3Sz3yKrn+8Hp2pAQ6b
MtvlrJ8prL7wmsmf14atHv31CofbwjxgJWR4D2GMF+WymhyzO2j61sAEK0EvxlFFBJ4h25q2xRQb
wVsaLsrAqVsuNbe3bhvD0TQSN7dEaVJXFeIrdGJkLVn+kTD0F28rTJo8m0bJOsnFuxqfNOkjglaC
GGIU3bDaYdEpCRslIjqjnoM6rfq2GPFbVW/66JaEmKsUhQs39OcJSBWEztE6fxClHJZ63cKE/DyH
uxXCqkFf1eVj3v0K5R2+oikzvHmAkrY7bVjAv9WAzDyM97sHv7ny+V6ia3xbzln9auQ0iWyZ6tRW
Sx+LxeU8A++jlZKtC5capgGqZQBobLRrysLPBv9sSxAaJqoKumLFwHH1+xeL93iaF2KF8sAOk5Mc
3hJoC9659M1nvf/t+UulcDRYq26y1HCSUbBFWZtEeMnLRlkxC8mbjVUtCbiV70z/zhOxIMnSnbiQ
uzssVa4ccxdfGy5voixqyk8PwWpEMyDTv56I4+6QQcIumY9cdWOQW42PjDvPCf8MNkOv1E4oq5iH
E7p7DVu9hK1DBPg/6zi/xn0lK9Jm0KtTDmfVWnyONuz8b7iaC1FOGlh9/4tDbi4bf7yqL7969vWW
oAkFrF427Xir4E6dbeCm4uk6PGHsoTrmuIUbMJuI82VONjHKlrQJ2y0hvuhRnDn/50pvf3nfflnR
2b4NO0OqsP2rKOz8dYflHNuW4AMIklBjfZt435n/pvSL6c//v51wzlZvi0Q2QlmD8s1X+zQk9zHy
nuBWJHNi9T/SXEUkysTRQBnJwRao7cgc8LzV9RNfEi/U2GwHkyqFApOx01mZEgbpFMrRUJ1qdiOK
ouZeivcCGnYEwlzGge0d4htz8pwkdJLWhZhojbu0mNy+x8YqSKHQ3ZD4ARau4u9YbzLhIEJUF+4q
RPC4JxWBm5bwS7PbNHrOPwKudmMhH4WTTMggQ8m1tk6PBcyueNUjBa1WVXqIdVtSKgybl0OEkHWJ
F1NpbDjA4gYZA/w5CAnbBocgy3IRHSKtk7PHInyg7PM8dCizlVuGTyeMh8kNqr9VsqFPqZn/h3bW
LPVlDJ1V1H18i8KoW/n1YSRW3OwxF6tqZxTeLP+lbdZjszYJKB42vb6SAASk36SKl+2ueWQaov1S
UbZKYHowMsgzgU+rXIs9+2Sb/fhqdGmOBxC5lM/5O8RlRbKUqtWpVEQMaJ6G5Wf6Wh7a4TplXh0f
jHwrbsp3Y1r0d8GTcbRWNa35n+imXfJYuPueUKm0S5RqiII3eGndMGhY649XE/B+En8sEVwKijKg
o8mE5KyMa7ouwhPdKGkcU8Q+MpbE2jo4mXdcwvmb8lC8zLbFUgeNrTKheq48pIzhHaq4mWJjZSsD
v/TpyC6zkzlk2pH6K/jPz6Pv+xLPjz6jHrXWKlii2TFWqjaEuMFgRAdPbw1WsGkfUkSyy+raD2s/
StyzHz47/QTmL0GZKfwwwRPBcKrJDSv9QxB3i6HoIYBRW4HxpzswIF7b7PkRp7iTmYtQXyI8xzgz
atZzrKsVLiNHHlaWyKeI3AsOmWvCCTgS4NVkLiJxR2DEpOxD4WDKH0320UO6ScW70PydpKrdQuCp
X3JsIR3lDYTeKdQrhdpP0tnZH3t2sI4Z6XWiJZUn/RDed7fAfxvvgT/gCdRYcUdsct1/H6h0U+e3
y/yTEroHNh7/z/khRtqAoPbVUJ5AhJMcF5YbpE80EkRmlclWFJ7DVF0rqM1yItTGdIFvoPcR3r8E
sqN+5Ml68v0Vvi24tqeT25hrXTrgLyjttX3ZOUStZRgOYa6zsNye6Nx2oyKfwNKqtXPZ8V7gGOGh
4CP9Hk+WtBoMJ5cXJXHuPvIAmOgHyBQmo3t2/QYSL7HrrYJSezsGzhuuY6O5lkw7rpzAcKRwk7eb
Ln/OxV1EaDFyXynfVgkHFFB56+jL7LU5BsTkyps23aMuFb2jnh0LO3ilWGgQF/vervPQ7yzyZ/6T
/Nm4goj87CHnh83/IMMxDOwuzj70JFcqGNKwAsxHC/GGutQUu5gzW5ftKkPfoa6zU4wbOZa17Dxs
bkzbSNYqzeboyBDMNvEHRo5X3bt+9Nvfl/X5DX4h0AzjyGHZC+VJql4GfV16NLbqcnAmRPlOigQU
m0rB6YDDh22FpNxfcBmkTnSfMV6X1nINA3sbDKE9B9np9//eoj9B8bPVnZ0AkQypQAHLOlmouwDf
680cnijcE1aaEo8RmAtV3MWmy83fke20sFZo0yT86wwnuyeHZmZ3NMLax1DqGs3jZ9d3trazD9aq
u4IUGtgWOdc1il5jI5LBJLhiHiwkpJ3ebRTSC59KJFVggNkmU9bgq+RNgUeHe1VyejLXBq7zX177
MrYvnWWT6tA611ofaS7ov92HZys9AyfjWjOaUeId4zvgbcWZEkAR+9ws4n4XJ7b6Pru8YCdpeOt/
vz/pR5n0+csWARu6JuERclYmFXmVT54ZQ4Xx76Vu17oFfJhwW0c3QbUSERW8dx/ah/HUhHYlEs56
HZ2YP6uff/t/VnAG3VTTkGa1iMYx9PDwhVHZvY8TB4t/aAZpoXunHsMSX/6lJK8eL27CEyxpOVMI
OE1fOz5Q09iVaEQ62JorYTwpwu2Iwsc/is27RzqTWn74WMhhNdUchnYrNRtR+yVpa19fCox0DduL
3fLRPw6zqr/EhLZEM5gdJP+1yF8a65gfcHCphy1cy1P0u0aKfwSVbORbKlmLf9bE0WX2dsc22ZFe
B7skyphyDfffJ6LibP8BK0Y8rHBmkPtnzXvmpiRb8Y1vxQ6OGi7GKLcefAKmoud25btTfHw3XudB
lr4L3JJiYgj/BHGzoFrKxJehvdWfC/Yw+VyGU7qYZASx48mPU7HXxBeyGrLs95i/REf1phXwBGDs
riK9qPFyyx2LundCI9NiDYBipzId0igWuX6PgNiclpaB+QQHyqtH2RgWt7NQFtMLNP78s8H2OlPh
cuWiWLhEaoaiwJdgc3w53JJKHepCotOVD41TkJZqOuNh9szXZv2xUS+xl75uu3txy3351Rkx+/Kr
WSOIRRXxq8W7ZEG6N3BgmZ3bPwYVjuSBWq76ZE0EMCg3065bYDtSewdra/nHUAdoGU4M06DfDmuc
Syvp5bq8Sr547H9Z4xkGkAW+b8QTa5xHFcA/q7mtHtZe7JRb9i2UJVddNGQxp0h0uKKQ27iMm+lI
5jQo9saVg2I+CH58pl/Wc4bm1SiKanV+U8xP9ujWivCtLu+QDcz9JT5vWyxFNexe601t3n/mMP17
AT/nY/NJ9WUBZydVLSiqHI8sQF0NwhZRkQjONc8NYpy9zHWZrrXnzjxK7V0i/c7Jx+rZ2VO3EodV
Bc+tsgdCXGXXsiuUqyZWkW4929EeAu4lOX4wuo2YHEV1I0i7OVgw8O5kzwkBeK49yR+Qwdkfcnbg
dbHm6QJSX54klgaEjznYytvaISv56Of8l6tn7MVDHiB2DiuguD5nSYeaWMZ6Bu0MGblxq2Ihp6/A
gR8pWjLsFRlxwP8rbXzpMW+jcl/8+9X9nE/PfzEcUIW83wscWF3om9SC44u8uM9cKOR4yaGQK6Zl
PTg1SjXEs1GHa3vPlYt023MNwY2KuxaqBdHLW1Fys+7h34v6CbKdLersNRR1VQY1/wruSqmSq1tD
2IK2eURcNXt6vHmCgNjAImGm2QmkdaQ9WV/wDIddJILOguQLrxSsto//TyotiuGo6geSKb0IXRmO
VVpvX51iXjy5vjzJsxpVxIlM1gi54SOw3jXzfRxtMmu1P5PjRyQ8BnoFt2Xlb+GkzLAXosxhmYNb
E8EewYZ+IO+S7HWAQ4R6A86MEF/JPFKuvfCLh9f/Wabx2dd8OWDbQcU8QWWZn/l/sbiJdU6GZaW5
zLRJK09vhMUnbQI+DI1eW6/xyxCidU3UOiZZNu6zMY3J/0J+dvHj+7Kys3q1GSav7yLeOoiLsW6M
NWfJ5FSKk6LP8fcT4Emkr9JV5MHOux/0XZO6WfFUbvKSWBa6UiJgCaS9Nv2/fNx/WddZrZoOEQkR
8+mGZQ7cRIhm6LjNR9E7wRIObIPoiZkm3VXLWNlrydaKtlX7SCm6bjj+CaAsGSUvvKtxY+qFV8mW
gr1rYUZDd3R2D+m9WQltxwMb8JpyNOUpAUyjnEmWvrwKGUPC7mRoa7m+sDTEQ1lt8NZoK8d7n+ol
LMD0bxoCgm36DN8Cp6jXyB7pWuj9nzHGI/+ieKj8o4ohLaRIPd7PaqSaKmbV6Heq51hYLl1pqz+X
fHaVffuTzq4yZT4jdWZTp5Rvx1rU+k5rVzL1po7aZ4vgANMPLKJJwVknnlNhGtWudO0+5ZDCltRT
GQyvMHys7H7G/69dD+rPi/bb6s7uOS/zuxH65iyJV7d+aJtP8w1LjhTBlMhbFimzuu6a8e7PYd1s
BzdTtJmPMXT4nFJ9+WITUQvESuZXM2nGR4uKOTQnM0wYhDSxG538R8vGLWBI3RJeH2YyOF7b0czY
lK+echdqjW+LOfsY8L/v2lFjMTOFFu0Y1C8Jzq7vcHXwXZgTSXtYdAv6FsQo2TWjHSN165HML0cT
7N1pVpm8rKXZNOUxwRfu17/vjp/shbOndV62RrnXmSILxKtuAPa4sTAuCp16oTwHy5X8B/QtXnOT
gadg/wU/GuPErLuyj3+iqGermHfSl3cGZ8CXEdhVFBKG8bupjwDUxMxgMhdsvYh5Q+GQwqGLxSIi
oEbdwAELlmPGVX/C2KyPlzoGcN7MoBdczIeqZq8uI/5J2Fb9EQ8xGZljvPGVBidiohBcsb8CuVwq
/xVwLdhO5mxDeK5KGNUuraq4+Z8XjZqScw/s8pE8BPSUG/xb5wHstUCcS2ft11/95GN8eW6jMVlZ
6POrVvNJA2JKlTePhE9ZydJqV9UDIKYdnIgUe4UloKBdF/Sdgu2PDrEdF/llE2wb1ZGba4T2i2ft
fx7HJxT9ZWFqpPtqofJCEzBlqToaxn3e3qsVxOODhlsEZje29psYTjcel4r8q4pPjEOlmxrnBzzk
VgZhGxgeP12Trl+qlb49sbMP0gysWJICnpi2KE38nbVx18UAJIc2PGSoAqZF3h1U0mVExsWd7TXl
gjEFc2ntPlgTMBXdTJpD2RFwS9VzKiZJ6FouOsFoS/1mZALCf3ztGPlprTN/H18e59lXapZqmscC
j7PBQBQnr10pHwJ/p7rxMXBCPg+sgvcKDlrEnHGaD+VjNW6vYjsXrhsJuwGDcYc8E8/O59oT93qn
Trp4EsdDYx0M9V0qHppmK6IvpW8pdk2zabz3qL+J0wZ/Ycoj2g5hfOqjcCFH40KY/nYwEbUHPzqo
b3J2gmZXymRFLY3KKUubf5WVYw1/v6A5lfR3wlmwi0ii+1E4meQ3STdysOnaU2VuJ+ndp7Pm3zfY
fM5+UBlSpGdOgiZdiCVelevce5ttxRIA+5FkBi1E/IpMwNvK3D6YZZXCq1HvQYYDnM40F0q0MNlJ
8FyAzcYD2raDUOwrc99FTo/bCmzOGOdEu9Gfx3YXCquBuDGkmtUBiRf2ZHhcJiMqjXm41Zkwx+eQ
d2YmYb8q+1WX7DIDsOJ1MHdV9iwkz5myleGLBSsxfkuRoejCI4Ktqlxa/oZMhf+Xs/PabVzrsvUT
EWAOtyJFZcuWHOuGsF1VzDnz6c/H6oP+y7K61GhgY2MnbC2mteYcc4Q8fW2rc6WcQx0qVGFD3yB7
MBu2Skh4x8u/D4Lvw1ZLMg0DNxdCjzD/uITPqqhUMmFUs3MzF0UNz8uGWDv8LH6OTyknZrxJ0Rh1
+9S9FYh186cv+pe2H+UxnpQMfAwDFrk9CRjXA0QA4DjEVCgrEexfeSB2CpyfkeWN0+fq75u4MqGg
I8n0m7CzSXyrrEYrO6u4aCK2rdeybblzoSoZi2pE/mHirQ9saBNxV6//feOvtJQSXln/+fWLGk5P
UlmcRiM7+2hA/Qe5/pTKo6ZtpNCVk9UUHyEjLHqg8aWwigx7YKDEEC5I17zvZmoPP1jbjcrtu5SK
l4HIJEuSJIUkrMupph42FqafFXIDDXp6hSxguit5+YhaMFxNXCCeQQac8c8st2t+Ezhah/ctNmcA
i5mAdkC39fqYkGfpNXbU3Jdzuzn9JvYeB5Z4hcbDckbLJzeIrPEY3/LmfhRelc5wY2Drf99g9XsZ
Ol8M77Yi8sc3XZiqoN3TrTw7iyvpNV5POxFJ80uFWJJxly6d/fA5DD917yTL/SKHpqQ61mreRs2c
zA2bAGYlcyy6YMis4ry9T29TlTjig4mP2yJqVv14UNN1/FGKvB0I73onEHfE5wkLwf33tRjz8fS1
4P96LRfHlyZ2VqNoWUahJLnYmrhVCAyRHCT53dw0TPmJMa08DP3kZaxGjlJscT0/CMGbJ/waKIdM
QSOpiML7/zuS6NExNBe4DebgJm8q5g5TuUJ3PD2N5xzW7lN5bAsHC1ccQ5IH6Qn+evGQ/WCUkGFy
a6KQU9ZacxR+9jhqnKrX+rd1FOM1bkarOJt43L8Df6vhuyN3v9aWvw4w32CsEyqO8HiLf3ZlrCnP
HmvgMsBD9HcX/UYvJUGuJll+9qDGgUdR+FP1Zwjo3R7LQT5r738R/HLlcOZn0ezLKo5J0reGIwL6
HZW8zsGEBIos8U6103CdqWtdWBNWRWydsNXGI8x7ZQnsT/rTsC/yd0xe//1yfDdVg2kGLCXO+aec
zpcC7aZveykuq/Icqm5GG2rggoJnJpIF0gtwu4Ndodjjc/Qq4uesIktYeMViId9Pd37iCsAEn9ZB
BkmsnG5LAjHTI+yWR2kRtK4Eh4JaltZdKG35JwiCKzJBDZ3+J2fimG+EbjlFz1W0ytTZoPbfV3al
S5GlWeYtSTpOG5p40bonaeFHULO4st+IQdzqSMtNYabctdFS/jnTgQhL3Irr/mXqbTnj5jvjjTVc
fcx/r+FinzbFvLVSLS3PvrAvlF+ZsUbppAJV+Q+mo3j7vnsZhQdLXHVLdCmMKFcROSfm8//pVkAB
JalcUjEe+doqTYmRK30cQeIQemQJ9x1+1ohX6Xh+Q1VeY/uRpKSZuXHPdiyvZ5Pmh0k+iGtRgZJ/
4/D6o8f5uh/ND+Y/q7lo3CpqznYogvJchZg4u6lFlMI2B8JvseIdmMk4pb7zEMBHMtMt0H8/Xbcr
w3SpomYICFdZ5lyYcYg8xPE1E1e4x7FZEIx2n7TpAl8EDUdQNuNS/ohpg8tqlTI2uDlJuUKO4UrQ
0fN2ARGR/vj1vmqxNA5aYxTn8Dl5TO4n/34ESKXaGXeidDCThbHWdvlTG61KiDGzzwAiYeAsrHDw
/jxA39ybyoeRkxhC344FODNHO3z599PXv4N+X1d5USqZVqIjR9GKc/YqaguhfxGndS4exnQZawDR
dtMtrFfF0V7q1smJD+actmZpjZavJcwhtE2HGB1k/jUnBmcH8vUjPYRotEN5ge1v771b+Z2JaXHi
YrIRbqxpgUDotd1nuhv+JFpISRbLYKfuqOrvyQUXop2aHEw+QzutbeLB6w/rZ/hxq8/9U3x+e83+
ejgXYHHZZlNsZDwcjj3K6/c5VoF5ohRZhBU7DMB5aaR6ERh8deTkyU1wo4i4vgP9ZwXqzG/5q6HN
CiVAjMwKejhr2F/gzIJR/QxUu2W3nPluw5EwNCye6cBC/SihNLTJJLvZhM1P+B+34lIhR2I3GbmK
VZzxKIfMjaKL34Tah51obv/xZknEg6ivh9+6O+D8c1Oh8OcY/b4CwikBFxl2X27Gaq9Eo9D0xKRj
MNFgVrPFujoKlqb86Mk0b/C8m49EI3/QX4XVpxocjNSWZMzRVxHyfyiD9Q6GRwe5r2UPoD9EqmzH
E5ptt7ozBlzaQXUWxJX2ML198V4WVHusNlGCrEZe4LqnBYfG2PV7aZnQ5UpH7dMnkIlQCtyqzvop
JBZRJcA8csbTv7+/KyQRGfMTUfwv+8tv2qsgwCtyaOXirKq7vHeKTRM6TbeqyXlU34vmjm2C2b9l
9+pdNT4r4riow2fTOLKPZfLbtFS9jYADJq2h1/dUB3hfR8v4xst69XPRUJ8CR1HBfyP6JaKQWtXU
Fuf8N4RJbNQXCVI/chOIw4j0HVj2PJ7D75k9mHDfW5ZPVxqq+S799+9fsvjSrkoaT63mz3WkqVlP
wz17pz2+IZy3nvAFn2f+PYbWHfL5G73LFSSOH0ePaYlMCfHruKgVtHAW39ZxQT915wv3PgmvS39p
brDj69KFoVPcw8JDRn2rjfw+0Zp/2JDxPgaswc/t6xZRmW0QlNrIu/HgPZR3Ne71iDPsaiduwo2K
PmXObEi2/bpe+zfOhStNJI5EEix7KhR4qJfde1cgXwzinhZ2FRN6b0OlqqqXUr/3hwczupfixzw/
hd0Bq1wqN6fE7x1DofBNip7V6XP+YBpx1wY32pUrbCCWhSM0YU88jm8xfZnWTjnDs7k01n/L5Q4l
mPzO14ELAe44vIPjxOa1VQQOsRsfwdXSBGecWRGLTgZC/9fH0beF0Shmk51zbxkD9dXLOl6nJ+kR
jUwt/DKjlVg+ad5bhqa0O+rBdvTxJ7MLZSl8oFV7wkBfJvN+gyWIhpN+IEH6+01G6kho8av5YU5O
Zy5hKQjdeiieRvmp8Ndxts6HW5/z1bNntl5SaGLn+KqL0y/RxKgNsx7HYFu0iZ4uLdzbD2LcwJo4
pOMrhAnIHgjJyT+oVlNOXe/tKnmH0yQBtDd2wCsViCzKbC2EHlCLX35emdKBdZOHeg42cOExrPX8
wxAuM4Zouzjctfguzgrto9escF2tnmczpsw2JFe23HKETw/bZ3NjTfL3MxFAEk8gdU7+I4j666MW
5VywlJA1FQM00E9L/d2p+zrbTtN+puJuIWOb1AUE42ClDg8m2+UbPXUhGhE7nalnz1bzG/fpWrvw
95q0i4JhMiqrzTLWFJHI/Krjm5uX4IwnYTmN63DYUUzJ2ducdhMuLFjf47bvfguwwhdkwv/7/lz7
FL6s5WJULBtDFnXzmEBdjfmuB3n0d7GyHVBmInLMaluKZ+6Ypm6K+8xJV5XB+elkWJbOFtRz1M+u
9WCNLRoiSB20dyTtItWxeQPNyg5IY4juCmvJ+ayRKfV827Py2on25QrmN+Cv8qsrG0UMI66gXlbD
blz2jDQI4/YxSYywXT1xkBXPRv4rd0yRGdHzzbJL/I4iyTLHvqLrJtYOmnnRH8g5mhizK/44lqsS
shdskWfLThFpu/FKkEfMX/dPZXFPGCl998jWoDSrRF0SIgNIVCEnkl6GfqtXu2l8tfBDHVdF/QOK
eOSfffFU2Mlaep4OBWZNymJySUYoK3umtnQf0k5cytshsYv9wJz5Dr5s0r4WgMe0TfHGFH8kbwzN
aPZiRzFd4864Q0uXfeAYlGANh3t8OSLHNpdjtFLfpMDNphOCkqlYivUxA+T0/qg0rIXKEJkqH5gC
2Q9lQrYs8WEu430Ynkwdli5hBGWE9sVDC0r0bvxEFEjQsoNu+5/Y7gmF6x9v8Zmvf0vYjau6biCB
uZzcF0j5SNY1IY+jPKjWHQR6JH/ga0xURw6R4kn3fun6cvaeG97Vdls3j41h4xyAj96Nj+l/WIyO
/5iOv8G3nN9G65S0qmF5piNh54xCjllwwrrT/AX9ydgm+rbN90Z9nzV72TWY0yRLAQepniyVG0v5
bq2Jf4yo/2cpF923kEdTHMtQXklHF3+bqjuVm4q0xznKEnEaGh2mMPEyIfXJwScqEpaJss2DVfsT
VNnBgvzf+8yV+ZBM6THbpIJOQNC6qICyXArTXixmk7TaY17zmGintsCVhYQY69EvyB9CybeJHJ14
E39bVuuGKJ/ifloO0jGQ15nJYKtzkh+3Pt8rpADMRMDYmW7MGNKlN5juA45NJajJJD0XjcXWS4pa
ccSHtWTI0C30s0GEcH4XpNKq0RbiRl+Um7axW23jcZzeuFFX8HWWY8DPpzCxMJO82EyarPAzLOXm
ArlO0dw0PbSMs/DiWXu1upP9czqLz8kzGICfP73YTXqnrpxQ2U8cqGzF2Qq4GViktUtvF3mkm4GH
NfkJG7BIOyfM6W0LgSedPpTaZZbduIBrFf6XC7jAIShVhtwzuYD42SOux1H0o/GCdNc2RMicWrwe
yrtZpZgGb9rN8OcrhTY/rkHv0GDagvV+PQxazUqhlXjFLF9hvM2USnLUBwKg7xvsLs7yL8BNEubv
/RW8nXEBISuj9p1LpATqDk7Uc7Kpt+yAw7Mb3cd3n0A+SZWik31hHqJdev9MmjwmA4E/5xKTVGkx
1vseCngdQzkZjoaO8UFxoHf05JZ5HoFRw3ZH/5Xsw/eY7KaUJpmZW/DJ2at4Tiq7OpucvxbZi1Ws
bZQn3V9bw770CH0i6J2CcJPjm/C7fSvWarZHjNK7xjbYVeFhwI/cIk2J4Wc6vmAohKXdiPbW4E16
gEedM/lWHsdNeJQi8lDs8CO4ycW59qQ0UVHox2Tk+t9YEbJYKrGoFmcBwEjaiw/iydjj/LD1tqHh
yk/9oX0yyEN3pw8VL6k9fdIn3SnxRUG6hQaAxeGhBkQ53Gzkrx3nf63skjmR9KExqREr4/XBrtwf
lxbHbkvwtvfbQJ6DkbuLQXK11g5KipshxEgCLTWe0TZk6LP13VtJUVdUOzi50bP+QXC+E5eirlek
pugKhvyauRJTSmW3XYblvYLauHYCFNQICsmIiWxo9/lu6t5l3O5rpDP085lCsPmtQeDVuuvvNV3U
XWWplpFnsCb4SwRUObCD4PdnheMvy4gIxSG/q+O9j5+IoTpBt8lveVXpM6x+gTZ9uSsXZ4pkSJ1f
ymAZwtpcqba2zic7zLG5fALClDWnxNbP/910z3WLCX+sEGjMY0sfGlKiRAxHcslnfneHgLCvfoQN
sdZ+sx3il2YZYZ6RQJ72E3uU93R2pcJ/80DLh/OVziZLVcQojxAPXNgJUdybpzBd5oDWVelUdbnw
YkKiyeaYSJw0nhW8pOvokWF9FvwUusdG+CVEaLzYfKOQWHrj4eZ5O9/9y3ujY0mLXbRiWgShft0I
04Rejz53fjoCQcFKYeOyVGx0e9ScYnz2MkbYhfWGnL541LbdgBXTXsb4snpGJOS0t461q6eCDnFX
lAml0FnV1/UUkRjXvZgX5wGr5holbEhmF4F8q5AZ6gHvBu8OsUh/UrCT/HXrXf2D0H+7G3/9+sWA
RkmSKJKilGPBgMThlMOTaiDUwpBWIPoxbN6NcD9GG/zX8PvrdmFxAhEzSOZZRQrJIw7ImF5ts/ou
jNBmbs1+pyuwP5zUWDEJN2FzTymxJIDNje3N2v+b5KS5D/vXFVyUBUEoKH1mRfMOkBc/C1i9m+AT
DfFKGsD3bXJL6b+8gzYcgU0xhkM2DO10MfvEKdgEePCMw9wJAU6Jao2W+Q2HsT9V0sX6ZuNdC7dl
KqlvGUda4M1RJBooE2bo1nscPBjDTu4+DO2o9msptckRRII0PLi1dlfk6zkoVHuZsIS1KE2BSI9G
4BIamxtLHECmce9361pmVLVRMqgwpD4uxMjxCYLUVimU9ceoXMnK0oAqXDtVSkjDXaXv/PCklrNx
ZFa+JMYD71anwUU64nAEhfPVdAf4pYw9zKUsIGgSdEdQR9J2ChxzdnHE7q3cGdl7ODyDPuWW24wP
FoVnfah/klKa4coPNbZh1xB+Wf7N15QK/ftTtgw8pFGpMW765vSut7Whe+IAH6FgxmrXqY9wHDa7
uWrHJfk4Qgrv7MCSK2jjgjvT1EyOftvwHS18MuOzGa0T/12u956IJpaEojUrFoyVKpG31L3Al7TY
9wwU/wumlMx/Lf61zs6FjNnBpotkUrU+xdjEVPmjJDnegFLZbt+zt/gB17IqnFN9ydia7mJCuTxX
ptIgFiLc9YjU4aDiXQiqQ6RRZmeek0uuQSh9Pv9ZZuMjZvAtwylQXaSFa4AsSvGDWeCFTae+zj8z
bATNMwb7xN5ZK0qyzol7t8S9YNgCs6UeJesfqkFzykMnF56myVZfVUpaaZETdBu/SNo8nJLQBmH6
w+CLuMMA0YlHhkDvUjEd0YLhQ70YKpcBw3DKPLYDt7QW5jHcpK/TFrMCvh9kN3hkw2tFCjxth+ew
OugmPHS1pjKk+iISbTbNytMTgcX9a/3WEdIrEjW8K0DtlY0WHrnoSF2nwbaMd9q4lwbsdiCMpQ/h
YFOAkfj1hNSStuyUWot8Pxt3yOvkSVyba6jwp+JO3nsvUryURThqOJ8u+F+++K/YPmvvkY78u7Js
BMmxs63vtSclubf6g4q7X+6UpJTgn8fMzUMvcSyTgyoti+Y45jAzSB+Wbwx6ryhQifpClKFZeA7N
WPPXrT2lCshlEr9nSH/Z/TRzu/5lJIf4ULw0eFMj0IXpylZEVQsJxjyQDeKkZ+UX8uM76b4nrmpl
vN06AK9oPr+u6qI8mQi3TIKaVWHE9aBv9efxgD+F8WG+QZTqHdTMaG5keH6OjOr+8d/t7jW+yZd7
clGaZF4Q6kNUZ2c+VFQEsq3as5aAD3I5urNdRbeAM6jdgvOudY9ffvei7ffK0YjNts3OxpliqAFf
JGsWx06HgNDmA9qGMi2abB0+cQ663WykiDlJQzx3u21ibOgTW17xfNySV9cWXO9E8B+pzrnd4knH
gOAWTnGtLviy4Iu6QEubCREgC46fZ9Mui5DyhXECWgdmsr3PORooYngKcvx+4xHN/+fLE+vv1/ai
JsiMPq4qjV/2n6P77ghW6P0kaozjJni2VskaA4Kt8aYrP2787pWq9csVX5zkbalYcWbyu7DEyO2e
fSwYzhIhHnm2tlSP2uq/LLmk9saHShTBjUu+aM2NVjH8WGTuYc1vh/mj8VGi2fK0kCtbwp+aJJ1o
T0G7JU8aa6VwEa4JqHFomTfBu7ghLlw5tK+omYAJg4+msLPWbV3roVWXxpNyN3/q4gKp5l7aGlv5
qJzwCMbIi91OhNwHTkHqkrFsBSpfYQ6AH4WN/GZqNqw72V/r9wXjeSiV82bIsIIZLSwPf9sbs1U9
gHJ0sMw9g/MpJynLIbVLM4/Zq9HOU7Oz9hY8WI64Sh7xn10KmAItsk/rMXlST16yxIN4+gnGubs1
2rsGtIH34fICXKNDDr4otPU+1JNq5kN2bufoz9JCw5KkeJoCV8QYhZBuPIl+G1DebBM+kKMJK3oD
PB7CbGMhg7qB+12xBCIRhfwDiLoaxlqUEl9342wyJEHVU1Ixx3vTsGeyW38WvXtTe+3MVeVtGXzG
uriYc0/Fgzet2Rtt2VzmD36B4mSG9end7JRPADE1XMdx0ahuNS7lV49W8ll4Un925M1i+6JsMb3A
5Ig9Jd63tGBoV2y4+gx+jvoRreeu+bDsZmm+jp8wvFUH9Uqv3le50yrngDSUqMNpoP8NqDVZrjmu
DLBHRF+YgwLJrMxdv4losYo7Q99ld+2jEhNj2TKpvqtbUqwX/b54L/ezIpiZrborpoeYc5LxZneM
C8eDraispXCHz4/gf6biez4ygjvd+JyvNFpf7vfFNuKHyEFlj/tNHekCg1e4v7DOZbgXVn74v3F9
urqB/PWELzaQyRSDUJt/EaQ0W5XiujbnnKlaXVCDyHzSjorpFHib6VjmEjjrBsKnXFuAJaoqjeU8
z740Jxe0AG2JaKXA3Ec4puqDDm+T7GKHFGQSFs1xOb53cPQ/Ga+O/M1ScZCd2EHlJhjjmivCLdtH
xhD2+CqBV8ifubrUUszL0N8vb/V+5rypXe7zf6/2ohCwElUOYhWDeYCc/LdlwhcnBQBz64UEPLgv
Xr1fmbed+vM0DcSxP1I5m6OdkKTaks75YHQ7eTyk4QsXpyYrSGZ08r23k5rDCBU+1fD02DPKwUN4
YViHMNr4bbwcSQww+ACjde/daXDAcFy1kxKgn3+NSdWqoT6FmETkOnmXuBSgRUjjfZbfKxVRIC4e
BkCXj7JyGvzDPlBfg/DREN9NhhfpTurpYrJtXW/12A2r1y77WRvxQsZXwrNI/NpK2U8v2Aswt6xV
RwdYqm73JxvbvGmUeu1IsUTEAUxY4Thcbn9WVaRBJBrp2fBPSnYsmq0zNqc+fomsjeSUP7qdssK/
PErWpvLTyu/ZThJgxuFl3uRvo1JXt+O/1mNczFbjCXM22hdstWcRD3Jc2QZx/ikR3VW4CbNAYouX
obm2pG3vlPfei7Bp3sTARZSS9Tc2Y+1aiWGBROskQMrfk8071ZrwRm3TM4S8fh5MmqYNEw/SyVaw
9a5zi/FDTt+zfp/jQub1r0Nz1wVuxWbXAgXfa8Ne0B9qvmgdI0YyETCWtbIWA2lHRbGL12XoiGa2
kNtf2E+Fc+j7Wh847DZ1eET/HtjZgd2UclNd6Yi/4JsQ8Wg5pbQduqWp39YBSde2w78v+aIATSJx
VEaTS7bUj2DfoLRvmT0WxpOVHpPyVW7exeap0/fwkJvkVCmnTDrHBS8vZpudGtHsoNsRt0l9rNuf
SngfDVjTjHcZ77dQrWvhRaakzUsOJVRAevkzRpw7EogHMKv91LEMaU+W+kssfhlYFA7FWy0eg34r
yU64m8XF4hm1s1qva2VvlM8JYcRawDkkPwikpmlLvbOt32H6I5mOzC995pvkvQTKm6ngVQN7FR+W
zyxfkQejMez0T1P/w5ieQul5NFZWdUrDJ2k8hOxm9XuufOom71u0VYJHpSB9dTil9bZVFqKyTEe6
W4aEUbox5HWBorlYIVvUwzvphOlSCVEa4gbWvStxIizEUeQdKRPZ07/PritDOQUSGKNrzUDS8a12
aYNBEsukSunckvJRFPbQ/xUXrVv/Oxn3TXtfWs++5NKlR9iqFBDY11hgYWveuTplmvfcNEdz+KmD
gN6cD3xH4b+s7fJDTsc2beK8TDnlJLdTbR36wGPZL8EXgvQgd4cqfhTTkxzcNctO3oo0vTtdxXYS
QbVdq8e09xaVZmvt5t83zfj+Uc8oJplimJubMOkvjt9hlBCOpWJ7tswDVgqd+ZHiaywzF+9VdfFa
9S/myt+1q+GjxyNqIT75W2YvpXGnk5ee+egwXgcnahcUCtGjv04cphwAVeI79FWFdBYgC9B0sjbW
Gvzc5ohXjhY8euGzHq2i7q5bAxik5HIgNil+BfUnfreh8qxIW6vex/1Ly0uXGssGs2F8qF1LedFw
nu/HfUUETLluZ84+05/ntn/1210uqliG7MjL+fdduiI//YP1zlG8cM6+yYQig7SGKtDbcwMEmTE1
2frjj8Zcpf0TDlpshUwsBhKWwE0UqFSPpLHWpKSFK/CW4JCUv8N2Hc+immBrxod/L+7KnP7r4i5q
Nkjyk1iVSnseQYATeS+pv9Oliokrfq71Thdd2hCR1BkDCkm9oFAY7FFZVqvYfEujh38v5s846Wt9
8nUxF+8T4968HUqtPU/hXi9dYD2m9RlWkNMyq5nhkJfNNpWg1nfbbg2n2Zp1VltNQua4lWydIITZ
cpx8nF44sm5CXdbJbYnnFR7h13VeNI+Zr/lKUXHT/PpUpr/8bMkQUxb2YLYnTDv5MpdBex92S9zu
VP+5V08QClCBCM7QOWO1wqbpxkumXNkj5oHCf79kF71X2ySjT7opLxk8PFJ7FuqEmcF2GF5AObXS
+RPJwQt/FDN7mFWSO+x628HFcBOwcgKJtMkmxOgO5LHC64+CgQV3K0RJLDiS3Qlbt1vsw+ufhjIH
MjOR0Imw/NqhheakFIpktecuexPqddrsk5GwthWakUa6q8q18cGRGbmWXVvbAaNUFP8QY6PQLoUt
loW4BEqnjhDe0A3Ru9+4qd8jTchbFP+zPO2ighJ8s8/V1mjP8B2iOXG9fZ9cndyxJeZx2MuqdlCu
iUkzASyW0/Ax1ScskSQcJaolVnyF5o68jvoLIu3G6ZODXyz//cVc/3z/WuEF4Nh7ca7XKnvL1O9K
BlsxKBtegUF9GIiBWTIhiOpdPtxJbKu9W8Fq0jHYqpHAVf2Nu3VFNP71bl10F6JeFEOkmO1ZkuWF
XNP7Y9X0rCAO8e9VcGTUzRkYhfQUeDu1WtLpTHDAGic4fg42OqmKTVpx1OoBXfCJc6SfHPS9pbEq
J32B38nUP2Be8+8beIXy8nXRytc3MDD7VJYEHnG97AHDEVobDG4fmAggc8anNIVI4q8Raw5Lrzt7
wUmHCLMKir1vPfwfGJrzYkxRJWjBgH5zsf/5ZhYPYiC0HPQj4cbSY0H7ioNO8ZY43mZkQFEbe8m6
t55mI/+4foz9Ox8xh6keJ873G8f7lVH71+VcbHMoQgPBGj2iKTaBNPsg8zQ4JJgAQNqWI2Ls+/Ee
qyG5Wemji/NevZFlO9iyTyDeI0yulG6K/K/vvewUksV0jTHaxQMTBtxvS4V7JJlHkboRNYNeu61p
6z1KxkxZYI8eOGm0EqSngYk2/5WE6mEtlCcNlyGnUNnlbqa631zWRbHfh76ftVLQnQXRietTw26h
eO+Doy7REpVY9qzGdmO2ayM80vuc1fKAn1xMujpDUkYiMzXAufFqz5vnt9P0rzs1V29/sUEbQy9G
Y/S7M9t/UzxOvNeL+h3h+BSspupBUm2rc0kZstBoLEhDG0yXJ+oOZHf3sy8A4hyZQOPdEB06nz0M
Yeotxtn1/euvNV6UH16qt7k6ctuGT6taQ9QiUtpiOD+LEbrF+FMNHZ3DlCm5M24geNnxx427dLWG
NWVDQs5vfI+XM9J2SHot7Dg4+2XJ7DpBjzM4f0bgs4k5IYi43WE3rdx5GOkSqLEU9SU5VQaGNLQt
hLGU3X1evNxY1/ytf3t6f63rYjcdMIGNKznuztIRf558XErSM+Qgr96b4wLPCLGmtLC9cdXhuUCQ
EtlpbKp0wOZ5gLznhq/Af55Er+akyQxL3eKbXjHoY3v4a4WXX6KgCPLYJN0Z2MV5hZLVPk/KcwpU
yu70qY+biFRqfd0+o47XmXMeKG/JhyyQlxi2JiPu0TcYFxCx4EUr4049Vu/NQ6sRwAEq5PiERnWu
8abc41Z5Y2dTvrfmX5d++bVWUxGbNTc3QxAKuB9o3F4YsnbG91o+hOZsBDxt8Cg5Jy8W0DHunOUm
CI55PNuyZ89pdRCbrdfa2BEyw1PuxWityLbcuv9+DdRbr8HFR1wlcW2ITdRxJASPUrBUEjfEKw+m
1fCjmzneJJgl1RJeJMHf3rQyhbuOal12+tNAjqG/Vg20v11hcxWFtsMHqK5e1TM8kyOysTEg9BMH
kQUmvf1Z//C0lY+9l7X3i2KJpD0Fi2bU/OtWPPEVhdjXB3Dx3UcZUNEY8+5Ee1QnYfk5dRbaxG3+
HteL4Rx8lk+wUkKo1rFLEpsEDDS4ZgV4hrfdorVWvWqLj5DeggIF9zK98fVdkUfN6yOlhXNYkr6J
SdrRSwyMXrnt1Wm24+TcK+1OW8n1EThC3836xQaB400t0Hzh3z/7//7hy14/FsrRtIK0YxQH1a7Y
pABkHLLpjKQ3axKEILF18QJOxq29+H941f7z0xe1pJxWQdCn/HRUPObZL2/amNNxHnv1NDLxR1yg
F9TXBH8CxzHln7DufYpeDf/ZRGNobQ2cENLgUD9PDqewJtnSAGZUvPvDgTjccKdr+zhw2vAE0puT
3dw8SAPWL9tcWrSg4pSrzqhulO5QD/tUfPr3d3SFTvLlgf6xjPjrMJR7uRV0jYtDGkFNJa204axU
G19fxCd5Kce7XnJ55aMnr12F8Z7Qz4D3z7Gcm8TcW++WcbFvqrEm1GnAuwVbRUmAdNRnsiNwEYOZ
liQL/bXaFispWvz7Dlw/auHcwggGhP0mykzVVjC8vurO5bjpXDzv1IEvbq2MxIbUK2Epp/s835N7
hi6/I3jto1gFKOGWN5Yxv0XfXvC/lnGx9TYWFVxYl91ZJ5Kb8KNh19/rr5qdH2+b6iq3fuxi94wa
M7fYyjqo9v4aJUe5LEJHFdcKiqwArg9u6gpDmgUDVPXB3AKLH4MjoyN6F4kcBfqOtlyH0p03na14
I4bOGDPohTN146ZcLdX+uikX22EflM0k6E13Ns3zRKCOOGywmZMcJuHqukheYzuuX632BHuF4uzQ
REucq+L/G4iAObOlouDRVPViB0gFy4ibeJpfkYW3Uhzlo8U9R1rlhBDg78VeRMozGUStbfANgVHJ
bwWdSf4jtzC9eRGeMrja7Qn7jJRKOy8cpdsQdjt6QPOL24/3en/+13ovaqR2jIxJGHuOcf8UC7gh
rSRpb0pbX3WB2fVVuJ6geZP7K52NbFtlawaDAwKYfil17sBTTjc59k0oqWNQ29TBNukW+neFhsLG
89caL772Xg3TJJG67hxCiJK7J1TfrURFMYeqozrqKtDuXdt/kDYFpkmEufjc8kbWdMe2wICESEYM
wkiXRcAlUWou+zcYBAzOHElxe+lTlyMcLd+7xrWCLQ5juJOHza9/v5//w3f0nxfj4qNNEt+TPX3g
IjRXJowXjR6WbzoikOc5lVQl7V2ufnnioZ/QHfXvEGaonSiofjTtLz+6a6BpzcB07BmLOD9oipuK
53r62a+1x38v9WojBshKyAyyS+tbvNo0KWECkk9/eFQ+Q0autigeIzBgNjbctFeENteSq6HdY6yg
2KnTBGvdOOGQrncrANr1v9fzB8K63O9AfeU55/GKDKMzS18pp3IGGLxVKy4xDyOMYJtVx9jaBfKd
YK1jddujhn7uzvDS8CUq9K0Y7uq3PCS248Xk9fDWKCOt+KECz1cWg7ao62WE8Kx3iEKhEATc8d70
elcBkZBgVNGm9Omr4o8LHIkk1cGXres3bb7JGO6RvGL/+yKvlnOITVARa5KkyfrFPhvIRdSIktSh
YCZ4pOiAbGxfWqmHOrLhoWyEo9FC9Povis8hhoXwKzdXob4uflNWKysh3hi/1fWtm38Vwfh7XRf7
atslRalMbGiV78hEksTbqVqr0+H/cXZey41zWZZ+IkTAm1sYgl6iKJPSDUIpZcIS3vLp50POTJfE
ZCQ7KqouqqP/KkIw5+yz91rfArFIk8ypfMGZxEUSLZTKR6Qp5JTVC60mP8xvYtK8WzyHN3u112ZN
YJD+c7fmmv9LLVLqyng+J3J/nGBstltNb+yBMYBYPwcR1qufcpVz7hbtoHGRZAbkEibGYuDAJ2tL
ZAxGuTUgwtgdW4N6TKb1rc7BFVUDWOkvF3jR+NHjSSimUJkf55mFPvcQik/TnVEcenmvin5EQ2OU
7ZNyYKSMu3sVmM/tuCXFKmKEnzUPmbUnwCoP+P+tK7eqXeswvp/c4k6WvcB6rLu7JFrlzulWQ/kK
xez7lc8b7Zdbq+pq02SVOJd58T5Hx69vCNHJ6yURKkh84Tyg86W2M2Win9e94iH3UQx74KPCkhX7
YOOnV/lRpaNcEzVlY84GfKjeJXtg1cHilMAGnqGHcnanl6umWhbELa+a7YxquFWQX9FtznRvWoH0
Apmc/2m4fvljsuEU6emo9mR1kMrwgsJlSF7MdYusxuuXpeWeRwbg8jo9LRQnongkdCp6uvFpz8/6
r/Xry0VcLP1tpFViqHMRrdsS2aLHK2NanM4r6gAkS1N1n+QcGA8jYuJ5qHwv/ApnlqmTRs/S6RfN
eoxXcD+qrSi8luXP24kiVw/zX2/TxeLTjnEYqwpvKxxhD2+7ReTWR4TKtrBRFWZ4x0/HMvBp2jMN
avfME6Y3viul3rT5WuUM7JYPbLxcKoLp4hOEAbWebAvppmZz8/99P6/OTL9e7cWSNESmkp8rfe54
xQ8WX3HuSt3aCGwVNTTcTY0KXJwdy5NGU+6pY9XKOZwcguK+HDckJ+ftssAXXSmPQXkv6J9K/Zjm
HFPIQfTicdmiTiUaTdogLzTkVW5tLJgayRsI55FuqbjCi6NKhIzuCGItn+N76dmi/a57SuyUe+Q3
7C7JM2sgwU5h78j9ugNOGJOAVP6oGPPGvop2HJVmtEqQUyQA05di4AuFD/Pr9lo5l0f/ev0u1sou
sbqTIWgcxA8oIzM2voWIxyt5ydt130E0/QMXYxLoqNWy6lan6AHTF6TSmZtRyd6t53d1yvH1+V2s
jfE5D/qx421LVuUjbQG8XuW0kcxlnEG4uNNPxxb0UeXAaU0IIvaaPVM3N94NH7AezryP6TLq3g2f
fyh8HquFbkJcPep8PjclKFfHawBx8RSqom4aysXNC7u6FIrRYvv7aN3mdBTQNAN6mYVyor6IgGs7
kEV481GqAn3GA1a0fmliil2pi/Qjz3zVWtx+qH/mGH891C/XdXEPR7OTrXPEdWk2WYNm+dkTuQKZ
cTVH9cKp0my8BV1+Jwp3Yfe/ODhcPQt/vTEX24REIrt+mm9MPs0BkQO71uTltCtMqDAZcTQz9+93
L9yPyUpxxn0D15HO2K0j+bVmz5fLUC/ni3rdnhJzvg8qXSbRq+s7wisXRfAwJ3QM7VIbl9R25Vvo
3pxtXmuBfv3ti7PeGIZp1k7MtMJnlQ5ciJDZp3arnkVPWcrFNqAjCMr0MCfwlg+DuK3KlfQrfb0d
NaNevw0q0mFmX4y+LhbwPCGIoDwJ86ZdCJ4l0uBjsRqOA1p3xVyeAACzulSb0ORZwOgZD+0Z9Pr5
Ux8fA9M7t06u79JoRZhSwJlpNqGhvw2m+1D5ZcmHqGJIlninM/WnvJrxtAfrnDhJ9VAcG/1Oz3dB
iY9tX+rh/0aG97eRiV2cL1CBeaRwBLg4AE5pUEqpFA7HFLUdGAxmKxZIGLtuUAWCFlkKv9rprqwf
1BaxsQQcJC1XlXpz1qJda4Z8vZCLnbwuE20SRi4E3L/sWtZO799G6bkSjiM2T2UbEYnaLivWqCR5
7cbXgsQ0Z/b9iYdk+skA2RzXcvUeTtTN/QtCnhPJbpmbRu/G6dcESvrZQitWL5lMPio0KoTXrvJr
6JPZbhA2ehs5ofIUAXkIAIBa+r5VNsOyv3XgvmKFVbjh878Q3/1tEI7zLiFXiD9TUTzF2oXtQ8ct
75zu94i29OyguenJci3vVcbz8jpTSB9cgoOChupIy/CXCeYV/OvjQBgVBD2kc6THZYcS1kvbbhBc
Nem+BGqLp254rKRN3X/2ygqi5PTZ4RKj+GABPR0TRXVFzUutn6UOcC3T7aA+CMVmFos/5YfIayA+
OiJw3Rr/bZWvJu2tU+9U8LPS6JeJ+++641qvhEOxaNH/M2BY/xmEfy0mjek8jokKg1Kh7+Cr9ee5
2ZnhwpAeMtHFg3jS71uciOo+xaCsb8dkeZoWXciigKXTK3UXNHef7QvxoVOeBNBQBQCRvXozz3h+
DS82Bx0LAcM4gjDVv8hkoVxYXd93IptDR+oDKOXzUp1dbLP4U3POv2Do3Ti/mrd+86Ioi8y4qcP5
N4Md70aOFkG2ldjWEDnqtvCD8KkE9ldgG4y1mMOQQ6GsscGfP/im+4JmoV+8V8DS514SUGz1vM4Y
9S6Hp+6p2KFv3SL0BRpDRE/caXYUHKcfCZ5UxWuJby1fZItmVL7sCT/CQLcOQo+Bh8Rs5xlnlmd6
uO+FR/mF0EQNWnG/klUfKFzRI49adXNQqts1m9bYom09nV2DPIfXroEvbRuv5HUUuT1tzkRUPN0C
LV/byL89q4sCowvHTtQH7huMRTeWlpO4nOMgoWXO1sJT6OOTQDP2i0ENdKtbn/q1Xg8cAFAqiBBJ
6708IFm9iMFLS/j5RcY7a48L0c9XZ1bVand6ykVbLe2eyY21Dle9x8LqDrCYUBJ/itOt7+vahOHb
xczv2JcPLG8zZVSVTGRSV8cQ/Bw0jpANEz5+CujIhUukSHahYfOw+253HmwKioSsE/4vYg89KXNO
nETBDMG4f1KkbWXuQb03eAbC2eETbauX8VUQXDMjT9UrSRSvVlK1ShkdEO6qbZha8nKZb1PkiOQs
tDtiMAfwp1R37KjYTv1Z1dKssSp0WHgV3eMfO1tI9d+rZCXQ2g6VYqYgVwGWdCInnJqZqOFsrHgr
jp5Sr83TUmmdKlnSH4ZzbvB3hV6gP2rRRsegigW3RqLLg747V7uzdVcykZamFx2dcq9s2ccDwVNJ
3EbOdVDopLcYgd5O01qaPgRlFaGB3Aq/xLtysgGSkEOrFb/5D8O4oDHTDx8xeY2wAbNdJTxIYMxo
7PKqiw5C4qj6GdCwGRz9fuAcCi0yBuzm4NPVH/lNWn0RM30ym023KW0jPGjPjKv6hwgei+Frz8km
qfcBvQ4FB68NBoVlGt/I+Z3TYG1sAqLbmmV8WtAYQh0XEpNQy49WcC8121FaJ9zRYNfgi61XyBVo
bWV4OEzqbZc+rgoEQTXocdkV4uLzCscsG4WkbWqJaGRWmGWFvTDnGOGWtUGD2tVhUE9eRSub+wZ6
DBswZfB4l513IO7ZeQ3SQRlZQHSmp7oQFHtKH4nlCYtbb/WV0gyvOnYGDA3Iki49Dee0aNXwzPgj
mvZo6EdXd4yXSXfHdodGT8NA7ei0F/n8neRdrjGuBJTTxPGQpP4rwze4VF+E5Ka2Rb/SlQCUqGoy
CG+JtOSLoqoBsB2ktXI+ym9dDRnuz5d2cngvpcW47YkNnYnTqGp1c6vEi0El8eIeIzJ+6yznY4js
lk0Mkyebu0zEV1zS9jtG3X5UltbDKdmEEiZ4NyqPiCWT2uZJlKiMJIQeNIWyldQuGn3OU8eDZyWb
6rTLAftRFQQPQ75SgH5UvAY2ySflLqw8hVTP18IrQ7dp9nnm4MhLu8ZGU2mq6zG8xUL8c7C72ENN
CJsgHXURUbt1sS63aTmMTdZNrMuAZ/l+5xm2Jj2M/V6LPDKDdLqNT4aBP1lapeLdoDCjDeo3Pqyi
bhgzQ0TLloGdxn5Ul66sENrSrvr+oXWGjfIpQ11R3jpOrIlrTP2N3Via6/2/rh6EHD5CWC/8Bd9X
0l6V6rIoJ5DXKFj4Xgp/jsc9DQdF9Gf7NM07AqMnAWLieMuocsXCjZT9y49fzJQKXY45nPb8OIFY
XgiM9vxWlm8TE5tVvFQqxSVOoLtP0ZXnSz1c65rDZBsFhYJzXcwfSz9FUDJpTxEj8mFFX6T2/5t5
oSmrdNSBcRPfdflZhmOQa3UsTccS4MEHO0fbEQNf3zOTP0HuSDzz8wNaYrRTMHWs4oU2EGL374Ly
Dxn0r6dkqGgVZWXuFV+cocP0NI5hm5w5TjDYqEkcX6VkjYMpEjy9kfcpkn2gHBHzFlddmKIrPM9p
Sie6TtCW9Sf+A9QtB0hOdhSrRZ6ySrSk7qnK8lZD++rezAQGFKfEfaMf8v2NSiJRH6ssPh/DZGVg
T2QY/Ko/9TDF5hhFKBpM2XAWIVbiUpXMhz3g3bhdV46B2J5ManCSr5gFXXySZixVZVuF0zFGc2DJ
W5kxJUJnpmWDG9Pa9/JiNRF+Fa5H8fXMaSsQPizzEXPN+IB4dkF7zhpXYrgt3yydsAQHmkl3wIue
3zoqXGuiQ6GCQzWnNfzt1ToLkVj1kjDi44WUUy/w5oN88o2FtBH2nOdoOr8I3X1tvZrdq8GJIrFY
BA+p+VzUqi0WT5UrLjQkjeQ2x5DUA1cLOTm+tOxcMpu+Rh5gpN7Hz8Nvcxc8QYBPkNMlWO9vDqau
nHlhRSmGaJpz2sPlhxKdFUWwBpaSsSBweMB+WRq7k2/BBbEzZGuTZ/QUrERsWX8O35NGJe7fSq+5
YgVTTF1U56GKzDT48uGHQTNKlTxOiFZ3Osm+E0npiyBYtR57fonD+1ab8trs4NsvXrTYQrMMlUlj
GeM9o/aLKizt0DLd5qBqe3ZBw2vcZguptK8IrCudW1rmq4v41z/5YnkQGj03mRhPvEThg/ouJIvp
CWAZ2JHaU9YhYxNt2T5Ft/wsV05yX/9u86KlhjLYCpX57xY22FFJfXG1rYR+WyRyh1FEy8H71upy
7RT07Tcv9ivmoac+U9htVR+8mGFT5TsAh/0PACkOjzdhQqciLE1pS91oIV4b1X377Yvtqml4yAFv
+FELOAOJnhGsRiI0WU7mOFW4LC5wJ4e1OHFhXE7Gy9yNJuGRWC60ZPj9kjWKLlJuXRDzc8/cWulP
Ju6Z2x/BXJNdbhhf3gjzombrz+r/K0pMgh+wQucsfV6wGu7nJNBkQsd+88lcqyS+/uTFmSwS26lA
lz0dLeT8AQBN/GbnxzlfU33M7FTz2JbSmzy4q9uNzuZMShZCK9Juvm8358EoVElopiMmR09ZpBtp
qb9O5j1amTlTaNqT3mcH2jLxAhS76/bXzc//Wt3+9Qou/vAx1CwhbrmCfqEs2JxTT/AicxERAOfm
2mbuM/akdjfZj5N64xP800n66zl/+esvNtuTBgpPqdv5cyBVPf2M4CjQ5yC6fCVnWwZrvzMPEgQ7
f4vFMniuhYdbD/5qZ+Dr33/R0On0MtJ1kb8fZJR6gqZCVeKoKPPJV3HIUOblA104Lof7llWhzt3p
B0Qaw7/9Dl4bGCEk/c/LcLHxt12mkGzG7eAwn0qsEKeMwogBGgmEsJ0GqiNXPD3P65WJ5krr94hU
LCrwAGj4PmBAkTGNnJet9BlhEwjsm3fr2i6p4+Jkj7SoUcSLtTqtxFJXi4K3RVhAK5CdkL5Deh8U
z5b6rDo10i23BufEUJedws/rbd/fEawTB6CDb04mrlVKJtzgectUTOy437+eiDU8lxM9JxA3O80Y
LjonFcS+x24fOdImuEegpwWOvNJ8rXLEdpV+tv8NLR1kiEHNCKVVMZkff78KrSR6QtDVGS1BmWD+
ELLFUNwHyUpbNH7sK/SYsCCyjblCbYvJG5CsHgkZXSCYd7fqmGsFxLerufierTKUGSJo8z1REfVs
wjWUsK3kdKucmJ9bicl/yqKLT/jbz108gnFoVG2I+Ln6RwOlQCZIloB0+h52bDjDA3lhyaeeLhMS
4IrNbNb9KAs7fC8jr3tOSCNZSnCVStaek/0LjB00958RI1oCs1a0V3LdJlyVQczvoLNhECg4nB7k
wIeWggoIPw8RTeGOeHBkGNS/feFiyxDvhJ1wgKgGOcZ0koNYrQFtND9jc2HEG6JqM2H175L9mk7n
2124WETQDbV53HAX4F0wQCAPD9VI5yQnp3w0AXqrGADnAY7il7JvDZxe7j2rwuie2eZiWmL4Byfe
vv77qrQrS/u3q7pcT2JltHKFFzP9zdhSUreVcmB0UyBfON+BBSdrz0PVqgCvSV0NGCmpMax2MtAq
G+9F13hp6M/oOoj1JUZZe3wxHtLRDhS7t7WdtE+0xaj3tmjdNfmC9KkkW8PGHiGqUbpNPwZXqGZP
qIwWzTwM5uvQ3TfZIRg/Kx5nPtqWK9xw6f0ZhP71PtKImhkrBmj5iwqLJIVG6gOeBOagzhM9DhDq
4E2F12gMrx47fSF1m6ZajMHTiGrnJDx3yoZQj9TJ2l9jCYK1BGlJNXbOvEp5KlOfjg0RtXieVTrC
pZvLdAWnNQhM1xp3ksl8aCUjYfT//fCuf8cQiehYQ4jTLhW2pkGPX6hNsFO43lfNW/qrpdXnVOBX
QL4IK0Nxb/zivHb/fev+84sXBWKetHGcmQRn4poHe/FzhqB7xjI5xr78od+F90zbG+Mp2iMIWN/y
eZhXdpY5JPN//t6LVdRMcjXKVX594CX0lXo5sIRDEoTFG+Dzp5nG9Qxeuh9d5nAcHqPfRbbRU3cE
5/GretDf26MQoudwxeIhMw916bVICpnUJ4TRL06a22CCEuwOnFK3TDL6lLY44FrGGbVPSP3KnJCA
Ul9HVs+ZowZ00uNvXiYsQfjcydas7XIzLZIlvmPIX/nCtDytvjsLvpZva0JLks2QPp66e0u7t4rt
WV4I6T5tXpK3PPsQ0zv6f7fSxs2rXzhNTRygUIUQVX7feuIm7JsqYAMk7YLysXsAArKN9/VjkC3P
+q8edJe+KTECUcZMgDkXkK1olTEtl3KHVqMlzJTEzm7WERYZP/tU34vDBNqqeKDVeA42QeIpASKa
fTVCct1okifCyM6dXnQK/rvSuzG5GMOrD1H7UOtV8gC7R3Tzk02hBGO06Z1c5KiQP2UHdRm6kc+I
qdJWKFuts4NcORndnEl3cTcydCnR1E4N0d79biLRTliFETnMTrb7X/TFrtT7GEP/c+cuXvawTce8
73jdJtjZYopSz84z4IuKHy1bDCYquM9ioak3N+hrCmnyexg3q0Ss/B2uEvZRk+cRz2xw8N9bNY3e
BVClynSL3yEUfZjMgtvPIKAzim99FyT3Zf8cUSLTd7KehmaFzSmMvFJ86z7FZWcuIMNoIOsB9tq3
Cr4/JtnLReHL1V4a2yNpqLNgZD3NMJLJ/pzQJkk/RzTSXlssg35Zn37I0xo+E0FQuMZ8aQeVShYO
7AiR/M7ARc63oOpqyw06bOfkla4SAlWlxUdWzw59mHckoIjprs1+tv1uMBeKnTRrJVgOKO/pA3X9
4izvh/xZK54yY5vBfk6D11vr7TVhMqh58tf4kiTF+oMl+jKUU4NeU4NYzme0OnPsyBPfu/d4Sf+l
QOzR3QXDGvM+EuWEYhzuexj5VuxI1Z+xqzytcvPZyfMHiCY3GyRzyfbXM/hyaRfVRVS2vWymXBpq
J1f/rTrF2Q85F2h+8CMPFwTmvtyqHaRrK8vX23FRO6jGIEzZwG/2C+uDTgVJU2e366kIPA3J+Nyu
oMh3Y6Q3C7G8tfnN/+v/+osvelLs4qGVBPy6umP7mxG7Po6b1GmlWYXdiq/VDLtNNjQOHVPx29P7
jb3w1i2/OOeI0TlvxHq+AD9F8gkIiVn1U0qDWlvX+FdnDNctbcG189/XV1C/6Eg1IsmgY0S9Nvcf
B9PtSDcY7yEjCMYqmjaoec9ULDhC/BIFurKKq7cAJlJqLs3kSSFJ/SnufujVAZ4wLVULvY2TCEsI
SE33qzU88XSj7FXmRfLyMSkiXSuFRjkwgou7JFhy12M6ne+S8GEki666j2KvsVNlMcaLmiGXc9Ic
i2g/TvHKXZo8jxk2QNyBLmwo0Y1/iMu0xMJwp3b3vYCnXCg5QCyzjgwF/9Zx8Ro0xvpyuZdr2Wni
karmeT4aBX6c7O7STezheg1Tb5AXmfVKZryFfdeVBd/OmATL6dZsIb2maNEd5VNaEXivkuxAFmn/
S7ypZ7kyqiQDzCIVU1TnAvaiBJo0OTBqC5B1hFDEOeP6D9mn4S77EV8hNasjs+58zkf8lEwwAquT
za0D3fWb9OUiLs6PSo2vVOH155k2OmeDdf6ZL2rQID1Wdi96PiX7vvJCknF5zdCozQPnSFylRNIw
5mVJqH52nPwaJz89dNpbXBKF5VjL/+L7/HqrLo6dRti2aSJzq+ZPpXuoI9Av6c5yssnWP5j7LaM1
Hq9//+i1dtW353OxDpsneGvSecqPsm+ijHWyeh01Pq3JON2fOVzmyylfnLBa1wfRbY40zSB1G9SJ
AsKNu1ujgqs7FvMKUpwYWRgsDt+Lv7zSCvlkDjn64t5V8C0REIBnTYJI27mJ5GmEyNLNA2RsVz9U
hHQR4QwjeVj5LxA4Z2JMzu7IP5nuq5f/5k6ZIlpGUxJJ2L14PKYqTHkscWnRChEZ1SDv7Gu1jggQ
V1fA64nSnVo45fZozildT+FAEXNfR+tyd2v3vDamtVCL/s+1XDw1XD3CWExci/4EQaYHJNgMr0bz
ErKzl1tgRt0qeobAJHULdbaMi7h5QppuxP1wcjhSk1jFu9Hv9NLLU8RJtzo2VzqQKmso7NlZocDz
nDfDL5XHeE5rdcjamb44R6xTnkdH82St6gmP33g4wVBJfBN4q/QKXGn2lzf+VLqSPHlmhhc+eZZA
ApP21Hv/fozG32cyrgwPsA7q7goW95SFeZo23DpqP0TqK9FHdMQQ9yA1q0RxazAG5UKq1iz9p2hF
SHB2Fx8M8PCCQxOw7PfVL4Jh7Ml6TjtXMU6cKB4XZhSxYPCXliO0+Acx/lQap63giC1bwlggWUcL
Y0e/CF5GJzniT258WPJjkPuhFmLTYEilEJOwD2Li1GmCYqnZhTAA+32R/zgZb+fZ+XSylZTU6WPX
cYhoXrL+jnfrxpH5ygY43yDLECWD+Ab0Zd8fnSKeh2wIWIYSJv5kxakQ9oC4pLaFuOxnhDAqHRCI
U8No8HuJAAxcJD7WvlvAAoaVimkXbv8ypbBQV5MCThPzpg4wXBsPZfqh3844uVJkcMkGT/TP0iFf
dnAjNpizmLKIJavpOYexPqyMdpNQhg/LoNwOw6pg1oJLZEE0HYan6I7HE9zPQ0/2SC+nJbIRTZrL
/kl8OJP1qCz7aD3IP0P3phP9z/37XmBgRyBoDEMk75+iXyxxcY+coNHhGYrTKjP96bfxgXKAiC9z
ffIqxNkuljKxu9MrzgnC85CmbOZYF7K9ZOxi3Cw5mZ4AZKGVdbCOP0dOx5vmLV4TRcRmQR0rvU8w
sBZJuc+bhRLsMyzIpXAEZ6lyYD/RM9Dj93P1GSYP+fgeFR7MkbPuRMb9ID7E1kISlmH+B+Q7LJp8
V9LU4nwC0q21xQe5YI5G5sTbYDgBLF9xg+5KUu9vpvpcsSlwo7hTBvUN4oXLpxo2ehprzXBCsTDx
Ry04XurSSqleBxxCnM0GLMyM7mRbVp8748GsXpVxl/nFrRrrio9yvhDNEi0R78tf4oUglwfLChQI
lMla9y3gn9p0rIIeTfNzZW2z1gnXH81HXu7r81JI1yaf6QqtEA80Rtx43hTTr/Cm7fTKcYbLMnSC
FnCss19evEh0Cg2llMzTsUpeKmNjtosanMnsQ2vXqEFRowt3OcOvgISN5W3/+RVvtyqSTwf3ea6T
xcvS7hQkWhOGc70CpcQdco+QkhLNnrWwSndIvWiRFeBLBXyQwgt0h1Y/sOgjqUiXCIIRNaqKa2Lv
LBbRIQAE5UH8CF2OqrHKMdQnKrfEt1OsA1LAbkWvXtlBv1/8RUkYScGkyzlLBgEe7rhiKDW8xtZW
QRFXhce+9Kr+EAhL4NmnVYXS6pC90ydaavGzFC6L/r4DLDiGBBMuZHORDCtRfrq1El/dRJEYzW0V
REbyZTHURKkpdHMkQvFbWky5a1RrktFxtnF4dnUJIdpdpXzWmNpyT4Z9f0Jbg1Q1EjiAHDULGf9A
FJBzCy2v/n1E4t59ua6LPlM2NUI89WRazBN/maHEcajsRRytuhTFp20VrvGgPqLynD6r9lWRV8g2
RaZYcHrb9fQjJFIFLQK6D+Feuxf3meQaMTmtnmk5luLGpWeAvx19nBMGgKSbyYpXal6uf570IY2Z
A+ovPpyYL72ug2LuA0ynTc84qwHK3XAMvRfTvekKT1yq8k6CPIuLtc5jzp4z5+jWjbwiU/l+IRc3
UpRLeYylOsetP3AFomr3IoT0sfLPyF2Tl8G1BK86Gqi2AmMPW+32+ezvpsD3S7jY7dOqEK38VM2H
jsBXZ62hPDMNCj5oF1x3BzBEcgjr1W/UYVcq/e8/fPEBDl2oF0HPQ9CTtdD6YKzxg3jZAkIBRNHZ
Qd/MtoPuYP0cZa/AVGIr3SJ2VGNFdGQEJRsTSbFLKso0+2bn7O8p7Peruyj2dUtU6sko5/YUWDZo
MY4aM/Zz4eQY8SPv+EwNDxXGS2u4jS7RiHV0HyW+fiss8uo7AmZMsciD0gAyXTygIlcL0zJyDmgH
2t2FuNSVRaiBKLXPL4ziPHmRoGBhTE0zx1oNn7cx/1cEHepMOvufS7h4VKbVdcMkkzPAWlnYUQ84
32kahpNOR6KS9NZ8iB8RT4snhLRkq2KEXg6bW9vwFXLQ98u4eCZ1IfQEy3IngFV6ETzSk/1HSeBg
jKHxvpnz6m4qqubbe1mtff3bL05ayqmrBToHc2ebQLpXy7QrHwG/O3px7pRvt49OV6Rj3//Mi6OT
BdM0CgN+sUagWd5jxLEYGnNEsHuqUv7YGjPy6rYN6Gph+vVPvWhQpsNEoZPzw6Cpma3mHCsdkZw1
6aGRN02BZdCbTwGt1/dO9IN0Djkh+sVjOt294tNeyadFS5ekc5ontbJli5g3BNIGfCumTb5JWgcx
5t29MH/aLgwssZxz9XKZQAA303x11a9nAJsny66ZbAm4Kp/nSA8GZ3aybYmMkUVfCBYk9+nBNjzv
guFOCkg0XeIAqovFSP2rDUvmlvQmbu3FV4stk02Y0+wso5Uu9oypskqpGxNujgGDf2ueaQfZxVvo
Wd5pCzSKQ3+j4W+wSbe6PTm9uuV+/fmLncISkPB2FT9vEHAy0TqWGjdgrqs6rJGs2QUzqSMx4+f0
LWgfYEVrvc86niwkkzVzjj8jx3KRKDgSD+Wca0aCasapY9wE5m5Ghp+XROCK1lJBm+mNCc2wbdDu
k9SLb1EqrkxFecG/3MqLFa0fy+AkdxHf8do41luD34vRgwGWg4uP5N0583kp5Ka7IqYy2Y5N3ENv
HJp4XVjq8ZoHeyHY6cVGENZluAcmFBTO8MTzh6bYDYfEekx4OpwqeAuVe6VivB88TMqLLC3kQNrl
JrFBTso8c+a5Usw7XeSR4yicjplwnB0wWH9Dpz2vwzh0eg4fKne5kH9Wp0P0NsAYMLq79E7iZNlu
GvHBlH6aAhhRzl/aPWGBo8641x5eTs1GVe/ynFmi5sMP7X7e6rNIN1+Mi7W5EEU5H5p4PvqeZH86
v4US2pEtXNio3hXtNhDuq3arSgdJyKB68P1KdBfl3MPKovtE/fl68yYkj3nlTdWi+xX3rxUGDxB4
bpD7Z2FXWsvOP4UrgfPMb8WXxKWQfVbhfsRzZiw7FAl8xhuh8EbjoAXz9578UJTZb4olbiXBvjk5
ZvfQNstFqyBEkwXkLxanKH8K2Ese8nTVo9w4efX7mRc6W5O3yhh7/GlQe32Y4a4xNjxt8VnA/9e4
Svl6dlle5mOOgbiTjjbTw/y0rsCREsRpje5gfAjhbtCfBmNlxcseC2XhaunBQglByIxgs2jF/LfW
YMCT88+sW6TUH9wWc4XByarw7J3gBs3biZw8inwuKsxcg0lkqryftcquxR/KiD0KH01scXTRLc8K
ludx3Ys/Oju4VQL8ZV4Ff0KONbZV1h18oZeSsCCqkwxSq3g0jBUZcmdwnCR5/Mbxht2sJQ+anKZH
zlsc+p1UILhsA7FVpotWAegkze30mb5CTTTbObHh9ojn8jhweXkXW2Sfq6mimlye6ou5DwlVCuwx
t0Uc1DPyUDfZKHyRIO3H5Ld+V62yZXFXP5HKBCBZqp4K6Wcabgf1Kb4bls1Gek2e+pEMoZv1w3wd
X7fyP9epoek3ED/Se7lYd5KpnSJ1nMQZexBDPlR8rd6hDVoITihu5tmIJu2k3I0ssnxvapX/0lPR
rBV1suVR5M6urT+upS8tUTEhNeykyuZRAum7xfD3ZHp4DRvINTTaGqafdbvXGXmXHrIvg9XuGamY
vog/1J8TyYmbW/7Vv2xk//eKaGsgNiQj7pI8EFp5OMVxbx6Vu3wr3Rk5GePVfnjOSc76LLUVJUeI
WLmyiarkVM9wZBqBDaxQ1Janx3q4J0dRktCyOHXj8I8Z9YsRL84ahCQPKVFO2iWpcRpOR5s86lMz
T1mzfbTRoOO1hGr/LsJtBRnOHp+SN/0lYD1461hn6FEdSfAYyM89dqgd1aPVr2B+SoI9cXUBhrTz
Q48x+JZ29/Iw9OeG0FHh39qVFn9Y0nGfqtQ65j+mybGmfYwWgdcCl/pdeJiwW+6zjVViP3ZTZMws
DD+qwJZPQO4JJEV1YsWb/ha60rh1VRff19CXQTX2kYWsI1uldLzAdKwyltG7akB04FOTq0SyZBSo
BEylsh9EZMPGv0OaKmdweE5O+BdBux1oYuyzVJJuiSGXOSDh1uMTXXBlkRHlZ5dETbUsso6puWfB
iUCYr7UNodFOtpEO4wN5Dq0xq+iGyoWTE5Of3PkFypkzqtCAkcL9FLyLxascPbTpskWd6nbHqpzB
V6lTHNMjS+WNY+SfQcL3j/r/NsH+/yO7qJYbvU6nQg6tYydsY+Vg0Fgwl9os2XSjT1iXsuSXq3Sj
05YmMAEvH8xcT/glC4sEA8iyMtHglxsNNo2tBruocgBDMPwL7om1lQaXMkkTvPT1tOhakvJs4VPY
khmmlba+b36GR5JDN5CmhdXppWOS6RBneKb6HH3l9d9zi79OP7McWNRoVuChgTL3R9TyZflIg1Qy
y14EAOIRK4O9nraQXy+nu2abLOF2kfj28O+fBDdwuWJe/OZlcVEOsiLERvooLNVD2qDtLMhcZDqz
RfEJHWn0LHLHrH3Ggj4ezfFNP0AOF09uEzvCR/oOHwAOXkxg1bhpGD2jbq07n4ziDhMa/xQ9b+vI
nsEHBggqymdxnAjV7/d4pw22iMwxtUtScZNVdN6H7bavXU7jMSHzFshv+2wSmvSb7DVArmRgGeVj
nt/h/z6ly1P/JNXLvvOVYdMAMpCto3L+P5Sdx3Lc2pZtvwgR8KabMOktk0bqIGhEeJvwX/8GdDs6
SYX4qlN1qm7ckyDM3muvNeeYp8lcagFnjdsiNNdodksCmiBdeW1xauq1kiK+LU5BshqTjeRvyDsu
5A2kUWORfcKcRnPWy2cff7YQXsIG4eBn/RKvY4RocnEqqBtMOx+f2+kIBVyP1xLBU7q+nYJleBKs
WTsbBC9Ru+uSR4PMnz5zNIgu9bq8raRg2Yd7aC9x5Pjhfhi3mZCxqp4NOKgdNm5M2JWtf4aqXQZL
1XAAYQ/89cB6THRrB81agzSS/HV6W5rU7Hi921/1QzrQTvG0276vvNtr+tEumdQUG7hb2pakM3IY
hcWSw0FQ7pXmoxPZEBfwQZbZMXxMaByuEKmtUJQG7fJ/43DFwHJdb0geAaiYUuYKTiKcpXRdWSsZ
HS1zAt98s+RNGRKy+y7hyQeuki9n9UbhdY9Z7zWtI25xcnd2J+9BhATWUudGr8OV9VQxbUtgyYmO
VD1RwMg3DPQztatC1/saPxmP48ttPew5YXVL84UZBymprtqttMvth4JPfNedEbXiPe2mhU5h5C+1
GzPsZSdyZ7wI3tg7NBRsZ5WjHd4b2luLyUWQWZGkwqAfnEDoRmsgXz8CdeFfqasYL/uZl3KasBbd
U7wqCEVNVwJHgpBUa1z8iN6Ja+mddOKPmEbO5lfRqz6SK3I27WwshyeLBNXQNuGolCSmEKjh3KyF
sGeISPrahV7SkkQQr1ijMRMDFykQQVbDxl/FBlAV+qbRdXqaXmXoGhqRJh4sEFYvWQKmYIueuOt3
/UsIwanb3l7qz+iai6s0ZYjP83VLdoKW3G2QQtgVFgkPPiLBVY0fb8VC+dmjD22Xaf+Yw4TTvIyv
e1wpZ/W9BuweLA3iCDJX58z1iaM9f51eg9PIMvcegAh5ouMjBOf0MApe+ZRdb6fklHFyl3fcKXaH
TF8l6/LJ2ks/k/XIxf8wh2e1KhFYnrkddIe1PY9YqInj5urklxuHwHeiD3nfrPjZmtYxX5psHUH8
WeNx130ayXMxbAUQG7vRac7To8EZbal7sQsFZDYChL++WwKte/nK/ap713NSZUGfKp7zldHgU5rs
+GKbGqbI0hhYO+o1tbh52819d1T50WsEJhk+7RTCqEVXE/K/OZWB3WFrulmirUMFlZZN8jNmEKnd
XvB3x+2SPZ0uT/lRbaRVk5zlaBvgT+O7WM2vhfgO6xQFVMmJ/QmzundbmzD75WX6mvLxIxRJN+ro
YftbNJpXY5QJ3fCVl5JQ8eYzf8W53z0N4s+Rg20ooTxDID+5RJa0AtCGN46+ZKu2aPs/9XfaqjWn
iuLoq7Ah13S+h8mNV8YnLzyDGizLerkpmKR+/Hurkb+cIdhpJOpyxkiqpDNtYyf6Y3dTzEIx07pL
r41XPVkzunARvtPLiBemE+zDT3V+E+NPIk2QLjM7IHbieUz2xncawS/QuPmBS6aikdJjWlBV7vo8
nSYEfii26VVPPmsPLnL5ku7qnb9JtuUDHoLEHi6itJgMm6NlwoKUHZP15Kaute5YNJZGv5y+uTlf
zvi/rwm9B5gXcJgkv/z35oyBITWxwTVRvMBt10nn21baQt3n1hHXQ1FAUBsWxe291NcxDgYizqOH
XPgBEQzzq6L8tIAtZOgXgv3Mgck7p+N7rtKSDZBtfR8lnjjt+nSnoYjE4ADsulv2tYtj0/qRCdvv
uhbmfVP1/g+6e9pllkcZQKb02oubwTpO3bMkesIW8bB4uvWw+ELdtmTBURTNKSPX7CMn6N+S6ldQ
8NmAdAl5Xy3jnLHy606KMuHQWc+1/5wTJC/CrBNusnNrzuDPYop59rS0L2xx8cDGMaZ7od/k1kV+
Y2yWBZdR3v3uqTodzADTlVm250AaEmvbDwH3jraVbxuWS2EZu7qwVTn0x4vYTWm5lY/Daw722cFD
jLCDvlA6N9as+ulWn/lRF3tFzkf/+u+v5Yvl9n/3z4AOgaV+zhT97wuhaKmh1b3E/bOHeMfxH0FS
C19jGyneHBemz+HZRbdMKB1mJTIV67+v4Ivi4v4K7ipDSbMirbWm9DrmB3jiwjG1lnCgVGYx9eSZ
+A6jJrIzeUPJVmZ2MU9QQOOYaMfwYGZzB+NQTPjRUWxwIEFg88zDasQ9sx0N/qj8/+GH/SIDvL/o
u+8IQ6hRBrX4+7ZxDZukWAbhNaAdqnkRSgkerWA9MhNWlJ1c2Zz8VO6nE0ckA1U0K+WrGCxL3VNu
HyIFXNoR6YCx+fYrTraV8c0t/q0D+c/JhpWIdcg0NDRUMg3T/z7kmzCUSZJjv4Az6ucHlWIB95X6
q54OlrGqxZOpv4y2BmGnPIWZTQbfNHqicJJg8TArqp2p6aEXL82NshsrQoTteiVkQLKd6NoiYVga
+x7SzifkGn+TVmQa25Z1YN+NYHkgIynI8h7Zb82ShteKD2ooD+VkV+wX+XLA5ZVRBSCa3uQXiDeP
35lnvkzoTXxehqrzP0X1L+HS4zANhqrF8QUL/Sqg6Z+9FZPbpJ5gLrEXjAn9ieXNsCmU9dIbCpwV
K9MJszV6Sa5W06699hHmG7FyBfHlZp3NfC0SM7n896fwZZr8+zo18IbASCzzSxcl1P1OmUojuihH
84yFBjSUii+OMv1TdSNkR3ruQZ2tgVaRo/dEWqNrbr8PPP4yKLy/jrtFddCyKQmaiPtVrUXIha6W
2bmDAop5vHSAvzSqhLsyP4I7RYmdMNVVvmOSfRle3V/E3XG8FuKmCY0wvgQc0tDTdwv96Xdnkt4R
sxJMvguKlwYelf0dY+TvL8xcO4D5mxE2d6tiNcqtPBmpdJkk/mwHQpOReDP6J3em8SNUHocMBAOI
SW0zt40nn3mUo1FAtiJQFkOzpe5M0J5IcgJm6Bbe+FIqv/mqv8yRft+gPy7y7qvup7wUtZC3RcbM
zDeFVrPDCV6vuyOG2nwH/1XcmwsCDRLvu1f1674xf1J//Pj9ApiOUyjFPJ3QWFnNJoF71CKocnPL
411pPZl8J4L+FgmYs9btyjcyqEA3/PuD+dp2nK/CoOtomvpf5FSmNDVhe5PEC+bmfpPB1XoRP9XP
CbLQjfp3N0AZCx0xrOcDfjU7YqEEgwxt3vMd7iKfQHWv2uTdQWcmS4/qvZn2FIaZuaTd3I/emHqs
b0ruap9WzsGNQ6T1LNJQ9r3wCUJlhejuhfwq4af2U1myyHvTT5W1jDm+Sa7EsKlJ7MFliXQJeFB1
jI7B5PjZonqTvjMbfCmE5lthSjQcDXJpvki4ij6akkjNokvthNW1XDf9Mgmec93t8yVsxchJBQeL
xHBNhX3NEY4mCQxYm5ZVbPOX+Jy3f5uvs+mhA7IcuQpYVwX6hXWljKLO+fej+9qEurte+b97Emyh
W9GWjLxgYPFtYyFgloQklZkr8pk5yz1grMgkym2N879/W//rvbJMXAR00b8iPKNYDcuw4ctJ19ZL
JLrdtX3NnnAm06eRpgPCflIEBHlRSCs8Bob03gynm7+LKBknQThaar0I8s3EcHtgfg0RhUuOZyJa
wgBvLUsrxfcKUIKPwc/6udzKD+rRPHLKH+igquFSY1I4pFBcYeQwuUr7ixicEv99nLZl9KJBezPq
kzrRp+G/AhRcPkV4jNFm9NVxONTfRmv8fb3/437cPYuursGcquyPQBFVks9cpMtlCYj7kMTLBq8F
EuF1n3qg4G3siQ12L9uXv3mDtXm9+k+VwhthYuzQ4RejpTLuF/yOTPEw4w0uX+gWyA4hynTHKDt6
9arim7PWN2nlUyHTlQCuMjiy7GXZW98crdHBT8dVai450NSNA+hfpzD2HbDOwg4EJ2vWE0qS4odi
PeN1xckdnXJtr5Vr8qFbZ4LfbecHgXQ3Bk9X+FD1b2D0rcMbOjLBXanfBpR96Qfc/bl3GoksGrVA
haV1ubmIYCLpaIVOIx5KzxK2PIGAIRvNLoMzv7aL612JXT/9Lmr2a8/77iLuLEqZ5KeZmDfiRTOW
YuqUbKzZj2jYyYSRLono/WTkWlzA904yQUZpu1GfZGxXWCZKL0Z3F3vMy8uH6lHkJEPIL4pHO/nV
/mCgUcMwMx0iHjRCZzPSARbZcXyLN5qdXujGxcnKYDbcP6evt3Xwkkcb1VwYuj030ESHhuDAieSb
zvdvmeOXVwwPo4GHUdbFe7le1o1xCkspusTrAZxqIMIQIeqAmjbLngfrTfOPab3O2tdWXDazZubm
TNWGsZ76s7X23bgzBhL99hJNXTstt9m4DYiLRT2Ay6eo977+S7g9xbBwfMqWilIgYDuc3jvtoMXu
+N329/UUMj89Q6WoFU0RLNvdFzONptQYBq8QR59PHd9hvm1UN95N3uSQbPGMSTlAeF8tfuVvOgrZ
D/2H6oSap9PvpOY+AeucibaGC2L5u37XF6zdXJ78eXF373di5lIkT9V04ZAN1HZyFHNxlQQbZ4RK
MWlbwdL8xWQ39N7XESkjwibDia0d9B/dYsbqBHbwwrCHLrZvV6Cu+j0UtFZn1G7/ezv4ayH155Xe
fQRBl+ujGbHwKEc+duO9W0v4pZTCUU8zPr5da0/Nz/j8bQ311wVvziTBckA44v0wPlO0vLYs7lBP
dt0cBRyMjGE6W19kJ+aitrUuqm+OGF9P2zwVS+QXqRVwxN8DLcMotJS25pXJyqeYybQwqBS2sl1T
pFWbgF1X7fDAg2I8GZS7DPBOpeuTf05vWy1Xhb5G3UIzvGdyRIoGMgvlbKlX0T+TOpjuLeZ43r8f
jzafNu4/2j8v+e5FMmNfBVuRRBeIAjrHIaeoTkUBupdKjGWG5jmvv3kYk9Vcn+cnlTuJs8sEpUph
0w6Hvt2nHdjeYqf25wwgrKo+hPSR+8Rpqg2AhBviq8wWHvUafvmlEdxba4uwZ4XntDqMtytrX3Is
rPMIXNbUM1LuYs7qWFHk14LFGmBpug+/W5uVv5RIMmqNGd+jatJ8FvlviWTFpdK1oZlcKkB7Fb72
dSBvQMVMwoa5LPVr2W+7lq2M1qoXaxr420PIcMN/041xFVi+9zM0JNsU+4M4KIuMiYVSrVo6ImrA
/3tqOcKETqzP2Rs9ZhaUysCEOx/PIguHFb8J4qG+Xa34IqU70W2u8icD4243XK1npSF/zI6W5of4
oZynT1b05Kp9yjTTaDjfvBvLvLLqf6j1UTMOcreN28f8pjs38oMiZnORsR45/ycFE+Az01Fa9Uwz
8MU3rjEuWJ7KS3POeC+xYUTKsbodWoDPdHOby/TOP1LryyL22UXOMOUdKVuO1RIHFVlpMX30hfTA
sQv3r/6zx0fv70tzWb+rkFqoduGq0Lo0d5S8/O1yBrh1oXXrbNwJ8NE1R7RIsmIidigxldJ5Y3wm
HnXZUUgxnMcLvbTAsTvYFcMQuh+vWrQhD+GGt3BA8WGPsiNbj1G4DNlEb46lbBockdGln57JPE+I
mWWuBKC6dmtlDzqWP4td973qlyiOhu7Cf1yQ1Z57RMS007Y1PmL1rEW2TLuwWon897tdyosOk0FD
1QhSeGWg2s+x5yF7qpER+NpnKUKPqJGXdpyAQAyv9fCiEBU8Fe9T89izM/QR5evoYO3DzOR/0AAd
pMcuOo7xcmhPuWRH04tu7DSkOLGTR57AMqzbWbVAYNmgrmw11Jm3M06NPllIb8RcsNH4wL8eARkj
28j6vfasxB76HYUIrm4PULUpmXedktKe+oPR1ovc3EsaWdCrUWEYdezNk8BR4FW+eQKzYWLkHrhQ
mU1L2DNfA//fldsajbB4uGE6Ny8oO+P6lyQcJumnwWlzXEfRmwgdSdtZvokKYXLQkd5ke6IPq2yj
ctZ0GqrDa8Kyq/qKJwKLMVwZWDj9eZF/+VFsfmlmZSeEGnLAz+2xJP3gU8leVfQYYvwSvI3de1iy
247oSmzd8Kx2HXy36hn35aGFLwIurWZIjOlnNvt/P/7Rb1IzmITkUr9Un7TrarSNUC6zjZ9t1OlR
LJYqoCJuoeA1dJT5CuiyQUkXFmlwYXpgyXaT2u0mKd3y3Xio5I3wLr4SikCk8bAOX1KZEy+T61XM
nle3PYwolOcdpI0JkOcUrqLkrRjIrflU/RXsWYQaJrZ+OLhnIupfwtX4kJ7TZNnpttCvffktM5lR
Y5lNlhkQk8hA4A6LdCt1e19yU1J36wAEOV4/MxxtpTkGkYdHe8jt4PnfG4Zyv2Hc37q7xoglBakc
y1F6UR609xtSFLWac1nac9Q5dQ4sehYiTVwktUeJsJhonk3pMkStnMIuNqHznqxNIi5OlbZrmict
oDW6SI7tc/GWbf99rV+OXmxsmsV0CKydKpEtdL/Gm6OBcUOdqD2U9wEgV7oDArxE/ejOMQ2RPTIC
dXN3Ti/45qfvT8H8tC7KJKlouGp18X4+JUjCpCmKFF30fb4uDnPOZLScyGW3JbdeBo7xDXxKEr++
03PfXNThx2rwp+51a2GTS3VUhNKl39A28n+yPhsSY3/Q91uDauK2NhgcJ+Jaapc6phGJI8/4rEXs
usWhl380w1YyVsQtVcF+lDZjtgzDi4hgCX7+Ejz+c7tliS97dM2zjBvnYYsA7L04ttt4x2sOWN9K
sWAgEoGkH2uPHRr8hFCvd0nf5AmypXEnB8DoHnximplSs+hYhas/WGcBkjFkNpQiCJ9Ih1PWQbSt
jYcA4ny3DfOlbqxSeclgFO9C8t4omLiXUrUQ/bURnqNmDwE8sd71YDuQjUjflC4m3ZftoF3FcDkG
RKSRPafM4RzKxffko3AuD/yrMOqvv3nu82n+z3rq93P/4ync1VNpLkRVceOVC9f6hsDoJbiJ5ZzD
jSbpW57P71P7l1+bZ6DwCHQZKuJ/17Eymvyy5LW4EHIQtrYkeKhios8cqcir8q6K61y/1AxJeoeA
huRVROqPfHFFFupTeU3Z/nfRs7xvP/OrOMHooL7rL7dhYb4G1gsYmvCH+goEAg+JlbG6V7aEZSRC
aeXc9qg27FklKmRO0rga8KpiWOXC8+2WAXbdjaGBjP1KDRuRO6ZcJTCuB2nfPqSr+nA7mdv0p/g2
1T/hAFSlO1rO+H8+ecyPQlJxw6iGCezo/jx604Vc7zq2Igh/3rAW3lgm4bjw9ROieGSIeEFAnMDe
R3nyTVn95Xx2/9t3TR+t69SgyPjtWTPagIH/Fb74G8Y/THl6zxAXGcQsdWGiQTv4HjoStzz0V47x
nNBvx+oUnaw5rnhgDFwu5+SEhiarW8fv3xom5l7y/Sv051262wonNTVyWefMQho6Sh503b1TYP5n
wbLcCepzeaA0U5KF+C3wXJlfz3/99t1eIrRibMZtGfGEwhM4xVWgOplE71QcVsjIa/G5D1e5H7kk
yuIJh41AJoHX18scnvhhKHakH6b1I40kCIb4U4WT6arKN6e6LyeF+2d5141PFKUvk4ZnOSPkDZNC
YKNla4QiFMwgFP0bExpdXbbad13c7x7NvBX/IbYQmkmSE3N+gd8nL79Gq9nxZzrZC9/Sq7BMkT/f
vtsyxb8tYH++D3dtj9APBT9POK9nn+24qJCe7nPNVue17FfoO1O678BwdV7n/8iSE+yaAXiFXO5I
18SElKfHTltXw75qfyYG3aZopW1TQlaVN+KGFHMzUMeCoV4Nsq28wWm/KHsT8c3wzLASyVCtLxjc
5hwvjW2R0eddTHM7+IhoTLXmyZixmV4FeallToSxADMKZY+86PRZPNUzw4aBJRINz8QaHmrlmrcH
aou0h+bJlPtRQdxGCvRYrEazdsxOXjTkuuiFV9XLdE9TDMEVgdfqQyGQBo7Gtt/fGkIx6hc5tJMn
6Zi8gYbzQWbCmT0Vq282j78VDbN3AOkIWUHW7/7Cnw9ckHI/LdN5xWKUGtvSInBv0YE/HgXnU0mS
RJu8/Ps3vwhpfr/df/zm3TcYUEy0Pix9ftNEIIlGyW47TozocDttmRQeGsIJZzD8t2XSvsS+C06D
/YyDvQRdp8H0BdyiPX+fcfHXN/GPK7v77gbLGqQwS6YLFA0ZN1d1mLsJZ5ChFQHpeIM4kR7UYxTA
SEL11B3qn/K4y4lr0I7BQ/XNw/ni7phvlGow4SccASv9fQe9qORCZkgxXcQzbzsW38XQeyKZ1of+
FV6SorlNZ1tvGF5/kH/7YKruKFERn8zKUZCYEdL2Pst5yBYHjBVGT/9+jn9dpWhVGoiPZM0kQO2/
i0VeWZlfpPF0mVEzPbxbJ8gO7Mjtrw75oUZq0hvhL/9nZNPvu/LHz96tUTVcAzGM+dluPEye6AYZ
TX9QKup+7M+8T6YTvZqIsn6HWB+Z/ZDRjF3Hw01hh6v2IXRRThTiDrXCd+v2396fP+/I3UrWyP7Y
Y8mZaOBqnkHSjY0X6ECg2aLG/rjN3//9BOR7L/L9rbgr/dRCmUytwPKgHMEhlVsxfYiTXe2v571U
CL2g8G5gmD2Ty6i80nSUm9dqOH2+c9B8kTrcX8nduUcUmfaMFX+5lnj6knc1dSfAY3Ogzhwjktg0
lWwYJDlMUcnte298+66u+EKd+N81GBq8SQ5B+n31Nd20Sm4zrmGGDxBfkTK69mlpaadaf1Un2onD
h/mYrlluaq6KjxqSqevHiLwQSdVuFFI6MjjSvYpQlsKbjOfEsxj4vgoMFmhqNIu+/eYj+usjBNwr
wuugjYuy8L8fUdKZYqvXo8grU1/l7MmAYAWRRkBOSNrQS7Hu19Jj/rPkJNtug9rtHqNvF5ovWtb5
zv1xEdYdik+2kjSp0k68qHuaRJTXOXsdFo95rVka/GN2wAbk1eGSpGEsmS3uQWo2cU39NkB8LfAP
Lsw9Ysgl5tBN+JEdIk7jPhXkSs6X4K/RUc2I8Bih/rqzFsGBEDj8YPWp3ZvyVqO95EoOcrXm2l21
VbFUDsJT1iyRxmTqxap3afmgqC9G+5gpH5l48qurmHl1tupEl9YRUnLKxTxAUw5oeUM3NP0pDXYW
7vKf+laOIDPbsnA0oerOeXcEKLK5vNPsuxFdiJP0cXikLC/AL33X9/lrwTnPQJnio8mDEvPf51tX
Q5WHXSddLPDcEAppqJLvk7m+YYfWvq8XvVscSJRZa1vlzVJWk+RClJ6tiIBoNRsd9JQ5aBDkDizn
i0x1smfqTKvzu88H0jKXcl8bz/gCCeEgWL57F5yWSmFImTBdpG7bCJ7RLNPUy9UPgoBJAu2ZqGLs
YELQoO93CxGTx8LX7Q4F3K9oYxkgPBwuevyo3fmDgpbpGA7OMXD4MMbi1etkz+LvnZZsApr81b5Y
t7Bw2GBX/tl4MHbE3JwrL0TAtjJDpyYLehjtIkW1YSs/FVLCbifQMML4NhWbUdAcHyeuRi/Z/0yr
545+QB+7wu0ACrlQKnrfa9PRmk9Der2BRoHlqS6Y6TfP/H2Es0ZzjNlgLERodW+zsWk9LdXyzC/2
gVO0MHu9iRJoAt6FCNCWf4hrK3XDN/lhqL3xRMZVJHlTbZv5QogfsOXxSqHcVrsSwfcvo/mwKvxg
PgGFm9baLMJo7aMhPAufTQrExBY7rCKwIhG2kGe4HLgn9Tpn/hGF2ObdlJZavpHUfRlfhWE3CVtZ
3jbJMa42SbIsxiU0WoPJRRBujNLFGnijl4lXvuBYcCr1Tcq7HMTvgg/eKXuBVpOqK9hRHUU0X/CY
B04nPzYifoj3odhI0XXs6ETvJQnf4S82DmboY3JoIk+fdbSbqSJ5YYbsqSjYaLeG5YKsgeo9ogGQ
LQTJTUpPZ67c/OSEGQQPes+zWAC8Q+fAr0Q9PZjOnmi0RD9LYxMCSR94uNjl7RzXBS6JYAEKre1+
ICmUrxV+mMzDtRsfzIebJ3qFx7cdFhcbI13Ns72l+2A+RJeL4K2qPeXBuKq+XXBZGi3OfB0mcKcW
NNjpwOudTcdPDrd4zSanUI83cZEiKBBsdLpS59adG0VerNsVTkp1j6CHoeRA95iIOJjc5QJWmQDQ
IXZk/Kusd8TEeLyhHOPRTaNGbvg8V9j7zOQcggbW95PqBPk6Jay2W8+A33jRGa6J/38gHW7VxzPl
ueltE0mA/GgWqwgAwvSiCCt+yehWZWvSmPrsAU0LwoJm16lBIxu6jby3oCZLC11clKZbJLaYnaXE
1SndS4eRr46bnTyjXnL5pWZ80dq9oO9yvDykqzRbdEr6IXo2MXqHj/TrAmgAYu21DERcHeSZ+p7C
/kU100H8Yr6SZL+sW7WQpF0jfyDEFoZTJa8a8Snwt2nsYsBqs4+WTVHKXhUBqJXw0jU3e4oO6I95
KbSFdZULpFqG25WPiMXMi0SfPn8x21Mdb4v289Y9iQztemKyZHVfzBZlxB0zqbvy+bLZeR+/DS/4
Mh3+vdfhsdXoW5I49ltc+8eJp2t7c7yZtMtG3LXNWm6dWpy1+6jbN6H7YLoKYQGsXP8u1f76szNS
SCEtErjxfXc2kfTUpDszXcDitUt0iCJhKzdb5AVyUab2ngWZAXF5P32rQ/1roY5IAk2BKovQa+/K
UlMKgjIXqTG0BcZ+jgcLf7iGnkFkybD0ObJSZWy/+4uhff1lP/nzZ++q06S0sqm80eepcIQmDw2W
xGRTTauke82q2hnMadVIkxPKgj3p2T6WQltgHj37J3bxSL3wrEsbKO5yDsMldK06BM6wu5Wldys+
NJYoYlsrhLPBkvhw/tUt7tfbCqXgTd7Qbs4qLGc54RrYUDP/ULQXYTo0+ruWi67J2f2lheaeiesw
NRc50+ihdHT/2SxQ9fuNR0BUonkpieko1kniq3G2+QFtKYnFyhlru34fcVfW66Y4ilj5qmsk7aeu
WhTklI5URxL/rKm/TGrvgWfbSaege5OHR6TJ5Ew2EeWTDZF3BKONIguaBASVAiy7diyfh7NWnHph
I92Ads7rWCYtIh2GgwMiciqo5MF5LIXetdI1AbiY1qatVm4VZRMyRYxI8gyQ/Sk/OnJimRaKp15/
76tr6jN1vUy4MjknFB/5YVxP+9tVYIIe77KKNPMFulfzGj0SxuTkB2XJlKjTFso5Fvflq5qgFFgI
5RP6AZXbITUovYetiNiywMlYfiSAJNrUS5vdQDhKvgxx++WfLeN2njb/UbOJD9rnYEF2BvQ2ZLOL
z4rX8vDcGiv+xXanvRjaC1i1tb4KmR0vTJa6TRUuqe7i1ZSzUjNThqlS8bPmUtDQJ9FT718zE+oh
rKVHNlX/XSY9CGN2MhsU58BVzl4O/gvUn3CY63HRWouIMS0eMnI5ygQIvcc2pPku/l6CEUg/MFJn
+CwP3c+JPWJYUD6K2LAYbJjjQsk+b9p7tg7ix0Le+UR/VDAlH8tsCefgo9kKGWZwOtUBYX+BTUmC
+MP0iAk4+EfsbcPZsmxsDijChs3oTW6uO5WHrtetFJv/G7fxi34cUkfV18Lj7Mbx98q51mZOWvxp
jHtBmU19CaXZJ85BY18+Jeg/rzW1wzrrFtIZcHGym7UPdAuP9KxQ42NPS11/ZZwLKsnALQEFwahG
ESMs8+7DFJZG+dwWj0OBRGSb7PvCwzrZYeNWqiWcmK7CSr6p4WCme4UQ2TRlxk83wncSPN9Jv1LS
vUqXqwK+aEB6QlHda+ySUDmGILDBSvqJm/2UoKQ+yC4jcnCWtmATxZke+p3ylJL2bdnFDwTgA82e
AuIGZ2bpsa52CWN1Bhu9p6Hgg203T2zYhg+kC5uSY76QTayq9lgds3IhRHaobodqd2ue2URVjM++
UymvHYCOnr+rfhDMJzFfSYYbMgF8oJLg4d7CRf8sfLAvJ8p6ZEQ0NT9Gf0ChftVJwq1rzfZzmOM2
WxjKgrH1zHrbNYyyXvB099g8osO/N4u/dsgIeZ093Qr+jnslEc1feeYQoDGw8TB3mTegnBrFwqUF
JIYboX6QT323LerV1DuhsWWvxUhIYBaW1+AU6gcpeND4gkER2+lj8U3HFlf5X1Z2PGcMOHSmjeyi
/z3UqH0gYHcoZ6UTvCHypyruPC4ecz1clABZwwLksaauc1Q5XbZHubZXryOKwpPZ2+n0XrQOahMi
NXLUI6RC3E7UkleUS/twWNjaa0YMCntVY5Ovw1vK0XwjI/HQ9iD59eCjiLn/J6v7EPnvTTBAj+OP
lrih+BqoByp9LqGz5uI+WM+lJKlURN2McNgbR78GdG1f8lfBtJmKIAVwqvhQqAeo6Pxzq7BWbaZy
Keq7qTkNyV4bnRtwN8ON4UnnJ18hKMWdsx04qN16O3ymc0uS+V48AfwFA29cxBNLpnVWPoVzzPGO
CX1Ag66AHashsCRib9yj53emTwKzMcTyjb9xM5TYnoxF8ihoywggC4GgwiJYTuD3bbr+MfxQtyfT
quc0goQ5WlofFjuErc4RASi53AgBD2/wJ1b0ws33jCSnRw4Hp+BTv1DxVit9j5lUex838j7hoLlI
VbAGUBUfbs9SvlNbL7YIB1q3CV/yuRp21MJUeYKXFJu0W+XGLknObXPKo0M5eBF1ow6U3ynHF/bC
pGsX8BmFdkU4gii6AGAFVEmlrf/kAAieieq50OZodwp1Im3JUnGC5JyX+PUKT17OwQbtsJPafUIB
WewCxKYCZ8k6PjQ30IffmVH+2q4CaDZHDWGfIi34vy/wGBlBJsggfYPZerYWYyCHtCtk3mIA51C7
WwGDFJqgWNqzt6XkZbr1wPSD4eF3nkfyA75+Tpge5DlRDaU/+Mz/Xk0ja1pbRDSumpe5JL0trQts
aG26WLdtZ10TcrjHG47XnpTtXSlebujVsnBVLfPkKCZPLA6OOjLn2JQqB59pl6Xb27BSjZPfE4oH
p1gROMf2DSf2vSY6Zun5yVN2e0wgNjTmRgzWcrD2S6+sN2phI4a1vATb6rRTx3MpkzjfOVLv+Sqi
misYAT/6FJnST7qrZ+/qSPMnWgWz1OfmhdXKCvGP/z/Ozmu3cTXZwk9EgDnciiIVLFnB2TeEU5Ni
zunp56PnYtyy0MI5M8DGDg2Iov5QtWqF5ibPV8a4GZHc4DwLF8jX4Zu4/WfeLZiz8U8x1hnFxtJW
BvVPndxLw5+RFqXOVHpg41hVFr5kK49mAAabSXFcbmtvARk/b21ukG50+BvFLa2VTKQOko7B7fIv
0r5ijZivflaSztMu+IcaklZC/THFziDSJjQQZ4cdiYeB7pB1QeAtZBKdI2trpgjhPGLv+W/SPT2p
LN6kuAyA1ljbrFx5xTz+03Lgz+gpF9Ndy70CoRqzR7xrlfVU5lApIBg52RlKAnnhf4bp9O+oYE3P
dECckv2p5T/ODM8RDvUbzngPjfGhJGQfi7uxxyWeZAG4UR4OF5yQczRqA8su2ajy3kwwE1Dxkepu
heEgwHTInrtqUbyoT3iLNYUjGXssw2Eq9OFnExHq9TgqN/XpT0BXJyK9v8PLQOnou4FqcuYD3Tgu
Or/Y+vEOyDMh5yMPoz9VsPEhI+InTW23SxCDfcn1ktHaSXsbQldMtVloYCCN6R9VURUBBvhPkg5X
kbMNhyAVbWshfkTCS1+8pfDqfPjnCy1ajOn7qVpI+pNe2XkzJzaquxG5Fk7GuvUeAyB77HMqKQJN
XCjCUc/mMnQnlT/Rh4+Jusqerl1ll26yn1tPO0M+/brXlNAH89Im6kqD2jPYYjvSIKCEkQobcYFJ
R2RNuNfkVd46IkASUAT1x5Z5n+G7WC9AHfnOz1Bts3MV/xA65NtfdfafzqQzeG6KFJ9cr/nfr8a1
s4YkLXROCW4dwjL6eflZvcKGatERaja2dfpnbc3VO+jG976tODi6BSgqiKZo+LGXxuqaRukX/R5/
qInRBlldn3Rb54BhdQqaUxWj+akAJyZvr47P1XZmNG8sJ2QE6x28+hUDgw6vKtFuYkeb9EmhExX9
JNrsQoXlcxORwBVOXnvfupRC2CHqks1Z0z/Wmuic9K1vvHqQzkr9Frpfi39U278042e3FI9XCq/f
hc3f3+jsXvBMj1C4ltHkcNA+ip6Rm1uZ8xiwDu+6ZO07OsjhDGOEUZ9hu9GU94ozWVRfW5e/1JLn
r/YMNi6MpBwr0RePMKQxiYjr5UA3il3mUuYStRVxO8oLVOoWfvvza9OcCyw2XoMuwlLWLEnn/39f
SH3miWnYl3z6VgB8hUoEFoUSf+bNlVt1Rs257D5lb5aEs+LOv34j/p5r/f35E7LwA6Pp8lAtJe0k
stQx8+FMxw8I6wfVBi3yHRR89B62SSm8GB+1Yda/TQq94v3KYvi94f5+ijOeSiJGSVyIkQhkE+JH
sPT85ziZcmDz+0C6JUXttAY3gh9MT2CPf6RgW5tzU31MvIVJVpPnXNtw32z+v4+Av5/obHkqatSE
QptOT+QdwhV8/zK14f3m2OTQcZPgR6tVPUpchbhkjC7h5vKCZZyCrZ1yXFmMD/hU+IUz6e8sZ9Bv
u5go27cEmLNWHgZ8WhIiicYNQS9acxOZe784miQgJAScandRswvTWfQlQpdv8BP5biKn1XDj7U68
FtMW1qcP5qzDoh3WZb8K0QAS3BXf6sxlmFvMomAWjY9Kv6opUcw17X0hOy0pOsL9AKmPO2bQVuVp
nYzoX5an9H6MF0VwkyoLK70T/VtCn/CdNtDgNfwZV4MAuPa52q4T3S6UiH+/67MdWKqeBaFymDg4
WD0Gk0FLjRW4jmHYhlkIxBgCFGyceOLJR0IX1jqDznqVuJA4rp3931lY//rhz2beUZfl4yAURFDs
2mftwyDeBnWjPNPfyIZsOOVJmEG5jMMDmIlOA7JIQEww6RsWyo34UGwxoDj6C+EB3tyBscbaeCwg
zFqHdG2siw0m9UvsAG6tlbpsVgj40Wo64bq7KZWZSbSW+NSQKivR/s6bfC6as/BAFzJc9Y74jRhO
79wg91lTINF+r/+f+75OhjI86ePR07n6Ia9VtqrfQCpsJ/ugg99sdAaCDJJp52fK0lPIeShk4n7F
2rH05xFzo3oTfUafFgBDs+5xeNMQCbu0+L477v99PqiXz4f/Pe0ZvjkqQW36FWK7yslX6SdTHNda
koSi/THaWfCco2Pc1JgLBGvGf7q/kspFSFHm2SlN50fzQYsrl5MBkuoCc9kNWEMxUxMGorx7kVmF
sdWB+7xH399E+kKjQH9Ir6e6XPsaZ91H6zWZlXrc4lSaf6iXPc2NTErEiemfLeolmJXGcM//Klhn
aEG+jGP8NN6mf8DaXijuCajxbqpdthsqu2TqYqxDny7qqzY3VwkW0zr/tQ8oOGQUNIok62ebslNy
KximaTkLxOpxPT2icOk0SK9tiOWxq8n3Bv2KbZprqVvB0ruWWqddXKKGitpQNXXsMc8uBUvQAD9U
jgWJ7AXhrs5eNIWEH9jOI8IqMFyBMtI5AS7muBk8M+A95Xt9XJXKn1OKPzZyCDKNgJeitXXUNz7W
VumO2kevF20Vc464CTSxHQmIwCLKzMhuRfOhVSM3Ybool0iJZ70xn9yvfVcf6ewgQ7nWvrq5trwv
TA3YjD++6dll03VmFfVKg6L7FR9JeqnKTtBOcuxbhs0Zgd3bwSTh5wrr6Ve4y3fpw2DG0lUknb94
7OZJCdvqZE2kFi4yTIlx91sZN9V035bL6plgkP4O9QvQ6oCiYx9cY/FcXmT/e4Cz6kPsxtAfQva1
Cgt8Si9J5xyuoDjMfhkkzk+qTX85xT4A5V89Ay/WPriFUOqT8i5LZwtM6JPGqvV4qn3wE5Pc+hRD
Q1/hk4jGMt5UwGzevNvLwZoxrT2qpK+TlFJ5C2/AlIrWunZIimhv4O7hsm450xT+3wffBc6KJcmE
QKkThEK20hn8F0H70tpcmIg2XfYnqLZKtVK8By3fJTEkPibEKj6P9M13sgn4X62S8j7MFrzIBY6J
Vx7mUsn+82HOTuFCqxJ0fNSKk042RSt0i6sQnuHNW/8Z7+j9bZ1Of0Yfjk4Zs5cV7hHB67V3cmG+
9/c7OTtFDTlVNMGgZG4/MJzEpEx9aB4CZB/BY/9HskNQ0efT/PrxfbFW//H9zbMONunDZPTzcFqt
J/+5ilYnslK4DiG32MFc/Zw6UytaNXDpYXbb4tPVr37pApERBBDIzHgRzf/f1brSVSK2krDQrGW8
EqZHkAFszXlFANgtV8HuuqXNN23m/CKgF9YhH6oyQdpnrztJ2yGTQgXu4VYuITQshu6tBTlDc8/Q
A2fRjbpi3sEmeCy92/CN8lR0pwWo3Zvq4ipT8+Ii/N/jWGc/AjC+NAbTHRqs/Ft1mGm4lKBauPEP
DDTn+g7jPamcEYTg6i48YojmW8S11wQ5F3+IH09x1rbFUZgXcQFuqBI8TRSQk544u2ACAmy7U32k
T+m573Ls/HsPXuxWmS2TQ8KNqMMd+nsFdLEvF7ECf6xPd50xV9yEiKcTTohOIGGjUtxr9GcnZutX
Pnf6lX+tgh+fe3ZFeV1Vlf6JK8pDQTLYwJTmst7Xd4UNm99uMOJiyB9gjojyilZVZ2Q6GfReeYpL
JcHPb3++/gVJSqWRp4g3g+DgQLOY1r6mIQAqIepfxYsv3RA/P++sGcibQBFPBZ+Xjcu2Wqrx0xa1
+YzLee59UoCpAFIzppkt1BoLR0TwQAvQ4MotcAE648T78fLPbgE/AlzXxn46eNB3ySoMpr1kfKg5
oWZbQ9yM+k6yDg3gtYYir9ueeDz1aFZrYVjJcAEIo1OYsvW2lzuJtivbXVj2tt8nc5FbFT3vterx
wljt7yc+uypES/MqE6ejoxXMvK3xnO/FbXZABTtk3KnAyryzxEmPBWGP37w02P0racOcfhYzzAdH
v7Z25EtbVkHgKBOAOzmlnB0ceuonfeexc4JyrkMPtPUHVHLonwVpNkCKLB4seG9HHRnvTPz0XOlQ
PhqP5Is6WCVfM6C4uI9/Ps3ZAVJEJ7EoS54GxkZIa4JVyhyD3x1+OPTrMQUJZrvNfftQPP17D108
z0k3JHxz8i2ktvj7BFHkokqzcOQEcVthjUuPLMK33cTjDTgi87d2SYLcOAcM0pea6vowP1Ztys+k
NHOmXwVGwacP31WP/36ui29kKvQZEgFySt8owY+OtMqsXNA7nsuffBXUP0jJ3aTGtfxWcGC02TBI
/Lkf31/r+JVLRagKGXOKSUVPdn6kJrJZY3FXj0c/hEcd3o/zkRkAJssTsEq4kXEvqQ8TxVpxsV1x
BiwngJ/VO8gKtpKFM/IdqQ3bKXfT2lCrMmlrl5XFMQFTvphd64u47y+cxehdYblqJDOa3/q0H29q
qKeQhbhBrJA+9jqZMaQ5kzxtOXXqkn+q0tFPHEiwRBReIeapWOE1pYulfpZKjoAdCzHQwhNcYYAr
FJ3EOCUQHHO7OsYvwnPPnB9tL2jSK/NWP30R9aXuraXoDkNpTJaVg7/Jl8DOuNfZ5E/qS0Q+SHUa
ePEz844uu7tnHOTINTZQdnTXL7Q/GnrVwYY4IenYTa5hVeTLYGcsMRbt+nmyrpfQRMzsXt8Fy34r
PsXdMsFjt/5j3sF8lBUHIimOrwNTYfI1iw/iDZaiWzp0asJbmM3p33DjUl6ZB4t3rTFDmD9wKyIY
mzHuxTIWDuy6u62YB8dPw75zoYNG8/CGh9WwacRN1EmeoQGmqJpxgCG3G36hShTii0j0dGBgELcy
GHqD8mj9Jqp3/Os4WwbAUfsMkT9gORqAbfKgEGcHB0LM3vB6hAc6EktcOFq2FDvgZVTvVvJcDesO
vR8NxGESWrZOmOCeQfjefXtAbt/cAfaiJ9mCUdQdfkorc5xb4UJVlpAgSb1JI+zbkc718F9dGHTm
d0xD0roY5+khRyypRBhRhg4N3rwAPsaAlvCUQc9XUDKEEzkgH0q16/qNGezSftExfxtNuC1QgOef
6jjLqx3+EP/e3xckNgDcP1bt2V3aRr6nDgOAAqHzurAfSDpCP9IxVr1twn1/ejEDoEvttabFThGT
oCQhMsdWDKRhsTQr+s8o2frqRAct1xF0Z7vBkeDKVXuxxv/5lGenI0yQIh1PnEJezJCdkZ2Lvfuq
u/XXbQnPgn4DDRuwB4vni6hEAxLsVW3r9BnntdbPZzi7PJssMvLQ5E2pizqAk7OIyPCZx64YMiPF
L/KmG6E7Ra7hryWmyfaoXPmtjEt1j4GmnkZDwT/FOKsyBZn2Iy+qaVbXzotboZ11DzKJ0YdYcayn
6OC1jgnrSEqsmfYu5POGx0kGV6lvcre5ZchbHVrvXmBF6guEg9qmOibSUpi90yhhjStLc+FVOIAs
R6MbDXfJJ1bxmQ/OBEtzUUlHU32QGuKCoIXsVXUlGiXDILcgywR+tezmsjtoW+hGJduIscCTfgux
1X9PFzW0WoRr/166F6dvhoXsngbcwPbu7HVkct6H5mRqWeFdAUnPmkndUzncoqf30dRRicqQEO3m
lYC2xA4RGaJrhOsA4gQyhTyDvjCHhTw38Yx/VhYwufp1TuQHl7w5XfW6AhcLbjI/qunZMB/EwNWa
KzW8fGldkV9kEGPEt/hFTj31RdOmXSgdPfiPfwjKaD9arLq4aOfCcSLoW0fxZVwmr+0SAv9KeMVG
GbNXWll0FJLNeXG9DrpQlWGkoJuAjDI+eucgX+zl5iBZxNsFp2mqIjQzuDMs9nmy6PZKgroe4Ui8
bq5BX5eOo78+eHqwH5eophuCHIaDdMQaB5MQ0YCgSjyLjcOjpU1sBRPZKYRh8hdK3GoKtx0fExJa
xGAVCgumOjlWBBmT1huDh2c4pNaveaQ6VnXXIFwePhVMPoJifpLRir23ELGbfcBwjXQ0iTg+SC/e
Eo5Sns0HfTNdnOLjoOx12TaTXZh8ndAoGGTHzuUGK5WJZKkSdmGt9WWyI5Bnadp4KIaYNygzeV28
EeXx2Cs2rAUDpvF+hPdpzQrHaJxScqVVNtgFXEnl1kJZHN4axStSx5SsttOwieJDR/rfMk/e2+hD
MTfEqIm49+nbQLvl/pGwfcL+pdXuwmIjZs9UNcVG8VfN8ClFN5bpCP6q7peW/tRzIWEnxGWjLGKa
s5OD5j0NVidjgfI97mfGy+np31vzu1o9OyuxesLCjYBqBWHVWR3d1uiplKGQOCsFiMxg+yYU3xmV
jDsBFMMHRlZKuILjwcZcX+tzLl0Xf338VKr9WEWjkpUNZgCcDA4RPnBq5sazbCdL6SaySQif1X8U
DUJquaiuJkdpF+rWvz777FQS82rsq8SXjlGySGPbNOzCtE/yAspOAyLi32bJTCI+DWpV5ybIRoSl
oiwRf+j5bHjpwG0+oe8Zni1h/Bh1jkLRjyo6tMUX6bX7gNGr77RXZCGkW7QH/NgZLbY4uKurmBqE
nId3a4UuBOKnaQKQo1VZa8GfuHPQSMT2taAsdbr1fv/SBq7m5H8r2jm1Pjel9FR0PYpPUowJVvjQ
UODCdZtR3Rh3/TPDqtOtecCF3b81njGlcsK78j2obsjyUv2vMT5YyEDwcaXYWVCJ5n+aBrbQstoM
8EraKWShu7cQsKOrQc4iuQKe293M2udf1kskOVcxpAvHMcxSDOx0xTQw4j1bunJmhKln0NUbLUXu
UXa6h8Cl+czVldyuIuK9Fup46/kLfLSx9nDFYHdl80xwydkrpR2mh0CPjlDifAgoJ4UcCKcE5hi/
V70m9B7aA7J0rLkwicBB9U6cA/2LTCb//cnqhQLD4D6FDjiJNH61MIYcKFreqJNOop0HL1gqYRhg
E3gM9bqmxMJzrXCzfqZ/BS/Mf4vJ/8rDbUWpZ2FxV/lvNWbRgzOetsXoZtEm9l04d/m3EK7QyHvX
D54OPXsjQa5ulnIOfH6lVLwEKFgYOaOCleBv/JqQFZSJJM2F6hEdD9LfudLfjepktIL/bUp0pr8K
4+0IxX5wXzaM7nK6sQcsDMr+JdEdk2IXEOLf79X4dSawM5A/WhhfmTSO58Z3jZjrzcnnmSon2IfB
ovSW0xUxmUjqb8I7psZ1zZWw17hUmycFMlAIvxnTxODGP37//oHY4V+2ttRdDjeRll+z9dLBhRul
LOYBi9JW34EBwhHPNQj7sOTWOtrwZxPZBH8s2sL/JTwQCeO028JlfRggD2XGXD5k+XIaiftUzba5
G51iN5H2gYAyLrT6WD9qttDb/bC4Ouj6tdC/X4ul4luKX5NmnGHYpSc3mhCO8rHHF4mooQ28DEdI
l7R7MBvXIuN99psdbmnQ/v2LyN+A9F+bbPpswzJg+VA8/trmmVXmopcq8iQ7znfwQJNbiJGEntrK
h/U8kRvGltNscmah3GKIQ2+MdZwPQ4NJJOFU6A6CTay+T//gh0hkWoSQ+RzBmKoDpuGUkBFUY7nx
SrTrPdzU0NgW8a1WzwKkohr1sxoBqA1ffVs7kfIsgdZ2PrT9TYZLtJS7CmE/8Wvov4N7wCjTLdsj
GPR0p6eOgO3ce75XT9sBOz9lXSKu0B+94SFq62UcvfnqQcmn42IbGouo27FxFSA1Ee5LgrldXuIL
+mY2m8YSYaArc5HkrbnM0ggSlyRGpx+kmZfMS/6qzkt9EeCGY9DTNO8SCWM+boqZei/iUgydVJZV
VAULmhEIqjKWdtRs+ac1GVHBQZXnzZt/0xBn5bvNwoI71TqNf2OMr90AncbORzKYmAXoHO/FTvNu
Ifli4Ufa1qeC4DTYyk2/LBMYf9h0puU+z/PbyIccnu+K2nnTInwqrPeS/9jUxDcpzayOgDMURk3Q
DGI7Mb5EUpoKxBFty8C4XaQl5r8F4t4PCU9svPJitPLkS3XDVwmioZd0VV2PR/odI2eNEm81CJA1
03neWW9Z+Ty1wFb51ulHcb6OinlqF60Lt7PBMideiqd55HbvWAuilSjdDI7WrH6gaZ5FLpc+XZkb
jIvEc0XO8KO0INIKATFu6gBs2PIOB112LJLCC6dKt1GwOH2K9/VtT5Kr7xCDZUM/tXqndSSnlZ/z
hTaXifuJ1kM8H546Y41Boyt+AGHY6Su6YlLHUQDAYZoLq8DbWOISzypcHwZbuBP2/ZfBz3EUFpMG
uZu1L9UOy3uU55PbyBQujQhUXBZAR4x/7dBifDbctJ1NJbz493aUfmFnZ7vxrGATsl4qlYbdODnH
cvG8dA/tssSiaQS/v3rwqL/u+OnjmDBPpiLcddrZHd82vZoFRadCIyOJoXYHz8luwJNn4mklHwME
rnO0+Rp0MvSIAGHfuNu4UBb1O9dg+UKYb3MojCf6IVtzDNohv137yUOSuNpDeBTx6BIB68y5cUDH
A/Im24SH7f/90uSpkvx1hP34FmcvTfaymiNJlI9G8OBXbnyPQyI/JBRU7JFu83dMwIG8YG/hwkmo
752HTONR5uZpHzqalH8/jfmrEJSAJchKpXiwLJEj/e+au8qCwUpSUeEn7BxRfC05vRlvkEsiwvcI
BgzhvrriFrdtladp/INSr9NmDa2CVBazeyhwnYBznz574YJzMk+3Kp7pkXaA5a7Vh254izRY6bMs
WoT6arReYeIZ6OBDNAHDus7Xg+QiTkFkLrvo1LHwJCbxiNdy1wWrkWyk7hgXbh0hHITgtx45rnNx
nZKyVH35qRv4eA7Mi88G8UFhD+WayY2GCBBjjGAThM+9kS2KyRNC3ZzqQ041bzCIUNYJoLN0yxky
sbYpsMfTlb3xPck9+5nxNTYlixfMX88ReBKuRIDDTjzqBzHmUint3nu3vIfQOKphObNc0Bt9a2F5
2MEDZKeWQLy1ZKup5vpM/cyQlPNu21SvQRBAHkNnY7l5R6LFXBwxKXe4pwqi9uLngMy+dIa8Dcet
8q4LvrJobiUzEZV5NvOkmYSZ9Fp5C07LDjYcVQoaSOiLWX3D2VV0btHcFC1HZ7vToUWJ2gr+vS56
8PPe23xTak9ItuE6TtTmz/6taxaEEi66J+3ek9biongKZS5dgkYfLPUpoRcYGt1V9TXYy8m6lzL0
l/fh6/990MB71SlCVPKEUJ+cl9uSWgO3Mf/gMBDtdkUyt2oL6oMH5yfQVtBMckQoJ/CxxvX3TDRf
xXbfD2sUqVW0QzksQUWa7N0fiD4YbW+WzcnVxH1xXuyuzz6/o43OVwMjERbDxAH7Rb8S+kZvLK1Q
6KxPyV3JKEDBDFgjK/whHm5qcxU1xwjhq/XQi3vyXiuMIeViH0B/tevCwRqhK1aYPMgooQKn8naK
mdtyeegIvBGFt5h8WO+/po/54iqMe6EOxuVFxTnRAFX6xWzKdDUSfbOWqYNRAFf3LTkdOBZNQdP6
XEr3Bqr9h4lX1GpXjqdfCTjT7qEnUGRaVMv4xZfQukyVYiWdfuUI3E9YK8mrga7ktKW2KvQnrPe4
se0Q298gJIzhKRtcY1xmyatMQMOcpQnuX+1KfLjx4MIdj16odatrbJ5fFvg8J+6l/LrcThP3/Kwm
NhPYLH0UqUe03TmDwPrd797UbI8t9KOxQ6u0jUmDnc0Q4bEoTW0jG6sK1W35iFKrmBp+E7WQBCBO
uMXC2kfXDF30Cz8iFbNmgLpaMqPKsydUOqmqTmMqH4UCc49ZQ/zUQnM5mYN81YWPGZaPePUJyk5t
tl62AU1TlTvhHeJceK+Y9615Lzxli8iW71D9EQBFVe01iTtG96b5yHfCqX3kDEITjxA+W0+TGN2d
+jKSm4D2UUfN43A/ym6LLXN/GOq9KGV2LD57Ko3CexB+JOb9qD5ZzNMqRZmpEA7R/ZZ3j42KZsn1
xCtt8/dk72xPQgMjPAhzY4WWYrqof8BNbV/IVSKH/13WprijwxvUtVYtk4izREtnNTks5Cw1nMYn
YYkIOEEIEs9TeaF6M+1L6hy9cBq0TtiTaBhR7NX6tsw2kM6D01aB18C4O140s39f2daF/uuv5z4D
W01hSPVMiORjbqw4DtiHgMzmgaFaMtmlka3bOKlqunLjBMjKDRjsmOLji63e+cxbl4YzuG226KCZ
vA/FA4HRCcJUbSH7a8s+CW6rvBl4kNtUmTCqlRtFZVx9ehk52scRr/Ju2eSbWAAhQPCIIn0BRS2Y
cLAC92d6pAqkZ+57s7SZAMvdpLuAwXWARWafjPt4YvdtUFVyNXrqW2kNdh4v5CCZcr19bSHWS5hG
cwV7E+i7Oe9VoJrH/Pokz1vuxDEAVkMhHHSHjFGbpVnzoKFan4AO9dYI9n16hZ+kXajY2DREoU3+
qPgNTj/Ij4Ui5J6S5R4vXDRvVfUZ7eXg4LsC5wODMLT4GfQoZr4iECH+MLr4bCkPRY1q0DzkaIyj
m6zAuFGEh7owSlvvtvBsXnSyYYNHkeJVmJ2+MC0la6K9hURComDrxv6d5CONAApmQcV4zpMkoxgS
KvhNmx3D4qFrH8f+Wb8Wf2NdqOkNOB2yDKNdpZ89KwiFVK2Gxu+mXTE4msp4aZVwn9vA90ka4eTH
pD57rv3H2r8psvfYWsfJppC3MmbcttetanUjW/nshA5YtVHVnfoZA3z6c3VJkic+AjnKb7KuXBRC
Ii0N3JWcsNgbPYFhZurbqsDT/QZjCUy6MTTbwD8j4G1k/s98qgZ1nRFTjTngQs6PAn6xhQ6jNtnW
4ibDtG9OTJBP9NQ8lxyp2tOLjE6r0Jei0B/f9EJ1g/APJBTGQ+E2EW89fJLu857BpDKyluDILj3h
RQxu64jO4hpSd6n2N0ziYKcTh5d8fggLQeNXbSxNLzeWiUhjP8IPpkxtGF5BEsDdYBpjPOkbEatd
h6oMAyFW0qlkK6+N0OHt/Ps0+c0U4eZiYAQBYspi5x77e3H7ehZlcntSCOySXNlmkca3xWFyWWGF
zrQHclR9N9j++1Mvv4gfn3p2hkltWMmDIk8vAqEuqUgeidQLPOXr4KZvsXlYo8lHKlUX+56Zh7DI
ko2Q2eVXhsd2uh6WLLF/P5KkXWiFSIrBD1Jmk2vmd0jRj22eBplUCV7GMwE4av5jab61ylGxtjJj
W2+fW+vTuPUJGigbiCgD27ZRCJZ79/RnOP3qAgl7SVKPiO0IKEyV9M6p2hveQRO7m5G4gWTvVSn8
SoUIeWgUUHEKcmXaV1UkdAKKFsaLZr8ogY8T0jBJ70SSyyC2WvTFjQGPKQHEnmOztk0oXgtmnV4X
2NVkaSRT+g4OQBW+ZMI8He8DrJGId1W+JjnXSGbg8KL4z1F/gwu2zYYJBofQ7UmuuByJDNXsFr6r
+ogyQixXXbk90UMzXQvexuP3iH5IX/JuBPJ5LnGnYLGE+E1AcGXiyokEuWPeJoveu6EVwTeD2hVm
WuBK/gx8SFj7r/1xMJlkuG2/yTkHumDdhzuheAq8G8vbmMMtNitKbgsHqK4PWEfd6epbXsNfl506
O6pEN5yWSHA1GQHVvha+umaPQ/Z4p+GQcxAYF69U2aG0DxxIMqWOqZ8K4WOu5K9pvQslnrNd/Xu5
fEs2zqoHSP6Yzk05NjRzZ5eCJsVlOJQxl8JacwvFrcY1enLakOF1eGMXIe6ATY7KydjLysJEbl4Z
++AOL8nHonLE+ChgVCBgGZVXjpm8N8VGroCocoeAPJNLsUwPOV23wo1RbYvqwTq5OD9iMIJmtqDt
u+0A6BnOsT+ZmI2RI3F68YrS7tBqTx4BJtBqJ/edlNduboz06BGG0IaPETQdhdSYEIZjGoAr/PvF
qBduS16MzkzcNGXtV2KEEYXxGKaBcswFl1mwYCwM+VGo1lAS59j9TN9vfMcw+4DFqfXQAMM6pyUl
BOTrYNUoLjr++9hcnwzsWHBIdMPxEQZmik/XoqEHYoiu1a5EGWG8iRl+e7mLJcRVXtiFw4D5J8QR
yRSBmowJi/pxGCRhmZeZXEzQFvTcTd7cZcrCJ9REUgmhTw8mgn4AUb6OscP4gsEIZj0kNBrWc6y9
KLWFTeJeoziI0QCa2Mw+C3Pr2tBkqtnP1yCH5ETzo7Rn5v/3Q5Z9JLVlTw9MFrqd4tFeEfM105kq
wjfEQxRsA6/DcCZoa5FoLW/ZM9KcT6lO2CXhSqNRFGZLjdxnpHX8SxbF/2c10MIpkBCVKV3q7Hpp
8kpIEKMmnI8+bdkt0mlMVxgvmn+0FnaVI6kY0t2Jf8RyJv/x/hRw4KIFsW45YYXqvjZcjXMBoGG4
Lbqb2Jq37Wc7Y5LiJu5pZMUTYb7TYqJrWieFNhLhCWYd+i/CMe1/L+zf0/Hpzv7xVc7uLF/C+3nQ
w+mmNA/eelzRPOELYzk98AEsKgAvmEzxAnmrcKUEvfrZZ6eNlxXS0Cm8xs7WSpz3yBh0lXKuOs22
fDJs0dpBcDA/cHWoKbSvIgCXdsM0V0VcRP2inINZABpeFAuWehSWjdM3ayW20xVnnu2vO1q12gbF
M+yJY+sxOiHPKryy1C+1r6ZimXhKmxa80vMaXE0kS6irLL4z8UlHLdpQA2YazjQWwZV4zOK4t1BO
D1V99MWtKi2q1DFRYpbz0neGcRnDPstuJWku9XeFuA2UTat9IpEi8aPRZz2zlEfhgwCb4Q/sKHW0
UUnT05h7EP9nEhuG+lnqHrpiGzBtUY13nZFT55qkFAz8XaF8apB5/HFfKnQ60w3ZP5nlcuifAolR
yn21K4LZ8J69c8v33ZUtdgkj+evVTJ3/j6OqCA2x1EJfwRnQk16kaUTZOJMlDKWl75jekjLlhCHc
vRnOc2iZeKX4TmEQzAvulc1krCGXei4QNcSxMLbLaxvnNzto2jg/fruzs3TQwhxsxIvvGpSjASyf
Wb9JX2QovriBQoPAxxCfHSBPwSX3BTMzv1yi1RvtZkMGBqeuk6Wr0F+aTmo4jTX33v69s7VfA/Sz
B5yW/483OMZSFcpdwO5CCBmeHtTqOAw7v3STEDWG44lYgc0kcnGKI7A2LjYsj+ZVN+eechOmHGXh
S/FaMOzzl42/FGDroOFR1wIOaYR7BzaEpMTu0plUkYnF9P1GSic2gr+X8ltRsS0yZjzosThHzWCg
Bl9XBfgX7gkuYoBSRVYV7Xz7xkjzytEXpqmpv0TA6XxTdhfXDvtL8yD2J4gsFSeT8/NNqnSlUUme
Bca0jB7NdeoaOJORH6K7Mjtwfi1H8zdhiN/t5+edrfy8MmSlTjx5klx++PoMFyJ5Vr1N9E5v7i2V
aAkXDLb06MQUF1cvt4sL++fnny3sDplhmZ3kCZ0s8AkkLjVxGyx9GK9i/DO6AdZmttoQwzmXP2W8
KjHVscP4iQmhb6s3A9leEC0q5AC1egfp6NqNNd1I5/XBz+c7W9eWlzD/FXg/3RpiCH430uy++YoW
3WTf5wxIbHZXuYAXcEZTnUgcumRBLDr34DDxpyqUGMQWcwegPInJsiMwTMhd6N6TwKiDmz5rzRtF
nzjH1wZaF0/Dn59/Nl6rSzEMErNUj0a2rQO8GfsbRftQrXhuDG7ynVfYz731JFHJ05UgwyjB671n
hoJCuM3WYuTiXabgnUcdfSfMe347dKrN/tqTXrzTtck3QIZsB7nlrHoziyxJ1JMpkych/8FY1Qls
ZpNIfJDJwrWhHLOJtLGgZl9pdS/2Lj8+2ZjOwx/nXdrCh9YLDQYHBKX84z+cnddy41qWbb8IEfDm
FY5WokTKvzCUSgneER5ffweyHk6K4k3euA/dUX2qqwTC7L32WnOOSfQ1m2OPb0eDyGAf19Wa4Vow
s3nmgEF5BVwyxLPFsIcMi4bJ3ZvavCbD2lJ2MRS3h8q1sBBEd6cnASolNsIb7PiiH4GC206sfrkH
84YMirs4Xsi34bb+Qh8D9gBdG1Tsx4pMt+eRDtDMW6tAfLCmwicMJFidpR0KV37+TwcYywaL4Gz7
02AAndf2UjIIhA3ThUlYD49eju+T0IVo12WV05DSp6QRZ/tFBfBSLm/mHzAPL+/LL9Oe3dvposy3
RYZ3BUKJo5Aq/CpS05qBeYWneEmA9O1Cz75fRWyKvk+7YW/lthZQeDnCBxYTpP5ER8XWOoFtduyb
pdj4Mq2TO05PPckylPE5uHYs1Tvzd2kw8PKtd41RzZsBIeyrHW5xOKr0esBdAwg0XwXImxJTCRLp
lVUsPY6/j4ontjM7sEJCNtrmi7htgONFXw3rqJTedbMIJmXN3ZktinbmmPtW8vLjp4lwqZQ2SgK/
dNUt5siGEEdcBR9PWGrIZwv/FKyVfE+LP3j+9z7+Rzr+fb2bQ4jnEAWy7NAInX1RZR8ESaanc4Uu
ErPG7C/3EnmR10uBnp9hK9qqK1bU7GV32wAWq5+THBD3YxYeFMwns+h3jNBhcZL6nHMMtNChxYwf
pZoWR42u4lSQjHnHeykmSBDc0wMBqL2Ha5b0L5sTeg3dzvI0bBkEVM5A1X23zkJXM53h9ASMT/HN
8gVV/jFVfVV9T6e1Pv4GT3aEzzlbwRTCo2rKsOYgmduINmi4BvAPifvfN+qn6Qn5BNwremA67mc0
oN8XAOHYJ0pQiio3aoDTZMcwYKwt3A+zX6W0oWJUiyTHeJpDCmXvzBrU+HfIo9cer5uitfmvnT82
+uuaNYs3UR+fPbZjaWl9riXKnodL6SpWv6uM4qGUPelXTti1+ibXa0t47tvVYBxgwOXIMtRPCAva
UoXeoUYbDV+TF3lzWDLk1E+VhD7CA0fDBp05emGMVuo2XfSOYax6giBE40PfEuN8ZGaxNvR10aPQ
lHEZo9IOfEUSlwG8eat8Q/L371t/Ye1VMWziyFMYwulsld9vfdlYZamInCJxP3gT2nxFfzux2Kr6
XTyhXfeJw1TBJdL7NNYIvaZNM6dZwhnaxcnuVDA2PIBOk+MNk/za8KruYD2aO33OWFAmB2EDZKmm
fzy+VK8cjslPA31kMa67TTXJHpCph2pPPtSufibWOWnvKjpmBI8j6HoWf4Erm6Hvzmlb1Rg5eRWy
VQaMNi75h/++E390gueP/a878acq/2sXajFQWJU6j8Nd4bg2VZ9wYavbyAilzEU72qChdMTf4SPq
+2O2UBqWK/Gmlu8nvDE4Pm4aSIbKLFA/3amBo3Pr9qdD9KaR+/GogKYhJ4ATqmrzVrRw62mpI7tL
8Pa945hlT7MQ0e8j3ZFORNjG0BXhr26mzmfpHO9q1cWcVvf3VusD9mFb3qX76T1kFam2cQbSKYcn
/IQyTB3upGBWSLS7UnTi8pdkOTpwicrOF9fOUj8pI3y5Fipn1WIezyZ2VnJ2hXbsBFFID/WaJdba
Zbc0UOq36TkAfl1tERYwtJuewH8exGcIAlce2p+V4edD++/vn21JkyUmI5687NBYtv6YPJOJ6Ilf
+DPb+zFcFvRtZJzAlHu2hoS+t7lxxXYkjo4ljjVN5eSUcN67svJfvi2Ghm6Ymlv70R4Yh0kNq0FN
D+LagISMlB1K5NM4esR9PIUv42fgaV7+DnsrFw4EIif+1cPPz2KbJ2MyYVcklFTaeTMOAXbTU1Sk
B7x4qa0ljxrKZZSx9Ma9gudCr4Lm/LVa7sL85tufVc5quaPZ5XWeCbNIGT3uQN6n3VCweIKn5evW
r1kPqMOd+PPqqzCvVD9ehf9+8J8y66/vtygmIT/KeOP10aHrqWyVYdOoULabVYiXlz7ctp15/Q0d
O6wk6n4I/ZyB6Z06My3m2sodMXiqmCg/4x4gYIWq2wf7+u915oJs8Psdkr+vuG0waspgcYfmVm6x
T/pH1Kty/jV6vLYKrAvMLOCQ2xcUUxg4crLKNNf8FMkAeVBNR2agiCjU6ffjYA+/WF2acMf7nY47
UXLj2xGaJr1fcsPyG2jbKXw6QHPH+nlWBtCbXP3758g/D1jzz0GrZ5HI/FP4VOeMzPVTpM2iS9SK
4l07OU2yHTFu7BR/fuMoD/cnbXbh3zTL+KnV0Mev9Ypfh1ySFuV1qfyFkvr7RZ0tCxbJNeWUhRp+
1EUkr81pVyWr8q52juR2Nna9D53QRDoAFtOVx3WkMmC9MfJbht/yA6moAPIbR9NcYc5El5hzn4Yb
A72CL11jKP9fPpj/7t/5BqwUUik3gcahncvJwM3E/ohEwsPifDNX+O0BBNg11fyFscj/rPg6KUVs
/ecllxnVk6xkhsyfZU1izspWLp0Ox/5BLd7RtDtKe9vMh66hJkuSvBYSeij9oudcnr8XFGy6q1q+
atwE8p3RLyNXa1enfn2sDoUMVaFobhPsEezrYP9IE8cT1z0xs9TlZRHtoooB87W94MKbCF2AMobJ
MeEg517/vBE60Uo4wJ44JLilCUYngu48O+EAuz/gOFHURSLY09Hrt2BHQ+BOgavY6KMZ9Y9P4O2u
V5M/+V/SfKPN+UxNaPmPBkSRn/JRCGl2zROHGg8FglrpDSuER3k3A7tF51oD8ULTgb85H9V0VRUV
sEbfl5hJ1aKurdX54Uq+ToLbSFMzwvlUYx40aVp2N4V5sltrPawZE3kcjV5Nugr5sgbH3tgB1vo4
WEXqKnYE0cWbe6w3knpFeiwpP1Zsjecko1SjymbGfVY8VPRGUnVoGM19RLfRciiXzIe0W2mNNi7z
UcCTJ+X9e7kihOvKHz1bGuTSECb0/7wlFHmjk8WrUP1tpSRtFbe0ANR4GRa48N9UhNsKGWuigaOC
BeFGON7ItLBLUHXVg9rs07h0hmGTDwfkiMyvIH66ebDpm19dTJglB9Rl3m+ip94DM8loZkQMlRNM
zznPi4HdSeBXI5yLL5nhNhl93JVRLRMZx6oBuf7NXPwP1GA1/lR8ZMZjLHglZupoRU4VgH4+P2Op
1dvOdKT8yzJiuu1bYdyZ/KfbkxsHqnNExwm3ka6ex3FlpHs8CowqAm/KedUVp2/WRJuQz6117+3x
Ric6Nn7E0uK3wjqWFiEj3aJaKTShAW93mWsIqJahIGcz4ACGrTYnXYFxfgoLwekQyFECtvl7VxHJ
BZxvXCBvbP3iwYDlXD/15oLlLLVTj0jqMfIzddlzwOcQMOfkQS+OhX1FE8N8OmEz9KcT/Z9FC7bA
jo4bSmJypng7daSnV/N6f9ZKlEnsYvM0B/WudbYGEx86qJl4nJ2eWCXRkfKVjm4lcSaDTMIuoP3O
pcO/38QL3dq5NlP4PJnXz6Xi94+0KMpsyPNsnthH0wTceYNig0+QjEIyT0RHXVA3ciLrF0HyG2Gp
VwWuaoPq41nARUwIEVME+lmkVcjlsiaf49redGFv/36J87f0V0mlllaEB+6k7FPyyXnD0upeiQH5
BEvcPSAwUAh9qi5pPk70Imj+RGXSpRhjbpslHmu7XZE27xrXCAYXtszvl3W2bkyhOsRDOCtjPKbM
Im11T5jR8xbrhmuwb9vK8Ii1fXH1T//kyQDqnhdUsKr8zw/tsZl0fRsavClVtiDRZJDcUYO+KzyL
RDeO1R1qm0G4UVly6b6DYHmLMaIeCZGhU5fC2EW72QfvWvFUD7fNF9h4hhHj8jjZkWiz8AI8QEBt
+rF6ZWB5+Z79deFnVWfWpoXUTMF8z8Aa5IR0/UbN7c0ajoh84Gg/v+jh1VO1dvHT+uvvznvA369Q
rxeZFEezcCEOWSEzczP0K1LwsAOiCYifFRj9erVpjEdsM3m+E04xDjfk5lPtFfU2E+46F2JwKt9i
IVMAdDYb051u2+PamDGh+Wau+Alan6qPApCNeK/2m958H6WnNukolIn4Hn2hJk21byG5P8h+4UaC
2y9LLCZOIN9X5v21AfWFYymviaUxnGbApf8w3x61rDKjflaxoZ4O9p3bE9Rjj7cyVqtwxXsaeHQD
Xzrmba5eu7RT8leh8VEguDkSIxaAcHz593qjz1/F9/PR92s62/iO9bGE7wTQIOYcPMl8psQtWCNm
aW1fWjvzGDhhtJ/8SH3FeE0qsBQ9sodZdn2rOwW8HWF0kvLBCnsoHk+9/KndpOlXEryPykdYHkqI
QPHc2OAsomb7TFgJn92wG1tbOvkCkUO4anK/ocdDFuJtFazVmMdYrIbb7oYF9nVAoA0U3Ogx1dxE
RAMdl7/5PwghJYLniAOdgWt8/+97csG/qRmqyNrLdEjCqnz2dgoktgqyoHJPVpMLhwbImzPwPRdb
FXWwYGMZTPHU45qtbENEZ76VS9Q+KIlT5LEkZIa/G+Icezsx52BMoX/Sh9ppQsON2l1K01eb3Gom
Su96miKolTWUtb0fJMDnsQbhDQV/Ue6a8EYxyMq9yyu8jM5YL2EwE95ZY+Y37Zre27g+pjf0qwu2
v2HbHb/6Yt3MEw/71L325brFx82IgkZc86XG2DRcss6xRRuICHJ1dDR8wt1qeh3uIrSUpzX7S9X6
FbYYRqHWp6kDtjKfGpbR/b9v8YVWyPdbPC8Qfy0AcjQ2bZ9oQBw4dJOQeBizQ6evmPSESxaEI33t
yUnuLMoYs4BsvuhNzNPXGlU/U/RYuMENAz2eXWWcDr9fhin2w5GQKHlmHFqqJ/kd6drYm0cGJugk
133uGNkmzhYmrcf5dbVvX3s0wKQaB3RK2EtKRM+2kiwQBXcJ5oIbKXwym9trfcgLU+tvVyqddVDa
Uj+2CjBEVurjYv7yeqIxER3PG0W8qP8/jk38PQX8DeMnjVtzVodkR0uJTznTt1gBguRJx3Ws67zt
d4J4R2qDzygCh6LpicO6KxdC5Y9YtF4GkkSeCmUr1vcnBvgWvtSJz/9Ks0S7dETgjCCSjjWr3s7P
dIYSy7EVkX9j4Sc7vchgAU5urjG6AOeN6sZuDmg7M1RHyg0G9cYzR59lH28AsakdqtCWDyALlhaD
1e4wkqfeEPXBUedVox7XNnOt8EUuqmO8HiX+FxM/spMSYmlxv+X75FfV/pbRYpf9TC00bxNhU/1i
r7bahyvfyYVfiulD0hWR/UKXzvt1cSyH5kmpFc5swm58bxfDBgTdogJvknwIVzVUF2YunJL/+3vn
jTqtNbrOECmiWpXw0sk9YVbE/NndGIYfEKJKuBZNalwnHvtzBshez27a/gsjh3GEaOZX5ZWj2R8p
/9kG9e2Kzk6taqIJqR71mNLI+OOX02NHcflVFF/o8wKWyOaF9IAuete4OfVSVu7DbkG36QgV5iF7
EzzplqFVjcd+GOFSzS6T34PFdIYj0LFlhj69CdJSKRZStRlOv/GPDnjr6Y05/36UP+HmcEz+vrVn
tVavKH03SHF6yLf9k9B4evwZEuLePFQSYwAiFNtgNxYLopmK8KVtyYoiZ2Isb6XwXW8SYJFB96s+
3R2LQ5O+tscXWsiJ1y1bX21B4CxxxwP8WCWnh0q8JdgyH6HwfCXCPUxBFljGMLypRAyc1qdCQcTz
fMrXlfQsKX6aPan4Hd6u6ecvVXko8UQF5ImpK5yivq+uYxgUYRGyZo0c4E7gg1xJsv83yLZu+/Cp
6u9lYV+jMT8dWp2Nti8dlZFise/1u6ke7FFzLWAp0Ws/gTrUdjKjW+G+duPTRyzfhLNj6x4Lrdkc
SNXN+DAwg5lPA7FpTD91eGH0eVqWqWmfmPAACl+jk/erGRdF6QIjQSZ72wqb692EnzUVntp50cSK
iOT1rKbqNHOMqkafCUUB8Wzw5EI3DH0UmB+5J26IfHhj5bjyes038/w7QcoM3dOgcQdp5fvNVrok
tJpOlvYD+mscJMZywsvXFnenKZlXcH20898GAII3uhNLVf4ilbPKH+voNqneRpJnSMpOuFm1sSUr
zyQgThR+SyQBErAZbYxZODwLRz87ye8DmxDkU7OzpI3IYO6RWIK6/7Jeq/SlDJY6P9svb5rPaFee
3sDqaMEybne0nXugp22LaeTKj7/QTsMWovHruds6Nuazs19dNlMe4RaaT83LdkHUMtPuBziSc09y
Bveh9Yye/33HL1jzaCqCVVNnxS1n9rM/WlrqlFlG978t2XyPvONdlP06xbuxuynHLSdxdCfIMyZ8
4Bm8CQr5GRnKFP1XyCvY+W290fMl6Nt6g6CEG5t+ppqrAb3BHa7fF1f5NT+L/e9XfPZiJk2oR2Y1
QC9r1iqThey1XNHYgDRQjr9IXRfbm55WOHPVD3UVdR5g/sUjVgnc8IRlFyux9OYYwuMmb66dRH82
4L5f2tlaIRl93Eh9z6XpS8aqzZYGJUZNrwxB7ylvM69hBvMK3EE3P5VXFuefdCJYLTJHM3UOZDJp
9nz/eipFQl1V8CxPLoG9TurqsRusSxCV8SLWdlHhyMcvK3jtVfKHP02RWb4vjS5qI4tjnOT2YOQm
R3YbUkjmJwhJijr7KCAsUxeyRsojZppsBW5u2aAENohbuUuu2aQuGJaI3aZom+3maCfO30gRt1KU
F6K8n3vcWndr9vdisyNyXuGUQrWGpONdSBn1VX6/lFZx9ZZZr8OrZO1Rw8Tj+tpKeKHlTJSHokh4
tyRN+VFfi2mW63JOAqR4jyEx+4pgtkVeNHpBspxOK2X022SF8M56JqMZQ25n+JO4MOWvJlmr8xnR
tk+EgcEdYCLziwVm+e9v+NIdk1QTPQf+GAW22lmZa3ZaLR8tNTpM1Uqm6vuwPqq9gB4hcU+c/TL7
uAzflS94MNN7scp4nHA4Af0vg0MkXSl1/qxS35dwHcAFYGJJpO/4g4fcRxrpK2nOEu6PiL4BNdnD
rM3EORKTs6ojSWRSWoPdwcaONOnf9+KPlOHnn58pkSKILuSJ378Bc1Q7Ma5P0aEjZlCHJ+7TnU5T
P1a2s2usIbqS/CPXsm4IiKkMdo9FJ9MNJyHAlR7qGxChCEKiT8YENYp/yjVCjVJ/DgoqNoTxpIYb
kESJcdqpWyfmNEHmc+oMtAjRqQV7siHnkfcNsanC75AZxDUE94XOpS792SGh6Zs/zXNNntQhoUXR
QVgOo8+huba15+DNdIX3aTnLXAr4xvkXujLgF6QNOizhHjsZ/MTYJnZQv6Kd+9NJOL/lHGCgm9Bv
4KR1tmmr01GcijiLSAy3T6nPkTwBLlsSP4Wp+wQ2CYKQbf2iP3DsyW518+YWQLYyuvGw7xhTnFwY
rKgXqg/RHxYDKpJHS/ZlpJE6wEq/ZWjTXHlNLjQ7uYl/XfPZ0d0aZalK9Cg6KIeC8ycp8kwTpEUm
349f0dMcqQxIHF+x7qFXJf69I9FqZ9yOOx46nGROX1q6hoOCPX1O67RWHeQ5XiJSzk23fJ/tKZar
XdlffrIEWdfnWKFZUgnr5JzEUZ2IvcUgR4SIX72nbLda5JnKxtJvzONTXD9Xw4NOE2CM7kRJQ1Ym
NXu5cQZHJdc8d7VsUfXYyC1SFNFu9d7cUe4guLPkQ0CSOzra9LMwnJgGMtxbNd11iYfoPng1JsJK
0cdKNIa72KM904CvW/bRNbTfHzPf+cv09088290jQcDMToDBIV4luh82HiOkcTb6aMAN76qltiu3
A7YkKfIK3Irt7Ay4B8etic9D442DC59DQGsEbRsQTIUJMLYTeRUUXpS7+uy0vKl1m7FMMD2W1hKr
mZH5/cyepAlRboL53wMwZU/qNj3+ItvuE6ET7g55M3GQVJdlte5+qSuoUSyjnFk07yS+aemybx6m
iI6aNxr7IVufdJ+FYUjX5NjnJ8ZWlp0xum0flRTjtC2+VKvpabipkp0BYi9ONxPDILn3R+lD7e80
406FIm8sqtxvp81pfKdf0wd3afPUmHjcyb9cmvXShFaDO/u6sVD+UYbPFQSiB5UJL2Xh2RetF2XQ
noRBpE+TpGtFwItrS9saPyArnav5zMmlfIWuc1IXHyi8lJjIhmUPX4goD1sBbeaEhzn5cPACxR4W
xyNfxmORQWwtiUpUfGF1fKwrh86H3vpQOq5UQn9qhB9v0V8/4OzzNrVBrxvslwf9rXjKblHYmZ+8
JHm0GCcbo1AcbKzQEx+D+2YjP+TxiucD1YQc7SOeGESspcMHxJFbfbHWUEKfYZcLhMwKyyx7ST8r
EfyZM1wbGv88/XDbZXkea+szGfasFq/ENjXSrqUWH+nfpzTJOAdgbQZhRF3uwqFTphtybslKYVP1
kB6sAPj+ewOVxPne/Lh3f13F2ReonIQ4HQQpOgzUqxLBvPvSfFeQyhauBPJ38E7CgqkOMGacGMVe
f2KpPD6lu2YzpC7fXIkOuXqOunvqNRD1ZAHDaB7KRQUKBSVbOgMwjTcAeox2aTgP3pCxYi3m2jJe
pI0dbXkMuJP4B8q+wrb7wqMQf/P/iIpaehsHn0D4U75MaVCaT1O0E5RVMCwwFOhG5Y7WEweW8BcD
kxYUxDZ+B/TEkgBJRHQV+iY0CRKiw3FkLhqkFACtDS8TH0AO19amybetRtv62TQIK3b/dMoY2FOD
bjmRpoJtnXY61hJhYXHFwmJSrpRPf0SpP+4+3dzZ7KyBwTir5fIybqpYaKMD30aJQkbYHtWNmnqC
vqRyKQjz0l6A2XXdhvkLM7reBMlD2gEJ1rMVPFDBLThk24+xp29L5CDlDTRLLSWH7AOZmiC/ReYu
yHdD62vYKefRWJLbbLrHZ5EhHbogygqV/6oVp6Xe4Dv3//2CKZfeckBDKhsVLUHaC98rNKnrMl2N
e+qXARAh2bD1WsUDSLw64gHLjp6mF+Ol2He7+i3doRjOLb9P+LWbKFnQzVZMP0S/E+/0O/NB/B0n
a+GdNQQnveaNxLGAv4YTajwPKV5hMFnXBiuXjgNQ8VTC50DaIFA+e0LdUU7b5tREB+NQM9cMebko
eqhrAR/eJuvkcWT3tc2KLZSpsiOnvmG4LSaHF3PbeOGy5LFtKGoIZdvASbp2e+ce+tkL9O3yzgbb
p0zOi74g+ycTtma2SMc7dq9imdAqXFi0cMgFSD+Fw/BADjkj26FmoTa0e4A2CYyVSRNBwIOvFNYS
Li+cnQ8S6Teba2NEad5C/nWZZ2+BhuO+tSSCZOZRgERWwGamcoAz9rLIa3+LVze1S89tBpqyvCKk
0n+cjqOReB2pq9r9TCBfEH1NYoq2xeRhpT7pyRHzyXqBnQMNM/GbJsI4wz3CmCo2NQcEjNvNY8Jp
rl8xt6O1isHmWF8pSy9I13Dz/3eNf4Z6f02UkmjWcSDX3p8+LLJV/Xwr1Z6Ab7F1msyRJwdrWXZy
8t/qo9m66NcjhheUZeiuJrtFZx0vgxv91XCCDMhN4ZYLc/L7XV44RQmDvX+GZi4RQgFAM7ej13kW
/axeOQ9cerTAI8HGwudSlR8K4WwwlElJypZ2f/jQrE67YI17l5g5bV2uAzgyV86/l1aUb3/w7JUf
p2NqFMeg3Wt2dAudbl++HDWb5VJ/SxfIveQnYTe5eWmTLrKcaSvxfgrZFRwmdmQdSLa4az9mpjBI
8N/TopvNGDcjw5Q9c73NtQhx48IX+u1yz159idsTtBEYOjrFwbtOTu2BJRwHo/WhroeXYpPt8rdZ
vUc4DiPsFbaaB3qOTe6gpq05ehYAxCFvMA3AE1PZA4YaXHbz98M81hFdGcLjcCv7EWDNwqZXUkDv
eKxfe8vGm1Qg0wKD2hDj4NSWbe0rDDRe5Q6e6TeP8rImL/VBm020ZYKq/pqA/AKgj3fcxI4gzVTh
H3OvsJ/aJKh4x8sXaydEMI7sWPP64L4LvXYPWcRHVdsuoYh7ldMtE7Y5x1qgylyrsl2RIk/IpZ19
yM/tL97mmCITNiNxIv/epi50Y79f5lkJ2ahZUpxKLrNxW9PJ9ohXXdQZi8Yr39P9jKu9qmu/oJv6
/jfPtpaao72W1xlvRsyBIvF0dB1y+yh0h2O0Ag9OjJ7d9Ye032iJLw+7RNtk7WTL401VLmLiQAVb
aj0Fpg4CHWAn/LeQDzF5xpHlys8gl5h+LSzLZaHd6aoL6rvLmo1gPZTM74ERL4NtXrjdL3YE1IAZ
nTZHbBca8r2RPWKmspFmHXReEqxlponIkmpbf43u4bg683mIYoIYtP7Bot2VM9wvnP7kCSf+lqMk
q7FeicNGl9y6gv686cT7wlz0/UY+rsvRS6W1PPhY4cIhZsPyC7IIaEFjLmLab9nK6OHz7wO3tFyr
8uvjGp8kJkmG2xrur1+SaMt3RHA4BVEkLgPPPoJWQtLoojL9aXypGF2QUjK9StlWaZdTC3kHCyYH
Z6hPCHyv1HFXX5+zNSkwg7CPU14fjJtHmxC+hJQmutTBjfwQwQqS3QpO/1Vyrzb3t8721W9f19ni
MqVZqVYiiy/pCoPqhQ8j/O7aU+o5WZish0pcQu4Vs7Vm2slb9Ra8hZ1PxytTNsfEs45u8vmn8Dbl
Z6NmobAbuh0fIusEOD7+Ja5vaA6z6L4gbRYj/tGuI6+i+Q5BF+vf7LeOQSE1mDACqtCHyLxS4Vxq
gH37iWcHFDXIs8jS5wVEwWZQqo4FYnZ06MOKtR/OgVSuSNwhLyLGRyzQEtg4m+weCkQhXWuQn6fP
JHAj5JmyH0xXmjR/LP7/egJnXfg6TgTF6kyTwZnid9ayFj09cNrBEY6OHnutBFlpzgWTPxoqrMCP
Wvv0Kf4B8N6P1YIJ/L9XMnl+5P/3C0Ikwr//V1GRTsMYMstjVcFsJrwoc1Szg1s8i3hobrOrH49z
k7i/I+yHhmb6RKLEKh+8MfLk5Tyer9fXxeMXfAysdZbMOQATESeBs0at1EWROs3lmCWxRTnGAf76
GPJAqXVo4yiap2TOQEXW2pGH5laFsv8OEF3H51PT97AlwMnw5zZYjA6ojzXTS6EbPV6tVOdF98ft
++tC52bJX7dPjWW9CZO0/YN0qNbIjEVv3gzQF77MnHGtx3NdbP790C71sb/dnrl+/uuvErieJbLB
7TnB2ua9JvXOmL15AGwVawF+p4SLDgKUMxtUawwnWHySBUs8nzPTzua5fIWD6ip7iESK5CFOK+jb
AcFL/YT7OrhmsOB00j+IgFDzVQWducImMWDDdUiWV8g1WgJyLT9pvcWxJ1/juF4aWvADZ2wzM/Wf
vcwxOxmhRJ9pf7z5n5emOQQ0D3acuj/T2kEuzzwFCuLzcWkt4LZGfkBSrmj3BN5fa3pcPhv8dTFn
S8qYGEkOCrrdj+SymBiNQychY+o3c3U+jHtzEQOLp6sV+8E6Gdcfg+5Gj8dX4xELGPbrfOHIp3UX
Yp1d/Ps9uDSf/XabzlaT3pp6cOKs570jr9M7bZt3zqm0i841e48XgC+jfzWrZf5sENVBo0UjksAr
MgeY3iF76FdsydBc8E2RSRfTVLHBLEzxQqMaBhn5LF9LjvjToTj/XlD5EL8mMsGjVf39zRWLOuym
LKdwstbHwWMCY8TbevRiEEqjS/8vhHk7K5iQILoQakZ4atsJZldjg28jkg0+GcUJ0G3s4wYUZ8m3
ovtEWBj7lh8wW8U1fRMb8GBcxXRPg5cmWA7ezRcOPfVDzGwV6u6/H8OFNdSARyViBRNltHTnHdGi
nNIg6OmIqotTyHS1bSFArcEXRYWXya+TtejMpRBTJTLmCP2KzlJjK4AK1yOCsmJzUm467VWEG1Uv
ysdrxar680jB5akKdxuKGjqrs8JRHJLB6oUghP01YioI72fn9TrowcXCvkRjbH61JL5Vdwr/kknR
5AuZn98FYPyjNYEpkewb9a36QAXG0AgURe8Li+hDgCQTQb7m8DHezDsCCQzmHabb68XvhRf9+084
K5j6Y1sF7WAEB2WnL0avWxGiARefoHKID/yoYBN/NKIrWf7MPobdzPnsMD7pDrbtZws5megnH9nv
eHNKPYMwdfIjKE9KnbiJa4X6BYHZ92s9K7LGYzbVYX8MDp1vLiaZy3mcHsRHPbX191yk0HBJdveR
wCI4ocei1otcuw/l5fVLuXzbCDHQRXjhP8Wf5djKajmJ4eH0MgRe09rjenphPy3rZaw+MfCgz50L
j9HmtJt+FeKL3lMnK2/GvcahRt2qyZY0v7C2g9cJlQ9qwMEtS+gDqT2P14XtVTz2BZQQN++/Kz4X
gWp6afS5bAVMeIBGDPh5Xi3wp0B3GRAq9hGJUecROlH5DNeUdHFaXJvoXziCzpfAdJgDKDxq42y5
LyfFLAQlnodMI6H3L5g+MmzV+ieVpM7pk3bKtgb6/9bt8tcER5Dd3+Tg9NJFegjIeb6dc4U0zp2Z
eRPgduD0U7lc7f/D8/1Zz3+/1LP1X02NIzczDQ+MYnS77BbFLQG/LznoymprlatB9FXLQfGbAeBJ
MK30r8Q0EpD2x2bJfNgPsgc+BKP4VRO3zZMWTD6Ja7f0gvXXMDADUNPJKBDk86cqldpQCpIVHjBd
jjZZqTHoa4n13Q1Z8WO3y7fZhk7GNrllbSLWCTtIuRppWJRrcnDC2I8YSMYeCiMi/r7CI1QUUAmQ
7qzRRkF9Mt32d3uQn/ujG30UzFwJEyDCHgT2+rTol1fLPvFnh9IgdBKMF51eU/6xpiqjooxjYeLc
Ehcyhx+EaDJjoX6D2UPA5AYhL8q9qH9Pg8WpeiiEOz3fTJJL4y6dbrXTilk4+VFMFPPGK9rtUfAY
o1UMRRqnwi5zHz2CYV9M05JzVYpDRbejOw7aYXnXfWUkc2LqbRdHyl3oxdMtY3IRaAqnZ5RxXouR
z3D71Akg5OKPFk4+0MzAQ55fWhuZow1oRJH0iVlW7XJMlw+csfmHLUdQEoY6VnVbjZ6CCnV8vYmE
zyG5D5+VezISnXQNnMOsSPUpt6F+pxheny/RD7BxZ8M20tdxsZ0ijjGfU7wZSMthGEMM0jUtxwWr
CU+AkDVQ+tAQfwhvaEroXVVpqCvXIPAXRBChGU82EfPg3lFuZ3MJfK3biMAWFlpGTZ7F+INUIBsI
zgC9nIHNlTrg52Hg2yWdv+ZjGGVlaukCdQAdOPnLfAveT1sVwu+TsuGFUG0sjPHzn+NUgTB3rft9
5alHt+a4gMn62s5/+R5ZtK6ZSEhzwuD3aisJW6EvAi6oRviP2ZBTk60VtEgWKmYUyQs+AePig03f
6s24FB7wmozPkmAfjfkmQTB8+Pcd+jO++V7+cYf+uqCzvlnWTadZTyrsOyg7CJeDBemhXfWQlrvj
fbOyNj3kAXCijyJD+blns+1UP9HoH/nDXv+gz+f0S5SFv0434ypAAnybLkf3DmsHIk2kII/Tolwi
JrIVb6js6ea0SLDjEbbLgPTXkizPfjeAFlzTFb/790+7tG0Y6C9hrc0WuR+Tq74iQOYoVeFBXCQG
GF0ballrMxhkEMAZ+emm/cre29nV4Av6rsVvqe44fkEEOJAcnibLql5FzYqAUUh0tTQj6U50MD1U
FhjDrnTFL3SgjG9Xe7bJqdMpFWpxEvYpnILFDN5KI9zSnrkNHmYdYps4TKG6axpeaS7Uzl+Av+/S
2Y5VT9Noli2gp3mycwo2xnIWJKUb66bYJnfak/F/OHuz3raxLVr3FxFg37yyU2fZltzGL0QcJ+x7
sf3156MLuDuWjOieAxSqCti1I4oi15przjG+8ZsfZ3UN1vDdxyINB4Sn4Xa9xLXknTJOQqvNx47E
Mw301TKnFtBZPho+fgN5LcUvkEX/U+ZEV45p35g5QLbigsc+CRSLqJyvr2HfGicxG4LTURUfk6y0
y8YXM/f19Nq7wQqA6mLBmtfyPf+2iLKYZIO7aknXAmaub8m7G4muxYxsbKf0tkQvNbEpWONzUm56
OyORKFl3tPAqh9MmkzxEuJlXZPci4CLT01J3SJ3J2Ebbztjq1qNArK/1Y+4fr0Z5fHO6+/pFz7oh
0pAMkh4b89FY6G3+AN6nduIQKz4w4YacxlpiyACr7EY0dpa1rjgy26zYeMcihC2nB9x5ZvuUomcI
gnUNa5gTKSNRIpqYWgTaZrRuxIlSFCB/DBvqCP593XW7KbwB10CKo7bKIPdfWde1bx5aipdlj2Ey
QR19doDS9GgIMVnNix1Ywp8O/Xa+y6enSD9xBNkoPY0XHHxIL7LRdHTjpS2ZTsRLLEWK5a2u35jB
RcV66EnSvIkIlwj5T1VxgxfanhoDdvKbaVszHTUFViNU9U7B7HE3Fa+S+pArTyo4FKb36wZM3Oku
l9djDJDQD8vbKbqLxdkx5tdqpHG/YBXeT2TDvP97dfv2Bfr7FpwdwBIhOk2Vac0MPAZPkF2Zybo9
bmIgpgnapMkfZNTzwIWuA5+/aekuxOP/3f6zA1WXJVOih3x248biRq1u4f3KjU9Q47rwaXrZabBF
KogGREDFldgYI4hMAHUke5VDRSiAWln9/1jKvqkBOR4sdaBJlASl4NfXeqAxJHQFx/448DpP+GXO
nmT3ZA+GPsGXUW+jc7zvfdHR/OxOuxnvRl94LZmu7VtPVGDauBnJk+0P0+idlgBNAjE5JJaF7HTK
btaeWgJHk+auDBGlqoeJclirqN2YyRQbE3QFhulVnd404lpOb+MVfh+6dUSckb4O4DbyTJSp+k5R
/RAvZ568JZqv4hELOujoLjGuPbV0vu+ZcrbmTo4OTfs4iXdMhKzaBV+Eog16FC6DbKOwj07bcpHL
938m1g+UXl4V+uFj/iQggaSXSJsD6HF7a4neyP8Wwe9x1fSNflxza+RbMVyl4r2EcfzOzPd49o/Y
+YuaeWUOkMp6YC9PP4iXBL6qE1Rn2Z1Baxf4m8I0XllP6EF7T4ZXHByTfTS/xjhGDf0mNomsLG9k
Ysi7u1B5UmB9CDnLYPuWBo8nCP/8W4TvrUZ9PdZ+TarY6EDdP9U2LGgBczbdd6qv+4V2oNwHUMSR
/19rewEhudz3FmQ33TpjIf2dq7ATpYDWm0Xi5/tzuk/ZAOsnwiy8FpMhszK5X4eQu3US5nhukt8d
i3MNLEp+11Mv63bt9EOsOAUXBylY9RtTXkHNjuBLEz8Bb3oVFY5MvilpB8at3P0iY8ouZGznUlk5
SygZjT+cnK6Zj6gVNwaQqPBZio8V7nLxVgm2aXfDcARpKwq+xfdIiGPp0q3CU8OPxAAQiRSoc9m2
0A7YQnIXuJroAK8w8WiOHpm52vw2DehK6RhI+Uvf3OfFW8YsWUDRaMSvHFV/ijNJ1KKnmMxXEKOn
ld1Nz4WOMv1nXGGCiIRtN9yr5mFWXkowMXW+T63DlMLruur+XF7Os0JkiVHDSwDwULso19R2NAW5
Oy0SkxZLJysafjRZXCOpMPE7VIQLOEt329Humk3hdpicj9l4o/agA+Bxqsa6bR5FfcmftRWps8mp
vH5w/q6At8g/gPeOzpKT89nOYzZtk1dTuVwlgXry8FOUV+NNFK0atgmvPqILGFaJj0f9rZ+9+ORB
owDgl23L7hUrKAFO127cNxJ+bhtcNcjCIonM1vmZQuxGMtq5caSeENwbrCrWYBrMIPfgHilHfjA3
g2NSMc3iOHvNL/qNoJzPX9oIZFroUH7OboleyyetMIP/diLVmfbtbXRfife8Ce3t/Ch1OzoyElwn
cFe/0gjcMMQFu3gJS6JePZNlc5kYJMgfoDd1FA4cGxsWnms36rs+IM/XkgpBF2kJpvu6PQCZyjs9
/bxQmh5RYA+zQ+3WB346rK2Z6aMTD04tufWmP/RPKrLRxC1Gu4UuJXuteNWf+Y1CfHniLeyQKOuQ
Ep39dAB3M7PQK5GyyZnbNaThRWaLeojDyitBSAbZ8f1Kr38H4SHQgEbPt1CQRN1ddjc2MV+BRFx6
U+HJgqcWK8uCVoF9nBUhcSlN/nRQHry0247ytsDaqSdPWGOYJ5t2FB50BNFRTv7Tm2ltruuSvy0T
cKqJogT5D/7EWZWdNZ2AODzkwWROuFhHCfkpUSnYrZNBch5+ANEgDoZMZjbexsaBv/CSSz+RO7ed
kXAyHnHn4JkejvPv6klZ6t7zxcbUFCwvMkUkKSFfH4VokvqoStCzNeVjCEAlYWu05e3pkWidaD0l
uzbcqMMmGe+5jxVtI5hGbpn7Km5fMibFrYKUQl+fGr9KtxqpXe7iIEhQ59AuAiLy78v9RmnCc/LX
5Z4dDi01GiM5QCVo0fG3NgNjaGm9ZITYPgRDyTFlBmC2Aq6qU7zmQLnjTI4K2ILRIaeU3dQx52+A
efy/NDS+XNlZyTXG8VjrJ3FmPVTwo21alOSEs0q7sPqZC3/U4PdUv0G6shdwgELAiavrbyIy0XCt
nO567Ta2sHEfrfwo4Nq/ctu+mbNYKNuwxUqLws08ewBjUtzS3uC2tZ72yosxEaA328Tw4sEpFtW7
qxk+bpbeM3BVkNi9bQljPFxD3H3TQ6cBgeeL4y6vw8VxpTbRCUYtZ/uFghZRnbW3Cv9M2NSRyyxQ
9fFNXEOLWV970L//aJnNAf4YWNTzkjir6iKpg46t8gamSdrahmxP+2A8EC600u+iY8Lh7VhkHiEX
ze9sf+27f/Po8t3/dwGfk/O/JuOSOjapiUIdmyy1NlEOmCwTn8rJMOzcMZxxO92x9jYwQ9DbLjuV
+aL9Hp9SYZmBdqU7PyQrOh/5NZf/p7/y6xrAlZkGBh0IfZeLrxibydizHyzKj8il0J8Vl3FCTGf2
qN1Jr7QJcaPAgmPekbUuoqAB/xgCmjeJC/vdHtTCq1GLpKvykMY8ziyvdrWDaGr0bmttVWzXzU7v
N9ULeDNUigGfIVabOvGLJyK+NtZd/DP+g1OTUX7m0JUiIEaj44O+A+/9M9ndGwqb3suOGFZeUXeh
rT82Xvio+uNbiPQOOHLiEPjGqXe4W2KeN4zkf59UO4JeV8In32aHBcR+5bW67Kp+vXFnPcNeG6K5
aij8Byf9qabsVaCcipWYbNAEMr2E0yESc1bw+xY7YuwHsHP1/RzvZW3Bvyl/FuXZ9bXoGxHG1+s6
K0SM9DQHRS1YR7F3UQ0zhSRoERFXuo/e8z1pBsr4zB7fkkqpMa22TfIV99lz+tjAVH4V9u0NydL7
vHPD33rshpKLg7pZQHFdv+gGkmL1mS3vM7UjS7g4IL3s8RgYzyEcyWYXBetKfvn3vf7G+cZ3shR0
0JYqyXTMvm5Uabq8PElgHTXJxkrlRk65TVCOeskH/dkb1RlW/yXI0UVuCEggWeC0Wg4CtJNbO2l8
+VWOXNJsmBOLboRe4l6lLUsRFjpyvgmL9XjNMvCNpOrLNZ933Yc6SmXyxQPaAxDaGHfRPn2rn3JH
vQeHQqesz5bBpQxe1lsUv1BNO0Yd79cWv286wF8v5Gz9r8Y6KeZBt44DHn3xh3Rv7hkAu+pTvNWO
5VPPavQBmeChPWq74F5/PDUAwFwl31QELW5ku19lYLFUwWnRZTC2ep+vedC/oZ4vl0gTUrewidK9
+Pr7jkNgJlIbBsdaOijNpm/2nfhmktFEDMkbOArmhO8qujfsNiSknJxu2mqxn4ZOzctt2pO0AyzS
xYR+Aruz9ixQW3PdufWrjiLg5PYaz6dfF7QbN1HtND/l3tZw2VWreXRTxvKOaGerkRfhhHre136g
yyrGzWx6sWmPaNazQ2CC/V3VxpZFuGwdRbntjOujmm/6319vxFmJ0wmiVg9TEhxFw4l/ov92yydQ
4/IHXwFZ9NIIJpUtvcYn+H7R+OsHOHvBxj4vKIfj4IjCZURAi0b75wmPg7XJEIL2kOSdYSCUlAjK
bQNSn/B4xBpIjBoMiDYO5G3xSD3rMqnvFCapTgx0EAfUg7bi/38LSUp9VX2SOd9HyuB+3yprOfKJ
TWo50aa7fAD97LYvaIH/vXJ8o+v/ckPNMx1hOjVx2GsCO/+GnkH0YayjB90174zcZalYWVdBPt+Q
/UwZzQ2GCAoaiuqz9Zf6tZnlLg+O5h47cUInf36fUVESgOwuWt/xVtMdYXOtOv6mmP/6uWet0Kkf
ql6O2I9qVPbiKsxd9U2/jZ50b+DUgx8cHPwCdyAwdMc7nzz3W2l92gVsU8bTAB1hq61Unw69U/yO
wKtdy6i7bDV9vb6zd1zutEJucgqNFPw36MzgZklIiVl44HUwSwuRUIYe1l5ptdgEr6s31cvjDldA
aLEuapAHLpBOxqSKZjOZ1rEZfcx1Tv68mPxxGuwBbFUPwQnlYW8wI3fk7jEPt2RHj6bfWs8EYBvO
BH9geCBaev5JYRIIjviSOKCNhV3zGzmAr8JvI4qcFVPZiFRw1xbJb8ht9Bdw11HDMjWVP4eYf9eQ
bdkEfcs6Pj8sAW6qFx5SL9wBc1j366pC5B8RhwYCQ36xNtaVEal52VVe9ARLCgcNFk6LZz9f1+v1
PHeKdbSyH2UeL943AzUn7mvzrlF+cYKcpEdd3GapfwrWYfEhZ0wVVs0NPQPCXkd1b/0UiZHs/Ci6
S/6Iok/mOH56TXyKTuQ+rjVlw3i/jVdsO03wMvxgkYGNq+teFizS/law++aIXVOXad46Zn9oKslp
SadE+W/Y/Gn6o3KY7qih081MBHSJPigrUAY5QeXOmSdr68RwKjJUGAeQRBu4E5QJAhlnWxNI+kF9
/Z4QLYcJQN2ffvx7IfpcaM7qbER4CowgFdyJdd52qY152eVq66gCszNvO3GV08B8LUIP2GMa3OeY
ThcPQUKyIHME6HxTsi2tW41IEh35oT37/NI32jpc02TN7eZ1mdDdYK99V1U3m11TsBPy5vE3HCti
Zu4KGA/hUZK2c7KVdTIGbOupafy43Yo84BsDrVdu90j9HEHbmSMZ9Tt0G93k4wLsOZwVTqo8RO9G
cJ8dk118r0AgTl6ovznob4kMScu1Ivktm8FLeBdeE4BL372sikwnj4dN4bx4toy21XQaT6fBOp78
/8BVqEPByzFLWNyImDz//ft8vj2Xv8//Pu9s+Rzb2CClsbeO0XRPNlhn+GzBp9dqY/jyM8JzZDAF
pnp3AdI8la2tbuUVhRBk2G5LK1rGKbFRvXHdErjMX72XoFR4Ye6PXIs9NV9ps42/NWRl9YZfEmFe
yEwBMJJlDylPcqJ1BmweEjPG1p/jfu5cDTxQvRKr1b+/6bcb1N939uxNLiapMYRotI7TIfwZH9tb
1NWpKxJV6iz7U09QCIhrh+TKf3/wN+pplhBYNPwdI9XFvFmfMkkfTp11HD9ltHSOg622zhrGlEtn
FLxp5C9JlPq6YcDiWM/GiDJmYdfTAnOwCvVX4+jk5ZR2/rOzmqGTJRgEJcrZzehEc2pLaFLHzmBS
8Ty327b7aQnQJvI/UvUozffIqDCSc7KTAy9SHMQTDI8rAl6ZOvQnBBET8n5b+qGnZEAidythIv5g
qPZr9kl+Tu18XTX7+pPZWrxbMInkXfo7e69/4RifiDUQUFU4ebmGEcq0CQcf/IEN03OlXumbzm/+
WD8bFqynk0hP9EnLvCRhfLutB9t6M+8+jWXia5Z7gnAzASCzFrsZ9rmAonYRLwOOMm9nDXmV22I2
aTawqgfJVqK7Qdo1xqEq1kGP0qHJPVnximaXxXeDcmtSCT+ST6yxSdcYNSGxEp5tt3dG5ddcqTsq
L1Pn62zVk50TpISfDbpR4FinR/w1r1H5dOXpuZx2mzRPkQwBqYdrdN4lrktTnjSV5mJyAyQXp/ni
0yzo7K6lysVJhcKZ6Ce271coaqctRtjF/1rNK6lb3OJF780f8bt8FW3z3UL193Wd9wHwvspGH1lH
YYf/oNwNB+QRm9OH9Z5qwA5vwidudwkGk1xl0TbGlTU4RBuIa+Hj33fomxHE1zt0tmSeimYWgjle
2q/PGO84/q/DyjGfmczdcIzfAjasfH7YaVh1xvNIdFiqvFSoedg72Tf/wC73TZgxGfY1YmvnY939
pruiIVVT7/Ph178v97MQvnj1FHLY8FTq8kVfMhezSktGwTyWhOyZd318o+ie1RVOk9/10T2kArPZ
1ZZLsQjoBnHK7IteRoAJD+6JwKmPevRz5aUrfQUraXKfMbXsNh04BTIRhfWQPFMfBMMKAKCkuxSW
dPqDcFVGKzViLS7s5ncPavSalshYbvPZ9yJWgskKGGMyvM4f1KwLpLYcDPNo0PvRGJGuQ+1Vq9eR
sJnK50R61kSU3pz78T9agU8zm5WFzVwIV5bm9aKf1YsCxdJWkeyJ9/nN/KeSYGR5JxFuF+QJTzRW
QJ5ULKVptc9QmVH8TSSX+X3gGe19HJLo2+dUSS+JdZjV9QmDONxmYddXW8zXZrQIeqYM99kyMCxE
kiX+QOtTcKgmXlx7dbaPZH/SVma5xoZNSWn0jwZZaaYvgZfQmYFfI8t+txB/uWtnr1E9Z3PedzjQ
TDBkqLtfUagIJN4TqFVtmfhWdCw+hKdxHp2uWS/dYnPNax39BuYW9L+6ZEvrcLo6If9m1VHAm7Dm
aAq5TefTm0GvA0FOZfMYPJ1wJbTEDdunnb4RmZEvRipxHYCZudZc1L5ZVBQeHnhJNI0Z25+dx6VQ
Hk6nSjKP0l0trbqc89p8j/HzM4RiVtYlepy8+jkPf/QQ6MFWUja1cBzhQ2JD6u3kDz/tidiHaUl0
N7ZGtq2TG+Ep3QS/enmVWQ5pSnm8cDQGXFpbC8S39cjkTFgHnR8C0gYsgKzCojPvqqXXLlHF7nxl
wdIvJxPwG//3Lc/JAbKmhq00KuZRn/Za/yDoG3I/6nQd3S/HmvCIU3ZXbZPczrbCxvSW4GoiEsdP
wxUFFDXoGw54fCv5YBe5F2MSMoCcLdbbwFyBvOLY0FU02iCbG/T4tL1QEo1Hv5Ntjf9oel2qyT5F
wAIBkl286VwRQzk/LLHY3IJrzijz4nFiCwPrDO6KqHieqrNyY9TLyZJm9BbyyrgrW78U7+rwEIm3
1fTQznfF6RUZoMKwUrhFe1rWH6QYPuQzfAeblwLdSbANq1XscWooXTO+twKn1e+b2Bf7NY1cCgXa
olrgVtljmEKZQk/taJAumW++GDsWllO1DmFrCYaripxnCdYWAIPapeQGD+EHXopTc19g8Q9dXjSL
vKHmltTJmgJouG2ihxEVUItVr7EY6cNDf+1IR6rcmOyQkz0hsp6A3CKtu6kBhURPCFlk9rwljuia
eP9ypiOr8tIKFoFjUA182uP+Og7rVqSIvTw0QANvCHIvJj+uHfDDJIivylWq3k4nJCvNXdtsEjqJ
/ml0Qt+a+itDVP3iYPx5HbAWEUTIi+b7a+8ympJJTbu4OVqNVxmbMj+5WcErqP7RMoG5yEZqH9HH
WEA8o+0oEGC41aqVaqyMCa3zVkbPoTwgwB5+maFHd/1Hgf+qWVdwieS1FuxGPXYKAV+5Fwz9SqXd
FpL5wq9/Qyv0VoGUlz9EON/Rv5nePKxPI2bpySnJ9kLRLY17dGZhcZi7O2JV5+CPxHy9Ko9Ij0v5
ac5/KtLDvzd2+eK1/rwjKNBIdUcK8dnt/euXwbVrqsPUNUxG4tusc1LNt1pv8vRyRT8zvc2JEPjo
pzXmPseob/LahdZaINzw/30hl1yi5ULI0AQErMH1OD9Dinlf1OrAI4JYRnmG/DT/MotdyWKIh+c/
C3a9hJsytDKyg2X6geHhQmnKbVv6Rr1KLL+xHpmRSEdtX2BKfD5ti+kYfLS+tRJvmNHT7nA7ZiMZ
+nBqplhfCfIuonVsgBT73eyFe2tE4GRr7r+/mvzdU8fcnmwt1hFVPR/qDqVUmkkhNsc08JY+mgbW
evai6HYCK+1r6aNGHyNeda5pbmJhOxIo5AfqplGQ8d6rO0Yf8fO/L+lSi0m2xpKuQXyUBUTzXEs2
Y/OL9ECrlwYkYdryvEaoMbo6LRcHl6+EX9uTyZzT/Rgw11UF0KWw5ezzl7X3r8dOLC1ZD058fp68
dGAtD5JI0rtWeblJKNL8XoNrXBY9g43b7F/pC1Xz9jQ8noS1muznBRN2BMh65a4sr/+XavDsqs6W
h2QaSnUs1fqYSqs5Z22qh3Wh3IXTdjHCegBUVidn0jYNmDaZfGF/Trx/X8Jlc58HhAob9pOh8Tae
u9YLITzpp0xuGPFCMUMIl3UvVn8LpqpR1kb3OjW3p+Adk2V6myHkDA66+qAZW1EUvBLFW/+YMWDN
1Y8QR27ee0RmgODiopkAgPKi9YmToexuYUzZRfIuBkiC7xqVYHT0oPJT2D5YxAYzH6Yg0eonBrsx
QXZyvQr7Ky/85fhERsrIl4XCDZEa8O3XR2A0pYCMZ242w7Tovlvlq/koYyFHeTu54Od0x3LD93/f
3u9eRdAOQE1Vnv7LoHapGYymCZrl9mp4+5u97DDhNxfdzma2GeCf9mQJy2hge9SDb7GvGjY5mA11
LPMH4co9uDxWLffgf5djnE08jNwIDSnQ9eOwRTg1tL5aOxnW+41+kOONGTk5qwXeRVA5ha0S1pC5
wO8rFLo0XcrFvoqVkgcVWAAxSLI/QGDwhJW6E7sX5maMy+qCn9ip3qaHnpgi4ghg1B5FjtiraxaF
bzZ5LEKiSVvuMzf1vD0z5nOURRLCmgxK2qZoXaF1RFTF4Ro3FQH0i18ZbtCKjMO5Rjzhli9XjfaX
jXcKUcQb0IFR0UB5P3uFZWsKYgyNSPtCxrUYRCJHosUa8sLw/HudvOuGx3CFeIas4eYGAqw8Aoms
vGs6I+lyMVmuBOUeto1vFP+nLux0M01FsA7BVh9Jbsa3a88MKREWrhd0ZX1PTCbszhrV9tu1muub
R53Pp3fIpJYJyoVxSyXqSxmyfJELE+OpxxsJ2vYBxSW+keieceXJKTk4jlvSlKjB2UsJKSpiJ34E
X7klavqaq/k/1dCX9RVquIyqiIuh3AAu/PWVFxIl7o2gng694Mf5qpS28PhMJv5hw2AL8eK4M+kW
o1vLiAdaM20vNlW8EfuD3h8I1kDF1mH1r34YwxM5qG3rGeFyPBAVV0To4BEAWP+iWU5XFOVQvznZ
xfN0R+E8+DnzhgKWBXANuM0fBFtCobqPH6s/9Nu78inkfNHcof9Xh8/koslGyDIhF0k8xSCW/LZh
zCU/QBcGLjQN2yjbqyTuuA3du3jFuZ7H/EQTQSHAT4ro9yl3GaRu8cnIJaYDt3O6r0wfLTPDYbW9
0xWolcXtBAqHJCxW3ycdvyFMe+w8wUeerOrTqtj9h0+M/YSBcofFa8dkWz3dgxfSp/cJg0/fr3Wp
cTsiiGpDQTbJasAtDVrZVrmYyIhXQ+IYAzZNahz6svDDXR24sNwMa5nOFjjGqfTTbH/KjkZ0P6j7
Ro18tXqJjUfIEPxpuD8B3F8piS772p9PgrlASOnjXiz+zSRZaXTqpsPSG2zWUrCfCA9EWnlaN+Yt
HfgyhMg1PJAOH6/+vQdcbjxnn33WvRj0PBQ7BP2H0bwjrVwEWbJR8kPiN5GPIViPfiall6CPlMEM
Xfnspa65fAP+973P34BYGAKr5rNbD+Vr32wkX8YP7pzUDaqTiBnlVvmZZUxUFabz9pVPXzoRF5/O
cqDjemU6ea67Rs1Vp33QTHQ9Z2haXvfGDpJCKmSYWhGhSDylR56zybhd4NjiZ8XNtS3vsne03P2/
ruHs7id6ajWzcVruQCn/aMe3hLQREDLtNtB2qIBwhMyHfNwrgduLi8vYTP2yo/UdofQH1bzE6aSn
h+T3tQX7siblypD+LnWX+ZlJ8nV1UlkxT2qaLlemMgjCMgHjbIX6W9kYvS+o69HyTdq0PYKrfU1W
yV7It2G3k7E2BMNzIP1Mmysy2svJ2tk1ndXJ2pAYkVpwTcEbYshwLa1Br69Boc0eh8Wr4tjLTevs
8862z7YUJCOvPu9BfNSdbk+Kdpl8CLedvwz6U22DL4hhcb3qWufqqvDd86kwbdKQvgJDOe+kZXpx
OkkDz2dP3cV27UbWRoydRvHwTkSA2t3GY7TZ9qu88+ioQrbSGSvP188nF8fi5T7870rOu11K3Kp5
obBTMS5kdC7gLMEmqdgidOd1tRPvUNcVf5L3ytMJOxCDlVbb0db4uPLCLi/D+Qv792WcycFyQnPH
6sQNoW32k7Dj0IEaUb38Onli5OHNAbbP8u5e+dQrP4O1NDz/OpzFWm5GVcanUpmbh0ijzezErV3c
x2uOCG/GbbDWH+JuZaGJpC+JuHB9tXq5qJ7OfoCz04HYxcMUCfwA1XQrOsYr6XojMnVn0v2FzXKX
HkCM/mDsgYmFSg4/JMFWNMc7sKT5fekP76lkB6T5jf/X2pizKztbwJSyFk9mwpVBE+7xOp0+DLSK
H5jsVrpLwz+buYT63tJpYZVr/doZ9dqPc7aDjFWn58Py8RjcrI7kHFv/0/H1vXBypp/pNnwyCpcx
gQhkPNvmfuiLq6tzk+/Xib/ej7N1qewmXTBOXIW6GrLtCH5dtVWs5u7pvRttlJyAtUApEDrl4YgI
jMM1AvulZPPzZ4DuKWrUuRe2pjITmzQ3q+kgQ/Jmitpuan2pacXqhraq5YXSnyRdKxx+UhEXom8N
NpnMBbCVwSEfR2+cK2/NhWbq7ILObkmhtKbSG1wQk8ViA8/rJBNVam7C37ngc6iFHIkk+xY3G5J+
l5yDK5//XWmhAA/Q8ZGimDrf3MOSZLVQ5/MTxFkkAJgweu3+rj78R7dzE30X9p/hIfC6rq4Zy2N3
sVL99elnb0Wkd93QTstbgWKs9WaN9wDDgF468zqQb1vphi5TYBf1jVls0CD/+8tfEnqXm68ukT78
Xcfr9nXJKuqu7vMQkwDeYmmV9asG54tTO0W5EZxIpOk3PLfFzzFwQzB+wo04PA6nuwxjr/UYuWj1
kcpMHn5SCLCYUQ/gG3XLz1Cs6o4R/WqUh7h/1pMlfe1XuxMSj0iqf3+Fb8vSv77CeS9AMgopF0Nh
POCIU/9IrvhbKdejzYx0OSs2RyTzBHirV2DKn6338x+OYBWC50QdVuL5mYxaiH69YI4HM0P7LDtV
7SJNamldk8AQU+swdIiFTWusQ2HflfvI40jAKw0inqCGArYkKml0251LtFxFX1UDuVvFu5N6f+UG
fbfy6RpqOuxZS+r32WYoWfzIVq+PhwqLOujsdN2AqiN1S90jsID1wfRAe/v/Ysd/zBW+LL+46tH5
blNeKmgcGPQYSNj8+qxNk1nkaieNh7i8RYY47uQ/DIWy9iA3trmtHeV9wOtaHIX+TzX/SlegFZT2
Xaq4ScONNOxFyZGnm5az2pUbdLkCcdqno8u6bBgSBpqvFyYauYrukH0bLevgGdWd+pS5zTvLoeAg
MZFWYeRhpk43zSpGHI005eXKFVzemqXfgGcH8xKO9s9+11+Vg5jXkiIHn+WjBJxGYuZly6AYNtKi
yQzmh1bBdkbf9Orqd7n+fP3ks9VXyvSkUEQ+WXrQUUzsKBVC3W1/Vy8Y4zsn7l5lu8KluLva1bis
VGTSG5eTA1NnTlVnJXMQWqSJnaKlHsh6O5eAac/utO9wD8gbFVtj4XW5g5lhwfFfWfQvvUqQi5iZ
sPqpmMYu0hzMMCz0slSyB/2gvoXP1SL0Bv50kEgMIOv+g3wsGNfIhvf9Q0M+Cf4t3QXaJd4W4Cax
Uhrytg136Q91fc1HpS9l4peV5ezazn4Sc2zErEkT5RiR2h7fVMPOCAuYI7fQL+sfMoWziWY+YIlx
8H87hbQP0DUj/WjWAqIy461Ahqen78LpfkwOavKRhDcDM8v80MvvNbMqIi9Pzcnru9ENXE6KHA5I
guYx702mptvW2qSib4J3y/cz60TpdX9SQgRlJ/ImGATxnVY9aVgGavFdwdxX0gwjL928yYMdC9i/
X41LzeLn3WCutVAUl67H15dzGtsThXWkLLOFAOE0r2Jz6PXfqPfHTZY9Ng+R3xM/AqOOVBg/9wOA
HQBPcFk5CXiyCd4DIsQ9jd4a6AxdMlKuVEKgPa2DvhVELlrc0VN+opUhkRu2RYDNInGbh9AzvHIj
u6aFcN+TlJfGuEmSHUNSR0gwnJuPMcTDnoZDqW3//a0v60S+NUv2YreGXXOxu5Th0MallOYP1au6
Eh3RM1UuH6gl74Z2gMcCGPpH6gdHbSNe2dkujUifn63LJASosKvOBwxTVuv91Gb5w+nXiZHmNk23
RJrktn56ygxvlpgjOt3z+FjdSS8jfT0BgzXnnG0u2G1im9zHxrcCVGlrWqJY5IqdtYIMwtODGmdj
Wt5VW8DFUnJ2xWdFlCj1ja6nhnpExyjJN/q0mU8rxcTcsxXCG4UyngFoUR4M5tPkRZEUVMM2XXUq
xUqEvuhxrBwDY8BijMQQYyS7WXwFD1ZF65jRNdSbdvDH+M98+qgUTgbXvsAlxfTsC5wdTmqpHeRC
5pWH9MG5/YYGLfhVXnI2ROj26D/MG6xgy3PqjKTkbKUJyAo237uasTLRu4xlCat2//0UXnZ2zi7r
bCXKZUS0YaGquGoNhIbmGk3wEtXV32AowOb7o1B9aXDNxlUCD+Vy50rOyUkFFhUAoS7kkH9f0KX6
b7kgGX2kDMaWMJ6znToN6EDqpaXSm0esmvAEjjuQ6RIUr0JfxQPllpf2D0vslbQNRxujPMzdlQGe
YbtAzSDx2yDhXhVa+Oxtt0IiO5p5U6WL+/MGPcg1ftFlmXh2xcti/9fOPp3i0pAHUz2OBI0VzK83
pr5riTRbDn2qsAY+Mgl06sEBMJBqqce6Re+//NgY5N2UmL32ZQCs9g4+dVLXGtiUa5vhctfON5y/
7+rZEptovanmja4y3Ks0L9KPYrrhUFrU28gv41WLZt+Y2Wkmt9lifk92InEh9fYECdqVj//+iSXj
ohZa7hghRBpAdIs559m7IMZClPdjpB0rVJDEEt7FEk65fVk/twoLkUdKmDq6pfQfGQTrbvLJ8J8j
TLXk+mxz+bXTHpr0bogYUPV7UVgnMLyGvSmsseiOooPZTbYNoNEo7HKPZYsEuuXQwx6/Wczrp2xd
kA434wmFye3rRNGQzakARQ7dofuhB+tTuTXBepPxZ1uyLUb7U4uNJrYTIIdeG20VdiOawpu5oxds
j7YYrHNCkuvXUDhGqaM+gnbkBWJKLLkZE2vNIe89jO9HRgvZs/RmGngXUMvEs29or7PgDfz5tR2E
dr4roo/mDd5l6YOnIzheLdehfscO3Pc3RrYOh61ShUy4QY8T7UBhY9nznwA3KNDdvaFis/BUwlPW
emiD4U82grH6P5ydx3LjWrZtvwgR8KYLRy86+Q5CKaXgSXgC+Po3oKqIm0kpkve+xmlUnYoiBLP3
2mvNOaY4sosjzAc4Mwr20OAuZYqawblat/rSxNsCwPBiq6lTAdPyLJeDS3N5KqT1heSqlRS9q+JD
jfisnZ/TZ9xvGI9qw5c6D4mlCPYsJJmZGQ8GZ8AF+n2agQ/tl3RG/WFV/t9PhNMbNKXtYkERKfKu
DhpdYMR6FQQy2hzRmQBvKsBcb0JRph8nL9mbzKZvvbbf6mh0B+DyLcbyZKxiivv7Oy8zMiXKdJQP
/baq5nVuW+Vi8nSQ6uSK4uOArwUiAhKxWx/vt/aFYXCamtQ/BkdOEqr//uG8HjPLqrLkiOEL4CkJ
AhckSPcIgcpHVmH1NwMAcGiGN/jJ/HxvXQAPb5gGmM/ic547zRv7yOxWca98X1KmqzKZWgJn08jM
/vuqQpFD83gpkmNJweASGPxGKFdmS348744nP1iIEMNFgL0RJoD9xZwhXc7Oq3FpPYy0nhJvGW30
kqTFyQeKhenfi8wPG9vfl3e1Ko+RYQ5BceKmuZNNmITZVXQ8mTTgwhmdURnHw7pdyy7BN0/KYthr
98YHhPYbV3HrJl09OkO/WAZAy+QYbPAD35MpGDvq5/BoAbOPWaWgiYXtErasi8Z/ox+Exa2p0nff
NG+PxBOSdFZbZOpXr62StZIcxY3M0t8sACB0sVfVs8wF18PYVRX9Sws1hXhuYm2YPXMAkNGCrSPp
JRPvG6QnyNsm4tBJ8nXqcJQ1LXPPXdx+queni4bbmHVWtG7UAcb0fP7esbhszQLNpOsolq9951V+
iS75JZAOLdBGYmJnbBeR8qmA3RVJR/fDZm2mywlTEpOPckbw6ZaCJycL0bobLVs1j9Jzmi5EkQDN
o4Q1iAB1lyXfj7aRaFdPQm4TUyIWmHsFgEXS0gSCXysfphzh53NMhU85eTXMO4lMXQ5n/ZSWu4ix
E6Uq2U7WmzHiiHJ4gAX0RLc8knk3lN7lqYFRMKScNPCW2EExqyXPjLeBPFeLmaZ7RDn++x1Tvg1k
pgf8x526+hCrJCgsY+AdG/Ym6gTNp8dBx6p/ZoE4EZb0aYSutR2BSS31r+wM4TExXDSbTY58B+nm
R7ccHWvZ3wEkNu9079/X932sOV0faX3AmjjgYVD6e6HIhDas9FxOjo3kTu8ObuJyc/kMlWWIIthN
vW4lL2RjwbvWQRQo7rA5jMtycVkX4KWzDS7UG1f001f55xVN3aI/KrakHaYIBa4oWZSPwQYfgFTu
JXMBAM/PN+Es541Hv0y/InebR+kRwd1XGMuNy/jxwf1xY66+TC25aEPZcxkapgmPLGQRThW79fNl
E+zk3W5H5EoL9tFC/OtmvUsC1f/CTvz9ZPXX47m2lltxS0zMaUiOJq5SYx6EmwAYSuMK/coYjoCg
PZRXp/GoK9glXYZstUaAyZxgUUJGq2ERmWhMVwbGVHy046KDqU1kSr4Uerdr11qxYtAhl9u23I7h
vsqPBqee5pDuQue8FdxO+IhPC6GflYCZ1BmC9X/f5C9nw7d15H9u8rXCNMpzKy6DS3KUSPHEPsQb
FnPWctSUmtHR34g6aFNPBKaNrBTruHd+i1fGE/hAt/CGwR/eaSgQfGoaD+pReSXJpVu2BFY/Q1kE
7HJ2RAFsCFkuwcQPgW0oNTf2/+/t778/IPNqK9PpsOknjfeEiZLmp6MHdYeaQ7ULk6gtW6js+l6d
G4t/3znlW890+llDUVXEucCGru+caAmhkkx7V7aIdgq/swWLp/VHegPju7y3mAvYoY/XGcsCNEo6
AtvyTpunD2Bly+jhEnokhRkiDdW5hqwNE661GeEOhhT0ZuERIGfCZL/RTPqpLKEBTWHCjJwIxGux
tCJ3TVrXWnxsfC6XjlKlwd0f7zhZJIkdSXTZKOKNZfBIz0NySHBEzQREEYWXlrsJSVyQL5FYkrVV
iXTjfKVc04oJYNHubh3LvqNvJ77pHxd7dfoOTv1gxLISHy8Feb1gJyBK2qrgobAlNbtu3nOYK6ii
Lp70RNqMVB/b8yE6LywJFb0T/pZ3l5d0c96cUcr9VnWnfJAXp88QvOQnmJsqdpJHODgnXxx9vZsN
0Soiq65w8m3BoIJzQmpzwsMkkYINtcUaOMajWGCbm1voCf7vk6irv/ZqI7C6VBrz2oyPROS1+oQW
qOAqu505t6wHS7yLpLu241jFlDiyGSgFl3nKgAe88lvm4jNrNxqEJI7Nog+OUTGf8bcSyPmasEPX
mzCdXsL7xHKSFZkLLzcbyj/U/389rKtdYzDF5py0RnyszSMvP0no5mNDRF98oKndrvtoBnCWx1Kd
FjTJhFddWdflSzv6sngXDP5IA5bj/jAXgxvv/E87LNx32FdU4xyor7lCyTmVx6GKkuOJ6YY2ZUPj
skmjZyt19MfxWV+elykqkdEVRE96JTcJcBuD+eo3YE7tIT/Wv4gGurF6/LC5GbJITK+pU719Y5Vh
Rub7tFLpkNIkRBKCvpgAza1YEcgHPtuZbOYkvrY4wJCdZuO6nuISVugSK5+6mFOkOC8rYnsWcjXH
cHKHyNBto5ebHbAbF/olO/+jGKjHVjN7q5TgpvlQtZXwQPk4sZkuFCE0DBTpbZKKS7kbRDMxApvq
q/PbQMsfGl8w4yUGVIjcFUKcrr6OLjxpFaWlNLVohE2DDtZcSOZDXjwSJ6lIvwFRBBjJce9pnROl
L6f0vlC39LnFZoZnso/uC4RBbtpATUhY5eaOJAGQmAfWjGEGs8nZjSesfq/Q/7rgq++hE9KhGQYd
Fe15b5XPJB5ePGRg6e50LKOlWEDGWJyYa7uJnzo1Li7EnnYpzDRmFwXBqScy4BEhgCLB743LuQLp
t6lFyzF4e8+iXctvIyLQf1/1d5IOi9Cft/mq6ApqQz9np4KvGCuP6sTsXXOLy5usAGCLWfhund+/
Kzr//skvo9Efb5honUCSxPzkhbe+2kXvnBCmuOVP1Wf5mmGv+f9QaV395tWhYAy0VK0up/jI1hwE
O/BptO6dfm5S4fazWlylifveuqOXTz2mpPAFFK2ibY43TsC37vfXOf2PP75Q9FAyp/tNmhh0Qv88
A4OwjO8nhDhZnHe3HvB3z+n0l9MrAQaKnPO7TaTtFaXOTxEBUcREsJ/ys8g95N/Kr1q1aZWkynNK
cxs24WUz3G3P/STI7z4UwYkJiwygZWUQuPxu1S+Bn28U/JlYKzkuMqfFhVr4auIHBIvwsuoznEhN
/sgsz3ZSYwMlPqLlJezDch6X8wt9Gf/WgvXzHf3jD7wqB7NmjMzUPONi9BVfid3hYZxPDhxcxr+N
aYR86xd/mF1wS2l9YUKbfGjXY/0q10QlSgqCrkhUUB2snKGPF6P5AKpdsU+LW4bZlmnrj8NGeoJJ
y4feQkruNkRdpxr8tRj5+TZ0b8l2v7OQpocN8xEj6nSK+dZJzuPeiAwxPg5Lc1m9nJCbIv+krrec
Ae14+6sV57S6zUf1od3kD9W85WjiZjX0o9OdEjmjtKzolT0Pw13CWPyj+ZQhMy4wu/WLCot2Taw3
LeCFsaPT2Uya9xvr0Rdj+up8goMWoAi6dnhbX9vCH9+HnleDIJNpdNQ31KvMYPDPq6NXLrMto0DK
U2Dv8ntykGW7ejS3OrO5vbY8u7065S/n7JcUgr/+vUh+h3BNt5X+Kh8Sn5IqXr1iYhOcmuJkRMfM
nCnFhjZ9/ZnIbjg6JXaEyknW4vIEUkZDko5AyGOEPD4lTIZEW72vn4X9ZRI5edbYcrLdiHTWWd1B
5t+4eT/vmSYNIniwJmJ55e+DfJTUTVuVgnjQ94WbP1V+eXkt4Cy8pO2jCv6lnGcLyMpu5DfDoUk3
jbJtTvPho31naKwsaeSU63QNO6yvILsZSw4nN9/RH79X3k5RkWDGSHT7/r7IolXbNOqNiZxcIjSb
WlBuB/VknAhhZE/dvC0/nXkNlYYfrlEFw/91xlqvC8qppKl2CIdtKr0E1XvkmDDt8mUlrs2IFlY2
H2VXgNG0RpeIuwSkM7ktsaMPK0PZt9rBJO/sIKsOwrTSeigVR07XgIeZDzkxSUrRIs6Pnelhieu7
jeHKeAJuFdw/Pl1WGxxpGjbMb2nlSPmss9gNgJKlaR0X3lWndurfSU5pNkfmNBmlH1Uv7V8i96Lt
BujOqPsGAjlJzV5edE9IPkI/cYJ8hbghVeeRui8/Inp04i3u0pfw9/ozJgzUoMeFR5EsyL8fMtB2
xRSqXjycIBrotuZ3R7N1426L0ip0Q9HB5kTjhIg1Br5UNefLkYQoRYWI72DmAXhx9oAG6YZXCx9h
yAnC7bUZrYeCyw7cExtzWuCUbu+q6qnvvUvPGSSyzWbWnKcOS07ith3jm1+p5d4A00RuZOCOpFk4
4qJHdnt2o34e5hv6pyriR31uyQSppLbZH0z1ra68iXktIIepdxdl0SbPkflYR1vMjXC7mt94wpQH
EaTxYK3OHCQSe3jqu4Wh2ufIPjlN/N4GK2TeN44RP95X8O6EO7AB4U2/uq/ZoDXSaMHDl3tPO/bP
aemod2RaTM493LeCT5L5Yy/bzX28og+xj47FU7839tEdkQJT9f5LAPTpSGT2ZbtaWaXjMtOooMkf
d0qOcF2+yYmJTBkYqnfpZVExzynmUQPKiHJ1l4A2Zg8oPWvV30tzNTgoyrbCb1B0H0J/uATzc0M6
euyZEqEglTeOG9TfOHRAomq9mwzzsp5V2U7SCCCZV/JqSLY8BC1ZWdLKNPbUuAO4VFUBAn5S1wkD
k4Q+9QlxFH7eszKPjHV2cfT6RlnGSeyH6t2wNCSDDNqZ4VwdN4pMasUiLMKjGc9zEd0EQ4DPetwo
qQhEf1mbiaO2sV+fP8K8Jg2wdbBv2wO+yVx7Li5HpZkxBYNef7o8nayNEj3k4wa6RqNz9xS3iV/L
+i4U1nEAlSf71AI/VJkGxYlTqKZX13e1sBbOpVsO85SHelJLV8vfTtIKrpDUBA5ctgjYuDDrjFlC
0AhKmNNKqVyBXL4+dhT9IyazRIhzGzWXSNgbk2NhKxBirEPh5r/ujIMku4NATuGeSHiUxW9BtsIz
IZcOCqsWujIhMqa8Uoa1LByKbjJRNCS4JQ6yQGa6uvsVNYlETKoApa1V8nHlFO7jTkUIkb5b3S9J
C13yvR3ZGF0NhdmIZGyYlDEWpBHY+FKFq41+Y58lL6d40SdzpngxLQJ6oIMbPnDY0+d9vhottshh
IedrBMF4nSBWsWkaybKR7xVzkgif+7sB4pg4y9rHMb43+QDVaBXUS35JlVwBcX0+K1pfeRKc97yz
R3EzEomorc7GQ+kK2czA35dZbjky0q8PUT4TEE8MxWYMsLExt8ubmSq8GtJex03kir5+PAuMhpwU
yW1BFMc6FT707t60wM9yZAuEj67w5A8N/W3y3EBBUJ9NBEL01vh7J/cfZ+eTmytIC83RjS7zQHsV
4+0o+Ub6K8x1r+f/ifoqbHemfKPp+1PrEo0laQCiyO6BEvXv1ViQpVxQVSE6Qo62jvK4SNpZO0AP
YixjK9tTBOt7cdpROeO8JTQY4zdJVycf/G4Z72TNkQ67cRag4IVNlL+KnS3odkjf8yEtXJBXULrl
eXYGDnDju/xxz7PI30AZRsf1254X9GJqaCU5d8zTldaWJ6elewIaSGjca2EuFVrmHGFeB+VY0QQk
eNeyBdVHz0/9ahgu4SSIFKTTVOP2b+g4VnwOTX7QRF8mW8Ka8kD/XSz+WIP/eclTn+CPChYXpxZa
DamD2jHJfHCQvStQ7rNoHHq/eJZ8iWhEnL0GgAkV3m6O/f63lDgZ5GG4+YYrwUmCdTzYWrpEsMFW
Q4nSvTYb8VfWusFpvlLTjfRx/jWeDppiK7cY19JPHXZAt9MfAdaGBLurXaaurTRvO5HgxGbGJEQK
vd6c6ST/nFaSMVdUzLQeUyKN4htrcIR9wMUApKQ+fVvpaDIVWLCGYYW60CiCWtrNpHFVK8+x4QfS
IsWjOs7qfp73c1W7k9iX4YQCYjTscVkvJGB74d1lXOWoPmJgDxBrSAqWvMvZLVALbZmTnB2l8SPI
hsp6JEup8jt2HWLtCmbI0bz/zd47L9fj4J1V58x6szxXrsVrL99ndDnQYjxC0Bye1YrYI1Qo64vm
YKklH9IlauLia6/0jOXtZWf06wr7LcTYvZER4mwXpE5QPUxzcrgrROUQXskblYTzMwYv+GPEgp1f
//1G6T8IHv58HF8Tzz/eKCtJ60I0OMIT/ZXnXsVKmqbzS63A8F9f6kloFbyqiA6D5dkksxyLDwhZ
hjj2eVOhCELho/g5ZAIa+fVG7N3adGH9awILqxtRUGkzcAAGX8j+/IwSgMZZS1AM1kF9NSIVhUQC
l4nphowYaKYR/t5jyse0YdID9AICn3CLlHeRYfNgQm2u4KGhtXCwNFv3E09YnG8cyH4QDMPEQ66J
fYOs8W/UwJgaxTBLkh/YLrE2ZZqHiDy80x/4en5ne/mpXSmL7pnuKqMCV1vFryijzinhn0sBg6YX
+AMOPf5mbRNR0THtl30h26vtVlAetNNzaOyQEA/FG5shwQfTcGma+xfiMq28CzKb5j5Uf2X5XTcu
tWhJ3uHp4plnToQHot8uv6LSRsLRX0C93lhevh+QTSTciACQkpMvyWL+9/IiDqR+JWlVHXIqfjTb
oxeeGRS7Lcf6i4vOjvxoaY5W6zJ7T7VDgJQrCpjazwdfe6RpW87K8CXitHzj8Cl9TymersxA58IB
2TS/OWvytBD6cqz0Qw4fM1E+ZQTap9COZEr9GknBLmuXZ4HB40EOjrjRVJ1BjCeCstB8GUCpqxcH
oZr2astOk0VI+EK1sGIgF6nqjSfeS+Fl7Bn7DLV9AX535h8RYXC4iIQXoXBLk7xCNm6+4U38oJiI
pA3ShGgEyR2E9bD0YriHmP3SehY8peIaUpNLcABsZ5hXC0M7RryxSvzc94s0niWXbQOl1nRptqva
ujohYPBLsn9hmM44/ItMx1gOsqep1XQ5bzK429ZzFG/Gy4Miz3AZ2Eq14pMjeLl7DqVdZa6MeCle
dmVAHNk2NbZJ/HG6ZX5Rp0P+X0ev6THgM2AEQh/q27cR9mXZmeKoH6BYt9kxmhGDTTqSI61Sj6ZU
vCLvY7jL90hDUb04/dqUZp01y16Yz+xDxY9fm1+SPDf2BAKGrCwwlS92lM+HY+nXwawk8HMf/LpE
Mzy18U3Q+vfhzdflc7RhyYPz9HWY/2Oxi7M4v+C61lHg5ncmaDudExeliosuEhSNGfqGjn8Ti+28
JY3szvo8N/sBMkO1vCR+ZDB0/19096Uv/db32/o/13XVAypPui4NF0s/cAQClJjxbuanFXF4Vrkx
xruB9ImB9+95dIN82UEoQNV8gsI30+q5IlPbbw1iwxwrPfAXobbSXBl185xZypLIiFMNxMutUXGK
605k3Fc8R/JBT91MorItRpvTtK2SNTgy3RMphtQ+9/PS8NB3asWUg4QIHS6m6EfjomGz7NPn8OKh
r1V3kvQWWvk8j9d4TstSmSun+ogeyFFgKFGfCnbBQ5663ezBM9MxdpfVwBHaRW/s0LLS6I5TZJF8
WJZPWnInDmvhdCiRrJA0FrJxN8UDhB47l8lrKh80XI2J6XWJB/aoEUAgfZD966lIlQwBowFWtUvu
9ISVmP3jucv8umP0nd2rwb2mLoNwddFVT3qkGXVbpYfH8fvXwUtlcsqbIim+zeEGs23P2fmsfX0d
NBcA7PqS4GulS2yBftc+gcFNNqFoN8jjIz9k4wvduntL6AEBiVF9hfzz4u5MGy3YJKfOaWMZXgYD
Tn0+brWF8WLdBw8xHoxgl7B55oTcBJt8eFXBt4g6WtaZhCaydTvZM9Ip9WLkjHuEL92p9GLt6O2l
SOcixpZwEwlPDYjeXUCHh6YI5yoIy2BQtun9hDJp8ZUjvSjfIX6Pd+VCdJs98ZeDh4h3zRoKia7l
EyXZl0AGH4Hzu3AB4uFR24ghpnii4KiKdYvQAHIdTHOKce8lgpPEY3q20QODdie32PDzZ1P3xr3G
5P29XWicmDjK4XbXbPSzkXnU8XVP7j4bBToCsphsEe7ZXF6dU8dSXe1FvmHY0L5pMUyaef/zFK+H
lNWJw+4oZNqB/IOBg+Qz0il2BRTRdexo4EDQOcCcBJ+Meu0e6PFMccf1+W3KBejm7YsoP4n526Dc
IdKhoQxSuUfyAFq3cd+LyC8Ak64AdLrFnboCuEOAS+FpCsc2DuYTuHoA3fzefqT4EOaiXbQuXR+Y
cankFLc0k8YP6zlERFNX0P0p36O+pSEwakiEGqsBn8kkGYvfiMsTyFblLeseBlq3xgMCggGDP7UK
bGLehLMP1gjlW5As2UtRJwfJnGq+N2YZPTL5o0VhwYOqXJIMxcZXT0cskpfX5Eg86YXn6o6omT7H
dKnCuAhdpfTJg1OCdS+SDzwXHqPPVnOGLW94FDuIy9NwFnMomEIZj+eIohpWB9BqE2v506jdF+aK
HD74gLhCg0O/+3eFLH2HOU0vBFpgVC5Qm79Zmq16FI1KQNAffiIcCyWsOSXF+mudPHWsJLL0YvHS
BsizUD3KS3Aq53RZ0mY8VuVGBcRaIIup5RcleutUhw6Z9osdfWW9GnsMUQCg10o2UbjlY/tClUza
NM4eFOS0VqV81pKtIrmUlCmUSEiV3DKkQXthqlOA6EDsB2XtmBqRYOrWtEumwKMzjk5dzxGYivFu
mvoq/TvHMaBxnT+uTPVONtZN6w8N7LFjqDuyQkIiikxOM/ET8H/ptCytZQBcjndhsNn1iMc76yC/
Ho1k10QsIEtDeyoaxKIVeTjwzDW7eZEN26i3UTQHhyGoNroHOfPb5+yRnYDBoCM9nH43hE0Us/QX
pSyzdqHd//tpKd96bTwsnhI6LVM3aWhflbAnszunLfqNA6U7GOj0MTyEq+Se91Grlvr+QgyG7OGK
1B1N23An6nSXhsdqWBO9Nxn9FC+kqQhlI513dJbJH2WX7e2xdVXTt4BT0rqUYH7oS86L/7727+PU
q2u/KgN065SeK07UB3YMipIG1Aogz9HP1aXBUH86mK5Eyl/cV82R+LSyh5eYILJjm/OEt+ix+cwO
9ZQ/LJnu+NlTsi/0JwLhzqXHE1PPbn6Ek3EhQMBYpcToPo6lLT2kKO5ku14US3EeusK6NqbxdFIu
0N3/+y/8TgOb/kKZIRLtFpHD1ZUbxQqqXtf7cXIcRdYsleaJ6MOtMB/HJ8qJxI5Vd4jXHWjpafah
QAOtZmfA1o8n/vNWvbXU/7Rh441RpogSZkbXeu08jgoD3TPgO6wN5id9TYCjYzSLOifYZKpnxesR
jAFpp0ivRbenmLhMEcz6k4SZk5KmH9dBtNDKJZygNHkk/iUDH/R8QkEjr+Kj8tBsVIq2zu/TWRr4
XeGfrHWVrbrLNhnvK/mZDGcYrFq3NcaZHswyihR9lheLiEEaqST+LaLJ9wnZ9ARI+QYyjsJK/toR
/iiBLbMprFEwpxI4mKFR9mUVqZIzGXUkjw+z85VbaOov3cFVefvXb151rYRQDxW5pLwdZhOOGfsv
x5fTYpDwepY2WT6aJ75bB/wwXu8RBu2lZJMY9xIbcHNLLPXVj7y+GMatMsGF2EvY+P4+4+bTPliK
3AB637TLEvjkW51imofpBDZBMk626bkk+ur9Mr8hHyN57ocakRE6hww+AevbK5cpZVNqqaiTLkWv
hLfKNjUXoKIivYu9LX0dQT+0mByG8Fi3W4ZQWbKFx4wR9JwQu+lQVYzSG8mPSYBG68MMP8zzQ249
nrWdCGuu+6wviyDxUtVNDS9L7sG8heLqgsyaWOUOjASw/JlZv4yA23JKPKIc5Hu8uuLErIF5/HDG
lqB8DOd7tTtGJ2Yp29F40YXZWMxMcybRnink/ZgeI8oRibmYWiVeztkVj2BJjiIBgC7NI4OJiuab
4stIfmCZgGYhJ+xU7OXyV5mkbkNRGtRvMf/iZOHS88nT0UlaSGKQkuVzMO4TklIMT7ygY8IsZV5U
RxiejYTqkL57vKr6pU5PLBsLm/FONSwJQa93NWJOxY469zwierF8XfJOrVsbSzVwjcvLCFk2nGNF
PV3m2q064ae6kQ0HoK1liLp0PSCXkrpNdCOnRZFThq+N+/+E0JCzgw+R14tZQ81S9xyQwDEVsbcE
Gj9+2n9ewNVnZkhnPTUlLkBmmyNIZIbtEeagiSIgIaPr5sz4m5qPpQTLiISCDo4bldHfX1LUj514
FujJNBku1d2ovWdCvon1wolgD9QOoFCnqlYCZ4JUNR3zPgSR7sc7UwtxytlnY2s9jm96BHCvoem+
LHdEt/jSjefyJaq/+uAVxJEQhk0VpPNXxfDHiifUaRb3qa4dFJ3RwzqB8N4IPod6j1mJI83lZCaM
bnnxOPZSRxH/vm5EVyO6kpjVap7dt+k8Tio7BGjEDK1ct8jtus0pcMGnI6E96uYswHH0RkqvKtu6
sIzk2aBSODt8tJykOAGcjXkJiR9zyIO1L+4YG3CSCQO6eG5NJYtQT3wIfGXf04SIKaJ8g9Ybwkeq
qgPhL/QX8SPD6t70NLXWaWtHe72+6+Vj0H4YRmU3WnSjF/jTOjnRO1ClTFhcbuDfT7dlGzmN7aCS
P9sgoaAE9cQ3hthM/mF0PobM86ZiU7YtAlN/R5sblcL08lw9NTbmCWZBxiBTpauxknUpNUUIepy+
yLs4OOorU4A0sIRayqyZMxTT0VDFhliqHsEt/duIqZKI79qR+7VrtYt/X8/3YREoEUkxVI4HMm67
668bPZFykkauR5wNy/Ctp+92qHYNfapaWnA6JI9oXjB48RoPbQcOEuZ5DAspFcuXrscJX3+k99Au
8DqRiB067S7xitKms//vC/3ptPLXhV6tAt0gXMpM5kLlVxA+ZA+1jwxRyAYLF7H2pATO8NFpFMP+
pLKVbVOkt+KpzZ1Vb/99Jd/dcNwygyYhED0c5t9YE7Ix1GAoELig85wlzxh8jXaZm8+muAhU1W6F
nRSh0nALXq9j63Rfo4Xyd/fUXqaew7NBqAAcchjBfHEg3s6xJ43eufI0eWUS8Hbjjb/uDkrEAlAM
Yv5UiHw2vukfeNuD0Sik7IDsAC4lqo73YpEEC7jHhozvXb0/v6tQoaNVYrqao2Exz9byOnWHlbY4
33qOV0fz/16NiiuPOpli4eoDkBu9aqxEIEltwXDvg340Q2T9xQCtAMplpMF8a0G/3kD++5No0CBY
TYrOq+q80hvtHOpBxicf5X57J5bIE1yVSIiH8+LkVdrxtLlZkF4PHf7zqwCooQRPuq1rr2+l1iey
L4v8IO7lJf2GtQbu8mKniAYAK33EmStD0iX12fKT0kVLcGrmNAHwLcRe/kD/iQV9Oj3fa0ho6Lrg
mmQ72oyI4ap99KbeC0zsOr+QPRqNVPEFPgHEfnQrHSTT6WiLoR8p3hiuzd9hP9c1dyj9sHPhPSa4
tB85FfOhQ+cgN5C5PsdmOmUylQcxGJxghTWud/pnnIVDxaFtPAizKFjVlJdkIp8fIjQnMawZihF4
Xbuy8/ifhQSBefE9YTCrnI2SMEh1XkXzExIfEZUh0QxOIcylblFXx9PpAFuS1LxK4XLaHWVNsjdK
u0bW7eBAL6AId8JvCYtKvQoZQQjV6yV7Nui7kh5+4Rw8XvZNtzjfckPqVxXPf54c7U6GuKqEBu6q
lNbDpmzGU5Ydzp9YIY16ftIi2iGbsVmOcBnTdVa+xMpy5CTTaL/N+r3Qf8sFYIv6URpLNwX7KoCe
CXeTtGTsbGhJaYZpAetwWTl1fieDlME43Ltsy8g+xOQ9brc62YWnuUJA74VFltwFexycDHsWh11M
otnxhEaW1omjokiQCRKQ37XuYDT++GpEzyPwY4NeZ8snfsrLpcp+m6PD6HIkg1jya+039L458q5/
r4bqTzdrUkozPaFA1L82mD/KEAVreTjmWnYoPXOGA0cHoU8KrrkqDR+PuZwvFYjX3dQVwfUlKGtw
ijnsURFgFbAzFztVru/Ifwf+HJ546RYjcrYe0IL2C0gtL/1ENR+OqbmUtW0MRzj9SNVfqYV+hh07
Nz4l+XXoZvL8ljvhOsbh6z2gFsTwzCJPmsNV34JWzKloEj07SDRrkzkQmPpz9Iud9av/NR3qlPzT
2jML82/55q7BtP/5ZeqDaWA7BQRerVhx1haWmhvZIf4M34oFH+I2ewJfkt3p89S/xZK63lu//dxV
TWRIQlQbpUmTxYt2ExtgureUrl4pryQRERzdW1/xJN2BclSVfqrNb0vEtWkH/6M0+u9VIH5kw6Il
eX2Eb4OwE+veyg6dj+8aPu44Fy92/Dvc1w/nV+tXC3aymnq4yQdRzOdDt81KdzzZGbHCCIfNnfxC
ZukboajmDoUkfVeGjoC+WVKeQl4bmwMSi4vwAgTnYtpZdtcBri/c1iIQ2063rFKN7kABujHlve4T
/OcPMxUFfuRXvtvVetI1YtLKDfuPOjOXOZkXk7ycCa9UEgTjkE6UO1LlpOvOmQbmhDEDYqj4lLUF
Utob1cC11Ob6Yq5N8XJw7qyu6bJDFnqVvAb6HJnzTMMb9BQxgRO9WnQ6fXaGYN55Pd1oaI6bSMvs
i4zoGHY6C02fuRm2Zop3yj6jWYfWL+EzU/csVZ24JdEhdWXR1ttPRXVzg9Aq0wsqJ3hry6fkpiXw
6rj29QeBjgCDRWcUUulVQSGUutWXlzo7pJ80qRdY8PtfDc7izs05HErouRciYtjsbiSfGCPG7OIH
djKXSC9raWvd8VcE5jLM75OHUQHShZJyU9wi6F33R6ar1PgHryafM0O0q3fABHRoWIKZUg0QvEMZ
/aZE0wugMUV87VYBKUcc7Dlwzek3VKaD91L4pCZwAM0ybWPzJzWbtLNbjZuv53311f15YddCGa3s
hUaro/xQuUQlMYC15qm0Bdo+EcXSOS4XeqmHdC0qTu2TrgwDf3Mp7OCjRDhw6j/6fCNJv7AJWs1c
UBylfxpyd4QJa8O4URG4LMPM6wpSdGeILpodNJpNjCDIaA/tu6UtVWl1qMy9Hk4E8sAZJ7tsfVQZ
iAJEssPoPLv85mB9ThWEljRVkXg+F4zkz3wjTsVBEsca84Bt3+zCZpt3G/OkEdjHL/SfwixZViQd
65CMM543zDZT3ZJQNHIqPj2XSreQkOTV9ZNa6E4nTqZB2YnVBwmoQ36B5PVKQnn4/zg7s+W2lS3b
/krFeUcU+uZGnfPAnhSpvrNeELIsA0i0mUi0X1+D3rvq2NqOrXvvmxtJhEggc+Vac44Zc73TYZwA
ydfA4Vgmku9VupvsfGGHi8+dVx+9Ez9uFhotHoJlk+C7j5YUH9NVp6uM+hjY1MZeTzyM3ooaz042
PpllHWrMG3K93Oo80WRf4H1wDTIXwgIMiN/uAqi4S7BwFZ6t4QaRTR1ujG+y30wo+T5V7513o4+3
kOVQKiEw8s/Hol+P1JFWje2XlPRT9zArsggzxCtE1BFyNJ/K5GRErynSf0hl3EspXrKNTM+nSboH
KSx87DK5sVDNk24v3G4/VMWW+HMBi8e+KQpabz5GvnkVZde1SaN1NE4C72d0DL1tzqbEiHhxnpjW
x8/WSuuHMOjvfrMPh87IsNw46/ggYNPsAhRL8Y2Z7mN1XdunIeJmvVAJCtnH8LvFsd08xMWldC/Y
OwNz5Rt3omJez+K5JGKrSiCiXQ2nct4m042Jhjw8f2bn0Llxm/XrKD5yMER269CWLw42PBCoJBMf
7SaZNiRtUCpzRFPx5Rzwszdlc1NI0i3b9WAtJtqgCDdHlKjfa285N2t0Ekt/U98F70WwLMnK9vbR
SNDSrrxTB3HjX1ZobSk1l+Owk/NKi63tbTPjwuh3PZ4+QTfrhbGoXyA0v5T+OR4c2CbxHWK8cYYv
fX7t1RtDr0a9sj7LBvzd0YkQk3/fUB/KH7P1E0P7sbg1OSpny1KSQbxu9s0m3aBYVe6VAMcd3yPO
mNZTQRo92OcvCvPCsMnDhectbRKCmdh9lh/18ej/x4P504V9KJSquHZ164SCEuXc7xebnuG9j78L
1rE08qWZvZntFapU/EC0yri7Y2NRPeVHcRv4zHtX/ryaid9F+RHLO4cPLErezjPGaRNOZ29u2KjF
XL0iBPmkTP/sGf2wS3amleMQS/JbdKdNCSoy+sqIUDK4AX1FE9ckAXEbWGjmkZng11kYAV2KheWR
7rzn8SQmPdgINKfWuniCc6Yfh34hbSa2iNCZaeEiY4X1a4Q09DTQwV9Dqcmcq856IAdwacS7Nvqk
lPmxNf3l6XQR1ZnWuZnw0diBlGcQueeLWypzdbSXwaa+Keq9E31Jh0fga058ofVlx4U6t4DVXGbt
yDKLhXkfx6uYqNDuxAPR4HcJvwiG/961Ha1gb5j2J12231WAZ5uESVYR0Wt/mU45Qzf6DkFgt0iD
/C00VGwQ6SHmuJ+z7+VeuBTu1kXpRD7nGbbFIzzugmHfNYcS5RRvqJWeF9TPrus3zZhfruvD+hZ6
fV41ZA/fzlfzM3PZM4eg2QRfDeOCptroo7w7+wctoNAL9Qo8ZgIHQKmNOdOv9sy8PwtC/die/fGE
EQx6RoYEHL1//P9Px8kk14HKcI7cxi/DWl46O579fo3uzrnUa0TqBxQbKLCmJ86Sm79/Rn677eIC
dJCOEMCLXezXfUwMVpgWdl3eGiA+3nqO99PwauN9Onru0ln1ele8pSSz+luCEJ3wvoXylyEN3cUo
ZQCzw5FFVktRtEsRVhcjVCBup46ghA3+BSHPzoFPLvl3j/XPl3w+nf/0dvnt+cQhZHmbPWJOYMiU
X6pvU7Xyq3Vd7Aw0JiiU6cpDucjWdrS2mh3Zdqnaxitl74zqUo5AEA/zDMz3urG3gm812K4WVXeV
1j+qJmja/UBG7CdP70e48o9P+udL/1ARJ2KoDDsqytsf+RvWKXLJJ0R4TkamRYN3MV0OJ7mFealB
YVXFqX6enh1/ATGHlT40j117k3vvztKM91mzJynjs9YGmWa/KWx87KuB63oOc/0PhY2W9mSKeKBo
dwG7HsfoYLvPs8V0BQuMWV/788lLXt1yTdU7o3kuETvR/nXOCh/jLJgxgJfTrJP3eXyJBcDxYM+C
LtmX5Z2Hwg1BC21im5xxEIdrfBoIHNfhIaq/SNRKw4i2sDPJqyfsobsd0lOjTkX0tcaT3hcvXvFi
uY/1jNlsMZLo165IuMN9XjKHbkkPWQZoeRFIrOfbTsFi3F8W0COdlY970T0GwbP3aOjbZDlum0d1
i4HCvKKHRyqUs8TNVu+L74CBqubCQ1Nc4o589m3m6uYumGYu66sDf9RHB3yGHhTqTas3ENND+kpS
iG1wlrGsZYog+Tq9RVZn3Mw26h7Q8n09cTdeJwPWtX1K9Dh1S6BuXblP9EFfuFcA0TAoY0nBVWDg
gjoTpRgkL6cvobNuGcMts61RX3JKIvjBS5fZ0Wdi4y2Nm75aReQ0atj6GYKGbC3c+4rhW/toc/9c
Z+T5TMMneSUflR9/3MU/3SIfVlA1Rv1seTyARAitDMIOyo2ysdCgUlynX7wjsAAiHpn2ZtmieB2M
K9SJGqhOs/TBKj58nnr4u2aO9/NN+6F4GkInFkPLKib2aj9snYvxayCWyaG6M4hgWIQpvRyxI7qE
bLBupcSWtPC/X5V+u4j74NqZN/yOF6gdf+q6mEvwcH0jIduqa3C7O26YvVYLgVHnu8+9dTiznj9l
xf2mIcnv/78vHpwf6p+WRB1JL81z1hX3xCGyfB0uRbeA4JvlK+HubUqvIvkyyN2MIiJemnfOjXHj
b9wn/Aclne0Yf99V059Iq52pCcS2fPr7d8f9/ary7wv8MF9229HOrLIssVYvVtnlvHJWHnKJ+mg7
d+n8ljS3iuMyaYrmsw8bFYjYtKJ9zGmJm55IZASCfcv9tKIpU3+ZkbjwlA+LkSWT7jK+4ODGa176
+DbI1tpbpv2Ojsbf/w6/3yp/epM/tEbjMpqTdKw4oVKd1Nfem963NGyJYHf6jTnsobfY6SHxnobw
GFXYMO+M+LkdN1TPVI24Vd9wcnlQpFyMQP61ENduQbZDRQ7HZV/edhyu/v6Kf3tPUlYEuD/OEWQf
C4si1bqUZl7eNm/cFgGcMZTCci05zV9EDxlwanA9hHXjiuRYQ5Xx969vn4uHj8XqWY6FAhd4zF9Y
p1M6RHEcifI2pBGJWi9d5ofGwCewz+2LDkOyBwZun0DFU0sPnXG9uNSPybK64R/vmoRi9cuEnnHq
NsP02VZ83mr/cm3eeQJMJU274UPhY7Rp66WaY64mdiT8TpfVxhEmD737MNtrrzwFzdoC3CvQpqyb
aYlKtXPPrhCVLItkH4yHgZPjF+E91SjV6804bhVHw08Gr7//CKmgEXidM+M/bscqKAvCSakNMfNX
99aKYSvADZp4cus5xFGOSyYK67hezfmFY22Gz2R+Hyk8Pxb76KcL+LDYeyIQYSA4lzoUiIyp4E9l
xCvvHFxcr3Iv0QUttCR79dP019/VeT+/8odF3QplTiQTrzzcoB4rL8d9+x7Dgz6r1DlPrscXedec
PvOMfVQHnH9h/yyTYD85K38+di0Hx607Q6jiFrBjV1933oXNmKm+H8STw3gyx0yVU8QgihEb/1wi
jJvWW0pjR0a7U6z1vJPyRMSgnuAYrItpaXgLZe7T5rtONs75nfL+P440XDIchQivG1Pmj/ey6p0M
xHJxC6bRa+7FeCewtEEeyeji7YuVuCPjEGXJ92B60dX7UF3N5doHj7X0d4wKiiVe+U8e/d/sSL9c
0ociPY6GMBxak2kOnVHniC3CnV5yzVClo1Mw7//geegFBsLSW8bxmyTkJ6KaaZYmVg9S+vx1Wmwt
ZxNr6pudR0HxZNz//VX+7un65So/1OPKTZyY++A8pUj4/Fb2/DAbS7hFMeGZHeHcZbZu/JWaD8Z0
+H8PLf/zXvufDw5P3K/7thRdKrXm9TG9wOBAKG6u5csEVuoc1ESe7Aa91wKR9kjHD13vM93aV3eX
rXD7/P1b8REA+celcAKkWR+eibMf6v5QjbKLpw6NQvXFYbcS8VU4PLTdMS/wwO26+sLUR/O1O6Ur
71ISKOKuw6tkvsQcb9uXnd7683UpHgjHqLITRupcHSaCB1AQfobZ+V1nAYC566LwoK3wl6GZm9NA
hnEubqW3aJvHaryo2w3vHc4E8YyKEauqKXByXyCLxDideGuE7U29LuN9AYklYSK7+FNw8Z9v4/9J
3uvrP3aO9l//xd/f6mZSWZLqD3/91yl7U3Vbf9f/df62//2yX7/pX1fNe3Wn1fu7Pr02H7/yl2/k
5//5+qtX/frLX2C9ZiSadu9qun1vu0L/eBGu9PyV/7f/+R/vP37K/dS8//Mfb3VX6fNPS7K6+sef
/7X/9s9//LDW/efPP//P/7x8Lfm+h1y9ZtX7X77j/bXV//wHN/Tw/ucfqlrp9Mc/tXX3x5/+56f+
8v7++/3+D9Qi13VW6faf/zi3Hf+9fxNKhcIEZKMdRcQVOc7H2kb2Ko7KlmN/Etfb2LDfZK2uhTOt
lWO//f2zwbr/63KGwhgEERx75tIgBhmLf9gFkZLJovCyniZD1t7Yfdsm6zQfhLGJXZN60FUzYSOz
F2IJKeciYH9CXYt4LEvtY1IPjQ0SZEwJU7HD7LYwMvcUKhfuVjQYnP8jRyDvKFXQ7TKVOggDa9/P
Dk4mKqrItKb4GFw5HdAol+ZV47slCR6FPls6+BqmZMUAf9fB+liNuXmXdVONACEehgflVbm5NKzZ
5XxcjPmDm9fSJQzVxBEc2wKfmJwrHz1rYUwsQk2WMVfh7d+7QQ3SnFyRyXuQVhXA+BBDOZOJUAfd
a9Khb7cwdeVpVe2Mums1nnuy4btrM7ea+rqoC21eGGaHuNJ246HeD0lB7EwS+bhUanOsp1Ok+jla
DpWT9Mc8jLNvXTE20S5ohqxBSpa4Nguwq5EHdYJWydJWMzY0Tw/SX2VNmkSHSVlGsS/TOHksZqfs
MXXJ/sLIZHMa2rGONm4R0i3vEyHpWsdtl1sPxiwb4zkRrk/xZ9Q6uhK2IZunXKaOs7fHVo8Ib0a/
wiZWjX7G+EgNEG2sejCTr06lC4YbgexMbAJZ0B3jJOTPUtdmtellm72lXlsyi5B8FMuuqwhIF+XY
FIfOTmEGVfxCLYygoI6IpyjTxzDMY+ebJe3W3bZDIxhmpEVm+XdhMfX1o5WUnX05Q93BiBDJ2GSj
KmZuHUWXxmRu0jkdAkDVRrs0jfvhNHQ9kpdAycJZA4wEyiOKmZzCoVYhdjwhTeadbpvLGk1NJazy
Ii4LYz5UdebF13M+ApN150YESPanYZpvh1a3eBArEXDW6Sw9Weu6G1WrSVIewuouKNMg3vuyT/M7
J6iN8FDkjj1iW1YoXUTW8GjEAi0jI6LcJcN01Dhewh9/tv0JA7Qwg4Tg+tlCxB4N3QynyqwVGZy+
EWZ71XWpsVZSopLpiyoxkPbaQ7RpC5vQ6XxKEvhWUS73vhOb7l5Lab3WSSLta2IKJWxPO61uQ2W2
+W5KY90dy8BnjKR0QYN56iRy/TwQxywvuvzFiqeiWRq1PQGBHzOZrJticp8H7mRG/0n73vmEQSYp
1stRmuUuziYbk2WVQNmKislf2UZfHULLwxcm+uSuHzyGM3M4yKey79pTH3hqa1ZWRhZQ7dLAHH1L
HwdrhDExlg7IjL7+Jj2zvfSNDiu6CAt4l072WrWKNDhjrH1rxYJleKvZMEboPQG4rj5XgIJc+z7J
sgzFUxMv5nJGERKU87CrDYPWQNMP26SrnXu3sM3rSlbhaeyS4tJUunqrfKdF1kYPhSkBK9q2Zqh/
CINh4n6q4wc/di6ToLSXbp8F6yGIz6COMDqpDEGShg7CGGWKolM0ZXzAcVZBX67PkGR4yfEkBgO3
gsofU4k2zHQlHkWL8ek3wC3esjBdpBJ1OKQPTmLXRCxwNDWSPLhLurm6jJLhiyfrbpM05zlcCJJ3
VA9GSelYaAfVsLCqpyKb5VK2rnqK57w/1k5T7LiF6vWQ5zYKxBqjgtfOciGDdDrpqFLiPRhad98Z
Vkq0RcICuZwkrHXTKtFqG2YKRrCxI4Cjca7XbWS3N4XL80ui99kHkFjvk2kiHDGjkjeOAwXAZekZ
p4zNYjPaBIWtSJ6erzJH2hDJVPpi22Nib4pmwgZeTMkh9QX6SLub9CHzHeRiNUpDmU1iepkS5PqL
tBotjN924p6SWdA+YokZwM/F5UDkQEtx5sQyvCrqhLjixlDmq0oiEWFulR0A4GjQYJ8TJ4geWOg1
U9eg1V8GDzfLfcsSfw7ebMV3iLToIuNe23s1x+fOqtXbuAHtucsuy3BQNiZCKE0TJg31mAwqtSHT
N0QP+E4AYn/UDRJebxIGLKrcjfoHry6F2vVosOmhNp4BG3tus+mrORrNuPBGkT4K2xWnOE3R3wRF
JPONDPrU3BqK5foMcmCeXOHvqVa2rqan1J5VAIvcJFKNqRjVsu0aTbaPKpG6F7LooxsntbR3EHWC
iUtl0nWfSi9O5EtSGEOGJqZS3ponJLr1vL6qHys/lqzRJadb2pZNjaBNxsw01JwXb0Y1G+M3m5Wh
fscG3slm4Q0q8aDz+h6Eudlu8DGnmrMTrVeOh92AmWRvxv7s3qmgLPO1G+V+vQnjQNzXGcHf97rv
S1qRXuorKkcvsE4pv3K3adupozk42ikqSHcu+20WdqX1OjRheSetJDxBctOMS+OhfG/CEc0lpUh5
bE0jeY8KUY3EykfqqYboeSzJOr2bPcnjnRbAvgMVQWBKU3/AvesUxr0xOeE2KBSRp0GAu76ZNFKR
Mc8fLXOIedESPWUjCp9UqWi66nmOOLVJrENKODfaBPs/pizoi7Ln7LIuapS3TtTly25MQ8wODSA+
ldDe885yerdwu28y7/WlZ5XZrujaET1HVuobflFELJkRudvSGwBL+UM+rUcSutkA6kGTDcKXVPAk
quChLjLzC3MzNPkYdqKN0TVn47kXFSY4rGCsLtLBQr8l4jQ+JzbHFo0a6cXlXZEVxWOgzP5oydS9
Cgr7ZZxqbNu+WSLJ9Pu4XZtGqa/hG6cbz47hawH32J2HdNsuLMrvjSwxanVEcrIOdfaRPS68iv1J
oX2YNagpyaJP7im75c7PXdQNQntYvGNHku2XNsOTY+jUXbUCZPfO81ofPkPeB6BAuMn2o6/YZgt3
di8bIwyOUTGHYtd4Sfumogbsr2+Zu6oPp3vR+uaycYLqORotmLFpzFDID8kQUhVDinmK542eM/ko
xj57z7Ser/3cJ4UljNIYC+gY8EnPOrDfuZ3atcyjQMMzbMqjGU4MmKzSdmC6NSDxJUnXWgXefihC
fYhUY5L8MpX1wSgkbJKC+Rr9ERqtbewh9h3G9lDOVfSl6YrBWHcejJs5qMe13zlGc/B8PhGQVc1w
yCzxMujB2s2ZwYSuYHncGuFAe69zLBzgbfFo2j12ADdo93lq1IdeaPuYTVl7lZHiJN3Mu/Ds2t/Y
qp4OjYpidLNZBlJAOTprL/ixO9NWbgCmX7UHwxPOS+YUsbksnUburI7xpam7NIYRA2nDpaeebuuy
yVeOPbk3gtETbZ22yGEekg8DJGYc7lI/vvR1ajJXlM6pb/o0wcM2QBmMKf7J0YobVItdheMymlik
i7ENrtq0xg6aBppHnmnJ1gkHr+SMH53P7p7xVCnLfdBxSXxCayY77QbldSGcbtsU0XxkcoStZCxw
fiSV2gWVl1zbCmVTbgTVXZJFxXWUUmesGhqciyLz00vbmDCIpCaStJBvepQMew+1aMr1FCTyIasm
9Go9KzC8btVPOJ50meUg+Mjh0MN544lGTML9TM+GYUbhrXD6serXxqTeGxmCH8v9Jo4vTbcO8cl2
DgSdgHCCy6mb+ocGePRVVgbOprZFbSPzmWwsUIOP+skdssekiJJtGI0osaQ/lM0iGVr73azR0hMr
o9Nrm5IWml+cWNAJVHAXzHwKfS6aiymwOe5oW0qUOl605r4gaimPwrWZhOIiCCTPX53t+3i6qmRz
m+SGdQxLVo9cGu6S5jSSMc9pl3GqWBen6RtDWG5ckDgJ5vA2d+WiC2eKw1kdI5VzUIjSMlupvDPW
YUP0VDZOAIqCsjWuC/paW2UO5iX5aqiBhvxZaiWOkSnM16QI/GttAwoL+ki8Tn6rrlTZw4QMk6l4
n3TYXCedE5zGKAeBWWbDDWUWkqTKbtnS4Bnf9EFWE/oszPTQwEjilhxjtZh4Ap5rWcQ48GJBc6ZS
TN6cqCe2CQdEm4fqJi7KZjWNM3nMWprHKPUYnnaZf3KtUa8NJaKSbps7nWSusXQKnReXysrQ5GaF
km9FHMcY6rCnSiUJhzL6vruzJYTqpB7dC/zV/pqAVxtYcRRtlWvIr9NQ0oEBxudUS0fkjP1k2xMe
6Ofi1XMn5GJUCaiZhtpqV/ZQ41pFV9YxDpTlRVEa4V3beBr4xji2T9VUZVRroyOzZeh29T5OkBL4
g8z2ielVD0T/Ggc9q/pKqhaBWD4M+SsDNx9DaZfBFJugV95wP804zUU1feW0QxZmMkJGiDwZvhYo
vmsOvkkGOsrK6pPNvnXdxgrDAj7i5OCXjqkXZt6guWQ3Rt02Nl3yKuKi74nIQJc9O5X5rU6CSK/q
0rEYfPs2+k5lw0F2uEHrTdVO7UXkw1ZC0tTU/dIabd2B0MiM18Yit2QXc8QbV1Y3uldtI7trSeWI
ettoNXHSg1fs6jDqN33oZcwYmBrrsXFw4qLw3HdVADiWo3zxWha9c+nyoI8wbq3pq1ebMVCA2dI3
ogzHGFX3NNwH7C7lsnYMxQGpVTFMST8h8oN4aXXK7FQdpDYDppJpOt0G1dC0GxWy/1SVY5SrerSH
3UAv464xa3fVNYF7mgbzLDN3/QToo4jnhd2X9pVhGtOFQV9uVxc4RzBLgxeu8+I+kFa/yqY0u5/Z
PKO16w1Xfpie9edzv2T5HTdpEdXgEYp+l3J3jQxZPLdaDBQQ67bPp7siLQwHWJ5RGoeAleHY5Rlc
eiohl31iAMehUgm8rKZ5OT5zyiOc0eCk0zf074Uoy3bjJcI5cJNzDjNi9Vy7Uw92gbJmq5OsLZ+4
c41s2ZdRh0Oqr4p5A4yz7ZYUq8U2N3v96hamQZWHjmaT0NGA/tXTwtmkZcPofnYTMzlqjbsxbEou
sKr8aVE6JSw5w2i920Q7wcY87xCrxinM4NIO/RGt+CTGty5sqaaFHR3ypBavWZChxWqjVBwDj3No
lOjuRBZ4hHH0TGtNQot0l9Lgt3SSkQe+HIZz9OkYy5VF9dF+HQEhwG4znSjbppJyAgSBZ123aTfS
yRiyuL7xVZ+H/oJqNUu3zuSiHqjrhowOzP2goyg5IvAnQyNNEuqGEvl6mmbxoUpbDtpJQPBpVeYh
VI4Ru7gp6uF65k36on2ZPI6lzG58Z+5utc8yBNWpFRviLuKTYSa0cxLs8lx5QAq1pfV7a8npOqsc
61H21DciF4BpfQO5ji9NEBI49+B0J1hsy2sOnevWOo+BbYxCrdM/tvVEZWl9r+zihaUB830SEjSC
yag38ATlitOhYWYuSFVpoO5L74ZhksvGEg9p5kAKcWPI7MDfeq1aFIrQCKMyX/h+fzs6GcL4Ce+c
MQ13icCeawY7s3EzDBnerrbjq/OruyFSXZtBP/qcyUi+9U6zK1BwhqhnoFm9+Hz0OPxIkasE2R12
gQn5bFmT8UPonOG3JRmhIzWocSlMPPqiPPpJ9RqO+dc4C1GPg1cQqV6LurnuOzxRrsHP4nx+aAhq
3PiuBi6FMbvq08vONN9Ml6rCYqzvWmqjy3g7oneiSNgkId1xR7XfDNfEQWTlX2VIhl0V0pwakLaJ
nDGHJbbT7CenuUVq6uZfA0bshh6PwufUoTCEy1T7p9gC5Nw75ZvrjGCGs7Wh7e+UsR3bFnJPDlPW
IkvU15xOu/ZnaCcmaRl1iwUq/6qkWLW289DmIAdoLLHy9VQoJNz46ZMQyfZ84m5VjegpAibcEYpG
FXszh/1JGNXaC51jX/c7kYiR1aT5Fpv2F/pW+YqOKcThKiYXT/Do5uMxrqFTz/Ge7vl6iPkgbTA6
Btoda7il4bSiClj42r8oc31sVXpvqfTkFdZbD680ycUlyQ565RZ9fpho3xoJynO76jdt10G7Qxgd
jHHP0tmtJ8A/Osgu0tJbZ9J8sJH4W2VzGpOebED7aM3Tu1cH30utl242PzrCvWsyMDrsULdTg252
GKFJipOZt7vJ6W4NBw25mzXbkSXad7JdbiOyrav1ZKY3Q6ZuW8P+ItwAq4rrARtt9NXojNh7LLK6
hIo3LgTpvtTVxnDhe2v70UOQwIHxoncgfmJ/XqTqtdKM//3eV9vUNi7yPFpHXn/d44XFlrQDOmKt
Uuly5hg2neus2tp8nmfuCLsn5t3UuB98JoyUwaXGeTmP0TqO2cFBW2jhRNeDsAFO11Znw7jP9+gP
1TbUzLYgcq6quSHC0OEIGM84HXo8VjTG4Gcq2zywaoHerHzwan6Bfiehrdswf4uTl3w032QxUbwx
uV3keE+WTo8kuUNNEqsBw6HO3pvIea4G71RXBbnlXbmco/iboBMGPK1lJiTD+K5hK1nNEULxOlOb
xhQMjGr7Rro1IrQWFXVGnJGhjTcfo7qJIqC3qCOMuST3GfNzO7PG5NI+diK56jN9DLgf60mdDBmQ
Ua3VvurlU+OfwdOQZtLqqUbq6hfldRb3qFq79Crq9BePEDOc96VAEZfsOWAuPeVBW+Pz7AM+yth6
ZHE8zkxQ6zN7wdakCybFwTeqCpoUjfRyoNSIms48lIk1bocwCdeGjz65LhSuG45Rwiwfmqa61jpJ
roZcDss6D9MbWhbP4Wh+FQouOUd0euyuYEu1rfnKSpybuvf1Zip8po5DwNFrKL7SROOE4CkuBR13
E6ITFc69F1D/LEVfw/mwnTg/jsmA57UIWvR/1NEwgTNxVQluujYznF0o5ATsrihwM3b8fLKlZ0O8
IK6BSF5IGvKLwtcAoytFABaWz4BfR/qTRHudQgwdEAas/KCF22XMGEQRN1fteKS+XRZuNPKhZm9R
a9CbaQYjJxRkxqbepcltNQvb32kUPmcGg8HqNOeJuEgG2RI5EDYZ2dn0HK5llSCYsuaaKb/kER/8
3Fr55QSAGHyhRQQO9WAyGmo/T11EoHTS4P+vCjKDBW34R9xZ+qLzDU6lpWpGGMBp1GxsGbDwJrFd
PzbV2LmLQPQ9UVSmhnfqjrfsIiEMBA2yoh+bZmtaGYoLLPnzVW5GxVVZ5O63cAzn7/YYTE9Ut3LZ
jyPJArkL34UGTxIxgMDTCbDRK05+dhZcjxltZWf4ltYst6UhnlWYeXtyCw/zgO9iOke9pOKLmDiF
eHm4nOL8MmzFfk5gm7rzK3rVZVOOe6ujBVmKDdOUM9DPeKd/5y5av2Vi3+absaseIDwAZOc9a/W9
w0RhY8QY4kbIelbgXNbMNzblZFxIN7znEcDkOKNGS6NxH0bDoVMQ5vPZBZaEeH4qONtDQevFS5Xl
G6/EZ9vo753Kt0mjl0EzPVt+B4I/8KCeebwt8bopAVaGKGcjuZxxTMxsPOmsnjSH82y2vjcjZItU
fRVtgH9ptNaVPT5ZXXJrZdMxbrptopNXe2oukErviqlYMQC58TomdGG1dAmjj+3gpShs2qOB/M7g
8XtSw66OiTxrmqNrZ8WuNyf09/O+I8+zbrrLwa2Xda0ObZytxshfIpAaF02FTQJufRVZj2q+c6E8
xiONoMxeOhrD10gCdVBSrsQTfDAlkrUfh3LhQMlmILWckIqvU2cc352ZjnypX1SdDVtNu2FRugy2
Oy1Ja4gfyCZ+jrTst5Wr6qXVwC/x8vHSb9JvkSNHmrxoVH13onQRzoVkr7ouZtB7lftCRffdASuq
C/lQOW3+Ng4Vim5Nc43ehb8vh/5x6sxqoU2YV/04wYQbsgioT+KstVKIlBnPLNiv7+y8Q0o/W4jy
zO5Ipku9AeGSX1pDcxFzsNnMbcLINpbOF57L7NCbSXoQVRn/N2tntiS3kW3ZX+kPuDDD5BheY55y
JplJvsAoDnA4JsfoAL6+VySrpBRFVeladz2UlcmsJCoCAfdz9l57X1hKUcJuFd/sfvR2wumypynU
5c4FHWJDRb08bJiQYZNt7bnDayOsh2Exv1UeSd/MzMfGp9J+srB9Ro71njX4fTkVBBRlc4BiyhU1
/xCEgkjUqIo3VcEcKXVnLlVrVYhqwQdf6WbdBvIlqOP3ghk1XtVlHa6auf3oleH04M+e84I3qybQ
idtAHa4nm6R4hYeR6Ys1rWONX7i99tupQUzoorHjOl18yXxXrRvPJ0xJ92F0HbDH+8ZW5UEuITxe
aaXLi62cBZkrm+4q4Scnry2sb5kzFtsmjsQtv121HxGniCFyP3f19eFJjHcTIkgc7WqOvk7ttbmy
CE5dFWXv2lB7q4WdHqpL9LULYnpTwEVZBK9V7czoOXhU02WcDi0L/PvSDPiMI35JPI1bucjgJp8E
DsuWKGw1UQoyLeJQhHG2m+bl/bCIrawWc2NP/nOY28c0JmfTjKRptMlnN8+4hlU75ZK9PUXxB7fg
XSRd+k/ZPhMykIdfWit9KDR/qqI1u9hupk2W1u2LzJb0POhBPRakBCI9zd/5HSDXCZvDUfX9Q9Ty
cxCaV7VtyGSYY7i/KRiS3ZDV7hOCFN8XktMZLYKqPV2WydoPc/FdCzNfZrsmBNX3mrM/ki6VejHh
AwEvrTCaxDlaOp62GVlpyqzh5GB6xrjtE79Um/FkDbwJ8CcQZRXbyGrioFAg99Y43ESF/qjTajlY
GXxZVeB7LhpC7+K4Cu+Ksn8cUDuPTUViCjeVdOW2wrvxhvnO9NcLoiy/mJARpmRtvYMyJKWU3+pq
YoG77ni5rlyL+Ok4TW7zZLnp/OyrTNv6PFqBd285A/WsCn+c7Ymt2xcHbTXVSbD2YXxDL/HIw4h7
ViKjAig1sfe+1YrIVukRyAKMwH2dP8OsnOI457yCTc0RPLCqOyfsvPayyue9HXXsyhsXz71jMc73
X+kPkjtLTCH1RonZAH5/mTrS3VM2bOe+BwlcosCyST/1iqO25Oe+Cu/DtKSv1S7lU2xNRMZ4dLyI
rMr2ucULhYW+fqkpKQMidLYWN9sLXwVURIaUGdUkcXZUsZws9nTl1JY3Y8smpkYiiLZNNlb5iq+F
ZMiqvBmSUe/rMQ/Pk0vZ+Kjd595uIKe8Gkx3CrcjmVK70q7CQ5nyuGcuF1WCTBICGUWxTrKOMx6l
gLIcr6RsNmj2zjh8X1zprgfRkyXNSpt0/zIwp8aeMYgO+L/5CXAvia49saXvgk9W6Y0/z0c/qj1Q
XQpfjAluhrnonnIr+hjabbV366o5pQ4tS6XfshFt/dsqTAjfLJi8wrHZ2mVyQ3kk6ktPX4TTT8Xd
5C8ocJaknbRNCF9mS7xegglg16RqOZmuwc3dxGqXGUHnnQG+l44kuDe5UAP2LVPBeLGSodpOQYE6
mlgZvv05tyjyczuHiU6RH4t7YOUylXMCZe5N41okodgU/plKH0LEdfYcQzWzSpXdp8gZjq2yH73Q
o3dhytj0pjnBWCUGGfIfZX/iaHHBNMocLKfk+ynx/Q4FJ4lhn/Cxmhci2iX1QE7BRYJZZS2nVDBg
YqVgT+tO97KsrW+1zwcZsQx7MmmJnz96WuLwpdT6Cws36wZIQW2WLL6tub6kLIFDkmVnFym9nGL3
UHdt9Q2jwbbOcPwQbD02X9sxDqibSGc0+iQ5cO68A83q1nJuyxek1JB+DtMf4yXMmUO7O8/R883g
0JhC1/g1nyTkjc4SjVMSGMXybPPS52V/MkNYfCir0dmJpG+fp4py57Y1XBxVmD76XF4kcd+Rd9/H
y3RUMcu204AcT0R3ho+truphrY0puSKWKCns4zkPZUB/k4ebnvlAPcy91hg7EBsYYD7Y4TXwaGob
2DpF8A6fIXsadxzPtpu0X3st8erMurjNxusJEiH33feRreaVduqEXxf38Y1bCazPhnXOOhb4TjbW
3CBZj1YDodMJm2VyEfbffHuokQm5bXPP+CZiBoS+Su9Tn0DIRRJXayh53AQxB2AyVgeuqOQ0usRE
TVOwrONSPYreefbq6UZFk3rntdNhKdX3KZbv52uVhmofRIwkXI/9fMQL9C4QUmz8jhckcvC9K8sz
T8I5TjmsZqvvNrrq+X1zPzBN9M7K0oeqo13PqRFjm+FzLZ0HYafoYQGu74aHP+5SuhA0IdQRQYxx
JHHzo/XMGVxn54RA90bfcu0/hz3iM6Hlp7xQGTlmuloAkIgJxZLFu6KR8X1iLcQtpWF2KziSr3zD
oN6nodYMvFXFv0WcROHBaaPx41AN7c7IMtxh9Euso9cBFy69MhtlzTS8DglwU2oM94E5nXIcKvGE
kuuknHwRA9QLp5PzLaqt/KHJMtKapUu/SDTrmQG99QmzKjqMREHf2wk+5NY+oByJr6mTssAos49h
Z6xngTxAaUwUsRRJWH4S4hbtR5EGh7ZtsDClwmmdjdsJqqxyryg/VQOK4zmjuz4JmpP0hvxirCzx
967dkFJpezVBKV4CRVfT1EOCgZoNwGStquCSJCFBCpanzQfLmtkRdWmYfhpSL9q2Q5Y99fIqCy3x
JHr80guLa6cd6c/ywuUagIOFesrweeQobmLQy1ljfXuwtJ+fFxxp3705DJ7NGJma0rvUfqxLp95x
ttmPZVXL26QBUWrqXn1Z6Do/8jF157mIaAjyqZBx2JX4u16kyVdRiLlBG9ITQc9mig/jwvVtE5Gk
kbClXlXNvOxQGFkmO0k33+Y4cVaxJfKr92y8Z1PCB9NMxNpha2vODLvNuYhleAeJTyBBJCasGv1y
3e2GTkOSZ51I9ixWdBATCtzKT4Q5zIEVpFvPqgDBS8B3p1z0s+2YEstdNWN7GNexhXeIzztlCg2G
l7E25VPtW+FykXWVYoXpDMlLEvm/DxHVA4uHZlVzEXO2whfqY5cr7r4uST+i96pPuddjVQ95WryN
P2fkpPm89tJ1UAfT+ypYaupKijgGA5xnq9lWlo7HDXppsnYCq7hNjexIyZhz52s3mfyio/Y2E7Tt
sNZbkrVB5biWEWbes2hy81tUdOyQotx+lzlSkNc7tAldBaFBWp1TyhCwBZGqqDPbfZpazCdsixGA
1wnLl2Y3FWJUl7Fv8hP7O2gaj5T3lwYnVLlXcVBSalBUVDM6LcNBMjl4drwO5NDy2XKu+UObrceS
HkTIdfejLGixK7Vfbd2c3C5nmq6D/1QSa6maIbsMWSUe4usOYEn4v4tBlGfNvj3aNG3sfdGNpPh9
MGa61V7+WRi7ADNNcBD6NQuAZCE6G+n1CqoW9SHWFrXB8RDzFeMqqQ3PKPcN3tZZdFhyWzG2sDyh
z6UjbIZUiXxXhZZ+Ulnk3QammG/jSlOfZdcL8iez0zpzXKoIq4636aJ5uFb2WAanLMrsW+Va3QUj
n3vq+yDb2brmGHDSeR8Y98nVUX9nJ7Xi/Vll906c+Rd/niIMbEK9GwJq9ewgqDbsf3GEDLkp0dC5
py3tRBqHPX1zBC9Xx9R0ljGu3pnBJwk/MsWdu0TzZ7+ayLjLOzTpKEq0s24NlFQkyjngqSM2IlNT
uZdFOzu7qCu8lfDmiDiWzqCGQYWou0TaLEAFn6SjFTN4V8nlU6cN87Flufljl1VFS8pKz7ZbuaTr
bXnyWJoJN8u4Nyy1v3WzFAvdPLvF97gPxDedKEW9TdaMt7ntzO+5uQzcpJk2A3t8t3g627lhQ0CN
HrtzGAzhflx0c6t76xpl1ofxU5lMLxlXJZTqEJc5ZwBITKAqueZDHO8YlJM7z8170FnO5lTj9Vx5
CH4VdSNNcjF1/G3ovObGy+LxXjph1e6drlku+JwxUUDAPsfulMCLKdc9un2AwDPS8bOJKfzECzX5
Uu5mlLaFvi0dDR9wcYXJh7Sbm2mbEV1/RGCl5mrAUxQ9i+sRnkH0rsoOAeU8joqexlQFMY/uGN3U
IwLIAXGJgFTqYJenbibMw2up5Nz3Vsh1siztWO0r5ma2potL4XNW65jCo9maqCcsk37VOdCvgp1c
unWs6RoM3PjBNmY4/Toh+i/7aJijtdM4Lj30wxR+D6WvT0Vl4XU0uU/gnl+FxTbTbUXnoOomeMU0
lN1mML5+j/cQXnZJiTzHuVR8bAP2l0UbxgdEIMrQcuQDfDyT+er7gzx4fVRsU/o5dzLhn4vg0X5O
wyZ67rv2kLJbrlcj4/QOb2/1XeT4p23pfPJC7QDCZAvTtWqjR+a2BIcvHApaTLmbGXX4nUkfADo0
+XS0FNeLMQ1puMkSOax72bX3zAXXUEwixYWncQ4vTooZaOjL9BhYEYSQVRH0V43dF0wnzzH+z322
eMmeXTOb8NlripXs4UXFwEGyXDc0JezXig7KfC3YPbGDmkI6qjKy+YoqJ185d/uFI6BKxpcuJdPL
8ShHdD1eglLL5uBWfrq3bRdHytheK4UHAnWfsqLkpzNOsbPPXH8QeJjjmo1h1iQ807Xoim3ly/bR
ZNbI92GycCbTtp9fRCfqZB2wZh2ZBQyeNXJUK3G5XiaXU1CwECasKE6d1Ti76KprxWsguU9lFFn3
vFwCEs5IOpuQjLMq6E71MnORQ75HJPeSiouusLxAncZeEaVXu1oefMX7f9vntXk0ZqxcInPiTc4U
T3reBGES4THftsFA1WSPFfjkNoU+Nmq2inu5MNcfTe1Mzq7mMD/PrZL0OBF9XDLoBuNZefKaxWMG
nMDBIMgsseoaOWBkVCfUkerLB7WkJn9oXcuPTo6viImIJe54WkWuRUk8INYOO407rCO30/VjGqA2
r0Y6l86NkvbTIFLKVvKmo1zXjwuz142mVl0rXpZFPRIRNqnhAamVyBGVVruhifS2VhH7q0IEJOj3
k9d1e+QqTXNwVPKP9hiLiaXBepgTOljy1xunGbq9kLAdq9H4zvjOJB0jyKAc1zvyxocIDJdQNZdw
bL1PSHc9DcRouDb2rcaJCUv02mU7C5UuHwGbhwfcuMMLa9YmWfddOtkvLBX4hF2x0CWajKzbk2G5
xqn4atRkOmZ+tvPtKkalHU1b4cJFJ1b3MbfU/IILEJt7MncYwafOoa8ViXYJnkwTp/N0XPiw4iPv
XTHfdMsSYGrmKlU439tRJsUxj0pRPpaJ61Ae2NsQy0leh7uwGBm3CgSmy7iI2Dla0qYm1M0LDxSh
n6YzFvWOiGacHuFsoneMWPohGC2XbPKmnDe8udxyXyWsL1jk6W3DUksCDXdISmUvP8a5QWZOmHjF
+rqRbxH+bPW1ibX3XniGBdlYSxIBqpZayIx92yNTZdpsJiZKzN049567ObM56eKJIOo0yDOCjgsr
OAmdR/f10rwqHfNl8mr7aS4DcSxrVJk9hd0Mg8PcuyfSUzDMaxL+n4bcZotOCpz6UuWU6uayUTaB
oCPaY8TXhXdW0gjS+n7HFDaP59kjizjmb0kih1Or4RD0LXYoAhaVzdHSuk8pW8+RfPW0e1BzU99F
gXNxE9ui6bfGL0VZWjB78Cc4bXM3qAL8e548tKU7Elalxod84ZVQjl60MM5bS4FLeSbK1+2Ufze6
5XZM227nZrWzDZORIMsu5OvkhPyE41l9LYuW6AWfVUWoiMYliLvul1NcLf1wwHmyTosu2ylG0o1J
G/mZF/r8LeWHpNe1mJ1hW2mnYVZzlp1dDQiceSBJAU+doTsgyi3nJhpNfseCicBud8rli1/kEXky
fajeV2GEhZePUeZMc7L5Pk7N/OI3spx2oWG1YVvLuMO9oXkKVR1Vd13T1S19KUFOoTRmusuSZPJU
VXH7UsRFcIi6EU0+aN3O3ilrmDgT0Sw1kaRFiCSazQl3hzFmTV337z3Nohk3cryfXGxvnMy5k330
hyji/OwYT1dpKBa1YVMH4iHK2BnQ8gK1j6LM2cRj0dyFftds/+f/OP/j/zMqiSMkEdtSOvwN+UfW
iIOJzP5FJfEkUe4YxB32Y1Ok7bsfQBJGtvqzKUxlc4QErGrmWnKwkLhs0QpHkgwu3D+wJBkOBMxJ
DreHNCzBR34QStZg2XgokWFpn/pbQqn0uN2tnLQvjqlbAsuwoWO7MFZx07PdKLC7RV7Jf/9jZil1
orzbJQyIvG6I16QKU/TAPm449SHObDntXhkmRnsmMiViAoj/BTKxBHGbdaaXwebVJvEwd8bmZPPS
sCWr9ZVvwg0AlJ7FqnD3vplze+ckjf4EIALq1LLu/sTaBZ8I3QhsXNnWfiuwpo28wAgxdoa5upR5
qx9qy7jpNp2zmNXwGxAK8DBlB+qzRi9EMa2SSXJERr2Nfae6gk4BZ0e15nY6bIvCCx7sxJxxjCe7
oqgQSQtu292HH8CUlZqCciZkkx/QlJW6PFseiAMLOU+E3TYKBvvplZ/C8G1vhyDMvgpX6xvxE0gV
5WF9yFlwPLbN0LIpjDoHt6qluvjur1yV6yalt7GETcMdY0jzb7pKXhcFtzrn872N6iprtstMetTt
f+ashjhjv8X+L/tYey1/doij/CtgvAKbEpQx5FM2v7yyV0k+ZjuMwXxwAzP+TRZBV7DTdvbxXNlP
he3Ud3qJm4lrnTJ3P5CsIkyhkqXxBrOn9C1/eENnSQ7o4DQaRoJdh8t1O+EjsLYljl33lNtldCYm
uLU/XmsV3rkWJpKVRgA2h6wXztkaMtgwGYeJPrwFuWqv15RpZy0+X+FaQ3yqeH4Ijn7DdEHp8sUH
0ADcBV85NJWmIU27fXCdLWTwnc3phbslYSYlI+fHt7BXLXCRPfqSrd1RvRJfnlZB/xij1PGVsPQM
iXdOwel4oZpj6VwPR0/U/hM6gXNVbloazG33gmqE+QxP0uCO9iGRDHQ/ELE0rHgV+1kwNA+akz/Y
2G0G3bVwkHHh42fzNNvV+J2LVgSb2wdVDTsAPED2WsQ7AvKiOIvMImon8YqA/rxq/I1fViY3tdBe
ecRHSiIss2E47xefIGlsbrhOZI4EhhWArykzydWmn1eYvsqgXTccO+42Rg58qPtchLvK5MFDOXQM
LosZ+p0x3fx+Nh5tD3+F03K3GslQWDj0/0qoNa5H0wn+c9isHs9NmtvwDuiBH3G4xQTvB3bLsqNK
CZiPohq4o9T7QmNhcvIYR7vSVk3nVxU+4P9C88EqDxzq51+EKP07mXTpTVKwWrVdtzkZSQ5t37B+
6SQisFv41gspXeaFYyJ6sThN7/FpE+BeJ3pHN053wqGFUO8oiufmxYwsCmeaCq9MnF6Kp7pIh5NR
Ipt3ucWNSmBVWzUTt8RkSsp75JLlsTIsXtgYUdQyhKo+5UvLesriDXNyXP0pwj9/HlthXWKWpXsr
n5OHtonaPXav9uxWeQZ4S1VCKzoSGUu1fDLj9XpYknyJwwB5zyePoBgHgMCWjCMn6moMri40U2xc
Yl2Ic/TEyFekRDs/BbXVnvhm8e8Nc3tvd2RLuVjIn0KSbjZe58ld4rmGUOMwqej4SJK7AnEjZgdH
oFTAJeLUFp359ArwYSfSL7arq82MwPQgfYTY30m+YJp6ije9/C3JF4dDQxSOXcKc/grn63p8O2PT
zLd/MH2zRTV0tbjhTRsb547tGc2jQzF+ap0eeSWOs2Nu8ET/Hek3t4PFZJPVgsas33m/iCv4dToT
eoMVN8qgDWLiwq/knyfDat8tXnf8Ff5nl8b5EEAdcAVstwPO5d2vMECJ4X1HvRQRHlEXW7/ppfRu
WB1zko2iGkmmH/At/YQFqtxTtEd6NFH4bbtvwso9/wEILmWCoNyO558BwRYLATBHsepqDDH/CBI0
Dmt0Y0/2Y5VE/jp1nJ53JHuq1Q9cMEJvwML78s+RQbvM4Z6i0x/UoIma8RhIPuEe2/WmmMN6+1/4
wRiua29r2/W+VKOL2yPBQLgnsB93Sg5ftEGMN+zariRhqKM0xkEbtc+vEKHfDdEmdsqaCEZ7ctY9
8t76ihM2KZ8ZjDGT3xumMGE7VNnd1RsuDqwOrB1HK4uB1m/LJ+n4RKO7CTV4dkgpqDV+5vd/Hmdy
DfOBrqeIdSst3VYtz6/cYUfn8hbzwLcuHpp6W+WevHkFEG0rhv52m/QyBbZ2SZZDQj68xRC5cJit
xqSxfssiSjvitowb55BDF++jpqFBOWGDOlfBdC5kfPkLnah4WZSo/Etw70aivUtHQeraoOrMeuKa
OK1c9TusyKT3nQGcnLt5KevxpNnjrUapabx9ZRejuaZTVY7oym/ZRXusJCH1LWuztchrO8ZmPoo7
xV0KS+l0DSpcOnVgIkU4jVpfPCKPOv4qqdnAqYGZOfF67yGOIyTCgdlh1SHek6flLv4FlNd8CF26
4Hu7x+dC9HW11+FSFkf+wvDiibn8EAuVjwRWTc07W6TnHH8f1jVf1y/A2+6ndliKxwmBj5b5rPje
BVn9mzfH5Q38a+Pf6hS4ERkqlG9oSc/OqcZlIzEnfYY76hWbbHOT8Keb2WxgMcYTibXQQnsIacWI
PIfcMXzYNL0TGL4HxiDz9BWo1FFDokomCgq+hKyttUBq36Oo/Q5Y1iih7KuitvqgwWVX5gqK8yK4
6xIrPGg0dzzDrcy3VhNXmFPzZz9U6qaorWIX+hrlvI3QUnlOAW4h3DyCP6vYdCdMW/UeAju7G1iD
cC/jyCWf1Fdh/zzX6hreVVjHsIVmdRWOQVw3k0eNOuhmlHJirktXu3eeGZlYvKjONjHbrX/xnINF
+LkPUwLPli5yhy/+foESsLdv6E4Vs36ORO5FL7Vt487kW6/ypymCLafflSvtO924VALUaYVBWYw2
8hclRv0HGSXTnVNVR4toor1SMjzWldPf8AsOPieu6G5+gKBd2fmHOJ3ag+xHSkBxTlHiYdHw3b6B
Q1vV007TMld4ddJ/tiublqkYJWrbsq+/Lt0na3qBLAwOaRqYed30KbBn1NMwMRXBecn7Q6YDLmsu
+48SESn8iSftXJjQyfJNsAksz/841Vn0xYMZxiG1lOm1fsUlAexKmuZsZNbuHManpk01sBNGZUTB
XzCnXPsF5HUVCLytfwJPR53Iu4GTnLAjEn3qwvH3YDoWWQRXDLXKiAcOpgIrkv0LFjWuUyYxO6No
9hVIJdCo2hrUwK1KBbu8n9DUZtb9YfTmYP/Kp3IbeHGSRHEXgFHVcZl892c7uXiqNPnW7iN5fuVU
e1OGK8xV0Q9OFZ2NXIwsz59+YlX7diz4ZK7A0yuwqpO0fqcGPAk4UP45terWo33GaZh8fUOupi1J
lUPAho7trds8hQVSEH5a+1unJG2SJBoQGyik623Hqadh/g3XOiSVd+Aj7q5yNwaabciGDfNjYK44
0HAnctnvX2HXKUm6921QOaf/ArsmdMLte7JA/t9g19q08SkUA8GdjR6xDctYHSCSmoeWmSPbx0mW
vaThhLU4YeZdvfKvUdL1W0oVeu6HMLBJLHdTi68nHUYud7FvYSuMJVSBjQuPi9W/kdi5aor7osIr
+GcsVhqFgUH08GB/YLFzrtAtx6U6v7KxbUeqJipWToCtO1xSqfTDgu60priIwA6RW9+nUmWY6Wba
0lXcVJufuVliAOcLiQPkn75ysx1ixpISsPc7Olt6cfIxsYZhVwxquPwKn02SfvnoZlLQ/JbIS12S
uFvmTvReyzK3+IP8m6OdEi7gQ9Hm70aXFfvqDVHr2txlw2oMt3XXEAKX/R1Xyxl6MSnuMT9nIvS8
rv3B1nKhajY+76Z131M12Uae/YOwTbtJbV3Z5XQy0co8Y1jJuZ1mvPfTgR/WzF+FOEBz+80o04IE
2c57YRf5+e/R24QACTohO4Fv5Cf0VjB27oNcoPa84W9njcs0r+zi/L+FcLFiJkecM9/6ugEH+QPE
5Wfm3SR9PLz8Axh3Dig7GD1LbX8icslNGc5Oo28DtntE5D3nv4O5HWujnR4Tks1JJmENCHH4A9Ht
MzxwUTk2H113GQ9FNGzDqogfu3BE4C7gs20TF1tP2fp97Phkqze9ay6FO1M9FxqbxAnlMzyaIdWH
LmuCb+7f07uOsNn3hYtwvv6gd/Hpd09WBDN7rPwwOEpRVu3Oyp3aXzcL3cP/Beb1JvmuKSu6OX8G
eutR1HpldFc/lAE+4r8Avf7UJRftEVrxSvWKxUYRxKmx9twAV1XMXvhXeK9so7PNvWPrsOnGSZ4z
cf8M+2Leazeqw1f8vyR+TTbkV5fo7m+p31a03I7yOfryE/kb0FOBI0timQ30vEdrpot18PPHxiZ9
bFR1eTNPLbrgn0lgpIdkO/pOepZcBo/RFQmuneU7oivTEP8jvaLB+CQRi3X93NYdxTi/M8Ko6iHP
g5IIEzltqfAdCagZljNZaPNQdgD1r9jwwE5pTwYVyXH/v9jhPP7NTwZz6rip7YYrQ2zFnvwQcgNh
A5/45K5daeKocL9w5nYvWpfzruTKdMJzle9e0eLUJOM+XN43r3RxKlz/oaL93P0zYYwhoV436XdS
bMQ+S+LoU9x3q2isCCXv/JDH1bDXULqgffEP4riz0n7rpYE8vWLHU+2pes0vdhk2v8SOmwghaSu4
lTwPlbIVQrRIPnBnbW7dIGJOx7myQX5BU1rib00C1/OKH5MVg1rFixZXG3lSmyALmss/A5Hx4Ogn
TEKseBxWT7/5KGx4imvwl4HitQu3HX3ziiVPeunOI+a1v6DJoucgFHAJ0Rqnqs3b+VeQMrdEdRbJ
mO/+QiqryfWPmdDV7Q9aeSpqBDPVjis/7usLRonx+S22jOs+/Kx90gUwLupxG0Y+yRGN9nHW0mn8
CjEvwYzPMwzLd1L1QH/Xo3DKAGC7Mg5OLUl9x19hzYQe6IvsnenLG7S5XyiyrNU1yOTKN4NYz58n
TLzDOg+X7vgKOffVFFpcIB3l7sYSa+9feOdwFEwck7JJZHqFnhvcqRuX/9w4uNQuDsYsNCeXB2gV
5xgOpy4jvusKQrO1y67rL2+b9yq5XhKiWzdegghU7x9w0SZ3yjtP1zULvj9z0R0pRFxnAv/9wI3l
mkeUF+/GLEouQzO4B4d9EkveufbL1R98tMhQpdvefPkPjLRj6G/Aytzv8uWqELj8KjBOFXZyE2mf
DFs23t2miXqHoIwx3vRhSxtnvwRbv+Vm3nSSAy71aCxfivRWX6lq49jlWRVddfODrHamQs50jlLb
sC/aqnof/RmybmVmr6Ws5Z5dozlwb62YHGTz/pW7Xiyvv+lA/V7S1E0vb+DrEIgTh6cgKWtMxsja
/eCwVe4jyaeWaz//gLEzZtuKUJqoP74S2SPr44dSLv03Ytmapykz8UlnBaUD/6KyMYl9s8nFe/k1
mV3jBbtLIoyor3R2IGIahkybdJsw6c0Fp1y6NVqp710Jg735L7A2y5TqMxqfOOZOO2UbDN4UPf2C
3bYbT6AbDFF1RBkk03gy8fNfIO7EyT06GPIcOT3NIutuaGLyLTxpq++WWPobzqL0CyAGzZLzYMF7
+v6EwfkN6k2vnUgf2aowffe54+PlAPqGLKF7uGma5MnSTX5ve/jyibCvMh7MooL65H6gXtgq5Ps2
iGh/JCEl+6ai0b35wYVnme13J0izmdP4Bx1uTYuB5cG8vk5xL3+xKQk4vxLiPCflKQM/3QhVd4/5
OBRsfgvTDKtMLvb9L2HxnnBbiKlQbf4gxlO8fXcaQH/3AxvHNhxcRAKr4Lq9fQ+vuXzIJwzmWAp5
aqghGsdDg4jgI9//wMjJOTkuZfn0H0hypy+Pof6AS/E79ie2EeXtK1Be2OT9Ww9hWm8Hn/yEn7jy
cSLidDFf/oSWq3CiFFLR7Bjuy4rEPXYV62gp8D+Z3fhr0tyCgl07afvyljb3Fk3Nj+6f7aDXgAh+
uLqy51IFm6RxAHL/zJ/T4Q3Q5ZCFbp9+5tBDqc9xWb7rBOmb3E96SZfPK5GePFRUhFndJ9YZf+HS
XZ/695kSnLdsutlVHJx/wtPjQd5XRGgPoRWulsZl+R7cXgunsWSvstJsXmn1zrrxMZXNS0fAAtC6
Th/IJD3+klsPR+J1xk8aoRm5yMcXDNhS5/ev+Hot0p2dYYU3hIZHzmm6ZiVKd+U4vAClezYL0Q//
FWj3yvoyhvoTMBGM4lBxHW3KT8iqH2MN0MQKtfG/h4vZBZZ+T2LhKnPCzQKEcGXeecmvh8S7EVF5
9xP7bqin7eVCaYTeYGwF9+NE9Iu71111TujS36HwXmd2oervwuH/0nYe23EjWxb9IqwFFzDT9Jlk
MkUvcYIlC+8CJgB8fW8kSyIpV+91rx7WpESTBCLuPWfvkwxIOWbRMSfQyfRocW7FV8VSlOVFm+n7
H+X4rm/2BmFj37o2pbd73ZE3ZLZtc24VcXtFVO+KXPZirsubQGIWPKr37Hq/ZS5NzDLCjdxnZJOm
bU97XjViVTU9vW1FvW9POuBHib6kvjhEMegusmbJtGS5u/tbmT6BlOYl4rlMT332xnVcDq+D+VFa
3Dma/Jp1+iYOyaf55bhhBfdSsNcc2iD2yk/Nm59r9nrHVDvUt3PVXlct2QqfVA8p06pGbPm2cl+B
30Iuus5sRrufGne8PJfvCabslE6j8g8FfKq25qpRzkZRQQlpHgV5tXldxu8IsErUiyBPv3fyDcj/
4B+ea/mTFh5NzkVe6129aeY3IrkwtNvIZYo7F/Qjd7rJww9zR5/N1ka4eILzCyb0X/7Y0k9p5Fix
OFidce/A30E1/4Ea+bmsX1T5thL1lx9l/cD7aqYUnirv25vKfk47bvIVMbl/KvsGB10aidzBewBD
UM84nWZJtH3b3U+dlsVhOS7f9vdVbYVXmTfw7di0uQu18iJynfjLF2kkT14SXgxj+r6bmM+J6qXO
7yX+oQ3kYWid3ThmAAYRD1ERnfru9tztJ0atzVwQzSWZYY+fuds8BBkvs3IY93Vzda75a8YtULu5
6E8erTuZOFUzEmctIJqQtt7gHGNtUzKDVrHe8mPave3+V7wwuIZDGKP/X5ITWnMZu67L+7mkDWR2
+wsGQOvp0TIcaSABjKZ1SrJv4zSO2+9AgEzyLEIa9gsUoGf5rEyXAHivk5U8zmAAs0yXSRhs3sAB
RrcDa4MDIaqbXemqjZG21zMjYECMOJB05i118wdOQPE+C6z9oKmHyTU2kdgaJgcboAFZa8Z0HpvH
0OzDdRlAsAtlAqqiq5ZMAh5FYtzrYB0XP0gCtt2rRdtM5qLmVL42Iv9KHz2CcWI6ZRnJ5jANfkMa
KLWKQqyFxo/QrV8lX1ubskBckdP+jh4obWeZ+eODWVZPYyGbvXQcfg0SCfXE/U7U60RU9ERkcKps
PtRxnn5IpjZf1o64psW5dwx+vr9yCgwAZTd0oduNy5WJVY6ighRy0i03pFS9j6FECUir5t3f0AV5
Twy7Ktt3Z3wB48GFN+QfXxEMPHgTF4khgssQjGu7LAs64Is/YQy4blCsdERvvGYZ8CcZrTTbORoQ
aBe/sgxazsKUFGtKeBO/hpsSPM3O8hU5UjHScm0GXp7LZ6RBLqPhoFTgEePUk69VQt0CbtT/Amvg
TMI9Rq6LYiEEbeBnbfKFPUW/S5Peev83vIFW1sGjk3kQVNz/GG/gRZoPQF7Jr4bbjN+QXeiPgrMQ
mosWvIGlL0p6SmuE1cwnnXDl6diRUtms3rIOTJlHWNqA07/mHWh+dysj5qMz80AX5jFC90vu5ow+
4Np0O9p8xARhpZiM+3f8QRjfAe1ZfycgJOl06+bekZctjy4kLlWH3arcud9BCIXLYm0ov35nIWQt
8WQT92+86arunV3sxrR9sI32XeJ8zhFM/pmNoE3b3EmeOrvGPtFti3Y8uGlzeANK6BPWu6m1mmEJ
QZ0ugU/s/gZMsPL4MERo0MLosiJV2jYD2ALACa3vg2wFOpCFy2Qc4OI+wxNShNK6bX6oyvgACOjb
YN12PPUJnq60hO8fgIfmDCtA2as+OhCAcc5IhdSJl2Z73xTT1hhxaBvxfqYr5PU2NLHngQ0qDPWh
SuXRksF2hiwEDpomtNt5vNWHTzmqSCfYzhFPL+hWP4gLaVJck2BfAiQ4kQQiEFkvg9zh+X5QmbmL
hh2hZvLBe1bQN+mYaYsZxUA4hsbmsfAulfJ2zvAYD0fwTxctSniUk4o/2X/gDBnJ5nTVZJz44g+g
tBeeDfnHZW05eavcck4h8HM7QxLHyFuYycqrTpKz5yt+g9d+g/ZjTOE+EXdJ2p1+5ThAbtiKyYYz
Zaze4BxM0VvbvitQkbXxY5PTP7OAO5TK3XQCKAmjPEm0nENIcd3k5UYG8oKQ9clv2YsbBo1c1rDE
4Ld92V1wz5kJNRBjHHNcl+5lb/Z0sgxam7+AIBKeVufmx/IHCMLWwxkpYmXb39EgKp4CizyjcVMK
l0LeWy5EkXsHOO2rcWZD9BWvlk6H+VbqFHTcYMnO3V76AAj+94wIWb9j2ApcR+surAwE+G9QEdbU
kPf0xgsp+mMvgq+dpj65cXYmRzQmZJWgXOaU8kku4BQm6mYz5yGjB4kEQP8ZJpGn/kZHQycS/bYe
zS9hekmT4Po7VqLzy2RHc2BDX7a7KbQaa7g55J9YkrQLjT+arZxQ5AQOd5IX0ATBxaWe8uY8wya6
MTfetZYXrPLyWoY6bBHnIcQIstSq6qFVzt5u+gQAg3U7AhkJ+skheS9rfvPx/cygoPltsLJC722q
qyGR9uPvWRRV0+7ENN2SXkcil7pXsgveSztcdU7crVPGpMsqJjz3A01BckOuGTynhzDwm7vqzKhg
trcqNVK1ZNjYrWPdyoPKaRauCaDGtGrnERiYJHe1qDCKIYNCdNPmYFcKbb4+t/rVpDNq6jz+Mibj
riItvlfMTp4pFqqyKXhj8QOFQhkuAKalTeWjW9sc7d/gLPKhuPJGtZ9HfG4SE/hm7uTmYcDVRjwg
fH34C+HCGAvaaqq13hl2962gc7P9f6Nc1I7ce0Z1iExAF/R0Gcp19g/QRdJG7aZnp7kqrNJ5b847
z6LQ/GslfO0MunDyMfmczCxEPzOb67+DLtLEiI+hJocEZuUMuZjLhiEIeE2uQgkNx6ljk1Wx1194
ehDvolRvuVfH6HggqK87MxjmglO3qnvMRS+8C12jLhNHcfvMu5jsMdxorrrWXHvYJsI7hhDiF3UR
M0b+A+zCr/jDanl3P8MumBQnTJ/b67TWe65r3RffpZHxR9iFRgSQ2My7FIDbr8wLHl9+j0qojaPL
H+yLoKHlAHOIHc0Mv4DhpQfhGhjytH3LwCiqu0ZnU/0rBiOELk8Goi/jq9788oLDkDyauzQo1pFu
p9tnJEYTww7KmoZdDQ36H1yMsOjuwiLBD9yiXJuCrcdznavyfIcBBkKB6oWTwejE2ba2Q08TVoZG
ZHmV4vhYhD1NdZrZI20JfhDbwOluvuMz5NCh6usRdQDCsK9mjoYAnrrV4iG7euFoODrFTVBb2eUZ
pqHY/y1HVkSsvf6NptHEpX0v9ShnTPwDqQGHJr6MB5fybNRs/obVIGT6zp+0YtUVjvGM1tCrdG9A
a13/jNfotJqeZMnjt6MAvhyHLGV/8wOwYTFBqkEiP4YC2tnoGef4ubb6HW6DkraxFDmiMHfIo4sQ
jA6huXEdlrQAZ+YGNX/jQNKNSvuv4A0ak8AFW43k6p/pG3UTXiQulb+0DJ/iXnwdyq6hqUcq77/h
b+QsRRNiWv/G4NCj4br0nN00AhDT8GKdURw5wgCWjDmi2nZfTKwBO5AcVZXeqBBUxc9YjqahkYcm
zsV/GdZqk3RBvOSzspz0/n6qHOtSTFm3DdxOu/VG97KetPeIeUi56hUthb7EfFZwtMuT5IonGnDa
v/E7ioixBP2+xczwAFqgcck8mULhaM+S8rIamJ5R9RyWMs3UZecB9ZjKsbnENyLWZ7LH/IpZ52FK
hivMt5mbP/Kmu5/q6PML3oOa/aFQj+SMnI2Tl9HOj13tTnmV5I3mwl9CNjtmwd2QFwNIKB3Scela
O3vSxIUCQ8WiMRdPIezTkxtwRaQhh3n5BQiS+oaOtKWBRgbn57+AggjQksuoLTtv8RsyiJO7E7Vt
yHJ+FyaHMyMEuAKnAa++6gnrzzNfXLmwQnICZ6RU5Duvl1unTi5eI0OYSFLklysf6NOa6fuwjwuj
2pdCC0GNNERPu5kikmkZQ2Hd1K//hSQiSDhis+0oGNC2qGhyc4q6nIEiYU7M1k0/QcE3P9YcQQGy
vmWK+L6Vf+3iERjmd66IEMnTmA7FsfLZ/HYhxtgDlS6ekZy+by0WbEfXbBZannZ733brcRFZfNsd
oxe6yKxfz+gRy1kjgqFmd8aPFJXA0dxjgPHN8jTUbOgXneXvTVt/b/eZyUpaiOPAQmshXPuy7MNL
ll57v6Ii6fM9hLVDmlhuf8KTGDaIxlaBkARR0s5ypR7wltDNB7BT6zekkhivbKYMEC/VJYfJ5TDJ
7FrYSO+rzxaBd11wTgJ9VMTt+zcAk0wRTC+n+MIK9c0MMslafxXnw6VX+/HiX4AmwnQu9Cm6SYvp
Iim7xRuuiXRR4fBdvmGb0O12V9kkr2tU10Hz7S3mpAGMEOPXeYs64ToJLU2zL6bS3P478oRmZLI0
4DVu24L2QdSF4QZObXilQUhcTXAYeWaMkIS9GYMCu79ZB4bJPLi22OBSVgTJGIfi5s9QFGYQVLJz
7+EFjAK8xPmmZ47z2LQAHdku2d1ynNzgyCfCwQXj1tsOKcfHWssILFFC/QMqhaUvQ6ZOsnHmUf+d
l0LTvLydEs+CQVIX1dImZoHJ1WA2EQEkTnJR3mK60h/AzdIY/R06hWClOk5Zom+TaU4HRyVz7qxu
+k8dq2Eutol9z/0qf6riMT2wOWqoQWopQF5X2OuZq5La3ZXRVMVOYi6FXR/qnLlVS1h7kRcJmLUZ
s1KHHevekWVPtsSzqF+3ml98eYNdQQkw23Hi6ktmeojsXxFYdOIccyG05o+EYfzWUiK4+JnF0mc5
jpagtW7g0GlXmqt72aKSXkJ94lcoC42maqWzYNxTvIufySwFdaMt1xi4iDOeZWpN+8aEs719RrQU
XrUZPDm+RrRo5TZWWfxBt6evFimL9StUiywLtlv81kNysjtXb4uAYDYK2TjEk0PNpLgCInr7C8LF
lrF+gY1ioMaqrM8/WC6J6oHNOvqiACKx7J3+po2VfKSGTNYhqDOKfd8JL0kESQI3B+BOCbxmr9ra
WFZN3D4Fc/p4Rr1kM+rFp4D/jHoxxjL9Smla5wEmtKfIMnCRF5EdLM7gl6ikWJFUhBDY3f6R/uKT
lbsL0YEdzMKygJmo9y8EGF8joJ2n4x50tn/wPEQlNqHjpV23/b4nwb+WsRetQzCt7qKs1XBKO1U9
/oUPo9sxZUddRvSDqoRPVh854vIFFePEhn0hojDavebFxC41Hgcoz8dXzBgKPNlVP8jwMrXb5IrO
M1c5FgmbXwAytmqGY2idnhkykAVpkoGgOpqgJ2cuBAC0VK5pijmbCsTKTsUNrbl2AqEe8Kn6KFP/
/e/QMgEuuflPVrfmNRx8mZwM7iVM2YxeA4wZzzONzRST2XgGzXhejjEno78bWykhCb0R286SLeWN
Kgs2rmPfyLr2HhpiPFunNMqdBKuxNWJC0xSwaXz2+FBuz1yaIW2dq6y1uXcYvVrhYnBu4HpAC6dH
G305U2pyKJnWwvXx+kUDSwHcN2A23briumYqsdJFwGcjgmMiwySHVR/gbqAofaO75owNVEVxcjE/
vxukeqJ/1m57l9kSO4UQ5mYRWMsz1ab2XLFsxPDVbkN/7+lEkhdGrzPMSk18YuA7n9wu4RSWmOW1
GTstzdBAsEov6R/PsJsQLgHLHrPAHD0Tb8wchyB88JpVSVG4azF4JyPrikPeyi/KG7XlC/9G1KFN
OVGpPSGRghZw0+/+SMOxpLFhN4k6Aa8bGthhRvag20hyGHYRDVpG4Pa3pI+Te53A0qJiKp+vG+AL
/OyCHqREnJ9+C8lJ6oyktIfnevJQPXmweRai9EEN88w1Fs/gHE/eUq/nYTKzc0b3jimxtx/JBlVu
Nouh4q99H3PqHxTBedudVgM5ND4rKNP0marjB+NdEXvNM1UnFYN2o2eCrfSM1kk1hxtfGc9J0bRe
6G2s7Rr+1uzewxMzM3ZGFi0PnYz8LdH6etdrvvkM20krUS4i1xcQ56c9yVJoLTNxJ/OK8spwfMVf
CohUFTHveoXdycLe27uph17vzN7xbf52mVomdy/8HVjhFmqONqwOZwhPX3VP+dB9MpCD9QsMjPWh
sGTFe9DgK3R9Y7aUhCbiLr3a2rM80pf5+ACZZTxSc6zWZ0hPlil3bfYOB65fSD09+bUr/BDBJ7cd
k90rZI8T2tFHf8gkf9ZtNE4klYfw4Qzvgd5kLzRwJwyQlEeHOiqOgCwmYNS/YfkMlnNnl7a/huXQ
vWL51JMbborOCA4Q3r3rqpn8TazdT/agc4kaH2a2D+YxdisMpnZZb0f0ZEvjvkrS+pRHjnGRl0m1
P4N+6hrvTqvBY3yh/eie7iy9qDG+vSb+hN03qBzVf0H8CUL7DlasghshWp3OUXARULD6jv8hsett
ME0BVJkE+hw/5DZ9bTv5t2Rskv4ujcZ05dfe5/CFClSYFt4fGRj1bTV0ifsYmEH1jAYqlFluwppl
Ge9Qd8eDp0rol7jm6hUuaNBGsa370eFnahvBbih4A+aAtgPMgpyUvrODKnN0Tmbpsp2vtWFc+o1s
LovMQN/TBXqydZnUcVEuxvfMgt/lgd0RiNVxwkHwyN6FmqE2oyPIP50BQ3E2ehfEzlhPgiXbNjnt
45WhrLRbsJxrNpOrus8g3Kl6hRiwv/4eMjRaprwNJc4uav5ZuGEYyVAtyHLC/TIzrJPftwZ2ANcw
b/PY5Valo2NnXTEqEmS/IQ/ZeqvzmDHkHUudyxEV4iLh6rPWhOle/IQhqrvQg6Gsy/s3KKICR+HO
CWM6gnGTrX7DJEpDl+wFLMxpPbW1uz7TicRIxCcuh4rtdQzLS6lvidKuIdH8gyoyhpJVYWXP0gld
TLd6CFHjP2EW+XmYn4jMJ+u21/CWGP6QsJMDXuTB99sFuY7s2Uut3X9BMcIHw4ziDMQ4U4wCF0T6
QpoZ2KUzxqjp7a2XOWSmFQ9kHsORbj28oIxotiwdq0D49ANn1NYQetiLS0wEteKZmYqCogRcI0EY
jBWsrDlu/g1uFDnmMK4x+mkPv8CNsjEFiqJ5fcKHlBM6fLwQHM36j4gj5E3MXCbCednKMgMvPmV1
wDPxTDsCzobronIqXX7JW7MtD3Y8uu5vkEeTFADM45FSwSILc/mklT7QyjP4iIJM7C097lWLonad
agE+iy9sIPdeLDJg3/sulOMhi5kVbqMUR/HymX2U8lMBf1GP9DqdycuZDFOq/vwLAclMXPYzHheb
nogZn3zsS9xZ+EImuEBhRspl3UWC84nsuoTyfi3x3z6TkNin8grDHojEVhnIaF2Ovx3Ww3rmS8QD
kuQ2awLyMKEpIDMBRSIFwMW9aMuTXxhi35LkbnZq9lc9M5F6x4I9kQbxBfI5Bq26CSDwvyAhgXTk
N2YqDckQbjS+qV95SBq+gHwtNPpSG6sL1cTOsDOA3iQay9HXQKTEqCEVBBpf7msikiy7bmIw64Uf
JtD3FFDhi54ob7HFfE1FQmEGii9iSrFGmCHl5hmNFOMCaglD4iNdW0LyL4ADgOgjg7I6avM/lllp
+dGF6y3YmIbQXIMu84mxtEUefYnpiMdPIoFXxGzzzE6yKMOBXqfIP+w62TYqIxyja+OHTE/58v6h
KdlSdPswQbKMy1P0PIo5LnoNmLxAX/+CVhLzNotyZeBt4mRKvvQsKe4p2ooUUOJfSUtcovhHg8nk
e4rSSD0Av+rFskPcsaGZVy3P0CUzbpDBFZDrQEYRk3z/C29JZC0L5Ez4RJfY3YaeSVXlD9AlkcaW
top00UP/0bkiypmpsP6/QpcG2TtIVn16mK+gSymaWoav3Cep4Iu14iLxYLgOaK6/4ZdwYSFPsFOo
JT/jl4rGBfPko+6uBnh6q2cIUyUm39gEBm15YG8/KEyoLQYgULMv+4xhCkynmsP+tXz8h8XUkpf6
4mmOvP6Jw1Q4ZZjPPrUServ8E4gpnBxZbPillVsWes80ppRP94OVc/QoQOfCLkvjmZPxOxyT7Bkh
aTiPsKWfmUzBmTpjElbxtqkefsx7VbBfBmyPo8gBjADkRGn3HD+S+9JO21uKrD3Un9Li2eVl4KnO
jCbI2Hys7NgC06U7FqI56fAtvCI1+Xqsf+vMhE+UEQq+Pre3k49nXFPuFcNyplvsA253C7oJGBDP
4KYh1ep3NgVb0KD/Rm+i2wN70+qcbalb8kIQd9s6rhl/GSafP/IqbB28iVAhj7Hp8iz5leiUmLxk
uX8F3X1Y/kdYJ37ZQNW8KGx2yBEwGjfZ5G49Z5hvD5HTfgKRNXComiFPtdLJx2Aruymd3u+WXWHk
D3lObBxqSt2t6C5zIYm8yTo8I58i8H9USvDsgl8T710Ow5hbYD9VsCg/qiAi4dkzeUcDGbLMbqo6
81BYOMUDTCbGwFXSDqd8MFMwmFGqbqauL9eUZsuPfZnPkC9GJrdJHptfSl1Cj4XlksEpmElRvSyT
d4Djsr2d1WSx2AUehJvwK2accFs3nK5JtbbFVZpgzvyt3D7/GR3V+UV4Wblas/8VHyVsU+1yUHLg
us356oKXlR8hjmJzqXqlbhqVVjcq6Z1dnLkTdXZ2axAFW7ailTjU+lTtHGFR+1F+nZ+6Mm4hF+Iy
/BrEHaEYZwQBQHSiFN4GxTAAdkDRi64bQ7YxtVWS0AmY2P0GOuVnaY/hK+Q9DCCF10GaoNYcNCjd
z/SppMYu0kjd43PgePZ7u3FzBpRZjXPL7iwAVANXYor51iKNRfQJUsJoLBlRO0+WwnLA0EwZAF9a
88iHP7xoikFLuKWDqmr9JvloqI4zt5XsxZDB/1HDUmTOB3775VJ4JufmKeY2QpFy1Q0w5voUZ1QB
IFct8lq5q2gw5pYom0W0ikgKkiBYCRYyyxo8P4S6kcShGWrboiiJcRpayFypx+TzzL7ihtp6S2TU
Dn/O5IfIgBFvxEM5WZ63egXCItAHToAjGsgGc7xmBth+OAOxdCgnDEgFSgeFHPQjPmvaGI5P7xIx
fUzpMCi1tT2V7kWByhAAFsHlqXSYKAyd/dj3ESiIrJfXZV4zc4iqUF09k7LKNgg3faqn355pWZPm
hutMdpeKpvy8wfpYGLW6OqOz3JrpjSaD4eaFn4UVjOeBg7nB9L3cXTmuiKDezyQtk2Ao0Auvusqy
Drpy19BZX1QOZfEFGOTQZaqeALGKsTJdZFlUrusm9U/YvMENWwQuog3O3UNu1sDaq1AQcQM2sX0N
3vKDzHuAux/53GjNpN7aOdow3ADNNhNADe1CdBfR0GT1oa6HdB8EaG2hIXjxuEpGj9TCDOgSUVWc
eEKgk54vPSs3NJyL17yuJsFD5RjjZ1ck7lEfmUZCHB+yY2DWnL9SWJ57CXVNLkyi/wiDhZM8/AXp
RakHI6udFLBUfsf1snBlvGedA81raKpTKfLDGetFJt4nnxebVFRZ/T2eAV8y6SadW63trvPMQ1dQ
G1HDI24GfjX+OJPnNEGcDFx+czSTMKZsGiTVJsvVkwb9YmPnIt3kqWUwhwK1wQyKts0zDow52PWU
DEAGpE/iccIQqDZ6qNSmHErVHaO2E9uyxjckejDph2c6WI0GnuvFDJgojJJXld73aFUmgo5k8Kyh
XrR+PB6MyuL5yiiPkA7ukcJeOlEOizMgk59YVfUOXS71LuC9+kpvaH/ueE9Uy1SWQ0B1IK22k+uV
e5C34TZUJtwC1x69fclukcy75XC2dwP2yZGvTobmTNevQWP+KOTR5fkolwwRNkkFHCKHz4Vr1Set
Udg2nNfAduN93m1LsFO72pPOGv+P3OuGrb5o8EQgpTY2UBEoinIdqhD/Z2TkzYqdZjry8vbTp6k3
BKNpy8S/mYgROUXue7CvzMEbD8+oMoGVk9nkRNW+MH1Jc8HUw3Ws+/0n6ZExWATgWG8n2uf1ygTm
DkokrMb3WL6df0BlJt5fY1GNtZotfJ9sU8vcTerBk1j0TILQTJpxj82h83IShUpVM78x2/u9lw+c
X1lXLHLMQhGUXo7TcHWqEoVyI+6emWZj7dYPIHLNb07fWavOKrP3uHTLXSwCFEtntllQBfbBN4Xl
r4jemJdJ2Uc3lZGnBemNH3yzyhC8ycsR0cwz5IxWW/6gQFbgUuqKa4dwRLaMxyqFcK4lQDykDNgL
orRzzVSkULmsaJHASTInunrSxP7delTdV5bLwFOp5jv8zIQjnS4mJ185wv6S2o13AEYcXz7fgF6B
0OwybdADdZIZup5Cd0urNr5w7FrtWBthbvuoHDnBjedTWUgioZj4UCBNgGVj9pLEtGp3yRjnfS/a
fZYRViYnV122GrWowQw/JL2BkWeCrwzTCb5hGX6hIH9rp8R/xVSzc8rMizYlfhlj1F6e0Wpxi8na
TGC5SuN4RqxVcaDWwp8eDVsc+hgTXR1k5v0zbs0+mY6OjkhAA9UqY7bwiRExgnuPIo0rftXIbVy5
Fm85dgQu/8OFYTOiCGYcm5QFOBJLxrzVIMUwW/vgl+oeFfOxmdFseTvqvHTsnBY2fDYngf00ITpY
sQvKFuQEw5sXUht4CQmkp5/I3qI6yPnBJWoIV4miz00d78mMEZHH2rQDGVGt3jLculwfV7WFIQCc
MT/5eCa2dubJGcphpSYDiyNvxI1d+Og9VTlug65TyzPpTWejUPl8coPA/Bx6fcdKSkl/P/WFtSg0
6JxaBbPVcJE9j6wSl1nV2IQQSgXHINokmX43cZdfJjmrk1YE7+LBfJi0YO8aaYd4aERjZtYUd5g8
sP9PNEAyyVfZxh/10e5hYFf3YdLgi0y7WwWXgLZxfesN/HhN0+cOlRHV8nTsyVKleIZqb0OONsfp
UXNcykdrcYbKMcp+73Zo/wzLKQ+6LjYmGGm0U/tqUDdoEJ+m2DvhDeAfgjVyOckBZmSL2bKtWBi2
l2VtkirSDL4ifVIrLfC/5Un6dWjDr+zWwDYGwxVr0GoZeZjhDBgtExCnRWkocYTSc+eU/GXxk4Fr
H3Cwf+cDOVuHPj/5rqx1qkF4MUPLPEFqOIkMOrjBixZ0FVmK0qefO36CmCg5thEWKkTsXw82HGkz
JDXA5ybAvTcOwB4En1XK8ku09d8MQhAU8IpqrWuo6KLO8Xd1ndirQAtBsQ/Bxsiiz4y01LUaHHtZ
ZoVaTokKV5NJDIqCT7tXUfTo6dl1lmYc4IuOlVNtZms9j6eLpnHlcqh5rekTcKkzGa9pnXjFMYot
6zT/dNqY2RZrt1ji0YqCub6D5HJcgXR2qKBod/3Ym1SQbQ/uni0/nIF5QEybpRO4FMda07/KEo4q
jaU11yWPsM0ZnyfC4rqNEiaOo/sZYCvipmIkb0R6gIdBZC+6MviSWtVXPctvjEgWe0ESN05ynpm1
oTNLGfQns9f1tVfIYJEObsddZVLL1OZAHDM8DK2kBivZlzAb9eYKVdywygiHLESQU2QBH35CBbpK
gs7L4MPACpsSYn+V0el3zSibHW84rpom6ESr+eACbPhk0RYmFm4BVT+D+AR12L2jji8sPtuhyVkO
8glilXmHVmpYe3kNwT+N+B9x7l2Vg4eLMeCm1rJ2vuTcj+qh2ueOO/C7oCfdldZdNsTuE6zGhQj7
z6Hfm7R0lWMdUikrzDf+dOFTWfoZ1Fe6TnPd1uLKE43zReo9TyO7dR4js063rFmTdSMZcFee2yw7
vTzxi3woQ/pthiW/8Wa6+0Hxw17prLyUzgpPG4f2d3zbRfmhkjwH/JbFs0TrzXrH7g8NgK6N01j5
uzPgz5grgmC64c7KAHjSLH3h3Lto2/4yGJlXLz3kdCuNFRaCagbateAak2um/DSkMf87vSg2I2Q1
sjUUCSJKUJ7mMayCUugCa6uqbeMk3sqa+5QDuMw13ZRL0+Po0aKP2zo+T4yx9o2lCcQcMi4LsNLk
SAeMc81h+uOYN3z6oQBWfvw04YRY2Q0A1tryWLcmHaTxmsvKmQXYuzwI8yFViEaijG6CvlQ0+RWX
XbQenoTG6g6S+13vRvtC5jtLsH/ctYHQUemx7w8byyZPVRoxiiq9O/AhYOad1MaHMyFQwu3iA6d1
kiBU0ueHMyYQMUp6OyaF8cEGs32kgDtBzY/ATtRGbFIHCQP0TKA3hJOurRQunTMQq7LRbwNQpgs4
6PJDUABYmOGBWDRBtjamv2Hf67DQHOhJs0K7kz8IgqFmD8TjpYI35XwkUbA9wwPLiFGUaN3wFEtt
4irS3+S5qk9nnKAlwwIUMQdoUtxfKYswFEoqf26m6c0RTU/FBRvmtwsWPOwLfUn0ga1gwqs0Cbll
OQrOvZUUI2cUI6PVNKqUP3nCamtDjlBmRTHsIlh9LXh+yIOGbx+B2MmnjuDqNqkLe50VDGBfAIRy
MIoDdN5xT8SkXrOIY4HaVVq9ClI++TE9sv1g3MvQT3xOkSz1+bmVzv0zibC3tS36EGLrZxxhb4eC
zKhBi30K7PhzkqgPLs/7IVLVlnPbeO+O2sfObdoPL4zCzLezHbvYYwW15tGeXLnqmYLcz7vVVePx
bIJqkO2ZPIty6RXE+9WUyKs+j3ddUKvbuNPDTxM07Svi2qvW08z1YPSmWhkED64coAqLwZ5nDY0t
rE8E8dQdrIucTk47rewCFA3HLzyJU1tcMFYmo18ESKdIXCNAx66r12QglVX7D8OZfKgrhg1hGrPa
0/DNTLVWLwvKRBcvCERZDAWUsoHznRE276feLq4yO+oDTs2wEF0TU2RYkcptu4pbvAJ7A5W2fw93
UtufyYi5HrlUmdLApDOUTCflpnuTBNULK1FwBV3iDtFO3NSJRs7QxLgdPfyNYbgbGgzcoA/NZe89
VYPfX+YNSS+d1OOyItlymbid1y9A/u8J/8WPQdO7c3JKcmQM+s0wGPWxiYPhchCpccOp5CZiNnFM
pevQQIez6LYZDMk0qONj0fREakzkFmQMraWnBtosWB44/W9KHUDqItPC+tHyxmTZdG1xV6Q6sKdo
MI+jjroSUjojoKmSs+8dGKOBbYDMgdbw3z8RGYW3szLkKm5hOcvgfxg7r+XIrSyLfhEiYC7cK5BI
pM+kL/IFUSSr4L3H188CpVJJ6o6ZeetuqRk0iYt79tl7bU3B5hLabbXtZmncElWkvjgnv4qslIee
qGkMMgMiBVAuFxcnCM+rMfdn8HidF0tWzfsoE+xuBnk1NsfGC9Nu8RxM3GuUOC39BvnG14A9cYwO
6rUQHJSWHcJulSFO1UpKTfHU4M2kbZvY5IT/AqTjkl2F1A/HNJEORZXZlUunAidimFDlNgntJujT
WZZCVGCO9cbRbEZTmtc4nvE35RceH9OZxrn0dXNikNQCqhHT3lA+wmakB4tdx+QNg6JSD/pFlgYt
HK34R4OY2XHi2d4w3sTXCFuOA3RV3U8D5mVTn1uvbyf5KGuCfroqGjYZKixEeujOUnWxGgVUjlDJ
9KMwitQhXspPIYEBx84QHf7GiRxFDMZMXl6NwNA8aeF4wfaydhAN2a3Rep3LcU3V8xgOR3MAeETw
LXYbrksfXyBJc1Std9VoGBhrheIZqmmpOKySvR2U2qEK++UDl1h0X9rFqZiDxqO12qB1fO7fatNG
Tkms5qXXkQuEVI3HPGb7vMOo3n8YUxXXG8XiHRwNXOoQFKFR/AGlNDqjccoywLrGoXj/RaeczRw4
bF5oB9war1VXeV+ESsJhEf2T1Y0QEPIIhT70W3TmNoIbTuhHMnXPMNh9f0ErmXQskCdL91YB3n/+
Da40ZEhnrq6spa5qMrs9xb4JS6ZSfP7mWFY5gU3Kzxd/KVK6dVaiZdQXLXm3cHkKG6xVYFbsn5g2
el/LdeOjbKlzGruGtsCQipc3GUpU7xZBS0F5v2OSaz3J7uoTUKN/oy/JBtNg3aR5eMR/wtzfpIN1
00xD3QKF9kVJkQrlsk1xAPfIfzIspi9uylQ1AMo+Y3HgNdK9WAnTVLNaeStTCR45W6gCkbBQ/CZm
DpMy3qGyM+9NcSntVHPQ9kioYkt4h/AJDE3yn8TNtSY9foE0e11wCewVya2zqXkMA7xqcSzBYe1Y
FQ+LtR6c07FUTC5GSdxpUAIpCpFbiYgyqp3b0ae5b3Cy0B2h6vkWgHd0VCl1f88VVX0AKpHmAfUg
cfRdb4Lgfh6DsXZSc5R21NM+T9RJcUn5DdyE4NoBUlyCbScq00GPyDeU7U53o1F+JOwytoYeVwQ7
QvHWzQs6Y3r4DeDs57nf2CTWqCpWh1vYAWOqaI08p2bq8hJOdwvrlEq1qfTtgCX9E8uZxDTVlaJG
ZJ2UyKF+LSBcCmTZSsA0qhExAHOYI79rRfAAFA2LhhwvnN5Zc/gN7syLCqJZ1ko0jRAbI9vxsxaR
ymtebi6aMH9UUT+81TTZX3SSTbsvgGeAjozgGIP41mmyEXoK5nsOLKdt1ZdsdS39DekZsN6OuGy0
3btgw+EbSv4dCbr9ZOKHOgzDbmDywN4pdYt4FlMRPeC1V10gtlSS/MX4jJtOvbCAWzaJPmyKPsLL
zrvmUC/Grc6n5awkNmUtCgQbOdANcLZ5ftRm2tHsGmplFGpnq9Pix6aZW98KymZDq9pzKwdp6mVE
pamCyF7F2Mq+VrQ9wgSOefwBL2mkWfseIexbRUzoixOKpLgB0svYWyU9xy3Qnns5rYKfWCtKL1jG
xmsGfCa/yaHRVFq7MJFvdplN3/5GD6XVYydUExQm1VU/9A6HdwfT585IQVUWvb0dC14w7N2JRS3I
KhR9ddqUHXBRKO/WYDxTsJj8VBe12ixWFV1G4CmnXqNiqpouDPr2DpcVNiGIAZu00JdLij+HdoG5
e18dEKpjZeSGxlo0+5mLTRpK8xZP+7JbIcN0CS65/lSV1vDBIti6jBrmlwEk1CNL9M5bSqm4AgHI
CBgaBFiqDrh8Ul3sJkt2RhGds0S7Cv3hv4JJDVyZG6MDkxRjI3Vj/Oj7mV31c281t6EeECqY/wkD
yKCIsz5HVp98ebzTZwxQhgkaUwHKhWQQCab1kQUkzLGXIQCkSR0AL24MvZ4WDdPFwHyYQmHywyVO
Dlk9TvuZHeU5Gm3ByhB+KUaO+KiHJE+bZCEnmI8+2dU/QaZ68S2Jg/gWRLnuBLS6FIDv3UbPUHUa
2slTOXhfFH4dTaG9LQHQEC0eUua7JX8Qdpp7X6hTsM/pi5wVR64TMIjnBGtvF5oXbs31gZVMw53H
UB5jTSbdE40o7ap2XKFvqlHvppg6ZDsNPRRAMGSKaak/6I2hNEMS4V4G2e2mXblygjoENuytVjFX
e+A0kIvA4vmNLLSdtgjNK5clvJOWSBzmirEP9YP0joSBE91LP6qLSQFaU5j9GUN8QKp4tHxLH/Nt
nukKsBpYqVrBPKf2gjsLKJVDoMaaZ1Hl9klkQOe5JDsNUOgVprMC4F78iVElIprSERw0h2yqZI8X
/nIu5rLcCJ7Jg1aymowEVXZFxD6ckrLIAYdS3f6GUZ0tDqWmi/7AqJoq/Vf10qROA+PBAbOD0PPF
UpXx+/OtjdGbxQYKsWRZMByOrblHH6APCgwk08/1C65qhnLLJlyX8NbjDGoH1VwvBpILFB7pUF7y
vRpw+AWZh8+83Hd1CnqEgrPgTmrsD4mWO9/MEuY7+Ox3A39UN2zC9kopgzgxGmQ9Yxv8rJFbOAq1
0mzZzkMeGnPd5UZCp31hbPM+Gnw5W/ACT4m+FWE3eUrL4k4gFnhMCJEHP4FQosFiNLCZOimz6v1l
Yr0xtOywTT4v9M2NtzhibYDnZi4Q0ieqHGriTdyUcQOWFcJ0JgUWOb++qHyNg0pZv18Yt8V2UixA
WGpCYFrk27/wrrDcsl2oFk+NSeWLSvH1yYpJUPMjcQVrVWUjYrn2JrPpdoW1pCtTKZ9dHQghcR8z
v/H8E3v6J+yVNZC1oR812hLWV5xetcAOkjnBomx9+wv9mjBZ8iZs/ULtvjcxyjQrUA2GERDYnKg2
HTiguedh1TS0hmCR1IMBmfWTnqjKvVoDv1lMmrnpW/zqOqG7kZQD/SkyWUgLQZoqG93FdkCX4JA/
K6H5RGBWvyKODg6EMd4OSZyeJFXRmN+oil3AsA0qnvJpRr50RB4JX5uq9f9eUWW/evi++LG0i+Sn
MluSi1UTvtT1trhOTZKx/B4l+ma0zhuDUN8D1lPoqNQf4tlmfY0kJe9AtXeH2hDDRqFyep6T8ISH
2CSqogp7n6ECUpUiKPmoJZ3NptZbO9Tbjpc7AgqhFBIXcAutnSWN9kPIT76pyR28V/yGA5jMB3gb
vojV6MhHZHiidCe/KsweRQ8RfNa9WA/tY75E410hKWJPcU56anMKvhbMqxw1OKpRwUvXpiveZXQx
IYnF9meiZ0gMNaVPCb6FSoazAayWHY2yY/Amn82d6Q4et8EAoNTqURnM8KFRLOUsx6Xx1pQy9XBq
sHjVSrIlC0PHq1oJmA7/ibMVFAe4HcXprjTotmcaQUlEr7Jd6A6SK0eECqQ2ffwC264mnm2Yg5+M
qYFwyIVBXEJ+9EVgYTvSX2ndwhNgRTLIu6mCcdJx/RMM9jaJeq2CurBgWmNJOZgnmTHMK/Jp+m5E
N9x49ORJAndGZAkENYK1ji4wUxuxjofElqoDJhTdkXuWylxmzsXAPyTDNTiDHeio6xK3Mda4XqhN
2qbqW1CvaXvEI9yCgLe7Hc16sF609kT1n5tLgPrRpMhzPkeruG1EoMa++Lg9hXkrFY9A0j8huWkU
4sNFV3SDlqqBOWC7wk1Jba2TVJFnxgl8+YOcS0Jvm/HKXX1Xo87+Vp4whhjGBHykAtVL4k1s/wHU
laIaLkCpsgcpoHnotflTSYLdStc1uCnTRtrhSkPiyxQp2ODmbB11xexqBJYaWeGz1KeJJ4VoWZaI
v6WqcorzMjtX9fht5nfhENan86UgaRNqipeBErsmMckEG8AmwOKeP1/+lHXlZxvRAT6p+J3GmH/X
lnwxER2ZJ0Er/broNodPZIfei+C2qqp6TVnbkeEhOi5mCbUM6w+/JW04GL2aOrgEPEC1hhMkMlPZ
POOLUzXe833Nipc1OzmPFolpDkzwElLn54NOyFCZOk8C5su9UHFwBeWbXu+D9YwY3W4QtTcW3BXX
XxHESO3ui+9rUS/tjaXRvehtrPisGY+TSTyjCFlursRfs0pXw6XgKO1Io8ZVbp6/sL/GQipBGUiy
JDxuBAINddcwvh+UnNVrwh6R9K9Nv7EZbSIbamNuGLQ9yGqKIVr7OU4Jg29CUTQHvnHEBhm75cK9
oRt+yLGBIJCFwqtyWrLBHmKltK3pR5z09gtZu9r9YgKPHdUd1LGa9Fkl32PiOR8jmyaHPnrpmcxq
eRcMtHRCd6USgVFt2ch9tim72MTtXMZHUfTzVgjLPJPlEw5WNYpdkUEegFReoYUo93FKPLq3cd7U
6gM+nS1NXL7ZqziWRqS9dCqz17ySgnu6vHrUltk+FlCcb1+wYXBOiseUeE0gWWxCtjJTS7GQrhDS
bmr9I2ooZXKGZVk3f5xdGV16bq6Nz5qkwoaujOm+7qL0BVhycGcHbLnDCLYAW5AGZ1JgbWKkMSeU
O/PQYjB9bYh0XaSuprIwHTexrYQu1KjimTrnwKcW2MbaVC7bLlHrXWVBpGXIfNV4/R2smF+8HRps
l8y0f+wo8amVIvNmm21lS++Caw957eWWpj8gB+k73iFpZde7L7gxosM+6yAB/wYc6w1b6zS1VcC8
RX6n2SI8wJSbP2sp/JLMBuMn8lfmfJGO7T619vUQvSW91N1RZsIbo03Bp2e01tKr0V8IyVdvooM1
Jub0XjQyWIoVhEzevF21RcpX+mi6T0EfPYF35qaVhiO+WxJ4zjJYyzlbls9gtKTNFx955q6CfDeU
y88vSPKolafCbM9fnGR0cXAqYDF77jDH2CiVe/oBLyXOr/tJMYZPKM/GT6XMaXjTofLTWcVKTcsB
TZvWL4KyTQxh+/VfFUxV139hlPWuMDca2jfX5YizIstfKyL5dxaBNLdOI97amR0fO9bq91S6N9up
7y2vV9mBxZ2iuTNJPR+QsbkLB3nBCS19G9X2vWmH9pBiK3Do3a7vitEg44iARONaOg+st9PxFFpB
dGcnzbQPbVt+KKfQZAKIotxBJabFPWTf5+oxnShl4nc8/GfwpMldmyv1ZRr1B5NpF+SEVGFDmI3q
c1pBzHI8gmprzbWxS4cWRcKGhAiZFs3Uzb1mxSVL0rLdE61eXu1AEo5Gd9b9bBnakXRxSPzWKEmk
6JQVWEa4pUXkGP0FawbzfABQbrgMQxYQJmCQsRb1x6WRFD8oxseM3S53wKy7q4gpstMVcu5auNU2
AQ3m56ARg6eXhddXpjjPo4xF84vlHGU1daxWFD8stan5BaEMCAzSfOSdKu++oM7CyuKzNi98rNR+
5NWQd0cZulCTW6+/Ac+pxAYVoqR4gJe+rrVZYSfp6HCRQv0IlnjTWKSTvkDPRWjY23yC2znRyOlq
hjadoUavA0DpMtl23m/os1THND1rHfiQPvfDaJKOKvXLvjn3XKtpDVyrvwkKhIP4yVrFxhD+/8NB
A0U1D6MRC/yt+3nOtRPaS3HGkt1tiEy2dzwgykps7i5hXFgXXDhEDGS5bmh0+w2J7vvvuEmPRdlg
mmLt6P6GRQvblJ2qFglcinPQ59AC02Q6awiiJ2Y1LiqZbHohEDEcyPIT4rS9HQZgiWEIR3oqcZBI
huao1hBwLPQVOnutyrhziUBUKm+dthnLXbJEkheQSqCOU/SUbAxgF5a02C50ULoFO+mDJvrPhNZC
ftwSp0CRI5wqo/BqpOMnVdF3bUg7WtlaLNts1aQ6vtMv8VA2z0H/WLMB2NZjZayXKG05jRACt4nG
yLM0crqtkv+kVjMP2ziDzQCXj1TcFcPMvp36vQ869YIbhU7Qa61wmFzufXCaAUFwhDfhpW7YhbqB
CVQBHTIVhL+BgXHO53iG5srD0dScSkpInSiUWHeaBeHulXVdheI8DRidwoZTPLIyQPwTqf0Q14JC
RIJoSCbHT3PdPk10+vq/CdglDBg8s8K8LrrQWZpxHtvYrwJVjU5U5s535RhamHOL7BAjgVfAr71k
TlocTqnKNMeHDRfj5C/6dGvw9O6HfraJuoDL7gA8+hN9I2QoZZiwX+BsVctZNNLpjOG4Tf0SC9qx
XyIvTrPSU3tSaSX60xElm8xsxoMkItP4RitU7tuLzrqESWk6USkVXmSyNkDrwWJZlb7poqm/IrBQ
JTlirLBMc4BG8Ju1rYdxQ5FKM2yDeGiPYzcYr1pPmJ2BtNz9Jm+nSaqeFNrBzn/Qt9FZEJSVKBgd
MdUze/s1xZOi1D7leV1cCwvQikPKYkZ8aAuE0CWLbt004f/m6jE7Axqwo5ZNsv8bppvpRd9NcLaB
gcHqLpACb41RVZ9oJjUCmZKkW6Db+TqxJ/33zqgsMI3FL4j32I7Lkz0Nhdt2S7L9DfLuMss4a0pV
+4OSYuQVdZvtB7PTYKTk2v2M5rP47PrXTTYB53NUDTpuOLW9fpG+xyFAw5hl4NHN1MofuaX/5JcY
b/8b8nvmb9DEccStqNUxEa3ob6PGvWBrojyWdqxTY2gdVJPXDZC0/p6s7wQ+MGC9MlrYpJx/4cDH
BuU6HE1Kva2qOlsmBrhM55mE48Y9IP42GVPz8sUHD/UivKhys8vUZrnJpRT4XWI8LR2XZYvubaQO
xk5k5z9Q4bIdnIRxFzbQdEzr3DbxTijxNsDHLw+s2+DhW7Lww4Jl0IDHNB4puuyxKlBKasJ0iNPH
Zr616ujn0+jmOd5vETsj60KYUMyv82aZcMdQ1w0k12214flfvHFy8r4G8VChKx792aUN+nmqKH1R
w720sKtZasAcXxjyqRaUmeEj+kKR8z5/MPkULdpwKpCVgxwnAddl16pf4HY67PP9aU7YxyCejNcv
TjnhLgsubg25uVTb7UBIHqKaU6XVCTXTj5ne/0KXm3PzGuk4xOaIbvr8MTeYRWZa9OxSA8GdwbCa
HdCtp8q2jwOkqDH9bsBRCK1pdQ6Q7nyRp+Ug1x3UFFbD8nyTo3hfjN2TIilIB7AYUcES9aEPnwoz
8sio7wLp3dJ+FPGLrowPOqiSVC43BrDiVqtP3WTSlCBKd9AOi97vKaPdpGmFdadErZE2pvWQ1bcU
tyQu9HbAcGdLTyY33RaQaJbMXpa8aSxbV1p6SCgvXiy+VLXLTb9W8OsPN6nk8Mzj+yz/DJr+YHNf
CNtuore0IZOPQRN+ushYBS8mm471kyTemuLWK5xw1FTav2Dqk/zKo4SXid0JL6YZdx0rq6MSsclK
PlFeNiXXoSUj7m9Br7DeubG7EqZAPU+3IQ6jXABq1x6tcQvp0a0gdCgll9/c6esAAJV+mJT4gWZh
R8e7ZczltVPT7ZLzNWfTXeoMg/pHgQTRKtN2KB7AABFZFtvc4rANfDNt3lY0O1BTP5qCp0oFIMn9
ivCQqwpjSxxgUb4LMbtkGN10+YEIclRpIuriD+LAvGOlHQWA+OX5DlaOe4XLUqG9ba0uoLLKk4V4
SjSqCWh6BWeGXR3FWyQ7foItG7RdqJNpFAJjvrYvUbIH412vdHeB9C4zn0og9Fs9/tT4lBUJur7h
pCPiLYjGf6LfG3veTDMXpUo5lMRP8Oz/RYJvynXLcgnWlwyfhZTW40ZJsEL5qIRenkSskfvXjNjn
xNlgaBiZA+nSZR8l8UpZXbZxdZXzc9UNEC81f4kvKfeOcrCJPr21xWPOW5z0/ilrnskK7DhQLjJE
cvZpQXGzyspXspnEJ10cAYtthGqVtXTVbxboVhhVaX1S2B91AMObfdp/G/j2pekwMsbI+rkN/Gae
twG2oSkFMZFvcpuscRs5Ft/E3wD1g40Bkl13Tr8AAimOU1eRTpztRC44Dvpsi895fSltcs5vsr4U
nXRUp3GDQlcWUX4JSIUMsJK74bXu+ucO54k9YvQeNAhW8U5ic9uZFGRUynYgnPILbx+H6XWiKnfE
sz31XL7WgFbzI44at2Nwp+uCFFezs8aUeZY/p6o9DXa5axE6xhrwHkfd/wN6z77Pg2VPjvKwsu8t
KkjLDp55HXLewrEs2u0vDP6C9DoI7vIhlunCM3hM5YgorcVRVBLql0lol6w02Ce4f2fimzFMOUut
zv3E3jRoD60670OtYbjkxlS03pxF3G7k+1jS+A2AHEpwDYTNbiYb0ZXoqqCIKIqDkOUVYmHN9DpP
mouBzQkX/Gf6S67f/Z2Xr/L67bnkykhQURxvVgtwGc5XCC9bFhdO2xw7Yt/87acwIIH8U88UOIZ8
9eKFc2qLGwNoFM3nneBXG36SemVK6w5yoe50Bqk0eFwAigeLfmOV4MA32NHS5ZQx7nah+DUNCuZ0
t7L3pyig7rbdW+WwpS5kb8XCG5UX3C7bZAC7APBK4q2NxEA8Hrwpz46kv8Hml0XxE9+vM+UzacTT
rMZ8RuIj2ycvEdG54eO04vmX4Q4Zzcn0y6j0u1+Qfkm7sObz6THh9AZ1qFluaXXnPMmpFDjneB7+
ie2PMMGz76EyetPnLY6cbCMBLlgh/kTqNgOdMxFU5LmOqHTCO94XvlmmF4xtuGUaFADO6e7S1x9B
+wHEhgfgyZzkh0gm+S9Cv4uCTV+Sto3m96X9EPLpF/Ff8BiUA9wWbf4YSeIapXBUmYbfGjMDUt+f
9P8OI/PYCjbCkPs77qoR+Dpu81UCGz12yuAIVoRFJHIh5LCU3nIZ6T/h5qLQ4RIbwqUQiGWhp5sz
tJbkOFAQbqn1gVFkGyD7UNvHd0fGsK93wBpiCIkpciC9AVO4Z0Pta1QH1DJtmT0lNMVZKfq9CVp5
1CT2nW92nTizvgNq2FJtw14v3Yektow4/hnlMGEr7TVS8UqnhDTy90aF+zx+2LMvkI2HunFX9DUw
8hNZqE1mjE9/6xtI8pdwtXz2B2nR3CKV7no3MvXTBChExROt698yDD65qd7lBbuk5by2EPBPnYZ6
mNLa6+Ttl1HGAO2b7b1pGxuk933VHIep2Awj10GOPZ0BWOfehjx4LeJvdcNrP+Y3m+bG/WRNeMSn
F7aK9yGP/NpjwFFMkYVV86dttiUOE7796Y3Pw4fdFBsl1CCp6Nu4yD5ZLfpqHRfo6R2N8Y1rN+WP
YJy8ZooJrWsHGRp2Jj4JkntFT3goLz0TCBu1DXdtP51MqwbXyaEIZNURgKDWXgSjF49mJ1HyDoQE
zYNgWw87ORa2X4U4JLDqa8n0bEoFq79YOeFrevhVnrBwpeYdHriTUvqGDKFLvePJG3JxkGMa15vM
+49GBVYVgtNUmI+UrrDzZCDcFO3sSslz2ivf/6+ShbkuH8geehHe2bVngWvdRhqjkyUWFj2k/dT+
3OjR/s/KhQ7s/7BIPHYnbrU+QKyd9FcBw1zxt7d1qAGF2MSJfDXZfhpzsWdiubfpr+s4nZvS/rAr
6cLwW/Pb0Leo5H4VWQd7FRjG9r5uycqEfc9DFnvZyHTf0fiQ3Gd4UrvyqFTBJtOQxmbVryhp1NfX
odQGu6V8NizokiVDorJVSaPMjXmVtQvVwH6FJTsrigfGX26uySZnqM359MkEL/JGeoJ2O4m9DH6B
xmLp2dK5gku9Zww2e6OvLogUix69I+3Yumptb7ChsuvD24Hdp+r3Qo2ulHpx/Rg3YwERYLhoZvdI
V0Syfk/drcVxuZnqaqs0jRtYV03mHG6gjfTGlREoaQ30Fo0Vv7yX9ac2KpzQ1Nkw7fWcrgv7TMDX
Tft5M/OnJUGxiY3FjRqyC/iCMV7tg34ix8IoSWpd+7oNOFUUYliHli/9XMqjDV+N4q2X4Z/FE3SG
7PO28oAo75blEIr5NEvnRRoexqlA5MbILTrHWoqtaFZg2R+FFH1IuQvgzDh406MfazWFqt5BbXfr
9lSPn01qbXrOi3HG/VqDoG9Vtx25ROE2CieePe0U2oeyXfb9aBBPu+GacRWeEn25mViDMlWQT2LP
ExleMhkusEAnQoavZelqlPuRobcIGHVIlBBNcjF5b1TMDnKyPAOUxGXAcs6itEVRm50sSjp2RfuS
WNNnwTXN6gIPSwhBbYWT4F3VIjdmSMcNiCLNJa1XX0x1Iltyx7DlDsV7E8g3rKJuimxX5NK1m85S
EZwIsnqw+JyOJVET08MKqXWePmVpgu54xr3IpSPkDjZ5YboVc+3asnCGHltmWnltdQdx5oBYSrsM
inWarrOp26+dqodeZ6ehVjuAGXHH9lM+m8G80UFXxFBP7BEZPvghTdoR96bTUqneDDI3NulNUEXf
XWRY9EZwirFSU7T4WnQWpdc+r/FNKJunVrxS3OfJEqRBxZnot0IjvoHFBfqllI9SL66DqXLbAIez
3IfKAVeGF9sBHLDy3PXytotuAdgSp8VMrcLlMROIGJgO6roAUL8bl8gJk2s6d/dZgO8Og3Ia7GfV
QOyZyRalj2p4y6vpYBvEZye4h29Yf77KQoqseuknZIP7vgyPRpe6zepLro8tYxL+BFnSD3bxggbj
ThgMhd5uc17KpUi2620q7/LvaRe/sVozVkYKBSNmLXZjOB0GoymdhVgwtlOOhBZvAJNrDxM8OBT4
NDSzOLOOu+jw6mL9kEKm+UcTSdg+wJRy64o72xohhLfLxqu092PD8DUZFDIUW5mmbl0CsVF5VWte
0yFyBJ3ofDHEWDpZTNJ68QndjcVStf1HjYk+NJulVaCTD37dW5cksb9n8fxYj9m78lepSVypNHNU
jbTVmk8dStMWQ/MBnqx0yjQ9XUgT0QWgMCQ6hMFX56P9FPeN8U5KwX7Qq3EnB4PGXWdU+/feSvuT
QuV8oVjR98EW6S1Wmwm2kJHdekYpUlDIIpnZBpevShS7KGWvzfNPKIYDZ9CvTpSqWWjtq1lM/NWL
UoJ9IaCeazxScak96Eb5XOtYqsMw7T7ajhqWrIYfShBcfk6pfCaZoiM3C6Pdmi3OrY1BVVaQJTVR
cmPG8NArfI8FLbqyIj8hgj1jCkMFpiFk7ule6fLHriIIMdAit1jsNLmxHNAr55sUt+P+d4UKy+nB
VzuKgnQKAEZTHr2W+UV2dRKkWHr2v8tUuAj8YI9RP/1RqKLqsuoGi9H97I2lOw0ZbyhZtOUuWqof
7KS0F2UpSZfXWJpGIwUUqxILz/Nhdix8EZwE/Iu4JPkQ0oaFMaXA/UX67tDMo+qlaG2OGvMsR2v9
SkYHOfTPZAObX//WKuNLatXGlkymvWvpGMHCl8nY+pKKxR/S7BIZ33Ikik0gyNhT5cOqs6OKdhtB
OthWOn8QR5/5FsxjhQrlWbqEJhNl+6zRkwOMwuVBtlnrEmHKDnqVNfeKHj/jpzAPAOsTfqqYLBJa
Q1EG6IBGkbmE3ga3zYoKes6IkjIRz9F045GMQPpNxQpGToeGgK+Ol6RSlo2+cHipIfepJU1+SANX
Om0ay5NRqQGIgmlnVTghNAFbljU1hKfazfXeXbr+qPJTcXTa9/wxD0Ee7NMKyzllFEoHoyX0+ZDj
Q1He126YXC+uSfXeGNo+AYe8BkCUvD4gM6QVXzUkVxeGpeV02Uuy9LVLPStYjlbZ4dLyOoqRq0re
YMk6ysZhVM23kD6HEPmhHz1sFw7wimtON1lL/KiM7XeTCxGYmK1FEpRF0ned5r64eF57ZWCDAlM2
DhH/az9tNcIJ9kGelS2E+BcjSv2IHpQo7HzRfedR26mtwbjwof/ZMVPH5rEfvkUp91L+ko0MLXjN
JuLz2qlsx+JI9tfamYH0jlwOR8GEJ7Ir7TMTm+jRzo/gBRyYrQyi10QnzJCmHLyGU0zCywlydVO0
4+VIvJol9iStaa3osoy7pe13KSuawazvTCj8Q5HcMK8caTZHsGu8qMycBWO1JU0PPW01HbnzcXjO
YOfFlIetpTWKWGl0nmWPB5plNnLSeeZg3/+qrykYrcUqXJdH1XobOxYMGB2L4RpZP0ktvWHVYgrA
E4QNykiKWxr6EjfGOPeAMbnFQk9LPN0y5bT0V7zmbkhBXgV1pQE8rLfDRRX6TUf4qLvLejvkoXeC
a0PsNI+5t7Au/Hf9TZovmzgMXNN4sMqLmvPR65eD6FjFpdVRbVEgRyRi/v6T9rCELY/A9e+dOABr
dhF8EzpxsmDcqIRm2lK+lybF+1c1zhLcN6gKI695gPfOr3ocWeiunSj3lsoqlHMiHp6a2KuxuUT5
RyJeknp06Ij+sy7HGGG3kLjFfiwnJPvZI6TfYpJ+wAWIZ8Iwzq2Wd44BtKBm6wUPpvmmKRMHYbEZ
h1thP//ZogOEl+VQ43X/qtGxchfjtrtkP8Fr9ho/GbPjn706cQrZecL6+ToCTeP4zbXnxjq0kq9q
2O/wdybAC3lCx/+laGfJDkp/LWnXG7tvhMEIOcbEmShORFfW+8dhPOqFDaBzRM/Zi3I3Njsxv+j8
gDwRTgAlUWt9yBqTBOXEuosNUBQrNeirjmekfdKczgqf8kR/RDi7L+uXWr1X5VtKOXGfVrtGw+ym
xUAJ/ERKbk2Cd7UhjMCOTefGI4pPthDOr7qeKJS/S0i+gNccI3iTTNwocORLvKTTQCAPNc+Gy1gq
F0P5XmdvcCM2cuCzCuRmXHLBVIiw2xQw4AzIXmtF57G1rthSnESlCIn2n9z6WBt4DEYb1Qg8vb4E
2OD/zyqghRIbVnPnLjEvHeLgIocnga03qracxsg+qcfo6NhAeP+sBBJz+xy3lh+b06OcWOc8hgjT
Bd+os3X1FDNyFf0PW2e23LhybdsvQgQSPV5JsKcoiaLaF4RUJaHvM9F9/RmQt6+Pb5wXh8PlXVsi
gczVzDnm396IX90U3b4vDjGbLA4dTIjw937GKX/WcvqF0kG4xSRulTTuEXLl49Q2Qd+ZG1VaH2E6
P8rF/wmcLBJq54rNJKOrp/SdCn22rzA0beetb8bztOhF4UK9aVwqfaut3QGSj9nfhRkNJrrxjE1Z
9dXbU5DL/PLvqKFWfDL6hZhRPzCe5ai6CfnYls4p7P7m2ik04y+r05nmJXhF8wHhcLieZ2Lkxuhk
RQZ62/y5U9nen8N9iiS0nDFcOGrZo6xhL16rJEaXBvlTq44RYzoFKRXgM5bu2j8lkXMQEaaaBvWZ
VP1GF/kuSadXq57wlzjv2uDu07bfSDkcbeWdZngxUIfZIAyHBDdKiYq+FEjfIw5nf0kpvPYC/wRJ
nqsZfiCJLWUVNGP80sTduUg65swU6Lq8tc0DMYvIwoZb4VMTDem30imNQ3f1m4tksD5IveGxa0bC
wo30LQa/oi848kG7N1kRRFr+3UwOG6MJbBg2m1FFB8J9TtKMLxjdX1CvPEUConpMx9nU3GrFiS4G
q1R6kDoplbLdcaxsoQRTy66Qx4Qb+DRLuJKN4sA2rJVufy35SuM4OzcB1LxY4SsdVi26Z7RTa5gU
h7xqNmTUHTg/DkvoEhkpW+X8iWlyIqacbgxW9ggoEG94TDiQQCKJxxZvuLnMrqNNO7VbEoPQH5M0
sdJ5btKSq9RnFsZkNqvUZaybfZjQF9S2ZFfBxEh3x2NYp7fcqZ5x+5w82zz5BTZtYBqaO20Mj2HN
MIh1VAzPegvBRA/fCzMOhDW/6QbByxHDITUIFtzcPDm+WVqdbdxSWYUYKhu33WcqP+oescPtt85d
NeEfTDSk1bN3DCkV8EOP1Hl8qtJdZU3yU5M23mcHP3uKuWWIYjs06C3T0P8y4TprebLALtDOpNEF
FOTFAAPR2fXWcvI7N5O76Gn+xV/imw7qokQLLTZYNe/VyGOAPt7yGdLgrZt5hNNq2o8SPl/cXiQi
aaMHnhRn/s6Z3KtqbxPCvh0285ip+UyB9MmmCo3GfOgJR/Dh1NkfvbsW7jpED4tDE3yLoGJk2Fu8
w5dDKrnwmyT/5joeH5gX7jqOFlZtQcxuojbq24S4ggShz2wEQ8BhHYFMgQ1EBdVu5x9h96vfJKtR
a1AQU/EZb270Oi4Rr5I3YNYP0j4V+brxdgTy9oyNGCcSPYEXZd001VnPDW2jGeq7g9acGkdyPhQR
eT/OcKqrE12RP/P8AQPh5Yv1L/DgeFWxXyPdzoDsYmNEgPGbi6XPHXqyEa09a8Ohu1jxdWLfQDVK
cp1ACT5z8A0jWdMjRpRS3Wl0H6mj45BforaZ+YLPKMrS2+mokbC6Gfe9NxrX7p5pau6DC27mEvYc
9tUJW3VVnXNm2F1uba3UjQI0D7faCT/ZPA3ksHjjh7Sn8GSq5CvnVB1s85gjJfFKlnZZzJiWINHO
OdnSebEm2CLCO1awBaLaoaK9QhNDPknExUeDz6iYCIlHw9u8ReW+t/Ij3yyoCTZPAWfgUy3YceD6
ZhrvKMhdY0wJIov+IjGfr2zPDlpruDZFFu2x2nJ7YwLf9UkTAWbhWxReubfgCuxix+oZKFUa83Kr
v6HYx3Ui8nE3yOa5K8kcjjxU5V3JeFb2xv6/krw0r3wUMQ4nBwV1xcnmjHvNIsM1RfyzGVxJimOo
8RJN2UsKZvRNi3pmhX19Hp0HM6+0FSF8m5iu6C4b7cdY2v16NstoA23Qo8hrAZOyi3N8b9hQ4792
jrsR9U3aD44wnysn27spt5mplz2nqr/H0QoOwhOQewWZjhKhjLnB+zxBavaeYiP4d+bXXDgvvsO3
mot+OzUGuxX3rlb/V/yXyIg4kAXm5rq6UDU5qyZszroX3cCXwN1uMN3FSyBUzgO6VX7xY5MJQYs7
/fiJOIhGfg/zuJ1V9gDWrwushgIpND5IlT1GmgqKITqi0J0o3w0Kq+pcDWYf1HiVUbqeRbEDZbo3
UhdJN21rZWSQ3Az/b0EQT4Bnmy13iZTBlxUEnkiYiFGpd0YuChbXhOoQpmyOGATadJInCUxpXXSo
zaUueLSa+kNpOA+EbTmrqGBcIDRP8EIhKkktrACW7znYNtvTKP2zGzs7ilNvNXqaTu8MK7OxUAg6
crpawrih6ot25QT2SBXFFYH/naNaDm2rCNI0OjAQObFsfRuj+C9bQtyxmGcqZLbkzRNs5o3A+dQo
bqE93NlzdIdD5sUOYVjAzHhAq3nSSudi+Orbae37ytXexvA62vaPASBxTL6tqdj16g5LxbFQ2TH3
skdI2qdxNs8AMX/G1ubmHLk/hkfkNVTuZX8isIPYIXz1U7wBzfpQzvP9/5WVNoVFFmQ8I6uYySM/
AyZi/0a61CFBeOa3JI3IBfAezjgjObmb6mh20dYWyaEG8rsCY8QxVHZPBF/CfKPtglTo+HehhXBQ
016WuDVoKZtWaA/zHB7ayGBPjHUpDZ29zYPttWzrpSJ9m/Cdsnr3BPsmOR3QM2MiS7ZIzqeVSKuN
3pKqXLn+KSu6+7kh1scdbmPs3GxC3oSj76uEFN/QeDCUFywGezkg46d5NHO5tblSLfI+veR1SXLz
WaWYaGA7K/kbQfxf+YTohnO2dbT8Y5HJ9jOD+QwxX8h01fUXwcK1qCf8gNoJPS6bewskEeqH0jlq
iYVHtsHIK0GiYX+0o7s27baDM55A6D0QZI/tBYk+83KVS8RqSx6p9+p09PAqOrOR+hIhwCIO7iUt
Ls6seN0YfsWUBtWD1x/1sPgQprGVdbGFGrEHEs0iEC+5Vb30tgMb3ma4E9aHeLCXAn+jCuxts/yr
7PSczuExM+ejMfaHeSTaQqW72JWAtLg/Fyeo481noh2GYC7pS9FegeVBDgLraX4dFPvRYUDhpneU
AXQDaY39tH2S6I0Hggc0rC+GF9JrZyB/1KGinluPJb1fVaP56EM0H+nkQmBx7yw+6HiJrOOXOxh1
98CwbU/M1q4uSyZogLiKZmbju0zidXVJGty0HRmEib7Dyr4WoX4Bo8SQaqZIsrUTcte9XXjfccL7
ZQwMKBicIzjbFw0jLs0ZXv3GPYnZeHLi+TiPxqJJwjmjqoI0Ppvka8ZQS7sxIIBDepGEJTjksbj4
hbnL5hY/hXm2JEUXPh3MisqqHmwRWmscFYdlX7pk4hVtvkbTeUE0/cAmb9XL4WtRmWDZRSvRm9es
ZskdpgZiiyS6ZV3ILQRPSY/UU0eT7rj6swnfn28d92HGVFczA9mYX9LUMQ6zeBzdp9EdZqbuu0yb
vJUlk7cx8+/GFj0pfj5cU+omDOuDwwYFAkrkuX9TSicTQ915IyDQmoAQwAneth/Me7PU7mdsD6Zf
v5nTeJuz5knvmPYZPuPupCWubnzRWE6RVrFEHJqfnHt3tZEyAAdRCFaTILf6GtmI6BG4g8IlvKqT
bCLi4SPGVMk+jJwbxvMY/zdllHy5orwrHJ+3zzdnVnzxuxgRWAJEe57M7GvU8iceSvhY9QxyudkO
CiKRcH9cy7wXsoSH1fE7lEh2NF9/DpcxuI3Md9VV6l40051dDYzvKhJBy4Z2mr1bzdeAmBO1+WVK
ZkquggNKt02833lHDUYyYBOa+04vrnDs7tqYV2+aGpR01W2QiOxopnUCA7WOHCfRd39L3zvoOh1V
RZk24w9qKZhcS54MV7PXIxuxInd8pgaLPM1rXlw9BiqYbhz6kETzH5y53UHc2Fjj89hor3UR3Q1V
/kKcx8VqZ31FCsqmdvQbIiRQWOYijfISM7B+P2Ste62k9hnZoE6YLT+MRo4bVtIrh+6BfrZhooee
cvgg32llEmDK3Cw5Apt9VOKrdiygcmlyMhIXD2hu4KPz4qcmF5e4ltc6je9MsAVRjJFvQjGFSJkA
XTIot/lILk7LkiOvy9U8VlgsjX+SC1sTEgtO6cDvUb4lVBoMVB8JsTmPg/7uzLUIJpPxS5mHpypS
5xAQT2ZVT3H0CoxyH8aCBXxLhm2S8YhF5nfdAegY2FFnOHbc9qFLsV+kIOY3Q03YQl3+GRJj3zDJ
bofYWIs8DVjNYh3ByIFvDAF/vKF+RKkwUnS5p2HWh52eTcPid8tXXsyZO3jkzJO7ythmaE8osn9C
CFyyC4/YeKA7leNPO+k78FEHA7s1cMd4XOlVu45F/JRVIeyXf4Umpq1/Jg3N4osaMVNL0ADijxkB
4+rTk0NOCXFBfNRpvx8MvGoa6FkKa4JXULrEBfpiasoSZ0RoAyH3E/8iw8xf15MgjbD/sEZ/P5Mr
NdX0gvHi28Rf8vhfIYxaFt+nZb8tyDgA6nOyprSlMCW9T8yXPGMjnX0ssYwkDW8oZljYoQycyjko
uuQub9OfZuwOfpSg0zWdh1bjne2Kp64rt0TkmlpytRV6nTJnZWcV977zp4YMOlJIQXp9dE0diK98
70h11PUWR/HaxZlB56FjFO2aP0mBS60AhpNvBJ4NWfvPPsN3zPbT3vR7pvCEPSLgvoR1VATliBxq
jHDNkvwIPsLW5kcwAQfFGLIySUi1dJ3ZcJXvPL0C4baXcd+Dz0b8A0L2nOUA6pcxdzjx1rcldTPh
kEbOahYNBlUHwlV1KgHzgeL7DFOM/wVzJP4A5cvQHHH07YRdvjQOKZNmb/510iZwyRiK0XtbGZuq
0A6YrnP6exboBrninIEn9U/GpF8hVBsIfqjY7llFgRiMoaOK7ohG57hKnECK7k7YLAVG/W/ahM9h
2SFJOUVm9xTC7LfyIagnBiS2n+wKW0cvUrNOGclwXtmOfhAgXnuGDQw/Tw4kYZfR+xLGBrfpvotg
3/h1GQB5Y3EUabS+yO4c/+pow6Ugt17TszfId3xv4594SD9jX75nCska7h4iIzp8iyJYQi6XaMGo
Y+rV+s+jlW8HX7sAQAIfF2/ghOy8vuHXCSuYv91T1GnrWTzpxqPX1S9JWR908uuzBud4ljP0sFbS
6K5Ol/2gSFopTMclzQs96dOgWwflaVctBPsGD0p2/bsvjC+XrCb8GOPNJjKQF5UUzWqwLrbBgn+q
3yPdA3mJKDvEiUVvwsDT3/gE/8bU9Z10wDiO18gCYAmCsG65I8NwfPBDE74JHK4Zcajezi95bN9n
Sttg/d2OYRyU/JRDE3sbKzdcSnVWFjaOqepLT5LHKnI37dAerOKjihgys5xbJakHzWK6L0T6YMMm
HKjwFWKQGWOibPJ7LwJd+dZBdlzX4kV2cWC79xaxPGuIE3VQmdEysfD/1nxENUdgzfvETH3cNuMy
u2i6CzRRapsxveeDOOU9QzNJ44m/+2kkANuucn/t9HI3Im4jyps8K/FpgNjRZX+LdLHl/1itUjOj
OhmPik8WaEr8AYH60qbeJzpZ1n5MO9RWokTwmRTahUHEmMurzRp5R25awptcn22SpLyou1OEhBFT
czJNnWvTcb4qRJiZk91qbbjVXXgC2XEQdfoQ5sOwDkeHPh9u5ZpB7mc8TG+LHSxM42eSznB9xSdP
RUeir04heMVQS8BVdqRZdjtdje9Gi6NxSSZVefg3yYZ97bd7v9fu3NHbEzF638z10cbYgF88fAB9
hB8UI0lbnWG8c1pSZOVYpPRohF7WXFJrfEKz/TaXztNc0bh7Y/3SGuEOc9WSspRtYu2uT7tvN0S/
NjtHckGOIVlnhUQrF5O1FTG3AjJhRxYW8RT/P0Jek2KaeNt9RJA1w4mjBQoUcep3o/5OVqnvC/wJ
f3xOf3aI/6SjAkEA2+4p76FJ9OpOTRZMwyEB1N7hflYOYUJgNcNPWoinOMF/yGxkAvUnX3Tjn9zU
XsdK6TS5sc+YnSSOBuWpwVfgpkw7jdb+zjz9gyn2H5qqRy/J/gD4o7sah/fRRKCva8UHbTCFs0LI
vqSsFjFhN2XG+vY/QatWkZ0BPN7ndhw0hRutyymzz4was00HMeeiL6mrjiXuAVBTr81fsam/R373
6IAlYbY7AScyjZtZWCdVR3sR5Sc7cV56136eesypxBT9K6F1EA6qom4nreawBLVm9B8AuiTo0fgV
0TY3TzKfQ0hOoc1WrSEba5N3dvUDLGJDJt25E5QWEgQ+rZnhMkUYNUQe2WsoegJ2KeG5KEooDnA1
EY+O9QR8Iy0uszFcbXIMAfri2nzQx+HcKmC7Fi/BKqmdnUWFCZeWdUn7M3n5JR1g1MpYH9ZKy9Nz
NNroptzqZQqfBGvBEH/5Ehnrld7RDpPHXqQXKHD03j4B8abHkDrmrZOlfSZZR/9uCyt9cdzoUeTM
1JCvf/AE8bgra29pS6ge3h9bK2EYAG/kIdnVYXYvphjNVgUrdwx/smUn6gFpCtQ/wbO4jc5jbXxq
gNoxpLzkFZuxaMwfEkzJmsKHzQ4N0TivbSGiY9sMt/8/nHYysMXIbNebMjBAQsVyr7O0+ndcLUTZ
LROGTS3c7URpbOovFsNrc0g3ORJDVU2rzJ+fUpFuJgbQHUvB1jce2tZGlWmtE9e8sxNxkoa9C2uf
pLlvA5EAvo6AeAOedRQqChc/Tf5IGeFiAIDhc9dG+sYv0qtttddBnsvoswyPGDQDTCfcdNZmgWZF
lRtv4xoGjf2fENzR3TTtU59yQhx1kQRLBevaqNARWS+huGlY7xooPv6ELC00cT7XLz5VWqHsN5yd
T0tM7lSz5x5tZo3FLhXTwZZ7X8jNv1NzM265PNE2E0td1j6BLEsed3SqlvMc8o36pbfHWoZurAFz
c641pArtkQLZrMw9ivWxc49Zd0k1sc6Ev6vM/JPknTWhACvDvR8kbnbcLKOBbZQnG37EukcU2OI+
+N8ZvL5OZ00FvrAV1PCHGe0HwtfYaviM/N9A3q6GMh5ycU+jS3K5s2emq3j6Lau+6Azcw2w4aepR
miBhjXq7pPVSdej1U7u1ySdIyuHYG+7BTqANhLCJDcfeNt4buBA+SZ6QdAxKMGqEmjPQ5+Ybjkvv
RITHKezTg9fS0+fXsH/ptTiYa79nC45n0IrvO6g6M/Uyu6ajiBCMzv6DjoWThMtT2r+aQsPezKpK
/iWbBz/HSdPeROOsBCV7wagzXHp4cUJMiz//3RiJlkws/CuloPyrGCNiyXKIbyAbICmbW54tQ71B
3fuYHFfkdryRJHKMDC4lZw43ijZgPRnRS6E5z2UZf8UazpKqTv7Uhf/tOn1Om/MGtg6fkkFNAUni
MU7sBldqbQJmJ2U4zSDAN8tnNEV5v/Znz1wTZ8rsuwKcArdLozQlpxiPorXVjXHcmNrwzWqL6Ubo
uSj56+YtjR9UqdptUUDs9Gxny8rL3PeNGq9dFtGL1dOyLVlyiVlPMEEbzKDAa4veIOSvBrayB5vP
xtPLPUBY84D6wk2ZnzsPs55MFA2FjRlES6+ez/rkN71Y8lcybVA2QoVisa0W7X7IovgtksrcSakb
W8Au8R0LcG8SNJU5ZTHLgyhoPFNbm7NhUCOaYE5t1vz0owUZZnO9NTI+n9Bo7kMyJTkgmaItCQGN
ypqNStN3xSKbV+VTUwIPwWJ4IaUgPNmWidoz0g3066a5rittWhtaOwSRNmDikQxvfM3Bw+VP/u43
JLnSGuR3hTXnq0mkJDYnHKIDjgMfFOajpproOIU+qxQYIYC8RJTuvaQ1tsLUoTbVkUluTVtfocAu
2hp/M2dIph29d3eG7xeXviqvjmXgeKsySB4MazaxnMBp5Nlb2BEFh7wkiakcy8mT16mrmp1jc82V
7nDoLZwzQxlmd+TlNOfaoNhRbsNgzUtflqxl2L53/JjcFVJPecdRRpRezkjZFv6bnBmaF2ZkPsHJ
OBDWDc38PwnMOfZ6hAau/dChszuacYayvS6KoFvimDE5IhVvYmOjmQ3vBUb+nSXS9lSl7L8CQF47
XbMYM7msT4BDaH9/k5qniv/N6cYqmPOK4cMEy0NOPeaTkKg5HOve9l/ZzYR/rTIxX8eqSnYc4wxP
EDLRVmMTGxnyozZOm22RwIiSog/Mwb0vapIKDN91113mHl2hxgNVJ0ngWmNvNJZfTOKwWeiO9Ti0
3gyX1kmJF+iY+RLZYWwT4K7K8c21JM5g1duqZ8XLjAn+ugxSTEjr1qdYHSx+jlozk/+VAV0UQNq8
kiuwJqf9hs/dWdu9fy9aPvosRadGXUZKioZThBEaoETaUbLuunu7JNywg74Ernn50lXUrDpvwrzK
9BA/F0nHE3Momc5v7BWcZ+o0YlyXRXXW/4BW1DapM71Ewr7oEZE0v/HRqaduY1uCfJlmFm4GzrQN
S0OqZyP6aQwxk3pBH43lPNwsgdK6ko/ompgnFAN71QEtaw2zyVkemZzJF68f75Tm8qb7Vf2mE0CK
0Q2OuyFoYHtky44CWtPp/p+8nElOVemxMmlMNY4mWuDovis0cA8TqtERUkqrP6eKhB4NOSKeQRgk
qcIS0PgUJNrUyk3PhD+X2W2SFcUU185KM83P1KLxbfI2wh1SAhqVCHCGfmo2Rtv8zKrDD9WgpKXQ
7dY1IU7raPDotXJOjVanlMUOHW9tnZgmo9eQ4LEciSY5nGOp0945ip6HJTLTEoOTywH8GiMm/E24
jmT85Izl75Dpb9bCmi5Ei0B/LLXrgMbHz6Y/cQVVtSfFgftwHNc6/IpAS6b6vi/7o5kxn9aL6BPJ
gblyPGR25sjONBIcz3XufVd18w2DkNYorlFATtNBaR1BAbJ2TpPhFvu5LbEC9YiqfACLOxNCTlVa
rBah22M2S+Y1Ccm3ULKoJp7w3Kvm9JudDTf4Eg7RZmCGXNKDzU16lxXlG/rLAyBuDgr7n1jtZIax
lTCv9uf4CTDeTz7Hi+abiG0VmcVP7bF8qBpittFzQ78fmwfmSMxCpTRXvCcvTddBw6KnCwyVY58d
J4wVLs9zaFrvhNY9VppFQ9rIs5PqxtkgLXU7V4LQWl3aqOjnZs3exWJeSDL3wLxfSAO0Rw3OEnLC
ynEMMl4zSJxa4YgA1iY6PZBTnpX52AiolMvlAwn9dto2wCyxj1IQeqnmwG3JVFBnibqY5aSOufv2
m+ndmdkISoTLNaR/CTo/vZEqzsyrdpJLNCOk1JCtB2OMOH/wxLfS/JvuZzuj4oo1XM5znXOUG61n
86OnvG//LwU81FCLcmDz94vouxUhGpI+rtnmgElnpcO5pbmY/Ea3qncs8MQu9Q1/l1LIZ3792Ut1
cSaeDYfZ+0RMjQtiv60AEcmBH0gO3Yp5xhMZOizQCBE4Q0Za5RVEwCwPj6NPPJdy8zeIQ89mSAlZ
8RGlpqVhxqywJfuUi86oS8SIbHehwNjcD8shVzN9jxqBo6fT2F07oLhVw8VtUCD6AEN3zIdRGkrk
tyS47hk/YI/WYNxqhL8gKEGZykwR4dwi87d8JB0Ketl6driChSgFB5VwCbxGlFBN8P0K27hDtqyY
KEE9yesqCqICDZNEJwfp5rsGCBr8J82cgGL9yTLNOTCGKoGRsyxR8cRSeU4vltVcbeXvAFV//8ac
Rxc5oxPqnV5HYUfJNut+tP79I7i8vNoTmjV3oPEx4PpQIYI3HkOMirzhqJtn/zMyOIibqRpXzEi7
rdZQMU4DK0Btlhsyqe6ceMEQh1SQ2UzBaZgMQokE56PoWP9NxrBoYhit6nZrP85EqK5dk+ySoqAD
rWR6s3NmjHE/6BdkNNw5Wf6YjWP3r0B1vVTjbYC3B3PGjJAYQY216uEGVQ4q3awQodmOv58mO9pN
OcJ4XfIfjav8dazx+dnUWzi6omvIKvDgNv8VvM5i+a8/0t+2Lj3S8OtWV7QxRTydyqlHJLzMY/oW
2+1oPQy6/seKWJSptlaXVNSSBRvvZO/hhkSwn6yn3kRojh1RCxMoWXwG5JJN+dWOIIL9RrYDLRpR
AJXpriOtnX+S38bCBZYn/FNcZNZDPI0LlOjf2e0zuZMnhWk9ciqgjB5UrshKRiYmCzIe6QfpCw7t
YF4fHKlefxPdkwk7deKAYzF7fDMRWjkEdYmzrzsS3O2iBpeL6p7X1bPeS/MP1s/ibXb94WJhgb2M
Jt6yyEG1NJVHSIHfv8HvUpZPmGwoxM0XvSneZYKK4plMX+IrlgD4KWaY68JkwOrKtMT0y3g7pnTJ
2Rgz44ja59nHz4rAFgdPmmGpFihPPfmCBPcLDurdlNrPdckUnjZmje4aGcaIrGrWOc3runomag9i
Xaq3h6jVhn3sJ2xw9Ck5/ubEe1r0N3Hz6D03yQVwGrqdQVhnp3BYG7TxrSbmAk1ewnVjWltZNtFZ
tll18UucFmwfZnxGCUPmSIGq85W8ukuSvMZJv6q6UPD9ZukrXr1iR/NKmRH5PDRF+lPBWoPwkzKk
HPVun/SMJlM7as6qz4n9kjOYNUkiWRsMefnQhaM8dE5nB7UEbc/7S5VotNdQZV92NAvUG+4evvxf
An9ZNanoeybJiNkInuc0n2/CEzdsDQi6fTzn1I3vRixJ6RqM8g5+CYg6YmMDMgRCLvRWO2jgvvTR
groTM2Fvki/F6Cc2o4YY5RjP0GJC1UpGDFVkm8FvMP0UGbhcBwidEjnHKtb191w2l87OvrpoBKFE
SUOlEh8S7b6pARARN3kEo+MGv1n1FWOTNbiTOvgNrGc6z1Xh0/mywQ/XpZzY9TeZu3dJZtx2Zdlv
gP+9dcNk3+AxV+ASsIPMLvpDUGn3rVLpw9jrzj6bxAC7hb/Db61d2rPu88PoCA8DvXkhe/jm9ryG
TYZAPcYphPEemNKgXZaoe6/ydaL1wvBoT/qfMOwJZGHwBkP0Fivt1bfbwF62WorFxNZxatCWwIIo
5UcUZGN/0vPkE7zno+zQJJtpRREZ65R4S8IkQPE/JERpQc70jf1Y98FUndWGSbPbLr8uWPr3aU5o
1pXJbho68Ob374mXtbLtaug1K1jfqG4fQeqximq6eUuDE1hwzbK1BJ1GZY95KzKj9CaIoXuwG0oO
VeQnlwDUwGbfFWhm+OVj+g5pAjdMi8t7TXMW3X1kr2mQeFW0hBmrl6JldI0bMmTnpaoyyTLFQs+G
lMNNzPdexm+VSsy/VjZGL2JGU1Rb4+Jyc7uN2TFO902Ix10txCn0ih7cL1GgFpwiw03NtWHpP3Hp
LwG+MWfSwk3tTYc/pO3ZpSlXauPY8E2jRyLG7mbf97fx8hzSXD6O5nK0+VxT7MpuxDdDbOg6TkLt
SE5MvU5y/0NnVIIIRmlBqaM8aNy+20rBMBwEpY6SiJ+UCEaGRbbwHuFx1DDWuVHz9D7WrOEYq7Qh
mXD6ijp94a/I6Fg0kh1hLl6MRH1luvtiWoV6sCxf29iqsxk7hfVmpixY6YLtIlK0Jsgd897Gbbwy
rMwNGip2dqPFZubkCEhXTLBHW0+2J+7TdklGSJgMxz0Lumn28p3SNXfDFHEI/G7kZGvM0ACn7OfA
KpJvFRbP+mT+kOZAxmYZv4iyelagVQ2+VqzhgDrYJIU405NcuwoG1OuJPDnyGznd5lolF/Ie432S
gI1MBhNHj0y3uVnVBy/tz4aTIVmc+uQeEffN6xHW25V5nuCG7jEFs1IfC4WtksNKVk3WICHQdD4n
oTMsj3r9aDkxLAEfrKY1Fq8s1q2jzFIqj9FWLi2iMvh4Yx/kXUOHO8xGemoNTmjyJcKf1OF5l6C3
sIbLJVpFmE+yNtAz0C5trDabgoHgRgj3MWR+v/H+TEOSM8HAq1pUrg31xX2AHexjYEHVjZcMxcxk
hq+ZUAmxRKJ5GoSKXn0uC8I2GvMwTF78o1Vug7ATA4zXQ5HUMfeubJmVu36MsyAxkDzw+PFMw5dx
emK70GP9boyewprxJX056UXVxKXQ+wWbRrUYoEzYdR2u1y5JjC2JQWKrTQ3ZiGqoHvIi5/tjCFXI
fDzjO8j3aT3d2HFxB8wLzLe0XOqu+oVcMd4/TuKNtI2rjaAeu1sd6JUFEGSYGgIEyKIIC/lWozzI
qUfpocdSHNyZIjqU5WK5ZbPlVbHJ28bS3ha22PO7Yt9l0BjZHosdM9rY44Thy2qr01iUGF10r9+l
htH98dIS4cssb5HhvdDiv3sMhkn8g1vOS0E323Gpm3apbT1AWW+11OaTqLgBaFsibFldS05V7F2U
R2ijpZzXJmJ5wyChIWi0a45tz/jBHlgb2MQP8w7CXzHCbqsXnnZU7lQ9NFZZ7RQ+pJXG1Httqi5B
EY4/x/FESkuiiw0py1fXN4utDNOQrVVc3JkllBZVOAmTFtYG7IA68lGld/VdpqHaGDKM1PsIhk2u
fwrZYhUrcAqgK/3M+W/bpErzgP10UOSSvbDN0jDXyRZPGlykVl7FB8pwyt7OBqHiZNd6ShIousg/
yFDFme+4zgals3EvI4G0k2XEU5gDs1+pLIu/fJBaBFG78fAg0NMeEKGfnRDEMwjznvQ6wnpWvij0
gDgOefDKsL9mDlQeSGgiaJ2GX4g9zboaU281+MlfGDU2u4IsvlgVX+QES5ATO5k2Ngy9oGLgtS6Z
ac8aUwFTegznCtAFg04PIjRAGhlBnUGdzuCNZob4Wor0z2zbz/F/iDqz5baRaMv+Sn/ARQQSUwKv
nAeRFDVLLwjJtjDPSCSAr++FuhHdLyy7yiVbJph5hr3XpmG96r76ztz2AhkOmZoNudiLEpIWTWa5
UUB7tCyH2HzTJINsR5eH7qlH5qQNblmY419lPVW7mRyoCzdCeptQQyK8qDX7OxvpRreIevsAEc0E
jcl0kRYri8i1OUjSran1rxG0T3nhvjHF4PJLoD554/xN/dfgtnNQNEq2H35G++Jb85GgrG+Q8CRR
2Isej24Yn5pmD5uNRyONWNhHEjK5MK5GIu8VyQzwZcdvHXNLAPm1AEynV22hVu8rt33QcjpZA5tz
iqqDVMO0gZxT3EwCvLc6oiEKi+jdDDoCoibgLSlWaRy129ETCQulql9UBPwxEY7Gi+/YsiGFkQAY
EyhczOsWEsoKs8sf0qA+IE4g1Bm6P6K3qV6dGBFOvstnpOZ+hS+097xdH6y6OLU3babAdSx/c+bw
CvkxwolUtFvkZIxFbcBl4C0lW4/GZhRXgHWoSsa/kTR2VWujrrSQ0XE5QDySU7N3EzR0YvSYssTc
X93comIp4Q+FHDerXgD+iarilwnSKbdR01WlF12SgALGMYbm7DOi5kCtGPggCTmGVBLLBPpRSeKF
VfWMZPpiR7+Wab4nGhWcJJZvcqW7c2kkEIyDbvIZo5DYwlarDP/2PgtKr+HkqdKAmmTCxdF1Afh9
MT15ScsgNsBIbP3ndmhZ46gAhWoHoSK1sNCQ2BiBiUqDSqztpAEO29gxKTECQe1b7FnjtMXRChM7
H+NrrRNJe2z004eYCmxHTBnRO0+ImRigo+9ceTbxFRwZ7jXqEWpvAwdte2O7QtBjmQ8e/cSSwZ79
lbilKr6qX3DozW3P7LzwmEHGGnbvg2uR7kV9UGcnO3JSd52oTDKgsYkfXv/XPRMiXB7qZO472oGs
vNTE/D7npeG5J6JNKQ3TvhbHicoIIUwUkwWURH10Y0xHQ4g6KzFYVs5/U6+csPmEhF0OZl/1x6ZA
KMEYl8m/6ENMEguckEVo+1WUGZcVs8TvUqn4LbH89jDC63+PCsNE7BonIBj7wEJgF2MrYwr1hiGR
AEjY63ibMsJIoVjXryxdu5Mz2el3QBO2QFZQeOBhRExg+F326o9qOMtJB+ht4RLvvJmDYIWnuf5e
REeUQjA3hOMNZy+s84ODteCZ0KQU8mGqo0eVCi7nwiVHuhf6J/N8Xa1zbwlux6gxXwk3QoMXDZn7
ZVeeblYqdn0EOWKwr2EzsiEb5QCVxkyRMrAw4pCx+H97pLA3csWeel0iFO7+U/qUOoc3USMzGEjL
A8Xsdr9FMnbRtoHl9JJSemz90TwqzzJ2TRqbz6SF76QbVQ8jwoVbgE/pCPU8/IP8pXzPmkb+6Mxv
7zpfxryDZ9eX1OTXCEprnfthuY1CFxNCipCR6dOQPLiNWzsAkcD/gXhmi0qc4DH2C/7gblU1kJmz
4tGzcv93DOLhW8yKJA7lyJ/ZwSxQqoS71SvLP7Rx1rBx2ja4tqPvTYtEVf5QTBG01vW+IKhEBq9R
19vPIuENGjNGOGHgcQrVw9AArDLRAsSlcgU5kcL9Q4jDO3U3tqzG6KBDdLa3BRlp7CNs6AoHWApo
m2owPDLcTf/WzZD+sdBh7Ue83Ui+DGy5sQm8oSd6tUYjlNYfnWeIG6kxjoK8k5BXkoqG7XVIKNit
yDt9a1SKjpLxF2AbHj5nQqRcI7Rocn5ZElfzCl6+fZjHJYoqFlUFcAU5l+mkqBHhcjrJzum0AWMh
zl4T6hXWIFQJCSAxFN4Fpj0DEeyi5wScak/1d2qqEHFGZli7kjAidzvaWUQZK41rmrts84tkWZGP
nK6+4b00pVEV6zas6gu74+pmx1q89kqcQRfwjkVVNCKhi83LGCYJY31EKxerFNZVYKSRYBLgwA2J
0nuWQ/M/1ZuK48A1XbnrWIVSwaYT45Go751531vzF5TIwdsFSM/mPaEN6TZWeCKxhGMfPlQlNwb+
MJrtlH766vv145TPVYCMXSCvMfsGwCS/UXLxjRqShqbz+mvEA0Q7t0SdEVF5xEXmfiCdcUlZLFgI
OjZR6zKXGB0an8TFLHc/o1TBXi9TiYSP2Aw0nqGKWS4V8QgsrsJG2AN6geSZhOaWjYRlEEwx+8Tx
1KzvUmFLmz499HcB8qAjLraU2BcrmjY1CpuDnwqYMFHhTR+lNdNTZpx+rdH7rw6F3I2OyXqTXgNq
znJ5L8mmF6vSTIyfaZIEdQN9YwCKIIINjVi2iHNY/w6TBp5eqcDaI8BFf2YtUdNBzCG9dKwkcrAo
sUqTv44GkBnegk/kJxUIeKsidt1vG0l9kO7tLmD00cKcY9HcTeYPxy0R4fDl/WzTzCO9nOkO54ZR
Ppmi1C7RNm8XKTzjrJ0livrbGNJpI8oIhGkb+3SLNBxT4blHkxuLHnQcsQI0AQMZ/vN7OvgTn6fU
YljdUTnVNSKPErROPnMT60nXFyFNfuehe7ULxURmzFym38YAaTTjCGBCTA55MaLfYFT4JtijU7w7
03CueraoJFrjei3N4AWbRvNGoNjYrmTDJQAMfbHksXAwM9OF4ZFZ6d+oJLISs17U3WXSu+QcQRsr
OxyBKsjM5zCZIqrIwGkv1eQHX35QcZ3iGIngcBBcgSY4DHFJgjyW1fJBBwr2lcd2fJhBuDLqyv1L
kIGRp2PPxcVI7HazRGN8ILhjxjnoajxJ3obbYIWRxA3jd1uKe+kccPCc09QIiHBiYrsCYJn+5fPZ
4n512ruTGjjMgqCiqFrUrofIdKsD5UX52OcY3ETeegB48xbehsXvUePv1fuRjuepieNPtIbovVyr
ri+jZ/q7jDPmzS54R1FGNj/hAB6kTOKvhKHUi2/GiLENMOGEIyHv3rqOxamEiJ/uyql+HEu2H6OW
bFRz/K1gxYzUeIykR1KLDA3vwfdy9KSV1OHfKEzlsO+8GuiFaeYNhnQerOc51+FNdEDw+Ctpox6R
jKif+Hao8Rkk+Ggbsb/nTXUb4BF/GMS0495o1JuDPOOcTko+iLKkc5qm4CCcSuxL5mf8Gq+mfcUJ
Ysu99iRwiWjqzAWVgNbTrBPjIzAT8xdq1tgABGRrSqUu1sIL8cL3nusew4RnJhAhrrw4LVnPD+1d
KpM3UEGj9LxKvTVpylFNkjTy7oVik4Wa6CMjCtVWeQ1FaEry3qqzEGozpiigKJHR7FZvbe2qf+iw
+08iCPbk2pFLq0aLnURQk0nWlfwZvcivoTlJbhq7LjtGpaV87UxZotLotPMUsHtIV1brOktb1N+1
Uvro2NB6pjYsybmsmxfpdM32f/6P+B9H8PblbjJsvDLp7ovSyOot/y5jcrv9OOoOZYAZw7bK8tJ4
QXFxlx91IGGJoTLegtkJz0SOqN3o86S3Jc9hVP3VxUx4tgzKA3pU+EnLC1W1t/FsBc4K3WU99+3F
zo2blZAiXtY+KUc1vkhViuLNTE/4i6Ec6YAqb6CQYaSF1I6QsYNdm9Yb3/Y68jFol1oSP1dhACXn
qNrHVMSwVMPvPjU+29hLH0Xb/8qZvQIZcNne80R0gFVL0azNVwKR4CyEdEdCmRAxM0kj4WbxKYWU
t1iOz24ziJe4pcsKAxaM8aTnQyPncUNAAJEwE/6JNl72D7LfDzVL1JY7/GiKtLtneX6BFj0/zANY
ypY0qEPjVNnddJxHFjjWmXeV5jeSbGZmbT12HlEagQtBrKkb9gmkdk8nwtIgiuCPNeq7bRwR43U3
YO350dIYQJJ51HvqKrCpqykPswc5m2RykNzlWSDRS6GCQ+uWr1SmyTFLgWvkONELGrI9YP2XkuL2
uWjJCDOeUe8ar+jKxbPaCq74syheB1l1CFm1om8P8ci5HdohTIl68hC4je4zqn93JaMZ37ZpMpQN
myMTZhVED2KU5kOHln7t2mzZJXOqrUVW4UA4zmNtEZfNeaGJtBPdC1ZNdtvDsxGG51phSk51S3BJ
Y6o3TAKfaWATaKp8dRYm9LAm8A560Pqp01n9pNPBwyl7iruyPsGBmuACmlwy0vyo3Mx56NjC7Cfl
ymtTM6A35xpkGXv3Kp2Hl7qJvUfhMJovzzpoCiTugbz1GMhu7Ai5Ul3M7AGBCmxWq3BhADtHDuhl
/MJURyXl9PC/P00GW2zcgVUrncFCCSA0uU4jY+XKOvngq25kQ35mmGd/xip5sNklXn2Qqn7fHwuy
ehlGuAEZc/4zFPo/DgFIlK0Z03xRBTe3F+kBYiGfrgwgrbJteVWuq3bD7H8xOb+4dT19hI3xDxMj
U7YcU7qsMEgaDEAeBtijZJ2QRd1WjgvFKSPgJcQI2Y14FtVLNGfJgybx7cFRNpD8MX0lJ+7ZyCP9
lqTWKnSaHm0OGNAKwRKzIL8uHzhR7R0fCDr5yhVHxB+E7frBdIcrN92LeAa9oZcpUW9d2AKQWGie
/ntRvTbhj7FTNLDsrmJ/AFU2hI/0M5AKEOKu+6jfCc1Qk0br6I75cxnrce3mUGapcleMbPfuQkwR
c6LXsWuQ9JQNB9PJftteMbTi/sS12j8ytMl2cWE+FV1jolHdxOPCjsNIuGKGjLqIyXIKN7tQ1rmN
u58Gp9kW1dWzKWgigBcbe7JSAFBN2KOT8VMYLLppGAhGbdz50W46iMh2Q4IR45G5gAxEpvQh8br0
g5w4N3GWWjDqT7XFaQpohcEWCZ0UAL6PVNAxj5QU09Y0i+ppDMa7YfcsjhOMyqUMU7INkn98l/d8
MLPzQKLRBh7OziOnFAd/hbw0CNJdraf2XufRmZTD5Dhm4jk14vilj4s9B01HBnI34Fu27ccWyqtF
zmdXM92OOQchffii2DhzBR9rYTzyzxJB4v++2CkHou4ZbKCWWI3KeSe2b2GjuB+ApFIssQgpzMFn
BuXjgGrA3rFkmlkU+nVzhEv05DtjepUKqAasaMI+2nx6Qke/uC6GbRwOwZnCoXkWTnrrSA24zoZc
Kkj1oKlt12k3fjs8L/tyAIZSNaytZEPvhZqsfYAy+qYYFW3TiErAtZvhDIvXxZEO+SLpFs1iasWv
1dAfmcwGn1lUc6PNzs7PJMVQV777LnRe7djFiRze9iGs6biRWz5UA5GleFjuofDiY0AA3iVK3Bey
CfTJcKX1GEgXDPFsdftqObBjj383E+a+T20X/Rman9n9g/FveHOVLmC6kuMk5Kzfin6sDtZkOps8
j6ttwPjgGJvGd25Z+UsSkdXn8MHY25GpXi23eskZAv5hKx6vCl0xWnIhXs1lcFIYTR4ai2VNyNYN
/6BPFkPiOH/GPsaeN46/ydjsAbmu0swc/7R6/OLCcl/y2SNmLp/FoSCs8tmM2H1Xg79YqP03P12I
knVuPLNJzRZsFT3gTMgVskJn4QaKc9lhMHQK65Potux9YCTLjqRrrsQFp++4SUAez0zBcEixD4vL
I2PQdNfnU/VN45dRrn8NPdEAAr9/bPGfKrdSrwWSqV2iE7Biy0/NyvP3OsU1nU7+Fgl8dv/vhR4l
w2wnvbX083WhVHPJlhcvs+pxNTsZcict0BnYEdTTvrhPsHhdmrLaji4j0/5NhSXigqpvVQiVfQmL
bJkuRazriemPdFN5EbgXrMm5TKxB5lWCa/diJRgwsx3c4fCMg8W5NnYdrrLKqo+a+g7WbSdYm/Hc
zYFHRJPojMcAARBFmPtsF8W6G4W9TRwzfp61EheqwUdmwNeRneWTl5vZ0Q3adyQW2d86nE+hyLy3
Anzp6MWfBmg8Rsx5dXFSAtMIPTQP0Zh0Wy5BRoodZEWnz7dhNiS4Jkt355fecKoljCFUKqtkLIYT
O350xMLO99JlkZuPXX3DHgWCyw42UYe1YOJvGmnwLq6g0NKWA+HvEF9bSH3dtDtSo8bst4iy4yth
ox06LFjD1O3qTphnu0W6ZWkH05Ixt6xbc3TSBu6GqcvcfxULUXNtQ9C/+Q30upWEXzjYTKkTgVQL
XGdwGdA5Xvqx7QBWnJOQO7DFZ3HyvKF5B1dO71bYn3mhvypZfsBPzXj+3GzHg1id0ZWk+K14SRTq
P8DNwEymzNsxTMOGIZv8bveVOsWe9+e/nxVOdp+ZPD6MM1st0xHyy0rGxy6O2Utr902VdGDVVODj
oS87ucSbbwaSlvI6UPTYo7NygEr85CYcwqIWv8rRD6EjAbX3yt1XjfQJ7yqaF4OGd8s9WcJ1AzPT
+BLKr8++TfXEYhEgk98b+sMlp83+6WoN9jL1qceaZD0bjnedo/Lbbod5j/RMQ0ypnEvYmfYF4SID
dVtcTZymq07b8VsfJNPJc52S8XqmnwQEHk/ARapcad8cXNeUZEV/mjOoyoiPq53R1dPVi4sP1XkX
CnB0X+mEULIajZ70GHsteDZfvM6Wp7lGd556cfXctT9JGeW3vLEqJB88XTrJYIqPi7zat2vWlgou
tBE748PcTl98auv9LP3q6MwSHwqYjqQcYY4st5BO4bo6k38kT3q8/PfCujXipvfmbdxkh0L3JyMO
9E0Y3nxvI5RHExqzkjBrMC88mEOhTxEZ1Ltg9oCZiYgjbGJrwyQvBtBVDhcknfE5oLvdChl9CRcE
GXxy6KyNe/WDArVIFTg313bx0SgAV45MjiS0VmKpzv2W5SUo/KMj+p/Bt6fbGJWPyewGz1b/VJbU
2S3mpP3YZmfl1tMvv2QXxG3yIwYeWR/7wlM+xOYuHpKJ+fFgM6sruo3ple3RrrvhBMhkgh1WgINS
wbQtooDMCtdFLZQ3xXttAXOKSORF5VIkFzvuf51BlDc6G0KVuY78LCpvNUuDW7m8FO54s0Z/Ov3/
fxUHecsZO7JldJDwsOMojkSH8mFs4SQvL7WFvxOdBGu+1tHnwuSIqfI8+oBvZq6J64hiVTzFhSBZ
xEg+7KW+6WPeGQWTMLYwy6TRSJ9FzgF0a8QrrFinCspiNVAL9G3sPqFp2zHWI8zCccRz3UxLunKj
/31gE/ppcUjfS0Yvp8LG/OpnSftBIFq9jtUcPRS50e29Gj5Z5yBciM0uw/vP9ZrU4IyGMJ/XhA91
b63hYAay8090zRqtRG8dyvZQ1sl0g4Iw3rhXAnZCQXrQVTNTJEbzXtObPcVjNzy19QtFKlLiNuAA
7KR5zRTrchY1eq+6esam8+Kx496PpubDorE5VOz8Ln1mGxem3TjTBkWfVnL1myPiZIyrK6BHGEAs
theIaxUbhzA415n6GeT0Miytb8gBBnjz5AnL/Ffk8V5gx/1xqtzEMVszIuDp2CFcWBB9vfEUs3ve
1I01M1Un7BXuhyKrHgnnQflmshtCC0ejxXasmoaZiXQ5HxDdI8lDGkHrPett24l4n+Nno0y785ly
bqgmV05aSyCi6XywE+ej1ggZ0SZnW3cgbqpLhQE6ID4FTJrPCtVdK6dnRtTkIc8gGDxd24slkTvC
dB5N3VVPtPUOc12b4YNPEN4cxXtjht4oB1BSXV9eE6Wye9W61dEGhLZKCpetGdBh1fuMaTwrpgQN
P5lxFt+zV2w41P5yQfE1fXWaIyanlip37LwEdRS7q4xkh33sM58sRWNvkcAcRYJPuahhfURjm19b
BDQnGXnNKwl6B9rVlBEImr26zqetiifYMX08vTY6c9cNycPHzuzyLaALRitOow8Mktj+f2uPhJrS
dN866TyXrTciNeXYiXN1TmfBwG9oSexcVLRu3Mh1PvkfhBQe8xy6rpz8BUIEars3kIRWv6PdMuUU
WH+6FMcyIElnWmazVfTXUOpOW+JkmLrcubl66aXoOv/k8Lzhn0oQkpMLIMf1UCThRusGIUGqFkza
JakdInvY0m3dYH4XjnuymeXsnZhmpfVYNLAeLQ/MRF7pYiVB5zfLw57s5W9W71GvYwteNzjgVhE/
QOv46iWo98u6a5miizs6ngfBznclc0SLuc9B6YlbyFm1qsTLLFAVVvoB/whedUasi2blE2F1qF+q
Jr8U0kVuHdyQxP/LWxnsVAe+N0EqUBa5f5xUpJdAD5LynO+ELEviMHyE3DMS/DQ3T7a9kEys7Dp6
dX6MKiCYNshZZTIeLswWsedKVpjz4xYyTsFblWoiUtIlXsTuUy54DNoJmZ1T+9O5qAwDQoxigbFi
8oqUpsX8qOf8GZgLqPYIBI4Nac6XqP67jlicPIABaN28sRrJc1UPOFuRXcc1WiykvSsHKhMMMegq
ORXduuCmYWjtsdpHWlvjc6m7Gl5fTfihFST16b8fDcyWgQrpNji67dbLwKGWjP14G6xi20lgXl3w
OmGpWeeD/CZpD+uU9Wko3sx6was5gCDmaFzDfDoVNdDEHmtyMlpvsxEeK6g2xwIlYRaaZMDTs7Io
bYZdbTTw53E/TLBe1rCEnP5v28P/mbD4qL5+zYzxBvf4JcgU0iGUsk7Q4P9GwTJsaHO+l5CXOLcT
HvCKQ392j+NoEPaUEjdaoC9iEZMe7F4AZhoP+IvAHrrdiMfS/5DMSVZR/tuzUqGedhkvPJOOtmPe
dVymzrppvubEv5UpHrepfg4o6h7QVTzoCCh8T0hHT0whO94KEg90JOMZJ85iaPx2a/0XVOabK37x
v/8b++hfyQOz4jG/ikZhuMQ2rcAbiYUgPOMSZ4PDrJXFBsoR19m2bfXiQX9cx75LClRo4v+punFn
1vZrPHjzKdASuYDJG+blCybR6ZahhUUHp5gSjykKWuuW1wnCIw4Fc0IsZBSQ8X1PDRiRquds+kED
AbExR07FdcTnd4rZ4y9p0YU9P2tXb720Rh/JSpyGvJ3JmUZX7TQ/OkIiZBPeV2GGC5r8BEr1hbED
uyDifNi9sDTWrF6xMKZIZ0sqOfs7EJi5RB7/mSc1nFQZ/eqRsJWyiPs11f3MknlZPQhsCBMgivwz
xyCJTDR+9838HjrIemaQAhiNe0G6z32Ig2+waGrXdUwCbMPZT1P2a84kcFUzEOU08T/mGbt7oi6x
UaWbcnK+NESvIR42qjY4DlLxXaMnvurSeTFMB6PHKNkEIFo0Gjlt4s5FXYdyjjzrDhUNjp3Eqx+x
HSNz4UzfIqlE48/0o00ZBFhJ42+jGH1UG+Cat3Lnc3CsD6csgOSkaB08mezS0oDO45ER1NbdIa8t
dVnyhuYAaxVTrpUBrwR96QGO96FSZEJJ6DLYdtVTCDqjKSdcAkYFUtx7dfUMW81jDWvX/1r7Mc/4
/I3wUuzojGHgby3xH/a94a8keTNqKh7sAhmypRp1Nzu8rdZgmlvOF86MlsjZkchahAF6nTkM2hL0
ITDi9qxr+NaY/+wLu9M7In6PZWE2W3ak2AoJ1snHgaMmhg+X5sS5EI1649LaoDAKj5bZWOxgdbcV
gwOsejIRNw0vaiBafrYgmVRlauyzdE+hS+NjgUMYLoTTzs9JiUyxh/gwGsDrAj7jnghRRxsq5kbH
KyFNMsLZa+FeczSwGU09Ksu9YXTQJPpQATijbq3G9kvZF8ZN9G4uvCWwMN46dPo9lBAMVAOhFgab
j41mdrapCI9aFaEZbRIzp1vqnRWhATPwQivZQKkboibYha1/N2IX1SnwApxXutsh+zNJpkRjHw1/
zHy2wLc07mObvHt4T46J7x+SQKP+s4P5THL1Ju+qkHlb6K18k8SDytGfoc2UvuO7XkduPe6IK/TX
PV2BrbCrjHE33FqTxJKB9Kktgclyn6E/FJFbbnOJrrWPMlzM/q72JXwNk50T1tmULFCMTpAfd2rQ
gI/s9re3hpesN66R5GKhyP8X4x3w0d2vuVs8HLvJs4qLU9120dqULaKjjr6fengH17U4CFfvpMen
uh2LbO90BoRj67sN+5CckSeGu/8gBv16vgOUb/oFrIoD18NH3/fDg9azeMDTz3iITJ1NOhozMo7W
2wSTdfZawnzyTt07g6wfN0caZ0iSDphzEVYIt7t3ne/OJD1xMpgYW8iBRkK99iSx4qZiWDwiYtix
rMlXsTGu/Rb8feel/sb2O5yUpeaDjSGqbdsH5uas57je1oicCbadw40XELfjJcHemZc0TtJIt7NV
ElxSpEgwrBRmf15undRBQWG2m7iKv0ljE6scCq7TqQCqeoFig3lvnCqKqob5bJ9a4GgHfR8kfDzd
WuuCYdeBBGeIBXR79ZoEU05zBIS7klBleij5wqPY+iHulrGVGxBCrNAykghKcPQ81OFBxP1NqgpD
//97sTWKE1yO5g53be/Dd4ysq0VOT8tgZAYxFFslggT4LiiiivGMHYfQvZAtbeMQ4FBmMYxm7uQM
z+U2kh3BjsTZ+y1JFmkAXFbbXASWfh8iLR4be/gEp7s3G9d5rwt4tEY6FKc49tt3g37m5kTRMZpK
xQGgxQkAxYSr1zziFq0usmAabMWLXKFrb7kPtYDT54ftS7ixSqjdroewJ4x/0jy8e2NKHdNEbyYJ
01OkTyh+2k9d2H8qRJzHYHnjmXqBZ8bkWILrDab4OHVgK4nPiQmdTLeJKd7ctJEP0LdZUetfYb5n
VrJtmcVuvIgmG7vPhmTO7yIjjrZn7N33gJqIFSf23Vj1qrGusFcJwk2Gp8Stg80sCMNAkBSxT2Go
yfDJ3A9Thl86ZHJlxA+ZHfanqu37kwPzoA5Q/o+4ZKLc8rd5xgXM8PFYShBgRVuQnM2+GcU4gyp2
4asSBBbtq7VSZLHD1LcgREeX2LKSfw2pi9RU06HHnX2wGeui+UzMc468ft3aeAf0rLuXTgOZ0eUj
bgt9SVJCB9xyPLiTg7YF/+4ekyWqXWCRW6riCx4UuUZ3Wj7MKTMVw2mpypzxLY3p2/IQSK9TYI+L
kSLvqDBZpqUBlppRlCcf/nxTxJdZkBljFdh5VLXcizbeVil3hRuoTQnR50ZaM9ifgv5yiX5IujY8
juJV1fhgrFlzloZk2Q+xzcZGyOeOrca3FEymWZAT+AUbvbXyJUE7+LYGx9hriT0g7htIp7b863Rz
vxsc3kq3dM2bsJh+yHqEbDax+puSERk2bIvnSoAUSVP9KamaapziG7z1pzIO/Dst3E5OxnfCcvLe
mc5HxixoDJnQyjK/QJ/KoBpffY9tD7lVeE8ufq68kzAJgGKKtCjFseqqCcgr55zfgSvofG5RAxYZ
YVH9pq5AQGdW+VxZ03xBcmCsmBSzj2ivEnG7Rj5y9Fqck01cI1avbOvhzxxLdW0SC3gPAZCma/db
J4I+Xg7O3hp88mWS4sKavTh5vIcrGfji4nbGR5wDYmOXC0yK1fvdxlpse2xfSDVeDBcEVxopAUBO
Oe0zcJDPMNsWD5BIT75jcvj1bBpnxT6UHqIow3yNCvpaGxbt9QBvhoEveZjD5J/NBmBVmtYlGmTt
7yutPrD4qScc02Jvkq0FuD/Zw1F3z3ju5tuQ6foKcGBZ2N3LuszPqcLhngSJsaDMIN6XY8k6wWBj
oP34cRzH+FFE3QdMPbm1cHsiTgChZo/Dp4ynR3zVlP0kLZyEYWFQxWNiykfCu7E96bde1Rj9DesG
fQ1GNgeO24Ty6oKXPhYUPZPm+kj7a2+wYDb5DHh/0iqCFKrb6QW9PImQnlmuDS+db1pmbLPNt67y
bHpJdGB9PXQHSDhsr04wKfP1hNZWd7eA9/4i55Cu3K6NHSFr51k3ARGXyPXtmMuqrt3ngGz4TeE1
mA6r8GBmOXsZ/8tiyU2Oz6ljZVLwW61Nk3FXHRksmIxs3rHweG2cqcZlaGk4BIITFZ5f4yTWaagI
00jcYdsK5AhjlIHl7on7Rl1GYOFrZkMR6xJWM1hZxJMZuMeyabGRF9UlMRfD/1hO27EfblGgLMRB
Lq5kL0uvXWjnO6ckuqFR5TGYq+scTLtMyJ8hMmxWagQITcSYzKyhfa1+o6YskGQM4aGy8eP2I8gI
2594b20HMgIVGwlwbH9z/GF6BlPM07qZMMHuPNx0a5iKTGklUKa4676qiVuN4ZtEMVpN1wo5LcAL
PDRAyVULS2dG9T4laXZvUNRfh7RnHDQD5cNNgbNglww/UyhP3jR8GaRFF6bhXx0ZVDflmFsbwjrE
MHB8E/Sz2MebjNwRUs2trn1/jy2MHj77Rh9frBrUG1vVWddykbn5Ls1Qu7zHlo8BplEgVfOJnLkQ
bv3o9v32VbPKvEbE6m1nUrzXrAzsU9Jji5wkSZ5Z4r1z6SGj6riP/HbahyON4ZAZf5XKgc2Gtrvx
kgyprvcqaxSacrBuJee354NdjieHdokh0CgifZbLLJEUlPHWM+heZZDC54jwUPQ4YeeQh1Rl73N+
qxh7bzTu8XWWGieKKHNTxMFx4Kb5jQJrV2g2iQOWSGFOu8EC1TU69qOTTjvAYObM14R9UKAKQfxg
FrS5FdEai0pqrRsqrNbFUKxCne1EiZeKMhK6WxY96oJHJyQ9+wWFfXe3ZzY5MmRywvJoNSeTf/2/
JJ3ZcttIFkS/CBGFHXglAe6kqN3SC0KSLayFfSng6+eg58UR3T0eWySWujczT/YSUGLcTjKg/nNm
3zkXfyvWTFUJvKMgxAHRkDZpz569a0ZJ66WeIgnBOdPDLEGgX2qDMt8C40mh/WAp+5MYgpGB91WQ
G04VUG5kBQk5auwa9pfu9ZRhuAQtR9Rq1547GoNoM4CuyllsLE++3/CdMx4WRvo3qYxXkEds7xLv
lZ3SQpMrYoCyrbvlguq1DALHU+Lou/9+qaRBeIza+vOcEqWZgcFucIUaO/Q82M+RvquW6K/DncPa
JykPLpHIyUppMBHLRzHMZzaD85aiRj3UfH2+k1/c2UwDtF4N1xF9pWUSIFDCled1644sXZqdHQ3f
7kj8SHNUuh261uHUiWcoTrBpNx2VY0pk+7T2+0d7KiasbrRrkIkDDxD1wGu1zyY2wafVeBmcUp06
+h4M9xwbnH8TiQ/FjFLvUPnlpZwjCL9gCNiPjvrpv1/KOCoBQAyfjeujTzHaQhxpB7I4LBxcyg8b
fuNiUQdhM22Es9+7d14e/x1082PqF4PGYDEC5liJGK3qV3ShNu2RULQHwK1YYQfX3iKAYkTBODPY
vINr616Z5S9C8UuNf/BPVvI0t9tHp3eYhqsIoxz4oRAq7NrFE7P8NLPiYqVsRRxnMUgBs6erphER
RX3UZOLNrip3pjbcs9jTcPzEYeoIsJy0iUxTR9NKnMuLbStn97Nnj/MLOPbcdNZ8tiMTDHyfvMAL
I1RQWs0Z+5bxDPPT1uZDVYnXORrmN7PU97yPpidj6T9F6xYXHwY41ANnl1eJH2SLYe/wiRcbmH6f
2ZRsu7ZiS4BSw8JVH/NgNjLMsRyywnZenFvesQCTRbXXhhFixLKHlyTZQotPppsqqGVPbiYreKyu
A0CZ88ouqefD9v4mrfUbxJZ6SiopHolT9cQYlteYT5/QmqNfcJ5rYe5aJT2IMAiyRtMDzgbeBRAB
HUQ6rubOGyW2NP3Z89iw4uhFSSEgEVFqpNc76Wvflls7J3D2KaV94RKNlDyNPEWjgiVA16+QfJBL
klOQMWvfNlGOOemTdaMW9NIt6NmO0jePmEY4+jQzez2JIVna9pPfy0tOI9wJrNI/04XUO7nRPpdG
fBENqrClpa9D2yQ7kekSL1DoOWxEI8M2fyyHNketewJu6MAMdVGm3Hmf9e9exk617dZZJGZ4zLDy
w/mjjICeNcwBebprxJQ9YIckYDtTSS5mEu5nXLDmn9lOj4XO0n/OasipeuK8lHFM/BMHicNssSvj
FX3slrQmKgrfrZY2hr7Ntu7Ilo2dO4/5/KLT94x7v98MNlaHSRf7qqIZvilU+xJHSmyGxj8IlwtD
9KII8FWRORzU2SIcVCIG/9+71NBNgJOXngH48cWg5FZ0WrXzhuroAHy0JV2v/VDOR31MPubKkYc2
r8XVj/W30bDlrnazZ03DLpu466WI22krKpnfLONd6obxTPo5x5i8rdPkqzIpg+Oi6w5YaP8VsjY5
pzlspnDlugRPS9C1s9MXpzHlj55k1RxbOF5b4JBHss3ZMj3ao2j5LlPWhWl5TElJFx1vLqt2N1EN
qh8RUzs2CfrB5FQ/meAicYrVhC+SNUxN0zcBT3E0DONa/fpM0ohPJwxIZWjWbGJ6jx93mLGn+my+
sHqV6DQmjY9L7td72zG577P65KDz2VAlxupUenF+WGC21IYvmRFo/9FPdj6oPZDsvG/KG5tYskMr
CH1AMrGa7KD1XBRz+VgOLEQFXEjQitSlGglYHd2EWT9ko7VZqnLlt+f3eC4omRXAMRqfr8+oi71d
QzRx4yheNxY7tOivybBOskTwTnz6dJyB3z9T6aEkzeN1ctTtFbXcifZmWu4/SOj5g3h1eLBTXMJr
lUh3ue3R0UmZ4mfMqsOc7SnjIBDgsR5STjddCP6ES6r6gy4p5Em9i9U21xL2Ck1PJ4/uhKkDLZG3
7ZnoazAxzZwXobQLD2bGjzLvP2ZLFy98RPsSZAggIIDFo5IXCzjAHvbKV+X03pl99xQi7p4NwaO5
FVOMiDb9goIfj326tCD/6AAdW3UV5A/ZtFlsAKJBxyPAkb5AR4eXbuWsHE3qKSn6sUyi6D3W5LEo
QvLxYoXj4661qY8hQhjocfJULxVYvsW5l72VoSiTOGNk3bY6aP8ZVUs3Cd35OqSgJoJsYs7muGMQ
2hTjCAw5eR0QT8cYkTFT6DEOBvigLtwnL6oY9Dyu6gpfWFZAiW/M7qmueADbpuQZ5XtXry8+0kVY
obH2kc5l/j70fLodVMyqiO/CeMfT7YFkaDnmY4ermZdAvqXAqumYmU0RMPS4R7Xk5p6sYM9Xty6f
e+izetWGxajVIU7C8T2uxBf5vYo92kTxhgVYgHsKJiJ/YEcWUwG1mHy1lw0QtczmHQZr4BBn4h65
Qp3MTJKKGE1y01P3DIDuzRGct1Cpx30NlwhvPFlSo584Wo5vcTT+sTm+Bky80EicHJdynmtknPzd
ON90bKWcBUnpjtrygFbHXs79nToiHwRpm6CE3rONGkfevBGYQZa/a9Pk0k2c3xBIAJLS/mtbZoW1
loa8dPHOGLbeM/M1Jil4yHLc9j35vCBz9oW04ltOgJc5NGZ/s+LQLXQwe2JYtVo8iz6Ow0Izd0zo
K2rKao8z6XBY0DPtWHOF2EnMH/k+22s++L//fuFmta9J5f0zVS932BfZFFPBuTG6Nr/1VPJWbmbf
OA3peHqsNxJFZC0K+2YMtCBGcfOAKcw84SDpjzmXm0D2pxeif42cjNG5b09DVt/o0z54GMVDp0yu
RYYFhkEQiP+PU3QffumEIN+TPZCRkxfBrsJNSXUW4cktJ1eeHryMUuKFVJ+lmv2bNtI7dqbyb0bV
/R289m43hMzwvVtgKHMeeRkWsM4QKTbdQWJ8U4zkj/ZMxGZusPVXnsoor04fVJcRjEdXhgJM7Udc
JNvJYIGcZAvn1lheMznCdEc7UmnC9ixJz3gIvW1GjtuqHh1fO+Zu2/FwMj4X3xpD8oXXpsfoj3RG
uafXURtHoXQ6wEmBLLORDec1jafDbozjZzseml2bLRrmqWnfKmLPNpmSU0o3jV3+0amdfvDMikxF
dYtQiwk8/VWkkAbujdamYHpuKwqiRPS96Hwr+Ew/l8gsmSOS3ylpDmwlkUjtaGf5uQwzvynXOWPv
luldmJ19FUWJ5uyu9o9M4zE2cOqdO21TgNJkricC2i2B6DX/oOU1ukhZU3/Euz1MTUGsJJk2ujTM
c/WaJuO7Iq4YlZoW7BjFkgN3Azw/xfEjk95872b3NHSgjhJXAungILBxZtBaIms6YOzE/QYXWrVO
TFjZtMLQ0ImOLB4dygr2Xe/Q4RCvPpmFeHeTHEpzZVnIdAqILpCozA1axZjCkN8U5zugOJ1bJMFY
VmS4wXkLwpGn0TSLcOzZEcQ8V1oHim+5dpLByAfYok8g1GanCPnwGxrEKQERqG0WHTcit54WTzwa
w8ocWhT6W5/Q+UiwPVyWElxwPL/iVXmwM8z65QDco63yD4za+nbULWit9i5fKz8KO+QoATxBsr6k
5ZbIBEguVgPduVC1CI0c+AHUnqORQbNIIu3JQhQ7MZPT0GkvCvZL+pBYqDEeBPCwTSKIHDX2F7Fq
inGVvet6D5PFRQHosTjQ53T0fP4TJbh7T0kKDgyQXFJlX83CVqSlY5bunTHC3VP9lajvW9qOOZR5
UyAaZo80X1mEpS8uHh4uOO801zRJ7PNwYfrDNGDfILMg7Xc8tz2Q7xVro5K+o85Au/IdcLPc9qsi
OOq7oiJxwaolcbXPDjMWYhlgsTJJ/rhRfgel8DxqOEWN6FM4Ts46dARH3yTmS10uW05HE8xPJnuZ
phpVe/6PRrB/30+IvgbZVcO88NHV93Q0oKVZmX7NU6ZmHCaCutpTDMTy2V2gckNvYMeUEnks4h4D
dsfGfF7+OOBrOGmy4u3kjjoLzlCTXP80EXDUdQlItnvXW97LFrgsItdMQ8ndUGe8wCwG416FwCo+
4HITxNaoAYRYVAc2TMYt0tNX75Bzb/3yh6D9llDzQORcJyAOwHDsOB673E0BGZR7muB38/Puj5o5
6MQ9SCrH56PvW5XwntEP45TkoZwzxju4K8+Zj+jSUstlNDm1dIsb3920ZfXPddWOXG/c2lvpyjpU
7BaV7tWwJbNH2m0iBp7yM0fBA9jp2RuMyhl9feVr604d3BuUgTJeTtjgMT/2x0UDqm6I7MnxvuvO
oDA6RQYtPtt5xjztTBwe+bcYT0DoG9MKJXHVMZvcNy4J8K5VEu2bBr/BsLJfZsfgU28hK6vU+F2M
Kt4SL6SdmzMuw6hPhQRcqQ044J3A6L2blfenLIDZpMXeYd2UrdSejNTi3oW606r8xgh917eV7TyT
HTB33ZCkO4oQ0kCzQRNl1p/FAbQ7Q4fbyOJV9Wm8dWb7YvAkIXGBrL+UR3Ko/ql1qBu2/6uXGogP
6csE3D1e7pnb4Q/E9Na0ONJ9ELM955D9ANJXj91XjqTxAV5CTOuI9RuXLMYLY1wjLcFizvEeVBO3
aWZ8Lajfu8VfkHGgTo1Jga+5tK/mUts7x9eh86TtK2tpbTOMdbNVXm4eXC97Vn5uByRZux1HIwxv
lCHekqQ9m8J8tO2ufBi0iVKt6rOqcxbLBUsYqU5THyfs4SpjrYfB78jWdN+f9c5+TogfnfxaGfuW
D2uDAzMOfJrpWOqj21VYMkK951Q9Z/EloVV7dEjgsB2qTpTBPxLAYGmP56YZCgjLPNB5R+PfXDKc
wpy9Th0byQsGpeNgEqY1kkk7w+YgZ2/DgcK0ZJ/Zjjjnwpj+WBaKpm/nYbYsOKQq+5uHmAzc0nsF
WjC91B4vp3iJOZcPZ8cnL0rdynuk2g3bfvu2uAtnTN1/GOx/5cAANAO6Aw5wlkAVgIGZDwBKhPOc
pa7FNq/lTTubL52kq2rsGa9KdE6vNR+VBgMS31C19VPSmJMJwZNb7NHqlX4h3QsmdqLNmFYgIoIp
5U8JOEwqqcsEOq6hA6HKyGro1YljHwecheesafm7dBDkYmRh3Fogf67BmqkpbPPS/LF13AFp4bpn
MlQ/Uw5eecmZeVDIk52lad+tzv9JW7EryI1oCXtHEm1P9sJbgR1Gbe2FPWHxmt/0FUbQsiHZenrL
VFYNj7VIsXuzCoBlwqUa8fLQRnDsrhNVfEKL3LSec+mY6LeU4rCk7/IXJuM1xRG9zC0lF40X/5X9
sSM/L5A9PFocSsqVwQcx4c2ceqzI+5Mn9oeu22SfvAQa8vCmVgcHozjTsoV84icUd0qy37WLhDFV
6A89sP+E20/mowvejppjr4mDpOFxOTSuWuFq1A4nd99g95Ho2bdh8T+MKK4PWHreomH6VrMi4ElJ
oujjHye13T3VYLzpez8JKiezN8vNVS6yjK1dZcz5EE91BRxqM/qRfSIHXOHt8xyR8n00FaQr/46g
BNF76EZU6e48lTyC7BU1Uvr9wXONLz9ToWt2F8jRW6mZLyPhHFim8bCRcuGgpF5MsZBUKSnX0TnF
D1bJcDO8NwKovekIHRqb6oOvWcEuToX/gqkfX3dLfQwTTnjvm1qdUXY3aP+4bmqzocoA23UDikFS
yZr0065o7yNS52oAvOOYfBCKyKAx9L+C/lKXq1hW3raTDCSXSl9+3fSN9YAIp+VcNcOnlmDRHaz0
NCmyQDahUFQh91fPogOVj+8Oewub+3KzbCNegwM7vm2ha1GQ+x6mBmb5hZeXjiCfzSdUrpryyuU0
5WaBMoWui3S4Lxs35KBzqbnmd2TZ3gxrYX00nMqGLR4fLu9U8wBviWzDhMGmq0jYm3qoFj/acAIK
yV91YZb6yGf8zM56bC6/SSHc80S+Fn31l7I1klpGu+uBVaptRuHK3lLpHpHNOLRddZytpN3Wj7k7
/jUGZwglApQRf/JBPGg93L2uodZtlHRJWbNG2Fh33xKeAqafIeLo3bszYGVyYPY6Hngy3A5oNWQN
ydNk29IwI6yYLHTnxpN47YiO5TxKPUG1Avs6N5CV1u+nhWFx0E+a/GbJyp4597+ZblmP9xBHJA54
nAYsu4YIrl0ybT31lCPXBl3U311Pe16/kSWht2oxx+cKqw8Y8h3TOjuMGSOuU2+Zq41zkXF+tLtU
3+c0zijkNACWrP8Je/xQqfPoioUF40RSKF+Q2xLqzdNautfKfkKIVCHNXIAE46Y6A4n1N/X4w16d
xcNMKF3O+zhpo13m1TAipIFYmJ4jkKlQi42wJeHDu4wEhz+OGHvHINZnnJPCyDHomL+m0x37YQHA
o2quRA3/iYtikojx6i8ld7l9Haf4jRLYauOzyVDTu7QXj95EK4Ty0u2iEQeDjlTQKPRv07p5CDix
TcFLpx3Lrk4PZgZQrulG1nB58svkV26mHvIH0Q0XlS37EqV8Hnrdep21HgzZ0dQ0+4UQ5D1HkKC1
hsUBPYm3xOzrjzk7bzj5y4CVIwPPUAC5Sl3CMRjKEqRi027p6vXtv6bbcjhTOe66ZQIJwZMa722k
At3w9G2pp89V5T4IYVHWALhhVzT5d22ylhp8zdw0xjMR0J1syQAPPKut2qNMRgKBJYSjc6Um86F1
8P2aw5SdrQrYbjZC2ydjcMC5vJOO6i+pS8Ipfi6jxTs4yLG7RKtZz4CHznQHZwYeOvq3q62c1d/K
k9PBz1jG5uV0XByqkBqTyaOQFQ8xc3ozNcOk5E+fD43GQONxS6YQpB8qmX6Ugwcx2MTb60ct57Gk
RJeSFetcQEp0L6FlDZhtRM9gR29UY/negzAVXZD8dbHafpJsPboVJ4DRG0K0sOhqiJqO0JjnsCHZ
+GUO4E81RIgSbPg3+IUaEprpHs30lVXrh8lB8AQ6G80NC1yMTQIua7qhTqq59FxvDZtnkoeJBcfS
eAOcCTZfo99OlsPvaDvpqe09EwHAsg8chjwwbEKz9105/QXIZGBa8I+J7LHzQI9wc4tLtX2ZeSqP
lj3gAMZOn+e+EdgS8qbjekeWvtbW9K34FM2PCiXuUqbxh7cAilimOr2Tm2TAqo4ZmZw7nVkZXwd1
c8KJJyxrO3/IKawak08DlodfWPmDyilTKgygkF0+hFxITKVqhrXm8HNrFEaym3ieooraSVbdWLCf
2PLgZ4Odsosd7ZWD6CZJ2JCC/8SkKLQPhxJVzlnROVPpNYma7GJUDkKRwlE7F4+e2Xfnltq3ZNTo
4O5RkfGbXIFs/DVlYLusO1tw7NeieDda9QWYzvxMYo+S5sZFAC51PaClpgJUgkWA5B9p2O466ey1
HLfbC8b/NUxDhdEMFiMnDR7ZXRu2KMUbKLuvs6cN+Gjcmy9c/TaK+DSbeN612nquOvFGHxlcFIxh
J72CFOWuoSxGI1Ko6sMrPptWNH9MKbKwqxjBWXLgr62tV1E85DEdm8Amea2ZHW0tRMIerJYvdcQ/
T2JnP0kH1HWagt7uwT0T10/D0tXpcildcPccX/oq2Utbv5QLvgataDTW7WIKNdVogTewK7TSuNqn
GacqjksnI+IbU3F/7LkznzAxENrxUq7mwQszmzWDYw9AGjEjmTEpvpGVQMMzZ5dTexePDAW6r/2Z
MH+ZtXUT+cKCoMYimyxt/NDMzracnIKnb/aGb2P98Ob+YAsj3gMJi7ZQhCagwfGTJAl27jOdoiOc
mWbiP/Zrbo/TjbvpSOgcpaV/W/VY7djpZ+DjHOPVSvVrhdyn4TCHIUyHdgrBo8r2fZ3b1zQ3Xqah
7vdpPt07qTe3ge3Akrv7lMPGT4RgsGl9t6bup6b6VHcVh6bKPhQFzjsjieFSNH9FOq0MMhc1NklX
0/DqybJ9asXkSA4Rq+zA4UMpiwpAmqY3BpmIlhKPXQqTJ3R1/r0faVzWWOxVQXVJa/+hscakFpXb
PhI+cObcoNaE9meY6KwkYvddN51/5EniHehjfGXExek7McMO5ysrS84ayy2ubYOBGHnHAMuh0+Mc
1ANU+35pfs24/TSnimCQvnwV+NQDs+Dq8V326cYYf7Bl0U6O5mhBZeFU9YioB5bHfrn1eHZpbn2L
WhaAdlWGQ+1a1+FT+lZ3YuFM0DmuGy7K0d2TI0PetBiIU2hNVEU3UeighJcxfTIzvwG8kv1YlJUH
DtM6uZX/7pPxTFOJeTJpzrN0AX16E3LR/OCjriABaPnV72OfVRqTsPQ+xtSLLpa3p+Zw3q2bnFYz
GU2fbBorgxjxc/UZQvzCbHhLCUBkOX+0R7eslefEEMh0B/SAHmjGoIE9dvydVO62r8RIC5SA1Y89
/9b4YHIBFoTQoOxgyDowxuR2J9PmuFPDoR8aqNU6yVlgGDjEbBHW9nwyTDSTfpAcLpR2bqlnhU0U
hTle+8Bkm4CJxMH+A5nbcFIs57Fj3ZfYOETNZ64K69HV5qcC4zNdjBbYwDxIcvu5iJJP0bP1hVBz
tLDmb+JaP3nC+mn05a9v6dtF+d7G/sYQ4LFGXJlVdNvG2CSPUTk/z5a3Pt+P8yyRQBrzXMhmOipW
aFM2YgnHmw4XAFtO5QNyX6gFg3uQXYg/BYbKEd0W9z7UjcPCuvJOZfH7n9fTUtCuWan/5QpwtxSN
ohQDbmPSxIXoD8OX61TnsgJ/PtYeGRt45PiyAcxojbG1GHLJ4jMuZ9F1gRVQ+uwtOHeoq5mLPYbX
V6vqnZAFJLZ6of5q/oQOpenpNi7EK3UhaBM6d1BFZWIcIw/nJ5ZxEATxNExe3R6lsbihU2h/Ctuy
Thx1SUo3vIkEdv4trE4b0b3RthCg/mVLohH0MQec1i5OMn9JsWcDnNWxL1kwu9A4StTW4ZCP4tAW
I/ZMa/gLtQYyW+q+LSu1aExgjWrmE1ZclqrIdkGB/xgid/lq6Pahi+kXr1CFwm5kbd+S5w8IpCjo
dBzurQT/J9smZr8XQn2CJ13mhHqlTe+Omzz4/5l9E3R1m1mLhFG2M/P8jSqKF+x4uHKqLKH01yWe
nkkepoWIt0WiA2GJPcoHvR9O01hol5oJT3b+Vu/caOM45R1eU3b20u+SHV9Q4sMMmrg0rvj2kWmz
Y2Q0Pxl2mQe2HwMbT1jyLpaBQc/VxjVkdeMcsBV21GNbGdm/pU271VFvsQGnQFGi9r2tlh3cS+hB
uh7hMcEZp1I41TMHrR1g+Y070HUWW2K7WCUhlIVqg2pgc5fEeNuUhwzmKzdwiQUSvRfzAVni2lbU
QLK7iAmAgvAoxr2rODl7kghy+coCwrrEtWKrqRUDNR71A5nzZId6+koy3dw7WgOLd2leeLyA+2IC
DUr3g0Nuua3Anxx06wGbVHSzdCpBqPKoDU5cPqFVawEiafiqCWIupa2pVgZKehz6gPIYtPcJQ65Z
YslviyPVV9T4lRq1t6jt7IBps7aSCM+OedbJEm7IMVH9XFnnQStDVNHo0EH8GGY/5NAHvNcGrIaV
Bnu2Gb2VSMmHyS236YiZOxXuwr2Q59SG1ZepYg5YE/csOPaxWPceyPVskIj/50UVOhoFZl7Egcsn
X4nr5RS35AziVP5TU0Y6FzjVbKXldbGLz9TKKT9PwMYaeExmUatLAVl96Bfsjvc6mt2rcMHe8RI+
WLDBgt4m5wVW9JExcT7S6/mBZjSz3/1VwFWvkiq6hU3BVjGdbMeu2oPwbY90ri+gMs5ieNQba7r7
5Am2dpxSLpJFZVAlJKPTtR+wxCe45HSzOCyBq5jVdtMcu2hh666nPZzawQo5xtubwlIAfgZA+iNg
fFwhjOhvDnmEc5repDASNmho24hMKd3aeP6bPPZOLZW7Dw3dmlzaw3HW+H4LjkL3AZbtHCn7PMME
gZb6lnu6c+ZAQRCtdA6yn42T7nVzmA6IDFkSq0sJ6wTJruIVPz721kgyD0ANCnMVVYE54Pdrl6zh
umOxE7X0fOHYPcIMVGzVFl5BvFiChH3o2XPlnR2dDdwpGbaLsXSHrvaAEiW+OnQzb411NAtHdCO4
6kLixKNLKKqGX47fy+oyE2dyJd85FOsdO8rkLKAhnynlwILAJioQbaudEZyQsGELbUDbfDp97Z6x
c/6k0YyfF9QX5trWww+AWu8rSiK7foGGlREs1KE1PnSpe/oiwZ4fR9LUfeE5V1Ovm/2ok64QrIPD
Wg4OzmBLPZQpNuM8ieKfBobwmnroveIFpKX5lFrtITPS+H0uY+OSVySl/vtH5jGPYBIU3//+0WbU
DGqoi0fUUYm7S6+uST3S9ZRZ4zk1nVOCIe40JB50SAod9Yq5QFYUE1RUHo4kia+T8L6kZ/8Cukh3
vX009WjZ1VH1R2Ea2xRz95VqFvWJrzMv39GZ5wfKcm49i7GT0RLdMJYBLtDapdiLVzin/lYu5olM
Ni9j6KJcOD41ZGc4//x2HUfWNM/jtuYAtU1yXVATmPqhtDCfDfRbYBx0gnGMxWM5kqgXA/30StdA
PxYvVG/rh94i9zS4PKsVQYvZia7UtrlMSOdlLPo3rhGgb3bo2BJnNg4k6Ufy2vijsY5LGb6Y1jh1
zNizKulGgOjs1WvKjF6QmyFanAKffdN2DwIbGoZC5zVv3lPvAwbmTnovMXuJhd2IW3JCqIjdMSha
zmPc0uXkUk3cpqCP011dfahKHsS44NmRZ84j+xgjbuO9TFGE5yEl7ObP24b8VMd50OXbTHOYMXek
s71U01ZKeFUwlSYykcShXmtcAIvyAgemYmmcep69QvdfdDS+jrIB0DJH1ZLTMgnwqJbINyKBete7
GRzWWiQQv0X92R7xTsVHbXHxZ68NfjcdtjjEwJ3bEIaUSBaqN8/d2D27eAXYQF1oryBRGAeSn8jI
qNJu3n1WYA20DezlpwbrtuK9NT2YGaan+jal315vhY2hHZqSERD9UwNSpc9weFkzxR66EsYpeybE
xyYmYToXy5s7tx/0gLKzTuqwki/SMVCI4SENjFC46ATAlAHARdl2l9r3z6PEbZl/aY3zRKwvsHuX
LrJ3oZYTwNhtMcGrFvMdxR4EXf+qa3idrZif+UF7izPjeYhfbbukyVqFjoT0+k3vJy0oRlCm78ZM
4SGb8hjsc8MYQb+S0SD2M1OZzUU16IRVTXPsLyDFLeZm+AeQ+yasVQpiLpUuTYVR89v1nosGSgNR
nIgWTmBcvvbq6li48iuEgyIjf599eogbFoDrmMJh3B9bxvs4OxDT3/gNuPmq3i2sQwqP8WI48R1v
+7Fm5FbnrG0D2DNbJAgome5mxLStiXbfmwgc5R05h5j2zfDqXU4gnhOQEh+k28i1c1TmpOf7zzWh
iVqedVZpgCUQlNi9Jxg/pk3pTGFjXoh6DRSWGBSq2hJFtg9TiLiWvKrlc5h22BFphsParvSt4GNc
nJ0m62Pm2jR6pc+0UtA9T91ph+7bqv0ChWHBeL40sE26n4hVi89reCyfC4uvB3+gxPZn0WSct59Y
OEKyZLtERa81+YsRQlcPHT1SNFo4O+hji/5loT3X7EPz5V9aOWeINqTtr0j62mzjkpCBMaZrty73
PX+XeXoekIA8gLZWva7saCoC6RMZIcDvS6IkGWRQHyyRc8fa1cmpTs/kyg6OyflL/cFsfog5/UPN
4KxjHis8G6PzHTfPuf7V25Bx5RNNABTgvhj9v85O/9KqEJTZj010SdQn8G02I5rTf9XirE0FhqL2
MPBROc8MvwEMjG1xVVhKqMkKwXJtdOIiZiwQF44tF5yIbmVz1N1LyrUE3B/1PttPRNniLNRIlhr+
49ANFJIwGbEkQM8+zNN8NNO3vvhZSzXJ9YrOoiToQchrTaEU99wmMZD1U9C7WPpGbnT7sytfJAdg
ze7BcT0U7RuMsAO2j5uwT6sNMSrvHlVo2P7RWq4NFQmwavL8QvBhO4LblS9Wjbg+tyH1NtuIRHPn
HL3ioYwP5boYVTlG/T+rDh7nFw2Jkt2WsK9dhC5HpQRBPJoyXaI6kvKsrGMNxt8tISLdWL9OOuI1
/cKPmqb9dcKDIKfdiKY9LmIL2xML4L4suw21druIXV/zbhRUqe0lPoeSNKXO93Hw8H5mPBY14sWD
QVa9O2StD1v7Z9UD+/Gj6Ye3ntyRP80UkkOiHQLSjgcNjzAOzsClPJKTQ0Dh0cHO3kkgNxYETnbm
ij7fyRhDNTBJwfi02n8pcoRPXjf26Z8g01aBFZzyQNhnjVB1DRxPAeG2LN5ggPSZnDtEiwkM0gBE
eHLCYiLCifE5v0EsObnDQxtx0xXJ1W2OWn7psRcZ8wMwHiIK4K85QY5Z2II+sttTX4ijR+NXRX1d
5VO6LZGEY8bxbjeAwSRLyQN+140WawtYF3lY/uMEtHVQA0QiNrze0Xj4vrtdIdwzZxwQW6vFBrxW
BEYCygi+RaxaT2VSPabw+3hTU2aOlcDEf5U/DIonSdSdOObSsJxB7G1ZVTKUMJ3Q4XV8VKA/yDDv
ibXytZIFALoIZ7/G3YqbJLAxLMU+mzriz5HzAft8S+R1EyPXg0baVMmjbJlnxyi08JpmWLMNzlfk
JNAbKCBM/+m0sq2HJhhWqGuRmnYlxLyu5QTohlxpCpWpxlda6D+CcsayfG/0bFcC07A6wiI9Md8G
EZS0ehYpxolHSD6w+MHv8dwqk8etZzOUBEsc/Y+j81hyFkuD6BMRgTdbIRDIm9JfZkOUxXvP0/eh
FzMxi+6JkgT3fibzpJu1BBGgJxGLVQSzGcaZmT3RcYjLWhKPBFOAgfWzWhKGuj2VSuubyJ67VFrT
ip1RehUxxyzyYQgfgoGrlKzyiK2lZT7yuMOj3e7uqyVcn69Nwd2gCE/wEayluETMDZqwkat2WYVZ
+4igt0SNTs261lp1Vv3oTT1Tf+08QtYrSViiuvQgj5AIxOANOleaquCY80eY9Xt6ZEgfpxzLAS0x
P/FFuWrlSVx397CBCZFRNrTg2m3gGJ94qed2z9YWDDBOqGwryCUyFQIwZRo0GcEZsaasoV9F4Q21
loEBui929exnBQsysK8IAJiAvYTdua+/g/ZbGV/jhvnd05jEB2o1l5iVjUXb3kXBlkkjCt/5SyVg
pIu8xvrTBlTlvKblgHWoHF8a/WsU0TgS+1GK94zPqPKmRi3930FeyoekXQmyHlsmzlp+aJULorkV
QUXE8LWpkptZxLCEDrEZO0upbouoOqaBsaO03xexV2niW6z/xLpqd3Zg3sz2rKNIKgwL+doEvZNl
nlzvE4m3hhVLOtf8uRT7fe0pHQNqQh8VUHDlU+4OyCq90MxYjzIyA5ZpfqvFSSp63wC5omeZKwFh
h/BGHUCkk+Y16rmtMJ3GCVxXMg153VIjuMoc91FuEMShvEcySI7Uwrry1WfMoVdO6Yzq5pQzcFY6
RlaRm6bzrVXlvcAAR5v2zeQHTIYrBXFVcG5VohfLP4GcAnZLh6x5k9tfFZ5PyHxziATUG2/Ast1J
GW/XHBsVaFeDcKQJwneY4QkuzxppFQvW0JlrvL0blr6VBsNXtNAxzPNA7tQaiWiO0W7WduwLaX/e
6oa6KV6/eKu7tCpzjQnF3PQappxTCMLW7aQ0NyeaTUcyOYTzFvp/ggWxccuO3RQRPX6ZqA7P0zcx
4AihFZ/+xxXnP1rxQ9GXN7mO6UGszi3G1VRi8Yaoh5SXUwv+TPEZM3mqE2XfLG+j/pKpP2OASlGA
sAPkDrYbSTWRsdyKwryNVrGZTIHEBOFHDetDvhCbKjwRqr+MjEK0XPkh1GyT0onBwuQMZ6AGLuGJ
06uyMACr1m7EeUWfwx05n3LCRRl0qq4eS8c6Ek5goDJzOkSG+rHQjVExBfbEua6Lx7KU8ReOoOgR
f8WU+NRdWP3SqLmYCWDvOX1DTkV1ygpbpeZXjRf1PqNZnGfqHTh+6EeE5B9vxVY262OJIEoBTr5E
IcPP7F+G8G0J6GgNevC6fQRLyliI3JYBIcKsIC9ArScThzpGR1Nd9rXe7PBhatqx0SK/ZHOF5adT
8EEsAu/+kUZlN5eSJ4AmTC5NRI6MVwNMnSvtCKzUCSH1I8sPv+JEvBhMCvS58CGM7hr1rbPOVtRu
QJhtDCu9lpQYViVwB7LCGUzNRQuw6/kntdSzOlR8Vu11LCjr1tpG4bqdbqHaCd/LqpRKmBn3LOYO
UkUSsBLttNlbtNap0KBpa2EhtCzcy3+6WdpJyQxIcgOEGDwsSu5lgwJu8wsDG9pw+SUrigc8U0ek
+ctVfJU87iIoI32AWSbvJ9UXSzC8DX9LksaeMXumBghJ6B0LrpVivCTD8BKkfr72myJkV/JlACr1
NWwTFdUa0+SV9tn7qhxdGORTBI7bsbgMhuJq6rLpUFZ32Vuy/qndFYYZa+UIZF8N5a0KwS89FRGP
RUOEQq9flv6+SkKk4VM3lIMWUg6EHzMr4qSftpVx0xYc2jM+NYTOb0WecJbPyBHqbayvqF9XbE8V
Btsg0fcK6HosbUt3XhOdU/06zIRTs9q3hNcKQgYeG5fjZykPllCyxWteWxZRKga+FkITfoOiyn1G
7k4gap4MBjjhHJ6F0yIMj3Eq7nFK1jtllLkUrgoBN6pbrzRGt0dhYzLFjoOPBi+JkfcbWUY+b/Bb
g9z4aVJz2xNyRsjatq3jPYkPdjvulrhxJTxAZvwOnfIYMt9rF78fWSuq17a9N81thb6AChbUq6Gc
FxokVAtZv20nyuRIdxKihOMQOxCL/loULnoJGJ38zYAOGApTulJZCVqUkWGLyUIgHQKcHk1WBp9Y
RKYrqiUgIhR0iWF6nNDORDVBGVdQSVcBkXgrHo5dXsxnkyU/n4mx5B2oOBsYBrmyHG7H5F8pabtQ
QY0fPQNtjSOFK3KjU7fJGdJfB4k8peJkdIQE49U3jymlilXdcK6O/Sf3aGJhLtggIN0CjLbBI7Mq
6zcdcp2w/20qUmioNfi0+DpB3K8RivA+6dUlYGr95ISpWzTfOdvWAYmglFZOW93Q3/qmsu5QkbWN
QBA2AIk3a4wwyqwx2dMxOhYD2b68xB1ZMFAlgxkKRI4qj4ScprlKose6EpT8Hm/LoeYma+PcpcSB
RGezhSEFiTCjnaQgNnPBkfp6cIxXu6s4npEYgIkw91ResRbAo8CIXZEIrb7rDIdF4SxhWZgIolQt
68pml5WwVKLNOiiCeBgMmSKPOnW5h9JeWdADssmJGawwKnS76MriTd00rdPCLpYjYWvwyZCvsWgu
3CbwRpC/5D6kc3enTZAJ00sDf5aJMRRnu6nSFzm8goVIG7Yt5xIwRKB/YN5AJ4hTLate+wkFyL0v
w4POBopVj13Uh9bEeoiXPkvdOsYM8RooHc06Wd9a6+ZrIaNC6w3dBv1r3uWfsGA/JvWg09FlReDJ
2H8MAuHGEEQ3408CuT4XWr2hKDyLPaxRgg5jzlLuSQHzK2ZpEHc6/Wqttr90E5E+kg28KHPB3X02
xL9KCD0hhw7qo4EpcsltLcokzlxTv4ftI807uybyNjJcdpBJ/qsL+1D6TqOP0vLHpryAT9kGDPyb
hQEVoQZafxkkDn2nMj9DSfRBCm1ySJ5Zi9liS450KvS21KzrNkKX2XHnip82x45A2vgoUU4OsARL
YoFKjGgm+0y4KpHuRSwJyBF1taHZLq0EKH7Y1b0Js9X6zOL5ZZE7t8d4V6VBfyJJ66gK1GA6cWol
5E57VAfQSb34UJofbRgSFx7APpChRSnjVDuWKA3uUMHasEatPQNY2LC179x0HbOQhQVKgh2l9Uw1
lax5rOLYT1h1d0Ea+lo1ekPHD6zPZMtNZgRLscUw0SuJyPAUYhIfxWayfx6sFpFipKS7KVQfaVXH
fl3NUCobpMpJjrMgJfWyjeTH1BBDhOiycNByAQpj2KgkashpioATEc+IhmNjFaXotHn+A0lh4BzP
P+O6ZCqkMF5R2J4lbG4DpAqXsE7OppKcw2FSd1LPdC4fTGaRCvockgYBf3o9alV/YdWk5oq5taz5
NePDnRjZ/WtXLQH5YnkqxPuUJQwL/LUPxEldW/V3XyLhiTFaq+EcnWBe/StGmKmdWfcHIWFgDMzV
V/XWNRZaPiOLzWfChHLXq0m01QnW1XX6BatTHJzklynWJw94DDb1YSi8mKdGay2cDdYru4b7UIDw
ESXxyTj/H1ERONrIcoCl1a8RIF3+Ium04vzU5WLiZJjQvRVG91XVI5O3oAJ2bzzpEHoHCrVbMf50
4piM+IoM5J2BToYc453cxf1ltTJUmYgFA3Q6JAT9ziF+T6cBonMJJbgXOQ/zUf2TUKSfYcArOhkz
Oed+AB6iI2H7zBJfShZYseP0i/i73yNejOwiUHrCqXBnSZmk3BhvfwVRc+t0o/rOqoW9z+BrvZT7
Q0ZdMyTRdZBA2JNSZJQ/JQRdb7RoanEEXE3wXaOkyJs2eG808ES7ueavakYm3MTKkJgQhJ4OE35D
+Hsc/UqGsGC3w1MrR6SbwqCwRuFXCkLGJHxS2LhIAeR8bzF6LUEiqpdEA4+8CAWdayKjVuoTBrRy
YetxmGw/I4XCZVRpzY0BqivZJIteXvMUwe0CyOK7TFuSXgbhF503vSnbGrJmgrdqTLiPIM1AVNff
RG3mcsTFxbFw07WQA0eJGcUgJBtlcbSrhc1Gm7a/EdlrFD0EASGaciqReCdWPOx/5thNTYHfUBl4
hMjprpeHGWX++lzUg6V6iwqSLpesetfowXMUoG9pYbY3I/0QhwJMakYSpPP9QxBu7FVMvX3MYnmp
429DfpPIJ6MO5gISmpM069NOWTLC5pFQDeZgw5+O7bpJfVIwr2KwVsMTKC5F019Ua8zPs2ScsqoF
O5ly8mHILSvCclJQ45shRpEjEdiy6bu0d5NKWvDhc2dOUBYYN6QDwlRcf6gQxi76hPnNYTWN5VHu
3gYw4YEyfmVK7Zkxt14th9zqwgHh6UZJG39hoGi1htsvykmo650CsF/Rsv3cLwiEJYcoO9dUSA4j
2ra55Wm7xXe3L+Nnl5h7iTTJFMVrOGRuQ2pWUn01ugJaUkLQlDhSXu9hBhgyPAP5V4Mw28jV3izg
P9O2JecCoowdlUAJuZw9PEcOtbqrMuxNwgdjG2zSs1txp9UgIEjc3GjlE9eIi3oc9i3RMGAPBbG4
a/G9jK0veuMcMIlOFna4fE3qt9LumaB+FOvkggfLIpVwaHep8jIuFd6FT8O8SA2yVWtPYAMLiXwT
Fv2rHqU7uFGYegjCxlS6zJ7cwkkOvpmkvaTkVdWxcWgkYkCcualtXERu3AZ8tWy1gICmKeYrXTnE
kbizWpaJpADo1lXvup0sP+vlL5U/J7SeIxCqigYyYHYcMKyW6tnG8XyW3vOKyuEsWKajSP9UHDPk
/1I1QsRixlKZ/1qRgqw/NTsNB6SyE/vPlJkL/EVG4OxaU3IX0sEGB3JdGDAoEV0FkMGkcSIOvwUC
gKj8gYRAi87NNCHjoreIafriZgBx1O4l9SWNQN8gpRr5uvHcYe+z7gMjmzRlM4hIqyfrHr7mnmx0
2fww8l2R+LrmZJYdBzel+TeZR52HihyWqPkpzMWv4IaRRkOjkhwzJlUCTVucOyEVQwGv0YynayYd
l/4Ck8EOq8KuiEmalUsf9TdZ1a6j8jStbWy+/D/xNTwYGcxhWC83FJq4tjZmr9tWcB8wqWipgpoD
Iek8nUgy3cZhYBv6wyzPcl4jiFj2agfnhhhLwk7RWIB84YmalEfvFYwX06gGB4XoTrFA6Ml+jbCD
tiwLRjxo7N94DcTkRJNNuwMBnveSAQr6Mdx9EYnpUOpIKvUXC+UNEjBVMXja0Z4LPhCPy1wuHt4Y
tk75NlVpSyjv8+9EfcXbSh8I1Kw7yKarjxbyCIeXqddae0g/EjRKmfKKXX6n0F60CJQ3DQHXHVpt
awErymxx6HYlm4tlxtSpMWKlDFj1ktJx6vEkNI0Tqsd+ZpphSvclJd9u7H8rGvgCIVP2F0AfVRhD
MkuCu2lP7JlTxJHToc3fAS0sI2okc4/cAkfdqs5DA28zl9owQCkxB7cBtlocUomrZtg5q0/4NOvY
qL8jMC9Reo4dUBIyWkbUXUmFkRp3cnZC8WRqmAsi3pFwq5beElyjmLSqhAcZLyUx32D5iFAB28uA
51yat1gnBIIMMbIDNnxbcbijfjamkyQwcVkeZ3YD97J+Naq7jMQS7KQtKO8NQK9GwfuEuMwMEFAT
uNseId2z9f2XsKUDTeWwpgYR/JNwgE4tyOiYNwqhq/gpUN1lfcdF+SGgdeoyLk6km9OANZ9FhoWK
vZTOuvRZZx85r4gY7JAY2bJckm0i2TWkDyJWhJG//dRn77WkuRb1y1Qid2AglMgoumpgMxkVl/kt
hhhdmEeIaeSwut0EWbMvR14nDRcMuIgmWZMqpEdqivw45CsGzaGO2ssyq7QC1qlLjHNHr7SI4VHN
H1D+XO4ZZs5Qi2LMcpWItvU5yMOPVNdX6MBRm+5jY3ppMomk+2DtLDZNF7wNCcnH6XTWq+hnkKNX
I1njZJjt8CWOFiVVpMAQm43+b4I/HOfkD8EmCQ7GBHo3MGpuMUXa6FO7JQDoFuCuFZfrQFQ4KeIf
oMxv3crBpKKLzkZouobksDS/mz32ucCyi1ZGoJLZHK06s/mhno6zlVDrjMX/a6KhQYiGhGAyK2pT
PARZ9+wRNtpD8poiypHkT9InvwZt3mZddi5yukPu1DzsV7A8u6V4HykfsvRKgt1V/5S6W4PzLGh/
MtK2lehLbcV9K8f4jc33UZhceVmPyvQ9mcju4ZvhAH9vewZN1LQGT/Pq8WUVMkCRJ+8Y4Vt6LbBw
s7tl4N/QzAyRiUeo3IdxvO1DxDoWg/SqsniEdT+01F0P3tMSK78m+ZOwCpYk76KUoS6eX8csfenb
8i6Mhify1hXKZwuOQpN7uhXzsEyfUg+iRwEUVY5+DGi7gE2gmwsVy0bcEO12bHXIvHbmyIPdE9Y4
5tVGIgKDxGx/iWBXV/cGb57coN7vo0tuRfwbnV9FnSPVB2E1zmG8JV3vBT0eDsHero8vo0rfSIMj
DsJVlxbMcoqNYZmvQIAAJl5yloXsszBbHMpKewlm9kPzF4WhRG+87UANmQzUIcqx/lbxToKwR7Vz
boSB5KOYgrXb8AxBmotWDmOFaoj/qJznOlp4idtexE8cqr8oCAp89KjvpOUSWaRaO2F9UpK92L5n
0AzFeGfNd+Tf1LOxdFhIVJwEyUug75fHCB1BxDG7lN9X3jd3jp4EC21RER963dgJ+V9XSN76Ugzx
a1Q9NOw6BRyrMFc47i+IVIFbaLMD0EiDm3jK80tTuyw/kLAZkmeksJ63OMf1GqMTVMieu5MMvE7E
ZrOFxouPyOAiUVyORiCorLKwshJUoECguSX/OLyxqwtQ1bHBaMwtUT9yi9mGuKNyLVAKE07wYCms
H3kEGm0j/JN/rNqFbOCQ/iD2tkydlz4sBKCb+IjYhG207COFaP4SRX5msuYIFgN/GfCIhQvehEvS
S+yUqyuBzZ7ObWc0oPGanAVla9y6XLW/M7aAkQlpRuKXwXHrYFoXa9+MKpu4AD8rawf8CwNQ7vo+
8/MUKSUCKU0KtxJjEoulDzcKQ4KxIiCXNzTexpjRPb4P6USrgB50eqYo57coSQHABcEmvyp/xeeM
Fv9SBmBcybjdxz45AC/TE7fpkm5NSuFqW78zEbCQMg/2e/hWvvC6rWrjq+XX18aAZU/ENw7FO55K
DNlq9hKiWRi5yfkdLxmQgSHv0RnNZLhlzE3wK7FJpJacWZpN0lcclIzNjeFPIK73Y2RxS1aabe0R
CfQv6lHiFpLxO5NWZlu/NBwWSHbkpUw9WIxAIPnJyVFgcgEyzC6EV2jnrHWl2VFJR3qUmGDMHT9b
l+6nipt1A5gTfyi2cpQBy2lCCjxDad8Uf/MbSAI0ynguKEMXvPCFYynv+epa8Zj5ohsOiarcFqaJ
+I1nlyJoQ63Ac8+fNiwk8PAH8qdgOO/x47EezPYkznUZfxOKQ1x3blBthfKBnwZpQIpfNjxmomNJ
Hi2pMw57NTwI5iGPDtx+1exTFIcdM2NPqA4ohNDA9ACO9iWAOn5AUPBcm2+l250wSMjBpjV+cPga
v4S6oZYtoYuNHlsTRijs9hpsV8tZYpUenmrjqzGZmk4HHc+gua0B4vgoXSXtPCtPNsph9iK2D6Vy
tfrZcHfRjIaP6qNUPc089tolLf0wvbQ1f8KEXh1oTn8JWm6P01MLeRNexcTNNa9DEQAVg6ot4IPq
D7JEefXuwnTKxzNjHVuUvoPMFf6qzpVF+HtOG26iOycR4mhGbLj3KAZjG7U6CjY2Lem3BDAVCpDp
PFEVtOqTZgA40micKPxQm7SEbS87DY7yjs2BmZ9UtPjke4NrWmy8N0RPc35zLQepy5NGHhohyli3
a/moseGMn1LgJKmHnlPtdnXmyq0P0masXzgoeLwDzBA8Z8QCsbRgWhZ+AcYOItQ7PPZEqLiF8mL2
UNF8Q9rNjzG35+UwvsqM4yNUKWdNAMZn86wjwt5aHylnLT4D/GfKC49IUR34dduOf/kUDLumhFzJ
oouT1tOr08LrEgYnDfX0Lm98HmIUaIzCb9lrhDIh8Ztm/UgKeYavCxF2pq3tao1TNfrUxJM+HYzy
0LaeKOxNwkyzPae6tCJWqH3mVde4ziUK4lfmBx9IjGjjzgvhWDlYfXVXh9+LYUsw2tXqhvXPrHBm
bfUZw8tOJg8o9YvyL1P2ioyxnDvf65ZL3Tnq9Dr98VXwG3JP1o6Z2hOB9voZCBQ/T+dPZ3S/FWqk
aKdaVGYAYKMd88NCvozydTrbIkwDYoEZs/GcFDtpcarmhym2AT2u85sQFqSTwMHgFEpYAzgDLm9U
cidKTpaxAZ7+wlb4vdgatK8kfCSUofBPEOqVbCIJlHi0lDPWD+Wg2rJyY529BY9r1WQM2DzfpDzV
F0yH4SXrLiQrYd1i2c0TEHwPHwuBH6nd6TbRWH2xqVDoyeDSWFogzsURZ4clSIRtkjBX2Q8AX0hM
k1x4bw3tEEIGrSCrCw/2JX3gqZLbA/9egC+Ogn7T6MxTtihv9FfhL+ZGWXw4ERTwTjdAY9ll3Ijl
g7eGj04QzbBjpl+kwPH5Bf9Vipt8rAi/NwVymLVHqidSpXQ2Wruc/wHwMtkQ5MrPDHCQb3fkccMI
y7YKlcJLN+p+xwiPw444L61G2fSYJvpCkbabqRDIfPm2ikkG4W4QAYF2CA8LYIGdMXhyc6oRHGE8
ElEvPwt5x7ot7vcmZzAvSAakYItVn2OnkU4zo7RYPHccMur8UFlkksHOOF7FcOMlJcwEjo8t1IP0
Om7fFbrCTRoeQr6st3xyOYjlwM/DbYa8cLrCOWOTUouwAG4LGxk2Vs2eeaJV28wHCCMlD1zXoWmD
OIh4u49ExfIezkhwp62xOHWOO4zBxGY8rn6txZFA7JLhVIrwWDmxXXxzWXSLaCGg4SCv2cqopYZd
/D5ZBBOfxpgKz0PGGRC1qW5RqXTkv1U4P7eh4cHjqWCPEFmRunK/CV+Yr9XfEvl0T94xCji+2YF1
m8lJulWaoxJdWh4chtr53fosZruvkMfglLsQJJWu54GtN4z3ibDzUKoJiRchibfOHZBlzICVDVOs
Dj/JatRJNZP3lejx0crISVWnJDSXPf7vKG35+2YgcKxpPkIkkg+hOatXrdhWsFBYUpIjqXG3b5vP
NGYt4dNCIWTFwaO+kTVDvcSdCSuoU9+K8lust0NzJ1tm4B9pnPGnFbDFbCWH14nXgp+t9Xl4YuY6
n9F5QXrGFoJAv3Y9bYGaiOMhXTPAr6AiZpUhFFGDm/4opA+dj9nbLFVYxZWNnwZ7lhg6PQSPfmBe
VGsPQp65befkhsdBrRFVILwysJ9yVLduwva+2nR4ZTfs6aYzp8HE0KXH0n2HLsgCFFvXUUYu0O01
sFJC8DobHiI8wg9a5XchnyDGzn0Z/vDkgQ74Lput2e1m69M0/BYQuwreofHamiSk8aEUh6g7MsZK
RCaX8JOQlXkpYoLGeDB5U54cF+OFmznH8xF75UX5V2rfufE1N96IG7itGHHzf9rD/UL6QbobJFTT
L1FzGWjv3QYwTuPpwb42dwPLbWp1VBrLCSsmC8+RayHPbBXpONaNjcw4w+Ed4orFWtaCYsDKhCZ8
2dALlLwrqF+0tUqUlwNeLI40tKn1sN62VH8E08M0Sd8oqftLdTZubNhyX39T9h05SsloZwuiSDIq
7oLBA++AAaODoi4xTDu+hib1B9q/bSZeKFD7gfkP9JENs+Ki+qUoiY1vbBXcOrz5Qr4l4Cy1/LS6
LC20WxoGdw16ZzYfOCP7w+AT263dk8JxIdyCzTnXV8qgfRcILvc2FT3Cxs56pMkTIE9ky29g4PSR
qeABtkfDfSedsCuEDEyGbZNttWLfIFwoxqOqo6Z9UclQG7tTFV2k6S4kaH4rznWCQ3CMGtRI8jFB
j/KydMZmAdMbGi6PGXVVSQsJd7mcDth6SKXlveC446Wrzjx+xkhn6cENg06DRgzo1S5sTpFIEOUK
k+ChM548WftyKlgFgJJay1ceq6jYUdBSAcRXnen/m2pthn16JCKSg4P/ZtxCKcNLLius0Z7juCc9
g4WMr2MUxLVtOMq6OmS+bCv4d0IQTMTncvocAYtC9JFSp2QhEH9b/Ra0ADFI4c905naor0v+mEdY
s+JVqGYiEEUb/izNLetlUSAZNGJEMvmRJfphFe/7pfdCqLRTRUQyzSm6QOS1aEZqR2elqnfifc3v
mLVfLu0xGZEpEAPTv2mzQlVmEPb9Epvor8aLMCLBy3yVsQtTEkXyQNS2NpxOWsn4BGplpaQx2BIY
iRJ8xzgMKeFEsC7PXCnWm0UVkFS/tBWBGBpuYKvYigax2wL6bDqEfrgC+dzW17m+zFNPn3Eqyi8i
aDje0dhFt4aTvSw+lGZxivkzU3YLOs/io+XknQmcSsh0ECQT5QviGOlDaztcKZVrlnzPg+SISAtG
X2MoVoFJSPuEnz6jzgC8hvUoNThWeFnq88Lprw5vnUFWeqT6LXlRWs0ua5ROUzZjZUG0oZEeDyx6
YdKk4HhstKuZgQziQTAmZs6ZsRl7UguXY8bEh/VuMzDJFkCghy7MciZman2Je3ZZP3zJXcpZvjxj
+btoyJgI4VHWnyr4lrZK7XwYmX2B4qOO47drmX2G11Z8VWRsWF/PIruqGqACFozfrXpiYh8MH0NF
0orFaO86QZrK6jdR+SAMC637fYn+IfhwSUG8ZyiOwU3q3jS8ZirRcE2ogeNdQ79V2p2ICrXvSBub
SU/QykXz+5rMKM3Uto063ntp0ncs3BoJt4+pWtT7+OiHqHdDlcZATjidJbPwQouNizC1xFshsSTQ
bKIONDkTux4Zy/RW42PeCunEMYOlD8EVOfPsWpy6ZnPXMKBl9/jXFuyGukH2jJxTSV9gXFF7oHBL
BbZTMD6UGkpAzYqytkOpoYwLTMZiKN9J1V6EhOsqEGjGZ5ajpGDbqbaL9CzdCyBRWftXx0nn0QuP
sdn/i0G6hJYWoADRbsGMV0ELHuRZhIiABTbzOpC1GmW3bploq2Tjtf0fwHOfkSMJv4GqnEo99QKT
3yAURwyOtBBx+1oioyh7ECKiKQHSkq5q0WEyVJxgYrzV6YOTx9VT41QiMAkPs9+X6juOt4FuaHA1
xfKzuTlXvfrdCOGNyFfH0oOd1DEwiBe6n9VctcwKod7pAZvHv7LDiR6U3UE0w5dcShNbvVNoqzUY
XBhmzbY1GIzNonXtrfxPb42vgRDTpFDcYc4OGLF9qe5+u0DDSE4bUbH6KgrDHucIa4JMqynv2yx5
r8RQYfWypgiWx2BQUNhUJmm901GWoAg0PxNnplaVCyqhNMUPav3UufCVVAzuS3K70G7g7bG6ElZX
iNLF1En3K7t9IEgF+4U1l+0Oofmo4dbdZqdiSu9iMCYswJMDiA3RZjlboORhUlcx8IOSrrqDIbi9
ADlM0lSdeSsDG5Ke0cWvtdDE6ZwpPXipEm94Ha367l2TNocUbFpB7YrPnjUkXt0t8kYR7flMgJmK
WX8YJghBfI+S/CKq0S0rjdd0Cj+tHg8BuIdDn+d3RewPqzKYIrk2JQLRkxB7OwhdkXVELXlTGP2g
R4dRDh2QEWFG20rADa6aIxvAcx1yn1ocLjBFCZIxlcGPxpPGkK0meEoL+PZLQ+fpzw9CoZ9lq//V
G95/Q3ibgns9r3Vud5UTcOIho3745oTK7Yma32cmsu2p5/NljsYYtEj0v6nRDh2gX8EYby0Y5405
caoUw0EiYyNFSpzy4/WsbgtGu8tyqVgOJZKyaxvjC5og9hXiaQg3Rt1UplhpGOunQfbVG8Fryqm7
iRBv8Se6IFxfYOWfpEXgvdELHxoA+8Nyr7Shq0mxX1nkskTwaBkMhnetR8La/zHyPAXqdOpn84GH
VOm6G8B00i0E+G4BvaVMj89j5DkKDR2lh2ey3RQh3yqMmZVsS/uxWBdQtg9TYnxNVmfTccWu07GY
SIOKOWN376t9XbLVNPJTE2m7dDg08+CleXtRFJyUmvWMpeBUJ2/KyoFc1/4KSmOMX3kXe7Hy0ihY
sDsmFDnt2sCgLDmmSCZNUHEzxZhO4viabJugPeuJeCQdCo6JfhvynJljhjrobUq+0vFjSQag48dC
+Qa6CSRq2bSsfEE8eWNHLNLCXIsNIR4t1KgF6/R80pyKAiRuEYxSiQ9YpeRqIorIxFsS2AlmtHqV
JXClqPVnhW6s5XuRYmFbTRF+JbY7GWtGKGjkYqLRSpiPL61u92JiB0Jhi/NeIr8t/jHC9wYYbUyn
zGHmCsjMQA6ylWmBmCCtlkq755gN09KZxrfG/FDMD7hn5Ik7ZvSo0ndyDhj1jPRZqDGH/Ni2MSJD
ddv24bGJOWCIQsrga4fdRV5zLNXSzYJ2l+SaW2igFHtmlSLZZY0OLhYqwMwidLBYBZPLRlJrtsD1
AGOtAuzhBegqGCjzN0CujfZs++5cKqEbax9FgRK5tRj9/sHAJGUn2oG8dQg3Qb+pOHJQ8aohYoeL
NQEHaudjNb2JpnWSMpbLmY1r+JgswT5Vlr08DQSh9OS7FXR17OTkvToGnxJ0aVYQx7Jb2J0WBITN
6DZE+HLCxJ4SknkUkJ8sHVmn7BJyY0N8hGPPIn4cGSPBNOwV7U2lFsNEQAaLOjUPkROY3fB2DGfc
EyAHCsOhiWTQAv7EDq3Wlql3S7yBdpIxXdXEbc2/TcBXlc/nIVBB5BhXmUV712HLHhmDQGV2xR4J
etD7nJpXREhemEa7imxO5sh0lWl1VRluxib/78yW52K6xvVZgy4HlU/chT3Wj0A8N6Rnc0Zf5YXk
SU041Kw/tNz8rZEECYt5pwAJMO2LsrHhaO9VEhxaovlKD7ExbJE/QR9foW4fpEV+6NGyx356NFBZ
knAC1n2l+0GAN6RrEWk4ocEKm5MXil9tdArq0B0D4VzsrIFbuPTAld7kKT9bubJLl+ayEHc/sLOx
JOs+x/9xdF67kSNZEP0iAvTmVeW9L5X6hZCl95l0Xz+HA2zvzs40RmoVmXlNxIka+CnA79behxj9
+x5ADxjPR45pJUCaEyFRNsi2gaq2cSBi5TS9vZej1dgbYwL2JT8SCYT++OZhwm5F94XNjymGxs8W
WwNuwkSEG6NzmSv/SKa6drdkP3zUQ7FRcnNu+cWfKpAMR8F9EOmSqvREjyfoRISCRp85ne2oD8PW
QLuYa74mAyn1T23c4xAN5LwYX8JQ1xZwEqt3bnGjv9dd+ZKyOVpdtSMBk1TgV5+gX9b1PajLAz5M
rkh5ty2HACtwWSGqauRf9di+WBRRmq9s59qExjrqFVInksPIBhqqDww655axnKxa/1ozl7UyVEsO
zmOvfJXth2iHwwj2PG/Hl6pHB0n+Et57QJvJt+zPYqhnQf9UaOPiiikSPv5/KPgO+sgTFN9ifrh9
QJWeRXMnLK+wzFjjBC37o2YP8wqCLsHxIlmk+jhvtAvv6xI11EHidEh5Da3Q+HZ7n5FjCSsm+lJF
81ZFzTIIoovQPYJoyXa07O6UIlxnjUwz1GF5I0D4oZPHgFLw2CvpTYzeM1eDm8UYXGNQB+lnk2nO
nyrxjzoJVVUOQZgREmhuktro3szIu2XSuOtglQAJQ9AQx6Zg0R+TfshevkjtXWNGhxZJcebLbyfi
kQfiOmfF49BP8FWnoRCQAau/9pOIebyBWr52tfP06ui9dqtlGRg/dYMyJy6KV4hkgETyZV/XB/CW
JTlN3tHy6vNg6bOIHbxaoq1yxl01LREc7nC//kAEoarO2rK0j1C4J5owTnR3XxfF3jEnnUUdYMAT
J9dcCuzIWWp7b5bEW4OYZBOyvvC6V4KzQBTNE7Tsk8trlWLWMPsH/Kf3khC6QqYPZd939dGtkkdT
auus6HhKUZPV2neZzsKwXyeFiRhENLfSv/q+/KFAQtHYLszp4yY6HeN0j7atuKFs+hrMA6LEc1dU
W0tLXjo/JBitCAlX1dSxQaZa+6O/SwYetkH9gR27VoIIbf+xK5mgAXVKWnZocbTTyWTByYB4vNVo
C8JblWpH2ASzpJOrru6PYSN+B5mfzFRZ5nb1v5QS6Rjz0UAwe057gwClue3T/tfOJ/SWszHNFjzo
WVb/oTnNKdfygzkg3oThNwyo1osPwuVOOjgHoKX4ptxsT10R6Ma7PZYEXbnMLJV25RZT1eHvikDu
YSPBgEhnwtuTpbgsmGx2CgcQRIYg1dY1ypeafWoZJZOFiDdvsjYl/7KYXBz9r8DqB4EHFtaPbJeN
suuoIpryHdY8xMhnkjKpwREXIMVoEAzwymrpF+kLpHNDgFgJbsEJtJzBIKcBfOvKZlljrVEZp4KC
nTURGyr3WTGZUrDSkYuAzQZ+CbwSO50HE7pFgGhs/lJFUCp8uj0zWIqwwScqPIJ3IFBCWHAtyxnB
KTMA4TR/gOWHnkQxZGRquO7AK4VE9fWYy/HVrEuAkbqGHqFAovseJUgW+ObcYIKtkCg7rLK4JLwo
WMv2p6yHece0vARCJtBntR458xXbQLZNhufOxiEFn08OpHlOTn5M1djVO5Aem64J6Ml8uG4V9hLW
zU6Ovs1cjIhjKhR0GoIHhwS4pHA2SnGR2LCS9tEXJwUiTx1Ds1X+OUz1avSxVmOhjMJHOqWE9Ni1
B7GKuV4GXL/CRAjOWhmJmW/AIIYfgGWy7VXkqaTAT0ml0K3cCJ8ZDaKaP83GmSksxypdzAmrYBvY
o+R0F3YQnOK4XSsVI7RObCl7F/5RovVMOFamN8AHhNwASYVhv+EamY929mMED+ZUSPMWVOf9wP6b
uW5cXpz2Vpb9loCQpajXnHH0VfwQWqaMk0SRVIEae39Mkm3ZMB7WxcKuEJXBjIjYaziAPLXfAWfu
SK4VR6JpXZBLGJ7NvsRalexwMI/VlLn8TyefRrWJdHsfmO0WXbf+gattaRY/05fppnEplpIa8X52
6uEB6SAQfQa4JG6/hcyhcmQ5sA7rb67Et67Zo298y7A0118Dgic1YHhsfcucQq9N2YBc/IwH5D3x
bqg1xvIA9gC6Y0+2JrPVZNva341yFnLF7zTiB9h/r30387Xe/mIVqbQvvLFJ9CGxwCXxiYRcvQHy
dQXMxJm4LEqS6bjhMliBccmxgKECK2e98QJWkZU8Jm7/AN6EjKU8MDxmuhg42o6EZFQ7SBSuqtKs
YZpTw342UFsRJ2Vbh7mYJd9deRrd8f+yO00/ecdNmb0GJLSaea2iFtq6h+TLwZGwcOTMHk82r6SH
ztNGfsAEkmK6Q0CRR8NcRa5fD+8N+ydqBZZFj2JCead/cNNZCj1KAFEIa8mRZTZOr4pkGXoCFFOK
G41ZqFWtU3CGGmohYl6PsO8SGGn6pIiS3lwiJcPZiahy3aYoZcunh7kusl4Kqn0sz6zfIdZwldRo
kpJxH+IuGXHxS+htDXbrJtTAYvDQ4AeA6cJvteZB6C6nA4VQ1YWBzqNSu5WLuIT5qoQyYKin0PeY
jrL140ALa/zknbOmDSeMqKYf3fuIFNvO37Zw2SUT7AJ73whJQQL2sVCEKuFAuYXSXN/T+ZiqvWkq
BgiMuxsgeG7fz1QmTRIN3liw9QkgWlY4r5B5Dvo6hQdjo84x+Xo54VkF+46uSrYuHDSClGC0O6uA
ySiYrFkRYsTBkOwrzwpZaM+S+mLDe40GGkgctJyPjMGAtCXLUWUpiihXQ0DhcVeHjAmR2yLnXIYh
IIWIsWCY7In1KmAZDCCyWhwpdowuNwEqV7IeCB5mgvfXB4HeREzavHXUMDVI1k1DblRHvkmEgqDT
PgY3PXBjLGgaVzmmEt/Ml/qOARprMpqRZckyZgzGeY9cJjRL2LjmUYlwqUY3A8/NMEDqA1IDZH+T
Jsaq5I+QWOzGEC9xaV3USj0Q1VWxhfBDyGRpN580pVEZ7yA1LS1v+nsTvROGVmmsOixTXmfuJrcu
eddboWFEDMixKDJCQzoIKCoBWshjp7wzGFqax64NliSGlsUIb1ojqosGQmvnJJvPTbQN6CPWJKfg
s67e+E3WoC5EWMEXVYiSAX5ge1eoIMtQoC/ipg+7aAMoe1r1xs6zkb9pws6gvTiTFJgz1LT/NcyY
efOL9N5g56ozWEqg6LCV2LxhZob3PfqTIDK7Si4V9bdK6L6c+8DYCCjgMv+u4ePwkgmiDKz8o60u
YAz/dx2hjrGBXKomfTi1KMHjyPOxyAB3xv+i5OxiXzHDOnTSovmn0GOF4z1QLuqI2JcbGMHSbsAs
FCSX3H0m4mwpP4Hf7GwkMJZDSNlTZvw+wCMKu3LBbm/EaapfsuYZRZcufOn1rzcu0/rDEa/SeI4M
bA3WrrVCllL0DgbSVT8KevIWTVXPSiVD/t3JsyUPWrTqqae86GtAow240XTwcKzU/hT4Z5jjmMff
IvTQNmpD/Q3Ke3dDWGWkZ1XeRv2Vxr+2CTI8g5sHn/Qi6fz6eximM+hK3WHQHhrxsR1cEgfpaQn1
QWNj27q/NG1mtg6yAhucmHkxTxDC2Kj9FcGWU25tkoZHJhu38CvWsh+Laj/D/StYGrmwPpz2HrUQ
ZIZqaQw6AgDgd2m28gnlGNg3DAgLspErD1tYCAbGSTCPGOXBO/eEulgKMB8PmjSPUlDYiIgTSrBu
9lD9eoZ9cKl6rGwTNolMOuikJR8Dqc9cNhdz/JoUwiXRvimqy1C33uro2Q6vtjG533xSNNC8Y9/M
Wybd6T1zaWRPI7Mw7YFZzlV2XrG0q0XV/UX2PwbKbcOidqrvHKY3LsJeRDPwspFioi5HdDjKEt2p
nGUF1UdrIX0lEx2jdZwcR7BFnb4ADumOy0Rl3k5xkpFAxJXhE6LaHQBq8s3s8+Del19cuYr9ToQb
j/q/NAAAcdWin9G4qSjizfbXMsDCmzc+TmO8Z82lLf7K4R+GZdfdpO68YfziP/o2WCYWRmKu3mbN
HyQdLrLeB1NgakggJ9tPpoKF8ipYoTXqPQ6fxSKIb674zBDHACfqMG6KLgEHRXWxdQjpzMZDaa9L
7WmxuBfFJacmSSlBPfleUA+ExqxQBrQrXy5LbBspNulFb7Z14XXsmjPpnugowOHEtwQQyag+i4JS
GwUT7p+gQ83tnYvuX6exx852Xn2yisuIos0NYH8wC28ySk6dLS4OBZAhQTFJGXlLzonNqrpCaGN/
WIjDC6+d2XyB3PoihH4GKELw7qYp88jw7jaffEOYwm3/lSsrL/usUKHVxnvv/URgKApWImH0zURq
LuKzKY711D0WeynP0rkE5sYzjmF85r+TcBkU28Q8oc3vFQQ4CpBwZIUmXTpmax4eNPHOZIsySxZ7
VI0xUs+432AEYsY3Lhp12JjSP7mSVlR06xitqdPhmCyU42TwG5tN72SP6f8qMtmNYcWOG/UknSi9
+roLa07d4QCAAUA6wRPhtSt5SUfsrlCWtHjY65G71WO0Gaa97ZN90JM7N/yzdW1VgYMgFWspO1ot
zSBeVCM+UduDdwb8p5JMoIEAA9ECTN3SwCcm5sr1JZtiup3CRZ4Zn0HmH2NT+w7QgPohk25HXKNI
u7Dr+TTTetVPliy8sFLYS27YMpWbiNmmysDJlYDevGIXHZvahLoUnZyOCI6wQTHaf+i1dkWqjwui
f1cDncCSYQn7d90mj8jQWVNCEypiBpz5yujiazWW26FTtoad7K2g3yWUVbnbLpIJzl4X+yGdmjWO
mykspnc/Ci41O8J0J4e9IytClbBrdPGrMYM7qaaXlsTqDptZY6MT0/0V+Z7rjPHVxLBHyNYRwAsT
YZqvaaO1dvwOt5W9zYFl+XG2GhNr41Pi2PAmgWOgR3e2QO+V0N3EtdgYTC0dPVwHPhEuUtmGlHw6
OSMFQ23wOIbAYamYrJ66cR27/s2yceIZ2UPXe+VNt1oH2/MmECxI8657jBWbyYCtPxFil9bgS+q5
/rAnFmxYMrgjDord2+TcYYc7ibk4HPtFNxs6iVSkRmZLXhN1mfZTEsdp6VOPUr0a4kNn+qUwRLvL
MuuV+UxV0qC6GYq5t6VYaVHFFk6BimIc+SY3MUqZgpXhrFXhr4/FwczKz0Zt1yPI9MlxmU0Lo4mt
1Vm0w4P3JaHpDeRIvQUN6cSGfU6odZ0Yym44jKfaoLDwYTXSggPUn4NL32NvvHRaB5fqr03aY2Kw
ZuxD9a+FUEfJW4LMVJXs35jzkJrup0LppvzYoDzGhnBYIB+9Tg7rZCXC4Nj1X261S56Zq9wtxHk+
6rW6Lk94mT4zbCNFRl53Sxljt6wFcEpYjfbde1C67JZvuopYLDCL8PtjrWlHk+8dps+xc7pzY6vn
kD1hG0MWKW+6HL8qGZ4xfHyWLycaqEVZ9+eTSgKcp+2LO8T9fc85ZmSQRems2ffsTHe4NhD2HevR
udHaF78JpDBCZ94b1T2bVXq16ANRCixsO91ZHhZLe2WNzOmL9jLaxgmu5N424v3A8q+BAdtIwkLV
bcWUP4/GvV+Pq6LNrhB5bEJwMyLNVSVgWKP1tygOX77L2lSSmYarS8UQbpIEIN4cIihwoyzKvl4Y
ZF54zsqAL50ioklj9yDQ8kZKsOpJ0SVqGMA4kHPU51ztrEVxGXCwg9c4q4IcK5LoJRcPgVqAwsVb
qf5pydJjvok7ezS+cx/oU85kSrIwKDSxjgMKYecuQY3UyVfUDpsRlU5sguWM7IVRiOXUG4YAX9zx
YTNltdjm8oWsQdurYXk2cu3dTcbZGD/sVtnGbNddqFZDgBjfeJsn6sVwPmMAYSDAyQyIcDmxDwXT
CX5ibWfeCRGTcys9E2czA3AyvjEeza0IoojJdAG4kJ0dOmPax71JeA9uwwPe/fPtYQtoFx2ktgiF
JI8KFaGpMT38NMdTj36URCLk2SF808brLpYfXeCEHkGqrMm4VBEjtaOPhhUBtIjIggyxZGRy6SqU
URQSffuKUw9pCIF/cYqBBqCnQaUVg2VH8JxnDJlgodhQFus1t7a+zqGChrz0paufY34Ztn32Lfec
CtT7YLf0REHAzgL5ZTvBJaDEhTu5BVj3LybkTpTRJmPDIKW51pVyP0AS0Cfsq5JvUoP2zBnGjR85
+6L6EUh5m9LCrpFuG8/Di4CVXLUPbm/srVd4toPyqPMLHNuFpIRZmxkXN8QpUeqfFarmAtRfn1rP
cdDeI1X5F/TpOWjGBfg451UMydECn5tKFJBEclk2AzqM5ZkWbHOrfqeRNEN4RZsIuRdNfwsNzLnr
xYJuiL/LXwBRAU5G0AwuIQRL+Xl0NqP76XMg5cHKFFdigAv9gPfkqyBesNo33Vqrt1EELI3HcW92
9zHn0F6DL42SqSryOVLAEvjXoHqP4+8QiJrFL5FN0/gI+RgKl2EfbgtaBM8869mmRupK+5otiuYK
Jmok08/8ltgfy7tm/A1kkUX1OY4/6/7G6LV/aflpzD5YgfQU9+ZVOGtmb/R8ZftyvFWmbaS2Udyt
IjYFmJ7Kmzn+QR3+dfg3Wa86+UfDuMEVT0N/lzWIQwo8fCJC+QHRxHH2g+EK2etPUm3Vbvp2B5P/
/KbVtygRn33oQJ4K/cc1rxqPLQr0yVq2RLZeIdfILmMMyOpeyw+qbDO6k9KNu4ziCneho/4iQWBd
2jbpYpxGFigHE7yIXUpZWT75w7fRHgodtxmapK2p7Jz8ajv4Lw+CuLz8nFRYazHd1HRLhedjc/rD
K7EY6w38+CNpcjMDQnjS8ObyCzU2ZS8EPPGyIEUq+UlX9vA1mvFLEjfRfjjdNqDwazgiGPwprLC7
Xepv++EINqNCyMUmMjkIrLB4UvW/XvKjGm96+g5mekRKGO0dcSjEUfMCrLGEvLi/ketu4SrPqH99
8Du+abFZnTiuMwIMWc8T3YMsvYKH2odXKC/Tx8vjXeibMEBPCjYyQYtVZpDv99R3KsZV89ty2Xe/
a/WG76zzdrLelUCnHbAkzyD/Ee7nCJm47d5VZnkiJ2/sZSr7WrIbOCOJjn/pLeBoiv7gdOvMWypE
zxOcLTehcQ3cIwV9ioXbcoA9fDvFP422D5SF2Xwl0IW1s18dzXGBbbMMSTXhBL8XJSNv8Wu5f4a8
l9nVb59h8WBgr/k/qX4TVNGsF3kHXCavjn9NFZZK+mdmHQLa5toH5Td8FeahFydmw6kFr2UGf7S2
MGU+eGnGGPfGXZOHRodwj6l34t5duwGJ+9Yf/4XWPnN3CK9ywVR1mXonm7Gt+073EmifMZbmmjeu
Z8Cepwh0Th7YK+ZcjHlOpvwc2M1nfbJwMRUIcESsTd60PpmZ2e/Ub0/nBN88gE2GFMPZKw4DZz1E
96gFjf+VNV8RlJjpcjsqHH/+00NFTGoQaplo0WaHtF+G9k/fv3v6b6z/2c5N8nj1jNx1l+wa7Nkl
gZsRLfJX2wHtKud2jcirfNf9vQJpxp5H6LBxvCuTIhorY3h2TbAta+GfWrGR9TEdd05zEdrRtY92
/cjSs9O8xwiyPMt4c7CeaN69Sc7A3hXr5Ccr/iLlYNRwZuR/fgB2wH25EEciyMMao3T4TUB/DqH9
W6VbgtpVJKTqOVHOg34H8EyLwLa6xxn34KNXMZzAP9D4SPTyWel3MzjU2Ky1dIlpa2jQBR3sDuHR
Mwz+POPGAMXGOChJpcq/dKZNJoZKk5mbyo6SqRLM3N+mOfcB9oPimTEo5RJwvdvgHcv4XzMeDJg1
2nta/ZteMDym6uR90wCnan9MFDsMFoN9Txh2B/mbTG+BsTX1Q1Utx/bIpq3HZK7fIkwDrn/1im2W
nL0BYc+8lu/EgIAGRxi301h0mvrOoWjXNpp/YvHhM6+VuAz6YzuBCzBRCon4G/L1zSnQTZGJY88T
JbDJcLaexNq/AheVMkKG8zAa3L3uq0rdbaBHaC6JNUKSzDMCk6BonGum2I88D7+UpPoe0mQhKXa0
ofl1qDTnXvtKcP+9lTozDJflYkPo70h6HEt69dzblMe9bJ5t1qG7D1SIIwGYcddx5wSIEKSdpYSG
2TzPkQcsKgP6ILKDppdgqDQg7VqACBaYNp9IpSQsEEpCg93CRK07YdeU7jepSkRESnFwjNBaFGaD
IN3HRsGW5Q/KB9uwMJ1QBwTH40Cy0eb3xlpzGPlIs2CMa+LBiM2YVi62lDkvX7ayRbGh0Pd3KRNk
9OorRVZn25DzuDPm2UCJaTXAK5K6YvUZLscMAa4jwpAJh82DNsLGw80KVXyUy7pVtykRKox27fOo
RsPK8fO9HhKEVATg+vN8pC2fmSq0fitmYCwG1Pmpgn4d7Tg/DGvuyxCVN9PUiFDlpZAciHpEA1WO
3q8QKhFMaK4LnSVurGzcQYvAsTRzGWVQIFQby6QZDrzD1741dpkaks6YNsyrFWVvUkSxLM2oBunS
CcvkYmCT4dCHEa5WnfzQW7m5S0ZJQ4yly1C3kgzryfr+kFi8faX9JHkcINfExbXyvKfaKHZuglay
CDhCps8bQv/GJZkb4RL3RVcRM+79OAzL1Rx4nAVWrgJ+y8892nQxwCWl4butQV7jus1vvYC67PQD
9wP0ik5hJT9omGDY2u+sDjqonjp/tevmxD39mFk6UTpKZSZbNdyM5J4v065E9V0zYietDWhtVOvL
lxz0p6lB7ByRIUhL34Vaca2An181nm+2ypBiMXcZsvm2VW6uiCxDliTNti244U16zrZIQBsoUHsR
ss5CgSmistN7jiioqV8jfqAoDPVVphccmpoxD5GXzoamqFYkGi2G3CHPq4uX7CJd9CbT0G+61smH
Zgzv5OqysbW/UmfAIJ0KOyJTAb5ybdXA9wIyulvlZineCQpLjl+RyLXcy49uVlWkY7Yrv3wXI5pK
x4U2GmVmvpFEcQ2tqxwikAK+qnfbOKLyCTEAA/bfNwZWsdSJ0ZGH3LSp3Gn1cEgm6YPa+shNy3pl
KjTwXknCe8bEG+sLqxlg9KRAVaG+8JsYHE6PJ7uPeGFNhjtFhWTCqOHb8S+mPAjtvWVnySlWug+3
SfPl6EYrVTGNuYBNiC3eICMt9+xVKMmkytyAYBeknKR48FvspqckGg0oy3DgzIGSXc+y8zoiNnJR
+iq2aCd49Rk2KFhGDqKaWL20zYiSfrz2DO1Wacku2ZLKh5n4J+ouf9cXHQwWgXkkixS2GEJjwAfh
rHNOgwN/YCygaume41BWOVuHOCxKkOAMgg1dflPseKjVmRIlgPmTyVptmxeiZbAGJOmhzWxWGTEu
grC9ank8T002TJYd68uoxoOeoCTXTTwrpW/il1Wvmgvk3kKbUvadmHcaOAzkuPPaY9rVmaOcGb2N
1lgvPmujS9/ygjwJU6kxzyDyB5ofzAhrQWvUEsORMwlzicdFbcp8V2XlnKXKOq7okqzWA+LC0iiJ
EdTbsoaoVvlLnWkdSmk+BjPN2SawUJalzYosbPtZQw4HCYjRgiBkTBTeqZco5Bt3gJCPsgqGdrtp
hxwZbTy+opB4LgVC+pLByi3O7AdP2oqK7Y/BM4tLx6lwHAxPuPsGDoTiBO/qZcUN22NXUghoPz6A
GatQViM7QagTwSXx+YzjeGh4gcJNqisdQ6Lgr9LxbzUDS8keBQLkKTkzaXxVKS5phoM4zjrAcd7F
y8C5KT4OLMYWnO3oE1PypBel5j0DinbfUHaM3RSHQ9orSsTu9j23/IvEQ9ck/rzTNR1mfkWmKD9c
W0LOa1TvOwXruzJlvC0M9l4KownEQsGpybhENP0c6e12YPMJ1+IRc2TPbDxAgW0sCsFCwB2CfSzp
d3KQmjYB8vzIatyNbNJSkdwB+BNEYo/frqF+ElDxmWnfHVOkeLCJrQfsEE30yDFlAsF72rVDtdDr
CgCze2jsyNhEBkABSX5LSQzdzHWssxNwqTtpixhBJY2hRP9dA4HE8ME2guPkzTDRBjexoa7qMX9O
vPlcpa5XR/iFIk6X/QDozoum7RRyszFkMG6NLEpRaNwsQNNeb1HtWvpPBPIZfQ+A9AmbF2fmKx3r
9CxQYvbmsRvTrZcM32EhdZJaGO+1/rRMTT0iF7LAWgJM5ejFK5QMzlvcbSneKeR4FDmrfO7oh0HK
WWlOcVS88cvaq7DX0SqW1W/WMqYNwtJeds2OBS4i7sZlIY/y0a78y6A72Rodu8MFSaxlthgaR3AY
svVu0wp0X362KxX0GSMj4hLh/tvNKULUC5rrIEwL5rwq7r4AjRQC+0JtK/ceGxhh4ASZEJxQn/2O
5WPzanGesGdn1HlAv3QSNFyOM9Lm8n4ZXDIdVaFXr/2Wxj0auR4i1E3eiNp1iP/ox7g6d/7I8tM3
+GkqunGLHDXcm5yzxIrpDqYkRxAnVppY09hJApFssMtVZ7Pn56gLYbxxlDyVUZu1BoepDMkAlDYa
66LA8mcN3FMDFmqH99g3zA9XHS+FYuq0xmI/6MWrIvoj7lskIyFmXOUyFuS7QQ/iR8ZSd2AN7krn
O9C8ZQF5dlPGaooc9N766TbpmPFoXuny8nAnINrl0/FrsGHIXZTMZpmPdyuIsacCvGHr7+IbIJUO
+RRvV67cshx2gdnUP1UzMXba+pwNdjfXqBpjxUZlBNSsIOYryaxV6tYdsxvAsz1+/dR5RY4O6Qg3
DGrZuzfGmHWZMviMWeeNF9+jzCViKypfDbLxefM/WaTGTKzN1SL7HnBxBV0MNT1kCdO52q9UvLvq
JSu9oOTUHYoD017FnLvwXMLPRsZXU+Wx9Dzk3dKaC13GeKduvtK5s8p5eDFcUCJefgenCjaDgCLH
dnxCM6MVkNE7AU8sQfghKfHJTrwpAA/GfO+QC8AaJLYsaqw2zd9iT/dWMVOxxCs/WyGPafxgtIt2
HyZ5BywOEZ+FqMZVb1qFX6YXHbtjq8J2LH+t+M9LDOZeko1SgUU7mYYGHoGg0klfmW0/UFDwZPBZ
xAZGx7QoyNj1QAVzAc30jOisFtZWi4UHKoO6lQq72kQ1wHoPSzwJsJnZFLXhsA2ofhtJP17pfBqG
Wx96C7FKHIiHVfEph9PkBl/dWlDjAZTpNGwnbAOEEBtzVFj5A1MZSiCFjmJcMZl96yTIsjWgB9At
NLmUmsVgW5hocMS6CMzmWZqcLJ/BZZypBv9QKLPM0g+j2SLZUcn3MxNERiUXeRzTn5QkPcPSiHAj
/0KdwiERGBG5NjScqEh8s6oJcAm0FcU+dCXDIHXeYzVqANiqGowcKhGKuomj3h2eplld03LFtb9Q
6+7XSUFqB0cxwmFpbWSYopVrPbd21khaVpWI+f+/o5j+NWMRn/14eDpdwTclqoB4Tb7MWCTL3oe0
D12cpY366kbvM9C5ZyuG4m+MaUcv56qo8OUOXbNB/cIDa7WQ8FAwElzjlsgcYh8XtaLotybHRWMM
iKtMdInYMYJGNjNNLR9hSWkXlTphpWl5rxooQRrmnFKSO2grMcE8OgYoJQGe4ZD4mWV4ygoR3226
VmQ4X9lAtx3+eZbTLWuDN6pEeaapsETxX4Gqye2t7VQ9kKjcXQ6WtmkU2W/NMsS53iLqrm1GmR4q
jKjbA+fGYVB2d3XkURiFDQl27FCmmzBIbMx7xdDC21XHJb3nSE/RfftM54MQ0VLFURAqfJzghnOM
XzK4+nbrMkCNl42bxUjZiYFTohYNLDwNx36IRH16PYYbwCZoMaZAGz+V7w0HFH9m9C5S51M0h3cE
05Q37EQx/587Vf02g0m93lDEOvHDZ0Oz7IMK0XSBkR/KD/vdTlkadJ5vQ4sQxw9uZqK8Kz7u8Cgw
EcNpbIgr0/m2AkopBBjIkARQzd5H/t0hHvHYMK9czJedZexaN+OnYqKsrF3PexuSyY2j52u1GeGm
lfd8SNDrQzFq4RiQVcM8x966uVy5fQewMCFRS0KHRp2OytRFdYO2MYcCkChY4qB+37WC+E32EIKL
6KVNeDRixRAn6yQm+M6lVpnQGK2FNT4IlzEEYJRejrdoi2FXNjLfZmXFCcyd3jd78JSwFfQIL/YQ
Zjs8KAS/1huTJ3iI4QTXCWhWUqkkBgorXLdj+tMblMOBjfVgyLdR2v3mvQFZvtI/2jw6CZHfNL02
SGF6orP6EFF5F4/sRN7DRKqBuT+ESJockqYYVC47B1m14REcSHd3RYj1l/RhgLe/foiKoW1qzvXG
ATIdJxP7mSuAeTJsu6/cIiKzdpZDbD1KtFtjrPw4NdJpSxarXEdlMapc9yVRA1nE8Vx2H1rBpJXU
d5ARtdKtG2ETTyIRY6kDZYVJ5LqrkHWRUUq3sGkZcyus1gyvWgT60c4hwXaauTebXsy2cR3eadVB
nwZRuAsMc+mUsQ4vGAtBME1loiUmQWhZpIYxxSiqc2tyBKronRc5AV9AknghPcmY3AUpoVSkV0o3
QOXSzkGvvlS7kEt/SkessRaOKdWGIR/SCPdc72qARqF12DKatSlQ0MIkCgLkXKWJvVjmLlkOwIR7
tVlHLfo2D1y9X+n6WlItzSByryMftjCquC7Nz4BexaaxUbYq4EsE/UpXRCbnSH2l5T6V6PkUg6QD
ajamWtlP7LYMe6t9K4PfTqhfGQFLmrDxAgA+idPxrrnaHWosUoo8xEukIfay6mPVwjizIw9aF1aq
pgcqqFgjebH6eJFpyMkbkNeTht7a4CEJRa1sFNKx1R6AcEIll1fRlwzCd/o4/gyRoLdo1xGx0Nhx
IPLnXbwIw4SVdDdhXIploBFtMgR8rQ4pG5sHnnhmfYrb31JRHf9j7MyWI1euK/orN/rZkBOJIRMO
XT3UzCpWcR6aLwg2ycY8z/h6L1CyHZIjHFYo6rI5s1DIzHPO3mvHxny7KPCaYOR3oAzgTB8SH3dT
lYTl5blzjIPusfa42SvdZdfEY68LbTG+VgqlzDiC0WzpkFVJyRnDgw7p5KgZKnPkzyRYqkrUgT3x
xSPgrjXsu5mbZKVl+IC1EM8AG3pl1S7rQe4dSA8tCJ6i8+MI7ioOtMSRpSg9kJXW0Y3dGjfRIjLA
Y5RM5rBWy0/yMLXFPTF+vjauvogoA4aUtf128O6rlgWirWySG8SLCth8HOudKCLsztXJDuJTNna/
WF+wqiW4MegaHLBBHlDSffh+f10EKlirpr/lWoSd8eKR/u3gGGY6CoIR3+TV0INZ8WxiOYJ4pD4K
UiQZzU1Qyt20ZGlk5dPU53dtg7MkEhaeVfPVDwVFl+aXaZNyV1XjoyLBiIY2S8vEi6UsmjecntWG
4MsPJJePdQu0d8rxNkSSJAesnWu/I+clTQe1Nfoy2LRfZVHcWoa+cpSBaqcg6wVM351GZLPYApq1
8G1kcwRhDKmizhzqFzuS87GV+IPzARYDPNfrwGIKNGfdXavSg1NWOAorzuJdtphhR7zYJDk4SK03
huX/8mxzT+RocG9YhymSj0gofpN2obfTAKReNaT72QiwQwJNVo5m+BFQ3PreCJapfOow6z9O0UdR
MDawM+xe2ZIWoul99W34GtsRjqYym+ks0+NuzZHQZjLEoJ0k9GP64JaNCt5FphoIQ8j1PGuc1nnn
/Qyn1t/bEbDbVOhdsLWIB0Y1yCGi5CIxVf8d5gyTaQUTtRGDFbDjj95yAW4406/SJashg9VvRvTc
K9d5NgNK9xJ4lTWfsshmp2aNobu8aeEnjRZ7ktNVv2vSoWk7vzVORioEy7vJqDutgXQt1SMybSQe
79qjiCrs45CT0IfzJlq5ur+aSvRBTcNcxHRZgDmbLs3DNWQHEJMa3qSP1GdNuQtykPgn0towFXTB
Lk3jm9Cwh2OdLtCbfj3z+xtx/urQIdK2c6U1OsEZ02uPDJ1uqfkso+5XItSzG4VrwIEjYiduQF1B
84kQUxPq0C9PsYSYATj6XZCVi6l4vEZntKGZ+p6ib2hQOrV4G6WdqE1VeRyiObPMLOEbX7MMYzp4
cLR545Ac0Iww5Q3cPOg39xzhemAm0QKzWgDZZCDUZA3Avz/6bfwmKfnRsJqkSg2MpTxX6q0mISzq
HfRtngdeN4i+QBg+icn6rX3uQer1JsfJnxdPXacPkh4vCTsIE7oWIESVegRoLA9EmACuyJdh6AAN
oZ9BjJouzg1H7s0yzbZeaT1ihMWMgCAsn4EdYNqKJelN0WAdY670bnThSIZ4E3W8QAqJU5wiXG94
eZKNOXQPRLj9HmfED4V17UvEEMJHz1Z6otgRaAqJodJyK8XvMeueXT+7z4mTl728g0EcX6yBrBND
AXYtJlioST3fW6FPpydY2u6AZ8PjPLFFTfguNlXmv9hj9uLHKEgnlOrrhbCXBQl4zLB+rXLqSQX1
A5szy6/hNRgqOFvGMVqPeYzfIb1bfvc2z2mNwJ9BDHGwJKFgMINxNBg3/Tx+ECzyErvsPZ72CXIB
iWgdsyZvnywGM04BDrxvC9SrJXE/FR2krV0n08YrGZzkNgee0gHmXndFvfyCv8jkfGlI8sDuFTDy
wWJBtnW9TxQsbWueGQ0nP52KdqDS6rYvSsQVRiA3oXnoO5CdmVcEl6rRzYrztzwUFkKtJGYclKNH
RjiJ4powsujQkyrGpeT16VuVddXkNCcnpNVANxlMupOGcGnjnUf3CgCJGOKJc6qRr0QCnCodJwtN
67FH6Uu7EtFyjEeRlilPbb3hHEvSbi+9lV+2NaOyhB092lUFY2Wv90DXSYbBVsaXWzZ4CiJIRgHM
oyIXF1G8MHc4I8cw7cBGTZ8lSs+8mH7JJZArzdLfoaMfaDN99pMrkPCmoGiYj2YkBh7icnqsB9Id
e9DwQAWBzeW2ovdR0ns8VJrvYBd5uEUcNNdfgxZHB9KqGTA1MRU07xhajZHr6ahAKCmZtDs/a199
N0u3qc3owGd6pdXin5nSnyWrR1H08Km6rZrh+/htzum1CxYT3a0mm4DeGp6orIbhUktszwNPFwrf
El2kPni9BYlS1zCLnHurSd1dHgfkSFOTpeyhIO0x1onLUFvmrtTk7rgcL926fka9T/pM+2gkWBiq
+UDz+KdWqNYyLz2rsQQEZzILNfNP3x+OlpMbnCgZhfdzd2moD4aEorE1RsL8FOynFJgKiAxcINGG
ZLlqHRsdzslWLiPlnjjuO7tzX6qA7pdpQLSbHbWj4qmOdT9eKWdY5H6gn8ffWRCpNWp+nwOdiVsL
saHxZJRze24Iwh4xHO4byzjQkrs1prZZ13QP8dsTCkhO2do2ujPGS55FIcytVMO98izwXD5CYDWZ
Oyua26OVoZksmGnt9KLWyDtsIrNNUo4T1wzzNPHlsIYViq+FfGmlDaAm3E9NT7xo7RWEWtLto7c9
GpuaufHJbDnJFsgRqurYTMRkpmO/9sKRuzND8BHFA3moTkZC9QACwyNfKqsK+g/gsiyT8cmoLqmw
jE0Sp8HWy+UjV0/vSg6RqdI93tjkri58+85tx5UTEDrqJkik6YKSkKOQ+pLWRQwppQyDvRxQkqvc
bZkl+caq/WQ7pJgVBgguhiX7Wwer+RTdDpMjD44kWpG2+kwXyRUHk2xizroecs3WMe5iszxo8GcD
HvVjOOXPZpv1V6lbXLs+xBnLcIjnMS0yKkaxJTmDhJGJgVZQGe9DmP1uMnCF2i1/GaEHP6rynzS0
GXoBPNlJTQBuy0shGidgpVKBaI8+OxuuSyjcj14JEq8RdJYDDhq0BZPyIdV30bRlXnkYqIJJaJLD
Osd5EHkC6TSgUWtx+KTwbVF74/Vgqd6gZTZIxUtt+Uo5/kaQ9QifE2H6XDHfyQbyZN+bkX1Cvtqo
38jYortGdYi18DVxoNWFzvsYX48T26QVDjcAfBkMBDddYwNv9QTWsT6AaNWjRplfnalSZEFVz6Qu
u2vkePeFnd4NBgEyIjTfGre8I6yK/gRPGH0POrEMZ316DSCHoAR7yTLd9penZy5/Rc50HzZo1ls7
v59G9vdp7ml8AaEZXPOpc9IrDvAMrHuslBWSYn5s7J8py0HrIxghFQU713xXdd5D3b8YBFm67nxN
JIlc0bQDZgHZrNP0dVs194eMKWvokNtZu/hOSlCR0pyO9JgCxvOEBdNXpBQlgKdziRAJ0LwsTrpR
Qp+YR7TC5b6fAenJVcuczfJ7dkxytllCu3HaFwo+Hbptwp65IJBgapwR6XDVcFPOsBjN7GfI2MhP
vwKvvsq7+FKxFDe/E4/9W3U0OnqmUrVxlH3X0nJLAUrVBbeLnPec2hqOSUg1CmMrEucuirI3Pwte
mP8B/OgZ6nqInPxdQDXf6xmdIf0xdGEBP8I9++TmFd6tZ0jWT7x0lty6CDRrzqljfj0XT2OJCVIA
m66Lp2ZwbeTJAFQ9Mkks8qJ9TV4J8/HWKt5STDsFZyCnHRAqjucY2H6GTslEchTQhEkgs+aS/2o4
xHG1crL3OrpNu57WHC5WnC8dZ3bCWTcRXh97/Mj75sNsrQM59RwToJGmcwcKOgpNMMMsTJWma4n0
h+8/U9HTaVkJGPxLF9ACed6QbzfYdIGorIPIXuNetbYRTeLM82AMMAouo0NOli1tAZrkbkdZSc+K
6RNDb2CoSAjtAUQk50L7F9Ew654hoKCAxuW0qQpzbSNyyZK1UzEfKufwo3VoAOfefpznbjWlNPEI
aOjXnGluhxi/V0JMOSdAIJMhybGoFFKjcghtciCPGYvZfl97Hpu2e6iM1xJ3bNMrvB3RriSJLIVo
l3QU6GVyWWLYPRSyo0ivR50eOwxyrG3XFCwt1zg4B+gO+vxdqEcHJ1a6BKXqjDSiiH2O9pvAKmJ+
BbkAdKyrF912FseXwtu5VoFPFJCn35sCrxvyGC9IYH0XC0MI4SSVP8SWyUCdCwg4RgcDLSCjsk/7
CbtMfq2qCkt1da2dN5RnmaNdomARRQYsbTEJJFaDEd5LyKPGxrss2RgcoD2gj5yaV7Nsf0qfZTFx
1I1srdci9sDlm1RGUE1KKcU6tGiqpmXElNtInzrb2rlGvnGj+sGn9W5YEzxA218k83tHwpjEP1jt
R6yUZVw4T5IENFk34U+7wB3qdrAQGOMa902GXmdM+/l6dpAI967bIVey22NGcCicF0A8RHxTQnps
w71lvAdx1z9aPYSZZqDGGV/YbEQ3PbkzQ9fvByTh06nnJOcr4ylNx/Ai1IB/Bk3/TaDhWPbZeM18
pDrNpk0KTY60pRiYck26T26ZG3urRgVir43aIW8A/MassC3r+Nku6+HeaLW16a1JXQV9T3zn6Fwi
p1xkSGVJsgNXgWZMeixLRD9TGDXWgTyKwUJv6/qLJThMPv1pFtdM9PsrRYonOqbi1W7Ce6Ox7Lui
zXCx8dnf754T1yXMpNLbqO+YcLVlRYkZh4fMQdDT0Ch4WmgoTZ4R/2h16hgI7gXLnZNX1y6IVKrU
xa6NacdMu3gJ5/zeMpW+ZaJVPQ0gO7/fTW+GQXyJsSdvVLW2ZKh/fvfu49HPD0OBB3dUHMWbEQ08
vm8PhOpy8ppyZztgQsEDa8hdiYDpoShAiDeWanmNb8MxtD/lWNJb162+jzyEJPlIL61touBGtTDT
h86qV8Ib6ut2RtFTkwX3FA2Js9aYLR5Ui6rAbcy3obHjC401cgjsyf2SdOPaW+E54k70Q/Ea8BNf
6giOtfB1e91ixarTgVIsqKfXqJw/SgdgC/29/r7KphuPPdVWjJ7nYN+A/ADKNVnXs6HBiJndfUq0
1UYbzmtZoeXNclxvc1kne02z5GChTKDUMZoT4JhVBF3iMKEXfzCIQFSgxkKzLK4a2Y68OkAa0e0o
97EbPCzDi4OyQ+88hd1PZbXNqcK1CmppPMJfC52Aj7TSuHSs1Qntw/OUpC3CmfE4NalE8BRh/smM
t3Qe+JfLrjCMHDjzIL2pvVhv646UlQ4uwk2SwSBvasaoWURvapUp5nVzkuk9le3ZFbyghS+Hkxv3
8y6YNcR7XjW3oy0/Ahhs7yNKPth/9sWKySKEesTwTfnWJcI6NXIv0m1q+q3rlymvDWlfF2WJvMMV
Oy3IHkzr6ufoEwUgMVpWM2jPiZ0oLODtVt5kvjEKmXewLUAUm8Mv19zbOee+1Ryp3czYeitst90P
PZdxVB5EtHgfTgP+pqh9t6OOG1sn0yl0wRqDPInXM6A2sXLLurmyQLepZYAe0pyag+LimUjPOUTD
tzEw/tfMv3emTQC3E8qGtCMeRHwovRDxT9dHCoEa8tVBmAhf6AFvOXXft0MenEcX2rVOOeBm9XRk
T3CPKoGrFqp2+ol4DxtcGQH0bqQHOWx+F62sH/MSb1HTwvF1dUpDUcj1kPnyeprYpYuhrU4WOEid
+TOHPnHVudJA91VAo2C3uqpGubMpG04KfBqWpxueO/52KTljJ2CUCGRqC6WPJWXAC60v9vik/dlB
l0d3iyJbqCsUmfdTB9Kp6VSxDZlHMuoV7ToWJkBy2nDlmJkP0kIPGPB6+BAyv0mdeGNMqKBtxxjO
MRAVxqtosJvJGGlWVYhjKGF2fNv4WNk7q3Tda4p3vLWGVNuKS3KV2tFVq4fmVVogNQRzdYdVATSQ
k571wp1xF8c6SIJcUS0HPbOIzomqAy0T5COWiPfuFMNotctyLUMhn3pRl5cphIzU1MxrGzXx8P3W
8oBZAuDTnJ+i6i1lu4GvGNMsKtIJeFibIsdaHpqWabkxIxpH1aKP1gSrmmy+c5Gi1oy6/sRIjEqx
jGvyGntxtkV015WDfYhVl5zBeLarsKppGVU1uear2Qb0ZHGTrGY4kov8EpWyF58cP0tOuZKkERrN
I+7A6lY7OPpMnWIN41V7q2zzlgRurEmqrU/t8iCqFMiTkIeoypyj1qZ/hbwk/gQCgEurTqd7iZ5g
PzTWZyucj6TOqpPnuS0eEU8QoJMnnDqaq5Cz6gbOUPtIdvuwlyXRuFEAgNsu3ODsokJYNa5h3njS
AiWVknPSefF0yUYJwULvmtHRX7mPHjSRk7GtPQCnQesTSjVb804+o1SKaHN/yCrgmNG4J1dmxWXo
qFi90eI0PWDQgqXhXLdgL6OacgaRJe2EMY8vkj42L9HlTVc8ecOi/XOhRBfU08fajbptFBaYcwz0
hrmB2s8AvtfV3qlwAvu5JK+pz3kp5v4E/SXGhzH7NLFCCZyqG3C+FjW6paARd52/iEIIshXGrnAz
GklObCJ+I/0pNJNTi9PplFTersv9YVnfkDIpMLuGObGs9SnfM6OykWh5nkeHCJ05M4sDr6dfLVLf
yyhpoLpNBj4/YcfTdkGovNddJYXuHrzSLG99V1PrhRzVk+DIOT88uen9TChuUDbiUlJ5PWRlzpfm
HFswRq/0oOSplf540gYpcS20ru8HpgQkptCQ1XTcrwParSUAjCOkTeDVJHiZr3Js/bu2M0+OHfcP
C9CoC60O+ZblH9r41HHvnEvaIcz/+vxBVySV5NFwy8p7mjFGniUK70vPWTYlcyv1XPc0+waoqOVB
W2Zw+f5nmE8boqOt0/f7v9/FiiM3kcWcraiEdZ0tD20UP014j/apqCw8Sf/1/u+34iEDzBX7dxR1
+eJkfaS/Bpwf1//l++H7/d9vtXJ+mzoO2//y/u9/WmIJG5IdIdrLN/p+n66qmFRHTvNZMulLQ6mH
9uQm+V4JjIT05EKa27EfegjDfKDIqWbI2pUrZMmorm3afCef20vr8nZ2A9z8sx9extxAiT4nZrrV
6RKe0IjwYoIcvHy/xfX2TmZDuIRbo3uqLU8cGQk7dNMj1Hw106hdbxvA68L+YoixAJ+z3FnfTKfl
gYnyvNMB1oioz7tzCjG8CjgK1V0NODWPvZs56byb3GnlLvYUa6isHm3Ma4egf6ldczgadTIck7j9
x1vf70tS52cvNEfEzvNhesTqrFL/1TV5/gkPa8FNhHcMQjkRL1fZ8tPG3NSSRg6zGgiF/I3l4oIs
uuBKyHKGUM1DmiTYhWdsehG6i8BJ8KqkA/EXUEKx1Tb2aRLiygr8khy6yoHrH7RH4IJl6ljX9fIQ
V3W9F5KhluPkv73YHq8ap4yh5Mjfdly2p/95KDG2HnRsEtpc614sWFPkdQAHyDphuaOAYQ7WNd6H
JxqiK9hscIb+HqNAPitaY2wRFBFTzKYSlogBwkZ3mGs8LEFmZTxFMy7LKIRrnA31w8wxsKN8HQ2/
O0WejXiBgUq0tVE44d7Mwfh00PnhE7uEI3TTJpEQDXNCc9mwNshIJsxjk/dgdC0FuKv9fKdQRxyR
uuhr5rRHnVHqyrq4Kev+EmMY4N5mWU1GvE3G4PUo6NPQf5iQZ65lS/FvpRzCheGky+2iHxOPhrFT
z2/K0O8V7dP7wAUxlNkNqKGO/QyIhlEQ/jHjVr3QDiGsSziQTA3rde4nfarT1EPZTiHmzLTgK4MO
rFRB+RILqzwsEdbg4opDhryAtnFxjAAY3oxYvQ1qqI2ZQ/FVoLk2RP9QCVravBIX4RVk8NqJeBwS
1Bs9fSR/equQuazxa0QXF/TFKarFPV/4Evd6upIThHyfOQ1qk22qMohODV2nGgLr1oeFuc2ba0af
BHGH9DRKWJRZ5AJIVAInRWje0wjZmKX6jL2KQqb3rNsxIY/JT5p0k4Vte937SD1WiUVHJbS8u7gg
xyEbawoqYZ3pbxLws7wEwPbkTDkDHKI918o35Ycd0zQamNPG/egfrLGS5zzVD3H0EH35s23QE23H
HQym6Fnwu2zzWRC7TRjatmxjj7XBiW87/1g4n8LTSyTe4mjLw8cgka+9gyjESuVjoUFLheSeHscl
D9iVxbHtcA5lUtyoiHrNzgkJ4WwX7uOEoiGbGShNeXsl0ahs+6aC1qEJgIw9uz5rryVUJ9ICLFZH
wZv1j0JikRc1YYjQIXP8XbQ8Qts1L36Wykslg69w9v1dvCw8ksach94bySquHwxCgJVk/paGVogN
zNOb3u3GM2KTgpMpatE5PKD9F9shNMqrEb6PEVlLGkI7vaaG2BlGZT4Efr+gnwpKFezGF2SDd/Au
s0NhdmBfuiB6HHqV3gKhPQy+pqXdp+1uMFX0ZJk/hdvLh7wu4icYv6cKpPCqbImvRq45PYaTjdA8
GH7PFkh+NGny6M34E5UHm5/Lzzmv87u914XTxkoBl3leQX8iCq3HmToaGhOjn3IQ9LVDNKCBcAoW
wrO9HP3b1MARly5KBA5m+ygS8b0eiNVoQ5Fi/oD9gnB9PIZRN+4RWMWU+l7wLH2IDqCbg10zqJuR
2cU9DIufvmn0H1IsdSwlurP0AmZfvnhNR6+TI+C2NVJn16OuAQZP+KlXGgVe/J7Mln78Iha0//tu
+r1hlgYmuWHAUZtqt7hp8qQh98A3tg1qeWeVvZhA/rYBYXcc+EzakcYtaRE5cAYneM3JD9Kzj7uz
c/eNnRFs7xM2kARzgfGStzh7UF+g3e3HeQEvBt20M2uqPEyJYHRteBs4WZz7ODOc+0LdxSilycTS
mCzsihGIrOTBy8gchPmIusRnjjGaTXEn6vk5HYzhkcnclxgBe/ROGBxyYQUPylihjC+45+38yyuf
lIVTa7Bb65iMBke95aw5LmRJbzUbELlgRBu3fhEQ6trMFflj00tW+Ixq8/ZWVTwHRS6Mg1EgOakt
QXpAhizTbEtz3/vTXTx16trMsYLLiSgf1SRElrojiSgUwt+Tz9iaflXx8I6uUD3MfbbzWPl2prL9
XdqEyQur94loQufXWJMNohw4ExMzENQpFVoupH4vhasyTNHkDQdDPt0HBjEkGce0iNJxXxMb+BjW
iLOCYWh2GJRZlOdm3LfDeGUA9H/XApajDVL5QuOWCWqkyNQMIwxGZi8Orevgk4uWGGsTbg0Ez0oD
MjWaAbcwBIa16sT0CnVoGtoeprFAPFnFMZLyCDwtfFsJi0R6H6Jp7Stdj81WpbraGgFkkYU9f/Yy
vDxZ9EZs2N6z4Rpg6ZFPEkx4ZMdnRLBETI9y3DjFc4ECDwQIaQxV0wAD0tawVUbvHQJ32ANi6wiQ
pkob3QRxfw88yeYNWmz262czVNkHgs6SllBEA98rbgUvgCtPLy7B2r0XJSIE9JbNITRCeR4zIPpu
ENo3KEHkxnFs5Cdt/ETJa6x0bVdno+D+lrVDflFThNeDF3/kGWP6sYRuSz8XKlBDIap0+sATXFyU
3VTbH3/8+9/++u8f438EX8UthSGuguZvf+XfHzz3dRSE7b/882+PRcb/v7/mvz/nn7/ib+fooy6a
4nf7f37W/qu4vGdfzb9+0vLb/Pd35qf/47fbvLfv//QPYgGidrrrvurp/qvp0vb7t+DvWD7z//vB
P76+v8vjVH79+eODwIF2+W5BVOQ//vGhq88/f1CsfT9Rf3+elu//jw8uf8CfPx7Soidu5/1/fcnX
e9P++UPKv4C4cz3tSgv+rpTqxx/D1/IR0/2LtoEaCZP+GDuMbf/4Iy/IOPnzh+39xRWWaaMssoUr
nR9/NEX3/QH1FyW1ierckZYnHaV//Ncf/k8X8H8u6B95l91i6GubP39YtslPL/9+pZc/jaGe7VrC
NXmpOxTYUko+/vF+T/uMzzf/rZwDRlF12a9lgjGTrNX8KvBpX8exeylNoE2sTPsuwYJW0Z9Ty76a
MbkIyEbi5vaIBUFHm2oE5Mihs4Ob2mQYO8BU9PhaT1W0ZXAwruHi6UNnkP1YBQ0sXdyIjGpZaYxS
4yyMEAIs6z2WD+I0etNj+OuIo56tvWjb6NFMGCJmaHC2JKaG63Ikf8eqZsZnZV9c7VQ1a/pGwzUc
4INbT0RxjHW/Rsg3gGmCg1TMLgMoEEoEfpND0cpJHLJkeFCC2KNK7Gnfk7nWo9azJkiQPj14vJow
11cJUzH6dfcpc6jFuAS+Rienacb4I4LnxM/v7DR+Dhow2VHK4EdyqKmZuK+SJXJsJJ6kZgnHsQIR
CFKDv8aZsilafDn0CdJzVFaUuEyv4X2H64yZJJIQ88FRFDF0tWj5f6Zi+h1YxUdnEUVD0JTPrDgv
8CJmxVmm7T0xBKc0HE+VVzypHu5DqvVzEBdPZaOuPNV9WC2y2Sk0EVK1znaqR2a8UBLEdCvx9BL/
RDxwPL76UXRf47rjCi06j+pjpHOdDZsSlkhdQZOJxshCSEpclOn3W86QLI6QrKmOxjy513Z3I+3p
qcPTPaDZMJjEdSmucl081i7z9kD9xA+1jK5quGDEQioH3nSXMv3BRvJGhege+qx8KKPoGFlKrYoF
JD+X9pdTmO65wrxp9uEDqgdvBysf7fOIUB/fHGNK5jKrzgUlkYAOwlBgbzI/pSSg1+pnubuvK4ZU
Htd1qJi5y5z2FdM5YxN2lAU1WitgsAGO5e7Rmaf22a7bnzP+BOXUd1FgPqT0MNidbXKeiDztkaOn
cnKYmrD1+rCq7YU1pubslOQglBDq5pu2H8EB2yOFrYkaP/Kom8qyeUorNHKcK/DbLcr4yGtolsBl
TUMkw4FHNHdXvhYozqZBb6VGAzmYuKRMSG1WFAIHokbwkGMyCyNz0olOkyaor+B0A8evb9GiniOD
LGkzoeHYjdm1ndIiHQSaGp0PDCkL/abxd258YyIokYxWCPgM4VBm0NN37/3a3Jq1j55wbJnSJslT
NgWcEWkOrWVgXPyc8Ow4AAprBViNnAz3biau3Bk4Z84wOVTuXWxFxj5swk+NI/MwxPVNntGqnlS6
mmYT20ptlXtCHF6bcqxWxsB1RcAy4i3iBRHaaX+2yhHwDihnqi9wXouDO/KASNCl2MbCIBitLX9W
MQEU6QTMNDLLtRV0uybovbWRQm8rFlt0OD4Nc/LZe6VYO5xHCbNBxsRVu+UTuSaJT14Yuyq5JAsH
1P2aGkKwB/mehyA7uRUkK016I2Rd0+UF1INp+5AGtdyzlKPnz15q3IEbBx2QzF7HEX0vbFIggAzc
1pJhnwkH+UCrI+Hv+NUpvIMdLsejJ9W7ORBcoULYdxG5sLNUi62Wv6eLQ6Jl3HBLQRquqYBGlHtW
iLKeYKBcpulep5yZdi2NiG0LPtSS+a25nGYRrt9Y8whWFVHG3lVMQCOkJlRN7glbxcH2/OSsUKmM
FiNVD6GFS+oEJhbMNdNRRrAEsyl/iIMt3IqOVYDuqBsVqIsW+m5lUkq78GWHhpdSZGf0VDUKsgVD
ogvQvHWOlp7reYEJSx7HRJq9GTfrEQELlJhGY+tYPKO5vuQmy/4ApcbPLyRhiIFZeYWarMTpsxYq
ucvMSF5lPpfIDxlTlpa+Bwce3iCNA4KjPTqeFskivtVV61YIFI9Jeez5YVVAvuuAwwna8YZG9s8Y
tNdKeXczs3reeYC5Rr6lk3xYs32dldyTkQwxRiXNY9hQ6Fv0epnn5/2tf+cF95K08AMx47jUSYms
VH80dP3SoLCglXfNSN7Y4K2IQNcVQE0icivS6QLv+zbVOeKHDgsT6jL0e0Tf7KyDZc7Id030JtUe
le24oa0wMIem0yHIRKyTS4zKcZWE8mZqyL8b/WtEsva2tvsMoPpMHhBStZhddaNLM9n0RnWs+N/1
oIurQjFqSNC1hEKfY3v4ZJSXxVFKsyCE4s13B/yi2XaD8EYDH0MvQL0ZZBLAgbpyRM7wejQ/i2li
EjVYqOpSXks5Gyc0PLCLIqzkDgcd+Ozohh4NfQCdIw7syQQMbWuddXgRzEVQ56BAYHcbf4X8/bWv
UCEEi3M76HdRllNQO9FHi0JQNpy1a0br+YRgqxDz1q1LrNIdeo58JpnSLqPHZjnPe1iqcppXK+z+
86p1+awwsr/wwxOi0tqEmKB4K1X9Pnj+tBsCqCSB+x6gM94pgleoqhdpEA65suyBVxHz46ci2WeL
BL9uS7xyvbF2ajAkPrLgtTUFF7eB3lYPL7Zs0PFrCP6IMJCJ407rvUVSyL1qu6AXTRG06xk19cbk
5YsrEHEvc9x9mLMc2LQVZArmOCxrVPEZfGfOJDO+SrzECUczolRBMYzt/FtO6dloACUAkdRYd5C0
sAjFeC/HCNUMphV3m7j0bdsa6XBZBgwEK7/YNBH0hgUahkedZC4THWlQhLSHWn1ktALBTpiPcCE/
I+k36yDD++LbwF9Tv76ofnz03dhc8bcD1sTCT/A4kkxnZ8beZzcuMaJZj/2hjn6RYvRGjBjNq4QM
kWiujmSWA0PqOKI15UcXOfj8arRTiHB/5QMOagPw6o425KoW46eoHO/QmeaEPsPhpdviCLSDJfc5
9NFmlgI3YQbUYEy4geZLUDc4UFKZIRJGBWXrgvRQxlLnGDnu2sGJABf2YpRwMUq5RjxS4wM4gZm/
KR16gTMvEyObhnMZq5fUm3CLCQcNRwVINWycxwnVo2F2t2EevwMjCzbPk4f9rGjHDUf4LTpypqNm
+6a8+rPvmxxBBUy+PmCJiFD4gMEz91kU/2K6g9UEgf9O5gYKFpObevaE+k/qzmxHciS7tl/EAmcj
X/TgHNzpQ3jM0wsREZnBeZ759VosSbezS7iV90KAIAH90N1ZlT7RzI6ds/faWCe6wWO4ga9bG9gA
I+J6GlMiroBpYw4rizOAwYLxvQ6pl0GXWk39aY6YH0kF+QTJZhtrmo4jDSgIgg1CDzmjNPtDrQQ5
pzY5PpCrmrxPnT9vhdxeiY8nr5mejgZcV7HRfppUelb32bH83tmBRtbwc2jfL6BuFO19tl5yc/tq
r5S5KbhiNX5vhsdev8TLV11cDHKm8tvPVP9M8w8rfp3a27UgQJVtA0JArzglJ1JPZJ2BD5DIoXEz
HZI+lKpfdfRcA95VCOjKfzRqMClXmb6kjXDYV1SCWTajAh0cA8Tkep6JzpNhY5dpwV+QwHwnwbcV
t2ts7SVIcxXeHy27b8NNo78GOMwved7C31kOYkJamY0oGV+lGpMgczgTdydra6r4tD0ru3DIxeaX
rzjHIic6gRylTQ6odbR8Rgt+v/UY0w+IIDtqE1j4qUfDxJGxWpvKuzbu53Avos906wQq75Kg7uzu
bPx/6uZ1rD4tGdDReGiUa3M/afX2DN3SFUffeMVi5rQkHMKZREGOKL8gggZheIGJeESsWoAIfxlx
3LYFHC8pvueXApScumWUXYYcYk3WO/5qH1oVLTFC7SFIM07m7XhIdnPxJAbLURQd2NQrqE7IyjPr
1W/qb3lFXjqrCE8yXyOWFq8dakJ6/ogny8HlLzsV0nioCAvLOzUo+zVIVooKirzYhIWPsaKUSbEK
iSqTSHKh/lkemnuVAJtb/Zt5ZUPoMXydL4gVkJC9ftrjCiXsYoRhGnth7q6RWxKju+B+R1S7IQlI
WFuHoEYWNk7sTE+h7UF9perTwCcyZsDLY7ocXWc9dsJ37mvJfV6xCByI8F1GHsWuJqan8yp07+nZ
uitf1cXDaTHRqg6vkXKBJ7kkFHLlviItST6M0odCJhN9e8ux1GOq4wn202Ay/8S3Vmkwsmd3nlUw
ARDBiJC/eh5zisjLSPVJtdIDtcBwE1K/yfN9FV+n5aIRSpqIx4qUtenc8D3p5XHEv6QwY+TLdwzp
QkGArrCfT4l5GueXgphUp/Wt8cnAu2v4LVO4HHH6Hoy71h5qmoWcDK55F5LaBjWRUjHqucn6GoaH
7Ax8cGJmzMxsvcr5EeEO7KOIRhvHdOc3zY9NC6v/TMHfqByGHj8Z5IdYuhKzIQ1OlAUJHgu3L0Ar
Oyp5iau3xh4dqBV8AKkcFjj27Nyemw/1aJFb/JDfjlfSa9o3NlbkIWh2+548Akz2OzYJGDGhdTKZ
SRkH0kGwX2BOwhuDNhsaG5lg7LzQx9muY9ML9ylmG+HqKApACcHKWRxUsLN9Ec0BEakQe8BTZglt
7VBS4yKvAHCzeEvGQPHIvINzGrbKPlSOMnJWnfsLYsKi+ZqqH2QRXmE7l40LGGW8XcCtP+HK0MpH
1ognkXoBrUj3yvBCnqGingVNAfsBcIXDi0VyxEjryGPVwKFT9tPkLtWPmhObvcO6S/IHDV57Vn5P
/F7L9q7W7jVHEVqQBbN4WX/WsYaE6yHLH0Adk+LAg9jf4q3C/T+8Y4vKGu5GNJddlmjcv/KcMd4s
MFL54aYnB7t9CsvbgtwRQjgk3k15mtZAWHvIWcnqJJvQ8aGAXYxvkFbAwwoRPLztJphYJ0CBeN6z
xSv4D4Di1rWvxleCL9ncocaDSEqBQyve507bE0PJ5K71hOKao9tq94jbW40N/g2rpIy4z0DB6FQf
YXQxiOKCEyljMbiXvrICJf0bDiKKPwwimPS023y+iZ5hvLVfNinm5P3ygAlMAPg/vApRcEhr3uOA
zq3DLB0XCx+HYw4frHON/GIyYbqjVl4VSP/tAY3xkgQmmA44yZqTrRdEAYLo3QxbMMmRTvmFmtsy
gFp7anxtFcbYQE5vUSlgnOH63VD3vNI6Sb7ZO6C7UeG3PmhFReEig10maCYMniwLusfY+HCnkzRG
4k0QdWezvOnxTHwsaN5zbM6ujRiMuQygoDvD3uMeyUiRY+q6Fj5Fhm14uAurm02j1KGD8CWDLrML
qG+aqUsgFp+nal/VJ3NOnJrHXnrSbLzEEHAwpR/7xJMJv0EnLeiI+02+77Xbgo8duUV5tC1qNL/4
4IfL6lNN092vdpPHyHN2WUdIGMtxv3bk2RDvjPQUZ/I+kkD1psTw3DB44up3EbGHhhVCgKCjzGZR
7tFMZNpxtfdL+2xb2OV3Zn9WlYtF3OG+AptFLA8S3fQ0SRCP0MMm9zw/DbFDg3Sbo22c5wdbe1bV
R0u4zL+8OLKC7rnnu1TBvZx1ldE4qT/7rkSNDQ1mFw5nTggWKX2ITHZo86T2EXpOy6jrJntvND9f
SCzyKuo/rBN7jR2FjFvZleSHovHDaj9wrJDQjQC+paEnefwg4qWqyDFjS2UvY3ACzt41Dlp34n/l
DyK+jnhRS8wmkOzoUaUogn2CBPC24KDJKK50N65cogBonOS4POlDqKRoIath5dE0cnp2d1Bl7+q3
SfGEwbzHAHUp+mt8tRWnpalFyesoGFGx72Yu0hjuCQY3W+EX9o9+cfP0oU0dm3llCxRgR8NeJoH0
JRNUuOAiSkpAMN5uDyvjMkL5ys5cdRJYPbhDpOvce1RFnRJwcpMDqJg/DMNLx33X+Xy9xYw1Zudz
6sZ30PFa2ZerPZl305Bih9qz8S550N9mamDNDnGn5s0CKz9ztMbDl82HtvcQOSrppdmwW1dVPoCd
W2GCEzyqf49dMOB3yw+L4duK2yl3GKwq5Y4KnWLXraOvRN+zzCQAlvBN+aEJ6OvCB86ejnMZ+MTk
cgffaKOujfOjP8ryQWbiJh8kjj9xskNoRx8NlNQ8wBoipWdYkjBvV/7cH8nVsa7ZSyjfuf3GGoBU
GDAigblU3WzXSnO9GObB7vfUAeN84mNL0kUGPzsc24Xtc0/Cz8LmDR2LW9IXS7FmHFvZTl74Znoj
xaj0vPnFtE564yiPm0q+DfDrAIRQiE7pfBVgTuEqQDnGz6rYofbiEcBDMWQHdmvN3kXaY5XBWg/M
Fm/5Xg09TmxO72l8UiQ/iS56Qbnpj0iu1sPQ+rO1p6Ah/Va0pCazAqDx+wbAmeICu5AGSu1jn+iN
wKjdHhiDuJBq0dHI0Z+Uzvmk5aet3Pud/IszVyYAgUF0iXrAydmd6H8VznzOH+nCsDuxbjhoWSFU
CIrypZm2U0430XKp1Xuq2F1hPkjR2eC/0YsYyEgxDgr2zuHFjILP1uKy6YzXeJq9htZfT5c7zq55
FYzG1bTOtX5o3uXoAaMOuXhIpgkYULqHmBfPrqv2pBo3Ee0GNi86pxu91TJPtGMo176U5jKLA/F1
lFfUJnm944A2pwMLJxmvSHWtnxE7cfNTZUcFJ3ypff2d8kRikW2pSAT4HMNjG51ahgjrSesPkXbB
MD+ogQ6Fl1s5Tc36hL041nWPW2VNSys655g++JZzL1UeJOTQmNaxipR7Y3khVUfrj0j7ChNeC11p
7mPc2vARe3yjwj6AG9h0fH+WUO1ig7t0C4K8FZeE6+4AzSwu3uPeK/nHOE9IS59dTs7kg0QybJUS
89ctr+KiEaWlOTzHoz8RONxz8B+Hcl9kB0zfybMuXyhIqGPVwhPdK5Ut/xRvBssS+x2uQdlFK8kl
nkaHLdHM2n5vJOQq/wbCphsYiBG/P6E4Eza9Q/tF0Tkry3eT4CIBG/jJdHtD61I62rTNcnriqGMg
jbcIK1T0v1dZd5mIxAT2gD78syKxuvvkg2Q7jdiz5j4MhnsIhQnWtef4lb+MxBkguERIfcA/oBLE
7lngFniSn2k8H63qRI+OMzENr82N+EJVBK0XDD7dT4NMWzd3l6eCcQtb7Q0lI5eMCpQZOlvVxeto
ViepZTAgZm6C9wp7yKoggsxsH4M+oS4o3gbyUKoGe3QVZFQKKMEDUFmi94Y+odZq1WBGu843Bteu
G+w7jKRuiTMQZw/h0XnNdk86chdEBbNkLoiDvfWFO7DHhulJkv5E/RWR2IQoa8cA3rzYkB1ftemB
gTuqHn48W/fu59lXfuSvpb2DQqZeAOknz3g+QE1TPKGVUqlqa4d7HDtGgYCUVDB+MqCTr2lyn76F
sFOp0amEKWaxbGg+8gsqbL6RGCm37htxHmjIYkC3NSEmSTWAO2ARQwOKAa4baNWGYMjr2FzsB8DQ
vCUrBC3oLvXtBOkjxd+kwKJACynGl4p+o7GS/KR+D5m9V/XkNBuz2wxPypj6zxqBwzNwGGQ30U1S
YuyTlMPSIhrDSlh7k361lvs12cdSeLd2JAHjq7jAk2N7n8MrlJh1Y3wg3yq/N5lMTfeq6aVjhei1
5M6WigxNM7OMKC8CV56H3UBwWSeNZxy8N2HMmiVoa2NNoFTG20EUB7hcijmULYvyOdg3BH89NuTO
MQ7FT0oZeW3zc0OhYXoLhWqiKTgf4jsNvSzmdfchuQlrVIpWhiNpfZxDhQTZEIjTyUZbS2c6GJb0
HDUpGEVrNxrkMSKPIo6xGdIAdSzX6BqmHVwBssVpXXLx96ubCKAxv898L/eZCGYbV6rog34Jpq4E
DQTg3muoKI2Stk6bkXYFkwEjmDp8h0rX+vl832NU9PMmvId4+byodMIMQ3q147c+B5Mbwus6yxuU
nbK7xRm8Y9rRg4KSWUwleNE+H9FMAVdSTeawkVRc6nXKzo1ORTOpMIQgU9Z7dDLfoHeFj6bmw/xh
s9cCpOl33ZhwbcIvLJIZE3ZxGtvhthq6g5TGT/1iElSipBjjlvdI51DPSvmUaoJ7IdzzIWLHQVDe
M5phL6SKVeugoX9Jm38rf8zihF4cnR2gyBqAdgzQUbPxUzB28mjwGafVpFWpLaD7qgVyW538HI2M
TdPY5Ay54WkpQOdOTVxdLR5MNbqNpO82bZ5gr9Wxdirr4dIPr4ZW3A4DuaHVqjmAS+lYpup+sAVp
6B2BGKq8p07EeBljkh4y8Of6mmpceZi29qV9rAuT5mKI01c2h4gQe66fiWCbb4jvkrOygq1pAqaN
b8ORZEox4mZNwaI6xZYEbHNaWzO5gdnXVJgMcUc6+PnYfsfVjxjh3h0pdwk5UTBZeov2SJc9RWuM
CTskZq8hdVkxssPaiJ9ZjBliAafTD/iM52VyCD4kBQGSlZP1pLbAHEDFmFtPaU0HtdnCNWNKJF1Q
wSob70U2kj2wbrCg92KyA4YIC3frIhh1YVJ1xS923IEAZ3jEPXFBDdZjcs2K8TioUN3BSe8WSS52
5H1Prm0yNlALDcysLj8aHe5/bUBSkmntzWq/1ZrxVcDB2KiimuO1WXq2NfreEoM5dFu0QEuIGTpJ
l0pm/MzLjRVF252hTf2+JjpHiI1CG1kmy0sdDk093ml6jPMg1GnmMnSViMyIt3pNUz+NqD8UkJxp
ClDfZYq5M+m97pSUfnYZg0jGk0rgH71qqyv8PM6eFa16SqCuTJYO03wRMwH2KziaeOAqh5epqWy6
fYTZWlnROlXFiUGztO6L+NiYHec5bKH9ZD1PFrcFu2WZNYPxNllxEGryp5xQTSwS18pKCjKcKgOo
IjSjBGJFhoGu0ErlncAGHN2aEpaMEsp7quCyB24a85upHI+pfLIMqdiNyVr7IeFnwwQM2xjHH3mb
4y3qs2NqCZwsioAGJYofWa4gnZ2BlapkqIzjUvttlVMTDPQISqxYkG/6p3BqLepFNPqV8iosw3Kh
GA6Itryln8/F0Ktu1wMlLc1N601bRsztO8E4nmhTzmIYQ73FMZeNxbMYjIe50PzI5rBHtLpTpxRD
Ijm4aizUm9BavoeG27sNUXQWTJXNiURrWyD/jfiyQpQKEvOHhQ3FjPvYMdbivZOe1Co7sMl9Y4oM
lBhfDZbNwsH2RMYbXtc4ysneGdN9t0SPc0uZ3JK+WaiYdCMzUBide3q3Ycxn3K50pbEDjbdWvlzn
7dNAVRITB3eCM/+g3SlJ/iyVJqHPNvhmlH9+uPCWxnb2NDsNzKgqTr2yfC5psp+MIt5UWjfGGNFK
IdFDdPO3Ljg5ej3yuqEjJiE9tQKNJCTuxi+l4hX4pmUz0g8X87knlj1BJZHNlPo1kk58KUgUs4lW
E6uQsB4cHbFKt1iAD9CQXOf65oPc+kAiOenbFLNYlpdQl26lpnhVGrUDFwPFFS8ZY4BLFcoh9VgH
+GLmETISC3DvFJ1LK6O/o2w5Ng2pR21XOQX0CTNud6HbZGTeEvlVMhmKjfjVENuurXTNTq7bp3Uh
LVcGeT9nD7hTK672NHa1AT+0ZljsqvlKXDdnoEp09hqatGOn8nntjfoYgRzoKmLBLdo0ANf9NOZw
0wHATHhEOVplcgEYaGjKll4JQWMyUk9uwNmr7YLrJlYfJFt6B5G4IwtJDikJhgSpY2PBMs50vDT9
dUL7GvfDhyGKYwquzJiphwodxCD+TRDY51pmUqu9tAYd4DbWPBzLOK9nK90X5ZsmWk6huXwfMpqS
SDaOdTLcMoZ02qzp3bQGl5gZP5AZlu/QdplSKW9lnGCoztBApnX2Mmdc+UuU1eWoE/1AoZZHtKfk
jMu2iVFTJlrvMN+Fi2ZTxIL9KKrHRC7z85T0AEu11ZO0zRaDxVaPIYqTE9uHOb+nSuO6MFgyMtNm
3Ygshu9xANqCDNwCw4NNkCn0YeHZy/ug4kwzNJq4htEehqnoXcMqrsMquVqlZMFs2p/4t4h+YSdL
5mrjWH3BmOnZuUfu0OkDc8i7aSFTY0suZH6iuA1kgHaChLv2As23tn4VMZQEhtqIxYlGU/TouVUy
QgjGkG6QjnAwzWaSELAUF+M148BwM9TC9Ig5AxbLONtG/TVPJJdUCJ/Uhj5WEY03ercO+wL5jK7H
bSAwObZJ29wqKFRXVXVVlRc1NFXaRxW3nWEIBc8vMVxL74hKOSTckwosDjtrNVBEiPlAXtaW0hFb
uylE7cL6WvTbBlc2N3nzPSylu5HYo76tX6Jo/YmkAk0yIF76haOVA3BsssYBzDA7KKSZ2qD8yXum
Hk3+gHqGFkmGoGm0xQfSTN2VIuAN6+K34H2AeXLdYOh+zmXxYzJCVAh8ksYZBeNAOVkz11SMaUdi
whZwraW4j0PVNa350Y4YS8EF+pxiJd6JofxoEBd50CPQfC6TZ60dV6aOXm5XhIzQ2d2KnKtqZAwj
45PyOReydlCN9lFvyFGcpepmTSrOyeZLhi7gNamGGmJSX8D9neKUUNMZuhlSNAj74ArPDUfawSgB
7E8TcZUTksGtXmNuk9huugKaCOMtryh+NnLobhbZHPixYFGLFqZsImLAtX3tSnGH3QCyRrYiRVba
fnXGWOx1Os05gxfNiN7z8kdhOgXwrSBqnuBjxIGESctT8xploPQsMnqWWChXjlqO7dYwerKxTdAB
yKhRMe/TgdZfNB8qOy+dKU4ADE+IoPuS4dyyxNE+/4RTU7hTgsknge0uK52rytqHxb1XlZTEm1fW
rpZtOqnIgmGaTz7a4xrey6uNuwWuTES8HOFfsQJYaCbl0ytp9kkEoS9khijE/mZUS1pv34bYYoQd
gXNoXvUFMTmDUW6Wevhi1eYNFD36FSlMEfvJIgvYb/v+07izCSpjI+ueAWlLjA+vlljokRLxtM4q
M3M59WGkaAaU7XHu3zJsDTs5FActZfzXNcp4EEbjLTX9Jq19GmFwkvj2liXiOpnxGWnSj0bqPSI3
cGVi1aMb2+h0SiJjfO4H+FOoD3YbvlSzqCbXTAVtY77Wxoieh6FpQ/sW/VlNGy4UnjFydIML8SHV
cbvVBTDruDEdwdfVsfTSlqiEXtcuVTmUjibTKjDGlPUuqUEdv03rq5KS092BXGGTfI7LU6UWd9Ei
M+ATBvP/nvB1SABBY2xHfIW1WIJkX6CndPrElIkKkhidIJhWMejvsJ4+ru18zma7x8vC5TlN9PeB
nU+fTPKd4/pUVsQUjZqyQY0X4hm1h2EZ98UKZ6cr6PWDFXtY5u6pLsQxhlEw9zrDokLtfJ1kuAyW
XlnJXi2XL6XJoYa0igcCS5MSLXdhhIC9tjZyOsOVtrFOTZOHDFoWDw39hu/nBj1N8h4830GMDfg2
pXRHyCk3Y2dzVsWtV0iMYQxtOY4S8aYW8AUmV1IIvsg8FAoCGbBjMOBacGKNCIGUmCVzJ5spTVF3
JyMauZb1NvxCsf40oYsdQ4ENuVSR8bf5xzrWtqtNhBkTEYUnxPBlpaSZXrQ4cku+66YNYS3HhEks
WwDo2obnYYybK7l8XCs04nEsIx5O+Lwi4gfNOT3JsIXB34lT1pf3erUGhtSBLlsgaUhTSb58vt3D
L52y0mGNxg+Eh4hgsmY+mD1/pwZwEHJYVftca/1yysQ5imnQlVl2qw9peZno0ll2cZMlcne0ywRB
Fvbn2qiMfY8KV2ri6NgMjNos8wsBdnTMJ8jXKbYsReEWEht2ejAWKJv4Wh7sYrJh81Jwx2zpTq3h
NSjm7jBqje1EM0CMaqDRBoYvv49t7lq4YOUjkrQhf4rqwY30OeVqZ6z5AcqgN26MiIhWRjXV+r2p
L9MB2THQFCi/pSili0Y4pG/ZtCXyhPuP0bGhWLJxkMmipPeCbCpdAfdhQ/cqW1xDjQk/g/C9yIiI
qrfnu2FbaitIk+zXDV55SkU5TLlsqRqMdl6ixG7hGwnjSC6Pml9kZ0nTV9qvEGigHWZ+hzVgjwXx
farV7Kbumu8+nO8RaBrsaxxLqVGMvlIToJPkJAERuIq2qskTViWblWoqAx2nDY5CE9mSMR3I3RIs
xXzMFtkOStEG7JXNyYRBEg2L4ZSYqNxa1JQ6oHgO5oipLgS9M85piK0CLeAUdU6VJoazKlD2rRXX
qFBHnA4ArIUEFG6amgvKbPIUZaAk2ph9WAXt20wpIk+GKS7DsZJgbQVVFd4QFoEZkWaFr1YpKgyw
a3rMrieKOJjSKQ+q7T42bhLcpdcQsjbvEuY7RK9piT5xoR7BbXQophhEagzpqpMJeOzs2TeAT3jS
YiHgxdLjljNjNDPRgc7QPijgJhhC7z+6Idk3U7g3B8n8MDXaEaVKlDFyhKJFMwaBcbpaNW69Omp7
vqJyPyqZfhrzDsWaNjC/pr2UFwtTZJuiVNDiHfkbDnlXwPdZLf6/RHtcZnl8SEjRQadP1ZojeWEd
fwvoIm0nvlUU6Qcdf1oBrUFL+09Tsl+wDzG3Ui1cJrr2yH7zNSGjxa27r3VZnIw5OrJH6siqk6Ox
mugLGiIHG4vQuxI8BAKs64BIQI4IuRL99No2S+mpeOnAHgnS2Ycd4SY17lym8V2bYRDMFgLIGOfp
2vptWqVNSOSc0W+kcKqG6jsOuSIubHp+1AV6Ir3oEEeopYvUi2ZYe8RfME+GLSvIeXFGezj0XE+C
pD4SysLnMiviw6iJW1DVbjLTaSh1EDAM8/Ipag4JpXtsitEpeMPhuk5XgKfco0X71cX8GZ5G+hzp
TIEfQw7O0mG7yMil25XglTNm2jItkKjD/ibRaY4myd5LoThxQcbRpAGMTxZCPYv50AO9QMeucD8i
5ZcciUZ3xMqUV016RuhIhfsM+QZTa9OuxqsVzYxQGKy2hPcldkhvowx5HI0cunh+AECQygMu0QJ4
OfFOzIDH/HbFA4jRyHgx6VVQapkHa8GhGXNym8zFwp5kg8T8MGS+tKaqCWKKwrNcDD/NBGdd5+EK
ynj7+P/bsLvaU7hc830BLS2UC8LW6ZsueSJ5Js1DhCuqID87hhS4Wohfwmw450SPNYN2DyWUSnEK
G6hNdRBZveGT98PTh/QsI8e67Mw46GntCcaDqzXAsmw2brGcI7IsLHW3AtFC8IehF6mZD98ODQqx
NTt5Khuvh/TM2BB6pTmvxzL6OXRR8cxhtlea2QIbZG7aQxlHaZ6c1bwyIDgzjxQlt9LU5JkVEwmj
8yMxsNGdbY13/NWohBU1YoDXvYD2jR4HuuQh3GNO5tKOwj1+gdKRc4aV+cxs1AIPyyxDLk+yHOb7
GssmUt8kaEEMP2Aqx4ZQ3ooab1SGwFMSw6vd5hnDdZyqo84UryHsaqfo3csE5wnhZKrQ864hXKd9
66UT/YKwhSggaiRwGAeoDVVEPhIUfcDxqOcHrqPxWyJMFF2t9BEPPKbyWIcA2fQntoMFOCJXDVnz
cJmCkaiwS6MEMYrORC7CKQFI3iuMlgcjSQZ3BIqYxhFR8EK+B6PSELU6n4gB2SMbR9yaz52f8FZy
7EIHgCG7vlpgT1TFfStC3YUPlzvGMr+IQln2jA7kJ2mUTeycfGEJzre9qRXLeWUKsCYFdg960v7Q
CRyQFlOF2Mb0gv479P97DWH/I71eeK0wxf1fvF7n5OdX3P8su/5n8hePGP/ez4/N1oV1S1MVy968
kQJruPl/DF/2H9i9LLxWuip0sDfaL4Yv8Qcaf0OXddu0OMAFPqx/WL5oAtDVMxVVNmVDF/8/li9b
wdD1q+FLMbkDyRbSY15H1w28bb8avgZ5sk25bdhRVICvuGa60yA0X2cca1fl3UgHhmt4P/hLrXWe
jlKqMOAXUn8ylsAG6xHtpbgp+cMrBgZEnYuNEAioPL0nQX+6RuGg0QpKMfxW1SKTLtjphKbRiOyj
T5KQDvYwelYRcUHQE0Dc7JWFacCmYq6ZhQjce44tIL0SbOcD9DMN9Qnh50XxAnWUEdOICbZdqXUo
aPDWThepYYBRyBNRtYZLWB5LSQGshBM9u4MXtDO35ojU6xZCmtG6j4rq2wp1huYr4sOxu9VL6pO5
yJGQrBKTplCfgmGUPpucHrno0cWogswcIghNYZgMMrh5WjRVtWzaW1auXxciOXYx8CJXqeZb+4gH
nO6GPKW0tSeEBCQD7CuJPoI9cP8Jt8usxKxnV0sHQ6rOlBDzZSmIcolmxfnvXaK/ujH/5X+RZ1M1
7L9bxw8fRfVPhs0///l/W7+SIpQ/NjsmZkhdodiwWab/5tjkj9Q/LBnHpqkABufIYtX/u2VTUrQ/
dLIvLVm2bd0SmvwP16ak6H+A0+GPLepPS2VR/scW8//g2uST/LKCOfyFjVcTI7RtabqtKX9ZwXlR
VNMoi/kx67WXrE4fSPbyh5aAcNxfcgboqu3V4yJj4PnlO/r3N/KrXVThg//tK29//otZFAyn0qyK
Qfergw/1JqcGZ0uJnceXSNLmNLyp1aeUhmApp26rD69by6ZMx8Nv3sc/72H/+Rvgm/71fQwhXEaK
ivlRu0IX93Kf0QwDL5ec0QM5ZL95te37/MeOyatZ2macxSvL5qva1vZufvnUED3KBmLc8pgG1lFx
lV360B+4SDpMofz60v3u0/2nb/kvr/cXS25XxwOPJq9n8OkUF97Ortovb/oXmVY7+RTeNKe//4Tm
bz7gXx4oC1YJXfppfexGLCTMxVKJHGqFOm7/9y/056P5d1/lXx4gVY6mnIbb8ohXysfG5wGI1QNI
F/vF7a7TixL8F1/wL08KVu+6SCDCPJqX8Tw+IA90qNt2xjeLxCFl6ncr5Hdf5fbnvzwrjUypRSDp
9qwQsOItnul0+zDAVbMLr4SiePphOoW/eVVN/t0jurm8f3nZBcRwhWV8fixm68voGu2BSD96xDr6
XBBGY8xdX6bFWKMqbsX61pjMVWnIMCXtA9tsr7OaH7KRWYg6E8peQEIJG3qJE9gsW77NJ+sJZNF+
xqnpVjqldUonjan1uVzGTTSa31smklMsM/bY3pH5RYdkQCbSq/T5BIP0VVI/umyTSjVoBeX8vV9G
b5DTV0WMFN3ldD/3w7MUzVIAkcWzQDpj3ijfR8bfbsYghIl66cFiqj2jEwh7VCW7SKPBXGdebrjx
fRWTflGq0l/k/NOMpRMab4INR0hHq3aOwJpnpnSeTeOZS8ZrjeZgBU+7XVpodisvFsNYrUt/MIGc
d4gP3yldaFHXG1Isx+SzZiUa8Em9FuWERYX+uD9n87eE5xUQCJlKTEACVUp9M6cbklmF7teK/SXZ
2sh8l0wPkGwQ8aCxiiFGxS0BuG9KxnvAsgyixIhbo+n5njT2OZKGVwVT6IhJ0bF6fEKafupx90Xz
CopwnS56o98aortL+7o+1N342FvIBsqWdzbU8SemwcWnsKF3Ag+0yCQvVgGrz2kwWBJQm8zve/Ez
X8L7dWQY0WH0I7WV0LZZJVxRUwoND86K5IzRzJKiECuY+Zi4LsLq55K8w9KBTzxg5sgs7W4BTp31
7T0/3W6qu96BCEYEBiQ/U3qSsffEDSNQFEnXQjXezGy4ENhmuDRvbuKS0wF208+MGzSKdTPaz9H8
Ljbsqj3SzU9juX/iPQd6WY8gAM3UhaW4RW8Ia5ev5K724OAli6CQWWuBTook8g1Fkw8rT8NuInht
L4f4htIttjXLxsxFl2QeW9qqHgxDxDuhAgtIiU6QAwKtXA6h3LxJU9o4wwjI02zO4ImfLUWcw6wP
Qil+NJhl059jTEB7+UhaCSDocXpZO/tUTMu062zswEwtP+1BQU80yMcW2R0AnVc5ifZE6w47YeAs
zjRpI+YQV5PpNLs162GedZw+SHts+sphajF3HJhD0NKqFSKWhfnQGS3YQ6IrEKp059GW35WeCcY6
wpMlUeFmbpr3WAU7vRTmD7NSvDxOvbAfGZZNQ+cIJoG7bogDS6znMkV/rraHFoGSW7ZQwsHF46Zp
6J6r8nouWDEw+tFbyzFxslEk+aZeW15ezCsmORTfsKE+KnqEssg/MgFXSZPPUlwhul8rhHBo7ek4
w3tDnSJPKKwMTOJONyMDscjS6yeuu2tJ46pqUGmUY/ts1ODGhC1+NLJFAxwkrgMS8jpF63MCBMIe
zQRdLo19EoPHgQmrfggn850y/i400BzMq9qz0u2TXIevCQIE3J/mAeo+vAMTScNAs3gLOTU7OcRk
MdWPKSoQnFe5/ER8yj5Zivz1N+fP785y6583ZkZeUPTU7TxAuCnt7JfGkZx/Ze/MeuM22zT9Vxpz
3Gzw5c7T2quk0mZZi08ISbb5ct/XX98Xy4kjlRRVvp5vgBlggARIgDgsrs96X7cxc74UWxYbFu5W
ngixHx5QIztF3OkI8sO3BwS2mwVe1/W3ao4hbt1WF8yw6xMp0bsMdMpQdEH16FKvvqsh3VDBMiAs
CTdM2BWBF+Ikj1Af8tpaZwVmw6iJU4YYJy6mym9/lz28OuxR9kB8UtGTT1CS7bCkS7MpN+ZaLNUz
e3HiSB/G01dHOkob8E6v7EAkkN7myLDcVXDNyiZtmhk+cvNyl6+dEyFcvEtpjy7pUeLg5IHaNWM+
HbFbGnP0BWcYIa2ZJK2V1YmzmxLIz67jUbbQRFGo6Eqg3g47serWYKlnkL3WCMJIiU4lJ9Olencw
W7NAC+imRdly9ED6o64rCQ9kGTw11lVFKtIFlyfO6MP75ViGJkzmhGTrbw/iqSYspH7ob401BcGc
5astU5ElU94Z3/xFc+pJ/OgKWrptqYZuU9PpRydVh7L0ukLtb1nlWyBOmftL8oiFu84Ww0Y/lcR+
9Lq9PtrRs6GCv2G5fjraZbuwduGjcQeIYtFuxE3B1vJsWGSr7j4Qs3Idr0+9C9pHb93rox89LRiM
ZoMTu/1tfG7tEP8ucU55LG/FrGB/2bq1r7EXxiDjUj3rZkBvtP3n93b6Qh4/P5YhKLp1U7fcw4vz
KrVtaZJ7NtS3W/zDcPmAgZ6TNoVFtIzbDscsloTx2vv2+UE/+oq+Puh0/18dtHKDuFbbUNxOYmKX
j1s13PzvHWF6ol8dISxYPsgqSH+Au4EBIUdIXEj8nx9EfPTyvT6Poy9m7kuc3kPOgxV2puU5BRAQ
EN4MnfJH7uKNsj1Vck2Pw7v7RZJFm8M2NYYUb0+MNts41ko93LZBjiUx+6JwpUzAOXX91S+U/8l3
03p1uKMAK3VGeFEQCZ5Olsx3/Vm+TG61hTrD5PBEVPjwSXx1qKPQ6jUaW5RpIG4TbUyXpmcVK2yr
u7XUNOw2bdTrPQ34WtGaEx9sbXrBP7mm+vSKvnpYZAx7P5eDiv3oLJ2j+eeh3OZohgdCBfDSJaDS
hWRkNPO37bK8MNfjWl0ZKyQoy1NX4cNI9eqK60ff2mFIrZIW2Hir7ti3nmc/grW9Blo7HzbGxYnn
98Ql14/eQyPPDAb7OuV7zOLWwlkbS0wpwFNt0zOIjbNuUfABou3D7c6eTxz8w4/AX/dbP3pFGRzl
did4eeoXEK531hy/ZITtM/USE9nVuPdXyvmJQ554eaYBwesbXWL7gDUQjxjy1jsyXfrei2A56SGX
xTb9iT3ign39LzRKrj4/svZhjGG2QNuT0QRziLdHtvrBga1BboUuaJsuYPpfcfAtGJULbY6HyCLb
x3iJzmt+yLC1+GTdlBf1E7Y6K+LrLrkv7k/8oo8/Xq9+0lGQZRvawUF1FLej3d5JRVg4HatbJLWG
u+AVRK+P8RmIJgMONQjfwhQmtOmciWeXoxTGLLKrQW1EmjLMFW/Mv6ujcsFS9QNIcMwo5C4fmeZn
zCn8kRVU3zLX5sHKqrcvA28iXwXZmaZFWBtM+GBDjuI8L8X3kmJ4mxZWOyfbfhS9o+9zgZyuACa9
qlyguxIkH3uf7TmQ/GpRNjkDPVGkVJ++/NG7Hjq8hGXr2ti1DUW+N1AHFg01pQsq/2zwTfsOhZO/
tmK9vcqLGkhks247NmxLSidg5/DS+hLbJDePcbQt/L1gD5mVCGh4+OZm8IrUr4HG3iRl3kxBQ7Iy
rQj5MXudPhdsoQ7ToukkE4wGikcmiAl0CIEVlSe/DQHmI5qbDVv2TTGgaIp4YQ4oByK3MrZ+aPbL
MpM1akYUvNBgsNdGeTKYnlgO7IqwEy3u+R4+0mI/b+skWJpqpq+CjpJRBwDnl+6c3apw3o+Gc6Zr
Hlq+8rrzLFZ7UiRxgaah9pA6Q/6CnbSQzYxFnyKeymrQmKkcX4oORFwX7h24aPO+YI7bj0q7aJtm
lavso9eVs4HlNYJi0OiweOW1bbYsLcfVnYq9IhL/LDnHSAGrVFWDtFxYZ07TvgRJOC3Sc3cS5s8L
SJ/VIimiL4GwbhxNXEWu4cNUs18U1qjxozPWkq2ZIQUE4hviIdSLtVsVZ2qj2KtCRLjrjaxRQ7lB
rGXh26ageVKyaK+6V2CjSgpmc9H3+HJrhrbwKrA4+ExcamY0rlJuF80zNiLwfYMF5NJeD3tbvGAK
C+ABE4rFyMSXdogD1gILZMSJUTNLK54hqKolpCvV2rG5hVmQRHQxAhodi7pBPxX6X3IP3TNDOppD
4B/XYcDWhs1SKUt46Q9vwM3S98A3sFX3zW4yxu8qkcWr2JFA6XPXJvihRjy7koi0sHrzRymDlUjN
W68s72l9rJ2xuIOBtunyNFyEXvQQeXqK3Qnr9RICsOd2F2lq8XUr6f0VWVmcSns+KgesV1+Oo4RZ
G8uuVnriZXyO/eBi3NCwtGcopOdTfl5svKfPv1UfRQpbZeyrO7A+HffoS1V7uSMkbtuAhdSZSS7n
uLefH0FMke4oBWD2YOtU9hxCOEdplSOAKmeWOVIf1oseZWoxHzfWtltZK+PMPlVxfHQ0kxLfZWeV
IZdzdEKOBToalxKdC0g1ugR0MW+oEJHtzVga/5XD/UFuvfp1Fkcg2aN//YfQ2Mv8R/qlLn/8qPdP
+QEN+xsV+wsO+/tf/+8gx9o8eH+/TLAqf6Qv8j/WTfCU8sD9OLBoD1RW/tgfs0hT/Jcl0KPYNP1s
29YnRuwfs0jTgBGLoE7lDlkudS838Y9ZpPlf7IlYmqqarKezZqCTV/2xTaD9l2CiqbtYJ5gs4U84
2n9hFPk2MeX/rgtLBx1r2i5bBawovM0aRGI3XkfbDqAROzE9iCGNmUJ97YBte3Vp/nhGXs8e3x3J
Mi3aWoZtMF8FcHWU59PT9lq4mSaLuCPOvPK5KZ1mJh21nacNn/TPj3Y06XR0iyukMfnDdImrZKlH
uX5Ri6YbXBWgCiLm5bSiswI4QY4PD+iLssaFD7OhYHUquX57lhzWEJRNhsmNVYXpiKOzVFmyhwac
2KiREfbiVIfnzYzgv63UE6nm9Ab/9T15f6SjEwRErcnc40hj06+qmH01KChePJyoz94mtO8Oc2gu
vKpcLJEW0NjTCQunEwbEY2yZq76LHmVn7sY6OtVtEm+7Fb8OSFvG4DPpuK447gTRKymUQu9ZLaM6
yVeQuRY4vs6z1akx7ftbxTbO9Pg79JwsHpG3jz6Y7gIYcmmjCax/qkm5H1T2YrtkG1qGe+Jx/OhY
zPxZA7Islg6Or6KPnUZcZZxU4FxYZrlqauoghZwLPdqJB5+PxtFzoanIQA3eZ0O4B/T06wpEDDpQ
u44h+hRlEDB+rTf9vF8OX/BmXIfrz4/2tuiYbhbrFQYfsKni0Lhlb69hGCqxbbKpPgu3/kaHS6Ov
mXFvTh3mbXh+f5jp8r56CA3PcrXeGW303zeZd+d2N5+fhv7+KX97HkfB2YuYayMPRa+wFCtzRap6
UVwjOV/4N4L6rT+zztU7CBqb8tJbTDWUmJvzet+cJ1vnwb6TYKnn2qbZMIzYyCWr8ifewlPX+fiz
4jlZ6LAyMjPW/qZawyhYVtvy5O089HbeflTeXoejj0pZe0GtK1xovJlZ2mbuhuxrpi2L9bgakYvN
5IKV6o2+zi/aOa4pM23B2G2e7npzAVsRoMKJEz9qXv669bwwmNayyqM5zvRovLr1QaKzxNq79szb
F8t0S8Ey5U7xwl8G62pl7ux9cuuQQfl8yv3Vya/RBxdeV20hCLZEb/Pw4Lw6fARXkYVTCE9TV7+7
0a6jGzbbUGQumG1dejPzqaBpHJ5BKNyfuumHYHF0N3TVEewisXJAOXLUqMGDNm4V6Tm8Xe0Wt1Zy
t2RWrfxlQjKHYebcUWfxXK7RqbGRvfj8nfjozKHdO7hqkhxo0z7j6wsPNLPT2QSC+zv2KwX02DDo
lKVwa0DOhHUwT/xmF7Ld/Plhj/Lkww3XXx9Xf3vcHoyE5dZcccEqn8yMFd9NRGe4sg7mvoeU4uBZ
nOjPtZ8twzK86LL8xEftgxCkvfkJR8+c1+uoG9i/5NQFpIVgNQKUkwVCWlaZ6zDfF+G3RPI8dCea
OEetucPJT/0bA3WdMLm4R3ccRK7HXmrlHh436y65hvW1VXb1t99J+6+91w/ysaPuzPtjHd1gS9p2
1zgcq1rmW6ho2W5armlW6Pgf0EkuMCfbn3qopit39ES/Ob+jm4tIrtbQtrszYTH+S77b5v3nj89R
G+z9WR3du4A5i6+4nFVMRNJ2NJQW/UpdwlxdMvD4Eez9b/nZPav0W7CELPQY58yXLmtjFq430zfk
859jvM9mtDcnfBQgpVGxFqvzc4qlsdbm43kzH+bhFfPBdTJ355fJhfFUrRFebNBSr5SluVSWbO4+
TGPKiu8LYMK9tfEvwYDNg1V4g1mc5Kd+/iuPtrreX7Sj+Oo0RoHJyuFRgIYztzcI7ObWjJX7Zb0+
/eh9+BQYiCg0am1TdY6iTDgZA7TTk+fCpMyKb04iTlx3St13T5qpurbQHDa4NRP3jrefkYDH2626
FsshFbnLLOkiOHZZlu0yqUYD2HmvVVgHHliWRnI30xqslLF1DSFrjrzgTtjsrLxUbwtUMxunyrQr
TbL807CY8tikSYfBBm0wVBDtVRcUHS5KTr2V0Jn3IGaQuZY51NGujrJFX7Xyie3D5Ao9Uv4UJ6l7
5ap9h3sntHsDkfiZOoApbYss+dY20BlFF5sXdSGGTdyMNcAbYV76uu+vy6S0XpDMVyvXHPWVhxHi
k8hAJmZqmH7RdTtaJZbfLfrY6h4KqOWI2KrqvjbHbiO9rsG6Te+uw8YF66Kn40XBaO6s8WEXBKH6
3Di+sUyCKrxttE5c5w0MbmsomptkDBE1BK57FrQNGJ0mTnbYx3WLWg87d9+LiaVWquPXwaqyBQbZ
+S1bXwOe5qm+ixuoCEHRCK55jKYTBe52zDMP4rLq44Rl1I8tK34Q4grbfxkr675T9MRf+PXofu8y
59xwa2VV9Cb8jdrU/Pu4M6EvDB4cJgOH3B9Kq3crY+qrukpVbNsMNBJtwRZ6Is49nqVj7pWUPU66
FeAVv6AWZP0ndrE+GwRAoLbq5y2yuxuJDeZ1KUpMLbDG3IvQsa7x5Ol3TV9VS8uvk51aSyVbaEoG
407648JPZPIF7H14biuFAZKx8R9qo0TSw5Dz2irqeu3hfn2rNSDJPdOFhV4hTZ21o+ZGGyWHmaZW
FelW0Jc/ssL0z6iRgWRpxThcVLYdrBvKvIeoVhEHJeCERhsN+ySKh/SpY2hRNWayjlTSp1WhYipK
CzmPz4rSXOXxUG9GS7GWJlIVJEJ0EdHqKQ9DmbWPUYNdZzM4K5xl5LMRYS07czsl+V4MJUzNxM48
oFxiqPYBjAKw6oaX3jp1my10teAtMco0pH6WiHCgE8KOmKnAABCp+VJ/SFLpA51MzAu305KvXlRG
uy4bvT38A2WH5mCloCWOTQd9F93JBDpn5Clj/CVyo6SbDYk+yV3KRIZzTYuL5jyq5KQSigNawk4+
BMu61eIdrYrie6JKlwG6lY7tprQHCLgRYtln3OmVr05nFfsE66hHT+NtmsVRpl3gaVGB9wkrbJ3Z
08RXpIwFqkiPntk8GFo3XJhRKa9Mdcy6WdR0nrlGCxxdWnohaiwkcsiKfSQU0i/Xj7exjot5yMu2
D3o/1s5lPgJbR3jb43cMDC4NM2vXKL47dy2/fAHeUz6UjjFC9C4ZSohOzR68QrUvHWxP2HXMm/ux
9v1Na2a8FOPYZ098E8QycCoM2msA98jve9NnLa2IrrPOLH8WfCFWIrBjOMyJMG+8JvAg5Zn+fWhi
d7nKbT1esu5u7lF8ApOP42Bl1GNy3hqZ+Qwo2pqzcmrMgsn3R+PrTF9ciwSks9QLvsrBclmL0xLH
viqdrMHrUPERsNu1AkIlUWYJgjKA8jyNrAeroOETa2umTQRPM/e+KUWNRUXt6tSiIqsvvTx0F0oK
hkvj3M4iadiXNQigZM52ZYQmsEWd2dUBswgYGkvVN5Ov0dDK+DJsM/BSJQaCfMJCGLCeHHdaW1e3
pvCTrY3hxaWIPDBQ7D0tskJkzK8D5gw4lRoSu1AV15FFWYyohmVuKPk6zQ3J6uEYQHPl8kRrW1pV
+xUNNQ7uXgPjUqvwK9oGihLA461KceZLbQL/jYobzDF7Fg/t2AFN8Eu/f45UHfBAVDpgNdFu1WgY
SnkTVNoDShf3ugREdZ3JIFNWaax4ESBy7zu+Jpq6bdTye5JHFDadK9t9B0PHx+LQLYHStuX3sjXy
cmFg73aJNRtwSVgtOEFoJmz/0i1gzCSJfed7APz6LvHXSaWWxLxB1B7MhLpaCxZpKyDerYLpWKIA
XG6yao8XGoNIXNW2WZgkYCJlFF2qkceSIgt/91lXgajtWyghyzLscvIpaTUrHyDTxjdcRHxtizGx
0gLCs1hVNSEdYlMIODE2GOtAy9nAyMhmTeLVwO8KiW8lzpIo9Ux7Qm9hfzxE2E4uImGEFbvBBrvy
MqC8KLFiwHPKV3PIwVwex1XFN2sYS1BvDvvQmEtmF7Uv3C/d5Jw52tpVm0dsz4Zh9eJatVQXpiiM
nUDX+M3R+uEu4bWB/msjmlUxMl3hulftwzzGFbzBBiEn42/xOtG0RZ46+Vp2zb3rOvkNt2n84qVu
xeqtw8SSI0M6SavgeRzSgQ9t5H1NC8h0UdPr2I4O9Q3i1ODSLXUwWRaEpksBu3DVYv67o7Ipz/GG
zncJYXqFtJaxW5HaLd7NwI0zW0QPoUwBHA+oO4dOwqfCqmAWaGO9LuXADBmvT64y7llxPfaXsRzY
o2tbLHw8dXhJ9ULZl6bvbQxsGa+wRscnqGKwsxMsMPs6RNFCV1AdKpa+xO412BnK2DKNgrFEeMcE
NIj6fCGMwfuhqVV9x1LusDExYNr7fROTsNTjWQJsAO+F6KuHzpkSyUYiySjLxlAKQht+Z9W1xet7
1VQRgS4JFdbFRlPb99HITpyhhtciKcZrn/HOjuVkb6NgvGlLib2yzN0nPCy8Z7S4YukZpAvFwGWU
fRxsTcZFF2qVRPPcRD67yLxCOQi1wpnujWz5FGY3L00VjhBcD3gmBZ9PI+1wc82L4FKRXFS2wDGo
lfyyi0FJ/etYL8sffFbzMyxDcKwlQaNk6Hva0QRWDRlmjr17WlXtU4waZhOpLSx+A3oD1WmbnxUe
1pKc8jxsmm969LXW/BS2xoi/vJfBsFYSU1ni2wFCsuiuzNi0r/u0sRGrK2DQDTzS6H1H6b6BikEO
CoYCK+x6bEnM3HCZuKUKuTrrrnsmCBMnYFznhcmSrkEa9HkJ8C5dtijyXV4jx9ZImtWjwhNVdh8y
LmUbwIR6lBPJywB3h8NB/v+c6H8x1nh1vd85DJ43/Y/kOWtK//WU6PCHfo2JKBt/DYX4hz9GQPzT
HxMf9V8Z8DBcfFMJ2eq05cuGL8NNx6abpE4l6qsW1pCz8a43SJe1qsanuemHZY3d58zN4vKlyHN3
3uddspFhIq4HF/scEzQmLl0hXDSRhHBFoLtVuB3PgtLR0Ii4zp2rxc9mxVdpFKD3WeHSZ65fPwWJ
9ZTbHpQw43Hsk7ksYFs6ZvCTCc2tOqQdIQadqZA5a4alDpKJoguayM4e/Bucor8bRgAn38iLbT8S
SnMp7QnWRHNVi5WzFCOYWSG956J3u8caOhixWwZf+i4Y5rkfNrPRV+09oD0dFuHAUrrPYLxNNGhC
dRZxnvQohxTBPIsHLOJnCUhdPEUpErr+3C071kAlk/mqTte2PgAQ8r75SVvvJiEqbjlIPlR+Je9k
W6xDE5cD9kpgyaEyR3EjcJvRrjUZ9us2LV5wL4t3hEK+gRU8Npim7CTANvB1ZKxZ8mwGnb4OapLH
tATFHGr4nneVNUINB2bGzYHGmLcVrox+M89wU+SUnKeuZnOnnXA1Ifi+Xd8nOKLUzre8ghDX26X2
TCnYJwuvtM0NfM4S9BQRJAZuhqGr/TVV45b1+2TAVYH8LdfUcB7qWLoIpYS6G4/bxFEApVW4DRZl
QXdtEMAHQ5/UmILP1dIbafSTqwS7FXkKQE8LtH1swt3EppsF1kAiJ+rxwTHz8k4fcGj3Cj680Dub
WeAWX/VwgNnmgyxWG/OOAHmrtoDxHRNVQizbuzyvYfeLYW92lZh3ed9caB7JV1kjduJKI7GXoFoD
ZdgEHphXw0tA+on2vqZWXBha8aUio4Ef3O7rCcmapWm2VMuEpzcfVjlsBXP6BaETP3nQAGpPnJvF
1P4RSTAnR7kYWzwrKk97VgffWjZFyNXLs1VuqI8NnIxpG4nOlUwWbLuegaQg9/OHGm918Vy2gY+B
xHip+OlXmA+rKAOmoPUKRFfzPi4UD8y9hSm3iaMtJQzElrwv56WWanQ0m/K2y1G+pBpDy0j+8Dt8
R7Cwvbcqg1lipipbWfU99pAkS27ZPJa6f5vL3vtiKkW7CfxQX+pSrh3dhThjYHTBFg0yA4QhXm5t
UWkgg+IsxSrI6nQJgQIxSd5XWzXF088in+Au+d87upLgIW1vg288u/J1u1PbBsZbrW9V1Ngbd6D9
b6bhuuX5ulfr8rm24EqLNGsQLHETKAHZalBwPA9a55va+C9OW3xtddRaveXjzxlD86/4TbPExd5A
kCTNpc3vjNv4IqcnNB9hncyyCv5RI9xtq+WYDEk/3+H9M4KbsACkmUhU9F5C/BHBN74Jci4d7qvs
NazXrei+dABUBAZVjF11X3QzfKQSWCLYwR1HayHR6yXWahLYcitgbPBt1NCRZRA7TGfE2qeQbGoL
y1k5Sn2Bkf2SlMwgtKPTctJc35hBE+DUMy1twYGbdU5k3Ax2Zd7aKRbuETLJRTPGEE2o9FlREgP4
ewSFoYaXm2IFyzCWwEkjEB9NG1yDGjjT0o6vihJgzPSEU0p/U1BdejouLgzZyoXHqg/OLMyAOq2+
cP3hmQ12YCT1iDmn6XnfpQ/bpMj5O7C/ui7EIb8gxdZ8nFAonDH2tJ8BJZ/H7WQTkYHezUK4bp5X
0FJxoSl2+JJGLtOFQn0efe5ybEPRqWIQQx6+7HFZ99T6zXAW2ooJTwh7l9rj94i69zdeACu3bMCm
xRGAab3d91r/PRsUAPQQo9UK524cJ+2l7XXO7D//Q/zn3wYmVFBnUc6alO2n/ZYGh7o6RKgQ5sqy
CRV3YZRAi0fPSFeRjkbPK+//YaQy9QlopqGPa8bbKVrp3cSHJL3/HaroPoS8f3W2PIQpRtHnZek+
vY5UeQzRQ3bF4qNI5SDfQWk1PP7DaJUpN24DleAfBCx7lLj3ZMJfHUctM7vxI/K1DyOX3iu4Esl6
vOraEhKqaPe/IpgcoWtLBFWHCCYrWsvoIs9jKqXpW/U7ihnyZ201jxOnW+J40ZbZeRSwt2vC10tF
d3sIZV0W6vO2YfnuH4ayIcRDz7Tg4iNdZA1N/w7QTZ2/DWmZUw7XJmMDmEtecq9rVf4958O2zruw
Pf8V2+oKM9icF/Fv4lucFnda014cQhxUHhB4kIlfxTfPA91rRti2/U2Ma8Z2LWoQNP8nYlyToEUN
BFYjh0BH03zfptW902I+mRSkWrTK/l0hz6rqK0+l1/JBuDPNB1+aWKpMIY9u9jdfhLsx7WmCEfJI
+7C4tIL5ibBn+hW2n95kMF2shyZ8+gdhz8fvHk0oi8GHmOf3OIwYE5Hpn8S9Fk2y1drq6nfck4hx
53lXOrsPY57sKRTdGMgo1pX0hbvRAsIWlI+VHZMHYPxQ4IV2iIBZQixslOrLIQKWub/TEihbdd9v
W767q98RUIezL3h4Zn8XBSvVfIx8//kQBbMe/Klsi/t/RySkv4k3RMd6rCLA/gkaT9swVX/8FQCV
qnkx6OpSAGDjiVufXBRa8PB5BPSKkkJe0SDeHcKgIsqth4lqPhRY4fzDMDjiIBNLvDvttH+EuY2D
3J/R0BQIr50WcBu2LqXa4GJW5rtfUTGXbFr7zCKJjAHN9V1ZMWv5+6gYpNgs9LEACfA2JI6hc93U
0X0QwEcUTfjwNiLaeGiycqus/wqJZq6/9EDaVgIo+XKknwoGfDxj6ZyEm/aT6OHzZTSSZ0OngLNP
BXDBKRwWUYvNUaaTYk3hMJQ/g8j5qjSocd12Ip2/joi9m5DHKkq3jEO4on8XEvuIsbtWQ86a6rUp
LAZalG3CrFsSw+FSiwzbLvf+r+iY5PBqDdnSnz8RIZsqLgh83gVsckxVVBqmGYYjyggYaKruGuTp
XVQvRgWF7aHKm2Jn5fWPJcYFRa5+93PQ3qWcHKzOWNdd/Y6gqVqeWc24eRtEW8N5Fp6YS9gm26ne
+x1FTb8rl4MF99k2GY3Q01SUtCenAXnZ4DAbe1d2k1x4GAgsGIdcTsHVtYOLIHa3cHvXoW5usPzd
96m1U0Y3vSTJBtNbtDMtbdW58PzHqRm1oOc398ATpjob2FO12KcyWwYpVkh/BmEX9bODVmD+V+UI
r5CqDePXQ/WYZ/Z3gQBgdqggfwXk2nj2wbHBkKSUjJTsuekKfJv1iKL4UFP+GZ31n0wwVpla3rqD
+ix1o1sjGNlO1eUhRkOF7AqRrBokuxCM0YEjx9YxgWGMUFf+95hB1PIQsNWOmrik5DOS4esfMbsg
6Zy7qfEQ4yQUJBL/nmLkd1LQEsChozxjbM4u4gcBvOqtO5HEEWIKgjjibH/p+/H8r0DeNfV5JMbv
pZdeAt3clPRRA9C5ZJdLpIdcwD8LVOzHve+FV3VAI7Gfte3b35EdclWxEqpzHxjlEwYaXB47v2p8
qG50nEqsFwnz6EK6fVpi4gTpz7hhv5MBDetyqwQ272dBH+EqhacT0NqH4gArPOWLogPJosIdgUJj
bcQ3crTF0qogo3DNVQUbhAdq5HQ11uPd4CjK5lDvTvlAiVCiczFqQanwJivAPCPya0CtU/E7JQaa
204maN36kBz4LYVuaXx9WwO3LWVx+JLmw7WtdZvfhfDAADyuGPm+KYbZedoVnXvu9NHNVBNruMU6
nYG3/FQinjsyWBrRy6FAblskDWN//j/KH2BXgahWjOX7slkCK0z7YheJ6vnj6vl3KkHp9Iin+LrX
4ZXIixg/La+AIB7G2HQDAf5VQ/+ZUHB5FqMZPE05BQtmss+9OXy9Qd2wJLlran2yFHhdTwP5mPeR
sZxq6nfJRRaBQI578yWNJaYLbo873O/iGpLApRExbZvq6yqK9mbWameiw05oSjjEgACvHh7e5xx9
Hz+FgiRgDOX925o7ytTdhGWOsSMKk/bKN6AvTuX37zSkURRr5g7j+VSCH1IR3Q3YVlPMyQDT2MMn
lJekohEAprydFTx/M+ZgtcsE4FCTf5ifyD55UPaMvkAPMG+f4dmzaGX3s+4ETYI/0xRq+AG3Wg8f
KlCLpCu+p+CEZwerKWVJ2vCqLxtlXjq4QVSdpV2USY21Xbae8pe0zK7rUgVs/GchX+c/8afYuIwo
gMWB5GVIO59q+j+zGfqG554dXB8SmnriD2HjFM/9gbbhocAPdGMVjYbN9DGBPuflG0WN8MUtjeiv
Il/JMaQ1C6xYwigNz+dKCbpuOWlLtrKpmZBY6pdD0Y8gtaL+Ue9FOVnJ+Rc17SA9wSdHidxfmY+T
tnO4GldWyHjaKcCpStW7qSUfZDE+DSEC888yoQhoI18gb+V47dqKigNkWp0Zer469AW8AJAwww+G
lQGTUD7KEOCK4BztDraK71IkRY8g5zVy9le3IGdwp9kgSLQ+3cmy6y6YnTg7feqOJKqzwc2W2ZmD
hMeh0xdUuB6GSRdffpA9WY0+p+jf/0321F57TnB1yJ+kzB9ZGr4PJdYYRVr566m3oOXuT2q5C4ws
mGBkt4cOw1+5lDBaba65T4w0Lq2A0SMdqvAui9kYUZqrqeMwpVc10iUXO4HPUqwh38L6Qu5N48F3
iKS2DGdTphVUjPyCKF36Sq3OOrO5eZNxJaK/dHt7XdDoW5ZV+vOQeDlxCYcjmNDkzCjWmu29/JWB
2cNT1ggwD38kYabvP+Q9vRi8K37nYZ6LDZhbnx+6E4dcLHOrR9dr8K1X7WYZWt0Nayu/Fvb/penH
bZbw17Hw5Q2jbx+8lFmV/aw//a/+HyL5IWD5bDaCpd/3rH0jnzn8iX/3YERA8T+ajKDCgtWpsmxp
GY6qH++hjV3v51ZhAAxPVPVJCjNge8FTmhe783Dv7HQUeWXiSWXRqQQ4mPzhXsZQ0J3UNrFyyLAW
9vwhvOoMNe/pcQkM/QI8umZ55eabzDOsbpnFosfdSVbnJSPPeaNRrC7cwbUuIztLLopCYcAcwnfO
kip86VKxVYsYahUDd7E1Mww9O42WVxB5mbZkV0mHNW/m4doYhL0h565Xoc8sPggbPiBlWlCHMhu+
yjzbv1dkUH4heWeCEPhJQv94gP/pFc6LKvVowfy+yG8pMlrGEkaVXqumdNm39ex25cfCWQVYKOAO
zVAJLq1ZM1FhcfYMRXejziul6+aKb9yC9A0u0YXKGTYKvTHDw8+9A6GI85zSqedJYrrFWg/L4Qq5
Sr3HV2OiXKXAPpsw3sohmGzn1NKAZN2w+RH44Jfysl5VSuLtLUbHs67VG6wtw5xmYCfO3MrML3XT
xoK8KZ9ta7jrqwi76NpIZ3otnl0GzLNak/0OwweRWS7pnXSvtdhUdl7eKktgRzbi17Y6SyOzWZqZ
gbmvbt2a7FOci5G7PhneySLqruJWbS8a5t4MOpTYuYSZxOqzjXoSCxIt/mmEnn/n6WIYObS7YOhR
iaUoNXlb9h2WMSQY4cZxDe+54aZdNDmhCMsmdpel9BHuitYJbvTWgrGUxB0+68hjv0VmVCw17JP2
TpkM+DUDCUliO1+PQadcjGEbL9giynN2cPQcy1aTNnjjls+RcC+wEavmoqZZ7lYWQNOx6LZDZCRr
5sxON8vZlLkc7HCbdgBQrcjhwSPj9i87GUsAYDLs9kJv9ZXK0s+e3g3eUnpvXUL/NneVrm7NsPGv
s1r9oZZ9P7cEEypjLJ1NW0p3PRpGe2f7eG34CjYAEQVz1FjeJlboCXd1DD09c00IWIb634Sd13bk
RtpsnwhrwSXMbXlHFr3pGyyyScIkPJBwT382SupudUtz/ptZM9JIbFYBaeLbEXEyYQwXKd1Bd1wq
k2MB33QWpIQYxHJt7ZrPphuRCArbJa4qa2rS7tr6ppniT6MJLZLmEW+a0mVe9ZR4sX5dSF/b+/W9
XgqM4/ClBmbsnkGjzLyCbKwu23iexv0yqTMoPHrQJ3K5aRgt4RPdPh2vi6Lls7Gz/tD4HffzfHCy
tQQhWbRsPuxPPKX7PMo66owTk0NBwhtFlRBZ8k61cAdzMzkVv7Gv/J3rEs0dGUaOHTgGgDDVGfqP
37UhOT6jwOu65/u/jsqCIis9Ld+CNJQICOAs3wvbq9dR5ZUj3dsiOxJY6kLb48suQQ066IZbTyX9
aWwzQdMObWNURdRrPUtIrRVt6FN4O0Y7M+GyK3xukfRMMA1Alza3Ha81j1FLi1+fUxHlmmQTxJjZ
qFcOOaFCmvD15ho3Za13n6eIkpFFpqGZxrbpHpwo6i00MsYWZeRGHyPtCjUt85Fz56HNrrouT9ct
+cTXNeU0B9i57N6LDDtemzHZ/k2jx1uH/oGdnMjr0mLffeos8y4s02ADrgQSrBWp4DBhlS9eCpvn
e7S3VrFu3utkhBBEpvvMr7Qu2lZak+5yHLAnr7B84D7mqY+mkRtPoS9JYTIcPgy3NJnXtETBpUOP
lVr6L9roOm9q4qYQtkYeLpmYUKgQaw5p9SSLlwCNnKB3Q1+QkKx87cqXmsMjG1F4EFnnoo+HK5nT
tVNopd+t+FZDPvsusqkS7+mAKcpg1czGAdfXw5Odm+k1gXjDI11K/DRXqPLNcRwNP91E4H6LqYe/
GlPy4kRhRLgfbUGlrhlbVo6Wbmvs/33kiFOV6CnxxoPGDJp0ZE7FjTtCi7i0D1Z6HThMV+EV44If
kqq+fO4TdzgDTyXugg6/eN1nOskimczuc69RL7XvDvvI8MDalFoKO2DSItWLGQ/WummC6cVxKcLs
Go/onFqj8b3PaOIwCJBHHK4tb0dMIq0xnIJN5D16X4sIyTa2DKAd287DN2eS+npIbAlKxFYSmJZ7
LvOyOk66VR41f3qqmrj9VoWoB6k9Fgcd5pqQv0hVa7LRaT/Ti/raC6qU/grR8ST7zrcmV/2hTK1v
uQe0GHkhZ8iAwaUtKQyt+8HfeZqJ5GanYpxTIYb7Get7sRBBDp7e5kCtng+95trJKpoaanqakP8Y
++aoW2a3j3Ureq21Yht49LOqMAivaUnU7yBJ5UbagbizMh7cnIPnXZ2U7nOTN+MhkTVKThUB3mpW
fGtUVQXiLEviANCfaLh5biQXKyJXMJwqL30ugFaPST7xSIbcedZa0Fp3dUgiAuoO0qDF7nWf2dRJ
J2kfHMti4M0tK/ukWyFBf6Fd9k+UKFBxnLFNsAaIsfjQickg0SIZ6VgX1IMew7SlkV3zc5IXU/12
KlweoTpUDKm9jKq8LBeghmxQFlGIepQvGtAOujP5EdQi9NeaU4GsTRS7FWbyXmslkorRl5K2OSv9
pscW75uXFMwLm+5dJ+SFoti6oi+4FyE2uKqlTLvibXAtP3yoNBrwiPkA1sURUD0DlUyvImqozmiM
j9x18fhHCS02sNUt8ZVacS/oCT1aoW6u6zRObq3aJiKoNrIVFaw4a/1xNE6BR1FjotnBtuf3ew4b
a3o2O6U91wR0Mtst2vKNPk1Kv4dOHDli1Se6JUdSlIzGYcZiii+pjfpjTqgtZSQm7YgEESbTVrqj
CxTXBtq+9xp30+bUgxOh3r2CRbs7Hm77rqcR4K6mXQTp3aQsorZjJvO03TympJOs4DdjCjbDsFtZ
yG5XoQrDTUnPxhKAvN32LfUb0Chsj2LyVziWyYuZyCzZeWFPi4I3rSgS2lWO8S2zczqNRlq1gW7W
SlJdwAr55sbIbCh+n6oYb/ATjUtjoDiO3NJ6OSBanUaFeYltQL26LnBeocZtnTcrTlxvgm7zhAoO
q3ehQ+ulRU8Ns51ObSezfoXppALdu5OtZhETkZFeSfZs0z+NKUoig19KHbwVZxAHNQ18Jxu2thWv
/AoZOcyr28mLvjxpjethdqZloU0xigJxS3Kfsq9Ue4sj8Gk3OlGZsdMJx1iGMbe2Ipica5G+6ZX/
PW0qsEzb3NO0ep8qdQQS1hle0rPe+m2x8AL6YTlq8gk3UXgz+lzYeqO/SQqwiaqgxyN356QN1kNS
4Unujey3pIm2xtRcR3YiEFjr8p5+PQLrvZD7fa1Fd3iFqRrRBpOs1C5aZg3xmRr/PqsOjvzG0TG1
THY+86GzK21TSuPOoazBA3dNHHipSYQ7TTQrlpd+W1BgvKsmVEnP/hp9kZMV01Mur4BpdKcHTxnZ
gyZFu3lvtVQXAszeBBabcFeb+C/B8LuKEuKICh6+WBxBtN5svRpfSe4Rj5e0D8ag+YfAsAki9Wta
hqfiam7STGWnHp3R05exwYeY6fKVkp4EW0j+Chz0ojodBSlJSUF0bQnMUbe3simMB1szbpI+n0cL
fROtXCfMTprwXTLO5Huke+nBSekrawGIll5q8PBZubHqcdInQm1L8nm9YHjq++LKtqcHwwsPU6OA
bVX6HiktWFj0INFAyPQLbVFf+GnwTl0KEbTpnZ+Uc5l9cdD0kzXi0XCAqMvWp3Z56DZJqZ9UEo0L
y4MHDVKqM2MmU03iv6am9Vq4lcsAsRBrmDRFYzRBOJzbtlOlyZ3XImWroHh1YrGpOis+s+R6Jz2g
0rLOOhsvQP899sRNTXPxcsi4vukjpzcrSUYqqtM3jKnBpiQ3fhUB+kZUfnTPoRMYRxIM3rAZOU9E
DYvHGAz1tSuOaUJQzCKvUmcNMvGWF/107LXGmputrsFlcM+H2yIS48YNG22fJTxBpuUtA3Eq/Ta/
qSOKGpzReTOLylxHcSVpwW0wEvi6uwnb/MxEy4d7t3yuIJO+E5rlHUr/M0obwWoBE62BFUtY+w1A
MxI1/V3u5N47seJoELTjvKEPa79EBSostSJ7+aWJx0NOm9hislt31Q01qUQaXdaMgq84wuAAkq92
bPfcAkvCClPioQvJETqg3Z0rBiWemaSJL6pOo59i2HcCd1VQMKMFuHVtX6HA35DO86AN1AUTQ6MP
OtoSmNipJquXq55KtkGQv5J2xIGs4sLckKWH1eItCUxCZyNnLi0rC9qW0V6ZSq6cbsTr5L9rhMhr
utWdhxrYxa+A+5ohw9RENDHHpWoRD+5H1kO4lZVG0yzv25K6CRrfh3nFNwGHZpPK1cA4Y4EtiUF0
lJub0Cu/IBDB8+2tS+sEVrHyTaUjrV+ym8tXb3uT3CkvJkPRa5AGDGul8gFdaqC0py+xRnT3QTdx
7tLqdpXbIeqvzs9OQrpFGybsLS7FVVXb4cpN1KNXOfRBRXKjjcG1U7dUHw0CF6bOkHmgOlcvsAqJ
xnwk9PhlkvSeZlWVr1v2OAwO76HG3+ZEb69DU/uII71cmdUMNAT1N+GLx6yvb8GW8o1fkaZbBOpc
UI5ISAVBYfSr46bqp0UH+JLTmrPg6BKcTK2lcE3nc0+98jpu7SMmGDrwQu2Je1k7h1qwy0TGLgjs
LcLDuA4kvT+sqmfasai1bTlO9/Irmfg3OpW1EFFJE4n/mIa08iKQL5oY2Lzr0pc+ZpVkM7NRiBHB
PeMcmiEDfTGkIHTe0yDsbwWDPVp7M7jEbpYEnObIDrHPygJ9Gjfe7OEhtXuhGvXpxYOzyp2cOxps
SBP3/PELDMSDXmHbwrUXc6fD+9ZvrNE+ZIP1DBaZbZPef6B+/brWKO6p1VJjQ7WpE+aLelC5c1v5
7TLr50oRqPqS+nA7shTWI044yVitFHEkYDbU+flElx8DQXGXnvbHqZE3fe1/czvh3ZuNax36IQXT
cyedCW4L/5mN3wHjly1P0TJI0kVZkdxFZ23pkuEwuXj/4pWTpu+xx6GCEddWOu56yLq7gRiqhYCa
60q7egMALijmOitOkwcaTFa4DJ7Jl9719cT5ve82dd1c5ajim97HdlWnaqlIsq7C6sHJC1SDoVo7
CT3y0jlyX3uZ8vpbkbmvcXPWLONOdX3CXCy8csPwW5/TCM8kmNPQqZmSlVfDv9WtuzcSKhy1Wj8K
TjYZVU95Rcy0GgEOJcnRDrUpwg+ewvJ58osPzocvAysRpujXKpnIqSYSVEdaWfLtAmU2n0Wd6Fdw
m2vMLOlKwpPR/7ozU/kixgjgwmufegwNVxBzn6W2d4L4lBunsGzujLba1b17FbhPZdpFlMbjlzKf
QzffN9LR6DiNBTIL3KtnHxrm4AvHxyuJm1J1pP0b2N55l0qyGkfJBT+hm29l+AUhdsNTTKlTTI5W
WNgnQ99oqdgL/2psb/KMa1qNACWCKtgXolz2KQOAwfCK8xyxPwwxRpMQQU1YdYQuQdrclCNTVD09
achby364K23vWxRDXc8tZaTMsLKSXRO2LtT0yaLrO07dl8rkvtH3nxPBZ1qwrQsuTh5OLWsObjZL
uowt7d2krpFG8Wo5xg+1sq9KsjxdMb4Z5viVD9gNfCPdWLXIyAVPufTyzDa0ZSwt2Z6nFlqvnVMb
dSAQodXcf585CYVrgQa/TlTVcUjsYixI8hiMdrjVbZLGUx+7Zi+HZVZmT8hjCf8nv1pTXbvBm0hw
RTFypx25X7kG7e81OGDgl+wXfvZUJsNTxyWEPwSnrkHCHNEHj11Qi/i92mtZFEz48JhA8vr3KZ28
Y80eEvpqLf18XY3j25QL4EQNAwkjep4goEU7OyaWus4za+tTgsnV+3XqLdI2wwfMZrRY0JQcUyBO
DctCN+NbjvEEJkr6LRtuM5KVZSqct4KkhBWdupz3VMRCM+jXhmwAgglCU1wzF54IroWZ6pxw4FHq
zD7YofNRpmwsVmOrZTBkr21avIUJfyWQNmvegF/Q8FkwVXgkLBHAc76jGl2+hw5o14wQ5yS9wV/U
ZmlvfdIPAtOO+ANwg6HE2aLTvXsxQyKbghQdwPMpKmOX7KS7LDMyDgc26smflhOqWzlx1glxYWlt
in3PA+Bz+3WShSygrEI+o/qST0jZ6rug2HEpSeOz7PuyqzcyJgtOtEfkNMpWNXnUDGoReWE4ysOM
xleFz97Xg2xKy33TPLwrHYW0UbgCpTr1RNxxeGFtSrgiismlY0HbV0705MW4CTHdOgwAsUDx6X56
SX2dZM5jEhXXyvsOdv0t8QPUEb08mdZt7r86FrFcGq3lGHWY588DQpTIsGjvRmMbVu9hRgdVqgHR
F3AanQjbRUvRvTbyMqTDggvqtGBLBQPm5RoDZ0uN7nuIjOHZ7hcZQEuzLzBQFfQ7OM5jWyHhG110
Nypm0Lp5oHkPO4JvES/4JZXYQ3dTGN1lB+nHz2Z29qpqmzvIqrUmYSnqEEtjQYFl0T1EIqu3Zsx+
qBHtb4Ufea5BW+Tf0bMeh9w/VPPb2TPsUqL56idaLvJ4qQZAGAWvu4kC7WEw4++dTrzPwCTayLVz
ODVrzf+iOnD+rf0ZhSzRoZ3bQA7aRqbxo6oIzkvYJ6dvLkXbRACmyzQq/DtsqOuwfu684MVo0Q4V
TswOUsozy+9zDmTLGSxt4m3s5Ku6VLdOVj7ymQCjJO02ss1yUUTJLVulRoX3PcEd70FhactIUAqD
VZL3ZdsTqrIQBfhmYbwVIjyWKUtfrn0USnFr8KK1VOkhRhoPvC5CTUseVYnE4XYDhtmpZBFJvL2v
V3fSfB47874z9HvT2lmgZSKhlxw7Bt5DLlK9my+pTL8tE/qkp2Y6CqKdPPfOlx/uUNxogbVvYQ5S
VZ7Ascru1M+95qPvsls5n51DCmLJUaPB9dLejI6JmaA6YOV7SdocdT379NFyrCB6NZB8iKK0yYCk
3T3kKI5GQCUgLmnTuhli/SVPsRv0OaGlvmJz0fS3aWiOnQNryPWbsy2nIS9xuIEC3nco6EHzbNs2
BQ9T8Ch48Fq7X2mOz7piVeO1LduBa366cMKy2MaVPaDYJrDYuHWWhX3GqnOrjdp1puNdHiSNDDKh
oR0BLLE4Y4A6LuqqPLdeWS4GNUxLjS5KFHrGx3ldZquMc8fCVVVNe1u0HWGR277u9ppLX6e0OeBS
IReU7ltCKsrWtdOe7y/YlkX/YbGB1qW+Fr3YqZRGXtnFj6mQR090JkVOOT3ltDFHGVSH6Guicjyx
x/CTrm3Mmo76sEcUbJPvgb2QKKGxe3ayPOFaqZ/zMMQ6IyvScxPztXTZNrmlfHNH5/tYutvBbN7d
kL4PXvRVjMB3VDbkgexOoWx4U9zmLhPJOauG6zqoDzWR+agCztmp1G3L0uuP1OQg4Hw35xbskf/J
2bd9zVyKh4exXYsUF0bEIa+QIGTSsmkMfgeKvMljG/4tMm+VTmGMMPZj8Fgx+KO9fDvY1Q6xPF9x
9mRrdYelZ1hnZcujHd4J/eyQP2dJT9/bfrkN3Ls0V8V9l+NBJgG02rRRumns4FiZzc7v0Jbx8weh
AcFhHX3HedKGc10+J0X2peCtFs1oQtmgfzVlfGhCdSXtkRI/bnkdQwbGndSIO90VHqp9SaF6WlZr
2PvrJi3XXcUWi8x/gCoajqYLhoTSCkfBZV0GV7X35BV7p3BX5UBf9+TYR4c6KdJNl206rukQOytP
fcQeFhbbUBvFrczJJm7mAkK4NZqbLhMfPV7MLuO9ICJm4ZnmgWTbdOHKggaVUnOvxko/V9K4ahXV
NWGn0ThTzNaTfO66wcoxlp+GbT72dfoh47cWEZ09Cc8KjcSLoqsQRcb2c6idr8ww7vsivsUKnm+K
ghOfcMNjUfvFxWjwf8x5savHmC+m+LpNIy6CKu0ffF031n4Os3KZ/Ho15dPByC7ZImggTahim/l+
cePJNJxdoKyV8zDYZDZsq6i5/msgXLjec9MKiVHF+1ZXg5xx6hr/M8U12Oxx/P6aELtTnS3ouJcr
WodfI9N7cqaWzuCMdbkTMSaBeWRcxeOdo8x63w34FhyZ4xCZZ8c6e82irToOiF7DhNjB6DaPkruG
o5vrhgHVhRX1jeh2wbipTJtUCOi6y3jZxHuzyhKPcDH4qhUXTHcrOYHCz5iEwM8T50n1xc3UiuDR
KJX8pHwdy8kEk1oXPHH0HjFA1hER02C4vwyiR4cxga5x+KwM2mtkwthBrxmqSQNXbljTmE0ceO89
/BpTM8aMb6QRAle1bYYQW9Ac7yZmRJH4NB2mPk5ff06ueyPHE6baxqpWg+GMj4PXZ1eXSbbQVPA1
KE7Hh8s4u80hn8e647Mp6zG8/9dgW2UVIkAqyf34/063SXNAZ7O9lTf69kHShcw36dV8+FabLrH7
UfkLj7b8a+A9cQrBwoxgpFx/Z+bF4xSgB5quuFJso0YYf4bYmLdOlxLCfhmCBwnLfkNJ1P2vSXhc
k/CYOtZ5Kp173+tjLoi2vv41Fh8CDQXGKHBBR+CTpDCU638PyNOq9deuasXj7wNyxkcSFpZbymVE
7nkZpZb2MLDeMydvUBBrt6OyfqDAHeeyhgUcE+doat9SB2N32AcvyHNw+0XzOk/Q+cMzJ7WmYhmG
7e3PUXo9+uExTr2nyzjdR5Z+DHMCMg1b/1IsmBSJSqqTf83Wk8xt1mx0w8okMHn5x5RdQ6scFyK0
o7e0n7vMJr6AqHMJ4tYcjxEcqc1cIry1ZxvbxA0txmpSrNosPdqVH6/02hc3mhkmD39O4inrvjUK
vlPH5SgV89QgKKA2/ZrNl7pHbRldq+RKBksXsBRwuvk2EJSzsF1p7n9N6zFe9svLPx735W1jyTc3
HY5hYsAXULG0FQ6hDgCPWBIv/y0XOodrM1wGDisNwZX599+m+h1paLj/rGApyBFeOlnb4RH327X0
ov6GCziUBU4fL3IQZhvP2eVKJDf/NfGXIWxdXuvRhl6Q8N6Y/7F/jP5dl2L2y89JR4IQK8dlffh7
/m+pJto7rF0ytLo1i9s7DsH7CwcQjDz96HL0r80wgEhq86Zu+uRoE+gG1Vklm6IiG8Wn/7V1Zk2p
1vYqiIITmRjxSgxBtv6FBqBtvio/HVd9gxJAVdKDVhsPpSNmNmGuk4u1jy7EchqJLlk6IXVXddle
D/74Dqpn0XL3AxyQqdPurTrEHvWDHuj92tonXWhjN9IbJOIkXpVAhIvGzZKviknAXwCB2WVbPIIJ
WRhwbpPLxe0CEVS9ugP8AdqJi3H1v0GCouu52AaxuU7I+LsazSl8lWbycaEKOCwlj1Gt9btfZAG1
7VvLYO1tgrZdmgVYOTOnfyAGVla9GwzGllYiEdQbN1nphMgvmKx666pBIndaiRs0pi7cEww/pgiu
wKnwf4eiID4wHx4LgcZNHpDGYqI+TK60B2fwkATddeQgMlyABEtN/XViu+mLW4zqTXeKhkeuzDi+
Eru7sDuBI3nGE3BqkLASN89/4AmRU9B6Bn5zksP0ckEUtN5x3gda8Bg4jzxyDPfBWfXPWA+5U/3k
FWohCdIM+3gdBaH3McmiXhWNPzC/Lxiy/KQXPN7j50HXv18Ahp6RL+NCeziOVjegv9JlIxJcAOzl
H7GfP8ax5269qjTWHIu8fTzE1i7WOIiSr0F7S+U328JyxftIkw3RgjAOkYVI6jn4bP8EHVyZ3+Ln
RrGcYYdWzYL4lNKKnhSUL0M9GKIWt/EUDbejZhDw0dDf9l8MBOUnyAuiovM45nY60xCN1bCm1WYH
d4IPdsxiuTFq5e+zEZ/9H4CEUfef4EVbYVd3htXER4uT0EpYFkbZItHvfwETPskus+ANEptNARer
gmboiKEpbbRkFWU6ighBmNsLQ6GTMLvqGPEvhW9QEtDkHtk0Rvf+O0zBScg+t6oSjBkgKmxvmF0V
In5PApKI3UFnR/KpPs8KTnYsFPgPzGplax8E6xMu+jdroXDmjMwx2Um1w6QN9L2R6X9CPNRXY8s4
P847wj9H7eTW/W5UGbKPylDFSIDextQebEeXFEinFtT9NdQ3AliWrAtTRO31FPrH/8IzjEQY7C61
XF8YjcEzPgmY0a/sDBTV7OeIkNoxGUdp2QoeIzldqA3bsWFJ+kZdV5qmbgmNF9uK1oODOY0MdGaO
I3KHaeHbLCY9TNKy6kCS/yA6TL/0ECJwpv8L67CSJr21CZlezEPtC95RuCGjrraut40Rene/OA8r
C27FwIYmOibLF+Cj8pp23RH18nWBPjL6NslQSb6CKbqnPdBZ2wYolTWWwyoqU+JbxugqKrOX0pqu
fyEhQUNPt9DbB9v2GRdN8Dt2bYSLvveig8SduHZ+0iFZkUIYlTpXG8R/71SW1WfbiE+752v6mxfJ
wjdbolkgGoOlBcYnTpR694sdqaImvsuNGnC9Nv1NNogPkmjUKRyS+wtHojMuW4wG7PpAQMwGoA6A
esZKKjm05zoYn8yg7ra+rD67lM/NSzuapXoMKEgqOGXoW0Tm/kGaYPCq1lWb6NwIoxq6oA6BO7oa
sMJ6u7AnThGTlhYicOoqT1c16axw3PhVnVKNm5CGxwUpDXdTMvvKqkLh0NJWsu8OWky+Qp9N6TaS
TbltAucvQCW0PILSip5+CkGchnAZK1St+RjhnUWoHMV3mc3dvW19O1MrhLAF65aOD8hxrDAXfsWa
8mxdjhNHMe5IBDvFw8MFZJEC5rCTxhNXf6JRZffFMRQ5Tlf3MhxYXP9mWpoRv28oKneb2mjIDaOE
Zc+LuW80b6SrkxILS5tVGb1ol3pt0anumyMotQYnpqebC/CS5XGwyPh1gPV/o14Ge1LLxgcP+4W+
SLcl1ELQUapZqVz+AcB0ZvGkJ5Y+N7P45epCwiRaJTi2YZCvZxzGQpVc5qVbPSWToLrVJorYaqPV
LzZmSvixGVglDahFvPVd5+MvSMaMCx6PQPfW3E+ivRjHaa+nBVGbTRqeL8QMfhDOEKnvnv6kZkK7
YiDrlPb1BZ3JyHT63oK5EejhipvMRXn6E6HJrdC6V6Q3MAqpidzofRvVbLCRHRKDMhJgGp2cxMAM
Y6jPGgoj0qtT2Oj0ebn69DqVZszjk73Udt/exZZgVfP7Q9LyUfs531fKZ1n7jfuYZOndX7iNF0xL
XWI40tNE3+pZSPrkT/bGoz11oxeTefM3e0ME0qGs0/6QUxQEFpyk6xIxlHmTRvjbhb5JutrfNo6M
7yKttzeWVnODK6jfyQNqFC8sjmNzAC0tLWdsAJDTK/u2M3hqAj18rUYuPcOM8VTznNHxq+MvSie1
rWye+VYLiyzAGwfJitZXI1yNLnYP15wypCHNX/8nuaNGgsOcBBVdh9LhIDcld9IKhsfOcstNSRHx
VqmqPyIlWBs3CSrOh7o61R0agGkwaPkX2xOP3Ie2ok+DrQzcacnr8PgH5OOR1bnQtMg4MNO3N/mM
7vwD9wkmz1q2YwTlJOOdlLAWF+6HFuH4ezAHXRE+yWGKuFtLUMHTts7nhQFK9OAtM+3HyQyfCD/h
IDSjQPHkHCZDvNDMGZAD2JzrWsvXbLyCZ02LD4nZAjPArC7/xQe1FOCgEh5ojogXMydkQJAtjZDC
4B+sUGUC08Iv7DTrLg3tVWhNh5/YEMWsFuLxX+RQHg2QwY5sl2CEDBwD1Iax4ZrdrHia8o1uc0mc
Su/2/2SKZL+JFBtdU30MegFvpnHZlLP15x+IEakd3HXEyRCU0WO++EEbEVJ65kS3hDhiBXmvQWsu
0FFlv0xOeJV04yFl3BPa9joe5cpMrnqHdJ/o+QeIlPvEhIThtMRgeFZF9T6oeP8bmNQ3vVqY6VCu
gY/AAjILhL4oxW4K2Z8ZsmyUGO4cvwM7+B1ZGstpH5spj1XYs5o6TFX5wNOJCTHDSzYkH6FMXcN+
JxZdY0N2Jk1G2xlyXM04k0WSW+VwWcevnbbUXDGq94RCfmNj+UU3GSo90mJxugBOSlG3O3AY0v22
Wf9GOinPuEMMPP437FRkLXqIcWYy/zfvZBTyy9fmtJDRKndRwYguEe+6L97+B/rk5VxjRsnF9Qf/
FKnk5EnzI47Vt39hUAEoet6tf5JQIicGNWmyzQ8aKkH+27rauPkPIqrJ8c9lrY/22BM0yg2sOFz4
KBGaD7o3EjXScWMy7f0kivfuByoVhOgvjV2DvP6NSw2DG25qhgq/IVOTcDd5MoUXbAq5Yut28i5k
tseptH34iVBFo2JG4k1rs86++67JejLFyVLwlc9MVWvR900qKEGv0vr6H3CVOw/1DYvD1W+AFUOa
eucPfnd9gawMQzIdgS5iMCrDNTyaCyKDGDgzV/2Q4Der7Ou/uCs3ORWShMULeyUCco0T5okzf9WM
PD0cw/+LwcpalHSjYd/us/S1avemPa0BeeRC5qzqyu23/5vJcnWWpyTeD5CeKzm7MRJZXP+AtGq5
maADZ05L+tbONxCeZ1YrYzPgsLP+N65l09UNk7y5IFtdyvghxK47eymYxSFgtYl5pXqB+VZczwiX
r3g3FA6zhV10299YrtbSmGapxOdk2D8zeLlxC+GvU83bN6J5EXZ39Prmm9DEjgPWmuDRfTaDNWm9
MUw6zZVMt/+Be4kYzCiSL2ES3yZGKBY1vXJwWztWrs+ZAAuparyHAeNQdAwC51yb7r1VcuKaeTAn
LfN9NRXF6gKFCRvkb8qyM8yctWq88ikTyO9QYhx2JYHTsAVFdGei0cJSp49O3bC+IwnO6Bir167S
EOEqhA7ykOq3ZgjO9Ikd/4WSpd0QbgxV3UO8bLsmxDkEZsrRAarM8RSJoPArNURXnQhM0YYgTxLM
jFS06yRX8C4/ULPKcG5lBPnzgzYj9aCEwtGeTWXcD2FfLsI8/QxSrkUNzqjQMu8528EjFZx8/4Wh
YWK58QPctog3yNvGcbJYr6PiSmtmboYBpOYgZ85omq+xQzlje51a08Yu6pdK+dtySjY/SbW26PeE
dez7xNpOPGi6u3MdnOFW8qkP2osT49KpbCrJggTei0vRHSjM9WDnj//k2Ob+8zIqvxsBM2plVtcX
nK12xo2Vx+QxmxFXPbNfRMp9taQJe9Jxwvwbbxsqa5cV7tEZ9Q8CCsiZjKpjTwjbD9otoqWAeRq1
POWNI6n39IP1b9RbUGN87yLjPNniZdKisz15u8gnBLKsdmniV6vK9jbkxd7kTgQGqqpl6Uerf9Nx
rdkfXTVsZxQlIs0ZA+1VV7VyVSSCEMwC9tshUEDY+YWay8T0mtgtx/tEO6LSXei5GISf9MD9kAzV
Fc0x6wtFh6NWMUs1H3+SdDkTymbMVj9hOtG7Z1c2XzTFs8aR+bQgkw5zDIlhtk2iPo4vE4aznKbl
hbEjLRP5fbKWSSsweXDWuAB3MurOZt+hVczQnVd5KwIz1qY0X3+D75T+2I7xYx6BIUiXUEykmh8c
XlX0kONUissGU+5fOF6Ut3dujsm2ser/x9p5LceNbNv2ixABb17LWxa9e0GIEgXvPb7+jiyxaCRS
6nPPedyx1d0UyQIy1xpjTjI6yOTgw+dW1lM3GHdu3Ozq2ph5ln/ehP35CdRLSVWVUwZc7Vjv1c44
/BXai1LWeYE0+xe411b5QU7aG+M9u8f26rzORUfPC7/XdI+R261kdkeTYmTgEHlb/tIJjYPz0nlO
uK7XvrkMtfBpLJVHqW22sYLuFDDdKoO98YL4xeYYznk3rYi4mB5RPx1hPPDV1Re4X6GmYAHahpTr
eakTcsR3l47AUp0Zkro4IoBhfiFn+hoZbp7HYM1GMSyps10IIlDxqSA0E4IQUiUGcm/Ww8hL3W/2
TndXuqQ9kG49+RMS5KJm9PkhUQ1pO6Y3bF/nQTtsvRzOjRUeLwOy839DBwlMX1tFPvuID2pmsy2Y
Y0cNQf4D+6ZXjJD138yp6tkRJeTWW07BXS5VLopOUZ5FZOTB9W4CNz7nTrVwZH/b6ta1n5iTpgvw
S9qLLib0gixrP+5X/+YNqcGYco9mhFy7hw/cYR0V/FTb5Ntf2MMo8ojSlbiIfuQPcx6bYdCevWcQ
OQtcGjpwLoOqRqEexg27ucJpLice8xVHtEgxGRX7TgrGmSq7W0nHUE/jTWpoznQAkY3D9oqx7U9G
Vfd/wIquR8lA1xfhXIuki0JTNkT9H0yYScA2iQRES98ycPqEYnT8SOFhoM/ekYxZTODgKKVngmYM
lVnO19YO+rPSePO6uDNktrucpbEVjmhjrCWXlK9OAi9nvJceBvbbbbA/Qo61V89tqirHsZnBOprk
aU86u7hMutZkNvoGPcpp951I46sol5dkaYm8uiP/GFYMekLDGrFMQwLqYcLHKiTGsl6/hyENnvxG
UtmT1G7WyvjwnoussFFajiUvbGRqZPvMlMDq/ysfmaYNYcIoZ1ClApN04nbO5B5tbFVq2g+/RoX4
jJg0nHQqe8E3tyzApL8iJ3Pq7bxLwU625DxNIhIPqLZlFpowdVBJuOF3/wNM6Q6M+yRXx7H6kTPw
mKiqyhsuiCdHsjJJxfnR9M7e8ErLDJZ207Lad3kCudBuvzhLe0xuMyci1p4J2++8ZWQGRAkZ0uP/
DXOp5NWySJdglwYorjJ/JS+1ArfALyyHLMcX/DIYnGUXhAsk2mdowb2h9dWUX35eCsAf+swi1SVU
vx3hTJ1UDmXsvx/5TECYmRPWU/bWnE2r8OZLVjMJ3Cm14tsuTVYnZBP2b1rZ8F4lYbgv6GYGECHT
ExD6MJ8gnGBPd6ojTV8wzlYzpooCeOC5yEMfeM7E8551stcF0xm57h0B3IdPsE5LY71m+/cqibeC
7jT8hkz2fnh6JTzh2KdKmYAlvlCe/MzjaaspyzikVaEEgiQKCtjTzkBIsv5OlptvLrEiHANuEdi/
NbJzVg9oIhibs1InvdaSnwJUakGCViYi8Ih83tpPeatsOkPeGBhLKhyS2+yTEkuxT3eJATJpdOFV
G9o9P4Bll0PASNiSo07nLHdSNTcfeEPsDT/YhxzqyU1hNMLqaFx1Y4cqbvKLxozuOk7Mmp2jcfEK
lFpBTsZ9HvHL+CVUatEMWSnFRdUD5FrXMDyTI14qk2E4rcvgQS+N28yE1HvBTCXH58EWPro2z1md
980JOXWdmG21F66GngFvg4tZmBe2uzvBpxLfb8SMlQBQUTdpnOGv/gKhhlAUXBIejyAq234CAq6o
HJv8nUfl49f33UYXQ7m2AYJOgl9oKtA9g3v3MnfQn0eVvFnkvg+Uam7Nix5PKJQWhC2zFUytaDIE
IBBar62whFihr17BVScXhcQWKc5h+RAn/VoArH5UspOp70qdP+w/14gCJ5K1pfh4ZskY4Eec1c+R
QZJ+J9XBWlCtLTBMJdPS/Ea2tiWn6Kzpcd2j+4+Ea5NY22SApMpcuhYI6/XlrYBdDbsHbfXWav3g
KNnUSGBRladQa7cn8NUNryRfWpmjuXbau0S+FgBsApPSEKDGxb1lCjz/g4Mtioag4d6dn1hYmbcq
E9yL/x0Pm9iTSmB2L0isIumznBh7+qWzMPyfk7FB/6NS49X/Hxzr8yhXq5ZiHZbwgx09fGBk+36X
1DPrEV4JQeIDKFuNMyVPFv9kZTWymGeO0YRYX7QJDdLctx6+ZGYx4WdjVxzgZgXwaSg3HAnWfm49
VOoPT0fFgKHNAuObxMFKYLRuYx96Y1Mk9r3X9gYr1Tea1lXvDPPhxNO6UTYfgesFU9vi/NlVw6g5
pnPG0siReONr80wLUC5ANgeDCYpWyjtFqZe6pNOZ9B+AWzXoIC4hPzTrQeKDLxGxKdBbevUWFjGy
TQG3Jt7DUrB/j+B6LhEHBTSrIXOYZ9srOfDHJYOcLDZhNGFvgi14ro5hn5QaNM0AzuuvCTE6k6Pu
ldY1FeuRO/3vwG6YuOdgNQSH1UugKvCG4eqV25Wlgzz6O81VMlgUfY+lyXWCz0kcBTd/QLxlcygH
6lglbz320CrgvKbrXlv1uSB6GZZeglOsPhC9Ve5zfSD8W1C9Y1VRG0GZXX3oEYwj1pbUfyFQZ88C
8dUlmQ+mVqWzF843s9dFVx0E6ltS+0GCcz61ajrsX4BfeLBJOhD79BH67eV5UGTrf3G/OcnHgZre
aAoUxBf8L1rGJK4BnNWg3L/ngG2fcXJ7UbHMYWIlcODEemTuwKoT0NktomVVpNO2/5bDcgk42Gjc
tWmG87FTVhQG/8kIk9Q8923j5g9MOGukp4oa5nq4l5o7V37g5dKdcOEEq2lSME7G4llEpFuVSQxn
7RHwXc5Gr97DnDxxBO4m7tgepK7AwzthxMxPJ5EcodRj/7/hxFLdP3getS/6ITbcraOfD2E4j2p7
netEZHCgWn0NF5PHfkha70dCYvQbYxxa5T7yA9DazzljMe6YVD3jtaZWuP/8BhxHXbNrGsYWjfuc
Jowu+EWan9hj3SJ27LYPzz4FkKOciHGKZ+hqAc8vuwRrJKWTJr3KNY6sH4lkmexd3bXnFtNDXvw5
giv+mvTzPaCsJPAXNj0zg37fRtrtK6vciw6elIYBwSuL1NnpaMeXglnGRP5WxfyahHE7s0rz5sQu
+42+aatm/ie/nEs4PTUYMzgIwK3mxJd5Ht34tvRM7tDSyomZKaUbt9DO08eYY0JWc4nwwaBl4sBL
toXNQXcHMB8Wpb/TzqquX/ZquywjQsfS+O4IPbMYJxjhvhvvVO52r+izaT0FidNN/0o/t6zN4Tqa
9L4PNu8w6GbkppUujiR05u3q3tmFRshgmCiKcS6QaJy1VZu8o6KrGmbNbWE/W+9KCttNbCCF/aKk
u7wMSAyNmafJl6Tfs7CkOQ47b0FZ2WUnMwYvNPvxRE/LCUg/S/KQscSgXgmI2rAZXlDYdQKp3QM7
vReUGuBuhyJ79UpTq6RgpEzjT0A1BFFBJNArU03k36xlKPsZV50ECyQzRQl4oOU+B2Y/+5blZbs4
ItZtHTwTCAdk3cslL5nJL856JExwHLLJkbWW2W4OqYPv95G31gPzstCzaZCXJVeJaOp3DwK7ds1q
Y8f1Rcm2hJoHY9JtSaTppObsHwi2YWb1TCZ31y7rTag43/KGoGnFJsn2HZI9YAro3ZWj+ktPdu/+
CWcziQKZyCfix3VktL2Dp0Q/3lPasdffEo+PzckC+p+0dj663vfQK8trw2lilpS6fYmTU828Ue/A
Lj6w25XLKdF0NOJ7mfUcIW6uYsjCvsfljJb5xdcQdx7Xi1FW+HO2nc5so5Owevq15PKs5wFerEuP
m7FAupMWt1iE5p39hnMXtTRuHRpI73UjlRY1uBqjV+K/Poe7KROqpq0e19/593fLWiop3TRlsiBb
oPseMnPO33blqbSgC9xbVwxlFREz/Xfc25FCnjmN3N63IkZL9e0C2R3s20gxg5SWa/4J/fYdpeby
UN6+4d+p2pWoTfI14+h4pXLI2hWe4G6k9OcRA/fGwiSxWFYWdRCoCx2AYdb1+BH/lQq3uZN3LTci
QYaPfSJCsMp0+YaH957hr8YYMscrq+Bng0FMTFjN9/I10+wIi2dRLN1VBBq8A8ZtSurSzDJmX0Lj
uorBHoRsYQzfjuaa6etXnyHklToEm35Uw61tF7o2+x0mNxDsOMDzKDf6hGdpRxKk6VPD6LXy5ldk
msc7fcrmmfArV0evUbrutnZTYnsCNzRWXAR2n6SoCc480rJ8rRksP4LA2AQ2Mkqme8EKKCM4U2oO
nIWZ9vMjb+4EsXRJ5IHLyX2wcfLfQ+fkid2ysGPPPGig1n8Bz9XKsOZEqsRLhzpBLrrksP1Jnw+N
hzIOiHQk0Nnom7OaYBiesMrhMxRdUTIeSZQxUmXGebHKjdtTaNsvJp2N3gZbuJ5+BNNz+v7ywV98
xqbHsQalHuM0fAWnE/qXT/PAJ3Xk73C6TCcWVirzfs+7EIB62+kgAXlB8aZm4vyEPS5jyqjmE159
JPuGfKqWpFVF2doa6X6WCIb7DF7XLfoNSjO8bwfjQSTFaYlO2mTG7leqAvM2aiz1WrfDw7+Bdldz
n3RZg9H4G9Se65hseuiQFiLHYObeSDACS5TpXxF3nDBKDsbA3A5crr/i3ON6kGakNFz7gJnTYzLd
f2fddVYC1P3wJfnOXWZ310fknXf/jjyU73nluhuLpdL8v6HvPm7oJmiNp/+Gvyd47rOSLdA12Z/3
ZQqlcMTgnbRilyiw/iMLTwA324SIehXlmIVnfQHEkwW4CIrzP5l41l3IwcODUQZ8lDoqO9+4eH6l
NbxxUTX8CsfXyHnT1vPvXgF5pdennkvuY/0BkvfMsZ0j8mT7Y37ef4bkVTP7YXX26sjJA/k9SWN+
eeTkcX/laVSkxuzIyXtRzgO0YgJHMnA9Itr7LNkzLd+FX+HyaIdUOUvFmfM/xuWbEpjAYFq46xyD
d0nJXqvj6SZ14bXFVI9KRn03jBGlZGNISPwHfj6QeUIHPP6mbxB9H7GFLvKM290HiH5sJZ8yJaRk
ADojGPaCo3fqW08lbvc3lD7Us5uoJ6jIiZHfR6KceAp/gdM3N02QX1dG9lBFd32MK8Vi6+qI1BPd
9TyS8SuI+rjhgeRVlnf2htWH2XfAev3hjawviHPYJHVAeFaZsp8SiD2tAx7Rh0EsGhF+cfZUN68b
VWWimskJfL/KTVMPSCax8W6O1H3L3Vi2VWU7RMwV1FaW0LtrDpaxrJ9/wt/3EfkrncxY7Q29lwo3
vhw0C57zlb/ny52ZogTkyOCXKhJqpOT1khlec4Y8RkkBNP6gk3dBnkRfMXALzZyX7JHKH02sIGIZ
P5L5iuEScMO+lVXqCc2nRvnSLOqE1OwTnh95OOIsg8aJ2Xk+ljrdzkdQv4yIheq64foN1u8puLpS
0qa/fksm/Buwb2vZsJRVasg+o/ZLqOCppg0EjY/s9bF/B8Fu5/OOG4LkNTV3eyLFP3L8WcmLpx2d
b+FHjj+JR2MqGUdbb+CcbpI5bIugQ43sqGmbo2ONtLfSaMZQKtsd/6/3iP9oD7dDQJLaIP7Jv7P+
xvDcOHz/3nD/spU9Mk8yeBBP2XsqjMh/4P6LUvNJVIh5KPBlTS2d/pjcIs2rGo1VnNmIiIXAoUwl
WZr6iAAqhADfjFFF2CMcpQBtMCmRTYjCCdvWmHymB2iYAtMcbF53dZJRev3mgxfgixinwCd3XbgB
hZaRvmMUV0c/gLcW5hzxT3ahzojCInHixROwhuoMs+9b2mm733QBTyB7ZhpI0zdnQFI7jRyFOnwO
SZsCnlHs6d/lAddv9UVFegw9dFiISAQ+1QyelHSzN5MgydR2UYUJSUVgMyMpmhBkJGQclQKyuUPX
bDZHqwDhuZlFZWzRPvVPtYBmC9F4qlDdJbsz8zUw8qgXUIeiznr3+mgYyFQiX+q2VkxHGK5ZO4LG
NUXAqt1w1F3t8fIVykGkKheSppOndTIOEtVVSUSnf+yoHZi9e0uhMGE+Qjuw+uI8kchk/6d6QDLp
PIjI3DjqBzJnQX5ErLescQ1jSyanv+fQMfEwht2Os8XJRgitDKQ32n0lJISxwiHYtpdHKUEu03Y1
qhYrsjo3t61U2Yt8GNbEnzMl4fY9+SAnkLJUk7pBm0rnUAmmvLcUvHDID0rMX7JzSZcgDS0jW1Nk
XUbDdy/iMd2n0r+VBXIVFyx7ePIOucpJmblyUMsmbnPd7XSdm0BiuLjohj9VI40Wqr/KC62cpIzU
05/9fxMYGJldk5q18kbC/j5zGNLCCqdSMNwQezFjStVPhMcQEgfMkBMslWZ2/v7+5iuXwdOpvh7x
PoXPENpA2IQL5fOj1FBQEz8Nc3azZD8D+DBv/EJxKFWFTALV+5mo5M5+qTnIWcEDs7POPlcd6qEy
b7gr3ndDitwuXAcr0aeyuAE4CYGpb9KDY9QxFdzF4T+ID45vof/b8XUltcri7+JDKjGScLh0z6JX
8aHJXSq1IkObBuS5EluvLGzCjQn9SUg97px+PIsM9UL2wYB/MyBaV+3Xsko5wAcLosMzmamJi+Vv
5wsqUYGqRErobyZErIyXHfE0/7AhrKonJDrjgvumRGAss8GXxKWXsKlP3Qj6EdW5ruMEHgUJN0+4
bfjRuP/SkhhkhxQIF/z0zZSIDMW5z8DsZ2+2BO9Gwnydfi+MiWr0bxOJBdrvxgRl6ZtCGrp1QEwO
GU3F8qM2oUrZvaL790dzwjQtGSs46qZBOwJ/4E+o8piccRmwlkd/wnV8Zw51NC+7km0GfbYEMJNf
enQo7MgICIQh8vmdSNHHWX6hcHBYmQ2Ztl/KFL07BGtJ95nm/dWo6Igs2lZkBJOEgHonSe23xmdd
8MGqqExup65mQfZlVN2jux3zT9/MCtkniKxsIW/f9IpcU9QZalCwiaR1aUr+vqlldeHXDZ0tkeff
1yIftSRMetYUDSbfJ6qFM9j6Htm0X469fv6mW1CWCgNU+z4nIpI86e2GOv1Ut5Ay/rWTEmv4wH+l
v1ToS19RIL5w5YIYZJGumqqHYbDyeyLFrNXRvWCu/iwrJdURH/2LJmuTWyNw2AcKB2P0oPdLl+ri
NwkjinNUn0B8i04mRuVoBKAH968yRpoH3z0JMOYPIYMglrmvAmD8IWUYLYSc6WXXRzEjr0NzpkEL
Q4+8tzPcwZm6HCD41ZlppbIpHKxlEeaqEmdCDVprMVEYcMdI4RfiRqWQQlWWs9z2Vsec14Aw5bwn
BDmP57J6o2fxJQjvUqS+hqW0spJ4lxML5THUfid0yKyL+jadBXLBV0Q/MPd/JsneIYqV2cnvyGq+
XGes14WFp9M5IOwy76Eu3gdNt1RdhU7kN+WD19yyi72HvEt/EGw+T5LgUcgfTj3sHSsiq4Q7M7nd
Ile2TbtDyzFC43lfkD5DvGyg65BFNZFCN6g203Tz4oT0ZbvxrIZB+IsXEpT1TZtlh8/UkIhHAKNq
970e4odM0IuHF0PEdYZbP91ZVTPrzRvkveukpHo36R9fdJEejL2nh7hU2ilZx0uZNMGv1RGlPPQh
h5xKIXuZIbswSMIRFapNd5GpTkuJ243C4SHtFoRK7HpiLmMlXNSlc9NzemeacKf7/ORKqZjkg7xo
O3NFYcPad8g+PXomBZnr1EK410bYXXQiujwzDhbhxkI56durWLmVamVn2RaiGAnhxc86aeisvE0q
VAz0kybzF64fnQkDpXE50ZN5iu28olWTM3LBud+y1TUlrKugJyP3zUjhIzZJ9HYl6oALgm9NwzEX
MM1Tf7z7TU6JjPjRgOP94KeobkiwMI9fhXrlPKVUmX9JMRLHgapidzQ/Gbl/TmoleUZMNYS3oubN
uU58OGHpj8Dbl30tLz8YLGPJ56QOF68Wi930PyW1PHuf2itEFpqEp5Y3LsJ6WCdKAGatkNiDOjrL
auMsV4eVkFvcEQR5dNc5I9NUSpemHXE1zbJ1rJRntu9ejJ5xOej1gowBLp1rizq5SdL0O1Uvdp1a
rTXKthp11XsVmEZ1YQUDzo4ovqlByglAIhVl0yreQegwfcxqHKDnpMQURXlO7jSm01s6cGaSUCUp
P8sm3b6zY8g/lWhbZzJfLynajJkyljTNEslIIKYXIMxQteqZyo7EzouwoelyILSJnsqpT3kc58b7
mPiBwoMXjGKwalD6VjE2rhNcqka3iePw9s2kGRL6CG36ga08ePLVZDEU8Y5X5xUhoQS+mFM9G1cZ
nCUExY7CbFK4E/dVtqk5S7st9z2eDUEAVSTyiXOTD1muDLe5Stawx4lAioD586VRlmcisrglXtiQ
G4fAcecitOk0d8KQbIlf8cXCxclTf5kESj3PbGspooxPTk5KnP4k84Jz4eUUYVeu9MpFxlKWmlYv
aYm+541DMjafumpYMPHdftR0VFCmFDhJmDq5212SBG5w6FJu/mLs6ClehNVRAWpVZ6PczRRf2hKd
tnVq7HYpMcdpTr7FYRjzvchKlhJ9FjexvEh5vszJyXimWHb5pvV0Q+2BD5Z0OKFusUJkAzoY+aLR
uiV9vRMyXhet7axlxZzLtSQWlVxggmobck+vmIsctR9yymaO75K4i/oTmshfdbZRwPdih9kVpQj/
NIESlYTUriPgvJwlSjmR4Oul4pHNEro6X52s//SEqqhfRLFFPzdPOhIz0rlCFF1I9GIb2c9jI/30
av1M6EJ5cEEI467l4FZGt6PW36WtMR3RLJOmOljkWldVs6gcPmBEO6sdbpJmry2ewVXAsBHAEjGH
NWfxHfmMi4fNblifUjx7LkFsV2T4BoQqfiIZGYMCIEcBCwp632XkEFY/ajIS3GCYC+do5OXsmw++
l50pircXQdFYgVPdcVZDqsxr0yRgq5ypfTA5iUieYrFo1q89LWK/rly0+oB14u6OWlIpAm+787a2
NqFOkpgMKshaVwhKeMjc2eQ5iHVG/qnUOlPVLC9eVSWTykHHoWjNyAntYcmhixwoULXyJ3mDaUki
YUFzRyCtjcj3aPfUSeHdV3zoWSpthdEES1kMl3LrrV69phHOT3e7TeN7S1X+wXfxkdIwgsgX3jvD
SRbSPwqy7t74nbmvSLIXrhNLkbmfBitT5z8XPuugjSENkbXSbFstPowMHWoLaIRAVLdJthDQs5ML
JXf+pqQ3QMnzddiZeCDKRNGloxqlQjeasAMf9Ch92OMzGmO+7MjyDjgGlZ08+2BKdbhEc3IIRafA
1IF8lOSGfiEErUirSLvmFmfWgcIMkF+PmvxYl2mjjbkqJ9uqH2+leC1iFtOCtNMyn+ehd2F0zg6J
Z9qzmRGuldU9adz8XnQrCnMCn1VOniIBuBHis+aPRLMaxs/RSzZDnj4KBUuSLlKK444WViKqkAtj
WofDwqSFxyScjnRdUbSNlpnG50xmV14VLTXJXxHitPHTy9/9rJAnlceINukWnZFe6wRwD0W2aPVs
EfpCj+ilcyN29lZ0jjbwu7wVVcZEJa44pkUrdjZHh8sJwo3Tm9dC44o6g8kKs3plnDkcAbjELGuO
FpbVTjISi6nC6AmN7ya0+FLJedsXvTZJQ8ZFChdyRK9WeabfYU0FxllpsmHPqHrXWmpQ4QlqzCej
QKML+B9BTmaKkZE78DxK0oyEcoSLeGOY8kw10qlnJEtyWte6W4XTGP5f2GF5TqzySOTZ0RBLqELS
nnLmWlFwEKpYpF4RQT43hvDeaJIbJ0pnfGyhN0QFRknHj72zoIwdS17xUJ28imRaGy5yimtOMlks
O0Cq48Lp7R13Xp5E3pSROCcgfZ5j+ingICnXP+R3JkXheeoVzJm629TiWs6aPe0iyoa//S6d9RUP
/Ey1+D28daGbY+IaPR75L/6ZAqLctkuhoHHdPOtoyxUP+IBGzpbzgBkSoecXWATuwjf1A4e13auY
FiTd3IWppI15Duq3OAlqvk0HbzHMkJHgVWk+spS15yLoZPJcbslx168alDVC93bcwMmKo3HM96em
9CSJzAdNBsdHYMtx9pq8WaWw7RHBKn7PNyF11sJn65X8XmvspZCwTlqbjAxqUIab88+XtPRJGrFm
ujapaMqzAz6mDKc7imRpOjr4/JmAn62w3qL+UmqsmYh51zip5qyfG5VYAf9Ktzifa/bsRYNzpXrG
WuVkwmk9MLgf5VTd9JdR2HHq5VynylQTDZOWYPGhSlaBeib8uK4/l3Rj3mjRJLMvIFRocp4HGEg+
NZMTW07mA08k34ZkoH7Szo2Z6tH1FEordaRbUym/nxw6g+BP0xI+K7YASfPy0O2dNtqnxaMWpucR
pr2Q6vCY+HxztEzIywxv+xJepzjX5Uth2CXBQxInD2Y5Puahcm/J2k7WjVnv8Ux12ZRRfwZe1tX3
UWwvxN1B95yZ+NYTnPFN4XmkDHPamsQ+cNFF+kolNvJk4SHIEZbsosJweA7wlJ7CGIyNZpEwkvaD
82yE3NSoAt2MLc/g+IbYEE+5U1iKuJKoq4FL6bpxOhjqpuZpkt3bzaZvSoKS4ZHSa0NvfsYRH1dm
TRHDtFZi0pJeuJVzT7i1Osm4gQ6Z6Bpul1oTY0zU6yQZ5jlKvdBI4PZ/vDf7TM1daBEVuiqrYtz7
Pn0cDOOK6pENR/N1xDyxDwiV5BetqlR+vubVwC9a6xVUDJET28dTyuBmnKZqvuHXpCBPWsn6npvD
FblCDF/edEDf/DHw+yPi+PvYWBhGedbatyhyo8n1RCeMu2PL5m50LtpOPmxGQjEaglBgZwdVWZyE
QVdUbsvWrArbuR78ZAtyqOv9e3UwZpbBTJ/ZJzcSo8FiI2jzxSK0OXnY2qrWH8K6WxQKMaaZtiEp
bdrAtRXBQi/ulORbHdoTUyOtyhApMPKyD2x2Xr/aAOgumtKG6JqLo2oojyV9q4/uaMx1wsgkJdho
SruTiQ2elsVjwDfGb8zgWBhAydaMEdouzt3HWqXXiqjQC6EhBi5cXbPnue5a4I0m+/NujT2+IEKO
4gvKkJuM7a29kYpq7SjWYnC4nVuhPDPt8GrgKWQqZ3os8/O3LzX5USiLDvfzXkLFdGLStykswTUb
MrYSLFd4+rITJIFH88HlfW/dydK3biyXwmZMmBuTy3WB0Zi0bBSCeNlY0oIAvct3YiPBUP406nIy
h45yY6aQwGxOhd/odcodh0KKPGau50yE5ugj1cXPQnQkqWTR0s48AMB5nsccJZ3lxjCLcjYKkkVN
h3H1h/uYSiLQqV+kXr4XjQclChnBNjc9U8ExkclPq3dBo4IMcTd/ESLVZKuSKvHqRFZevJSk6ozP
2NIlckLokYZPzHbEF4ciadkjK2raxNAkI09iQ+r0BzO2FkKXtBR5Vpk7YUzi6j9iJS4NWgSdZtxn
vFiFOxlSZhNCBH7mT5Yy7wr+XEhSSK8FU9n1J2HXwPnWkOb4qm7LffChUS/dNt3wnCz5GIUpGoa0
Emql2WpraBCaetKFZKeQDQFu3296ZcGhvFLwtBEgO06tfGeXakI0ZRnObZPqXOsh0zxRlnQ4OZdx
nG+tQlkJ7bLEBeuTYh0axKhS4jByz6QaXgiYQSVdVCO5x0PtLjtb3dAnsTLGeH3yMYmpg2irl0cn
U6QYNmuhZQ51eOCTR+T/tRpRytY1K2FntkZHSx3VdR3Z6cEZfTCLiCIsWN+FrhyGlC+dgKC+oJhb
PYiKiM7PZk75aBWXGukEKsmjqpNu+9ReROS2dlmJ7uasYiYQRkjWPZmqk7hrtlL4PVcp7bOIGeMz
YKUrzTuEvNd1ftM5qB17JWLfog2cq/fR8bQN5UopboTmCTW4gntd0GZF0TGnk8F+Iv6WvqVB39RJ
wjbCnMSjuuIkOw2oTTDaatdIydqNuu1JBhUhmMmIgujc0EnRaIiQ/k0eEaYB8C3aKerRnyrJsP/K
DjVxN2VvOJNEeA5aR9vAbmlLeVAWwhNV4xxLSIo2whWVYXqkQF8JX7RmsmPxfU5rZyq80VH5UdFB
PrgMxbyhWw7oow7firTQ1nkf7buqnXe0urHO4DN8mXGMrDx7XjFglBihiBYMQseRDpv5kN9LJX9l
sscShhwDHmZTZfPQtz1hCvWTRM0vTDNZyE1A6c5PpWuItewOfeEsBiI+SHXa1tQMZDQZu+V4cxJR
NXOeiDGImEmp/SYdi6lIfo/V8b7ps5VRFI9ycz+o/AIRa0/gNS/D294gk4yj6jtVNSAgnxjleTvE
11COa8XIkIPZWEePY18AaxUzIv7qh5PC2hJ9lBhPbxZrBL8dBs1aLmgGt5znkpCXrOGhqKb8txgn
1HfCbW3xvmqchjRHQHUYC/xyXB3ntlN405ZBJ1Ibx2Vn8oEz1CeavLk0mzwIuSxZypZ560Q3D0Ct
Ezo6kbnywDwjsGx+lGFH3uJSQ3CE+S3Q8PmoMQyQ1mrKQGJFJvlSWwQ5bgCRxGX4k9+72UmRbeiB
i2FxbKeiS0M+04cGOnRcJnTJxbhTeXbJAmKGyrknqH4pm+ncZZaqGxvH50Na3g6DuRdtIio9EQkZ
lk5EP7MCFFB9f6fSug9KZy689mJwboL4EBbKpWKfR1wrB4MAO+RabWBZnEwVFbzUIou1OmjCZLF+
CNU2oW5imoZ06lJH0jZ4a7IzP1WSqAxOKCh1vWdRTBI6yrauv4dB8JRwxZtn4cEzb2S52FtauGzr
6DaOuvv3Mi4HCp+uJ85GnKdG+KD3Tm7Rx4fAi+Y5x8Z0yyKdd0Z9kXcPrdOxNb0Tim4kHQqLbNYs
W2TU0kfx/iTr8hZeynG/YJsCViJy3XBD9Uve6KPdXPVpu28JIzv6u4N531XB1dBeSsGNk+3BeGeN
3e3zIF+klbNM5PA8aa5MPkBDM6y7yNloFOCG8oVQfGnLnXhRe9477Bcj6u4kMu+rHiNqTxzIbuyD
OY1h753fPmynHTgwzkqYZt9L75qOnnsKvki2ZOg0sZmpmtVS4UM2Ojq3ZXsq0fFlSKsXLZiMw+kI
GlKSiZewZpNM4sZwLYLqXsfBejGEU1UnEEDdpqPNUzm/IJRp2vi3L66wYdyLrhrDjFi2OfaCh9Ol
UzlXwhoODWmucMGv9Ef6Wsi9pQCAlslw+dLaomjenRb405fiFkS0m4HPeZ5e1X47y4NmMWZUSeEP
Nm1tE2kJU5smH9pcHEYeBXgijS6/28Vu/9NI7kzLfhx8aRIk9NmaBEwQgE25gnZ2NI0jTnVhuKHr
RzMYerw4x7LF07BlI2fgt8J7OpK+KIvsjnnfRdGRwUqky5uF3IbXZAuvjyZyMVz5hCzgIld4WrX+
zArz7GQkG+5wJw3mrCjHhQteYYb7IuU0kHXfe7bNiUcJQ1Tkq5JRtGTfdr9aZVKHgRS34ZOtbKnR
ovYewHePHTNfCcuNtytjZdFia5285ZIToRcpnFWfgujmZC9nd673jXT5Ff2FF7WfCbJg+sFiVhuV
EGN/5Ss54dL4PM5WCM2WjhsrkwCWaPug//nOa9b/H2XnsR23lm3ZX6kPeBgD3nTDW3rfwSBF8cB7
//U1T4hGlJT5qjrZuHmVKQYDwMHea82pgvByuq3WHkN3Optom47RpWsfcWPLiOLyo+jMP+Xlft+E
EePhX3XnChqwDztv9IHpSTEp72SduCu48TZ+sJSGm5q7GZD6o7AhQeo3NRqZyNhShLaSa+APPlrE
popu39vQdW1vOest8AsdVYNZpnEuw1yyGB201Ta2qL0AEq8mhw4GOV3EuR8d6aZCHaR6vLejVEP1
+16V1kgGgpcEKu2+aLz1TxrDDzKXWOk4UX7WpnP/ySeEQ3E6KdM9Yb6brrCBYTxMpY4T+O8Kddmf
mRUZrSS/ppq8NKruGFb5Shaqe0VhG0lD5nupOsa7NnrcKFzK03XdXcaqtZD96hLFTsJXa7BV3Hq8
Onx4e0416yltDjU2KFm17nvIGt5FwGwtHaoXi7c7ZWCejjwtd8tNn0DKhjtGhI/ZzLf6dR8pbyiQ
Vtw7R1DuqcbqgcVw1LiXVnUbM5hX9WzpquPMSZ9lI7vxxMYaLz5K2aFfHEVZIPEiV/Ormh3nh9S3
bgsevgicWQ4PlKJoabf1UUmaTcFXX/jay1dfm0uIyNDMLesnlEF9wH6f+Vkec+jAWUJ5exzGA8YZ
jImf/e2M7FF2VgjOg+MqMrzLIqdJ6vvD8h9lbolH5Hm8VN1dn0935LS23zRD77Vug+Y+Y33Z7BYp
0dfE3HS1fmWVACBFOI+adJ4o+UF2vRHZbHuOkqZ67zXnfbbL+4avtoGM/sXz7V0c6ruuX2Pu5Ey1
Tk1ECUjOvirganIb5cOFpmsbeeDD/ItK5LL27JdUCbZsATz2TApZv9+K4T50xdHyV7kxroPoCT0x
VrX4WrbEVflXCayjytthbVcLS40WFBPmTZ4t0pJxjaNfUhzvNy25o/fqOAfuFasA1sQFsD8gHUMI
m4TZdM29iuLQk+DkEoq9ZUa3ImIO+eJzwP6zVV4w4dITaxNVzDp9JtzY2GjByGOmvQ217j5w1bUf
ghYenDtZNzd5xW5qb26GCNs+xEp14/U8/d3tiO/b1YKlSgUxNieejLfvJfQ+faUnvlJ5fPTp099V
9C6oj8MkFmgHeNgMny6mNuF8u5at9JA2oumA4ejuQUUzZmIOR1LWMkAQaunVGJzJgvp0yfF4mIKz
qcyuJxU0NfJI2rpdsm7sG6lu6t1hBQzps7XuFsfRn1YdkX9uKrMILLr6XmAX+UMkhgtXdc6TZvpQ
O+UVYpCMbAhbY8B2BVa5KrIusrK9GlWAGMMIGIqhxC/X05TfDZ3g3yj55t1BOl1UTvDzJH3qHmgZ
zYIg4TVqTlonIFJevgTMpSxeBaQHijTR4rfSu1wb4wNcTYCou/bY9/ZadMzsud+Z48SQ5fZPRVTD
E1eRWdaTJWow9IUCjTNv2FWMw4HB1NDPgZyvqMW3RrpQtAEVm3lI0moJzhJU3sLldq2fDFI+DOqM
uEqjPkmRFDGqHxnFL65sNuPOjcNspRDDkfpxcUN3QvCj0O2ccva57H5TJ5g3oXIW8EDMJpR/Ill2
jC1lkz6mhKMbGqd75SilUx+F+qL0Ul4TDjnZYSI9IMvUMy5dMt3ky7PNEGiXtXuU82AVP7Y7b0Cx
FyLa2fpWIdBOmu0FQtOHnCr3zMfMvkDFdBuhaXKRaspIE71EggjbsTPmCMgOVoyQxY0ACxHbXg6E
AAKKOrTx46zf8ubGe+8vi5VFWEQJJtQT7jyMmj3HMugyiNwWrifWsqIfNmLObn31VdNPYSl7tjvr
K/2yM5iX/te6fl9r3PPdY2QyUAj5rqu2IMf0hhLpDkyU1GG5RU0qwTiL4sevHn+ZHxI9ZMjxVeXn
CwvrnruDuvxs9Fce6HFhzd9b/UyfdDNfOrWc+oePgefu1KY8Fnp9JjRz+VfLXwOzXCfVLtfbC1U8
J8a6CWjvMvJuWg6r3z1bPXHC0bVepGrr9+Y/cx+HRiDl/wAuv87RH1Qls8/JvpIggFb65tozyQII
OLhmFF3dfNWysCESYWuvvu3s3Yi5S+u95vHTBxfA9+JHroRFDjQVO+1VYnlss6fn74SAJD6zvafe
iOe646wVy5+34uwPVEAZhne+Fh0bffsODLCklvOlcb8cXxIZQO1Ui0a2P7+oAViE8GE1qwbjV+NW
+6Dyj+/wgAwsgylH5X/xA2r+kiIOaAEwjk9+vqvA/jNFYGAWMTkMwdCI16j9sOd9BwooCsFPDYrG
L6gAD5+72nGfGxd1VmzNHSXY2ynF83/ABTAc7EpbOSY+xPlGJ61VhDPNu5eoARkUL/fvtAFFSy40
domfxAF8KrMoP0jowMALWEsydZo5SJJah1UV4NAekFRRKCwF4a1Nl5GO9urnpAVMvf83EoFU1e5w
kH2wCCzBS7rannkZk4B3JdlE4zF2y0vDcdehMqze1WQSTaD6LO4H79rPzH1IDfEPQgF3RDqDr98h
BRZ8SL/iZ//PnIKOHo/VP51GC35PGYLrG3+fG3L0ROA1hQfdfk0c+zAa5gqM5jxmsP5FL/Cba7sZ
NkHDM4DIBzm2F4/H3Gghehnjsy+WQdPvwT7HVfRzZGv+LkA7EQ1C++fEwCsY165SLH7nGrjaIaDL
ItEGpHnnDRu8fkQCKBEHUdMsOinOcJs7a1DOJh8saauuDKNFUw8Jj5HeN+gBofb5xJZB0v4wYj4y
BFxGeQkAIN/+hkCIi2U8QVMIsRu8SRBCbesbooo3ms0wJLngxd7tQhJe3dG2mpk0rmFskGXIiw/p
WhEoazHyMij7zvB3JR8hCEK2rhNvuB0kI0sc4GPy2u0vY6NdKbAxuUMutKGm8Tv8bJCGcgpk9Dgg
BubA+OFo89L+LLdRmYJPECHNeRU2hVnFa6KSF23ofqrbJsM7dqJn3N4eVBEsB1/fWuK6FSoLY2eX
Bs+2bl9ID3odvHiULCRhobaGW59T/CdlQTdXnqvMLTlHb4+GJfC0M3IXN71e7kPiU5Gxl+Y30zxO
+oOZGpcqURBbRRnU5Wd6Q0DzHcKQ5vHG6AQhf4YDpC34dANegcqfQ9xfuMxpZtISJ7ePkskQ86Sw
eDgbxDh8zXnI1fsg3v+CM4j+FfT4QsJW2ClLjZzusnul5ChJDbG4bTP90lWvQpzlHQJuLb32iqs+
y+ZWcVsNYh0H+zTmCwSB5hvGYTQ2aQMFqpoevUasVIEzw3hAFUMAz+AGK3Z1pS+h6c2t3D2TEhqJ
eKij+HwkyCfQNTvlU9399HJ9HvwGe8gLmHyYVoppfPbZogwh+x5ib4HIjnVjLb0x+ZHbzrxFZfcH
CiIB5WK7sO8qJtD8EU9/7FEx5R1N+NLdTiGLQbavkhBRszBykZZaY7W28xsIoKsWMPUvYEQdMstk
+fobNEI1n8ekPUZ1R+o2Or6jIwo2ml2ZL8Xw9unLGxhflOV0OdjXrUtyRN9KlkQtgBWLkC/Ei6N3
542lzaBK6IJFQLfR+Bht8662B24gN4Phdouh4l+12cS+qIgKGELSJydkr18Sh9OGG2A1Z2Fi7/Dt
9d06t+ylLrjxqoTAY9weZUaCmHEFuctjXu5aLHz/4lDwtUrMavWOoujDl9Be9hY6A2wIi7+hFNiw
l0XjAI0FTKHecDJ+1/VJMEXbjuvGyw8KVjkSPXPJpyjSlpQezqdfjIpgvM0IiA9pc8tHMoesxPHZ
20yuemFnsCK8eBX3w1HXzk4Ai8iqF4l/kAwLMZps/yNaQWQtEC/3+n0mOchOvLFTFDA4AXv3xTVf
yBKv/sG2CPWfNU+jrgpXo3ElgXfmstQuoqE+CI4XAdfxH7SLwa4IDBSbhmmfGUlqiUtTA4/gP8gX
Lt+vpBhnaTDxC6wh1+o3CV3IDgBG55r8ErV54pxFOpmP3/yCv3EwjCLfW8BpEAW/mFFwQmKgACRn
N8HhccXSJIzVBwUfOx1E6/Y/QDI8gHYhh+V8plgvZmk9JyZ67+Je8jIqe6F3GmG578iMHBwOSNFV
JIqFXNzoL/+CZ2SDvw7dB8wzvyE0QgqUhm7tPxgahkgueiddeLt04uLCZWj04qfMYDYeu3E/em6a
W7d/88v6oYpIUL9zNVrme6YO1vM3tsbg7GOjP9rC2PXFg2bstJx1zBdnoyM6l6qsKPtnFUcACRMz
Ebyaj3cfVkTFNbap08/fzYiKWmxaMTzJaWeMIHEgMtO3O529ss9y5dLzwv1YXWeqt4OLfXmCC56o
HG5ezoXmX374E/8ic+QJb3mNzpZEDdBRoNs2SDd3fTf/n/+j/c+XV9Hoe7IgkaEQLcCSmikNeW0L
aG1mROWq1qp6eaJ3qAYqsYGS4+qE8KAHr3NUCDToOCXbpoG1hJ5aNFbDqdnZbKn+AfQIet5tDaU9
nqAejouxcLD0X3bGQXcuKkPZNAR21wTZiBV6zbF6oD9j78Sos/DO/YVvQoihDPYP0IdKIlVXfLH+
hH0o19Ppqx871twwCZuUXcJJMyULI9OTSZAEvAg5W69RBvhI5bbhq2N3U4vQtvl54oAoBPZ8LSO/
BQrEHYpN5iXHT9VjUU4bgQxb6h7txru0teYuxD+uaQFx3MjXVqp/xgPjgc+zm58gIU4Z3kZZbePd
vFaabvwHK6TURYBMh03xFzDErMyLpBXYpj8UkUoEtwiseh5lDzTcHt2IyV+qsE6W2lZ9qpPlJ0ck
68t5JZKJNpI0EavT0hpKOJLwROjF7TLnp+kuT0LJykWg1w6bT7BIwAv15IVsbPTf4SIF4MEUROnC
SX2y8Fn1qvn+tQSNGAb/C3k+vpRu8zzW4+sYJO2yDbYn7kjlDywOVZdszSd8hLhCnvWj3MG/Wym9
kMOpJG+oiClFY7OmV6qM6CalJrr2JJDmXe7WvwgkRAqDUprlKnIssD7zWZKKaV0jjFAZVeWZfSTq
zSyprtkpqljhYrpZX2SSSDOj5YC8bZMLjouVX1vLOoIi1TusPlRbx4ZrKKTzMA+ckTJF9O1uvjSX
klpil+S/myl+PJFLEsddKeTR1pZEcSoyWtDg3iALeY/I5iWzsDg1WubOoozOOdoUnfvMN7BJZbFA
bSyTjaxTbdJE5cl0EGa4L9Js2p5UmW3EKI7tQqT2ynmKK4o38MFfnKAnKlSiK9Nvn8zorMT/+BxH
kjbVszpg20xhh7xQoGfOKhzsdYXn+CFt0odJA0zL0Gnu5xBFJRilSv37qYLFrI4QUDI12KWXJ0SK
GfjaTI2r6aoY842QqBST6t425TlwZnT6ZU7swfHTK0lN0ZliRB1OpkknQ540Tr6K6fUANytPs6WD
xssUS5U3ssbXlgUEnTqpAO7CIlHyVJxAJfJgU6X7YKoolptt1Zab9+RsT1gVtylWwWDd0CxJl1hh
TnCVdmLIavfEGLKMW5TrJDz6E6/99R8NEG9QR5y7/oKutDk8K7lK+ou7YrjljI7boog8DJWc/+fM
2XEqVbw1p37y1ORi11eBDacRIkvsbVrNwWkTx4AN+rVfIYerBsqzJtvwb2bQf7BZCEw81QPnXfAs
uSeepZKjVofDSRgaJOpzi+Lq5AwtX6Na14lDJD4mJrxTYAXOwloQP/tCtrShbs9l98OR2BbHtLam
jNJy95D0Fn0CFKEybNeDYfcN4DKk6LRdrASp6Wrzk2XUj2KNlATi1U+aS8DOAWx+TOmlAzTI9Oak
HG1zue1rz/vaeu6A7LIdtzTW3p98l8ZKbwI9fDIKdDx583byjwZOvCXOpvXorFE2t4vAmPa/k154
IDFtsemFJlxLGn//E/HFiH5g9WoX36Eveklsxmw6CiJEUZTFkJC6NtjmCxlq4W338Q/8y9grHK46
cXHyl+L+LAko6+3cFD6aMWqIu8ykeCyJMDXdEH9KxewLCTOEP7DABDdKfkuEPN/6ouKPfqPDdB3b
IKABJP9QnpLoextC/cY3NjYn1CspPv3kxFSdfkgF98xPAapZlOaGGslmTNtLmrfRjdImhxQ9yPzE
jekdf9rRj7/Pu0BZxplurerCuaMTXM//AZEx2SOVeX7R/iTSjVQw6YnN08nnNO3Qrg/1hhDeO06m
K+Mb2i0/nOJ3c6oTdTM7DJsTVYaS9ipP2RqdyDKBYTyMmnXZSg+rFKk2bXVre9yU5WnBb85L8pBK
yKDaNRnOdNwlZkWgbk9iVfN32AzhB6VpLr7xZsq42mCyTTZOFrOrIuwhuTOiDfa8Gzp6hN/aeLZF
Xc0AJdzXpflYNEA3Ou/K/tSvvka+q2z/htBEJuseBr5mFVxYjR6ep941t/6ULEs6N1VQEj2glROS
BkiptymMiu9qAoO2dxU2JcH1OJDDhTN3GejTuWX49ydOzVDcjBXvd3+garyGc7nBSypvnx+8mk4x
52Vlpgcjp89jpP3NSeT6T25NwLg4VqYLya6JTNjw09kf+JpAE/5S595r9CZR+lifnzA2henPsYPm
WyQ0GzeoLv8Xmo3ZdbxPeJteGKgbEgDutj5dnsg2sWYw2tUtwgpGSqmQBKFJ1FMbSaZ5WTD/5oI1
6w5hbOPQJypWVMpYnyqv1VQeYre7kMAbowp3wszURYmWwgur80/oTdZM7Zylyv/CvdE7SmCWo+y/
2DeZz0oHtXBpwiEMhMpYUKOSY1VmQ04FP/OJhqPQMakjdoW31Ecc3paCN6/Kp9Vk5y2xTOqUPqR6
Nfr5X5WyvUkTOEzy8sINFROWau9vzChc5cJYjW69NNRK30pwju2XfFstToISnHNu1cMvck6YVkh/
xPkJnpP4IENBTpoYMUgufGpoTxgdq2p5l2kgE0gfrZ3xWocTBtBJ/5iFHhmXD6SOYzOA9/RirXR5
wSJeef2g6rSju4qqnG/Zv8g6xObbkkjCJ1yn6p03Xo2vTnydwamZiEOZ/jTW+hnfksKoaYKc/xuy
02fhuV/qjzkXiWzAf4ftRF74St472NCaIAARwXIqI3jhgB0eitiotuB3hsFM9pXmJYsTg2fklTlJ
NdYLHGIkiqfPx70eOx6DOY0gkyAZJpE8tcq8TnEufWonSGjIeA8ai6vCv2/1DyoPcambRDHSGQNK
vJTz72yeKW41HPfEubysXUfCJrVJqrEjQWPg2nVstm7utWp2PBncNtvYA5FOH3HKlzZXtNbencLV
Cd3j8jPMVRVBFe01YhnwZGyBPrds/R+abqQYcZ13jk9Pcc4Mif2C8olKbgo0CpXVCeWDiYinuygf
lKmOV7YT3fqkVv+N9RF1fx/xlsb9Fpd83Jfb1K7u/8D7BKx3lOb2RPgRUXesah6ejcu7UxRFq5OE
V5J+mgGe3OwX6ifsFoDvvZnfFItUH3+ciD+lra76UouXvsGH3YNbXwCn7kFnO1u1zgDMfeB/oOIe
esOLzxVUp6XRZRd0Ue8apR12k6VtySGh1nHIOUSZvdMV4o8Bk5/ZyeSbdZyT2nBY2V381noXqE9f
Rr7s+fTu9a0dO1iIBGmlRAU5SqQs6Ms3S07B86qO2pmdFDdRoTMmKCgrWG51G9RofzljVXPPPD8x
hJpsOAhMkSeMUDwJAONRsR1Ghev0T5yQQRgPwipyZczAn0ShTpVpfVL6n3LgsGDT26QMpmQWRbe6
u65k+/LJFrJTDuw949d0MghNNZt/IoZUz1oW+F0QCUvKkC9S7mX6wwk0NBnwdFVSoiexsGOA0nZL
oa3ZZ1VwXhHds6tH60WoWVqGP8hDXmGlc+YCs5NsWBFYnmumt/8gENl81RZZEp97SlYsCEiyWhlt
WKI2t0DDOs97DTR3zlt7k3k/Ole7+kUl4hc66wsO6wq77EhYvFFAEi6cv+hEsWioS9DBA6d9/E4p
6oNxNzTN7gQqmqpVHdOa0Tmuzbxg2kWfvCIDQIw6kuf9NBob/z/IIjt6E3H78xNaNKRUDeLgprGd
y8GCV9S3W8kt8hL/ddBv/iIXKZ3cIVgsZSJ3dxIec0KjVRFze46U6JxCqFoib8Dlcp+YmCrbkGip
xn7CdkZBliP6CZUUHWlOmYkWjVHyqkNpPaqJ+VgVS5DCX6h9cpV38XNs8giz7PVJkPxvxlHQR/l8
ypul6uU/Yof+iXZ0fQqKNfpW8qTVg10L6isf2KPE8db+FHE8IdFdNNOtbdsKO+lHLY3maaj6myJW
+63b2euc6eIXCYk2Ruoq/SJtm4uTa7nHWg6HQCFRHtwEfAM8yqu1S9H3S7v8nY0kuEGVNaPOJo4G
9t7oHZOe0ljvJ7sPRpLpx8FWuP7KJbF6YiWNbJsWtLZIeYpVdJP2OQB8R1OW3JWQkVYP/wYnUXps
WLQwVSHY7qfgydpQI6PrUOxxLAID/wGi1BURfci9Am5pbjgVIQayr5ZUx6vBQRjGtWLwvqQXSbA0
9t/Mzp94JV3NHYrnG2uIolmuZVcflKWW61Px2/MP0tIkjoFyL1lLnVrjBPKOaTtGXLhHgLcHrx/Y
mH1IoINOo8ZfH8vRQxPrlecnF7REL4XtgLjSPa+URNY3yd5PNWQLLUupjdFlSSJUn+CYnNK/NGox
rk9IJhGOLDP336lMtHopQsDtyzWxoqSkzSPXWAfGTZNBQTwBmorCuI2RXkiTdN0DnKnqa8Y01uq/
cZpGGsssJAiksq9LzYfI64Gn9ZVJviiYS9M07mlj5xGr/m6b/o5usjIS6ao6LHOVnaEdJ1ixs7sm
MtT1d4xT7ZBQKQtv+YVywljNkQlvMKd80GAdid3IaOdxR7qjqe3jJ9FJZ6WhJurbyUrdlcMhHm1t
PlTeW6b9QDb37Bnqc2FPP7QiUoBZ/0Z3ctQkW+UUaE+Wam8Uh6LBwxbYxtLJrR/fQE92TCtMVy/+
X1hPI6/PRH2IlUp3dcW9nSuIJAsIhd+xT5Df/NDfi8jfN6Vz9wWAyl1zjSORuL3Li29qOZffQFCm
GDY5XCS0B+++6+8wqKkOtnE01vPET6eliMWlatne1s6VtVJ5lNy0V6nBxt4KOyHpH8KhPLdygzUF
OmybJ/3MbpmsSyd2TCwUm9dtjxYbuiIdoq5gP/RfgFFCd86z3Lhp+2DJ0ATjNeXZuT/ACuPlnR8p
yR5CE1QS02i6iaW/clrOv+o3c3anccZquf+mw+itqjEjhxgG6xNNqiOd5uSE/fKqFJRW04JWenOY
EPGta4NxYKrnz+aADPtLrm1M+qKP2aZ9caZAWG6I6l+dUFMNFyutByo0H7gpS7Inh4pbcqK1V1D8
T+SpuImObp23u/gbfcpigkP5Mt/bQ2rNQkNcfKdQqSxVyGoUNH0QcneCmQrZ/dk/cFRW7J/brfL4
5eb+IFI1Q6teVvzwyzGlUK864uHk6Y4YQS63Rppe/JJ1O7Cv2dbNvxBVU5vwYdpGttcGbqZ+5tnr
yTGS7XdilVdzMcRK/0jmMT63A/vgRuAK8GDBbyjFOE9MIoUQShiJDPDYYUjPvoBWyI3CVRYm5eJE
tbIUh9u2KKq10Dp/k6Arl9ep6BI6QsH5yQWO9hyVOriWShmjrRIFF7rX9LuQnVlZjMpRUq+i1My2
rosPnOuJ9FpxXze8GaQlAkovO/uiYGmect5qwU1BGHJRW2RuCHcpyfqLg1WL6U0He7mqLD4P9m7w
/lM2qcJL3DXI7NV3MpY26IQlZAJJ19LL0Hg3i0tEVmWvSjW6OVGyulYbWN0ovPb8TsqKSx4QY1/u
T7Qss61/cO+dfwdmhVp+1Vn6Xu2mB2Bz2cLP1LvDH/AsxM7seFQ3Y8/IZU1FhfzexNNRNX90pgrT
tDLfvhO1BqUimtXSlIgdordjA6nAz65/qcpdd5jnqUdZViK2bMODiRFcaYzGwUD6cw5RJdWlk73c
M6E6jgH9Z6HqBOuKmRcrJNwqvudZNmz+C3eLRjRLXkpw9e/sLbvwxD7FFNGjFZh5htDYNqM3F7Z9
UeX+wWkzkxMMAoWErs6gX3oZ1aiT7ZxHJmt6ZuEfSK5Cd4a9DUjvhOUqJ++nEUYTS2clWke6U5Nt
wNzXghavJKMrDzepMozcUz6M6H3oMbmhI2m541lvtBzaRndLtuVgfCN2GR6gmrBp6YPiVUYnix4M
Qc4J36WmhjP3ArSzJbGwbxgvy2gXflteUAKKHVAStcGd3mryrasQKVapZSxCM6IkJlPtjZnTq3YS
Yu/fAF8iSZKVoMqmn2uj/mYJfks5ik7i4Q5C2Cw7/gP4xSoYGwEVu5ZdVrjSBe8AjeazmdKBe/Fp
HOM0nJ84YKZnk35jzXxigXkOzWHhsgqVv+8+7X1ec+u70WZC1uIJVnM72jQRwAALTbq0tH9jgw12
8bOZjB8DQDg/LtmP/PK1F7VzRebI14iv5ykPdabOX4iwsqESmmsXJkx48hfjQ5Mad39Qwqg6XwdB
pS1OHvckfR6CH3l1XU4Lqzl31ZfJpah7HsfnJgkQyEQEWh49/Vq0xHv8C6Hf2PHOILfSHfr0LGZM
6uxbdaPYV355Fm+mbtfb15l2lfDGCivRuja0Kyc4ODDbbXHZ62v+LFdBx0pJs65c93pMx5nX3tPT
0PiYi+JWIxqSTibw9BA/nsWbLAXbgcVXyZj0xSuvcvs4tUsjv8wchIUDpEX10Q10stf1LL5TwY34
hD8gMy8N/xYEUx9oc7NjzOCfZeEVVZ6ivx6zs6R86jiOp+OPzNSIOT8Y/U1mXrvjoTUJHr355p3l
PITVTR4HGEqf7J5Nnn2lsDuf9m1Hln81eQe72fteS1muWQfuYRC7EgxiCIqVDOsDvSo1EWQcG5YK
+KnhBFCUjeqt2hzs6D7oy5Vn/MSuErnk0uNDw7CnuFDtvV7+UPM7R/uZMTmC3r+007Oxfmub21y9
nMwrUbxF5h2iM24gAQCqsyZ7CsRL4xMugTipIK2PJ8p+7J5Gwls9DDsaNumL6t/o+gshTPLpt7p2
ZfjUMZhURhS7zNuO4FPMSkujg4QDEPclLaNpExNbDCx3PmTM4DU+WKjxnoKeeYCPgwKop6ZWPGkQ
2JrwNsUt58RcZRzHB/s1U27zZEumTXe9GUyQoN3H6SYiUNBclc1h9C78nC/4ETgbEO3SPGRiRcbr
BGnjw+yM+4acAndtEsO8C2/daOWEmyGkCbvNzDP+ZGztHOd8cs87qM8MArp5Ta59qjZhWW5EVyzA
xs0VBit9/9TyJqohvK5JGU64Jf0SCKzyZHF3V5n8e542FzygTWbXvPvNdGHv0RiudNenQkBuSlIE
GDg5LE/1aJNYbMtQAjX2s+Y6s4iSlVY+Dh1NQR3WBUepwEmWuAmWctLuoaIaWDez+ebtz5+XLg0K
bn1jsy5lVt+FUnIR0Bth8j/DarCatIdGf6BWbJ+r8XkSXyTVk4AbNzgHFFPNQNt/2XBCG41l1J5H
0b4Lz0paeNpNIq5Si4uUnobyw+u0hT8BoDkEw6U13PB7tko22tcbC8N7pD+olIII984CXFS6fkXh
vUQKUvn8Fzs/Ps8uhSUtnBIX+sIlokX7tLzWiieK+4P6liZvmv4a005xoqdqpBMfVLPEeFNZS1IS
GY3LsX8eSvJoJp8JnbyQCWzKYEOjUhgQg92VI9GiEIA6owWYhwnZCtt+GgniMU0XzG2Chc6XdXwb
OEurSbAweV/Rr3i+zXr1R5bqi5wsK3ezhZcNc2Rsa4fEcFnQeZVpFO2WcpV7E+rPfdks+RhZEi/4
KFRgA84uJgk+RXdGm3LuCGbNyFe+/0mYZEme3+18IlQQHSQ+abRWZPvlt7zglySvy5p7DvWNWQmc
INBYlvoHlYg7aHzWbq9+cnSqW6B5lvvgqvd5fYScV4znhXYTZWdiuDf954rPQma1B+++6PV9ztwO
XfisXoTE/UQO5TED/LZhWDdvtRflsYaLlBEjEhTJiluHhZPDSrxjRqurzkbnfT3D0z1l3I/Qd/aM
qmwZ8ev4Fj/3zTMLeBKDnBg4fV6NDlbFjFB9gDcFDl+b/XBT9gTVWlVsfv+ee1Ma+7rj2p/u3Yxr
nm99lcxj1pActihPyXXhc9i80XCHkcCXp3zpqg3dt/nvwD7VycByeOuAwiMsqQafF28vfg1ml79r
xs19jHoWmynddxPamQvxic/X92ZB+LMkDFLY1wB6urOO+XxqMIUs1KWXs9ng0SxwkRIJW+ZcTSan
JIWIZjLwcpvJADylCzrYHwTAirdGeC0c+PxZSU4r4eMr63nOWYj49BiQUBgbWV9Y8bUDpqUs25oA
cJRuw3iaN063sFvgJvPSqueeRS9HvR31cecid3I4OuUs+wEr8WQzFux0V41xH+cNDCCuc6YNbIqW
tknqjaeqT9Y38EfSa5RpUnPGfGIR54+ESm7NjoYZgMGcBqpSLiVjsCKZqKg8IBSnuEwbxDpp2BJW
RZuUQfKw4nUY9MScHgVmy8AZl01MEwRYdBLf0adqpyulfpKcgYk4pa35M2FtCue659xl0+iWfzmd
JpE+HEYBa5kFYNq+ktdynIManffWk8F1nHevI2h/3tRo46OS48T0Di8czb0aTitq+MoUbJjmIQ14
pZU5a4p2iVuPUsqjYVpw9PiBedCq3EAL6PESbNjXLzrkIHyDKoPWtNKWHh0KAzycRrxbnhGSKFmg
NuXfgTZTELomWFq0AXnEaG4woekgnVchF4pzVvOJDN6V/P9xkweDBAdXivx4m1EsvZSuTesQ9pF1
XJOfh8cJzAZFP1JKMqvrmNNrxFHKe63aR7fnPm3yU7MX1zsK+i7hIAwQNBDnnqz1swvsjNeiMKEH
3PjqC/lVkqNBwfeHyjFLsre0JiLGrdlnjNzydIBrDmc2xlDu0uVz1slUrv/ELLrwpGLNXEnUoopL
XoTTpcKj4oO4OLHCN31D8moPWCmvezHQsfAgGz7ovc6zmu6Qh0RVgml3ao22lmcqmfd50pHJBNhA
PHGRCXMBEGgnomKdT/2xta2L1ov4SYAzRnnMM0hec3hbHWvdFAzA4DRqKFUHhQtYa3c56QdVEAtN
jdmfzMa8DaQMb/eBbey0h1p/magmSnijbhbUYsO9r6k3cZhTFORbNA5rggT8rP3SpqumBOVOohyt
4kr0ARulae5oKwl0HNJ8G1jETAE6jkxoRcJBRzePkuvowvTJqv61b8e91Fb2PLFbvHQS76g2lJlS
igremRv25y4Brz9Bj3FXHPVAOUjWY+kvTb1jM9ypIEt+4R4dqz5r6O4s9UI79szpPpiPbRctWnZ/
FmXb0CdhpWZLk6aRmY0HLXJXw1AuJQWy5DFDPWTmhPmtJEFCrObUnjVzSYMMoEKUunMI0/SY1WRm
SwHUxFkaZrN2A+a9rnFfauqj+n+ZOq8dx7Fki34RAXrzKlKU9ykplS9EWnrv+fWzWDMXuEA/9NSg
s1IUT5yIHdvE1rGq1Zuo4ZWDGjVPPsIk/dKm9ewVWRabGhOH/7OLlAOAdxrTRCQGwE9ReqrWOcnE
PyjuxIz+f/dIqV4n2wavn0qI/krNPGa9/5bo6G4r/KaM39rkyvd7ULDo4HvjRpJmDrZefiYWVvyU
jwQYEIqajtpxru29+SKcAhPmTwnIN4VbKSl8z5syztd5ibsfvjudaifRcfCYYrrfKtp59c6bnNRC
lracLHIVzG2GQDrAnGFTB6twuoUt25FV0lwj+S2nlcB4Ib6F6ndoUM7zAsPbfYd0n+OSIr0MULNE
2m4iPTonJ7z4UBcpeXUfBLrW4SObuMOMCD9izPUB1ASbLRyoykCzwP+o5JNuHqTtQlpJ8gt8xklx
WvSCa5f94sdl40WwTFGnyCTC3ulWhjO+aLggRcoFjZ6tYyeankI3hRtlz7BE8FcM+DNwSzlKvBSV
e1R/cKopxAdlYWGS48qHiEtbagp7Uo5WeNaXIFMrvz5ylEiyJuu5b3lfWOkXWMX5BZZw4OC0CiYR
VApEDMW/1/JaNd7wAMZfMybM9C5XW0l902LsnbBAXMGL459Q2etatNCGjwIXDmyB7Sj/U+JnhT2G
gAPqGt33FG2C8sFdibsK8dYnszxUC+wDKxu9/AJNT79AmqodqC6mtaKm2UrhVtDqpO8EM3KYsN0K
Y9f/GnhGy9wZ+k3kQ1NzoE/HX1xejhAcGwA8D4p8cVDgdUrdrbC2OutqmbyicNxruN5HNnCNsewa
R/hBxq5bToaIWh+/lO6SYvlB8GlMuQgvM2TQ8laI5noY7v200z1spk7kfXBjnOn4Tf2tGhCavAb5
pnaPcmIOfEuFF7lXzEcVEaciRkX3gnY+kw7V4PABGWfWrPWR3135zd1AO6fxAWu5NtoObmuTUGXm
xwbrjIKwQXXCOfgk2gQaYo6sYhRzQgreibu+e/Cfxcpm1E6Zif7V0WpXGxEQbEQHJigHgT493UZL
7EtlN1nx4mSbMNgPbCkLHK6y73T6FbRb2buJjZ/EKfkNEJ9J1yD8o1nvrZUSXLBfHLVrSy9199Uf
DIlyDHsWRA+XL1066vpKGN4oxqJ5wSqP9/6ncLylCGt+07hCdjLKg8/vYmNPn9z4mXZjrfz8N+T+
k/KXDjA+uI3DohgfsRziH6lBi7b47tX3scFeZmU0jqQetWErRLupdLFitHnN2/TQtjvRu2T2PdUS
W8FpsKk/sMcTug1mM0373dGoGc0Vs6VFBhHO7G5I+eRyHVufPP+lIUGDvgzSZv4qVrHbw1qO3tBm
zWaO1AxziSdW5moL+lL28l6MYCl/di5JPtl5omE1FtQj/EJKw5HnT5ejX9d/sw634bNPs9haT6kt
7Y48XaZcGR3AFGx0gRlypYsh6pO9ZrFQXpO3gYMA0XlLjOpTHcEibZi1Kv48TAxKFkcB+EjYPb16
lYJKQFteGBfUVtRfMjzWqCoWrONmNUXCvw5ytihA/6bq4SHVDp5Z/Tm/aRgw43UYOKAJdO7wTW3+
lKakKD/kahfiCYGjq7b4gVLOYPKeqedp/sYOvXoqyCbKxgsOMLV/DuR2YQjLpex9+tVhzqcWk5z/
28GLqqiPQXNsoVf2+1zcjda1KQjdYNytYDTiU5T2m1H4MyBiVIJhi+FPL/yGq3iVGK+RDrNVzk3+
PX/A11mUH1UJyRbJx1Bfi+xclhv8yKIVrqCmxdJyR2hmXZ5xVrXeyXjsLMrLphYegUPBRTFxYF7k
Ex87qm7cXmpHxXzilXsHuXoPizfIfosG+TadC6UIufO6bfHvunsL4C3l4dcHXFY9npctYkjuFNex
2oCzuQljceltAuHIUwjGz3/7aXZ68qr0Pk15NmhFgXTzlT8yKbtrW2Fls0jecyxcwayaXWghrh8W
3jJ0ic+mRT57RCAiu7WYqemSF9nMyB6vXvgmdZeA+qJz77Ww12i4afZyfRuWS1JuUgjXkbqriqvC
LAidNNc3Tfslp3bZbi3/0k67cfEplkuoDQwnW7PepRkhYykBvyvUeI4iubABWFA5eUoQMv1h/Vcv
C6dCr6bC2BA0Um1qlp4YVcLZHTHzPuraRk8Bb7ekZjK4/zAricHVoxo07dX0VwVWpirLw52R7CRv
n2sPJQbgWg/ZarCOWvAkmVaE84GRE341uyhHKEN9PiW8oYH2jLH0GIJtNhwsHnwu7MR6JzA3R9G3
P31nmHcI6nOmjTOg2D5OZ075pDrHF8Vbt5YTj/b8AQiDXtHe2doecTlsZnDLfjlhlprV3OBSwphh
IvXja77ToPvhsi9OyuysNtzHYBlaq09sHiq6tpW1KVYkdI/Uc331c+e7K/xNB/e5uFq5jWOP0d9l
qjkm9UG+6opzXTmGtMU56njmU/s2F3rjinMcy9oo2H1vcenNuOgQ9IXVylyifYauLKxxQUYQGU6P
UtvgXJQSoWct6HMWwQWAr2TsJf76gwUN2+LCMRwpe+vzLQe3YRWkbdv4MIQrBauUb1hUC8VRXHSm
w+LLdLAqVk5Yn9dYIGjGaWjXnQKMvhGsR0w4JB6/XDm+7aVuvTcX8kJ00UhimY5xNR7IqOnmZqI9
S8beohBDv+JJYDUfJ4C1p8EABcnLhaI9m+TcdkeFhsd46godkuV0jauWr1lejQ8Ufnu4o/9DQ2q6
RLN7tBogLBPVlLe4/8yQVcachl3oSTGXlEUcyuio1r6rFBiTMT2vC81WWZZConIrouDOEtUg3ukN
DqBLBnbSn4jfPCbDxSjuDXFtEKoYJb48HnlNgrv8SerU0QSFa7WtGL6Z45UC34+OyCFXNsQVQ18c
qBjZvgnPnEyo9anSM7M/sCcJdp5o443jLTkeyLHnVqM1XmTi5ss83UwGWuojngfubNRT7QYuCiSb
vJLoaMPZq4C9LWxP7LOyRaidpuHNCLa4PAfJs3nQxxBhtOSVXmTmPgs22JPEoqs2NxbToIA4Hs2S
P9ALETYdxicS+PkWhyD8TkcUCulR4MBoHBAW8QqtryDuAvmG9fwCy8deWRsqsKljyfhzgRW78E2w
jTaHY29tMcwABFhpIwi5HfJkDTyFO/y4/OHHGLaWsfczlFSe02P9y07FbnCChc/Ka4FCqKRVQggw
UahKlXE2OeRPkkYtfV+Xq5iQHmWt8EO8tV6sxOE7SzBoZb8jeru0c03T9R0jQmvY7JTm1HZsZwIm
a0ascknwuPmreN+D/GxkBu/Q3EIEZB11TYdT42pQsSssxmFWYWcJfaTiMySvVMgXer4tTUpssBT8
H65yXVvVvZuVrhou8eyZba6D7tPsnyLtqjIDZWxOVPXKkbF7Hz9pBKdsV+K1IR6Gv4FqHnzWw02Y
Dkb0HJ3W0dLb3MRNH359MQNWMG7sgOctx3Irp8ggRzxyT3r2TrnU1O184HXvJbbAH/rHfKDaBvGB
rcGxjXDkmW9eXeew4BWRdE8r2CfCRhyvqvbRxXMPWYrHUTxn8lbz8Tc7oZxSxnWS7Sab/bJ3YEzA
PIBlfgOF4UnOHtfeIvVXIJ4mt1k2naKK8iofcCyhTU+WsoN2lm7QSYC5KSPKJlKeOSMjnp9skE7z
bGUAvzMkRLgMiuazHw9mcRv4sofuYA57sz0r0a5V1yBULfyT1G04WU0PZwmVuASzjc9mMUB7f2N3
CXnDCDSUy412qYRzLB6LZD0/QBVXS23jlzFd0svqLtqG0yhnW6PjmLfJpm5/Z+hUaF/x9N2qbIOH
FwsmW2+PjD2qfC+EK3QFO5rfSifB1GOJFmm+HBRiONSrru1i/V2V32T6tC57NdV72X9EwmbCUJZG
qMeDsz9ScOlxCfHNZSeYNhIuz+PZ86+BdcOsAENzBKFMROeOKV7aMwzW3nbAlt8IniJhRQ4ILkB7
dpq2RLV1zT6vN2DQdq4gpcBdxHLnAjSGpz751yHLrcsL6idQ/XkC7d+sV16zS5VLehu6iofkb5pk
J+rLSTgS9LtohTffDZaUF52etBXeGXiZlUebLSt8CmFrWscEUV95KZQflR1Awp5glID4YD3L1k1F
oZ6Pi6jfecVXoZ5R/UtcowXBektcfrUMWG8Tml+VyKv7GKJt+a0vEPxXG9FgwNvVGq0SkgRR+QVK
7MWBdg/TZigKVv6bar+5f7QmrAZshrXwd77KLf/XCH50dT0gOiPtvgDIv4TVpYz393lLevCbdaVc
NOQ0cXIa6YfacR92Ryv4gQkgfqncEBO+xhkbGcAMLgm1ZpLAIfA1KfgG5XtWiXUCzeKEad9ASzol
T9XfycJXXXN1UTLzK+1DaWEUTlEx8r1c3RTxnSsq02lHB+I2Von+jCApCsJ1vmWsflunG42JnuXB
vVOR4CBzFoGyheFIWENffuXwZSOQwYGlTqFe1QHn2eS3tM5x/12lV92kTTh4FvEOK8BlSvknXj1Y
uWCwxODjdFgBstxdJJ9TulIVfsl46yFAXoS4RTkUDXlyjeCAumuZw1wLboO/kbWVoJ89WjgZdNbk
RRJBURF2sZG443QlG64ekS64A61q2kNaPHULkjomnkStL0YbHE3tgE5e2CCvJiVmbXoJl6SUWm9e
8hWX97b5MBu31dER7xTlr8/+4Cp1LBfpYzXlZx7Y0mQrLDon81ZJfejTreodq/EW119a+V63OHre
+UIUfzvFq2C2Rd+GmK8YfmAz3LM7UMVzCDehfJCCxae8h82FEcjPgU16camlj7TYTMW+N7ae/Kks
Qtx2YY3uK4cmTflul7zH0V22sZUEKjWVi4wjfEmiFEtjNML+oq9/5W6P0JOF/1+f7hiMW53uFINj
q+qXZf8TVuZSafNF3P8wXdlTwxNZ/Aj6Y3ChuMuPARTEX+sry9rI4YXIehDlW2xzyzGe2IEj8h8M
Fi7oi0A9dZxY7hPWYvHnABI7/xp8HbhpISe2NeNryl++cO6liybty5GaRZtvMgF2YMYSVqPIY7yZ
dJOcA8WVMFRWvnST0HSHYJb0K9Y5D89pAKHCFyjIrzEcnnlYU2Qqa9DaeaOu0gXOsduYuuJxxI5t
9zB5O3I9XXj9w/Sw1MgIw7HVZM9QQOQh1/Jl1E+M+TTJ2AUyGPETS7aBZfiWqgdrHRUHA3CRNtju
iapEG0CMArBWeaCDyT2s8H84l9nwJgDQMV9rxnlUHOHPnNz4lYarsVjX2iap8WsChcC+Xz42uP39
peaaTUSlkEjsSPK2Ejemd6IGUBVG3HUkJlamr4LoF6X8xp3eMG9tcMXri0ipqlglXImG+l4BtWol
B0jAwZlZVns32WT1+ckbdvwwHBJ8fT0yy5W0oP5fCy4dduZSt1q7Ng4ANqU7GbuRob84tkCSEtlJ
FwjPRB9g3ZS+ivqsKwibF4btlwfrIhgOGn6BVA7yTPE7rPb/fjhqr+Hhp2/ReAjSbywI5yZZ80M4
1Ri3wXQb8HAng4EVMEkZFhcMZpT23OWzJW9p1o1VP64bepuKIrMA9TCiBYZLduBRZ3lMwlZNkesf
Q2wHunVTfcghdJanirNft6qt++dkp+WJihIsCR0zL0yRTuGv+/h9YimXUSuN5Ktf69qJLWauL3G+
VeJN/KYn7vzMWViE5hUliz2nHCgaRnfrzL/p3W/D78q9YcsIHgEBAp1LtHCU/mnxxz7CM72/i/Gm
JfJmXOgfrWGbDZSZd1n8omXv1EXerrlDi3jDuhTB9mZ+mwV5V227h/BBNdcSDBlOSk2TqaxgT1OS
V3ju1sp+hjUNGfKia9abKbkF0oteQRrXMrr+fJ+RreUIrG7vnc2oWH212repAJSwK5kXGLAXB2HZ
KJf5LxbZH0SEXvVHIb8Z1p598cgKVLkM4km2VjwRIJe5yjYujGVoVx8GhJ6m+eAaxLggJS1ucgP2
P58J+vlNDs+AVtXpWNc50WiHXCypeFWJSyvuAMq5gcP2cEZpGOLrOILHrcZ0j0vjsvYc0hxmCKmM
3wHrdOVQWIdceknZyzvkIAfVBXdtV4IZWU8fEftYqXoz46dgnXBglMdD1e1ElBx0yMQd9uFgp5o/
H5UkOEQFaQHEf+QPBagkqb9KS0WOy9ap2mMAbRNwMXxwSyEbevK16/5unvGSY7/GRKN8zpMzbvok
NgHktzZcMsVV5Q28MsrqtuLSI1iujtYpUIKQfEbZpyfDnkmhcDEHG9t2QYgFQX7DheuaHzbfnJWr
LzvjzrCD+JdE0I7JZ/anwL6f8qg16yC/FOaEebxrWPd4IoTv3EhOLK91NNadO4ZuYS6j+HfEiLNr
9zPqogXbdl4G/EulqNsFSzORXkf4rPjjuHyZ6QfkZNaRu7w8pcGXntKdRocMgMbw32qlhGzxLYib
XDjprPYC9ih0KiLOpvI1dD7nTAvEdXZdPmuyz2wDQ/5TF7vznaBPmxRsaGo1NqNfk/Lrae+h99Tb
u6VvSlySkq/GpzvaDsXX1H4IAuRfLvLgH5Y90KyJH5p3C1Cbz+hALD3nUV5Rb365rfwbUDPuzjvm
w6U501Q/oYAtzLimoaSvICS45LZN+9AZhhu4fJ7uWjCIcuX5+UIj0qjgvQkp/cdSynBWN+yUSp1U
uW0gq+7odD1wDyOdKRd/806hHWgHrbs4PnWxwjNvX0G2ocyVXz0mYGFx31jtuSm2cgDbJnkTOK6Q
dskRWbbCqqlgZ/4SEcsIg+lOxrnpBRxAJxvLxfms45J0IKVnTF05cfXSISBkenT6AqwWcRQjx/y+
jeqHjD1UfczJWfRyu2VyS+ObKL40xHyeduFFGyD9zO5CQ3Yl3iO+RdPFGLjCwTnXw0h6C2uCeeaB
wgDHzQfN56/HxD50gUmgrVP3hm/YzKxVgTchLhbRSpXu7QwUiXCmuyfMLtqCkxFcQxEZ4aa0xyUJ
IYHzlXgIRLAgB/DoKPHJshKPBoynYSAFQ/GdPLdsTZUxdFrGJj505GSdAYaYcnVrlzBvVyQcVD1q
Qlw5xoOkUGv4XMPOz1/zSczFo2gB4TFr1kCm8fisKHu1f1S9zTxyz0MC1wQvInc+QA6WWjAhERst
POlllZtJcCMyDucPIIOK6qyb+5kUPt4ja92NN6jKC6U4TSNFw27FDXNBmq6yaCnhtGhiFEtLADeh
aE86V1UufynxN7C9Ie/K7JBq6yAbSNbpnPlu6OQJEG4zStc53sRcZiumw0xyE30vftTL1pbrK9Rd
HFzgq6DISTnodGiGvtbHTaHfu4r9EY8/Ti9K81B0XFXcpDia8t/8JAzlTenvmf9efYZ6jU6FK1o4
MBJSqQRpw95HfsbCDnDy8TeEyLwuo4crDqYsksHg4f/42KEjeI2T9ynb89wiNkek8tDp9sR07o3+
vVQJz3HpLHT8/fWV1B/N6ojoERafgaMRTTH7OCzbKhS+jTsI23E7CrAZCgz9UKLHCIXU8MLXK8Hh
qxkf2MVPkC8z8d23Ll51Y8ng6DCXuzXms97BPFj1sm73jfGThu/DW1meff9ijmtMeVg6FTATavOi
7oZ7ZgOEiQCwEHHqFZ2SJdORiYup+kib2zC+ebRw0QDngOY1Y3Ze4SpMYZ+/d8iFM7aXG0SVtF+G
gS6zuRjaQzR3ZL3k9hdecbY5Ai8MSJQPpbjRZr3eIWCQr7AOlBik5/gXwz95+srcdZgN+eOjmj4F
5dXqf7DyvW4re19KQaD3AvRPe8rTVe8e8z7H896BhxWdzRuUlGV+C7ttNDhN+UNI1gDFnRu0UiEJ
mIfGglpPqcK2r1/cW7NyuJu9lFbTbWngvZ0XXWDczTsfI3Y1b0uGxwq+m1g9UvVtSO9l+KewGi6I
DucNkdjfTGxB4opjzvBdEQzVZNoVipldSXtyU2XpMiY0pcvEVbnz3vLZKYzIGh3YTPxvBE1WvObi
qjefEhdMf5EbTlYG2SCquNtnrzofserV1ECixUUTwZuF5hpCgY4FyoItOIb307jcEfGfEaH7aSzH
9JmS9bU5nAL5pzQW+Gv6OolLLA4+p4BuitI1prnT4c/nkwjQqAsNP0Vr9n8EsFTGN6G6+96FlmEy
2WOQyIoWt9lIbKbzbiEUf1XwZvUHfm9WfADL4Im3wa2cIQ63c7R5h0g05XC0yibwt3GzI9CUDDms
QLleyUHpNRYG3zL0nlyndBXH2sCb1CMWeSOwkiSXGIInems2nxlye74O5dmyiQhnvgqoO0GZ/MNS
bA7TkYFNRQWyyXTFHMNjm9WRejdsEqw+MtyCtpJ0URk7Ve9DKL+qiWty3zu9G2HLx+zL/R26XCja
v1kG/EvDOSaLjpj4N7yUHlEKYrEp9QfWgeC2eP0Nz8R7jh0z/J8lvAvJe1YutRDaxRqjunha0TKv
Eb7WkJfGjbbCWxDXRcgYyDc4As9Piq72CwuQnTlGfzLA1hx3P6L+Iv5oDSVJrZ6qSOSG/KmN7/Nc
iDLRqk7z3FlWX/VfTAXRgLQmuEJVfsLYWsGlh4VEfpXKXVL9at4RLCoPlmp2Uuere75rTQzVqtop
jSvrN6m8mpB4l7EbAj8AVGELDib5LZfECvudKw34zAZoPD0CkSAtNQqUv+7bEz9NaxcoEiK3r0w/
8mSYYUJqLQpg7NxhPHqHCGt46z7ASAu4DWY7A3mLwwnub478xKFMVU5Fe5hDhkqoqV7+DBHQZ13u
zJtxTeQWw/BKloAgc6Sz417VtwoenxWQOm7MpJ/vs+bhgyQq6U0P70rPaKd/s6HCM+L3Dh/VeLe6
z1D76Utof9rPHOTUpjx7j/uLzb1mC8zIq3FNLM0k4PLFunUJQklzhWdQB4VdExeHR9OWTgHGhj+3
7XUtjOQbcqbG2I+dy5peQqoH/6ydjnpw5Ts1J1ZytEZz0lHdHJJRWZSvjIo1RD6PrnPL8VeHEZOA
spbtuWLqb6HeSSaL2OSzSk9eegbM7GjyAqwoGqhQ/QB/LcPBcTrPu7DorRH+lPJz8gkSQfW5sCj3
IDQx7caYYKTZOJHELR0HdsbLRygJm7LB9iVA0l0tHvM3+qAYUol4qzsWK8W6F15SwAaZ+SHDvmO+
qKKcwvjSc6ctEA5kEpj7iOlvD55OB5K0sJ+WKnmW/hpcfY4xldb0U/O3USgXPLip7T7jB7PTzIXF
KLZi4Rw1e37QKvRWmen0yUdCIVl4aNMUPLyITVvXbwMjreoCcFvarqH5Ds8Ger1JO1g0fCVacb3f
CtOC5szGOxZwRed3QRVjwz+lsVNnIxMmDG88Svl5ft8TgZVa+Vby5c9hT9yVOAXwLq348v3bfC/P
fBN2V/K4mb/81nvWWKCFOZNs0INQ4IAAsmPtZCJ2uWqHiGgB4oAirmrdeonTXimupfCW4zXTbr3s
RVFQlJUcPiZ2GzWdV5Q7xF0vmyKw8znjs6DF9XLktC+MERj2IIACZs5p8yholeKMHM/Rkt3cdQUt
rsr8zgY3NOQMe8JQbCZhzyEUtcYHz3G56VnSw7vs2cFl8Vr1ybINLeBxkkHUaZXF9UolfWrS5qUe
hFZ2QBlGPgrC+tiRG+z7uArmKUtvLTvb91usy3C/1HceGKpFzzQsLdGhwAN/swVhZ8YaUpBgRl9l
11jJ/q7Q3sQI3sNnWa08mp0GBBQ9Fh6XMAlj3OeD2h7m1wZEUTA2HyZqIDn/0aVLOR2y/K5q9BTk
E82k1ETmO4IFXZqtnayA7bpoBTVMxbWmZGm84a+o4mWVnit1O4HpWiK3n/7N6ABbyeDgduatif98
rgVWB9oZ48BGBXOFo4qWKTA+SiT6CoIUa/yaaVF9u6Q6Mz+7ubD1aHl5Jwv/NBF/ON6w+B2hJQYd
qzTmgXNMCUCuCjHvb7ItKgI5sY+qquyq+s5fSnnXCqghIGn6QJNPpPMcsxXNpwpYTDQxhIg55USD
DecKU/bU23VgZh0IcWYYEFNasLJz4n1owI69Bn4PampsEw1S6jbjW0ZYnP16JMXxb5J3m4vp/Is6
n2JdsdARbVGa2NJZQIYwo2BXpey4qaWcbDXH0uiT6HRHyE9fiKAn0EPZzrBucmrbjM5j/Phfftcs
JwnMvwZvBCE4c+FMwbD2lQ8J/3eCvGpCBzNyrG41DI9QZ+HX38JZT8C634QjAbKFLSt9OQBYFVYL
YnrdIlnRpGP9fQjY7Ffyk0O8Lq1jq79XkDPGhHaO8DqZIzKa/JLEvZpWuIRrACPhT9Dp4b+C7JMF
RK0SHHEiqwDWa8TgtamHXc0vQS4xPfFnOUN2xo6osPn49IwSs2E48JOqE/byzUkWEwdvCFmwk3+r
tXtrXDQvI5NLXRUI6yo8JauJrKyRUDUB1q6AsItdnZGydzjUBl4usFXg6GIU4ATLrlvC0aocgM5m
1VvPKmJIIDKW2B+tJtKBJxl/0ESG03oKzrl28FOWUbwdCh2NNbWOUdTfPoRsk28wjgr8CX+8pe+G
2cb71GYu5a4BW+ZxRtD8oL2IBobX/kuAX2z4fELPWSNPsFuiywqY/8SxYdPAZlvhhmFD0C8Zg3Co
BqSEmvhODcQS/YEPiwxgfsaYDs96t8MOiUPOSn9yshlz28Uj8z0jsiTiTEp3ONAaCu3BbB+kAmLc
o1ONEklihLaW2kguEABgXQr2nDIWFftsgmvyLQdL+ORCdYxQhAjcnMlw1RA7FES+ff9W9ZnFLD/r
laAA6fLHaB1ilGnxLYB4ZcLe0NvtXK3lyOU6Wqhk4yEqQaFu/Sn4DOFzSbPuj5lreT+5eJ/RIaki
2xdHDHx/l63KTcBvJxLRxqWAf3qQ740OEPDSEy4R1e4og0TjDPmbGa+0W9auv1Ky81wKguCgmuvK
hmpj4We8leO5LMihIwbHGWJDYzHzY2BGriVlQT+2DNMVuCPG0unodOOuNN5rIGB8ZDB03lpwtM3s
YWUwEvjyoTR51wAm8qz6yA6yedHzTU6AQJXZrXSNDYPFNfyT/4W64eZpMwgFJ3VVueO0lps9H4lJ
ZdnKh5QSOMe8ycmfknx6pBP+lFxp8/dAE24jZiPwTZJ4mCnGK45Ei56f5rrR5Der3M8PtiB3+8X7
Nl8BSXtJxUsjH4uKSCBz2gRFvjEmER9uC+uQirOXuz131+Jvio2lR35TVao0TTACZ9Kp+jMuB2KV
2SHspum3gkVmaJvaf/eVtwrCc9y00JFfovIB6ezfowNXgvFqiRiWjhvmNiX/LBGn4GAhgEyHHms8
sKXBeI7NJURklKdvhm5nK45ecW+7XwGC0KjQLjVuXjz6ZbucI+jQkki8+7l8KgoRQ9arCq5RWKce
IKN8Rv5f1lL34ZFQo9PhkXHYE4wwhwqRKBlLOJURIlSa97zeStEl6P4UiSRiv8FTAtseiYiXdcSo
0dlwmZRwBUK7kEcd68WBoQpyfrMve7grE5qOjG1ZvsrafXfJOffz/SiYWOg5rGuAxOsl5h/Sov0r
a1cX11ZDHAZ9qR1E9zL70YM3P3kfUSpM4Edd/xYNpNuOF9oH61cSP8TxWMFTKO6jeoYtuDZxdv1T
/VX43pqXHyQ9ys03Ljj1IPY41uM1jy+4Uqrt4LRsQ0P45V1N+LEOprD40ejudBQp2YMLQBK2wH0U
C5dlnCMIO9MpcRnjEDNuxhMBs04ufljmyYtuCdlwLN6RLSN2YToTIWLdPMxvabO1aCNXG4WVfxce
IKrG6sbgo7fIYK3hXZNRJLACm18vUh22KsZmOp7EHSKPfxNvQ0+azVRI8pzzwNZGETK1k6onMLje
e6vYQhcvVTjMmJWlw4Oap4UzKjZSGoj1WkLFnOlCpIX6AdbTWIZe5gpmeB+ijrMumslZ7gFJgzHD
oLnS0aRXlMAk+qmGy9wQDykAYkXqaBejAn6xi7V+C5vcW7xxlgUd0wST4WhBfdB3Pvu1Uv0pp7OR
PTLEj6XoL2oOfUcFzOh6kHgDkNKT2yYOqree04+ayYR3wdciMK6idPRWMrF7xg7mZCUTDfks2Cy0
P2b9YulvIXwnSnsN/F8Xnf2JV394wKVq0ZT78QvM1lBpfqtnpduqqixG6Gp6wH6wTJ2RZdo8ROr1
X8Annmp2QIJl+9MGAyokcHBjuFzb4fwvzURpUXTA7oQbiNUtDWex8A0WwtqrYn07F8GuRFwGGVvf
cs/40caSH5j1u3J59jB4nf3MxvK7LL7ldB0oN5PfpAC+Rd/oVYdOOSAN5HbjrEAFhfgjFxsGwShd
N/X3hIyyY3mLEaDybVXDUq8++vzqh2stX5uOv6xVpiDs+xzm7E02QCwaAXr+VbMBVGTI66WAWC/c
soqbMw2DlmZIeivNE978/lIegEZcsfqcww2T+t8iVcu3uiPYLZuCJVE5AyoycGp+7BITMvCDGPYW
dnmIdRY4mkG9oclBnQyuOtCTbDRoVWm+FZEEx4e6PsfStu/3Aw1wk91xxjl44WWgrJLrYjCwmDTo
FipCWvlcgu7aIghjiS6Bd++n2h36OzL+RcI2P2jQ4rKGcEPI+aptpG7ipvy9v9YywLf+NQ9CTEER
8agrQoxx4o/2teAqOOSaTNPYlbgBAB6QEQtRsWXzSNliW5abhEa9HjLwM/MJ014TPsrimSbv4IaZ
sJ6HXWnJxaej9wWVkSo+SsmuSad3wWavYyE685d7mouk+r7jJU4+GNhpzxz22fWfqfJn4ec2LuXT
6GPUtRba35olXqR98EmWmEs5e9biN9O/Ar44gfEum+vCZq+YLMUnKAbJhlXwh9eN3cvxorwFfB9l
uBIDTJT/ou5HhEwPBpQqt1I/tzTePBEnUTbDNVWXFDVAI3cQ1znpSdUFzzisNd9GwI+5V7TkA+a8
dlzfII1wN+rorjDNFe+a8h+WzmO5deWKol+EKuQwZQJzJkVpglJEzhlf79X3eeCJy9aVSKD7nB3P
gH8RMxCaXEJ5SU6WAxREwednxg6+1M1vtleQqWBYJsBl4dH/a6BoJ2ngS8FIhqYhGV9pu+qcZxA9
g+CvMW9Sf828/SgzGp5GV1qVxq5Q922K/ZLxiwwkevL4SkToAGHD8Dv6slD2IdZU7rV+LY1uEZ9N
/aTK174mNehcBH+aswfcIoFfpBx/laVLbBfGujVj7AKOVo02dsrJXVCXd20myn0mY+4lR/osSRex
7bfC2mtE/EF4QithsZyehXl3qA9ByGncDUAuo9gZ/ecIcF+qZyvdij+ceazPLkLKR3xvoR8rDVDh
qnA8D8GPCpXaoRZzll5BTgK8xBxnuI3KtX3a2V1qPrtltUyBTONuREmJSYxNW+c5DUlrjSdi4Wiv
GLwZdfKrseHZ9mdt7zrxAY56gRcRHdIw554WE2PMYgbc0heAFKchWaOR4ik3wrNA4yfCARj+tOCo
tiO2q2oZYpPXd6p6ckIcAVut5JRYas1VNKVYUDmgE5N653Og12oTM+H/Ts0pCX/UoIAr+HO6NUJp
oYnOAGzs/sdLQZiNjwG4Hy2gPox4ngmnMT6c7l05GPrMQTXjkC14kPML8amh9BFn4i2ZUziFurhe
AMshZVgE9PrOsMnh6UJCRQtfwnQANju3aCJa1nk1b3WimQ+FLInZBUWpyoEhYvFWY/CZQ7OibF/4
HSl88UOzX0AkofIWvo/020srP39ERKFH3z3xP462xp24xCQXrsJfVBp0/axzpGLGC+wKXVjtMJsG
hwxujHGHXLO6OiBE5YUZdMAGJFHc4CaltM2aTI2+ZCLbRM67V3xG0080/fL+LZx65wN9qu0aqHeu
cCevCmxgjAD4SEVie7IWmCevUPIhG4cOazlbMXwdna6RW2rJPGC69oWYlNoR8leQJG7U5F5WHJk5
umf6X9tNbtDjKDP6Hyftwq+nHCwk8mgOQuciw6grvbMXzG8BQQMSYZY7FWaCCy0QOFD51GGqqC91
7K+eNnhuZjlfEoibUnlKUGN3QIrZGe9Zw1UtP0mLmkXK+l+5aXVQVLevDoQIIFXcZS7yeX1TriMX
mr2h07Y618qDxwVmP9K2QsRvOMezUpwL+SQnH5BIiM/pl+ep2/XA95X0N8pMPxLWSC4WBZ1xad8t
aUOwJ45ozMa7XrNRRlPcQS6ase3jy0B9ZbzQNYTPGK2G/DM5JMzN3rwh1iG5iiNgjN4671CbL4cq
DQcz5EJXllTDgYnzt2XVubzb+g8AR8zR0/IUoW5BUUrZ4ZZVQTjQXChu553/uRvmEjV68iKnSFfV
Zkq3ifEb5DxGAAJxCwcPVjkR1WukrrVh0c9XiI7TPz0/q38eR62zQyo5hhcQvJmmsCc5lzj8rZOd
Fi793IVh8fNnisB/GjjQS6ZjEF+kqZQL+CDa1jcFq1gcsTXj7NWNE0k+gRu5Ex76Bukb4nREJgso
hkiF5Fa7lV8BWsrXjKFPG1Ca9SsCIRUwOD5RAsuRVXdPhBXchLS9egtN+3Ba7gWVa3JWG199yBdM
jWRLTycTxhjvIZwW7Y+MNFDAGOO3xdfUeti1YS8ZZ2M+crD9BZ50qo9WqktZbAMMIDBPrg8c6DWE
OEmisJgo0AN1bXuPqvt0sp8YXN4AH10m48Q5gNa52VC1Q3PGZuz/Wp1wdFQAZLzElwkAi4mCwaJD
zTChDsbVo5OILzdgkX7l9uomJN7SvsTqF3XOZoqvmCx9uwIBpuzHDkGvlaMvvznVX2vP2vW47oc9
4Tqx7PbToVt0sBdXWXy1zHQdgQZytpYxIGczA/0wFXVs4IpL14/2F/5AqgnqRvdOE8NichuxZfjA
CvbK7pZJ8yZ8Ln6Kwt8HHzgM/NYgQ5OEEO7YL6CM6k1n7ZJyV0bXyH91PRyBudSIGOOz9vx90yNO
CZbg39hc6N5bMn1EDg2O167fVeY/W4jHwQQBBnx/y2CbkU1xDfCZox05OJt+jVAviZYSn553jnnW
5UPUv7EE2vlSokaL2TsHc8lHuLVkY5kr1FSIqkEtNIVMcq5CqX2CrNMEvm6WJZbGHTxfhzE5Zh3K
EEghdvArTrBcWQQXhPFts0tgR433mBshkHfDeBYSx4g7LmikRZz+QcMHzZbQexIvwFXzbKMicG5J
cGHXDR0sNiaEAlJ01DSVtZOtdT2shigT+mRC1ZppU9uu6X+OSCpC6cCVkqRvangFgEcWz3aJWzFl
3pmF5c1uEBAai7jW+O7XLNjJ8ErDUyFd2+C9S44R70Y97UE46nW/rnVX7Ac5pejMduVBnaNpz9xM
+7VZZfLms+nhI6tdQh4RU3y9NkWrcn2wWv64cuVJO85uKHKezcR15NWLxGM6I8HShz04+yzwNwGJ
+8qy7589cFffIdfwTyLLQjOPjkks3DYmL48gzdFLF5b6nsAhGpyAA9kDORd1MXtrxg+VQuuV4yKU
EqIVgvkBOtFYAZFHym40tl2FftFMlwb/PHZaeGWw0UvFlj3RViAFa7/fAn9Y0hGvMSAXjxxJFVFN
jjhyqmZfPfFgEXRYNaiJV7F2rNu12XJwudOTu0gMP3R4ozn0l3IVQAr8MnjhUs7fog3/r2oR/BSZ
MTc8GFcEZFhqHKQ/zSI1hMnxR5iYimWZHsbuHLZvSfdNZiDmAR8IkfcMXWUtezOp+YiaxzBRNlcd
vGbLHF9dMiIKuOx62BTGBgoqWej+Ag01Hseiq7o+HqGBHcxP33zOGwY3JO6kVDyiBdwD0sjunJn4
VulArWc5CBg7UXRjaKyyzwj/ov1s2NP7u9iA++6sWWcMgaLhJXB147dJtgnYisJGIfbqFAsUZBpR
I94IgYusJfOegcIJMW0Dzji8Rc1HiQ1Xc4fwIHH38mcEwJPpeuyWg8ofx8KVk09/DorlNCx9wXLP
eAOXwwAXC/uh3+jgExqPLvkuS4by4Mhj3itMs90wG+ph7jQfPvoYmQDZH9lYszuNFIYyVrXOmjFh
qB84JzmeeQEQkZFftwilOcWn4kStsFEWbekm9p6fiHZIIZASIMv+tJuDowsZk7cYtTMbjgyDiOeK
WUOAgn6wd3gIxGhIUPSiqrgkiB8JgXG7/EqOIAkkR7rhh48mcfnz9ejK0KDWG97nMn+XWC676quM
9oKfshEWEJ8/YzBIqUOjLJfdWm2PsWkBFvFxeb/hF8UmQoIljVwfxWXQIypOgrmEILw9U3uERUFC
pBHRBxy7D99yhZ9yqj/UnpMjmrXM9zZ6b4am2vzrtGyWWEQesAsJFwDDbhQjTLmqNgcQEcJ1+C4E
XJ9mmM4J1U6dUxBv7fRdtOrWRYS2AS9g8iZQhwyymE/CiDCj+gutJBKvb+EQv2UeBy6u8gZ4jJM/
Cd/o1pn1Dl3O9Gh03DUhbivlveL2EuXVvIO6QZgTSVU+5nIxcgoKDAmkXmwjbMFqB6xyjcqHqj6k
cq/YuwnNJTW0jFVp8pExcU88/alxLSCB8uwdvtk017LD4CwvEm4nBlFEBsUHDL+xaddKu86dHbBY
hkQKLLX70UqgA4MWIbixSQFJEWN2UBzDghVA0TEDV1hjWcvbp7loqYy3eWbKuF1OBY+G+Z7an8Xw
kUGczeAiavDjcWFRKBmQT81TIFgDXhrTxIvUH8Qpz5EnzMI519A47uG3mGGISaLUR11FA2fKljOn
1n8xbQrPzKDqi+oSDr8tMkleVyKPwuLGGT3Xagsvm8NcdcWmgfEvnf7EW4KKNLZ/DZsKaSJlGh5u
m9Qf9NIVE3uPy5xSQipFd8wJY4NMqQO8A89yGPJGkau39BYSsxvAeKJcxJYe65x3hFuFoPE+IoJi
jJe+iEVGzYH/Y85/LRAS8aV2T35FJkbvi1sZnmZstp813kN3QHQCrOKJurV1ZO5kHoiRKw1JhYbL
SXMg/6oLb3J4NhCBKxvm5R7jIOooa4bEKw/hfK5izolAdO5C6Km/DWTn1dna1rc6+ysqfkSdBOxF
C+Qshgt4VCLyZFihdLDNzyTJN8pqCr9DB2cfB015RIciYz1CqJ3l7mTvoDX7bhtgchPiIomKn7VY
ypi9QBAwI7Ia77KIhNgT0D8sV+ZCFbTygj7E9/qVE0iiISdXaZ57SRXGCWIZZFSOxoAYcgh4LugK
kHn8z5F1b0mYC38C5cuzSU9fRat6Tp1aRaYTiIYaHtvhJfmgtMwgyJp7ePF3jlIhS+ZJxRopjjjJ
Wj5NCgYa/isRWhc+I/ohTFC3wLiZ5kl/k3EHKNouJUQqIg2oKK4Bz2Z0wMldSthYNk21c0qTMKl2
mY6urS/K6GyGO/BEspNn/cqaAy/xe8G+3obsFvFXq4E8p46rt9KFHong0k3oH00As/knw6OBfMNa
tdY9IkQHmMAEgSTfgfGDVJxmpZpXKf2bDDbvdNmCFUDoaRzdA+WeBo8TWP0/b/KEd3Xfjxtn0hA9
ETNyaWHcWC5AsZddu41E94LJGX22pbNsvjyIf4cmyANtKc6w7TnORvqwpXuTHk0ZTn7acb75BmI3
WZgZIzbvf1yEtbCsT4dSLb8H5yaGpnC9+qhzs7K0Yd6APymOUgRMoaTLVCeoCCgPC7NobiedoHKk
ddLTEjTtI0TcIRcc0W7BjD3ZD65NjTWaGgNV3ev5iVWLWDsuUhUN70lGHZRtCCYQj5gOtw9VWXQc
sEY7r6xlBE7jBSspwkcICbDVXXMJ4Gp8ixb4gnSOCCwkIl4tgZhIr7IAejl/++omA/EFCCuvxHz5
EjNM/MPjLhcn3znF3qMOvkSBpWmvjnqHVwCAyjhnoCxxQRMCv0s78Z/hu8bspu4M1Kg1HQA1O2uJ
ApztHntfqe0NvjTctIWLl2h0kW23w5c4WJt6PgblKaMj26OwImNEzJGuUe2yx3NrkipQlD+x9iyx
Hz/N/q200G0TuqFN7x6UmZH9aBbctDotKDBVZtb4IRbVgjrnSr048hZ8w3LjDXxHM9dXhWPPmUuN
YTMM7yK2LaGL1UVSbq/YARA98cI9++zp4bFMTVY3hX9WS1YBSQkSs666DvplFgAF+fOS2S1rPlTL
IliMP9Hj8F318gJX4MAUxG4/mCmykgnDwTZjMaHvgx/K3f3gcYNfEnFeWv9uKC/CeXjrPJZMtChI
0doryPWMJY8DwiDFiz+lZsJowFctXgWbkJrh4x8imt4iiSaur7S5B+PBtLba+I7KlLZRnP6GdfPT
dDb6wH5iJ0w//fBbE8iu/wyQQLa1gycf+js9pe2lpVyWPoGcBAvxo/G5YDnQ63s8oh5jFhwbwlpC
1CsvR79ZLE6mdRc6Xyc96fJ7T/6R5dJzT+kXJ9NK6w500EmKC28Umt8JZ9oY6vDLD4J00bKkG61j
9C7fzB8M9bpEDlNIPRC7de/LPDT1gvayucCSQFAkxjVFfvEeipkMAAPdB/cTwWB0jhWYUFULGgZt
1xR9FOof6SJeta/rmittPWWfKYSToXX8f4AxgA6RtNNUcwUjY1hshY9001EamFO886EiNQiNbzP6
8MrLOKLiZbxqmZNlt3OAU2bkslrFW8i+WPYkDc8gPtsFldWwNxNHgh4cS5Ovvngb88+CyrcIHaLa
FCele/aCH1mL01GB3wl65LDWHzAKlYyoQcJZ/RXj6/d0WNakWY5qMg9xI3WcrLuuR8/PrHV8s7xk
oSH04H/FjYIY9qIUu0qeF2Axlr+WfrySCYZSMm8BHDO41KRmkjEr/e8scpiJEUkh6G/X9cIBGD0I
GswhJ6Epzrn+qwwtKfI+UXFuwI7uTbCO5T22XfWsd5dGP+WZNPvOCaNqN8LHpJLt7bwB2s3q/MRb
bqkXs+qIzANDuZnFdpDQfS2aepu2nyVxbWma8z1NsPRk3hF2JMzkS1lIYndG+8DwITzM2ze4deHh
1/E0DzMkgFDJvv4BM0HcriPMV1tIV53vvxi+SxTBnvStZGsBAAP+B/FtXGmuz4R1p8NL0NdR8Bv2
58TZdW4f4e80Sww2bEKzzlqCD9XxeuCUjUxGfTdULqpz1rMjK4+GvAUBMxELqD50Ht/Q9ri0QbqQ
OiKYhwoio9omI5BD15tEHBgTd3hS6UyqMS2h88AXhYyGtvgZ8SNfQHpeuSjHFX4eMoHOGjWgQ/Wb
aa+8Ad+V29UohcsQhx+CNiIiGM4YOPjeW5xnlcd7U9wktg5Z3mmqgmN/whr7lBvS/XfSFyg8ITJh
ffXzb6op+af4COcWrjQyP0HVmiMsET/zWaQ/COCQGFC5JJEldfJRMvAwMfvWN1ZwQUB7zVnwpz7A
yRDuneS7mO7/x/sCbNdBRDmeS1ihFH+Z2sYfyKPlUlDeGZWjzeha4xHE1IH8mdzAdOvknOnOXDP2
ZMu1ExgXo5UbsJ0qdbNyun5hJmRZqGfsbYDeKYCY0AYJ5qhL+czPaO1zyWNuRH8Vbm0B/XIzt33N
t3eX7L2UHEm7gPUUZme81/quVG4q4tMJqLAqmmWEIEjlCfGXEelBPLusYC3vwD+GsF/5OtX0i4Lg
KgkxaoE7synFgjRniWYGgjaIhPRc+iYsF0E8GxBscIpMz7KZ9uNjciGAPyEjJIbo7G9Cxweeo8ak
lrBycB4LA1YNh8UEjJpC4wKMLunswgih0X4TfpMSwxXexRZyTtTpJEHx+Yq5EqyFzrWFVC4YV5d5
vhO4NBWVwEuJ96WWvPC/w/RGOi6sEEkaCb9Imb6U8qGw19UpX6CwhHFxJ0RtwbhmuAf3Kj/YPjYk
Vmv5R445s9gTYT7kv0aNkdOFNam9aeWlH7GMl5GlD5bO4o3WJpGdqROdgLWYMKhuIPAQNalCGFaT
c/OaLKzIV1Qunn8CTNDM4I0lnLOcU4JErsGS56rOLDZm0Gfscs5nkX+HDJH1rjEPqUuAV7ahG2/V
WQTxuYKLA4pRAF/FrpeyFIyE92Q8oUgFlZVw5hiSm2qbqTngescnDL9WHIjPwgNi5stMRD0TibCX
TKQ2q7YkxGCb4PeQjWuAA4i0UwSlzrwbHBbda0lqBoQpUFptbcihwpS/rMdde8M3arOGJdY5xMTv
tTvQJQMTks1Zs46QbUm/dV+vAwrEKRkD10FRjkcDq0N+5WBp1XtovrLE3qh8gRFEOQ8ncKHbFntd
BiYwXJ0nwEL9pNrPEKuKA/F85eyOw3SmWZwn68c0H7prEBDF/GWTpp3V6oI+r2WpctpRdyDTxO69
xnoN7hTaJ43LLSbLoMq/Zfsk966kIPNexParYhhuW54xbU/63KoEu2M8XGWLoFzyXq6c9hkVNyop
SMJr5gWJnlMED0PWzbrIDr0joR8F5SScq+RoJM5548iP6Z+KS9wounOCKho9ZEQcqoIZR1hqieRU
defjiJ1GYOD8QrU0wDNuXKzTOEHkQxWtNdniAfuJWQElUmeqkzm86oxkuRe8thQhyNb/Ms2cBwCQ
wFOh/+qLo/pJOTVxG8S3cw2wi+RE461qKQAI22PkmXnd7h2ZwFc4naEMR4jzmqPRCWHr6stYnOz4
0ds/Uffdy9OacgCGtSJB5mVdDZ9zQCGW6Si3Llt26jGYUx+i4whAsvLfBdPx/XncjtKCB4KEgajW
RKrmoomUpWcHOIsu7YppzzujBE80IGtmeogHtftNiXcJsq88fJcIgas+gUhJjjPoLi5AEy7W7Ge0
jySqBcqfQYGrc4vkaREOHwbZ581Bcv6M9qCaWxVPgPd0tJsm/fGgTtk1ihH9bGxctydVXWIk1PCH
qwur9zdawhCACpEm3QWBI2F20qx3X+ENR0Ukj1tpGa3KyGWRFBeq2Or4zdGDLSXvNiHcqDs8Wej1
DUG3Ny9ZWgmThCpt4fZVkBolJrz3JF0w+xbKAIX+StW9bCH0IVJjVww9xy+0EAIlCupheTfI6cJ5
/q5CSbYBzcYzG8akIpDhQw73eu9qREOm4Y+iYURXrmbVQpjhghrvAyzR5A7r0kWcUax5EM1ND68f
Rg8BnI0MoyG0p8V6LU/IaHVSyppVgTSYKN8mAewIGS7NBuT9QcbzPFSOvQwIBcjoDCQc3CxugpxH
JcE7xy2JmIaxnHELrMfZjGvOaLEDadkKZ7QI1qxBSpheiy13QheuAenj6a2uD+iPMu2SpLeWLIFw
j/tGKlcGjzt0ztJx2crFakSYPZNEXdxSNmbKfTDOfepZjFZvXbBuKzyUcEALQiiQqw/kb7LU1dGD
cJch/xtARSz2DOFUaVTQvnRh05+j8P4ZaP20Tb1Lx3VFHxuxP43N2Q1v4jVfaf3dmddg7q+H6ScI
6FDBfRAvHeMzRUVb3f/l3O3QB7biAmLstF0vYfbYIWKg+AEg8jdgV7M9pAnHmqXK1tdx8QqGqzLl
vHnbkocv6vaK/5qCg/3SnY08BXtTrZbOSCXWW03GrSCoYZI5aEVcolyjpjSPkoOwViS58SH3IvhJ
CDjhtPTYYYzUF4n/mdJeVqXMN63JdM63k+NdhKAIVrC1Bl2aYNkxowVRe6QK4P7HC9ON5w4Vfw4j
VlRrECNDXenwO2lbUZid06oI8lmvH+SCtku+sqI8Gxi0SEu39i36c5VPNGWJl7u7TCxCiMJvbA7o
Xecd66h3FtsL6chC3mx3rmBbKhohK4PnkPu/Ugpgon4WI8KvUeo6cLKxxItJ3BNw4LTioyKLQK83
enlP8p9KJzZDQnjF9TXxSGgW72WgU5Eurb9BuIGZl0RA/heTo1tfQkfXUMCBngQcOm5uMcOSb2gz
tnwiVue1hkHYx0RELkg7IMBgDaEsoeneNRRDw0UjMNyPkmU/PCtn709P7ZmTOhbdDBUQbjyrxUVh
AS+YE+KPibxABL4MnQi4q+dEyQ5DDiC1xoHuRGu9Wg7NWRcshJgO7fcz/5JGnOKug8FV3x3eMOxy
ylqwBjG3F9mPtvGkChKyeQeZx1J1KG2K5hclYaECtvB0Vlo2Om28J/oO5kGm1uLuF+//Th55ROq5
93mMHBHvwO7M10S2YKKv1AgElHTFfuNdK+z4q0zeIblt5UvWbkZr5TUES65Ljx+3IAwAiElLtp4V
u0ZxLFhEBk1G+rwCe50Iy8r2HR9mgBEQbwgbt7KQvxMiBQnwIt77IPQaikinDwyEfN7dSY7WcNjK
/YrUXZH1gjITeUZQ0BD55jO+eJdqpGB1naJDKdfTA3CG8qRhAfTOYcQWFwWnlveujr+s/juMFh2u
rRrM4V4FB9m81sV7ViKWckXCYb9iVGshnsq6J4ePPLLSze0VYVVlgeJ85XkHkJA+/tCE0TqEZsZ5
q8mccH/GcJ16sjYkGL0vDeZDwRW6ia2NILRX5J8mw6JWK+YFkOvgMNZ3G6cGQep0nXo8JqQyJERI
bH2eQv1QcwcuCekMPkGGElgAdTXiF0Kjz4mnw+WKfJtii0MmbO61chz1p0VUBcY+pKGx5/q8rR04
3iYvttOwzcKnPiZrU//I1YdZUJaDtwoZp1hfJ3RCJRe7hSWFiJphWpN5S1bJCeKJq1TsWxNGmH5O
ZchsVL8qBVPXqi0ujgT9qN4G5VNFaFLzYoftYjLpSbTfR6bAeOWMa8/bNsFB098V/0L2q+xtC/2Q
mNsoOZjh07HuqNdaAireJ2WDEjkIbjEgvmKdfd4AbctjXTi3AEzFBxE1viGKxuogNXuDuZkwCdnb
4GQuJwq0RmWV+eiO9BE8FMml9LIzyDKsiStQLp3Ao2o+kA7INpSgldG15yCdp2kj6S8VJUwCbCVL
QLTJ+5A/C1atfEdiWtyK4aIL/CXc87x6DGiF5f6HD1RqqZDYZWiRZJLrK4og7JAYsPweyH80dZPf
WJvbLlh75TLX58RUb8mETJD25cg3TfnskXDbbITqyzNPYX+cUJkYbpZ/jspytO+5zhi+4IaF3rKb
ra3s5RspmGr9roV3NX9M5HDBrkhuqC8TgocRyy75B5h0W5+E8ndAqClR0eB6bs53nQIjj2jzne7L
C3gTllNCO8e7TSaBuZDTVW/iSOD3LDuMfeQ4AG9F/TWozgPGKWSaHTIadkiShs1xP1BXXZE3Aqoq
tbjocVtFZ7IN/HbASLt0rJeSMG8dghi7FgaJnAANG9+i/6mrfxG/a4/7Tra+wFnox1mJd76wCPA7
J8iTQBqXtrZJ5cdYH8fmTOpzbRzAsCbzTIEi8CtGKoLu/6m2g7+k52WeSIL9zMefhG3PTOnJkK9o
ZxHStIfMa+aLWnqRkoRFJMuvMiEn6bO1fiaeAonxPRX6xf6BOCEMGXOUbUM1ifoUejqbXNUH/yQl
nAQsw8hBCMDQk8BSdEvqEhZefxKcRaql80j9FSUhkfIcgztCas1Hm0sEwKFTTlUCJnLQm63UMGYL
oC7/SXG2MOWb1prDQfBZbUha58MhEJWPWpleaTNz6p6WINgZzu8g4DJwwHXtvdfsKKHh29JbV2z0
6v0YpAQEEPXPT4y1PW8OeSgeQY0nEXJFHlYjaIaknNWgY0ltzBuulcg4Au8MJB4p/XsaGbNEpGL4
f9x9hPwMEcUk6ZPcT38KKWg4msklkV/6RMLXcI+2En9cv82pr4XBrqhn3zNbBeV5BMhq2HBz88dh
sur9478HB9yv2Sk+KD6vPF2X9wQd+uD9ZvxZPfn1gt1upCesfYlg2i7RtbCOA7J26mxQOlAGkitu
6aoaDmW2KklFppUzWLTMVf8wvnbRAnqkJOGRgkvSzi6G2oCo94oNjAfFqFNxrnrE/NyECK/j5APj
V5qgxHYp3PF08WWV/l4nACLE+C3OOx8eiU9PNU+KslZZ1zBJ4zipCDTg4Dio8q9AgUmFq6KXZh85
22oSRAn4dT5UfJR1/goksHcS2ofvRMdlSOpbsK7Aqp2d3r1sfjPlJXhJS5ydximw5gZLtblLGdXw
PtfbXuW8E3bLI4/JFG+gljjYSBBhnKEqFyRnJEeTMhsUigQMP3GzkfSpEOdkc+Q4QNXZVpF3fOD5
8KQ8DR1QwKf+ihDCM9of9P5zGnZKRVfjkunPlkHh6HqA56t6fnb/V/ZEmbogPF6JdBF2bBszMAw7
g0Tt/TQgUmB2BtcEJXFQGK6tTcAr193y5NdQbkO3JPTE+QV2tfLfMj/F4XUwd2PrNs0emX2PYLBG
ACYdBv3ugIHSDlffdV4LDLnRnyKD/uVgTvVzym7et9Ev7BCafW8HZ+CSLlsnzDQtiElITVD+TYct
HHXCEgUJpOvoEQmVhtXoCLFC1kjmQLqJaBxMgpWaIsjcRlSXKJdmBCtaTZmL46CV0N8QG4heSntk
KMPrWxefw+h9RDdSx6ANUzerjGMjoQi6Z2geSPPLYSdvougFjEdqruW4E0ntDD0D7URbKD/LWtgV
lPgp9K+e/GzKr1q7huqPFBKUjsq+2MWsXiv+ySA6S5j1qm45dWtfX5cWr21MVPzBy8hseSQlckk8
mgDW3YYXksAw6G/yismuHevXwDRfkcjSulgz8Mb780b8ImYXbCsyLGz52pGRw2E0As0cvYI45I1J
SzffzzBrMEysGhwdjTesM1odwYfgH0FgcO6qe4+KB/kQhghH6Six1pZ6j6Q3h+OfnFmhNdwoQHr1
wEvTuyNNGvWfHhWrCrLEHNeQHCmWw55koLXq3Yd82coU7rhxL5HUc7DC3wkxXFeshpHHYF4Uc+Y/
jERFsuH0NZ0vD1oyetjJipYWs9wO5AA03MUhEQKEMKK1RQlG70YYfpZE3eDa78tD2Lq6yaq4x4lq
ptehTrFoCZ3eKgtWBau5xZw8Ppr0u1e5iC2DlUnkQkH0M21FEVnTcy0/WN3NxL5eV1+StrQHIdJE
6VIReGF2Z1NFRhMdS51Hy8bsiStqr5AMEBO3jPERXzW5U7x0HkL4Dj29viFEk91Bp9ShQx2JD4RM
F0E5pidJiihg3A/QIy1G4bB7NPz6k4GJc0FoVfeIYlpQwQFr8vkmy+2Izy7dbtiSxOVHq9i6tg6T
D/OFgq0EC2BHgFiAEhNHi3Eguze1XI3Yh67bS9q9aL9Sg7TQR19vpTFhNX/BFkZYY7ifkiMq2EY7
GIhrrCsdBLAjPWcnseNpyKPGTLKjxUUfv6tibwMvV3xYbj/stOlQDKdR+pZQOU5fib0CvKd9fpLX
evSJUMeSSTXBw02A68kZ3ZzzMcNhoOHedp5lfRt3YfbqQSwAqGWgdx4os/kjENIkVbNacoEi3gAu
SoiRH9/4R4E9SMENZfbG/s/OX3hJW+Cv4MtzeNC3CekYOjKvVWHykwjRYLCMjpRnWlAdUX+yhstQ
PvL+mfHG1AWxRuOXZBHBiPk+Cb/TYklcrcV3Fmy9Zi2p4DLWt21eDTBFROSsDGhngi0CzY72vuA6
tZ8GqS2KcqfuoLF2+bRztK2e1XNEsnK9mKMcokdGRnkv8F7S5Q37RGoNT0OG3oKWlwaFxLEgpdcH
qytY8Ez92cu3KfuOzIWYcnptLXE5iUxBUcgHeV3BifInwb1n/n2MH6b1JV5ZgNjoTZioJSaTkn0F
pgig3aiulbFT1AutX5M4IzDIWPkqDN9bdFYpN3zL6p8EgKLhu5hCsRyw+RJw5rfILf48dmwiLpRj
57+l429iRos+BGEZbBr3TgYvcb4cSNNKUhLAz4VBPrFd3cbxWqHUo70j/uIbIExbywg3QxfIYoUl
DkkIgaHINk03IWWb/xcvNlp9uFpCGgqbJt1NT6cxA2nsfzno8JhG0brzuLIQ8aVUKuEwlgfmeeND
p9GN6RmKI+Vvag1IZ0P0SXzW3oVY3rTmtNvEzqMkZosIGfWnyp4FHIWFlla+szcWJEBCq+cbHvBC
f+O3T8JdG714T8vhRIh0g+vQf0/p//KIUIbCvjs+tncsAhcNqznJt4JCib7r/pePse3Plr0L04fs
uCCiTJt2eE3VMx+VLR1ARwOfVI9D5hBpfcCLKa3y8lIC9Hr9rpVOQHoj0JNdLbPOW0n1lXzflt0q
P3IU04oNCIxSuKoF14LTWTw4Pp5AzgDth2OQDdunIzVc1AaJqeWsVYtdl35O4JH4kfz11JOtsA+N
pwKW0sIu9CTzYIizuMGITDsGMXkCL8ncpn4OEsICQ6KvBs0AK7TkLyKgVWoefbeb3Cna8k8nw0NM
X/yBBFCIoBP4vJKU/Y2qnyuakrtfZdx70rOwTqOzr4u92V1gEEhEjcdzqP4accMbeKnqa1RfVflZ
ZOekX8SAVBl6xgXviD9QEPGneE8zvfdcd4ErTWsS5qviLY871i44LZ/kXhwkDQSg9rDz62ifC+D+
KL2oAJCIePWvgOCnCQM1mDwh+x/dtIknFEvr/1F3Jruxa2l2fpXEGZtV3Ow2Waibg+h7RaiXJoSk
I7Hvm03y6f0x81YZtwwb9sADA5mAzpVCipb7b9b6Ft0Ppp1Cf4iryxzIaxMzNzFUo6pCygxiWSBd
7oGN7jr5ZCPi5VnmcppmB324GuLiiW0QP1n+tPXKcmMk8bLBI4tu3WR8FlMp8Df4mRCcmKoYPRoc
RdGhsD/STC595V6MZqAzPAjI2Obert5N+PWepe1lx1he3ioW3yVOOU4/Oi+ELuT0ciVhxat+eu0e
apcV3o1oTPD4rqv6oVTpSmtdtt7dnhmr0/+G3IfyKuk3HYPxFvLXNoG2pNUt+qXfQ/m7NIFCbFrz
mGKfG0d8WD8WKoA8+EaSr/n47t/78q1rGQLz0JnH3lG426y0kMklWy981YHzGYyGKSbXU76p41ML
bsvlow1jVDo01reArnRcsp0YgCRbe13QXCSMYv0bQE0zueABaOpTKj8tm5wURIzpaSr3yrlUzKF1
4zWBHQJ4D1ynuU7tz7xhhcVoESWUB+CWcj55G9JnIUGoY3SzqPJHgu/YmYiYeSwaenEfqjdl7LyB
Xugp+ShcFFotV50QUlTzZXcULdrHhOPYQlAiZxqQOhJKjJLJrVHubCLusl1zzteofr4aoKsxzqET
F6CyRPKH4JKLTDNdgupWQEjSbFoi7T1L3pGZ0aiUTCzQ6zGF8YgdYDGHuw5JQhWvdZZHepVy6Too
Ir3UrjU3Y3co1Uc1z25ahHjdPYRD0+uZMJ84+3ym1in1W2d++IzBJuY2y1axfaeNCpPnEUOGfyRQ
u+52RKtwKHKocn6FOeoME3mHwdtQvNgjhWJy34Gb4dxirxzol9mhmKMTYVHLh8xgvk4e+mamc3Nu
ztfXAMH+LLLP7H1ILAUFhHmgR75XzvNsidB3gMKA3LAM5ZEFw80ZDmX1UlCYaD0Kn+Fz1tXEzYYk
RUb/HA0+onbFBN9BHd6Hs8v3RZsZGdpX7P9IxlkF4qNz0b9OOKQ0pqkdlyN/eLCMZykfCp1pBs+d
YCLDBZDY0QqVHPsk60JQ8cwI8Pmz0mtR5qBAnhFJJAKkr41GKNw+zl6y6YVN9WXKdoFd0oq+tdaN
mgrJdMPZO00bi6t9CLqC8U/okRL6MdV3kXPgzTQrzUWAhdvh2CXyzNUIHEd7WhMuzpvWbGeKRsXI
7UcF73XE6BZ1fsZQ2dt40P8JdHpCsBaPr8NwoHFzrTtN3dT4u64+vOjbpwepHIIL5CEv8XY8FHyf
8JDeg+6s88qhWp1PMYd0im0bHYP2oosPxmDzTEzwfIt9MX/fN1eeFZBxlqBwe9FqgeaHXjOE0KEx
LGIhwroqfv31t3/9+7//69fwb8F3cS3SMSjy5u//zr+/inLkzoftf/nn3x+hCBTZP27znz/z11v8
/Rx91UVT/LT/25/afheXj+y7+a8/NN+b//zN/PU/793qo/34yz/WeRu14637rsf776ZL23/cCx7H
/JP/p9/82/c/fsvjWH7/8eur6PJ2/m1BVOS//vzW/vcfv4Tt/uOJ+ufzNP/+P785P4A/fp2L/OOr
+J9u8P3RtH/8kv9imZ70POnajrB0Ycpff1Pff35H93TPs6Xr2tIyhPfrb3lRt+EfvyzzX6QtXG4l
EBS7hit+/a0puv/4lmFJ09OlJXWpm+LXfzzwv7yA/+MF/VveZdcCFEDzxy/P4jeV/3yh50cmDd01
bNMybMM0PN0yDJ3vf33cR3nAj4v/JkPdJnt4ZIZs3BpKplV3vNkrZv2bEIlwvzsTq92hTgoe3CWy
wjUroG20JVh33Ewx/K1xcXwOemOJwmlrbts1+w3e+vXiwG4TzeNGvYJSPDAUP6hgZzsHvVtRZjaX
Z6iLi2yX7eTa3UwwmmvSBU2EgkxqntlmZNR68E0XKMIpgs494nUmAdyxEZh4v8Iqw9SHlIN3G8DG
reNe3GjS1mgHtgQ1oc+LVsywjuHNVEtGnt0xImtm8Qwx6qRfjFvKNlA/wF3aGAeKFwwi5cp+Q3GH
EG2NYeDF2tUHAgk+I9ie3e6Z1e3DTP+a/wLoE3mHYMU8gftBtsRJdt+/GWc0ZAu4CM1aAOqELPR8
uD0/e4vzcf4HwvITmQjrdzImgUfUp/oE3OeAz4L7DsNt8bp5fAwWn8xkTjBD1tk907BF8lxh+JeA
buXiqG+5qPJyRACWUDA+hxuArmzx+HXv0eKR52pBx4JqhkDhlfzyUGE5QOsWn/WbuUru2xWghVO2
YKAHhyN6EkZ+HzmIGGJKgI6YLwkIxLxVX9NW35e79mjFiNoXhbkR/BFud8Kqe0X0tW12XAPvWkYp
QbMOM2zszAK75sD/SLhQ8lq/Tpt0hWvzFMw77ucBH6+9ct7TAywMMuEERh4ExYiQrjjH0isnutYs
k1v5CRWRLWT3jXCQyK5ve1PdGGBs6Z+/6GI4xo45/HLM0fv3AUcQAX30ELzWeF6m7/6MKw2REScR
di3vJcfYwbryyeTR8MSdkWsba8KS9xiJknBPZGy4v5LX8oZbPPxh+B0Dg7HQgwRruuO9uTJP9dv4
Toc7oBCbQYJsLXchFhNclS1mSbWt9JU8NTqwoxc6MTu9eDfmNuh9cZGfw5NxNh8YX2w7OrorIeWf
xaSvoF1xvV9AnucL/ZBcwpV2xzG2jLWzUmvWFMmp4ECxN/Ox4i75msoC6xcpLOqEixQfk40Fb215
7ATWhjibzb5zsAjCSmGywJZKsMu3N+Vj98F41j61dw2/o9ir8dB1uKt3nLWH8Brv4xOktO7Hv/Er
V5+kQS+u1xPCTJon1hV4kGIyjhYt0+tX9Mnl42xHQY3ONvXHeUe0dEQHu/dREcPzXpuHZKPxBqtJ
PNPW9lfDrd2V2LL8ldiHiLfdBDfiyFroQwpgyGJ45V1X2YvoRVzZydtvK1Sn/oP+FW8WLUusftvt
LIAYSyJ2yRP44oERrLQBfL25ghj3FssgOXJo8uxYCBJXLE7u/CeNPJf5E0zQ3PgSJljGFs0n9wt1
H4uCV5vrhlz2r/4tvgbH4bfjrqtv7ZMNLmhjWqvG3FTDjk1O8ALf2xgfKUzEbjzn8Ek343oEwLJo
99PqrtzYx0+Cv898bKJj/Jui/ECJ43zkWCySb5908bWulu5b+plpCxbuLIHP3gcaOjSH8dW4N6+R
92TG+56ABwB7S/rOs/HmnkpKeBCsqlt86XuBUP6OEAq5dV+xvp0zrKIIQD+N6968R6oiLuGPeXGv
/ZIszQfzcCE9cVcgn2Rdcy+T/SzQebZqHhDuz2ZB6BD6iHj98UEmb71EkrB4CHfFlZhBc/myxqG2
uIyrtU1Qw/rLWLESXza/jRNfgVK3XvOPN4zbwIN4dcZNiwSY+vMDWxM7f8omlN6wH3Z4+dbqdDE2
YnkhRPG5CVcWASs8BOZ9yF6KU8d61L0rGJ+i7eC2TIOXzkriq+FnvG2Kc/NC3bziDvG/F9CI6Ico
GTHtmXsLAd3ZeUPdTgP9wxCFL9OfN6xd8724tM8jSoRjuiVk71muyd/DIc0iqDmBQdl00FkWQEX7
n9g4oLamoqL1WWKAWlQo7HhM2Z4vT94W06xpc1Sx9YESd5ciU1m0YtuxPF1xG/iieDE2WrqaXLYb
S1s/W1+BzirM3pjr4Gpv3zSyQhV1GisCZBY0uOzs5Rb96urD/HhCn3t4WO5+tD07KeNIauTm6YLF
iI2ATyv4YS+TPfOygzyLS8JE8xrxFHWIfEgL3c7/R5d0g28Fov91vvtMaI1F8Jh/EEbc0NKfuFPu
K1LpC9yRxQwuoI1gCP0+Mu/43VsrwhlRHkTWnb++eSt7tgGk7KPusA2Br+S/vBGiuGIcYTJYczcl
Np8esptoYS6AhPG0xf+T8vL/p8LRo9yiwv5fFI4UbB/5778UjvMN/lk4Uoj9s07kiz/LQr76swrU
/2+KPuHZxl+rPt1yLYpKaeu25Trogyg9/1L1CQ0WJvUnlhBsUHlfqq0x4XkTzTT+1HG901kXBJAA
mjgAAomcM886RN0jqQKBusvT8M6DvhOGBxvaVZ4/5Hl/b6ckfBAigkzxLsyGY1Gae1cTq9ZHjpL7
R4u505hXd64Z7NOcxJom3wdlRQADM3cZDPA+cJmJYhVGzV0q2p+hodvWDPneCQNaJWA3LHfGvG1A
ORnizUpqYhnUTPzblo06GV1wn2cs58wG+DFzZbO2v10pni2tp/rph5e8g36H71kN/VthAZLqrPfA
duBHmiUi2fCUFMCkyete9nWy1WP142Ts/6NkI2OWDZ1pH6NUPEEv2/cQ3JZJ0D25SXOo+IBmWb+z
LOzYCQPFzPOOUEKMTWjal8nHsG8jNQBlkT+LRu6yFphYlz/5qCzGbspW+oCfO0rqpeWX9w2+MMfW
Dj26YN8fXmRbcy0K5TbttMOUR5fQrrZOSkGsOcOb5SFKyCZzlXsmWiab3XuTvQ5aSWGWD+bJDGt8
6DaMQFdHJo2kS9ppf29ZyBINEbC6LhzCMf2+Qpelw3g0lNsFm9gtvAc1lOUWdBfgbL2A2mvYcmJ3
l9b3Ls6rx0kfa/8ghrjCWxyV0OVtgfS20HCH1n3cHRPXNV+7nJ1rNgTgkTwTH4mwNByUTeW2JyOf
XMZ5Ah2dlaMl6m06WGMC99MbAT+UT1kOtSaPBzSCTRkB5ZzDK006cir5tANtZsZl5pLIZZprUsa9
14Lqliu8HdSHzPIGxKfeMmsGMk3RoGLMpPYe3XOQOj4oznbePWY1AvRgYIAYuA7kqtKpoHaUNf5t
rts1cmdfU768uEE4hZgt9exqJNJ+1PJkehd1WallnrB4O2lMFm6WrNkxGJkyH+PJcj+8skEV41o6
n4xakT2h5LCJXM9YFFHYbXhYWIy86QjsC0doADR4kvK9KQP2CX2pH+0w+25b+0QuLPtlR2iXvnKx
+LYAtgJD1TdbJQePh7/0c3fYdnFeHX2redGrSWfVYXaMUmNmxNm1zdVTqQUcxmiZao9VlC9wteNP
FVZ279fa3g/YLjP5lpXx3qVoUzIHeWEui1WScpSZ5K6ZOAIqjpq+eikLY+cUWMLyWdPDbGiyulMa
ANoz9GCjlVq2I9WGQQZvuyjPEIprj1WkbxOZfMKOTTddhBqqRYziMQJZRRWTuYKQRb8hELTWw5XK
1bZ2tBcqbj9FM8BuvBDxuVA2fy7BVD+lz2OkvgK3YuHb2MaahEOgvSniIuQ+X200/RbgF/pZn1eZ
RXaoU6zRhcbGbqjMABNUr289s3aYkSMfqkky0bhYXlD1Z6CeMExMLIU8EU0JhBIyLdwxu4tV82Bo
HNShWbMObpOljxJQn/B0M436HROXKpi6JnlVriWJj7HVfem5v07r8FTpIa1JH7Sk1OHULEa1bKP6
yStKEnP0Z7tOjlbCeMgOtFNS+2SRgGkrJoS4OkkdlckQ1NdLUn1ETcBDfd/U5CeE/bsVqq/EiS81
H2IF6gK6y4Dyqnyop/6QqJYcp+TikSrhd+jRKvgZhe59Rkb2bpNbmkxMRB3FtsHX0+sY9BcbvYDp
oRIYjaeIsXjZJYRNMOLW4AbOoczj1BDs3uHHdHpzw/UkORQ9F1kPUUrCOjBVI+V6eNZT7QF96Um2
ztGzrQ/mFOy6EeA78YP0mn1GjkIajCdFjqSRAzrSWzQyKu0PbLHzTZb5F67EbKPbGMGxI2496DLX
929aa7xHds082tvJwtmU8Jt9idpWmchK1X3Wlps+t0DWz9QJrCWFycKV0Dyvq+ksEjJcHaLQNJO+
CdP+ECAlszrrIzYNXJPTVpnZV9Oazxb+l2tpOvvSQxPit8PJnAaSbJNPi4m7SlN10txkC29+ZWjB
Q2niqCnLaqe1zUPbsh62+uSe6+mbF3OVlWEPFTLfZhVNpS60JxcJYGND5szr+lixWu5kHZLoAw6/
QQncu+ZB1yrIXn11Z0YAfwzLWKZzNqAzlh9RnJ00a3gQmoa8p/tqDEShlf8UFnz0h2YncyY3/YT+
R5MqRbWf39f69C7bCsKku1Y0xo6If1tT+mYzDm9N/SliR2mZTGF8pAsOSQJQdFIokaypisJ68Ef1
EHbta1pAEnG84d6fe1TfY07ASbVu8cumasJIOVpI0CMW5oItimMwWXLDB2z2GrNLz0QTiTlL2gW5
WRnMwazytt1U24xYCzBh1k8TE7oSjs9Qi4h+C4C0DRL4r12+enn8Gls6YDSHvctoYfnMBvvYdyF/
xzNWken2tJgph9s0sA1FQquhvKjwgFajWaw0W3ykgzneavdV+VF5rpN5Nu29DG3+4Qlc26OYxe8z
cTsPe55ouKKabCBSqRSvaIdomKvCwTXar6ztf3q9oZpB1DCqeNc18iWdmBYIo/3JreDZz5qrk1D7
lDRtBoFApmWWMJwiibvEv4ZR8tjlJRyicNgHejsuKaRonzNAruwLs7U7xd+i0eTGHcpHm/BnLyNV
rWpCbHWdC2q9Cy92zLrVtTcQIj4zxOo1iBEjVegaCoQKdiuvaYV0fnAxdyXpQ68zzrZ8/z51PFRu
7N0dgwYp9zv2HZohcCfwGphyZ4uk3eb9WK6Uj1NIDy7TaNyCMsEAWWGX7VyKhdwYbKTQXb8sjAoD
aMiQxB5CvDUedNjBBl9ZN1gWdLhPw52KiJIaaNltr/5ujegj8HPgY6IiucbKCJROmNLLMAVvPlQw
CiLSbHTGkX1SHrLBQhkIiX2Tl/m6SFAGFVHDQV2l+QvX/FPV1T9CC3ZcCl78TIH4D/BnO9GhMjrg
C53YKhX378YQffWFYSEZgpLvJ93Vd9DdjwbPGKWOBoUFiblMfcDwHsZC10ubvdkiIOrmxUbRH2JO
IfbakNyycWMMUNg9y0YXAHMaxddKxNXKdvyXSoPWnLE38CaiZYt273nVIx4qsddkT0vo9j7hLp5a
h22C3rBIsblb3JJZTa5MUKrK9dZK46dGvX7pXLSOUaG+hsj5LaC6GW1Dv0eyjG1NxzTN3w2Tt6bo
vWWq9w9mjkMgy819a9SMizRo55DBqmhkiJawoHIxnc1RQ0nFQnnkDVshotU9tpIZxkfi6LTZToeT
CVOahxBAC8U5qRjZ1rK6isL37jS9645haiTHoUBOwTli+GmwsVS9q3JrggHDS+IBBbO1hJGW/KLl
oMHIkMkLyq5R/3Y09a0hgnc00WzFNDMRtZzaAiURoGvg11+NaJNNNpX6yTKj9Nh5TQCQy8o/I+nG
IVsA5e7NLKZ1TVymni4se1WzdDca7VFP2eDoPvJxs7evvRhtJA6TA9NNGHZSkPiViyc/1MO9X4+U
tkNXQdBNJBaGdqpL0sfTPkCjn6DSEdUAxrjw0fOZIN/cg+mlNnyHqdW2lcb5FJQp0lJnJzssO6U+
wiOYgVxlu8kRABiSUWmUXjIUDiHBzU4VMLU1s3Mz4NJJAx8iSzRVzapLSzaqkcVVqOm8MIYOo+In
aQ1zGm/NSxKrEmUjMFs9D+uXoLJblEIqS3+mqJQLwAvIxIQ13IIa7+Gs3XLr9iWq2+vMo66G8DVm
EiGgABrYgJ3WfwIHh7oOv7JQN+G5q1B5q77E5NSPzoufmGBfoPmxuMxs685SOuBduav9amu6SDdt
cmMFl24sv4aHOnscuP4n08ZtI5DNcMlmpXbAvCTR15HoEcAiJlKgSzh7R4e5opU1x9whsNKNeZvP
mveOdQCIyiK0AVh4F1sTfFLm4JSRP+OwIU0r+ABgEDWP0XuxcQym8LZaS80jKoApc+Hg+wFH2k8v
uZa+6bXCj80zYobnUBQ720iQoQR7d+wf4iLepHQkRVquebUZ5uCd0pACBiF1XzcWyxRzVK/J1xLz
qqaw343DYZjsq6mjuyIirFX1xtezQ55xlYqBI4t7mcMpYaca59lHOfYvcUdJkAQkDeGzqcg7bGgc
dTmS3wlcP1GfLc4B6QFVBR/hYLPAWc0Wj8ubC9LFHgwcO3xgRpARmZbcpw3TyYkSKx8wOllMLOtm
ZjJht4zbXRWKXVvGwbg0goKtjluWlrvJWwKYVlZv6TH0nVAizexcLJRGV5f7YSKmnINGlNxNT0Bc
80dQ7W3lp09J49SPKgxvtlY99W2Je2/CIkKmvUO95ZLy6NdEnuXtsOyRphhWD4mKlm7yeOtZqWTO
709kaArFehbLJ29sNrsNPypqPXiwdPy2Aes3/PBdMheB/BW3IefG7uIJoWw5WcjDrYzBaFkO+1w1
OX7g0Zzci4oVOTqxLK/ZCI5WD8l/0FKfGUTU+uxstAwiVBrY04sKorxchm5urG1ppve1wdB1rtfX
KvOqjekAjEJdpG5FgdiyyVs8p5WB7WhuLWc2mdolVdW/aMwWKDLDOD+Lwar7U6kK4QPO902MLU2U
mc77WJQhignHz9r4weNqwxK4FU5DdRvX8S3yvbEN1pOJSpQJ6jR1xZ0n2c3Bmur1ApRVE8fG1c4o
XA3RR82brhtB84NxLBqQhg9tSRAL8qDyLSpTE2UiZabhT7PPwHWnN7NnTxKb2U0DjV9tXF0E67Gf
2H31iWXip/G5Agm6mB0pxO6rran+JzUw+GAvGS5EI8e7eLCevax3v6U5eMc4rYmS6OXACDDQZuTH
KBAvx9huqqEUlyzX2ycndpp90+RmvBpJvD30mZHilOnN0Dq0acSOy8wkKA3Tz8r4KpqEi0Ov00XI
nOUeUYQKwXUKbXDIQoJ5Q17wkQutEOZLN3Qd8X+j40OeNFp80HoQ8PnxyGthQGolWKtX/ig6XoBE
Gz5cKzNwFOoG3LUqrfEdOYwwQGZWjuqM90yEiKPiNnJCB2S7nalrxkOs7xOXg7NA/T8WDalTnjHt
22liw+UFwrVfE+5Gs+WllfU1aifu7VLJtD5lo9tUxIf3TbT1csRqk0LMkoQ8mwgJHJhXXEjKN0/E
Wn2N29hqTqOixzNn350UYwzglVrC7Kvuq07b31Nn6kfl1QAO6t6z+23eaLwA0vEBRXWd/lln5cHx
ZQWdPyA0KfMhWNP8P2VSAjBWySlURZAhBhibU8cJ96lPwE26OHQPVYxQxLULZxdqxGyWGdylWiP8
L9cg6un56L/41fCKygXK7+QTahPOb0Un4uLTSAHMpbaJH+pxhChgAR8iHKFeEnFx9SqmCzWzo62t
s8/maq8g7U6S4MLUKTEl1Eph+CuH8XeZ5dmp11L7orvpLgfPP/Hy0+fFGXgYq70g+ELbaKPhWavK
w30pUpjazO/NaW+oXNuPlQiPaVDqPh/VVJ7DqcLY1AfpBOuuJw+9j2JhoV+iFN0EgTP197np6nsQ
7d4ma0XzGIVKg7sURz7BQAYS4XAi+LVgl2QQM7bM2oxAVUX32ffhPLOauvArDU3zUlWq31Wx8DIc
F864nXBNs8zVJB8JJhQG/iuIJ47VAUtMKiv6TXFZP5kdUT6T6MdzTJZDchqaGYXu2tcu6cyL08bE
Z9RAhXTNeB8HTdAHR+O61PMGWIBftneasATNbO22jzQf2aXmYS9ji+nHKhpHfzPmcqSnGMf6Gjot
nuq6UtegYxVBmcaBGyNAi9xeBmsnJc3F0ohXwTcKpYF5o9t1kHWJcNsGZlqtLANHoMUbeJ0H00Od
ImzVejT8o9v6YHWtJL+oOQ9Ll8J5GvsYyKeTkerBc3bE2R1hbB/tk+5ifKGGijZpRHPcGgQSSZdu
Ji2x3gjOrF4jIbBJ8wEMdJp8g/d9FsWIATo18kNdyZ0beI+xjui/0HsyVLsCAXCfgdIbq3DVhxQ1
japWkhOceSSdjVfiDGhHzEnxyLKwK91LoQfNJmzzRzcWOE9NlPyCNvgu8drd2BBJLdCbsdp0RHuM
wwgUZk7ape04kMSzckMMYLPWCwaCXC/AAygruks1r+eJqx14ZQNsHep7lx1KNmr9XZxW/u8htbVN
H5MU0FXzRt3Ml33Bla5josLHKG2YDyPQPWtRLp+rSkMkqPkRYqCBIcvUefupm7Rd0TXj6xhKqi7L
GM5jGWgPXP2Y1FnTGFQEL0TFwdPdQxQbAwQfg1C/HIlimRdq7TfUfsC29KM0JCTguB3I2nA6LI8F
ZxHGtRnWVyb5WkQ1uL80sVAiSKTdWjeX7fyHmz1kvPMrjs+3xiuT85hK/ckdK2ZWXQQzKAuRsJk5
E4bZuA6/wT5lkxwwdVLvBFqxFQb76l7J5Esouwcj1DIX1pNo30W5+OwlRz7tQ3rpKsjwlV0+txzd
67TtoB/G+t2YuazkNd4Q7egOK47TfRRq4XEqCp+IsCG2oTfK+qB7ikQYQ2d3bqNe6YMun+FhY/7Z
WyMxg3q21eIccruqs0+9IPvGbQlAkQoHdh/C93adFjExm45lV4nquRmV+NELuH8xQ5KFU+OMDX0r
p4qPx32VhpxrTVb0L6jECnJzLUbv09R8cqL22oLCwyEFa2ZpWx1lauwh589SOGctESrnxu1cErIR
MSjerM95YaZogBtikqxOMmrmo0ICRaoOSVCJ9545Bu2peA6dgLLD5JA/GQ3FasR4a9e0urq3fS7R
i9YdPiyvfYr8RjBbxxQ8iqLZ2yazDTkWya4efPwmsVQJABK92KVuCYMv8Mk+KN1N0JXJpuiAWw6o
uvAl4Z4wIruB4hZ3BxmY7VZkmfGoTSA8+KX13qpxFSc+jXUs2uyZWWW2sRO9e6xplq4yaaKzqBXY
VY6ejT4N+j2TwB/h5OqQuaJlHuNIfyMlfnpyTZeBNEsqwXha1U7B3rJyC0wiKn+Z3IpPWWOzbde4
gdu4vwPLQ6cjzVOSJ8TKmxLy5VjR0MlpJ3RsBGXkUjnYzIPzyHUfshFVnJt5417Jpl8ZTkaKmTNL
/32gFcIM9fssGVgCh1WZXvuICYOWRMhRjLjbTYUO9rSSGWwsq0qSh6nvm6PewXuuDMlOH9LRp943
kCXjXl10A0Ks6nEnEW/yjLeItAxgXnRgaloFep5sS1Njq9qJkuDW4ClqzNdSkdu3bqZSA84tB3S0
mvMpwjRCxR2H1jqLKwL2ap9CLORAA9rCpk4NgKso+UAl6hMq6bq884oMjVAaxWSvZ88sn8TGKj3Q
dHRma9ExxZjMWuytJCL8iM8xS28K6oWsBVPrJCuLj7CcwqtqIUM1XhMjtcoCHN6hFrj9vujr6KUU
qFUUM/+VcnGjlW6Zvk2qsAnyDLrxgVXTxOi9ZYIRRD3Skb7EDJ1w9dTnuLY8ChhOeD4+OH2IXajz
NrKJ1Hbqg2LOFGxt6tOvOMuGMylDlYDcPGxryySdTVeHtKTvh2KM6pWB6WeEPu5UC9u855DMtk4x
z7AqGlyp12t66fCRcmG8jUPsHWxkb3dBH2THIaiCvTaBYKvp6fOLXnQ0d3E7R8a3E/WZ4dnjwmBq
yHFXZpc0LZlxlcJbTm0EkjaeoC4WFSkO2iiCfSkKdcqSTh3L1rz0WUXPYdQfRhmlH1kTbFXGZtT2
NPuFkhUYIjxkc+GwgnuWonLQkrkDucINqcupy5LAdOaejQXCrbIkEoG6fvQsp8FEpJ3rYEhBPCKI
pSNm9g4tmeFxmqxYsaFtcNy02I6tQbtq6zltWWKo7z4bagZPHpiHwWnq787xh5XRA2iKnbrZjY5l
M+1UEzopGy1wbSK01+qXjOi4kzfMR3yphfKJA9M6KquQ6AOGbMNSg8hqo01PKmjPWog5qu3SjKBL
P9iATtOWTUIIRF9NTIdlajIXAeHNscRT2pmzPS1BYNeQXG4MCVovv2nYEyusWGxXCqTKCa4Po44P
VYp9NeHE2LtULkvdy6q70TeBCUjhPjFvY6BMb74eHCCC49Dp7x1d4K50g/YR9j6YPV1WX4E/EWJb
99AH0YEi5TUClhZ6gIbbUZJB4hTiQbOVr901ne2CrI1s6OqVVdiLZpQMPluBrSQonTXGiuBWacz6
YTV4lItQhAahLHOVOaSgx9JGADXScCyReD3VfPph8Bdqrzmd9WrKCI1d1rkwA2oTm50mdHmsuzkg
qQ69T6shQWnwS41QmOk3QyoCa/qavLjBQ89XSzhItkDH5DoDb3kreXTGYUnJQFOmNSdrvueh7zUb
XXb47IOymHY6bey5SU1r5YRZTf03BdeyqsfHlmp/nddDxRU4SnalaAUU7vyHE19HIOav5Jy4Yvop
ONEKggnV9Djs+M3Dl6Sz/G2OAI3aHgG98obkswi8bh8kAng4pjrqfFAzgz/ae8dCihZkrZPs5DAg
J0Dfmm1dY/CeE2HS7wrEhUEq61vDTAviXQk1TzoZkvwkdNdDmuGOSlogH4X734k7k+W4kazNvko/
QMMM87BlzBEkg/O0gZGihHlywDE9fR8EJZKiKKUy+2/rRZnVoiqlJCMA93vPdz5clZoWLB0O0cg8
RuXODmv3mmvtuGCJlLIrMSfNrl6o1FZZTWPyLrGir8DO7rKtSlsu/XAstp0zkV2m5xBVzpK4mXWm
i4ZZUXxqfWJrESgJDueyAZwZzdTAOmPQ8z5iD4qtpEbLqPkAP55NG4OVD8YXhsLucsg8wnyuJeeq
F17A+sabhKko3hQZL6PS7Zaqyde9VvOCt0B5U1qVu25ErC5tTyTUDfBUqoR2niZW8RxFCo5uV0Le
ZtJecm+Zmim8Yc6RJ1n5FZaZhOcIqXtuhVwKxZdErddVNtz3lY5/ykEuVmtE9+KGFGadsN2vBGFF
j3OJKOz+yGQqx/fAKHYFLs3CcLNjVZrFsvL5fsRtXX8xha3f6n3oAwzwUlx6IiSuLiOb2HrITH2U
unsUZsWdzi16y486nAdMuPZWSsYEVYANkC54cBa+clprnXNlDoxEhU4JMm9pORsrmnOjCIGO4DH4
5Ke1inkzyPz7sU35+Nl2UmMF6jnJV2E7NJtWJtCPXN8xMpP8DoowXNrGwDlPOipDJjvlLBqU46WR
6Dm/HhnPgoHjQ+rIZmmkpovG2g83saUH143VER9MYolhftSwR+XtGWrRaJGICOPgGDTIKl0ZueqC
MXi49jwVtrnP4Qw61yCc1A7GhfAzgotg008Me+KlmtGP5KZeem/HfdMTpK5rxDTCwKCiJtWZ4XD5
HcZioL5CxKB9ecXVTMNhxAGhKR06LAhQVJaMvIUYpbqWphcDkvJgWKN0YHlX50XP5SblKcqJPj33
OolOKjWUKSvKICGyCbhVYaWvYyYN56PhOiemSKz7cRxCyEZH3GndMOwMPhAh5IwMNlFf8lZWUg70
MY+MIS3lrsiamuFQ1qHFcoJTXo/F0hx9887MSYgOZdI9G3wXyh61Zkk/X2Vr/LKnjwM+vZvCFTgQ
7P7G6kJnk2i+nPNzcHknV4Qvo3Jfp9V1nJoXqoW7oAx4D9YEsYNUQa9QaWf5mDyYhU4VJewig6CK
ck52f4arAcrGSkRfjUqRjn9tSYbhDZ+E//2/4NdfSabI56bcN7vO3rWJryANgWdKtdMm47iD4+q2
k3m7oFUJeG7gx+ll9LoWhENZeHXGok3C1d/CTjVZLFXd25AL2oC4+h33ZA3ePGD64ZnIC9moiOje
xViB3B1N9Q8QKi6hBN11wOw77E9kcjsRUQW2ZeW4pB6qU4dt3ZecLxXjIkzcTT9cRrjXU2JO8Vay
b3sPSoVNi12sPH+FpZIQMetIJ0e25rg/1/qnXglIAZ+0mbJ0p3vtGznlsGwMia7ldGQBUEWdd5y0
+4aSUj+4TnHBjKq+OKBUXbhNm3LeSheWKwRfuMvDdNHaDRFOcAhEHmaw5cM8z+W4xVvG5uXkB23V
Wu2Jx46B+AnDjXw+GsHONdH32XgraEP5AV+1LGG99u4z/IqB6UPkfivavRnl2wODlUy9zhxTRIPW
uzv/ZxRL7daOSnC1IYA4YGJUeFMcFVgNiCu8B7M07ugGsMsEZ02b9rEt2llYsaRouRN+hLQAWdaF
8hDRgBmR87ajlTmqV7FlMVd6I7ZibJiMsedhfgOCAmFmXE3slj+mS6sbrvMBsVVt37eFdBcmgsbf
IFxqo9CkgyZrwrh4lXKVlB6WRQK0XJsJyP3EdI2hXRz3JpXmjA7N50JNsOVRbHjq6Nn08S3czd9Q
XrbX2Rr8RFot0tpDbZDJE88xkSf+FfnFg2ZZSjd+foG/vFBdmHXtnbwBYJbItPkQDjpZz7+iwOo0
Sb7Gg6odvSfBkqHgWaG1mo/B1yArobvB1lCNDgDI6S7+b8AwS4mynfAQ/zF4faPDEu4N6wFjtkox
ctQ+FlqONjKXfJHrROt2L8RY3ZJCDQjfNlAs+5RXjp8h1eXa4JPM+xQf83XRIyYOaMIBISuSzCuW
GScdzgU2jjBLwRHf+3l08QlRljgpYCL3HG6Lyb1mddmqEWgJpy6+iS9zVYZ0BrGNMReM7adpZpw1
d16PJK6ZNgPML2cTdVZQ2AeZBvj7K3kWJmQGao3iBrff1xXT9DBzYFAwX8iai2BRQBu/kmluxJHE
jjUyxTbrGAlUEqUnpW8A8eltsPDh1Uq9ixb4TemvbY4DazU4GhhUdlaHyoWR3/0eXLOj4wRF1w92
jWfQMqpqDrbyfrBYZYd+ey+reA+JggyYXGoJQvNHlk1nIFY6YB7wbG1MX3ZOte/EtAXBcN0aZj//
lGtjDHzMnIkH4i9sm+/TkMMA+Qfe5pcoJSZ1Dg0JUgHrUZ1FRas3x39zoXkp/aWR0jnzV+ZN1KeM
zze/Ym89WHx9iH925uyAv0lfbD1uvhMBx2XhItUc6lu+U3DDkNx5cbDD076vVDZkHk9xf8QGHDnm
A1O33QGMgzwgJSFQNP4GjkMrtWoDfWL08AVJxx3yIx0M8JWSs2uofkwbr6QcU9pvGr0Lnvv1lZcr
2/IiUI3ZxMzRabzSqxsvuncMalhMqV1P9FxKZNm32rNfCbok0LBwPhwgukhHLTtSfQRIl8NaGf3F
xNKxW2CkMmYnP/F0XuOeGk529YbUpXhMdffYbdX7iapT5FlOnvUHWFdh/WHgugyJYE5w3chgRg0s
KhE6mAiPfPTvIDsxFvMWb2kFoTDUz22AmkvVR4ixp8y8DRtegRgN86YB6fK/vRJ40C7LMSXEwHFY
65rFROLppYbMjEjVBxqP4zpPNnP+AuSBKmVNh/VgWFYNS8kJznP7c8/oaOtLrEfXRrCt+8HFP8J6
cBB4JMutatbLhODNe2gvTfdNSr0tEzX+eN7CchYr/EETbRaTqco400Za+u0njK+XXIB0kbINwBDd
xxceIsgAq+c/EX01sZVWufo7qK9zKKHmAPQz2Ie2bc+W9qQJwCWdaKHSqzWo7pytPuub8roG9GON
S37OKR50/qIzr8tCJvPm7SQKr/Vi/i/xv9KmIbbsFv8ZAfSZu0YJo2+0fr6G5/A7DSgNpmcZJ8zq
j0Qgk/7lVEetqySUMqrw2IT+oAMVDsZB88ByaF5X4Ar81iTqDrakJwdMMHSYWnvttteeiyy6eE8L
BhikopFGCDajolxkBm8HkqC/hwcNj05xtQl+AQgd1QtousTJ9RNFCBwYLErCioCELWeBmUmtQ55r
A8sZZxWbYi7abPUTVDgU4xfhOKsPXGELST9zMQrmynk/EmKd8EJ3KE7bxkOjZ35T9JveyTe/UoaV
0q/0HP0hpKGaZZc87De/gQ0H0aNO5gGI6KS3WcgWKv/tF/CwTtQND1kOUUW07wViAF1Z+xohL33o
rIXFXRAS7AVHTJpy67EZmJDETCebDup3wBJridgsS8mP/oImWigo5ajSAZTStMwxFJ+GSJY2/Zky
vp1oReYfrIgCFqDtN4UTQVAhTFeZngzWLIwk05nwa6Z0+6IlQhqohEN/wy/WGGKdMNhn3GVnDvSS
oBtAmrid/xplrDVAQJud3rFHcEAx1ctMVRb/zDRGIcE4tWGCPXGNfClWyoREeVlnn/wKN2pE4qOz
A9+oMZtmr9THxz/xjZ7p3HUMTXWbCU5f2Teh6BixORS0hdXqPfPolBz+QZbXNoVrveFQ4sErxABQ
tNTnPxKQmUYyVRRi+88UZKZTE9RHlvqdgow9usSaypqHKSe2n3hI16i3eugXqwMTafmk3bTwfCyt
yz62Fzko3HQ6f0Mkw1yumce79AiJkX5w2O33wGTfAf2wgThAk2DyX5Lk7Cdu0qhwjGgy8batX6Pn
t01t7kfK1mOPDGWZH+UoLdgmShQr7sUHnNKOiGCnasxZQ5qncuIZLQXkOkItbWBl6kVyGYhgnP2e
saTiMXfchbDDe6nREpAg8n9PW2YVepMas+BH4jLCtzYO2a51K+gSKzvzfb50H/DLUQJlczzGFfaC
YLIWXY+Deqy3ir6hcxidArUQDofRNySz8YqFonrrQNz7gfP4A8wcYnPVOFw93sOZgZWfpAmdSEp+
LQuQhveMpq1BSzMR+YXTtFgI0PT8j6hm6XirLAxRqvj7GCLXbinxhtgM2JkotCr17lOYnxy4zbaI
jY0KrTPDD/EwxLC0fwFwVuxzsLfTZvcR4vTyO1cbIAcsHHknP3BO1eBBWKec80okgH+BdWbyqeio
TOvL8aLXxvpL1eriCQH4SN3nhHiWMmV1SK3DJ5in7ZvPtj/s/hvpKUwHdTDSWAnAwVkgUJefY59+
gy5j0fsGGdR38KciTCoRCMd2zjoNoqVbRA+x+dzVp7wbyWjfadZZqIfHg2QRFmC+YnEO20vTgiMX
OoGJCRMtbDQ71v4HKRqGysK30Hh8p0VLPHCDXpwwu+UhtAlZ9IeqvvyUHS3JiCzSoGKt9xEghWZK
MECqYhugisoMop7uvAW5DPIJMaSemnzVO6zUdxPliis15e5vbKmTPUsHewyIQUQqbrRZnwBelAaA
vT6rsJppFfReYWMZpCK3fhrCZkYfnDcgMPuAn4ZkfbQy304IKmIOyNpHwdGrwROeausJRm3F3UBV
TOa4m5bLjELKJ2RzjLInxMcWO18TpsI/IFWXQ10bO8v3oOokqoUmwbRUHZkUBg6rX5DVgNhaxRHz
Pbaa8jhjX1D4vGzxa/Hxd2lceg+wJvFN7bRzNZob5Mb82jy3Wo3LLCZGSHuDqofG3+nkpDu2sFJ+
+YG3tswLtWlhAOLqsmSrGXZOmKtro9GJlhPpqhT0fwcgI51CgT0gVaCdlbxsK3K7H8HXgYLi1IRt
qrjmXg/sBScE1u9XJpD+RME6ZsMqd2DJkd4nLZojJJxJ9pSG3tagR8zTJ4v3ScpZLnFTWjm44bxj
YwW+/sHZBdDzBYVmVBJ/h2QdG4Fv1C5VEj7DlUKG3+Pl5RBG7+SSyNajT9d6Wd79QGh7QdSgnKYk
5L1BaXmbzeiRnGjaaLxLpjNe8TWDvR+pOiySKbIdLCe+1kUKVZ5Wzo3LIz6yeffrZyrVG0OB8ll7
ZW2lC3cK6qQVZJ8HPKMCQcKErJUh4YxmJnz3nhTKki0YTSKkqXg9qsWV2dynFoEDIWee/eDnz5p5
beX2ssEfXZPdYXPIDqoi0fkppNuIcAvpuGkmtF/foi0ts0l+xUvD3ivYIRmD9s3tRO7apVyqyCIm
etdBUWeNiwHIL5T9vMgeJ5Q3rYxzO7g0asJO2NYI73X8Z+J6q+Bc1hFXRW1deY5YOqGDyOyF780H
9FT04eEk9mQ+bWC8nGKyA+kLF3QiszJ5SPuhY7cKLDoL6ojjvrAMF0I9j53FCExISQJzRb7JQEE7
f9Qj6I74saFlZZ12+UirazYmSy2SPpXTAMH2FC2gpukHFKynZ4I9mkOsKzOPffEwAcI+UVn1qU/Y
Z5ASghJuo6mOK5o56lnQIKOLsa8AArsSAVRyFXqbFGPjBA+7XrhzyVMZJOHrSV4+ccQBXcYVCioS
priX5E7LcyAOazehxWlz2VfDAgz+SNY2Z8MmUu9Vm78PRArGecb1lh8TTfgEN1Yi9sCDa9YNl4U8
RMhWtuEuF4NDTYrkG2qMiX3ZvyLIreuKfZAMPFgK8p7phkmOsVV0M3z+ACPzmDJZiEQW3V9vRDJI
mwb6mYkKEeaEJJcjBXOOlhAISFOuN/8MJ0vGeVdgj8bDG6Csa6bKUIeI8S+UMjAbSGzJ0fdLzc0h
WijZaGV3n/DK3ErcBY9zgS/FaBrZzZwyEMe2l7Lqm9eR3YORvCOXS/Y+BCXdWHfltkfoDwU/Viu/
t82KYWefP74DmeXITJ0KKT3vdkELTHc0JM0UaISX7McFC52QagTPxEytaAwGzdKI013Ax/X8gDr3
ofO1Cy1vp/RdsmZxb50fkGduuqhr8QJv3zHPLZD2wrAH7TSlRBjQRGdyXyYFINwEP6NsfUgsXzn7
IwB9+IcMQTwcmf1UbAT3+52C1sYK7LYS1fMHElo0IyXyzmgYy99B0G3oqAEOlwBCOUuys0pnFPiC
Q+fqYGGkV4qNruec5ApLdY0Fy56RenA+gr+Fom0vqXadGyWaDWMzkdFxG2nJFcOLiRp5x0erioj6
hembLDjfQdJKEQ3l1vdLzz3qNQG50hlxYh0DS4Cmv1DT7M3ddtkVUuNUULnmpjSMtj9+oah7p8jK
eRiU/VkX+7oxs2SjVU+GZtj+rlIRBrAIdHyxqONWluvaZfm9KDKDnugXzjoLwTbOe7/CT624WTar
qoj5qMGOUSwGx0UdKa12NKg/S1zvV/A6aD3+WVRwifyyynr+DNL3cQ+UAn+dR/H0/z/8oXrZ80MV
ssDV0qox+Gw5fE28wdm7gVafvPDYpZERK/D8GRa4/W+gbK9ynZVnAm6xXTmA2YrLm71NuvUHONth
4rYMdaXdlXUa3semVR3LAPuinj7+az7bsLsWYzQZPFctp8ANdEIQtMd8bz8BtT0qtCMvalZKlijb
A7KdWHa6IR5QIjPiSkPPL8W5br00pFEeqykvbtkxGDkKHVIFlSSpmBl9dqH73raohPul4YJ8ALod
lJZPIRDb50y31joO1FJdzg5gt1r57l50FZ2xf6C7QdP9zYBELHOmhIRnUUDVeG28/pz1HssMnUGl
Qbm9AN9d0tkLte+DPXO9qlwmhaGCj/XgMq8QeBMWfAOS6vwAgvuqUe9qcD1A6cIlr2WjFTTLIT/5
DAkXELcb1XUz/s1+wsINf5q2RSkl9qN9+w4PZ7ZRUklngoO+IuJqFmEz7AbqeduwVo9FFuNgtIi0
F5GOVqzP7+K6QLUFBbdTBp6DpC+N01HlY+0wzrvJfZgk2MjEmfX1d5x8jDV36fFwWf2OKXc8jelo
YE/OxAksz203orGmRQnANQ7sMzZJ3r8i5qIs/JmdWOgiRfEtsEIrIbYHcM7Sm9+6VVOFqTVyawnn
VnVp83a9ijrNT+hz16nwZjV4LNnvuveVxPyhThw6FMIzUeHFv0HRC+5sOxWQ9Bi5SXuqWPqtUCgU
jUW5e4elWzJ0FmYFJzOx6aXfm3f2VIWoTmy6UpA2qWtmAf8CUK/dRmwbbCvTleINULfiLl4Qfib8
2tUDvJR9HjUVjy6fbN7PuHo7VQSmeXTbugQH9BAlBGuRfw2vmxVInG09vPDrUz77pLfKq39m2HXB
0LuPonAfBFq+G7JaYLxtB6YAfQaFJMlulOl5a472F4sn/w6amO6RV8S9r7wKR4MTLT/h3Es/x6bH
k2OnZ3ZAWZdTrVQQnqX0i2Je+BEurMRTj1oHBnBi4ElaIvTLEyZWCg0RSfQ0SElbtlHKp166/QkX
JVy5VfRI5nmjRQkc+UTHq8q0QFQxfbYWNPiBk1cUm6wjPwFOjSRGa+ofayD6ZZTWeKnIq5xl4VR0
J4s7y5k4/Z8Iequw2ENlGUPX+ugDSW+Rati27X0+gD2QVzKoBPwzUa/F5Mz5a3WUfRgUsx2w+hLl
V47c5rLrxuyqJQyzeMPrNdXG/MpqyeXpTj3P/3fO3kqokxgQlR5Zat2cfwDuxwBkqzSVowN0XxdV
ecxj/hrRBcPvT+h7ftH+1u9bD+YWBJ9R4IqIKQfe32H41igcUqDoIGQ6xZL/AshX7LZka+fqk4j4
Jyq/FsiSA7uJVjB7IZKhyZuj2hY3KFbPB0bfHbOLfkizZeTrCBx/5vRFI7OFHWjyV05fxYbBEvT2
t6w+gWVjEdORx6GHu3is7LPWq9F+U5JYApPNfwPvJyGKxiDhEwnLG2M50MbZAeN3HWdAl5+Kr45n
Mro2P+f5FTCuJcl/vG3/D1D+Ro30RShoLhp5Bc271lPmEtB3H3JE3Co/6P7U7vqV5tCrcqD7ezV8
qG2nXBwIfyu2imutHa+GkLu43njmhsgJg5H/gPqrTu0fZ3b98Fvc39Ko1wrC7uKA/DPFH/dswyiZ
n7D/iKXJTowdWTSGvTygJIJ+Dk3DVZ5U1Fa0jbvsovaLP4gMIEhCD6fKyUsEICmZLhimHp4CMa2L
joFBpUXN/OcwAOQVjn4Kkd8CAU4FJ000gJ7QX1IBqVW2j0MLLlubanbtM7xe8SFM9hI5z8Vf5QRM
dDvQAPN/zApYxjgv2ypb/Dkv4DcDNXEdZUxlqnq7l+BA5o7oUUMdscBresDlRbvPoGuPW0dJ1p10
W7o20kg9KQxW2RUn7mc7QJrD58VfC0PnRfwhWkDqyLwNmou0DxDE9vQlGlIG3lE4tMXJS9hADNW3
wdOIcKTJlfhd6MDIRnqNBR2Ub8EDKYV5WYnQnwc9sVBPeDgWPiQQfCfVt0489he/SSGknU4EiEjF
PEshVFVdFGsymuH5J1EEpfHrZe74eI/4ysx9P2X/8UkoIdRlUc+M0ZH7uoj1G51D5kU6cOF9CSqo
Lgdy7JvV7mNYITddgEqLVs9+hAib0gp8pFtkWV0L/1sO7mPu2PrqT7GFMeXKruh6uf45u2AYbj2V
ERq3H/MLlrCW3iCpoTFHBno6/25ozynuE3n+pQ/HFjHp+zQD8YFvZhvvpkCDy21kZXva4hBqKNHB
kqy6+h/LNbjEIPeaiZQ2YkCNr/6/BhzqwssWw1QOUNoz8rI6sB4BF4ds+N+GHfjMwtBbPlU8JNua
nWiAP/8cdijqAKDYdbDmknjAlmau07ijEVopPdJMvqfLpWZEw9Tu+D0BkYNabo16RIY8xSAqnc6H
arSoDxeAp7lcfRaHQH7nHxnS9ailihL84x8zEQGOBG5FWudRPkIwImMDO8u9stkKX7iUlv6UkIjT
2j2xqZnlrm0vY9/VLj9LSjR6UjzlXGfu2TFz4fmRlvAUrBSdF3I4/zQyYQfI5T1/bI4OuYmmNZ4s
0FVKSNIYoPCfAhReHDIA7PWbVI1CHt52uvxvSYouUuWiSpxi9cc4hR5RXxmTlqZx9NdMRQujMksx
AIIG2Ul2NKrejReSfegMAoz/PmeB8SXkyDlKtphYj+tgZiqEopSIEBrc5kOgKT3OCSy5wu7si7cA
htbp9LpnUn8slFre4luRuz+HMIwg0k+CzMGaTRBjdFhkVBKhnGsrFTsBIhldSb7QNRuqnyrN5RlW
1zd8kPYjGrW5Z6ioaw5BDcYf/E86GqogjFPMXZTivcY2zNYBL67VftM2cc7Fs6vt50OKwx4UKpWn
6u+MwrunlySHVajfTCdCbmBNVTGfRTrqEO6F6czRW6zD0PVhkxhMm2BcjWWmB7xNppBHh/Nj3+Z5
Pf+fDXqgX8pkfHzIeniZ8kS+7vFv4x7dQN9sQjDNIS06+03uIxR9QTulDn/6PfuhiaGZ160OUjdl
P2zDC5c9a7xP8h+e6an83XJtwrr028bJ8RNbYjjxPVZgtgNwR5ILAzw2ya0tT1v9dBiV4PfBEKby
F1rvRae6PGukR/XBaz5EFZHYdSHvK1/aJkEr3dkekiKl5Vw3TaWss5ybcUs3ymtgpBdaubACKphV
lGBcQXyWXl2LKCrVYB7KMuRRXVNldP8uRCIhOGeGk4t1Xof5sUK8ZKvTkUkvxSfBEsbb+GhybMRT
uGS0NIzGBEbvPgRMZFRxtBZ+MHeDFkHGJ1ETBujVQhqo92JRbT/ETTSkReuRcQTliaxsjxDw6Su3
bPJry/frb1Xm+l/cwFyivJr8R39MouQdJBXHQwXxpt/OP2RSHIH8mZoL9dJ0OWqloc/Zy2nLccsI
jNjlZwkVf6ziU6spvI0tx+hGmK7NNi9LFUxdhn+d+SXVmqZtrqiTKPddwluKgb6/ZCK2RtaA3QDr
2izKggjZdKgAiBoJRbRVhxjzJdFChha/kjQYDPxNrCUKXXGqCn5kn0RbCq10rsoiqjDwYX7YO0Vv
3AxDan3553hLzZB4FeNSQD8KxP1rxiW04vOgr74augIeolZvUZcIr/NoEjCd4i46dnhfoZfzEHkJ
ZdtuwTdWDu6kmubzT6MvVkkP+ugRDSXwaOyCHKHSFICJhoTupvKkbIZH0fMkT/pTrJ58hoN7Cd//
kogZ6hupt8/MxdeWvs2EoDrhwlHrnYE6RoQuOeM/xmQSUS6VPj9vS6pVTMWY6cYwzzvqoPV6S2yG
uf3CMcKVFsQzKZ6nAE2i095OEUAn3D2v6GVLABiNRBt6sxhpikGTnkp1TIL2k2zGgGeQFnfl1Ldb
hP/ajAvNkkfQkQRPj7lEVc0juzPsFGzEB/0RbRd/D3oNyGB35pcpk1N01CBjrZlyOYkSn9X8k41o
roAT6m21rls6eZUzoV+U1S3Q/YWRXtNqgh7gxISaDNtTHMV89KkwwrbnnhPZn6G30+uVQj20BtQ6
JXiK4I64pFWsE2XDGOrIpApH5Dtb0mjJESthq9HEcxQbRwUaKBBgXe5zenw+C/cUVr2dwqAc8XxP
nbkA9JJ6Ixxh7paYj8DMwqK2Vu8TZxcn4fxH4AeypTUyqtm2rfYNgdoMMcfHBFDIr3hwMeC/RIAK
76ZvsZoV8zEZN5l1N+WAiojBOZvLrJ1AOcb3Jv+CcUUlQnLXsRtC4jglg9hGDB1o8VsyCAFgYt5G
2ZchpHjDndM1Fw7FwkMK4cfaheuZPDNA6Xle4YijBDva1jl2DP9CH9SjD3khld9IZvb8yPs5sSHu
Iogn3PUUGyL+yyOoomZ6j5zjiOgQJz6Yu+R4UqvZXb4zB5sAxWuEyLUvB8efpdmIG/glRWQjJZMe
+zdpzySCmBqxhn+u1Wx6Wb+I5tRmRcy34Myu29M6IuCM2znE/a+GGk3q8JfHyIvPRmJvU9KIBrvF
WO2TfFVFuKRGyFoqdAp33LxljnDHHQUxty/3wU+LHeFd6lYhRl4SSG7rXWgxMnyvmnu0ctXxSO/l
T17ovr2RvU8vGMKVRMWWnYO/YR2I6YMz8BN73k6U4ZkBiODYxblKuk0JmvX3xNJAUVPMW8IsscFK
XgZ6DdYiDbqW6PwB1lN6f/k9yJQxVui9bJdG2irVH610b4GNuirBOGq8pkhTVWnoe60dRtV1T4JD
YcV5FGI+mZJNmXeHQHNXYzBtuu6qa54NNDQfMk5OmKwKR9xqdHa36hb3QloSusgfU9/cfkg6eXry
mPChMn1vycNjlkfeU8JrfBJWx222R2FxZEsciN1zOATrHtu3Ro/CONKPrs5lLpZcDxehBYqQcxPN
vaGaWcMtaUP3CNkWNQeMlKWx6g1sID0lzxyijdLaJOVTbuX7ySDjh+ZTlDTHU26qNI5jnuIp31AF
gWNcd9spQWWYADcqZ9/cIqEKqveapqoZXANVDOuDJfuQqBJ1h70kib+y9zOfG8eDTtTscf4WrTK8
JJhnZpjcmZZ9dZBoKzHauybNy6XZugyy7RzpW86Ik/4pdppV9CVpQmZ+Xu9sdSu6OUi2HStItxol
QjRXZeolkGuyVdtsk9CQNztksUhfwnQdvYtjhYkpuJjngEW+N6XtWU2QLWttzNgpwE9WUvYiaCFR
6A4JYhBGVe/tJUbR24Qr410dWPHc4kisTUktvytweETYqjkr41cGLzbDPF8cIltaRf5OepQFuDaX
1iPfAEDpYzDQDzEu2+mN21TUX9WaeeVIXh9Qw2uOZVvJb7q0UNomk93br3JxLUv1a6HW3j1XqH6r
bj3Mb+HRS7gLQXe3SJFY6Gkj9xrC31XAMW59CHjFQu02oS2Gs4P9uxxdxNyePes99IINtVaTAXwE
00rohCgxl9S+fj2qZNezPHl88YDruVMVswrtm1GaDYntQC69LHY3RJgIb3SuflOKSQx+iH510dh8
iUpC9loibvBH8jyzXPp01ZHwxVsOjMfeqVuTdDmq/cykrC57tCpKkvEBPFuV5Mf8GgjLw+LYj3S+
MTUR+LPI6LkPkgc+E7GIHtXK5CwNOc1av30a/daweCp0a8PK/ctB2PYTnMuN7XClDBvp002rtave
b1jqhqalHAPnbRtXi5ex8+xhLULb7o6Ln+NkGYPPJPYehaTE0GyBrGnDJBl80JXbdOC1mrGxTEoR
SUVNzxEKYvGMpmlogxxjmMdtinJkP5YLW+l5PMNBlgWTE2ceFNXeTDGRCT5+HivbleAJnGbNLKwv
DwE1pD4QMTUPLPjlztjitAaIPzWd/KQoUE/Q7s7ovKrrYzUTW1n0vEeiI+T0PPWCfsvPY53RBumL
6GQAdKIMYMq1tZ1+p6py1uEm5/OKO7JZai1N9eCDpXarKdYW46HK/1GMu1qpZg6H5LYI6HW+0L1L
pxO3P8Jwiv1QVv3Ct091e4DqPsOkdGU3hNUxyyOCNJpxnrGVqltxEcb7fgz5na9tdgs9fx83Jloa
KvMm5qDjNJDz4RlPEXirDC22P3OmU0+91caLgjtv5+iLoDX3tlZcjTorRd1T0HMXixAqLNFOCRsz
TL8PVec4tvy5Z61GhVbsXNzHtOtE2jFrMNaup2axcoLokRzi3M0octQYEnraTvpfe6O7ivpipvEs
yD2sCf4JCjO2c3ufUeBEqQUcbsOnsHdQuCYzZVrh9giIG3frqudqUi4kDcUlACDGklmYQBH0ixBY
UhubdZydTO6CsX/uWmtdR85CErRiSnEUi3QhFOVY9ieCXu2UW3mbcvLw9LMufxIaY8v+3Eh5B0v9
1kdlgK1wHtbgXzKapf5TrGsbYvwnXuMviDKdJm7/PIUI3R5FcymqdUJeqy3NlY+On9688UbSuJRP
pyGTRhsKmgufB0PpYpfYVEN4ht0LESH4pD41K9G+xxSh1AiMhITnirPSlKT0o5lrnrWM7AtH3UBQ
Vp029VbwfBS4iFAzGzPVjrcdvq1WpXgoISvdPZNP9B3Gh+J8iija4dfYf0joJdL5OZTfw4qE1WYe
HZsGuOag+DNEERdtMlza5WlHOaQ6gvs7XGDLRWzkmyRAefoWZFRkdOvi3DL6nal8y4x6XlH960Co
YQRetpgbQpclZH8USLFJVWPbOJwn2EYkraBYEWOaHOZlh/g6P9W0EeIda4m1SnAzata1HaibqptA
O/zp9kVr7w0xuTaIQ/r5WUlvEzKQpWuoDS2kZ5FbzPz2WUTdlYjb02LY6/DtA8IiQw/3FEVvShDM
xNiK3FzKyucHVM+UkQJa+ovblnvcdZQxlQwRtSO7KOPodiwIQnQmArAFtsPrOovnKYB5alqH7gDs
K/NelJcsAa5+xCxLb69ZlGNRkJn3O4e/k6HdTLUCZojmoqk9znfGKuF6Q8x+3ve7jFq6oP0/dJ3Z
kpxI1m6fCDMccBxuYyCmjJznGyyVSjHPM09/FiGppfqrzk1bd1eVTJWKAPe9v2+t+4mBZMK+7VLF
bHlLRY0PEbe5H2sYtrN7LEXJdVERcU0rev8hrTLtcwSk6IcNr5Xy3g7Kw8KIIQ194w8NL4ZAbadA
XeUi/Gqg0BoPlTPToGHohVR79je0Eta/2501GACjO9d2TbAIYZLSThykAYIA7c9xE/cdR9XiYa4j
j4fVgxXhDqP2OU94EFCN/6/52YmPIHnmPQvLvNhUtN7kvVSP8hJyfLjoEP4ugsoq2TaLXCzj+IY+
tjDulH4l3HKnkznWoSWtfrdDp756UDxZHI3TvBWPz0tTtCVhHVvuzsQHQMsChGLWIshtNQKEnfWo
41aQQYVrF/VzCjHAcapN241XkcKoQB8iywrcHQ2Hn3oLBEUQh+dGDAMhOmgDz9q6+FLsRsq498wq
gqjHAjnO0+9VLz0jMOE355tAjp+pNb6XbY0uGvRjoSNh63vAq9RSw5R0QFvcN3J8ASi30iN6sRGA
mroeN6p/JRR4szRW7abhuDCv5pyGTEdqoT7pvTrYLmlU6z7KOJHr66XnZSVHAI+bFvKjlIt65Uyd
amM41t0CIRH529JxnQLjHCl5hfErcu+WoqtDShhADmhitmFe5seETN9gmzylPC9YwVxBGFvFeBUL
/uz8CeQwTP/oGAGv+2WQ0Cz5JkL3Gljcj5AHuUhg2Vac4BvrepZ7qfj0tu+jqaErUdAWugPlk7yK
N78rsnIc8YAfaMk6aXeMU9jcWLhkvS/CYKsnnIsLZg326LlGdVT4b1sZny5YYtwSafoY2xb1Ay4i
SQ/p3D0mMNuKkOQY4crYoQrgnxpwKSSv7/zpFvnMFjLstpTZqciNh47b418VWx/k8eXJ4UMVhum/
eCxAGq/NYdr8rtxK/cpUn0U4fevBMnXL5k4Gu4jtLfuqh6h6sjXaYO63Tn3jXRdM0Gl8nNB4if+W
XsxV+BJxXP1dyTVBAQVm4aFYhrXDhs7cVLk6CCQY/27n5gFTDO4wen8GdwMwEZTjkG+cwd4F1vXv
um4RDvtMXguNkm9/t5R2e473Zh+f/y7txs5Vm4xbEwhmwhbTt998+T6Tpk4jTPF+8BiX1aZGOEJc
n4pA5wXxq8uqHbzaAfmAVyL7S/GB/6r21hKuCNWGklsexM3VzNOFZOBKY/uj855I/cfUbA8iN/aq
bakR847T3U/QoxuJb7go4YmRmJn1F+HTP0fbUcHySLStYR67Sm1bUIgQC7um94p4uBmZBMLHA3/S
rXuToRexJ1O3N8lSaCwhmLV3uXwp+CnqwK2ixlpr9puS0yak3Q6jbTMRPF/Kw9V0w4R6PwGC/N0f
rhz9HscLrC7gg1SIs/YTqNmh7sFgLoyfPjwOEa+xqa3vp5kAK3KQuL3uspYPOsViSmWeO3iSELNi
ja/4zic8OYPwiCoXnpfc6qb3d+u4wwHuVAGCIxpTRrTuUv0Q4RRp0l00JNug3AnIix13rRLaddw8
m9EhyMLzr0Yyi52jHkUr2bsbK/B6F6NhRRXIarcA5fc1oM4Kk3lMuaShATOw/Cjq/ajIHT6VPAoX
KwlpvgWjvZo6cgfYSciVQ0RNbqYSNfoMZPhnnVnrDa9TzSZmWqi50d7pNqXOkImvSafhtGw7Djhv
Mx+3evpMahcwdHZNnJVy3rxicXYMaZjmaLzSoNiw7mbtl3r0wFYEUnkHnpeqwWU+bx2pZzCIsW7G
+EbF9wOTwQrxQMmwJTExYvBw7H3aCmNy5BMC59+D4yvkecD7EExHUhRbR71GVXXIihbAkGDAgo9m
xEuT9xs5hZuo99leaLvSPhvUv6nsI17nR0TJWsijsvpD1iNn1eSmtJ79mAZ9PrIXH1e2fCvle7mU
5wQ1i+jawsBStf1KZGd7vtEdWq9Llzn9rGFPKXPYT62/Djs+qU33luMLMIN4OzL+g0mb2ryzyJlq
yCgSHTIDI4l+3PGiWHeYlVAFk4gQx2lalgdEJKavwKIvXu1h8W1aY6+lX6KGDz9872106CkB4GST
xMH3QMSbhgVYozHCwSVYYkOsvw1utxsSA/SgubW4grejYLKW76yhYg+ZrfTA9qKmYBkFoY7vG0f+
84SttGnClWE4jM2RewMgnJkotwMDjDqEVseXLpgl7eNPU6TEV+1TOn8JJiSmRXdQfOjltS4ztGks
d+HdVka/i0b/6Xe3vBe0wJmpOkR+NcvLLAHM9CFRk6cIMubqM484k7fOWgNhSmrYWzrnNjMF/jg5
GiYPvNyOnYZbghpY6d5W0j/5cEf4EobJUzZQWePSYmfY01I+Xz5Y3vozGrgZkwIrScCSAtxk8XcZ
oxdxcvoiGp5tPpwTkmCaIiJ6/2dX3Qju+umWWv77TIk7hM8o+ZIvxXW9hc5TNCAMIXD9R4G9729r
amN0yAdyOlXnriGJHpcau0WDLxRv4DW3Do0oRwTrOYueWz4bCiZimt+VwKnKR2FrEP6LTePgPECj
AWr3ULMsIoXVjQpJqlldKVfBaC83QNO3lhgAhr7o+Q+/+yS+si9UuO2DpwKLTkdsd9L3o27AGOmf
EkrXia7flmA/RIUIdJyPg/Vit2pboK9ZCvLB/DFAHG0L51TUzVXPaDpBPVn2ljf1AKYAXrKheaQW
sRUz+V5nqt/+XZtPeE3D5Y0nwd0SoDKfH4f++cjuOEDPM2H2awqPFthuKdT7aUtE/MWMmbM6FHYV
g37d7K8cWn5t3zyoRd/jVLgwRW5uf1XtW7/eB7rycli/Ey8X1wmee86dkgfR7PSbbqx3/9HAJ8qw
nmJQuCOCSTFv8gxtEPb3Av1xpyxkBxxEjGGX57dx8uiUxbahqtB0yFgGDsi07KgE0kKDQc7h5ESw
jCE4e4Ax9IDw7AflnAeREJJHcuFf1RGJ574HhM6snGOfi1JZ51nRxfbTUumXLRhfrmTK4ubJZzVm
4tTEX8HkPzrLl7R9MhLjpgsZ5pVfi2FIz9Vj4j8Uxk2vm/bq0vWXPWaRfoDk+CPXcVBZBqWdcCcl
I2nZ2HegYjzFVFfv2sNEVKsPecxU35sm3tZOc6o5UM91fKqs8Voh/Agt96GEz4yDBypLuq14mTpl
vpGSht84HGL1uaACfDc79stDLWgVv1mbhJK1ziYItjxUhSzvWAhuwNbtF5fjBOvaGrY22BArZyFK
k3MRiJiMVeHSfiaZ8EatOajQAh5hrkXbgOKQ/LvYEfpC1Ah5Brh1wUUI62hHFby6xluQA2Brmfnn
G2bILFPUXTG9tayVM/sBeNTpF4CgDXlo5ct+qZzuI5ZLVRN/uBBzZVV47cxkKzM2SohtrxmMaa5n
yooLm6DgiR6zvan6EtQiz0T2qzrIvYoXi8HzMZEznYyP3HhSC2EBLllEVnV5i4G93I2NQ0Ww2TNe
O5j+mzb/GCzJs1fxBgpf/6YZaMNr1uPg9u2riBnXomiauZaMjvYRqIe8N1+t9soanE3CobYp7Otq
aRjaL07DHZCi30rY5YPqtE0MJsMmEpwUar38GLhQoR1QLybRoEC8V4kFtPE3E2G00HAk1xavkbQd
rhY0gmoIq6P2CsHaaY2zL5MPO8Iqm3Y7UTKoAhLKsXbf4uwlscO0/q23kGs7yy7O2E2aS41O8vXK
MB4ya55Chtn3yi9ucpowcdpeF9m3Qr6xSOa9E39byAo1fVxZ1Y9ITNZRKfaUls5t4e+G0iTnLqKX
BbjAJGjTaNH3XAsPBag5KJkrLbYoZvJ8kdGmAYInQnAWDpy1kb8e2s/subgm4TePstfEnG5i/t4p
AEyZAE/G+xtmzQ3dWdDdC0zgUI9ISRlG15x4cUHuEGddO4O7I2z3WMjp6FjuYXFVDTmWGpPQYxGu
DeZSmE3zd+DFh5h5V5N6fVd5YKrWrYUfHsyD6bbbSPY7No9bK9T4tRZsqc89FxQtDEhpd2cQr9tS
CaQ89n5Ir/8HgQgpMxndeFDWcPwNgcAacd+32idB1m0Ft33WeaLY7a4t0+OM30sn/U05uNTENoUE
bbXKq1IIzjkP12RZFkzkdeeviIpcrMaNNfItBmbclF8LOMJB9+LwnGqt8WYc+4N0YIQn64AoYWky
16qqc9/J68jMNxoorEgUJ/4xkvrNeUhfupm8OQDi0L8uTXVlJNNeGbR+ctDOGleGAiBgCGop6IaH
zDW9dvnUF519wwyPVmkEbqU4NKO5H8rmKc8g3XcvaaLvFgoFLMthW2CO6fR47bB9pxJ4uwApLJ9J
gmtPN+3Yb/Upu7Li+SSkdh9zpG+S6QhLC3J7xgyHcWuW8g0ergsFS7Z8KZiEDXr6oRjKQsle6TVH
PkM8mEF3qn+JvlwOmiDRdyVFtLABQyOHHe+wE/afVgCeDctzw4aR5VjvLk8PMMgjFlU52AeT23xp
cafpxM4vnCO4442u+IbHdnsSDTuEbNbWFvvwdGTSMXafLNNeiDlAfyo9N80ZXFd3blHdFXm8a4Zv
TB63pBlPA0MXxqH3LgsG3Ej5ocu6e4YVXpAHr6bZ4p6z1wazOSxrr+08HOPeP+h5UHpT5DKvDkHu
T0C7/bsBQQe4l9tWoE5EfNfr4tD1zdZM3iaTmb9Tw312quK64R1d8jqfWdfbpX4nE/uuK6zjYidL
lMt28IvowHgVsHj3w5caggaL9nNZDatqeFogGrBjl/1bFNBfrR8g6G1pim4b60TJhCCVdUVM733M
QBI0T6RHbheRGcJA+L58sqevcf7OCZCkFyDIlAjIYtoxyJklff51MZw5IyYSzX8OfXk7Nd1hpqpT
p2dd6gC6twXL3Zyil13PlxfGYkCbe+PZciTmVsoqpPuY4qtbRyWvFxRHGIuN3Tq72pEnwUEq0Tmx
BYG273Nt3UvHy7TwZqFzVOa61apdUL+FmXNKJrZg/NBqhrNuaTLAV5soyLYlVPPf0A4MN888dzaO
/2yk/qYLfPYc80nOPECpMfLvdR267M25gfiR5BijeG73nj+okyhxof4iefDvQ5piEyjugawUAvqn
FjZK0BF7GLzH0shvHE7kC9+jIy8R5xjQRPGaF8/aYNykLbK4lno7IPHtADWzAISBztT2/D7zJnPh
DEO1y5Pygbnt2iw5m1vWW89DKzJQPdH9pDpqzsR/jZP7Tw5IorCNdUxZWyQb0v/smPqtI6u/1xLz
zWgca2Xm9m7Bc2fIuwiOsc5IdlWnXY8TiJyWrT1HZIPXPsRefZsE/TFHCcAN0/BUCUuc7tf1YoPT
MG9MIKhmeN55CyEIxRl3nRrxMeChJHiKTXJNdbiNZqbVSOLKkOFYOx9zjhsjxbK/USND9mEY2edf
sJGJfS85UMdYt7w6cN1ssFlvF5XchT2iacktjeX1wh+JgW6K3mTuHoO/zzYx4QeTW2SYHKouP5R9
sWtg7vt56DFLWNRzqbof8h/paNENIdo1f5ogqQYx7nuzuetmxEjwc8HenQuA7qjlHsJsOIU44qeU
C/LkzIQJndepb75F+vAmMnIJw0KqywKKld3LWABG7EHlj4hC5/Zu7AwUD+ONrSx5DNr+2QWtznza
/RpU+KZo09IWt5nfKfmjq5pvRRZwgMmTM0uiBG+cJuWDrmUssn5DUvAKvsK+P6gchX0d9AQep9tu
rh6qIjzL0eT4Y7Bw008VJNKhbVlWfPYwTGwW2cPAkHScSQT7FheRejhrFg9spknWi6jASOYRr8wV
NUs2WVZGfkdp88R7TVZ7nl8whMJ/CvXU0nE0W/mua7nDYdD6F2+lbwTntjTXdugjoh0BnhTrHe5I
FezpCJALaXusB6IJEly4KooOPM3tfVDlM3uf6zgoxLQm0chJrWE6YbrWkvn/B5WlGaZDGLCWDBMG
1X/RWYL0jobg/+gsRlIeYMmAOWVAxVD7PyAtDg9kl9+YIt1Lloce+3bhtERk8PIh9hZWC+u/g86l
4BerhY8zJ2s2giO0rMRMY+hMDtPsgB26Fy3WPxKgDk8Tvn4/yS269J1DDcRhP05dFgPjHDvPcax5
SUTpa01x/TSFn179prlMheeCS5GMCQXfwqh8ujBdJKBR8pc5MHT9XhiFczv7RtqvWk2vnv6QXQyR
6OsAtPqTcK6jeLsAXgDuYZXCyclUqubt8i/MSxV/qeZlAb203AJdedCbbzYikur6F+3FpmZV90Q3
MNv9LR1cqC8Io3cGr3rAL64LJP3+F/qlt55MYi8Dx8af9JfLKOJuzmavT86/EDCCk/QCvZS42giw
c3a1a3TlP2EwgXvV2beLs1BrXuYIQ4LyuoHTfnoSziPnbjQkqyq7rw3OjGzIUvB+GpmP0qWje5dG
lGrZ/DVk0BanYdl91NaeGvkqGt9KrrzCrLiZIKJt32cm7RoTNcd6zeVHbMVsPb7Z8UtWvjjAI9sR
XkmLIlL8F0pGm79M52JDFBQsE3ZR/+DJ5G5wVSePmnZW8btJHKYegZTchQOGdPFSMBMCDLZiNJdE
ZKkNJkLpVk3PvyEzjc3NC264xTTSzc5z7zWkQRqWTVF+mumgpQddPBea9/8hzrRMtOLoqWOSUf4C
z3Bx7pnl6NGJFcaiXnQgoWUc4ULO6qzacitba/Hx3ywam9GjiemQuOf4Qst4Y2QLA7Tc2U7O5Q4i
Sdx5CZ8VglM+fzb+fMcCHifJN/YQx570XfKelbgpbBylMD+0ZeypobbKHqKcPS+LpnrSNuayPhIV
sdTXDuNqKw9/2DWV3fGdeXUZGQXNdzLx/BmzvQPuM1vk7Ny1Wy1RDGYvTFVmL+kB7sUXmo3MgpMY
PI452qgOv5g2cXNonZwt0D6dzLXJVCalBHNe8DY9fVXd9mrN2eSMkdnhALlxpv0wMNqnUlS8pZEn
LaSP8F1TFp/1yZYPfzNvOs5/Ekh3gvI7LJnIbCXksl/gGxk/mtldw8K9655KNpBJdKoH+v/YJjv5
lk3kRllFjh9quF4oOOOMOffM53rKg40+Ppp4pn4DcZgDw7/2bPcH4ui1YPVttbAfYOMg2kaShqgc
LMBiQgWqxCtzfviJx9FHNATTuvKZhhHy/Q9KThLuURMzLQbxJqd1Vq5t7gpdQw/buxBz6mA31vyy
1aEimKBZJBVuzHhYNQ5Xs5ViK6fSnONRvgWjEyzITn5nAxf0ud9l5VXF0TDtXgmC1myjOPsuXJ2Z
+yq5KtbZsG9zzoOC0TappiVZidjaOg96vzJk7wWjsTbG2jMU/6B6CCQPZ6ajP4k7efMw21/YF35h
d4ROOsXZ2Qnf0bZBN7s3y4apzQXAk6ePDRj9255e5+HC4TGbroPAQ6xr2+RG4+GMaR6QyB044ZB0
m0OC0DpHNeEaFvOIf9N5EqHhdiiKOzucp6ugcLv7OePMvrqgenL8DBvHyhdh4IXXwxMpWHOK+czK
6eXC7WmxEZM3qR2a1wPfeRkxJbvQe/LRZGnfMTa5IHxqd1dzcOQrczN1TzpzTWvA4QkUIv405cGU
R4eLsGNhVDG9X0SfnJUBm+CfUJ88J27rFSSqDN/hg4+sQx5r5w26D86pR4DDm9IYj7Xxwyfmwix4
9xPyI8hlqOe/MT98RNPheaieE4BIiV+xigOIjB48YjU82P2GcD2QmPtG40z9iwKUj88gPK9d9z2x
vzlIzwQfKDMdcGNa2yQcrpwB1baOuHPkoic1i++FQdDzf2CgttYObh6iG1uCf+lDor1oCg9m6aPt
+ctGesEDxXYWemLOJr54bocyrg1nLiD0svJwjvdB4OtXUZ5cO1Yvb/+LFzTOQwwmV1e3iikekdf+
zagDOEBTMTVfF4JQWGftA8GU7EoEAApM7H4r/uwxsTQjzryUIJYxdMCfFqrQMITcaTNtvB/9uNxf
8ELgNvBrVVl0A9rkEdRTUWAhsVXBgaSdP6MCFWjEU/RMTH3eXdBDlcV3w+GjuiYeBF6RNfGuTxww
Tq5DXShSzF1qtrI2NWbU4AUO4OWDa5QlwiT2n36oeK0svtQo3Kuqrg5urfL13DBxkiXWW66p6bod
3QO0Ec0rCLzfdmNbXkUhPRi0qtAuGeIC0ASCxSCiFsWb9key2uXZc7WQaiiNlxiA+QmFnlXpDCPn
KkiZmRi6ZI8wz6iCs1n/im1ckashrGON0nXGZzOOQ1jeQ6LG4rE2fDD5ekg5YTtpNK62WjQTRql9
Ao9u0O16Zv9kGBx9fKIORFJWitlxkHPq3dGeY3xvJB+pugMcnTk/m7a7LSNZHqxRpwgyR4jPPE48
LKYDLZgzz680eJKQhHmJEQH5VtAuX5QUrUWPsIDev2psx/1RM1ZpvJ//GTRJDYkFwZrAZj2/+HyN
vw1lHOabNMumq0nlKiT7k3bXGsSOOyyqXOlAq9gffV258XbQ4vr6J2opFV362A6ajHad4R4n0+0/
R2UxMOxGWIrbuNd4Sk9kRAkvjQMObYtxs69q86Q1rTyVWJBOTbgQNNTQn236DdXaInr8bmB6feyL
8UqSaKKnMzAeasbiYCu7XPlsnzHlFdlTkZu7aJZMfxdEU+xbxYFYUGj19hLaNgQJurZ9+oNqUnFG
AiOeBV/zAsXBwmya6nDl9350ZyZL1LDSI0aT0X3ucr2rJb3ti702nnLtCP/IuYsEnh4dF+Hd5deV
5C1BnOnyRJYNttJEMnjyoTlTq/+8/MU/ACeZGjRoO8WSbqE4tTrbHuYxVqIj4hAL8zVzz7Gp2Xus
n76zM7O+X6lIOa+0ocd92mbhrQEiderLiflZqZ8TIq/VL7ZTZlMllVYjP1BlsRD4TXoylT2+xOak
bcMUzTPErRzFLJyLN63VGGYZyESDFdbavD1UMfn/0e84Xg6aTl7WiFPOuFzpGDHYs3FlN7NASDoD
zGFYX/MgiyKbJwHPEMb6xSgYK6XAia6SWqHJYYsELEaYfG7xVXECsCOFlihe8ktG6LxXWuNWVCbs
6NAjmS43gjY3sjSzxT87ZON9Mi1hz9ap0h9Y3gl4Ox1+OFsrh5MNH/Zzjt2av5VK3bbkw/XjJ1pK
sJ/Y5NygJkpkOnypy0dTxxnO2UM4nyV3OQTlMuUbFF87mt9fNXXKIDpznWuLnsqSNgoAGzljNn23
85ExqIHDepOLyHpjMFG+tXbNgTyBa7QN9REIbKHBd7/gqVooTRwKAmoAqST2KBM03CTIoTytCY6Q
PdB8PTg3g+punZhw63YErvLJZmN60qaCFD9b3m6biDqSOK2s4gG2XM3oqWEphUTFP8ZzNZ2mGLg9
wVRzZ5Sgxrxh1sgi/cW30vSWuXaTSxYrmJ9H8FY+ttCqVPZrFJCKF0MdktGzJuc1CSEuW7rJUtrp
+J3TcnAiJjf1oL9Uvdb4zEF0jZZKp0eewf9xVSL2JdHmwsQKm1F+YUhGMRkNQUhJJy3SK3L0C89U
S4xbiHY4qaWPrMfVkhcnsay7y0+xN7T6O/Pm19JRxFUu6C8Vpun1uNhx/VHjV89w3PJ7re//g6WV
N7TeKzIR+wtLS0w6Cms/YxcV+CzWQhSSq0ryZTHt7tUYK+4RlmX13k/pcSrJRYiBWJVSlv5daaEH
oPhmNBjg5c0hM7OTP3b+h6NpmG503pdliwuFvO8qXFhb9tAHTM9T9ksab6W+/E3byq1IR3bEjqxP
zOToRw40Q/3RGZqbDH/A7OTJTaYZDBGxieX0YDyeWd26GbUXYdvZfREIfogabbrIxVTA8+7fHC7A
RorEYDx4VheSfqli2K05WT3RuPwLCRlAyYmSLe2T56G1ltdYcM+VSF9LlY4eX2xznVd0a+zcP7m9
YewvZK4+YIolp+G1M4cXihqZJ6rhvUURfpqdLltfAF0W23mrIdfSDc50W2TOVTGWxZXWsFdtO063
QZFcMUhhOTvOX0bUWSvZUT9CHESxShUWJzCrPek6Q+BgMk+9T5erYcLDW33xMk/lnevMwMaNZvjU
DZsNN4eAvVJFd7AjwLToYdeJ5KahaXl/6KT7FhoStmNSX12AXqXASY/eIvRmXyPlCbwvWka3k6dF
I5v50mATWvcAuqx+RsOxQL6sKlWnTOoYXlzNBazJQ8Z9/IP7yitz10HZBPcYuC0HXyQ+VoGWzont
g1Q8OKuJoJ5h95Tn2TKTeiO/Jyr+wsID04E1bf246W8dlyO4URb7iaPjloQAn9TBMHcYoEHBL3Cw
vvRrik0V87tFGt32ZJLm0XaPF2n0hRBmuTx5Gktcu3QiP/mRylPHDYKQAChGzpR0GyCFNYL1aBcP
b/C1DXL8GmI0v2YNDZTiKjL6nkeRlpA60KK11TK4ixLVkIBry5u46h9Glcy7yfIrsr7Ip7Miea10
WXuY1E2GTwmnt4UrFqUSHeLMZtxtGUZcmGJ4NlkpMsfFqmkxADee0Kz2W6GyZEt4i3y4RT8Hb1q5
nxJ252nGE04osioG1ZHZKWky8NnfKTt5/8MdG+B6rd2J91WZL1z1xWpdNtoj5jA2Zhw3OAc56dqS
xgMvKo6U+jC+2bYuHmr+bMjAsJSy+tRhBSbJdOdzsw95h27zhgco+coC8dX0MtcuzFyJH3IIkLTw
DiK3mGr1X6gypfm7PK4svFs4nC/MMgolfI87C7uASz9Ls1vBWZdf0tLEV4EjccVv5kMo7Skfcrkt
8p6FiRFN+2KKMg/mmraxmlcLpI03yeob4nkbtzRx+FQ09tYcSEWWZg+ruCn0I1K7tc0Lp2UEWExh
vk1cLdxqs898sGpo+66KR83WuLXr3VOSN688+tljmwXzZqq/m8mtPv64t5EKv45T7XsBzdZdkBLL
jisCdkNBb6JtP1JdHxhi/cSgtROcGAqTzcpSCaJadi2fFOCmw4WHBokelLwjb5ZQmvAN8Igz+2kD
sfsfONpoYfGJhe7VpU72x3SZM/4t8B5D89lyiXLY/IzqJFP4I2sdiWX13KIyYMptgv+y/Zshqtu1
Goolaj0yb+hMRcg1IvJpk2mlCn5yROKSEhyqTcTtYBXY6BkWNFrrcxN1K6ibGg9BL9EmEnNE+2sa
3msSH+OG4NrsKVcfV0YFN0/LIRjwud8DHSS5tQDSBIfOqGyqXVErsu26NoMILvWdKOYPOwPon1sk
Na08uw379L032N05ywS8+e3+7vUlTTYa/uliD23VdGZki42u4J8TOqOFC0UtCMfPjBk0f3SQ1PIc
XqjEwEluuvpwG/of/0OqIWE/DD5PtJIuJOstojg5gN2f+vCQgzcf62VQFkw3eBhGr7ak4FhIcWZM
0qeLTPwCWbPNmlxlTm3mQlqrp+nYF3yxfN/a/xdxzR2J3amydrYX2ppp0tUSdffpGj5is6SPnrAK
7oeeMfqCXWvHGiVPlbzoOq02zS2+CpU85BHI1v+DXsv1sd7TwQSoPFXs/0pWHDEzApE6/pUPRJfd
dvWZYmRn7qIqApbjOfWjh1Kyl62G6qzRH7gCaBLdiBEyNtSrI6AtDmKOvCoSPLhVVqOEFP3R8fNP
UdMAdEyHF28x7PBhgU83sL/9QbPxWMFTOYXBdVnKaCuVIpStunBH7rj1Apf9wGThgjDBhRQOx+2m
pSAVGdM5IZ18iitSjFNMtVC1ipJs24a3VPb6Y+eY15NtDWvkT9O6UOwGChgWHIlyngsDS08nps/5
H1i31vwqJkmSdyG7JSPOC7++Mzg1Zz4JCh4ZJ7JhPxCDDedprtvNH5d6WquXWWoTAUv9URjLhyWU
4S73/ejwf6TqSc5qwe5pI/WKG/Ufs3puVZIassWbp3HfSQWORI8M8aMxHdr7EB3WF616IZ1ly/5y
Ib4Vs/0RqwXKNQM3Ra27njSeByGCCdc2ycqZ6Ot1spIkaPL7zuofF/jbVGK+wrfKWUdUMKtNN0PR
HPa7TrfZkCNid2zYLhXwybuud6CGOeUSG1b3NCMDMh4lI/toIjzDgcDlJOzFolbrjm7AnkLuRMdD
YxZKqCCRKiG5xZC4kPbXBRVH0T/fxIki+/kPXJyJmJsVc/k0GpFxzGEBHpJcKz0zYRPcDKY4t0MX
HTINK8YFIMf6U2CjqsAoZ0N5U9tg66cFJ6eV9l46EQRu0obXLJqYwRXVAwdXd91mQuMJ72eYRKj4
sUet+Ej+Rs2ZTrstgpJtns/LV6NFrLvAD8xE28k0Knnjg5zrqpKoaIts0CZSKVLzQYuL+Ecu+GcM
fbBA8xYdLQJpXTuhewewTF9FOfZ2bbKdWzGY2RaBekPNy4VyX032xpldguBVd+YdN5/Sot+4SKiK
nCNj0EfvfcVVMBfFvW/GxpLdg+71PzKdu4xRpM91eAJOaieF2JuOM5ySIHiiUNKQuvqNp9MZtAZO
jgKInhASbvi8qJtbHPNElP3Et/BDU8FlYBHvS7Mi/5RF7oYLebDFEGvsBDoQkgVxueWeg3YpZJFZ
CNEdgUoJEIAdIgCt6DwsYzVB5dZzG6fZQxsdb3w40OfUdAJuLcb4VrM9vI0ZXjMGHE5sLouViFhw
8gfBn3eu79veZjZldR9xkVD7doFRXBh2RUxYMDDiUxaNHsfIZJPLgd5VpMyT0IJo7/oGcnb8jgFz
pPOYOeFmhGUXAUlkRj/eM3Plle1I4yajcbtt+havATwr0lX7JmMwjRUw5Fben0JBDsdXPMXGmPGY
ijoC6D5onsAp72atuGoH8U5TjSF8Csf/8t9wgxYb+Mk4/cqJ6Ew0pMzaGJA7inVImTKMMycQSMbi
tv/5P/X4R9sMwEcB3qksZ3u1/Fa5AWMi02ceSHFtYagkVWcs+Dq9Y71IKuGB991tF6FMUzpcL0NR
9g388N3WgxlzkhrORd9ei6g/0vN2HlXMi10xR18nTct0gavwdkqQaJGeXGj/E8k0MXGEborwZlrK
VwXlKzNt38HYdc9t0v+I5vyl9y3gczlLZWh486YjXVcakM4GaxZE8LVvVPrUg2imI1Mxrtl9+9Un
UXzfzPl7WiasIKx/MPJYfChPhiHxuQnXr2HcpgEeWanJ/8fafS03ji5rGr6VuYCNCHhzShIEjShS
3pwgpCoJ3ntc/byQZalUXd175nRFr1aXigT+P/PLJ7tLowqCiyasZYfuar6NOz08CGYVn9Z92jt5
m6zMpGqWFAdFJrSJZ+k+M6oUr+mjZQmX8zFg8ijg1D6xeaGCw2PGKb3InFAMp0HPZvBV3cR+py11
UtfUvRHzShh5JrAV2slMGWbF4NPeKdulL5KbIw8r2W5dEJHw5ZjP0+ijOpAT1WvaVrnam3Ya9UuY
nW79IuqVTV88i5JwiEPN273IelFABsNlTnqmulxDulL17aHwFp/OXmeNpj1qlXj+xdqz3IZ9i3Vv
j0pfLT/FPSEygpWMynZFFM0Jmdq6NJJCvwRwrJaNFzI008X7uDcp82v9Qmlj1/GCtliEOlOzCVMF
rJuLbEWV7nstOv+U+PLhNI/J7LuaNzVJeXLKbkjnwZ1eTWVCLO7D5htSsNWJNKHm2G0yAAY+85F5
neNa0lPmDrMDLMo3I08YSmvsBZMoDjAYy40oztl+w41StLtcJP7Lf5lHb2CuTMezbuwbRw6b1onZ
BT5XqjCZGVrKaYJLxszwzB9SK24NxEW+otSgzXLLCZfFLUKUgNKSfBni54C99zM/du9R0U5eab9Q
I2ISbTMFnFts7vrGZ1KAYFMhNhLRLTKZXkLnMJr+n1VUCIvUdMUZOl035wZNjkSj0BxIMo0txm6P
KcBapfacrHglwpt6qq1rzDCGbkN8S4QyaJgA2rmFPNhBl/uM0UfmqiDLIIYE1LRGV5aK4MZnk+ZP
kZ0GZsSJ8CRJZWWbNIy5NAZ7M4ogezZilsJlmjs6loRr1FFzn1eBTryg9oi/mex61+tDlHmsIhk7
ac4HtXciuYZnsaSVy28u1MtuIYv8ttqkYCuZXLIbiZdtlR5i3xjtxA2Q8MqKgelCRn4xLHq5FTab
TrBl0TZ1fG6wcn31yg2y+ZFkqCiT7UlNmxfLZVGpKZsT2eU2eoq5qZpkCzq6KvOUi0FSPQhtvx2k
RJxilnQ+ClNfv2CEwPeO0VQ2C9rwm+u8hZpIOUKUJWer6sQzGfukHLqjyyQ6E00YeCzItrrzSSbU
kzRciGZ4yd2boSKhSFdRNpxVSrqXO0RT3YwzZ6Q1tOmkgX6mETF3q5f6LCm7ZhUMFgNwkeCibtOT
S7OmWKu1sKm1luemMZbKWlZpVvgDUAFIyZlRRKzbUtVri0aeXtGVKVSDz9qjZEkxU8DUKGWfvFcp
Gos6KFPn1TpkpNCpO1aDqEV3qfjejdxa0oxq4AMTJXiLMbhxYmSMIQfK3DVJ2rcUMVtKTHK8ENrO
Lmom6QJTOPeD0l+WsXk9yoEwMymBsAL2jhoCp89hgsxZfcPZggJDJ5B1yxXk/ZDhI12HPfhORnTH
QWEUwHUiceTUiyLGdhPNnJfSKC5cZRqZmH5k5jIE7rYZ++7lvDhlZZk6E9RhZKAmIicrWgY9p6Za
YAwD4aDcLEUr5eIfs3IkRm6hrsTfcHXMJ1q+JXPVUm5fCMWRBH9jmtK2qobglHk0erNhXK5imdOl
GknBVaJ00Uma0Xz+NBXVgA6RHnUbgYHGur5oSja69HxcwU4DEnj0PrmBU8M/8NM6R+8pCPLB1++s
kr9vxmCv6yEtFrJHrp4nf0bLyXxMXeqmHR21uxd8kb3fdUVtAA1EOPQ0IXOOex7d3JwHPuEBFbnY
01xUAmWdF5AIbhCwf+7DZuRI5Dl+QkaoA9ecpQmDemNUMos0KY1tJQlE+VnzxrVlPsos7Qr6Wp5F
RjPayqjbL2ajbhXSlnsJpQwCloLLwkKltMiLeb2TJRkjzuxr1IGmMI7qgfUgXRwiefiFuQh7GqIj
MztdwSFFTLhxSxn922D0uS/VjO+ZuvQQRhlD0AaRFgoZJMRlh6WILinT0e6VRNu5Xaiueb7q64oS
MUZEFcytLL6J8GNtEufcnLty7Q8l88Mtk5iJWV71fXVVB8VFLRUXnsXwRWIEFKh55nhC9Fi7LNwe
xp+FJexURmCnQrk4E3N4ibAnNz+U/Yk7jpeSR4uTWQQm2z58yEHgE840H2dT10xmQi9SUpSzs4Tw
IB/1nsdry3dfNK9xTadzOhdks+vJ0pZsKBLNEcqShy8VFMpUfUA1G+dwaYlTTzRnYwHj94Q88D9m
XlnsRR6j8xdXMjVTl2CGyFiuWzB/zRT5CI/HV4QdFZYezROvudJ6+SIKrHY1ppQNE5P54dHr7oyS
ZwidrG5JvZhqhNJe43MxOBRU10FTddwhu0dytMpyDLnE5jUgg5GDWcT+LUuEulMe+QjncJTJ0JFw
0ZHco3iT1caz5KmNbcphuWTDHA9Lj4AgGbZ8LhSs2ZA4PEckx5ayzILVuKWqKPiBwNqFHnPDhYhl
xB/+p+u8WSFQWaVIdBI0hbJU5T65FFoSvIGiAUy5Bb4GRzZ/bYhxuXmBLM205dkLQNB3mICGSdbn
HbQkuHM/sGyFKq03meX9ieXF57JGGUIpgJOC0ejmY2okOyFqtPknc9lJYUD6SC+4ik4P7elhXFvt
SZQWLLFOghJQozjtJIn0y2Re5m16LagN9RlaaPY4wZdlwodUn7IjuRye5F2h20LnU3yVxscX+9Lv
WF2RD8QJNYkK+IuA2RgIBkHIQjjUIHZv9Ja5lEwCGY0/8jddaA+6zPmx0M79jhGAIQoIATA0HqTM
QfYFOFFjxjwoRv539i9QhZL6ZzZi8qhnxcU8l12R4wfdHgvynqn3mCEN020YSjNbnKdikfRpCaXA
grMXSlPND35AeIlTG+kO1SCNp/pAESqpqmpsnLJVw1WR8cTNY1R4qocnwkDdjetWFY2jLWcVoi3r
nDiDUQ0RW1emP2cEe96ccA91b86NSv4h1hzqNc2j4T96PJJlYqWf9KalBuUmqiBnerfLt01lxk4u
hf3K0qfqquniZOGHmG16ojE2z9IYNmep7P0gzFeRtGvLwSldi7EtuRA2mh9cj2X56BsKmUnJZC9m
wzq6MSLJa0V5ux2jhBJizfm98MgoWVkfzYOBXl/pJ9REXOku1SI+HSbdktEqGzsLmgO/XcnO+vSe
Fp28wMSPiEJRrYhKX7ELLThvlZtMjFe/Ip11BbkjdA+tIt2pxpASGec93AYKZwV226lMp/BnUC++
OJ2SSwPT0Bs2REjiaUuUHis+FJci16xlZ6b7nIbFJ9jpl664Cabrd+MB7jDOylQcU0vzkiF3Bgqj
i0akqhUxlfSJeVpxdMtk/w+o8xOLh8L0OmjnnEwnm5ZlMokZ2UXnTU2b0NbSagqxjlxEO0PKVpbK
FWQYbhKPoQbPpyptARgAtBx0w1y+aJ8apguBa4Y8TImzYjswVxs105OXK9+L/RkgNuBn8Rluiwdt
zEjJjybk+hhuOxoVnLiteNGE7SP5qtMXCLTVEty8SjE4NwOByla4bsrell8in0mj3GZef68nPAXM
wl+PATndrkUIJSS0z/v6MMZ6vqy8hnqXMU4LHwg7JfB3gih3q3LwLg2Za9nMHH1hlvcpI9hqQ/M3
WoHYxlF+b/i1z8RZc8hcQqZNmP3IFV4mhVerINY1RYeMBw59yzBYpP40pin353qjXZhqdk1Em7lE
cKkjYnT6j8v09qQGB1umTS2zoaDcSxzuifxqUHzUsPg5vcmK3i5yvqCjY0KkpKIow94al4ZboPVr
jVjMsu6igFN7f9kEI2OK1sCGCZkTrcvSGS7hjFMzRK3N3bIp7CwWxkVUVPLODVjwUefU44gScxJ+
9IpwHbjGnabymhKMhJWHgmU5IcMMc4m16edQU+W8zKrrUvSZRCY/MfuAS4eEyeXEZLWrHvPFplty
mSh6sTZ589A1ve9ToIjC7M8FSy6ZUKaxPXYqe8+LKfkV1jGxXK+dc8Rm3DE3ynmfFviLkfbkdfr9
xHvlGS3ksWP5fDT9hsREUuZxzcPJCKOAVBIg8DAy+s6QoslDOsscsIF8oU4Uqs645GLgGrjso4Gy
pRiRNNJlY6vw0VlyAL3OVA+I0OgoIo0ZoGmuaXO5TYcT4ACqHh3qUe4T9JFMJsSHwnjqsS/pqJAw
rhl6p862qIGKZ2MI6VNIHZP1vPOfizainSWJg81P00kIpTxxWMmrt4jlFsOxNrgFQ55cWeZkB2TH
YBxkRWyJWkdqMTg19Rq0uD8UArvoFJn7SmaVl00cyo6XhsC0evzEcqFLBhS2LDJidlv2DoqcXGh1
Hyx0RZacUAuvXhDWMg+eiMXcygMlok4vgycv7BveWVl3LgrKVaZWPdOFyir388kSj0xm4nnCF5WW
UE3znkYrhxtgZJTfL8CmG/pXaVOtRkPl9VQ2Pz15IJLIYS2I458ihquZCw9SJY9kFGKBr0ai/uAZ
xYLaRj/VTGu87dvEdQL605xoEtsaLOGkit10kSv8UXocrGXvGRopH9laFQHLFqAU02URgVGpKd2V
iX1VDJfsjBpayyzBLjMoHSKy9udlIKzCsOMGQXlMYYZv8OgfeI9837ZV3W0CWl/M86ykXr+jhLXz
QxqOUuwwaWznBIsphfHq9Wjr5dBi1sgkv5dvOOksYk7XVsUQGA/dgUW2Ft+Lhvd7wv7EIAEjGVl3
AFVH/Y6QOxMDvbcdxuhOGl3O0d22lAOed67E8m//MRJ4sv0oUn2bB2eNUVyyYLuy8kPHI7SQHt7t
2TxNcQ6oROXlI196vhu8TLweJcRi+Fnn0d3Qtx0F3gpdesvEMKd1DkhSGZ3K40CvUqbu8UrU9rV3
zs56+nogYsQUQgjCjKV3qn7PAcBOZUqKG6FrLrSeX6cSa7AfjO66cW53Q3zVG82zpxTMkU+MbWdJ
az0MV43s35AD+PmVsI0sa+cb/aVP5Fd5k2xT44TcvM23asbCdS4ksJPTgLV+PojeScVn3hfM0yY9
HQa1nP3P/5H+x5AElbkfCxbbrfdCX28n1DY0xW0pXXzv2pr0piLfPoJt67BZKEq0fsdtB451rt6v
9FfgNtR3Xs9cwDpghvX/g3Kb3Eo1PShwiIh5zk79UYBwhOQbJue2Ha59Pl4ePbGoXR9pt21DYS25
72tl3ig0hPLzvHgRb+8T7/KNvMWpC1JHqbcKRu2ReptWp3SpdY0TO/LFEXxrlbTfzoBvmWdhbHRh
sD3WFe7TePdn+LbVzy0CtcoiyB8yicGzcOk2q9oNKBpVG95kgEMcML7Qt0pp0hVYVx/uLXGhnKG6
7hf31qhWNchVnvdPbWlRsVLOm0iDm9y90Le4pimThL3GNMoi4jDNc9ZOTU4TauOQwJ0xT6VJqMQa
ymt9ZN8myk3KCu9SviMmMzfgol75W4VTSkBx0di1vP9f+Vt0+lmF3czC0cAiBYEMnAjdvhDWDOrM
NU4d7wTulGpld+q84jw0GbgktuwUsCDWA65PMmhVvJPls3cHF7ulpDcUqggzCnMIbw5uhobTrgbl
gkzwjJfkGlJ8zokQwPjfMLid3M1c9/xYwvWpXqiLmnn3cD15uKF5iZXbK1eKqh1avzkblT15AArN
fwFx8+m1qUYnxyJuXmY/W39pGGxMPTHU69A948kXeMuyJOLrwOOqTIWY7Mui6VCmvKa+ELkYiKyy
Np0vRG4IcskiRI4Pr0ZuZglb5mJnX53csvA44lDse6VyJZYNNHrPa58rPe2GyHswFEdvFpUzuO2u
FheFeR1CLHzAucwejdn1qIMFnEx4rnxneu6pz3pAmYKLnE5CPYrPp59bjs+KfFXE/BuHw1dB1yzh
D9S5LglkGKgJ+CC6I4FHSM3U4jb7m6PrpUwRgvVRNafg57w7ugJjVpg3MyxdP5eode6xdFUrPRGL
y6ZyTGYj6ODAO8WkDLv7MNrU+Q9/fIS9nMsuQ83cjgLrMVbOkODOW3IEA63qSdbN+X3r2ZXLsA6D
06CK6rYLhmUkGgyQX2gT/PJV2A3VlsGU/SDtzJDrVcogS0waN0ieW9xt+unfSLuVQcu+jZcMJyx6
tbU1iWNKe9WpLW7htAzpLBQLHOY9K56WPX0d8q22qsWbSZ2g+OG0o7JzK2NJkJp6b7kOiMuNAu9E
j8RgQGm2D6qVW46PYdIsGuP20+Hta5+rla2HSUGiOWW4LfZku/5Aeds6apZ0spmi1CV1Vik5VTeX
eHVFsvjV6c2rzSgZO42k9umH1yu5lJK0bDiUZbROc4kE1ovbO/5k+FmmVKz3jqUJTIFuBMr91Lfk
20nxbYOY85ZgEjZ4k3xlhu0xnYQflq9vX0TfXpC3DBRfJVpUOqmBXqeXsbYiCgoclqwH4YLDGM5l
ZbU27T+ysuFySnXS1TCnGJLCyZFtelIfEsgymyepAsvICNTPCVb068iCYdOt4CLi1VUEHNkTpabD
0B4RwGnNbGnBqIMikvbVsuD5hQLm0Z6g9ETcAFKtOKjjSuA8C8zXprOYtOW6QP+Kw0XTZHOWRnEc
y2mOAwq2SzrkKA5nMkksdoMtJinYT/toYdTDnMaORAYyeCYO/eIFW6LGKu84Iymuh0+VPTC4Mivy
gLRVwz1jAOMqhoDaae1U2k3t3vWSQoOwZmi/iw8qqTjGoiMXSbf8OaB9ka4a/fDwIgvHg5Ws65Yx
foa4fLMofshBfdYN6qOveuqZpeHUl5HQOE1J7LAz+mbTQA730/RXUfBgdBnnIkdb15gihu85eMpa
bOSncGjPPNzYhCGVEwjMCYpOH45gYZw3ZXzKds1+HrDl4hMnVqpdLMYUW2WIMaJdpBHYn6mS77bL
3rqKuNBsYmO4D9vuUR6SHvuWW43U6vMcp9isk8uqQy2YPhmlDLzFN/rYLdYK89wvb+s+5BvAonkZ
AQJViGcyxCdkNU8SraNbFKr+zWQaJ3LmL9pxrJ02bM0roU2ZDkI4lq2yWxuSsvF9sdmi3VSUGORr
zzD8XRgY7sptQx6A9Y+C0uNGZgCz4pczS6QUjL7jUMyU4CQgAwLFO78AS9BQkAWLXHYjJeu4QmSl
vTCQO3I9Qs2+3NYLInOqA9h6OunIrur5TEiF2mkonZJuZmD6Beb5TUruVJmHFp9RiEMmACjoTGIy
m4hpd8bEuetI6fYi9ZSBBuRKT3MKZ5OhzMo37pVDsLZi/UL13cgJWYbJmJR62lFqJ2TB5scQcryu
RI1Ol69ttEHBtaihgNWcWRW38ujWkjzlH0P8oXNy8oEt1ydmaZi88nRm3ttulpMcPy35hyekqmWy
XCnQKkB/pWOAeZQv1I7Vj2pIlEtv65MXiLmyuhMrzNodm6NYLUYw4w8gs1KH2VKi2Cav1IqAVLvo
piJdRqOSl9GbzqzFq7A8wWc2Zc/pQ5NUZj+PhQbDirnjReFWVIxezGbGxNZS/QDb3EmsP9hPcLNC
P5RyN2zGB94c+/e+9EPPtor0pFj7Xw1nM7kg3QqCo+3LSl6Gxj7x1l56wl2W+a/nN80ZX4TviW9X
LH/JZXKEhzfXOZ+mE7NN7qXL1rzAHp91abqahOdaUh8Gsj3vyLOsdIsodVdvyDMLyu/TOnkQFNia
hA/vt85zGdwNMe7Af6aeC6naVKzpONCHutSPsGcKvrh71V+t55YplFZV6ZUcGrhnHdS16vwT4zfu
mWr3VhW3k/isTrVdzbIOv4vPVp4sREodR+qzyKhY2w6nR/LzyBebsw+LquTZIGq3QOlsC3aOCeg2
3aw5a/fmSs3Be/t/J0FDuVD6BtB/xaAJicoIZkcetNvSw9Z/vHHQINNIKjU3mHcOOqo0GuBEUkbs
tebpWIXueYvpBhd0GvmWHZZbz2O0adm7B5E+W8CxM95NVDTltJ1hOpF+Uzml9OJFj/55Q62G2VhB
RrmUEDrC6wmP9jjxW2Ntx7zq3GT6wkjrOAhpMrrzMdgXZDQmRLriWjyoiyAxbMpFDJjDxk+etGh4
ez/h1/v/4ElTeJlxdAmkdav7rHk99bSD9OpKCwJQ57n5myxtBXd0RhjD+3e4tJkwVQUZ+t906Vbt
N8rUzTnipdk0aAtUfXIVX8PcNVnzzksrwtbww+XES/f1LW+vWTPAR+uHiI7CUJ/iTKsBBZhQ38Q4
06K848sYHknTCWuPgJ8+oekMDZNKfkHy2fLu363p3H1oQmvObfOYm5aMq8KDcIKbZkxgzYgSXZtX
crqKb7WyvVJV3g2GsvwLOy3uPCqQb/J0oycL11xN+LRsXPacfN7xaUVfKcTWBMpw7wZ1U2+GPL08
NqhHujIVLa/+yKAOxkemWU5lbEUcXerY/yBRpzAxkr76HqNumaGq2HjwYVFzg+2sYtXjUacUG91g
9RtJ7Sm02czk8M5S+zhfyV1nEiU4wqmTLmQgkUe79AZUF2my7dcKUL0U7j354gtTraH75+JV3oOB
wFQPmnbCoJxefkDVCERzVpr9AlXzWFgKRXUxDbOSfVgkDE9PWLXoe2tVL89yXsyKWZwkUHHYSQMV
hT4jvvHFrM7laDYEMuOyQ3Rrhd429st9gyqpsEwHt5oRJEgm3rr/AFcb6r708RSwq2lkLlOBBpk4
DLs2YMlDX9qTXz0NUNK4DjTt6kOxZniCI5Ix0xPlZy8T12hgxit8IF40mNaQbD8HU7B7oFjClWfH
pLVg3oXi2Rtq3ZOdGm9L/DjG66jtXunuM/FP6g4qT3vL/gW4zprsrA3UrTRQLP7VuM5D1TaHjL5a
+epc6wYH2diWTUQcaqi2PLxy12Q7sBOq5Qd53S87r9p/Va9HzbE633lHr1sSLWQzxW/R6xhtBqts
Qq+xf22WvUzo9bWkDu/qdQj24XNU1oLcUaqn3roZYnE7ydet+lxTOWJfGDGVF/m66td6v/E6rmyq
vImjgV8VqRPlhHIKOcUd/HVE1LKNTfsb/9r1unlkeGf+tMygZ8hDOf/CYGtsDdFkJipjLqafFrb4
XHLEnjTsjmOGl8QramZFdmX+Ow27NXpmpxhaICVhVaeCeabzAASvzJ/ilO5TsPp3KLZQ8XBV9vmb
i511bH05KGN2kQts5tlkSbXgW8FX7jx4s7Hb8tHym0v1jceuc2VZWc+sXPOITh/z2C75j4C41hGR
zXu0DG/cdyTbsC4TubMnIztJpU3SrK0kcSiv0QyXWOr4L6xsadOl3ioEiLUuTOL9JNwlRkdnFUts
EDbVg17tM8rjac1Gylc+O5PbTTlc/MJnD/wZJfLcedDxZ/jws42mW6klUPoRoK1n8oa0gMb9iuYL
GN6bop3T7G0pVgXuIWGM6uzd0s7zyzo2d+Ebp915F6K8/QOoTRJ3hwFPhuenxzJr4nS/gdpSus5C
/lIYtpxc7a6Z9m0sx+qMzCEFZXquOmNJ0VnkMr7HUeV/q2yzX4q9vdsJ2pZ7hImnr9S2ZrHrhNQ0
7BCA3qFnwf1/87YnRiWnJjEM4dkHuO1NRGjOHWgAedbi+bu6XUf7kA4yk/osdSGXzNct87OzoS7P
dWK1KlfSyeH2mAv+UUPjIIcZ2z9I3AyS8Oj7tLipDXFmrdYtcDcttTnsYG4Fyz9w3FrrTPN9MFAz
N90jD81GenWvInfK2nez2U8id4WdSUPqG5Ob8o/KEjRN3Q3I29/Q3K2ZzjryqZPNjSuamT/NLzS3
mhAzmHZ05ABhN+xMWrHIlezcf9S59bxatfLDO9DNwlUi3StZXxi8qzGFEkeJhXld3AgaIMFvUrch
FgRpll2bzsOg3iF1B8ODEbS0/Rnsoehr0S1pTRD+v2jdXX0yNYcAu7UeGUvv2Ia3suJ9rQOY/ip3
N9dhRwsUYlWsT5i95Wdt80/B2zX3jACxR2CDq3ua1+4qV6/Tau9q9UruyR+ll/kvdncsUGIijnrk
d7eaDcbxRnirJDhQu74q3op15o0M5P8OecsswQlglF8obxo6ozisevaBvmvetBHXLNl587wH/aLV
Nnn+6nkX4rYQ7ifPWyV0lW8mACkLf7yT3kr9FFuXFdeoJjnPu8GJpQe/YA3Hb6w3+35XYn+rW+O8
rgO6k9vC3xzb3lIAJM/iG1qo9rvtreWE9IAwDSo15sWH7q2wcK9Nk4WH8E1d3Nd23yPfRrlWVJ7A
Qk9xbNYdOd819kdKPPV751vjuUWSiNWGvzjfnjg4Y5TuvjrfoVSsW/ZBQoH5nLs8PXDcOpm39Br9
h8n6xvp0R3vSvmWJxKE24gfRgt+VZm8ztE507zfwuxaQKC9JwPPg/YX8jpstY15LCkMDR1TM74ps
qyuWzvjmfjOLetNq05KmihRrv63afMcIEkQA3ZtkP5jDlQE16JJaUGgJG164osD4xn5rEcOFpvDO
fgvmhR/t/gh/q/1jWyBcvLnfhUC6g+7Mm/0t1M95TtqeWBtFnhcBPJHP3C6BaA9t3WMys7JsabjF
Ah+MhUZr+dZtfhisnm97W9dS580Ej2/Hck/skT1Rf1XBy6hZjI35JxW8lGqbMu4fYXCCjNexT3WM
YPdA/KlLq1VBMYj5OArbd0zdLNyShxyv2nciPOsfR5YRqeE1SDiJ2kHSyU4km0LK7GMnXI/vOgpz
X6nwWJO2nNI3L1p4rotLuSYlzlI0g4G/Ny28JldWb4+9cNW9YYRsxoiEgy/KGE24KISSLRjABQaj
XJZwqbHKKRQ2w3+mw7n9LT2XAUUWOAD/YtWZl/4XQVyyolWt336DiI81N+CM8iWXP5HJXN+bwvyX
uuXaoXkXFzfvkniDaWSdphKTBw1Wjr5958TZEJvX2zExKFOnRHOujCC3gcUt4jf+Cy0uFwdZZIOP
vmVYa+azwfFVGA+YqpuB830g461/aljSAmec8fB9xSbLyRkP2/bG5af/B2q81he+GZy8a+PBtLhh
H/I+KTQkM6Jh1nBSQ9ZO5HgXAi2z81dlUBDSkeLmmr+HcVi2SsllpN2oVPM96S4Xy1X7gyeBXp17
DZusnKDd99ZloF74BGc4/bU/WZKB2RoF1wY2eWkux+ImjM/M8DAZ5fUhyeRtwUDQeV6vPH9dW8vq
SlLXUbuTXba2Okx0VFY0n+RyCMVQf/jXdrnAkOhsePqbXt6Zh5oCx696ecfzvR7D3X8EzKfGRzZG
y75L7VD+M2KOXgQDf/EHxDxGjdR7WMMPxFwnGzOluhS8tAkyT9rIHitjkRU0RSXai5+Quc+Kti6j
5dg3rHc7vHnmgpWeq/LZX0jzCTKXzyfUnMyUoxmPsrRqqNZPrHnlPonDLad5+wg3FwmRVM2DjCCE
FqgS0s9Hbm7RaR3uQQNJTTMaxwdvZHDMSCWiokz3Glxj8+7+G+fci2vHePyDdO4hRphX5D3nBJ1b
m9F2Oluv4Hknb4P7iTwPGC4gn/Creg7d8yQUvCwT9zAlzoLuURM2VqMtfHDWN/q85rMtyE+ddeqP
0g2nb9YVV/PJP4dfIJlarN79c/rJTKrzVn/zz2vBEVnXQT91PhHoqXHlJc8pwh+e6j866Nr5tP/h
GwpdJEc4qj/MvPpWQxebE7O9GnD7ZIYHC852nXWjJ8+Y6Ia7wUlavrHoLgFHjbfrm4xuEQYqFdId
nLXfZXSSGDwB/jc2uhe3q0bwL6qMKbnu8E88uiRS7aPRWiel7Zn2xKML+HptiTLqjxQuiBW8Culx
6/jFXYiRHprtXmSq7hsjXQhKjlLX3zDpiuXeDPLZsZKek2+vTYT3dyg9M0oAIX5330Hp2TPrUlaJ
nF9NVHrIktXzpmGu0VXztWb9lMZXMp0JEZJIrDB7VdOjlGoV4YM3OT3KhCdDUBAWrYtjPD1wxX3W
rTKOGy9+OkUCQlqF862hXmZrYrdMrr4a6lkuOWXjiG+MeufvlZ/HkDp0PLrCd5Q6lk/MQNdfNHW/
RayRF9BmLEY0jjT1htFFht6I0EulvPwFVNdQIgISoVL1hqpnPKWksr6YUHXFrRfbSC/Xk6yeh+cj
e+LfcXUDNHFQKMn/AVcf4P7JK1sEPyZjnbyIXcqJI3KU+JOzLgnjpaEpJJBJ6wjiAw0BFnVCK5TS
Oic79Hd5HSCIIj4DEbB2BIbl3o6HjKTkq77uBTTd4wxPCiq1aZaG3B8YbZ+5xDTb2cCBmYhSe8Ho
9LHALsUqy+bIZ70S7H4DHcmH/51hL9RtQl/xC8NectgMQmVNFpBHQLMSNLrM+O9/F9lVf6p71xt0
yjVZRVfwtxxLurK6Tqdvns+h7pNoT7PeKRm++sVoB1GMDWM+fme0S227SAciz07H/iE3q+/rKFu9
g+1i6ORVtyLWS1fvzkQNzEoaMu90e5Mte3aETXo7jRLmZtlGT46pcIbqDIdh9w64qwwBlxiwrMBu
iVocO+5M162EaeHqm+OeRQdMdvrO3TIqT79S7hIJ0XpYRBGAa9DsPXdVvWHuMjIWkdmVZJHvqhgk
+iK5q1M2nlmid80doW1RPsJozSbPfWoVUWknFvSL6S5WlBVwrd9Zd6YWz1M2abnMGSRsfUr1cpGd
FWRMcVVmRjmuBY3xmTfmvcpS1nvdAb0HI+OsBu1bGKmOj9Qn9G7gO5WtsSik3VfoXVaJeqBArRCV
/h32PmC8t9G4+gV8rwgXq4y0tTK3cOoXx+x7YDKm0ivriX5vTEacuUW+4e9ZxPYv92dApP3dfxfY
s1UYI+mXfHE4BuDD8WdEgG0y4OtMuXVDpp51DIYbVXjK6+a6J8H4LsEzdNUVP8HgFZnbAer/GwZP
apyO/uXkwQ85apIWnKFRriDvZgAEyIFW5q4LlrGGOBxypMxqxnqPjHiGSeeqdwETP6brRGyXkxSf
JKj01WNuXcihsJqi4G9m/CieezkIwMORGt+o4WKgutUBA36w8cw8pPCFHGUnHDpKH74C8uy/2WWB
wGhU7kyOfEssQNHgyb9Y8qqQ0YDRVwKNEomToGE5UNH/CMt3tXTSMetpHePyTHjamcay3kBh6Shr
J5qhZSVRfz+6PBa+UPNKeUpnT3vD5itJno99TUYFbB6tcu7zSExOCYeyBMD7MzlPfELEbzlS50sG
uMf44ROdj/JpF2TJm4axBRENIjlpI5lRjcmgp7h70LUm2Ea+6DkjZE3HuOV1Z6k/vUg8qX3/rq28
7Mb02C0xGtepBVb8qdMn0AxqqA+Oy4a+xcBSqylI5Z2DFzKjJ3cmz3ZSYdTTSyG/EBkRI+FPmLxj
8V1E06PW7ptOBWlTE2BlVgQkY1UuYr1hCoheMVWF+C4146WRhQerbQL2azNrO4GKY44/n46jOMep
+FTu3YjttS650kKrf5rsyeDQaFrnDHcy+YhjpoYpH79Efcwi0d+ETeMuzEaCAQ6MZ17DoCQosuwk
5OajSluDSZRqSHuIqRFlOYrzGz9gsmty8TVm4WUSKBZEhj5W69GPbFEaN7V7zV5w/wXGt+TTmmk2
yb8Fxu+zfsuKGHuKX8j/AOMnrToXw71Z/gLjC2poZ8D4YhKuK/em7vul7jOR/uripyKfGBQAOvl0
43E2vOGCXVnuNvG6+FKFx2/kTrxOAi6LyfWgytfwkeFpAR67UEP6VbXxo53AfL1Xu5tYZ8Moja2Z
Ev5fzs5rKW4t2qJfpCptZb12DjTdBIPNi4pglHPW198hAY1xOPfWfaEcTrCBVu+91pxjGPaCSjKx
Fu/UKhl3w3rbEFjP7LTaFUG4kRKhrpsmwJs1QvUlLwgJDlPimsj6aVgsmqCs507IeodKKs2mnltw
B9h5HhTsKpnStSv6xitXvcmJJOcCHwdpg5GyD1m67sTJk4NiJ/LuKWAgtWlTmmlD13RzAmvSrZBh
/oqEJmBGB2YE7ys68jTdOAKDo3HkJbcdyZfevfTHuq0LQaB5Hpi5xYGMK5m0M8AOwfufzXyNVvXS
Gqns3WE8WDEsnGv0B2DWfMD3lRbyBNt6s1FQVaBYgaZr6mQuaT1kGLFVZSGaV9rPRJdI9Gkf+P0U
gUIzXJfMumz3KcebbfHVCvRHKaZLwJrnHcBvaYuQkmHKHUhl1WtwNnQxTdX82xT9xjB7GkZEqDvs
37tOf4iTakUteOvozw2Z7L+T91OXN/6MOftE3g+MNRRFRp90H9dRMqwEDP4WcE7UMif7A8JvV5d4
U4rs9p3D38jldsyx0nZMHY3u6FXqdTNbYtcDMSu1Sc/iPfcblFnOPM43qsJfRy5xE1+g+8goKMVq
sAjlh1bumTTej/B9FSSslxFfcW4NGd5e+r2BPiB4c/wg73cdb+haNIv5rL1z95XsFcSxxOHA73m6
t4QOxKwwjiY0UtUMtwUyqHCYjaPnpNxR21n2PpIYuLzRDfT9HtdXdQF/Xy8WunM0mNXLYQ+Czll3
2rrlpm/qD424zsySLr4OTGAFaolRw/KDv28FW1tylhziJ/5+DPhe4t1RY/RMQ8PG+l5dkHegY0Rb
LtmH/osHFlzBOPpJ4dfTo5NffnD4iR/n+eM7iV+JMRHJ0XIk8UP1wS474sfzVcenRqmBcsF+OnP4
a/97xqem0984/Cnh5zRf1RSmPjj8mB9q635APqmLy6wMoGpQ2Wp8Yttk3LLvQCxy+BwVuNWcZcR4
Kdm7zU/FOWUnB4vxiOJvlUOHlvwdxS9RqdD3LU2BKqBmMFxLFdltD/RBsTedWwVHOXBtxDrk5KLb
OGh2nxB+rXgecmL0yin3XnJ/987gD9tDb/90aIELFxQqJV3CGhZgE7UFZjfIcGh+mP3GIDwJgT/+
aZc0Zf9O4A8Ghpygd0Ba/Ybez5NdAMBLaN/kN/Z+7ZU7J1h6cOmCbwm+S51raKjg0XglCQq1nWvT
JtUI1tAsJSE4Qpmjbg6IPxe7lJGb56yBL7CzlbYdj5JavpLy5VcQf68u0+K7cI19Gz1/MPid9K5r
9wgOrH4t+yXIppjdOy75dwi/kT3SL0uLFZ1vxnFnEj/5vj5Zxcr3InzljRa07xuHX/VThFGoNgLA
FDlHOwHUfKuGt0D4y2bjRg86/Jb8JfWhtaHTrp6NWFtIzreJwo+eTt6YDSQRcwBA9YHjt1Db9XK5
ESXmqCJvnvs2cxcpFOMthcdoa0LxWqTsaj85/boTeVRjAmlRSCALpCq9Cln0MWT5OfL6jUEiwtxT
zotg9N7Y+rHlkmRSkbyTgFllLbN2JXe7kX3w4umxdVc23KQcN/+OQ9wAVgdzo61lRjVszVMLDaUZ
r7vOusQNrX+rK4DagblMIiVetB2jKUu6yo3EvdZANzpNxAKNR5WkVTSVDAXDaNK8jsR/I+Ldk3gY
X8GrNMJx7xs3E/vfq42V4ZY/BIvVpzjH7hlzU9BYZ3GxzJi5AaeYSR5tZk9p3RVIw7pF9378zQag
mhALnCvh82LAsAyopWZdweAWuM3cohJ1NgEk4UVt98Q9x2juqxWszTcLQB9mCyMZdr9YAIb2tTI3
RXubSxdW9KJJwZXPp5dMtMlh/i5sb8PA2PxLAUCQxKWm5EU5eePDpwWAqupMaiYp8Pjm+KsJoNBw
G3jx7s0EEJntKZWbZEHbbrIBRIVyOcReMhuNAOHgwLjV84xobMpjviT/VhpzwxCIYizxwrh1rel1
iKZ9HtCgP+V+uUUiytHXpKUbjJ4AN9X1fdQF2Zp3/vtKWpRR3h4B7FJa/9AGBOBy1pyUz+YAv+F5
R47InqVilHeFxg2QpKVs5jCmJfqsCrWoLXgOyBwx9xUlx9p6lgpEUnDh0JzIeh7OvBbETGHWuMrV
fh61ZbeKevfOwnR1UGqUWxD+oc4O0YWl1owuAFxcO9olC6xrP6rM9W/6AbjaMFgwfxUxs/I4b9M5
TPF25e9QindvJoIxdlx2fXaIBuLnxKM3Xh4+2QoBBQ7EYs2ZbmtD9cHXsHiXE3hWeCzcOJ3r3MqW
gQQjr4sfJkmBKpP0lTvGr+FichVQSGedHSJcBuGJFYZY5ugsUGv+QHw2Fmas3Q0Vl3zNP33qCwRy
G4gAGLD+oTCI1Z4SY4AD0PtFY5DZCZzs3LPmny4DN3AXXdIYjJx+9RloNidFV4abhT6tXJoh+tUv
ZoPUgxORE01IP+wGSUVdPfJ3rsY7n+s1p74z1AvTiPhEZkvJDezNaD3Q0xBiB4a6xCQjPbhspnnv
Ez5xh46OZQYQfz/9XBttCGAQbvouxBk8fgjB/FAkHX84/eL0IdLNfhcobcVacvzh9ItVDrK9VJuj
ndv2jstHq6PC4YcQb9FhuiLy5wasuDnCNk4yKTvNUk7kXT1+6ExnePsw/drnT6ff/e3Xpt+tqvbX
fy0Direzil0KVoj3YSwSkPPBYDEsBF0uScw1TLU62QLwXuNz4KOOr6Z7KZfpbk8/hDLT8GWSi4pG
OQzFwc32cVOn+7ffEDxeZdoKVtTvgEXnKKzA2u3ePjRo1YIWsJGrUNMpesPcTT/Kzj96++nod1B9
tENBE+9Bpb5/gLYRzhXLhW8My2SvE7naC173yHuHNdFoJ+mrvSJJ1AvHD3rArk8dP/z2a86oiJBi
usVmYPJWW5n76UcI4sw982e8dcjtNO41WO8TVVlxREjXRVD/aB1VVNBcquqijizY56mTrPBkBBsG
oCev1rW91YV+wfHV19m9ttpeCtQvP/c6d9h795//wPRvTf9onfCqxwObLAe5k+C0mO8f6iEr9j9r
k0WTIwf76UNrq9yEPn+u8jlgP1rjqNPoL6w7R36slELZ63pCrcYycwKtEd6jxrrPqsrYc/vSFO0K
oq24dDzmH6PEolHN5QCr7EpTKx8bTfqgF10EgZcP0HYTwi3Wuq10tLipxEOzxnExVIKEMh2dZduR
yMKh610YgQIUTNFXcAJLnFkVfB4mmPvpAwXPkikQIgypzvI96Kj3Dx794b0EoVmpE1Sx0nzyYlD+
fsLWWi0DQBsW2bfSSaVlBhbTdbScbVzY7EdXBpMrDvT47g5OAVjKY9SIUCtcpzLskaImIZNL8vXQ
GPImNoftbwYNm8RpZkBHUSASsAAvV6NJQzcGuDpyDtPQjUyU1PXxQ6lheJZ05xL8ThquF8oAJVZR
uLr5buFsDVsKKINK64ZFM6wnewU6Z9FU2rA1R+GGpzJGq8DdT9INWYZkBfvC2ylcf0eCVLq1+mpV
fTFvlEMVXaRuzrEsLk/pYTAridN7i89R18hiUu9n5cO8LC/KowcXd/xff7o4EtQi69Yfbs8+DqYf
za0hqaeISuL0D6In8JeCW+c2UdBEq2llwEtl6NrYjHZ62kkWF5tlk4OTKyFhrzrNgeRbACbN8Bxe
tSS4ONbHPwo5qMEyxvkKtIuYTQKP2EjkUyJxSjXzIV5TBBpOtlm5OzXG6dFXww/ZHtorQ9lEJuG2
UCn7jUJIDdvPaxq55KsF9JtR8dEMmXrP10JZpnFmzr0BppQmMjwy2IsAMVS0OqPw1uzTckcakdDp
h/1DITPsxFumRC1ZNEy9kwQEFfKdHhfhqoya/sGnKDMJQdwqvO6t2LoWjIoyXzJZKtTmdaWoaIGY
IGV8sr1OMa40Ozeu8FNlXBLVePX5a5M7pFZ0IlVAOo51ibvQlatTM7DIpwCfrgNmJKfpQxl7OVmE
8FpRQV4luukdjUG5cJSxPppydS0TPk2lcOV1DBjxovOxeU6+EV+r3D04XHeP9TRev4tHGN2YuH4q
72KSj3DUltVDExoaG2rfHq+rzNaU3l3r4BgPospoD6cZWInJSiI4ba/KqoNVoMTpZY587VLR9GJt
jHM1qmXpwXFyIr1mTSpGp8PiIkZdZHXdXXDq97dqEB2q8TsxHAhAD1Dl+H44i0yM2n2Czcjt0a7F
nu4kbdROYUmbSIemEuWFNNJhIPfATlBqWJK4d3zPOkyWk0j45skTrE0dp+03JRl1m0bhVRh5kJhG
78n038kBoSx0TTtVOYj4PNFAQEuVeUr01SRDaWt64VVvdqhksPv0HLtl/ZteWqRSS4cODydAI6jR
RwF+vA5N5z4iid7IgsAF/w95VKfokift/TxIl15tKfg7B/cQ1L4gV/wmUgGBJO+b8vrTpSIXSk8C
veuHmWek/FmBzOMdEu6V4VLk5kurIVlCG62GubVUOAouLNHgVCCys7EAz9BNNK5c1QbJCb3bSbjP
KY2BTKBtm6VmbeWGhzIh9HbLcuRarWV7Y8vGIbUrZaPW2WNOabsHwEe2qL9tzkqWoFaXcFWGx8zK
blsFsLZDf3gv+XFwaxfeCb7ilq92+I1zUrx0OEFsFTlsFkIlhZJL8SFDPn1KSF6Z7q1l+wpKtK6g
jhrr6zrv87fnkqNjYo2zgBiDp1wbgCU30yct1Gz3MDleqpCuoVn07T6Ps3Zfd2a71zU/3EayuXQE
ySG9oEg4fVuSNIddPzpgLA96Y2SwB2uAAu1CQgnQNN6+vUYfjKS0NYSqTj+0becdKuli+sn0QQH7
e4jw+L6ZYtohkI+qTgw6aW5QVLC3HKUxRm5yofAcokUhc7HJHqP7kIo5p2/bxg73fgwI0aXqR76S
l4tPsn6MUWWbkqfXsRBCWicW3s6uFdFxsssYN24qpKPLE2sl/DaZiyznp+OvWZw0NopCEcJ2GB4L
gzfTRlXNy2r84EGxnnk+bMi3l7WiHKAsDtuqJlLfpZfTK29oWWoGMf9Zq6luxi7zr4Ya1sQ+dzSl
PIo2FpuC79QZazFry03tzgAQDDPbgxTbJjHDi9xYG1gELnEE+CRN/eDtR2WlM9Otc3xdoF/BGMen
PkyS09lrA2hEkBvDzGzphrINAQe4XqHMu0qmE9hQWR9VN13tpofWJ9pmMVML1ZcqoEsD6Hjy3tA9
WrgZ0JJACRm/6t2p6q3X0jMDfJaRA3b6+uzBsT3hLkSJPs+Rzbmh+vHCHyLGQGaoLWXJX72Zcar8
pLL0JFMo/2rHqVsK9x0agdCyrX3+YckJMvR5ifcqKzl5n8xXvzXx+K7CfLenFadXTrChvY2Jc7Tn
lKFOdcsPZ3ZJPMFRaCKb+HX63zQ6nd/rp2xwr/N62JQePBqhiNVZqTP47m0E4aFbtwSnd77zoOmx
faOP+LLJr5PmS9vXPdgkBQnH2HN2hlPPvZ5G2uTakavhCI4Nhyu6nbIGgxQ1+tXZtVOQ5Gpx6enw
WCfdTsxCK1YJB43KnbirDj44u0NHrVnJLWo7o3rHaHERB87YASI60lz0nQVTJ8D2FljWUcu4ocuW
X+2wGtg7JIdqyNtcLm/jLuRBV5zIE4I5qX4x8/TQXOsm4awRPk+CnmwAUxrWCYszIMCF1C6R35w9
PZwmMUwV7uNfXD0SGPysHp5GXY8sM59EPpFf1Dh7hIvuCTzgQeDtsUzuXhXA1nL8Fh9GgY8qQ3EO
Kg03psyicFT5hB1VuEDXrxMf41w8tNI8Ns2DzKtmKXy0on0KHZb9EqOH8AIP8I2kwET/U+0TSKm/
kqL73oBbQnShmJ8VP3IoLUuemldq2l6WWlleuMhr3MQu7tqoAQTyxfsjm/rRrYgtDknKTJ4c2S6S
ooXbZ6xh45zt9RcVUC68racV9YqlB35Px/BwXf3uBMLVzUGcVHQiAHThh6KzU1wVQST9kEt/rVjV
TeQpx6yA/RnFoIjOpiDZ1vnjtsGRMxsk15I5Ti23u0TIcFBiIBOtPtx2eDZuTJqNFxzd7mrVu5rO
gNPJzxFVuJMs5clSM8IorcEpNk3WiIC72VkrJJtOtO5F76OBRwvy1S+UxOmhE9qOpVU1DwB7KaNm
CKt3OR+iJ7nK7wwPDIFjwjrlurrsmquvriHEGP084Do++YYa2YD+0vePsudAW5G7p7aWoAB8lQ8Z
BNPABFS0nRmNV03NMZ7CjaXpYOf7Z9EjX6mL+JpPOFqdnt3V2UpUaEG+yCkVrrXSfJr0RHL3Mlj6
usr6XaUqb5IiVErKIkwz/SDXOuX0fj/KiqpEgoOVB/3O6pV136V8vhWNmmxb/Pz0FVlluqpQRqBC
mU3aIlHnzSJihLU4u4uk2lr3QX0664u8XnkVmqnOJoVRrDDqimVi+FiMVCeJFvnApq6283uLJ+7i
U2cEE0TFcV6pwf3kMaqCPF8kzOFf7P6UlNFzqkSb2oxCDu58UaVYx9asi2JZBKy9/iI3khgtetCJ
jC5PoDCGD4rZRyst+GGzYl23o+dIq/ODHYvlX1RHVRB9r/X6zkvd34xHRrlkdgoBtvrO4euniFsk
3uiWbMXjE3j2H+lZtNZztd73YBRqAShEc5aTCqnK9ZXeBP5SJatSmcnVUCc/PJ2V+qcRyWJCT6uS
B+BoRfJDf9dXwbXCGbVIX92zG0lGvmzY7k81jL9PiiTLoyrFTH/zqUnqLfdVazEl/G+qpJ4zjaF4
Fyq2yMZutUuYCxwL0vTlV2tSbnOKd3rexSVRPHBKWEz2JKNOyYiZzhwdCjSRRiarwUjs3xalTjSX
eEK3w99FSmkvzWtTvZ5cSld6ErzJlGo3wsvLA34UKrmew6qrNn+6f0qVilBcC/85dI1boKVrJGR3
fciKKS9j9VBTAtVFzmpF206KpcpopF0I9g5mPvrwKuAEkz5yPjOXxe+6JR1X6CzBADMpl3gVrn2/
rGeyhfLVBqWIDLVnn/LhXmrrUfbka1uT1gk3arIInafeaQNjMkPvFqHxXIz+JXtcAg8ZW1qiJRZG
7AhwrFbmd4HWp0vYGOs0cbHlQfILnUU7apl8lVwh+BlfzbjisQ7WM3y+ZzuTMHtKeQqN/bOhiSjp
TdCZ+6+SJrbIF4htqfn+3dNkGQP0hz4gpMIlJnKKZ23MdiqPlWhiKo7mg8mK/k9pE5x4QIDVbT96
mxgSbSxPzpduba5THluTv4l+vhJjDtdQOIWGeUg7b55w85exzI4mJyvlax0kXN/izH0Bf5tRDs8o
csgXedfOgXVEu8nslDvmxhHXesEmpHEQRgWgEIHaiyy5aUcXEpDzWpjyRngvZ9uT5hN05xo6/4fx
CV3wLpHldZAk/u3Z/ORDwPGTNpp/2p/SuLmrhGlvvbMBSo5JdEAaQ+PQGw1CcGvPJAzdex5MKigt
KTbEVh9k+bqtshswgEATRimUhTtpUIzxE0NO8R9iqDYorrTA+2GFNvYB3qRGOv8+Alq9jP3HT0WU
3ndXss8lY9REaRLYNc6jUPSDN1dUNELYilLOV5MwKje1tdxVyz+lUcSY1nLd4NqS7Wgb29pKl4zr
LIOKbAXlT9/pZ/WfDildFcZOLq9aXgJfVVKFBiMocG7YuSD86Q4hU/JFXZfGJkcpxdzpKqAAsSnG
z19jQrw5u6Vkm3KrMG49S78IKyzyXDVevyimwrEDqGq4qjrqxDNZ1e6Vs2Kqy5QXBAUngnQVY0ZI
d6NpKlSZ7qVDcMQAH8+BtK8k17jnDzmwLwy+R70XA1AigfMX89SQiYVZUGcd7VOmvXI7SF1t4WMf
ANOat7oBpZgA03jCA+mTk2eBROWLXgCB/ruSyiSgAFmTnMyopQpposIUuZ/MVCwS+EYucnMbGclW
LrFGSiGbLGmAwx5dZHw7Wb9rqrTE/C6ces+jeTJV9QbrOQCJZN76aNYr2g3jNhSunso7NzLAoS7W
blxdRoV5H8LIXjXJOkifXCk78Fp9yCdgDwPKSWMVyrgC9UzeW65ygCV/0bvtKXGUfOlx3pusVqZD
tYe/ebpoTN3iwu2ri6YZAUA5bLASLUAsQVL86rhiN5IcJdV4bsvsEXbyzGJfulIT4tSpdjQDF1N2
vP0/WK/EXOIdA+FhpF62sGWGVqxDhhVcAlGv8zdnSmJ0Burkv1qwsK5Uu9KGOj9kDyTRML26GggE
Zkh7q+rQncsQnixyzIF9ijFGpS2dtn+YsWyKzzoP+qg6top6Z7j8/QVHY0cC/YJmEk+MR1bsiyvL
76LrvlS1xeTLAnv/Yl7oQ8ET+IsxazGAbt5zSLovOlbzhcACaWbfEu6KuKezTRjlNhhl7OORHxFi
TcwlcYtBUp4G6mOV5pbsoUOo1l7czAbN5UE9nnqv40msZSIrkpScaPbZrmVYQbQEy+KRwQu5HYFG
PGu2hta+Fl5NmloywS+XurcMv/i28pKYXOFbAGKcd+dW2dibXHXAt0hc6epAAQxi3cfi6jfrllvc
Wxl4eaVx7sqyfqjzD+9WlK5CtdqM6q1S7YarOgppP43+rb6K96iHyF44OLha9vOGcln44d5xsD84
FW49tjLHzBXOvGtloiUoFyclF+jjZWtF97xn6FQQUXNJUsc3YwEHroa7rNnGUUHRpZZ3eqgKOHv/
aelyAhPflWKSd1CLFezTmyrtuel9sXWVIeQ/IjFr20UCYMTiIRiS60RFax03PMzrTGx5EfJYCZS5
4xkvmZc6vAu4IBQtBAZV6SLyAWCZMbt6s3gZBX0zR+IzrDf0HXSQ/9mo8rKG6JotHvJTu6XmGKW3
k9KrVxlO4mzNia89x8wKOVOi9mIJcpt3yhFSfUN6pDq8Gb4YpjP3y9aWQn1LDiq0jEXzrvqCNL2S
yCPKdVqsQe+L2eT8KpP4gJialSiqxqMSg/LNW6YFKJF14L7cHlze2b0CF+yfFjAHLy7rKraqHyaw
6CqnKzfHMUnlWqXP+MUF1rqPieyEB5F6s1RhFqsOSggk4VcvWBIShBExO5BJDuYMqyJ27yJIkuG4
a3eS+irmTRplfcafNYU+xrod0cZfZWHEFg8t2MavvjDZSE5VKL38hzIsdRACBLY41aNA7FMb5rJY
WJjsU2bl6A5zeWQ6qlzNJn9Y2VN9dCOXRzp4adlpV8rfPWKlBZLP914/VWKdSrOvHJpvtZLtONwl
G8Mm/hPo//aKuTLptT4IELtx3VdGwVgjrK07vl35Ml+52q0WItHa1YdpjITktpHC7uT33WvOzRTz
FlIo5cM65jhktTMT589X85go4pVOnACZX1aCXM9MPGS/KMj8uupWEqyAQuvEvPrVRaZKy4obAi/T
P3RkWkT0IyDaYzsH9kXsISx/TGzTh2DJhZlMlt27GMHXxdlOxgPpyuqMcG8UyYVj5dkaCB+XsiI+
sCq7z+W0nb/ZyqSZozJKnWxlnoyCScPfBTRLuueo2V8kOBMHfeAWannSrAh4yaVq/+Yw41CJBJ3G
bucITmPvLrOsZGaONGDx6TPjP6YS9aMrqm8q4W1SxkElxBhe+wW36z/sZnpSLxqf0GUWa+FctfnG
8kbNGTMWVHPxrpFNRjOevphsZ4ipya/VSGH/NJ6BYUVdPMjPGa/LyXyGX02ayUlxM9nPpCQl40bc
bzKgyRE9lYHCuEvsiXd5n200lvdM+1WH1vvSfhi6156156yrS2tlsJTYyx9uNFK3C1cP7lvbV1eT
I03WaJPnLuwg2h552S/aL6o0XnL+uqb8UdKTWfhYCGa253UXmeCbn99DyFFXM8gcIeRbhuG/qtOK
bJQHkt0Js5h/P6B6mLunSaOmGfmtkQqVxZi3HnVqdt2bl1HsnuJI58vMzm+hI0da5EC3JrdaQAGs
yB+y4EHOKx2qZ7ewB9sibKA89an+pDn8PcpEhnTnjfzEX0xrZaLT9kzqb4VBv3xIYMZ+Ua6h0gkX
tv1oWc48GJRLIwyfSePfSY6xatLgoeduMe8U69g6WO/cjp7oVw8bxPwBQuWyVpP6NqqzeZBWbAuJ
rq96dCHfOq0E7pwiHFbcX/xs2JyNeZXY3z4dbZUdVmTGmGnyfT8PXGOuE6FvR1ebT29elCmSzdHX
1higEaLBJb9e/+psM3RcY2//hEXjMnSvxV+9bdQIeaqHhCiVCvbT7/K2IadxAI7z+d/ytjY0nvqo
uyHeA4AsX+UlAVelv4lY5i9M6cqWdqXKdDhyGPYmUUICO83S+afMrWyabew4+t6FPJY4vrbz8BuS
08LsFhPMHtCOBF/sboLNjO0nPybBW9NXErTwZjfgqpmnuAyXyvovrjdbDh6YF2fzXkC1rfTmZXK+
GVT8AFzGa58py6ypOKjgh4L9Q/Q+z24CwuX8lSImsOHsqwbObMO7nEgyWiDeqBMwSqRzln7jzf80
wtHPWMRGypBFYnRtZPL6bIZrhQXRjYDchxwuNMKadAH9mz8McX2hHeVEuf+bJA6BzrIohTGzzSQl
8ApGtCdnyblLIO7lEeUzl54ZozbOzagVNnp6KzlZOPc8MmSKS2RGssaSvCdeoij9lkMWSxQp2NcK
oIEvEjmjI+Wtad2PSSRnaqhStLzYaqX7KPv0LP/wySm6fOn05iYtflPK1Vx3qRwlLwgEcI6a1g81
th/TUAd0mx3lL1o52KtzzpDrr2q5QOdtldc/Lw2ZTtFoKzor5iorpCOTBaQYmAbJBGOyUTVXgO+F
QLw+2+bsBoV5VqFptlkZo/tsOEeingvt7jgYKT4FT1xJIb0s/ISkjbW7osqRZsBCn6Oek5yfUWiQ
PTIpnLBEikAGvivoeM7SX8EhNHObdF/16qtvNM+ux3dqbhKRM9G6cGcgI22vS/ibhqQ9sAF8dFEF
8W0H91z6RUyXOBxFy/xJ8uudpKb21m2To+EW2b6vOLZhtLqSPlx1kvuTJMg+6ODG267/9G9lXcyT
A4KzRlCXLUsxauuaLoKT1dzZP5pW+/mprgsYiESd8dgQDZnHRjwPB8C8/zLYORD+tBItY1Y0zKhM
jZRnNz23vsUxmTOApkySJqcdIpIDwZ4VXwjQlNzpgS/3PMC+ieAVhkbKOLILL7tYvQkcZ2/HjPZN
i8G60C2ape+Ku1aXxUIo0OL5K5QipQkZyEAGNX2j66+J3auLyhFzvaz3X413VQ01MNF2pZKtJvGd
XnXPbmEELNXw6vVc0mzTa27I2JMZQ4IXOc6yt4NinbfiGElaM7dcOVgWJHXnf5PhaZpuw8r84sNL
QlLXlgVWL4cDXsulRZASgp0ftd/OcryI6Q/sdfuoGfLV2Y/HU5lZsDqQjumpCpiZ3C3I9kqLD1Pe
gJ9ukTFG4uhIne4ILrV/VKHsL4I650kA6nueSLUzZ4tfbTh2vGv0VDt5SrJRtRfd5exLWWiS0xpt
erVUAdBx8k1hRCEg83DnN75HfcpFfJeTomjynxXAsrYVPz8te5XE3rr0md32xG6Ugu/xbphke6kx
oFDWfWOZF4zkC4qTLVv0cbgnctB8HROrtMPnEAHNLBv8kJDWl2zpLjKLJ2xtHL46+PQ4TZdt3OkL
hZOW3xCjT3wsfk0rP0xSvhYghkZyLFELwoR/uPlSbMTLJJDu2h6c12Co88nRF3d4262uuJg8fe0Q
3w/DelT1Va25U1yd1Dm6vgQHEv8jxq+Yi8/aPp+N8zaR7L3wA3sdGVxgR32f7PZXSQd9RJDeoTMd
/abxg30RK+VqkvjZkjWLZJ3t+5vIryBTBMrCYOLVIyOp1RvuV+taFSDh83ikSST7SeVXyziKECb/
w+YX9i2Fe9onCExlljzjxTikl6AY0WpS++mFvm04hM+/6v1wsZh9fFca/nES/DXD99T70UnKVjtr
/nBD8urT1MOk+st6gP4J5Rb9P2x/4zdHRnOGTVZMkqLrDl76Y5L+aRY1nJ62gMJ0JzNoDaZBf+dH
dTXvap4srZZC7cfUDlg/6F74U1yMKsCxEtx25cVoA8wrF9JTsfw0Agpm2pEGvnn4sAJKxqZPTFpa
TLQzx0yB3Mqnwj6e/YCe1dUz+2Y0BIaw9lfZ9z8dgRw6s3mq4Cyute88QQXByPY0VNJJAiRK7IWx
c37Ji3BvdvpmUgZW2Vi5sdnMt0nwkolampGz+GoOHFQySMJmjjTpA00lnwlZfRxoOk4WQe4gBIYg
tYZPmGvdX1yCjcfENIEbMJfazeQT9Ms1lyaYWYphrXNYNfgnARYPSjIg8cwUwo53Isps5G0fokEp
+xZFHaByg3+LIxOHqKgGYNku2OKs2dgCuR14ksgm6plBVHvBfvFP6aAb66+Vte9T786mdOcP9EYL
z7ZAA8FZN1oTdB6uX07YNP1yo9xEsY3Zpqr3FE3fXYRM8fdDq9xngQomZVQRBsazpJXQJvV3GyFf
8FtPRS7+X0ZCcygzFgAtOyiTvHQ7qgmt8FEL2S+NekLL5dikW91thOh98U9PIV/sIj81OgxK3dJe
YkNcTMJCZjw0LgrI5iUIhrO40KWpSCEXPdT/2V7YbiSp/+mpxX3g6WsuNtcdHpHJYthpkJEJP9Fd
n1yGtePpjMEpE37xGSZC2bg69kyTiXwC4tz1Y2MWJY60Rl5izRqhLrq4Oamhkp+kmtbjF79h5DaX
AmHXcnIctq2ztfTsuWNFMGkOA88kIlxTgYyaY0pNi8t7B0zgQ3WYi1BsZY15j4fuEAXxQrGZOJ+V
h1JBsxihwXLSHoJWlBZpEjx7nXSVpNFNoDX3g0NsgJnwc2or6bLiYJZV+obcxXNQ2OGWYPsyonmn
qEW1oFpUTlJEpfOyZeY9fvUiosFDsFgE2083YlzRZSlzsNM2wX4WWQfvD0ciFNbvPcPiC0W+JX0V
zuuYroa4GXoGBTohj09hYgskcuhMRnxRtJjEiWEW3juhzTblQ56oFD0ToeQBgYNpviRd8U0tOKqX
CY1LRIqZVO+qkAvIKFMMrDZcxOLHv32KQ+6HF0T057WzFBSiEQGXm1+1iklRHbVQuys/zIrkrTFZ
pIuOQir39kcK1DeffkU25Us1JTgr2CV8VSwqzFyWPp/Ys2ax4C0X+fRdX+nZzmz5AbOhnTDa46dt
cdCdU4Afceb+YVxUwRND5v32VbqYp5gsAJNyEFvZSGK9gizXqi4g5VB2+Zt9kUYQD8iigxFhIlnV
jxhRJ62aP+861l8En77b70ZGVwfMqaTe/v9rZSyRz/XG3SRm1P1FLMXfCUDmq0ZWKCPgZixqYqSa
u9QMftsou9dRz2jHds7esb+cFI1+Eay7TDz9aWl0SlVfeSEleCcxjrIf3Zk3zARtQAnA1sOABCMi
qS++Rosjucr73W/Oxjw4tsX/MHdeO3JrWbb9FeE8N6vp9ibZ6CrghrfplP6FSGVK9N7z6+8gUyVX
qlPV6JeGhEAwgsFkGJJ7rzXnmFPwMLGNrRFt67Y1LgTUJolacWE3jPRVH52cCMq9VoRf/mmMY9Kt
TMd6yo2fkxyDHLOz4excXfvidrSA9KJczcmObgITyUMwjrBu8/t0x7RQ1gT6PY/Tu8l+Cngca5TJ
1vp7xqOjGY+5ppB0SYhhX7d3oUqVdo56VHLkr0075Bu83JtJ/4kJx0rxWidvIV36VWBb+sZEwRSV
TODNtn37OfoR/Wu6QMJ5/CX+0QIwNqi5toA9L7W7wA7x4E5BkC7GyI0+0LAEojAlCSn7f5oI2drU
Elr7fg6FzCWtxwyW1kGmqzST+fJbOGSeOQmSVgASXhOsrJ7KWozcGY8sUuXBgdeqFHeiSO4tCOEN
2cFJE7qHxOe6rYYK6blSkCtJ6cQ1UK26AZ3fump2oaF/8rqBnoQBhbDAgguWwxLUaLi0XwdBt/ue
IjkEZoFfPH8u8j9PkvS1hEuEiE5nQFBf4yQzQ7wOzlMIBEPHWrNyDGzWgaLfkgkTLnsUQisDIf+q
V1QsmdZk39LDhzAh/6guE3r2BEx2FuHGto85y/b9h8a05IrL5Z6r3rAyPGU/ls6NYlDjDbYqyuvt
HDzphdEpn1LO5vDJIbbv0hg/Z1iP/DS/pVB2TAeqJgaLCN6Uhh3Dyd+mUUb9XR+nDGGmQMoKhCeV
wFpc1wYIvq+5lG0i7ZUWveY2BX0yjJa/iackfstsZbwGE4oZLVM35Oy6jGvRVNpaz2TJlDaetx/z
KlFmG5saPuFS8VJlMxg0L6fkSjWrNJgT1tWcXqmbsBay0VjWTb80jeRKeI9WV50BpRxluCzC4k5x
v1BYvPqWZkmTn4SBWKx/n2g5yEaua00TR18Bku6042bw4cIFQa7vVMW4m6wGMjlaGWaWOeISD9W+
4Ce5jWrEl1rxnDbYRgb0Wa2015WlgbrCnD96L4WHhLIaZPot9LIpyYW1k6PyY+5lFkKnQbuzEG9z
9GVuWJs2CL+IUM+3ra7iITMjYBkjc+5vQZixY+0FLsEDwlEsyeQRLQOT4nMhsbdSIjn/HI1p+0+m
UB57ZhAb2Wb3fuN9rBy1xi9242hVuRn15ove4wz9HpOZ82NjWh+u0YMg/5F727LqfecQNh5Nf7y/
6cGcJ2SF/pCXSQ3mDWnT+mtkZhlOUBzQAYzVp+Q/kjO5MN9Mlhf/a3Jm4j7VZkdTFG6Wmu+DtlmY
idz+0wzNBusl5hagpIRJmnT3IU9GVz+maRrTCR4T6NdAzdZJngpGBcEPgZqt0m8y++mfZ2oWTyL3
rjTtwTOeOeIOU7BmDBHI0rDEms7hx2RNmYqXany2ugfss/0yb9o72K1n2vSr3J4EFb+J2BRVeQTs
EJnxckrZJCuY0am67d9TNo3U2TiXFtFMQgCYiLVrBh7PJTmbtnvlUsp0PPN6CtpMSfV2LIQosqcF
0bjHKW8TJfnHifz098jN1jGGRUeez5/FbmaorhnGL4xG307Rm14VHdIIHWdx1ejtm67daYQf/Zvp
m398+M+//fd/vvb/5X3OrjLsxVla/e2/WX7NSKMMPL/+ZfFvt1nC//k139b5+RV/OwevZVZlX+o/
XWv7Obt4ST5Xv6407c23LfPXv+7d6qV++WlhndZBPVw3n8vh5jPnzHreC97HtOa/++SHz/NWboH+
//WP16xJ62lrXpClf3x9av/21z90TZs/qPfPadr+1yenN/DXPz6+ID77sPscf05f/uPD/6teP6cV
W/jwkr59uC2Dqn5JP7y9fFg2qf/yD5v9/FLVf/1D/eND9/nrnTQra39+qMqa93t/f2s/fUXfv7IP
aZNcZexE9dc/NDbFSGP6Jqddl0K3hY4+QdPIV7UlInuef325CVJvWvs/xj7pgyQDbo3oJN5UVqbq
oKRHt0h3ZYq0784USH8/0XXpiSfwCWZqPxlaw/wm1C3fN+YE11+2QtyfCnwTs+6rZtV1uf3xlrhf
pEWjo75mVtBRi+wwryWFWp3Rl0SPU8x4cSKPnWJd5RlVfiwYkoMCCJBuHlox+AhExqAlDhG99/59
V6TplA/vD7zfkuqQ3U7Zst/2TNdNZZGpyceiMCxOOrpLSvZ0M9/rG5gNiaNGU5bQ1yesKPz7ipx/
CHAL5O79jeSi9SjXgC6cVn7fIBLBr9uiIwLxuk4pVfz0Ji27AOUK3OeGZFf65LUMbkUmqA6MMZB0
N2SyOX0CrZoXC8UQ+XNZjJ/8ohs+FZ5y1ZXSfUv1Yff+2WQR6g0PaimenaUe6x3Vk+xLLEw8N12i
rHXdU2hjh+chs/vXtmkerKJOX2SHISzOSA1E3cKMv0JOHqXyBYuxdS301CcAo4nBy9UWJVxu4kC7
saw+P81L8+MAF80mJzBhek0lrJCU0+48L80rGeg2doJCPCovYb2vllRaQ5ojk+33vzQ9oWLrXXbT
n3v/S0iQfjjOvv7Yf/px27/8uIVq8tXTUVFtVdN1R//5x60bhZEqMjiUTNezYT0yG+xPSkTOarUu
OlAQdKeljm8ddgo1GqgohtnuI9D7xIxreMsZ/xidMozkxTopkneKslV4m2ix9aBBMqAxHZVh4JvL
shVNhVkP90+8nH543/62rdvZhQS5Qnt9mCoUY4nJmeK1Tk1U5ZJO/Bvi9fd9M4ZyQHRSxMMluWI5
ds2cpPC2RS5H0NjIHLam6+LvHZGon5OISvml2xqnGJyueVFRDWVkgSMRY1MUu/GG6qbN0IZj7I6c
2HiPaI05W+y3KQVFA7Cl2hZEbge1FU4VxsTDEfb12WFQxO79Tb8/TkBkYjHB560TsIUPeQylr2zf
7wMThjRkSz1f/+OTg7DK6Osn9OOL3u93/Whufv+JmVnk3Xuu3UE3j6D5x1F4hQ8zXwZJFb2511Ft
2q+hGGqa+omJpwQvQxQVxWZist5bRXg7r1hE6sd0QJ3b+diuYscgDL6M9Uslq+E+ZA5Tgi9aY0Vv
woC+4iR2fBUoSnKYv4xYzZ27PhH38xqxG1z3iqbcJ3zrG9vtyKmYvifdAfPXR136ClS2d+zwTaZk
KZpkUV4Z6HP3SlTJDUz05i5LjKd5t+peXOSyax8SMYq1AX0Is62wLvpuEMvSMrRPZfH3NzAQexrW
3rU6uMOeE0AAdiZyb+PI+jT/telH0Oa4rMywHNZFE6jH2tMJcIhzBjVJHH0K4d7Nb2HEe7oIfbe+
RruSExiDUJqMqPbWrJXP8xrU2Q5pbbSPZpDB32XidoyDJrxgPh+v5h+TaqT5tmaCYarkv3vAEk6l
V5MEP918X5zvzaskzmdpRM1xXuv7w/O9sI9qxpLTlqafZJxD//z6mDCmZ+bb+ZXVqLUL1SHw4Jdt
/G67Ud+C4tJyc/m7ledd/f4yu3OijZIx9fzliXkVf97F+e58XMASOP3urX/f3nzPQlx6aoiL//ax
+L755NNiwd2TyYMRdScRFe6FGXcmQ/fpruYnhG2E9cGaluaH7EFxLkq0lavaEelqfmJ+bH52PvTw
Rvz6AltX3YvRjW48K/Ww+LCNef355aAOvPUwhUB9/wvzE6ZeY57WvN0vL5gX86q/axGH7H/ZhdRX
s7UagWWbn/i+yTo0wpNVw0ye3sy8DX1+q6kWPDFcT/fz0f8vzvrTWf2HIY3UhIl1VQhDN3WBM1z8
ctZnUoHZEvxLzAAZjFbRlBQ3wjyhCiCNIQtelbaya3+TCTAjgKdH4VS7vhoNzG+BBYCDHDCM8hKj
jWOd5nPTz9us9FG3oWNJssdzwL79yoUhfhDzA+8P/7iK77ROuvarwe9w+rVWQEsX8aHp1mmyf38A
W1d3lL5nmNuva7h9+uB56thi451eInVt0vD0pVmsJehEIqsc6xx4CucgxzWfRWynxJvPy30knUOM
TN/Yvj/QYC96U6PGkGujo0N5+PP3R4E9LlZ6E0bIMiyTzluLIDiMDHHSVCv+ejeriXrQ3JIAMd58
xkknuwABIDY9drcFoV7y9P4pzC+c13YDgCJwsezN+5+YH0y4zi5IFA8PUCMva6MeLtHfxne2qgYL
pVPsUyDT+C7Q0c74IKEO87PzR0jHs9qN08qKgqSEPehQZbOoRyMFW69mFjwtlszb97Qvoa1Pi/On
7XlIXuctu4xJLrJBfZqXOBtZV0rAFHf6q1KtnI+VfQcSSe+WBXDcdnSSj/NzepSdtDFJruYlu+ve
igie6LzU9oiRVK/1jvOi2eDVZNAkd/NiB6RjjX8Eqdv0VY6Rkp1KEx1RGjm3yILt25ZsWrx3/s38
0PQFI5XRz/NzqkcCaGDG3mFeNPwY9JJjO5t53bAtdKwvNL3mxfm3kLuMxtRp4+DCxEUDc2J+KUKC
/GOLa7lNR4bslqauC91Rr+cnJZ69vh3L87wdbJhY7KiV7d/3wYKWhwxJR+A67e4Yu1vOUcWKZplz
69DvPDq5QlJABV31XxzgTK9+OsCZsLATqrRNXdUcjJA/H+Cek1BWaY2GImWo9yOwuabQDxHGCqyd
NJuBv6U+isCQpiZAGjJ8ODiKqzCNe2cjLEOxrjXPwz40Hdrft2ZL6lokD4UIrIY6N8+JUA3j8L51
H/Dm6DjhlsaSlxzGXtuHJsf1RR2XCuhtNyYSk5N3j8Evdsn76DpRHfTAQqti2WU1UDNIIVaa5KWO
F7FZXXRKNDaXlSKptKX1lKPkG0nyKXZNkEk9Geg+ggjbio7NYKvzNOv7rmpWLgGl4aYoQi7dJJon
51qJP81Ltgd6ryEEe3qKThc3hvEwv6P3ta2MjC6vTXfzk36FX9T5tq3KS5Jzn5SfxJi0t45aUALi
vafWlK769+24YfpR16pPLvzcfUw489YclY7KQP5lJM7qbfp4TF2xHtUC0UhKZ+PU6GN3tpD9rMK6
bJ89j8nQtKq0sYsT9xN9TIs42KmF3u/6vi9vpJ0gSZ9WwVDOUGqsXhh+YSfUu/iizUEaVnJs1/Pn
XERY5QuHNtEwZA6zzuFo1pn/WHtCWytmWRyTIQgu06HFGVa23SueIacU9mvW+vUyRuBx2bemdVBj
XaE5L8qH+RuatlUl5StzHO3WNo1q65Povtc8170WGbnh8zZCkBXIl5pno8Nnq2sQtxmlXwUe7xp3
N3kYVZ3f5dgFAToGj/OSP9TdFVAq4FAyv7O7UdzIcVzSLsjvNGfM7mA4863PB87/qEDz71Vf/jdl
nP+DFRrNMX44xfxDheaKkkrjvcQ/Vl/ml7xXXxT5F81GZOBIiUAVB5KkSPJej1EM7S9o1A1YztNw
w1KtPz58LdCY+l80U0jDEsw8VYAgnMW+VmwM9S8qlRbdod1h6o607T/+JyUc/sYPp0P+BMUbXbWZ
3zoGlRx1KvH8UMLpsEeOpgra0XNITmvyNxT9iy4bzctKr+U6Np1b2hXK2moqmntZfo3/ReybJNrC
OblN8bTRB8320gYxmEtaUT98lr+Zhc+n4+/jMfbPRBqmqo4UqsVeanwXP+1f7gWpb2hyqaCf33hN
WG4qtXcXxbFuwJOlJINuUFfsWia+9Piy8Lr0NEqqCrj3vNa5yPl7mQSTyrNf4mlqlrKgG6A7zW1k
Q+VT7aS4FOl+9Hr/OFbJZWGnw4V0ypciMxD5h4QNJaT9rVsPApaawR5V06I5eEXwog5af5FSsbgv
4hAEzuS29CN4u4b24kmswcwWvau2M4yLErdU63Y3RtAl/+ojMn/9Ck1bMw1qcFKzhKlp8uePqJBD
Zgk9gx3Al70ZoB8e55tYokOB1djsRYfaTFaTx9B04wdVepJsg67YyoEg+CwP7GMUhlvPI0TNH+hB
alHsHXtkzU4QKNfMDR8rEQ/HqNHda0tpLsemi28zCR0C9N226j24nXnunuebvB3dsx1mi9Lxh5MW
1NTF/K2VlPZDx54gaTOsYxh31sMI8hfTGt50w6YRZhgqWCEjvxkmseyf/5DEzwN7fkjTP8b2mi5s
AFly+hR/+KHTAZUBhgrYYbYgVqC0rj3sDLfZkHGhqB691BJP3ojVz8dG7WmYqwujhjNiY+6EnnTo
TdSnbRqOG6UffWSz/nXl2kqxMmIz2yX07VQZiZNLpvKENNefYY7UWye0zFPSlulhsOpjUBJSi+Cg
2MvK0B798TJvHP3USIzuBmeJIxxOd+dZzb1HeejRH+xPSSbMtyjb16Wxq/MsPWNmQBZY5Gs/rNSD
r+wVJOMH3yjcg++1IBvf787LViH/xY9Nmw+4nw5Iaek0WhH6qLYtLU4/P32OFDCwimTYV7p+7Uuz
OQyd3x78pEMNMi/PN8rQ1nvfgHiXAi2Jpxtbu61giV2HreVdNHaxa9j68ftN0dWrvHdxL9akSEvO
KndF1DEYldqDKFKmvQlZkCkUzED1xWHAKLdNIu/QJlgmjWHtCXj7tpONN1gsrJViuOTB9KN11sz8
NLMFScwjMxO90zLG0utonVwpDp56rHK4wY03sI9yxzmsxzvR8iELve2WTYVVpkB9O0OUNG3w9vZY
XqtOVBybxsQxp7nqhk9qxHGbOysQpve63x8VrZJXjM/rS2k1h6Cg+xiLkmJ0rPjPoqe3qBAaNzKB
NJCp6GCbYpesMzO4Jm4FyEitngWgC7satB1KJ7o2OEPw2NYG8uBshHXXpuIy8XvEYU7eXKtqq64Y
NScXZgnl2vVCrBaEQr/UeAjEJJDLxQTsa83uOFpwNKo4zZ67oH9scgZMvZenZ58R23J0zfQ5j2vS
gbPuVPlDeD3fMGTBssdY2Vdwp3FcFGfXEsduMIBYhcqrrWbp658ftNZvTm0M1h2DQiyzcUNMV68f
DtpiGKrE8xHBVcPC7/tmH8VIzTy/627CGKtnW9Mrb0R4VJo0PJpNFx7zkRDwQiVN7PtjjlGf65aK
GXLejdaQyehGvXeOIa9jXo7Osq7is5/oz3HYQzOZHqqDCItM2/uEY/Tqtd440So2lXyTRdMQW1FB
WDPiL3ejAztBmIT+OkO40HGwfBni6kqkbX5djuppppR2E5Z0vie0/Os96ebrNNfMoxtE5kU5CuNC
DYmO7uqS8CeV4b43DOoyAq22qcmGCe0sYqIurI3Jz37Jp6XtejXvT0Pg71sbCDHF//40PxT4Ho6l
JggPvgWNve8N4DB5kR4x/Ag3HJZD5JkXueWWJzfDAvXnX5s+9X1+PkfolqFz+HKydSxL/nJFokgO
71jve6a8irrS8RRf+L51xcfBqLcxMIerWb3KcD3cdUYtFpVdAFuv8J/4arV2Re9tUDmJj3FHSlFd
2zfFSHHVDIYL4rXDU27k0UUVoRa1L+K2Le7zARpPlMnsnOq+jeUUnmMxkTdzswu3f/7m7N9cSHSH
kZyBln16i7+MSGAlRhKZeYffpPtkOpRleuZmZ9cciCH23LMP4qLVevHR78jqGVIUaVpwrUj31Q/s
4uClVe5Rc7aUhSMbY2taLvLkRFqkI7awYtxB3caKEdy78OV3bRiZK9uNwnulyiRG2GAdmQ1VSQ42
sJDtsM8VSKLowYebJmvlodCR1fSoEsBIWT6mc4ZoW4KxpXSqqwQc/ZUsXcKtHU5+8+J8Y5UheVOW
7REzOSgXLiFXS5cL6ot0xFU02P4dcJ92mxrVCtqfvlYcO3iyh+hJc7uCXkyTXWlGDva5gNiUa5d5
QohZb43aZV861YrfisNfywFXpdldnFFyoD2n78Ezyb0WxxOBekyO1ALQyjKu3KhWcyPBz17i9KeK
D9+qQUN23YSFd49XGeN5Km46M3/78+/WmCb/P/1wLc2y6PlYumHrlq5O56MfzjfWGOvpACNo6Zer
XrT5DbasfFdO4uWQi8pZNLQqYifslzWwwYWfNC0jx2hPYTM/Gn1c7ZI6/aJHfnSB4CK68KEc7uh0
Pbipo5660n9DnK1sfcW8TodrOhTOKkorQJ8Iv25ohHUoJ/B0BYNzmm/gtncbN9BJU/Ble5djey1h
pj78+dvmKvvrNMBihM3wihGSELrDlOTnN144ddfY5hBR5zlm0g+Y15J6QVChftPppnb2evupigXq
xtqXy5LpNbVHBpWiJbFTYFU+Ka6DGbXtg3sbRtmha9FEzc9KVzLNNy2xrDrDv+9dkgfweogRUOSQ
a5TqQh83UbVusGVDzotrFFAqGdB11uMtZbECnbkk1cfhwFLFl940TIKOOFaG2r4qc1sB8jiYa8ft
IErU/TLFCqu1fbfPR6BbWX5rOXgrtKB4C12K9J5fPGfRxb7ygzc7wr+kRLT3IufZFcB3Ci7Jon4a
DOeR2TuIic+1Yn9poL93/M1lr0hMI9Hw3BscFAjRKABwxEFkmwg6w0vRBf5SNbKtJb2I9JgY+pc0
t07m6UvU/PmigLGCVd2+tPfSHZ+dmuC3IQ3o7WE5TtKrsGyfwlLsIit6sQtj6xS2i/unRTVbRFRR
wpGxopFoOIjsi9IGqyJcBeFNcR10I6XQ1A/OSoLsJERy7CukM+VZ9FETSEtbhzOvcO/DIHwslVsp
i4/tYJnUooColylJbVPYdSu7ByWV604W8dKMsbpovXIZ2pANGrWMEe70d6E5iXPkJqi6rd6OH8mJ
JJvxznfIN/JT5+wO+XVk1fm69/D500ZZcEZB6UbnP8MFtiiwlG6SssDDrFH609MHnMHGSoc0szRi
HZKEKAasC2O8U50KJTKnhqXRMiQvg22hGRsNeD6IYrDxSiHIJwvRwTp6sTFy71Ul10Cx7LdCqvtg
aMKNTpN1o9WJu/duXMesNmas9BfIN+HqMfdca9klExtGRMnKtkLUdaT60c/H3QAizG5SsY+JJewx
o221MkYm6ps4Cxpb2emtsWjxC4tWOZmQLA6pqKFFZ4RbkQDEpHlJy7PdAttdAH7LwJz03knJoyPv
zFrXZoyOUcd8XzQ67Cv6ol2rX6LH/OIrAFFa3Qs2vh+VSwV8Q9mot6wBOLpc2Ha+o19KkZZhIWXW
vZ6Lg++gLwt7eWXncEf5PCeDQQf9CFW2MejahRmN92PZpuvKFOiLiV0k8ABsk+SstxM6guEeIofJ
jHbX9qJfA0RQgvTeqe2XJHPI8d4prQZF17BXda3C9CY45DZRrS9x6R47YfqXPbWBoWQi05l8nXhG
z8iPSRnSfeVKGz8WIv2E4nAb+oRljpxCKvyCrueYu2EMN9AwFqaunfPeQY6EW7dCplT7Go5xfol9
GN0rqvqimB3jX+8hhsUw+Oqule0iug18DcNeDaGkyazLug8uM2ccDsFd42D87HPnaSzl1knId8Fw
usqnwbHxHJJA6VtPKMabVdAN+dIjHKXtP2N+zJ4SdrzrEWooWWtdJwcPW9kllUB70cGCWOgFB/Mg
shs9cl5kNBIzF6KbU/neSf7D1+cptreKbfApVqBo51ZFIZ312QJIwnAngnBHRJm3LB0G30aD6Tvr
VP2glp6/1IzoLY9889ClJXjkpCDijojDdTcU107WpavQb6aCx6cKLhLKvP5oDFNDOW3WaPUZFXrx
uECy+YzuhXZoHt+PubxKDu6hszkCy67fJQVHWmob+lqjLLFoIf6T/k1aUPQ5TTa92iH0Hut07aaJ
uhUS7rRbbqiEk8I3yGFHHmSLHb8sOh2VnPsxu04Qoiw9cyR2N3GfGzMj4sDFI45qE5aMcZ9Lm8lO
bxE43hJmyTwjcMA+V6prHiAiPLpWaZ+osVzwZX8JY/apAnE9CRLGFbDerFaa665XkIZz1NZuviUc
qT1bcuB8rud8AU6zIxKuXrQWeF9RHmS8JU+jWDQRm0ks9xFLWr0Ph2KT5C5+eF/NV6maqeQ81HeV
C9Ao0tHOeLpcqUb+Oa/O0v8YDPIL2lxvEwQEdHllg/6+wPuqucm5zMdxY7rDQ01rczHqHQqPgEQA
7N8E6ZQctZqiB8s2qI1NRfKhZiSfy1yLHhGyEBrqpSROjslValyJKqUFVdyUuiy2XnSR1d21Nm6K
zrhNM53wrjz4aNXmqcPrl4fhuG/1sdoKwjDqqgw2Sd93q6kTcOlafYQsx/zskkY3BWREpDx9bOxu
gNSMJyTJ4+CGtEXyH0S9bfT+iOXFIg0Ol3Q81NUyBZhf0gqKyXfEbHej2EwvMwwHPWhKtdDsy8K8
1cyCn2CrJKvRia/DQdX2QbgylSg659VkXIi0dG2lO4CY1prqjrrVFdoRwZtuj8XejzkZdmOQ7M2i
OGWNC7ypz9S1gz9/w2GQk9bjZNyJ2xjOm9N/ShgyX9autw75hd9yob0vWrITndYyzjJzzskQEX2g
utfkJXQXZkqoC83Hz7kPCcnB7NLFZbW0TDGs0F1Q3Bn6O5uSziYxslejIaKsKvO7aDCv3cl0O3rY
9qt7YRSIYm1rlYtqPDdU9vmqac8oWPwauHJd4QLLgORrCMLYUE4ZSx9mf2hl9FaYhh8rJX+E7eww
GnE+qUWzK0O4/G6Ucm3IqtcKvGpToQotS9qCCe7ptRcw0c0DjIG2727ylC9lhGSz6tqIQDvwQbsM
SpKODCwZzg2jb6RbZreTtRetGrPz96LXIMK6N2Of3kbqsNX4jbmyxHna4ZmKvPIy60k5GILwkz3Y
V42f2jtniF1CzYmqEql5dKpixHT8Ek/J1l6Yh+SF6sc6ssf3G21ouCypRF8mVnySBJRe+XgunLBJ
TjAEKDOmRy9qk2Mam8mRGoaYRKtfLDwjC8dYSZPEKaskLar2LRVSB2YtNFb1kgsW+XxwoErUVLps
tu4LdCawYC2TvLQlA7FBUhLGw6MVz9ijIN4h5yA2qXt2TS7+Zpvs22wqo1UK5h1FpEuS/opNEJdQ
oAa6+QoDBGCXWEUeq5xyQmIcgriVR+EDC2jJJe1gFYl63DVV6dH+8rDUNrl6KLNRLJziWmLYWrcO
Wt96uuhJrvNWUK/LWlkn7DL5aFj7ELN80jpVrkyT82U5WPA8IjdYU0/CsRS5JDuSPMVYIHowHmEf
WTuz0uKVbqnbQpodtCvMNUDl4Yrk3VUeksXSloe8apJFI1SS4DChekN1gYCbUvPYbdo8OatxsBpK
79nHdxdCRA4t0tSnsVDHCkPHGKZsnKOaensXXYOPezRAY6dUJuXf7Hasg1sN7QxsRuPOwUOABddb
Dr2zDj3ni1KY3sq0wG5rPfk0tGwxYbdrh7lcV/indKzBy5H7TszEQXfCcaf19avb2yd/Era5evPY
q3a5H4iYbEhG85jJxBXmcn8g8aLp74pmlTuxjZehQAFv1Ju4oPkIuUHYLbtED2Q9jpjQcmUtMwWv
8lB0Ww3KTWjSjy8CnbS1sTY3UU4p0dI5JOsxXcsvNmg3zlCwGwADAF7Hjg99nWi/rhHWfiCaIumy
bFOoE2Wck/KSoRNuywaGiQ5MHUqkf6v3ZbeDP6esxx7DYGkoIZxHfeNoZINS4w5guEoSOmMIpHi+
FoXGSyu3DQlxEpeUyxihpgyMhvqKlNSJBG/2RKXCXYtCbR2OxUPgtqcudnZh4F4lSaCvwwZMk6ic
YFuBL14MeX8ZKfrDWKyzqil3ovUvs5Tvze6qrU1AysJTKUc2YXuQXKXWlSrxQeVi6bttwxm5eO5s
6S8gFeI4FtBFCtNsMFfsQwVUlhbxa1dc3KyD6r9iGLlxQ6isQri4ofPshTkpJ5yg6Fd6wmAWcAYs
xijdIHWpNmPIFCEeyjfDz0BhsXeL6FikSQfT3bwYNbDEYRS4K70v9LOksN4jRFlILg3MgKCSt2rB
1G2VspMM4TPS8jiOFybk6CWpHdoqGvtrtLtEGRnFpamirMzUYO2GvrPEBciYUATHYhhfEq0jc9xr
zoWw1pVTTflMfr2WFS4TC60b+ZPjwVQnXDspbsPQrBJgpU4y5XOP5J2HtqQBMmUcNIGCvbatTwDm
93Va3OV+vFaGYNxEXoFbutS4iATNqiIHUlO6+KCUoIntAHMIg6Ftz+RlmegOTnfHvHSHJwxAl2FB
e580amupMCeQ2vgSQ4ciplzfjN54CvR+kvNwKdJze93V/kXpEVVLMxcXkY1+1CMZZp14ZzJ73gL4
YhBbnI1q+N4671GZFmhg6agE94m6Y0x/GQnDu/Lq/s6cTipFnawDTsZAvqjUu9d9r5Bh6d8k5ESE
g3Fj9hWZ4600tomMhsUARXZhRU53I9ACtQ6luag6aZr+onvtXhOJ5OoHbbxOw51qIiXj/LKTIIYZ
VOVQpotgpfUF7FRL4QAS16XiPzH6xh5hPrt0dJbCEHeRbu6ithIrTiyXbf9gD0ztx0ercRk1pzaX
PQl4BPMFtYTBIc9EP0WRom0zV941SX6FxXd8i8kGTSVCDRJrrvya3Uh975wD3zhgzNwN6lnVG58P
VSHoZGEL3lwPF18fgxL7qbT2wG+gxxJ9GYz5msvcvaFrL375/7k7k924la7LPhEB9gxOs+8zlZIs
2RNCtqVgH2Sw59PXSn2D+v9bVRcooEY1SUCWZGVDRpw4Z++152TVhSExb6aelp6JixeE6EcuFWX5
sJwdPGcgvpoqCzZ5Fx08VCtdjUUOmjjiIkmscBe/Z1W+qwb+A/S0sOrkFC97zgW2k7fE1s1/U1m9
4/AhhXroTl2agnyOOAQhsl81s/tcoMJFCjPsRZS/ZAzE4jQ+uhk0V2E32SpGk0+o4Pw2KedlfGmq
gPTnURsHw8/2MwvWchqIRiU4iw+oH9hdzZ9W7V0Y30ZLEbFczV3xKSlJJWt6wvGhHfo/yh3LvWo0
mBVzk2Rle7FvojOrBVOqZkMjFP5rh2woZya6Nww6l23vbA2FtqNLFf2OnkOl9G71bK4FpnKe8Ajs
gTXP1TJcjxQxdc/xSkmSlTMH/oFdEMnda3/X9sGJouY5UvRsJ7tfN7Cf1h1tHgzdaUKD16uzDbqZ
52i+xBOQmHhA+SBGHJEZGHhGnuk108PffiDFiTSfQziKeAnCdTFZiXXsPDjHeffViOG1HmuSlwTx
UxjdYtAU2xJITh+ZPxuVHI2CABWgWy2dJ85w2hLOQoYm5jaP8KfRX/dDfOR6pRtg4N+2k3MaUfPn
ifPhTOWHUZX0J8nqCQPus9BZ9jPDZpql0UaMLquSe/NHYutdjzRXYNfLasg3LeKRVSFmG6uuvJud
la56nb+SeQY/La7GNdJHyLwe2CxSZghzomKYqoSIuZnL0TAbdq0bdTA9bzfwSDymD97a5ca1Y+/x
g/y5PrtrI1u3nbUZbJKQ3EMQFIDwIg+XJ1GwiQC4QJxSsPb91+/8mG5iAmYqordwQvBUO7UhEO+5
iKA/+R3A5oT/Z1aM1/zBoiKlftWDA6E4wakZdoSEERq25x6CI4W44GTU29B4KGnrzH6Q7cDIsh/U
PQo6Nyf2zDAuMjCwAycjp6EUV3hFNpVpIi+lPYDVYFrqpPgaqaV7/93w82MGjplsEH6yvpLg+z5k
ZcbIX95a1K8bT1ufuR3esOlztU3ds9nENTU1tJeoyH812MLCYuDSoU3HZ539ikmNH6p+ZRIR3DUU
GOHkrrgVfmQuMVOz7LH95c5pbF28UgnFKKfB/oG44YhHPqE3R79VD4SnNimJ6jhahZb33OVzcrtX
vVkeqq66V0lzNtDCHUfZnvPfeCXyCEFZkoEfIYZhGftEQPg6RdQHgLqUL0pbL/D+k87eFDMnAXOk
SpL1RxLW+7KDZeNCI0iGjN2PWClQNli7iuI647XZlJbLuYTT7PdX2cikqQmMc9n5W9tp5A5+QEC+
R1gRkEDKkZbO6jGetguEhUomPyrtkJ4Spy8ycJol5Dubw8kjWTMmt4BEewet8xGpJTZD+3NsE+Mw
gCocsmg5uSjCDQ8NSS+wklEkO+Oq9HS2U2Ja51nuYsyhtKbn7yxGzS+pj2SgJcTzqpf5SIYbPAxO
pDWwK//DhAmC8bH2FnbOkKSW9pMcCOTU9DVs5JLkFDNUSKlsxsF+dX39BkqH5m9IjhSpPndgHABz
DfuzNAGFj66cSUYDnkoo6maYERzS9n4tp4gQ6d6/IlFFy6Y2hNnMOyk3kfMU8aeOOqvDdRsXamHg
szF7/+c2adR7ZsrfCND6BdLfWwyVnD4X12oR2U9m3H7ltpkup1S+Ry21dF7crLYeDuGQYZAf+mhX
IHHlBPg3s77qQBZU0CwiDpFmgYU5KI/JqetZIlKkFVk5rV2To1BVJ2vdtcVTm8TbMUwg/SzSTh7M
cRJ7r0Gb0pMNlo02muVZ/yJQIl6dTNOlf/9Ar9iFxoRR8s43BD/H7mtZ8NaOXRDvKssXF3cEVxpa
PiehyYwW2aFGwSDUzWUI4hh8SJ7xbCUjJWSSn6thoGHMYWCuH4yomY6O8OE4qhN5G2pplPItC/lb
Rpz9CIaUiEOnuk1m160NbOeLYKyvmGOcRTnSSaJ54NH5xfxokjhfQHhYmLD6WI8pccyaYlJ0H+lg
msfhcRhMW2/rjxYEZhpFAaOFoIvP49zmm9kV7lpHjbcpddWRbeQwVaQ74Tgc5QfUJ4OVXYw0UsS2
ANps+lTupNv8UXlDe7ghMGHeZdC3Cujfc0ZrA6bZpqnzcJVojP8xxY/F5rVQdj+xos2fpsDzyvx6
RyOgWhOxqPep5fmLwqh6Xtv4AbJnn9IkX870f31HXnPb3nWw/E6Jm73lJGh1fS6fTXd8CNrTfeIy
64/N+udgROO+fQYGU5/j1Ui/bOm7Rr8VA55honYvsWURjWlDmDXlZ73yQyjZmQl+CIK42OdW/8kA
Y8F9gn4S8KZhIr62c9Fsw7DYtgX8QVN/WAA/9wODvTkgRaYQV53Hh8SXzxkVSS+4gLyIlXNouQFz
jTZIY8YSZah2c9mjlMj6hdUnR1sLZ1+P3k9UDc5iRnfB/kPEtOx+txF9uwBAJYg6Y9k04qRVF24R
J3y1xkynzYxWHL0+LIsauUhSEyTxbWCufmiRmeYhtVLpkeMRYwfkHhYOMgRxzkl02ZCP+x6080Kq
9AyAGFfrvJ9TDl6pPPt2+IO2dbALlXe0U3p0gw4+gJYkqwRO3MrKFblPjD4OIa3LFm0moRWy2UoS
a20Rqw0Jcum6jq10k5FEowhwuuoB9gP3PCKOdcWw4jkKO0KTONNEY3HHwgtVPL8FyV4HlEJBAqkq
0LJEJgVBuvnMGo/3LqeVxRu57UXzBJTogbAmCo0hy2thfMeUgXtzuvqL6YNcRGSTS2+0b4OYiwUy
068ig0ZnzNeHY2vRabBdjU+5zFgTjUAd44qjpfXAKbOXRW8U/BFYBLASkZefgyr5I2h1bbsson/z
OKwwOtvwKlreHS4cnZCuaKVqa1Mtk1MzMlYSnM9BsCrm3OZ0C4hPLR/B1Gwd7R41EJ+/G4frqBmN
pXj4Rv5j4TDneS3LeVimxKEVcgqPDJ/bixNBMGQ8fUL+rbEhDPE2GzhdGT/KofoiZDf5YSmvPcWl
iURbRxPhMjUtdDf89OL0SPaTPqVoezUJUpfRgkJQ4UKjR1lRstNMX0un/20M6lj6U7m3Y2Jbh8zS
JIVYHnFmbfsnHRepqh2w/qW5xV3vbeBSWWft0Q+gINYrLczhPIAIvKOaX9VUhPdKbYu2bu4MCNf9
rAb6XyUOjyBVD3Jew3tx9XWb7Fvp91foyMNVtL7etYJ6tUs/uqL1bmmq03vizN5x9uJ3NWFDI+xI
5JvYtboVWN197Cf5JaJQvnMuAIJKmOWhVxFT6MRr6P2UJai3GAa5VU1POM8dgAkcIayfPWqpAwjv
5AnnQvpkUMAuxjbqdo9vDnnhHgyjYQLT99Wqr0HviQpMTOimw9rrMiIdHmA+Y2iaTRBmzT18POjG
5d6Lh4uZefoeqik68sLfi7aAFpKZdM/IM3yOgj+y6ptXBuMoTNjGTpZnuCvtuPXJRz3tDx3zhqg8
28F4Nme7fy5wUIBfv3OWHp5j04EFXc0JkWR8ac4e0Bo3KTZTGPwVdaNfvh/MVT6IEkqVq1/cTH2x
r5in/3y7tANEikW4+f6mbGtrr+X8MjnpnWosfBtsq6UZXRe7cO6dF4/UDU7r5iYSlJ/Qpkcomz5p
QImLKF3yEXIOYUWWDUlRdmcsnYl2RoHBysQz67+rUagvOyELGcVicY49smrM2fBXfirHSxjDDY6b
+DbLtGFwHnw4vYunn8nWstZipzNXPJUuA46x9/9GnKYfG47LTfMx5vEvmZr9q3YSCz1A8JQKA8gj
XF20F1BFOt2U20fv9BQTAHBwh6w74gg72U5bMQwC7aC1/RIYvnkXxtFO6F30UN+qqdg4TIdPLk6P
hWsMhzkVL3iFiN8xPLSJHbf1qC9Byji5Zdi65BlP24HgE0PpV93K+vmBErWsc5dM/ZuyInXsowvx
XzlbQTEcJhnKpVXbEtcgE6TSlKcE1ckq915E6iwNDANoEpt0B8r/HhqZunhGBNUgJik2MzL7bOT9
Hg9qsudNIRtrKNofhWeBDZ09ri+ZrGlR1BuXkF0rqqI3rwvGg+kpsUy8ryp1iWBIlXHPUv0yDYZ9
cLTIaLiV47p1qvhEa+VpSBN7FZkjgbTJaJ/R0lor8pPdJePxic5FrpB3llvtEbGsPF1vh9rwniY/
L680nzdj3ULE6yDoZ1Vw7CFDeH2ZbwQNpEX4EHbYHVY9p6jXxdTe9fQ9RLEZeQhVn5y58A51x5JP
SCICMwi6piuORcjMg1iafuMkRoyayy2RIc+/RG1FuyALyNNKEJL6JN5KIyzuFtCNnX7MLpX/DpTO
33sV+ueqHV3uBDIQLfc9pVS4KM32FJaF2M6c97dNU9+yFmGK1PHX0Fji8v1Qgp0M6sLYTciK1pH4
bNip2jll0l4HvyFAUAQTQueVghHsaLsnoMer0Oj0hXDU9WSH8jD5ibfWob8jI30mnWHotsLnQq2M
IFgB39o7Ug5LTtJIXvxbRprWnn0OTxUnxCqW4WqSRrGLWnqg85hWK8NNKnRR1XQMjCBbWn7COaB+
yP0i0tUJAG73SRFsZVU7f4rSWVUTmT5WY77l1jSdmA36nMvy7DlT/HknJS3n8aASRNCGfNN9UT4F
hXTvJeb2lejeJQKWDcAC95DA/d3ZqvllqsBe2kX61wV9BPlo8p8EKqyFCh9NnZkmbRPQH8TuP84N
Mqk+AyZom0Ta25hpKhIpoOGUN99ENxp4bbwycwb7HLT0hx22f8OrNQ/VPWNHdof8kdnnEFxkkcw2
TUGOdkULosIKQjJlh0QYKnpRfJay3E3ZPF2/zR7RYPw1aoToRjpdyIEfDiLL9lVC6lZOagge7PRs
4k+pescDV1Z6p1o04kK6C7foVJ3nOHl1WqZ7Qyatp6yFPeTOVgYyQGAkGqW1LSFvnuGKgTDKumRr
dA7ND2R+KCKqp7nK5ieJXvHei/GoFYYu+3E4yawkPpeBK+Ew2L9E3q19u/fWmSMjyEV2Sf/OHhZe
bA6rjBVqC6xkeppHdx/PVXCRNCI3qsnbUwrkeBT5sEkf/z46pUb/sMD25N5yxRAxbJyZvjwo2CoJ
WKJA8q2bCbqX5dP1lNWjr566w2kq3eA4attiLNMznGhcA1NqNP/A17g1Yjv5wNZlDWcrmmY447VN
W8YYzt8PucGN2U3ZflB5SdQxD3mU0mwobUaqAwK6sEPaLxiiRa85gSP374eCKIA16zqQ8se/lUkU
UnnQbLIwB/eFDF8avwlfVP3TZtJ2dWdxn2lQbcq5yzcPwx86SfTSGHe8Q+rICyd6zod1nTxhUmSe
L3PnkWTSG2fLHDZdh8/aUJHDSF//QE04bckzSs9OIB4BTh2dJ5rxJ2ES5Ia8ZznNxQvJ1+Vxqrpm
FcBl2vmuq64RvAliZNPqKq1iZzcvmND0scGOe9WmfBtab7pwsz5Nlp1+1SA+HJs5Cw/V3NnHsmxI
hZs9b/U/Cx/Sa/aM1L83iVBU9i9OfIeS+frKjwqgPQ+eUSUkSkWz2/Zd4S20b3CkI5nrNRhMjpNG
2K1Gp3ChtOYpI1DoTDTwzRsbU8uCV44v4UjlogMM+b7hH8js9m7caNmqhfi1Scwu2hZ5MK2VOzUb
fgEbZdwEy7RtgxeSZLe5A5M54lb5IeeN6TeYqZX/mYfTthhjdbdicLoc66rVMAbEuzeGWuWdOa10
4BdM3PL+HI1rvxfPIZNHGGfesxPSnNIy+YD/SEtQlvpUE6Zx7kxSSDFET9p8LixfPlJE7aV+10Hi
baqgs17gF7NCRoazof0cHpiALlv8EQumJcQmyVFKkiGMNWbe8oC8Qp+CvKBxF5FONuM1IV+SOVRh
IY0L63TYKwG5bZnPlX0Nx7hczG3s7NxC9ruogmRVE6NxQ//G4F+3l++v7Ki2AFSYYtuiRDpoS/52
vb5Dhzb6NCpQmgzxrLYoBAGKibhAE9b/DY26vIYUEWcyrtcBJuiTtCsemDctZ6LPkZXI/majNrqJ
TLRH4Xg36XZ3M9DWJYzy4WVIX+zYtF+/vyid5yo07Gsu7RePYvlceYhiCRkIf4LM3XOa6endJfm2
8eoIbMhUPP27BNIy/yn9DDwHP6dDs0Dg+yYA4x8KSBA2eJtREZGP4iChacwnUq7CReAk49pNCfsK
ywkLh1WSCNbJYlVOsJmieNr7UB9WTmR2G/YXtcjq0qO9Og/00xCvxA68B5nTnbCC5aQJky6yJrp8
P4wqoteonSPd6Yd6Y4OANxD5dA+y9syBRd2qMb3iUOrP3w/GyGSsHNHVfH9ppr+rhKl9YQf9MZJi
1fRNs1O98I+oc+K9TuLkGAaus5/KtD4UzS+vZ/+yiiA+fz+YYIUItGzfC9xb3xnH/SPoOCYpez07
1ghOS1Acc6HlG8eh1ekQoYlJonzN+9Y7AiVBPqN6FK6R/2PsNKETitcn5mw3U4dAl0bIyim6R5ZI
oc//4/50gnBnBNXB55Y+ouezFkqkYpv3qn0rR6ZVKsvLSzXMPV06NS4NMl3uHS3jFUnSwaYOqwoX
1U0ErXGu5fhuR2P6gxkNAvARU3PrvKWIC7KlcKnOkOPbG3VUj9xmFbX1iZjrVRsY6rlqAQn++zXk
/NOtEPgCj18Q+LawPd/2H9bj/6Ierkv8/2b/aJaM5FhGOlFMqB21/t1ns/Gz80nx6NHkgEDnZ9K0
HQ5FyOJm27SsKqOc+MBSaAcjzF6GgudYkJTLopLcpgACtBNDTYOMHhFq5v5WhN5xVkFFEUco4Srr
PcRAuCpbNrSmaB70tWoDRYxMo5pxuWU5tzgrxP7fX7L73wlQHp+1EKGwLIQbVgg64R8vGYfu0FZ1
qxeqUz0tVV+tshCUYa9swtE9d1OOqB0bm/O2FdnmKSi9ldlEybVls75iuZdLBVr5kCCMq0K/eRsT
ZRywP2QrScHxs5PMP/L+UnQZDpwJwJtQ/J6M/UusP3oz+jWXVXuxbM1QkkywhVbj1aGSfIvdzjyQ
xPEmMvNgFbFxRNBOOHeBlJMRFpYRNzJ+/fvb8U/fQyBM0NQidAPeEQx5/7AGyMq247TnGjYckg7p
KH36hfFF8nuxrI1Hp95CJtB7ksa8A8/43//4/+LMevx1Rzz4FUwuLMf8x2fhliEO4QT2ZDS5H7mR
/Bp9d9+TKkeoD0GCmWUciC2dc71mGjvA1Rs/3Fy0y77tmt2/P5f/3RtBx8I2/YfFPggeHor/ciew
DBqpkgysI7v8O+KSIaZ9T9CHx8StA1UBYjVw5w6fi/2fd+H/yqb8/5kB2X6YcmHp/R8QcXdVfJTJ
x3/1H3//xv9z+pvr/fcFLwCRggfGxEvpe65nmf+0wsQNU5cIIPBS1KUOf8VTSSsPnH1MMhFdaubn
QR2pA1xi90fnx82RdWwiw1YVD8x/RcQjSRb5x9x0ahdTE80LFdTGrZtTK13HtD1OqVSBOgjcGiQA
qrCf4r+sOGP51KdGsof5WborxA4ZcOtSBGob9Y1m+ekSZCVTV0bTKmpYVv7o7MGE40QQrvl9xwFa
HVibEXDChNcj7cJ9Y8wM3ryU/HOp6YpEjWIANxnFptHKz346zoiDpp3gdgDbqUwkRH4KOmD3MEuS
KsECCEpKUoaCj7daGitifJdBFu0aFIQ4BDzU7imb24cF1a7caD37j/Fe1e8aM3RfUooSiocO3eFi
FHp8mmxJnKacHlQA0++3TTHX2SKDvk7zJHOR8y3j1Edo4FObR7tSl7TgdIcK649dx+9VNY/GhqZe
6SCqYt9b6rpUkCRYQTnr8/Kxig5R+Gn1NIUG+GCwT7VIj/WMruYAuioq95Gp3GrXOoF8AumZgj1P
GeLoGL23CxHwufdC53nQ4QyelCf9HkZGdk+quN4xbykY6pUTRwMYmW4Z9e8dn0u9hIOh3/wkaHax
V3jtqibtnnDPLNl5tBUJ+RC0mgnQIl25jVEOgPfzf+gxeZd5+Yf0agR9XlN7yzpMvKOZ0a9Y5Bq0
38JJ62lFCzVbA5VN57VZcPKScWwugqlzoZUiyZujxv/rW6LAAjfJYgOkDHRTR6MvL9v+S5bdwQ2Y
he3MYfpFuJdaWHZjLW05gGKwkibnACPIIg1Et2tY1+xy4LrKVdpNOEsD5k/Ehq17FGrzkmTd6KcA
Y7drEwRhtpHcFEN0ykdpQF+ZhvTdwoqU4lcLYkrJvrUKzMV20NG3zslyiKhHL2lduztyFeAXdmPw
he2yWvYFSfYoknhOcLi669A25QYHILV50ouVbAq8N4VGnaH8kRuSjhDpFCQPcqqfsaKvMFnRxeVZ
cI70FnWIRKu0r5Bpg7Mzks1ma58GHBKL1NMkL9u04woHMXNiMQWOTDoiQRIwHer+mjUm5sY/m757
tB6SN6YPR468T2HEhdy5/GyC/hil2oOebw1iPwU+bno3PrmuiWFe6z8gQNBPMcpFVZc9e01rLLBs
/NBudPTyYkOLnmshym1kJcLcI19YtLVcMo0/cvC4jrTwoNuAUE1EuQrTZlc6w2/ckXsbT6SO7acE
Rg99CsddMMRZcvZMqAH9RTVOTLOnh3gbKP4iMkCFKzf9E03kL3le9pf7/tqXBJA1kT7UoN4XllO2
95jUFuUPpx6uKwNMfaQi6Data4bkSjl/VK0Simr7Z5kxrZ1jIOGRY0KKh+kGQ+Rt9gp7RWMAd4GA
aOhHOf03b596rTiPATJR1Ji7wsuOws5e+5ws9TzjCijmtUvDrR3bv8qItkR3Ihio0dTlUYyrB3j/
Eu3je6kd8pzTRz+cyqkgkXXFbPSaJ/FbNYXEvZmP+UeNEpHjotr2Mi5WnlHNP6dQY2yOXi2mzaib
CS7mXje2NhBARlZ6iVvHOdgdlmQSzndu7t4gWRKnZZtIxa3qc2rQC9UtWfV5m2/rSvzQs/gs5pHc
D5wOK5yphGt55U3jEUG+c6vRQCSxuPiMFoHDzE/xwKv3xWySIzWc3DnAL2/cfdN99tpmQl/MEBZO
XbkoWhlt4iAZF11h3KfW/wjNGRFxK/eJV5ImxmhsaZvTl9JOv24NNABMjLfaJxCAJsRrXXVPlNrP
iZdvMAT+UlyJS5oasH5UdqikGd6BROfEdgyvbT0uRZO9dolrbGShgHD7BcW9Cwmhqx2D38sERyqf
0EbygzisgyzmNMcJGF/A0n+U+pG0/9gA/vFkwDP1+qLbo7q6l342ouiLWtiSPeS/gkkjjv1+hRci
XRiuFa+Ej/MQaACZSkOEDPnhPIw8iAUFS/ly9C21CoyepA03eY1xq+/slqChzmLZzR4lteJSWbGK
Up8/lEwg/5AIJ/5PI0XmHgDfjOLKW0g5uaxeJRHcLhxn2NSkLKbRi5Wb6WGGS0AB2XPzzGax9mLh
w6RDB1dFOt6j7EBi2SCmiUemipU1rhIHWgZN3mZFVJRzo+4lfXq2+bByhZSw+uk2iFAtk+Fx3tpg
o/M8X/p2bq6zSFww+HmLnJyDeOIo2Y/mRaqx2ZowZbFgWnpTIwWlCj5pEULwNuWLU/nbSupsARwR
h6p/H12aFE4/RUxX4dk3MuxQT0TPiECDvY24zRqbeCfL6ofHseLFyIaNFUCjpN1QP6EfWBqTS7pM
mB37SuODHc3mEgSGXgcendWA671xW4y72ivWkBQ3aiQfCr3yl/Cmj2SM3iaPeY9VYcpwjN/MIJYl
CpoFx7N6LYrgrIfhs04zEBjBe+UiVBAox0XSHjOTzzjBvlCzMi7M1rJwe7pbI8jRpGmH/ZAg80Xo
obbkDA4jQKhrn9OfljFYy2FojtYknmPlMiENVu04sWCh2zlOOSaOgaTuDkpqGTKNL1FnoJ7yDSbJ
9nnOsidrsGLwKv1L7Omdq7s7rSbfklf6IJ9DUjW3MI1QD0wFU4b0qaI/vMprjq06Nc+GqD49bjLW
f3vJJVQjXGYaa6O3reQ2CYL30tR/bYOkphQMXaPzaqlF8wGL6SMqLJPpfL6cdRvsm96/6zldydg6
ZYN1061SgEetuyeMr9JtcTQF71OGaj9F01o7FHmh6TIyrDogT9kWm6ODMZL46occmrH5Ls4Vy2CM
8I9V1P0bVuVlIjwKzG1/h9uztmBq0zqNV0Ge/47hZ6PduqqWEQG57k8NcA005ySAW22xFeXAXJVJ
3baYJudAygo7JBkbbInosI8TBNwNXh1r6UTcERLbwpLpCkjuBq9wzWAdtoixdZTGO2kaT44KXpSZ
F9sos97cyT0w7cbtayFwkQU5n6NZr9NWfcdWvaYD23mYjLi2Tf0prbRf0jL9Cw8GMdWAHVRMXQLa
dcw3VRVVhyai4UrfeyEpnYntzt/bhMYCs3TEg05rL8s4pmhrMwh8AYdV3DT6it4SWnzX/kyY9CyT
OeGZxAaOa8273bpHXBb1RZnlWSDUek5mBAhlmLY7JvBIbWb6G8JGWUWSDT61HPy/N+q11rGLctjI
WNvl705mC1f4ybqq5Ps8etMmVZX/lgXMBzLxgBsgklvTa8IFYBLXp1y0E8otgMhIZ1g7ZmYso2Qs
1z2dE8leuerdFucPI41MRV9o6catX5Uf6LIIrDYdQu0LtQqxE57CkSUnQgR11iZBOIPyehwpLkrd
mT8EWtLbmFj4Nq3kPaoGyrxBkz6LQWK4IsF4sfPgN2r4TWFQyajc9Zf1KM1b5zQfrfYykiMx6qFP
oCgzrHTrcFtsykE7z3iY157t/PJcUuADgl5VVezY+IOHgapecb440QpdmxDvDwrh5ZfVd9l6yMw7
miPAFcBDFhp3Lw/ToaiMN62cDleY3GY1Ns3IrohRSX1jb6GsI83O2jM9GXB7JFhLyzaz72nSBZuZ
PgTxLXxUNHMxGhs1Cjc33JYP92xWs/URCeEhp0sM2noY/zQbcA1sMXFDfEAjIQDCu1Vd+6cYu2yb
ZSVwRbzEV49mtt0XDyAAFRGdjl0WdyiUyFpt57bbkxjHSwmwtRTIapCYV6dxcPN1gqP6EDF7oGnx
yrMt977mBTMQ+R3MhrUOWjLoI4eEP51psjakHwYvwkdkkLKVs9ca1i1/HNNqRL5PjTAypoNJfy0j
9Y6ZKtzWhZn9rCdcIUVsLccw6F5nxHUyqdW5m0P0J5Z7Cu2k25eDila00/rt6CA2c1PEYAiNyDjS
NLS6dNrTR62XXSHii5eW+qUHpERKC+7rENzUMFlkMBZzfKRBWK4LsCQlqo4D5CY2Sm3Ed/pyaP4n
q/xTdd0lrJAZt7xG8jtie1dSukM172y0so281YXMcQARndGFLbu2ZTUkLiM0LzqaJ/OEDVl5tLpG
0V3mMsvW2ZhCzuUplCX/zjRToqpgcpql47TmpPxZybJ+4oGDXxMeIBn566ahYVz0EcWeUfFkiLnJ
W4MSjxVrYdr6ZzCrbotD2V9WdbPEHXyd4+pvOVUv5HDizzfaUnwZE/l6livRLavpFpXuJ2LTYtu5
PYnNnHt5ZyLUiYM8asvr167N3RFKi3g0eyuVCk9zAj1saIARyopdP43C3YCZZkcg2hKXwVMxa3ab
KSA+rVtldnkHgZni07B2CqrXpmLIvYThzXVftm+z0XKOkmG95Kx4tLvsmLnTzWtwN/mVQJZiswmm
g+U8to10FQyYYxCIM+dGlEshtaO5nz+Zen4fRxN98FBw1I/vE8DTZZkxdQTww0AqadaJjQdQwtLZ
BtJaoeABy13KmxuS7ILC/xOuGl5Stjscw7r9nD1ymvF7ptdY5wZ55F13NURq7FrWnw7wR1+R7ACH
/eDZJSG1adI3Bw1jB/OmSfgxMHdgUaidfvkdYtepTy9dhfNh0aCUfFOifjIJNzs2MqFvEiHwWkYi
+GNLn+NBikQFG/jVJwAdHBO7d1swLvJjX/3QfuZsyONtokXnQ1nYFRRbmwYdjHuQfUZ+czg4vCqf
zO8JoMC90QPH3WhmhDtJ/Wb3yqJq6PIfXhc2hzQuh3czbrbaYN7XpY8kxJBr2StQSmH3a2CCcEvT
GG/3I4EvqzwK8/c4w3lqtfAirU7suyzLDxnKAG5Q8mEMUdPM17HMfjfFGNo7J0SgrRqBBDeLj/nU
I4DDKN9ulelcgwokPtxn44z45w8Bia+oJBClWzgrKlc5G+IKjE88qdOts+z4URc6JTbK9gXT0MSC
01Urk7qdkM6ihr3YTvkpmMPn/0HdeSzHrWxZ9IcaEfBmWr6KRe85QdCI8EACSNiv74XiFSlKlJ5u
RL9Bz6+RyCog85y11zbqLCKRYUYn7Neugzivd643lGtV4U7F2cwr18gfLupcbk1sbLziQKiYgSVD
vtFsu1/pGuRIbVVXjeUS0dWkP0t0Xp98pZCfJHiF9ITf6gzmhDRZgLqIRTZ9UV4pvrkdz1mNMPJk
3QLihF/kcLoK+4CTC3PgnUq1M1y1agwrD2KC43PLlCFxqrOqDo54XUVL+hQIJacZdUa0+E2cSGYF
UJYWR8+GAMpOGZIc74x738e6vEw9zzwuFTvaDA08d145u6puXZ4CoUFjNOlb03d4t3CumFVo8GYO
EdJd1En+c36dx3BqnjYfKdfl4RHNrB6fitOCWRtZhZaCVX42J/Xsb2IdGxA/OrC63NY2PFKIKXil
swQhHjYS0opjQG0d+QZFuB0FYceVNlwPoZ8l7DxE7S4d0Ps1BFN2DNCxkClP3aQBnBwVfhMzSsxp
ZSuzlZSt2PZaK+76TjCI8xIOPZoGrV6n3aVmtB3tYiEIoJVbZ5pUHiTHs2oZeINc9JSfQe3oEU3z
EUS2q9+EnHqM0nmoMvbCsAAZSXklXqkZp6RUEkKQ8ABrlQjqkVZznFB4+fVJZREIqdOd2xbRCVVQ
+Ix79kNe2UfLWsTjedIidRhDiw5mkmaMJwWG3GBra+awK9m57sB7/XUZ1xwTm2TXKLZxxv2/OEqi
4KXqY3gHLqszr+BzDKQ/njMNiPaNGUWXrtH6zMT8ItgRGuBRK8nNbl1lNJc2yNOF3nnVzRC4yLip
gD0NCKXsEdMr56Fl8Pum1l5/cavRWGACTIsF6dyE0kauKHVFCwjPtgb+hr08XHkj9VdabMlMWoEb
XpGEJjtHaK27hEd3uEJheNrYjWVkJ9TeQxQ7pLG1PCKNYRXpuoJdpb83T6mS0jhjIicPsm8cpL5p
itETehCjfK0VHbLQCcHr1aTbpIO4xczVZIuS3dNSydVSbLWwy5YitcnE1YPc6noWERvvPeastRDd
Ep0lQ0ciu7VE1ixT46pzQt1YgSdQDVRpY7yPApQHseK6BAN4y8zLcbiTthrdRJHrbTDiyJXVjMBT
PvVXS7dqcfc2IN05AOQtvAMJKYukbbq0occrhomFBmnUtxaobndm1wq3N8dzw72oM/xtQ81BJjBK
UOrK9+eaFWqnTkp6RQJxzrvWqR/qPu6ZpvWFWARqmB1rpOHY3xu8Hthr1/MqdcclNY6S4LmWzUKZ
1T4rfIpsnR4x8CwegvqcLTpoXleVxOIsmSvrqjasmSAjXM9ZXTNbaCiuJhSRm2eNSItz1eKgMqup
s2ASNPhMHzvP5XDhMujh30OBxorwmztwFuIVjlY5TWptYWRBtCklvmRe7EV/xgOUzAZgk/mM/Zyu
6dHu2PKmwVorA3UB3pVeJqqaZws/U3VciklisCO1h3jR0TGMUj1CxCSc+w6x1wKzyPCSl0nj7cra
KJ5Ax8oLeh70O7tMMQXrsYfNJ+Bc1zfGpuBYZHHroQh+YZGZzOdl1jX8IL2i3KiMM2u+O10TLvga
FbxYbcNE8BSHvLeFY2vNyi11PFoa1X/zWLdNbV4U9ORo1NysLacebljZKq9pR5NHExnhi8KCc62H
fbPuIFjE0peqPqwEUTVMLyBIbAycHv+oxUdz6fdWAN3N5O9OlT08ltF4uDAlIdZQ1iTs40Ef5qIA
qDh2iPM+ZyRbFqIM8m1tdUsvnXaKKQJijkDMfuU4DTWxrTxmCqONBY08+kQAqpyTqlQ6cw5jzGMY
GG17dVA35D6GDREsb174KXsF38vFxux0GkqK7NWhpOLWCgfvBFiFwQTlM5ZYeU5HhV6WgUy2su75
APi8qIN0GNZmmWpnDa701zFu6nYBWKgdu10fxru8briT8NAkp+eyPJybtWo+o2rhBqabAdcHxLfT
gEWRLLWN1CLkG+r2g3QAyyi2yIh4R9TlYFCpldA+rxCDJFwI4xy7hRJkR5Xt3MZZ4QJutFF7lmk9
Bhyn06ynNOpUB8bNpEajQ6nOI622tXMbItXetGHrL+0G5dRxpKrpGZ3szPEk24bxquv0EvFiz6gc
PI84fWRJR84N3VDuSqA60HlMC+tmbB1iTpmmXJVtwM7OGgm1R6LwdzAP+dIMdZ+QJfROVWn22m4z
eT4mNg/csBrUoyxrB0idsnrMMrVTWJqFubaV5IoM+icZK6xK2otdpomSl/PKFmMHbtEpDq3TdEHw
cgv9fKmZvrUPJUKfpU+f78LRqDmZ8bEuzHSif2Ki9UbXuupZrQZVxfLHUPIzwYGON33O4ZLSbeRJ
/MhUTFqPIQnq8rTj3F0T3qSh/KHjA8wJpleylM9Vr6njGt62iZZa3XONYi/CdNccSnH9P/jRPzaE
DL9CQn9eSadlHPYe6/GhDp7fVoaW00XNKlGG5j7xCBBPrdS0SEwbRFKQ5cXIqJHfF5Orx49dopmp
+RrVmnuuGVm6TkZd/WYy/u+O/8VmMRtGDCpCz9x97FQW3wy7kOPSivwwnxeJG8ojEWbJiawTXoJt
SAffheaYibZOM/A/WWb23S+ryDyNKnMe4cyJOcpV1ZabPc16uizvftxM0q5Q3fuRBOeJU5dXTINq
4vpPm8o0VtILg+fIuPr9utLwzO5BdQcsMyGTSXNGxoSp0w/ry2wgur2uYiPK9v2IqWNBOKfv+PLK
GAaw248VccdOuMU84+sBhfzDijPN2VQyFqpe28LI39acAz+Wbal6+EI+1pwD60r0vqyNg9kPy864
UElER2Z/E7sdEAS4Ld5MzoX1DxtPnH3+MKvTyBoR+EzrHzOp3S1EriRQRpZtDGc6pxy8zSJjxcW0
puQlabaBhbGgHsUki83HM9WyJUnbf7UKFb7rXwW2ldS87T9WoUTemPzGnanoc6hV+zjSi1fHFPpz
NEr/KBgqazVIkpw/bUcjOpDn6ljyrjmsSP2gM+cENpL1YU/qUAO4dKNm/rErRSFl3PQEbqj9S+0U
WUqL8mFamNbkCwkhco4nqa9jrQjaXnJF/bu1aVBKfaML4Z66ARBWK7Ngq4NSnoR5C2Xr2tRAYn9O
Tz8WqZYfVGe6ImU8/2qbmhpRyfNIIoADeVr2YMAt3+vve9XKEcxY5Wuboa0Mi553yjByAsmws0yb
1jxLJqnVKMZlGjiw4p92rpmBrBKrmL+qDHNjqwylvtq9os+sru1udK4/9q8GRWYb39LZIBFaoNMb
Oe/QVJhSBYmS942swgmAWL+b3v+8kYXkYlcU4De9/GUty/LbHgB49OoSYQFX3P+woVUsJzgShXN8
2NL2RXSOL+ByqOxXfZDfDrtaol0UzqDQeNvXdo+0CL70oQVeXH/766VtSsBg5un6blrcjmEbzAI2
wg5Jmkarzz7vby0ONNxjSHt83+HGPS8P2nqRcb7vcqEEACW2tXsTVe5xbK4+lrq9CUQqi5zoL5sZ
SSOlQoAk45ZZDs1y2vOOY388ss1gVwGSRh2v64Ic4EPDURTvFCIdSWu7M1mAAB+Wv457CjOLPJnr
nqUfa9wH3BZXG0eX76vgVHPLVZez7ghLu7j8tBPWlNOuvvj9VtjxxDpSdVQ5Nz8uh4vIFGtdyLO6
ePrNjhhZNZHS9v6LNXHDcsspWSf+uCrOS7TwVnz69bZYUYxpmD1sBr1+YlC7npbGMhoeNEGq/D8t
jg2qYKzBgp9qXqwumr3vj21O84sJFCEvTfXy32+SlVwwerfrcO273qNH75XKTI+LYERCeGy333fM
bkP+lUuuhqyHe1ZIMoAALCa8oZlqVGKJLqIUp36azg5LaD3BdU2O+/MimoaUc0Hd2he7aD9nUpTg
72QfMpxUDeBGz+TOM4Op5vU6SAknKfVt12J24RZHSBwbXc1WPiCCx/R93OZpc+Qp6qNm1jUR6mru
RCKaDZF65+nGmUz5Smi+gqXX231aYpt+eA/HxDBWfMNmRHoiurNK0s9sswN51iGG/L7QJgb9bfSo
Syhid+6Z+8NaO2sEhy5kfj+strXQneVZtWUDokUN9ZGfNtwdHi6b1oVpy20Ym9HWL6dFd6zfump5
4ZOm3fqjmLvtJD2Ydt6Ee689l19OFKcnqp/tOJssGSWz9lReSha1fNmjo6TQHj1Hzgja8rnEeFhr
Rx8rccMfnsby0kTxi58yPf96M156EAFJuBasVCXI6bQhD60Qs4tzqssCQKcM78Pqtp6o1fdduZ0g
cIoerQZc6L+zMo+496FxL+f/L1fmRuASzJV3cmzIEjZGzE7KRJb6fXWO342i5dAp5of9uRVmWxq+
8D64Y4C+0AiOvEE5dXtWBH9YqFuB/VIT9/xPO3W1x/WTpexBC0Faayjsx4QvkuqY0OlwI1ZU87zW
k3McZeSuMTh/2rj3+qKQ9+9Ld2ZOJ4TiEk2SQggQ5capvsy5iZDRGh5j7j6HHXykJ/sMTturlcvR
ceuV61QqrVXyBPQv4kVQr4aE2X1ie6yDI1D6Mu5vpj09MTlnUXcuzeKQdF1Q6QtZDFAQAph12t+3
sGngAwGlTQNT7Q79jJF6ymQD+GmbTwUAEwieDVTQmpjijNv3rX5bJTz7pLM0E3kqafmYe2Exeecz
FuJf7fpLkc9IQfOWu/pl5e8k/ISTkkHCtPYPIXaG9vnHzT9JsEUW7Q/L/ziclqIa4f1/AAD8VA99
f/E7BGAI+L57CrOUXzkA2y/9LSfgEh6CH6PEu3o86sZWhxT/hwyIfcJGfXvDCXqRJIOKNA2pZizC
CBTkm+4Mq3daoOx4IIF3e+bOcBlgDW4BgzSBA4EQ25x5w3d2wHNuys4hEfsLPoD1xj62su7mHSFQ
WnUTKz3P2X+PETCLsD3/BomcxiM+ETOyWsuJJkj7YmUy6/o9UVAz7Q2clmBf8FCTVWvbLl5NdEFY
n+aZc/8lYGBj7mPndJWNYIDfOQM2Lv7KiJvjT6yBPri3TtYxG5WEs7rT2FOQbgizfPw77MDugmZB
JqgoWTcSAH+nD4pseM41tiQ/EQhua7mXgac8qHVypqUkTn4HI4y2v7BCo+HjCJBgOqz+DP1qYhKY
u58D2V9ZSnYXwIcc8ITWXKWFevLXhAJL5RMgLa5HP1IKqZtRXG4yAh37dS5gfP1i29v10Qe1IEYP
NtEyH9LCvTnQC2adq1jAjNM/EQy4U26aKLixQ7EAf53lOpyhqX77iWfw+A6mIMdLlprrIdQ2/4lr
MBQ2twTB/D0jGVb/Gfkzn8V70gzxXLGKhUlzF+RTc/qZdkCTfx371YMBaDsbUkssQl15+ZV8yMsy
XyqMOWcT/kCI4FormF8hM+RzrNqYoqx4U0bs74KRzsswWR3AiLzurqsKE2OjYNPneMZ88FdAQmlH
eMP48gtGIpqkH7C3B07CKLTzEAblV1YiH80XsjmvRYjmUHMjff4XzETegTwPhf8iRxJmupyA0T5j
bIIe9w8AxUSGdh2imMSPi+OEfChjrh9JigLWLevS+w+YwujrbK9mFjJ4hojkfgh2pleGevY3YIVf
yXIhEnjvgPP8zEjaYdENDoq0Mbn/zlqEChK/rq8YAJoSTPb30AXY3oB/bwjm7uhcvtMXKYH9FU12
kNi2dwlOaG1K6muJ1+7w96ibRjooqnne7kKZw9uAZbgUAEB9lYwx605fOoNNruU7pOFRkon6nIEm
Vycau7eFoQxIPYO1WpQrupNOeqU2lnFrjUdZJR9/IDjG/ig2/BEDQGBdR47HN8b3H0Pb12jkvUV0
wp1uVtquujA5jON8Th/ZCA3gTl7IkRW5v6KyhP/OfLCfwGJGwe3s78GPqmysJZEoriypfS9j7/6d
AjGBgme6yqfYULS9bfUtKzPkVy6D+6Jih9nt3/GQso4vROCd93bwXPQlzeMKq1KT4fKSkzVnJICR
Vmj+yqqjnWUysTWxoqrtDYKkfdtNovIEBheORNXYD4smzvkDwULLLM1QYGVPH2QJPHe4oIvZhvL/
FS8ps5rLYkLZ5sSYDGl+T5tJDF7yF5xJiMpjV8esmmtvS91qPH/nTRglIWn1bLl6h04aBQepw4Ti
rDdkj4iwQS3XmINK1JleEzacLJo6b2Z3UbEbdOfVRjwsvKhB1MSCPLAJCbQ4ZiZMJWHb6tAMVSba
hYNnhpoV/Yrn//JArDi6i5FES+cTtZL49B6NQOjzD3QlodJjpelsMBunEpck9Sx+hs0Jj5s1KvzH
A8dSgj/M45zS+6rwN7yc03mnN2d/CbUAWFwWhqlvQwwllHc+2+kjQ2n7hJ0eHUg4GeZtQycCnAtl
EXORKo8H1MVGzNoz6wvMo195FwurpwXRp3jt+jP24jotPzkscVHDLKBevsMvhHkvsDfNf+VfWHCv
26xCaCiZJ0Xo/ipeBv3addhSJoip74eoxSyo0JnkCf68ej8h5pU3zL+TMe2Yd3RA5I+f6Rhdw9VY
ivFBRVKS9e648NjofSJlqLcFuSvDbVOqdPwinA5cCcFmtstfqRmPQEJVJbtfyBn6NRBNIlad1U1w
csBnikmvEAfnCd6vNB+P1F45Z+iKyPWPME1dwwhh4UGJh7HAlFeOPay6IDxizovpFctYjsaDmYA4
jxQAdLXkXRctrEFbmcj0fPtpMuscYBvSnXPyQvsJuLEJNWvhePvO3JQO3jXFvHnHbmgggW4Hm/6M
3vRqtWYgBHUBfgNrsC4VZyvaYO8lxp4uH5ZthNSPi9LUbvxyuGOPstVyASTxBZLjUrnFDVi1iHhP
WI7pYUqUbDjkUF3+gOc0vUpN1ND+g+j4cWKWO60SaA8/gzpxTZrIw/7+BaxTljp5YjICk2X1F1qn
B6Ozc0c//pLYKYURPSflgIj8gO14IA+zzrAUjGeRFFtLrfotPgl1aVlxtbDEhKW8kzyShj8naNaU
FZ81vcWcZQJ68oghRFSO8zASJ3hteLdOYE/oG9GuzDg7g/LQNPor4iMlZSwzbbD1uaMq/fG/gH1S
T1PJGwXlS1cpLgLftqKmzRfxAh5DnFasOh/6JIX3GxWLqLQ3LlpLI3DAXnwARllEMrhOdf75CQvK
7HIiRB3lysmKcCNSzV4Rw5qpbrhVjdcvCKE2uTXNBAolCVc6c/zlgRRqMGeDQgxo2idcqE54IyU1
nVZK45y1sX7HjSbfG1YnlqZ2GmkB4B0ckTOgWi9C7RpxyIYGI3qcP3giqYUJ3Cah3F+hIl4PIKSa
qSzQqkazalTuvMHZK06jXNpj2kwaFm0f5eKyMtNFXqFy1V1lZQ0BD+1iUWvhHDlH9eA3cPxv+FGU
UmZQChJZjeouKzQQoGtbnDcGmbR/UCSnt5a50QcgwvSoBO35f4VIKnX9m5MUwcN3KCnqoEMSEi+/
gkltOr35QgJWX9BJUZ0jsksMfadbo3ncOdatUClpIxS7+gtMif01DX1OXc1Ci4VRhXX1NjK4sv0E
LemR1c/NgjlzqwDf/kwt6e608BTJ9oNcsjqGrvagnB3opXEQR6agu/4nginunQ21sNH+g2KqgTiU
mYwK8/p3KFOsZBcmnVGv7zRT76oBRFLmzDOvBlFTedqqRL9mdkSUKoj79OSdbeIPb5w05Cq2n/gm
xW4uasuD0/Ub4lmsC1TAMbTgH8iTwFxUgSmvf8GekI58Gyv/saJ5h5K3Zp8ba0tKNOUT6NQF9VVq
eKeE2/NFzn4PqRIL5AMS5amdutbGPln7AlL2nYtC1uuv48Bf/paNijo0JmaMlvEXPspJ7BErPM5S
5fmASYW0S829mvTHOyuF3Tfcu20AVzgRjP8wU6CMx36AzoooUG+KM4d7kbDsPTvTJ0RSCPbijCYO
ibvrnaRSOyPaFHkPGXvAqfosM/coJ6la/IxUjWZqXxhWsjpgVQb0pwi7cfd/iFZZln1NVweVFUE4
HheJoewPnJXnqdm9qve49ibWitRa8iIrrkDAU158e6CuiGg3OCnd2yomScb23oYQt8MVkDVfDbOM
jaWjSp6luebfHziswm4IWIosPJLoZk8H0v/PDnzF6weRpYd6cyS9oJm/Y1mmdGFXuoQ+sQObJak8
eEibVD3ruZZznp0oLcuoENbzO1r+gGoVRj++VoH1/AWtVWs4qvCIcDH2wI5nB2YrBrp8zg0jP1WR
ytgzAy3Q8gPhChANZXNT2k8TxpX0NSVKlVsci7gOFh6iYTbOAF2jbkVnOKc87B5/hrpqM072zdj3
Rz+BXa1BriIyA/3kB7grrZN7Six9+qj0ZJZCTtNzFz5VIXkyBozpouwYcUrI590H81W6RvpgNDjR
8p4s14H7olQehw9CINqlvsNfoqj0IyIS0befADDdIXwSBRrcXVGZLbldD6vyL0CYsMSSktHhJOgc
SCwrMucWT4I7K0crOAPOp5IxJLU8cWKWFbK4s1KlYqGmVIRpSt/afEmMCYP+ZZkTjPNSqAQta2dS
oZsCZLvZho4DLx6OMAf8X2fYnJXbfweUjYEjn5TGqk8OUFlqEZLqTbly63QrqDZBTfoJLrOzlBYK
EgHt6YEwU3NLpfAKl932z5hZlFXpDRO2ANtllMhjiSGJ975KNG5CzyyiSLsmpD3hK/5MLVG/MFjm
JpOqq2LQebm8gWi2W2nHYdoZ29awnf2BSKuHaW7GUQcK741LM9LiJK9RJtNe8jObFmSVfZGI0KO4
I1DqnWaN1tUBUiO1k87RI+bfeHXkfNRSMDLhLTWbI3fRWt/+TK1VbYh2NzGd+CFvksBZOPSL/civ
NWlCffMkBuH8CgQ8M1rduSVZ0j0HRdNMAbbPJFvSIT7LRTrAEiV1ufsz0yacxJyPoijuvuLaVN2R
d2lDu9jC6LiWLkx3gMZSg2b/Z8ANAW91pOWN+vI7yE1FXntbugKpcDcNf2maa7vVAXRLOQLvqcD1
T76C3XTb856KQJhPB+DNc7x2RWsmLSRJl8iX2irEbszs4FY0WMLsIt1BlWfrNw4ORrG6our2RS2q
+LzVovT5wMOhKjRvAtIsyx+YuNCsrR2+VnRB2EjZEr3hcdhGDeyjpbPm4yp4YCSFd6T1BNZ5UU2/
ETNM84FGmy+YOVXrE5oTSuXxZ26OIJVLI1PVrQ7sXMA36qbw3WAf6Cq0cowXGytLIOHLVCN+smq7
W6eIxx66xnRug55qhgNd57WtSuGclbl0JoeJi/zgL0m7JDbpILHq4vgH3M4qmr5Z9ujyj/4dcxd7
+GJbgzpJzA+fwbsQN0Xbuwn/MxtMHgqDXunMH4fr3jXCEzEgyp0puq6foT1xXwstsnaxTqkpaWQd
kWwyeEkA6TkBel7eRfuRkzutACMx/k4zGdtKj4U5UDR5ly95vWiIOs5ObfeEoFSv4OzsMTky1F7N
Fqo1pRt0Mr3ls2EaCu1WlZNj4E/tSlm2mK0MPtmI7yHADPKmXUNwUSaqeX3g+3qz87xZq/AnXZuw
0M5SlGEQHVexF2QbdC14+JWxGs7RRPvXeo3kdJL700KluFX97Q0C1KgfNbckRWpS67FEo0AYoApo
Rfay25ARdTsLC918zcg1Yrw+8IEle2bc7uguzg6QYJVMBeAB/9ga7qiif8zOKNqhhHnpjQKb8xhW
KP0+84MJqsdF3bjxxszN9KbKsaFWFjVQxtCWa5fgGym0dp5VzBgCXCWgKDmCKKusV5Vv2izDJ6I2
CSROfcPhssT8iMTxhBy2Y20to9LL90HJ2MpzAMjjhGZHzJ1sFd9RRG9wjQX5QX/pwHJedF3ZnhS4
paUpe14npQf0PJaLIUQvcrCdHAhFCFT/iKEVwgqbe7VZGzQcB9Tw+T3zV6MenFMjKcJ1Edjx3lMb
Zn0NbVqD0evAzR64OzgoHHwud7Kvbmrd2LehXS11trfHTt4RyHRwphitMm6EaqONyLvwNPQHbqtV
ujtYVHA9ZtvBLLNT6qPx2tfmZVOReZeDk/A3B9uzCjifgY3hwEQx2PWgLsepE3bzQgnqVVKBzHPT
JW6b6N3C0VODfoFmT4whP8ZVNV6ZasoxI7Bh27J0BAHRC4hOKjen/iXccm5rxyuamNTTIQjqzWCG
1iI1Gsi9ia5szLg6VoTmHQdeW92UoWUSbyObQC9kREgqycYjRXewtlgq1fCeruHQYtSIZbSnExYK
aZHWNIo0Dq5pJeIDEfapvxCRz5+z9rMVLk4c1ok5bOJO15cQtvmlpgDtxirPoVwjUpi4+rgg10qp
qW9la0VJnZWF9GGVjKGOC1Je4zKKVr2gqc1PIyx6ajRTtP4+Hm0sgD51bEnUlXtlYM7cGQjiUrS0
TNO5n41YY3YFRzzKMXPjJlIRWSmeRxUb4tMlZTcnVSbVlWeWNht5P6znNYUTfIPT61p4R00yLpIh
gHnUMg9ynDD9wuspPNczprutS441QNYGWiNWhPmolrDxiFuleefqjYOMKnA2kM3tmqIEprsisN70
N6EwqYHoawXJHjVHIqKixYHzW3vSc1e90V4wugpuFT90t5B+zmzQBdKZwZfHWaJS1cfR9fTDmAN4
YCxF50ergzaHUX69FJgX53hSg7npRM1+6DPnCDJVQ+xhJZs3PpUf3YtdCYdfLIXVOXzdpSiGYqWL
0ozXb8Ydw4hgnprW4lcbMB6h0Fd7goRPH1NHiy+BsOOLMhTlC4uG/iZx/Z6yWlyHvpHWRN18f18W
sXbRNlcHyFWSF6GpxnaRGrtcrlsMWDpVT488EMbFm8unVMn6sOJ3KLx3g42i+8GJSrBkicyRTmgf
QyHjp/GKO5130lY+jgbEYCdv2GtXjJeOFbabore9JfPbYJcXhrdLc6Y5uD9WdeYIApcD3gePyaVH
nxSnposqDfrHNyS2VN2nDuKaGRTnBmqF7uoxqa9jXTUuKINbGHHuPxdD2s34EWkrzWh5Q00neOB6
JmOFOr6gEtRYHtF2CJ6HcfySoVqIT6rPd2/0rMEDLggsjC+K0bnXbCZIcmIttSi5Zv6FXzfwEaT2
Zfqi5JZ8eONpXUsdONAnTE+4X+doLlI8A3eOn1bVvOvo3tCyIaQErzCWKumhaKFWmk+/M56EkTN0
OrPtkgAX09y6wEUQqqt+wEOqedQ5rvzM77Y84kxnkVAnfcI3G0WUNFkUj7U0t9RPHPhbklmcI1z3
REUiupJjsBHQXtvfgriYqC6p2L6QNdiDPQz5qYjx5g96Vc97xyRNpATfOkT4FLqFqy5CY0cGRKxH
4GfkOmzCOnSkhqremsGraLJjqykuSc3PmZCcKaFCHC5sW1ou+Dt4EjjOUtryKPYIqIrcDo4zw8dR
VJWI2rPXhp482kTAFxJKSIkCw1aUoVLCZfAIsKMOSRvtpWtHkQwLJ9SXTpZk5VGUs4Kh8dZ9VlxW
BtW69GjMLBIjkTSIsYTLKAphWwaiKlUtrzm6OzND1CcHlVLP3W0k5Z6UPAPHhr8SYsfIg0PS+beL
tn7zK9mKexeP0bPhUb47DnD7UKKoDVw6eaVaFIT/hmwteNC0SK9Wgw3GbaqSJq2E5EpF3E2tq53v
eDeBGHACfAaL60Rs/Khkh1H2O2G01b6buvQqNTyJ65bFU48KQOuax851af6Zhj2actIBbswrRgk8
7t1uGzhRt80cUk6cwY6qXPC0V8xHXufjFh+iOlN4d/ES65dlMyBfV7rHKDKLecAgn9+2fvOJTZZ0
wc9Gi67fD0CZohasHLphAhsKrOm9j9bPzeJTVZHpcSF4QE28ckfT5YyPZQSaqNjUrfIMpAcU50y+
wKpKp887uCwcpimHvCpWpeNWFo+d1fsnelU9ji6JKmOg4EsbkBS4NvZwXcnwDOlGuBisBCWTdNPl
oHDWyuxslgv25aYeGYsPwhmvBNJq0w5O3AlxLvLgBQ7QmXHbKecH1lnQprxIbatceMilLoiGya2v
ZerizUPla117yrfYAvtHSSCzdkvCrjtDEkOurU2S8ElJMycnM22x9gg0+CkMv6cpmshlxYh+KWyy
oOUQRbvETi6kJdEVMEJnVlCE2wMnHeJ5XZSWQfVfKqlx4yBMiUK6yKwMW5kZxuRmMuUorOpFh9LI
ZN8zhlBU5rhudIuKnXTMFxNNnVJVHdJ/PMuC/uY7VR1qPuaJch5qyUt4qmfNTDXLc4bJu5HdTZeQ
Iz3ns+ZrD4Wx02jPmqBrbHN0M/YPgSbQfh3Ya13t51VN09c//LUcbqxp1ELR2RpogxwK+ctlU5MK
07EveZc2QViLqqY+OOrFnRMYu9Tojr1kP7m1LIbOHvMtS1dYR9MyWMmd1nTzOtZOCfzfed2rPV43
w6PlsFczzQ7tlvcykdw5JRz9vqBtjxkwKcY3nLuqnCMMeTOKclSLj1pN+wfUd3MX82DwBV+9ybrV
3RsVaIngmWw8JVh1koDIoBGuCvNVnaxdPxDfRquhK6NJjmODuBWxjh1Sf4yrJ5W8gQ5N3N69ceDh
dOgSe1Dw1Fx3MvrWA764yRrpy8YiBhq7tFA69NAT/1wXYfFoxSFa2uiJycuMUskjtp0s95NzjlI/
QuOJHs8z5ySidpaNBCccbc69EknqtUeCxYcDZrlNIkRKHt2zd5I8K7Vl495NMLk2JvPu0AOvEYlQ
xKazCbLplBHwuC3Freft+Gx411NROKO//RCcm/4yxb0eX450dqqZtrbT14k67/VLJE8zLZ5Kyp25
k/D8z5+76nmykSFomoks21RBQ+781kRGM9j8VxRenBhEHH9cZf4e3eAic2G4suDULcZj2qNWNg4K
bl9nue9T2ss1hJmN17TXMYSU5yPAuGSYw5+BN0HWzKnR3fk9TLFQdo1X7PG9rqXEK+/wJwN1H7dx
eG22KSc7dz5yLHHwrQvKn6x40fTeXgR7lUJDpgTDjGbvon9SqLbK7JXw4Cyny/cBhR+iXZvfpWRN
nIzBZL0VcM/VcNyCI3JWxTpPD4uruljfRoRlwJH6GlI+Tikc0aMTvb9y272ILvDzZhoNnDxsZnb5
PPnVPO1kMOA57PGqptQ14oIIKYQkZeOXJ0o9byyND688tdP/Zeu8lltHsiz6RYiAN68kCNCKRl4v
CFl47xL4+llQ3TtdPTGPXdGlkkgg85i91/7QzOTOFhxrkrgzgt1g49cw8Ugo1ynt4JkCZFuU9pH4
GetyU+MnXQT3nYrzMTml7bAlSfWk6O8LqE2SP1DBbVOakC6mhEmQQ7/1KN3C0PRq5UGfGt9G7JoC
2bIxrsbcMjKViW44O73F7V3gp83ewin12ggge9BvDAy8CcaIhfxGnGA3FaRAkCFuWiStxp8tIKSs
zE4zJr1uCveLOoUJ87ss7HNF/Pwi9h9ZAse9vg8IHeqG77Qp3zTINrP22CXpWYpHV5eUlV7abF2z
ddqj6anjfV5r5N+Qyai92DAWDRF57fxadAH0b1TjC1uuJfV9GoJ1qZxVckPRnB5aEcLAeRRFsQ6q
mzHdN8ybJoysjnwbCvWahY+qpV+IillrdugtlgLJ8DOEISNJNNH4hbcghlubHvToBT0wxUC9NpVg
3dKWl3GAUYQsTJh1ToJud0rHizC/VaNa9Ck4wfN4XM1N5GZlul1sCFJEDDVOG2ARdybpp23Tn+mb
rzI7VP20kO5S7UD03Sqs20PTPZgZungDhUJ/ypg6VRE7COFNyV0lngzrKsEes8fhcaHgBThG0/HD
6tkE4/RXB85lax8EaAnCe2LdIOJEGzy5R4vJCQP00197wxDbtGv6xWhSn9eEZ4PfHE+Az8Z5h9cV
NjroDMh6XP47AvTuIl7k3qY2M8R3pI4o3vrOZUB0oouFIhlgOVdWuHiPlD/bUSHREfi2q2KXlofm
3iSnGNLgUuL5f00Spn2pFLMhnwtHvLGw/E5pyfYsy055dsF36Uf9+GDn+hYE826Yf+SQD3d2sdrk
RnDARBGFwbNtlLu0rDeibDY0K6+ghfDvTPdaAJ/UrgmnqYeNCvNvcVco8bTWtR4kv+xJpF8oXXRG
sPo05uCKiGJONR6gcCZLEdYN3fN6gosCyGwlS8gowhWV+CqrUQNLlRtPfHAsHKsf5Izj6o8xYx6c
dTuHzJYpeg9z9Nzjl1fnjTqld7OhE3Mo3H4KPsifWikZfDxj2krd/WLagJH5GDjJhmAVnBs04V41
2ce8/jZnEAbSwKn9NsTz0UC7Q2DpujC5SKS3Hpc3bt5fU0dHY5yEH13NQ1envmrhLGJVi7TFK6y3
xeWhQEDu6v3UfNNU73u++X/5PSgQSU4hBb16wJaNZz1kBviP/SMiNNIi7xVxyFUDX/bXBhIU1qod
xjsK+FWkFo+E56GV/v9dIUH6ZTN2+I8vRMsyMoiqn1Q9LO4Qq9iSIbI827CEKHeS6lGDDophchWU
3DCPi2EkLY86CYw2nD5rcts3lSiDRi4ucdef9XRv1ge7WS8ekoqUAaoJQyH3Doou5310lyvcKdhK
2qT8Hu32luXBdcKHb5G6bEvRQZVQdi0h6Zb9LozgSVVsrtzYKzOiL0yEBn89J0GjbesoWytERknO
R4GFdERhbHYXIwgeFgcKjHIvAfrcTtO+7c9/vCjkqHwLzEW5dO57fjthSw9q8aBKOxKrukSH4dGv
EsV6h/J9lOuLkjIptJvDgm+Mu87TbQdlbey2ZeuLTLgp2R55cPm3ZSW239H1mNqvb4W7RKVaN5v0
CfeKknIwJeIuy6KdWhNSDSUyc3wm2tT4b8yhFlcLMeHsPaBGoP7/IE+ZL6AdmRDw/yFFTXLS16BT
D/Og3lP9d86XlSCecEzrUGffGGAGyoveLsGBIqbvWJQK9Kas33WmUSC4NPsmC3BbfVd5HWlHQQcE
gnyWcaNar+2s7dR+7nCygxmyjQ8xAL0KfhCkboyKfbo6AWzVueJDkobVVxH46fBeKuOlVds9NABa
Tn2LOtlvYvU4G2Q7hrqxccb+zs5aZmv2Po9fh4FzBLfppnauw/ySz8MPMgqic+n1YLY5jHxIV95Y
jUpeJ1R2TA4TazWHbFBQYJeqPCai/tTNV0d9jvk0bOUu1XhiSftCmGyl8lPAZMTmqohjAVQh0L26
Dk5LWPBo7J3ePmM32Vg2tvRBfYcWRkaUxi/4bdXkBDTqdXHCZMQv6sojhcy6F2eQFp5JEGQhmIKr
EiodN+dua6o1FP0DgGGyN2TXQeUTDD+KAzxE5mC1FUGf+BpWDUB+bGooXTBOYQFT1WkFBo5Njr7G
vLrLiVkOxhtWWFAG+aoW+mNpXiqHsIKRmEOZdZm+aYPxA0wBlfauDpN9X1gbWWaCJx865GH2yYm1
q0YqYhS62Ezx5Mt3khxyhkEHjE+sqorV8Jl1ZIocW7R7fUiQi4aFwWLvPePHAk3CSndTzvD+GtWr
ghB0VMxDx+lbKreYB7G03qG1ZjdR3pehOEHXWBXWg2zhvCOWi96z+mSpj3n93eqM7ZShC3Ne8/aK
YmoNlmDdFW6aN0w/9WOgiAtDUFdtvppQR1AMk+pLmsSxwuwxh6HbqRoauO+u7DhROfi5YJXqKjvD
nZmkT5Ah9472aEwgU3leQ3BFem74Y0/GGwPaqPLqAkWgCSoD51ueskjQWXgQCgbmIi4g2X3ELTG3
9koMtEMkzxBhbNsvgk+rtaJv1hNunz4RHHtUhmijKU9tAvlA6bbQN2IxMaoGktWNNym2ll3MZoBO
AjRrizjVpTTW9fus514u5LU8OedCmi4Rel09uSoKld+QgIdFZGRyjaegE+dTLQLWIZQRpsywQ3Co
iY0WPjYDXDYQbIV2J2HU7Kt7rNB3XEAayWSjazZ3jZLfTMKPCx51GSFPCE9VxM+6M7hTsGAU4JlJ
Hq9UncM5S621zfJ3bjWKQJiTRnfS862tlPCvXucg2ikNvzz58uTYI572Su0TrTiGg7VQHjOdECdq
Gd5C+m55VQqo5U6I50r94yQz4gh+UUAfFGGwnk+Z7WDyMVjPyX6iDM+FuestSnmJ9zmviARooJEA
2djWsGIb9GeL7SyEIynQdsJEWCcfUUJGvJ48xgiaUoKibfsNdii808XilaYQAkf82Yhy4J1lhKKJ
XnXBWX/zEYtt0j0P8Q01PAdeycMWdABxE7czSdFE1xta5qllQF1bFlVeei8ic+PIryz2/GlyvB4M
12JoCy1728IEDShi6I0nwM4t5CLhfITztWuDq21QsSfatsDx306PaOC92shPUKSE8wCH794yyTul
zBl98pv2BstTnK5VxfRsXOr9fdCdy/il5FdBVbKLOM1yqTymHeE/YbzOIuJLBx2EH0OVYDlzBr5q
Nhw0nGLcGzEYxn955zQqRlHOT4q9n/R2s4Qv/6+Ljl6kU+8jgrTzaKZ5wZ0q6dKVBrMOcazaJ0v2
Wfws7rqajr1IBz8u5eNCtq3JChv5GGSNfka94LcD9fUWIroE45sqx8a85vBNykn/UEw45IL0R/XU
hMnWnrWNkMdqjWOMmpaGnSN8AZIgCNWghdSVnwTVScTJW8iIUikuEcCIxaln55CViX2GUWWPIEua
RyR7V6mGbkhK3Tzmp7S+mMCbQGBwiTw0vM2p2l4HIweux3gcyLXI2rfKrrd29T5bVEnEubqkTn2w
1IGH7FzEeLdY/Gzaag0hGfMQ8C9/rX4BtbFSqbuiLPIVODSr0h/a2XTbTlwdLG6zg4ssA7uptHR8
Ehvd6JxKiHuXiWQewWSJ7syh8vRmWD6KTZeV90ZDeuh4J02G20rZ3dg3HqG6Y2ILVyYIzOhexsp0
7U59IPWc7RWMC+Hq7bvTw1piiMF5t6gtErNeywrp0jEe4dH+qEb7xKFCepPzyw7WkQ5MqI9l5wjg
0x3myotQSxsqCmUp+Bh6ew2yf5MZhRf3za4M2idgfKtMO8sc1/pYnwbSC5rW3LUixRT63DfJo4Tm
jJfYEfwV+1jbNXyNUvw4Wi01fnyyVfvXwNgH0abu4L0P4ZOh294MOzJGXN407iCUj8XRGIjpg4RB
cneSw5xcF46xxgMdjehhRLx1zBP/VONljmmG1P4UWQOCYggu//E8JuJHkvSToZmbITZ8+gTXiY6S
jeRKAetsR1v+fYbPEROUP2bI5S6FRfOIzP0KN2DbD+99+fzHHWmOj3L/GfEst1SDCyE5pdIdqVcH
LkTU3BU1+R/bZCt4Nw3wjRnJdn/tk234WoDgD/LqoII6N5nflA7F2T9mytB5aqFutkq97W0Ov8kg
dnb8ZFkCTCM5SeUAqnb2GliTTq08GySjEDvljhXWtvKbknmlzuIzxmkQ0K/gvTR2/bpPHkxw3EIn
mi6n2740zPd6qbhCtHwOJN3rmV+YBA+kk7ZRUADxlnkEFPtWTjfovM1Jsg+pkBaCs6rdtbhawXqz
IUm4cUGOr1iev2XysyR+DGWDdQ83Zx36aHt8DJ0NH2eQqu6Ce/5r6qygZ2VcH8PA0bCURlIk1kox
eJU0uJA6lmmnjj75j9OTLNq1ESfPCxoas2fdxn6nvEH8PGD57PQ3sHAMs6RN0cTvYpLul4CHhu0g
AFZG8TNOoeL1jw20i1BIcey3zdWamHgq2mFugJb/YwzVeHBM48URTDebeB+wl9MUXiGg+0CL1hNR
nbW0Uw1pG8oPZupA8GbExLa+G31nJpsiod/DxANwZJpJwHwo7PozcvaCcV9Xk3fXECpuOl8hmOlK
vZNEsolnkgC1U9mKzeI2bUPG67pyhzz2EhnJSilHV5OuM6BHkTr7uZ/IFpjxk973U3ZpVEB7ceUB
BTvFdg3v4NioD2ZyG9r43mxfIuVaS/5okTUI0cLu753hbWhvDVqshX9AF8hxIWBc2P70h4JNZz8y
eQtayiNn3CxnJxRRDK2jM57r8dXUr80MM6gZD2V6Anm5qUR2XvytHaVEq2lfGMPWLNGhkMEikl1o
UIvjNSemMrM9Q0zAufMnMt58u21PkflIxhLA1mKTxvGHsD8HoR0WvLYTfoP1VoKUZIN/LLFEkGxG
KGmLLbZM2iP7bJ35lvQy1t+N0fs4ZAecazIhe5qSr9UJUwd6TmuJs17isi9prdyS7DzVT1J/lUfT
c14XRrcRvVk1lDHrs2iTdWSFX0UHOgup7iKtqpn/6AEoLw1N4V5iwydbJXq8yDdNCL2a7dblrZqY
8WeFXySzb0z9kxUsgZvtjh/vIb1ZLRZcu9cZtxZum/xIIt0njCwGRUetpu4WCLhJ5dIi4DErOBHm
ewjqoSDvhPazvkXMR+rYvCt4CRNXA99mmOdltlCN2gGk0doZzVUUSMwH1Q9hTmernv02HktKMhQ9
gfPUtCcToknjcPtWhtdz8FqAtNqCMmEpgKQDiWb4uxdDLwWQReRKPXsAHlkvdGuD2k2X39v6OS8/
ZyldjZP+XTvpun/lf1j4oQqGQpLyGjDrV43Skzp1N+vFgz6XTBRj71+GYbBKgPIsVgj9k8p7Tglc
twwobIh49dsgym2uzi8mHj7L5A9LRzAYvFQLr9TciMRiYqIfpGZ+rDhperzz9WweZtG5SmITbtef
ZUJeu5r1QeTVauaROHOlVBQrKFyYU7nOuOIpjCBBUmZamYzY4EXtsL8MGXnrI4mhzTpNKnYNJmjN
lBflJhxOPK06iJbvQaSYdLRdQO0z4yGNphH/S4gSAp5ZkX+FTNXnMqCGHrH5YFliWT8vvoUp3Nh8
ZGJI9sHIoHaxO4Nt91J06Sz3Xct6s4hola35zsyjW8X9orOyi8vsVjMZ/uuBVvPpJGyU9RyGEnOu
Ou38uYoeB+2MI7oZHzMmXio78zllxC//gB44oO/bmUN7TMDXd4BQjFzZitgkmiJnm6jvofLwgyb7
Q9Zp6nsi52vbw/G0XRjvav0Iyvi+T2tmWQBOAGRbq79mamNu/GVv0wBmh8cnI7/NCFrPokuYfsIu
PDgpMz2Cp92oxdBf2VuGgKtFPNr1jqdQvLALchMLWQtIkeaNbEt3cWBrKq/pANuaTlX7CZszMh3P
ZryXNqRnMtMfVVKLizP2C1CFJlN/0iMNnav2oVtS/LrknATZRe9Jf9D9zDFdRep8B4Oh1kU0tOMN
1dsut6utsNW9SYiIvVBp4z66CYaMSnnWAr5SAPXIjO/GvAYxAwiV8qEg+QSw0IE4C083+0MmTedK
C39mZiOleFfIU+kJ9CMnBEsntQBmIZmNMUoTNB7/7QSf49YLnSIBeF14LM42U0jjbomNLUt0ZEnh
LhrtlTQU+0G9ZdmbpbGNoUyZuktMTQgzEX+yFq81Mj5UHGetzIxmZFfPkemJ5DmpeO07DnjO4hRU
d6lkYNTEyigU9n5cg0rvDyJ9W7j5jXkcZMU168mfWtvTzPmcJpjd6pwcUZI4pHhea86Fb5e/gx7R
lFQvYJ+TV6M/m/0dFEY/MgKyLPTB1yb0ifiHY1Z+dM6LR70eSAp3OrzRIEQteSMk+VGCbrw41hu9
PvWQJ60ZcA+s8VGiJl9Q/WgbOYDvk4Ssi5hNhqJBJtSxuFuhO7M5HANechjxSkNhqXwlFmoQaSeF
zgJ1d/FVlrb2PNT5RwQDq1I+ikq4rfOdjdUd+aNoA+RHxnfcNzn2tOlGoo9vgwYvBpWknre0tq6q
QyRFyDHMgy5k6b2Nwl0CZO3XIK+yRJGdZi1KazPzvnLfrKF28gpwnDTDfmyrc5Jwlge3xUVQh+e5
nV3LTu7tRAasj4eBXYDXGB1ikmBvJ/WRUHRPNbX14quHdbjLMmNPIj0xGXp/SgIOylQ9dzrBLqoK
dKUK3sAOHwFl/1rulYEOLFa5Seo3hT0886kBDWy8pztbB6O+EcbrPDe7uWAEn8ueHr479BN/XfkK
BzEkUx8VmF8HqLU7a6Xm70b9DIBw0OYNH+faYC0dq/lGm4Qn8jdH20Kn53gSK948P61MRnTiWcD+
lCLSr6G2/a+znzWvSE5ZqJy1+EfmQzJk0w2cAbokZgyn9dmpehXD4WH4wde9CqppT3qXVyn72uQl
N5DK4a3iWxvtJ9No7sAYeEuAwjTmj0r9paTqaze2bG+Qgve6X7NkgD75SdO2so2HWsJEotHbKWW+
7loJ2A1qQZ2JmtDvU4SozHzpBwkzQt/AYH83MRjGlHlPUvtbONJHla+WFr2YBDBMGulDFgOfqPYZ
S9kcHorKtBg+4kbE3U7vMx+uqD9p7Iz62pU6+gyndV7S4to00wrqNu0HI46UPZDe/wzFAwwbdifd
vUxsR/nSExBvqHsxzutfXoEkEbLGVGqMX8zyyxSPePxcJSr3CvvylXC+41Q6NRUEvwznuPFBQgRq
H6shjAWSD/9E3yF94WcVPnvzbUxIhI3fQlcmXsWPQE/f1cLZ4adwF+oBJ5+nxIzngSuFvsaPRBO5
sjXT1RrjmAntxbSVNyi8r0X8iv8K/cBNUS5TE7AEe4JXS0POg4BSqVXHQwvVtsmyS1m/obM7KdNI
AcfQmUCJOqQJssikcCJXoAExzM/AZhqainBHReXhU3bV1lg7tEW1MNxUzjYZHQmNx+yBV84Rj1X2
lYOSvT4FgrjIUoSA8zxpxRYGOmtTdvGq7CNlXaeRIMpN3Dqt5p2HQPeX0aCVjyqJzkz9SO+4VBof
guiOdXSfayTdsHzVbZ4oUjHmwXQzcRN5iF5WcmN5IP3UPusE0wErX2Nb2XRO/rt8ROfJ6thEcb6c
/CCredD+xmgsD5reU3Ur1Yueqqflo1+ykOBVrRr+SpYg26yvPbtJjjr/fpj10PD7z04nj2pU3Spi
ggUEMxjbu8Iw71uWtsgMQobXlqXsCjG75dLzkzOoAKb8i45ga+BN/biROIXicsmHDm9SwsJbitJj
bOrw9wPPiuqTKardyLWe6KGXyuYqLFq3J/J2kDVPQV8iJ0TTuUOi+VKm03YAtiVQyeqeKtVaTS1R
BAH9RIbZvE5tGpDyJQjfLZ1RqxNuSgs+uzU9zSzw2i67FMzSZqYVTAe4JQDqAe3CjgPagQ+JKEbD
xOumTITI2qsoKk+arG0yxvczhxKOt1WA+2sNE4EiUd5KCGbMIjgmiHO0hFdWCWk/yVzL00cni+Ah
sJAP5nuIF1l8xhNEzvsH/j/SwtKMOr3l6y38ju82p1AlnyxZh+DYiAH0VVGuO0Nx0V3sIWCwcJRc
Pf6OMRiYOmPOicWkEowHgXdW5pbVh5GOECOwjmsrZpnTGCTDZd9ZpMG8Je4oCdypFmSsZU/miPuG
wFO9n3xdDZFtDKQ1KDKTz9SPOGYqbXInvdmmnb6pFYPH2XwAKbxvsDeyCXLAaX0R74zakOXeP0AO
HWkv+s5dqXa+nV7MzDlNQrqkEQXCqJdezdAJAOlal6oHhbIKTSO9xcu/wR1S5hzi4kYAxl6Xom3U
pr6GvJ3z4MINdgxqphsxlAirhhiSTJ5K5mHPhkWWFNCNRo9i7pqU2eNcFW9ymO8nw/jRI0TCUsqG
HAc/E/GIAQpJPlEjweo9JCPcE+mjs6unCSmfXsRrjttjDQBAa6pNySqRgJJVQjyZmJ8iOT9khGYE
zF1TwhESyYbkHCvEcBaMBlONBh51HBs7N2CgqTJgJN4FFxKO6IU0AiuJqkm17pm5uklqcARxjjel
z4ZBL0/hPWSABUGS6en3lAu+jWndmobP0Gpt0lQuzC9Dq3dtzMpmjPZln7+YRCozeHCJ6sPqgGZS
tB9yBkRUy8690h/SeqZ9UzZT8g1ddaWIZBso9SZvCW8StttV9klvCKbjF4kg7nT6uscWDkxg4zib
QrY9Z2zfNPkLjpJvBONezmM3Z54IgQLjFObRZroF6QFJ5HOoDQc7LzyzZJ9orDuJNQl9yL5ZLp4m
YtnyYVvfVp5tOf/Bou2R1q4rA352HfA1lINPoksPzaO5BizNC9ryqn7JC2VTj1zYAINJOXBbmdUC
S5exs/YhUjyZJCbkch6ez9McyT6TBmRMmR9m1kMo2YgLmAMo4QHRLThcTP/IPQHXbvTR3pbx7zfk
8dqeoKvdZeVbAUNajZNXNPsbAxhbqLZf01geYNJsBioPZTEJgGWRSIeRnM1fMkuyxAe0szdTzqtl
dtESY51mNucepWNRf/Ip4rcfOHKJW0SxH+rkehBrtYBcUr31ukU4B8okqPuzZKEpgYcva+K5TZ8S
YBgm/CWFUCdr9Kme0fdKPwySvlMJnSrBenO3YQdgJ8LNMsuN0lvEtpckaWbbrKIEQ8Ji7N6S7C2g
npmxSk4jrYU6+v/GwswKe1SpI86LTFWC6cyAeXXDgx0pjFhMgQy/gtvdbcbaZgmq47Eir+mXGtMw
NyF4ju63Oyil2NrTQirVrU0Dn8cWhhelxmrQKN3BpI/2osmamXoFScN/bupC8lwZCv6CZoYk8CGW
f5dCDjY5nlgvJNB2Ac/Mc3Wqh0mcw2I58TsBKS9BPkeOtSyPrlD7OynFTzUKk5ij/5dKE6XaD6q2
x6pjJ0XJees1sjjK6DsggzwjMJNZNH1KahKdhXm0byevt1Ovn8w3I0hemhBsiqMQqWTfoCg3Wygs
D1UYX0q2HkAa+NzF7C8JSiWWARUn5kbpY18mw+sv5cYoYreQYQSnmXWlMADKPia/CUtm09wB5/QN
Kd2Q0b6pVXmtSPJTh+YYf5Tmm0ak83aT2kDeIJQwT6j6TiLhUMmDrWTCKMyi4lgN8Qki1zarwPAG
2FE7Uh3D4kgN7dlV/BE6LHnm3H7EWptsiiVyJs+SJ80YmTbFtxlxf0i/lNF5N4uDjUaF3LcXEIyo
6q0Meru+1hLkkKU0XvVRO8ZRfRx/33o6/AISdNG8l1iguRcJmNSQUCGHW+A7WTFscuedefQhzOYf
PSON6V8YHvwkq7jqLqmtf3VJdtQpCKZs2i9UntkI7hJr2PcDQirVbm4LoQcT4j2d59UpqODVra7X
PAPtTtPrI3f80XYsmBGVspuy13puPTk0bk4UXHOFQr4sd5ad4iyRCr8mkSGag53ESJUN1k8Xg/8v
LaQhREYpVrXJlNhCTD7tzBDKOPOaMByRu/8H9xNqzZ3Ti59f4g/Wg8MiexuYQPwX+GfqZF8k2s10
5jdjGrda1V9UQgoKZr6Jk7drevNL2zFPwYh7NBfRI5ShZWvcKFS2M+kmWkCqleTo3Ln9quTgdLir
EYa8ocBeN5gmrGyzgIOU7DkrQUwZDuJGfoi0BINC36ihcMW2jwXsToodFtxoAFReV5tBQD0i90pj
auF62BYKEYHFiDtW+E6EHamNvUmXd1BY3Up7MpqBlv1nAQ/ZlKqNNh+j8oknjQCFW4FvG8DCWYwa
+pzxOlnBQyNTXDR8lavY6fBWcVqNo7mtJ5lmWmKpGbHnb63nCXEzqpBHbDCEzuHpkYFexdj6SMou
ihIbD5EHQ3FM59Edc/MM1zlemS3pWYm2Upsz45dfwFFgPiFbI//4lDAbCBkcMPxZRXLkt8pAMWmv
Jg5hvGGnqX4J4re8p6spLflB6RZMCaX5UXImlvrfHWNBw34JkwaySfvLRbKhOfcIZcnAcVXTOOKq
Xv8bk5S0+dmMm8cgs/l85RIrZO9hsN7HPXf76JV7CM9rR30Ml+FnrJOs1KxY3akNs7sC2f1yBzCn
gm0BjwNttoVKu5tOMp1HwaAg6B1uRFLks/AV5xBlPcrwCS8gm1oQwWeiPnz8YyeADOx0QnsXM19k
6bgrUUmuflFMNASYp10rC88phrpi6veT3PHbDkCIEKdF2rwHIeUm7a0sw3XG7HKANIVDa/uLa2K5
hULupqiPSpUxpLRXbcyFsESbEUmA6qF27QDvwNzsZS11JYES0uIZVnU3ViNy/VAL02nrjbJ3qIMk
bKbkRq0XzNNirQrKV7spyJ5VDlUA8514YLlnxmqyqH8Zg0OuTKiAPtWBuWYPdjJ6nhTzYLPinGf2
pyUrNcOEN2nuOmWZ/UZnhGyeXDnDapQiVxqeguwmwzPv42WzbxwEpMZ2RMICwPk3dK35DDPuFIvN
K36BqX/JZd1T84o46XYgJ8TamUq/B0ywnqwn8BkLXorZLyMKGvCBsKLxoEzWzdCru4Adl2Ghhze2
uAJWv8wpWSYwgF29aevs/3krOLzgyRJw9QZv4VNI1DjU8gG3379YVEVTrmda/4C+jNQqypnR7fkq
RRduNetcodAO4UxUGh4wxfHBBK6zlnBPa4//D+vRNkuuXbFXCoJ8jYMWEH4mp5uI8GIJMSGKrEc1
bNZ9UWxHMjRisgpE4LCUSe7+kq0Ieee538bKtNNtDC80kDEpvgvoisvnPg+1l4V1FanVk47TMOCp
NGWsFkrpL9irUSFGTCGCfDTXC/7KHvdjcmma+wkV9fAfDFaJ7WO05chbWFhZSIOG7GvhYfG8WNgS
0iNwo9sCxeIt3UizdiLpkG8C8RD4vJHbSUH9UtmkJSkk59DM1OXPgszqcfqasXJILA0Bks4vpq8k
R740FLMTuyOIJptUF/e9zNgyG9d4ezf6lD/OxdPMIwK1gBfZYPWPP+sPYSvtliyirYKysl8w5l3q
TwwZ/y9zCzTqQ55BK0xkr4A3vQr6lsq9mvj5yUXUErwNU33CkXlw1Pm9ipZ+5x8uV6tyotoDvacF
1Q5VP7sh9F4LqCvsDN9IY/LcRM58uWZLRrZEEGnbOKTaTK3gNVJpFE0ruHDKJE9Vo87fnMzHbDTe
Zx11fdLSzQzyOBxmK8LFH15lxdwvdC/VmVaC37Se7vMpf9IzBfsA4bBHQwxohw2O3NnO7sD+/2ha
vh5JK68l3Q9TPv+BDDJ0S/1RsdtLTwOgiI2soihLSLiq2PyqQ1O5mObrdS7nV4JhVnmNPiNGKNR3
0goggOVXcsXf0HI6dk1+RHtPGENV/sSZLhjkVkham9kvEcCmGnJOEXIMTLDn5Gw6KgQDVnW165rG
hyQCaph8wAU7Ng91zLjceDRjwPphdhiqkJAZ/cAk+8Eea2lrSuwplgBBMqNfVXP8SNqCB3Q+/2YJ
yr0o73J9SDfllJK5nFvhmlArt22qs5Gnx6nPn0x7OtZjdkZP76qq/LRAy4gvspANmTyaUv72D71M
jK/SqJlbJ04/B1u/zk7ymTbTWzCp3zS8xcqytMCPU63bp7CdzcFRtole2yzeANW0ynQdzfqpzloQ
lTHD4Tys7ydZdt7/Az/TLdPrZTS46zoj4hNCpH1pCh0a639R0EjaUT+nAHtx03/1Vvtd9mgUbWbq
Qby11Wirz8EeminZdmzrTW6GxYL0F5YWtNEGS6U/2/keFNGezsFvmurbkU9Dnm6GVEEv1nIglcWT
VC0JrDDViFd9KebhfsGqyYj9c1UbkWQ4G00Pd4YC1nRs/aFQWKPYFwd7HLPScl+F01lKra09oFwX
9bbW+23QWV9gKOCQNMpt7sXrAmMb5sYNkujcC+srrIsD1xEzk+hA/Dsuw+ixVxCcxSOBuyl6UYYK
ecx/v1cb5tBNdHF07g7NPih6/5CY6cPy2oocjkUrWIeG9Ab44+SS2RURjiUS5DFCuUSuld+FCJ4z
aP7LPPnU2+JLm3pPCtk1ZOS+Gu9559yFevCaFxPviTTshypZpiYl9QmmVVIftTTazcp7mQ0kIiBW
q4vW7/rQQUnTIGNq7ntTbPNhZDdSNzS2yRmeQLzm/r+bari5uiWIPWzgx4Tqqq70FbjpL4TCP4Ex
8dIJdgiNSn3GGVI+tctERXr8NYvX2VnGfKBWjiuW5AwAcv2cXbpQZrFgM5qiCajCgQnHWzs2OxRC
YFHjq11+jL/cC9VHBGdxaET2plTb2//QdV49ciNplP1FBOiDfE1vy1u9ECqpRW+CQRf89XuYmpZ2
sLMvA0x3Q6rKJCM+c++5Oko2oTEC8cWjl3j3aPnezBnbTA5I16MRMaLpAW9NwFxmWicu4w/GnV3H
tpQyLUqrgx5CNCgToM0oIPqJ+7uLrtr5vMHtmtG9mxjfrvkYiJOWOG88yfFn2V9Yej49hICxUa2H
wHiaTPfYyug542sb+o6xA5OdOfnVLz8ln1DJJfcfHh7pAMc8q97ylpPwOWFwX9nqOTbqUzhIYnQE
Q7wygVgQI6Yz7nD575ZYzUTFlwXXuIDzxExUWZCqzYAUo+jVrlDjZzpm3/1h+uEaSJit/KMil14Y
413th0+6K/YFCdthiUg4wijZxS5IojLl2XIQvTkHreJda+fn2Uy2SRNfQzRgYc9hj+kUv75ntmCq
0r3UCbMkBgFGQhSmo55L+2xU6iOX0Ws1McZhX+x1/TXO/A2GgIZc7RTq90JCqna0tPWqHuU+oun7
g+0bF/O9pyBKg+4DjUEimkccAjIWFiRBXrOXkBt3cH4SFJWzC67extbZM1k7Kd6r37GhurYvuSi/
s4xaV506D3P4GNjIHhCVB2V+UFV+oADkayaEi2n8hM+tuyjgEQiJGiRH7UFxTWiyED3TRKXosDMb
6PaKJjr6xvzYjG8LGxAkwEV0kge6ATeAGf/uBgoURr9hC6cPE6VAE4tXmxVlGW8LYbzJPrsq8ZUv
qaUxKgjNpHdtmS3na7JWrvx0svlc9N5jyAo7pGby2h++yO9n4ewt8kdXtpE+if4+88ud8p+MjgrE
axRqac9A/qeOXLu/KpVe54qCLuLN8lnGVFAOWvCDlv3ZILJsmrvKQhzgkiCwshNeQRSVTkIiTWPc
/T9AQovzfTU3Qbo2TePo5sHBbrtvlqALyzklMOjf9T6LJ2FpGpQth6q1shx17AqCVOsam6SdqU2e
DSDnKYIFiA+B6C2b/OMw6B8jotSU2RP4U3edt+GlmgnzNIPLv7Gr+SjXEV491p8ukoNacLISf1tN
v+Yci3CvopMRRBvCJ3+5Y3sm/I5DNejRVyR4mqyEsYKVa/7ZbI77lLwPIsrRY1Lq1fE2j5mpQwjh
PU63UwOsVgRgngZqkdQ+mE31Y2rgb/Sg9bqMP2nhJy6zVHcEpFU1u6ZGx1MlROCWRMi2+DcnI6Uc
ei/c+tnw7HMTQ0Qag7PsKSx0meP/TfSnqorLkCePdt8PuwRHbSJmQnqc6m6JgL1BFh2RJtsxAWm1
1K/ebN23Ku6ZQiv+yezESC3zCzf8TmbJlVEG6AKkVWHynBcsT50UUQlLh7MV0BAM1pddu4+jSE+3
3FiGR0teyzeoUTyZHcsMHzZnxyLMLk7j7CPPYn3bdAb5herd88hJHYAmbG6oxiLnG+xm/TJQtbnO
YK4gqd1NdfEW9tEFqsZ7XLyWGIlQm+4zI3wQpof/NdsSRQw5oH4rNKGbDG9IkEFtF2WYH6pCnR1d
XgbLv+Q1Kw3LFIc6DI72oH7GHTvqhfaIBZC1Lb2Trl9mLV9Uwoxdt+21MxGBozO6QSBRNrNSiExn
zZjjmWEuYZgNOoeunJHb8tajcEkZliAx8usxWtmSZrdV91bFiKbH3EM6o34NDYvEWKCmTAiK90FY
ZCO5v8a4PpqFZBwx4WDhKtNG8Tw7+VcsrVd7YoUAW+gzJA10VZEYsyZx6VrH6ZfBeD+cInZlzg9L
8s5qJqSByrb5aOKQVDimlw85SJqnJUVXxykTuYwWNiuv0eB8z5dE3ZgZVTK9SfLxnLDLMf9gioEl
AFVhenHD5gP8wEbgU4F3dE9LitkSjU04QU2wi/FaxvbJiLGDDUsCIP2l7X6DXfsyt+OBeQHBYXl4
9br04waypKgCzj6v/YlmcsIs6gBPl86XzAxn07KotEbvkA3OWefOa+BMa0WM78wJXKgIvVgav7B8
oyNsYI6Fg/OkFXqOHM3S7HVfJauVJed3kMWdjW94YWEOg9yquTqGSF3W6MnqBysEu0A6Kp7KlBZi
boH8OMizy7ssqhjlRsadzNJjmE8EJQzbmYRWSuy9CKAmDCyb2VejRE4ghNje2fOa77GNtdKsDqq3
3+0WZcXgXEbH/Aw77x97yfVF/2wHcFxttJUmMrfaZEPnoRloGCTH6oVJdOKrO7Ywa7tEYR9U6E4q
REAuJFjHVwerUQ+6pHZY0odHOiXVLU55Ldg2Ort4acS7wFXcf4Qo2X13DPCAWuTdRQEzvFjvPct/
qrvmefTKt9BvTt7Q7qax3E89ZNBQzO/WCPqPjeKiI2DoOmb9uJGlviw5xmnox5xK6lwCITWc8OpM
w7FguJJTTw9ediHd5Sc18nruOadHDx0gGSL1EmaVe2dXvKIVpkXGdYdD6NA3GJIdcgii8lvf9qdE
AnoAW7JKcyYCC+0T++LKjtLvkW9/UTFefADmMvPf5aIVMFsYBPM6VuayMT6QaP4w+NN54YF2XowZ
qn+SquMAlpsodXdu5Z/SkqZ8IhcXtRkhNWfq2i8/b5+UCPd1RFh3Tkg74w/lQOcYsm9IVHZ8H0xI
56XII4G5cnZ0uusbUdR6I6+aK497ruh2AhVGA1jUYf5SstkyIvMhNhlhLXzRIPH6bT1oteOmrO+y
sGca7rYp2Ce//VAe+WKxrR9I+cbPPPtfTtZ9FgTAbwLX89ddONgvXWUhXSHRWQQxDXKafeWJTag4
lyFKPXvvs3hYp2iw1o6YPWq51FkvRFL4UD9imZrbRtBHGBGnju0u3NCycbYygZTvmKX+lco4vIay
6TfKKxGOGL370NJHnU1O6t9h0DoUMSthB2ySh84uytNft1DoXLXJc+AhFeQCeQvs6bmjBoUKUv5k
HcYsrWLoaM0lyXFxjjCn1NXVGQJcL3P6DRhQBoTQu2J2gkpeX5KRSknYuJ18JGlq1pewah6Vi7gl
K4vXJmbjDhin2Mx2xG5fomkXVknYTzqtA5fEYtPmt0tLPYEXtr5KQk1Jf5uhtsWpAB6jgkOZzygN
iv4nDflutBnCp/8NTR0HDFzjqJ6SssMSmACIXeDa3sCb9Zue2nTYeuAHpA9VozuSYppT53jTnich
3DhqPBticFBSQlFVtsxXZWlMzy1y2H2aRuaaxgVKSYzbIzNt8vhCZF+3wGtZRwh65jA/3PCqEvHB
pglJUaQpY1XVYSSQXd5vbqBVY6Kj69Nx12Gr3yo1zhTDQblNMNWszSpF98zMgbMqCihjolisHVWe
TNnQC0m0KeAFffpxhg254OGZasvcWNBe445dW+l7XJscSjRiQcT25D+UVkPV1Xq22VMvwdq1RADe
Ku3vkIQ96cp/9wlnWuvEDE5BUCEonhlCagCzXsYsuC1bYIkOFJlMtVyf5Ydyp/lS1SmTgClZ26If
NpHXR5uhkkjzsHm5WZec0hqIKKLOf4BLvgYiDk5/ya8lAadsDvjTOV7RLSTBtLUw1BlVOdy5/2HB
kvVNv2nLX2MU/So5xXkIgDfMs7hTlEiInZdJm0/XXWS2vXE1A/S/hFggK586GLYdXLU8aKh+vOif
qjbA4IfqyYvZNg/6p+VIcueN+sc0NEj04SlsoFyhUEBMvKaDc156HVYPfgaLwyz5WFzh+mvBVppt
cTwyqa6tRbjSXIMxQztVkxnJ1O5jCOU2zVFKSUgtNcvyxrGbfZK2xc7F+r4YN88CTfVK+YQuD+TV
x1GNyrTF1DjrbEAISMAXmUVvKVnAKD6CK4UgnsckwHxDDMS6L4HQeA0LYGY/31XDj1UU8t312vsy
qG2yvRHuj9M27F2MzC7j/RknnSqi54EvZtUKJN/gwwwA/0S8E/q68RloIWnrjXUR8JpqXVv7vGek
ppAQ7dwk/eIXZUeQjHyqIHNXWSNQ7Sz/bZv2Hv4oRJg30G2oUlTjHtVC52P8ZYBntd0TTOQW7QH9
Vr8sSS23/nSTZfs0xd0mzNMICVqVf0BhRyklJDPbistyDL5lqqH87skRzI2s3dhBiG3N9UrUjJXe
LL/xyARzVVjouAzdRMDb6g/SwC9e6X21ggQiD3JuWt0nFSKDJoTL7XBVAbxCEU4gbnyw59A8/zdP
d5hs58BSNr9Ti/PX6jygN4vobzLIkw18XRwaZbZbE4r71KU/vYF+qczTY8+YHqFbszL7hrSyzPon
QJK0YP0IKBwYLBZZzCo6GgwoliNDA11la79GUuQqV63zvP35h83b0u92cvkFKtYXAz5Yv66ezJz0
pGAYm0OYYWJ0Led7LVJOqJaMtrpJs4c0Q2BSFTJEKDEP27yM6i3HCjoMd/jIZlhI6dK4s6t6rthI
DTxa6AcD9xJPIt/D36YRKgaPBReGrHSykn3GHpwtVDuw0iU03p9VfJjwFTJuEeO2n3PEZpMTMs5f
rAcebMnIRmPdos1A6C/xxhfHWgDkiZgFV4P3j7Es2rxhYlueIm5tMyxRjSFYcyryx1LFNnLs/XcT
FQobDzoes0AuRNNGhzC5Gm9KeJe2j+T/lrR7GHmTfuYJmmZ18KcQzWRhtqBrZHrF+SwuvgPZr1OJ
/WKR3fDPuCTXey3Gj5IlAkOh5zC0IESBvKGiQFBt9jMbM01uUnZz7pmO2o0ZzB8hguYsFZFPhh3P
m76zUGMs4OFuCF4ShC0riTi5AhT2lrg6OlS5LzaUU/lO5NO4Fxn8Jrv0V5kNIwEELa26GT+ZEhox
gNYPI+vu5qH11rqMgq9kCNC1R467rftGv1UpyzE7Mpm61X2/Mbip1zdQcdIZ+GQKdEI3WjET5uBb
PeSodqPJOlSxZz2Mdd0yuUjqY9RzzbkO5ptSdtdeOEgJTXRqZ7sasTJ2pt45mBZ4S6ls/LIDPDUY
66zz6D8kPKnAbKFqkHG+gn4WbOzMAWiO9QJZ1UzIwcjS3FHzuiqB6dYooI/YeUkPr6aPri0elTVN
u6413uCi0+gFxGP9JSNbk/M1OeStJT33XcU+rnRwL9lJ+Muu+VuTvArXKDU4Pf4FJre9c3Ljxlxy
JijaFOV43iF/ArSscWlIEo4QskehuQSXBuGu6PhwY+W+Up5E69RlQZr7Lu2G3YJPSrj2hcs0JEpj
Djn0ZVPLkVOk9cHSzGEtbIuwbKpsYdOM8mfSNEzAxROOeXZQNQ5UZ5gGXDITq6cwAC3G87LWyBaw
q8SngqgSKDS04U2Oy7ew0C0qIwjOto7mrWGO2TFr0X7LAjWxu1CcTZpjIJnjU0GmCPKKtN5XOY8P
aeboGWLMpQmqWxJs4i+z4YVD3Bixo+b1F3Ny7+dRcueViLccprGLTVVvq5m5BbU9av8x7NegePjq
HKANOoX/U/UszULbN+5lRrmXDFnHx8+I7QaGJt2DLlIX8Yfj1j6SWGyMDYGV0rXYulVfZIMMq7kN
aB6c7F04/UAweOatrCBEDS6cl4JIc9x+DE16E7tWVD12dcYCpkIx2IPgZOWPjkqjvEuqHxRRDEIy
4LyQ0R/NlP6uahacWm1jBTDQycRR/jqNKAXGGHNMQNg0GSU41aX7KeoCnpj5RIgPBULV3nAE8UdW
GGfHMEwkNoKgWtq0oIM4IPscN5tFjHirVbk1g7Q7gJaAtV3WX3kMbsg3p3DnEXO8dv3C3/wFWoPa
ASE4TdxEObNWmahvfYVLKLRYnzaTBIwRZhygi2SI6HSunQTVP4+vjZEZEk9ErXxwR3vY2KmGQ9TO
1aH1mgCjEFo6hG4IJD3J9ylc3F8J5WNb/0Ox+5i65om6ErEb10ZVm85jPqE2LX33Ne6abjvHA8CY
keLS8zhrBc8E4wODTofbNxZYbG78bNkMl6Tg9fBAZ8TgL7yYC66fB+tuDHzm4Uk+P7GJP+mc0WPp
BcEjqwK0NLXezpJKuJiaX30rPsJ59uGZobAwCVlGXgTxxTLYAQ59mG9cdxJIpvJhhZV83FahHT2O
VYClyUFlUQUdyl3YOUuz4rD0xGVJPFq9CQtiryjHO5JPQX04bQRgP2TwDe/hxTNr9GaZ216RmJib
oQRsENnsnRXz23U5pBhcSPrezg2kS1OyMRuXkKSgMc9MjzXdbMytC9dvXSmHOS+WQnwUbJcxx38H
q8B0PELm23mL1lbRG/c28xvablr9aPKeQAqNe3h/zO90OWwDC4XyXIMFj/vxyj0RrMErVMjP3PrQ
eK4+NU1dPHNH2dwbCzSoAENpjiSNeFzoMKVLYqe23GxijQrfJLkRjb6PXBFUuMhOuVOL01xlSElg
tBxTZ9aMFGkF7NqkCIshi64qPb6VRRdftMiILiRqzCUbuK+ekZmJFfeC9VxKIPbMOgt0YvrZ9iQc
VqiZwIr1fZtpfgojLs9ECAQI31hEmvjsupEwLXhN8R49jH8aC2289L3o7+qCP+xGI5+qBB1O6G6d
evw5N07EtYxVsw4K9+ihrf4lrCBnBtCF9Z3hjznRTQ68DGdp/yqy6EXRSjZv3PR6dl4qjcI8NPGm
m1Zprxk0Btu4DT69yLqzOce4LFuxTjt0pn1CPXujmUPlMShNTG8vcrgMkV+kJ5XgdcLidOrZpB+w
xdhHkbod9j42u7yEGtWdttEL8EXlSNh4zgAW5cj3zp7M3XfuM7wQSsijlxOZwVtYsdULy0vnG4eC
9mUzTWrc10LXH+5EPm2UmD/GDjazpdtPN0on5sth/JhoD69lIk+itPUb2IaScXx6Liy2O44pg5Pn
1RKTehW+mvjaQMtG20gOsFMHRp9zxsm7mhawOndRcKodozw4vgn6rpvAY9ugtKaI29gwFH4DoIyX
XkK/dQRm9MqCAG2No7uqVcljpyK6OiKbmGk5LipvykrDmxjwUJOsA2aiFPX8xa7KjEc/anZR3n0T
E+6LkuHCwfKWhTzyKgQflEzSQM6FbwQ5u0xbwH1F8jaiL4SenM1XWONb6eJfrcxpWVbg2vdNeO2w
7cSxrxkGZgU4mblChtmXE2GYKbpNvnF8Rs5cUt2g5xvdCXeXo9/6yv8xVV17kDBUetKFb8T3uevQ
kkdZSrFQcs5BhQ1DdGWhUxm43gAQWD7o1sGeYE5D9Kd16sNfUrDEsVWit0z3omMUDdavuQtQVrL/
EjU3z+hwJo8etbBZtNYd0ABUDDa+8AIG+alrmZCwm8dSNNz/5spTIZGwsqDASuaaWaegDene3Ha9
Nk9T9+Xk+lX6kICqCejoGOXRM6Yw49zoxN0mMfPPKgdrEUXscW4g+sR3q7WdokR2RcyIn5UcCOjE
8zZW4/L00oltCIVsTo3BtGCKgulhRu/P9kpXu9HF/BH24ZNdBiCqJrb8Wi3flayCK8GywdafZsgL
/dBi4w2ni2Z9ta87ETxyqnvHVifBXdaLejcFesZpOv4oZu1egwBBfD6ErDoldDwNJXUDeHPeztbI
7jYhas0neRQFKee1HpO9lVivjTAz+qU4PEca5BK+foN5MNleOige5rob2GEMDBRalt8E9b6XCQbp
BrfItpvVU6kVIsPEVZsg1RlcZM1LWCC3/O50kBcR8VKn2zOSTRUnA3YHgJeDKn7EgXBQhJijeQfd
nW/ayBkztSy+wIJ1myQYuO0WHsaNxa/4w+/wGosNv+EP8HzmiqIpYxsWl9ehIGJnWTQVbMimTRAv
lGA7Uk99UTTv5sDBQUINKGWhn1Es1A881sYxkvw4eecAKM2MDP5fy/qYgd1q7PNPf8kMHBj0PNlw
pnLDMZ/nME23QUstgh58F+Rsv+I0Y7aLZH9P6NsSYWs3L2xFMt55P32dowGxMhErO+p4FmoEfJOU
Jo0TQ1r/s0dEvaklU+8JzvO6YE/yimOH9ZxunoM48p5xGcEmygECL6x4nmWYZm1BvyZsBkkrYdg/
lUqAlZrFF8CU4o1kavgZC7l9SmTwYHSmemoqrPKjKJxrPCKyJzEo2I6DHs6Jkb7UcdBDDhSMiHVn
7/vWjMEtqWNY5AfR9CbTE3bFpuIpuuUVmFlLKjLyAUn4ACgtx9pO1hRfSnZw+OKmlGysRTNv5dWe
SzikXEHEHs5ZfHGDrMvWYxJmJ0Z0zmlKc/tiunW/FVYb4/jvXsdO3f3NO6h8Iqao3VS9SdkLXVo3
Gy+KzeuuDIvuOshqQBL1bw4CwGiEe37s7zNhBNRoU4MlF37l/y8UoXPi+4H0cJSt5YUt3xZxIYGy
IYJRfAznQPrXiM8UxjDiuAChhLekJaggR0Y8J+ceYd0BOfinnXmk9hp6XP2NTihzhSkhJhSljJD/
dVZ4tKN3BS2J1cEYbNlouy4G8sR+45imwFmSFeb4Bzk36O8nYH4ta72Q9pm4KZ4rNStKXNYIMscT
2VvJle3Vf3IXCh2+gJw43qIXpgg96Oh696VdPJVCulekdQx2B3MDQ21tlBM8k3IZEfnDdvCFOJdg
P9IBmWKORKttVber8hrPfw1wgswRpgH28y2fYUyEi5eYY5MmvpmUz4C+m3iTzafYyfZ/8xp6kYsN
Uopwst4LJnWM/fCsxFOAdCdnUkeViG1ChO2qnw1iJp3xdAtxwBIB44P/YM5BVYVB8RWPU/fYGPXh
luqQCASlFSOcepy3IzytDTiBLSUK5cW/6Q7zLqUHjYTKL1bKkGpMLbiN0clr8Pv2Kni/5T2U/hKa
hVl/nuEDLsEPJsXPafwd/YCI4EGD4thSySwq9Tukel8W8Nf1/4iC8PTw2dm/bmEQidMTCzqcWY7o
A4xtG7vKqu0sJJwERJgzyiBLcFgr+TXljIe1hYckDCGb/psVUYvPidps/Scuwm0lqPiAOk835oec
wu5AXB11pNuw8o5YzNhBTQapc7wFSYxmDAWbYpfIWudo+kPCyDAEZVseM1SuhzSfr7/DJVp2a24A
q5WBOjzceJ2r/DumSkWqCCsdciAR6AooZP1Pu2d7nrnsmiVgSJHo+eJYl1v2ROBy+pVVtOsceC5R
Sv+sZOae47z7ZC6sDvMQPI1lcYVERfNQsMUBVPPRpyLZDSmd/9+IigQ2KBaN3ykVAcLVxMfcRi4G
n1ODSMYFHqSH8hQP4IAcFa7SSONIb2xKk8Ta90uOxajhtw4dquZbmAXRkYvfhvNxCbRA/rPR8BWx
HNFIiIj1Q2Ekp2xJt9D98MFiX6+j3qWikV/Wn6SLyCu+DxU5KMbUseIaaS6w8t5SL8J8/mBAzvRT
DJwMrfNuKg7EULz+CcBo+GQTAyXJnxCMacR12nwsMRgjw0lCXe5vSRiWBkJG1sG6a0oI1ZpIjMdq
WrJ4X26pGMWHhPRypkVa9XnjHmJRpAARHiXmX5ZoCJYxbM6YkP5HSka7kPRqQqPb4LvKOLjLdHHK
gSNgH71MGv6GZgBdmo95b+0My4kWiuW3RmV84asJQ8vpT4xGmh3NRfH1J0mD3U6zNlvn5b/TNCzP
vWd6cm8sgRoQZWDqeBJSD6Ea1TS46xbYY1gLC/efwRJgoAqC3y2cZa4tvB/xzJQjrcCTe/H4OA5M
xZgg/I7diCdWudSFOIr/zd6w8nnh2THd7QrzjfGiYicYsr9jlA5BG9FAJ783bsoiy9Ivt0COsSOd
Pkk0FBArPd+SOTQomt7DQJAHsI0NRnl/EzrGoEMfRCTpLaVjcKlaQh6pW1KHNH9UvnAxpGAmLFNM
u5GHnWxJ7SjLl3keHLylxUfh5Nc86S3Ez/93iEfE2LkPmV1QkFlbGxfMNgoMYA1lA1kw7R8Zs9t3
SWAAuNLIiEeUkG4qp8dak3IQjzrduKXimEf8Q7j5MU3AJiRL8Eeiaf0Cpyy3mp3Ziu4opSGKMXAK
E3WleAdlZl5UE5uXzhCPpvAsPPSo9AGLfXmoLu5u4SDN0H/MM468OPIpA5eUEDlbH06Xu3uRgG6y
4vbyb1qIhzYm6Cgm8h5b7ZDyM3Ue3nNcifp0yw7x4d6vAyNU11uAyFA1cuOBwn7A2D25XMBmG78m
0ilfZGWIJfVyHwUhYp2sbXZ5HvebuMTfhOjj0pUxi/E4Dy5LuIgZOPXVYojzN2DEke177mj8fwy4
CKb5T9BI6OK7HNT7LWuksJAizuarjq3g4NPRsix5tFqgu7fIEQQbKVbb7NPz0JzJSBl4c9azETjX
dPBdFEHu55/oEeaPrL9zFwTmkj/iBO0FB25615NBUph3RNY0313n5W8SSeIRD6Sa2Qd1Ql/lUKgd
MgzlEm8iep3y9XcsSYUp+DT5PyLsL8hoBnnQXQ6LrZ2649gybbyFlXS83AcDFqmitTl2c+btWiFZ
TNh4TWvbn74JhDT9FG9jOQ/fYzERXCjT/IqggnrLIgs9VAEYlDbpP4jgebylm9Sma20pRu6GKs7e
qwQ5PHM3Ygqri+vio0kcLaHhv4eFNX8P8lMbz/JDQf9MmfwfIFLXm85xkgdpJtfGl9X91NDZqs5j
U7P8X1WafDiGMNZeZCfTyuZ82Qw1LPyxKUmjjhziZ/wmPIcDfcotMoVr/tNJfGrT/xWbEkS2u6+I
KAbE9kWR6j3nHbA5AyFM7rntS4r2a31LUun85cM3fd4B/kcoboXQYZzIg/77HxkxDO5WBgROJyda
6u4aJYO6zgaPQlSP9JxJ6l7FEihrQ4aM8aOjEf+klozo1k5KEeZIogi4jd9hLDo34rvBreuDV9Jz
APT6ncbCnolhJeh6wobwVQ7ocVCHyg2bF9yhlHZHOYd7GCDjmY3Ju6ScTzqxz1xYzq62TkaNdIHM
lo4Q2VLbu8pA1sVJtUodimOJ1Hxtd3CVUCzcglxs4X0EdngfxS4WFHf4lP6HFfgPtqxZ7wCnWIIf
8iiC5QcgOPf8lz7GPKkKRr0eeIMsuw+9b5MhL4GUDDLg/g2M9Uvif4lfYmYxE0s9G4BSOMGXnSEy
nVXmQGAD1FVHKJqNAd8XPLKNcNiK/g2CgVT2DoqUl8+z/jFVbu4yOR/w+XS7WyiMn+Y7S7yM1fcE
mMYYxNd+iYdx7eEyyPxE34pfqbgsG/rFrlM2+V3Rj4dSBnsp1cEjcakbxEEG9GfGR5/4BxWGu2pO
9lNu7FRDnoeBeZy5McVld71lyujcx0TA2Dj3hwfexGE9LxxFPeNJvgXM9Cix5+SHL+FAVuigiJhp
a4v9AiSnlHUSut4yYcwkv2SJssQfECI8jLpb63TAnl+h3AK4BP4/HZ0N/iojPlgIU22PYQCHpVvZ
29XIlrvq3E0csn1PQc+g9CbwjqEMP5fDRmJR5rLCJmyFikSQqkbD32Mq/t/hNd70I2Ms7k35ZrFO
zlQXJvy/ktWASh/88nuRLWtpMhUwEprIOmtWgs3EL5zi+EKLGtrDtQBEWVswShpC0Kvy22Q/liE9
xi39ZjT7veV3993ou8QgvApwtxSz+cGsX3V1QRC4ErTAES7OwYOxYhCkoR9KBab6EoOcGwEqJ+g9
2lEfQBGwhA8RvYo7ur+VZMuyZOb4U/Ytz5zHrEiNrdkhqaI+VH4/74uyrDelxB+XMqQmvBmFU23t
0DObLnWf+UPyVyw5Om6PsMj+2TlM2t2PisFjDkXWs/vjOCFhhFaK7WNltHDv8Uj29bRXvJiaCaiI
hw3WkvUMXldaEOjrvc+8T0342AYb0kgXgO+ZzombRQcHPXC3VNkxlyML6em0hPEYIRMnqwe5Vhak
xpHpc/jvRJ48SBFj5Brtsrc1kve2D59td34UOD9XdafXZUf1IMkGf0Fbeu8JNgrSL2ESE6A2+Nbr
36QeqaCp0hzewnoyTz8hM/kKI1JuGFACMv4T2pOiI2vacpPME6rnLB5xFzSP5r8BPo1bPBpd+XTL
8GkT+eZriqyeiphMbXZa6fqW5YPLFWRUfO9jN2Kv1d/Dx4EuTwJIT1oKoT5imj8yUoa4TlB7O8m2
l/YHvNHgo4exw4mABPRPyo9hF7h2zI9b0E8FIgBXVIctccpgcdlL3I9LiN7yN9//ifwZYmp2N5sP
f2N/qpLQEs6NiNcwm5h7FJFDjpMky4AEoFbBbV0eM7HwEYOQ22sJAUK/ic+6jV7jNJzPKP2+bmFA
U1L+SsgAnTV5ckUjLboxc5tZTnl04a2wfP2/w4FSXb2RHuecQsZUOek5SecZJHaEycE2jAT2s2/i
AgQJx94DVoP2YONQ2z34nPD28DABhJgK9P8ulvotiWBM2pYoIVl5u0mw181y0gQD8BOTDywpBZ62
xAr5cQuIArZEHbmPeZo/Mq8ZNpLpYVWJYBdVNk1GEWMcIGpIizvXgmPzJ20IGe29NWoQTeQM7bJs
7NYRqcDM0lmrlQBswfyiaJPyNNXIOHgpu+wjkM16If0btzCi2IDOzLuVO++gT9YRM+eAVWaTAFM4
2uiGJgaTKW+D9T3p7vr0HIx7LpiZfx82z5MJNAZYXZwAF3Hv8/i5bp4mQdJ6tTMY9UXpP0rC2vwZ
T4+he9/2D3rCEfUxVEf5Wk+PUXCxQvLjOAqB06D3meJv7fzLZknuwnUiFB5NcrwRNI6hcY7pUBqS
cOwYYBfXJbFAmX8y23uj+17oe0aXq4QpTF2/ZL2m8z30NRBYtt9PXvmt9rkI+0Ng3O3s+GOY3xPQ
IPg2ig+mbYwkyISEBBJ2QK6Y00dPmjM7x6VCOQfZU9C8/wO2bJXgiIt5n6r6Jc7fy+i5t3CLG9HK
GdX3OPzIGBLXhyB9y6NfkfEjBnU+2u8j8xrhsxXn9uFVwR9+bMe9RHysdwVzODV9Rfy1FZ93Ld+9
CQfsY5MxktzO4Dy6kxccxuTDrd4L8XQll8lAl+OeK+/oIOVM0J5VgAJxUixlSpLtvEuPo1wcEnEQ
BJZ4AavgiDS/rRefS1zcJntx8HBx9pHaJniHiFbOYVm1w8ZUuFdFsEfPnX7IIni6Lykki3Jc9SxC
cOLOK4PFLTpq5IbkhCVrEp8G89KyoG7D4+T/H5rOY7lxLFvXT4QIeDMlAILeShSlCUJUSvDe4+nP
h+p7Bx19TFWmRAJ7r/Xbm1Q1TlWCE/nflbLrgFiHzVh5vbZrtGRlorITysitSy+Q1loN66lZK6G7
GOu0A3PxZHnXTV9B910Dpxb4zwbpalqnpHrAe4G4QFqbe6pe1fEbiXHT/ovIOcs0eymRymRqZG0d
1Tn1O/TaoIZAaucoJXz78N0ishysV0/CAVoIe6BPHeQmplvmhN6dhymUbo0JNC9B51AGE01XTd3k
TEYySURT+tCSzzQ4+OnLjy4ZM1JB419ZUd3o5rnnKwdz3s/ys+Sh7XW8ktsc0rngaKKOsnmJ2UHH
K5ucKNGh2ctHhCfxI8/qFlNJQq45pT78qALNWNq2TPQV4W4jKnNtL+brZuDgWpWyLVb7sX/69IEM
/J4OjhAFoQ4+a69jdZiNp558/a/QqqC4BGhHFP4Egugz/dIp+5LIuYAw3H+S+i8mMIQddmVYHlqF
Hn6rX9NPSlCM0f+jP0IuO+LTITWG1MHnm5DcOs+prRFKrXwMwq2k6Mv0iag0GZNxWN5ZxytExTVp
LSyrJoOKr+JxacjtIq9TobziLOg7pRl5gMxTRhlVqX2L0Q5LC2YvET6chC7LM+NtT7M6dkc6i3UO
xgscrq0RchUgrFP7d/4Z+mvI/NcgJwVCjjwLTVZXPMh658om+8QBnQEUJumA3xGhL/m1PLEivXtv
VvYuGDf+DtE6GcaWzhWDQBFqVjG3wGHmP3J1l2I6p68FI/toXozi1ijvSquiKvXhL/jzEsRJPYkM
Sw0XL1lQsLTD87zJ/qMR/sLx12r3hLAJ5MsNbP1OO9E69yEot1y9UVnZRp1DOVdjXSbmzOii9de6
PIzWoTDOlvAQJ2b1XxIFJfXSdkTLYX2iWstGs9SF13RJnvXf0+qYNzsBrHpv6O/JdE5SEq3cgUQx
hTCqTY0jMg0Y5/VdOT+D5DrLJz87DfEO1HTI0c0wiCIVqzKOMPyanzpiPmEjxvwR371c7icZSl/z
qEsbTGekO1TyOAAjImr5q+npwdNN8I8J9aYeJP9o1fy7W206dfleQLKl3mqqLVCnLt1gNIl01SXT
9yUfnypdCYCku7E9ErCdI8Quj1lJ5O6JaFV+QbG7pQ0tAh6/kT695/hYhosQEddHbPVPjBQy66+q
cpnK64cGHhRwDkvr0cfq910Gn11PYPtuohzYPPXxM4v283Sr1I+mPAh0FrRrqbP/VzemD4eCS6wH
jsp+jeA2WRhbH1m2y+SjFO5b/6qW3wW52j0htMvxGlgMeahvicHZz/O9FIJ7zqfdVP+oJFsOZOpc
ClZC8cPsXhJ6iaCk7meb8lIj6xSmO+F4TKS+dqJkvNQ9FMhgGclSo0Xth1fomU0aEDcD7VBy8sql
b0AufnqrviPb0E5qcsmyx9Qnaz4pHXq5OxM9jvoiRbuyJEH8DsFHF5zV/J5RK4CuWWf/UWUPqNIo
HRY/PsZssVdRw0FEE/+NszX6pOBF5XTwRCqyC2+pP4sOknKzZEz1wlfUv9cMzUIM2j1+kGSSBUe9
+qnG97l5Q2+eo/qO2XqSBVBaoVdYBfTqZYOyKad/CWmT+Y8avNGX1oYkBPLgtNbo0JnGOwL0XgQb
n0wjTK/jOQMwXHJNpOTIpawMa54fB2h3CAgWDvZ86lpyUOptGb1LeKpz67trb3PjwGol4c6Yb9xf
fDLkYJnZnW9lHiY0bxs13Jn0qfn7HII5+hkkWqHA6qzp1ZYkI3E/c29O1bs5XpPhDLvHhnjmKyCR
eOrvaTathHa5FLNghxLFp/Z4eGVcOTy/xdJ2GIsc4rqHCbFJN5PwoSm/EnIPYUeqe1lDodlcqkb7
R6I1athTm7yNtB7E+XPe1829sx6ELRVQm+Uilpk8n+qzHARto5jo4rfF9N2bm1Q+kNWQmOtufpEW
NAo/qXk2rKOq7/lLhRp1yYonXJt+JBb/dj83np+7oXAOsDZziMYCf+idyqcxPBHQIKcnnlcFxSeG
GNAQUlAKaSf27xynqfWak/eYRIvl5Ta8XPda7TgwmKQ4zYheH5GMDohPAYK4XpP8zryhiK9h3KUV
Nh0vFz2TPCbS4+w+a50qei/Jq6UXhi6RacP/KpfEkoys/qyRmNF4UQODV32xOkTIhRwGa1UBQzvW
6nZQ7kKmU8Ky0Ku6KxHkjSbNZQInvP9gxedER6DGFRqfyETGC3lpcN/GpNz22wQelugC81snMU6J
78ZiqCOx2ZsLGnJIRvkie68y+LGo0Omyn154H5rFHHfNwnUura0C/KLJHC27oQevpYMKyiN5g0jB
CoJi4WMavnu+lgBDUrnh9ov7Cz4funnEtVHtWh2bwnoY3hftRvMjUm7YInJ2dfqOUKUhcSQEoFyL
ItdORMfYMR1A2HQPQpCnWPHf0mJTDDb7bSp6Uc0cwoUo5Oux+aPSN6BAkQeKRCU66gFOCSfHC+Eq
zbOP3zmKE/RQ8Ie1j1DV4ZWl6VyV8CbaeeAUwbbzx03H/AaYttTc0DDrRLLn0zc7I1Q4wScazabm
ERdvS0+a0Yc7mJbOW0DmbGV6/Fl5dbRa6ET9WeVuIB9pg0v1s5Feg2GLyDlJXGIhSEV7F/JjNx7H
5LNGpRyqG7HfEI8NVL9CcR0r7/E6rZwa983O9OKa0CcO+nupvbIIgwUhNhdx3tCbU4iugoBn3PKD
6AWGur2h3WYmBRkY+16yFBbE6i1xG2+dsGm0E5TDqmUHmQGr4vhzSC5xcy/kNX8lm9lKEIi7RqFK
lCE5E+tRZTi+KcZ3QxofDerhOoKLlLMtgoe82yLWDfAvpjj3FTb6YT6P40eW3uXuW1N+wpJcCNwe
KprqfIMdwAgv5CQ3DWknjvynzPdYf4gFDBUZneS6U8qFFs5X3/TqMka3NH33y5PZHoqahKVVtQqV
g85YEx/M9hbN5HX/xpGDPx4Z1NS7unRXyTAmHaw7mtt648ceEl/HLGxrhfqfKszw2B58nSrCTwo3
5/jgi8c0culhq4fLPPwRYgjHxEkdo/YRbZCvMSMyfdsX+yL6dmWIW4XV+0HzxUgUQbSmrJDVTRb3
JEyX5HSQAkE9F38sOXVIbR8j/zUoHzNCHpYmWxWfxNzwTziAPVCCWz3ehvMpsk4kRREQsAugYK2P
Nj4gro0MO9bOJh5gCBECTZ9UzgwWsthDQ+95uEnTa6bS6Dn+GJyQkfBoi6cizMytXxRK8pyLOZ3J
yG6fgXBoUcl3yR92vVK8jNO673ZgFX5ljxayr3OwgPPBxNc42KRXgK496uAQKexTG/oNUlSJ3cEH
F56/OoPPiNMTXRlJr6Z0RAYolNtl/mqQgRt7VhVg/fmMu5I/s3f6FvPdhEjKMQ34iLXerpvxyOiu
3an+m0hFGHG+1yxSMh6eCg85iGv30QmPSMIdKyZOEcaryf/N2ATq+I0PPBveZGIa230pOLKNSLw6
lQObcfmLZm2lJxxi0kWW3+TwWKhvQ+EFxlpVd4G6T6hbfdO44zPxySvZpKcQ9i7QT+JihUxs6jjT
FinLXwapgzJyJQ+fE+BxPFwS7YQ2Z5WRpdvKKelTFYmd4EfFLQlR8pCNku+Q7gd7oF2ynwje+GxD
3/7SondsAYFMg7BNr6nQ7ivzkJLdFfFrKdwdNbp61KAOcmSC+zn/QbC9V2HDQE1uYxfJ8phwZRMM
6oTqP5/2qhgR+yDv5uoocBwF9F4d+bLUYDNPxJi8CTnkas8189stPaM2Urz6TFfnihqEyBUQ/zuq
XWCvVVKX83eyXw2AaL+G6I8/SmOj+Dt9mWibTWq9Z4T6xNg3Ff7jU9SYPZhHiuJWakcx2rfCkxTF
FqL9uADXCGVuRkbEPS3nzDksqvY0XzMipYfwT+QSIL3eTYf8gBh2JeqXwjxwi47m59xeZqJ4xXdL
2QouOn1oVDG5VLSWruiJZT5di0hufwIwJsgNREHA+/13jwdJp3DNAOJsx4+cHGVqc8pPrXXDDvSI
7Su+ZN1n0E9uJvxriEqZZGIEpgPk3fLo1LTn4tYnWC+VL8sGREhpSPxEZD1LAi+LwUD+v6Y22ap2
SvwpphdziYh/af5rqeeiq8ShJpzMdsHrdbiP+Gbk9DWeeudFZRLBSmzI47PyXU3wDP0wjQeJqGSA
leZzmrbmuygcRJlMGo8Rmkm0VLez+TaTv1p8k/EjFt8xLUb6mVYBZO7bLsX2fw2YMcoaD6e21nxr
x3MlVHy+m1bfyf21bP/i5k8x7iKQco9ExoRRNdDD/6+rs4ge0vBv4qtouIFF5E0EFNTfjbwtYRZG
PoqNJD3M+XMGAGOKcCRcAEb2KRhbq7oG6UfJc1DIAjg6Yc5EniwDNMZMoDAr32nCc8HFVAw1RVAQ
biSt63l2g+mNt0PyvRb7+6zw1vOKLEzUPxzXACI7qXxrZ/Lx6ASnJPGS6oUdhUQUfQjWtli96NbJ
po1pvGnRI0qPib4r1CPnW6o8wuZqZF9lzba/1/SNibLTJ/7vc9LBczun5vxcOlAGYDr5bhIK5otX
UVvn1maWX1OKo5MzTwW9kUebc5Qh0j8T4k4y5IYjC/8gCT4khbQDR9EFNlfmDpBs9oZSfjdUYg9T
MlcfIi33JanjWxSUw4y3iEAxYZWbG6V19fQDcG3S3qT5UC/ayr1GTgpJPau+WmYu4hVAJHlfpR+w
k3HdpE6DCqpzh2IXiCmOCt73tQ5xz1jJSa+9KfVxoDcqoelkpEcs2SqUof2JhBl3W2RhcuUZ6asX
fqchBue5BQn+CTgBhVIZmSpq+nbU6YuEp6w8KYFXl5ulOciEsPJKepPrZrB7iDoDP+uwruSzL3uG
9tson2J2z2us5u9I9aWW+9HRh586edFc40bhUlet8yrUtiY74wGAUHyPqw1jqWBtmumaI9DPNk34
TKc9Kjda4C0k0yWCzmF9Nsejn54s/y0iBZzqSvm5vPcWpCNH1ZFFu/nTdSeZsAS7gb/vKDPN8wOd
mb1iY3BJZTTzEDpw1XKceTjJpd4DlxPBIH2H+Dd2ldlYFx1BfFdTfy/EPY0IqiPcKuj15kuJCZlN
Vdz6IPgrfi+eQWtXGPsqPGqBuFmymALlM0/fRTcBQlb36vS2yKMERhtpOcSxIdLVWps7cTgCOEER
7XPOkST/4MFeOpVL9rzW2vTpe4g7LPkylg7tfaOc/x6i+RlztSw9pEN7IQpsrDc1i3JWAc0DfSXk
4j2qSVkLCPwFUgij+Ss1Xhq+n0y66talrQAZ+/uASvYznB+NdRjHRxhDLpAz6I9XNfjtUH2Rfqsp
Cj8vfwNv6ZDARSiUA1d84sRxMFEv1c7tXWZIqc3bSJHUenbU6mewRfq91nSArQfLISsB5EgAQqWR
xFhsL9zfgs5Saa4EaLBR+VcooA/brPQU9VDpa2SIZvmeMoL5lW+3BqbFgKz51dLUVW6QqOI41xgA
ozVlWHaieKLdkPy5bly6fqurIf8jBYNYjiMV4YAByIb6t3R5s5dcoRHuWj90ExPRupUu5XQPRHdw
X5W48Zdg0RJYv6NcdWLxl9eKQef7hoyyFWyoXeeXjqVffAnDo8+O6YIA6CnqtzcJh2PIQ2pDFDsq
+tQE/2JOOmJHwqs2fkU4sgYcGXn8QRuys6RP8eskS387QY7cgDrCUFIQnNQRjX0jHZvlNl9CHfwP
zTpXtAYu/bdFtmu+ewwnHRaog94D4qs7GY+WZd7S8mmpGwgxHC+8GrgTcJl3v6QgrLLpqYZ7VFoC
OxB/PWVHZb3Sh/2g/puFe1efTe1bS9xo+g1CE2TnH1kcJEveMuuVCd8GRRIlAVORzTc2bYmpa/cq
DTcpDTNEvQNes2q7FOsOLvXtPph1D+yl/knjPRneA7DbJTZFfpvkKx9DlbqWZFfs6P1GW4B86Vvg
kcAvijTsrsDCJG7uVN40r8qtso5ZP+rNTA1NbBfNoYu3fGVGdAuqUyMfxeAJA4C1Aqi1LXck07f1
f229PbE7+ZreCVrjvHlD6S9BhyqZRluRqyRItmNMQXq/OMbRT033MXgFuFjUCvJWOC3dvlH7Huog
VZFAFj9pc+DRVXbpqVjDJU9pKqsPoSkgzFGAqI0ZXe/fK1elpHkXesVGJavNG1C5eIN1VSbSUAws
n90qkW4YSHDQ/ZMzsL/BS5oD0B79ZOhggT/mJY8h+lS/UwLUPS57yklmTGcO9nLY6cGe4z3J/gkx
5sLB1J5WR0Z69Yjf1PISTh/L0dMn73KxV73BFTMvMp4pR/iY0KaKBUlAclvXb+MaKLy6lo4KVOXR
B010vhetfezfpNcJlAFwgRif+nhWDK9vmMk1k4wy8EEaSQeq5foVNnE47ZoKYjenED0BYL8VpL4I
f75y9/2HMh0Ufad3aCP/pvYoFT969KWQyOQPYCgfafrn61s07785pugLeAPom6UdWSgZMIIRgOoz
yl85ElWl/0X3uaKLgepMbBzw0NfClb0ovlrAK2Emu2UXOnlI+kP+B2zEoC+o50FEZLca2TJ3swPd
Hh2pv0EqcREh5ySvpY0XTAivMP6kNB9c3Q5gQEf25Nz/CZpfcXyvRIotrmMmuA2PCq4c9soCWuui
6a+E/4nkDtANgh8ONeRmw7aLtMUBGwW3sy0nKDfZZyEcp+lDTdeLQbY2oVjKv5q0iz5Yd/mzzm/a
+FyCZNq1iQZBkf7JCJ2EagMenHOqx+22Ud+qht+zuIpTSXJ/6WEVJC+i9jgZnRbkzw4RkYICHMio
4Tp28oJd6GwyH29Dr8Rxji3cniFjeot5Pj9iKO18mhOO6aLOaDouRZM97W52j2AdevS0YIJeD/+s
39Elo6vlvAR/jeERumeeYrhwsZ6J+aVXfkSBzk1SVqL8QksNp2j3vRQ99+D+9OURI164RSM7DejY
LLyk7tkaN8bdmk2EHNx5YU6AM26UO4SE/5kPnZVeIfqHhF2FL7AtD4nuKba4ylFJ0SuwmiV9WzVP
v3yjAa646EwpIngTZbI6Cc4BvFA9NBvBx7Z+DCJC4Tc8EQQMCN0ekS8G24uFbJkntb9z1I5cWZJ1
Nnlp/Q28DDD7Jc5vHbYgLEqpSsuhQ1KiiHEOCr6BiVM/4X/Q3eAK4BwrMLgVLuFKZbQthUOCmoP+
EVrejrlCMJuH6M6mn4qGtpVJFB8hTD5nCTPDSDDRKN4pSFqpOepyd/LCbZZvAVO8Rj92zT5kX1J+
1Pq1qMxEJEtY3iC7QEJHCiugO7GUO8GHTirA8oNLQCdLqbUE4RdqER5fhueMorOaoEcW3YCrRkBI
GCMsUep6V9G+IosdW89bJn01lB4DMyLCIMn1laq/hMMn5aFUyc39wj+zVsdTp7p+dKis4zAgCLot
aImYWSQLsVdTESNX73VGXcGC3qzret2zKWUfnUGe5k/Zv0TZ6eUjska7EHZ4abixHT5FIBxHcA2b
Yzp2TCqe6fdMDA5T8gzsLvpRw0fWXW8ffUzaOj+eRyOIy5wzs+GRXpEqXG+YFQfm6BYA1ry3Ci1B
xoaNJ7tyK5hgezm3XStxkFDeNcJWZMJPAsWLNIsD12rdni9Boy+Sq6DGw0VZvQvQg34eIbQ3Sw6c
EVoEzt+OHAe+IYMcO9mmzwSf6wSXIkFyl9I9jwDWdxpEe71RpWOQEX52AKnu2RT4S22LeQmmTgbd
UZn3jfYZ3QySUmgHWTWuaCP4pvrFhWBOouvS8u1TaSLjWIgY9cTIs9q1zFWICGI4ZKoFlnvBDtLP
XmhQAsUrdyIKGgbkIH9WDIghukcD4Xz66mKXjzeKHa4DT7I+gQlgzd/89Ecco8MYoInICe67AHvZ
UbBt7xO8N5Mt16R5HSca5PBwdCtSVqV/evuIPU7f9lRjwUd7znpArnCyLlNAXO1VBTf+YaYt/1UJ
+7k9S9YjJ+dMljk0iLlQWU3Le4UxdCkbRzMXAj2I67L2UlQhMeZNIXJ7sVuXLaGMyjM1fo0GKFC8
tKzgkbbOBge4OHuBNq/ir6q3UV5gLzaoaiCLZuNH54aqMWvWvAIlfT3TEca5GvJD1fxHB0SfJn41
si1Q7tJYXvh/aqAgt98M1rGbFkqMgyXrlppSvFhe+DcYLvR/Mnuqjk0XDHPwwNUWkCf8/X8XjPxA
EBRvdY/Isf8uVJjGfGMJPyXPWTH+KKW6CqSdme9LaxvwEHd/ofoVrOA5zuznlNLxF9lWdcxWZwuN
VB18S8Y7OkgEa0HAcbOaiw0xrnxAFLd3uU1oPIayL0omDYvItxXrV0+KBMc2WYM0bEfhMZnPyqqH
dX5m6S8gNrFE3RaSHE5fAII4K/1VumCM84G+ECdaSEgCxcti2l/5VIPijxV2hGVYLpQBQNtuiH3f
WLwNaX/MYtKYgh9DpCds3uLZRNzqo7hxhQqB268ZbKBFPSYubaLH8bo8TQUPLkNXb9D+tvqa/iPq
kNUkELVOrG1nYDIhbV1B5U1c8vxeBhw4reWuZe4WfWZKas9oQLitRycAZiXjpH9IbXmOEotWX2oU
i++h/EDaQnLkSWBEMbgGNadzJ9YwcvWHTcg1o5dApthqUKM7NLgbgGMNYV1R8OzkazR9VcU/Gb9K
N37p4luNLwk433DodWdq8/NbBEnaowhYkDf9/7e859+BsGkbVMfRQSdgIvvrpc+l7D2jbwuVGYj1
X8MjkNnEhVVfVFM6YFmy+MRh52rzHvkq2kSFT3h0BhA7yktsEcfuACCT9h/av6n6kPto1WRbgoGm
01A+dEVdlQ19nOW/is3E8rQQWv84ID3hu6YoHr4jkBw1+yzNU+SpRIe80XSw9dW7kD/pqJtbIp/w
qJsp/J2GPuo2ci6zChWYXsDgsSpCVl2L8bzAwXKEVpU7RwseSw2fEP70pJnCPoxB6QhphjnxjU+K
E3mB26ZPw9hF01HW3mb/pZTndLovf7QlfJnACzlaoNFMeAhRyIa3JWZ3YqmTtuipVql+Y0tQR1ZX
R1b2SCN16anCrcOPJsHfGH2+oGn1rbTWIWYgSeUdF8C2Rf9BPSY/8s5qNkSlow+uFd9VOKKQFxTt
V+2DzsEbFeE9GtxZprmHekfAjgkumLLrHPhKUCOsV+9G/mAXIAbRpeV03CReRi0Um9U0MhJvBcGu
yHMJNjqaVU/c5Vvi8JBeLr9KSAMtDEcefndIGr8a6OlZxC+u/OuQhxnh1xK/MfUzQ+QHvav1ukk+
JL5fnEWhiM6aBWcvCIRu0OpaenNLVk5anIu2sevm1I+viXV68pb9SOEndbkMwyNNCWhAoaGISfbh
FabJBR8i+JZ/i7zdHr3JsgilpQCMC7isX5arW+tPX2jjVOjxZHgl9SMoLo14ZvlWk3+hwMgRP8L5
xq4vhZ9jfU/RKy3YRZfdICQF7EX4fqjAaaDgCDZBZ78x3AGqbscOB5EtkF7PJd5wJHC3VoRy1sMP
xRnO8rOAriJeo1gL0csy11cLZCsshFBH23BHMB76W7W5BfK1gc+UOJl7+iudej7g7kP+KmxeYJUa
EwFv4kAKK/lirJI5CCqQrIjgjEgDWzFRu3oCrsuSE/2qEohfks2Qt9+m09OuveJn9HgTJZDnUHuH
iBfN/VQyaGanWnijnsPmefPHHc12hOy309lnVmyeongRhTPhOgg3dka6o8LUVq1zb9OcUV5lIrln
xS6qbQu+A5VLvbXX8FtCfixAk0sdHBQpZa89diZs54b8J2f3Wlz7n5VwQxZl8DmP0y1pSZky3sjP
09EuwzcAd0TmvqpOurhV4ZwKnMhjRwgaR4bIHDLf++m+nI8q3QTsdiFxRQ4enWhfxhdDJSjCMzCk
4v0EeNsL1KzSs5ZsMKkwCFXlLUl4dJFa8N7hel1pH4Z+jrS7gV41SWQCqR+K+dlhWTbAIy+B6aYO
HCLlXOAjzFCIzsbkK0Gi4uCgjbbp8mI9pegUOKZbEVeElcwmVVJZW+YhkF5C+K+V75HBenOJ4y/B
4G1uIxAFEw2RD+CLlCEA16s+Q9Q7HBGBviJaCMocCMPRrHXhdRS6IGjPz4ZG/dcegHshMEYGJJ4y
hFhgHm5a8pZsC5CSci+kh5oSo4wAXTKjCLsSTzzxxCsyYP1gCwvDdWedJQ0FXMwQavfFzdS8ehXh
bgb+oGc7c/DKWjShE85thRjdPwbYJdKX4rd4PLTjjaDKjFRHA681gCuKo/1sEfrpRLd8Xuvydelc
m7MC2Tp1w8kmUdnY40PbbIiFHdcTmWnQZV7j8m3zeZrb0doKrxIce9y1/YMpHrnNSpPsZRBOiM1V
OTusKQUAZoAnw0U3MzthXV0OXMhYYQ0lja2Er2DEg2YuTz3FlkXP6IJhGfVuUO8bbU96l6LhB/nG
SGZbxo6cAjsQgDVMqp1qxInrkaibfP6jkgLiP7JuNa9X3epsOGgjCAiNTvyI8ZpU5fG3uUqSxpCu
2mzbSfEXW4uYIxldWV6TTgWEyMtc7QhrLNnG4JcQWd1nHR6U7BLwfCk7MjHgLfSi3OBpQMEKuzWw
XroQMfFBEr786jXpn1Ops+pgsiZWom0A21DQPBImvjJs8GTAAxtskTPoEIVcxHnsF8f9pI0btaJ4
pid91WVi5nDFesOL22/IgNa8ivlkpXsTdet3a2IDyE96tJ2gXqXPlPkMzlph85iZEjvQVYHQTIVr
cB1mB1xiivyesAzNN6X/F3PCaOVuWfn0dD8CRAwIMJUIXTvVW3EDvsz3j8IuTL5qBdSN2kAF+FhP
KSDxCd34CCSvZiK8k+aOvWxVRD/NACVHuSTLpavHe+JGXfi5Za8oZ+YfnAxp4rQ9ZLb4KTW7rLhY
9XMZuMp/HHFt9BkbLNkmu1/OK79g8KPDKQynMQ6EM9Kk2UCTBzGqsgoXBK8e6x1SIrH5IiiWznbv
FSUe9xByLuJ9tuh3Woxt445EXVtimK39SyzAWKxyRJ9e/FL9X9QRJEMZcJgnZODLBb7g1fbLgCIR
q3j1H4KGCV5/1SnOB/lTSWDGt3BdQ3/jMaDgdfrKu3uTnUR0qUNBtzzpPwj4Gw5OWClbob+PoFUn
DA+E9gC13hbWyDSxM6A0Vy40xpCOCtbeIr16kaaipURoLDKczCSDhvgTKimX0YzcGLQvIioIy1cQ
LYF0L8dc817JcGqgnIvh2eFllrSNZf6LxF2YX/32a4Jqz/sRv08D4oksiBWpom7yZym5RURN6UNj
x+uJ73G9VNqtEA8oxPWUrkYqqI0/dnYG+X3sEUxAqy3H6QwC1DaLKoSNfWq/IuiO0Y7m3cJ2F/6j
5IEQSB+cS0hVfndeGyR07gjqA4EQdruh/KsKvipHDLeqcRmR9mj8TMNbh3jEevDCNvk3u0+l3KLy
DZQKD5AhcICleE8v+fhGN48TUgqlfn9PQNUELKgP/Nd2oPx16wFUlmgF5RSsfohEWjUUr05DQ9O1
XWhOc03DRYgsSqB/dOu170H31aIj0Uc+UJTnFr9O2iV26f/A4c/9pc6OLX1jzV+e/+t8grFKtPbd
yyRegOmW+U1qVLv9zjmDtwpvxUeE3h436K8EA1WS/2sQ97C8DjxewpMzp5pWdbeJlVNMAWf7G9O3
U5xYKpUDswJ367+lxau51svtt++r8yjeF+o/2ohVAMsAajhcYS9Fq7J1ejsEPXOHGoWhtks4SVT+
/y4PFe/QotQAZCq3wabTn1rwTTYyQAbwQgSggN0XCsUWkq/KyB1FB7FRXKHfceap+skkw6ytz4uw
YWx4VInyl9zIdFnFe1g8bpW5x5HE388bsc48A6HQOmKZACuNKsrNFjcFIOPi6KfJiP3Qkeq9ZqFx
8L9MgmVy9jEPAcdqDo5I0EBcMvunVb1x026GiV6TQ4K5ekhPfbgMIHmEJPLZVNtE8BKOJN3BGc7a
X91bzGzZdWFdBCIheca7Dt7nA0lAVZ4qDIJV/w3gphGIH30AqNEHYifqGiUVb7NJ/SZg/XLIxxbn
D5p7pZNXCkB5viVKU8gv+bxtk13Fdyj/pq3P/2mCJtFJkL5E4j5FqqV/QkOv+nbP1BZd60Iiai9h
p4KbR78f0Dg5zFc+NMq6KpfbdNosqI3fPcQQeQYFPjJuxmYTLrGveJkgE0hHpbh25hYiqNEqYNM4
nT8S9LnDXZ8g9hzWgKZnefIRLcLWLTa/E5fyjIZLqN+WnBlWMbK0qOidNjU6GvmqSJ5OOrTI9MHU
tcx+SMsHVyAZC46EJw6xa52ZqKCeUX8r572RHBqR5Y7hcDr15RHxigOsLELtAjcJ6YtICSxbH0bv
diRjAWRoJfq/O8JhgH8Zj1DaPfU/maLedEuQkAjZODsEqHHvSdjEaWdG/21gahZHApzJ5ndneyA4
tvHIfB95xLj6cDZpxt9ikRBOiczPz7bRQILnpCJNIZSdeUnlV2heeSRHeUtIg2dCjamEeqgrExTj
g8ZLl+GL1DYk86s4uS7nKRdXj1Jh+AvLrcwxxaLXO7R2AbUdJZjhBm6mVP4J1rdZP2hYY/cr+Ffy
TStFpK1/9+jrgY9DNl6t+O3WJHv4nPejDfSRqp4PjIgngCgbjncyL6YfzJce7CLryeRyr3WHRRTX
ZZ6CtqGP6mNT/JC6U9OW1QFbKl8LZN/Fbzp/q98jHSdWxyFIBNVsAT49gH3iUlgYCPEWkqGbyf06
kZHMBgv4MhOX5oX5SbSQa4Kv0Z6iaWclLDAGoeshgU6u/sExcgYb2lbnT8yBDMVxKZvlkjXeLZRc
JPQxqKf7OPoNrKssTatv4iiUS2dt9HnvN0f/h/2i+wnEfVIw9pr8HYB5M2cd/nk/IeQGdB+MmFkX
0WbNkMfEuGRBx9QS49gD5P4P9gNLYddqux0r3IoEgmVZbZCRWuVbU/xOj1qmNnw9QF7yLEguuYbS
fNQQ+jfPGsmm/DBsdrz0BopR+4iOvrPjVHzTFrHWFNj8xMGXOSZXDfW4/2NZnTNAhsKJYfHg1P4l
OI5RWeZriinYxF7OdgwhKrDWM58l+xhtOwMzc4H531iliReUaueaJ0wgVghtb89TQbp/fTHb43RJ
PCSd6rbxCg8YhWsfn8uRmcGX8MKHNgRPX/V8b4+Y5r85/+J3E/ujT6UMpbjghYXrM80F4XfY/R9J
57Ebu7FF0S8iwBymnXMOak0ItQJzzvx6r7oGPDDes32lbrLqnB3ftfL5D5127jWKNeJEKNKZWDhF
eLiL4OQvHBqNnR1BFpxfZ5N3OlUOirQnPxDsJD8WqF2ZmRgSjPjYu8CSJTLH+MZdFAENJYo79UGA
A7RKpRYLwFvC4yb0XIRxTRVjn3wGtKPMMF0AYKCbaWcUpnAiLsxl7s1xb7B/r1gGyBndUuo4C0as
BD9O/hU4ryHcsCvHwaVTVoV0EIASf+eU7USMnASkK6zVQH86CbpMTXumG5zKu6G+1OkrS7fZSkbh
sPR/1QDqlzPny9ZWrYvcJvwOKJZN72AchbEYvobgwxAdja+sv3dswIKpFqLOoPtCp8Fxo6FMA8wv
nopOz++uccepTRakPrOdn3+7P4h8JP0FczJSTCgsHj7k6QxVYN/VfFy0cCjk9UBU3AdefukcyWcp
3w/RigHPRJ12cNuXZHyqZPMKObhP1crg/YTGp5RkV6f7yRoowoU0b0vBMXfSn5gMk+BHro/VL8Mu
lBo9aHxr9xYgSuquDff0aFwQDOskp5gbN6DU7Si32yB5kWeClKZf6v6BKhkZ6/PosrsFJ9gD7oG4
JtHj2GkvQZ5URGr7jN1k7hKjwWCUrHEoT+1oH8jLPyTS9ctbGAj10WToe3KUiV9Gzs/rV6IYImAL
nhd4lxVPqOtG+6uSb2wzlrEr5GUH4oQgMJ8RjOFhF9Lax+D/qIoQhGOueRb6wUnXYvjp07NQgKE1
atvN4J9NpMkUpzjDNi7kSZ3cA4PMIpxp93Z8SIz3ejVQYMTUbe2q9llJGzO8OPEhHg2gUd48auuW
1Dn7UMIrXVqII4CR0YG1KYtl/6b1KKfsqAeS2BX+n9Sd+uqpIe3Tj0V08kZuvhW5+WHGWLKLhznc
UOIgJ2jJbkQN10AhzbWpCninVLugQ2vjLrz6OMpMuDvLvjTmNfD/gvDRQSU0aLuAL3lESnKsHVZc
nX8ObplSOhyWc14hfnGPVol6DmPPgfFFhweADqdzcRqlqcglDs+mdpLkO+HVUwtlvJDbxtWVFhIA
gIPg5MQy5ET3CjljpJ09ZVXbK2tYFHMuEljyawSxwkZd51gOzFOsXWkwAKJ5B+1P1CAtP8ECIHRi
betxvhmlAjv8R2ZjW20VFM/gvMVUjdZO9hJrOjFmrnX9+ehNY0aE2iwwPssAuLn5Rcg2oLM442Hs
1V3C9R5KX1H/lR1g+QMaNpi9cvNbUEgWGM4I7WWR6B2VAdK0YSI8iw1JB4Gz1YTUYk60SYYWp9ym
8UeZPxscltm95avRlPsp9wmuJT0NjJ0WMziKxrDEc64EcyZ5i71TbE9LqtObegfEVC7CNR1l0DGC
gPQ8nm6bmLFfEiioDlmUiKKRJeMmxNlS/5HjO9EZQGrnzu7U+4zgbywzVgOkrSC0EC75/NMhScCO
m0mBv3ZQqek9O6RoN5wFAmwmIK3a1NUpj/ZVukizjb9gOuUC6JdgG2Y0H/DO5VwtAiPRuxVGB0GQ
I9oUyIrGF6JEmPlRJtXdxgUsEDKNKZ9XdZXVaDaWX7I5pxMANlo/FSmy8jsJr/xAWNwTQPCN19+G
jCMPl46gfpqCgQ5skH5WRgyoQuTIVPCKmY3UVclfgR8Z5add9owSPwrLrfVuTZhf61urIaknWr4G
w6PUEKyFEx472OgfuL0cMGYfJQ3IW6ChilkV5nuw3hpggRoR/SgdW94ZI38Au3I5oqUtpsy+xV0s
1y3cSE9uaKfBzeXEa1JCYfI1wgqX+g5ml4Dy/lTrDOoTvI8WXSfFWqHZrMUdEQQ4Fao/NgSkKBOl
SGaW7/PJ9ECpZCmZlE4+bZ2OgHA7vvn9BezgcKGwa1NjyHPAEVqyVkyMo+qciDBpmp9MvrflRypt
8nrlE1sBjIm2D37UJJZh4TTmRGP+7tO96d2gD6YKNA+R40ARvFSQOHIJ9o44o8SiSCX44J7M9Ncr
GXeinSFtmgLfCpIajIUL2WQZmQr4wrt63BMtN2XVLgcui3AmTav+nIQ/Yge2OAVtkjIViGGX35l2
jx7YiDqstvuUmC5hnBVtjVrb0xZ+PLWXOMJB1t3jP4XFeAoYSwmZscGnESPJ2qsC33FvUKmpfkRa
bUI7WZlP45KBUameuzXEDJlgHcp0ywY4IRd1tI1NTNFEUaI/URWO5Y+2bhbslCRMrkt+Y2JYkCgw
Bjjlmmr4BuLYM6+hvBN6wjzqYDEpN6qOrnbxh6OXfBr0WtOvI0kMyxxOU8hqNKRTf14SfTfBGaFu
iH0fBMkxM+Vu8vtdmihWKiJI5JHpHGyx6cXXkkfneriAjJHQDaN+brRrMPltmf6xUCMbAjdaFCt/
3eunOL8X7jZyDsg0+ejJwsH1G/XETXY3oeMeXWnixx+Wfwv071q9jcj29ClgAUHXZrxQv8kONmcI
WRK8LjOT9I9S7JjTHFlod7G0HRmWfhQjEjdmBbldpbZD6o9AHu9OTUkJ6FGuBUtqfTEDQiKhp8Vv
AmGUevVSVej8aRG8coxvivzBV+E73NqcLyU5zQWa2AE4p38UKID4oqEf6AD6Y4BhFQTy7wD6lOZC
HPCkK4/dDMGJP4ssyL5ZB42HMYtdCnJg5S3b9rfL7wHrh21O8+QWkrweGDSAPzH+zkI2Xk+cT0zV
pTzRM3blOWs2UROAWCBtiAwZ3Dt4We2z1z8iiKO21uZdcbOHp0mSoxwQx/Kb+NuUSWs+zLTsZ6gL
hHk8rbTDUmAykyPggcmTpJVCzRa1X67E82WzigZ5trbtcc2zNmvUg5qdoUQg/Bm01vYLZYU40NyC
T/basTap4zEn4cMX3IyfYyXOP6L2KM5XF+Uf+Y3TXwk9hR5/ucpvFHIm+Sg/qj2fHigvKr6dWa4M
GCHfPyKCqqe9lkMFU1YD9BRbFhVwF42Sa6+/WNlaI9d7H5T4HDydcMVL2sP7QYJYV/S3fcPhgOuW
yCQy2D6GmqsLA/csdoh2FPi/M//3yaXaind8bjNhi2PQLg+YAGGfufqAOeALBC6oc+sWe3VJqOxw
khYydq55Yr3U+A923gyfZAl4aPVl/Wy3qyDbSTEKKjpTqIpjAHS5PvJEmQ9VsfAHZgTklLl8d90f
n9TbFgMh4kpd+tGdvyC7e+QhcPPzuWrhgqQ3ugk2EZobpeHM7K4RGypO4lF5iKlRCz7pIZzAhfyg
LcuosUQKFfWXEiZbCLri/gB40SAQqX+ycYk6R3wRdYFNT1dJ0CEapnDmCcDht+TixuahcNBztfsB
23VE1jyRU+CTpPfjmB63GWegz8kC11rOyX0RMxgtlN2REwZHkzs+XrQMoPeafPko17hEZzm3N4Ff
gP32zOGEL2xn1koJJ0A8XffC111OvQIs3nspqHajnhjADNcDG416090Nb7n0xdPmM5w7/U8M7uIA
ePkAuXZefbsjsDZBw6K23SdkSXhGCNQq2UOQjL6ox0ADsOrzwwgS0NYWxTFP5NvSlMsI6lG4VaCM
u5UgDurgXVvCXmonD4J/Jx1MRiXhi+FVr0ahmYc6RBiHF3Jpuumytc56es+5DWPLnX6T7IbaRhCW
5rmPPnpBlnDWCvi2xBwT7wa+xaz/4lnn1QXsMLcwNSasXskVHvvictUKuIuv9O1ZYHr1H5cVD1Ew
r8KB0V6daqhUIpybQw/WwYSqVh/mcBiX3rpSn9I8WI7GXgAZRbx0l9y68HtCJKQQ6NOgyIi4Eh0J
YQtXl21fA/FDcNenZL+BmboLt/ykmBMPHJpL4nZKXFunxkPnYv/RUMGD+OcBOUYPi/7xqTcjwY/+
EvA7SK576R5on+Ue+NKNN7C9qFSbQK7NkCyrfAqOM1OUcR50/Dh8fwQeYu5biUPDR1oKkcWwUWu/
/B2GO4xg8J6atbGDbW8AVXagYurnoJ0SqVllloXioVp2KlU87rbykeecgA1n7MVTxeYo9VEnzqIp
PaZrLUc2z8PR2unEZPLWi7v+1ZrfwlZtBs8Upx+fjAynH4uTgtfzkTvc7BkiIVYzMA5iW/lJHYDe
6kzlwTTLtuIkKC1ikOYxUhd7eKs0MOa0znrWZ1pK3MAolvS3FJ0c4xTqBynZ5fKfld00kWUE3el9
RMVPX3oEyvDs+tsqOVXs9SyfxJMUGyO6pQnW3+WQ7RiZAagDmXWUzzFBix7xCgPl8L7fi3xfFOfG
+Lb5Dx/GcT2iIIgVAXrRfBXVCBeYgCfOtNEYsrgd+SOEZUrhaInxA2/Ttbv0KH/0L6T40NeM5c1t
z7EmwFUCZCnEUuGZFErzXGQ93nrcWA1uIG4AYupZ21XoI3rn4ccKOIHwIBmiR4m2hiqeW1bBQTks
bVlaibAvCsPmJscFv4JL/aLRUYvL01gTcdXD8dcM8zLDVTb9tgVKzt1GSROnL+XZ8XZAa4ugq6B1
AwqRG4+yN9Ru3OMxOf9uRlodoj3C9YWSayRDHlltSWXSENDjGjyIhDPKD1d5Ub6SlSeIej2/YJex
nFcUk0ReSouB3Nuw9SeaPHXgPuuFx3bppi3Os2FqQzC53RMrIcAxiNwnmyxRViCMTIxHzMN0EojD
2sPZTF43PMzNMKV/Gm9jBJI7lChuM0i6SG0nzo7QbqikZsIaZBZbsQm5VB11mzxG7Tmlf8XYm0jb
4HgqdZVTeSivDWlBtK/8GI2Viy/bZvtFGsozqY+fFlLQeJWusXKoO0IHxXKEw3ggJwVxZ+0vrLZe
O8GFgHzaQ2DSV6JNk0Y6D8ssXPe8Ez+LzJHPcGe3IKCo4ts8xtk7a+0X656wHtATwVvL1eGzKEov
KV9Fic/YfKuka4Lh+mG7B+yZXUAm5jDtHPTeTjhxTLT+aj7X4maGdndugQQB8bsG4xeWh5nsrYlF
b6S/PLwBh6fZqUXL4QGUG0gFFZhYIANK6fauhbD80MVfqs3ESd5nBWaDV1OoqiwG23L4ZTbla2Tf
hdg1v/KUhUvbSwa/RMXV3gZALAVWv4vL9xF/+iFKGZDYdtFYu7j9y4uritqDcCyerZ5BMp+duLxJ
aEK9TqgjoxYsrDnLkHxISwcjJCofvn2MQcxpJJesVJecb7598id0O6d/ErvoV49ZcPLuUgL8AUSK
n5L/0tDeiV0XX0dpPrpgn8PDREunXOoqHrNNOtAfS6Sv0J/CNZqyPY04TkvSfcOWCzF7lsQmSdxR
uCKRA6bBQnsSNiGOU0XawDk7hLiQlQ2O/EgNfCCHxoXp9DDEE2Rd4JTL14SY5so70BgrnK0kf5Xt
d6OBPqYlEiUieitKhSAMcgsJKYpIz/+2CRPjmkSaco3FdVxv1eLiqvsivboICVzSvgQl63HVduwV
KQ1T+DN4O34BWr38ApChc9PHc805EPuKbEsEPRoT+Xuwv9gkp1w5iQvg920OH6H6Zcj1zCifGswB
6TjAksOudQJiCgCCEK8K2NPL/8R3GkhPgienPTYPUodwUK85nvki6n4jA3/iqEhY5o2VHixoiHTj
D1v6yJ0/U99yKmTS00VXYeV0AKdPPhmJpjk6OiZxe8rCg5nzzddsNBGBJMtoHi5CUhigZDS08yhz
Am+vWWvLeGf1l87skvuXUQJwIAtnBsAFLi4hSmzoUhov9FoS3Qa4GaJ9DG92uuOvCBgoRI/YMjHY
2pN6Kt7bdKLNiJOyfHCYmWWvlGodsf+Cy9CKmbU0QcDfIEYJEpTjKDqYH2J7HyM4i+stLAOxPymg
YyhRtRSF01rmf2JeU9urkDFxwAc6B9peq2+W8RfAOPg1TVdr1yMTDCmhfQq6ne+eveqODw3Ae+6y
5pi5xJ/LZue+OoZDFCkgixATXAVR9uW2e9/ca82pBAhKfiLyTIdVVTJW1vZMq2i7oFluRmSp+4NA
cxqzboZBjjKHhJ9QQALInY0jekmx8baVio0KZ1+KNJPqs+6kkptVSJ9apU1K66M3XuNYrg1TQ1I5
zlMbfUh8I7MbQ8AMyDwpMK+j5GOjQBOeGhea1DAcVLu4BKsm0D4nH8fnZYhGOuCq3zz4c4ybWt5k
9+78DYthBsfCEEkTAR5dAf857pZZvcRBxrExubTEwb4BOIpNSKFN4xjwA3uRgRHgaYBYE9lhxk+r
zkxtg0siZJee6OYOolpyP4R63Wof2nhRjacw842cWGr9jTVLLOzsw2HyKflvf3h0A1atrYRom5eD
h1JFHVzZKRMBTjJ89841qHAm7fv+bA3hNOm66R22Lvir0IhWjzg4p2VAaMaXnpD0NKEEgupU9lC9
wNG3Is/a/UPNSDSpLKhqhIC3tL7K5SfAAnPYYtQAw5bUvk0y+SPgch7uxra2zxRo8QKg4eQhXOlc
zNKxvqjy069+7Gjnp3M0uruOqvJWIIfe3JxJ5dV3zvxXZHItCmoCuWtVBACYGo3gXOWojXCWuB20
ecnVtFbUTUdEORpdIrGwa3CfTRXu6i9Ctf2D3B1cAlIsmECIcAQSC7v7qDBsclGJexm0AInWQk53
cUzmLueZtsq8H9XqAc8x5vFu9OaZFEFvctIRwFKyRXk76lDMXm/ZPcj5Ic95dwDWpW+r/hidO+hp
Dddis4H146EEY3FB/h9xcu4AErsSW8d4H4q1NKxa9ZZgZgvpL6WhoJpR7eNdmJlm1QudF2mbJHll
S2cuVB6jchn8tQXMrtY0v6jtzIHsTw1o4b2tbnE269F3rr4tlokC6SN/akrwGB5/lfyacE7+oBzu
kmqNkqnNt6F0IA17UuKkVVZZjFad09IwJwliQPG9a4Ez1fSFEazd9FU1zmRwvJUFiiUEv7XLVyXN
+eDE2JWRNyCM5ogZpKfArHA7TGyoB909iE/CU1+Jtc1G0iVh/Yd9FpSzqntVJuGbjF4W3SlkBxOq
7Z/wPqBVLlGqhWi9a3gJqubI25xryC2k/CBF86Z/WKhbCGWfRO7rDnWdnocZpb7RusiPqcqydRS/
QBg8NRlB2gyiV7lDiZEcDLPBkYGwxeq/+1UAfMQyjzT2BJw8jYhpLKRThWcDdbyiQE/Sp2LDL0xS
bRaN5xg25wQGp3nc2Q4PSPIlGaQmVjSovhL9khAYaxAd5enfaXXQ8uuof/pI2FQ0cc2dgQotiPRB
1lvQzRiEgprKvblV7OuZPJVGABIdrSW5mg7xzSQ54/QB3lJ+c+1SY+oP5ylososRKYpvCgBulW/s
5gRzdSdnd2IY70rep5iJ692Qcl55H0PxUNE6irtW5WFMqZFtDKTrQNUt3DraBJRxHKYFUu8wX1vZ
0UATHixNJA8Sh9VIJiDsjb+lt7KOr4kMVjv9cuyQZCJO8qFk9GZ7dz+dcC/x5gLborWbkXXgFxva
coVwRaZhnc/W6TAflbc6+HIS/IFAdiWZMzPiXLnZP4f8rVibhtSb+F2qq35YB8F96J5J9SGlv2H9
Tg1uIfiGoVxb3E6hi9zhiJoK99G2Lp7UlkLTef+2RUUlrXvfFYQWMx9zt2fFidhDr/yx8bSm9W0E
S2J5p2kHAuftKces2FJhBjr7GemvFm2T3LzlbAvgwAWeBq/SdPctUhF/I4PHh/qOkxvN6m9hz8cA
E+nCIhlRXfli+z9V2VHq7rYxz2zSBrIznWv2hGUlP0b6XyObUxsr4beJvO9uzY05YX6C/HX9n64/
I/ak74tMp03r3AqMLVQ8gK588ZwVBZJka+kG7I18DNVGgEMGOgkqOliyNH+BnmIQTzuqgeIZoiwf
4kOVbsxcMN7t8BQvItaPARwTA7NCFBUbiA54a71DHghJeRQwra3+wzczyocGRY1no9pT8UgslELc
YFs122vJMhyPsvbIpasmisiZj5FjwC4tFJIRjXmyM4yPLH3F497S9hgKy+gj4QjL7TOqG4JXl0wM
OhXhFgKjU1tTtnrKLZQLDtVgdzoPUpQQrOUVgdv/W7EgSDjsk3gj8P+a40k3FqLiJdoN2bypP+2M
1EnrU8ggUZI25gKxVOctEvKcpCPegwGrMxOTswuVa9mROvSqSh47oRMVXCTH13w0WFdYI6qwXqnZ
T2++c7TNEeDbPJsnzanP6ETZ9uZKOPnCTw33MW5fCtTdpRAnR/6+b5dSu3RaiEYiNFAW596pRgLF
9PNtfURbT9sKO79Sc28I3d3alleeuur0SVouNflNH4ZTnwJisFHtkK67kG0qR+4ZvArC8kmJ/gWo
PFRXv8z6NSYlcUjD41ntb+ZdxxVNipNAhsHhbgiyq20hSIWtqBbVw6rWIRCbt0jVi2UccWrE74z8
ERlEHACq8P4hm479v+4AHFI+EnCLTvMx0IKrMqSwMyya8jNBfksmd3+AqG3VDZUDMBxrBLpIGeCd
pjmj6Z2Kn6lerDSNQWTbN7+McAhJQXb5YYP0EofIfjsAi3tIWXrNXWV6wQKsiYCMQ5B8cz34yc0i
9kf6F7gSdTvYVjRVlAN2ynIkROvmyfuch9iEHLZo7JVfA2iGRcC1Up4RTyXyKpVFlqoU7ZwFS0xt
7S3yGcPWZhUfp7r3V7YHIQ4gDgK5Np/Tv+vpKDCwMH1ZlC0IT9NIMq+B7S15GR1IFJZrLJ/jPqkv
aX5zDdKtvutSpFcdckTqJqhdpRO887bzk4a0WtpYFAb5B0DNJFrjsPEDosWOtb5jVkoqDiGMSbh4
86X8JdMIhHzDEXEPJP94BP3gIiUNIO5/cndrM4nTwFCCIslcOzWkT0+oB+w0k12KSmVfBsQRCUyE
1x+tIj5aPs/FaB57soVQnubmOmt3lk/K291hKiBlIGeKc1SuAsh+7ZDxYLuIUDYA/Dn6vQZsTAc4
E+tM3NMUn12aKMMdSdd99SRHzE3e4oEuqPCINYCtOVGJVJ41FRFxPuVumNMNfG7AaSKItRwwiVQ7
rwCGOGnmh1O9eemnPmYluG4OyBpxqKZ8lg2mgGXT/HmYrBmWnNlYo1hG6YDrVrCpqXfV+HR859Qr
62GhLxwPu3yGdqiee9bj91vmn2czjLsfXWg1Sntedj8uHBgqyVmLcq6Tt52zIXo6pLopQVTt/HTW
n/gZTAIt3MKbVtW5yoAZ5y4j4q2YoXnMvsXe2ZAY1t5CsEpJ/SJEWc53+NMJIlIHgnIcXjltOejn
XrqPJDlb2mOIN553RqNoyxRCCic1kIi3DUSpxVL3NuB2vXKvm0fsPCsH8ek1kw+eu86DvQV4OKWi
zV6jYJvU2U/E9U1lXKHPde3XSv9SjXgGSnoWdf0ZFncnfqvOTZ74c685U90wpex4GmUvGVZB6BxN
dA1WnzJtZZhWn02z10iuCbZWyFq6wF3npvcWbEApzX+PkcajQeTC1LNOmoERY935JGrOEC3PSH3h
lMXKMnrzBkwKzN+vNzozgVYvjW8oVwJr0BgSBSQM4+acF8H6BgICzUWVQ1mAubfsW5Vc4u47GE6Z
+tMF6rquLnWpQSmTBUTrjm59xbSOpocKpjbm1huhCHLlJl9N9A/J+t/VCTPmXUXsVWI+DfSG/YoU
aR7pAwlnWnm1s13L+lA6+YK0GxKygJHFnqI23zqGjeEpgl/qblm1xzo+y6SAZTsZCBQwy54ZWD9C
D0yPs9JNRfKywfDFS5ksua/D9tAOu7FCbxsTb8wrBW4mk4F14AgwmcEQVgQX3/jjUCAwxdJXtv/j
er+cBgjqfkdEGj2gLoOKix1S/22ZmUfQww7iMVJfpA0Y0JBVxWTXbaNo04xrzAXT4C+uEBE9WxdK
65u6OQWyDh98N8+R5+nPmP+wfhqCt5RsVQ6LjnzB/tqCoBQy0yxRCzqyWyf9kdxTbiyqETkS5NdO
eF1VTDvFupW4ry3O7MM/GZV0Az2apgXBm4sm3qre2pYeqnGAgsCqsY5wfRmoORpeoPhMwp/WoJgX
ibTnMThmQMAsCSLDA5+pcAJ0Mkl9O4qz0l0wkCi6RB45J3EibZ8dVvcq3VrKjpy4Mt9b+bmZEEiI
FoF4mPymVhdY/xzLuYXefBYmC+5QdFJ1d+jD48D9Ijc04jA7QlQTdffRMDFmxa2qPgbm+epilRcK
JyeauiI4MAGki9DoCKCqkC6GeqcQiN7XwC+nSf9qdQ6s8RuaXyR216hlkOfbbYUTbkN0u7kG/u7a
F/UKU1wKKVAfwATuQFZCrTg7V3fAX7AKEQj37dly/2x9T40jRlHEfZxYst9P/PyoVotcQ5zA3LXS
w63TnJx+R7AmVZZQClfQzKh9Rh7nXXWwWeRVCiba4GiC1ud0LLIdatpayjaJfhAO7LFcqvNkju1Z
aBa8g4TWIRSiAvaLaJGkS6LRhW9G658WMGtEBMVUtE6DOhN03G1Hc+WYKzM9KcU+RKpF5ywbXI7Y
/GEYn8pwSaR16mwN/5lVAKRKtZD8gigom4ANNH9YAul4R++Ump8Kp4DlvgRfRlYv6lQr/Qi6IyEd
E42C2GITYSqJ0e6wes877Wx//fsAhyuW2nnaU6y0l51r136R9MIVI7l7pNWpgrwPKXO6FCuTHl2F
nznkxZGxclbuU3G+AqQuFZnIvBKcjN3CMvDobT3/R8TNlSQDZJsUD6SjfXiVvETP7WyqGmUUweeO
Nc3nTXL0KX6shFvI3DRYOQb1qbvflf2LbGZWIwi0kHuLU0Wvj9AgdshaO2NGJrqKDFutB03HsayQ
hkjtkovieNNrEOWXmhfG3CX2I3/2MdGpFo4h9guZfD2+bZ8sHZ8ykgYBi8tj2eukZWA4Eb271s7u
N37/09kF6DQOGnZWLGaQKiWBnMJCnWwr+zD2yMNnTKURT5W7RPuDK4k/W2NCgN0I1KunbHUWbts4
mbRZCT0fQhmicfl5M59Yg00MnG9uFHOTADikwGMNuFneUeBIFqG58JJ1htvN3oljtHLmygJ65qMe
nmGztlmP+htBkbFEnr0BraRBA4wDx+Oe+SUBf0PrH5fk1Z8hGqacL7K1y6l6mKE8bq2XKxZ1EqCg
n+YOUcgyobJb7aIGjxR/kIXtDpYxOBHZNwSHvFlU9gMNDbJ7Xkcsrc5wUYIb0dIOuKnqu4dc/aJg
QJxADaMKWQINYCnhT0l/lpqDHD3Qq858cGZipqItstLAPFVTf4Fl3MBgbkwHd+XVM5A6f1GvbP3g
s3avdHseRkdm9oTIjQaxsYwSRtwSLdGaDh46rgi9ITkRhyviaMP2kQiT+fiCNNMCIh2YxuwnMnTu
qCY+6cYzzniVLOTA0TGObwgpCPRVyf90CSWwdr4gLiJoeFKpGJJJEv6nF/J5paNDUy9ArNjykhgz
wcJzH71GIu9haFbEQEUomrpyZe31bG/N7uyH9mScZ6QvwpVglqE7Z9lGYMEbQjU0hvVs0/o3G8m7
5Mw6dwV7hcgwnAJIBmexy6MpUwFm1UNpAJU/aqQP3grSLu93YsrHiSrxtvHG83CO7UYatmTU8jBq
BOoRnmZYq8enly4JdZQ7xNmnuF1mImGLVCLnHicL4f7LL10GV7Tm1nj/8kmMzg1kiFeHvGxCbf+l
9SHXJdEWItJCPpPJ5GnP/f5E3gJWVs+wpykW/4xUe9nW5yY3o6HV9BhMmKMnrJILQvNYnnkmW4ee
uVUbnaFMnhrh4CzPiBjJi/CMZ8Yb4o/fUUiTnvA5EPGJG86dZf1+8DdxyfYsIFmSlNpjZSF+WGo9
wUhkh9BTQ+483nrc1Uqz5NcmkaZLnkO4t+MtEnSXmAN7ZSN0Mi84R6ZVDeO289DIEweeaBvapjkw
yQKFyACPl9VDWIH0wolkRHqkOTHK/AIgxNShTzqG+2FWI4cR8CQSlS5ajslHStqdU22DYSMMyEox
F2Zm1d7m1TnQNhwyuYO4kwgbHtfyXuHP1bcJQ7pMX2XBurBxLPY01AMDmxXUPkeV2p4p4siHS9aE
09GDixTBFJARksF5gWj+f2m0wkjEt9cTL0qKej6XHriU23I53oiJ9FCZpv211Ikr8fZB/e6dZSsc
s/CP3jtNFkp+NJMNzTBYJPGbIlG/jflMAC9uMpOY8dV9FD/p5MZh8lCVpUJRJsseu6JBFJUQ8w/K
rTE+hBcr/MxQfdvjWWxzVnCQZuFUafceMiuPRpCHV6xHZWW79/6RArpKR8m9lsXWcnaysQxDbM4k
Y9YDgotLLNTcPhhM+HwQLADz32vfgXMyIZoj6xUu/SUxh2PwU0gcbZk57aW/mEC/bFU0ZDkiDK5y
3HvOJZW3ekdZIFscWbsHeVg78kwmFGIQWj9l39TvPR9DzVxalScyD7PhXFDk0+vHMN7LSGz1E+KX
uKgnIAHi+g21NS9vUXxSTsNXHUEYeDRQiXgxn6e1mwtfZVZ9JfQMqgz9nJrEoWUIDEB7CwZDL1vW
LLBCPykdK4Qe0lX8gg1JAom8HOynR3dpgPVSTZCwEIkYrRCgNyXaxmFlRAtJfehAATSgCOCl2FlI
yViELHyO/lqD06pZAlGetQF3WfvUfeLg3WOYLTVCXHsHCwS2PQW5G+mC4IltzA1lH80ZSXnZU4qi
qc0hCjApggsEksR9nmCnDIYl1BhXKQjOsglWjsPncMbe3LPR2+WbHD6hhLevo5hVWmhS4yJ0zL3z
LVbsbl2Q31F96k03T7FrvnlL3HPbbNtkr2h3YRsGsfWirdlvVJ3s5xmlK2P9qxcfjfn2UDtkiG2V
ivhloA+jWAz63DA/BshUou98dSnWtsC4CPeSXswkb186B+jtZYXyGFqHmAIxJyv2uVM+AO8ttAEe
aXyQwByhxSMzFl36W3R3BqL4yqQb1oSeCl1vEPzVyiVwH8nvGB7fVA93C3Sb6fibtaw1Qs66DWlu
SNchn5dMFxWwm9Zs8mRaObjAZMjqDcFUxEGCRGT2aeTShgaMALEebMdgdmZyJGskIj0TzY6cHiko
WcQ8pH11kd096X5C00XGGnM0/1qAeGUBAksRB48aX4UY5TSVV2wv0qGAoXPMMgaKdijlZyq9aueG
g9kAeFCvqf+qSGw1b+gMGnEDBzjL0UdvdJuKh7scrRsBDZioaetzXGxSpDNkFutM1cM7oznVcmbw
S95vR9mKRZQjeh4hDScijqHH4v+iV7QPOXLgqEnRgh8nT8sLDmLekKM3hD/ZH6hWuzUg/5yChwFM
q9kl2rIAYVYZOr8rf6PnSGXRdsUr2B/H2BMuOamLjfArwl4LRJsV3zyXRHAoIYnF2kMr13UjQpON
eNEm/EAUjPyVM5voWXUde1+miB/x9gzr/EVcu9HQHbnOSeXsYGXvqSIyNSECrFutkqh7szwVDg0y
jvvYA0QOs2yqspGbBAh3jgjgQsW1iNasCi6qRRb64CRrB7XmdUuJ+NzZhEAAXfjGXhimo+pTPObR
nH+96OYsPwQjqxkkBpGL4MflkQx3AW5qwYV2ArbYWjs5JOBmTAEaAgeSrASzEGq/an1JOhYdKGxE
S/56lu+C/zg6jyXHjS2IfhEiULCF7ZAEvWmadhsE28F7j6/XgRbznqQIqdkkUXVN5snsZNpnjItk
wz58tnLUM4uupOVS8PzaNCugr6vwVdFPjYc2sWet/mkk68xnORVihCLhGkSDYiBFYiInDqPFzoWh
V5n9dHCQtAMjOT18BOY1jzeWRrTkrc7RVuxMlC6QI+VOpgh99BVzZdyKnBl1tC+635H6N41OSYcS
PKMdtZ9VzCFdbgcygogqmzssXTyrNAMj85Fw9dkkaHUsTKFtGeGIvcR7razyqQl2neRfb9GDsXbp
cUZG+8oCKVVUvInLvPfvlSlPtRL9tVX5SWwJd5WfGUtTEZdpml1H1Ipppv7phnMJ0uk1VQFQVQJI
A/N8LUI/Fij7hou4KrbkO5+EvRmN/KufPnuiJCUfrj4QyuUrJwuQ/JRbb3UKHi3o1pJ5TlD6+xzA
fZSmx4pKMlRbVqrigV580eLiBxPTXyVKUrCrSAvxv2UxoRuYLEvoF9506AONyxQbSGlsHJYpbccX
roo5NEeX1tpF/7/QQv14DIb21KntyXbE2i/ktddSlYVLy/m7KtAG6oGCbgZDaBdfg2FaK8IAN+qs
1ZhyUxnOGrtIJBkydyAT2W7XWO5An+UD4e85ayq1+ZFGxKrBfrGdebdDL5EQeI7wzUE3Nqb51g7x
iwL5Q2YeMHWyimupQYodYdFZA/DFYRXl0GTscZ1P6FzGYudJpFegJT2/WhcTG2BWUY32xWGsdP1G
pAQO6uOuV5VjEmSHogtJDZs2CTLBFuGD8Lk32SKMaU/wmsNDhfRHS9220NctPWcJ4DU06I3z+DKl
8tE5WD06y7wUU38MomJt+lB90SPbiVgO5ZyZU9DQTWgNE4SPytEKd0bKN4IKK8X3RgvmpO8J7pPB
H04+piBomwcThoAal6vGhikK93FeY+SReKkdMGwElJFH7MY8RmFQHnq+GhQmAPQ0Ai3LdZTbGM/A
EsG1B1rsdhKQFuuLSRBVP4uAKoJoBDelwPMtu4Mwnor6NQFUKeaz50fYAGxs8gdqeFo1S08mph4V
hcEFGFMpsbQF6fjh/cxlSYJsxWSvP1yigGk5q6UItWFg0iahDIwli3KTtR/URvYWBnNjIzo5yXtB
XzU6dM6kbAwnpUH/QCrkZEGnAa3VYHQ2GaharInHCZ1YA/A5jZdRS4czgHdlrV6kxkIjmEKCCxu5
szXKDefpoF0qiQYTSAl7BArzzzHosArnw6PYb4t2FcTin4nhihPYV+mN6TTDyfWm/Zh8lFPt8kJX
ZGyuEhN53USh2/0YDTMlxiTRWdoHL9xnuD4YplIpL5Em6TW7dc4PG7/CMHejwT0wN7YgAIzNJTn1
VISf3XSl6E7j1wKPb0sAWWgjsmM2gQwtVPqlH6TrmmgHyTuS4PVICAD45zEo81QZ4bGzESKMWwOA
m5+uarSdBoMQJVUfTBRbjsX57Z1mrg05CAoAfBt1tW3wtqGdn19cSEOb5JwP+ltHgFE/yy/5DxYW
pUpEHzpLWhKiBlmMEWcy+kjesXuM1FQtvL0R+zXXdZcv/V5ZaSF6W29wMyR4E14BO9sUAevHmvEa
TSXC7AKJQjhSlYAG0tCzZwJgKibKFAhUN1dqfJUq5FroBSAIoHnoeM+NbKMD9Sq8+GBUYpVWI90G
DRyDwVVp3aqCPVj4mwM+tphhaHzDZ7qX2aTLiXVuPuc/OvTRNW8ghzv4wmq8hg2dMZ2IsBm7ITPN
ic1wkDoUaNdtKHY2BOOAehn9VfNnpE+JlXimU9Qa82CWlXPFyv5eJG9VB3JW38PwuoOtr+mEAQJR
ImbfSsikmBG56LnEmGgXNaWhjQ5sGOuVD26veTbp3gaANjDvqtnNqdzaOa9VB0Siq/am79R/MmpQ
VkQLzFi4mnKelKZCRfvZia/AhyWa8ja/9JIIU1rJeqUN2EImkgF6bZ9U742FK4w1Qt989d5bN5yc
4JE450J/zbVjHb6L8gNohaweSnLky6/TXoqBKsWkYWHMjzSh0KgHazAD9B8NLcHA3+eD29YGVwYS
isHbOZ3HeurH6MEA978torV5gjrPRNToNeGeKWy+QPgpXzI+lDS+DCUbfe2ZSWYPiXgUEXhXmCNY
LZYRJAUvw2yQk0iAbCOHIj6o3zPVgmWmaR0FRKnRBnY8cos+sgJRX8hn9zX1F9v6TFFDJ5O3ms0f
jhGiK/kyIar8Bdq9bQVkC2ZuAcNYiEkNLscwfIY1U3vyoMg1yP76FvGkhdpBfNQYDQrAIeJXxH+S
qVTxmSEDjWjm7mr6hUuBK4BoyBclPosKptdHiKp6NuFp1zCCuY55T1T5MtYAs6X/thOO0PLZGQ9r
uPNO9HhBWBmDlosV0rjCRWbuBvXFL+4pKbrAj6I9+a/CIkSIJ5CtN3FH+XZkPKQG65TNbHwR8bmD
qPWv1d5VQfuvuAELwYTPCPiFTR+n41Ar67WJnm3UF2noLSSbgIYqNCjhR6skiCgFHDEMpCrvBY7K
hm2BKd/5Rwj9sD5Zz5RTZsipWuRa50v/vxQ7QeuHyVznxm5l4Oq+tc/od027WAaM4jxItnFSs1eC
GDl8et2MBkz+NeyBNYYKNIUIhklEZKHNH38khsDLN0NebuJqOYeH0IjYbNyRVZwZVSkxSSongww2
2ox0Q9gb1GgQy//slP6hPxJyMyKh7N18h89xSl3YzHPFrj34N5V8VY4XKzr44VUBr4emvd2ruBdx
9Rj5Nnfg9j2S6mcC96qA/WwZU5jiPn/J0+Kzwpbi85JzZ+CPshQoeRr24eTHhkydErrcKJ02Eeog
dBUa3VOiwtEPUagbDz0ql3p3Mbzc1cVVMR4K0ZK69iW8u5V+Cf+DVflkZf8fPXWAE9yibEcKVaB7
aoZnYX5k1am1ffhHJikbtIe/OidI/hJm5Lz9acHJII50fiyz9Fe1H5r9VQ97zTsXwGfsfYYQRuhM
F3+TqnBH7TWOD0q0LXl/a3+lh9K1dDQR4q9j+O29wToDClt5e97LUB6YJrC2YxnT7FXnQA4Pvvta
7ivslumtnK/Z8GnQ9436XRQfaYrI9o/f2RkPuXHjCRmn95xrNhu/e4R8afkJ6DeJbygMJ7iY6smQ
NencRCVrW3t41NQBKdGHtW4cJYsUZv6N4ET8ULl+IpztlXNRW2ZUR6+8Wu13Vm7KQWLwpW8JMfGR
GJ9NXPtspsrioQU2T8wjy9/GERxUfzOb61whCBUtrptj3xSXLE6XVnDQxLUzbw0zlARu8bWziDbb
SVfzT1F31Sjex31U0sudiEfn3y3ltgdtMV0C5iOedtPlR1WIhcmdmsRnDG3sEx2VXeC54vSqbmPw
naZPkW7YabbGNUXfTbNuTmet2eLA07W9SlSIiPaeOmKqXZftW6gidjwk8UXmO9u7BgzeoNr13r5i
VdmditI1auALu9a86i0iS/UxWfce/YLITlDQK1pGKRje1Occww5vvCfemmxXF8dEfITTSR1uBgdB
Gz74ygiOAfzPpfOrOeZBTIjZuDHnX0enF62zr461rh3fGZqAYQ/9P6V7ZSwvxmMYsTj9V4BFoCTz
9YPFsg7zIksUH8Mhs8s+vxfiTrYQAtizFWFBwnc4XRSwkPPS4m7JbcMwyDgkeH0jt3BYV5gHdttj
+56yke9x/NDZznpX6sZ47Zln/qKKL6pztxjFSpMRZcaJjjQhuZjVw7ZOQQVz6CUo92mAin87TEgi
N8D1ZHAJkC8SGeHo58iUS0+lCl9zybEWt1H9DtDy+/7FSr4AOyR8onmLLo8gl6Gg1uL07G6kYBfZ
bwJfs/yJuf7SY+CHqxbFggzspfBePWPTVWhQ3BLLkvNUqq/Rf07RmyXxpioHJ73QHSzXVCABbOOK
szTXfwruGokHa0BNU+doefpoFbLdyv2nORAOTalHFA7azjw5jQEh9XSgMeuHQDzj4DXv3izrUYws
YFZVtsIM5I37pjtoyafBdj47+8HV5L9BxDYDBa09Gt1d5V6Jvjkca3Op+XgSFiFrKTB6zbkwjgxY
aibFGAiRmSJIeKYoKKV3dVig1d41EtRPcDe0m+b9qHwA+YNvRJlejZYP9K9gVoaIkY9eR6QL5rbd
GQjLfb61Fznsfe9p1LtCMB/LP0f/u1HXZs/4uzj2wykiK6bbRtEZnjENvOw3BNRhruaAj3/np6m9
1O3R1w5a9U6PrUL0jKI3Bf4mZZShf3fta6SuS1STrDWcfZKzId6G2ivf1aT4rqstsrxBEjia/suR
IBEsgZOESGOGJ68hZhsB1k68lDgnU87iDjYkOFtI7QsLznMKPYxR6JKysJD+IpKSWdXv/IDNw4Oi
YVZ4jMx9JtYcba3xWpABgH7RTP8q1vghAZN0gAuUKKB1eGWF2JGE7Ctb1WLahSKV00T2u7r7wAfR
TMy4dp44MDx0cFVH/rvGjJsK+F/dYxXmzzQYyzZKF3TUBKpuZUvaqP5rzIEK1DQ92r4Yfq0qZ5U9
J6ptv8jsajJYKHZBdJ/bNF5sV33Rpfrw3CVj2Lkw6lCM2hV5GR7qq0OW/Oo4kjrGvyHGQjO89+M7
7V1O+RNdovSFlLbMc8tyNj2kPlvtg4xvRvLbCtb76sdgfBfmd5n/lQj6s4XoiRTcBf2PFQ8LDK5z
f9gqP3PgYUof1lU3Q3uDC1ZThSgM84MrhlXG6J+6inATLylBUsnWk7u02Xo1KLO1IM3HBl61HiaC
4a9NfJOSYfd74JyS14rcBaiKKow7JHZU8tlf4txalL7FN7cov3zvX3M4OIBqZsYsJONLwVQkZJl4
4OValgvUgARKiyeOwu4fD01QvvEMJPpZwZiVv47M9ZKNZm7GjGTUe+gfbJjQ1CjVruIvSoJ0Vw8D
a2x95Dqm/qjAjSPCJRgdMhmfTokjgQ0N+6h/bPCgb2hEBIVr/iKy7xEDIs6J0Ua5sjUJl0Sd1hTA
PpStPuKi4GBM/II1Ss2FwCMzIoUP7feNUYwrY4zQgzifXTq9OZb2WqgVQyaWldr0lF43sw5fJJeA
hsK5TbPTyJ/k1LzGTN1C2zh2OrbRXoINina1rvPI5og5vr3KpIIYt2YMI84Z0m0qy701UBsU+cFD
RZ9KtsQSmJ6C6BspwACqMk+qi2V7l0PRpofWtGc31ipQMxP9jnWJbAPlHOFW/BH0exGkgCbUtE0S
b/S03g+9fuiVGA/dv0l67jQWrsKQ0rEjEIaoKAMIIcH74NGi2JgB0RbgaF2bZrNOO0IoqoLsalMs
i+4KgWwz2cFJeP5LLduXZoDA4Yy03IcmvflApbtn40ynjuKoCQAJxOqqpTRti2FXhp8qioF0pK6F
79Rq6yxMjil57GWGNsVEOEyim9WdPc56QbOudjcMAoV9Hv1hkzLaawIgIkitRpY6OgygqHmq+css
3w1xwcRExmWx9q9kiaho97ga4YCNb3GU4dyZDi0aDjFgmmwOzvQIE385ZUQj5STyEOYVG+NCLRpU
yeO2jr86XGGMbGIyJbD6bfgo3TzBqOLN1rj82weGTDtaYF+J/0yGIQSCQrXSkNf565gflOYk1NLo
jkDUMRIvDQ1hF+B6pRtdh/Ayi7wvk9bQpBgrEDraGq5lZBU1eTNdCZTfXhHMzHnEB80sVqNu9AbQ
E145scMlgKjpu5uqYP9rE86d2uqvmNy69KpU0zoPiSlr/YMuxp2s2xv+xCkfDsgzD2oy8kCJc5Y1
LzTAa4OIOpw1uEYhRQyE1MNPyKOrSrBfKZW3ZOxvSvM7yHDT2+YDvK4px6vmJ/uu8DcGIVoNxt4m
0Q+lUd2VMvpVErKurFneW/cH52EPxbPsyei1+q+ozm6F4LtDXYrNv5ftpVeGUy/EKbOmUxAjMeaU
bAIy9tiEOdZsE9bH7xq+U0uy0azBV1cIHzJSkJIyedZVwSHC2mIgkoGCRt4cyGADLTqSuc65Cmhi
pcmSHNaynYXvTcnq6Ajo7MmEYCWU9JOYV8z9yz6M72Og/iW6Dvgr7k618zeI/tZJ4yU3TEi03dIy
pk1P7Hdm9ktHHc44zFBFqNDGdAMhHuVFx4tOO5OdAiroHAmoGcZLj+90byngZ+0PFA84edKn7h2A
y7DdMmcJjAEZs3aIbhLwSpQ3LSxvhNrAhNYPqV/eWgfzWWpo7/kYd3vtDHWf27TM3/1+qrBRfw/K
+DP0BKMgUNyWYOcOXJkOU3mH8WHStv+qci43EOkkOclsZSzDg+dNDztMyW4YwxfSDxE2Kca/nEjf
oMER13OCZiXpujr7VoEth0iaNRyam1FtIqqXxVSwqjHMaldE7zohVQ7CesAD5LWEG6kFG2Pydrqs
ttUIuRfaCpLPpoj2Gi1tm6D6Qn+SStbtMt1NgUm6UQ+tz9hY0Ckc9diRNuXpuO9gkBSsR1BX8Q6t
ZR1u8z5aTgVO+6Z6UUeM41EA+MRf4CzZ2np/sHxY+aqy9ALrIwTKlXjpIux5zgi+Vft6XVkteZk4
hOuOLiw6hDRsY5jvwOpcBentfPlXk40l2RDIUO+l0W7GFutTq+5E9DZ0fLlFJa5TO3yoQU3OB612
FJxVIb5LRLrZXnoeykIgwuWwKpN2O0sBGMu3vGnMHcleAyA/xE/LZ7lusO+IqotfVLsunL4nEhJ4
xi+OYW2HlrtyRrBZ3NBGscy6DrsS3njUMCKdjrXC521OByNQ96av7VsbukcIXZ8CwWa7b0SfPbSr
BMZSikwlGKmxLUg//aEtolMZhbse5OQgkNyCRsA66BXjcWDYGJjNRh9bV/GhNZn5OoIQkDbOia4G
f9bWV8rT/LcdoNSuiIgQ7llxhCez9c4NO/lqmFaJVBjyDds6qtEINbuJFaBk6lmCwicv3gWqRA6p
sBYNqP3EFxetAqxzDvJdEriefiI7mf8NjC38h669aDltNHOW5kQQaAX2KAy/iwF9Hrjz0fmp9bdq
biPTZ66sbe+9UB+2+YK3RgT3IRQMgQFaeIeK+XdVfoWMo/y4Y8jOYMv6aCprmTA8GC8B51gAa7IU
ysKG1OEEAs4qC0xIWdiAVYGDwrngn22dXc/B7oefrX6Z4fWmxwxF3Rm4vLrsdZ5s+s7VoV/QQWsM
9aVr5hdkMBktiV2tK/Bn9tPnsG2YnbNhp8EOWkIOYZno4UuDe4yqqBnRtx9Jz8KTTx10CAie8AFn
GyUI4titlU9+CNkLwavM7gUXT4Hf1iZjt1k4XJJG7SAmP6Tji12uWnUz0c5S+TbEaxvVayw2fBx1
slO8s/CflfGn6cjL77bxLI2bpdO7Qu9VUe7qNy384fue+hCvP1Owlr79BtMN39FUoxk7uOFMkjvm
QAnLIFyC6G8HpmXM5i0X2TgmGJUVcRyfBlReZgB9nEFBhoFBsUljaQty/3jAHeWf1cIlxI/SQOFo
bGjrWLN7InWn5D2ymCD98YswAnIUxrE77dGBjtS4xuRRSe45s2PZYQgJ8cX1IJvr2R/9XpM0qlEg
cVmX86yNqbA5femAMAsmakT2GMT4KPLTjhGjsS9KfSROXrX4ioKBYzleBrm1SgjiqVjPWUpCQLWz
8i6DzkIudjbh2GLGQxPOm4uulMQFniL2OUOTrU0vcaNmds5WrsX8Wnb0C+MW6QeJaCyIyeaIcfDq
3juoZVIfQMJmQIr9HdjkgQm7F+lokZqFbxGgge3dufbyN0i5FFW2YZB3DEbJpj+wdHrw9kduiLit
JT4r34jkRdEeXpSyo3im0a+qvYuWhuLiDVuCdR034qiQ1imSn4UJHMj/NsaLTM/4TlghUshPBVTi
8GtGu2lY2trj0F4ydjAj66v/+206OZl++OG/XrxmwP4muqUODkJSvmY+ru93yqhU/vjqm6XBE3nE
HNXi1nZsYRo8/VZKi4TUvH+17IPNxxB49d5SfpKGLOHXIH6ZaJsJypj0B0+HlPtAeQmnuw+bmgFK
oj1jlg7+9O7n2F/hVLPV56RZRJa54EJlZs7mWXknDAox+i1IcTcpUELeB5ayEmEfj6PzbHPVnWKB
h+teoZOpkt+BdJZOcOiGf2Zqsvhj9T0qGDkXikFQFTPSIrmjg29QvJjWZ5Tw0iYfiCZ5Vgxl29/Y
hnCPtIN1JnYXxPTLsEmW7PDc3HKuY5Os569SG5SrmUHWiJVPrTGP3mpZbEwfDeMA4Ut0hMFCQo1R
nyKM1VaTFqyYKmGWCbDxYP/TspVTaFtHIXUQPe9gcaWKdjma3i5g2uT1xn6Ii5XFPrVQAJoRgmo5
jCSN3o24gnuIuEY0kATCP6tnG/5OlOqx9/uXgW1cYvKwYH5OSfAcgnhLz0x6EVlOnWRlffMjzsvJ
OIVGsRHINxQP1Twlhi0CV6qpy6smcDxz84pauS/XWWStJpkgfBEfRQjrpBxIDYd8J9djb578Cq9W
HrABmQUQrGT8hw/VQsYI9Rj79qg/KA+WhR+tmvJmBjGpjKTaBWhuQjeY2PJhV/ZMFHYIfBMaaFVV
oA3GrsavEA084bq3L7NzKLMDFmiQI6XiWpPzyr/aQ/ckVBTPqbWYVFQBGlwQDSJWGcO+JuYKUohp
QIUDhJACZJo09MADBzDyyISFUd6zasOCUyQruEWLGi6YOY+em3KZU+JQmwXNYSABJsr6UxNOqxSV
RxZBvvPZ/ndi2Tfjqu+9ncIECG2uAC5V8fOG3t6EIDzNpF3L0QbqyYpdV88ts7TJS1fOoiK/xPCM
lSLH1egQrk6XbQGppMFZmUW/GXtsLygyGid0O9CRKlLX0NYQL024cI6WhXKd3XcO6s1v5LpkEsTI
YpSPSES7tJQb+pJWzZd2S/SbYr/XtbNUGUxSp/OHoAq+JtFmmOpdIMn/XEzKwaKhsyirYpaPIzMQ
B/CPSi3pk5r+2zMJMlCc9LNF+U+J39SCqVM8LHt8sbHNfgijohNih+u+Spg0xRkyrWQHp1uLfF5R
xy3CYva7RLQF8btdkk78GbLcH3GK2u3ZaN8stkS5t62ta2x+G8pnR88fq1Qz4qWKbxHeXcz5e1PE
rv4S+Ec/j9kSTh2vqT4VpnIPo2rLfCZfxcRQZ3V4nFvDopiWDn6dgZCU/KoDlOncJDp3IBWS8EMb
7pX4spOj3v2a2WYI31TFjfS7JMEzW8fqpaq+U7mdx+5j3m9VOjldOUT9EoS5J149iMHli9nGq5Rk
FVF+x+zMwgbBnXy24jCbjnxw6ShAVfmV9SjCrw4bDROVoWfMkhN/0bT5yrFJXP8IdHPRM8qL2c31
5rc6ezMxMLlG2u5CBd9cSEH56qiPWhEL/g/gPawIc204aJawJZgvZYYHMd1bguwF1HG0gRb0SUoS
S+AQVGvCi4gJr8gvZgs2/5g0xTxhj6wnHRqMeeK9CUP053pHyPpNdy5jBGOf4rIB9o0DkQ0EUizV
Sn9aduNCr7cNR6gSm6zmQzdhG9nhNVJOtUDj1zc7vyKFJYJt4PsMcOHuw4rMIWNUWrOs8O8ZA+sw
65FxH9ZOy/69XotsWg+OvuoHFW3q4BZFfVP0T49j2mbwCqY8dPqF7kSov+q1U+puZ3lL3Qtd0RjL
LpZuV5Rosj/1kbYELo7jnOrw4WnBv8m5JLmNVN+G8jm4Fd4DVXocqjq+h+S7aTG8xbx8VnlDTR0I
Wt3oCfMhkzo557FxYTSsjglv+FxqYPcgY693CE5BRVwiI2WTC24SVj3ZJDTWGTqXNBjXqcfQ3v/I
kDtFyCp8401DK4zKqiT9bCrzzdg44FHM1RDDZ0JtEU7kO44Dae2I7zG7FiXZZiRqkNObaoi2Mgzr
bK5y1vAOx2OnMpluUKH8DVSgPalH83kSwa0e2P3if5vX7FU3cgu/NmyIMsmaxZxW9egthqIm9g8j
JS+uwWzRkjGZsHUOUbRoey3hUaa8VhaBxj/gqqMVXcfhaxGhfsPIQXnXKPuuAyf0U7AhyzWMN+mf
1lB6i4+pbQlP8pcozeaBauF2lf3PoAOfBqLrlHBT2NOKO4tcoEMDt9siabTw20PVy72ssVho7Tok
OGNMQYcahWC5wR4mOXRxQBJU23EJTGeQcx9IQVKmzuao7XKRHTW7Poe8cDriKqLXs836khjGc0zL
YwEUbBJnQ8CGsXk0/mklvoj5ojcTxZ1arpmaUUk1nJK+XRctuUqJOPlOcCs78To7j/QQkaMWhXuZ
8FCoBbYQ8um10/wEiEjbdKP6Q3730ct9cGZyU6kjD1oD48sCsxaeLAH1Li93/WRdJuPoOcHXFOc3
j8FUqtRvzOuYPOeQ+BuQEl77A7IxaOpbkhsoKADO8VMVMX7Pg8G2aU+xA18pmnkB1cknvjp5OC2Q
LQfdcvJInWhlY4uKo+G1zWswJ1Qr/XsCtKVWjG0ysiNHEYWsCnNhPLq5X5+1oECkntR7HqBDJyx0
JgZnGpJkU3wIhBizzUCpPlSb3ZXZQ7qd9qKItwxSUWAhWneqS2jRa5rcYGNVHSsa0TAiy85K3juj
Qpzh6z+1LF3T998M33z1RH/12MU56p0AgGvCmzQqoLYc5mn/wrVmca5ImkcCXr97NA2NwZQssfbm
iA8sitdqxavOq5Mp5u8BZWcm7rmDGEaMD0chzmXQaJuKMHmzp2gtDSpjy/jr/XyrJqUr+tCteu86
5PYrP/YWG/5JRxHll4gFe7SbSgKrLqXYt6z+7DjY9FpKeTZeL1VYc+qg+vUxHFYF5EWk3IH+HdQk
h1XkBtnKoUikK4sXGP5LSR5EzMMWseesy/pgQ8WiU5+3ZsXVRz0+skXT2xIv8VWfhssUYRXDzqdU
qMhnvGlAmDwCIobxUQLshBVlxw0ntPCYd9M7Ujjq8/HINx9t4ruK3TlhvMnacjWSIt+aNHOTfYsR
UKhaBM41PuKjdiVARSu7pX66xlmu+ON7g0ghCgwXjSuLXnLlveo+McZvfaIvNe0wxs7RbJjEtUyJ
8703ERjewzCFrmiBFbUGhD86x2Kpf000cwJzlterf5WarERvbqJO34+x/kh81TVbc1sUbD3JaAX0
j/LATUP/LprmhA7iz8+NpR402wZuvN27HV+3jgh1GO1JE2xLlCIB2qyIdLFYS9zJbL6CRrq9fUXi
t+zK5FRR24T5YXQyFkQsPJjKwizf2li5RtNnHJpe8o5sgtJ7jEOmLClIzr11EI4gMj4E/CNo2phe
qVZLyUyWNLpofUhPMqpfhnxDjCwcycFTTmkGJFRHkPIl5bDReX6nFKch8I2QrbEkGjfmss8mJC6T
OJQ9trhWRchr7vFhv5mt/Tf82QSbapJ5lHFkMyqgXzDhWxjyXPXWdZztm435O0/XtNjba+wXyqC8
lJN9UD31lKsjVsxx3QyAuCySsfPuMosHSrqqXplgQmcXmUHXy0BSGVJxdaveiKK++D1QBszZwkka
l2bkXw0wQPgekEIbKqPuNqAJxNjtwQm39rTsDPmWV1hBPfY3eVwvmEmgfJtW8pRlyK4l9aqPOQHf
Smygi2qKm4NSLUxRG6At1N/NrnIHMg+4rVj3RdYilu2uYwcNw16MMdgah9BzXByxw0a89a5tSRcR
tf2yTMfDwEqIxPdn2ZATV+9llm5Mpz7oQ7dNdOjMzCw7MzpUAdLMljB3eSwHPHoHEaBPythf9SYB
OcW2UaD6cukoIaofizl+oy3IU0/x9eVcgmQeFKwLmrY5ea8JgsVo/G6L1C1GZwFKTh+aTTrlbox2
agwNoq4kbAEdzIS26CrLVdXOLcCv5yYffMquy6vXqoH4JR+WKQT+dFjTTG5rUncbZvwWMd81HTk+
zENJMJVKV1ZiWMjjDxt0Yo0BCIyp/CwlFPd3JcrppNBGCBTJfrDkI3bDxGL6ly692TiJ4q+sG3AL
HwPZDN6S6HkHv14DpXYEMz5X3QWDTZKjehpRk6mCORMXcNWFzEn0WbKGCLt8NhWqLORbIU2tTjpr
FuLYKGA7TozB2MyHGGwFzVFKfvUU4KDuIvfN1uHqqFzYjQPzpsQ6iHwVkSQ1A5Ep3111yFh0y+Bz
jL7q6b2bR0QpGEMLow88P37NZ6a0y5wil6sLl17OvjF3pY6t09qrrKHCSjKfYeCumqiz71oYbBTx
olkk9VVhA02bAjHQBSk7rUbuczqHDRLRkLcTPgSHDkwYsL4Kpei2WY2jzwmRAZktEGsL1v6Qv9uV
DJaGTr0evKWT9aVHzUcCEmYp1HBpTxh+G63k50f+p65FlF6ZOIcVGT+2jFGUSvgnvcKrBXykxYg5
akN7sUogZ6lkWJMDmiv5FfLYpAy0EWRnagyJJi1OomwuNSRIvwwR7baZ7TbNQfG4wjRjkAs7ReWp
EKjaTfNWJeFLFhjwUqZQFm5G/IieCG0TgjtxyoJTTSD6ljE6zMjIIvbFlJ2DKYKNxeVDGirFJIRf
z4+JW0RapYHdc5MgXta2Vx9yzIWabZDciZVZsY2vsrdBtQ4EOXrJXdhkVihx+w20b9kllhsLbSU1
zMoMmBaSBiELkQ1YP1Y3w0HC8MCTNFOQLYC2hbfRAnhc1L9Ym8mklw5i2PCzsbNzXCj32DAB7fj0
/Pkh6JtDZJabpC+ooi2EBPU0HiT+rSDptryxwo1Sah5juMjGvkXZf+ydWXPcSJal/0qangfVgDsc
DrR19gMjEIFYSAZXkXqBSRSFfd/x6+eLrJyeyhqzmp73KatKSxVXRcCXe+853wkhdIhwBEWXPnlx
/KCtAnkl0W6uPVOq9ybjEsQBeP4BTSIEnAzkDJZLWNx8RY8SPJA48EOiRB8iPM3CwrHR9O5tkYHD
6kHZmwRuTIK2tVAxqsDrP8oyZWSqARREM2eIiahXpe6xHRirxvWTmNUv6TyQyAGc0VBE/0SX1YQ7
njpfR2JshQPdn988fepFAY9p/j4XRCYwSa72pQ0ZTcY8JFHzLNMaG4qa93bO4pLddDL0KPdeeUr6
tDgVQ7h3NW3kHlEEw5FuCuYiOjc16JUkCZGNb13Ozc0cwflMTaD4ZU4g2JrnO2uJAX0kEvB7OPp9
i0/RpVO9kYs97FtWUXNNPFLtj2jQmR/F61WDXgSZutJroD/OYl23y4pH07mqnMjlsoZk2vWlMftu
Pf+cmuKjF0RyOFZHiU4XX9CmN9OXltTvQ766BHLl8tMjo5S0KaSHITNb2RVHs0EkpukfNm5za2UN
Q/UBGm6SAejKdA8tDCeFy0BgI1+5Qv+M+goHS7Yib7C+lxMS7anepiW9tzZSH11dT34LEtJUvEwD
fK0JUom1krlYEE/RFbmAe5OhHfWYvzvpO+7k51UPAqN6Qf1EEJq5MuZerPBdIQSo1uijLVC0ZpKk
uhTxtlcUb/WYOoFMwnNZMUhzgGc1C+DFVjtByIhlO5YUdNK2n0wIc8z69hbZorUGrE8bbQ3q3vxE
ubHmz82KcGiJwC/OySq5D6937kRPpxsn3LUWdyEihYrku8phtE7h8yhg5saMN60KkeVoRf4cE+ph
sO7t3vmRivGUtiQRlKsiShHjhGh+TWH4a7HoB8zcC5Ia8VyTUZaiHCijBFayvusotbbaRI7vmd9C
uj3zjKQnFWJrL1c1tcC4nEjv2Ehw55ah3z24eSNEms5+ylyKCanCT/aaggOLRkX3qPCaWOPy05KN
AdqEeEGoWUKDiuAAy0NzZSKScyfxXqaOlVHO31IHm3G6kgtr2fq2qp8z2lNOOlpIvnk7bE37z9hX
3IpvXO1sZBUB4jeJFjZaQtYsowzPETY1CVHOvbLY1qpg5JNPb6PX+AqYVVgYFGxop4dIcLOpery3
Y42momu4LTx6WXXSNqDrjhjuNEtA2YyoZ8NKo0WadnNpM9BcUsATqzzPLnQLUcf3yn5PJDiAMAQ5
Gl513S6xERASUlDUls2r0UDA0Hp+7GV9lrYwt81KmCnTrU5DsRGMgF2K/jxvvjKmvS/cCihwaBwE
SG1vsE8Vrzg7Jz2nLg+fRh4emJ9QWQ2Jg0N1zXbV2znkBu8YzM/K5FYY9kqkykPzxyvR2KkvWnnM
BvpGXUtY2tAj8lDGpUFWl3Pton+KZ2EosHfN1DbaVQN60MeGHkOOeAYL20DQi8J7ODV43683oaxX
r16HuNMbD1ZU4ztF/t5GdL2stn/MLcw+neCyUrQrTCZwPYiuLLt6t+OIKdocYarLEsqoFuoXoUPL
2h9k0sltabCzN7jq1BKSiE3rxSiR3kzut7RDpDibJaN6ZTdoQG7HlUAQ4Xq05Q2Ic0iQoxEXogmt
+/o6EkK/dVCBdU772KH3gbPEZMn2qrcybJmCSRp08aXV5ifDgSe3bQlY9HZE+yLe96YCPSguOsdh
d9cWysFQR0HCJKfqyCHLCqIdknY4si4xK8YY0rorUWcWUDDgAi5pibp59NwtCoCX3OzPVq/AFhEJ
wl59tBH/Uqy9lSxTpmPZJk7I+qg7s/VNk5jhPvmpRlILFtFQ84HjZfrWbFr6xY2hAlYck7KZRz2c
wZCPzP3zNGLsgKFJVIZfZZqP2xYaPnRvzUKckdd+IKuls9rBccwg5cZV9joKurSGg8dQUT/pKETS
S29oZPnQo3m08zLfug4JGwZd5GnCWOSlQ8Q0wnoCI1rpxNyo1ssJKKavWJJNi2IRJXVKo74RNfGW
lgdAYh19PIZLWJjbfvipypBLoD2+KXappoNjMzDnUa39VCLyH2UJqHwZHX/pK1gI7kM062vA+Apt
YGRanSPZiDvzLZXcjGxryhBCo8wbUNRy7159UfZvGOcyO4X64EQPsu5sNjLkS1msT87A9DdkNDas
WbvhIcWUPd6lJi1toRS+baHAbOVHYhgwGzLQGo3udhbqZ7gyfxjVp7F0JvPWme5/TpvMdlRQ54di
giDfdx+1gUBl9a6MfSqVwXxD/LoyBzTzcj8NzlcuDFDjEp5EuyAs10herGzxaO4hZ1pq7y5pH3Kz
uWaAAIaKB3xD0zg/17AH7IxJNy5yYodEum4e1z7L8XyG2AhtZLQqiV+UK6PAkfQsk9Fz9mmXM9Qa
8UB4jX0IOVLPBtS4vEjfZakuS2sSd938jDuOTCMTfI/+R1LViidthTqSvNSltZzb8hJVIe+GSZ9m
mGGraReiFCXrGFWYq0RERCY2CTNhILKWCeIkUmqqMNx7LsaIkEF8WEr0visNtqw7TcJ+6cICEI8d
020qzfJ6V+S5YQKfDl2Nf3HGk75U33R6DWEsmDMIPBQQd2mnm9GjFPVX5i6Lw3XOSOHwjK2ioRg+
5K4McQ1YzyKk39lk8108usTKhNL2xym7zdqetpWb3ItsxovFvStKmDvkbQc8YxgIgqE/XZvfyKJI
NpUjatbljKtqan9iXuRihPf3Zo6Vn+m4P4a581D3/fdqzPgbot7bd8gaxsGhKpudi9ZIiKeqwhZF
GeLlrrUPB25wK06aRsy+XZHh26fRtbdhEL7au9djFPDd7CWvJhweE3nGzmzPa4ZFaOCifOMwYKbC
ATTVqwQr5BmuIcVk298aa30/Gxp3q8zcrUgJZAuhi3RUiGlY0COaMDXJjg5D5qHBXY6O7EnssTz6
La55n5lc4GUEb7WkgG5z1JGYA8OkZLQXDQFpONtMGpBcLOreQRCrPKWbGpn2xprlj1kOjEkxGngr
ZaaRSr/uxiO49u8i9jBat4ygstKjP8yBgnXIlpSf/VUK15I9YEe1CTzQeQ5t9N1J7N64nYslsF6L
rTD8Ui9vY/zDaIr30mje+5RmQejhZKmS7s2NI8xtPW9/1NkvlnpOS+je0F6JC9TsR1PvW5n4tXJ1
ZRlzIqRGu4lJO+1nGIZZLz2kNMU+T5jCL8NzatVwas0fZZqgnE3lbiFLGsvjTRdD3whv66mF2wqb
08AjN1VcE5EZEtpxnq7BeL1NpzxDmLcFLR160Hy72jgUS4x3FtsqDmrcOup6v17pKtdXg/vQdd+I
XP8oQk4vLr7WmG+nQbXo1biM0F7ZDiMRlm7FDXmZrKc5YkBOiju9gw9buRZwLX67wvvhFDOxhAuh
lHGCBIiGJFwMom2T65WXPiJDJnIHtHXfufIbSsof9do8OeawS+kvbfLpwZDjVR3ZgQYkD7qtlZ/k
xvcuWpEN5Nc6cMYgLS3yunuYKUm/HwA3oC7pJnCTRYqTxJl2XgTLY0kMYsMHBrAa1NIgziS5TSAq
m5TSLx4poUXMuLhLe2hrFlIT+yDSWuNEKQu/NHh5dYqvOXPtwDI4RaZJzKTPRoE7uAiuTYlPynV3
a40zDtHX21yUP+KKftPaMiRBMvnVrTosZ/bemFPCPl2PkQc9x6QMgz8+r08in5jnx6own2Uknplg
fGBQPw2Km7WQlIVF+UeVFMRxycvMLHK85rsLGJVm+isanPs2fDQTGkxlzUO2rONbY6yfpUQVY2JR
DLOXeaL2sdv+pZI4ukuuZd3KLCh7EI1NOmD+rSLZ0W2qrbfCBCjpEAyFQlPiqX0PUbZIuZvXLTJ0
aUCHmjPefqYhhGOsNIuupJUs29aWQX0rpr1rEDMgJRa81ENzYJrsVnwV/aofXWx/FKhZkyR+iwsP
cu2TmvBx2k7ubD2F7K5KcE/WyAw5uBj+MuxkK2gHN9o2cffNwV5WxviHG4ksM3bGj6k2XjovjffV
1yFMZ7LXzngBvjvxSonZAWlpGBt0EfPK3jNhKnrZJyke4qqaEQm1Dz3010L3QYYAEolTZnP92wwD
1k4AGid7HCMfwCtYIG0TEG9WJPeesRN+jn38kNjmsc8GzN1cYCoFrUAMnY0TGdFQNnuRXzgcLbHf
O6ReaswIdegFjUfhUk9u4SvFwa2vj1Svno0+puPJ8ihG3jPP7V/kiIBs1R+moQTTLYjj7FVq+dZH
eEkVdr1N1PMjOX1yUFDFncwoLpfBKk7N1L8V3ksR2cesLDc5OrXFSTnt5pw2IKbwihloXlaLvzZU
4vlc/xpa/WZFQRvKC7/RKYswKJqWLLH+N/Svk121zFw9BqZ7U2Z9StJIw5753upVx8Rbrl1IcGjG
qAOpEUdlE9T0lcvgIKN5q0MuyXLksh1HIfMoYjLhmtraeWsnG5qqtKstJ9LMeF8wx+ToYq7HntuN
6Er5legPR5FPFP2zMmliMut8iaD5EIWyMOe4KvlU/ta7NEfauZqYT7fephgTnvh+MbYNNftaWyHy
hemnMNjr2ohiaF6XwKlBPraap22okanbDiPOIT6pnLvHnLjNTWTmNX/76w3M2tWx8Wp63APLuKaU
sWTQq+lK6UDVERJPw2gm3dBZxrlsVb/WFjFHUVgU86p7djLkRAgGgmqWtx6bOo5JXpkm5JVzZI7V
r/BX4ltAiE4QOmuXxnkOxqegI9o0ibuvYWDONc6pXO1maA4yNi+ljVC8Dg14STNhlUMPJ6WGJVub
zF56tfhzS1osd0ErKX0d1yHCwm9597Iqrv3phIze0QUeMyyruEFZa4oZalkA1e+gaJRthWCBNV3b
1dGaCXnuI7RHRqcPlNbbqOBxzG16IVMKryiO6BhNPdMiSwPUMxckdZGLgLFcpldXaH2sKfZ1Sn+a
Fnm6onR1sNJ3Q5nedqPx2LOP7bO5+S4bxm2W5vsqZ6hOM+P8LpW8X2aVw69YniJdVQdv1qdmqK4C
6/uyMvUxYYC5UZV1WuLrXhVHbcD9MDBaMqGjkiavGRqUCqRA5RF0WrXYerd2bF8yn989E22ro5v4
xqtclwY+NjSEv75KWR6JgHZcDbA7Jp5MRl7mPbyDdDuXGM5ajwiLavq51lz1+rC5DAampoyxZuWS
9VgRN1Nm6PGSoe+O9qAe3GWsnkrEaAzxB0ZYd9Q6kPVNcMhhjMuj37PjL75ZEiq21u/0trhmSZee
DVf0ZcXmaeb4GTnwiS5sb1Dc8I7WT7ShXOpZ912F1p1a+KpYWRTKrd5UiBQ22GcCWpI4WndjTGjG
bDYDshKaRWs9o+NSpFpmFOhzHAdCOQD6LPO9i6WBsmA4rmH7WV61C+lBp1SaZQ7qVydXUOfELUne
hJXgNrOEUAnq0Q9ZlTI7ZA5/dgUscZgcrY+en/2LLNEms79aKDUHg2VmJmphXjv8op+zouEC+8hW
WyKK9opzT7auO1m7oq6CvpA/12olFrBgh/cMP8r0o1mQ4mLPV1RjbH5MPaCkapK3k4Xc1yo/w6ie
NvMMH1liOhQ8l8pKGPwsiGFjKuLGqnKybut9rVyksVnH0LNMTjkYEDDKOGpqrZ+Vqpp9Zs9bOCVR
0HFDRjDi/cpYaf4avcu0LYNozK6/MmUypdZDHUlGo5Od7qtekg9OwAPSLkNsu7ggp1YaRSAdxG5N
P+ebGgCbS9uYZF+uyov7gbGqHC2oOW7+wVMFImwd2fvLdbNENvB5hQkuotqzpgnFfVew6Ds2l7ZD
wc/KJgpoxO8xUzAbil7sQrECwxqNW1iA7sjopty4LXcYWS4EAsRZh+273oVZ/80cFiREY/y6xmMb
JMRyKXonnaZJm4T1bYGPLm6QyUYrsoJlWabN1JCYkxnP+Uz3xu0aGXD2MA+0Sj8iOrwt0vV2tni2
kEId4b34uCnIRS29j9R9nRsI1I6JdqOOskuUjM/F4kKxqgTjF9S8pWZfWsurPDMvvtdWezsmTGSs
gsemESk4lPIhztG0C+9qpY/lS++k+1kur0PpfBQW9VKYoci0Z2b2sJgGwmqmlAeTGUixgq1TDHNj
JAOon36ZIaT0QpLAopF0eN58tdoNyTZlULePvHe2zH5jUXphpaE5NZTZxnPbdzVzfkvFVt9Zzlvc
m9ap0ejxRIdiPhHfOat2sw3AU9kwBLK4RkuFZC434vcm4uaVjTvpdtW28raTQj7pUMZWLRdtwnFd
TjJvIv4mhr4VAVc0WuYFsQu8/Xq24IjZ2YzxSUI9JfmwBCtV2IbPPqgSEWbBfgLbQ/1ChhgtA4rR
YTGPc49+eXlpnHDYp6zVG3doDpkK6QV6VL+4JS+ldl6s3Ol9tWbMHGPbjyO4MYNB+KpGuN5Ha+p7
8DnmOAT/6NhcraLhMctRoWLBmKsFKqb+OUtasJ1X7VqFaWOJwmcqVZKWcg4ae4g/a9Ep+pXGcYpC
YuhTDDLEGsZtyGm90PzIZqI3BTdraPWUcu1A29F7FAVladjnvPoxSp/RWZp9M59DT0+c6CYIfNsl
iK1w/aG5TvHaPNwvK42zpcRT4WZFE4SmP1bL7eLh6atK++CIYToAOrkfzdd+LUlBH0uE+BUHCGYs
WgC62oEKUjUrqiWosyOcCuTBxwzAtsmbXwwYU19GRqAmAQPYo7dKPWQH1A44s2kWJ4l6mFrEQPaE
Br3goLeme3tdnSMqyvGwLu1niuoDlmlubJeJ2i62XujAtigse3YE7sJjr8gyNLfhkjAnc2K/nnr0
6+QQS0OHfE5+Wat+3CUouzXgpt7j9UQ8BspwLMgoll+LuC59po6GdjyC/LrHmYi1DsIMqRgkY2tU
qGvefybceo6WHh8MUjq2be69ZWH4I+ra9Cx7siIiHYeHxKghoCCUy20C0fDToeKr2OFjQe/TsaLd
mle0hkYK9C7/QLsAnlQI8A323ASO6/3MJueQshzZl7r7iayawczBeRro6Blx6O3gnQqbnyFcdYpd
qCZqSSQTRg30yDDBv62t4cdF9uwu4l4Ond66bvrRjsj6ymwEO8Zqz03lARGfD057iu0puswr7uwV
TylCvJxzipygKGPeHOGEKary3p7MYjvHNC5D/ADHdu7xD3KCCTpZWPkWoAmo1yYYCXs90hidY8Di
IV+jUHDlNvwHIUKgQyVNanoTjobS6tQtplIGojiisnfH4hJhD2LaOrqbd7Ko3tqPZPX2kcTD0uHS
HcfaL5bH1UsS30VYvhW8mm4GUyFKyIuLymS71siXOJC/s+6/ExyWcauePxfbJr/JwB+0Ml/2LKM+
xwaXVAMiRMYAKBPrXdnqbf/R5krulNM922l5XvF3rgOjdexMzAdJFrN/WNhEfbfLoHIb8+Oy3rod
9WLVrMDvcsRMM3prCwBjFVnyyaOqt2NCHVSqztlAgZnY021vQMSVV0n2opBRU1b2ZDxzVxyQtNHC
1GJz5YYY4mdx7Wxj1AOzk/9IcYMjdgBHx8F/VR6jFI3RZno9XZgyRX7VOdIJqDRiD3eX1zXrkV0+
SDUjVfqj+MVV+dAJeduslC7RhBLDwZyTo8DEIkcpXzVi3cawVG1rvuC9ereVrtgDY7zlqoZ816IZ
nObu4PHCVN14KEJrYU1f8gHJ+2pgoOlDG25qiEy9B2Z6lYmZaRsCC5x3Teb0CEjjIxpXcM5hRUPd
cnENTC24dxTcXkRYj43kfQh53QorK3HKtzBDUwv0IiTBTLE9oJgjjCapul3asn1Ma0dnwi3YLkLm
n/jsdrJFP9U0dDz7mIsobFqEn5TR9TyRH4hKTFtttF/q/iVrIDRh9xy3Rcu/TZ14aZmbxF1X+qMu
7wyAcVvhbcuGvjqy6gSxBcdR4hXd2Yx35A9H5xG6NPalFkXjACWtpbVjJPs6YvfxnGIK0ri/t0fN
NlU6KCcd9zmMCkTsPa2RoQHbsrTzORN6DRyT4S5OZOPmy2//9p//8W8f879Hn9Wlyhk0lt1//gd/
/sBM2CYRssO//vE/n6uC//7xNf/1Of/0KbfJR1t11a/+X37W/rO6+158dv/8Sdff5r++Mz/9z99u
+73//pc/+Jwk/fIwfIKv+uyGvP/jt+Dvcf3M/+4Hf/v847s8L/Xn718+rtXF9btFSVV++fNDh5+/
fxGW/ccL9ffX6fr9//zg9S/w+5en7+Vvt9/bpKz+jy/6/N71v3+xxN+U5dJysqWJGN61nC+/TZ9/
fsQ2bWXyH+0IT3rqy28ceX38+xdb/s3zbM9yXSEFIgfX/fJbVw1/fsj1+FauUB4lHXPkL//rL/+X
N/F/v6m/lQMyN3pT3e9fND+9/vt7ff3L4TK0Xc9TjuXYytZSe5qPf3x/TMqIz7b+R5+qkksOjWav
KrmUL8RhZeDsnR+rwkOnO+zN8LaKa8K9l43ndPk0KEl0SeLL7MD+LvpoZ5AIGTFxsni+aYjWu+c2
kkjwCypxMtnaT2Ld/MGrv2L6/mj03AbZCukX1FnB5EArAsFoJ1DsVR9F9H1ymo/Ya2AYZ09L59ps
+Ujcu7U991Q7aDvnGI8QOwhVa6PQO1yR0eQXyK0ohK+vsxjJlN25CkNN/UvD0GMyUiCGS04Vht7Z
WXaZSoCYt5qpfTHCnrMCSCtRcct88pfT0EnNweezrHdLd+dNw0m03C4dbh6F5A6l6gcnFDCXze3/
X2P/rTUmrH+5xqbPn59/XZTXL/j7+hL23yytHe2ZDsvEc2yWyp/ry/ybJy1bsrJoc3tC8pE/15fj
/Y2riedo07ZMi3eOpffn+lLqb8J1PKm1JR0hTVv/v6wvYcq/LDAHJTY/WLLEhekqbXrXBfgPC4xu
aisLASghmuJbHbp3RpB1j9a92Lf00/CcN9V9erD37i05bJOL9Xe9VQP233C9E8fBH1V3M2BgCGH3
9b4BCrMc7t+AkUfrxQ7dCwRsalFzs9Vdt+/PdiWfizvO28XZFne3ZSuBtpUPpGDR9I2gDHo/iJvb
1Rbowq7a2SLZKY9BXzH7kIh9eA4z2SvYqRyHj5g9XJrivoWmzDQ3En6qQl9OaHEbx6+fdDzvRAZN
Ei00vR66KZz+2e5w4HZ959ThHYrn+8WI7+NtdCScyo9hY94A/Oa8YzaF/Vw2Z4eLXlR2RJYcPBW9
Ji0w4LR6ctT4EKMrTa3j8B6b3PXRzqSqPTQfJil+M3lkqkyCLIM6AWkGbAQki7j7oZaWaw0Elohu
HqU6HV4iAI+ahDMXDXrFGCGtT915IomdAt0h81V7+MfdYLJU4O3v2uxg0SS1vtbj8goNmDnuuB74
GqQP53CozhRnp/pxTvtjY66H75sklYFpJajwb3DvbhDbItBBd9jCZ/dWf0jinVG3yJZpb8poT1a8
QZ6S227oK9z3t/aPhJjWeo0et2YPvoCwvX6WgZ5kEN2XL9NXul2iH7mrPkWExUY1dkqZHOwBmZ1D
LYgeOWnRKmNJ8X4uuAGGm4fcgCWJ+N8FEM0+aDb0YbhxVYE+l655+ofF+OeZ8o9niKXNvzzj2uRg
c1mEinNJepxL/3SIKCx6lo2AAhLmivvcPjYpUUH5UYSQKmKG7Cm5cop4seLIePxY9sdMGPsa4Fpv
ylMbOidXLsxunkaDLm11+zZuZ/Bi+Zrexiahrll562AFQU85w2q46YxwA4xtya/8byi5UbSPDLVj
wLOLrdw3SDpoq53pq7m8ZEly1wFEhqfUoJVz7eM0kmtVElhD8hoF9CbzbSM/96rchYQr9cQBZ1F8
Bxk2CFvv1miLuzBzzviDq2G8q26jB7ahnSHh8MRfRTS/KvdZ1sj3Bh8Oy36id9xEnDDIYhSaRuG+
rmV5pgFxauSdZYTnG/PiwD2rGLZrHw0LEmdOUZRiRFO0cXHox5SMhACl3p67dRUbB6WXY2vnJ+c+
O4dZepG6e7DM+jEbYt9useO31+Pu3ln1fTvgNftujfHFvakOtWu8OJMJJS58bkrjyTvWpvfQGpAI
rXmPbRAOFjCcTRd356Foz0RR7+uSCQfgn/mFmOsFGhyqzWj9OanlILMIizxRHvWx5KlqQuPRmJsn
yM9P3hZS3nLh5ZD1tXoQuNnNgNlLOaB4WB+jPj6OBJY4LP/ysGAOkuRu0eIk9DHbZ9aLV9qQD7am
TgLDIe8YgoKR7v4vD6r7182YBxWdmfRM6Qq2ZMk96q+bcTbq1Lj2ErZZ8dPAZpGsYCato1Y/GgNC
IoMKUwRwlI9IzU6OZ0EsBTUfDuDo5FkcSQKTrW+nB8dhDh36ZiaOdESOuha7UDyU43B03frYaFhC
rnMgENUcrL2JHgAd7R4mMV6nYZej1dJIHpTt98nggz0hYDPepRn3iwDYIkAMPex0gLGyhARJYxxZ
kbOvO/qFjReIuT3Uwj4keXHsYZ+ZC68cZOSYZnwZDEZ8qvbryc2qOzFmd12qYc5BLkD1X0WfcVlc
ene5H4Osfpno17K30NVBbWucLbxZzCpPqbsbmG0sxb6wofjo02irY7S/WKs4qpr0UkQ/a31e7oXe
O6QWLCAt8sIfOvdRPqRt+wQIrLGKlzkyz/NCfky5R3ZySljmo7/sxkw+O03y4qX1y2xlL+7NHXIA
3+DAWqckiJhpFrm+GCZZ3jg5+zi5K6MUZSOBNOap9E06XGNDohNqBmTEvtu3vkfDKXHoiScRtvz3
doPMw7bJ8swCfL8Bz0KA69fR/DOKVBCm5WHu24NVDwdO05qg2rEaDpieD9vpK9pI7zIxmO8C73KV
wHslHHukl4CTIxx+iYmi/zH+pFt3aQD+txdFAKrokru0yAIcJa9U5WCwIBUd//UDLMx/uq7zAAMP
uF7WzWtxYJnUJv94m+gH03WruGQb/AR1e3BRms6QMqz72KuuQwW4fD1pjMbBRp1gAUuL5ZUoUiIG
f0ideo+gcMhinqUERSwzrSvfpU/2CJn2Wcn/z1ZqDAgux5vbHeov4lsQ2jKivy8yHXg32eMSF6ew
FkfcEDCSuByLg3iNZ3VOAgvdRLcvlvzGLRGFVwPFuutTwKJX3xXBpByksYgzB2Skpe2XnIttobfg
nKdYAlaM9vk2QURZ7NuU21ENwVvHWD0523QddPUYWOYUrGQz687FEGe9uJdqL0YZZOEcHA7oXm/G
gDLddF+lUb/a76R85Acn41UxGrSleGlJ0VPlMQYVxEx3l68aeSimZHsvb5MN0RCkytPNjENJPOl6
iF+XcjrQ/hp7wNQkN5pp0Mk2YEpkFLc8C7frRsbzA/LaDvYXT3c+c7VQBd5v90fOAAAn7B6D2V7s
Zp/Bwf3cDvcN2djUSvOlt717ErjXV7vACaCX3d0A1ctoaQLT0Yb3xRvth6r0DRFuU4IvsMaXGFsx
K8XL7TrJfRkjnZf4dqydSJvDwrbA4WGFwZCXB0I1jhlPOxSBm8kM+VEk0hbdpdzUOL2siSCYxj6P
8imaWCpNQqzBhAsoorPZHlGI2FvrgsEWm8Gmx+NxAuLpZieGpcJ5kAdITljjlFsErw8CWzcuBpr+
ivlLdPIsdfjXTz5X73++Yzha2JZQ0lSOKfjHX5/8lrUajxZHhOs0+yFPgq189kbDH3gPAX1tjYrx
57axw61Y5V50S4ByaUcHZ1uW89GE/1Jbvyqh+Mv7UThuCKC8b4Crxuf6zc5+Qe9ZLnSO8bPxANi3
rzT7hyP4fUttlPkaF+/XsrDLpl04Rdt8tram5+7Bh8Jwq45jS3ZkTdAHNmSjEr7IMMP0sd+K16L5
yFseIss5LFZ0jMv8aAKlypr8MkHT0CV2yjm+2L+SR5U8lo64uXX2pctGRCR45LPZIL79ICxe93vP
zkgSvxPp10I8a2+5wOgdfq1duK+6JEioqK20Dizk+QMZ2dHUBBP/Ew5s8sPgmQejGcnzQCPa1IxN
PfB9NrNJvgJW8BJiLhMXGEjIdkYfwoPs+MkNnC/nvBTyDrnVBeY/Izv2Y6a78RBkpX0x6oVY2l20
yCczrJ4LOT+rXO+TpcOhxQTwJrVzUIFpUCUMOlO9p8O96vwB8/zFuUBtUGcn5DIycov6OuG24C0S
8uucFdhyk30smd0tyQcoGSdMjuOgD3kVgDh/zBB4AfBt4/ccdpOxKU1GUI559irvFJMZJ8fp2DfW
oS0ODc4uN3f35LoIXOnbDPJE05cI1/SuXRkG1F/z4VOAAWHeRcLJJltgJWLV69Gmei47HW10zwpm
bic9EzZ7YpopKZ42NZiefDEP6wMxzKC2TMAHebjejrREr5x3epRaJFsHNa2Y9GlBGGlhtcQ4U7n3
dXAIU+2T0Um782aqm31dYeJsybyhG8wkZn18TCb7vq/7O6O7VJq0bXNXabJcupsczCK6uvZog0OF
GYxE4bTIgUCM9dZ0foT/k7DzWHYby7btFyEC3nRJEI4E7fEdhJSS4L3H17+B23pxOzeiVFWZeaSU
eIC9l5lzzHafqWB2fw27raDEMk1eNEqRe3vp2+59ViqKMtYkw3s6IUg9GjrpEWyJlOSigFYtLHa0
xRwYgu6XReFLDCE78KjuuuDzUdOTTEiZTntTnPL/pr4JNA4GiSNppUxpEXNlm4nCtfOTkhwuqQqM
SQoyxQhWyO5jXX6yXU/t2YT99JM8avFZLx/tprpF1D9nr3mfFvHwEn8PM9tmE+UcylFyFthiHqvq
d2NaT8scX2pdYeMsAwEae5dOIRIa9G2YuPnF1RX5a0XwElEsUazfpV4K1PLLnP/igMIlJ8eXaDWv
VkP8oHpReSrrQnXiEQRnLoQ59OIw1cf3tQFDSNtVoZ9PougttvNiCGvKJVLPgIGjsqVQtKN+O3fZ
aV6foNyMHWE2PRZU523lbSRErmUSjKbKlx1mrJEiXn50iOVWHLuoOf0fRyX6NMYX//9UD/KfQUCK
YpgKBl6oev+rIVvkTl3HiB0vUvlTsegnNDaOWStOZys6jnkIj/NAnIIx3/O4wx6OUHwGrYWqPB0o
3WWvXWJfTdgRQ6A3l5suIZPwzR467kIW8EvC5KYOKRH0CKsRxe1h0b4Wn9gu9WJlF5d0R56j8LaE
6GTJCFvLw5cSv6cM1JNLnNxa8orSMbCaxRGMX1HxN2kefTJfx/6ZlmaQ6e0jZzXCWmXILoLgFD0a
TAzwybP/t3HyFaZvavvRTO5YkQaq2gRzodJaf6pssBDzLQA4uqq3E7rBrAjyj1Rgeo4fKrqX60mT
DFfa6OnAGPSjt8TkCX02FoyW8b3Ey63gauQqPEy4NhWxJW7xEoXGeMC4BZXzN3+pwgwZWB0skOfp
u9TnZgAcR22rE0DBaQ2ko8u4RxXxoCuYVPBE8mcf+PTN9jc4SxSyFaixluBtpi3mRHKbcKGa0gTj
UCj/KQO7+eWUrGi1wJtV0l8MOtDwNyVMiJoexSNKC56uFWZkJUDYRWXO9kdnq8Q6g9NnRC48mSRg
rV7Lv6AfIyciTkYxa68pTa9ar/mChZKJKhYlkndwewAvjzA9aSb61gcMgLBi+IHn0eaz327mzmmr
cWZXTIoGx2LhLkeFKyezu9EJJFLmgV0ajPQhdf6wOnr1d1rYhwLOI4oLhK/Ej4mbTfyXQ5+nAtM6
Jh2jZ/EjaxdPjSZvMFkJs8HEZoGjH9fknygFgAscNlCRbQvFr1HTzhoOVwqPgoQVJVz6lZYsbGK7
sQ0IO9ANO07xhbeSwfLMmppx0KlTkxP0gngDeUfHJwzKmQrL3wYGbzXfnxqSo5qVbIAt2ma8RmQN
SwhMzhmP96ZGd4u/RCIlSJeGhCuRuTWqdDjJIpkWHTOVSWwP5VnoIbvzWitpR8/wWbRfCNt8DQId
KmvYZQcD+TUCfl+GLZucJ+T1+AmZdmCqcbvWL39rYGwkvbs3SnXdnwqpAfQjmwdBeKAE5gDRDScx
P7DRhf3Ygg8lb/U5I+Ltsg+hMh+bikBXvXYZkIX1KavNA2dArl7SlKBluBR5Y9qb+Dfr9J6IXP0y
QX7AsR2Jj5wTQUjejYTY7vm1MbDReHFq64o1WwYfsKJlZGzekNK4rddMj+74aVNcYDqMZsV0kdCz
QUS+vSdlkWnMp6DoZ2mTLtNXnr96kiNx9c74yHuIGQeN0KPqq+C/U9UpVlJ5i1PTafZK6GAPtl6g
p5hIdEvexGWPvAoxHpQrk473ovXV4lRU77t2Oc4eimIXk+iJoKkhG5Fyj79DXBJXts5gbPLhX1Fd
svQ+U1Glir+yHhvu6w44e3aGFDZa99iPb1wIJHDVxJ7FreHzDzeiCAT6zTn+hXcvYWSJLfMSi78t
VFomsDWYw3hDnypOoET97L3O+qiQ8MWE6H5LheJ2IAms9J7C0Jmmk4ae2lS64wRQr11Wf25NUmkc
SYpghVCqLAGiOrPoHYykdjK/1VqYQX9qFpy+27NsadL5mVn1bIbb0LduEXsRLT6vBpyeMYK4SmqD
CsBFnj425VO5z+Yb3+Ura/jTsi5vWaO8RvNNJAJtQ+2BSSNkD3xQKXHE/CuXO2bDe4F8H1Uit+rT
xntV6HxPlOnE1vjU/YdOMZNyd8LBJ4J7MbrFmQHyQNWAaXDKrZe6fYO32hUdZjlBoWDid+A42irC
jUs+n+W6l9PRGgrjm5Tz4cVwEHY6AOzTEUyMymn1m5W5WunEqgoetaheBSn3yodhsd/JvmLFjxGm
TIIridh9pF/b8K3OyJ26M/HCdAcx6aidCA9tIdKe30gT/WkzMoele2L9NajOqDT41bkcMPeNuEST
BKj7YSZo954IEqDJ4qTIhJd/IxVP+c1by30p8KF2gf6eZ6+UC2+3rDcvFZYC8ZHTiDaH97sjNoWs
G1V8azjjRVe1puO2ELIsXLQ8QzT60LTfcfe7spit9/1V6oO2czA0lQ/yFlp75e5I+/SEr+A0as0x
/cgbxttcxyZr4bz9b0EkhBXQbNjvMzHPvUH+6MvxbbZeloTmYWM1v6Fymn6pCFUNpAzCy9SkmygS
x6zjpgWySqEKPa2zUPgRU6qQk4Filk4klVm3pc+Zw6MkclWIfk2GTJxbbpekqgrWu8l3P8r9ifaE
xLxy/K1mG3hy9NE671rx2ZCgFuvODBFVQWYCFm9zFpm0zt5bbChibfxVdEWwx+BqTqX9XSEFGyOo
URIU+ZsSCC19B4ytn8itkwV7GoxYvFHHLCbarjtMl0r5k7XjlefoVnPQlIqF+me9I+iQXIxDpyx7
j43FjxTFr+u/1YVp7XleABMC+QJjuqnIboUgY/ABlyJABBB0+WWGiNibjEMxntem6DfzLlNCL2QQ
L1lQcVq/ly4UwIIitfckJBIaZCZMFw6bG7kygxW7NbSO2GguIiKGw6yC4S/1T+LX0IA+Whm8O5D5
0V0GCBEMAgyrcRfZjlDSFiiQC4h305A9EyoEs3zgPXpNnV1nnSuKg5tKcIX4ycLq9B/alzIe51UI
EGgGIu7kFC26JjFO7yYgscDCzAw0pew3UMHI63zbEvkyVQYaYATUkkVnjviVjDQLp365RZdIKy8V
GF6hQJYgG1cVZpRU3Ec0SZhp2+ZqxRaf0KH6U4qSF+/H5uAV6KTr+tQhdltzwPF/YosoTAyc+l9d
cYp88NW+h1lanifzp0gtJz2oxl0ZN15onYEQKKryruZMbqr5gVT4gQBnnGe7Sb/JqQRYZ68CpYDw
rAVOs3LyECl5FlsMqXRJt3Sz8S4sH9sYn+e+Pldwz8lpJgicvLfEtNz+b/ESMBCs/cciq9c5/bOh
DkeOLxNvEgkLUTG46lOCzav6bHL0KvIWyAjsjauukeLWs6xoTRc+S5O9YSHUE+JWcohIEHQ5w0V9
coYyJLcydaqSUSAdieXUSx5KQItm8qatSrj4G8YImSYa1BwTemKXJW/AF5pVYMlNnMDmdU78tZjJ
fVzDHcqJ7FHz1+VY1V8RicIK86gq83Srgfawemn1WynJ+Ylvm1zdGiMY5XP1GktaF8KZWunFtyZ3
V0O+9jIfsXBGW13nMn7Pq2HA6KzLeyTRRs7VrRe8dug9yOUa1aw5EFvFH47wa1Lft5hGMm9cQ3qf
V5JiDS2IVGQx01ttIJrDTATwDCbKipAa1ngctvX7hv+P5BeDUVA7huSTU1GYb2RaiwbdIm4wiDEM
+kcG/QCUFoTL2moXRphbQPIho7b5S8IQVBC/pkTchddxAiScH9OzrgIUfccLKQ37szdLipNboIhF
Z06x9AnvY/8xytElwcHT/FHQWqnfRYpQGV7DHxhFZ1kRDj9iMp36FtaMTK3LSIO1JwLyBitL8lhw
W8yF4dVPriJ5rInQAz7ls7c88EwjeRVe+34i93nlN762rJJHtJVkornV4Am9373ps3KA5MEBZbGV
elkycW7N2YTmpvbQxr6q7bNVy4uCTnzgUKt4BkkIz7HXJmG5vMdbfpIAaIhoyVP1TcWghtuUp9Bb
zWMiyi4KL1fgf5EauNWyuEk8uY3lY2fDdX41FXBXUkiypJuQZZxKP5sMdaGgHTuh5ICphtOcLGy8
1lvsArMwNNK4wRXgAhnIMbAw8kYLU9n0aShHOYhFrunpIHK8qrh99jUZJ4tjZD/CntviSFx1DZG1
mpAEM0TwdlvJu68vW8ZOWwyLuQ03WQ3LBpSA9FGwzE5SKcQYcdUm7cpkh02mwfxG1897Pbn3kPGV
7fh7XxjvQ9N9ZCSsNKtwq8sXlKB3Wc3f5Tal7qkvZiABBpFKwp6YB4CtOFGiD7BkYly92JQw1U//
lRo2/sJRYug8UBzMGZ5nRvAwsfLR5na5xsA08XLAlW0Ds6ewu9EdrD9oclytfiyNBVcn9k2Uk5T3
bXZNthwIf3aXtYJD4z391WfSQ5uzp2F0z8zqnqocDJem92dma/8h+D40+vBKLL/zIz77CpNvxCuT
uIx+BNZo7E8Q98KoAq6Pc2oJy9K4UovlqnDuJOmyTLvtWw/lDrbt3jdfyjHz87b0qbf8smr8OP6K
ZjKEeSqJCQH+6PIF5Mhz5UCe/BrRUipWfolV7UturuqPuTQB+IuzSR9B0rNSnC3irzVfMrlTS91L
Z/1GE5sRa4B50EUzgRx5wmlHiAGgEQg0CsWUqFFbIfrdxxdl7DVq7xqXVZNOCPGcbrhl7xhTq+Zd
+NOCbGqnUxLGknFB0y/lsZ39SMzvm/w/jH/4myGu2SkGMJVjtUKSy6TAJUjUFavcjYlH7d8VQXrL
leymRmdA9s9q8uFF1yrLmD8Teefcm7dSph0HHxp154k8ClEOI0LULJqJmDpwE2ZfBUOzNT9bVNsM
QlxlABsgeM30mpGrx7n6pjfpU30yL9I28VQhoYvokOJuCPDB+s1/Iw1zoW2uvKBUNt5NgEC66KLU
juvOlh9qYcc0NAafrZRGZ0EkTkSpw8V8R3Qq1DZd4UT7iqJogXkvoF6ADV+bruAYzcR7jIcgLFEq
0aGvBI9Lxfes2wsGk5pmTBhBbGAep0CUDTYCs+qICc3/XPO+ByxI1Gz9iNPtU1k+N4Lh1f4ZxwJZ
O8qt8DdyxlTJ8ltyqV0MCnn2JmvDk/JRk//V7ONiVfRbviCteSi7j6nSPogCGszfyegqIO8Xgzb8
PVpAhGTYfMIEX11/z35IvGGLkBNwNOXznT/USY2Mo6ZeFeQIuf7Tm+I1us6HPhnvkD9vo+loFWFE
muDpaqhG0qPF02RgcNLS6SrtI5Xppy2wi6tulyyedEOFFtcBGNX5rI7zJfETv1E2p6TeqidgOd3i
hnGmBRl7GEITPOM22FFo8eZEIpEV4BLpgRyBYE3HnrfYj3g5VlKDeCV8DL7+oOFOGGnYDA/SEZXp
MkRno10oFO1I4+tTvvvmWe1nV9hSt8pFAvYKckCUk1pFFLFgA9DrL5uT/HeL9DzcaumK4fpeVOlD
zf6UD8uyGHCjfkDaPraTR/42z75EYFbGj7LVPV42XgJ9/FAS9uXjbUSEljhmtV2YtCXx22oIXgF7
fSW/GLDbI8eYRIhCkBt10EcwahPNiY2TbkfW30ZrnHQF6AoiIWF0gwjXrhk+DQdfKCnO+srBYN7+
7oEPW5IcCn15G6CzaQo6+cKt+SEpvH1x5vrK9uyBFw6AgjZC0bbdZYZrp+KHzKUVoVOoz1NNOV5L
jOHbgB01pcj2e5xNN9Etd+Erk1tJPHBf75TR+liLBDOyZOR7OlD0T6huj+1MOPI5/b2p8HcB+1Vz
0NJpjH+i4SPani3Lgn5y4iyjRYs9xF0unjkKk7x7Nd2PZWsrN4tKKmD9DkvBaBlANfzhWJgVJAcp
xH8ZFzhStkVGxKrNJ7P60PYUiePMaW8dYt6onPGiqp8TnPbmKzdmW2O+NMRMXTwZFbFsiSDWQJXR
N3wMQ2InnXagTRFIg8lZBA6MDqcGexFvRDwBTEM5lHQuNeyytr4cyJsXJd0XAkmNd5uI1E5HmYN5
PAIZIAbmuyUDA4O53wGmtPMGYcFKE2ETKXqOVutcsDORpdGBEXLpR/WSBOltE7/+YQ4q4luWRwy4
FU4w8AcMoTXjUoQ0b8Jy0E0HNdtFUCmhVAOvk2GLxO5100kFfIOumUxGOAXbaMsFl3XsJnhsWGWM
EgaDHuOfYDmKIjsNaPicCWqZoPHC3kzoSJp/qew9RE7tPr4QWuHsp25XnmZ9Zrign2Qxd5ilqYxM
BaY747o63EEOKB1Xgyxdcf2aOhORISgUpqqrM6zGLdmJaekNoMGhbq4Vv6S6jworwa9qwYdqO+B3
IX4a+Me13cpb8mZDLxasm5DGkDOr0Oz6sKz/IWR2c2HyxOgljk9LJ4CEQAVMbiU5aMw6qbU1iNi9
u6qKmwmxJ7PWBEx7ZLClP5LlU9wJzwZ+8d+mVVzlvkWFR5w2pWfhm8Y34cCI5J45hcNmfBDJEeHW
skyVevawPqP+Xhrf+jTy6RePdtBv0n0BqCGD9k1GyrLPXAs+mGCz+4H/zV61d1O2R9N0HkpM4AHh
d0QdYujF0tuBTTzNpM1swoabKHMqYOwE07ntyeQj7mLRH3Hn5NNkj/F3AQD+LH2zbyPcSyTKBGyv
kZ2Afh7zefJHSQWslngkOPE0sIiHhDDEtn6a5Cv+Guy2srFbewQ3KiVvDUhahNzL6C6W+POQJope
y1gUBuvEXbSoAm1o/DIRCRrgdhXJC0Obea6cDF5++Qm1+KzIyv+Mj4wLdxvYcc9KeXsR65LKNbSt
H23fFlyxqfWVrmMu4ghEbBgb+4khdZaBfLXOTsiLMG7VRewOurUGrTX6DLWGpAAer+Ayfu+XHkqc
5LO/27LiHE1k1uyIi/gvYg3je/Yq9ZNmjZF76Wjf2ftCSrnMB5YKug3Psky+dXzjQ3YdmMhhF26n
v2lFSzalVzsl2XiwAbOfW517Rn7t5pDaIkPF+PiYLO52VokU5RJzXnIfDvO4Mm+z18fapKcFE8E0
5bd5PeokjZmOMk7ujDYszX2g3t4gNp4s6BTqoMuOXXUZOpHUXuiPO3gHlQXqSZqBxtV13Y67CfQQ
iO+R/lr3RN6ZuY0wgHoJbtJ5E9wRwSNIJk8pZGfDvTwOfofC0aTj0c/8PxNSvCBfCq7ECXpl9j+K
D428SS5lEUd3X6mXZo9p0FlUCsY5OUE5DUf1lzrCcN70q2hlN7TVXYsVHKtp1FzFurwi0rwaE0fz
FuCcBC9v+hLPIXRumWP/iAkeBgTzgGsliTcSOa4P9apRAVF3eW2kc+Nwm/waDzu9qET+JgIIWxCU
ooJjfUHLf4pAaRxrDvKCuF5y15IR1XbPvq22t+ipfAtvLfiVXmEfkdVn7KeCpTzySb7Z5yGqzsaY
eaR1Q7pzxUf1lY/aKXonh8wsr4jydG5EBygGIERbus3WJ5gUFPCPszhA1C5vuSze4w+T8mMglXFi
5DQMNbf0RJ6gLfkqa5WUH0tj2BQqx26n2BSrbWHAS5tXPWinbNdEYRJbOcGavYo7maEeJn6dx066
dNh2RCfeWMf8aLcv44WUANbRIeIrMoPW81VcMql7juvJVPddDxIe49562t1iFpHNBANu7bPh7zEl
uv2xEzoY5DUsjsukdxhNn0wTFhWhGwanilmndiQRkFIwIi2cmBKtiFGGpTeDE9+wGWsYydnqVQQ9
c6AYaQDgsjqqu8GeR6PYRESlk5KcZzKC6nNsR6fRku5qHxGnlN3kUoK6EtmldMJEGjZTQaYZ8+yK
tbvzobY6iSW2rAKbBtJMuBLJkgfLrj9Vkzyp/EuqndixIV99xJX5Lo3LW5K5STrc2nOdiiHQb06B
I3D8QzZVuGZ4UrjfJeuk9LmTD+TUD5ujsrbVcUPpRkIAHtXMi6RpJ8/2vPbfSM9SbOeJHsS39XNM
5LsQi3eAC3f2oyhiuhsD9XjAoVgboU52qXplY2gcCDH9E2f6KSbxFqrR/vcT8i9MaM5Q1VPF1WXU
AJuvDwaoHG6UpTibpXLJ/zERwrQ4Hz8WiVEKfqNlT76SKAcbyROsBNRa6897CS7r/uZYt5XihNOc
4Jy7RPcsrgfjlpX1penWS32IsoggmyjMtuxawuQTZP3Y/pIcXRDOAmgrAc5kZzqNWJ2bt+JNntvb
GGe33kBsui7uRqJ254PoxpWaBnxn/uHPeNXm9IKpDNPc8FDMOCbPsMnOl+iSFitwua0kc6enpKXP
Oyij9KnW5ddgvVfWu45vSh74k0RhnYsXNUhXFkAS2uQoesae2CwPHsVl2mVyHhRPiwGmEBLhiEv9
rTI3Zx9CbMoxFlghwhJaZaLtDLfPLZcmJImFuyqWl1IKVfM4yQdtXlyQMO6uRdPa5qDTC29U84sd
izo3EloC7jpE3EOEHZXKN0lufZTSOvItIoYhEySy6+B7p8diz4s9bHYp/uS1eEnbv4bIO0Thkcas
uNjNas+vBIOuIG12n2UXdZ0vOYOCuh/I1enDNZLDpjPDThDCKUYvILLiO0iL7Mpr7Of0GoJSAa8i
4JNnOswZ4EbF7Lbq6qKOZnND/AY73PxiEpAkbre558/fbz4sDcAv8ZGwWuk0wdhlyuPMskbJjoaE
3IX9XtQ2p1pVxwTHC5GD4z7T4lc7qC9zLt7SEpyoiqJatunrIUNiMj4ttjS6kb6ex74/A1c8ZzXS
0CsDPeW7MQ13FbjGEtrBK2gyN+mox/cPTAO9ZTZuL9au0VcorfhnE3p7G9ZHCWhO6uuApO5Arwkh
kC8j0nhtdGNqHFmoz3pcoEG66K4qSGelis7bmlCNrryZ57FpnBkqRo2ppiFYJqX2a8f2hlHuZrqL
lIXgh8TI5NGcPwrCRqN4sZPyp2wHBo6Z9xOzFs5e/ao9hMO8/kpZDxUbS6aGpziL0ct21ehF6+jr
bCOpCWutOztyHfuSlgRqIiDPshhP6JcyiNq/Fhhf+J3tVZjJ9kBRpP6t46+1nkH589yPlYsc1WXi
xCO7OqXRObg78D4fU7IdKaYNCVgFznf82ONE+aSsHmBJb10J7MbmjiBdiwxX2xaXmXjFraB4W0sB
oOju3O0Vt93mftpE4ZrMPMnRpYkFUjwQRJIaLaRGoMek1HWpr9O7+Cn2yz5iqHPu11+QZlwUsyDM
LMVFe+9G/DAKctzZv2w7tUe6t5jmLY5ctBNxF7NUxA5VGA+lVZ/jaVAlfKnw2br6G/ISlcvm91P9
Tf7VV8dKOTKGD1bSm/zSnGyYHnol3/BPIBWxEL5hjGf8FgFH0XsKQEBHyfBQSNMyjNJOsu4hp8VD
yZW7tmR3hChHaRJs8d+WiG7EozBqqzv3Tgw4j8cPk+QKyq40vhYhaBTzORA9KUc4GunFiN8g5VRw
Zrr/ie7fyjTXrNAXdqcyKYgl+suobG3GN/w3b4RczdUZf4BC9yB0+XkUhYC3Xv1XLtYjtSov4a6H
Ci8SzVcaF838b2Y8uUfFZw8RNDOpbtjx6I743TN06MOU8uQfY/P7hkCua4jZqGME8eS0XjHn+0sn
MuT5ZxWiq6sktWax21vHyODC38NbC+tEvv1pVdy53UFClPz1gQespEk0H2BVr6qwkXssXbMiOcty
YFjSVUkA90gOYHFXIxKoEPqb+ExGw2nRq3aWdV7BPRh0XAtT6URf77bx4oFxRmJfzmGbEWJXyk/n
bBTMZYXNzVnvfAB34TPrL1ATGw8CAoy0FjtQOR3z+Gwypex50vvNKcziCUr8VNbgvMg7LU8NZ17U
AllPCJ89TmzO+q4LkK+zJC+CZGRXZRB0Q1i8Fol+VfV+j0Xv0PALlW33WOOr8G+LdH/31xOenvwG
mRlUfe+DB0J1I7Gjn+F9gKQD77blqU1UGT4aBHpnECWBkZUXwVhD+A9CDRYbwlX0mN6JJWf/1Bj1
aVYsO183Wz5sc3+q8RDaQ2bSDcFBM3zrgwNRJQwWiqAFp6eIdg0l+TgNsg85xn3MLY41R1LOJErW
TSBWelBmzvQej8TU/iTNcQYIgLAcq78GvhjR3ReKHI0IQsTDK0BfCKzh9JPkuhsDyya4BRfFZoWq
B4srfqWp9ZaXxJXPBL4u4mdql/n0ZFryXE1WXFn+AjWatvE5ol8f+gsR6aWCh8hokJJo6UWWxFBK
MGAdm21wcMA52tocteq3bJSuvh8+OBV/TYUrvhkMrhTF6f+kO+v7Ig4nwrv4VsB5diOeTDUVmTJF
x8kkGzs6FfXCdr/EacFcC3811LytuKIlDPO1JoeLVK6Zm5Y5kK0PZCkRO0wgpHRqOfaUk9XCX+0u
3bONXEnyce18i3KLMZ7wZkTyYuqO29nocrtgfBbPItyDE7OpVWabUFeOVkenCW1zr4N60NmZzG5K
2BYbLkCe3E/s5wU00z2XVIdGCLZqohUom7mpfSWzfG0NJPOkKqsvbqrfhOaeNzNf+FdDniZfEXAA
3I68dPQW0jwaKGwWo3YZFtWLytED9wYLptY/GpW6OiZb6V0+HI0WMaPirhURXnJ6yvSdsj/aZd3y
RsKaAdgnLYfpR1PQXuDHMFtwPuiyC8ZvOlJYrv5a5LcXB03RBKndD+VdKeY7e5BDtKpuTPHZMvMr
yvoOz4bhxuRVW3HjWwLAg0iFiEAh5pjuaClONDAAQo+ak38x8/3MQIVAYdSCAczBY+2O0PCPyspP
SPZgyrCNBtI13EkQQ02fnsjq01l+XzTrY4UvJJINxST/VunTiY0bgB8p729G3N3LQ/+PY92d+oXg
C9lVOn82RsSUB2pg5Q8bMFseyFlIG39ijtNZv6KEwQThfOpqa21CcRJEocCQoCrz83q0B6QI5Udd
3w2kgbQJdpfBehV3WsAVTjVfnqKEruUyMLHb6CV3eSefUrZQTA6P0NgfSf5Ow0XhWCWg6q5pi+Ra
zoJVQc3O1l77KolZjpvrPBTXbEFzvQ5+GT8SuqWQWVzRAlA2Ff+neet/UfAh+b+WbRSyEgzFVryQ
5GAb2l/S4+09a4jIgI3wvqNG8blZjkHMOhs8Efxwf4LC6WWMoJap5OoovdEQeDwsd2a/14GoZ/e2
kbi9XxkMnbgsmBNJVHkWeNNio762ONcNU+dYYfMzjwGRLWGe9377qwJETiWv139jnbptRnK+6i5V
av2rz0uX5THhCnsNbA0BfBg7z312B0CpW3jojY8SAMSNV1O/r4Bb/iMW/bB/CR/5lJIf1JymgjdZ
SMIski4VvDykyN2jp9iGHxkTgnuFX3GLvfypF0F2B2ispTMs8i+1LDwVKOtdmLh5MH3/Z2q6j6uK
4fmeRjrBylcaiaIlrNhj7okRztLnbBLqQ7qvM9NfgF+Z7t/EuH2uSiChL0++ySDhFtiEyg8thBhp
65J4Zi4dvqTJURca43P1DdwqHAUSboIktaHxMTKkhN7gXasnGThbiQXoOmpv8kkvg8Unkds0BZeJ
O98BsfkHaBDbHyFiJOXyH/nYKZoHptnLNoTTYNpxvhyZL8sA/eqJHgX9D8RCF9jCAGz4q61cI/+R
UZGWGDi2icIN7cXM18CYKON3AjsoiNlohVMRh+spLz57pBhFsd2Hobq31bp/oFVzTSGrVwNi1dRu
5jTot8PPLLzI5KW0ljQcmzKupJXbqPOI/MW1KOoIPHR8q3pGt/EBvQqmjATKggBsmVChmAB59EqK
T6qob6JPSUnek7o3DDmI+YAW82epeRlaMLwhonQ4L5Q+ZU9Nftz4ppGW5K81d3Mc0a0yIJMjl7J2
YDGJhgOFa6ae8QvknkWNJTKn3TKqI2r2gxkKJcKV5r/FUlHYZ56MIKlSZMpdi3yqjDNv8dqPGox6
17tc7KwQR06wET8XuxMKzANTEKBkK2Xyhqao8Xd6adJc4425GCxm7kvtVAKgw4jVpiudgM4jTAFl
sxk5k2Vynob8/JMoYpDQxhaD4Cvi7O+al4n2iB0TNgDB2HOcHRSmjuYI3ERdT17PzIBIoFJUdnUv
QBDlC+orhUBDmgnCxUMi5LfFLobipW3Gg3RwPpBmwKbhZ3e97FyLHqBm4Q+L+kDchTMuuEzw7nWX
RsLP5vUpcgakWOf8qhRjaFp1OPPKxQmLJeD066nH4KOZnrwiLuqxBvYBoEarfLcW7U1ZsrfFUIKk
eMcsvMjCo+2Xe15nN1qQEKcglEXzl/LVlNmx4kPjNV1fyt4qCemN7uiqieMVVEsI9JLDbbjMkj9u
p+Zt7FasG/6MSasxeGzIISr15FnOw33r7R+p2+7VH5ipd8MpZRdj42E9AQ99mRW9FfZQrVHuJm+J
CoHGZDR56rjkh5gNbvsoJuy1+52QRChe2qsqKdcGgrXyFf2wHZ34CWuwGpjIRVtpBFvbFc6QsCeW
PwD6Ju2mqOlD6LNnbaWvkfa13W6MT0U6wnWG2Icu0BHx2ubGOdziKFhbLeilEM+mu8Ltsw4oRxZ/
75p5rONZcZbi5//xdB5LjmPZsv0imEGLKQlJAFQhMjImsBSV0Frj6+9i27M3SOseVHdlBEGcs327
L6/30jGPb4FfauKNtd2JPTN1H4gAqVjXM4+wx3yAAnAyijEgot7EUbiqfEk7wYw01wBbsS7R3jeu
0LOeh2RREkqbCnY0rPsa67utqjN9yfSn/dinkjrlyV2rK2USlIjRNa/joPknmPVHqxrvAl3PeEOh
7MDm5JU9evE8uoJ4TzgDZm9Ufva/NlZ9tLgZE32fO5l5/nGi/pIeM3Yk+zv9LFBhUodHJ/V7Hry+
9dIar/xCOKxFGshdywoOSmUm+KI7FxHyo46lK2jntP7alaRh2RneoNaVlmOg8hrQpDnQLAV3JvFJ
q6Di12RJbU127VTCJWlTFybHsbU3vse3wYKW3ITZHfPKrU8f4IDvBx1N1EGKz4UohnKbd+u2Htat
JtTWlR/C9KVnRpTC66tg3Ctq8RTq4tEafAGW/WqkWNxXkyuNSlOwp82Md3gRp0u2bJc6Oy4ku92h
sq57st3qMbtT69zcM0YNofymCQa32HRXDuGGFGc0z6xbHkN33K1G9PURUp11xslU8iblQcGTOrtD
8Wu28InMqTtwegz8niCdcJVyvxOhCpv5q+lBjonbxbRqWgUJD3pFXqH82xRt1ZIYkBK+9Dg21gNs
CJKcVFvXbG1vgnWQhqhvNIOp2q3KxJu5oWHM/N0dOOl83tvCQWL6moReSEoStFYzj/akljiK8nCw
eAf2Cyb1iqaei0SZ88SDMjaD10Iz3Li3XxB90a/5C6CiXMAkhVj7QO7DcHgZm81w3+qIDriIJyyC
/4BLcOGkQsWz/uRJFWrMvi0HgKaxu8FIz7Gf9KANX/5ACtn2sQtwNy1PzXXLQYzqHo8YfVejhcUb
PxMudyIn3GRqlI+zfgbMvGvuysz0uyeAo/gIcT5vHob4U6P2roqpCI9dGCeJFXB4phUkPtWRqtXh
NeMA7zzcxWhvgPVebC/esfBifrMtA0Zqtp62yW7W9u48YgArFNyp3xr8ALBf/jAz0qjBpvYXWVQv
SVOF6AeE0NIJPnTl0frCbumMY53NLMsHg0jGF47kqv/e6biHLBxogIyN5qMDMoow4hz7aHcg5JDq
QW454zxwSsG/Q6uVK7vt/sB/5FZ+L3HKyLAna8Lzg1uOBWcn/AQMpqWqUCfiKJoA+vN3WQAG5s+k
sXPgQ024zeVcERUhbmjn4EWgFka0YWBqNy1UBhS4vL8MzFZCzyqqxhI+WziUqIzOArmjRQE2ppBm
kTXOERaTXo63gpvDmFzHj9VISEFUYTu0oWZ1IdVdmexYkFqNhT/fqRJ2AOZr6jgPAc4FgnjVl171
NpZs4d60Ot7ZElf3guVLpcbICy+z+M6SqAhNk4DaELRWFc3/aT/WZnxkcv486riTNTyp+Xu2JX4r
c+z+4Cd7DotLP/hGBDgzuyudkWZhL9t0pQAqCfoMr0E5cRpqkWBxkBPc+1+vl6eOi9eytEcgdo86
MKrk1u28GElsTmcY2scSiGR22+bXTK98OYy+djX/5tS5WvvvBPtDm+u+tD01pklZYe274txzimF2
6ypzPZVUJqWoyezuMEIqFa80p0++/oCWgjqkOdAwcFk74CfB/GrShdavaEK/6OOtBta4+EBGZPW4
0TF2xwWBmdKfEGzSow/GaeUh8FTJfjUqk4t2EqIhbRLLf8w3db8ekGKZc8yP4VWOSekIG8eRHW4a
8IS9onFXKhAdSrcJnwiXdDklKDDWHHGJ0ryjve9f6wu751hxbR1ewQDUIaZaBdzsaeODrK4ZLjOY
/q3+Q93d5ldC5XLD7hw4IMYBV/9jooEXor8OL/f7R72/aUVQ49ZmHJh0C4YY5Gj+mDPKpm3W6Dfo
OVYG/FxqIex1F5DLoNgyVu0SPIlaZBFBBULSbSwvZJfWxhPxKxgowgMsgA1nuhlBKTmal8iRAGTF
qh3ITEU2YLW+j9NF/sNV+LOvtc+eBUCvE0VX2Uk+wFITh9MvffmxrtRpIH6nvAPl5OU3qb0+OZ2V
Dq9xU/lFZ3mH3juZ5CvDX4shwpi6gA4akkU1yewiv67aHiU5y7mOHl3+5qetH4NGlpB3Mr+yWn6P
J/yp6kucODhxs9mB0W7Bb/rS2tU3tlOOD7i5DlDQi0FgCfjfalH8w3tFhqv2Bd31bZvKj9wMSCc+
zKV4UqLwrKhQNCuC9fZqM65f1nG4tCScAM0XT/0onkywK1lMqlyqNI/znV4zPKA5hJJKxZKSgi7+
m6XlZRn/yunAG7u9QKdw8uVt69NLqwfrXsfjvl2xsRy0eSZ1/pgYHbef+UolbdP4AB/9QRd90OjL
L511TyJ0nnURZTuXVNCojaMY9c0k7zYrqGC8njkRDJQS01VdBh95+qyb/BOGeMrLSrYwmp/pmYuX
0tfpWJStgPbZMYdlfppYs2ROxaHDJxXRW5UnZdSQhmBz/8F7FzaEQcO2rskgqTnDEBBWYuzVlZVC
beeywq6wucvYQoo5Vqudqyv47UtJ7ksj90WPE19rcl/oMsFKB8VxfM91Gufqp5EQVtf5hRyuMU/4
+pPwl0jjVbZE2XNgB8g/lorXOZqp/ILMDAr8apnZtWT1aLEz3IS3IZUCMqrBRBcqbiRfI0SKKOSI
Nl4+ghNP9EtTjsia/tDG7KutNW/AnEDuJbkmvfH4aXjKrsdlDTj3pJVdwO9EP2midtu66r403V0g
yk2Dn0z0uudZ+ElwasXHQu3UCuIY1FvQ6Hqg7j/oieJ+d30hhViIB1D4g25kgxCoQGAKW+nvq86a
Jz/RXlnfXrX2WLmoHi18gX4qfWal949d2Q5PVecWXGVL0NKhZDTexE2WzRCxRSmekuScVpgHNDXO
5SHCqYg8vzIpgdKR+YVxR6O/fTO7574Lj6zuHon1e6eWRznnOhT7U/XU5SnoJ8HH7AfMJ/WZJXDz
CLpoC7V9PKXlOHM7IL7XECCd/5JsBFSr2zqLccpZobRn2MUXw11YS9egbkgslPKrCA8eM5RIJH/s
LQq2BiFJGbUmyBFXoSOQz54USdpkPOhdQIzrphBrOhef7LBOw0gfrOTlQBjW5MBiZ/q6kAXjqz7D
E+hjQ63yBbiPBNVqXqc9o6rOS7w0sGCwnVNpQ+23KVjSJfi51ba+MxW0E9LaKX1fFPzZUDfrSkAN
NUPkTBaAmFDJwBylHM7ZHA6yp3/tKz8hq4/Uk2Sali8HQ+doPcAKfPQBuRtQMHwua5ZeJYbven1q
UMlBudc1SXJADjaoWv96fKKAVuOPhra4f+p8Nvba6WW7EYOcf3HRMYNfpHr42pyuoNv4n+Ft5eCN
LLbAKCP28HtxAAnM67t55PZvU0gxEBiBnAsXdRRCtc3ioRNiNfunUeiiA2lJkAA8Wnu7OVIWNSoN
vtQa57aWx6+UFk2EIMFmhPrO8i2djLRTIxWrNCekjnUzRUQas4wOt+/Xa8XHVZEihfDC01xdExI9
Yo2rW8UppCgRbnu4fRem0syApjkLvqj0frOO9ty+rSk+2EF99Ux4RrgFU8H+W1lxPlkOz9wpRX9r
2d1ntUeH5p+pYCMGKar+lSBps1lE9wntb02sP7UEhhZBJgJO/MIkMeM1YIalQRk3qtnTOqnVxfoi
mlNws5jrAMi+r82bz1cGsBfjgbHScGLgDpYFQl6kZCBKcCr+P0VzlXewYXz8tMsQMU6TDmsYfJzh
j/gvrkzCu+xJp+j13w7+ZEQk0II8po0t8cQDZ3a14xj2VJU0T1t7iZG4mCQO/IQ1KkGevK85+a21
8TSNYjs2kSWrIxUPBihF+goMrCKi5IBAeL6sHQcqOaalbDBRLhn/q3/dzM0E87rwut8eNzWFSWOm
DyFdHpSI9APrHJ47vXsqihK2ys99sR6ooj1/Nbghnwenk6CZkWis5FJgHd0Vi5ssy06dIsF+8BIr
4WZ+2hfV59XoS1LjAXIjMXiC+VADnuufCR1/+bATOUq9IWGMmRUv2Uu/lEa/vMzkHASSg2qOLX7L
frAj/ZGB6mD30XI3NBMIqJzdzexVMuyyqSL6Ql0vwMUtCfs43SosHJiV9j02wN7u8xBvoUVGeiLm
M5R+zzy5otuLK0jo7CacvRrXFW04nqCYJJRZja0nSSAg1qBmTLtDPM9JMOHgxB3/Iwv8yVsXynGn
BPTJPdKeFdd5KgguyfhLS9mDzOYr3UAHrerVVBUafmMYVBG9JIGTq+j1O5P7O98itQ7FDT96OYUK
bVkTLSH1B+h50lDaZWGXsueI6mcxq98SAMbPpKCRMf4v2zpU2inqFziT5IrXIXmxH+BYn9e7Rcxb
ulBmCPEaBY7YbfU83n9blq/udMWzPENhQcDbYEEXOe2B38mYxVqH62Fv78oiPwbdG9YfuRYeknxa
mYqEObAUiiaGKkBaGphXNFT6JTwOUPXLAS0PXwClNFUlMJ+dpnJ7tukClCG9dasaKrUUVt4aGtq9
Gcj5rJ8jEL/x94hVV+Nz6JXVy4inblPqmfQKwMx2E0ian1QOor7UOOqLw2+dqbOcFLNXbZgEuxSM
mmuQcipUA3K8R7VNbBTW1Xpj1bP24USNB6sJSQlksbhIFdtvdhDO/E/6k2JcWEpG+3hkJQwsGUl8
emluKjaLo0vCEavMhlVmZk2UzmPYwVY/xo7i5h+mVbrm5WATv14AooAyWsX1Stl4THIvnFWTmwuh
vmIJ6XlnsQdZcZ9ulf1ixg1klehhzJhYTdyk2RWE1H3NzTt9TI8trR9akj1S1DPzamHNrUafnvvp
BXkUL/VgXspfwqtUotfCSadQBde+9JXo/EyOsSsUIcQa1/7skL2NPyuL/lcYaAbUlN1fcaDXDD+P
2gPA8YPigruCDJhWk703/6lgkKeGdUyGeGprU+LpYlysBZDy3J9nSE3gI2tWvNy76+5O4Pp+DHaF
DcVo6SXhOzVF1q0qVkqPjtuOTaVmG7xkol8XDQVZO17R+h8vn2R7ldlXYYnVd5V+NusQpVf6Kzq4
LV3jjRJwKTpIcLqaqRzSIRnipFgpwZ0EzAJcp/pWwNnrDGMSls/yOSs1FeFiKEhNuGjiBYTfwqph
EiOXcMxIryc++EkOsbI2qw1yyR7YzAk1uZ2WS1Irn1/e/6ogHaU0NsmqizgxlbDLWnbWzVS8IwVh
iDhE62Nuu49CaN63KF5MrC0H7zIq4cSrWK0xuhfuux2har7kRn2JYzKw9bW+wkgLURDPB501FH1f
Eq9ClE79UTKu1kFGvTWifORnHejBMDtn3bugyrdLVyth4yLqFpdkdWSZu9Bzd4aJD314h3vNBopf
gElR33YE81oHCjpLM5D/2yXPHGr2qb+4YaHGTEXpm5NFignAXK3wslLLNJio45xMGivpp1k0Jq9D
RVfLw/rghTRBMYDhkPnTDryjS7/ElJBs1yAv6J/MFTbyNyfz6lP6QD0Tal3nVFTxms0YKeO1IKcD
zVphZMydemF6LhVH/m8EhS24KorU/hC7MVwEPexS4qYrrxMKJntuTOs0chZzbUDoVsHfcPpl1Mnv
UhFk21vD9MuSBDaFjteIcmO+vzQA+AdP4sAKTl6oF2eo2NjB4RIN9AbZlv7fo+5eRK/rkBAr2apY
aZhIUOQHgX/L2RB/mIpuizmue06rfRKI68l0nMyBopQXvf+lm4LDVifXfG3JXjMdgo4YSKEUrqbx
Jv1QfIBIfqtUQZOjX60/VfGrpbFTWbmtpJxHr2QLq+yyI18xiQ6+cJ2vmr4uYc5Dsx63pt7C8lhC
/tbcBoQ59/hxJhTodny9CWSsRNv/3/ik/mDKJyZuAGR5sM4Tfy1QZWccO32iRLVP47aQuBv4L/N4
B/BYwmTP0k8wYWsfTLUcbCUEFKVD3dsuW3viA4cvcRp4/ttfOp6durnKjGLV+yAptqB8FiLfBgtL
Isu+jaQj0nG4OwiW7yayMZr7fb7WhX6z3HHOvGF5reg0t0YB7FwrHLTEN+XabaobBjWQDMWWBebE
r1c0Akjo9JYtftfiJ+QMOfAyltFCUCRpMJRokSaI78OivWfS+m6VwhvV1wc2oUXrY0W8pm31mN5z
rqDNLjusupxRKZ1WMWla2G1ZA9OViUQp4NyyMW5KZ8DLMuIKTWULEHxNgGF2NVyhCs/ed3/uzyoL
+ZIEsnZLBiAiKYF4ybzl35Y5+e0HEtoxjF91e+4FVNuEorBvIsiZeh1poVZWMLxKJDVmBEIN1uA4
0oRnkpPG+G1hN3NzTCrSVEa9NsSIY1fjh5APz7XuLgKYamoH5BRYjmk+ZVbPKkH+Hl1nRdfJOKcG
4h8Lhmhe0GTIzp3+RxfBxd00C3AkzfVal7mWXrnk7dySYsitll0tZTV0zq9qIb6JtBpZWLBSuqS1
XHgr7qbXtMfDYtM7a+HSLXex3W+Ki+h0H4X6llp6rJW/FmC1hgt8v1sCVeBtXute1Wg+bBGlYkPB
oBhLdj8B6V6iV/gdGt1NmhT7S9quytqdlIWISZs69Ns6k5tF+AfD1wFCxSNyq7xx+VFxnmBlBYBL
XStLCT0UF8xLP/B+Z8AXjyqgdmXY+SSS/SYY2Y1iuasRML7gHU9wQEE/eC6TraH5jeQYqCMBF86N
TNPdrnTnGW0Cn606mvybWeZq6Q0gipOtzbP8VHDUuvExQDSnCM7l/4+AJxGUrNK8uiChdYI+c2zx
4X7N6XFBXsE9PPJBzpfagssgxXKPKAyzmdy3gqFA4EWtMa6b/3DYUGBLOxiZg/UiSzyBpBLfYcn8
z9W39Yari53bGHzXtZoYqu4mkLCwhJzEj4qFm8xg1Gork/7/DOFcldyvgUlAZqjAVj55gzp75YgZ
QCj9jZDbwgirMeca/R6JTKhGowU4THUGVKP40Fi5jpIZ6qMWjlxwTN64LaeCqVO7zpo0r4KXZG8g
2VczssbBBttSXYq5Zth5SOCb1RBl710CXeH4UDlDOwp6Sg5pgUCOJSq2VmQc2NK1rjroiEp8oDqS
IGXbnPfSXee5akpYJVIbjWsVrgVtOBS1ze11uHEIZ5nblL0ri5DLkCiGsfQGQIvlTua/vFmZ7FU3
3AA6OcNJjCdoXQBZvLKz4ox3A8lmYHKqDmC+YS1NWilNeAknus02vJ+5YvI01hOX+0CRVuwzoUEc
bFBXlyoG19Ioe/NOo/Bn/1mexbJ7YTJxHmVwo4CiSfKdCu7vSRwv5apwgR9ZPtx7EvGbLiCU/+oS
jfOSbE4sKWCHoZAqW36RRjyZou7rnMD9A2svZ3A6jo+hTN8qu7t1GSFafsz14HG1Vm/a/1rIn1+b
3Z6EQf+Rb/OPThU/x2H/QEJfh8uKrCmhqVn9T8km8+V/y85gZufh79wVt9KXHWOhgyJofiraywuM
woICvFhSxEJ0l9kbMnTXDN2FnjFbgmqU0CPpPaf2umFEQJ+EmwL/nobiEChoQxESzGSNtVMveGmX
YPLE1a6BgaoCeZwDQGAdkBFZXy7GTe/h2ZkkQwSCA0z+hyvcMjLlMgiSqAn0+YgtZD9pzlytnuNO
KeLyudnW1zcDvfI+RZmp3LQZAl0vXBXcChWWkKn/eVhmtBkZDdm4H52B/R7r9kFyraRwN+51Ojjn
ynKXfPPQeLi4Aq11Ztz/BwByJedjAT+uoQDmBKo1AH+Jq5Jzp8XFq7rSU8gUI0p4Brli6E9I7JQ6
Lf8E7uK1t6U7y0nl3iS4LxCryl2+Dusa16CDBj13+EdXt3Sw7A50EaYoxwmhjo2Uod0As6u75bJk
gs3wfpa5TYvEckUS8cSs8zbSsT1txMRAooEXMHCQmGvyNLf9HVvGh6XmJxkLtLj8EgGHLq8XupS4
I1hWmZBO8d5SACMt+Y8ZZHki+5ShOMpfETiOjCBAVCgFaQUDwSklkNOG5dRUMGdmLM4FeUheVTum
vp5vuozW+taSkYFOsQuxkpqnQ/mTDM/kQ3l70cQA6OCLVP5IVKZQx2h3o+nh7/OMOVbG2t0o86G8
1tlbkps57UzvGBftidYDkThXKyyhJdq5yGACPRMgBCIFoAL+20NTEVmG/mQlKGuXBYZoSiU73e/5
IiMQgvPhGO15KUCka2SIQgSctz8WwcoCnwFKuY9jxd/cYuabBJEg7XZK7GpGU4aKo2UH3AFTIfM6
OSr6S8MdawQETluKlwOhAbyo/ems5RMdedkJ7zSeOcrP7M5yX955F6I5H7xYk82eqx8Czq7x5SPq
NW81WS+epZ4DpWTAAJxCCeFu5X4fEpiyBPGpStK9PB33SpTdlUeodiwfi2x+kCqy8+q/XnzPDvID
vWmPzbXCqNtatUtkNlfM+/IFJuTRnkJN1eEhH5EqtzHQrjjH6NbpuH+/RBYn899hvczV664aqpgR
4JBU1M5Pbge56xP4ChG6fH/5b3BFT94KSsilnA3D3Xo+dk5X0F00FQODEcFjQh8sAksdkEaVU79D
v8xkLqZzwnebA2/mwGuBVpMWbVHZdaxzdbbDfFzPJTW6M0/wXjAa9NDXlCpawW3m48U+953gFqLh
pnythPxPQ5xWu4OJWEmTrmKNqsAlmTTp6Es/6SMPaJcsRWpKl7sGMfkg5DPRjVNuxHWjMN24XZOm
Ks7HkgdJ2fprP5+16SwUo2eK70L2pg/7fZWSB67cunxsdIJTl/RM6q9c3KLczphB6ji/CfjmyLXb
ZxoKuKXy9StwM+1ua6o+IjxdQNK9LXu4zk7xQbQTxPqwPpTCntVbEfvzS4OqOk8APbqkCVcvmdXy
7AJ7AtlnOeXvlSddqnFhEtWjTwXY++jO0itz8KKGi+FOoHc9p4RBIDGjzgGzdyd58C1WKQKgDFTA
IL8iKgB2pa6dux/kaF/ICYVTCpoy7uz8KUw/kbgZ4zx8+QRWnIdCp3laKULAUV5Vk3xaQpj3GBfT
WK1xb+GTpLE8lpfEtgwqIJH+xUyJDWVjMd/yYjqZnBQLwwcPCpfyUEYt0CsSZ4cSwpx9GS2rDEV6
8jeIfCmuApX9QzHNNu2MCF26WxBnkllBVrDp1wvekWK9Crty00nSiML6IA5jnBIukL1FWa/8U77o
+MGSt1nZ34eIyaQTSX0uoFT6lHTLEBVDG6XjidEO9+MkcxdgiWXhofheP1eU8vWTuIrs9Tsswwy4
PqEKc4RVByrcVrQsGqqZ4rGNlKoWmEXiG1Pmj8a1oGlNWcj829TT2GyDC2/euzjViP0kWiityUWz
X7S1djr34CBE+pUbIUGzwiyAK62AlAVbYr5ZUU6Aa7zZf5thwDdNPpm3cb58Gk0bZCTvGufv6Jsg
+M9sKy6WIQerUAT9uPpkSu6p+QpK5dRDHzGrspd9n5dPXKnpzTLm+342PyCUloWf5KlbA1XMSf1I
vBAhq7Cde2V0St/gDoj3I2H7gaDy+o/Xl7nBd6eKO19qyZcIo1E1fBLlLl4s4z7k433KVNzpr1GG
Br/JciDYrUeNjYgwRUmWSMQyMSew2v4jbweytPHoLS4kWg4PVwQrMIAVaCUMdMlfkwVPIfyBh3VB
2mU/b0MQTdwBLRrHvtc37MhKJ7ckgkLUW+h7PG3T7e1VP0Hq0qEyskD45+Cq4PNgkQosPAeFM3CS
r5zklP/elO64LtZwLR4Q7i6lmce+zI3Q3KPtRa4hFdh9CCxtdnymUigkODblOUye01TGvWJE6vFb
fqnGohGqoH/NmsQ34P1ODYY1D4bmTDWc3TrMt6l10jm9ahr/5JjvbtwR2DVkHcubbUzGLYlFIq8d
OZNXjsJ8MKBO+7kir9BF27BHLPWvh6LGdKjHJleoDEOqHkACF8mj4QCxSQXbND7EpUwaEMJWS1uI
5h4RALuLKKSXJcBAwAq6P91+dxIJwlX11yvraexnq6U5uzg7OmuQ2/b2mjiV9Jt2cO7EBSvwmvcn
WV0YMoL4yXfI0TKunnDKEzjhveJkxOOh2tRrzc8Rz4oYqKIViBa8IczWBy5fLpXLVjxNrXu2cvUs
NuHhUkzXeGTnqdETJuMhYRQ2a+kuYONiKO+vKdTh3t97FvG2aO7+QBPA6OHEJegis24ktFS86/P+
TMMVY7/1UkTwUfQh/tFE/yaIdCPVe6OT/GYUdrtJgXVHkL/oY4Y+pwYSeeRME3y0YX/bM/9QME/g
sAk2Dctgzhex5s4e6ZQCcv08H/O7XlZuf0iInJZbEvNV3tRvRtPeIbkMU2r2p9F8loL8vq3152Jb
bwhmt/Ra6lW47fjM4MCMYqi9ekc8mcdNPGegL6RSfUAnwne+e4o1ej2nmAYTARl2MRxtIJmCOz9H
0xZVuBu/X80GYzSkFCjzLcCQwnBhF+epySIY2TITKpyzS8VRr/dKZC9fZLEiAiNlPYaH0l8rMnBf
66XGIbLVRwCPa+iFG0TW+8vvbB0YG9qYL0b9S3hTalJ35nIB8YINSnuNrBvkZZ337T5YD1WBLM6V
nKto+8vQuH98ps/RZIfaim8agSoLQU5gM6s3C81yOAK1OXo5tj+LEYONjCiSYHgxy8fQkBuS9JCP
7j+4iPK3hmaN+AHrWigTryhNX8hQLW+UcfMcajyZOIe44uSfUAaSsg6sghAL36GZG0g1bpf0urnN
pF0POZINcnG787leJOoKKNz0qyHo1MMlBQ6Y8/zX4PLacsvtYdDq5Gt2YKXGTIKe/1UiGY5dRZ8j
ojNfKmxvZJa5tkknuq4V/d7v3ROoJzKV5I9ryg0GT+EkR+CfCFdbfou3Qm8UZ1Aqt5AhOrxtENh7
f+bmIaButs6njV5KnVnzbnL7UGTB5S2L45+U4LIT8ksDa8TITgzllO7ajRCmLHKwTVTKwBp8AZtY
Hu/M5Q1bhy8+HLkWeD0o13per+2WRPq/lPlZgWMM539k6JtQLYnLp1v0GwYOWoX0hy1OwimwtLmX
rBMD5MEyhBwh9v/8vhEXstge13a5fmr3fyBuP45UCPVX8t6UgLWnsLUUEGQHXcCERA6YMdz+Iorp
uFfkoH9v9niRB6hYElu6ZPTVKYUutbLki3YWn9MsIlaX7A2o2vqAvYOr/zwbZ8sH0iCeFxGLmey+
zs6ncMxv8v5sOVUBeZWzZ+m5t2LsmmectK7Mj8wrQ+ZkWXXiFN7giqSugC0mDoct7jxINAsuY867
rocAj+ah4TC38tm2mp9f5acu7l4FtGtCG57Rhk2l8St9YBtX2IX2V66xRumQuWXs0SCc8vz0aiNu
AmjhtOGFhK2ELlwtOSw2NRzYXZXQ8MxuDcm4q+zmzZmVUQYELDmPbRNZ6hZmrXpZFBPLFna8uBgJ
4YP5nPSPhgt4v/YOXV5OFoQG3QJAL04abO0J5BjhRLfGedhX2MrJEBM78BYOkSnN/DD/NWSdT2TS
PMezUy0FKvZ6nTYNOUUgV861CO4XOWzZEE+5rvDMjFeYmVZ2pSczPogurVUaFfJKOdB5LHqM3RNu
wdkVajcl1LSsBr09Gndd4A5TT4wGqo46hNKJiEVQN0qgiUwTDK1GyU6k+7VVBdfZ6YzlNcjWJOQ+
5IrDCkuHV56hunMzuyWpjD3F4VKfV4JiWsM1qcTCsVzMHLXfVQHP6Z4+PFG0YqPnNTJg9hWgX22O
/sD5xig36wuVvZpPvr3E5PeXjj3usSPFPxuyAxcGnDbKF23hOpPWgXmZCgOQGGIRF5hU8EXnWubp
2X7uIU0psxo20kyihkWVlTm0VzOwWqDL9CdP/4GWLfN/dxfIdqMkJn/LvbhhUYjN3ArnY4FvQsHt
C/LmfC7/Uy4LiSAkWJUWyNbBDFoD2RKUjnXZDjmLJa8KJ6F7J6yMFtudXm3IBQWu+6sX2sER5HRa
hYfhNS3KLpqRO2BaOPj5NvfVQr6z1+gxM3d0g1Q5MyNGZuy79iR/zk4TEWR2VOnnWMFZ3AF9HleV
LcJRUiGi7WE3i6HFGoFpXupxUmZx/N1be0hgYx+e1k7nE7zKU2++9QY6y9FdMusmq+gSQhpO2RYq
VRKaD4Pl/xfX2jQnckx/MKUVOV1bJr98jb0iX2aPsknvYKOITlGxWcmVC52yzlBjniPA3JButVh8
jNTiqCw+JNvoxJNpfBV3jO4HHCov0+Azfg6BRUZl90QTihTJit1E4yjXuJD3SGnmUP0l9aA2gGC8
eH3NjNktZYAZ7Bkwe9PLDo3DJ9jPzKx6GaTZiMT4o1isj0muP/nNfGLl/Gzes7sCI/y1AnJZvs1f
r4Hf6i5Lkb0lBx4cJMnm74F3AG0be5Lqm9V2wg92VuqFmC5FMx1Tc44748NSnodoeHiSIsNcbpom
3w0GNnOMJlLS5mNvWNYo/2RCNekAMokdYmGm/n7ADSktem3Q4gKRw3MR5vtXFfWzbsNWTTiAZNny
DeuX1GI3YnBPoeG/xA75sd0Y4TS2fVbqLeDlBBhFKr099cmeOGxUDpvFteX200xXfA2wnUq/IEZl
ZVht3PSqm1RuWDUpuePRqf+ZNFDJpBwoHHngQ34oMNMTE1BQICEdKcLgaxRDzavkdWSuts4gLgNQ
jv5naTnjcQgPXXVQPRxjKBhlGSHZ6WnL7GmDAbmh8t33vbQzfUId0x/yLD2VpX3j5VHu94PFIWek
cjIW9D21f2yN+kQ8+z+azmPZUS1Kol9EBN5MBUKAvHRtTYiywMF78/W99Lp7oHhvUk4XjsmduRJV
xDvzr8EVtvh1rRxY+Vg7fmcXoiOiu2UX84AL5JQJ+RTf/QG7pI09tVqoL5bq+7AcjbajeWeg92f1
+s56X/X83daLt5b4//BGQmezI3XBlouFo1hDFXNK9Z1aTM3HwSvG2tNVaFzmz4TIiHCoehsjqTdC
miIaTG35hLcRkVTxdHfz2BMnm/tnCSVjCUwqTmG2zhO0vWE9mFkbODpWEQrRi4xV3zmavBY6eJM1
CUblS6T6WQzlJSu3SwuAlTe8Gtix+42LEEYIT4edJj0SQkhyMK1cC0e2XPyOnb3vOrLoOpd6lToR
sp+Sm7KJDsw7NR40Rq2bcY9N1C4ZBNZWXZqsP6n5rtVlX6+h+VC2YcoUXLmYSh2YToDCdsYRSCCO
B+vYgH3pmxwBB3TmhHdqB0RXA3w7JidrEV5FAYX2ViyXJoUzsq+++uKvpe3ztDhno3ZZ6JkzCIjX
ADSXL4WQA0F6MZw0pzyPCdAC9yuOb0zg8dfsm2U564fM0g7NqdwxnrL7O80NncWo3cgP6lIj2w2H
GhoGE4wDoQkYyNjLIKDbku6VRuaxbTsCtl7vwIOS2WbHfZ/yNIIvqZDQqVHqflr1cf+94nbswTM7
cIBYfarcAhjXRepI0jA96IzPyzoLN+4pSZcG9YTJvYVDAo1JHPUCn8m8MCpQyGMqx23eTnDqulE5
OrmIEri0i30B0Fwt1xHWIRrpPib1xV8vY6gby1caGdGkQGxQlu0KZKkW7jcU7XtBwFq9K/hdcB91
UyhkoBvFdnzvqL0qmRixzac0Qqr6suerJ0dd+YtGyPvuWHVoMmSYxFO1Z6xN22mFPNQVeOyW8moc
hNz5rfZwyj8LquLCBqxP7THRh2N+4gmBURp30jVPWTVslPhdw5ZDDv2WioX5Hy0TYKo8HHGR/pWk
0m0U2s3seq/ChKDG+HJZqyfF9JTYoPirPRtVe0pcg6Rugyvfo/bPYQQ6S1SvcR7yGx49o+WHiCQ/
0KQ9mtd2pW4FS3Ij16Gur+FS4/LsI+qWI2WhcLFyIrN0okWPo5clQqgBeT21Sq+NUzx+mv6Qwtyn
StPI4sBMcwp1PIub8JwvB4F0IG9pCMuik29mXD7SnSvHndekT4qNDxzKyvZuTGx0AtIpDt6k3h7U
Yj+GbHmoAtsWKcRRqHfH21blwxzghqWjOyrzMzGX+3bjoqtlkVPW4fTdU6wmkYvqG1fmBlAg5GrP
7LOA8dSLjVmkT3Y539EGfs5ebRjcJLgoyZlySF6Xku2Mkg5fgeB8lkVGzSNpOZHDTRihj/K1vP6r
YLDR8ccXjHhtXoUXHEbidWhmzNs86M6OmOusBIT7gop8aAf3hM2io5TFUl8X7ZvuOrtunK+JRiCg
VEEGMJXy5ofWfA1Zj6uZqIprzeOhUpJAyRj0q+hiGS7BktIuxc3lPsgIqAu6COebEjfHhp1ehkEC
RcEtjeJt85aTSrASnrClVq7CXWWxxAvcs6/I9LQGWAjd8n6lJClubOWubNd7B7yM2DeQBNbVi2fu
yyvJ/3bF6WD6lg2ylOP58f+/NYPjs07gDE4iGR7PlLOr6vS3NYaI+aGsqPsz5jNKNkeOC0TCvOxf
j+BNigzLD6PStMJhRBojhXzCdxs2/5dMjVslaJgHYz4SOH7bgqhV1ocNjl+Hz0JUfFKZkZhVmJIg
bShiSzWDDXgNTPggQ0jwWNmAlRCxoxt0z+hr34JmK1TJU5yglzO3gQkAb4vYAD/QLAu43wWGvdI1
VEbpQvRJfNfOaYi5+mzOMdtLWOr6TjvgIiUNmATbL6ad6+SBWNtxb7xQ1vi5UY+RwjGXxN2hYDAt
pV3K8MVGf6tYCHMGUoNleFZNRJux+2T9zC3alE4fjFKU68hCW17W2rlO9nrv4vxp3kWBijc8prR4
ijh+OqJHgCUoU6tPO1fu23TVu/FkNCdnq8PRmc/kBqzuInEInQcaOvR5V8xIIe/zpwUVZ3S+4aij
AWEsyW3qJ0tGYF1UMDzPGWP/QPs/zIKcH7ERQzWupkgDNRl3q2pdmUBeNQPzQapeNGyglEdme1pn
VuueM6+yJUYXRwvbXfuaIgNoV9Ca+fr7zq9iuk5mhsZ3OwGkPAIJZozL8/wE/fuyZtYSSk0TJBq9
gOQg0t4M2KYc7H+ElYIgL8cTueDTrLenEvCSh7/K6YBK9TRCFEEtE2CaP2h3eevi4pkrxZ1La1AD
bqygrOobINomMIYGIIrGFw0DtIHwKU8RVTMpla00VDy3q5HIHPEUSduZZ0+Cjf0qMIJHcdRgY9s9
MiAQqXUdd1S9n03iFeYhFVRKcukz7RogACNPmLAjrpZiQfHMmLJU6tE/V3a3l6ATKMN0k1DvmX4C
MgF0F831GubLEspnnQwbD6abDS11pBoIP9rZAX3OYE0yRQbReu6rxuvlgksXHltvAENStMvX0kLV
UvFZ5P03WHyHAGq1slhhaULk0A/YD8Vl0pWLpObXAS8gm+hbadbngo5DBGRGaySq7U8bxrnQs8/J
Lj+aN1tPwk5S8f6S5UBKWdnDFY61pP4omPMFo11p15WyPy35oezXg7KT9T6oC36ZtYZC5Zq6FV6c
UHojUa9QYyDekXaDDpgMgBVoQgLAqOGuGCsykJV5ViFfTEhOL9sE2Hz6N0RMpYeVf0qJ9Klu0i67
QByPHLysmYQSiiOwsU2S2AlUhgoqA07iqOsJ93B2WPrJlRl7tbISZCRFdAQFnZsSA0aeS5vnck45
JOffZNAxdG0HSyqC7grYipgsgToj7p9V6rz5FR0tiivYFd9YE4rpIXflU3Q8LyalPfPf+tBh5ko9
DrszLL2UewH4SkroqRr++wA/9mHaylujkTwXGHbZqggbGGWIJy+oxEa9CIIRcD86eck9dqE0i0jj
uSt2Jx0cUIojs3jBV0FGT1wunfrWJS8GGbNT7ZBx7eYAwyRV41MwQt34ZIxRG8aoBoB7QLQ+cqJr
MiPtYQ73jwsk4Luw0AwNI6iJc9qKfcbaeELkxPQfaRNZKK/T24PWSQfbnAMdW9jkkND9VcncOltU
7OESOyV4LO1gzSgNTPjVuvRfT+wKXtGOtB9L1p/tDaqyFwsC8q4sl++zfzJSjASkHRbck6v/YsJD
DpEZi7Trm9m/qC34GJY82PAblUXmwu+Mk0tFebMGtrJpyotVDhjHrd46q0DLJ+uPpdLcQKMAzQW0
OSSrsi/7eo9BbD8fNCvGetr7BkV2K30AmydGAmKwWeTiJpWsEnUGvJ3NjttsnfniK3XaSNhnrk43
SyofLNfPVRXv+iA+8sJyJ0kPEvrKXiBcoVuHBCoL47+JiYLJFkoeyvpt7ewNotF+sbsHEgfGMlwj
XO33A6iPhJLyZbQDG79kuqVe9kATWzTIli8YlHpQrC1gNOBbCb1/vxzlY2aENCdgmVvgJfmPRacZ
N8mvraReFe5NVHaHC3QaVu3bjCurbimKqx/ws4PEn4/MzQIx0ukk78S7E97rxPhc6+1j3okD/hWa
C9qTFP8xpS+1246SSG735FebskTa7msqWjMVXa70cRaCoQBMxPgHKPKjiWVBHo29afNTRzKbXc+e
Wdqq2xG2+sxCo6v0E0Ml6C+SlD/hXwyO77QMY838oHCGogzmP8wEANaDzIgyvSGFE3hhWOow18d8
4uOuM4mSpcv/zvUl5voLFLYVRNdqx3hw4cvZnd9wLVhK6h5BScWcaSTONI6/xs4pt81LNvc3Y/14
3fgyvX3a1vLWy/27NIItMZ2Tsc4uTtagsstjTfpVppaqXs2PbI/geU2K5eVnw9e2w/tyhjILV2+L
HqlXxMqh6IBBVTI+3XM/tLSpAMKVThheT2qqkO0m5Bsm56oA4wtwVsZRxyl4p8IbrnEmVcvu728D
5GRRmVxU6A3TPRtxUp+afasxITK9FaDuvIASIUDVbTiu/eSlwRFiFj+ls3E3d+lPIZpbZse37D+L
f5CQa5k60hX5GZ/eiTKikyoXp+w8mtV5zrZTd1wVOiK0ixXzspyZ+esYk/Xq4Lga6FwyiPZfk1SP
DnW7PeQLbCNPfd+wPc+H9dzTdaKkyzmHO0a8scFWnzzEar8bKgmHXOP+XX+WyfoprPbTBjDbCgIy
UCHFR5el7zQKlNaLslI+RmO6QSXl6dBOk+ixzcowzqdoO7DuUGXR5fsG2hG0qz1dpyiyKRdYCA4T
i1achrs9gUBbeist89hSa1c2uPI2QnM18C0N0WxENKr8jSNAbm44D5dgKkTIES47TQlXLGO6O27p
xirdPYSWEoBJ09XJl3OflUSZ/1WghPKHrYPyoy3BgsU1mMveESw5yIIzriY4Eg4pmSRDHHRxYpWk
94f+5cCS6HyhBiPoJhDiHGX6hERXnYfCz8liOGMSDHxkIR0IXYGGciXcCjHeb+UwtBsHfg73JObL
5LgmE9fhOKR14+IQNxuuOAauf+nDsmCp61rLrTo51ukUdW0awakbsYybeBxrfM8LhTs/ExrYJeDG
KRW5W4Wb4X2KTBMLJRm7jgRAUewwWYElwxpSlE91thEfKdv8ssVH7RYpG64OINim0WQ4Kol5WxL1
Rj2daaESIucibI7d0RrEMQM+20rUa5l2OMmvKrPWt9RAKHuFqhjqz60EnrIgzZJMVx6iiw5pNkNe
2hwv7ai4ShGf2Pj5q20Ie4QOZ4s4HgwI0jZEl+I/xX/16CBo18c8rfvsMEg95XmcxZIb/2A9Ozy4
EezW752RvZgsHJMn6HI8rFz8ytdtlBnIzWmftaOca9s4HZhOhTzkli+TL9JDkizx35kuAqC9+frV
9leoPeQk9rvHDDWW3y0DEWsAyTPLMC5KDq97dZo9pYbQmelkCV1p0kNr5bINukUI0n0hS0OR+bEO
YGL9+qu98lgTKj3ttKlMJLfBqcS22nMs5u3sy7Ofr29iVJ79mRvfnrqhBvN6s1rhpsD9S/92vGoD
R2OF3L42zfT4DcFY8Z7mXZBnRHcJU2WsvQ3b8RzvrAfPU2pwPdxoyMa7oazWmauLTDW9SXVaE19o
4L3W/GZ25i0SE9GcfXfA4qi/JTn4WyJisHcZUo+XlVc7xhWTSG/0derE2GEo3fP2fZ2YKUEeJOG4
p2s4wRkwi4zG+e0oVxQZyQKwn98UVzONH2LT35YJsDYdE+gcjrbuWukJvweIB3CpU9qMlGl8qkIH
zkaDFsCRQgz+8HK66vO+THCVQ3rp0fxtbt/TRbVtzGH5nbPrY82zp50NeE0Kb12bqzDF1zqK77Ub
vjeRfhvK8LXNdpBhPsnq5gOTS07O/Wb4dLGo3Z/438IgZYXwoX+UJW5W1+cwzR6FT9QK5gevZghY
N7IKjZXHPPF0odpm+8LbFpVHE+g/Ib3OiaS0Pa6yjicqwznZnopqpPR5OfG1FY5OL/mFrX2/tKwR
DoIlhxkTzwzXGX7Ah2SlcsHak9EqVcRoSiyIXvsphLkZCMRKfbDRW56OHD05u8GDPY1MB60IPjBq
/PLVdfGh6YhgYDGxqiXAEIQFMJAlMxCcQpz6alWA5lMrADITbJCszBXQFr0uiq/M6rNe1Qd9ZHfu
GzeHc9KYSzTTZZ7VjkdnYeZMbr1lleX/5gEwDqgRNUEcqa6SaV47ElRaZt6Ev03bx+S8rVNyi7/r
Mz8Ab5bs8LHQs9cdmpLrKoVgMn4T1uKwULNzvKonhwmoHfZFfdSYgTrMQFddCh2OzbkbD+ploNep
bUlx5+OlN8bb5Gan18F5lgGxIEQs2sWALtcxmKl2trBDS20iJV4jUydKIVL49hnNYVKIrJYBWVn2
CixTM29Yn6q7TMxgkNMbJKCrIhcXk+9aPtVbfBxAUff4w2HMIR21nvajoGq0EYPX11ROMbSxSFH1
3uLmG73ttNXRbxYqgZ3TDXaFJM7V3ERdNk31ss7mBdYlBRvFDji9a3bThVvXRSvlcwYZ1ELPnpnc
0AcutMPuQZlt3kBLSf86xCd14pMmphmZewYi4ElhiGbogVz9nDmOmDQW4xZh9uPg4DfoC2LST94E
PSwvdbq9wO84Lvlkd05l0kMWZjvMYJmnQzbFYFbWarSBQxf3aRM3JS0IkC1ngyyHcbLt6chwNkKb
jgDtoE4dFzAvXXFtEkGrS3opiOHB0B3MgOTjX8suAksaAqrjAoXTM5uNhv8EPXEirgyk6UztzFky
E7+fcSrjLhDyLyw0dBmTooxWBub0hc9mf0KuGhh8JaSZ8XEINJqspvC0whTYk5mHlDI0XgJjXQjC
CTVyNcTMFF8ln3adDqIZDx2xlKT1Yk/j0WP9gdtCN12rg1NVERLIoMae1FDrJNMsL5UB6XNgACgX
JUIXxXIDBiXk7QR5W0beLgUpKpNDG6pOPr4lEvsMW3fe5pxgA5ndm4eUyknVodqdsXuLTVsfpsBf
/640K2zZgi+W/nrXcmzuuurnslZfNalEFljqQ9KnJAac+APW93RPrAopwuG3JBlGxcnOt/BmTqvi
T+ZMB8qHVuau7TmXmUrQ1UzINQsIZwSavOzQ4bqx1NlPU2eXLV8CA4XlVswvXl5UlD7GqQuMMJ7F
Z6ZI50Uarkv+7PL+2HZhMjNIRwimpC67TUEcmtuXZfu4bQOzMoMHdglJTQ8plmwhaSzU/8hgU8GH
qb9S1WMGd35pqshY+tBmuKPV+IWqcOBBnLy6Hne5PV9J1E5AYds0v3UUhUI3jBh13fv2ffuFbGZm
l7baLkpQTtSYRDvRktQ2z7v8Ry+v5ybWzuIpnkVa3lXUtxfShu1wIlvMWYnWR405EEXXnDH5+9k9
ugUFrdtSgYylF4LOjUf1qZS7YQWelez+miY2h5z0A2ZhYtu1nvrbI+fftOwpn3soZeHbNL6zMgMp
BN9MmgtZjyS46KAXckvgCDt2xV5oJEsxdJHh93vv09HqS6tt1yxk8z0DzbV/Opar75R7GUcjfb1W
aty3iNSemt+lxnxIPFRbxbFwovIiFB9GNfsl+HBwcArjsAZyJuhhEwdC0jqXZTEPjfVVmER2jEuF
WUUD1ztfDAwI6dqf51RlIoCiN2ZRouFSIqbHyE1Ss6BmTxk5Wc9BREjeKULOsMglkZZIEaUcDPQk
lp7ubA14BJTh2lmkfhacuWQlqFH3W97M2Nr21cthBdT/2ZISIGw8Sa6BuOd1B22sj7T3+Wnx27aS
E0v/aQ3Wtw01KUdNIvC4rzHxwH/JaSTKV8lfKkJUCt1X/mtUTh8xnPAex52y4lpH1ND5TlBSKyLz
Ndwk/FzN+hjX6ZUf93VN3StU3ag6LWXMbH+UBhJVafgPWfwuxxotBI/PYF4GmkqH6yyrl9fpU1Lu
Q9wQhvnNxKo8DJQp9FCPoGNWgWXbXokTmm7gHdVTu6Fi7uwsdyM/69mxbfG05sUXGDjX1rCzAtyR
CqoYmqNE25JGdrzMMH51KTGRLRxqPOuWK8ZXA80dNI9rqokr9z+o6milU2lDzqj7PcRrGp/Nk1Qw
FWB6VBCfdag8An/aegpdwvK0527yeLS0jmCuYL5xqHm8OU20mYNjgt5mcU1L6zxYw0nXOZ6fbv3y
lfZzlNRYoFr7qKzY0/YpdyyJHnCjp6jtJYuSXML0IuN4UagJKSkV7EybQBHVtW8EAyEHqOPCSbiN
Kl8dNSaDOTeKwkfIL0czcMY01H4VrPx5N4ZzIYfhduxs7T25C09NkvsmpXfMPOGa4PdJ4OmytpBY
1HLmdpQyqrV0dJz2VBvqSTGzM9rPGdS/yE+L1pxrt5LGxzqtsOaPsjTdR4sQSPs5yvWb5nA/UKxb
Q9/ES5qi20w7J+M5tmjjqvwCeMRu0JB5mDu9Emns0T0dpH3yFFCP1H1blUc1S6MKkbjWSFEz03M2
MGLUsOb6eSiUC3btT1+yWHlnSlmcDj0WNwsIU+fAecIXxJZqjB1gffJlhy+wT7KjjJ/dbvnM3bGK
VRq0zo2OvzJ7JHL+2Pr4nlDpJLZ4zzlws0zGYzIY7d5bLwOOvbnWYCVUzJA0xlJEz/EFtRLk25Vq
qWE4Q4FpKuidiivzh8X8YRMzIQ2IQf/6A+2GpH+5s3PcTnBCnSil94VQa5TYRohi7zPx0mYrIHUU
WPDdZFqO2E1Y1tpm9lJyH72AdA9kQ2rwC7BVaKxtn7uqMSFDPpJ0CgawBNIeY/Repny5YsCx8jOx
ORbiL+q12a0BLbQLCS/5MDL4Uel6dOralTPjkLZZsOv2isMdiCyFqv6jiYDR/XhRK+fS0TCg0DCg
TO112YtxfKtNE6sDYxWobEbxOdczNsnfDj1eTtpB0IP3yuTkNasjYqKRxizQmHKQK7X50KoPJBYz
aLgSLw2aw5gUNKRS9BfJdXU0KA1rM+OU6tM5fn5T4Oh2MTAo083Z7EMWXbf+rXWWu7Zes1x7UzpN
btH/U5g0MoDaIQLuJCJoQ+E5y856z41fklUcfsN2QOnLXfFvUJM7Fu+h2400mcndfjBKKspPffNG
0gMvdrBiz4xTRKILXjVQ4uqtV8hxL/7qTFer8DjaYLkhqQqWE6tWAVZ/Idg2AF/kvQWASvRIxTek
RBoHZNfaBo7+zFkAUGLeDrRz20djrJ8KgEKd8zl3ctTjKVh//15rrgaafvtvi5qo/Ra1vzHCJuZz
BRZGjSYlrA4XNpnvcLa8ijTvW0ZhUtPfRnXxqklCcRnOlnzfuhPahTeMlJ9jbQJVsm87BFDSO+uL
7EtF5q/MLnABt48eQ5a5dxhLDsmHgoO5tAC7VWIPi26/DfzKMaeV+kdfQXNUAcoXr2M+bX+xdYSI
Va23TmQsLCLL7kOt3uVav09ivY/o7+gTm23cbNreIahJKQmaziA3888Z0N6xaiiIEwzNSyt+a3rj
OU9v1ZqcRiyEDvezFrDXJadDWsHjK9VR63zoau/l55JqsepeUONlNCS5UpbbP/WGPdl1XDxZR8xH
BED5F00fCFgX48I5DhSan5M/MbplP2CQbfrLzIM3r7BvQxQf7oJ/ZuI9ghtGcmqV9DgyK0lzznMQ
W0sguCuxhFS9LozdfxBuRNROqxL9xoYgAqdFJwASUKup4NSnIhVq2lI6/q+cIlRpwMnZ3xQreyjI
2oKralamZywru0zmKuGIz8RUP7F6YR24IS/c0j672TQOA9Ms6PhqCn99AbfwuliWeHIKvevDt8nY
3dLLkHB81zO+tKJcdqLY4DuVYbjd2ThzEapxji/jXWHhWNN3O7HD1FqjNc9Zop4osDu4sSdA1x8T
/W11rYbUwg8N7I46PtbYcGcvE+BdNVpQcp8xuO9wliglwlud4Wdl7A91SDGsV5IafLFmOtpIHQ2X
Yu2lFiN+fzu2Sx+8xJJ67oOYE78MvL3MGb41XbiLvbVw4CpGMz1Y+EiErTL1+WPSHCzIW+hoUYhd
bB78/Bx9D7Nv3zTPbSOESJmueCooeqPoSbC0EeMp+NpplEhcu7YplPZNFd+pzADeuvh2MlzH2D6n
tbfTCLZ2RFl/HxaAhTrow5ECNAaSwLUyuXfz6JWIlHo82kAgN9KQr0TkyET3lYic+ZgSTAIAVkD+
fGeY3d75KDbqGJ3Ym3VvVGvfkei4/jVje9+kc9FclWoCAvrX1N5EPp0mLWW1c/sFVjNcUQiqmrpr
ZiZIiuPP/7GS0R34f7n7I5FKtfSKrqI6sucmdGChzM0IBoIofwPWHzPaehdN+ZqgSfFbAbW6hFJL
ExFg90anMMDpGNwpjzbLnnOMwNi+DxmPXxoYzlvJPc3GkLOtJwvfVStevi18iPMEbmnPQGaRUN0w
jM4jtPdaPymOACP3TUhyKfSTuVhHKcMP3jy7Sg9J26i95asEz1g6kr4Np0jFlabaHOmjAkUfPZhv
O0/2qX1RLvbyIvLae6dkMIQNvLdPBBYu6UAyvM28qdzH0g9m8+CcV2lgZgivfcHUOjOrYX+wzNJ/
mSiRnLFauxzZcroiMxgK30521W0pFJMSSkof6rEdyCQi2veFJi9M0kqO0Tc5qeh/eM48R/1rFO6Y
wsjof+njh0lM1GRT7YiOwHg+ECYk54RDaj+3HAlLgIpDG2pX/HvFC2OClKN/dX2xrxcRyQaOKCCa
hGhkiWHdM2N/0NlsFc5120sYIpZT1VEBYWqD4WtQTY+Hr4OXkk5jVJJXS0tfJ1AIodxqpQAwS8DE
6aRO1J9IWAn6gZZ36SAPNCTVT41zi4nSZ1XOPnXVUQ6dSotyYXMiQakw3V7TjwbelHLyZSm7pgPX
FhkVB7J/MmEkjn9V1UpD77YzAPin90ntr21P/K23UJjr87XT7IuJh6iITeYygVCzT0OVP9IFH6vE
gJvHrlmfXMof3dLd8B1kaCG0E1/w6v8iExWNhsIvXDxjlGD3o41C1BvB/g2MbsC1dYh/g3EsGrJJ
I6XAEE/6Mafam51sMsImZHW7JpJyxU+dA7cc5fIFUvkgP/JW3WxDf+rusICANIfQEFpgm4CbbP2g
18wFQW32y8jwF3rmdipWxshT+x7Hyse6oQcDzK9Asi9vemaG2mKFeUo7mYXr3zpl9UNKzGhulUjh
PyUK5MTWFODwEBIkLOqn9WT16exNLJr8EOAxKHNIIKDwygBPAJ1VhRur9vidHwAZE+kh1TUvQf5i
AqrLoYdNAviB5F3xe2DPQJkmmQZK9gXM3sB3x9SDDKqnI9mWzDKlszws16GOb+p/c4m9qrbPvGCP
M0sO+vabUjT7Hsx2G4/HttbDV4+knG8sX6eKhM1kJ1T+gPx+90wHY2m932C+2uPqKzJRYmYUyezp
yvDIbDfmXmxO6nubJ58j12Fs54THoSxEsq0dNMbgCXdfBfe5RkNXVTMpVFSM+xQV0UmSw2RWJHwK
pN3aiePb9KufZ2jcWPfSQ986t5V4foNBp+QV7SsmQfGEu3AYjrXen2atO9P8c+mH+FLAmiY3Zzyl
QgS5zYSlpNgENb7QBlbzzk3qKdCsIQCjqwzWeeSGgmBSvrJFTjQcUx/WFzYRl+pVu68/nTqSnOGu
GvEbLpOnsXqVsIkS9GeLs9cGW5MamZ1yySlH1M5NwbgwBoS6xyvACTw+ibGMTAu34bI3VGx+nGKL
ybgqenLvpuLBoXHOulvpmDcpj+qsOlMApEHZlPFAA2TEWTNFlTwAqE52dcrw9MGaXNfHbhTHlYHO
qCAXKD5yE5Wc7eZhdtjlkO4aeTm0S+atP1/uVpBOq0400iguY9+eiOJm4iKc+Npn/LYzZGKjgg5H
KwyBRMAu7Sb7w8rmwr6tK4j9xce0bOh8AP5nNmEuklyfOq5PtiEH8MBfjIZA8BXn9z7NoMF9FBOX
b8Wt8/kmxW5GUYmeLo+xTx7obffUWW4d3YfJ9EgAz+Y2JyQkkeyRbv5wohYceD8If04UKwCGEdzh
Or3LGPgxS+3LvKYhxvIbQjqLTbG0Z4RJkRzVro3sHpuyrAdtGZYSo+qANEC+7RJcEK+ReUliRqne
6ScKJR5mBDd3Fs985s3SqFOoSUwV1CjcEyc70UZ7Pnqkr/kJ+/ZLYT/1+b3BXlHJZDaL+VgZvJ0N
Fy1OJIBv526FLrGgrHZ+cU8b6WOQrc+lUN9wua0M+NP67kjVfd0V59JSjyrpDiBgBDDRupNjpT0X
G//L8c+IUqwqRIKpcqwRmAsEZv2SECdNpooRjkUhDvkW4opaI7tggsGNMkcloPdBnIoxaPEiftIU
MJVMOaCaU3lLHsOXuKuoxb807Pcy+byZum9ZAtxgjFy7wAtk4OhVQeVEFbCE9mwSrLU249Ii2iBl
vlpQeky2GR1UtQvP+RvWsTuOf5DfdwTImTzLx9Fd4MmXKCW3mSAYQH+hIYFQuO5xQz952lvZ4yaP
RrceSC9Nr5tD59er7GFotabny7HA1ddPOwf3ITnyf9Yzk+2nOf6MJ/tYW83pXKcwfrr4NDCeI4aY
vYNisqf3sw5lgXBLqzthzKeEBIvHKNwW5FESzUBO5tihuI6G2HAbKXrYtjC3EyrLe8QjlY02Iagh
+W3zSxi6K343mFa6eLhsVnztuvE+yNpjNjxpKr3aeNbwFKXlY6otwAq8+M/2rCNpGwncRMnP/iMr
WBpDHUC20jSE9fyu4uviRkP0oT+PvBcbLQIbjFtCyyuhY5n6hYTFkBbOQ7btkEaAGddFS1EpPRg2
0sCExUNQJpSg8sy0h+ePAkZqTI2N9HtQG0bOGC5K5ho9pSpQMzVxUM3Yt6g0AFimYFiitCPmeTQ1
TD5muptGRq2MTzacgq12Lqm50fvfLxI6A0Ya0pcu0oHpsBw3Q+3jXiIXroJ4CXXgqwb+h+ovOclj
AigUSsZOl2U4uWWkH2Yac0cKjScCPRJn1g74nkwdJxgVPk7IXy1yKuy7Nh3F5icFrBgS8AuhO8sX
WzP2+O53TVm61Ujzie2pc4OWjkxrwoopOVzxdSRqsmdH9wReUQMbwg36QDRODbM8nUrX/DoertnY
nFS1fBWV7vDQXNaWHmhsuqoQIIbL+9Kq90TNH2P9KIzrpJVHAoi3VtOZqaxXHaPIYL5JEOrr5yKt
D0Ur7sb/0HReu41r2Rb9IgLM3HylREmksuQg1wtRrioz58yv78GDe3Hapxtou4Ik7r3CnGNe/oUN
pkQY6zmMdVmBALJvma2o4HfL9dFEfoNkL90YBMYT1scoX/W0udzwTrghWkfmNxUcqNozxuJQmpEX
6g/WVqf+hSxuVrCNqmcDfX85nzIae5d2doVjb2KvYvY36xrvcOSnAZvuXvd0rsa6es+JLyTum80G
6YiISDIs+K39Y4+Lm9IDTrm02u+cP5T7WEht/UPOBk+YIZmsCngJtyOtpmzJUW+s3aR8lvUxhwHH
9LJXf+mACyMMHzKGj0ycm/4zD9ZABeLZjd/LDHJnZg0R/yC7pBfN4fww2qhsv9d5JLcyIosQkYXR
Rp4Sk7KSp56UpR5rgAEBVDUEWOs+FtPn0NzFdGVp1nuzHHtkRwQWvWFs4gmWAXJ0IJodYaZHgyCB
Wj1lRxYRW0U//pNMNNGCBFsCAymeWnLb2A6YleroaezoTORrRJjEpCWK6vYQVSsZT7xNNjeT9F2r
D3sULUwLA7neV+tlJxmERXwveKNI3Fn4WkNG23zci/++UlSZbzYTK3vte/On7TB8OKvjRJJZd8yv
Mg6z3IcuUZONiGxPsXzNIGilCY8VAn0Wg/6P7Uns0wgHIUidvK7wVFjTseWfOidkk79/NFrP5Uu4
sm0cI1Kt5D4g4Ffg2BZQC43tvEbDA+aPMAeT/L3LsEgmKYlZAUEBE5+2HDDfhh+jP/ixF7gvLUXU
uBPnRSVXPLoOVuPP9lbr+mP4KTiw+w1PGvq7TYp+IHKrcJu9SldoI75dblPTJhq13KO4J/S0MpcD
Bkh37ueDEb0beBMxVwsI/LKYrjlhjJLEakCIGyc13sI8f1VS+CUTtpUDOyFXMmX3SKJDAXpjZnNo
k07k2vA3llTe0/Wmj4BNZxh1vuRILwukRgMyZgCe3LBvyHm3GyCEwOt64HU18Drt1K8SE3dFN/W4
QJApukpMUTeDnJf/ikjjXoz29jcGevRryX5OcS4F4z4BOhvPpKMi3pjTP4pKGtYE5/UJjCjbC8jC
PV9RWYGK4GzmS/TZvmdH0UPlVbTJTSuDSX+001Bq5BbHs8C6yfwjCe2dKYekzrFy4pm9w5E41CAj
bUyzpoHNUl6OoUs1yX5BsXvH4J4qBwGDxNpHaIPihwFESaXuKHnArcG8ppV5CS3lHI0YkaNbOD0k
pJMk9SnEfarvgn566Vm/la88PiRBfIlIMiMoLIk2sKp4CViITspBrrtDA4U4FiSqSdAjMNQgZFiS
VZFEs11s4amzu0Tc9pXniYO/e6i/mrdK+jX2MJDSHfkpsjKcZ+6cUj7CRA1HskdAfJuTZ2LhYG/u
y1rur3xkwB7/JTNBxOmyc1eQ7kVWLnCXkND7qfcZzRfyinhh/5DrjyRo3ubNzDDRPoxF7iEh7T1g
h0Q594QCNL3+WAb9oXQLDrwZeVrxsGbIqxxZIQ4Z5J8SH8Up9Eb1zRzph4i6o9rT651S3ptwm2Ao
tggQ75FqZAy7LeztYACXbCP36yIbuVHDYIXLSf1XLtOGiAIgSTgW2AiEj9quHwPA3iKZHtl7LfRD
mlyXonXVaTzk6rudy9s0hCXPNYGccx9iO/sb7UtGPXDW2I3v82DaCNBpVA4XoiX+KoribIkeNGht
68w1rIlHUQZtnR2PR/b39uqSz4iPc5RrPZKTy9PdqNzwOpsdN25q/L9HiVDjoCDWM4MZ//xQ4oY7
ot6bxW1qo9MwCtpnMK7iPMsQiOYrz9ZFIc4+NWRv28Bk0WnCUDETdLonio6iGwdhgra1JxDPkPbn
qaObRcmog31N64/mZDiLFB4ihhXceHQyqS1u8MvuYdzdu7i5Izio7nFic6EmdLAgST/IZobad9ZK
52xAC5bFfFSYmUhJ4GfK5Kt26GdmxabytcjoccFHMKceCE+XDS9F1GBnxkEsvhTCP4cEaXTDVTsA
0bzCLW0IJevJqtJZSBrs0kkPfRZM5noeYmagyLT/1WGIhjoghpdsDiaMrWR4Ookfijx4Kg+YkBj/
jI6JDi1+6MS/K2BHq+4WMXopG6SkvLz4YQk6gH4SnjmGLOaiB4Ie2UaTWcXbGwJg4pqy3DnkstrO
bN9BwGAJmWeSi2ZiDz1zazHpfbDLDhFpg8/AhUNoibGRpVWFuLEmfqmNG4Zu+UecZLRxSO+75OWA
LYLOmOt8vm2IODm2O3CQk3RSrwHE8qovoEwJb44mdPaJUwz/xNxc0mY+G4KsIXLVpZgPCn+8pN7b
KoRGy6mU3xKIMvlQzaTsiAmmFDG1CQtUQq6Nu8CpNcJDiYCKScVHWP+ipMTjp/uq+JduJrDWglqc
I6/9or8SFGNLj6HN9jlwqqMizC2WpUFhZKrI1zlLL4NjKO+L8j5jwGGZLBMEj3CjrUsvPtuuXuDa
/lT4s5SDvHfChdh2mxQVrSzJr5rz6C0Dwhkv+jOCLh0TPZGRAtfW8yPulHtUL7dAq68GZ1K1yVLZ
USMkuFZ61yjdNfzPEow9Kzlpnf4IjOABhuDBSHtisuaehWF7SmN4ckgfWXNs7iiE55wqwQDKGuE+
ZDVSgyfJ+3+zFm/yT+kknTpldNJv+63Xqru9tIjYkw3k32MQ8fFVhDfen8qgH3PSD5gRbccM+yCX
nBkdk3P7mUTy3UJ2q6jydcoGkjifA8YSMOoamI6PAExSK9W0WgCEFsSjpAk6lRp7KjThDCaYfs8j
wBUNOoWvvyqTI3Pe2itdiQze/swT23M8ntZGdbCQp7G8d+yTcPVs2Tejg15/ZwaQnM0vyBwraE2K
xaEKAi8CoFYOHDXiYknIs2UyD8kt0VImLoxMQb3QXd1qO72r8XQfQFDGnpyqjhzwboyk7ZQSt/rZ
tmnlgU9F1czgRLtKQXrNBZsIZTnndB5SDe6e1Pdm8fvHt27AnG3no/5u4mFCDwv2scPiVs5fpa4f
61/MHmIk+yF+kkJj0hqdFafFhJPMhKck6bWd01uUwXb5RrfoaQtqvid6crSZU9si9f3q9YZUUcFG
Ghs3oY8WmWu88rH4Uil3v4JNrTYbGbVCCp4p58HVKeKN8E+NxX/gKWvYv2huzYRgkAN0/URRRo+x
1J/KeJxAoZaDSi64sumz5DQFPRntgloKlstozL465aDiDNYeONucDl5Zk0gH2kUSOVHEtT+5gtwU
bgBj4CjCUR7xFPT1fzgOA1oYfgUySSUMk7at3hd9etY/TBo1+S02y4/S+cgkjFWzW5lMs7bBOUCV
LY9MoxPMFgkHN/Yowckuc6oXnOohpzogeIGFtTuZcXWH4XDryuHWmdY1azF5GyeW45eEwiAdasT7
kcc0hjyqc8GezlSOr+REOuQxbrQTYoLzKEeX14w3nuURiW4KgbhQBiZG2PPsBPfmT2B3V+R99+kP
EKTr8mf40w3iNKuwPDAyKU1/sezwCp5dPvc/mQr7dMP2zURuc6/LWxrm+8bs9y/lj1hZQ010gw/9
G8SO3ldbGDUcUyxstcZwCja2vaWebZJMUFminEsYS2q6in1NHHQ/d+wQOeVYsGpMD6OBZEKYhy3J
ABIWp1Rs9AoJNgEost+9OpzAMY5HwT78DOOpY+2axdSiGTzZXOxwi/CdJP8FcAu4jDtCUxpgsmDh
jT8B+EmVFRo9nB+3AiCTIB3IhvKF86o2qKVlbFJVw87tr/xTRNZNhV4RTdI2XTNvp2CLCOCKbO4q
89ysvbhCHBv7uAomnRL1ZGqBlBpo7htxDhLSL3QmItsulK9t3V9FmFyHEI3obxb6VY2sFP3wzgrC
J+yjPh5f7Atg75ZsmX4PPKSZ+ZfdyKWo8elmh0GQ3ZjYbpb+sgloFWrwqKfmaYfzky2URq7LXOLj
K9q3sI7eKMX6H7gdNPpZjs48lzyl39Q28mcvIde1rXbEEFxMVXzSQKQB/RuuknHAUKXKLCaxR6Nx
bdrYj0jDli3MDUDaZbdHLvgxquoWyLwSnQxDOwbKcDS4AHC5u5bCkwiLWNWqE2/KTmjCsRLZsZ6t
a0VIU+sJSRtpYCV0vpkBwkfOKXktTuDikH8yqknC2JsEOW3jljCRXQ5oPXkz/tRzfpp/gHwr7fwK
H5TnQZe+GzMePJy/2k8F0WJ6qr48/+qtbZftzq8AfXHG3TK6CZu6CUNIIw4Gv7zoE89kMKnZqVch
Zs6GiPXSSf/hWHlEf7EcE3a5gn/7OD4vpJ+CAh8NPy0tjJeYbXGoJiLjeSJCCpc0Mz2nsz7kZtiC
DLrIDYVPCaV0wAoggXop63O6xFd5j2kpB5wlniVcAWrFjyjO/IIlhVggOaMDWcvsn20o2efzi2iW
XcxDVtoXS/sLXNJJzGW3PoS+Cf9Sn+Ij+BnWBu85YPQgZ3+VlaecApIXxNDYKU2/NAX4KFasX0Oo
O2HyqZMgnGqkzyCnoEftmDS254RusQPpciR5927SQyXDhVX46UPjIPC07LccQy4wGBU7K5hzTigD
MDLR7DatzmLkaJv9LUksQkdPas0CiBPEbu1dAQhBnyWyjwuQSvCoeehlKCyhzRDVl64K1K4CjpsF
h8YC/hRzOsJXBAK18NG4GuW7sLdmoNyDJL7Ryl+0ipR3hMjARMowJc8Tlf+MTV7HcowJ6uOVVMmj
XMRzsRmqpKemmk+vuczOc1Ts+mlxzABwKRi7IAvODbHOBDkjktquDm8D6Xv+kuPRt//EOM/aDxnA
CK3x3Symm80ZTMLQhWnBx8hTz3gs0I5pA22AbmPsz4klr0qiM0Nprw6eKVV5nW+VcQWz9ZBGW7/m
YFLJO1K4QKMHOtz7AnYuy7WbPr0jmUYsMG2YhprvKJZ3PRGNqk1d2KFu00jOW4pDPM2HijuqTsj1
2pIY4Qk6Ma1evKFSmaI7toGzj9wKKakO6RDdcETi8Arb3FuaEq9Fdgo2f4n4oN9m+euBdpYPy9dH
FHG0Ybwevnrm058j9spAPoZ1t5p+JcXwCralH3RAjDhQMm5Geb+V6dzc5o9dJ+dmqS+vrbrvbXlH
lhDG6ysqbxTVyS3z0o+gE1uxgsWh5N+Zmbk9ZLNWtRCSo4AjZQHr7WLizCtpBmRfWypX4ZpuyvRo
KQjn7e54Du6j3F5MSMxqJF/IAXUmxj1zUl2GOLyo8AdTPdzqEQ8rzhICvAYGlQ+cenj6RzwLsc2p
7ID3gr1LRlJFu8DMU+YrN3KfU8BB1MQGOPGrWnh1V25SGiR64Km6LuScjlZ7EfJyFrp2ksQfo862
aJdQFWp4FuDZNrDpSEUPtzJYOAhwu1kzdmQwj8iBcuCgBaxttdZ2WQX1GaUpzCSci8jJ8doafl0H
4PPqcyJPZ1VSz2RV8IllAiwhq9pDRzCsN4mxRf9AQnicx+K5kJ285ovT0xeDV6NMHUFX4V9qUbH0
0H4saD9aSx6B1O3Wg7OBQrpg/jM1/ETjFjdlNH5q18lGP+nwiYq9IR02tdtA1scsUmmuOaMHzrhv
tyRI+1ys/lRcy7KC1INKF2TOtCQYp+bDyFVtP1dombEkO1E2jqmifwRiq4idyVFYHlJ28sdtryCi
H7Cv18YB76NJPWtpsKWg/jRwkMW5dg30LeV1vTYCs91k9LSa2d9nQn/FQeUsMg2I4Bk7HmoxDnlN
/4v4zm15ula2L15iJlk1kyycLECog31hwzoK8cZUI7Zl1JKnmVD0xpY2iL6Ze9PzcOZyg0zPsmiP
vdTeh8q6V71ElJTMRyLQaVHZkQK82S0IWhccsBMtxowlsEpXpMfApu4pmUBrNeQTZJv+rdrrQjgm
TvQwi3wlVd3RQhhArpWipPu0JZyKWE57rR+D4lIYt5hhth0c2A/o/+k8rzqu4TkITkZ3BuTZaWvb
cEuDY1OPcAGZpRnSFtfutgfrmYp+a3Iqx3XsxgxXFGnTWUAdHDRiM+3xTD8STYdRgvZRhPhWyCKf
fokBdyL1aaJ+DJjejZ4bQGIfHZx1i40rMXJRLd0rM9+u6QtGQl541TK8JNVcqvfnY79G4NgKQsn0
pIYynIWMNj7eLS+M1j5zPnB8hyb6rUSM4icwj+q/iv4v+FVSjSZhdNQnALX2sydobB5+c9oXZfNO
OkTDVLKwEicCmVtQZbcKn0PSOAecrqMbNTzXJQ6JnHWyoxE4Vs0B4iWVfLgBLloN6ICxzODQwG7i
0dxOXD18PDYVAxdyRP0W6GKUZr5qz/4gbEIDBj++9FBZJZ9PgIM4q04isEnloZ9gFPUFGMB5b0HX
1W3yQhrFMfO/K7dWHsE7d8VD0YMnRpR3Sbc/LPE+2/oaEvWaVeNV1dprtF4WlZhObnfLlB1OlU34
eEXmKf+lqPU5D+OzShTZmB1mhCL1ZaeOEC7d1s79WibN9FFoPOqEd2VGj0+C7ND8GLCaG3YfdoFr
gIipzJ4uoravUFtPhfaXzfN+UOqLCcstU7VrmVW3ETFixgWkFDRf9m4lts2AyBQAjM30RNQayRwt
2oze1jzqizgag+KQcEBpEQwfKUCdPtc3KVE0E0qLNn/WYt6CuNnHPF4DM+IIYJrBskxHOWB1xL3A
UNFgqOTjt0DmP6BXTHVgerCBGg3fwrANamoJ8kw08kxEy+pARE5Z+EUAd5oMiSxs6bvoi0qLqeRN
Ns0LnGtiPhenAJ3VVIdEbnz0JatzwniztYosdxRWheoEHOMVBMvvCRlNAMabbDRGX8UVrkCMZSD/
1sf40X9bSXsz7eqeBtONUDaZBEmE6n/H5VtR4MooRJVvsWvhFO1DwhKQmco2TUCzN3rUMqLmJww3
CsmqMwsW3h0heurGIvjNeiKmcuyVYD6j9ufCM7nwWnTpvXIfoOktTDXRuIG2YJRbgzwOU32TAb1T
Ivqi4t7ODznVT0v+W2UyiRw2H1FKRiT16Yx43mW98QDLnVNZ20uHIiRhT+C2mvj1tEPdIUHlnd7k
WXglh/WaJ+EVa52jahnE2emSz/ElxzulJ9IpYl4GQCzXnmM6Mu/8VQFbK4hmLToEtadC/BS9J0sv
SFB4dagI2mOqbJalclCSdOAJ05WnpYWXpm7OagMbQVbpvS0//I576yDt5vandOUVhl8P26J+zSFn
JFwJeLbgzmHFH4RubYAAxONunW+v6NMKLObSHGLk4CPFqgZaKCeXIcY2UOLsppi3iSYPCO1No/ka
ywfJTk9lMl/XtsRMacSVOtgvYADog522aTYzvUUfmAdEp55K8W+L1JMR+0ankag0RiL2NPnaCJqU
GxYtpy+95HzxZSag1KjKSOuE6BsJE3HqEjx2W8VJtRwq85YJF6/a9rDJqvImowRNgOWoKL9yshsS
LIW4j3qDvMtQ2kspq/0MwXWCaodoAOVbBdee8iVtOy06xJWy4el/pCTPd8RLYPBAR6LE3hzAZh2d
0VB9W1AnQXdu2+cMIqNHHWvLggH2cg7+lYjrjfBQTzZqm2tqOZo0oltz5YrkV0i5ZvYPlAPTdgmL
Kvqq6NLnEUjFYfhUBGIFdlevRv7Qpm4TtQRzXxqAtx15ewb00q5B3Z+ouwEZdY2MGqX/fmQ4kubb
rBUOGAuX0jHGBNQEMK/uBT0C3qmZy8/k8tO4/Lpq2oNrCEW3MxydXj+EXmTMF62z1zLVJdvZT+eZ
fJtEUS6TJdzSZCAIqDe3yzvLA6fSfpQ02ZgKi8317P6/Pr7waAzD7qdEGpa4OfmrNtmRsohPI9oR
GKYOf/rjpBKZu5ljAjwAgSG0TvnbB7REcgYBgtomtzs2RfKO2f+uw0sq4Pf22NYEedntWRXDuVAn
xFztOV/58qzHxpCQEwyye3tmosEZSLooOBFr1yREjrPGireBgmE82Ga4XupMPeipesj56iZuLGx1
wXQo+KxghQvqt0bun2X9GTD3UnU6R2kiChJOnk0rqLP4j9KdQZa7ynpQRThPuHKwfFUV/kp0ALV7
JGhrnwEahvfVsv+fkpI1heGkkKRiCg/0ZVuZ3jFvJV9DHNGnyQkN4qnmqrRmHBPlkbBasKUbMqc4
YxuEyJWv8jXUmd+ibQwIS4A/qRLqZc4aSgatKeHd1LvoqyYpsHiC8rp/n6dUv05BciHJpe0+Uh3j
GkZU3Il5UhKVRvyWck4YwSfdl8wIj3fXjdizQODEO7h+OEzQkRFLFaVHDEKlKXX9AWUg3qJi4H/x
OM88zjoKb6XZNYw7+yHxYkaduhJ6EiVuW/+VY9p1tmuT0h/ylXW1kDyAcjI+yCakf9gm06DudikY
craj6AIHCoyCVYHiIuiFy9n6DfIaScblrq7RVK5C+2Jymg8I9GWFrRu4CX2v8O+Wg0ko8tZgjEjF
RHEaaK27NPE+s1Im+DlJJzgKwI4vfKUZbT3cmR6+mgV3JuelxF0d6XzXphn2vVKBtsv3EKh2U0yM
ELFray5tVBOzis892hD6Jmpi877bjg/qbTImqMLsKIk2CsBHdUO1jxOTVWl9GMNNDHGB+MFZXGbd
mcWtHv/anNcKMTBmjYWTmKU+frS4XuDnw97aTj1hfzjhrQFbIet9WllW4wmGIXwankUFHNafltT7
bWWhP+fnjqHsgFljuyaD8YhqmRAJFF6QB5psm9j/llzsR7Pex5gqgPgr3QbwKHb08hZ5k/qU47fB
NsADCBg/fBdmJKJWZubDrL6XEb9LpuIjXSWSCCqNrZnAZWWlrtVQ5BgfyNQxFGeYyfuJgVct+1bA
4nhWNuE4noiNLswTTk7EhjHicVdptGNLAovkFUbpT5UjBhx+xWbgdytY+ll8GBfOvMVM0ZgJrONE
1TqhRTVJbPFHkKYMRHzFYv7Tf2jCRmcbnzuOVF+Lv3WTx14zwWwjZt+DwJFXBF+feQP9dn0ISM9j
NGnyQVwaXg9eLX0bADybs2w3wTxZj8+pSM455HpmGwVKgnFseChCjGeC+RszND5KTEe1Wz2QPYLR
h5nQ1LohoJmc2lCJT+pSbE26xv/P1qKwPvQ2TXJm4pAA7eZLh1ePmoehMVKyCMgfvE8n8uo49yQJ
kMag+RJOF238VDkmFaRpageik5l6GQP5busrSDfUS9UjvgDBXLoPKzEPRo4/gklRHxHzgHVu1SuI
6LOM12UCSVvRn5ow1AVpzjpbIsZHPrKnZ44fXlXR3mijJVXajEClJeUjhpNrzCiyks9M/eCJ8hMG
PutsRGc2UjG9jxeGeqzG0ad1W+tpxC374R+k3nuVKVQ0PafEIMW0e5bytFFt9UzLe+YoREqtbask
YKFlvHSJP7+Sn9Z5JpbCQzTsi7g/CpWmgMizdO2z3SobtyT/+kH1Y7ap05EjUFXLPVQA9+K5WxmC
SLsIoG8oWByy/95Eidlhse66EEfbQIEJfIoAKIUAKIMAqOXNAnr6K4IFk6wi5tD2UCh4Hab/0S6c
RGd7hc/bGKCasxGF5sjWKQgCaMSKnyUDmq0N7U3dF6c1pibXwtOiWcch9K0C+xoIEQVJKjnk+4Vr
hKqw6RnDGpJnUjcE7E8wath4UBrMWY3GCb/Vuaqz8AFVVi38qv8yEiqurv8vzLZTP2dcgnPSuRYP
iVQbOKFTN9ORfICpXyN/LPBGk/kdYtEytHSvlDiDCSWf1xDz+i7LSIpnslxJNFqwmyX2ewIISFbv
M1lHRowagY1VT0q5MoyembbYXgrPShFaSdeevFATZGGfHQzF2LYqE1OA7nICDzbZC/5pzeCxClgi
vds02fjIdLwhaQA6Epgkb5Cl8wTzxnaMyoeE54JjtdLqnWEjUZprN6g2FhUM7G+2TSyVZk8WwBJk
/mpZRfHCQFHgiMK/i2hH5kE06LLFPuM/ne7qUo1CDrwig4pOxrcXv/83pbP/WhkHVM4pDFFmZBau
T9OG5FYbBLzFckPC0VdjMhhbAkMwGQwsRSym1MuuCUgZ8Hea3XyCKnvJP2UZfi6ZeKUXZWfi0ash
xC42xQEQs19i+VURWDcwKYwtWIzWPm3+LgTk1perPOSrwXavhg1SRKg5bDcimQBPgqul29RUzwBl
iGrKrGGkpz7pz4VgBQvhUf9dEldr5z26LvJgkjfrzxA1eMZxCZhHO9Idq3rLi39l+40Nmd9EhsFo
wFIXQPbY9fMeTVx/qdrsSLXQpU+g1IVXpNFRUiZHldeUj/GzUrdp17/1cfZZJCNzVw8FMHTlY5CT
eUAmDpq2xDrkYjtOf6yKEo1oohqZvs46Ssl/jxHzN8LZLFrs5lbK9UbuJ5QT9t2qocX+WXiKkedR
MkbqvXNDAnrLRj5uio9oJEYSLhwNcjiTIxdDuMsiAveweyE+ijD8Sn4QBj6/EKu9N60M35WN25Pj
W/3+kkR2ZN59jJZqO7G8Fy+1osKRL1ZXPOtifLS9Bp17uTG8vHKwO1OI01KfyWtHNbfclSLYVkAM
F0l2S6RRtfY9Qjgnj2wHlQgzAmCfrc7/McmURL2BFDDb5zshAU3FPLDyzeqVnwQOUkUAzh7ISWKC
yUFH2Kl90LXfzVh60Ku9PCo8YyaAcjiYYtz1snWIFAq8rj387Q/W8KZ306kkGqgl7UBK5IuyCfSf
ElZoGZjrIXER5nJNc9gvBHRw1qqQkA0pvLcsGFLErv0pvJHBfDPS6XYxGnY06ccSVR9T5kSPQCBi
fVP0/MpU5DKrZJQGnRMWw8a0AO2wlbP5Tc6NO7WWY5/3jGNT9a9NQjYdp6ebDK/kMwPqSy4IRWum
fY68hamXFKBVjd5Ew4mRfAVx9MVWX30NleKKP4pfojQcOPUjzfSIc8OyM241xE9/hFOfbLauQwqx
dKOz/pN4m7PwpXTVrgKROIJIJGkMvDw/qQM+TF15W10mKCdLycxZR1qvHbI5OTFlx3aI6N1CTxYR
4bxvIYB00wbWyq7iLWvRuAmBjtiU90P0E82QLfLkkPjNmc3orgXFIR/rkNgO3HjxrusUPO+qrwOn
rBrFFxCl1Lnzxy71A0SXvXfPNhHIonjQ9zOt5CTi/V1Ql2BvvKqKfIka0gTqESCterTiabPwbqjt
7+CferZOgaqw7+bwg8sCjX6jAAVQMzeq6h0wml2XcWJvqzFhTN7uMgj/GYT/ADOFuuvEe0jsVRBu
DWB3NZp0SYJeErNfDQ5GaBBIwQuMGfotNdRzowzvr4SI3PR92gEx2rUcCZag1OE4GPjqgwBZ3zNN
8RPwVdnpPqYghspek7VBSRxSEichE+2UdFt6jATr5th1t7RIrjnR9vVb70K7Uk8tOqe0No4TYih2
IMEvhY3zuDFobxNaeo3RMMXpCKuB7ViNXh20o5dJ/mxFZ+lKdFwwABxEqAmbuDsFjA8n2V8rmzMI
13fJGt7L37Mv++QoMezKDgWkXcEscZkPbaYfaH2B6dqHoaBuQGZRa1/mciYOaW9TMUU0VTVt6wpA
ZJHuxr/7MHzPvLGlLZmNg8ZPx/HkhNII91YgqWNjS5VSatGlOYXcbaP7Yt4BLGavsDo3zXyDG8Jt
B+wFLAYnA5lFECPlcbRXapJpx765Je88NJkZXehNc26JGkH7MLF8Aw6vbvheQedpb88theCgOr9Q
opOByVKkdVYhf9OeU1TxMW3ubJfnYRCHprqGCpLOxRWW7dmpdSREMg1PZl0d1Zzovlj3Cts4IOUz
VuBpnAPY4v1nIFvCLIkuZ4Qn4+q0naj+qYGJYQZvm38KNitBLz9H5Ze8l3YsnEQ2uAL5FOG7E+YJ
G25y+sPdc06k/FKXNbIS7YJCLiyWDdHyDKDxAMLrwF8RHYe+QMamEZd6Zs79G8TjqdfYznvDlvsN
NAssrhY9ga8JZuN86EI+dFUY0g3S0AYYSKUFxearDqDRIHMvkLmPoXDxVZBlUrsTlLOGKAERgbXj
O5AhN6QEdSgfO9Sxw7G5AjOuF5hRgAb74CKEm2bxU/tWjlkZXrXvNOn2mhj3QNb2KrjxOvzR4nnD
5b0fFXISICU2TPwCDMtI4eQkR15VPkjduJv5g1j1WkTbgKSy6sgVEOFdo83DXpUfRos7z+Z51yAq
hK6WuepS8XcUe+iytsKUC3HHKWbKCJTgzGUUdadER98VhBtK29Ru3saddm9LbdNXvaPbOD6CeC88
L1S4AOfR183Yt/BgJ/2wBbLHBQxZ1TVZhheEV4UkZfYkZSosJUb06TntqVinb7wgDPTqLcd9p7FO
Y7nL1lBWQke+DnrFU73vYvUx206y1PxSbEJnHcK6CvSJeFKzPM1gcATEN9szs+KoKkCWGd0j0l/y
4FQvKBj3hbUlBWTD3wC5JCDFk1mJTcUNoJutX3ix+jVksiuVjc8u0A9TFdCu4VcaF4KJFGO9wpIF
6UdODk2VhKv9mxkP/mm1ARySnOKKXKFLova+yOc1ZiOr/boJfXJHjzKoRyCIVaodRTyemAuXNKp0
pjuR+EaRs7JAZ1wnnlYsnv2s2uKYjLo7sOVMbJMqJzmFQXXihTvJ9UcIE12rSz6zIXUxvkkC6enP
Sf7pq5vuq03+wuX/mRjxZ2Q9Gkm71k77u8qsndSgyp6POWuELMOJM6IuqgyLHTLRH7q035nqVxja
N7My/KV7Gelyi7ritnrk5Ua6zEt20az6zMuE6DNfYrRZ2SnLmeXaN3vGhiZdUS5ey2RyYhZqo9Au
sxuirJUOI+JhPG5aaKC7h1wP5giqEqbz8zib58zUzwELTRJ4OW4q7Df4fkzVaVMYUwYxq3PkmuV8
Jcj10oHPWtCZNjfCjnyblSn7fsYr/HSinqqyJ8239k10SSqiFfj9CFWy/9F0HluSYluQ/SLWQosp
4ALHdciMCSsyohIuWquv783r7kG8qkFVvUh3uMKO2bZ2uOTKgglndRs29bhjgKt/dnQ9yf23xJWx
qd4FxJaUyYiBL6iMa3x167HDbpL1eEEo/vhWFNxKFMzEuS9X3Eim5LxVg5l8AwuIG25ZMw/huqXk
oWNJvKetCkaSM7BlYEP1k+atydcnlVJP+PYPkqj3eMWqObpH4kUScu4uk+AHiVtDA4Q1dJ7d/5tW
PISjss/XCg0fBw8tt3n0tUXiTNgokvXNtKBmTMpKEIzCIKFDAVx1jbHQyP0IrcQMOQ4diuxj9LnF
LhUO55abES+VM3Avat7Rvc9kuc/TEJ2zVTurUsdVa/Qb0Zxl3Q7H9IkB/nCRPgWXWWP9SPBwRQNY
+RSSsTQeobZAvHRXSmVVWzosyFTWSpsR9VpoucwDlyy/d7ulFX7eA1Fu6heRJWTmu1eVRGBP0sLN
MNNt2AJG3TWj7n6lCw4yPTo31Gn+v2R+HJT8lglfTRNAs20SRI9Q0sX4rMwa7Tq5RyLbugA3HfXZ
JfKLWrGxjTTeo3uAhqEQeUuM0tXDPz9yBR3ZgrGPVRnn8SHfynxfK1G/JUzk2H2BAuocGca3oYzf
BivsMaGDQqxniqIMxtzcblmk4AvUzNmSeuOdBn39MLgEVljcFBKkFouQqptnivxoJYxPC2OKnuDd
yJku898z+Y9CB3Fmv9jU+BF3hBiDyTOtnZ26bXOrtRugIWo7yaGxE+bLNmAcJFp7FrZvInFR41Zg
QSnY208FaUVu2Dp2c2LMvhU/V73wTeV1Uv4MGBWlPt3laXuSgDLn55THXE36o4MHbwQkCwnWxzZp
V4+ylR5xujwTjPs8F0+tmG6EPdXCL5O31YZyCoYX4AuuseNQHNIaxzn/IbP+GXPNa9smyBCMGKm5
lBN0AuAJ7sHciO5jLT2K9w7DWUOyrJ4cN+FWvyIo1xURv6Yihx0drHyvcE2KCYszI4tK6eTIDJEP
gr0oqwjlGmZYW8N5HNkk6OHG2nOllfHaQ4w269/4amis6ljjZ+xEnBAPW7mEhN2pea+3iyU/GUY2
k5+Bs7ydTIjWBB9QZkqAzSZLJOWASvyyNNigNTkYYNJljylVHtWaI4LWz+q7dNhLF5eZwH0c0vui
4LAdO2pMPZgsddu9ihU/OCH8ipLy5hGDRSnFeJWv3dYfi7iVYUq1bBl7v7iVNoRsh7T591rrz9qZ
gTwnwgaaWv3RsINI1pvanaFD5HQG9vGyW3q2aGoDmsir6LMDRxm0sXksGe1wX2orJvoqgSlGLggG
FvpppgY2Ub8p5hTEcJ0VwwJmhBOsb33BMFcDDbJEUtgw7JpIi9j4BGemXVBh+i60Ki4xTLvUqDgp
y0omMA1aDjpm8shTlBWX66PnAAcYlauqfFHHwVlc8eUxunTPNtHDVWNfi0DHTaFRpLsO/yK9uVfM
2jdREiJZf2fI8Avc1OKht/JjEj05GenJSRCWaWi1q68IRFngA5BH3qOYM1VZE0g/19N/MQjHRCOe
tRA6Qb9FWpWPExOTmula2VXg/TzJXOl7ZPDLlWrlSiXgGg6mvBsQLphJtcYtwr8fmVs9W32Er3bk
az7aRH7XJD0qGndBRnRG9qdaq9DSIgwxp0bLeOOTK/jwa0KUYbWFN0YqKcbsLk5p/5IQVioTSGR5
9yha/bHxqSCItZZKJ9xys6P4YlW+nUXXVOy79D7jcgCXEsGsMe5BdpDhc9hEC4v6LTOT26rVV/ho
4BN9hwFfI+ydxdB8YmiegwLsyng3D+0OcXouGqZJ6V5o6NZFj9SqESQlMItgoJf0uHXagflI51x0
aJpClw/gz66KJF9pqWHthGVIFH/ik6hzPkI+DSY1iSh3HR+InbDyMIVMvdmV5nNBSXrC5zM0zYuo
4ue0WJg/rpTzvo5mAbZhPXKGOXSaOJjnCOjLr7H7mfu3H0JdSx/ODzYTj1WGZwiUoXlkGvCEF3lT
QfjJfXrpd3OOv5N7lXQBGrsSKp65o5kyfg0uaCh8NIW7VNzrFZgQGJ0pR9FLCzh/aRKOTPwj+gb4
lnKOmbYKU1W91VSyZ2m1s3As2WRApJnymYUjOU5w8pkYNguzfNgMMSLycbji6np2U5B1EzDQlZZW
ikgKiQr66YcarbKdQ6fhDYE5US4qZz9DYAuwVH7WS+VkF6vMbslPvY9IeyGA7CFEeyS+aoehT8XX
AbO4RKdRCOo3mV9rcPKjiihUfO829q/66san+CuL+XacPUvd2UbO1YZ7NzSAw7VnVc6ekqzPSVof
EWk1fTuZevq9/YgnTvJGfHmaQVmDYevYvFq06nGkZ7zAWKIYBNr706r5i4EAmASpApm5Wo59XQa5
T+Wca+f3lUaHscEtFmGNbeZAABmIYDmSmqQ/65QNyklQyRIx3Nj3Dq7YVL2gvV1yCgZUJ7402gs1
SxQ1UwgXNbRdbihoDw5CVwGAT31rsoIIWTuOiYHHGlLUEhAUCBKozxIx2ZFvRtYMVKVnZcyhVife
SgsEfiv2z23mEg8e+lp2yVd/jSBRdzZG0bCYh6eDacRaCMjncHSkNKzJONkEE/r5Um6KEQON0iou
qlFd8666tShII8Df1DbvC26vvtAeLW4vSqxm6bZU4ZQ0r5VEyB1xQGquzNOeSpk+KBmFFEGXAQEo
yoMvij8GUfLgHJvSkyNsMjb0sGET8ueXhOK0wPSciF6w603E5TmZKTddPKOGskccEjTAKqlsExKR
RSuIDfzJsPgSEvwUhPKd7SNq7mPaDDpINNtZVT7V7N8i7oKW0YK0IhUjuODormjBbfCpLfjUyloK
MppfsBlzg5SHNz5irzbtHf2q9gjolZOascKVQaWl0WLvWLCSzC1m9n/PjB1nxpEzo+zpGRNSh3VR
YwAoh/nKcLH+o8cYjzrj1C4DQVUn4AZccZlYt1q7+T5M37SPUDSv3GvxDTU30+7KUNIAeTa51MFw
lFJf45OmIs5qOX7JO/Ro/ED0klMMvy9GBxbGoVx7ME9k5s7gbHmLYesiBMT/LL9lpOictfvmiymF
eWR4AsJ7sRvMhtx81XEH/WG3fYI5Favajdlk1Rxn6atcFL/rzglylrUdnt/Ts8Fs0BQf8az69teE
b6cYF7CU8W5ohVc3KTUa2BBjcCCcDBZQI1yjEeMbFezT9CZR02aQoxyZjzs/8Tf/kt9aLJe1fR46
7arcsA1f2+VKaBPGu3wXCa4fXyu7W7tYN6Ms7+2EjoD9GU9mGRQIYDI/qpIy78YfzlTYRo8QSGCV
uVAfo9tOsBARV8dnEYH6zyaQH9EhcxjrbtPPqYJHM5CytTXAzIAhmMbY9EgZLz1/4hYxikH55Esk
OeN4eWvm/p395MOIR0CXRHe78mNtjfdEm15hGmv7bKXYq4kvaMewJtawvpd3C6TVumSh+m0rHE/4
DhOkCBNucjK+SnZ06LfGGhNKlwUYhG5o9KyDnWYeWG6OLZNncxScdiZn3nd4wYSEaaqFV53V2Uki
DjWWNJLeCwyVMx20NJswctwOdiuukQGxFTrkJowo3d6PjNqdTrL+CaBuxTgmYfZTQFb9SE26k8ur
zItTn+HLXwyXflvphg9iz8kEVETPDgaWRXk4RA6YPj+SynoUev3EFvvc7G0Wgj7o1Ge0Js+RHEg8
bRgGQL3yE+n5kS/lXR+la6F1F6e2yexpPgY20v3OeRGnji1Z79iSSWIz7yFiIOllkG1XepjjJA32
bS0huNt4dFg77hAKYyS48dwdDeB2hrqn2nRvPwu6ua35+Bt5BlE8iHxX+6kw/mv56AejBCDk+A7Q
y17epSroYou24fEyOAuS60dRJT5jzp2ctk9S4ikyVIN2y3TgUQhm7olypTNiKofzijts0VFVKEdK
8k/rj+a8I6PgFIz2dISfHak6d5oaGpsL1ThUH+iRbXSzYfT5TbhdxKoT0Owl++ROtA260u0eEdCo
uct5wQcXbNQcqvVLjWGOsh0ALrbnUMlW7SosFZWM2W09yhrU0xOd7yE9fueVQ+QIjiHnIoifsgKU
IyM0WOJm981NP9kS/zRTwooJoc3PKOGrrLhFv3fQfJkTxYJZyFJgD6SnVZkpSMgPta3vVxLHabv1
YN0yLl/FEURxMVtnaW9iQEmDKOMgRP9Dy21vc0O/t3yzJkoz5QyDzsQZ4qu1HjLW5Jm0WCHWnZAv
4EWZ6yzMfKrbCvUxZwSF3tSLY6mnR42fCd7S7GejOKr/No07wbaa4ZrE5DWxk1iYjAz0qphSGWj+
FlWz4yQFc4snWy+OGBipX6IGFLAeZj+VCqr4A6b8fo2RROeCpu3oajoIZp68tsSC5QsSoJvHHEzl
zzSVLlQTEDQr35nY2M5Lv3QvCR6zsooeFCtM86H9wPexxrX7n+WWOKplQX9NF076Ehq4CDV+LJU2
zVQNwaCFoEFDxx1TcnqIRqMMSBcZZmSkCkzQNSFcODw8NcBXkusRp9ixwLjLyJivb1dX+q7YMbjS
VrS2ydrpUK9EREwophiJBlDD4S/EQIABQOw4bGopu1aJek4fiGowz+ZH1vkrP0u6sWFlCE9EpWr7
Ro/NX5aGbsp8zvf7SIn3JlaEQrwubDWyeqPS8FATZsiYLaXZGsRrfboYLxjtQcIiSWbQlEHgUCBT
g45e2SCBSB4cFH8yqd1AB4QJ4pS4itr+BcGzkKnL8VWUZwqzUB1HzOTy/xuydgOeMFq8cy0F1czx
lkyGieUbXzPsGr8EG6d17clqiePhq6IGjaQjXwDTbSCFXMU7r9LWqwSpzbjF9nTPpPnppF8T4Y+k
mzDdcI5iYmD8iG+diIsYsFHxG9pEXLQ5QYId9rZagxKTeBtr3kYbk5WmO/haDW96jADFkTZmlX5P
1bzXxAGoTO1aEFoy70MaZGDX1MSrhjGEKnJJ8E2sc3rlQ6UV8mfwjprDjYHEMWKXT1eUhyjgdKA+
mFxOCwgHQsjgEV2lrT0CdEzWXf3ZaiXeMPKaf+xnH58c8bMK3LNqhyZo3mxdgJNqryPk5A47aukA
CF3qo1A4yBjeZhwR4hU/PFejoiU5LM6kTb3tDDA7v9tgi70cTNAX+XCTM0xhHfKsRuVGxnxLQEC2
ICBZna0xyN+GkCenmqKjqlhHXJJvnT29AMVwnb4NyagHWuZcci/HTl/SDOcTgbgaiXMx9PiCtQ8z
6rs1w/KZWOvYsNaqPdt9co3eVHU8UUC3N+xvn/h1Ezj9RhGIT4Zhh4XThE6rnlrmnti5LfUAygHS
C3Vi88rsLcVrQAXgqNIIV7wilB/5JVOWCNW6JHymNfc8qaJraRZ3M1/uckLcLhYPSk4VcZ1kcXXu
00eVvVrU1Qx/Mf6aBUVKYI/i6c4p/Gp17YVQ0VlrurOtX1IT09R2NAcvbW9lLJLbqzAmid87xO85
1hznyVULLDt26bVJ7xL9pknwAUS7w5MsKnoESJVzFZQMGGm/LegELMEdfqRsD4l1pjKhwdpZf8qH
Vntu/YHSgiyK2DWPHwlsHHyhG0KB15CinTljQKQ4tIGWQYQ4s7ErPqd/TOSaDksPBV8EyPpVPSQl
g3uCZF2kER9BPgLYlKFMLyOsohEfZkmZEvW4iqHvjY22ROtEOu3EUSO4BcAmJj/BE6tU3KVXlmKc
UB27YmrDc02MYJxeVKvfD61rX6btb0jvkGmdvJKUanLmXbnNqBnjJ9o3lD5pues5NuqFlMFn6Yw3
m2Mf2ScSQwZ4rY3hq7p5ahz0A+IuJiXDRaLDN4jqky41Zk48e2inVf/k8xpn+xmn8gtcKSbzOEgR
7zFPzDI5B/MpmhTXDJYiBJxm6MIFm1KMTanLB/bjbarlwy8TqedXsEFU4jXVsuzt2jMIfOgkdqya
NA3VWBH3CRYBDfPs6TPrnz3l1sp5MpJLK1fwgYm7F8olJo0kOJnaaODxtF6SkpSrX0KiRMy99EZz
yYHl6xbcSjiclNAoc04CpOIKZJkZ6KMEw/e7tFfuxPtZjgYPeeOKv1EN3snLLPx6so0XHAUNJNL6
u9FuiP3FPaf+UAoFtyM6topxR5yBY6HsN5CSa78FBo8lnkVPKIe2QTEGqeJuZ1/Xz020Twx4LUt8
ht118syajlh9xhAr8Ds9TNyaESNDc8TeoYhQMKgDKVR8a9NwjRIa8LonXnuy9QwdL1QcSbZ6V5zi
ET1sWgRSsPF8INcZZORAM8JEM0JmazvrNyt7sG9nJEkw2ATS8LH0Fp4CT4/XfQTgm86KRdw+1/sq
8OJBalACq4ZHJ7xIxrCfcF6cjxS/HpoJYx+OFo0CRL7VKftH7WaBq50vdoA9lNggFPrBb1NYspIS
JLN5kixgjhm4puSCxb0Foyxrt+4fpTcpri+KXeqJZC8wBJRLk+tGs7MPvo1as3Cm4jLEDVp/q8rl
zfpEJ/tozP7dEYjWgocgOs7pd3kX5M22GOxw/QIpsyPWVy4B3QtuRSh/WsZLr8c4f5t7En87uvyq
0KGh2i8SBTvDIHaTbH9QS4TGakv9E2Px0x6dxyxDI5aGHbfxO6bQ2Wam1ktXhWY3jCiMthlKJ0tQ
teQeF5s6MJoWwXOYQV67jSJQqbkPTQYKeKBhglVFvXdCnaChjHt+9pUh86waHHm543C9aJjcJrB2
07Uct5IUuoud/lTkbI5pSL4HUvx+eXPk6mjU6pHelpbUPFuGI+uBtpDoQnhwRZm7Yscipi7dkcEP
oHZtoHURjVvR93HxIlmgR3ENwQo8kSsjRqDa9JyXQCJxNJiNp5FYSv7sEw5OEnmZYqJHSqN93AGo
MuuMJaMT0MhjTTUOeJt64wK+Verwpiv2a45JOHtuj2BiD5d2Us/VR7RT0F5MnXjx3onH00P7Qxse
rQpq0Ehs5910HAjOLlq9V1eFzArHcTn6TGRIr0jKJTl2GRRmZz/B4NpQRPt8RKPIT1l21PBPEbtD
V+CyTe47SA89kERTH55gLyh9ISwBqYjdxHEnHfd+sUGU1NCuZ18VCm/0XSUYuFivcDnvTOKuvTjo
NPqwcUIeORnE9Bm+lPQcqxyzFWICGNyiL7YWfOt/R2lmuoQbvrigDRNt2dUM2CgsuE+VT4mvmxfK
qZS0h7mrka0rc69tQ9hknxCU0zieDC16MGj9Kj3qDHHybKRUqfBtzn5trj87rKI9ufQFYDOdUIIj
z7yPB+1sW+jl//w9XXkhyl6o9TIWAxQRzsFlzAmip2dp9qXlpSMyyUDSVSTaEgrgK0iyS3KRdXQn
cCbWQq5BhCqROUHQML7GFc6EUTu3CppBjzcWnkqXymcWuwm7I8YMU+d6x7h1WhrwD4wZVjaGrrwu
6XTJBSsu+GHVT3HUJSamB5GdHGSAOeaW/zUT8uAg5RI4PE8Z+ecluc76rsYsMSK76e1zi9gq+k/G
5qy8JQcjGGZlP3Bm1ASV9CQbsw9GcvC0ZagvMjNtooWU/o54osvtCq7cbEmcqxh3U0G/MQrDapUH
i1giU/z8nET/arigMGz38mYDb+C4v+Zv3DJOan6pqTscQgeLcXzIaMLRKebRKeZJYHAPgJmkSN9Z
rLrar1V/0WzFiuOndX7Qfg3RBs0CY5XtYUs9Gpjy7Yl8B6C+eNwv6dG+aK6OIdWU/6B7+JPUn+UO
onkIFu8QAhjBriCZKc5uvNurK/c6xm5MTtRHqwodaTONAO25shxC4nzwTRmaNugCbdZOSZGFjbqE
EjPX3M7OtkMxCw4T2xxdZ9NZBi+ywC03F2fRQhPoSDq6iuOcWgb4ramcl0w+8+c6C8Qdw/hNfldh
YWcYQzOBdQjIue47UkEMQkM6ipHw9jYOiIYTrnjF2L9Cp5qsUMfzLHFTMqdAnTuy5S/0R818MRY7
f4Z/rCZKgN6HzSBUcvwQwIdUrgF6QtzynKnTyxppD72hfEzh/lCcqyIcyclyId9aEfYsMgGWihfQ
5oFy41zBF5zCca9Hwl5EJMf2psoTLyz55lb+6Mzmg3L7vM+uFe0hJJYctsdNsHiUYHG1bAiaj173
ZYuTeRbWpTiHjs8AZj3hGT/BUQU8KQXE+HBcw0xSO5bYrZSLiflS0xtYs4fSjEFGEcEhIXOgmg8j
wh3ERKRoNX9gwjtH9q3w+1YKl1UHAjVdZGqQjJZ4/PyqYpu2pstIxZ3W9DcKgTnede90T/g69PQR
241pEPaUCBwOzaHF+VKNCdc0KHCLtWfCwp9mSFxHIlEMvmnSZL7CNcQ/d29kzi/z6onscx2CAWYz
A5R9Zzq4+OljROstQovqiaU72RUfYHSPFraBYb5EDXnbs3ETvJufsFU5cBrjqbJ8/BvnqNdoOCL1
xXwRnAwVjOMlc0ZmIfwMqAZ7klOPVdUALMMibft7Mw43TR+uDQAfoWowhVqXodAuHen/wVO/HrNB
Diwzd6uCMNikhIk5n4eiurzOY3EdFApgd8hmN2g2N6cllfhtKvmr2sgvI27ili7DVmPSvgYS3bRL
T6g9WLFyj35bmx95Jn0Y0S0tq0OmOaGnh4oWH5ysIjlt7M2/1ooNCVhx4tTHCq+q3q/kFMMkoXSh
ppXg1k4bSouO0NLNbqpBbmAZgVXO1Adxrhn1E/VLuHCVkwXOe2M0akBi2nEXEzsf2EjB9W5PScvM
wKr6PazePcXSEMFe56KlCeFeWg3g0RONMEV9GySARzHzH6NE68rpo4vDZpccBKh62gF4GIjBeh1H
yegpYstn95c6LFN8nhWLrNeeyANuONcjHFwku9yFHXTVZUQ6M7StI4/ZOWsvA6HlMW7OJrkC4x+t
ttNkoGTGQWVlgYUNcRRdsAxTMBOha4ksLIDQT1DGN/rf3uqXd+tkfqZYMOwVRj+h5xLfXEXk2Sby
bDTAElvKaPVXzZu15rYKcR1yzgI2BqPYJtaiemKRSA+gCWE7QXJOTMaOeBg7Omhk0jBrdFwnOl8p
2erbYLG6QAoGCwSHib+Hn5ifJib8rB1Fsb2I3KFZtEEJzwaWnuLi0CKb6HNo7h5z6UWQskBSoGcF
FXQ0F6fyKEKpgc6aoqWEpq4flbY7tlF0WLY3h5VA5Bd1BWexYaRbyhoj5DZff5IWJ+D/x2BAmlOu
0z+MNLsr2Xj97fP20uA1KxHVyJUKvQpV2eTiZb9JawcgJd4R7fn/ARH7Ih0j+gtichGaHYcjKgcA
eIGbE58m/QjnkUvPHJdMmYGydmGFDzSPbjgKQw3Zi4RhyKJzWNtHjPI19lnYBmJtjhuRB6sp5vbB
dSyTGDVppMraz93IQpX7OiBgGJq+jP+3OYw8qEtNQ3z6YffEbfDI1cr/iFPj3AQylMYJQafeRjr1
Xd0ybVgmRkpG7V2tKZSMMpZHlZzfq55K6qOmttdtIy2Up4mQhzPl0o4BDDIxIEXdea/uqeRc7d27
UzAN4w5Ktyt8fV/wqU0PnZjZqIZjJr3j3HyPfTEbL4PEhzy5RjQ9Z2d8MDc6qDj90MfTtjnEMm5D
eaeALfUjLxnyG2/ipToqKwFkTl1d+4wXOQBIAFh+3MmjAQMz5XrUblfPxayu9Kq8GAQSW3mbw1ae
tnDML/+Lm3pfvdPJCe967oqj8fNpkkPHpBaWkhkmsRVW3wonuvpQGlTj1Mw4ma9FoaAlYjDqQCie
U0AnYtb3ZtYOj1vL0lxr1p3DyY59c5suJHV3tHE/NxPle0rhy2AT2kHDpRhvXxF2BRfc0WFO03uI
WgRZbZw4mdXrxUSBjjizScy8ecnJCd3WpbrN/hK9WEp77rjAMDTJrgxa0XqRonwMM3UNqAJqLuRU
I3/DA0Qm54Uc1ZtqrK+lbL3wPsfqMe1vTkRdzZoczUryAAdECbhQfuEOOlzUsamf342C50dWXQyj
9GCx+bNogWGRED9RLCq6n7VS3WFZi+hjmuljIhHoh4ngwe/oAxzDaifx6ztuSRy+lyU/qQwLA9K8
wyEHoFVSdnlMLFeMNnxfJI+hkqoDzb/0wy0U7RhSzxF7VqUgWmgi4DDLVUsujqX8YVnPpThFEKxj
DQdPx6hu0I967dzHqv0j2HEZG6lXRpPEP1IZ15KmZiipFfBcRyf3kYF0zOThb7fYvoC5kjrkX5KZ
Ya9QT1WXrAxAelhixu9s46CKLcLKzkznGsu59ZfO6nXGnQskOCtRnfP4YebCmxGaE1evsZt9F18i
2/WdpwKIhdpLTqSzFtyBrpNOrkM+qGMTka0w07TIVWhBrOuTAf6YkOlav9kzDb4PmzMeAua5DWhf
GGUiDxOfPTUMJUZR+dKphQfNxM1oVMbeHY55xgJ1LzOKu0z9AfcureitLJ1TLVleMpru+gHK6WSn
1zVL3rIIkal5I9aJNHUpu4/M/HDY4IbZzQpMQRQCT/Xs0f/lO9UnJwf+S64qfk2DXCI+4VnTXCGA
hLD/raAdC2JeVYXGGmVwWkIre+2LR6V8AnQ7WMsv0kRWfSjpd2EhWiC05u80OaVoFILr50w6RZi+
UUAFJaJMTaPUEsHj2Rkmao8jV0U60WMUksbrWzzZb/VwGs1/tfgrM5tKTKiWMWlfBBFnN0zHqdfd
STJ8MeDHxlZM9N01p1eCfa5JoXUtY3qgaL24GfPNYWTNJjJ96gvPSHtMFz4S+SGWu4abkIBkXzIq
7Dgzlt8DmUnyGxTUWF9G2Xi2/lGLPzV1iZy7XAPyAUUDnh79M4hR16niM2112+VvjnTSJkRZCldp
PrLsCovHs8faw6BTsS8Eqra8JPEfCqgnglY9kZjJ2U3914xUufbjrumbl4HBM38AJTXc2bjxXWXx
q96sXj7sovarlil33Dr/kmMlw2rhKPYywtmIhPq0uSYqmPlEdVdpD6SSc+gpI/FK2a8yOAlwBTYf
k2R/0aF+0s6Vrv3ocnSN4WPUTRaU24YtSUxsAdlF/A6RVFIbaXoi/sddKMD+AgcZl7SXllOCM2jZ
pGRXKEOoDwQxo/ICfz/Io+Z7otxtteP3AV28i/91Mb0Fc7F3OppNqFXM54jGotkr2Sqi/Edtm504
mdE7GwxUvpvEzGhIqyvg2wuIXn90FM5vNBR4dqX/JzUQkFtuph3QLcfEOCVqV+McXhBmtKWS1zM7
gAZSnX+Vne4kxsEGRwMSftC8yDyl9Ns3pJ+a77V4HZO/Cah805o9HbR8Un/2teYLDY96jX0FDgk2
SFy3aIlvsjS6GQSQ3vlbFEyBIKDMEQIlR5GCOXemeen6rs+vZvxfAXHWpNZhpMPWEq8yTG9js/EN
956Gk/FKb63Ig5mI/STgugHFbngCeLZXMk/TQPPynZ6M3vyqO+uiSLbfNzYUDLAwnUZ+PifQwnPf
yeW7o3wnWyEY9wkb/xdOXJqKq48s7KU3lSFi8ZJG3055m3F1lgOGGR5/h3FSOpdcVfNt+MdH/pvh
pLN/TK5k1HMUdz5sysJK4Rqsj7ToEt5A6SjiQLBd8t3/b/Ju3+KcK22y/tCRayTlzkigAdgtuDr+
9JXSugXH0iV/Rnssm+n0E2sfpiVtMAYPuCOv7s+oaqyTIXYMkkukErBaj78wWrroqHT/2fkfvEaF
+bcCYFpzpRGIdRYuCkV+2NXrsNyr3IutQKGtL3nVic1rO2xgKZs7dIkiXNPP1DhNmNQj3FxY106k
PDLzOA7vBoTvGfwmSfg9K3IOGDfz+V8t9YrKQ+608c/QNtB51EfHKIjN1gKMJST1u/mkc9rVvnv6
10ZgfMdx9SNGVOSIMCISeWuoTeaPfAQiMDHa04iiIcO9WY7H40BBV++Eovcb9QPDN0yZNw3iit3Y
fLfPQvpK3nFxeQKFxYTG22kpp7+nln4W4s5agxHkg0oVX3f+q1HerOyCSb+bHsb4Ty0pm+RupFG0
9JnHf+YZ5PZIGm8iXtFox6nVafj8k2vxu26/28ROrfGXwdCh2q6/xMhX/t7o9IMz/NKU9VFCg7LZ
3Zza+opzvjQp1ihG+FJS01NswdXk3aZyBpXQX81XA+hKbr22FU+ELY5FS0ys+C4RAytWLp4KnpNi
vKUrK0e+m4jr8J6Z+zW61Tz3Dpl9aVV8weDbRoa7NNEVG5C9PCYerqXGO7ewP8iDL75WGXGxXfyE
1WPm/a/0D234x75+1CSVex3PnJSQQFVOXAP4ZWxsPldmJOBLKIFt8r1Oz3eXtIjpRAJp08l0UBk1
Pp3moGUkt3XOa/1LmZwzujdMKtn+d6Qg+qnRVV4SWLX7Hr3xs99e2IkppP4mz+OhGVooWvznjftC
GsxpuG3jmBGcGfCgOWJyV75/Em2wswB9wUK0MHqDRleYdaVsrsr4K8Y/pvjZwnFjTJwXZWX6pbgd
bh3daxI6QayEXRoO46ua3gsQuAx+K7APQRW9SOo/gAbkIzoX1Ili/jfHLObtH4SSRrp2BCpxKYNQ
Rkim7tynIjnC1ucI3+BD7PDFGiLdL6btJSQuphFGIr0N/O2sosTnOGdfgJoRVTd3i4NDzMAyFMd4
L4kzLJDYqC2aIDsIcj1LXAA/F/ybq7cY15w1TKYCmyCilu4np+ad/27aytM7ZrK9fUQRI2n6t1fK
HW5wTzL+1RHmiJHwUPxT5Cm+ZAjaTYfUlHiWdBtTulGoe3CmzRg1+EzMvJus4GtRSbl+FwaB6f5l
ac6l8jt1AKLYuIz1n6ZcYV3kVsXBrPdUFrWYXli57JlTmZxZl3eT+a9BJpFFHkTViKxpq6UP+9PP
S3AWCCS6PLjSkl7nXgNcjDUNg1tNAbuBcY46hp0hXw2Q9LN02cLFxVWNP7F6tQBMe/NXrf8Zxr9G
hknr/Cil4qr8ppu7tJKhDn5wNHZNjXtQj7vrEsG9kdUPA36z2suucBoAa/Z1hJfRmeTveUDMDKZe
jnLXh2P5qcFAM5j9OTTcZ8yxjc6PieyW0f/h6Lx6W0fWLPqLCJCsYnoVJStbwZKDXgg5HOac+et7
sYEBembu7XNsiaz6wt5rTwxr8DiUoOj5z3WisQoywRqf8WbWceXb/PTsuhiyjXyBugSf/UG9VfT/
+DxLQvLa8FKBHDCxBB4cFbpYspXGzbEbN4uvo38J5DtRcL1+C+rPOv9tTYTgeyJBR77MPIjdlvuU
uRYD845xRq4/VPSwJdAok+n3ukLDQU5e7x1Me9k1m8HGvvgx6jsvP5vaZURdi5jQWdflmfrJUc9S
v3X04wYLU4b39O0M9Fg+g/bX4wNdxK1jgrrwodonwGjFREJrUiBkf6g5t12UOveewMjGhhekYqzs
Y6z4kk9e24tQ3w4NH26FoWyEQZpA3AxJwwkwjtnqmlWyrnvukM8CimyJP2hbGCkCYRImhzd1OoHy
IxSzi08Ui0EJ2fyUB9s2W5J5AwjXqbaSRh6lZXwtiLTIYUPxto6g72pl1TWo8a8IKotqk5SfcE2S
8H3KnmN0awuGd49K+K7O1lL7Rpobkf0efavOHmb1kB8t1I8l8BTsnIAAJvHTlZ/VDBgh+bb6HvC/
zUnYg4KBkBecWluAd+h4sLtMZy6yk/UhhKaN2q2zT6al7fzhUUcfxCKEWbBIMc/52V+SfeVm5MZm
ssyzc4xLQ3hyS8X+KRzsxJiDyU+neLS9DzF+ZBba0NLVjGIF0sm143NNn4R+l+jWSuMlpHom1CxR
v7vxp4/pa9kOnUS44nkw1AZ5w3mkjiqpkYsS1+U+jHmiNtnJmoUC9JYRZpeTgpchxiETG56blt+S
qZtQ3/P2PiF60zgSqY5t+AGxAJweYse3wZFMCllOGQ0JBjwsNXZZuSnuVy//hTYAxHWRSjh/hEGk
lbc0MYF7fKg1pBKfB6gyrrIHXkrSkeD5yvmDkc12RHP8c4S5t9KvsMy/vWa8jQrKQSwrxeSwv4d1
g9MsdD4NhOcgDB6DWWcLyc5J+hcVLUKOrIBVxLKdWEdo2UtE5F7WpD+Fqb2M+mdoogAqyFPVDDwK
wyUvGZ6b+PYiWEnwect3i3QN1pWpP/3pIUdmJeu3sK/x27FNzUm5BjTmZMnKT/ZsA14wEB+6MsSI
kV35GXY9VBwD0nPMKTu/AeR7GR5PCtRKLWB46sN6gMiOHBnbnUA8FiMMFf6HbWPq8oMSjwnB05o3
r4eZ7JG/pLqjd677p5U++EEHojVCA5y3sx/zfxmw8KrZhsOt4z70fdIQtKuMK9cymI9n46Hnpcmx
98rUQSGovTK+LlUkJAq+gxr6MeHdPLFm8tQMhf1f/oxDghCD8qK2DpIDa0WO6NLJgO5gZ3Hq9OyH
40tdPWJ4tTYr15a1M1e9PqJXhPJqR82cXMDuF3yFcKDmOYCsD/aA3qiyd2BrYH/brtUxF8dzWnTR
pkrsk52zW6Vkjf3kqFoUPfh4KnV0lQ8mzHcMZBxUpNPQ8eRBtOsGf8PJgdRGW04TMhTeNCVlnSQt
6IdfeGYfRsHkQTpQWuhnfwYqpwT930KbigfCrkftO5eOPAhVba6p35xljrSiZDYyxq9+VfxLI0Tr
2VFDHgZFTiUNMaKXeZ+lpo0d4CU1lppBiQnLafhq7J8m4r3gq0gw2TS5snIk9p3mM1OwH3wyulx2
QM8MYCldeA3xdiBZAgBaas4VJhQNQsxUj+o4q9+MsfwOmcGnGtrVxgPwXRjFj01WWpR91lq191sG
B6yDOLDNqDgEutzGtnONs27nkTAL14FChVsBdldIFENKj9Cl4hrr+MZkEz0HqZ9AzhRuOw2Q8xLu
zuEnNbz3P6FCuGS94ucshGyGc0px14bhX6N6p3iEv6akJ6n3/1hQrWLAaTLgryerWD0qNblVA3Ew
qKAJbV3dqpD1bMJgMVTYdvdXO43+qdnwA5DkoCrgh0GmpdQ3WjcgnmLMpbFJiaOXTu22ZlAzGvVR
dLSL1K+Weo/PHxjv/AlKBmGZdVRG5y0d232EoCVwsK/U+grCPOlV5LKGHeOO4tWjWC/LhxAoKgmf
aNn4uJ0/QMcy22scew9ctbfRJE+h7PdSwMvyh5OF7X3RdtQAzcg6CqvYRM9YmM46mTC+JdXNxvKR
Bd1JxN13ws3EFW8O5q1tUXZSTJSK9+7U2cEqjXDh1w32ZH2vSe0TFOoqMxJQ6vh1JnRcXmt/j3GP
0Q8rbjrzOpMRkyUJtDltcYr7gKTwSfSb3AS2ptccoypO1eb/xCP0b8aR/KWPkBngIib9yvck83hd
3Jk3XMyBp7/kJ/XDZI/6iReY49goSwo1y2IA5UHJ9LMf7ETnIuiuEKAJD2d40fWbkuZSDUhai98b
fmd8iOtppJYatb9A4rDKBoCnrcOcnfiw9DWcfyJXgj8pkXoUiONgzvT6jsDdUXgMibyF5LwR5XG0
IzcxvbfWpFwaPppGWUZdsLTT4qUt9LsGoQJn6D1SSVUs3idcHmLnlX/RVwnDMtdoROVLq3+a2lYv
31XBkxYE37oFELjROYy3OenXwy2d52z+7N71n73Rv7dN6qbKr8okpuy3Ap9L332lJDP7rLgDUCuC
NtmRj9jC/57GrlKm19wmJ8ELF7X6PiHn8Raw2V0P53ExQuLsf2UEWmUpemol32ADCZWMKAZBGzFE
/MFDvMoslnGFmMe/NAEY16pjQIBgj8vRZCWE4f84tf+8oV3m5Z03/dX2d0FCFMSwuZXOIYlvRdau
hc0CET0+Ix4O1o2T37CKuaL7CLX8HiNgQMCX9G9Z9CiBk+at5cbTo6Siape9/xakOVlp6YtCzKlh
skvgMNTiS1ve6/qua8cyc+in2mUqBnw+XEjWXq3jO8m6y8Hid9ZNGpxfr3QwZxUGplcDLwhMf+Dy
cceojv9c1w13BJGoab+Z/WQNN8B+iaW9GGEo9fRG9kDhX52ytluElbcdAmuRY+XqdbSpYHOvVuOq
mX5Pp+4Ik9+dFRG1V64VMjrGCPLhxTRU4rEhCIN7I8qYNpdtnjoubcj9OkKRYh53h8SfIGAE0DIr
6Nwgl1d4Qjsv0hjha+QKaFhGmLyNixQdiY32lXdtMSB7JcyFPgB4c4/pEA9fyIA4zNNlyd/AJNlG
leJoH11+H3wL3MPHVC6zHDUY6o06/hc4pyjA77fTtU/HPHECmwZYSdKvn37+2vsmYusjRx2c8opX
5Du5CU0sjaQ/GaJaVfG9SoEr5Ey/O6ijGx8oBc9PplYLYgjZtPkGVMsDFMQc91fFbGlT+hcHck6z
gbukE5rrI8dGLVsulRJDwYIIEGnR06PpcFzffJVzd8bklHjMepu2V43HMkQ8p0ILBvsR+peOi/2X
dEfMnWYOs3+BU8Zod6a+BuFijjePxjS03Gi24CJEWccx9Js5Lw9V31bbEoBipufJ2UkWVxbLgg2j
PeJ0iEYfvEU8InxbynLRz7FDn3Aj6J7i5JX5ZqtCU3H59FhqJiMv4a6tCATHJ43OUk//yRSZCukE
DRqkngdqfg4MrrxB/Ba4i9MZbrOLxQ7ThmVttOFDES4zAmTcWbcmCAQ4hH6HJWJ/KWIL/dBBpoNp
kH33Mi2QPoW/HooWtm60K9Yt1t+Es6ya1z5nNN1iKa8V91aEvtvACy7YYufmwc5uFcpA9W0CFmbi
Yxnxg6m4ikqjXAYxpQiajzICiBh9CbQHXN05j1vhPNPhbiC1dvgI2nQZFNgbFebnDqtVn61L8Ad5
coHlfBGp6c0fd0aFzAHl6E+WcoKWxM0wI0F7u1AVIDQOhzLxePG+nfhI5bKBZxzmCFy7rTVrtW2C
oHR8knXw6/gHjw+leYGhTNGJX7de5GAQ03toXEBcB6p8wQWFqHBd5Ly5AEg17Z/tfAw/RvXpaZcG
7HoLZmJebveWW7bWuyUtxBdPgHTst/iS4HAFJBc6uMZli/dlDlFAL0BQF+K45iVToEGfQuuMpyQm
bduJr/xXkYVKRq3bMTxiPwOCOPlro9pWB/rLvrvbcMajjjloRoh6SjrpsJlqIHjNbvAIUvpkrJsW
164mjXiTAgXqwSIapypEKUzhEIQnK4zX5mzcgZEsqVs9Mm+YBGTmJWDFOu/IGuVz4OFBxQpcjkWT
Sk6gAjoFbexTRZw3JQa5nypTPkJuyK8udaRtnCIRtKsYybhU9Isk17sfz4HtrEYvQ7Zqo+NR7ScQ
MmzMrOkqJX0YqfqbWOKl90ZIKAypzGl64GdHulv8lK3s2fG0w6q0K3Ab2SGqkHmnbATagjM0zkHd
OuTZWuFzlOVZ+vlhMnLWyYbJncq2Gt99lwAMsmIqh0GcbB0jprxw35+qmqz3zChvAyf/2ObbZkj3
dTixCVeZhaD2YBOhhwyEGvBuFPEKK+iCkVqiBRcTxk42ojLRU7mfw7ubzHwxAnENNeUrS5ydZhhv
1AIsuTGCjruG20Yz7JeK+rOw1dcOZE4WnOMWnLRAaSmiDr0HL6RR3HDU8gYD/cZOMsg7K3xqKZRN
PZquwJYHBv6HjDnm0H8gm35lL4JOS64MvSHAmcEsf4wDI6icf20eL836y5kvds5PY/CXMQSV2kja
eXHwp02usWBgwIEJb+IxMq3pNSYbuVXzo8DwzOzHUSyAucRwEQToM4/o0IF1EFPSIQTlG20SWLUx
xpnBf+QOlv6ImX9t86ZjHG4IJgnLlSPwM9vxnsiRF/vLZFdkmf0RxD07ADj4dkCw4ZupPtLh6ZHl
VxP9GGfWawYIY1S/cghAZjuirUp3ow5PcjTPsyBC0z5shmgjmtC0SJcdD2kv3WIum01eBvLyMr6X
wpKrhtjoLq6Xtv1KUhkHpbpK2QDWIemYSc/mCJz3YDDZj9lxwPqHwuKZn5YFr6K2lq26zktBX4Yg
F3UipD8G59OCrvHYEwsNUEAot4rnw0ipkoMP2iSCIuIKVzY5C2q/9PECCeD5sjY3BDyQ5vWbtzxG
CANwBi5p3ZayvyPCOjb0qvQEr6qB5jvaAvzakadIAbvJn2G4E+JOCqurIodwiNsjXxPh1mDCNQBE
IQhrnPh4PAWqB7nYBSVxSeEq2A8OFEk0f/Q0OjKF8+Tdpk0DV0CTAExldEIx94aUO1GG89TL15Ci
0GcjA+V52U8tathy4QQFl2kBdMUC+0LJzL9qlu0CuwlefIhKq97QFhP3QZ1Sh0+189X3cp/XqKLh
W429XIhxdAXD2da3CLTCWxUwsfb3KNn0ONnIDDw/qPu2BGTD8hHWsp06RzuoXkZPBxB7dtRDlKtw
H6BFWwqXGYPufr6mC5AwDGjGTy0+Qpx2/bk4YAYUS8H98JTJj99/F4a+iK0OCXmJg4gU5dFeVH65
NwAoJJVCBzQuUzqaPOvdoTqp9Z85IKwM20XIlq7kxQLi4gaWs1P7FLDKWcVOV+KjZvEcMNwGkLpy
nOJlRLSpdptqjJcG5wNmjcY/m+IiqGkawrVKekun0T7I9zmFRIvb8UfSwwsNmTLy4GXsYkZLUKUZ
C7j3/EVvKb1ExZxL2BtFMJdADzCFBjv8YxypZ0sSL5imK5OJZ/ut4G7RdPJIdXGCL8ilj86j2GMW
QVRAGzR9WUO9sLRuO+T2a4yH3eALr+fFNgrfLOFedtBgMmHUa1dwejQdyrIwZyTBUAFIVJJ/ehQx
Od9W3mLv1bwXlfG09ChRZpoR56VhM4IgvYkPqBp0liM5Lm4c0ZIOmxnnqLxb/lkdnjZXdo6OpuSt
Kkn/KEf+SXRSV16C6K4xIyi5kI2CTr7hmZ40XgQ38qtjl7b7AlaUL/xt0geYH0HD49f+1FJmpqQq
Tj1w/Z1dMVQkrL0YLUTW6dKZMC0BCUWpdYpxoflRQjKnLZelr7CBtMcPhVSJgR1fiXEZz6w/Wq7Z
NrN3oZ7lNkb7SAF1tKjSQ9rszoRXXdDsGyGOZsxz5bIHE9QXJatlnVfeOORkeTLSsm46UhrIxdjn
yGcDypNDEVOm9FJG3iH/N9IwDNmXY6IIA80LIHPRgUIrPPxJNWJKqEBQZ5Fy9aCsiT1jjKjnrJny
XUiZa49fhYoPZvAZUnJFt6ADOagdYXzlgp/Fh6CX9pKwbeBRHGjm8PCfZYhoI7g07F5mrEhfh6AD
53daSXaB5Fjp9JXwBgTK2BN9fJaUICQAupPYKBor/4SFP3z/CZIpUDdNhypZ0uIiAZ8fAgDhxrUg
7MA12vi7IyBBeXeeoWUfO5vJm2+UZ+ajm4Bzu22PRjl2oFW8ixTFp5ySk9/JfcOCvoPmbVApRylR
aKQkRNyrzDuUKXxV425nhw3qbbmM1ZR9M52O+TW0NRUfW9wKi5tnoUtAw0d3yg55MnVyeLyNGlB/
WQC1KwAHJVntunnQMOvJ1PqgAd6YJGUWZnMotQDQ1TzPfRVUPZ3VPbU42FYZAGF+Jl23dk6+0Sfs
IAWFYQn+eRm3P2Z/teoPRyRuZ86FhaN/O3X8lXv2pgtY5vvoTeUa8gCQLmvXhOG5FPZzmIPL+Pi9
vmMuavv3AGGJkcLokvpOK7PPrqxOGnuEjj7vF68IPWuxioevkNWXfYko8XzSQqXHUpLyDT2kiQ7R
17uXuFNdj2Cdop1DGZhyhsA/4hBGnb8OToXCzCXIh9cyIGl3Aukl2mWGCRYL18rDYBhzgCfQV/HJ
Y7tjGxICmNSYOZls23xzP7Q98MJwOXX1S2dBeA8d0gcUVnN/Ss80j3xyrRqYxZ0RIroKipNoeI3I
4gkmzB4IE+LOWjUtT2Y5bRyBiplyyxtzQO48jNrDbDOyLeqFZhf7PP225xy4OZ2WxYqDKiasPbfQ
EoSpN7u+h5DBnOYTJ1Rmrjv7psmHwcsJlwzlEdCvzH63uh+NUTCbAb4cA0iPA600GH4B+QFUV1gT
Bis/fUa2DwuZzSxo7wlA0HhsgZoXgiBlTF5Oeh7VP49FSF5/lgr6FDa0HniN/Fsp/zUxjLg4/WxU
YIJe5wpI/GZfbWKrPo0i9OBsu7WHgEfH9aUQRkX87iUyWKkpLTzLVL6R37hUHeJTLBvgf75U+aWV
7Kxn2AKZu3Tcgh2QrQxqmBDE4FWwVJlP9ICEIlDCY7pPzMfcb8WmxU7IY13hS1YzZcg52nZXWkIp
kSI6l6zsXGNOh0yrdSZzYKoUkC3HbAl4nmSYQh/Zgv4JigoW0/ykd0ulyucAVtipRiZVFIulpAmQ
/vgPn7jKuKamiJnzcGsp+rc2S6CZ6Sk0kPOGeoxOZi+eLcG8Acr4eE3Y5EoyVpwIMFZLnDEjOpZe
WY4Q3jIMLgpzDwVZWXaJiHEcfNBnaHZWBmo6QX5FGqPkoLzV+3hWHU312xiEnFzErOQx5AhUFpF8
xuhCs+rDYSPZvZROxZb8Q1Iz+EDsqvYXWUiEGSNH/BxmGE4QF/oNQr0hOp0pPVd4jzA0A4to4QCN
tQv7CVK/hSluxp2EWwZ/YE6o8Kx67Rfopv3ofRIshCt6Y1sp+ZDkYp6Gcqaa+Av/7LxcxTwJlkVh
Lpn6+Jua3rrxxGq+i2MUfkmTQib+1KJkrSTd2k6YMxmHKnr28obgkL3sLpITGyLw0t69Zs5Z+R3z
SIJnlXtS3yL7t64fJbWY39VuxmcPfA0ZTrLpc6ZPTAMsy2Lbm7k6ozsVFx5+92Nt3geb/IbRuDtU
sfDCl51a/athl2DiZOmiF25UM72rEfgl5tPE6eHVH0M7+WwknLeAbvv/fPnobAa/FY0apiu6AIK/
WsRRXn+JsErp55D9tJ1QgFzVVN3OwgC/engO6Z+tdIGEs+KhDDbtI3rfZiHi4sdSSIXVN4XwXrsK
e8TYv3dF++70B48sWwVxfPKtAQFwENVlBYK6gFx5gQSG2Q+uZG7p0aWIXQcmeLuhfitpFDIRrAsC
PcgAckVlnsIGrzAas5WSBlsiR+3oTSiEembVlvQaxkIEU/Nf5UfiU5Eb++BYGpLZzh0B/IS12LRa
gcgWg10P+CLpWSHy6lfYyLmWSv5pe2+5+TknagCuAR46R9YDM9RvXkLkvcUs9v/8KJRN7SIi43AM
Wc1oA9Wa1NaFeq/6/s2uUau0dULAM7ISvtsC7VCj3y392XghaQsWQqmejLZiAyprT8/yrXrpOaiv
DaFpiaftasKFqOW2wwiMShGbmUZKVWwxpk5Vn8a4+S1y49syv4SB0guNUm3oK0JSXzI6gTjnzCg9
g34GZD6qxCHbxGq91Adrb0OgJ8jrao/ZReTT3rxp7XQTZr1P1GZRBF+98RHhM1oZ5J0WTAqFwvDM
WRrquXM2pthX3s1H0DJo5qdsvHuDxLiLeDytDP3pEsQpH6V2UmoGNcEPWSzwkqzt6IMvwlg1gUaZ
hmrtKP6yDdCflUymGCPpvb8uUScq3COK8iVillrs8ppzDBg7jkgm09569XNWNWl+sMwYYztEWTDK
cRt8Wh3JTmNJjAsL/KjR6d/YlNXfukA9Iw5hs81o8mAOlPKfbn0LVgkW2RW2n+9qhW8V7XSe5aAb
Mmhr9q6W8j3Iw2Wb30j3yfu9VYbLzEcVNSIRqDZihETZFCuLiyvl263MXZd81sm3KV9RXt6Hkisn
UB85SkSKMpfA7kVhKSwXoIPH+j1gY64R9Wailx4EkaEjUC0AnZ3pkbnNoxMg2bKFcY/6WWqp6T8h
AUa+gIShI3HDfNSFzBwZl5QCpni7ThgNjFveKrNkkGqNuMEopBhza3RLmfaMWbjrngLiPtkHL445
3RS133XTRCwRN4lqjn+hz3xwWJdpuwWE7+ree1tcdfFiwVD1CEIiGa1/LxmMBknsAvv0WBdyAXPg
LxWSjlKVmB5Jr4nkqldM185eCpROnjzHEqzi5+B8BfodyQk59D4bTIy82csIItzJU+5Q7A701Qlg
DETfu7xJ/3qPr5BtNKrtdkQrjAGbmcMkPCjLRPz2GSvY0nKnYNow2+pNYON80gGIPfy3JbIy7zSy
qG8Jiqj1i6iPZqy4Wtu4yUgjzhaoH8UioFsx0u6FGQWpPGtTYuYDyEQP0fdLo4PQra0ydmJUKK7G
5Y+BEAd5twgCdT0RhCrLH+uH5EXu5x4qx7auiHPfI32gBoPwOul8rb2bIvtsTZSBIeMWsdTjHvBF
sBtTA9Y0OshBXTXwDWpmudLYjobz8KAnIY8DDsgOp/eyfQncqtTMRTSahAdqx8Yc0HMoy77jpSu/
feDqhme9lnp3aYwGfYyztkmlrwvAPlm6TGsaNBsevqhZeaEJQkApEPPHXbTKKAbMARseOv8JTvPH
AIhTL4IXaoCdh+VQECpuKAdVfU/ZlKNTS/1fBd1GKF89n907S+m4O+bcYqV3rWzxMusS//8/WUmq
3ZfGVx+dSoIcxbFOT96IsosnRxGE2PmzGBbZsvYm/XdnWOmssGaiWAmsBkTOVITLsCSUBjITpxTT
D8zs2kXv90lRLRWKvz6wF0HLxPAf/IE4vDb5WSTaymSRgvpvZyD31BHPjIRwojNjDaPRx6nav4K0
cP21LB4eP4Idfff1KbC+xuSpa7/lFGA5p5BhwNfyyUmDckeSMqbCVWl/k/4niz+z7l2mV2hywn4Z
GHW+QBRsIFB6iFrUa0c9F1mPugPp+YhiUkO2MUp5OlPP+RNoI/1hbTL+mqJy4cuzpe4qvpacX4Yw
KTrsN5bTqfHr8b9M1Qr+hsNmlXcb0wNSdr+4d/od4mRk3BEsBqzEnD+O9E4256yLUE28q/afgHam
TZJ4aJiv5rLIXkMPPaaP6+Kvyj98+1loX2XTUzxCCONICvi0QSi+JHb9FQW434tjhoBPXftadWHp
7nrVTvQPKwed2Z+m5o/fZajMRZMcSTdcpOkz7bBnr01KxYEFdPSj9xfVZx97mKf71lfQ/db5vQ9/
/hdBoh9Wh6PK6mbMD6CXHCBZlH0Aj6lEEuerLR8BZUysMCZHr91/RTRssjkFBZFs7yVncYaDUmdf
IFjWOGJTY7xQHGMnyT6JUPfZMZdDH+yBFbt5/ZiGX8+y9jXLEwNVTV/4TEwHD2HcHU8hxzy8CK74
juCN3F7qo+GCuJm05MuR82bJhhFOrzmr53CeVym0iSFmK4PzOnuR4WGaNt6sT2Piybi9eR4E72O4
7p1/fbQcJab/gC2lj6jM0ohMZWNufEzZp9H/TbQ5rb53Mhx0G8XYpUW1F8jrw1E/OMMsEMQK96tZ
uwRRnPmjcKlZ5aodd4o2uTnSKBaxc5NvO2QbdmQ8gve0efPnwrHa1+l14O4xGbQSRRQw520oPeDI
rVpq/hCEC/tK18LMSJjGqsFYYCneUsbqNuGPRya/mDWoLKOZ3brFxJUtOQzHZGNxZplj5/aWf+x1
lchLlpgJmynvb6DdI12YUIgeOPVLJk/V8FvPxEf6jSWTNioA1v+Zt9fgKEna4N5wWPxBpMRuAM1D
Lx9WvZ+qt77uV1UXvvqsQpT2F+fAQq1OpId59rFw0CZl76b/HusfdnYP+L0myg47eJCcvo76dlEg
U8tRe6nanzZ9heKVP5jf2o+QjsWvjFozNoXMs8Z4p1nfzHZGyr7pOgB4OA/Mbx0AgXXeEaFTwphD
pp+i6WSaHXKkOwkhlRxeYfzNKgUJ3Kd5oDb3a3AUAFbkhBqhJo6pttwhchCm0QWAojea96L55+kf
IZ+VAPs3P0X1MwpRaWPiMy1JsYmgBgpJxY63YGbss6Xyg2eBAKotEAGSc6QzPtEWWvLns9whNQBz
BhOV9lYNJy0758j1CXAS0ZtBOaPxwwu2zSKcXL7Oms1NiIDdYc7hdD44QdUNxuvIGcw6cCCgK5ce
dnsTMXiwSAJ+6yxZo7BeiYqGjqQztDraweh+5qVUhwO2x94Kf2rhMA9QHArw9MD/KEy4A+6i9j0a
DkAWDYeYwrdhPGrw9/zw1WSMmqlfRk63v43D91gYi0Buq2KJxJrCk8FDqH1yuGThqQDwMD/WnXpX
njolpjF8N/xEkwMQimemik5jzv2A8N/5tGY3e8ajjSwueGMCQFkRdVB1iJXcoE3w21NrukQxgr1J
jBVub+kgHwXe+slzqcSXyf6ylR+0txREA7cT6+bozQtuKT7UYIVty8taV0K5Uz5q3OodcQY2q3Li
nlZJqVCcIlIZNxJ5JN55BwCWt5i+E/3JsFOw356z1C8eA0+w6K5GDjfDLRNG4QvwNcS6FvsmK8PV
P0QkGq5w5EiYPLQixCuAiu+AjyrL2glwpoLuKBsiD+YSTl+F+J7YFbE8TME06SCBP5T8IxsmdJPD
cpidAKTeNEuRNDhnCMsIcnK1BDYKNog9OFi28iXZXLX+0YW3MNpnxUrhgmrnUTlatGlNPBXzLMu6
OH4F2hj3ik9MLky8zngQ2UvhbY1vs842W4FxZbzPqe0EGK8PHjSSxghuxBgw+nbqc89whdwYlhW8
TQHqJhr8eepTAzCLeK4c/4SRTVhvlfZEawDQp1rHg7Pq5v8vymqFiBBvl6P8C68FZKdsM6n3NGuR
pJHqB9u14CysF1Xx0djEAaMJ4gNlMu9cWzFeUvJGy+w+2v98ggHQXxjXWOg/NTVTOo5/NRTi4UOH
kGL92jPFNYCbYnGc2Ysw+m75l1vQOiF/W+HBSogXXIZ4MlDTOxLWnae+lO3WUg6Sq6QCNJSdTOLn
0t8ESwNuPCM40Q8iVBWsXE1yu1MEnsZ+4sBKbIA6l5zzZPR+WHZGlkO2b70Y5jVSfLTLRw2aY/xB
eUoVeop8DgIKJIVp1Mg/m6g8ZeMmIHawflUpiJlrq+Jsz8TTVHFzBTDHGtvyy5heTeXX4AJVUUux
Pmc26bu5iShIReWfLkLGsShnVgULpYkRQ5zdneluDp8N7WQ6H9HaGy543DvMgCGCBrMHZ90HZ1wj
dvjjSXLC/g06igwl3QTqt8nMpHC+hgTODweiikoTsP/cMzIgsL48XgVhPFTyZREoybUi95Ko3gnH
bSJJ85htbxMzcIf7oSIizvlrohukcW5siFGrrnyzjWRXyQckIMJc/0Vphc7gptoHpBpI0zqBqjPF
EYF21aKzsOyN0a2nVnmpfGQAycVU/sbwXcXXn0W3hGWRGS3ViDxGxI0DhwDqwbx81/hXxTirTMON
2TIfUXdWzgBkrwVYYg5IT3BZt8GfhQ+tgogWst6SIaPNqD23yEic8IRnw+fS9YurNY8Hd233rEix
Y+a7CsY93U8v9jhLvX7j90fDeOjFfFE9w6SmS+CmIimo3xTBgRAZgjTK7ppOdxTnhPcYSHplRUl2
kQki1UxdQc6nPm8WcXtlWq5mK+LTS585IQomZ1wODRsBcBNvEeVIM0rITlww2MR6ypyN1r/nOasJ
ZnVZfFG7SxwxAmzGrUFyrE3bO3suKxx4gmscY0q3QiGe/TaYy5yn5ZxIuUO3IeVbZOPFRGUXfXa6
yggsXlJTVlw1FBE1qqRJ+YR0YDnAqpJr0fwNBhx1+khdWRdYd43h2sT/hP3hTQYqoD/sioUHCo0t
dL+vsrP26BBwYeVWuei75J/KPLhNv3Txq/nHgR5Qav+yhNWD9ts611DZhsE7xxC+ICBBqLXVpc6N
neovPaG/UfwWzk1SgS6Jy3owl7LaIYk5dk3K7BMTroMimYAK0FicwYxxbjUB2mnz9MN2W0Osy6jA
Mph9ycF+avWbiZqvYI/bD8cERHx/qTAf+gH0XXpyR0G4C2TaeJ0dGQjkCbVZWGgQwClswsDAwxgs
fRjuDB8lFzxs3IVEcCOozOz+a6DjT1nP22FxMDiohdzO0yzPFxh8ygWNLtN/P11r4myYG4wHGiEe
BP3IE1NM7OroWZiWCvGkm1o033EavwiQGHq8Bz+zs2C+emzBlrYqT9oIN78DKoKEhxuE7YgGaYH8
zJi3+kbpnsmjHpyrdt6lkVznf+XK1co3OYPM0NYQTfDzSDSYV+DFefaMOg6fH1v/ENweGX9cczSI
pkkP7Jpi1CL/EXVey5Eq0bb9IiISD6/lHWVVMv1CyOI9JObr72DfE+c87IqWWtqtQpC5cq05x4zP
v7jw6crXBKMjK/aXGmsFxXSLvm1k4fXbF9/8YipiWi8Zo6JyFjBgrhX+D84jC8enKTC94JkY+MIr
MY+iTVcqPaNafQ7TnSk/gZAXlvJYWSL1xgaNt5DK1gI6f+vdn1L+5P1vo/wUrDm2f5qas8YZN2U0
Tf6VTE6pfGfC1ii7sj0WcsUWHjQc9x7ozdLyUSdzDCinbQrdLUNvSh+dubehcx1yCr9yrZKF5w53
CldwEEAVPqRNj/erA2LZyl+999cjLlYEFiplmKK8TzbCIB69mv4tsuC0erPaD5PjnmuAvZwbBbyl
uITQdisJDqL/jIBkF5CjhDgjnd8nYRUrdKN2+CHc19x5wRm+j/D/FcX07ncfkNQHyFlTtpFkczMG
ClkWZq/h2HnleNc0/sFmqZb+LtHfqHpjk21C8hiWuDOgHflHTrWdkJuWn7Q0OZfiv+p+c7Zg5VSA
t2g/a9bzRL7MLVNH+amTdxtNQ01x1e1GmmCD4UUSxf1xSrxueDeJjDMPAw0npXzo9xL8fGrFj7R6
DDDwUATTkV5kOf0Z5yuaMN4BHWVMKe0Djbfipr+b2ilLDiGiO/rlwcFqJVLKU8ZDRt4qjuWjgwGZ
YGAeLWSX64j9XUJvAXrPea0wzkq5ntJ333m1movZf7sa9wciJ7ulHo9eFW0X+L9j9+Ej0LLLNbV0
i4lrhENkrOrpy+CAz0UTw7tGN0zAjIoTuMzTcsLIP1fHDmcyP8E7XvJoo4ulQ02/n2MVMG4vy+5z
TBUoDX6FobPvgIqqm779Qg+X9GuDmiTzf4F2VdwFNo3K16E7D9TDA7Wy5NLTbNbYTkOe0CJc5jwf
8WAQetGukbEXHNzimAC+6lF32r8ARUTCEMCt0CZrZBlxG1u8J0xJ9AjDKFwOaJ/7MF2N/ZsP1hXJ
R42OLA03epJdzZh8QJrS4TkzR374T1v9ANBCesFT0EDRSnNJRoL7V1L4uH/BRHeUwkOZkb6fJLqF
6W2QPxm3b8JXd716iggfEcxfyw4kVUcIGM3kUexgkeA+Jew+YAuo0ANot4yebcSsOk9/C34u2cE6
uOgTvhD+q2eqpi1hUDCRYrRfqkTToF4h5yhKGNOZRfaiRPR3aSerOgsCYUvB0U3+GXSJUJexHSD7
ZU/jQNaU8IGxG3S3CN0y/HdvYr+AvIK2VGsJBzUZXyMxIPxUF6shxGkn5bbG/W7yCIlRbF1EQ9om
HCIKxc/OXecKnOhNqyzHYcXM32VAbKpPk6oVLxS4uZWtflk8XzHG9sZhMtP+ixlYOD0PYeQiGis3
FsxrKhpY9euhU97JKdwFIwOWSq5iUm/yghEQMPWPzH4UKGlVd/YhK+v5PD9weE+Rhd2wjxb/xvqc
+tBK5qGtihUiYEK8KfuNHXzUtcdzQKFrt1e8MTMgRT5z4z7Z0PgdDqjMTaBhYJ4Y0Tumh3x8WDbZ
rlW4rtEyx+VLneCLy+mFGBsRoKIvCdY7ciHxBRxT+LZqMaulVILmFf2jrSsW8WvYz7l+VFu1QG2m
0ER16JXjaSlfQK6+Y3BVVEbQjdv+CMnRlCIw1okwQS0d13iSCqxysJ9b1p1a7z2quSw3N6mbM6rl
2XeoShPMDXXe04PonqJ82uyH7Xy+S28Z6xO5TjRWprXeERogQ0+zYWVoj66sYJupOx2FIe3IHQeP
2R/db+mPDt2TEBQs2XjA2+glCO1lwSyq09/67sMe8beh2aYTA8aL+T/Zdu14p5eXZXRz8haaBMp+
41d2lMpVX5E7a85iK2mA9rIxMQMQIabIjeGa4Ablm/nhak4QEZV4CibJ8eklR3ulQ/dNQZX2prOu
Wz4AY/5T+ZKhA73hrkjuDeLJINEfzuxxVgj4qwtnHVL5p/7Ij1K8hxCTQMl7w1ie0tTfaz94T9lF
WoDVzlb40VXNICDiAK+daifyatumLUJ6puchsPwJeBNFnO77pwgG3tD8lTUSqHkCxQ7S0MxW4u5D
ZRCusVGXR4cFOH9jOjCMd0gmzIYM5TvagqjJxy+iEJBVnxTnbPeg7TaY+FDiNt4QrNncaUdt7ZYO
UEToPDuBvuVEQGpOZC6dH6KeAopujug7Ro+DvkPBni3TZhdoOOkomEgBSdg09GtPFJi/NzJyvEEO
4Nr26L53z+KX9jB9nhlQXT5oc9MXp5FqBXeV2a4F2GTTkrQaE5/Mv3vlzu44jKdR855pAZV/hGoc
cvzTBMXAGCpdj+C/ieOgP1QpLdG6n0TtDfPyzFM/gkMa7pnzGnevKec9kmyhstxzvzlNsaVz2I2M
w39/QlQIvYZRIrbNikVcDM/QrI2D27nG4b8/ZQRisiuXlTxgEmiEoh1MAiYo50sog06QUMZTXakd
FpX/XoZSeRYNSMvUhEcLoBALVUnTCJ1LS82SlvP+yULL0Hvqn4ltXhvgQpvSRAoNHPJZB0N5qUxN
2+c+7jkDQMi5dLVvhCjmLkbCsrLSXnl2GHgMF1FAH9k9F8d6DTqm8X5RhPeUfbmcuoct6co0Fsel
woDtLuqSQNIpEefOGgqoEtTyelP9K0T0MoVBiE0LoQFeBWunlHCfHIdtWjbkbjexUW+oZ7C1Q3KO
tKK6m+MULyVsNjAyabCzciyjWY1QRtQN2iEF0OYQAO/VOcqhg9pkatCeAqs9+gFR6FPcjk/ylIgT
8VGqUTsFy6hqxbO3kugodMXG0O9WL53zHGJZH/k7gyEWpONwIPKtr6biWipMIaYWLmSrMjapBzAV
vcC+WTNrAXIJRqY0sM+G+rUWjX51TYgXEHu1ne9GO5OmzWIcEwMoPKDO1NKAxLfVLv/vozJLzhYU
RZovIqMPOeIxPHP6UMSi5V2uIFH+yZn40FRD9lAbF4aszC5FZvToABkKmYGaPAbDTGkEDTsjxu2Z
pYSJ5XhVt2nW1Kts3BSu4dztyeipxLjjZQqITg2mbVa25cltsMb2ARlaXWEwN6+UWzEM4q0aatSS
zJF9gBdSbdlbAcB6sdoa3mjohgfyD7Jm2n6G86cQ9zxrKH4r3vQnAATDGzpT9+BMGh49bIIwHejU
poY+V9BggxGAlDSCpDNVwJL+9yVVhfDms2Qxm071RnlXh0B4zlwNZQ6Cimn+MFRLc4+R/hT12uQ1
Om3ETGDZSBnrjwBuis+pqBR0PWk9srfCTU8TmvoJ5SIBvO4xMa0IolTEvMIYvf9eijaayC8qMb1z
ul8FuBn++7xfdaPn99F+aFAOR6U1eGPZYCPA7FgqqJP9zGIIWiajN2V7bVKzQ5mlxEU3DmnTZs/D
HidPocW9DpHsWpCTsteMkErcT0hKLFQOdP3MPp+KZynAZ0IMoxxWiAQalIhQOoVzb4Eo9mBhdEcU
4aqM7Fel0nX3fH4xojTbYTcZfJu1sa6bGB5jaNO6Hb50nXU6GIz0YCXtbx/6/jFLsHOTCo4/A+1Y
mdEGxQLHEUAgBOmi8sElrNjXLbExABNvYywx6Ail9BrF36tO6+9pVjdekwwk/TJ0S9yACcVUJ9wo
ZQvBkhfO3Co4ER1ljx97Nvp16JcI36w+QUQ9zRxc61cL0/ZMw2LZGEa4arn+S52Iyg0wsHUz2d9Z
oL76LQ4vJRDvtmHKnd6OX65rvUxdUu11w+h3lkh/9SYiQbaZzn0/IShom3VfUL8NunZB41ymIRtY
Do0oadRVWxQjG0N5UFs9PWrWcEpt857aYm8kiFJUF41JFXQKMIb0iJY2fSCaR2KLoHfrTjEJE5BE
usy1fyLQV5HG3NxHw9aqVXUaXPM34bOFkWnnjNGSsMutVWkPYp5es65W72NIvHpVWUsrj1yP7T0b
Jt6DTMtt1HaHOh58zuh+tmXr51vTikzDmijTZhqa9aQC3AOp2V6F31Rr2RrnOgUU1QeCnoRJh1Yv
BccdjKqk2YO5mj+FU7W9qhELtsLZAX86o9mecVY35Q1jcwG3zY3Ai3H1WgQFC8vtid2AZCO5n4kp
59PwW5boBu1VxFp67s0lvA11Z5r9+2Dkzblr3focaNn34AK9NkYiceNyYOES7Kz8lYym+ow6+DSA
/BVmEOxC6dDqzHOd9jBexWgSFdheEvC0nNWrGvz+SjbsT2FU2DsEIYhFpA5XK2kou+2f0iaVFa8R
FgfesRuFe0yF+fW/Fz3i7GSH5UhTL/1ReqY4HFqEl6HKOlIivrSMMFZ6BrlMDTN51VyrwyQ0qUur
ib1eMmTw8Vyu+nwMgB1AC6oqEa4NbRh2OU8fzpamvmlpEp3ndPpGqYI9u3izsBo3vgU0p8YqIQzQ
jY2DcLLPtC++ND2DRisXjkogWWeoMGhQnal+7p+ygmvdROQA1ia+wFx5Q/BZLlsFlmWo8L+V0jko
ta+dqsq3LkXUvyZkEBoFrDRRcmvK/K1ULXEdIOcp1US4hqFrcAMzYkNw46yyBP7EmPLM2WNVH0zO
44tARCMZ8LN2oBNEyDkEJwY8ESu7kuLSmSmD0xS7XZ6X7R7MIYQbJ+aOgmK5GOOx+iws9WsMeTOl
6/erIhXVEasK/B7XDZY2Bu0NBoJyFVa2DeO/To64kpKj3gGB0KUxAl0Bs+q2wzHMmnKdR4i57Xok
18N3mL3VdFnnj2QVZ4Dq9AwtI1k7GJblyR5zbhe1Ycoi0YdkMnKJiES26qv6h0ovLOvD4YRMEb5U
z6GTkYn+aWo+WhgVLUDbAPoAL9jM3QBXb/hBTa2/c2q8N8yr5TB0X6U/6sjABbkaYwHIKUxDqK/M
27SaMKuQ2dkWmctq0vXqow5QXetJjSnZRWWsERy1UpzauIxzdsgEhCtPG0zhvjOn2m+LrrH2ikNv
WdGQwCv8ypUYFYqJ7x0pTMtU2GcGZoLFS8Gq27UmseioL5B/x7Wwoz/fxWwhyTuI5qFta5YRNi7y
O0sNjLDuX2MmRS4RpDjxZH4LXHcE60Z6Eb2t1NWHo5q4t9H2jWNNm+hmBSoOjPkOFn5rX7NooVoN
QyRt4aZh90J8ObZjuAwuiA3uwXfkb9KjCqpfanqiFCwcc/0Ko3YlmxfiobDeWKh7sLWczVQr6NnS
JxAG/aEA+WcSKjh0mW3ecUNx/OXAbaPv+UC6Sycnz94DN7FwF+qrQtFzL4+BRpWa23wNowNQ/TBZ
VngmLvd7CNDrA7/LiahsUjbGGQ+pz8SOKf12MR7Vs41zdES8GTpabbpejjtfSmINffESmFpxGf3s
NtXdm+w0vDRBTwCOrb2KUMhnU2XpttfU7zysMXQ6dXAP1YklfY47mpTulkmjvlkdtldk0Q+9+2yT
IbonROLgtZu4IkEDAjQFIhLVj9qYYQlj8SXt2jn5SfMZSDEeKIfJ66NOoA1nvLKrxJyw7QYCm/+o
Gt9eqE2FxZKunpLG/lsgOV9rUagz+iOzAEWk+aplXtqFlIe0vLkQhJizumDQ7Oeemii2lWFCdvUL
eZ+Q8kOHtfEbudB7NcIhWgVZSSfT+mhV5tlUe9AQCDI2yZyGF1z/7+Uq508HfYn+J2zCq5n6DEey
MGLuSZKmVpk0Ued11Ocie0Zr4C9+xKEcTpaZEppEkyAe82jDyltfKb0rmrq0aUpZfGGQokMwf76Y
X4Rr63ummT95k3Lms9zPyUwCmrRgAZmF+ISOTIwc//ukXhEWMjW3pmmgKPZy3qchfuQxbLvQzZ3D
GCg2PhX5jKuu31Bg+Iexs6jdolPtNhr0nLpNNw7wDtnX7sEX4Z/Z6OqaLcs9WOG/arLivUSRM3/8
fy+DX1KzGY12cGEY0NQhY8JQJVrEobsJt+4Pk+r/iydmGpgrF46G91fpgbkA6olnPoY3SqWmbmrC
FXWvSaG2ySbrZqeGvZ8ssrBMQmxnHM64UwYa44hXeOB7QaMvwykFOWbaxJWTE4VHp8fHGGTmWrPx
ZU9PXU8+gxTKq9/lxkoT+OBlpZinygyRoiQGpU7PHRHAyJtMQ160TNOOQc9926r6pnEGhAAGSjqf
89XBVZHNBDHw1yF4CQE99b5RXcpuuCUGa40PNmEblZx/zQ6BRxqgXVJDHiICwiND3Req8Vpk+Yym
BzAuctgOVs+8FMQYPqBFYzDbjNL8r46rkXTihDheG26GZYDG6NNdl4TodkpBIhLtoO4iupLlujTM
1aBG/TZRxhy/sSJPYUSUl+1b8YZsrOqZgEwOEyNYt5WAgeW47c4yTFyuMgNJlAfpdloLg4CRKv4U
uu/OwfAvpqVny9yocWlSMy8auuP7Fvrk0k32cVAMr3OlEetNS11J9ZfnGD+I2tG8QFj6SVgZ01e8
UaroYuiNUbetOBh1/CZeC98OdoLO9bJu24QG6KS9Zmp1JFrDfA/wwFsqy8jk9h2Gza4/gCuNOfSu
k4qgr4pI7oOIAy/1cYHGAq00fjECS8b2NdDj+lUM4tVyW4VzZtgfu0qqXsNpillWeHdN/oWqGbnb
p/a7Vt6ioL4hu/Z3UUUtknSoBKwuGzhBp+EpTA8RejKQAqEga2NqcUKxEHay/DVL0Mip3HSxjS6c
6G3k9h1YRy0DmZ9X9CdoQk8V+JwIh620UKQFtqH8kPVGW3FiQws75AzMNfglhxwMxXCWpoTZYbfy
YuUpZNk6uRvGYF1TwyCwYUAxArfXvjpMESagVMAtbuRWaGR6JPVKbUAylArOIL+3KugCeJYqMIFq
FCNbjfOK7lk2AnrUn01fajtMB7FnUvRSeM0SN81IvMjuEi8O4NC0WGnR1dA4S/Sg2YwjRKfKcjMv
0C95aROrq7lbkSbDsp2icmdjxliFblTSHXOabR2iJBrj+uQ7HQbWDo6UT1JvH+Uv0wQxT5gwo3Ke
/VNtv9mar8GVQ9XYqBn8mhbZJHeJSmOjufnZ0JNnj38i14ajNMiLg+wPHM+e3GVl1cmL27Bj8ESd
c7Unmlyjc9vlaCY0F2lmmNZyD9WJzChSszZmECtrtcRwqYjkM4/C0RtiUJaBRspe1Sng7y3IN/3K
imzt3qkG7nBkc62Mo6spEAV3hT1uRBpkXsIpfRO5Lc0kdcqPidCZY4AoiuYXxsFTn6XLyRHuCtW8
vW1AKVhaDjN9fiESJvPGKKAIaFCTiRaqhNWPzDCcaFWHDSulThzFCCshZ2ZQThbe6Xj4nxfwMtbe
JMhJs3X3mCmuyu9GMtyWWoB/rparJk2R41i28/9fSCLfZAZLAO2fGH5D2xc722m8UBLDxBCLuWTW
BKf/XlRdOSeGQlxU4r+3Nnnfo2AQi6bi1OeW2AKWffebCWRe7JonUdAVFhFT8gm2AsmnGvurX30N
80dDm0PVxcZM3cK3O/N3FbIVG3ui8zCGPvg6c+5vumkTLTG8o0/SGKlpiOzcQRe3/166/xSwMUV0
1zCCQkCt7hq1IJbJ1n7TmHjBTqnGTWqZw0EGlIG2XjqwSltjD6eb2SZV+77KMCl0YWd+JxUZFUJb
yarX38yJ0xg2k3LBfAfaI7monu3D46Q6jtalo5MmoP92UZ9/O03wDdjwTAnmnztwCDYQfLZm+q0C
+Ql9ib92zrwprW5vObiSA8sxd11KE8yON1OckmMwWN0GKpIrC+Wf29HmN0mTySJIq2OSAUGNbH3r
DhV9uqkkjLT2j5oevfVYj5Pi4pIE4fkm4QNVlWEtZyA1Skt/YYyDK7Jwb70wYLJk4XTVp+BQ5KoN
49cWHEUevWpHTz8RixjohKO35w68zsavTLGBSaAjeDCURdZk/WYqSZXpQ6yvRmvSYHFmztSgxm9D
sAcUlL7HtANUV39L5Mhu6c/8gQSZMHDrpE3Um+WP1rp21MvUQf7T4lHbKGqVnWuL9y6r11rBRUyn
neE/ggicq/jvEqBRWa6egb7gFqtp4ChNtGNQlh1dzCqVuMLGb/+VbcIMfaqJQtJuWvaeJS4mqDYp
rh3Qx6KnmxuQjfJsR6YmLTe1VBgi6dDItUiiSizLZjm5aX2ou0tuWu0uN3t56GpEM06mr2UGuJU3
/nR759tRuunUuy7d1UrNlpzCbZp7yd3sc5jTUSzOpQ3qOxztN7NhKFsZ9ngq9A5jVWP/5qqh3YZe
bNjBcB/XHEgi376UOA+9fKLhnzLUZKZ21OxJPscoX4Sqfo6trMJZwk5L+wTqsYJWqbeYq6STSPc4
32gfKREOrpwujbDRYDZDu419/5n5JhGwKerzqZqYMCIO11RMbrR3HtAUjrYrmnMl4hQmjIwQQNN4
tr76mJGvaqb3ALTOe+Jkr20GNCKpGnuNB3VmqeDqkNXAmBmX32JAnshMEcd5kIpdUkb6oU/dfwD8
Ya1q/triacJgQcioik2BCXR7zoA6r1ye8RMN994DSgldTqUTnpXBlzk031phKzfdeOAUCw+YywF3
gJMezLdSg9ePs73fqhogbiPc9zEZD5r02zU9SOYAKb6vyB3pU5go2DNj2xmjtpWCYZeltMmaPiOJ
v2rMTU+wEEAqxetU+vU0mbEKzc25HBep4cTjO3osUuoEv/E8gu/RoNOeXPtV2sUsGzcZ2OdQ1gtb
MxhP9u16QJa+UgiSvGgxdBt4oHIGltJW9VdOZNe3tEc10qdoWgh7o7LTOcdZlhcaaUXDhNMexV6z
jTURrwe817AqYpIpXDIMqAWnBMiz63CENAuVx0Av9lqBrG+0TdapchA7EqcQXEORDsPURZsgj2bn
9DvRF6e2Uq+c2FDLynuHx32H1ZnmiHbC2kvzIicx0exRW04d6kc/ta1zR4iLgyqsdKqzn/CzyLbw
NFX8hNTeK1/mOtwRkEyKIm+IPFRSLsv0JQ/d3YBiviYp7VrSW1g5HbK4XlpQAUm4llqEK0zKfB0p
nboOJkToGSb9TVEb5s7s6R9EXXLA3pHSbsf2XjFlJXVAYeISfyPCrJ9lxDEqh7nAbkZqRsHMWEis
1baC/KpTXEZtVolsntwPFK19d1BMgz5hiwrNzF9SWmhi6pWXZnAxTCkJ8TBUA+sY09thTjR1dOVt
hO+d9nA2lGTCXpZn11id7LPSmndW4PFzUH4FBwFOWXV4njlq5YDlI0NKXRrhj6PTIbGi/rNriWUy
Fa3B/lFlB60nQp6WVruL6OJvSuxlQfZeauBXlCA1kVkH+dksIECNhVyKJBIsTu6W886bphBi5aDC
QZvym4+awaUCkGlqCuzfFvhqR4Z7wMi89qkxiRxkRmg5+cJWYvWFvXVfRIGnqNI497K4KMwLjtD/
uwylgcist2hgqzL6DBKSyn6HBRsxX1s+izH/JO3r0Moi3g6j/YSs5xwCAQFecaiWyv9uOOXp48g1
YxJf/GDEU88IHrK1ZdPRIuWECIP4OvRNt3OMWj2FBDQhyZ69r7MCm6ktX3kBZj4Y4pPwCv+Q96ly
YFrxOpZQdwTw0KOjjOPaCHhbSmBOG4hy97LgDK6P9CZHI6J+igp1D9H40IQYxQecYXrZZwvTtUuP
3g940cYzch3wKtIBL9dm4qdKXCkgV4c09umTGxY5RVbT78qxJ4Haiptl67iIFqtnWU6xp7XFg+wf
N2diKpBHFuSRZDH81rSIWTELULphqx7iuANq1OJY0KbqAKFKWYb/DN9uqIp2mTZNnLiAaibBSu/E
HrWUEMarSLF6+UF31iJkmM3UXYnszai0f6NCXymyfena3vACQn9lh5tpGu/mhAYvzlIMsT08mar6
QhhRY2ENPmyt1Y9N1zDhJGBhss2MgCj9O7aExRC8OHKtwtVYNNV7gOAYIb5n6vrwobbchBONM9iQ
H4Or9UvXp3IFB7Rjy1t1utucODlikq3XvHmctL3GRDnSdmGAb9Ip/ecEv8/P4TIIJDHYF3TMnfn0
0FOO6txeeRabe7C4Hd08CjsMtbili7ZHGkIbl9P0O+mzzV5V6g3W7XUGcGJlt0AAqt7ZJi1gFfyP
p8BFGl22brlMlTjA9DxtMCRyiO4jf6vBxdNm3J/ENS4rKi2qQFSAgEELv/WqsX1oGs68MpjR0S5b
Xta7h9Jsdg3qUxJ2jVf8pMi29TDdS9u5yMAhoB1DeG7r6I4mTgES6ItB/Z0WLomuyXfdT5LpeXKs
Gxb4Km7ulh9hITNn1Evg/mZSiZaOzLcig5Umo+zI9LO8pC1F59QUOGmQ9KnmSzT032O4drfdqTsN
itzZqdRfsB2tyAwAJeOqSJJVh1kV6xPNWFbobKVWQm4Z5+CqqnNQ4XqBErzrbK8OylcRY1vPJ5es
HsMH3I3dgPFkvKLEwZeg62fpcJnAWcLsrWnaxZVNb9BG31RENh0vzj00W1QSGOgnSdPngbF1YkZG
SIgrnyEAw1dsASv4n/XokgrrfyZI+Ch1081AgszaDX0+LZO13xIAKCt8lsM4bm0k3bU7OrvRHB89
rqQLUPxdYYR/UU0SNqfbdWqJW9e3OHaigXg3BqfLSCJPqX3zVtvEmbFXVCgDFkPbbWKlfrcTjfpr
VvtVgocv+5zQf4zb8HtCfHM04IKuojtkCRPL4L9g79P6oAybVLxNUXGY5+t0d4BTdAynsW1XjHQf
JZAz9bUsXvnV96UXBl40HINmH7fMgO+YoBXcJ9lPRpDnyCCIExMt6jl7JZkoD+jwWpAC7XYmSOAd
C47z4j9symE/Zl6VGmuBXF1fly1Rq4j2VmZ76otLVd0IFODgjsKNli52xXzam+lfmP2OyIKrr1j/
Z8GKX9rZYlHcrCU6M7w+tNrYj2G3RRxr6cbUS6xLBDMFqOLXCd0QWmbjHntjh0Ceabt2gTfs2ueJ
EGy6/+5lKs6ENVq70cL2sEU7ZGd7bBH+AHVuz2pAhB6tHBNh+7iE8ZXEq344kJc8qS9o/2hsgpFo
8ObT07UX+Y5hRL3ulU1pcGxbE0OjObTZNy6KuSvZQp3Do0/IY/ZIVD5mtLcnI1sLTlNybY2Hi2MZ
QgXSA1pqxFXctbcZob3jGrs3IDpiVx0B16JevmAlGY/xLsFlykyWLEvrhPip9IqHpFgkbqtYdl+4
fh/5L72SutjQK8kW/VfAaZYsOvZvBHfgB6rt8DQ2nI9YAy02/2kHpEu0B4Hiu0K88lm+wkTOfhCE
jIt2DcjCrhk27uhJceGZBnDtg+GhDOzyixzDlU8CKIgm1GDGGhARvxf6Cdk+aNbPA5OXlVjJNdvt
Oyjs8DV81bfhGZb0ig1UXMJX+x8BScHelatuQ5StF56VcU06ZdUeyMyN+WkEVp4FS+R0sNhFCZD9
F51aoPe4oG7+Q9qr8JP+Eo8i3/wKjOEvfDUetofvw7jgi2oz2uMrvjp8zbAhE9D+Ny0r1GjIzv7x
XItvvM5Qouq/8T160Wc16ybaJ3ApNuEfBVjxjQyo+sYe7GmX7KQe3HA5sX2vnEd04nKY/xCZj1dQ
d9hZaiqEA9pPrfRS94HKYjG+03gkSKFp1j5sjXXtwZT4pgXAZTOjN34urmSOemWZPXHl4belcOjm
L4h05FVMtVb6gHwNnAJWO8iG/Q0UhvtPIIuv3t0MksWCGcy4bF8hrPSrwaJgW9xCdlx0ycEud05B
dQh80Mj4n9NVHV/hMPyQLHTv5F+X3ly5Hgjz+RtVgh7YsmGcrLolADzOxwHxGfmya69KeFW1s5+d
2w134n3ckhx26Q8MSBbcjJvpUb6DMvS9fukQqx3vh3c0tTtjq23bDxr15qpbiMWfuWeetXSe9Sbc
8qeDulev3J0bnRTvbhmsfqp1v+DbT+UKY9EVqMMKKPzSXTnLfilXcDA2Cek7J2WDkmsLSvoDhcwy
9cKtv05WGAmXwLXIFgQht1ZO5ov6mM+kXyRfL1DsHLqlThLx/LOk3g+hj+tqJ7EZXtWrdTbO2Rfp
DjjR9yOxEGvSrDbjwf8nDtqWS78Yl9miZhqt7SeF0nVJAN3AYRPD7BIC97u42Q/cJcJeNgf1B+Gt
l70RrOzc1Y8//Qp+4E2Jtql9UoFVEGvEO3uZDXhXP9zET+euX6mqg5V4U1bdETfn0eet0so7ktrw
YfL9z5G35+Qcfq5Ve/VrpAgfRfpeaE9TPQ7KgLb3NAU7fln0kTtvzm89VRfrEh967BxHNyLCAr07
sngowRQlbBzLfP6yNDk3FwVPrgqchEsvQHOiWYzRtUflAQ5+RW9ZIjHYwDRjIB04N6BaC9nwN8j9
G+boDcE6I27l9tJKL2jRYO40wGkx3dHwN282fRGu1OQKiNhF4J7f1Z6+3oqRKAPhriEid81ghETr
U/g6rpSVvTd/mDpeEgyIe/dDHMFzwcNhVIr6ZIRLuGEsvodvtzWXtVesDY9hK0qqZpf/dl/1b/dS
vGHO5oIiK2nAbMqdtUY7/Jf9NQcr437A2Yx0U11LBq5XY5d7hMZgIB4ldJk1ctfG9IKITFCASS8G
fmNjiyXa3rNsquuBWLNoS81ZHHGCOLSosbwt3B0VuvmCQ9X5Ikhi8LDL8zWKfs6HQ2mvDY5+0BWN
LY0Ffnk1lczFNOG0cRdt7WQF3MqMf0Tx3mv3EdH62Q7fYzr02lbZTtUZEZkeHejClP+Po/Nabt1Y
ougXoQo5vBIZBLPyC0uSj5Bz5tffxVsu2S77iJRAYGa6e++1wSJ0IEDQ/2oVVjXKDolLugPC8SnL
rgl9Biqg4eub1/rLT84RvHOxEpakTDjpl/EPGQUAQuCf+bMDhlOSfF5Pwpy07KirmuVMcob+QTl2
SgEWwfZyYrrQgHt2Hbtc6iNXAM8wKHH9NcKrWQIw/SnMFNmbFZ5cBGgEHY263WlvT7DQRLgofoKF
Fmtw71/WNSzk3TShVfIrHPAycU1nabVnVjN2XCQDKELZKUghSYEW4FgFtJe4jMWeY21IzRLDvCMk
8U71+XiM8rpwYU0WRZhWDk3EErWicS2r98b6mciWThI8Z99r/Zc9UYAiClMNM7tMYtrX1IfT5LcP
sLN299maULA8icAXCSBrWMr+ajrka60tPcJlj+NQJ9cg/6y0w0Y436jcTLZ3dTcIn0kB6w/y5A6B
rzC7Kr0YPRLrQBpPw364g+xihn9lnJ8WbtKGpnnheLe9J3zWkNZ2BGwaHJ0J8HAawNo072DapWy1
zCdDM39R3/MJDf01NWl2gwV96f4rTEghNs/NfY3TfYcEVkD+yZ7N4Rjds8C3AV13JwPENuxxnOP5
bqandt+X2MscEQ/1/y83wUbdgO/TTzGK4w83d0UbttScRFQ4sy9mu+wTpX0ln2VgU8sxSWNwQVif
j7TBqD/1ZsdDjXNMgmonOGiyBHtZz9jRM8Pf8lipbtsY8rEYSN3YKsBJfNEkws7/FL4QSl8xgA6T
CsEZd9Uxf7Zf4PC4qNqX2R5G1xJ8nksSdvm1BE6X01sfbb90ZlEjSrS6OLvLg1ONewXGymQXv/Mb
pxTINSuQCOK91COSbbSpfBe12o9QwIPCns+TjpJjN1/6t+yTtxRjDqDLDaAOrtKHDiD7+U3KYufu
QtWM2g9iFKcuO2VMb5evE63hoGpZj0PWF5so4f9mwmlB6sN4TZyS84zxcu9QpOjICXA80WfgESB6
V/M4PNA4m/yiBcWOUdN7WnO5h5kaeXnvdWwqvSfJl9L80JJTp7c4EDSkXBLn6kmOphxZRkfW6ypP
d69Upa9tSH8ksyYjD6gt04CDkee3tgIVZjWIvDDzSuVPjdLQLiSV7V9F9IYYhk7bnYOctFiBgBiL
8TW6W4RJlQlI7C5ab1Zm5E9ZK92SpOtcbKyXdGYco9ynUJuVeKSTQphR/QLZKbUNc45SE8G2lgFV
YALtPHnudMWiderIm+zn35T5N2xd9BBIXiHUDQldWwmP7bZyQ6ZtwUKhEkdnVAiKofFfDF3liN9e
NaJ7d3IxVT4ZrcqryYmmHOhHtWoDxINjgcwKR9k8nNYVaYi++gIf/uOhfS1F+VnjbJ4Mda+zXPdv
ks15FNikK1zqNx7W3yqUotnldvXMG06SF2pzattYuyDWCrmYvugQ+RaKzkjTIOo0Fm9YqV6tV5oH
oqkk8vTxaWXMoRs4AqCS852e6JixN0LAaqD1rfQh6EfrYX1PNyTNqJY01fLltn+XkOeEMtJU/OVl
vHZniziC8WO6f6/bl+arkAK2pfzNKaCdeRNoxEv5vwS00f4mHIY9xdhO9F4nRwzzoxiyCTC6A5T4
S7nq8TvuLJfz8+69io/x4nQO9nOHSaKtXI7i/hWzx44j4umT+LrDcfHk3V8avg0ELD//DNDZ3avp
bvzWU9j7xzbIwslZ3dHGqnxMXQwx9PBd6nqbIYKHxMuTvYgUop0S0YHe6bd2B7lstzgwS3aQcHnV
dte70cZPhOV1x1nffm1caBg7Xs2W1bfxDUiHy25y/JYidm2XmzKxmU7a993mPVzBHy94ybuYpxEY
NqpDjQdF9ToH0++k2CxU34+HTU+z2SiU3X7wdNbTbHdczGBSYs06UnHqciyVN+1xGqQzf2IskCmz
kmK0IhI76t3JoXbX/uSAEcJucyAWx9IFIMhR+ZqjIlw5XxuOuHlUHSIXOTk3oRVBhfKYqyEPdoyo
CSlkIwZjsYE+9X7bhFP12N+1AHHCsPjVDBMELobfZ1FaOwrrWXmdYsmv+TDHb8WOcv9mOcfJi6PS
jjSf/FGugFl5TGlUNSCGWciPyUknU7dwJcbAlbcMAQcVxugEcqw2olN1jc3WhRqPwRIGDNAtzlfz
d1LZODjtPkCNFUEA4KPh8u9upAzYxmFw7t68O6s7gnFjiqP17Rnq1tqV1r924wq4kHGVOWffhcFq
rCXX+utZujYeDRX2wOSXJmic0Ov8xLPaYSF7vEoAMMWO/sSo74d0vxTWVbun1zrZXgrplwHLYWCD
ljuzJ0Jh9ZE1EE83bXj5CaeJ7pYr5ocpPTWIeLOzyJEJ+owRZcAm1wACi7nFpnoaHtcJ/yNTCyyd
PXeN0fMsZEgBt/8eaXTnZ9xeMuMkE3T8IDD+kFRwGF/R3XWZt2lf2/orz/+BpBeVALWzNiGVI2rQ
hWIGBwYFzmCEeNb0GCaYbOsn6Q9bOyP2wi7/CIMyiFjDzpTZCTo6tnqOsPHoFy/6aC+90/xX5gdR
exb8bHtC9tekX+3jOwUfsZU1DgNKT5QuvtkHRHYrwLo8DOXVy5M7SQ+AbFrRsQ5gNS7skcAGSeJK
WYJI8HMz8tOf353ik98JFyiX8zddCwpvej+78QAqwr3/V/2zjthNsp3AQotIkLVBOJjPN4F9NQXi
TovGqIjzK68Mzlqk3zW4VukMkz3Ju4Xst90Uyx/PDZWm9/zsBQADB3Z9X/areHg2vnmdgZRaX9pQ
+jjZS/uwp1j9BTZbjK68eR3fRbvmPILY+GhuzOvrg/nLgMJL3+Qwv1qvj79nZ+3tfsvfzFsT8wL5
G5J1dF1syB3Tflxx9vI74Y2V4vKNgxPuBcEgL4jlYngpXghW6obTlH5XYRdOH3fcDPZzxdLs8s3w
7zd+Cp40fg8SBpgcfxDdbC9eFrdvyp/oKWNcG/vkLLPMEGWNdbHXQtHLPtmh6ysv+MK/mL88297i
vNKrsskY22k2n1/Ey3okq9kCSyUetpqtpHbFj/RbxN7yZ0VoUXip7iW9LnF2Xv9afSccsCfmVyWS
PfNEl+Vb/JAdooSObEv1m/rLzu8DF7e/sSREG0v/LnvpPGSGF06BSGL91ZX4rWaXxZ5j/vQ7u4wF
n+u227HSs4T9wkWSOPEbfm9j9dyzLO6GPeIKe3O2cHVpLATP3s5n66MooZZC5M7ywwmf2uqdYswp
wu+7/Ul+0e693H3PtLg6p7Arn6AIjsWw0MHP7lRno1OShfUbmIoD2iQPgIycuttkz+mBz5mocXXB
XF9pIbdv3b0Rak7Gt47K+o5mB9Rucuit41IjjGVG8dsPP7X8eV/faZclSChcDr30ljM6J7j0Q6Pe
P/BPCTH2IIxdCXJdO9OfZBWA5gkLjJDi+ZlYS5mpueOrGgxx/V2cO4/EJKIuAIMSzSBHvH2GzvKi
nrQLt7R2UQ7Lx/gn/6Zvw2/+l/Js0Ci6MfVFe4nv7HHhP22/PPqs7gN3mBKlV9Ub7erEOZ7i87V7
z1XHPFL6lf/Gw+qjMLxseyEWYke9YrA5W2HlTTHypO1j+JBPjwuHooWDOpmEPOLN7nFAmZb/W4UA
3T6UXNhoB8t/ROVbeoROfiFFwMuP6ff9lF4Jvz3cbzwBTZgGrALc028C48Hf0kTos0srHg3bOkB2
8bPPiUdbjDdHiooX+WN2P3GmUkUFd6/eG0fzv+QgHZUDWTEnTAdaxNmaDtv2OxRfdP8Mqslt9BMj
ALuVGJH8DoKSkpQlvfmhlEb1FMkON+mN6jKxxeB7cKxv8UYVAwAs5IF7pybBhxG2jIFgD+2RPosX
5Vz795PuFVA5bMglxBXH3eaA2P5v+KnIgiDCiHWIJTa1TRQ212a/BaXbf4+ueDP81jcbFzkHVA2S
ZnbTD9ce1EH2JyHeP1G/PzcBbMjfg+VL3wkc+CxgOpE5yt8SpuBN9hWXQj1JR9rJyT9w7aFwAUR2
Qhef0o995qZ7VFDe+MbZMKoD8QzySDxnoelN77RvclrCF3py9B0qZvWcA1iIyJWmnWJ6jeZiC+fo
joGWWpNlhawQ89Rf51cQK0PjUCBuAT5r0Mxk1j6c7CQHKltuB9j+TYjKf+1B96yD+sIgHghb/TNH
2cv6So8k/yo5h5Q/8nR4HDPcre6zOgrwPRc7TaT08pFFCkAFdumfcmfAjTx7p3I+iLNwRDa3b64T
Z2O7Tg7Jef43vuV7OsOzb/7yw0x9QNd1iIfbxEFABxb6bn3JH4bP2teumLRcHdfariEiazc1TvmK
kyZ9pXpAuvPJR6hf50/xwiUxFEd5IQCp+JNuPVlbyq7bb1BGCKMlOuFf9R8nPeFcdS+b/Gw0j7Aa
+UXIWaDpNxDCc9NwG4pRYwWWdOIcYWwvdMb5eytRMOnfKYftTnkOFwka9FpEAphp2xPAQPAqtJ0A
oPHm2XW9H/k/jCJqEdTATZE+0igRHKwIihim6EmsU9VdFvWaT3RnVXcwAn4Wqs6asAgc7nCUacUi
0An6HPo+0JPq2VwtAysNxw5/2XleX2hMgaRvHIOuIpY/umcju0ixF3V/FN1cCrqQrYguM0oIUukp
TWemlENMPN5st7QwAF1lIVwh0KEPHamYx5hO6PbA5Rm9YThBElAIPlEWEw2oBxy4oJv8FamQjidU
oIqFy0N4lFdMPvNfGnmwHphfLfSv+uGDU8yNewAI4lBidbJFPu/kwD7K8b1FsgUW/tgAVbUYmAKy
c7oEsn9jD8ZJQXpdvmocxoYW5pjUEhM2mH8FSQScFot48Po9N6h0LZnyQTxHQYQl3ZGuwje16hqM
+6eQiQKAABC3D+Yg84EdEka1y+IMcSo8j+IiXXHsrhSlC/15m/NOq/gdTKn1obmjSLO2+S8x6Ogt
NV4MXjZV0gMaA7Ju8U1zht0c8Sax/ik+0UL/n0307mq/f363O3P37nN8oCQ6Hm+3v29qIC+yfy37
1/9sQg7wkNt5gvOAv1vKjBGou4yqzAJVsJipIUT3/9culffNNm8T174jLdvVjtTy2DMO4LRcEjgJ
QmKmyWe/Q7v5jgOH2On9xEW+pJ7m8tjtMhcGQPgluPDXL3gW9+mNj3r/jG795LbyQai7ki+HA9OP
xDfsFK2blzpEQHB+U8PSSZ3+HQkNVg2PINtd9sUzfLJudDDDCd7iuQ0EPOsQpHbCsYTJE2iUa7Pd
2En4To/1Iu7U0/NZZqzN6q5Fint/n84cD07Whd2B6Tl7zBSWgXSgEcVuCiMoYbpiPygVImYJr5xr
ks/5OB9kQBONvz284qP9Go/5VQ7M0509gmVi5NY+YgHj4BrXb1koXVaqF3kHtYYz5/RbhDK9Dt0j
8/UMi6J0238V5y3OcsAM90Al/CzErP6GwEinIyOyY/Vcgc7m8fGXz/qn3N/jdg9u5To89y5KT3yn
DjxHe9xrrh4+DyfWd+plvhlqx8Ln5mNqAMOGD+DxzsReaRzSFSYmCcH8o1yrg+4Q7sar4Ok8KMzC
6Qj/AAAzz3iQjSvBrQ6Jmmf9DDTABRTrWSPmczME5Wqz0XtrkPxDqJt6UsBw+RNfOgcjGKBRQbsC
MxmvYNmnO4W3vvttbD0aA+XAT3NAGXnpz+OpueQ3hFCngs/q0vn9CWsERvb35gCbFppl6nXR820W
ITDZRXYVDWiPw9FpO+Qek97Blr+Z5u37hwPvQP1E7SVhxVp2UFPVz/GH9AJ+Hjqnt4aQrED9JNue
m9hmcUdwR88bLaJNOgaMLnRx7Be7lnfTHayrDUGxejz9Tv/pH02sXJqPJEyPAN/wZWPMp7serhQO
5n+8lhnys9TcsWZ4DwByBzyYMUWKvciOTAn+QSNR/y2/67fhA9V9mfMHNLtgOCKEpH0EYK4ObNrQ
qdCD2dI/MU4hBX8AB+RoROqYM8Q0wh9/c/HOmaZ05GcHsDzW7iTAEN0te+Yn+PFAY/FMfRAV/cew
jIEetlpOd5Q5ODyRYhkaa2tYtjY9AZiW+i+zyq3Es2izexNsQ1E1cc7Ov/Sf7kxgxrmhfBji8jv/
lk9JnL1CSnrIAZymVMdO5yp/Fj2IxDPpBn2LnrXZhQxJzWFFoHPd/G6sVwgMVk+PKa7RgP+m3+rv
+qefKL5mFi1APM+Fk5oXwiot8+/tr3bSU42RlfnhTvmCcFzINg1JpJ8DgEqUrghVjYt+vcvkBijo
nU5Mi/tXKB1765OB0rK3FuRcPmhP2dN/O0ROuwcNSAA5HzMds0u6F0uPk7n0V9136b5/XX4gLcgB
zXw+pfGPRiRXI+F8VJznKwDE6ST4jCDFLiAZgZMVlen+rjr66BjH7ZM7yHKYv4eJz8mv3ymLM/5V
fUiDx2E+c+DW/9TDhz8yqWFMkkdbAK+Orkf/x/TaSVzMqI5xUPwqVm8mAaG7ioul0YuY3eJlesn+
62LxVz5hZfppg8ljcnyR+Etz8R0eZvtXO95jXC2nlcVi+MQuul6hGYZrkB1IumFFSPw+WPkvuScg
Cd2B2eOhUvbzHv4q8xtWlDG4n82zSjXtFBEkl4A3OHZslx7JoKwKjHGGnRyiszPcHsGrzJV/wj65
8/kcWY5YrH39/Lgqxw1X2fX50fBG7w9O1+gKlKPFQZlc27st/Qx+ZwMxCWX6YJqr/WofqPNuCM14
gnCh8wAjH7nJvzQgDwRdXfo9bnDUyXl2GgmGccCROYa4Y/RTOiRrcvPuZLf2EIyxQ+kOR8P/5HP7
zr6Q+cLkSaji2YcHvxZnfZeOK4IRcFvAh8tk/drSct9N9T+E3walOpXpLLO/Mq9Y99VK0BPCIboi
whl5c0elAtcgKl/mmAgawp0vRTR9P+I5xIz5LlxFEpIuJCs2WMJV4pJx69upKnL9NksPkkQKRbT0
uNXMfZlv2m59EeuK8G/SlYYKX4NcIAQW0czU893X0OApv4L8hlb+CfU/dy065Nq02v02gItRHh0e
8iKjgZcCEMXFTtwH9+0jpyX0kDfZFletiwdNStwsDdrBEo7GjFQL3Awz0Lxv9/qoMX9q7sgoNEbu
wIFcU/6vztFfT4YI7TRh7DffeTZbgey3AYrgQ1uJft+USG/WqOr70bPqeW+k6brTHmS4pIY4x83A
VEjP1OI4gj3H9SrIFK2A6RSVXFxMhnREIMUzS1xX9acRwdy0cO2MteyOJqaruYDi2eh4pAijrnCR
HHVTfCYZ+POGOAtOKjJTryYMIf35/aXdTgCAxpGkcBHoCMwOidg7ItULs7opiR/mxgK6DpLnBQVW
+FBJUAOQsLqYM0LmPS8PdfMLKoc7JfYkkGdPEmdB0faoKh/+i58ZVzjMtp4gwEOeOeUVv/XdbTjd
VvfezVh5K0783aesFzaBJru1cfuSfK+NYm0H8cSkRwC/YxrwniwSHWTRylEy8+0mcUtQ6gC2dlXn
KTPR4Bjc1Y0UHjbhH0FSIxUem6SBW1ovA6u9+LhZy+JpTc0cxXS1Hs2cVrmCAuOZj5W43zsXr365
Z4h5kiyQtwfu7DLsWzEUxTTiEQKikktAvNhN0SUEIKnl/V8ajZN5wSNztR7FdZySK7JFzv4kKHnF
qHslto2eiXcBY3MA1VQWhdfd9wruX7SuLv/KHbMk63GY0GG+Ax5djJjZjQN/hdP4HLTMuQj3ky1s
aRb+NEUmXEMmX+0R1/UjxkDLc7KhwxBowJtZESqCGRTkH/eSNwmZZ5FgOaWtT4OU39YB1OP11GhL
YBT1fj96C2hRQxw8TYoV669XHjCXbOgWccUu/7TERAakQ81NU5Ljof6Yr3sLfL3WkiOwJpweHAnx
EpDEEvGuJDzof/o2SC807WUAoyFSNyHIDCPsWrpbqErXWt53zzSPJRjEKWoTI1y6LBRHUodh6z/M
sOpV716e+k3a56Med7cIvYCbjwVCFKyj0wOsKV4PqJ1p/6qV4JU6lH6OPAjejFNZIU+k56scNjwq
9E366lCZy4HNNm38h3p7FMy/tPet1Pc6BuHEq1HYKwGxR2CzlmCchuAxM+CmkkYKOwTp62B6VSIH
HRFPSVeAlJrDlEmgsAquPjMBxT/Z0GwDZmWtRbzp1mF/kL9MgnJIeiTefrMTIm7Gzn2OQNcZC18X
mkrKfJ/O4IneEkOIyLKw71SI7dLvBabDZFavDDkQOXILUKnWgbFkQbPd/buCsCS/TqQAZWnpH3UP
ndS9vBqddS43TCEd0ai2vFpRXv5nyhCcu/kw922c66QGS8JpcwpVjKqpjDp59XKTIjgLZYCrXCJZ
cbVkJIkxQc9AyBH6LBN/TE8DqivR/ic8Ku3m1YaByqf0WwzlXDhfAFU/G2nA74TBYFvQPnOsuRvC
R+aRNftM+XFQkqvyOyLPqQlarQ1EhZx2Qv2UVCA5R/HV9ZdMUbseOl8LnyoI5IBkvswTZ5zjY+mP
CBcO2kzNzq6GmvDn1lGLsYruQE353YNAjGTPur/n/+51S94XOJs9JWleeWYHKPranTzFjdIbLZtx
MdryyKTyQ2V1G0oGKs8RJXe6lo3Ac4A08WQW2B3UHc0XbT7h7r8s+N4XyXrRT+9lIhwpq4dkeCk5
EW0jUj9LfWVdtGdLwHaexjloWouv+e3Bfj9gfETbp243TaEzhtrVAJ1AcrutV4a3YpDrDQRNwvG+
1n7TGp7xJrnZSmWYNWHBWQsnJ4oRM8g+GnDSetBH5QNxz68s0i4cH0ddv5/Q8RSXqp6vmtTdJn7v
LOn2tbq+ZN6aIoUkaS1VORwBQYgFWSGPNI+XcqLSSrlZjwKRM3QGiTHi6vty9Qrm1rbxP8z+llWB
NlhB2ykhveFHH1byPdTowxmbyLLFpRe59KK674wkTsoiFhwZT+/pTzcWv2OAopE02vJV6F81RFxF
ud2vHVLhWqK+T5Q9nsBuQHiV3G/IW7K8fxHT/sUK68MEi36WREw7y+sSODWI/1oWXLBM8QC6besp
DwlBJ4QTiI4QA29UZXdhhqDUXmq4hmKhMAH5XXx0xi7fRNdEJAWo26mVzhkXwop+DXixqjwHFghN
+ETrmTk03IunMhWLX3sf0Z6yWYFZJ61bIFRiebQIvGaBt2cwnTCYFYpAtkZvHtYoVSGnmj4bcl+d
rF5zuGcf2sO/G7ckR2hPNjhUkSqrQwHxevP+6PW3vwQltoqUVPH1/gG4DWTiiE6KAPUBcks+lv6I
GC/3xZRO5vh87goftdcdvV2NSon4nIJEZtajkvVIUtx+Gj1JqP2LcLb6zan9qh4PlFWtMu/rnn42
CFEspl7FXrpZqivlo9twqSAsbXfJ0Rv68acxUuDP8wyo0l54PXe9gcmPEAsa9Cakc+ug30ZVA7Kj
eLhPrpMTV3CyXDdr+igVNmYcK6Y0RQe5RJdurLBit8FIuDLxach9arCPZSCXKSJRwyf8zM+ZFRao
B0cm5Gv3T9bBBfacWxLs9Rj85FBojaDS7pina1CQx3Y1XGx8oVgq7DXLHtw4N0QR3o05vKEDqu9e
1xd+33oWkhUMMszmZvD+YJeL6XnfMmN8+LWN6Lv2kTIC3AS1npF6q8bwW/bwyEJtLUMLyHnBmTod
NPuOVl/wzO72390ejZpoOssbJDK2ZvI186BfJT/dj+boC7nOyQLRopqTyXvF4Ozx6JwEWN3tcmwS
YpdphTyYZE3WRW4el6ZAV6b9U9ItrOfplAamuMUREeFdfmmU4URyY68Rl7x6GzqdTW2Cbi5CJqnd
nfwaSvpJ8etHQQpGE3DiSLVgTJNQLuqw5S7Kg0EvA62o+a4G0ZvgrFrPg0PHMs89IyPsvb/JbRoa
c9Ax/izVd8NYXs1mfjGN/CbDONHMPpomz+CO4/HzRpyqHCksnrKVgnUZcj8h77kq//SmCwbArNrj
+DxLD7qf0n9b25dasV7y0XpN9d97Ss65Ro0vK0chSDBdikQ29KOM+lO+3BF2jGXmcW4sAJs3uZdZ
1Qvw4pMMnLfScShTF6xZdhuN6Zbr0+2Of1ioL6NkXXFQX7VP+ZnijG2rbxDxYnivVgPqH3XbXfdF
AHFabjrqlL3MAH8TfloNpZVavcq7kbS+Ksv8dFX8R0pY3gIZU3RFizfNFHcs36RmiFq7UB/7zkxi
qQK+zPmsS6TY4myW8qV0PaexwAoZzIjAYIzPoGVucM/7oFIRiTC8WshYHAIjHJfNrfBAoPlxa23j
htbAbWdssZVXXubRAOXMaZiEp15l49Xguj4rf85a2clUK3/gy+JRH/kCaONnfFWt4BGlavDQOPo9
v3VdEhgwnAhDNZbylBEzhUQRppuby6K/srwa2earyALLCkbUIjNUfsa2/sxKS4NuypVgUe+IUCAD
Y4LS5EPHvpVnqi+9aVYS5WDp7oFRG0GfNkGiMpXXLE9WOZ7kq185bQ5iv9Z22yoQFNz7UqpDh8uD
dZiDhhtVnlJuUhypPK2VRJlLD4S4yq0/SKQ6qkDUVpRjDzgJhEH4qVKe9JR4AFk+6mXFFwS3wYqL
7DSVIJfGv0VqMejuenU+a6C7sYyxFrgzTqoKcm6tVgSlCU4F+mycRqcfCyeVEQGifNs2uKmmU0ck
8dE/wdZP5ilTA+LmCDzC2+Oh29TV/R0LMA5ZIH1eQzvf0DltyKOXPLDG9puvCGlQVluA/QdwPN3e
Z3sS5WBGOyi1UsBgZGpnW2BWcqCUVkDKkUO297VQGxgGb5aOGq16REyCX9SqvtyX+gze9YhF6ODa
SyF6xNXnj+9xMGK56A65wZ6ZH+ro+WONCwU28+6Oe01Ac04s1cr5nQBougmb+s8CdZktFc8cPbXa
8i1W3h7Qt8XocgrFpY8ed52mMeG7mQJ1vAg0i0PLgNWyd9WuphoDiUXaQh/O/nowTZK5n7Yu2M+d
YPn6+0MkxeQ9lZAYNkALNSOAqBLioGUo0YZ/89KE9WuVdpeZBxY3AilpwfS+bFs4KGh0KWQKDYFt
TvsfJ+rK+2qSjzEFZF8geGpHH9ykenCMeMsewYQIfF0pwO1qD0PFfoyHrFRikiYJC5jt+yuE/Yy4
N9piJKlIp+3S/xZCbED7zEpSkD3mEargydW/NcMkOMuYfQW/jnFDp7kQtnVPTpoStc0J+CSq7iWr
/OwoAe3cab/IhdGvpTnhnXlrKzrUglVHccagXeJkzJesbz7BSXN5mCbJvycfkAMdpTns07gQ19Aq
pqjuGRatQa8U8WMxY5Bn4DDJXfyeJWALBuG3E13e+Qv6L/JgrWG4aY647PO9BXGoELp4lK24tjUM
PGpKoIziN8oS1gR43KmpakWKoCXuaa2i7K+Un6ZnnijTdV378C4aYSMWUaaOUZfwa/rjv1R4yy/Q
L3ucZAejtw6PzQcHdEGiOSxHWBuRjLdWxqJDSrZmRAaHuK3V97VZxjKDgxGNHrWqVBAopxtx4uTj
fDTk/qhq8p604BICIsobzdRCWRoA79GpHpdgRj4KvrJ4b/bdXp6IvpgvAL6OZJqE6lNFbG/48U6a
40wjyhSZPrXqqclw2B5MQy/Ea+cgYAE5D4HU00NcHu6U9hADUrfa08Bq6lPPYrCNT5E6IxGJy4RN
aqEiVCYfDQ9qZQDstHqnJS46Fv78fZsbH9pKWf1KjHB5lnvmTP+eNtEhbhUrzsv5MArJMY1UdtfR
aANpRVe1/InoqJafzOuWIhLnIlqmNErvaIR983of+WDmx74a8r0pPiLDAfJpNBHrDpEMyFe7SvRb
CoKMALQ+9TGDedvUeDqwDeXZcgpI1vOalZNNobO6ml0e8EOKxedIiSY8SzQCUZSiYY21drJ+UqrR
T3c2Vsmgow+3iO5DM/2pevIVUOrZszojLQ3TPabT1WSKhgSsDAf6sQZNDqPfjxgFplI9tKp+rKnP
aegP96POFaHuT8D1jUcIAvxTPc6Lftws8TjzedM4iBY9AoHVvbPG6tqpeUC+W0ntwIjFi0xrKPRD
RGaOL7YBzm78hFM/xYpYHAqLuh2epRQ+YHeUqRW2SQJLyPBKBm6CiQxC5b6QQiMsD9vyn0ZYljyT
GTpX10Wxzh33txjcqyTQAEc1wkeZaJ4CMPar/LgMEmehnrp1FX1FR1iAYwsNd7Ij1xWwYU4NwZJw
bPYpU3ta3SQJONV+E78V3PUZN6k04Q4YouddWNFGGebeo6Hoabfe0W6SUR1kH8vZQvYvwOBBqDw4
1d7Qvj1pYiYCu5EQzlKP8/GTpvtIejYIwO+ShCTcrxhIMc4yV1cPwNY81RQ9Gjaws9fqaQrcyXR1
7DJHSOdKoz/13uzdvzLTlgea8GQM4Z3+FqxDheyb+CuG/DgmFoMSAA7vU++ZVoGFs4vzFskMKHuq
HDaQEpHiuK8HiY4AhvQBbTSdurbBTPmc4KGVnq/Gty4QEkH3GU3mbPhGswU928CjzqMKePGkfXfd
uLcaYf/AFdTCn8v3ZZCrZlS3vFHnzWwcknkmB/6ocxj9bylTd2ZBWSwM/M/FzAFXf5JKPE8dlclY
ne/FdlZScDyJfl7S7Qx85px46b8cs0RlfNH7mdS4RYqgcEIoNzBMqxX/lSj1imtW65fOYJgJobKm
E7fRkLkPSKfVSFIprqU2lJGJ/4hXRwF7LtZKVGivOOr3sHhSrXipuuTUoqZJ/kfSeSw5jmZN9lXa
el2wgRa//T0LEpKgZgRDbGApobXG089hzyKsuiuzsqKCEPfz6348/8gIzpDSjTc1SCZt3+bqsxv0
p0i7lWWjkh1qcT6w5tIrWmk7g8wSEfv4S/i9bUA66R6m9GPkmGNRhQHAf87c9xZ/MCVzvbE5mVOr
o7vECue5yF3QNLKt9aIOeTWRPYsFcf3S4m/ZQoKpNLyYL8nQCAdp7FBBoCQrgx+/mx5c89zm5Xmk
riijE2pBXs4kNr3066xs2yPVqfvFMazKAbeCnepcyz/nzpvy/CbW0HzihdRJ8YRJ/qSbp6nsUnjr
1hvr+gHiHiuwn+C4Z146FsEekVWa/NFr6rlVqotKfXJpyhcVlSdKmt0qrJd4rS5SHp0tG3Ckh/C7
5h1wXcys8r6YcY4U41FLmyOnj4oZlOhBv/6K5i0cyhq3MrUQtXrUovuWrdxH0iebI6WlwskvhByD
weiA4rWLYjuXgniuI/E89BP9IuUZ85TehGMVh2mzebJCqDU/qOMadMq5bE0HCkrYUTZRN3xLaGRX
TaYbPhbx8rawScHFp73dTQgFDIBQORw+MqLzG6eSsbHYionDq66ZVLH4h91BtSi7MlF8isR97Qlj
kU5lkB+mgov/8oIGZiPRQ97fcZZAdQHxC19/KjNvZSyMGQtRqhUG/XFFIfOmOIBNE2hMwHIvnlRL
OSWydjJS+TQr80mqKxuQzl5ZPBZkSoPRw1R9rPdcBmTs9zPTfWIep9kCJ4WRS26PkhCFSfNOK3eb
4qxoc1/h+VfS/lOPjpw2mMt1iEczy5Hcndm2xbqvT7SI9jiiMI1o1/kD9TzDvACm2RjqQKywoCDZ
Ehu1ioPE23zlbW4WSbAhcDCMVz0uIdaQusssnpSj0+mc0Nm8rEloqT+3sd8rRkYl0bmmrFmgcSU7
Vyu3kEoGbjOO5hwf5zQOJyKDxtsoUM/tV6zEo/ipAy9bUthVP7ftU1b8qN08ibYFXO9eLCMxG8eB
M98S4eLmzLdYELeRc8QfcY+RHIkbIUilE7Mk/puZi6PxtI1yyPzY4rEljR3H1ifENbdTiNUZOAhY
exWLcVCItInj05zV/TITXF3B8WEyRwKtdBKuWXlrCnCWpXgz0vlWC81NMY1r4U2Zl2uYICS3pz6s
88jXaEAFSo5Dijtxb47k7DRz8dWEsZ3jmjygh/AUtI6LxvtpfC5TdCgJUyN411xuDe4TQH3pMF3U
D4mftvwTADSBb9bZUnonVd6x8FvQA2r66phOcMo8V3nhUVNq/Az4hNysXqEQ14HOeTptA/rGEUb+
VMZDMCYiD2uj2UVF/AWnrvmR8qgWJMtZJFzlQ0/sSXQlBNjstXWW1NBg+kv67TXy0TZNHcSSnyh3
PGkWnzZ3k5Ke2GMM/RFE33GTXpLfzMBZMy1WQhJmRLSLpnemV0Mx/0jfbr5g4K+S4VoOe3DznVRc
ckM8J12OD2E8AZugmIT2uSXI0M/liYDRccI0TMoc1O/yR6DzoUZkZFl3SlM4oibnRTXwV6wPZPnW
Evs00xrxqxmRusMQP+YdsxXCVJ/7Oj3vqcaxZicN6yne0tPSE5XA3m9MV3XNLssXvA2IDoeShsWO
yPBCkgx7sm7Q3oSXnFcTLJK0pulq8CJzZvjnUY5ZKUNBBOSV9BygOta6cRWkuJFZYvZHebsLuPQr
qip68ac2qAQGh5DivFCKJzZbEW+fIKGmBBiJgybCaJuyomxmukHBDEALZdBSOboq8mJXjH1H/WRy
Ts3ZtCNoj9V11qj42PUHAI2FM+L/1t+HWbJprR77mFtXC2KV1MLGGhujDEZWgxW1mF1KqaCtxal5
VIiJK04waS0btBRv/94Xl59CRWwg+8yq5KipJPgd/QSMDZjOwOKaExqJUKwwuoHLGncDU/dW9t7c
6S98F0F2YEkv4LxJbqbPAqarWXVUg0M5bnouVhUHUHEyeKGtyoDrPfFBAAKqwDSMe1WjbYSRzWLD
V6vhAGtdGB1Jqw+i2ARUbcSRbEcvuJwCzwGjVoPzLD2SfUwxA3YCnSyE8fljOZHriKJuxrF+nCh4
NVEfvyUJCbzzmn3V0nfU+BySVKDbEYNh9i2GaBY5G+7mKPf75JWbHDcO05J5qQ2S/LCylI7U/hhf
rS8OGo+peVeWAwy2RKdNVTuVtOy29PLQ47giM5QxciGtMPEMDcPC5UQ67yMS3iXUCfyOdLfRbLKX
gRdwt8a6elcUrAJmA3ZLZpc/3YEAwxL50DI6jL/iZtohtoJPoKUF7drZV9S+kR5k3su2bZfTf52I
3+L64E2+H/JAoGXFfGmTHx2EIctrpFNreXGrBUIV7VL9Dv6Bv1F3NzZFicT3xN+tMPNPlLfQS2tq
dxrC0rc+9rAGr4WbRBxKV9e6bXtW9juh+lPN5A2g2GC2aZ6vsIROgJ1rNDkvLzY0c+eB0IH5SNQO
CajlnHURIGEa3UAsYwgMi27mHy0jjZQBssXbNAznJBdPQ/so02c6BfHJihZcPEQ1Tysv+/WzaR/Z
T4HWADU9K+bXRPHWy4synCF3vYum8OgX3r9ccGmovITOZaWBndgxXSMlGKH8lmvVSYNAJqrrfhRY
6TqNRtZBveKdo1kgHGf0Q1ekUWRNrwVuj+qndi6VDybYfdw0l40QiGgcI4qD5RS0yzq+NzoUYv4M
yKzZayQi5s0VPfjxO7yXfZFoO3YIwdgVXjQbbvvqihVnr28YALkMiCh2nF4x0iR8I+K1kRwaLm0q
BTTc+l/R+AaVs8i6C0daReSTqLoQvOZBb8lwyX5m9kRrMdkrIApW2Mv6lKN9EFglUTlVtAzbrfmX
Sm56qXqGe2MOJdQTujrdts3O0/KdAzjpFqCA0ZViE5LD0g2HErgTo7AFlQ6vhmNqVQaKUu94L6Q2
UKWk4j0IGHG9RtCv1F+kJBcd1No5LkkoP4kKYYpqVtkWEBaovDRc85hmZFZaVEHBFZKP0TpwXNrz
v3BLyQ82dpB0KgrQQtK/8dF6j4wfcVCprtlrUCH3nH8t67WMQUvCC/3xoagAKhz9Qc/LC0EHsMGl
qMBVcVYqo36iBZpawSzi9VRkx37tjv2iOplObKH+Wtqa6pjkmtbkzoseB1h0ihJc8bjYSqH3NFY1
VLR41mtBQAcOXsNT7kGKO0TNrjwt4cJhgZV4LdV3624CfvqNPE2b3hQSoQGEQE17fmZ2II0pHFeL
b2aijQfgTrFi89TgBW0qHnwv2sbjr4Q+lkagYErA6CaEUonR8a/B4JgIXYAxf9/HArDuLYjS4kCz
7lSWwYvhU4XrJyCLgkhDMgmHAaZeySGsaAK8FOUghhFfAxqhyEawWkLoxOEQl6Ee6Qc294fN6VjP
JBYi51ZcJ+KyStlA5lTDcbUOlYMPhKNBf64otE1vSrfcG8F4UEblxVlLQFP0hfiROLw1Dibvf7Uh
jKKfxjUDKF4wKTBn8QWDJxw/OMaVY+CbxWcuo56fmaLT9WMNG7zlzNbsDBPUq9lfw7xLgrVNgvix
cYro5gmcCp8Gycn6NQ6CbNWLzR2E1mUiLXF4sWhGJBJA/UN2MHiNRXIwmIsrKVg2fUkPapk6GbKh
Csa6OtYOYg7qR2kPiZM32kf3buVPHpaQ/lmkHS2DWV+MfJFvsP2UTeFz7fc5V6auzSfsFl/Zsn0W
vfER19vTnIr3TTnDXBB+s6Ft3rtNvUxJdIa9hJSrHRmXN+FXnb4hwDGNr1gcVA9Lw7jTHd2h1q+T
gsEw/Y5CxMbreCdUnehO6bVdqAcuQ8voDoM1Bwa/feABqVxVnKoa9dVaRaczRmMl8QQWiqmguMCU
XVoqRDq+Ge7XdAgXIwl9UilKOnzUfWgW9SNu0zsIgia6c1wyZSY84hfW30SMzzPn1ug3vWbkbfvo
rRC7E4UEjD4d26eV7ZPRjoCulqBmbFJ+LBKN4Mt6yAjkbRa4iYZdQMouoGAXAHvTX1ICR7G9ZYeB
nWyWlwxJP9sVJsIzjh9zjphK8LUfeH8T2cvhJHDMDXWu8JxrJcnyQJx8ALQ/O9ZHiAXdeM3/ROA4
UfreF2l7S1hnmYKXUW9Z0cMt/EKoBEz1ys3RRJUiSEtkdc3me6PpT8WoP5ilA5NZeoeIelWs8ZKx
74vEsKXgtBPpo+a48Wa9yiaFz+pDo7E0ar5l4RezH747eqKB4WwwoyWyfMZtIktT5zLYAr7btWJ1
Gi5ENDkJLrlyV6XsVs3ZRdALdh+7hN8Maw0EHjOJ4anKruJP2WbSHuUPvcT5mZZn+n8JFH92raeO
tGlv3qqt+0YtboLxhS6fhpl+WPSGfGvqksp/+XB5cyTzjuhA+z1lJnfwQIUOHtezQWqMpWp+MmLq
7IbrQK08WqrK+qHf/dGwu4LsgKuj7gkzVj+NBVJ6FI6ZQwpcJ5okBJJikrDlSd58/Lenh3RXld1K
gddywwsbJYS6a4EaTtl48q6qLOnWD3YqP+SrUU+ObNJh+1sVZ0rPyZ7wF9yQynJVScFG97VsLoOw
neKZT2yXDeADff4H3mO49BGuQ33Glbxmor0lF6lbA71UfAzYCHepFRbhdqarjdCBZYXXURpPJdW1
WhId5UU607woIs6IxOIIdoxu1ZJI7enDYoxhXT0G5qtTMGOpuB4wuKjW9OrKedTz4gqzbq+S/gDv
A4UPTnMVnWKTroJ6PGVrdKzL6WgWBmBt/KgYuve9YB7FxgiHHlez0gWsuQ5DLHHxHwTdAhTMaxh9
ZjhDX70sqnmR2/baIYgWb3XnmZHKcngLU77abeO/INv5SSPieQJ2UGZP3FXvZjO9tbw4ATgyKYCw
MXLFE35nLzkqYvtDI1SGRtVLjgnSeE51RxMCMq15ufnM0y8cY7eXvl4Dte6Aj+lASJZcNIp1HyIq
uk10X4bqT01LaIUlYZIRi0AaGJCMjBhn4Tby14NIBC4my90t52ZVw9Jinc9rlEhiX1eBVSmBVZSH
algPnEoVvDwdPU4oERGfnTCDHqMOpM15JOrHySqO0x+lt04iKIh1JY1nOvEguEv6Ol2XnswqFPzg
rtGv2czl+UeVsLlGX/OC46H8JRTxganBf2WBtiI7UJJ4oDPvUOo8Mvvvpb2rAg21S32VhS+InaG+
KfdIo8EaYbh8ASjYUcPEGaIzK96Jm0yq8so2mRZRWu5KzhlI/RyHyF+0tWWD1gl7CX9upCMUESXo
SokATILVcab7GD3Skgg4I5Lqxm2Le5bBX+OK1XwAEjrIkma3yFTThltz7apjtvbHJd/+xBghJZh3
2QsPiv9kZD7uICas01+pkhEoMfEuM8U3v/WXmxKO/8BoPD8UocdqvJ7+gpr0shlGEwtpi5cBMoxd
LKdJwgcn3cdhcKapC6x6CVJbKOO3xarfZtG4t7zd/TLu6HfcrxH099gM0vkD+Di+TX1PQ9FxXs/4
47PxlzSS4CE3WQ4jqiwiHNrLgkWhk/gZN2eja6d9vqpf8OHTnZngmNwUi6wLwQ5xUclriz87iqAY
bl/Z8HVlHO1jSEGYLbZIsWVy8lSnUivmlFbt6B0yeJH6Q2FCkVwC7qWlttdDB7jPp1b5QWA6/wvt
J5d4jhKxddcOejbGxx5YFeVRMSwoofVEkf4RBV07TvxhOMwZTlFbmMVnmYKKogCtjYsPUTKexqd+
kEuQeS3xeAvqC/CcgwWHPozkNcCZkRaXopUxNHPg3LFAJ99KBxFS4is7P3aMirrX8rDReeGPyyWm
OKqvTiWanW7dYn6guXRczfQk6yd9y0JRwHtcDCwgtnA1b9SehsKkhiKgo+1esvCHGsr2gkAgjBU1
e0sVUpym5K0FEdiN/qcOLPQWVGsaEHscGsVvhq+4ppJPRA7cfM61Ja/vCkcg8b+hceJMckb6HnkQ
aALa3KjYIguNroBG8lNUP4vmFm1w1XLcxeuZ9idfT1R/U/MA7zbPQz4IidGzhHxAqdxEAvDvculo
TkyOtSSfBMPLMRuM8naQ++rQQ9TCjvOsgaBo5cKQ/V39aS2SVpAdWJzLbWi0fajkTcicCsmZsRX/
3GjxqF5G7uGMujykj4UDECykeDFubWVcc8jP7Z8EfgJFQnoGh11xFcypvPEcIxnwxM5ApACwZH9X
zAkQD1796dPg9LHsjCxUGFqaPsd8W7sVSoBOkCZ3JQSxLb4/0lm515Zwp1DtIerCfakkvsgYM4lQ
pXDDBV+I8jlD0Ez7UMZ9AqPaT1jNUoV6F2wFsXPUz/VYsW/HOG+M91pvbjlLNaZUCatGnegw4EZn
1mRQKX8T4qjZXos46NCALaQODac9o0/azGHLSnG1tIPcTo6CoNu8lqPyITXdaRa9dOuDhk+xjZEU
VYIIUf6Jud9tK8qwmYIpOnMi+YLtr93OsoZTwJr8RSKfLa/+FD06I7p3o3x/Wbw7QPAWQUF9ecj6
4Mx2VhxMOEkZQVyNhH3vKcXsjRYXHnCGGdK5Wr0ppCPV6FuN3xc4AHKUHFLSi007cO/DOjpEcxsW
kxlq63yMVvPYY+vXvJrrZo5/jIUW8EyaSZDm4r3T3E6XLj2mc1UJ0lQ+r/lg+gsdyYXIdZCbIkyg
HwUXHLGgWjtMzVk2c087pKL0YaTjfUYIWfNnnEdverM+LNm61Wp2jelhFjA6VDxtVyfRLEeTBkjw
BsaOluZaFPqo4BLfSdgbLGTW6Qf1L07/BmjaLRXghfXqyBaNpsdhFI86uXMOqp0VWO0aKn8YsCzr
iCPlPHhL2txhuNoDcuGSU5TISg1XxCmOrbN0s2iwMuHEyc2ItaW/TGVxXfijTetQGJyOGiguKgjJ
4hAVS0hy3SeyXHFKUwTOTZACy8LvGHBVojn6Dmsi42nkjnFYdlSrS+vRgotCB10O44azcK4d4/gp
R5MTx/OzV/S9hsTIvu49KiScUaexp6bNyO6SozfCdUmqy3B32kY7JqSXSyk5GtgLAhjh768KVpbz
nFOfPKA5M07iNzHdJCr30Wdz3lbF1U1f7SHAsOUeA8gsfSleuIwUwwzPhxbzgmh397QRL5JSnLPw
sCnzGSZBz3doq8euq0gR5gBzK+pLi99Yqj1job2mGYAW1NzZivvqu4vF33qeX4YNHbaht9FlkolB
9UTFu7JRhsbzTiiFJ9Gvilzv5yO/1ObGBaKCIMB6KBpwLfXDwzbxiC88aBVrCVe2SR3lisZI9xMP
LpyFbPS3gGPcaWCPlNexL7BFjFeAsuw5aDxG95z0ggpinkuMldQ6OKmIlR0Upy5rrslSYO04lGKi
p+tdE8LMGo/TZsJhYfr/pIwkkk9JZ55o8zmnMsizOXE0rnwzEMT5TWyTt/n5LVSE31m8rIAJTeIf
ku59V721KzOcWJ/lBLhQ6T32LjSFcGLEHOgpGiRNPgGKteswIyOzBQvnSZDhgbkfd/JdFEV6RJWg
VL9lgvRJQpD1I/HafHM12DGaDbwKZfgN37mTrOAgjNQX7+NeV7OjPm6Yc14FPZazPQgVUAAsWzXK
6UMfK3QYTAbGj5TSxiZH9I7BejYs69dzAl1aa8gDsRzOH/lg7ArjZzWi0I4kaloxxIoVVmIOhit2
V0oE9SBHNzZLTxjwYd7zCXCmQaKXE+0k8cxW7RI/WDL5FMMpEVRBxd+63qfryFvR0rS3AnMdu6pI
kq4DPb+z+D5RRcFJh9ZGehs4da0G7zPU++hkxbSscYqeNVC3B3YJyNotpLo+FKqXTLEzcmEnDn/Y
j++nr/Z1mmLragm0TeMEJ8BGSlNVLtkyPvhp8aQonbg+FOo1Nl0Vub0hrdPyKa0x+Hukq6F2LYRA
nV2yqLItMFCsdN+MWp/bOMsNZ+4Wx1KuGlq5iA4x/eqBXc2J5OGb8xfz0irgRjSkaO3nMBH/UFEU
PkZUvLR01tf+Z+7cijbDVt/OC3CjyAAzaIXqfARcjUUhlU1XxhcMFvG1yP9Toe9Jam/LJep+JRyz
TT42MYWvdtXG11zKLi0/bYWkSdFwhClZXfQzL2dAOALMgF8TQNappKKNiVB1FNT/ysRSiLcX2zb0
8aSrQm2ZvpbspzIG8vAnRYpdmm+LSc+yfkfZZ5uf2nnlwt4nEqBz/hM+ouRiWH/FlVUXXn/VFt5M
EaNe/JVJoax9i9JMnWu3J2Zh1/F47Fo1nBZG/jo/7E2WAzJR/7K701y+QRIjTl3+WDn2p+2Dor7M
Tqa30cQHiPQroRBARUP0/aaaZMcyYaH6lv9akTD4szTdhrCCz4qdLeY4nJvMq/Pcq9llJsLiLmLt
4p212tm2kisuw6YCSJpJ7kYfdoEGYd0lga48cCtMiBQjU/nQ8DfYjIkVuxrUhRhhvSn48wWPz4PH
AocYsq7nPHHBJEixsUsQxXk90MuEXIQWv9zNF/KRt1iKEz4bnWijAetQFPs4jY66DKAqPeKcMMnD
7gn9qBuet4kNZnPB8cUlMHI9hgWv0ZjXo3kG+Y/5nmxB7WPDH2r4XXPiFZh/DfwSNWoI3a7sk/oO
OZLyY9RK6ur/sVaDy5aJzU5MvsmkDSmqc4btGSMlLBHueEzI1LNF/Vksv1Xtb1Ni1d2rZCH+qQWu
aKWHRq0rePfZ+3fN5nessInVdxTIKsHEBtWK86BdP1NxZYmz2z4pnniib0psuxll1Lb8XNfkc0DG
PcR18mYNaMdN8Ziq+W4euCtIOxXV+7L4r5WLDi157vDAgARTC0+HIrLF+qnQmwu5Hh70YPVG+ZaR
f8h1NgHr6s4iXpnZhnrAIRT6XjZ7Q00tapd6/xS0ZBHBq15K9WBLrkVWUdFJX+fvlvY7eiFQaB7h
VXJUkL4VBt5/iMbkkVnLfFekmLZxsdkKLUNtK2w/MPtesja9JTOABnjAYybc01Y5kfaa0+qiJOxc
NUdI6ftrBcJJEqme0cEm7ESg5VAWoC+n2QmKqIjeyxtA4FLlLQGn12Q5NoPiHbV+Pwm9090TReJ5
Y8EypUBWwUsFADvBtrUqHAClXW5jVTI/CkeMv8fZegeOh2tPY/Zl44hxK7k11XKNCB6BAvSV5i/j
7hnO0D+rUFBTFjFsdzp9gTkkk5FrMc2PY4o9bOQ2JR9Psa4CQHEvyb8EC3kR1Cf0C34YdO3c2Toq
xS0RmRX0LYD4tTaAhEmRWpojcrg6Rpfhb5skPmQhaeAauZnAnlbnn9wUaIUVMNGnLasoqwh4dx/A
N/o0mvhqbjcbiRXC6uKgeGTTxhNsitRyk4FPdqCFg2DgRDBQRsIuJ1oNzHRf6fphqjUYg8FWTFeE
nitAP5CT1275fJah4HKasRQb4Cmcv9WDFRznnizNbih+vzrMKCTcd3N0el0B7d5aaBhVMX6AIEsU
OstIzEz06KjQ6sVGfUZJ9AHRZj0u6eAxUFHaibN7dZFKN2Qr/bEc+k/izVPr9EwdqOnuUswuzIJg
i2e8HhE4IPYcH+B2u2H3TzRqXRarJLF5M/gRtZ2s0dFOjEcPAmfe3tLlrziBPIxAPP7uRSn4x0h7
wzLxEtjKz3YfdNV6bbP8JuTjTW7UG/CAU9qDS2XD3WFSGnU3VtIAC8guB4syLRp38W6myjBWy8OG
v38JZL4E8vdRc845UY245TflMI0m/yjlMSmVirVLe7qDzwBfZ+nI1K2kDTlkXMnclf/+1//5v//7
a/mf+E99rQt819W/qpGO7LQa+v/8WxFl9d//av7/LwS///NvQxR101BVCYedJMuKIcr8+q8f+MZi
fr/0z4Zff1swzttxLvnmi3bCnAm0yFF4PjR2jYE3K0YMAHU44d7lgGxnWU34hUsLo1+n0MSEMUvH
aWrul9gpuuwsg7sN9Vv3GZWw0TZ/uVCMgu165e3/X3HCoq0WBq5c9KduAN8kM7+1Z6O0zs0R35DW
zbu1N236BMLMHI+oxacG9nVc/Bn3HZfXO20ZoqMNxAoi+KkQcskd8aa6tYU98CZOlPFIrBToTqO/
R38auygZ1j6XS0JDPfK3Vy+rZ37nBJWIjMm3iae7iVI3HhSdIwgRn6HefdYr5xYWYlgu7F6K3DJP
PPmw/Aorprgih90llgDEVyYc/VDVedinMJM4xU/8C8QggYiojsWuauvDWtoniUNeJkPDnWy5eXJA
8sti8IV68Y1fBQgogy+i0WGrsaLVwYUYvbPI4stIgfUW1Eg52SbY6tzGOuNZenzpV15q+baGFX4o
Q/cX/EoUnrHHnhh4o51onfUVS9av4ZfJv9TDCiOXJ1Cpl5Hkc8VLlflIt2A0aIKrXWbM8RBfcIec
hUcCTUfCBZUQXBU2D6d2LPqbBgCyVH1r03ya0QFIsHw0ZF/L+DVx9BkX/XVJ/ZgBvZ/u8cyVlBAG
a5C4mWd5ThMicoAUOTNUlEBhe02nBY0etqsdZR5qMvGLktMOBjgiYSC1us6PZ3LymHxESvXcRETj
jtiYR8bR0lMoiPVpQhNV0D+rejhR/XpSMy/6oujJTlxE2rkC5QsqF9iam1SbO6s21WrULILIzf0Y
wze/yKEmf192onYd1AsDTGb8NF54KtnyEScA1gcNRRoWHCqz+8h/yLz4+Di9juUm+HDmkTaRdgrD
jEGxO+h3WTptl4nts9C8zkmjs07gr+rEXagfnfAFFV1gNLexMF2Fkq7YMY2NEmAOFwjtBPF4SHUt
cVjMpy2C35AFQ/5taQg60o4jV3XULvrUE7E6ycyFhQbX4WdZFuR4dTAXr1dh7Mw3ccIA0KD32DP8
rvHQuZRg2mNr2nQn4zIZnclNgomz2tjtOhn3ZcAA2tOYswRqf5ckm13lQWYZELfmwdRZLrgjKRGI
mLfPghEyAUmSr+d2MM4iC2TDgJvHi0Itn3xO71wbu7ToUBJ6nuMA5uY3ULBJUd3yWLhvk3KjTyTK
Dma+BpPEqXkY7EZ/xiw1h9JDZHYN6WVrtNDpsGedeLqMm8KdRxLyyZUrYWPLOptZV4cxggSV4pvG
2ZzLbrSy+YtLr9NKO8ofkoSi9CJVqUAC+SBTbiY+J5os2pDcaUhceM7f09J477L0ySp4t4ktpiK/
hP5MuKSWSJn9rQnOzr5YtH78l7uBE8betFh/sfhwctgfmYmfLgUEw8Z6MFwRB/tqEGsUGFUFBECM
j3vz1C+tI/Otyrc5cixYKIGp24Szfr+OQP89/8jUoZG0T9NrnVxGQkhSiplXOJLKIMEEkduob4UK
3DD9XssUv7uEU+iHvuCsBKSsb6elxrLTI/cNgj2Z7wNvmDkLopNR435jdkslKlg6XCmjo/REDRkg
CrKLIpIL41QCXBSf9UncK4VbYHxpwJ5CoZL1B7kVS8g+88XeUF/XDCukHAIwHPDIj9TbsLcBj5A2
ibcMzqYcR4lljngR8+bcCtG93BQ3TwMIcXRqe2sLUKm5PRNAopSsHQpwW7k/026mbqcRiovAxddN
4iHl4rMuJ5EOq8q4oYg/hYtCqw8ZZIMvSeQrMUJlFsMcbn4vA4uTlgM+MGgR0hrGFqRh+DPYVgdD
BinKxSWsRLzgSUHN11EeOU/l605KB17OOVMP7kN0hA6nt2DFxN7mY0nr42vZwbtlDfCSB6x6gjzR
8V7pNHdjY8l5U0o41+h39WSRkZdXRVT9VuSEfNyR0gceAxgwRRoPufvZKWulfhZ7jAUV+60IuphK
7cujtQAgKfVNG8x7rTZvlB2tW2AOfOxzyDWb8C/oZwpw5N0UbZ6C57JWBM9QnQoSqmRH71bCCUU4
xul8xkpvMgzRu7lDR6TNA9z8guiJwPJYqq+I6rrPiWys9F8aek/hr2C5BVOzykFRglCH8DYcld/F
y2h2Jhdnct412eblCuHXRAu1B7D8oeX+fWLCuM5Gf9O14Y6FqNBu8QaxI9RMPRQMbCgqa4lCcPp2
wPdqUw72vqz8kOzimMWNX0SbX4NEmQRsDlnA5UYMlVQnREx3wc4B3oIfRizuLdrqaLl20y3zTO4J
PilP48mz1bs5Z+8gmPRd2oWFia9gWWaE1J/m5yminphImPGpTCZAu8bPV8NX72qi33qroU97Psvg
6xgnetXVe+QW2ogFffMHW9TGIF/JAHbLoRA5VYDCzllqr4IUTuyGxSo7EhIvDvFgspcZzyva44GZ
43NO589vGiFL16TmJp2qB8pnnCIbtl8avXfsJojkzESC3VXigd9hRAsFtgZZ0FurHw+WhwPJHe/J
Hjduao/37tohYlPUzoIncjB3unoXubM2eUrMrWyAVgGikzstnoMMz8EUA7PFc2CQUSuNNFjJqCV0
9GwybrU56MqRgf5RUMme8v8W1bMsyePti4MfpSVyY16ba0//YUtLkfk0MJasG+F0/JnrF4CxbjkK
MOjXiyYUZx3bsVge85605XsRElBwy0Qm5/m2TTznzTgE/g3EsLMJrthza9clXBLeRYUxOzTdOVR8
0hZExcfO+l7m1R+tJCgw+9TLR6UATSXSwyM8OcNrYHN56NMk1F6C8WzaLLR4qx1rhYSWYoQGfkO8
PfsUj33B2mAlPy9/QTOiHpAK7NTtiQkkxARgArHZRsMFYf7LIl9+Hfyo6mhCqkHm+KqGvAXpBkxC
SluF1ECJHag4qn9ZxFIYjAjRGDr4i5qNIzTxxuTm4DRWP1/NPOB92RmmpXmaTTiE/4+xM2tuHMmy
9F8py3fUYIfDbLofSIL7KlJbvMCUihD23bH++vmgyO7prGlrG6sKZWgNkQTcr997zneWVKzKj/6N
hHOFjQL9M0lr9aYfurOGS167D1KciUJN2HIS5VCcEB+njyYNntXSeECzf6C6v+N6Yj0OYigU1DjX
3uvJD9OdR2d+CQENfaLsSJR7YdZ3P1u5b92gLTDH4r0mFPZqrOdzM1eVp3oObyV20fnkXOj+SvdV
ZMMcoQDiW5QNsjZWWgeaZmLVrCDpk21UWF6Ld5eTk0S2gLM17sJdxjgVC2vuMh/vqFqvJibZvut5
zPYaMWdKB2cM+jUAj3WPZpcTaL7up30M+iQfuOF/FbcmG4n6zo8pmWWslSsVlcxAJESbg0BTPxQR
8goUNKrNo+vup7AgFGBksXLXSRjOrkUKfkoDDRBR22OdJNKAg80B8NvS1tydzKJ9wTlsKIs9Bln8
iwaexiEpl9iRMf9x1Q+0QYFXEDO/irqnnm1MCRGe0sjXG66SzkeERNMx3yZoHaut8OrIWuOQX/bt
i9/4HhW659fRIX+LHCKSmRCWTAgjvIVmvC1njjr1Br/fQbHhqDDEbzc2/4PsyH3IHp+z3xFhENaU
tE/hSGk+PNP65dCQHjHemxtlGzos+W6wdQlUtCn5fSRvZd3v9OZPtyMhIlXwkX3Q7jrETE5UujFC
+yg0ryFQpPaRIeJqVxryXyyLgJlxj03koCM79mVzpsYq02WWwb9sNo47bWxpo6EKt4XBQ24rhM6g
Zqhlvzq12p2US5rlZ846Ov+KDYWBYVhLNGtOKVAH7cGSMEDesrMVQcryCPQoSPGE/6xV+OXXfard
UN/fah0czgBXP5E35TN/aKzbYZtvqiLcyMldg5ny4p/s5xj4F9hLFZ2oLwoVKwbmCLewIgVynZzf
jFgsWmZa0KJIeMisY0K8XdA5BOhyMqAZVgU3oBsLg1UGS+u+pdYYxLRN/Fe6jnQ2l2Wvw3R9Jmz1
wLNJiKbH3bQ2isfsSZuKfteyBdAdJiVTRd91r2X/MEySetWTqFJEFa90sTbJQPak/zGCjwos3Jwv
EuVhNSBH3RITeDBGUsE1BV2ssXc6MJKuu1PEtqEBMELjs1UCtMROyls2XdqZG1C6Zz1TzhKzbnlI
1fPAs4smFT/h1uVwGLjL9BETVu5+VuWLH9QbxW431qBvbGKjKfBXbGdPZhDfB/uzp0NNcVdNyr6t
uPxYJEYDUxK8yag9kL4JD13u3VbshuZh081znCdnajZDt6/IyROcyB9ALPbG0fikaFmu3K3Uz7rP
LZuvR47STA3xjlM2qhj61IHdA8mBzZDGotX1Qb8lgdUdcnOhG+B5oba6qGl7EfojcJp9i2KnPNFY
EwrTZDeGtaFtMnkmzSRV+l2FHl/t020b8AAZm+eOecyGi2Pg+FuNTykGy5jmWZDtfPHaynFb4V90
xwZn4bmmdgolUluIhqVxDGhQILDzr1YPpxyYMtWmbQGeGS5Tml99GsY0/undjAhYuHXZKHHze/bm
JbUE7s51VTZkPVdXlQYHsdz7VuFIV/UPAo91v0DTJQ5OWhxHDkgBA0oaajMfBLHuiwq1TXVWsnrU
Da97qF3LeLoGwZvtD7tpkru2JGsG9u1gWFsmQ6gUAQWM2Ol0e0MSYhqlwGpgMEeki0nFc6qR7PrU
q2hiSbIEsV6hm19oRrFNsmCX1TTyrGqvKZCKcVUWyia05MrI36q644o0tlljs5ogK1WU7fRn/9yJ
7MkwP5xUvw5MzGF3rkuwZdaZaPaVlcBBAPuDWUsRxskMUvoP4hII9WLB3DMZ27mdtssQ/iEI5piH
radb9MjmzOtkmFu6PssulZ51zl+HODgkZrrv33vcqzx7S+UjRY5OvWLBBayYGkz9sX9ftAgUEbT5
HB51ZTcgvDPLH4VJtctpN2V804dXZK9eRzC1FsGZgfCXxmLt9spCB57bkWA5qDPn39NjWJwoyKVH
BNJyAor351Nts+GO+F+C7lS1NVOwBXOsOm6PahURyEgmQHaepv5UdToUMevQOQsmYUhKYiS+zq7M
faoEf3YQbMdQ3yW1Sj5YtuQcstTYe0IKvh8y3tf+6PGY1/rlM2AimDIR/I3EZGP7ZWZ0P4tVEyfr
iX0mMQjfKn9USXSsShIffG2HCWtvnTRIFwRzrAYWz2o1bbrlJMSmbEfq+nwnR84jbz2D0Y5uz2f6
RbDsZtgTJ9gcoVx62P58bDJjoHgl6TptM6xfqVF6h4rx6J6Yza1rWhJKT2XNOdEPPJqaGxeqcF+d
kqjFqr+yg2jnlcwMbUDADyS1QB1L512oSA3nQLJgOyRI0PBZC6iKd0jxLoVqO68QxCKi6A4oAwfk
3J1pH5sVw7yMoj7vnud/1SfBxdXybep0W2tTBpS9AHJhhqysDdEbLVlGCCVUM7jHH1DdX1F5a3w5
lj5PgGnFAgbZOISAWX22BdMhfXNsV+BH8xfVXRi5e0tq8ynqaLNDXShfwaAGj4hOHA7f6jiu/VZ7
7bxjXH/y/+mLSITUMjCNLWbDBzoP/gb+ioSG3IKBiNaQP4OnGujVSECAcrEpR3uTn002sZFR1xQB
dQs3PftYZpEt2fXr4SPJR08QpPsBVzKml0YX1bwiZvBdd41ehy723ObSvLhdt+THmyU4HZOVrD7q
gbVTubqq/MJR4qlUpnuYbLt66QyN92kJAlYowsr0BlzkmpXJNbLVi26HF+5FxABrCsG1zTgP/TcI
ijWY7cpnXS0wF0Z0dRmMkhiPotvvNDib2HMuAW1sGkLAS1aufqEIwlXPJUT+DWOUlC0SOakLspiR
q6AjkoIVyMcFrEizSLYIbU14OtH4lpfDEazVARM8F0xBOe1zKTbuvsDCleBjiIEuhTR5nJidhiiZ
6di8gfDUIbYWL1yhhcR2wGnSIbRVWWjxXkWBpYMrCjm5Mg4r3GLVMygWHce2cw/+vUAEx0MpeyKa
9GldNi03pKQiCpbxwBR7Tufwg61BwlVsz+lojPXIqMoK4CtR+HBIfiWylmQMjs0yT68jXX3ZOy9q
mb8KSsiBmkWaXELaFVQF3EeORB6R37sUK1Dbc/4KKBgKBPfNjlJ612VA+HtiV4KMpgbqoMSLYjgI
Dt08sHw5Bvd3zbxEtC39EJ5G17H1oeCHptgjyBzKU3AisaUKcVTBYKtNsAJLVG5+jMa6JjMAZFbj
RNj93aU2GaeEBC4fQXHOr9C+9O8OuaHKWO4Iwaqlu1OD5BDCNRxHls5jawPv0qJbm5lPaMNYhtAq
p9Gzf2/f+YYUvpPFJegX7lro7eYV3804boZJ2Qwhub2dtXUJR2toOTWt3JnltCPkRDbEC9ymftUN
2XFCJ7TuWTqIUrWolAkxRYZhegmNwQBnlD1Uh8gAD4ykZwR7mvFxrV6/mma2skZWan1lX3CrVGAy
YZCOTy0NnPGSkL/KkERmX/0cKq9/9WTTpfT3NN+bfIKDPKSBWeOugpFAXoeHwKIMp1w2HHZkhZOx
XEa9Q/Zteq7Dmlk21lRH/NDKnnUYWpLSPdXFtBwm+VJRlItxnZlflLDkdmhnrh2yjPqBfYARZlHu
RiXZla67zXxwinrL8TXG4akiprn2cbdZ/sK6DlLAq2ZgIka7lNsa6iEGwE8rRWoYbUwwauUIazcw
t6wzOCNS2OLzcAAnqJashyUVZsxSSjcIhMeurvEzFBh+4OuNcHdDI7qg2plqJJ88jQ1PqXTPA97w
iqMB6UwVE/Z6OvH6TC3spJISxKBcRz3GoM79gLNVBJ4rLXJNJOm6NskPH0PCoCfafYoYJWIIXQBu
h+Iu8y/jVDmc6Ycze+it/0yraIU9qq7XrCngeo4hVIiACT+HYe6xpNJekyOe8sX4ye9dK8DYR/Kv
EnfZK5CiyPXS6j8LEm/T4jq4/W3KviYyy9Uk2tc5J2Fynd2eOEwVU5SFjZkotbr4JRrPGD3XLFlN
WK1eg1zZWYa7E59BsyuNCA9Kv8og2scoFyJUudh8t8HgU029kjZOKMWUw7Mpsetl+ypbvqfBDavJ
C8G5EuhrCgGTUYj+nPvnKHAOumEcvA5svXLqV1DjySAGxYdOwH2W1bJE/iwcL4vUjS56NpgNoQom
fSd4d6ENrG08kKRgIMpVLuJNI+bBFXcg2CCzJXMf1bX3Kr/15A218ciytddzKDU4lIb1xNHsR0GS
Ywu1XfHg4vqp9Qzml7FUEaHzvIY4AyXlI1Rw28R31FACLiUKDMK4mNQXyo4foqbllkzAmBaJFe9z
kn0o15l4YeXKdWpl/tTjW1sYb1llvAU4K2nP8KtpEbnA4JXEGx5T6w1fX+MmnE1JAovxOeoGp2Dy
zIR4LuJnJRqfgtZ8inOPYf/AZRSB/Mo3wnYfANyedUMuMRTtrIzWBmoGxUN2BW052wEcD3NrTxKx
LO+mIe8sqyEvkVAOmG+nczpdZk/dMpr7g8UlkMPGZRojmMZY8S6JTbA5j+mrJUSV9CJU1D4Zilxu
3N8v5JDVAx1pwJAfLtFnbRyc3kN05rREMyYFI1dgo+U7k0WsnU3QdKP5p0YajuF8COeoYvTuxSYq
GPnoiQenV/k11dyLomiXSd2y6jRRtx4U+mXoy3+UKMVrcN4+RcJ8y5b4fvr7QOJZx1qU0LpIoe+A
N17UE9fGvPd82HIj7sONRHevYGynHWFrEVLRIWcqJKybS2dSQurEiLnb1Bh22hjvCxqTcooQnTQ4
JozZ7eZz2sbtpqREtmMzWPsqvoVYwnBcFHMmhJch5ECQtUz1R8+im0/66shimROfPcbRfpo4EciF
OZIkFzj8rhG8Dgo0xooFTVzksD7flbTtWdgaegsyz5GiZPKtIoSKlCCWdqtZ1IxPxwiwBhGjWSdZ
NXHlLMeGmmmCgX8EybFSZOAlwYZvqormIkbnUpc/k5CkBHkcZbhOcZuMlXvuHCjgMqW2W8ZRDyEe
TkOgbrQp2CE9OZH049swuCZAXggpSVAJ4lml4NwKhgS6nxztt9xUScVsNlJHd5/E9ynd20F6FKSR
KgEBMaS6iTI8YMuBZsTdol0kQIhS17bOCxKWDJWduoG3s7FK2vfTrWpgBY/mos6uAROPOjE8nYDW
vGSsCsi3Cd11r7w3eOTomkrbG3ELQz8eziGMmICeb04MFgYnpqalS7wPYWl+tzO1cK/Icd/qgHM+
f+e2CNmek2bbVOJUNi7MPPdWfhj7SnH3QeDvE2Hvjcrap8m096eUWgQ7Qq3sko5cZs8lXiXmCKmu
iqtvmE+dfooxNY5+RZG3aEz4XMLc29sCEQA5EeAXA/p0focjWRMbdXzR2MWdzFk2wFHKCNhayaQR
Guw4vfQYsadCvhowOCHDYk4QL83Q3HGFBCNhOFBMtG4NFWTd4MHxHcNbQdEoXwdrOYXtzpm/ACdU
NzAw8QtcgHItddjHx4rZPnR4zhAyOiBvOmoxWX0JUWKsIxgjc9uh+g0ecfGEX6iz1K1KEDMlvH/D
mFjv/UOjDatirdPHRMq7QtSDf47M3obsRnJOQdCOEid8i4AoxwE3eBqFdoiqqUFhwCaVzB3laauD
I9SJvq7BESZJfy37Xz3jHo1CFmLkU5jot6r+ERdbhu1g7ptwP0hz58AJ8aF+QXGYM10moCyN3+43
ciuYV2plzkv1lkGtnix/1VIQy5GbLTw33UFS2thxvjHd/Rh3iwWcimjg23K2KmPn6ACnfNqfS7Nh
yrKiUaDdYsEkEk8T4+q4yIB5soW82ItIgoxnNtQy3IvjdNu3QG7755r9ME3yNTub1UVb0m0S5gNB
T9ubPAG6nUsu56Zbqj0pSvg5/BGrBw50BTGo+GlP3dEf3jDjXvouOLfpUyC+UmoRqheHlng9LpX8
pUWBEQzmSdvIRS3BStbjtommndqaa8u9sjA65oACOrhxLnhKyvLu+p5w61eKRa9HaiCV164R+4xZ
bDPBDPBJ3aotGgbGIRXjQZMNljwmv4a6l362F8QLqZQi0MiGbXXNn4Qhd6Hg19GgMa20tN9Whr+x
VZ5XG6QsKTHqKkmQ79MosU06TM2zDqXINnIyirmZAL6l1j2qmSKBf4sp2k9fEbGJjVbt3bzb9w7G
DuOjgnKhu5TVHfmWsb7tt1q8kTYectXZKipmWQl+I0C1qTdPPmIuNywObXJqDf/UQA4c+o2LYYwk
2Ndp1orqwJFdGOQPPUBId48scm6Oq8inEYE7ZT77pM1GQ3+pw70INZqEDIURWgfw7aZsv1I43ySa
u4VhwWJL34Q9xSjRRsP1pp7VaQqKZI8syUqaZUynoMViQDNKMfvXye5fO5m/Tob6Aj6BliCdQbAx
C8v/6iDuGTn9GUCPSoZIKl7ZiOxhQAMGA39f0MWVZMtA+ok5DuID+jESqAI7iVSBJXZyzrnuNyQR
wlSWBZfaSi+qrC8lpEuH81LcqUsOtfsgviBDPyPUOhk8A+ZKgwwcFIz7Gg452bSeEBpn4r1EURki
boaj5DkP/NsVxCs73ZOmttCnfH1z4TCRIuLIlYe0zKtzzLZo+jxIX/4E5f6TihPP1GiQiTCtqtxF
2pgzYeKu9jrTOOJUPrSFj3t8WpmkAU0N6KGVYMsg0HYvcpQDXXscbEB/kFGaFIlWPl2Cqr3O0n3j
fgePR+NKWNkhH5NzVWdnLOcMyYkdsZegXe1m2jT8iYduM+Hmhpdhlh7wVhSv9BgXYsJlp6c7RzJR
iplvdJxEyxaCZLeztG7pYGxjj905PbgtwBrTKlgNIn+OEwlRcwG1e7KySywMgvI0EGdNHdBT6hYq
/Ycmaw9G3u9Hk7a2yh0Tii2RRIm7Bmw8meZe6bSDaFqqp5JZvHNKx+6sK5xJks9olSjTQy+28qPU
WK7CDKKEtYe5uze49fO1A4jUqSaPpiPSG3hYg8kxIuOS4pqWSxrHydQ/wrB6pNBDmvzK4Y4AWUmJ
JSaGSOhKvFyR60it5/yZYNI3src3Dn8KxjYJ45q58UJ6BGcphttzsGYelec4CI64Bj1C3nEZeNa4
4J5s272uXl0ju/DqggLONHFsOzYWW93hxca2jZh80YzxSVBEpE2DCLbxAsRN/SqPuAgx/TTWzRVL
0saS+BbW8po0PeVXf56al6Yut5ObHXNT7PNc2/VgN9q7Q7QTfRUXrQ0MMoems0kSnY+2AnVbwr1S
G8HGwWRTD0iy1xWS284vWTpGMDPkVY3patLXI1h/9TU39WPtBjDMojNxshHeAAflZHxxJham1ty7
70LzutZ6msoaiwRckTM9wR2pOHJqyUBis3BrDjeo+eMQRmm5teNpA+c7cRYAkzdh5nPkRNjlAOq5
Za/DyPEo47pcplMBzujk9MjJEBXJid6A6ngYONd2Yaz1dnbcrlVMDICoarThDgZH52cuCgjB9SEr
q31jZLv/WbOoudq/SBZ1y7WEKoSBdFFzhG79XbJoFYhIgz5lcRtJCaQJ1QwXBecHGpT1SN9XohvQ
6z/TxjqndAI0xF7tdli/GRz4XcpzP/sKKWNNy1q3yPoKzk+5k2w0/rSEKtm085NZUXbQORR2VbqX
FbVgY+2syWEk8mmE6Q4TTqgs/X35qGzG1H7OoJ2jPYf8tgFbXHHmIioGnc/CVaH2rCFoYwzJ+2QX
ldTrwtknpnmA7A0wGfOrlpxGEE7purV0wF0ubu2EsKv6BAc5xwoZxJwiY8QGyDpC+7gToQuToyEE
L1QBW/Xo01AzQIUJHBplPua0YSMsJvgiWaqmdeyNhFVoW/Y/RoeziIqu5Tl+Te2ETi5BQy6ngZpp
hTiZdxV9cYHZ1RDnrqCDY8KPo8GTAjpJX5p47jl46qzXWCAGiuQ2ZoeNXTTLBOVmNHhG6wlVjRdn
5U4wJmzplaAaV/A3L7GCqfYJsHc77RTOqhVxxvhdt+x6UCQ0xCKkz7rxwuSpTJJu0z/srruObnuO
23LvGJyQkstwcjoOZmO4qywNf9Vuvo/CgcBhtMr1yc7loZvMQ+jpVKaj2r2muXwtZ+DrsxIUZzZ7
mmM02thOoP5J19OTZm1iEyxg0yRRucHEBkCU/EKMPwR02GmxRYHf6+fETU/Co5TzRqCrDCkIOMG3
BZ4CZoGdL7+v8//1N3Fu8y3W/SxK3LhBKP/l3X8/RZ910RRf8n/P3/afX/b3b/r3S/krv8v6Fwmq
H+W/fuXfvpGf/9e/v/qQH397x8uZGI239lc9Pv1q2lT+h4x4/sr/30/+49f3T3mM5a9/++MTobuc
f1oQFfkff31qFh3rmvNfbvn55//1yfNHxvfdS5xR/8/X//po5L/9Yf7T0DXBGEnXgdqopu3+8Y/+
1/wZRRP/1Bx1/qBFNI6maywbecEYke8y/uk4jmo5tjn/R3XEH/9oinb+lO7801bNWQRt2ZpqWJr9
x3888L/0079fk/9eT23qwvjb4mQxVTUNDUW1g5zaEao+f/6/6KnLUW2iJO2+ooqWrqaH/ibqUZZ0
aiqfcrLu+6CnquPokefPKDnr3KxvTUToUgGLxCuVYTqDhp601RRln42Nunhss3zXWtqwDMewOM9u
gDg347Xb9sY6NO+G0DgIqqfOZkrRRoGE7TcQFtZF1TPDkaWVKsYrRwzkXwaBoYk9AIGMUvVDT8hf
qPv8Pe0UZd0U/iKQKOtrVegE6lkloDoLQhehOiettYdFV7GTUdQnj1ExNW8itK2uAB3Brr5wZ7WZ
Mlw7mb0kQjS0Iyb3UgWk95IqQoxlrEdAcPOnGvDtcUw5jrPkJEeh7gV8PK/pneQ61QL4PMX2ajAd
6pfWlwYJRO+ObyW3LjGARg8WyNYi8H9288+3tcK9hFH/qbZOv2saDBR51MlDVvWY9UyMxdJ14l3u
9BCIGoJUlULrtmGMK9G0VGww8/eLvMCiQmH1/SuXMTrusB5Q5wiB/YJlrC1lclYTIqoCJbqUk4KP
Lw6oaEEEMJptXSjiQwFrsDTbRe04yj5zR2X//TcycJT9wDQM+FIDBBcByZxWh1K4ahTVKwXeciy6
41kaYjyr0raIOCX8jaW9XVJLzilLUcsIpZ8Y/MYoKDdtn6tM9CmPM5VqDsvpNfBd6z5GLQ5cdFpb
y2jDe6b0wynjrMWEVKMwL7mmTC3AVTRBmvt+I+PcWo0+UjW0wvnEoSBKzFcR90xbmlHBj/uIlcw+
6kInCbG0kLO9mzTOxzr7lNog8H7Mvya8mGMlkFYpKpop+GG0y+gXeZbvhkiCKnszanFz02HyL61I
J6EuS3TPVrCff7+KhpuLy+9HI9wMwZdGTShrNiq7mpql3UTqrBj1t27VKgg2Jv/w/aaMLW39+1fA
1lWsqlgx9/TygtVYdZigzV1uY6YIAmAYkVJillS0PwedQAkrkJeQ0yntQmXvmzZkI0tjTqv3zSWa
3zhMl/V2Tr4RZqWhvIvHPZdTjMsTuyH9Au2KGCYdQ/Nn3ThzkuIBg3f8bFe4xbKGtlAPG44MtuzT
zAk9IclOrWEOTUmeX11Hy1eyM6GNWCbYBBECM1loP6153hwYbbasGxsrwvfrq+SIOHy3vk1F5eAL
h4MyGsl7b6XiRelARyid+MyzEuva93tmjI2jn/ylouHJNX07OIE/dZZOpD0nVo2WKqw0C7EHp7eg
Y3ju6HWEwnFS730Ptg67yfc77vzhTtUiABmtdowwbFeu9sBu/mg1tLKFDiaMpbp8F639Y5B5cRNR
+iUGTLMcItGvJiLxlDjpt78fqkgDGkNtc/l+45bO1anHu4YlZZ/HUIz9tP3pxqQwZyXyHjdy6lta
opSfZjGbsTUyWq1FE5secxmSvGsXmtBE7MH3V9KYtlZREIykxFQFYk+wUKm5HB1HMnP5CgMLsyCm
atKjOmqgfoK1b2s+NhjuWzsdjGOvla+8RCku29bH8FgWf7K0WHn3ZxoWFpSFnFxxjryIOXLjWZHO
T1rCKJnKsVhqHc7wNvV/2pmGhN0ch6tjVgfOSy7kIo2U7pSRReZaPbqU/gwZ7mpHWnEatMG6J0H/
NcYMWntmfocixbPeaZNzsYQL+qVF86kHpTfk4XBSy15b/H42ZedGx4b9gdlvHe6ATKKRC/OrQ5AU
z9p0YKF8YRgf3xX0yZhMSI1t1GIFLS2kWqnte+Gnb0OSAFENRwUNslBOdotFj3m+wA1k2VR1MHBy
c1Zs9EwEJokQJYrdrRXqzWUq8Z1MuXooJbyUNJFMxbjJa0uw3n2v3j0Wo61Ja53xR0YjNswfUQxy
qU4u2aiDMGrHaG2aUfnqdgVJyoba0GzjwF+J+vj9Rrd9sXE5AmFaMGGuNwF+QMPCMlB0xAgp0c7E
e3GJ3am51MPsviiset3a7XBKSpKOqmQ2awYDwS8tJNVhBMjcN4F9z+ryGdNoty+HlEh2OY8V598+
kGqI8GQ0CRlI8P6lRl/tnGG65UIl0q4wmpXIa8zwrr4wOrO4fF985BFNBUuyFjR/0hB/DSodx46r
0OGEUszgu264rcNo6ZoB03JFPs1SdZHUBisjSyNusSL7EadIPszC/GplvXLtz8xhPjaQC7kqG9Kz
StiwXMEOwyNBxEiFjOkZrSkPSDARiqP6Kg2N9VWU41thjkT9caztGMifwp72YaKhLjG4eU1Hd4jB
qpuLZeC7ULTgfShvhaq1Z2N+XYcOtKjl2/Um9x2egWIYblhE6Uk4dXEe5zfWpKTH0RjR50njZQij
D62cqjfV7A6lgwDMUIZ4D7UMzvpgYF6H/7AKpmq8E/xGET1OhIPGY/1T1WEQ4LAN9UznbG2Bk4Q9
1Yxe7xjhqyWK+JD54bBUhA9ziphKAFOlz+DTNbbFlEMltLPqHSm0fgx6gfW7zD7+9pcgCAZeXR0L
ijWzPQlO0GufHDqMvMt4XufxpECf4BI5anqwRgXEmDkkPSc2QpzUQ2yAvNX7j9D+0RbFIegL+80d
FEohvTGedLBHmyjFWmHUHR0vB2gghWtIAQcpu05qNN4u/5ICxkk1fGVXRbHxrJG6AhNyZFjMnE5X
Rfz0/Wb+UDyKaqeU9c2tcSqZgf0m2uJaFtU818WnnXXdoxb2xSCS6ez7gOLqlDNqrsYHRyrybqaT
vAwZirgpqqO9EyKqUsNyIql0YlWO5JOemx/cW4wZg6loIABiHqE+dal5TIyhLXahhJICdXSvL7sM
V0vYO86JYzNed6t8BHoRIglmvQvrgBRtBjffK7M2L89yNzUY98Msf1VURNBM7aebq4/RZrYliyRB
ea47zxG9W1Px6w+/zf1lh2nxOPlIvXy9IR6hgF7gONh6JtIaI1X5MXWIcDvFt3/WDG9VBq4Lox+y
E8BSaJYSNjPFTfkqtPi9M7khrB6C9RCP1Xs8qIdIlNbBzkgKDrLyV+V0xmvUZtZG633N0+0KsrSh
KYvc79MDolivsGvB+TbUnhTRaE8lBLHeEMnViJjlRu0Yroaxp1quKDgiUyW0vG+1U8jgv43Ls5PE
1osocDRXLaxyo/blk503EGISPfnw6bWWoQr+12k+BrICEFMSTNfr9drEPjXIVPvZ8eGi7ULcQciT
/YlhfpePnEyHrLlFfuUTkzaAc0YIHbkq6bjFQY3CkdC1Uqx5x/r+KNTL7+3EaXXo3wOa16x1TGBe
5IcEZW0dK0f0Ry584NZ5A688y7vT0NQ4q4oGTVPBU1iJ4T11tHlHQJmwh2l2/N4qlM62j5kO1hgx
BZVTC5+bbQE9T6cD+oorfZeS9shUvWSsaqIjzl13YKAPdU+hwDybY2ueHRvQWtdb8A0zDeGcK9qT
tHoefDPFN4cdAWJXWzy3ki2jCuqWRqOqL6VmWvtwsvffRfP3G3DQzsIZiZ0drM5LJT6QtrdMNgOc
jYiQzbNrGeVaaoKFpwhkCXi4OU7sBj/nvwxt3LzZlnKvTQPTcWzvTB8kjYHLFUiF2kB7xd80dXFy
lBy0Ek3GP6dGfiUMmB82extjGySacTaAodbLbJP+59/mF7afRHj4/vj//QptODCfFGD6NZwdJh2/
Ih/KM0VfuerVwitYLNHVjZmXaMy+DQNr5ff+pOsdEoiYJ83JDeKVy5BQo3YkwqJjHrXS+moZNFFz
tEIkjt8FZtUFxQ/qjEWiVONn48bL32WlNbmoruL6WYk7du35FBoP+Zc2iQyLnkGl4DTuuiJI7sFZ
pnvomHxVG02oGc/Bdrpy/H4pcwFoqs/pMrHu95EModnzRnZ6eCRn6K93f39M2uU2SrK3sIS6Z3Ip
7nucHY5dFXTQOUdG6AG7RkuORFwES2vgBbX1rDh/vxFkCnjqLIKBNQD8nP3r9yY271lRNpunYzax
FQsgAVADXp3eN05+oyJRmQrz9P1uyA3mMWTGLeHioC1N6pPQRQHou595GDEn519dQyb5UWiccutS
zkUQcy2In9krMKZ9FVTan6ponIXe+x8lU+pL5yJAaeZRBF3A7j6mJOBZer2lDG1lpD2UdMyesiBf
/y4c5/ecpMBIBeyyKKW1tNpWXtshiI51Nh4BnNuVlxbYa0KUHGlXEhKkwC3pavpwQ3FLfGZ2vrBQ
Q+rG/2HpzJrbVNYo+ouoYmyaVyHJlmxZsn0cDy+U44F5hm7g19+Fcl9UJ/GJ40jQdH9777X7h3wC
BXDdea2fYdXh419/6zpNKElH4weH8DPEcMec0SFWGJcfaho++OA0vZopGREnGMgSwBx2p7F7XizR
PSM3h9mIW5ptUA0qpwHk1rdgCAPMOtLlxxj8grOXb/3X+KPFkQBhfUIPUYI/JCZNoXdhlE9JVjIK
ZwsKDmlq3v0in89tvwisYKsu6RswsWgDMae0fS8dCiwMUoYqKHlYk+WIL0ZdFLvMj+G/movqHgqH
KeJge19R4XMn5P7wghzM2m78ZkEwvylKEkY7YC6SJtNBRtWfekEWHK2Ry7of4KkEqgHXlJbVm2vU
Dy6or8pxCGpXsMCvO2iHBrxN0OCGuu65k1YAVx+JTFSRasnHYdGfbeNnjuPixvTUamvtOTTjLZl9
nZ0zNchjN6Ez46iYt70DKy6eJlCzmebA1ycBLVS6BXHttCNNFJtUxP2jlRvqbKAy5TR6UEcCoGF+
qoT6FDY9VQu+19Jioxr4UGybogqlBd+1fu5j68W0wa8NbKM33q9P1C1L4lcKGZ/LLHtpvOhvLO2d
I3oUhaW9b4OFRpyS4z753tjd0NqOnuD6d1kCA0bSSZQl3VOfZEjglPapBoWPxu50cTYSHsTOJWKx
TvUHE6xTxniJ4FXqdIKgrPzI1MLiJF/M2nuSnWmEKVvyKOr+q1UKzQ/6R+RTAdFpcrA+NpG6wdNK
A2S/NYO+4wydUSeGN5Pa0vEuQK0cVB29FxTFiWr55SThbutggCFhzX+jUtjbsifXmKeBT9cWp9nB
8TcM/chfxCo9Fe2XlcLxMXGCkMb48AlW3wtzMSmmuR+TtYG9eQjshGZ72W+L2bOxQCLyNbnjbvRk
PzqT/5AKWLJJQSUCho+qZBxVlRZxt0mfgyajcCCmgEFiP7mthxb9H6+AkNK9tdu5AIZHdTyg7SfG
KlwdkXhNioQzv9UPB7/SxnPv5h9oyjmDPUgxMmVVqXI8EkZ8HKUR35pV2JaReQ7ixjorw/zsvVIf
AtpGxhwKdjSD5zfrbDxJjPY56Lu8r5P7gAfKfcu4bWpp/9HcgBS89dsyN+mSgEbifhVGLfdZn/LD
8rQb5v7BEf/1nazuRgoDat+EE4MIttDaGWCe/O7rc7EYYMFmca5KbiJ6pRYKdr01p3UzGZl7KHCn
R108hJk1Yqhypscic9ZatGnLoZW8EQq4XOwnufZpVIrO6LEhZO5xumQTWG4dqY8qQC3DY4pNo+jJ
cyv5SNoBGzcIUqhD3t5Ll6c6Z05ZRujP9E96ftKRCQAc3072a1CW3n+5XLy92xXxpg1oGuyIm2/a
uQxOA3CStCHJLurj0jjWLpggDXmdldwyu2Ib4lSPxjz9csb4zbIp3aGaYWtrZqzNrsZMyxpkkdoF
dNXcJXF81+I1a6BmOrHTrvUgOKHbhpPIXD/4ONgUvPqsiDjTQiJhO5w+gmPvq6CicX3E1MDoIUwY
gRBadcB8D3qtKCQYA3OoPs3Wvan4PNqyWY4SY0q+jLQP1HaBNZ72c9vjt8YpxYNn6HDOMBqrqLsx
pf/rxIzk0gwbgm+Z7s6ekrdGDr/2S7TUF1qBa0ysSHseuTItMzjNjDsyBn2+82fUlMI03Vo8o8bj
5HU7IfBe9D6jPtt0bnvLJWpJ+xW58sJsZ4JO7PJZF5gnV4QXU2MbwUV/ruz0o05QyYKecJzP1167
bs2sEa2mL/E0quZsxubF9+1vs8Gk1pYPtNrp0Mmh9lVV+aTSFPe70QKOjDvcwEafbBm6MUIGYew7
pTr6vn6Ih4KYV0RxQyDhDdmguOLkZslGtkFSffGIgrCv7bOHH0nq1LqrMmgIiT/cVtRqDSYnyKW2
wqe0no+mlRgfpe55f7GGT0mH66c3mVbMwj8qU78xsS+2dA+/G6YP3snbWMB6945l5pvWhWvC4RC/
MAaRhb6pbnkLiuElytPf9T3AS5i/zvb825p479sEpXEuBoqjjF+nlLRaOqvexGDrpGL70ePowRzE
SOt0ZxUVUBQWZfw11ZZhZ3FgGntw6hbiV+DaN9ADeagPMn5yL3OPskCcIblpYKdvgtk7y5ziHV2v
rMSmS+hHJ4wpFiq5puUsezs4Tkn/3DXNsk+CP4llP3QL54TST8LJ8v/Lx/I7U+7GqTMw1DaXQddb
IGeJ33LDYlXBBb+RBZem30MPamuTuIv9mix0awwy3fpVcBc7hAO6DCvv6Er8ukylB7JHG9deNEnS
cWG2hrOB9FnEHLowjrVGUi8hled6/q0F4B+3QiL1cVpSHw5rmjTPpOkVBJbDxvWYsmYZiyIN00I+
1a0pyWA1H6AIe06q5VORQQq0I1uyrHA61bLe1HU7v814GBMXdqtDTuMwBTFYvaS7lAUl3kvlUi0l
zqNpjEfLo+jK5zmJlsm2GCQ7ZpMJW1f+zbyefEvmEKZYVlOtI5oLGKwH9rp/S9B27NDcTR+c83Uv
lRqFFbY9Ne6mB1F7iRRt8wsoaZoRAU4UzLu71R9JG9hMPIOxiL/tLIzDwdgaZ+X/Ryn3GvG0X/h2
r9UqumPKZWs/gVJqTKCnaSOY+bNzDu2BUDBdZsE29au/LCmf7QziM3bqrQT8EcI5G8NBqp/FbX+0
z8Xu1AlG5sznGh7Iu9r1Rwu8PuLQZvtBfj4XXc40PwcJkbcKBPjwuICv8coOL7OWH6hsWDVS9yeG
EBsmqUUlrvAg/9UYaFP7XfAQY7ZDb4gREwwySknfHFGatnlpm9ojVzH8kF4d9h1QHsftxnONjQif
efHTLkxx6ujN1FZw4CZ5ERZInWZJOcyItg/ZWMMDQt/KRRkdWyBtzti4LBNrz0nlURak8Px5Sw6Y
jAQAtOGNb2E8dWzvW7YMyR37B/n5a7QnBhCMcnb5TPaBhObQLXLT55GJWqPekxr+eAlENbRR5meO
f207nYOSMuU2KugkGfMPlqZv6ceAf0X+1NdTtwN32GC6r2IfyuMMZdhKx+Wlj2GkNuJR4zy4L0qD
iauAORSpON3TFAL9qx4AMI2S/lZPTi3YCPiL09ikB1RsKK61ekqpCGy2nBzkbSKwn6Yd4e+I7peE
yUEzMfBjWS7YxDWKeyOCzSaSw9IZ5qHi0U8nIWXUyqa6TmOWp/ZEdnAhmCqQTq/AqgbNrPf8VNHF
9TGQGaIH+YEtOhHs7CIzfyFw06REAqrGo08Kw+OwZBGmVzD7vk+VqXDcD1dgg0hj5yvzSVo3uflA
+DzSmKDcPqNoHE0R2izWgbFsPwQbz3CxdLb1U/7JjYcx1JO9sW+mCfAzHc7U7gHb8BcOJwy9XVzF
mD3OM2JViL3YIOsAGRidl3kR1aXrCcKr24TSBqj9y/iT+x2FAEldrX6Z+2TmwSuU1phqmnvRtPdT
WRzEKiVxmj5lIvrrZAwwi3goH00qRhIPpb+xZ+6jUt2KnrEM6klzijz0HRjF7+Q3CyhdVK/G7lxv
/Db+9DNiqmqpuUB72O4wNUyvSFhC8WgXnc8Er1kGWkdcbGFd8D7VkTrzad4HtBAFrIcoZt6NXMr2
KCZyqf1q7zTz4DD7WR5G+HljVeyVWZ8db2ofXMImRlQ43Nrw+3Hr7eMq+5ZZ315STLtNToWlsrqO
JyoYbEoUiKTy6IgM+WXHZr4bK0ZsBVseP2rpHDaGRyORzDJLUYdZ3+XbqAts/hz+Sdsz+IIPwrrR
DCHo+H5b90plTzmnocmOoJxdKhlTcRjgbV1sC+sgJg/BZ3nTxsEusBnKNQB22ae6B58zdadmeRvn
fxOxwO2Meya2OY0xqfNgukhYBghPdgfK5ObK3p2FyFY+cMdyRCydOCCB5hibyDC7o4vLfZop/bST
mJOLXSSh1xk5PwSE86XMUQjFa2c6v0WGXbJzL6qo4ZZHoMhS6BuAB9yGsrZBWciPHs1KEVtFkyy/
1TWvBhukjRNBGT8Iy/hN5gmPck/xrCfJNtte/23NLca3MkqPJmQ6JzDne3RkhjYEamnIUdO9tsG6
GOuDcfEcnrm8VPARQNXEK2K8PtRG+Xr97SnL4cws6iUleHjBZQ3TPZKcQfAYAhTh92p5IxpBRjPx
2DAY5uDdpYGYQhIH4WxnPo0KqDQe3tXrrxozybd8U4z3fVGfri9LPr6bcDxvzNiGviShVpPeMJ9K
4fb0KdGqdv2lb0/LxUHiIm5yAW9gv4rFr3bML5hg4d5m1+UrIl1EPgq7RlCvUtTnkjMVu8xjJDln
l41iTmew4rgZ9oOi1rSiLhqhNTHJhZarwqOaifq8KhoPDb5FntFLR/1pZvFLCQrSrbaWl/ShHgpK
ZJbagfmJot3RsU1rTrz79+2CYY0V0LSym5dJvZJwHWJs0spKXHwNsry4OdbmwHDsUGoZn+ie8wG7
TDymox9aDKpLsupprrt82CWI3CDwKFUCfEYVTNu8M+42OPQ4+oS1fVfFbvxe6fQpLwN112pobW3g
ZU+MNx9F1zlwior8SS705w0+XsCTq7L5UnTjezN13nOwJO2THf2s9gwx+HgM9Ez7mIFRT1h7numQ
sHTTvnf0h9ONTZlmchV+aCDQaFK3E8GVC5tq2soaiLyzEdwJwhmKMOr5+pKM8i5e42DrjCi2BZ0V
Dm3h9Ty8xWZc/tVuQi7Idl+iAbD6JKPVw0FmvXIP/8am1bg+rvp4x+bZP2XrizQUrDqMYO1Ey4e9
EOORuec+G6tXQ6cRIJ8RT9mqgAWkiKC9ZhiO05aUDdfk9VvYRUzBouIMFHNBPmjwtXx6kgivYk/n
BZ2PEgWowpSqJOfmSVIf7Fkislatdaz7uL27vuTx0jQbplfFtm8TcvL4RhjpMKK+nxwcEVsrXyOB
WBmYuiCg13lGzQMOk4dqmKhcAsDBabJh5Vu9BfPc4o8Q47eTGnovGU8MlU3w3o+cBzCc7kM63ZTe
zCKeeBNHiX4mPOs3wfb6Ha8vBhNPuoE7NlqtVUSIhoF5HxhlziWT3U3zNiupOnUHe9zXonR2cSPx
edNG8pylAzmv63cf6CRtvR4nYR5ZzzhSmQ2Y/uLCr+Q6Ek0QQcLj5w1MbM7/pkugVMvw+r6b6/uO
L3t2lpCc511t9uzNV1/IwtxR+CZ8LB8TCQcdHl0FBCGyKOemzwQOgGodTZMTR1tJdxBe0pnUEpix
YxPo9hwFFiz8nCqGYa4mSk5UmW9Lrb+CDJV7NgV3a9wTJp6YCY+SBpK2K77iEaest85zwWkwLm5n
sa+8vntcU7jRUHmnvojol73+04uUbHLCuf+uMcXb9W7IB0pCBtT0MA5Gi6IE12K15L+aZCJwG1CB
aPR+grXv6/q3uJyoT7F/IIsDeHU1HXGoyakb657+rZaQ6e/Lucz5YfX/X2Lqo7Layu6MeeGLec5W
JYaGOo1xjX2aQfW//8piEDM+gc31M7heLtcPosYzEZqZIOll5pzjWgZzVb5ejoLJVKDkQuk4fQXX
u3DwPFLJqAkkuZLyV7SN+yDXF9WyiRKS5hJXOo+GF+jbUuRUtNpMqRbbeZUaV/3kjC711+6PbXpr
QNBMb8espOjezo0T+/Vk40LJDekVpwZq9Q9BybqX4POfSVWIbZPVAt+Dv+sL4vs9zhnQt1wcTPNQ
948Zx5ex6AWxjzULg6LDewT0ZDDFrdVQblll5Q0rVfVZ+bLnLAmpGWdKSY3QDPy9quqjBCfxb3DL
dvR+0Gg012WXA11+/PcFGgB+cgg7N6QAh20xkLeYwask9PFceh40XtY/KkVEFVMcmJMoB+pcw6tq
LOFscNuQtysrm+A/FL3ALwW7Ni7fBrvbQdkp/tBBVg/jKv/TGx2EvWeEw4Bd03BT+YLt4gl7RPnV
LPXu3yKnovZNWy7HMAfqaX/VT/49THq3Bf3SBuDpXdvlUTMS7vdwm3VY1L6z6Dnpo+GWJgigaaZF
b3DNCXtQUFTVdfI8r8PvyWvID7gieawPrQCXYMyU7wVtOv/zsV29UI2a4FN27VZp3GIiQcy5mgga
34xCnbM8o0b+xM5kvP675ckF7ZIs+9ZxPX+YQFs4AnBM+afyBHaswquryVk1LeU4lzxRcC1soK65
8WpfLUYiqb4Nv9l7vlk82UGMvYVfxZqteaY8rDcIby+gZUhLw7i3zGVilD6dPGEI+IAVffaetVWu
sl+08M/XpyU2lv31jzVlNt2YE4PBeXWwXJ+Yev2vtmQSmxt03lWTTrfu5NgfgaCXS+Lsv24ItMNO
77pEXG8YinaxthstrH8zcdng83S5viwxuDcIulMIe2oZN60JC85KrJfJLp/ivFFfsVc/xROTOIIh
aGNuOFoDZLKBstbr91+C0uDMCcLT6nV+E7l0cl03X3PPEHzIBSwfW/91e1QNE2uVVWTeYezc7o/2
MXvniIXrbN8mFypo8/lxehJfETgvxpf//slJLPStPc6f/9Yyy5sPPCyrzb+loKAwa3SRYt3ICSPZ
FO91qh6XedRfHJv3jjtOL1dX0URRW3McUNG+OpgwPHAZGvGJqPnAUhYcdA/JXtfRrxUXwx/PN9io
lIjOXjdjPVScAmSg1tyPSnb4U/BwDgYb+AD0FkuOmo+Ww+F4ao30v9QhCcfBeWcRbECwvh+HCkp+
0T0btoVdbTZ5u1LF2ju41Yq4OGU8lDIjITHgdEfDyjhyTxzZWPxZgD2N0Smm9GW9vNIJK1HmBwer
dKAAJE5wHFxd30Q5jpg2Jg0cOx4uSk9W51wbcB/KaNnL1jRvevPApL3+e5WTRh2prQfMZEprzlZ9
5PEAkRn5ZpX7z52T/e2Nrn3OCzjP5Kn3evVbebr5zFMBw8hSK+QAjdhU3WM+U4uBHbDblwYh1oHA
GB2yDcrUW6kJByZcMrfV+ssi0c8z05fT9WfIhXjLZ4G9Xor3q9DtWrI5OYqeF/zzn7Xrzm/mWE27
PIuAX7GmCfboW9VAPXCYI110p30MPwwZ0tZvHwD3djQyOegNseU9KKwGiJ2SmfnG8nFCeLX3fw+d
hRDJKMu+Ncr5LydxBw8ayWXH0ayT3XSSalG4CE0KpTyh+XzGv8IAx2x4zLu6loBx41CQ3Dgx4lgU
zzVUNLYEqSwm+I86D4eWsD/nOY3yRLpmXSwTLL66+I+JBFO0dZdaV0uPes/6JjUZDN2o+iH6y09t
Hec+Ueer4zHLXFxOKD03sEyTU5CVGPVcUtGGn8RnUbtfFpOPV2Ym7qHT0uDZHxxHQziH1Db/aFc+
WcuYfVPV9dJEovhTVtW49yVtDVRVFfcOuUczow32333o2kN3MefXSGfpm4dOZK2eQNuyDYBO9sFX
7joA06Rw1u0wqwkQV79sdlpbBmaK4uEq/F1f0vV95NsD70mjrQW7SQxjenSHiDU/nV+SpVw+Tbw3
m9EwqZbE5LBn+Fg9iVH/1y9m8w6b6aHP2NhLzTTeWs2DVMmhmeegOZM0fXajBf0yGeIbZpELvGvq
NqXvN5dOv1+PGpifx0tlu+ZFxgvIE7wp97nVWvelYX7pq9UuKGsK2mN5wg7nn+zB9gEzsJEUo+2H
8ziq40Sny44arqrjLOxECOzslGHrlasvkqD0ppcW9Rhl6M/RbxzTpeka0r7QB4QjYeV81wPKCNab
yCztTeInf3rXomcuZoTSBeOjs8pVPhp939FLLQr1g8xumO0KiAOkpSLP3BntwSEMdfHiJ2EFDGbR
digNv1hkpZ+ngqghaV9n6Le1b/jnvmBpxUSz1wzsdmVfM8tg/JKlwOn6OUeVQcrUrschG7Ucq2eR
bgsBgUJHwSfO6GkzBeIOKLKkuCt+NZpTlTAWGPzDHEB6c438VKXUh4jpjf2Huc9lcOJKc25if6AK
BovwBn8dq6Gob92K+UuQXIo0M8NJYuDijPo5xCLaJq5NnKL7besxAEAWkXqNtwZOuzChE2CDcvBX
LGBvlO/fZr1iRpvI95Ht62FKc2ASalPhF91gliV766hdEvtMJIcmDsn69VCW8HkgnK0R0Oe2SI7s
ns+zbx8VXkRzSWGGdZ8A7N0j1mmY1LK/icwCQzKT542V0wHM1gzz348btRKH/EIPaNDA4N7xb/uR
lj1Svm1dhmB+8DVnf8+lb1enAUl0vHJue+qfXZu+OT6rd/I2pKZUlx1kQ2xQeQYIonj1Z7+C1zDu
vca6DaohPmN9NsDKA5dB6IzGz3Ji1K6ERdyg1STFcNsz6pbrMs0UpKHwj3hwaNqlQ/93dov2Aqih
ZXbdJCmlMqZ1KHxC/yCy5lsWdNJoRR9B6u2/OgVvKuuIeUUZ8wdl5Q+11iWWGQ6ADdYt7dAA0TXs
Cogp7CefBmx8RBAv2pT7WoSxx10wa3s7KtO7cTGYKOY1d2qcPpeWRGpLxzjzgR6CgY8HgeRx11nU
JYPBDLOGsR/rKNNGbM0Z7/tmMikDjJzmopaO2viOMIS5XrQLb1ECC8HOwEwlwbOo3DasiJ5zKsKz
lCwfgyhPk4ayZ2FFsg1B9TDkdRBzs3nDHGs2o00zIDTGUChQHLR84MyR3JZl6zFsfNGEH8Ky5++q
ZYdT2UFSkIM4vTWKCyjLxw9MK1HYE0qAx+VtTUPIQ0VLmQ4t2UbUYaYoaG75yDF951Y2dsGVU5WQ
T2O93+cabq0p8L4vqfcnnYnwRKtbAZl16PvvIhb3CBURznPQaebQ6mNalBdIvSvx7C1n7BZik//F
Ef04VAiHcTwidhusBTzY2AVlf1uvfbtblHjP+Eoi6et2/IxwVpXOd2P/6Hq7oSdp11CPlTnwOpXA
RRyhG+nxRUHr3ppYMayF9S6gwomJZQCHyvV+NDsmAjHFk+d78Y327TbU5fg6eO7LmLXcZetjIy+x
2saivcVlComOs9sITKt1RgpiFwfbsyc+JdXOjHdQWyx62Z2+DRMdixtVf+oODGzBZFe2EmxAXrhk
9uYddwA9E9a85fNvlLllEswQQwJEj2FNuBXR+K4zjnPt/SzLsrdrdGUWnYWE6c5dyHEGXurAJuDi
G6viv4DZ4M5t8j8jF9KuxSvue4Wz5Yr+4zYsT3kNoGGsTO4Hl5CshQ11yNud4UVrdw1G+s70ttdf
Ycc+ty0Ku133+KRyFwHTZubujbdsNahQ7D9NE62vWiI20w65Fvopnf8WmJAxAlbVgtZDBl6dtdA9
FnGYhBsAjgvzvzoeThEmhjtLDKdAd0+1otvncSiW9IKM/dzAEITZmdyzneko44n+miPTSCtYwSgd
hZngijd6YDjZSffeqThBS7ecdlrYf5LZ244LgXnSXGgDo+KpeTb6/ANpmou9BCfcUUMUlMUHxleW
zj5pN9k8PqcLtKHcDi5uZ/00sI72QZBeuL7znd/Ub0mC2w+r1lH6yAoVp7t3DUSrTQGh4qYOh445
Y0Z6xhtpqVmAtHK/XmqrFPulPdeUOu9SDmTUABQ0gi5EKyEtclJBgkLK4jfd+6WD0s/zQFCwa9y7
KdCeluNNKKeYohpmeXO9hoPt8p1/FtC5CCWnDqrnOaJTSeCz6HUAVCizJwhJnXEnqj9YNH2gj9yW
NkxB0RrLtqIxgbKvO8X36UcMnAY9jip/mprUCMGQe7e9XUF9A6OE5YdMQ4S6NazZymYjMMZuICTM
vHi3TWkosEJKhBnr5qalNoND8cDgvaPXe4TtQV/SU8FziWekuWxrlghhU7zW9rQWW4sR+gzVQTBv
GqqA9pjAwKsu+FB6Y1sGGPgQMh/9uPic1tpi3cGDc++9Nga1jOX44Ae0X5q72qP90pAmw1QLEQJs
LcVebU1LejmkKMkpzrj5HWUQKEJb3vSKp7AE5Tq16q6TGpX0d/DQQicL6T9TEic6bNhoAo8lHbrL
0+Xbb+L83Ncdj9KO6q85be8GQq0kz8hbx//lXpsjqMsH074dTO+314mmtEbvghpUzmLYoJv8+9XQ
dltyrMwcfCRVLGFaKcoBNPZxp0PpkDXnHSefQl/iG2kWtkLgMBXEsiFDdY1qClDkQKQhMowNe1WH
y2RcfVl0U+ER7ff+yJTGuiR5BYVDmRRqd4eK8qhDr9WXG1MH6Lo7t7T3jp395NJOCVZhrWbtf/B5
i2j2pOItAHBkYLCt0kqH1K4QZ04NNk92vR2e5sT6LzL161CSDjS5g7cufgWId/wfLjUNNK5WDhjU
Ep5jPtrP6D3Wtu/ZD+JD2wg9YgeqKUyfyzfCcN9llwyhjzlsNDBsMU4iScApJezBGEfLa2HVnJBX
r1fpoOkQ8r4pR1AL8GH3RgpMDQXP6jQ2lBL+gvExjAmkyIxW3gE8+SbulhR6EGBjr/zTVXjWZ0xe
XRaQeZ78QzliRg6GIjTrZN5gou4d6Csd7RtzexKTd8vnjIGkie7xCi/sYa3L0kt0rJSijL5aviNC
WjhAX3LhsEj393XmqdCphcZnx2UiWlLjxurvrv70EX6zDOhY555lVHpbpui3NLW/GDPjJlJxHyqg
XM1I3i3pPfqJAxTCawBZJltVFAM3CznoKuLHkD6xRwkWvIBdkNDGtSvZPiWZ+cnC3jEFegmAmhnN
pJ9EzTmQq2aG2EAgUCM9bqyydJ6QUfLZeLQmmFMievT9XZJDTrXaodw5VoHiM730oo8vUjjnsb8d
Ji/5Q6wmLBxbhmYq8fWg+u9nqCtZX3+P9r3OrIW5K19O2xEkgiroBV+ME2E4yYpE2bA9wS2LITba
9r40TVLR2fTp2zXioBT8KdC4gtx2ML8XgXsu7KDH8W6mYYkt8MZP2w9WO1RRQ0O/zmnTdNNxW3dW
mMUt05A5XWiJLXZ91b6UBGGlp4b7YmRFY7LrbvEbCt5NhjKyFI+FCu4nNGrbdN8ds5E38bKgX3mY
7rDcsyglQJqCHjKOLXZN3Z8iiT9DGPrTLpM7RtK0qzQSchRWR4c8y4FA49mJjfmYz+pRmyvKD9tc
mDHe2ETrUlS6gGdbVHizvTQF7aBeblU4oWHEetQfWFNrn9Kcs+Ns+WZYG+5DU5X6vkPx5aG0UIIG
7bL+NiSfd1V4wIpjhs55L460WmY7HILT1uop5naa+hPKbM/bhpIYN87TZCZfUeR2sCyH5TY1YH7o
+tC4WOoo1OYzJW670cYKVVT1R2C1IxGV3AvNljrKfiFzSwEIqUbjVtoxhGJ3xcSsvujFeKg40tzO
Le5P+3VqJi5tTeVEH6QcyZyZOqXU3tFyiW4aUASk7tOlfY1yGpV95dPD6rKnXmc8KHcXZ5Z3rjUG
2F+cs5yabC8UbfOp/zsFcDhoEEnJSYk0TEh20d1m7dWC3bkyW/ZaQU0K1cs0IMm+bTA78ifrjOIa
boCxmHIkDVxNNgl0yHpIAwm3P11Jt8EkEuoHeNHskwZ2qh7khW+6uJErranb9qa4wy7i7ucAGhum
RhiPtIR5HbV2AudCCBUDV5GkKwhRg4DYtB1Y+dqR5KOL4SOF9VcHBRuRcVswnsM0REUQuAcDybgf
Xcjyy1GblAEE9siSyNOhZMFJKv1lBdm66ByzoaJlb0EpJwl6Lwn5Cc4CyvKhGFpTsXV8Yxe1bkyu
MfidpmCnJ+5UOetQBM6L6YBOnYf0P2+u/4t694YRIxAjMpQ0Di5VfGjH4G7SXoZZZdF7A/XfwQmR
6ogq7nIzdfHHwol5bGi6TPgf0noNurQ4l6I3HgR5WDQQKhOjOVo11RMiAsQw0POMlw5jD49Arucb
RlfFtraluO3+jJxxJGWbSENRBINTYV7FlryrIovViEkLsu9I043Sf7MRsd9eZrFxGoDZq4E+qpy1
FfrZt8gRzxPtspNxMThjbhYrNo9iYGc9QLDBdsDFLiz2s/6nxfGMRvJC3EF5kU7NYp+Jty6g7cdr
iWbjUkCd2TgzleGzQxSek0O8yypWwjgtDqWIs40th49qGF7Am63zPUoElKPeomZ481NBe7wcF6J+
EerSp7JBqy8VgpkftjO6YDbbrOCK1HfDbHJfKQgSvuvJPf3t0rR7BH/5a7NxAJnnlnfrWnw3lQlb
zOYZmGdJToLCdTteLpYD2lubxq09jyZ8KLn8e2km2B95ia2itO0wKj+jnmwnp8e7SmhvJXNFO5VU
8jZfxIWsx98YaEpYxN250+DOSrOgX5snQN5NN6pjbmfJp8BdToxbk4NHISxkLJeErgSPOtMtcWJP
s6uoCOYpqVRO43rGJqauVtIpZSB1WlIrnDBgLCbF9rOD0sr5z8YW2DPt7L+CHK9Ay3hv09sKplj8
pda9dGc0b5CEjLvUrwmqBkyX3NEJba8a0GvirWqZeaJ3hlYPp5ddKM0mNlw2r19OSiLlOpxKvbr/
k0ZLHAbOcza7j31WvfgzdZslpAQ/B4K1zNOLygh+qsGct65X9mHDscQaxEj6IvlxKnphGYnpB9wK
j0hVBdPUgDmp75wQXmYGAQt/RTX+14O+LuKqP1fB9DdXhX8j6x6aXKu+0EUnKav9OKbmzrU8ZghW
jcMHoE5MYmlDzKg9JOm3ZSTbIYEDWpa1vxM0KPBk2NU9vhrHyPNTQsnEzGhjDorHVGEAM90Wp3v3
Xz+08hw4E08hTjRBR9GTYz1ZCOiYCvYlgu7/mDuz5baVbNt+EeoikcgE8MpelKi+s14Qcoe+7/H1
d4CuE2Vpx7XjRL3ciAqWZHuLIglkrlxrzjGTCTa6y31GSwDReGuN5AdBxZ+5K7D9RygNIiSPwua8
XD4mY828NSXCtWVe6DkjacB6DG5SVJSUcDUm3IRgPWtu9kUcz1AjyW5uCdkoo4e6JHSmKsVj2O7y
drgz4muG5aTmGdW9l6RPcQPKrchuy47PlKuEfLI8eVUGrSXbobrOcGJ4kAfzMKgRBabAmH3WFrZu
qDyqGOFLDi/G1JC5nKV8BtiemPDMCNVzuY1CFezCSf9U4UMbneCO/bAttUGUWuGjcBV9vfppDlJz
uUvZgmPw3xSDO6rt9sJv3Fcs2ewoSENXkFc7MdTH2Ny3sUGGcitIG0jydzkTTClAzJxKq9g3iH1W
gQMIw5+7O84pUUWKaVPxY3JB+eer/Oec4uCOI/fK6otX0BcIUAMDlSD/eKYZ6nUgvVtg1eS6i+eS
gythZGpet3ZByIf/ZsiZGzShd5nTO/cf+iG3joNk9E2SoiLwbQxDvdYV66XX3fs+EU+1yvOtiKtq
x46AO+lHpLeExWDENvidgHpY285G7tXjtR/Csdh2F+lxKvVtVKbPjlTVIfHyt7QL55Uhl7CwIOq2
ThewYPWXZsfpgfb81yjsDqjh800xM3b1GcVNWYXTlfVuCyLJRjKSfJ9rkOz5gHPX6rgfmIjW9/hA
SbKN4sM85tNTVoz478zxp44McUpcu98ZPlBgFRQ29Q5HuBHs3EYlM2C+xHsfmc1RmtBRNQnHSqcI
q69VmzdEvxe9cwcX0ge8SgulowPZjT+MUhzDgdOVaTTdJnC+RGP3rZFvBaPfPho2Y0abn010P5Te
l9aDhx4+DcKdoDLiO8+8m5GNkaw4G+HCc9wNjLfFYWT4Jti/nHm6nnP5nkIxaWdA++QzrFwp9xmp
Mdti9G7B05wYha40kl8iRDgqz3QHpgxVYhutahpCiCG/jvmDaCz/Fu3h0vBF6lHmpDJEprpcptMM
scOb0nIvfWX/5HqsHsOibUE1cvaK5XxirFp4wyZ01HutkmcAevUwkzuUSxiOcbpN+W0wNQCUKgeC
5kpt1XRW6R2aNWdK3tpnDm/gqfHvVxU6YLtBGJfY1C5Ml29bC68QFOOjznNCZUf4uAq7n1sCauj5
Qc6+6ghsGtN71mB4XpUOd54MzEvGjD9HBKOWg1ygZgRuWKy14UyvbmgMvY1hLbOIB1edjRY485cN
fe738Fqh4sVb0RUlffUW7VwQHu2eeG3Y+Ja2VgKZ9aGoZrUGLjpsPOXAOybS1qSovWhtapjUM7eZ
NW4b33Ke8AL4iCg3oY/TuuMvfO7aRQx6beGe2wW3oUGqilVqCT27AK9Wzxfx2Lj4WAhI8742Dadg
l3nWqvblgXhO9pbM4aLowTba2P3qZtWpyV03CiuESpv0YAag2Rw9EZse+RPtGj5Oo0pfkGzuOb4Y
pA2ja7U9UK+BMRSMksKN6dEI9EA3mwY9RmMq76LcO6UhtUSXPpnkA4h+fqjifk/sgoGNbi2z8cma
ChIrwFPTSvJuhpCOQq+5EhHvYsjpXlDxL8rl6i1i9IH307EvlK4eKoMcg/jVsP1n0BA4QRTrYJE8
pBUxwUYV0DMBrMXkPYIHMOsVap872zfec2k0EGXca0tmAlnHnG7yKiHxSS1m9gpMmlPJPaHP7+Qd
wDJvUEGntyGEP1GF1yDyUej68xspGIN7U6YEt4YpN7NbBDS1tL0fZNqsDcuN1/Rn9xWFFKCw/r0L
yNBSxYClRhbFepDhU5BMbwMiY65R/qTlKNYY7s/2R51xth+l98oc9Asu6UxS++ezfkMjvHU9WhA1
u+0hT66NgHcFcd7KjKrv2oP6ooryETPtM9MgWhe0bLkoxzWHmb3fTDbnNpdPrkQucbaHEkp4lcee
fXF2jLINGXTDujE8JLHz3NAqoA3ox8khHPRRtE5zGdSQR38hiQz24KwIk22GWxhnxsQE7vxQM43w
sLUd2BI4nQ+TJuC1M55pn59Y5eM7ZHGcDFCMoyUxsQtHCMYXyoIMPXWc8CEYnBoflIrZLsbkWiqp
2DQGc9trX3Kh0T8tBsqLILSTi7av3LW16DXO39oMhOiLkPMTxGrVWQaWicbITqIwx8sms5Odo6yA
NZtLqUbvDVcu4tZDVZ7J0n4rZglg1hL9iRlwsI99bHkzHNO5ZS3XeUkLyYWApnCE03lx0Fv6NsF1
7OZ53U13YxN9RVYX3XZxW5M3mzlXo28ysYelCDjs6IJ0uPk1OrYhmvrUUGQAsK3E8zC9dVZ73ch8
lzieuA9t3CbLulWdh9Wt4hmTElibUS+sxGX8HET9M1gmZN5zeCNDbCqsR4SjdyY8GPJkolztGnR8
VdpPpMeU9kZGMXP4KAb5MWd8K5Of9Payx3NtWpSNBcQKOriqVH8wpxziaTbbCAJpG+nsG3FpSUbM
Y+h7+anqXHWxvElc3VAUF0BSeBRxlqymxV6e+9WG/Q+3/fKVUcxXztjQ7M2iLzhWhyMjJwTDyXwD
Xnt68xF4bfTwU2lirBQq1AviyLOLagyck+PYOB2BjG8soiNWsxuzJhWi6cjFWZBZ1LPmRkuGQSL0
optqMWD1MSfb2fCL+6nnpqgRor0TY9it7Nidbufg2C+Tdprlqo8J5HUNpnyL3LQTXMoOYMHVr59t
cJqkl3gVCeut6yd965m9PvphK+js8gJ+g779m632ezb1GeP4n2TqXyQ1ZSultG1awtFA434nqVWF
DYNCej+EZ7NCTvpYkBVjG8S1DrGtgSGnZFOgELRC+Rgj2dkq5FTARQLKEixmVUw0Ez54bIfjFRRU
DoyNjC8qgsXuuMtJmbCRY/l3eB0G8lhyYrY79TdYpfWRVbm8CO16ltTKE9p0XPByH16Eq3s25mJG
J1dpYAQ1sQBZdR8S3FSCq9vSvqouFqm+WQSPbtUFCwLs56gomacI4AvFIAdMxA5E4LCGL8nB0AnY
0rR1Y5AiP4aB8ZdMcGdJ/P7wvmvHlsp0Tc9GZ+CYnwh2A1bmIKyifKXSRXZrZ3a2T6pzFie9/AT7
z5e6tSCNGvLegOrjk6lWWthq6dDsC12OqCRT/xg4tDhyJR4aQl2yRQWDyg8BJDRLbxFcnx/KMtxo
P6g2mev7R3a7/hqjAI1Q4dL9cWgDgJOoN9E8azj2yUNoztA0bZ1gOkB8YseMW0wPulBrm1e/5F+6
lW9mphefcSmfPJs+E7SwE91nEgvaYtxPpPxc5dTKMy3pW4aoGCHISCeubUayYDvua94NfGWEN5Vj
1C/LshM2ZfHQNsaln0ZINHWMj8hMQbbj/b5OQpjT40j5WpZIwNDQcPNZzzSyjUs0OvF9r632tqDy
IZOu/sttov/xcXkL1lB5rktdpIAQfLzCjFBT3QqIIxgNoYwimAWvp5udoWjZ9XZoHtoZBUbgmJwZ
h8Y7AVdkug/66UJOXGJnQkbbunA5AGWPdl/iqXSRcTmR2AhDPvVd1N51xhTezOrV0aq5r2JaLYFP
YGhGNGcWizuzIUG+VjMPC+KrHNKfXjmfEN0Zl6rjlDLWNLvLeTAuypggzzJEPnvmbMwNIr1ByH0c
kV84BOl04+ISiWq3eDg/FF0HDQJhy6NVsh1N4+giEDQV6cSLOG/54EdZI4mZY9IjlPgRid4i1wlm
G7b6TNETMtNnSH/TGjijvf/zKmUDnPx4t3jc1Z6ppOexSvEJfHz7pZw6hVkmXTmuh4HgI90wyAoS
Z+XWzIa32ExmOGmhSZxLoa/80gePkDfvtZ3U17WJWidYSAAJ/pajjKtv+PGe7UBl12dhbuQEp0Y5
t0ESj/dxLBLuS84vdo2pb6HDcUdBA/ZHjkM+1k+fsI9tJOgH5VG0Gcn33OdlWVxnUfeQ6LhZmEc7
Jq7m2my6ce2DA+TkmtXIT1AXDfYwXwmONRQ+HMCBTgbSzDZ/fuc8oJsf3znXcSWLoy35P5tr+OM7
x+kmpENrwL+hHI2KiuiSOXggJqE+ReV0gykIR48RXWLIIobUMspoLWvO5KXJVPhMPIRroh4C4Ne4
BxqMUnO5HxbMWKtyxGvMsC/O33Ya3PxYLvQRs72vujS5MEIDJxcN/PtqyfWKHYt4VremlrHFQJAc
g4qqwQ9ajeFDU88PenKSUx0ppNgzDZdFU5yNuOulx9Q58nJ1pXXOtBk127m+mJyx3+hZpJc2zKYV
o/XoUtmEsk+kfF2NbpNdoiI6aAWP51yhuIAUD7WbsuBmPW62MF2S3lPIXdUiUjvrRM9/pirSS6qO
WRYXyEOtyY6Ye/dlzLy7s4L6/IAw/g5wIHoz2weRnnFI8qeweyoMXBpSm+NTWwvisRU60Mkn4k/l
DOcS3D9XQUx8LAks5RvTx02Ze+qbu6hK+w5mnl7yOnptbDBEeKfzQ7p8NUf5V46BycEoICzg6gn0
6c9Xi5DL5fD7toQWicVNsZdayrQt0/x4uQB7nFMvrJIVFjWSUBfLT7VYfhDlzeuobFxGBs5wydrF
FKVXqr6jhQ/FO2mhVmWzt5Et+jfe1nFf12Z3Oba9Q06SDg9li4hctPbdoFtCVuoquAormdFVXxSy
nVswKfly/hOHd+JSZRCGzt9OBIreGIVvfvWSbjMkcblr7HK4ikYhjuCXiZSdVLNsTvTWBUZZV2sP
2z3pMmGYf2sGfW+XzjUX9Xx5psP0psOnHnuQ9aphPnh+D46VNPMkKaCCN92RwUL5NbJpXoR0Rp5x
txaryJxv0M77V3bvPf7yNhjo0M5S6196a4E0ysNsDlwtJ7ttoHVJyEGVP5hafA07J/w6Q2OJpnHP
IGh6pQWfb2Uj9IHZzSZtHCZqoTlY25S/WHcLyfa8DZgT8LyxIVS1rTAjRuOEQjtOeEHn6zgqUOpV
jqhuPFSAi+VqQO2znipQGmfu2nn9Hxoi2ymGFyTHeEsPmtTHlJCI87f9gpRlCH8nXfI/FhWnXB7I
MYH/dpJ56fFO2liQIkLTwW5OG+yKxbOnBFMaKIy4RDmz6YYI2eVI0VSA91NjAmmUbnpi4I6pRWxM
61fyJaZhuUFzBq/XVhzjB61hVMRms2fAQv5QM8xf0nS80XKwfwJVWovI/lvp5X3eTCD1KkZsruJi
t7Xn2h+v8QY4Y+kT+kgThkhjYyIHAxYTJ86wPJRBXD/jBFEHWt3OWuWmfGIDbBKSOn7V56Wo1j6z
p4dMRmR5paq+nLvRv5LO8KJ0wG0BAk1cngmZXat/0EAQUHubo5WJ5snIzfY4YtKD9BdcxA1plSIh
xksGQ7YrkPIyPYlecf6FkM6IZ6bFnp2swWV+ZBfZKep8+vwz8yBvIrS7CfOAIZCbbQ3q82fO3d4G
4tZmNJPhRJhES0/I03fM3VGTscGwKFtXbjWAksdTd34gB3PeKDTUm/PVkioIrdhlsC7koLmSUtD9
74W5XoplCcLuJiKCbZ0QJLoTy7fnP3OZfR6MihyIxXoUVDE8ZKXnbUeUEnJw+yuM6S0dmyJYjUKR
QwQuxa9GMV1W2sBt6oYDKSy0RlSr7cda1teI4bkfTIPTfJEggT/DeQ3AD6g4GP/o+ZYNK7kvF/8f
mt/vQEkJZlq+C8ou+kv5AUXkH8ui7VDh2abnUMtq9WkXnYNRZE4lOBzESQJ+sEo3Mc/2PFLgEZk6
Bd/h2OB57pyAsLp2y3i9wb5tVXeWFjejJeKnbrppA6u4KYmIyucQLglzW7rRgZaELSDdaMExwIeG
S9IuJqjzgwLayiBjDrdOalqXbRyvqxloP0/SA5eJIjZ1Zhix1ajbXjndU1mQY7WA+sjLUqd2YOWS
iIbi/LFkYnvvjOLXotqGY3v760RRe8Y6iAaM1Ka0iSyW4YMWKELHnE7+JOsr1JkNZX9M/sIXpw3D
0/nhjOhULZsRK7NJQw2bg0laSN6VLxPt9l3msATZTlC+JK1+1B5OsdAG5dej2VgZEYmt/cAs+uwf
4ncrN4To4ExZRPTnhyFQDgU1aU/nbwMxwtGXqPIUaLsjA510Y1bSOzWoWRHwELhCgyJcnX0GXtog
uiIBEk8E49iFEOy0WNCnnKxqYtMYJUEWY1R796tzIab+lBnvo62mgzITF7G/5d/UmXbWqVuFwDGQ
ShRCpHuiHwg6zZtRQYd7iLrBhMoki/1ATUOhwJyjWSbhXK/1seKcM0GncAKi+9DDJfUvIyhKuld3
HNNL3weVZnFweeoX6Wc0CQCo+eB1BzdLOLNpbl6k1Yz5FFAsWdTXhGhV1+Py1flbi65+j/Qd8R0H
C8s4/LkesD5Wj45laothpbaXksC0Idl8XCrDQUyTnfhIjrCGpJY6OAlyhGImkElQ2RH/XNI0pu2J
d3Z0L4RdkH8W3ErJWNQPn0Mk1TGgtUnkS7aifPTT/NoL3O2v9UMgxBIN2IYR7yn8Arh5JSeWjubu
hW7z3Z9fjLccEv5T2/BiuHe1oq6Rnla8dcuL/Q0aPzNupb9EvKoXGTNh8SOyVg6vdsnU7OwRsUoT
89tyPohkNYOx6Pb2UOF2WQpUs6xQPDbDUTAPxn7AWTzIPAQLZ+IhJt7oYoZ8i/5weukdwAppiCNb
6u9YGRhNx9Xbr3+p+5aISGUQjylIUBZ+DZ6kssAe9uQRLq7nCYSFheE6Q0K/aqNIXMkqRS929jw6
SCEvayX2yvTiqyYCz1v6SLysCMBkwCj0kZaLQ9BWYl+540M6MemJc64lo1UPeF2GkzgTt6v059l7
cfawDFkBh6DCosFNzxo7zUdkNsW1Mez7sIV+WwC3EOTvWF5ymhrEA9T37TYflLUNbfrmrf89THwm
x+XQHwxPXcywwddjXMoXD1bdGrl3fhyyfH1eyOOnQPnDYSS5gpseQ2SVmt/gsnmXuIsiMKjJ7dlJ
V1u01OM6UIfztyWAtb9c4O7HetfBRCWlcF3BBFkilJLLuf+3a0KFGni+br8XCzxzmheLvHV+f0q5
oKhZZFalGRi3MRUvKjzr5ODDvrfRIa/jvqeEWA7iBnGTGVg2TJ3NzdlIFHS4OUZJkCPW0OQkQ4jb
Q9fuK5qGuzinNsXJQCpgXJONVtvTCrAH0o9uUbIyuhIU6BfshzB4/E4eC1JMfl0aKMz+49Wr8zTY
9xPmBsu1yy+Lmk+x2lmDOWy52UjO8jLa3vzhtnWgvpqORk1hWdXiVLpCcZ1zvJKbvBybfTpmzV08
Q1xO5goY8tlVrcsbzfwZyGkFOToaoPHEfkPUwJ0/TevCl+bq3N1B0D9dRVb2OGCRIdSoYDC6fBUM
2t7orivuZ5cNKL+yNGFjpiChTgfzZUvWsBsBBEnFz7BRHeeEmI49UjDPf4/S+vHP97/8WPedP2vX
5GDjQF8WynU/nW3gsTmpKtLvo/U8SKc/nAG7NHXKDTtsfyCwtL7JZqqvLgmfHSs8wIWc3kQPfKGN
b39dFkOEASVuew4jE40sm/K16GX1pfI5l2VpjZFmcsov6CcB0N/VmZO+I9L5Nms3eTDSPjmWo+LO
lsE6YMH6GgTDuE4k5SPdgHLd5xtjlsHp/OAuWy1k8j+/C1Spn5ZBmmHw84VEfSwA6zmfmqU0CSOa
LTQ6hzpDWic4hsS9Nb+rFGS7H7zluTnvspjY1prPBseYvXMsbLLApMsDkkoiiHOKGVMiHYsYmL9X
+R5e30m6Tf1FhexbaWpDLg3L1zJka56yaLo9P7jIRY92OEPv8l9FVuAc5Auz4UDX6uB1+Wb+nz/l
2NDgq34ZckKr+xAWFhbLan0uT6KlWtG2QS46LQJ4JhljvBllFx3GnYtPEr+wy5wPWHKO5hJJEMSt
kAhnd0EPF+9ThgoFo2R9CrS3spdZT9tHr92oEtwh5behyrsbRxr3TPSTq3z0X/uZ7JCUz/dkR0a3
T1v2eZylzercCIgyr7hsEvldWjMkFI27G8klDXvyCvHo2i+VL8HpaWxNdV2Dwvc79dSHNnTAGHQ6
NtSDpV/oXH2vlzZEKduSvSTHfh3VgJeQIB570sWWm5xU5XNLom+lvT/f9vbUWod0aZOgDvj1jxSm
8WPQLc6xOL9tp38zlMmgQN0E3PMgRhQm4+D/GMksbFJsqzWRrSus082lXB44wjSX2HTUYCaXNGut
w68jr+UXDmnXenqKdLbxYzIn48WUG9TJcH82fs6juvFGee1HSX7q68A/ETVC7ydlkv3rZySjc2Nm
HLOM+KVEEP+CqOaEptDYoUItt6A2wq9gMUqvoS09VcimgpxSrHs8F0pZGOK/79xDaWNo9mTe35aF
niC9pfax1Lq7sOyBYQwH4cKc033ehQGp2M5jXkzFnZSEQRcM8Q9ZYT1kU2HcqRY2Etbpk+2hMUCE
5R0NaTLeGWV7XTjoFue5a7fwSu2NmoC4ggJKN23dOQjEo+JI+sySqUQYWbS4fA1lmKcyr8xnGBbD
QfVO+k3n6MzP4zPf/NZB4ASkmLSHrCL3Uqrp5M+Tfx0MQEJtFch93tjz0TaN1Rz0xbeWZQv3wvRs
UylfNwDQDmhi9nkw4VCqPPlCHnS8rZqK4aeGkzBxzhDjyzT5NRhG6hDZG/ESAFXfVbL+mVu8HUYO
QSSQtP7yYocI9Wswx5SWYXvVKLPdJxh7ifgMhkOj4vbQTybioKq5CHQynoYIgE0r0nsJBhCGl3Nf
286wOVNdY5VNx19IZNs1WRjc4ZT75n0QR96/kciWStdOk5ePeQqUMhnSbTB483PDLIAWIPBDwREK
24ufjoDFoBQ+mL3d3p0Xwf9V6tNjkfG/z0FOHwKg/p/BUP8/xj1ZbGf/539Slf4Z99S/p1/f6+8f
Ep+W/+RX4pOU/0JDRYedUZpLyb+MCYdz4pMw/2Uz71AeSmyGVctukhfnvCfX/Bf/lJGIadFGMT1J
Pf3vvCeHBClpKwfDCLghlx/7v8p7+rBhUaibuIYdLMSclQX2uE/7djgwT5qHYNr7vruHwbSf5m+/
vRe3v84Av09Bly3vPyeDfz7Dcvz/rQqcurIIvbie9k4IB/mLf2O/2Mbrn59DLL/mn57kU6mZAClU
siynfT2gGEJvOIp12G3bHGAp3YKp/xGoYYMGafXnJ/643//7xdHuMi0+QKXEUhb99uJGfD5x4IY8
L6dt57UJSFals/Oatn8pLcQyBPv8CqUpBedEczk6fnqFYSEmuyJ0Yl+C9Fs5/fCEAvZGxeDRkicW
JIjKwYSClZoAaSZylPdqIGU8+cvvsZzjPv0amNFo1lDiScEl+vEFm3RnHKvnBQ/ObY0dFmnDoQ3z
K8+v8TDleKPiiz+/xcJcXtqfnvNTURWMoUe0E+mxQ+9dIHi5BgVOPoTzw8E/AXNuQHztOvqCCZtx
57XNIqXy7R0sN7zN40ZH3UXHhwTgI3fuuQ4IMpJiJYPwKXQD8JFIwLIJTZJyyrvSR2TU9ULQOQ2Z
FpjqFl6icVtbqN9mJNIFABobfWMTpeVF4Vvb1nbLx7ArYBMDTsf86hMVajXGSRLbXFfu/Tj0Yu0N
+e1ghP7KHxeERiPWop7yPa4BcG5ILfMuDW+m2cAUXnfGMTCWhO20A2LhWel6jvvhZ88R0hz1RdC4
37qhIFC+BqOYWAd0BnjLIuuoOVzu8OXTW0og+IVTUGzRi4t1DZqyEUF0A89ayk3fwsFCo8gYONot
kxYyLQiSlfMzMM92E+k5OtCEYX4eo4wGc3LMG+eBcJYnu6tAC0ajewpMdJE67C4JEoe5U/W3eYGk
Z0oM/pO2bB9nkoGPOov2IAI2MmajpW0u92kFkZ5uk6mSr3++UBz7w3Xi2Bw0keyz1GouUA/Bxcdr
s85EjMPPKPde7lkHZ0g52AlqUPw/z347o9iPYgGSP7dztTKKybktMxypKNBmmggeZ5U6R2ZTln63
y+hrbQfRYSPq0QvfjvPY7JqmMgEwODaZTtTvBE8Ugvh0o6oYR3tOd6O7GFtPxIwjx32UoBtPGst5
nhvW9pVZ2uG78nuiDirjG3pwwRFN9dOt1ON8Efa++1AVRv+Ob59OIqJ7w4J809gwUfBX9p4g3r0b
7QNCSupJIjxR6AnWH/qV5nwQw1jfjM7kwXkb0YRmtXqhI2GuezAHbPnUZVszIa81SN2dSypPiLak
1+aO6yA/Ekh17MbymwLcnTgI8AWF/yY08IqB1rhcsuX4mxRvMgxLRO5p2OMOcucNGECMN1n35c+f
5cdlZvkoHZNTpKdtpRklnFfD39ZVI0dmlxc9GBxybTecvNUPkOWktTR01P3R8Z/gIF0WEfTJvzzx
Py4ia5noSk34obRMJt4fL6Kh85gzZb7e4XZjnbXndT0N1WORZ/k2LecnlRXm3u1BCs9tdEGO7pud
B8+F4wcbCBtbJnEd2lqS8Cx00TAdAuY7BGyBlkr3o+XSiUSDRNh3BmkSQOpOFq15izaFpAqEqRUR
Y9mEvbLNu6tqgdZri3xng7PjTxoF/tvg6RNjxHYjVf+lLzNrBj0WD69wHLN1q2ALxSG/QFM2RMBZ
6rHstQxWcLI65u2JThA7aj/8rkIzoC/CyudOBRE7mfDgE8xzjywXv9VbJpz8Sxjk4jKCWfdOVHjw
XhiSeAaOtyF+xLJG7GM2R0+N+gdJ2G8EwTTXRRBCkhsiuc4QCGGaSforJ6D3liZxeM8oPL6VDjnT
MFfnG4e89bs0dMp1iBJ47YA02sS+jz/A6J9jLcsrV/Q3/mifDHrXtjciBv7zh/2paUHTlqM6oweJ
RlBIU38qfpiiGLXR4C5PL4JDs28Pch8ezMPfGmEfiwQu5k9P86kCaqNCiQgf366vWpNMpHYPWGpt
m4ByxxwohZFe/3ev61OtgGmJOCeTJ0zRN31zw1vzR0zv8kESevb056cSHzfnf764T+IdEbporwX7
DkO1rdoBWtibDyRe7es9PMHL//LZlrv3t3XBihJXsVzPu2bL6GVd7SEZf09XcGJ2JWEcf7k+PjW1
//HBfSp2GmXNXg8ze5eLH95LhvX+7c+v559P4FDcm4wvKPMdhIIfX46Iamh3MPGZJsM6ARwwBfZr
OaU3f34a+2MNvnxITNhQHLimKy1pOp8+pI4YHyDopHZnRELtsbpcViQ73olukUjbdX8YEyqdVTlO
7eU8JLhTOlFg4a3ix0h0DwYUNsKn3PyYVZW1JUKG7OispL3SeCCnANcitQq3gdKQ3Jzkq83NblrR
pTE47aVIsN4LXVBxsZ8i0g1drLKdXNHFIYd49klj58D9auSUCLkRY79P5wXwiK0wqnNCHET1UqNm
2LFbkyAQ2VuiH5HseZ68CibHe5Ls+X8pc8XHoeQ/LuvPQ0mVEFug2El37cYhwJH50bE8OHssPbu/
LQ///HA+rEJq2Qt/u6bjMvYks2dCVrqnxruKLTJA7Geg5//d1aw+nVXi3HH8kGQ7/OnmyiTMLy2T
raqq/Z8vNvV5sPWP2+ZTve5UYWC6wyR2ZtYPOycC4h8qtzKO3mBXP52haeVNbwXyMGr8KC1drru2
8CDctKblRrA8RQBgP1T3aVPM2zpobsHLNs9eUIf70UHTQdfDSvRbZSN8AkW2lpKM9tiND9NIhZP4
CnlGHaUHJmFdtOaQULw4OuvIAR3WRiimi9oZHqoBLe7sL+ybho6XaVDqgRADroWSa117Ul9bvvpp
z171CHWhNO9qAbRqyd+ankRBks7YJO0ru2XPOMFjrYV5vi4nrCF8fvFeiaF9LmRlQRQrN2Jq3VOn
cJGhggEOkWpJATAIuOK6mtp7V+YPoTa/e2XwIOyM050crzRmEGzIo3q1zIYXnna6+xI54QYk3stc
tfJAfhqaUDe4jouiO+oYOHMnvtLuQgodIj9XrbtNtf5KO2wbBzMa8l4/W2MFcLzf8+Z8rfgL0JYM
qB1QyoSSLPAZb9UEibmrDGN4BriQ7SqVPxEs7pLuHhL5HAleFcRX8T7hgk+zmcSXaZvDjdly2z7H
uVFsMg3+zizwFnoyXFO82mu29AOKq62bRlfzjBK81C9OHftrS6ctfiQHZ5XD4RYY+pcy67qL2Mv9
Wwtr1SZXOV4aYDy+5zxywoNrVCxEV6cq7tDSvnVe499OMp13NX1dEvQilV7j1Wq+KNcxTrVEb5sM
GXZYZCPWRd9jTlZt/yqC4QeaDcXUj1jAvVIAoMJisQdaJcG6VG5TuUtCWYGp0R08hkwEb6y0lL+d
Y5FzC/0IpFRC/jUePgAN9m7ws8V1T3Eu+wLtqJfQ+UwT/1CG6UiFX46HXibYpLF2Udkq+8UvDXMf
1XhVfVWOX11CYFZlPvbXoZFrzrdpajG+ngomHfX8RMBEbGwhxdY3id9BDm/tLsBaJDcErxoK017k
Ih0uUEGjanLxusdt9XMwMujlCKGHW+4AzoZC1PvWj8S98szqAbXxhdsmEe6IhuzO1B1XYeyEu5Ip
AKK5Qh9geAL50pnQaORIRtk27phGW6u1DQOatsbLy2QoU9+wNbpPQzvEj6hY/eTg+qjtOomTKGvL
4TJLB1Vv8ryq7+24NMl1ZiTEQLu2ORODTk4xurL4bm1XBPcaiXy/8ks7fulUDTGlyhG11W0brzGy
1t/92UIaF5kSAkDv2ZuhmNgveg9+LIDh1liYmEx3y8gut2D9AAENc0JTAKepSOo14XBwrjHxgxPB
Gt0/mF2KHxi5ugxPtW/64yoO/CCAvh/gvHIYw5+IA3b4EVZBETJnnQo2o9Q9PdqweKzgcS7+aZyH
ZsxyUnbBXUiYyQmEaPojaogkUyyEq9gDgzPVfQsDdhq2eeS0VN19+L3XajxO/hjrjYrK8VZlYXxj
9iUdAGdAAZQAHYH9B70oJo6I7bQHVVsWtyU4P5rK9dc+NrMLB4c79z8eoHXA53BMxRIKk6nkkVDE
BKCCYz9znLEQBLThz7QR/5e089pxG8vW8BMRIDfzrQIlVU6uKvuGsN02c858+vPRB5iWKEGEZwZo
dAMeeGlzp7XX+kMFg70stlElQUYoxLgDV+kh62a0osQ7QwcHwqp+d3Moa5WP+E5VeMBqJTul21mj
gFYX2Fh743tOPfEwpLhZYfiIogSiIykCb5YmwayJ4xs44lDY3TFad0qVbfj6yUPEKtm4DSicrDz4
KUA1HYHrEmJn7VqoJ4ZPqPftsTXcyFkhY3XVgiqUOpiU+WfR6+NLiT7frgAYvVLLcYsJUn6nKab2
E2abtNLkqXXbhz9anjhIPWUmoviI6SWuhA6DFjbvvoZCy5j3O55DidNoyVNocNopesMzDg2fsULR
o/e+pih+3WBqFdD6xdIc2bZvlcCCpOpRhejVlv9noAWvPCpqtgWa2egOwiXex7T8tjFCcuVuCPPb
ZhDdjYSsKppeYwJlxuyUdSpNRMxmUIS8QdgCQQh0Mox2DcAn637C0c/oA5G0FI89nUtomPVHUoKn
0PTxUMlo3sQT2aGzYdqFqVO1446mUbrpwgSF2lTkd7UMpgJzdK/LsQUJxKsBAL1eWzG64ggSuhb4
uKTWJgfm/jHwEmXv2VXzEcYDafUIGnJlRl2zlUp6iRNzXrlRFKU5DIx1xRXy23XVzkmidth6gwVd
L8ww2wKayi1UabeDxWpiubzHCDXC6g5/NgjmbFCbSHeAbnEitkH6qxh7rLxMf6o0PwSHU+Gk6YFk
igB/bxoK2ThAdk9NktJa8d3vtd7U9PeR2N4CDEcUjhoeFghqPgFjpN4rm1XTlYNToXqWQOJaiyIJ
N70IoaTF9XMhTxBLstZYgYXCql5JmJ9tZS09tGEB3TJMUEfogSz4Xfge40jk66G5hzDaf8u7iHs8
R1XzLjFo5ulV9cNUBxmf0gzaIzKlNIJw6FYQDkoLMaHQf9eiRjcEQbgNlqViFaqUZjB4/K41pvRN
C8bHLvfQgUqM1Ha0zpS5MzUWUqcJ68njOyP2VGEObqkhcipFIH80VaM+os33ggtUueM63Acpiv5j
0j91SWk4MiA+jFvS+xguC3SU4S2xA0eJYn0PWCTapEMGO3NAK6+qXhWPDqHe4wBgurQjRxm4Q1OQ
+GflN9fQMaEOJMleG56pbDg+fkh1/iHDpdxoQWJsq1FLIURACw0lFVG9BJ1c/IBiNfmEQJbwn/hj
w+TAVsfE9LyKuRIxJsWlGQbqk9XTVuv7FhNRr+yUVx1jrqV0/rR6/v8PIOqCNrc9BVNdmeXYYnQL
T1ND4Uh79JOdauc78tP0bmRr3gROuFBFuvSuOw43S7XVAvXTMBSK49pbDjMD3fdqIZs/fzVAmpn+
B+oKMP/8gVI0AD1Fhclt1oQ3hls4elfdVFh5tZKyMJpLoXQdqoNqGIC75Fn9QuENXJhEcyL5a/kG
5MayH+sFdPx52Q3k51GMqcxw9AhCGQGRauygncpCri3rLWPnZ/USQON8Xk6eWnNCXqcXcuFh9uU0
OF+O0QH9DKfr7hYeQPzUf9sVZ0/HORQOpX0FUiNBzOHOrNBMVXdaM95cDzLreJ1HmS0xN+UE8VCE
oeqhd2AUtKcUkbit2ucU4XNra4TKRzGEj7kioDV5trMQf6F2Zs5qZ1hgAiUCYwWJ1XyrFDjsvvel
UEx0hwZth3TCOrIBZgTq8FPwzlcy2glZA2QllPP7qm2KmzrnJq9U0+lC8TnKHZIYMWyd679TXZhy
c7Z4fZRaeeuO3q42kqc4TfbG+DkAfavs16Cw78rsp+uPd1rl/9OUPURvauLctGtPtb91nuOhPIKT
UL8qovLQlhsF9Z3exL5bV55b47OBr5PKN4GOwmB96w3djZ5s0E3cGKJtnJH+juTJm8DypQ2CW/HC
ETCjZp6tgT88yKNNI3mlXGqune2MMqUuEcp3pcehX+SQK/rie6e00sF30bvTANtu1dzgWMd9o+zH
dgP2vdsH9KaeMokMpM7GbuVVCT0S164QFumafWeq3r6FMrFwGl+qhxo6ZXZOLoiaf3gyRz/bAJcW
CbJcJwHGqbwJj+dI9cKNKnc/r8/++cmlK8eRZse+F8IAajhXnMBUdSyY+o+K5+R3VSu2mox52PVo
l7bEcbTZltQNEseM9q2j/wSDsip/Wr8UZKhDqCAoQssLs3/WIuEaO4o279wjLtb2qMWlO0X8Kh8t
Yzx0SH36L4O+86NooaJ8sR5mGJQQkQexbO0PiP9ozjpJpNaYUjzK9JX2HS2Lsfjs71w8HsfnUnqa
qKULRcuLq+Qo4uxGQL2jrt1J+tX+CVfDLBzkNxHhxRH9+qz9ufvn5/Xx0Kbc4WhoVu92BlhsF74J
srvRBPVVcWZIqIPemfQxgCiH40a0yrCzRYBYCfxEpzVV975VeGzJqQ+O3UILQyN/THV3wN0vstey
nzwt/NJLRcnjXzpdoke/NKJlmaiy7TpeFaU7GyrcpoA2GLZqdat1Q7tFhqiYShnId04iozgNQg0r
lYUvtjQzs6o1pk+Bb4CwJB94NpGqwgs5OcCNQP//+oCXAk3b+2i8XuHmNgplssNA1mDRXDRjgjvp
RkoXMpw/OI1ra2D6JUeRigqtyLqo050BLDwYt0q9y9+oKNUNqG3Y1S4EJmUnT9CBx9LdurdR/dtN
niSXvFyh5RUune0Xz5Kj1T87uZLcQ4S4AiFQvFfgAeObzIXf/ZliReJFOwknxuuf+vIGt6iqAChS
6LvODq+4l1pFVdlulEI20spfQ7A7yI66TXf+7nqsi2P7N5Q+Sx0SuJ9lbGmo6oIN3Gagc1f0LLf4
yYoD6jUbGoZvk25GgYrff7OijkLPsgHYJ/RJdFaU9LMInzTxD2WCAorFf9NZNI7izA+vsM6MXiIB
oAOXTtSm987Auek1BfJYfwGgc/2Lnt8F9JE4mYUNbWW6VU+XL4hjv4xkvXMw2IIQAZij++LyaG/e
9GDhJlgKNVuYVRHG45BXg4MrPVVJaTWMq0kSC0skCamVz+sDu5Dmno5stiyBImBwNTGeaku+Vzth
3uZm8pELLVknaMRCTUpWwswndi/S+82YLnQcz9PH0w7d7HKoREPyJlPcsCBv92Hl9OJG8v86TTkN
MjvXhdkaEcC1wdHijfhll3faR64vHHGXHljHLcBZjDaG0hJiUuDomF9hPLl1m4W5urQyjiPMroVG
IhMNpiecbxqOWemw55AEijV9FVrZXdJstWI4LCyP6fOfnts0Nk0gw4AoDQCRs5g58o0ppHdcXn39
eRRIe08tDEWZXvoB8qLoGesQxykqF0Zpr9MBV061e+fZserUYSFjufgBjn7M7Lqiz+KLPOcTW6gS
ooAnHjDz1T7QERdLz5oLbffTgU+/5ejC6umXtWXJvhjr9osUTixOc52rHSaCGirdUmZvjSYCsI3t
aWY1d2hp7seJ8nN9Ai5tD6hrsmUA9NPRWjn9GZUfgOKOKQ3QBJFMDDjWSrdwW0x/xXyKj2spsx0I
Il8oQy/hImm5H4g08nSBCrdqsdYy23wjpX2ycBdeHtS/xaLZVkGROKkSX1ecmkapq0l4CqD7HY/7
69/uQtJBCeeoKDVbvND9ElVDFtbpK2xurTT4pUzqALpbqxvZHNQNtqsHM9cyBM/ztZoiHBohCRg2
0hejz3+0VXBXC0QuaoUUVHWRvaiRMt/nxlAvZJ5LczBf2WUZplD4BaSKtwFWZo7A/AjljZMkfln4
KtPVeG2+Z0sKn4WwqQc2cN8h3t/eIBt0J1PmNsqbAK+8Jnpr6kOKTjXMkw1miAvL7Tw5OS1EzZbb
6E/SGwYrWtuVB2iv287BZmkXLoSZvth8lMf1rtkaw7DEsPDEYP+WW+lHnRzU73q+sDkvzRrSUyDp
JvDH2TubyrFfCuHxJWGeoE0UVHhb8iRVIKN024Vpu3QSHwebHUimWrW9EeLBrQ7qY1d5kO1Kd10Y
cbE3h0jfQNZ4iaRCvW0s1Wkob+uIKO5HuRwdrYDbvPBzzp9KTKOlkxNRGhWIcJ0eTDmEb7woFcWJ
w/pzDB+Rhvgoy/yfetzV3j9DvY0MCzFxpMwQM70e+9LxoQM/tVVNnqQQZjkm2kSmD/BSccY3+IsQ
2UJjocJ44aLh9LcRWtAtgGtzdCSoXQTxkKpwvOFbwVflgNr3D+xJlAb+eiwnkWbLdIi8qCLhU5wo
wTFiA7APDabrIS6sUo5BJFsU1bYmDajTmeojQAJ1hX53T8Iqy+Gm1F6SoH1QeZHDWvtxPdqF7X0c
zZ69PVq1TEvgA52DavA2tp8palTbmr6mCkCy86Q7GQlxJO/cpf0x/cWzDX8SeLYqYDW2FsTVwTGT
oVhHDbQfJUOcGlmwypN/yqnAaiKnR4l3MW6B5kKmdGFREh6VAVNFCej/iYtH+YKXhJGf4ejn2Dyl
hXywM+tdqsXCwrxwqp1EmR0CbhZqogmVzhnyd1eqD/G4bfEacmE4Xp/GiztAlzUTKgxNiT/Ke0fD
Me3OjY2Y4XgGLenvg4dZARZaprZBajZeKnhc/HhH0WbXXx70Yd3krurIlfUqabaPVL/8FsiQ7a8P
6+L3Owo07ZWjYYE1kkJERXpsdZ30FVCT/u7/+t9CzKbIUPF5DYGFOOjjYd+oNT/HqMrJkUe0fPVh
YXMvDWi2uYF2hHTVKRvqn9mvQMLI4z4LioXFcPEE+ferqbM9LYvSRWeKkkhEe6FNacwe4lZCb3lT
mG/Xv96lvJuL5T8LT51tY5Tf6tpTKJO4WQZ70W8wkTJ6bje33estjIqx/orsKnqvg7mPZVcGXzlu
ZMvN/6svq9pww1CPAOt4ulSGwVT8cFoqhvxmf9YBiLqb6vX6aKfTfX5mmcKQOThMRQa+cxojQ4Sn
tRNiNC44ISnctfBGroe4tECOQ4jTEJYR6wmkBuw63xvEm+xV+0Vt9tdjXJy04yCzb1VHoI0UYyQI
/ulxihEPplWiffYHZVWYDU38Z63eY2e6L7RHOft6PfzSEGd3aGGYQ43aP4Xsz8RYK8M+9bAEW+gH
XjqiTKjnsmxqmg1v4fQ7Vhi8Y72T9A5qAmo1HNoGpdqlD3lxJKAaVAP2oXnWc1ZzWQ9g5BIkL9c5
ACdQRCB5aky6/YU9fXHpqWD+hEG/ngvrdDxYcTRWXaN/TRNkBYGy/lLKo7ewmy/dInAfSTp0lb62
OlsXIHWQN6II6YyS0755JirauEF8wT3Rw9vt+iq4VMmyUIHQVd7LApX/2dlu28AMUVDm5Ih/lVAh
R+S3ndZac2evyH/DbzJmAtdjXhjfScjZWZ9UoWrECiErIJEGvi8Vl2X6mL2ieT0sQaYvnMInwWYr
0AtB5HXYCzuDML7gHAXfClZ/9doYLbrqz9dHdmG5HwebMzdQQ5a8lll1UBPAKi3oFOqQko8l6JLI
46VIsJGYONNC4/EMOh/gRI/QGo2v8oXWkF78kD+uj+VC6R3SzFGI2QGRZ1KPHnCtOqhDGL9zaXiK
+toAnVLi3tONWfityDp7lWpyj+B3cwPJpvXXXiWJ3fVfcmkKj3/IbNNFlA9Cw6jZ398bDX2+Ylt/
E+U6oix5PdClE9lSNAtlYX2Cr8zrdlma2ino3Knb0G21dbXu9+TBG3uHRa4jOdejXTi2cGakOk4s
ioT6bJs3uhTYCa8oxxyN22BALWAE3fmBbN/Cfrv4/Y4CzSayiFoVDQ/2GxJmzTewV1h3rMWH3X9e
H9C0lWb38smAZvMEiiHDN444Ag16cIyoiHTveWGs3M+gukmWHoFL32/686OsNBdeaNWwDunX3LnW
Orm3/C9L3d6lIU2f9ihGI7W5R8trKg008jt2R8oriqXqOuobOGoV2oy2nH9inhDsIaIsNRovjRAG
Djxu2zThNs8SHTJitetGzq4U7wTFM3cD/w7zFztcwj5c2OwcXBrSX1RLJyHQ2UClyAaCX/k9/MJ7
hI7k+964oURePWPHO+HwBQYs2kL57nx4pzFn90DdZbbppzVYyLpq6OCL+8RFhq3y8EaP04XF+ae0
cro6T6PNLgJTsnNqhbHqJJPjO+jYrSxQ3TS6PKYbDUJfAhWxGX007jGZfZBi77Y12q/aWCgrG3rP
WneD+hNNT4TDrSbb0gA+xOj+F7iCrtTUfe5r/atiVwdz0L4gO/WEYK7xteiCb0XQJE6iuDvRt3zN
kdI0BlItSpfUx1aiz2H4yWH2D6YF6Qb9IcuGy5zufX3y/0A4al01BRrRk0NbBgwoyGtvg2O58mwO
pbS9vodnhP4JvGPpGkxl00QNmgLVbFJ6G3XRCG6KI3sIhKWxnK0Lsz/ImM/URaE8+Jb80PeJ+aj2
Y/w5UMSHRB59WOoPzFfKhQP5wgo5+TGzOavjzlbilgZiD8dJXVfPKWTkJQLSpbV/HGV+a3emzh3W
mfSglF/DPobQDKzZbkpHbp61/qF5s7sbr1zo4F1IvE4+tDHb3E0TRqGOT4BTdx/Zi2U+Vvd5gDDO
1v+WNodxqV9xfpKdhhOnJ1kdYgwid7lwJijB8O4NK+VuRCInAp/7qP39yXUabXa3peaIoA0YYycX
v1XEv6yxghKwGcxqocV84cqelqqKCYBiK3TaZgdXgPVGKwJu0azMdgqGu4h4mbilZP4/uYirVRnU
m6Z7sA1ENYN/Ik1feOGcX64WadL0FkXeHSbjfBoHFJL5X+8gmrUC3D5+9Ok/SX+LSc/CzvyD0Dw5
wVT4ktC/6S4L3lJzIYEk8fBiQh1+D4ociE0oul9xntmrHH1DHSDsrvD6emt29quad+1aaWAj1p56
04q2PkhVbm8TT7PcfTaI5M7AOaRG1LJZAdKXD7AZ4xLov1KFUJ6FTc1T67odPhwlnBtfFeJGhWP/
29VHF5ByTucLoyhJX0s4hClrV4lk81ai/4e7NZX/jQ+p7Hdj2o257aGwOFkiRY8ZkO87AbEFNsqA
Adg6dhX7ya5KfMlh8fRtIlJ0C7Ar8if3yUpI9rDz5Er7jQMH9CjIEYcyLiucNHMUecPCR6SZFgJO
Ru1aqzBBDH1cPdaxgPgb1XF26CXJ4YR/NC2AbkkZIhFWoFnZa2+NIrXo8PrvXRUeBrdNfLKi4mvS
dZvaoFqX5HH7BQO6rfDwxAqQkq5WVpaXG00JEEbz3OcuhpmA8KeDOmKOt/QAiG9flW1230R4gEdG
pd930HnINrPvedE82SlOojTt9K9dHMhvqtlLL8wYEi1N4+bhpuDoB3wOKjfelH7Vx3vPQG8Ts0/R
NxsjUgCuhkEkNKQoh6DBEFmpVbqrsf3dTGP00Rovb1FXpQaDcARY9/uWFunKVcb8hxDKzyQ0la+e
2YKaj4IvUS6/KCKXXhWohMpqbAYuPVc0ORpUNgp1clTiggEY309jzE3COkEoEbfEaIV3aJfzqQVu
pM2gJwKVxAyjXK7FVR22EATHQo23ooLOVnumdUCpFyXU7rMsjTdwr/BWK1CntTvUjlSWoPV1pB2a
XPpIkq7a6HhVyPqo35U5ztf1pNceIkBAUbD292NS70Nzso4M1S0JmLKxAsTQ/FzCozV94p377urD
QfeH6Gusx+47lr3hp9ta6IOU/1BNh+iQurhch4hA31a6C7bu+j49OxBM+h+YkygofSgCrNTpQZtK
NcIzodrvTE/aRk0GZaF+bLzviYgBptT769Gm6/jkTJii0aaw0KawbHXe6QbRXcaGhvmGAu5FEv9w
stePdo2P5lPz1zfWLNYsNYibToftAdarpV/WSdjqiq2RIcVgI4CBwZr2LRyye0zm19fHeJ6TzALP
0gArsmtoXAxyoqoF2GLDrIGs/aLX2jYVICH9fl+p27z6Efr7xsIIKW3+dlZJjFT0VdGwNiGqi9lP
gD4rFakRDDtM1SXgdkVa342G95wZmlOjQevf4h9v7q4PXJytpdOo8xIyND5FjVzcvoqgivYqIpc3
CgIWO1P1Of/63P3WWNrwNYzRH9kGkocCTCINxSFOcbTCArIKHyQ5QzEIaRy538h5Lv0M1DCud7Uy
Uv8dsr1RW/1jLYMiVQ3J2MkRzMaoKZJXA2dmDI8LbdM2cLJKAUT7+vDOUyBNk+lG0mAj0VTl+d09
pFHq5sIk9GcJAC1b5a+l/JZ/Q6uvedTVhSmcnrknW2UWbbZ825zuaNmiG1jL5TbpxD6j7nl9RGf5
6izEbJV4qIvgWzMN6DWE39fdaQFO4n+d8pxGmeeruounSVFZw67cjA76T9tkPXyFzeHI+3gdfVwf
0tkBMwXTZZMMx+BQm6epYyDyDnvkEbdVXPE41f2fg4I8tb2OffjaWn64Hu+ssDXFMxTAMqqFKoQx
KyKoXa82dZ4NWOM5hjK8SmHkKJm3sLOUpTDTTB497LEeMlu9ZDE0UfwGytaRZPRGw7bqbxBUNl/M
IpF2USh/5G791krp1o0gxltYhrUS+lbWKNKHiG76wujPN/zp6Kc/P/pZiay60Pz0AeqEscn1HZLh
OLV/5iVm2/3fZq7Tl7bBA0xFm+ndfxoLXTZ7KNV42I0lHDcRweaNgidT0pu15P20Aigb/8XUUtVm
cmV8feb4AARH4BqjybkrDNQSYEUiQ8W7upCFv/AZLy7ao0izilcrcFeJM3T3Jo/rNczOZyxUqWPI
3peoDxH1jJE/lXGM+/sBasBaeAho0z+z7Z9jDKdZcTLgaRxsh/pRLYwNLM7rQS4tkaMgc5hy6kaA
dPR+2EnQH7VQYMhUfE+08is0uS8NIoP/RTgFyUfbNmwSx9lG6c1OxbQoGnhb3aOVTLqUi7fhQ0UN
93qgSztSw5TURjwS3Zn5ZYCeE6dMTiC7fx1FeBdYPHSyhbNzKcjsDjCjkv5QSBDcbLdR8pDhZxto
++sjuXi4HA9ltg7MiqeqMakRFlFysHHENkoYGYmGRxdS4WvRIKexQlXcxoZY+BsEXe7rqN9qGjji
yFSzlUe7/cWTu353/ZctDH9+cxScuAlwWyYzkh4bEFdelt5a+cKSuXQLHg1/fmVYbZ/rCABzC8Zf
m+/ITkTpY7XUibu4DRByp03GRXHWaC46KrB+UA07Havlft3p6zA85C/REg7ovDrEMQkb7D+BZmeJ
ZHOnFxmZn6RWlEG3vkg2DQ+stNqZwr03mgd0Htajaq0jCLXX5+vil9TI62j0wNCaA+hVly3ZIBW8
SwD7fR3a2/F7vsQ9uBhDR7KVc0uxxbyAIRIkB3HGQgiVzN6M3jSz37bJSAN1Sbfq4pQdRRKnFw51
3TxXW0Eke2zxkpWf4MEN71h1qataq6Dxx8XCYYnEOX/pSdZnahRLsLKEgiC48GaVqA6rp6YOtXbn
V4CBPbWWXkgEu9uYfuBtZanlPVDlHl/Bvqk3Fv564PVztRLrXqptJPC7zDK2SmUGDYAoke76TDef
taHLf+dNIb6DQ6vRHMHq1KiMYC01UornC6/b0UDbpWjb3Ek9SgRarj1rVYiUNxfHKwaM4I+CSDJu
tbwxJKpVQM3WWlKbOO1lqcxTviwPmMFjwzH6+CeNmcg2jWmhGF8Oo7jlzkR/LlH/QczdcCzTVnej
JOEhFvrPvEnbdQzko0aD21A2RW1Xm9zv7xM5zbZBO7ybroU6zjg0ZXHo1Az1P5SfB3sX831WYU6C
o0jDNzswislXcnySPFd5zMpQPGIJHP1SsU66zRHRFNjF1/j/0fjBJU+C5I//tAQHDaeu2s2xerSU
e16n+Y3VxTD0EjzHI1Rh96LAT3glclz+2EgJvhJhwl0JyEFqQmogqP9S2vFdPLZ7z04ozXapsYe/
j8BL2Cl3SBojYomL9m9BBTBZxeh7ooiNg5q9R3DitvWFjIgUsuZ10WwLlGmyzA6erIASjdEmEk6v
w2sd462DrcG3RMsf8G3ULfgiZqqgNIok3hrBw+gJK3KpXE+oxhXK/ugZVbgrWgOW5W7wMcpJ1Gy9
pqHZpTW+guAQfDf8buv6Lh2seK8YQ/bWJ91dpEjxSrhu5254HiATK/lVUhyQsVGkFavOx886xaA4
qswl76uzM396POuoAAOYMYwzzcoxzf0olcN+ZzfeV4xJHlDzPlD7un5SnaPGpzAGiHtec39qH6eb
O6SG7np53O+KuKg3o13+amXEGAee5ZLy2nXeVktUnpZ+Rrc6rYqVUWbr0lSe9dw7WFVvYQUhw7uN
tH3pZsjjFvFkX10uvNAufQ0DUWmNnwvgQZ5dzTZa/qMxBP0uT2l1NRubLozvLeSB018yO3OQbtQM
tIgJQlnm9FtIheLHdY96dRK5OM+kqyHsnLH/3Tbui+m9kkCZS8Dt8zo4Fhf0kU08ZvmHF9RpzMTv
ROZORBqxUxyxDR1pjScRntwrZSvvraUq1znJexZvdpjLVYN/cdShWeC35qZ18QrMa7ywo4FSAoSW
8YuqV90daXh/I4eT81ohPVuG/xZ4xS1aTONjGJjWnmbquKpSS1vVlvVddYudHPSUgrPwIKz2r6s4
sx89m5iu8cwB2WOYm6TNzylub1qLOIiPDurCEjhPG2ahZmlDUmOI0adAlN37flOtldv2NlhPSn3R
69Lcn712ZqGmNX/0aMyMmCTJtSiPfVd8R9cejQEFz3/kD92uF7bPWbIw7XKkGnnimJPz8mz7iAh7
gtBClUgZorVq48pep1tbvQnQQrp+oFwYFGVUKloYJuu6Pbd/BYCfe11L2tWV+WasfpeYchdAF3Rq
v8qIEe7fvoankR3Fm0Z+9BERrx0Ts3fRW4IsEGHJYBf3tHTWSYJXnr6wOi5+xqMa8WyzVsHg4XrH
Z6T6vxp0+yHEIDgZNkgYLUzYeY2NcR0deH/+/GhcY6UECXaaPXLe/bZRv3JhoxEHO3twfyY+CR9O
6nW/7TDuvj6Bl09aqABAobXz8kKUW+WoY8C101Se4MUTAKKtyA5/G0SfMGsIv6OLLIs5DMrUsPQs
0S3ftVKOphTmiHRLYmQN0sV79HzOCEWbb6rrUw6b3xwiKU0bc0xUcnsp3Sh9i5W8nyGvnBYSVtvK
woV6Xvs18a1Fh0IG4sW/5+/hIgqN2Le9ftehnyKal2y4iXBRNaDq5tkkflcf6Mm8ZKM9+YjtU06Z
InlPcX9OKop1mFF1YbfSWmXVkt9JFAo07b6t6JNGW89MkDxS7tG42KCStLDmzrfu6S+f/vxoybVl
j9amwS8Xw2P55OPpQZcvCbY47y3WlC7NyvFXmh1IAe67OABhWobU196X7j1N2mga+ay8sGXPH/XT
fEyAOEsHk0PZ7HRUfa2lbuja3a60y3zVkbk3zW3W7VNKCHWobExdXnmiebKKZ7/4ounIDcNI87sH
a3z5+0V//EtmV4sLMqOKkYfYRaW6Lcb+dpRekWhcGPB5EsN47QkNhxWgfUbeTtCmksbc6nbg2DeJ
iodC99yF44Ha3iYrNoVx4wbFwso5eyFO3/go5mzleJEhZ1FLTLvS93b0KKgymdZdKKcbeamONn2l
0yTtNNZs5djYFBSeMLpd4+u3IpRv/W/Xp+ni0vzPYCADny6YmreI4WoEaEdzR0fFsbwcA9ANUPzr
gS5/NRCEFunmOV7YbivN8LinAMJJa7lAmY4840usPkR/DXb4Mz//RpqtvMFsq0b4BXYT2mfzHa9O
M3mIg7X4cX1Al7/cv2FmCU2aplaAha6MlqMjv1fSofyOHML/FmP6DceHFIYapuuiBjwM+xFLUyzE
LUzzwqW3wMVzQ5cVjChVgxU3r6/YaF/2QWnYjikpD5ZAZhFpyfzeKL3SEV0R7HK59PZ9gGRJomKp
inbt8IjCt/RLj7IfcaJmUM/y4CXjWbHwDc6vaPpuRz9NnH4D7KLawHZrxUGk2Fs1qvsmYwG59ly3
X9jYl2b0ONLs8ITdlmhKzIyi0zNOQp2b7ClZAh1dyLlPxzNbnuASRmuMyLknGfb21X/17uIHfd3u
MOV6u758lKURzdZo0+pmXyocVa7y3A93InHvg6K494L3XnqrjM86ek7c4slDcNeyvoJPGnT91ih7
nsbRwsddmsbZUu7NtMwSjZ8CY9FRJW1jw/Svg/frI16KMp1CRxvGIDvO5Zr7r0rRuCcTN3B0tvzt
9SjKpWOZlJ9SBQ0iqhWzK8CO/cEIPa3baW7xzcaEdQiqe1m5b+IfprxRml9Dhjl6V2zl2Fvnrvjq
uQ6NpYWfcSmFoWbGVY9vy1QYPR0sUs9JXavI7UhZq+1GOXxIouAXatY/rF5dk6qD97HLv36C6KDI
/g06246WmlV5l+j1LutTXJsk+YtiPWh31Y/rn/jSFz4OM9uLqZpKSC6Y9Q49ZcxYbUqCcp0trMk/
UPn59XocZbYXe9oMXR2Kehfq9f2Avipm8O8xbLiqpPmSIDSMLgvaHy9a/jMaPu1216qYNUc8uQrA
/aL2bsb+vVZfWvMnCNkbOYlXqfjt+dFKal8z2XQG1XeCQOYBX9k/+kT2N0OdvTTNS68gjSQfkvbZ
iB6a0HKaKDAwK5Jvy+Sz7TwEaHRE1H3Ks8E+lNIbM7H2SPY78H0OVbfFtzNv6RDG6uiY9mE0cnS+
PtNi43XG10r9XVTp1hz7NWi1XWoBsku+JcHoWFXg6K30YlPjk9N7Uep7EbWODm7qLrfrH31wnyPT
21nYvJu7XLkfu+Y27BNYV81atXCS3tiSWAn7wcukz7ZdOrGmeb02I9MGP9rA+HoEDZqmzQ7NanlV
y7q8iQzkY3wXNfrJDHnb6ggfiVGOHNUewXwktfVpqX1z79rKrzSlaHJ9JS7tstnBhc4etbeUqW9G
cwsCfi1hsfuq1sWdX/wM9MP1aOLSkX28JGcnWFTYmFaRkdPp8NaIK0a3kgg2mjc5iTqj6q+ms7P2
OpiaGF0m8Vron/1b2PxqinDbtZqPbyiuVp+6+pAYJVU1kZZwzX4gqLAZRm3h4/yBc87ny4I4R9cC
6x+0oU/nS6tcw5eiCAfhRGrFulYMaW/iRY6wfm+ilG6LPSbN8baQRLwzxrR8t2Nl+BWFlg3q1Xoa
pBLngeQ9Gox2J/zqdx9BZb/+TS9eucc/cnZc+x79VEzMml1mJbIj1+rXQnXtvQKg8pZ65K+s7W/i
XLq1uzBdqVUXP45mvnTxX1pHk+LA5K2BY+CfiT9a2UCgxhHLBCxE4uwOok25x7CiElVwo5ukGjo0
wCZPs831sZ8/kHiX06pWbMtEuHsO9MuyjD0S+kiNlo70qSH+Ln5CAbHiXfcBuuh/CzY7tKteSCAp
rWLXYKs5SE+K738g173SAifFLqlVnjHAW9gw5++KaYCQTxQag6y/2QJ0Yy9KAikfnOB3+yaHOzxH
h9fSXCDnX1hCp2FmS0hy/UJxKd84taPd4I22T/fZQazkVbp2F26lxVjTnB6tFKNxjSEZ0d8o/eg2
Da0DXb81XdaNr2jfybf/aepiI7tvtZ/d6vWSr875Oj0Z6dyNOkOwuu0Eb45i2NfujWGsPP47y1el
t3aXKD0LszdPYZAI6wfJF8XONG8iC0cSWaxSQAZSu4rDpfz+wmGFhLWCSh/sRmxD521Wrf4/0q6s
OU4dbf8iqgCxSLcsTW922473GyqOE8QOEgjBr/+ePl/VjI1d6ZqZm7k4k0SNEK/e5Vk07w0XZ2We
dwvcpGCrkG4LNBV1C00VqO5aBy0hCbTJOvw/UYamUNXj96AguFB2O18f/PNPWWUeru0Kxc0WtUb/
Vlu3g+EkvsTc8FrJffE8ouCSdyl95AOMFg5U33TLm/Rx1viV0+dAqxsbCbvKCi53ej9C0AeBa4ES
B3uUPdwA3CnOnykKJCvb5uS9/cGXsBzCdoghtjgBIe1u/T8FHBoAcH4F/EPJu+J1uER5/pqMf37G
1V0OgwdT5eNobkRZROV4J9DDcNkljMU3Q6XPy6wuaKNrjAwpA9S8MQlXP/wn1wxbyLeXQTMDFnos
1Q/yu5QXtPy+3tOfV13FnRL2KWbu6j5x4Ty+qZrhCmo5eVBN5hjBL+2CPNq3D4kmMljqgAig2bpa
rmUVPBssvmw66yyrCk+UP4vB0qMnuwY9ZeH+AhD9wTRR+QBPm6MdBnzEkEGbGIP5v0f5b+ITCOwf
fssqFkobQpC6r/ABJXSPrvbWOdGAhCJsQnYp7n6RfvE/r7WKhXNhFEvtSHMD+0TQem2YENVQhwv7
d410h8fzBSzG1+j3ab119EtraaqZadiWSUT56tT3+t4hVWjlO57vB0v+j5u5joCk0Z6nRy9LpNiM
D1ZZgkxwJYpnhCB33LY/NO3DiyJIX3V7sa3oxAEzC8iJhcH75yvGTQtv8mdEQpSoIdnIsD+ziEOg
dJM8HKPmGiPAU5HM20vq/t+Mej6vvPpaW16onnY4PCNy9WTSU0RtuCx2majvbAZhutFM62BkNuAm
9GqYIGT2Xxzfj8+++pRUY6Y5z+AmyCh0ftmjoG95w04toCCVWDD2rSPDMW8sGlGRbv+++Dmsf06X
Pz/96tMZJNyBiETzR6Xoz6cYsUUj6X79fZHv7paPD7j6ZlgDgy/MrXGk7lz7ZNzaT9Lf5BdFGewv
z8LOPp/nmRZm+QB+fT5DqZ9LmvfFvLFOQ3T2gEyj4gkQgtjZZptLw8hvAuCn1dYjQtl4s2CYw6Nt
libyNo/zZPrlBd6mumXRdPv3HfwaBT4vtuqseJZyOhimQMXQjuc6YcUpVV7IzbhSY+TMF2LAP/7T
n0/F5+XOO/0h4eudqUJD1c2Skf5AA3arDP8hr2N7qMOcDPFi9FuMUw5zakRwAdr6Wu1ghRN1uODH
tgrR04zBj8gN/5fR0k3vigSuU/3ObfTFAdO3O4OuF3AjBDoma1kb3yPePPMcgaNvX2p4OfeW6oO2
UywqwJnyc3HqHVHCNoqCd1PZ09ZaTOfkVM1R5MQNcU+DbVZlPJy94ahtAtXiIv772/sG9oH9/PAj
V/s5wm2R1SPOCjjIFggBIz4yhp5FYHVJ2odT+6D4vf+US/a4WAk8hlGVwV4aVMyNoSLKYD0SdfIi
NelrPvT5Z63KIwjoLO3U4lR5MJk1kzIPB3hXVRH8x9VNXkTpH9b8apcNvlfIK4hL1JJ/WAlfjtmH
bTkHpw/HjGPY41aZmQFB14B5mW9a0j6ADVqzNPFALYQeJEyDAmoVP5rBRAPRP+VwB3OAfer8apOl
MKpRT7aEbBPZWuRYGuYd8Dwvrn8YQRpUCzBoyolSLvaZdv9ozCDhxWaFVV9clR10Vo162unJQctC
hkDYt5zfFFVio7+RZ4n24K70bAq42aYnGGneZubWFZU4GRTObLanrUgBqq7NdCOaJViMm6x5ZmkJ
/11nCLuzxTksFwbaXLvl1ibsxubFFmZDO5iYFa2+//sZ+zYeAXNrYtAOjAnqz8+bScvBnhmrZlA4
oRgtGgdUkzlsFVp/XT7DDpFPgFZSfJ3c9AOHCzgQgtCnLjZKv14pZ8jov37IOjCiMVxIxQprw5wZ
7u28uvfMVEVeM7/UgC0pb7ECs2cnmHAnXE/b2m55MHTuzqsy9NYgNqmca2nB+Hgi4zE1MZ0z8T/T
PEWO0k8eACB9A+5Fzf2DciRcq6Es3hZ6n2eIhaV8U2b71ns81FzAcbGCq1spNDJ9StHhSdsYtl80
AJ4yUkzHlGYP2pAvHRE3i9vueY8B3YVXc/6O1uf8446sojdaSzJvG+SMjXNGQj8s7q8G4EUNPdQS
TqqeeMY9DBdPlLTpdTfAyASaZH//DV+rg88vZRWBDKcZgO7Ap96xPdjGDth45M7NLvTivwvGHx90
HVCK2Zx9gBjQLN2IzIt9+nNkDRwFfpdns2rT/i+eymfQBLX/0fRZw/cUa4k7O3zeTHUMKzlYZrh/
qksP9V2U/LjIaussIr0eCNFlM16TZg/DMtO8cD98zY+Y/XGF1ba15cDgTXF+OflxbqEjtZuh6Too
mG+hfvr7Qfg2TnxcbBV02wFYQ16TLDG2aNRv+kQF0CjaWXG5YdEltZ4vB4JCeRk4JtMjwORAvvVz
UJpyzL7SDkTmnrIqQtz0wZnHyA1NuGhQ05Z4UwlS6tjkl765L1EI7AbQtEwfzRUgqdYkAKM0MJ+w
oHNj0uJxYvIGPO4/oIqIgIwxyd2D9o+Gbd7081sFneZmTsrx1i8uVG9fq4vVzzhv0Icrbu7TsnEn
6FUUDnTLiY96QsxFFU/99DZ6fmhXdh4iakdqIEcIiL5ceNtft+HzC1hVN1ZWQRng7LHdOxtDxtkt
pjz9HSxG8vqnvEfeXxdwCgKkOMIc5sLa57D2KeytXv6qrtGpXBr40eNYayceoaDO8lkFtW8cMgxO
4gFExRDVhxHn0E32hPeck8y70Kf48vGufsNq/2vPARcztbMElnr27xLWp7///pRfF4Caoo1GL9Qs
PM9f61F1qpxN7kIUE15EPJikfazs/nn2vejv63wJ4GiXf1xn9dmScp7SZWoAlq+SXgfTuPPRUrpU
DV9aZfW9AvW4MN6e3WDSOfbBvVeL+p2O3rO2LsShczry+XB8fp71wfQMcO8rmGqYnbyer10I5xmy
jftzmQ1Tz1A//H3/vjaJsIGQVESbCBbtXzn/8MKzBl/ABBxOqHDPdMnVzGor8HEtO2cs4tjHRp/F
DAPqFNL3JbQ7LvyC80WxfuSPv2B1FoUJ0LfDgDiyr0bUjGMybL2jjOaojYzoUlPsu3P5cbFVOmi1
Ni5GAuyI8WyPO32tjQsv8Luj8mGBdWOKzhOtC0c0CURxxte+CfN3MDT+vmXfrHFG5bso4kzmmWsU
EJGo+KbmbBsF16864POb24fyoqjQ10D1D/j/X8usbvhl4CktwN4C6hzWt3GbmLvmGjgJ9A8vfWDf
HcNPj7S666FH39QQgmkSeGAUSUd+MoivbIjOf5WZC+/awt068BmDBzNY6V2/t6rqP2VzUjyti+Eb
jCYx9lsXCoNo+TR7FAq7PBxujC5Zxgux6qv0xOcl1iWAazcYkVUw8CatCgeY1cN91dsjRQhcZb2B
Ez9s5xIG8BByvRGNp29ZDbve2fEw3mCXJNy/iTQfn/efN/LhCnazmRudgB3U/FPCrrm4paAAWw99
G01mGxBy4eG/O7OgzkG3FTNTHx6bn298F+4vdQMs2AYKJldFLl/rDgo0nLNbc4SP4N8/kG+P08fV
zr/mw8Nlg5xGfTZth8bpOaTwjXWn9pCW3OSbSyHlazLnex/XWt3nGSr1cTJhYzU+dvoacmzZra+B
MaUgYP258FxfSiboU0Fg9UxkwBT1y2RsLGvO1bkMQm30Ty+PR15k/9Bnj9c421xysfrmpX1abnW7
9jCkMJUul03uBa3TR/onur+1vOSwwr45i5/WWR2OzDJaMHrqBmoaSyg6OCtAiIbelGhMTE0hQHvi
UT8DUONP787EjUDpN2EPBz4LjOkZGh2N8dNjAvaK8/SQg5FQW3RXAo1BgXeHWsnBAlx2hsE45IEg
KpXVN4LcAdfQRo3THaCKG+re2VFuAzY5wWjQe2BtDefquaa7poFEQy8OvQGemZ0qsL3UGy39Bw2B
I5jQmw+2qKIco62ACIeGE+SFTKt1orossmPXLY9NLkPILjUbXnrVyYCfzA4OrS7AQCa6g/Z4KAWD
y/j46jZzwGQXFlIe5rnZzEsXqwIS5hrNnB7NJvif/mgpDMUqaDjBeto2McvxMBKYWERrw7jV1H7r
APwEGGdnFOnPmpQyhthOnE1lyKH0NbEZdtbFK2UmVFmaqxnpWQt9MV++eGYXuxX6bWPH7htaDDTo
RgeNkiatUhKwUoEyMM1IR/5+qr87ZQB6o1alUEP+QoaomQ9/aiACcSeX6krUsQn5/uJCeL+wyJfY
22Sdv6CS2PR3AnQO+a67V6/e/k9Pso6prGYORtQ4x/0jpO2rWD00w4U4+k3p5Ps24IyQNIFV5Reu
eoH+OnQgsVtOlQgR1U1gz+HoRG0ZTx6McfDFXEg3zgFslaB9WnEVBYTRTLTh562DTaA61UVCsSRp
4oVcGNZ+rcIR3z4+3CoQQF0EUmk9q5OKlkBNxfiSO0zc3wbHDzmaQfI9rzbz0zRfghie/+Evz+gi
E2YepCq/ENcXyowxPe+qV0AgPUC33r+kVP39m/uwxiqfgqwn9YrzOS/o8uCm1o9yiiXpY21ZiStT
iNVt0Yo1Ufe///1YfvsCPyy8Sq4I4OBQAMcLNEQs7xbjuX4HH7a41M///u19WGd1UHyoxzlCYR0n
0RGJio1/t9zNG2/TJeTGvvvfHmp1VGwNXThmLnWSeXDTFiQvA6laKzYqA4wdo3tzvKK88PF91X09
n88PT3iOMh/yCm3ZE4e44dlDk7yNjh0rtAgKCcpb3p94a4TZMv9aaBdx+0yTKqxwOkfjyrKDmRHg
un5Wkw3Juhw4Fs99r8/8w2qs3zMzT1+1ssQYEQorxQIYUp9CBnA8E9HyZ4PpOyn0UYCJ1TEnnoxX
aCem22EswAbJQXxfJucEZkDY1bTDHcLSgy+V+XMYOVyoW2ne+DZG1aTDF1xeYoWvMyAwtQma65D8
heOxDw7A513poYlgadvFe6ZvRbOdMe6zl9vCvs86Z1ewS6nk+ltdL7cqGH0urAosdW/DcyDkIDzS
Tn14WVl+vQyKqLMyPyx7XIjimc6qPV3mWd3mGZwhpmW3PDUAalyKCOt9W6+wCgg9eHWDi+O7KUeI
C6CLMQaYkUDlB3dgwbPnsheYqCzsx9+/nO+uwo8PtgoHDYHwQOUVTdK9lPZT/WK8S3lBjfm7hI6A
cQinXiAYrLX9tSxyrTKNroLaZNsR0BOS8G29kRfu2+828OMyq5PQmHWPicoZLq0DEyjw+RmOyqFa
tsiZhott9XP4Wt8RH1db9Q5mH+MZIo06KUH0Xur6OGmW/P3VfBepQbc/E/0dSBet4UN+CaGs5dyN
6c3EePbkqYVrw0PW7P6+zLeR+uM6q42DyGCh+x4bN2xg7b7tExotybwxI4wGo0vF/aWHWu1bA4mU
kS6kTnxvNy9X/e1gqwBeXpfUdb75YJESQXAcwgXgCa/9QawJeCwwLtHbLgNtxsBBikuiXN9t3Mc1
1t5atU+rpe+wcW2sov8H5BihvsUMCybC//mYAGTkfz8QW0WgQbmp6+VDlcy8/DkL6Jd02mIbG/Ik
Se1XL/W53GAZty6057/bSNiVAcUGsDiMPFbrZp320r5wUWXqa1AAQbgtLuAqv8uFMH/49xKr0Je1
2q+KBe/KZQHEDSKMRLtBBm7dhtIOxAPcBaY6uHDqvwkXnxZdBT5gk1PmdyhnyXTIitu5eXfrIwAF
muyK6TVv4QLBgvHKlHOsfnLIfg7eDctO+UumLmUS33UoPv2WVa5Uakv5RKVA5chYZluKfTbBg+Lm
C4E/RHE7WkCPwsdhCv++CZf24PzuP2QwEyiApO1llUBrpwpNADugVPw00NQKMRTgG29kUT2b5MKR
urTsKnFyRdEbepjLZGbI6bMWEji5B8fjtKGR4S6/qwVMpfrSnOebyHMedEBh4h8w5pdB6KyIXTc4
yKO1b2+J9wLqECmgG7P5+6Z+c6N+Wmd1mo2hdVuDYZxViwpqTQbwn3aR3joz2yh7ufDtfHO3flps
dYo56rGSEIh4QYToKGFN3e67ZtnqmTyeC/RUqnhxLz3hdyEBgwJURu659Fxf6IOh+toacDGNxnGA
PyqWvJBbf/euPq6wupJEbxZLm7J50xEQyBYfDZTWsV4wLqEv+VS8+rLsL6BWkYJeeq7V3TSUVj0O
3gCsDQSIn3IHIpbRqBo4FyFfd8xwTisfNOhG/uGaI5nxF2MvPB27qZMe4FEw7XBde7uKQZdrLFCr
WoVnw7g3826myVl+wBw33zvKpo+KzPUEwKScHj3puPBNIcVcQHIYjomnCoYVVVLrhb1x2qZ2YOXt
kG6lPTlF0Gd9B+WdzoXDNJ0F+jHO2O9dq7F2S5qJJOVnm6oxJ0tYTOUEmMvoZC26j23/zlJGAGHS
fAHUhfatFdiD1en7nueQv+oXQ+i466QwY8NcUjvyMzE8mpP0z04MrKgiq7PQNTL1SK+zybdvMJn1
d3PZuwWkuyFadL2YaabCEa4WRZxVlsoDIV0zDye9FJgq1VX5s7T08OB6LQZMTmZPZgwNeCMLa9/h
b2f5yX3nGyl02zX1ThPNeAW1W6VQxY32/FykS/o0dbosgtz31HSAJDlyfl155L71zwB7A6SHWVkZ
dOIB3REOlMJb0qNf5vEAPrexMfpJ257l3Q3fPkJnb3ge6wb4seGpaX229QpWgzlYwmnR5+6+Kkr8
gL7YAcZdRrwq/Csu0VxJUa5DdPQs/Q/JX0hgTLwcgpJCn62qwaaquvy2Syf7BjQYwFeYceV2o9gh
1yp/Z2YPclhlRZDMDzLlANxmQYSc2MA0GO4rGEcITC7k4ntj3BiOQdGIAwsApdrOMXo4uTadilq7
unVKah9Tn0cGIa9gfdctep/eE/q0PwaXPRasZK92N+1IN1+1ZQWg8Dx0Ebopz9KRtwsvly2dn8Yi
7WPeOJDcybt+IwgGzdx0E88sx0QMEKW2IJxZp115QucgxCPgZlJZqAbgFin1b8ahO/DJbzepcsCv
Gaod7ZytpNMY8oZe9diaUHLax04OowjAqcR0Lcwescow54jX1bjVrsoT4midBQreAUjerXYI5gye
tTPE8W48PRi/GbJt3+vIlSFl0qfTyc/Qf53BjLI1OequJhCmQnO6qS0oxXPavVOvdGO/LOyrFMrT
JFxGh6GHpKCdrnwb/c60IlsJLbm4AzRyqyDifvTTHNpgw5zSPe3q6Xfq5tmQoGsChZFi6Xy8sV4F
zCyzKmyssvsFGTuGOZTbpA92Tdhd15rqyuVdf8+E3QFsidf4p4PDaWBBhe8qH1SJ2fTCgSqAcLUz
46ot5C9nEEN5sEpdO4lJ8p7FGW1tJEJN6SdV58G/3VhOeT67UYaMpXFUeV2YmXWPI1cTOBqYaWjy
KziH72cYsrUBaGNFlNcu2E4ebY4j/tSh8jvjVLqaLSj8AfwaYTkEppda+t+l2d11yhpPBNPeG8hs
QsPeryDho3PrKHHk2lBD9u5uMER2FJ7zQsxm3C/urEFgNu4HkeObSy2N0NLMRn2C9v8IM3HYDL27
neE/1jkfd5Xs4dbBp3Fr6tkCKnGRh1bMMqglB4DT7PKrlg3WdvDhmWnKjIYD0I9JIYr7ulr8bQYj
gxuREg/hgvwUA+xWF6HEq9NQGbRQ+AjyzLavHDbRsGCZfBY+3gjYuBUMw0sy4iPJ2w3ECSMIRLs/
aAUYrAOaGLqmxX7hBbwl66PN0mtRV5tmKNhOiXIrbNHtc2lrdL3LMk4J2fHazuOuWPLfzWDvsHr6
5I3Wr8UhSc4b+6rQ9gTlVdgBWU1xdGz5QyG+BVCs2TWk/mF5tYgXS93Dga2Px9Ssg0Uj+Q6lBdzL
Ai3LPeIyIDeQza7fhkr5PzD1EFueV2kVFVCY7gIKG8l3IxsIYo9pwWLX6Qu+axlhePfQcqsCjtCY
0MXvb5YZwos8xT+okSNcOXPGjhTc5Zg5FQ3sfmzu/Ip021Q3aeAOgxHm6USiXqXpjZVO4lHJTkds
LGmYO7BsGHBJQBQoRWvLSNWDAWn3mxxvCP2JQkEH0jLDUUO50m7x/QmDWzEU3epHKN28kblwwwpI
3zPaxQAZyhj2cJ+v9mXnOGGmFDBwnsc30mru4TlRJhOHw2Od5hPefjWeerGMSZHpp/N3GsFqQkSw
/b6ivjqOy/CoalCoB8t89P3BSHzIYPoMAxl7qtK4L+WpnmBF6FRlDRcNfz7wrBICubba2Wmdhvhw
yFUFYfA4dcX4yql6LHO47PoNO87or0tgc2CRYt5WaV0eKoW/O46Z92jjb8CCpApwfnaDKPNDZgxN
ULqjDBWkgYOZE+dKSjCf9diwLa8RzxdXt091qedN2tT6iipMI2e5m31MDy0czb3OzJ9awpeug8wS
L2wTnQxJHkpbtmiHkx7TdzJsVQtv56oCbsq3E7cfUO/2k1+FVdGPYWZAD7XuwHQfusr9Awhl2GZu
1MA6Lshw69wtSKligEEfR6YMSHvmx84X3k1rVfvcYw2AWAos1NzdQ13AxxULilI1qOZUpKN5wEGZ
uo2V5o8ckPZk9vUUUq+vb7rWjk3k9xpSjEGPgdZNg7wBW/xqTqjEnRz4EeYehJiWV9ewFxXWXrfs
+klOV9ruMTI7a/thxEW4coNRqFgtbDs0dTBhcgWAu+/H02jCaQgDPKKpG/Se/RuDKbWr5ZIFrvau
wJ9pbqHD8gAX3ivTXPatx/5QMO0CgUQqnkunQ1kJWfqkcr3nya0wOEmte7Ot6GZhJL1pAI9rAvD0
znCYge39is2n1MRcXpvdsvd6qwza0rPB48aUZTnjYw1njl14AvUtWFzKbf09HxwHORq6otNhcC2o
6HFzdmM5wTVmsRpgaPq0CEfsK4C7hnwYZ45vW1mD2DS6eBtqDDxFd1aoW1h7p6y06WIxz+KwZDZ/
pEjPYctTX6dgPzx1rBmhajp1ZlymIzmxpW2vzWX2I3C7xyC1TTuBowwmNk4GtHWvnKfaqkGprjvx
auFLhYMX7ne7x7uvCGaoKss3CEY9ZA38wgtZWZWbFDD0vTVCeznz512tC2NnnZvPUBotjsrW2bUz
+aC5Lppeu0WmtjZrBTSW5vnguIX5SDuEqtT0WmRiJDbSotzBj7k9lqU0t6ajRVShaPk1DAvfSRj+
7o0M1j6lbJoK2vgTFHtwm/xGwOiTjDopJk85ByudExXikqI41aWD2as7gts2GOWNXRv2Axez8whG
Fe1Co7ULeAwMQM53gkeFMue3ttPksfXKAn5oTYdLjZ+08BuMR1Ny3S4ak+4sVS/NsgyHCmEnSA2O
qWo9gxoBJauNnQ/t1m86e8tmI0M64igVOFMO2GClmsS3sA0G3k7kTz1LIL7t3iuzs5/NvjNgpuSN
d5rNh57CdtJWCMjLMtfH2gELv65Baeedyu48h0keFlYGiiR6/CS0m9oFmI4DuBfXrZXicekclald
hPBmNnFyLaN5s9BP2RfKxQC6AaKbZGN3O5pe8Vt70OdLrf5UOtoMrDl3ATGcsneD+r+bEmJStjHy
d5vrZse16ncNd2mYdV4KD6SyhFHQWBAnVLk8d9sLfVs7EN81bDTjg8ZE9IASqxemjGJGgcNyZS+w
2gyYVnWiRQqLTQo+AGAv5ADaJDvPky0/hFCnCOVEBRBmXTsGmHfSJUzHpdhbyAaOGWNQRMNwHUJ1
S69uCfY0RHDU0Vh79Snr89nBV1XaN1KQ/uC1bIk6ov0Ty2DRnjqmXvbNBIXUrPTtoHMoiVpDGHf5
6C/Xkpd/RqSPmxlGS4eZCeDwofXfNUcMBGQPPWLQfYICwP3IEQN4vB2lGIQLq89kyPs2haunbaRb
IlQPUtqIHKizgY4w5DJd1wNaGtkAioFImRfbqescsJYR1rhZAz2w5UBoigIDI4hnazD761nZMiSG
wQIwXtJ730rLowWx51s7g4ccAGF/LOefhMVKX4x04Lhss6l4yRr8e5hq/oB5IIshx5FvJDWfurJu
t1lF+V6owQ5tf7qyp1oJkIkx6i919erMrb8VgOLeuGaj8nhEOnQ3WYT/bDrvpllcNyGdb18Xvd/u
e9/jicpt/2oy6KQCInr7dgLpImn71n6vqGfE0lXqtUirvgc5WxZ3RBF6leFSKmHtlA/XUopf2oTc
udsLaNxBZm7T+vmUhrSe9C5D+oiqeGy9a6giuts8N5rbFuZcz3nttPcwbq2OpW3JoLSaZt+XbfeK
XrC8Zv4g4BY2tMA1ZCrfi141cdWbWBUG5TLR5tnLy+VW0kP3JQE7ix+mFjLYGiNDQ/gPRV4VE+qI
9K6z4LIQ8N5j8SiW/EBKDY3p0mzebJa/pgK2saNb+xtR62GMAJvAn2Be4oHsMu1sqaFYSynQcdJp
7iU3vCOsPaGBnfvpNS1H6w3fUXtyHIUJn4YLY83OAiq1/z5MDEJOg+3ezl4HwVrLfUABKgNwzWA8
rY2HIlVsX0wO3+cCRSxwIIBtgNnyM+OOF/otiCTYzo0aFjiLZygLI89qxz0TPQ9TnPWg9aencoBT
gJPPRuhCQiYpzKrbDJUut4j3iNC+mus/hHL+6E/QfpsqlOiwFW/jpQHidZH0aRrhh0bsLJqM+g49
CRLUqHKh/D2H3OMnQawReeh4S0ANreHEXFsYXlYwfyzHAGfbu7YZBY+lLn81gDAGbe8OOy7tYd9W
NcQos6y+OpdXaJIMLs6ECRMR4roxFJWsayDV9B6C7+CulTL72XgivxVuhxmpgDwuxFQm/Z6WSmxy
wNuvemumO3PqvF9+XQKECfQCPw7DMN6OApQL1fH8TUinOhQT4AyqxUh16Gz6a4DKdx75hnE+DxjR
wCxM4JhPkKAO00rR7cQ7wJHOIiiWP2B6Sykkdoo2f9Ca5mHT5PjD3Nvj774bWrkbMyfXI26lkJhz
FxsWze8at0uf+xoixwHM7bZZMzXwSIETXuCnlh0TkACQlbVNUskyPVh1AZhPZw+naXBfma9g15mT
9jrNYVML8ozYWpoMLyA0GWErDG/bl9m0V26GpIHO5mG29ZVHSjtCsi9Caon26LXuy2xUL1OO5hIt
/ENhg9pmp156U9s4NKmPhrd+TUFDC8ylqK4qWbylerR/tKU9HTNH29tycOxfSzdZdVR4Q3EnZyof
weMZd+ZChj9WUTpxxdJH1uopINWAFH+WkC2fBLn1IX0fNEafg3OgrTDP23sDhV2YU1AMy66y8PX2
NKaTps9VR/7YxZg+lgTO9TlkzvEY0PruoEszqcbbmTA7hfz/8rxMuEZBqR1A8GIe8Fx5cQUmhAjq
yZ3jko88mjxlRMowh43Max6JccBkF2YLjzlHPml5hftUmJRvU4crKOGkpzQraVx57YjMZ8G8ijYL
0mldns0MlXlTc1vdysmpr7lhuu/UdF9qRspd68MMilW9F4oC7mnwYr6G3IAZsdL8Wde+8OEJKi0U
ddzEvE3Mwxb/kcbLQtNQoep71B3y+qLzIjL6+GHZjCFE65jbZurYkUzoaeUZPD6YjVRucLz+99yX
3i1pRBEuFJ5tUjveBvZ61rNpqAoGtQwmMuGQcx2TQoOxXiqY8kKt/gni2qcBufUhl+7el6l7yBf/
sW9UBQhsnsLFp2fX6NSTpOlE92OyhXO2RJzyXwQ/qhuL+8bsi9M4uG0yL2yAGHZpwMhNmQhnqj+Z
g32Hqmd4WhaJRhPVI/hdPrtuMgPYZQAWIBjgt/C8ZcqVgfTqEWKy0KCAFJcbjh6Z/qBgsG5hJOtN
kWoVCgVPwBBxzIWMB1LwY1Mvy97uO5ZIW9FbSyyWs0Xy6r/AOLS6Lu287EKeD6Tfo73Cj1aWScAK
kTkcYfeISWuKvm4pmgzCAZpH1mTKO71QYUS1R+U1NUcKZUqviADy9KxNVZK+jnq3nvd9VqJrWXLS
vjR8/DWo/yPtPJYjN7Z1/USIQCJhp0B5kkXveoIg28ADCW+e/nylO9jNEoO8+xyNWtESkwDSrFy/
0zU8guJuLfPM22VVorbDbOS7wY77586Q+WaQNeYgZFYS0FhOHY2HYm6O3ijSn9BIaS/XM5b6IvPY
2x2HBn9ks+T7+LldyOlaNU5N+aAv5aHvkAYlbmhuytzu/FGd8gKqPG+3tEvjYxyK0timblEdnTGc
jvmo5gdDedVNOebmfWNNp91msdudXhTpLowo5KEeFY/YKnKwhPKUVqFq+qOJPT1F6Uy3q5dJv6FO
ydmfq7zFdKG7ncfyhxUn1XGO7ey+rjRFFppor9zR6W7LWEvXoqDy9Jcw+UVWxQ2OmHCMTXyqw7i8
MlvPfGlPHsSe9lTGrrhvdeI5BdkXF6aWv2mDXNZwKCjBlHdrDI12XAa78i2Xn1b3995smrs8Y6fU
J5iYWvlbj5b1gB02CRGEFBBJOg8dLc4uvOm6Mbu0hn4nTCXfy66lcVoyMVrPaS7KMUXyYKouv2w1
3NtbJphOI9/PFm7VNj9bLx22M0I1bNySPUURWHRGRIHYb3D3m1YncXXT0peh+TwcF9qjt0k9Zg9p
VSY37djyDjwyM+OJBdqP3oEIwEmc6svOb8BVlr0itvKZ7GDaeak0VgSctm+mq5EEkV7Ho5Xu+sVd
D5RGqW5fZYtboXLXNCZm/wCAwPhqV7TappqbedVrRiBSUg2rpmgDwyz3UjRHG4280VOsRuqC0nrl
OPFxrvCi0VV6McnoViXtoxzfQ8lNcXRxmm1K2v98XBFaqHzz7N5Vxt52o02nj3ejTTpOVLhrkYbv
9uzdWxEm7o0zbgnSpMVm4QzeDaiUPQJ7G/chHrprIzNuo2a+HOlfUilh6z9PLLMKHWRBaRIa1hK4
dftDldODp7DEFuXBJK5813sxVyqP/U++Tdz/57xCLBw15JmwIWgzbUmdLtFjlk/zXqTJdYlxDzZ4
BpNljLZRYSMJgl2lP7qabd9bmpX+VgmkLOJKdqrtuptRLzXiIGnyH9LQTjJ8+8DuiESpe6d4762m
Cyki2gRiMaEeQCaCq1qkDo0Rvcd53G3ptW+EnpZ7GzYM2Zx2uo/mKX6lPiw3WsYxELXyB1VKd6p7
JA2gsvMxjNxMtUzIn3SCZmrUZuriC67FMuiTNITiOd/UeYj/hjN0T5CRCp4YZlkkiwtbhbqfL+rF
jeeVVtX1CoNLjSsBvmwDbTbbqIurMBnyNeRo920yvLvJSPLJjxZ6RVxYhRn0EcZmgTPP6bPRTF7q
I/ehVmQ3eQHStILWmR4oUuO70TNIymyjylgZmCT2uN3S0TLFY1nO4b4fWEOtsXYjpBtWjGpn9lZY
FV5FmmSHstrWX5xi22XVpo35c0cbL0/L9hLv+Ds02au89/o9TeHrAdxnp9X2cFlMGCC65o6UxcWH
EbNcsgGgdtaT2wXOKzR4/WrIXJ04rFDtKAJujK7v3jS41jDwQy8rg9LzCFRxst9mjDWUl+y0grc0
jPgamOYvOZq+i+3RBW399kV4Ka4RhfVDdbPnt4kOzZQwnKPj1LQIyrnyZ6O7dTPxlnj2e5VlW3Io
Lvp4OtL9unHK7Eoo+4ciDm4Oy/SirhacAFEWol1TazXWGrpmuo+7ydGMbdGSG2zkHXGOjtiGSxqM
LokzuoTw09lAV2rqUVs57DJa59zRJNozqdrXmSRbXxj9D7oL+6mos2styn7JkE5g3tJg7zne9HoK
iAKP1mUbP1enQFOjqa71iG3Lop05LPbNRAtmJSLn0dKLDQkWJfJww15ZEqJWTyWc8k05tMpma6Jm
aJb4j5JRUKUmjXN32zMHymWA0IjBBiry3K8NzAPmRH8sM3Z2L1IkoSW3Namggd1HQZ3UZqDPdrxH
33hMM3lJgkwWKC8/dnp3UVLiHUuFMN8Tw0ak0UZ2PxLlbcZI6490KfaUu+aKGLD7yJOBMy6oFeey
2zteWe6dwTtqxAwCmM4HtnE/D/X6KimrLckfpDTL4mpqtT9c8TaK4+SF7Sf8maIUVNIAq3ArOo7z
1F+A1CW+iLP1FBnNKiq7Y96k+6IGBx6sesdBcqcW0wjsxdsK2f8a+h+ZYbGYEosGTLZv0nBeNZGG
yqDBXzHSnAhaIunNXe0vQ+pyCuWrjDvNenQw+wxDYgwUzUxWQkfbXXAfXio3P3iKBajS6pc155ed
Mxx0uiiRH+mds5ZOv4+X3l57KuMz6KwLrKPwOfFaP7SHUyRh/MdQ/XxVAizuBnpNSB1oPIHPdm0T
bXq9DWhhVazG/AC9/E2SItdjKhx2HsTZGQPePI68dWoAA8a0ITW9uT09jpV06CyWYMrLlRdF+6IE
f+rCfjeO3bEi8JKrsdx5VC+XocoPOr3pOZQZyIH7S3dn8BQFKS+shFzHbrilT3QdL8sAMJ79mFw+
MQBEFjC7LztdvadsYVR07Y6Pkh/sOLusPOOi5A7mu1FFmA/TBL7tyjHDO7KA7MdYzDQyVA++shyF
U2+MRiMvCmRPNDkZwvyLHjvaynIyc1e1tPCJr6fJEq/1fq7us4Vbp0+5m95IPFbLLrTY0lqFgZWo
m703OMFge1xgUph/YqtcNsCwG/Yt+S+bKCHjvMicYGp+94XsV7r5UylYsPa8PPUj7Ufqc4fdmJvO
YJPINcYvWaXhdj6VJNZ4lH9JtJk7ka9hOdCPd6IaS1l9Xckxv6LfVLK4HVhCJ8xzNlcLjZZVNrWY
P3mx9OMqfaKv/tyW7Q+WIIw38xrHH7+bPGMVUvsymcQaGSGttUjcKicKSDonYq5oMIJw+rVpLesC
7qQ0UNiXyWrISVl3RRwwB9q11TkUz0Z6a5ODvUTFClfoGx4TqJ0TLcOA2waUxh3Kj2bxu43CQEXI
X9ih8Y52X9KmCVKCeczZel0gwpRhEQxx+hRJQWymuvZa97XhgFtbphWExbJL4G5boZIYV8TYTmcA
prYsb+cmCQg9o70XXjY9TiVzQ0sc3kAa4xunDZtF1LchNTsoNeharZFfroRr+NjY3XvFn0zG85qe
2sSKqZ8WuiVdQUK9UtgXht2N1KrrZdbqAzobPRD0cP5ovXEZ2eO+1IddXzrquinH7cQ1BHB6oeFT
kmVWP03VTNK6O3u7wS3he+cAcYDTFbIzLQlXjUZ/J3GW0g5KfuWUq6iNn4clNsIgVsLAyuAiMQX3
MbjeddJfT0p1ht+bY7jBHR/qt9asJMEqvaH9qjSqwSE7MG8eraIviWFK9vYQroi7yn2ZcEOx2BHp
ZSZ2v0o1x6W8m4XfYei/sSTQdacZzUbVxZ0nOoyG7d58FRqtMTUVd6Jh0mvZKYKEa/VFiw7LKDM4
5KwzanUu7lloEp9TbpOE45er7grvOrWu5uhn2Df6SyS6F4DCHnl07CdAJi8cJd3OCusWG9w4ToN4
LMRBTe2xS4aDYdvst06yNRdrZ08j8a36aPtLSmQ88RF0h5Om82NAOL13rhCad5yRhbhU7LleZdmP
8IOChMtV1bTzD5vWwU6Ws1hNc7cdjeIupkkER8AKrz2ICWlar7kYJn8EsKifeII2gttfmwrzSDVP
cj0tfzT8XoMxKjpOXy3DBUXvDrVZbatJ3/apJwJN729DDbMUI3qK6bz6dlJdAJ0EaulkwFHrL41x
OsVzd9sV+m2mpZjFZcFcs9BPfUBXq9bA3/e1pCEl1aUxDliOJIMkCE/Xr3rdrZGGAJU03YuRCLLs
0F6ZiX4oyt4LysLM3mVBJusi3HoX0UvDCCOFO9ln+EzFarktsZS6b+um+uVNzmHIulfAlWuNqPFr
9oVbtlVKjaZtABWyljT7KHrJmSuDZpdXDp621COx/qYZ4UOTIVabKSWcNI+u0MQRYzSX16Sqzrux
cbdGVpgrUVXiOrFm4x0ULRt8rWo8yBw6cVyaJHO5tpd33e2nW2InAUc03HvtRat2vUgptU0KriyC
u2EomfwcQ7wndEId/cbkNG8HcwHONMMtZmL1JZvURWPH1sqth4CPowX26JKFwlFGOd4EOk2IlT7k
Jqse1/o2t7ZUPtMfaAO3pL1HWAgrum9W+ydLhj1AAid07vVP4IS5Xw1ZfuQxH5IJ9FMqcV003iNv
b2SHFBal8uBYqx5KZF2qV8+IfwASXbm5zjaJjSM9TL2h3ekUoemjoQeBNft2Oxvc0UqO9JXScKqr
a73ak/w4BKlKngGoS3hdugP2UcJ6oV3T0p7p7Ve7Li+ToUu2uClFQVnDFUkz9rWxdDZytn/qHefA
rDAjHj32aRs4w4sBdrEOp5qv4KaTqLXp3OJuGpqF+SGPmqzfmCyBE+mPlcpWHExvdsMh6BjOhlbx
HRngt4YrD3qRPthtFWHnVN7FjroIJWnuJjLAytO2MztiBmt8R3PM4yDkyIW1hchdselL7gPL6G4T
/M/WIxertMYWexSli1tyN2MSG2FN1Ksm31SGIIOr6r0LUxXGxdyY93NpVSur5EI9RPHAsp2Qx8Tj
E9tIeZu3FBU5fU45iUPf82ryaDkIzWo2lFvvut2ZV/A/yRRPa2NNUuIvizqbvnW3iYk5UtkwrRuL
WEfcrI5LwdypE+sJg6cUMHsA5G7veltngwMyn/xMPxEt0tJ6wE5L9Ouh5+1R/lq/J2d4woOe3n3e
A71omn4yzOou7UZZPlcbXFoNLiKWLinx4hu6p2rxMVDDUrlJj105HrUsoaOdL++xg0lWzuS/louU
7507Uik3E/95DPqYmuKFVumA0CcBxrLyw5QCHWuN/F3quncwEze7ywynv4iFXgRqqF9VvNxp06St
u/AnfVrzuZmmadfNXfeWNHDTmqaQ6y6z8rtc8/IfZcMdWpze8jhlMCtqjB/q6sYjZfJQGeWhUJwb
xtRfWkZqb+dxMdaREL+homMM0WEE5Spx4lcoXzmc1cbCeaXVQPVDmSFCTkONSMrGWRslfEMJTewS
9a+1NbQFuxH46u1NJs0wezC4x8BjmrQ4WQGWRhwCIk5fk35pf1aNILhRGYJruVnJ5Rpz9/hhgiN3
75UdgrmqpCGhSzMO+qWeL6q651eZG4MIOdG0O5Eu+L/3GcZWJUV6CqQODcbpHBt4ulzUqhUdKaKG
XbkX3hI5PQ3yUd6Vuauv59OricfoVab0wdpBu3Scpvs197nxhy8GM9FrsFJ39Jq8XkN3oKvaZvg0
D3p+o9fzGKD8TTm8nPfQNLrATnv0KV2S9c7GrCItXouYgvdgEzZ1jCLWjzOkj64995c5rmma2UPD
pGZowvlZ6JNJ2dtkw1OlYftlW/zOouSKsmCzKkc63ZRzaVAXzVEin1xNA7TuSnTtip8MNOp195oi
HlXrRNAiTrVBL6g+BQHEK3fEamPJ631dgKvM+vSj0effoW24qd+73RDYQ7qCBwGEVVnhXU4i5KM1
qYVogRnQI/Iu9LjgOrnQ3krweQk63g6uunX4s9RzsPwGV6jCdR+WNA1X3dzEL0pNbiBD6xSyXEIA
yswxiCOOnXU+J4tGGpndPoa1Ee4NmlfrcpintU4TzARFKEzwiiTJXWu1ZGWy76Oh13yYX7obLGVd
LNd6VtuUdW4Lv0w1I6gpQHVuB0LmZfLcpnZ0SEuablRpaIcuKlVfjMJlIiYS1ZzATOZe2rHamyKE
pjkv3A08GxeUZCpfFhNqK4lF89rF4/IpXrpiXI3NBEwcWruwb6uXVGiRXLU0DEHjTBektYBt7nGM
0e0S0cHqE20j6xaKFn4Iu6SY5mCMy3kTG/ldrAAJibLcQHU1VhZJJX452E+WDsOhgDy0Aa6xjkM3
L/ewwZyLCYsAJqI1gtK2w1E2zGbLmnd5SvTDUui7ZIC7yvsPhyfq7DaYZLJTYZkEbkRAwuDiGthp
LeiKJQNIB9gLFsqvp3Q30L3IA68ZoNzWs6m9ZhCw6DFIDF/pReaPvLwQ6aqb5WrlDvwoP5Fi+eku
nRhPmsUFY2dAu9WU2OramoA6EpVoWOSWquOoKseVUBynoTfET3L2ehDC5DqiV0r0Z6OeowacdDVZ
bdrSE4DNxlBhKtd51NeW37gW4kbT7AFaTYdcjMnh2plSmqxVxP9BsoTyE6OoTD8MIVKOdT0e2sjS
X113qV448rdioRevJ7m1ypNYJ+4vrA4uycjPUqM214oZe8/GY2bSmnVuMzf9kauBu4USk6+FS7t2
QrtYMaLtt1UsL2tYBr4HauQ7ok6eQZgvZYRMaKVgGZDRNZsQt7q+Hp4aEbdk+loncqJhGom+USr2
hr0eYRHnk3lbcY2woMYNSRffuyFtVYHIMc4tdyXBMCCp1vAD6rl0t+nsar9tDSTPnxoxL0QtyVqH
0pG0AznJVdtt+ny0l8s2THQPBDgSdGZy2B4+zvHcAMDs4nITScjaAgEIE8BNL1mR82NFfTD4VWny
rNxkdGjqo9KGfawrbrjFLMELm8ySr7ZdtOCJRnqMLWk9x47dzpsOGmjrD9TKV4MOqOU3Wtd2gTnN
7c/W1rXfUCM03bfD0b5J/uGUdKpzLpjyist66HABcigWDJGuc2ld51NlwKfkAgPBaH4zO8IzNuWo
1Tiplib3QNRkcgwtn8I1uShO9O7MgZMqoWqmk1murGyOg6bEfV1Tw5XXGjTtU2NCJ+hd64v2FvfK
PA6Obq5gMQLhG8O7nYzwkhtClreZEFzWKzsB9NFc6KYprPeV6SlvpdcGZjFjl4sL64S/nqQTARcb
zswhs94HpuqvssruaLdXt4ObxNCQJGDpOFQNBF+H52uMZR/a0bj4iclPtFyu0i50l0B3VOwc3ZrM
DThNnMBfK1b+0eSeiRldx7Rt3T1JW2F5fdQBYQQZF14ppg3bRP1rSTpI/qXc2oDE+oD3khF5t249
7jLQaQGt16zKhz6KEDhjoz7BZ9NQqtdZ8phZ48vXv9unSpC/frUzNY1FcCmaNpQg+lMOB4BEYP1d
JThBfmc88Zko6e93cKak8Vh5nhdxCZ1q/bUU87Fboj9LZ1aPpTWDWEwRZqqW9Y348t9iIYz/dGRJ
BipFh38+vvneiOijFwYGDlL3JUh4/U5ARC2+EXqJ02//8Qt/HOdMUNORDWV26vQa56DZoyheVQGg
DBR2f7zM1/m3csV/a2k+DnimpdFqD/a628iNnsqWZq9Kdyn+q1RDXJa/niKf6DARx5oYWgvbQaD9
T2LUXzK2fCCHNFK8xBYdJoL6AEZckFz+/+kw//3FPg52+vu/BgMYJbukQfQZO3t6a6EVJOg6vlOD
f6KJ/DjM2cRQdGHLQnPl5qTh8V5cMIMyNi/DZl43T722aqvsUNffeSX9exGcRiWLEbKUsOW5U3RO
4i3AgYTxOlJ3kB2sZvuGbJM5yDLaE7J5W5L/2ovl45BnC3yGQO4tRrRsphas7JSTUIbdVds10VbM
2uv/aqr85wHPVvnsxUUUjg6QW1cczIoG7j3p8uAo2lHqp8Qs/HGN7E49mkt/J2f5jRT+k/frsr96
krnqWOI85TpK8IuYBTN1nBPPV4M+vBhZ6a4NlCXPp35nyye17e8yfv69iaIy+s+wzllgqGHCLaJ7
PPNZJbRyok+9oyNXkguamL+x8PtkfXwY6+wsSXt7hP3cy000gqKYLPnm1HyYJ1Ps9V57+/qDfvJk
HyxMz7aZEUpKBI9abtzi2aQvX9RFGuTak1uGO1MrvrNMPd/VOCGFezLZswjP8vAu+7j4J61eCjdj
OLmgaVqGvg5KyxX7qujHP18/2fl7PB/qbMdG8hUX1HwjT5ayJCAovDjV0fxGiivPfQxOw3gmM8DD
nQFQ8ewFehxOuOqSnbEkExUs1xENlNJHIjHDVSysgMQSgnWQWUAm0k46LmiZnbz1Krh5rci3spTz
UTSW+GWqGEJpUf3UoHAHCFMJL4PUjP4AdU6UmM4Nso+HKELu6A7aK273v7pEHcg8RPY9ubCoFA5U
bnGB/PGa1lu6WtC7/bfRcP88MM5SnumZug67+OMnNEIyAisUgpvS6a4mp1lBo31ss5RuCEaQ9fRz
1IZvXvJns8b7a8izT6mGfmwMzLg2S5TeuEr1kJ3a/jCG0fzy9aQxzjeY86c7+5xOBBKoxxK6ENDw
O9qCkP4V1XLeWMtKS039MpSaWa11TGd3oN427YFMXxsRPHzw4zgQLNZVWQMl2goaRps599xEchqP
bgz8YKntAKXjOBn5tMbfr4fClbgQkvPcfckol3xM0Tg5lg5SU0bb7+vnO1/u/zyex2Zl4CbikKH5
8eOZ0Nf5RZwRUM9v7ulPx1wcV9ryzQc7vaW/q6XzYc7OJM9sdDlPDGNPfhIvdMs8IxhT3QlcFV8m
1lVt0WJL9l8/nDj99l8Ne3Y4xcDhaTQOcuNwvQ9cuNvUoO46dUUbhFoL13TsnmScvILVZ2tiG7au
sL45of5VePy/Z3dMC5GYS2LQ2frQhTsX0hndDYYTvuyO4ZhcZGVP27TZl7Bs3AY3UwAYQ3wz8ier
xOCn65xFUF2wD/r4bQXkNK2P8mlDl6e5qUCD3v/792vgdI2Xisd56BpnI3TpmA7QpqdNDoXW190s
4iDsouemgY7Ym/R/Cef0fHshq5kEU30/VtNVWxJX8PUv8ski/WCRdDa9lpjP3Fs1sdrj8FR2hLUN
pn7TOCq9dJrYO3JPjQM5ednm63H/dc/j234Y+GyClSU4ohViOjblFolXUXMSMUJsrorhkIoGIkS1
vHZ2eicy08B4KpnvRYv6dZht1x+4uEdEog7iKeq1MOg6+MWltXTrr3/LT9Y4VnbStjmXqOXPfRrC
nOaoBztuU8zBKf3wNdSf0EgNXPq+HuiTz/BhoLPPYJltPtgtA8kXLOSgn/hts8NuQIkaptg33/yz
p8L/2jWJPLRIfjjbuQrVx9EI53YTLVfDQ076iykxr125sF++fqzPthHj76HOnsvLNOX2XkSRCd/g
ACi0TbYFDOkVVLVtuv16tO+e62xKmanSo9hlMFSOfXPZ3MRtYKX3+vPXw/zrjsfU/fBQZxYpsYMY
VY95f5Y/rk93vHDf7Kag3ud47YhvduJP9v8Pg51tFLPQutzUeaglf5XhdZOeEP5tmydbJ313MRMt
i28MLz59PpM7LEWlLqVjnH6lv66VqFwNT2tCjpy3EVowLOICQ4eLqblrgU3cq2S+I2xFH35+/V5P
T3J25Bh/DSvPbgaurOHOuVSZmrbCcZMgmP676Xiabl8NcTbzE0HacaN4mfFlv7Y27bYIjL3cLmvD
/95/9/PncayTK64gJ+3sy1VFBQkUFGBTwDyJGvMi6su1JpdvzqrPJohlSOSl2CbDxj17Jq8RYV/S
7NqAWlaBO1d3zaijO7WdmBIBVCMu4fngm3RjDN8Zfn839tnytlw84dEdofpt1EqDYKFeF7IRnBWa
Y/gn2+Hx6yny2Qr/+1nPVjjKXVWD6xubusv+1JpmrDSmv930y7YPr/v+//hqzxZ6Se1lub07buo0
nFbQwG45sK6xORbw/HGDakaFEiLXAxfB8zd310+3zr+f9Wz6FJkduqPJu63XuPas882I+8V2CcS6
gffxzcr47kOeboB/LflKpEXn6ea4qd7m6QFjgir9MfyY4hvTxQth/fVX/Oyw+/vJTl/5r8EagcWW
TeG1McFSYVdP+6UYhj9eH+fbys6by7yDtkCH/jsjtk/usYYlJS1c7FS9f3l9G2NWj5EuRxxx4h4K
ojnvYg30GuFO3gO+ff2Ypw90ttnIk2u74VHmGa55to2Sd0QKbpIYG8tzTOS43b2uLclrJ4C6vh4J
0sMnYxmWRZoUqRM2xcrHVzriCQk5nLiJyWsHP4q1O6cZJVIJGN3mWDirmCC4P7US+bHsLXvrhG2d
b/E9J6XQUJZzZzjwKA8eEOsbEjWuu8JTq2R0tBGAuBkuHfhQ72ako1gejWq5XbzUvsAsDQUy61/K
TYxnGxBn7piIN6ohvKji1muDscWuGljO9euOENmms0Dj8eG5zkfp+q0FtkXDHyJ13K+N2uwuEuGh
0rS9ECsE0KnSSIvdKODvlCZ8U+yahb8Y3bxTw3DdQurcDjBcsbxzrCLgD9m2RrqJJqYYH9LBNQ7G
lHQ/crea4o2VW885wl7yZHNInI2JZM6pJrWauvoRK7XiGPVFFvtwlk/p4sXJvrSKqmOqtZvBzhJE
r1H+OyF9ADKVqNfpYEJr82y1Fpb2apb9chsRkgUfvEKLATUinuWbjNos8DpdH1ZknrqB7TRl0KP1
R26PNNuenGE10J6+1EwFwRrgFllUUXqBmKyTJ8WSA7DJFD+LFL5va46oDDL3JkZrW7RQ0bJULpcI
RQ1gxWpqL1GC0LuvprBZEf38pjUQ6bt0eF+mELfLEXF/PowPfTct5Ma1cDdPIFNWa1sLjGcnKrXu
82q8tEsILxECS7Gu9SF+bjo4Z74KieILcw1flUUcqr4itA8Kw1j10HyXSEK7hGDuB65XPiwQNxOv
2DuGvg89A/goLupVrdCKqgxVqUZkx06mGOrZ3UmplGFSnwFbv6TzrG/nucofTHI2+43hDje1So2N
Obt/IHFtwEcQGYmSlCrlrQfMgbAkEN3p64F0zoiL+IvudygaiVVea+SwnJKDrUqymcf6NxYncltY
48/ew6RMOVl89BqYCHU2gW2LxKnX0py3DXYL+34hU1nlv2z0Nr00hj+WZUB0wvogU9cQSjAFQp0c
HuNIh2qOQYrRR7tsTqFPFNFqso3poh/z6kc/Veou9TwDlV6HAajRLNDhIxvrLHtQ5BrG8PtKCdyW
d91zGyc9gccxHlZpRPfKHJ+Q6LEkbGW/Dfzka2PR9Ust0n7EdnEYdfPVUw06Sxy3NqTyqC3R9OLO
s9LxsjI6bVXLKt20XRRtMgflriqRtY5qeqv7QfGgNtg7f1yJOX8YYS28doVhvrrNlD7bMnrrCg8F
fGe3RWB5Zn1cJPx8qOLix4wv9i8HMFrHa6IufJPFBYZMhJ5p/BzwJLDbzthVPWJsK7vU3cranGhv
vuO2xSqe+NHobNwoMjfI6UGyp1D2qW8uKaqwJYbGbSLCsnGx8s1WRied3Y+qxAHATpz8z0JII7T4
/taU/FdxPhMKOHhUc4W9NQv9CpXOQ5i51S3dRHdXgurimqY/Ei6h4TwPsTyTGhm5DTYeUPS0YVcr
K/QQ/WcTrk9D/wrjD3mqrWhRRTpujC1iptQ0ODocMWjf9HnEZ8fF32bFZ8WGIPEy7ReUfEkkEABB
V4DD3Gh7K2VC4v+RqbXT2VeVcCB14AhVaR0COrEUVwUIuJpgE6Lh2BeUDN8dZJ+UzXgQ/ed0OasO
bNtFmOKZ0INdOj/NgDbBAprBgyq7tq0eumc/69djPt3E6YwLgzfUqzHv0t00qI0ykQBq5UnY18O1
65aBzARLuOi/T7Y8YvCbPLpoRnryXjxduJC3jzJujlNC4KbDPNERm0Lni7FqgPGL938DWzTT6YkU
jB2dMt87bFZm61EbPCBxNDYH8lCheVnJTCQqKogiG2h2dtThmO4gEJg8XzgEZg7mHxPpI4osce10
pocj0rTFCkyuC3aKzdCY3+RbfVLAfniTZ6WP7OBCcSM2Nk4Mw7Q9OatBPwisqNksXhiIxvjGuf6T
kufDgKda7K9aS8tRXAy1FBtCGdkR+gSWszO8R9AV4bV9l0T73WhnJQ+mL9MsYdhseM78PtRxdFDz
gPuQnf5Eof76ddlDy+KzsscWgFg6/EV+8MenS2zETzSXnU0tLHgQWYYMtUrgeXt0shJHI1I89cw9
R4v3pIululJOPxxyOiAbunPTsU097TkGy5+5yDynRXutZYIUj8y6rLp4vhaqHyM4WY28GKdyXsM0
ZFUiHuhijmllQhupNvBXPfYnQ7ussAH0rbQ6katl7he5yh5KL0kvYPjPj93c8170qxOfdHa0G3ly
f5kJgmGjWirfc+xmXzfjDTRVdKglTnVZ83O2FCILyz44S2Nuu9ZaFTV3rSEukIiO1b4u48mv4K76
xaQeIIppxzjnVFcdHgClZcarDuuqA/5c2Vy/8v8i2alR3ThrZcBNziDTjXmLbMLjap9DSUW3ukCo
6CVMNXcoVq1VwZrF8fV/SDuvHcexZdt+EQFy0b9KIiWl0ruqyheiTBa99/z6O1gP56YoQUKfg90b
3UChe4nkMrEiYo45IgVCvq9uTL1xfbr2ssZ0h8KfaS7bQMuebOy4yrBioXdeYa0TVc0OemZ2q5hw
f9vAOHlR6Vo9KCg3fSIXgG3QgqdXW6Zq3eceLC2MvVda9d2oBEp8oRPvFUhPoiKX3lRMQjNUcdaU
2lfWyLlF+XXnXQTPWcUu0k64Hg7Cf5Czv3Tp7CsYmZ16l2vp/vKkvTbYYi+l4GHEXgYknvbG+qf/
lEr77r37vDzI2XX4ZV0s7uVVEfU2l+LJ9YPG2vZh8W4Wzb2aSNPbkNBRdXm0cwkjVXwZbnEtz1sa
I8sGJ+9U0kGep8hZiBgARRVluDfL9hXoJJIgzGL3uq7bd6nJ9q9VNRxnYV65C519dDYEa85vysYy
sZ7kVQ99IxFuPTVi6w8YgBZoKWh5qzaK+b9IvqioPelYYgLJVIKON6AEP6c6k5g6cTeqiCQSj15p
Xd0UdGWs5MS+77v0Lm6bD5uY8/JbPzuRLGwEZB3DTHitx0NbIkAYl6GhiXTLwVEokIcHzXwFfKEb
2ZWXejY2+TLWYj4FbYLYUMJAg2wkzc8wIXLaTF1Fi79ffqhrAy3ep11mRp4I3qeZRnd+vG8sY9uC
qvu/jbIItcqRpkq/Yw3SbBj3NxNqlmtf59qDzH/+5dyFzCKPXcAQdV1sqmBFU+oGYMPl5zi78L7s
XEtvuLaG3yWrsoEIBjsxqEXreK180Hfp4N+0vWYodm5pfRntX7nuyzMZaSLjUVgbbtZ9q38GL3X3
TX69/ERzgLDMmXwdYjGpAynNWdt8/1Y17tKR7hD0O2HO5bYZuWxq8ksr2d+6hrvC5YHPZlC+jrwI
XfRRUnVZ4oPJwipXXS99z5EGu0hDDpKkF/fG+MZhFdwPaWXs/T6wEBsgWy2ppGzUxhfPetXV+1j6
pA1YfoZn1dxHSoZoKsjXimGAjgngLyPKTEnfw3FDtqkjZsClXW6QcczBMc39MlLMFwPURZoVLz68
jajKf4MjSd/zOEesVbyYAwI9IX3U/ZTsJUl5NAPJXqM4kumNN8XaBDoEUi76IXWTfMi49X8KmnDd
sfMQRDdOK9CwDR9RSA+j7iBl2sjBmz36EPIsF10ocp2+jD6NMriB87NKRtFDmvhM2jq5Szn5YWbm
d2GbTH8rWuLv6sn6Szf+HYRAOuFBkSmD9ENNlK3N9uTkNPbHq47mfrAXyAsy810ExbZUjINsFFey
tcq8bJeTh9qMLQxNNsGVLj5hS6o2opjXu5OXrbSmJS1bbhTEMjBxtqr31mDinUzSNh7/CKHttMEg
8Bf7Wh2eLk8mRZ73qQs/RV/UMvwqj0yY3ZObih6dXELaJe8K6KEUKaHKwOl9yCFT4V3nqKgYh70X
FtlfeRTBnuZw+akaDNzWFJB/hldgaN88csPKxnWYYu6qgKXcq9OgfyMe7N+jMX0nq+mSh/hG5tAj
DzFYd1pW9mQU4hShSNwPHzUGj+pqCEKIIAPS0O9Tar53plo+q1bePDZVe68rQ/gaxLK2t61WepQU
yKwSybQxHmSKTo3sDCEaTCkpQAlLUqDRT2MC9jM6O31KsDBdK3a4bgvTc9tQq28wiQAVpDWwc+2E
wBkZ264E4K3CD/3G5cB/tEtjh3WmtAk4YqANaPK9l9uWM+AyUEWJeJfbWcQkAX6qul8yRSkQWXM/
evfQ1Wzek02KTkrrG+B0e6OxohuroRU6AfoaNWiz+7yPn4O03hSd8p3bNHTqWN31o2UgTTNBkoCQ
ad9wIfolDeNGaQgWTBw2AyXqdkYA8m1WJcr3VhAnTq7l/aqPJmsTyvEfLaS/pG9Ve2M3KI6REFRX
dqRz3Q/4qP7PdNYXeyEptjQXBdNZAxQakpzTG/3XYND/Dh+081o31h4iG6hsdGUhiXMb/deRF8c9
m0DQoxOkElfMdI1RexBm8kD66HdsS85o23/MbHoKBpn8SxrujVzeY19BWiTwhl+5jsbckH74peV/
hjIkJeokd1Dn9oFmvaJCek8lWlhyNQ3XpZE++TnspSalv/zyIjx3lHx9iEUoMWleFuctASkNY/Ga
PI+3GX2qp3IRoNk2XgLv71Qbz3INq+ryyOdupV9HXoQXcpKSyjVSA1szQKekHLRD1VQ2YAVymqMx
9vsiK2E7y5lzeWBxdgdUZmcWMhamWBpe0SvV0LWRGa6mSBq7TLbqNKDB8gRMdsyDld15Ifeu8MlT
AD0UQQZ6Xv1uZN3BUtt635s/aktbaxPQBezXpxEivq09QmlakbHd+HZzGw0DcNMhu9J5e67ahe/P
///l8zv9ElsQ4/rylBiaS97l3vyegxYObxIai1VDewrbnfQoYnMvNO/KwGen+pdxF2dGDc7c1gqq
pwHur7YClDFGpVqu/HS4YupwLl7/8oRicSTEVY7kqWRWpLK4K8lIjkH/UYNsdk112KfjaF+ZDVce
bdmgZgF6zuIayw/I55BUvhVG7NDcs6rC35en3dknw49s9oWy8SlcbFTAKGUzmHyZHiK6a8F639oD
JNMhbndWmXTQAK9ltc5F1/i5GQwoKxhSLaJrP5wl1uY4cNm0HnUFU0Qzf1QpEl1+sLOzku4snWSQ
otjo+49npT50EthD8kv96IGhhZ5W+Lq2zyfzWxva5p1O5xpZ6eRJ9vT+1yimrZWpvnv5V5zbTr7+
iMXSYBVrBskzNJpRKVw65dctTlPbtgUpEEaQ2ofK4HDlJnplxp5/fCqmtjApmNILcvz4WhUEHtBx
0+3acXiWGgDLuKd9lFF+OyqKhXqNipcFvAcDLVJQE7tsE16ZxWef/stvWGymg9Gjc5ILUoqedlvh
RqQq9X7oOmiYaX0IIVtSLsNs/PI7F+fmNF15//PoixmGDAlN4Nz/KFVAcsRE1JB26l7zO38/0GZc
c2VMpOcS9PVjhiYO8QUMUx81YFEb9p1PT8JbX0PkU1jiyOg0B7HbSrGiJ0nCrnf0VpXefddj4xXD
qWaXEUJXkmY7Fb1HlNlydX35gc49Dw3U9tz0RcfXsqenFEzgiZZ71w6t7F7RcngKvm7uibQA0yJG
s0w1310e818L+jIK/jLosqPHGwlJUeVbtIcYyTaxQ6hyTRk/q6YUlxgCiVd1av1Di3HBtpwqQqiR
9DGQxMT7ho0KigiY+Ju8mPqPqm2l176z0acJD1G+KPDHarpuWhf5aK7zPDOBzEyVfSN5Wv+iVLiU
x0oq7jiop9+J3yXcqXQpesBqq8NfCvX5TQVTdq12yrCTlD55iD18cMKqHQ/9aM/WfU19ZS6fm1Xa
LGyzZRNWiLFcUCocC7Pxafi2IszjzekmrpX3Odpy4IchN00S/4NO/0ez6XQnj837QW6fLYgtWScN
WzlGrTyUMdCHVnbLQQDRTuwb7Gl+liDkN2Edxk81V4DHScEuI4uDcJ5KP9BavZSC2uLlzzsvgcXX
nU0ITNngvgWVabHtD6YVGpPJXT3MUgCDAVJQFKv3foRK6PJI52pjmkBUhc6YLdVanjCZogH3UIHS
JROdBLk+hWQ8hOVSeLzppD5y1ZgKr5RV05Y7OhiQdkx+B2kMuX7SUDhG07bThXRXayLe/29+G1G6
Zgu2SfOf3O1L5BJZalJafT+4gvQ0av6SdLz2K4uM+rbO88K1ina+cZlIiCCVJVr3F9EuSKLmgCWq
+MigOJldJm0u/6wz611DZfM/v2qxbdYWbsV55lF5w/sgUI3VkO+lMFvHgbVX2x+XBzuXh9KY1Vyb
5pZpexlqTHgRGbTYU8YdoOkbpb3O0yS4lySclQD0EIGkv4H51ncKqZBvsKm3mhXeD10jrnyNMwHw
0Q8RxyfWQNnPQuc6uXGia2+4wZg/utZ+vvy4Yv6vLGe+Ogv8iD4sYSz70ntUwQEHIHtElDc2mWz5
T+1nLpTrbe+pxaZv1G2RocLWzeS7X9RuiWz0pocc5Ka+JX1w6VNRtGMxU1M6MpJEvtPgysidVKFj
0VwFY/P7qEnsK8GuNceYix9uETCzUhTbIn5aLFnELHkyQGJ1dR9YkmzUVJPIriqe8SsmVbMaAOFl
lP5TKKYdmOCs69+QE7m9bN60vndT1mKrNnW7zWySV1lMjVxtHN0e6MWv+z2ONgEmUAh3hIpmvmjh
sdgWTlNRb25C/IZLtbYj5PfIetweCxUIF8PkJHodPAVJ+60ypuxl9CgQBbBHf6e1mG6nxrZxPwKv
TQJjN5qaG+sxyDQhyhslD+QNnSreeoD7Bok0GrjwFJ+TOpXsAZaB1RAYtsnAxqnSROTGNleZPsz/
piYwUzXEwEAJS5pywvKXNynVOi+EdWeIrrjH86uONzgbKMXOGPXqRlF15VGVe/0QFUP3nI64VFG/
gLAjy2M9zHT29y4BwEzqEADMNuYyAE/fJzZIwO8hev3fhKeWyqpDacphcrIDG0k56UC8MEBvMIQx
G2uT+p0DxvonbRFgFybcL4oibJ/HMdjLpXabtHl75ZA/W4Q9+hWLNScVs+uahZ63mSJ5kzUgIuvu
u9K3xlrHE0T09r7zyvtUr1FSSNvOUklLSsld5WueW7aqvotC0e3V2RVKtol89Ci+NcnqsHeh6l6R
gt32slJukbs9NTiZ7QBAf4vyYod7q7xRWkEcbJPTS41Xw8x+W4r2QLgApkKBC1MP00/FV9e2hJMk
AKW1VIctd/I0w99ctX/kGjfb0e6qB+4QkPqL4pDpyfdICw8CmsEDEs3gLit9GG1+AfbQEM175bfN
Ou95sKQd1J1k1UjSw9KVAy11/Caz1hFwjdWklnTIxNOqlRVWAuGQq+L3RkM/HUABRbO7WLcOkmix
xMpxGxilOlgpnbcvbMAPYdIcBsCtuw43onthkr9FEbIVCqTfKlSfwBSU3OyBodFh9idutecUY7iN
n/fNfmjgLNpB9LtIQ64l+B4odgpmeig3AUn0tyqvfnU0yz1EaA4AHnibkn8Dl9P+HojxzYDH2SYg
ob3rffVz0PNhrSQQdBVlYD+X0uGhjJMrB5ZxJtC3NFNjOyXrhc/G4q6FOVU/iACVtl7R1ZVZpWmt
89AEOzsn+YSv/8wjCSStntnJLwMY/SarSBX6nrwiNhxpS4HDHxc6gEVDA1UD+XLdq1UDUcv0nL6K
oQdr1YbL0nMVIRtTLeB9nU/XEl8YsStNJGEW3IhRfEoFWQ7bU25GlS1MiCT7PZFEWo1NgDTY2PnD
BJ7ObP/g9WHfdUnYOP6oOVb316iz17A2AFQqzYNRiOKuTuMQeq7nuXkPpYg6eV9BJSzgWOix70yQ
vrWuXOdipC+lZzuSDgEF6XVkjLsc66HKTzCzgwrRjEO30bv6tuq8lKt2RI+iJ4ut1l7zgD2JHSgp
Igim/5+CCMLr+Ut9iWhEAzbMClp+mKTd9E2/SUV6ZxpAOyXsr7LuSlR8MpxMrv7Lh18MlwAOiTkt
UbFnUMi6v7OrG1PWFUa7Hsz6SgfOuUstBVsFMK1KiZi98/jpom7say8hbO3RwaxkvTv4nffs1dqw
Fyo9jqGuYB6XYaciG1SN7VsOPXl7OYI4Ezof/YZFdKbmHc4NWjm6+lQCCJ+dA6bi3dKKK6mDf9e6
5YEPb8fU0Qcop4GzLKt2D1eUa1/RU5eZYN8ob0ZQH9o4pUBF6WkDDa/eewUYvtD7E9D1W0EWHr2U
y4X3x66955DqgzASsS2qP7IBGBb44lpt0rVm/QKDg0eEWOVe8VamPwyLa4oh+w1koGvy6nP7w9dH
WRwzo+3Bnw6K0YW2u6tmg6RGRez70qfNh1X1HAjX8h/nJubXERczBd/uoIKjiBVyqfzG5uBBo+k/
BqjlC4w75eHv5UlxLuHPkqM33STZBAVj/j1f1l0+eU1UVDINrln0lHF7dUq6BuLQb/dCFrd5m3JB
rnRv00dgxnGPufbAYn6ixXShLd7giiWQOJ3cT2U8SIMQ5o9LSzzNm3qbTdjBAg8N9QmkHnTbaAvM
5iFOdXVr1pUHalV7UnoKlVjFQSFq20yPV3pRd7CzuT9jGiu9aPTqzTEmPlA2ZMQmbn76XOSj2v5V
GOmfy2/xzEc7eoTF0hJmpvs5Jb2ZBQM3D4KnTX9ihcGyAuXOCqJgQ7XT+s/pFVsxdKFriqLbFqKp
409nFJoch6Dy3MZ4U72NkgxbSd/TancvW0+XH3DOSB9/I1sxjflipwqabpb3TT+ofKUCusddi7bX
RJ6oc6Is2oQzSrKPon/orn6VWFghyEnz7fLoJ6+Xs4HJaSoaHXfQH+ad7csc7aVBQR3G2UB3r/wd
Cwg8RQ2McbFPPSQUOjyEEFfe7emsXJxHi5dLc3tKzzOyDeH5SBMQFOqvNO9T2IQQ2WysIrzt/eYH
PiDbwcTCVjfVZo+DJ8XpfrjxZP1OsVEOq7jNPOkhO9QUyy2d6Eb+kA9SupfM4S2yjPciTTK6Is1y
dfmdnXyxuUWH5AUaZlJv2rJLQ29VVY9Ay5GMyKb3cKRnPMG5SKq1oN6wyJ5qHatG2r0Dc4z+s7KH
4oYKXgCbTXqETq7mbP+aHBEYuoaOE94Idrk/DFn71mH54AW4rfjGrunbK9HcyQHHqNThuWqS77Js
a34lX6aJ5PmS1oEzdEO9d9J4U4WKE0pXJsbpXGQQZiHEIrTh+rLe7+ESPWCYPAsCMJ950fI1OL9V
/Ygx3H/9gPNAs5JPMVXtpMtLSr2mFVXC0/jl36FVP0Rx26rdY9XmzqhuZvtDz7sSp5x5g+zCWJoL
VHQqmdvjN2ipVTggPqFxo3g2gLVFeDDY+ZXPdFIigueMd7ppgNw4A6DIKdFItsbKKpNdL9PEH1o3
8fQMneP58hvUzoykk6dHBcnmQW1ysYZrT7PtVGlH2sEToI/1rgnHW+S6G11S9l3wQ45Nx8v+ojR4
BIBHB1Ma082vPBj+ruzK32pAs6DaoD6ly04uX3FB2UwGMVrTviNWFXgtKrdKeEP70DMBz22SBje0
gRsaAM+uftZS6LXDN9T4dK/aGy/f1Wm9lTG1yu8nnx3ULD7p5nEmSPORHXzqZtetE726Ulg/CWHo
3EXuIijMzi9jecAP9PHGIGk7VxUoaSXf3ALIwIQmmx0+epwMJKesy+LK9nMa8SoQvdCwE3KqqoyB
xvFUojKXFl6a9G4mOnPlNzRzGFzBCX4N+aki6+GV6ocUpA705Agi5JUg9DQ7yPgmSBeLB+cfluNz
/8KIjGSLq/lwiQvr0Pmgvt5TWqdjZVcbwabWLEcRr1Z6Zwfvl2feaVS1GH0RN9oC91cdRYmL7GwT
Y9rBDRcL2341Df2WlO1azbEpAJ9LxfnKvvGvpnt0ViuqYlMJm6FxKHNt9fjN1/JAN3qAKy6Avhcw
9d+MrP8wQYrsGkVxRw1nALMBGooTXKkMBrj5bJMVcOgT7W9uK0+dLw5RRLLbxJ21hbHeG881DMzL
r+h0q+FX8m1QDwuT0tBibSYVjop1EfZoBJ5m8VNf31S5urs8yOkhSJGA6wBbmaqRqloMopG1GxtN
9hxKNAWepuUq8ElXPdMRju/6qicVd3nA08V2POD851+OIE9Lp1pTMf2qGkB9CdbOWezqhQH3eTiQ
e9zQAnpFs3v6IomK/iXj6Mg9PWsjvbYtehg8p5MSXC90bunZDufDK2ncMwuK8xzmE1IzUxhc744f
TatrU5Qt77JfdxttHawxRN9pm+heBUCQXxMmzQvkeBIfj7Z4kbTIgbnHSdLRtqNTuAHZ/I1GiykW
Y5vsDdeay99t/vGXhlscfFLTiSRqFc8BQhznNrxX6VnQt5NOldMl8f/xXS7bMlCVtHh6Mdz00GxU
t916GzokW1faItjf2K+XHw6GzOXHW5ZKNOpQw1QwXprQnlPoigMxOXxK4IBugk4U67Yed01By5ea
tvZqwrRHtykZp023BZyLXI600cELygp0qPxbp9LsDmEOF53DdNCoHtBgam0skcS04tV3dGkRMTdb
S1ISsoAVpKxhzmjDfMvMenS01EOTl/7sUr3DpUJFw6+Bwh+TdJ2ENZJDMfwgJj7EU/ItiMwtTnjf
gsSs9iCksS+EZO9ULUbnQs23vlYoaDZybXr0vNKtDe9jqrFRlmOF5Z5hRK2ndrNXRYwfb+JvfEX8
1dGm0qTq1F62xXfwWVdrsdEk6dDFuLD51XRLMPmt94C8gPLeRc04rnCOQFPU6D8CDfSsUZsYy0W/
hwQjRLUfN5Y6/uyN/L2blMHR8X8ytf7GGJBTRhTCehNMjKElwy4jHdJNzQ0EHA7dLO4/WouX3KQm
rtB4qKAWFbdmjJ1RMjVr/GOR7tRuZlvAxNrm4Pui+0GJWZ2LOo6QzCcaiPBdLsO+WWneLHZDFACX
FZPi1aAXOxDr05rZfR/Cjb9tKwOoTKLeyil5YTPB5zemV4d602rq4m8+rLV7qe4OSo3KZ6qey1Jy
WzMeViOuMnemSSrWtKLUUfByv2kycLalMk2H1hIPVNpftCb4lKCHK+1AfBMJlDU+CrjZ5Ou+1PVD
YubO3FuVRfLfTANhIOWzj7TwbwatuM1DgY1ysAlzHG1L82GaZDTkeiDQdgeupaXb3rfpSsQE3rEm
ZR1IynoS4YFCBB6GSfVeehP8ywxz8ikPcujs/UckK7864CmrXO5e8TyQb9ogx53WMvZ6qW7zpsae
LaNUUjR4ydmZdGDpf8zNq/vLi/AkFqXsoJPcIDDApe8ktE4rvR3whKBg92fAc+sZ02TzSuvMyWlH
5wiiNP43R3oneKeQ5Edp2kPiRvtwp+xshwaz3XXizcmBQ6YGPoulCkiZ5GwW8YXRNEpg+AVGbvJG
fldQLL5dflUnsNY5F0Snwhy5k5s6eVeg/vuwG6bMzfztZP6sn3z1W/04qmvsNg39dnpjSjV3ZXQl
yXH6iUCmEJWoYCD+ha3HJ9yA2NxvDN5f0b1Q+MgoohEmwle7/Hinn4mYh4lgo249Q+EKEz/EeqSK
XOwj7Gqjt4810E+121g7Sw1hoG8vj3dyts0NYRZEKS5VFJCXN9YRnVmk0wtDqRgzNy4bmACiOBWp
exWfehr1I6WSFSopgku/Rqfc8Sskv2tNQwmIuhDlb0DyW18adpUBkRaDxML/JF0MQavf+BxDrfxf
JXU6LaiEBQruhyr9GovBq9AaBznoOeWaZCaEl5tKi4JtNKChNNAumtFwrYB0+sCkVr5ERf+q9l8C
PsvrKllSiFMw26RBvpX24x3JSOPQWd9UOu+BRUvVlVv62VCMxIDMPd0ggF7mwwxEzErWMai8nVx0
qFtpjdfo3l9Xa3/z3/MQCBu+DDavmi9PGOE2aIZIPJ1B4wnXdLnTnq0aNwF2qgNQiWtUstO7k843
1Mj2KUSZlrFM4wj8VapC7hI3G+91+W9QO+NnDndbfh2qX+Wr93x5eZy+TcbjL0MBiWki4VjEfq1c
U5ih/uc2m95RNuXa2vvbeiNtU9d302uB7bw7HkWa8K1sYmjSR2zWpL2PX6dkNXSgdE3mKrXyS2o1
R8fx3Rc3URpu5ckJRwwgJcyypBsDWZUtz1LZ9sqV4XRH4BjSSb/o5AcNKAfHvyHyYtFEUc1vSH5Y
4wqn2/qzfrwq4T+zj5O44u41g6KosC6zxmNkEYhNQ+x63j12yZGDKjv3nf5VDlzYBra8bTB824pr
TWKnG/nxuNrx8w0QW0fDZ9yC7fUg6+vhnS3o8rQ5uelxnpPknCWYHLiGtbjh62lehkrTZm6INuUu
i16KZwXbn25ny1fOizNfi5FYBzPQS5AJP34aqQEkS/k7JuO46u+VwNViF1BSuL38QOeG0VV6+C26
QuYu5+NhiOmbKcBuA9D8GB2CcdU/0IQa6f/5vZlUEMjhc8ratCQuogdcygN7HAtuWoiy3C7uf+PZ
I9Zl8z7pSrVVLMrdfm1dib5OH+541MWMKAlkRkWruSR7yecQ6Bi5FhhKFc/wYXBkjo0reYDTGInx
2LsMEo8chcteccgtBqx73XZirf4RDMFtgnLqGcjMcGU/Oc32kNzTbZtTAJCLzGo+/myYrCgi1Hrb
GTPxVio0ZqcCw58p2HSq5B9seiZqGW2/FviY4nYdFBLuHUMaPVZKepC9oboLSQfRwyNeosz+o4j4
e9FI73RcOJcn2Ll3YtIFwdRCK0IscvxLq0hL7baQbUey8XedFApHDQ3m5mRdOR9PlyZmXdD3adsk
EKEAcTyQlidyPIjW5sQacFrjTpj327ak8awk86kLoFuBWX9efrrTqO540MV+MPX0RY5pbTthJVLc
8LpdPKU3ZmP4JGZsxzbi7xOuLD6bxeWBTzc7BraVuVQAhIs89/HTtj7u2FOPHLsYkx+pXB86HStv
W2Q74E3pldV75rBk3lJdmUViJJ2WE5tylhTSaMbdQozWTkg4zdXR3qjbF7N5ta3gLZwKcR+0RCMa
avSAWuwK57OrXWjzgj0+RlF92DLVSBOc6Entsy9pOGulBO+eYIWt5z9HBywhX5Wt7OabwPnPMmQK
Iixji/iZcO/kuRt/0lgdjNf5G/nTB9fxnr1d/pBnAh+uA3MNXghBS9ey+iKKOhNxOdgOAcRrFSGq
FMjaChI0a9y2tm1A4AWuKXHNVopXwqybKxdI9XQSk1eDg8BlgZ6ok9CrKjACZjrRCdXL8W0iRask
M2J6heAD+yUee8DswnWBq46jKcEu17twPZEuaDBXdUd2UW0s7B9q/10J1ByfuwrHpkp/7nO8LueG
ryxObaduuvJ1LKSnPrHusfAt5VWD3UzVmdWjgf5z5eeUygvrs4jzm8oKKVdOMY7AWnZfdB+20j94
bfyWovR7KlpkkJe/wplXwCFozhA94HG0Fx8vJ3Uq7FaktuEEpg3LEpgMFl4g33Mz+QYKyl8Dwcrc
Cn1BGyITvTz46VqmWEIynEhU4RK6TN2HeNDYbYRwu62e65+tUFYsHzu78pnPxGWWygC2hSUiS2i5
E2uxmomgTk2nwfqJnC5mST72ThaorZlsbVQ33aCEh8kazW1dBtmmrWi2gPEFQmayrzzzybFgcLmY
JVwqdSIIiYu4o82MJFNgUDlGtxHvfk9H8pURTs4DA1oGhyNBDcfPiaKomBDZB6xsh5bhnaJnNQ3T
SutqPOyrpvXbKBLBbdcl+8sf8yTm+Dcs4ZRFBu70ZK5pZSzDURhOZ8YvbQ6aZ9AdLWm/S9DInEaS
E+fygCdT17Ao3gIhmS+kpqYtjiA9a6sutL3R6c0BgfXwVAfldylqf+RowIH63Rs+t7Wpijr38sD/
btZHuzFbhUxNnP8jMzkp9jWhNMWs1MmJx+KWLChOguVWv7XH4s7UPvOPMrdd67s20eoqxTfBrrdw
41T7dfMx1Nfuq6evncXD6WQoZBKR1C9Of2vslVYLbeFEcbIHHRk7mLnuY2iteiVumzx/vvzwp/MX
ZDFUcaYWhwMVx+MNI6R9KkqNRuXTbu3vpbdTfl4e4PTMnaHI9P1zHSamVJacTS3V6Fym8cxRX5qN
v6u3kpPt0ttxk24QpF25bZxmNNAXGGQQNdILcF6Wp1DBPcAIZvZzsAeW6pCx3uWkFlDibv5zm8gs
ZaA8x4yhun/yqSKp0G08y+n53M6P1eyQnbvI6a+si5MZwTC0bJCQmm/dDHX8hQxE/Vo3D5MNB7tz
2YKeNJu/3SCse738rU4mw7+hVCQpEFGZg/Off0mWjNg8RRA9gL1q+DVK3aeEuRWtael05TOd7Gl4
ldB3gBGLonFQ6ItgWtbzKuq1WgaUG/6prGnri/RPqg/3uniiLYwz9D83vsxFdJkcNjOdsHp5aOSZ
PbS+rI1uIjaYeuPjSEFi3WIabV+zIjvzFukaIvuLUQEKg+VQWKwopU2A6YokIYcWtR67BZxQpau3
l7+XcrJn8lRUof9JLi0VotLxB6vKGE9ZzaTLphqqwimn6MbIuZpMuTBQUxitg0knQo4g99/TQS5X
spmRShQy3qS6Lz6spqEfsehhjdTJhj9SX6XRwyfAIK0EeAMRyOVffObDY05F0uHfgcnXOP7BOSdN
TKV3dKW4H3eiBGwoNN1cwWwb0ej6t32n71Q5ucbbOgm4eVEaGBmDrP/MuVpsqyFUhtCQ6YTFU8V2
49rsD3oR/Ln8cOe+BmApIi9mtUyafPFwdqCKtKEV1ASg+tGGbfHIbeYXOm+xl6wiXekNVJ6yn6RV
qff/2XNsrjh8HX4Oz76s3qiW+0ytc3pvo8Tbp3xGGkqN+iM0hevZjVo7NK6TPFd6p+DAuzErydhd
fgPnpj5BGe1enCfztn/8E8rWR6EySgj7QMyuAquIPi2jVQ4yhqXXos0z+6L2dax5qn15XEQoIq/x
4HFDy0YT4OF1iuN4mR7om7/DC/DKzD37aGzBFsnA+Ra1mEFNWvhy1NKRg7aDVtE5pFQU77nV1PfL
7/BUucl3pPWQOAA7R+pUi5E4VNoK6Qo+J77ebSjr1FjiYvRuA2XdKJX5gD7KWtnYvd/LGj5vZqWt
S8saPxU9ONA0STwMgbxTjCu7zZk3gM0YQa6lzI0vy0wzzsNdYiW0CbfstOsI5ZkTtcjzAtqTLr+C
MyPNLl1c5lhGXNYXu4SeBjqGdd0AUt0abzJJU5+iXrx1dXat6fLMkiWZo7BzsntqJxpvPe7Uuujq
gaJjs1cO/rZ3VSd26yvr4vTOYnIlNuZzh55nKkyLydrV3J1JXQ2utAO87cZOvk7X4yOSmW2zlTZX
G1BOWiYYj7TCbEw5q9eXZxCsqUj00JndcTY0NaZ87ZE0X2VVo/xtil+KOkHkmsBbe2WfbeDfXkti
n6YD+AXkJbF6YpefC5LHy3OoIU6nwG3cppmtFdDujMWArCf2tmaeuMixXlWoR+mkpVThkUZenkJn
PiyJJfK05JXmJq3FFLIlRQoA/gwuucyX2c8cLG60Lia/rlZJV/qbNppoAAdPDa86uJLCO/fwJE65
Qc2ZiBk3ePzwVdGljR6jAtUmSX3rg9ipk7HaYxPvAIK27noroHfRRgKuxj8Su7jGzD0z3xRMmHC5
o7cKX81l1bSqlUKuRkBIykuPYygtOo+IT1b6E3aw/xvMHTVLJjcStH914eXzqk2PMTrFZzcaZ5td
3X9SsUi6TSFYS0F8JUo9STOwKxAzCsSjgsLMskpLj7SdBDVQ8z7qfRrAYXSJIgpuoadvOQfGKzPp
zMek/5T4G522yS3/37v+ctBkKtjuLizw/gHnd6gStPqKBg1czgC/12oPPxpMYW+JbVRMv8h8lf95
O5wbYJnNAsXEXN4/nk0t3vRVF1noM0LsuOso8LdpHd176eRfSR+dbryCBgxabWkkoDa0zI+mOGhI
3HR4tVW0rxBXI1qqb72+/X15dZ57pwh25oYFPiK6ucUC+X+cXUlzpLqa/UVEMAu2DDk4Mz1PVRvC
VWULgQRICDH8+j5Ub26lHc7ofqsbL6JMIiR90xk64YeoCXHvQtl88fZB+zLCvOnJGfaxl9Uy9cIL
XaMv3ixYS0J4S6A9iFvp3zUsqhruZAUYc3UHDTQNLpTjln6C5PySpdJ6sf3TTVhvHTDFHVQa+I/z
MDm2lQRmCr4gDeQFK/rDIU+YawhDH2Z+Q4f45ful/OpxCCmAymIc6mMO/O+LDciAOEWva8P0eFwi
kcxW8AxRRhBqrhYbLvDFJdHAz4kXmquI/ysuHTTEc6CCa2zpsZVDEIgb8jq1V3bxs/kZXbpEv3gM
4hc2PhCbKxfvrEYMxxGMyr4ZN7ENYWrrmoL7BCyZCmmbAhJ1oSL9onGAViKARyvxBBOl83WUlQUX
bD2PG9Y3iYP9YaPDaIADCah84qx5sQL3wygdJpBrFOlgW9H2+y/51U9YWxaIWPBNW5U7/v2UTa1d
McrRAAP74Um9h79bGDfXyOaPErzLIkQAZ1VCqJdExaWq9fNyYxy8to59DxMu7/xWLSdnapcOyx3A
yl0Ktbf5DCXrvI3uxn7//Zt+/SwwQ4D1ghTReaEE0uUy9qQ3GzCW09Jp02HZMzcCXntMXKAsv3/a
56OPBhfmadizGGaiJv93WT2XuVQaZTbWEt6GPh6Fg180u++f8rmLiFWDjgdaaCC0gcNzlnGAjVwX
NSbCG2t0Ul/8nltIPtpAMzajD2d2K9ih9L2BcCW9CYR+atxuN7Y0taGZCHSgc0dKAVG/xs96u/6/
l90esmh034BngMbJ+ZGtdVx4boMFR0u1f7PqV6Xf9JMqdu3D96vwxVqj8FtpdmggAZR/toXdmIsq
mPi61r9Aq8/dKU695VLp9zm5g9s6prCYx9r4oOdXg9uDh0xqvM5cvmACA9XoPm+bJyYfUTmgMspG
deG9Pt+yQOBDMgJc03W+dL6HunESQTQ3ZrOAsEhMx65aIq4hFJGOPXJXKL5elSLuL+xc3OLYm/8G
E8+H7Ag+G5JY8MLObnfhOGIqfchK2iqun1sy+rC/ATYVCmKlNBVKPdnf6FHRHYECwsENVN5F9k4p
/9Uv4gjtlMZKYg+E3CmGWT1ArW315vRWC+fCcNO5wkJZKQ+m0nE221o9WCCwHymZ9Euw4PRDu0cd
opa+VsJq03ABYcyH7bbS/paU473bwBrFjPGvcSD7eQ4opCqqOoMg8cc0jw/a+Ikam/excBNnEMcl
LItXJwhSTPvFvVq9X62y3Pk0yrC+/t7DzGpWk9NBsQyI8iWq4U88fxTx1G6iEuhb1Q8vk9/rR2PG
1I3NzmXOk9XWsM4Aam/qqTlB1Wm3/kPeOSiLa/sdon7mCNujAhrAE4XCP5wvXO8Zxh/WprHgi+ax
KZczR0JgGYzMot9s8lWOykIn1rjit7h7qsGOh0MQnJgkdGhsTtg95iBTRvSceiLmu4CX0MmEGtYk
gxg+g169h3TmlRoI/NacLEL8T0szvLeoO2QyuH0uhi4CPJymZun71HRVBDeiAkK3fMkNgtQJeNzq
em5C+xXdAp0uYbHxtHRSr2jl0ZSKPdZxpaAT22zg2AxXYl4QoKO7m0IteyGXHcSmYDIFsMrg+/Pv
qCHgDsPAALZWKcZIT1PPchUE+5i70JkFMKcPfoiiKxNadCpxZtVdWQtY7ImEzki6SIdD60sbni8T
KGVl4U3X3gAVprlTMyyuRdClYRGirqnlkFLSsFu4+QEb30INtnFeWrVuD/Vx4cL5fEKQgXjA4yCZ
XCET7r+3e4P/c6h7PW4Mw1bVITYrUFr8ENHiLYJ1cjDz+c4bVL9tBE8ZY96+IVDWFzbN+r6AbQlj
mT/Ae6IOlzv0Ce9Gwd7Rvlyw3R3I0sfdNV0NeALOXOjYVleg30Qsn6eJbsKoeQubLps9hwEND5/l
sAuObiHjW7f1hszTMNaOMAEPI6wv3LHyqVjmFzSof8R9uZ1H+QLF4t0gerFlRfEAPzK+N6o4+YB5
pDC0gCizy/gbCyDRS0lYJzXtM6eu683kLPVtbbQPkM4l+cQv0vM1FcIIANkQmjnnrLseUqYWcOBm
Ey/FbcnpCYocxwl0XIfzLu1XyJNQ9rNABesM8Hz4/pt+kR788/T1Mv5PwVVIxfqZI4ho5xl2NLE8
wZk6M+8zBGq+f9LntjDKKQik+Rg34mI/z9W7xjdRWM9mM0EeRDQ4rsOF2u1vcXZ2g6MJs2pHwa8c
ieX6sv95mZbaDi4YtALIa/ngg14f8xOHJosiVcIkLLKU3hbLaTyN5XzV6Qcgi+5GjBkrUHnEAEp8
kykIIPq53Tub79/+i6CGVBMilSvJEKCYs8SoksAf2DXyzQ4+T7bI1OQjQKgMxpc5DdIxji4gNz/P
AnFS0ZZY0aMA4X9qt+myrW3Nsd4xbN0KGJyFiiWieLFWyxhin3DLpiWYFSX1HibxATGj9PtX/mpn
Y8KMrkgAMj4+/FmCIpgFifyxxi+AiRyH36ctf1blcgqrDcTFo+bGN7dquWTf+EU/Zp06gM8JUB0B
YfAsjsNXZ+gciey6keUxlAoSXKxNjCOzznduZ4u/W9xPBxo89vX85hbwDyd6B8+uS6L9X1yXf7vL
KKqQP+F//25H3cM/0EUCtfGapgazxrM3YMHT27mZm5SL2L5Qd3+x//+5n897uRENRxDFZzBZvbrN
Zis6deFzFFtQViY6Rc8lFV60RztYQZFfXDngxyRSOOnq/BqK1F6XYIwfefhoM/HOyC/RP6AP/PT9
vvh8EfzzK8naT/3PKe07GJ40tMBcCn2eKgDSzb+0EOtp+vci+PcRZ1uAxE3Tl6PBI4yBqOcCb3rr
GRetTKlLM+3BhssKnCOCdwTvMg8qsfMDG8H6btx9hbwAsTQVsyRgHPEcqmxtMjhOhbk9bBpjqz26
tHNT27/UyP18Gf/7s88uCYk2R4dOybxRFihUXnjgU1ukRfC7GJ3NQi+anK/L8N0yrV/qP1/CKpcA
tn3o/Td+apFkxMt5qQKfS1cpi/ftAzp0kKvKv//+n40QCF4Ts1QXHHPwMM47mA7wnVDWd8xG9RPf
SW13KVxHDzgke6jG1NtwGZyEc/JIIbg9siFO4QOYBOF8LVoLOoQQGr0Qm75ceCC5cE2t+Jvzmm1e
IjLoIkDJUcPbFR8hGQakHKyP3ikddlo786XL8atTAEg9Xh99OdTLZ4EX2rCzGqA8uIGoBmzsUYZS
r4EDqTdlUxc9+8UC3T9JrgyIl9JxXktYTonOgwSVpZ5HA2XB77/K5zpvnW6D3xD4gPUhYPy7FyDE
DmlSbZlNr+6X/ewcvOouKq/rR79P7fH/seB/pR0AQ0XE/jQyGH0ZeEuLp7nlS/UjgtMYv584RooX
PuwaYs52OOpWELqRs6KEPa/piAf/U8zs0SiwP/i8oMcD/lR1STj3i7UDo5rAyQaKplFw3rWuYtKE
gOqZTcFqksBI9m4qpZ0b6EkC/VC/LKIeU8EiYCQrduG7fRFlgX5AJwnlOTBdn14xmoG205rCx3v0
IXzFJz8TwOTD3QIqbS17JZX/O1Aindwmq8wQ/p8TG4w+/kL0gefCCOQsyPUG4lbAAI6bySqfZNEe
G6O2qljb5nfU77Z9uPz+fqd+EVb/eeLZyVlkLUuMgg1kv6HIIXkSLCBzwvZ2r0f7wnTJ/+JmiIBA
Rz4BvhpG/mfHwgEbzZHuqomBlALUVw5TzgFuKCmEG1UutWxe47qdoPU8vFLXPbnWkHQhmfbtDAVy
MIkhoCFCdwftz1w0Y3cVei07iEE9lOFwD4PWJIxksxF1DN6wtSrtdfI0D/RjttvMRA08ksU+IA7E
D734tliKHywkWV36G9K46AdUA0SWKnpVNOQ0xlNOxBImdaNwlsBabitYXVJow2sFv77Ix7aARNrG
dsZLKh6f1gmDaqDaCEZxNhQSz5FTpZ5ED/fVYSM7GG+aFMq6FXzd6e1FOs3nxBYKmciTICmKYcY6
n/r3ppqN44+OKM2G387iEL86CqIJ3Sl8cbttw5PhNvhRjRey6U+vB4yAi2eCGukA330eIAp4n6Kc
RZkEAeWN5/2hgZsHQ3XVjLABk5diw6cd/rcWRE2IARgwEOcBsgwcGoywgtwosiTtDC/eeKK7YYCt
1Bz6ydDEx8Ev7ltfvYmpSCgtvITXaImBC3uiVtSmveBXjb/8/P7kfbrn8LuQz+MgIGqBq3K28gDh
OcIUiFmeC73yEmCJyGF7wNggHR/yIR9XuAYo4k7mFry6cNH9ZS/9c5fj6bGHwwjMO9ho5xGKW1BQ
XWiMLSZa+1E1EUZKlT5Baz/A5TP5jzEdBysXoqlOPcxZxwYdt9UQx4EsWuJ52JJyWUCVo/qRl9aC
1hU8Tt0luGNu+6sb1E3vTvx5sgGel2oVySfZOEB2M+wDHKn4FPgmdzUEiW0M03q4+CTjPKbWiMNm
zSpMHeNvHROUuV8A426ZvIjteT8HQ3cIUFXnHS9kDlhHGs0ujjuJOggNQLNpr7kDv/d1hD3SHRvM
tJ9qnNXvP95n/s+6fiAAYXyMaeOnOaBZIdWdpZBxcEiRFlCZXdrcx6pAFxdCwAcCo7mC2nnvpLrn
iVsjZDgwsp4e+vEPk1Y2RiEcOV9rfWgLeuHrfrXlV7YPdILXM3aOZtIO6rAOggAr0VBQuBTGSftn
uoRn/5QOrEsARuVqiohzfE4p8+F214eOhGI0ibYM2rIFtOFG2919v9Sfin3UzjaCIfI7PAhN+n9v
KJS6jQ67aNiIe6/L2/bJggXADXg9IHN+/6TP0f/vo9auNZw1Pk8bHDNB2aEXZoOOXLy3guG+DmCd
I0VKJ7/cumY8zaR6teLwidfOhVvxMyZyfTpEc5A5o0f7Sb2tUByyOT5a9QAhfkwF2t+xn6qBi6RT
1S2z3D9I8qbEiukhmKJn+NMe/aAakhquJZsghrpRS1cl1Slb5PR7iOGmDMD3hTX64qMDT4C+LQZ+
gAueZyjalFXbcGwtRe/lshX2sA3hFfn9h/jqISvpcs0UMJU6v5yCIe5sbYfoDBuFsZ7aGg/p3nCJ
S/rViq90wRWrhWEM+StG+J+SDTJMrVU56KmEsQEjdoQ+KqVZFL92VuRtnabhKciZJNVx4+9LaGq7
hDW/pmnI4Ly9HXl90zbTB7CRB2jeXdmM3fV9P1wyB/siUKDz9HfI62DGeX6aUX0LNdrUbCQDIPfe
Io9Rv3U+/OnaP5KLZ8A/T/KREKClhkMA9sRnXaO4q6mRUKvauJYFL7UG7m1EvpZD1eValnuFatIe
YeDV9f2YIJW+Zv7aFYA27Ay+SQYZyvb1+93wVY4S4GgEZE0ZVhjEvzcAZP96jnk+qCPk2nqF3Dvz
s+6xeujp7+C5fVmeyksuR19sQJSR6+wKdyhEHM5iM3JO1nHA1De1M2eQD6PQ/x/0Bd2ELy62FWeF
3homm+4ncc/eBmCZRXiI+6ER/SKaxHd8StBRtMMf3y/hF1sIqDqIca0oARRwZyvoR7bVYGnhSS0z
82cc9tMvMV71R/00zr++f9QXsee/jzp3Q3Rr11FRj0dNKgejHr7RmPyLi0fX/bRNgfXG7wa0CZEW
qP9/90ShJx/mAd6wQTrhPjNyFHe+tY153t13JKevhOUXxe0+r6JrA90K+RU0/tAPXXfNf64Lv14s
MhqDV6OZRVAUDMnSf/j2O3tdht2lhfzcekX7BBEPXRRwLaHMcNbA4pZXBE6lV6uYzNwCk9O8ov3e
vzPUG/5re2ODo6ahwX9hr3zKzvFY4O6QPUCOBcft7C1lh6lrBQtHEA6qIbUmdPvhiFCjPPIwTOrG
/ff75avHQc1m5fIDB/SpJoQcArzSHUwBSxfmCf1dVFuJ71dJ6NzifF5I2764SpDvAuLgoVcGTsr5
J5wFG5iYtPorOuGndU7zOnVv/ld0wrnwal/sF1yigG4huiDRPi/jBHREQ4siJvM9eDYnvXOuVp7N
JZTdF2nLSqUAeB38RZyK842ig4AvbRd1m3pws3bO3ep1nrJigT/9Rw96X3wnH77/aH/dnP4tH/BI
9CfWtA/w4PM0gPjKaUHmA/2dF/VWhxgZsmAcrjxKgsSuXS/TU9W/1xomCJnFRJctDuk3JRfOpmfG
S5zeEwk8ULwt5+E2cIqnWkYuRA/BrjBD93ss2L4xunyyK7jKUWu4j0MFzwZ7gn46iM13HOTCBOpn
EKYqZcAS4s790/dv+RnQDloucnuEHczB0PFaP/B/D7yJXSk5LfIYw1CgCOKHIKa7QEBa8IrJ4Eez
oF8iEf0ayH9dD61KWgMROyz8hR/yxW23sqCx0Lh50II7+yE2ptyyrCIJctiqPFNtgG04wucod/Ju
u3gXHgdBhM+3OCZdPpCUyPRgC3D+QEaMJ2hdF7mn68EkcQHdm8RqSg13SEstaR02Ve6K1kMHsAxQ
hNWDTF0yb2nTNckyq2fPrxDQiDL3sJIuniqYs2QFqe+6Rcn9ENQczq0xxsQUBlw7EtMebg997aHn
YpdHMbYqHyhv9h0faZ2VTaCufUHazLHCNyrgulBPVidTVs3kN5xY1P1qaScTOczxDYe1RAKQ/lMh
/e6jillzHdaBTMCvBwq1Cwx6QgBmTHrSudWYJZHGFQ9+UMJIK5R8FaiFJ8TMygh2ulAUL9pxR93O
ZHblQcghhHtt0TbLS+kGcgfTvDLt0JpNmN3p54gEB6Cs2HXJ/OFDEkeh0qvZVUD84q2sCqXzltNn
uJQEH/NiXn0N4xjpr8ZQnL1pNVhbyhCb/cGy3qKpXNKpUtjpKuhkDgmn/hhbU3lgYbyvNeuTviRH
dDSrzOd9v4kDLDqy6h4a3S3b9zi/mSns8U23NEYTkfAULafISoqptJ6bIJTPLhzDbgRpxKu9CtS1
AuZEvuVCJ9aZ30oxVy8eldctpOQyij7zU8H7GSd8CP64Y2+/DqOyX0c03EvSNEMOpQdyDxtmj2+d
DmpQhZFXllsZOJEaNQDzERVV4vbNktVuf42zc3A1EFEpC8JtHFpVWpERnPPKDuaExSw4qA5dgZm1
uzDgrZ86IWNQzqkNvx/K6BngvzcP8IS9H8DOl2nt5mxodRYAapN5krcb2lQbuAqxjbYb/8hA3jvM
LQS54TZyZH4JKx0h5W1s+UGbRMEcH5G63GBuwZJBlhDs6GkVov/WngAP4hsQ06D0Z1UuePmwu7s2
qB3KWH3Upe0cVC3AxJ3GLspbS90h9TOJ7bZP8ULMFmIMPIKhwNDUaKoABCkA+uAe55kbUXrbNVUD
X22mnsnQDe9Bo1g2NT5JgCzcAg7fXcF3q9pp5Pu+Td8NzgdEFqekA9jxg4x+4jsmvGf1lPnULbqd
IyIb7S0G2H4AF4cW5nk5YJLw3WDRdd/J+hR4+Gimbe3E0x7EZ5kDKFANNBEIT3XCprG4JqzoX2zj
Tu/EAMqVaI5hnTfcoFcK4b9ufIis+ffYds9LY/7AVYInlesPCYV0oE7CORBbrXu0YJY+nSuLZp1j
3QXdsuQj7F9Tt5HRbTTMdV4t/ZJCgemB1DFI8cSGk7oVykRDd84OAeGpav80lxrYjT6GVGVn7cTC
HiZDsQeRnUM39aZsYMvEyiJTiPuJUeW9M69kHw196a7z2kcgmyAhIYK8b8IppWYMVh2F7iaO6LM9
waQnWjT0dlvnNMtquekQoHZ0lvBTA5wqGtuD1hq+mHb8zHo4viQUxwBMPIaux5QbJAEH1MHhFR1V
8YxKvtpJARglRiZImohYx/XsFk5EJOPChFfI1OmULsVIfvuUvA4OkEew1hqf4Nhl76Tjid3ctkVu
Ibr2w2It6GhFNINDdZc50NXc8Dn+XUTFAvtlngqq/oCfkmnU5qnb8j5Opo4fMBQKrw28do5Ox3hz
ZdmTPgrogzTpMPDnqofixMyC4hjUUOKOy3o7Dc3Wn/X93HnbWcOTBSN5vhkBBAHuaH5wIHlpWxgf
SjIdRMvGnHYtSAWsenSh/jgG9h5Fc5wPNeDcBSYomUfKIdc1LQHEqUimSAFbjcaZo5R23XAnGv92
oQqOGzY84nxrkk86np4tB+bfqC+nK7ZI/BFADa7C2Wkyb9Js61czTaq6IJkLIWOShjpyj0zCwqzr
5rtQ2s2dhxbvagtPIKbq43RYCtZJJqJ/qqrBFJYBKu0k1VhX+VQztOGiArAg3UIvug+GK8ddvCdP
TNOP2dP9Tz3Bd11MPwWPTYo6PUyhcPm78geaSmVj4E+A5GRdGe6Ix3QWM+e5JPhiuFiO1MWFs7S6
vpuRIx0Nnd29Urz+wfyu2hHj4orsWpNYHgE0myzBHlVPexq5xkUeFe4tt6EmVC5wA4nRxN1IGByE
Q38gU3gXwVzjWNucPRajqLtElIA42YNZdvWonRurFm0Oh/PjMtmDSPy+PBTc4olB6KBw+oFFlOse
/WXeVRgrkjRgQOG1ZRxinK+dE5XhT9a3B6hguRsx1xAI8SpGn1tfONdW7R+B5gvHBKZ265gmDtN5
gWowYBLpoFtxtPxxjU4ImylyY39jdxC+lXAKWBKQnoZrrDY/Gl8lw8wPi2wBK/KdvY2p0BzPChdo
tGNUuRs6+FEKu9ADi1uBA462amSCX85o2jzmy49FR3ClaJCcYbQ7iXEfROY95t7rEtMntxToEurf
pSsh46XsJ8UIzWfdm0fq9s8VMW+ub4f70KmCQ2FFQ6YDuEL5GgUlZo+O8gQcSeGync54Hoj4Lnlb
NJyCMSUawiod2hgUxrHh77SBt/zAljinJo63VciaNxIpmGdh7KygxlCa/aSCbVNpfzcwzYHl9JS1
A1pvSm2nhUeirjKKLOtGTR0eHS3RHwFkLGgRrvVhaNTvMfkyyHDEOMocBnbuHbdL9Px0BTd2oRuT
1bXZh31lY0Hat8omN9HSF5gHr+UU0nS+XRjuXSV8/3FBunRTQCG43xR1CKFZa2nsfacrcbdERh6Y
JTsHaE/VPnYubR/B4Za3QQFH1pgsAviGhUAfplfBaxQ373zh46GXuE6Git9GUubujH9pdRHBNV83
WVzIY2jiOzjL7LzGK/chxe2SoONjHRtd8J8asxs/GXHkKUR01XXk9qjNJEDBnohy5ot+XwYRMpxi
gFCZY1QuiH8bFwXbli6aohWcnoC09RqEr+YQA6t1aDgc6lrT+X8UFeOhNNaDki3mabO76RdVPIT9
JPYOWChw6rRAbe7D3v4D9Ufrh6rm6N7ra06TqSnhJTaLEXeP22kEH6VuIkuYh1Y39kZ3gyw24xLB
zquxCYKNGKrpuoz4H2PV7xB6+TFD5uR5wrBAJ/BzK5MotPJ5RmSe7WrflcN8QoSFpGvXvVixhUwr
TPhknWzoDCVT5cx7JeLD7NHyPrbgaTtWziEqLHmQvoy3xUS3Ug1vvOS5208og5q22c/csnNnMXq7
WOXVoCF/C2Bi0oZujgQs6QuAPhmxrYO9BApGGjViMGCjLVDOCamQpSdVVPKsDuYggZ1JhvsAeMmA
LmlBYM5urVheexGr4U54FcxIJAq2POgWnxCmQGJfwM+uScepc+C/A8sB6hkvHQkgya6BRZ5czL7u
yLCNin5jFv8AJmh1PZZhs7OW+DkkdZCKCUrDcTDCWs8CBjnedqohL4VQZtwDyQwkTTHBCBvzuXe/
RmmYzB6MhAH6tXGliK75xRQgKomoVHvtuIArCuqA0QBhmGyU0zYGiQMFiB5pGkX6xdUkegogFJOQ
UO2UN6GumcWstjazhrvGjTdj4KpbPTn8GFYmc0vrwKTTovpTmd91vyeAf64sQskd/pLOEPtf/Hh+
9Lo23PgDLN6YU0cfg8usnawLBD13pZMqEe3rWN+oxQczpxaw9DUS7E5Pq3gTywDoKlE8Oouucs2n
jYribl85UM5rAweOs4SgwjL8N+jcu7FvDXwd2lokNevwbSDjXs+gaXbVK3ove9g23aCW7dLA1Du/
w3aHOEeBIO93B7dCzQYxu6uI+n/1uPUK1Hd/h/Fcf0yN1dAUWP4JOGTHSpiYgZUvI4h8w1rtV0EA
OkcKOVkjFrvD+A//MtdD5W6WKr7HhSPTMbJ56g/TKl3cViGKtFKhse6HOXVbls0Btx9YuDrWS8oS
t1Xdw2IjRx+L2X0qZwHDHg8+Nh3Pg6ndDo25ES55dYOpOUGv4gGy5PEvLKPOoWnlnUhboCy3/Anq
5yr0czE2mLy1FmB5VVkepKic1DgrphviFhX8uSMVHZuFjleuMO6hrextyMM3mzjFg4lift1MnXiN
RDRlCPJ3pRGnue/IiUPT8aaYIIdAUbTf2Mu8mmaFL+CfweIZB+gEonGfza13nCBDmETOWKaFsMku
qCZpgLpG56DzQpqZfrriCDg/HFaq3CMIbVUQ4HG99EBSoG+2OxiRuCWoeO0o3SV3WgZvU2UfwrB6
GCKvwMGHCyt8StPBavtDox30KBf0FXMB5sQP14Gat1BRc2ij4W5xnPlRSmwmXuNOzUoI9eWsKk8e
Jrq7wcAgvKuOaEjzHFpZVzWC+Nar3F1BcWtJ1QA+NnTjqwkl/vBATzWdnnUtfqnRM8/IMUC1gMvI
swkaezuKKa4SE3Xd4yygCzoRhDQxze+Ny36XcnDy0IzmLpyK4BUuU4+jZvcQW1OYWyJLpt6ztMLh
AZeFndYaQkagmYqk9eL+xfUAVZh02GRd0b0NAW57VLYLLs8peEcOUv10wrHB0a4CeKsNbs7LqRhT
j1BoUMKqFrNrCEkkDqXeFUCtQSpHQm/isEWvimj+w+W9fOoURPYhdeBvFz7Y3SZu5BOgx/SKWMiI
Mhk50FSDqvLtEMAzk0d1h+vYDTbQJpqysS5pSiaAv5mD8VDhlVCZNvZBqjpQiS0DCNTL6mdPZ3Y1
TJU+QniDXS+Inah9mzINCj9Ilw7Wao3PbgDVn9Yq6V4PeH4Thiyte/U7HFWDxsrMMqheUWxxZ2cP
ETtCvGPBIBCtA9zGWw9836cidjdmItFJy8V/q8aizOwGZQg8dQzw2jF9HbTVf8hidk629hGPoZed
VMz6JZkh78wZ3m3owIGMHkOExIJwbuD9GEIx3oyGQq1uWPKunPQejsbeyYecOOAW9vLoBZO4ihb8
vdga07DDm7kKMAOn6w8iVsGv0V8ijQKHIxJL3gjQvRmJbptQVjfBOLvP01jvkS+2W8iwwPpbs2UP
/6YSX6JBnT5JtgXDoNhWDSyUGHLq0wz6zNwyUNl8vfE6zm+80iqy0kaZ1RoXIaQo0C6ocPWp29IJ
YEtCcfVUIEd3XRSmmC6IFJraS2YVg/tjgfRe3nisvxaLcFCFTe29PXhoKQGKbm3QDbHqNOBRdQWA
2i/eBQ2ME2UwEOCUrXiD6zW00TmX8Z+ADMXTogS5qnnopK413w3obSpRRX/zZITaoH8KYKtgZajZ
YgGhRQYMK4xm+w5qeE2fWiuzaSZIQkd7KlPaEpTYE8k9p9nOEApLgKqBD1cpbny3vC9qe8qAhULf
jrVi03pdhFtqQbtKjThOtF55bp7VvyEXc3A1w/zPv7N1p6/i0Dz2C7pjvI1pTqj4cERzBwq7n3S0
4ldMQUWZd3Vw1P4MbwIT0vC2Zk67cQY078u4sH+0BG1CA1rgTcdmYEF761FMMIFx0AZCi18sXgZ8
6IkTGNgRy/wqEf3ABDL9htnK3cK9+U8LlMwWBES4+jZaZBzVw2MVu2UGxv4PNAxPAXehSRGjPUnL
YSdMl1mQOaMl+svCKjNcwnm4lLvF9TcKgD2ULmhTyBf4JD1Gvg6ScCLjvte2k0Na2Nss3XCafPhf
dOrelebQmzmf0L1LLBdeiDy+manIMJlZHbTp+Ob3QmRORXgOWcz94pbzLoqLZ94qUIkWTIpRcWRm
8PdR7b6VwfwAot928kBaGMNRbGAIPD94bnvUiDSbxkI7W6IiHUpYPPi0+cNa+bMAxHZPCnWUnMRp
ZDeom5l8QRD+H4rOa0lSHAvDT0QEXnCLSV/edt8QbaYRHuHF08+Xdxuzs7VVmSCd81t++Xo8a9/+
Y+S4Ldoqi8x7Ng51xWPqDgWvPTyp3z24W/Gwm/uvfislmleUM4oulBTnwnMnG144rgrnsNj2k8hM
AxFL5Xrfodt4c1TUIyNi5tdsNvZDFhrll+sa3QncLnKqsr55RT1ETr1uD6HVP2zFrHJG6XD7Nwgl
gIWsUSS9Meon2VuvIiTBoqATyZN5GFdbwMQ8uc6tDxDyOa312pfthbpNPxqGbrSi3YL36qDikrmQ
h23vfs9qoRXUC1+2Aiit0BSGt9MSocV5LgEcWc++fRvxhORz8I0hHQgMKYL+mgnr0W8apB32FSri
ZIBHu7NKZuSWkU8FWGaJv2U7XiZv+q2WdosrqyJkuuCzNxhuqWK5DFVuvjQ1QMhSLDeHT2BTlTit
U3b1KJYdmC/pss2m7nsyBaXrDlNduZrdedA/XGXbKb8dRS2l4Uaikhg3VuNkuTg4lsbPb7UAsila
D/njoI6W1BMAASdNoMffprdcUEaO8QZwsQ1K/4CM27toXJYmDfpwj/Tcf7VWRbsxUvonOUv77u/D
mDMMx9E0LqZGoCVWnItlDZCsuf32y31JRCdpXFyRve5deDFKBtSGfDHBcBLcBZeegeQgo2tP2CMF
3J6bgqOYabHy55HQeWpDu0yHvH00FrbIxnsrXPNkDPWlmcWbO+YvZulSH19XfKAhsZpt59HXaMEM
8yVbTf8DIgLQhI6AuGs9kHWeJrmpLz8QRB3k7kGpKQGFyoE4e/qWK+JZw64+DpaFrY0DQ7wGU39r
JrPifwuLsNIw/Fapsk+UzadK6LXxNNn8jSMvFteA4pGYjwWaptTfYPeJPeX37tEuzSGpXo1TJ6rq
ux9dZ5e/iM1en2RZjxUKs+HvZPjPBe0yFBVJES1FML4vensUU9CeSReV/+Z64BD0RjPyzP63bAC+
2SbsQ1dPH8JVr2OtqI9hev6hVN+mC/vJI8qdNXJ9nOtVV38wn/wmRpEGl60fI7SBU2J0a8nvFeAQ
boXATq+82NJbfVwsS8Zi9PSDXZbG0W+bdEWglLbFwmQ/M0fIQACkM1qSUHxvv+NtI2PV0CLjcM3P
gQgWkMzZfSWFjdadcC3ZjX2f8Pvus7fCLNpq40GSWlgkQS2Hn4G7LuhrA+NG5Mj+5NEVkLWlwmQ5
uqfG8dp3v9ns01CsRMTkAsMoegAYiUy+tmLiOzRBJrJwBn8v2n/twkKCZD8N1Dq91arIEa2bEZt1
eDHHNeTO0nhZA/s5kOZZhM3QpNNGnwRz06CxNfjz5wpzIK3ilQvmLSyK/ifolXguOnnsVUhxeDNQ
CHjE9Fkeq0DkTBjNyuLmyvA8WmKugA8dfe28OYVFimynZyYE1m/SPdxY5umwrZTZbwngV7SZ5vdY
z9dAD3mck1snDWxgatTj2+rr6qvx9M5+H3yjMGf9XffnavZfsoXCnG0tBJ3aekdWZDyaGjIAR//n
DCEdSZOCjEJXl77AmTJVjxM9573p2dd8Mp5U57ZXEYqknPbqp7niaBX90kWbwS/Uef8pe3xZ3X67
6XCNHHcXb6E0Nu4J71UPoaa7KftceeS/XJbJ/4C0/42Bd9728gTTnzYBBdASF+E+VFizZdh8qYLS
ctfjjSNpj6d8cmLqdNGjUlSUF/n7Wi55h/5nVuc1m3RSTx38q6pXqsp5Zt1juOzDSzmHdHSOpAev
PmCECNKscc7VXhzUvPjHLpTPQaGfMtXfyBn+sCf5OFtmqtludTOnJon4qzbT3TFiWsMhbHIn9Vvx
YZIKrMP+0lUSRem6iJNsxiEpmW5Otd+4P9WWhS9Ca2OIfC+DJ3IJA1z69b2aKnE26SMetj8hLBPH
sBeHKDKDoaJ1eYbOsczltpLydH92DnZTe6wH6oOS6ySAxTr4fRU1cGZBw7lo2f+aOYhrs/6qG/Vm
DgvXkeyPrF5PlVU8tEtpxMadPC3m4XHseC8VTmN6PsWDXbmvWVmDnweUXQ2k8BB59WtpmYfm3uMA
4ih8qHpr/yLUxmogmJW+VPQKVjXFULn1ULs2+ebmz33E7uN6E3df9ZyJYYuWGrKqqjGfWUL+qOhC
FgPYjgj2Iel18DJ2+tE3sV8jsh2Ra7Wfqixwf9/rvwLAdjC/pBL174GMHu3+6YMt4mJCb28Qod6j
g4+2itPJ24zIC5Q81lyA/N5GnOtdX4oay7iFEanM+VvQEJD6Y2J0L5pI1tnjNAUXAomSCUgj2fax
OgYOb6Dk/9/Ql8ymSi/f2zRERXcoAzJQy/mpJqrWllsQd2C/kl0FqtOi4SV7BWXlPXHWZ54C8NTV
5Brpq2SqRvyYjXWZswksaP7R23aS7/LoYkPePGcmOQCKnin+j7VjZ+/Z4PsFEhYnFI3Y+pS14/cs
+7hZ+x/7nQnO14g45qhkT1hF87CIOrjxqab7XJ89DeqWOeSQEVZx2P1qpljDCy6BBvGFvvVJ4+6H
6Y9PgVcsK2SDgf3QNirZlNUnXe121zq0irgdgj9+JmgKAvTPTHxKjhNNo9piGHUrGeeJfTZvjyi5
HmpVPmxwfez9n3zY00kZ7nEwy6TjLxZZdQ0t8gsKBEJUOKdNBiab9yd7oOmdNWWlTWxx5ybtqpEL
Y11RL2xoqf55jR8ScD5OwYdFacPXNBkO0clFaP0ThelUEdhCceM/GoC0am7f7PuJXhLUEKCTiOzB
eJpHlru80xDWfnAuclj2u1mWeZF9J/VVxtK628tpsWkkMsbg0hjTbXWhLRfO3c6ro7YvkpFL0p3t
48yDOWFCn3iKl7ACW5r1sR+RGltuNTztDI/m6FzycIu9dfnerOqbHrtrJf2/vVX7Eb1z1zb8WgMU
2J07Qn24qBR5isDGoqnxrvb9O88DtlLJ1WiaUDL9z1D2FIhnRReHDV+BLZ43fzuLqvx1D17aO0LT
vYZ/JRjMAgizSEvTOTqZm/r1nWRSWbzn+kh99XkJYTH2IRpJioHUpysA4wjRFQMSd7/DKYpsBFaz
6A2wewDoSTDA3x80rGp9qO65CgMOKOu4GX9wF0fI+EgCmFkup/C/dVMQcdQGulC6nZ8R7yP/ovVf
Y7U4H3OTx73IgXGqHxnWFxKWjDBaxBgzq/0ozf2RF504IjyKWSOMRA3eeKzHDq64r62UNze9K4oZ
f/WhGuyNA3ZC0S7J0cgp9e1tM8l5QL1FR8pEktMSjtFUbYxpoeGjbSIw1MfZmV5c9V3mRcxyHO/0
4uls49BbNXxN8wgb9Kuw17cl1Bdhjq9byJnjTy+iGM+9qC/TiA6hg5EBBdZOkbSqi4POvS0tkmB/
6B+XfQ8OHH0JYPvPcbIrduLaSHd7jjPtfLibZ+H5IFLys0GTeCT5YrqW83AmfzYCJ3wkefSLumGH
4lWEYDJvP7N5nXC6+0kOePcbLax5JtP30DTqn+WTpG+RWwnLhQLPcbNnNQ1P6wgPuHWUazc6MTYR
j7a6dH352M/TcjZG/8EnVzeFa+lI1ZJHYjJRMLT234DX72AAEpRWWR6HykacsvRQDkgpKEy1XicK
0M2x4OGwVTx55VdPaIkjVTrlgNwBj5Fs/k2EfKgyiDqYgk4AXvVAiU9V7jCZKQ/bUxPciTMkKO0q
3hYJ6roDMfEzFj9ayjrZjCqI+OcRtvYfm0Ftch10DzOpJRflTIk/0Z5bsVFnpf0977zIxZC23R+z
6yaSR1Di5lmbdmw/F6e2rwzMRLas23u17SfECdCELX/W/DhnNVQ2Rxhi2vHM3pZFwewe/dX9V4T9
RzOMT/JekthMJzk3HOVhFncO66onffjb8jPIyGcpp6sEA9Z7eW3MLarqu/7LFNgPYCr6GfHBvZ2w
EP0fIxBMjcWFU77p7V+ql8nuQHPCPQ9Ee/DaA9J4BPBXKAwY5eX7vuQ/TSv41PNMngKkrDtux7Ly
/+Ev8fAFibSb5k+/rd5Us5/0UCZilSeDuvkYeDPqGgYyaUw0NmxJN9jp6Kmvus6JDNh8XCrEvMzG
FINnXMcQaw9RVYRqeAcTfQZsNqIpGLHCdllP+A0HwoD0Or6hnUs634TEdQ5BbtyCDBUKyK3LVz67
6ov1nG6ExaVjhXJYUz2BmUYtSTtrRoQJiM1M6dtfMMkunjoeq9bi4PJ4UXy/P2tnSy2qsIdiv1XW
fmzh1P1ieFnbzo47Oij9zfoO68U47UX2YOYO/clWStjN/MLN6XCr/N7czIhVHhTHUU/pxqwHd7Rb
T66zj8/KDKNwQ4y1meuQwr1rAnjqOAvVzRqm6thq51GX42E3+Rik/cznwkE92VGvYLZx3eMjPBgc
UXNX/Zlr76sCECd2aGQpNL9qE7izNjT7YPPu6SyZ8waumALST2Fx10K0xMGeHZvBapKsGE8CljAe
bGoaJ23cVGZjKlDj8nshIuitckSC9ZGOmj37vRImHVt1eYTRD5+En13IbjxOof3oj/u5n9fUHOSp
8Yq4ET43JvoV6cz/wsUVpNTI/bp6W9QN209s28gLzCllxIzBKVg8INID+jD3NcSHWK/10yb94sro
+qcyrN/Zbpy5zQn6hpTNvH66elxEqB5vOFC+75A8P/aXY+bPWb9+siQjMRGfcBpt6vWFSAnbec0D
73lyqI3oxuJlutM3a2XQQu0GRyivNkYewMjji0Mr79iO1x/9XEQgf96JGpSI4NFHykwv2zRGOxLW
k1Nin+Ry1VHQZPJAKsjzNk5gDEwttAuleWfW76xEJ3II1nOujCLhTy4TaQGENcWBbiMuyQCEvSEi
oPSbr2acdqSczaUnQiiaPe7IklMEQ28aVKw6Tciq7rVBiESmbrk4gmf0Wx/7rMWVeLvwQzJbY0vo
bX0suv5A/O9Z6b15r8m+6z3vggvhggWbH9s0bKJaFYdyJyrHU1v5OM8ye6xpZ0Aj0f2Q5ZS5UV62
j4Fj6NO+ci4CLCMmMf9UK1IoLuDY2wWFaabNKiTM22aoxyzselgmsf+w3JBAq5b2s2j2wxMxyxYS
xGykU3eJtUX52jCXt5mKhrLJGBbsQwGcSLcQR5ddpYqLkv/ixVPGH9OhDkPwx28jzAjPxNEMCYly
mH8KT/nvc4ATkctAVvOtKvL2oxQ+sgFnDu+MA4Mqr3izuTtQ5vw0TXClOpy/22b/XKcg0aXPfbRR
vas+ykZFlZQvzeIFb8bstM+8c5Bv7vy1kcK8bKuIUKK1DL7+wRqzpznIkGSKERVi5aZWmN9Xsn5N
BENXljMsu/PvrdfDi6sRqRfjJyu4mdRh/V0s4Ru1UWPU13ZsDMRFWPbTVHvHvOqfQOkjRrW/hc5+
w8QpYo+8JKv1Q7gbvyrFgVlLQrbIVAiVekDyyV3m4jvcaQ1e7fk8BP1t0XfVo2X8aienPO+WvDiL
Uhe/cKuTIxCwAy8QZiffdDfnAAvwdFXJpjU7xz1Uknouj9+YyK8QfUVgmioCEF+o7Kgos82En3j9
DHG6V05soh86tqIVJ7QwsTu6DonooXcJu8yG0el8L1oWO0tW28umuFLUrLWEsgTzCn5dtCY+Vw6P
yfd23tvxMZfEZHjDEruBxdvR3UTjPAz0VVWsnl1O+u+IktvduifGyTgM8T2G817esk3Zl2WuHrPV
T61MgpFO+ZzmTfOuPfUYhttJBcMp74ltX6CKFXenDqwz0+bChrgiAEPymGplq2gPRUSA5MksKuIZ
N0yyhHWkwzJ/2h7kJo70o2FmdxHb9ljVnPql89fo6X8anfJJ1+UzpKfJQL9nl7XqvYMoh6eFaSUK
II+Yk7mOs3w4VpQSBx5YQjm2InHD6S86jyQfPLBopAzfwZQlQfFn1UON/t/6sfn+Bc3wdZjM917j
U83y9Tpkw3dbYMfTqHG6haR/wfdHB0oLD+KeHLfS51ZnzKg6TClk65nG1ny8Bha9xIXnvi2OqM4k
1rzKiXlFAbxJ6Tm3gJc8Qm98akkSMnIHFZkR+02J9yck9A39aYIEHTRgb487WCHhJXhVoQ6fCm8b
uwiO0UnXBRyDimWabdyt/JoXFRy5wIAkzZo9q8Z7E6ADeR+yDDFm04yRDVLzBcww/uQrLEHrOU3I
Q4wUIP9LaNXDyW3NW7XuSJsm9EX5P2iYiF3zbGfVP3My/o2t9v9w9+XfQQC5ITtECmHpHP1s43oK
T455J6VlMvryNA9zn4QC08oMoISERi1BHSHQWIG6cXTl5UqviYtMf/La8IBMCrTDcOSBuepFhBvr
eAOms9UsICocKc30lUbDP+U/86CG1RuCbItRNUErrjUp+ktgxB5XTTVQybrXKE+sjHvRheXfWNdH
79qsI1EpkFYWN3l5spfisDg8awz/B9H774sDytfT7qpy2puhiyb0aGB25coghVIuGWm6jN1yX2Dr
mB3Q/vmxoT2dgAL99CrJExNOqY0AN0C+dxioz4oJaaElS+iqYzsfKNlCvlAa50ro60aNzefSlc9j
IJqf6h7wI8R/CgHja1+3IJM5BTd139tvZpGn2VrZd1kTktQhH1Ez2Zc2QDZa3BceWQfmf03g6bO7
z2UTIUqfjmX4c3AzFzESbuoRfb13V1D6V9fdhIhXGwRSNgJJq5GRtLSrrI57u+vlw0qn93No+U8q
50nuszpivCGRQnZXnsA3oFmYUNvTK3rQ9lvu7Rwhtotmq38krlgllYnusm981BaqE6/2AgJYOyTu
r/ZOXGv/sXlLyLnkPEvV2CcZun/rqj1590mh2GgRahtin/omyL8A4NAFEEx31a770K4jUikugbS2
RhdSlTf7KAPtnRmK6teds+G43gPmdNXoaDAyZIe+elMBil8nI7G26gTjWW2324ggp20OvfCDi2Vx
KAqy/jJ/3hO33dvPblLlf2Vd+I8bXu+4Rdd+oM3p6FDLHg8oiN6LNZ/eSWiMMgDE3DWTlg4fJit0
S0tY0BrmjVaFgR3V9yrvx+XoDidehv0B/ft7s27BJd/EX+E2xl8Th8JzNWwnNHbiNtJ7hxyapCtX
IdQe5wCpkMYegmHdbT9ap7dhFCov4ZR6GxfaD5Y7b7Qw0cvVUb+0xxPHSL8dPCHfvM67tmPh8oHW
I4I7+BwqtlX1nztZyx8G8exiDCyTTuulTLPESfWGkYJM3bZFe+9bIY14yDywrcW6EqknHkq8JyQ1
G/o2+q79nm/W8MnhElLjPsmbIFkS1or8wyHDas8qUAdfyjfQlDCSOynuekhdkm2bVPbrwwCfwh2t
sjcpF2LfnfE81uI5rJxzwWR6rjPjHI79jbgw54ipy050Y7yoGtwqN6s3adr63c9AwrupQBpuU0fo
FMtXINbuMagHuOCxaZN1YAnpc3uivmViGoB6bt7GfQ/jvpIqHmrSJzp7aK7Z1rvJSg72pz/VD87U
vPar81rW3IDTGh6UZsCa9/C/pbZ5gnvv6Ivmz+K5uHmHYDu6Yq2oeiiugW34VywX5tXopIxgjJ00
bPZ/g0H3LyQwejeRqQ/lGAyce0YIZzibqk7caZTp3kByEad0aMfRjxs5LjGi/Olt4Wh5KpAbPmC1
YCFkRABrL295VwT3AWcmbETNXUkyMzzYOch85gqzrw3Qsq59zJGbXAxEHSeYaM4UaT423mJHA9mK
BbgumdjlyWRhhkex3kppAD1NNoBSBdSCAsO69bsNiF2H4ZtB8uCx58aekMGfa6s7dSGjzBSSiyDr
5XfbY7JynALBR89bj+xHolkVhhOwHAOWrXaxcDUgbZdbyTq5WIcJapebohgQjQLlbtuCC6DZ7qdb
Q25+HMy2TkDL0J50XPYTvMl1pVYDQzUehIyAiFiOhDPxJgNINq6HPMOg+06aVe/Exepae6KIfZBP
pS6RFPTlHJy7nnIjlVl2Wo0yGBPPrxEcqwHUa6tawTBPNcyMU/9XPu0Ni+SCUHIGu05qL/ijddM+
Uw8+H3PTqf8aMrxajftsLM5+6lpzZ9N3M/C0drtsq/XsyAXrDI03cVGL9ge5/aTGz7VdJDz2WR9l
RpdffAmSmm8UBGS7SbK8Cj9MR04HMYE10PbHKMAxcBgctmZEhDe/muxXqyHSFoMTNhSX97D21mRy
KyKFOFH15F5z0LVNletjducnMssD/oTJ53fPweCsChUlBJJz2rdMlAAd4ZF8WQREc8Ynx/Nblsv2
Uvrqt2Iou+aVRZRw5fnDL2SW7Xnqy/CyjJn9qnRoPmNKv7WDFrcqo/03W3h43A6cC1GHJxG0qrly
ftiwLZOK+Mgip7XOujDPMgCkG9B3irXOItXuG/dHySxzhzF5UuZB2Qk79sWayge52k9hb6dt7x/y
ACFvpYNfwyTwbGUE43fz99QEbYRl7xBuxZN5/3MaowdxmC9tu6qnxl+9X12micsYiNcO2yjs5fDW
lN2z4fE9DDMVJKs/P7dq+LO7A06czIanNoOBPsy84ikVn17WonyztbpRXFQkaJzDC6FzrA0bXF1X
4JZbFtP803hyJMLbnp9KBIPfFSLK1Jzk+Bqixow4onOOeftHSU4BTxdikMa1KX9bPeukOcRh4Vv6
ieLZV05CTrfzEGrySSZjNtmzoGz4EzGzCe0kjYWAnFJY9+pDeKYra3E8ossysFC+g9Mmee1danDu
pG0Za3uNjT6v7kaVvD2PJjtAxjjpmMV1y0X21bSFlSf2jrBI27MznjhiCyBLvcShrvuIuJL5y+TQ
enAqarW8paa3JJfPnSUu1mJlUTXOqR3oJBBVcDWkjpW3TEAJCsFXK/JT7e5wuRtH8tyStAXRd2kE
5hDTcPWPrVgnUl2E97Bmfo/JRk0QzNpujlVj3gzhIqRwejRFId9JQU/K5joYXZyBPQl1ljUMJ9+d
36zJ3UE6PTiBgmfCM7ZkkPabMMvrhlvAY6RPsmBBbIGzgBx281tW7FubsyMhXlN3A16Y/R/b7KK/
xeFx8naZemGI1AVBJRjf9NL7pEcFTbWfGAtO2Q7+XNVlgfUFOsXb1cEMB3iMYDqavi5joOH3wBsf
2zazngrcp9jNbnO2vYZS2nDACy2sWXYFfPh7F3Ku/p1DwJ2o/m1mFlwQdPMDQ/niZ4N7bljsot5z
FQHC7mvVzlhJOvHS53XzutcG0Xvr0CF31eNx3eUt38MwmvzqRQSO9bX2JQHH/o4YIYAsOM8jD2le
5mD3noGeCjV6duha8XPmng79sjmPvdE+jfREPEgnbFPHkE9Z1Tpv+WggXJNyvqHbAX/ULcLbTY/c
E50Jv7dLa0pKrooz0vDTVlfgZ5RF2xdVSGrj8fOg3Xe74GXZu+Ji+Xzo9Vj+LkRpMdAVXMO+MHn4
+Ac819rZfy5hjraicC3IomWcEWNoIrU8/cYIMH06Yd4+y7uMfp337zwsQeeJJcD5kpnx7CDSYsH/
HWz9q2dA8zqkA2GL0HEwBnO07KUBkgJKtIifnjEf9GbfmmDC0lbXLyFGNg75B741BN6NPNWoq49k
FVeJQEIbAVRtH1nZBYng6+zNFgm7azaASGWF8KQ+eJuNN9Sn56f8YRnGlz/XrzbzB/8uHgwxP0nS
pkevSMJ2z6LJ8P4ac3FoAkjfyv+iDQgavbjUvM5mA8uldn1FqPkjHHTPXOt/1+6UBkF7FF5vHOeM
6kCTJHOEU1nsB3xS7Yz7sdb3rIk2P1gMqkQxnTkenoXYLS51hsq7jYuK6c6Ja5wPdHm37ndFxjp7
8ooA6G4i1etlsYZbX00P3TrKjJBuFmNTL93R3oInf/OePGkS0mtsRxnC92qL5CnJ/U7iUvbByrTH
NVL/OTK1bemTo/aNG3FZicMC76PS8a0buOdQub9OPlaqaRaXre4e0UUkUINXQ7uPBldQmtkdGXmr
BLmTD5kwsQQurs+ZRWu0DB8JcepjNHUy9e3wqMzsZcs9FBVbeMN6d5gbhDhRNkByeG5+HPz6jbzm
OBynA8LL+mNRK1Kfnd0jW7xntEAHB89fsDGwoiV6ARbfH5t+HeIRAdSdVDtXCy6jHUmKmDCijmsN
7N7a+RGUpyGxeHTfJ5ZMsrVLiXle6ZTwDsBK1GtIbVLSxZgAzQaLmJ6OuVQHQ99N7e52thdjjnvc
JjzLdRJgnH3sBLhtpu9JUBtkj1U+jvPKyRjWP7ZGRLvB9m3XiGgq70x+PHUrmT0fnR3U3XB5Xuw1
dbqR7s9K6ZiWpbjUPbHaU3CqzM68bC7aFBnuLeS+XH6rnYCyGnfn1Rp258eq9NFuM5Qf3Taj6V8P
SMkyMC11UpM3MxqGX5NTLdiE/MeeqL+LCdhneqQiWGCoEZ/oL+3q1KKh6IlEQiTIY4skmQjX2GCx
3G0F6aX+46J9MBBMsHf8yRVZRXWeH7RqHrsx57PYhEpN4AdcFYmLVBsjEMQHy33TmDi6sBdlgkW9
Q811RvWx/9bkxppV821n3ofcw7O15MPJxFNSlJ4+SgX2MNBjLdzpClh3RYpyYLLwIZ89roa6m7lV
MdVZ0NB2GbjJ3rXlefULCjMNmCk9kPbehNkrGmZ1mLeG+gHZQCBjKNaFshJJ2/Vcur8r4mgtZoTI
UZhHtoL5PJqwd6Ao3FADGfVPfIYPggaDM6BQdfaYT926/W1sxcUk5uJWW4smLarfH7ZOi1gDHzIE
eA+OjUNdBNlkEjDHJKC21bx4pZdYRfEV9CgN7HvEhpbNW+AjNs27hyLwb1mPFaZCq8hC1IXd0Qiq
iYELKVenf3kMv1NtXjvTe5g7TeJsMR3w91xnDxLVYkUA5mlSf6IceOvwnptqvyMq4WG2G1hEw9KI
zEAsRTaf1W4j2i53+7osdENk1rtdlG3K0RW7Vva+2GgQWqs/CDsHNbX3ZAnmPO2k/sg3muit5sPv
7O7FXbst8QUCU+DE4LgocV72vnpnsUMDbGqJq7+VR+Vp7iZrfq7qCctVANM3H6kkiBG23piKEdnY
W+i/e0XZxevo5FfrfuCJgmTOfAzDxAQTC5T1Vjh8oGr9jxbkPnWrgDFvkogkxIImg/u/xN5IoMTm
XOgS8VAOj7zZm1eEqcn0YzI1HtrcddJR9ttpgda0xf5fPhjOmeQZvhA/38xY+PXZBb4DVNj8QybC
NdkWJ61L+FiJgulQI9XIdXmSxXKRO/4Ms6eHwkHGknh0yENieActQDnnEF6i0rK/Yi0+I18fYyY4
K8Wz/nOpc+fZNJHGZvsHnos6Gg3o9qqWPZ8GoYSELcy4D7OkMjxgekGWrrlwGO1A3GhTrtqwTmvh
faLD+i+zhi9IaPk9TUgmYMD/1XuxHQO/V4mZmbfAynr2Ho8408J4WXqzvmZ3wTy78wcp9vx4X4Z/
ywqEbWuOeMCTweI5cjjYzga+oGTS3QOymXhUBfDVrCx2KdZeXULNB7Xtw1yWR8+0/muozU1EjUxs
lB2sEbMORFh9a5HhOyDlz0gN99gugI26toqshsgGWmCbmHNgMtK+bTHyDkEdPkOjHwKjCiO7buFi
1RB7d3Z9bCdk1qHMfjojjJ2N/+gXmXEPu9rab8MWYWoT6oSjkMaRRJI3k/TLXbPFCVYSwDBDlLkZ
tUVqXAk0t0FEnR7ktJEfVS7+5+g8lpvHsTD6RKxiDluJkqhgWXK2Nyz/dps5gQQDnn4OZzfV1e2x
FcCLL5w7XMYg9iIuRu1xMNwgFNX0J4P5I06R93TDir/odOEGpZQwp9YJtYIeh2zFDrjqnm75zzLx
PK+ICH65BotPQk1hOfm55Lcgr89F1QtTe7HfjInZlPRreau9sr6YLUFgChGkSbqeTBp7/0Y9C1td
87/LWIZqQbJJrHRjVw19hRZaaFn7p9oj6kGLL+fjskyrE8qILcEQ7KpR7QmHI140OpdWN70UFjYR
TtXfXBTqP+EE6s/OvjTPededvv4dvDZiQLyVbn0YG7c8JNVAetPx46s7qxdGY7UxUj6XZo05XKXk
VO2J5Puon2zL+2hVwzkj3iern7el4szXydM50jYe8Zg5DQo2dDz6siZ8Nvt/MxIsWi6tOwxHKQtc
cp8WMUNfcM3nFHIVRg/ghG67yInCWTAlWRTLPDs3WHw4xRkT+TDugtGqP5CpSOlJfd/0/DRWgeQR
C0PePU0T24L8PXwl4z1LzAflGARqdCsqab7yjxHsK819xfhaww8XLIyLnhO66MzvsqMYwcKmLBp7
yo1oW8WXmHJ/QZJdMlawp3dDOjHVrMwP62pc00PsXLWFupXFxGsczFiUNXKfquDIxL+YRQwabRlp
NJmuVmONT0mlujOz7XeZl+SG44JYrqvdUhGvV8F8IDeVKTcsi4wPkl7q3s4flPOWFvwlZlISRnPY
B+qbRRtaK8216aqLU9JpyUcYGdxA2a+ccS8Lmj8jqXguoo+e53gEbkezQdTYLJBx6202MF4YORJg
mWul8xQHCRvmm0GEqtXSHe6jS1jPyB6bRuPtm/R6n8wmRuWydKBMxRsByANZqr2Z2DXsmCXYqDRm
iCJgzLuYjg91kCuCZA01Gdt6hbvoy60y+uliU+0iG0lLLGDH/dqC9GXkCu+psUctTKeBwWnJuf3r
f8XK4LEbIGA6ndl2/qAksoSG0b8LX15md2RXDkmvt2KyHlWswyDtjvaS7qw24yjzdIeebFM/DFnw
m/qTxZqS9G2Y1PQ16lhYAQbFRYtRsBbVV19Jrw7ayJZprLebNrs3O+0/e6H9NxOwYlXFVlXdQQ3m
2vh5AWUE+Gx460pEQQ39lxvJvdW7D1saM4n4itQ1zMGTyPW/mbsFgg6pRHvWxyvVO4ZApT9Oa31o
iNu7vqy5o8ndN3qybIJmPpKEtPx92ywgVPpf26B1MXH5dmjIvkzlRPcJsXZr5QOmiHtb22K5q3hG
B+XBscd7u9IpjMJhsRZDMupesdWd9M2lOVHB3EAogfc3J0vEwYo9WfcHeyi/JbmKDs76dSrQz0tN
o05tEB+00nrfi+wDrHbUs23HtkHaNmB+Lx6GxYGXgKGeRxVYE4pwQRef5v4/lpu+xCbZT+AiZRQA
SggEaO/UoEblBd9yTk6ZQeOhMscQL/mBBmi3GfX8DhjgdaL1iGnr3fWpex+Fc8qFeIBotmV1RjS1
Wb5Fa7KPZo1E19Ke3oCR6m5dFnxUqfVJN/xfE6xNtpptdan3KlS9kL8AqVTQAauSJXS5/G4IL15y
nxC/7Nh2gFHmgYlJUpMb01wjOXeluhGiOAFzuPFAWg+OVNtBKkHS80pa9wWttzgounNJ0Hbue66A
Zr5loHiK4S4dkok2Y2mlz3POSOLjjvajAGCX7gLF4IF5tSHI0ex4FNYY16I8ckcJG1TpGOIcNYVD
7A7nZalPk71eyjIeK/CZwqAwdil9lIW9g4mGrN/k/waEGi8eXgzEqXkhkCsye4vLisWvG5eqI+MH
B4IL67dTzy96Fx80+khRF2Q9cmy9bHuSdYC7uwf4Pdti8VSkuYv9WmrMtwQa+YnGkj2b2PNfKcH1
fpN0lv489bp/kIb/0hJu2Nsd4AkbR4FQwEYOesNRLHYUWJ0X0UIJtnPEojaHXGQKWvLBSz5xuADp
bHa0bB6HpDpgTLC6qflqXXo4kkW8OTJE60QBAWvRAv2X/I84qLd+J6ZwnHkoBr3FVJ0uRGH1S6ll
t0Vx/cXZP2t9XkeLpe0nGnI5ihO5doZN1T/HfXwQpdr0dsYfR18GofqSi8r5jX0SaXyR8MatIKyA
lTUL5W+N6sSibUE5/dJwwMZafhNR/CZzDuUhu+pg5Tf8WcCFxmNtFXvXm7EZ1UllrLQLiqhw2ze+
AEx82XAsS/k4O/pzYuQPCzz6rW8CTai1Y2/3z9TrLmh25sbCV9qYZnHpA9O904z7oto34A7QIVJr
84b3SSRXlkUZXFmNb8NKr8orD72eOzfPNK0fV1V+VFP0JnVvF4azKRkucqxwQgOp04sPK1eNCGuP
OaVE+7zNiVmaO49FWzzuvxMEu9Bz6oxgxEKGVQT/emKiuTntqUcAq/Bn7cD6vmLnjf6uEsGP7aL4
TtikW68tGpLzwIaccoxP46Scf/owvmld/gdfwtm2FPYnmvsBue/ey9vveMhC4CcsFKPp0NNeldYS
BjI+mnrHQ99G2+LzntpWmLjOwSHCNEwoxk5xtJS7L2Lx6cV8EuQ6K/cDAopTAcqJBYTqllic45V3
1XRtyCLAZ5nNoea3b0ZMqs1uf5H5d5ZrPRCFtDZAImlGaR4BXCzT8TDaVG0cDoJPUKUkPG24JlpT
NdfGJxFc0DyNkzFyW+uoO00HPjLZGnG1SjY5GavKy7C2iDnXngECBMl7hd6PJ4dd0Fue0ATuNZTV
eYEQYFGUt280zwhlCj9KsJIwBsEvC/VeyORIBvWU2aDUx/XTppi+TZ6nwpiM56omMNnDNI9rJ9vZ
qa/vKpuLs3CICxB9EO2ww+FswxKEYGbqXE0UsrmX2khxyUTyOF5jNo13LANpIbZ590mkNhqFnV9a
b+p+2xKtC1bWbl6H5DEr1bEjsQa9e52O+9yrBpL29Lu6OcU8J1ijFSY3avpAxzGdpndecEJJUvsN
EvGlqNcqosiBn4bcZEjfL1tbt0Ll1+1DZ2bTEReTpXQHyxgwr/LnuDSex4G219Kpo84o8iKZJt6Q
us6Fn8CUasaZJKEFrw9byZJZZCpm/LGLVGou2yrHMxc8QSaWlGCTbDMYAUTG249y4phqU6L1mAJK
i1n+032vFLgJkPSjE7cf2sqiwAbJ0Mm0muc56U2zj2EkDARNNe06tST6anlM6XD3FipsTw1em5e9
MQRPNYHPnRM38mchznFWDioehQhS8fxeDE16lHvtPilQsQ3CBoJ11dwtTfwY88Vw5xtcPIwq9VUt
3qbK5mOejAdqefGLPtFxJOgJqgHjzMsEA4lFMCYmRZV64r9h4GCAkdfhvAlx0R2Hlo4s2v/a3CLO
lE1/RcU3EewOtbu9U7fJrm0n48rDB9sh7qKsmsS+Y6ft0BVypTv5uOIO7GDDeu2y/tsTxYsgKHzI
aANHTrYqo/4ahpiV+dLQEku2tKD8UFdkVrKyeV4SDReGcFFsWnRdOcg0vqQHH++chkOXD0cc0Wzr
enEAI0xNW4B3T43OzrmaDdB7ZJgW42hcD1USjoVW73TJjuayNzUkGFwL1bn1S6nIgTeMei8p7jGL
/xI9+9UmczBDVSTBQ5rh+TuMtHv2zr/6yqJyRCdK74kGsqKxOdZQKd7yVjOZGWZKFbxeXcwqQZmj
DLv9nrDDcAVSweC3ZE/EFyvCuQEvDJ/R5jEgRbtxRNw/13EXuvH40xjzPlWkzyqdmlmjfGvn997B
yLmtNlXKE36ZLgHtna526jOcGa53YEgSDKie96yiX0Dh8ZnV8QRIFk97bcmyvwY1NZ9mcIrzYGdy
Jf9wpc9ylvLR3MOYTsnsszvGQfc28iieEvswzrG9b5xWnGXv+hEpuDbjospslpSEV2mF7rzVt2PF
9kVLAEZZQTO81Z5vQIFH9Ec/TkKyv1h4lfWRWAWMLvOXTk+5n0ctvVhLdraXpkBx5uDvgH4ck0FA
0MiDIyXNKFiyYce6F0rCJUXJlW0WyJsl4urkJMMmbyeuc90pb5M9iKieJnWZhknKw9uxS/O1ItAN
jiwQ14bJ2d3SmAUpWAfuYa6E+6ixe2gOyTpZEcjO9ujYArGhLZBjSJ5sTUUiULBW72zNRrAzNAq2
HgYBYkdCx8n/6wDlLIkXSUSsi+EScYiLoSk2pZ7Lm9830WTnFqY+vTISRW/rCrwxToK9R6QixFIk
Cm4vbOLE9mJlscOqTmJDVUzCfhZwtWEQpLfKWqXe2uh1Sin947ornVeVZQhVh5ja4bdEYkYRcLuk
/G9euk+u/fEH96GMRBTTk2mDkCiXJ+Ree+f1buTE4185s8RrW9RaEQ1L/4lucCWQTBi58n7Z2xfZ
lY5rZPWbeeyNkPqhSw6LCEhYt0PwPXv9LWbKUgvkYVeVO7JWeCJuXHKu6XAIzDgCWtpv4YneZg+u
R5l8jM38mEsjyiiFB6Z9HzmVz1xpIxFggnDQEyj9KWR+N6oO5lhjQD2DAr7tBoaBdGKaxNa5JQ55
5K44dzkd5aJ4G33jwEX0xHl2dTTnLAjdo89r6QNXvT1NloR8YXVM2VSx41nH44YdRbOTF3snQ4Lm
PgznjMEEect64MN9rHT9N5uqNz5CrK7rdMiXFgGsTy/3nMcibs+yJp6ynargs1k00q4E5aZmUpEo
EFVmH/s5n/tL6S+nPJ8QXGxrT67p0UctGCBsbIya50xdXCRnyibRPV45rkIwscE+grfjcPaRbCwL
I5O3B2jdKK3HwByoqekDlz7Rls2Xco0PuqWftlWdAnPm/kyMAT9wMM3gMorhXNmB9utM8RFQK/Yn
0VfGte7k9Jj/Rge8PF+aVwUjclMPmOyAqKjWWLHurxgafZ/SNR1blrmuhzsz1x7ZcpMsawHfqQho
OlO5nQ1vq/z+UdY9g52WgsgcGpL49fSVd+OLXGZCPdnyuSTCE2HF9qLpYI72GIN3qxW9FFl3B31c
JVqFg77RFVgFZlWoaz5MsLvdkupa7KrAVelZ6cjMmEoSGDWV8sqSAI3INg/xju/rxJSAJda21wqd
P7BTDp5FDnti8jHHfPcf6S3e3n7xTsJVcsMwt26rY7UsTRJAZzu0KTa98AgWFuyQUbmbyvF0baNq
p/2Vld3sNJrm9cYPcps1bkb30sVu8FGMevI3uIl/KToTFaf2HLFPsqp/NVLEJp50h1xjwW/Rs16O
jS7QHxRnQZ5b7ks/+kxysz+8cXM1xg0sIhnVmt7d7aQhGddP/M0UWAbLh+LXz9Gk29RZJpIsrp2V
ER3ztWnmbX08VA93n7xKvZ0DyTexA7lTtUn6O1bJMdAcqGtpkJ4MW1l3x7S4VC+VU3anuDfUXx4X
POEaK/uxS/4jQH9D/mRN/EuqFDYttKJic7303oUzt3QR2uph9lylDtAPfvh9H+p4MB69oBiQZ8mo
gH2CN4tmv4QxgmJi6MWlQ5jd2/HIRWbt0dWJdjVB8yz/r6PypCR3ZV/5vczdUnv3xRQjx4EfgPAo
OyRGGrgbQxhO2At3Jy1AASJ2H5JFfsra5/+Wudl9bhQbigeHLnzrqwwuSrcGVkWzAjeJA6ofsspj
JHlgaht30LI0nFNHhZ7rae5hiilnl1CW3imqUpjvKfBgFdQhfd9lRxiEGDFkvnhGu0m0ISq8eboA
Z9Ae+rZa7vmMJYIQ5G5aI3NZfI5K47kt0aCCKFkz7PPGOvqCYvsAn1nHQNIltl2uED4ZjtlFNAZC
ALE5em3aUlopyUMlJPqPXVc0FNAbq3rqJJ0DhFqduxSqnSk5z0z4wODsUBLhFeSuj+kmppY4B2EW
kuv1yfC4ruXxxN7BxgnBAhV34XrOwTJl9VG4eKrUeLKb2/YDi7CT+pL4Bg9PU5ZhY2ekJovgqa2b
8ZQbc3qbJlQ7P0hGGAjIVd3kUtSZyx/TLKe945KNntndfpgmRpuBL+jJdgmv90Xu4kCWcYnNsPYq
J87LeBQ/bZFPH9A0uKLWJfXKBG0v6RgaZ719L2OIigbPgaPVDArWBjskAXyzqZsQfFveq3opPs02
bxgQ+Y9NZ052o9+8WboX3FwcN8CiOrYLBrOV7ErLNfpdkKTePwfPBJCuR/S4gAtFd1G6u4l7/UPj
1+qJkBUxBFkm+asqtP86L40leXzdfQusSfsxUhF8aoqfyMYhAAEuR4yc6hep9cdBKYqpAL5AHfT7
RlQ33aIc4bLbaiM9r4qGNPni2tHuqsYnPECtUJTG3VsVDE1rbm5epyfe+k1Ktmxe5V3PC7iIkxnq
eP8FLb1l/s219cTVAVXcZ8FLnsWs+26VvvU1x3lF3Y7gAoFsIO/rwt59MXDNd1XfNEddWH96XH14
XnYFqeoc6wTLaTPO3pclpbvaOv1RzVPWAz/w5l2OYoKQmuOLrd4ZSf5dCbIEga57LkzJrNQnHzFg
rA08gh3UnjgMfPXtuSzPHrjZc3lwZ4A8zA2i/PZs+7mNcY6rHnW0tj566rbhUFeHrlWfeo6mC8Om
uJd8yi6jyUU3GWAQsMfpmAjxj4Z3dtSGhjRaql8MbySlPj1bVSc25cIZSVdV2+iNtgPPRpRuXELZ
clJoIwd+JtYimR/cfJRhCYxt1/JabNDrCMx4wb6kXcv2UnJWFhKAUQfeManFqRUBkLs1gtrb9ywj
/z8IPt2dYV6riTSgphnFiWpU5JXmiYhKSJzyOe0aAJXOLeF1ky3GFTm7lybhUqoP7pluLwu6J6RB
XfIl7tAxnA1GVnCYGjJgeF//J1D8DI2uvemmuMO5em7cgaWDzTB2j7nTuDu6HDsBHO6HxEr5obgb
dUdrBGVyQHB1pm05+D6paGt8XfSUqL6DrB5QkdhaspnRnn37XTMXoTgxaoy12uzp6NqAYpsGrldL
u7Gdgax4YzQJ99Xr1ZkM2s5w2vNsDkceRiOvbf6GAQZzV9gfreQjnRYiDdOMlqEQ1YNuttMTFrV8
LZPhmDAqPnQ1LUSjv06VDZwI44DcY0Gkv/zoie65BIcpHS7yo8cc4vbQULvp+rdOmsNTyiLvMOjN
B2qiI1ldCYoqZ1m9Taz6X2EWCw8DroFWZxK6qn4NW9vzrX+ne2xuzcK+gYsHpASoNZTcLsGGkDVr
KNIOhf026voric57Bh8hDFwOBXo5ZDmBJo+W2wEl8phQ4j1XuIO28HXWFcd0nzmQLlfq5rh3SECs
XJfB/ysRj2ZMl0eVYlcnNOO/dUXJ3ypb9dGW+lfnektUkin704hQHpw8f5wHjfrlokniTvbF0Msv
Gr//AHJYB5ghI9dzY1cMwOHGGi+2rTOaLlq9p/2zZ1vrCWG4C+2uoIhHcwSxesl2lQOWrCSox/lR
7RZI0aOAidmQxU+m4j0Dz1UZPqCqFNGo8rVXq6K1wYmzPGITbNu5hg4tPBNZADjhkYpLsBNL/qIa
Ca7OrKZoDpyoFJWxVX2NLAea0kFi2dp281T7i35ouFfaXvY4SWQLzfTFTQTjmz/4jzKjFIWVHWEk
qEPpqbMP43QX0H0ctyw/mY6rCXig24w+nbV2FPjjk0ird6/WGioj02pp4TkjmaDm1ZJo0RJY73IC
01GLWr2lPLx3MY16KMwJpDKrhYDbdOZbEZv9sQY6x4nMkskmo68QFCXBskZlSG1KpU9B7ahD2tjl
N2MdxAGgaEdmfxzBPukee4jqAZ12ns5N3NGWMZsEtkHpdvN7Efvi3Z3IhlumQ1ReG4EA9AtVHt9/
sFxG/54NxGE/ki5qyZ2BmmOB5wpYXGLwPLL7AK8it16BVNEV/ZFg8DvbUB8RW36QsCkY0CiEgNLC
7g/dKXu32rl8WzpM8KnVfqeSzBfR35OARIeOS5xnSf1HP9OwT8n2VWjQcN9qjHLCsYs3nmM9frY5
0pkrQYk1yYEg1HZInfoyLOS/yQinGFh+AcXKIuYbh/maPLIp85J/wMFzDVRQ88/NB8AI8po40v9p
uX/tYtehho07IZ5AjCK8r5D7NjepXZTYt1UmDlVDVciY6aVlJU4la6CXZdtao/fhdEBFza5lO7Hn
N//RxQSgkKV2Gp8Gq0J1jt1Tr4b5YBRtTUCJhjXV7XYl9XW2vHP54WBPZrwk4kqfcemQWvfUA+3M
hWnQ1l9MJoaJ8RxXKk2Vx8ukO0AoFnHkMR5WJiXTfHLfZUY/f3Ea84JSX3TcO3p9M0ztg9HwMzn+
uTrrSQw/SzOFBA3XRSyOSnYmynHMRgq+GE0SFQF6eFL3EdSp9FzAK6B+dxwr/ZS5CT/UXIyo9SCb
UNybcZNwdyc6oH7u0Vt162NWJC+Dvub9lX/jY3hzZubWRcCpUkHoGBUEqfaxbMa3Fca6A7LHMaGI
BvYmwT1+51Pp4ENmDsmR1sQAHHNL7Meq6Lek696B15RILyIaKIbt7cy4S5uJKMvc4lHns/wlhtj7
l0yW+B0V8VNIl/sknj8tk8gj9I4LfnZO2TEDTaYrO9QMw73AtgbQiS9FWnS/GASGehobdH4v2fo4
gA+C/sTENsc5nVRQ6zYBwk/iTu0R7euYmSKAO77c0zL1kEF1huoaypmhrP2wzjuuwcOoaadvxrud
Y4hPy2fjhgFEDirlMff1G78vMwXKEXA9f+tX6OaZYEteY/uowsUxTifvY8SJN3NC7pmoxueBIS0C
XHGLRTC8BWNP0zcnShGi8xQbGBgUzyEcXm2Xa0AgncPEJgy9Gv/jkPtvhCZqmO5rOhLh6wvATlUB
xciZdkD2/D0oravdDnijZvJPsKPK99RIO6EIc0PbD/PwH0dfgq9R/syCwB3uWliMGdBChNkQKrm2
Z+wyj62Zry8qOwb8wSTyr+UtqyZpaNvoj5uAUrE3ee+OmpKbalnvweNJqcHYzWnmhd2yXJ2FxEXu
9L9dTMaj1l/SjI3cY5ezu74C4tI1Ogqq4MYICUK9O6xv+Ag0/z2gArdpoNcc9UrUm4n67aUoZywp
lHBB6gePro3/JT31D53YoWKbATsSSNokONONwytdC3lqckrQZKup3JHEV51H+qsrHWIT/rG1G8qB
C6gZNcPr0jvkQJd4rEzac1vM11q68uokfWiUrF/UjLE6YwnSpjLolAzOi++zNgbJPUpbCvBw+Cr9
OszO1RX1L49MQFNFfNcEFRCauQ+t1XYRCWCMH4Ly+msulvG58oj4dA2MjrIdD2pFCIF123oiqz6k
TeogrRHmMrKMFissKK/CxU315GHJ4iPYSyCzAPEywcoQFuJY8B0pkpDzMsnZMXyAqPLL4YVPFwpD
IMvdCkHjC4NTBEFDhvPKCpMshifb8F/upccFZQ72h3T2bl7ejNlunmcNMXRITSBTyQ9bF0MRtG/T
4j5kaWt82IHztPjTBdYfxMYhuRoO+23q3nhgYQhe2NTVj+hVxTbBwX5KXPOqBQOmqnjw/PLfHGfv
dmHjt08Wmcr5vY+Z0IYa8aeUgfFGPfNUOJg5wFRe/bJ39rbsr/DxL7PXjg/MoHTIsyubIp7KMblr
U/5ughXvTWwbO07vejOfE41ufksezvRZ9sqoFaj+X7uo52TFfPkTCNnat66mstM7yQ4m7A4PLs/k
v6xaAeJ261wdQulHJ/ZUWC50GFmWOkHXkAfD6yR0Vj4TjRG8lkXDOzjdWtL/pmM9ECL4HLlNHCAy
IoyCod7UwD881oqTreDrNjVES3WkVWFHDFQFXRjDgtDhPXeFePG482+SIIF6DiKQdL2+q2N20VID
YMDQbT7fMRtqUI7m7cT606gDSLqGZMriL9CUg6MEQyd2bsqFa8kOu1PWxNo/dq58o1gn9KxEcOup
2W7GUYxR3Ms+OdDlJ2ybAUJ4RyLAbAoQK4z+UNjuT2PG/wDH73sO7n3p2g/U9/qwB9hPBdYTfMuc
545oS6/Ltzaej3HcFC/KY2GFS+fxxMPtT/oTagH1SArjSfrqZ6inC+Ff2rnmRmtLPmFafW8nNn9I
R5Bj1nk4JVn3OrtOEWUu5kg89Gj1MKk2uulHXGyJYDjLSP6/+CHG98K8EKF9ZWc4/9mVS5a6tZk/
rlVq9epXFXci2+BPXZMqzaeYkJrHWpsOhoF4x6nAQpvFDNj52Rez86EaDxaUEOgNlH3yB8sxOu5C
bsv5syg7/kgre5fNsfph8yRDmZQ66iZPYgtu08El0o0rRrYXD3rX+PNwojBOSqbwVA7uWgNlBEhO
mnyEdYnpAuNmu1Ap7xt2riwzoPgShQkUU7Fjk3AfmeXohQ7tMhGbZ7svrWtFbXSPSn3vXFOPihzv
3s01HLW2J+Hl5J9pb6AWF+sACzhxQ+llPFWxFHt3rSHNfZqRypGad9IXDcJPpz8Wtc4Km9GCLzT2
Z9JdYwh2/9XUindigTy7VOyBTRnB6OK8xdJ+BgGY3lupF+AvA6k9jqCLf6BJsZWDyP0QNE+NbC5Q
GT8opF0Kc+i3xrKqfPXRjvOMEAmhwMjpbJCcdZ6DEuDizTe+yl5xMAG5uPm5rcWXRsmJrHw+brNx
JOLISjeUaRIhGQzIhN+NVUukIUwqB8EgP7xVb2Y1QmU1wQILcaB/Xhv1T5o79pubpvOD1htRBfLq
olDFTsaaD5OA9sHbF1s4YRPgQmI+acd30MdB50eQCOlzASaQw2Nw55dJm82N3xrv3mIcAuokkR1Q
XDPgwZwng5JMkuP2kckpdno8P8+l8VEiSuy7jkTP3DRsMNOKgZ3Usy0u6WAkJ6MaIqTQCO3vu+oy
tlaxHqWtg18TYnOV5/4+5TPKdijzaLnt8DUn8BytyttW+AnUESiudmZ3r3nwkHAjYFSiZLB7xQ/k
j8uCuqivqSF5xng0HRZrZ2PtRllNvNkvGRdBvtINSGKWgeORLLo+buXE5G03NHYkAL+evq4eHE0N
gcuyvFVUsOIq7FjQQeur+C/IMPT7TrU7BoRzSin92bG1TO6tJcn8qNVje9nEsg67zvK2tVrudhNf
0iktX0pbOzbCiUw2WgHM2qo5EXc31+FzWiNhXSJRPjZnGa7hhp0M9CFMK6xYaBKZ/ikg50RGqz13
HMJ7I2gIAtsE+1F82/Eo/+98zmPxOJY4FhvDMdPL0Iq3iRuBsx1j5b96dbKDLOD/60sbwF7x55My
3uJJRo2tml+3Ex2P52I+p2Zh/U3D9Kv1ULepzC0s9Oo9f2sOC5WbxJfnmMjUDfPzR/qcow1lpagR
Ba2+dGhstmsMuUGcoO+CTxlY9SnWPfejTgHa+hNPnRG8xx7zglUelrS/vI5QwIY+wXZq7ODddcfh
uTWM8S57Jzc25jTPj3WJ5M4iuPIs2DJ2RlTwH3u/UTsc9fqgcSskJD+fi4yVQFHNNZoKZpc9DdKo
I9NzKTy6Zu37EBPq8j1x2698MmVo9Ev6MzCR/9fEVr3r2hQpKYPCgVel3WKZmL9Lo58Le+Qpjujf
PrDq3Y46nigvbpDpjxkAHTjfTDaXTh/r/+ZxLh8qifzMvJv+Gc1M8yQ2KweLW2RHwgXs6mDhRBA3
V9HH+qPX1f1ek6xRI5wIyRJCa/WS9LGGc9nTFlzXpCDkLru44+mQSIFHPwG9qYX6Vzb6r8ZO36MV
07+e+oCeZ6u+7NzYeRN7FualGPaTKBETLZ+gM18SNpYNhAlTJcN0LHIqpgpYuVqXKJBd3Wnk3OaN
65XJVRYJJYB2djAdOPnGKEjUdCO/Px30vuR6HVO3Y5iZjANkXKfnxaPjfCb8iDlAbPG1SuiqcN+E
iFbbZLi694prHnl1OXOG5RNDRArZiMQ3WTJBQTkmDIDeLh6SSiqqZsb04I/ym3+BzDV7v5oAA3dx
NHhldu+epaK0gqErGIDctlHWS80RcbB5FtiANtx8OsSTXWQ85XlHd01eBm81w3VjaO5X3ToWd8rc
DDWhEeUFcWPZAzEFSXVfm/TsLqGyhB2RaFrVfJ42bqNu6Roh6gYVxov4s02A5GZXPSTGb2yJ5J7p
9oV7Ub0bPH57t/2gR34KvOl19NCd9aR6T0rW9dq+fBuqkclj4TWAxUSFcmChVZ1BefaEQW2/jq9L
lpwslwQBabDkgGYPdpwVTENCOtLUiyc8PS3qqbHMIiHKMalvgzZoN1rvfDPOxtqwhA2SXMgLTrec
0gV0IPWQL9UKlWJIqDoyP5pLV2GhnAt5nSEPb+pRdRpVj6EzAqDoAF63MY+8A2OFYt0kOCXgb+x0
dTndDcztIh241FWKHG/GojDETjTfrqLn6OxLCmMzSavITG2TdiCIiP+Rdl7NjSPZnv8qE/O8iIVJ
uBt794EGJCXKU/YFUSVVwXuPT78/9MTeliAGGd09Ef3SXVOHmUhz8py/6RCAcAxg9eh+djRMBHCM
OpHZUDx9kNuw/I1Nr6fzBu7coNtA9gyv+0TIl0GmWitdVx1VhnptoDpS+8kOXYaVlVs7WrkVbBzA
QC7OGVZe13Du/MoJ9YLecUyZpsxp3qdm9sHzj7svbq5gSuwNs88PpvB2vTHRacDXAfxxF2bFFsF3
AsFgwDQVxMSqEm+psFVs3KpwO9aZhg9yn+7wLuyXZGzKMs60YVgYFCgW4dDd2aQsYyXkZRtxvocI
iW3DSL2hAFkhz635EJP8n2bdv8c6bVa4ww+cd8VaEfqLHKIdr6MFuzQ0+6Imk86TMbpTxrHaeUpS
3Yss0K/COLc2VWj4DwkWdZB1jLvQ9/ILcJEwBTLvp1VY92ap7UTXHUqJ5MkLGl5exRjsPZm3ScNZ
gJ52/ZSgiQJ90hxWE3isy7IXBcMP8ih8e/pgAwPOXhf0MlZoI2wUwIYe5AAXovJaiypumpC2bAWD
pEm9rax4JhxEACDtVJWKvZuh0t2bpC8BXybqwWqokHZdMAkt5RsPEkwfZJ1johTzrpiJ9arS+Keq
XT42nUAWZXptUUmXrvMiSe5waAdtXINkyMONhabExqW3oQ8mXdEK7Fxu7AZ1SgLD7j0RYWADscbC
PIobCuzUGKOx4UxUzZehHSsUmSSOQZjZavNuChvQgKB9HFvpVd/r8b1Of3Gi1I/k475Qcoj7HLBV
hV9OAQ4jqMAmUGmNHcUPfnWZfw+hV/D7uYIrkykZffjPWZw+DL6m7UJfbcnJwS9CWquxLEuuB9jf
iYs2sZX53qai0obiLsUJzxL63s8DF1EEsLQpPhq3sgFzvIEBeE8PGI55EvorGe7cDmDZgmqGjlh8
+8ENp2/NVDz4cBOplAfdS9sXq6JFtF8JlWZbRxYkqcLXdNR+uuomH2vbf0XUOrsfxlraZzGqLlFX
bC2BUEWEYMztoMKMsxsvgzODVnLt28CoeFHsarmcun2WKK11jfEKWDuAvsIxJKnQ7ulHWj+Ebg33
QrKUS/ZXPjyGXM6OlQ8+bXjD/KDlUO61lnQ/gQmM4kAV3kGApc+gpbg05TXcjq7itgEGPOhGgBKA
VSP+2CHyUPIaR/KvKL36Anp2BARcV4vJGBNqiG5K2Mxyjl3KkdXvqkDpqPHm8jAuiwooZqtrlAKH
Ztyg7//s6aW0S6o4WAdBeDMiqngRUEOmJJMtNb3Tb4wkpwhhWh0IW+5gbIx/pYn5S/GUQxx06GLZ
Q2OQT3iochqAOqjx+yttAna2ooqGpd/WMSxeq11JFgJSLk57ydjBxcqC1zLyI7Cc2C97NDdCz/0F
4WkZsMDfEoCNWHJ5GYUciv/8xZqrAvNDOQMF19FauhWGSpquXWo52XoYVMk2MaJ2YSSY1KSwtZ+w
diwOpm/8hg/D66/wSToNWG6BPsQPmm8HJDuZv9Ni8Q6Q4Y1UrqBMWCPKh2oD1mNIn9cJyC4Tv9Jf
KixyXG1TvX4MYZQfbBwreCUGCNEWfg9pVwkf0whJ6jiHqjD1+dDuBtErlb/hLZSIJw4GVCol7x9c
D6zAUldcoCSk5fcyY4VaVEPU8gyrXnJK1rxGonsku9BomiA+WFdj5VSUCmpOGqirdgh3/Kk1OqTG
u6jSdqmgz09JjabCyDcyhjdUTM1dELa0yGWIk5DD6GO5FeqE4IgR+vG99koIKf7gFuCqbwzkL6B5
05my7K2X9xZt4B6CiYBvfaUEuXj2LJYhkHTTfVTdbDggRindWRhEodbbYc1t95D9bTxC7pBVVvaD
TIVRgxBYruKi5Nk3aQXs49oHL1QcZNkzHpMSV87FpH9QrSwRtYeg0NHfpBrokF+WyKGhGF0tK5sU
cdUNbUVVFjLjKLG6ZF0tHQyfKjhEJu38xA5texF2tvg5VPxLshsb4g7MpT1EC/RmstK/AIOlbUeg
SlQGJWgkqU87tQaDqTlRIbS3DiMdfJmEvdNree8imRNGSF2Cprr2Wg1NMNuoKbKOEH3hqubQ0JLH
pE2uMqU7oFjzJDQsKsUQ3iLPc2htYTt+5AvAVFNrLmya/HawgEgZgDUWuYVSEPTRTafZLv4k6QDQ
y0LhtEKYtWJFqaG9ARZjTvA3LNU4d5+NSMUncKrsQ/KK95KO0q8a0SyCx+gOjzKyX2vaTBlSEj19
uhjk31IzVB8BVmsV9IhUxgDWOuigcXjXmCYiIGWjitfMC9HlzuliRiyCS/gzBW8jkyZyBXOZrqYd
XMlGGD25LKgLd8z7fJEDnJyKNdYjKmHKZcEFu9b7pEn5Wb1+MPzyPYg1ys2eR+XbDc2Dl4mDMNlq
2M1CByjdeGOpYkPFVVrkIiABCXA/erS7+lky0NKhsqzqV14wWpdu5ENYQrBz6jtfiwAmtRJDutIV
it4dFgyXStA1C4H921uTZs+9IfV3ZaWRNGZZGvzssrq7yi2dphAGUg2yEnn8Q+01aR1NzOW4L0BG
+X6UI1fOkxwJEwRnUN3L41/IUjYXtVvwOFY5AzA2KEBf5DLe3nprrHVEzgGpUAirIC5MtTTYi2Fz
baaoXYrI07d9AtwsiyNEhCrwgJJ7rZoUMqNAgIE06Lu27r6iX7qNM7jai3LwXLTeozS9MircIahn
2b9p3YAuhCGyVXWEiAAQYjmhptVOl+wRAGMM9bikwd3mzc/E7LajJ12GdoYPBJocC92QHmpkyuxV
VE4inKhYhqvOQmvdyHBO7dDLaAsF4rKixE+KDxHAK0OxB6EDelifmrZym+XsFvdVi8AGqg21FOj6
KvLiuHFcxXS8w9zIt0B0/alDCHrGBbVEixk3JgwKzAkEEYrLSqM+gI/U+IAOh7TBYh2EXkbP8MLQ
JfWjjwMdDZJKgX4xNoO01XBm2ECKlh8MregezBzurqV7sJ3QB3zgJe++ubyEXoGPkYlqfXuAYUnS
pLU1Ssm8iv2JRTNSWN6YDTt8xYTyYoNQwEswu+AKOCiDAFQZIAyPrN+NlyXxTW7KGLWGMdKbasKm
CjY2YkY71x7hPU2teGUU1DAHj9u57248aOJk+Ao5XysQpwZooiCgSpcjpRKCa5VLUTlst+1k9cku
4+E8pgj6hn7WL4qkuZvwQghUxBdFVQ7IrqaX9OyngiFvozigeInRlK/9pvG9Nhvfd8YkqsFdNw0P
GTV8K33zdyuFa6OKHiWXjjsS4xc+dwic5ycyRnoEdF13NbfLBqDfhyrQvChVmHcaSBbUYS+1Vl7K
gqNuEY2GvCzz5NJD50PuKAj6Pv7gefqW0edbm0lzcMUkeEAlYB2XLkX3NML6skbZQHYzijfVylT/
ENnzrqLGGNdaDYpmLHjSQu/yL6WoLXESMK5ygT5wRl1gDyvxQ+2shJ9R7yJrkPguuXrjTgAF20Nl
jDxxz3UA4xKkJK0wmT+lFLdNmq9R62NBeQUTHuSHrunFRZjkINKG5iD3OJVWGkyWpkzAcgjvICzr
d9KZKzjrj+jrpA5iF+uhVHqkwNLLUvE1x08AqqQoVo3apYtV1tJsve6GlDK6sCv7xa6xuXCDwLvG
5wlhIgtVYiVokVdL4GXrGHhsSmGPg9NRzfvFVL2B4KXYWo5QyshMVD8A10oL/tEcWNrgGDlym63U
qDdF1w88ONId5XcVNZRRXXBBKnSP2vcg9/q90oPmB6X5bOXjh2rL8Y1ihtZFUoUJnQpv6G8a0a7Q
uY4WsuWuLRMZUMpOvDlq4wEFXsi3GUYsfjpWj7YpbpROovUXNwKlMFyGanPpCTRWm8FwoAxWt75p
P7Sl7Dttzdru4bSEdTaJo1te/QNyubfLCkNAtkARMReVfYcgI9J/oaxcDCM7PkcmaVErlM7TSIXY
qkgXuWdRslULdKQDatOe6sZPqtUFm0hHjziqMOVFNgI5DCAStC5ab2UDlA0A8enAwKXuqgWus9Qq
2ixm2mu3o44cUV3mDZUeSutWX8aXeoIyS4aQgh2NJqpU2ltGlQ8dSXsXufFVUJd7N6uz25xHnAfo
ZSN4F2AznjnUDXJY6OQkukmLC7Qbmv4xbZ4Ho+qovOaTOFLrateyh9KAJCf20g5V88nD7fwQSHXq
lEUgbjncebNFUDAwZMwjW1qEdas5Nr+JwgHUvC1DXlfUGJeo7oDCJylVgY7fmOGQb5C+kpZ9ZN4B
Yi4p3+jXchAPjtwG4CTyMfxdB9l7VKIqio4d/EM/fRWQrvoS9EiNjs4yLJtXu4quuVYvQc1yVyEk
o8pUG8oETZoogU2ZNfGwDBOKHUhSd69CibXHUTUCZyxNbTfwPn9XEOVe9FpofGQVHFbbNC5UFe0F
eZqEXFoMSmEvzKaGs4Ug+5q6JDRVNZOBH1HoalwKrzwU7oxcjaBTxAFYN6l/8HU7XvttHFI3rYMX
dskBLC1YAhueD+/EhVQDuI0k23+SM3Urpa2Cgyq/5QI5tG6L5gFJLRy7FjwSmdJdkvkvZuzfmGN9
rdJoWamZfduqeTMsYkpKl6MU/RRFsqu5IsHJAUV+lNP6KuXgCReyaz/41InWaomLrK6NkoPmDUYw
bnFfU5S7TTUobSJDmTbANirveF6LlEpFr1gf6NQ9gu1N8LkaydM1ss+0xMsl95ESru8GRXsJEcca
FcFOaEIfb60BWq9hvKIGhcj6CJab/Ai1Gwi7UW78KPE+5pWsTGa43QAlN1MSCtS8afxAtFtpKgmV
+pWqaZRu1f4xbrAZMoq3tqCF6KEQC+gEkZEgKh9cwc41i0cUXmlOGjhExACx9JzeymjjQZzCfETb
YrrY0RKwtPfKNYunpqzJLGwAdQUtNHQAUdh00W8nb1rkuHsn9Kv2UxYcjFk+IZzvyDr9SSluk6Dl
l7Xtg2FX5g4r3BzqqAexJDVRmRe5ueck+63IOZg/n1Y4askUyANeYG4W/LJkjo5IkqFXuKznULus
1XiSb8WPk5ODBkH8BFN2uLF0+dYPRXaHmeGrFFJt4hC+x7LoOi3ldyBIOcQoSVlplX6IgKvfRFLl
46ygSSCn23RYSxEW4tDlQEJ0xRXcsn6FIUa40zu5WHimeQMLi6HDDllr3gTu86JkX9UDngvIt0dA
zPsVgpY3dLLddaa3OjKpVnk3CBC1FVD/fSgb0o0cF8hF9xXovmyYgE47tVenNhNuuFiyofnAWaJw
shtpuGrbtDpU/SAWeHLe01vhMQkSWX2sYy5tv6sxKci1fTGxfBLepaHGSwQ0haG/8/yu1noZX1mq
gqGVXtOSl24DWHoOqQa3bPXTs03cDGXqDdO5tUdxn0pKEj7xhzcG9Asn5em/D8w2vlGDgPUpkbTc
Z60I71XgxCushmnD5q8WHmqdbLL5oCWs5Er3sDZo1J1XRc1WhSC6rEvxoRV2vSRhkJmqeA+E47nP
jKfK0owlBz/nD93NJ2SLXBAWfbUswIyuUGsc3mU/T9GCxAsIqPSy5pdd4hr5W+0p9C0jUyte6sr4
MZhFu8tLk1YoRprrtDfwNkgKWP+1vgs7/VVBOZhStQ0/CKtvZMGCqwHmvs89sg4mkkWJEY0UjiZ2
Z+GDEitoISUUchN86+ghDma1UKTsCUuBB7PCPxR3QOWZxuqroI+wTIoM1L5ihFdWmRsw6vnesa6h
Aw/6Yinjk7HRTWtnWcge9ZFA/35MavUNQi8ksFYF8tXXqLjF4fjhkr6Hgv9XQKbruTBGe5yPNqkh
Fw9uWf9WeK61eKDAxjRgNTTNb/TzfvVKxVMjGuV8NaBuSHpkSvWqT+P7UpN+4TCU3XYRNSYDvBNL
MAJWEiIcV+zKrrlkTy9bJGy3vhXkDl5r+kPUVYWD3h5Pc4OXvozU+jiWbbAEg67f124cPAw4CWyk
xBOPNg1cDqtIwg9t6je3FiRINKcvdVy+K9QNlnWaiQtdttftkIKhQcz1TsLA8MrHeGCio0rbRs7z
S/ii5L1pUtKuGHrjgSzyDTIS3R8laLgO5RAQBzXVqYIuCRIPC5B5LXWdwhdPQUIrY7wRVeX/KtBD
3w2Uh8hvrAX0joOk4kQWleUleMhfWQENNhSJoBjfj7xfc/2hU1PDoWAnUFALw3XWe3uRahep1Bzs
vr5OwzxbDy1lDrPWHcIxKiy4aA7BL/D1Jyqa2p1NKcleyolBZzQe9P7CcMd6LUIRbnyjT7eRBCNf
6bWPAQK6A/4RP6HSz9dUIjMS8OwGdNVNKtXyjWzRaw+wKzNSX72Mmkp7RZ0+nM6OFA07lOFiUNFj
o9sY4lQ9FuB6fgsnuPvQPcx9fVPhjSwyc9OXvU8zie19LbCKQRKMxekMVvPuifY+kVCagA5NGS6E
y6FgrOWmSOs1uXXFTkZwyRrWwrN4hXst9qBxPDQWrKes2f77X//7//6f9/6/vF/ZbRZP9g//Spvk
NgvSuvrvf+v//lf+n3+7+/jvf5vCsFRNUWzoR0I2ZVkx+e/vP+6D1OMPK/+LvzBUamnModGupRcJ
+kK0+BsRdFIkXTEVXVPtrxE0E9Z5jDzxGmPUyr6yfpJb//UIvM9lRaiwlVV5FkGJosAsEjV3JHml
0b+X1+bT34kg0ByFXAdKfTZLFLLaUZFkVIwpUJEV8bFWpyNMf8P8O6i2LhuGbKqGaU3f6dN3CAru
fpItd91g6cQJBJCWplhYRmv/7XQkxTgSSsg631rVdKEbytdQyLj0egM6ygG9sEaBYJXvcqff5mv9
DjjpAuHhVfdsnhnfsah8G1MzLdOWBSvta1RaCnJW1mOD2Caclz4sDrWpYdCqDOu4hgs2KCUiX7m5
APOS3CQpQsqJfafb5i3enotBBvSKcfKiobh5dXpCvm8BTWYbCBkks2ICmvj6y3KYkwEnTePQPKRx
s2wN2QnCw+kg3ycdThIRyMkxyLLnu8DTPERSzKZxeD811+gm1df66+kQ35cQIUy4V6Zs2SoY5q/j
0Ks4tkpZbhxbguqBZFPI4+tWLnfW8z8KZMtfA3U0q+g1d41DYz2yPWI58nOGAc+5L2PxF33dFF9G
ZM/XjFEOAcjllrfvHihSC/cweVMt/Y4SzWvq/257+eb00M5FVL8OLe+kopGktnFA0w5P4biK9J8d
+fgW3bDTkY6tOnSJVNkC4G9o81UXo4+R1TULonZr2vqQldPfmrE/HWT65LMJVGQDAUrDFjB+jNnS
LiVPVnmyN05S3lNLRNDFQ0lEpwa/0H+716eDKdPn+B6NU4V7HTzPfIvHeVfqcPl5+C9R+1ylK3eH
pfwmczxHcs7EmtbYPJYCIU81gB0qmpiNrGvAQ9Ghbhy89MwXnnLoxsktpeILSI4j9klu8JfvMY3z
kvNfY0qFpWlfl8aYIMGgBnD+KNIDeS/kq1rWoS2QbH2cHtyRjfwlkvgaSQkzW/NK7FDNSSgHgalH
EJcL+6nIzhzKxwLh2IDRkE0j35wfSoi7NcDyuQmgamwjFZbQqn0eCn9fnBmRMu2b2edSLUO2pjtH
kANMv+TT9aYMcmsU2YC43Y8ygp0GA8KJglsNfBYKk482ZGjUTuQzn+z78heKYZo6i8S2SQ1mi6QQ
FDQlu4+dFlcnuTvwmg4XGlKRYXQlYN/EtVNDkD8T9fvOFqpiWJYpa9x439IR1TLzusqIash33WNi
X+mPp9fHsQAqmcKUK8jkPPPJRD1Cc6dhhcZPCEJUFhGOxhz4dJTvi0NQ4aJda8lsNNuerXcMVm0r
F0QZaW6gcrHisV6DGjszW99PXMLYqm7ofCv28Wwwlpul/IIpTH4lPxk4mfZUM/B0+Enh7fSIvt/B
X0NNP+XTItT8DpIyeDgnBVTdbStrU99T8DsdRJnm5etSF1zw1nQMcuDSuf8aBWAPFG2ZpV6ugJ2s
lIX3lm5JXjbqKlrFG+nydLxjgzKYQJuLZDo1ZnekBfIzz+EZOl7p1AcVIypsu3anYyjfT1uhGsK2
WXQ2I5ofFF5pjZbwmbkCc5dFr+7z20TZy+Ntc6v6Tl6fOZe+71vepCRlXFxckGzer1M4DKqOzQtj
gjK+LJILg2a0MOqJ1+YksXnfTc0FVKlPj/JIVGDCHIaGhYci8O2vUd3eg4uqMUglwX0SuPMfLFux
CYzqoKB9lvTJPYXov36Twc4SCoUyVTXUb5m/7ccNwvesF/zmzMu2+yiAzN3wetbdD+sZPYG/Pkq+
ojZta8P+9ikx9ZwsrBilurEuqo2x6xxsTDbhmb32/YzSFUsopDZkoxbz+nUyayhLZTcSRjceuzfs
Od0z6/5YAATYLItDVoPePDueuIvzEjsUnmRZeFW2qVN4aHCi+3B6ur4fT2yp6fdbimIZ3x5Lehlw
wYdckbSnEAgdfnrWj5DuxX6wziyE6Vz4fG5wD9sy3Dmh2DLPGmV263eGlHa0SxkQug7dU9Ouke3s
xLt8+GsjmseZJvbTKYj5PAgNuYkdF8xsgnBvASeX0vcVVAuQt/DHt6cDnhvYdIJ9Cih3LXYyJgE1
31qMQOcdSYX9ZPpLoODRSsrgup6OOP9o/xnilFhbOkeImC2+1u3rniOEe7930N7Tp4L5RfhjQgOL
M6Hmx+8slD47NAaIN2EG9QUUEGFSeN5wyFDNitpqhfasdOZ2OT6X/zMyfXbaT/pkZhz3FFNGZZVp
pbTMcrnahVmyo/ipArTELeTMFpgW3veF+WdM9ev3azgWS4H2PAwWhYqzf8MV9w9ncbaZlcg3B6jF
FpIUGueuZexoMvQOHOCOem7onpnFP/bSqSFNQ/60JG15rM2xwP1HCbyr3JRRG5QzOIh0yai24oyN
pnsUyZs0VAC75/ejkCchhepjtFHKKfrix+kFe24VzfYkbloISIR8Vq9FyLXW7jFAPiAPdg/j9PWf
hZrtRvCsowSM213rYBQrCdFaG4dxwEB3uX6u6HNmH85zO1RVdMmCve7QreJduO7RY+sqCJaYnDb1
gx9Uj6cHdy7g9N8/f1fsntw6BB9sCXepNwAV0vh6LHu0/Dw6uhARcOH0aY38s7Cz80bF/s3z6LGS
gHnmqr61aDe3j6aEJtmZjfLtjT07b4zZeQM+KsZzxsP+eNGuUAJcjJf6enDwWNka69OjOnbWcOeR
CiEMyIt3dtaErQ8Bu6GrpvfZymhw60mjqxo4G01wTCTNM7WKb2/EaWif483OmT7pAMSChnFoCQr8
eVqot4hzQ1xzUXtY0l5/45XzWpn5Bhu5ZTVWN32vBWdmWJ322vxs4ArW8H0TurDml0cqe6mfxEbm
RNa1+5sKffeIubQJlNO7l55t3xmaO8U8dI8wjifdghwMx11Cs0aqP9T3DK20nQe1JcVhXkud05/k
j7Tp+4/TTMFxbGuUK78ucDfBkU5GtgjnifAKTbWbWPtQ8lVUGRvsWxzb1DjSQBq6ByTZLmwx3GNM
77e/M+3QtRouyxaH6dhXaw6yYgWKZ9fqyU6gA4SAcoQMPTLnP0Kk56A0Q/OoG5SYm87fnB7G0ZVl
/zmK2TbFg8XIJNBcDmyYJe2NHbIz7xiGXttedU31++V0uGOnK7P1P5M2255N1NpVV6p8UeB9t7z9
7d+e8jeOAIWszSLb0CBdz05wbbItBFUZOtlIK65KfuLHvMTOSyxyhDmC4ipv4nMbZroV54tBnVJ5
m+qeqf3xEv102pk0SoE+1JlT6bQZK4Q9Aiyb4m1l3PqJhdNz4SAmjyP1s2JfK902t/2/kRqopkqJ
xVZM3ZgfEbhKWxC2ANnUsQVZNkIio/0bp9DnELNTIVStBhF9kEAxrJ+3Ut6gzz2gZXFmJN/6E9Pp
8znONNmfJtM20pyHHsrFPTWIpKz2bYJIBnmjECAcCsMp2nzlp8gW55H8WCo5CYGHxMGANgxSYTJo
RtlcqC2yUqdX77Hz6PMPm+UqalDZUdrxwMFKVYfr0firYszOLN9zQWbLt/GaqqnjMUWhfNl+2PYS
yMvpYRy7mlXTNgQdCl0V85NLw7gBRQGG4d7lN13x1pib5L3Jn89WeZTjY/kz0ux0sRoMX82USPIG
M9W1sgpXPQJoC7ScqcEoS/AQF+PtXx+doWqqYGg0X+ajqylXRFlZgTZTVqWKYOoys36r5ja+U/oz
p9mx4WFEYGq48NqGMm/fWVWJ2GBeEmryW9dT5NnhX9jqmXvw2Pf6HGa27zDZAhIUcEbjF5Hcpc1T
aa60J1VGOOfi9NwdHxDVP56/FADnpQJJqdu6lZi7WHKGX1gDsKNOR/g+FkosPOF1Jowpm0cIaw+c
kEE9KcBvCw+joU8uOrS4YmWLVL8zgvE6HfD7BUf7g9SJEqBF1cycHSaqX/J3TgHNl7wF2RMtolep
2ZWYfZwONF1dX68Ain4sOJkCkkm+MssHqOmXYLcpGpjFS1LcDlK3C9lefY+sIFAxZrJX9DMxjwxO
IyOkVUpMIc8TJJi7qAHi9u6I9Lo9UMX38jv1OW4Pp4d2LAwdA1CvTCE1wNnQ1Bbfs8zuM0d7id4C
yVhqHnrav0R35ho9sjgE0AHKLpR5vhdQXZe33ZD3Ech/bOKuPeTv7ydESHbof50e0fc8RGe6LPTY
dPbvt/6YUtRuG2vsXN9Td21N5tjvA+8SluHpON/KteAsBF1mjYazSRFk3hzz4xAfH/zTHb/J1/ZL
hkXblfEOUxtD1QUo1ej5dMAjn0oo1Pv06a1AJ332UlCtArYf9EcHg734Fj9XlGYXzYOanjkpjsex
TLrCjMqewzBEkmdRmYARr4yV+qQiA9yvyztcQE8P51sJ/4/5YzD/P860ZD7lAkFjN0ErMx6xQd5r
3V+CXtrGCyAZa3lbPNtnVuCxdcGpxO2oYldLy+BruMIA8M8rOXVGjPjyVVKte3TczzwdjpwU4nOQ
WRpRcve6Y4daF/jhRXFtQzdFgx4Fhwv2FZpKp6fwXLTpzP80g3UItqwYQu7gC91BEHyD68G63Fjr
02G+Xx36l0FNM/spTKZYQZ9ieeIk8oZHfi5vlDN79lyE+SnUZPhkgDFz8uEysPQnQ2xzFAROD+PI
utbZr9gboFD7HQtgWIPQuJNSAPQHdmgcHMJxpz6H54qVx+LwTJhQLvQajD+evp+mq64wFyoE01U9
BW8jKhg38Zunn9mkRz69zquZph71f1We98mpndVF65YefokPeNcutH3bvWc9OjYfSNJq/tPpuTuy
eaYZmzJKquYc41+XgI5KQo18UAiAbTGke+xun4PszJCOPA70L0HUr0E6Na4BlJpcsx3Cjo+h8nsg
Z6i7eiXnjly5SwmfveF69LdGhwOxF0G0SnD1Ba1v+2fW/LkBz06LOJd4gGgGZZKXPN1Wh+4Zdvw/
m9PZWWHmnd+7CEQ6+XsODwPEJUJt1blTdvpbZrkLzQ6eNtN1CDxl2nqfVmPMDd81TYGF0trb+ksA
+/zjrmBON4vpsDDxC1ieHtiRDTD1o1QA+TIgtPnaDAZ0lSdh+6kDjFRkatzFTwa8tHPdr2M3iMGT
GLwDHXrxrXYG0KvxdUmjg7lWHMbl+I69NK/GpeHg37WUz0BvjowLEwiSJYIym+psfSLeofVQAym0
4ujyhENV6K7b++759Owd2dlfosxWnuepiaxMg9JeXH1lYcE8QcA2I9Bh8Ww2u9PRzo1ptgj90pfk
pmPP0dbIJ5mYjfFsHihDng5z7FMxKhOhNcvA/2qeQuOL4dFbZ1TDpllrDknTyrw31+1S2gCJvS3O
3IxHKrg6iQWZrUpmK8tzTNYA24La2oC8ZTds5Fh/g2wyOMlQGpAk8EeSKwU9GfRVDCnZDFXxLIq4
O3OGHKkjfv0Rs4tT6SJwyyZtq9zvfwiMBhep7f+gQohy8xjvNFl6lfGt2dq+oM4RNJdwL8RFE/ub
cdQQxrXpbGGrVFyi7hDuOfNBAjbIzLrlATm+q1zu4Dcbb0MlvbRK+lNGd3cB1gQtDqu+AgMPydLE
D/b0pzxyMn6Z2WlFfTpQCgClmeRbkOMAP7orsgF3pPh5Zu60c2Fm2SGCoUVhlq25ppMe70Xnqxcw
8uLXnNedVMb+sqna9qWxo1v0zYxXWZZRdTbEJresQ4nDDnowGk8Nv0Xy0DTyZ2wYMPiAZofHCy6M
YTF0TxEGBXjn5ABgcbnS9BJhE0/ttlGLQ0Wl1BdQrS/6CBfcvEN8la94M9rm+6hl90ol7MtGhT2b
jSGx/8Yck6P8BwrCm/3rHMdJQXV+muPk2naXDdUOuGDn7p/p5J/dDFOvHewHCBqe0bMgFDaNUuUN
47S8IZz2TZbPfMMjvQbSexKu6dHHMT2PkEtaZ6IRReHSsTZinW2svbFAomSJ//rqXHvoyEn2Odgc
L9vLSJlmLumdZy/rfl+ajvWC0YUXPpz+Nsem7dOg5nDZoodtpQ3kqoV8h2qZdIdO++kIxw7LL0OZ
XTRxN+acloTob8BKb5oNyoVbeRfs4JsB8xw2p+Md2Wpfws1unB6jZtGgT+KEkNs92H779rrxndNB
jj2XicLNOaWQ4lta7DbSoOk+T6MYPSkwPo+KtqytRdJFSw3juhs5OIMyPr4g/gw4DfvTQSXHphkr
Lnm49qI8j/ZleK3+jMq/CJDhEftlVLPTkNJ8jak1qy5EcvNgGWvt1+l5OzoKw7aQypOpemqzCzos
ca1Rp2mTKERm4ZOG04KS79Nx7dZP/yzUtPI/TVgn4sLASIDtCovRsFZNdWkg3Wlq10mTnFlzx9f4
p3HNvo6ocMLArozlgAVHfZNp14W5rF0kNHfKVatcokWBr/T45J6rRJ2b0NkXy4U6+IiJs3+fNPzh
zQU8OOunOHv4TbtmfrxaVLwmYCxuhfNitYx50tgYAcLdd8Oy3FGSX9nLHvKH6qD25JzrIx85lmxw
TYAeKePxv9kLrbPMVm9wd2d7UbUp7VX38ZdXx5cAs0OplKMyhcKfOpF9O2JLjcwqPbgGv4lzCNIj
GbBN5WlKtVWqn/PHJm7EHnQ71ISycDs8eYjX4ONyL71WIUIYZ87ac7Fmo5ICrQ0wF0+dRrmTFaxM
Ib/rFuVdpJUmP6TirkDm5/RMHv1Un8Y3O2/xHxRq00wrAzupJxTog5fTAY5tLrDmE0Flyrj1eQkv
lqvBqgdGNV0g09pD9G+pXUHSXgH7dc4ifaZZmq114hFLmDRnvvVIo7aBQzCBduTNsCS7XxXLZGk+
yg690bOIiWNpxZdosyNxNCFAx8iIEg3VhzVSI1v5VixUJ3Nguf71suGXYLND0RZq2BqJRKM3uRye
ZPxtzV1+d+Z7TZvz1PzNDkM108zWMCSgLc7ooA4CJGppLNCJXAE4OVsSOBdtdgLWKKD7sahDp5ef
WPYxej4oIgcby7cfkXwYnnP5t+6mf/2m/DKRs4S+xr/SSAQvzTrYF3dye2n9PDOL51bhLKHV+mCM
8pGa2HAxLFkXnLjyK5aprAvMPs9Emz7JiU82xzHnDVpAUe2GTt475S3iF+Zv8dcBe3T8/9xWc9Q5
ypRGEXUUHIpgh1Oqh/btwToX5Fhi9iXKNK2frn3bl/UgCyp4/T96+SMZ/Ie4B1ozQj53L12MVkRB
PSDo7TOJ9LkZnB2D/4+089qRG1m29hMRoDe3ZLFc+1YbqW8IjUZN7z2f/v+o8+NMNatQxMy52NgX
jVFUJjMjw6xYK9W7RAAzEm1nYpgMqi74oqlyDP9y8JAI7cvyFt5Cn9Q86UYz2nbyTC1km+JnuxJp
rm7hwkkosQJRnMhSFJTEGMCVX2p9G0Llz8RU43rjffd6/azPP/ra6Vs4DNCiBcoJerSdxyC5Uegd
1+n2uo2177NwE+gYkf6GbbSNIXEWkJi3FOHNEGNXNtr+8H+ztXAOkOxPaDMU0da60SN3+IRgXayc
6zYuBH5fDsLCPWhBKKUIMETbptWU7YT8Oup4SQBviJS6XS3eFrC+2/8nm8oCSOgrjSgICXOHwUyd
lsM3X0Ds1oY72GB2spivzsXM/+DZwaDNQcmLcfMzrFAe6LUSzUyMMzFbou3K/M2UbxrIdj3NLSrL
zaF5Sfz/EhvCyspQtarTJV8cFd0TY4NiGuMxcKSJECt/BpDj1A+h8nF9Py+GTieGFudEaaqp0joC
jeJHjBziN20NmHgxuJgr1wwh0BInmv7qDVWlFSQIpEG1bxGd2fD/++QGqTcy72QnrRz7i47jxNqf
v5/43mL00JYq82irPVQHZW8Sxui2eNvs6v2/37hTQ4v0AKXE3lImmg2ieOxeBPRsVr7Mpdt1amDx
ivQWZAeKwPMehoc0Osi/e+NncQ/E8fo61swsHg1ESq0MIWdO2k/rvTI55tSs7dWX92IEPZeOLQ3E
3fkkeTG0etD1iGv3DiJnb6UD8+5Bt0FsbtKNeLM2aXvJ156YW/oJVPGaTJJJSkVaC3clKFHKvz+u
b92ajcURUMQUoW94d7dtM9nlzzJ8a43X1QHeNSuLc6DB6k+9kZVE9dECDsbgmgY72IpfveQHmOJS
FIlaNJOui1sqWUFu5nNyLXxP9Kf4u6isRA2XlgFYEbIOGDsYkVucM6nU8nSco9Uy2UixEzY76W11
ivHSYTZlE7YTDdEGulhffU1IQV+VO4yoHz4cijQBPSfKUTlxr3/5S3YouzGXaVJTNpZIlWTUiyFX
6QGazW3zDVqEOKDNM2Qrd/P8o1CiAp43p4AsaIkl0gDH9jkkNdsKYmE0yVOUQay1SGHNyOIFaJBg
lUsRkhBhmjaldt/1sJJFb/92w76uZHG8+qnKWssj8B7KQ/ei6rfC4LYvfbbilC88Nqd2NHERHtQi
MOzeivw/XgawvZM78R1gInpi475cScDOT8FXY4v7X1Rqn5fzQPNQIWJroyxq3g2vtNWv7928N18j
EMzQ+AUaCt8NL+nXQ42Ei1JGoRFsKx2SE4NJkJ8zRX8d7KR0r037Fure6xYvHgle7BkYCvJwWfoq
YXdCL3yEkrZV6H0Z1n3ZDS1krd3h/2Zo4dtqMZHNYRCRShKQ4jL8aFP4raPpo76yoouf6mRFiz2E
3SqHqlY3XGNENrUOFSapQRomJfKLSD9JUdetgC8uf7V/9nCRJXlt3UOhaAmuNCEX8B1esVZHP4Eq
8PgNIhLbb9egUvNFPT8n/1icv+pJ6KMmGYRpKh3aVH3JUaVQANfW47fmtYpF+OfWWBjOHfp8LP8x
N//9xNzk5RDWRRH61AxeOGPA1LhgoRBctiMq49law3vtC85/PzGXQhOFhJFquEph/p4ypBn17E4o
w/hGU7N9BrX6f7jdmkixFFQKfcNl0bRVtKxXGxA6Iv0B5UF1ZYjNVEcMX67fgQshqw6t0T+GFpdg
FAVkwkpmxPXKlsND84Kasq3tqg9A++0DJMkr9s5TXexxtXUmhHmKl7kFFH1lNKVEfGUEy6LvNC8e
7KOIxd30zV3cPUmV7MBbJsbbJL7P1d1185eODfgSfBkeDcKJhdOU5G7wUY8irMWHjb+r4dmvAI1d
N3Lp8p0aWWwp5Ktq6XeagUg8fMQcE28/DJMzzFqR31RB3cTIuV83een2nZpceJiOceuhH3kMRtAJ
D4j9FMJt8gGvI+pA1y1dCKWBYZxs4cK1wGSfgSblxVagTVU2/VunMMNr2OlTkx6qp3h6tj5N84e6
Vue8dAXhmgJVQiYsniHeIUjMyyIn7W0qoUdBJtqpBcIiBGIDIgyKwxi45v6Xtf5jcxnHI807an4n
GW5Qx4xGansRURq5yP6qYfltkuglLkuXuPJRh0R2DyvKfdvyFmfQ1q4c3EuP4snqlcXBDeIIVb2E
unU3dDCmojAiDMXGUyD3XlnzpQt6amlxevNy8rqqrMMt9Icablw1YXOmaA7z5Cjuw7SW3/Ook45W
rOl3jAK2t2LWU0dHa3aGMaK4EWXP6pg8Xf9dK59/GYe0iBjTfyMOQS3IuvHnJ8wJbhJ95XhfdBAn
X3xxupnn0RkNsDRX1G/0Ymu2dtLdrmXvF+BMf6BMoM5g7KDKsngsIUwPi0TnDomBU32T+yNa22bR
2/HfYnUTFt+qO3Ac1/fv8gGaUfT/Y3LxYEqDaPhoTCLZHsnPQmLsiq7QHRjKzbUDNB/FZSQATut/
Lc1f8uStbDNPHdKh0dH/LHatcZMPwo3e3XYNLJ2WpO+b6akvjI8K2t5JE75dX+bF9+zU+iKhGCdk
UwMBD9/3H8KvQURgFo2aDbp3sFAnH024giK86OxPVjv//WS1fd71RjrHdqD3g+6xmOCotHZKcesx
RBoJykZvpJVPefmM/u8GG4s0Iy8KuFwnEjN6w/Vz2x7yx7BeuQcXcxngCWyladCFXkbhiBl4hiRP
hhuHI5fbPIh9dY/e9DFuNBuY9VTsRVjFoZZ3KiHfDGmy4vEuf8mTX7B0RIgWp8yIe27T5C0ksFL5
HsrqY98nm6Dy73y10J+8KDbRHAJxUsRBtvILzvfZ1P8UixhOVc9JZnQxmpBfLQx3HJCHn6aZwRrO
eadCjwBJhN/XT+4FayApLWsGVjGgelY9QO0w1pXEctupgfNdgbtxDCjtDMXkQHy6Ut9bs7a4Ju1g
JSSrJQVkIfzBEO5B9lHf0eIRNfT88/rKLpwlmJ1Olra4I8GYFSCafcuN0BWwkcp1DBX5uNCMGjvT
fERX9Zeq8vsbeRwL6PLj5yJNHCFCIO76Lzl3gnNtBn8razDTnCXomYIwJtzuhht5anssas/ceNPQ
HYzWUFYu0AVTpgQ6VpodLkwAizWXpqa1QqPrrokisGugA7Azahpj4r8lNuP5UJi6VxRwIuBT1YW7
nVoZsvqhU1y8gdHYcrlZG8E6D/nmHTNNOOhmOtqzGayOCUBO5qi5XXHHRPDGMnZWadryTwluA3pw
5W/dxA2otMqCDQpf1z/avIAv7wnWmQ5nXo+3EgjOvNMnHjbMggydw1Zxq+g2fbKi71J9K78XzY//
YAYKRqCN1LzO5rHMKQ1HUWcf+/Fg3GjttkZ07VFZa+mcReqshiMBykydyauWU46QcNZFM2JGLbdt
sA8U0HPZczUi1jf8gCt95TW+tHkaw5QzTSvYpeW8wFC1VYzmhOJ2D1H4YOyqwQZ0g1r59c27tCoI
skwo6aR5SmBx2qmv/38zrVU7au9BsTP5By2Cc2zo0q2mlH9Hs9rZf7DK1+KSAXhlmvPryUDXU7RQ
IlVcOet5AYhCy9x/FGBrCLykdbO6dnvER1e29Mx18gXnAJmkWZcuDO6lQdKIZqO4E99ORJdH5JBE
kEH31sr6Ln28+QE2qVojsrV8EkwtYm7ZYn2Eid2jGdwUP5MPdM2v7+K5FUOEswO8/jwWpi+bVmOE
mEAtY0X4lb429WP3BjZLXuupn0WF8lcriwSm07NWiiWstD5grD5oZKdLqn1FUuOYYLKqqgIWrcLe
jMiz3B1guJJWDumZS55/gkE5BbTqPPGhfD0u2SiWnRzMP0G3m/GQ/lCV3fWtPH/pZhOMRMxNUwUc
9rzXJ76qqIrMlwpMoFrECAvomL12h8wFkznrAywXrekYwTsas2Ne7GlpFpmMAgK+5K7ZIA2zFdzg
rxZquhlWrByur+3C7oF8BP6NRW6buQjHhlwaMrOvFFcfyb0LIUg2eiIi59h0a/XS8xvGo3ZiavGh
0B+Pfab1kUZouh9jNDGQ7cFE5AUS8j2+vzYcdk5+QPShw+jO9Lmon2M7lUhuNK3GScZ54mQjsjno
vXX1sBGU6rcsB4x8QrfWztLlCGzahZa96hRW4IW5VasMnSn0p65v9nmGOP8kC4dKO0lhInlxkEor
agLB4yBlaGsgtueEiXc7FJ0b+PWNJO+setxbSNg1nyVCbdeNz87664MLO4nIIRbnF5ep4a+HGAqo
lNnBmi8dB/aYoLK+L9G+K4NXlHQsaeut0Wudvx5fDS6S7nHW15OTUnEV78P63oRogj8on5C0suHX
l3ZOYsa+MkWOkAlB9hwDfl1b3kyZIQuF4pp6sx3MDyX7MTbpthOHg6Ec9eFWM7ZC9ikH96n+kXcj
2jYrCeOlewSjOyBiMjhFXM6T+qNaEcTxCwpp070YTLj9XFnjuas1TQ06MmbaQD0wp/91jYMcS17h
BYr7P3RXgRMexcO4ZeJltzaYBXXB2WH5amzhFmBl7AukekW3V+onVCuRCRZ2UDHX28wvt8hYExCO
d+EwMVAvhbk9WZW3GYzy7wCxCCezIqdptMjJAuVvL/SkA8VoRFE9OXMKVXxBWMtz+0yL9m2Zu31p
vPehGCO+Drt9RK0zGFMK1tJtjTAdRE7Brg7LWzPSmoNoFe0m04SeoDUy30YTSRetDPZeHVduR9KR
e+IGpEDlhL7qO76A+HphSXZiTccuDXUnVPV63/fUvBDh+j4VKKRmfi4d66iAeF/NfudV8hSEMUrK
3cek6h4qJzFaizSG7U4SBfSsmeLOYiiEchFxt3raTH6DUFkaaCZzatV9NJSNA6We99AzUGfHTf/R
K4m/SzyxfUdoRkfxI21BUbVCjZA0BHwIm1QIgIehlLyHQTa+Z3VzFzRN7Dulqud2UysbPy/U+zhD
E0efCbbUKn5urPC+MixmvfvqMYVmGZdVxjsR3W+7juUXQQmbYu/p8S5rB4mJnjjyNjV3/n5UzOG2
lsLDmI3mQ5BLlS2l/QG01UOWIySbZ+h+2JaH2oDphxt90DdtJmQOjPpunkzxj06rxU1Qivu+TB4y
Vap2LZRAkyH+bOt4azRMyoVZovNbRe8uy7WXgBRkY0pdumnQIn/3ugJpOZRIdkbQ7adgdLoBRS6B
7tAexeBN3fuNXUXpLhbhrWxNZJri2nulAOQquaxtjba6rTLLcKtilpVXKdtOfrDx4+ZWK0prMzbC
faqV9YOFNGgaqXvNoJ9uCI9xKHAERgWFo5nuT432hmiM6GQId31VorjAwFiTlfK9xqcLAC/YheQf
maLFp3g981FxgjagtpEU69208tewHL29xX/uIM9lm2N4B4HhK2wWxjb1TXQalcglsEY+ycy+9379
Y+Ao24kyxI4vWpjzuj1T+yigScJOFIVso8UWoqLCQfJZbEOdRC8ET7K9pNHuw1nCV4+bEvktRLWF
lEouqqyOFkyP8RT0rlnO2tl1c1+NzUeUTz/0hK0B1PsSGhpvuqUd4wLKunBMNrEU/S46vdvpicZM
aS69poKfOUNpFJskSiFCIMY2Mx8llD5+jtLK4dMZRHITgmyyjh6p7k45ldvaQ6wtrqD5Srqj1Iqo
yGlCsFM8tUJAq9yPWZ7ZhBk3SZoOKPqp2iOy1sYPBcKWHxnXGAlpJd9LJSpGUoE8H1gSYTtIKO4F
UuKMbYxyYOu0Yr4ZUezYK+MUtqgHyfKhhy0YcbFIfVQzaBW04oc41tIB+FnjiLRPvok0pUK3jVqE
5vQo6I9y1edO0RlMUEmhA2nv1hf8h0lOfDs1oCerpXrobfTGzO+KVyNdI+LyZP9bWpLEdSpCVrJW
2/iP91CtXnyhetS8yjoinEH5A6HevoGHYwzMnZdP3zKdNm2qxhsEGo9jIx6r3hhuyEhtb0DT3Jc7
we4q87MFbY1P+g09474pxRpCAs9wWsV00iZ0EPPGL4afRm08ZEN41zIu6lpts20z/VvaZQARYB/e
9kJ2owUJ2FwZIbhUlsnbDbo56Da6gzFttMH/xG+Vf3dKbtz4cnQIA2WX17R0NCTLG796S0tj3LZd
+UOP660hqEzNpa7YUdMxOgCfnoCQEA2pQySZ1d0QWNGboAmEEYElvsl95m2DKLxthfQIw6T0knrt
79w0x6NV1Q99htxfFtVvCCYWP6ZEtYdWRuMUGbMoGaP3rO1vhHIoPsuxNN/HzKj2QZmQPw88DPAb
i3/jNMvSNnqvdmBZFnxHKbPoTmJG1y7CTniguWGrniCiiNeKNznMPLseT0lAH9zPFVtxJO6qKkQ6
zCHdSUXwLJmtsAdK7RSN8DmZqVPKjJSS2bqNyHRVNgzDhqvabpRW67dZGsB6VuehIxTWwWoq5OHQ
WzJReYpbBoGVZkC5XEXdPeQEVQKSrKlQOyPyjVQaXw2U2IzRsBVCImdS+ffrKX2FmuYb3M0bXCDX
f7grfJZrROmGSIfJp7lOyI1uxUFzykT9bBTtmAoDqt4+niGVoCOwNCY1CSltgylxLvYo2YaR6Td1
l7gh07WOHCdHWUmekgxlZU0Nqeig6F2ipAS2W9ommTC+VqmH8ibSqI5UlfuSM6xVPo9t0Do04BNb
q/qENzTbkOqh6It4jY5q5vh3p1JC7TIvelQbT0NVWB7sQlSPZiK6lqCMdomoXqpq5W5S09wVYw3B
49mJS+yqFZiPkCFslE5DbKE3BboyUaRxMy1IGFMpc0ojUu0mTb/7rf6ATN4+QHibfcuYmg4Ec5eZ
9a4Ywm00jv1dlo5vhsnS/BQiq6E3nKBFmxkkqk2IojuNJN8ZufKXBxFhakK9bCKN3KYNoYqIirTS
jneTXtzmBa0+qebKVWLZ/Ao0Mb0TcBwGoLxNhrt3qlF2RoOJILXvD3rQPsLPaxOXuGOrxqg5RIHj
ewiMDlUzQHwBJUDXGKy7fI1q350S8VO1yr9pfL34IA3qgPlKo/LdKBegg7WaZylu3jJAHklhZaga
Whsj1Gmmax3kiSjJu1YvvEqjONlZ27qBKXa3iF/7rthE95YJXroKYMpGWmKMp9CVx+xgDgi2StKj
bpBPWsM3ORk+FBZRmdqt3or4W7QQu6ZRvqWBaJvRJCEOym3qdUTE45GIqm9NLobo31pBkTheoU1b
xOcDBIpirdgMlhchZm403NS426ptt6mbuQ9kyu1NVXPF07pwC6vh+lrap9LJzjQHZZrY2UKm3MKa
uBHFtNpqQvIbET5lp3Y6IvCTtGdcDsHPfri1JuT30uRNgNM/T5SC8lr3F8Si6mbKDXRdgxq/LyHJ
vcvH2HyqmET3DN13mXfayA1klH4gHsdCPtDs2MtN8iPuYwsZyNZuurrlp6bb2sq0va/Lv3MZv4G0
O5Gh8qv0gz2lIERwDXTMI1TmMmXcNWQXfiTsCRGmJ0mdhu+KWVatLaDNiLQ2wVzal4/llCAxa4z1
b73oD8x6iTt4ZO0iMZ+6Xt+JA3ypKcU02Lh2TRemOLLymOmTeNPHgfeKLPGvqq0ZTBwG4741rBdp
KGKn66NjFyAaG/oxoRIjSRyO+iiX4R2k27Y4Fk9E43ch6r1O2ysPwahDwxeLb3kvPKse8rVd8HPo
TKauve95lB8NLdt5kBFYltQTSzBLkHaFC85jp7dSdNMJ2k1eCc8Jp3gIiEB6XQFuSUAvJZ2/TyGG
NJPgUUC+9KYqgnzrZf5NMPPdGHzBSEnR2BR60RkgBPTj6qFIBrepi03hoSMoaEDc1OQWeY8nLVBu
6FWgO6sIim1S+IMrQN3qUb+dCYwVH+eV+6IjMMXmQq44d3B0roz2DjXRbVfgvqrWsH1/dBiVPvqq
kDh5gArt0Kg34RD+6uIQSUW+yaQLrpX1yCcXsptpyR6k+S9DG/bqTE5QEZt24JRoZJaPo8pHkmQI
bSwNHtzoW23Kdt36wa5J9U0BInglmT0v3H1NvRa5rIVCcaL6KEgq35H9hOEXGFv7Lq5hn84TVmRZ
KOuLCJtALyDP1ZqTmpaRNzqihRHVEVw/bBt7r1M2hDH7lbT1UiZ5amdR8kiIs2HtDFS3lF6E73H4
C+6Uja4PfMDXXH1ANHvTID5z3erFxc1YXcYr51nbRa48MjinR0Mju236yVzUTvDvRn9tmPdCoY4t
PLGySJJ9rckG3yhll4K0q2xCV3Cke5wXGhKUBZ+vL+kPncTX+s1Xa4v6jVQVBRwaokw5q6PBF9XZ
WxBU+a4tzJ2fefXekwRXSwLDURVyK6sif0ZI74EBbuIFIR+2SRfYlap5G6mfjhFeDiavX+WkBa7Z
qqatoK8Uakx3B7E43HbqJCGc26OsOgI0LJsKd08tPCpDb19N6rhvQZk9lpbePqAGzt1I22kj6LLP
P1/Fm6kv/qYCBxjCKElRc+1GroJ0pzbqfSgkQE2t4m1oi02nlai09MWmFL0JBmRcZ1YWNooZ9gS/
bYLUroy+5jaQ0L4kdehlD2Vk6lexP7plKNlRQmprdb8Dv8pv2wph7HSqByfXyl9V7G/82tqKEByt
fI2z+ohFHQ2pPIafZ42Kxceoh0pFp76W3VS7sb6X2Wv3tMqjfKFa+NXIsoCGoK8XyxgZ0IDOnTTy
NyhFCKQRr0V/FCXX0t2gfbm+snP389Xowv14WVCUupBzqA39tYmeR6N+l+TWLRsdreZ/3wX86uwW
+zi2VRczcaq4xgDokxYCGkzbThoe1OkeqYWVIt2FHf1qbrGjIKGLyBOooUW301bbhkfv1npSnMjN
nLUu1vk+fr2uC1Mk3cgdR57sSiqNkbCVGYGBqcyktkI6Iu7H3nOvf7k1p7f4ckmdiInnGyqy8Zsx
jKm77LxsDRhzXtT9uqzFszEZYyYO4Etc33tXZ+0CZfwlpAzCRFp+15Ymxtu/r69rzeTiBVEkVLKH
+aEeS+VWV4tHTBz7oJv2YMoPwaBui4Ay4HWj8+dZeFsUKmH8p1CuI6u3MJqnQTmQeIPQlQbClVGX
3GH6D6cf7wEb+8yqRetqcUag3mmSslNUt7GsG2TBbU0PXRHxHl3+VPs11b7zBsBMwPuPtcX5aCs8
ZVf3qts38TslDSgYwayWdj95cIm1u6F7EPkN1/fxwjX4YnRxXuqUC1d1quqqNTkQStYOmed3LTc+
mqwiEFPaYeUazP/i8svRGp+BIHAqQL74NbAhVW2NVsGiF/Na6Wi2S9rWmiAlbFZim4uWJL4eIn7A
75Y1f0ONm1aWJNWNxsYxq9E2lWmXUjNkyHLlOF78diemFtvY50UuGYmuukNc7+SQAmCnO+rkwq2M
uKm/DUmeOa9P1z/exQVCnjvDpcAuLcOowKCWw6SYRNGVMuaw90vjGJiboF/DpV08JSeGFt8M9kO/
aLVEdTXxdxWSwdoJ5ZXkXvzr+oLO2SvRgrVODC3emzjNwBZQfXKVoNuiCbqhJiUQ2ETFD0Vo7Lzz
fw8GBEt9L25lIRm2UyeFgV0E0W09MfcON9IsD19Gh7jq5BUc04U2Fr9uHsfB75BpLGezSlFuweOE
EyBk2S3T4TUgn7ZrfdxVWWbuG8/8No7t29Aotuwp7ujN6rZjmO09ciVfrtfA2effn1hAEpkXpruG
N1yE0ZqXFOSKeF4/q8lap604VfD6H0NvDWly/nZhSSMd0SzNtJRlYxQ0bRk24ghaodqrlXwbFy+6
b648/+cPCdnOLJSGWCQUzUuQzuS1ZRUnMRCPZie+9cKhgHniNvjQ/q2gLTye1Kh1hCjgbqMYuXg8
kgbVc8tTFNdX4HLJG4gt6nbv52mxuX6eL32gU0Pzik+SuKmbSrURSeLENzPcSW/tOwPl101c+jKA
0ODYZ2YcnoLFWrKkpCSes2limv8l9sF+zMUjTbjrVs4dwJ+XCRoNpBU1uDu/LkSg9DJ6Wk/S+0v7
qzQGW76t841X//4PZmaNXAvKpxnU8dWMh2yJH+uYaWMKidnA7JvpURbN8sOsjNSIa9DEP5/662vE
W6QzEINKDZ3/JZgjjOLCikCvuH2X06oYqX3Vw6T+bBK15harfbf1FJ16U6H4QWI3Sn9v1IVT+4Yr
FcIROYC9J4Z3ZWU8eIFm990ak+mFnefaqXxcC5VWrt7XLUlaOq9FRuO6/4RbHqrFn8KjvzZueCFV
htXhxMrioEY+/B5NiZWWninEonDbHoxXpCy36t7fpu/XP/OfXV3sujSPI/1J0YDlLb6z4EMvz9+I
2QrIhqSE4UYKRcVEj9LPyKCT8iPRtL1VErgOg5lvQj1/FRMKnrYSJvnWFHvU5HQIaqhyqSE6HUJw
06VdfGi0uHfoE8crvv/8gQcJCfqM/6lQoSw/Q+dZkSSiW+dKBiM3Wixs8lB4qY3xqFpC9aBA7lLE
7UuMA9te36wLXhHgG5+fAWqmp5YgP9oJllLOQDFJ1941OXGCSb5Lss8+p+ma+o5Xr02LXThy81Q4
AcV8I5A1+HrkWnSs6kAG4DRWtrGve0fK3oRPX/x5fWGXDt0XO4tDJ6gyYkeUtV1xZ+5kd9p7txl8
Tb5TOcJmbYLqgisGhQxUEiQV3d8/b/uJK84k6F2UiheMB9mGs3RT6NNtaJnHsJ3c6ws7z00Amp6Y
WpzuPhIFsx4HsMGoHQtZ+typayD5C5+I1GfGHwNmQTpj4Y+VpiEyLzAB3HWbMs+RJv6jH6tHTX0P
xvy/bB5LwlOSb1GxW8R/PQor4gj1P8PB0V5KSIC60dXSkO78msjypZWdmlpEgLoe0iNRJeqeauTw
i3ZGZrp0iWkPgw7J0/31b3XhXpMw/7OyRYqnj8RK/iTzrZLOkUuf6X7hh28d1bh0qlh/VvVfjb72
zM0HYOH+iHIkhrgMEJFnzkTKPW9KSx4dfyz9zRBm94GS6ochzFeu2B8CraUlCxSromvEiUwQfr3K
MeV7dRLYTTPqsxvfD7+Jc2nKUh8zWUudIdHegrp6QHGk2zLw8UuA3KbLO/HgxQXcfZ7iiDL95CAT
97JX3hAzlbYZCHDGQwNkX/8UF3aF2IIx1RnoewE0nWfwdCo4ukH+qRbloTG1Tb46wnzudZQZ0MGQ
AKVnBkyW3DRJI+VjV4Cz81r94AUwxVTKg6gDbWgOMQ21xozeotZwtBBYfxqhPBf9fX2hZ66IX6Ar
iGDDjCNDub64vIYvCqUW4feSH5MgHJt+M753VbvyYq1YWcq9ykbnaS3QJHfo4we1Sh05iF7E4Vli
Ius/rAcIgw4ofC6TLK5sY4kZsCIsgaIoMqANoa38Vpp/SyYy79ocqDHXcSHZ1YYozk0FeKo5T6n8
opk5EUyP366v5cz9/LFCWsBEwoUUD5kOsCYpVuhFvlZytgsb5b4bCACpaQcOu7DyWJyd+oXBxSPY
amWa5iYozMaKjzo65UX2WyjTlSzhvLK6MLM4c/EIoEKtWFc1Y3cKLjcjtEa+j2uQDpXWOkbf74T8
74TaBaqua2oGl1YJlwVsUODngEfOfz95fYVe6YyJi+YWfvo775/CQP45rrVgzt5d1nhqZL4RJ0Yi
bxSMNqMDA2f9X0Ye/0Xr5/rpuHSnTi0sIqOoz8PK8Dnpfma8qcGxFow7WDTB4sgrd+p8+mexmMW5
iJUx0uWGc2GKY//a+Y3k+PAy3slea+4rEkKI6WWrOMzwpTjRf3ZR4n+CmHEpCoHbSOV4bUj3wjec
74RMHZS6HeWPr9ub5IAjmVlQXDQceUqgY4MfJPc217f4wkfEyqwOoVIDEJe5ObKqYGyooLhJnb5O
Yv/kjdvrFi6tQ4YHQUXFDTjw8iymfk+mBTWI65dwWzaiXenJxmt+X7cyf58vL68iUiiSkbcyZYUp
rsVugS8FGKNz4kX0fYVfXoTs9odR/jW+WM3Klp0nsdiiLMOu8chbZxMJaiFJUyVmipurobn3LKSS
6j7ee/Qx7jzVvEmKOjrGOpP6tV6Ez7gbhFebSrpJhWmDUkb7PClMusj+Pmfc37D7Kl8L9i/cHOmP
xtdc2IFYbxGIFL1u1VJJ1zzrE1Ch8bFOzeeIwceol39d3/kzU2QsZGg8sYCwocyd/37iBiBJ6Olp
qqM73ueatVGqrfBDN9cqYmff948VyoHI9lCqOqu9pVbrpbI0uk0Ilgp4yVNQag/dfZzeVeO/58Fe
WFsE4KBkNLklFKNLX9yWzYfUkpXRei2/tV1tW1NNg654GsRDBTZHvjG8tct/Xvs0GYsgZmHmZQ4l
l8U5v4CdYE5r3LIXD/Wz2fXuAE+JOuqH8acpHMwgvgnBY/S1ARxpsENxctSq+bcMO/Ov4E5RwCPH
wt1//bZ9Dhix08UR1G24zTLFiW+ksT4EUrcvntGNjaxy5eU8r1V8Nbkc1OrStFN7dPfc1Ch34s9E
SWydWtRkmCCDQfTdmE1uC+q0jwsQ8so+Vk03jGo3CE27PCoN9DGxfFDlyk0+arjwrh/25THEscyk
ZChAz3Vga+nMaHR3cS3lIpA9sNCNI0hvnNitbkLkAnB0WhuwXcZHsz3GDamaqgbPwLIQPLajUPpK
LLoybf1Rf+/Vzq2Fh1R8pmy/9gbOp/rUh87GcGdzoAwt9pn+DAIpveWXmeh2jepW7WcseAcfuVcr
lexqiPahNt4nICtk/6NQh/dEMg/Xd/fSak9/wMKV0GWsQ1Nld1NoPxggiZw2Guyml7uN0KS9M/Ty
Ws/xbACfvtgszDoTrjBKwkDQ1yOuaFapTdSi3Dr0vvtpvO0Hph1BwUlOUHq3zMPvSR5utVzm3mcr
QfafueUvW451TabgqTHLQjSrfLUutKaXhIpCZa6JPnCvtB+9RkbnKncyuSsfZQRrKiQHJ1su85s8
D8TIHnTpkMs5wPv8G1GCJSAqbVG7pWX0i9ecwp4vvyS1VjFDbKTkj9WvPk872wxVC+YhEMjJBPJe
nAZHj83RRREXYG2XbBCGS52m9S07z6ONAAxfr9Rxl1cFI+wgneGNDmPzWGZp6tZ595J7liDZ1Nuf
kVrzUX4PlXgrFKYSOTWDZdso+n+0fVlz3Dia7V+Z6OdGDAnuN6bngWSuUmq3LPuFIVkqACRIggTA
7dffw3S3VVa5qmci7n1xWJaVqcwkgQ9nhTrYhlP9b8bCP9yE65sWr86mdcD9w+ZWT0OLs1Hpbnwl
kFTs8iv4Vm70TCG7pDHWhQ5eggli+f1fX54fd7r1UsFBco1YBLAFRPXnDyuCeLWuO4TijD7iKFCO
OCzy86TeFkpu/vqZPs5M358Jh3K8Dgdn5w/rrmeQhusL425UVeZlY8DWhtmqRfrrp/nDLoPnQfIW
ZjIcv9ZT3oeLv05cC5Vz6EDOMl9gUc3Hk6bNKZj9z8w1mfuJSn60C2TnMYLVunDXXCFh7d/8Et4v
Pk8vAjm9wgPYZ4L1+7+bIOywFJPohbsJliR5K1n81DP2ytFTBFnm1KaNiGqeybAxuwni8CooL4sQ
Vdwu3zWDwK87QNDbqS2JK7mDuwKqRtln2rjI05vLYDPBhJHx2GQ1HAipXmXkFKJQA+G57YatM7F7
piDtjfpmU3M01jT6qo/hwkSSVobgp72NRy8dtavS1iseZBO/gSZNiXB3k/tNQB+Ze61/Z8CaxmF5
6w2+2g4JvFE26aEJlrvBCqRxDk8erFCJmp976oktsm29FzMNXU4D/jpKtAyxeaucOUMA5ZT2toKP
bOJgMhH1zIzZJr1zEZMF7quwofeUuDfY+HcBdO4p6mt28PMkrwwDRdp7PRJhtJC/tR4vN2YEiB3P
8pOObfk8KskyBMGrPe3j5uDgoNMkA8+hnPYyxiQCLAKSfMVyKa5G2SCpIhG5qKGsC2lUHnuedHuj
E/+qrorhYMfmoXBZB+a9Wj7NMWt2iKkLUzRN3XRT7B6jRrePXmPlNsBInc0sGm4roj6Bnc1DF75S
EjZXgqLFPXCm1yYUr0kLSmFg3raUTd4uBVR3PL6URYNKNAbV89CHm7YL1IHUfrGtJ577VblHqMCh
Vn1KgGdsgg6ztxPfjcjwukkszFYp6/kWH/KXUAxiX0sovP/6Kv7F2uBB+YbDNshUCGU+DNys7xri
mwUJ/ov76jR51U8vw+MU/hvO9hdPc75J1mMOZHYfgWj0ilkNuzzmgYFPWS2S0zzAIIY6JLgD7Mtf
v6Y/bMcoX6RIo6CAoUF3fgxw0r3pu4UPmLdRxT7cu/GD6dpdf9v3/yan5RcLABycHp4GAkLvDzmA
kA4KBoeIs6l0u3NOAeefEY15SZ1Ldi+L6PvL+s9v0/9hb+3N9+1V//d/4etvrZrxs9x8+PK/r9Vb
c2/6tzdzelb/tf7oj//63z9/iZ/85yPnz+b5py9W6bqZb+1bP9+9aSvN+TnxO6z/83/6zf94Oz/K
w6ze/vG3b61tzPpoTLTN3/75rcPrP/5GKTab//z94//zm1fPNX7ufhRmeevlc/P6h596e9bmH3+D
Dnl8++dfmrY3/PxPurXf//avR/7p3Xt/N/+jsfVNKxAA+Y+/xdG6G/1uiHFc2MkhV0CqD3Be1L+t
muffrd+e0KxzBaXgbxf+VPmIqHRoycLU77oCRokWyx50YzqjTnPqcTdu3JFEN/CQFYeyC/rc81pU
sMDle70IN7mtuuaL0rY9mMK613VhiotqYOQimZvhxDD/y7xJWiQ4zGq4xoIHFwNLQhhABj0cUagR
H+KK6U1IFKYlOrjjReARu7Pwfh7LHispGPzlyxSh/gpxerE+oE98vqh7pW+6dqiuJvzkzot6uMWa
ASs/06x/gqFn2qzv0JYqdQu6FH7JqenzSA5DDO8hZ7tohjxYas/L1VgUMLSpOjzypjp11LOwxAo5
3ZbwA6UrE5ixBCOl8Tt/h0FXHSNjxp1kjbetgSV/G+VktxiB33ot6MZphYNqRX+1LyXlMZQgaEaC
EhR494eTqxmchrIDh4Bnjw+rL7IGrF9RhKDQsQfvoPmT08zkBRpahDaopEpJxL4FZRBeTbr2TRq5
E/myQNn/Utsy2oMmLCHcCrvkCwaB6tiLWd1r67F89ge5H3QlfwtHy/aLHrdT4RmE4th5P0DOeeDg
W6Icp8WdAUqyn+YxuW37iH9i3hLB4BN0QepXeti3cKlgsBUShoqodTOr+uUgq4RcecIRSRrW7S5p
HUQDtCUEXcKrG5YuRIRpJ1u0VMxK50uHpdwz1MMhvHRTF0Lw22Xwg1vaABcPVR0fWpi0dnFH+l2S
aH0xLCKATrMKj2E1ILsCl/3eCBqnDB8nBh4yQmjhVlvgPnTXNVAfTCwu8yBGs2nnEfcBJUaS5uje
BF+B6rkwQLOUmqLd3HM3097SoClT7bSpopcRdW4pbdsAb5t08miKPie0RsGQCZGaHBUa0zNEZD4b
/VOjiyDDsAuxVyTqPCrQvgAcIjrUSO058Loze5WgTy0ck109DM4jKo1i5DwXBqOE667W6YJvZCjj
jbEhMhTa0n9qJeJ3ekNYlwaMNhdF0nBkrOrZZoDBlzbzdek+ccmX3VwOwzc2+HNWMI+Cd8JhK9dq
cg+xDuBVchrBd0z2Bf4IzKbBmL9RcERiSosbFJ9ZC4M5LItb21qFxmV8mLCQIyF1Y6YR8Q0BbFa0
XxwMZnx6gSJXfBon76kibp9JV3pXGBAvSFPIDOSau/NI4F4nfl9s+sgd71TTvraKO/Ad4h1KENqd
Gy5V7ko7Q7BSq32IQmUOLE0HU6qxhUSpmqV97MZkqfBJtTE8dMsTCQ0KLYYesZLAGba6Rf/TNLX7
hmh0kJHeyUK3empj7Wxk4oqnKWj0ZVnG8rbm02NUJNHeor53E9L1klxAXVxPfnknhaygaIb5joiq
uimshaSjMnGXogvHXnUQGthNgkhJVAu3XfUY0ml118QNLls0cZZjNH7tcGS56JbKwFS/ci2wCwi4
OouRZwg2NJe170xkMzJCTyjSHsNUUlugAbdX4yaB1fnCVV5yQmEHBkKLNghceMOBd9G3eHRhoMc3
XruoRf+ZX0NC54403Lou3D86htNuhif2zQkmAT+d7nakms0RfjKklVXGT6WLyVRWnyriw+AGF0Qf
pQGxNQzE0GPYtFZuBANWO3uIcets9Rn+COeqBaJUZihWXm5b0pxi1vu5FzN6QPApL1I6dfiwR93i
qo385mFqoWY+OA5myBb9hCpnRm+w3/BU1ORIIwbn0gyW0ARY/SAUVksuBiqRPUYepTXhxVLV5QO1
4da4S3RpbUTSIhE0NxSXsyvmfo9AZabzgSTsAB+svWSDE2KZ9v0dVcbPk2r4hhldZ4kt6wMskAne
IQrUfY4R/brEYMg7TMOzYCRNGonEh7AcNnCq7Rjw1kMXG5sBRz9EyfAUSXnlO/w+JALaKs5Kuw0b
0O0pJLI2m8SkoW4qOxRoq+eh8OYT3JL8skB4dlp5OHM4QuqN9YynMjYxdy9UF11QY69mZCU9wQPP
Nkz6NQSoDU09RMc8VCKav7JwjnHr8yFFF+dqzOQjzu5L+wU+26dkmK+qMbmODZasfuhfMeD1OHL4
sPEFcOMreyhJWG3LKpquFuL7GWpfhoNE1ZaJKIfQJ771pMugBR1fmpEUn41WSMGuGpGzZlnuBZnh
PZzWE0OcAMOouPUPRYm9knhxcscKyq4lAhlzO8CVKCUwO22rS1sxuIADbMaoNSRjvfdF4tzDll49
10tblqlH4gcboF5xEqI4oOOiQwZGMGEdtPJz0pDxHi+rvXCA4SCwJmqfWAQoAwbtIMg864pLxTTG
jN4RnxBcrLZuuCY6LMZDBtqsg9eWS3qdyNq5hWMPVA/Br3vts2rG9RlM8mKMWPHYDlNQXoi2kze8
r15dTaojDZEz4Xv9PdRUJSImaLQDX+psnY7A7Rup6JBUYsxjE/AvM45BeL0hL74iG1kdmqCYmg0J
Yh+lgX6cx0OCENqEh3nZBtNFQKfwuppBR2VMuuqWTUv03FB5M7ihg1Nr11Q1zLdoiAYmjaBnGCub
G4R160d3EE9wknxCmCODL1wUKkldsyx3bm29T7SAR53hhIRgEi9G+HzlOwiBw6ERbT8JkbkoDX2y
hGBHVF5/UThdcQqpVFcc1uy7nunp4Oqqyznplmyu41llrVdiI08m8g2/Gszs0G7F2GGGOLqStE4u
mnIMt7Kdx5QGPd14rAayxkNvxyXx3HSkco20SHDKZ55Z9j4KjpEWqymy+GWCMkU/ajMycAf2phle
6wr3yiYyvIJCua+QnYISpK/QL8RY6GMCh3GJ+osYBPprQ5EhEDcJuAmEK+0WFi9HGC/7h3KI7anr
3JmmgxtP2Qjs7WboiDJ7GYUBVCJhGex5GXrdmkrkfoX3qTKoM4MnlJI63rWCsW1UxOQe1hYsUW0R
EkCVoXpc+rL70kPU7FzKeCzepAfM6J4XzRSkHNXa21Yyr8gWEX3tgewh+nwSPkWSDMI4NNxhuyAs
409ICsJ8pk2myna+HhOkOErtFpddAFA4SzxlnNyRZberApNc9X5kMXvU8eMSLqTMLaHiwl+CnQJQ
hlmEI5Pb1/1uBba23VAtd0E5sbSLxYJfGnuNNT18YX0ZY8xC2EhbU5jug8nA2BzP1wEJP/sYILdT
4ODMzSK+WaapfIvrJYJLEjOz3/gI3Qurai9gAtzaupqh5GQwx+sQNtZmwEAS3bkUFwfxGig6qxL+
00RcOmSAHS+GIMRBwY9LToCnbyIhLv1guZ8TE6ZeFSRf6kphbXCX5FLLih0wp9z2CBeUobpCEc0r
PMSbeG7ugPy9NXK5E5P/zasoKHYn2ieVhm10Wp7hpnoY4/EgZXQDMTdQ19k9TAsc7lGDzE7dQfPu
8/DQsxB7zcTgdIkoMh8DOENGJ5c+39FZLi9TWXAskuOMMS0xZbmFrkXfzVPnJvtCtKM6lIiXIrdx
7cPbvHQrPe6Ut4mYuk3d+uEWUJiHicjq5SthGlEZINGyNqIyJ8ji+4ZLpUztPC031qBkDuTyeJ0E
8+ykYdIPY7qIIryI4doNV6s8ywNGxtvRscCPEumQnId9eacYuFbYHueTMyqy10kp9rFC22DKJXbR
2vH5gTBJbqKlDeMMJ8XlypeDeHN8BM82om0zEfTtFS/YkHkI/79p8cFnqKrYxQtmsGZyFygJcTbc
mXa5HOakhapLRzqFuhZ+VoSAsrQBLbxbasX3TbWoTefYDkJjfLqBwIqDfRZF8VhuwK7FbDrVYG/m
UTyFre+VOF559VEXHqiAwk5Yx+uoSrHguTcKxtw00kO7DyD597yquK8FsJfILvU+9Ip+G0M9fIni
pe6Awe9Tga6v3djL4Rbi88t2qm7DDjJEHbLus0N67y4uYcGMR1/nzUz5KQTssfHHrsFgWtkLxKj2
952IkA6Ogyvq1Bt64u5Et10Nf3SAoPIUhMV0i6s/3pOg3zQoFjsWfvVIpKixOFp64RsI7HlNzCkw
cMA5DkKhNiGSnaqtgRT6brHxsy1bdz9aBwIll9AWMTCrBlpY0lzOWHJGpAM3QRZXUfAANHVIW8aS
OxchMJ/9yYX4AiI32CDg1dAPfZwIHBXqBGOgwBt3yYQfXfbtwO/80f0Nh3EMYM0ieohOEzSG1Rip
VjVixjiSbbjfPDGoxq9c4uPywtl7uAwaEeucKfJUBjjm1lVfprqQzjF22+UI6T3OphJ0HOL6brqh
j3BkLNnNMhbJBmtafRcEi9nyHjRlF6pohWKnl35wl7w0SEHMZkd1r0rV7efABHJMzYTVB8dvnLJh
pePYhgvvcepid9eWYXU/dDNiGMQw6zW9BtOMNbNzXIjuatDdyGhFHjckbbYQCOieW+y1JT5R3iHb
QGLtwMBpOMaiabyGDyq+75nCmEeFjp+wcHUXfR8yBI90MLF2kZwfTJKoTIyCvHRhtWQtegZ/c00Y
P4VkhvfF0dPD39ug7hYDPhWuYZevN5DOuCq8PcLDXETGOM8uVIEXf7dRiWSp0A8QqblKByT4TFa3
01XR+FelsEUWoTICO7+4RSBTcep5R27+/h/u399xlnEifgochOdhXZHsjLiAAloeaqxemQ/mBkhu
u1zxJRnvKre7bxtE65yRF4ssVkgOVZx/gF9ajQiiKfIPPXKYd1pF7e4dg4lViCgm3y4n2AgC2Kr9
aEfI4F21StNPkFK3OdVlixdNFAoxQ/8UMmi48P5VW2fUEFAHbXN1xmc6jT2mwSqKCxkgDYdPOWWj
MZnp6+XiV2iNDWuaBXU7bjARmfSM2wxFLy4xLvY9bv8IGVIofSwwEgCt+YDj9MV8ADesNqbGCI5j
03yYsD9zeFHSGjFpJw+pkzmYdmcHaLtD/+APZGdGQJjTxuSEstHm9gPEYyqNMmSt2XPPRbBzRqIx
2g/F4zvME7jjJ3jUcR5fUZ6k6XedHfAX+HuNghv/jPaIzh9zNATGR1lRiBn+BfkMTrxsGg8TMqFN
C/yMqkxpDoavzquiOCV0hGKfDwDTVvinqB2gV7Gud2cIKFHFeKumBidD2yDPMEYTalMv0yPFqnZ5
xoNAdfUPxdJ/fceEBnRNZgFOSkgs6pzPmkeoLPkZGIJyFrEV1GkPnm7Ht1LZp3eAaE6kTrVqxgu/
cNwvgRlAP+oJ1MqIdfAME00u609AlpM94kjCnEfzsuBGbIYjZMMtxIYK3ACA3xm3xBEBc+tECNSo
ndhYp+Eyl9kZOvKNuh1nF4zMB/go6JD0lOpmHm752BXZGT/SZVHuPRw9t0hJ8/OPQJJhFAtOMtp9
7dlxl5jo6zuOhFLqKJtDX+alDuRLMzOVRxRuZVF48dHDRXU440gFl+BMgxlRfINlfw4mjRhikNYT
7c+AUlWSN8VKZ18iHCSNJglgMJxmxE7/gJbcGnHhnZ7FI3ycr6qOOLChkR8/YEuVETZjVYTxNNIn
Arv/O74UYxNNIyOS7a9AprqXy8YzEaIHPRxI2mLKdDsV2zPatJjpBYUXdQ4oGSFmK+QU9VjZCiVh
zxlNkndGsk8+5BBx1JSXuHrSdyAqCvHI+BcOFWsOvsx5EkJkddL5WzKbeYcgufKWFwV6oz0Ni+qf
o1OkMODDmiS+rCxBdJIqmiP6ZwocjsP2O0yFewEblN/SI+Z9k8l6gaa8pC8fMKsiiat9X7TeJULg
cIHMAKs8CkfXd9yKEKTNLXWR7JwFanvXtJcDc2MEV/8RxEKGmMkhpqhPZxQLIQhBLhdiEK75FzBW
NTEkBdaAplvYmmgRbucSCPn6L3Zg+mQw92SUanHkbE2EqMuX76iWMoZfInfF7nwqAX06A/BQTwTL
jpYVzdygZse/wrhki4lmbBnoxNpHxpAEUX8GuWD0UfDLIuXGVy9oNUKHlyRHTBwoXWsVUidK0mcq
MBPcQckFWuBtn+oEmXgr/NUF7pD5RYEYKZyqs3f8SzMq95DgkOszBtaIMNgComnykAR654DHu+TR
80gdXO5/CooFnfVz0pXR3YRpaKcw2G1RgclxzDYDrjTsMowhq7KZy5s68PqDcpV4sdZ/mWkCiKxG
2oek0YGdeWHTkrJJg3bQuUw6hWDEX+FoMZ23vOrKi8KV/S7QDYI0CglUyi/A5/4LUNNTo57dRubf
QbXJ011aNnAIdXEs07WIZH9G1urQGzYVFd2VgFM//RXGJhpvX4Jthqm0+hT6jr9O9OWWCg+8WxN5
J17TJRsLBOGkACEOkYSYMI5F66YidvDqv6NwfrzYB/z3YMYuNpdI9v0BxTnAFk5VOUSPZzjOh5Qh
HaLmKeHJ23dIDmYI1jQLTuhnWC6gOnyq4gFjD4f2DvofhB8h/3CcN+DcaB6L6VlTOe9JVSxf1DBP
uxWuK9oRvkEQI3sR+a9npA6INmgYpVzv8yS0uwdRKq+8yYj7UgqI1wTahhyobrf1DCg/4pD/iDam
OQ5TKL5G3eTtNCH7E5BmdVNiKs14C9q4thFy9X7Ad47HJ8yAKyuQ1GeRZT43lh6XQCcH8ExfvSh2
tm5X335A8CqJhkzZCFTt/CmEJ9oBCUhR16Zyik1aBgIJj6HXfkf1IjA8B+6oEFQsgzrnj8geZk2W
kUQ5+Qd4T/e2eRDz4twh9gVTeFd++QHzdT7rLtvSazPYdC3iJwOsReo6som4XQyG+zPmN/EVtYum
eylBC8VjhBvBr9LARxZePHCTl0q+Ejag1ANgVD73od2REjjJCgnGQ4kU114rzJIYoUscfTK3wMoC
bqO/mcOF7RGc9g20wrgdwmKL8K3bWKj201jgEQq2GsA9BBj/jA26HI7xqNYWlezADVeA0CTWgieZ
jmeQMGwSnmPlRDEPog73anQ8gJUxv3SotOkZMgTRZC9IOCN17QwXBiA002oOx2MyeK869n6jldWv
hNs6kzFBMKTT8ssmHBZQK8nDGUN0AYnneAumvRDJfD0YRAGWSWBORFb+9gei6PZunMZxg7CdH7Bi
WSMhnlD6MBfVdIwUkLFWooUpDlFt+AFk7AAz5INwpizS4bhpGO22i+MonFeBO7rF/E3X5ddutDly
ML1LkPfI+F4xSO0F07dhYIjuAVS0acJRpWcwEpFXl04dBchTFJ8gw4DFY0Ra4MATDnPJ8Opytzgo
YqpNh1RN+IhUk0XBerBuUTWZm3FC31Iwf5sigTjSuJtPGixWOpTwHmbQm3envm6KzxOh1XZ2Cmf3
jmQGQ4VuC24fopKK3GMr3eDv5hlvABIN7Xq2BCLKgJy8Y5uyn1gWal/DwkO9vOUuQILeFmnCGaIS
Oq53nTO5+xnHpC3CvB75xOS2nYx7OSsWXODO5CaVBQ12UdAZ+HN8KNrcYL4ugmTZRVA/Yqbn30Lk
IyKKqYbbZcIB74yJQlizDnvoeV9YCA0LY7+VoeVpVIk7W8TygPNvfYm0L4TdJQPesKm4KVycFLCj
60de6+b0O/C0T6zMItw/W5C9JCsQnHBBowYdiJOLCEho3HYLOMI0jEh9Z0j0VbViXOVxbPOOrE6V
KiSWSy/IhzZowEg5kOieMdaZghEbgPh9wlWMKocVbAUO4QBKd+55HF98xFuhmt+NRT9mH0DXRVXd
xpVheWmTgV28o6+Ik0JvEaQ/F5Et2FGUidlj4cN+xEsnBlTBkTSF3w+2OwoEZ0VlE4Y6M+2DoV+R
WQEVS+bCmo8ITsCzbue/xDjJZTTpyVEYJHECwxd5gz6HA4n6et9R9q1f6nt/ia/cJkoypCtuK8wt
ezIsl2cM11YePCICqAfhkZeGLlpxBncN9kSERMbqAZwRVoKMxoV4PEO9oJx+w6ShgA8VTyNRHQKL
sTNBv/So1OTkKuHXWFTBpYWlfwm8LfxStQibVDCb7Ru53rwl0qiLADHP5cjFXpcatYQTfR2Grs8L
rHTgjNGSxd3O4MUAI8Y9jiBxByvdGSguWg7GCZeZChD1CdK8zJG7V+zOsLE/oCV49pPh+A4da1rF
N1Ub4dGHzrxN/uLkzAucjWsAvjA3QGKz3yCoeFYtTiHkroJkIR/nnur0jC8XEMFAyb2ok22APbwD
zcU8XrNO0ewdbC4ir7+rWrtcB8Zp9wh5cvMz6gwip73FyR/teToIrmyshwkr6ApCB6UoUhKifyl1
feAB+XdAmlpUUYIsfHNNvDzPYZl8egem1+JinArw7LltF0AOTrE5I9SKL90eL8DmllfYoRCa9/QO
UYODpzcEk9UR4owkx0VX5GPUDQgh/hmwltCPX1thvjo4G67YOL0vmj65/zP02oO2LKuQzPsBwe4q
pOBWk7qqW6AThZyRSmjCb+9INmodrgGsIZV29Gna1YnZ/YC0e5CZGWJq7sGEIxCcdSQftN/i2oPe
8QxwoybCO8hSXZ9B7joKkWIJiUDKWvsgdALhws9oN13VmgP8Vn9AvAMP89OEZSFVZPsD+V7oZTcA
Jv0d+A3B4UGDZP0AgLs4OVCD8NEEh7M9yKEpB5r1l0i4jZq9U8p9AuAD+PyeLKrIVQQ2+leouNcI
FCyNCO0d2mevKm3+AxQHqfnFT2roi1dgHC2c8RSFaWyv+9/B4+Cali1UCvr5Ozw+8gji1Z6oCJHq
Q7AaQPUdwiRNirbF8hgHtlEbDpkJesR92l37LdN7A/5nGyIJlEIkE8C36wd+n49DQJHK6HgXvC/6
BdoIF6sXVKJvYdXZVEUY98Uc8v07zN4B6UH8JtCSSC0vHCGIaciTdcEElfGOuetiTQIUCyKEsf8h
+5ssCGYA+g7lrA8pIp+h3gKS1qNr56jmQh5bRN7nxoVA9wzFix5qA8NGeq2KSO7+icnLlZc1UDcW
sY+5tIGWGu0eBdqeffiExokCxxlZPjbznM1BUD4mCrcI0luTzEP4bdbULeJnf4XYi8B5gTChBXno
NA8zUoy3H+B7bbvHZobkCti6tz9D+IOHgo25swF2jurlZyw/kr7IkaGT1q5YU+5nR+8UhLh7q2NA
QB7kG2d8v+BmfCCDrbfUlCSDKHMdLGzPN54voY7tqjcyRm/IzdZp6wwj9nvXz+rC7W9W0N8dpcTS
rMYbVY9gDW0ARreay6uf0P8aIaLPUA49Irl92nQKJPAUh0BEwt0viQDMNXdx4dZZVYVvHHqNXYzC
vL2oIpbJqnSyjgbwFjc9AcEPAU2DjlNkJYMbMEXoZsvEvEyLUW36WBb5LxgCsehdgwMQKnz+hCaY
tUGb76ihwqwHwBRD6OKBEOhV1gqTk4OvIsSVOEkg+jQI6i9n+gBJFkj4K5Mq/wWHoJ0CdB3HeWea
p1OgyDXXRYgZt/tmHN1sPnIJYOZ8YN1ddKfAzmz8apI3gIS+0oAdXFp6yA8GOHqmGBZJh6tIjOzR
GWtnowgE5kEz9fmZanBrFOZRYZpTCbEa3rel3IGJL28+cA7G0xCx2TD4rH3evpR9cnRhm/xMS+N+
ZfgncEMwuo6dT2DclO3VIKN6W1hTfi6CJn76mZFAYThuD0c7/PBnjMRowyIda2YxPLrdLYKoJE/P
3IQydXExzirA4JYQNBvU8zYeK+RoOteALZB6jnPrKVlAsrlW8kNc14gN+4mtAJSBQEdkfmzOlIXT
c7sZXC43Z96CRcj2W1aAZu4VEGf9euYvdNwWW3RXlS/1UkSH7xyG1mI/kKHZfCcyJNKWj8qdqgs5
I6e7L2R/TBBKfCg9+Kp+SWtEAV7I0ssDNDnVaYgbIAvWh0wIK//zmegA6QdRiS0JTgpajlvXUXVa
4di8np8xvq68B1VdNsL5vjtzH5DEYCSLSXT7zn/ELhKYymkm+e9IEMjnCRQzZZiSdf1AqCleuZ3s
ZgooUkmNKfCmWwvC0OXiK/I463S07RNowfYAmV6A3GiML03rIpgYyU97RZBcPtaRvvRLqTIHc24+
dHiQwAOT3/ptl4Fr0Nkv+RPZDjIdRtIiR9zT+UqiOHCWQL/fYrLDVJf9jk5hYbAzawhjgRwG6ATD
62XlVpwELHRckxB+FKeBQAAFF2eGxdYSJ0LkfgBZ8dzsf82zLAWdMTJeCf/hnW1JwhEcyd0HwiUu
p8clwt7ii7U6oThgfsKNh6KA1HeZRlJ8BCX8hACY/wHxAtX8Loxq2EkbEmzERKftOwMzaIAjXSjM
xQcGBiLcLk+UUvn/nobhFrvG7D+cmRgPGWyhcpz8l2zMAInT/ejGyN79f8DIFE3SbQhxmmwwywFo
47R9J2RYR4ucLoXcxQLyWK6wJf8gZWwfi8xX0MW8MzMwFaVjGyzXQiBala2c55memfkLAhvmTeX6
dx1kirgegOD/f6ZpCNiL5y5iSM+GQOZXVA1GWJGFA2Cjd76mU86V5hDulX6wUc4wbM90DW1IsQXB
2m8/cDbGcrubfZp94G1gApyzjtzSJYClVjuPdIAk53/A3zRRjO4MS+ZMg7jdL9aKDeqyRYaTBsfC
0zanX7A56BhnOI7RBaW2d2dWp54wN4cgdVFLMCVXhQOZyq/onfn/MndeS7FjWbt9IkXIm5tzofSZ
eLPZcKNgG+S9tGSe/h8SBQkUlOnuixPR0dEVvauigERaa37jGxM+7tJUx/6cLhiDfkNub5raP4xM
ZU9Thhtu1VibVjV9tjloy3+f9FR1XV1Gen4W1dZ40pf8Q75MewYbGphhOGjyhA7PkU+g2uXOYKCs
Qkz40zBC2gzspp/xYTlnncbAbpqA6cMzQozc8cbggX5MfaS8qh/ltFFv5+SnVWW3Bz5ipvCPgh+r
z+/wu1/+OfupHId+8hieHvOfMAm5+bWUNyfGuDP8m0oDB3uf/oDNEyw7HTsKOC79ZQI0Nu3e7Mh0
XlOgQGrEhiH1zX+aBJU+yxr8tMFyn8CbSGlFujoBy5LBWrox0MAAj9TyMReiPOY6kmUsP2RDhsrO
36zLbDZXvwREdAJ+MZsAqVea5ZQRDeWTp3kT3wzanNp1snZYP8V58yUmGmpKRPzVt9zLYqj6Vrs2
R4b/WcKedss3138fGfl5Zbisk8gv5tyIX2oJ4wL0X6Zn48axEIyxjcFb5TFMaxN6mO8uxpKiWah2
314h6PfpEeEQd8EsW/6b9Igy3gQENpu/TpAqVkgAeop1xKVpMVPSxwTJTMbvqlf9fA6ROrVb6l7J
yqo4MvZl3ED4Fz/QPjAqypnhvUuTzMqjW8syTlrluXLmD5G0PyZJdqGe2ql9MYdJGju5N13tcHGa
iGqRoFkQsohP2QlzEVZAbBDKXwRLRliTXqQwzOdH2tqvk92olDeqWsBLd0G1/DcBU61WtNYKAb+j
d5RVRJivP4uZQMPHWzYreItj1MRR7Cl0uqr+E7Y9xU2MgcpLeXocJpbya7BYwD309t0xdgo13dqn
g6z/pq3/JnaKleanYtRvkicRacteN/v1h/Sp7ujlRFyDlqaXFxvL3Auz5zbSZTmfYr6PUwolsuae
v2+GvY9BFNtVEuYrTJj/szRqsIrowRRMufvK8E8/xFKBMiwZGhenaRjeJQ0ziiHVPPfzjEoRZbkX
VVpdkN/1l0PQiZOxLx+NKa8KIeQ3sV5Ps83U3st5ITefZVYe8ziuVT4QXaTUO6c3+dVrfX87/bJ9
klvJQHSKYQ6rObsyFcREnnoBUmsd/kGGpYXs/2ACcvJZjuUp/bgkNCvcvw+zhN+xf6ZkI9FLoBU3
AxVSy1h7Y2ZcpbxT3mRZihgZiQedusimAcdfp1ihBdA7DPXmQ5IljzX+3xDeDlbcXwK5gj9MeZaW
w4HXaX6echbdzbT6hzhLjBJne1ZsuX0XfC9T5XTC1/8210IFaq2LqrWXhtddaeH1+3xLSPbPXsIE
8VW8VSX2FhXZIejkW5FW1eLvE666YstLHu0G47dCk/KTnMtKokNb6ed5aUA3d+r3GYOfoy6nNZ8c
NHoHhD1s+M1yef0Poi5Nf4jTqxpaldVxVd3t/j7yGuzKZwOgZ+zm3KseUDMEXb8oqu4kqnV9+1X+
lXv09/1es5amSP5pEEaZ1likdvHwGoapdXUYWntkraMM6/s+FYuSzlrWceYdGFuN7szfH6OxpJII
DNHisEPon+ZjIXSfWxqkayz3UqBqXpKytk1Y4pNskzBvF7EZJRf/KDEz6wet1rplopYnfdpyWZiC
s9EbxRqCqTqdw7PBV26FVD5Uun3hMwJxZpauaeuzOUMbKsv87jRF9H3IYGjzwqvXnAT1c8nT+FQS
qLHEhzWLatbwrz5Vqf+rQI3z2Tmg2OgeQzWD2lncQ6x9Eqy1OsOJMaHZcEzXGlmvz0j5iv1/lrDV
5PNL4UG9/ycJW4+Hxc3jqlnrvTqykyl3TuaewoeoDZBIHNBuHNM2Xw57fJTa9/eJm55Uzlptr6WY
7WueEo53c52hyUY2PUEu3v+3wZsUqcpW8ur74DV8MxW53U7f92Pr4RjAZaXF0IWy3vKzFE6JeLAj
pBSUKoji4r4fv4vWUp7juDRuErctVnMiV2uDB6DgMIAqghtLtMbiGMZFRUiMIqrDMYyL5OYnBuO7
OY+rgxiIUIGWTU3JXuFYOaXYFlb29yxGoGPrlD6ncK4si4EKhimWqgCSV8An/1U61zHXcKVCX7xL
6CxhXxuWry/TQITuKBPJviR1CE54s8rr0an3kES7zwI7BwR+Y9oNi2x06W5kqe6H4E6vs8dimKJT
wjtSk/uyddZf5ndheBv4FpyoEuWc2P8ix9PkTiE+r1TamS9hXtKwhE5KkqvPAj2thtFRiuD7+1DP
s8Zp9Ycf2r/bDPX8l/GelkXxpil8Rnf/ecZXZ9UPqHp5/zHn67XRWdSSY55Letqu1DFa63Zl/nwO
/UJvNEi3+9FYPSd/bW3woMik7VfpX+nndexGOXUV96sMEEsj60pBCuqRoVaa//4HUSANX/s2i1v7
Shse+9zrJirT3iiRk7pzj+WTWLAzAOrLQF2oUc8G0iREhRGrYjc3W5JAOxVWMSxf80E9r34Oijwc
ji2Xv8oITckh9bYuppjQKrKbIDPu/yop9Dae79jLzHcAk8Fq5rzQd0pnQ3EpXb3PC01hakDLBUVD
8kJZ469aLVs63ASXVp1Li2pqyHyeGVb9gfSJJz5vggUiKBDYNjy8DQ4HJ760hLkyvEnNwm7E8ORd
dhh3QbBWMPwuevbSLGWzU+gVFDetA2QvKpU36JQiOr741no19eHizB6n1DtmZXG3mzo1ojR+lmZ+
UzG+zah3vE0Tm8Dr3Xy0r6wufU4Uaz19DFv9+9SzIZj+TvjRrl7TRClUL4Mm304tmylQJOZhjBWd
5RmyljTtnl5CxbAezmuTlfOFw2++BmJlS75y1k+jpoRbjFh401fwab7I3uN7UZRsAiFibKSoyt2o
T5Nb3a7vDYoV0Llh61weA0fheFu1qw2mHlPoaDVevii1TNwL3SfYmePHuiwlLk3XbxJIXQ85B4UF
Rri/jyFlsJpd6bQXr1GkEdQMwAtUV3MeSZCsMY4O2AnaWdQzpzwykf0zvR9X/8NIEsdYtELkMCye
c0ltemH4URHdz9kk4M+toMf8aTYpYNUWo9aZn2eTRUUpVTFtb/kvAsoRiejSMIIfn4SUnB6qlVXA
+HwWUCJIuVNbm2XcryElwZ+28IKR0dxXQaUjul9D+jRFlWbS3yrgWKNOLbvxHguzWY1x6Czn1DK0
zW43CMtcliKqz+bYUqvT36Yp9nNymfdWeTnUlrf2VNG6U3FJ64dHzxjC69f4cogVE0xVZjV17Afu
c4nJcjBxZWrDN4vRxifZpeFRdRJigFiaskt+q60F89Xn/LLrdXk7GnLtssKDhHcKMdukkldGzF5o
qCtnNaCehj61xIUjh7QolTHc5tB0ixI90DHF9Jqh2ctpQmWfFfJ8yKAodPP7McjU1F9db2n7z2JM
Z+ixSAyKxz+03s9ZZj+UjDorNt0zGhlPzXrYNf6o7fPhco4z25wNxpXG9hR0senGMyNytMjb9qyR
uY1ea1FzlJl7oAZWW9WHv8oz7dhO1godkqsv88wyzbJV5T3OkaYcRywDtFCp23nfXndG/O3YovqQ
aHZFDlCiV58mmmGlxMuyGwVDKWJNg+vJwRCoDI7ZJjcB3HF16rl2nhSPftd6u2PA2QtPWgkjuQxl
TGKw8b8+5JtSrrR3ngXSym4drgCWIX79bcZJ1XpYRl6Zbt9nnLlpaETGw68vc84wHy8E9Mfir7LO
IpEvM9uKbue8Ux3qkcZSJS109apMNRPuNKzdvwk/9TLPWVJOsy1N8fiiK7iz60ZdE6cl6w8Nr9bI
0ikg+DECDfyqnO7xv05DpdBgrbNSlod/nIbqXnath9nJHIh2KesfKSnnq49ZqO4j7BqMh8iHtBob
k5z6f5OHsl+JPYe6gwCDXx1vrMH5YntzDEc1mf3w14w0n3tmx4g0ru4paTvuX6akyLAE0yH8lXNK
quOzTO3kYg5KHfByl35osTY8G87pJTH1Ap+LdH/ZFnF4976cNop4Yfisu50LasbI/8INgk7gx3TU
JsP2lH1iC1iTqaz2MUQtPbZHh1ml4LwwUC4+x6kRei+Xz8Jy7rCVOg6TWLZ/vY1V8ZR6bCb+OSer
maBe60nj91qM7LIp2k0X5fCHrwlrIrOSgtJt5ra2D9ziDM6mSlQNSom73lR0a/1xjQV4YjN0azNl
rlKV9gu6moxFXoNXVVLLhUBGV2TSRRF6xnZUyA7JpbZzCEsfcdMmLKyZmnBCYo8Ji33axRzGEmsH
rqKmtx8C2YIzllSKntkd3biDioGDTddNC+Oa/lBN57zzPWh7s0fLN+pXvaf+LjBpsPvyy5TWTKLf
LCf/mcZdsw/1eyk+UcyGEm9tQXg0NqPgl9i2EJ2+1P2RUxC8SKDSKSmk+EdbFsoWC+33WY40leps
P8eCwTaDuVgHU+IsjCpZl2397bVgZ/JNr8vB33dxsxw6M1g0RbiXKfIvc9Wj8fg23u2NuF4jroD9
tk4M6zFUhXYYxvB6Dnr72DmVLa2hefA27DWlvlkFVWGiQOluP6S+o9a7ZhfXV3i24Vv/SH+5N2xb
E6f21wFwGXiHNFLXUwYccklMFTlYznW9oOA+rWsBHoky3DI25wceKmdN09zMpqZsoa8NVi6v/O+l
YUyioXqHIMRe2xUQdZnl1xTiHuy0Hln4TnlPV+M9cAwV0EFmuczU4pMgiJpEOciq5CyknHKh6PV+
8z4rTrzhTJODbal7iGg7DdK7V2FcK6oxWpfpKzYjMThVWA7LQttGidiwYA/l3qnVa0UrsrN3STK/
4PlkzATzjgG38em4Mp295Zwrl5W4CwctocPqWG6g+2e18d3S++uRR8WhyZ3bOMVsZfjWz3TEgfAu
ci4bFSJZy7CDjlm81lp9PHCiuKTZ9/Cn/DmUu2tpEOu5QhiMUzOjMs8A5JrtsUvI+WSK7sQUZxzT
aFs09rbbATmheoSN+JBJw/JuFbrWlsV6yblpyBOMfaDFcJmykJmvSnnNpyWanEodsTj3NaOWS9PN
kBRgfRjv56waKPlejObhtY1oRfXvHnQNzXmvnbASHssItZVlowf2qpL4UVbDCX3q7ALUoCFz/yPD
RsCjxYPhFmO/fI2xPbNVNx4SpNfOokL1r1BJHr0gP9Q0Dd6IsOb+Yi/bPBR9hrZlJ8Uru27Bh7wf
GrJ1R+jNzrFNjlicaAxp2EIDnRkebxW9yXe1HPCSTVcG1EyI+QJa/7FopRXBtr+Yq44Gjyyf0sm2
geurwJirCiGUXYAKjnSU1jonlTQqfsxZeIDVKvfPA0mUe0NVeE+p+fmIz4uQp3nIfep6PHq0D7E4
hsxgINAjGQ+ZWS3KEOmzJKKt3Krfynif9km3l2wPOYpvexgJGQN8EpcjDluY6LAWCgjTdipMWspU
hE/KJRqt1Vyc5BOGYytjh/DRy/UhQlfKfh+mPiQZX8wco4e2chGGabYOJotJneDldUaDQpB1UVWI
SOlRFRFxe68YJWPM8ZE9aAKFVLW3mYqtJJ9WTiX6u8zbznXKsvBGREL2PrOs8FyYaBhea5Wvobql
huHaSjCcTP3KOVnHCuOirji8putDTSksqjxuCX+ULZHHUFGXymWihQ6P8cjbJ9Khyah1D1nfuRIE
w0RnqtSR9IppEPXLLATflCzajGay0AyuXR/C9xRiOPALdjlZvcQ2C9O5h0QcpGE/+OI0xcFz5WXd
Q0UAvygm211Yac11nLMtayptvobzdlTvEXZkG2/Y2KrFWEIjlNdlo1ogO/luG/1ujull6kXrOpGu
XqJ66gl45xru/VNOH8chfVIZGFnRb+a8fvDDU0tiDKoPjr6ORB24vpTvQj3EQvY+vB/qgpE/EoM5
wa8x5kXYxAaGSGmd0MJqbLdNoRGbnMpQrfDbnA/yAsB/qUZFvdBxiH7XKmLtCvLdupulZn3U8AMu
qgVaC/uMaMZ9Dvlr2VnoQ5vtpNGI+dQZj2PVPSf+BFS/4yRdWLG5ZJdlt5yC/4xukIsOXN3IIXHb
yCN5iv8DGnH7QeXGZavVb6O0urlB6oXGE0bDS8PCvfcWBciNZlwqujUu5jYp4WW0cHhJLV4rpVGk
b6t8lNDAat5ZbvsHonzOIxopHya8S8anGJNeSAEY0fZmQHDqyqR6awsxEk6eetH2+6ZIvVOVE5mt
6Okq7nxz0zrpdiYHeNbUFD4MLByS2HTheG0JHqBi0Zd1vNIGnfmzmZ98gAj6TlY2aiDegwQap4NO
YhLwRzN1tOXbWqC9aTqashNOIEV5wnvP1BZ0NYINh9WL0TiVpWgiu0rMORRVX/ACZ4DHVaY1w+8I
A79jZZkYkLyNge2aE2qVNs7qBTXA/vWoSGjz+HqpYatbI5V/JDaN6WrkPZxUubam02pkNBm7Ansf
lZfzxqj6vWoPJzOGgC5pKwdDudO6dGOo4UJY2vqII6R+D5KcSoso6/tTNo+flFBWwpSJz8zK7aGV
3U7QV/+sBNtj6Rgv+F3kEXukFJp+U6fNMg6Bl97TCiad8KsqkW+EkH60nt7tmlGanE4TucCqS1cX
9UUx4sGsE5NvfvnEpiZmfYVkrylrqthSHP5MkFxyxmNPrTbU64q63xDEp058Eih2sIOKaiFmu19B
OF78GW5gl9E6LrrrmjHabqI6PT+504sxuwslcc0iNy3YTCXbOgmkvSyGjUkEzc/zmXooKYECKd3P
ldsJfEg1lRupYS/ewA8ZBk9nVE5Mix08dKvddxBEjlci0/3bmYPoTFR4mil8ilDatkhCxPe8KnXv
YYYhFLXuGaHKqyMQwUya2n/TapRogCTESDZiDvHBZgQ/YVA72ffrhVbwEx3wJRq6seEwmm7yLBeu
79mP6O8K7qNydnAUdjHmWFDXheHkboHX9kTnWg4M1ZlbcxSL0aqGJfsdsS/xZL0qC+OqLpL2kLZ8
h458hdaNh4ZG5aV01hjpriBEPeiDwpEpZ6210V1OxIWfWNahLxpesjDgHlTVNo60nzIHxZdicMob
w0CnwaMof5zBi6rOzms5GfA7DCdlkP2wSgqlkexc0FBLtxOIYeOeXLNsBld3O9w0hhQviWmDDj1P
07bjvgyl7QRnjKnvX5Ql2hpOJZeKIz+g2meWPJWLva5EMBCdFYlyLZJ8qQPPY6UE2kg7Y9iPU6T1
KbgxXRfbKj+U+pLJdXdJNR96cqRCriuetJ04DgxfNady7ddfsRwsPOZIpCr3x06yLSRqQthdnnvJ
LV9ssp2xDl+ul5Y/qVE7/t27MF7bSSnPfeUql7e5A/Mzd5Zn1oO9wbcVH6MZ9xCy/A1PPftwaPKH
HWTZ3GHW7NRZjRatO4uO2Vvqo5pKerVo3FfyQ0J6bXYZeq02GJdT1Q7ecHrTUGmm1bsI244e34SC
IM826los2ix6onGp2dFBE/HJsdjcCNI9yNDVsdz8ioVUVbeH9U/3w3c/SoPnmnNi9XfoivbWeKkm
PPbwO8q947gzJWJgklN8y30PiqCKPcilgXFMki8MoK51y2DOBaevTvDgf2MHKX5JlmAe6ZHI4HMB
53s/oyO4TaGueVC8q0VrPcWB3jPWrAe+suXgLkxRerySJOThe5naFDQJkydlY9g97ZWXyrR4QUow
pY/umEH1vLSmbaOMMNM0lBL4oL9FS3yLE4LgjfoBL4n55hSsWljYjVEuI35lV3nOY7KUwNCnOvUH
2ATL53nmL2Ipc+HJ+41t8QQ9Fqz/BJ7YUnVThXW8eIVPJJtHiZOYJelNgBnSWLxCKB1rKoeMt7Rs
ns6167ZEVyhoI1bF8ti+LpWDabb1Qf4TlWLWLU88+B+3aMZoBcz3K6qTfHdsZbe6YXPpRwUvT7XW
uZydIktQR9aWq0325Biltok0Xs9TW/sdtWIX+Fw7SttOxV5AqV97A/6TqcHNtxvOxFRQ29tTjdtK
TnU17JGTvEVZJNFtoW6uun4zN7vVUt9jOvo16Ar7y/9QRs4FbzbKMIkYPKxU/rpIm5+DnD46KHWq
hhosDvyJdEkMnQgwCje2vywN9SJnW24RSOv34EvoPHGTpmw9NcLzAE3iOKQrvS2u+b18avA7unIo
2FhiN8hqX1gYL0x/17L5swuzaJHFdzMRIwast1wzZihGqiawlJe1NpmyutF7elset3PzJjNqjxuo
uovNYDd3yGdGJjYRgEga0OzEyYxnNSrK5075O1ImNGtOwlJAFZCCOVcEkfRcel865laIOFFLk2+v
PXPTH5PlqHtU9z+iM4NvrKu6RSMAzL2KpJOyNfG19+uvIZpIs6gRN5bKeLpezDRNQhl9Hes/WahQ
rFOtPdFl80Lkcn460zWkq9Vad2e+plR/JUNxMyM2cZCvzGbQqY8PyzGvGbQQeYz8jqkNs92pvl6z
nnvcVwm3ovcldkTHC7+Kdt1UZFftyh3t8mZM0tqNY5Gt0yK5SEzrgdfu72Ov/QsMBylzyE6aMubK
LUknHLvkZZgbi9bXkrUl6l3PNs2eGowJ7zoV32c+BzT0UR540U0FeNoIG4mQXaO9uMkNoe4TQIQZ
14kNKWF9X3Q4luKzMV3lVvPAZsFhY4Wj5mZaRZnlbUO+HSC+i/a6SgUXuakonxmAxQ0767Yxm2YW
LK5zn3me0EItRdF1as33vP7DNNlPxfmgbu1Nr2P9tbke6Di5A975yyDmjWILRkqqXF29Nuktwdip
NPInjbf1JvpRJoA+jP3AZ5ZyDLQbKwOtm4n8YczMN8k5T0dx4iTt/Vy1DyWLZ66lbMzsJiqbcf+C
AcV86ZSnVu9JoK5PkgUCEJxMXfc0lfDHzLwKZJsBX3tNU4qGOpMTwKCUjlHMeNrVSxzPFpafvLGv
HK/c6JrTXUx9heeavmr3GyWVxWmccYya6/qSQDPSBxXn5VliHewKw+aumgzOMkPieOzva4l/k0h1
im5U8/cvRf5h5ITu2aG3RAcZcdmE/J7JokbSL8PuLkBqmDdFsmYELhb3yJTyBdrazn3FjGiyYMXQ
TDwHaYiUIDib+/4zbkRvn7cLet0ZOcrt/NA6QX/ux1y2ZwNAF0x7QUc5Xx0BJMMrZODiqc2lttm2
kVV1NaNIqt6tqs4P13/GkaiRIT+2woXh1VcTlqQ44UEtm4wZzYsnYEKT/Di7UDRB8XJyBThRtWEf
3rgs/OLbC6Y0Knjih85wZ1RpYLEw+wROrZJOlNRC63xElpISgUPmHqkluw7uzckD855css8RscDT
aPo66JSHWS4wZmoBMlEuj4KBNMA0Xl5ywz3NRi2+IUyjCvTPYKbcs9dVZa1m9cBboClTTv3aVM/H
Pj3xUUG4hkj9Q1obZx5D0VlG0ETWE8tAl3LJIecLximtvuOWfviUclKdNFr3HfXXWVWAgHPfZ+bv
vDEgI16VBSBPUAWcz9qzr6incaz3gO/1atRj+hNGkK5n/KljH8wiyTtKQi8IFOekItEzVJDgLTMK
1Sfi4Asb5QB+gw4fpdshfLpoe/7dJtHBkBfXiq/uX9AorUQG6+R7LTuwUAG7U2cfpEEbvssk7CKJ
fpWVbV3LFubw98AUP9uEZjhUTdh0PxigtXqyYmvI0kMccCL0gBbR5EmYQSqrs76FmHmOLFU2PkR9
FTJb+kOZECvtNxO5EO1l1OyzqFfzzWqRR0yQx5msmSwKovhWJkW36dTgWx2lfLytOr4yYv92gq36
Jzmw1hV7c5By3xaOlp5kVgXophT+5D+mA8ADUVGi+rJyzIBFNgKa22kOWG/uqkYL9688Vmp20t0Q
QvX0Dats/JzyhxQEC+Rn3WlR8WTTDLH0DBTYM6kVC5WmhsQIXffb/ntqsFMjDB9fqK2xplbFp6M+
J0ymxJk9WCkymjpIT8gC16EotoWcGptS8ZrT5IxFf8YyLmtx6aUdslbfk04TvwHl5lsSxQR8MWyH
WzHGcmfDg0i0bxUt7reAV+z0HhczrBiz8CGtFJmbC2tKG0eEOys686zGJ7/C/pBVjYzpPF7NBgij
TfRdjYRwkT1acq+fF13ICOiZAGOhzg8j0gxmG9LySIJxD6aYWbHvJjLrrdlB23LD0oEmCmXKkJTh
iXaI5L7Hw2S5HOjRM2MOFWzwpiptGZ6UqF6a689ZsbjIcJLnuUYd+0WL/AqM0em3aWTF3yaxhCYy
Y0dnW1+bHfQkvgPrLTlWYRBxHS/niplnxV5jqcr5LE4uVKzvIR2vONlWQnjLIR2VIzyWoeWknend
zwCZJLxskYu0pJa9mKUTPSagUEGuKOu/wuk3WIu0jqfeHxxZC7fEw30XsCRzU0bazYyTpf14p1nU
gMunWCuuWLxxxuq2/JkmU1hPUZg/X3iyOgjjpSVnVy8wGeb+vlRP1Dy5Kvr0tzDB7pqc/Kf17mee
LLSIPic/5XumrGJRxSIW3gkVJsWduLKaUnVpZafmPd4nVca9ByepMFXgovwGL2sNby07/c75Q1Qx
o2VIE36yyyTUTMNtVgCOPa6aZ8CMj/Qw5OsCwljTjLP3nJlZm2cKOjtH4gTWnPWB+kMZguU71CwZ
EXIP5kU/ZhefoGadxXV5Wo8Qi2CdiCLcxkYlXczYWWO304IKbYFnF7InK0ZWQ+x7wfa9WXMBB8ta
DHZ57d+zaB7DNUaVp1j1WXSURjsCxN2A0vF0YtNkp0r2AWx93bF5QKJ1tWzIhrjZ0zPqAoHcsKvc
WZHxSqzpFgCezLwMZy3bJOrY15/5NUkrzL2G6XVp1bhKTMmq92bE2pF3NFvg5482S7jXpVbeRGi9
ZXPUzwz8D+sj3RarMb4+3eSD77WHPNZPZ9lGFFF1HFezbiOgl4kcnUUxQ38+JNqlLnM2fmXeOlPc
j/ZiNnB8xN6MrRiJVBJDcRuWsTzTb7nNnmXVYCPOWwIu0CatmYHuqZIRglVpfpaxvABNWgnT51vt
fpDqDOUopy3mB9siZ9G8HPCar82ro7PD9wm9najZR1pzG8nSPtAylP1SFi/q3sYSoQ3bo8MDYVeM
zaU9zNAcD8cSW0fsHzgMkpm2mbpMEMuwwSM7jQvyz1eMru1zkoO4cmfNh6PSnCj7ns0Ianziq5Qb
mrhf6qEN2Dxxdbkdr1Lu1VSX8H7I3RihHsn9M6flqd+zRjy30+tQTiq3MrnjfwLbQSxCyjWdteVD
sZ21IAZprSep/l7iQcIpe6sPqbKe4AJrDIqVkpeeO7lCksG6DsLm5pXGC+9KJGhsv5ukIX2PWFO2
WLYS/zgyeU6g3ht1hSyzXHls6aBlXBd7+ujmL0V6inOZoj97g/gl/zWheuQFMQXN8eGI67FWLGix
i0/EXqDkSyMWxqXeNxutxUYxK0byjq1LoV8+mBHHwTbRFOLMf0jwqUO85rhZbRJRX8mezsdAiaId
Bc5vqVk8GmOa7t8RfWqrUkWTtJGvh69G1vLbGe3TIqawYXmnSRK3XM3/NuF9sWHdSDGathnx8/p+
x8YoXuUT5mf6NgtSFMvfyZHEC73CH5r46fkr8+cp2o/WtvaTssTRR30FUL+ctSUz+kfqaLe6tMRQ
7eOjQXTVJyvZKHT3EwowH9nYkSNelhh2NmDRbilUy7VG82YmAvHnRitFYiviRAUyglrpQW+czmSg
XxC1RNHmFQ7UM5/sv+TelefejmOzveWb/iA0fkWlSCGddYhFv4QEm354kpzyx6w7qVpOvsKXldOu
Y5lj2P5Oc/Wh9DhbZlN/ztEzwkG3ZNXUNH/50WbeJYOiU8kDDhyKmlkdwX/hBYtYbVm20y4iJQm3
luzbLgej9XuSkKVL/TK1wp++lcjksJnPZDlyAzlLTub/4tyVnNQsjFh8AAyjJvjNQhpOdFXBoidP
x/v/1pwSOiQd5fB7hg1lLzMw9/MHdUHkJ3VKfBI3pLJHl0o3EteMbCH2HmajyguBGJfsCLKFd/Bz
41FuNdcqvesABYaLXYaTiX9WaJJ3GvYUs+NvaPF5fgztfWla61EwX5Klb7wKWDFjd9eZqkeXNT9w
bj8XTaSMVxOu6KVhttaTUlonmn2lixz+WS1VNxl4GmuW/2NWsgxd5SN5S1H9vVKMPR46JsPW2Uwy
Oh1/U8wIII/N8EL1mU4L7H6uo+fjauYaqzI+qFJ8B1UU7Unz2lVhjoTzFpcxFi7RG9CtGN8kcnm5
0sIl9+7tF7Rjw2JZMmoG7P1pPrQu2T4POkjSKrQED3m+a6Kl9GEOdwqvIgC42N+a+OJCdBCl0g6L
yjHuZulLrcvXicYWXZUz1q7EFNIY9JcnKDIhT1qkqpm6LJxSGZ/428cki6LzKr2T+sucebHw5Go5
QZLIq1H/I5+chTBtmf6MBumslMrToxfmC15SobcTBOE5YG/yUMUaVRgcMRM3CVDeuIXGcuNKErtc
MIvhM8pvtNzpW4QTj1+QlGPBRnusMVtTLsWdMUX5sVXAFPsKp2C8MkNZrPyhvMCM91TmQbhxQt1z
PyEsu2w8pD3qljDympUKrGVFmybjmcbP75uYlPqvwGWqobzrrOQBBk7bemN+2/RnqTJUbOdrw817
Hc2oDI+j3SQnkTdoiwJkMCyWRSm1+1CN6mVfMzCmGk5sowzl1hLdw6ypYbkFSwic8VTlnSqr/Uip
kMg08DA4ek26jQrWooSN/K0d7N991eh7RXPUVbe0Igd6VILJSvH5LPRU3xlVFJxOa/301GAc4Fnd
XmAO3M46GyFu9GmC/MJwetVAPNV4a59Vg0Sl5cKvcx50FWmZx5jBolVJr3823PyZ6pw2+8gJPE8Q
nc+ym0YYT5AuiEXx3ShVcjJaGXc0Qz6I8OxovXHKhMNodTmLbwzUua1HueCj/OYV9swIO9GRX+M4
hnMy7/6EfJaWdhM52cnoI9KRX7U4XzCfcp9wDeY+y8ecrcyUGaKOWbok+/eiYYeqjQaSXVU/ajm6
fo9/amG6txIfEvJTBFSVk2YfZ/cyxqnn/cT/alPnTZ7yn/c7Od/v9vx/p+FP2Jj8qfnLP7X5nU/L
MuuPf+jd8s//T7Z9WqzQ/Hrb52meNb+z336Vv1v2Of1N/+tln5YzLbLNk8HPs2kPqQWwpbH5Q6Gi
YBqyBW7K//9m2afXiI5YPIkXbRyxFCXK2RUR6O7Q+9xvVWZHwixO8XU0S1JsfdEEQbrH4Ze5fsTa
KZvddD5PG2YTk4jbrpgA6Wzd+T/Kzms5biuLol+EKsQL4LVzbuagl1ukKCLnjK+fhfaQlGzZnnmy
XaJoshsN3LP2PnvHVRevu9rPcd74yqIYzVvC+xyujPy+65zrzLf1mZ+ET3WSO6z+jJyx0v66ZR/D
5fw0E2peXQUie2lY/Z5FcS6A842zIVbBnIUeJrguiGnHaXWcs+T55bitcm7CPBXm9Fu1+AUMmzD4
kukKmuC0ZCXG3aulgwQCTfXWrd+UhAOYBUQ2V8p97Kj0QnTmcFeWVfkjMPjFmNidReMEcIfeqlaU
KzWnUDbcr3o+YUkrX1WNqcQQarTpVDXbiSBR56R4EwyNK3iTkMqZkq85Z2KmqgKOtGpEWi4NWuxu
wJb9okhwR7oi3WWmXy2MTpK55VGH1Ff4kdhC6tjzdG2TcYfVvhxzWSGVtdOlytptlNtWJDhIMgSu
njAAuqyd+BxndbBwuL0Iv8OnQA2jH5nevGurYtfRy7xsUoWxaNC3AQ1xM0Oae7ftu7VCwrHvGmIR
52OzNDuXfaIyy/Y1LYwHlw7npdXpGmwXB01b6+KYFgIvE4XSIDyKpHGraYvA7IMZbtnk3NjeN/YX
KRGzq5MMqAgxq2xYedMXlGF5CpOmmast9kRYU/Y46j31SaSRXwcYbE+aKpW5H+nERDlkRfGS1zvZ
6cRkRr6FFzMfqIw0h3bpIZMu2h7PFurAmvajKZ2v93dAdh5QWENJjeIcEFoO4Svo47JqiJUec2te
dSSs9QoR9qZW1jfM3xGJGKSoi2rEbWmqEn1RePG2krpY1jx9F9I1VBbdiCWla02uXVN3l4UJylVa
vbgTXh4/epXhUnTVlItsMhBILv5dzBhbDNGPoW26pTat8KrJUUvoxAAL9Avmz3yFYarYKm0frAun
AE55Rk3RLMoiEqS9yjxLWRu1mq6q3or3skGADaqwJfjeSpeNXxjPySTPpHVOCFSpJutEROUydtw0
hC9mLT5PXTwVraMcDNDYsuoy7drVJgtaomRUMrflxpU0KAV28KKDIPDAFRUzC5N5k0ttyxgucJAF
DYYEqyfGNC78Q85UtAzi0gQtqPE+6NxiruSZvrQMS5zZfA7nwzBiLpNmOVeqvL7z0qQ94rHQMKQ7
w7yuZLfxkwJzYtgVR2yM5pVV52IeE8A67x06wHjyPim2/E7WpkPQitBXWK3SJYJXeWqLMF7HplbP
hsCXm2qCpwO1Oauhmxg1hwLMMehpwKKCiG44zJjKnC9W1Hk0RuItpkGYkwurWalFimgUZg89NBus
0SrETwnWyuoRxYQfqT6GotTuCincre25cl6rjJaSIdSa9XFDI2nDKtCWmk/nNlYom6BDxsMlYmIS
dB2NPV7LWpehCrlp6U344fkjWZGuacqpNCrDTailD7l0tHuVRZ+V1vo/0gpfEBHfza7PEuudVMKG
Hs8wZoGKtWNS+pDu1mgY/orMoY4q2wITiD0q3ovR6+E5Kegli12DFHKSH5IlOcUhpqMUn0CV8tet
enCOo9nVR85L0X1JgCYIOB+TgXUI7JEkIxs7VyYUbzjEpDoaKZ/CBKkoacd6akl7RxVX49Ks8mQX
eww5GF/fLT5zJBDqq64LyrVX2QacTi03ThErK6WrxkMUy72szXJvORBKIyzbLfW75rU5lunZqqYE
3Dhvf4RZ6mBO1cfxvhKqTfWvbbuHBhM/NI3UxDbDpRJNtjkTY7daWfyuHfeWVKftrsdrGRP4xi3Z
LT2UGntITMo+s5Eocroo8Tdsow4v5kYxmnycmyw6vsR+DYIdZU4tW8gO9WOc+/2dwCK0tcd8+iPy
OlfsnZRPhVeUTwplBd9rNO0nt7GJJk17AzuAmlRY6PVkEwDBkA3CNiZ+UZPlvnfNZNNkavkUuHZz
O6Z+el33pKkUCbZhJxExVXldgktWKW9rs6tYjjEfsLxgEO45oqtZ84PGSfbSx6Pasj+Ma/4F1zuA
v+vZ0IuN75GrXfeRt4wzknyjtj0OVDzOGgtx2nmkL4BdX34p7EU8jgwRzYoRB53V7saeBFjeHeas
zNrEDeklaiWW3CzTlR7azwNbYGWjLvn/UBwmqn7nB0G9Kdrm1hhpAsrjipmXXggEWLeedTH7bUXn
wDgLXLBW8OZ3BKfHev5eJ8naThJGzXg6N2DZ9KL3puPXqwepHfyRw3bgF/uWD8RMkeadFhRPlYop
I+bWQehazruYqYvSMU6ZNj5omCAIH4efQUaJMgjjb17Yq7Oh1W4CL7/hkfDWxQYPuty4Dmx5Z6o8
15kSEcsbr25mEOVuljrEHydFcFD6xJ4FkXjIzfyK6N9DoFrrnvjbGc159Qrn3a7kLwumYMdgTm/s
u9jyr+Cc9wnB4jw3YPoEhL4bQUvzrtn3XBbukyiVfq4qNtDVfCbp7lbzLYWjOv5aJQGWhHb5Hmb2
j8wK37WRoMNkNJSlFmE2CEzqXeg/GMCI7GuXaXtndTScScPAmDIWXQrFY4fVY92XzQCP2MnSOJkd
Dp8ujF+NmDZNzVxHoIVZrb0RtPSEDhjM0w6u1Nm6MW9sc50GbMQVJuGj7HFhxML8m9FqiJuBo2E+
bxNzE5HUPPNYwMFyfhJd4ZNzmNASGJ067Ika50Iqov3XQfbPoSOuxpiTY6fH3FrFysizK1WhHlC2
Z81kyB/QksQ1t7oVu2g44WlFxJ1gnyJluHfM4QaT4JRNxYvp4MgwQclWN251WVBWYi0zZ/g+WBxS
e93aNuGQLaJppuWMaHD5Gr3B7UZZVma8iXiJZ+zR4dnlR6FyiJjSkoxBPurHwqFPuDSxrxsqPuqU
dZ7Eym6rFAEsTouncLQ2dZ3cItzjbhPmPiuCdpkqyS260nUQDNVRFs5JKTH4ClXcliFnMMdS3sBf
eE17sU1D2zm4udCXtcJsn/PnplDuwtZ6jqV3oLfgSrbZCZDoL6KUkCu/jJEh3FOX24Sl9NapzOun
oYreVTxNC04x89GJ+TTHyTpMnKPvO9uaDggt145l4e/spvtu1NhjI1k+pV538LoyZc2A12QQ6ipS
mjfawq7UXHlhsmVnV/6oW5aLe/tJSavrwIiXOMIfGh0yi290lbXjQ+0qO09xd6VRnmJ/WBPft0XP
1GmHinZdVffUvKS7xHAxKPB5pEhrhlN5Hk1pQnFoL1Wd4lgK3W6lql9TYXk2gnJXN+7NaPfDwqzk
bT8yZIR18SRVbgOR27xm2F9n0lR2VcH74U5r80jU5GPjsK30a8IyelI7CN8dxnqBz21lBZJsXDTQ
RVflb/o4Pcm84Ryn3SPFARb3d/tEaLexyCN58sbmKhnNbTbY18IwH7m5LEplvMpdfWsWKfmkYTxl
alOsLQprW3AA82xtIYKUqA9/nWXK9z7G/usm7SOZ0JiqS16FMaJ7pZycmE5PRx6x6DO01zskN4Sj
gJWVRJHEWwj3Vivbb0IalFrlZz/GtF/W+pxQjmWjlQ+h3j71gbdDwY9nlcu10nDZc+POPecuKM11
MnZzM7PZMs42LKLc5LnjzIqIH4NWH2qGMmKOuJJki0WJTj5L158rSYkCNWx4gfaVku9ZVr8pmX7I
tvbOFktPgObCmBlUJ0QmTU5GPMm8renyCHHHlZLFWylsTtx5U8xGmtg5QoliFQTjPbJXsLB1xd4o
nhotWuynuU6TxGhmV1rpGqtSZ++K379nlbaje0WmA/EVctrUo5f9x7Rp+usEqlTZIa0pZ71MoTLs
No6fX5siW/5mGA0LlWAHPtHzv5tIYyV4dNjX+buhtJkydsq01jea0u3/1+m0k1jDi0hTVr+OqIGT
PSPRmYuvMbWInGedhg4k1PJJtOktgOZtmlh78vvSlVe0wQEVj4of2q3Ln2fXMe5JcNVyudQLFpyw
E96nqP84ETwxbxS1WQw8judjcXeZavNeCebu2Hp4DhsaaLWQDjDVNbaycQuan5lxLfav5k1mMJW1
zvNQu/mqceWNg0mTaG1TuelUlOjfjb5dRcO8yKa8kmEk4j01SJ5hBg5qIkis6shFz09Y44+7DMPY
PgUs2oxnXxOx02kkxPtVNf8aiVmHwg84rc1e5mK1corlqGgJzafyUdU5z/3dgFz0GUzaM62zB65a
fQ7JA2QgyiEDMZ7ROadxkye8fLtMymHuxfMm194v03Ib57hCjfRJazp0+Eh5IRDxEUP8xlEpnf2Y
nodivBdmfrwM0GbAkxHRiDPVxxRdklyJmdk7G3E7zIlu+I4ZHxmB5YTZZZS2sJCQaWvta91kVTEh
47xw8fIlFSFOl8G6jcfb3A93Zuq4PEN5sqYp9/+0n7o2aNzAnE1N+O9G7XSg3D2o5I2k+ZqkCHtP
hdfVNHLrTbBSasY/R+FEU+rK++fo3VbdfTgaT8xc9U/Td8VARAMCXT89YGSgKXuhtdp3jDa3l3Gc
ncN0nru8qpdx3FVDqijzWxlRqaaU+kvle0AZXZFbjcIiyr+5NPKEzaxpPPd1NlDxzf9wWm9V2+lu
MKqDnqJF5h14N47NpdqrV83o3X9O7bRXsZMe9wpxisZdJHkZ2wKliFHjOnW1t6S03zFJnyIecARL
VAuldXe9mu6qpC15PvRkufhVtzCoBZoVNsnh9oD1J06J7WLOd1yUVCpgCNOaZv22CvtZX1LL5uX9
fTVVZuhVsquJoZgpGMPKKB4mnS0/Ycp+KLIpfHsCAK7gHmwmx1iVd1oSm9SAF9bCQp7bUjVIsnZb
n0YXCzKHqt2FDDgWDXwoKmgE0IF28M/MUk+xGK4U1TgHhrz5gARqgGGZhBxvXsbF3u0c1rrEiVk1
nav5cG+n7inXjZ2heM+Iag9f/CCw7WcgUTJXbP3qwhFGL0THYRCdqRrtGYriLQ3Tp4le867HsOTz
kgeP1PCg8Uc+X5mmVyJpxSJSx2NnWPUZ63E1u1AG1SRHl1hypgeAEIfLafWguSFNUpCSULQrzs/u
cbCceqGb4rmsaKhOg/KljbJga+I7wTaTasSnACJkToaoHKcVETsMiN5A58x0ouZrr+lmeYaulWRs
P5QUJ8z1rv7Wqgz09Mzi+GpPWd0a2wJnFpV96ZHVdoWlndJflZJvfWEXCo2Hnjo+5eyGLhSN796U
xusFZARTDFbvZEQwela3okMbKlHyjhkJc7RiR7hpPviGNsA7+SBRbaI391oZ3Fw4h6rl5zEy9pFb
njBs82pJ/ZQE/b3PuZAnznNaWbdmLCnvUe4z0d6bvXJdJAkR0nr3SMfIwQ3t+07I26K0E6ranPUX
HCE3AUDhp3NhGmQ6eSeycsM5BeRkQuAZPw6kqK/+iZb4QcsQKEhw+xMyqXt9Wj4b9nRWby/UpK+w
3WkFmuz/gE7GtEKzr6OB2len3AMg2sUFonhVwxJn6SizT5LiMvnMgrZT2eCJugMzXEfZIdANb/z8
wla0jADrrMOf27joYlUyTJ4tsuNafG2zNidm+4u3JHlBfLDhMwboUb3NOlUhqaVRjhf44tANtmqx
jrFdS3AONdTR7IJhGPRfqDwYTrXPYfQTx2RdolPgMAr4auuJTag61B+mtbLgsz6y7sTJ6neEpqbi
chZK4/1PlMbplmapa69jXvXdPCxLbVmGlOTFneRJSQcfoRL/DG50DQsKEzpboRJ72QXhsF5Ckj2l
ALe/xTiZAxBS8xIf6K8ox8UbAcaXDSrpxHMiS5HguYE4gP8H6qhdzXysGBiG2OJZBlBTQeDbm2NL
fUv1bb2NBoc+L0fhokigNxeskylOu2zxW44tlQb1OFLh6ELmAh1z328hT+s63qs62tRbsP5LMsn/
C3p8WU5dUlHy8gfsid3gx+gnaf8BfJgmfbnkuNxsf6I+7VQg6obKsK9Fb6/NrE/ot3GYR//EgMw2
h7ja7slSWabkuywVnNoPHpr0n3BQBE367rCru+FkxQJYU7x8YSE5Shq7kOKZfH3jmKdBQ9XQP/Kh
Tsp0KwxkBN96TotArI0hdFzWxsYHYZByO1IrIIjwbV0OF5Pt6AKNfL9ABsmqb8KzrrNAOUTFGp3z
m58nP0Iq7T7xUU+OQx4wTn0gpM6kI7BmfeQTIRmltbFTZfnFkFyGkwIxYx4oECw4EndH7p1s0sw/
QVJdJJw8vUbMhBzYIPozSdLxmFNnJymP5NkhS4pdKo+5509MaQRazk0jeJuQEmAAQ0r27ZMquXHw
hsH1qU5Z2sHL6Zn2tihj/MvR+yALhIleURifSNRwS0SVf0FMQe3jvpdLWqZ2oRW8xkr4PsEmk+Vw
o9N2/zdwmsCTIXWuA+/GC9PNBTh5cVwuWzWaTdAp7ZI70RhTVPWSx+Nx4k6EfLw2PkH5OhHQKm2o
HO2VnUuVFF0XT52aHib2FNnKOY1B302FDaKiiPoTQEmHE9Fg4rr7FwBF49wLrRHbvzCoLLXjuZeG
3/6RQ3k9oWZN0eVnzgW33G1wykyFZkXZ8Cz4DYmy3fQqCkoWWv5LojgpMvanyu4DRA26c+dEAKx/
AVFlDzFlSP9gUWaufHezCf7BobRRkuMKBvqEUEHlbzNtYv1i5VBUmDjh/G9hVGBZGzNJcRw5LxgD
jyMVcVM8QaDhWO0I19AG7z1tjGtpCU5l/yuPSmwJuOdwVf8Nj4L0b90aM8yFR9lMem4icFn/jkmN
ZfHkqbzNH0wKb4a2b0gmYtbmvfuEUjwhqfeweI58UinUXc7DE5f4RFO+XehzEQfnuMwxgTZLuxsX
LW2vFz5Va+JUi4KQhogNOzveDD5G3d8yKlJTzr0an5kD1ml0Pwh+KOrHP0gVG8bHyo/fP0lVXdrp
jEiFw0SqCpWl0xpjNUVTf6CqIaeJUlGWReTu/oKqejEj9PL5n2hVF3Cnwk6CNTh61QLTn/+WWJWO
XHutcjOM8XUbOFMQ5B/QqvKz26glYwVoRXfWe6lise08jEwJW3d/y65MFt1tt1hUuvOP/Epz1LWR
ekB+KnsvDEujphqIHLxVTDqaULbAwn055BDJ7mFCWQ0COEdXhAHiKs4u/kTGtaUIuoek8d4pNmT2
lte/8qw8KtmNHG8n+mw2xibO0tXPSEv3AULQu13Tt/PCDo50g+4CLFwzKwhelYycjH+iW6rGYZMn
S4PW7d5mXXZrpsOyD8SqRxwXGdvXoK4CX7UTjQ8T7TKk2E7XXqZ7rwOw31Iy5E73TtgGfXW03v9M
vaYnUoBBfKJesbdlRDv9FXzRlUk7EN8q8NKrDtV1Al+iY39XC3nmerxGSIHPzcCAQ7QLM2Fz3xfG
W0pQ0ycBoxDhxsr0ePHvFAxrAhsWtKrPUh3jnpkYyhcGK0NxJ0IPTz9NYqsvFmYMY7+yfJ3S508e
VrlsWERdJKN/gGI5zjAVQ0GuPhJDgK4ujhrcbczdhw9K5sYUdhAT/eHaKAx0G6GrdKbh3LjAssAc
5pGa3qt5sf6VmUXNvUPPFtGuHIh+wWZeFt7XzUCt1uTnMIaU7DfykyZPxwWfuXj2WG3HMP7B0IrY
2CaiIOb8Z5cHz4bJCHn1i9HjgtI61T1EIzvgSZCtJ6QWe5eVd/YTHbxKfePPLRejwcTX0uqZFZQb
4GbIhI4bJA3wGhKpAAV1nqVsXkwyJj9oWxVvwiB5noBbprv1vO/aYh/L0Fs4Sdg++55VzoaC9IRP
DldRqruPg+SRuHj5cPGS9GlDXREe29XkoT7W0s5RG9LbC5zLqztWLb5NeK6g/qvGrvVF6MyOF1OY
2OqLOxPhGS3OJT50onS0k16bg34/9Lk2w7s2IYgqPMdet/ikdqMmfVIeJ2/E79GdRsrUbDQeDPFq
CwribTM2WHXO531GEoTL0DWtnTiLqrlR+CoNXfxiZWkom50Fo2rPYiOjconMTYzy3BjljTWS1PYz
1iPpaAWZYm5Iek7wFjntE96rZUw23+MF8HnFVRDlyeLC+HDBv+Fk2Vc1qjgofX1xv1xQX1tpLhrN
OSyFuojNH5+sr6/qY+pTcZLwWNJ9HM3G+DT5YjyzjudDTBoVy8yf9hjffLc0HgdOlKWbURco9jpz
PiCwsd0XWyTHiQOmnnzoK+57bKm95ZpxdmsKCzqavX9FgmpU3xd9CqZm+v/EguxiMTn3d3DGOfVy
p5/poD+MR9amXiZ7zV8BYUica2g2+09GONTGPjfL7S+YkCBDwo7S5y9SmHfdyqu84wQL8yJ+CqXE
68SnwRTHL2SIpm6yWz/OJlT5N+hwEN9UX78qI17NwMyNTZ07rx3XP5Ed+mNIHlJZsYzsdntSDLtB
vvWau7qYdwiVIeAp639Axea2fz8WzuETLvpZszeDuVYSDwFfdPns9In+aEToqJF8/qSMQVFhuojX
F9JoF9tMlYs/aGNUaItUiCtNZETzTqafCTtGdKqbaQEXqm6VpD05Q3sbDf20rEtMyR8MEvpIP0NT
7+Ap0Tx45MWrE21eY3dB5GAKTeTrxCTjNH0hfALZ4oNJ0sKqzdnt4ulm3+W+nH/xST/RdlbMSprL
xh2YkhBB1aWGrDm42uRgVXaW2q8+mKVtyaXNI0brsk0v3PVEEM3olA3FGnvAZoKYheetMDIsiFRd
D4a3nGDm1CXG2zdTHDDzmNArS9etu/D0YdPlV7oYFlXo3QedscyD9lANycxkUteVfsvW2La1/bn+
IB25Svr6wMd64xvqjtT3xfQ3RW0sjZ66+BbmSGurPoTrbgz2QrsORzZE2gAMctaie2E8myaJMGm5
nlAp/38zxd2dP03AdPDVK2JcKJZc6002VQgFp4b4fz8dF2ng7liYpaVJP6vt1nT6DXXbO0qG9mEr
MC4x0eTc31Jzhbq6nF6TJmd1yBfoQvEs7+sTfB1mLOelViI0uzvbNZZeMxUp1CnZL8HkLT83lJE0
inUo0nEW0wjWJgly/7sM94UIWUi+yj1KUAdmKFbXPcy2PQbHIcuWrmFvY6I7Mm5mpKvQF8s1wFJa
yBZ0xAMk91Yjyvj0akmn37JYt57+yV7eS5N1J0BoXT21hcoKJ3kennevRjTcwnKUFF8dbK7PqzUz
LCW0j10aMkV3q+l1DSv+uB7m0+s80K3WN9ZCI3LcMStsh5I1pXKp+2dCpSk5tlldys+iJm8x0vR9
DmH0s+q7PzFIO8quQts7+am2Z5MdlxBd8Mrb2K8hg8fC6jJSHuKjF5GTOG78sjwW6BQ6D8gLSSaO
6T4z4iej6+45s3yb/vtnoCyF8Zhnyi3vCnmexqKsk2PdJ1dmH11FqndTV8nVBS/DVHX3MBFmr/Hv
RrI9K5eq6Z9As2BtYCLDZavuEsGRzk+v+r69HxzvLuImGuNozKghm/Dz9GclveUTgdZG/+Cxc1mJ
7HgB0VGYbHGllIH2OOFovX8tBZdYrdL8WH2rh/jVlfUC5rWY+HS/IpLgKU2Va+LqbLu9aZgoMIvP
B6OnT0h7ZL3y1ijIIomUk/U9GLzl2FRrrR+mHKZdWFWLnLY4QzORAZEOSqY6MlQqc25Gw9bN1U0x
divDcw9YRI9DsjOdcK3zyGyNoJgTJ81iynKi3g5H9TQPrsPc3ZFFfzN6JjdR7wHXxVLU3dL1whU+
M7p6s31SEsDtkQbmrzLeenVMf6jPTh7dxKFzSnN7K4rhBe/STVyfgrx+USL/8ROXd4F6lahPfk4B
Zr0vlJTF+nruWYvs6OXDjkf1TUJUz+CE19NnRmi0mGXmD8lll3jZ3le1q8LoN2M57qO5CIzbmgNm
JbSjY+uvQaS+2wjnMhwP+bToWPqPkRvvErP5hpvuqkep8ZRDZ6RHQoQDmI6xlEF1cLOapvmK6CfC
KqphU+be0qRcHS3gFI7qU0bjmPui1+t6PEok6InSC9efJc02KzrGN8ykA/NVPhxLddyZoNyYfTiO
Nj2JWGQ8wfAbwhEZvLxzbzYPdhT587jt37GMfSvi14nolxrBDPveH+YqAWWD2dxWSnh9QfwUVnR6
qM44wGwVBtTO35TxMJ+Av9lD+UP9rvYVfic+c7J1ORmHCH88HEezuQmooggLlvV6j8A0D+T+qxZQ
YFsmS0jL0p0Q3Znb+EiHtm5x7LD1ZSCjyVWz8ar87DoGBTDVAVWOxVajA5Z/iAZBE10RhLMJbVRc
n1fPdwkQ1/YfGoKikTQ4RlddJrZKfctj7PChJjgmb7cy+52gkKc1d5f3ylduO01bDLGy+VlaiD1s
1Xa/FSy3C13ehqNz67vDoyLiq5CFOtMft5PWYNDAR2IcYudPckPKfgE5Cd/xkKvboNBfuoAj5EV1
GIsYtTJaa9Udoxr+hkR6OKuyeUnMWUzazxA5FNlj20yJ/03C6Fg1112ziTL/7SJI4L8Qc0PkziKM
zFUmeQxXBUXJP6sTWmUfcbfxSo1bKxZHFno2KThTlXxVlpFtWchxNTr5zZ+cnr5GPBus+mL2bMoU
fhaMmzItsLy6nHWUPtgJm1VOGinjocCiMtlAvxQMt+5noUKx1OQHvagY3M8JDQCftxbRg5OagYUK
o0VO3xuMj0gILqVJ1mjz9CCldfhSNkbrTJXYc2N5N1/6hl7e9wOh6SSlUcjmGcuLzGGp8ca0OjyP
6fGidoA1T2nm+DxnhMPgGG6yMJrlSblkhWJYqIosD3WLl94ITv2Y5KuLCoKneZ9qdBBjr19SpYKH
9Rc1RE7+DYMzuio459Rs22ok1F3kkTwSqCvqUk2r75Np1WjN9SjD9FRHfFj9tnkuJ8VkJCVz7fI2
X1QTBxmCoqDixe0wZLPNc7yoJ1hvEF+NJWk0s7hI/Y1qZ6vebtlYaoDTOAm8+FU3Ap20H1VbsRPH
h3GOm/rhQ15RJd2ltlBmfxhheSz7iWVf0b2szjJljFeKqyfs63np4SK4dA53qXDSG7I+b+d1/X4R
XuiCHs+dS100vwkA79M6i3Ez4/1FubG7ahv2ot+U8HC6wWWw6YpErn6rydCDbhh9syj7XD+bdJdd
tBngHucZu5tySPOFmeGtCvsw2BeGfhe3gluxMQRcJ+WSza/uEGg3F+ttVoWcn0VPucBYmcss1MqV
lfDRHNApFjY7GT/JONy163nivl6UHDyAP7C0s7wwOXSraRcuMRwu9TBn6vzFqxvbpAOH3nCd2bFc
QMPD2cW0e9F3umjLm8C6/ofEo9lRfCD+vFsaWfTmEc28sHqaLT71niZytoUejSzFXn/JPp7rMi9p
7MB9SD9Gq8ySLkG8/ZR/KIbi06jWa1WQVcFEaFyFRGb4hkIesWVWW1luL75fMemd7jnq2ScYE0o6
HZFWa8Lb/0khCgl/WhRtfuRcSY0foir5q60TtI9lYz+I3PjRtqH/YoI1HeluL6pR3TfVOZR4UQqN
pz0FvNahi4JhPWlI3FOHM+9GyuhzMQ6LJnRYixf2riyr//7bRVXSNLyYlRPw9qsxzfVpezuY2EGb
qbExzOThS2uCQF4Zhm9wkaA3GRNXkZ7fPlhpuXL9XF+UmaetfKIKbsMYJR4PMtfxMO+N7DWPE+v2
vzpU4eJtECL6/qlFeXp59rk2d2SMY0Np8Sg7iaeeI5cI08I1KCrGmH/zKU8RBF4ewiAMF6Q0f/fG
RCxoRllcLMxJxnZZ4ocuqe0+IRAfohXOre6GYWs3lInckphP4BuGyYvBOfSKeyVo8mtH/6F3inIt
ZMLSJLeLzcXs/Clm8Yre+P7jRc+SbfQ9dWP32bK0B6Pu+x8FRozf61sWjDItIqoB9H3guw6HAPrJ
fi9zdQyYapR8q4hBy82AqJ1olVXjOtNZhZ/M0hNXrEv2G6v4+Huxy9w5guKSSe6qlIHGNeLdfiN1
ZSXfQA3XVr37ErwsBAlpK7tA5DcuceLaSMKcahKzGzUx5hgsDl/KF2t89EBcpC/Szsxm2SbDgUwl
KpIn/avxsVOP7kZ8+1kFc3rjsRqPwbgo4vbt76SwuN+0g/x2UcM0LGBagjlJGTy+q+7dSbq4FQl9
x3vthU2+sGi0ViAL875WkQmxw7fkbCZ98ppY+lq3WBPJ3Bk3lDXO3uD4oZaplvpYVOs/C2YEDb81
ZnhUw3Sr5yAD3ZHX3Eg2n15tWUHbPXCIW/rvv5i1f9bO4vjazIJXYXBy48hzLGXUzuoCYSTl4z1H
LyKphn1wq+KgtB6tGd09q4Sxk9JBApBe4cXkbqVkM7EfpZX3HxoaDOaWmunV5JIuaxcP/jnpsFO6
oYXhpfTeL0paGH7POnMdixS/5zg+WAMKBZGc6zqLv7FztdGTigRHXN1RSBq8V/qvk6gW4MciFTb6
5vUY4R39dHF3X5Q1Xw7L0k+2LClUC1e9Z8l7yqp0ltWIhPVp9lamGHhVz1kuD3x/0VY6zZ9IbgZx
jEQYFOvStufsN3MgRn8bG3fbqgHRD/Y9qeiL/0mF69hFVjz3TRvEMw5oOmn/JMb1pbIjWuzuFz2u
ytpXzVf2kzc81Npr0vZG7NiE/G0EstvvVTlyA5axPrz/qzBnn1lA/L1P/GdpbuFU3ac2V9NHaDXh
zSTPWW60rBCaPiQ6dmy+lSxnB2pAfS0/J3sip1Bhr6SIrif3uFbTOJHcTQZyh2CPhhy9yUSemnLX
GrgBfhXt8pzVEZLiQos7ZfeHlXyS7sKgz3mI+Jvfy3cGnapq9Di5yqUZQ7n7819EvCgz2VaqJ8Tv
uLcXNU9qSszCkX13sZj3MXKZW4jNoC0VB4tf3/PzTcpeJBi9spxY/f71V20vyDWyjM3vHtED+Sgm
ijsrBmdFfcHB0EhWlXho/13iEwpJyoaRPnzIeyH2OX3XadG7TutXp7THX9Q9gwa7/7B3HsuVI2mW
fpWy3KMM7tBjVpuLq3nJoFYbGFU4tHaop58P2VY9nVbV3S8wy4wMQV4C7r845zuI607/uuETwQ9Q
+fzfLvliXMtq8m/+qUcX0N/WTJf2X/d8jS7fEyXvLN/YKcZz/7nn6zpWZFY8XF9hjANvlljnPG3D
WkC3LNcfpzPfM2MghSe/DIN781+XfYHyT1rrfe7H2/954Wfq7PM3iX/EB9EJIFifM3kH1Gv/3wnW
FyCJ/nPzIlBeFRVKqb8u/HI9HQbHwPrm/MvSb8qNTRfRnP+5+Eut6taifVyXfh5ThCaBu8GH0TP9
nPDWtAUU6illk8sTvfuvi7+k8hBRYPlYk+nRsmMwRO4JScNqRsCy/2b5x2i3sGhSPGsEJvr1V4E7
5LGriMztAYMU07IYwWnTbBxoA5SGw8V4nGf7Zt0HDhhHm87Y5ehXPkB2/q8LwTTgopwcEO9sA+vG
A6bhnv4pg//nQtBOnONY4iygAoPFwVkJi+GfSvi/LATn2DrMPm63dSFot5zwk5pfqIF5IxHrj7p7
/bfLwESSo2XMQDZx0YdT6YDN0rift3+assrGObK57FAErUc0MLfdnxtBm6EO4yu6KrFjtf3rP+Xx
f90LBiX5OF0Om2/JIK9PMLc7IkWdKupuh+GYgDEIs7oeQ2MpgTlk1vbPXSGiUTDb+QhYWMIYX5X0
f/rP/79R/3Guf/7xxxcOkr6d739UUpV/9dxjj//vjfoPP+1n8vEvf+A/TPrS+rtpemYQCEe4QljS
/+Nv40/X/+MP4f8d5pZY/4/nCdu37T/+VlZtH//jD9v9uwCFaQcU3LZA2Yr9vmONsf4v+XdpsZ0l
yCWw+N+u+8efnAT1U93+h4EfuMHX9H/+33//rdQFALqy7/7xhxUE3r84/YXpS18IdrEmX4v7V6c/
QjSczyxzQi+41rbsQ1uDufGZp7V+1QA0QvlEWupGFhm0j/5stSktaVEehkWj36uMeW8sSLsLCWOj
mNqwrNtvQCUJXDBIf7kAtDgE9M4VRsI4cV/8Oc3CJVXlERzgr2zEqod01s0MuQsufuAeGjlMp6Q+
lr2iww8sEvjaPMfq4D4EKUQOv8xhy0dkVfeLEXZ9uy1sBBdx9g6svQrFQgnr+lNoqOjH6dMnHPak
mkTFsfDakSpvqrZl5F8Xqb/QW5sHM59uoikj1V3MxPMh6WpqrIpAPO6DAgWu7gG6yUhujXHyOUmy
R1YJy87FZ8Av1TXXQcmpuiofuflcF2oJM3jBCtq7sl3LDKuj0Tb23qN+3wiIAxsC1L0dYeK4xzm6
80yt2OzpyPOzy5YAF7cR7JyCmMGi/Knq5hd5K95xlgk0S7dNdugQ3yMnBZin3SREwzptNVhe3HsW
ZZqtLh3t1Ua5o2aNZyRIqZufNqP+FYE+Jv2QH1jvuN14Dur0JZieV4FyuWRXwTx+Z/zGTZNnjJ5Z
rXvCf2dEU2wqe1rVJ/l5Ye7M9lD+BnRA0Vv0u6nvATra0Y3fjgIgTRAWbluH+WK9jwwfHX+FP0DZ
sVeAhCC+za0DABB9xkR5aCBCV58NqLVNe4lXrqzdTMMmRqfKX44O12vt0O0jtcVUtJNFRPDmvunL
h17TGoD14gNfMenavHZoQ/xc75UzX9fD7zKRRz83nvSA4YRP6wQYCdwAyrcBKqhgirPrDCDN/A0z
CNRNHWWnJKI5l+NNXRTFZv1zKk9pGpa3NAXGPwoco9gPb8bkd5e4F9Ow3808+Ul7dQQFQChKB2KG
Wy2cW0znObv1U+YkKNPJeAgZziGJ7Kg2Led6cKJrvxXFJtq6KuDj05ioSFn4MKrlebYDJ5wAEyA2
jTZY7W7AFVxYs9yVK7FA+K8OxexGyeJXUtgwC+yHuAWxgWMx3nj4yZqSb1/Ep0lnJKEQDPjnt0xU
xX1rgmwWw6EV/Q2BRw9ujtxG/u5V8elmM6pB50nhL6qH7pdlfLjYe0ayUkLLiVdyxN08nR1y75TT
3Xui/moV4ijmzDqFulMn+yl+skc0nzh557K575vkpIdLEUGYKpaGb7YkhJvh4jUrnkflUpoCLQBM
7SpQtPK1adU9P+pQvnlu/UkID6+Gn6iN1Rtflp+8qo7tYI2buEPORsybOUTvAARxYvRdHLL8KRGN
90SuVbqC0NaMH1VnnfpZ3yapOFmwsjcmfEm3/TBYHzv28IaKGTY6nVLNkRQ47m1dyRPwumMdKUIC
+7OreBgtU1/iwrhrYdgT4+NdSRNuF+yoluCWTZwDs5LwpFiUTW9F46Jbpe7LpSYcYMo+V3c9RWfX
vyZp/hL4YHkyTLbuGgg82A9J7q5sPuZYSUw243jXCgvup6RNm7Aeto6k3+QxBFQ9vTA4vxnMEkKe
qZ5diFCbPMG4EGPU6Nhx9HGG+jaH8FOl30RBgNb70kV9Mmz7OiiyG29AHWM6/m2yJqy3C78xju/1
giM975xjkPkACzj4Ze89llX5ArsBRdk0/iI2u8Ou3vHxu5Rejue/WwueYK/DP1L6bDjAy7VphzdY
XSd2cUYlcTWafFO5Q3J4hK82oqMKXHHqtP62WngramAKls0W+K2Cp6BW6NCbmZmLaVypIJU7dCnP
ws8/EzdutwJ0NfNRhImtdzf5n2r9xTyQr12ARVRaLySF9ZAv1LW5OqCn3rl4Rn3Q69fgkyjgGby2
fROEcy/uBr+5IrvS2XGiAn6Z8vvGI1AMY4vpqHeRAuM0eJMqQm/dPPeQM1g+PNqWSvVrXiyk4M04
rT5mFTrLywB5JESkSO5EZrAeTZuXeSGwaOpYn+B3VYl8amzjvV1eAki8+fQdKffazqydgQYaR/vJ
azSynNL9SArGGFHXHGjZXiuf5ilfEB4MKQqNZDV4IMaaP8DRYEqJQYxzMMtVx8yelEOnQoM5WQEI
KQb+sGJQq6GwIIGu9vxHZ4Y8ARD5O4tjojsqhN0sAC5QdziZe6jxDaIsEqHoWCxBXhNeW9pIYHnm
KEGlBFu9BK9Db/0uWFFBCiEcOjJnJuJ5tanuGg04sHat58GZf/UR3IUSyiN0hvIuSo3nwe1xdgJE
2I3Kv53rkYTIRB6WBUpH73j5LlHJW9Pb2LOhZ0NJ+faNEyomNgsy6bd6Lu94e3epdEsA9dxtls6P
OTEnjMyougUHhCymJ49ln0yjbdyR9DzYhrspBvZHgPSWja1PKY/83hDTbbq6ukGLEqExYiQhwU67
KcjRtHklPWmFgnnvUjQPYsifJib+8GhXUK/0N37LtBDrO1rLDnAkRz2YJFqR/FBE3IJ20rg73aSI
NZR/ZYqRpDgwk4ZKEGMkbGgGU5sbMch4q1kcw1DZRNycoa0YRwfLpZOexfFmlFtQkc4k9vOQ0MSP
KHRif8Xa3QwFwnp8H7+9bmJvUr9MqJOkYk0T5e7FkN49oaU4TZOv3GcU1HRkxqaL2KuejMvAgE1k
sADhrw62DpWBxxLpaCURFGACIGaigfgWG7ErepCDWXvfQWMIl1nPG3RxV2ZFBFYciI9qgnGj5mNc
A/LuVSY2cbremBETQlgqWJ+B7YEwnTEY4Mma6EKtHJhQ6XHiABewCgjvKfzToYRvv1R4n1Jt3qfK
3ON2e6UeQvPYxGJXDvlZiIGar5280F/YHMF5iX2OXG481i3A9JVEfbME3OPBWmtOlg2izWQwZhOX
wqi6Uv1XqcrV9QzvxZjYhUZfWMx/uPZPky9wWBvDJluwhyYsrZulOPMUb2JXHW2QIXuaZu6cBho1
G81gJ9rWuErbHP+tyYBIV+TftBnjcUpoiwDSdsB/Fw+Hzpw/Y6aiBvn167/GnPtUR/WBgmA4YeS5
n3PWcpZXgUYyJa2e2lJDXrVLjjAIFwh4K4AfC9EKQ96+YX3y8vh3phJmQwjYVPGlYueXx0qnCqZH
Z324gLh3QGvjd491/Zo3ZkyrNKJq76iqTzWAIRivzneaBDtSCW67gmBeS6BmrwODeDUK1pQfizDT
/EjK82nO0MSVBrEODr6Q0i/sbWmRDDyU7lcQi+c4yQ9B7Tzx5GcbQWJR6Nb1XePnj+D9UNQlScXQ
q73u8+LDBBJOxEBpADyNgHJIitWZMws32mODjIcGisevqRTMhudmcr9aJyYVVbU7HzHCeUY+0RXp
ck0Ux0cNtpEog/4m6BrriP6p2srMwFO/3C8zQ4F4Ic8vaQY0oE7xO43q697L8710IDykYmPGQ3tM
h/gZpCTz7qx/9yKOSy5fxE9zgR1EcgKwbWBrxrVbYANcWfVp2M6ssCJz5My1hbUrlbcfSoRjGSwo
VvDFso1rE2NxiqBrTJ1w9lYIQ2yCrEKOmbt5feim6itdIuoXcXLb7znK/K05UwD0Bg/8zDSurYkZ
R+NeHjtcbjCGUG6qCm1b2Vuoh0YbiKuyyJQM6ruAJSt3SFYSWNiWx1m9pTVgD99SyDoMDo5uXNSx
g0gEtL05iCR6jKjj94XowKGVyRVJvAVSIt/ZpGVNTYilP5jaczLDaHJFsh6zlMyxjaU84WlSTBxc
Uf5MwuNMsq6n3qpIvjO/nAmZnkAEy+Hs3dODGruouJjVYux1gZK6ro4B8braRQmdBsXF92x6xUzO
4WKRZiUd/VskDqWNgfNOVlPoNpn9Qtwyi0eGVq5sd4FkbkKpBLyMIJSTsXPqYUfIckd07voNokcX
mpveZs9r8cGV1RiF1mFJWfYNRf3TO905mweAWfn8FiXSDnOw1sO8wKmvCS2zFNkIreccRQlMJ7Ur
PGE7Z8TWwfDwCBQoCuuUOJIgMsMA6jTicfOGsPY30x19+O04+LP4vW4hd885LIRpTB/mTjwuLDiA
h82kagOUtLxXc7QSLrJ23mHFOQxSxGfZHb0EXq9Ml+pGrRbz9D6DKPTAkPLOJXr2DLEdU25Rh+OI
db9d8/hkSxCFAUCltjgapv67C+zdXMbetunbdCvRd0/csduamUeYSkyPbooxd8oj+h4kRFHl+xfP
w1bOI+2in5zezI7wOXe2vX2x+kD+tEGTp7aJwckjgij9vcj1sSGu+rjEFnGrlbhKCwOFGCq78+jb
v1pdPUSTdxV7VXVCyvgwm1V+6KH9bmZmrKRPVVeS3frGbiDt5OTI6VVDB1jrnjFEip6J/nVpyivh
pJcmDmj1ot+B9LwzcazPsZ/TS+mOM16hRx0H8kdFoKqDPeLgKlaEJzIAdlM+NHSj805aNTuJLOrU
2FD4eLqwWrYV9/YWpMNAwS+B3ZC/aaMiQ0IGHC4bCdAzHcfcFN1THLxDmUB+PlTlDktjD79JO/Ou
MQmoJEOIg4z4zWZa5BYAHy+mjdzBRjU5D9l9lDsk19b2thH7tkn8gyisGrRcboS+D9ww1uO1kfoM
7Hz6eNfKzy263mFU05aRscnk3rr2S330aM43mdM9lgW8MLN1a6RO1e9ZI7mFjpwC9jH2IE9xfTgI
l0xhHYkaXEIRDO6uiY1nJbHxsWCLgTyFRNE2mz7neNbNFXkjcajzDC0OAk3sHe2MVp8VXE9iR6Q4
kiJv/i4Xj3fBAFyCTmubD5gHfLNl5TmxE+r8eljjr14Lj87SF3ImukgwSBiecqOfIBnmVJ6F2nlx
SmQiX5cn6JkciT2alhpAh5DhvrLsaksbiwnUc1/biTE0fxajP1d63Foht2U4WHwyJhn2YT6Cr/OY
q7JY8I4JI4M0mBE/k0Ri9BSd9lSCuxI/o0afUM8Tu+1knzPFQPfH0D9XFpga3V51kQXz+Di03msx
1b/NhtejKCvsULIH2J5tOqZJ+8VNiQ0L3DckxCjhnXPRPLvBALQjKq5a3NfMeqqbtCYmENgvDx+m
8rA2EMbn8QdlWVVC7s8kA4asjr5SZhSkajxFtkWeQQTNK+3SW5slzp9DCQgnKGKSctfg3KTVIUMR
mMKkLZOR0a5IvSf8CfEuX1xnQxi3HY4e/2QisMZyHu7dWp6XPr2TbfXjLRcPWwxHrR06TtOGK/F5
p6PsatAkWjDkCmqEsPnoMx7w2FT23bOVzBI4pM627niOg+xHByaVgUIx1JresepihhTxIjZWoD5M
/zJE6RTWL32QAsBRwZPISFwTIg4X3n/8rwjz4u6dnCm1DQiM3bB5NBjCmJXAWlOB0IscY+swg+Df
Q4s13XH38sqL6EXLggZVfJmIPhniAJ4xze8sQOsLOhu8vJg400YST3inW51lKCOAc3B8YWTKqWO9
0Db4U00ruQpSzipyOt50QMZ64WTbomyhiy7Re9DABnLlvc+61mrsNyu76xfYP9rE1qLa7zFtn0Q+
k3QtkydgZq3FKpch509S9K8eNeFGMHdlAXMfa/dXYaa/e2l+jjBICIUn0jcuv+QcHwmc2luoLzZS
KiSC2Xhl9c6XrSSVkvm4zNa9TsgirSjlU5Kjq8YM6wq4eOoY8Jga+8DO48G30hez9bG7rL9vLsrP
1havJuf7xvP9fWnCowo0tqNUq+M0UsRIQ7c0P/bRJyeXqGgYUXmOH9ZKa+Rt9olx56ZP+4CNWFaF
OHz6sMVBvJnmBUzWto61vPgMUyJruyQc85HiYvWINU77inox0Fyd26Fqnkk9OlRAHnaLQPGW8MBT
G4o9kva3NDc+2Dc5SORfmmhNa7b/1P7cgfiOQs/Ue1zCqFlweffue+1Yv0ZA4DXWVZp5Xg+T8w69
E7SktK7YgMh1wDqTvvRllpK3a1ByYzjZV0JrMSv/YRnFQ1Ah3xtg4dHBJtAYmcohwyZpYMi3veH7
V2W09SP5hbPmHUbSiNkflV8c0cHnOjknI+Wu9hnGdI46SyzU21l/di6jw0nW/c5ugOV51qVdwzY7
4DctVz8OEQe4XXuqC3XTkfrBdHLBKemm1h4UK4Axw/w0nIbQ1/Gx7tHrmyX0Dy/YkNrIVFg7h2pI
O4bwy5YqCF5qZP8e+Tk43PXB2PNZS/LA6uIp7uynoicAPmBcGtZJ92ow2IeKwZXYjtVb66dvHqDu
fnzVDlxXzZvE/n6TJDHDaybQY+w+VmZqbgdfnGGdMhGUPfMyxdVpm3A6yoC+quUtj4PfeVV8gFwg
4AS571JxQ8X8MGYUaHKyPhvQZKEkY5ur6DiKxSKMHN0uoTMw5/QxGhua055FrdOWd3k5vdrIc8n6
wMTr4z8TQX/yrF5uq3I+Ozh3FqujTQtGB+NI8dbbau9H9Nik4ISdRa08G0hUlFn/IqvzWhTa2iIi
zXon2ZVc76EHlnIAVrUhJhFhUnIRvTnvhR19zUHyjJeAbXfve2hRgd3SwscnBxPKxmnktDPTK0MP
1iHKfXHwNSdOVYGwMXjh+sm+XVITRA0Fh7EOLuBPMMvt0Wfn7l3uxT1mCfapxUgJmgtsq6hb0omh
EZS3OuzbjLyT2ny3K/fJq7TeFm234xXhiJfALjPEXkzlVottT4WXXZsRBhEktag5s+nGghocdpF4
LPy11KuiO3Pgx79E+maeSCUktIKk0BcX1f6UMWeRqF9CPnPeAHyUTUmAHLI1yqWy2vjUUHQLBxNb
yN4m3GA2jKPfwTWtyxvTUwTyJmmz54EiT9dfwlzMeLmYUyelxuGVETefrFBIhzsYx9GvWsPpaeay
2iGfA41ZbPPI/sgDcrNsDiyMdelbL7IPZSFLmBbjqXfYh9QWgaqR71l87dCcBBZMPZVvVWHeTR1s
OtdFQU1+CHC3Eg2iZT0zrmh8W58X7cShSu06zGLkO545EP7UpwddJVSnTvJQ1vbnnNtB6KD2A1W3
YpkHIBQJfJKN25JWG1vBsYe1aqkVv9XlGGkKekU/JohXzuUxnVDc1AOlc9dMTEHiajvDT92Xq5e1
cqZi3zVclfnQbjNI9GEUNcuVa3wnjTqUEi8EwaZOKNNya/mjuw38/LYP+s+EzVrDUivOmR/OcYlq
uKiQHmi32A3m/DJnbrvPezKEnRHdaV6ySpnZiyM4Ch1Rn2VB5lfWvCWJvs5GREdRVEA9Yk2CXpKP
3cnNcHCr78j4aLPbhPCXZmFrg2BTpNZTTriaVpFkoWTjcXcTuWn9Jdlb153PCCxYou9l8cg+WIZT
jBSlAWJvE2DGHpLWymot5JogkpnS016ayUYaRP56M5YU18Kkq8mbtZR4L1gLstcuWH3FFVCt7DE1
gtvIGKF7u89Zb647tiJfZzNhUrqggLIU32txILMSXCyCg7knIcffUbCTA2XVVIRN+gX2YGNGbx07
ApIZniyyscOitX5PUf8pIiI+Ix/EWIVTOlac+CYhgoxvHBNuWnCxXeIHpnl4sSl1KR3su7HhmzLW
x9tpWUJ1mEoag+bKJZIAzxejkrT3TnWDKM1hRmgH7hQ2ebIXSNV9i01WNKO1aZqKpWjd7cA1AVPA
pSxQrvgpMT4E0JaEIm9VWxM2MpVnaRj7WAfBbmi/gnp+8yeCRYzagwuVMo1NJRYXO0iAoo6noXJ7
fLzFDUfzb1lnBlqZ97mkQEc1xqWi9Q/1m6h7Zws1TxAH230sNVl0U6Efsyb+yRboeCJ7i8zG2VAw
x7vaZroy4UDAPhVdMn036/Gtbor4OLezh21s1RSolDQ4Ic4uVknS2/zYHq7S0bukKnnPSq1oWzI+
KLc3Dk5OkeUHXJUeb6EgjY6+oZj2NIq7yobNgwBWWD1cXu8hzq9KDm3s8aTAjMjjqMqbbU0xNWdI
QOs5oZ2b31oPs9ZcZh3LzYD7VkrCx8fHbIkhvyfI9hM0D3VNcgcmUZJZCv8ztdl7dKP5wo047jKX
fxw5xG1Ro1tbFvu4GOlHxK22h6j1e1nVWnIRDHQ6HxOaCUBDW8QjlHN7Q+7ml+5ohauBf2VwgjvP
rSDEZHDFDAx5ulEGoBtk7cv4q46CC3wWNhF0wkwrJK60VN4HGeuMqXFc9BjmJu6+XCN4bHVwi8Sb
IU+VXSRrLjeDMa+uDXOG0M0udxfnw/W0uM+qMUCo0b0jKTV3i/L0xnPAFUUWT5ZDYQt4O9rpzOhD
6fbMAElhEdJ/j2T20mgCKOoaTGRsHl2EA6Gf4FmRhMpkjvhBTHxjUXtxE3O/eYywc/RF25nrl46s
OTtLDJi9cM/cjYcypgvTBUwLZlaDNJmwmyST5uU67rR3vdWCEySzFb5Qe4x8THFkzqmd8hdehCb/
Lnz/XSNmLxkdSsUSe7EuSJrx82S6QJwyvFcNiBqmdL1d/SA53TSTYrAMFs+68zx35Eka2gt96qbX
s96l0XSvVfxZEU8RsoLYw73/ikvrFPvOtR3sI6sbttIQVKfJumHE7dW9pq3Nu+TlT1bJJKtrhvRd
tTklv0kBNhE2uTdT9ctFNyPtyLiZsmQ3USbu6nXmJSdynl1sGnj26lOSBPM9WfCHGB0hPP567wqz
vDI9e1v0vL7+IveNtBkJZndVVHp3gHfmLN9XpnNxlvke/j1U1o2d42BgQf3pcODv05gZl5prPryZ
TrozqFtGN833uu+/k6Dk7XFG/zxjbXGSBvRwjjdi7qaLndjWZjDc5hwPqj8MUXUzRcuNMnVAPzhA
DlxDJTeTF+Gk6sgBgspLWJLxNvrNNo6NeOs4XbPNvPTdZQPYuGuGgRHviillTzMA501It6de5ELH
UXB2++6iytK/cDJuBmfsD7QOkEdltfX4YW3zUQ47NGAKF1Ep3SeBRhyeX3JfG64LGGCTVw/IrhAk
1awW22lkiJhB1tSut4XbMCgix7h5ifBT4NF583DgpS2puWOqITpATJSRYx3LycQbUjGN1dozrqpJ
3mXgwzaBzid2eDga+LYw2vWB2sYTBf0oUHOV8jqpR/N2GAnr6XAl8BnrJ9r8hTPgYqEJZXDFaQ73
/2BiiocbwKCDj6RbfLmXbLa22io/csPu9gVE2chOcBC68U5Zz7nvnnK71VeeMWYka0nCMbnOgLRT
8rvLKavS51J2pEho2iIoQRn4a28Ed+W/164/XrjgN3m/CkT03DKRabzrrE/eXek4rLhrrLst4Lig
eS8LBIqZSaHjONkBkf+pjZeSQOsxPasUSzg257OVuy+J2UKktQ7TEnunIe9ZfJBDuvNtwowXTVqG
dEiaUYjGvdwKJ9qZQ4CbfbMOxJQKJYy+Q7wstFN29xsMOjdN1R10QoXai+JJBGuueNPTyvcE2cui
zVFp8EMQE+IfSVD0xmr1a12W2zI2lwfPB9yB0uc5aKCiSJN4hAhyywxZ0xXckD4LQXesGaY150Y4
D3XHj8Jamt+elEXolB7ZGeNHX87HcmkwdZKQu1HV/OPwd24jWu2tIDqRR92sEf3nENH5Xpxs+ZIN
I3e3MX/ZbfOcUf/C7ABES/AVAx3/IhMeRyLWYf4tfEcd47d94bfHtsWK6gRLCi5K+QxRuc4G77n0
OXGNCFCfiQhyEAZswy1qge4yZW2OeDsAg9ufIR5bVCBR+lB44mK6xi98cD/+XMwnYLkJAgr47vn4
FbkGobdRfsZeOhS0LZF5yGOGrd00niO3v8P/e64lbdOEb+TUj+6h8OZqY/oiIWaLJXDTNKeUNNsd
YFc6fyOX4VyXd4REKOKNxMh7gvtBZB2S0s7dxpVMtzPnSJ/X15Rd386ziNbcDHhYft2+9C7NLtBs
hhVZcDO7HAaB7VBNedU1vL0P6focFKNx1MGoae0RhWTqJ/OL34mDJbJtlofKsPa5M73oAloC+/ww
AWy4aTlutpBjvxX7LyNZcCQlywm/grMd7IENoH1LbKN9RRbt7Tix/tS9w6g1Xz5j+lS/YtCyqO62
GVPuoUy0W6NnZT37pPpWXcRLS1yj9PmlbCoVotzU2Zj2klwGq/iKGmh9rRjU1m19GDn+R1SKjwK9
a2jpCv7tC0ouwmUPkWrqE3jPdLtuK7XKjrzP6zIzPkctS/QjNJb90ljshpOckdOIUVdbx6QjGIcb
86YwuXhk2RP7Ye6HhswBD9oNc1DxQWnE8n2ZGUscJzmzfJ3Z7Xte/NYqikd6Uda2oOMidNtbHK0m
nrZt3wavgizPSlPX4Ws6Ezm+UYLB5zgeO5OeJFMk/Gm2lheCYiymze1jU0EAN9mRh3KC7Ycu1D46
0b1GVKfaaTtps0ILpmFTtOV2HrFGVPpmUDYSHvfBq8zj2I6v1Vhy4cngO2+zI9f0cYkWBHpOsp2i
+UGX4rdJlehH6a/BYvmrmuQub6unJkHbaxGmwOOjoeGK/sjBhKvjwi05MNidnNDH24L4K3l2YhKH
wYbRKAN3RGiv9Pecop+bCZzDgBRN2wIFc0jQ+rhhPNOwOhHZMBEpOOO7tGRzNp5NnO8nryLV08kq
FrXFvO9pENNW/HikQO5m2dy5tWesOyuoofiv06k/F+M6yjV6C4qfxd2TZhRZi3ex1siieSWnarrj
oIlABTGJ3efKIPV3KbKdZ9NWrKqkeNb1dQPAILOmB5tFZaq+XJm+E/+qGJoyU1IRLjXFIGog0/yc
ZM2ziYVsJ4ekuXdgvBFR+AMRvfi0i+XeK7X57VQa8GX51nFH3+XUklTOY3nB3TMp0pD7Tt2yR6iO
CV0Hj65HA9rV9XOfWCfb9J9lweM7G+6ERa88t2pOPxojv5tKGna3hiBYOV21byas2kzs2Okvt31+
W5Ipd6Wb5hOp2lbmvnNmDcH9Nsc/UGBOifDam1VeFlnvUbYQILTQTk16+PDr6aX0RHbilfY3Gacp
EJfM3Fa9/aTcmWajZrLTLby/Se2bJxxuL85QG/sg1Y8iq5bNwOF9ingDp6jLfq2YZ0IZ1badWwYv
SzSHjESw8gsSfDL5lsxEF1RKf4iIfpZdrx9MB1M312URd+S0Gj3vHEsbQoOMc9R1DfYSLOA1e9pT
WLUWyJChvM1dtyKuyZyvloSJnSGzj84buLzs6DsB16ll87yeZORWzavdVKzG01Hln0gAVjvquBpT
GWjvCZGL2QTOG7WaV5EijCsKNMHV6q/21hmfq7caXhMTYKhPszCvZthmtcUq/LHdapSdV8usxDvb
4qFlJPFV4qklfZGVnE/yEfsCxqgKzifk+hgnboAjd4ZTilhp3emyxdOrbbfDv1usRl6kOnwQAE7H
1eSrcPt2uH6X1f7brEbgCkcwW33OiZToEazC2AuQKOEezmuc9q1bXlvO+ERQzxEdIg85jmNztR6P
f5qQ2yd7ha62K361x6dc4VeenV/lCmY1V0Qr9eZF42xuqMFIQzniSAL4uZqfi9UGXa+GaL06o3FI
L6tV2l/Rr+Nqn4YQSXg04rAVDWtwtW3dmDFsttquUwa4Dj7seDVkTzizAfDLs49Xu19N21OybgRW
faAC0iKI8Mkbhw6iJW23NNp7GOx7pRnv+KaQHMnenVb9MTe8a3s0T2i3dmbnXS+4LYhhmK86XOMt
HvNyNZsnuM6li/28XI3o6JjRR+BNH/Sx1Xc5fvWCkaNhogWacLJn/JgbnO0YOUPdsNsAzkMfrR6n
7DCvVvgg1/wtBn5317c/EIKKU29/pXXfIhfFyZqC8HXw1gd47CVe+wDP/fpFDjLf525xm9fixbKj
hxWmMaMi5cI9Edp+V6n4Me6Dp8H2L/+XuTPZclvLtuuv5HhtIwfqomE3SBBgTQYjGIU6GFEJdV2j
7y/zj3lCV/muFNJTON3wcCdvSiEJJHBwir3XmksffWA6rA1ZcJeoX62xXatTcFHD8TpIAaUq75qC
HB7occIL8KEQJ9CIEzgCXnNLuWEzQBfwoAyAPzuOkIsn6AOzjUTw6UoYnCcqfR1AKRDnJUVur3IP
vkBJnyvvUsE0MKksCFWBm8FaBzAPBKItJCp4IyyEkUghyAic/rd4B1mcrp4Rv8gzTBkVIPgb8jH7
Ga4QlhxZA3gL0BsuubKGDFSjD2bN/IZDqWE0sM2+U2A2NLAbShgOXbDG28d3Zb87Ix4oAJExMD1W
sB8GGBATy9I8IdCQhINuwIkokpcIagRryld9xkj08CR0uBIIRGg6QJoQknynUsGOZwSFwhtSwqQY
YFPUMCoKWBXZzKwYNxoEixnp0qKQGywABK5evfTaTvCVR6Foj2rpr4AkrgR1QqcGNXggS8RE5Acx
Q2Y6DmaEBg6ygzkzNVLIr9I5gbSBR36rQ97IIXBYkDh0iBzBTOYw5JdKlw41xA4NcgdbaygeBTQP
X+RvQveY4TIatA9tVmpC/xjMiMr08NBDBRFyklUOgmrr8EIKuCE1/BC/INH6sYMpUtawuCWg3B60
kQDqSNwcFdxDCGaeU857MWwSA0bJ9ITn9D2DW9IGzgDFJIFmonBTeAVXJpQTjdXWhHqSQz8ZoaCM
0FDCwtqm0FEMKCkTtJRyVs7gpm68AtltfcmlEIYfeRrtYSqMvd50jmaNa1/uN96gLBFuLVEprLz6
xmAT1ZAyppCjhqRmG1DJzNLKDee29LOYW0dWwpXYYXrFwFDIwTMZKQwfSSdTGeNsJT3IYXLOveYu
YwnP0XLFibQuwUpFknyuS+Eq6JTd6Hyk5vRgauODySFM4DHOOBtrPFtjCddJeaCjcDu/gGjVTq1c
r3Q5dkhLu8jG+JDF0G/gA80/txBLgU5sIELK5ZN2alX/ZiblZGN06aL+vo7DI/zzjWy1t5xGlgTj
bCzT2FdSfYse7wJp6Zo03s04Z/OpR2GkA4XwNxPbqxCLD3CtVMyMoi+exQyBfDK3afR9MoSXMeDD
j90RHdcxDOjdE4fSVeB+lOASVNZRTMyneRoxO51mhrSYP/1A5HARgpwKLvNMYpkYlQCeGLapP/bF
2a/i+15Lt2QiQf+sh+YqvY75eYYdBWffYh+c9Ed+o5aw+xFOVJ+17Moh5tCHOcFM1RaWwYRkh5JD
5QzhuBdh0RGKdB4wZ5bCuP0m6ovCezzu50Bqj2VrPlXUzMyi3kDuPqq0IIOzcEomx5AU22zHyzzN
zX+U3tYdHaCr0nXXEs1S0msH3COXEooRjZuLBiGqq7qj3/n3QIH7sD9KOjNjEz7QQT63nXEk2OU+
stSDWsJXb48zqKgzxnOmwL/ki9V1cFEE9Srl9H+F4/x5rPl+dtQp2ZVl/S1+ra3S0WbqE1AtpOcF
eyV6DkZybUbrGNThvRL5x7RmjuZSGt8g0mFqFMdpig4zjkkbWlDkwu38AOZ/P1Xqg9C5hhZeGnXa
oUO79srwUIYh/JFxYenJIyl810FHa8yq9yXUdZzy/e08oqTOPAzG61gkZw7NlyZV4VH4FxOFvZWm
7AK7C4d/Dh+ojhh8IV73iDo1gfKYJtuLaHKtVj/OP0tUb11Wz1WboV0O78dwekjy6Wb+UpManjm+
1XIJe3q6oeV4F7XtLQrdp2+Ljmg8yXLPFpbGcEAQgXc7M6DKMLhohPsp7Xls8xdCsbcGBJqql90A
PjjwO4vq3wzPEoXySzC1aJPh0HROaiXs3IO7+SOkcbI2mz0ZX0/zG8W9Okqt9NB1/V3SulEXHWVp
hJd3UyvdbV+pOF+zMzupW3oDwAwjUnlFSBr5+duwEbvr/JB9bcABjHyBCq6pCjuraG7R9DxOU3eJ
BPEBSc1TrrF7NdJzmahPyDXcISIrUqhZIACWjd5VzlMgTe11Xid7NXVnf0LMG1lE/Q2ZNndtE140
/71jSlaJmFcFbWuK2Iv4azQ+vy2vWezftWJz7CsSIXOwY6FP2lj8oirxl+rBnKobz/Ei71qlXwdj
OIkjn5IIgcCrj2HP1bWWBB7zOIv7aGxVeX/DbuJgmN2tKEePBLqeBVXfV+OptSBxVcOF425Ooy0Y
6D621/ljfXuMFmrQGkuSgrIMZS3X5weWd//tc+ryVuju/El8C0r/QgGBfd6X+VvoTfbIDHyj6lvg
7Zg8mct8PNFq/CgH4kPKoKgGHbV3e21aD8PItOuRzBBqUtdX1ZBPFfNWOTcY49G6HUxxlwYOAvc1
KbLXBjLLQtFRjWSOyI+N/Kr6wXVevGR5PmWtlCp7aYr6VUp9bPH+WedERfPIv1dSzWmZQX1FuNQD
oZlozXJjwd1if1u7aT4dDAt0gSAeSjgLRD+uI1hvEXtSgxN7pLV7wNp3CCs2qZHvaH/sNQnEBSbs
EMN+2cc388peWekaqsNr0JJrExpur/v3xH7U5JGrJ0+rCBJJD4oxO1ma/Nxnj30kvbWJwD5JZlos
7gY1e9Gq4T5VjPe6705pchoE64KJFjSKgp+4u4tkZtvY3BeKCZpeWlg0LaR5lhMXeqbYxDKtDUiR
zawi1cbNaPZzQjfILfbLCw//mWQVa1MksJaQqBYgPeIiJWpcr1H3XTpsRqROBmHqpSYv7RF5ZeiN
zA3qMrPaPRFuZ4VQF5BweyOSDn7e7MdoUxmtiz77JNLIY4kIzi0l2yMF1HXitXvMPnsIP6uGQnUj
7kKxWXiBhkD1rSDoTgy7S6I98NaHpzIElYipCW2Kqft71S93jd8hhAbcJ5auKI9E/voEiBE7D+gp
He99P9z3oISp1B1n+Z9nyvTmyV0B9a3JKWopvIuJXZXv9FDZXmp27xck4hrrIM62ZQg3Eb1FgcIz
jwdnvs/zjhJZomj5e3Tt2xzXjKUb2CCnrdbFR589h6m9RFZ90dvwQtTcTYd1wUsL19KY02iEd1wg
i88mIkThraeZM6HqDPgkPq0EdBJLFXiR3r36jCI5YkZquyu5JbeKgCySLPXCqmdBs0zVA45ZwnTD
5eLHdBRSHgY+LiF0i2E8dAGkUxWF2Ml4Cn0D9XSxKyltDbr1rtbZloVvqWuSO1JAyzEkWdabsZ83
rn7k04A2XZnprBPfo9rcz+rKxnAj6yBrSHP0YNMM8TKhSYlOg1ICucm8iXKdr4T5U/L7ZZuCck0X
ZUREZDEQ9HUzR7Q2xrCmE7yUIIrOH8bHJxLL18wcqcATO4RVTeCsb6RUxvze4V9d6k7cyc4Mfw5H
AIqTSXxNtg6k6dBRvPVqc4NJagBXPsor2QAqOWIJiqnMeAQkQz20J0It6RahJo790VZp0Xhwkw1f
WBaDuQUCUC1VGYNOt6FZd5IskEx9uiEc1Z1o5MvNABgu2TQSKSGjA7tkYbT+Ki5l+opU3+qVOkVO
JePLIfieLWkvvpmcwTVeoI5aiNewcr8pSFxRCjBOkbpCszRHgDqH+Q7w/+b98vwUUl+l+F/ZzTjZ
tPQu8LrvhbgGCi4eLBIG8tUgWttw0hyqCiEF0fDSwawTlMzl1P+UBfNRLbhJY/Up8i6RGa26XN0a
AFyHk2cMZ5T9Tx4Fc05ZBdT91nQMcafx6k/5eJCT7s7zmj1g5HOHuqAAkxoXD0mZbKKodudRAKPg
wHwTYRF67XVKNZqMLkcdbwI+5Lcjz9wZ1WfryAhnw9hYbDnj3NrOC16DBtMfvZU/GJsqpmDfC07v
VS6BPXpQXcy4oKMTpQf4jfdqDzq0Do+GGcPYG1490aKxPG4lPrXw1+AxrXSDkt6usLZIHFetLiY9
e4Hn9lR6/S0Nk7MUC0yBmD+LHpGqukSDu8iYnWb86bw1LX0KHJOD2/jQa5oz/5gVHe6suTFaljXs
L6nBbAq/Z8SBMfZg5msOCvw6TGGCwngkf9rpmjk02vXH4MiJZBHte2+Vjj5VjuA46JOLjnpVFYPj
jdaaFWgF4GqFT2p2CeEeXiV1YgvpaM+/DSFvQ3axy6t5pJfeMRnMknN9fJk1FSNCRnzB7rwQArS+
Gbv0PNYqiFfNIXN7J1DvC26oCGxH9eR3iAVzJPy1eUxVA+BKcQoj5SSblSuSNhwFtwUdXMV3YhJb
exJnKVgJ9aX3TtPIaVAr3FGYXH0qnwrFvylY9kIoW4G2R+BJBQ0oONCLTPDdih/VBUhOgocMuAM6
U2uI55J3B+eU3SEMJbPXJqPW9YZupaT6Xqcx3qeAy+J+JQvxxhRRsA7BPuIWWD2e6XGt95qNbe++
QBucs8ELkcjPpzlOLNDijFta+g/hFG9bMtHkl3lQmaW1LRFEg2oxB3jOQeiqyFGiUX+Pkk0v0pwb
ZCB1xVoaFOfb6VBtbn2OMnGiPJaFuGtCEsEliODBRu2zVaFRx5P3I0Ml45Bo4nDWuudUE+AS0gGq
kgNwn3W5EWPlTKDeSla1tSIww7Sdw19M132DaS0cbShvs5ppY6SWm5bmpkCiKr9Gx0RYCQY3TwYW
pSy+3XKuVasTMeDSgtqi3UbsFGR7/pAQXZn+LZeKw4Kx8qXl95Q4cAcslRSoHa+SsUSxCeC/UUgE
YA+HOH9KFM/Rc3MzCP6NrCqnWlQd4g1vQqHdl3gOqZAtmVvpIKjwnFXWuKswocQIRnsI8jUqmUU7
W/JakVJC4cwTc9d26yAkqqbjnpS7b3O1ODfIRDelupdBPac0T8o4GlqgdtyNEVydRnxArwd7jURM
aLiuYGAv9pGjmCiUwtZRO3GXNAS6Zsk2lrtrQRsunrKNIZO8zFEZkz7LtbwLPBXFsOV6EmIb4l7x
hDtjph0TWuNoFfd12IFBm96aquLPpVRkwgeTQHbO4jEAXmw2p6lIDn0BaMxiu6WipUW8QmjSfiKz
QYeOQft6jWiMpOFiJ9eP89vRd7WbSYWdBi8GRzvgA8S32RF60YJMrbJyKSbZ87OGSbpqw3Q9atk2
uZnYlsTJnU9+eaapJwNNfyaQQ818QbbrkVSMLbiBdTWKrkdsnO+ZNniAXVlWJ9TdJy85VHl+DsMM
TlC6TX0inWLOPcTBDaG1qdSEeDRhnwqhHSlcCZ3NhLUzQV0h8iRAmdvyZK7HjK4pu25z2jckh48T
3u86QbillupbIkeKi8goj4oStQogKe1cRcQGJJ13VWSSC+GU1M5OMmQk1mZDjzjlMOAhq/9/SxCZ
USWveTFWOOYbQBff0SX2c/P80y9WGWEg4w1SKHAedZs0/2JizH/y//SH/3j/9q98AgeB6yHDzPiv
8SCbOnn/R/71H4fnn6Ai3//eX5QQQf2nIhqmYVmyaoD80C2IH39hQvgRLkBTA84B70NCJALB4zsn
RFP/qUoGJSFTVlRT/wYX+c4J4UeiYqD8VizpG3ZE+nc4IVy9+Ismsnn77/9hyhIQY03STEXTqa2o
hvIzJCSm3mkhxSH90PXc1k1dGhubxq13P9yY73iSH3Ek0vzv/HIdqLF8TVXUlG8/f32+hJkPvET6
b3qJwjQLaRZUDkcwh3OELZ9RMdvTSl779nT+5Hoz3OTD9SSD5rlkatiIuO0/f6+E/ShqbzTA0uCQ
ggjee3EgvXLTIdNPV8FR2eItczM3Wn5yYe3PFzbEny9c1+hlxfnCaLA9kt1QeADxQa/wroIJM2iu
6q4CJqCGC9zQgu7t6dnkzPDJx5B1IDO/3gEZra2qKprBiPn5g3iZGJANxgfp5K9d+xZHD6W5kpsU
1xdt4/icWw+q9z4hg0YEYPno++ygehzh0vvNpQ7XKcqrKcWCPS7H/jJK2Iukr113jNUDAoYUVKCI
kwEHYD+etOYo6k+K/ualEx4Swv3al7J4VguyS27l+F5sru1gy9o5zNYti6bpv9flbS3doMOVy5c4
ei1QStXSQRd38pDe4zy2q6k/DKqJpn5YUFxbaGy50QWtIol8MVjw2i6AbWhA/wxZbuk4IKFZqB3q
1aTFlfzUQCenk81xLWK/wK6tIVcz27MrpSQ+rTwD+zecGEO7VMkFi9ZS0E6TddIjJM+z0gjnY1Fv
R9O2dBReCgFch1AS3AqRsfqaQWyW7nFzjQNrwslrdJvOEkjXphhcITlxYHZmLYHUPhCKshTNgjS3
GFMyqycA3iMfW7bAwKN0OErsLfBtmeIVsXyvrrzKnj14lzK/L1q0YocUnWtBtrYUdM4sbfFCcK8G
ufbIhtC8cKbxQcEih2VJmA0Qi0JQFvh7JC+nQ1VtaGvExZtFBz9wCuGQ5/u28mxJfRcj7N+gFyZt
D+ICysx9pDbs/c4413DMdMOuaak8rkb0Z9lBVb/kFaXkAZMuG1X/xVCeKfj3qBDqmDIJB7lp01cU
5MeHPNp65TH1byvMQNzNBA6Odhhk25gyZyBJaprOpb6t82QpSrsUAZVHPFdHJGhkHUvjRpWOEIEW
1rDDLEpTwx6qQ4gIX/PxYai7bnT63FHQySSkEksT7WpaCPoqadw0Owy5f+7BQ6AOHfGOet1NqmwR
g2FoQImNuHqcwy7Ciyiosx5v2U0I41vWz9p8p2G90vFThcPZ957r5CDV2tHiqci0isJneBvNqN8m
vq2xy9GAZ8IEMtpt1J5pMNVs9+dkQbNwixahgr/0hqMuEkUKSlK5aXx5W6keKZ2DXZbCY5q26BHB
vFUJ2zbrNuvSC8m9jU8UgAih3iqfCMnZ0XihoMUeVk7DNbMrdny0WGV1iWNpNUFLSnE1dv5Lb+4z
fI/euG8Sg77zAW/GgtbVZK2S3Fwiz+QEbFD40iG4cafBJadPARsgGe23dVsZKAJhrPs3qekMdbtG
Eb2Kza2gvAWoq4zukGWnpnxKJCzgGEN87c6I7itJWE7qPmG+6BhTZKgMoS0N+mqcPCegQGziDx+U
s24We2Gyq1BD91SvGmFH1ww23wKhB9ufyIkLKnIvspivjBbVBse5WHxiGqB923k0xZDlGhvEFrxx
bCEhDFARXWSI7Ux+iQMrQltBA6FDwD0RhJvZZBYtMcKQARDsIilfRgEdY47ILS+4hKYhsU6hcFtr
KEemlTXRGlkJNZY3AB73ihc5Rv1ooiGxKN5bWWSHKFjrrHczyEaq8BAXwaMGS0S3HmqDAK5E21Ll
0azyFXIm80FwSXKcl+G6sJ7DuFrUpHAz5tPui5YcQkrgrRS5cbnPygdChEEvragtdB3THJjd2J0z
MYE2LYh+sgeTWVhqVpLfwvt5wDceYt1XzLum3+Vg4kSRqYAXiTSiLsydFlxKXCwRrwA96QBrAdaN
yJPceeGcIoapw85FHxjOzaAdverSsZ8kOcebYOfCuVY5IFpQvVIxXMmABTTpDMYFcgbq0NLNm9c8
e5t0VNXGImg2+Gss6MHdQ40b2Lrq/ZqiocnXUPsvosgxWrzm7YtJC7Xby/KdKTk6kkq/N7iWXWit
G3Z7Lz0M0n2abLT6WMtPPvaGhsAkCNKLydhFU+tKVc2JDWE56g5N+ipV+YbGHc6sZ7k9y+FmEuzI
f9fNW708RqTaj2+RvkeDyoyG9DuzDflVmY41hpjkIQG1aD2X1W1AypW0xA62Un1iB9AONvMagniS
aa+7V8fnMH8NqdoEp8ZHV9lrtw0GIuFtVNxC4UA/Dm9DGWz7Qjt4Terk2rRppuqrx+QrNFQr57w2
U7ALQ9765gOiJgrhG7nmeYglHq9NUt5XyP0iywKsIXJXanUbeyhm9fZrI9SwXFB0DXHtjI13rIzp
qcMJtKxMuDvMwy1FtdKwFWUC5TzEHvQr6VA0I4a12iSAlFODMvumEQApQrSJhr53YxW1iy5WxVrw
BrYhExaUQoZmEQEomAgv6wf10E3N+EBa+dfe06gkI+w8V2iznSC22DsopExPSfXFwyKKIKb5Wkph
7Ax5+4YrFJ8HFYBlI8j3CYQYTHSj7OBlp/6envScaGLiO4j/bPUvTSSdsSPX3PHhBhhUgY053epi
BBnlgQnvFFMnxBNuC+zYxIZUjUniqO8xVGcJO/pXub7N5ewizoIvQwRQhL8M5eHCj3DPUO6mhNlE
54qUlyn+SrKKFK8a8wGNWYKJAQcWHhcEU2dJJYnZeMCnD2NsL+FF9iXVyfrIraJTj6HTX8ZQ4jL6
LWZ+jCWurnAWnOptmDoiysbC3JXAN2XhWaN029lmrLkaqFbeP2oBiX8oaQhaLBNyGJ+x7SyCCqjf
rseAikwqMLc11hpzpZbNgjdm0Uc7+GR0qAJQF6u5OJvFuyKGtTbCS6NElcMACdQ15oyl5W90tmkh
pHmwtdHOi0nTQpSLw2o95dTOcako5Gy2rkVPPMMoJde7XN0Lyb0guSE+z4YVa4BR5HM+R7+mWcck
eO+bNTY76oPgr4Z3s4iWMpN0wocyG4dyXKq/lporydsEQMKIxodXLFBuaEdWSJx67UsjpquWfBy/
3bJpM+Sbft5ZzPIgy+ZUHM6tnuI+D9k+CkTYsc+BTKIGFK89VhisdvK7Dkdk8re65sotcyiT4UgM
yCn2d7lEnuAaXokbK80ya09mjS5BXgbFUVMOIUHtkbmfmktn3SviTaHbmnTTmCVP8Tqou0R7RGRf
TGdP3LfeLkV0MmxRORTMhTTgAZ7E7GwlCmvxoYVOUYw22kbRuhuyK30cYziK4p6m7gE6Op6gQ8iN
LNQnXFG0vCdA0G5suUJ0VKQvMoYhqdhrjYJ+7jlGwVkC5mmzs1ql5x41apM9GAhT1duGPZgmPXoq
Ijn/RGjpUkg2A2W4zogfqo520MMIxAm+IU6X26ihqKiRo/A1yY6U2ev62AaunjIPsFtVw2MAFWJB
lnmgPVrDum22nYSqg20kYowN1BSDAhbSxPoW2iEWg3GhWi9FsQpTdPPTvizu8okul8OqL0VEZhQH
UVoWHFGIxlmEbBlJd18pI8s7zR4LX5G0yemlqeFzNLQLQMwegx29z2znF4OtaLizc3IWhQXXBPOU
EH4FALUlCHPZhw5Drupv5BqmAxQMC3FUse9n5cUqAHvtS1/ZQA45tTvUSsqNZH3t4LF1O0VUbdgw
JDeukw79srKt8lWQPQFyQ/GJzHNYDxV10bZGekgYUAj/yHzRw6e4vZqIZSomrfY0BjRuZBprkuE2
0kskJEdU+6hC9rKwo9OGeXKpxbd5O5MaMHv09x4Fqixmz1g4inw12CkSb8Dmo8HQCusOpJt6jeOr
MbohTbLALUNUkNILgZELS6ShPMhuHovLaaCrQzP0BFXpTtQ4VJ21+sVH+RO55OMuLdmBBcF9H7Kd
Ht+p6koJwyXCRplJuKuLZTGxu+I84xjVF8W8or6Mhses3TbiYybfh3hz2HQUMeSamzJyEAOxX6Lk
RUyO9YC2tIcENL0005PZ3Re1owcoRVCEsqG0xlOR7Cht19WtrrElKtjFrMhTZkFOHT3m5AcsdGUh
DRmZH0os4bDRDFYSo7/X2cfjc0hxLAQiU6xnXCVPZTo8oFse8jsOGSHfjigvxSTa0mQLYS2q+MtA
0gw6xvoa62tfvcuD7cRUpnaOQOCQHrw2DYTR4FxpJ6+8n+LDwAbHomCsPHkDTV3y7URYTAYYEOU1
DNRVncA/+wK7l7BpCxBdOon7mC3kHBSCHxSSC1YDWqZV70jpuozdUH5ThmiHAIf+F67t6qYPtqW+
y/p3yqwW8UaZ8GSUJ9OjgeojwtUwLUXTskleDPSwcEmEliVSOrMidc12mmK8PZxbK2dS04UBNnBI
xJWm6S+lYbqBQflzUG79vt9HSQWjWIYWmdz3ebSLC5ACPru5QaHZYLoae9sGafgw2AhfHcLmOtWi
XLuffDyk4CSFmUz1HLToQB5CVdsqwdeheU7yFyHcGCbOudhuG5fZSkSuk5EK5uVMm5giWaQiGVOK
um2woYUaanyuztSKgby4dk1rB80sscN26I49gKfCwQ+6NJkbu6s3fVFRukFzWgzsf5Q7D70fUSUt
1vU4vPNCZvnGaWraPLb4lCdQj1mXeoOWunwJlacK9UTDwX2Mj01x03Iwj3HBIfZJ2F/IjC9N7xaV
IV6GSWxYppjj6d3yXL0Bce9unGvHKbV0+ZAH58bgz2YjzUcRilAHZ1bZqQVnLBhazQ1GyEJlArzT
ux0G2QXfNJ51wc27hN1YE879+KKwludrmfhiP9kHwbag5l5DObu3/EMQuwDyR/qfn9RoYA3/UqGh
QiVZSOQo9M0s4OKHmlgUs9vzO6zfeH5dDJZujaPjEem2Pa7x9vz5ar+rS0ElFnXLoASH1ePni1Vt
kLFzZL/C1nChs/FiUQ2Dpz9fRPqZOfytnCiZiqmbGlZd6oofyoldGHLwLQ2+UnltZzdTdR158Bnt
DLpoi6J7iHp2zo95dZeyqxrjfanvzYI6CiKLfPXJp5HnYtuHKqAsKVjxNEWWlV+qgH0qBpk3w4b5
vI4/JHY5b3LzepeAtPDHVR2tJJOuNG8v2waMiPXAMQqx72ALClgT1gmAcxDDhugLjBHJf54wNCqo
JKmlVSi3oxSEBhpBfTUkB6V75TXTim1an5L6ZkhvCvWL2n21JMoxrdvBOaT1CiXUuge0AdNpgSkT
xiChc8YloU4oqc9lgw4Nt0B7EMJmnXUzseHcAc3QIR75AvIIIsJ5GbNGvfWzL2rg9MjLp0tv3CjR
ph9e+/4olrdGqNtKeRvQmZguUAnZVzgo7peqlONlI3qTjlt6A0EXBscjkmcxfZqlKMTUxQdhPPDR
qsxzWTFk/dEwbzB4UbqdhSLtrPsdn3ykIQakgPEFcG1v3qmcLc1oV3hrU0NNdRt7rPjyUuvcHiR8
vSOEQ/ErzuAHxH1/fsq/qfT++Iw/FlxR6EsmiAwM5eJXzttp9NKVRw5Ff76K9JtyqiypEsVyGZqp
ps4v8w8vqzeMiOMNam31ikPsEvayrRy7ZWtLq8pNlvlK23xyRfl3g1c1LFmhtWfKH0vzJPrWVqzw
xerVuNKXiRO+G0t9ITuNS1f208L1by+HOpF6uWTo+scvSLBhRcktmC+XbQY4lcO6fMXybiNwXqUP
n3y538x9sqRL+tx1sCTjl+nIC3OVt5MzwbJfIZhYcujeik62ytxy/cm1fvvNmJIUS2RmUs0Pjw5O
tanKc9evDzmSEzQcXGVYYwlWSI14M/GuGla0+IdgCb1p8eeL/2ba5XYyXCRRUTX+78/Dpg7rDKxa
CFYMr0d1FtGqVN0nY/O30xzvgCzqhqobsv5hbk80TOOhxM2UD+1KcXo3cvxDZCtrWATLV+OGrssS
UfZqKBfYcD9bxuY5/eMky4LCiqwDIVM/Dpy08b0GrKK3EF3hVnFqN7DDJSKHpbJko+F6/zfXY2nR
DFmltaFrHzosTaq39JmQCNGaXjXn0uVog70GqRE5zMvR1T7pJf329rJES6qsyhyUzQ/rdJNMNd4G
6tvoWN12BTDQzjaE/7ogtBa00W1yZg7VynDZXx3MTxexX28vzUGVnhmNBo1+1s8jCCyYkfo6I4ji
LBUxG0nUAskmblV1X7mR++fx+psFXGUnoomMWXr+HyedCjBEnCsRGja9gA1z66tvFgi6AOmz/Nl7
+ZuBo8pMp/Sn2AP9MnBgAuoptSlhId2CXdtic1pZS07bzUp0gK86xl/vyfdW8fmvMflXSMKPreQf
O8v/4xC+EpSYf22+dZj/84996yL//atT8Q5ovnp/bw7Pxcc/+f9hq9pQFbZdlmVKCv1kmZYxY/S/
blz/r/+ZPGdv/2C7zH/qH/MtfvsPfc+7kP6pMLUwKJi0efd0ptG/GtmS9U+JQBgKsqpu8j/z2vm9
j62L/4Tpoxmo4ph3VUbxf/wr70Kz/qkx3ZmGwcPnH9blf6eP/WF9NkQksppBx1FmFpRYVT68JlJr
RDEdExJTVgQysloGtnEMWS/bPTUMO7hanw3f+bX/e977fkWJVCZ17uCr2oep3YtVOZ0mIpYbm+zf
rbiE+rASjrULN4B0zKW/TJ127S9DO1t+tqbJP6+fv16c8JEftyNNLfpY82rFziTbv7BoLyMbTeeO
sxiLaWCnS8pNEJiW5B+4ht0/fDoNf/YJPsyK0iCYcuh9u+GmS4nT0c/po+Eqq8LFv/zD8Pz+4v4o
H/h58/XLt9U/TPmd3leS5SuKXSoxGO7SMTr1M4XCz7uEX6/xYZeA3hTVV8D36ZfoAdfxttrR2nOD
NaUTW9n8+QvJ83D8w+Bh8P/0/MRBM0KZMz7DlZy8JcHHTrVBHc2jo+3TLFqbwPlbwlxXyhJVzyF+
MGw0cPa/t3v+9VvPc/QP29qx0OWkrQCnxl+T2tXSDeyY8jP1x2ePb/75DxdR1Vg0s5SLWAg2821T
Xv98N3//8kOkYgoymQk/qkv6oh8GqYIaZ6qPRY2tamF5W4TkSXgKaOvFsFjx1tYHb8B8IO+16LPB
8/uX4e8P8OEbSjoIbOIi4M5wlFfsYe05uL8WxTJbfvri/bxs/uuR/X2tDzOd5UtAv5B12Sq7PX+d
bumAA8hZU9XlaKD0sHL+fHt///j+vuCHIKEsl+pB0nh8RHQBVgscgrfsP19inq5+fR3+vsSHuTQC
I54S8sHLB1VPO0X1o4XkI0pWdXkou7c/X+z3E/d/Xkz58LBo3fZBkHAxlfc8c2KXWvca+ttnC8Tv
Z5S/r/PhQYmQyDoh7BUbAeyld72NatOrXFYLBqGtPP35S/1+Qvn7Yh8ektxlQg/3XbEL+gIChr/7
Uv9kb/jJOFA+PKRUaC0fgaaC4OJo5nd9+cm/L/18lP9lZCsfFrWhHqpRoHjHDVOcwmk2pes9NRxD
hUN6Jn9qSY8sfDA+mYt/+7UURSN5Czyx/kvNairEpgyZ+ANQsOllyuw/Pxnp5yrU96/1wwU+jLc8
LIQ4jXl/vEOzkdbCCqyRK63k3Web9w8qu1+v9GHEKSS4IgphV9CgsmNqWDHm7mqb/sdS3ll2/sm0
99u39ocv9mHMTQiFaQDwxVDEdoQbRBBzw1XiAS6Dczp8Mg39dnT8cLUPw49YeRKuvAZsPqVeaDOS
QPHaWnbDJ8Pwf5N2ZctRK8v2ixQhleZXTT252yM28KIAA5rnWV9/V5m9d4uyUN0DrxDR6SxlZWbl
sNbqTQJVpaJispiIhPlcZZEVQUHdnYyBeEMsnsoUs0QY7N02C/rnvnN5CzHMt0qUpsfIuoScBgMt
QojhpcgHKQEwobLCQwv4Zlvc+uldtWK+VR53vpTjPY0SKAjRUff3i4M6Y0+H4/WY1/K/NvifIJkR
VA+COcPx0TwKAMKX1AmOppcgSCW2+Do51PLR990B1cAznehlW0tp3SSv0hkjKYOir80Z0jFXDtRb
Wz9FR99JT/Vp8GhKXj0OJ2UfOSBk8Dii1/3IVTTjvfypMnQJ4LnwXrScH9+WL9k5soEr7GG24GJ+
qjgWtH7dURuUgMkm4yHFmBAqThGocqBs6wCVWPeKXXmaPFoaIA5AxBxeIrD+bRcCmW8LeFq96grY
LK3ahTe9A/aOHfYJ8PioX/Rz/AXFULx3xH11CpyO8wiQVuPpQjrzbYUoGxrQf9CcuXmm/RJy6Byg
k8GeMADE8TarXmAhjPmacajWKCfivhjzmSSXGWxFkUY4QqTVVGQhhf7/IjPuB0UGSjQOVNm1h+kc
HJNju5/3yicVYIuS258jBwtXO5Tap53EqWtxNDSYR5UydTqQYpGeNAUg28D/M6NKGfI+2qqbu2rI
Fl/BwofGcq9iaO3Z2A2X7N4/YC/jyXRbN33IPwdOtQ/d3B45yr2999+514VcakyLk8UglAT2RkQL
AcgYB3RpTuopdoBpjxmGJ2xVfC1uA67R8JSVfxUK1jgCch0oOxmPQoWxS2zAieeyfAi4nTbe12Oi
VKClJiCnICo+zDcTqr2hp16o1WjwNuqhtDH+F3A+5pqHA6+pAjZRE8yibyPnizMNZ12vW6wpOVrz
4Ou3aKJvu9A15738fcaf1VEaZAW94BkaHmABJY8gwgKrIuBlam/SH7alraabS3GMN8tRuOr6DiaC
FQFv2s3e8IV6MiCRvAK25pN6BCnVUbtsS+WcIduuwmgbIMtnlDLM8qCFlHGQ85FW082FWjpTyGgS
PIcTFadInTRNOJWDijIGtYptVej5sFdsKYi5YpoU+hjvhioDYLPqVoudIdPQl49nTPuUt38gjBAD
JXAdRWO2y1CkAQDvaaFCTzzgu4/yIS3utKDknR79o98ptZDDKFUANhU8g5BD7kdHcoAZ6PhPmNx3
AxgDN4KvHuFCGuMwGlKDsC+AtMaNHgBm7mKwFKVLT3nCvK+dOQqYHAEM5PCscDWWGgvBjPswjTAZ
iA5cf0DJ14duN+7NBwxq2+0zwArPvKcwT03mYgNUv9LHGGpK8ecpPSVgYTOCndZovK+39tRaqsVc
aSxpCwI2X/AKxn6ytAetnQXkv7j97k8nVb6klReiNrttmWtOfymTSUsawHMAjhd1YG0InHS+SWYQ
ro9Wbj5iO3xbFKHW9946NcrqjPaMxo6MgF6L4LOhzgRs2clN3OKsqLbkAP3krnIGR3aLA9pUe9+d
3RRRtXoZ9uOn7b9hLfDQh9E/f8Kb+1kEAQUsTsBswxFn8QvWPzB9Z03yl20Z60d6lcG4sLRUYrEg
UDPG+vWoHefJFUsvC0HQKXBizqo/XqhDT3yhTq6P6RyA8MwR6n3Qv0TJ/bYq66Z/VYW54QNogiQs
msA60h+N2aBeT4eyR0wATu62JGb45ufLa/llmDudSzmAQlDfcACh4NGKPO2sq/t+Px6FXeaBHNoj
aKvxXgU8DZnLLWapgQ4l3j0gRXR6cF2p/hetAaRC7XMCDs/83yL64mO1udj0AvqJDkhYvXN3VHZ0
MsI40rBtlNZrQDsv9E2ALvuH/Bh4gsc549UURQHdo4RVRkl5VwPTehUQxCgW9V6wl6zYweyChS2y
Sx1Y2cfmJnenE/Iucp72vJ3GVUtdiGZeJIOk92aWo7ijZN9F4wxaQ45u9Fa9cy4LAcxjJEJxfQIi
DuL5kdiClRyz3av8/ypU0V/akKQwT48Ywxp1C4peR0CXAxeiNrCI1iPanYE7Cp4Kt9N5L61Vt3VV
js0fgLqtgH0HIvMbwQMo6jFHu1l352NiY1DVWfSb0U8Ovhd3P/Xhda3wQvzXVhTGtYyYg0MrlQaG
gDxo4OUBGzDnRqwfJLquQP830PtgYo/q53PbUUdJS9nNrt0PHq02/FH8ps3df8Qwpjf3iYYeHLKF
fvQEYonBN8mwlZkT3VbfbMZCDGOAIsC/BTLgcoWH8kAf+BOQI1sr/Eq/EJ5xNqao0Vucv3EMfzVr
uMp9Z44qoAgiGSEtmj8DwLQeHxXxe2keZulT7z8Xih3zaoyrHauFqqw56kC+B/AYVG3hqzU79oxD
+AKyGlRqMwercDZXydXUYaEkY41haUrAGcezgDbIMU2CByNwEm9ozyjwij3nSGlYe3/D/7MYhQl7
vpIaHQgvqLSf+mG7AyRumAmK4ZrDnfzEEbh+v68CqfdchIak7OouDnETGheg3be6V2Fo2dI/NF51
Q3vS5hPgQTiGQ39zS0km8lUR8EvAhoQkGi6/xmhpyJv+4WnF5LOgp51BMQOtSuWhND4LEtg4z5yT
Ww9p15NjfIiP6Wnw2uNTkZ15Q5vfgHbZgU8lOIuH9AU0Ta64BzfEQ/jd4DhljvdSGLciAtBZSmdI
no7tAcSRu+TQodrFa4usZpMLy2fcSksMtQvo9U71xoqMm5oowHa9mcUTWA44h8m5ZRpj9wEo+DIZ
1BYwQ8BLuW9jKC52Sr3YDTzpsC2N8+XYekwzmaov0EamnzxmWBjD+GvXYT2VuGV1kDpnW9pqnnc9
xndThpra6gBGRQchPoLqvrnV4EkiXoLFO0DG4kVwctdEgk7xIdq3t7Fj2tQtArsZZWXeYALHMjTG
9PuZNHhkIXVVUrcH2LN+D8QuixIvAtRr+/RWS70Lj68xxt7mQzBFtLnZIi8X8XYzL2CI2QVu+RWP
fMzZEqv9DkaPu/D4z+DbbxOR9df+4tMxNyDuxapKaGEtvwGzM4qhe9XtfxgWceodv02w2pdYqMrW
uJIsVVu/oap+7FwdzZ92X+7pVxQd7YSKNscwV5s+S3nMc5FUXdf7IFN12tTG8MBd6fV78QDWttts
p9tguAFyk+c/RB5QCdztz8px0DoTVSmzHgjAcbIgAAamh63I2B5o/9KrsFOZVZYpZVFCCkbBfxBM
nga75GZwAOXl8Y9zVSUVWxOGKWN4j23gDdMQl7NS4BmQ38UdBd6wy36/fWzr+c9CCHMbMvjgAuyM
NOjQwblmR6c/E3vwsLxrN4/8fs5qrNZ0jO8bGJQWReaqY2QmLIsQR9jmnxT9iyZxDGG9mnwVQBiN
AskwxQizmU4DeDQ8vMVjtM+dws5fCuBHPYPPCA4MCazIKSiv13th/sC5ESneDWP9Ujxo8qCjghFU
X9PSauFJxPtu+CQaXxQBtJl7cDhtf73V6UNjIZKx+imK5i5XILL3DJAT7clxdOhOhHbAbvwei2N7
cktzvXQPuhMb6cMf3fjFH8CEWdnEmLJvIhaBUYk+FaTWKvfZWXPGI40Xo5vuMf2165Ha8mpwq2Fw
IZoa2iLRVMskFwhtvFTJURVsgHtaLRqvgPrZPmSOHDpuu5RjinUWgVQTlOYGODEPLdmHmD+fP25L
WQ8NV3XYQcRKroAWR+vqgz06xjF3YsyOyufiUDhgReF0rHk6MZ8NnAJzmtFiGLgzGy3fmeG5Aem8
2XMMlKsV85GSRAmA7QytpNvWoS/jEhPzIOZwMyfHOOz2Ga46TMOAZ8H1F7El9OuXmkZNCU2T3obx
MoLRvnhKDc70xm8Uuspg3JffKGI5F1AoAIlC/L0zPk75F2z9Au8t1rAq2158sBXEniR628qtfjJT
UjVFUwwDIzG/KlfEgW9mKZQDxKAYPJUg30yIrQuv22LWFVzIYUxDrcoojpX6Z+Ks2AAEP6hu49Dn
KbbSOM6afpF3D7eFMOaLqaViCD6N2sDt8PsXIBdsa7NqEYvfp/+/8BHTHNegNcbvZ9jsFURLzwpb
aTjZP+/L0P9fCMF+cV21MkoI4KOf4IOxoF4Q1+SdFY1bW2fFWN4wAqIoVDRUscZbTX0CEG8H3q/0
ks63WAzZPrfVARPjv4PT2EFe0pr+oIYTLWEPruSkHljgb5qLvAeXHfbv6WSL1e+MjyqCSvqB91Dc
PlGNvchzDiyXCkSBTgNy8g70eBWYlnwrkr5uq7ltftgm/PXLTSUW33rq2tPgIQCTcP79736fsQxS
hHOd0jI5YDFm8auUcIYr6Cf/vUlo7FKbmE9TnyDrcPLEi2q7G/udH3/OsXNayZy27/ZNwirnr0c1
g8kynkX4vT58EOM7PbiXeG/2dW0AwyhqhKDAyTyODDC7zVqK06ob1wDEhqh+jYALYABoYLf9XdaV
+U+SyZS9+yoUtDambkE5gqNXxZotuCc5sY8nhMkblDCP64nW+cL4xmyBT/stTXgpJ3XG7w3gqggT
FIgRTgXmCREUdnTEIMeyDbDtXcVqDgomvwhv8OQ30eEqkIkOfdXpzajC4gYbRF5PxXfTrRzlI11s
BDJPxklT1jtpWIL7xyRMJj7ERupTaSjsBV+i7GIqID+5S5qv1fhUTTZgzsviMlHacSzkRXuQ37Tt
1zi6C2KOP1z3vde/g37rhYs3RBBWVyVGtIgyHmSifhOrl7mNj0l+n8j6J6EvOALXXzELzRnXMfSg
q1bpiA8Y2z0FeynRMfgABCDllj43a9v8FO7SG+Fp+2KsVwwWYpkgIwVh3g8tXvC0dYllGAcIfDvN
0SzauASQ0gNH3roHvh4s41Yw7t10IA9BAuAAheZLcjQOiT0eQfpuhSdQSTg6R0PerWScDGD9i2oo
8CWB6kOE76A2r/tP20qtR69/dEI3mPEuGCgm8zzAaIXhVILFdkyA2Lmvq5xjIxw57JR+0Acx0Nfw
AJKDL1Oxy2sdgMKWCjDObX22L70uysyZDZWfa36pw/rvgUWwK3aZDThsC9wAJ4E727ppEbrI9oAG
sDq22H+EBc5gxfwSCNzxVep4f+s0IYFxzKrUhijSwmka5h3pHD20gnkXlRcSPffgB74oCZBzeEni
pgeBUPKrB5kR2tA4RPzU2psqOqA+MHTnOPsham7d7bc/GMcw2J4P+JqMSQnxvabgXDcnKXzxhdPQ
8IIP70vR/184xVhVgzTocY6NSxHlnGqH9afsRnzUMVQ+7YuT8MRb19t2izhGxhFHYd2SOIB1aGdA
I9jajrjRUUClAfM2exmDgijvc9creBdAYZxxJohK12qQSucchl3kgiToSUcXLdzHQBJ1tj8fvU5b
9sn44BE79UpIh7tBYnmgW6yAdffInpdkb6ZbOErG9U7liEe0DPchgG3azD520mOmAhz+vuX4w02X
C0GM+8gkya+0Aqc3orII1AcJqD7P20fGEcF2e+a4jwC3CRFV6ujq54k4hGt6HLfxrsmTlkOM7Wm4
2xH8jS+zf8qVHoPa+xJj2zP4N5TPJH2UjJBjDmueA5BksmioCiAB2OWCtJsDA1irSPLx/gYtRFZ8
BYS5bYC/RxlPSf7xfz/KpTjG1nuxrkmXoHxag/R22iUg6uE1pdcsbymCMfAokhrJxwa8A8oztwq/
AZfVDbXktQPxi1WY6f22Rmt+aimOMfQqLqosposwofHBMH8kOqdxu+Zul7/P2HfXjYB7Bn6tU6nF
KUxvqpB4qf6pq/7gCXaVI7F5Ra5GRBU7n9ZaC3uaSoC+3YNtePuwVhsCSylMdASaahOGeO05dBAb
1LlYGDIvwa5xgjva5IjPvBX6VZ++lMiExtgvGuTWkAhq9UuNR4xxAFL4V8WJnymYiIIkQ75ruE+Z
NZ+xFMs8ZeqhB9RnB7E1mmPlE13cB5InNgKDg2HpR9BAeSrnKnMPl5rqImSOhpoIUg+Zyg4gffZ8
ynbpSbh0nrkD9m1ipWC742SJHDXZGgdoov1qAqiRM9fNG4hrJz6CTWrbaravgPT2iRd6KU2c9UFj
IKUC+yqlUH4GSilg4Lel8FRh/IbRd6IxUilSvc9QkJzPY8xJarZ9Bbo4zAeqwOdr5DgttFO04kOr
ca4XTwXGVxhpYCjlRA8qsTTZE+me+GH7lFbfcIBxEYkhAkFGkdn3RzoaQ9ihggv2bmdyc4++0tvj
4IAA4bbbc/te9H6y+cpSHuMxUn1u/dmAvAoDTbShnuz8m58VYzAcexztVr/QQjv61yxMTetz4mcj
Xle14+/oqzHAZiF5AuyZpXmAB739k67CUj3GTygCgPrSZsCsK1BFtXEXzHeA5N7WajXGL5Ri/EIR
JuKAaXK8SoW7LgJW9njBoHw/HIzOliJOVYV3gtRGFydYFp0eCoA6c8Alm8b3Bi+8r9r4Qhkmg/DN
pCMFXecBQ5ufuFqPvJITclcz8uVHYVxBEedwpSNy5EDaATw08bFNVr+WAfhKQYbsYA6aclNo3ZES
s21/K556jItAFybKIrFHOiFnz8qcP8kRUGaAub0tZjVJup4iC7WSNalI8gqN+TT6DDx6h0L3+qrV
JYaVft4WJa2ltovTZFucCbYmxogOAYQHyaOAc/m+OGA+ELtrvCF1jvGxbU4sWmZGSNefzeqg+D+0
nuNgqQPdcEbsSyBX0DobVEzI5oZiB0DeiWTiCQBdA2StQKHqAYKJf90+QI5JsE8Dc5IicaJdzhC8
oIDrNXZgafg7EcylDTDK1ikj9IpDtxyeS3B6Kpz8cnV8Z2kGzMVV2i7XtQ7fBhC0dJ6eDvPf0fVp
CrAIRGFM8xOwyt+JDwon7K4Wepeimfs8ynCyYgPRdGp0vBuBO6GfpFPodIIlHrJD/kAs5EfmgdcJ
59kjc5vnocuMlKa7ceYRcqm4s9Q0Hr03SOABAhZMAXod/f+FtzWALjBmtHRMNaMDxtqd73WO4mER
xNa/bVvJujZXYUyskoxUQ47ZYVYBJHxVB/xIwgPgXE31wKD1rz6MkYA6yhyMgGZI+oWEZ78HjcOj
3Hrbiqxf46sUxh7ERlUGpcONIqiBlN64Dw4N6LD+pFJmXpVhd6iCqe8mnTYAfbUAzj5oAtWHQcD2
2G5bnVUHAVQ27EHj3LS3OZ6FEQAkNsY8JUKiIIOqJL4Y+tdu4owmcGSwaDpynQl5pUAX0Lro08NQ
78fk67YazLcHuJ0GaEtJlujiJ7jDmK/S9lpf+VUCxHfsp/fqTUsiex5upfxhWw6jyjs5zKUsMsGf
0yrDumX5qhfRQw5I9GrI/reP8o8UYDErIqDvQND1682UqqLp+konjlrtxeQiZCeB57XZyPpOBr2w
iw+f1m09TP2swKWKNoUXm/fBbvI0b9qHHHXWP85VHSZCtA3qeJIfK+BIdOMxtBoiWYL6kpq5vf11
2AfGO6UYF5BgP6RTAlVximIXaMeo8cj8ocUwZH1f9m6dOmHhxvNBB5y7wfEL65ZxVZKxwDoqSSG1
uer40QFs1IbgZeWRox7jRN+px1jfCGJXVZAF4qABUVsVCENsUKi4GDF71SRMPtQXAEE420IZf/cm
E44G0CGKST0E/f+FnShRHOizEdHCAN2IynZYlzikR56/Y0M8K+fdRLCqD5U2lrRhjNa3izklhHno
5oIPDkUIjEZaKHtg9p+3ubR2qAsF2WV4URcDSRsS4NvVqQ1Wq2cwG3O8xuplW8pgQq1fCYATpg9R
1feUyg6yzBrK16rfx/1O7D7NAZgY6psob//kQiwFM56kjpTaB8uhSseCXYViUh8wfkzBAykodfid
ly6tXfWlPMarBEmSa8HYK46vYD0kp8+PZzWd7RmsCNt2uXLfMIqhguVSNUQRQf9Xu4zLxlDqDtlL
WjTgsVOPWHzE52s4sWvFOn4Rw/iuwgCkxYS+HzxKbJXyZ1/g6ME+GKnhLyWwhq82PcZkfdgfBWOg
+I4B8IIbmHzhBR6vpLnyfSAMQNeoxyPjYxFJ88Ds1NnXQCahvoBZGOw9pz6SQfbIeRTw5DCeSg5m
PdY6QXEIUHGQMFnEyF3fiDAMoVt/YghXlRgHlRSlGGtpALKw/nEEI5RZeQbhXOB1Y/tPBvvk7boc
xAZSpDo9ltX6AK2AfchDiKQBYpGO/2MHVxlMsarXpVQZ1AIBJL/TYw+sB1oNxm8kZhyP/huLMwkI
q1UZQ9rM1ak6DWTAIbZ46eZdaIMm08FY9j0dpOxeeN2p9aO7CmM8wtiRxg86xEWA/YN4OpO8etz/
iQVcRTChtwM3cjObeFsM4EmTk49i9GHCc3BbyLpFX4UwFg2SQkD06SBzwNK603VOUFcHFRQ/tcER
xDkwlbHnLMKrIBzh2HoCYikQROWZVf+Pb6V/jO0/bdi6StQmY2ZQ7yn11Qkk8zuUsH9oZW+DcuTv
9GHrKoBpH+dQRVVq0KwsAWXdjRlxHun07Nmrg80GChKN+T+NMAYAVP0sB8kcKq95fRer/jnrS2fQ
xXNPiBdNIF2TCm/bHNa+0lIkaw7gliyjZgBep9zuBDE9RVUFphhej2Qt/CzEyIxTUOc2K9o5QP0m
/lBKILm8/ys1ZPJrFJWkJDXTERllTX74PjiEWg9k438ng3E3nYju4yAjhIJM2xoy3+3b2sslHjbo
2gVdHhXjaPxUaJpawsxDWA23hR/bfjQecgU0Yp3yl6dGjWORE8e+lo1NGkOjxk21XTNfWh5IIse+
2BUro2ulum4ggvIaDZkXG3dGYnKuJu/ImHvTNFnWSz2E9MF0iUvZ1dG/HYDs0LnbJrD2MKO7R//e
UHYiLJXCIZlVbIz1r5VmKW70OTjL5ym1/VuKXl2CTIpjdbybw7jRURSETJEq+OvmJp2+Dh2nnLt+
dsDX0VTgfGgqc3MUNddSMsCD6pKl5CDVO5mBN8Z/dnBXMczl8ZtBrNUEjK606V1daAu6t40beQee
6V2644490j/7vSu9ymNukZROmV43uKzy7YDFzHmP3aVjdgjo+JLHm9/jnSFzj2qDCKNMoThbECSB
39qoHLXN0C/h3abVlIdi///7tehfsrixPlj+ppkeo3jM7+grVnWTAy0ct7bg8Khr2B2Ft+i6lMbc
KzI0ySzTHQW64Sfvg88U9z8799ardts+oxUIvH/N9d30mNs84fS3tz4gE5gEzQcfe4Wb5pe1kw6R
VdW6A+ZDyiBv8tbzecKYS6YKqkJ6+nbJR+mrkHycanIJ873QR26ciJwbTX9sQzM2Ca8SNYobFd5K
lV+zwMvH5zjZB4BuBatMnVhC+Hc3nH2YpaLcdboM5cDRN80fcuUcK0eheNh2jW8hdkOtd/UHxU/j
JkRiGR60nQ76lgbwCpXtOzBRjA/SInPovb5i3c7Ld4kFojBPsmU3Qkv58Ufg8JZ51gPPfzeFXVcO
sR+rgvH3rWPk9/uuPHN7pOuu+SqC8WmDMohhNKHUoysPivlQ8FDI2eVT9v7pjBPDU02fRrpcFR+C
fXeWb8CfZkd29TF8kXc59szfdk6t/Hv5qjrTqeNN8PAUZPxa3PaGWVbwNkr/oR2+Rbzn6Fo9CeH0
eoKMO+uKHnEhQZM5Bg/Xv8PwYGZway67EMdH64wvmwkJUiCgoQAC5i0synfA9xGes/hp+xrwxDBu
qy3nUcLPY5ah+ZwIAyA9A7eIk8uUVTzA2W0/orOTNGqC9XW5R2ZAMUWkvQbsS1oM402xsiNVjBWi
kP9rzJliDRUWGRdbvSU21u6+gqzY6bCvGFuxG+/FPQ9tc/vq6m9haRHkqgLYZ36KZnk1uyVB7U1S
rFjn0URyYimgNn/VK2/IkCfaDOO7AXcx2LxouUq7FZ0aNHC8CMMiPrGn+Ab4tlAqbQ25yzOcIu1S
Fs8qUHuCD5ojfNYcsEDdiPviK+E8J7kyGQelkFwwhw4HSeecKeYmiS1UF1vwTmXfKFFaalex/b+u
uLxTlXFb0VhOrU5ZAAYb/L8OFq0ftUPtEkp19WgC0W77ynHSFJ0wbkow+yGQFdSBZMAREFQeadSR
TnNrGYf0NAHilsIiKQ/Vy3SSD/8rwOg7dRknNkplgrwMX1bYg8QWqWZ9ahyQM8OO+MsbLLjKP9JQ
7VLgNlH/ZKxWV/3E7zo82LXz7L3RCTrEzdzQaV8I2oZ2ikH9+Vwj0cWU4J5Xd/1NSLqKZ54LCdL4
Kc3xOs2syZa98bG89e80jJOagWW6dCYt+tie43sTMErxhz9LtK/SGYPuzbiVpaZQUIMhjlJKDzVW
xHySu0Y9Sda2WbETE+9OmjFj1SwyP0ARC7enPajAXDA7rz+GLyBNt1U78dQ7rMm9SHfcsMviXLyT
zBi0D3CvQJUCfE61B1hBJ9yGmM6dh3lfzOYxSwSMz8aJpxnRfTVMHL3Xve/1jBlzLtuqaYUWt4nk
d+IHlD2tWeFkpL8JKVcZTDA2xLkKy0j/2StQPaC72uXXHqC82CyEWwKUBS+VWQ+WV4lMXE7lgtQ5
JpXwlFG99DZCizjel9wm3G8KBFc5TLAUhyDJ/AnJNgjKseCXO9G9+KkFR5pvAYodbAEcI6UW/z7r
/k8em9wbrRgSiW4iAaHqx5vv28mmI3wQ7umGkIxez8CxD969YBP9wp9UsI/iZRY9lwf9NFIH7/Qn
7aZzZjd3xVONubb/GayHvRRsQq/XRlXKMsQW4n0YW1KRWCX3fc07TsbBNIGsG9oM91Z/zA/DLjiC
l+cpnqyfAwVaZokP2x+QY5dsit+FwZy0AbSSKgd8XkQ9aelBL15GVbRM4TnWOX3A9fz0ai+MaykC
UxECHY1N0mMIR5yfkzk4V0LgzXH2uK0aTxTjSGo/HnJBRrO4iRur1iKnFXpbxkuwUjgmuf5OuSrF
uJNWEytSxZLiiGpp5Zi9B5n0ti4cp6gz7kPxMWLSFpgeyEBCPbTjSzH+mPSBk7DxToxxHj4B648U
oz03giM4VS253HUClpCqkKMORxBLiCFUUyxFLczc6DSnj59K6WgKL0nl/NWpsYwYAqUjjieVOH5n
HlKD/BDnwtHMjjNWydOG/JrIg+U8RE6EEaCxG4EPI1sk060wGo5qK3IOjmMHhvyrKCMvZt1sGoiS
LF+zpfpB5wVHnjZM2mEiLLZGiarCOFS2KB4mvUY7Q7dywosdNFXciB0s3+48NsUsGngSB+OtSp6N
xFXj+zqzY/Usg5mldEPwRos6b7yb3pUtsfQAFi+h0KzGtmohtkNPvQbRuoLKc/RZiVw8RojMcXgc
B2swviFtY1J3I75YU36b0/sabk8lXtju4sZTw9eZN/vPsxDGUyRjrtW9j/Qpb46KZmvF01S629eK
4+5YGA/watRR2KIsZJiPc/Si8DpQHBVY8I4RsBoyaGdhF31mSVH9xUhiOzO1j9tq8LJAk3nK+Foy
T43c0LUWQrMyL/venuKXFhDIyg2g/e3qT2YsdPG/QGEynmIuAIekG6Xq5MQKh8DqhZuO243i6sU4
CRDTTXGoQEqN5SDi5mDk8UGEiCIornJtZU7gdbypf943Y7zG7GdKNQsIUD75VLW3dXyYxue//F70
b1hc3KHRRSGRExXVuuxLBagi5OwZ2irSMdwXmFFF3s5T6zcVwusXY5xFldeSPuqwEVpLiPbpI8Ay
8P5KkUvzxjs5nsJkPEVc5kQEMhdmYgvJ1doEOFOoH4zqx17EcL70uelDO4yqx+1Tpb+64Q1Nxl8I
WqmVSV+rTgTW80rzCm0PVM1cPZXl38Uuk8kuCjMMSD8ju0gwyKZghwe7fu6c+N62QtveCYzRv1qJ
r2dEFiOM6nXFRSi6T4GfvmxLoN/890emiIzfiNWRmLmB3p7Z7kJMMWXD49w5o/l9W8xvCoT/2h7W
/X7VRJmjspxpe3xEf3fXgf6t8epT5wm7cUeppjniqFvYUotxG3qJPQYhx/XqvRIMabGnP4gH9dy7
khseVdnicVpy/JQiMj5Dr/OmU2LoVzuGaoWf6DoK2qSWoNsdVhljVwAEzraS225KERkXkg3I0FUT
oSsxQP1YZA9xEuH7ld+2xaw/wzFyrgBLRQN7HXOW8ZyPZkNLkHTRBsOIVrMrbOxoAh+XOOE9b/aW
3bD++ThdyGOOMowHsCLr0KtxZS/bl4/+IfgOjE67/UJQJc9t1UnPJPuTd89CKnOabZKVopaigq1r
9ZOhYWtIS//EaSxEMP4XMDFiWFDI1UFrbNKCf1DurWB83f5eqzd6IYVxvU0Y1HUp4XNJ+l4M93p0
H6GAEPCsgl7YdzfsKsZkrCJPaiSCEXIzSbJK9COTyip1qwGdEBjsgcRbcBzVeqlkIZAxiyioizCn
DbTK1R/fmGrARYCGgwcKF4puIjrAfHrls22tXrOFXMYwwlZQ0zGFojEmz6eHMMMmKm+In3eYjGXk
eohUl5JBDfaExQvFpfRrmkXdlXjitYToQW19OcZAwB03FmkGSy+66CTO4W1ZCpzLtBr+/zszLOD8
6u27vpeVUMW3Cv3EapJvWXRRxc9T6FXjSUlskzxu2/zqM2ghj57vIpuKo34SdaBYOUpy9E0M3cV7
w3xO1HxHgPtUR7xsmxr3749QIozxq7EexZJA9TsUz9JNBQqVytFu0YMH2Nl04oWz7SuNbaZf1UsF
3R90iow+6Lag2Iaw80NXK5ztQ9w2dIlt/ZA2n8zQgOMwyQ8yGilWT1srnsyGYxwcOSy4VNyWqjEr
sD+UYsw+tAbJ6rh8hjwhzBdShiZr8hmNpCqwxvqEhefaf9g+L85XUZivUo0zWLkSXFq/83srNOXR
asGeHkeRO+pcF0FTvQ2TY7GkYiNvwUuKU0t7xTPFh7A99pLd+3f9CJsYnFS4DH8yp02XzX5GfolF
kpqipOsLCqM5RS8iEG9UwLrzplnX/TpB/m+ogHUC78mvxj2V2PHJQM/11lilmw7oPWJuzjIvygEY
ILv6mHj5h+4FnJ5/8P0Wgpnvl5uCKDZzqzgV2SnhcfK/a+NdMn/dlsLVj4kfUaNGcmLQogkm6ymJ
AoWdyL1kV7uUek8AG7HokD0vjVp1wQvtmJBipANwLjS4qLlpKquZRCtO84/1KF/wMjsXRm4PwVfB
TGyOuvRzvbPThVwmumiCL83SINLPieztHhjnL5VqN86Idka+Q5mU2+JbvYcLicyrL5/EFChrqIyS
BnNDxC1GUDeU3XMSDrwxkVWvshDFPPt8IY/isEVHysiifYAVFknPHrUs4FUTyfYhsrCCGjBr4iFD
J6P1Zo+4qSO48UsNSnCyT3dc3NLV2uVVKxZiMMYYbitPKTrBcJa+JtWW4ue5FelgyY7wL6X4OhSl
NU+mK5mjK8QmL55yPiEbEoyk9cfwrXPzCggY3JH8RInWaJkHd8TWXqa9f+HVTtcfGgu9Gc+TJdUk
jWoIvZF1Dc/CLeXIMN0UQE6i07uikzgCl3bkLVhvXBA2bChlM4phgMg02D3GDeS9cFtdlCMFsgDr
yGMTo3VLecsAjWzLh0dhl7qCw8N2Wk2YFqozTgmfHLToHVTvlYdJtef6PCSXAiMs2rdQ5XRi1kdn
FsIYVySrik6UChdUO5PL6BnH/i712n1xo3+ArYE5FljtPKPm3FSFcUNp0qdC26CNJdeSVYmFJ5p4
M0ocbyfTn9n6mIzvmUQDS76xj91GX/UAropBCjyExNm4L7v8Ri+7D238MPvNXiDabWxK53CovCnR
7NYULMUcrIYOq4Z0MSFwB9J42Lx3Cg1mD4bdMplfk0C8L5NXsZ3sMCi9qRnssNHOSQKiVqgT+F8n
obwvjeETwTtImD7MbcLJc9bnVBbfj/F6Q43c0xTwAqo/ljfJhS4Yx5580j5FwB/LTyBIsImTX95I
Ep7MA/eecryhylTBFGRaYSAoxDE+TCge4a15roD34r7Rk555mE0cX8QSo0yZIcSCgNJR/UqCH4F/
jPrLKP6lh2dXBQZshseFGFMo4QFkpKkTfdddOgjY7tRPvEkjzmVQGUc3BmoQtTHKiEBmdEjV7P0g
s0LsvW/Hft7JsQlVI5R9KqJW34W2bpZORkBO9aGJZm9bDs8gVcZ7JVMw1k1SqRhACX6IP36Cv2S2
tBcw0ft/pF3Xktw4sv0iRtCbV7piufbdkvqFMRpJoPf+6+9BK3aaheIt7GrWPHWEsgAm0uc55t/Z
scRCxOLQCU7iNj5vipNjPDXGnumpIhJtQpk5smSwpynf8ARjux+Ts5hZ902vnDJT4izPyteXa0km
2JVkXQOJrPJRgFyluN2MsKaOO0weptOjHmEt3Gpz14qab4K1tHDbqHSTooTRaLwh1N5FjPkL1ejL
Zuxky3jQO0wL6tKuyHU7mrBxmSzfheavKmtfMZocgNniu9r+MGN5lyfS8+0Pdn1hl7+d+V5gVRnz
2sBvjyJ3CdEoB0pB9FaVsT2Csin++7a0zZvCIrMug0XR0tlOeRSai0wwjOqK5UOvPdBQV8VSR1Fw
8uWN+AHHWgmidmv1SYwIghQ9E13zXafBrgcG9n3pCM70pNq/p6/GLzxUk+u4ngpVsLCtYtH9Cp82
rIZ8CuVKRI0eg1DpARkhyjijNjpN+ms27UH+cvs66au9dHEXAlnra4YpUUndAY6ve1Lke1ENbv/7
G60BKgBALQDSknT1I4FaXaMqDaJcptCOwU9eFrfyExADAKrFMX6pAQ9T4tphXwpjHHY6TJlQKy24
tXonBH3wZE/tMVScjsd2sRH1XEpivGY+50SOEkiiO/wY9S5tBCJOfB4O1g7q+CgH/8VE63UofyGU
HfcmA6oDlalA93fFftkvx2WXvoB61+ZTo3Fukq3xqaPeZYUwA5IjOcjDX2PqTuo7gZWpFR45xbYK
/qMh7Lw3dp8jgRB6ldpR6X+NAy9C5QlgHKSRFAKgI1oRoVgjOyiPSnY7ZA+NWB2FUVXtebS8SdC9
okH70ijNB8t8lrFOrk2maxbD99svYtuAfR6X/trVgzDSWYtNBU88su6B7i6OQAIBQAevaHodFVzq
CmOV56peMmnJEbPO+zA6T9N7yKsGbN4rYGuBoy0iymenYlJV1LHEMYmu2PaOoQhPc8idvNnUw5UM
xhtr06wvulpL6AsMPiV2jw/LPnPT1yoYPOMg2+V97UcHXoKxAU6D61vJpb9r9ZXiOpeMSoHOoKe+
S83qSSfhX1o3PIYop7cNCe1iUc5K2bR2kQHhKo3cyhr3JHuqYqD1RO15NtNdMpbHXJceb2sQ704Y
K1dqRFtMo8bYPC3egWAkyYhjRKUrmPOuKiVO/4L3mRlTl4Z5R7JRXVxBOIjtfRq+3D7OpqZaaH/r
imEpmJa5vOp2Ga22igfJNZBdJB2gDyK7r3a3hWz7oZUU9tlNZTPDfoow2PJB8oHjdhT3+v3kdU7s
81YyN4MHS4THA+StaF6hrtRFKvUDfX3FBIw9FPatRH9p9ZdyIDu4yrcm6zzVyB1Dy5xEDFET6LAl
VOCTlsZb3WKcTeZN9GyFFuufxGhNLiRxpQkVCLT2FMrf3I9+FOS+sb990fSfYQOKtRhWW4Y5nmcU
lcBOjQhwLupdof8s8s7FILvTW1VqLxUC2dtCN4ZfLGklld0U7Yo6GbBIDFN0oCvTQxC9SU71MV3N
Xdq5TlghC4x+FoIZJP3s9EsrgwYoFOUFmmTYzUsPVgRyoiTteIgHk+O8th6HJauWIkKVQMnIfDXU
7hZDGXCdTaP+6qPhIHb9XSxzguptfV2JYb6alBigntdKFMaAdjmDgxjrk0Mw3xuPk6c8YgjGF4P+
S8jdLNuKaFbHY4fyK5IsFtqJC+rJkg/Duov81FF2UMx7Xl63MelAv9s/V8lO47dxpAppDFm/QXDy
Qyhg1Gxy6Kcrn1Gt4Y1kcb4dO4dfWENSaBYURcu/LSbmAd5DwpnZ3Og/XB6KMZ6LqIdE7yEjHx8J
4l/bar4thnindearPGGVLMYCzkB+Kpn6GC2w4ePD2IdePWp3HViAGqLbrTlxHNSmqVndNGNrJS2K
5LmH0paR0Nq5IQZCU/WYJk39dknuo+LZHMihsBTetsz20/z8xEzQs0RZPY6ovNAdDy/CCr5k2KgZ
gCmcQifwEE43xoIuL58JTobRGBNRw+VHMKnNMxAIX1V3vh883ReP4V3j55zYcVOjFE1WTFHXFARe
l64S06adiTErXGyqHc0Uk05Ri4E7Xv14K8CwVmLoq10FPxogrIc4p9covnQoRdTPfXsgmiMZ3m27
zRNEv+dKUBkD9Qg5vgia4p/m+FgVx2V61YGfMHHeyaZGrk7EPJOiLoo+0w2caBB+WsPsm4LmJ2Xp
zmLvLHp5J2nxt1BIOefjfS/mIYiELPmgAhcBMDX2UP49DafR8G/f4bYWAswVAN0K9PGjir26RL3U
AKiRQ0iv2cUpv6MQtVhxPqv30mFGf0UM2v+9vglBKrbqRRSrRIUdTotaMBYmOfQQAyDF6SOaCrKj
3gOpIANOAU8ft1KmtTjmnQkKJtQarMe7Qzyckro4jKXsT9PoWovicG7zuhN/eTSqsqvbHBOtI4KZ
IRs9/CYhT8/UH2EKnhORfpDlXEVKq0tkXbumRlk2yPhukugoHQqrteQbWfYc1vHXUY7+ziwSWFnl
JOHiFEJ0H6fWA2JYN8/7O6OsvAlsjm2eBlk17XJp9JQh/zmVITaHRuSxFTZNG/MJc1WJnTfxfSMA
tj2KEzuaNW8hxCms+mvdYhF3SNyiFPwl1xzLyrw0Xrw6nW1zGhw9ljBka7h9kT6ZrXjMq/yMxsY+
7ZPzMGG6GRU0R65nT1O6v7u0AmBifoibyYb5f0774mvbjrZZzaPTCg3YsVFPkCw7LkAfr2GluyW7
WEA/BHUjUI4Ib/KQPIOB/os+Y9bRaAI5jvw4Au+vqO7TzjzWWfQnL9SwaKYnw66yyUedk8I0SgQF
i/Ij1x0ji2xr2N/WqU31XclgrEA19cY0NHCH5uKV9V4GNgzWNxb7tpSPOsm1PmmaqlmmDnPA2Lje
Gksp12PRndF67PbdaTo1zxjKwrY+ahnAv5kcyREOiRc/63eIClxe6L9pzYEw+J8fwJyzVJq+zxpU
TBWLPCsy5iEI8C3DrLb7kHJm/rh94E3jqsmIwi1F1VSRiVmnUa7kzkTOVNcN2GQEH4C8zwAF49nX
zaACEHMYYtF0EWAolxbBmKOhNVR4eSFY/Diod4JTBPmeNpDBCen+waFWwhhTR4Y5HbQZ+phkg60b
b314bjWO5dnUx5UMxsSpaTnUhYqLM8rHqQOpcYb2xtGCnfh3Z2EMnC4tSREBo8ItBss2lslPJmFn
TibnCW+m9gAy/+cDMYoAQrdKHAAr5Vbu73kKNGmlXYcOIu0Q8WIwzu2xRdhRzaDStAhrzcDzfZmB
pI89SvK/Lx7CD30eii3AKkVErC5BRts1tSs35Alwhy6w7u1wzoLb34l3gWwFVoqkuSlDfCjrOXmQ
vSWgoxliiQ0cOpDNgybYzllWR2MMVZGQEUiluMHBp3vfCfoq9S4+I9vcFU8UCiJxpOfM4ZID0X/3
ykCu5DL2qR+MtkGje/nYNhIxd1OfAQZhpyfgbfhmbnMPupndrgQylsNSyizTFFgOcVfe5RgBCcFl
0mGIlOCI//IbMobDyEivaiMOJx6yH/0u3xl0vAYVGDfHnEv6hSNu+y51CeibsmWabBvOks0caHg4
mhXEdySgzVkozT0ARBwq7w+P9ymPyRQAOdZUDdUZmryrXrnT99io6v3JQ9lz32m869x+5Z/y6PlX
YWAeEaXtFpyvPyw+RcUrvqMiYpM92VFK0WrXjbbFPeamSwOi6X9uldHQsSujTqQKoxp3XbSTxBcw
x9z+cptOeiWC0cl4XrKqtVA81pP+xZRNV+jMtyz9RmbLV4bk7ba07cIcULstdDMVDAIxtjmzaitE
4/p3Ya7fCR7ZW6jaV07h8Mot2wUeA/kIsOsN7YqCXlfGrsh6+DUQmmm2eTCOglcF6r22oxNXsf9H
vnolj/FvgAaOMZZO0+SlPJfVYhdVDKrKkBMSbCd4q/iR+WTwmKY85dB9+bFKACazuOUhcfHgLDwA
0aeQPbztI6poV6ZyJZKxJnKpat2oof2Rk0ci7COLk49vKvrq32dCkJSEw1Ji4NklSml36bnXnkye
zaCqdXUGS9HBYiCLGorwl09Y1QVlVoaGNtr2NBDVj9ryc+zOqvbU56Ot5l9v6/rGy5JFCdV+SzUt
Q9cZeeCCkCd1RPjbLnth8XXj1E5HWfLMlqcQPEnM17E6edQSCzmquste+kO4o4BwsYqFtAXtZ6rq
ok9tFDfS2lCLiyMyn60AmBBgcJH30643HcyJH/OdBUfTngovdtsvvCe2eVIDE7GyZQHqmUWvT/Qm
rWshgfnIkbi251DYT0KNcXwHS/e3P9+GxQejraXh40EQkPIv1WUyRgBGKSNqNQDyyYQMUAKtPZuz
Pf5B31QG7gsIdC0J2QsLTDUk41RbqBy6nQyqOP07F+9uq5x/IYHxlroYdmRpLJQWGltRMFWnBJE7
f+sCzbPO4PGj9FkpmIWmb7fvkN4R8+Qu5DJeU+qNuCUGTUHVHtPTUmBqpROFlv/vxFA1XTnnmuha
rBOdvrTKr9PmHFeD3ajTl9tituJiHAfkCaBOMEXo4KUcdQyJCUsIlcAgH5wy4NIi1zzNMLkAtdpz
pNHLubo8S5ERO8H/q2xfSQXVpyYMUIvRkYBXBu7KVxOTMhOaLx3yGOvHbXmb+r4Sx3gvcCfphqGg
qGaIb5140jMgMC2xLccczJGtcB+a/nku5harsK/7bkJ9km6YijWAEbFCI9riQww8XnTNPA1c6apo
10de6r6pjv9I1tgF60XANJU2Qx3TJeir17B3BIGTO20aqJUIplSe900vKwWsRpzkR2WysBMcfe9l
UjvpnN+Rqn69/dW2AqrVbcJOXeqkFVdo4xQLSq9nGGDMHAEQLOjQcUi5rdytIQjI0g0ZI2l4A6xH
6/LUqkpa0AH6yAmh8K7dTUeoySHfxY6xQ+BxxtrHY8zlOaW6d/0UPgUzDm5IKl2KdTyFXtZPZr1g
HsBwJSxAayMAGofeUYjF+ZDbj311WMa3CVVp9nICmeLj4g/79ACuwffmF91sGYOU143fVs3PEzKv
TxVbM+ssmBYAyndVUBtBlfKq9BulbJlW6HXVBACizO5eLbogx/oYYf9oyb1mAWDyaPkx6EnFPnaw
/7Gbo1/ZKL/KUcrDmdr6gGvRjIVO2mEB1mMkucL0oHansXqKlL0sn9Ll2PCikq2rxMazLooG9st0
FuRgEUnY67S3o87nXHfb8Fe0vNx+dR/VFlYhJUnBfjyGnfB/RiGNWTd0NYIl6VFb7f8C84OBwmoi
2mSnYpGXUER7B/mgTSE3+ofU5x1yA7oTMwerX8CoZzhNMbjjBLzC2Z5cwcYMVJB63fcm6AC6BgTN
cq99VBZMR97xl1Spkb51AYy+Do0um5NOgHUAgGUlGIJ0HwV8CF2eGMZX1KFYI2uggUvV2bl5LFNP
xs6gfqiSoESzqeKhvG3Z79W1sqyLWQxbKpcE46mF4sjV4kTaLoIxLRVn4XKzbtoYQFFjFlY3oEVs
iR70nnETabAx6q56oZRnMmBXlcfBU7w5UBtOqr/5MFbSmEeoiIUclQWUNgnvpy6QdQ9867cfBk8E
/fsqEpvIPFemAROTiFhX7XWnMjGiggjztphNc4LonLa9ZU1ld9gGbYoqleAryfHkylLvJgpmoaNn
glAd2Pc7Mi0ciZt6sZLIuFldKkm3xAgxy+quWt6yqUVf6G+ze0YX1rt9uK1ATFqJUi7vUE+wEh5p
IcZT1cjGKJhOfujty9jx3MFGNRJcmZ+XyKgDomYpH1o024UGNQRyTJNdNb/NYSA3565yqtKrgd7S
Nvbt423eJDJw7NErYG5jU7iOoPsXxxK6AHmJxYB9rDxrEmrLhSvPvOLW5lXqUBATvKAqlpour9Ls
KtKXPYIjdPjn7MGs98biLQlnzGT7RJ9SGGdgNZhH1TucKJrRnQyk5Iz95jhyGx7L0ebrMjTUsnB3
lsJyASnmnIAhA/FXgfIIcWTzrSb/I982RhThV1YyGEWP9LkjooF9CoItl66tvFaQXAo0LyzibsAm
CcBmXf0uyTiXyDsbo/WCqg05uBaQFUS5bcZeVjtJ+3pb9bYqgheHY1S+taQSsFSoV5jvNUhoHLCQ
PlnOdGhih6LnxtwC7pb/kiWsbxjo3oBEmlGNsGzzuixEvLHprjD/1tR9gV2e0Qj68aEvAon84pxw
U6CiSsjVTEvC87rUeF2MVSWSVKTCnuj49IR0SJocyLlDLFL9hcE9ZPrBaAPDjSN667HJiqGjrquj
PMO2zmcp70tVjNHSB057nrtxkB4EJ/uiYdNt8YCvIyFLrr/zCCe3fAGavph1MRTdRBv58sSxTCI1
reBDK6AVyPkh0bGgAIhdDOyX0g57Upxj0gfARj6yqqp4I5KoAyLpUl7fTkoObgmaBIkOCVo79nC9
QEVWvO71D1roaH1BeSQdG0AYSrgUVg1KJce03mVJp6TwI+KRxi7El9Z84hxrKzlYS2ICOgy4owiq
9Mgji4e4eDIS0ZPat6hIXDH7Hg/oUY3CA9DTOYXfLdu5FssEeKkQWqFWIDGYree5/jX27py+i+Jd
xAOb37IvK0HsRHAd5mI1ttDOeQJA0jB5soXCqPK/oz5RSr1/Phhby0sWI2ujBCY66rxqPhmCJyrB
7U+1+cRXIqiCrmKsLBcQGFCnpo6epb4Xkk0wwD09GvWvNikcgVtepqb3SuNRMEf/GYwjaEZdChwM
s8z6BHEj3WE3sPuIYXH1mbb2Src7Wy4vt9n8VCi5wn4Bph+180t5VtU2Bf6DckboqZWPOFWYOTsM
m55A1k1NNj7+x5YyhGy0wBRNzxR64oHyGgNe6ilBDH6HMoaTvfIq15vWcSWQ8QRJXcEyCygMmTro
uzTppVQFHyO37iAizLutIZtFofXpmBvsgeymCt1Mi0KU2FuysY3yXxaFtj/W50UydkNK5aaLYjzg
Ou7vlUIOUs06lG26/5dHYgzF0Fl9MgDYxC1Os/e7zqXuKeEN8AQ5sj5AnK8UHrzCwCpQLVQSGFmC
qrZq1yAybmRrtnUpeiLz6CZy+NDINZLOSLPlTN1hg6I5WHXxjbSJZbfhfI4ncImJi6tHyL+VPBhH
K7Jn40tujX+Ns1bYktKATSnCjkfrqZJga5b2kJsADk7qxypX/CiT7SGtHSvMnVLrbaHvX8rlh17q
X6YcgABd7wFfFsBXgyP3mK+Ua8UPayz5Zotw6pTyPRnIuY9QZE/iQxprXtk8YXPpOczBIQrolL3e
zrmjxmVuL5HwVVZDr8RDM4HKlInxzzHVnrHiao8LeH5UgBYA0t3XQCCjkPQLivlHo8Bgixrmfhkp
GOcq3kJdccz6ryLu9yjFgBbX+DmWPWp0Ywre0uhMhJGH5LPlMhQRNUiQfWommmuX5kEiozVKI206
ddnjYhT22Me7vHsA9I69TA1nFXvTUqzFMcogGaEVq8RCZa4HFRe1ExhhpPzZpo0Q/Ci4PBwmGoSy
2qdg+UnGfxHTfPyglX1Xq6EppwiWopxTX9JEf+Z2xreMEf51TVTQn4SZZYNtvZAGdUCK+btvVyCS
kR0NPaHcoav01dN4/1/MbNCbujoYyKdp2YzaXUYqAMfGOpnwrDR78cnT7HXPpdMF2GD3LLCvUKaH
0o+xwC8GPOu7KRqTAAZiKCgNC/zctQL+MqC8Kqp+mv5MtdpGGGcLGjA5TD8NUUgWOUZ4844/RbJx
YhopyiAvAk4bCqclz7ypi49xLnhql/K8GXX5VzeLdBoD2IqoXq2XdWjt1XWKm6XfMz4qxy5QAdgJ
SARH2PMGlTcbOAqWOdHZRgXGYsEgrUhvdIxAQhpmYRDu7yIXa3q1kwOPAbTyjmxnB6x4vHCXMLcq
FmvBTPo21USSkxRqK+9oybN1lsDy4r3uy0ceoNaWW1uLon9fPcLZrCMCcBBE+RL4kOu2DzQrujNa
3mDRlhz509WwGxzyOMggR0dYKkXYjDMAbWnOx1w2fY773NKQtRwmhuuLflYaPYJLS1tntk5D+0s0
9xHAEpS7tvMw0DHlT3V4NlVeQWEzsVidkP6y1U0ueb7QCQk47k4CvURmzyV43Y6pdU/ac9+Zdq/+
lNCEuH3gzXs1ZdmQUPYx0be8lKpVjVHpA+K7dsQ06+DNzYvBCyJ5MhhHNORL0kwd7nROFmeoCi+P
q2AOeYPc22IwGoA5JrpXzZjN1BqA0/GxFANiBmwRO5o5u3q9uLdvbMvtyHAG/xHDPK7WmhZLyPC4
yvCZlKeI93q3jrH2o/TvKz1oRjJEImgTXFkbDip6d+hVvVQxD0SbJ4aJsw2g+kraiC2KpTuosm92
u7bmmNtNy74KQFjdMhKlNAl0a8nbe8FogyL93vRgKyTfbn+SzbMgD4K/tJB7sYnQ0ghLkRO4EKED
rb2I0aHedAy95hmHTbsKfBH0bADOdQXKmOdFuCwAUgGf34Sphswtdw2AniRPPv4BIgfijk9RjJYh
LAyXcoAoWbOlBftCAXbUB6D2lN9v393mR9Ixo4FhOIwLsV1AlEmNwaAeXxC/NPq73kq2khm2ZP68
Leeja3rle3U8S6TkqqWxycIgJWE1m6j+hsWx7uLvk57u5XSx9VDWHHGo7ydBOsfDCLiutreJ2J3k
NnKjpnejqZ08UX/OGzhQSTzkBtY1NVTrBukOcDfnvJfvzAmbRpneHPQQG6mWqcS2KhTvjak8YCHQ
L4T4QGoFndzZySr97fbZNvXv82isc4pyEqNFgNB3zNwk+da257p1/p0Ixi/pWMHFShStV6aHtHkA
5L09kOfbMqgdvv5CJrazgaiE5RDmvXadksmZgN5NpHaeVML/laIvqy9oI+1jrCEVGHW5LXFzUgJM
H6iXYBMESN/0ZlfGLmpj0skhRHYufVHIrp7TA/EocLAEvL+BouDvxQC1E859blnxtWD6LFaCdVSn
iohm/nklPUhLdRCJysuItjz6WgZznwTgYmAyhFrMB6BXOzjY+YNA9cyLNDc/3OoWGQc7JfWY9ASh
g5krqmsls5do6HlI/a4UUWIuUMPPah6a9abSr4Qy+Z5aFy2pATPqmt2TQR5k85xmvBR2O6n8FMK2
mZd5Mrs5hNrTIjJYGClFAgAZe/CRm0HjoHnKu8uPXtfVK1iJZF5abpaVhDQIr2AvHtRD8ZBjal45
YV0FBj90Qx9UsU/ZX7MLghcPiTv4BHMfM5yctiNVjls/gwkHh3CpySTALpeNrRehR4y7mbiCNbvt
pP9BELhSVDaTDhsp18YWlQIVFT39vWy9XPwTN2PAbZroBCD3Ym5VBjysibEdZHl1UCrnMnySMz+W
OVI+9OH61j7FMLcmwI+MY41bKzKfNL/K+pVgInVRvhjj65wfxWY/8BRmM2VenYwJO5e0LoVKoMBq
73Jz14yeYe4s8pBYD6BMCCeOG91+6p8HZOICM4yGSM8QF5QWeTG1l1CZnc54KMKI2MYH4LbFQdLY
HIoFKeE/n46x0YYU6Tk61HDcqa0eRK8GZaGA+gd5kfEWTECV/qafuO0ats3Lp1TGQFfA89T0DOGC
MVaelco7U112k6b9kZE2JcTzOrZlr7YhrUlU65y22TPtV6kuKOeJ6BwpylkrkGSWs12Qxo3DOoiq
/uvtI26bmk/ZrHUj2FDI6jBEHVRPvhvyDyAS2lmjVc6sS/aUCF90CTMaevhCsgFTDp09GZ2vC1rn
Fkvv5TUGA1K1O4gSmCQn1TGAydWGgJDt533W0b18zMDWpYNRlj3nl9N3dPXOVr+cec5ZY3UA4YPx
B/Dqi+RHzuBjRtVrd5mEqXbhnXiDHZ8Az3PqKLo1ncPlrSl87I/e+g3MWzcquUmsGl+OYmoXWErT
f8Svod8dwQGJydjUtxBX8uj5/h+piBk/YJewMHMZOEh9AkxoHR7pjbITG6ad9Xbk666OupziNQoK
c4+c8HLbC5qfMhn/bmHFe2pjdDelvwd3OaHjDxpm1VZmbBqmLr8bT9/W9c1+ymNcu2AUyRxPLVy7
hrJDO+9IPrsLKq1Vmfq3NWnzmSPYokC6qDiyrmeZx4UUZEIc1hNfnzN3blEpNhqOEds00isxjNkc
raTUagIbplUvhFj2UDllfABnQJKCLq36qi5Pt8+1/bZXEhmrmZVKJy2jgVxx3+0zfzgCrvxZ8XWn
J+AOrwLd1g4g8UblMcYWpfKq0bkKP/oD4F4L5fHPC2bsKNFLQdNm5MbW7BtDiAaIl6QPmsGbVt8M
dldymHdRzhpROqND2IQMUjN+xf14aE0kyBUAAmEojNg89obuhyqPTnozUlpJZl5HLqaRbDWIXmYD
/aGndgwd2Tpn6nEEUNHtr7o5iLi+TeZlWFLUNHWFfIXuGoD1aYeRfLsIRAw1VOeI45s4SstuTE8y
lEiO8DaKAbM+lFhFNnqnNluvLQxQtxYHY8xe5myuOcfcfpS0AaBpKDmyS6p1XSbwgrA3sXYUUqfP
v3EZILeW86CXnzIY690Z6H1qxkAHcCbXAEE3kIoJ1s8nr8GSTbULveHb7Y+3fZ2fEplALZ6MRI5R
y8ZUw1027CYAchrCXSYEveBOxhv5clvctlp+imNMjqyEIuB9UfVsxX2ZpJ7QvyZxIJCzYkXebVHb
DmJ1mYyxCeW0sZQcNUOqlnHQYuEGeLuPyR3BaPMYiBzjxjsaY1MGMRSTRcVbx9igvQjfFe2gRPuk
e+pAjHD7aJvz2woqe5aqKYpytQi7LDV2shrUKYvT4OZPuYddIl/+RjFmQBLgGE59mt3pnaZjc6AV
nDLB//Pg/xHP4vyKM1AHMRKD8LDEFk4HAMAuMN4XB3MxLn8zdjvW/jwtC7PeJ+JohDS6wLr2V2wb
1JONtkrkGh8gJFPsyIHpD6/WA7fVSd/blc9fSWbeI9ZkFQKSazQ+AL2Ogpk7Hcl5cKxd6Rc/edWX
7ShqJY15i0k/GskAaEsMXsA7ukMgfdHusFzauvW+oOwvxB6PM4/NbrvctBLLvEljmvMpGeGN2kO0
H9zhFDmxF90D0/GBdlU7J/IwzW7HPvfA9EC3rpd5oTPRhEmlewCdK31NftAXSl6xd+poSE/PxOV9
z80QbnVS5oku2khK7HHBKWauthwLrAXo/R0xHm8/z833Ad5KzIJqIoomHz3QVR2typukE2sorGYD
z/lN+5LuRAtJITU8xBV56z+bioMkDSIBXYPBE0ZxUoCLJ7kMBywEmNz0LD+5z/zSScG4UO6BaPvO
L8VzZTJa0ypSU2DFldbxRAc4oL7gNeD2i7BK3niL07/onc2drdnQl/U5GX0Bp/koJBM0NakeM+F+
0fbEeDObvawFxsTp02yOQa2FMcpSz33UWiFKXtk+Dl7iA8ZE9g0+YbWrOVUt+rPZZ7CWRD3LSl2G
XpZjEM7jKqvsPEchoK2aQ6EYnBNtaf9aDBMSTnIaJegMQEwaxEbrjvKdWO1NMNNy1H8rplgLon9f
nacQhUIA4j191t0JBUJ/9KAgbunID50n+wD8AhWzDDxVfv7LOSM7qCmSinREx0touukgZcahAcwg
VvGeQaYZ3D4mTxST7YedNmkirS/LWWin4yNIfn+IlXgE3wpnzHUDjIvivvzDe8YO8qZK0U1a3AO+
/6BrttHb6d24I5h7kXYLkl3sEXfB/JB9ECClbuEMu9jnwWFeH/fyNzDa0y/jnEVCrrmYmVLT3Rzv
xs4TNY6OboyHXIphdUdt0l6pKFPeu4kkYk/RUgwvKWxxT6mWrFfdpkDdkafygirOAVnVkedcybS+
Bmsexr4x22Asii2lBwmAVrcV5/q5XxyRnYitZCHEiB9u0hyUPZZosA/a77Tyr38nhQld+mrM6knH
Reaik42nsfYKYffvRDBuJy5STH0XyMB09WuJRB2BaMQxjRtB/OVlMW6Gbp0RVQERbnHq9sb36dij
KeaQhw9y5m9AsJL2tw91bbwuBTI+xmxGwVRE3FtdPgj9XSh4ltI7RPfC/m7Od+b447a8TbUDCTRd
y8E0FDtLrM5GWQAKHjsHo9uDsQ2wiWgB8yIfek2XLganWkmhv2JlkofCkGNiAOFdFPeSfC/zKjvb
73YlgPFhMVGTua1B/KRiuorCgotYaqXYX7VblkDyJIgi++C/oO++TrsuT8bYpcWIwspq5t/sSDEK
SpGvgQHBBuSGR9ksiJt5FkjReLHIRpB3KZixVAKY2aR8gaJ0fnUa9h84Z26+/1284tZ1qTe58QGv
uulhKU0hdk8Bc4a1ESd9DF/iE+blPDEgvLb69qP7/JgsuHVupApItT+EKcDHWo4DbHAR9C4FBhAq
m0c6xbtLFtzazKakzenpGncGAUrqWU+62/vtPveTV560Tfu7Oh1jtowp1YsaeMcuQc6Y6EC0dsKO
x1y7ER9fqIfBGK4eFbiiqqCXlF6FYpqRc3QPBup9GITPOiCkpdFZvt22JdwPxxgvSQTuR6dAJ6mW
VHh/GjiVf1Nqlr61nwq4Ao434347xrRYS2TklBXSzTW/kV9JewqxHUdiB7jdtlgfJnFHBNdsMoQN
3ErEdQZ5ccvsaK70gVQQwXrWXviIR3iMASah3o+u7KY+YE44kRhHddix3GSZxmik5NFmkdiVeh9G
mZ2KKe9KOT7BYkLLqkQ2DjAweqoeyEgFQmcBbSTiAZDAjZ7A8eKQwuaNjvO+pMWEDGoOQN6Q0qZT
bBUZsP39T8FBFreTT9WZt1LF01V2EHhZ+r6KMYqPpDXbmweKaCg+DMEA7AE9SIEqe/ttbKAuXKiK
xTzILs9KMe1wuvlQvMxO7c3O7GFezTcfaO9Irez8FKJ3VL2bQXbgEy5xHJXFvE1RzuJKaSB/zAJp
fMPezjgE4nKUorfbJ+VpD/MgM9FUS4LU3MVkWIgVVcNB09YqOE+BJ4Vx+MuEQaGpx+cDH0FRCyjK
3YXSA1BGndunof77huOzGP/ez0mbIqVSXKk6l5gU183dMPyQMsxN7sSB1zbhagnj1YHSGAsgdaJa
SYnaUo94pqt9yYHGT8uN4yn3s3MFWFGsqLrJjgcytNEBWGspin2XgZpWdUIxCkj19McaS7jUceTA
5KlQUplPNO/h7cttxrv/eEOVZZckFkn6Kplo4NbtpQBpnU/JEHkj8Rzjgrr15cGSYRpiPcTFUpxW
UBMCbaQKtF27Tw7E5THf3VZOFMUuhUm5VQ4JjSfE5QCukx0parDdPaP3yDHVvNtjtBOIOMOsigh7
scPWWPshHewi98Pq1KLh1w2GLSecnuLtSB7o2JdHU4QiUfseRwulwsXg7y7mF3Coof//35zKpsL1
qIBHDWwKwGPtvY9GLbDe8hP60UBj5ZaLOB+LzYeBZT5UNWQCbBYRxLP5Tfwhfmv/j7TrWI5bV6Jf
xCpGkNwyTtAoy7a8YVkOzDmB/Pp3oHufZgyNBu/ZKy9cNS0QjYNGh3M8bVdh5LtywY1qbs0r0VCP
yCp32Q2ENNOoYeekpnHG+q4Z0CsUB2ga/DsXIZzja1Lad1qB+EjFAWOVkjlgCiL/f8fVb8BBOJdH
UT23FCbiXtl3WvEzqsLCvMvkp7K8SzAmONsCXD7TVfa7Qe4+G7VC0Rq0D3u411yqbDpyReVbqjuQ
NzatyKui3i1JePk2UAQHjrBtPXnISkUulylG0zzr0GyJC4o0uqk+O9p15yuuARKGeQO38fqXO1Hs
d16N+4iUhLvxiiRqE0qxYMZahJYTjxFlUkdC0c3YoHthrz/YB5Dyo9nFuGX9XzHOiigNdzkCfSfh
JINZN6tGrH+ODCfVF5da16mogCE6GxzGQOAwoxXyYZ5k3pQWaFsfdP2eiCYhzi9FU6Fshu73d92P
g5F3i9EmCMiM/m61m1vblF27UL3LLnPeY45m+IM+a0nW5dDdTox7dNa3T3T8CYb62TigZyAXERSe
h+ejNf600ywrSSbp3qhl4VT0+9gWUfiKvht30isjUwu4IThZq5sheVbHHUZ2L3+zD27r4zK4wy2B
UrSaJFv1ys5hMtpJsI6BiRZjlgEAQ33+WWCQHZ73V87RIHeupwoJ0dTudS//RULFy76jBAlFFvAy
uYSpoW2Q5/As8GUEf5YaO1rmjnVPqIHLwNI9ul7H2bUlVNU6f5seDXAxQhznkk6MWEcKk31KimBO
2bGKKl5xoIATfMjziaKjNe7sduB2lvIB7p71vmUtbk2CRqod0JD1/ed03ZqY3s6o14ridIFX8j0B
WRanS61gA+vKG8t7ubjDbgnWJrLBvYtNbZKqZQI/EhOWkw+pH2no/oQo1wy/7MLGVTInwnD6rcCu
YAf5GNmcadVkSaSiASEKe2c+SL7pGnf/SkIIjoJokRyCTDLtbRLjQ6b1XrX8ld7M9uNfLoiDEBkH
Le4bBAv/vvSdFGQ7k1NuNeQTRfTfH7z031yS12CnTVvncxaz7B4b+c39bPVwb7vJpvYSv3AHYUea
AIUNDk3KOLKJVtaaZz5AOOaqDdFHdc3mI2J0wBa4mEXMLQL44it0ICrL7LGVVHDKyT81zGREBXUl
u7/LB+IMmSook51/FB+/KAcprUTmpjRX3VNSed8lNWKuaB918H4CRse6HUOiGj/+0mk4ZCm6UUmV
EY3LrHlT25dPLDnUFA6BZK5+rwryNWfq7yy+fFsj/wgxe5KoyQxzUbZTlgc63CqDv8SbIf2MFply
DMgUSsZfHnX+MWL3caJ0Np4FxsMEEqo2VEpH+zp69i7bZWj6E0GaAFoI+/+TeBYynWnTSYBrq8y2
qpx6EOXe5skIuXvrOuvuOznZrHbumP1tCuv1rAr+AgHc8M+T3JBaaAQRfGZL+iSV0V2R2xgaFDFf
icxwiNOkJXKli4lHXr7t7ftc35AxuOyggkCPr6Q16qIpRSHrniZ9LaYfK+ri2cOwOjWo0pbQTP3L
5s4HyUf/5DAmm9S5IiYivXn26vZKL+/BGzl2IsbDDzJCRzt8fDI1mj0liE9QiDYdFH9C+xqXnuHn
4C7ooLylZY5+f3ltH6TBjkY5gOnKIWs7gm8JDUwH/bBhBOqwliIVVfQrNA5fBqjBDOQlmVpILiAT
oUvq6BAaP4DezWuTwkfjnI/OYG+YeiiD6sbTaE5+F9cimBAdIA6V+kqpym60VHR5sssF02gVxGPY
5QI54kyYJBfsOl+HS2V7ooWEpxHYLjv9EEdBqz5VorSS4LTwBbhpTVOpJ6rqdVZY2cTrTLdDReXy
JosQlq+6UTBnoh0Xt2R8jWy/80r0tF8ChufC9J8gLOV5CAo9z+dmRFQzu+zdngXxT0YqlSCun0TX
v+jrcVhTNGBoq9gDaS52jbZdqTfVAqw535JzvJ1e9RhPcBvKHMkitw0eryjvSQ6B8zEJC6akYrrq
FxzQ1ltdJt2KwUw3CaN7UeJWEOOYHP6k04imWAm711sPffpJ/kt8ezfTA7lRUhRshbLu5MWmoFeq
GTnlw2UvFG0WhzTtYMgV5ocMr53voW14L62PkWELrnXB1WDyIJGqVEHCz3hN3WgbloP7XwinBVvy
Sg124hQQQWoNKCgjB2dtQLy7CGkyRQa4B5CcTnS0zR65xOWmjneLqKdN8J0sLhoxslqjA9vzf4i5
81AL9UDdiHKVgmjZ4p44o1EseS8z113RDjsEC+RJ1efG/tIJC8QCvLY4LJigQ05yqBx7xk3ziCLS
pgzlW5A3RRvpjjVP1LLTb+ytqI4jWiHz+hNPqFuq9HaBHq8UjVe1FDsLiHDNbJ/G+0naXj5BIqfg
gACcLFPRZIUBXWCIwHwrcsHh+SDT+xYMWFwEolmVSfIaBhJyP5Cwru7X6pNCnVX2E5DJFIcqFoWL
IkfkUGFROlKkE7atiT1FSl2pCJPy0NTXTRzk9JeuiAwKYIhvJMg7AxdUjLpbPAS1jaxu/7WbBa82
gS/y3QNTQWQVLDkGCKVv0Tjd0ZfV8pL/XyD2t3cT3zwgSaVqjylaIrTWy6AdkO3V/KqZBWNYorVw
SJGB1gCtcqxNzvJ6BKXqz2gMxl7keiIzHFKA5TAf6YBtGbz5F+syZ1n3DExzQ4lshYWGsukw70Up
QZFVDjRQTxwWrcbiaPpVbb6Zc+zhAxbS98sHV+BzfEdA0yBmJhb8oZVAQm+aTk0VsD+23t+ZYas9
waKxokZlDzla4BSnGh7y9kD1z39ngkMIaGqjtyJlpRHjvq/uq/HKFqm7i/aEQwS7KkkyErj1YGhY
RgvJtW5bLlgSEQGqKPttc+GC0WWL2thAb0bAsuJNkQSlax6Ysqft1YIWV/aHf5z5hs7J79ujL7OO
Sf7W8JYx3mZ9soUutWPFuWtJK2rISfElVkzn8n6dGSA7BQlF5gKJpluRzkFdEt1poK/18js0OfgV
ZjiqzeAsaLyDQBoycwkaHOKb/3/e4XfjHHZMVpObKXltUHmaVFfNaseYNpdXePlsgdnw969KtLqy
qYKzVbbFoaOZM83kkFmi17nIDIcUPYbDWGM8IN3edlOwyJ+MVLRZIhvs/0/Or161QynF+FyLDJEY
z1wOiYiM7vLhAjP57yZWPekKi7K+QSi4N56lXddRSOO/uv8UmUMJpU2zoasYmKdPM3VHBX5eurNo
hoD9zKUDxSGFlZZ2I9n4Xnn2MGYEmTTw5MhOBSHF8v6yl4nOLgcUU5NrTVl3KPPO3b2mNb6xNNex
qgc6nYKq1JwlH/zLJgXewNNjjFoyTStI5Lx1HdwMoyD4RxsFV4bAH14zBycuRxOjWdsE74wkvdIR
WIIZvIa+jPn8d2vhgCDNQUenMberKXXV2DWWyuslAb6emW98hRsL0/AK1AVe0f5kMUmXZBP2hxU7
Zl+7YoOVjKvFelzD1UVtsXN/JV/10hE1DHxU93gzzIGDWs0Y9ZjQ2DK7VuIa0Hgy71nSo3xkQnVI
lQl27QPXeLPHe+M41P3C5Auo8suYv9MqjGqBifOOAVIYCAcrGCjgTBj2WDX5ogMoUlzxpkPRmFZs
zeHrnzjGm5l3Tl6baRxnKR7Szd1IDyXaqkZb4Hwf3IFHI9wduMbrLNUSkmzSxgoZIawRlLtpXx/U
2+UW6tM+a/Ezt+rn4ikLa8ExFnxI3imnaKobS0GdwSp+FeNOrZ60BSqXoi7N8wB1XCN3DfZ6T/Wo
R+LDBn1qkvmkvJ/MfUx/rJUvW6LEG3Po98hraqqlWEzKgznoyUlbJ0Op1gqtTuPqK/lBtu7+xC2O
v89fU1mlQ6sWZctmRM1QMjAu3FqSq0lCDnz2XS6thLuqGlrrVcK6TrvXCJAl9qzbOERlBARr80ZE
b/pBxHlcGXdnKZk5Ntq6ogtzuqLd3jQPuvWrlNwYhG7pbdeDwHNfrbvpj0a4QD/53x3jzvPStfJq
qrgrx2yn5a7ct45qCwBY4BU6F+CWzZwPI/OKvoQeEGQXly+X3eKDRPbbKnRut0BEb2bIgACVbEcL
xjAP9UdGI1NsEl8EsqLVcDu11LOtKx1AXa/TjdUOQWuIQPY8jh+Xw20KOvBlsoAc3NPLcNK32gqZ
4s3lT/ZBM9ubDb5dI0JBSS501DFmV4YGOFr1rptbVgEoQZGxuumt6ZIfFHTujAY8wWVl+eSgiKgM
z6Pg8a/gILicza7LEzSz6tAG0a5S7VpqrgtdcGmJThffvwFZqqyp2J4xQi7MUwTZ60un3tZe/oev
m7c18TwxU76qK9jogOx0dMzssSQvlkgd/IOU3NEIFzmZY1GRJEXXNu3xcARtklK7rayygVUj9+d5
cUzqg4fkstcIHJPP28qrbjZDj7wtiW4LqFaQ7GsPwpjLRoRrYyfw5BbB/Dalq44kdFM36J/WQNP5
DI00p+69uAvjJRiKsFf+aCr3iIS89pUigbShH/FFm9GZhsQxop+J6H78IOQ4bht3gZVql+YGxQdM
thaoM5ub2K9eygPZficYV6z85+QTSzIU4Wi65uPl73oWuEAmyfS1DOMdRxt6CtIsWgYdrV/g8CND
ELerAOnP+seJCQ4bbcgzJL25oHWpDLUx3ptj5BdxKwgO2a+8u5tPrHDwaORp3do2gkNMSN1MU+Jk
yT2aRW4ytIU09vJQtlF4+dMJ1vWurlOsNKVRpXtyG7TaXqtvI5Fg/HmvP66Kh43K0FPTUHATF3nr
VQlYJnrohOiYlsCMGSiTfEtur8FX7cbjKlI6fNUev/BJ+boPxAKnCswoeJmv5aamEfqJ6gNpwEaf
9bbTaeaV0ZuepjTXNOvCpS1Q85++lKvt1Ond0MwbO4FUTdzviFS46Od3EJY5SpddWWt9Z2q1I8l9
oMffNLM6RHgutxhKr21dcKmdf3CdfEMu2oXfK32q4qUXTV6zncMaHAWesjogbnYZQ1DktqLkjHr2
CjuxyaGVPNvmkk6J/krZpQV0O35at5DERJ5a2WfB5DS+HMyB5uK1vokfV8j7skno5KsoMDmb9jj5
Q5gTn8BmtKhaQnTcO0h9uIq6ghNz9SWCcUjL+BznlqhHQWSPwzJbrtNWlwz0VSufojZ2LIx+DXhb
zNd593D5/J0fpj1ZGxfgmVmLk1DjtQRFpN5vGM9M4hSfrWfIM3xZw8lvb+XNnAQCs2dfASdmOTwr
By1LKQFco/rARgU91khYgaWQgfS8EYkRno9jT+xxyLa2ptFRJF88Q3WHq3bHugl0FXRTxf8yOS9Y
HV+O0pe2jqDTjiaTGkOX9adpwKx+7PYpRB6RzZxVb8p9Q/7Uy4NLqp3ceILPKwByvlKVW7E8xQra
auVw9NGBcp/7dM+GKhJvckCYNHudMxygl/4gavMTHFp+0jVSSxVUwQBbCmYtzVf7m6T+QcBscnmF
IjMcHnVp2SZNj7KIaiCSiX/15be0v9M0wfEQXE/8ZGujQjUM+szodh3awJZwI+q09hpdKA0nMsRB
jNFm2qo2NZLqJop+PzXLs6K/CyFsDlWqeaxpvCLzSKrrPp82JQov3SA62IJYiNfGMLoR4lmsdwYV
ln946Oef1tZ8Yn2e0M8Gd7mILkJkkYMSdYymBmpm2CPjRY++64p72dVEW8NBRyJ1g26s2BqdeNF4
k9X7Vt/+jQmLL1TVsp6SkcJEOnxbDEyBYFa6+3HZhgDpLb4wNcYQoVVspLfVsLtar3q3drs97cCs
DWkor8JcduFmorj88sezZO41pdABbIolKqTSEKbj5BgQy+tFjYrsLftxjGXxFSkptrucsFI2k9li
6cZ4J29NMAkuG1H3ifArMm88iQX6NZNjjNQA3yCci67IKnEG9GrvMQr+KQKTaHpDn+Y98QWbxzI5
l5bI4UMqF3Gt2VhiA6YJlE8l60EfUT24WtQgK2LokzwuVDCHfv5x/3ZpQtT997UigzVYS48SHLuk
WQMoydAcC5LvoAxAMxYLMP2Dg2yCF52gtYaP09Nopms1IZs1VTeV/pWKSnGi3+d80ZSQ5KxKpESa
aNcYX+1G8L0+CNve/n7uTlLWeCYDRaYxaq1920FeZFCdiibXxBhcexJxyYiWw3nimhRFUc0wl+M2
H3/K1uNln/vgin1bDod7VKVxNrPhYdM+jDQcMHwNlihRw9oHAPFfK3yo1FoDdCwh4eAl0Q24f2nz
qVf/8PC82eByYVrRNJUK2EBhT3Ej4kKvi8SBQh4j8hKDBmTeNUTQXiNaFudrNF9iec1wXtN6Doqi
D9BT6iqaLFjaZZfTX9HqBI3UOqlT0gGNrOhqTBLXNu8iNHCsyWFdwsvu8BHy/fsVcUZ/R4NlmTVr
NvEKqqc6lAmuC0KcaHju1QnSpq0TJ09xlTvzkhZOZ0DCvf2eWJKXtIsjp3/4RHr7Y7hnyySnhqou
KMjZo3WvzkRxMQjuKUP2mZAXrc1FVwzbrzP4+2aPCzKydmltSWe56Vfy/3WjjQEbjhuukx0iUKG4
3AcPbs1QVChzQiiCOdjJzprL0HYpKweCmTewUeBci0MUxLeRkznV177aimqq5+HkaJDbXmnClCim
ZVRvtK6L9GYSTbWfPxHH3+d2TDZjGlkpJgwl8j01Mao5p25ji/JJ5w/E0Qq3T00utxPEy5GKUwpv
niDWNeROLfdIzeEJZjZPlw+FyByHkWOd1VRFDRzpq+vCelTTHZRm1vhGwajmZUsih+DLCnhVETVZ
8BQhByayqW2ibenmV6/UtyHq0X8U9b59SJ4ZGoQ6EoZdMaaSo76ezc5sbupYVKQ4/0w9GuFQcsAo
NMRY8Uxt5Dyc+5vF+JzFz4vWO2A9SEU04gIP53lSqrFIcquM0UrXHtr8ZZkEmC9aDbN/cmSHNo+N
OsHvp/lu0J4s+36YSyett2XeO7niXHaI89fz8dtxAFHP45rQuNa9BvrK6G8r49GtLfxT+JcNiT4b
BwxjnELQJTZUL7EPA9n1dnj59wXAwA94lqXR9ZWFx08D/qH8seqvLPXbZROCY2rwqJCsw6wnSKil
Cgq9zywuq9tt325IV4rO6fmb4rgvHCREswxttKVCpgk9MZLDGL+tLVTSwsqfNyLVrvNlDyin/HtN
8KOcMnQwMktFFwKjpcOAqhL0eP9M+9xPgigYPT3FtEwcMvlfC8+hTvS+E3ghP9TZ1FlbI7zCNaUA
k/raUSbDKRJrtxbCAERki0OLfllYry3eB9nWYPRRX2UDs8flNn2WHUYqtnTuD0kQ059vcTr5wFxQ
j5kQOWk6vIHsh2ErPyXB+FQjVWm6SwC652f1O+a692qCbyvKOn+QszzuLYcnfapnbdJib2eXetqV
stG3oOgNkw0bCr58QM6fcV2VZUUzVFPjGglQgpBm1UJstxS90+BJa0wCuDp/BI8WuM2zbTWH7ics
tMWD0fgJ2I/0m57ua8hMXV4LO2DvQ7U3S/zYrZqZDciwYCmTAjl7UCd/rm+t3PShaIQ+cJyRRERE
dN4zEadZKgbX3qkKmSTS5j5jBcDlsa2sYKgHlw7Z1o674PLizn/GoyXOJ0o17RpdZXdYP+6iaXKm
NdtNmEdoGwtDuSK+xPN+cTTHXTJ9S21S9g1mCxe3TH40+sPl5Yh+n33YkyszUaqGmpB788r1JlYC
4aTd+Sv5+Pezz3ny+xBb04y4wPsosv0pv8qaXRY7lF6lqkdFa/kgXXI0xt0yeqJLdtnjzZdsoxAJ
os3kdL4dMs0ssJEIvPwsOtgWdPKIZkAHge/9kVeDxkmOT8cEbcY7uiFe+88t8yJConMn6tQUd3ZV
JQGNLBpyX2fX+rAM060UqhvhJCv7Hf7k4q0PDSAomikGLwhrk6Gm5Yg3DyMhAbv9g+RKn5Sd4jch
nR2RRsbZVZ1Y47Yr14y5nkmre6CZcwb0KDY3Y7yz6D4fwlK+bnJB/v3c0T1dHRcY6D3pIkgHg+oE
UhloX9HA9mtTL7ZKH4fZzedfl8/WubjqxB7vIFURgaqS0V/HeIBXnpkfxvLusomz4cepDS6zkg+W
sS4NcsryLt2ovyawsKFykXr1gQ3rjl75WHqNC4Gs6/5z8VWYMTx75GxbUS1V02QZfbO/n2+1ixra
J8iBDcE/BECr7cXbelv4EOf5QUQ0Oedw/tQc5zIjMnxrmaKE0lgvZW7dEeh+5+Oy7ztBP/8ZYR70
kpwsjHcWO4oQtGJhreHQAMzN3xImsuQvt8YBVHC79Jls7GdF8II57zJvn/N1u0/gsot1lLteL+m6
e1izJtTmeNsUny57jWjXXikSTsxQc21pzSoRxRW9mg/5oQ9WVw1QLkUBX9QAKloTB16jIoG8j2DP
im4DYTNnKL12vf/LFXFRYmMXTZHouGdYtsYMimABtaJbbtkcLOQURDzb5661E+94bUE8+YCaGcs0
xhCEN+qlq061Y6bbDMQM47d5DnrbE6yO/fXvcfnoFlwU0Jmm1C6IGlFNNm/STRHozyMIcRKHtfkt
m/xFTN7CAs5LJrnAANLgzYhyK4pVeDvX801qemTeEOtnLx3W7qopd838Jzxbp1+VA5Nh7Xs5znHN
mR1QBAV6yBPLhn/5Y4rckYMQcyybBJ1+yNp3gWoDPWSnwHVw2cj5q+24YRx69FBOl6YIj5Yqr5zW
iA8NWNkdSrIHi+oBSA1lWt+A7/GPbpw3szp31HorTdWZ3QZt82nNv5DBb/+Eoe9kj3TuoEGCJo4N
ChN6/ivOUC4IC+nz5Y939sl3aoOLsaeqLQqJkXVnV/KOHLRAuvmHzNrGow9B5DUmagJoP/miWsi5
aPjUMHfODDUtU4vVMaPlQOXBiQ0Bw+35EOS4QdypkqXCagvWiZlXt2Z+NdNHO89d1fA7XXMFX1Fk
iztNY28Pa1RjMfMuOkAjEK3j8hYV9MaBmOQclNAxh575z3Yj9QK8Yqu4gB06d8TSyTZHc4Hl2tjL
+a1df14MX4fE2+UVCk6yzh2y2DCrrkJV1ivmYNX3U+5JnWC/BCvhc75NskZZ26t4HqWfl3mr5F/a
9ClVRQ26Z0s7J47HJ3v7TF+bnA22Z9tuC2njp/Ulbp3uHz7dO/Wz+Uyu7c3lzydaGwcWkynPssEK
6al815Mgq6jTNw7pBFG3YJf4pK+52BDNSnCY+7Fwytzr+hdSby8v5SyR1On34xBDGjtVNZmvk68U
stSVl+6Gz1oY3YCKwM1vZkd0VV0GeO31cXgSABhW3PYlE9pAL8d2DKfNPy8yESB9EKlhJA0PZVaG
5RApo/Uyov2FdVag7/MRDsKmGO7NEPqzPyP/8mc8H9UcjXHoZHd1lkozax2iYMRqg15q3YKCma38
AiXKYhYg1HkHPJrjAKprStkCGSTeDrGX1HcV5hTHfkvqXGDnPBAe7XBw1A/p2PcD8tvJHFaQFoue
h/LnUj3mzcPl7/fBo+FoiUOkpYb6MqEImqyn0bcdMDpom8RbS0d3iCOFJSghxZfW6xvrPdy+WX1t
vz7xReh6afVqsXetb+2qq8XPvjMviTbNJ/vpNULc24/LXpSUOH+wj2a5pydtreWfWQYt8dXxuVqd
QsS98EEkcLTBYVQ02niyx6MOrt4uBJ3E17iaw1SrDub8Df8jO6lslJgMib2UGtd59ByrP6q520Ox
2XAGml3P0uKnarIjsylo1RctX/v95WtFVZX3fWx4a+fL4IQrMC0qOI/nw5Hj6jlU66purHT0pqHQ
j+Axbp8kMccc+zMvOQ9b5onz1IpGBtKhuLSEa2AETJKhglAJE6TLXsWlBEeE7dglexzGKHElN00L
e+NuhOwsS1dEgRGiLxH8+yKUFu0RhzCjKU2VPMBYhBaBLjGcsrubtT+6R4+7xMFLlaIsrK4g81SG
B1LeFHRry3tDNLYpWgoHLWlOemW0kOHOkWM2qJfR3SgLgPKDa/RtKXz6YZjXHiV6XAAs42FDcIzc
WkjnMG0QRuls3wpZvwTYzGciytgYK60D22tFXnTt2h7dUeodU3mOIypaneATvvLenbg6obY82BUK
+CNyBO1u+qeI71X7HiNKjFMxflhF5TnRBa5yMLE0WmnnBSK73o/vGUN2taEuY8juwsoV+bsAMPi0
RDZlDTIFGNhQl0Oq3dW9IQi5hcvh4KKU+lFaSwSNrCS2gu+4PLCGxHY7hHEgyhyJlsNhRWyCXlwp
JvBuD59kY/5klv33y3AkiHhUDiDsGpXF0sBUV57N1xPyOaTBkFCTukSb74cCkuNmLywcCCBQ5QCj
yKIkVplaU3HFtKHWTXzFxKj/N5cQHTAON+Z2WLoxpqh/qy6dDScuLTca3QIq4934fPlrCgI6vogp
y/3UUwkdTKqxT/IbCnLjHI+zv8NbjYs7bLKC/GZFkNVAOwWzY93XJfo2zILM+tl2Hxu60/9G3hoX
epRUrpF2wy6tN8ZN8syouSIQCWmGg5kVf9mLOC8/eAMeDXJIUU99SvPURBi30/Go6EO81JfbcleG
nW99xyTJJlfcXpDnFriHxoUYVKlTOWOSoJZtDI49z6hhPmWzujcy4jVD8fh3HsLBhyyvhKACA2/s
dmP8y0pf1MnJ0Q1y2Qxz6gtBhsYBx2pY6ponYGRt852WonJq+nYVamnuQHK+1hyhYpjgauELZyMx
tNFuEQx2xO+rp5n4wseFaE0camC6tV1zwjjDjb097jJtQEsYACp32mif9hQsUALfEB1nDjq0atJI
EiPkoN14h/r6dbyCwUExg4oIG9EEH5CvlZVWZxtWBMcoa+CgQX7m6/iUgVjysmMIlqRz2GG1Sd7K
NWulkoJk3NR9A/Kf2RllgR3Rw4XPxCpZWalGCyg0bvSdDOH65ia6VW+jylF2TCJJe1Y3rGewFoCj
6DtyIIIYMZ5i9A56he00mt+lW1VEOiSADJ2DDKSqqmktwWrbVV8S63kuDrTydXUji0QbRWth/38S
rykx8g+TglbSoZNQs408MiCMqpvwsk+Iol6dQwu1WKyxJxi61sPsFukwP/JqsGuHJFD3Nhh04uAv
4zSe1GONOj0hjIOKLJtV+TaLtkiUEuAzsNC/MAs1B6yrh+JquFL9Nqw+10/Fns3iI3UEnpfObVxR
A4HoeHGIoVBqDquETEtWQBi5njZLNLhSmwdqNbiCXRNEUXxqtiNVLiuGwQZYWST/SmPzb5tfHCQC
SlCBz/P52XY05ygz4CJld983qTNjkmoYr5T1sGZ/VAJ+CwN4Qo+xbcfSmvAN1/TKaq+I8rOlny5/
O8E28SnZvpjM3ijhflGaOn1FHtuld5LiJ1LdL5ctiRyRVyss1Ez6RxBeeSi206MC5d7Ey12w0HY+
RKw9dOYE4AsLhDIwAvDghVk6W19GY8TcG2lzp5g6JLY1x+q+VXPkW+2PyFSDSu99XXlBBOTp1hjW
866Se7dJMEpx+SsIrm5eskU1we6JORsATANtmGlHIdTS+hMikm4vxRhRSlKBRYbBFwIgvqU31zIz
nhL0wNJ49FK7eKgnkcSZcGu5gCRbC4qzjpetGkYYcpY2gxdvKmxv6UpP+iMehY8sTv6jSfKTwJxX
ibTLGJpFJSqQTOCHNbxMeFGPXrJRN3/C5nliim/uJU0tLZmOjZNib0m/25a3jtvLviF6Z/ANvB0k
pu2C0WyyNjIjqDy6l3zEXChx1kF1IPeX7QnOBS/KYuZtPfYlAoQy33Xyi7HcKKJn4PnOuOPTiW8A
RcknNaYEfbOMYWy+1l4gleHEj8anZCeSBRdAGS8NGTXg3JRZXKDF6laaadAZ+sYE+6tTZPqXy5/u
jMfbsqKatoL3g4lWXfX3gKQ3QREY1S0k3K6MmyisArpvD8Neu482YA35xvoMiQnOdaGM6PtN+90w
F9VVhdZEI569iFCox0rhkp8FUPNMr5bAgExKBqLovhRgyPs773ejXJy3llJkShFCcFtJHVJ+M9Un
SQt77ZNVU4Gp9wD5uyku0luXbCF5QvH01UpXX8GISMhGUuNAm1+ioXZAAh+QpBIdPbZfv6Pk72aZ
c50EmES2E6QsCsWb7wxIAeKpvx/29jeUTAJchv9/wAJrGtq7FYx+yxphH+HEWgVKn4lqI9vE+jr5
Evu5qzs2lNbqh+halGQ6+0WPxngtF6Op07EFgy+MYSwBpX+mdiAe/T/rmCdmuPdU1sdzWVYg57fy
B1XZJ833UjQ6wq6Rd5sEFU0LtE66ZfJP67huzV6JRzzZFvogp2NQzcNuWSqXon/TMMEnpXwXnPP3
oMJ2ChUzaAFbpsIXXcuMZquc47h1Xvlt2jJG1VJy8p8rxjhkz9ovn5OD9iia/3tNXL1f6dEs544A
zd7KC5iVx9yBhsRTZa9Bu0o+lb61ZrftlJcVrVdQSPVr8Fwlje6Dn9ct1fhhMeqAtvq1TjqQFUGX
TSLLZ6OlGyn+ikqVX7X6y5rjVlGekdjyJlp3jkLsoI6n+6WodymVflz+iGcdEPQ7mkJMWVV5NtWu
HVS1nYGVzAH/Kw0sC+U2BGb42meOD5L15gA+lwCNE0EZNn67LXbCOjxz5Hd7Yyg2wQCqLoNi7PfD
O0eTNE0kBlSUe6hvrfNDCpJbOw3q6qbMZ0em/rpiGFfU43L+zjkxzEVZRO2yNpKwQEatwGTTmXBb
0bvSodsswfRNRl0mC00whQmexWeP9olhDq6yTJfSykqgabhAQyRVvHpt/HQSLvDsDh7t8ARk7WL2
5qjj923oGTKGHNthdES1i8aDV36rFsqN0EIw0MW8bISo/D5Sxlk/Mc8hGJudSocW8CIvptum+bZY
kj2mR8OYpBuNkodShhKyMmiuDgbOQVcc01pelEgLrVx0IZ29cU/+Fi6+sJoU3WARnMyIn+xpl3Wz
28bfpvyTHglCmbMIZxh4ZWJywbL54ebeGMa51SfF67tAaTxN3cyaH4m6tc8oSbGPezTDIdo8r5Vt
ayWw+8q8YT0Rq9fdsCxs6wyvRWZW9u2vFH8BiRioO7zsSXQRilbKHdyI9GPVxhn2Nz7IiD+NyinL
r+m0CEKYM+n739fKHdQqsXKl1/4FvO4hCxZIZyVotJu9GDzcaTDu48/CltnXMsR7YDp+Yu6YGqpR
4H3Xq7iBVRRbygpraz4bNf1iJ/pdmxv7iarOWlVXRmtcp/F8Z6MYJNfSr3ExrtWhIc6U5ndaY3wB
xdyWGuM3Y+x/jPPgFBV1I2Px1HoM6UIdLcMw7axfR1rxo6GDk9rJHfStoKgofBSdh9u3VfHJHUzd
LOlQZf/eHnf/xEqK293LwqGX8/hjWZpt2IqJWOY/pH1Xc9041u0vYhVBgiD5ynSSoi3bsl9Yjsw5
89ffBX09LQriHNzumeqaF1edLYAbO++13lr2MisUHYjwmkdo7K6aPw6/9SJxFv2GrTd59sPSJYZV
JlCIq8tWazUFX+tlY7QMRgz5cbbdf2W/waNnGgbDfyKYC6hyxjzm+gg4AaU+W8mNZgfXffxONxg6
v5EhGKyozmyLUhhPjrQLx4QJ+IAvrHuTh5jjEBH/usDdx7yRJ3yr1sL0NnpUsCfdFxtAsEXil33u
mZKd013XxwyTYAUKaaw4WNrP9RS3UYsZFROci+PkpVrnF6z1rp9mN7J9FSMqeaGtjYJf1TiA+dw/
qcV9ywC948atq8owOPePZBMKoE1doy9hxib5qEJFGY0RXjaZNDdTjimzHC2R6MOuLzU1w9IRNqum
iDOLVdnY6hdb9YiZOURfnXZ6un5lMglcQTbHWIc+LpsKQUk6lh9qRQGwyfr4b0QwldgUCSA04K2I
ctXoykYGGt7YfmbZcF7nWuYsdvUYKPL/kcGPuTkGIF4nzdAhQ+0SH0wbDSZ6Iicy45OhpIV7/UA7
FSa8Ukuz8PVVy7BE/i9iKRk4Iy0VwBVRg2c6HPgiEzl04KwGAnYibW/sdFTeSBQxheyQNlOUVxpq
89yoesWRHBU3dzBWygfL1tskkE0j7oDMcpm2yXSsY2rggH57p/FMl7WZMuLNw1lNn21URjCbkj6z
6BJqscOSoJS6qd0XvJEpqiN00VRspL/UdK0DErfKte8aBpLWxCXn/JgF8e/xu+42H+WzPv/ls74e
WIxstDEzo0FRvcbn4GBlEPnmhy6wD5GrOtFH2SL+rs5uzirEN2abTFlhhao3zd/ixrdZDWrgs9bL
gsadIdq3H1KIaLrKYFWUGCqUB0i6d8BvONeqM5pO74x++aE6lX5+a81OIttb37WRrycUx1cwa6qy
ErRb3qiEp0ZFJW8unzomq6vtirF1gsgXK5P4/7eKOsZqG04TlCbOlWMy2z6L9EfgiPwbJ7YRI9iY
ISbaUMawMUZow5+UTmV9iiLvum3ZVYqNEOHREYuoWcrwrZKic9j41NegvF8OYfx0Xc5uZrSRIzw0
zdbjjCP9eF15l1iXajz1GpbuLJ/K1hX2Y5qNKOFZsXkcmzVeAYmzMF8rsRc8dkcTAHIs736Ac+Rc
tNPFiIBxuH4s7dgjscys7CsIw1o5iBBsZGhvFWRBF6odFVhPbfYT/awpP9v6w/X75B//XdZgv4oQ
ArdsZLaBOhIec/qRKQAYSj5fFyA7g6DkRTitGVYk+eRt55ooIocT+TxWg8S37RrgzTkEJcdsbwLP
hgQzaj6nyldwLjgNYPLimy5qvF42ELN3ayj7qyaaAPjfC9T4xm2Tblh6M8sRF2LfUul/xTLTsNM5
sdWNBNEEjcacIcChcNVKjtYsSCkYCZ+sRXFj+3dDgBmsmK6KMb6BFN5Yt5I2967yb+ULqtfWadIo
M96z8ZFPZwMD6mDcrphX5dPZ/xzh6u1hBSUszUwzE0DyeW3xtai/6/pzXktvlP+IqOka6HpUxKUE
AZ3wnGvNGIAG9FeKMnult+JMFCguOhKUf94v5Cd6FSb4SCzi23PZI6IvQVFBo8inWepVlulcf1y7
dZWtHMFFAnWwn21keN4Y9rftWt5WKACYYK1YEuPXqMeeoqh3pMZCTVv81BLFD+3xVHTVMZqb29ac
AiS99wBM8ej0K0a8XkTVRztrvS7851xQ/EYAyaFrmgFUCcFBZFYYNflKiBetx3S+sxEuaOGnOJR1
kPbszVaO4CBGSpq2NBAMLTkiTKPzqng8xtkqgyHcK0xs5QjqhHmGtq11OG+QFwS8YbR8Tb/z+mTu
sk/Xv/Ju6XcrS9AmsuaVlaOj5KmP2XdwFgazh/zN778k7ujnH5Rvi1dhCVYWSe9buddPJihXm4Xl
WEGBwCz/FIY/mSyJfxl5f/8k/xYg9qbmJVxDRqGxPUtvl0YFGZQFe7rMv8ExHmhK72IB+JdRUKdN
Y1QocwBLKQ6ymy8hA08E6Y7ESFPQtC0fdBONO7W51Nl8ok3nLlWXuFEeHa9/ipfFh3d/Mpp26P0C
KMnSBXcGvtQ2Qeuc16P0gPd9mVec0vvyWLkF8JtHMB+kPg5h32DMP/jnQ314RBvpgpdb42JdQEpB
kFefAD1sW3drFVw/4Z4jBYWghVI4amCaiE3dYwYB6NTIERejdnV2AM0yIABPGOGux3vUJK5L21Wx
jTTB8ms6BdSlgeig1X6PaePGYBG/LmHfk21ECF9Mi7MornRUELWD+YyHeszczmPPPDeS7xntFn+3
1yd8IVauiQ3OKfhNzKTkD0AedmbANMTeT+oQd/3ef2ISS7Rr8DbnEwwryZcQ3YmaeMuC+OoSh76h
fLh+hzIRgk0dzBhV2BRKj3hgWDGMHiZORdrDdSncYr5/Wq+aJ1jUwUYKEaFb6I3taRmwGP9pHINk
+qLEmndd0ssy0TVRgkHFQjxZ1hX9FQ5vxPP13LNSH4UJD1uh7uxiQzNQPN1J/fJTFQBE58f1P0B2
VMGyZlOssXjFhSZtjkUMZzYHR8dSFebPZFwDhP/W+7PyoIdQBPPitEGktUVj8VkVpg5+0mJkcVWo
Q+PE1bXfbC0Vp+i1R72PboBe7tpLcYiM3Mla+tyCiCfv/pj0Y263pwZMmFG8yOIyrjtX/jzRB8RZ
ZiMuWzE48K1vzkV0buu7Ovx9/b7/y7P8+xJMIZwFa+1CZx78QZHB/pcZkwsoUL8DKmhKxlNqxLc2
dpxtst71eu0USvPQkJ/oPhwjNPxI+c9JHrkhf/17BLvXlCUlCQBXPXMOFP1oLidMT18/875pfRUh
2L1Ib5QOkGt4TjNAitj4OHTJ03UR+3bhVYRg7HSrblnV4hlV7Y/YgHdInX78el3Gf7Hfr0IE+5a2
RFfW7i+PC9QgqCF4iDwt6A/pp6V3ZFHP7ttEtIV5D001bXHMxM6buq9YiWL8NBzntT3nVe+bVfYD
wet5HTPZhOZuvRKbLkTTVVSadXHIpJ3HhZkzb9wR9QSQ5NsJNEYAhnSHvH3IMsPR6Hhuu1/Zv9iH
hxZuJAt2XQdh4DQ1MOptYjnqchiWu8lyrPC01pKoYv8rbkQJxj2JdKrAwfNJmhHDjZ3bHGaH3ahB
6SegXbyuM7t6uREmmHe4KC2bwRWFjIs6db56c/hsVIvEi+zn6BsxghVH3rWWmYXCGozJd4zgHMqL
Dog8DXGFTCl3o7JXUeJ0S67MS6wQOEItVYGd2PtoTfhr96lWn5LkR1vJyGP2PeRGoGAwR3te1HHB
9xoDwO70N9MdgjNPfSiIZ95ZNzOYSnhjr5zc8JM9OUcZJOCuW9jIFwxk39EKBszGMEj8oVw/FPrv
qvFDKlls2vcLGzGCkVSw92mY8MYvQzXdcQzAEIrZIfqUYz1n9nu3Psg+pUQ5X1omm9pRRHpUvVuI
XLvnKr1Y692ySjRz1+VvTiWYTEbiykgb9PhYhAY2gDedhlVONihuVwMyco7uVt2OnNhQj9cfnsyW
vZT0N4dT9Txe4wXBdlP/odmB5MB9PcyWuyb3ifWBFY9E1qKVihQsy9DEVZvp6KKzIgpWm5yGcjmz
VTva5eSvJsh11MZBePOBUdnqiexTCnYmazVWMAOPZMIuzXrXoNkpbRLsdkE2Rvolvttc6aw16VAB
xsIrb/IHFGgv8w/rNH/gQepyql2Mxp7ibzJYO8nJxP3/NJvAT1XjZHl5nypuov9M/zmh1xvnIy78
d0lNqMbPFXVBa31lGGEeZC0kHoC8Cy5fH8JL+Wxzd63aLWY68A9EvvbsERwY1/V9P1b423WLO/1D
N+lFGOP3ayxghuOHprUcRkGqcDCIxIPuewDMcNgITSgzBUuVkyG0p+ql0gf0pPyUNZ+04WQu97V1
AcOcc/1g+xf3Ko3/++biZqDZ6qA+RMbXnaeOOsMqA2rebQ2/DKX8dSDBSC1JPfXxAFPB1x3Wm9Kr
DvYdPY2AEGgC6PXH6sv1M+37awRZtqFSBFvizidmBoySNZjyTk+ay0E80Sf1zQMHtZXtv+32ZFG9
oDrBXAza7UJssNiZlYYTStr/Vx4cT+RoeZntFCcWtJ/0h0RyuF1N1E2LMduybfQk3n6wCfRQCyJX
RK1r6Q5p7iq17g4rOzO9cWsiY7vZjw8oavKazZCyi3ODlhqZBuXy4lN/g6E+T78nz9QtfJ5AV67i
pq1j3pqHBlNvoAW9lVHN7X9MCi5jCyE6ewf0bS1jHxL0VQFj5/K54uwwPxqP5jkHtr+Mamz3NWxk
Ca8hrhNQQmOKA9thH8f0Udo83bW2m98XngJYP626zHCWsj2qhkfI0zofJMovO4MQ63dpofRkxvgj
X8Xpn9gZoHxu6E2Dw2Pw5aL9kM2d7ark5lSCSg7RUCQ5qO68fLmr6X0x3abZc666LRLt64eTSRL8
sBKrpGsV9BYpwh3bPuJJOing3qozBuCvi5Jdo/CuY+A4D9aKlKljF8v8vg6SrH3fLL7emuh5ZzvO
DGg76q/nyb9XnDwogUt6WQJw1B8eWeTIasq7kfZGoBDpVyUj86Jh7DFnmsOmWyUjh7j5kJXt//aV
RGc86qsRYZYcLU3rS23cGJM3jCcFPMK6f/0b7YdMmyMJvnKxtS5cV655g4uNxMN4aSYMjeQX5E1Y
uY88ele6kRRkat/oUwsQ8DaKbZY4aakaWZXa3YyqDh0OlrkcSrMAdGjitFHkpGl/NBPzvNjrUR1H
b57aQ1ytaBYkksXh/SbF5u8QkidKLF2pUWmAa+Ur32nAHsLUAVBwd4gD68aAy8OqrVd8qSwH5eIn
WUl6X4nRZSWqhcUPTZybrOO0VeMYgwt8HLRK3P/byg5/UdDdDiEQj+yHfzW/zzu7f8kUhyhVNmWL
ymcOJze5K5+MG5B7e8tz2HjmYQQmkX5qdYkx2LXbG5HC05lx8HTIYQyq0gdgfbYGGOSR6DL/Vu9C
2I0M4Vu2Fg11tUc5qqzAYgN8Yv0I+FYdUEt8VtiyAlnmvZs8GgiRmIU5aGwFvI0kSFVlccMnQtJT
j6glOUwvpkfmHfbv7lWMYLP7MQuRAKBRglhlpK7afJvnp+t3t+sWNicRbLWd1BitzKCFc/U1rD/o
808znp2FfYvLD9cl7QbnhgXSEUsHWLw47xrNOu0sS1O9WL+hYO22ie6UtWMWR9u4M0dbYuB2TfZG
nODLwyoJy3pBLoC/6FJkejAsBOT1Cgbw59P1k+1+JtNgTMPyFmZH+b9vEgELvGCdmUAbWPlQdx9N
7cmQacK+2dzIEI6jJwP8t4Hb+w8DObZCskMHoqTQyR+niy6xj3t6gbAR49yWbpm22BFB60O184Gh
bF0cqf3HxLA6uWSwltIs6j12OvgyXyWJzQ2wnJUMA37E67Edz6zyMCujHxqmO+rzLWmIa9qTi82j
+6yoPSWjTtlmftgOTtTGvxfVvIzrHYp7Lli7j3oBhqUIw6Sj+kys6WPLN3JVvb1vtOim0ZYzWb63
KUjopvq2WFN3qOsLMasj3NUxJYB/wVvTtNVfyfwLdYtL0zTekGYSfdmLj3Rbw76fRTRM4ArWozYb
k6WLhhxrvqTZ7fzPMb9wo5vfF8yGXajFWjX4fa2FbUqqQ1aVH0BGFRh6JAnF9h61jqlM7Pgx2Dsx
404yWoaDhamLtiOOVd00KJm1uL8qaGJ/VCS+5OUliYaeqthpAI+VaVtixlgbVZHPFReHAJ26WOwD
lEmNajmn02gO2ik6G3d88lV3q4AF9a0WsONyVCWmbDexQr7KGF8VgXIIX7CzVpKUtYp1EcOpT7wa
2qaucWsfAOwnnSXe7QsgjeRZMl9PEfPIfimMdIwpKjQuqLC9GLlj5a6ANeao7obk4e8ZM7Clgs4G
lB6I0YS4kJijnk8G1l67oXogBjuVueZGLJOY510xuDuNYMNCfwfVvFpmVYMSAuPtnV+PdxX10UK9
bpb3TBgCvL9FCCYTJKikZjOKnlFl3q215Q9N6mCn3F8oUHBsGTuk7ESCTtAq6SYsZeNE7XFuP/aN
25iSUvyeT6O2RjTcF+5MVH8t16Z1IiqG2PPYAcyOE9P7MdacSfl0/ep2C8YbSS//vnFpWZjGk8Ir
B3aRuh25GZpPY3yvMGfAGNV8MapPRBaJ7Lo4anMNVzExqouPSo9VhaIuzV3cyLNvd76oD71jnNsz
cKA/SYNhrsnvjImNa8SNEcMUn1VLc1YM3QqLD0byPnmq8vOwlugHBFNbu3UF8pUMjITfLHpsQl+t
Pckd86hUlI+jUoAboA6Ed/A2bFCBgzt2iMd5BsbXsccj+pmtrwUAgvlin2S7nXv6uRXHvdLmkwK6
uAFfA5+6CYEvUp4B1unaTGI9dtNKvpRLUIClBr7mWynhMMVhNQ6Qcl/dZT7WV4HiQ0/2p4cFi3uF
F8XOkU9aThLXsNulMjSGjNK0QUIs7u0MxhSGo0FUoPHqwKtNHtsvi+5wbGYdC6VxhoVMpw1kTIR7
L3IjVdzdKVf0a03wOXsIAZ1SDdDDdZL2iVFZYWDXCWwlCXkU7Yeq0gy8/Zehuh6NxvZCB4cG+ZlP
tLoyddk1AVuBXH03+pKHalevyCRBlsUrwcmZngpedT7EB8lD2MumtpKEh7AYA5KcFDpDsez8pzyZ
AaBFjtVt6IGC42P1jNjzqF0Ae3/Ib2VWQPYBhVcR2hiJb7jVRvDZ01PaBWp/yQ1XcsTdx/eqnbbw
LNJsSScQxvGv15+G39HZdtfHDAFLdjP7pa+cZtCB/7oudM//ba9V8H9mNSJahsp4IwF8xVHLfzLs
Yyxf9OzndUGytyeOjReKGUfFAkl86rb9igmxs4nkG8vQAPnhu+r14d+EKQbSSI2aDEooYnbNbOy7
qofIqvwMfCYa/exkJbLdb6br2Cw0EeLipt4+ADW3EtLDeXiT+mhgWY2O7tTL7CXX7XdOAC6AoSuB
DoG4JdFPcZwD0QrjJcEKw8URwUD8dRxeZndsr5Lwi+zF68arOHFlIk0KOiDfwiDk+CPp1WA0f3ad
fUOGyunsxRma4s913eDv58r5XmBcNlZkbJgxmnxHQleCxfqcsH+RgGwPJFipzAgbAxiKaHFE5o05
Kaj9AMl2mVM/i9tjpv8GzoCsY7r7sDaXKNgrtHrarmXYbKkttO9XjEHok1tO+qlSsTrZyvB5978Z
kHU4dyYWU4XAcu3ArpdSdCVoETlqHxhgbLU/JrVnVxekxte/1/7ZXoUJuSM2nceypyFmWtIbBRNI
xMeWv6X+rhOJddqtfxr0VZJQeTKbWTXyHM9rOJs/+fZMe2EPqL8OAX0GwcJxuMyySerdF/23SER+
wouOuqXLbNzkTC0fZMWOFYcXzZa6Tu6L3ym9oQKRgS9Fa+IeB23SHhBdfD4cPDTJhRwZqJBXUFpn
97LC0K7/2ogSjHxJGzDSJwhisRZkDg+G/WCs7ihrrO9e3EaKoIJKb3WmyVEY6uXPVD/W+R0zn64r
nkyEoHigLqmyXsWjUrMjKKqs8DZsDv9GhI4lYEDSoSUrvFtlDclk8iXPxf7S1ydbdTNDVs7afT9I
zv4jg9vDjb3T4iIyhwpVp9hq/UbBRkaBNC0bPqTal7wa/Osn2s2ZANv6tzh+qxtxIenWal5xazM2
bBIs4aLHm53CnzzmBU/s/weR767D2kgUFE5F0z5iEUazWuRpZuspXyo3ua19HUzVrklfqM2vH3Jf
xV/PKCgfnbPZTioTJimp3UGtHYt0zjx8GMfcuy5pP8jeHE5QQqvU47gvMA9szKjpl/Yjs0GRaTRP
GgNGr1FUpyzJfSX9qOSmswIWp6p6iUPbt4tIR4nGgUiQmr79pETJxsIo+BBLoKJrzxB5J78VlzqW
o7vdvfpFFhP8l1O/ShR8qFVkC1s6fmp0T8oHDoDX+vqZ6xCgByTFz/0H8ipMeIQs01ZDoXDYpAJy
4XQsMKBTLU4f946+SB689C6F15iutdFmFNZxfo6/6kflrnCnoDrxkLR00fCSbmlKJQoPMiKRmtYx
CLvV8wwkISxNpB6JHOOxeEKs+jHxcpdIbpQf4r23eb1R4UWCpcVa7NhEiGUxPw41T0ll4OKyjyY8
wWUogR038uSzvUlQd6KzV6B3M8atExqSByA7jvAGqyqNSqPh2kg+J/OzKsNd2Xc0r9clxB1sTRIS
oUnqmXXjLUWO4efMraWAoBIxYgWttMc8QisbRf6ldarIPo257cZNK/n4ssf7UqreeACtN6K56nh0
eBg+r17nJH7sxT/wfP2ilOLcScUJtqK3Ud4h/V9FOupmvl04GcBKmlN5jqQ7QPuZ5asxFGtks5mq
VZND8Ti8BX9Neu/0l8bjtjCHhcq88mA8XfcCEgV8eeKbGzWrVi3SAWGCYdyY6sFQn6///r4/+1sB
X868+f0pnnRiKDBKpPXT0tWH3/n4XSEyHG2ZGMEsGE02syGBHxmS2VuAjmeC6XzVi3NmJpKkQSZK
MA8qS01SRRDVLUdM/wCiO7D02NFlpFS7X4ZRzYJ/4KMropwaMB0hICC83FwDGtJTZsj2bXePshEh
WB86kHotdMzUj+apH8+m/m2KL4werqsA/0PfmeyNFMEGDbHehsPLMJsxO0ZUHq008dosPiXJGPRm
LCFm3a/KMoAwqICGRSNJ8EpsbsxYV17KT1HnTIfqgGEfPi41PTCEbU1gn6rLfC+NLPZv81WuoIN2
hIaqRSFXPbAzeeaFPRCWMYQypHbzu8qbjvSuf1YkL3g/LDaBSMZQUgGMlxBkFNnYl8Mw8DkX68Cw
shh70SfT77z2TjuyO9l8/a6t34jjert50YuWhaq+4phx5dgNkK2Vc9qUznWd2d1wf4FZ++tQwke0
p9gqq5GvezDWOlGOSJgY1Fk17F4qysVuO9sZihDco/bsKU1yB5qdy1ibbluPLgX7rxNPwMuiNr0b
KltSWNptiW7/OuFTG1VdjaPR8Zm88Yb687H2s6cIBnpyZFAY/A2+ez2b6xbMwEKNBUFdgc6+dl5m
1VHL+44eq+Q0xmc42f/x2gWLgHazWhPeN1nzFAzlT+ViHpaVeTrJHHtovlizfiqV6qaiTyNRf1W5
9TtswsdO+ZY0w2HSNGytzpLb3rUfmxsQ7EejsQmI8VC4vpscOh3T4c9knhKgoCp/rh9/9wW/ShIB
Z4fOYoAKQLietGjFIXguvif656GQ+ET+B1/5pOJU4BTZBu17jLfo9iGNfvXp93VOnAG5AXmk1od0
kFhE2bGEMEYbUffNaniSYWjdOS8ezCp3VEzGZpa0vcF/69rZRGPUYnw0mnkdebUeGC0xXWU7aXIH
BwBgMOWpTUPNGcLBScB6b1bVZVl0WTAgsVCWYKHWiVlLGMMgtlP0g/YNMJCrr9iDltmo/aeJxp+G
ejngLIXkdZxmWmATHrtNtvaZ6d/GVfdBC3csdXpb5hMwKhRfmyJ3MR5JpgR2Vwd4IR5BaBJP9mmp
Fj/UlCBrhsfrerwbOqDH+58/TPjgUd5j3qBGVsGi3qWGAuTiRZK47D/KVxHCd67qVMsyPj2+ZgFL
ZyecTlH9LbWf9US2GLL/OV9FCZ/TaPrWXoAj7unNM1bIMu03le3H7Uf6mxsT3M3EukwDTg2c2g0D
jgdQbY9p53YBEMP9GnUeCQKb7AMJ/oM1EfCzgfHl1Xp9KAfzmAMg9boO/Bcf9XptguMAJFXYmshj
X0ZuFx9gi5cwWPig0MGQ5GX7BuZVlOA1mmWlEbbpVU+ZrcXFDE3sWkmsOkarEMeo7cP1o8nECQ5h
mZbIGjrcXt/5bX0clNgpo0DNZXZEouPiADHpozhkC24QQ3Ndf6MUKQ4T6N09IAb/pxOJJFJqneua
okD9cto5y1i7izk7RQM2pPF/Mw0ih1S3lHkfU9xdC3yn6Va6Ay35NiJG6jxZjVJb+P0l/dNaH2Md
/NrABrG96xe2bxMsFeO1mK59xyHQgPuhoyFq9HkMPHSwgCQOJp+vy9hdaTLMv4WIVY2qMGkWJag3
w5yf0hOYlW/46F105gVK8AIvGEo1/BGbz6FTfzO/ymgfJIcUqx2FPaO+XqO8PtWpw7WvGIC8Iznl
/gd7PaTgKwhGk2i8QPVIcW/0w6NidI9xg+2EZfl+/T53wx5shjGqmzrAjQWDpOdaWYd8aCW/aU+F
P15qP78DJY/EGO2+2o0YwRhpZZXUdsQjEDv707TF6qymnYMR0/5YssLTlPzL9XPtfiaLosMGLhIk
FILvYEPfldZUIlGvVD+modtOKBqqucSg70YbGzH8Q27yLmorS6Y2iGqGxc/1T3p6pOTStx/y4lxb
Ml4h2ZmEb9WltG5DCq2I9NGJaiy52V+bJXm+fnP7bndzJuFbRSmedm123EehxYBhT2DigWReDTgE
nzQ23fW6G2mC30jYHId1hhvkNDt2kAYork0O0I5vlDPHfjJOrawJu5+cv8oUfcgU50WfJxUfZyVB
/bX7nRx6H1N4Tn9A2VxKS/ZSFXoXf2/kCTGpButrULwygI8an9bQQCyTxZGTVyx3p/JHG3rZmB5n
WvpqnHim1V+KhHo6S0ZXsb8DYPJU1fnPyrZ+631/Y3fh5NVpfYiaxim1JUjH23Q1HowEhBcWcCBD
60RR/JpX1WeT7WAA1Q8jQPIO8c+1TL/ZaeODGOM+ySfZip/kY4qOLKrsOK8x0uuFQ3dXtyBTzYjE
K0tenOjLEnswTMAEgdfnoEQPeXUi5WcDdj9DkzOVOLR94/i3ERHZEIuBmH2t4CVw46gfk9vsRANN
Sooje3HiyCLJQL+W8+klvlqh+QBDwGpucmMfqiAK/g3oJbZS/mMZRXbDTl+UrKe8u9EBQqnQD9rA
3Lqhku+0Z/EZsCThxAhj78DlF6ONupWfiWYfjf5ipo+VedTL71Mi+Uj7grBtyQiGkt8BwEeasoT1
S+IentIK24porn9YEx7sSiTteWWmvkri2r8x9gs+k2kksL816/3Mso5zGDuR2rjgwpL4lT3N24oS
3NesqZEGPmfsXQF3jFmXMPtRYuJ60NxhvoyRm8xUInH3GoFuhH1IjA+9Q51vgaM0xSYW/eOu/VGu
xuB07XKrEOshJHbvNDOoW687mj13xl4lipOrWj8mZaqhAqKGi98DULtNMs+w5uN1MTvczsAuwKQ4
NlKw7fIOUpaNYTPFDKhtJkF3mbrGl+ZuOIQe+r2cyqPy4jMvRNffokA2Yb17qRvRgitNZhUPbcGW
RrwqXpF2n9moBt1Y+2m0uk2GPqbkrLt3uhEoeNOaJjSOImRHtMzd0moutp14WX6ZQSo2tX+yZEDx
R6U+9nNcpSvBkvmdhNU5HckxmmSTKPw9vHF7GsMktKHpQJIF+6LI/LlMdjpNert69vxxUS+WLMN9
5wr47+vgK8KEJN79e+BtxjLWmOAryDQnVn80au4oSuVorXlO7B9RG0pqdu9ulws0UZizMZCJkVzh
dvt26sjaKqtnNJ69xA5tTjOTJbgSIWKCk0V1GNZpuHqofXizVQdIAFwzLCW1oveliLeHEROZlpl9
ZiW4PcPJweV0BOBvjZHZ6IEjbay95LG/bwAJ4oSUponTinQjxM2Dg6G0G+1AAiBRnONAO2HVjv7k
aI6RZ/+6/iLevcAXsWg8oV9nIr3h/76x2cSMJpVl+GQljRxNd+buiL0Kt+hPiRSo7X1cKQgTnrum
pOBZSiCMk7+FZ4CluNlvis3m/g4guYfsx/WzvajCuwdmvh5O0MfcwjZO1UFeehpPxpcCNBa8lqR9
+cczfvxgNiiXELsx8922sRpWxZL36+rVxX1Sak6TfmYY1lWr5+sneuf2BDnCBcZTXJZGDKQtEMP+
3z7KYfX7gywblYkR7i1dzCVKm3l9mYUn2NQ2wLYpJzt8Fy+8nAaj2yqWS1GL5i99o3tGWNWmtkJM
Cngv66FVPxgGCknxP/Xc2DVRgZXDUHfhRLdCdpEbek21EJcGcpPPMzE8fYluAJj2dSox1z8u/vVv
9B6qVJAnvORwrRiLwRUHrVPvhtbJn0dPc+0LABMeyMG6j07GYxiMPgb0DjLMwJ3n/Oas+tsrxYoz
yaCHqwfkaaO76PSmM48KOVWKpL+18+3eCOK+bfPtonnsqomoq6f0ByvHCuJjrz8mpUTfd2z9GymC
hgC9aaxAvYChGe1JB8otiHdGic/aMxIgsMVyFxrvBgohggXs8xIdiZ6t3jpnblMB+6e+ze3vQHkP
7LAP+ukj+FNPvSWDtN0920au8JZDZUUDTUVXYEksf43rUzt/HZZVoo273wmLzMBUQnBni9sLWpVp
4VzgjZXLpSeuvZ7WDDxgsriK67RgaS3A4hsYgMeenPli+TfqoC562Zv8Q3He0lr3OeFlCbgXBOiz
rx5lkc2umm/ECdrXt2lhtVaDu4ufcztovlLtFwRZ/Z/rb3nHEAKHClYDIaMO7ABB/woL5AckMhc0
PReHgQipB0yTdoOpMceMblE3sGSQVHthxxuR/INubnIIq76ebba8zFMpTuxG5/qonzlMpQwe7/28
AizV9niC6q9jY0UYP1i8+ad9HwHgG6jJB/PW+Nb6xCV+fA7d+KSDAfz6rb7P51/kAgzXxhopebeT
bqXgDGyZgjMGo6fyfL4OLI8cQBHvVZo/SOTtvTSgif0tTtAWWrE07FGJBPPjRVMvU+GukWTvd08h
tyIERVmoXlQanIwHzogB8InzGIRdeSpGsJq3KfNM9FAlbm1PU1Ck4K8OK2I2FTu5ygBe5ZDgWBye
Zr1pUBWpwaHLe2WygGDHirwRJbg0VdE7taHRipobODf8Vjuqa2Ck/9xWvZEiOK+QzEmkTvHqhdlx
HQPDvisywF9517VPdhZBG0rkf5Y24NpMQzvYTLuQ/Ju1YN+qBa3adVH8pwSr+OZAglboSlHTdYYo
NLfPQ9KeSJJ/uy5iR7ffiBDMxarliq4QfBlQJmfqOV0+rFMlOYZMhmAm9JmEc7Tgu0S2F8cGdtox
mjYE1w+iyS5L8IfL3KnYHcZJGh10s2H9i0XjaTL7+1qHy0Jv0aPD7M2KcaTh77XXHkBr6YQW+mjL
8GlqywZp2u+2Sb6NNH+ei+lolfMd1WBOmsobu9DTi7qTvEHZ3ywEypXSjq1e4Ga6dXbLhF2SRQZs
9n5eXWPbLywW42NGKuRnkMGL8e0DhgPR2ncNn48F/j/SrmtJblxZfhEjaECCfKVrN95JoxeGLL33
/PqbmN2jbmEo4kqrV0VMNcBColAm0zy16f+HAkxwRvjS7pL1YM9nJ5GxUKE+5GASfdjHGNWe3cxT
rzLcDdQV1W/WQrFflsrBjArpE1qBexfPG/PIGKJi5JMx4uCKbqAVuIYhxtgBTloUS7nvpqZaMsej
hYP5wzQ+DBbyCF7dou/lZdupf7Oin4be/v/iNgemTEVZ414ohtlB8wSm3TXTn4oPJJkctQAjSwV+
kmEC4U1SPgqMs+16Dz+gJKKKZeJRyp1buRglUIlhlYNff1Zc7QSd9bKE2yR28Sl0tT8mEnvz1LM9
7gSDNXlWSYLFqll7LDV91w7Wa6sKAvZ13zxb4b5dHy/DlA2wQmfwrDTxqxqW3lgZx26hAkxaNaWx
WgBm0UCFx5kqwjwclzle3NhwVYh5dJZHjNiRRapSqwB7tsNnehs5TNBPk+B6VZs9ratdGWBSq0gE
QYrIDPcQLiOraqHphXxgEthhujyO1pcoFllZxcSLxXCHWBosc6ImDnEzPdbhXqKCl+fq2b34+1yU
EI8RVGEjfJRGh8qSucuNq1B9QOdaL/I00X6xlV4cXrnK8yDXsRISFb6sfpTk4aiO5LB9TEVW2P9f
WJk7VYq7BOvBWKU+fqMQs00EMLRqgigWzieoTEz+iZtUfWMMMz58loTXpaFBci+5zvM/FmVm5//C
DHf+1aatlFZKsZLqymwOMWRjo785kQS5bBU6OiY02H7dLBlildnU4pME9Z067o3eG/VndOT/xSe5
sMJw4eKTZAXI5aGYvbid9pAq6b4uyCkfRKQMq46Ml7llmqDC1nnh1CoCPJYdvgre7jZjPypAYzvQ
wjFRdx5TUfueyBznzUO8TIalwFwdPGYg7oBWcvC0SDg8olLZKgKAdREU3zJoZvhxeEuNxr7SYElL
nsv6kAaCz7OWK2cJw58GOEcbp2wm8QAD41E+MtpkjDjRh+TW+AaWR0Zmgb7vb+Htnw8tMAe/sMvd
B31nVm2aw660l25jiEAbh8BnY5+QyziJBSXZn3t3f/80R/lh+AzMFkhhwxzZhTCWgsMStNvCnOEq
OlyY4a6FyArAtCrDTJY5jebFwX5J/1Td65eNAwfjrwcqnvHACtlKcvnakm1iXde19xdnFjLZREU8
h1cxhwxSHKRZNeUIxYsXFaQP+n0sohtZPUE4qNSkOi4gfjp9ogbY0BdEHr1W2DrZyaYbBtfS/Bom
ghhn9QRBURCDMSr+Kj9h3OaRkoEQETWuGup8QW1DQHq/vV+rzoVqHZiYULSAW//6SZpYrkKoN7Es
NSNI7fajH+0bMYX8mh3whSFBoTGuBR7lAto1QUvI7Nb9YqcYzR5vQ3gxWGYD8HCE7f1c9d6yXM/G
bZ57GFkNe7Be78GvO9UHLbVlTTQL9+4zKrg9LAIyRPT0WRbvKUNCiz5Nah2TBYvdxvmRTuA3DuKd
0rxImfKwvc/vPiVnjbtLZkraqFo68JSXd1F8S0TiDe+TaZwBttyLy6obuzzti0TDBNfiszJljhZw
HarpjSOGpHdYwRnjkBfVXD1NKxgLGijaTIlt0vg+zT5u7xn7K78AH2eFw9muGuQeEgc66DFBECZf
ldI32dgNCcRWl6tO+7Bt7f118mYOWpHADpw2vg4/kEahRQVzrMVOc+OjST31gFINRljhoo9sFD3H
vSIAxfcJvF/tGhzZCeTuU20OGg3vM3PHCK51GT26o8t67ITMKu/OIWeMQ/kBCmdIISqam42G18TN
PjHAJtQsH9E2aWvmiAGthxJE34K9Zcj+/lP+3FuDQ/5ylupQaeEwjav4mPPzg28FkpQKigKBF3/Z
trbunWdj3NNATxZCpXrSXN14oO2dtjhp+rRt4n06httHdt4vjpsepgG1Kk0DK3mwa530OO2NV+p1
HgjB7e4529E/p60EyTkAVEbzESiM+TyvWQVtS8MSeBX6gZm6wyfLEmkArfniL0a479SGixmTNtPc
BBbqxR7zzxbUDlLUY2tHQwKI3CSmU+QiB1kB41/scp+M0LTpqyTS3KgIHaXP/BDNFmVhgkp7PHTB
KLhYGdpy7viLOe7rdUkx5ckQEMgs3RFogIbqNyn3IMFhC9xk5bj9Yoi7XiUCQadWLzSEisYRLcK+
clXvcuJaD40n7Zhci7w3b7Lr8hTcqA/bxkWL5K4ctTYgaQLyR0Qnj4Gl2CQ49irYNAbBWVg5br+s
kb95tE5teiMlrlTdL8ErIV+nUKgryBxv64txN05tdUPX6DWBREuwyzG1GviGHdiMt65wRFyD7PNv
GeMunlZVcmPsgVbm/KnqPgciNUuBt/O53KkvNHT0YccqpXaGvovtVhtuWyiqJ9T8Bgab/bYnrLAz
/IIdfCK3NFtzpEH4z+4RT7KB/27gkkcKkZncjd3kWvTOXLm8L72C73FWyDIn6MNX3bg3QYP7RWl/
DFlrk4/FZFtR72yvUPDF+HbnIi9oHYysG7x9mvPX9G+Uy37dQg4yWgUSPYsBZJyPyV3lSzfaTX4d
BdDXTW4gOQPNQPCWkodBBPsCBOGbns0u0zuDROStCYexRrFmzOQoal0SbSAHFlFfKktSgKAxaq7r
/LbuBVGO6O9zIBFqbTLGOuLfVj5K9CmGEuh/8wAOIMa8jxSoBBIXKvZy8nXM77f//lqA/YtDc6BQ
1SD362sJcq0eC2HqXeRaDr1mjVehqwjoJgWYyseEcpoHczibxGWjzstY21OMRE0pODXv6xLKL07N
t4am8gSJnr7Q3WRRvsnoPI/Aq2rWs21Vhm01N02a3aih/mSSMhV8rzc5uQ2Q5UPC3kgKzFQlOg5U
c2D08C2EEr6rdx06pAYo0bcu8ZlwNZJHt8ENY7OVTyJ+eMEVaXBhR8y8vs3xBmyT/Thdj2FqS0z9
RHSIRc5jcOgxVJADn0a4v3ltHKk/4XVWu4x2ocLrTDRt9Ru4V6CuB3okHcTVvwano75AwmNCNIVb
H5T7P1qIw0lO9KF1FwfamTrIHiQhY+lvPujZKrdGiaZTYVV4xxjX+q3ia+h2y66o3R2KW8tbdsaj
6jde/zo4A4SLZLB7SK9/Tn/F/Pn8E7hwqywVaMvKNZ5S1vUcO3WkOqB7zpPRXv58hudXUxxgVnOU
BTlFjADh8Vn9hiy3AG/Ys+/9+fi5Fv7OptrQ0WXq8YqxFxDOam+5mfbQCXMz61hzNsRCr4unDMmq
IaQ5aJW1+jCGhzh5NkUjr7/x/7MNziNBYzJnoYzFsJZfpgcxfLFARqUfS5xwkTbieuhxNsY5oqkk
WqmO+DSL9Zy0aIuJrzTTG/tdoug2Gv0FH4o9md9/KOQBTQ086u/I/vVFai0wATIeQP0jI1RZHrQj
uGVc+SS6pdc/1U9TfB3Z0hNd0idEwa12XKJb0Ht2f8GJyhz7bIPLEKjyNJQRJjJcOSrvQFa65B+z
snX1uc3cAj1MajrY+AOOFH0oxyX2tneTfZuNzXxzpAtnHDC2TJcCIIIJvKyrHxJ9FkQi68H3eX2c
Ky5UmQiZGEZIwd7UVX8Gm6ndlJmPZXrZEv05B8SvG8q5I/o6k8VY4I6l6ZbWd2SJg2q3vWuiNXG4
N8WKpI8NgQuigSk7GOFen/eWcVMQgbOLHJBDPW0x6r5HP59btMc5O1bVo6b522sRmeAiRaOijbEY
eDLH8n1UHrrkMRLp7ohMcLFiFkrDBK1sSE61V1bRgP/MHg1BvLget5/djAsXe2MmhZohoC6LyM6G
17D4MEwvZZLZXf0SDZ+GUrBv78cq3oK5nxZVLo84QGsRzY+55vaRftfl9FazMB5Jq72kBnh4qQ9h
mu7bYdoF4WBjhOAxymM/zlKBLwp/BwcgTa3RsdRn0PRjTJOA02sBn2e8w5DuLvOy77ogVBYgBq/E
qCSmBSJWlj7FhHxeJje5Noq2dv0uPm8thxm50StmxK5I2ut2IEF7sPucprOvSS+W/inKvua0sQct
EHRq/CY+P9vloCMatFTXFLw5EgwqJ7JvpEc9dYbmqpGvZ/MoV9dL8qd9FZwXcVBSTmptzkaF8YiP
beFZ42xXYCHoX1sROZjQTzgs6fWprHWrhCbArniqEBM3+2Z2WD8bC4uhIyNSpfpNdvO8nTy0SBgJ
D1iNZD7GDxrED1Jn/Cr7iIf9/MM2irEfv3GPqRzE9HNdW5GBYoIBRZp4n0sPZbSjraDtc933IRYD
pS10Q/AFVbnsKOQUUyxFa49ZquzzWcShv76QswnO9TWIWo9RjJfLOIxXhfJMZn0HKgK4hCx4Ea4j
5tkS5+xypQ3ZlCBtLx+HQ3KLFqid9v8YGviNF5ztcJ/GKBsr0DTEotV0Q43rWPvQm1eKeoh6N1Cd
DnzcFhQWH7f9YT0mPRvlroO21ZuiZemjIpjv4yp5DhfyqcGwQqhUL6F8Q3KRzvNvYu6fJvlg0Qhr
ZWjKkXk7Zgh/pkx1h/FFiFKm78ed3nDjp7W3vt6LwE2HK+YYIQQMfy1AA1BgiKA7zq/5dfYlQKWn
vEuRZtTBAksehBS+v1kqxhZxtvGPb3GMhnBs1QH5TYiz+BkIpAM3djQdojvlrXkjqtitn7qzNc6B
ulZTZzSpE3cIvizIz0xENNwqXBDnLksuFwbtCU4dhJNlj2lOLQ/EpkdyCn0RL/X6Ef+5Hp46sIbo
Y5UoAOJeJvagZnZAAtuAoG/+sH0IRIa4yGBBh9vSFBIkhemtVXtj8aCnH0JdEIAwFH8PveflcO9Z
qwdtn941xF3CFxB5gdpfLp7j4l6qRG8lgSOYHDbGgaIPVYn1QKp0ny2QZMZE0PaWrYeq58VwoNgF
1WDKY667NHzQmw9F+dKOovmE3yDi2Qh356dFWCx1h3h4hAwGXuf2slcPM5TU/x8aUutAeLbFfOQC
J5pOCcZGxfNrnEH5Sv3YM+8Y7WuxD54yUN32EK/SkE/X70QSYGs1WzxMz6a567/SoU9QsQQV63XJ
3BTJPic7BVf/MPZnuGtKUS/kb1JxZ5scVsggRouzElnO1tN89ai47Q50NDS0g6fGQ43fnr7PiqO9
bnuN6Ahw8IFIFZK6b5ucEhAYGH5cgp1IH+0w/9TPlWBGXuCjfN/yEE2KEk6N7jbDo6WkLgTfbSKZ
7vaaRFY48EiiMFnQ3625qXWjtE4T3NHB+xsT6MJUFQvNUHyWFu3KmL4vUdRXTcfoX6PYCS3Bl1mH
jLMJ7qhhAVMgBXhJoOFo7PdNKngNrX/589/njlemUlBy6ogzloZ4OejKDTwTgiNF1cp82d6tdTQ/
m+KOkzmpdChavDfz5Ej7XUWPNI9s8eQLw+v3eH62wx2hUQ9UNZkQx5Q/Bjfca/vmA3ERq9nDTeoH
AhcQ7R93ctCF1hcVS9ZMyafOuu/lUwUCuyy9y3XR4479qXfrUhRVYXq8yjtZy2CxCpUqyBAYqT0e
BwjlRk72yHjE8GzHjE1xIx8Y31aOPiAqOEyr3+7CNucmcmYsUV4ivrCGR7U3dxM0aCop8rTsb678
C0Ock0RSsDQRWGvArmLtmk5yBivbaZrqlGojWNPqzXJhivOTJaJ06BZWwuzuk3LZ1ZDFopr61E3x
wTKeOr0XvL5WEenCIOcrYTOFZjRZKM2CpYYoNjSq+2gUBADrt9bZCt8sUKJ5U1dzxLbtMb4p7iDV
6Vme+Zo6kYlKiumPJ0wJ/8XJvjDJQW20dH2GRiTiZlA3tWpXp4VddotrxKJAdxUOLyyxs38RDWTW
oKkTC6WL+rZqHixh8lVkgAvRSBXEndSjkArpHIxv97fj+Md0N+zlc7EG9hMu1kDnWJUmllWIwdnS
posd4ByJqC7fD2lzVriLIxxLGnQlAyZ/9uDjvoTWA/N1sJd79k5GAwJGAjEEKEKK9bLexfI4qGgh
GN70M14HTNkD9TSM9Aejg6GO0k5e0p3h/qMfmXiSSw944F2pn/rTLCJJWn8RXfwMDkjSMh3aBbxN
byqnkJWysAEaRARBSdLs4vnq79JTFwY5OOlR+46sGtcbdK8PiNsg5NrtdY9AQSX3k++iB7QATPju
U7mo0rENO+LqJLFrtCFneehPlbbfPtqCS4dvLEDfbgApPyTwVfle655kZaeo+2lylIg49XRqJSGX
82ru9LyPfI/BIsmkNwvk82V9vBur2Q2mZJemhdtCTWoI87vUAqv6oh0DaOJtL3Y9f3phm4MXpaXz
rEYsCzffxnS0DcWny/U07Prp0QqPQbibJCFtpgBy+KaCzojUSK5b4EHkFAfilbvwunYCN/DDg+zX
d9FRxOAg8B0+bg3lLC2HGG8qCNVYqaNON4qo8rhCD/cLyvHt8jQNBkjfYFVQkrvNDs2B0S+m302X
Oj2kYztQKoGYGUO6+ZftjyhaHIc/co/JuMjCOayi56E7hPGV/FfdNhduwmHLZGFodpqxfyV1Uf50
ZszngsR6ex2rkeWFEQ5PGlKPAeTFcdVRameYcGjC3J8XejIVyzeNTnDQ2Z/biC4NLjgxzbxYugJ5
/BBjULn5oYGlWoF0Z20+RO1iJ33lbC9Q5CKUIcHFRQiB3HpYipC9dUGSfAQzvCt58oFpwy/gEZmu
YzfwrKvoWZSHEYAa5eIVPSuiWetwyc/zYVAbm5oge0Xbx4koYCvAmQhE3R/ru2u+zR4Sk/AyGJVs
xkPTohA/hCeiO4lyV09PGhQLTIjXyf72xjIPf/8pz8Y4FEP+APqlaoyHQp0+x7pyTbTnKFM8moXu
tqV1Hz1b4qKlMgmAhzGw2iRsRvxb2+Culz1TDaGg8rpta/1cn21xYVPUkaZKB4q4onYV6ykBFako
E7iOxGcT7CdcOCQecwkpchWdLdX9aE2Y8vmPa+CwSa3yOU5ySUOr/F5XPTW6SaeX7W0SfXwOm5Ra
GzE3h0J+3NgNWI9B3Bj0jlKIOvB/E2CdN4vDp4K08iQv8T+nV15sZW9iiM4H+zgmUVK/6gQ9+KKP
wwGUoRugJcAsjtvRfT485SLBacHG8VmpYKLSpJV4nc3yk97uNPq4lKdQNCO8Dj0/d83ioGdcrAbj
O2i1Sw66/097brT/2/f62QwHAVKP4krQIXVZz8M16L0eQ4zvDEljS3ooyOatzUHhPXO2xYHAoA05
TaGB/la/NxzFPiR+cKhOrTu7uqOezBuR/JjAFSwOCvS6NKvcwBUflbeNdRep/n86QxaHAz3SLHEb
IAwc9C9ZtTeyzwbENwfBjfubl/p545hHXsCNUUO5TW9xDXVuccAEKlRLmi9MczF/a/QcP6gP2+ta
zy5ffCoOHHTSt7Qc9X+bwx10mkQu+j2c3geTiKPu6V32XfQgFJ0rDifCaelTkIURV5lPik7tXjrG
4SdZVDBdNaMquoLxfpDWEQ4ewtiIi2Vgxzc/We1j10fwdZ+YothBYIdPr4z5RIxuwPO2Cd3J2o3h
vpweh1DgGyt6HAifz8vhuzl1JarGYImIW0btAa2jpd23MYgFYtfMc2jTd26My7bs5tTRjPKGYKZy
kXq3iKVdU+ZXRp7/SGfdprn1MQ0HJ0DrR95UtpRMB4FPiTaEgxotMZWuHRDayPezM3sgPwYzW+Ji
vu3A5ELiypbtyBO9L5jXvItxLvaHA52p1Yq5B62g25iZraDDUDsYw+04fRwRJE8/BGtcfZNeWOMA
hy54zsgtnGsq79vWjlDzVBq7KB1KvSRyps+ijjPRpnIIVA9tNWcVapLhct2G37PsY02uZiWzBQtj
H2drG9nvuICgOjIWHe2GBLIrTgWhkvbZvCv25ZX5lU2aiWZ81vHnYh85/CFJl+RoLiOuiTQQKPwq
H4U82dYq57Wyo1Nix76otCXaSQ5+Ui1Dz0sMkJUqdLwciZ/6bXK/vY0iGxz2dEveVwNBGKw1o133
kL8GPVNAHBUqsNuW1tN65x3k8zFTV81xneFZLR9rG81yfhSBw6I6GVf5AQGf0+yyXf5BOyiv24ZX
I/0Lu1zckobT1FsUdk3iI2FhpyHIYT8l1V0qu9uWhEvkAKWyGCG4iRJ28VWd35RS2mdW4ai8xdFv
ij1L4an7gthC0RTBMeczMbOygA7YRNRkDd+pbDhUyZxgvjMzP+4cBE6ahYnu+WF7vetIRkCCqmL8
Qn3bjosjWEo5LfUayXOTnIbu1A73meSq/b4OdoOwPWA9w6WerXHHIZvSXA8MAMtQ4jaIZmdSDcds
kmcKqtKlQhCv5DtJLVw1iZ63F/rWUPoebM62uWMiI0qsUNxhGdLZIxhcr064IezEzcCAfWKlK/R7
Po+BM7yxtwnr+exO2LDPN7yCUYLK44CUOIu3IGHk5rt4B0xHo2nu9ycR2q0fmZ/L5QmkY5A5B4uJ
+lJhfA2Kzu8Ra0V72uaOIQtggV0HWyvjjoyeyAAgC7Pe6MR0UPjed+1sa/osMLPetHX2nrfc/4Wv
Wu0Efu8U81+6LTv5DZ4Xu/i7cgUU8pEFQ2NkciO76MF2ouMgovkUbSd3B4cBzYa8ZbkGNf3Rpody
tKesOMZ5eqqFnPPrGwrBNVmhhqbzHOOVZKBzQBkRTSr32ZzYc+Pm2dP2eWDu/v6jnW1wd+8SYeiq
ApOoi1gNLZP2bL4U4XW07Fqyy0yX/DFzNKsIMRG5f9fEXb6hbEnDOKJiEKv3A5qCFBmsjGa7+2+r
4gBGR1OfuZg9uqmU0G6YmoNu2XV3iIzTEt9UpttkX7Ytrt++53VxsJJmzWhmGpxSMfaT9LlFenl5
JfP3bSvr7vfTCp8eaKSuzoscM9jEukpb3Yl7Z15OsUkdRcSqIHA+PkcQ96oq6ToyK70BVdPHINTs
phCl7kRGOMhQUii7xxN2LVeeFrIfIIOji1rtBR7Ok/h0cpGOmJdgHdusD+OfWeRGSDMsWgqHDFNh
Vk0qMVyPH/JovxSniAoqQ+uX9Pnrs59wAXxNnEkLuDQwL65eyeVjO14neDxT6XEavbgTGBOthwMG
KC81eUvxadJe82p58CvaezMRaT6umtHwXobKi6xY/Ax8CX7ciKh4uC21a0bHdvpYR8JBVhYXvgO5
CyPct6nklrZjjDbfzh1cVhUN7uRbEHb7xU4kIbl6Qi9Mcd/IyKJwSnRgdl1pdtRNtty/SqFhp+ON
KX3cRgP2s7eWxX0iDI/XEfrBUBbNoH/SQB1+ErT7rJ6di9VwaA2m2TFqcnTc6Hjg4oBOeeek4Y+a
3HWFR/TbtBZ1s4kscsjdR0jSUIL9K4iXqXf1+Jrk36T0tGAiwQShlqhVVbSHHG6TAq2d/YCXWSN9
GqpHObD/0zfin0ojFIVibUYmnOSnPPnaRYftv7+evzt/Ir5S3ctKT/IWAd58VB3Jrh4Pkfs1v/rA
uATlveghKziu/Px7uLRalhlAuSh+CKDKq1aHTBPMOq7C3MWKWAR9AXNhWtZznU54HdQfzeAmn16V
BGKI+SPJbqviQbB/ohVx2BBjVESPUO5307B4tCS8CLRmB6Kkq6glL7gCW6ceTUfKIOBH+4NmhKgt
zJJjJvl1qi+7TMlyd/snCSCEL1oPSooKDU2Qq9SfDeKlVrtr6SEvUrSiicZXRLY4CFEltPNNqAW4
5oC1HQLVt8LXqnsZR4EAt+BcGxySLMpcRgUrbNT6R1rtCaYP2vK5aFK7HEKbznYH3djtfVyf1bpw
JA5LarwhoH2Bsw1NKnSIRwiSbNMdnPpQuvKX0BUJ2Igcl8OSQgOZXR2gIi91GGFE2/JORXKuPrUd
RLlbEbO94NPxhesgy/MEEqDoKtV8PfuYDtdjdV/T3lnUx+2NXI1tz/vIV6rLsSxznQysKHVkxdX4
hag3WS1Kagu2j3LBYCLHOV0aJow2nFTLqWdPGVq7shz0fpvz1+01iXCTciij0CzCJEQIdqEr41j5
wd2yuxpdhpqpGwjJmQTuTzmU0RpSoRUOfRQ0qZyOqk5CWvCn5/aYmXuZZA6BnnWdCqpiog/HBSMa
6CLzWEG+rI0PJdHtNILUwjGR9tt7KTLDgUg9DIxvH2YCTHxAZXKM3LQwnEQWTHkKoJofmGqyQeqr
DgmGqd5r4VXQ3Er18/ZSBOEA5SAD9JCB3PQIsfvkOELmnqqCNYhOLYcRY700ZbjgcktGxIZW8awp
1CtSZKKT/jDMIhZ4gTl+SiqrlJx0BNGBFoKzjUaegjTXspQeaM4dVfpjIlv2uj8jxbsOE1XtVEPG
4EjTnSr9OI1PlkhZVLQiDiWaaorRN4bErD58jFrQbI5urJ2MoPJoJSLoEtniMCKr87xb2hRv4Db2
Iwy/KM/6pHuTelKFjfUiWxxCSEOfFLKKAc/pdvjYoRMp9GJHerZYw5rTHTvPQNHAQJwviLYEh5dP
MhlpIU1Giktr6I4Vajvdcj2iaBCKWsIF6G5yIAG9ZSu2TPRZzdSpDTyPJqdUXsbBKQfVVuOn7XMs
gAqT7fZFDGlmVANtILqPakxTZntaTbY5i/j9BGBhcmBRlbXZ1xq8PYs8qDzbS/R9exUin+DAoqg6
pR/xwkNOobBNkDzJ0XMBls76Uwltpm1b6ztmgmIfKrqoXXO22sSUooF17EOg7BriWl4nl9cGFJf/
kxk+g6WWRhU0FF0TQfIoZ3sjf0UVe9vEelOQ9nMpfOpKjnVNmmWw+L1xOUDPTfKUh396rrNrWXB+
1jtPLqxxgKTmVI8KHfSY0aF+mW/yY7lDrjZ6GdF3Uu36vQYy49AX8bmvu8Z5jRw0BYaUDhK0YFxS
vuiJT+hVs2R2Vbjh36WhLxbIjsHFWSqnSc501lPeGPuA2CS/HQPBJxM4H9/r0uLGHaUaIMT6yEfl
tOiVTYVcyetpoPOecRCkoKm6KQOU6yk9lPk+00CdHR818ylADxS9bTQNInl+NL5u+yM7Oe/TNGez
HBYpVIoTa1lYAjJmfP+e9sagKmpGWAfysxkOjepwRia/QWtiMKlOQ7t9oQ02bTC0qZP99orYF99a
EYcV6tKB4qsElst0urXM2aPFH+swvEUS/1vNO/0ADUOvUQR0dZvgWo7QDCzqgtzeLsrT1HcY5ZLN
FvntsP1eWtRt0pdorEu7NHIhtd22472TEOgsWsTQnkdGQwsfKe68qcN06wK58Ez7hqe+nbej1/fx
hzTXfsz5JBj52sYKKnNYAfGUnGYdQou4DD1lau1ZK6Ez0e/MFH1XSOxve8f6ZPZPwKAyDxhZWhtm
i3vRTB9z464iztjpztjsi8bR45eRHiaoD+BtvG1X2z5o7xQv0zGxirxDD2Bah57eJE7Utbs5w5xI
2bsSbQ5zMt1FAb0q6ukqGRPPaqabJEx+1FPyoxsUpCGiXVega8IiL1RSoCURfYym4JmmPyCyucOE
8jEKkisQ8183qe4VE7XrCty+1XItj/MBE5NOLKVfkvkzRM8Su+oSe4gDX417u6cizBQ5MIdmCYb4
o7TFV5XovmyRG20dkvlDJuqx3T7sVObgK6AQZ+8qlDzHFqz5D5DN3f5sonVwuIXyzKRB4hIVwXq5
7g3ZS1qk2NrsqCZP25bYX/o9bNF3ymlT15FIQum/Hl4r6zsrqQbI75Ewc6yg3S+5qEVUsLS3PoiL
m5MaMamJCYwZjOchsPX4tptvrf5vNpCoEAFmE7kyr5BEctp1o4p8YQxGOPI5R1o2mg692gjO1+pq
LuxwHyoywnlU5RnHq72iSFmko9NZzqSLxivX8YOoJgbaNaaVxkVUWdmXcd1idpoxOyhXhZv48W45
Rnv1g0hedT16u7DFYWNght2cMf6eFCK5u/8xuu6KE30wFUyADJ/ZeFCyixLBVyNrznhhmP3/hW+0
Ex2NiCBpMoWVw17l4AoQAPFvPtjPfWRR14UJTY/LFP0KWNtyyOPHNPGi6L4uD9unSrQQ9isurORS
mlcKwdfqzRspwFxlJnKI1ejwvFUm5w9DX8hLFeDcNtV1gTJ01dlp/WF7FevJ4gsjnCO0c24NZoux
iwYEcKwvJ3LD587uQPuKeoAv6oJe70O6sMd9f0POJ7UssG2Vu/jEAZH/Idgnha08gLoS4wuhk3i6
ZBs3ycHaI1ctOMyiPeV8Y0rjUjIDBKU6mDwKBU2PyrTXepFYpcA5+Fd/WDXdoqRYZal/bMBYWeaC
FOfqnf9zG+kbllx4H3j7NFKNeJyQXXBU9iy4hkKPkG52/SjpOgJRgkCN126jYTBWZgZOO7X12+qq
wtC0lX4ZRem69a9yNsOdpThvQIOYgwgjTENbooZNQogGSIa77eyrFyHW8b/VcFc6iaap0gskUmPZ
S9OXsrVDcgcVWElGA+y02za23q91YY27NwppyXRTpf+OZrzgBXTT2czFO0d9iq8RnjnTTjrEX6qv
ojeRaD+5h0oaR7LetYzfa7BsJstsvNahILpe75I/r09jDZ0XLkgXiRRKgwYTpmWtsjLTgR76Y4Up
2uQ2clvJHpz2qj1IoF3PwWE9vQo2mOHfu7jm4gdwbbEhppUHI4HX/MNTzJoZzQPkOnalG/uGIN/B
fGPLGAfGel03VW/iER0ala1Iz0MxgS7QVog/yosApNYzORcr40AZUyv/knyNx8VXPejIOcuNcmTc
h5kj4uEWOarGQTLVYkmSSpSCe0jzQbIZjc3KPvItR31kVOR9b/9DWmBptvUkYnUXuKrGAXJdS03Y
ZKDlCsaDqX1dgm+D6GEmMsGhS5M3S9gS9NnPqMGCLj5t703RJgqgReOgRaow9xekyOnFyz4O90Pq
k+ChTp1y9huRcP16k/aFe3DIUueDrCshnibJ1ei1n4dD5NROvpMfow/LbnHKQ2AX97ou9JT1W+0n
fr49RC9OPPo/mzpgUiuFdWuoH2JdEFKtFyfPCyMcpKjtUqk5mRG5/SA7xksYubkT/bA8JsCT+6H7
l+HPzyXxQk1hVoVKzLj++6Pxr2IjGhCwiZqTeZBOF10K7ORuwAjhYGSwlLat2GzgCEI1w4m9nGVN
ydvMdYOsqZCLQ3CD8/ICimY0Wsa2dNG/oZMp7kxcrneWYdkCNGbfZmtlHIoEJFG0vEOyx8QdbjRf
k+CpS68N6dOiHCLQkGhOP/9Nc8WFu3DY0TfzJDU56lSsxfGfeU4Wtf7H25Rw+IEmmbGZMVXidsSL
hh9yv1Pil+3deyM+3to9Dj86aqqazJYSZN1VlYKUpprcWJcPZZEuuzCGDIVZuSaUEcLCuCn70R5D
HI5FO5Huacjk1wZjprgKy6B/WHTLtTRcTDF1s3nqBF9acBMSDn2URNbTpEIU1Ra7SHuuQhi5iuUJ
bGJ/1Yx78YG5OKZOSKCoMWZB5QzCtP9H2nXtxq1kwS8iQDbzK+NEjbIsvxByYs6ZX7/Vunc94xY1
vfC+GTCgM908qU+oOk3iBhPU129+/TQgIdVNSVLEd5d04dOGQS7r8R14tbkvlNDqsju5fI5BtC3w
ojpPFKOuMwijlTFGzl5hMmd0IxDRpU85IKIENDrTbfwoA8NRzC28Sq6fcd1vn8/IKHAjFklFAsy0
ygFKPrMeWUA/eLwuY93P/JbB7ncMYWQ2/QBHqi2bXrgf5du52qa80c9PaiRnMUzOlxUtyQMRb/sl
k21zVK1q7uxAR04GaozWAh8BHigvs5EW1jQfWzO7u37MT1Kz8w9gHLg2hqK6iLRIc9c5gd/7kZe9
gGPcK515wwsX65mLCWpczAiD+JTJA7t40hS9Q8OhSJ864HmlwNDjEXB8Ugo6C2Ecd9qUdd7WtKWG
kJu6oUtA+VH61ab9Qk6iJ7uFv6A7xauvfpLFnOUy5oAVcn0sBIxA670F6B17AaWtfkPJNKV7QbVk
N9oZbrYV97x5Na5kxh40FciLsQxGwXnXbVt/9KNTAQAF3e5+kQfd77DIV/jYLPgLrksQ2J5PzDh5
Le311qgjvD8XwZem0SpL84mA9OS6jq7nomcxjIOOQzU0gWANc59eCJBjjOimydylfJo0K5Mfrgv7
pIB0lsb4aFNp5rESEHpqd3DaNySlnvJabLI3Svg3v5TfOPKunw680chDLhx2W4x6ldGd0nEX3HVg
YaWgTeUu8ubb3isHC/uzFnEqX3jUOenGuv/+70k/MDwHSj1UBgF8hKTmRyMJHa1KtnU8W6WsfSMC
r9vIUVODBYxXBKUshQa+DnOVnSN7uat6hZf64rbSLdXtncUd/OpoJtbfZTznkzJ+R+g1pc4IHQ4G
VHL1UFSHsuW8p9dj0lkE43WIFkw5oQ+mIhfcvm0OSHxcjqrwPhjjYepcKiKVwpy37uSgHOGNLn1M
C7b0VUhR4gTqgiXcavfTLUfwejA8H45xMI0ma/lYoYur+Oi4PaYAVwKk2AEQIK0zHsgG3VBEC4Vz
pRxPbrAtKzklZFmoggZYjPIksCIvubW8hMcFq9ftAR7V7UBhBg5Vznlp0PuQvaqyREwwMYs6i/+Q
D12xoIhHF03+YREZNtVmsgk44cYNjyBz9XLPwlgQiFRSSFvQRWFVsojkV5hAGgy75DXKV/blDaJq
oFmXFEriqzPakwxiMQ4tKhO0Mt4A9xpbWtptnDgUIStBU6YGDd5+4CVrKw71T7mM8oBqo80CBTNc
lLuQuBnFTrxB79x+r8g7Kceh0mP8+e3+FMcEpdzszVKkZbzZMN22mLa5rFlqTRyOjnwcBvhTDhOV
qlGVRhkjwO/lQsoZgfE+S97R9KLmDJt+1JA/RbEhKUm6ESBcyNGwrZO/NZLflXbOzUU/av0fYtgh
U8BJaWZpLvREWETb6N9y27RV1OE1DNnzpsR5asHOmKbVqAFSE8UXjOdmB8qrixxtDzPbxbe0MMhr
YXAuke0+6XpUhoaZoRqyTJZUvwRQfyxUY7yGV/1fyanpRargglAkoogyE26iSCmJCs/17j4kB/iL
W9OWfbqpFri8St0ndn2WxkQePcZWXNRgfYzal/pdOtCIAMpD7KIDMeUHzeMlTkCgCvfRxs4iGVcy
m4Q02ASk8eBcqEg9Xld33ZTPYhjPEat9I0saBgADGUgNiAPtbD6TyHi6bso8MYzHCGNTlEuM7ICW
3m+q7227z7kchOvadz4K4y0goYgq3JtTup0jPNCoIlnxVwMmbasu5pXkXe0J24wL3cs7HOM7yCT1
YZIhnRWy1x7bOlP+qhq9LYeYZ1l0e8qUxzCf7VBRfQVtyyRvvEY2Ldl8iAbeltLHVPcPu2DLoWMw
IdPNZPRmlwakmG6r1jj/qzjcDv2rknBaipwrZ0uhbRwsZIhErMSLx8x87ZKtkgKdguObP/Fjv78s
WwGFHTS6OeDLUq9JG84lGmPU+BQvc43c4nV8V0oGf94i4126APMWrQjHqYJftb6ndUJab81vySbi
XOHHpPZPUYxr6aRG0osWhlfoW3m+F1L3uuV9TGj//PtUeS/ePvGk60JiqFCIcrAVo7Fi7Kdm5j4B
ShEP8oFjCGzVU2rkaS7Md74ULyJv0WLlCgdVkKsLjCcZ+0VaxgIOiygjeFkOS2tPght0g6VKe2DO
V0hkF2XfhJ5egR2B8577RDMMXQcdqIbAwxSTsPlYVOMC8VQzBCuyl03ogyjuf6BSWf9yZ1E0l7j4
ckVTF+UkTngdp18XoM4AEzvZpsbPoehORqr/vK4nK0gzVFHO4hid1xR1HgaCp2MP/GaSxl5toLxS
VfayAJstaBd/zPRHqeusJON12df9yFk2YwSY7sGMRQglDcZTnPlR/TLJO4G3MM39eIwtjJoqFoL4
njQsXret8fHS92mp7E7fcq5z3RGfj8QE1kUyQFqYAy1EwVyl9Y6x5pHEajbUkSwu3Z2b8LSKndCJ
X67LXjfDs2jGROBRYqVPEY802ZuDzWAedB4pLk8EE2sNgqd3auDBUZKdKumWMh/MhmPqPKVgwmq1
jAqlSCdOnTtVfhTrTd/ZOo+zinMSdvBQShpjKkOaI2vfejW1JBBzxJwAtu7jf3+Qd728sGRpSYLC
LDEIoNK9pJ+ByaswrwrQCRFNWQMDEgsG3ddDJ+UzCJ5oPTbzwrv0WG0aV7PoRkX1ZNzw6lqr3+Ys
kN2oBVyRGgdoEjrmnHiSoB/qSfFAo+kZhmBd1+aVWQM4pgtZjMsFRo5qFKNIH7epZgmWugGy+4bu
fE12f5gri8KuA+9zi5JzcpB5owArsNd/ymf8cBZNYR/L1A8ferd6lKwaVAHKNvwa/sRqkeybO7JJ
RcyTWqbDfXmsBoGLwzNeOeirNBlHGJpxHEC4jie3PTm5mzjxz9AXT3Alz+Np3Mjc+szq++NCMOOS
m8BoUb3UaZdbOIl0nsRXHqtvg26RbbkVdtjUQV2hzq0K/+BNeKw/7y6kM566VvvyH8Yy5W5w4k3t
h09p/N7xFjeZzS2+rT7LL8QxztoUTLCx/0OQBpjDt3in3mhWfcAeoVMceaWGVY9zIYxxz0RtVGxs
IGlOZ9B59M8t0LcJj16e4xHY7VxjinWxTdHDV8lkKZHslzqv2Mw7B+OfuyiGV0siAIliET2Ikqeu
hfOJW/e6/XPEsCWTmkx5MbRw0FjFeCIGCJZrFcXtsPOvy1mZJPnDztlqSV/0YxM3SEIwH+mDvuIJ
CCoDENIkFxBIeFSO33hQuzw1ZwsmZSRjRIyGOFoEFazUDW5jv3XqbeeHDrdrx9EJls6wSaVYTEfo
xORpQEABE9UDipNgohKd0ZFBMQMHev1O18OEitxRlmVTYkecwioJDfwPHh9wXejZzeQQCb8kmVMr
+eQez3KYdESp9GpRU5iUcTTuwk26w9LMQTgqHhIsj9dh/URRztIYxY/TIokrEz6ZVoM0fwGvl2QZ
t4GnWVgspDkdD81z/dWDAf9/L5J91k+9KmR92cMIeuEJa+XWPLY7qY7stv829dJPTQiPpaYcp+4r
AfVEYJYYnanvr3/NdUs8/wgmEFdNH5cjaHyd3OjdPiDY5I03YcWb4OAelgm4YZaQPkURw5EeZhtM
E66WOPJXZatiGbD0YkfjlY7WY935YEyQlWqNzEoNw6ibxgELZ4/1EDMDVeq2bbdpesqGgWMY62H9
LJGJrmWimfGQGgROzTcNTyseFcx10Z3y1+vfbPUZcqE49JtepJ7omVU9oagGmLQ6hrqyk6XO6bvC
1pveDozKx8Ib52w8NWGCKTCwRJ3Q3dFS2UXNXlYect48EVdFmBiqB43YtXA42CQenOIHCIFvBTsk
4G4KkfEWtsg71EqjjEaH8xdjXAxJQwngLvhi/S47KDv6oMvvpo2x7T3iDb8WvOXmDc9lc/wn2yQz
l3HQIlptSPLSErLR6qRq20mnIVA5hQ2OQrIdsqgvNDmj02A61slmNdgDO8IO0y+oXWYpL6RzlJIF
Sw/DAYvtBup5k5ICvNYd+tJtMr+ZfF1zdN6yI0cfVcad9GHXaGKEx1GO1nt1rxhP6sh5gPFEMA5k
KciMoWR0jXPMrad+Mbu5ynkNrxcvzgqoMi7DkEZxTin8KK08ISXGvI3pUi7d/2HahXce+v8XXkMf
o6FJaxQlVUs4pc+y1/uha95rYGdCEh5Y40P/ot1f91Q8mYzbaKMUmJAJmor9gOGeRrObnjiDzuOK
4LkOdgdwkTNAJTfwiAsYHRFcytrK7cFWG4siGtHXDK8Px7FilXEdaUHiJGjgOgDaLte7Mr6ZFrtq
OMsVvPtjspKEBE1fFbDgSHKa1if1MeFRXK0nkL99IIvQJwZ5XpgqvG5ibLGtPDccDEXe32cSDFGO
JTIl8At6uwvDH0HPyxM5gV5jXMEciaEoR3jUijtMxrqjHd9XXnlMj/pT/IRI7Jde6FV+gFyYx/+3
3kM82y8LVl63UkgAsUZ7iGjo2cXDsAeINsxJ8apdZZt4YfAQtFdGhP8IWixxnCGGeWR28Bno/t6R
exGPaTrPkmHMo/UFt0AXMwbJqOaJ3wWf0u1y5+Y4rp5F6KvEcAz7AL+gdQM/fpO9AcUEMKd8E9za
mb9rpZV7kpuixo39vesOhSeacSgpGbtY1ZCHDOQZHKFWV7mg/iiWnVpQXJjrwniPAha1T1OqFMMu
mFWojNki813Zb43O6uuvMzSrtnrwnld4HixW3N4Py7aMPc4PoDHmQ8P4Qr8YLyMNpJI0AcdthZdp
8OZ0O8meOXuj+hJN6JTcRT3q0EFhVYZvjBzpHOfDFiAFuV4wK40anTxPIH40D31+CCTz5foZ1x2p
KRpgGNd1VWTCUpyURJnp9lZXJEBaDl1DyOxKnuwBgD/XRa0rz1kUozxyQYJaUhHRk/k2nbYkWbAD
9LUXvlbGodZDjrT17OssjUlnM6x45CXgwpwoEX2Qkt40aqKADiy6J3PulFIxc74X73iMskzpuOhq
h5tMenCgu0DeJcp9lOyx36iMP65f5bpXPx+OCUwYMQDcN4HTjXKwc9432fP1v8/RCraCLxblrKsy
ze96bDx3rSctr1mOtFzhdT14kpj4JATpMGU0BUvNlyZ7CqQHPWpo3/H6gVamOKnb/n1j7+WOi/Rr
0MIEcISIs3Srf0CfKsQsAwXtjwHaj6LkiViJy89TPkmNznKZNLbV5ZGMQGP+b2q0dJYJeqvfqVHB
BXvkKP67V7046TjropAKCIoJ2Ifqzq7NYwEe55jY+shJLniiGOehA1bIiMUFj/zoqEavZg72ayub
nCHiCKJ/6KMjPt8i1aKLM8lp19Qlpn6dIfPM5KSAW099ua4hHJN6V6ALEXOQBUVI6d3r9lsSv7Q8
cML1POl8BMY95Kj7A+gHd1UIjihZeXaTJt/n5FDKFgXNKnhtdZ481kWU5Vz2NDeSm2kj1JKtdoul
Rj8CrXOJ2Nhm/rPMJE6dQuFoBLt/sozdUvQBXtemnpWWNGEoNKgROJ8To9ypWrjJtcir82dT7+9C
40VOikNu5m8A7LTUAOt+WLIIq+Cg61hqMhc/beOfIEKOLAwpW4PaeRp+fd5rJ2PBlbWFJeTw5fMW
I1deF/4CXJ2lmvFkqctQW2FTepkR7QdspIyAQVmmxq1rbSP0DfBj9ZMQd5t0iI9VNQFg40s+8tDm
eJfB+DZTVsPEVNDRS4JTVt4p6bdG2taCNWs8cJRPUqXf2vWetV5ob6coCwZo0YbXvhbYQ+39+Gvz
Iv4oY+vf+h6wXnkAH5+UiM9CGd+WSkZUZhpK0WKENUrK5dhsUFRZ7NmZ/MrnjRBxNJpQC744Y1pl
jQwybrygiy9RuonVm3LcYT+var/K6jcu+jzH57CgC2IyLMhAgayntGjGi8o+whBHLcWclJoXIQjj
2xpRaI2kAEa7jEBUH3IF89QAmU0eltAeZy+Wt0G/65tDS6ww4RksJ/wSqsIXd5opCE0aJnOAi0mB
TKPcJZ1bqpyBrE8eamdNYZxflIdTOJZoJox3yk5x22PkyffLvXiKbmiTRDj0+5Djz1dPhpgv6cSQ
VINFWA46QUT/HhYRZYMVR9tYd8Wqsgh3FW0177sQxKgl6JQqJQvxwia+5IX7ZaM9TveTFe5Sm25R
qXbuFU/RsXvlNk1W/cuFZCb8GmIULoaCTmEHJjnBGv3EU2/Cne72Xu9oX+gIrf44eLxR9XVncyGX
0dihmpJlTNBiK1OsUpRPUY0K8VzvBoVsZoIx0fS+QENB6IRdapq3pRxZKbpVBqBWr8fsVRO9+CGM
9k5DaFZ60CLVgQvXAsEJiHAU48q/LoanSoz21iPQ4qQZOSoRd1HyFimLVRd3Ie+5yRPDROzJUIcM
QZo4cbxtBoDg/oxypFIP1w/DURq29wvAHSGeMqT24fimTUeAywnC/ZJtVN4ML08QE/3KccoGhZI1
mADo0JefckQ2A0iSWzOypmHmuRhaZ/qQIp51ge37yqVEQnOCUoI56haM4m6woWVVSgfIxy/ifCq2
7RsBwzpPR1xioOa2mp2KJrKjCl2gZOSo+HqT5OJcjHupg2YahIUC4L0P6tb2tM8wEIxJXTEGYW1l
Fz65MW95VSbeCRnfUinaNCkjAkPemKdByF19HHdyu9govHrXNZJjxSxK01xrQ4fWHRQFi8QiuH4W
7JkbEfcmOY6aRWUezaHNqxBBSNhU4L4Dv7VXeekTeTS2LeYDFOBcKfelVx15CwGricvFJ2T8h5qk
RYs9V6qaFFq729A2usgde15/42L1S5UJRYliR8fDOiThkGGqStigKelkD7lfOyLAtWzwgdm5M1v9
HpVYW3+8/gHXL/Ysl5rmRRIhLamWDfQNX0vE7tpom7cmJnF6h1QC0pbWkuae48U+iUFnmWzuqeQd
Oip4Vw+e7AW1lXi5XewbV/SEHYU5ihSL13OglvbRw5xFMpbYFoo6CHRDW21dIf2S8ND/edfImJyg
55qU54hmQrMzVE9dRqvtDmqXOr2e8ksivONQD3Dx1bKM6lAH/6yTyNZiYM/qHJ+87kPOF8aE5ywk
uqbkyIyGOnJ1DYwDhuCEcrMR5mx7XQV5ohgTm1JDDhpstjmRCFzISLeAr+CgH/8WNwWnLL3urs6n
YsJ0k2lT2AKX1AnjDrs36JFLGnqT3H48jY9X1I1tH4P8GPgeHcE8w06Co5o231tH3SUYcubtmH0S
Y34fiW0eZ3HSxGaCcEZjDCiJt6DPAORPeAy85Rddzx03Nd9dcS6SbSKD9z1Q0wnDYa1qtenzglCm
buQmd7B8IFR+rR4S89lMj2nsjN1tHyMjqtz/S21Y/jdZmwRNqJBBJxWQhqZbPd92eeo0f1W/Onvm
D43mIAlmTYWHDIrnSMakkR/xll54t0n//8Kcx1CL5lms4RCrws4a7NKlmxT0jNcvbP21enESxmt0
6SCmQoyWMl3mBrQyXnIKSGSBS7hV9v0Lj0B2fVL5Qh7jQ4yIyLNRI3Yax4pY0e14Mz5RUDTlpPyg
m4Khne0qP9l3R4HLqMTxkGyTWRXFEVjjNG6r5FiW6k2Dltr1++T4LZVxJkIA8pVShpErgxMN+6i1
U+GYpbyvtp4c/zZwtsucK5EhE5mamju6GureHYCH35e9ci+CsdvXT8XTkg+0cJ02tFIJfe8cyYsg
L8UkN2bLk3vQwmGme+bNEq0/Ns4HZFIQUueqMA8QqA3mVmiPhV7dzgngaIznWYg5XoOjF2zbWREm
8GnJeKgtNfEm0dwMyHWu3+AKrCMSxrPes21mXZmWCQ9tJBv/LkUljpDYqR/b2Wl4ITiZZWAVofOL
n+1L+mK+8sezeHfKeBTk5FXRDDjmBAKxzK5/zS6Cnhv788k4Va54O+2qN0SHDS8erRuFKWNciZhg
7GGMQi47ZZjpOIki7eQEuMHKycg9s9U533G9gGn8FsS2uTQly+I0kaCmMrmVCLYgEswOBP02W+at
UiXuqDVuFkZfl6qwWrX1MpH3oeklfozy55/AvJKHudSEhD76S5S9+/kuS/pTLH27rk3rX/IshLEO
3HAdIcbjSTDdDqgjDsCi0MBMU9tp5F0XtT5TZQI+WyWiDDIXxmEHgxaPrYgsOapKK5x3um4ZqmXm
o5PVu2z6BfqVB6kNrH5cWuv/lM1kgWYgjUYTpNTt0E1CzQ53xb4E317htxyXuvrdLo7J6KjSTWgj
h0iZlsHW+i3GiNWAc5UcEWylppvSjGRAXnNKM7En41FCCiRwaUnENQU8H4Qd0TejsC2SBM8A+jiV
9qY7erOTgLzz78qVF5IYLWxNOUr1EedJtqpHF46lvWDrR/0e5K52/0iRznUMnwYLRy1498g8FYmQ
BWLWhdDI8iQOWxI/tRNn1HPdk1ycjYaMi+yrb7EE0FUCunsH8Zfu1b5007ijI+zotDwPF4hnYyxr
Vt4Vhtz2eO3QaXmKQCH3Hja3vxTuuFELjhquRruLo1FvfXG0quzmsqT8eqq2AZeLWPGmMOl3/+AC
LwQwHgPtwsEoc9zdfxGMF+hF9452W/nq9rqP4CkD4yLKRq31VkMRqCM/O2DWFJIfDJyZON6NMb6h
R8ToB0r4HA3F1xmVCDJLP//mGBrQKiSsJsoKPebFR9EMggyE5o0kcxLzcZF8k0eEu960QdnmvzKY
Dz/3jbpUA2SId/Vs0WWa5kFwK7fa1M4SYcYOsye39eb6wdZTxwupjDbURAPyA026xTvhAUtD3rAB
2ETj0lS/fBAc7guDmv9H9Tsfk9EIkRS1SjIVBUF3Bhpkfyx/giHWkvHwbezM73mp6ie+4iyQUQ9s
XomhXOGEdBRlAR94etdtYpti/M18iol1//5bGltGyGQxCA3UruDfh0OF2xx277VOj5f0ryYZ5w/H
FhFKpQk1JYGb7WdbyzZS/Bhp+2myOuP5r1QE4Lg6WNt1/V2FLpQflE+zatALDI71G3Hfd0crS0NC
PGPLC00vjs/4RCfPAhnvXpdqV4UAzXHUqd6bwb4vAYUgd5aUiVaQKbfNFHhRlNpZAM5OZTxoBrQV
W8+cc6/f8PlnMEYvYeo+17EFiU5jA8BE6RDfkdcMIHQAO6p806kS559pa94rdbXaqmEHSsa8paJh
WPBPd9PJglojTf3HRcseHbYt7Wb/fXSam9niY/1SE2Bt8lIekyoYLcgNKxMxZwCmwP8OKcwTw2QG
0xwZ+HwoUNaAEBx0+DRSPcoq3o16LzrRVLvyFNuRxBuYXwtCl8dj9ElsQHo55dAnRd2bi6NMQK93
OMqyVj68lMEoSx7m9ZjTorzQNdaY3g25Nym6BULoZd6NwS4vjp3ZWBOv2bGmpJdymaih1vKiz3R9
NY5sNffq3jZCexLtaeDkDbxLZAJFkBcRNiGBfwQ4LKtHZ0obG7dKuaM1a/Hh8kBMfNA1QqRQxOLG
ZFpQfD9wNEcBUmnvYBcSVsfDAeCdiwkPGJTIg7aBrYlAX8W7frDD6i/G6S6OxNJgtslE9EGEeXXf
BVW2xmE/FCFHAem1XDFhlgazlxUtSxvouDGdosg3YuBA5G5qeMJ0KsQv/5+2m4zDWEiSCNlkAJ+j
sssbjD/9xFT2ZFc3pRPdcREe1zLWy/tj/EZloIWe17i/drZkgIFS8OH5NNnjgS4ZT7yVX45GmIy7
iA1pUMUaGqGCJqzdq9kmHrzrF0j/xLWvxXgLM8v0NEphtVKrO6MY71Iu9yrhGJLJeAat6aI66ZB6
Nw7ZET95Ui2KvKCANSHxgh0WDh3j0DrmXfS82NGme/of9ox5v4FxGkXZD1EDi35/a0yHFrIBq3ev
+3RgLfN5ORE90rVrZXyH2MhxLeRYa46yN1ly9fBuDB6lH9e/HU89GIeBcrwm1CNKSElZH9VeP5Tj
g1S8XRdyXUEkFu83qNshkTrgUAnVYGdVfAOgQM4k3GrN82xWEgsElUeqmZvUZZiSRZEVsYyg2rpN
ybBQ8LcoEOG4qZzKnvcEgx2hE9jXD3n9JiUW6jetq2HsZdi1OAuWpFf7tg3tWDc4xsYTw7iPphQE
EHsjolQheAbn2BVHzZVJuL1+museWGKJMJGxDYVRoEQ1py9lOKOZXFpm4ZfSt7R19IkHb/I+EPm5
skvsKolWJMUA1ACMuhetpzSo6fSD28uFNaThCT4MOGmRtFdK04/lfl9q/a6Wki9hI+4rLdyWU75f
qsbuI6zlioKddLWnDzGQSRq8BTXVDrvBBUKlay5FaV2/qdUE/1LzGNck5G0nZAaKeClywN3ol7Zg
1/5gzT3Wn7FKBrCK6xI5zlBiQYLHRNDlaIBErKjtVIBHLNvYbb5N+9o3nO85QW2f4lmFp8IF2rxd
ujF3kYynhoxzwn5HoQkYm3J6MC30r/m0FwT/+jHXE2x0Nk3RNBSFXbZOO7CEkh6lnbJ+JuNdj5Wf
trJM4yZWj12zmUVu13w9NP+WyD53U2VIzURACTjaajt9E7uDhR01UPEom8Lm+YtVgDcNyvfv+dg3
b5d1i97RGbewU12gKVpdhPGaUHOL3tzLBaCMksSvEPIioeBc7Sc6e5bNpjxKnwgRUJQQToG+jpHv
BOjWzeZ7uYXKnFROTWtdWc7SGJ8VDKUxpyOGtPLCTzVHUw8dj6l6PcScRdD/v3jW94Ne1aDAQmwG
hlz8PZoerysj7+/TI178fWQ4XaWlWCdUMkcfv8fNw/W/v1owu9QG1osAdjKNW9QlaCUp3IPE4euw
B8YGeJN6dMfLzgpPf1PPvJTJJDRxaeQzaaEFfZsA7PLXMJrbquQtr/C+PuMqCiHsJ/C94+oUTxb2
87CfzVfO7fE+D5PGqKJUkqRGCjra+ZuxK7zS1l61x8alLFDFLiws3nr86nDBxeWxbfEsk8BuSPDB
VLn16uZr0gLRdirwchje6ZmtVHoVpGqfCMX3MGxvCf6rN5s7dBO2cvFmtvfjFLgVQDJiNea1LdZz
x9/mwPbQhbRPlYAC0I3FvtCORfWSVXYT/eBcO08M40bEcskiOUSdYN41j3TMSNnGByB1OQO2mFGR
3BiucOChg1Gt/JgqnM/GeJPBNNA706jWzhuswNuVcoqqH0t8rLk4fpyAwDbSjRZUMWEMtQJopFvf
ZZ5xK952IDIjGyOxea1rjqGwu9nlRAxNpURmbXCrpDekOC3cYQ7eF2PcTKz1Q6JPUAzjKP5CJ82b
9l3piCcUQL/8U/+Tt9Hd8Hev0PM3YzzNXCa62Sdwnz3w3ITQSuq3iQdMuJ6ynmUwfqY3mpLIOlKS
pFOdGivWdWMFwa6V3bJ8BFTldd3neBx2w7pQtIEEC1Q/KG/k4EvJDQgcASyk41ImY543+FKR4EVg
J9Jek8Vr1G0Wed3w1rUvXRHThEhEHtRJjyWPme193e6KnelM3VaOktHIaZsIbVU/suVNAvUv9rVN
+zjYokOWKVrpqd4nBzCYPF6/Xo4tsETa3RyhRdnMKNAVDyEwvPP4oC+ze10IxxjYNR/NWCZtbvFk
a4yTKtg5GbFtvY/Gv0GXuggVOv3UF8lDmyxdPVKPNWipFYm3CrAxo1MSPAi8iRDuR6P3eiHKAIJd
oMX4aOGzkgJ+EzATAEOjXY75dUGWZ4IgCcQpgysBIZkPdbt6o3jgi+itEOxOMXZeZAPaYTqCYpnF
llmTH3MExiLFwBJmN/36i693IYux97iMRmNJkFeooS+Bo34MrETgg2ivupULMUxqMaaCSXQDdjgU
r3rg6+2NPB4r82UCIABv7WW9V3IWxq7AJqkaFbEBP5ltO7xqbR24qqmN2aHckXeFK2ynxJ3vr9/j
qqldyGTsfGpKRcsHDASUWfMwNY1liljLSmKOw1x9zl2IYXIFrauRBSp4BKgV8fRg3wiHVDgF2NwQ
j0H8KpacOvWq/7yQx6QJ46QC82yEJQzys6yKNyZpODUn3okYsw7iuQJkKGoWRYwZm/IUVp7ZHErt
tiTQ98VDseT6l1rNfC6OxBh3Ik+drAczjBtEHuO0nfLUnpajOrpmzytrcCyZ3Syd0qqqJTpbtsi/
+vYJ27Km/KqHkXX9SKsNbe3iTIzHGM25SRYNURsIGO4InhdNbO7KMLDC7kbRgavbjW6CzprWTYVl
qq9LmHOiAE9RGD+ijUI4A4YInVH0ZIYYoJhPnDPyJDAuZMKOyzR2SOySbUx5pF7JD0KptZObaC9a
odMl2BPmXCxHOVlq70CoxbCt6BwkRrNav9uMXrQRN7xxonU1kRUFJULMerDTREuXpaLYYnI86/ws
/CoaT53pchk+V5cMQK7yWwz9GRdhrZXzrFBnnCbDDVaRFd4JtvFYgUBtdkKkITG4c8SAP4u8/uXO
chntLCQVZMaEtjYewpthq24SZ9iAoHK6ox084NCOVs4xct6NMupYA2ukzRIYXtRuZPmpNCdrCm5D
o/L+SivPZ2O0sstCZSDj+ySEtG1dY1d5ON1eulFOiysdY49Xt5RX28rnr8i2DhslrMaJ1q7Vuouc
MmmsMHjAeS2Me4LUVAU4cuNo4xOAhYDOEC4IE4ZbqB3YSJu3RgQxoAQ9TgZbiANv0kNblfDE1MjN
oiWWgLkRfUwBVQCDksQbrJD+SNLSHer0PgWe8yymCsdzrJfRJErSAHJPU2WnLNNZWyTUpi8BWigl
FgBa5vdpCj5Ay7p2nCUywXpJSS7WFDVFaQ6NcUy71169r7Oa4z3Wy1EYwgUfHGUtfW+3XBicuSRz
IlP8SeUIpPODZmO/37DM+/BQHvJt+ZqeAGL/47pGroa3C5nkTyMXW4PUhYKz5fFWEN6iwrRG/VvS
Povg174uaj3RupDFZAdZNHRaHSAlD47ZbXlH1x1DX0NU9VA7PyS7xFdm57rM1U93IZL6mosrTeqg
Q6dUxvFmK+k3RbWbx5dI4IECco/GZAlK05eSFAK8BbikTriRN/lR+YEVCj9z6ZBs4/PWfXnfjR78
4mBAwx9HEZBPjjprD+b8M2uMRzkzbSkBOkMwcfzWqrQLJ8JYABpREzFplUTLHgQRpg1MTLGwyPAz
kLkEt6vf7EIYo5JpkUeNgBDgEECjhLk1oOsL5E1Xe+ieB5sCNLQPmNHlpMr0C314eV9IZZVznsRc
pI+4ottpwX0R22bIyY5Xx4AvIio7FwAzk8eaVgjpGHBBGV8ri5ZLNQ+cvbxk5JMs73esMRmdHIJw
aev+XRptzkZeqWKjh45lNva4KQrOBfI+2weNFMdaolWuRm7w4O495F/P46Bv/0Pale3GkSvLLyJQ
+/Jaa29q7ZLll4LtsWvf9/r6G5TPcZfomuaFDjADzECAUmQxk8nMyAhFrV6uezUnQzCZDKEho1yP
MxoPkdA+VkJyaKT8x3UT26ncZfOYjEBVgDPDiCUCx4S+tvClM4mXyZnVZy+huuyKoHDCiYdb5K2L
yQ5Q2gqXguqwZNCpQqvIyiNOV+i6BYlFBTRmUNQtPRNS831MIfo9Pl3ft+0O2x8/klhMADQJ+jg0
QX8wQdihuJfhwIt8a/bAwqRWqezn8rbgPuGpc/6780osDkDP5y4fNDzSJH9wRKdwpt1kZUcNARiI
rzuNl4PQEHTNHhMs6qmtM6BaaesDIWpXPRr7zDJuiZ8c+iOvabldX1ptKf2oq1gvgNZfUys81+iz
Yvoi2cTKvGBEZtBZM5hDUV9yoQBjowWyjzB4zjkz1yOjxMIESjlVZqkGTphAM35oTKsr9DOYZDib
ev2OkQQmftRNUZBhQhkm0DAaYbymgeCYUvUya63XL/On6oOrTWViSD+KQQG5BlTNjGMBmc75pJpO
U7hV/3bdI7ZrWf+NJJLARJLJRBKr0TZZ2p/6Mbdz0Zv7EQBIXwcJcvY/WmNCCInzkpQaLk/IV0rp
7AV6hoL1P3KjefE0eao6/XN9ee/lxSu+wM7kqSbUO0wBWV1j5N/KUrQifbKiGSvscqseSns2+696
b9hS9NKKP0Vw2HXI87oh+JIogj8vkWNI2Y7zV3EC3ftVvPKZWjfCJDRxmvKXCdoUNTII4uouuaHy
6sLO3PPIzt5Hz6/tA5O2KGkZyi14QxzgKpwY848BYKBjaCL+zcse865uT0xbN6CM0QjujFk+iQS2
ooPAXAtfBvWNmPNpAT+oUI6e0YcnLcqtEHQ1oh5FIO7V7/J2BB5z8IIYQ4+5dChkxTYq9aYtje+D
0cS2vAgeZDIeFa08KWCSXETZknowCQJHnC7iqSzKJ83M90bfWFls2sOkHhe1sKIaHAVBb6ddfVCM
+n5QHpOx9Gth2oGdkjN6tfll0BRSDFMDFtdgTmgjmmNrQnLbSYHhVtTAT6JfnI+/eR1cTLBv3nYu
5oRUoAEevPhMpcsBV3xSnOwdkZZ85VFMbwRIRTE0FGN0QxexsI/xOVnmSZ3rWXSq6iZGnVW4b0LO
eabBjzlcH0wwm5aabYlsfxQdU46tyLiP5Ycwdhrl9frOccywYBytnoo5LYXfZvTAigPMSEwVaJJq
+zOWTMUApQiAg++v/JV/6iP4TYUJQJtivpNSvxUfy8HXeERgW09q7NvFDHN1Sk3bJl00iTgJs9v8
kx7S2qpeFYjY6zZ6JB56yuBb/P6/rY2el9Xa8OhU4qJYINI6mJYivS7FOTD2U/Bw3cxWgv9hccyN
GWZils51S+U4YhTKRKhwqvejQzm0+O+jrSfuB2vMhdkWQV31Gc4GENuN0+wp3gP9uwJvCgkStPOn
lKE+WGT8atR1JRNiWKQsJ4oNkdNj7A82Zagne67K3EZO98Ea42K1oDWhKtfALh7QcToOu96DzDrq
nBGlGeYc/62n4Noa23TqCcnlJcAZqcRT05uOCTar/iaq7hRlTwygVmL8K7tKx+mfbMeqPw7B1pim
RV2aBTQITiDclKPbiX5fcWLVRiL3YWnMRQjWCqHrZkl0+tC4y4XGbaK7KRA8U8nfynz/vznBO25z
5WwkGmKIvCEy0uE8ekionmlm5QDVAY7OIUiiJ+7vMHzZPSac5KSaJt2o0P6sn/rosWsek/oHSX52
whEPwusr430pJoooYwgCtHDAwmLAFOOnBaUX5X+0wUSQKh4KovS4uSbzIAfWILxJ5f9oggkbfS2C
xpe6VZ056eTK5usYcEb7N28tU5ORxgiGZrCg1dKIY2U0AgT5eh8R7NcRDEQyb6+2w+3FDHs5FmMD
pu6y+40WlNzYTbzU1p46lzYlVF45ZfvqMk1QoGM4WJXYtr4gJ3oZZPT7I/rppwAAAlQWFXfaSf8M
s119AwLsmH9qKy9GmZCbFX1IKhMHvG1OYYPU8ynJHmWBY4W6yV9utFoaE2rBwBIMi4Hg1yTlYazq
GwHqyte9R97IAQFf/rMSNsB2bZlUYGK8XB49iLIKL/+pOTOIjyF3s6uOADW7Cv5fcCByCWxZotp0
pj26p1W5wMqdccfb4U23Xv1dTClVapY5E0OsnYxHzXAb8aDPnDojzwQTgJW2l5ZEwtLr5DADJ2n8
jCTOF9xqDn7YXrr9q7BbpoOaNGEPG25w39xlSAZ0NzzRFxZ1h8xWcTp5d/S2o1++KT1XK6PzlJY6
mNxERyb9qZIMT5Qx2wIF0RZpyPXzs3mJrT4TE30XMKGL0zszCSiKRkwN11/SwB+UM8ZqOEd181JZ
mWKCMDjfc61SkaMSwSlyr5If5rJwyuFxMm2z5CH2OL7HEkgXrUZkMpV0cExyJUzKCmLvXd873oKY
INLE4dAGEY44Qpsl1pAuPHRR5MRmh6fLcQLi67o93rdiwkkbqUAF57jFAijzLrqJxoTSWUgcXZIH
VhdytSk4sYXt8+sKMUShhoNFp/AbzYQpYAjzi/lJ8uiEKXd+kbPC9ybv6uDr2iIMCl7waMVnd4VT
3IpOgiErDcNddgkilspOfPMp9HjkDjy7bCSZazBlRVhoqo1u3b9pMnmaZOEsN/3PqP0Mscg6qLzH
9NUyo14r44ogl6PUB3ScLDhFL1SWtfJ7S366fmp4IUxmoslQRkZHQK+MhF/1Ujf3JXfZ5QB+GbeK
87spk9xw2SS2tlQFskXSgJqVwRj2MYZVYzxVWocsgiQ55N2Ope6qy22VnYeeU2jZQssra1NMYJnr
eIGeBCpzih/umttpB60MO/eT74GjoHCsH0IbfhK4iR2cpzfO7m75yNo43YfVt1QxbSsZfff75Q3G
OlRgVBdFcjy6KSKGB6jbCmtrc0zM0WR4pKTjPhqEl767FUNO5r919ax/PxNjGiVe9EJAkK673ja/
d828jypfikXn+r5t3d0rO2zpSk8gmtJVheB0+ZuS+Jr2PKr+dRP/ci40DRwjMjAULIlmW0BkUCcp
CFQqezwUe3ru8bDeLzvhLv+yoEUI4kbX9AX0rXnYpa1yMQ7lxTjjdQnggb1SYSOrzNYO6q60jX2z
k2+Ko/T4TpEHZyf/EPCXcla9fSAvhhnHi9OlRMFppNUSSrZc+xCwd1R/chPUS4jziX7yh3UyzgdO
DhK19I6IzdeusuL4SCROnrc1f/vBBuNj4hgmvRQYuBZOgk2JaUpbuIlu6X+FhwxlLly/tnGU/cFF
YwO7K3CypG2vuOwp43UtLiU9VrDIRYQYUzlBOKZ01OVrbEgcS5uvr/W5YRxQqPKwMukV2DnKYUGL
jxLezrf5vvb48vSb5ZmVNXbQqEojtEmXDO+gYrZS7UwA+DcH6PEIdi254fSoGZ4kHpRQ5eQy2/7/
Z0fZIaJaKVQSdEhxteA8dw4ULMWJc2w2X5Yq4J8mrVnjKmKeIHk2yEMX5OgnjvktcJ5WowSxXbWp
r0TCSW0Hrwiyu15bbqemc4g8Oxl56BT1JwRWdrX8CW1aZf3nMEmGoS2Z3Ff4czo0ifIs9iPdRLuC
y4lDfw/76lzboQFidSORIRf0kCDyJPvRhc+AgFw9q/f0uWI6vNn4zftotcdMmNMSQxeyEQcoMM7S
8DQtnwriIiiVBBWSKQIr4Wp2SSTmNe4f6X75Yv4TnTQfNHa43mPXcJZz+6V/o/ijwo2+8mamNr1+
ZZrxem1IBjmmVIp1QhZHzga31ME+EYS9lRfq4/W4vekQkmyAHv8dFcd8NXOepKwKUE00yqMoCZYI
XoE25HgdDZR/HY2VEeZrob/dTxlSCEdNMUCuPA5tC9yzJ6qybUwzx9gWghEExJclMTdRGAtGbeim
6IiYkZy6L8t8lwdnyXAN4Vcuu0Vy35v+aGTgebHrMeaZ3/x8K/PMzVQrUxPLRUsjKeUWRuZr4/UC
nnJU8tv9cJP58p4AtHb9O/K2mLmrolGOCAjsRRAZPDbkKIajVUYOxe8Q3gq3j4yOCRFFR3RjY2iz
YMCz6mmKnY4PYi9ZpmLu4r71rq/oX77jxQ4NOKuAojTCLC0NwLx0Ixeg1OJDaY93dPy1vp2PvOIz
b1mMJ5BgnMweoFgnBy3PeDMae3HiRRX6O/52hMuSGEdIJGVJ5Zym0d7ipbvaz0SXYu5kV9ohR/IH
mXca6SZds8g4A5n6LGroJg4epbLPPE22dJsqAgM0+cB7SdPQdM0ac/ZnDZXGuELLDBnw974I98rc
nIoIc/il5gPj5ZfZwjn42+m2dNlT5uTXcSQYo1RTvkLRw8SPb+Jl2x1DP9jrdu/NlEZwF6I2gj5T
+J1zRnnby8TqKtGiTsvwQSfvN/NojLkHqFwVsFm+Lv9wzG2QFyK0XdbKZGljnRQZkRNMy0zdM3SH
zxinvFn6cJ8OkRPI896AbHZlBv5kcDG4nKWyw5takg+BKOKmaN8FETIHZH8DlFR+X/ALr2y3hXRb
r5Wd1VSzsG+npKH1g+AA8pEd+AUPlNiPJ+K8nftedpUdzIwDsc6XAgFtvo/PxqHHZIn5TIO1ikZv
4HK+IW8fmTjTpVreS8Azg8kcQtnvHTXN6azftMw8OoTtZHS1Nibi5HlUGnIP/xcOyDn93Dft1onO
LqVTma37fldy1rd9/f05ojoTcGIt0yeQXuOIBuSpFitgOqH8Lav7SObUDLgnhIk2KinEqi7gfHQG
SdxF2EWK10sOPDS49M4NdCWwsSzeZAriUehjSG8vSQhwdv6id+bzvHT3cR94EPs5pCOYTurB0sLU
0hNofZqyp0cEHJxKfjLk4l5L+3OZSN48z642x2jYLTd93OySUJk9aX6JW+2hiSfQZy+GFRUiBLTi
wJ5jOLUknbQaGbuuNE/90J2CLj2jlNFbwJOcGpHsk0ywx7E5E/1ZJelZ6DtLU4v7rNVssDY+pUJh
j6BZsomqgURPnaxEqG6WyLhNxmFf5ihdyRje6p9a1JBL0tvlPDxn7XJsjPtIDS0zFp+jeLJrzLRM
QmaPNbSChe4YpHdk7B50MfyGNgEUS7EyQ5xtUnQvvQ5yCCicHk1pPCyhcqqM1Orn5DWom0NTpgcB
10GKoZimF/0JWDZpegHblNVPomfK0osumFYhN44IAca2bY8xOBP1frbAL3ODZ4aFyPAEYvXaioLa
V3Xh1CcgwTIh2FiWtxLkz+cGEj75cz8WL5UynOT8ny7JQqsSYq+sldPQqXsyVhhEQoSBAImYY7h4
TIKTkYtWPJngaxdtfZLsQOs9PSy9dMmdIux8Q5vvdA1XSqx6Svpt7PLDoBt2NsxWlFX3/Zw/iPI8
WwXeFRYxtee6yNy8ghpI2zpFpdzXUuEq8WhVUn4blK3XLMY/av1DL6Ei0EkvxTJ649y/KKHgLYn4
Ne4gxRKLudUur3qa7gKxeyhz80CSAWsHm3w+QOG+xlO5C8bGIcU0WksSWaYU11YZLJ5qpJgmA6+m
IeYPeQce1mSav7bZCG4p0WpQ4+7b2hM7yClk4U07G191ZXisavm7gBp/VUx7IU8sScvsIp++Srm0
n4xqJ5LR6UC2WgmCEw75UWinYx+jRjIvNtEEP8ljqMzWuKlqJIg81b4tvigFSAddBIsSnmcScxNq
4F7TQtIADv9lcCQ7hyYQRfwT3P2ma94ETnbsnclVUKGhdwY5qaMlPFwP5TR2/hUULn8D26cwKzEv
iwDlmTl3SRdZhvF23cBmLF0ZYCoJ/dA0ZlrTJ7XiUjWe9NdS+Am3wcMzQ2+sVaKt5gJkvOiDSVrq
L2ql72u19ftEwAsi49wO9LP8vWUKeIoVQHUNdrTALLuin8Fph3wp3FEua9mnKDHeE3qz+aDKFztM
Xmaie5L2CR5hNO1FkdCFbBJGNIS7BSmEtFP35Q7YNM7iNrNfWVcNTTYVXWLJTvosqbNi1IDMkQcr
LRZrqVtnruu3oUmsZC7uC+3x+gHZ3E7MqUqSrBnodzC5xBAlALmqsKj4NEfS9vkewE8Mjl43s3lA
4GiqIaNOAK//eEAKPZfzSJxR1dWPYe1FHRoNhtfwKmdbSHxFXdlhDqJG+kXQc9AfZCcNhEfhfVBZ
y4N8Dva/yXeoIr3mIjS79W7cfWqk54N9Zjt7ec4MVcfsY91YlHEppJDm5wYIFCqhxyuZb4aP1WqZ
1AxikmJTzyApaProoGA3gyTmRKjt83H5cEwyBrrjUJHLgY42UKre1B89mq5zuw6bJ3+1FCYTk/K4
MaIKKKSst0UPgkq3+HLx18Ginb7pXX9XcLQd3kSCxXtzbqfvK+PMA7BRewMYVGBd6bSIZGv2YuEx
dIJ6tJfecpdKz8BfEWxljYks2lyNqSmgUN447YtkA0lgkzPa4afogULieAOkvJ2lX3gVm+XFMIEa
xnRIi4GfycTyyhsUsSDsTsSdxms48PbyPeVemRvlGaPaJjxAvc2/dfsaj2npkaplJkf+8DQ9fX9v
pQ78sCxqiGDM2qCnmuRJC12IAdyWof5YD5Iv8ChVtr3sjxH22ZoLg94mUI7BJCfqHQ1E9dKFV/Hf
PhMXG0x8TIxOhK4ijj9Vcikc9Xtuaw7dN0pPMB5jwboejzkbxz5YxSpZjE6FPWLe9MFDbOwNhfe4
orH2ysdhiYQWLZPijHZKxnvNh7r8vXI32YU1nkI7/Qz1JgLvZQOZUFi1kWGatG5kknsptczlXpzs
63tGo8C19TChEEDJrjEBlnem4CZPXiLxkBKnqPfZp1pMKqQBBMkUBF1mwpEkBa1WFyh2x1NvmdVr
VL/oPJTRdm0UO/beZDb/4pbFwy7VBh1jgHi0tG4a23iQOcHe/NZngIt3dh5ZvCRg89CtTDIxHnp5
I8ZmaMYt/FpAByv/ELk1ps1ot7LB7F2t1EITi9g7ChOMd+qX3g/vNWf8AvRP5xoWOVRQRRLO0fPy
eP14bKY4K8tMWA+RuwkqCjNOV3/JZ0fBw1ILDor47bqZ7c7nyg4T85Q5IEBtqABvKQ/dcEbXpTV8
NbhNzRtjOaOWIIA0XeYEqM0YeDHKRvWuko20ytAC1Kav8hRZWc2dht50L9XAbCgGg3Q0Bj7eU+AS
FbtJRQ1t8NIHzY7d4jW+iV1iKwiD2QMVswpscb+oHLfePpUXu0zk0GJFHKYaM70xVJ3Dn3nmqVze
oM3ZDHW1OCZ2lCnIPAgoyJzqh+JX+8rDTJ1qNyqURkS38eU7867kIUA3U7eVTcbdcAt3JakRr+LG
yl/KXxME3Nqv0468NL9Eu7FEXzxQJAnl/f4UuGJlm3XDZVb0ulzA+13cSa2ltnf1J8TcFDxMAByS
RFE1WG3uIp/1ZApkEarB9kBKaw4fwmbkHI7t6ufKCvOgGDKit3ko4mV7U0NV7VQ9mg8gBUhewPYH
pFTjRzfCd5kz0Lt9XFZWGV8QA5RAw1qEuz2bt7o3Poeu5uj32VEF5if1kp+f+l4rg4wTGKEkgI0y
gvOJUA4+lss5V3xO4Np08JUNxge6SiVGOWErhx/kJD+KnuQ2jwNq8g+QrPM74Jmmc+zwx7M3HXxl
l/GDaDEyNVUnTJqGtSWX5fdF9rTGfOUsj36Tv9KDlRnmyFdF2RaiiZFz2kUKapTlE6cf7Tb7T4cj
mn2eTPx2sr2yydw5rbS0+VjCB1oXwl5Oe9PtaNKoec1NYMe8FW7ecCtrzM1TCuAtTEL0b7oftO9Q
oChihpaQ4IVd/KJiW8pr7JRH8L5xtnYzk7wYZgc7BoME0qDgdNLZ9pOKOj1Yj0yApya39EKPq6u4
edut7DHZeNVVU7iMuGJnP9vToYTAkfbKXfyfrmd/FDkOv1230MAPqYAtDIUtZmv1FnOCU4JY/Zuv
YHLo+Ir6MB21vUJ5KX2q30EVqaa35obX4tm8KC7G2cs9Ro9snAqcovkAwcqdtqcTMxKXFY1nhtnV
Wsw1MUYH0BnM/GaMoUdeAMo4Z89m0b+MguilTe2kKm8SgmeWieBio2M8ADJc7xUMGbNntILBX912
lPnzBdl52WpSdSOh5PFCHT0YoAQc9e6maHgiQP9yNVzsMJE6HbIsrFswoSk+YIQWwERvtGAt3xuW
AIqm3ip4T4XtlRlAZomqKals52oUoxJgDXhDn/vltGvNW0J21z2cZ4KJYyNyWjkIMfOgJbui3DeN
14T76ya282bUOP+7DHpOVoWJpB2FQB8xOSX4ga8AURvsZACsoQjBzX62H1cXWywFWgPYVxE0uOoU
H+HDwWAgUOvNjsrKSUd9L//DWdv23fNnbayaXBrXCfQigDxBt8tr3ihOuHdEO3cwZudGB+Jdt7d9
k1/MMS4VmpmsiQvejpo07bOxsapcO8566wULFpklL9fNbcNoddEEmSIexSarzRlpciSEJY6H8azf
Lv+8o4N/5hCySc7SWw/gOoWaVu7sQH3tZ/Jcci4+ZXO9umGIhmAIOhqQH49OqlVmqYS42rOM7PUu
/B6mk5XWgN9E41kFF6eKFqOggel0+DVLeml1o+qQeDiL4TMli5jr3NJFbWdm2usYm7vcvO/V7mj0
uS3k80sB9dyxjbymlSurMMtjBm7neK5/1IWc2I0CbZmiS62ZdHZj9q7a/wyS16gr3ShM7STM7jpV
RZ8ug3pi60YTRLrQA05qUlliPNoRIZz92E47VvvBfH9NmKqxqXHcyC5/oRrHsS+BLJ34FO7Aw6Vt
xoaVMSYXBu2hMOeYhXLS2W0zt22+dMknZq4Rnv98XyamhqIyjj1B7O4EsInnqjWNyUHKefyBm/nT
ygxd6SoCVVJWzoKCF64YLHaNifxJtJVmH9SP1/1lG8KPnr6qCCrEJdl52xkAwiVKURbVdFu66TFB
oHvJLbFNSC+5y73gFW7xHGIoiceP9S+WqXqLIIFG5f3nqyV2qk7GIJRALgU0k7oL9sWehtrwBtwn
PmU2yz0UlsZX3iHZ3Fr0r/5rl7lAcrELonoEFWqgHZP0nhT2vHgBt7i9mRiuzDB3SNwaZagm6IbM
FXTWvkKlBvUJ7VQ0IC7JnYO550XazcN/McgOyQbVnC5dj7wwNL7ImUvqOzzmP3NacLFrIq1eAjL7
8ViGUpSCWg+XFQL54inI67vT+4QC1tZ7UmZnZ81L3P47lzdrcztXlhm/M0cDr6YOYDQZBYr0V2Cr
lnJQkPlicODOdGkXpgFoi+I1gX71WlSOc67292Z+aKp0vhMAZsxxf1x+Pgh5QxIwUP7GANFb+v/T
Ad38kiszTMyMSREIBW1wjeRVKm8qwxlF9/qX3HSClQnmQ2pi1vVpCta9xihOIbWQNxb6P17dJg/X
TW1nUytbzKdTYjQG5xSe0KHLr8hvE8ArSncri09a68f9kwnSNTmxxpKTKW7fPSvDTBBNglo0YkpX
QAu8sgdMr2tAEIhqNJE77kuQbtlfj/qVNbrlq3hWxJ2oDRHqdgmo51s7KwDCBvHTD0rhMr72Vsi5
WjczjZU9+vOVvXpRO+gN4qWL6fi9PuuOsRCXBOQl63srqUzOieEdSiZslrUpYSgA9POhWe6BLtrF
pQx8Fk/IjmeGCZtzDkmJuED+BvLaNjuLeMi2XzkHkvOlWCgNIQNcvETnv3HAD/Cm7oZjClJeGVya
zU34GTZSRb18KJmJGlJU9llOQqSEnR0WJxlgT5NXwN1eEnqbsomSOLAuHw+DlEdjmk84fJRWEE3p
I2qAXwdX8+ZdZpMd77BvR+M/5tjJRnkpiqQLsYNGeR7au7DjrYeGONaZNOQFmgnYjoaX5Mf19PFC
MHDzXq0af+nesiNQoS9eUABH2sije9tazdoYc7RVUJsFaoScHQNLEGpE1zbaXz9yW+F2bYH5PG1n
tGLeo7851Tsiv4SQWJwg86QXvAt6y31WhthZt6BvAJ/U8XItTpQnNrltjsHeeFIeszN9v+oIs3hf
8IaTOV+LHdIgUgZRYwNk13P82gJ+JGvuNP1ckj1lLCz7Qyg8jKMfmpbI483ibKxG/7JVEJxUEmHg
DZ00omiuGkIMICxf037x+o4L/djyMajQyIIKZjgFh/KjLTBaNoNIS4vyY+9ShEvzGu91UOgvbu6F
Dq+yv/0pL+aY+0TrtbZWe+RaWWkNwVvcHsjAI87cvCLXa2L8DHjC3ixoPY9ekZIdoRAdeZRFhc7p
84qHmxhqTTBp5RJoe4yAfdzBDFfk2AwIG8IBGOojtDYpbqa64WHj/mVZF0NMyiESQ4EMDHAzii+D
DiA8yKHVHaikWuWLicXjgdls/awXxhwNUCuY00KHd8n4KuQPbdLfFkr7qsgCgn6wCyXpZ5ILVhW+
pdpLt1RPQ1C4UvoVhEru9UizfWouK2dOTbiUQRfGtP5dZz/SnPwyosWq5+/XrWxWrdYLZs4NGYsm
6iosWLwFESlUuHNbelseICB9oKQZXBVuGoL/vg8uy2JCdCIsmdJkdNYHwgfZ8l0ad1P2s5S/RVC7
DRzO6rbj2cUaE67B/q7QfiiutzSwhMIJdL9SQCLe27roztWTSB5GMCJPdgoyzuu2N+8iURZ13RBN
EbWxjy6Sd5AjlhLcFAIFdCRouvKHZzfPiKihQgZhAvCmMssD8KAohwpvfqgO7scHWhsGpQM0Bxfo
FHv1nvbPp4S3qZvhU9IghUBx1MZf8FE1LwKM8uGWHZ3kiUJIMDllDcWZapBkoDsmLcfk5jpXFule
ry4HEsp6SwpchvmAfx4T6BxzPX/ze61s0L9hZWPp1bpJU9gANmYGCQLgnJjcR/3kGwBMZ1AOcoG/
28FtZZJx8ahJskEqYZIqnQKuDd+b72Q/2iWHwJ5ur5/HbU9fWWM8fWnwIowjWtI/NCeM0SITG0Jr
8WnrMPXUO96wtbjp6iuDjKu3c0WE0XgHd/Qu+H+SvfBLPNHTgqbabItfpR/FObEqm3a4ri+WZ5px
jEaGJCGh+A7S+4vpyYOjiTa0AWtpNwy767a274zLOhU6frc6OeKypLrcwR9oE5gKUAcOSnB3KAG/
T2hSAAuPc4vjECwOIh2mKTQXYO+J9mBK38r4hBTfvr4ujkMoTEY2loHc6CCEBRH0Wx0+qCNn3+g3
+OsmWG0bk0NoaQI8fIZtg+Iu5X7ze+gy8Us9vK1iYkc3yE1EJFTTDLn7LhvJvpKFfaXw8HvbKdFq
OUz8MIsIDzowvDndUNhpEUG0enHCxiLtqY3PuIKi9E6Jn65/o82seWWUiSDEHM1cSvDILsVDoEAB
81hIh7jlPOJ4W8hGjkowxUpFjjAMXyBQZslIX4OFc1/ylsJEC/CuZlMqQBIJgzteN8VWtzR2pGMG
aXi5vmm8SMiWykNdVjpK0gLUmTBb47n2iQ0pq9GbfomusBMSm/cw3TzrmFEQTFXAABfbTl2CSW+G
GYej16fbWUfNNc3RrSluTcxRtUPgtaJ8kPR7zkI3XXhlltnTSVcWCELB7By4GlStgNwg9iha5vPv
br9xJm+8+YTN77iyyYReyIgG0AenfqC4dW2pIJGUy7Oi9ZzzwtlStt06ztAaFGk/KoHWg7zrdume
QrN4+FWeGSaNE8Ylq/IGabjkGwc6C9F7xG/8nhMMOV/KYIJtGqQVCRakAkmAx43Z7qYgca+fBs6H
MZh4G4L6bJRpPJdkxSLpvVp/V8wU/UOeVtBmuLicAIOJuFEVaSEuf8mBFAsG0SwNiU3tX18Mb7+Y
aKss0qTkJnijpDBwB31+rvWM5z2bG4Z4Zoh446LxzWwYnCfKM2T3gAF2zuxG9m2Cfn5wpzmNK3il
94u8faalpelANkJqTMGbgYm0RhWOUVEhb+maEqzo7a5YBKCyVYy8phx073b2CTYOvB4kiHGxLSCp
iQyjEcffDAiml6FeoJ57z/Rzj9zxROI3v9fKGHMm8snQlEonACvEz4XyRfwUDzCY/v+shj0QDfRH
gxC12eSE2dX37DZAVwdNJJcAQ3z99G2ejJUx+vNVxpdDZCgtCFBNJPXGKMaz/G4Yv+lE48Q4+rn/
SpHQoaZPO9Sq2DaVrOhLmoYY48EJ/zVhLFZSizs1Sx25WaxZ6zhBiF4H18wxQSir87xPlQlP1jaz
yIhLybB1WbWr4qGUMaLFg39vBorV8hgHi5u+FUzIvTgziCxndTqS6qcUcTOzza+1MsOcvTmpNQWf
DF8rQq8Tpdsfsld52p3Y2IoVnSe3s9PHzuf1xXm7yZzIlIAgKl7w8VSJeMmgWjEQ0X0MMhoTUr8y
xqzrZOYcTJ5N5mAGBnRmZgGQ/bBEeXgBFHWKRluOZdvMydfE+KLNn2LwAjzmzyFlYpaCAsgkABbw
zkxBe8jTTscENY2Qscd7+GxHrZU1ugMr1xu0uG7iGIFk8Cjzdu4OO+MJjgGxA34usxm1VsaYXCaW
QqFpQtRw1OI2DB5yHik/53Ox/atmnMseb2TRKdVjWjgG8rO09yeUcOWHqOBlTJzVsO2repZaLTYx
05YAXDTfyDIHUcP7/Uz4UIswrjuCT2MK+XMjxz9I33LON88EGzEwPr00BrrdLZSKoXM+/OgyHhXJ
JknA6kCzFLR9h4nikI4sUXJ3UKk5A25/iuz+XV+jAAnTB0srpGvq/XQTuUZo8R4M28/Jy9GTmegx
ySYppBjZGq3nh0cRzEQUo9Dc8EZTOdFRZkLG3Ke6Mnc4g2Z+u4x3pogRlc6LQl499F88V5VlGQ9W
aAIwzqT3KhEyvCQBIFu8AUOiDcQ8Ble1BYt/Q2+/8Yw/1tjGpjFraTbQyu98bwA0i+zmVneNWwpH
ova4cPXNd8LKHvNOMIeoWCRVlpyX5XYGTojioCh1FuUP6KzMekvOgQUiET5WjrtU1u/koi+UEVGq
dQUbrNCukVjFsXMDS7UldI3nTyX4q7UyXmiMXagrQQDkribvjFlE9VzZS9rb9SRrk6ILeNr/HhhW
mJMUIOmRzPeLhfphaxW3U2fldoHHXo0JcdEFnM7qX+PX+JbXeNrOvC62Gfeb5SIaRhENLiVOTmoD
KG+RoMS9+KjzPQdKxHlrbGdCF3OME06Srpc5LT4bMBMPbws5abxWPM8Gc09PprFogQzchzG5FYHE
mDdwWwP0lP+dQV7WwdzOJDFLMxMHejuHD7oXHoQ94LoW7maux21/IUNHH0KByAgLLCA9GbUhwMx5
I0yPcgHmwq6M3TnBaRc68VSF3Dov9aO/F3exyCxOUkKTJBpdHMhjYtDwYUzRqV6oIsX/I4BtB5SL
NSZcNoLcIJ7g9Sn++D/Srmw3blyJfpEArZT0qrW7vW9x4hchdhJR+75+/T3MYGKFUZoXnpfBAAa6
QqpYLFadOkcJKJos2SHHBKF2nVw1+C+ba2XHe9Y99UJ0Jwj2lgcfpLO1TAub4h6b9GqV8qCmpa+R
JgS+I1xpHwpO+r5r/lor3yvLekvGAxFr7fwZJx1MSn50K7mAHByroHYjl/pCQjUWpM58TR5w0JNu
aaiC9JyqjhJM96zbs94TxxpcA7PquSuazdy/aN8XyUXNbInWoTQQNQ1c5cPt0vljfdkLhxf3U6R3
M+zvmwS5aMwKHPOMlieF5jTu8sMa32fkFPeXRA2a9ZaM/qB8t2TPND4rydv5Tyn6kuzvG+tN2YLC
XILnWMZFrX/t6L2sfT1vYncahljvK+SCpRWRfCTAqbAgc6Bv6wFyHD11TeRkoE5/ToEoXWzvvFHR
urjgOcZWploseelmBuVv79AC9avsQ/mtjXIMkxbCkCu3fW0Bja6SmanGr7LyABKtDyxj8/vc1nVz
SdUWKqveqF6WSu+ohl/an87b2A0eGxvcVoHwp9PmBsWRFKqI+nRSLKdNiAsCsbX+yBw3sW3ZxCQF
Kut84LBTs2z1Ak2DaVkulC65ikpMCdbUPb+k3a+/McNlWCpY2go1gVf3sScBEjGv7pQJUoD9/Hhj
hIsPrVmbE/0HicGEA9cL61G9mTzZS33rPhesaP99sbHGhQl7mQp7geIn5AY+NZVf51ed7c/m44ji
sFzcxd2FbIoSuj0eUlNWUUlVNCAbebjC0Ha00QjDKEHMrzpFxyFIbvsQQn7O+e+1i1TeWOIf1njP
TH2lY2p1DIrrOijC/lQde1wj4rmvvXva1DRUa22Z8VyxlGgT8eIe7PrJgjmSQj+phkvaoK69RPuW
F6e1v6knQdl2zxVNkOArxMRjV+bHkjBJGtllhKS4Ww7q9JRj8qcS9Y32TvDWBufukCWmaqSWIC4Y
LqS2dYBFBOc9tLtzybFEinr732qzIs7vtVJbiBVPGKIElkx+op7tTuDjXJ/+j6SK/RZ/6ZtsQkY1
dQI6Ji6pikF/mSUTo7RoAvVkBlUYP7XFcTxNHuv8kdgRjuntZY2mAf1Z1G+Bg+VL+sW09tEao+rS
A6PMBgPnQ3tgJPBVYN+K+ge7QcQEnkvVCV5G8IbfvbGqzWaZJ7jHZDhRiFoS5EfX0Lyb8VYqQ0Nw
K7Ig8cd2bqxx14ky1l00TyyILKabadLBpLXA33enpLcr4q4TTBfZVpX97PMxWKNyMT6rfgOpuPrQ
vPU/GWmtz2zo0fbSySVPgkgiWiKX9E8lqGKTGQBE8sLGVLI76mV4gRaXwD5dZDAqfQSDu10w56Op
qdJhLtBxZBXOFTLZMUZjtKufA1yhqFu7V4HcGPujTKJHdQ8CVryiJBQKjGu9f23xlCrW1uktrxPm
brvhiyBYQmzGtI0/mk69WRHws7OemnmjBZCTOmGO+UW6Z8q/3VE+dL0j3NH9b/hulP19E6Irq6mn
qcaOMsaE4gBax8bJL2ZXCvuwu0j96SDK9f9yDk3TJgQDcYDK/W5y7SWMrHSEjdezdlQOVN5yW12u
PgNV2iKX2b1YcSH8a40L2Ks5G1bE9GNr/dtIrrTuOHc/+vpTMV4X2hHTJIZILHK3SIqsS0UxTzHI
H4LhmRJHmSYjy2McgZmfPiixQx/iEHS/gFMreJ8qLqNQt1ZnDKBbdKsXTirGB+9eVejByqCFYdxZ
XLyzqZ6iiclq2pejxwTDsjB9+Me+jvk1xYdpMDoIecZ3/Xhjl4t8ibFm8pqiUVut63Vcr05Vda9j
Kh/Ph59dM5bCbizNVDQeZw1JiqlNNZTUzfqqiFPHhHaQSDhvdws3NrjTQVJVyyOK2hOVXrrVycfE
MZTKacA1TURjDfvr0TEJgpF8Nnn4+7Ew56Yzlwr3rwxF7MFymurGGEW1WLb3f9xKEJz91wh3GspB
lsCUDp/o6usqPhLjtU/cRIy+FdnhEhdd0+XcHHHqWm8NKKZeGTttF0aozjAom3Ji8UUEFBHtIPe1
5GSaC3CAI1uS+iDSaqfo5tNqfARxC+5eSwe+H615nnF3witHHilmFqjqysNdbkAMRfAE2Y3KGxPc
zbpandalE+ChRnSiPWD9oofoLgAVlwwbStZU3eKZdS2dLpFtIY9dWsfOocVF3e57+dr6wyWUBL+w
GjKGXE/kOb4RXQD7i3s3zcWHvqVyOatYXA+p7aTVbyCvJogN+4mzzdJKHcMsKo/Dnqjd1y3FHdMH
Vgi4clg/qw9sDmM5tCI1z12QqyWriPWaJSuEJ/Odq8o0cgkOUYNgHeJ0w9P4TJ9nqJCw2XI2jmHX
jig7UfeS561V7ijHUN3ryAp8o3ySYZIGpisHs0sDNXVivz7gtrlU3MqbLkDrq92OQR7Kgq7m7lVu
Qc8J8E1Ds22ebzSlei1BHZilLL3XHrUDO+BauHiqJ27m7B3vjTGed7Q1zCkfczxcMz2IUN2Sv8j1
8/k7heWPfHhEqQpvEQ1iPJrGJdRtPWiznCFsjQUFZ5UTg350jJxmbFyKK0bK/d78fN7kX7zn3SZ3
1glGrvpCRxJPK4zPQsqMedBVFmaT03yOoO2pQMoGwey82f3NfLfKZdJ4lRUmHVBNmzJ4h1ZfZKrk
RlIuID3duwdwfzIaAtMASQ93D4Cm3tZqln3paJraauGltul2eh2u2nw4v6Ldb7cxxUX/HmC1Xu4Z
ygmUsf8/M/Ne9NquiG3sJmGeNLtp1hppR4cEPemdXvpxfh27TOtbC1x8zHXD6NIIsUsPF3+5Yk+c
+qCZYH5eAjZnnb4MBygSiCbJRZ+K832jrovKjnEjgPvKyTDOnd7W4KaI9I98JxVdOxXElmCQ4Txv
XIc6qmaAYNkUrwL+KQOE9WJw6s/iwR9nWSUgxQePgwxg8e8fapC7ZFYyFCZnROXcZSQ50Of1KHWn
txHdqZXRuuLF0RxEJbZdF9GQxoE9wsI9x2VybVPVaV8hKlYmyN9u2+XxvIfsnl1MQVsWXooqlvb7
yrJBWpuUVZFjU7lQyXBFaHvSCuvuv5nhAlNTSVImZRh4LY17GZpnWRnoxfG/2eCcoZAqCcT/SLDL
6SFVXbv8RETqsbtfQycWaPZBtK/xZZ+yL/NytdESyYbRyadjYgvI6nZBBmCxR+nWxoNP59EbmbSC
nrgF4Lbzzc/gzQiiBFBoNoipHhIPipQi4PV+iHi3yJcmpG7qUFbDvNIYmJ+ZMmR00g7xk127yg9W
FI899X46CN/SuynHxizn2AlonYwZaGAMRIJ2CUE2Ait8dmxQPl4OxD/vGvvJxcYal+AMmKvWkGCw
QJFdI7l6aC/sl39AKumdiHFw90xtjHEXFSyt4KtFNpVKLzq0cJqHKf9IKWLjJ3+ANmybJt2AyzAr
YidSICv2mBfehFpZUrh5eg3/HIVSJMJt5C6s2IgzYKVQ9gQYNz+S0xBKEGEA3T0KLuAZELEm7Nsj
7KiBYg0xnrOHB1PXJQRTrEwoZAXkBlp1B/MKig+YHxe55O5n2xjj7krdMmvwOsGYomOiSFUDSf9i
9CKeI5EVLuAqkRUhFmOWtJn0b3UOaWKzeuq0UvDq2w8km9VwEVdKqSw3BBVAqF310OAB99BN5JFH
DVjt9r4ORSXx3ZRpY4+LvmWdyHHXIjRGww00PXPjsNilLxt+2xquFgdCCo/dHIMAvm9bFigG+JqN
NRnrCAFFYHDt54z+UGTNgc4W3hWC7HY/qQaQDtIxBrEQln+/IsHdCw64HEk1U7o0MNLZPjCS1N43
TxPqDzriMopugoC1V2qESu4vo1zAkimo/wYZASuFaAbK8WhmZEemlSTiGNjzR0R3AmPoncj8430l
QzFQvKE9DbQC2UVnP8kf6bZvTfAHyzaHomKhXluvzeKiroPzm7Xnetvf546USvQhqVfkMGUCyqQb
NBIQEV1dCyfdjfQrSfPO2xNtGXe0JlkeBmVFdc0en5s4iKLEkSdBIrDn3ds1ccdJ0uSEEgaC0svK
jXLZ0/TOhWBRNH+EAGFjiX8K51Y1LhBDgHuDnzqZMkzt38ii3EywHF4uMjJGS640zAYYRuRkhld2
6KoivRHJae9m6njUoGAOrns0QLi7N9XUulyYdjkg+Z7sa4f6UguGl9TD6OFL/4k1skZ0WEPly3mf
2F/gu12WOW6ecqSKGimJ0ftoJc9OH9P6WkmvM0PQpWOezL9DtqtjnrmxMnZGvdQlmMGKRAkNOge9
CoZ5K76xMHA7tiKx5n1Hf18UW/TGHGhJdNpaMJcPxkEnxhHH+KCaIucQmeHO7zp1BWR0YMaea1+r
e1etyjAX1qt3AU3b3ePObUrJkuoEcUK5IaHq1kETxldvxKH3wGKDqF8Ebt2tHG4Ncod4ApuCvuQ4
xNroJs1DlR0W9aLvw6x5KtLVibrHWHsCO955VxRsJz8nr06ZFhUTIjqJ/HUM7OWAp915E7uJ2WZl
PBojWpeiXBI8U/QwvyXoRSFsfNVCOUAR+FCLWJIFh4sfka/lbLJlxm5NZp/ml7V9V6t3qnL/HxfF
xY6MxnE2gmHTk6Eqz7r6kVdfxCP4J1lyKxo9MPavrV+nS+dChpUsdddPCBk4Y7IL8eDALuVTM9/l
w51igclTM/3FHh3J0DJHN++LSp2dKVbcRik9bVlRyrG+WJN2TfraqXLqxL0SShrqtCnUNlALT7vV
UztkKkT2u676nDadK/dXWWecSKn5I8aGk2J1ikhxygaT+gmJnoukvFvV7DrK4xDzsXcQG/QyZZHc
zFSPrZH59Zxi8r2/ifW3zFYdPbaO02hcJQXU4ssuIKn9lJTya770CPT5erS6unfapvEVMzUFSS47
sGfCIc9d3HY21eYJfgESCmftr+XIScsLebrTDV+xPp13D5ETcsGwKItssZn8XbYestrNtWNfXxvS
8byV3ef49mRxwTDShoWaFq7jzu8vE2CRRzTSCxeMnWECevXuiAKu5NjfBGZZEntuK7nYqC9lLUkp
zAJ5HA33XXKbTV9MQ3V740FWTnXpNVD5kQZBXUgUInmkUNTJMdVNSE6Wl1ZYAygUHbrLHrMjH0OQ
bXaWVzro6iLOqIRoLBff6vQJR8/prO9qeQTWyzEM0EIK6V9Zln5mVw3u6UDruVB0eWG1lfhe89aD
7hWXi/cPM7oooAiSA4N7MhRWgqJDhbgfSYZT6pdswn2w3bTPHHntHYHDsGD459IsFDLQq9HRq8Lf
N7lBsaq9hLybIS8GzN8MIQBl9yU6RWxEcHkWyYDvL+7dHLe4NpnGQW9QeVCo7EzDV0sGCrnVHI2q
DpRPBKvbP+vv1riboJMMOzdQ8vVKLX6dqtcWKPJB1a9A/v0fLXGXgG0PfdWrigrkwRzUVnKt6q1j
RspFN+uCaCnaQi551IeiXXJUuD0aX0eYeMtaUC0fCorLg4pIkNjnOOcdXLDs7DUZ5widjZS+WqVr
ZSnmGeqwJvkhpvOh0cnn2UzdbtGekiJ1TYP65/1zl9cePfVf/snFUQlj4/WSsxcHaKYMlDbLoPre
HtRjcilDhGP12cC6fi07DK5qe+Xbefv7V9O7eS6eLkmrzbra4FVFLfAEX8x951hzi7fPV6Rlo0jk
4S9x9N0el2qSpLAKWelRvwVNRx5I16vpzO76o/KkY1IJMkzB8fgJet6cfZXGfdpaABhT5TvJDtoE
hsDoyqSH83u4n8j+WtPPNW/MDJqypj2rheNOymyvB9JjFpyJ3TLZxk1+JrobG+1cpkXEeONbFHfM
gJEeg/zw/g0TMRCbcz4CK9ma4wKLPmY1mVd4JVVav+qfRog8rFMu+D5/eQW/7xwXVZbEJom1wPv0
qwEcWUDgJqcs1G+la+vSyS5ZkB6vAcoTfLC/PAve7XIhps4zLe8tjPTOK6B/gDWtfen3Mynd1urB
s049VZ2e9SgBvF8u3AoZLnp7gqMv8k4u9sxGW3erhBHRmaxBX9KTUg2OVn+fZsEZFwRUvneGwmRl
SuDMBsuAq0+OVvT+pL3RMXJ77UNVyK3ncAElIalpLXLJUgkN9JGAZtzqX9TSlTJn8BDCgzI0p5OI
zU60l1xYoWodKVJR49pV8RzSHhL7u5GoDhRh/9NR57n485hoZRYh/ZyX65zcZahWi3h5duu4mx3k
saK9NfeZ1SE/Yvxxumsc5oMBAs7VlT32/p8Og9sI3sk/x8fP3IM/gTeb8CLjDJKiMpgsBf1hapEz
R5VfyfGdXRVOayYOOC0PKPQ5C4093VhO0Zz43fBDx+XYF9+MoThAuuWwJooTNe0JIJU5s922zMO0
hxaYUsTPy3oPvJ/fgAYNRAcHmmbOVILnrdAhDSi7tXGJlfvLKn0+/8n2DzuEDUDtb8roV3IpmTTp
2VomaE0jj0CxTXfZaJ9xXYAfSr4QtoJYyPpjJzfWuMiZ2tE6pp3JKg5y7qgQvsh7Rz62F9hX6DzS
UwTBJhGx6e4NtDHKxdFuanI1Yxpwq/6WF0HDAG66IAPcLQNsbHAxUy6yKiYRg7WE7TFDmGYEW+lJ
VIwyRWvhwuJaySWZS8RmuXvLRvMyVb+28tg5edZ+mhLJLTsSJHlxIEt7DRY1d5TNgxb1V7Gke9nY
ulHcukb8NZ1n+FkHQKRMLu1mCFMpuizj51ifMwcyXQ5JKl/DxxiGwq+69C3py6DUkQMuFMDaorPd
dSBXCROwzMnoyLGBTrp1kQ3JvV3R1rXH5KCvzUlZyiejk5x2AECln5/sqPISgzi5rgay9slWiFNO
95qZh2tiOij6uiqhbh01h7mhTpaW4Eol8me1nVBT6R4s9b5c+rfIyN06VV5aS0HtonCnHFMizaNG
+8HJI/tlDlXtshTSJjHv/NN7LYsQGzB1+2dpchMHOtx0pS0ZcKQB8yJ1EFcugNzay0865xDEFval
iE1w93bC/Oa/Jjm/SknWD5TgZa10eOHeFqTFxN6jFH+PyYfqcxtTnGsRTR+lusBFKMUh1XqnaSDi
/CXJBACw/bRmY4fL6duMLjoF4h9HJT5Egxd/p88jhnyIEzlMlxE8ex4NEQCL1/OxTrSX3OVr5nSu
ywbZNeCtGVgZEQcUPVSjmxqPm/OmdsPB+7vl50DAxlOaPo+7vEFb014MZ9VvZvmL/d20fdKFzfom
9SK18t24urHHhbgcrEka5qVhTzNDrZJOqJILliRIIvguPjQvdDlFe98bDYSHGJJdhruSB719OL91
uxFusxTODVcpXSRLQxIRr0dFP6Rwh1TQltvFOm+TCM4Fm1hbSnvS2ZgZkktgzpKr6g612SeIP50i
J3bJK/0ODYlQ5IKiTeRcEBXBOgW9Nao7uOSzVApt/P8sZa62vPy3beRyvlVadEgvrMBRAaqaTj9o
voDTW5Q97Bccfz0V+NFRG4RPi1KhQqAZT0bsUcO1DTBnTncZuY+mb1J2sba+VIhwM7uB+N1HeHIm
khhJkWkoAsaf/tEkiI5JWB6qS+hWXuShMG3ZPc7vtzuPau5qqcvMBj0FcrUG5BNTgKLB6NQ/Knc8
dOC4HMM8XEJg48XTuQLbfGdXVmzaFA3W2oNaCe/MB+sOQjvoaiyQwsO4KdNh8JB6ehiRPA5CCMN+
0PyVH/I93xxyJPGSwDwbBxtC1U8DNGHdCIN9y013iVw4lA+m14oi6G4YeN9yk89LE9WakOpgmEca
b2ZLO5TAssUYJz9/THYP5MYM87RNoCZSPUlkwmVktblj4RIyWjCiuINIeUq0jVyALhJtjBdKUKGY
1pt5mpx6UV86tfVpsbpzWnykxbxZFpc2yPkKxTLQJkCpJn0lunoXq4Brdq1bzOZFXUSCYPOXO/3d
S7igPRV9NVsdrlbddOsjFFi88SL3UjiJ7hSP6hvw/w71c1c0Uys6HFwgVxJFk8dpQb8SAIvY8pL5
LiFBR58ATc2sJyp64YrscfE7r1vJtAu0AioAoVfQIFsx3i9FkOlv6+SX2jM4J/+jh7J/0tZD1So3
owIHsMbISHezNi4S2zEJz58DwXHjCYKBZJXmNcZ1UeO6aOKf10WriK6LPTwUSEf/fWzyOOgaJfLe
GHHlDXYKVR7bKdrvM3J3edWfyPopTRtHH+VXCIU+nV8e+y5/Zu7vhrlo0tXpaDUUEPNkuCelJxng
8l/f7O6rlX7tZ0vwyfbbf5t1clFl0HWa9zJO++Ra1NU/KZi/sf0cKe7i1f7o5/e9W4cfkc7Z7i4X
Y3KjHDUyIUPTkvw0WknmUKu7I4ORC9YnCGY8gLoxe63smgxVLOU7nQJLc5IO9NVX5eCd/2zsX3zu
s3FhBaPIUgynwYCP8pjGX1RZ8Psir+fCR2pJilpAUNtbiuoCAmluCR3aKhbpYO1jVjb+wIWNQsvp
NEmwo4bK2z8w6fqQO7Zv3C2XQMEGqyjD3c2QNha5qIEClWRLAwqN0oGEUBK7gATgdUQdvA4w5YtK
7n+8r3kA+hitMzVSPFQr+9PUnZokWOjjeW8Q3NU216yUFtxoSYQy5tiHY+cp0BGLVKcigstM4BT8
NKcyzLYETXTIBGQPq+UQ+hIT0RtY4Ng25xA06XOFsDdw9oOR7DIGL6bVBIHm6hKKJrgp49fzm7ff
I3n3CJvzCFzQ0I/ocZYMB1SLX9Pg0bie3cVTrmrM9Z83dn55qszugc2dVc+qAtYVLI9WN8rwo/zI
vMt7pMPAy++/r6mFpK4j7sRiuRnki7V2mzE4v4TzzgYykt9NDFHbxADno20FzUd6gOB605wW0fT1
eV8DsfjvVmwS6USb0c2dqotmOgH6XIjafKJvwf6++RblsOZRXILFqpWCVn/RRDJ4ot9nS9z8/lCb
pK9axlNkkwMx6I2Uk+P5b8Fc8+/XgCpz18DQLONE2edmFaMu7A9QSvbFA2KilXC3gdWao9VGiNLZ
gHm3Yj5pRimYjz1/c2IS7ffNSvNZyzqKV41cvWWMC70LDAm06/mFjmzo/K4JSvsqP1dnAj2mxz3u
gOyTAg7v+C5DH8EpjozUNbkhIk0SgS/z/eRWqupmnYAlkdvLWnUTqXCK5vn8mgSfiG8mG3FPMpBu
ASsWN0CMpFfmkAtQDz8Zi894G99MpnaelL0NRJ9BDXpoiOkTubqjIK2a6OzYkPGNiOHq6RuQ/Zey
KjljYjt0MD10gfx0bYK4bHxqWN+t0f4ka5lnETlGsTH38qw/KCte7GZ1pegxEnnsUR+putdkpdPq
zUuZG8EMBW1HWq/q6c6mb+f3bz+qvZeTuUvASBOzl9gVmkr9lTUXgabIx8LI3LkVdUT+kvT8ssV3
A6u5aTKJla4xrXWvPJaYt0ifKcTBQNpKHWyVr335T6vje4NWDuUYdcBrcMCMQrGobpYuJyp1d1VF
3I+Y+vdBof68bTdRLzEpBrQ7BG69vJUgU2k+DZ0n55/PW/nLpW1AMdEGKTxoTX6PF3q7pIDNouMw
tLi10Ua5mV+ZZN3spxf1/9H73/ePd3tcfIopLXq1xlBE1wQduVzJhZ5d9VJ4fln7keLdCueFKcuu
WhOvsUF5bPM7Vf4xqB97o/yyweOnKyQIcaNiJdlSQv31IdU1R7EuBvpVE71S9mE75N0Wl44sZtYN
XYl0xwTS8tK+oF7h6phdDf+pjZ3fvJ/n5s/49G6Ny0yszBz7Bi8XPC5H9Gs7B9y6sXPPJOoaT7nX
QhLIh6p3zG9J4IoakPtX8btxLmHJMlPq4x5L/UdIiIFZ2ay2iFNX4CE8qnqi6AhOKe5JaXqwl3t7
HJwEUpTnd3IfS7D5blzqApnLVetaLCbB0zzsOqdD7xufzik/9YtjIUZlgXUvQngKzpjOZTMK5gkM
ME2wXo10Oc1Q315p2OTJye4/9JJ5/1hc9JgirbNrpLbAmYOhTKqcrPfH7EO5/rsRLmRkaQ4tJgP5
Jc006sgmoPayWggixl8KjO9WuJAh62prKxGyTHu0J6cDu6QLObfDYki33Vz4mbG4Zfm6auP3Wh8P
ldnfdsBlWE30pW9Rzu1nDHiZzqCKsl+RD/F4ZMNM+6WIsHw9nBbwQTmMkbksHeLNbk2canSYwPoH
2RkxrfPv1cCjkklF83FgDxQ20Igw4K6vpj+C8SVyxqvoWkQGITiRPC45MifAhPVC8Zo+SIvjMAVS
4p8/jyITXGyJlaFpRoqEYTGeKxDWzI+GaKpmP3z9yklk7sRTKTEgDoVZA/aS0EA18f/poDGf/zNE
v5vhjnjeFlWNWTlccPnqpkk4JhD1qt2sO0oqlGxEUkT7G/dujjvnEAnutRkzI56qFW6cfzLNwtfN
xPvI53m3wh10iZplPzKQ/2I9kOxVUk/CLoloIdwpL5LJLCqNldcbTDnXjd8ayilpZEH5RfB5+JcK
kzRvFhtw0SRjsPqk9vK286qZenEZe3XevihEJBAqssnlCIamFKPMSE6kPHmq6Y++I65dV4dVsW7L
GdJK+SLoAe2/lX59L/4d0y9jZSgt7tB1mZ1iyS8LYVgWfC8+C9alDDM7ILrymup6ih+kyI+pqNe7
3zP4tYw/wHeT1iixUeEVmx1U/VrR3Fp/6Y0gnd25duvia68G5x2dHZczp/cP8EacZipQRqjem+7a
XhnZXWO+RpZT6QI/3M8E3pfGvuDmEQFKPmnJWpyoUQJjyzerfFR0y8GHEyxI4Ht/QDdGHeg/i2VT
UCVrlsEBftdpIbdalE7cGA4B9Pv8FgocQ+UC4GAOJaifMMDbAsXeuYV1U0r350385eZ93z0u6tnU
jORs+fm+jA8MS6uhjiq5SHyNn3fu8mx6xqPAKEuuz/kGFwTRx00xuouUkfEv1zeFi5HJq8XDSACq
+CLgqei7ceFw7uy+NHSsUCqu6vQO8QmUc/h47kJrX8wtLQgYPJgjydaq6QY8mfLjDAGZxM+xOBcD
Y0aofGLq6NJlIuI13D1rJpvztsBuqPJ0YKraV8jrGHK/GF00/J0hWQKpir2M1GHSikaCdpe4Mced
OAB5k1grUNuXrCOpHqdKEHN3v9jm99m52Jzoqkrmdh1GED5Q60ojkZNYZpDG9z14LWJzDoZhEVQU
9x+fG5PcUVsaOSYqA2iooKeTaxmqONkVjXVnSspwmRNH0iOQeyb35Xwz1bMgPO8e9I117hAqM2qc
sqIAANQlIeqNhzltfuitJCouCpfJHTyqW+VUr2ipjhIUyl2tCCXLseegiCoXl3iWPlQLSuiC5e1G
6M3yuBMIHhk1rixsLlkORXYdy6Dgy++6+lkQVlhq+0dYebfDt9+nZBj1uIQdvFNCxDKvfO1SBz0u
KHCBN/sWuoTnLQrOHd+JX6pq0GmJXnE7P9cmmPisRypf2UnqKFMluAx+5lPnVseC6uZU1IUeVSWb
l2m71hlrzVXGT2Uj3VnqeKNAoLNuZRdX7pFIluA8CtyTl/HVlUhdlBqWcev5MykgQFpAWtIQtVtZ
9nZuhVxcAbJ/SbIOgEI5BLsMGKzbziWXvU8PaICJdDwEQYZvv6ex3c4aYBSeHfsjecmal4Q48XQc
ASWKMlHzWuQpfHyxY1VrM2DfyiUNNGk6xcb6shrzcYqzm7KbH887puDEWVxAGZahTA0GdwG/XGkO
zmAdZ/MyL5/Om9mHgG5OHBdPsr5Opr5UGa6NnAq/PyYXCeQxMxQNjslRgaxRepK8/ASgayw4D6Il
ckGlmOcaPNLA2pD8VpOgbmA/m+tnuxGRVIliJt+Th/7GMmUrvLK8ZNi9IoyPYJJ2VCcREtDt8yC8
7yffnG9bS801HU+3pLRvDC29qtvSh9Te87CUh9ZC/Voz44uWvvVdcxxGy9G76puWYuCq6r4qNQbN
avNYx6/mNB2UxsCzDK+JpP1aWJOvzurtHFtuOtKvUx45kmy7UIUFb29TYzotbm8SCrJvtepcnWbX
dvFcxBgWpT90o/jST+A5r3KvVOUbhCEdTYHZL83OK0vLBcLQVef8i5Erd8UieWAIfoL8RGCYeecU
PWYquvS6UUdoF8+PQ5O5Um2dbFNEu7Wfy252j4uQ7Zh3mToi06PH4lp6xljMc/tDuWYqTVVAT8TP
PyuCmCX8Yly5BSMbViuNE2T0MvVCofQG8skXA4G6QJu+dHMbgnH6dpW/pV1/tKzl0GnFEbhsd46h
Gp2arE8Vkq52MAgYtAZaimR8GSCi1U3kejKHk0TGQ9Pqp6SNPH2Jr3PlVp/NcAHdRVo/VBYInmrD
RNurfzDy9mbFF1wr+pzU7ck0W6eb5ys9Xp26iR28UZS2dNJkdmq6uFVWO5H21vSrN1m6O+lflcHw
FvDWtzY9Jbn5Kld14qRaH6hG652PHILoy3P2tXFl61WB2k7T9Y4mo07cP6rAAvc3i5k6mWg88Wc0
P3O12FxKmQ2NIWfWgMmi8X7WVL9ciGOXeO0M2anQWi8ZLW/JwHW3JI+KEr8qOlizJuinRJ9mHKMG
gzyybYW6PrulGqExSZx5xilUbyP5Dkz6bjSMXm62fiyp/twUXi0VD5Ctc/vuplIoNJETHz8UjEZy
XMxvqL8e87gJiZw+ESW/7qDPvCRJkMqmX9nZZ1Ue7w1EUX2q/cSanLQtL3MdldFOdcysDac0farK
8TB3OUDv+fOgVW6jJc9j1mBkbnLyVj5OdhHUegpQBA3qBANpihzW5uhbGEE1mzZEjumWFoaISsze
SuNtMWDGV0E73UiaCFfveBFjIK8GmsJSa7fMlSAa68emNY9J87iak+guYQH7j09kQdsBc/cQ4DS5
gN7M2VBbFI9CPYzC5hNTVog8e3WyJ/WW9UeYbiuyOJB+YP5ZlA3s3s/vxvnUMZt6TWtthI5iOWhx
2EN6yFiOAxRNhXx2u66/McXVsEjZgrxGQq0b+tY/ZJoEoz68SkmJabPUi0rbIbZoKGm/A7qxyUVG
otC5qic8MHIbyoO6n/jtM9xkRHdNvkRh/agKHlS7KSNa8joxLVMxdS4BkdNcL2MNlIttczVI1AWu
l2iCxsyuw2zCPZdT/Y+0K9utG9eWXyRA1KxXTXv2HDvpFyFxEs3zrK+/ReecbJmRxds5QIBOw0CW
KS4WF9dQZRqy32cZhlgp4zE6lXfRQdhJex4r4HrVBMzdIAbWVIirMBA/Kn2eVQFqBNolfaKymDLE
McFc7qBS4CqOYY1u9Boe//I6u9plwmGM8JmRL7+NOTdfKf8t3k3lXrqt99mBElbnF/Wu4qUS1l1l
sVoGKcfE96ucDpcOR20HsqSdfzBdH+pDmArZD1bybfsi+CCEvK6S2cUyTvEk7bHK8RUxCmZCFDv1
jIN5CT75Z3mHprGd72Yn8eWv+AcWC2VcFDx8phIMSLtmEd5TRvnJ7M56wGXSWj0JCzNMiBwXYRsH
BmCtcZMbBYMfia262SV+USxI+h3KXfhpljmxMfWMP6B0YZOBUrnUEsksEf4PxU0J7mefU63krIkt
10mGUWH+mOZ2/Ttdvi1CN6tcjl+sZqyva2ArcyXRiyYHpY0z5Lvsay46pIAK5kXu9xpEHkvDDWOO
K67eAQuLDEgmnaJ1YYkCUCK8lLJsheVj2rz2iRuBv2t7dbwPyECKVhddhsoCOrCK1xmDUGiHKqtP
2zZW75nFchj46Emf9GOLBxJpVEuZBEuDMmDQFJaZDTcgScGocfI3qL8wSZe9SFEMQqyMGW3IDUrl
cQw+KYEvW0ZkcMysP/0wPawYsqmKbEteLvVxNUOr2ElbJHIRNoVD7sVSBf/gyYGsb9RvU2yRSypK
aNWAucppEPS1mqUGkqX6ubu9VetNhtf7mSXV19RKn+UiEJ0itSY3tKH+nSH1UVY2fWiKosUfSVtd
2cIkg0tNBbq8IUfEg9Fa0Ggo7myFEAyTPv962oJNAwNp28v8c980sBPLUFA3IF2hs0e6zRs5qdNG
dRCNtr3XtodZa72k4wkt/7m093aYg1z1UMpN/RwM+8OLgYFyGePxPAqNPyH2vQ3mBAuhoAoKMkiO
VNyM8a0gcapabxW59xj+3gBzfOeiMBQzgNxXgBF+NUv2ZlqhqiWfmsLcKYlQ2frke0M1AuSzzwaG
r+dBNCx0XF8mNbN6klsZplXL9LFDzw8posIC4fYeo6a3UlnutneW98XpzxcH30fedVB0fPEoB1vX
IfK/mrwPvjIO9P6DMIGCjBQESCkLfJDn7Mb0mouEMBbCOA+1ivlNYqO3D81GUMr98jdrUw2qdadj
OIK5TFFIHOumpCzl9U2GfFqE12rA44VeCbvo6n5bYctGg45utNSoZHDaENTgip2hnXu7QJtxbet3
Mfjrvv9Py2Knf3uxV0vMN0JOnoRWm983KogqOU68fuCvi2IOYkAU2ceTVkbp7Tarzmn0lJP9wBPD
WcnQvf92zFkskmD240qR0cSjW5Ax3gsu6pc7jOFxZzJ4K2JOpdb1mprKhuLInY2ZKg8dDkIYgpiD
N/22fqKun445UXMW6jPBiL0DiDGrkzwcSOdue8Cf76f3n409UFhMEPuBijlIwZ2lfZPum/6LPsD3
8LaJrYlb0P7gDF9XxcTcSl3q8hj5Chof28MbU4477kvQVoAY7s3ZMbTDlYxd6aF+v1DmqtOELhz7
Csghkh0eGxaJQFx6SUAh390Z/m2s7IX6IVEPKKNa4/Rp9vfbH/rPwPK9fQZBpKFSIyVBBllKWieV
LT96hsyYKwmOTriqaesX0+9PzLbs9nmhtFkFY7SxVXrOASXonmss9f6XOuaAMhVnfZxDwTIgt6pU
SHqQgcQmC5A7vjTlY26Ujonk1PaH5K2NwZNETxVdaHAoGnJv5OeBS1HAM8AgyRAbQ9uU+Hi/ZFup
5q92JrvOifflzrdly3zaXhHnmLMtukKY6WJtZqqjh+DYy5B/fE64x45nhMESg1SDH9O7JaFZwWcp
Ppv51+11cFycbcdV1CYowxqivlHx2hsHvf8uSaA/OuXTYdsQB7TYxFKVR9A+6wrVKdQCpF6PSvCa
pm5YeKR41swnn0ffyVsYgx3SnFRmF7f4dmO1l6cWBKG+O+XaE9oFd3I3f95e3ko65B1WsCTAGh48
ihT2slM6nWvsIsp4fAE7tem2qLmeJ482wuafZsFqXnidMjzj7Lt+SFJljgk+buNOrnScHZBrn8JH
6Y5ep5BngbgoejChN/Pvpb3erZp9GQhqXFSDCTGEon2Ih9fBuN/+rByvYftuk1woxY7gq9JaqP/c
hsiq11YgXHTxqwhOOX/0tg1yjhwrOq36SizmPiCRyK4MoXDylPxlyIiUJBrdJZPIzP1dJ5qQt21N
XYVm6sCm4kQX3W2c6pBC/VjgLGn9JFzN0Z8vYvx2NoZZwowi/YZZec4Ut0x2aWa3/34qiDrD1RBz
5MbKaGsSNAj0RXA0hDNo+0Ha1xoXve4e/2abrqaYmzlpM5nUPUwleN43j6ZwDrkddvTO+PMh99sG
eyFDOXes8HCRQUCqHYddcfGdyG5dyvrSoqVd4SRHPoiGr/YYtxjUCGycE/Tl2gBFeQUB1nyDm3iE
LFV8/PcjJu/2ioXjAmXJaJoG7FVph/qX3HyuK2d7j9bv5Ot6GHdQqrELTRq9VT5IARXJDUyNk45b
yb+8XwbjB1FQxHleAR/ovU81HEJPO+hu50heu9N5U/6cFbEwW0GQfkSnHkp+5k0wfa4TTlH6Axcw
Zch3K6JhsMP3gjYGsirCBaR7SkZJTuZNi5HV8CTuuSHTn0079NNdbTHb06Io3dVipTid+tkoXdBs
pmCoIXdh/yOovFQ7akpgRZPE2TLqxX+eqqtZZsfMMW7yMELGYcgKZEJe5vQiDfmh9hNOzLl+dfzX
EBRX38OemUWJpFWR4rTia56eZUG3C+OQ9HehVtqzifbfUuCYXL88riaZCqFhqumg1UCMIUP9Pbdb
DOu0xcP2sdr+gFCsfb8uooHYaBwA50SOLaP/VONR26Zuz0MInh0Kj4trQ9XENp2qXkFkeNMnT0Hq
lZoTEc4n4+0SPXILK6XhC5mfmQpqgRFGUuhEXbgX91xWZ95qmFAaJeKpKju8QKg6dPOcvSkZJHZw
aM7TKxWlll6aPW9qaB0vrv5Af6nF4hpVmkZSd7LTRSbER8RbAg75bW9Y6Z1ZHmNkZ9/bMNRhAnd5
KTuyJdpUZu2twIkaPJoH3PTrcKh/ZC8cm9TFPj7DJjvHnxdyYRoNYCocK0sqO6uN/eMQCvddLVgt
QjMki10NUlx6Jlg6lA2EWMsczi/BO2wMkMwzqZsmg/NTKuT6CyXuFdz422jXX/sdiIhvzC88vooP
EhK/N5StKtRiOFfgulWcMcpfjGTa+RomFnxzZ4rBYA1adAzr2EpTFJd96NBkkxsM4B/K69bKITHP
gdKVztJ3e/92nSz8C7M0atJMIYItr7ih81xkZ1i1pZx4x+eDpPZ14QzohH7t+6MEEgDVQnICXiZD
wD09GD+nS+xlYMQzL+rFf0zOdGy08Eq7jzn7rdH7aMPp3hKxi8XWJKpihT415inZBSiF4eJHfr3w
OmM8ieU4WJKR343zs9kGN0ZmPKczKiQRWuwkeo+hUyvKH8vhp6633mjKXjakViYknzM9dkHbeJ7l
0vPnfN8mqRsV6jErdTeoQy82v4lVcZirAMxSgZfJ8tfeFyBNGiX3jS+8SE3shHn+WZ4++0VhhVH4
Mszpq6AMrqFkpiWQ4IKkrQVJXs8HT5sI/eUCVUox/FqY7W3dJp+UVPkSij/rHMWbWH5MjcYV/NRu
66+6PNxKMVIMo5y5YR7chUHzpGX+bdD4HOaH9VhK0yDRbBhQiZSZgCCRs6lVO4Tu2qVDR2i1M+5G
EePAgyO7075tORvKtccc4CkWxH6SaO0B1Q6w5gGwTvVLfxQhvhL/wxvdXoWL6+rYaL5TexniMrjO
CPkRa8OhG5PPQgBR+W1YWr1nFmaYEKBtdQmTuUAlFASj8YuCzKQ5OAXKQdt2KKz/cRoWdpgDCdHN
Vi5ycOGVqX7fKN0p6/JDXidebZQ2giF32xxvWUwwUJW+aJIOt0w1X3KwTpeqLehOPweccGDVzu+g
9A+O6c5X5UDUkI4ayCULj3HxKkpu2fF68pW1r7cww0QDZmyqQDTEUJ3/ogm7ruM03vOWQX++wKqy
7fpWrPG5+uAhRx91eCum3sTjmVp16cUqmKt/8HX4lUAfWG1qFebPsTtLnfcXG7+wwYDCSGJRNEK4
r5afpBzV9J+TeiY8LT7e92KgQNSMOVIFPOe7fra0xBnRHTtLX8AB8z+thiVlMVpSTMmErK1cOW29
E7s9+kGnfz8G9e5aZolYysKfiE5AOV/Whj11EzpO21Mkp7eBVpwToz2Vo/Fte2EfgKmsyLpuiGht
YDy6GiNRqGmShzJTJMgdpMgqmbbxSHWmuQ/hVc8DJfp/rTH+Xaty00eNiHBAeo6JfGn1m3gu95w1
rZ7ShRXGv2vR7IPUxHN7sKEtePMrtDXdCny/1QHUJrf/Xj0bG7cwyDi72MtBGSVIigyyYhVJi4gu
2Juzz0GH1TfPwgzj7fI4YtKwQY5x9CihV/IfFhFe0LZetLvaYbmToXtSTEVJdylw6kPp9SfaGH3X
oPPxrbHepdNVkJH9ztm31dO8sMvcgbnW+v1gIvX+RliGuDx3ArcF/8QXGkxU3nRqTl1s83Zvpd/z
3faxpMlaozeNFuO51dMxMid/VGO0JIITAA2m5s/MSZz403xnPPzVM+96F7N6vR0Yq/qybhCGmyCF
jh8GSf6bevzCAj0pi/tkRAdOmmuT4qTNETNPtXZfkAd92HE2bv1YXyNABkTGvm6lvED+Ij5Ee2KR
l9yL/qFV3hmDeMHncmfeFTzg4gQybDI8yMt69iMFLyaMwsWlca46zapJmNm+XByn5EkUWqdFKsqP
smPk14WlYWzJhEBCoo/gx5+OY/gSdrwzyvsUDPYUZRy2lZkoThhjhuZcENgL/+Zuve4qW0McunlO
xRZVm9TY+SNK2OVuEO9Iy+MiW8eb39uqMNsqqOrQYMCA5lgod3qyk3e0J5iLNzTm3IpJmVtBTEk0
hzR7SfF6pjPURwHvB5S+3MjTD9vOun45XBfFbJA5Kk3dSAiA/SKGb5yq+mnbAO+rMZdBIyp+X40w
UKDd14RcNQEBw0sdJU6SZpY8HkLpcdviBwB2XRNzMbRqNWaFGSCf5+iveIEBOvtTDT3KAXKbtU3A
HYcaol1wuoLX8fq32T/S2pk4dDEtXU6+K5OHKDiGyjEcObHXByHK1QxzLcR5nc1pNisg5TV2M96X
gi3eibfVWUaBkqu3zMEVtnKodkZaiCRHSXR26x4fLv1RS14RPwoFZ5yB9/mYt1EA4a8CbSrwxMoL
kXqCFfHO4CVK1xvNrmihMndA11Xo3i4RieMOR6IvcwlcI3iieh2TJTi8ATnO+VIZ0GgTEzqzGnYr
C4obsP3Zc2s+bPs7b4sYvNALwYjinODDkXtT7x76AQlmf7TqRLdVruwJB9FVBjCohFmACxr1jrje
TWK4byvD6wZeDyvPGxjYwBQhWjtTZFFS0b/rgnYnQRRV1IITqqOcE8VbEQMXaWMOoSqhPYTMdwn4
Wuc9KbztLeKY0JgiitYoYajQB5MqP+j9XUTO5cRZBc+xNQYXjF7X/XLAF6OJ3NDuLj0UTqm8I0J8
J/B0Dq5zNkijt9giltLCAbOCBe14SSEqgAkn3Y7wPMPftj8dzw4DC2oDejJxClWnK+1W+ZqJp2o+
h7yqMXWnjTtXY1Ah1lohz6QIVrrITYbkri/JoVNjdyTQ0TNncDmpHFYIHpCzb02hnfvAEN42DN0m
mIzBS9NV77Fhe2wXxxoHJDT6mRfbpc+TqBMDOKRm6KYfD3pzY5DnbPohqpwge72UckVYjUGIEBzu
NSQu6AWVo81xfKSd9T3Iaz3zWD5rHpXw0Bpr2024VhnAKPVayJoW3ZyD/YvJDsPE+k1vz7bilRjC
b/Y5V+SU5zUMcrRTmKiBD+SIgntBRv75CynvJsUObjVM5G8vkGOLfYXmkqpKKcAXvHaxXc2aE07z
E/57jIUvU46uaV/kyfZwUEtnEEWS5HwkGdJJOtI8WmQX/iWEytT2uj4wYuiyroKdlmWU14JQShMV
AYY23RqSRzAynyQ8bKRg9OfxNvGkMTRJEVmq93AqBLGskdah/Q05RgnN+j8Z+XKHz8Z7ya5j1tUc
g40+maY46RFjROTQoGRSgP8rRxHC2f5066H11QwDjeYkqVqshP95Z6LoC4olV9z/Xcr/aobBRiUX
pVlUUK2T+tSa+2IfYlI9zUTOJvE+GnWUBUIlYiT44BwEBKfNxdQjOzYyTyOJHSc65yyt+9x1RQwY
5n4olkNT4ToeWzsYMDAyWVxZEPpZ/vA5XVNM2SAimvwZGOxjkkpk1pCeEo6B8TzUL9u7v7qIxb/P
AF7V+X0+inhY1dIPcTo24k+IAm6bWC/ULmwwAKfOvQ7BV7zaoEa7q44xKIlbS/gHYzZ4QYWub5MD
x+LqSb1aZOtLiiCnPkRnaHiO6QI7cs2b+tR4naN5iefXfwM+C2sMwpGom0lQoJqltYZjzIXV6eEB
mtHu9qpWsXthhsGDemqUJCLAg864qUDtXjxIMYTCIKxFvvnzt21j63HFwhoDC3PTK0WZYByE3M6e
7pEThAEv5CgiDBQc3oDgevF8YY1BhwDDBWZIXSQ9yJ56aqFIM4GtID7yunPfGBM3DhSbf4FAV1QK
tf+Lq1awcke9De+mIw12KdmVaRc70+4wa+NMnyn1TugGDu+Nvwq5i9UyyNHnUoaxF9z4rX+Mleda
qR2SusqIocGwtUb1RuBlE3kWGRiJtRASV32sgtTFOJJ9e6JcENKe1wDDM8OgiT+UYZ+ICC9ozrLZ
RUhu/X/UMXhm6M8XIK/kCQLeGasRBNkCrVz/UoWJVRa20dxqw0s3Jxyo550GNiujQuUlNnzEF/+N
C0MH3PdHsPe4w57XI8y1xgDK3BlInbcq3uLQYndr0DKMJ/Wm/Cl5mcPvPl1vWL+6I5udSQ00bBDa
xBY812c0fp1kjDWjYjUHVuNprzTWbinl4nfziTf0sv7eXNhmYEaomh4RKZaq3vo7MGs42S4/aVZz
RgyCRAqvLPFW7ts4/mziJsjyQQorRKPSbnQECwQ+OAQ15Cxnp/Tm1qpPlSPsMoyrmLv+ZtoLnBfU
B3trmpKpY+6asLTPZdf6ce6jGp2e589UfyvZKU/CRbYzJ7znncf16OFqjAEagvdTBsYaBdq/d37W
WUHyxLkm6P78+T2vFhhgiUgImV/ZkAAsEHa5o8z/bWAl59kOT/Gx2ftftw2uxytXewzCpPKgR1CT
RRlNnqyiC3bdpDuNLPK2ibcuBmLiRtZHLUGLYoE58sOwUwRL+qL+Q1Wq0J64178knEBsvd0YUt7/
cQy2nY2kYjHOevoLYsAzYEfHYDd5wM8Lzy1WPyJ4/TUVNAOglWEOHYRFhXzqkCTtKyefX8HCq/rP
f7FPCxPMhW6Qeda7CunEHmRJUvJjGsG8kvMafNZPk6GB11OXiWqwQ3NC0MeSBuItR37sHVq/xQzm
zeBNTuYIBy6ry/p3u1pjIrBCFIMoh9qvU35WLQrL/Yv+qT/FolU58Q1tzEIXsMLlzuOZZbar7WOx
EMOWViJ6J/+uoq1vb7rlzxgT6W7i5Bfh+3DiDRNRaPjjYC++LLOBUyA2VRki1RPVnW2olWMmoZVK
J6N83PaUdcdfWKLLX9zmbUamWerwZKPLo+oBwVE6FIfCmfgsRKvHemGLAcS+CwytMtDmJnTVqZWN
s9E/yoVxiYb+uZkNWyaKFbWNJZS+EyjlDr2JzsgbLFhF5cUvwWCmr6h+Gws46TRKSj11H7iJDUI7
CCa00MMKuOWD9U+M7nS0iIiYfGO5PsRaMvQ6GxT0wv9UfwTxQTd3be6R8NST1mpNKBSZVlrxQJSe
hz986GqWhbSJBIHk18hYDDaVFkxRKQZJNc0mZ16UW7zYfvWcLMwxYZPWkFHtW/T7Ss15SL9V6HPg
iaavJwgXNhgIaOR+CguCNAbNAUk/Ird4o7BCixQ4liCkCqKzzt4+ILxlMcc/ClLiF52PaNB80cDO
r9135WHbxOphX6yKOeyDT/IwbnEE+3N+G8XPqKk2xtO2Dd4ymGNe1IquJXRId8hO6B4IotaaO071
b/0duVgIc76bEN9q0hDeQcweLJBWBDY+GkN386VSXkjb2X9Hz2DKmo4/poT79D18NTrx9VaX0egi
/OOPcPD8S6jbwcTjsV8P0xeGmNAnSyYjFYMRV6o3ueNbybb7ghIq2NNAbIGS9HTy3XynfhEftnfu
g696XSITDEFhdyig6vErgQNA3M879Vh4AneClX6rPwHjtyGWQFDsm3JWRvSfgMnPQp+egCnumTz5
4oMCnNpe1brPX20xaDHNRjPk4duEnyNnl6I6JLHFLQmte/3VCoMXdSjmKAgh1GqhzD24AYaeeGO5
vO1hmaXlMZ4CH0Q3DpSz7S7XnDpHQloml0aXrTZ6ipsI99xkt1XKwY3Vm+zqkgaDG2LbiKLa+TQ7
6Vt5ha4IzJ9sb9N6iLewweCGIplKHRdAXDrtgHEhK7sXbM0pDoaX3fJoCqknbzkggx9G3+vFLMPT
ffFJGTJXDN1YP4CZN9YStwxGC1VE3gJXY5LFAhkAIWpE/NrEOMf8SrNQoH4+GWfINR3iPUqu3OTT
+pN7YY/BkUFtxDaLkX2ab5X7+kw7ObMLRAHSn/4tWMP3DXdShx6lra/K4IeWR1JlZsi59YH63I6d
MzZQhzJEkPD6T6rY7lodT3Fpsuo62of5t20P4hx0lnqaZBFGvwgiWbO1w9QuoeSQ9HYm8wBlvcXz
+mFZ3ul2DkehMpDE1C7mrSzbuifviwryW/lz4FvZU2DHrk913DgBAu+ImAzIzJUwTHKIqLZBsqi6
R9yz187pV6RQTr49lxyH5UCaycQjZqsXfZnjCZ7Kdi99JY2l8Jq2OfcAS2yctm1raAnK9an6TTIx
EfSPBrqu8l6OObE4zxADLn5qdGHT4fKWcrfQKivzf9SGA/VLG1Sy227IdQ8GW8Sw0/yyRHKUqqTR
+UpoqNxFLuaJrJqqbSPVYHV7bl6BdoVsHD52jLmsExR1daQuacNhckTa0irOVJeRF37zviWDK7nR
N+rcIPaqJsxVOUhm7JX+MdWI5fuZu/0xeWeaQZR20rPA74BhenVo2ltftGJpryW8JoTtJWns2PLc
hXI5SzIqO8O3RoqdMi48BW5St50XmOMhhXztLFU2yXI7ku51gHg2KsgBQJEsTOcjTspNa4y77cXT
D/nxjmpsHXqqUUBIKXtLmPRWHty042um2Bn+RxbuwpF33tdzpr9xTWOHnOceUXWg4MC3Hob5jgO4
F8hDYCkuOK5ym+wIcn3jJXDCXbpLXcHB9N/2grfDDI2VJi90qQFXOBLUZu7v1CK/xfy4s21iG9RA
uYxvvkhChHpKkhkU8U5uzJbfOKEKcby/IvhbfEgGbeIpb7oxxYeMcy8jpwK9lgFnnIFzF2isQLma
jB0h1dtmDe54Bv33YXxIMaMBxhluuLR+DHUimppKdYGZBZUqgZaKkKGNjxRWoTkmoiTQndcg+Nve
nvUasnm1xIBnUxcQZGwRmAkhZG8s7djtfEc6iK/yRcHiCkhecVP164HZ1SZFh6VP1BPURCWk6mkv
XHDKPcHt0LvqNgcNkRkE5r5tL3Idba72GACN9AhCs/TxOhWJ18zJeVJSSy+rw4ComuABsW1u3eWv
5hgMHeO6q+IepwqaEmF+kaJPCY9UkOMfbNmsBLlnrNKOmTFwstIWRXGvlV8mjXAQcUWIWJPRH6Eq
qiZpdDL6/VaRSKmzfERmdgQLa+7Mp35fuoobHNWbX+zXqS2cK8zYhK5wx2ttWXXOpXUGPDI/VSAz
gttI2EvQYks9/yn8BsE+W7Ylq94pDzMnbFl98i0tMgevHeNyznLEtD66aJr4Oe9sXbmASkhMoPVa
3Oido0AybdthVtOIS6vMIRSmpjdlCGYjlJjcDPDfgS8VRdACyfaJ11WxdhqWxpjTZ8hRm4wDjOXy
YOvSORQfhsJ0/NoZuFpsa0dhaYs5eaC3rYeaNlGWouJVbX0Aiei+VxvOAeeZYU5cXYZdJGsIEpLJ
RuIhIOep5OE/57OxU5V5CBW2nM6XDPboZA/Bnr4oBbfalaf25+jKzxgzy21MfG37Bs8sk03pVL80
dAjaoWfcHVCYj0yQ596rqIpA0Pp/MyW9P+tp7mtVG+GqzsR9OvkWSK2sILwT2hSMhu62LbojbKi1
cAxWf3NOSIypPWSwE7B/m4+lplvQ8LIaNGxEXiUcK5Jx5j9WL/ClSQZMypYYdUBZgH+1GhBoqoeO
ejHfQiuZAyRvkwNbC2SAJPQVIxwIKgNiBVqMwPTAg+REUfItDGULos47KG04uVp4VR+5KinsKSE7
OVO8WTEQ55LmMpetlyrVwUjCS4BLqvH1eyHSrXiESg7e+mE120Zd2jjPx1ydjrEquE3TeqYveqMw
WpMKktnpFczdlpm8Gll90c3Zq2vNEiujtKIequQSbE3pgC0IGqsXQRQzqvvINx+l8fPkS0hyibEF
Mcwb2egtU4kOfhFO0EwlliaX37ddgnOIJQYE0wq8MYaKqCDOb0U00prfjfDL/2aCgT5oTsZqhEyo
QyYv0EOvnXZDEDrbRniuzWAeGskaZZIBRm9Dysdfg6/8liCuPzOgB2aEaOpAp4aGh+BB9SobhGrf
W1fzmkfB4cEQPRwb7izTx/AiZJs7ohSCLKA9QH0ejK9iyHsMcXCOJXweo6QY8g7gE4X2ZNrlFN0U
tWPIKdhhjd32DnE8TWaArirVsKwqhBWFVlpmOx3mUL8QaJdxAHU1I7iAHHZmduhDMrY1mkwbd3QS
TKvPokUeBo/Sgef3wLy/6vdbWmRATo+a0O+lDhTGcXiqIv/BaHTPNH07Gn5mU+iUeB5hsiBSeY1w
3LUygKeLZRColFNyOtIx7BENz/4eXCfuL2YVbvWe55EMXAhaFftNAXtDFXi1OB6URvO2/YT+E1tO
z8DFWM56SQiefH56TNS7vriJhuf638t0vguxWUYaP8/QulTDG7X4KHW9JU2u1kBsTIaejvS4vSJe
pCkzoKG1mqg3v6bH4zsqF+h7qDg5tCWMlz3lnLI/eoUryH7GJYg7guYcV9B2uhsTzp3O8QG2S6Wa
O6WWE2yQZqSnXFCOSpNyfGA1u7g4UQoDFumYzmUdwIYK6jHafJn9mO46iCthXlW12920r17kJ21y
ODtFX1YbzsfqOgWqFsQVtKjxJqCdu/MJE82X1lWQYEQtksufyvF1dkxbrKomFEW8KIVgF/g/gLmp
8uJne86q6NfaWhWLErhuQcmIBDSNomlPChGtFiBRHeZPIBzn3So8B6GrXl5buqCTZkBDaxSAcNws
7xS15Pgg78OxICE18pz0aDqBCgNCpIsIWivpUx9yTi7nflSYqMLQ/U70FdBN+NNlGnXPkO0keVJQ
9uh/bO8RJ35hOZ6HKEtErUIWNJpcWXQy+RCDNFB5rIdPanKMNM5lzLs42FxGoUqGnEnIo+ejp4Ef
kVL7ZcWZNotPTtPhnc9r0+N8S5bPOZPMGpE2JnNmIcHAFnoCE+PWrH0Lij77jPsU2HZ5tgs4CdMQ
pBYIOuPGrZJTTY4jbz6S44Msn7MsDVIwlkjimS2S15qbG52T9MdM5ewVB9LZJl8Nefs28OHren3U
ZE8JTwE3guHgHjuSLWUGkbIa0xiUVwWdgCf1ITgrFrG7A31gi7x0CO/bMRCRDGBJhVgOXr1ReYhJ
96x0mt1BlGeeBXf7ZK1/PvAbE1Q8dI0V5IZY4ORnOTzdqL42uZemB6Xj0SXybDDXldSYvjwVsFHF
L2N3R4xHM3/YXsYHSbLrOugWLlBVJq1kzP/lSewP0bHe035a8cQ7qB+8ca6WKL4vLLVZEs61jAmg
xCA/dRRiSjG0xBRchyQUdklGXkIy3Spa7Wgh5IZz4axI9U/OctfvrOsvQT/54pcY5H6EWh0AcYJm
he5VIwCK1jNAWk17KQNeboS3hYxHKmSWw0kAPDUpYsKbcvinEHjccB8EgtdFUYxcLKoIe0iJ97hP
pB0N17Ndf6wO6NNxIedqb3/A9RN2NcVcXW2TNGoP5VlH7GsPQwKWotdWqJr7SfubNjUiXk0x4a1i
Cp2hxBgdTPvQS2fxVlBbDLNAKFbJMRIHiqjU746qLNixGnCKmpxlsu0QaJYGf06Ck9eAosAHo8RD
1dtBzQk31iOa3ytkeyGMIEzjgmAUvsQTXBIfVM3d3i2O97E9D1nS+vIcId4dyTPEolXhbA4cE7wv
xeBHnveNNAxwiCR36yp243bfSKNTad+3l7LaVLpwB7bdoeqI0RMfrZHklk6dgzz2kjrjSQCVq2Ja
sO+Ng837gOs7pCsEMwAKCp6MD8q+kg8CPuJb71aK3q126K3thXFMsCFTk6UZ8m/08Pp3UfYwJ5x7
fj0E/L0ENkCCGrg4FSne1squP5C97v4aXeaxs68S7hLxaoe5rEYftN6ljCdi43bYn8YGQa3THyBI
fUpbqMk2juipNl5Ye22v72Q0YSqcu2zdFa+/AeOKbV3jzFaoGUhGuZfl9PMQ97cVyHPzTOd4/QfV
rKstuqsLyG0MsVbkHIWX8vM02W9yq46B/LCjf9IsYaft0x036b0e6l5t0tO+sBkKMaQUZbROUT4d
iDpb4a1/Do6vRgi6M8qQJ1r5J/0JKeBtD+XZpd99YXfWI7AN06GbNHDNzG6UwdLr1PIFe5x7zv3y
wV12XSRzlzVmlbWNgE0ES/Reyu5KKbiMMiJGRbXacDprhW+VitpaAZ6fVsQtDa11Ai3dmLngonJM
GkXBU92/1AcZQ6ABpJ7pBDaPDuyDeOi6UgZbqiJO1W4GODcuHenIUIilVJEY6vDST7yxnPWb4Lcx
lhYnq/ymyw1caKY/I+5un4ZJuVQZ+brtKhwwY5lx4kRC9G0g7y/2vqN25bHIw8O2Cd5KGJwBU3Aq
mAYtoo0dOBK8RvoxzxyPX98byMOrsqoY4MpgvFDKxDIfzbcCIUTMqUy0bL2O4Depd8Np/vIXK1oY
Y1yuUkQhNVpdwTANQqpjP1+MnPPRVo/wwgTja1OT6TneK2gOqp1uOspiaiWNMxsXY3rdXswqCF8t
saVV0BCWpB5Qmatb6Msjx1aBnLy+r+SIhxSrJ3VhiammIss1iP9H2nUtx60r2y9iFQnmV6YJmlEY
WZblF5ZleYM556+/C9rneMYQPbjHLj+6Sj0gGp17LUnVWaO92bHyJ8OSB9PNJhEEg+tlwwtJnMrR
KSIKpgkYlyBF4V95trwosF3jcXHfsRLcemudRA51Vc8vhHLeLKN5AxgrqCAoieLYdLH8nkhv1y9r
9bleyOC82BKWJMNr+je8+X+OpgtUj3Beq0xoM4XTe98kPqFvEqQU+JzKnr4wZEDbI7dYRnenQATu
KPp+nNcqkDnAU8FOFNqbbNwv44LJaUGO8lGGpdgKwKYtVTeJztNKLOoE3FiKcn+SBVOzGYqbWuSQ
RCK4lztFdVeFbBU6irwkf1CLzSgSsaLfvxzjvUZw4eAn227LsMQEZ7JjTAmMk4juwwMGisGWWfgJ
0B3CxWkFUxgflY9JxeazpmIsyeJja2sumzyvsRWdp/s8+Twtgr//UfF++ft8YJ1MA2CqQmQmtVwe
lxTDp8NtGpXoXKBQSA1BLsfu4ddi+K/SOGs0W/q7y8BShNm6/biztcQtjZtouC/Ke7o8Ey32rj9e
RSSSM0uz1JK5qOE3zEeGr9huwp15kwSSGx961THuwHQKnErQe8yv/Va077Sulz9vjy9TdtU8mO0M
TILBeB3V/HuXmaAPEGGprTjiXz8rZ6HqEcD01gCazCh29O/WXt3qWLt7sR+yU4YUQmQQ3x37tWtk
x754CtJgZklYYX9MO/5LG5Lu6df5RV0c/cSwoKlb7Oct0HEGEVWX8KicwSLFUJktBos9uGgkUGww
zwaqmgxUQfIs2uFZqdT/+mG5CEdBRFiGEdZNyEPL2Cx6DNCkrv1kPep7HTuaIpRJkbJyQQ4xJXsI
ZQMXOav7csndYkIzIvkc17WXd5Y/hwcrswVx3Mdg5NdDcsaThPVsywjxPBCFpVi8mg5ag5E1wXyQ
4Gh8bG0ZxhBb4EHzIulp6nPA1FCngcKU32Li6EPuZrog9hGYNj7MVo05CVMN2edUfooLzyQ00Kvv
Fh68EfnXrYzgnfPgk0WZh4meo8lH5Ycluumtb327+TsRXKSDGwqxaoXxqkr6pJimWyHSKiaBNxCd
gzMkRU/0CWQ8WIaID418yqOTItqTEWgbjzJpRra15B1cNRAjUmW7yMDaUd9MqRQYftFROEOR93ne
ZT0cZ9uessor6UkegutXwr7GFTPIA0uqRLWwioOjmNJ+KJ+b7PX63xc9Gc4adD2xtJDtLlk1Mvsv
ipk7xfQ1MQODPk2lbw6i5rHobjhLoIZGRzMTnajKPKU9eYrjfj+PJsZLRauKgtv5gB6JQlhczCgg
FG3thZbfKDKeqcAAsO/z4X4IAdydiqIk4fPTpllQraTIspLoqVAPUeoW9k61b7KhAse6CNlJJI27
LdkoQVo5w9xY8vyp0MAEVXRe0St3uib7uTlB4UU4buv+6eKE3IVFktEblbIwfuwZ3jDfD7IDSqp3
F9xGDqqHIjZTFi5d+aZ85jqSOUVDAxfHgBisfREkj7ZP7t5XBLetKXBN6+7+fECecwW793GkERww
2UVvGGB1Gd4YoMUxDV+5Ihe1qpQXwtjZL8KazGrSvinQGI1Hb5JTR59dU/px/U2vPrELGZwZjxsp
a+sc5clwknd9lQLn5dSjq1ePoyAhF0nibXnT92hrIJaw5mOvvuSGW+SRM6kCv7SeF12ciNP7Il/y
uWBgAmTDtqpTf3hFBfTE0DnAkIWJhjKwwNT2/HffkdP8YWktyWbOfTG2C141oOA74O3FfxK1nA/H
T4FaCzTC6DDOr3WHOLs1020R3pT6ySyfVCmYY4FHEdgQfiYUuE22SSnKGVFVOfLoN9Vz1J7SOJhA
c0Kern9CgbrzQ6FdPXeJXKE0NJf3KmBHZlQLRauqqzHYxffj1N0OtSqjEQIKgOjbmGsBQd5YPCUU
qwShaK5GdB5O4bulbPWirxDH9psGKVAT9Or2+idbvx9A9hrEtEzdYj/hwkIU6ajrgEVgmGGtQ5u3
ueyduN0vfewaxtc0FKTL6yc6i2NP/ELcZDdTPEpQ8k753A2BphxskY8UiWAXeCGikot+HPoOiA8A
QIz0fKPrgLzKFUE0thrKkPNJOCNhpHVdDQAC9Yzqc4ERK3jfytzaxHRC7aCaszuKGM7eR40/eqqz
SM5CpCBhQV8X9q/UuldJ7Y52oRznBGTIhbq1utkDtZYT95YzJd8BjLWPs7uOjrdxajiqiXlAozqM
pGxdW4nvbLDFz9Zwp4bgp1SSH4lUHEdw2dQLgHrVH2Ehda5Vgg57HnUnMV7SxYycRI4rZy5EdOwr
zR/ka+dv+aHtTslUhQ04bMZWSp0oKioHi+e+2kX7yNBbx6iS2wKzXZ01u0ZGfGsZBLcpUBq+JT8l
eRVmFXNitj/I36XutZAEL+03nv/n9fFd+SUbiNba6JTqzuhLTgQsr9QF5jfQvLAvI3ho677yLIwz
U2qaz2lOgXsiLc/pfK+lD03/JIv6PsIzcRaqjCYLg87wJsYxutcDBd15+X7ZEABjogQlGrP+TXR4
PhVnrWxNG7QCe2iA+WGrjMqWPqm3mlMAYErehn4sC6I10VfkzFVEqiyrRqSoOcAwQb8wHNs5GMZP
f2KDbcMiRCe6zdfU+nTs4rgDiFUkUV8GDpM6SJh0rTf2QjejOrttnAuiAHYvH03JWSR3bzpYMu1M
BhxYkvWeDJ7asViC66dad5RnEdxdGcDFG6cadyVZfTB22pfEfisI2WPd5ThpqihZWRWHirKCr2ho
Kh9Xj3FRV8hJUE0wXisjfKiU8KSb0V2vf2+Rulw/26peXAjj4upc6eNszpFW0tlRw6ALbyJ67FGi
vC5mZdwAhvFCDveKaa2QcRjgy8gEAKuu3QIE/UtPzANNhwZMQdPXKG42TWmj8FSmIIiU/cgasH8m
647UtyLMOibug9Zc/BxOa/JMl8cU4zKoPDcHrCuBGKnYGo69YQitsSdqXou+MqdBwzjrYQTKYYyq
bg36aDR7sBPnwDS+/pVXbf/FqbhHHoIEN5tkgpmO8tNiPhQo/db+34ngYpKiXfS2oQhM62lx5v5Y
St+yP4p7Lo7BBSSZXipdy9aeO6N21aT0JkP2sNEjcGOiS+GCENOaa9ov6D5g1c+VTX2TEeCtmW8T
Bjauf7R1a38+EZ+qdHM/6BGLd/p9/o24gFvfDk7npMSRvc7FqoF3XaBAEfhchXRECQlThLByKwv1
8ZvRDP5OBGc4hr6VZvudBSd/s0zPrp8jXTQXKjoGZzTkzp7kiKLpPyk/dBnLeIVj14I3s+74L+6G
MwVDgV1PiyisazEBH5oRueq+BlPA2jPq7vpXE9lBlR35Iqa3lagYQzZ2BSjb4B1c9qbYWjvkKMC3
yPz+VWR6VqDwf7G8H9geQ72as4phnhzkzwr4TJpX5UG5UU0netU3oWNtK5cGmUuOI0Cyzcds3z//
rT5yVqNKe+Pf2nWRuVm91aif1QJ9XK91XNwjZzXKXMecvgnLNLqg5caa8V23q+5Cj7XqzWNSu4uf
B9lGBOPO/uwVT8LvsCW6haKsgpBHI7mbRJNrd7FfJSdVl11w23qj/v26CgnMFr/JZoVAYqEUle0s
0jeD8SnvTWeuyWbRRMzgK3gbv6gOv9FWakVJpgL7m9kh3ERu8knx+g3dV8+Nj5Gy58qXA9WtH7Mf
xi0NRIq7mpae75NfdUOKr9qRgnc5p9RJwm+VgYVy2Z2bI1les3hXZqKgQCSRMzd2kapjV+NtNh49
zX7LSCJONeMA8iS38pF7usvX2GMVs0D0Qt57bFf0iF95a+d8mAA7CugbRUpcrNZvkkJ+S5HxoiPX
OHH4RpPxnzBsjzlwsIok/rTM1FOp6ZlD4mWl4SZa7Fi1BTo3iihYO8kAMUyl+AW0EK7c667RDD4Q
VJwit+6GogaST8fovSLqxnL/qFllYNLxW2NhYZ9YsmNgC3SnkPJTg+F/EhZOapHXisR3WtE5tlE4
vZQFWvtVX+pPZdVvyi70ZxDVt3rnyykWwmQLqHTKZmnafV+0d7Ey1U6hh05YG77SfqFjtLfDWDC/
t36Htm0DK1xT0I791b4adhhizhq/ONuxXRCGra4CjE/Yff44u8WexlkOpyugN1IXvUc+RZKtlt6G
GqZWPzdNkKW3zfzVpLt4fLv+7n/jqM4iOUe11Fo5jSwNsbc9kOUYj0nxbLyzjdNAEaRVou/I+Smr
JW0VlyhkNMZT0bl6s8uz+ynZL9iMC59DU9DcFB6OWb0Lv9g2sQwaBcwOMBQm7UeEF0ceFUDrDE/h
rchmr5vQ85fk3FFSFHk+Syjllu1niSZOamCUEDhdYRvurl+aSBLnlGwjGnI6otOp04OcF0CYC0rM
QQ2KIIr5jak+H4nd58X3S2U7ncuF6f2BuJj39MpjFURB6vaB/qDcgsTEBXYrIpoQq4w3wuewHqn9
FM/3DMHyabdjhfaMqvoR7Z0cVBtkG2lvujYG+rQjpmtYe4wRhEiAhs+24ZmirEFl+v/Rgp5/AzfA
lEk68ItbpA3DrPlWR09ERhtMUb8NmGIYC1Bqh6qPIWKUuH+UHWmBo5f7iZE4bZikwTJoN0qsvmFU
x6FL6pXhoQytoMawX0QHT8lNx1y60JV1wDLrxSYhn/K5+UebYndOKg9T1weyoCKWqw4l6ufrarQe
3OimYsoyKgI23y5NRlIZaYY0vfTr2VmAQ44rHrbSDw17N4+9xyhp0zu5FGI1rz/MC8mcBisTafKm
Bfjb/NCB0h6Qdhv5vg/YtlkaiFbsVp/LhTBOi01FKfp+QsDf574F/mWzcMbGbyzB51ytsJzF8I1S
LZ6zVJXRKLW68mVpGkfWs8gZ7GlbLN/Uofeu39764/hZ0OHx82oLm72jCfa1OX+zW8M1U8Pt0m5z
XYogENXYt72wAHNn0yqDW/LSf2LDbbO93URu1N6GvRsR0fKoKKvQOBPaG7o0JCWkYZPdmw7v7Gun
fqN2aI05oP5zhz2Llwgo3B0aDKDgchm7kPpy/dC/yawNnfEdyMSwOI3JldBi8/SI+vfavnX0GwAr
h65+7D2VUXf/aBLBZa6qKDhV/iOQr/BXE0FxnZGTT0O1wZDJY6yRm6R6BYK14EJFZ+NL+akxtLmB
WqtHM4Dbx9sqiH3LWx7Q2ADB9sb2ZoHEdUU9n40LnqRFhRMp4US09LEwj5lROdMgSupXFnZZ6HSW
woVOVrwozWLC1bPuwYQgrcI6Fdbf7oSIfetP4iyJi5gGfSKGGmKuzQifazvaFq22yeZvshLvLLN2
qqTxQ+0bIRJWTWP4gzF8AkS3I1n6rpe+EiV7MunXOGu/XFda9jY+Oqrzz+Jiq0ptM32WoLNLPDi1
ClDsWg9yO3HCJndHrfuz2Oosj7MMUxbFJk1QUGaxleGm+2HbAOUCBFhBSB3hV2f3d+14nGmQ5xqp
eAfrOgThprsDoFjioiWrb9TPjYuU5SUVpYoiveV8lFXjohsV5a5hCiT60g9gf/6jZ/8zuOCpzEM0
bJQR2KjeVKPZG+FNLsRZQILVd/87I+wvqYXOnSZSadvPQwV3oTuYR3EMM/LAseIoqggUhxnHjzd1
PhRnPKuy60oUMNgCCt3m+26bH6JtshcWvUTJEvv/C9dUVk3YlTOiF+AuytmuLcH3YG2xUuEDfKLV
3gbbzU3RCtS6Uvw8HD9i2hQgk5paqCGQQwryVOZuKto7IIIPaHIGs87MVgFFIVtNjU/EBx34Jrcd
a9+6C4qIITgY802zbXxzwxav+md7WwYMU7bxpH2DCeXl7bplWY/Wzmkpz/mVVAVIWE3c6Oyi2Xab
oXRh+9E3SEeVWZQjrrvCn1/Y5MwrjBg1dQMVmgnTX/LXOswcaXKFuc3qRWqqRgxFM22N378xtGxg
/4GSqfV1ttWHNiW7MAtFhWD2az88hgsxnJW0C7uxQRyF6g8a25FlbIZGebp+PSIRnGWMGzWrsIjK
ajwUL+B5EVXs1u//4hCc7aDEbKYcJDzv6POaqzggnTqyOl0ZzFtDMHAouhjOfMRNnI89w8PIes3X
ZOoq6PQ2tmiAe9Vdns/EN08iQJ/EVYvlnqoHdL/RP/ZDtyu06SUkr3liSoJUmn2iK3rA906yUbf6
OVGAdq0HvXk/99vc8C3lrYzBcle71zVi1YBcnI0zIMtSI3Mu2RIDWMIsb5Q2Sxu50uCN3Q4re44l
GltaQSGAd7mQyEVfkwrrQVmKBZzkb/Ln1mXFTePTAspDNLc9xY98RURqtGooLmRyhgIE3dTOOwQg
Vgh2jBRUjpUd2IAfjMfUu/5B1/dfLmQxpb3wNUohAeC9gFJqx3lff2N5cgjuhSiQXzRn8Dt/8Yt9
dRSt7q9P/lzI5cxH1VZjIVkgsJkxfNvepvvmRt/0u/KucP93CBN2hQbo6RUMTps8NYepLR1KxWg5
xDIAaKYo8YuS+kMUHzWqChT0N/pyFsbdXYZhp34eYeTZzj6b9Sk3+UPoxcC9NvcNllXnbf58/Q7X
1eUskrtC1HDSRpZReyTyZk5vFrKLUIMXjUuvW6+zFO7CRjLmdjQjgy2qT7X1uWkDVQmuH2T9dZ9F
cPZ+qlSSUB0Tliy+At4HiJLBH7cRLYqKvhdn9OUojZSwxZMe6EaaF5coXpHegr1FYBlXv5guE9uS
bfh1PqKSi6IsuhRFvn52JeLrwOPIBC7lN4WuswzOIDZJhHVVhubUNiCCWjxmn/InYze49sMAnQPD
TkAfiUDs6he8OBlnFMucVGTS8XhrQNejzIVZELqJk0/X1WHdO1+I4d6S1UzUDBvCULvfl/LBvhwf
24DAO9ueJJD27hc/OLILadwzsrXRIHkOBZfsxSOZicKshnKM5i1Nvy2jZ4QjhyS7NTTphuTaTbYA
6874OurRrbXEuSNJo6PY7aajXyopChJJuRlK8CG2xT+6AhANefG6Una0tt8SI3dmuw/apAJGtySa
qlx9RhflOq6wW9jGNHcM+TStb+TBL7TDPBwN/VUBkdZ4Zwk549YLLxcCOSW0+8Ui6oAWKwPnln0U
090BuDMacFEY84nopta172dxl4cfj4eMqkUMMwG0S6PunTl/yaLGTSOBOfqN/p0FcfpnKGlUS7OE
Qbab1md4dhZ8YofshIEP/Vkd4EL/2LEvPPHYz2pV2AiopwCk0UESoNjhNdsxsBwD0WgvnDFb15Oz
7eDMLZ0rmoD+FH4DzFzlCeiJbrVNHoFq82YeF2BfYLLSBfoFQMQ3olRaZBs5G4zmgzSWXQuE9eXL
2HideQD6v8B8sOu59qDZ+S8+6FwaBWhJ8aCp5bb/gK/6iOYFNlU840t6GA+6K9+IXIvgWHxfp22q
mEQxeo5xiYL8d6nCfqh//Vir4f1ZTUzudbdLERfNCO0veqDGH+PFL/udVn6hQvVfLUPoICrXZAMs
Nu/Z/MX3C2lt5SREYUXa5rY/NrNnYaCADmhVw+ZPQYeFaUvEbLj+BX8K5bMXpcf6LsGelNc0u7JY
nGHx1ejt+icUyeA+YV5RzVAzjL4w/LI4flSb/C4Sbm3+xnycj8KZxSWS9GpJEca/Ty55FN11edd6
/27pCwno1l/zWRrnk9uuLsE6j6KeYT6aFjqIh36+tdU77Fhq+RYMANe/4W+M/lkeZxypmXZpWmHY
pfNMp70tgnSDIHfP0NEJAKlFCcN72eLjaz7LY5d6oY1xXZbhOGGCwGztDnwTGI4YbTTXR6csZsdW
28Tpx5cwLD+bteJqY/hIhq8pFgqiKqKg3aidOJ/9ZEDKXbyB2nc/LcVWU540sw1QrHRUWw9gkASf
SXQrnFG37Yhm8I/I+Xd6AADeTbp7Z5nbCm6D6dK1r8PZ8qivi9zAQA6aBIMXb0dMBMQu/ZRsY2+8
iQTzmevd858OH+QXv96FUTVNDywIgu756KMtuHknKPfllw618g5Lm4o7nd4x346dEogKvutDgRfi
Oecxhx1g4weoHlsVXXasatOgfsgotLtN/Bj6lfdHn/e/kYBl864kAYZow+gaWCSqeLU7vDJHwqqU
1DMF5om9nI93+V9hwLf69etOhQJMVHCQeH2yzYzFGUWQTb95u2cJnAGcxwJ1rxahRnLo/cWLXOUG
kP9IF5bPcPZuL9JO9veunYizhGYTAdkogyfW0ZgDcAnKvWTHwqhq8wcQxMj2fyoHsAR+/Xokaqye
or3hKY/2XbhhjGhz4hRbph3DpjqKHsN6JeNCIGcISa3NtUFQk5r3/1ka3bbfmSZSseavu+TzxXFG
cLEVteozmBN7ue+XvTQdTP9Aiheavkq97E7t3XXFX/eUZ3mc+arjelDyHoPYg73Twq0VbkYRhPN6
PHMWwdmScRxUrAbCcqnWRqX3iXoXFT+GOHEUkRqKJHFmo0qtAcxFCM7G/lsYYQxtG5v3iS47MsCO
/u67cfaiK2IUpLD55iX6dw3kfLP6z1w/Xpfxm/ji55fjUZxqaajt1mLV9yrfgvLsh9SVj9aEnRBl
tsE8hHGCqnNz0pxQlPJlo3WaRhadVGCM7ffnceGXAa04Wy1G2z15H+5BsHC0vPqLjrctb3tnui9c
UfdSKJGzJsTAMEjDsPpkRivn5UdlK7nqqfYQ2QfNEZRNogob04wr9uvdnl6cMS7rspUYSoltPyzV
tkhGZ4xOrfl10Z6X/Nv1exUJ4+wJ5j+rrEU47gHsCSx2vqzuBwyEJONDON+26t+98Pd65sXRsprW
cZuheJh2B0L3C9lbIkjsddyqs4V8L2JdyJhtazSSFpsjx9bvdkBO24JsGhMv2o4+6KcBUNyqL2+p
Z1eOsNct8nV8OwzMb8UMENX/tngyL96DSQfugBUnkh+iwWTB7fFEWFpKtD7TAXSy1Nupe0hH2dHz
GOClxDHy7WgJDI3AphHOeup2DL5fG69Pme+nwW3bPaHbODp1/ct1rRQEJYQznnlaK9Q2kQzmZuUq
6gxAHdFqosDZfMg3y7aP6xl1K8u6T+Jdqm8HEWLPenn+rIp8emmbw5ChQ4a11QmoXoUR5F3sNRLA
OArd0TF2TZfuRz7QHwoyqZnW2F/E4EtJPWtEY2tYNte/qsiG892zVCvkKWe0fSxuZ5FR7QJHFSUm
NnsqQpgUKAuPkqCOQKlJTApEbWN022jYy8aEwU3iFrHs5rWIGXM99/npn3gCLa3DeH5uAywRrCem
9jlpN6V9R8y9Eb7N4MIZP//lt+QMZy1FfWqwuiemC7bdI4M3Y5h4xNGesSnvCaQJHgS/mdTOXT5r
NaQltqN13wzzPpsOKq6NPNWACrU+D8qGhDctiEnSBzoLDiu6Si4wW4qxMRuKUS29t4EGnaV7fcw8
MGw7MY3uBlW0w87+3hUPqHJ2pkiomugpuHiS4bHrXBDLumqKgax7wVdl0fk1OZyZUYAe+y8cH5u9
yn3itxvLwzSUujGC7ilzhbA8qwcDITT+KaZCeAwv2g9t1rJ5XUlPHZJRrzZ3DWiTo++Ck4kEcTem
m7E1Z9n870sv7jMvTZ3ptXq27jF07hW31KWda79kotX5VYd0cUDu5to0m4heI77GCr3TVc5ifoqx
4qE+KoVflafrpxQdkru+BZYyGTqEpEuz64Z7PXkYZQzNCXzRO6vaBy25OBMXXstocYxZiaZ1V41O
B79H8MzKZdhnRvYtnag7NVioSYxTVxnfZJp8ssrypcdOvdXGt1NC78riIZI13aFK4dSlHICC3B+z
9KTWFCMT9qbSUn/JgTdkNYZTSZIX2/KNunQbU+mBXmg7pmyB3LBE4alPbysM0Q1VdOiN5QbcRCKA
sfUQ5nxcvqqMzSCtMSjiJzY8nJ8A2AoSE+swuYqb3FQbYUbLAugrn5cvMRspBf0pYyQqgeyPaTDU
OyJvObHVoDiwBL3E9fz54nRcOL9UWVhOM1oByniPHilZHhrtWMjHZX7Vs1s5VhwN/bJ+/KP1tQu5
XKFg0btEmnSY0NYHuv5h3PfoXaV+ckcqZ3hN/pnBEFdHjrmbjjRIX//qofCzYF0oz2qvYUxg7Bo3
69/mYRMrXgzGzOty1gOMi1NyFYNQXgoJ9STMLB6ngIIBD4tC2EdA1yCIhTuIQmmckRvrRVOakrWj
oTdYnkUL0gmD1kO2/Wx7+qfrhxOYNpMzbZjgb2jboSRsGYnbFtOuz2/I0Lpm+LnsC/QNFpGuil4G
Z9+IEo1pHOElNnm2L9vxSCjdGga9laqvuaQcZTnx+6lkpeYvajNuZFm0iyE0Bpzti422AT41Gw41
vGKngW9cP2mfyu+L2+5UX9r9GSLvWYMsrhxZtYTKBkug2J2imeYbL/ptfhiQtM1bITOoSIV4nq3R
MLVwkRA1DmiD1vt6k7sGKgqDD46qLXZ3r6vQahx1cTh24RepKU2AXV/XqCV02DIrd3aRBVQ7SaVb
VqLdttVw+EIUZ2/yPqmxkIF2EJm+YlrJrZbXyHoklUdxxuJLOLSCs63mUxcCuXh46SRkozJyw6F3
lGGTm09LInoQIhmceckKa6gGCjKbCbg8jIkKY1yoAMm7CVk9mv875Z4IS06CV2hxVibWW+wDRKy6
Bnh+ZrHBCPXMZoWAYnwSWWqhQnJWBvvFQIhKIa3VAZuMxjzyilR3GasOZpJdU2DUBCGUxZmYdpiS
WqkxnVQow8nOxxu5/NJn6ZakIq7r35gSTdYU7P/aBp+gTQrQr5cIlabOm/8hgJ8esIqU7uwNVsmw
eSAs3K3f21kep5CqDBQkiaIAW+uO+Z2N207b8DBngLwuvcgXbcetb84YZ3mccnbgwJCNDqYSiH20
PxgYHDJ3fbFdtC+q8pSHG2sUxmrsDB9jp7NMTjctqpV9ymS2vhowaH22Dp+j2MVmsaoHaScJ4pj1
F3gWyKnngIg0iQEZ643l21DsWsxqdgJIsXUjeRbBqWTcA+hLStHhkNtvyhS5Rlf47fi5o5ND8s69
bpFFH5Dzb2zFQjYzhBDG+GRET1IiOMy6Gf55GB4PojRMFdQ4uKBsF2+VbbfVkVrKW9EkyPozPovh
WmzFYimZZgLCKFUeOi1z2hk1T6ACLNLm+vcSXA6P+2BnYaMkGjyYtCwvermAusiqUNLKPGpitxaj
UgKBopNxfqy1lYVKOeLmjnp64VjWbWLubdRur59LZJ14hIeEaHZIWWNo+MJIDodnUmA7ewFCAbuv
GbzXImcm+pScvVAmqevAGI1YGfOnQGHAzJe6hVzVIWAecqNtftffLPfRXlQ0/o2POWsLZzWW0Ir6
nu2hNN6C/jKbwQ4PfSBtQMUR2AKLIXhh/C4qlaWYZkBF8WLloe5eOtFapOjvc+ZCtaJObwqYi0G+
pfZxzh6ua4bA4vE8Ijrpxj4B7xSSC2PTzea2sXQ3Gl6uSxEoA88mokRNPrVGjLAXVny8o+pjrB6M
9C7tRDUvgVvkCfu0tDOX3MKCJxuf1NzCQy9+wxCVCn/cCqEH2PO84qB4RmMUoerIZinavOnhooB6
LbnLqfXitwYDcbZHO8FDZtd9TSBnL2pTbSSrgzp0hDht+iMtP1mA8GpPqhEof4T6f3b5PMkxYPOs
ZQQxIWa7kYDqyqaupn0xNAJTIToTZynKRZFsojHqDgWt+O/GcKNazti7rf0whae/U0TONmiFUrSz
hY6SYVaO1QVVezPrg6fOD6SUBM5XYNv5tc25U41OYbuoMhK7OfrRVJ0z1W/d356JMxG2VSgRcKHR
TdIC0gVJg+5Y9UQ1rNe2k3/9+wnMhc4FFDQsZJsOMBdlF/RA4MNovOg4gs/GE4KoZJGbkIERFc02
Rxkew2Zm/Kb9YeLz003wGwUdxoIK8ChgWWfDUFCTO52iMq7uWWqcbIZE8HLXl4POr4lHB0qk0CyV
DIPdrZ/cM8wC8xT7+aaWMOJlOQl2M9R7SE0eRNGT4M4MzmZ042hRlCFBx6s72vLFtNwyEwyxCbyU
wf7/IvMv6iWbFmYp6sECS56VOAii/7mueoJYk28uJK2STSkD5JvjndxnTq1jzjD0J8Mtw7tOubEX
ga6LFJH9/8Wh7ERL+5Zxv6bW46ztO+0uiawgSYbt9YN9dI7MvNmwcBr4ElVeMWbLkIbBJjK63PEm
01MAHk2HCfiMJEOtPBZlqqviYLpVSyOWYRIumM4Umz0vWfbSKFZcwDU7SoltmjE70Xnajnr85frx
VkZMcL4LgcxlX3xHRSpH2kezDJds30UvUP29dc9yYzAPtzskx0Hzv+9R/iqSU/moadD6ioHcWc3o
W07aQyXPu9JaAj2ZA6n6HuvZ0/VTflSWXyVyLyDVlGyZtUn2zHq3LIcxvh1it1YFUkR3x576xaeM
jIK0uWTJnp1+1THxkQzOUN4U41YW26uP43G/nohT/6gchzwFLJZndmgZ1BnGTbL7fJQAKD5gE8dy
1dm6ywA7ZgIr/frHXEF4YbIBpq/hVYAZkHMzid1jkXgA7Ka2wYwLVpXMoHXpV8mvsOWOWPuH5uSY
/W02WOdUwPfRu8WTaIeEfctfQ61ffgMPthJl6ZRlrS17PZncVq8dKn2rbBF41sfg51cp3Gsc28jM
amJCU836raprrD0BySb5YsjpscilH6Nu/M8RPyQSFX0KwEACXZTTIbYpqmgV3kY+hV4lnwrUgdEC
FFzh6nu4kMJpTyPnGEVscYOFftLJd83C1MInKn+/rigrud6vh2EP5uJBmNMAJh95wYOwOqfr594x
WlBVTtUxWbCDWCy6O8lzMNHHVJnvpOFpRLFC8BtER+XiL8seRr0dYL+NY3GIb/vG0faS07rhDr49
PqSlk91qhzhyROmHSDD3SnpQJ6SJjG9Mm9bJ5ldtxoRE4SSDf/2Eqy/hfJf8nI9Zpgm4yTXoaFY6
UwlkvHhy6CSKkATH4cd3xlrNx6XDd2yXY6NFTlgGU1m6qvZ4/TgipeFHd6JYC4dSwQvo++y+6hp0
u+etksv7qDKOOeYy6AhWkgUYnKaxN0otSIWlzfcZjw/W5eKbch5qDtvEDGWwW6mt1vuZnedOFVY7
U+s3haoFCbihKMkds4zcqqdu20cHE732Ypx+jEZ0SgEjVKXKIRoBD5cuN2XZm/9H2nXtyK1j2y8S
QEqiwqtSpc7t7rb9Ijgq56yvv4t9MK4yrSnO9XkzYKB3kdqJO6zlt2H+056K46RNb2kCzDhCgIg5
vM5x8jDkJZoH9C2ObHdW1SBS9Rvsce+IFj1GKQA2SyWYovk4LLLIuJH4/maj79h5FzaqRXGjJhTq
0/nWUT1qAchygvS+fOtAAoShMPSE+eS/bFP9vahw7YoFR0eTsk+MEHIJeNfNNt1XyAYApDftppS6
ijm8dGV70tP6ztC6/ZKhGzGyQ0Ost6wpnarqHLSYvMgu97UBnHGidvsVID+FMgY1+aKZWdAARX0M
Z8wC55kzKv33HFTDSh86i2KAiTo5Fb3hz+BnnOdyX6qpM6Ezpi6TE+Wpq+qrq2C8omTaHSubzysl
/hw2iYNdIMcYkdkO2WOaRR/6bnDUkEqyzo2SIP8sBiB2NKSfQMX63XXSXC00dF8J9k6i/fAIvFm3
8/jGUQH4MlDy7CRWx//eH59DIzzk2KaFHe7f5WmmOaV1Yq5oNKUPBVqtmdv6K1A2VSf1J0fWIPnz
uYDjXYgTsk5bG5SQUo14Vqw+sYY4BYAWo7X2Ta1/JlPoKm31iUxE8hKimwH9Qq5wreA8aoaZp9e8
w9scGWa7sHzfv7csqJ/f4bzgu+7d2u0kxfg/H2G/n1hIQfOhz5V0RQoa2oNfavmeZM1B8hH5rV37
iKJNDQlTRwu3aj6XBzNYT+EN36kdkMZjmsWVSNsMPJqGZ5FqUsMWh1jNOG+TNrVWj9W3CbbEM7+Z
PUPfhS0emPoDHTE2VPslSJYxAW18rABn33yW/IbNlPv8G8TgpzTMSPoKasvurV1mAtLDemh2pl8c
MFQe9G7mTeiBOYncf21e9a/Di+GwifouWRmuepjRGFAK10KnqJUCbW/7gYsDCoYShZ2uGzPkxAd7
cPobvuQDRh1A0d3yqR2sK/vXr1TyVcVOqTYu+UJyxPm8uqfWI9AOlFjm3DYfLxeHEm0hHiKbdpCx
xLeWfgJsk6OOpza976s7bfKt5uOayWqz2w/dC6GCceQWMw0QVnLT1z7SG+qkXntan8g3G12xeoeK
o/1vzymk2VMeDlO9QCQ5jofiaBx4J10/RX+Dxcq9y1kdhUy70has7wMH831ujs+x8U5sfsK4H+bY
ZLxL76P2f/qZszTuZS9yhqVrakpj5PVwCz8ZxuUx8I+Z6iylh0yN7ux8eMhW4ErhC9uG4RYW5j7b
L0OqPy5d9cRK6oNc5tMyZidsrUdg28Lwa93dNJp1Myqh24X2Lh7Ntyxa/Vmz7rWklbEMS+1KyM7N
dQFkBX9ncQB7awdnuUdp5xabnO58q0jdxbafAggpLyNhv1z4Pkuq48VXIqFcmtwdGnJosO7S0GBQ
FzQKUpnibUfzszjhAxm0Uu3ZHIin7jicSH0/78nDP8wV9ctwkm2yb+wacPU7yxNuUxtKwJc1OF54
W9zp4MkYasf4HsYonWJw08k880G5sWxZBOJJyZ96+B+xCOu/62GfkLGnLWKqds+PyU06/IDKVZAf
U0nm8M5ocE2WkCAVbW+Yq9UTr9XL06gD82hYncZ8o63tA8PqKbV/9nntVsBb6nJ0wXsF2zdqVDlp
0u/CIT3QJXomCxrxNT0sZfqc6jEgRy03WtpTw6qbplk+NkP5GQjEd1Mz7rO5ClZVAXq+eWiwJKJM
9XdLRWnVIIpnl4WHsp2rIFe2MuTDw88MlqZosg7q+xbPtXMLAUhBDUSxFnzaqKlfdWUO8nV29Kbb
q3F9avTUmYHd3QFZlwDgP/VH7GFHy2EILZfUJmAHdHeeSUC7r2V5Vw9BT+wDncAp0k1f1h6TxQtL
nFS6jL6dbZ01Q8jz2rXLyrSHZiCNxAC4RSSN5c3X8C+FB1Hx75qnZomhlw387Yqdw3E2AMdGn9eF
gWpBVoOSGJdGhMDF4iYLcRqUhLr8Q7JGQdnMTk20nwNRjr0JvDbwWU5TiiIVUHbKtNitzH4aunjf
h+mjbjc/rmcI27n7+W6FqKYkgxrqebi+l/+6HRglArS20JX5d2IEl2kurLYzMiLDmmZXW1+N8TEF
8JDR+02PWWJ3km3VyL6p4DQjVWmjlcTIntcHmngsvp+W0yBDBt2MBDrRsIjKsY7FRsmqLdESFzyh
szG/v6sxbg4c+uZnXEm84zul3h+WeyFJ/E6TYfclDwKsbF+ZBtSsEnijxSdWsxc2dK8o8e7MrPEK
DaEaoyDrYt2pxeQ1MHLQhT0pZvt90qtAn5KfFsDDelIcq3Vy43p1SZoG0zQ5Szc6HRC/FuT3SeRH
3XRn4JW9FJOrR0tgqf0tifJdWKuPZJicuu8DLKx/6cfB7xv08grmq1G8X4rmzqDKEy3LoFTHIKni
h2mF62gTlJCTuyYp0ZwdfGORAbFtfnRmMmIQy2LsvRp1kcrMACnVFb5hy3rXiA5V8QXv+Tn6fl2X
t4taF2IEf7RYyUJBQML3GvjgQ4EJxDAoMMXMGZZky28bewYIxwaaVipoTjRLxHo1C9A5agPF2Ej3
tCQotnpz1AIx+MYwbhRAVpT70D6EUoTFzafDhcIJFrt0QxRaWke8sX+s2TFeH0vTv36RMusRbFQ1
1dSqF0RhUwO5wmm1XowRoFHh4lBsNl6Xtf3RLs4jZDVNMizAZIMBtd7o9QcDWA46sqjwHp9NChMp
uTxx8wWgLqORVYhYVhy7Yeqbw5eq+CA5kUyIkMRQbJyl6KyDMC1/X8LU8AyK/BmsQrMzeO0XDauY
7EGXAR9sh7DzTZpCEtGScgEDfcubqNkpsbK3SgVj0qR4jNancs1Plp3dmxP9oc6ocVGsaVakBrMR
WIisZB8ptaQYs10H0jXz3QmrRHzlGtlglQN5fy8RNzyWSP/DHTg/Ahtlr/wLEE8fOC5y9SbFV9mM
nheShcyBFvACfQgjKbrkvp9sp8KORbYuu1Ur9opC94kSv5QdODRItqviyFuz1UeC5FFcmQ7WYs7j
NIMMeVY6gKdbj9dVZNvAzhfDNejCHxbtqMRViuBO4um2b4xAi5Qfow5Mny4Owq57vi5u+1V+cR1C
kMq6IVypylbPpI61oyDZK/wGi5Cza2kuLA8fQVZ7fF/C/zMwns8o+CkdVSMVSGD/FAFVUIoCQgiN
aIcT33eHyB136RFwGRJ3sm17Z6mC6+qNOSyBCY5G1GLeNaWFUnTr6XntS250s7hycaOC1+paYzJr
iqd3wkEV8mO07tqo9uPimej7gn0OATGeeBKhm2H0LFQcNV71EkJBm+oxZw1CoMOoLtylozz1QNa1
gB6s+dgoPEikbtY7L6QK7qxOtBquBdU//dHaFfv5lLnarrtJgQT6P4BxbJ4RiYKGtzqxTEO42MYa
inwxgJgJQOYnI3fsgPe+494BRZQ7HOKTugd0jBRob1vsrwxFTP8JWcNoplj9ouqNrb1QUjklFmqj
XjLoJ5PD///C8kOSkDCusbRTh0eN3GEz0knqg9FJxGz6v3MmRATjA5xqQ5oalDcxstGqxAKNPjyP
VnqzVMNdFqMdq8ep12RSKK1NZbkQLNhfg+6CoibYtooPKBagRkEOJaoTkRv7/0N7C5f1h4u5ECbo
ikLqOY6nEm8z+660S6dvXsfyy3X133QoZxkiKE6N1p1hzgXzmsmztGfskQ7j63URPBhdOcZ7onmh
Ez2AMxVGkR3ri/lc0QWw3JOMg2RTxkWyKgTEAqtidVJjwHSkoIvPcnfNn7P8e7lmX9H2TN1Yf0ga
t2rDfQocWvT1wKzwUlvlw/WjbqcEF79DiHyswkjEYmEVOD20Af0e3anuP+vH2hA02DmM97mPV+Fh
OskC0vZAzYVowfRysyhYioVSr1pB94piSGEhFhn0tsDS9twWXt7gYR+aD01Y74uicnp89TUynIIw
X5vz3VBZD+NUH9s838+Z5Sf29KyUn8b1i53okgxhU+0ufqxgwGGzknIGX45H++OSPWhN5tBMuszL
XfcfmnchRbDWdBmLuqkMIMPFrhYMO8VfHoBziJYOOlmykLnpGi6EidaqLiyy+f33SPT5ToJtArXn
H5C9+JF+kmia5GzimmlX9kQ3FTiHyTUdrmXJY7IzdzmW+mRPwQ38wt+eguKOaajkijLOeHimB4Bz
8VU0GJlfYPS+2XEKTLTJTtVHvmjCUy3ptgf/TFc+oyUk/hXVsi6mQEmIhspXQi1gaBZQ+0ODocbO
sJ1wNf0mW956NPqdLIKFqcjBLB0onoM3FSVCUO+2k+k2SSuBg9pOPc9f3RLe5K0CwnKlKpnXgloe
azfFTj2Ubwxsriv67Ppp+CprmW4m1xcSBVeXxZbeJTny/WUAm+otusCOku8MM3WSRIYJLDFTS3Bn
RVlaM5lhQLFqOIvxTIY0UPPKk+iyTIzgurS+AgHSgJWHzu9eGWjIKtd200BxdYd80wPwSD3J7If/
yWs6JTggatd5QXoEpSp6pmx1enV02ro6FMy5fjjZ5xJ8UGW1JjEanE3vVNfqAqMLXX0u3dXyzVrS
yZbdo+CC7MrGLluBtSizP6T1s8K8WHu7fpztd89Z/cSZydSqOloP2GDmRSgzSJ7AA4qHD9Bgej/6
DppIL9/Re+NJIlbiXf8gqyNZlscEE+7zt9FjQR6AedsDaABo//6Hx51MGv//i5SlYslcGybSvNaj
wXro3DgwPO2xOXBVlEFwytyrOKYzTXGdpHwlVd8t/ng/exgtRKxSXouPA8Z1OLGh7emnGtCA1UmK
VyAJJLbgT0oTL/W0e3fuHFALz5GABxLu02UnleinLbiTNtcXcNMBGqHQOt+eflprFwy0DK7risTi
bMGb5NlSgm0aVmBPrcNrv/NH8A2U3ZMxStK9d3L7P70IHo8WwVA/5pl/15NkbJVYj7AaaFeWm63d
nsa2Hw62ryT2Lp3Hg2G+TaB3TRG06rS7z6vVyydyilYDb5RyPJnkW6zGjzW4qzNgHDR6sgM3yU7T
Q6CGvxrNctuM5o8+f+5b8qhbU9AsnW82GClbzaNSpo7Bw100YcN+yLwEI2XX73LbTZ4PKBhCFLFS
weAhTA0Lq1NS7kkxHZoYfblxleTw28pxFiVE0jw0h3+4jNVCfdLy8pia2m5OmUQ7tguyxlmOoO81
uFK7hfNDYjWsQszmxHT2y+B1HOF+L0sLt3OXszRB5WdiRBZGBLHqVN8qbD8RNai1RzPNHT18COdv
1z+X7A7/UH0NiTUHF41DDPCjoxcaStC1syRgy8QIwTOpiratFEzR6rnftz7L/Tn3r5/kvyRW54sT
4mbXjBEa5XzFN/hn7zLC6It1w/HgI7e6z3cyRyg7lBA89aoxRpNgF8hs9118VFYUZ4ZCUr+T2JO4
JQsSlG5awhEQPFWCnbfK65WbHlXq0v4pub/tEPbr/sQt2arS2pWG2EVrfvKASfdAdW5QYyIeGnUn
WZ9VZlXimmw11OsYqxDHMbe6p+IzBwqI97MfwahkyZvkU703LS/CszWbcx1NwMcmsYuGVF99X2SY
aTIRgpcwI9B8mdaI85SJ01qmu7YBaPUk6sB16kr8YPxXXBwkmzuSVSak5IfxsJ6i97hb72RbBDIx
gltIbaPrgeUHisPW9my9cHoW6OGPONmn9NhHQaFLBl0kXu+PvdgimVLFwuO0Xdkey0w3CbsfShUT
94hcFobkqkXikv5Lu/Ks74K/iNMijEFPiFAM0jI9x7wQHnyGovgdjR0btDdDp/tDqO/HGsCFtowd
RqYvgvco4XBTO8EmcKVWTvd5ncCzQyXawnXuiraIa7N6pE9p0YI/ucr9pvs495KvJvv7QjZjWaOl
gmsJX81WQMAU3Q9D8XTdLUmuSVyEZPVg2TREkQRki56m0N3YVO5gyritt09iYssJ+xXoyotfo2ky
VnDew4gc7Pp5SCXP/m2D+vX3xaqpNrPVzG18iTEYb8ogPKBjgLeBDIH9v3jVsxzxi+BVn4EBmEO0
LhiEBicKbzHZLUJg5skLzpJre/85F+6oaFBpwUsEyYqmPhRmcWfU+7/5/ucDab87vLXoaBgWWM5H
69Rbw8U3BmS9Se9fF7M9mWmc5fCTXpykt2wAo3HoJD6ir7sZB2sCxVaHeW59H93LKLa2F2Au5ImO
XMW4RGYh/DHVnYtg1dCc8/Ixdft+Py2HkOwzzLmYpxVLI0x31Hk3sRGJvBtPh395dMHZE73PFGNG
aZWPbSan9YQxmuFT50UPxt5+aE6pbAx226bPdy1kg6qprIux4q51+23Rno31LpbFSen3FLx7O6+U
VTyNXu97L9zxKQrtaTyNLkd+Jl9l6cx2/DofSfAfrZ1bSt9BTSMgXht3Wft5jd9I/ammKWLoXz18
fgl7Lw9c6Oqog9Bh5pjkndKgx7Mbi5/li0QpNg8EvF7dtrEVbpvCgSqipGaTxhwJIbljQbMzPvH1
7OzIyUuzw3AAMeEdlp5eZDe57cLOksU69dzVwLTmuZpxO/jJvtlhPeqQHTS3CuSFm82n/4UwwV+u
8C0K4UzgwMnoskMyHYr4JWyOIZE5mM30+kKS8DC2sXCnmBpHdUK1n/NIRsd2D6gMgOQngYwJeXv0
5UKa4DZrpbOYlqNGM5LZSfXkdsVivRWqvp1ScHKWAaKgoynpjnQfmlnJnVIDTQ2jD7rR7DRzlAyu
bl8zQBcZmGNMTSx6M6q3C5vBhLdmo6NoX9T4W4gdWGWsHEr+asrGPAsTXPm0Fn3YgMIQrnzy6Yfu
NjzUb+VeuY1fVzd7qIJyN9/Th/mBSqo7m2+1C8GCTy/jbAh7Dpda5W+Fqvh2H2jJj26RcgpvDltc
fF3hhBXrmxgEXYjys5eYN9bi6NG+zbB/gV2ogkN6qJXLSCDxCZvR/kKscL5OXZLRUmAs/MlWP5Re
dbsWzhSEwRKk+/QziAxnSd4kuVJdEFkaWTk2OjLMwQimBHVqw9Oz1kc5/PrZZHL4/1+41CIylolx
svVJucmX2Mnoa4SiUijJZmRihMin0LqbJ9pDQ9K9DgoeO/8x2EEtHfzcVpBfJqAL0Y/GtASELdJN
XnPH1hG2DbMDuQE2gix5kFi2iBWmoZQYkQZx1nhsQTVdQitSz3yqQBbnNZhq4v095aYEjuf1DyaR
K9ZFCjYtSpuiqRXSyrFKZWdrWAbojcAYtZMS9pJz8nD3x0vqbNpicYSB9KdtGrzW0kN/SEAzx3eq
aulCLFfna2KEIBEPZVnjfa96CfgGlpu6BsK7f/3iticOLo4ihAalnrNliOEeG3/4mQCw2vLWXXRb
3dp+cqB3/St/KliFo32Q4ofIjif4rVVJliXmr5O4/mCNt3Z5olLaCJkM/v8XlkwxCG7pBpzwLXNm
T3eHXeoBGfI2vU/fzNbhmMqZFUjudDu4/7I3JriPBdsoPRnBPYB5whHbkjE2gugTeR4AzJ3djzLK
ge2e2sU3FPyISbI4y3iVfQyMI0YV9ut+ROKe7UZ38oDO/0K+5tKikMzkBKcSJ/NamEsKIMx23aNP
GBXlpyQz/Qljozm2yxzJpcrkCSloGFvKjN6M7mnPPGMa72PUaQ7o8AbMXTQg6WK+zyXO9KZI4Tsk
31MsnKBkMnSRjqk0jjUz3c5vg+KwRyym+/GRwbXJULL/S9L7S4HERfgCrNVFWINUjztsDhQSPfbv
2WEVRPey6p5MfcSiyqAYvWH1eHy2qCNyPunUsw7NC/YlA3YEnBUmjrq9/nT9e0pinwg5ZhTFUGsL
h9nrnrLabfPEiUHSMUtSTZkYwceMVsEI8FNVDPNFwFQ4qqBvGdSbdpYEoO0X5tkGxZUaZWnZvIKz
HDiPDciPtb31qd2vDJzc7Q7I//5f9UIv5Ak+BrgVhDUmx9UtHkvjpEX78a8aoRciBLdCSDx0vcnQ
brUjl9b3k5n6uV45k37A9Nt1dZAqoeBO6qKK7CXBXACDefN3nvmk3LWnLqBHnZu2j51RTO38uxxd
HKcdO0UDOhAKzXqkOiuAcSLqhRyxI5a5L4kPEVcrQHlTZ2XI9eNoHYFS8IPdqfd8oK+9NR+yt+u3
KdF6kVEEIA+o4RBg+dYxIGpyX0++dQvGifIP1+VIoqu4UqFgG3aeJ0TwgR4nqrld7wKDT3Z1PAW5
kgaJm0SsnNQ10d8fGpNfPZUoYxofOCIiBD5HgSbRCZkpi2Qhi1FXjb3iPaWceo+bcuxFtzUfyXpn
8ZANZG2/o345e1NIUXTwpltWCB1Urec2/WjJ0hGZMgieIiwMmrE2wzAPntj5o6bf1qNn/FXD6+ws
RHKQpM6YuZRQBeyw6Xbp6rFHyN/hJ1xIEbxENbWaAXpI8B8wA+j5a3xvta8WqTOXVsU90vJPelgG
EUAf7bzuHLuvdhEUEhwpPmjcJa9RSUYiFsW0bE2KqenAvmR+ofWtNtxNien37I6MicwGJO5DLINZ
RhHTaAL92eQSF/UiJ/H/Q1yXBLKMQGLW4rxmucZDYXfId4rsIbN/miNxellwkcngB75IzE3FCg2r
Qb+t7o6j9VhlATUkhryt+BblO64UJITC02ZVU7PuARzsKb2bDqozJC/97II+Q/Jxto9yliPkGO2C
PCaLgK6b5s2uDyMfiHPghpPhpW/7ibMYwU90GUb59QgW1sfRXaXRu0ztvev+fFujzyIEV9Fj8GlV
OtRXCvC8m7Efa4mXx7dVArRKW3Jr/+XleRYmpBe9Rcu++qfHgq4GEHMIKiDgZosD0+cwEeme7JFd
G36+WyWaIftightJ4qlJ1xL1UDJ9MLrj0t/lWXD9KrdzeIsyZtqEYVdHqCVrod5GGI7jLST+8KRO
iLNgpcze9TsrkoJZbUetC3mCQcURG/Mufx+CDXedW95zaJnaX4Bs4OBZtO9lYHzbLfMLiYJ9DaSa
+7FHu88Asxu4HRT0idRv1M8C9iB7yG/a8oUswcbKsdKpYuKNUscvdvXJro8zZtxqVdYp2tSMCzmC
kYFpoe3XBrlGHfm6+WCV9xWThA2pZghWNlisL5QUfgkQAu/NReWp3A/eiu20yJNxKW96jYsDCVaW
F4WFYTV01xL1EfMFTk7/gjkC4/0XIgRrmhVjtWMDy/vzx/wDNhcCvXSrb53HARmMp+mrDPqH/70/
8sELeUIloJsTu8p1yEsrBeTiK/Law5B+rcxo36vHtpI8ISUqIU4st9rYVWOj6l7bAplvN8xBQp4k
zoI7gytHEseTdV0x1I6Pf/BaOh+jXfflifcmAZy0vy5LYkm24Cd6VtlrbQCfPcR7Z1xuepVhrvy5
ST/+OzmCd1gUcyxHXnSuMXQDHpYMtK2dm0RFCG7tD9dlSTRCnEE2EqpFC2+fq/RDr3xgGfJPzW2A
IEmAlykFQ5F9LcFJALUWtHsKiJwUdB6aEdCY2ewy5aEZfsxR0Jeuujw05mdVusIuO6foObK+G7Gx
zgt96UN8GD3i1wH9WvyIbhvPcDDr/VTegTfoNMvgsrdbiGejE8GjaLgwa+YDevrOOlKnBvgq6BG+
99hT0YGynP4AmUB9Kxt/fW9eXzMMfiMXaeJAbDAOashIJre+UfbcX/bgpyl8zD6/aACd9qpDuMeO
8WG8tUxHBowvPbbga8YEh45W/qxplENntp9o0TnEaOEMFkB0oEAe/pzI6OpWHmRM2c/D52o294md
uFODRup1Pb9uu2jK/n4bSqq2aqiAPT5t71Xtbp5e6LKjg8SarocMSoTMZS6Gyapr3HnZftTz1Rns
x+vH2B7O/aVMlAg+KGV1VeUjiiH5x95Tj6qLf3mG4iBd+dYd6sfEiyWzaRJFokRwR8zIlKWfkKS3
QeXzGRAALXiWZ2B+AZjhyF0Sl1OGqU72HHnJ1+sHvm63VERq0sBY2+UpckG1Ul/0aL6vwo/AfXOx
jsus9W5OKv+6QIneUnFhuwTy87yGKK/qj+0BLYFTeEjc5GA5/IjoeXilK8MWkOSDlAjeiTURmy2G
4bwxxTSB7lpFeDCnHyWIOUjrEfAGD9FT0+8T2VTYdvHwQp/EJMe2jLZT8JhciOKMRuzlBIXljPoa
kEGTYnZTQ3FhpjepPfkjReNzBnazpqXu0o5vU/E5ixLJLtXmU+riJwmOK62SRDEo4G8wxfXUkY9m
Z5oONRtUeRYnj6o3yQfnpi84Sk4LapnMVi3LEsFEBtrXUabn1CtHaz8CnKtlP8tkckqzceYkDQwg
dpipFZRLKhG9ody/Sebu5MJFJ52uDDW2UjzTWt0qPhj5DDw5j8aZN89OX5Xe9aNuuKff5AnRt2Vm
WyuFRj1De4yrY6e/XP/7Kvc+165S0GOqMUpHHZA79vPwpQP7M/gEncjJnjoXZJQ7+ghiQyDaTp84
lR2mrXvP/nD9J2xQKdq/nVFQ6JllVQ9eQ+Kl5CEcbthwZ2nHat6tqeqYdeQ0aeOAqVkiVXazgs5O
RZ8btM4BZdi7gCTRTJ/Q/RQfE6t11OTJVve15U3GPhl/LJ9rTCdel88/3LV7F2JtpBdDElHcu94G
I7g+MTBQSMKARIQIERKHE6NJmFFM/re7oV48nVReaclqG/yXXjmJuNelkWqxmIpewnTsUT82DhO4
5eTodJLvJXIRxlFutuUaYiVj+WzFL+0sUYiNdONSC3UhZg7LXPRRA58SGhwm/m4kmmOHz7Gaete/
vOwg/P8vXEhbhXnHOg0Wp/Ki7fdOtjcjEyD4jLXUWb4M8FEVKsGtZu/11dxfP8OmaumgSzYBy8KY
2EoqGNWqiYLDRmXYs8znw2RV+1hZJNAlm96Ws3JoFiOa/c4acHFV9pjpaQ/KHmhwBtiSY2w/Llie
XY27Rf8eygDDNzXgQprgEbTULjK7BI7PTB2lCNTRz8LbdZLkg1vJGTGYZlDb4sQjYrYSpmE+pDOg
uYzcq145T2i7t4NqNzrTw3iy3d5ffXrbviyYZgA+wd84hQvpgr8PM11JzBmHLO2dxu5VJdCmT9eV
Y9uhX8gQHPraGTlrawqO9tShzccyu4n1+2ne9d3N0h1ny6NJJrHerSz7t1sVPh6caRY1QLhHBRIs
Dq/6SxqAWKDY6d7sM9cePAVtT5nQTTNgJuF1T4uA3fV3U44zEhvZgk85BuoR8/kAegi98c30ORI7
ZqRQzr2VBY5NLTWIblPTpDb4lX+XqSWpHWO6FcDTAF+n39smcRXrpGqJJEBtjekT40KQ+rugvteN
sOQ4tOmhu1PuOVJY/1WdQM82+pw+tAimU/tS3v7NfsBvgoVbbaOunFIdtzodOUAZ3edfQWbjcN7K
GUztyz50+8CUvpo23ebFeQW/jB0sM8k4RQ8FiH6uGvu41yXT69siNFs1TZ2BS0II+nWu2F22Egoo
0sJZ6wc7lz2at20Pmmho0A4MHAu21xftRFYdSOGDRk/mvLikG/dMyR5Uuw5a3XKUOHW0uAfI6xBc
t/vt051FCyY457aur5yNq6l/MrLLRsl082Y0uDiacHvZHC2mHTaAPAOLkLKPNOBspk4Yv+TdA1BM
JPr/vk/4R15zFid2IUnaVYU2GNRbjRz8MKG3rgOob76EeGIZWoNdueFjzn6MWvhqp0BXTaunIYsw
DpZ6FOSZdta5mb24qKrsirGwnSmr/Y70LtXZ15BVL5P5MFHDVac2czhQeQOsVay5to4dGb5KkxtW
AC4iLv2ZRig3FdhMZfW+1bJH8Dl5+lTgddU6NI13zQzQwmQB1DPgnQmrjz0xD9Hce2ta+xoBofaw
Jk5RDoNDiPXC7Kpw4nEKJqXf//9VgA+5m8BdtxgVMVCMrjE7aynwidbsfkjp25S2/nURWz73UoQQ
wKyG5bpRzdSLsg4Q32VAeuYYVN9dF7OV1V6KEewIu+d9r6ZAjST0kdmpU+uHNbZdPQ2S5Rv+MSbf
rguUWI/YQjO7hKG3hpRKA4R5Ruv9Ei6SZsxm6DCJaduGzTH1+NVepFMaHbIQ3Ki4ug4QUs1xCveo
i7vW8vX6UTYN9UKO8ImQRLW9tSJtW9LhPsOkxzih1BRbhwmwDnOB4aNcWgPalol8ihkgcUT++fvZ
OiuZS1LisdNH6h34X92WE1lV4Xetspy5VrwsLwPsvDppbJzWUm29ub6pV/17mkcf6DzvMtV0hrQP
lInK9l237/3824TIgtl6IEPShHqzkh0m1v/oSvpakTJ3Zlq+Xr/7TTUyz7KEb7xExtrnnF2yJuUu
GZmnrvrhuojtGHMhQ/i+ealOg9rryO801antx7w/mrqbL0+J9TIad0Rzh+n/38RGfnU+lmCOYb6W
VjkjrHW2eapV9VQUzVcUviQZ3faXMg3Q6+gU+NRCckVBjKKmCp+L+zE0N1q96zEhziRn2XIthnkW
IiRWg62nahOh8vDO5hj8A+f+PzBMbavCWY5gErWB9ZtKQe3IvG984rKAQ8cv2GVjOzCq+ctJtnol
uz1Bz/tojg3GH546aBnA/FUdJ3M/qS8S9eO/+4/AbFFKTLh1dGOFPKAmfb2SAe5F31V3HDzOwCwF
QEk48UX52fZkbO1b0wbEOAsUFy5aS0VeGJXkvYednDCh7Lf7ed8FzaE+dsSRgrhxDbhyQnHlYpoA
hG0TBJ9sBoOjGsSdMxe3YfnBoJ+6rnZT2yNgNqTKjskWrDaV5uKsgnKm6qKN6O8gf7TuCvV5lv39
TR25+PuCUiZhWliajmLfODise0tBPLa6uf58XUe2pYAoS2MWKhTvb5uLSLfqC9VW7gUzhTnjcGrM
V9Y/paP378TwoHQhJl50cIqxij/ldx05UPR+M/aEYXaJW+Le7Q99sKmOARsNaDwihkc6ZmwxMjAz
xOsbpS+V/t1qdgmQXO1P1w/0Dp91TZJgwnjyJd1coSxZzOPtlM0AZph7p2BYo9eG1uMgVASjlSBI
fW2LJQDm0RFv4KBdKk8rFz/rrLfGSIJqzP6PtO9ajlxXtvwiRpAgQRKvdOVUpZJtSS+IltQCvXfg
189i34nT1dw14pl937btLICJ9LnWLUI/j7XWDae5Jwvl0VL4URkAzTo0zbYzxa+KpQ81afd0UPdF
bv0Yh+QrT5qXUPSPRWzcNxHwxLTYUdq8xRx7EyjiwSQg4ho1P2RdkIfZTagAEHiazsLq7i0+uDEk
+9k47nlqzmOROzqRTYZpXVID27BOyxuTDS4XCliAFPLS1t0DHduN0rHWpVGCPzx+jGPt0W57Ry/i
oGj61wHQ+jZJ37JQvrJs8k0j9JkKEKQ6clOW33V56WrAsGjrxu95+hbSZxVzd3TkL30ynJoo3OlK
drQYBU5V+a4k5YOwz1Oq7fs43qP2HfTKAwznitJcfQMXSrOIBDCOZdVpCCMSqb4qtlFyI8092lPf
a8w11bQMlLIslWkoFyyMMWiwiEYAc+f14icrVYdOutOQ96jZxsnH96LmH7zUzQtRv8OSi9dGiqmf
hIrkoqDdrqu/EqH4Vae730u5dm2XUhYhQDdMolR6XFtnAAloAOfqDxlBaZV/48YuBS0sLZZCWD3a
2D2WRoAU0QfEdLJh6GU9dx+DNzdbEJt/f7Zrxv1SpP63vSqMspFkRAY9kclrh2yTAkftexHXJh3V
SxkLC6J0VaJoIxSifZnRJPCsd0BuCOi9DCTglNLNvMNk/vgvKNnWvtxC4bsEhWpKCs2znzr//2IJ
3/YYC9QBuyqBbB9iunJtwmhNKecfdaGUqKeOmQYSYM9OPc06hmQ/DSsl26tPzARHpsnAmWIs4x1S
2sS0FFj/BnzNgy+i1gF/dFy7cjTWvt6sAf94Y39kLUMdo9EL0aKZjKKf2NoV+L1sr8ewACAIAAz8
X9A6XhsQRCD3n9MtY53GHuKU5Kj2ydItK5+Vj0a0B9vCVJxtfk/GQBmPpbot6rVNwqvqciF48f4a
leSdPaBibLYfJSKRbDP294WyNky0Jmbx5jDFNFY0QlCcmIfc9Mvw1YrubFDtfP/uVpSELp4ddtoA
ZZch4ulTV0kflemVD7+m2jM1/3tBVxX+4toWr6ycSGENfE7uJUbq+CGJ34Cb8C9kXJSRFnHVUHLE
VWgwYac085Qu86zKRrVrjUTh6qe5ELPwXdkUVbRrYA5ltEsaxBA3MntL5UrRd0XKcqRysiduJQOe
lNUfOuPOak9VdUybp++v7NoQjHpRsFpOVfJOGYcYGGnIirDGg7l5Rwg08w1HAr38lO9zQF0P2+z9
e7HzFf3DXvy5wuWApRjVXs8ivN54hykj4AbpG7b/L3LZ+TH+Qw7qx8ywqEbRCvzbzAqGZVgjgg3U
BcaZykD4GKDnQUSwc9humEfuvz/XtfkeACZSAzVMUJ+jxfO3wDHWZG8ncJNYYYO8cZtv9T2qWOgj
rXV0rnZaLmXNGnThQ9K4y+Jm/nTjh/KhOPUt4J6c0JOf7ZfmOoWHuVjMaa31Wa6OflyKnU3KhViQ
yRc6qnGTl31FEuxE0ifHfGeAihqgjh7b5If0x3BuPAtj/BiddZXduFIJuWr8L3/C4qHHNqlZTOZb
vpv5k7Uf0z2Y/YDYZW7/FeDNX5908dxZ2VJQ+5W4ZjvcJ9iYqvrkHruQu5zKoAf4/4oKXfOlF4db
xquYS+qbtMThGlRfVFDE2vPOx7ztYQP7Pd2s6uy1R3IpcBG62gVteDEiQA7JZ6dtVf04oplsB1b5
HNETFeDyU/YpmEH7u++Pes3EXQqef9iFJrGqiKc6RR5cNTc5UtTurGIcNC1XHuWamIURQOJEaFUj
Yi6o6qQN6rvdixIDUWGl0XTNl14eZ+FLRaJ0EjjkM2PgU94ea2y4pZjkHiqf22vhwZqh+W3XL+5u
4glrsgKPf3CnYDhl+2Qz7pWN/WPd0FyrkV+ea2FnTEOiuPk7IyyeK3LozY8ifB4MtyI/hjZcCUiu
zSmqtk4IetRoRhrLRvUEJIoSAzXwrhvj7n9sNvOTPfAhbrSNiX3W6Yi8ao1/4Wqx7lLsQhd1EWN3
cGY+i5Te1e3+lZhYHuwBSi6BbF2G2PDPps4JVTAQt7qjSMzfJHx86Eq2okbXrdvFDSz0tRGyJZyj
boitqMKZGY+Z27xUwE6OwYDzLxYZ/7rvhdZaaSbbGXDe66ZjXXq9+prHayeaLcjSDV9e7sIrKrkV
8tiukNxhm2d6nAvK+gYe+G1dWVc/5EJbtdZKLFLg9oqv6KQ4mD8AaljtZ70zs5RF3mrmetW8XHyu
hT8cpCFKdBdxuCA6mfsySO5Cr92aN/OstHqTeaFvva45//nGvrvRhQeshrKQQ40bVWnQMeFk4HYd
/v+Xev7SjIXj6y0J2HUGv9CC7G8ynmiXbcxhrRi69uCXuSORGDhkOj5Y+dL5w3OOD+WnAbDAnspD
+JNJB/UvLwLF3/fOZ+UGlwmkVo21ERKIle1NpgdZfQxXj3bVs/5RjSViM5rvExI5bYKRtjdzaQGE
Ea7lZjuQKD2tAktdG2++eGXLcq8mo5rUKQIH+1juwMRzso7VDp02N1wJUWaT8I3yLZNGtezHTu8Q
EYVVfuCpBXy6cGWET7uWIVweZmEywlblhWLh6lKUjT+sYDxkfuSjrXbHb+2bEuzaqHRZCAC5r27X
Oilrwhc2xBIjGg4mNN9u+E8zks8pf2widXAjCzTeWKqseO+B6Wb7vUpeDSAu1GVhSbCGOLRmjDNr
nUvz7QAUhzBxlMmX6Rpn6pr2L+xHrfVKKzBJ7FH+s8QYYf5a05UHtqYlC/MxUKOcWI7T5JpXyRIr
Mq/fX9ea5VhiDrWRPrbMRKgwI9CaGx14lMh/eqcL7NsZFb11S1c5rznMq33sC9VcIg+hV95bXQzt
UOL6XKuPomgALi99xe5cCx2WeJTHIROBFvb+yolXDMoShihW+9oYJE48M1K1cKTZJrqZF1byvTys
ebYVx7aEHypUoShMQ4jZgmPNOjMrEAUAJbJ/0wu4vM9FBJIxy0glm7CFgjGH+IO1T9J6i+Jdrqy8
r7UDLWwKR2jZohygeXp5x+zOsePCGc1znf38/jOtyVmYD1LmY6XNjrNJBwyE57cp8AsBE7rrdRJ8
L2rFZJgLk6H1NgUvK1IokBI74fSAlWkXDTVOv8bq6XtRa6damIwBE/vTqMPqdxZ3QSRypFzfibRy
wrV97NWHvTAdxIhNTJ39ftjZ5BIbzXrhg5gimNzRj4VTACZxAOcYxjm/P+P14sYfE7yEILJqzI33
KowW2+Y74ndH+zxvtNTb4m3u3qMUh60Wtje2SukUD9ar/LH2E1aueYlLFJYNOGA0xCWRKg8R6LOB
YeXxvNxaaKZ+f9r5i33jx5fQRCUWGKVCcFh9Gp1IPvZYL4zkgWY/W1DtrAG6r7ic5dRzFEcS7hQf
NSGvRvlT5bcY+vn+QGvB/xKWKGR9S7MGzwG09vsJo8ehl7+DqtEBIeHGzJy1MPx6mEKRrJo6Bo3M
ZZMlVOI2xJ2jNdZuStRPsfx0nMHhErf0RxDq8lvg7/v/w4+8Kvzq9/sjfBk5J1yKUlgQrm6kO4Mw
qdKnwQw4/UGlW2aODOZVRrt10l9rzuF6AeJC+KJqhGFOWrU1Eubia2bT0rdGjBnv3BGvIGXeff9d
1w66SM6xtT4lqRqjSK3uQLvujOD16U5jfpaVX8fv3wu7qqcXB1uk37PdKeucoTZt7Ybqhlsbo/xf
nmfh8SzbjA3bSvDGDXOXtr1fytNQly7jo6PUkW+q2orE64cCJTIh2DhQl5MtPdVlDTwcGO+43qRd
7lr9dLAHsiLm93LY0qQwopmEWrZO1WVfvxedMEqtR18zLM8p7d08Ut2siFze1SelHh55zY9dWe4J
0RE72c81a7bWYL9wiUGYftg1aY0Rd2CkgQyGmL1bM/bZqp0vDPxzMu4MGyClsnVC1PJyLTmSttsS
QMYnov4UheGPvHgcaXgwASU9adVmzPkpG2qn6YdtojYO0a1V3LpZI/55aNtgaKRoGmb08e8vanH2
OAkaz12GeYkEaL4BwYbte3uwXPtWQ3qi8pWCyrXQGius/xG4CDCSulKIJSAQydFEI3dsjRXXcE1f
gAjFdB09DFX7bWgvjiTLqurGbn7dxUGDn6UH5V9ghqiXIhaPAEgAgDefb62Tcptm4W5kydayxEqy
etUnMAw/oQ1u2TZAWP7+OjhFl+QTjhLupJt+ak7iJ0fDmfbWF0Fn2rz/3nxcdQmX8hbGqmH9YEz8
tzaUO2MzV2dTYDwLX5mcEWCzOsB/1IB49jum/leqp9c/25+zLmxXmjU9KO/QNQbk0EYRIIrEc0IP
7H8pZvHpGnPSekKwkEJjOJniaPPNAI7U7y/yWiB0eY+LV0XruAWaEUb+zF7syjx/qRELcoaZRrkG
tr8mavGeKh7GokiR6dicu2mluWZkdk4c6+88HFbe7v9DH21bncdKTDziv/Ux5ZFoLDav8G6ML4YW
YeuYQO9MztjbA/T32jzXdZX4j7hlkKCaXRaKAmE7SNWxTOL0AHmd1qCn5t/8Dwuo/xGyeGMtULyq
kiPjyevKybDvlXhYRHMS/XMsXBF6E3v+XjmuWsALgYtHJkaGPQ6MYXj60O2HiG7sUPG+F3FdKf6c
afGWuOBNYXEouaJ9xeQ9xhzLIIPGXEOsWftAi8dUToNmlAOUrwQ1r7EvqjuzWHHLvzdev/s+i7eU
FHzEHDx0bgjzhzZ7mezoTgjY9ar6TC3upMVwIKb86EKOOK5xLbXd25N2ShsgR6niF4v1fTkM2wIk
ms2g7UKq+G0ZH0IOSAOzdsyod6t2DKFdw5sZx/eh3d6rcrzpE/uXbig7cFt+RoL7vZUc0OBxGaG7
TLQrb2vtky3e8TCYM78gzF8IqMnk3mrPA/s5RKtoXrN2fXedi6y741o+CILrnAtPGHoKrHvzpvfn
kqR+/jehG7tQ9UXerUk+wUtjRKdTt6GBTS3rIyErFYtrZYRLGQubJLXWjo05bLOim2k4DVqgNfe5
3JF65QtdFYQg1ECICPO3jENN27QyXYeyA0xQtQ/h+NmTx1oP1Pjx+9d7dbOXXUhaXJvQ7ZzaApKM
TWi4BOxU9TY9zABQ1CVBdyu3xfZ7kWS2cv9QiwuRi1vME6VVB3uekwTmBpaGAhLz2sl04qbK6OYq
D0AI8lA0INds0NirsPxiA/wEdszJh3Q71OKWjPYzhit8S7xgaPbByoH2qBkrafLKR/i9an4R3OVl
Y8QZwWhRaI/eBGCzknZu0oiPQjNv4zRZuZerM0YMm8dABQGSGFs2JhK95G06e7wZmHUGTx8P1HLC
d3Jr3pIg9YfteGutgadebaNeSl3Y1ZwrTd1PJpovqTen5pGfIQvZ9vsOU7LtEzjCv//8VzPiS4EL
IyuVuIlGhc6zP8TFt/UyF+t4wWwVVtvV84//h6pRDBoxaoAYmSyck2qHqQg1ONzWqwAGMFOIZK7y
Kz1VwYxE/1/0Va8q94XExXXawC1O+hFxxNzDTQ4YzvUAHLcpvHi/tul01YxfiFpcpKYVzUSTGs3N
6VgOAcFmXonlu5X25tVXQCmzKeyQbdqL14q5kzGzImilTD2r24v0ZLXCkYAx69ayqetf6z+ilrN8
cQL6b1qUiFZo5NjiA/Xt73Xv+o39EbCIv6gVVSEy6skTgC8KRbkp7Z9iav1YL4LvJa3c2nJyDy2j
Qpr6rHhSP2QNcxOjv6UM4xlDuzOKzPte3PVHBb5ygp2tGTJh/j0XtsrKRV0NJh4VwXxiHmSbyruZ
i3nC+/xe0vWD/RG08BcxbPaQM6SJMt5XE6AYXsh4aqPtQFcGO9cELfSOs4jQGuQfXk/7+8YopRPm
6SOrW1ctu31CjXrtDq+EK8DBm3EuNBvliWVVtGskjHIEifNEmeHm3jyfMG1mlF3AW6w4l2t29y9p
i9erRppgWQ4NEc+tJ8CWw718y46AbkV2s1Ytv9aM+0vaMuTjcZnTuSshM/NNAhhBaygApuVrggyu
zhPpwNENjt292M3asvf1Z/0flVn2H6fRyvKog4choeVwYyf/zYwC+6P8y05jJlOzHpIWjrp8TaLz
qO9rseac1w6xyKT6sTC70oCMPrD3ICjbZO54P2J23wwAmeGrmzW8yvn7/9N1/bm1hevKlYp0CpuL
B/1+DIMiveWN8/1bJsAfWJEyH/vSbjShkWUhqjBgznQtvfEimZ7CtnZKFfPNoQYI0u6As7vcbLa8
0+65nrl6oaF7BrKlovZBNeq05h2P1BtTYc44ggrbHvdpKwY3I1UExISn2iAHVr7qeZo7eYtWWNtX
gFwwD8qUPbVCO5h97WEBbnI4V3+mabi1YJS5Tm5rpgnfanp4g8YbBHX1DkXNpqWbokSO1aqR6UQD
9qPv9YapDpma50qIoDaxwknQSzeZX6pG54YseWsIwD61fp92+BOmvA5Snbz047ummT+J2v3kAr2I
nAWcWDfaZOzNHB2ffrrX++KljLMcbKpuGjrKffUs8o1pnjvsvLh55eeoub7lAKfNYZZeup68iRQ8
LcA8A8jMrYjGez3sXWrRH6IZAVyYOFbGTjwUN4MU97FanKBYOxN/4djycSyq0uFqN3rg/HviI3Vz
Xj0Og8w9IPu+dV15VDTNxfx+IGLlWFryPPW2O02ha/cJSpAN9nQl1vMS68CZPCbRh91FAMaIUz8j
8iD7ukBfUnfb+kdCiiDJy9OAmsdUdHcRB88o9vFExg6V/RpO5EGra6cGyEWkPzCeeLwsn01kC6Lt
HgpEHInMgViqVEFvRQ+oPn3SKj3WBTkYQjnEZvkgW+shIxp3qKJ4I6v8yLQcltt7y0SO3Od+R7Vf
o2L7WmPdjmy8jQFxklvRjjWgNInLPQN5Efh8rAOJ+geWjKWDscNdEekbG9MnjllLsPEUSeXySa3c
PAlfqrA5JxN5DHNlP3LtWWlSdzJtz6o5mtmMecWo+2oeAUYj2nRK9oIZyxdpNQ8aF0eVdo9ywF9P
zMkj6WaGHQx5FhhqB1tZeipIa8te+uCoAihJ3TqSfDEALgjsa7DqQy0HF2/KSS3FK7TeU7MvFo9H
aYDwNGmSJzTddrlBHhPgdGapfZjU9gG66GkM7JnTrxrFgiapPUOzvqrYdBVdsWCep8BI7X1UYNXQ
Kg6oJNz0UeXRhgQ673d6RN2IAkg3RX9yEuy5TcwKTAWpDd465mJk4KB30R6Zx3PB29HBRLgDnBww
ZE6x8Kyp33adsdeY3KX9VDq1mW0aBS2AhL5lJXNFZJwVLbyJZbnJBDsAxNoxMARmdgVIblAmKw30
mqF/DIhuYBtuqqOmlTtusn1m6vspCo+D1PEY224jlQokV5H8ylXgp6KD9AY/HGhV5hKteeuT5tDH
4HHo40AbQ5eFE5pY7K2g2qbTfkTdiLdmATawAfZUTo5d1G/D6Yv01QwE3T7EdvbUD8UNGF6cJo7w
ygHFQir9TpITKaufaK3CAVEwvxDkAC132cgcc+Su3Q0Bs6vPuqgcW4sOuKrCkZgqLVX73GUZ1Kyb
dl3UuTxFFlb2G3vU8WT63KXS8uKyCXhtuMJoPIXX+HFZesimaktEuEk5+uEUj1UOQYll0WlMvaas
tunUurxpj70BWH31wx5Nj5qD02SRk9ixcEk8+CqZfD3ECkHTnAjFUGY8PE965aBQvxsBI46p2tCR
0nQ4qELGAdhRrH+hRvzahM+gatlphPqgN3ktsKwiu1fe2Y4xmX5ei3Om5KrbpLeTCrqiSgWgEHar
m449RebPyuAWrI7lJXG5tYdPTRPeAJANBxW4H72UT8xQ/aIfTUy5dEEzjl886QF/FN9FY+Z3BPGn
zo8UxDCiFnfA8fIzsOxokw/gPHeU6DYN4b1FOTaYuemCJZo7JnjeNaM7hJb6E10zr2lCX/LqAwsE
vlEJV6/5FtBuXhung0sp3RlmnQFzvHbrvDlmGB5RkwEueVKd0rQ8ljG3ENTJ1PY5i+sgUVB3T237
1zRqigPgLSCIxXXnkJZt294+hXX0wnnsNcVQOdIgR5Rl9mIabq0yOc9Ij449YoO01tQgEqivh2Hx
S/DWT6b0feC2xB6A4URQh87KnMiMsG4H00JVBK009EmT/ipA4uDoGmC9EjKiQqqjBZyTfaMD3W9M
tyWtDpnJjinSOd0aAPDAnFIz/DA3vpLY9Fu79mM+3U8ifalK9mTLSKBJ95xLzBnRbHCwdH0amb2z
VeUAvpqPqrQPVM/fE+wcYuwq+gnWINuR4B6lsjtFlnwCvG7shNB4vCd3VPOTZXL8TV0GjRweOKt3
Zqa5UWhtu9EAIggwWMEspKnx0ZQgtmorFTvkQ1ADkgmsOG3QtGLXFwnY85Tm3EWjx+BxeM5RpJEn
oB74TRw+UY4FOl7C7IKuys7uJAo5LQ83pOCwpJZjTaM3qndRU55l+JkK4uL/9vowOqN15ZG49LLq
WcHZACOGt5oqG7WuD2pEwWQupQf0L7+uzTvFmvyIhp6uxWihpiddGjtTqc8gEMZACsDj6wghvdnt
YripwnphvQAg6RQk9aBA15SvTD0XmdiGLDyxooxdYJrsY0kBhQtk8Jw4epYAJ6LbmF3v0wpU3F32
pIrhKyHmUeTv8IIP6qgC1rwhez0cUeJiLwxYOTzGzrMwTxiCC0CFDSSAbvDhsr3EDrcjDLwspkNP
+teamO9NV21z0bucypM2PfBC3KMhn7qskjuGllKsVvfm8IQJwvfOtPYmq4J2tBwwwJ/B7rIRzPDF
YDmxVYPYvt6leQLEhjJgivRhel+zdCSOQbE7E2bnvDXgHAHEbpD82GuFH9ICQI2V+AwtdjCBfs8j
FGzK/Kz2fTDo/TNwNvdAQLkp+M+xgvbHsVcQLBPy7l2G6QMeqdMP1mMO0vdcGQ8FcJTrsQ2SiOys
CUECPlOZQYvH8VyEJroGZgMLCMSK0HpRFeMOPvCk2v1DQ/qHDopmafFRg+/h3fSZgUXRKXT+MlU5
4HN1UALYZnfU2vGnYpvbeJx8RYm8lmmnRgXuQG9gPCkctmTgj4qFiMjQD6YKYuqMuhTYdI5UfuVF
H0xDsrf0KnEaoTxOiSyDvjU38TxM0RP9s4io6YRiegSlV9DLcK/roVtliRMlJHfIINx0iO9zxndd
hpVsBJq8jt55mY0ICLoPBkVBQPc+jMBHEgytJn0Tp+9dou3D3vSE7L0GA/h5Dw/RUE+Px4eBNxuS
lm6rtBsOlu2IJDd1at5U7FbQCSevfQv/iZbEXqVP0P3Y6bPK70XmMTN5yYfCrUWHBiQy2a6HlwZr
EVUcNSs7R9ig16TcsUT0UfNo04f2Q2m3m9nPlT39YRYGdypWOmQcs6CfsGpuwe63yBgBkE2dpK2x
vUNPk6K/CKLuynh6q+MxqG15SwgA1eooMIEbHtrDHclQlZfiRjdgL0ePyPyuIPG2Li1PM+3nvmse
22g8GXHkCXs8pepL2QCWMG4fDURImWYdhqTANWCVrmwxmiC7D7WxnWJ+rvrYuEQnnoHwrok6r+Ch
29fhrtDh/m27Yk4IukFu9scWvSODym0VJYeawDrRaTeUNkbkknTbKRZwOaZ9aiabLu++RNF6Bpn5
auNoNoVOC5cfIUoWOd78qO7rRHFsXd30Y/xj7Imv59OzrIQn+5njufVVPt12eh/k2NYSOQ3GzPA1
FXszld7CCpHKNevoJgR0BhhVoKCdPuwo4dTR2AxJB0uT26lwVak7Qk02RJhASwLUXVfIQ6OyxClC
/a7Rp7vMNJ0YCQ0tpJMAoLuR3TYaiwjJtvpSj+xgVd1zrBg3+CPcIfoozGe1GTci7bdDgR30rj4A
7OlXOjZeiA1t3r6nsrq3xW2jDDstzPaFRGBp5I5eV1va9rt+gGlMJ+hEdNCL8JQKlh/tstgrdf5K
RmQgtO690ch3TdE5wC082nX+YZIh9ocxfkrQkORFvktCukmb5AFp62dSj0ETIp4GEPqTZdQIivLo
LLM78DEHUWEjU0swWCuP0qo+C1plTl6YR6xABboETJD+VFsd5oMASaooL2E1nIoR8ckossoFZK8H
AuRfWip/v6VoSEMkV8kdF5GPSRW/adptboQSbXPtMKE9VzK2T+LqPlWGU0fItjUxUdmACU6LN6Ek
h3Y0g0jDuYGPoiPaL/PkMVKMB4QGQUGKT64DyLPqAuCfpFHkqjFQ7nLrIJvSS8tsY9n8YOdW61tm
68pkOFe6ge2RZwsg51mNTXkR+plabFoYbmu0PFOqyMPBQg1UdAqSJIFTqxYqfaJ28roO2q4FlGEX
xLa2yavIVzTmVAgvI9N0EzwOGmKdYrhF1d3RlSOJQx/65MZt5hlFv08UJM6Zvs303NUN42cEnJF8
hJSh3EQDP+QKOyXWPe3FBot0e1GFLknxA+3svQiTG8bzByIzH8spAR8LvDNti5B0mzW6Q4tuw0rq
qBoSrlD4crZujRkkbQd/gVXJ7mAmdDMl3c00DQc2CqfrIwADU+RptQsSvpsKv90eXyqT37Ou21iK
cciRZzqhXQZ6UcfIfKq7fILKZVlxZ0gwA4yWr0t08CsALFjlLmyIq3QpZs6fVd5/0MrecWUEgAzb
dvqxIvLXoCduH2e+LfLPnEAvtJNRTzdTSFKPphROW94kcgwG+zHK1CedpK6ZQLmUKLApCE1Lbj2I
pneFigWqxjzFEXBbp97PKtUVIEmiRv7YJyl40NoyqIxh0wj1vqzCDagG3mw1AfQOGBV44/Z68TgV
wPUlEuQf6uQQZdzW2S+OicXWHO541vzIjDPGFDbIeEHwI4yHFD+MMLAzZPWGAnLSIuDsapBX40ck
eOERiAN68JnYVHoKvscw1dvKtj9j9bk0sYWVIzzM2k0S6V4xdacspohJQk+zKH5i7CdR6Dclu53q
wYdVvMkxuU8V6nIy3Ta99ZRp7JeVKF6q1d5UF16YMoBu5ueofWsKkORWncP7bgsPsmF1/Gmhiaeg
KhM2vELuZD+AjPOg0GLfJfXPzBAAvWOuQsE9MDZOY/NPWkw7prbwzoAJMiIvVskTemSOjFOPoDDE
wyyQtkS6I3e67IO2fSZK71TNo0n5QQFiSK8OcG2Dl0bxdurlNiISr4OD7qWKzzSKvFqtA73JHErt
H3hKz3FJPKtgd1FMnSqbjpJFPpCyYR2KQ6EYGUaN8eanbtznwnyum/Zr0DCQok3YL8vfcmT2MZgr
tRYzTBoPxnpAjENG6Ui7uq/UMNAy+alX9ZM+mEBEAqipgEecmeVpHYK4BP1OAyGWYpon0zC2Rqbc
DaDABEoVaif2TRgSjwqMe1dAUG/EOcf4BWIonI8UDqmVoKf2A0/DH4Zq7gr0GmEGOgdAQttEDnue
hSP+AdDqpf4aM9SzhiwF32+UoaLEbwSagGzUXWpXJ7MJsesFNGJlOE+F6g4xSn8K6ef6G990ff8c
jnqQQ8dRoJMubcuD1VB3YjLAsuSzbSdANBnis6bwgyWhy2AAzAl7BpXImRQgEqHpTU7M+zpFeNqc
CXmuTBEwBEIKg8sOC9gPjT/pSvwc9/mHkSFInqVPBQCrpAhvcbOugSqXqfIM1QW4DHytJxWZVybG
hxGsaKUu9q0GVN5S21qY1IZj3KCJ7+RT/ExNGE4wppjWhFrkL0PvnuJY7qwWBc2aW4+6is1aPP7U
Vg5Nr93Faey3ebz7P6Rd13LjuLb9IlaRBJhemSVLco4vrLbdzZwzv/4u9twzltEcoc6c5+nxFghg
Y2NjhS6uB4iefdTxgL5ZsdMLGHmPshMNn0vc3+FsB8+r8OtcsQPDsHTlcYwbRzLgs6RSM0m763CG
gt/QB6eqqx8qoXistMBNSfRUGuQgd7o3jv0uqHWcjeSkGCM6XnH6CEqtmS/dfazRK6wJk6Dw1WT8
AdxKQmymatBu87jzk1mw0jR0+3zGk12P5KnaZdg4Ype7aaVcJXO3L5rCC1FB11J2GOrYjsfFhbSg
NWZAno4Eu7+WH6ug8MpBusdCdvRVx6B6yRrR6ibwy8AMWUT6Kcm9hQvMLs0oFDcVXA7VA1pDZivi
Qtpk+wA3QE0At3QWCmjspWaooJ1Ly4dEw02hMNpnUiUPJFEeSPWhkf5mEhOk4vFWVZqDPk5H/KAW
3UChM5uF3iSt4jSVcidAdAOWxKFdZ/IzCdFVM9SrtoGmgxqYE7yKs7UC6WN7aJanPF4gP1LeEJr7
gQZNX0UjexW38rxPfsRK7yCu38bEBHHDLkl71XTRrkE/MRHg4wM47IIPW9bBKenQgpYhPUzoCY4s
d1qmR0D0UDOqyB3aiBh94zVG5oV55UQgPmhjgTJvUk5kEk1dbMyppycSvNdoQXao/voscGdaJGbZ
5IcRhWOVV75MlV+VOO+SWnRao/YiybDHIcdZ/xaM8W5RXkXMx4TDQsp6b6h1M5bJLie1Z+STV6Bh
I4FINpSTTyL9s5TVzqyh5R9M6lGbBPxZA223Zj/MaBgVyilegk8ISjlx0sBxpZk9ECse627pzFAI
72g+DDAJAf5zwCmMERRQWVaizq8DAbfSYRcj0RVxIUIDFrSBQTEssWyOEtREkApnqwirXdjc0Fo6
KsjdQtcfi06wChwGydB6RSCicgOKIyNYIgRXR91sqOSFPdIp4EiiIBxxk36T2s7L1dCmUY5Mtmi6
KRVQKDdylzRdbCpqjYt6jze7GTVvGeEfLuhrhsJTtTTHEqSiYFHep7q8EfShMpM5tZE+crQ6+s4W
Bs3MxvQ4JGkPecHalNToEMk/pThpzbLurbVvBU06MymlfYu13uQaamjtk07xz4bABUdNc2hFyieM
Zlcp8iGqZiDF6sHPB7JX8H+TIDkJU4aWONyDFGznkKbHJF880mq30BL+XKICZQEMFRf63mmBDbeW
mzosT2pY3St1tVOV4gfJ6aks0e9sUSZ0mhWmolc3hTPkudOloFsamq8uKdphpafk+q1UogOW4yUx
z/0SV4lM6TxZFnq0NJPMgsXybQxdFAtbEO6p+GnBr1YpbtZGsJLhRj1XGfqsurcupE78iefWN8iq
tqY045KJzENC0enn0Ve74T4GOgc90te0y3xDyHfr2molNFwywcXD7U89CO/wbPErTbN9O75kaPN0
AY7dIH+k8NBI0h9tDEpWHL8ZSrhPssHWK/1ORM2CIhavDpXf4oKz1NKV1Na+CAOkSnJ64AzLpkUT
id6NMUqcUvYGXTgAqP2EpWsmcXrsZ+mpDeR7JaxNtY1bs5NDM2rr55jWv4ai96RSexrF6Qp4sV0W
9VY3EFNLcfrjZbuo6UPUfi6CvK9TvM5quTe2gzujyVdlEUQOZzRSMiQmo1tABxqPci0eBy3ataFh
dnjYwhXRUVHFD3pxIyQ9PjV914za7wMF8vQksfuUmqA957imCVczgVUu/oOoKo4sqrcaMI547XB0
6DKJUmk3FM+OU4db91Lc6M2073EjDZPsvspzWymqXTzjVgoFFkeEE0M+az4+5L1kAOKPfpuVJ/Ut
cP/WGEneHEh+LIK1JT0VQoI8FBuOjvZ7Kc1volg8d0tjGaV83VQ3He5ZTTU/16kMYlWUg9ELprle
4hIqq464SGaNtWXo92XU+yTWID5t1GaZCO8jHi5WjkZPajwBzNeNpl0N+mB12IZTrj6pNHuEIqdN
ssEpwvtKyq5K9ccgzJGpScNNkStvPYE/XlkcIfRwpXXGy1KiJTktbo1+aZuL94tQ3DThBNmQdjdK
rTtr8XH1xZgi5a0ZYxv/3qJYxyWulmOOyzpMiUy96b2CAO6mdZaxJuipnHYSOvpakDzPvfgeqZNX
Ru9Vmd/nKe5xmhLD+FHIdomoeREqU3WqfkihhkZ26+dRf10b6A6RELemKfikyXSrjZ8ZUU6znqMO
g1R2XBbmAr4FidB2XwIz1wFP1LIO8OkR67X9NdDBjergVRnzn0IjHwQ06Iyqv8ZDGx7qRWMn5smz
EWaBVQCZrAviJ4Wpskzra9ITO4ibBwClDwRvpmN5JwjyJzozt5WsuUKnopFQ52jh6POHND9KsnQA
xmHf5dWhWdU5yUPXlztc9z5QU5qdMF6VjXgPbaa9qAo3UzqoJuQ7riDuAQEAdQcX51OO9a4SbD+l
mW5GAXei1LiuRO1aRfYMZTyEgpaaBZlZp7XZL+MPtQuue83YTZniNlIloYyBUnIe/AK1B60E3PWg
OBk0BQgwFdw9ITudpouFloytabBToNLsRikwO1N2F0yvECJEFR6gWwadUC16FSToVszVdTE2zhwV
u4mWRxkOZTjz33Q1cqH+chQjPTXrCS8Hvzkw0DMwoTqJUgWP1mNihs18N1M0eUD4aft3QdScCh2Y
wJicWYz9VJcdQx+tMEz2uDzspWZw1QF2A1Fgo28DOy8pPck6rm2TOh30VrUlRbMSXJ1R1IHirDqz
lELBMLGL9gdIFl5RGo6S5x6OK2fGH6JKaenS6KUy+m0tgH6AGfT1cptKbeiin3pUDQgx90NjhkPg
p0LoD42+oLc8vZEpc9aXrIh2Jjzb8JqXPMbD9Kb07amhqk1w5OGNdOTBITawMuI55IJBr6hRnKPg
xu9sHcnFfSvca3eoyl0dl3ILImI80CAvHoNf6eqiEQR91b20B1hgtxa+2K62RbeAYwlPdVLiYI9Y
urChwIKYrIx5GEzYxI0AUgzs/gTtWw8Palb+kPjQu80euTCdzWGqsg4AqArIosx81rqBMBrMH1aU
CbQ2nMVP/XBf+PmOOHg84PEFtxGnZ+GYrypDXVklC8Y5faAwBhoTETVndul9DlkWUPuc+J73cbfh
v2dBGahaN9MualZyPuxfPXRQf1b3+RPKuAXzWlvGKbba1sGTptl5xc+5g64o9zNvol5UVUapTgEK
Z/XugqjPSE+Baez3+q3oDNcrTLN5Lr34tz+U6hsQo1v1TAUOmHIT1HMWmIHbjHnc5rhpYjensEEz
DjoOoDx/uAzr4QVhFpGqzj2OJDwkjomfxp8V7noDR1puc4OcjYNZOL2R4+4azGjj4k02in6/uItg
2Slg08YZj5rGGxCzYkg5jLXWY0DQxkaTd0et/pg+Gg6eGm3cEPa1y7cL3o5paLKBdyZZYjFlSyiU
Ce5CAAO2QMsliebpRHrXm+fLc7WNv1e/4qwZ4QyABVHRLOhRBf5OpMFT5FbPmrUS91cRpsRK7xPv
csR1av7AlZ0FZHBltZKO2pwgxYjCjSTdLagSpF2b316Osr3DvobFLPQlHJd60jBlQgPI8I5GT3T0
4+RxmW5FHlKUN1XMeo9JPKVTgt2sT5IvB7qvLD0K3WJ3eUjbjLSzL8cser1MowH8N4CfpmQ/kbdk
xCV0IT/GRDV7lHSBjhJQ1Gazm1cFtJcC1CGzqXk8Ad4EMrthIOoCFApWptZRR50sCrluOJGUhnt5
vLzPuk7x2coMOjpUtEUc1HpO0gh4qQBiBgXZ5TDbRNCzz8oAfTU8JtBiVREKjvOt0ZvlD2pJZgLn
DkClfsUHzRPeVjEJ3EBs9ZETfF2HF3YDK2QxGW2lJCOC09vJjiylxUEARf7dcAL5yl5VoXg+4Jyd
wQpXTHOajs0ASWuDoLeKB3dFeFGgtNo0d+DoLanDGeF2SfH3TmTVK2A4EAcBWjRIMOoeeMXrErq1
yhEesG71yEU1b4lrwf/oP2mTVa9oQrisay1wxiuHBe6LV42veRLM+ri1y+a4QCQHXNuQROAevi/P
OFI7koe/+cOTDekkK31U7clanfNirovu5p7TRZFoBIoNoGR9DwZkxSAMEaDh8nTdQV06az6W8q4R
OClmc8vBoANRAM1SCZObc1muJAWvRkCDnNDlGsrn6d/oJRtnIZjEDNFdrY0UJLHO8ETwU3pfb23K
o5VtDgSOorokEypqv4mWZ7ljjDBpo4CBSI3oaMr4MuK1hBC8211e3esk/7F9z+IwOaqQsqnEboLb
a5wAxfceEjzZLCekQ3U6TeGtFj9dDri5ELC8URPA6QsmOd8XAgmbFo0oFHA6LliGKt0IVDBLdYI2
DM8qYfsbfoVixkaatJ/lCsdaNz53pT/F6PI6//VovrECmPUm4v4cBCsTTyyekhQLbvgQCmAIeMTa
jWn6Fof5aurYK5UxgDRSy8AndqjyE+kYZcUbYFEnvPP7WpbeVungXx7exhf8Fpb5gmFbwxmlBjUe
TFuttFPpRuNJja2/nFmA30IwWQiv04q2iq7YEKJ3KWgUU4u+V4k3VeDxsl73Lo+IE451TWykwqi1
FFSKufqQgfMpjOOUdg7RKksMe85lZf08F8bGKkKUANyEcItBLoe8UgI0Q+4rstVFew0o7YhwtvLG
zjr/kvqa789ShlFiV4mrL+mgPvYlKN7AR5WHuv+8/AW31wQVdQN2PwpwXt/DVMByCdClX28uTpC9
Iz2VPILr1rUaQ/mKweTYKSOzOFCQsQz0m+fJ0prdqDlZ+wIQQx+7UQLBicLrOrsRPICYiGZ1879a
KF8/Yf0MZ1+zARu2EWcs/VGQ9g1wIXVP3RLgIZXcLbnGySP/QC/6CrdO7lm4MaWhKqi4xVAv9MmV
4VDojFNX9HnVk7y9TL4irTvkLNICWUFVFdB4Enw8Hj2Je8hH4zHULqEmazijC0SlDebyjkBgXfEA
ozbrXeYUFlCTnO2xxbn7Ns1MejEyiOg2Otjg1BM+KjfYBb6yz3wRgmtcDasNWiliaWB7SriRyqxg
UKNJwiLXGHZ2WOtUySwt5TSCNCte8S6I28n671C/5/rsC2eNMYsd+us2sJ1qbKXlTRFeUQhWpPQp
wJsyz1B9O6d9xWNImVWeLBUsc2F5AUpCRvBk1Ua7WFcd0hRwC375N/v/KxqTZkinBwA64cgz+vqo
y0AMDh2OoYqzI7bTzFcYJs2EgiFncoL7b9odeuFJkY5z5V8eyVYj7XxN/G4tnE2UoQBNsaxEatkL
vMhq7nMPOAKr9jQ/uEm9xlml/uOX1NXxIGQDZtJxUvY/bPuvUTJZBvSXFu+N2PZBkzoydKqLcZfI
qVXSxZ3xWQE6nmV4dQWBe3nsm1kALx8qfAqJrLDnoAAM2193RrzS/VLKaAcHn8KKlv4IASvrcqwt
mUVJPAvGLNBEEYgeJguA+bBxGF6JSffEDm87P0BjVrNEOC6Bd2Vfjrq5gM6CMuu0D2W1bqGxZpPQ
q8h1m7jizAmxTUE9i8Es0rkfMhWEBcS4HuzYrz2KtLm6Ea2rhdfC5w2IORRToqaEVBgQyBRzeD+L
EDjhERq3F+TZiJgFGQRTBLA1pmoCwjZvKd7lNEeg1DOiFmDR+THGMzGSaWiSuncuz9hmHtOgG6er
EBqAL9v3kykoV1NemKjZoVADMwz87F4pALJYHzE5W3/zW56FYiaOgFSeRjKE/ppgcgYQIcgAhrny
3+tXqYC/wmqaKBTOWDJz1mpCWC4wvSb2CPXedLdMwLjzbnB/DuV7DOYQjUvIExs0JHYf6sCQ1h54
86YABPflyeGFYer0IqNLo0wVAenDLoabtHjs64mXDtcZ/l4wfxsLWZsjZwk5oeqU5GGs2JNbAqnr
AonriPh6LnUbb4Wgcwa1sYG/B2QyE1SXJAGgTQCedsaLilcqwSn84hd1QTPy4d5++Rtu9Kq/h2NW
uKENmlDWGN/ghn65D28NC6rmkyVZBK9w+fvsGQ+XQ3KmjW2IyJ2oDJUCaNBSPhSAiggvccPRGVjz
zqVJY/LSmJVAb7cjtVupAZkpuYppu/s3owBXwFBkWdZY33axqPVZUQrFjpPCHZpxv4BaGEBg+XKY
Pw/FdXq+wqz//Wz5gbZUaVGvyrYUJTcAOOHoUOC4CXgSSNqcWNsT8xWLSQ2JnFB5mURqG5KZgQUe
PSVJyltvaxr7c2q+gjC5YZo1OvYlgqxaKhKUaaar8LHDglsXeAACEEd1aaOi+v4FmSyx5EGsyl0J
ohkqKtWK9+FVYede6Cl31P5LHRfgsrtfsp3a4TXvyDfW8VwYL6t/UrZzluuzATQVzGBrWt/Tpn+E
vbkjgjMqK8q1AVZJkDzpdP7octnTlvCQTY+9gLJHJDstBZ9nxjVIw91oJavMid+Xdv5eHRa43lNp
vIsj3a56zc0TdIJ1+TaNqoe6bB/VKXbhXg/6SnPIAM6XF80D/q36WYHFlZQ/hzx14xQfvgNHXVkc
ADDMOCw+RIqOq0hPY5neFQG0yZOq+tUVeLcmhhkvFHDaH0quAPwPElgUX4WK9N4ombmMz0IAxnOP
K1sHfceusnWjPmohntq7Z0EDgaqb7Qiw1T4J7HrQ9rG2XGkSfsEYWZFcvtdh9BoNYPz1sJrqteUD
/WDLKECiVZTHKlGulhGsLiAmo1i6qsoC4L5Ad5VuBsFNfRHG+a0SpNe+SX7G/fKq67krSz2nSv2H
/KxpqwARSlWFOafjuqoSccGO1I+oHHeZG9jijbjr7XUBg41xef9vmIOuy/crHJPKgKMV8p52OOS8
8QlXYkDPXO2YXWmeeBBNwTYOgKP43Wvm8dQT17/8x8qVoZQgAbeALMccRHQMoAtRCxB2Nt4HPI7V
nLs27+8zJ08Llao61VrQT4Xbap7NhnC2/mY+OxsAM1MwqjPUUswAFQUJLAJnwKPi++Xp4YVgZicY
e1nEk6Fsd41d0ud8fM5bmbcE/nx/wRI4G8f6I87OgCYEoaGc1yCArGrhfsrcELaswREP9dbYen35
lNbO/zYw5tyRhLEeDBlw+wSMhOihqNxi5BzSvG/HHDdaFw80zGfAPEGzidrSB+nRmhue1hUvDHPg
JIsiDYkaYQPJr8t8TFR3kHg5gTdDzBmTNSQN9ZUdIHVIkZUVl25c/4iF3AxHryoPyWQr1ePlGeJs
H7Yw7dpIr7sVK6jL+66Wod6l8RbeugMvZADCZICoj8SulxECQgC71FmumqvA/SvRBafl5vJ4tg/q
r2VO1l9ztsyFKhyErEIlGpW5P0ZgiUs9WDaaeBrxhAsRkF1frPRw/V0mwlVdQpA0EJ678aHV8KHJ
TBxFA9JUhX9rEwzWuCwWpZ+qzrVg5H15Jq+QQglyULXWCn1+Wo2NSiuwk1/xwwrwCKGuqH1e/jTb
h8DZp2HSjEiKfkBrCGRre/qNlIMI/EPpjTfdWqqP9gqoykGAH01lZ/ic4JsV21nwdYOdzctAogDw
ElDJqpfBlgHTqy3YMq61k/6yIqp4Tga/NRgvLTsm92RI2kNXgvIBzS7J63att77fg8CcXUVPvb3q
+guebKL/6xUfoc0rUbcTBlUMOPDhtZMVx6vQmZpBN0bCgNs3bseooGTON90sCsH6+P8QbFHYljqJ
DB35Auo/Jq3oDlxhs4N/yZRVftUqP8sp5ByG24sWeokE2KdVo/77LOqtIhRRGBB7QplX1I0lgS3O
WSlrPvhz4r5iMKlWG5NQzhoZDl9GftPqhRfDsccUUEJUwX0VONLdFMI21ejdkNvR2561r9hMClbh
BzvTRaG2VoHsqFZ+pBqLmcj4AZdHuT13fwdilc+qvB/6Sm2oDTIHcM8VbNlROw8J0pUnI0Fdjra9
9claggESQTFx3+dtVuKADrC2+f0Kkx1Ae4WIew6pfYBl7dAL7kcgWsjP4I6nVbY5zrPAzC6cSKqV
aUgp0PwhENRvqnSvyI9i8xKkr3S+uzzMzdV5FoxZnbBjifK6xShrGS+RdyPPgGX9sX+szLO/z6zM
MtMLoKkHXG1B11fflmRPK5vEH5dHsdFVRqV2FoZZhFMxwr8WElq4a0JG2F78rLXoZ3T9gdsmLGyr
R2WH15b0+XJYzkyxlQDsuLQ8VROCp8neW8ZuL+SvmdyDMn7fSK0TS7zeB+drsnUBkRYwcCJUbmoG
6YbgQ4KmTFZBoR6CapeHtrmrvz4oWxOAYTmgKghku8jEuzH8xPPnfWtwL1mbR9xZmPW/nx1xutEq
VBlVXHV2UNbBs99NZ/Z2veuB2ayswuI+/XHWO2EO9FDPxxYSfRRdxdnJ4R9NO/sjtf5SzE2OyTHm
vuusW+jCFiBMIhlzIuC5UZJtEe5AoMHdglAFbn6Sme2hAS5b2KlOskMauxE5m3u7x3j2eZlU0hni
0Er9QvF5JRetq9GrgVdTITJoDg6xCNjLrvB5eeVsPNh/24ssXGlQZFgKrkRByBv4IAx5hbvadE97
9bCaUIq+foIOHycob16ZPKOXkV6OOUYq+Lq3Iu8hRDaY6WiC8/O7oYrbqMIZKW9imaTTVrnSlAaU
w8QGsGlltCVDvupFgCuT4lavsyfOGDmbhTIdcbGlWluGuBUkKH9X73MML4abHFrGGVrG2kPHg5Hw
8iplLiKkK3XweTSoy8XkpayV68oAPTzWAViZQOhXoMdg5KprdKKry3glzVN/ASMxmBqvlAKI8ik4
wWrO/ZUz11T+njTyom8gZiHIdi5eEwC5VO/yh+bkPhbVIgmhFHUqcl8UHypqldDnGnhGNJy1Q9cx
niW+bhQqcMRQiKryMcrfoAZgRj3cCw6EWx2uy/BC/mGdgpYeahJhnIPbNsHJOTB75B8xINAS/ciz
I1SJovnlf/uAbNqpVQEAT9yaaHCiw06rT3HL2fC8OVq/79n3GyQxlcQSgyo73FAk2RxQmEmP/9s4
mKRSQFZYjTOMIyDQN7UbdR8vnNsBbxxMDomEMEh6vBjaSe9kZAcJzzS9vTwKTpXCmrGgrx0LmYHf
L2eBqUMbRbkhy24ZdzTFw0nCibZB9/qW/lmP495IwKqOWzwBOat4NhQ64KTY+dPtmqfgTHAdwg67
f+ae7Ouuv7DMFSYrgDsdDEqDfm3wlp8A6rka/MJfEHO+j7kS0NvTBuSvRHA7ICyhBYrn4PgCmmbL
6T0hu0CCiBZ9+zfz9hWDGVBeBKOMR1AoeI5Q5bguuhP8XvP+WoD4F5hBl4P9w3XnKxpTiSVyqSFN
oNe5svSgIgrCXOhEpT3tyx1Ea2GHLdzoFtRx7gT3cujt/hPEAv/zMZlcGMOqXexhIweYO6whDmDq
Xck3Guj0FmTcdtXVSthL9qFt2NqBnvpn5V8ec1+/YJ3us2xCey0OJxmdFuicFmBEKYfVDFz8zN4X
b4KjOu5hEeQvTd6L7HZq/orLJEopgzjFQlK8AWueIU1Q4fLL6jYIoJ2AoKuWBa+nzVu4TN6EEBCe
HECHt2vVlWRfzy1a+Jfnc/3Rf27Er0ExWXNFWhCjxEbMOk8kXqkf5vk0Tj8vR9n8dOioaGAtyCtF
4vuUyZ1alcGMgg9OeObQXTV9C0E+aPX5QrKLYLQm/Juq4Csge9lDG9DIxgDV3qhgUDI658V4ygce
TGS75DqLw5Rc5dyNdZ3j2XR9p8WzqTMdCtB3ht88tsSJVkikzeORbs7ZWVAm16BkDwqq/77uWQZu
CBLUvkoPSlGXJ237cDiLw2SZeWxieYh6HHe0hHbVVEJ4UYDKYgzKailB1mb+EAsA7JIUWA/9U8K/
h1gsuYvLVduy+ikV0yEMldRespjzKrb9vnj225g0VFKtjxto6SANrT2EGD6u5NQ47Q7mlV7+b879
s2BMxhFolMpKiQNEUnfTp6E+pDzGGW9Kmdwi6norFsl6fAguiG0wTXYg3AWygOJentTNcvxsKExK
wbVLVQQIaNlpcNMIpZny+LGcrU6YhNJA/taoG9x7IH6kD04p+WVPodb5a6TXmuCkXOzRZpI8GxGb
W4pCINJcKlDvumlUpy0eJcL5aBvgOpRJXzHYy9yQCAQ6yRhUJHgCVADxj4GedasC+pJmQk5zbtej
wamatxsCZ1GZ5AK5wfVq3gBGZc2WDMX9eA9TNVD0ICnIZ/6vu/mPk+AsGpNVVKlswENBtNbJHmRc
ysPjAFFCOGqvDqUEslIPl5fi9sThxZzIMNcB4+b7oRDDn1SgrbAq6EADl3T3dAEZENLTnBvo9or8
isOsyFleciMiWCAgc3g5dNqS8D5vqGOET8v4WOn9NSSaf1we23Zfherwe5ZVUaUsbS4TChB+JuTo
VSWCOokL1ShXvWkcNB7ACVRPoyX8q+/5FZLJITh9DUGo0YrWIWAEcMryKC/vl4e1fqo/18hXCGbK
AHFZYCS0ttnD+U4VPucKSnUyVkgNzSop7SCqyjMu+odd8BWTmb48XCii6WtHTnKh6rmvS8twJA/C
oCdooB9D9192Ac9mj8kpRKmoUYpo3SYE7tgQP5mVBGJWKbRgl2CnwztCq2a3gs6wOUBwTYeBQ7Iy
P2Hapo/9QTNkJ+irByFsOJlow35+zUR/fw2WtTtUS6AqoCAhJ8h78Zbu6a2+z/fxY3ItWA0Kjtnt
9qo547ljtZAtPF7HcHvXfv0AJinp8ZxoWYteyNg01qxrV1qpu3TitY3+4YD/isOkI93o6nnpAooX
nTX11RPoyYpT4FbjlLawM3gY5u2D8SseU+wUUgQVs3lGH4lCiRyC4DwQDC/A+t/Pri3gZ9ZpLuGI
TxIotSaTDy1ETp2y7vAL21Nj6pRpjmVo/6J5HUKitf+lod1onEBpMS9nAd4SYBINjYrIaAeEUdvS
qoXiql5+1YXKWeq/saGXRsMmm9DQVTlBKzhTVzOByUzD8bbrVSsSK1+BLlq4VIdinl3JaPa1DJIC
TExqvEXHGjr2kfqTUglQveqGptBVa0I80YFz3hDhOdFCM4uXuwG2sB30cvtEuKNVYQsKvYugpqpG
kLGDrAFpWjsbIrPGl6xbIAnqwA2lH2U4vKlQ4u7S4kCgkg11Qqgmgbmz/Ex7oA/CzOqS56aG4/2C
g7QbAXCZf9RNiDZe0/3MRsiZLoFTT6FlzK8aja9hf3HdiZUdKFCXjIOj1vYpzMzh2QHDCsAVovpa
ppJV9+mpABJQLlQrz96i2TgE6uMMaUk0z9PEJNHs9m1zk0zzsUgLO4DKaq5RX6yg09am+0wYjn05
cVof3K3KZGgxT0cYtyMnqWgi46lC/YhnKOg+5G0F4/H3SILcGcTm7gQ95ZRIvJXI5OlAruVqIrgg
F70zzi9KdQh4fqScECzfZtTnoqQEN7yiOpaAeSu3UXn3P+0nlm1q5IFekAAhYHZQQvuheuASM9e9
cmEvsRRTeczR9U/Qu8iM67p/6AmsdB4k4GNr3mLYLiP/zqM6k0dhdJ8uOaBeKHxWEE7qQGUdiRuL
1u08Y0d2l78dJ+XpTFaFQ1LQpuuTeFKahnrM9Pu5soucM0O8KExizeD4PagKSsiwvGl6V27gwHBK
B54xHm+WmMRK4iKRyhizpN2vbb3Fnycv9iTRWruxK2xKuxl7N4ACo8ntyPKGyGTbhcq1Fhi4GEIL
11llxsLb4jly4RAwv044dDurOyqvXexdnj/e9mJyR6K3DQ3pAPPV1q2rQwX63vxxOcR2y/KrZmKh
SgN0TEsxwhtnZ4vWG5QULZhR2Jkb3QvWytYNzNKFJwtUh4DH9mrOocwZIYtiGmmWC6UEAC9ZxFda
p6eyk6FhHnCAgf/Qivp74xlMYZYGQ1tR8fco/5rABJjrFH1hwepdqEVB9SSEywenFuCGlb+XNcNQ
hZNYwesC75xeejLwhtADiaY+TNZsQxTdBwTtyOML8L4pk2Rwu9LLnuClc4TYZH0ETApKxpdXDWc/
GExiGWGGnVfJipKarU47SjByqKCj4FyOsi7vC3nZWAd6VhTSLs76YAUQk3q2yAAB6KsZRr39asZ1
b2icpbiNGfzaCQaTYEZ4paZSiOa9ftReYNtxpe/ifYZWOchTo7teGiKn9yHC4o7P7bPGadrxZo1J
MSGNQQiIAV01UreFeVNQ2VHBydScKvs30eTsg5aNBIurGRXBWJ3S6LEZby9P2PYnVGRQA6HvQnWW
l1UoSd91a41dvGj3+q/1vWzwG8WUb0oL78Lon7sSHkCU1/BZuOk8ngrAdivqLD6zLssy1wCjxjbv
jVPWoijWI1ub/cGAh8ijju5aCL19PERZl8e92UQ5C8ssVD2mKpRW8V176QhFXUdtdykWkHoLA7oK
muxJ93o54HYH5Swis1b1tsrUNgC+FWDIareif8id/IrNYcn3PQy61Wdt13GJfpsYdRBlAPERdSKL
TBZVAiPT1ARRKxi/4Cv2UCtuAXDSfWM8jt0NPEyKkFPDbO6Ls5hMCoUEfTLXHaxaEvGmmCGj+iLw
4P0big3oG5zFYDKm3qtKpkG/6TdAMneQpHGteNO8whmvYBfFmbvNXXgWjVmkMpSrU3F9Vh7m1AtC
OFF0MHYLYfJUAmRQQaVqmZwpUW+7MXoBJu4AfMWxqZP3KOLR9TZrqrOfwizcJI46XU1Ruklw+kxG
T9PA8Zru02aPqzhn2Ovi+CObn8VilmyziIWyCIAYojWMKmPxJc38y+Bd9LuEF21dFpeiMem0jJKl
UAsUFuvb01ppV7CNMlWIj+Q46cv3y4PjLVKmUEuHeRpEfWVYGaKVT00K+ehfNOwy83Kc7aUDvqgm
6bKkqGsiOkvgYQQuZyoCDB3Lwm8EdghhvMshti+syt8x2CZakkwJTEBx6sKl6lez6z0BDoNWvKsf
Vtvwmfdcv/3pvsIxOWWQiJBD7h0q5/Kt1J6gSgqu7eUh8UKsa+Xsq0VZlxuGCmjmkr9GU3G9jMTM
K54VNC8Kk0SCqTLqMYPfWAi3gSwCP3K5FggPzL1ZE53NDpM8MDcJrG2RqoLEH+HzOtgjHU1SBT5E
4K0lbzjpd/ud8yzgOuyzjwe7IF1QmwVPVv7iZp/wy8OVFVi9JbEG2FwHAFRQ0cysxob09OV5+4fj
/GttMCljFtRgCSJsK4hdBOlTn7kqrIZjp0idonBk4zUweHmDN4tM3sirWA3I/5F2HUt260ryixhB
B5ot7THtvbRhyPSl955fP4l+MTpsNC8xT7OQNieiiwAKVYUymRnqBLQ0MZ9EOz2U1/l18Dv6Yd5T
5CIdeCI+Z51UAb8aq8s6GfORG2jOMmQDffKhaunlbKtSdpzA+LgEKVh0Sn8xviuUAHJszjALtjCo
vLTltie4fAJjWcRsROe5iJEEdXbrMDvLYFGRLLHsQFHzz/5yOVvMJo2UOGqjbsRk/RK65TRYneQj
acnRHZ4Qxqx0oLWehw6hily+6LFHwGjU8TofOXeRzRsZRVMqAF9Cagr8XqBzUV+y/A1j045eCCBA
4FTqOLafzR2B7aYo6yhFkAkC7+A49Lf7x8JbDWNZCi2QxmjE86cqo6umG5xCRDZ5CECa9s00emcG
o8O+RHp9d9SexT9Ii8JQwAxInEKxWxAnGJ5WPuloFtoXw1MFxooYwxAvWU0bEw2ANdegEnCT5GVf
xr+8fP7cH4OxG5IYNj3qYGAoRmaPvntikB7cN6/L+Yg8yhPNpADRDVmq4n2UXIk35MAzlQZjQqRY
A88zcM0dVTFv50I6C3ON/oJXgrinQEmuAOHr2EVgpxg4j58NoF4aPV+WzpiOKE0DuUtp0QvYruWD
6tYYLQLuqg+yn2Nzjm7Awo1mSXIXPLQcz87RWTZ9lKhZJggJ8qmRCpD4qjxiFtzugvBtNKpjMf6I
C3BN7J80R5vYTBJ46GY5rAfViXvDaaQZnEPJUSCE5xNouLBzOUwZv6/8rqykmlaLSDnO97T9FK8S
J7Wn+8xCqhizDn+HGXM5RRb7Ph+MYDZryDOuAx8dk6fsvNgG5iQxvOLzpPHOjbE1IlyNMDV4d0yC
14wgG+xBRvE9M256dETqf1cJWa2NnulqL0FAE5FBgZoM0cOi3tbjOZme9tWCKvnecTFGBkxnQ9eU
6OTPjuFBOqQ+RfeRuTiHvOic7Qupol6JEVzCmB1Fl1zF34eD/AR6eb/BkLitc1bFU3bGqkzDODZB
BXikYAaJdz25jVo4A3hF9jdPpue9t3uMCUkA2Sx1MmjEu1+jK1jtfYCJ3dA1kdtPfd1WfPFtOk1u
iN7dCNk/m9zC2hx4af791WoiM5VSFFI/Vib8UZ+dpjIF4a0l6RxHwZPBxCV61ZOWLGiegM/LChQi
D+AR3N/N7drwH3XXRMZ0SEUfaylGWZ18SfwEyQVBR2NU+0MrwOI1Th466P0OlK1CdmdGPxSTgPun
vk/i/myk8Xu4RI8j0OmTAVRUgmar5Mc09F4L2rtuSL+FyuwChhNEbNJD33Y3eGSPVpmKd72kYcBa
d+W4czti+kvz0isCGJETUE2bGNSQCKjvQjvUikOo3GSKBtqdwBXGtMVOFKOVmnjVlOVr2Wtg2gU+
oiq9T0L1LAqhV+OTR1UD7RVgdNN/giVxQSqOTmN8iNChl24Bqdz8OxgRO+s5XiPGjIQR+MzBYZ9m
YGw2U/1aBypVCXKzmJBfWjxZrUY51X4Rc76pmrtWKTF7QQkvl7mxRlDWTiGyIgLoVhdQUrbhxItR
N2NujRiyib5f0EQwMYMJBkHwVyT0nEBu1TkA3U7GQw42rZA4+zrBE8Vc5EHMGiBUIzxojdd2+qFg
i0PzB/isat6Y7KaCrxbFXGV9iJD2oGEkIjpBv+kmp8ke9hez/Sa9yPgIxlb2vAyGZUR/JvqySwvt
tnQ4o/kp3UDBWsFSLTomF53kHK4LmsALJ7dN8Eo6c4VTtdKTuafD/dctEiSFl/vRK/kue6UzvvKK
OZt+ZSWMuctl3nVNIcF1qW1vE8FRjMFXY08CTlN0MEtr7nhgidRT/bst1kQmj9GnXRkkNeaRxAza
bx5MFYyLxM1kjpn6lxz2/8aNmkidwvoUhzkcOxnPJ+m2OMaHAnx8lnIDrvGb6JCcMOp/J4DpZF91
Nh2NJismzfeaQIj/LLOa1CzKekCHJeVTAKNUC5yLtsEGgmh4JYG5aU1fVCSlXYDCWaPAE9eTpduS
r/s0+OeP72xf7MuCmOsGQjWi9BTAUBrOVWor82svgm2veQZO9v7WbWviH0lsm+8YEyVuVIT5fX8l
VwANqa/H6LTouUfqX3p6TobHfYHb1dPLVrIjmwAOMAcpRqJgxNjOEU0mhtW9ao56Ozqh3fndTQQA
58aLnvflcraUHcqsyqGsZJqRDARiSU9h9ZQYTxq4TjSOMm5Gwav1MTct67qhTho6nQk88Glx6vga
sNygBn+Mq1ewH+8va9swX86PuW45CaosA5GnkxY3Qe8o4pMYe/sitl+hqxXRb1hd6TEsxV5IkXVX
Cdie+woIdU/R0riqWh26kYaoKdILgTPO6rd90ZtWayWZ/r6SLFatBpo8XOyx83rgvBT9Q5Vn1hw9
7cvZrhWtBDEWJCwjQekAo/fx2l2AuR2eAg+32y18bl6QepIvpngli7ElIDAatHmGLBWWpAJDC+bI
kEbobiqfHDnrosf/VdafYERkjg5GP5A6inRGgGa8OADjfU/Be0YJ1yZcNPAcc/SR50dF5shSBSkK
uUZanjbV0JQJIHoOw4kytWQ+D8Nx+65dlsccWwY4Wx0d50AHkdD6B6T9SpH8vnoRi9lRutFD1y7n
Mmzft4tE5vD0PlST0pxRLI2eOwkBeObpCaevhSeDsf7GXAF8V8Sq8rS1ZHQ+qeNj9FcV2EsI8nHp
V1cL74ChHzT0k8g1WCcRpr+P8vO+9m2b3D979XHpViJSsHFkgYa6vaGCQhOMhhhSLEEhrYxWpXL2
jCeLiaiSQC+LmWIzaX3t6i3miDTgHPTiYUzj02Qm7v7SOEf0ES+slpaPdT8KMWaxkkh0G6U4jmHz
s9FNa18M5/p+DAqsxKgkFfGCpvXO0FXQlxaNHAPLu64f4dxKAhChyDwPeK1QY2S2QN8ARbZqFSip
Nr6U+LzIdzuvuNI7xj5ISlWo1QQIaBKAPVlPfgVScWgbAhiD0BZRf4rSILoZ+tQ1Ct2vu9qKm/DQ
DbmVUTjxevLRlnjshXc5Tp+LKeNZTKooOxZTZtw3ySRV1CqkCzJEr2ACTazuEF5RbDvxIADy8G8a
hC7b8ZFDWe2/mGNQ1OgQ6RGxseDubvPwpyQXHFJFuql7i6LqvJISSDWy2BSvr4zF+7J7jMGfXmu6
RXrCkcS5GB+MHmtJqLPJwoLoZ8kTZ5a9SUWmMeIcEm85jNmPIr2JFnB1O/qIVyHA7Zb6VCjLjcTr
yOGthrH2yUTichRoLUj5VWnDe0lpyntekxi153unQ39f7dlSTuMM4jbAUeAOSgdKbKLh9vFwu7ar
GRddYyeEwaqdLu0MG6k8Lh6e1G58WnKrc2eAlkcO6ADuTb/0+nP11rqmwwP74VhoFhtqjielWzA9
5YgDZgqfavVGMO+IhpJazIlBOFaTxYYKlkYwlhlXuAxlqysmK37bN8u8pTA2osXYux5kaHpp03/C
zhvnu775blZ3Oa8SwhNEV7rSjCBuZU2rkL6v4GYy8aoCNJIaqG6uYIAjcvZXxVF2FgcqT8MhVRsk
JfJ+PptlcaUHiNkCXlGLJ4ZxAKWh6WmWQA90tUbhavYNFeCYvEnubSmYRCTgDNE0lpowVWIQuio5
sI+kp3m4N4JT91etIdpFBHM4ZiNmC7jXAVWQx6BcbzAod2vU/v6h/Mvj6yKFLnSlAm2D2lQ3olND
71yxsDX51JYPhvm7q27a+T2Kb+qR45K2r89FInNAlZJVeYvNcybt0KRvAo+ojff3qdKvVmRWXdPU
IR51EflZGtFjmPO4zLb9w2UFrNmOpRC4YjAAHbqyw/c8eCDdFQl1jp3ZFKPLOuhidJ2IbCaDxEYh
pyW6SlA7tE3dVgefkDs14bjUbRVYyWFiWzyt23JS8R5oESKBVKBJ7EU8pPVRVl9FzIQm1w0PIYm3
NMbCqbFZJjPgwpwesHfh9C1XX9GkYINflGN0NpVhtTb6+0oZgn6J66GF0cnS55yi1Iy/9y/QttfT
NUnRRSIpKkumRUY1zPJexAWC10N3qz95w0ctvwP3svFbfRo+Jk2k9/a1uVbDv4ngL9LZZ1ZBxmRO
c/SPSWlig372uh95w96bpm4lgslcLwCaIqWCZ9ZsVLahGHY7lyD8bDmWaFsl/uzjx0tidVJ6MyjC
QABvL9THfDpEzXkp3LDnDATxpDCKV1RmGVSAT3BmcN3Ujjge+/7Y8qgwt/O5qz1j1A741QrYFVFw
Vf3yJnenQwUA69hfTrTKUPk5rxbKWxZjxdHCMc0BiAMcoh9JZlpF/NpjdDnihT7biazVwuiHrE5p
wlCFKAsIjWnCp72JTzEaNkTM+kQn3pTP9ttxJYs15LmISXUJjmI+UZKsBZtI0QwRuwJ12uAYW56W
MzZ9Tuuynzpoedo/a8mdET1EPHxn+ie+xOGr9TBxuJqBRzHvaemidvLJlZtbYbCC3pWRkR5EjmHg
rIetdslNGo+GiINSh/rQEtnV48gXZR4i67Z9/XNrPwbFVvoQtmU9ljXsj2AeteYUjC/75pWj2B/D
+6u/X7ZtbRKAYyFDUVhliMJqZmfSrZZznnxUl3bOhn2WN7mgq02J2SRSYUBZIOfAGC3RmO8A/Igc
vskxQ1/FGQqcOoCbCN77CEk/X6PODCv8E0H9Is/OsPxqhfl3TdPdk3mc44WTvPp6SJ+lMboNSmWt
GQI0SizlbaynVsub6P16Sp8FMJrdiGlfDBlaUScMa6dDBWqUm1Scv5tp6+7rw1e1/iSJ7TOfxbBd
Zlq5qoIf4WA+lMFiSYZx2JfC2TCWVj2KZyBvLLSzhDzU1b24OPt/fyNowDIMbLyiGoCuYEeejAUo
J+D3AlGZLZ4oGAPNnqc3Mp7MhgPS5BiIvIjFgFHb2OKZcPRh87hW0unyV5fKjAMzmmh2sWtPommL
waEH6AcPonLDCX5eJD3LlZhokKI27wEzot4nd3T2NvSNRwq2g9oVEgASZ1WbqrFaFV31SlzQ91kd
Nkg1Lp1kSfNvo8rcSpO9/aP7asQ/L4q5uSqQPYdWxN7VlJ75VZevxuzHbPpAYVWH3/uyeCti7m0h
hFpgdoBcy4llEp80V/pwvy9iw6F/Xg9zdccmBa0EmHjAZkBJFigiUnMgvubxq0UfRvSzkf0kiy0G
I/uapeaMwVaKMBYhVJZ99I2f2uvgqDmdWx/VJ+JjvPWgPTS2ANJI/Y5XP+KoPvumigGvIuQV+hQK
41imLwNeVfo1oNH3d3XTvF9UkS0Gh3MABLcJXrEtzmOGeuaJZI8T/DC32CdCqb9uqSpppqohmc4O
1xV51wwpsOucQeqvRvBrlbV6aM0CTeUvRkWelCEEx1ZqVyEPVnUDMZOe5kU082xs0RmUShpay2kH
70cu+w6lkFfQYeo2zWd39gw6YYB1vvOApzderFQ0lktUBR0Z7EQTQhpZjboaqPpV8M2Y64MZdHcY
fHSC/Fmqi+9C3rpGM/lLyWvZ3ghKP4lmHZCSmilm35BdmP3Fiw/LQb+Z7wJvcDUvOk1cZE66iV/P
989KWU+EFrBMqWu8zT+wQR06SJPbrTd7BZ4RPBTEjeLJ58UxR6qZM0jhwKHpyPdxY1HQdCRzgYRa
2pjRPPdO9UM+lm+CbxzGA4+GdNuwXlbKvMxUgQhqJmEKuJwPUYz//SzykRWxSG1LQA/av6HbpvUi
jXWBgWGmZQLTqiTP8XC/FGez+LEvYtvUXEQw7k82ZylaajxoU+E1yq+z2S2Em9zg+KNthTRVFUCg
mK5FEuKz2wOJS4SfYGsUyemOKeKHyg2fjMcF+BKFz2sJ3PYXK3F01Ssvq0wjkiA1RmQKcIe3Furv
nnak/qK55g1m0zP4ovsrUYyrTZJEajqKcy61zhy/GCLvQcbdO8bBou0KbJ0qIpQRie9McKLpqgUz
Y/bTlAbgHJ2xs44qvkwT4Km/7WsHdyMZxytXSqdENPdeJuJNa7Tnftbt2XxfjOdlGNwRnDbWXIAa
VdPfpDZ53he/qZyXvWXzRkKUUbBomLEQmYLsruh/l4E/q5zpoE0/uJLCpI7mogimeUJFaAlOkejo
4qkBRFT2qFY8Sl7eUX78vtJLMWn6KCxhPigiyYK+kOlsugP4tEtPcLSH/d37F2k6oK8VTNUijv98
C+qibTOgrv+HTJQOCuegu57s+lj+H7pQNm2VeRHG2KpWDqcG467IYapuEXzLJaeqOLZqy/iCllzB
sI8i4sAYw29I0qjWFfKxRmn+zJGMqMbEMwb13EihJ4CGGAPegbu/iVvXey2T2UMjLaqxXAABG0nC
9VRmz3ohOvsitnZOElWQ5Cr0fzY3q5vRGM0hor2puq6JieHaa8H47wtO6MK+CGGvkihIgVSqWMeY
nqL0viGezsMaoLaAtYRrEcw9MtpkEJfgA7AxOCkHoMmfaJhscLISnO1i71BfSno60O1SJ6SLPOT+
8/K4fyIb/bufd4s59XpEF4tK6G4B7JzEVuuDQ685F5GtPQ4fsxrBQ/qq8SJy3tKYOxQ0advoPWop
JHLk6K4L7ZGXQtp8765PiX7DygQVQa9GJIa1m0/aCXQMKSiKMJwLwNf8rnws/CU8cNtd6MXc0wzG
HQP4cDGNAusCS++JeK3fHRa/dxaX4s5wpVE925PGeOSuUdSkjamZGH7I8S8QA14lYXIw0IMdyYof
TA+VLtqtnADJ4L/vZPmsOIyvNjGzF8sKYn4Z0xm9SJCfVW1MGnFc1gYcKJVjyIAr0Q28qZg1Yl6p
y4oFFQKSiedoKXwVg+N6E57R4+KnUuKiSOUXUnctxp0vExN89umprwZPNshLHfdXwlQ/tLX0qBr9
g17+KtrC0rrq1QwAkci5TFuvv/W3MnuSNKkQjQXSSLSzg5wjZ7DKK4BV3PJCsc3rA0ZeAvZh0Aeq
jCAF3MMBokwkbkJy1evYlDo/9ArvubMVlUgrMWxMNFSqMgcYA2mIWyWjNfe+IjyYvIrWpue5iCF0
W1cXVcgACRdT9ooqK2/xTD+l8ezuH822Gq1kMCZ7CgMigioVk5GpZR5oUALsDQdjrgBdrc4JwIuL
f4BrRJGgMQIyHxKfB9OybWpXn8A4dYzXZuJcqDi0K4Da2vNz4oFD+14mgGijmMniYRltLtLvZiix
ksoY+LkGk2oq0gdCN1r69BtAiVaKGbKwiexA7HBlx8P+Xm8b3pVIxrjHSSi2goJojOaViJd55k1z
0IEzAbbOAzqNuPeOcx0IY+m7RlcNUkGg8Syfaiuyl9f4GTidsV1f0cxZ/jOOLF7Wg3M5CGPqjXCZ
41rDgF4UOW1+U6Wh1VTnuJp4VoV3gqwFjMMh6STaH4yhQGssc3TsEMfoHpOgT+xEEe0wKr7JUngr
551Var1fTZXdktwu8uqo9L0jxfrLgMpWXaUcPAPet9HfV1e30DOgyOYo04Xm9No2PQJV5JRjzABV
8lXX/qwAE8vRLp61YIwS6eTK0GgJqnEkL0ss/Ry6g5W8lJR214+dxuc+L+gOf/GzF4XWGAM1jEKK
ZLaBiB+PbGo3pnPhQapupcfK7Z3uRjyQOxyGxjFbm4GmBCA2UxZFSWZxU+V4MhKlgpOtUOOPxyc9
Mr+bSu2pQeHNdfRulhgn6FNeB8r2Fl/EMpaqB5NkmEx46WOGEhQ4tKvfGw7VQbXKIxpjrej+v8ci
hJdfLZSxUsVSKlMmEjDeyJNTN7XbZK2Vir+qidfFs2krUHoXJYk+Qdh5zXHOBkVT4aMFwRtGDMfV
4Bp/5OjoZmC2EsJcC4JWA1EUF5ompFlJOhXRnIFcfBTPvFBgM/kqrWQx96Eq80YqZ3jP7Bj46Nk5
kZv8OB7Bn8Cb9dsMby6S2Bq2RiaSqVqF4BaAilXVegDLOHUF0p/y4gXLi6ABmTqv75o2fNvf0E2F
XElmvHeRjtlQ0A5gQ7eT5rXk4dLy/j6j8IaiY2R8mmBTgNom9vopV8nP/SVsWsrVEhgNTxe1H/CC
lx0zaR0zf0qBCiTKL6TyTHJued23m6njlVawjea92cs0SYH0rTt5wmFw8NqGflCzBZZpu38DafCx
Pman6J73LOHcMJapuKqDOhNAiYHs/81sXJXT68AlaqUH8sUiywYORpIlTWFRZ7o2FoE+Ab8zolQr
wOMjD++D8xkjXLHHU/xN878Sxnh6YcgwcyThCVJl9lCBAEFoLdNw1LCy8tjZV5PtzbssjHH2cUEm
rQ4hC3iClirGR8GsrMjkgRJvZszgUP5sIGOhYPmGzATyEeafezc8tL72rQaT+3wlW7HH04jN5Opa
GmOjsradc5J9ZBlGV3ZbOziGV7T7XHCE/7qdFZ5EkWUdiTOi6oS5ZzXoG0ilINBfzOt0eBwrjkve
vMerv09NySriGdJKq9OyxLt3eB7IjzHxi+WQRMdMvhf7f/5CGVayqLKsZOVim8R6j+mzErAgfZj4
ig4Qv7L398Vsv0yQORVNEfTiuFGf5YwqiZMkohHmbHWoOgcnAAbeVIfyzbxeXPUQP4Yer/K7rYEr
oYzNjYDLkOSDSWHUZ9c81/ZwWG4mG3USjAHx0b/puX+xGCtxjF6IiowHUI1GgehIC+vLUbKAtwqB
5VG+Es8qJ3e36VEoUztKYpTOhNH4QAY9DkkHdJSUmK6I3uKiszmntr2iPyJY3CTNrAhRYwx7in7v
BifVnc7Za2dRxNPkJBwTjpZsWiZVJgaSxJppEMYy9YVaBF0OH1mgL72sZodoBAQxtbe/LGpMv5zT
SgxjmJpRjxJgbeD+9tbS2csExjX5KuTiEvLkMAcUZloskRQhRfUrrT2iHLsCNHrP/6/FsA+HpQrm
bOqQKJ6Nm0V8IO2PKMZw2/2+lO0H92XPWPrPdhjKWdJQ2qR4h3JqxW75HPqDC2vuNafoRHigJ9sG
fSWRubyTKY5o+0INhI796h416N1JRBU89jTOTdo2FCqy0LJJaaZYUKsA771Qo7j92vfepSVV051v
e6Al5c7/AUJr81aBYNAwgH+Ori/GFprxBCYmymq9SB+gzEtnpXZnkeaDcaiyQ4dX+970KCuJzF4O
YwdmlgyNUnL6Tw/CXRVdI+2t0HnFS5Xynj/burKSxtjBSFmmcRAhrYgtKIubfweS3k/hnfg0A5U9
K1wu9M1YjWhI+AAiB5Vv5qalgl5OgFlE9x6ybtG3wqE9E/UvuH9n7ize2Nu/LPCPOHbsTerKbGwH
JMWpXxkBQCUFgFybPdq7l72D/YCHgLhp6i/rYyfdlK5KgnDC21WqSi+d+zMy0pw7sK0ilzUxKtI0
aLHRdTpmGWK+MvbD8ioXbkl8m3QPQ8shONk09Kv1MBqilQvGtSge3zjN3iJH9zNi3tDU/ibSXYlh
Aiml6SI0ZSFQM5uDbL7k7bHu7/YNI+9k2PgJ/rnrQ4SdSlo9KqX+VIxP+xJ4e0W9zCpCU4UsroUc
HTrjXLqtSNB3+HtoR85WUdf6xScSE70rBkogGosXF82B0Ug9VHqCBmS1NcyuLnlp4i3CcX899C5+
kQTsG1MzAJ0msqR+tRDOZtMhpqjb0M3n9GmOci9S56MKdG88g45j8xQUkr0vddMXr6QyuyiXs4BZ
RFj4QtJsY5pG4NKAdVUlp16vOCvc3MuVLCaM0QQp1wJqHjozOiZ1/H0ZcyRGg3vDuK6Eh/2FbfvJ
lTQmmgGQSjR3dAa3kgt7alQ/DYQXWUXvLUmcpQqPmhlb4xLaeLBfzdFYc3Z28was5DO2d1DBuKpS
QEhh+V3qiSX3kcVZIjUHX1UGyNsyqCIMle2dBgdktIwRWh7/gwBCW+K6c+VqAEpVD4WvcM5ve0UX
cfT31Y0rzGkUpxCAAmOvnqXsVZ7+qhylXSQwVsNsMkMW6UzNPDxE2XU/v+/v2PYdu/x9RtvjWjZD
gbYsDp5xav3Ub1xaGOHF69uJwdU6GE2XQgqSlQQ4e+UdfMXuGHzXcq+qn5XGQ4MEUnVOyYMt3LzJ
OgyHgXZbUJ4yjioI50GuBuRlFvNHof7odC8JbwUeFvwHrMAXnVuJYVxU15dGr1DQvckMD83yq9Yr
Ww5TH91p7tSi5TUrgLk9ToeyiLypDG11lEVbS3OrDQBsCCjd2Vz8uF48UTJcLSo9VVZBOCfZlaTc
DKC3a7LJ0sJfhlR4+6e/6cpXn87or4hAgSQ54sukuu3HW7FvYfHOcVJZrfE0i5z7v50H1BW8QnVD
IvAdn68L8gcNqJ1xXURf9bWTjFmGQ38N+PdjZ5nPdKpBtpST5E7PBRf8Y9PUXmSzvbmqUqR6OtMq
tfoyyZWnmR5pUKbWrVD193d1O+pbyWLCdjFIY72m0UTrxg80IRiepIfOWmzFnq7HM681d9MK6ejy
FnWCA2Mh6PIOQxvgI5CdAURGcwCokKf9BW1fpIsAxnEoI1Ai5DlWHckEaVcDAIA5O5Lin0oQOR0W
29kfQ1R0DQNQksl2rE7g5Z4EEVtHZwhFt/c72aIzkggzr9DBDhqTmxRTx87+ArliGTPYCtVSmC0K
051n+N1Tegqc4Ep9io+Lnd9RUvnMVrnXYVMlV2tlbGI7VIM4FmhLnOUJRcrmtZOmR2QC7DDWjkK8
gGkzsJDsvQYhoiPJs91gTCAwpptkAlhemVvzZFoC2lA5m0Ht4heDtvou5ri1ZJqIPGIzomPvim7q
ptfaU/uBCJw885qGNx3QShhjEwZdmgxzaf8DAvQfmOPoIPId0GZwfJHDduLFRRQE5UxPGPQtglV5
Nbj+lnMW2Mo9SDRd4bh0zsJrWtnOF6zEMqZgrsKkkBSYvPljlAtxlhX6s2cpburxBj54S2T8Xahl
Qy6JiP+XzKuSWyU75cVxXzd4IhhfF6u5XqUZ6t1yHlljBReGtlPlbV/Iplda7Rm1d6uoSo9EORAW
HFWfvI5IUdWPZWq30lWRHbhZbe4B0RWvhElS105djSDBLCyleCvbq0C+TjuQQIb3bXo7FFdpczTT
s9ByTN2mUV2tkjE5ZVcUpTKgTyQwAslKULls1bKzZCGxyohXKOCdG2Nq9DouSkPFlgagMJtcgjlm
lVOo51izj5Gg1UYOndIWZoVath4jjlxuO1mxpqHxQjTo85azvXeKgTY8URFRXvl8aCrSOLmiYjBt
iF00vUzE6ww34hX2qJ59tYMXKYweEmCrFYKGFRVNavdDdWjn+mFf1TcHpSRDl8ESiBBVY2fOmmTO
MSWNg/nPDE+GfBQaJuP71JfvlnvFl2xia2fhaDR2zssVbZ/YRTZjL4BtqZgN7RzWzLs0VawZpO+5
JaEMyxuM3D6viyTmvMxCANiOMML4LhHa/JF7I7IVzKofgg2Es6Pb3usiizm1xDBUEVQtFM+eQgBD
3+3iBX4U2M2h81eNp6vjY6wHejcbAKMvSGBqrp4fDXJMMk7UvH11L+th7MQyA4FlSGHV89wPp2uh
/ZHCVO1vGk8GYx6EHFDrmQAZAristHvk9qbO2RexbdQvy2CCiiAh41iq6B4y9McYVLfjuwygP7D+
Be0xiXl+d3OcdH2vmLCi1eUWk8yIiWniVcfbtvC0BHSRE1A2GhTaKMFv4gZub4Nv9HgGaYTPayPi
bCrbSSqFuFNSAvCXfDlkut81vxSeheKJYKKLvIujMdZNVCPM10E9JNrbVHLUb/vlflFxwliJJCBZ
PQsI0CYCmnbppgWaB3HlDq0H9VtRP6czuJB+7ivLv3jlP9rCFs7zvCk1DfA5OD70iTjSuXkVbweX
VgXINx4GHkc1CWMxCvBsRoMsI26qboPhWKrnArCQ2ruUpBYX7J13ZPT3lZsEl4FY5CZMoZB4WdlY
RfSu5Jy2A54MxmToQVMB0g9JnQg87VluReJbLh84R8QTwtiMQPvfR2509VHpc+trcI2Ztu7rJ2JX
PpqWfW6dnjqKry75oheMFVmKCmCSErhytI9OEekwHEy7deQn6aS486EaOYaR47gIY0ZmJMGTmtIj
klY+Fo18rySlgxrgUa4LHhUj76axBdpcHXolpzMiyXG6Us4dOILNE4V452Xj6Ffv7CJbVozEMhAB
UocovsksUGSTIncqNKFHtw2KpsRvk79K/aKhw0DNVETCidlHqZr1WosMmlR30gaGP3/bV8fNg7oI
YJ93ZSPmmFmEBwvTk1radVC4GKjHtAbHjX3A3n7Zu5UgxuSC9ycORRLC478Jt4pH0PBbiSACzazw
KTqkwEK3eMe1GaetRDIWuFZFMhcD1hapv4Bveju1aBqpNFvqdWuOO04cv10mWIljgrV+nrq+jgFf
qCT6eWqBRyTrdiUCCoFUb4MYHo2hPpGO3BuVaeXG8vT/O0nGGpeT2VWAUAS1UndsNNnuQi8G96XJ
a2fe4PxAc9ZqnYwlriKll9IQb9npV293Tn4T2RjA8LSrCZOhmkMnNjNgsAve/vo2L99KLGOchSUS
Q71EyJgcQeaAjLvit8fG57bi8rSGsc/6IqdiNaDHqLii0B0Z2J16v7xO/czSbpHjR1KrfeTzYWy6
hdXyGAsdp1OhRARxXgZuuBKo1HIiuuEsc17P3HvIWBRD64RhNFHo1q7zH5LT+ws8QQdi9fCOgMrB
PHLTYvTLd24+23EMsCehH0pkCqTb6hjZ+X3zSFPX5nN0A/RojNSNr51d2abD01TOlrIdcQqR60UI
Jkw+IX+sfVcBLMujauSJYEwMSUCzbkhQykWY3qJFtuS8f6uE6rCv+7wtZEyL2BqZjDwE3Hc7W0ue
32mYMuoS2SJLdchSyULfPcdgc64B23scFagUissMczI8Kkp2GNLvRlxdxXUB8NeON/3DcUNsu7GK
WaPEWGC8xvnYtPdCH1gYlI4Gjo3m7SNjQxYyL8YAdB4nyq7irLOUWLPj6CqTaiuXfna6u39sPO1g
TEkrY1xMWnCnZ+NsBmc5/Z4CEH5fBu+c6JJXcbHYo1cnQIHY0YroaZDAFChVvpnAsQqxl6k8dj2e
l2MbgeZ5bLLko+cY45H5CUwRluLPoIFJTrwqMWdpbBNQgh50YcBwsBMiIxseJ/kgpQcJCLHa38T9
F9vLNv/UqqHmcorWu6IB9wCIDr439fP+MXEUnMW3JlA7kmYI5Oo8sMKgPBnBI5jhrodR5Pb18WQx
1kIYkjRZcpSdWrd9yX5lTmk3Z+ziM5hd8YCXLXA6GIHNK6dxLpfCBCBRLUdxWCAML6vGTofJjsNs
tMDCa8nNklhZbOZWPw4cO8WTSu/gSv/nojPrSUYyLkyOUX1Y5mNc/oirtzw59upx/xC3y10rRWHs
B6jlBa2mE++NMziYDMegTu4HHhqeQb9NGyUA5HrYl7l9mKokixqGhBV2dDpOI3kgMtJygvpeYuy5
xdCY/qDpXIrv7Y28CKK/rzZySMq4DzW4Mtrh197QCpb8DOZHl7aBiBh7Qg/RGajfHo/wZnuFKMGi
LRSjDCpzgiXITpu4hqfpgCVMmvtGvw/Gx0ngtN/xxDBnp+QRqdIaHSHgof4f0q5jSW4ciX4RI+jN
lb6qvdpIrQtDrRnRgt5//T70xqrYaA4Rq7nMHFpRSQCJzESa9xpAI1f3pmkXI09FqMf/HO1cVsPY
/EYUY2Ucgfcw+ouHJ6mPkyowGkwhagtn/etYO/4hnLuIY05NJ6U4ExHJMpq1bR5Up7/PfPTWWu8i
1bcMNOacG7fbuIFRRmQBMbouS+9l/I2mDF3RGuaKvM+iva6ZUNprodm6lngyEnWmmXk9EUIFzInl
aoWzEvtrAqBRsQGQclo7yviUl8DaSCpPHNG0PUbAOYhdoovXypzcrSApXGL9bJW/xJEXZlATxB7O
9svp3zdfvjQYwl0xq+Fa8Q8rfbD+f4IewEVtdoZRZULSFZT1EpyxDD4WoAuqo53kAefM91RsK4XR
5AKZc3Ohs8Q9hmdVp/CBiHFL+4/aIPblL8fS9pywLAK9xtRUMAOy06t12qlrjwYQVytjJ1UQ5H4p
s9lWFGKvquIcC9s/n4swuvLN+WSAm8zQHYty23pniQ9NzZl03rMB28UwnrFPzUwV6hbM7fOrZLl9
EUJjjfTleBW7L+StGEbNSjnOEqlEtk2zTUCXS37tJ3dmbSudrQWi2wfAYfTA5OVwByJ2E8Bb0YwG
mk2ky2aFkRW1AUbArINkVSq7sJaRMdWN0LKQElDHKHXKtXgy+8JvjdYnuWb/yy1gdFTAXNpcZNBR
Om73Wp4Mn3yvHDR1Yeo6tB6GbwAkd3N34uKw7jYRbXeAMcBxqYjKtOD9rtytAC6QQsGhvMWrI7oZ
WAp51pCnUowBNs2+MhcKsT4Sv8le4uS5Un+U5TNnP/fFADxF1SQLpTjm2Y6u05yQAt6L9vdYaI1S
3sxTCzagQH60giKcroDtdw3g42O5+7f/t1i2FoO1kapAK6W7TN/V/o0ovr7ojlDfyxrnau4+LGTx
IopJEK5qsorRiGmU7ETJ/EhuC06KrDgG5b/yhkH/QUkuwhhDI8YkJksEQ6B2KdgeczuXB6DWt04n
mKEG8F7Axd1YaB9sEulslI/CqPxVGxMvGcM5VbZco1dknqUIxtW8MQPMflHAYtDLW+itMcGtKdu5
u1wlnEfwP5iny+IZ8wTEC7U0CAJ12uw7P3VO+Ri5dSjcrre9p6KiV90Tv7vKeN1iVEc/e9+LXMY2
ldNoAGoaNiE7/RdViUoD4pb373SWMT1LB1LiJlnRLdn54wLcDG/IArM+cZH4uFrEmBqh7+Oso1SG
FCNFd5oAwFToPMVr4J2QoLd5nbm71xEBlygCVM6Q2V4RROhJIg0JkoQLZoykJhDmO0uPvHmubiTS
cKvBe2ABNMD7nzzG6kQg4pasGG8CWk5EpIGgNnkyYFP1++XOuBmd7KW5psXFLrRe457nRHbDgYt4
NnOoJJVUZAv2lxbK4ispnJGrpE/Y/io/DScZdStOALKrohuJjBGKxbmbzXd47UDxS+BlKAG9ELzK
xL6x28hh7I+0iJU8ACXJlQNaYifBeB6uacmqcHiHuPto3RwiC8O/xpmS6AYK0fTR+m5az8kdwTjc
6sT34Of2pisex+cOYTAC4c36GBOjGq2ULBVSENN8StZvJro7FJDOD/foS9Ot1tZMVzD8Nr9ddE8k
oD5ZnCz5JXKGoHinyRicNCkjvZ6hvqb0tIpxSGZ1ssn0TdEw62gC+0WpwBJh8MB+9tVWBQOAquNl
xuIaDJJcmO0EXx2DEr3RSIjCDOcxu28ILiIYGzfnnV4ThHoAOg1TdGLMJMjll66/MlJeEvM99/rJ
bANn5X/LYaxcUi+mDkQgxACB9difyrs+TFExsJzMp1yxBMkl82k+R3cKsvnpXYTEtE1BASReYmvX
W24+hA21rKZSalCyuJp1ttRnKf+2yNdqx4U9pZf8aMGM1VPzhChiDrPT48LgPe3Odn82MOlYP/Oi
x3+4nL83l53/JisxzSXGmqbaWUd/qq/G+brtzitAFeYvA3Hi+pqgPX0S3H7MnBIQiAonCuFsq8XY
vCQhow5YZbRxTD7S+zb4rqvkNeV199PLdrCrFmPyoj7SiQDi2fdue0zIPbVtYrdlx8nl7l8+U0Kv
gyopKGR9fEKumdxUvQAE9Wh0R+ReVMyeH8cXu/sFwBKK067JMHMfJZCpsgBkgzrvWPiZ2tt1+mQS
Rwfpw7Gc3Q3byGE2LO7EtK0oYFWU99dGKT0KZf+iWAoXsXnXy28EMVtm6WRZF7nCm1GrbImUjlZZ
rgWA/WQg50ppThlaKHuxsWeTM9u5m76SZbTUqIpJ86rMVctztSIqkSgO2OIB98iL7uOb3tZtmqbO
HiyXR9uyH7PJpooOYl3GnARjzWSiSwkyuDRmmyCxc2LPdFOg98lANY59Xg1j/4KjXg6AGwXUzGxl
S4h6oyQpLLUQqotTPr0Xy4EpCY9He+kAdgPAM17SeH9fN1IZ/6AlYr9EGWr0vRsFOqrz+d9rbNfe
6KFXNdTBIOpbT8fqunvxNiKZjVUEscwbajVTMgW1MAaxwJt73/V6GNTBrQM/GvrzPt68qre0Sekw
CNmpfre4pPIW4LXJsi2Pv44Xs59H2Yiiq91kogTM8xcodCGFU1v+SGZ/luS7IQIbXT2GSTIEhfQ4
WuO5X7Jfci55RSrznml0NZ8MJigCZQrRAIhQ5m4USpIKGSAYcYbyeXaJF597Oz0B6gTPQsHlkXXt
L/kijy23RQmwSGgVAjdDdEBd6qae4PRnKxiD4YpXm3+P3T+vTtN1ESZUNNlxaLmxqqXtcQ8zIfKE
DoMK6otVZH6iZ94cNejZ6eysQgYnX22zn0A9sdpdPp8ERQmmRA6FaHBJ9NpIum013Us5me6xCuya
X/XygUy0kU31OJgFasUaqMKR7z7HIB4pMpFjAne9yUYMc8qiuqzDkGMfuv4H4lJbFmVfBBVbxOt5
3RdkiZYuixrl2fyo0UY3q0USocSuVzG0+rYhD4nkt1F4vG27d1STNfhFA8Pu7CRxihlwkApg22pS
4QBvxsodO2CWDnYV8Wrf+8+ojTDmliaxIWnKqsGmnScvcSSgeGNkFCAYfOKEXXWgvCiYwFQwVs94
/XwsrWxE1t1VpQcxKryxdME3xnH5+5t3EcK4fEsfVy1P6YN3niAotdfqtkfbXxLXbvdHxRAN04+o
+Rmqwk6VDsMslPC+eEN0Pyc5tWcg0h/rwq7KXSR8mh2N0cOk0ULF2jzEWeWlSFzWQSLwWJD3jclG
EHs4tRwXUg49GGCK5/neJFKQSsspG2uvmRag1WpnpISva6M3bHUd/Km8s6zKbaTMjkTBAVLmg9m9
VLloT6Tzk/bn8UbsK8/vrTaYczUmbUyA4AsMC+k2bh4q7W56OJaw/0oDPBDwJcB/B/f48Xq3hbIa
CwCy3h8tEi0MeanXApGrfhLAKKK/0jeb6I43daD+pDUIOtaR3Egcc7Yf72y+g+rExnECqEDPlXee
bW/yRoQ7qae/6kClk5zKl0FghO6Uv47XvntrNiLp37cik3RKrQHEf8b0uMyOKjd2ap3a8kffcRR6
30duRDFOIY2nfI112uNQoLRT+9WzcgPQHad3+ht+TyBXHOMcUFuVsxEY4e+HqqIbcb0yT6rdXSto
sOQi5FIt/OSSL4tje4HlotNTWAqKrmYGkgsWAQcVWPDMhxSOl9fPyTm1d9u+OTVlEkQFEQA6jyXB
toa/EhJq4ymHx+d5Pt42vv99I6qPSSXEQKd3m9aOAgRSXhum15O/uD1lPfWO1XHX6gHfBS0bgIzD
0/6jOo5Vqs0inYleC8foZ3uGQPOm/ZNeNnkjhvF9QyfWQ11hQlZupcBq85OUI0OhjN8KofOKBFhJ
psgDj90NSTcyGSMDVg70U1P8Uxoi0u7YOrEjF3CuPygwU+qvvDmC3Xmk7SoZc5L1VR4377OE13EY
OfV7CpMOH83XgDf0KCC57KcANNZPFOaQIDDm9afsP6Y2q2bsi2ESZZkltP1bY/04TJlTpcV50Aq7
LOsgNlR7SOOzmGbgEzcdvayQEQB5mYHm1kz8k0eBIlEYCN2UKfzIR+Wq1WptlqSjEAmzS0GJM5zA
tYpcbmsDbwzkbRyTt+tbEczJwJ3QwKDJPrqSpo5lq6QxiZc5FApZdSQ79nRH8UHRcxM/S+f5ZXLp
uGXqos/r+DLtWYmtdEbLpbhfgNIAEGa9B60g5t2A02VjULZMfpqFfyxrx05YGCiVNDwtwYInsdMW
QprrWW3h5mYn2rtTBahXx9fpaXEpm4DY/t/R3gdxrL21WhUQZ2KhuV32OACK1sJQ33wrxM4ocDzk
5/jjoyQmPtIncHxUFjpyGuEauAgAbbAnHoYQTwajmYD1yFuVVhXXrrHLzl31V2XgJPd2An66EKqF
lOJVZcvgUZKb6lTijTr7Cjj05hAAEIM/oLsKQ0xcv0G35aND/CCNrX6vZlKlSQpUpKrM7aqHpVvm
QFsUBOToaszN1OnyyCFEcfJ5clSLx06wv6W/V6sxx1YLGlGill696D417qv+LM3/93ONLtFUZYCB
gv7xvVa8cY0yycBCT6DyS3udy0EzP8g6enqta6E3OVf5s1/8KIqJneoFrQO9CtBdAkg/dDLWdQBd
nzTCkfPZZHyUwwRNOpg6LaJFQHrWC3tBY/xKRjxALYdMmp1GPSfy5izr3X5udnCIu6mEe0DUJAEF
76EZbzRypao/jm0TTwqjCoAObFTFQJt3RNy2gKPPTmr7tZkXzubtq9xvfXinYNmsZuo0RSA5oKtz
w01zzHH2vq5xnBhPBhMgGc0iTfWCgmQvyqFoNi6YgLx+ETlL2fFcHxSBHWFQF81cJmGkECnrnRlM
IbkqT3kYe5G7BkbwzhcTwrpTSP+QByrC0UI276tj5iWrEhR2mvm7MN4KFVp2xtXOB9m20rdj5aAa
/dlOXQ6NKs/20NKhnVZaTc5Bc90Yvjg+SS3xlvkRyNO2MH7teI0IO2l07K0lmTpSkzr+T894IxK8
dos0TzRtRYHHnfyBdq2gG+DUYpSn+Sqdjle4q/4bccwKiyjHZB1FodESgGMEqpk7uuDEWN2fyIEl
lEzxHRWKWZbaxGBkwvy03hWg5wvr8qQCca+a/GM5u1cAxan/yWHDGqlWG5kCnIurNy3fAGIi8kH9
9jftIoQ5ozkq9Eam7+KkQtPY7Fq5Uz0TNFV1oB5EtWO4bvzEi31ebncnYKbKcRHMnNYom2ItyTW9
eFQ5pDfyN56SzuRW70w+uJG8c9sP3TYimRi9WvqhSCj6+eQkoBkNmyB6Uh/LF6QCg8jjVZF2L9xG
GuPKqjKOplF/tyxYIGYRJx+UKiEPk2PfglmmgbZ/9MVbbKlxrDR9zGSoff1tdmUPleiw7e05jHwj
mM/T/erUdolUAOCtfjRfCe+597kwSM/xIl7+eBvEsR5UDTEI0qv0sbeCPQbPSjSy/5Gx3AhiPIJG
qrxLCIylAF4pqz+lyeAAAieP79WBl/bcv3qXRTFXr9YEyexALglANl+sBFtRz2nH2bmdZ+vHnWOu
Xqfr4JCb0IRaeb1bjvbqSgD0zgP6UNM8JcxcASXH1Zmu6cuiCcuz4PIaf/av/2WhzC2c+hWc6YCL
c2XlKo0QJ6uRnUdpiIfqsTH7B2dwkcRcPnOsgLc9oiJOQUNoQ7qAd9PN5AtBH2gn4zX6twKZ+5fG
GQA4VxT5gX8tOzo6UfR76ZZyk9F+psjj9jPxbgITUxq5qjRGBKWhpIB06u2ndUPh1rg46bthw+Um
sEU4Yy2MSc6Av6LcLS/1uziahzPek7dRaDzQHEfp8BR2pyf0g8IqTHzZKZ2orpmmuukvtGI90V4/
EiirPWV4X01u99Q6gmvg2cXt6qH37VPwslkxY2QivTPF2cLWduajlD1kXLhA+gNHAhjjoudJo0UZ
en1LMyiBwah1gJ11jDhEdw2pQiEPgVYFJJjA7Hk9L3t+QhNRCcNYE8Iztr2hqsyizTEq4yaY+J+d
bl7tGcncsnAqMyT147hwQutdP7iRyPYTZaMgqrgeCJTs1ZfBj9gFxu3k6yD8yl3jD6KyrTBGaeZx
HrR8hn8AwoFdLovdxV8wKmzInG63PRXZymFUZMwTvLFUnKCRzr7aW24HMJ1jG7ZnLLciGCWxQN4t
yEWJHJ/5LMnNV7kioai0tkHmn8eS9vzPVhLjf8QOcCh9jBAT1OTdGlTzea6/HIvYTZNsZTDuZ4Ay
1rKAyK9VUtsijml9qfJ7YoGSpUMmw7QXsXSHwcOk0rFk3jYyPkcwFKRnBJivQcSUF2r7V3L9gGzo
sRTeFjL+xuhTNRFkZIHk4UcMsE0hd8fkXx4T42KsdFhGneYCx9nvG68mJ5U7TrpnmbbHxHiVYmrL
HCE6ana++ZCGK9Ba1TuKdkvT2Lz+jmNbhJbuj8FcVsU52MtwWbNTCxdGUXIofgYPvetYA/DA+SjG
GodZW6RUcyNlcQu59LOydUlc2IooeP9GDYBn+FFUpYK+pLQwHy4C/R2EGC4oUh1MeDrHYnZKmph0
/G3FMT7EyAHe+jChju3qD+ILeCNDylQGem1Yh4fmiQKCzL1bhcdSj3UcVOsfhTaSEFl9KlNkCb+X
W2c0XSJU9rGQ/cPS0JuIQU60hDAXKY5NKcowdOO2xslQn2XhYbQ8q+SYo33Nu0hhrlLcIqpRO+xf
Wz+olmcamEUTX0egsue+NT006MQ+Xtb+3l0EMvdKGxJzHVokyzTxTY09UQBcLed49uI0TfwtgsWc
6lQ9B7gI8h+0LiG1X1NRtQUgtwzWcl8mKUcFedKYS7XUJcXlQ+9OIeeB3n8fTAB/15ndNrdm9Ucm
/LIy5lYZgybOA4HvKK07RfxiGsGAmiyverl/RLicmg56HpFNj4HzzSyUCKweYuG24htZb4f827EW
ULVi4z4NbGj/E8H4osJS5qWusWlzHFRCYlvWVyB8iAv4Zr2qfDkWtn+TLsKYm9T1SpGSHOvJzNAY
F5uAi1q6FniDI/TWH62JuUq9SEzAscO/1iOKLJJDTF7BbTd5s9025vJMixTXTUezRtd5gXJ5jekU
UIb8NBxkxP60R5Ya2N+bxz56QKspDaMMMzT7UTAFGGtySiAX0kEq3YeNOAl/8ajdOOfFvnfaaNFK
I0f8k683mEBX5c6Nki96vHBuLk8Oc5vI3EZSgZjctZpQFzyiWraaA4Hs9Vj9ONeJ7bqLBGHIczop
FXXXo/i8po4wBccidmZ6Pp4S45G03MrQwI1HN0UChyP004f0GZWVGwkRS/SWuuot5po5+wem+mOV
V+jSN5nmVcp78IKjt8sYUTSKjckHmJSnzMYVybqrJk48PQeuVAr6aNB2I+dpW23ilEl3lyzqbV9+
lwe0jpbCYLfm+L1TMXmkyt+S/iadonsRqPGkHX5ZRPqq5cN1XMR2YhJbFCuMf0aOhB5mgpGaSs2f
NeGl77Qwbgp7BOPrspZOXKTerOCNjBlrW1iMUNfLV4nCzBniqW6Sr0u7OAWpnVQyfDQOmkLipUsV
dLqG3kj1dez6FxnNrqOc2Mqkn9Z6diZVcvBvYHJNVxPiG6tURrBYWCcrib8Ohe6sSnWDvE5ro9Pq
WityWxOfFzGyEXRdidZg9xXY9orSEdTzQHpvjSKnBG2M0wrSSykgJVsOgQaIlqLTnEQAoTjBB7ep
8rMbWtCJEfXvMkMpuhJe25qMrhEDNH9CGWF+JWLjDUMUWkCe6jsVWPraKe/jEEBRdrdWzjLkV7Is
5naxNk6kjo5VYMLsD2CVoIgSrdTruoWmOiYe08xaA4oD5hXy9q2ZbqzsXCocZd8NWTYiGF0XQEs7
JRYmx8QzzSXrp/xEOeh5rSU8MYxu66nZZSSCbstIlGuheXpHruSPG+66jc1yqJXa3CEyWWnSRQBf
zK4BSIARrvgBS/o7dbQHct8HJPV5Ewi7BmkjkfGHSm/WaDtFHXFZmkdBFlG4Ka5Eg1eipz9z4A8V
ZmEiGjmSVqF1IQAeWg+1GmSxa+CiabwQbAdx/KP5Y1YU63VVi1gVZmBpUQPsT2Hp92/pTRT2Hu0A
TB7qc+1EHncOdncvN+6RcfqRMFiRVQAVwxhUb6j6uzJNgrrsOXNg+++c32eGSaKPWpIkBsGbA1l4
sCbS5sYIAeYbGixGIDrSst7qZd4Uxm/HfmXXQ26kMlfNjAxAUZSoBmsNwNvr7i8rJ56uS/dWwUMz
4K6QuW+tWgNtP8NLhBLMIFbzR7vMkIg37cgm7vJ1sOc73ogfb32MikZyVAvA5JBdqdFuV+upV1Y/
qUXMvnFTqfvZv81eMjoqynk0pTOiGjowPT42znyFoArYVNFV8sDLGe/evY0wRi2ndMEQnEST8B1g
C4A2MvbRaWl6rx2B27Aa/rGeHNtKxaJ/39gwNW3jJq1g9YsTrbmlQefSxtQ/irB/r0pl0yRFCdi5
scCqlPqp7mR7TrkRNo35PhmtjQjmNRctaZqbaO/DKVHEB0zVX8WBbmvnPigCXh5h9xW0EcYEoPIy
9npcIACN0RptZM2pA5PWgL73HEQ485DbQ917xyd1rPGqyCjGKNSZmBiA6pbGqw5j7d2tUl2RnBMZ
8hbG6INhxcBSX6EPjQaopVArnDl61clr2/yojIfjFXEuFloDPyqf1Bnt1LR4FOm1M73QGT7E8pgl
v1694RFk9eGxvF2Lfzm095h4o+urjqYvK0dn4DoCFQThbtumHjAhgmMx+7H1Rg6jHOoiF4ZpIRdN
w5z6kaDOZARJKNtLyB2E3CuhbaK29yLidk1kBcZ1RYAKBiCp3hgcNf6pJuj7ccHmJrfXIrnpBc4C
efvI+JamNoWymwYw4pSoY003ZGltS/iXh8U4FVVHT5lsYCoRDzB3ItJz3pSOqSucW7VbottuIONI
zBgdRVGJzKoaFPc6qqzqiE4myqK8uC2GSOtn69SEwxuPaYq3iYxTmWkTVRMh/JDrxUbfQ+LO5KtY
xSrnQvPkMGYjNQdBawZk7YT0uhbdaniYqy/HCv/eMHFget+Z9jZKmOtrXBKKZ2TeSCf9RrjDBDBt
Zn4VfmgGgExVv3FpAh434K1wpJPwdPwB74bi4APYbkGj0IiFjvb/8tbMJylUT9aD7idnHsMKJ+Rn
W0fWtmkHNafjFdVVPj61Gqcmd+yOMTb60SISLa/AyUgbEhPZlqpuDaMUfbhKgj50UC+ahhTkIgx/
/SdtpJtrwMKZiNFUd3UMhwYmjS5Jba1wizSU0vvjk+I4MbZ5sAMBZhoPOCgDiMedYp6a9mtFQESZ
8uLu4zjq04R4NptZVa0wwqN8Peue1gOlBb39mG1d347XxNMJxoIowix17YIS0CKdByuxDfnxWMBu
J8j2cBhbkZhLsgiSQHlk9WB1KY/sGJYhhUfVwynkdZpxTIbMmAyMnybDQvuwMqFytHU6KyNSluvK
sUy8fWNCDVnudSTeS7gu+XrMvtU8KlTOMtj8J7IzigFwUowHDspZUFpnHuPTIj8fHw5PChN2GkVW
5gLBA1Yr7xTteyecZ15WlSeCMQoJUeuuXxpkVUFSJDYWxpkzIH4uXIgdniDlo/XRrZm00pJoeBJn
N0o/u8OknGtp8Y63jBf3sZjGml52ph7Dio6YN6ATIWgYq0Mk6dwSzIcpr/ayvyzNkgwd3dwGSzAi
CLUZNZRZbEJ6YRSR4X8dtIGjzTwhzCEVFWp+S4bcFozn1H2PYkDK/DjeN3rvPnu5yzqY47G6DtZz
BAJSV9R+Kd0CgG2pLL+Wz8Cx0TNOdL5vqi/S6PXdOPUpGepIa2EF1uRLKSPXOtlp/9XkMffs2+mL
GLqvGzEGsAs1CRwNbkx+aep1TAa7EO80GQOLwfH27dsbC/ATOjRBYpEf4lwqlIFirHfpFJSDfNcB
8OBfiWBNDpkidS41IFkXmlcrd0rGcZ/v3/hZBX6vgS2w6F0t6RVF9Ed256ca1b6mJr+EQn+JOyno
59IepfSrLs3uLAPhYUoogL38mJHWy8XluxT9MgENVqH7sx8wNh630bWx9HaTvjalFTt5U3s5iLBF
9UFT1/d0thQ1zkJ4DHz7l+WyDOayiIY8F5OKzOko/jIjVPyR2xeej8/iH9JSFyHMdSnEyKjxSqEJ
AVr/koG9gZrbU36dhFiim3hFUP7kyKQffnQ+zKVZaiIuZk5NjZPezgDcTL0xNK9pf2/7/GdJlcsC
matjlZm4Av4BOJfzXd1d1QVHm3mnxAQ2Upal/azCtUny35oJvJDXkXAUeleELOM5DAuAwTMmsolb
IUZgA6vZxleWcpdIp4mXZeCJYKKZVC7ToVTRu2dobytST2TOnVbkYSzva9tmJUw0AzaWWEeVhsZo
k6f/Uj1MpfxtPvVoR5b9+QbPSG7D7q4/+C1SY5NqaLdGNYh2tUpjoElvaiLaEs6pREskpqaEldN+
vR+GbuQxoY7YRIC7yJHnHX2wQbuFb3xZ7ic/snu8kyOPx/O96xk24hgjMbVJtEYDyjjR++tnccxe
dmoLRbFF/zmDGvf47u76u404xlyYgrGQPIFpFTNwPBVnaXXJnIVxzJGznx7aCGJsxJiYghWPODbl
bnYpVlbmythG1VeveK2k++WVjSzGRMjGqOarhh5PCg4LEFwwhKFJ3pNP6j3GRVzJk0P9y3KVPUuv
x7u5n1fZSGaMRxm1UZMAnuM9CSZ9BVL3a/1mPC9QF9kWvyr3SQAC1NrmJfl4x8hYlCoXcpQZYYFn
6aWQ7pv0Ra5eDR4kPU83GaPSzxbggBJELWb10kv3s2E44/Rd0+0iJt7xTu6GLZuNZAxLYQhVJcWo
PmiKp4hvRcPRx92lIPGvW0CiB7IQs2EggFyEcsBg5wgud63qnFGsb7JOCaJVCLuCV7jZNccbcczO
qf0Yy6mBV1mThfpyzgx74jWy7qeDVAVMdPiParCoLcAJHWKtQ/GrGB8j5UlDVVZ7XIQTnrPRFJiV
Apx23kT/7ro2Mhl9xyj43JVJobqyldzWwnK3FNW1SgQe+s/+ld4IYs5rVNoyESiXrHZHx4fKO8wu
NQ+ilyPSqD0KlEwHRMrkLNzzqh68NTJnNwH9L5MSzL6AB/u7AEgfqcpfmiWyjzWeJ4bReHFRjFZP
UeWWBt0Z4tG3shqgQrxJHo6Ydy3avDyktDeQa0NgIMWBZvrEusmSv45X8p6v+xQPqiCalFCwUUQW
tWQupNbMV7C0TcsPWRVexOjvCmBJZNBDy7ReRqsGnO1gy0l3P3YAK1jq10hN3hoLTCPLetdmLxrQ
IkdMVgxaH7ttWwUDuCLESPOOv3TXCmw+lHFKwgykgYqy3OtT7Rp999jVtdMVkiPo3xehdo+l7W/9
ZVvo3zdbn6ikFFaC0LxsHgbNslHeXGZeRZAnhLmRpd4jgBXgCZoUVMGi9VjkmY0OU87O7WczNlvH
XEgiQlJKkV6jG4oPVaHcbpcUSvu68stg+RN8Cw2N0wAoMmXEzEwU1kulSDIBTWm6GEpJ7dXrnSoi
TwfONV51aXcHdRFYy2jP1jWWQwivp2SIaR/IPDiiPNmS7gvZ2x+owkYGe0qZVGkLHeaZDUCQJIkN
tBQ3bni4SPunpKtoOMfOYcaaCe8woaEMA0VG/C+1fe6Z96YrBUKgXlkub7RmP8bbSGOuE3C6+7Gm
rKXFiZLJANr9pOMlkKG0/kc9QcBABWsQEiUySyWzqPmMUhmorMqxdJT8Wy69aLNzfEj7FZ6NECYW
l5piaIYEF7bxNHt2JVcJ6Wh64ceecbvcvxfLPEwiY+xS/4L0AhdFix7PJ0O6+QDm+KKhz9F7jur3
AtBOwRb/jj2AW7rSL9UnruUaT8cL/ocDvOwqc4D6MBX/RavuALiGID2YQ+3GCkoMdgucAGz/XbVZ
G2sN20gRY1p7ySq7d/tTfo5OPxXdBSYp9tP0eADu+z2nBuBBQcoEACIW78UclW5aW4BcUdLXwl3f
5qt4cNtQC+gc5PRWnMsb9DJInMf+ro+5iGWBXywhR+V4oRlF66wAJwwZxTy+UvrX4a/j09t9AwB8
UbYkywKoJGORI4AAlAuxgH8sAvFYG31SF6c5qQJR5w1F7K/pIooJiZI6SXvASiIhp4UdGNrRgn+K
KrtK8muh4iFz0h/7dAk262ICo7gDZG6j44k66bddLDtS6gDgPJ1uhShspcd/tYlsTbWYRFOvwEmJ
dtlzDkSZ6gnh85TzRit3fcxlTWxFNbbw5IhFeGnprjxRWHgS9DamPkAtRNGqRTvmdj/vijQBJCdJ
qg4uAcaWxPWqzuhsRn9Gesq6R2Kcoj+qCm1EMOYjjkheGhQWVpXOZXanWfcCD31q/4W9kcGYDbNc
+3UyV8gIZld3aP847V+In5ubNhRetIcJ73sxrGPOUOf+82ojmHHZ4qKvcykiAlGD9kTpPFoPpBeg
Oea5tn2nvZHEXGRgxJWVXCM4WB4AGeLVd6A3R38V6p4gann8MyezEcdcZtNau6HJ6NvU0wP6opqv
9FMbdi4QNoPlK3f+nXrNT/d5I4+5z+0sGmOR0BcIMkGyMwTk5r8ABu2tHPKyxbzNZIermo7Uc9wh
JtF6wasqvN4s9KHPgyvkr3k9eMI625pU/7RiEzXM7lnMe04GkWr9wXrZQhyyvY0EeEo87PIvS1d9
idfm67HR4klg4hQd2XdQzaBEZjUNkIT1W70agmMR9FCOFsFYj2bI9FKinLPK7ItrEKVXZQ3i1wTB
6498/RnB+h8L5JgrnbElgz62iBBwbkLrjatvRNdE56yJJ4IxJTkBBryeYM4K6B1KGzToYsib9l+u
gzEbhqTHWpUg6jCim6m/6/Lrgdc8+w86ruoKxQlFywTzOBqrsW7EFvWEyWmvKe0XCUpMPBlnFVxu
3PtLf+2zKlykMdqWzCWqbA2mSdPEUc+ql/lpQCyb0gHkPg8AdV+1L8IYvYvSvAQcMxylrl6h0WDi
dcLtBk3m5fcZNYtEK9LwUkaIjwkZzNoNjZf29xaPAZ17RIyuofEnEQtqZClxErr93fhcX6m2BSaY
9O7PPIgl0Tk4YIyb7Cxuqo1C2svIlk3nKAC6IMAN+7N2BpWyH3PxkvafSRtpjAOpawyrGhFc8ux3
LwtIKlc3vcrPxAG00K14l92iJ82z3MQGiim6QXljXbumyVItFdQfQLRnxz8NazD1gcZS7whR7wBK
lL6Uu6lU1T7p/UYOc5OzBnUukHHSI5T8xMm9uLFzhG2rg9eYn/3Nezjw1sWEAWVUJqQFNQ3eKwBn
BSjt8g4Mxbth9GeOlsWcnorquqCAy9Qd64cRTEFLqCbnqr1ZMs5MyO5V2+wf4/eruF/lokFxPlN/
jnU44aFQ934zcN5bHDFsN0LWkmkcW3A/ruOjbjmGWNgE05//P2sWRnguq2F7EiJVr7qWtjsX5p2c
n+qauEZ1SwSMVTd/4kI2oliDu6gaISIyw1rjyh1wXb815NsfeFswZpuSiGKpxo7r9JmY5ampgN3M
Ev/D2nUtyY0DyS9iBAn6V7r2461eGBoZeu/59ZcY7ap7MBRxp71nhaYaRKFQqMrK3E1FfhePg5tH
ibduZrmMf2GHCbdFm4tmRpCpgDjiGH5XAH5HEQ9jQbEd7CR7foIeyfVwaLaQBn/g2BYXHf28RiYE
13o4gLwW5ynF+786RZt5T7ty4f5vCoga2PgkDdVsOpKOH3JR5zUh4SokCRw97+7j3kuzn8XIAzgv
3YuXNhif6EIpFpNZgpfXhj2bw9U4Ek6FZik9ujTBXL1Vr6ZA3QG1muaZLQ3R3WiIN9kgpBz3XgpA
l3YYn1CUuWlHgvdAD2Fhuf2RBYB63YVDgUlqTgjiLYlxATDZRL7eY0lRWx9CknhDOToYKuW5+ZKr
XS6JxqgLD6i1oBiKHrMCczDaaqU7oe87kSjamAh6m+b4pZXBwuffN0nKq/8vhb9L08ytoalioQUj
nvmkdyJpo4X7MnoWVc6H5Lkfc2mAIpQkSYe+n5i7pXkgye36YV1eBdRYiKkBusai1qJ6EIMiAzV5
Hh/nbp+MD1JfuEYsOX9jBwNSqApClJBF4kAIuTZJiEKWLkm2Ng3OEEebOsmcsuTlD8u+dzbFfLKs
r2J17mQsqQOHXikdcqH1VNLY6ytazMagJ/d7Scw1m4Vp1s4CMk1aGklq1FaFbzTOgrvktX2TrhpH
fo97v8RWId/Fo/Bb3rt/f4DOAnRUiCGr5YzkU6icNpwAy2mt5FtHeESPiz6Ixw7ljsW7hxUhqoZB
HGuIKTu+gIXmzWMthPfrH3MpBQNm8rcJ5hxX4M+T1BYgd0rVRxWBoM8BElCeayy+Di7tMIe2mqFy
grk6OslBtRAai16LvveLIJMHdF/cn4tFMY7od9AYL6iAjKJaQ3c9kl0gu2n/Nyf4wgrjhqEWSLlu
4BIsh3stTVwt1K3c6FxT8jmVufeaLJvBXnw9VhoomTGEE0tIXsZv/oYCq9Vt6NVb87F6ITd0FpI2
aKBdfw2FBfDjcw7c4vV1XqjO3PYY5QMd0YS9Q6iS2h3J3wxhFySG1ZoVJ1pxPJ6V/knCoA8iKloa
xNO2q9JNKzVv6x5PN3/tWzKXfilBeK8SYUJBWjH+NPUcU833GB20lPYqHV/WrS3GxItvRxd8cU+q
im4EY4xrBBi7TZX6m3iCHk33sG6Fd7x05toPFVMckPm9kxdPdr1Tt6jexnbnCRuqc6Hc/Ud7TNgw
pmkCUQuWNdjlUXQhEHwDVVsbj31I2XIr4ovJBoQmEPQNPIFZvhZkZJHQQNraqXpi58MpDtwY6JQm
nKxC/RZrdk0ES+Pd0IuFeO3CLLN3IcTzBD3Hs5tCP/2fVHATUwY15nMku7keXWKVG90pN7z36nJM
Pi+X2Uz0JzOhknG99F69Q/F4E+2Il+65hWPq6Z9PwtkOs4nDaCYgR0IK8s5ggNFZSLCDtijpLdqh
oYpXPOLp5dNgAJRmqIZhsHR30Pac9KClZdzUG+JDQX7wWdqWo9XZBvNu0AoxazUqepFHj0LwZpLI
iacvZno1d7xM5A/H7myLiSVp0TeBQKEolIqJMiTIptN5hqV50zZpLfX7+rFbvtfO5hiHDNogaUVq
LmxcQ8Ug304j1jxu1q0sQp416WyG8T8/UiuNaPAL41HYUujLP46h1tbkxHCM3OZdMdwvyfhiMoxD
Gen/5CGRO79RAdbMUq5pSEk3crfjLJK6wWfnPy+SSUi0OZ61asKMOiV/wHMJw8HaQwJpJHGrcgF2
i1AAwMTRT4bSOyriTK6gyr2c9R1QKrXTgcYAwIPH4DTaAoZZ0eh1RM646fIWnu2xCcNcSX4E1nzq
mBKKlVWCsd1oo9+KmJ8NID6VntSHjHOxLh7uC5tMmjDNaVJqPSVFboCLkYk7z7XXJI23vnPLZkxw
POrAJUJ66OONKkfTkJUJ2g0zRMbJQRPQrXHWTSwWcaB3/NsG441Ck/lSS2Cj9egbIwS/8yiCHLjf
VoNF66HTkWwr0dKu0hMvVV6MXxe2GcdscwX4oxoMz516MEGABVmRGJBP3D3x0/oyeV+SSZNL0YxM
dcQ5j0Pw2+YiAPnhdujav3JGuL0CjQiMPrNgyYhMRJogP457FAR5N7lT2eF9fjBv32lktlRVLnv+
i6VdmGQipSzmZi2OIl5OcmyLvmnNOmh8Rx5wlvrBpyByYYbxxU4fBc30USIdcbwgGlE9B9KVGvE+
4KJLXJhh3JGM0gC+cQok2om27kV3pRd6aWuRmx6pyOySF9qlD+5Rfln/jIu58oVhxhdlMI0DDjwB
PZreGKCHU70cGoeq7yaB7pg5pxy3/DVRTQTfmwR8DxMke0D8SVeA8jtvXwLtWZ52TXPbxt/W17T8
mJJ/m2HxwRAtMRvlXR3FGlwZ1YPwBsgAsJY1m8JGj8yl6puGR0mqAPwJecCYxazrwjwTJvsu18yJ
qlRQ+n/JocAY9SoCeaPika2+40IWF7NJxAy0AKEyAuTbx3jZVuj7JyUgfoMNmqrBgjg3gHa4EcB2
tBvt9Kp080PjjE+pm55E3kOBrubTCYEmF5XClhWJhWfiZTRDGANvRxWiKrqXgzWltbIdcbJrHj3c
In4Fa/xtizn0TWTW5WDCf0gqQFNKuBHHm1orDypQ2SlRbb/VPOBqXF0SR2vdqRZDqSrLqqaCHBhc
ex8/sirrUaqMKg6KodqKLlnD0B0kv+S8JhdPiKpBzE3Fj4Sy20czmj5qSR8irOmFfi2ZmYWZ0Z08
xRuoTXBWtBhzzqZYUB/wHNlcyUjVpcYl00MIlsimfzZ8S26MzfrHo/vyyUcuTDEfb4oCTHX0mHck
KujFkuZJHf5GRAuCjP9+OJV8/HCZKvqB0GHCAaB0ECFZcmVlwev6Mpb978II8xqQu1CQUEoD2iI/
FNK13l0JMV5S/t7QNtN0qhMMw/JAJByPUBmfF4WSRH5KEDPrvVIBX6dZtQ+8T+6tL45nh4kiVVKX
vpLW0NaR8Roe5Y2IzqahNJ5fRQ/rprjfkf6Wi5qJ0dYTGWRslrgpd8WeInSrHX2QcmPx8rE9uwVz
v0lVEwYduHlQScY75xH664f8XsMTbnC6XeGVP/zM4vXOlt8CF27CpF2B2EJEUPr17C53wBT8/zy7
LywyYUOZq5w0JQoKTebqsTflx0p5XN80zhlmQWhBUOmg08OeNUoRWlIgvhEhctZtcHaL7TomRq0m
s4Ce09i39pAaG60fnRbkr+tmFi/M89fSmFgBmpQg0X1U3SEAcEhGEXoQxUlVy0PSpu7Y+V+VAQgk
M+UkBp9Xp0GqVpNkzLWhlMtS6ERGWfo1fQFHXbxvwfygtGNoGT2vfbbgfx8N0R9ycbxGcxAkZHa0
vATkgITUx3Q7j7yO+/jK8JL7nEc7uvAa/WiROdCZLgxh3yF4UDLC/H48mOC4ABi4d4cdZC2/Dwfh
wCuifU5dP9pkjnah5F0lNri/8lp1CObN5MmWC0vVXkfksrzhnXcqrI932EdzzKGOp2qQIxG0X1Ai
wntx+qHcxB40/p4pqFU7jsjTJRdVesgf9Dx2fZ7nMMc7rauRiAMq2kn2o66eG/JDkTndUM7XZCEn
tQae+zxvkbSmTjO+lr1it8CDVGA3EwHDqypOSvCeXqx8TxZ8Ikq90hKDUiMZFebjSH4F4L9dq2lv
K2XSe0UFtToD0gGi2ttoG9yVmWHpbVrbcpM11iAroVWhQmCSdt/JA6jYuuyxi8VNEUAVSstcDBRH
VjAXjp68pZJiSebT1MeeopM9UYWHodFyrOurUSauNAhWH8oWlEvt3gfnRNZsa6Fu7ayKrCnWvhLy
lMzd45ihDwm6jUYFKaDhvwECvG9KzWvkp2IYtutRamHY44PHyUyY8rUqnyMKMq69+WXaoAv5lTIt
+g75HjRu57TAGjfb+fu62c95wEerTI5TFXEsdgS5WqCI1ji/xcVVWmwU7nniORy9by6ClCaL0SRL
74BP0Z6PyV1o6wc6GwSubcCdMuDSIaF+Dc34I6/KulD3/7hGJkCa4zxWZQlnV04d9DrlbWbHrRXt
g1P4UwTjR3JfvOH5y5Uz+3yHfrTLhMmmHv0wLTGZMYbTy9wl4FjXOVn9cqjAMxD6L6oEncSPn9X3
+1wI6dxqWwd2nhuP3RSCbPr/XlmiKzmbYaJhGEdq6aMe6ky5W8emBTYTaxjddVf8fE9/NMKEvThq
Ur82kEf9i4qU0bommKtaN7O8K7/XYtDm1IUnhoViFmaMGo8CvRJk2G06czaFsxD28dhH0SCPEW7+
Ef2eZkO1hhTvf9GD562EiRh92sZ63CNHe892XZDxo98v3XYOZfqI7n17ulv/dAvTdh+2yGCiBela
E9IbtCRMhAc/xcBkmKeYCtatXmhviyB1syK+G5oAr5a29jruK5b3aZkwIprBFAl0Xmce4i2V0kmm
8DSWhjsqt7o42+GUXXfkK2fZn0s8H5fNBJDZQGyWFMDue1TfaVtIyqzgqG9SaCCiHLnhCawuB+Wz
izKBw0yGpjdFEOBOjX+nlYFVpcq+SvxD3mY2Z22cCGIwEaSchTGsKpTG+84yTn1kYVOt2MtFq3Lk
Tb8XPS2y0EPZrdulf/ZzPnBeIhNRVHmW5qIrQGHne938EDRfquBOr69qvOTXLS1nqxjqxxwlpgwl
tmAm9STJAkrEYG5R5YR+Be1vB/v0WT0laN94ogdEu8cbUlq88C6sMntY9gRcsRou1hKsBR0wsPlN
o1zFwrGKHzvzL4bb4aKGplBuJkKZ2D5GtS6u666AlAwaUnTsN3VQJ2+tzkExeRufeKwxi7t3YY05
hkEdjKXZgT8tm5q9atTOZBhuUExAiiVWCZWX9S1c9NELc8z5AxyLkLhA7g/5kl7+0iM/4lXGeSaY
7cL7TJsbDUcOHPKWmUvOFAYOVfdYX8lCX/TjPjHHzVeyqjJn7JN6b15TJvfMFmZQ71a7DNMpFo/F
ZTliX3w65pz5+RAYeYNWw5TfKKpTotGMoTWkP3W0UwB1i4bSitG07BTOnvFchLnNjVxJtLEGHQ4B
+fSc5aC8OlZTsuuN0B0Fnocs1Jg+fFd2CrYHR0gj5DjkdO4cyI49udE30P2EuvD6DnIchZ1cUgbJ
lxITvhjnr6b/MmsW9/HJ+XQsufAcqWKfZ1hLIN6CtCjqt0G6qYPBjtG/+G+rYcLGGGJIpmgBrqgU
6SADg5Mb8VMYS5yBwoUG7MftYQJGHBVDXkPGDamKboW7cmd8RdPQK7fVsd93L9URGIg9dEdPvAOw
mCOd/Z8dtZGlto8UEd+y6x+T4gGvv//2AZm44Vf1PJfvJGFQTh1MGxq3HeHV7pdfMBerYKKGOihq
kdSgWGvbk2zIL2ZaP4nlG0bmHROqRH78gJ/hJmNi9UXnxEO+HcbESYPiWwgpGCJrXurzvuxyieTi
RzGhRU9nUgsxhn7zo/HPVLO0TX4Et5kd2fI+hxZ1cxhd2g7m5fD0q37KHi5MM8ElQKhWS7zynS7e
DcFOjnZ4ZSWGt763HCtskSQBKgF5LtK+KAuh2eiVIvST+03cv67b4YQUtjaSVroitXRiUMXYzxR+
17Ie+lPOupEFZbsPR5CtL4S0TelLqGhR9FtwAAJim2OeD5IY14H3veZ8O7r5KzvEQvzUXBGHnrKd
hDIku5AX/FA6p8juoLw1AmLLWdtign72B5aoeCJZrqs5dor2YEsPlbor8XsPnmLZnQD/qbk1188I
xo8fk27pxSNSC8AZk9EXAW3Cgn99i64kXqvxnssMSDgfkjrphaURkjKjqoP2TdxTmLUuARZPxbzt
0c3dfBNInIC2XE6++JZMrKlntDr7jJYUHNEOoPYaje8wQqzPlk75xvy+vnk872fCSJ5rtZ92iNAK
5qs0VzG+FjyxFJ4JJlyIlR5qqgQTwnjVh9ZoPicS7x3FuWgUpqwgSZXf1pTLjgLijZ8QqttCF9XW
TAssdlDGQtGT54Wc+MQyTMlqKsVSBpNVf+zKY58EVpZe1zkP5cmzQ130wgVVUhRZqaEe7Vdv6BCK
aWYJ5n3zF7iiD4dKYZKRsCmytlBRXZj2nUsfaeMh2oQO6NYgUSXbytYPLN4oLidOKXRbL9bmi7Nm
tiKKTmb1EBWdpYa9F8XyvWH6jjiDusjMdv/J39nn6BzpI4kqKMEQ2RuVyI4gMFZnvIjICVAKEzak
3KgNQLpVpwAyRJOviuYxhEBkLe3TKbNSI3U16MKKnHSSFzwUJniYZgfFTx+uUr7o9+UOZXk7syGi
Jm2KneS2G1545J06JngM+qQFPikVR9ImS9Bfu+hufbd4BpjQkaWxMJUd+hZTcCsYDwqv/k7//8o9
ycIyssDoIQUMcQWQgru6oFhJGaF2pt4n5psGs82o/pV2+IeTpjIIjcFvcxJTpKD/iENnxbPr99/X
PxzvpctCNIKC6GndY8ZFEbN9qI5W1yn7POg3Qz46hlxftQakboPIaiT9ezX9NPrxy/pP4IR9lj/I
1Ps+jRRkPJA/rhW0RlFE4zW2FtBnHz8ldaDLANJUUx6O8HjwL25aCJoRVzRsEdVY3xlu5p/hFuNr
p9YtHuhMj8QJJpzQrNJPcGFdiRWMrkWo3g0+POYo9YJF1K1OJN7B5vkpE0+CQCmHwEcaEkJDk3xV
QLoTuJldu+Fz5YxueEicwKM9HP4YNG8bmZiit7GSpD0SfD+ym0yA0O3XPuMcc953ZOJI6kNvItYR
lPvoSwkg61hbKLsayt9gAs65lcpGExTuMOqP3Eo3p1sgz2wRk5X6lDrrjs87e5/QG2oelUINp6Ro
ZwlgeOWV0kjTLgSfg4+zPyyMQxz7QTFnuEZX2UqK8mpxrXMZBegmr8RJFsQRhdKYmxI2qFbdKdz2
kWT1hq1BxKrtOb7OWw+ThqgVMas2QFpllE9zGjp+iipdoPFKIpwTxdIFmWIRlgGFDTVuDxyDl3rG
LtplJ6hH2u02tTRMnRTXzVuzveWRbPJMM1EjDgxZllQMlf/bafvVoOINJPE+JBMzkhL1Acy3QHwx
3pnTnTrbZuz+laebmD0CLTYmiJmbrEsgqmEUoDhRNv2RerrgIuruwy3ljUne1q0tL+hsjHyMthjx
lvNQAdQ3bdWtpkdgkI0B6+dcW384vWczjAOipjIpTYsDle7ok8+UbPR03X+efJCg5T35eMtirjBT
NKQe2nOI7WAOlITElacc1wivV73sdedl0Z9xcVeJcdz2uoSgpF+XoKMLrzsvvlMAkV7fJO7nY9xu
7ECHqyQolimbyc3pEBcS3kO2o7UAMbB47FLLL4jzspjrqSiMtDImVPRn4zrIvtXAYHVgyyTPkbGb
Y97owPJFdbbGXFQNaBqSlKDwQDYQSnPAyuS2B3+XYM7P3PSYFvZdOsTI+aTUAz5H37NVurUXW9eP
ohljNoLeJ/GD+ERR7qETbbR3wZR2BAjK4L2nOQs1mfe0WU1QNzNRQOoxihdSJbVdhWZJvm0kr7VQ
2bFjNyBu2/LWSg/xylpNJqIkJDTbXEOpOjyOXoQODR6CUCanjKuRx3t+8pzVZEIKBgBLPRIRUtRr
f4PJvG1v6ScQylrIp5y/K5v+3kaWM0fs2zGOQmxjJt8K/fegfWhKu+DN/i1f1WcrTDgZtHRUWw3h
q64Ma6znp0prPA3y1pkSOWZQca4AnjkmrOg1pgNiSg6QjdcNJul704YCs9FFlsYJ/9zNYiKLJGiV
WMW40OjwA9X3o9eN5ugb2S1PPLKIP7ylz9+RCSzKKFaqOiO3J7f+ptgbN+mbfGV+oe3qaTu/GjzY
CucaMJnQkk5+17fJiAfbl254nfFkH57W4wgnjLAi1pWRJVEeoulfzbnV5I8DjyjiD32mf78ZZo4+
BqoqzqCNVyVIE533YRwv+4HaACpxpg15Tju2wlvtSrbi24LjG+sfDzCDj4b7pgG8sQUkNqjfzKSy
pOaoy/frn4/jf6bIBIu2yAD2NWGEKmXlTnQruOU2/Ir2LdL6lldeXDxYJjJBDRM4KjhLPi6JJIo/
VRReFM27Zt4M8c04b1Vpp2ucObHl5u3ZElsEqfVBNtLIBGAKataVkNixqYOiDLozhXqQusJKZACK
xmQLAkzOPcNZJFsJCfspmkCrBEBRM/7Ie9/VBPJCAIdt6hfCb+Qt3moXK2V2MCJVZ/oj3rJ0B8f7
CkLuk9c46RsdoVK29IKR7qWbdb/hrZHJJ5M2MVshQ5O3M+6r6bZsALhs7V4A3t5at7TsoRfrY2K/
MbZy1BD4DG0y0QgZeqbbeNUuBSE7d/KCfq1PV/WFNSb0t3kZCoOIr0mtAfiOeAwg6dGErgpYK3he
uhi9Lqwx0d83olGeIshqyffqN9XLUOLJbFTo0OACFpy+N3izfjxvYW6Axpxyv4pRwIpliwCmmBnb
qHTGiMdnthi8LlbGRH7dkAOiVrRqq+8S4S5svJH3FuT5IBNMKqFrTNMHDsUIrpP0Lem2oYhs/DVX
OQea54Js7UMQaz8CqvtXwwwIagD2nX8aZvTi5L6eeNGLrX+oZADrBoVryP5enFNLiL80w4NShm49
39XNHRKSsOWVeDhbxtZDgrmtlHSk/Aqpo9fPQbCpkof1w7z4sDl7hcaEDSNS5yIZ8LTWtccRTAcm
REXAFKFi5vJo8nh1ltvTF9aYyFE0aVHHNQLxL65SeSvc6Xea07qKN25CF+2zgRes6AJWwgdLx5XO
qCckVOSaBuPMlbZgvNtQ/CxwQ4fUHoL/apCJICKmgRIZc3d4RlEecbxN8YzCGq1iVzjCzuA9Fjnx
UWPihwC2xSBIkK+2oPClCnbFo+mOdnBTgYKD3K27C88jmSASSWlhDrSolE6F05XBXe0Pbq39FTb2
wk+YQGJUhMxoM6E4UlxL+SlXN2l5U4c/1xfDiyIs4UbhjzN6B0gkKaIAdP1OVFn5c4ImFiQU70ae
L3I+HkvJJZEiUVoKSh/m7qXLGxQT1KOcde5/XBb1mIuHPPgCi0CIkUHSU6bZ8vZ9Qv4EOiK8YEzO
jclbFBNAzNlMU2ECfanWO1lmTdHTPN6uL4gTo3QmanRZqI0yjVGh9GMQnoXmhynbQqVbQWmNaPus
W+NkACwrVxL7ENvusaAoOLXSY1VxeOF4QVBnAkTcj23U5qhyN+4cWaZXnNBcwagZxiMdWhLgE/Xw
9ogJEZ2pKWlcoZ4kgFkGuYV/0/FgVDwTTGCIkWJLEfiNHRF3VUOQ4Y75toh4pWBOhqEzgUGtjFEy
BdyIVfSslODgjKwi2aTqQxt8/09uwE6QBKFcBpGJeaJ+vpHaxpprTgV4gRETTUUTkifEMBUqg/3x
mJZtI2pViTSabEBp4ciHzpW97hRBMETaC4/BzexGO9FDL3UrW1A+mpz1Fb4Pp36+Gs8/gNkzsyNo
U6kUPlA2V2nSWQKZcQP/yMQaFNWmrUydlZu5lSTDJsiAeRRLp4yVY1u8xkNoKUl7nKrkyojF2hJL
KAMW/VYYUzvyuyPmb+xqHjhnZzlXPv9iZvv7UZJbLcCIUtTepd1VXB9ScppCztzkspP9tvLeDb6I
n4XRh2o9othrjodOCKwwc5vhJkfvq+BswR9uoLMppqKgl3M6zTlGXWgPT7FzrwKUAgcHqUL++HcV
3rPHfcIcx2anFyY6k9mT5GVbmpi0EHBR96KDIZv/ReDh+Thhboe0UXNpplNS4t5/bCMrPZUOFY+h
BCqR3brClbhrjv42e/jVVuaWXpfTv/MHptH+Yi/jUgtDUXjPxiglFLIxyLJvKye9onJGusAF4y8H
wrNB+u8XBvtJa1PVxEhI6p/E6AbyxWpurx9cnn8yF4jf1102BHgxGs2xziUM2B4U3yrIYyI+rlta
WgyBZhdo/yDYYBrMYoy6KqB4WymOTHp3NsRjFwguaMS362aWjvWlGWZBtQCthqYBikSMwYoaauC+
Lty58q3Z5H27xUGhS1tM1CXpNP2i+9c1/0YRIzcdG4ugVKnigbxVZVTcxGlnZlB8i4hn6qlqQRRr
M0TdRpaLU5oIm/XFL2U3lz+IicJdJo6yHiDaKLqtp4UTQL2GYA66AzShctOQNw2wiDO/NMgE0SAP
glhIEUR7L9h2t/N2Uu06sNCQdiWbvp6hZ7ZNXwwEPs5SOfvMtnswij2htYU8pCgTq8vdWA9cYn6N
tI5zQhbL6hdrZPs7w9i2ijzjFFLFQIIiTorDjupwuEWDx9F33KFJzi6yLZ5C1uRiNvBRf3UNcq88
UkoBVKtO0mZwWlu7Jh5BD41knHyV91GZEDuJg2Z0YYWxH+mHXp2gcmwNCHJSzMMy0LuITRcuvykT
ShVoEs2xiFCaHutdddtvO0/fBCAdxXwkx1HoIVwzxcSdHMP6WZwg+ZJq1UoxqG74mPtvdmayGf2K
4yzvoPg1a0z4GXq1T8UOWJBcH+9THeD1dvRQesmsSplrK1JvhWnYQ+zvBSyGXj9Mx6jQnlRj0mxj
UmwBI39tBFmZtDiMEu6zAbzmRLPCwQfMtAdyt0u2TQSNRb21/KjxSFpYUZ6/yKZw0M14R1SjsBO5
IZzsghO9P7HIV3E0JAk6MWNY2mIYeUNKvCQr/+NmMQGMykiJZY4WVt1ATad9qJGU+0UMZTOv7Hfr
wZK3JCZ21QaZE32g+T+4ixvDKjVn5jL30ffxH/0BHs/0l6JqmBWN4lupKBKtb4/beqtYokex+LxR
s+XAIWvgH4NMkMyC+8iQVnXSBCCGBbBl3JbpcQT5vWicoi5Dc9Vb/35/CIxnc4yv60I49I2Aajr5
EjyVO8pJqN5JV60b3IhO5vF4MRfrpljW7+XRk36RDk0YJReGaUKukt9I2l1WY3TUvx3nk9/uZvFW
ILeVwXkkvCeVn/fvbJNxSKMgYS2kqDIONqWva48YwXyaj5gHdo3yncFmtOcr2iqcH4vr+EcNblzf
5Xzo5RB2/hGMpw5KH8Vhix/RezLGyfObCvCG+jBd98C3b2ngrO1OtKRXv+FcCMtn5LdltjYe5YVU
Nwaq8GWCYQE1B/Csw02oZfOWs0aeJeb1oqhNkxU6XrDlS9hbwjfNBi3RXWIHD5D12kg/KaMybyqZ
3jIrm8vWxKs+LxLSTuAZUw6ClNqF/JWzKrozaxaYCzUIplaWk3eKiuYrcatNfTCOKFM/0FkjKiZX
30aQQS22023Gu2Pp316zzdyxUO7pk5SyqCmb5I4i3fzvlePfU0Gg+uTbyTNnrbyvSXf44nimFAyg
QijA6b+VR8FCwvJYF07407+meycci9biFQz/kIGf/ZMJQa3gC2JTwT//xa0KzUG7AQN3YVFJ7tTG
7EIlWvMrZ628b8uEImMOtayijcT8ZaKctp4P8KfVeCCUAJ0tKK04ldHFx/1F7NOYOCQnnR9qIVVT
B7opcWfIP5SHzmt27SnwuFu5fGudPysTcGo/bAxgmmg5qT0CorCfrjXLh7gdZkQ3POQWJ7p9qpwX
bdibIb2Hm7uhfkomSCRcD9mXijtyxVkWWzRXWk0QuwG79qtCkjr+q++N4F1tN/4Vr9nMOQ6sksVg
Vn2QmTAW69vB/z7Mdxwf5K2GiS1NHDSlryMat5i7k8HSjkKInR4oQVH+yL2DOB7PFs6TZu67qkQi
Q+nSwRfhxQ34Ikb4e4LeENjueeGEtzwmnLSNn5UhRfE3v/jSgQyoD6UrUDr4098AnC+OF1tHFzNj
aiQaRxrhqI23rfFQTpElaYdUvfHR2VMKe333eN7BBJBizsBCGuONVzXHwbyLecg93qFi4sWkRurU
QEeVSs9j5sMKp8aKR9FpQGFWjdlmfTWcy5stpUOOezC0mWa59U7rHgLZ8rmCYxx/YIvo2ZTUTVyj
XWicfr2GC6DeI1sFli655n0+em+s3J0sSnxKunYYBMo2A96B8VYLY9v8ASU16z99N4Ou+eLKHMgo
+kWJ7pqhWlp81eBUtZwCNO/mYCmYROKTyg8RJujNMWyKjXYjXU3X8l52hV3Ja6rwbmSDyTrkjgxx
T2hjEmOt9MEzi5b/Wlab3sZbjtrs5J0e/1Wt9OIEs+VFtep7SQDvAV6Ortn9SECM3t+u7xbnzBpM
sjFiQi0qJx2jfYP/aKTGthSgj7pug+d4TFwwsrHw4wqXoTSDObiwxSGwpfZoys/rduj5X3NwJj5o
9aDN0xirTg7igLDby+pJiBPMx0yWqUFN9GndHO/TMQlFVMxjrUUI5sS4j/UHUFCs//3FRujF9rPl
wKkta7VN0eUf9rOn2Po2pbX5eSPfxoA7Tluz5Iqx8N6/bGGwEA0hDP1QfUeTQb8W0HptJ23Sq8IL
PM3ltVw4QZYtCwZ+J+qaDg/ve0vrXlFMVloO8I9ngkkpKnnW0gBc8SDgdxPS27ngCi0XcMXxcZMJ
EZM4lQImmtHI2XQAS+BZZPu7aC+85xPyT2Cj8YjmjeJwPNCkS78Ite1smNMkINSmUmWDgPmmVXNO
fOB9PSY+ZGhOzQGFhkrkadRuBWjl+pxHHedaZ8twOYZuQpHquaME0vlPWuoYiaNn3wuNSyHDuW9Z
dPdomFU2SFgNrUITOwQDmuAqFhXsA/POdv388j4dEx+qWtXCqsDuTDGE3TOoThf5JglMZ93M+udT
2GpcBg0eqQ7geaZ8BxW7eXqLq28G2tJlxNmo9fiqsPDuOB2JL/uwFDQ6Zol3cAwr1+KjSu671m7V
glOoWv+ACov0NqdxKssOjoEAqxVHNOHFkRPD14+tIrLBQUhKsatpLQg6mxC3SvyfUbcPhp6zSbyl
MOEhAjGfEmUl+A5aYvvGC1GRFtWPf+MJughFOahB62wzGbIUyljMdGaz9+8iv74pjcxGs94CoAaF
dZVzrS+7w9kcs6aiE/J5ws9wfNW3+/RYZNdKZs/ZLtVeIh5zD88Y/cAXoa6PjdKQQ3QBhWByoLlp
T7GI/l9u99VblYQQ2P6x/jH/cBOel8dEvpqISFxqtCd+obglKw+tCBkf1e4aDonH6+n8Ics8G2TS
pBFTnEU10LLsvtxpdvElOZFXDA2B9yOwyy/BdQGB7fVF0hD0OWM6m6Rf/eKrmlEb572APFrcy8By
+7jpgVLn8vcse//ZDBMJSdRkUhwDoGbqG8F3GooY4hww6mwrK2FpqgZTn4EGxtszJsIpH9WbUJE5
z1vOKliGKgOsLIaYxEiVhedWfFTj61QOODZ4XscSVI1kGsMoRcwT96qXAP/RHlIQVOWYg6Yabur3
dQfgrYmJf/5QtrMIHStHFvYGFLwNzDHmIyeO8/aG/vuFl6lTYeryTEtU/aGbSisIOJVEngG6ygsD
ug7xpTLHU71PvhTGV0PmHBPeV2JCQZhGTYRwSwFPz/1AruXwvifCbn0reOdfZs5/mpiF1kkYTKSC
AhGYJTCPc2i3861mJd9FyHLGp7nkxPDl++/3yWQJm5Q5i5qmQM96VBTkKMmmJz/VQrsOG7REOeuj
bcGVI8oyNeExm/RCBNeuCjcl27HemepOBoyjgzin/j+kXdeS3Eay/SJEAAX/Cttmenq8e6ngcEh4
7/H1ezDauwMWoa4rKvQgRkjB7EJlpc9zQoxTKBPguzlieSdcQsKVbjSFFEZFiyQqUQ6ScibFaxrf
JDwElE2IUSJ+fUjmISlDMySahjxaVI+jKVhCkruqcijqXVLtWnpTzgeln62kHTjn4+gmi93UJIid
6wqRxdhZ8fAjErxZ5iXwPBnM+5oITcehRZMyFrEyJQ9+qD8kCq/gxrsp5pXpQzGXnYoR2SQ+xOpV
k99VKqYaeBsdfzPf83VVzDvr1GnWhAH9qyUJKG8WI2titgesP1eAx7FrK3PEHSLcyec8AI6ZUhhv
25iVHvTzAnYBaK/sOnNna9xpH1iaB53GeCpPFSdg/5s62ddRGcc7kABDFgOe9xLDKAvh47Pm9Lbg
l4fA4y1qLd/twvtmFxjnPI9To0QwIYg/CqCwiQ89ws8WNMoBb6aHdzB2YxG9lR7pFUo9amsv85KF
L76mR/Xtrx07hbdDwnkALIyTHKZSNipQzTiylqUV6WVBLZZhul5F01IWzJ8f3ZEHqsCJzljopljW
hXYyPmsKxqHz+6Ps6wcgWXP0kqOWLNtW2lR07D7Lc1I9W7Gp+YmWvl7W/a0PKBNRUcCfgEkOdstI
z7K4bXrM8VLjOZYsPQMWm3NZxNbXWotgzEc100CKBsxE6Y1qzfFZSP0G7cuxBBZ3Yen0hyw9X5bI
O9TyIFaupe+FLo9zAHvK83U27LExqCecF8w7FGsyZiGmYa3JTqfprpI8CZVhD/X40Kq3SH4Og9p4
U8rDueKda/lRq3NJJQRmC+9f3LgB4AbDHoyjHKXbjHZW18V2SFFPj9p5RLRTwOnjBaNedqN8pKCh
pZbqT9j0AMX1vxXKDGSMQhGgw/0JNyR58esCa6Hb2Qkj5T+LfWBrz8U7L8LejAzWB2UCkFCcJWCd
o/otnxdQ7hRD5fK16nd7Piw3R1tYTtop0KueLg4mRgSZev2udpt97fM+I0c/2LZp3IZqUqrASJBM
6aUPQMyHsT+VGxBv2SXQtGIHBBAGksaWm0z0kcCygcItVY49hg2LjANEtulF1hKYq5nr3AyHCriD
2mmZeMgdipoW+r9Lii84PDKExRyw/nEtjQkRRcGcp6pCCUOWHOAzWB0afflu7O5Gygt6uSdbvu3q
CdNxjMyxQDq8bO4pWHELneCUXAk+2Q1HnuPf1oevi1r++0pYbahFGXUi4hrFK5XWiqWDWfCAOf7m
HX1JYe27puupmaDcVMtXglHsQppYdb5LJ1CsYBmHYs52umvaQx1xrAZPD5d7XR1PEORGpRTOv+jQ
f8HOD8l42Lw8EYyZT2NdqaURqVFMnmb5pP5RWWGte4xJn9SgV0WCt1S5hv/JjncnX2PCyF1gM+TY
4kEycg70Ofa4+maF0BKgoKKW1ejCESu/O70VncvedytdWB3pU19WIiiZVbkmMHZU8fr2GBpoNb+o
T5eFcFT7852thIDXUMl6GStgVHkJtbdRftMFXsN8s+azPgljGPoEZCFhjUbB/0XpmMPEtr5mEQzx
AP+DUy3hnWm5u9WZmlBcKM0xj4wp7jR9qIsPqj/8wWeT8degDC2bpsaom1KopapkoGcejd2kXOfF
h8kFZN48xpcMNoAQxCpNSxmJvZb6IzbkBV8XOXWfbZuzksHEC0ZNqKkucb/adjtS64+kBLZoNYCL
SHNq2tWgGZBemorsZ0NwE0oCTulsefi/+YzVD2A8lFYqgTkvlBFmdu7lPQwsAdO8CSzh2e6k98u3
xj0uo4jqZNRjSTFgs0xfLavy9Ibu/kqpeMN/m6HK6mCMEmZ6q7XSstyp+C3owRJ/8EIMN/JClU0j
sRLDuKaWGiTpwGLtgK+trA5oIdHeigyOuvNuiXFNDTGULlMR4in5tVoeFNmtBHfuPqbYq9B+4dzS
ZhyxOhPjj9CBo/ncIy3USpvWlvRC3NTpd5jwckF/gQkvm54xq342Hd7aEO/JMW6ql7Nc6QZYji79
2Un7SautUbu/fLzl4i9pPGM6aEOFCfu2GO0xya1UYwMR+8zfL8vgnIMdu9JMqa2iAvcFUA+VOlKH
vXyFEzVsJzhf18SOW4H7rtTjDHtH7ffObffyMfQin3rkpnGUl09oOy/gQY9zXhU7e0WVoEqFBm5X
8Wu8qsyXfcHPvD9ClwTxvajJyOdVkU00ZMNUOxKh1LMMToa2esR+ji08Vnv4Ky97vnxbm4daCWNM
RWpSAGUrgJb5Z0Ct2xe2ksPYigAY6qI5AHegAO4xOFDd9uazxqMAaJHuPgkFG1TheSMwm895JZYx
HrNozkqSLQTQJpBz7JYmbhf4VHuLKs7T2jSGqMDIqq6AJ01kntZEy4IGM4LAsdppmtdjdo1QX+/2
l+9r8wV/iWFjv2CZR5BH9MlEzVKmF0n4cfnvlz4rib/ZiJUExi3LZtrFg4h+YhtXxFKkcqfo1S6V
nnMpeQk7fZ8LqQUEy9uy6q1G1N0ygcvOm2Np1nbVdHZC1Sudjq+SQV29AFh59TaWt3WjuWo/HIRK
tpPS8Ou02ol1cCfIUg5a2NGK41cpCTzkqvdtJ7vBDJ6VFkPrgnBNw8QJx8a0SCtjV7bSXXmeY6tt
ZWxyYnJfFaO9Vk/gstfT0IpbyRWa+LlV1Mwqdd2eiunOECe3SMmxF+VHNfiRxu0uI9+R5uyKlLoy
tuayqPaNRjrIwvQqUrIL82iXDT/nuf/Ztqlt9ugV44dbSd1ZaVJYqQBcRu2bMA9+VDVWE1XuXKYP
ZkPOeTF4wKi0TbSUQLBoF8jb6kG3NTEHLXhuj9P78sHGKHQE1MLbqLtKZ9FJAJeZY9KRSOPOmD6y
QhytNr9P8+QQYQYkVDBUQ0eg2dPnvi89vdGfk0HHl2sAPNsINRB171psLlpFNL4B7T/8bP7EQD06
dLF+WzTarTGmhoXtoLOW9+8NSNHjuBusxMSGo15+RDm5rStQFGfjpLoUvkivzq3Y34iiNtlqWp6z
5kGUyUEj6ZtsCFgexE8Rfoh5UwEKg+yqUdt3IsZjWnPwAUT+RIzSy0zlasTvRT3AxUbgGay1PzlK
uxkjrHSWieTCAsNh6ZL9198nu73CCiQAjfXrurXEG/Dw7pMbYpW2oVtcwObtYsBKNBPWmd1A4ymG
6MH+C3EpOER++om3BMpHTq1807euhDHWWgd9rVjoCs5Zjwe5n/bgQLWNUrMvf89tq/k/W/ZpzFdJ
TBkSo89ilG7mwNFQSSsf++QQiF4tc87DE8SY56oZKprKSM21fLIKILsnte4s41XavCuC1393quXH
rE4VGHqMedzFBbV3Wvbedk9pejD1G4FXut7kLZNX18SEcnorA9okQfYkm6dAGrDlf6ZyvgONCEjD
25spG3cEaDh1MFuTGR1GNblt6sQPFa3E1u/kRMLgGWIAhs3MkbhwtpueCvyduoR/RFA6//odTNDD
TIMKIA6UkYr5RUzQUIXC5ql3+Xvz5DBfIZV7UMTBNjkprGdmy+arOZ1zQJr8iRjFwCwrcMRVlu2m
zCLVMALoEIEOlbGnNjeT/n3+k1awrH6JYVQVaaiqFQuNuVTtk3EXN+8pD4liO0VcyWBuhghlHOom
Zsym0W2IX+TQj8mrm9A24tKu+saSh2NZvmkC58FvbMoaJjb7UAoG0oQksh+RUOzFzUKJxUZwgIV2
cyqPy9xmfeINRf1uwX4VxHzGsSEFwWcWnbbad90V/mT13JWC34OkX4Uw31GvgsHodUMEBersDU+5
M1uCO97qJzAX7gC85//z7Y9fBTKqHs9tL6goCTtqlDpDRWxdkvwpyqxcqTkmc2Nw/VdZTKBZgWsy
BjyJCIfz14L4spXWY7NYA9Ne5eV+xqlccL4m23pWSgmjiIqMrJdUbxM1naLJni6/YY5WsB1ncS4U
Akpv0QmBcdkQCxu2ul7/Y0Pxy4dj+8z9rE9guYPqUfGgCNeRWVuD8nMWfl4+i0KWG/g1gv5VEBMS
iDXmdmFlRUfOhdtGzBMLach1YNBrsTZvUQXCnIeSHDRB2gNO+l4IxF1PqGXW80vU3KZY8JqEp3AK
j6qsnzU93IVy5rSZ6EndCLomzQ8LyZHFJwHQplSdjgShX29+m9LWksbALqrJ1UPpMA2ylRi6U6ih
nSrVXp2BIltGraWqrdVqINTRDR/EeDY8gCfP9aFqZ2IJxbIIU34HjtaNWaBCBYgAZ8xTN1b0qyb9
EATEBFr5nNXRcWrqPU0yn8jR1dRqp7A0D51u7uUcS/1qusuE4jYV4xtTxCfoEQ5FozOI6ZEKjT+X
9SGjT7k6oi4/u5o4xY6Utq4ovyRk8qsms8jU3wMgwU8KOqEdFlmDST4itXFo0JzaJvejnlyZ0o9a
aXcGOK6AXDM6mZke+r4Cj4/qBTRzNXBGIzfwQhkxrikCGdyI9tSsv4upgug68XK1swcMGhhC4bRI
JnSjOMxzEmNZIthPMjY9ExWEbQV8mOnJ9QwHEN6pYeSEAbx1J9hxNO9EAurCAaSaBJhwBPBSyriL
os6SAVckikC80sVbQOACGbl21bHfp3l7xHaabUTv8pBYg647darv8AiOU65hcR7NP6NRD/OoWaNC
drpBvzcY2OmQIoCIG/BA6G9JvSsLLQbmsGjbipEl0NKS6TTbcjheZx3WTCptJxgU+H4Ev49O2ACp
tf5HQq4LGUsvrUD2sdHf64Ls0WYE3hB4GOPOm+fAnhLiUWTLtD70g3ibi+2hLGKraOpdGOj7UI92
fSZb4XjOau29nMw9xfdT4+xRj3F1nRI99RgSKAYwwsUE2MzTcBrj8a4px11qdscym20c5Iy5ermR
nCSE28kNT6RoGscSxMr7sZmPumTcqAr1DCDDEXE4SVLu1HD4lqIgTyKzneOqA204pT3+rJag/qxm
y4iSQ7l0NUW5tEDfAwr46KTqpAMnte5pouhOgWBlQ+8neWA3pHukSXkOtNmeaGphC/csio9mYh6z
OALxOIASynM37OdW2ueVarfZY4WSQj1r5wR2OACZMeJXH8UhzBDqiZXk6p2sfh9n8WYcRa9ppm8I
9wDT0lxPQ+VNmulgO3a0zKg6o/jSOOP4FhY6EPBE/FF3E71PbWVO9l0k3am9NgDt7htJhm9jpj3R
7kXPjNuctqc6Lhory/qjNNNHuaOTnfahF4fBjRxiwLGN902B7oqcE2sIlKcuXqCWhIeAxlaZFJVl
aEmO/1JYInXnV6K6sXXow12EhPpn/gjEdvB5g1lbQK2zkC0BylRWQHcFXgxWe3f9QG+lfMQwl3A9
aJKT5YMnhNmhzep9DcIpcE54ZkLQ8lVgnvr+XamM4zz1blxr99SUdlKo+iBet4dJPbep+HMMaWZ3
ZXysDSheqhWW2Y6JV2mJLU79M1orBzWRXBAV26QLHUWabEEqLE2fDzSqZ98UqF1r+IZTrD6JTXPO
AJmXGhQbDvODjqKx0KbHAH1vKwCcoTyYVx20SRlrR0jItyEOLSj9m1IVtmyMR1BJAPwntyp8OZJS
/DAEyVNsHKsswtb5bWA0uyQdTmH7nEXh7VQg/a/it0GubS0IrFkHrVPd75JRvsoCyZdEUO6ace6r
wYtBjBhVjB/jaF7V6eQocXKWgHkfys1VWwH3O4Ezl2oJ/3+DvLwxnFxrAUKr7po4toQpHvC+pn0x
B+8RDBqtm1071A6c9FmMI6xLGu48NF4UNrda1NhyZO7LsfZ0rXK1eXT1rnTjpdVighAKvJDDOFoi
/i0hiQXwEadgtRHU/uoNmZy1M4cIZGcqroUcAix/F37QnjEZa5fJsZG+xcNzmvtdw4toFyfLOmEF
Ia2higZeNEsPHIDfqIYK/oUTv7Rb5vfsJNi9Hd/lB8HR/2D9aUHS/BLInFPKaKBpEdQPyKrLvrsT
evJd5wmAijf3vDbjVkyGeS/VxG6LvuRyv+ZwnRpqpMgRk5mgbVIPknB3OYjZCsjWfz8T0JbTWKXt
jEsbloIaSMABeR5btfgHsMT4aquDMNFs3FM1JWCHcJTiuhWOQnMl9LxJFM5h2DnsrqvzQkkQ+C0F
ddOLXP1u3gkuARlaiHSgec5PvB7tBvYkzqVKIuBVDUlWxeU3rYsNXUngF6B+yxxsda2AOIDeNI/9
zaIXkS0dRnfBLlO/lfYEYK5rHkWOtCRSv+n/6gcwiVakqplJkSw4023rnIzJwnSUt+zjVd/bDKQ5
IHNaEMFp4f6B5qzkMprZwOBlYgzNREDZ616tXYexc1nEVny9/raMcs4kp11bpn/N8icH013I5ciO
l6pulPZ+vUNGN0fEP+ZIIWcZHej3IdiClX1q6T6I5994KeSmkn59N7aw30yI3IwZCiPq981sye0j
nM/l77aZOq4+3KepXillETamUic5kitsFDqzR+zkKFkoQtvK6BEPkF+P//ZY5Nd3QLuwHqQJ6lAK
MCKAS85kze6H4d+pxOcUyOpkpRgoA61gRnKKLk/r9giZW8mqYfTTt6AWnGLkkdfw1OPza69kRqTs
dXUx+NpJO+i7GJA+rQVof/QfSzvkGDGeejD2xNCTmS4sOk6ZUT/IB9scjft24PU4N731WkUYsyF0
rTEoMtRQC0+y5OaRX8KCabaUHqjwoVQPcUDsmrMHvdiEC7bqc6lg9SWzaAr6toSSKHppRwOgqNXB
WxiKozdNau45r2AzMli9NMZ80F7rojLAK9BO6K++LshsiY2wXT6AtuzedHirypu+eiWPMSNdIXZx
EODquqg50X54lQ3eFB1PF1nU6E7TkPzNIvQfAfGhQf9DuKNYRhic6LX1u93lT/j51124sE/vt7qw
QjXJgB7/0jWm/uwhNc/e6mNwMG3dX3iwwp1kq3biqa+JNx15cyc8O8ZCSetiXpalCMP8F0Wh7lWn
9nlBdAaE7GtppzaPEoLjcdjl31lUZLPLoKCfqLUYqKkBK9T6XI+z9FYvfddFlVbftR3AkUWQcAKD
2CfGVZnbs/k+oK5TSVdZ8tpPsUWVpzjSOOZzY0ruF1dHWPMytd2clogWBnv2RFeygkN97G0DGF7L
NkvBUSCONSOMlQG3TE0GCiuTlR+GirrPz4I+XNbRjSbMr0diApE8ADOETPEkyC1WxX6qMiizQSn9
Y9FPFEwekiv9oJxnd/Rzn4cOxQv/CGNjgmyMhCBHCbB9UZ3oaXSKO4yHoimpYUI9scG+cde7kW2e
FE87NqLFfSLbJlXHcLdJQOPG7gNKSdma9YjTi77kdSDKCm3URV6L1mkPf7EJUnu+n3b6x+XPvn2z
X3IZfz91AfrC5bTE899j8jgo34eWUwFfvt3vj+RLxGLfV49EEDpR6bGW6oRGexyS2aly6WZSEFOo
pPXRKbFCsRc4sdO2BfgSyrzMRqAkCQWUOero2wiWSV25S8IfovoR5jfGBIjE0bQvf8m/selfIpk3
WaCpnBs6KuItmFQaC1XJXeIvTD7Tw7TjjZlzpTFPsm/6uA4jWIBlZjD1xufghPESV9yZN+If9UsU
9etozNuMSJ1kqOsQx5jOC8bYeAB+saX1HGXkHop5hnoc5jON4Sg69EpEW/fknbFfOiXFDX/Va2PG
abE4X6diHL3UU7PVs4A4wVPvCFbnY3DrYDjAJoTByRzyzCdX4clkmzNyXShFXuOdY65K85dnHr2F
rZVjpMr0VfC8FugITSJHNxdluPAE2X4NMLsqfU5RHkhMFFQIxvC0yC4S8VirKWegenlYl0QxBiUA
sGRcLHWcTtyX2akyOIH1Z7DwmwBNAVKsoWuaybbD0W8HC1MHc4IHZ4Mz/SUoZ0dO5v08VtaY95hh
0p5NEaF2LBnXlVEfSFzfzKV5zAU5tWIjvKZmgAGgqdupCkBae+F7CNZuZUifjFKcOIZoO/bSUdUS
ddMATgYznxW1KA+2SYdQ70V6qffyLnoEfP9ZQBibYVBwxAJq4YlW4OhOeeKtHmyawZVw5jbKQFZr
oKygTp3nR4yIo9YZOV0IsqLOcJvpB5GelgrmZUu4qW0roYzBj7MZN0cl8IT092U8+uim7XNzcJqy
f78saTuyXIlizHxs9v1IZQR6gy14+X4hZy5s7cM8zTaU3RP2PNDPjYVpGA3dUCWs2GCH87en1Ohz
hCUfyVFOrSO8oDUEdpLhMbwH+TXASZoH+kyP5YmXl2/GByuxzEWKajaG2QRzX6nmvhn1ZzIPd11B
dKskDyaXTHC7HLWSx9yh3uVVDPI9cF43HYAljQYjg9p1TkoX+FRuI2ffe/o4Jvp1Hi/Fxu5gpLNN
9Oh2NKule+FVw3B/+bI3Q5XVT2LuOkTSiWYZvjxwl1CMjr14NHcY29lfFrNtoldyGD8eJDliwRk6
1bjJdXBs7Ga0k8fAb5zFldd2EVqgu1B5Yref6pdiMQ69JMVc9XX1mRJ2h+LZ3C2cgOZxYZSW34Tr
9Jgb9ui2SNOozVvH37TaqzMzDj7LjcEIhYg4GOm084xasspDAeadj/HtI9hgEjpChFgMvjD8lCT9
rBT1kSC9t5Smt9skuckD/U9c3+pky89aRZ9hIs5B2cAYYWLzKKJlXwemP5qqr6I5d1lzOCdksdQH
jI2aotaihHuo98uKuoSBc+XIy+a3o6SvI7H0ooEQmGqgCpJDinJvVtJekoCOAiyhcai9pTXeiqAQ
Vh9rmdzA6fuGxqtMcp4ii6sejMC90IMYTr6BoOtYPA0ix7T/jd/833tgyUarRM7QvekX0y7aCwpU
5hanpfijXlNPfsOyoyXZgZ2hbwa3D/N/+TJ5FlBjzE20UEHNAsxAlDb7HtMJsYBGbJJoT9lEbtQp
3S/9a21EqBhmwDLRdwV68o0yWpocOdIAPIuk52xAca+esU1iXtdFMCKYUHzZw5zUEYDQz7KveLWP
1i8v7d925F9XwJgkbdDablQRPajCWxSfjOhaSn5KAQ8qmePbNMb4zEnYSjqFYc+G7JALyHs78ynt
woPZ6G5b8IZyN/PR1fNhDBE109BEjwsdj/iqSp7S9+K7aRMRoeIDR4U2y0MrSYztqbD2YkSLJ1lG
v4ZvpTcCsNT09aeF1Zsji/MR2Q3ALhlAqRgixB9BIdH5GhpYgg0ol2f1uvF6rL7HwLQC0Y8l/WNI
0V8CIhZzvWoLJQPVCvwWUkIpB/7HrB/LaOLYg83zgVZMJbqCAVG25owVA+zAGw2eY4LRK2wKyOJt
XH7rNWfgWTeeKEZBSkJIP4MD3jEX9ICg8ue22JG88oW4vI4n7oTgpjVdHY1REz0wW1ERoJBLv3Pe
RwBwQV5wO9qTA6y7Rwzwubx606ar+hL5aXxXXlHoi0ZIDFNySmw8dAhbwRmd2AY4WUUwiuvAF6g1
i6OhS8j4W+K2kskkQkY/obFcwXbRx0+AAS8MrcRXXfl2qc2mP3h1/E3rZaiyYeiSicEjxlbGY0k6
Y/mswCa5jeoRWCHdkQad2xQiJyndvsEvUYyhJGOkaCSExhhILI32gTa3s8mjntpOPVYHYuykFtSY
zJAQyjQuOSS7T7re99DpremMHZCFEzZ0K9FKPF7yse12VpKZF5EqsVyES/axlLZmzEoI8Hh2ip50
fcj94vmypmwa6JU05j2o3TQpowhFUfP6oFfFTtSyUwfrVSpIsjCxJ9aEo5yfHYHflfN/N8jCS8ek
GfJmmXMeDsW1BhKnDDxwtWSXx/aouksFuraKezDIHD+/8tG44y+/bWezXwdn8aZ7QdEDVDbQoXyb
7KVUELimLfuzDwoiFzN5Ho9jb3OOXAVGKhJZDegi5vJmV3agiqRmmgx4KGAtlNpHSm+H8g2b21Zc
uEn6AJaxgcd+t/VWVAUIgQvNE4a6mdsNgbBYKSX8RdN4inRUqpPecCDxt6ybqmJvX8GcJjHZ7jKY
sunUi7jMT9xIDBwsLN184rktA7MWw0SICqFDOpqoMafRla7+SCPJklIAkX+7/BykrfewlsMYsiSJ
NSUpoRbBk36mcO1YmtCt6DFCZ8Q8lC7KYJgNAc2Qiz7zZdmbl7X6koxhk0IRo3pLuVIsbrry0TDP
bX7370QwVg07NAOQFwX0fXQg4c/RKSKjizGq3WUxPJ1gTBgxTdpn+n914v+/Y8+7K0a7y7xXx1ys
l3GavRHsFe1BQ1VSmTF5+5iHH5fPtP18NdE0RAm6TtjaYiYnJYYv28UuQyF28zHyJ29Bw+fFC5t6
oEGGhrQcDODMsbKeSmEbRejh6LtJOqsEDF7yP6e8x6r0lxC2Nq4VmIutQwACBcJVVHlRecIY++Uv
xjnHb9W7eepGuVz0ucbK1miADVw4BnHHiYk3XfX6KORXu6qrqSDMJnZEl1EkwcI04w5swo62j+wK
dM3LW61tPqYX73iMOR/HmASTUEL7jLNa+bTaz7xkjSeCMXokFjXSdTBGUoEicut2cWz3Se39u3ta
fsXKL6WlYALsQ4RplW2T3orR4yi+/DsRjGmbzSCtwpEA/wdcDuE1uDgjHiPyViKx1gLGtPXijLIt
QJzQ+aw+lKR3On38KIh5MM3SVseAY0k3h4HW8hgbh/WBtqgoutiJIN7IepxYLYb5sDrop8N0LIP5
rgznU6yTE6h8rhHR8aAoecrBmIkWVHsUkx7YD6DPdaQckkDcB5n2/fLNcT4rW2dD6pKJsoFHPIXt
bhRNL8hAR28M1pzMfhxHHF3cnExYfVa23jZOddz1UYUS4tWywQUfuB8mS/Uavxvs9hOkL7DDa+yi
0PeF7O/fnZYxJYHeo5eS4ps2w+OcvwwpQm/5vcv2Re1flsS5PbbippKuKHK0wBxj3knDU9pexQUn
llkeFRtmrz8laz1GrH4KFdhLJ6NzsuDBBN+XYaB21VqXz7Lph798CYuxmUWjVEk1YjOsIE3ygyG7
RYNEfnobgisDYAmXpfE0krElmOaX4sGUJPDLvk0j1mrwAjpAID0EkntZEu+OGJOSkpgu4TyqLUbn
m0Vlk4qAZJ0H776Z8a0vijElMRGDxgih85+gJi8L81x7WCgCpZOw5+EfbSY+qoZKGUBFgMXBFndG
gIe2pgpDmWUuKmVPii1Z8rvgtoFVhI7kSj9CLtvO3zzrL6HMEbWmAuRhh4c1oTqX3Ymueb+U7cv7
aQAEweAM+9Gf3fqWHHObh3OyOcC1PjFjKXUw2Au9gLmb1hlcQMf8l/xuCQ5EK/X/aFxExW4FACSX
eFFl9GasRrWo0RT/LEUCZMqKDuURJRFnwbxTeeHPYpN+e+YracynLcPMlIQCGbywM3zTQ/BzxK7W
Us1agh6Ogdy0KSthzKdUigJg0ovTKaTOMo3XZHquwO3X88LTzUf+JYd1O2kp6WNfKMCrLIUcaz2R
b1DqZ23qgvzqR1vwnOnnUsiFr8j6nRqbCoMyYd5GJWSnUKAVCuaxzk+YGU2y8E2txENrgMwk7E+D
lt1KBhDY5mpv9MDzKCcrqEAO0oBhDE+oSAM7lsJDFMffcoIcIZQtDWNQ3VgdjSS4z4zy1qDVsUv1
k4bNMklND4YmW0Py3iq9XQ131fghcecYN63Z6pMyvq1Yhpj6CldHg5dmOBjhVcbVjq0i/ErzWa82
x7qk5hJsS28G98DZvVK04BaEGI+mKt2Kfeor5RRYZfczCHu3y8R93E37IG8t0pdWgn0tOVOulai4
EUlu6YJiYX/LrgT0YQPs+ZPhieqHgFDDioaPkRTvBi2PSQLwVGOwm/i7NAA/RuyOmNe8BQtNKBSu
Hj2SBLHZoJ9j0p0itLJ7FQFFUdpCAjCBaAYT/LNmSH4NWB5Zlc4m+YYvZSHuAc7Yqy6WWBo2jmk4
3A6JtOvkNrS1trbkOn9II17Ez9N7xmcDHTFL5iWKBc4HkfZN+VimP5Txo0leLvu2zc77+qoWdVlF
/bowJEGQIZ1dsqbmDis4zrKYRTGBiZ1YO3tVnqvnP5JpKBrgUxSDsJO0E7Y7e6nPllpRcQcU+l35
jtnyyVtYlJNzetJc6vKYmzctlimZogwEDA1LYb+eMyoLMRNHGH9smRo19rNVzLs22DHE4hMnDuKJ
Yi5v1gVsVTahBAJKEcaxxrJFey1oARZvNc7k17ZPWx2LuT6tCQJB0PEpl5ih9D4pW9z5jpwXpF1U
CxoOHjhXIBN2yW2PNc0pkD6Xtlos/GAW51F3gQnl1n505o17b1qr1fkYH1rrekApwfn01h+JrYbn
oL3nqONy9b/Z/JUMxnNmcVoJAaghnVKrfzQy8eJAPswpPStJbZMU6EE6/LVhWhQWItMObZW/m9Mr
51ds+u/Vr2BcqtRi8E4p8CvI7eBGu8rX9gsYh2zH7rTjDYZcVlEEr7++hrQftSFIoKKRdsSucjD6
Az2n/f4PzqSJWJyXUM+WMDj4qxggpE1dH6LUnV4FO2CAoT2q3Vf7BVrd3PO8zpbNXAtjrrGd5lCR
ggXRpK4ACxR6mSTZyfBjCgBrBmt9+WzLdbBKo4kI11FOB+cdm+zQggqynmKQVTxEu+gQ/LcIyG0D
bd3UWg7z3lrgPUTyssiXXy2oM7GHUrST+Bo4OwCtcBNbmE93NPfy4TZTkbVU5uKkcMxIH2LYpFKt
5AmrW0e6R9EJ4J4LNHn3/icJ91oec3fgIJ5CSjGoRMNTuCBhgEN3lE5L9bNoeGhImzZsLY15amgn
J0OQo1I4ehImOgq/fqZXko+5VBCvFM/R8+Wvudj7C6rCjglozTBoIIaFi0XF3ZCA8Udz/7II3oWx
EwFxOej/Ie26luPGte0XsYoE8ytTB7WybFl+YTnIzDnz6++C5pabgjCNezXn1PjFVd4NYifssJaS
V1BHVXG6P/Xhbe7hpoh8LPz4ZC+c9ef55c0nZInYpXkogSIRwltNAI8z5n2kLuC6KINPnQshWzVN
09JUJr41mtbFE4ZR38INcEWc7Pvo9NgvBaHpF1HFne9BzsIYW6sG3S7lCBc1284yWk5tOEDKmjBy
tYjo4ghfKc6yWAuzAJSapKjpUoD89aAHyl5ykgeCFqj1El3XtH/mYvYpiL/ETvm1uauBfSYkeKZ2
9VE1z7+CsTuLRDn+w2D3ZGB2e7gZSk9dvFk9Js21NSeCxIivNGdpjN3lbaU3xQhpbfagjY9RfQAs
yH9TGHaRXTa1UJsJbLv36IIBZVi1fbqQXHnL59afDYXoGHbAdDKqKO8DnII+HYkTxBxLRd/Yzh0y
yQAh+1qso1O25Du4f3d9+0uXsGzY4KY78+Ez5938AppWbPJ3koxGMZTosdExgbcJJD9/1lAgVZCP
KZ9CcNgemEmj426crDzFVuMI19k8lIF1sH/Qefp+p0vOp0L65nBMJj0UQyhrK4wkkZ7NFauvh3EG
MqhrfmZdfnssxs2UpTTVQHMkHsgWgETlNs2Xdt2nsjvIbmTh3agJTEHl5g+bozG+JjHqIbZGxPUi
eY70yl/GcWfPxuOgDU5l2Z6+xv6kAIwIQE+mMga6CsKW7nG0Z0AXvUplAdsBll88IECWjkpmR5tX
X7ExNG5XXlWDGVfBxMqkH2r5XirgVcCpHYI8wjJ/q33jgNjbrc3WSaLCqyvjFJaz18yPPaBYL2so
1+gVW7WR/wH5l4XhAC1mN9YdqsJqVrimATjyQm5OSVwLQqBIDuPK5rEHOhpQaryly8CS4dn9Q14L
wpFIBuPAyrVJMnVBmqJrDyrQosqXVbREx52BNQj+ryK3lDEg8t6gE6ms24nCltAqpYK82Q7oUqT8
QmmiEcudegaTt8jS+AnERixjaquUD11dolhJqXu6nXSTueVe3Sku8eqdJSJT4Ua/jTTG3npzmUM7
xDj1Wrz0MRZ2f11WOm4k3/z7jHVZzSyb+UL3FsjTkv6cbDdLvSW/rbL7y4K49ZPtdTFxvB9LuUsJ
CoY5jeFO6sVYDPajawwQ+da+esr9ad+IbIr+/A9hWzV0lNEMzC6x+1gtyZO2US3Fw0CAq+jZsenU
W03BgpWUPl4+oEgUY1bLGmVEkzADCgy7Vj9o8R1JbpdR4CS497U5EGNYM1Cu9cYqUFXo7CAsADQw
aDeW/Ah+lSPgdZ4vn4lrxmdpLPx+1Q50rgLaVw39rmqSk7xo/jqK8JW4YvA2pGwmBEQtjJKrmjYp
aY1HVFeY+yLPAnnO/VzLBZNXIjGMrhsxBgVVimLTm38KtfNHtNvUTIQQxNWDzWEYPS+Sqq3zCW6J
jlsWBhDeEvkXsCGxSpIJYqNIFKNyeWsXEAdXpNq9I/3MCPGzX5OaCHRO9N0YncNgHjb6KaIGSKHL
8GlVriMhZiz9qR8MVTMs09awZo5a53tnHqokl0wZzxeKGdu50xcsIF63pWN50qsBkozcj7+EfvVo
pK6o/cQ/3lm0+l70FJN2rBvMxyZrcerbxlVH42FuB/+yLXEtd3NCJm5gp7vogFaLSlJyaKM7u/i2
2A92+1qJJvtFn5Ked5PoNjJS3URFobopPbPs/UV9sFdXKxrXUrHO610+FnfMy9ici7GqKSJtofVw
sdVQXTcG0ooIcPiy8VUn8c1qd/sQW1u9Vj2pYXUQyKZacUlrGFtTczRt+w4W/Q9eOhZw8IbRHDko
/SQQcbTyre2sJ4y1ma0C+G26rNW3ACzsGjcFT41lFF6hTIJVGu4esYF4pStAgTMJ23POulzSLAmj
CBJ6zUEZqJ1r36w/x6toV5xIMN6kPk1tMqxpg1/tuH6XPGFBjZY2P3zczW9gzhv3oYr9kLf8SnaV
E3qye3On+NmtqJrAzXFM2VYVVQbsNtv+Tc220xJUy71pyvxkMa9yMCdc1hSu8YFLw8BiNl62bCNF
GvJ6yUBf4TWt0wFaNZRSZ0jxWW+1WeSV+VWzjTDGIqoqHeSi+t/2eXgs0CkiL+OREhaX9+GNiHyW
O6AA4nTFwJwowf4v48AGKZtrPca+hK1LbiKbgTzUxxz88PKS3zUKZgfK0bHC8jmNlaDqJVcpu32h
q9+tTBMRUHOHC7c/hnFziaZURoqLxjBm9AoAqPuw73+g2bQbAF08z9ltNOBppQKoN3k0zep11eYn
W/slmeRZa+eTVN4l1iCIkzwPv/1NjEeUxrzXFg1zr4BCrYrZJWuQxaIOPM89YJdDVjVbw5ghOzo+
NmFbAw0doUp7sDU3wiiUDbzk/NtlTeYZi0kIXjw2xmp1NqNdwnTSWgKXV7Q/k8lfzJ//7d9nrD5f
EpCNjIge0fjFLg69CMKTexeb388kE0PVSqseIVzIVR0YmOeyx+hQKKt/+RgCMWzmmq51lwAUSPGM
0dgVRbbPbOKksSg14tve+TjskPM41eXS6x0gMxYHeK9HlJOvkuvlRXu0cpeOr+Tu+HL5aFz/slEB
NldSjcEygCONtO929FRM+gG/9hCd/mEhlA4imAaBxlmMe+nlYuiXBeJ6+a4an4dBMJAjuirGY6w1
ifPKgHXGpbnL5An1QHRPrErQAeba5+am6M/YpEVRE4cl0XAMIzmiMoG5h12ofVmJqGPIHXTdXg/j
/rMOe+RAYKTUsclzmC1fB1L8Ni0MX9rDoZytr3GdXyv64hvqq1SVvy9rh+iYTEq0TCDanGn2Z1Yh
mnr5qS5MR9FkFwyJT5dFiS6OcRWtKpNi6eHqq8rv6mvsQvWf8tybS2O8hTyTOSYdnKoF0EysFfeB
lewvn4Kba23ui92uksqkttUBMhJzurcjclelCIsyGfd6Px3SyvSIEQdL/SsvehfEXE4+rz+6fAcM
+PsqSoIyj8Ec1UoULNtBefQqKQBYncdf2iTyLv9W/uXqWNS3LIuG+vc6LFv5JFsV1pPi9pBHXhzf
ZqMbLQJL4d/rWQpzr2atG5MdoxCZqsM+wyGSsPXDXESly8vJTHIWw9yt1A+hAkovqI8NCPYpu5ak
yYuAOC+P2BvsVME9/4vbxCANsQyCmSrGj+lpWGfRBIx15bZEtbDbWQfDkx8Hb/EK4BqJNrn/JTSc
5TF+Lact/aVHg8V8BPOXV/g5cHWGIHy0HMXP9+IVPXovbMJukrNAxsOFcZH3Ot2Haiz7FJmoXStG
elSzxrel8qqdVW9ECeczGnmWyTi7JbMHySwbdOdKEPFhqH+IgM762OmfWGLdno3R/AaQlKFdIe2x
24NdXM/2TSU/XD7Kvzju81kYvS/MJFviFUsX06AGa/FUNkUg692Xrgp3gFK8rTrNr8rSrZLCTZBe
C8QTwfUx9pComLpSYqQSOujnY1cBQFvirse3JGIncqxU+S7oCrtjrSJKlWmB75lE5qkylnvFtg6C
A1GDuiSD6fmt2qBKBXaCsRr4D5qYrDmVK7nmtbTTZycJRLV5vnv8e4EslOe8hEpXYYbHS8MgbQ+Z
dVVNj3P2+/K5+H7rLIXxIxjgkfUmAr+MKt8ZszuEDxKpXdO0nRnQO5dlca8JjNOmZam6jalKfOJN
0tKM1drpVCf6wtpnWfZkzSL6U6pWH25pI4Kq5UaEIeeSPcZwU50kfc1m08nycq8s4C8k5RP21w/p
Unv18u3ywURSmY+42qmhRBRQcwz6Qxn0ewq7LWYV5t7V5nCMD54L4BdYEUKZrGM01naBfrouX+Li
UV4FjpAfXjaiGO/bxks5ZBmyITpgSDLMsPf7BBC2QBN3jN6JhNrO3REwNxJZ31tpeYF5PARQf3Gx
pxKgXjrcdEAWr/fo/vpA1AX8SryvXflKerp8f6IPy/jjbBlI2c81ThveVaAJyoMaKXV/UjXvvwli
nHJdARVwpgGmAl1Fld7M3QNMrwGv0yRqjHLdh2oboMm10FNki25FpWjmONPxxumxmg/t+JsY39Uu
uHwgbgMR2+x/xTAn6qRk0SQZeYi0N3BpGGdxdQyx0PlF8YIWFzvA1Gwb/O6yruhv4LIb856N0Jb6
Du8BOj6j+dI3dR+Csr59zK7X+wi0w4uHafEYax2Rm3nT1XqXiCEaeKXE7Y9gfIy+DnJmTvgRzTg+
KgQPBSP0ikZ2khpQsglatdO0r63QjTFE/pnPvfkAjKeJw2gJ1whj/E3cAv4idUz10Dc3sfJF0ney
HMRkp9SnOvJs9IsvyxZ+fMb9SPpUyHKKSqBym9yQHxlcAkV1H04rAFQyv3g1PDrMjcGCa/2O7FLf
PoiqBVyoqu23Z/ySukx1PetoEnV+f6qx7qI4BUAkEgA8xj9HHxnVfehQYA4Q3lyvoqoYFx/A1FXV
xhA76CssGgg2+lfow5rOCdoetF1u7MaTuZ/3ZWDfZIiXwITGWv0rRlx9CX0DQfDku+SzbPZl18zm
jFfwWyE2vls9fU/nA6aX1Q2deYdHm6iQzXUgG3lMtO4a25JMmhnY0Y8EM+bpNxM48CKMCpEUxphq
YnV4W8BN9Zpbhi/qgKWZoBheBbrLtdnNYRi7sfG/RWtgs3MQ7oYdxlKuzCC9jYPyyoSvIIGOdSnb
A/HIVXktYiigPvBDUrIRzhhOEYG4T6ebhKBEOYGsya/mK3160SKwZWCbRelFqSO1gksCGStRqq6O
wWeMU5bVqU3AY2xPJjrE5uPlzyq6PPr3G3OIUrvXzaVEFar8reZfsP7sRtF3zRRMW4jEMOG5Vs1G
GS3oyDTW4GGS3MwsnvtIebBCEYasSBQTztJuIS1WJzHgKh+a8TruTtmvVvp9+bNx042NPjBexEzl
biUhnmYrfFS7y7EC2R3kdjeLADapYv27HqAV/f5+4sIsW02mxpUCAryKscQWfQJy3MQ4CppdOrEI
2+6K4YzVkJaMZftO0dysyV3Tuu/Umyz8YYDm7/KX479qMe5vGJi+wX+MZo8grF+KFeVIrN2X9jGP
a0dO3E59rPWrOm8D2wCB3S6efIFcrl5s5DKaXqVzW9hqfh5IbkAIiAKZq68OIOsxLoUnRuT0mJIX
HZm6pg+XuBHNaL+yxFKk1kBnzICdnezxknYTQBXJAb65A7ouT3BUrtJs5DEmoIMxQzZSDe/OxLF2
kqM41RftkKAibzmqT66iQBeI5LqrjUTGHtZFtW3ZRA6pGrdJclP23yczuHwq+k9c+IgqYwmWtMQz
kKsRuO0v4VI7nT4CyhIbh8C3MqVlbwwPuiZa7RacS2UiqK4ulSKPOFceXkvabbTe6KL5HJEIJnwu
fTmngzkg/Z4eNdsfjMzRjO+Xvx3XXZ2vh+WLAy1yAuwbxM54eRzlZ8k4psCRxQZpZLSCHJMbKZHa
Y2pKA/DgG3/sJqA089wuZMb7KMZOcZJMd0BHDuqxCBT5fowx5BoLF+K5X/AsktUMJcvkcJ7g8YHu
f9Lc9YC06jZzs4MWaFc0m00CkYlxlXEjktELMgLt2cK0BIDbC9/spWAce6+KtB+FNARKGwVtBb9G
Bunb5YvkDpmaG8GMtuhDiM3cFm/s9GTeTsdwVwfoBbxoL+lz50m7Ioi/p6+iqUWhVCb3GmMTtLXA
BMZcC6hVXaDzBFHjADDziI/8rQqmfeoqj+pvwWFFF0v93EaXcqVaAT9qAhsd4M7SN8pwkHr2Te/Q
8dbmd+aVr8IpE5FM+vcbmXGYtrU04aj4wM7qDXCfFJCI7r9hbtjpYjhsUbLH9debS2VCk9ZFRRxV
KF6U9X1kfZXrz3jnzb/PxJ8YlFBhAvZ3L6vAsqubV0NT7Ge9FCR5/PfNRg4Td1A/U+e+hu2nh9kj
fh5Ubv1s+nTLoAi6n5YgceFGdACF0NVg/MkOqCeaRGJpRFIeq7+7JHEaZMojyDASUxTARZKYg2GQ
dW56ugTWoLJF3OhKukXpfTc60Sn9SinztJ+SeJePqxab8zFBNQPlG5Aa3l7K9YEc6YZRfEvu5Mfq
FDoV0hVQwF62OME52R0cDKRKShPiNaCHx3Z8jeJfmn2PVWXB9+Ta2PlgLH8PwehaXwwI5TWGE7S7
DPuQou6aSATjJ0FaEcUrfeabjdfq38PMLZrdf/tYjFPM4rLtLdqeUXqUV+MFuCh9ewISlx8noeBi
+M27zSejurJxS/WEmYShR4yj6Mjk67CjvG50stBw6MK4fSdMWgXaxw5BlyS3+0zFCzQ+WCBdQy1X
8pUHivUSOuM1iM+uycPlD8rNUjZnZNxgleV9VOeYJQ9B/dyOfyaM32MNZh6wB6YL0hR+1XMjjPGJ
fTnVdtdXNLaM3uJ3WM617jQvvcn3017EaCvSRsZ/dJ3WI5TBf5jALBgMkB8DWWzNBUoisl7GX2hk
rschQeiy7NQFg51TZs9Ne9uJOKr4JTwU0OiqC1ByWP5XtRimqeuRTk6u+q3+jfh4VRwptm6HWhbQ
ZJpAuuv2JbjqWhfLpfvLasIPM4BxNIiKfo/BzhcmoR6nXQu/iOdN79HOeez9Mr9TCOgcJWtRrsf/
rGdxjOnJthkrWNwAjHwTyGibDJEja78tVQRh81b6/vDC2ZyLST2SOqkHa8JLADZ+0naLH7vDa7Ez
USYM75Bs+apbGo76FQulu9gPHz4zeA7anb/flbW/qK9iucLLHJCSuu4n3a1afcpnnkUwVjcaadnY
/UQRv07dcEvUu0jrnUn0COFdmUVXj1FmkDGwzFjCWuZ6lNAacxke5+WqN49h1zha2woCGTcx3ghi
x/p6eTXXmDYr5R2IPTH6lv0YT7Hb7QyQGQa9r4FuPnLFHQyeQ7HQPdEISJLQR2Fij7GsgGc1ccBq
NV0zR1Ie/jSMKBBYGi8GbMUwqi/l4aRZFNqCEuome3WPnOeK9gq0oN9Fj1LwKbqOrUTGBsq6CaVF
wgelXUsTfC4WRmJ0NA1loCUkPwXn4z3jttIYjS+aJe2LEIUZ5Vd9yPb2VbUjh8iXQJqxuqprPaou
ekE78256BszzZeHcOa+tcNYW6lzJ4xLCtZ32B9A9lGm0Rj3b8sxrObD9ESg+qtvvEm/cYWXeL7+I
RgNp2GEdjqXAg+IPBRNczCsWXLhNNOgdkiTgdFtHw9APmEUv9GtLckulEmgTPc8laeR9ClOSRAvj
qsJYeKG667CT1StNweM8K510FDxF+PZxPhljH9iCKPS8wbZzCgrX8TUFytQkWornphAAQVIUTQHi
NNhL3x+IhJUS5moDsKwAORm2hFJPuol29D0A9Gf/srpwv95ZGIv3u7Sm0YQdhupzK3xchms8tq7L
JHOKFZWO7FNj85uzsdi/kdIYqH3hbNb3eEc3JPtHCgKj+4ajuONx8MwjYq1wp4XvUDfHZJRELyQz
sRdsV6M995wnTnnQ/PlKAb3hAsZf+54ux1c/DVO4sc7VmI1gRmO0UZJawFEDOEW7H9LciZs7I9IF
Ns9N41Fi13VZIYBvZlv6ZqmlhjHCBoajeUtBUccroHmignO3/Jo8QGNc54rA7P7lk55lMslnWCdl
n+g1iNFvKx/QECtBRQN4/fuscuKb2qlOqm88i8vQ3OCBfphlKDL6rSylRDEunWrHJRbMip28fEuj
wycsQn0LgVhJwoL6e/MbpiJpUgIkk1HNDsQkNy1p3AKEO3Zev2Kk4s9lcfzvuJHHBEOixoaWFC1A
MDzjXnbHJxUTce0euOWefEvRWtqdlrraJ4ocmLWydBrmZaxevT/lHIUtdmwxMTRpgZz8GaarYTzq
pmBaiKv9GymM2Y2YjENGgedyE6auVfdBqc5uEtUCJ8YXQ5eCwNoLOBHGY45Vhm31pEYIaIFwgHfy
oRT1ebgxTf0rgu2xt2tXZ7YKrauVhzi9lw1nKm5D4hSW6XaLd1knaH7wIaRthDGXM1kE9dgFL9bF
QBerDsasccsUhHBpJrBiriQNWow2t4XaOpMshHEix/mIpdCoroMwqu77scVCjyHvjToUeX/uNW2E
MR7DHOYpXmR4qWX4ktluhymMUXu+/Om4e5rWRgijC/EahpotQYjuTL4ZrFglpOBApZh4nDc5sJHE
YpHKWbyq6wKVIPbNkt6B2s5Y3dE4ytGDrWIE57jEL5cPx78tQwFcISbK4fDfG2206p2uzgM43LHs
QEj2zdB/wHfcmaGIKIh/VbhnBe9xDUXQ95L0uJSlmKBKY7TErcwRYKX1XiKf6YNZ2lkM4/tGI17L
qEP5qYwBP4oYkl8lIuhwbrzYyGA+WkfMyVYrXNOiGGDtHE9Sre4u3wsX9GF7DnpxmzKahFXv2hyx
hqU7FJ1ccZpd+9PyDLDiIdumE2f6SyriBeFH/c3JGOOd2nCKVqT7ng66IXRskCcC7dRpvslBcYr3
GSgORMPjXL3QVTx+bSITZBrvD7rEXbss84wt6OSgADK1vMKE8+WPyVXyjQgmZjTr0pSlDOgdQ6kD
MjTuALhftesDE6uG/00Uo+WYBw61skYKsxS+3mSu0gazfbLXb5fF8DP6zZEYNV+qNsNeLi5q/rUG
ZtBdS36eui0I4dqd+WL/viyOXvuH6LGRxih8HOq21RHqJQwgTTx2U+p2UzDG1/n0dFkS17Q2khi1
D+teIwoZEN7b3pnXl6rxLgvgzv4C0OSvvjEqPqT1MKgdENd0Z/CRRQOWY6/exJ7lzfcrCJmm28RD
7cyJ/ehWVKDjFgQtiuiogl1PRux/r+y5aoIwVcbxgKHhaXiIjT0Yt0ZM82G7+jYKlDvBaalqf7y5
vwLZjvMsN1hrpgbde/WBUnzFAdasDgRVEckTSeObMuYnkEnDmlkszi4rzN4iFfFAHNJLL1n1ZK2i
oSl+MUI/C2FCvrQYa5rI8BfLUQkKf/hT3VDGTNNPg+x6uQM5670VJEH1HDvpvsUAt6iqy83bNj+A
ucOsD9e+VeGZwypzpOxWxrtInyJPqgenDfd5/ZmM11BV8CNishqljfc6I0kgtFllpG7V4lvWV5B3
SSKMX/qTP2jJRgRjdVKnWXVUQUsy1cC+rx0UiYUhTLInU7vHjbqlPB+aWYS3wa0jA2/879EYW9T1
ntjpMmKgKcNU5PIaAyCnVVtfq23dkY3hWgk7d6hjb6hNTxkxeTv/tvrmeonmgzIAuSW0gz6eHRJi
oFI2r7qkOGCuXwD4xw0fm1/JaBym9FTU95HRSoPROnmKfS1S1I/9QE6qcC+aa0MbYYx2TYne5mWM
sgKZ9NtmyfzIiv/k6FQLHAMNRB+v/J+Cmo7SMxOourbFiOoAN5ieaMF03dMBa7oITafpxeBf/GOd
xVG/v0lnqmSdM/CBoWJvuXkZlNVNP+0vH4kbpPD2xFygIts62+up+r5bdExBIZF47uLruYuxa/bS
9ipIZCTR56NZyYfPtxHGWIxlkmFOTZynD7qveBPsdX/+0zqtK5654Md6C3sPgH8EFjDbRVoq0nZ9
gavqItux8xHvt9C3MwLwORMp6LBbivlKTrLTmkm3hl14kRDIiDuMblFYTdVAYQFcE+/vT52aSe5j
vIcpZBwlzLG/0SpituuPyj3mEjUM7NEBpvK1+UyrfyP67Xm2UR2zHDMzV3rUE9PvS3YVhQ9aftJE
PXKeVwfz1FuFVAWvKGMPSwEac7ujK4zq4NdkdRvT8tK6vbXXwi3iwR363v//K6wNikbTBPstejNM
5jvGsTFbI1pMBnKdoZQcPJBcJb/Lxj+JaPSdO8yK+5MVFRU9MOgwF5ikWM8JNaRw8YGWgDOwypU/
zZ0RjF9EAO7Ullnb2IhiC8CrPRUZpiaAdKzNhwprR3Y2Hy5/Op5LRkscx9CAfPaBNrgbbSUfyhFF
X9L4c1W6kzVdlUXqGFUocCvcl9hWFuP+QScWV2mLa5pieJQp9PHac22p9nIjdLG465N1Bj7LcxoW
frP+Lpf4OluIg+G3IGxNwa/hqunm4Mw1ErvL17mBHc6DY7R3VorSlBdpWPBSMcdYu//pM7+11zem
N0bKIGPxB9k49vqHObDSIJ93ZSGAl+OmxQBlsSxwewLMiC3ATkY1THMKb6o+Dj5tkxeufgOWINpe
UoFu2JeCgwklMv5bsvuoNUpInFyCPHLahQd0d4P8Bl00NxKyffHC3/aATKKzhGS25B4LvQXm2jTy
LFVfs+n35cvixomtEEZRTaMPawKGLPholAxOFNNLw6kqSj70U7Sxw1fE85Uxijj2UjpOBVLG1sYI
dZM9aYscOZqJmp8hAT+2RzerehKckBfiNydkS6alPsaZRoWmh2Q/YtSy8Od9slN26Y/ZB/8iNkVr
L/JEE0b0LB8c2lk9bcZRy4PWhnIID6Dt2kO3+7+u3PKd2t9PajNliqK2WuxP4HQkPypoAg7lSztW
TjkHlz8j1z9vjsOEOkPpUEWPUL4qm6ca7yRD8Ojkfy5LJQowKdFwZP79JOkAl9UjX9Z21JbHPZ1v
bsXVUv45znLo32+8k1VWNrCJoO9zYBz/2cuTOiC304Y4cQBN/SKajuJidIHK7O/RqJ1vRPaZbJQl
eIfemv6xS6mc9Rv7wTrp33NwYdHCHMi6e2dMdpfv7F+M+yyZcVhEHkmptkD6pCQ6BihRjAr998Ej
AdlPilv9vCyP77DO4hiHFS+AAim6Bm8ei5KCR4ozJGXh4IkqKJhxS47bT8p4rX60VSPL8ZyWd1Pr
0IU5DBY8WYe6wLJLvK+CGLRVAvfPt7Tz6RjnZVWSHSYTyjDDrF9N0RKAGgKrvLITTo0AP4/7xt2c
j63pa3baRFkKlUkP4XF6LfwUJadqF133TnfCPAdAfHW3Q9HJ9pbdcJU9/6eLZMurVdjJTaQg0M3q
gxH9Ab9Msf76hAggLep0NxtAeox7rNTWTkmPUtqSH+v1ZxRfZZoAxIQfrzcyGN+4TlFtyTTh63xr
R9mjgNwFuOreX33M93ifKXjiIH+PxLiwNM+GOJyRZlWAM190VHMfjPRk9ftWNGvC7S5tRTFeDFAf
+arXyLEG+YmYz7oMWPUqutLVV2Wp7xvluZC7QxFOgiDAT2s3R2RcWRjqQ7GQHkXxa2gm6Mcj3wDX
6s3g6SAeL5F16Qch6QuvwbU9LOPFxhVT95GGpyw46DCFVgbhITlIO01Mm8ANDpQ1QcVsnYXm/ntP
LS1Y7ukKvBqt74NP5xckF93vuwFjyDQY5a7yctkKuFHvLJDNTaxibolaInov8q4ANLeeOlgCCypj
JyXPCwb6EiGxGjcH24hkDA/c3dKAJaZ/opEd5IHkhgF9loOQunESV8fzroFnwbLgp17l9kY2Y5CG
tBRaouH7IjECR14fyHiE9AvoKVJFECJEX5Yxxiqpay1Z4a2N/tQae62+WbtdhGgkr6i49L9DIniP
cIPf5myMSeaNPktFBoeWjdJRmogj1cYurkRs2P/i1P7qqM2YYNNEUzfWC43psmv9QVd+X7dvxMO5
L70ADsq7rKL/YvNngYz5Gb015baGWEupNVSwEimYEH4MX+orTCztmmB5LsFuKOqJcbN2Ch0G5B8N
9Wsml+jradSBz4THT/1VWh575YdRqq45Pa32H8EBqdZ9yNQ3ophkIsxmyWpbzAlCWnnA1n1Qrt50
J11rgfoqftbxNfN8Mvr3m3SwAtRbkWoYtCn1GO9jtzcGp1kNDD/jdV7tMVfkqWBLEhyS3tKHQ1K4
d1TiZDqe9V5qL4O10aT8ePLRDMD/F3sEPG7q/exHGGPvfg6OfD/shb6be1g0IdC2UlS0pplrjNo5
WXMC372aO4J8+zo5hph0s7wOg6/9/lf6Q3F9DcP0oqUzrpvbCGYutR/rYalKjEhmeRTMEtm3quYW
WfejUnuMAWmu1c/+5W/M9QBAJtN0xTINkDm+/8SaUtqWRqtltiwFq/mn7e1DAyrOy1L4X/QshTFH
fVLGvAI29v8+lFCB97UA+2f7y2JEh2EuTqt1O8V2Aqb1i90cvyyxb4hKftwr0glgthQDw95sN8Ec
1yFeYjgWTUmu7LA9TQY5oNvpZhSv2KbNaVtwKq4VYFxAQa1WVzFW8v6K4l6L8rU1MX8dJ84c3472
4xS/1GoquCS+HBvPWHQVQLPMWNswNEZixhF444o7K2udYbjPBsUxbZE28DNBeMm3Yjc6Msw9Tco6
IMHG8iPl+1OvMrd/o2PJgvRT2fRGEmNRSYWmUgbqCC8pj6WRooIJ9N3G8iujcsy6uB7kzkvq0TVS
wy8G6xQ2WCDsZhFFC/9Ru/kdzLe166FoKgXTEsY9jUfRUT4oR8sBrBJeQ6LNf66OGgYgzGVgSGD5
873CYMU5NLOGdqfJfay2SIkAp40ihf1Szc9t++Wy0XHZ16AtbzOlsgmf/F7cMgwoj9SwuhYdk/4O
A58oFyDD1jx794ypGg8oGfhTBshZ5nXP3VG/Ha5EizL81/XmVzCpTKwURa2seMdrExQ2lcsvnW3s
7dDCPHa+fCPYmDSmYQ8qRhcTnVfEntyqm6/zVnZ1WwR9xnVEmx/D3MDY5Fa6ZshXSRM7kW17Ro0B
IzvcXf70/Is+f3nGrQ5mLksK5c0smq9NeVLQiFCCpXlSET3sh8uyuEcysdmFaQdLRWx8f8tGVY51
THkUmvW20p4N/cFOvl4WQc3+Q7hH48awbDCCKyxueTwNEclNwONJAHuVVHdCM6rsBjeTH0hxuCyL
b5EbYYxniKMB3ZsZ5ylP7aF+jIEvmP4cKmfycrAlWKUgI+U614045vNN0dA2BMSAnjnpXq78yvUJ
Tih2MyvxBScTiGIXoAxKVgIgQ4qb2B3JUQ9WjNLt5Tv5d3KwsfVtvmS3cLUCXRRJZaJUocSxrmdw
OlOHnuXvzDr1Y+Ia9aeqTHBqGkaVEUDenhqbTNSWm9BsDMB/TMfykNzIfuZPuwo+x7y2DvIjpVSV
4FEjb74uXRHqAtcINsIZJ5OElS2t9C3YtUGLrcoS+DjaJIjDnNcSQIXAdIQeOAxBZZtEmYT2vlIi
/4SL+iq7mkupsKzfOR5Mw5O8F6U0Hw9FxdG1NRPUGgBie2/ZZqQYBXnrNUTxrZTHx67qQDYvCSyO
avh7634vhvl2VVcpSo5xVuSAtEqR7f6B8xTlgBzDpnJMQzdA4mGD8+L9cYYizLKZrmUrt7TFlgf9
Tw3l49Uvj7EvmnP7qPXvhZH3wrAVTawqRLG6HRd3iav7yU73s/SKN8T/24G8l8TcEiAAFCkasP1j
ACW69Rf7j0le9EZUpf7og9+LYW4pA9VRTyYkTPo43rVR6ptphElS6ybHdGwhiUgAueIU5JvEVHBf
bPGqVodBMhI8Y0F57dZk2pkxsOQy4qdA9Rgt8kvgG+l9fFDCszy2dlUoRjsrA0IMXTFXA3BAe8Wu
3CM38aAcgvYQ17D+h7TrWo4cR7ZfxAh6kK/0VSWVfHerXxht6b3n198D7W6rCuIQd2Ye1kR0hLIA
JhKZiZPnXBhjPHHtlCIlNOar813TfF2JY/CYebdjxYUN1gFntRInwFjg7ZNLcZaV3X7OP1HSRMpj
xSP22VwSnrtEUVeAoWcbOQhXEIfJcWv2mQd2+cR4kbhqUZvfCKxnFKavmcg3rs+USnJdMvO3YjF/
pnQvIAGwNF/21pd/EtHh7wixQDhB9Edl67lVFTC73qP/Lde9Ja0/hibFvTzY+373MVG7tsKcKhV6
9JUZilB67YJ0eTSUJyF2KulGDwcrDn/uG9v8RhdLov9+cUOuSwcYSaHIjrEc6mwINHOyNKiS/jsr
NDJeWNHFNV77GFDzaQmaSbXyPLKiRuJs3GZ8VUENqAP7Al0m5gj1PfSHCgVwglROLGAhp6G0jdFa
yPP+anh22GMkq2pSZi3AiNJRS725dqkeaf3y76wwMXwAnXqaFujvqEN6yOrRx7dX5QpMZrxJ5g3w
NzzuYuMYjyvKPF8NHZ8ny0CaqlZjMOcACEYgD5xGwVXG1NZnEI5pQnRKq87WNPNWDMvfRpwC6rPY
SguM0aKpwSDpwaSOt+GIUmZ/OzYzgovfyDiqksmNoNW0+xz1NlGnJ1mpLHlNDqRvwXk42fHS2mNU
PO2b5X1rxnP7Lukhwwn45CpZS34gStAL94bM+dabNxsI10AIoGloFjFRrJ5NEoUx6lGA+aLKVYlr
SpWlg9aw5JzEDQph+q3/mCL0LeriKEZTvqwmhAHewCIz0v7pgVKCgTz4tv6c/DLd7st0EwHtalJu
Q1QAkcN7E9re0/efwJzTWBvBo6vS3lFvnGYzsc2EnAX1WTR4GcP2jXexWuaoVlVfzVqEiN0DFqMC
H1D5BPxjFNFbeOEjT9LvL07S+9KYQ6su4MaWkX0hG49HS/MaP/oVe+rBfJTO/bGCNrlb3k44Y/78
Kge8suovlgsmAIzLoS5me2VytLahEL7ht+hMXuKaQIu1NnmgasJLoNXWzBMm3z6X7yaZ0nhVm2Yg
rQZ/aiWrTAxrrYMq9efit9b3vlI4CpcDmh71D3kZAEH/WyVzWkJDmCLBwJkcY+TRRtAYpdXpzv7B
3z6Sf4yozDlRtTiH5jpeoTB+cNTX1Rr74jldEztKAKeKebT0NMTurIml1FKUvidkxpdLjbuiD18g
9MpJMHkWmKMgS+mkxT0sFHII5c7J1hJe83ljxJoGl/dNY9y/iWcxJx2CdFGTc1oST1Byy0znQy4Y
5yTKT/M0+JgIdztxtggUs7q8PdZy7WRL7Wu96aepbO9/R+5vYi63sZmlWSMUaZKCAEsrrNj4lref
iyxzqhkNHORwaS/+KGTtoKz5ISr6X6Gifc/wGAdWyhNyzr89EY5NAuEEZbYBfy7bAq2bpEIRg+cx
kEEPk2iVSmGl+VNb8aabN11Yo915oJvpdOl1qE/lIhpyFfnQlB3H8tmQz6ISWZP0veXisOiH/eC+
lE9KxusbBEuYIzmaENNpMxxJ5QmkTv9htVQeldvpS3UY/cjjaVRuhoB3eyz6vRFTuanXFWwP5VM3
11Zdn5ecB4fdPDGUahfSWIYEGqLr/ZPyydDKHq2VdFZOaVQcVp1HKLEZPXWMZWCQWjI/KFWPhWQO
TYNPlEz6bTvJgZJ0jtSsTl2O7hKCfkjFPSIavGCwWWNc2GXSGiNvozzVAcuYiDObq5Utd9PwOguT
NYBg2DSc/UO4aQ6z75Q2QMNrGBMX4lSLugQSH05f3yqdH6b3anmHwl0c/Uly921tZhcXtpjznhqg
400bYKIkILPJSRt/KFnQaBxG3o3JAZziCzPUQy/yqLJXCkDg0fuYIJUyOx30WbSzhgH49pZ7rW8e
ZKIjXMg4zCqrmDiXozCXEb5WfmP4yg2yGDu7lZ9pV6zzRrxvy1Z8TERL+7m/lRvICLrId8PMXkZg
YWzMEPxRdDAzCsAbi8lnhKoAwkuH+NTaJiD2f3uu7Noms7F9PrYQf0CXp0jSGyHGG9j4tcsHNwTC
ZX95m54CuCOqRfpUwZK5rF2DjhK9czXxV64dalQ4arjaVclTI990/wtDTI7UxXIFWwQ8TbnXFGfK
ft2Kr6H6qQUrY2vySqVt37ywx0TjVa+ENh6wsNYJfUr2K4V248RnyY2PJS9z2QzF78bYaQhBkQsz
rWDMDL2itrv5vGj+/ofabtNe2GBusl7RO3WQ6BBbjNNWe5Er9g5xFfR5QF4sWjyypg1EM5zwwiCT
LC1iD3U/OlAiPVFAPcU0K6IF6mIIIUH7/I6K3OSzbTorJ0vbPOqGjpE2zFxJ6GkxYQU0V1KU4s4x
qtNi3PfTzbCe0/xHUXHeRjbeQLFEzHahXyJRORs2JidLM6QESMfekTzpi+iWXnRsT/mCmbXuoIKS
tPj+Tz7jhUkmnAhlFKpagTJ3KCdv7VpL7FsnhRpe34LEoza8LP0ZduRu7GUo2Zu4i5bD/k/YdNaL
X8Bsbw9RvCrRcRGlk+5KQmtranLX5Q/7VjbPu6lomCBFLozIcv0ROzEplqVG60YS75s4t4fkRNSn
AYI580FVeTcR9cUPudeFNdZXa1mIK3o4KOVe6SRHMCjZ+h2llY0cHtHQpn9eGGO8RhJAIjDQ2stM
vQKEB6ki2rp+hxlLqyt5DBVvG/VxaRQ9DVJLHAomkLWdCU4vgnpiWqHhm7ejnXbKcSaD3yaYa57U
06KGj2tT+21jnMIMYnPZcu6WzpuUGRzurVOWg9thDrrBhNZcpKM1NOJ3NTes/S++eVNCjBtlt0g5
VVk0n1ZL5aBN2JcWZLRgWPcA7gGrACqeN/JsPbJKn4cA20oeL20y10oRrSMJRwH3V2zYctZ+gXAm
Krvmfk3qU7qSpyT+Skjs7i+VHlL2m1xaZb5JkSx5XnbICfT5q5LZacODFm0vSzF0VQTxGIAp16cH
j/1VRFJs5TBV/jL87jUSFGP7GE+jI+mj1fa9B7p1TuDdigww98cqkxGX44ThB0yKOfNyNqvjvAaR
zNk5ngl6ti5TRm1s+6zGwgQo3PWV4JECjzDmP8CzIsJdLIXxi3wuFFIZuJEXcE0TL3eir8kxFa3O
Kw66JwbZ96m31Md9t9gKDJTfjPJbgZCBJTLK6zwFjKhBYIgNy5iPXf1QA0WjOLPs7Vva9o93S8wt
koLrrEyAEHRydJfA92/Bjz7V4eKCUAH4GUw6gUTejPHE8O/sMn5ZJWGkrhMuTNP4Fo1OGCIi9W42
OKp8k4N3s6s5BreukcstZVyyLpMu1Hu0oMqxcWqVWOWKOlTLrTyC4Fk8+LVIPu+vcdtF3/eWcdEQ
tChpaiLvgQxjCICLKd6q6fO+DZ6nMO5p6DHEzFN4Ch6nDTzSgdNCuwfBkYjezL6lzX7o5Q4yscqM
YKuNcBHTF9zkEZPIwH5oZwnSPaXbvmiHfXv7nmmwYk9zLafTvMIzVb86Z0cTCeoA5iFePbhVt7yv
6sM716qChFJsYaYn37TlZphqayJBHP7eX82+LxiifB2u0MsWdbHCO2Sfor+aVH5Vl8/IJHluzts1
NqXozQx4bpCrlzdUW0k+LJ7kikHs7y9HpX/n48X1P982RCZuDEIxLHqCl48wjn0SgcldhC4zZt1s
1ejvxtB0Ur0G73pjVVVtkbS+09GfSAfTmpbnMJKPyRqexyHyV+xHmpjHchHsRp6h7w5inaR/jhb9
MChPMzHcMh0siaiBIAp+blReumiu0UBSJs3785qsRzx73FSzYfcx0FVi4vUV3kNIVd8I2fq9bsYj
wdHY34BNt4HfQPgXL9hAJF9/z6ybSgxVoTEyTuB1MpezIMRWomIKZi29fVObrnNhinGdQdZrM6Yj
HGjPKWlj9dFDLfN6Z5uPLUAz/FkQ4zhF2GBbaSBR/foZUN2gym3hsT4tP0xftvLjFORfOrcLjNvQ
5eH+t1eIiw6jVJjMZ3EHvdGVIinQVW40q2i8RQ/S7B80QoBIElXFoNAuFm1fJlFlNANM6Ejn9ZtR
OuirJTacT7WZzl1YoV5zkZRIUSRMU54AbQCaTSDGeM2IzY26+PvMjYJCOitGulFm+qLOR2E5zPW3
fW/brNYvd4q5UQjEcfI5Bc5euqP8YaUXl5D2hR6E6TaAEmuY/8hfkrs2dXjNqs3OxKVp5oZJiFAi
H0EbkFbRyOYwUCed/wNWA36Y4xGbNyfQBSD5h3Yh6JCuv9VC0rmU6NBs1fyox3MRzl49HWbIvRJe
rrp9dV7YYqKlWGXhpLQS7W9Orohihio3dR4E6OzKKW95G7nthu9Lo2506Yat0cihjmk2bfay9utS
cMD9225ITLRUgBXCfcL8fWmNOyNC8EMYkqIb0Tzqy499N/xoAl8EtCtvyEhwdjBeWOejmItjpwKw
8TJB6FE6Tq27b2Ljq1zbYNwtXFB/63GuOAtm/G4aJBmF3VsABi0eILwgr+NhFj/moFcGWdaaflpy
Q2wyxelzYDyyfnDVBI03Q7PX8ptUtk4v8rI2zj6y1OVDn6HBEA2qI5MxMPLlCNyVX8l5wNnLjy53
vTTmkqqiMQOJGvaSMl7alMJCcKdXoFnd9bi6hWfe8zZzI1pcm2QOsCANxRrNPYoiLztTAN4cKI+j
3Rz0IPLil3+5QOYI503eamSINcSm/5IjYAbWodNUJWRWls9NIB04Jukxus6xrhdIv+3FMUb9MEHY
Be4igR9hClvghz5rjS1Wt6ABNIQfY36assyeU05k/JhDXttlbrFEnlKpS0vFyUGBIgVtAAigkx55
OeQGzSK1Y+CNEyMz+gdAeTgZcdJ0EKWnVCt4yDqAic4V3MQOnR/RscTAaPtJcZdgfoX/OPrjxDsc
b+30jzv8/guYj6rX0IFtul5Ft689gHnJHXx9sqUgvKdCbd2h8Wo7PMdHytgzBXgU2v/C2xv9bp75
wKuQt6mmFPjA8zmcH+rccEfIkoo5BrmDVPks8XqAfxHy3i0yn5ZIXViplU771BiOdzIXE9WglUNb
rfW1++HE66pxDTIZSxtitm0W4Uv05ns7pJSNNMewB1J+SgDwvL+lH2/1a59i7g2AoZY4N2BP074r
sasKgQjgoh47hPCG6Xhfj/77xfFcwA0jNGGrIGOOqIytr/lgpQ+4zyfbofXPN2PfhOp66oGfnegx
Ed27zDVedbAvvck/YGLgu/Yafd/fww0mvqtNZFvu8rKOqQG9MzyRLo/N78mVXTyig/tUfZ7t8px/
Uo6UHTrhaj9uJJ/XlplrRDfzflZDgR7I0C/AYULOo5340VF6DB1i0/Qz8wrJLnjzJdTxdyLBG9Lv
4mOaZhy3a5hp6D89z5qP9Mbqk6M+fNrfWp4ZJuDko9nOSw8z4wBmKRODJaYtrJFdm7/2DW2dAxVQ
cRUluoH/w4QWrRtlSdNX1ck7p8hqpFEHM0cEw1eLvX1TGy+ksHNhiy76Yu+WuMgLfcbdT8+4bMcg
BctPokfJsnhNoc1lSXgEwkQz3oPYzHMcR6VUBA3A1epeXHypvTFVxyCB/venxrCmC0OMI5pGH+to
cagOuJ9a/XbRb4TJNRNOn3zLHS6tMCnMrC5zWULPg9aLk3yb4UnFKLxCOXC+EP21rHdf2mHcri5j
DO5MogqEahT0sj2KCMKKPzmis2R2ZFjc5Iz6155Fxv/GppPWEU9RaBbOTnmPKtIZLfOF3jRykNuG
Xfo88OTmXXO5SsYP9Skpy0xvaNha7/Rj4cZe4reRNXjlGU+wzsz5erw1MnebXqUyWaER5+jkXCsv
Ovkm8wj3eCaY66wfxjSUJ+S46tcYpCfDz7Dn9RS2Yi5leqB9Fx1ZGBvtw1RUctmgpdYtpe2sIVSL
uhuDb4K9nuW7EWIutS9NXGzK1ve6MsycMW3NTIifdgouNjm3Bp9aVL5C1M/O3Sy2AJ+y9s/Bxm6q
bwAV+pKMsTvGKTtoRXerEoJeIvoGxCLQFVnJKY03+mgY/6YgmP/aYJww1deMxAlSStVPMAIXvppu
4SdYm+GE93OEcRpINbrmvXjKQKnGu8Y2gAjX5hmfXLrczOcaV/f0EN72h9pDk943nilKe3E0qCVy
T/pGUXu1YMZFw7SX43VGFp/fSE8LSr/ptsKMIZ4gJqt2V7u15lvBaYLxlnDC2kb0vLLMJGCDAj5P
cRxVZ5oGOyGGLcptICQ/QaHn7DuOvHHvXJpiOe7buVfjqKtVJ1sFjHJUtma0wUyiAGMlT6WR/SL6
t15MjlmG0bZiOqVlEci5istWOq5LcWdE/V0651YtmoMl18U5G4dgyONPfZ9+HssnVV+Os2p8Syao
wscDj1SQ4/gK07BZAYg2E8izOWGbP8Zq9stoFXsQVx4Mht5XTNS/2ibmRCd1mbahAu+jInCrUzp5
ZtOCjtIlRl+Wz7yLjeMBbA9PjtFMGUiEDk4eWpHR2NrgKIs7jZ/2vz9v/5j7k5BxNDGpqzikk6xu
IVY8LV4r8IQjNo+SYUJDSUNG/wFjrDdavSgt4hOJ8cohZDfhlPtrjzZynPdWrWmASeWcGZbNpV3Y
ZD6ZJK4zEdQMg7olsFiFHvRx4TRKyzlBW90aOkbxZ21MqkMiMa9Ggmqpd0SohlP0Y+xoLnh+kCby
xNB5i2K+V2nqc2Go1JjU20qdHUMCNri+49wnm+53sSb6My4SX00U5Cg0cTtDWCtEL3TIPdV8Tuqn
f+B9F2boz7gwU0nLFM5KpEFsKHOzFAq/rXpC44Kzmq2yD3PbmP+k/daPuHNxKuO+zd+aA2+df+Tz
M04x2N48/d64SQ7K78Yrwapl8c7xBi8Nrq130ywEHSMhoTDOIb01+4Nyih3KlCy56olXQGx5BoRZ
JIV2nIwP4GlZTodRU2owWZMXMQoU7aGUOe2zzTv40gbjfT2wiImoIA/t3PyZUqCNkbUCXkxHg3t7
CVIbVF77LrLliZcmGU9UwBeuDz1SKUFsrShWAMeDTJnZWCZX/Wqr3MNUAjjW8KCBbWQ55YeyhzZG
BlqbPDLPc1I5Rl4c6vGXttybI4J+1d2WTenUonyrD1Gwv9Dt7/dunAlXmmGOlQKCLofIsaUXT2NH
7Dn6vW+EfqDra4ygJUkVy0DPCUYmJlZV+QrCUSVG1t0+DvOXtrL3//7GGM21AcZDptUkyrJqqiME
sl8fAPfDOPx4CoE/l1CVUXKiyPkH83TXVhknCXWpGeoUy2rR2ZX9xc4eW+gzZ+i5AnGo3IZPqpe6
9QtxYm6z9+N3u7bNxDCtJkPaZ3BQNcMMkxc2QdFzzt0GwBE23mRuRUj4fihk5BLjQXWMbKAD72dy
ajCRL/+UX4WvhmAJdu2OLgYGvwqO4RanDiOZ0d+flrj+AYxztua6SDgQSLPGb/FKAhMNXL2RXdK1
nLV+zBSuLbEeOg6iFDdIfRdIQa9OppmWEeLBHng0MlhZWTj7Hrv5+S62lnHYsKjqVFfw+QZk+KJj
lvdpxEsePz53XK+Jcc9hrMZcpTYoVWV0avCClNnNje7FR95R4C2H8cY0KQQJAqOqU+VHsz0toy/z
5sV4JphCrMhWTVwIcrlFAOrcUubSMriUxZtbZooyhpwxmfaBxCPOinkgKfJ6s5Z7qzQVjFWvdpIk
VjeXz+Dqd/SwOBvGs5p1ADjx8tXNNb6bZzk9pkZfk5KuMVIKe1Rna5TH45wknHBJ67gP4fjCDFO9
yJmg9BEGWd6Sg+yog8CNIi8bztWyATuGA17YYY6vWOSiWIHsEVBPYo0HcbZjTweBjeoth9B60z5/
5ZXPHy/ua5vMQa5rKTQ0EfnIJKvWqIAlNU1sEFUIYLbZP8IbORY1BUA1+jwa2j2MRwLMHUphD2fR
2ocRhVko3Cd6Zq3pCXkrmDesEsz248O+1Y+F87VRGsgucle168QsU8GPpupfwFNlLZQOVrDjQbR6
HuX6tp+8L5DpByioncMVfR+nwfSDkqpuFpY3sflphIzXALGDxsjsKque9le4UdlcLVEXr5eYDVkI
bm1E/f88cZWoa8zz6gt+eUxveVApGmg/noU/a2RxZ1OSDOpKO8bhUDvD2jzEFY/HibONOnMMpCrJ
ZBLiGoXqeJAde2grSG565L5rUdfeWwrj+l1F6igmkupEs/DS56pbjPBNdXUNfXISyJ2nSfhTzCRL
13PPqNZgFsFugCKf8/22g+j7ljJ3WynFeJLp0eoHq6M1Fp42gH7pVjUe0uYJl/cqugRDgTz+oO3Y
+W6V/vvFwWjUcMhEo1GduCxd2Yi9gnyD+Ainuuc6J3PT5fIYp52JmNZpVnaG9pNV/dKfK4wDOWkg
BgoPF8k1yEQZInRNCAo5FXW+9uM/wpfTl8kBQWIQ2jyIxHb0fN9EJrqUJliQmxat66V7idUC+BnJ
WyLNa8fu076X8CwxsWUV0C1bRnSAoFprll8y9VHQUWi97lvhHD2WT0QexkmTJ/TPRJAHdmgb0yKY
j3neaFJfhSzC3KihOEmFSd5wD1TqIHH7E6R88N8aUNbTjWxB8MkRnlM7587Z8ByEMOGlLszC6Aia
JsCOAeQnWZGb+RHkQnPAAXiNBc5nY+kBCrFQtAFz+05LqEwYhB6/LqY/GJG7/+G2K7r3y5UwQUTL
ZjPUSvqIQgVp7Oyr8ZrczgF56V3RGe5q27zPbS7RxUZf+vpDMlGkmsy1GSqYJUt8MyXnJEx+hIQc
CQQd8qW9E/sMig/5U7+YJ2lMfTVpvT6VT1KhuTl0ogpxseS+jC1Qs9mKQM5iWlhqZAYEyrut3NlF
1a3OUuWfarGsrUpSeFruG92S6yXQT3gRCKNWG5QiQ3YXviDmF+cBnJLqq/nNeHpziVPr824enlMw
IWoV5aXXabMkynJbk+tDnEOYvBysTlgeOX7ByX8IE6EwXtCUefWWu+IydfM7qhFhnhM/9CjKsPdT
l0ry1jwqS94amXhVdELWRnSNSQFpVeVmHj9FQmXHCqcQ5VxjLOXp2uaGjJkJzann5rVQy/OUYDx6
5vW3eOeLbTrNTVI0Sq7QVybdz4LK709hgBcmYMSC4kBJ6aHM9ZLxhCF5y2OC1bJUwkBo6aFH9qo/
K8sXsBnvuwjPBJMGAetQq3GR4tVafeyip2z5HPGG2HgmmOCUqrOZjfMCnNlgJUVukeocJxlnHRyP
Y4etVWHONBKhkilVt4liS1NPJoRewl/727XxXH0VLwwmXtSEDMNQIMHIPgFR5q4nUQgaJz+rIGmV
3OYAT3DS2yr9B+or14aZsKHFzVxFNXxBFr+m4XMR/u56tyIv5XgHjnGb8FJ93oYyoaMWaykqEwrD
rLUzNMGsOvymVOYdpto5n47+pZ1MnJ0Mrkul6jMJCLN8jA+GAl7dWaoexkjwSWhatZlDdRqTsZwP
ycn/2e6BGlVKmcXYT4pFhL48WqCCG920n+hpRirwzLG3fQqg1EOfUvQPr/8hFENlDJWhRx5EZ5yE
0FeBNzUcYtrrQ/ZMx6RCG3Ri/9Is468pqTshaZA5jp5x1BC5ylN/Wu4GpzmgHekXn5cH3gW38ZJD
IEmEVWKxAICxVeIw5SVmeSh6CSIsgpcf5hvFWT+PJ+M5OiY+Og3ISgqkXnhZfNlf75bXXpqWr6/z
1ChFLQbDhFOEbtnetaS0lv6BGJ/2zWyAR66XyITNNlubNhPwNf/nPeF9NL8J3WtHEOGE6PLuW9xy
n8uFMUFUrlcpkwrsqZQZt5mqxpaYh7YoRpySjWeH/vtFPtTXiQnCLyD2C80LU2JN5qFMecGaZ4Rx
Skme8w7EqHjDoY/MR3m9r5qnf7dfTLgkxZrWxgwEYhy5k9BanWnJ8+99GxtvUddewMRIUU6G2DCA
y1AE/SGqn+bEOLdFZwt18lUPBattM0vRhWBotedZHXhgH/rN2cB56RNMlgVesrEeIHOOs7244z0d
WKoEKwfYBhz6h/SY27po7y+ZY5ItEetFVJK5QNTM5Zsxfa6TYP/vb9ZnF2tia0MlxWxPQghQNWjD
r2BrwctUgALDH/3a5/Vct9LjS2NMtFgGArqwGT2gUH6dUgWiloNj6pBlrNqjMkU+Z220Fbfzvdhy
sDeLuB5oC3SO/G48SFD6U4DPOSgNpDqep+gm5vLB8lbIhI1VHwutmNEdnJXOaopgWb6E4AjtRWuq
uK2srYv8cjuZ2LFmGGhbImTJGph2ZPDsYKA//2w+6gfzBVPajzQ3aggYfsIzb5yOF5AJE1KKZjDx
6IFX7xbDe5Cg9OTUkg8QxEMLA0TF33tOr4TrqEyAaaUwiiIVH5NStcS2FoBR3BbvADz24gfeixH9
9XuewwSaJi7HSKbwFcm8ncHJ0L1iUlDklYu8w83EE2kYJYHI6I00Ap6/Wv0uEiTOGdiO/FRGE7Ix
ADgzJuIx6udOAcgjLUZrRXEI5oU6+sk5aNuO+McKi5eLQZqfTCK+zXpXHsDhAiS/jkCiHyAPVQAW
SB6aQ2/3jWU8GjxUzl84xrtxprtlmKmkNBMyLtBy/tCgWRg7i2KhSejFQXqMeEzZm7UpVd/575Yq
bBAryLKKAAwAQDv8Tl9zpwGA1rhpW+vH4HR4wKz96vPfJ76kN9+7USb/EdW4bowU5VaDMfv6lCFw
hfN5VniD4RszUteGmADWKHKmJSFeHMBFmfxO7/MDBfYBuwV+IIgLzfiWw00EfZMKpLiRU/HuI7qQ
jyfvfaFMTOvacRQGjHRjHrm+gSib2/jhs2phBuT+7UnO4bguzx4Tx9pEVrqofENBSR4IX7zQKU+K
TzU96YU+c8LY9pF/Xx4TxYiYrSLBoXc6FeexPUnC53+5ICZ0lUokL/kA2Aegp4uLT4ex46+a3xyU
tzpLd3kaTLzDz4QYLQsXWZzRxQYRphHZENazzPpTON1UIFDmjVDQ/dlxD5ZaGImeIJKsUsGg5GaK
j6oA+JInY/TB3MAp5bbvgD+fiqWAVUpTyBOKNhVn8dAvP6W6AI0dOqoKWThFAG9VTEiJmqqsKZbS
WVaM6+qvNaSBNQX90bFHLa7Hv/Z9hH6RvU1kg8m8rFMrIElJpXPSGpaQWKTHqNB4NlK8mcovc8yZ
ndhs+17EL5UJK32oG6OZ5BqYDp+r6dOwfNMjzW0gNGk+dJGb5w9zcVSy2R6NkxIGvDYS5xpUmaiS
VtOySjkGsQgexkKlvI2a1wZN8/19/YtC/N1lmGAyRFOxJgvasKPXHih5pGCL9/13/RB6BPSm5a10
T4Nmd+TJhfxFOvZumYkrtQJZ6ZQOp8iUkh5aTZELjC9e4ugEHR53vP2V8vaTDTKGGndZhDtwJYdI
eOxXO+dRVfFMMGEln0sjjCtMYDdSDb1h7GPUHfQu+7m/Es7RY4f0CXCLapQgj031+DBmX7qw8Iy8
xCAYhFfMkRNTeMkKO6C/ppE4m/TJjx5uJwkS0EaKB82PAyTrdzy4CWcPNSauzJpZKjX+49RhbknQ
qI5lS50+7e8gL2Vg2TDNLNS7MUQPSJPt3isPspu4Y1C9FH57qt3E7y3hVnJnFxwITvLEo2PmhGmN
iSxo/M2dFAMi2ndo8JFTNLm50R76lBfCeJtJ//2iU0OKfgkFg1Y8nurTEgRMdMltZmutpfiLUzlU
YhI0M/u7u9kAv4icGhNTTEFVC9LMdEZ2cdcDWApTiyZkxs8We6rZcgDZGf0RqHp33zJvvUxIyfWh
MEiKbofc3RSz1QGBnjclZ3m8r8cEkjEDc7+e4ZLtI+EgT4kNkezAMGaM0rzuL+cvmkd/QqTGBBSh
KTvM/SI4S9Iby3rhK2fhZXZlp+a+Oar0ZO1csSxKiESL0XUmni3irvNJBqYZRYGcw+Cpg+4YdeaL
leRrg3kKk9bNemhyVf2hFyb8b+uGDTmqWeGHMnjZpxzTTnl5gvSIF2nr0RyJlRfhwaTZSFv/wMA4
sVOIKplU5zXTT1W6fJpNPNG1vyJMNI/goSEm3n+aSXdUQw3SCEzDYH6Sx/5MCoyM8Z9BOUk125DW
kiQe9Gyij/6jU6NRlvnJ4T9k24nz/wAZbLqqArZYUJ1qYJdgSsB5yYV8iFACig9yjJm04gjhECf9
NmIYabZlr8dzIS+2bl4cFzaZ2Jq0ShkuEq7AOnETzR9Wl5SHOHtKJ57jbu7mhSUmXZOrtJCKGo47
LRYoIs/5Qf09Yz5k6g4DUrdkTa02tJr5xzjZ+2dm83RCsZpOKCmQD2ZCgG5As76vARwpjYMSlhYI
Sqx+cteWp4a3fS9eWGLiQCgsSt1L9F48KF7mxk/04Xw+Yr4L06itwIk620H1whwTCzBe0y96DIcZ
Ylv3aYVLvlBCEEz5LfbglI9ghXchvuDwZlI3UafQKvjflrIv6Mk4NYM4IVFb7zAvck9JD2QQOXoy
iGUEJwX5Gt4z/f3PyDXKnA8zzCu5VOkoAAbzgtIDecUKkfcM2GFL9BTA/SIn+z7f7ZvdPJUXS2VO
yAya1aEoRrTLjTuzQlP+C5k5K9usPS9MMEcDat1RshLwsptSbNFGr3rbDk7bTvao4XWAQ3rP3Ucm
12ihnBvqLdzGuIWYgJPfkcfiFrAE6K9acTDfZk76a+CSqmxGmotF0n2+SDwaVYNmB5hz0ODCkK+3
2P0Bz7WBekh/Rz4V3Oz9+GU58Qh7eGeSfXoXx6HWgXGiIKfFxZy4H92WJ8kfcWMugd5yYs32/Xyx
TCbY9KYYz8qKbqjQHYfshHLbEZG2JpOXKHcmCQTBT2prqD/veyk96h9u6guzTOSRy1VUQWeFodKj
cQQI7zY7CH565MFseR+RiTgNNMpAzIyEIG1jV+mf+xmjxavwuY2zB6nMeE9Vm08f76tiX9unrAZC
h07506G+7rye6kA50sl+3uzlds17YYmJLW2cJMYk4ewpdzMeISRLCugzu3Ej6Q6dQp/96VS5xm0N
6qHD/qfbrnovbDMRJq7zXKkqnIzOpXRDmRs68usPHdprrR+eeUU2J56xNM2kX6pmjuhKia9mp2zB
XJPLWRHdrR1vNJkIo6WaMCYEnSDZp95IY/TgdQcRtwLPI3nnm9UYrZOqGhJaxC/+6mmeFKi1tUAC
dHq7dEceVphz0EymkNGNLqwXWia+DX0GppscVK/1/77KMhrYFz7BhJExTZVqFEukR9JoYZDmVECK
sV9izuXGOc8mEzbyqBtn6BppzooOnXaYhEMBwvDwJuv+yTDW5YKYyLFo4gTKeNSdXXIwpgcd1GW8
Um8/z4Po7PUNo+t4KNVF4Gab8iRHtk4+VaE1Tg/7zs2zwkSKcu3A1BUi9fk/0q5ruW4c234Rq5jD
K+OJyrIkv7AsBwYwZ/Lr74L6TouC6IMZu7qmp6tc5X0AAmtv7LDWnOM140XTrWx2doamh8t2tpKN
oOl906SG2LbOKmrhjS5kmiJTsWj1cZhTe0ohrFeQQ9bL36R58qI+IlA/xiM6Fj1tHmxhyG1jLjF4
H3HSBhunfv1b2FFnAtxXoD6LZByGq2fVaYbveb1bkpOIPJ1yHba/Li9+A6Q+2GM2mchVKGUC/Ew0
e1rysuiVvcRc7h0KQwxMfbDCAG85GrIRRXgYgJrMBZs8Up3JI0EUJASUMTbyl5fLy9oI9D4YZAK9
KkV1kUqBuaQ/JXPqyGhSQ4e+rdT7RbjrDf+yuS3PYumGLKtgZsB0KfvyycXYKFIRPZTT9QQSJeVI
1WuqXe/SRA+IrlyOvc/+GuxWWIFiQfRko1vNqqOMND2yWApm/gPUvzqhtJPuqJCDlFx10Z7ke45N
+pE+fsSPNul9XcWVlhwNo0QIFEL+n6wPrfnnyrOCzBNuuNHk54MJHTiM6Yo6GtQs423HV9bGBoNT
Eh6Z8NWTO39TdsnP6DzdUUrNJhifSmQJ+QRzn48NNQpuDRm6K6bI9hETtamSRoQ6b/Kl9+iMBfmZ
eLHbg6an8RAlODEGg5FB22s8ZvbPYAfLIF2TIOmoYGqecUOlagzTgGlgVwDGiWACMBU/X44g2eWg
3WdH9NEQ64hmDd5uhpzfpJws4SUqH0kc5NMvwnOsn+88aI4oR68KMQjMyjNXUKi1TBQqcMDr43Ac
lXivZTPv2n0Of0yJjmRa4EPBf7DIXcQpwUXH6ddsyi3XOstRRq0ZPBQB70BufaCVqU/AXA5hVIho
WBOnyNX1p8qCNtaCSam2471s6M4wF229qreXz+rop9OsklifaFko2mEyGNqyXlTaHai2msD6Yb2Y
HItbx369Ngaep07XkHxMNDdVfsSJV4df1Bn6nWeToOV2DDkncCOQ/PDV2JOhNllTd7SGQmkcdSc5
CGjTb306SivyaVQ3HoofzTEx8gw9AXU0EfXPB9FRnRoGu51wjjHgxisubG+kpis49EiBsW5g1rSZ
lA1mTOUOdJSTW4do9hgWe6yDKt/1PGGxLYy0xHdzzF0WLatbxAFebqrOZm1P4iHNOC8M3oqYaBKy
hFlUdzQeIftouF6SJ6O/0cE5VKAfT2t5DGWcFbHprghiJXqUoHohELRpYmo9rutdqZoc4OCZYaKe
pdXqWC8xdxyVGG4abuLylzRy3tTbgPHvxzHZS1WHglJRUrAkJu7YTc4MDqBFnYO25+VdN8IPesTf
bTFYO4XRMjcNuo/N4oZUd2W2I+YpNSHZ4yoEoglfC+j3oclJvBvijnedt4B+bZy5X6KkttVcoSVG
PRvX8Q36GDEZrzSOcFW72i8o1b8qPzihyDbuv6+Xft8VQqqt1qlLFSGPV9MB4NatxsaOyyGIR5Bf
x51yasfnvIndZlGPZR3pvDXTj/cZot9/AP34qx+AdHA+ihUye3H5Vhyajv1oC1+S/eiavrDnDq/z
DhMTHhhtnbR6h0HdJr8WTLtK+mBWscjO5ews72MykFJkWQ8yO9z3uN2l6g6p9Dy/URFBW4gvJctR
hodevjOgV5R3Lkk8M+E8lH/jHd63lkGcSUZ11ogBAaXXo4RZuNEhfAChMTrIEl+/u7xezr6yeS9E
WWNSNegwzvNgmBO76f0MkND23LZD+rMvnBiLgZxayjo9K8CLJN1DYDWguRrBg1LYdJecta+LM7se
5RHvnwbUvXlPXA7eWfQ4r45rHo/FlCDsdZXOqcSTnF83LU8bcTtq+fe7semuVMlyeWlxckCR7hNM
M6IJ8A7UCq4QqKDc5ylccg4qm/lqZh2jJAsmPFpZ3w8TKIV73b98OHi7xqBM3UX6gLQBKtpVvUvF
wu+68lXSl9u/M8NgyTxIRAbxBPKE7SEF1akAegFe1prnISwGQEZzMtRZxq3Sz4a9uH1gvqiK3R3q
k0gbEV646bsNQpEPPonNeElFrofK0NNpdaoTYIK0bfb/G6WArRfNyv9YDGCQNOzTRkcGL26eF3mn
Zq/D+LUXzvqSceLky2jxKe/VVVFRl1KquT3yP6n6KJkvOYjGDCHmwPDlkwdRvY/3dUjjqV9kNOKM
g2CHYhjbcyHamSE9XD56vAUxuDBNud7GFooZooFegGMuoN9nuYtUnpQC5zCoIhOg6ERRVEvFglI0
4AupJ4DxbniKkx/VeIxRDhOeO54w1uVjAU6Jj3uYSEMExmyUo5Ix3TfWfBfm2fcwTX8JSfhVnCv1
Lw8HgxZNBcHLjrZca+gmmk9ZekhrX+SSOl3GPVVk0EKOdFIl2dvjqdrrTuYjY2fktggpN+jUOMWj
hMIJLzvBO48MenS51Ob1gLUpzXM+nCNkQnkkurzPxQQephmNGOLGG1QFsVd9ympU2s1HHTPbQr+7
fOp/8yL8j6tSP6UNkFTDPtKWCKh20iGmZReeZhS2Y49b77ocqqps3sAc6tI0EtoWFYSQ00aXzs4K
4IWdyP2DNCuFXEtES4togSSWOYKkRL1ErFANMh97pEMEWzqGbpU67ZsaaXzQ9snr5a3cPhjvFpnT
qBtLhSolvPAw+WpyyPt9O3Iy4jwTzNmTurbBsCAeuWmzKyrBsVo/LCf78jq2gfB9Hczpk5e6SCGd
BiAsEjtcvLYd0auaOyDc5UD7NhRKYAuS0aMDsk8GChUiiUNVgRZt7RdNTIHwMlZcSwwCSsQIwyzB
CxQC6/tEEqHG2NriIhY2yub2pMi+uQhQl2m/SISnkLB5nVerZI6ipMQYlciBvhbx5frUmMhmQqA7
EMIfl7/c5vFYGWJOoFJMeqPkiKv1cETp4mUi9x1PuG87eloZYc5gRYxEnM38n9hWReNP5EWPnT05
qp/7/Nh2Y2YIF3lljzmOot7UY0hJVAdf8S1/2YGCJPyxBFZQoCZvoc1Iubd+cIf0Nm/ByiwTSdUC
5pR6K6G9o4qPDpkFORins9Mr0W0CYQ8yEie1hf3CueEcs28Nw6vXCTLFLTjaNXhqRbRN04nH1M61
O73leOhN1/m+vDeG0JWdpqiJlpeUkLB/rK0vecRhO9n2KysDTDg1TDHJ1A4GKM1PfjD32i1l9cUI
lsvjbN9+Jq9sMTBCkkEYhRDIa94qmNFDu4380HkzeLuIG9/yiv+cWyYzUJJYiiDoM3oZhPG+RIOk
+jylXy5f5A3aqQ+HntVfECJIZgjx/x/6AsTIVEAt8qpXy6kxSEY1hQwMjZ7VACzT7mXjvCNI/3x1
NKxBlMOpgu0+D/LyW52itrt4YfZnuf3VZ2OQZNEUsoAvFcloDF5gBtelU+Hqwxud9a4IePlU7jFh
kEQe1WLpBviADkorlEk4P+tu68oYg418nrIkD7fY8VExXMIoAweh22FH7Vk07DLqAnPpnU6YZCft
S09sCgeTPbbYxuDSg+z18C2Xwl0y6U6TJvdZ3j7+1adlh02lVEK4VyJgrozQTq29qDzlSeZ2U/B3
dpg3W62NSZe0CCpr8Vaaf6TZz4HsZ8LjYec4VnacVE0Lgm3GATKwFDPz9OkqrZwsidxE5uwczxQD
MVMHJnkFPCxuK5yqvLA1ZTcaj9E4Ik32cnnzeKYYfDHGJdYXCw+MSbaF2UV5shNUO5++mN3Py5Z+
48s1C9EXJSlna7zTMKlZRM9of+g9mpnInQRNUz3UjpCzdnm1tW1keTfH+AStjZUlUYHTUf3dqFxr
eVTKq1r+xlkV/Ws+pReldzPMtzKsrp3HHoOizfPglnc03zIc5GfFQYOw/7drYr5WEkmx3C1IjDWS
bA+tfDulmb+07WE0E//ywrYdz/u66J+vgLlA8F9LEdYl19/LATXkX7XGy1xuNFMg2nq3wYA/0VOr
TmuMBKVq7LRi6lZZHUR1kjmjCvFaDU2lRns2QvI1JvrD362PXozV+uK4l0xZQF4OY2UHsyxcSU6O
ffO/d2xR3/q+RNYNyHOZhwq20ZSrh9xKAmWad0VX2pgG4TyluBeMiSJbiMmIco8LBol3NLz1ctBr
mq0qN2PxjKkdMzyChVrBaNCMDiseAcpvHN6/K2Uz+pkVkSU1wVZFezxlEE2oqQ0keesdNG6s3eXP
t41b79YY0FcxjBRmIwqJUl3LNjb20CTascqH/SA8F0LsXTZHP9OFW87m8Y1y1pJaho8xpZcpOyt6
IKXnXPu5jLtQu71sa2Po4cOZYRP6YiUq8rJgbXJQfxMxI5p8BTXhiWqfin4EFa7sFk+fIy9jQo/H
pTUy4GI0CzFnM1HcvPFJDA/6OkGCjszBKOlQSHLimjtkQf/KSyYZkMnUXlrA00M75s3bZi8+pveh
SyR/gDTR7OZuPDlm/3fAxra3qpk6TnWB9vU0Kew2hdZjl9kd/v/yV+TgJ5v3L3M1lnsJ7icGnUYa
vojSl8ngvN94l4ABl1EctDyfkemf84OsXi3Nd8vw5trpM05JnbcYBlmg7lFERosoPSqvRug7isE4
cj4LxfrfHwWNbW0F6y3U4CmBkl4o/hLFvkRaP0b2qW/64PKn+U20/B/w0Ngsf45B4kmrEPSke82H
rC8G9g6hj9AYmcjWF1EsSXw0w3Mgi4PPyENhC1YupyxCs1czIKRmVyeqxb3s8AS5r0+Kk8Mij8Ji
o712jSMam/svxn7U0h7Hg7b7xE5xHbviC2XBkhCcyE9oqLu7vLGXjwm6PD8uMLamUUkoaz5R0iDq
Bzg5BSTaMiedcBmMNZFBjTYtixqaZporWOehPpRSbYdRICMmz8TrfKk42YXLIKWxiX/SxGFWU+a3
NHPCRoM6IG/M7U3G9tLhZ4KRYppkQ09Q3ypC61dj6M6izAWanUGfZKKdNQp/mXl5uxBQqWZCMLfW
l5akfmEtp7YrnH7IMKkyennUftH7ztOV2m314c5YnuUMWSOLcHZkY5YEJ0uWTUlEwxX+g/kCQ9Sr
pq4A3KZr7ZrKGS62FtkRmoypppxHw3l02yO1mjk8LqZNL7UyzcSMotANsvH2jl/OUfVIrBPGkl1i
xXaNDmrVdBZBcS8f601oWplkvo4G4cKwqPAc67NjPx2k+thBBNPiWNmCB1lS0T2tQgZC0tgigmH2
oygZGP5rPXBV28V9KmG2ckBqSd+BEgCTcpx7xLXI7OWc95YhlGitpK2+0ZF4paPviyOVWFePkSvz
SDc3/NWHFTIbmbWlDnEqJLPK3B6TfZldNU1nK8JdyYuFeZYYzzhV1ZBLhYnoXkNlpL5ThNzrrWgn
1KBBS3jplw3c+7Auxj1iMFvWpYKSBc2eYb1EuVO29//zGVybYOkvwjgkshniuaKCWmB6aNWbUjzV
Bif05CyEZb2ImtasxgmR5zygx+hHOx6N5PsfLERTRFnUMFxrslx/UpEpVROjYy6ZrzUy2rmxb/Sn
nqf5tLmSlRnGFSkJuqBbRUMZxDqgYVI2JlsTePTXPCP0z1cOfZFTo7QGbNeY7mJrpxU38eRd3q4N
X4fm9PftYq5oamaWqlAepTpFg8UhRLAgTA5pd/J4o3S88e4NpPtgjbmgYTw2lp6hu64WBqeU9mWS
Oql4bf5JdhSGdNqfLmMCiCUCgCCdWhoq3hpUdnLBXAoYEQcwdNI6i7Dnkd9u+IwP1pjAKyRGXVkp
PLiqHbXQUXQvLs6y9atr75LoOMrcEdntfXxfnsIcjE42hTFRaHu8dT0gMVT9gJZPUB0xmw9egNbG
5IarvfCoqbdejh8Wypx6q7EQB1BB2fkg+XTcB6GK4ESnm+jnm2fGyE/106jsiRfBbFVgPlhmrsJc
RoI6dKiAp3vjmeyiQ3Gkcab4kPjcw0NXwURLH2wxd6LHqIhg4Mq44WQLwrWZevHiF7EFnSvX1G/k
8iGpr6Vx30uZbfaPifBy+U5uhT8ffgBzTWpNyhWLTrPrSuinlvY9LS23Jb/qBQzZaOVpZM0Tx9ET
2sUuzRqHGyzacfllztRTiCnHxoqQbzUOs8XL2vEOHuP3wpKQzKrxajLNe0JuklByjC+hwq2lbyPf
+wFnPJ5UR5EkUD1r0NYrfuEmh+RcvdYumkX9xI8hnoCODg4UbmWY1tv+yQcaahprET1jp2Jv+HVA
nO5AhbuJW/AFUTin7JMvLI1sEic8ZipwrSPERU/zU3HM7HKPCNsX7cJRObQFnE1lWaCaeY7qeALW
q0K/N6Paayqwn4cKZx9lCncX7g/LA6WambyYkMQGh0d91VHyxkMdQAfdz8+WMz9PELscvMbO3Tce
8hr6LwaHR4+3Ugan5KIbptLEDY4zzHSS57kLuozzSOHZoH++cs6JZNb6VOKNos+YK25bW0/9dNhf
hgLOfWNJn8xQiQ0wsiAx0mjHRY5uCTlLeuejvY+zHJ4lBnMsBcFZa0CYakRrdn7S+h+muasaHs8T
x1VqDICMUgPRtBmDNGl5PQiOYhJbJp5uQSoXA9SS+ZyMnIBwM1R/DwVYuqdKEq1K1FAoFXMvsxZU
ofaJYCNWj0fRvvy1thI/awRh2Z7yJre0hCCKhn8EFXNxU3+jbDIkkG6lrwREn17uW6n9B0XuD2aZ
ZLXW9DXo697EvIMl0WzFurGsxi4STj6Q8/FYiTiSD4nSypQJ802nSgdfHZVP4NHUcL6YzkQ3w4iE
hKahs27OdkPxnOq9rRa3k/BT/9/pnc0PG8fgBATQSaz0qHdpfeWVeCUOZHHDWnEmbucvz7voDF5o
ydSMAoSB8BgGKMkereQpZy2Awsz5vwhiOCCsM0HMPMihVP5Dkz17ukMOw24J0IOOod7wirePHCzU
GfAQG0z7QgEOw+ajG2VenpwknvPaTia832OdQY40z7pCqvEINtA0DW4v7TjstKv5mtK0oFcLumV/
eZnZGMQgxDDRP+IO3yeXMhBTFacoUALFMRAUoCUX8+08Qk3OFWN5/rvEKhcxxsMF7L0uBBJro3Dk
6kuvyfvWMn0tjJ0e1KWXl8ozyuCHRbRpHAU4bNrepOwI1giqkR2v14hnhh7ZlcccO9A5WxLW9iaW
Bi640Vcx882DD95JYVMAmjZJed7DM6uob9Hcu+VE++UweVRgu33i8jJtlJnXKMKKwGFav4/7BHFj
0cxOpWTg7nuqch/cErZmQHxJdIqEzldd/micO2cweNJGqqQmVHGlT/aS5SsSar7z82UbW61bH5bG
oIhs1aNg5LjYaqCATtZ6je+Tc3xPS4WSEzk9KJ73BuLjEB3WMacoxIlI2JlbENIIk0YJhUiPCcfa
tEuM5w8P8eBdXiTH3bBabXnaT1FYgsMim+8TAxoNL+aA5vvbIuVNVPJWxCBKiSxRoWq4Z5LwFT3I
Rr43jVeZJ17GuWbsqO1sTYU+T7TOuuyS9NAZt6IZmPW9lO9itBHyYu2tMtD6jLB9N3EyD30vIMAC
LlV7FL1c2vg2hY7mUZqMxplfueT7G6LvHzw3O4RLsoKMVYzGXVNGl6QlFPssFh2Jiqo2dVBMtG1Y
3OVFcy51co6r9pnoxR5SPlDskqvXJjdOs9nfWkMdLFPn6LN4DiOQKEKQlhNY8z4HE83MbZblukBr
myBFl5VDj/rBEN7PwtcOQvXirc4bHucZZIKaWMmqvDPfqo/DqfLDvQRtT0zr7i5fG+pvL7zyWOE3
aW4MNe9wbcT2+5SfF3TwK9JZV/ekc1DKdS5b44XWLAld3ZYt6HyxjeUv6o2pfqgGgsjhqO5riHUr
Gfpx0wO4UDl2qe+7tEwmtIkipVBaWlNQQcQl2alL3ZbkoOOQSw3HgQeTiXCUgYQtQUbbtRrBhUK4
ncrLwZwqr+94zoODeaz0W2vlRtyKyOPokz3FoPsqroke9MMPwvWOnFWxfTugz7diXcCLj3LAhr8K
t/4ZunAgt5QsWThUDrk3brqU8922rVqmJauWpX+iftLNUJuyRUFkL/1So3upuWuz89T/UZ7hXyvs
DFCoTNhIzFu4Jth86zl3utS4ilSF4wm3v9a7GSY+W8ayTwVroBQlnkz2Q3WwRqqv5vTcLtTfBE/v
tpggDcTqshCZCJ6ovA5iXte8kW8SlF0ph0fkE55P3A5j3u0x8FhrcSmAfw5UF0YQkiu98ZJqf/kO
80wwgEiUOiHliMKnKO1jsJ5YsaPkkXvZCO8bMeFYDCWWdoowcK5bz2OETtq5eC4mkAHnEHqdax4u
8dZEz/8qlrYIdAwaASevBms8vHruxTLHcW2wnFIf+/5pGOibE10oQFmD8lPo5V+qfe5Nx3q0LcNZ
oItCX13hXcHVBvtNPPFuloHBcIR4VlPioUxjTjMYHjJ32sVP4Nlwi4PiiU/cB8M2xr9bpB51tZmp
WuWCVdKk1D4ExlNlau2WMvGjo52DGJxjwo7ExLIYpYuG1D6Jz9MU2dPyKqqebnxNoBt0+UTyrjI7
FgNFMFMa+5RuZPut8qdd4kj4cKHdOc2ZdlBw7HG28S0vvNpGbSHGkkUgbUr35VXuhftwR7PnlMlY
4WSiOMf/reFlZWowGhBJVLhtaXjQEHhARaGuny6vh+NC2NEYK6+ryKTFLqE5V31ij7ljKfeS6F82
sxlH6cjhmqqBWWn2mZOi+yUXKzyxuuxUp4YTWocQVIVpstPVgPDq1jxrzOUyQD47VASvRk266kh/
QP9NQNTYH0M0gsyT28gS71hQBP8UQa0WyNwuzUzLRQbVnds9QxIMTF4hCoQRGlxQ6hiCLJAXW+HN
NW+NSMrSu1H2EdTqElhkZpxFEj6J5MqaXq3aIfGuy392wq+kInbCWyhna9l3kCQKeh8loMsxk/J7
KgjO2GjnYrZehxaJiEEOdHhxzuZuntHVMuWPyKWnWqkoVO4lrzIn1fZGe9VV0Hbn8SptY8nKEOOm
Y2NStUmhKSLDKVCtmkQ7CqaDeb14tB8r4Y5XbLuBlUXGa4diqwjFjGNj7QaIidA+5TIQqKbhuX8o
biOXx724iSkrg4wH7+pRqcoeL4y5RyPeAGniBYoJCo8wdtutruwwrjuRqnnQSjRB0CF1wYZ+yBU6
loLBbn1tRge2AtZFlSsfwlsd48xjoZ+h6IaLT0keBXsMoCwdCJ5qvyxOCRl3O3N4BdXtC6EbuqoC
2kAW+PFwLk3eoEcHjnwiKFg5+HfUgJwdXDg/CCZBL8PodtVRf7fGbGsvzJqq1Dih1v3k6k5p6954
FIP4R2tTlw42hfhJtYurBn24boayRebwUiH0SH5GuvefwOxxj/LqKGiIZdPGFaRv0vhweY2bG2qg
tUlUZUn6RJ0pTpLRVgPyByHBlDexSfu1DndThUGxIGmmP4loV9aYC1gPc1MKlPNODcmNvAy2NBHR
TovIndXyMTV77/LqtjFmZZA5L2LWm10bIadDFW7QmnqcJAfEVAHGUgMCNhY4RV5WYdM3rUwyh6ZI
JakdRByaKjV3XWvcTvLiTWIn25FUPlQ98czRfNAnCc+T9iFOIJHeaO4kciVqeZ+WOTojaIpTkzI8
VM+dm970gXDV0yqlTYfRBahBoMx2ppOyEb+Pe9OJrDaB/rZVMNWks0jSAsdWAdmm/nVwhxPse2Jl
g4ApsrWASiDWksOrGtE1fbouK7tMYBCNZQFSZvjoSZncQb8mEqba0GWbhLcRLym6nT8yFB3/gB/4
EwNsKEMhV4M0FCbvrWvz0F+RYwb1pOo4HUZ3+lZ4w+OfaMPgBbUyyrjnWCiqQq2BgFmMTHnoNqqf
Tc4kBjKXe3MT31emGActDeEkFCUi4nH8CkZjOw9/oRJsKNd5b6exY/0i91q/a/CSS16KxpUnHhHa
dkp29QsYvLAGpa7BWo+ULI6QYBd+et0HzUn16rOJyeQSDg5EoDLO8T9CI9zLvFmHWf0ABj/iUsnL
luAHaNcjtO6fpOf+qnYqdExYTmn+ERa/nycGOVqQnYYYCUNaq362wmAyXyo0CZHbeLERKnGc23bM
sFoaAw9lq0ajaiLOI42dnhaoCqpO4ZqjbZ6K2aOKDuIu9EZeQzXXLgMNo2mA3GlCkpd2cEsAhsJH
3vWuOLZuf5I8EEdcczmJtiO/1WIZXEgWJRMrjHW8+YHoWAeiBvUmBW//Kujt0jNe/ij0M6CuJiu6
aaoqY7FoBtCpaPiYVf2sILlMWtvk7aW8DbP/GmHby6AX0ycmrTPRCKy+A/pcKzvhCm+9xpMxd1fH
eJrTbL0QdIHlVuhdnb0siPeCzxvF22ynRAihgpkai5bYeX6tsKRlkenbdmcGsrfszJP2xtj+X3Bv
03vPwvzKFjunP8+NGIkCJr/ng/YselDWFezsVb+nDOqim4PSuee2cG65lrVNJmOqV0IbGzEe1U0a
OoY52aDnPg1pfTSV4dThQT8ayBqM41E2CKSwC09NioCQO3muvhtx7kBi/CWRm4AT4VC8/7QVUCdT
DfggGUJaHz2tEmUp6TokV/950bROBFlE6ZYyrWdnLk3QVnAjr6wxl7fU5ySpLBQCNSiyqI72NCAD
hH7KQ7+vIIvC23R6SS4tjrlEyjDlSyHDw4oHzJcEw06BmiXg/i83UaVuYBWu9OVYQ+sOMdvgqwfJ
JcjWTXeTE+9ysIjyJuI3EXC1iWwnORpABEWP4FTGw+CiFRV9moZHJec7uzzRyHS0Qcx2+ZxwdvJN
VHC1wlzR43YMMUKadLPdgAROMR6MPDCb2IlUiKx6NVdcZLO1e71OJn4QG7ORMaELaTCXXMkObVsL
IWwleN+VQ/EmMJm4447b1bN5Ud/PKKsHPKDEpWYUFMWD4j8btmDj6ebsI1v/oWJesvBmeoQ49ZRN
RFoZZQKFqpRa2dBA51NCLjHqojslaw+XP+Fv9hM0+ZBrVkWDHSK0qqFTaXUKckjCUQ/ojhYAeFe6
UhVbudXRC5h58WRb7szzNFuhoIzZk/+YZkKTWrDSEjqIyPtO1zUGyKfnjqdF+Jan/nzZ320wSIag
Vx4sqk+EyeqgndzKl47pvb6nqkE9GCokB/ofgXFT3mAU4YXXJcVbIYNsSqinU1aHeLaVzaGFrIOm
5ffQ7nrlfMStiHK9kwykkRGEnaWEAbaFnBLhrhki18pA0nzdlV+W0qkl05d4zHvbh/PfnWVrisix
xX2c4SKO4U06XYuSc3lRW2HIak1vocEKXJastJReppqcxNfLezM+NuV9x0Np3iqoJ1xZ6QpDz7Qa
93rQd2YE5mPCo5PmWWAAq6qbRWgTTB+DDTa8nb0WlJkYvhGvE3RX+kNAUBqzeT5uMzZd7x79Vat1
DcYkzNmM2DTbNw/Ndf0YQoBXva924bWBAHXeqRoHSXjfiwErK8Yg0zJQEpPIK0CKnlyNiYep3Mun
YvP1BuJCCzNzuLci2zQXk7pSowreG/QaXzBwcQuhm52Ctuyr0VccCKdCd6yDTEocDM9oSdzxopVt
R/Bun9lY3YhjWchBUTdlvjgjOF5m2xhOVju7XAWTbfh4t8VsKWgoMLsXW5S6x0d71Bj6i/oHBar1
djIYnOdlYkYhRveWVrLb5LsUgqVB4CH99tl4XwiLwlMfp5OKiX/ZvBIh7VuRnVA6RNlfPhzbz4XV
4WDwVqD0ejntXaYKkJbfn8tH/USJ25vS4fUV/Sbiel8UA7pNLDXiOGOC03xUDzp6HOwa2ajlTgLX
DFgZTYz+pMHCqxhxzh9bMJqjXBgK2jASDTFeB9NejdMgKUU/MeorIeOFeNvo9e8i2WKROIC7bejQ
Sj+1nqV+1Xip4rcR+c8O+t0AA8BGgmyIHAOAjXvh2Ln6oTxEXnOMfeKoNhTOxqu3Pj13ftaR3bPc
cicjyxgfeJ+Tc0RNBqaLGhIHNFBx1a9yci/E1+Z0n3c83Qbe12PQA0E62gF7oFcz3IOXqDUNt4ll
Oxy/oDGdE51z0INtfBvNJglDE5/OQFNdeBih9swzsZmtXMEH2+2mQl6pgR4RfeP803U2BtKxerK+
zX69pyTD42ve2bz6Be/qmQyeDJUgptMCs8Wp/ia5/aNWuvqJztAjB6weC92RU4R1vEIRb0cZeEnr
RWgUCdjfkkOv3gvkkOeckJ9nggEVOcccVSoC8oma7s1perByzMtG5PYyUnJOO9vsVrRz1ZABJYxa
M7yh0e1S/tWk56LktJHw7DD5DaHtjGKecN7nHLPUP8PmeqhOCpdk6DevmH9RhOWlmjB1IWg0KhB2
gyv/asEzKdwlQXZUr2kPJGVxaPE/bphFUeECerEUVZNAUh1zEDRXBrGlqwJNxd0TQRbQCvRdTGze
CdysPa0uHKs6URe6WcVURoFkdn6nO6lvpM54Q33cfKzvBXS5Xz4pHAfAiq5KUyyOckTDfOmcK9+t
8Oflv59z4FkaKiJ3CpFpNkYSb+KhvUfmyZWH6NvfWWEBg1hLmlNtkDCNb2dNqG0t7pxZLXiRDgfg
WdEJdM3nHTYM1d02GPuTlj/L9T7XvhQSp+uNYs2nk6cixNdMQ6Kijx8DfHAMGXOiINQxBLBTaEFW
E09qFbtHB5Ai3Qq86YPN77Syx/jpNrdkTSgo5LaYxz0Uy67mjXZu7t3KBOOC26HP9SRBKCAa92TK
7Ll/mMPOJkMw4WV2+UBsHuuVLcYRq21XkTJC14ZR35ZFb7d6zrGwfVVXJuiOrp5gfSOKU9yg9ZGW
ialQAqqk0tWMV4psz6+Zoz1cXtI2CK4MUjBeGWyzJCxbOo6vXENN45Z8ocEUAOkoPCaBKtmgJEIL
xfjKexJtjgzKK8PM7SJ9Z/VoGqKdIpTFokVmDP3ubrnXd+OOl1PZdCkrY4wTzsu0TC0krdxUf53Q
CVaJ4JUXoZwkjZwvyLPE+GKt6wxTKeDuJVJCMxmLkvd696ymvLIZxxBbcVHFBO4rxWSKoDrjXNlC
fr9Mz0LiXj4gCv3BFzCDHeWHxqLao2aFaM2c7VGAuqMkeEam2lGMzgUhC4x6PqTd7E1lB13l0pUi
5di3ubOMEMPI8mcpjV5Cozjn0ODQs2YvQXRs6sZvWQYfKxn70sgx6NKhMm4EQ1bsNEs6mtAtUns5
9pZEPpAmPZoZKL20Cizhs36QCViCCqLuxHkJkNl9ubxk3s4yqKUK9SjVBVqqabAt/Cg6vxz8mMe8
zAEulkhAkEaxJilGPiVini1UrJVY3kez4WRhiLAn44bdHDDWGPQaoQGkWCrAePKh5OX0j+GNjEr2
UQsW1DrB55j+VLisKhyPozF4hvELWSpoD4rWeFUcGOp1n3410hsQLRKBc1R5343++QrKlhnlcaMF
ohgdXM1prndkPmrk9fLp2BwbXAGXxgCXgHmPpjZQeaLFhOX75EJy10ldfb8cBU8JJAeiflfJy/+R
diVLcuNK8otgBu7klUsyl8raq6TShSapJO77zq8fR3VPJxuiEjPqw+vDk1lGAQw4ArG4s6ySJPDM
34CmZlgSiM6g9cuhyzIsQzA2H7YnN4ZcWeDK9/2OEaOPe0twN2zv5z/G+GRtFIAAEbMtQJjernLL
JuqOmF4KsS/BjrID9SvEXAxxYUmRtnU3sxZ18IvtVAdjGQcZRCGLx0rFIr0I0aq4021UmSb1E3Rq
5fSJ1McF7VBGeWsGoqGu7eN2WRQXmKRSV3eTAnyOevTmhvZs+S19FOwc25lrO8ed6bzDXE6SMBJT
cBap3rQP9uWhsdFJ9YfPFtDr/e17H+/r1fFSW6iJFCyrE76yimt6rL591+3Clrz87kmUYhftHneW
o3wx+oaRJMoZoOOJ5K4kMrGd+FstiDvI09RnmJtEUMD6P5jbBQdIyx0yEPCIkozbl+hl77j4Q1Iq
opSs1SS87Q7SXoV3s/KxaAhd5NscPARxABprNt+kyLONgfRjV9THgcS+mYm06gWm+FkPOhIa5pgr
cSf1e2IhnYJEX9u+NcWf1akun4mf9CBgomvBR/8xwOKPKL2Hh/rAVCdFTwmBz/EjHhXpI0WN0TeS
U0eZz6HsGaJ5CIEf8KMdU2xCeyqFH/z/WAJEH4eDBauIjNhacE0UzaEFuzfooM19VgnyNJtzCPLq
y3CXe1vVRleyeR+lweQUOedkskcMfVdHHTphpWNKLlX2AsgTrY39+wqGlkhddNAa4yi9xo8q2ubT
Y+Qqj2MP0U6MNfn6I2NQnURvP9GX48CiwoTuFDdo9KlUSAxpTlt8as2fSnEKzD14HntR3C1yRg4x
rCWXY4wh40FkltAkGW6iovQIwmzBdm4moxgNLWhTLYTbv6xrweAxa4Tuj50bIqIgj8m31mUKQN05
dKU/KR2tzHHLGvqpMUC0BpYA69gHoS1Hbl4crq+Jefcvl6Im67piWIr8CxfsUMuqjrE3HLIO025T
f0qGVOCFm96wMsE5oVpZpS4PaLIoysSJzdSxwgUCuNITqRZHKzUUdr6Mofp2fWHbB25llvtYhTy0
igHGSxfdsDvcKE6JpFTRd04ezcfJQs6gHZ2l7OyRWo7A9maQtrLNfTkpk9NKXQBdHZEdOsRQioeG
41zbGO+6lQPVLeR0R5vgEONxFo9oMi8SQfpq8+iv/gT2VVZHv4KuaNQvLfJk4dequNH1+2WeMJYs
8NHtJMzFDv+0rqCzbuqsvin7yTNLTYTHJbeZnFPhJV8sV5Qu3Y5EVga5ALhrh6mpY1QFkSeb8Fpe
9lWw2Gb0khtnDfQj0CjJb6RKICEicGKeMi+Ksqmhyt/CX8o+ZrP/3v+Bskbw2fiXrkoiHTuKQi7r
nZN9687YSfvB/t67sWM9VLchqi6i4G4TPlc7yt2AiVQpFmFrS+nZHA6kvG+FY2OidXHXX1z0VRmN
eEkEUIBTq+xUV+9zlX2uoKI0KYWbD8FeanSXJI1dNp2nWZ0jZ/Wtpi4+zainVaIpE9EX5WCpLWYi
00mFMHhxClvwnX+rtUcT5Qw8TKdbqC1dxwTRJnNwRFBVICoL0pV+dsIgPg6V5UyDaH5EZIZDnkgv
W6lgKV4pOAZSguS1V8WxCN8226FWHsOBSyflwSTFM1h1q4c82sc4EDjv3W3QZ4d4Cex+eh+H2L6+
gwIX4jn1DFM3kr6GmxrjJ62wKcUsTOWWIt539iGu3Ig6hy9VO+V0pEhK6t3XXjmR/qdCv0o1WpVD
wcW4naG4bCNPo6cPYalbcsiKWyn0V/JjQ22rRRd4e0DLHMIZgUHR0rhndptn8VQzEidDBpdYi5sP
Q+CR14F+UxfJg25XrleL41ClWpIxhogtpn3d0VueUy9/sSy3BZIpYAcmb2xWdEAHvKhAJLqReH69
fG6KgqgYjtOhAeeyfsv8AVlYp+8d7Rg6dC+6kgRnjmfYM0197MsGKy2JF2WWPUKlMRHlykXfjsOP
xuryfixRCI3IXYRfT0Cd33g0ujEyYY5JdNI4EBmqMRtJjvcq9XuveU73ubegZ7zFpd67gQ0+5M4W
0waItpEDlTGN2mleDFTmZzslrzIa4lsR6+h2QvLilTytHsnMKUsDBaf7rB6nQ3vu/fQl+0YPim8d
613qWgdywzTixDNggvUZHLBI2mTFIXQ2IdSTnhQ5P6R55VQGOfwnmDS4nF0bx/MyIvyE3Pt7M8dn
gin7MdJcGjbedUuiBXFwMiVgF6txi4Ie24tT6A1TL+4i0V2zHUuDuMcydINaH8d9FciqRrm0U8Di
ePOrHO7U9qaK3W5+p6OfI5gP7hrlpIwv+rC7vrrfBJqWBhFBhlN8D8wYBdFcSgoIcJJDOrhze+rp
Q2f5qNfYEcEJjB8K7WQGz9ftbh++i1nu8PWlVkoao3RHeYPUh6l9KtKnfBBQQG/XMrWLGe60dSa0
qQpGqveRXXkondyX7+ldcNO7BaLMxKu/KQf1LHrTMtT/9Xb9x+wvfTGkHaDdJqGS2X3JI5eEP67v
3m+efRcD3CkrjbompYwoQY8+pfouMo5We5qqp6nwOsNT50dNfhCYFK3plxNXQJYxQBO6CiY3O/iS
3jJasmk/vmUSBJ0zL95pgkPOnODaNnJHT4qDuGkTHD1dOYbhU1o6lfWpbPyhdsw8FRxB5grXjHE3
udUvXWkwWZpoWdwFj61Af+tAvNANhypDGmsxZz/WR1+wrexLXTPL4Gd18KOqqAKV6fxFhwX5+mVP
DyxfzzJWwolRtl/XbLFDubI1y6VeBAtqA+Fsm77qhRNUIlR0RmASj8k7h0KT2+B58VP+Pk8kAoLG
ASyJY+NNuWQbsYl+5+/XN1FkhQMTxaSN0k8ZHjmaPY7ngTqtJui/F5nggQQQaSQqbtQ+3AVqjb66
yIbMpgCNr6Oiwqu2jXo+ZvKMth8wODr9pBA7CECOX9SQWwlEraoC6Fd43ba0yfrIMHG8rEEHW90S
7K0y2OfLa9nAN+YIw/8ZCBC+p1R3Kpl41z/adqj3v64BfYl/OyOtemqONWrqZNq1cPfSOjXdo14t
fkL+k38ovHKbYhhaHI0gDFd6zZ9yZRcS+WTG/+lKA5PQvxcU6Fo5oP+CcQ3dlyPkayJ7GPddLECM
656o8JNWkiQ3cpxg3zLMKUzvWe7Fo0iJ5zrWK7xGmwWCKTS2QUgySm6qDpwImiihthnv6LKFpjNJ
BWUKd570cBzKsIHvkX2DrphDsTMP6LH/MoOrJDoGAl/b3LOLNT59t1Ai0bLG26WtHHNA38mbJG4e
FSyJb4uRWq2VAwIvY8yPixuhA2Da6+68Q8f5g6hZSrQi7vQASsMU43ao50RuiZet3OxrS/SOEBlh
98nqvsjjoJ6zmCLI1naL+Rzlbld+/QMUWH0Z7tAgMQbWowkJIyqrthpDp01PbmR00WnNN9pYgnTx
JuasrLEFrxYUFGPcmUwheVEdI9LspvA7/b4jh1hIwLGZPFqZ4u7avLPKmTABTkZ7FJ/iY7U3fPQz
nEW9vKKPxF2xSRyjobKCoaYBkA5gKZTbHXsKXf9Qm+HRaj3cHVsHCRnCCQ63rlPKe9FqtrNFKzsc
MCQS9K0WEAK58rlzA7/3I1c9yHeMzbzyRePOgr3jk226PjYJqfCKTIyXeH7rErJbelEJXrQkPtc2
SGMUFiYQuz/SY3BU9lpu0zfpgX4uQPEgW4Ivtf3ouWwhn3AzK7PRtYTNcDvqcTikXoQOPKYoqR5Y
cqPc/fXfwtdExWzhUjnE6LR0MhQIlH1Eswa46EE3gP4T9tJiFA/XXVJhv/ZLPLtaKAce+gzCR0ik
AnGXyEkN1TY7Yy/N0P0s1N2gP+tNa09Zdxsm4FMaUuOkGwQE9bGnNp8ahTq6+rVMRrTXD50dzNl7
myWHVoIKRzDsp9Lwyiiz++bLUHxrtO5MZv3cTuC267PnhKROnfZnRZYFJfSPgv+1RXEYBWL9CaJx
GMIlJ/Vo7UFTjEKTpx7jU32WchAkLY5+M3gShtSXWw3qDAnEz4RPBdHJ4OALVJB6mlbA5b97ce3Y
M9/iY+iPn2F/N+/bb39EYizrlqkquo6ri580UgOqJ0RHX2miKMdI6jvQWFg3CHjcuhfdBNv505Ux
boHGqKnhwPrmxmN0zyhBLA+1maNpa066s9w/ajdemeNQerIkwrotkZGrF7slrd0HdxYEB5VBNNn3
mzN42UYOqZXA7HQDbBxIC0s7Y5ft1HvlPKC7iHHAKe/Xz+Dmi2W1Lg6uh7mL25yxCMaRo45eUuyj
zC1FAzLb9/Y/S+LzKVNcG8kYoNFMT7/X9eJAguKU1NVuDKVjGLQi7xeZ47IrszLSqmI1mKV6CNJT
OjzgtZebLxnaE65vn8gN+Ykj+GBFZwxcMPG9AE/yqbNzTCxqjQ2WY3TtIQHnXDf50Yf1K8BcNpPD
6D4wzUxtEQSpvvqTDRSkfrPHrK6a2LEzusV+8BQn8yrHOpTfotqmfzbScHEafvqoK+uqnwGdbnaj
Hz8adpx+p9uomNhoOxaC2SaWgaHBsECHBqYLbsFduowzxZSLG/8coptSRbIjEN1F26duZYS7i/o2
knJao+oU9shXTTr6jQq/iW6tWnOzPHeCyshcNQnPkjIcpwKSM0r26fqXFa2TuzmsISnMBZqVyBvf
jqlPq2c0rF03sU0IsFomD5tlFMgSe7UzVieWAEyemLLT4MT3hVc4ZijmINiMpFcmOeiMEnT758XE
ZLhYmas9N+BZZpxqxkGwuM14YmWJQ856kUBFsSCeGHYgWLiVTs0+vElvJEdiVFx7EXYKN5MDzypV
27KbR8TUJD1nrezN4/Qgzz3o6mTwmEg2bdLzjEp6Io9ebAxQzNadTjLtbskEYYfIf/lQeEDzFJVy
HbMAC9YbvlZJ6gd5DF1h6iWatDOlyleV/pUMlm2EtS1by/P17d+8Si67z4fJk5pJ4agBl6L5PqkO
cvkCwior+f7frHAP51Ijqjm1+Mbm7BCIaYBGAJpX4SRiKBSthgOdVEKrvNEgG6TUYLFIpJ0e1E5Y
lkddETyhN/VT5dXGcdBTDWlpJDJeMaU+HBdMZ+eSep834BId0MmeN0/1VNthjaenTm1NbTArnp1r
CoIXWp6pubgQxjwqOfgvqmF/fbfZifnlrln9aRwk0XBKi1zHxT2Ok5MRl7T3Ezhzps+V7IeiDP52
MX5ljQOnOAwnpTFRRKMP88/FRUvhnjiGk9/Uh363OFA2hXDaHzVyr4xy8NRLWhqqKi6zYdcd2g+Z
L+InR9HDWADuvB5cpKe9YaKPEcUk+VB06RE9r4faigUAz3zl1w+mo2VQlyhCay700Q2lj8O+RkPd
jOLAPNs5FdxSbD+uWeAOYJ6jHpBGSNZHgY3rkoy3eXMAI6o+iLKYv8G0y2K4MzjQLIrKARdi7ZE7
MOegxax26xvGKyuOMkTr4k5htyyEtjlaF4wyOEnQkDBGCL8olbcQfd93oi4X0YfiTlalMvqyAt3A
oUl8pbMOmHwTZMvY9XPtS3HHKU3VLKMa5tFo0D6M2pMidV4ayO+ShEHXuPX0APGiHD1ch4xtR798
NO48EUmZ9ALsPO4g31TkLWaN5H3uXDeyjUsXI9xNn/Q6IVIxA5fyyI7ML6mi2WiaTbRdjLqHImKa
2L4MLua4i75OGjNvMfvjUjNx9PCpzlt3CEObCBMwzKWvfDOefbKu06FWW5T4Fslm8z8o8aUgQcR7
QsK8cAWJD9F7YsvvdQkj4hJVdQAGd8gCK1czTWVClaEH6QEDXY7pfaR/1uvcvf7RNs+zLukmqEsl
y9L4QJ50XZs2GutVsAZHLh+z8q4GR0JzE3WYxvw+1g9Evi1Dv6gE7rLlk2vD3NkGkWkUZAvWqNBX
Jdb2QV+fl0DEcrFZ1V+b4c50NsxDXYdYH0u6DAeWM2bVg3gnmmsR7iR3tPEGXAJDQRcSy+YOqWO6
2jn20wPr9lVLYfZj85m7Xhl3qBeMLNTRgmvlN8/cwlEEL+ttt7z4CnfCaWDWU94jj2zOxKZqbdep
aaehS+c9JQL32Dre69VxxzuhkVZ1EWJnyfCroHdo75H6xoreBf4vWBMfo+vG2KuI9f7K7KgQqwre
6zNa6530wAr46V1wq9iFT0Rvgy1QWa2Pj8zVqjGIbiJmbr3+VYZdZAyg5eOUzwxS+n0giGgFx41P
YAfLlIzIyyIIkW/i5L6pXztdtCbBN+NVl2OCZ2XYIzYwKsWhbXivz+oL0X7IXYYmqNAu57ekxvLC
H3HevhaEuIXyRRrB3xs8WYZQxVK0ZA5haGVG1lIAYSrTV5R9OwNIBUsWeQ+HLmkFgYogQS/U0Gl7
SnsHVFV2n4+oIqcYHYk+X/dW0QZzEDN0ZaJRA/00qFV/jtE5nUn0dsilh7ISteht9juuHZSDl9So
xilSAZwKSq+MJQPcaUfZiyGFq2CWvXOYhuGHnMCfyUCtbXNAo0gWNVMVh5827y2xG/37pHh6d45a
32icdrwFV+cSlQLIEd0VOoc5SmJFyZDArNx8r9WT3o/eHN+MAxR5QyfTHIJxHGFfgMgq31jaS0Qt
SILGNjYgq90spwLVnflQ+H+ihrvaVb6N1AomdUoC1B/q6c6sbmflKSBoxxW9TzdTMGs73GtkRtaj
SRR03PRG/7XGswqtD36fjvd1q7maktyFw4tp1mgzVR9RtHCyvr4zEkyHV/Ph+nnZZCNb/ykMhVfF
aW1RzLqVgHrBeUL3QO13J0xv3/TfBw/zMM54wgTjJOjDYLDCh4trmxzs6MMsUTyQIMhT3pvJSaWC
BkwBCPCqzV1bEikcdNzChptDJ2AkR2oc1f71+t5tFs3W6+DAhlhSito0Hl9K3PoxyndVPB2y3nDB
S/7QFemNOaNghRKCDd5I8IkUvtr1+wSDqlDISjTjiwEZ1yLPzlTNwIc/uMBGSD7Jt1VdnCzSCLZd
tC08Xg1IwA8GI+BXbwblbpGfCyjXhoKeNaFHcdAUyoFRgzVNgUSF/rOAIl6+DyAfO7oLZHht0B96
RBHWF0QuxQETTeVcXxjuT1W5K9ruOI2pgN1uc/tkxQCjNNSHIKL+75MyKFmAywQnpcIgrFTZSn5I
Sq8G0/R1t9rskNNXhnh0kNsCXaEIIuMx+ZHQd61RdUdtZq9LRwdSZE6qFo/oMD6NBXpIrEwA8ptB
wco8hwhkGOQxLZHP6hdbDt6J9aqJhopFW8kBwFAMalVQ9GEviDiWXRDdV6XfC5UARGa42ENJkHIk
M75Y44aPbH4yx7vtNr1ZnOkVwyqQTNQfw7t6f/37ifaP/VUrRG3bsUzaHJ+v0qMD2EEdI05fEyIi
ExaZ4U5zUJpk7mtkkRf9W4KoA80WVic6y+xb/4LUK1/gznLblEuXfUybf5522b2yD1x6X3k6qxOe
Kl807cNO6TVz3CmOo77rm65Cl6HktqFDdG9Kv5DqEDeFXVbP6SScgLhu8Zfe16hPWeoCjxsNvclW
bwcPkgslsy+m2x3R2YHqIAWLjuQN58IR1Zevf8FfOmEzKzGQ3CiQNQkfrf6nhjRQebjui+z7/H5D
f2l3XVpa0SXBhkrWHYl8qcCYNioQdMJk9M9MfrpubbPIe0GuX1pe2yaVjKTAbrZe4OtQNyhvW6d2
JsPGy41RjTR+4OCZY7h/te6L3oybt8A/7vpLM+xAmkKy6hiPjXJ8VoPiaAyGAJ1FO8phiqxN1aAz
AcqxU26Dtjl0CbIm+vSQKp1DiHZIhkkAyCIf5QAlGOuxlibc2611m4d3mXqWk1c6+Lrlht0haQXj
2LJoiRyyGFrRoasUS2TawKOf3AXPsUPs2lk6W3fLm/wY3aG+gbQN9JAeOwx2ob8psXsQmEdH1GL/
KNe3+qocCKXF0AwF+6p1VL2gJeNUQYzZ7CavUdE4M1LBdouOJQdCaRwVjWUgOgVZtSMb7WNQJE6W
ToKjuR0nXZb18epZ3RPNPPUdWdDE0rjLbnFzryogXaFhDJC6DdqBIBjpi9TgNotVqxP6EXusjfZT
PqNNj+FdNNjUK9ymdeLQme9Zex7jnjcfkYsmrizsv2BhyxUs+sgOrkwnfVLXfYe+qiq40+KdKh+N
yg+jc1bvm6x2+u6YD7otx1+LWBhSCb4pny6W0qxT1Ah3cnboDovsMWUZXCbqjgFSDnLdaB8d00/X
4fB6+KF8vAJXCy6XqVSzHuFH1HlJ99RKT23+oA+v161sv45XfsQhUmtUiwYV3L8UoYtdcFAewNrq
Fo7odSzAhQ/fWq1Hb6x4WQJEbVNv18m5rL+Yw1OWndr2XhJRbGzniler4kCozWRttlK8ItAVAVpO
Rk5sQusaXMHITIuOhWhlHMKAy7FO4x7V1JLcF+NndXzOJgS/5q4A1gnH6NhD4dpB4ACmt+RZMXNQ
+LCEuwyJuekU7OgOUwkHUcO+CGQ+buzVN0ORRAsJOGJYCjw7TG5rY6rHdBd/8DQn+spkyuOdqMFZ
cGHx5dysgexPUOAFYcUvFtrY8AAE+Zw1pWDqzmxr8mZRh5Ao8uA5s0IdtEgTW2dyQ76D2eMpvs0f
lX23z35W+94tnwf/q3k3u50vrkVtJwIvvsqzaWGmRFpGCejS7Rhv4HjWj/1PJgDcOtGdhcY6pCFf
u9e2stM7UYVe4Lq8gLompfGUZTj9lCJGJo5s3bfkNrV+6nHg9KLBXQGkfQgirN1pXKSlinFQVPkh
D3+iHJvUt+UooqMQwPWHyt/KzByC2FKx2NeMvkTTTU930HIWBHKbDSyrq1DmEKYz9E5BjZQFqxK0
rxnnFEY9Ea++VCdc/JDFUnc6pKtAw2aL5hpE+8gBDl3IomcK0K03qNtjsm8hP3tM/qPa5wmuh+tP
OIVXIRyaLhp7ND5+LHM5oB0o9SyndSVH8TC2ETgiuTGBR/LF4AV0YXMeoOpWj5094+AH7XuggoNX
goBPTW5iWRKscdtdDHCRgjlM1Xkm1KJHLD4ymnea7Nt6N6THtHYF27gN2hcb3Bdb0DBr1unHTHd3
UE6pf4NL/eM98y6wtBknIc2EsXg2ZcDXvWIooyc1Cs7/NMG3P1i4YqD7sHkRdR9ubp2K3nfVlCgG
4rhDgNkxK6BRB2PpU19C+HN8asC2fX1Jmx6xMsLvXdLEfcmYaodmn4w+Se7QjmPr5ks5vWq5kGB4
81OtzHH3a6xLmTlOrNH3IDuY7XqKXLZ944HuRSHRdq7uH1vQPMZdv0KqtLeCOJfwho/1+aiSzAvK
17qBpl62LyXQoRVeGyfOMGOEQkRGcf3TafwgbZT1VM8LvFMayTX7O1I5yfIHslgQlv/bO5C1/vfq
NEVts3xAyJ4hbdt9GvKTIt0tkiBtsDk6tDbDIGy1icESKegkbFmFeQABKsQJ0Rue3EXfupPkj67i
yXuCEror/HqiLeTykHKSp2FZ4PIMX7sbFmKiIV17pPf1Z8Nn1Y/sh3lrijScN7F/tansj1qtttSr
WjNHADIJjmT+jljIlDU7pKkAskR22L+v7Ci6Fg0aexdkwVGrjoZ6SmPXFCmnsS36JZhdrYYDEGtE
/+PIXrHaaD5STXqO1ULghSITHHyYeAhYVsuygpDLVD6ZkyjcuI5PGs9mjQobSUMZ/ifj8oi+pgkK
urmXGuda89RF8FnYhlzZMP7ZH/dS09QJ69wMMlvXbnIdvRRqtK80iC6DP/869Ao8nH/vl0qotFRB
XWTJTTsz6K3ZtbtyEvmaYAf5t32WZ7kWsjs/zeOnqUnfwlw+jGa/p0W8rw3p2CeToMj38Wa/tpEc
aihzqUjhzOa0vNEL94Ub7dS3yrM+JJbDJ1HH7fY7++Lp/HO+npagmQlLQ5W3cXYYFvRvuxVB0ib2
QOCMUcedpVuC77f9Dl5Z5dAibxZIzqdo0WCjD9FbDm5t8lIekEpFrkbEtL75cFsZ4yCj0tNY0SiC
HApWqvpOjcHGML4nBHXpZ+Q67U5EYi9yTw49hqwpuj4FRhWhl0NrXb+ptf31EyD0Ew4+WqjOhUYJ
P5Hues/6zER3B1u5nX5CzBiZS1ENQ2iPCz+yvBxDcKL+b/yGmnoNwhM2Qak41TGGfrJggewWvnIQ
+Dc+CPWSlmoIf//Sj4c30g9zLLtF3nXvurltHzFMSg2IuJs8BVxYmZR8jDDO2U8631nmfqGpXciY
DwkfiFUgv+9ft7jtJBeLnFeSIQmMxUKlS42MF6Wr3iW5tyczE1wz2/flxQzni8HSTVDWAYaZ6b6O
Ozsq3zvNhfKA6Ehvg+XFEOeQdWLNZgA5sI8jHX+ifneDuvVJfsfM9C70Vbs85G/gxYEQzvWN3M7+
qhfLnGtq1dx2efqRch7c6Ya+hMfqVHl2cjt/xgyeN+6l9+VPug4uNvnmHVmtp0gq8cIIpGNVH+cM
HEedVwpHX36DlP8sjm/ekSKzscoJ6ckBWRhj1/rWY7Efd8THK/dREazqNzHrxRo7lKvoai7Kumgo
UhTy/GwOgVdHD5apvJpy+KUP8jcLoj5TV52TCbGdRFpwkNvL7NNSRcHmPVOVGWPGlQDqtgOly9/E
3YggZkyXPjHRXai8L/1rEwt+f9NxNUlWdEMz0Z7E/b7W6DTNdRQPOnPxQev0k5pf06J0Fb3z5az3
VEkWFKBV9pO/YNvKJFvyapvTXhvixMKNlMkReBniwBuGwsuyzK/z+LlboDGhQRM4sJyZkkNa/qCg
/MyDGarjT2rf3KZLu9NCKbUXItla20nIfw62ruOxZATOPCs7qS89jXRePpYHI2/Ba7I4aiUfZ4Xs
JEm5neX4SGfQBffpQ0c1jyrFsWk6u0Dzh67pTm1ihnuqU1vulsgL0lTQQLmJfqsdYP++2oGugOam
ZOboMsRiowGUKE9xL5i52H7GroxwEDvm7biA2YXVEKJ7Nhuru9GrAV2+yMs/XQehTSddmeJgVgmm
0qrUEabU71N27q2X678v2i8OXZumT2jKmIqSoXAkBf/T9RtZFRRJt9FmtQwOSq0qKfVRA9owClbJ
rcG8jkHmySF+54Ou/u0/LUrl0gxFsSwGrdlDtTgN2eex2Ze9CNE2w4jLinhRvkmPyjKAaNYHk1C6
l+xoZ3n5Qd9VYIUTpa03L9uVMQ4+MfcXWTJzOLy/e4zamI6uN9/VtHrqEUf/t83jYEuPSZt1BWAL
L+99EGefW0X3MisUPUg2806rNXFYVYdoc54wteqWjV0det98W0I7PDBRJHAliS5z0Q5yuKAHemyN
KcIVmUjHeXwuq9bOO+T8LVF1TGSJ/fsKgUYj0Lqxxw2e9U6e+aQ5tZ1nKU/XvxI791eQXuVwoZaK
ZJ4DFFHM4KY0diYiMKzRhiAZYgXvui0R3qkcSAxRnGM2FKQfep8D0Wtbn8vzHDwPOsQnJFAAT124
i6BXgge0bcb9f8N0nocM6YwhQSUca61fMHQtT68d8QVLFBxnnn0smgdjUikgo/YGV4E0WOihgLor
D6ULzkwBeAgiA56FLJtJt8QUoDtKeMWVX8MKyF4lZ1J0XmdRe0Lz8vX1CWCeFw0g0ag0OqNXyKOz
UX0aTb8VlqEEjs9PfsmaYrSWwd7eU+IXDblZBmNv9tYtmrcF3i+4FXlRvDoexkjNcJ2E6dM4nMdG
0Lwq2i4OLaaol9pqnqFDEPTu0DZ3RRO7kyIKJERmOKiYzX5UiwrL0DonUI5z9ZwLC1oiGxxQpBHt
1VBHADF971+phxqrS0cQitY3yb5DzY61I8Wfrnub6PNweBFNado1HaC9Mvdd8Gkqdtd/X7QmLprI
oYNrzJhydGkv7ZXUOAzqm1WJ1GIEVvhJrmyIomFhbQ6tlrlRbLn4Pw7oaxagm+DY8AWsLBo6ywhQ
E1HpM1Kpbbgvl3tae9e3jH3mK/cFP66VLX1TWaDUdIP8dhlmZ0ieqOxJEKKRRNXa7S6Ky83Oj23V
ZhlqkLxharjlV9nBTeiGnvSY2aOroVKsgfhefby+vO23+somF01kaZLEHWsjbpHeBGGOG7iDPZwM
9IexxE6IcUkiFNcTfTrmQaurPobwhJbnLCybQctLQJAqGV5rglVSSEIkMsX+fWVqlBIrkSnAddLJ
blpAwGr2j4YKoQYrEM3ki3yFgwy9J01WzlCMp5hC0NAzf54llPp3qSJ4r25P9qy+GgcUSlnKWs4A
MDhXg23swKz8xtyEcSsrRwkso6J2c9E+ctDRp3UUj/2C/Eoz7xNLPkpRe+7Kb8SadtddUgAffCan
VaAFhkFhMPciFqza8FQPxO1Sw7lu5qNX58rJ5hM5mjUSjCOzPZRCXCEpqI+7xymT7CF6Weolg0T4
jwA6MmqpPSZpVduzptuVJO/0WHOacd6hwHbOrNmJlR6tjEVzRr4ls6NF8TItFE1pb9cFLp+cFwUI
pjQzaY2DKmVvNT3QCDNw5g9S+8iKJElqZ6abjiIZuN9YVXWDcbBIYMn59/EBeWnaVgQR7NyHHvgk
3Txu75aqOKjB9ESnYJ9Fyb2ZVs6gzIIP9Bs4vNjmHm9qERdSuGDF8jDvzKI8jaF1G+vaD7PQ97KW
PRnqbGdl48bxmxHJpwFxQKykrMaJntO06OzrHrPtmJe/R/n3Xig0b2eZ4oFXqzur/aQqr6WI+OI3
cHyxwcFxP4amBJZEZBdlaE6by/ceOaGibx+NfNgZ7S2V51Py3BGkacijYcnnnIZ+OoKsIjaJg6EG
AdJsRySXv4dD6tZoezqy51LR7NXhQbYEh130+xw8m3RREI7i+SAt94H8qVwEQYLom3GQLEdJMGQL
fj+akl2VF3ZKmwdU0wRx7zY6XraJw+OhLv9uzdMUr8w8Ot+jsTPq3OsOuN1Lpl3McCBsqXNn1Amy
wYx3V3VaR/tm3kd30qn41B0NH7outnrK76D9JXJMwT7y5eRG0SozWOCXRvIlNZZ7pQ7dPhUVrUUL
5OvISVG3Y9IjDwt6TtMxlaewte7auXwJY8MJLPVrT6qHMp/sRm3AIqjJo426vaNFUejO9Fkt0GUe
k8NgZQcayvvr2y/4yB+5ulUokS1BgCFLjNManWXXrZ1JGIG2/Kr+H9Kua7dyXMt+kQBlUa+KJzrn
F6FdQTlnff0sujBtmVYfznTjNnAfCvA+pHbiDms9XpZDv+L3wPT3V/7o/K3kkKKZ02rAJShxYZGm
t5bsBfPqC3GX4XEZ9yNAyy9L5J2M8TpYzR17IaXv6vFNAJREEOyiWvGWmge6vZ0hfR6NcScq4Je6
kc5YmMSwFvVYt4CDQ/e3OIXPl4/EVSXGs/QyksxuxpkGT/Fy1JoVVCTc9Bx4g2sCCvVjJtkx9lni
8Prb/1D3+Twm43WWvG/GFGA/Tp2PnhG9yl1kgSm4iNIfQzVbU/AriN9QivKWanQ556ZR8ZL2MK4I
c5FFWYXpH3Zx5US52lNbvq/3g4+o8XpZ2raqYqaPGKJmYu7ga0gM2qLRwXWAHVL51YxPWnhUputW
35U5uDcEW+ChNtEf//1wf8tjc0MJ/I1DQcNjHo52jzGqRUl2Q5ccxRlDIGT0Mp1zwu0KvC5pKj4n
WmsK8y2nSs/iwcR9kuIngJEN4aULX1PhMMiumbmmipTQn7W3MeKNM3IlM18yqUdl1gUgtTaYV6PP
wfZR30+2ZKsncaftL3/J7ScFRjOJqGvovLHUC3Fh1EYjDn+m42ghL/MipzmqGCgILP3IR0HY9AUr
gYyBhkkUkoGg2JFgp3Qo9nVgGTocnmAvPDaQTTVdiWK+oagXqjAYmM1QfcpHbrqjp3p8GLvtbHkl
h/li81zrQUMzRNWfToU37ACxjWd05/PmabenP1aSGMNb4ilHnQjtOpDguvkuxqqR6RYoTI0n4NZf
8aAOtvPST3ls/DfMdpJ7ky6+B4PbRMY9iVq3UhpLyNMd0QSrA7XBHOgntcSqCRBox3kAD8+cOlOs
vEq5YZEA/3JZZzeTktWPYh4nMxYSCACGkdw1TlV4an7dqfeXRWxGxpUI5g0S61EUawrKP5h9eUr1
9I00FSqnkwMuZl52x9FSNu4PczZWgY7yweQlN7NNfNle9rQENOWWfk8xXjBZ7Kc36PNwV5N4V8lk
ALkoyXMeIk9eiF8YsMLS6mpOM5Nj8B/vvVVeM8j5NOszPMwo+cLo5eAraYKrLnUiwtta53mzD31e
ydKTZBLMBhAY/SG9Mr0aTAuGLV4v8J4dlh7RXvIuK8r2ds5KUxgfU/VDHw4pQiFlSBlv6ZAUOG93
WmKHidO4kg385wO5UnexE7i8qUHe1TKOp43zARvmcAeJoD7Jsw4w3c4ipvqUSIk/GbynOU9bGO+T
hhi1KQm6Iov0u406f1QEO2h45KqbwR6rEOB6FD8w+L4mF72iS0GBmQgnQq9TfmvS26H8SZIH0rkF
Fytn8wZXwhhDN/XSIEY10Ub7AGJ4TNofKAhZejZt3VJfhENi5QBYNXg7ozy5TFFByscc+BrY0hON
CnyEe627NVo0Iwk2nUeV4zA3vdnqkIyVgyReAMYPblQCmmBYWRNih3RXJbwclP7ob2naSg7Vn5X1
BdOsDnLRIy18Gk6im7rTUburfv+BqZrfeZ3j7ei0ksekEkiSsjAvY/ouhtf0B2fY1z6g5oHl1oOt
VnJh8Y88FIDt+tRKKmPxohn3QJaGxdPNrgH0uEZiK2eaoIU2FgAf9Ss+A+lmjFjJZAw9kecF7TU6
pIhMJvM6TJ79X0jMNw18JYYxcF0Z1WxMcKFVeFeIjhzEViG+XPaYnKOwneNZidp0KRFaSWUvGqgB
wFrVz54ouXnvJ+lxWkKO+nNO9a19PKh93KIBhtbxjYTx/mR5G7g4hpvjGZ9Xx3aMY21BuikJf8Yu
Vazdhgd5T9duxSMvZ+eYM9s47vUpNfsaeKhV8GbEd3PynneH9F81DVcHYp3GHA+TPMJD6bEMglgn
lWMrXJ4uK8N2QruSwriMojbytO0UnOWl2Gc39NkaONhTCAcr2qE2z01pecrA+IxmJqRQOhwrClVr
To5RMVta6XGORS/ngidkdwaxm6+AJg4pampgxETO4lOeB6eirZ+0RX0uBs1uA2MvBMNN3r4uybAb
1eFOakDRk/LovDmRRmNch6xnQJ1EDQ/wX25KvEo4COShkx5a85ZzaE7g1hjvIQhmWRMDejlg4ZWC
PwzH4t0wrNgHFdF1h1woAPtH9piU3uxfls25b7b3XCwiePdqdO0Voz9NQvUomAFngJtzOrbvHMuj
kYbUwGO5tPoyxsums1VMTcYAMsEkkcbxWrw4w7aggey2iHIOHaIjNsCXsmpQeO8x9EUia/YUd94N
GEwIbF6A41gI244GGUajBybuUh/dMj5mk2tEnIlQjgfTGd8SxZKSqxGGAeM8tFIsUqaTLatPTV/+
mwrnp3th1wm0VKq6bobyL8Nzt/yYxdpKk9e84ZyH58ZYInmpbSKlmxGfjXvKeCsdwRHm6RZNCWjm
z8Os4d0fk4LUJBjTZsEnWmossYd2NDozOWfF3WWr4h6L8R1YdV2IHkIFKe2Scqox5RX7QDG3tYO6
6/kJHc22L7hNtq6YjqqRFTF92e8DH5S+B/21AL6C6uWe8crT8+0h+0/lYKuK8UR6fQ7x0ebbYi/j
4Zbu6BwbiKx09NSRBPmU3bDyea823rWyLejC6OVOyUa8iCt7LN0EhUXQUAqvS3Wfhc4UYR1WuyLT
XQabFxeX81E5mQrbUSZIm1tFpPYdTTfhjDp49oguP0bcJUsgJfDCRjuIrtua2Gr6wBHOcS4GfUKs
ngiCnFaVjj0KQFhfx3V76GTJySr9qIN3OOknzMuLbhOmvqEkh6Ct90Jq/hWQ3u9G5SwOosG5DE7c
MBhHFAJ8qWgkoDQMNZKOoQUukRFxAgfHWFm80CIZx3gY4IP64icxTnP8XixuGb5evllOmDfor1hd
rIoZvz6P0COcm5NRX5dja3fZc6/7tcap52yXO1d2w3ifFnQkc1jgQG3u1/EhN9Cxjn1AAnfEJfEb
xiWULOM4cl40NBhXFFaDqC2Y3HDUcw9TpTRNwWvotx6GhX2KLAV+O04TmWunTEIjFnLQtXRUpPMC
v7tHtfWs3szIZKJdea9jmfvn5W+4jTODgoOsaqopSgZ7s0LfD6IUYQzgR36FNtKZNrCCh/mGhpLe
k70QTwqK+Zw8AudO5PUDt63hUzxzx21Ut+gJYvzG1BpX7Osfcx7zZPzDh/wUwlxqG8QJQf0W5nDQ
D5UXvgm2+hDcDPZiL0Dqz3wTHHHvly92uy74ebGE2XDQwFGxtDmSN1qfA+KxQ24EO0WJx5U9eVec
pT1H4HYk+/uUhKlRD8WEzRqjBuaT27uKl7rBXroDPujH/sa/wkRZnY7+mJXto4A8TD0dnarT/Qwu
mF61TOPKSEF+17kx0M8uH46jJoTx4Z0iFEoeoxvXoPU331XcmaftCPV5eYxX7qpmrtUAdUZKB97a
lfYjDQyni69I7pTzgZh3VQACquFfYSes7pEGr9U9BkB4JMOIzluJedKsf5bU0I0y3UrHwbl8hdth
8POEjLdOelWL5AEnDOaDXu/j+SQ2nK+0bWiETm9pskw0lTmNUAf1kNA1gETOQ3dpQR6lG/aAyVld
LgDI/7uqckethWu5rm05xKb5jOpSvtjyMluxxGOP3jwy0TQTxXJdNz+c7epyG4HMNeiWMVKmtNj4
hvYky8/QiDnH3hZjAt5XRTNTZg1PIkqrI+LikI15TYrUI0H9szE1XmzYNHDyKYexuSYXCyGi+/qN
ox5orRNz4q+SL6PrF17zIhHvUIzFLYCGNlNUHZ2oeogk1MtqH7igl1VyM4FYHYgxut6c87FNkXvL
0/Uo7vRKsEYCuLHgATBX1mVZvPPQf1/pQjoPA9b0EAPkZR9gP0aMHIFbkeMJYWysGJNSUSn9xEd1
GCyLWWEN7yqyB4Qair8STdai2aAivny4Tfe4ukgmiAsx+N87FMKBvKXv275/E1Tewh7vWzGBOu1m
IQsDhLO5aZypfk6ixjKHfRSdRx6M8D+4kU9FZ+J1qi/wIh3qtWDxSG60XeQVz60zg1xHxVRCclc6
zSOPXpzz6Vhu3MXogpSktCtT3c6DaEmLXUy8chXnO7GI62qg5mYXwj9SINoCTGqpG//SoB2C3xwS
V7/jIXZuT3Z8agZLjBtKRGqlskFN+NBgg2/YqVa6N/3Gjp2QyyS+PQm1ksY4jXEEHlfc4RLp1GB/
lbp5CgRY2DLahI4AFjynOpvOdFPZmR2+X7YBrnDGm+haLIZLBm8i+iB/cWo/OI1e6FbPHZ7WxItu
M7vxJuwY8FY/t3Po1bEZ3yKUaRboFUaXk1P/JN33AG+hGxWRU0F1f6iW+DI7KGgfVCR+0SPn2Dyd
YnwO2PkSrUFT3cl/dyeMCjp6ArAM81wA6jsBr9B85C0b0r/4rWSyOi7jbXJFqLKyQHOjQLd0cKr0
Njf3GQ+qneNwTMbhDCr4asccUroUs7RjYsfJoxTd58kDUNQ5d0gjJ3MiTSIgagQYjCyLbHqpT+ZU
LUKLAaFT7xoeqHgfQK+JVZiPRqzDkbaRa0IaiJsx6WUS8lEkWoWiuBeiKKITrsG52Vde5KV2etIO
MuD7eWuMG8rxRRRziSi19IJY44kuoPWgpL/blneYjc/0RQLjq7swCKV8pmPbP4B/jPGHYS8dTTve
z160oyiwHy1R2+QkQxvuei32wyRXd6gGyjx3QBF3zOWmMG4bWiDXe05Y3TybKaoyoE4VWn34mjOU
VW+oKqVdaeTfy3JsydPUG3ZnNlaQ7zhKsamCK1mMGXeSHoItHbJkFBuiG6QOoCUDmJpTenxaAvrZ
v+m7qRANoKOG9o0BsCWpLot5iIOprSUYv1LtZk5bu1yOwD2eJO/y2Tb8hSatpFElXX2rdiZGmeWw
rsXYRWHkGuR+mvAA4WF2bSo7SMNAtGNICmYzGTkA4xZGpYPHaIu7OIgcc2r//0u6miyqEgYXQUj1
DZgTa3O4ORXP3qad7VIDp3NDMDxtcrRhS/HWYhizFfJIKaJSlxy1OMqhN8TXtZFaUguIb96qCbVP
VhVkCeOsBqipoQ5MyG6EYR4l7LSAdWO36H+ZTWRXxA5NLwOuVPcwIBW6rA1blguDAgWFjG3tb2ig
wIgV66TCYHbZJ/5c5ZY4T/eZmfL6I1sGtZbDaENo9kHQoLOE6l3yAACks2Cbf0kH8wCf7sl3lw+1
peJrYcwt6l0rp0sxgmqjeuiB/4CFe3O57pf0P14eY0qA2SNTkkIx8tpW1edSOA/y/X87CuP0hnRs
m7nEveHlXihWmfhKsp8GXrVqU8VXasD4uxZsLx2pgBlFp6BQJLNLu5DszLCCh8CjYL4UvGmMPOVV
+Xn5gNsa/6mA9Jet3FE2ilqUjEiY5jy7EbvJCoTMqcFMqEbDlZT+0EbMPnf6w2WpWy53rSGMSU8a
/pdI+HJgYewiG8tU9tj6i+g1+hXgQjl6slV91GTJMEWTCpVYkGQSplKyjADTAMHSE8USxISwJ7gq
hjsDqwK8mc/DSN9aRViLZGGS1SUk4xDHiGA+lvZQRRb3f0BHBW4zcvMysT2uIgcg8jeQX7kRm3Gg
xYmxN/f9kNuL/HuYqtfGlI4JZtrMhJeNbnUgUNP6FMl8P3BMELEf4Ccn4s/oPpCrRdnlwV/thDaE
bUjnYuBozKajXElkMivFLBOx0nHIQLxNTUDM/xa4DX/ql755/79lfEP7jTSjKbsRk/GjTYHeM6e0
Yz/yMDX7ATLGW+0FlzFHIFOkntpFmMcaZi8p47Mej0dN6C1NbW7wjqH8SOIdUjlbrRVL6nOsJmIP
dsj8qlRsrMTvO6HpPNKku0TDSwe1QzQQr8dROy/hS5jDX03CXW8OJ6XWK6vK/lKMwCnSHmRjJQh8
QvmQav15UrKDoTdA+RsOg1LaonYyhMYbBB2rdNhuLQdbqEPTypTCksL4MA5vjVyf2lj91RQhuNg0
FIIDvKVJV9tKo1rd8lrKlQ+YZnc03hdUyuRoOChV4eJJag9C7mogme814zgvIAhZYA+6eEqC4kfU
gIFGI8Urpliuw/YvMik3ZqPaoAd/ieJ6p+SA3DFzrKACqrJCFm80+2J8D2vsC4+Jl04/Y908LBGW
glXhOTMry0SFRhp+kWGxzTk9t3nitFnjlvXkNfgDICq87sLQDQge46XgLUp3DMziPjaXg6AAtV00
eSFr092iMkokCUkltne+utskmAfNHADpTDmSC8wRNh+0SYl/2b9uu5+VHEazoiIs42iiOROtrWBP
HWMr6jUFW553xb+B5IY7+DwVk11IitxmbQnDqYVnrT5o0x1Uo1aeg/jU5mexuVO188ybwdjqDq6c
0Df46g6jCmKcGzjjWQSHCKD9z2T/Q/PLB1rQKXkpFM9YmaxGjlMwbaUi2uWn0aWExeUjMBsOsT96
lCi5OcetffkrXnbs2of7WMXmsqyUbGpQQE1n4Cb0lZVL5YNqvEvB24g1KKwouZcFbtUav1wpk+7M
cQMmaBMOKTphoNdN7+g8BiDcyz3mrP5ASNa7irvtTvXjkuNl0p9xVgu9NKE/8yF7UN1l11lgoXuR
gaoAnArOrXKCF/iCv9pghG4MGKdovERdDt7zPsaciXgS9jwHz9MYJkoumdIZ5mBiKCkme6KBuCdu
dpwvRh3Gpatj4iLweOY4hRN26gqXFR3m8iZT9/DanQy/9ps0D0P2dFnmZnr/GSY/7nellsW8qLlc
EKhlutgY6Jqz3prJHuRzl+VslWvX2vjh5FaClFlu5CbC2ZTcLuOnsfQJeEJ0vCji4BxkDyAvdALZ
MoR9NXJmRriyGZcmaFGF+imGY0hqJRiGUt3h2OTAIRK96IimFs/yOCbAdud6eFdTXvCWptx6FKte
LewKYDDA5/OVV14l/HI2pX0kzKubTRtZDqW6BXEg8fXgTqquIh5/ASfSsZN/dY2N7TKaUUXcK16F
nTyaRvE38jZfTp+hhx38U6NGSJUWyrjMxyU7q+HjENtljaUf7nbF9if6O8rpjN8oTGnWshLxpgEd
uGoru2G3+Lpl+uou83kDDLxzMb4DaCxN2YsQBlDkyvR0IjhDgZJHuB8rnWNoPFmMDzFrQ86XGJ3h
6KFv4nuh/9WXwh7YKyclD53LRr3tPP6+RHb+DJz0c5CJiKKleaWVe/C6WBq2wwAHeFkOR/3YwTIx
XYJSBGOmE5Plau5ep7G6b+b4bMRGYpXmeDUOix8lE8eOt13+5/GYANoqUVItE9QxmK7zpnxOlP7+
8sE4H4udM9MKOTR6ECI7golBZA2JvD23h1q+m4yIc5hNL4EmALobRMHcAKMX9VjWgOxEi10aSmdI
9QM2FZ/MQeVgnXDEsDlxFkdahoiMxGo8ChJwIYtzwJss2ZShSqaO2p4kf9uybtp6IS1IcpxMfxfA
yIBdCk3mZIhbnS9NXglh0ph4keupWBTq8pq96XXESjztKnAqF0//GxkNPxSwndBL/OCteOTl/JuW
tZLOuCdTSzslTqDxWjH5xdJ7o/ZDGkR7VEdeBrXpCVeiGOckV8PS5SFeUBQdt7Xg3d9TGzNPfuEC
CpUbG3knY/SwkbSGpNn0Z3hMxjQXJYMIz+GpPcmWCDbLxBaPvOSNozFslmN0GdH1GaudoXDqNaxi
/Zh4qJDbr7TPe/yW4PRCabYivIUUIXi9BKFHpOOQvJShUyv7LN5VWCFNeRMFvJPRr7sK/nMC6lxA
XCLbzpw+eVomh0TeZSfFE6F8FZEhM4vqJZDwRvcHrC7Fp2XmZWgcrWBzmNocpEGOoIQ0Y8rd4DBc
x4fgZ2wbjYX6gR0caWNdnjkBbGvpcW3lH2+o1fV1WLJMlAyRuXZn9L783heuTORqDZrrCrCAsHFw
BE0uLyHYDGgrXaHXsRJbBSopWwlGkIDjtPVTX/FpB53nRbafgCs5jBuZ4MXUzEDeRh57921B5762
9VfyMz2lN+195ncez9K2H/IrkYw7aUYJ7eGmk5yitIo95cqVdrn9A0/O6grDttxkm6edjD8Z+krI
KwOtsWX5nWG+X1QaFNh4vBZbm+lrRWG7skFgDkOUSLQGUzn1sXOIj3KUhfpU9o7Gqau54b4+UQry
4nHg1by3z6ihoymClklk86xlCupKok/qIPeT/MXUPC3htP/+wX19yqDJ0Eol26aflCiNsNd5lsEg
TeulAXjzdC/1eMAbVAW+PXPVT1H0uCtRuSkmgyqinDfI8q9SBN1g/6PojTcVg4YKqd2yU/3LLmzb
vXxKZO2tA77yHOABKGpHI3nIhBdZsGcgDl4Ws5nOrQ7GmFvZG1NBDJj1iC1PeTwb4oNUnvTxOdc4
B+JpBGNlYzelWm2gIyHW78r4KwKA3xDypj9534kxLb2PFyGfYFqYIL7Ku5+R1D+WIGrArKFdkHiv
T7yX+vZ3IiCsMA0gK7C49l1djIpc4jvNyaEZQkuWnzWsoqNIcPlDbV/fpxwmakZDbi5qmWOqkKBZ
Vd2oJWjRx/1lIbzDMHEzrY3eQHUYal7f9ikawm9h7MrDr8tSeEdh7FbIAkWJdXykSXUjwBGosSXw
Jv63w9XnddHfsDJYpWnksSoxVEEL3enhD/SPyA1XvKMwVirHkh51DS0R6e9gycbL/4y5TM6n/4eY
+HkYxkjFYdECo8eFtUg+gUK8W5w/ZD7Nb2I11nBWBItXpvygUf7u8j6FMvYaVOk41fT1Vbpo1fyu
9nQXJXnPPCz92LmtXVUuhYia3sYdhVZZXi8ryT9E5U/5jCmDNQ+jJZFKs+7RxQQEvLtgFzssinqU
Zrl8/2/yWFyCvCrUYRkhj1Kh4aHmpNhmcibkv0ipUsd0uHgZHOVhcQlIio7iVEAiQDb15Eof7vuF
d6rNgoD69y2ysAS6Vi9hAXZPADPdzmp/rWA9bJQyu4/va5X8jLG5PDf3VRBc6c1kDWLwrs7KUR+W
gKPEGu+0jG8JizLJCxpCZbUAfzxQ8Aq12JeFegL9jNc3N9Mwu7EY/1xq8pgXWDwS6gy8N8WbqLea
nZGHpk1ccPGCZGcsLL0ygfTRJJq1NLUTNgCsQGVFwOq3SBHoRPQbMzOxsc8wgQCxsMMQXMRTplmz
QdwaxC0GSGLl8F2U4zO6KjcqEY593dm90d80A7kWjOUH0XsbMzO7BZ16vIxSLbaxtfmcFyDe0MDq
oOrvGhksc6w7q9WSXTzpLxyt3Px+qELrxNRkcC8xVgAGuyQ2SuhI87J4i6Ptll3sVwAy03+gtgRk
mpbzruEIZN+ddSVT3FR4tFa4EZRdInGqLdt2/Xki9tFZyU2dG+OMEO0YVn2VHnI/tZeDZMtW6qHs
xykWbCY4K3Hy10AgC0BfFEu0lAQ0dgqkUJpL+p9ie5p5KKabwXMliVHwtJfLRmyRCRiDBfhcyxid
tv89V5w8ajvtXclhwucymn2cV5BD+0eCFdl/kEYUV9jzoOl5ysBEUSNKg0ZrF4Q35W4QXhad83G4
ysDEz0apZCyzo/bWH+iYpWTlZyBI3hvY6Eyd4Ir3KtlMD1dXxwTSBVOlxkghFaRF9kspsZP2d6Q2
njb+yDP0N6EfHPvlKQUTRYVOjEmXwetVjo5WeOqmj5VX0tWJw+SWHuBQG7uyeSUrnlTGa5hVNyZ1
DyMe0981Jja0M1jLYx4q59YCPVzB386JfWEaEhpxiY7HQ/i0eJrX3YeH8CTcqc6M8qYvOo2N3OA1
83nkRPTnf0tNVnKZ6QJF6jDjPwBvMZVeS+0+lX1N9XsMZfbhj3L5IUUGJ3htC9QMEbTpuv5tLxf0
5g0h0QR4kQmzH8IBWC6VLlhS+ixNvtzuIh7ywmaw1D4FMmrTDG08iDmWbqTY6bSDMO65qNLbjvFT
BKMjKFNLhVF2GAQub43mnI4HmXhN8x7xGCk3z6LLmC4lhip/W/wDIHPdBHgiOdpwAIpy3R/y9JZj
ZtS3ftOIlQzGJ9ZyYzTKBJ8IiOZmT4HHiqPgZtDC2els+cirB2wqxEoe4xh7PQGlM31eJPtwJ+0o
HpcO2gyeHW8X+1ZyGP/YAlVUMKSRVrpF2wCisWDRLfTMa3bzC+pvVnfWRotXod0+HdD3ZIKexLcd
StmYGqkgNBWebaN0BH1XdHZHsDwUPCjpLuLa13YcMEURKRPWQ+GFv0ZpPYuA4FPBTeqzHe5aP7gB
p4Eu29kTvKQz7hrwhHASnU39X4lkTEyqtVGJQtQjSAOUUtNEp/O1q25qPbfC/tdl/dw0gZUsxtaA
pCVmUYtKVVuJWKFBrhMK4LjgDexsPxQ/5ejMeJdm5qacLD1NDehIEjJlG6/RdrQQAFxsjx5ioAjf
cTEwaQ7FWp8iiToR0azDR2SsQRqGRs11uBLRFw/xDstejuoIZ8XOnZjPgMyTxthE3CW52dKkhD7U
ZKDhU8iwwKPdn5hfHN6WpmJeDqZAVJaV1JCmdg5oI7w/9G4HfMEOXffeocGNf7YtnVQkLIEAAELD
dTKBLZ7kQs2mEckqjteHz7rSh1ZBrkb5r6ARXi4rJU8YPfmqRKJjRKICCQ+en9JJqG/j0e1V05kX
D+RuvDSIGtM3DZFFLFghAmiop3+VNfdJtkQdjA2DXbeaV9+CLs6Jb+XXGBgMgRXlSIPodc5H3tzc
ViqE5QYV/4mKAk61r5IDEGrEVYsyRj5bprYz2tFe8hgJ+r8p2K4FMf5kIp3YhwIaFyLtQTYHEyAh
wRHgYJe/2qarXMthrrKsa7A7U/1Qz/ETRUmKvNjPjvr15HY2fztpcxJJwdNTx1aKgT0bxrgzcBIE
QoJz/Rk7yTyMWn1gMjWAt248zuk2lXIljTFuUndFnxs43ZTBUzUv2WDR0cppZ4J0wTEOWDJrT2DE
ssZdzumfb47pr0/KqErcyZGeUaS8erZBRknn5pedcRV4wrnAIs4TADH5+Oub/mV1YEZtmjbOSBpS
cz/QHDrzjNxqXzVfcgH2/ipzeiZbgWh9REZ5ImkpwqVFYzQJXX3cE303/gvKEBDT/q0vbAGhmOog
jlXawPsVTbPVzYfeeL2sJVvP0rUIxk3Wkygl+owOcjrHtmCMV3mr3f83EYxzzABFp48pPsuYu1X/
O2+eL//9bYf4eUs0oV05XwzZV+BkLDDEmEVWql/pQWmjGV6NJzE7gZmKY1ec7842q4elLEygQEqO
pr/rgmQns2Pmf10+Ek8G4yjSNADeAub60XQf3AoDIL2EhxkKIZfFbDv0z5tjPESWAZ0wKPDojHNf
Vx6K5YT1oCXkTexsisEjyNQV9C9Bg/X1A+HbB4pGU6lQulWxpR/v5u4lfr98lm3nqhBJJzKoT0S2
vNcOhqC0rSpjqJsOEUw7zR1cAj6fFIgAvBYSTxprmphcxTJZBWkN5mZo5Wh5HiwgPXmYm7nnPSI2
61QKtjOxsmtQMlPGnQ7yqM4lXtNOMNZumJ0FLbUa8YSH4NiKfoRWmXItlT9SbrKx6R5WghmXGrV5
k2QULDlDdVuvF3fGcsVgZLYhdjtznm2V0u5Kg5cu5kOdDP7QtD9J81SbxPk333f1Uxh/KxcBEScZ
yhq8ibbmtT75Sdsm/T5zBfTkOdKoTn7LslQM6ouyqisGi/ijtqTRpfGjHkN8yhMVXYuvQmqVJ7p3
ITwoDxyBm8FrJZCxxaSdwOS1VIjJSI7pQokBmvJTul9coOB4BmfNnF7WpeMxCiV1YiaNEZCD/tB5
dDvNp4/uyL98KvpnvoshqqEDfQDbuIzl64C5J4TiD0T6ewKE1eKvtrodF0+Jn/6bIKrHqxiQglcK
cRSPXm26mtp9p/lZ/JzEZznfXxa0bfjq55EY15wZ8I/AOkTv5bY60YIFHkw743Zxc7DZ/kvD/5TG
aEUWdhUYdPEcbF1aiwndWbCEt8EtoIQVb2tuM5DCv8gE+SmeoIyFab2a9IGBCnJMTNdA8qQQLB9M
h3TydOFHOv+8fJWbyvEpjkWmIWFp9KTIMLuDN4uq3sdqYs39QRBRPebtt2/WV7EK/r9nYxFqxLw0
ZrFE9WfwZte4pwQF0i71p4PgpvZkl3vRyZ30nld12j6jiUUbEx9RlRltAXOLVOkBpgDMAs215wSj
QloPSFB/qLjTbNuf71MWoyu9VGZZTpGgOq93dWBWKM/6TXzQHcCQeZTW1PQ1Ozrodzwr33QmRJfx
pMFrCru+X41PncVlnGL4yqS81dXMUc3HORz9IMyACzVlVihM9hyZnORl67iqiPlyjciGobPVhDZN
w2moaD1PbNxOd2MKuzY+1NmdkQBPUr25rK1bKZkqKYYGIAYFuALMl4zFISq1FnXraqjtOvydajPF
P/43QnCPmo4ZbUAJMDc5ZUBxN/AwW1JP1gDZdL8kHE+5cW26QhcWCdbsRCAjfBURl0otBJToIc/v
5+G67pxYd/IUs7dSZWnV2+UDbT2xv4hjHHMrZI3ZjnCXlOFBPFMUHyd5btwEUO5W5AqKxd1hpHrO
BB3UGFVRBd8YvhOrjkAsSrJOhEhVOJWm2/b7APNR4+7yyTb04YsUGs9XEaeQ8l6JxRIHS0CW2Fuk
xl4Yr1nCOwrzsZJYnNsMIMZOL742utsmx2TGWjFvCXxr3B2lTsPAcIOm0+LO18Mo00KGxECYyYvR
W6TUGgUVLLDheJNO6V/LAqB5Of01lEhJ+uauziJnSZ6VNvS1sPHBTf5sxKEr5+O+Xd4Ls7XBJ6e5
l+974yq+/ERGkYK6TSvS0WdX9KhPdh3s6nZHeGXfja/6RQpj5dJSpYBTzzHcKT5VeW1V4kOL/7t8
lK10/osUetaV7oCnQdO6Ea5Li7sGcPeaBZSZuwDtxTbJHHi2m1xMdo2muaokYNwi8S7/AN4padRa
yc+TxcQ+Fz630aBHAIrKacFK+MBhdN3wNF9OSf99JWUU8iDrKKZMXJp2mmX2mElHTHnZDRFcLZls
sC3xbpanJUwK02hYXs4DWGXjdB+0ObW9118xnnujuMCO9+cjr4H68dJj3M36mCrTKFCTrE9iCRNl
lLFOQU6BjXPg0GGVwf9PX40dj0RcKqa5h1+LZ7hPLPthVYhjZJufDFwagPrBQpXKFs2nsWyFSEL8
kcSbTHlsDSdYjkubWpPwk7u8IG9+rJU0xoVGSQuEZOz8O0kczcBISJE5ZG6UZDdCBqrmRHcbQKqP
nWg1/ctoml5ZpW7bLKCuja+VOLWUZTgj+ltRH+zLjFzneX4zJFgYHPDYMMvSLof8mBfIKwtZ46ka
/XXfvvvq1zM+U+6zKCILVE30Fy/FMBGuzJJs0fkf0r6rx25dafYXCaCy9Kq8wmTbM+MXwR7byjnr
19/inHu81tCy+MHnaQPbwPSi2Cw2O1SBmi7gkZBQdNszxqCf0OYZ1ddC74OcnRdRCNai5SxoI1QF
T/Zl7xnoM6MmGpMKuzGPtjH7USja6mzlimkpEqdxaXvjUZ/E2J5CdLaE0Rf5MiQhnoX0NT+ntpge
m9qKQ56G3fa9Jv42xM6jSZNRhomUw5/vaDFUDuInQ4aIyvzcQuhxQcgvOEOQH0N7Ti3+BMYmzoJ/
z0RsrKNaz+DsLDWdIqQ4sRjPWeXP8eqWPDqod/KvPz3jYoNBWbLEuElimjdwjeP0GRLdp7C0CsVC
tj14b/7xjEcV1aAuqFEVQiuQ3XFpWqmv7/0IBnb1JJ30CgkTB9qyVlMrvmambjkVn/VsisBaI96k
qnBYZNUDxQ0U9swTJm+OagTtYgF8qzoKZirIg2btDXJC3qhhxAIHK6wbf0jll77QIBZZHGThl5Tr
P2ZcG1MBavxEB7UAmKtFebwpoN/eSIKnK1+I3PkCaI9yquAnma+CHtpiATcLpciWhO6GiP/AHGki
v4FkPdr5dJV9HBhdKUv5jHRKNOv2Sr536XnS3zL58/4NsJV8+GCHHqyrKxWTLUZfL/BnKIceBIvK
egh25+l+HiTct+tW7A6uWkNH+wrqjSAl+mhN7SDrIfYIhqj+M6idHkaQOYDmhEqxFE9xZfMaDDdR
7sogs7wpFiYpMWFQNo/a4s815w23uSI0YRA8xRXyJ3F2OS4LUeqU1rtHh3yj+rLghkHDJPqQAAW8
EtHGw9i8NsegtjKU05rRElFR/FCg8Gr2iy0qyY3ZQcmp629KY3LDtnA4XkLf2+xpBKGTSbkJDRlN
IB/3bW5WcdaofrXQVNaUg9Qkjw9V0tilTm4xZ2frUgrNrtXN0EO0xjy2dGkLDa7ss+3fkREKQt6o
xDFjSwP3CGWMRcIWzQWFPT9CFcZefapQkNyHpwlzBMWJTw2y5UqiAqIwUZZxzbAUl2bUxx2l5HP0
6q5cAjEO9j/yFrRf/33GVXtcYNCOw8ii2E6WIZ3CTrUkXn1m03+uFsHcH9HS16GB95pTKgiPwIxn
NjYpnCL82bVAxq89Xxtkc++uTDLXCWYT+xFsTv8ZxdTRfyLYdLgNAp6YUMzpNbn/HTch7fpDMs6a
RtIIJiWsMQQRpKd7McYwnsOAzkOMjwJfqYizQDbrqIuCiuw37E32DEnwwm3sytfd3q0OshsfVw7k
bEVVV8tj844g3BSWFOkYB/p/lmyulqJnEA3IrRJRddLy5rm33R79nLqMDhGd1TPUxt4UjBC02PHQ
orfftEKJl5PYeiOIysUEA2r1mMyhmgvEIcQflbOWBiEqYFUPwdWbZeHUKbaP2cUYcwUVQ5gKpEQC
RBlam2ij1026o6fksO+FPDPMaW5j6A6PCRrpw/wIvoxIdgeeZsP23aNg0lyWDPC4vg8JXd3d/ThX
fZdGSGBY60t70Kg8lkvuFcf0KycFNY2/v6Ztz7vYo++XK3uzmdbhaKB5YFo/lfkNWe4LyKfEqWUo
nPa/za8H+ljTRGeqqrB1g7GShFrNdOJUamWRfD6IpoL7jXevccywJ7dQF0VuNXqtyK4YWkW2Wj1X
5Y5nhMllV2C6yU0FzQTzYBHZV8tb6Iftb8xWa6EpXr4Xy10fNpO4DgYgSL0jNtW7KHw85+/X58yW
7rpD+1VNHa5Q2iYyXBmluHjlDkvfyqqAGQFnjNEDFFW/5tE8zVp1MnWIo4V3YEWIRs0iWW1nMqh5
m9We1jWIU+Vhf/mbl9rVD2Hwo1zMroQiPMHjb71DC6RbDfJJrofbRDetpfi6iNFdnhscq5ungTJC
q8jeU4Loj8vPGqEiYH3DfS27ZomM8BlT41YoPy5gStxf4FanMfb3You5Q4V20iZFhS0BRR+owB/U
AH2Vhx6UU6Ido4/HbW9z13zl7TFFqT/iviu7zFW6KLG8lCZiHnXCCtH8Ysz9SUN7rDnqHmeNmzHm
xRbbHotsi7BUBGukkbTyRfxOS8j5I0g8gub7vi3Osth8/ir2SYFEDpLg3fc1f4iUH5jXTUd338pf
TuXvXWM1QqEx1WDCDytSQPVOB6oWt0NXB9gWwWODxkryaYEgPM8qxy815liOjTon0wwsIMfxkOM9
BzZbW7f1RyjqerSoTCD4Cn2Hf9C5uvZRVjbUHKQxKsIU9Pa9vybO2j6N5j0S/0v/cyWcWHkz3311
INim5lGpxFqd0K1ShsrsdGuCl37sjPVoL2n3RQNFUKgsT/1a3IVItmeVzDn8f/kBBnSCJargxJZh
pS7Wo3jBiygpOqvVvup9bEkJFJu+TonTpHd4gzXdaeDlubYvk4tZJqzIdTIPpEOSazR7K9VWq8yD
oeG4EM8Ig2yqkE2rSJNp6+xlxfciOxc5J5O/7aSXdbCANtHJBhMmTAwGLR2xs+xcyQE0NSFuuX8M
tw/7xRSDYUor5VKZjqA2MO1hiWzVvA3X3Jr/oZwL//9thyV1XkItn1cBaTNk5+T1TccsaPe0vxTO
V5MphF7fuHPXC6OKPJZi9B70Fl3VuKnr9i5r1E9Nlr39b9aYcC/TBiEyMqRviXIa+wABuT3pn83V
rqKFc8Ft3+CXb8dgVjotNVKuaNwgR8pfox1ktNjmx39QLjJBrYsEMeX7VlkGfzIUyRgRrChTX+TV
ScN7eeasZBv0r2wwwcgsiDJZlHc6gMmtndUr70UrdQxnfZDeoDPjJne8gtHm17sySc/zlVuUJmmE
BpwKTn7I7wfw3GaH6l4KOl4H2+Y77coOAz4tJF+hkQL3o9k79RS506txb5xLsKWje3C2KRN9fIwc
qbBEwd93xs1TfGWbwaS50ZJVoa4/RV6on+fsyUz9Zvyyb2UT+a6sMLBUShPmhCVghdzHbpnqkO9q
c6uaURnaN7T9druyxKBSmjc5+BPginQYCN2AVu5V0Lwc7eJAJ2U0zgthM1b/bU4jbEnRbLM+KmBO
KW9X8o2Uh/31vL81/4gUrwww0JTljVgbyvsJns/1oTmFj5Vr3tE+1tTTIOTmoYR5Uqz2S3xq/ZI7
dbrvHxphwAqiRCSZOnSaTTrwyZqy3BLSQMl4lfZ9D0Ee8ONZi0sBsWON0FFa7GmsrDyxyfK2/zG3
M1hXH5PBEJSY9EqUsVsNWlxQnYV8IdSCPaq0bR54KeXtx8WVNQY+1rlqx1pCjly9C6H6itzy0Tg0
b/It1ZYAVdpzfAxd8cf+GjevsiujDJZ0ejGq+oAlJu1bgXbjofg29oOdLxA/E9x9W7w9Y7AjMYcM
rzU0RxgSWN+mX3G+WK34sm+Ed8IY6IhQfhJX2mjVSj/V7KYgnBO8vQgVQ2546BvgqvzoeFFE9Eyn
tfqibgIRIxWyuJxQ9+KY2cb4ixnmHC2T2cgaeCYQyXq9fB6Nmyl1FrG35/iQJpwbhWeMOUyk7FtM
UmNNtXlX5qmnyDZ4VkhvV+lZygfOFcL7gsypymshl5IaAdoqWlL6Je69nKfftG3ClFAkkNAIJzNO
kMdVPM60dJoVVmP+zDHbHHO+2V+Q9mKDuTkinciKQouZlHqHKm0n0CtBR4N+W1LJwhvKG4dA6pTb
lRtnlgDl9Nd/cfXfv4DtTzHLOO47FW+f1vSl+aUxOX9/4yuCjBXtdqIJVRZoLX109QQDdIUhmIoz
iJ9UPKJ6f5m8/SXwTDAbVY15vkL2XcFTLYRa1OBX8uphJoJzLdK9YG7FDyuh/34VmWlpIa+9CgWn
TugCLVc9swCDhjTZQx3Ucwch39mKQiXYX9zW/XFtlm1S0LVek1IFWsLZ7Nbh49TcKqOrN2+p/lUK
MbNa+RGEVtO3qf+1b3njQH8wzIAUWqUEHfcjaPfA1RPdKTOxEvNrSH5G6mHpeWrlPGsMVskjVbbp
8HVTI6i75yGN0G34EK6PbXKbh7yPuhFhfFgbA1ZDBE7bUhoVZHOqQPPT1+5z4S/3yc/0e+8KfuNl
eFb4vAL2llbnB7MMakl1oWRRS13IXX6JAwgUCoQD0U31IkRe/i69SALxVT8L9zzuTd6K6SG68l61
0mNVSIgCvj7wzas5euql5NjE38tR4XEDcg4ky1xdFkMr6AJI51fjsxk2QWQaN6rElVjhmWGgpa3J
0NZJqjqGPByEtTkP0LhOCl6ZlWeGeu7Vl9NivelrKiY5jd9a01u7R3PiZFC4h5zBlrVYczUTRqpb
9d9Je2jWOvKRjhPxBrXpd9kBMoN5P4h6q5UyGMURFuRWKiPV9Tao31PDEaSnfQjZyqxdO7zBYIjU
T8WszzpU1R4k6EInrvCou4snu9IzLx+w9Qr7YItBEHUls1gUiYoXLVX+aj6PFlCqOISWZC3Pwln6
t03TFTRvgbIAowYfHaNUO6FoE3Sw0iE/xPco2SU3tSt5lVf6PGHyv7jIxRqzPDnFQ2UlFege1tnq
5dxqoVeI7vgyhArSUeqDvvJiNHEkPwRECvv7uA0eF9sMXCZaEUX6kgO3liBrv4z1UwrOMl6f+V92
8GKGgUdVVoYKI/eSYwbiWxQMfmEjzfdKW/F6u7jjZde3z8HFHAOJo5x15Zx1OGaSnRo34iBZyJFZ
4FYHLwnvfuPuH/3GVzBShOpaywOhBQTwrtjNz/Cc/6JcIQTJnXri7NhWZInTcFkcA47QbBtFqjTi
yJhmWp0a8+7RiYr8GAfdlv3JaemxCIi1HFIr8bhXHXXHP0HmYp9BzYoIbV2hnZRS5H+iqiBvmhX9
kKDMnNu89tctAuYPi2Xgs0XgqS4i/FPyRY8S+Ehu8bB+NxzIGXvjcYXQuBJETnxT+yqng4NzNNhJ
XylUtUVNJASfymCZXfGp6jQvSlK7nc3H/VO4HYD+/qTvYHvlQXIC1rtCTRWnH0w0jAiuKbdBuRhu
mIyB0IUv0/ITfdA1x5W277+LWbrTV2YzrS4jsUMcGI/WKH8W5+9GwaOn49lgAGaYy6gxCQgh5uW2
HkCP/JzzTGwlc6+dhJ3M7+EgudhiHYoPRSGH5uikV+1MVeiVk4mSeuLxBjR5y2IQZklxHYV1q0DL
sHTEfDhrnel0fclpg+EA2XtS6GqHJDGuxKpEbFeqodv0ob1m5aEpwnuteWlS3k3EWxSDLEI/JFKV
4UUnQlsjmUHBqC+WpPK6hrdSWR/2i0GQWQ+rjNCINfy82Max8ytITlor5k796JVKvEf4rLazf8Z4
uPkONVffclJiQ6znSkYfTutox9KpZstrIVf4GD2Ae9RZ3e4u8dRDbSte6prOyutK5wAKS/W3aOm6
zsjpOC2GXfWHuryXOmcSKs6p5plhghelysceSTvE6OFi6TmiMoheFSLagIrV2/+mPFMMgKygypLq
HEHgksXWQA5FBNLCprI1nhjF1rDNtcu8t55ebV5bZu0aVbgHsuS5yH5Iht0lhmWEPw3JUsxXDKa1
4Zf9xXFOg8TELEMSV3rdh4pDatltW8MdpsY2+n/obvqwMgZJ5nBYVwLxb0dpvxczGi2h48l7FNOf
unNlvw/kXH891VzVLh0UXNnmyzLbsZPZDZpunNvqNXVxf2q8XmCeRQZKTHHNKgGTRqC7G+2UKM/Y
Lk4OdItr6MOXY2BkMuuynaHKjTd36EvfMOSBAUQUFTzZrpzkSXlOIRfKOVwcQGZliBOxU5qJXjWT
1tmJTlwtRfFkIlYHVkvQ0bj7PsiDSrZcrU3rmGB8QcbTB3q2buOrj+HB/7ke6QOSnMxPzswJezhu
z1av21A3B1VHVkqBcofwQ8gCiRsyc76izOBGQ6TFUOn7XiOvaVtbK5WpRfmJYO94JcltN9EJGsLR
Fo+ZZCaE7CtDQjYBjC208Rd1azt5EG6R37NGNw20ILoTOV9w+0Fwscgm9tJ4jcQiQl6hcuvK0o6D
bxy0GKVXGqzyY5Htt/iVPQbxWxmpxFyLED5KkdVonqHctgukI6257sHUBgrKc2IeRoM3Obb9rLsy
zOxjiiYmUtaLgiv1P8mNZXAyP7EnZzp3d0Jqia/752HzwrkyyESTGkTmujpFQlgKb1dj8iLpVkV5
T0k+7dvZvm+uDDHgb0xNWAwY73IkRAiKZqemFUfnXjaspLcX3VPNp3LmtNPyFsfcBHnUyFXf4ibI
20NXuZ14mk1kSP/lWrtaGf0VV3eBUvdKJOcIgyK5siKlQ9pQ8HEHcRaz+aS5MsNcAKEmlGqry4oz
DpasnLuqdMrmewNyQkxm4sWKIU/OltG9/+OSu7LIXAfgeG3QcJ/hFDginVo6hvehR6UOIGbjmAfy
uG9vE8OuzDGwMof4fq0yKU5VnUYB1OhfIagGuepfSsx78m+/gi+22LyeBsoUqQPXjqM+1Qc6kFX5
cmfF36qb9HsH1s4WXFfh45hak206PS9u5eEZm+ubzLUrIHMGxg08wP8z0DNa0dn0R7QI8LjvON/V
YDAlR9GunFS8rBBbWlH+I58HtAt2nRcZvxYMVVn720i9YsdrDAZRlDiq5L7FBWuAAWGqZtR8fi5L
fJoTya7T9DXrol//m0UGWlRRXEhTznCcoXKFdbGSXLQNob1fZ+GzNiwgw56dfZNcB2KhRatyjJDr
ijODBaf8QUeyVMxnVq5iQbnTjd3hBM136NTq4FDkBWqbEcWV9zKIswpTbAgNjBtrkGLaRjvpIy/C
pZntvW1k4Eaq07A2R+M/LpqcxCDyFxx8fnsV/bF7hhiUiWJtLZYcV17bBrNg5/JdMdodr/Fyi7ZI
hO7Xf4MWdrSi1MxKE1OAmeJnj9kpcVE6JlA99etT6yre7CdgdF6eIZqhcPOZnP1i5y2ERCyyNsOR
oAETzWgiuR/amFiBRjQS/EtQgHz5pnre91HOh2UHpuQl7lBpRhAjSr9MnAptcMPBV5GF2LfDWx2D
L8gCkETvVHhjW4F2A//NpwPah919M7zlMLiSNjEaWlUBTy4VLATNk6p+EzH9maa6vW+IwsWOQ5oM
nJRybiRKhni9BqP5mFhr/n3fAA/+TfpFryKGNIxAE7KG9J2Fln8Ue+g8Z3Qm777Ag3+uNQYthHkQ
GyVEARdMHomle2ugORnGizxoUHqmw2Os5Vw3JgMcckPqak2AxslipY2joIewLnxdfS47Toczb6MY
5JhjMZXTCrFrnvenpTBsrR85Z4jn20xMUjckauYZ365fSwy4JLldaLVPxkHnHKL96A5sXB9dIobG
EzKuNJfWHYbpGGmnXMIgYFTY4eopee82Ju8K2/98f1CUrJWRzWUPhG9fDMwWy0HkIkHpFZh0dmS3
9psTj0h5/2uCEPLjImdZ6NQmjFQniepDOFdWAfkqpeJpO2ynr39jPViYPtpJO7DYxtTjJ7s9g6nZ
ahYfJJA0Jyna8nGhNOklpvd8zrnmrY9BjnmY+kZa0LNgBr0je4Uboc2lsRqn/gYSIrv0l8eS2ymx
H28pLGNCoWECTBqRyINsl0XQeULIZHXNTWI8oHfNSDmlXN4aGTSJMkGr2xQNCyp8M0sLNytDX0nM
/+m1g871j1vYYUppUVsRGe2mOPcZ5CT0GpRZhZe0ox3ntSfGT3oe8c4E7xgykFKgh6dPe2D/e2WM
0vh79ffGz9BqNj5Lh+VtBS1Nc5fEVvozTznWecYZsEnCKs1TBazwy7E9yNDvGLzuwOdS4R0Ptg6n
VilpK6OVncGm8l3I29uhkzoz6FxAI4KSvPCqHvaPBgdr2HqcOK6gH6HwVgzCZ6kwMLUdmRwb1CX+
fm8r7/fg9a3atyRBLw0mthsNzV4i+GzVxML5OKoyJPoShbNdnJQGKA0/+qiirmUWCwBQya8PNSQI
+2NzkKzE4fZrcA4dW4/DLK3WhCI+X++EfulQBXXMtxGrBjFzZCMculEKSABx7iRO5KC8O9LVF23g
I50yA886d3agPugBWRSM8CkguO2+cxU7eKtkoGVZS4ngZQNCxcVa/MVuD81DZY9WvtjSU3ybBrUv
fOJlHTjZTBA2fNxFKdO7xpwRrxiQ3vMNX/dSR3Ah80I8S7WfYpc3trIfyCrvnW9XXzXLxLjBoDdu
p8oNxdMiPPSjU8oib/d4Z46BkxKK5oIWYWE9VPrGT1SrUnys3cFpDiqEzBJukwjPX9h6HFHjhhAD
d0Mt/8CDy+6MzBZ6A7X+6CB0lWS147dGMX2lxts4em7K5HEfZra7BnUFlC3oRAbrJ7OZohgPKwh5
aWSN7ob70pt7C04L/fMH6rQhRkxiyLglnvCD28ax/b0vtpm7o2tIvmQG8lcgbToqdu0lmCfo3+eD
Rt/wMM7LaYnePi8Xg8wGK3KNQkaNNECeg8D8aendLn/Z/6AcE2zL89THNTguEWJXlXqSMtVNpvIR
/5NTlf/LlfR7KSwjH+mmOlIWFdgdudFjgilvHMFzeA6D6WV2MQttYVCZ8877S7L9YpQJR+XVRMJA
0qAMdwSj2WkM2lPxkluGpXlLoD3yRj/+gjQXe8x9YSp5Qnra3x0nVv1GlTywTLuTkXeka6ztkssD
tV3uuhwIhTrtFdiQUSIjHcx775ak7OtNY8V3AgauRPDC9H4coJoRcOtRf4GCy1qpY13ZrfOJZF2O
Wu+s+6qEtpuDgdB0QLudrDvlchSKk6HcVYWnLLwOPJ7PMtdIXKQhyihYMgmJlZeVA7pWX1kKf/9o
/CUFeFkigzWyOA6DXiOjlB76w38IxBLbcDp/DNZHqmHf2st3HXqo2q36ad82b4kM1JhrqRkg4ZYd
guRj60MHQuaxG/8lurksj0GXpWgHKU6RNla1g4JKm+5VmmdOP9bRimvlLP9Kzfp/QxuW7io08hjz
SkBvMf0s6g/JfDJ5y6Jf5s8g8feqVKayp5DE7EsNDRapDgnl+qzRRsZf+mw1Mh5Nz/vbtH3TX4wx
ALOOqtG3BvoYBfBaSp4uPtTTw8xrOuNZYWBF7iA8sia14iADIo+Kv5Y/JFm2DOEfX0eX9TBgEnad
aYQhnpqUYqGNrdjL0B9ZPpODcYgOM0LR1h6+xzdgKjRueXkljs+/SzlfIYqEi92YEuhrVoubL4+o
W2S8BzzPORjkyCLo4bUEoNUaUSBpJyX+seqvUJtvlN6tF84Tl7dvDH70o45O+RRdynN8VtPGKvqg
av2F5JxAkP6dPZdnwCJMMzpQgGxjqDnp7JlyYi/FjYZUllFyTHFCIJXBDCJOWdGZCBdU+UdbN59b
NXvcP1IcCyxbyhT2dT3qKaqgdWTroAIVK5FjguMF7MThgj78tqPfq6rfzOaYia6K9rKyBQnfIf23
EvXvI8VypdQE8XFPL5F4eIqH1yzNv87S4s3C8HX/w/FuZJYfBbMFS6tkMa3mjs6Iro3o2AYjXjl0
eN3gfEPeNjFIoUM6fA1p5V1NPifTceo5sRvHp1kelFhUM5UQvKGi0ThF/WdBVX8sbXU3dFFQrwKn
/4RzUjUGF8gcQz2wzFQnlLx0+CmTgCi+pH3a3yGeFQYPlprUEBBDWkbPO5DJnNQmccXIVjJOBo+3
NwweKGFSqbEJIK2zr5oQxMXz/jp4cTXbHxSWlRINtNyVDnZ8r9gN2uMKG4QnMoRv49P/QQ6Q3to7
EMf2B011vkAFogEqgKFBs5PjMlmiH97JbumXPGbALS5klBJ/n1mdiSHQlAxBvrShLWQjiA/RFxpI
h5VyIjvhuTrQQinNn+uO+ZqB8cj93z6vLn0MrUH0kzdZhf1T/MWNbfW5sJVDfurdOEiPGHvlzUDx
3i2s0EW8GFI/5DjMlKFq+ULXW9jirfRUHDQvPSL1xLvree9BncWPTi8jacInjhr1pdFv27q32vTb
MhJvFFVbhL4wKeWgFtGeVcxvRdSfhrJz8CPdZBA4YMZzaJ2GJlehh1zFKRno1CyYdL31jATcXX8q
ob3xPr9U2bwMESfUYYcC60Q1RCHE6qX1ANSZxlOqcSCNZ4IBm0ItIj0besXRB3tRnkLzpgOV5r6n
8mwwQFMQKV5UgtbOJT2I6MpOhDtDe923wQEznYk4umQl0CkAaMotQBMF6Dpe/H0TnGWwvUJ0DmIm
XYYsqPESaoe0va14ikMc6Gf7gYbWMMWWzktn4k2z1FbbnSczkBIeiwcntGFbgfSo6hczQgGuB0yE
j8Vq11pp9QgI0Y6n8kb2eR+OeZgsSTepJk2I6cJDqDtdlFrryMkc8WwwQFHIMQmLCI+fvjvmwmnW
HYOnZMLLobAMyGpfmH3SlCplIVzs0O+sr5ZohffKPeWzm5z5W+vzOEep3+7caAYTciAAzTNU9TB4
Skfg/MyX32XleHN9vKjQYHAAeQSQ5gwoeFFWBc3OHQGlk+cJnCvIlqKh6dP+WeI5OgMJ41iCzzEC
JIjGgaDpM/JFQbRK8rJvhv7qva/HoEJcQ/gbHfp4WlV3+fxjFV7aebWa4RfiQw7IcVbE9vYUSquR
jCD0kPJTYbYW+pStlIy2IgX7a9r2dCgLqQaarv+QzTJr6A0tNTBiFHoLxJtkepobzmn6y1V/McK4
nSyZ6QzxQdD7faHaidkx/CTdGT/MG/pMgOJ9yvWI7a26WGQccMmKYZYXbFXSWmFzG2VQH2hezDXF
eO7b/hf8Sw/YxRbjfSWGSvO6xou7Bykl7bvBmFRkZdBwVk3MPxIvsmt7el4Ka+Eh/F8imottxiXH
vlwhwYaoDSEqWtgRtglueVJe18fiTHXbi8yOfy487+Q4DVvqTdVcr+QUxzspgkgAkYHxoP/TfIP+
e2V/1HYFoc6jAeGhGMXBCvXbMf2pzzXH/f8ShF3MMGGvGUpxpEF15V0lBkwz4PqVb6ND+V6NjBxe
XZD35ZjLCwFonhMViUKSPjexbAnkJuOmyXlGmNuLdKspyz3gsH+Tiu+m5q28Pk7O8Xp3y6vQVTDM
LC1b5EtQGrP00SrBO9/rdrF4lcB5k28j4WWDGOxYw75d61rB1H1viyXyWd0xWr4k2j+lzS5mGMAo
RwKCccgnOlF5KtI30h8nCY9YDqzzdoaBCjA8J40s4eDk5d1Qrta4HmRQi+8D0vYlf1kKgwkaxkNz
tcIgzejRoc0+kH0FHbY8VcntGPm3mT/KsnhLpeCAwvuteBKXr8M/je5eAOB9TvTax6aYCDmNweq6
tvIJOger6Ha9wrmceMtgAKBr+6QnE/pZ6w4DTsMKtZqJsyEcF2aHIsWykLOkwMNrgHjccJa1BzU/
8nurKXb8GZ5cNoQ99kKYxnNb0Epxjhp1eJDhYEd6xZa+Ybdg1uasi3evs7S9s7Kgq6mCRfVORIKk
fUoxsKi62RmtfnbzVPrS475rc84POyBpSEUxZwUqVEP/TRhBmP+pKj7tm6BHcO8rMkAgxXo4SLQ7
ZZKPFNYqNRCElxHv5Sm1Yl4zDM8aAwhrhnKxWGL+0kzuEtVK29lS4ts6vFVI7KuJs7823m3HjkWm
a5nX0wJoAP2Rq4ORwnDIYfDobAGBekjyzLHHWR47FglZtInoI5LexB/c1clOoGj5iqQd2kX0o3BD
iWGo+rsJwe59yxxHYacj47DPEhnqXg40GmX5TqjPOW/rOHegzACHOcXaCE4YBEHlCh5Ew62WCQHY
UBzMOs8svWie9tfE+5hM7ECWeo2mAnVMsPJaGEwn8+cxep3U74twN9QZ597lfUEGTURtScqlxRds
Ncj14jkXDGaEzCPvrcgBR5n+jiuY17sxGyodJAOkPcuFHRu1M9dnVfpfXZGJI0oxaYwB8sjvrq/Z
EJemNO6+GFCOEigwgwUm9vH+CXhsDbz3Ads9BNbTtdINNJ0S9IFJbnY0nDloIWwVOxjB9OghAGt+
Z3PheTt//ftCYPkTo0ma5ylF+wvt/Bx82og9eOWthEHygXMV8HyTiTkWPdLNUDRAwpIdQRCxlE9T
1Ft5a1fJXadxOvQ5LsO2D8WaPEpKj0dPVELjrEO1BhKF5a848/cPHM8Ok5HP0T6vGiGC9UHAYO45
iT8XjRO2/9Rv9XuXFAZH1nJY+nVCtA4uGVSCBOMWRJf7C+FEhAqDHMYix6IiAaouaR/R5WeX/pL2
uSyFwQx5jlejAkujY2L4aXhNJmQVbHnuDmJ8QzoIAhaJVVWBat5AAGN/iby9YmCkbEYhzCdEBo0M
sSgRTJ5q5K7d25T9gzgv6jSXRTJAEme5rMoJWM5IcZI+591tU/Ouac5pUujVc4WJOd4Egp7i2pQe
2rPkikFyMz63p1S3+mN6K1mpq7+Or+nN4vMyadwtpD/tyrRcakohQH/LSRW3Wn0kcDs0HCGNIKKp
W3mUJjcfv7SZegzHH/s7yLlwWFU8JEOXKF2RRUbm1SqNT8v83Ayc+sRf2o9+bx7bCxSna4yLGW4y
1a2TCNWRGLdlI4DeuoW6GKj4WmPMwVo32aFZuPsLpN6/E1myTULZILVjMdBTWL/VyguIKfb//ntQ
s2eAQRIFqvFqmqM1VxLEox43D0O4fDGbcrLqbD0sIgkKbf5cERmlgBaCVnXlZ2AOWpLYqUjjltHL
GCW2vIz3eZhC32Qmdp8/gt/5YcgEd47bzopIbC3yZGeF5PczprWz9YuhTraK0pleaF/2V8RxCVYt
DeR6Ri6BtM0ZxS9Za4+xhmCu4502+ln2PhvdtyuX75Ph/8eKnYu6sjsHPbhJiEeP2f+hdZK3Jvrv
V9YgbqnlSYgeA8WXvRKCMqYt+prTupNTYmYztSEFyYF/3qFWGcgyc6g9ThW8nvI/iOc1EFz0Lvsr
2kPjI8/a5mUDwRFJRJIfDHfMZbNMQyUWIS6B8CYJkqNyWDzRTY+8uHH7LXNlh9m2sIr1DCzeqAMt
45cyvjV1qOia88EspPuhQp55nSFviQhB0rWXbAw/mRhVHWLexbO5n1c/g9lPRQZnCdHRvSaJR1J+
61A7FiLeHB/PCLOBhaShJ7THDE+SBn0fLOQUS5wLdBsarxbCXDpDP6NNsoCN9BAFOSZ3qGIUHc3m
JY42b7crQ8wVoxVrOpUZOmnD6jYub9QxBhMuaFAPBvp2Sx7rHP00f5zuK2vUXa/OmxjGPboakEdW
loMgHIXprKmPUD/eRyr6cXassNVcbUibnoigz+tVwWvNr8Y02lPxEq2KR7hMzTxjTFxagGtR7kOk
XQjSVSRHUgxPavWkiI8yj4Kd8/XY0m4hNapBwgFdoHrkdOZ0J89LME6QD8zKl/1PyDPF4EZnRhVI
opCJNxuny91Wf43Be1A/71vhoJPBoIZQz/rUrf8lAUUFlI7p9z5vtuo9O7nnEAwsoFmcmOOM0wR6
fDm3a7Tlgyfc12/fRpA5aE74Y7TDO8MrQaIn/T/SvqvHbmTn9hcJUA6vijt2250cXgS7bSvnrF9/
V/X57rRc1tk88DzNAAaau0rkKhaLXMsuHe3L7XUSiMG/9BaRaahFg7uL1H02VtesP2oRgRjUVnKA
kVol6DAnFLMtzH3Xy+fc+p7rVynrbD1zwvCruBKlWgqiTA45xl4Q13wF1pbdk5m8dqZnCrmj5/4y
RnZsfRsrNA1R2Ltf5XxHEJ7jQbSWUs5Yv3XrsiIW+nQwRtJDHQBNWQ6+XUBpvxHfjn/8napBL1IF
305RLpL0BAK9iloUASE8i0O06lAKzfHtlGZx+rK/tsb4zaqhfWiUP2edgkdqRVxmGjboPIpM1hyI
MTxpsrXoGjfUgDYBILwelWqUZd5nGPRLxEAb7TSZ7Da8W4x/F1l/EDmI8bpMIx4MRtP0DD3+WHYo
HxWUvsY+W9i72/F0DpEMytdFhp3JWUBunbvJzyjogVYF+njt22hBuQPb2u0hKYQRK6yDv3QIhKJ0
utFBg3LZ+7FBxTCD8RvAyBM5NKqixJ0B5w6/gtzT7yowloSH/E4LmmODCamEEvYlYMriQKMzqiif
NbQCpEf0J1/VY3E0fdAQE2hIgZPFfsdmD5MwHzUZLEWuiZnyQpMvBthZ5Wyx52wCQEFUNFaORizb
mvXz9tcjUmG0KP9uuswMpRzYEuML6ySU7AgtvpipZWPl41VwqU7C2+6i8bzreIyDfCorLCaa30xP
inSysismsKqM4rS6HdOgHPh9ZYUax+CRQzlCaI6G2WAgMbG7fLDjQj8Qm7h7Dfwn3jSe3kGv9Dlc
J5zYnWcGbCw5qhz1afFjDAhbX6K/EjXYmOMSkbzLO1WwMAiV6JOXyMM5zSxnaqjxZ2oDGTJvvDIS
olKfMCXvatBSrwMp9tX2mGcEx+dtfNdEDj/Erl/kRGVPEwkGrMJCwjHcunOfE+hxO5Y1nr+hVBRZ
EeSSTYKA0wl+kKmGN00yhC6R5Ai1ep4HxRYtxb/tHNQu8hgyh4kRzjhauiqxhRAFYR19X2cp+/7v
7HAYMnSSlRQSjmUj9Jv6rIcPsebHOVUFY7713zFYe4OyjVOIlhgJks7mKOzRZURx8yfpIDgso8k9
4dg/U1c+wj/4Zh68OMa5yJ7j8qI/piCcnGv1rtEsogJGnJnaWyFks7BljdOsmlAwmk4zKJCkQwip
SA3tD3+lfilZ7/H7hskbU+nUSSNq3WgGHGLXqiRby5NDUVNpALVzHEzgXW+e4pU1eEF4XDstqpNG
FPIRUcV384hlZmn1hInl9b7zsm+sLJV9tO6yEysTNYmtOCb0BnOvvOZoJLjt8dT6OORQhU5eNaih
QOjNjsfOluJTnxDoRBxXbw90m09VaXOYqQOQXRBflTG0F9UzIDFhlQNkPIhMitpLDikaI47wMoVb
bIzx3Q6EstlR8gqfauSljvy3MeLNmhTNHBJIbrFLSRjoUJVIV3d0BleHqyeu9YPSWiH2kO/26fXI
GkXmI9YMutOn2XDa+tyrdzN14lMx/Haz3qxMkmowrqzIo8LZjlvPmD8r/am0PobVdRqvilrZ8/xE
as1R6+MSjdDI5rro8PpgKJDJEO6UFBGNZC21zit+yG2nJ5yEbwjSdVFTBtZjogbJAS/RQYaRlzag
FKeI2OKZ0SFuLecLyE/drksgBdi6jbA+lH1BHI6UGfbvmw9WDmahRYxCbxm/ydkHqYptTJze3rH9
Rtd3uP2z86cbLdVgTwH+9BI7uV/71c/waXQqKLzGX1Mv/UrVcKh1MZfZrKsdsxkZPfp6rcgbqktZ
BjU1pykzt7pxEsscXAxaNarmDPpdLQMnGwjFYr2/zvJD18qp3SXj1ZBFdKUJzjrjPd00pqCapGNT
R14mz+gIryrbarI7K/zc6OjDFcpTVcTPVnrtFY1wWiIH+qN3KDXnUbcwsGJaIF5wjKbFCxJmLwrq
MkoY4puGssrSpkSPcYjL46k1E3dZ6kCNB7taMve2WxGfmG8T0s1hlLIFeYlkBAsIufXvOlVp2X98
efdcvk+olKSijAR4bnysj+uRjS1iwONRO+HA8yh2TiKzU7giqmpMM2idRpSGy2AdX/Ti8+0Ne4Om
Gw6rcPnIPA2xZtVooxn9+ihfy6My2glayaorulrQbKj7Dapiy8GrD0YAEqm33kPiN7Dr7K3fwAGO
aqj/187A6HjA+Y0UNvGKa+qDbyxEFmvarKdG+AA5Ls84yhTFIeU0XMoitTl0xyx80KI5x/23cXrK
GgLuqBDgoGeMonlYc3C6DJi9LK5L/CyDyVkjRnb3O5M2rsmhD6RH5XRkI6edp57Q69i65RFdgY/y
B+uK2sExOVpI+yKfbIm6XQTSFO6eM0LcWlHXtz7E2R3uOqdyCieHoDVqQPeCqz7c9hjii/3RMBRJ
2Yhue9ltEBX1sRsOg/j670xwbzJCZBWCamE6ubBER5+HoylI38eGcgz2RW64Pt8s1JmKNJUCO9Ix
/NjfqfrT1NkqKqqgFLXbiGpZIBIVvnHIWlQRLWTIxdibYHZKgglvuf9D49Bup9q7I/J8QqbSJmve
AlWYRIh2iP2ufOMSKjHw3GrElYOo1Gkqhx+TtBYgDIX8IqQCsuyqrw7oEe3R9CzN79WvktagCZy6
c7OQvfXlONSIpKZr2wl1z95ffdErn0Ca5OjH7vMMCtE3fT2IFoIWfqZuJASW8M1EyRiiu9JC7UKK
H/T8Tmof2wHXOrmitpU4e1QOTSpoq6IqCGcxBjsMCjRSLF+su8YtnsaA1SATXzneDjoqGjgYScXc
QMUESXsZo2LimBrmBH7O2SmL72Lj5bYtAkP4zqFe1AV0NQCSZZR3DcmZwBeNppnbRggn4VuEhKKy
1LiECinGqfr5vA53aaTZg/GwDl9uW6IukBrLTDfZrVrU4SrPqKx2XnuEqOrBUO417z9n9gC6cjUw
nv6lSXYqbEzqZbtkMqPrxCwCzu3EayUU/5kOUOHWqj0cpo+3LVLfjEtWpDVaLTWF65fr3RIdLfOx
roijhXgd1HgCIczBpYKW42wZXxlvQhMkz5FnOcWx+NBj7i8nhReIeOabeaqxWvUswy6qs2eZaAR/
inQvFw63t44ILY3LQEplydp4xcM/tKcX1NKUCB2A56m8qKVqtxWV85PbyIHHWDdmPKj4VFDikcBx
PJ+lh/geaaY3HOdrGcTXiog1yjk48OjH0dIwKCe72epoYm9HiYsRMOLSRAQ0TyyULzOEqFjvd2Oe
47a1VePFQJ9QG0RlT6xnn6Xy/RDlGYbSOsmQHyAvbX5NnuhpZ4DiQ//d8NCK4kYOxMNdyZuv06Gn
sIRwSZ5uqJBLvcN+sv6y0U0O2YN2CI+jU6JymEF+pEUcWF+oyiHhoTzzkIHruQVOJbwpRw9SeDSa
T2WBx8Th3KcXDO5QpxvhLjqHJV1kza2eIOyWk+SDLiyYBHuAclIg+q3dOtP34twdwm+3o5Aqe/CM
RGs2SJ0uIlVhFDTitblaDzquj8KVTfSV0HG1vlD8n9THZP++QWnUijS1KWrU6uMAattx96AJD1VN
eCv19Th86dU+l8IOx+mEnvAF8zJCKThgrBUMZ679VGio78fOsxv5l84BTKuv7ZLryJwnB+q0oKxM
TjAIpQzTT/yO6LgkUiGeq6jDhT8ZY4Sihp6R+XOkEbRbhDPyzERzPi6gG2QTEI3iVWYZJImKOdyC
2LSdZagQYpNBBG2AvZCPa3WOJqMyOtldC9mzqv5OKDrCDygTXE4ghFnbrqYouVqPZMfSf9XL8Hg7
iHY267dVcJGbh5Y0TNMosQniaHGG4dD0xPfeiZnfTLCfsImZGBQx7EhGEiCVzsoY8UxArq5Ayjpy
b6+GHUucH/9migvPyNQMy4Su89uVTEHt+D/TvdQDA7UiLj6jaU70KE1wa2gPcXNQGr/ND1pETF1T
i+GCcjHWJtGUEK/teC0BGf4hO0LU9UQtZq/Q8dumcWe90NdNpKaqhBqcBBiFTE/tiUctkDwI/bmm
t5wUO7kP76ixqJ3jf2uXj9OoWCdTkuDdgnmFRvTJKIrL0CkHY+gOax/GRLaxV2v8zR5XhcjqVs8M
0HxAgEw9aT4GR4L0ZXVYgk0rjBOhyzOGhX3fLBg5kNxa8OPpxZqOtz2diFu+kTxEecoIM0lyh/gQ
JZdIfh4pNnPKBAcNqtKlic7Qpw9PxXCvLMc4e7m9CiKQeJavVC5ReBpWyY1AEy4HYnZX57EtWxRJ
JrUUDheUXtP1ohAk1xjPEnRXrA8LpflDmeAwQZGSdmmlBa1beZDU360sspdRJnyYChkOEixQy6uh
WEBdcXrU0V8ZVu5sOqvs5wali0l9Gg4VliiuxEVHYye4XyvRi/DMs4KJkQDsPWK/bVDyveFzJCXI
kOFk6WVEh5YeLDloYnK3eLbwFpBcDQf30m8gz/eb+/L6FzQKKnpFdQ1d4aKGiYzfj6awirIi6SPU
ncx789uyfEg+33bwXa/YGGCJ1+bsa0et15YCB9JsHLPG74UPGGK/bWLXJzYmuCShb4x8GAb29GQ+
DtnRzO7iqbCb9rEwD//OEgcIeJNVImXGbkXCxTTOYbHalYhpa+tSSgqRXe2632ZVbGM3GzfX46yj
LQb4pp2b0rX0j2X4oRZ+3l7R3s36NwfggCEeY7mT40lCoae/FJAmDpHO2TkUBMDU7qRf9QdKkImF
6B8pymZhHE6MYRdbGDnF3DHenbUxkMyPEfq0DVANQI2S6pnaP9w35jjEmPrJSKa1Z0SSmG4CU3r8
JIOFKTqJX8T71SlCGy+VtnAkxbMpz+fwQ9GTpABZBCC3bewINZGye1hr6grI4ufGbv7RrFXMVqlB
yAvfr7hjejDlYcWnSxlzgk+hBbWZf3Rq6ZapSyWSZVajE+zMC0HpkfvQineZik8fWEeMqJ2o6zUR
4XzjVm6N5WqWOL06bTgu63OKbh01Cc+9Efua+kSEBMOLW1vK4cmURFYZpsgsGD2d5CZe/Fh/Z5oa
1kk9aF8o6lrCT94idBPonTD3iZZicQUmnNbpVx4mlzoXiXOGgJO3UsLGSpgIQtOlOR65tOosrbHX
qutjPyl201NnNBHgb9SGG1Nrglq4qAOPlyU9ycmdBDU5Jcw+xLC+9niwn19vfzFqBzlE0TC2szTT
gKQgEW0NM2KR+T3WiDax/VVZmiKBPxJc9pyROmnzpJ0YWcno6u1rDeZdy2uLwITWzBy1BPrvFeCB
y+/mONhSTWiBI1+XQAtRQiy4B3lOAfIcKbCCys1im2pn2fePd3scWvWFtgzKXOKc1iDvtIbOnOf+
muv2okne7c9FmOLfWwujU4QUUjpuJkDaSXfW6q5P7ifRv21m3yv+WZHKpTZlKGu93qLsOFV3uXpf
ll5OUUBQJrjkxizSfOhDtCeGoAUrv0WaM1JcansNb1tH+OORNeyHbDZR+laDEQf0fIiO2kn8n6aP
dz+MKVu6AY450eBV/ZJw7q14wVGpjI9KikefZYZ+BNVWsAuvGyvsV2zgQcMkZCNjcts1r8W34S4H
0QnGEfIcpKaMADR6pN73d08PU4ckIx5zLdHgsjY1KfswKvH4HhVBXN+rmVskH+Y+s+OKcLldjNhY
Yv6yWVo/V2s5NxoujMOpmL/g8SVZ78LCNyJooMYEIO0638YYt4/JZA16JBo4oKT5OMxmkA9KZFfT
8PIXcbSxwwGfGZVGmqywk/aqJwqWr4+W3YTUGw+1HA7wkg6K6+BIAqsFiAaST2Xj6wbxefbvWpul
cCBXlKYaG6A9dtvXFRLaeBy4LCCgxcS70xdgQzM8Jjfd/2SaIoJLlc73OH1V5d38H1e9VO10JYF7
MKKV0geN+LU9V4HgmLFdHKHJjGnBRHLmL//qA/JEz6JZ1Jog4HgUi59Z7Qjrc9ESlTrma3+kTJuV
cUCookwfguVHdvX0MHafEu27lrlqRlFJEz7Cy7yDGiGLSg2H4sK6SNF4W2gvQkmk1EQQ8zPA3WJA
zKGGEbCbqMspRMkx/yhlh7Xx5fJw+9NQ+8YBhjqPg6JkkI8cqh/T7EgKJi3PM1XgZAB36+uwX7GB
pUJYtVmDKpe7Ki91+EGiyBaoVXAIoadStRQh6ortiDHzz/XwXMpBZRJ5OQHj/HhvDQXPZS7YQRh1
ttFBxxciNk9Tf25xDb/9WWTKFgcUgzEsSMnxnMcujc1d4eWfMTrn6s6AmzH+Ay11Bzogx9FDwvQL
L7dMlSADKQjTjKPOr/07ummZiqUxDQg+kxHzvpXEFZlMfpF82RsfmUCl/Gg5GDNCR1ziFj2xAftf
9N0iF89tWJiZbALzMWkkz6h/ni3tvOREKrC/y+9WuIuWtGBG1qhnPFYg38h9SMbZS92483QdEHu3
P+k+dLzb4pKAGH05olZiwLhsnkq1t8N1tkdpJNJ2akVcPMurVaft0KAGKp7E5TSVpTuZv4bQrgWq
FkV6BRfVeVkuBeoe7Jqqn/oPLI9CB96H/3SLlV8tlxKAIy2y1W9wRECrn5YZiMDOK0cbhgPTNcDC
YJd2mOCVO3FDx6K2dP/VYuP9XGKgwKISj1inWv4oY9TdnpL8cZ5/5upo99LVlPyq+dj1h2j8+Rcu
gxYPQ1MtTMyIHAgkWW22TY+LeTZcwvi51x2BWtyuV76b4Ks3itqqzcKovPQEwirJqzIpfjeP7u2F
7Ebzxgp3E4pWQa9UFXEmz/cgsSqGL3l1Hilegv0PtTHDgUYYJ+gLkgAa6uIwamHBsZz0pbqsHt6X
yClj0hyHHpB2DWtD7CXcI1bfwG1FetDR3K28dZVTlS/2rf84QnExkiRVN6DXy7l+go6EqWY9wnIf
umOV+0NveHIYHoWxOyT1kxoOtmQURHqwZ1UVGU0SQF/+oxVVE8Q+K/sGNWAxECGYLV7F/osAKvdF
C+QysUMruO0pu5u6tciBitFMFUYScJSH18VT0QXRn1/ZQ2h/jUgtVGp13J5qeSYimQOchOnJEu7b
xhOlT0p1kOunVXsyFOoIYH+P/4bbtXFA0pnD0I2sTCRrIIV8jqXXdpKdxLhWxfH2Nu6F9dYSW/kG
KMEoFC+yiIu0uniRhoQLxM7+bRO7BaKNDb7jVAcNx39ebozYHn3WpIkTwNeREzmsRJT41Fg/sSi+
+3QSOrHOBHZ7Gb4txks5uyLV9rNb7GD3dFOB8LdovS16s3FLGEYqCN1RrF/v66i0I6Wxu0m5CwUZ
b69p5WRLdp8pcaAb02k114rIEv7Lrr7/AC5NEHprHrR8wQ3+s+SzE24GEyx6UE/pAR1yPlXY3r2R
bhfMNn2zYHVOqkHKEG/sE3ZBeMTjyxoM7vhJx/Ta7M3BdJDvjCNTwQof9I5YL1vOnyHxvlwu3PMs
GsU4TXE1VOb7wWpfJV0jIIUywUW50SS1ZSaY1yoKyU+E6KyZMRULlA0ustUxUfMxi3GNOo0Y7C6h
gi04yYU9hLROG4A/ySWibx+73jeOi/BeTPV+Aqetm+DSPtmzH90lv1hynvpZIH0VnrMAA3mZv7iF
G3vUhWuvmVMFb5woWYppWjJ/pV/6WQuVAfft0ZfQbjiDpniFAhxai73OZVSBwrHydPgOKZLGDvE/
PebdMnfIz7lqTqlZSyAfDT8mhyaI3dFJcPGBnEjkU12c/+U8ejfHHfJaunaz2uIRrYeAJAgDvQrZ
5vfqsxEoXnafUjflPX3l3zaWedomHlursywTTTlIcRlFwBCkvv6B1YcqSFicZk+CbqV8152T79YH
Cgx28+vtV+XAIElnZQQlOm5dkHzCfPh1hk7Ml8EF9hx+uDlxV9nH8/et5WJfSbKwKtcZR70wuX2q
2ZE+XJqqJEg5/gukvtvhAKBOhyFsTYTK+jg5jGm6ctqDeUHDfVD5ETn1sY8F7+Y4LMgSS6yaCEdI
kR+E+lOzvt4OfbYttwKAi/zRWLLcEnEMovbqQTHLyXXdNcEyJqsmgWu7X0gSVU1TdNBQ8py33Tw0
4/jWtCNdyvWy1FeN4n4mTPBZhCnrsa4l8PcY7eAt3pk6jLlS5ZT9KH5fCJ86RHXfh5Y1Sa7yqAbt
sfR1PPwczUf9FUwIJ5M61fb6opEw/7Nx/PSKMdZl3M+s0Q0d5xCgxwwqJMYyp/isBekBehd3jbem
xFm6m15ujHJQFautEoNsBsjYXvr8XlfvrO6D3j9mlErQ3lj4b8vjQGqa2jWtBGxnehTvWrc+oiXa
1Qx7RV99maJtGSNreEmZbDyHJujtT73IpdgDdlsBtnvMgVXYlQYkcdAC2vv6SXqNwFQQutJDcpGP
bAww9aZz6qBrkkCt3fCTFBTpFQVMCG8/awPQklKKvWmh3yGvnmoonknnofs8UrSg+2HxboUDEag7
zrkEggfXMEdP6UevVoQgqcihjJ1ZZXzJdzscmJiZWOdWj9W0s3JO8sxvjVelbu2p6WxL1Xp7kOof
GTL8cKAuEMRG8pQdSqM3et3hsMnMyUvRCdoZjlJFuFNSudIuIr8vkqfsKIy6EfFCDz6hx/o4PzZO
EUANzRP95SLb0D4Dq/FtiP4vePPPtr4F0MZJ9NYo40gCRsdHsGcdWJuK+kMC0U/h589/wWi8/YY8
XUeodbmWs+7hNn1O1WNkxbYY/6jFQ7T80Nr7WiVmRakPx0V/YULybIwA2fhuSnixfprdnUhMEOym
t5tPxgV3bRggIKuwgXLAKjk6QpohCpVuEWHG03bklSYb4NdGYbufDw0I7EVz+aCq9V+8lG6i7K3a
v3GHUV/mNIQYFWa5js10FGYv04lbzt7U8G9ewCGG2S5dHlfwArRwnoRP83l0Fr98UA/G8bZz7x8z
777NQQbG4o0FjQeoYhT5gzgpHvQGbG2AsPqUQcOV4jbbT9/eXYHn26gaWR9zcBa50mPvsmfLykFh
73l2Frd3Ep+62rB9+iO92pjjapWmKbbGYDE2Jv3YV8dkdrOmtNEi0k2RLZVEhrVfcNiY464z8Til
8migN6BLpmDtn4dYd7q1ewiV+0QZLm13n/bfUuVzEWc1kS/sp/sb21zCUOViauYsvatVL7sDd4uT
XZcfOYhdbOOE3kvPcqn7FAHFPD/HlE/z1AkA/cTCWzc07CQ5IfyTiGlesSfOhlAE7z/Olf4iZ3cC
WsCU59shQJlgCLmJ52qexSxhfOeZFEihOy/Xdnq6bYIAWb7bKyrnHvw6mG3KFPlFHufMjuYPifA6
rAOxGMoSBxwCZjJDTHazyvJFS3xd+gWBl4I6hPc/PBiyDai4ogmBbelmy2ZrMuu2RRQXQuoIqXE3
lBnRA7APTO8muK+SmkMnRwwoOuvDqHm1JdiJcaylz0ZCge2+A7ybYj9ls5pKKJZWkA08HOJBFOwy
wSLYArR2P1fHyl0OYeuoXwU8Rt32Ccoq96WGdDD6FBQbbotHyihswKHaS47W58TyKDscwmPgrc3B
4YTqcWvgdnk1of4kU5RZhEPwLNLi1IDULOtRWIGyr1K9lpZ3e7d2u13wUvL/XY4nka7nWouzhW2X
27zI6CxPoDEFAUC83B8xyB0Yx+QTXVElNs/iAD2yGiseKuhOQizGluThtQzDJ6OaXGJ17O/8eU69
r44D78wye1GEyoW7aDa70cZohI6gsWtjFAWcOBRF5v5uoilPV2QTRzwvdmKU5moUMvKL3q8vq9uc
8tLWf4Ar3l7c2ant+NA6ZRCKhM/votPGLHOjTaStWQp5shUXoVmObV/1JK22dYq2ZtcXN0bYN90Y
sUxRa01hZkYulXond0RA7Vf1sDmWJWso3vE3kE6Iu0XWcdKOfnSInexj6GLSBbcCXLBc8zPyGLc7
TwfTEUg5i/1TfmObc8g0V7XVUEyk62IcO+FS363W8LHqxwAVXDeL+k+qYv1SujwQ2m9Zk79qbZqC
CaA/zE38Sngtg44/vBalJEWTFclSebL6au2UMlxxd0DZur0YfhNoD8o5f8wgPsBa3zI3D8QzPAqU
LH8Fn++2ecTphraQxhp3ilX4Nufl535BD0FZE+pvu/G/scLlj6Vmrd1SjBLInO6a9AwJ3YZSUtpP
Gjc2uE8qlWUmxiqyKFZeWl2Ulz6GfgGmwTqgegb34++fD8az1od4PVFqNh3Wd+CxUWM773/FRe0L
8Y/brrEfg++GuECX+7QSqxHTbo2O/g5pCNAB/xdj0CrSD0OSIWKNSeTfw9wQk6IcIfWO5BOPQei3
FLxs+tFS2QH7M3/4+MYMd0xrA/opigZbBnoN29TtutdBffixjfxs+vUXm7YxxZ3U6HYQSk3Ca2HV
2dq02AlU7G5b2C9lvJvgKUJaGXW+csE5M/thoHrlPUoZR+WjEPSBath/FaMba1z0qJ3Z1Dlr4RjV
hyJ5CUFBKP3NibIxwQVPPZezNWDnXKjTJMWD0Tjl6JWz/y/3jTufF7hwk3a4hrAhHtUBH+gbh9xw
QYJ4/gumKXXj2Tz7Rw5fn6N1YsM1dqx8bzRQhjnWUNgdaClXiseacHCe9WNYFEGPV6RuknSp9ROm
6Gqw88nSy0JKAu+eF5uPxeBpczKL+RC1VYxdFE9Mras9sD5HoNzh9tfaX5EKxnbJsHSZV4oum1o2
8hg+kU1fodWVG7UbNse0ONCSAZQpbkUaBrtiNQcIqXgISIJ5vsRSsOq+ED7cXhP7Q3/C0Pua2A/Z
bt1YzEk04R0qq19NcKejFt939qASPZS7553yboZDO2uuw9pa0NQS11dEVCs+GxPxdaiVcCinim1s
afqA4y5Fx13hh3pri+A3MxIiPSHWwpeaVjFpGmOBGyzy4upC+BQ21cMMau6/A9V/No0ndo3leNCt
FYYmR3qjGhs/mRcmntIGOgTa/NuesP9U8v6NeI5Xcx00s9MQsI2HR+yH7C45rIfoyoiXdD85Mh2O
zI9cUnOEQekNF+TpXhcQMLRyguiNLyUYGrugP2ue8JUxjoceucrdt4zNKrkMoumHqZZqcI6Xl/6o
nFG+w4aqoCGiDinm0reWxV0XEnnM2oq98OrFuY6+q+ldNpZOMjqK/GlJvtz+eLt50WZVHF4oUWlN
eYVsAiNeYo+5q5WsA1Lr4ZCiVPJcrHVsHFgfZl92UBA8Yi7KL5zM0R+bCr0VRgACAFdwqQL8Pr6/
BwKHHtA6k6JCgWfKb8+y42EAQa98oMyQEcBByDRFddHLyMrVj6yLPvJkSKhesqN4L/oR+L/KZ+1p
Og1nisWNgC5+1FABj7piTIgARfpeieesc5f8YzgRdw7iTOH786vVKNc+BkCKGU6sF13wO9GO0Iht
fLztjNQ+8gSvkYI516mHq6SJzWRoGlDjMmUO0PL60bVzV+iEQgMSTXN/lbv/4yj8FGKTV3mxKmjC
TuqXsvxYTa2trE5t/FWP5nu4qRyIgOES62ODB2t6yUO/rNxKueSgN8MEHbGXBDryPK+iAFr6jN14
Ssuuj4WXQgxkfhj8xUcvE/nUReCIyuFIp4+NlKC/2IXsdR19SVLCB/cfoDY7x6GIWPV6OfVIbKpU
PnVGCQ52S72oxbdlNJypAmvtkjfOUJqH2YAazu3NfBOLv4HJPLtrr6dWZOXIgLUx/5LkiR3rxUHr
+1MrTE4exj/Xqv2utNn9mCE5bgx7aEG3VRhHJRa/huKSODnUHLIafRlxedEK4bsaW7odTqPd6j26
vsD4aOW+OKWObtYBOnzwsYzZKRKxtIU8/pCIsVdK2afWEA59tXqK0S72aGh4TREOWkXJshPAybfm
YJxU0pBCsIpSj+pff/jfHkj3q0fvX5Xvz0mGepqWipHqJN01bUenyNXvloiuxtK01enVmjUIlkzP
o5g+WhiCUNr5aKbxodEKIl6I5Izv4ZlSDIhDtRJZoPRrXR6M0AtrwosoeOP7dmbNajF0hWOi/AzO
8V8x5qxit/w0Qm/2k25LDqOptD70qY0q5G0H/i/37H8Ajq+vtnlbNCXe1t319U30KIiuETIz4wTy
2YBqH6X2kkO5dNGKahZw7ObFlwiMkaB8asfj7RURRx/PPLsYvVBEKabs2+ShlB+M5TiNp6agTiQC
RXm+WVkrc61hrV3CwQzmIxpvRQwETeASjU/x80ql7tTOcShnLdIg1wlA2yzOJnps00PVerc3jow5
LikStaJN8YTALr39BWcsBllqL7rOJ7Yq8SB9oZiziLNB47IjLU2aRGWHnmzddeGPMny5vSJi0/6o
IRl6NsWs5FLm4NJXwpdCBTZaIpEjUBvHU8yuWifluByyN4rZZ9Qp2cf2E158AtnXkOQl9xRpBWmR
eefmkt2NiTGUDbyPMcND/9pTITkS2aPDWO3wIPJT+SISzSREXPHEsuYUFZbAUrDKMB3MMdj9UD8k
INs0SuohcN8vcEyDcwRnAF/8LZtVj6oFcIjky1tq9Gjp5B2R1cH+OLjRHGOAcMMA9QNX8VOsVBHz
At/s/9QyfHDlerVXQJdKPOTO+OW2K+7edTbmuA82i2KrFjqQz9KPIdibBc/Qgqz/UoJ0Xm0mota4
37yyMcdVAYupK5uY7eCMcQ68Xh2grnIqX2aPqasMZ52Ajl3f2JjjcF2RQkupJZgzmoPUHaD9ZuvK
S5RQud6uY2zssIDfuH0mpktb9ui9ZPULRhbXPBdOCc1hyWnt6t5yJeKz7d5wNgbZwjcGuzwzI63F
DSfKDkgeVdl02siprPskldzbHkLtIYfwcVZ2whgjj20KE/qvz0lUOlMcXdNuISxRvsjhvK5D/L2O
cLVXmkME7sUYE6wdrk6DjsK0P1I6c/tDG5tN5GA+n0JMlLIBqlDLPirTy1hn52hYbKNYg17QL9bc
2eIgHqZauIcUBFRTrfu5L200GN6bJob+UigJh6m9hFT9lfppfzCRyhU6UTH4hwqVHsgOVHN8IGl1
zRwpGNHngGu6DEaxEP/7EFH1HOKLGxwEhVqzQO4Md4dwceTat6ZLKXiz8OO2X+0egu+7z/ORDlao
9NA9R86Fyu/YzhexTR0lpKbkiNDkaUmXvmkyK0aaHKrzcZKXu36gnsv3c9XNUthv2ESjYChGorWA
GYbZKjorRM3p/BHDKXWQYnaeQtHdHG9jj4OboYGu7lzgff5t7puN2lqOfI8RHEc/0x0c+8+rG3Mc
2AzK2OiQE0R19lQfVW89lIfoA6NkoUdQKdfjwCYsDEmcMO8LwG5cfcVFGYf43ET+LKYE2hAQanBo
E6UhRIBqdFJ05Z1aemnzaTCeB7As6dTADYuXG0e6weEMiMUjwWDlKDVgj9OgEnWigA1MLYd/eeDx
jDaG0vfyIqLHh41MylnslP+PtCvbcRvXtl8kQANFSa8aLNtVrnlI8iIklUTzPOvr72L1OSkVrWPe
7kajkYcA2Sa1uee9Vj86hlY+j4X2cPn9vv/sC8fid95kfTRNuCBEQyMwc2KM3aT6U6sXNsrB+9Ak
nRPQ5SYOQOqaS8cE0xS0b45xnXp6YB0NaXIibXGzergr6ODJsemOY+kVuexKRNktcfzSSdVpGTLq
YHvkgHXv+z5BewDrqrZRlJGfz8FRieBoKwAUgVojlH6p1vyYdN8SQ7pKEv2xMJW7VJ735gAayrzO
bXXA9glGzlPFKZbqYUoQeXRp76r0RW7KzC7z4dqcZk8PlV2gNQ4GG9Hazzzsy1wrmIdWwu5OC1u7
rqxnGrW+Fi4eFuIWEP5FJ1WpOrvQy+duyrAaqh3bHlCM8MupaWl2NelXvUG/WGXaePPcv2EfmbhG
ZIisA4uhzr8LMTFPL2M1nO/ahGULXIgCOvDfCBIgMD/ZDsp7p/DHIhh/37bjH+I4bzGORI9CFkGq
ybFRnbS6j63dZVXb3h8iHzK4KLWMEZFbMdIKBjyeHuFzyZ32YJ1wf2CtS93+h5zbQiqm/2HXP8Ry
0WosRYtkSCgqyb7pvyMa3FCk0ix3klxRDWLb9H0I45zI2KWhKecQNhtOpR8ScsLgxyTqgv6PCPxD
DOc7aD9mpIqx/afe96bDmlCg4vtRYFYid7B2jGxalKCJFIRzH4Ok/gdQuZhvJHJKdQ+TqP9IQf5k
TSanIIW0NJQ2GNHERiOm8VqwDJqH9jkFLRnLPIdTWggRGgWRBQ9+1WIPXsoybDFoOj3GxexGSyPw
UcwznD/lj2NxOqEocyjROWWeozsoV90+umF1HGG4uW0yPuRwStGEnYXlfXioafzVGIm3aOa3wHip
pBTz1rU7N99n+ZehfIsMbQHLL6gHDWUQfMMtrkrCVjb+k/manJ5khiGFZYIfwbBs69mhR8zDAXJb
fwi9+MTAlSZPdxakirq3IK9iU4KKwJi9Tx5eunEuAAFq2jCNE9Lv5KA6gAiG2jjxt67Fimx4kDFU
Jh1ZL8I6RL7xVbmLb0UbAduDpatr4OKStJrS2TAQTKrfrFuGQrAcMjdwDZQA6HWPZfL4a7oTFm62
H+nH5XMxijUXwWwazCx8023sMWGJvfanwAl28hfNUbG2aCW2aJhOIJSfQMQybSePeo3LVntfnfpH
KencThbNuW2L+WPyeCrcSSrr3JiQwZr5TzzVMdcQmYgA/UXmm1McUgHTJ2a43VoKn/88dKNT9l8i
RDOXTZ3gMO+Nn1WuoVRZb6gaapN6c0wtp7aOQvKd7cj4z33xdJ/gNs4nUrOa0HwXpJkdS7u4OubA
cTC8y4cROXa+H5zAFhR1g+IdGwSW/cFlbPZJAxyrJLP/2kdva09UZBPcId8fHvWwr9qAQZBLpl/R
zJYSMC1KotRzuwX4EbacdYcbxejNEIVrhi/ZniwPi7isZ7IXGnDBJ+PbwagaGmNsIuZ/l+QoP9CN
A1DK5Jh2hRY0c+zG3XInesDbFZs/msJ3h6u+UuN6QSIaluZRHyfX1GAwpMyLTWSiS+y3IRGojOjb
sb9f6T9Rhli2WopatnqfWr8JCofSw2WtFDzls9YwkIKSJUEkBm4Lp7fm60od7ShN3aGeni6LEp2G
txpBPoFzDqapsY5hfN+Zkm3UouhIdB7OozRKoFQVGxosZ6dM/Xyq7HreLVb6LzMPvgmrykEGslLY
wOrLDGQJFloaXu3q/uSVrnQQvi8W1Z076z/qxzdjF63JpKiH1jNwkPAqc4e9fDc5kp/vkl//UJqp
Iq0yiAVk/c+aN6a5mksyHHN0bb2v10tgzV4aW/Gyo+SKMvltzfiQxjnkIh6GNFUGQOjAOuZpvKsm
bUfzURB1bRuO/4oxZDZEtnpOgJeOO6uFO+mmGzN8TSvd6bSnboZXIQJR280hkEL+dYFABPksK2zr
dlFnJssN7hkJuGTYUmsvR7a5Wv2KfrVXvUglt1XkQyb7+9X5iNloHcbFWGJAG5ttPZkuseeScR0C
BE8YvYnkcSmjVgyFKakoN1o0P/Vzu6/GyNPkYqfFLfAfxvHYkdwNNex4JY9SPnmmkvuXbcr/SPE+
zsxlDWTq5jFuUK9TzRs0B5TqCXuMkX40JUdvqI25ATsKnbF7jiW3igVNx/cd8fNH+SGdM9BNaMUS
6BIwe51Gdwqtd3mGjG+u3WGoXD2s7awH1HK5vPaddq0uCsrr5n1rBXvV6B7l2LgrI4x8RqNTl1Zq
j3S61VGoodauBQfDoIFheuy9ti+8Mio8wc1tV+o+fjuXgsyBGVVKBND9sYkdbZKvoqL1i6l1FWoe
ex0TVjnGhYiV3aX4bdg2+yL4AduJ2McP4PxBAADxOo7w6YhfXrEeKmMQMZ/GN1hQYPMI4wamCpc+
FmfT5mAqlpFNpEIeUHXLEzlg6sep3epFccBw7ReF4EVetmvGGYgnwIeoGUJik+3a8Unu/Fz+cfkW
t/3dn0t8D8tWb74sUJREdwqVlI6A3MLtVc1RiGy30+/LggS39144XwkasmEqcxnqgh6qW8iYfi1F
5Dyix/xeo1rJSGBM4ilDDDkAIJ0BHdMJlDKdByiDq9idOtcQlKtFt8dZMGWMc2Ms4cTpcz/c6uqt
SfbLcH/55s6FWCrQYlTV1Amx1PfBo9WpmigLFCmoNcAc+VpU2Un9mLXPYSxybxsJxmdBnILLaM3K
FhZD30eug2PxiDZa/cYmobMjEHldC8CMQidwrhdMKOBwiK6Yhs4vd2OkLi2aKSKAO6FHfY+SM+pR
OcZC82vJbyNAUouYCzcmtT6LZBe+ulA1I2PQT1izlY+zV+z0WyQcduIabPaC4c+lt5q/eB2WfP/J
h0RXBqT0qg5yj89ygYWaR3OtauAry0+WavlGGu+1kdiqcPdlW2c+RHFubexilPEXRXPlxdoDaPbY
F5rTT7MzZqKe97mRwm2Cb0OjBB9R4/dT54SYWp5aIDUCyuPojZKvpQI/ua2ZKxlcZIL5zHGuQ4vx
iHQHMDDfzc+JS+4sYMwdGEJvU6JxYyvCwbpzF/P5bNwXixSpnjMFcnVbRxgLDnQnvDfdwZF32vfs
KKosbX611TG5r7ZIktVNLRD1q3q0m8rOwq9yWtq1CLtcJIcLO7o5NBuSQhHnZd93BJOqV1p0rMyX
y/ou0gz2M1bvbDDzcQ5HosE6xoufYUs5+Pr3JRimoeExGdQ0Nf770AgE5Bqo3EezBQBU52VzjUh5
2l8Ws+FYLHUth/swBGUXueoIayJPLsagvWgX+gOqrJLf+JkvAqo8TzQ+i+O+j9JJTaMXwAhpJ7ed
fTPYNd1OGZ1WRCqy0a7+LIn7RGE21rGcAsObtasrYHDmzuLroAoTm90tbcA4GHa3dRWogDxxdN52
kqQCrBw9ZF/DcFE6OLWIPHrzPCZcJLBFIUZ//5ArlaOaRqqScVIEJ7aLsuw7VHbCJ7pjyJeXlWLr
PGtRnE4MBIZBpiFxaWrrQP+nPaoFokF/kRBOE9SoyqUcbFBu80UrD+ZwZWmvl4+BzfmzuBYgrBbD
VgEsNQINLntGvRdfJmxhwMvlJMuJ0yR6aCfR8sVoMI+eAdQXCC/zJLtyNt+DqujbZEbXSizdWjWm
3PPSD+i0H/X8dWmID4SeU6BH+0ot3aInDlHxUki0M0kIvnDdmwEQYJbBHnPvnt6Cyq1YUJYyCEaX
wgOVfrfm9BCBpiwMJUcdmsCu1cgtrXo/xBlgZtq3GU88HApMjiteXY27wWzulKgs7CaMrlVzuK6D
wJ8oIOkH8piqGAmiWMEopO+mrjsjkJmKJkvsaX4N0+InkkzbVFSwf4832qI/hlRB0y16U+XYrWsJ
nb6uv5LG0ZFgu5opvG7D9msiS1ck/T5b5GmS0WOIQOYBN2sW9FCX7Y8o/Yn5NretX4eJINQdjyVt
XLkzMPRf/bTaHzXJHFmKnL76UiUAdGxrh5ihl42APgQSjNSiP48thCpQnGSR7WYyXjJDsZVa8aQY
cOZkcBo6/9SMyI+l0lWzXwGd9xirsVHgcZQpsDVyjBRsZOndcirDxJmR/iXNtCvC4RgPYELCtGJZ
oZwwfg1mfPgq2eV19hJNxV42+lMXYRdHz44MJqBq2n1SnoCv6QImbN8tvZ0Z4/OkNDvdSjzJAgAf
qmNWYx5TEl7raWubXXIl0fFmoKlr1fptXs/XbBmW6sNDg1+JEeUHrcp3pnoXY/mzN8xj15avWdIc
507/0WVvpmTO9mgY14mJXETpn604qm1JlQ+0B1DkmHotzZ6r2LIbgm4zQXN2URzValypfJ0BbEOz
8pECEFAtoMqUZF+Wsrs3pOYolcthTn5FlW4T9Wc9LYcGKiMvokbulotdPSo+r8JgORZERvN9qzrI
rqLlh9m4cSqK2bc8xVoMVyYClZA8RAZWLGLrsZy+6ljb1qRDYO1VEanflpWwZKIAVRUOFxO9n505
leSw11SwyrTKsRh+tenfnwtFyLsSwLkiPZZp0I6Lhliriu3pGrA0O/lr+QXMQmhg0h+Wm4pM31Z4
txbJbnflLdSqDMiAOhs2CJd3+Os5uVIfO4818aJ7SXcAxiSwtqJr5HMsuU6XtNA1pKiBX7j1SXJa
1wTIN9i7sn3ly4Y9iMBdRTI5A6/GhtaGuo6p7/5aK46x8NOdF/LYpzOoYlKqwPlyYVgMkuQ4T7O/
GIe6uwT9FDa0lewTu/Lpg+AKt3ziWho77uqrlZ1ZN8AcY8FYczB27Sk/xT5BaXR56fxw12A/WFRg
3phuwQlBZ68TwM/IMj+/FTVhHg66xj5bcxhPsVdLe0COHhn9fParCkUB5+YZV/K4hGfsu3xoQoZm
AnQ9jPLsGOiP8fC2OPHXBA3m6FS8Xb7WLYO1PiH3DQ09IspIAGeZtIeJfNPKuzzFjuTLv5PCfTsC
9F8M1RhoghW/smSnhm966S+KIF/cvj0DuZvOzBVfMRmXKYtpClsFig5vjIOdRog7jLJ9+TAb4wdM
Kz7kcI85TKNptnIMAmi9XRzqmwjT7OlzfFIP0zF+Mr9kwBE2HyyRcmy+Z1UBrjbCaFRNOFMsNwul
0YxsJFCG2isrA+FMCgjsZLwhZbrTk+RrkwK7YQzvJ70Cn3L7NBvN96YvnWUWDdiKfgxntoNQIjQA
1JgLhg1nljpXsf5+CxrXvDovZ6ZBn5yOJR1RzAh0W53TvTLN+7oQEaJu+dK1GO5r6uUEwIERdTZi
IFRhNdd0AsrT8q0JGpHmsPf7uZb8+UicSQ4a0gNwG7IC6TpAsAUJ7XibJY5B7bJzowyogHuq73Mz
di8rLTvFBcn8HMlA5bmZVTiDuL7pQeydKNgcoDGDl+27VyEZm0A9eCA9a6FqRDqK9abgho2xBnUn
cKnsqs4PRAzL1DWMs/JVNVQAwp7kSF/k+b5ND5iOt6n6kpCnIH0K+pdh9C9f4KahVD/ksROv3M+4
kESuZCTnHRb5xr2sPKbdYyEdLkvZGK5iGvIhhnvkcYeiBx06iHHDB/pS7IYrxQb8tGM4+n13Ndjm
7SsF5sdV+1oRO/5xWbzokNyrTk3EelGAtYax2Un01Md+0HlhL0ihN4Y+2CHBSI3dVSDc8bXDuNH0
RmdBpfWIFbi9dfOOCXj9/wBxYO7rXEs+JLEHufpq2VJOkTLneHBQjyOoiDubFZn1BhCEjG9+tEWG
cds7rA7HeVQ0Vawg0BCnxBiaudV2uYcmvwP2vlvMNN+haYQltfpK1JLYtGKagoosMUwZif3ng0p5
XAd1gpW+utPseHb6EuReRHbyZFd1o8CYbMwh4gN+SOOtidWrWVNQEOQ0rnmv3vTe4kao34f3kpM9
Su8TpTWCFvCa2ekuuMl31kEEurxZ81n/Bi4HwgzFnFhNBW8PQFXWA+zs1q0PiAWFrYPty0VP/r1b
QXkUuEyOpkaieJR6eKfLPgHKmAT0pcJJdIFV23yAgLolKlF1Q+ZRpeZUzaNOwmdsmj0pJsfIXDo4
A4ZrLj/093/o7GHg7YGI0EJLgt/TtAx97BUTR5qPDCA7AjOncq+gHaIizvRCe7oCGIPPuIikO8aS
aBz0r0i3d6NoR3/TU6x+CGdX0zptaQGIWreUb5v5dhQtKm/H8CsBnEUNqqFZsJrGxhvUI9OU4ary
FAxUsPcfCaCtNjVlJYwzoEahAnknRgA/ABXH/BKGeIzQfrOxrUzwCTdVZSWK/ZSVaesGOa3NGU2K
hni0c9XZLqV9WQgOtNk1s3R0IYHiChhmixMzKbSgHZtVKH/P/uywdjsrFzf7+bZ5BabwzxowUIh2
BS3W7c+2ksuFZQbw782KUecyOlukQm7uU7DXqjt1H+4UgdvdvMuVMM56ykM+As8DDokWN2lT2L30
FqOxZIk6+4JTIaX8/NEqWaZd0rAED3W01jEkywkA4IrOVmHn5bXC/pBOJboLvaCdvJkc/Tmizk8W
TXGtRKmCooeVf9UGJzK+xrLgm20ww8EtrGRw3rZppbHPE/JXQQCT4W7lmv5wCI+p0+/ku+jGtEMn
x2I9w2xVRZq66etX0jnHGyaTLikdNGYCvkmGYoS+T0Avy1rZyT5/pJbACwo/Jme62i6pKyXH0whO
o2fspn0A+rbJY9s2oZB2T/AQdZmzY92MCVZwomKXwpYd2dO//DWpNbyG/rgDhFLIuP588ebDpoFe
XStn0qwB4y/SAJVVun5vBUBji6N/YspWIjgbg428/7z1SQ3tPPVLPdoBEMemnUgSe8hnbm8libMq
amhMaVdBRxJsSWloE/W79oBtBYEuXrYnYIXknrkaUGPpIYZmnqo/yWZoazlIlibBxQkeNV9u7rMg
kMMWGqhIuwh0WEHjLoMwohVJ4SKtpV6IVTQ4DXMAzBj3p8StXt/+wkRncHkikYL7e395K99WtJEm
tSEk1lgjA/3iZDmy9hz04b+8P85kNEv6HzloL8jpjxCLkiJWhs0mMgBCdfRAEdOB/umzLmDORZly
8GW6yi09UseQbcOw0UJCfRswckhLAuH1bSdY6OlpsqpQdPc4/SNANUSTEvW2zkBYAH7OqnkFq4UC
MM9pN+R3mA2fRHWUzW/2IZPfx7fGIp1JhLZSGOi7Wg0i2xpMf5xnZxqyw+XwdTPMohYmT3AOFbDO
n++0Tyai95MBWYys9nHID0Pqdo09WS+XBW1nGStJnMHou8po2hqSLOOnjE5daLyqCgpqtWWXhn4o
5Yd4Vq9TOb9b+kqQDGwaq5Vs7isaeohKlISaTVjemfVNVt0TitbhTqlVex4tG4MWgvewMX8MDw5M
FaY3jNaRczLSolpSS9CnSHpH+6KisFn+sh6WBxMEUbv6jlxlv4yny1e8WZlaiWR6tXrr6jKHbQMa
SZeg+WkssS3lh666UYr9UN2U6GZeFrdpzFbiONUpQ62KCxVNC6s4KVrshK3kjLMoNNiMRQzLwB4+
OiNY2ft8qFqu625YYJj12yBy9F3rk7vSAnK/DHLVcJc/imaItoORlUT1s8ShIuMQUYwMkG/LLt5n
t9UrePXQH3FYwUHIkLb5AlfiOMvZBzXFTjMSVUwoS/Kbkl/VzSkk3ytld/l7bT6ClSAuyFJjgKvQ
skDuPTV2ADyP9rZIbKz+LtROm0etf7gsT3Qw7gWEozWHsoV0cQEUu5EVfjINTwMJ3oLk+7BEopXO
bXX8UBRO+5VhSLCfwcqK4XcSPlLyYIrwztg/cRbzrG6Q0/jWkgF4EKMGZnSTXwWAScLkeFRldp3/
fQ5CmA+TJYoyxipMPu4ZmtKICSNHC5LDou0DEKfGAn3YtsjoOBIqw6ee0do3kq6DyRi97/c9Lt+W
vM5jVCK+qMK0GfiuBHGmP61Ha6wNBNxjeUf7kyzqLm4avtW/z5n3qRxTIK/ISDrNx3qsnIRUvtLI
P0bdcoa6cYxAerys2wKJPPTF0LYUNh+2L8z9Obov65cAHYhpvjWq33jNAku7HYVgcthUZU1TdX52
oJeSvKz6Bs7kgNUAHyTTPkPqDf8BLTDUztLQE5Px+88o2JUwBQMEeORcJdmVwyPR9lUviOi3w7iV
DM4O9RmxAjbK5tIT9RHggPqMPr3XOMGWfRSiD284EE2WZXDmWTo559FNtL4xmxF3xzYcSIGRNg3s
E07vlk+aN+lu6Oavl5Vjy4NApIalANTmz2lKgzFOzHhBQXXasWlHbQ9yN4A5q7sOs46SoFYglMa9
Ll0Cbd3Y4HU17uwAnsvBCR8MH9PZNji5vctn27Cyn47GPbXUyJB7aSGcyGIdrRlDVpV5RURjqRuG
di2FpyfF1NXYgjkarqP1ehI65gAOrHtVuB+y8Yw/yeGCCwAqywU14HuV+RXLpPoY23S5a803I/0x
ijhXt14xpBnqe6h9TsMmgRNrBqOS6mbXDVLmyLWcEUmzuFmzeX0K1vpR/wYqC98VCmkb9fmIVRG9
xCjhTSI/A3qmCgWUb9uKpxiYREVb6JxPSM7VYKIaxEy78jvxSj8FEFV+CB2MyLiijchNxfsQxjdK
2lbrZCkHAEatmrauOJU8u00tYD7dCFnQAjUxEUApRbLHOfhOVlpNqnMw/1o2GUxQo9lj4pmDbxWi
PdkNUUTTNJgkU8b0BD953ZtGosstWqAWtr4WvfF1rbuX+36fhvlrlUzO5Xe79bE+yeOsrtoB4Goc
4LGIP3qSXd4zm6T5kl/f/j82E9nD4SIlSINiaIZhqCafqjeUlGB9x+IVm/cebsMjvTbRKCx3klsL
rO3mReoE2TkCGfzHveFOSYqymAfW9ihsQDcpoWuYNnbNMIYrcl0bgQzBJ/sji0sNaisMCG6RGfb6
e/nQ/oVlT91+V3wPv2KF7VcpKuBsdUE/yeTyg1DJGoUmWGSlpxkQOoUbFXboT2i9WKABwlKlWz8W
jnDHZ/ML6oZuoeKC6gcfgIZhUy3ahACUaPlxJOpuwpRMO+WORLq7rMTYsDzY6E27i1nZoxW8CfR1
+6r/yOcLclMpoeqSYDToL5Cd2L7Nn3W0t7Mb0DDY46uIxWerKkwoxoHQjkWWedYwzDVFSkiMe7YU
27iNb7pDj9nC2AkqmzXV46+jiw2g21BIjbZ1UsruWdcwCnXWQNSytpBqzGG5rdF7YTYdo1YWhfpM
Mfn3iCUxzBuzeSsMGn7OaTOAs6sJeX+PjBO7RQg53fcuQQ/IchcBrs2G+0E96UMY90oSS08sTEUD
NSRYgEtSHqZKu5aD5WSFXy5ryYZT+CSJexsNBgqXztIZRq4bjXbefa2bx38igsKQYRiO4vo+35wC
2rLIUDANNivHTHVy6RCaAke6YcEsCl5WjAFQSwaz+2cR9dgCy02Jgb+Z7LPlZaL34/wapT+kWpBH
bFwXMH5BwKZRzDdgru+zoMCIojCfddmN6CFT/Gxwld67fF0bymwhlwTFG/5H8spdV9ljozgNFxnN
9sZtotSXrervDyeuRfCWodMlOc1yAuS+KLjKldwOJPLSm0ILyH4q92Y+yeFuC4XX3CwmHOWl20WH
6g1s6MBlS1ykK9fRo3ZDXA9IgjCCYsaUs+eqyphOxCyWDMpeLAZyoqMl7fshBmCh6k+MY9AJDsXV
fzFqRLgq58uB2B+F9zQIW/gB/xbTz1XdUDYjORhHrKcwZ916MpKI3h+wKm9PWOfsnByYwuThsp6c
6TxWHlXVwFyjoSvK2dDZVBeqNgAQ2k0DLw0AHIMd+GzEn+Az8y+LOtN6ThRT2dXxFsWgUkdb2Z2A
OqeAsbWSQj9QRWziZ1aPE8O9YtSBJ9MqatCHdF8ibbbT+KqWH8GJJHjE5/kzJ4j9kNV52qAJMivT
F9d4lB2s+2LURLoZ4KQWp7tphEu35wEIk6cpQB0wsF52NmPW1k0GACNleZ8fgCF3YAW9Af0+FWwp
mlO66CwdhGHP+RP4LJX9/eqUhSS16WA1TCnn3wwOEWto1/U1Q4KtTn87ueCOyPmRTs9JAwoSGUtT
T32w1y3sEh3+gRaubpHTwlQpNS1SgCoxGft03M/tUe0FfvfMYHGn4DSwI0VkFqCTcgP5FuFvQn9L
tZ8Uu8LczdqLUooYOzbf8OpInCIOA2KpogXoWGH+yIvXRddsTKfbdds5Xb27fH0iWezvV+owzIE1
hHIpY1H1MYidrv9dBicrPejWPzFMq0Nx1ZSkjvViLCvmIwM7N2sPwZRXdMNjYD6EMTaiLp/rzF++
fzNUYAmSJfNs2rBYlKDTJ1iNKgocDegHRVgJrm7T/ml/RPCZc5+1fV7KseyCQqei3wL6MBGB5m1/
nQ8RnL+atSE12hiXhiHoSX4IKkcvDmY3go7h5+X7EknizEJOi6WVeuh4DVze9HsqYUPNS7SDseTO
ZUnnHbz3T2PKhPV36dmsImm7bAjjUHaBiflNW5qvSkVftRRsjl3hlqgOgCvEa03wJ4cKwQKB5ISa
sV+y/nWc1X+kJh+/hdPKOh37pZlw7EV9CayHUt9fPuy2jnz8+1zYZnWY20qYT8mqk9raFPGhiEx8
2zr9EcHzkMxKpZGJiYgwMFLszIPmvw+M+P/qJHzo1A46xh1MBDMggv9SpjNQlLUnQiORdjCV/hQd
ftYOyiliFPUqXSyyoCQ/HIpbUEvYMzyiioUt0Sjkee2Gk8W5p0DTp8WQ8ILpvemnoGI1rycgKIRO
BlTvf+YLP74T56iUIV/CtmDLyv2DkrV28UxygbaJnhZPYluncQ6KIspCCsS3udN/rzD01dnGNzCX
hQ6W20Mh1umm/hEFLQBUiRBYc94RUbZlxDL0L8fs5YKRKPVK0k6l+jKZrhT8zkSYByJ5nHckDTjt
NdlcsJz4MwdFNB2uCVa3QRSMHRXQWE12NnqXdf+cyYEpCjBuFJUVbTSLO+NAtCzWa5gJMAQy4uPA
RFW2uyYeA7Utr6N9At4TyZ9j0FqJSAI3TchKNnfeoB/KaqwAAYY1Ex+EdPZCzLu56gRnZP/M2btb
ieECgYYOZaQZqQwg+GdruW7pnig3/SDwmee9Ue4mOYNr6FNkLC2e93ycMJGv7FNUt5WjCf5j0XbW
9vNeHYkzvgGql2rFjDtjq1aeQs94IC6b+Z+eJTd6vqwjm/enK4ZJdIq6LF/P0GkeZ1KOg+XoJSp7
KvlLdRfqgmXk870Gdn8fYnhceDXqdOAS4IUzfGXMV56CY4iSWu13e4ZPBPJ3kIuwM2Z70tng5Dj9
PyAbN4Mr7OWCcR5712cT122kx3Sk+BHE13b6VbLLfig3DKaU0UNJXzOnFc3gv1uRM/VcieT0JiqH
Oo8HvALdHlz1prkmp+iO9UbM68iFbfPYujJ9k78yrHDFa/zoud6Pe1H6tPkYdZPVM0FFiD8/h8uG
LKHaVBcsFYjuxlI+JmrmZrIQ/oR5nvPjfsjhHr2S46hZzaJloBugp4VacBI5DPFqOAVe47avmcDx
bprV1cm49x+bZAxj9O0w912BjPq27+vfUaDZ9VTc04WcGlQQhmkQRBXss106J/dZM6k2hoX0squ0
bWV3U+HLBdoNACg4UuUxCMabVs4EZUHRN+TMgtUmgYnBkgWQDKcSyMh17gTCqvemOYCzwKaciYFz
jVOUcWwyDKKj0jQ61fWE5nF8DE+MVUZyOlua8UAxIfcD2eRlK7R5tpVYTm+SOJC0woAV6pCUlA3d
50m1r8dgf1nMdq1kJYfTlraak7lrcIfy/bLrvyNuB2PuG4hBAU/mRJ6oO75pcFbiODWJl9Y0k1lG
3Y5CS8Y3IxMciP3eMz2EiwcCGpbbz8Y182IwFEnC5+qC72l0mPOvvbnPx90iCRR+Uy9WgriTaCkA
YMgCnwQ8EoekGGNQF4/WkWdV04vgI22G0itZnKJnqFhPQYjcnjYvWb6T0eJRr4voqEe3YfQ9il/A
tdem95elbmrgh1AeDFxOF2TdOrNcmlMNV1HyGosOJrhDvjMZKaEUJR2UXCtPNHhpwWCbO6ZoiX77
ILqJerEJnkh+0DSmmDXRKhhEUjladC0NrkEFa6bsY59r3YcI7rUONQmrVO9QpBhpDDtU7PpOd+Si
p04VzACHbw5WqQuardu3B3QtGCUcy+AtU4YOZDgg0GvV+672lOlHRF1p/nJZDbYtBBAI/iuGO9sY
M04AEqDkfVTeTLDOJm53tTyotZsfzF3znIsIz7ZDy5VEziblEZU7ZAfItS27HVzLvK3CbyT3gPkd
WTda/TsHWGkuuM1tLfk4JveeU8mMJYvOCJvLq57epeS6mAUmY6uPYKirg3HvWDHxtdoJmWPaW29R
XO9iQ0VtBgbeQoHGVB7a5lZa2kNkAGMB+3x9j/HGvnWtXncwyCKYi9q0xR+/hh/Rq4OKxIvxXo+v
9s30o1oUgYNWWY5/9i7gNtmaMOr7BvclTYyxWz1AWd0woZE9apVd1kitGsMvq/Qp0ltbC7Qjhpf3
bdX5hGSP5ozJgYXeBBa2GlX5GJDlOEqN3xbKQabpwbKi3RhMj8Go/b6s6JsKsPqtnAIQpYzblCAw
DSiYbKtqr5jWKZFF9HSbYiyUMjGqqGDyg6sESnGXpHmLSrradHZfGk5K211izoL4YdM4rMRw1Rd9
RmyfAXba1Y2DRX2tveqW20Z/vXxn5xNbLItZiWHh76rqnFujAkAlFh2RLyoBCWMc2pbsydPrQOzB
fIyjq0YXGFumNGdKtZLJ1V+kCOBRhY6jjeP3NoxdbT5l2c9efkhiQdV264Vg3ElTMfsLIBQeQZ+a
TZMvMxpjML+HbJkOc9bsL9/gljqsRPCg+dJg4UuVcIFNHzrgvN5R9Y2Sf1LhXkvhlC4tzcHoQYzm
qlPpNAPG6koFM2Kt++8OwykdKJiyaurgBiVpN8W3eu3I5u6yiK2Pvz4Jp3C1VjZDGbI6rPWtCLHd
VFQHU6oeC6PZWYok+Dqbdbi1OE7XsqnPG3NCmth61WFM7cgNnxefkY6lruRmXuGL+r6bCsGmBWUZ
U3Ym32vOG6MuMMmHKvDyKHen0jihS3D5DjcdLEJjzGxggNnS+BLHCFCyvo1QLk3BVdkAUyi9xo9x
4to1gfxc3I1Lauc6wBNFodjmg/oQzBc9gCtfFUYCz16YtxrI42eRPWKfn7cNmE7SsRGACQ6ZT+uV
pkq7giImUv3/I+27luNGlm2/CBHw5hUe3WSTIilK5AtCFrbg/dffVdx3q5tFTNcenaeZiInpZBWy
0udacTCfMqyPj6D+pLQQKGj8+8kkmD8FCCqWZGLqDQMq781fNalEQE1PBM1QccQQup/2v65/K233
yjRJBTosctAPg4JJJQqrpSLPmMjU27g+10o1u06JO2GdaCwyyRnATWHrZAIyDRgd88RVxxkIlvFk
OEMtemamRnlS+AMFSyRj6hUthjJWvT6oADKXl9TeisQvhYclFU6JtQEHcgBCnAQSv7Zr3SIDbHue
O1WZgR5Bd2oBgzFDeSrFxFnb7rTKwD5V9EhLMrA3UrhNoGKQ2pZ6/YmI07dmq9CRed300YuxcpXG
aY6xOGJnY2sTIIBtdc1xENRTf1ACQ8bAEIbVPk7mqZiBTDrZQg5oRML2c86Cuo9086np7NTyON9n
Txame1FFMjAX+xY9XzjAMeskFRX1zU06/QaexNUazZ9JdF3KnjfHtPwfKYwZytF0xe7fgqJZKWI6
Y7OnNQL0oz33j9cF7Tr0S0nUPF2cx5zaac57mVYEdSxSTKGECdj/Ze92V68vjkSPfCGozRogpyrT
5rajFGha42Ymrxawa0ovRFBfciEiBeZmm5r4NvriLXq0jL5EOKrGvS8mahwGRUf5BMeQwNWQegai
WgArzEA0naJ+s82ytVeZow37XuniYEwekVF7tMb4SIM7e+VLdiiCCaNIpj19k20RgPY8rNGPcAvU
0J0lsvsG64D2ub7MG+Z6Kacy4r0gw4jL8kXA3l98Zx0GJ7lTIuKKRz4mDu+S2XF9s5Klom1w3kX+
peq+gd2y1EvWw9y5yXA3C6+WxpsE5N3xW2pzqTxqu0lzs0F5Pv2nv9F9ye8sx7i1Pq1RejA3+2/6
Q5d3zDiTdq7alqh45M1ybJsb3QD6z8v1573/6DQAjb9t+rDJB7baN2k1oa1zlUFD0cqGz78uYt9U
nUUwMaBBMlBxUk1pRF+Zb0zhEM835G/K99jd+HMQ5q6MZlynXoEUTfrd9W5Zh43Im2/ccyMYbVBp
n1DUdRbnqjC3QtA6RLN6da+3uT1Iil3MJ+BxF1OA53393vaM1YU0dgglV2ZRsQTU+CY4rtZqnbwd
nVbl7G/sSpHoTCFWXxSABDAmccm1LSMIwEyrcZJlu9Ez7HIUC29qhyeHse5JOpXG2uUioKu3g5A1
QdV1riXwWsh72QCWDQz4XSzxAPv9/XGasu/mdMSFGeUEuIMFwyWlL5DOKernDNxg1z/Rxwl4WMFL
ccztWcUUE7mmgQV6dgibfQGMnO0thVwDFShA5SxXiuZQ8Dly6ZthAxoV5QIV9QJsy+nMMYVqkIwG
kRkwPlzrK+UsNyP5yUSg5xNfaGye5tPf+ygPlGAWAA+g+Ix/MUYL08LKCi2JHzX1WE8cr0n//3/+
faxtvv9sq2rkaDvAns/NT7lwq/Vh3Cg6BeCDAyOb7NHkZDy76ij/90AWu20zyIIh5gYEFu1qy+at
CTkyZ+p6VxcvZDCGb+lmdd5SXFo1t8dyLbEsN4L3YnFJ07pb/q/hZaguXohjLCBovmd1tHCkCrty
xUGPZj8N+ZPWu57/Ug6je+to1Atw4GEFgR7Sb/D2iWU30hSZXYaoynwQujUsMf9lqYiBzQhlTS+u
x7Da4tCS85vaAuQ0QFWMsvGFegoVlModzvvY649c/o3Mu0T2MQBMElWo9UBBEOmgzODRZVJ+LLLn
3i5FMYZNT/Kyx2YH4v36R9Y4ovwF8PBL4V0/Ee+BMJGr2RZxXrWoRYJv+hVj07emVH8jVXlAwdAt
SBVgov8kpENwXSzvmTDBrFyMkynPiECA8dPPkd6FMa/8uetUFREZuoyOBTZG3j/9bkmTJNFRelAr
NOWyJLA6rIULowv6E3ACghJz/KtJNPVCJvPNxJSU04rRJkyiyQ5FUE59Hc0LxcOMT3j9Bnc/HFwr
cK5NuqDAvMpZFslotkg5gF0QbOXrVEhOFn+SYg8vCGP1TsPDQdh3ShcimQfaq13SJhs0EmDlMhIO
UGTTxdkeDml0v5hfaamqcniN3F1rdyGV+Y5rBZpKecKhZulWXp5McjeV4ZaGSft4/UZ3g39UVv5c
KfP1Gr3RCvT2kJGmVkBkKZTkZnbEdb5f++SrqSwHhLSlo5jNtynpdY7n+AfxdA0DSxgyinLvFXYQ
9YXyYm/AZa9PWjiFgHRFSiyHvCHG3cennAUx/qOR5rjNDDh5K31QzCdBANxQdP0u9z/aWQSjnVIt
J3nf4CzyVtlLItpKC54LQF2tao+aTOZdFyftv4azPEY1la0f262GXYZLAJgjgD5Php8dMAccLM7k
pWHhJ4+SR6k//yZBUC9uk9HPpJYIURaaTFlR0X2O88+t8u368XZdAZCLdMSeFjbG6OkvMsSlkI0k
GyBCXu/U5qhlX3orUHlZIUcKi3XVqPmQTh0K3ltS2Vm/nRSrDws59Zem40Qw+7p+PpHB6LqVbtaK
2VDEZZjpE+wCky7gyPb4UQXvUIyuL0NlgKAdiqioDxvqPqS1ACr3pSS8DuS+Cl4ciVF5dVAzXZ1p
g8qRfM0fAykCLJlbYMMzdQWn/ZqeZMwJT6+g5Hav68fug74QzWg/cPF7S00QEM7J19pawnT4YSo8
rPB9IcBmtbCRC9oUJlIoQBGFjgu6881yqqtHTavspny+fpDdfoGKnd//CmHjgnjS8p7SM4F86Rt2
u8PtYfYp+mQXKDwqkX3VwKPS8LLojuT7VyUMgK03ZhO3ph/X7VOZ3cVWxOUK3Z1qoIXZ/4qhf8bF
45X1PNWmScSRPkn+FtsFCNcAMftUozKOjb41lF44l0g17UPScyGR+VLxTMRkFmHfV8e6wxZ+OB0B
B+HCZPiFu4a8SGT/hJTcGXeI8U6D0fwEvEmYHUD5grauKKpt6k72cKCjh/9JVK+fbz9RuJDHqLsk
gpCJFGi9aI/5U3k/BpRok47qDgc1moCkoB2AbvBiucPnMuBlrLvPALA/wOSRARzCThIVTV0rJSYO
3az5vQIGdjik2a/rB+SJYGyWilX7zpzRiAGqhy8upq0WtT8k3d9YjYuTMJ+tEbVRMhTMoRRFE4lS
GtbyYufbzBGzG4drlC0PnXQMUrDOS5bWrmpgN2YJcxe3jRlqxqcK0IayFuodL4rav7s/0t4cz8Vr
yweQmqF8A93vDJA2Z+iSZPgnj+p1N944H+rNjl2I6YUsVucBj7q1Hqvk3pyxF4wcRnKWOrNHVbEV
HrAWVeoPj1qXFAMUWRiiZgdcCqtt441W7IrktlsfVJWTT+xe3MXvM5Y3wb6AuBL8fql7xvwD7asp
41j3XU24EMFogo4T6EaGLW4lr+1y6v2k6qJWNw56jAHXLXNXpeBV1zky2dEjy0wLzIHDocT1KRUf
V02yV/M2Vn4N8rHicaDvasX5gGzRe5hKbFXFqEUaVYOd7f470EJuJYuIdqptp3kDJ8poSZ/yROfc
7H48patgCAVmgfkBtyCuRL2bKFG6qoGboMau0JrrN3Gv3KVVdVPJiZsvxb06DSd1BhT4dXu1uzWB
Vucf6YyLW7W+lhSC4StsrWd2FsZrkPrg9gh0f9iAi8KLd7gCGQ9nNUPRbgqMcCoDM9GQI5JtuSPp
v9dOne2htg5TU9gbke4lYwWXn+7r5b+em0bebZnYXwLbgIJ/YUJYArDAZgXpgVvOxwVYOtJjkzz+
24tlZDCeQK/7QourDpywgChWUU8QTjoYe4UAbExhzQnK6Vd6Z2EYYYw/QP8BVdpGQmN5Wex6+Txt
pSOb3/lgVfSHrgli/Hc7VNu0AKUYnNVJWHjJq3xPl3qyG+UApLQQdJeca6TqcE0gtX0X1noyM1Mu
BFEFWKTTRKoXC7b2MIUi6tnYm7cOSDtusztaUOclh7w7ZV5GrTeoT6WA5llnt1hCCwD1pSMIvBLt
xxCM+XbMg5ARnGMUHdwltF9g+TQcooA5FFSq9PrvvMHZD1aVEcc4CwWYi8VGoJdN/LqkL1WBDdwm
jgAYfYuXcpgziTNB+sE7MQIZ17G0Y50Vca26vU4hpdTsRFrOCCnvDtkBOQwMCcJsQi3zmybSbloU
t7ZA/oqpF1CFWC4vhPiYML4/k8YYkDITp22bgYRc1vaGjNH4kvrAAgKvAChSToMnAFMKdtsRjyAZ
jjhPglqOK09CYyyLsmYTESY8dgXLURsIKieUskkEDmhntXkFp/1XgKkixRQNTKMyX6+p56kfF8rj
099okwOIHUcAtq7Bi2g/xEhvN/pHDhv8JdpiLHNeQUsK9JwBRPPp+q3xfp/5YsKCSaPOIqorm0fA
HshG5lwXsK/m5wMwX6WerayScgDnJqppb/32XDa/jGbgbATypDCGHmtbuSn0+PbwXKQ8Vs3zwIPY
+IhUwnwKxsaDEthU4xL4vModBSTcjtZpviez07oUu4suSy+aU95yiXH2Tf35BhlTP8tzJ849EKMp
xGgFVhcLK3BLKAGubHZbX4i0yHoUuI+Zd6WMnW9Kq1WFHAZR3awH7HHZm/Ar7gaOifo45c7cKmPm
rR5IkmYHd4KytENB78DeDlO/gEJtAa4fbc0h5ArA93w07nUv/8wz/B8jL+YvYCy/NddKKg84aGE6
qVTYHcjC64ehf2jBA5FjyE+2FcNTcAHc9sO+0zl/WsaKYC5OUwgWlFwxADhbqB6gVrbwEPsDAPjk
r50tYx6p/85fw+cd+sNMUlflalkArlu/7Z8pTK56334dXUCEeWPYhtdtwMcaGL1iC5Tv4LGSEF4y
H7msUazqBDQ5ZwPUDcDASUEgHW+9Yymb3RgnrdK/bWUKbt3ETvKaBw7xsc3DyGc+MZGrxRBiREuz
s/nDaJuB6mFNGKMHXdh4WTAcsnsENEce+NXu0704N/N9LZKqKwHsm5tIq7sihYmTX3nnl9hh77jK
tPtgz8LYvFDU+mwmORDR02j5OnZ2cRIw7EBXEvPfbQ/fS3wg2v9NhH0hlPEf4NUxxG2MsVHeADmx
VQPJwtRr/avBCsN1JeIdj3EkKjyxnJqF6pIBNOV3pAtbnjPcfY4Xh2G8SNeStW5L+KpRiiaMcW/b
7VR46ORqyQCWjL/xjBfSGH+SlZu4bSukqYUNpqdR/G3OP67f2a53vxDBuI6uNRUCsGMViyy38hDE
6cv135c5Cm4yTqLatMSaBQA202xu+0o5s3M/+dyeKEVd6po/lyNCl5vKW+3QuJe83K4KO/fiB15W
wtMOxsJ01twRI4OTbDXRUdrJ60EJIAt5dP3AH6sS7y2JyVoSsWmxVIyIWmqe5DUYssjQD0X6PCvf
8jhsQUjLm23bD6ovPiJjROatU5q1wh1PvoLBKemYgUX+C7bsQPy33gxOhYfdfQOPJcDGt5//t/Oy
k3W92qaV2oIgw8B4AepcmfwTkxV9djOByk5xi94V1/+b0rKctGavL+ImAcE9IbE95ttJsEpO7rXv
/s53ajHGJLMqVVljBZWOGyDri6D+jN0qxoAqbU73GIlzOfdI7eCH5MRSAcOKZSha0Xqfr6ddV4LF
EXG2nud3BlYVRz2NTD07FUZlr+s9gKHdNHlOy8LWJk6Mv5urXMhmHulcDamkNVCgbnTi9WDUB2AX
c9EaPoJyvD2N8xGZJyjWltQW0hvNvOS33uSKXuXXt0WAqp0L6ko/CXqXJu+0aW3cLy+46b8LNM5/
A/M8s6puNRSxkQdEAJsEVr3pgv4K5idMA84XpXN2174o8ywxnynmFeCf8Cz1A6hjg8bbnM4euBCJ
9IeuCGKTeLKssVQliJCLPolGVf5RLKU9bUpgNZm9kjgq08FRat6w0Ue4n/ffk03mq2brY1PF96yA
yogiPWB+AMBR/OqQVm/O5oEqEIBUoMm61zLO5e5b8z+fkU3lG0nYEknAkdN08tdiuBsltN4MjbOi
KHNeJUtOXZVaIi8YfnMFdH6jxq8d022BXqwdhRO8/isdg0Ol4mUN/7MawPNa/+BOzgdlYoChVYtZ
ISOSLHBVzLep+2P2O8Bs8gLRj8gxzMdk7U81bbKQIBI9EtASJkfKu2hT6gjKJ1sfEAx7mFZwZFcO
y6Bzid/8EnzefXMMkcYYooqi30sDykN5KX3BFIOTKyTKjOwTeIo50eI/WPjzzTLWaGwHczBmrF/R
pQsC3bWq0Pi8+ugNutZLLPMsD/29a6+UsTwE0KbxUuYqou8C8alNHmjsjelmYpe2iRW60Y3t6RPl
lL5uiPbfignwbSwTA3eHCVrjtJtyKQHvY4LdGUvA9DYWxXks7jwhjJ7GJmmkTEeOnMeWk0/y66r8
zpuC8x7pHX28w/NRGCUdSqCCyAOKanOMlsccCOmLKP+qwEJquZnwcv3e9pXxLIxRxiEtdWWgZZWt
+po1t4p506vBwGup8KQwajhIM7A50xLFBTDIdq9WcejWoBg4M+H/kOCeD8NoX6U2RMxlfJ/FJyfz
AM931FFFKQI5Ug7tE8q9vvmQHmLv+h1+BGV4MytnuYwTbLNFs6oYOUwelfdmAJDxoDuqGAHxY7ui
fGbOfKw48eG+P/wjky1d5FoNPJJugy4C6lECNygds8q5Z9t/0GcxTGZLFnNVW4O+q760C+Ul005k
ROoiOKbl/N+ukd2Xaia9zjGqgHC0dCp0c3LfeMi/xz/RaQzgedzc+x8YvXdUk45kUhINEeDwbGt3
BTSpKrSy6mZbRJIo144mAGT+PYiXhPL4hRgm1K5GQwA6AJqK9ep0tDQvO+sp903XEg+UR6jweVHg
jrF6J5GxiMUqLfIMxH237N1M/C21di9+43wx+huMqXongzGI2lY3etegGEy3CNXP6Kz4XWgEkre6
gLQK6y/X5e1YxnfiGMs4FQSUzQXyFUUPzcobxl9zbDfxUWkdY+Rx3fGEMZZRLbtmFU10pjYUqcTy
+6b4MiiS+mO6ebVqcDz1zjt7dzTGQqZAtZLGHDc5dt/77NACdDfTH0Y1Soqv1y+RfpNr34wxkptq
FGrSw70Iw6HX7nWLk2fx7o0xhkQfmlYCeqYL3idbkL435JdsPrWqQ7B8lHJML0fJ2cS8NYp5rihd
baEZhz5+TdAIriruCOhOlnP5ddhkvB/jvDRXJFQ5NmWw0nzcgvGGEsPwQmHeeVgzkWEASTLhwQbx
Ho0oZKiyyLmyj2up702RxRiGJR6N1GxRITVvKfFBgR4OHaeW7ySAJSJxu+853Q3eoRgrUUriVso9
iNbN1wQzJNZhUx6v6/SOM3z3fehfcDEHsHXaUBvCBCMO8HADa3STrRlPs3wD+o0y/ZHyiKV4J2Js
QwPomHlWcIVD4YtW7mVoPhkdxyTwhDAmQWvqte3pQ20suwKc8/IgdxyDynF+FmMLClXO5HSj6mYG
q/qIHUmbhoIKtyXOOwtjFIaySOdYg2un1Tv1W+kiKnO2QLdlP7uh/m8NJ825rhTXZRrsiqA8tJjY
om9p6x9lI8jn2+xvuu0XioftwPeKt1aDhXIrwqM86iLikaAKwYuFhhXlBeQZh+tfC2Oq74Xp9Tjo
8ox3NMlOq99YmdPHjlh716/tuv1GUPReirj0g9aljeqOVe305c++SFygcNtiV9xqKbpTK68Oed33
GSJjH5JmMcxagqIn9akuvHZBmfUBriIROEniXgfu3eeiKnNhJ9pOUAHviGJOHil+j+0E0LHa7Q1K
cXe8ytj+oTRwy+iILEUW+KkhwqoTDbGKuYUbuKDWr6P0rBbATOIBcO7r+R9JbGVMyOVmQN8Jbb3x
c1Icl+qXzmOI3te8swhGzVupHfJSRSyUa7k9Zj8XQLB1gC8qOQEl7yiMhs9I7jc9UVEIUo9mfq+C
3mrhWAXeURj1JtsSDxWBqwApjjWd2tmOlYdaLDjGez/KOt8Yo9ObMGOfVEN6VohWNEvWoQFH+fWH
+gZ19DGSO8tgtBltOmMaMJnt5mL1exC2HwrkjDKQ3S0i2JNWuaDsa+1W7l3FyNHIE8a7WKptUEY9
6u1mOmNT342AJZDA5ydmi7PMozeOYpgXuS2Iui2oYrTolh33X4Wy89dlvhFH3Y7jCbxQvAh4rwyJ
x3k+Dv1yF4/TzIukrgw8zuSbHFSR4c/e4I+e+NwDKMTy+q+zi3WR52m15xtKcqhyygf7hu8sn/G3
S7XIsb62dAdZRsGqsYFG58996tZkO0lqFaYoQnPUZK+t9e7QjAdO01gG3DE0fhpt8ru7UdwMA37j
C7aK3MGef7zotoIKgvsz4bj+vaLrO8mMS67ylciNSg2UBgCd1B4trwFrL3g3NjVardSW594m48/r
Sss7MEtRUaHzs+gZeHspp0PuF5/Buu2QYEhsINqDbt6K6mPjEOybYiGTJ5zajysvhiWuUOlgLwgI
ERL8UPw3lsfmywT+LcDTvvJZMzkKxdJXlCO4TSwTnlTHK+xaFHrjp8l86YryWOo3dfPIuVqOzdEZ
09Y1WCdOQGkGIObseXzGwg6G/5LAeBBei/v+jo+q/3Fh5y2VAHQhOnoiJqUZHRJnEEgt1Ji+5f9O
hVFYG5P+XQhyJA9BnQ9MCxCSzsfGFcKV2AVPifcdxp8/gK2CmaWCAcQWb7b1Vmf1dKe9Re/dNR4y
tIVbv1r+Ogw7y2ScobnK5n+4tcf656B+VlrwkdTfBfP5+ufcz2nOYhhfWDTWZKgJaqZllITS0UJn
Qvdhm4PrYvaKl7ADZzmM1hRTniq1hm94u/jzM+puTndHUDG9TykZXumlhcuTuf8wziIZ55gsGRpq
6QDTIx5G5cmqo1o6JvKN3D+JOif55MlinCQUtBhFBbK69ZFMHhAQ7ET+2YDVKoXa5i7nNqmT+Ghh
zkdjnFhVDYq5prDnb9wEgAoAxtVgJ7/KL+qj6FeeehTABbrMtvJ0XTLvJdA/7MJ7qvmGHX4JGVbb
/GiAVqamjRMT1bsu5R+8xvl8jL8ae2HqFwFE6I0AGoDbZHVBpVm1z9ift2fibNZvK46uy9yP2M4i
GSNDmkQAgRfigr7rnGkkxzrrbGIZkRpPv66L4lwiCy5pdumQbAQQfAbwMuao1L5KPN3fN9J/TqMw
1kMV80nPEiRxdVk7pW7atcQtpO+Xq84yGNOxysqCB40xCzqP1Nxnh+ZIItkld2N4/b44NorFqkim
xSizCZmbXiT2NHqm9Wxon7bKy/TXTgpWXozI+z6M4SC9sA5aSj0cOrdaqJHQ4q7m8C6P/g0XDwk9
RDHWTLiUPBKfKXzhdDAOzSd+rY93eaypaIV5NsEViq538sYWrGCP938w8NSAXzFJ7H63klngRdRQ
I9Ueq0ig2B5348vgUQTaFNtG3DFXzntVGBOhqmsirCCMcbc7Os5Lh4pA5oqJOMFJnzdHB73Pgj0d
juXlGF6FsRIS6Qc97qCKgDPyN8SzSuOryBhUzoz9Xkv90l+qVH8u9CNVZxVdsbfhGno44kz27Ks+
nxSUo+zsHpqZa6qoy1D2njzWuoO5Tyzxfr3+gPfG+d+dhjEVuTwnjdyi70CVsHSz1+GIdWtbt4dv
sp0BoDgbbJc3zM87GRNymKWw5vLYIzBufX3Bmswz0ThhDVWyK0qvspZCV7cla6H03fxoCtGo+4oc
ivnrsh42nTdHx3lh7FjblAsV2ZDFwd7Sijqtblqn3qdTXpmfcK+Po+oqYzgGwDpZxgIL1ci/21hG
9fmeGIOdmZ9kXoGT461UJqoYNZChzB21HWt7LJYsmhfBua6CPBGMuSjmHKh7OYZ/YkH20i4L18qI
rovY1Teg+4GOS1Z1w2RMeiySdOp1fB9lAM+KW6HMLQw8gLhds3chhPkqyrYKWYWExFV6t5JBn7p5
RSfbWsYxdLv3dSGH+SSNHNeCjsq92/SBJH3WhMW+flv7Fg5LF6akWSa2L5jnaS1mma4i3TlE+UV2
MEJx0E6DDTBOTzzy3MWuMl8Io8e9MKfDLLWjMEFYrII0w9Hr+2p8Nusw6zlKsF95uJDEaEEKP2jO
EhRNA29ffEuzxbyyQVkGNmlbdzUQzyUvtZv5bSh+tzg2Yv+rne+U0Y4SO7ft1NFanfJTrP1N5xjy
fe07/z6jFWm3CtbSobLRT0NQ5IXTmq2jq52XGzNHP3hfjHmwiza3YiFiGa+NNbik4VYoyb2kNKe+
7u6zIQmvqyPvZIxjXwYzFnMdU5Cj4dTtz2QLJILilM7x65xTsXUpI9G1aqEfSJGxfqN3xWkaY7/u
zbAWlVsh7v/G7J21kS1FFWNRoqwOeYbxWWqAusMxE/tt3gsBjGcnZUekfgbUrJp/WTA6ozylMWCl
yygdjlLnm+arVeV2Pfsr1q3yUzl517/bvtH9o5FsNWqeDTmPiYnRlixKLK/OPmsD54w8EYztEGQ5
a+KSvugsfVSz/EEyyru5bDmfaj/pvbhKxnIoU9Yby4JIjCb1WVg+Gp500H2MU3MYhDi6rjNWopWQ
wSs6hv7bzSHk+1gB/vPrRnrOp+EYI50xFj0oexSTdpZ7UKRLS/kJayK8O+O9J8ZKJEK7qUSGm5od
OuzU2+Nt/cvy1Jfy9+QpKPCKofBUBj2vScrzXiymGtjoVAKiQAX8DTo2CRestg0eZnrRkv3LHE4C
GqyhUXKrt57GhffKezMdsa0AQKs+HMgnJT6u2vde+S1kP4z6NUv9v3lTZ3HMm661ZiNLEyuu0eTg
QEqdTa7cbJ7+6l2dxTABACimTFK3bz65i8q2QjckDiuLNxWwq+2yrGogvtAlk0XHtkgzle0mYBKp
c9esBhVEKA6AvFc5usiR82FICGChSrJhRyEuDkWNzXs1KPpPpN4417b7rM7nYaeEZi3r6jZH7U+U
X6rRXwinlLlvhy4EMJ9frsYR66IKtG1rAkVIHoGKYuvLb6nL3DI3AmKmaNM3Tt8XwXXF268SX4hm
VMK00mxG/kVTHMOmEKgZLbY7MWBC01Mf4XVx4c52LciFSHrdF29rMSS1yOhshVTKUUJ+pkMcEWW9
X0xyWIvpC+eEtPD2IWO8EMcY+ao2O8yIwsgbd0mohN0RIJ152AWxx1GTXa91IYgx8qVU1UO/YW0s
WZJIbROXIAeeLd6wOjWw185Dr/fi+qReGYtuQaExUdcv+pDbAKB/HkgWdu0CXF4SguL1//jQGJsP
mFV5qOnurWF+X+ObXnwWsYGLJvj1T8W7QDYiTFpDxL4ESj3KgyZ7zfxaGJyndl3EB3jxbRb1BJxQ
UPf8C/bUPGHAzF+vcELb/XkUWYPpo7iwMsvUNGC5SNtEBDAU1MBAJpK68s8iopzF08z5OP/whM/C
mK8jVtA7gPrj6zzq6JYZP94e8Ev+BchmSpA/oE8XTi/XP9Ue9oqMg/05IfOt2lgQjVyB7e09inc/
39ZO9hmNHwxJmUfrhQd1+g8m8o88Now3pblO9BWpfp85Sxssq6+Nv5fO16fQIq6pdE7OS1B4Z2RD
+SSrkSoMyL1ouR3D/44kYaFo9MEBiHlKZXa4Mc6+ep5PyTiCspkyubRwq+TZQO+1iyqfBEDhu7cc
3e6j2i0/c3c3qYX/aE9A9YXFTcUE4s97e7KCEGJB1kdnYOlwxhZONjA//M3BUAZ4sbhn3LdfZ3mM
mTTGZpMtOtorhMLd9FT5+mxrJ/UnkJ0wXJ56MfYnNzwUy403m6O19P6unZWxnSBdl6xBXRTX0pOj
lgo/mgWoGNscLEnhifoPdcrsqgHDGYis+rV2e+lfg7LSzjo2mf5728xjTZQmK0ULf4FoPQIfeJNe
Ji4z3X5cdJbBvE1gRIqmAFBCfFEzIL2NyY+QONqpCi3PeN2c+qkDQFLLW6ncD5P+iGWbbDi0mKQE
XqIehYNVDc8iyFivf8D993EWwTTZej1JYrNEgrNqBEUDsJDl0udK5S1P7UcoZzHMM0w1ra7yDWNx
jeQmhh8DLHKYbwrU/8bZu36i/VGLs0Kwrba5N0wA0MN6t97oDRFsdyDfLzcKvpiBRy85ZZj5httH
BHkpD6qd98nof7+IJUgGW5PShLE1juZ0rFaOu90vVlycjjEuU9Y0s7Tisa+HxY9/907tJJ/pgq3u
F/dDUAZcvJv9cO/87RjzQlYBo7smjtQUfmn5s+EKWhQvjW20n7Ml6DTgwD71U8wzLZxHx3bjYr2Q
0nSmqnkA/opD8fHqIGltNSJfjSAN00P6eU3sjVe14z0JxqCsAJ0SJBWlBZAkKOSrAn/BaybtoRjJ
ImDudQlVdt1iNwsyOZE200KSIAeU5p6C1a0eOrXfuzCDl3prORZu4tdh7VYBQOPb77yy1+4xL/4E
RlPzWOlRQoFNq7QiwsLVTdzUdj3xUkqeGEZfrUQdS71FqkeazulUOKex8YqF17jYNTCKLlkGoLM1
/Mv7dwfQXbA/ZBsKT5rX9wDcXzwNDrdf7IpbsNl94xeyGGM2Cr2oLqP1HxCTATQXpXsnPKTgJUIj
C0+wdngDl/vh74VIJqkcDDDe9HQOaHA3/60zndqaZwW1Sx55nazdd3chi1GMFhQ6Cumgm2qS2HOq
2HXxusSlt/FmIvYt9YUkRjfITEprRsDv0hHHG83vbkQPU+23pms4X9Q75dShHDU4vYnZNBBkXvcT
+5b0Qjpj16QtKSxrxjiXGpDVpksJgEY4ZsF2AosWMFLS1uaFavuP4aylTLQk6V06DxJEJu2PtrBX
8VngMSPtx9gXx2LMV4uGQzsNiOunH6On+coxu03BHGjdGgD5HL/z2App6PMhALwQx4RGZV3pkz4h
/Fpwe5iDTdXXQYxWNdRSZ+xnp+Btzu9Gu2eBLEeDJIBpW7Fwh2QigPgNFMuW21dtu82wAM6DM97D
QYCh/vPFDMauELlP+z6ead65eiSkpAZ1ID0095JN8UXBSHZDsfxgqd3OofkEQGnD2JPuOcpKbcqV
azYYm0Nqssa5hkxeezSDIgRMCuDsm2eaUSRcpl2OmrJo9tuUgOw1oSWs6hjPT3IXoclz/UAcG2ow
RoYYMboEAux1p3pjGUnKy/Xf5x2BMS3dqrVplkAtVeteT4inlC6wfTmFAp4QxoKkc2PqDahh3dWq
7xWzcyel/ixgFv76WfaQct4pIWM2GhRFgLWO/az0Rg8GEJDlT4q//iK3CvBqWpcmspR2ub0DASr4
f226vs/b0tmDDHj3RzB2hcQI39MFdkUOZvS6x8CMJrvztAfDUT6JPp1d7hN78HkRNcfAGIyBkTex
SOOVZpjzYw4gJM340YqYlm6A25WYrgTohxK0JjzvsJvEnx8+i44n6JVhxQk8rmKDJ+ukhJjAd2hg
pjjq/0K7ynng7HZ9OSezbuZ4c4M7/f+I0HSTSPYp7zmP5JDj4k3GmmTZPPQtFQbuy9dsUO28u2/M
NjRLbvbA+XwmE7msmjCCO1uDfwDSBJDAUA4XTr1NycLp8BStUIAHwR+c4vFfs7vTygC4yHRUYSxA
7jLPBhjxhqorsN2iThyrS8J60eyR8Jqeu6bs/5F2Jdt148jyi3gOwZlbjnfULEv2hseyy5znmV//
AqpuXxpiXdRTL3qlLucFmEgkMiMjVmaYg2E2ZhqIEAVzegEjROIvqCteP//bjbqVBeYIpMViQl8U
9X3qG+gQAmaiu4ql+4Ur7Hm+sY3++G2NsNOgjaYqmLFHyawDVQFlJ88MK8dNZ+zN5w4NyRIIPuRG
ujP+C6jnZkhdGWfu27ZdNB0shPDMtse0VXc3TN+Lrnr9n3YUaj5/PhfMviyqeQBU4r9sPwtxgzvh
O51wjA5tzIFMXHcRwk6KDkakmCRBh6Eqmp1p9s6gJffXl7SdTK92jrlRQdPfCsqCnWtMS90376Kp
JXgVCUibELkqUGrLB8wNQYDp31QheR+OuXCHVk/FPECvZmr9Tr9X56f/v/7HH+eZiMx1q4l1P870
utXbfZa8mDx04uYbcrWDTLwYlaHJBhVj3ZKmHOoJOkUCKrcokGHUe/rWRdqv659sMzSu7DGBQ406
oVKniIbGZi9T+v+94iUHHr3JZrBfmWGih16mU2BAQNExoJEqjPlNTzSryCZXjszd9RVxTL33HFbV
L2AHSZUkaLuSkcARKkvEZPIQ5Y7U8pp2nCP1/mJemQrivJomA/eK1mVWEN2MvLVsegOUm3Vdhq4T
BIH/DBHCXIa9HKKxJSeDXRjmITRUjCQvL2mE72RmnPO7/Rxd2WNCkqB0YWIqlPnpS4b0rvfDQ+TE
vuyXe9ke7ucjt0+xeWRXFpmreQCqvosHFLows4575QvlYE198Q5zCeC3SA6TH39uMn9lk4lSyWKE
BEy20KFANZZAJKhwCEgtVU6ZdNMRV2aYaKQqZBa1DmDtFk97VZx8FcN2/Vh+m8yC85LZvp1Xtuhv
WXmiPNd1HSW4S5Qmeyirb93wmlQBzOVHvetumgKV6EpyRUG4iXrV6WPei3gzjqx+ABO39FJIqrnG
D8C0zyh+C5bXbPg+LId6OReCG/HmwrdfAit7TNzS5hnEMQniZPAcfjF8wKpdDSAbyHXGdu+ITnNI
ncGPDjx1Ft6JZALZ3MV5nKfv401vsvigJ/dq+qinR0hqXQ9jHENsGCOBolGmN0weqVao3GMYNTa+
5KEfdLlz3RLnCLJRLArGzFBorXlO98WI+fL0bsz3123wHPT97ysHbeIpbuMaRlr3fdbVGXbSzxbU
qqhx3ecv163xVsQElWWeJHVEIuDE7ak3TvJ8jtvH6ya2+/MXB3wPpasFzY0gGQYtcSX7eAf+f69/
zhG3ZJ+gxaoco0N2HkNeEs5bGBNSgjbW9aBA5Grd/IZgSCc/Gz+D04yJFnEXeuiCeBLP6OYlt1oo
E1ogT6fVBYV8h9mjFN8Q072+k7w1MZFjWiBBlusz8CGtW6svAxryE+de40Tid9bY1bcaGm3Uuhgm
klq15PBLCGXVJWqsMH26vpYt/lmowv2+sNkR674rC8Wg04+o594oAOMPp/o+gQ5jsUO5AB8KieMB
fVpPr3i+sTkJdzH9npuvFjnOBIAe2s4Jzu8IgzMlhqZUsLwC8vbjbGWJyUqWWphbSGEDF3JOscjC
S+5yt/QxdRCi/VCjp6l4ORpHEeKv9nB9hznewrIOamUGtuaMfsrcm7qbVrEXnQP+55lgokcd9l3T
0krX3P5FpxcVDczs+vSpaupqF5ksZJGWcaooKoQ+camoWOg2R9q9yVxzz+uncG4TFg6iRMYkGwnC
byZ4pXjo5pNqvAiTLelcNAbnsElMvICCoVbrLVrfdF3xbjlSKVIoQb+3vbWdbCdW88xb37ZR8EHK
kgEpLxZGbAThEFQj1jcQS1z8JLlPZC/j0trTT/+hAq7+NsPW/c3FNJWiQCyk83flt/CgOR2oTnrH
8AqffI0599g/ZDkXe8xJywRpMRaqhaUAHT0/UOwQuvrgbZT2aWlNLiVvFK2Cq2q/3etbLZR5CFSk
ksOkQRwjt4NDByfV0CpLC+faMzERf/1Mb98wl1UyB26UNDUqUiCL46k9xXLjmvnASZA5/sGW+uNx
NmN5xvuzVy0zfWjNhz6HHikvCG+HjstK6N9XMVgjZTFANEZyzOYlHXySOC0PVL6daF9MMMerweyi
3EgIgIJwmCFlJz0rxnkWf2TZzigh3clJQ3krYm7nbA7KIdPgCFq6n6dXTQDum5dKbd9clyUxuXww
R10rIGQ4o/Sqd88i6n0xarSBPzWGlUp+l2aWxCNO43kEk8hLmSITIuBTFdPNmIWHvle8WP81Fgrn
Otluhl7OElvFrzMtSnIam1p3OOFEoV8SQyMKgAcvfTQdHohzO9T/3k22iD/Xg1YY7QD8/ADaBzsF
oXGwL9t9y0Nvco4tW8BHxK27sYehPBptgwiAbKre9cjwD1n2ZTFMaCBilhoRrRvNmEvJ7lpLPgZ7
2nacMQ+f4n8iX4+B4/IGczFrmjaUVUk5jxDwDhFw8wOo5wOncrObd755NAtqXqTfvFk0aFmbgN/K
Jgs0kkZTkyetRh3ulkb53g/2plv/6B0acgOb18vd9P6VOebI6Z2m92IuYuxmBpvLXhcfpOh7bXAq
INv4Xk3WDFUCv6bMarurptSLbYQcp8HQyCgSO2ib45Cmh6AUrQXSHnIdPFdxZWcJLxXf/Ior02yc
bI1RVzPK9Sid4srvq3tN5T1qN0/AygYTHMtFj2QpRtHD3C2e6OaH/Dk9F0ekVeiY9W8V917ePNsr
g8xnE4QkTxJJQxAZHtVRsvTupiOHIbyVPiVGIIkrW0yAjKrO7FsjprVAwx/96LZ8nezACnHszLtP
DRddjLHVjiFPe1loG6QAlXpcZOQ2wNy1Zu8nU+9wYgrnq7H1jj5dQKOgvmP6Fk+xu9vEgcDbcbAp
409xhgqtf93i5pW9WhyTTClzGakhVfSlQrvysdupSNuAg9ldN8Px+Pd7aJV8RBFKAyEVB4ij0U/1
2opj8WEANfV1M7zto39fmzEmQZ/xrnEK/QcumiMeS7wbk+Pm77fCykQcF7WUFAZNex3Zg9DsRNA+
aj3I2zoYgn2cndKpKDJK4Fmmn+JDgr/6VEzU0I2kjVXK90OhNpJb+91uvp3B1Y/JIpub3m8H/d/h
8T39X63TLFqMw2K4yOkPizftMy8dwHBKFQ27M3CfdzwWQZ6HMOHDTOMmjzJ8uuGHlMqWOe+WobKv
u8d2urPaQiZupIYhZRPVD4y/yB5x4kP8nEKDPHuQLIoT4o3qb99kv/eQLXtIXSYkeBTiuRkc4tk3
AEKuDWtceDib7VTksi52eLSLxqyqJtCQlbNVPIlu91gD99wnlvioWMROcmjEgS2MhwTefgOu7DLR
I1HrXIhpKzzaLx7q3IfhKN3podV65NDv6Zb2O/PJuJk5Uet9QVfOwjsiaOWdihamtQnGS4BtFrAs
BOfAz93a7lBh79wZbRo7A3RCtdGJP9ByDy9H4XirxASaShUjQwvgSFL91gx2bhb2qH6/7q08G/Tv
qzVq2TybqoxIE36Z06NU77rm23ULPP9kIoqGf/zvd4bYnoxxBxORgeYuL9PihJJ30cPVQgbBmGPN
wCOjAThXsUET/zbslDvMwvmDnzozD1PD2zgmlAzRBEKzAsjtqkvOijxapC3dRg850YT+M9d8kAkm
cqTNQtZj+iTPU/APSmcpB3xgLtywFe2mD11Fljn3Gy+AsRMvWZaO2VxiK8fD9OPvUioIeltPv6dk
WGZlcdEunFuHZZnTSihatylSrQFNeJQCPRBhnpVbqIBDedx8uu6Q2+XbS0CRmYAyxOOIoR7sqeLP
bnPX+oJdHeuzNtqQ4oFGGvR7vw7PIEI6im+89hnnNLBzMRIqt5mqwG3S3PCCSrDADnhOY0glhZXL
WSfnSMhM/BBMs43TBjcD5Njc0c8gF6a76NPf/n2b80DI2y2u1b4ysUSVorxvqdb2GL/Ui1UMT2Pr
lcapIF+F8CS037XgjI5oOHy5vlDenjIRpsr0RM9UxEkz+1YSDyUaBcIXvCSW7taVk8g+UItY7yCJ
g/dU2MS2OjW/RjN8vr4QTkxhqejMQBCATULLsxf9Rn7u9f3IexVy4gnLOzeEKhlbPEudqHlN1F3X
SxYx7+pqF4FdPud1qbcXpIP+CS8pUWMxzFFCmryh2mAl0V0jJQ/TqFthprmf2beLGcbRB9KFY0gJ
IIxWt6PgnrImdRMnbPDWQv++umBmmSjKMusguFXDXaJ9H4lwNvOH6yv5hzN0WQrjy50aq0aZI/ZS
MiuK+5uO0VtLsZl+ePu51PFijD5DVkvK1NlIwwUdHoy9m8XrMDqK6IjFnrOm7dfMxQx7VSpBM5mU
GXC0X5UDRSpEqCYFp/hEqzuUQnL+FyCX7UfnxSpzc+r6FPWhjNaBSn6RrLeS2J3GyJo7YrWYX9Pf
xNG7vlCOh7B1ziCqkQeALNhpcm9Ub+p2/8muO4TX/3Oi2OLmUM55Li7ouquPKhpMxiGnvXdHulvu
1b+FhZ952O/twHcxyVyXeoV+bxaiAh7WdptkVhf89b/tG73HVm6oV1KpLAuKOvXwnKuPmva2iK/X
TWz3c1b7xoQIWazHucIRRk/zpMvf5fJp0EHm/GK238Xohoz7AkKpEie55jg+S+RXkyogSogHRAEK
YktUVD8eym85eK3UPvZykYuX5xlkoscQB0IkhYi3IxTpgkPtG3cpvGNUMd6fo9w+7/qj9BCEFjen
2mxhrPaXCSWh3iTFqOCRtpCTBsRyDHyBM4lvg+gXpl0JkVWU/vVvyvNLJqxIKcZj5AS0wWQ2nmf1
p6Jmz9ctbB5oXVRVneimKbKUpoKQRRoI28G/Xz/1s+7FYD4pA16ReONKliXNxAETFQqHZ9ahm3I3
ENqvUILKKsTFjmNnnH7mKA5PT9zn9MaaMG8KT8djQdJBgv/nYZNrQZgRpuCT3SEdz2H7ahDOtm14
4R8mmIARBUYvhiki79Ts6vyuKl5NKA1lPyWFc7Pw1sIEDqHM6lGno4tyfa70+7R19JDzrty4RVA8
0QwTGnBos7A1xYIUSpnEMBGVhq12ldWWyTFpSGvVBSTdw8K8MdvQAwGVc933Nr3CpOPJ1DYaQH9+
p7oJZkyb4aGwKIkVxd9DNLNajGmYsxWMXpV8uW5uK/GQMdGu4z2uqcYHAaBkLoIxBBU8QgehVSsX
4hoKSnGUKti4IZwvt/XGXJtjVYDK3ohmkxLe/peEJPE6QCQyS/BLykH7cn15m55yWR0ri02AWYwL
Acl7D8kHYSHeHGUHJRY5ZrY8XxbRNAAZqYyTTH/G+iYz0lkTKCgzJb3VBI5Qx16V3VXmz0x6vL6i
LaiyvLbFxPpRx+ReJvS0RixDK3nCWGTtmy4uF6huA8GO6RDuuO7WEByMKiICooEgwnKt9pgXnNoZ
2BbajhRdxW0wMVz78XObWhEKYs2vyQWd+mOyS25QGgHRSvj2CdbBP34Dc5WHkSh2IcG3FNAklF6g
KyYnLiDb1/eXbh/z3PvDCvMpIdCsoYGGnryo49wfmwmdhCPhiWFtNQj/MMN8xV4oEf4TLCZWSGFl
IYTzxGMp6p4u9G4lJadIzI6BkFnJnHCclbwjka6tkbrzyl3fS2ZiM6LYD77QeRItUS1pO8NWqxZt
Bql3ZmOycx2DrsPgzFlqVYqwrxLhDGlaOxSWpzZLbegYu6Uc2gkQOZLQHwsR9CKz4tdkdsRAsgMy
J7ae4rxJmjOBzrMjqk2AcgnyHCmCeJAC8/sko9FgPrb5bTfX1jxpmFnuLaOtHAm63KlSnJO+uOvy
3NJGKP+E6ilSK6sX5jck+dYU5dB+C75JSvVFN9rHJY4UG0Ssll7Vz4la/QzD6FQKaNwZwbkQFSur
QCIjR/4sCV4cLZbchkfTDL5VGvk5qY0bxYIzGeY5j77KmHBOJ+iCVy9k0fehJFm5nltm8oTSnIMn
rhXPjW1q1Zuk/tSH4aZrZzfCsFsPOQv8EFttmnNhYv8wJ9Glha0XyI7U/msvQ/6qILGj46hC5t0G
0NQv0WCMrJjYZW8v5UtuzIk1Qhl8GoYD3msy/sPGLprhWz1DIUuqXalMvHDQ9800HE1BtNr+Ly1s
H/IgPA3SU1EuVtXnz82ie8rkdkXBOSZbgRWjGaYi67JiIn3504XMZEnVRAfN0gDNaP1eAm8WF3RG
84UPbkpgwdRFNE9Y2jGAppuhp0GHKgJQLFb1MveIchqi3L9QXaI36zVzTD7WprI6TWABQ2AVXikf
Aai5bOOV8surHODX9u5dVsa8USOx74olw8qoupuyj4kzl5ybdtuEDnJszZC0DzxYZdHiuMUdSjCY
JZmOs7DP+k8ULaBhf7HBBDEgVHoVhDiAGvR24Ks7ehPI3ya73gOj4nH1y7dSo7U5JmwtJipxSgkE
GK1rJk+0oJAFTvE233UuKLbs+U15MR1SWegMWddvhe14vVoq4xxmhjuxzLGdyb68qbxpt/j1vjn8
C0KxzVxiZYnxDVEjTRJS6Ih4j201bylBDaTH7Pku+pW8BFC2xAGYd9Cm4JbjNwrH6+/JNgCmNkrT
jpbt6KirAKKtEuKJdmxTqhMNUqG3vGYKXcvHI/fbgdj6v6kCUK3RLDuf7WVxlPKlLHwxPTbyt6z1
Oo0Dhtw0t8pimI+olo1YiCIKUnR0Qd4Jbrxv943Pw4fxUgjmC9atUU2zgQwNOCqdgM7VSdtbrgLM
5gG/LIalEMyUJG0zvCMcNS891QTFqTTtpW7iIQM2nWJlh3mQBL3ZAnqJQ167hq+eYjf8y3AGW7+n
3QQNjwXOR9pel66KOgiayAeu4kUnUU/o7rX6UZzvhNIWYvf6af6HBOhig3mp6qVoApuCR1bryl4H
nG9+MG9Kmtr6g0OAVAwSywBrYL9Pn0pHPE4u5nb95DwfeSdg21cuv4R5yqZLIibQNkOTG1mDEdZu
NYg2WXILYq2cVW/VwnC8f9/ZLJGxCE6FktRgxFd84km2vOuOGVgAxBOW5l/f4c1n5coWS2asoEMa
G9AWBYPD4EwOKKCPBpQi8z1eCR5vyHb7Yvi9MJbRuDf6IWt7uKhanRNolpHOSsj3BZ8WOVUm8uR5
N0/EZR9NxnsmIaqgpo0IrQShHRLw6EFutk11KxDn45Sk+xgoK1tuBCvQg7OuFV+mfrGyoOfUKN57
2x/D52XdjPOIaptLUDBCvF5AlVoHVqsMOwKuhU5HtaAsHLVuHUih7uOksQzk1rmBUDEnBxl0vk1i
ddiyefwLokTWhOJgFxi+LuT7ZI5tSEbjAfAXGVpbSMHlJWicBJImiB9+O6rZKtHQPjNNGgZWbxBJ
jqZUzkxsouL1w9eEF+u3YCuyvDLAJCeGXDSRHGKF0Ag1H6t95SVOfA793jFvKhe6j6fmmef2m7Fr
ZZPJUMA2lxidjk7o0Eau3g2OKot4G1Wcvdu8x1ZmmHssKwZNjwW8UavpJQu+lsPTYHqk+94TfMPU
TuXn66d5M0hBksZAlUiUwcvy57fqZS3rc4qFh5BGnsso6TpNfROa3Cxr2ykuhpiThaJbVEgBDLW4
a+TBqqAMmmE2KLilVCWxU4B3g7OXvLUxZ6gx9DAqFBSkht7Psx+NcmvkHm4mTgLJM0NXvnL3KU8h
/EAfF3W8HENwIpnC7MZp7adj9f+fXIDjXzaROVlhbsqxGmNFi5ZaLZCdeDEq7f11l3jvSX88vxcr
zPGqzVhK+xq47SFSv9SgLh6TZICvm1CrRG85/h5hhiEIUg+ybnY0iW4hPuoJ8FOpZGGUyBnJgrID
HtGKjtf4YjVlY0vBslOKHlATwzMT47CEb6Gk+m0lglZw3udddKoMHCwxdKQKn6tq8fwExKHsd6lK
bGEU7WIU3Osr3bxcVtvJnOlEhVlRxktXyUMr0vw+ALvabsAgUmINEyekbwmd4eNBT0/W0HfQJSZ3
nOZGMhoJJ6BxRDuqrMiWj8a+ctEdONfOlFn0ZQWuZh6IY/PVcbHLpv6ZbnbjlNCSeu8v1eusNpZe
/KrKB2BUOEeBt0Y2669yqdCCqaA1YERIT3+lZWcgkV8Eu7NmgF2H+9jgHvR/uBB+by0L/+kSvagk
CsHpwM1XPI0+FeDNC1uBTdnGvj5qD/rTZ5znYpOJLkLYReCxAkKBmCAMU2vbFNDcn7U7Q5atZFAe
55S3vdt30MUkE2m6zISkJiWrA2udJVWZlZm130afYDBdO6rMRBmSmUMnZhhQabPOCSbRD3XQXWs8
rv7tcvfKMZk4o2t5VS0dklbKPa9g2tbAGEx6jn3he76X3XkX8ujuN0M1atyqqeqG+IG5qgI3O4k6
QPIhHJtLvjrHVtmB1Dv8dd033hG6H0LoyhBzjSdKQrJklJECUWVNPPJLEOrutL1ijU7fIkUpsDzz
lJw0N7ALn/cFeetkQk0zm2kpYpjCUc5a8aYXd1P8sxft64vcjCu/1/iBz2ocl76YchgZgMRo7xVt
pzZ+Xt4q84/rhrbgwjKeN//5bISljKlSQzSaDIKXlH3pPaIg2RNsnAM/OMl+YAGGHdqmo/EGfzcP
3Mowk7RUuCPbicLQiNhYGvHq4msZcOLIZt9Mlg3M5qkSKnosfnBWYmOYU+QPg1ftI7t4RDL73HqT
S9zBF/Zc8gO8tLcS9JVFJo7IeE8N2oieloJCvNSOpyT9Hi7DYRG0A552u2lUfpXRE9DhJzXU/KEw
dlk2WW1XOebQ23UGZH/bH8qY8msAXJkNL2MjnoKkvy0SlHuUwa1MwTIXaNkl2l5MQbUTGSeyDLt5
Lh8qJbnpyxcZvBx1kpwWIn5Rh/amHQdLFHK7yn6hKG21ZmqbGG2V8vywAPoOwmO/1qKfUQlty654
DQvtaV5q9AQqr6wzzDwWbyWZrCVtvodqaouzaC8d4EGZUu1l5SeyDysrRM9UW0/sv0pFaSd17mTF
5Id4NIGqDzzKi/akNdJL2UVuNVe3MTTD2kiy86C30yZ+DlXZWob81JlgP1BEX1Jyp0BqIpDGLcvX
MhvsRMaQyjD5QM95Qt/bxjjsO02xVGW6i9A4DJsXUZV2Q5L42ajsoqF67eduL5uSF6vLCxHys0R0
u697uzKgrdPLsWVq8a2wVJ5phE+dYFhFrz8OQ+Dl88TjxNt0DYUYmk4fbuB9+DOZzaew7eYMJZqp
2YOQyZ7CMwljTuSg/vUhOq6MMIFfK+pZHAdkCW3T3oiL9Fa0g389ZmxHwMuhYtaxaKRLIxMBuPkh
DAfTdMrp2DYv141sbtbqHDHrwA2sYi1AHTfGd1lyG61C/ru/bmM7yl4WQv++el2UotHXOsFeLafE
IaqvtV+H2pNJzEndeBvG3FhdUhpGaLTQRIjsufOG2ZGznc4Fom++b1dbxtxMepYpDaHJKKEwdLC9
QJrZTjzyAMTWg+wbFob/dxMGUHahw5tN4thmdZO7KBkEiN3ITrZXvdZP/dGLIK/EK1ltF8gua2Tx
OFBnFvRmQPs6/wIWDBekkrZwhhA0pgxD51OP3JUx5ooyC1WeejytHaK4iM+Zdq8gjPLwP7ytY5Ld
pDEXPS1RltDUMrIEZL2qgTpYhel8oT40WeMtMupg8SfI4nDz//Z+VkS5VPRx1CR4pVnez+JujiJr
Sc5aXlpNxStRcE4zq6EsziSvVRoyDM0pjHskNhJPeGRLn+CP9TARg0RKijsD2IDubx7J+zi1wIxu
SW4CKP+A9ho4ryFNiC60j8sV+kS8qVROPGH1lJU+QlgXsaNRcRu1TtTfCWlo6YMrDJw6wmZEWUV5
prREgiyJGsCv4JO7Rt0t3bMRWDGvI7P9iliZYQ7AkhVGPjdIDiHb4XePpT8cwzPa8X/30pSb8DF+
ux6SNx1lZZE5DHEpL4qIapoTlL6Z77PsDkIS103w9o7J0DqhlOYYtQnHGN5KzD2koGNTSQG+qsa9
bmk7Wq1Ww1wwet0D5U8DPxUlpiS4YGK06eAwzvYLD3jM2zrmloEw1hLPAtalgCyKSN+n8qeqvHBW
RB3rWnrB3DFpIXSSNKN+1aDXSUWWp6N20v0afDY87WhOJsPOeI95amJCGT4+JaWXtOmBQIvn+nI2
Qy8UKlGI0mX5Aw3Q3IAJfTLxZs3mx6qGrHJ+m6vuKOxLDW+D2U54AKZt3/ttkCUEUkawVReVjtHu
EXrHGTn2SQLCKFAfaTwKve138mVxOhMjAlIaAyZK6NuHdpKS/fTeo+v2sTvsgNLJT9lNYNUgFel3
6G1wsBqcrf1A/t9LcxsEyN/koMM7CHBuYqlF7ETysZT3s3bWCcc3t/0fODtTUXTygRKDpEUuCMYE
iscFc6eQh0uA9+nnglNr3P6EFzPMMdPCqspIBTOD4CVAGlUvWuiHydN1z6T/ysdzdrHCnDPoBMt6
FQ94RuIDKYo1KSc58nTo3kXNnclj6+dYY7O3DPjSKhUFMATWo6WDVixzAYLHQ1HS3sgnpKNlWfm9
NDaFSzLAeMIazyDUrp+HFECoAmwzscoJ89tvfzTCdVWRQF/NPrcKSZVJGWB2q3PaL9Oe7DSAXDBZ
LrsxEBnRnteB3z5wK4PUc1bPCTGejRJsALQ9HviVoz3Urm4B3GZX6P/YzTHRrRF8bfk+tEVr3KGU
ed1ntq8bsJkRgjOAZyZzeQYYtQsLAflqJNvVXt0Fd1kHGb/JheTO3b/oVtN/74OTruwxN6lu9GYv
o5mKBY/ueIM5VOLqGPZ+Vxexc6/g+enmEV8ZpH9f7zBiSTyEJSiETHskx6E8Shons+JuIvMV+04L
qq7GNSpry27Kia13+Q6g87NCwHYd9FZV/CUDT0Rwy8bi6BsdJ45tZ12rVTJZQySWitBrKc4+hDOq
R+Fm/tr/0L4ONt6NIBxBUXfkCgtt7yyGNnRQI+gIxn/urFbJhk7CjBL+HVvjcTDcyLgdR1fGbF0A
lCm4k6CWRoo71KGCPLOl/lem2hz/5f0I6c8fIQzNlOVVR1XFRXvYJ073VnmRpzhChZyJvvGCB5TN
OVbpv/rRiy9LZ04N1FD0VjCx3dFp8VSP7JDi7hcbnMDAY/OStHfmxGvWmDNjyBp6VTM2unXjBxHB
IYksOlIdQyAhBXJS8KMb0aGEVTRKAF4w3mf7BAygPFrOzXtMvSybOUsTyq/B3ODwgtVaSt9MqBQj
TPCIFnmflDlNKLFA2lCucVuCIWWyO/G+KR7+xw/InJd5KsXMQHsM5yW6A5fBQX/IrPo0n0T0vj8h
0IFWvqSglqxAvlNkLmZCgIvWSyxomSWrVEEcGQpPQfJ6fU3UCz54ycUKm/uKgkkGrQciAr3O+9gE
Unj+ed3CdpRZmWBOvF7pvZnSx6oKqFF+o0HkJPerI72d3iVYD7zx2S2y2/XWvUfeVfROhWA0DAEH
jciuWVgFKkWgsDkHX+e7+lQcVX84GEAsdDZ61ZxDvpmNrhbLnPEyFbVUDZDgUEolWp6SfcGXuFxw
m96+MsMc7ixM0RgzSqQc2i5Y3Ha+yxPv+nfjmWCObVYuqSZkDa3a7BtMh8dWw2ME3M6cVstgDq2g
ghk+Tt/vddE2DrSUqD/okO4r3Oos7HlgPt7HYc4voCvSYHS4cSvh0ItuVuyX+CVX9iIG+k1PiXk3
/Gbasloek8EHYhTnbY0j3DiBP36rbcEOT8X3AHxDtDQ68+ITb31MyNC6smmKEl4xeAXg1xm4zPVn
4rToyTZoV3Y2JX7Dk3An8Mk7OGt9z1lXZy4BxE+COCKw5ns0O4Cj8ZE5ISV8r0FEh1m3Jo5uzOa9
ctndd5qglUVFamdDymmAJBbAKcX8sLSWFnDQhJxjwPI6B1NTAAAKK+mcH+pBAX2Geqvlmn39tG0v
RsVIIUZ0IKvBuGaZjymmZoFGXuqdAvlW9ZtgHGseR+s2TF67mGE8UhKNpQUrA8VY5PldV9hC5Cbm
U6r8MIpza3wVa/f6uv4h+l8sMj7ZRFk/6CMhuDNljx5wsjNvAm+yo90ELrHQ4wWV7Rvtt0F22h96
UHWgZKhGTBBZXFLzWAiEg+Da/limrIK3XJQIW2TuMl0pRTEgUCp6NnVM2IVObQxgieU4xTYSBwpd
/zXExMeIiEY9TO8PvcHpbSpZ2fq5PQCnC64TX4ZYET9f2+4sr6wyvtiIzdBAQQDtARQTYyAf0OD5
SVNGiQCOTOzCHXd573EcZTM7XlllXFOeUwWMV3CUzoue6PCi4AY7QEggIBm5vAL69qm+bCzjlRM0
t7uoR3KstsldJs+3JF0OZRVxSjjbvvjbDDtN25ZLHmoNnpFj8FPBIJnOCYF0Tz5mb5d/n0mt8gGY
g4yi0SpQmA7gEAh+zuFNhAfjAKnNhhMKt1+sl0+k0k+4irh6s/QamRALAX4BMCx1Q7zCKR0UdLM8
3igy55CxI61DOCTxLAGdUM92AcfrB4vUtjx/ghobyeJlD5lUyuiqNAKtLs2zJwv/P7snHSgnCo5/
czxOpX9f7V3SxSpRCVKdebaV0M7y/Shwvs/2FLAu6SZGShWAM+kdvbKRqakkFzEybekblcJDtdnL
fSrxHjnyQ99japwqBtMmpmjNx8Rvfoxc4aTNz7b6Dcx2ygUm2/LcJA7QfLgrbTrVCZEwTfE58YL6
9gffXxliNlSItLRftIpW3URbgqJFeJD2VPUP8wucjd38ditTdM2rfVXEEZfmoGJgKHQjdSdjLEnZ
cZazGf5WNpigS0QQozYTljO9gioLb6Rp16GKlz9RXHXCucC2b+WVNSbYmkJWjOOIlscc3En1c9E6
Xb4HfiYyvoadm1ReGz6kgacKvq4+zAm3ZMrzEib+SiQjU9xjtZRmYP6igMs6uQ1O9HZpkB0D/Q/w
AK9TsJ39XFbN5qjF1La9ltHnBji7Z3A7307DTp69VDXsGHQsJbJkgeen2x9WA6mHJOsGtOT+dJ5G
FGtpmhYcxgRwI1+YOrtJbkPpKemtAXPUXXQWCaYGO0wm81oI2457sc0EbPAkC0uJNqQDYsJM3qeD
3ZefueL0iwkm5gTmQtrcwJcE57S1xPWtmYaf6fCsTDAhJVHmXi4SVOsyczcmB6AwydB7Y5BZY/ZU
Yd9CXjFp+6ZbmWSCC9GLYo4MeAqFQNMJz2nX7DKLPkzH3efmOlfWmPiiKfOSQ02DjvAN4BXG6Ye6
nemCpA+a2eLLZ+jBoQR0+WZMrGlzJR5yBfd4pryDdiMvg1jHLnvRHosbEJp5ANa+ceIbzxWZiDPF
ZaMWFJNG+7nLKT2WqEX+WCALnu/pcDAYajlusx1jLqv8P9K+rDduXWv2FwnQPLxq6FZPtmM7cZwX
IdlJNFEDNUu//ha9z0krjNL8rs9LEMCAl0mRtRbXUMVhDHSRc9Ky17BaP0pOoEpH0vuFSFp0MwSz
HNPELBNyZDpnBY3yqZRVGTAlXXw5RgmUcTCMFsQxhw4tUFqLZ3g7taKngbzp/n7Z5UNLQ9JyCnkK
jCEfuwPT6En3M+YhxbID29t4NcThV66V0zK8dYnqJ7lI3M52WzMLcnl2BUdEtCQerZaKZmkNjmun
86oizM2TDq6N6FXFnEyW/LDbgPFVCYxun8vr8jj80vpJGzHUjmeHbx7VY/0sucQvLp0r36uYmnfR
/bqLO4FVdij+jF2uRjlE65IiiUr0qL5lCfPjv01sYn530afjUIzKRVN1OrBZdTAfK6EVCmMb0kMd
PQo2UWSI/XwVIBmLNNRSi6Cv+6w4rvklfgQvrQdyqVPxWY191oZifnvv1P/18vEMFGVLWzmB5pcv
gY7W3uVKmC8QIPoam8ix6R9S+cMs7Oph3+bWt+OAbOxJZHQqvp2qnYr8i5V8Emym6BpwiDLTVE7l
hhWnDNl1iuQQFeNOsyANbsDztbYNBiN02/a1r6tgObltXfAl+al1qetye6I92FTzozGjHuZns9vW
h9tW/uJff10AfmLRsIu+rnsNfQDn/qeGpEbi6wftQ/zAWLuFvZzbT4WrNZU7npXeylqPZ3iEsvxO
Cwft0L4a++qB1W2MVPBa+EtwfTXHQUpZllFt2UgPqWyOO1jC+jSFViB9Qoi9gyb5s90KvtoWdTI8
+tUkByiK2ksTqrnwrqAqgbZfjal51WPibZEf79NnzMhkP013QQ5YOoiSKQIXaHIwoxml2Tc1Xuqm
9DAmoZo8NDUGrskFc8tD/u1/PDoc1qT9nI+MnsM3Lz2yUxT5sHhfnWdUUd9ZzrE12QHLHCuUc5HS
OCOjPg5YWgaCGwzkhyMkBJu9SCFjE1NWZjhMkZPBrJQKt65YDlr3o9IFeaJNJwf+OA05BkdzeP4z
xHtak7Fmx0qu9kqEms7ce5MhGm3bXsbVDPdp4lwd9Ays6P7YVKekm92qFMbKmwC1Wgr3RbJE040a
Lhs5qDmgxzSQR89twhld4N3HNszdBuxDomL65gm3HXBBKhiq0/hc1GK3sSFJeMNRow8qpKAoJV7e
1wFYndqp/D8Itm1upaMxRjfZgsI2H3UlZV2YjALYmKnf1cse6RQRcwiDvT882coGB4t1kVZ9QZEE
7XbxnfXGUjcde19D63Lsi2pvm0dwZYwDRb23pJlEM2phBnoQSjOMcYUhfydCQtGiOCTsTegtSmws
iqk8ml+pBwA8V9COb7zsg6gTa/MwrhbFId8AXrNsiuCqZwjGt5d2/ECVn3aVi4J90eZxF0vVS+q0
BFVllusqHiFqilJiGaYHeoCQqic9C8U9trfRRNO+bMuOzFN2LAqSXknPopw9U9eo9kwnlklk5j7x
RA5ke3lXY9xBBMPQBI5z9sDv9Meq0Y+0QN9a24S3Xcf217qa4Y6gkmESzGaTt920S1H+NUt3Sj85
VHAERavhT+BoFZPTyjjpveR3qXOse/B1DKLczmYMhRZ1SzFk1TbAv/Z7VKPRMpliE/y0DAmRm9yh
pZKNprKhW8vvXv//N29tjTuC5QC1qJSNb2b6P4h/d1mTgLdsuWSRLfhMW/u3tsQhvGVYaqayCR89
6nbKvASpUuHpIgku1dZpWJvhfG7plPnQMddeTzsS+0r3sDB+QEESYuult7bCBfPoE67SslFYbxsb
U24OsmI90NJxlakMDQIpC1n1lDr7+I6vhTuqqo6BThCepmAuc6ePW+Q+2vl+kvy8R6Rrh2anvuOs
61c7PC2BNRmkbWpkrqLsiTqfFvIDkzECG5tbuLLBucIqWmY7SvGhRkxOZmoHButhN6aYwgKryqg1
D1NVPyy1KTiGWx54vTQOlGgyyIPBksXSqB3rSt+TRrSyzbB9bYNDpLw2ZVtl/S+G+6+qQHzUA3S3
hoM7f5+OLNR0HjA7zGoAwmw4WwDv/tfGOZxymlIuoAuLzob8SUZFasm9mdzpypNm+VoV6jHK295Y
ojew+Hz7dG72/YA9QzdsR8VQrMNdcai2N1oiITHBSI2htXKEdLBfhouneNMl3VHBi2wTUdDbgF5l
B6xl/ANlqKYcDEvI0VE5tJKXvApLUXPn5mlZmeDgkU61TfsGlfpx+iJB83AZH2/v2eYtWBngtsya
zanUG9w0xo3HGsvSQ4JpimR/28z2p1nZ4WBx6ZqUTBpSOfrePjZPcWDcoQdZ3s1npuiVXKjwEmye
w5VFDiKtZWhVouIcgqN0Z4UZnqzJy7/vLOP1PVVl/WqMn4vJCsPu9RmhZ+K4chIaGXW18iF1RBRQ
giPHz8RA0lmKuhlpRUv5SXOU40GMKgkQajsCWC2Gg6hl7mwVXaIs1v1PleKU7t86rkBA+a6ayHrr
OLBqesfMlRrJNiZi8Kad/qI8dtDx0k9I8YmG50QbyKFTk+rqUJg4FXaJ7rm898y08CZb4J5Fx91i
f8Yqc7lk8M9R/nbcq4AxDZY78LozrcP2AGTcvYeBbL2JHE70dhPVi4PcEEBXV19AMlUpwe0rzJDg
D1xXoS8mo5PeBB/Y70saOpLnbYlnnR3nYH79TB3HM+0wWw6DaExik7JQX9nivlKnapFiNjgTjCJF
vjCC2RFVq9hTQxEn72Yz1NoW96mUUgV1gonGLqXPwVONYLeYgryjlqskyj6Vyks9pJehdE7J/DVq
MB2iSyfJBukabWjmanEcDEb18/Zmb8PydbO579lAQNUyZbyT+g7MFxS8DlmVvxbyGdOfe7vFWHz5
HUrDgth1M8W43gvOG3SNDtYiAmkW81IflM/WjjzZvpNj1K4Ct28WZD9EjmHTwWnQwgDXj6NaJofS
sYUK5ZAgh2oVSbjQNHQyS7CqzSt/NcFjc2/Falx1eAZC86WyIFx5gP7L7c8lWAUPywN6mlNL0vCs
leh+KaODnFL/tgn2xf+4fpoOvQYohCBfxH0aS1fMIY5ZcbU9zrY/J/9MSIYJb8Om11yZ4fz0YJhg
ZMGEB+KB5sx4l6BleqkOHWZXiCf6+Ntf5rom7uNHtInBzI4n2aSB6eXrYN4JZ3IEJvjJQEmDynhG
UBGYlX0zn8vRL3MB2G/2R+nXPeNnjzQ7TfWhZVWH1GUzMcTDkNVnfc/IJ9HK9ghY2YPI7TVCu1T5
U0XVSlx8FxwPnfPZhRNPxE7gs+XyrpfDpnlq7Rzaax9un0L2+W+cQp1zAshZzTUdVdQglqC279Mk
bK2PaHsZqu8TBmRvG9u+Vb+OB0/wkE1Nl88tsKEvvyvpc0cEgY5ozzjkl4u8TBZI4vmS7FPrzizP
AwC9lL7fXsbm3Mj6fHBgXtE5HXsoUIJbRA5m4hZ3qoe5qV3hGRU8W7ubd8jq7BNIvuxFF1q0hxxs
aEM8agl0qXy9vLP6yLX7n7dXJ9pEDjAk9ObUaN/E9Fn8GIPTT9+rE/UmS5RV3vSIq0vGYUXaWVEu
QbPnLShFlebIqGEsVMGsgOlVa7hhjOsrBUwtosFUgW2+KQIpeqlcWL+tmi0gNgnK+DSQizGWLhpP
5uFHEwkgRYBavH7NslhoWwbHr9+O4BtJ0DeACcJMmna3v90WeZqKOsAvxSsONeypmWbw7Om+2teP
y2Cd8wkVKWt050w/Txm0ZYb50Mj1ozIsh7YmXl1WT6WR7zod6XxMcku0PpJCpFq5FT7/9ndxMEOH
Vi7GAVymLAcJLsxwOlmB7oKQ2NNPYyh6yG/d0N/ssVu0CtcVJ5NjRXKQcP8we90Z87kYZLxDhzp4
8M0zcp8efSIhhkF+GK+3P8EGoP5mmcMg6JHLxZKCVDqm/0wA1TbOXaTurBj8Z8udZIiIFTeu62/2
2M9XK53buWvA14aSU3tO453T/agdLxkFjaBvdSTOT/xmhoOdbhiNputRLmnAAq57IGF+kh61U+aj
Zv2m+6TMLtL+gTO69MV5gCTk4+193biyv/0BHCxldCJK2jT6W14jPzqBsU9CORRV8LYiZtjRHMRk
hmb9MU4561mvWBmIPRil/HDPCuP1Sb+3jt0+CnpvFo7obY1RrC3yo5Vt2S1zChUcFqEdWk95KTzI
b4BHCtDkQTFsF3mi2Ze/3Mdfq3x7r61OzVIYY+P0oCFkuRRWE8j3U4yqAEyix66E4J/A9W9/vqtB
DphKkza6Vaps5Kw5aCHrZGLq0KJn81aq47fN5ICmH4nVKR1qN/2U7XvlqZQTv0kVNx5BVNFJX0fw
ykfTS94W4FcDy7uePL3nnF4XyiFP2mSVU8oQEc0O9lH5TyeAuGVLtJ8czNAyHiiCKWiV0s+UfOps
yTUHd5wf4brkTjwRJrLHwYxh5pMhqdCiru19ZVH4kd5Ns3ut8Gl3lw0YvvD/t33kAGfuVLPSHJTS
9T1uxX5ARwUbkBUdGNG6OFhxaiQAVFLrfgwJ8eqr1SEqvVST4cb6BTQLWi8A0o1A4Lfzyf6e1cXT
iUlaHW0WfjF8jJIHs/GN0bu9c1vJlrUNvn296iQpqmfYKM8TCPeQM7+vQ2uPp8SLaPuEtriiCzpa
C03rcS4oGDfau+KDdmfAEn2KEbfdXpdg6/gJS7PJCV0gxOrH8aU29oV9SEXZWBF8vL0MV5+nh/Km
ZE5YDmNMAYN22ErucBwCLUAkr7mq4DQITp/KgQUCraJVoPv05tRakCEbeyaoLJpLYXflT+f9C5P4
CjApumyRCgNR4YSHrPw1VtxMO+jzLmoFca7Imb0ptqw2sI6tSB4bCalmUPagaRZ6Z0YYl/a3NCV3
6lDvoqpLISs3XcZBdS198tO4cKltPBSU+lLyDvq23+4CByNjAllbKNGg4c0Jq0UOpvpcFIsAq7YG
Rn6zwqEITbOoKWq48ChVTzn9MqUozFHoVSjGg5aBSniaQAAFr26LxipEnpyv4NoFaML7AbqfHXoI
3OIRAzK+1LrxYfSd43CRfFGHvuAa8qVcs1+yDLqmSPBB7qOPu+emwTOiFl3F7bj215nlyeWNapxk
MkMou80OiQTh5Q9m/sVWRJLLb/zmN+4GzyZvLZqu52SCLHzV31XJU9/hvwMaMYjxORvG5wGNGRAM
QyVw8pcli9EKkvhEaVzSOPinQCOZ8kzGV1tPArmTL5QM6GluZrfTpoehRoYSiqXTjKSv0qQ/Uu27
TV868jNZoqNEoLJMiDsPL470KaqTRoCYInTmU/yNFc9T4SBoljB93Mf9Lm6GsCtM6BlqBwlMz3L0
cakMrzUxkyMJInahdQ7d7NFUrXHArWBJfy20D9NRwYOPNdNWgsqtAOF4FvuIdHYrM6bZBiNSDtlJ
VeGnxj9GHuitqOLE/uxbJ4YPhTS7VfQG7hVy55L6RRahteiCcZCFUeAhiSX8/mi+gEOgdY7qIIJp
WbAGDrBqSe0NleCVk5epK9exW+YJuuz2UvSpbNxEvczlOVK+/U8OXONiH6raUdlhNsZf1J/x8KIm
QSGqaQlQg88Og16wqzuTvfv12hvBQq5CD4L6mkg7SvCN+AxxlI1xj0EG1DiXMOl/Dran9K+3d2ur
jgWnYukqxnTRzMRTPczz3I8lwUuC8eEwYqbyKTpIYOt0/h3oB7uwuIP1L+/fq1XuZMhxmcvKCIfJ
ZrfZRJtjublnol/M3LGRL+n8jq6+39bJHQtoLZVoehoZiVju2qZJXWXGM7jXcsEbdPuj/Voaz/iQ
mjq6VDqARDc/qNXsLu2dSkQsVqIN5Oc4e+Ri5AVteP7wuTlI3zIfbFb3DtowmDJ2iSRCK5is3A4i
r8vintZ5qWmdWqFW9d+ODxZE/h+e1tomZlztsJ+vQjsCmVsjb5BbbD6jluj3l/i43IGTzac78HPc
i2Qt/uI+rvY49xHlJFbsCO6jbEZ3ND+DrWtQCzeZwPJfhg4Jx/ZpHu9GS3BMtn3J1S47Rqt1mtFg
JVkPDMmbnep40fDc2UiGh0kpCBu3HcnVEOdIej2dclCeaH5at1A+qE4ZET0wRCY4X2Ln1TibHTBE
i30T8QqdfghQSnSpOLxQE6rJtMWpiC5vpK476w6UHJ7zsfX/bTHVXpXvt22yX/mnA77uGwcYJVQW
SiVGnKZVzz2EF1C9H74s9Z1i+FPxeNvWX0L7X8Z4AcRuzNJ0garx2wS6cl5O9Yk9pUGzthdYEuwk
30pd58XSdiNlmcdoPxwWBEzmd+qzYkh2xDAQOHBE0CsCK14CsUt7w7EynI9hh5ofBElA/mc/pEg9
Zo+gJd1RKDAKglLRMjkYGaZWpg3ahH2r68PZtj1dVs4p7QLBdm6HONcPx67G6hrPVUmowvQabEje
LsPPpQzMyKP5LgYH37S3nUNkCVz2dvRxNcmWvjKpaY2BsSO8xSbHNabWJdRT43MXCwBftIMcboxj
1jZ2iwBxSh6BkBdNij1aR4JZoL+8LK+r4bCDLphNSwnCtdGbMCTWetoLlHa93gfzwnEMbYFerNAe
hyRlVpeGZP039wIWtARCo8teurDcu/S6PN0+IH95+V3Xx8EINFTxPCtZTU5vHzT5W784oaN/jQgg
ZYgCKAQcx7nwOl3aGen3KU48e0bvqfKxiWWPyMW+sUfPjos7OkHzQUZ7EShbnO7ZUb5Ki/pJqrNT
XE1osqirkzl9JnieN9L8OA7dodWkx4WoQTtmX0qrETgwAWZB++r3c7hoSZEOMiKqzrdchiQ6hudZ
u7+o3+M2Etu8VtMyTCUqWsj2gOBqmZ7M9kuUflGTU4E39P8YD9gyF+fUhpYg6EbNgg23LOf+jTSx
em682hPVD2/fMFvmMIr0k73oJqpd0EGrtJ2EzplGcPxuY4Utc/DUK1GumlaM6B70knjitV9G41Hr
ddFZYAnYvztLmyedbsA3ksmsUCAfWZMCbtWuQTKYcU6LOC1Fp4HDpRL6TtTskEqxFHeIz4VzgQqn
kb1IdtCZpXf7+m5GNpACMw1IhKE9ncNa7F3SyWzwrY3UYFDaQM/G9yQVVia49Ui2OU6O3ut+MoAm
UaqDaB72/Vzt0EzolUN1uL2i7eTzyh4HuEY9FJJTIcGdHOw9mwceH0zXhlJkEsS+6DptqZOgJfi6
gRzcylayxNUITjBWAkTvBUggm4BNAsdBdyrDLmDlVfRevKKB4E2kRBQIbAP+6i/gABjJ0DqNBsRx
w47p5tFLpLlIvGFCs9qxtg9F1PYhODN824dptAPItEeWWQH1umn7kRPvBB9x875dF8V3etSxrZdO
jbAjQ+/4uJ+HEFLCbtI+EduX7Z9SdYr1++Yd8nzrj8kzrkVyhbaDBl0ACn3WjadCuysYCYD5YESC
BW5e8tX6OGiM5Aztsinysor0BSSifmIeY3ppjAfdDisM3dzeTnYE/kCvlTUOJdOlSxOHaX3O9E6K
PhvYRpAdUBmCuM6LYgeOGdw2KLqEPP+aJo1x2ep4TZOz44JvCqyNaOnKMURhg5lCdAcYhNxaHwcx
ilbWpQbuDb/PwboNDmDzFbNeWi5Yleiy8wQY8ZxFajPglcaYgxjjWxqYD9AE2qVeEyh3bGRzOTI2
rXxHPO1A9tC5E2zs9uXDnCgGlaF9+IYGq+A466WldVqg6eg1Z/RU7iYXF/AQPY87tNCfyguEwG6b
3PTibDL1Pxa5wxN3Za8aKa67vYTLdJ7KYBA92rZvw9UE54UmuSww24scBa3+UcEerX1MI7ADFq8D
OdSj6LT8BTGv5rjjokuWXustPIQT9gF0BEPoYt6xro03bviDyKFvp2BWO8h5pDwqx6ECe+7b45c9
AeKjDO48LQA7hQBXtmbcAGHXtXH+qBij1FBNnA8wVbodkGS2jZNcq64E9TE0cU4nJyOfDA0E9NG0
H9UF7d/o1ldsV3fSINY+1froSmhLkCkIuEZJNOosOk2ctwLNVyUpbC8YsPeBaQYLEVxTtp1/osGv
LeAL97YCllFULDX8fuqa2V7qvWT4NDh3SSmqe20Xaq/bzRMHKONQR1os/5tdXvzWVb6ZD/1rdscY
oBl7GSQdyn9uX0jBbeEr+Ckx0VZv4EJO9n1sPKtt6drTXTl8G+PzKKqMijaTc1RzFkd9BcE839Ie
p2lEo2zlFvpj0/8TR6UAaf7iNa5fjoOaYnbUch7hFZkuWemnH4bQCN5mnsLk47teJ6tPx4EONWXo
GHWI3DrzH9r7OQTy2neIJ69vI1/HB8NWLS8VkqBWJbtdRD1TRkk7RR2fkB+3T4XgYqkcyDi5ojVF
A487zbsqCQv8a70nY7LaMQ5bYovEZNagU9JEnd+b4E+pQfdvvisxszLDQUSqj4aCpyPkO7UgW6C2
W33oTFETvWC7+Po7ZjkMKwEBApooXtQF5VQUhMi3259EBPx89d0ylFrSHCDRRYXkC2MeQ8OevlND
6yCwJFqOCkxchQWt0ZvGUsClsWdI4uWQAst8xvKEuAQ0Et0FrCmiqFLkR/m6eGbMujkr8DX9kSms
tPvuZD+n6AtWgnxnvIqELUVr5NBBb+skLQvW/WzszPqjTF6lZRDEVwJs5Svg0FlSUpMlxaOpcNvk
KPeOm1ZfIdapQlq5GYPb3207cP0FeBoXieRWmUR6h8AHhfYhm+7s6hCRHXEawc0VfioOHWo9kos4
RSpGCtmnyoNCd/vXFEQtxU6RXEkYkos2ksOKhcxNUitYmTbsk8yrbF+vSrdNfav5oqmCpOf2++a6
jRxijFNONRAxs27R4ZAe/23Tq/eiPN12P/wVmfi6uN5XWWrNqOqiLA4HtZOgUP8Izme/+tzvFPQZ
Y2j7KdlXgfUgtC0I/PlauYTXlK7mzDaghPj0x2Lhmc+mO0jAICUKoC/wP51OfnhqVmpiVQkuXIRp
h+YSQYoccaMa+bfNiA4nPz2VGVWR0AHlEyYyjK6Tx8IrPk8eRLvRL6i8inrgtxO7tmVpEMRy5D84
gpdMjVqCccI3Mk/GfD+4EIkGDaso8t8Onq6GOFQuHFkuOgVNXiA2Awe5dZQ6yLyX6kle+p0Jofbb
Gykyx8VqywT1k0VBTUhqw855zemldoIMraQiEve/OLbrwjgobtpx6vvW0P35mD5CS34/37MxZHIU
v+3/cjqutphbWLk2VZ6yYrBYihIFPXpcQsaee5LvWTspcvE/SlHnr2gbOVDulgINDhaiUNW+s9PG
a2PNLfqwROSrjK+3P9m2A7gujsPlcuzAKinDlmndlarXd69ocbNFYeg2GF+tcGA86FGb6xXQ3yru
a6d3o/FFk7xIfamroKlEPefbfvpqjUPjqJjqpCxRN1Gbx6hvvbIMVOXr7X3bnqS53mG+oFzYoMLW
2Yysds9SMRAHObM2myWsPkAe/aC79n3xDBpWT+9c1nAjIljbhuNfi+TLzGOqZEs1zBqYBQbfaZQD
1Yp3Jc6vJnj0KJoxVXXkQDWKt2tXXxaie0sXYdTuGyIHAXiIFsSBR2dXcWNOyG21JCxgSzSpKDjp
DgcZUerIRKGsp6w+2eCs1PZgHQPN6u1zIbi7DgcWlkT7REkwqW9VF812CbJhU966mh2UowgFRbY4
nIBYjTWCB0FHIx5ahpVLWaMp9JCDF8CW/dvL2rzADhivMQ6rOn/QXufJSEsrxSt8nj4W2rDrk096
8WFccmRxSldVw9vmNld2Ncdn+MH7bJDJsMB3kB4cYrhS9zBPT1hVqwuba9kp/iNbs7LFjT50yWRU
GXiZUK6pDwiEL//0oLSAIIEbC7URN5FpZYu7UajiyHOWgT8DDKCuUxEvzp9lWbQkkRXuJqFdd0YB
T0c02hxJ+pJIP+1JcFm3Q5jVSrjbZFio18kVXpbkQO9YDVfZk8cMLcGJYLZiOyezssTdqCaebVp2
sDR+GJCVKaCUoX/Pzyy7JdYG33b2K2vcnSIJuPnlFJg3e4ZrHhWfehXm+FKo6xpe+UHEVbwJSitz
nPtVl7EYFhv3qi2CogiX+TFyDjoR7KHICud+daIktZMgghnpI7XOSf1zGJ5bkdvdBPDVWji36/QU
72OcO9/o4yepGNxcE7WMCU62yXVE1JKcIkfHzsLwrSWVO0snVVjhEADCH2TVbEauctD+g7aQPSM+
qjz1tQbxUbcnH0X5csGnMTlEaKx2yWdgrp/+xDh3Gz3qUHTORJmS7X3TQS/nOKb1B6/xINsJJlPx
kLIc+n2wF2RQle/aINy6zWYt52qHO2hyW4Nl2MGju4MooBl76fg8Jn7d+1mC3k/93imCOn247Su2
XdPVJn/smqGpKhO8mMZ8ly8flZx6vfqpl6GjDsqDSAR826fjlzk+ua9SQ9ZojBKtfDSPiaeEQ5h7
xQFMFU/Ee9es3HU/+ew+hbhKBqlbFUTOQaZ+7FHYM99DyKbKKyPcEVTrxRppin4PJs7zb+eAfqgD
FX3iUBUTePbt+tDKGuecdAdkn0WGJUUfbW/ayWhmmZiA5L/qlbnqgjgTxIBB7pceIs3n24dl+7pd
vx7nttLI1DKJzbUp9UXTPtbFns5n0whuW9muyqwWyfmsoplta5JwD1jPP54FbvlkxW47uojNrD2T
PBq/gUItFT0KBHeBT/cbRWnKXYscjRXv+yxIyl03IwAlL0b8pBSCJ5BoLznfpQ9UMSoQUvhJdi6d
b4YSQMTNn0QM8Ntu5frJOEyxI21wzAQv1H74atoEokqC5J0AHPnRO0UpI6I6MDDGl3Ty8uwMQazb
B0KwVXyyPyJJTUmqYUIfghVzAgLnBd1bUh84VS5YDYO7P8PZX9vFp/w7NTKSpcEzZ9jZR2TE/0Nh
L6qYCzaNn7eT9LwvmrdsoA7GUKm8k9D8DmEtwcaJzHBo4USRlls5Xrl1ZrtKdIJ0b26IKGwEJ0zj
QGFGtbbNCNQU2sDeMyUTTXYxlezlz9Bv8I1DIWyxE1nk8GGUc42YrNteWjBaS9PPIOh/un3k/hLJ
Xg8CO5OrtJXSqGVO8g5VLMW198iRUVfydNdoXMVTXYx6+L3AN26fcvRA6g64axxedgCdxqjblwDX
kgzuoiLzl3p28yGlws7Y7ffh1RK3Nkqs2uiZEGYH1nf7k/Gt+mg+OF4XyL5x6QKMOF3AoDt67Tud
5dUyB3qQ+KSJbrJQGs5S2xVBijY7+eDs6Y78EKVvt0//1RgHfTFJpLyTUedspbM8hZNyVESNbtsn
8WqCi56gy9cOFcFJ7Mu7Rf4qv+8C//r9fJqsSc0iK9nTw4wCRSVeGQVJL4w7Bavgk2GG1RXlxGht
srN+rHfaqfLqFxltl+VXJWCD+J2ojeQvLv66MC5qqvsxKpRx1DAfFj9au2zXvTgQSK3DIWjuMNEU
moFINmS7/ONcbXJo2BW0sCeDssOHuOm13ZsPasAUUaJdfEk+Qe8zqHZJYGSB9V2AJttu5WqafYEV
mix1O+VDjcjiv9yzINCLMWMCYmLUSaAzijJv5c8htG6sg2gseDusuRrn4NLKstmoGkSohfGBmMeF
PE1KMOb3uXlsLYHH+QtuXo1x2DJNdarUOUjFKLyBivtt4+EPwZH4FerL0MkoRINq2xOiq8/KYYpO
k3myJJxelt9YDsZL9aP+Br6iwAYXEzmau8Ivoar6vkfhdaEcuiSmPZZzgZZySzk307lbDrJItVXg
ERwOXeQiqip5QUEoGjDS/TJEiIfj2JXmz7eP5007psxPSsRFpdaIRzBKNireiM5Lgq4kUKtPgkTK
9qDVfz8VDHHJwoIkBo0oXNx8JI5bHxgTJyK5jwi3/2kP5Oj4jig62X5w/uczwSQHNKPeoT454DM5
sQ0KstFNBsPVE+nkGC3EiwcXFN6hMdVelS+hlj8p3fs62ler5nCnGqDHGVmsrlekoLtJ3FrTXUIU
t9L7/ahFR8VqDlNF3HhajnU0uFYtqiCJvjCHP91CO3VpCf6EEgzen1N0Rrf71vhy+xzdjCuw1xzQ
VLY9dwaawHwdcmsJFLUWdbc4d8bXfsz926bYH/xnnH79rBzMpKYkQ6YMWE574hLVcqNc5KNuhg9Y
DYcrSRsXSpkDNtPCL1L0MZmZS1BEvL2Q24AJMxyOkL6Yk9wG4yICzfqA/GyHQJOwQHP2mYDMKJw9
vO0IYZLDlULOs6pekETQ7mdP25V+fOyOxXFCKoa49JCcmMAoDcv9eyIyNqgCkRxd1/9UhqpGVqNi
RMwzJIQPinGye0E+a+urrU1wJ71kRUUFqlS+Q/qjo9aXcXGOWjp9uv3ZRGa4o95IRmR3BEjmIFiP
Z+eRxh+TShH0/WxdqPViuFOutD3JS5bASqVzLgdKPflW7lfps5MLipVbALG2xB12R4poX8eox9JM
e82l5kNZEq+1u6DPFsFI5VY4sjbFHXjNNOYphsSgb8qlP5MqSNG6OSY2spwDuplpAKkeAVqIvhZ3
4Ds9lZZMxqFIFF+e3KR7ILbA0WwB0mpVfG59IK2EOkuBClgEYr/SfC6pFdw+c1tB5NoE5z1zqxjB
y4iC5UTbveLUl675GU+1i/5l6FU/NZjS0Gge3jYqWhfnP3utmVVFxroU+76rEy+Jf9w2IDh5Jucd
LS2dp8bG/H9bey09G9Lgkvw0drEAaLfPgO4oJtQJIS/O7Z6sxpFTD3CB/YJsc6562QwSNdCZ3V7O
9pW9muH2K02NHJwNOGqAB1dSvsr65EXw51n7vTNjQbZqs46ooAvqv4viNg97V0kTRezbF6E1o5tM
T938Ph2CcXTJJ709WaMkOIXb3+tqkgPYYcmaObbg5CPICUrdiRQ/F0uYohB9Lfbz1YPJ6ahOBwc9
ZcOOPCt+cbSxoG/tzoRXhCQ8xSrjnYgnQrQ09vOVUXlMo3FWkTBYxiyc++RzGjl+FZMzEu6CUFh0
TDi8zXNMHpAMI12lc8HEdTE+y9qjgXavSpBm3owv1keEg9t8MSGRm+OINL6yS0MlnNzOcolruowf
BfUQUTen0CKHtnkVp0Pl5IwixcRwQz57RekbaHRIUr9zno0J2lRfGz3zZQnJb9G7TLCzfLK4pzbN
m4KFus5XI61dU9G8MflijxA5FrWabVbXV5vLp4uLxUBjbgSa8H+LP0bIpGup7+xJQH6IBp8Ex5NP
Gk91FzmV1CBSjCLXAJV1ZZqulmhuQ3rBJd9G/V+XnG8Nd6x8lAxWx3cICdquO+imIYhtNlm613vH
AYnqgF9mRHOer1/qs/MUh8VRCuxndDD5SxAfTLc9NHs2ensboLe96HVpHLJYk1pjhB/+Zhxfadx+
yZLIs+vuXlcR4xuoW1tDEVCtE/hR4XI5cClNkuVmhd/Pkq5p7FLXOFmYM+rPnTtBysv7Ch5nSxjs
v9Fa8i+l9TZzSEMbkKhZCyLVYafsFr/fsxZyjI1BN81B/3Edkl2xx7/uEPQH+iQdUV0LISwpWL/o
8HIwZGlm7oAgErXYZlfEiRtZe5rtou5d4f/163LYY9qVUtiMBsokAXo/m/SZFgLo/sultzVDhSCb
gqaA391EHzFlHQldJ0t00XW3QRlbzV1VedKzU5KF/4+0K1mOG1eCX8QI7suVay+SWrstXxiWLXHf
CW5f/xI9MxYfTDcmNIc5OUbVIAqFQlVWphbdDamCBxxm8mJOdkG/0u+b+cs0Ww8meFPNWY3soh0b
P9TDJ7CTuJYx3i3jsBfaygkNPeLEAnogLtlkEqc8EeWipBqxRPMLEjrZ4PAHNzYhyfiW/3xUloMn
b2eSQ8MXjPGz8qWIzadSr4NcWFC3MdxCbD15FIN+7p/z0niWrC64HBV4i2QSqWZqR2EiaIm04cFa
QML2gpBw2cR24PlYIRPvgB9vpdRA+Mbwkiv3eub07Z2YlDuxK4+jDpyUlSy2aeRf/ptdJuABU9In
cge7ZfJNaTx83rp9bcl7gxt5nk4qr2fBOx8WE+nIRNLW6JEhWrvkO+W8LBzLUYk9eQWkQLhc9dT/
LvknE+CGSWilYTrX1imFQ+IZhS3u8XLdp4eFN1Ox2bhY+ykTx8JW1VJlRDFPDZJd5sUPXWpH19a9
4Yh+aw/BvFNnV/l5eQv/cHl8+A4TcsyeVNZC3TN8w4TYV4RvwKqolPt0MN1ptwRWMN1gYua/hTqJ
rQzH5ixqkaTQyRxMrfjRN/VRwgwc5IYw/NxqzuVlbt8R/6wST93/D6yQzFFDtcJOJnHoZWLuki73
lr5y9KLzL5u6fN4ltixsCFbXGzmFegxHq2gcE9zWBk/hnXrenz1TYgl0+qrJpkyEkbbbR8M13pzS
4CaiK/NGpnmrYUILSHQmMaaG8IbOqvvZDGIezIO3N0wUAR+mKtYVMBgE9E7mXZrdkdhVMOZ/eV82
AU4f50sSmeAhhrEuKB16EYOPkUsvPlkOTU+kws6uGsyotEF4I93q19UuD3gJNidygTDh/x2wkpVe
GHMMoo1Zd43H9WFYYkdV2juzjImtVaCVzrTMnkeo5OE9kRRQP7TK7onzDehlc8lvmBhTtSM0WKOP
kvDS2wOGxc4l4X+HPeCunAkwYw+RvAk6s+fsVLqC4Mc+Pw4OVL18I7U/Vwf+ddDPZY3VQ3tUJbON
afVUmP1afA0xYzhwQhfnSJzzjZWJrqyXspqASpGXZieQ5dBXmCMgJudSpyfrwladv+vKTBQDt7vQ
OeS4SL+FvfK9HF853sAzwaQm6PpJoaBAnKF30VF1KElR5aj73k4eW1u2AU3bX7bIOernLt5qTVO/
dLOcoTdvhH4b+oUJSnopyCKe9t/lZFY6X7UrO8s04m0uwgsI6JflaF8r+x7q2yG26wqkG5zIwgnG
5zbyyto8p1pNWlzcVnyfGV8i6a2vb5TsVuFpv28J59Fnwd+pLKY+/j+KAOKi1RntcupgX/bO2q87
eR/Z/SnBXDd97ZU3xV73VTT+dT9zoc1d27zpI57/MzEknMNB0kz0PStxN+s3arPv8b697Cg8G0zQ
6CKqwaWZQJ+mV80caOlOkf/bPc3ihUsTDE6thJKcMT6MkXDsSeQpy8Ap3nMWwtaGIXJYlU2DaqOZ
Yk7wNgZpZRZc/labMAUJzmCaYGuzVJZ8KO9bKWoppXS6F77iERBMBuYgo6vBizDhX14bt8XR2vNY
MugW/BafVlYZN7CaXE9j1IjcGkNOonVjdpVtQFEu/DlZX2bpvo0/wy+9XifjFFI/J3lioHQElY1y
AnZX/5okvN7sJpJgZYVtt+hWXjVTRdv6O/0OowxniF6Qv+bvHWKJ/69Gabbg+WubTHpaGXWNsi2u
lKrLneJaNYIluJ+Fe3m5abSdatxxPEbe3DtNllVTsUD5yXzJWJizSchpcfGuhTJg4Qn34k8Vq6NI
IW1/2drmEZB+GWPLplmO+f60w0FTetWrARNY5uhA9IUTMv6wcR92mI+4pJUpkfBvBKDolW4uOJjg
dvKbKRCP0Sm84WV1vJXRz7wK/JnWdGpaI3OVUwzbk/KgQtM0ynnyJzwzzDUtK5Wu1QXKmbk1Agid
7qpwsfNKu/9v+8Sk+rqslVFR4HKx1M4Whd4phRsrfb1sZDPlWDkDXevqk5lGNnV1jTxYtUInlrK7
RpY48ZD3uZg8P2wlNYPiKoiJAdla7vMEzGfe5VXwTDD3sJ4Lw1SBQdXFS3K2nGh4lJqnyyY2U6XV
h2LC61DKEEGFs7tLVNqJeGqrgyrGTttxkDW8pTChAGrCgxgXIJQda0eod4nmNCanHs8xwZJjZCFp
OqXATSFL11a5q2KPaJ9Jlj++FsuBYRKh7QhVhcynm8S8WnrONb5dnFkZYI56r+qdMhcoVfZuuafs
cKg+HUPX8HoNWZcKshQ9snlTI7yQxvJfxN1ikChB6JQD85B5y5d6R1DtQk1fAytveD/fJ1/+k9ux
EsKzOitdRz170HehHCjVTmh+irv/ZoQ6zCoIFHliNZhHAyoY1M9Q1TOuuvg+TTktbJ7bMXFgtOak
WiJYUbSrqN0NzdX4mclKvC7+uUdVJg5YxhALkYaOIFh6NPIWKd8vfyj6//+eY338fSYIzIsFERmC
CyaciR1lfQABFlfITF9fnqtZefpv1phQIErJkhspAmdr7UWUlOIittVq34igCSecA7tdd/z4dOwk
eVOaWqhTZvziffQo71B8GoMOnOTQd/5qBfNXFQWC5GHhoSg2IWqrPdOYNEFtwljFixMMJc7syNd6
ANGBXemmbntU0amKd0pA9WspT9Xlz7vdvV4tmYkhiS5C+LCFt4yOfFjczKscwWlRC0luFRACLpyG
1TaEQ4KiiwiQiy5ZTN5gLEMflyOCIi2xUt0yy6MkY+mBN3P0h+j4YYlJHQbMDcYxVF/PJGNjkHgJ
/gtvjXv5YfY1cG1YUOetPc73pN/r99PxYZUJIzEhggAmYBqTJR9UssDbKzcJnr+o5Dm8r7kdTT6M
MdEkAtqBVFqHMlZdBuL8mMvCsR4szpq2b/0PK0xACee2m6IWXbhO1xw9Eb/Jg+GHirpPCuWe8/mo
o1/6fExwKetmaqQJ7kHlw8gTaKkjO32ePPoG4A5AbpcBV87IBJeYpGk9lLhYysr+S+4A2sa0YjG6
2jNfTefydslse6FGd0EwKLFNL0EpwI3b3iY8MSz6gf78AWW2qWCEqWG2EgBsQnWywJpTXOnICdIb
qc3s0Bx9zn5t1m5/fUH5t8bCIM1NUaKQ+vfcGGq3GebGRkzbu/+udrudrP/jjTLbZejUZJwMAxeC
kndBMw5BL/KYkzlBSmZ5+ttKq0xLPL/aRCc6Lru/9F/qgCf7dvloySyEHKTaYPHOsJi0P7ThI1T5
Gvk2jTipDXc9TJzAvEg1V7SvVVRv0+ImVW0rWuJ28o1efq3A+g6PVxVO2Nj0dhnD4rphGqrGIh0h
ZVbl8BzZ1bqDGB0w9dnzWHq2b6+VDSbGh0KakzzGQBqVh1Bzu9ilvmbYhmcEpYfWE58pcHPHVhbp
qldp4hym/djVWFWv/OhBgaU3riqc4vD98sHaOsayoRuSpqMxKLFIq0XP59ksAZiT69QmlmOop0zC
Ue5tLfciwb1sbfM7rs0xWYAymVXRxcCwzQczWNwCTN367UTxMvd0jolHALrlGmtzTBJgStJkdRbO
VwRpGfWLPPnCzOM72gzuayOMb0ziMM2RijyVXiVN5ID+0PAoT5/ihK/lG2/ynLdjjGMs4yg1ojLj
QVlohzQ2AzA7O9JiPjZZfOpbzZ97Hv0nd4nMubaGWGlNHWMhUf/aKqU/lsA8kfpamnQ3nvtdHk/7
wvohDsJ9XjwIyqekpNbfmEkNVDUtxUmApKQcLP7s6eAKhwRB4nRX0Bpx8yDxefgHnuvQbVidv2lK
R31UUKspijcFD9zWskPxlXMctpK49bKYvGCWqslqWhyH8qq4AXQMM7sL+DJTOz1QnonL1rbeUytj
bCXCaK1RT2akPETFyJZyoDVrUp6K+mUB1/llW7yDztYkIHrbZNLw15w3Hb/5mPOm4zefnfNeL48J
LQkxFak14aNl99jJxhEjEHbSVTso1HIWx3ENtjARyimJQ8pnMSzHJPopSbtU4CHSeDaYoNIUBvAw
PWxM81VfPhuYRyh4xJg8G/TfVy4e6sPSdwtsZEQHIrVyWyN1tKji+N3WTbbeGCZ4ZLUFVi50SzDR
+SyQyM4jDSi+J1XhjcHTb8KmpGtDTJAwygRjFQauzCkONHlvjY+XnXpT6EIGilVDi0+xVPZNaVZN
TApQFuENK5zSveSjZ3FNgtiVXyAl9jTjfQk2pkC8twCmr53S4dXcN9+a61/AuIUcVnVD6EPCvB7Q
uyBBeCu/9LZ6EoLCj1yMM/m89+3m9q0WzXiJrKpJJ9ECPBkWyFHfd91JBE3mrPAmjmmw+237VoYY
PwEiKo3lDMVYExoL6XzUx5chPg2RMwm3eX6Ix/3l7dwsMK4/JuMvCPDwF6rFSQfXqX4VZU1I/SSY
7mgfOT70vXvZJG+JzKWSyFNTCkC/uiaSqzK0jegmFI9l81yDjryAMkXFKd3yNo+5YAozr0k0gWJr
CuPDUn2VsgUvqDlIM57mw2VLGvvmVIRM6WsJS0t0tHszW2/3lXVXNA+Xv+Bmv/dj0zT23RktdWEV
2XnTFtQ9OhtiMwKggrSFt0AAnJIYYda/4uzcZqz85Zwa+/5so0WshAp5slbVTqz3Punv4qr3Oavb
vKNXZpiENZnBVGzFA87AdY0aXb+nbF6NE7rz7bD7UV0pDvCIT7wjvn1br8wyYSXRjCqaNJzx+mt5
ldyjT++G7ogHgQ/Q5XPmh97lddK/9+ejrrHPUa1bWr1RKXZW/jn3J0t+vPz3N+ucay9hYkkjkrkB
wAEj04F80zwLdoyMEQO5XhRkVzTFUg6Rk7kCX9WG7tClpTFBJUYYq0Vae0EHPdB8CShdwEmhca1A
5yz2eDcC79gxEUUdu6leKP5/BtgHFIRiWHpT8pCon7pcVy7CRJJyMnttFCzcePmDru9Tg5MlbNbE
V1t2ri2sshHSj+MkylgJFWwbr6trwWt31k191ALJa0F4npx0FIp5mDmeq7CItnER/+mYPumBfk2J
u6dd/dofqqvwChWmsyIp5sV3E68LsPmS+/ikLMhN7sAiRqJzOjG5075svL1wU38J99CUP8xu4Uan
8lv3Kha2wDkfnGh2jgerb11FfY2K7oSOYbvvxhelPLbhM+cIckLZ+fZd2ZjbudMMAW8bNazeiqhw
p276qoGlXKtVPxzlK32CBvw4e6GQueqcNTatU2o9Sr9teR9OqldMsSOqPMkAzok5p1ir39WoC6go
ZwFDy8LBMBZbgxZRgyG6kkc8tTl7sfZoJgh16Jhmg4CRKHKo98auuK697JEWK/9zYqix4LhCw/zo
eTiAOPWVgo5Sdo0BJEe576CUHTn9W3jT7Dg7vPl6XfkvE3ukOM8XWcNQkHxnBhOUYMujdj14mgOm
n1teoONcGWeA82rbQiVGFX1BCyKef7b5viccYCvHXVlEnAnN78boIZkqkQLqHD/q8XqUoJ9aOEPC
ORocD2RhcYY252pIE10S9TvId3h5lEEA5HvB5drgWWLexHE29UMNOLU7zJY9KOMuzEe36b4p9cBx
hu3tUTTT0DTDMFkYHjH6tlbmGu2A+oXUBQoLvNcqzwLjbXj2zGWbgbRhCFUwzCSHrtX9yx69HRY/
FsHccaPchlmbILdsyGnsg167jQVO7eAPQeGXDRZhN0t5qIEm/5/RVhCTAKzY7DFW5wuc5J+zHJYy
uA0LQ9F05Ky9OWP35QMpv6Ulb6Z1+03zsSDGxwSw61HBHpR0u/uifC3inyggq8izisZOhufkU1y3
MmDAf7saW+9vwtqazByJAq23AhdylF9o2NH9eVd9ke8vu8R2WPgwRr1yFXa6NJtqsiCGDwmKVlDE
MtMr0gRxsRN5eIo/PO4/bNH9XNkyrTiMU1q/IA6BXhUVbkjd6Fo9mXYLRHqJAVJuYZXnIzSCrGwO
WUxUqHpgfcSeIcUeOwKYQoBEOA9e6f6/661tF5RXe8hkyZEpxJZCUBOixG0J9HnDvXUe8K786IGX
4nEih85GjszQQWmENVZy5CjTbkh+XHYSngE2buiGmpeUfycqRqcZ8/1SVBw8z3Yk/+UbBgXRrvYp
JXmn5ASzK6Q4CkPvLXLrkHj0+q4JLi+GF6EMBiNSL12YLAKioByM3uIqO3NP60utM9u8QTj65X9/
LH2siokdlZG0mWzhKBsxiLkfs/FFGAAmbW/H+bnG1ctZGcfZDfp2W31EqVO0KYrwutZOmps9U+xv
7Ot74y4EAQbUFf7FGCUnfhhM/CCqWtcQvAMrz1B5VqiDcfKhadSTBGHxuVg4e8fzEiaCdGOZppOx
YAAoBoGrl0l+G/kV4VyTfyicfWwbEzTSQp2ImsJDaDfU8FE2e6XElsRXDhQ/MfUuj/zizHZ7yVOY
gKHIQztY0AABInR2ywZcuDUmbBXwsYDe1ymW1G+r1OvK72rxVuTQGhHKoxQLACeLriK3+A6RR+Ta
UU0wNS4q1SM5xrp2naalM2BCsUwqtwCsfsrAmp6aT72VPUyJdqsDehJ1lmfIgyONjYepIV7dkxcM
DSY+yWY9Z6p2Tglo1C/91C0c8UQB6ZDC5SQFnFhlMLGKaFU8KC0i7xyNjkWKx6IYOA9bjheaTKzK
21rIpgqlgjC7SSnxfQzYe1i5cvXl8oHmHC6TiVS9SIhehui8VvVtLj/1UjANj4J66DTO44B3NZtM
oOoycaq1Fk91U3ezmzEYjrlveZ0rvU/303mcjxyV/eXVcRIrk4lWakdMuaLExTTP6SBmQvFrfLDQ
Hyqqv06zyYSoukwgcZTjK47O4hc3gl2CuSI5GPeh34AD38l3gJTdc0mLOcGY5WXuJBTDldmEI2qQ
JjdQu63NXZLxMhyeGSZWWYVqxS0KSy6pnvv2y6z+0BuOG/LiockEp3CIcr2krcd/tApySH6Cb0Vy
kuSMTgq9jhuE6fZfiIgmEzXmZSHFFMLoBAIS2cQ9Hbs9JDQAPaBu0lTQPrzskOc38CWTTOzojI4Q
kcpl9l8nV3LJLt236O3GvuVoQboTvPSVokiBsvQQeTmZOOc4sBwdwHKqS1+jZjWAMFKW/aHHRBJI
P5u9sFyHjaeMweXl8rb1N/7mZYmyMEU+nlqvavQmmoHY7rP6kLlBXx3r1BNNN2ntSPdiLgMSJ0yz
vB0ymQ1RHhBwUFtxerfdY6IHtwIwbwSTSr2T+LwsmXNQ2OamXi+kW1JE7YhcaZVHyIHLiM0zwUQa
SHVJfZsB9lwrsWNk8q0kWF5mLY+XN46TVbJqZ3FLwjZqADVGH7iM/Rjs160jJU4vvDe8y5tzBbGk
HFaSqESL8fodQ69MFFCq+Gny3GUAhb1eXhXP/5kgk8yGJKkUAVmpqISD6kcEMWGqtuCpedWV6HqQ
0mCs5LvLVnnJicWEGXXIlLnqUC6luR6k3PEk7Y+YDwTuTXD1/3jGmQCjTHoDp4cPysO9qnxJF09t
Ty2xc/OmzG9n3IWc1V0OohAe/f8XwSwlhq6J/8BKVS+aQAmg2tlg/xc5go/qhcX2L+dQxIA2feQP
84NhvSzjN2SdbcglVNkOIAgSoIPFIO+Zv2r11kELtpIAlqQSTjqQdiRIvglAiEO4ecF0NDixbrSf
lz/muW75+/XwYZK5apuxzptRxfXQujOdz/Yj3Ta+qt4CAtzpMEuwrDjNyUCxpsJTS9tPvOra9mn8
+AXMGSnSXs4gNgUSxeJmTBzVkD0lw+etryKr/pzvfBhjTsaAolcv0CdJfoUuSjB/S12QrT53e3m3
PAkuD5DG21DmbCyZsCw5JRwcl11jPZe8rP0P7/5f62FHVZU5KkdSo5yfkvQ6Fe8gABfZLelvouhJ
kIRHOQO9dtvuSU7cTONOsG5fDh/mmWSemEWkFhm02oVd79LCXgRwaOzGX/6CUlYPkct7P3A+Kcv8
p4qWVesENf9hfo80r5s+heKyFNPSVFB3WmwFtrSKGQy8uBYm5V6cHEG5Lnjl102XX5lgXibhQOZ2
zDDRQ6TZjTPID0rvoPvxIjV2hpynIbW5SStrzJtExnWgJjpEHAsiO41wX8qZr3fvlwMJzwjdtlXo
qucwbPoI0kdRK9xMyxj0oeYLEuFwM2+mCau10J+xMrMQjeRTiNJMqr7XU3tKwH6mSIJNdIK2408t
0p8ur8vg7RUTIOWGCAuwUyDRbs17qxvfkl50Oq1wgKX9sRjfQbFrq32BDELf9Wpt1y2SW4NyD4GW
J1RALRr2vjmMTq3pnjUrTtV1Xo5HmlhUXtleNd2Exnzi6N1DqhlOnqFc3WPipNCCOdL3bd3ZtRb5
kv4qZPIumVp7LCzbFN+0HGmsEHqKAChN0ti5Zdh6UQdVWrgJKh9xFyOhsa7rerZnbYF2sXLVJvJ1
k1f7MapsoTK9aQyv9LSyU9GAIIB+6s3MIR25mtrchtoCOJTu+ho/N/6G8WFfIJk/IRMUsi8q4ElF
WB6I1thy33pDklZuE9VovEWceV/6gdkbSgHlPAqysm7pFnM/NEabiyEtAJL8OSSe3njy7IfCV84+
b1pRMTKignde1BnHKqMhyaZ5RMpkPJHSa7LbSI5sC080XtdtE7ygiB+mGI/SkmyEMAhMmdfWyTiN
78muCUiQuoIDyaH3wRNmm2Ki5h1PI3TzdbQ2zXzLVF3mWR3IXyMRNDFsxr3pqo/wNUAXytHLneEz
TGZrm8yVq0faLNYmht7U4gjtRrH4Lkzu8hlC8LUV5qYtG0EJRcoTBcqGWPY061CLvQs2bVdpvmG8
BLRn/mWP2cyyVybZ8r6UL4Y6U5wennpXElhEYzz2hCcrqPz8msdJsb11Eni4NEU1oRrAXLVWGVsF
qVF6ES3TbsLIlqvYlhYxSGb5oIL9QymKL5KR39XzeJUIkl/nb2GRe1XK44vbLCkoq5/CXF96UjaT
EmFHu0N4HQfjob+i7aDI0/cY5cGEV3xT/cBncOvrNuD58NZFszbO3Ga5XGuVbMooKWgZYhrmT/Ia
xJg/Lm/uH9aICi4EEmQk44w/TUiq+oxSe48ObXYNV4WXnoadivm/+UUCC9vs0+al1rvqTe5wYShb
bxwFuf7f5lnfMuekj2Qq/k17bZQ2Cc29GxVE1YuXe5arfuINtzbHONdSKHpR9HjDnQdvIfX3F36L
lw5v793HqhjHEdS5DnvKBmXoOzJBizsGD/bPyzu3eV2svhzjH1nZIH+TBqg3aH4Uvw3d/WJ6pvT9
shXeSph0xxr7MmszlHpMtCcy15TejPj5somtVEeRJcVUcO1ZFou3HPVhrqYQjj4Z+2Tca52rgIJG
yp9TdDgy57KxTaKutTXmUuqFjkQllTNVg3avO7lv2LSVSEVcodJj3VhP1rfyZgis/RyUZ/oIpPav
l3/E5kddrZi5nUJdMiclgxpGKqf+aIC6KO9dTOFy2D22Q+nKDnMjGaMoCEmB8nJ4Lc52vqeVeuMm
9NUHDG0czix/vDme7aWpJsDUqgLJBcYrBUOulIECJZvaKQbXVG4N5eHy19uki1Q0C7RalilLlsbY
GMqirmQL0JHp1HkhMor4Qb/tAKN91x/pe4zmFIJruWGHqSin8i6b33TXlXXmRLRyrIRxA+tjJzvC
+GZZyZ1JM0QJFS99PpSVvrtscfObrizSf1+9BUxopOClCw4qdQIjspdnh5lHZLQJsl5/U+ZYWATq
PSGmY8/9HOM1ORRBeJXsJ6930jvrRXq5vCSuPeYIVHVRSgmN+52nHgAyQ9y3vPz4F2FLGUg8xoXN
aLn6hsxRaPql0g0BQQYUvt8pkmRW7fIVkM5A8UQfzXUnD+I7Hnad5yvM5SoYxVD1poZ7IBPtfrxN
mq+leJrgnigezpyostkHXO0hi94KiQlw/ogGu3pX7ykyn46NpADLAynvQ2vwhV+X36zLrG0yF6qQ
xEuD+E1lm/Wg30t2Bd6M0Y938o43L0td4rf30ccWsrrvnWTmpSXDZZTRb7sjMfZQLB+VvcTrrdBd
uWSIiS/t1GdLZCLfTfeaX/rDLtnHaDPyErzNgfT1t2MiCYTxBtGYsKB0v1wpx9gd7GwvXolHnhvy
vhwTQBo9A3Zwwp0HiRNzeDTrH6V5N6KAli0/Lp9rniUmjCStNg9mBzRTDFnoGkz8ZvQ9Hyp7Kd+b
+TMEWevvx8SQwsgHYljYpzjyBNlWlOuoDS6vhxenWHhWryGsNy0amX8rtZ2pHRA2qFLbv4Sf0W2/
5H5M0BCnMkcrE8Xx6p0OE+du/yodM+cHNIXs6aZ/49EvbD8BPg4Wm4N3aluHSXFma0E3/7XzqEgj
SEe+qD+DGIW6d9mND6nTedMpPfBSZc5hYwFdgyoYg2ghgIQlhGqq0W4VEmR56bdD8Ti30yGdzcMk
5/vLG8u5Uw0mQ08G3VSJgltcmCQn168h8OAIEycB27x0aCVH1aF995v0ZdhV7YD2Bw544i3KNYpf
5lNUcrKDTYiEsrLCLEUnDdGFAg9mgD+9/FZ30ODTocXde4rTHuKD+Bd35M9PfMCVVSZIphJkx0IJ
fUxlOHTL16K8M7jEFvSX/3YSVjaYACmYSZaRFghx9W70ZE/aibcDWGlENwOQi9di3j7qK2tMlFQg
4BbrIqAmORhZ6SEgQf9lvKXkm43/SQ2D9b4xsTLMlEgvaXae7uvHGrAWCCbY4Q/oJTj6JwCa8D8V
1Oo6SgbsI7+rhgpKoPD2StYcVZKvWryyKrN06iZyL/vF5qjUyhYbTaCJmozmRE8WuPhCqKiHt/Up
8kpo3u8oaix7jDB+nDZ2x5vC2Lp81paZXKRpayA2DVhW1FfdehONwlF7CLLU477K1EfOOqnzsc65
tsYeu1ZUxDDB7d278+hOrg6aq1Cx1RcDJy/eibFdlDYvZ9gKW2ujzKmTm5KkQACCq0l+ayEf0laJ
W0iSz1nb1sFbm2EOnpEV0gB5UooZon11yVag1N3bEdjQ5uNnajJrY8y5q+u+6tUO17iKBDL3zb0S
4PNxa8JbF83aDHPcqrhVmyYaUM4HmgtFduUoCrqTjTe18qC0ux6VRs5X3Ar/a4tMflJXjWWRERd5
DjDQtXwAnZ0ve9ld8bQUUOqTnHhXKLa446V7mwXbtWHmsUPmVK6VhvLgByJg86h+O9G3did/hcLd
zvrJWebWI2dtjclXQNtRl/OMZ4dmt1cagPoR5KViv3kqnKmw9QcggoLIxaAgrgjeLc6xzaI5DcWM
SshMoWkViccpn2Wn6gHXXlRU9sLYmTCgV0J8FMWV7NjF1qEajMd+zlInL5PHQnmRKtQay3qvR+0p
IwRMYZOdJrndoXAxWndpOR4VK9yHY5vZaqG9dGHhT83gmXJ4O+nfReldSguvnKwgMRdbj0XHHN4r
M7RF0p4MRXa6Kt5DCtKRAHQes8FE30u/r8S2tacapEJdNNpKCFn4ImzcMH6fTMjjmTVq3tkBjFw3
hfDUtIVrYuyyi53LG7fpnqizS6ZmIkVhoZUZSELSvKZjuQUEJC1HUhZMOTqTxGllbr5zcPX8MsQe
8FEVSUyMvw84hAySoMdEDN/xN0Eea0vMGS8TC698CGYhJquzh+fozvLkk/k4+rgGTvUxB8qj2Zfe
vGt2cJM80NzL33TzPbz+BcyZV/M+6zMBDpnvE/DQTiCCoz0nGcf8U52StS3mmA9CZxRShe/aeShg
PiV3xRttSlCigfIAhtDkxI0sFHL026W32kr2rJdiokoZchYZsF8SDKDkFII+4OtVc5yTBVTWRb3M
mQFwghAH1vATHEt2myi2pHAKQzw7TM4wh0uvhSq+YTXbZHrpMr+CwfITVfTVTllMrqBlKmJChpug
qW6NJhDKHwqXlGcz+/nYGhYiWZZWb+oCutbLfKvobzrus7S+LbovCa8+spmESKqkUT47zVSZUxaW
0KQsKR35WLjt8mOST8Kn0JjqygZzjpbQ1KqUqmBXVWLnIAyYhqfhc0LsazPMEUozTO12eXueMKOv
XgixI2mkEDtKdNU6OZclZzMNWS2MOUGzKhXUF2gwDA9NoO5RmvPAqbi7HIi2/frXHrEkvqaB6jnU
ZgFTqYJU289JIKCaVfKIFziuwFL2pkY1Q7IA8UCUgjY9jSTA2MrllfBMMGcn7dQsW2p0FOKx2RMt
Ozba+9jxMM2b2/LxQmKnNToimHInIYmZDz3wcv3fNUxeAN3clpUZZjGkEpOO0FwpBFGLtjcsJ8F4
l8i52bdv3JUZ5pnQLYXUTQZ2n9Q/BVRjMWLUe2W51wVMDz/W8x2RORFuM/qsLDIvhgq6apJeQayu
TOqdZUiellQ/5Tl/ypo3acg51yzPGpNRqE0MeaQaqujteBwg5x31L3P3dWlsox05pniOwQS7opkF
lUi40P8adOl3I/rhLVfRcNPLV9+PiXcZBoVUUIhj4EQ+RNmtml/FOs8reF+NCXZSXvZkTBBTe38+
0BmJ3BcMWzlaN2Nta3eUA0aEwlRvC7e8WcrNItXqkcDqp1rpQhKLIouFXbkvXzrwks0p5N1A048y
lWzPx8wnR5H7BqMH6reE5eO7snlE3OfTqAwojo0HjK95VWBe6TZtEWZuydWS2z7dBlAZuoR6KtvJ
VkmbaAKlRZ2rZ2kKRiVQyye9fbwcEDcLVZh7/mWGcclBklqSN+gqDf70dfbAXwg1leJa+6YdhgDY
e15lbNs3P+wxvpkWCL8mrQ+nVfrYtaVt6NWdNHInYGlU+n2vPuww/gmsq2QIHY5a581oyNen2I2e
CFL30B6uoweeuuFm3Xv9HZmrOEnHxkpkgHo14ESfzMDwU8zNRV7hEL/aI5EuQOI5eJJnBZEj48lw
eR853sJyCim1qWZxBlaKsaucSGlsVX4LtdYpvly2w9m+85Nl1T6upSRL2pZKF2d4giYOoJRDNNuX
jdC9ubB355LEysgyFVOtdvDJsDj2woseyU4GZmr1Ol5OdcWFDfHWxFxwSkXCLImxpjnIz1SHxRxQ
yu3+Ob2B5rsj7JEyWpyDx1ujim+wWuPcqAChi4BtNPVtFEK+xiXt1z7Hdefl5dPl78lbIP33la24
tYbJLFPMsvROp/tkvh3V/WUTm/CQ1avEYGzkSyL3U4E7B50dFxPfEGaiw70GkH2ll53I7jPgkLVB
JnAZQ2maJU2yFmiNk+sm9hqJc8ltfrePV9AZ5bz6bpPUjIbRlnAM6asJOpEJYJCel1zTjf7N2VdG
mEDVx1oBbgqc3P5/pF3Xktw6kv0iRtCC5Ct9VbWrNpJaLwy1DL33/Po96LurYkO8hVnNy8RE6EZn
Acw8mUhzEmwvhZw6Wdtw7GnfYW5kMOAU6no6CTSRMH+P7iY3C7C+0CXO4jVO4ivHGKsFoeXcPgne
A5/+++b+lnqVBRLiExXia1J5puAM4c9VxuTk5IrR7ZK4Ja//axcHLydlQ+/UWKK5lVFiHcm9Kb10
iEqaF33gGC/vQtkp6T6vGwPlALzBoe3it+llfkufeqxmNL4vXyRXDKo3hFw8Qq9dzNgcjgGqGHtC
E7PHc68YBzsVH7X5vjZdQTz3jSfLHIveF3Z59DHC1NXM44auMTFiu+tvInJXZl+i9hzHT1nPSZzs
G9pFFgOGQ1LqhTyMOJh0TpoXtXjNo58cgNrXjIsMBqDUsRnCVYEyRr+iO3RxP2bHEI2IVnQzODR/
2BwqJ/E0zsn+RVMuYhmYwp5aeW4JxBov6YGyjMR2cV6D9iS8ZFjdiLjrZ+TxBur3o7pLYuAPkiox
09twxAuqc8Hib2NyGW93O30jVn5HC/DiXw1pb5IfGgNjS7+Ki9xT/C+q70tiHhKt9Av56zwld2BU
9OriRkv0u1RJDiJZ0Z6JNLbYEg7S7b5KJF1D46eCyQeRATqjAnt5nQCxown9kA+altir+Fw1z8vC
rWtRA/gTuH/LYkOufFbUZKmgtOrXAf5uRoIY3T02Zk1UTw347VH7RnKRx2QXJW0aTL1GdrFJM2dt
46Pe57Zk8gL0fbu/iKGPoA1oj1VYT/2CwKRfZmvVcjQbP4Nw2grLoCBux2sY+Zck90UegzNl32XY
1I6eDdEnx/Y+RKxMrPqO9sPwXO2/GONFFoMzoSzHKp5VcOgzRmIGSyGD1ZknYt4twy+tfTbkxlLm
+3U9KsZrPznh6iAL1ReaxwEj3rdkwGhUy6Wo6XJpsQYVBaT40mlJHVqslM7d4Z2BCPV7+7rYfQi8
HJ/BorBJjcEsgUXVjKJvalq94Wj6k5Hx3CPveMwjj8iRaHYd7nn0FK85Z0HiAn6EBbQNHTouZCue
LYLU9Y/r5+OJZTAo6oYqIwLeDb1Y2m1d3mva6Jmk4Vzjbs8wno//hzIsQ2PUjWMn0Ht8r5XYYGa7
AaX2MXbmx9VeEFZhP66VOKmPnY488/yXQPu38PeH6MY+BYOsQ5+/3219kLBeTLiTJ7wt/5eT/aV5
4xGL7GcAL+d9r5RtRIpmrcn9ilCApq0UoJzmvzdGcxPNFJ6vQOo7Lf1GkJZVyyCFeETrnf6mabIt
xaZfdKofV/FDhvG7rnwViMmxRo7avHf5b6T2hRFJooIIfIHpp7MntprVkcK/rpz7hfTNLTLgEyXi
/06n0D6Ixe1sRAHBd9HDXg+PlyLjHYn+++ZIqqQs8yKhHKtLjlQ7rXZUeUZOf+61b8WAid5Xndhp
KKqJoati9rJOv1+/MA5ayQyIxJWQ9WIco5qmWaNs1+UhrsG2riQ8c6Ye7dpJGNhIxK5vZh2wkRb3
ZCy9GqN2qZLbGJlyY+lzG2mnxVxBwTVai/FTHXlknLyDMkFLPnWdmU6waE2ySiW3pOUgqJYqVJzg
aFcOFsvLBBNSMshLPyqFEU2kH9cZnRzx6prZ2tqZKnji/EvQRW7+jUYjf1wqhjZEohiiCrT8KGwx
5XoZKBbTfIDiJG4sgm5itenjSOJte9w92UYY8wU1YwVBVoFQrB8aa0jz07CGVof/r1Slc10r9+OV
jSzmayl1mOdFg6YfjGzMFoJem/S6K2HpnZ3NubsajdUWT3lUufXce1rJDWJ2A7TLD2AdQCLptWYu
uFnRH1zFGzFF2diVrR7Mu++dgy8LFvHM07Fa568MZSOZiUCzFbiSKJBctRZtxos95S481G7xXIHw
nUeRsg+YG3FsJBqJvRaVSLd34AglNm1qx9gt2OJ6fzjxEHMXzjbClI/6Kpi50cbTuxPorWnNb8Y0
euaozi4qqxJRQVWiytjhxsiIQ0yBpkDlCY1UxhGvlNmitPmjPWAV6TpbWJkcCN51qbsH2whlbMOc
o3RqCXBaC7+mRWan8/m6gN3RbFj472MxFiFV5dwUI7x2HNVBHPauEM5ut6QHlYg3Wqffr3HyNVZ7
S5LLxS5auPZJcUfsJ+vIm6a3VlfNTi2+ir3BuXF6oX+A0OWXsQWbsMTI2pyDb7BDx9Z6IO19k7hK
6mNT3/U74FwyS6AVdgmShSV8VWsi8qsFp8I+pusi3v3dtcMw5lCnkbzOGX3/ycM3MZ3dPBe8VcUM
vIYFm1n+NOmj00zEX2rRVlREarN8VMrVFQV0D8FqTSN1lZ5uEcndfFEwSVp6oSZbzSBb8hQ7jWH6
yojMdzg6U677138/R/nZlhJBF5YxK6H8cWnP8T1YQUFAeV3E/vtu873pZ9qEPREhUiHS5Y/S/ejI
dolFibYBHnXLeJaw7jdCUVKfLL22sJzpuuj90xmaBBZzTBGyIbKGqVzJmFDW0iVr1I9J5OrC43UR
u7ivXkQw3z+UV800FuR0tFhwJ5CpE7Wyqpbc6QiS43Cx48H4C35LdSOSAUWVrpkSClh2rR8W9UHX
j1LoimLGubw9962BQwIjmAZK02zWJivCRJnKAXniNFCJVY6q3YqHNuJGehxBbMpGrWOwuaqYKJLP
7YFOqDdozqBlOdEZsZoRfE626fCytnuqoSEOwuiGJmuyysDjLIfSDCCS0HNyals8Z45tzMGGPZzD
X0aRWMfMGmGDLbzPJBKb0fvwUkSeDePXKL2S9nOmcmhFdn3yVhLjTfCoztOmXeiEPxLfbuaGhxIL
telSruEzj3iK3gyLeFthzM1lGfhcRhl6QZu5u9s+kI4EwxN/lYLayGEjKhkl8Emnav5P03h2i3US
t+G9glaqcuLoOu8GWaQQ00gSRpo8kH16g2BXjSzxtXUFXw7MV/3HddDYzQRrGKHWdE3FqDoLu92Y
ZuGIyjR6kaTDZFMWy8jFtN56lr36+B9MolAY+uOjbQQyGNxi9EXKZtiY6kuJpQfh4Tt5Mv3Zr+3p
xMuG7GEi9rmCXA4D4hphCWjQy1eH84CWu2whB0X+3mXSaVIQVamNNXaJnS+8bqHdZMhWJMWYjY8R
J6Ot8hFueOq/a0p1jMPVMwb1yyqIoqWL6nFQNfzDd63gzN3s4sjmrEz0KFZDXAgLAjmjeFgFexxe
Yh4Q7yaXtodjzLs3xsgAnzGlWi3uREqP75XI99SuZLdouRccXj/B7nNqK5GxcbmWV6x0QU0rBaNA
dUYwjGei7tP99bzBpV2UvFwgO0wULWE0dSUm6DrpXGW6lYcP6XgP1i3CAy6ekrCDiGZf5KUaoQxp
rPcYLxZUrBuGQCRCE3+aIqsqTovGCbD2TX1zPiZAqNIpN2OVTj/OeJ69958Kdv7PeCnaoxx+YzXv
67EMDWkmIWFWYDd68qvDeH94ipag188kfpzBvjWc1epexJQrB9P26sobnfmDal5szaU0UWtCYsgJ
j91t5tPMeYEug+uSdkxOMRWwP2DkEgvQVcYcIhN5BHE2JCetA918qLCwq+UMNPBEMPo/il3aiqYi
OUVrieN9W5yGOeFcGEcG278bR0UigM8Oz6BisciU+21h2lXEA+O9h+D2utgG3iHqWjQhvftrxaNs
AZMfuZkf+cqtirKOZNfopsGCJrfgVTb2vOoH0YzuUxb2Ri7plzqYX+hes/lM0Oql2QXYFHmJEN59
MmFxIoVELQScUx+RecFS77Kya06kxZPBuFEyYXOgkkEvagnclJ0PzkiQz3Eo8vfs98O10V+xcWZR
XMl9okAz8pv36cpDdDB9GV8pcnhtVjux9wdRjN/UhtmsMM4JmtbylylWtp4+FJprVJwxad69MV6y
G/RZEONJcaQWDL4t8UVVsTCCyMuF7cSmH47DQEOuNJqm1CUCYXS/Yk3TL9GtzrEjCpZybr4U73Op
kQeor898BeTdJQMaKH0rKWIiNBs2X4a1tkbyrBCP9LxX7d787faULAtIhE12fV836F74OuVWDVqt
2UlOUoDww0onJ/8kggHPPMhclondz6hSPl8TVXzCErfhtUjQHoBGfVlSf4SxGdRJeNuN3M9IcYGJ
VrHf+CKHwQ1jaKKizEd0hYC78auKnBxdi5vqlnkWnd7ntezLvHMx0IGd00lbSYCOzm0PmiV44GY8
dv76ecaSd9BRvqGJ/zDdyIHw4yTfmhjfptxlwoE7W8Y7OIMvI1R3yDqUh5YjtfzCL4MVnBCpJVp/
1cv84ZYZmJFJm8bdiFejnAVlDeK9u0a2W5633kv/fBDDQAxpQOy7VCt86a8mmGzDN9GEG/6I35Z7
SuX0jzNYX6/HCPs2slEhBnGaaJhCrBlBoe1Jf4oeBayURa3bzn+1n4mj34oYysGkc9CmLkfwTonl
w3EZCDLbNhsHGbrbO7oVnUov8/NPgo9mdJu3S2XvYfBBFoM4hi7HuqBXaLkHfyKS8fl99FL5ugtK
VlrsRuL6M08mx1TYZM0w5zVIN5HvWkj/iIDaq9rQnyLT4VzjzrNge7R3H7nxgbkQJWEi5wDTJ/Uc
BeL7NEPiCu58Xjxs0/iygrcq8XghC+94DPKojaLK64hGjKJFGw9KKXmHvkhOALv3EPlwOAZvSmFN
ulHFd8tUTzJftPg05ucZe3rJqzz6YvfFHP//I1YfJDLAks6JvNQ5zEHXXLF/rcNPo2Rd/2T7V0eQ
7jQQl4Nl42PUokTtbMY94KRobVJ/zaeDKXLC8n2l+C2CfSuqSmZgKkKTHEVLrXn+BMQ2SyttPmkR
J5LgHOaPp2ImCI2k4QE8yb623M6TWy08FefJYHUtljJMMkPFJ+zbW/zZeye6c0yb3Mx2d0O3DvOo
ePaaZKAHlxtkNa8ooqzqQwl5IMpxHnsTyHozfzwaB+PQoxJMvOY+cbTXIRhTjoLsPwc2whklbJAa
R8cfoJFSCFDmsvK+sGmPDDo9TzziAK40ev0bBDFTUs+DKEmoyK6e5jU+shiFtR7pveZ28nZd+3mq
yXi5rlmTBjt40K6gJ5YxjrSKppIOo/8/QQHAu8mdt/aHz8h4N/CBYDeLibLNgK0bpR55Mdi554V4
hhE7QoFPV/SlLXbgs52yx+sn3ctofBDOeLhu6sI+mXqQM3qUEwWgfCeDEmVyhoMYKBDNsXr69/6M
Bi86ywDLXIgl8usIinrlxxI29joNllA4a/WCBF8ncCyfI43lm1jEXB6zEZlgkK9a5Qoy9ME3u5tY
+yyFx3z9cv0y6W+/cja2M34acvAdy/AEYNIkdWoR3a3G2pULO02DRnFTVeDAznu71jWR8ke7iAVF
aLKxoKRE800H8jEwGYBcwxJsydf93BocGjukX0M7syLPwJoV3kudh0LsajFN6IRszFB8Gb0KAo/I
F/mK85a45p1xU9xkD2g2lb3wJDg8/777RrtAEMuIgVVj8aiRDon3+lNfgED+0VS8aOD1l/M+K4M9
St2bfbICe5T7yRWsGfu9n2QwBz0tD6s9u7SGkdrkBdsDncRReMtXeIdksGiUi3SOsK/HEcrnvEMG
HlNuXdApwXXd3QcCDeNQ2FpoEEVhDHPEK20eGgQV2Du2WJTZp7DlhxQ0Cw5dARY+rpx73T3YRaBK
YXED6VoiaOPUAHnK8h5b1RwpfdJmEL9nHBvZ9cwbOUxLDVIvmV500M9ecsz0PgHZzcQJyHY1ZCOC
scJyMMgyy/AXYWYNmTtVdyLee8mDoQZyewgzTjsI70SM30e/RdzLmGnFitjQMkO7CHNrqXkKQX/0
H9CyORTj4JFDj1o5TOHgofa6V/kUU6rDP2y9XBTZdbkbaYyRERCBjWaDK5TPdEYwOyXH0quwo0x/
Uc762bCQQDuD0JzHiMDTQsa82iUUxCwFI0ILlqEkTaxJEfxozb4MasJxD/tBzOaMjKNH/rsw2gze
qMJmkFzXLbS02Wpc2XHW38gAzzjBnuY4DcKxscx0sJuMl43hqY7x0eimSBRBsIRrVpcAFa44OUiL
z0ESngwGSVSs+5XnhX5KP32WXTSh22hEkt4Z+LubFjCZ33J3oXO+I5uAl5O8ajMNjlCtPnXCr77/
NvzA3g/r+tk4R2PT77OwdKacICVZxy9TdsrV1SpTbvGFWtYVy9MYOJn0ZRKUFpDfOsWn8JyAn0vA
vgSLYHm36KgBf3kRTzVZju4M5KxZqUNkA26iFTsjUjA85yfRK92Eu0N7Pyd+MQSNgRZ9GUEN3EJD
kuVrk7tKe6qJPyXgLAUDFxpzF9UVNEpJ/t99PQZjagkLXvsBpbQOedXoNcZa8pqj/DwFYeAERDtr
KQA3HUXwIvkkpMeZN+/G0w4GRRLD0OuJaoeJdsYaXHUar9eFdwgGJNBBZE4kAiaaqPxNQYue/erb
f/cpGIyQytAI2xBdBXqM2cAGvHNGESxGd7guZh8VFFUXDVXG/zJfXEuVQRgGfI62wMY44SbpbpP5
phFfrovZ/yQXMcxXH6pljYQICYxByAJzkO674i96TBVQ5/8+CfPVsdzcjJcsRlZbiKxYOdUJR3P3
S4saMUVigB9FZAvNlYkZQjzp8VZC42OUKVZh6G9dO1v9kB1FvLbHpr+LZ+WAro8bkhVWUTf2bCDi
JrpVJJIrIcG/jCoal4n4/2/MwOkvv40BjFDMUz1KIhRJzAcyW0ruzvnfVLU2IhhVUbqujmPwMDlr
2tm9qNraILzISciJ3bjXzOiKOSuzMCn4kCkY57RTcUtfbCXIOm8Wr3iged4UbUoYWH3Qnq9r6b/A
7uUWGR3KBC2Z4lRGGv1+cMHeHKDuqaCVPT/y32YUI/70YRdZDIZkWDHatrWKlrw2ULCDB/z2o7OY
P+Y5aIXg+sHevdM1YQya5LNa9khX4ilRYQZCSZ+xHiFYosI1ygfFbL8QUT8WRrhYE/ixe+VbhU1z
4jgeTKlytFywlqRLrLn6rDU1/pMVXdXkJjVyN0zDu7KU3K4wnEyMg0pOMaE53ddkQgtv9RTTAYhV
KnJLyb4jhHWxGMWqxzzoE2x3N3rB0tPlOAitI9elPyriTaOUhzkRnDXP77Lu8yJnvlhiiCIh6I3M
8wx8lN3NiJ+R6npuV5gL40Qwu1BFdNT0dEU3JPbNXDdLrJU5XG9GTv38KJO/MaPN32fMaNDLpQFr
MRY6Z8dh9ZXu0Vg4JfVd1dqIYCyoqQVdUVaIqNFkN4GsdDq33WNb+e2E+ZDH67rFE8bYjNgMmVxP
NZ52Ffg/J7wRhsEaRtUrSyy9MZ+SuHavS6Q39Icyb47HWE6OGtBU9Eg3ZOUPMT2Fxr1Z/VUg9Ns4
2bRYp4JkaaEZDZQsZMFVq2cuIcbuKS5wyubCjJRG4xJej9ka9OgFL5CzkF7+4qY2Mpg4eUyrtY5z
vINNI3NI90kQ1W9rUf//O7S3vofNb8XaXOlZiCLZ0Cs3SZ5awlKfRjM9aqbiXD8Qxak/Pv3mQIyb
a4VK6FMJxjl676x27+uuMo9XIt8vNW7k0I+3Sb1IWPcYzQQ+aDqCS9fW3rDFyzXi91SPGKiP4SOv
VrGrDmBjx0wO7SRVmSRMOhWyCoJqycECPCwvlYrT/Fd5HqSOMfRDFNCWM06g7AwQ2tFq3xgiLSe8
hfJ4TuP1byKRixS2ZCpP7dQXJtp55NIv1zdw4kzDr+tasP8Y28hgLkupsSgjf8fQY3rAjlxfi6zG
GRz5nfSAl0XdDws24hgz0hOQh6e012oApZCYHcyqtCesyw4VrFEBz6pqEqdJmgULF9bUkhJORYDC
9R9KvxHPZLPkaJ3mFpv1nLg7auXt1OCRm3oNdzaTIvU1OYxxTWqSF9jPLTmV6KvkS1ramoJODNkn
PG6QfWX/rYnvi3825pUIYy0aEULJ5UyUp3wBWS0HKPaztZtLY3xgojVEGSu4pencI99euMVLe+q+
yJ6GZVpTwMvp8O6O8YJKEjYaFlkCaTt/IJ6GdTS6b5LTxFtMz7s6xvlpSz0bM628ETBcD+aPuH6Y
eK3DPIVjgEKWkOkGNQWaOqpzWIbu1OteUS43Rrp+4lgy1akrOseOPaDsjHTGgCgYvUg3q1O46wlN
9LdY8eFhQaTTcrufeAIZ6BhCZcZ0P86GFgEn1mtn0YLrZ+J8IZZAQBTrJk07aF6ifakKS9BqK+NS
nfGEMJgAnmyNGDWq6XRhHJ4OfohKenELqhmbtsn3L6aTfb5+Lp5JyQw+xKrRDiBPRon5uHzSg8gd
AbrVjWQrbuEsFo/Jmge7731sG5SYlngQowq4R1usKWlRdEQLtI/cIrbZc862b7+/o352Ln0tCUbw
M8jqWks/ZCjWH2hiljxkk4WWlTv9lljDofVNZ369Lnrf2C6SGYMeCiyOBWkRTmmgIwFNqXLvK6bd
cAcT6R/609QughirLuUiTzUDgsbvs0c3JxZ+fSr81Zcfale9pxeLJTTPiWjxNgzuK+tvyWw0PUpx
NEeSicpZ9Sltn9Tpc6hyCkz7EdvmUcDYtYhtxUKXobVX9dMH2kFp2kpnUX58VJvRjdacorfrH46j
Miz/WrnmVdURpLrzOrIR/YrkbRqDMH3UeF12vPtjjF1UxxXUnjTxVH1SljeMycqSe/0w7y73inaw
fLaDJpBmok1a6i2WeqBbpQCXjGBTZjLakVmhTYZb0qLf5IpMdjR6EtWqrlP4MmrgYCOxkqOMTkU6
X8czcI6VscPRuRJrrUGbzKdGsUr1RZdbx4hOEugurl/kvn/5ressM/4kZkqmx0ghidOAzUTKg0AE
Tl2Yow7sON0URr3UUqyKqlOSPhiDncecJAVHt00G6sNKxuZFDV+mLxK/yqHVTpjL7trDoMbn6zf2
L37lcmX0vBucb0AkBDIjCIsP1Wk5GhgbSh3zkcRW9iy58ZHHU7t7OB2b4rHBQyIg/f8oT6Urk0Ms
2kbG6rXECLqp2836EBbnTH65frT3Qco/NFxXRQNrqjQV40AfRYktaJUhifYMYFvtJzoQrtrZGRxt
/nIf3iDZVhyoPyN3a22FoMzgPSv3my83v4D5kkqBFVpSgX7ksj/W0TFc74f5bZQ/pem90IB6q+2t
kVeAoZ7kz1PDbYHlxVRkNrURd4oZEQ3hPZ1llcAwRFcCiAH3bPTddU0O8y7LqyExuhC327ndN7qu
CrtJ0F/gTQ69U6O1r3/N/WenfjkX8zXHKY6WUgJGhi+rR9nGs8ai+8QltzyXPvfZyTse8+lqKcvM
cYBdgHyoPlD+mj4Qa4wmRg/0fA3nmck9HmMXaSOFUZfiOsHKJquW2CdWJ78OIKV8f2nojZUZvzQ0
X/OZenhHpfC9gQCp1aukQp8fvqTkrQfavT5a8pPgY2f6K1dv6EGu6Q0FiI00gaxLGOo0VgBrovht
oL2SoS3dCV/fmfAfi889l1bsX6DgojxMnDfqUonN4/iatIBMR6DnoAwMp0PkLnwT7jRX/6ocS4xZ
hKWTvcVnXiv7Pupd5DPhXxQtdbS2VHlHR0wyq5NeW8MTil/I1lnXDWXX2V7shPXrRobKZZziUTeC
gmL0G+lnrdyhXnZdCgdlWJeeGYqQmSFeclIkuOWUWvKMHZFmEui9cme2d3NrPlc5r0TOuUbWv8tl
JrdED/HwqlpnWi0jjC2D7obFNGPJY/njKCrr6fNoUlu0gCEwT4+KlGMtBIYdONnb/YmVzddiYEao
5yLqSwgxn+huvOkW9VPlrsUCaYvSlbQ2Fu/MKV5FvJolD3BMBnAwQqun9YqEJPjuDFv3VvAQSZWL
HrfRKt3Sn2LvusrsKiYSnxrt3wNZEGMD+VqtLUbjJYcQ8Grapf4cm7Y58N4iu2h2EcO22qh1OE7Y
sotgEwQVlAIGM+xOGLz3ini8yHbfw2+kMS8f0LFKZFXwDglvaXSBGPqBxtDZPQ83d7VxI4geewOb
JJ+keaZF/GIev4AN8TBg0NaS9YGjkbsmtpHDuFk9GgRQ+VKkRD8CQqYaxdEgUn6u0+G6OlDN/sMP
bAQxmi+P0TrMtMFy1Q+q/JRxOwTpL70mgFHwUVWJOtMy0uwtrhZoHh3pCYPwiTaMCjWfmJMnkPGj
TS/WY5YBedMb7b49KEHmhyUion/opUNb5qg67wYZT1rPc5HU2YT2EW06CZl+G+acWuZ+O8DmIzF+
U0lqOWxn2GxrYo5icQe/+klps3sUY3S/O1CSXsXGdBTShdfVY9fBbCQzaNElRmguDXJso9cesmPm
Tx79bn9XbLrIYQdc0wXUaNOKEJ0GP7GtBOFkUQaKyWnvVNoV7vJmDPZTa4ZKBxtEHXucme8WLqY4
9jGQNz0omKRLzmgjzSzNp0OCtcBx1PuoexHGfMEmiQsRS6PROJLcxOJdgyRJfU6T4PrX2s8Abc7E
fK5ViOp0ovkYeo0Z8lvz5/5UB7MNVhtQAwoad/XZ/sv1IpLNXhvoAG4mCV8uWywsPT7U3hhEeCpj
pxLVlOiJm4Pdx+Dfd/keZW4weI0xgLh0ImYg0/ZYNb86VXG7SUV7xVvfl6dE1w6VCva7UkSyrXxu
29WO1c/rWloNSlPXb5z3Wxh/MEyTqa4J6AorrTuKKJbqjeQ3eskRs48xlyOz7kDt12k0UJbSy/u8
flJ4zTH77kY3FFEzRAMUPh/dWlFpUprEwLAJBUvzHM3AZe2k91i+wluCwhPFwPPaVT1IfpEI7VZX
r8+kQjUe5cMQ61C4NDr09v/0PZdjMSbedyRN1p4GIUf0Trs0thKfigPKX37k8ZrveAdjTLxt8rUe
Gji6fIGZKy8gI/Sksr9bViw0KHg9pP9id5ezMaaeiqvZZvRlPH8X30frUif6OR91n6784jMZ72vg
b3Hse6YS2qEXYnhVY+kfG2Ic5L7goNc7VFz5XOxrBs2ZkaklONLo1YfVke8IRhYnHwGDjQyNmz4K
GJRcvNVN8SLmZmI5ysK+aoRGUSYzRmkHbxospgdBpQ4679nWj3IQ/+S5n33guNwnY9Ed1qOQiSYa
tO7QFY9ib8e8CeBd321KMui4NJXobLv2Gir5pBKQH9Emws5v3xtFMIbk/wUEbsRQzdnAcY5lW8kg
odanjthM2TyacfMrE9bP16Xsj/dvxDAQFZvdagwEvUKTjaVvGGJD+BNUfn1f2cShu4Aje8Jk8MvC
G73kXSMDWCmInPshgWAZK5VrxTLkJzX1hP4ulH+MELq8cU66G8BuTsqgVo1kpSaqAHvqxMXbxh4D
ctM5go/S2yHhLynZVcWNPAa4Sn0UZTmi3So+HcpLQJ+S3IJk3pKwdLi4j1/+g3nA3XhoI5NBrywT
9HpIoP5ICoPn5oCQ7zR/FmwsQnpenMLDigI7PfNebxypbJRZJwWiPhlJL2zhOoRR9VAhICAzNqmv
q835irtwcjkhYZ6kFQh4Cy3DV1zsEcQ0pTOedDzrTbpZOeCR0u57g400+ms2RhjL5pKHlPyCrkLQ
vdwjk5V/piEYCVC1+hn9l+ZIGPyasV4mDDsEPLT4bt4nQXJM/OZL/HnEWDDNdKe2dMh99fH6tfK+
IAM2Zd8sfYP6lSOmT6lqOpWuutlqYCUYL7W2Xw0Er4EIslCwvbJhZprqpan0OGHrSJ7p5U4Gcm9n
xmKJyK7BTzqiEM6j4ds3xYtM5jMmQhbH0oA4LCTo6JtAIh6OaCCdreu3uP9O2JyN+XroIBTkckYi
lNLflF75VH8OvexAu7xz27wpb7m7K/ZB7XIy5sO1pIp6wwSKir7hJ5/+eZcv9y2mAWDqpf9fC2T8
hdGISZousAhynly42VPqEWc9T2D4nl8WbvPTvpe4nI/xEsW4Fq0Gzg0nVlMrSe+mxG7bp0r2hC62
FvkhXHgIsxuRbb4h4ybkccjU1VhRn9RR6V9bT4kM57qe0D/xR0C2EcF4hkUmk2BSIx8HKyq+97Uv
r3dz7ZXVy3VB+2Z9uT3GHQzEwMRhC+0YFTucQsx3HcXpp9Bxsmr72dbLgRRmnLirJjImlIVVAj30
DaVgzfAiGDygsg2ufs717Z/KkPCeEmVKq/wRlM0KrJpagmRhKASicZtKWBLvJeK363e3jxm/pbCR
eZF1lQaKD3RmavkpJXh+tqa3CNzemX0LvshhHFqtpUKyqBie7IGHKlI0dPi7DTrH9PHAiS1eUndf
+S7yGCwUjTgysxhvqbL9Uo/YgFveDcPrNJ8K7vT3vildRDFwGKJdrZjgAZxh/qprx1znlBV5n4jK
33hnrWvSdSQIkcly21eHdvye8mbl9tNZ5uUMDN4ltBWnXQEHhfTcqK9ZGlsdqhZV9ZrGv9rxoK1H
PXtKOvu69nHlMsCngURZ70oUummiv7vrfOQIvyBWRTKS5/wp3PwJR5cjMoiXZrrUxx00vewaS4pL
N5/Rk76agSj2Fhk0a4h5rSz/ghgXmQwEosW6aUYdn67Djg/SWOEhvMHsKRhfPNGagnDluGaeqjCY
sbRKU4sdAuMmR8mpOizNl6XhdLZwDoUZ24/6OAnR0nc1YFD2R6f+kR2jF7oTJnnNsJOQR8uz7xn/
7wbRO/1RGMEwm5aIGK/8Z9n6f5xCvo4XQNyPcvSoLiq1if7JHuie+TYHptsG0UH2EMPZNIcsWkvA
bdG8/sXAiPhRrtGvXbnS92Hn9tgB8543qF1KZ1I5mRM5tSM4f9U8/tvY8Rr8KLOf9FKWDGBjJNzE
ua3kWHLKzVnzLpRBFEXKCo3kuNCqe4yHB9Qe0v7URl+UMeBgyHXXookMhuhRW2gzTZuJvohhk87q
7OylDKbEkkEEEDl/9w68qCQDJFpe5EID7nTHlF3MZ7Qr1rofBm7//XW3ookMdugrmDGKDJrfHemG
oMmnNVDyYwYfjBHUSEHyclg8gQx4lClZc1LBrsdyDsigeobOo8LYsWYVxRJNV1WdSAa70TQnSm/W
En0VkZ+1boWJbs96ajcJAF8YvMUAOUaa8HIwewXeD2KZqxzBm0b0Ad5N0lYHv+sB/O+YnZ9u+rzz
6kbIrGXof8WoAiSxyYFL3pGZW101DctMwoUCiwG+kTGQaMkt4C2U2sGR7RHZ5AQOFktSBk8TJzdZ
5pflgzn7HEOjwM540A8yGCzuCmye1Fos6Eob5ctkdPiKMuhSsIhlIW5svkhJgRUmpr1KKucSeV+Q
MPAsq+qYajKdd0mbe2xOtLPWvCWTejum45Go+XHIUKXtwkCSX6+fmnexDEDPFfK6VQ/J3TpYWbZa
UxcIzV+UaD5cLQPJc9wrxKDNw11fO1GtH8tpcK4fhHuHDCJjGV5CQMhOpw+SYA1oAZi2OcTHv9iV
8uEwDCBTmlETtk+7l0Tstj2h80AnnMiRY1aEAWEsw2pMk/KKmr2va7/y6WFKRWtI7ol5TEuHYEqa
c3078PjhVAyIKKW0tPI7A8Ox+BQFlKh11bGNeQQg/w9p17UkN64sv4gR9ARfadtNz0yPk/TCkLQS
vff8+puYPUdNQVTjXCn2bSdC1QALhUJVVibF2iyKtTzdtrnxBPzJJBM7AgEB0QRHviPou346aOVb
AX7RPOdx2G2ldGtDLFGmps8a6elg43wYTrQHO2Bqn3KIp97IFbDdyAx+MsaEkWiApajGfa2YqYVR
KbsPL0N2CMmdXHJrVTQw3IhZBhM4dK1CFcecQM2FrlDuJh64dOR967Qn+s2S8e/ckmW4iBV9rtGR
pAz2lJ0z98M9jfa8rgnH+1ntBI0Uubx0dJAoh+6MhodFBn4TwRuA6BDvMu1MAp7uJM8kEz1wqIfB
oDwnOqpupD4r6m7OPpvE1oRdRexW39/2/e24i4RfVPHEkNnZJbOTskwzkBinhlNWpyJ35YRT0Nk+
XlcTTJya1WheFprIaSJyq0R3JfUpTqSDVPPGyLcwOPD5qykmXCUJOHAVBabmRwphH5z82DjN3oAa
omlPmlWftDsTWN3C5xb3tz/c1TQTt/LeMKFpBoiF6g/7/DH8FN7FLoE4r0WL7Qog850Pkfcv+VH5
yDVOb8dfj9/VOP1xq9pFBErRduhxHhqMp6hu5oR4VGl434COGegOieM0W52M9T6zJbo0ElWZyNTe
h95FkMaDSv5IZ5iyi4YaHe8psH0n/FiewoQyOVAwgaMB/zaK5AlYgUsQTd7tc8BxUoUJYEPQam2u
wESymHZTx7YI1Hx/nluJY0jmWaLfcvWt8ADW5iXFiQvuJG/cKWC2LwCaxwzfXvJlkLBD9cYfdp3V
ubGtW6qnHgs7f+OTavN2lf599UPicBhk4FpR7W87S0uKU0g0XkK5fS8Qih+UUWFlgcFt0E7SMKHB
9h+imqPgDqEV7mn7qfF7w7r9Fbej2dUcs6RZD2WzaHHB4vVjZUVqQ7xXFjiFwu19uxphQnSv1OOs
tibwI+HnWIfK8vQHUEIcr6sF6kKrL9NBmkh4h8DTvh2I1TBQmkmAV0z28EpZ98yP2jNq4Xh0/1lO
ebXMBNAi7srKaBHFYggcJOdJOYh/MGT50+KYQFmniVAFFQ2U+oc+/9wGe6XgnLEtHMJPNth4GESx
0nTI8ykisnCypw5yY2fhXO3o0M0IQmQ9seVzdserfv7mBvrvBups1Y60o9I2NZ7e/84CtxAbzv34
U+43iZ2e6EVQ+NJoCfv5Ijzfdv537fVfb4GrbSZMQjlWMecEkUW6D+6Sh9aiqAT1IbaDfXhX+sOR
etDiTj5FHtVe5OIm4pyN7eB2/QlMGIXAVVWlAi6GyNjXhVPVvlYc9ZjzfW+fQJCR/Hw+NIipN0YE
EgM5d7Xxq1y/3d5J6oK3NpIJI1EvtVFWoC1pNIdmsEPjmUBpszsL0FRPa+e2sS1E1cpZdZbari7U
Lq4KfDZhV5xEP53t5DndJXj4zPe1T5zeA6r8Tn4y/P75z1C9wKlIhMgQ79JNFgPRQzAwXUZ4bJ6/
9v23DlJAqU7QFQ3sRu3vE606pDX+39hD/rywY4SgKrDKVvVv78Nm7F79DsZ1JsOc8WbBddQr0Mv5
Cn5HJ5V5jJyb/rkywnhOkYV6kZrQBSxzP5OexPzjHDwWCeeTbvVbftpTxoHqEQw5JKKz1tny1oMQ
PlYg1BeBeEUbXU0MrDwxHoMu8+RRs2SZp91Ko/Qv/rtaJXNDBX0ImSAUn515cTXj0JiOJjyUybOk
2be/2faLdmWJ7vfqplr6JoJELRCHVFZlcTAZ7eZ24IkejXO8y4lrjbmdYnNGUT3C1QFOODvwC6e8
A3FYbJf7wR+/8DrD9CPd2kXmokpmoTfrguK0W/1iVPW3vK45E9JbM00/OQpzUant3EwVTaQHT/Hg
JofhmHmBs5xbp3yGOrZj7MN7CGPd/mwc/2DrEEGV5IHc4ZFZ942NWm09lk7Xl1YbuyqvC7J9I15d
hNXskDsx7CaorTrha/+9PIMDBAX2hcI2dcs4iJ4luZW9q154j3dOPGFLEpEhGaUu05JE8hIrZ61w
lcG9vY8cD/mlDGEMOkSSKRqV6Aehzk+JUPxdVGRLEKCIlSHKPoFasjtM4J0p7iWJc2fzvIGJFuCQ
g/IIBWCHgTssjkJ88G1li90uvLyWt19MtDBHrcznGZ/E3EUYhwEfVuSk9vhVB2KrBuK78nlneAtE
tT5gLF+K0bTZpMWQv+yc8lXCEUtTq/kiPY4VnSLB0CCEaBOeX/B2lI0cpVjXIfg5HbTn7ke5tnDD
YmCw2S1BnlpjFmWcA83zdSaMmEU/aUWDMBxn5CAMB1OM76Xx8ba3c+5Olh1laaNWj0MJr3AgevvW
SmK7Fuxc5XWvNrMvSVMkAvUQTZGZxYzpoBTRjIQkUd0odOQ683Fn2yJIIU29tituxX77c/0wyFYz
qiiPJyNGEJYf5cEp9gYe4d2uTqz543ShmF464oSJoyOUQG5vKc8yk7GDFT4NmwXvFFWt7CC2SfDd
LL9K9dHgRUPOprL1jVIotV7q0XXMTCsTHvPU7TVbK74TwU7Cf26v6jfpz3VDmSwrLjqpykJEFOMJ
ahBOcm+cY9vwqaYcD7iw3W65eotCY84qA0kazYgUWvoqJ4wBlKAYcTttP4euKLg6nn1Sl1q56Nxe
4fZ5uy6QCZlJF4sB4BloA3YHUQcxRWIP0Gq5beQ36c7VChMu83QZwgJ6JY6BUpBwiSO37EUQcSy1
1R/JhziwRtESs869bZe3OOq0qx2Vx7zoUoIcuVVad8gbUEhnh1zMdn9nhgmSgM/nk0LxBEL52Pbo
hp8XlbODvJUwkSQSojDQZEQSSXG1ciclB7HY/9UqftE+6dNkIiFeLQXKzO1xHI8Db0TkN3fYDz9g
KTeVsCdtQ5Fvc2PllmhTHPc3UF18kA5UdxNqQLy0nm7Mr6nv1aL8swsUfd7lqolvQ6cb0IjGHEft
CJcUkXCxl1eKG8ObAse74M4qckKiysQOHNl5jlp0NdN4PwW+kDw2wknQj5L57faX4x0vlYkcRhsq
Y7xgW7Wnai8AzpK/AA/slnvyPygcbdFqIBG5bin11dWpAiuWGEo0545fe0Cdh6fEa3aTBWkUPzi9
twjscd/Y8xGIk4PxwEOdcI6CysQStRGKNiTACQVoQEQfy/ou4BE0bOcH1xUycUOf5mXGjYbWVf8S
9ORYL4OfJ/NZinmsxzz3ZEKHmsZLoQbII/9Fq3X/GWPlgT22KzOrb8bEDyHUdaEgCMD6ne6bFiV+
eOeju6NJq3KB5IotW/IbfadBYI1HO8FZJcvOgBLCqACuTlcZANKS+o2LVGTHu0E5n41VQpHTbKnD
GgcuLo8Dciwd4q/ykyb4nOO2CWuRiKGpiqopusm4B85aBHyHCfyueTZADavEjpQ9KjUVz9kn6gey
eIKwv210O5hcbbKOItZN2RMwaJHhpWnQ+3a7EfIH2TEa/tIS4yrFlBTRIsNSHD62+kPSfs+Xs9QU
llQ8317Tb66D/y4KU/E/R5IQFZA2orRgdC6kuf8XHk/nx7GnGItXHjpemkoj4a/XwdUik6aGkhGk
SgKLQ3AfiZnVZbwHDP0QtywwF86wKLMuDCBPIMj0DcFpxq+16EXFrpP9ikcat+3x1+UwV0wIeWzo
DCAXBjO/N1cgrZojywxlS41Vj/OxtuPu1RZzychQZYxSCUUkOt+Jech9AkB+9IX2ShW3uYt8cuF1
Z3nLY26agERqrZoLIKGGI7SP83go8ielevnLldGfsbrQgqUYm7aGZl+j2BSn033pPy5nym5NW3uB
uzzwi9U8R2RiSBxD+3UpR4xvKzHIajU/Ro319rq2o+71gzEhw4jrfqkDTFA0kwekujqAM8EZGyh7
GHYTdRZmvW4b5H0uJnLoGErqBapsWWAkJOi+Du1oJ2BVDUIe3RXHF9+fUqsvttRKkKgVjvEMAdTq
jTS7mMvN/Zv32I/9e38brozMGekSNURNjHLq1XaCAeAZDYyGy5TJ8YX39G5lSNBHQx9Dyreifq1q
2SqKy+0Ps7ldsoz+B6BLMmgYf3bwXtH0pNJ7BVhPjH5/DFo35vEubn77lQnmDDV6NRryiC+SGZE1
iR8hCWWDldCV9ZkDwtmalFSB7/mxGubotEY+hBF9J9cuCnxAaAln5WxcDLt3RAfCoqmV2GCUuL2F
2zn2yipzmoShzUg/RnhCTLqt5LUlztNeTwZnEju3jNv9qHa1ZYTL21xLKH9kFlhY/uREr34De8CW
Jc1DDYmHeKAsj/p+OfR7Plsnb4fZqnqZRropJcjXkr1h3WUPFIUMsEPrUKLr+ukRpaz/v4TB+puy
pfUiGcphJKHiTEJj98bit0tsRZC74XzFbTfVdFmXTUBtFObCLFoVqpsE9cwCwHHgi8o7uYIwreoU
b5I/OsQr7tAivYjcCshm/iZfDdMYsDrjxoJOb1wDCh28CPcpBlILL/fVZ9BL7rPvwROVbJ134C2f
OH2Z7aN/tcsc/ajUTAE822j9iHu96q2y25nCN86u0pzml5xntTjm8ItDCl3OEV1s5YmC1Qqvxusa
w2AZSjx0XRl3hIO3nUwMyAeDRGVOQyZgYqCbADiB4ESAnGFfO5ScoX8y99Udz01/EwWu28lEAWk0
ewDJkXBRUAQ56LgVQPLyIDwWbnVncroMmxf4aluZ455HCYkGStbcduF+wAVXmWCr1BtHDoq3sFj8
TOidSpM5h2TbZaC5BjJZnYDm52dX7WZS1mWHNaoS0AJeK8fWkr5yXGYzTZavRqhLrc5DImmjmqY9
QkzovhO/o5UGPTfjHBWW/hD7NNaEdg3sEwhfuc2UzSUqsmoSWQUlsc7srAB4CbRVUUMIF1rrSmdP
HjzOCuk2/XIorjbYIJqqpRK3E7jMMHMARobeJx9VS7dyJJP97ratzc1cmWK+mBioZhtKSCb7YbHE
xeolyUqXSynIkGm3jZj3xtl0zJU95uOF8ZRkxXuxH4w5OWjaFJ8y9f9Z1WJlh4nWgx5MqR7jHqKn
bdgH4EkHoR9EW6sdOq5+gLqT5ute9hjd/Q8kFxwnYRuWIiFhpKoB8meqHn6SgHHXXPXBcBWfoNUr
7paPOQ/Vsd1GXy2Z/qjVuSjrRkgiYcB862EGNWgB/GsB2dMBGNhmtiYXiPtd+aY833agbZjZyiwT
wYkSiZCGQzwt3ZkyaLrpgSQWkF5V/k6LV2C5hT2MuJ9wSd02vhnLV7aZWG6OqjwqClJHTXsNBugw
qJXVqOpO6jt/yjvOUnlflYngCjSmkrjCWUmgNFg0b1l3Uf9AzUUVVytiwkuX6HIQFdhN1bBD/SEi
5661uvzz7X3jnHq2i4lsqVbBCAfNOWMP9RuqV24s+yT5mitWA2TebWu/cREAX1UI9WmawnymYcxB
ZTzjOHQgrOo+xOfFgX4pSHTMF/15suPn7tz4xh5VKY5hGk1+DaSmYoiAdikmiyoTREOdqxb30QCI
tuZJu4R4cYzzDw0IkDfXPMrabZyHcjXIHIalFqYuB8erowav5pS5qRD4stLvw/pTF4CGvLnE4rxL
O+ILmeTihnF7vfzUxf1ehfyt0GOsCC/SpNQut3diO+xefxfzBUxxFBKBDniqPlXgyn0wPPxpGXW1
fOaEECMSWlXGhy6Cl6A8mQbUdLT7kIeS235lrOwwp4RIgzKIEaFjuLNNOTHBQP6m72NbO1ApouB/
gN9vH/4fO8jWDeYkSMSywg5WyWB17VHWX8zJvv2VqHfccFe2bCAlil5EmYyvVIMZHyOi1fh1jvwg
6DmG3v+lW5bowVndFWmgLoVhIj8Uds0p3tW+ciH3gUWHQrjM+NtB+rpzzFWc9VUZqNn70xOUxy4l
5cBT2COOtFjT4+wVF9pKW0YLqgq393N7ROPqJ+9V5NUyu6pQa3w5YFDAlg3SB8Cu8pfBil6BuQIT
rfaRY48Tb979dmXPSGW5T2nfTvUVD0zSd4Hzdf4Q7VLPdBbO84y3rUyoCadIFAbaoRZxysryS5gO
dpI9BMZzOXp/uS4mfERzlyV4F0vv4xqVN+2+hnsTUIbIzWxe33XzoGFyBuRxeEbILJ4sGyoIEoa4
0+P2lMgvunDIeS5JX8y/eP/KBPOibqpsruYOBZmxep27O8BRb+/Xds9sZYCuceUHad4Xddujfirf
9S7mlsGCTJzlMnrhY3XsvXof2uDk+KK75auZWDxtiO3l6aAzlBRd1NlWedt3uZAUdN5kPLZJZgU8
aPh290W9WmDCR7sUUiWqqKO17uy2F9q/BZkURbAlF8o5luE1fbm9p9s11ZVNJowYcdE0M12V/H6F
kX3jgnPZ4g88bgfHlSXGPcpxRC2a0gwme+FD68d300H1ag/M5g7P2berAitbjKfE3SRoy1DSIY38
3PvTLj5h6AQaTrEz7npOPNwMGStjTMgwU6GU0g5bWJj+HExWaEIOgUCP86taR7wrZvscX32EiRlx
I4hpSCGvoy3aWW+Xr+W58tTRqo4LBiy9zsYgQej87RqZFEQAc7JkGAPgLr2txImbypIlBoc0u9ej
dH/bJ3lLZNIQiMvMS0uXGKdPSXgywGE4+H9lgu1/1202xEKATGfpi2fQZriofeyL5fm2Fd7hYvvf
OVHqLqTjqXFkm5pbCrFVTk6RPFalG5fAy9n6xCM95uyexgSRzGxFfdTo6J30PJeF1S1uP3LqYNsZ
wNXlNSZqaFAdaUdcXg6klFDtyzyqDSz5aDyChZ6vE8+1x8QOqR+kWZmR7FDQENSjII6V2tWRAihz
D1TOnA+3mTECbSJBtUqBBDpzyNpe0Uu5QWcVFBVBbWdISWXFFiSNEzm2n3ArQ8yxisbsBzxUwrCm
fqi8yFMudMi2szKr3E+HaJccuDjY7Q1dGWbOWNeIOpEnXDWqP7s65LjohmrufzY0snh6Y5tP46s9
9mncq0ob6CPy/HQqLKN7DBK/kgzLFO8VxVL1T5yDtxmSV+aY+lsnGX2IlyGNkpIH5q495WaCFKJD
PqZ26w2NRUe15zcuJpw6/i850Mowc/rCMO4FxcC+JqfsuXpXc2m95IwJS2R1fEQb9ftb5phzWPWB
OkwmKg6detEQSsyO09vjnATCHLwpSMcBers46Gp3V2B+rDPL/SinNmk5DSfeUpgrGxXTQM0JYuUo
K+fSGJxQ5I3DbacFq6/D3NRSOYHsNcFDIjuFZ1q4EOz5QfNFJzvwpTO2tw7c22ANMMCXxCxIEDG/
YeYUxBC6cuW1hV+bkC/KP3B8nbrUrz5wtcMsSu3kclAjVGPSV6p9I+3SO9Omgmz1PT8PkGhguGWN
CY290pvLkACJN9qjK1gR+i06gF3g49YMpKq9MzsTNrSxi7ukBgMhJ//hbSoTMPMmiDXFBOxWEWWf
zOlzIITHpJ/svosvnI3dPMs6qmsyvqCMaxpbsXpuKBMSOZG2JjuHikK1mFq2clu12hN9ZwiOyutJ
bl7duG5k05TB186qMMwZkiyTKPiS2gwVAf1+CGtL62tO8rMd/Fd2GI+JOn0BxTh6u/Q9PTxgkLax
1YcCYIruXN6DrS7mWNz8agbaOpqJrTTZdKHBe2oUBh0IUeDaG123tFizRqV/mLKekzxuF7FWtpiI
lSX5tMx0Nqt1J8dRnP1iLUfB1iBe/K5H4hj/3PaTzbtmZZA552DOivRQR1uJGJVN8s9mcxkwGFCV
XhNxihO/+XLXjWS+HLgQFL1qUcc2n2RbdiUrcZojaOmJ1Vjv5Z6Pt9e27ZFXe8xpT6RZr5sQsUU0
T7PxMgrQveIds83Av9o/5kjroLkGABAfjL5oZBu3tGdemmNhWNOB8jKNu5xX6eQti8l+UvD/GaRG
ISHNH4Z5X0gYePiTQHVdFcvmZsSJGmkpvlQ+7RblRJQnaBd4/WL+3dFiR6zDZu6XMkOqGiYteKYh
B1KWu7ASXTVPOUvi7BrL4Ja21dR1Cxw9jioK593lumyF0+Dc9rntE0zQrzGISmT9F9rkuR1zacD7
jzYZzdKiZU0B6PnlYn7CrBsaX8I/EOPjWN28Rq9WWRplowqjrivxxIjeRYymXXjSrQDAhcjlFyg2
Y8bKGHO1BHNfGXoGZujZMF2TCBYNioNc2h1437PM4CxuM/6uzNG1r24ySQolpacTWn392oiOqjhG
8GROHEYWnhV6n66sEK0PCVFbDMCHjaXMl1lzB/Ex0jhBcDNerBZD/74yIyfCogkxkjhheIrIc9i7
tz1h081X/z79++rfr5dqmPIRJ5c+jwrzqzrWxynm9pV5/saE8jzJZyMPsFvZSYB8AhXurdzqlYpN
0lbL7TVtZ76rRTGBXM+0PMkGvL9omc84gjnEjkEZ0lhQozjyBkLeM6NfksSVNSakG10t5J2CSBEO
2TPRBBCb4QohLxNGvqwkzIAjqUE+VNUHretyC8EYdaWAWKYwpbZUZPbQzk4i584wCY7UiY5YaII9
Dd+XydTsUUh38tgfBz370M4Yj5vemty0OkXzdOlzhnSbTC8F+AnEybCHrLDLNHs2xQTDiU23N4zv
o9ifTAUCGU28KxQBwMHMkYyxskhnWHWuPGlR9kbG6a1NJ4KhUJAoSC2I4o3Az+LK7lPDVuRmdGrl
SycuxMEAzutYqUdQUDsGZGWNHiOJQdLacYJSoDrpsz2W4XdVkw/mBF15efpidvpHpVLtaaoOQ/1S
DsNrbHanRqmep2F0Myl3krS3pfx7FwyPt52Bd06Z22+uhBg8lXhpDcX9PN7p5HvQPPfdt9tWtnMV
YqiGQoCQxBvo53MUkL5YUoiAOsGnAgB16ag7IPrEXL4CeiG+pMx2SL2aY3wuDoK8biSkEeX8SW/v
085W++e0c3Xhw+2FbceHqyFm++SkA4dXg6M0Bw9zP1hjt5N0ToGNsxg2eyBQfKwzAeQepnGvLd9L
4wRwq1UHj/LCqxf+5rr9sR42gwB+tUSjH3cR7ToIqJGoNn3VDQBClnugiOz0yXy+vYXbvmGK+M8w
NVNlqQFVc6xnY6Q53+Ns02F9oAWd6TEDaTYtlPBI3rbD38oeE2zlZSyykXaOaLkLqGvA71HtikEN
XoMnTeAB/bn2GN8XMymD7uT7C6v9TOuVlIxA7C1arozA9cgJ75tX4mp5jO+HmtFPoTDDJWvtQ9+K
vhoa3u1Ptun1KxOM10dB28ukwxcjxbnQ7ubk1BKOCd6uscPy7WQukSyi2KQsqR/HeG2bs6+Ji1tP
kisQcmgM8CzK3wpFPZLJ9PqAJ6C53WK8LpOlAyz7Ca2cEFngCIbH6gGF5ntaktVP0y7wBndxK3dB
N650hD0K+FxUMmeX2VF6wD/VRJFxcUI1vAV2Fy/lP+OAXi2RSdP6MUGYHHEha6k3hGdd/NBPjTXo
vqZ+EGRP7yIrCHj6p9sLo+N54IEyDJasj0xzMaoDUHSq4FbhRzo1lH3+Ew+9mmDywjlG4z6REJcV
XDDj4yT5kvx028R2DxM8n/9dBl3mKjfUa9WQ5BqJNMoXrujWdvkSn6B/4oUOrwexvWOGQSRDVdC0
Z54IQqyLbVGiXhKQzJmrwglKGZqmhnt7SZvJAL7If80wTwM10BsBCGZ0ZbXECtBsSHRbFeyx5vH4
0hj0S064MsS4nRmGCsC3wMZUuQKl+P0Y/hNMT4F8TrpTEHB4Z2g0umWM8YUY8JSO9DD2/9Oc4K2J
cYch6ON4wWSGY5iYXe+PXXLIRLvvCztMvJKnwMNbFHOJieFSkIrymCd7Oir839FkHp3Hdtdy9aXY
yyvtSQ85WwUjGSepPyQGGP33oGsbp9IZsl0ejhZIg//ODZkbrNBRkelKFMtL1etizZ5RKm/6i6Bx
ugybidVqbcw11soIbUuIqQ+h3pPpoC/+rDxE4m6KeURpvG1k4eZ53A2tUSPkxVTGzY7CQxOBa+O7
2hyIem8uOyXmvIw5IYOd2ZklRe5aFRa7+i7RDwo4X3m1Y87+scxXaTdqWUyA8YnBYdPUuyYyLdK8
SaMzJV9vu8R2Ynr9VixkiRRS26kLfGI+EL+9pG731mG2lXJ/U+5hcokeeYkibweZuJHUNR1mo0Nz
KO+T+5p4MnfiiRM0DCZodF1IysFAbKrfe9nKTrBoTzt2S3u5aH507NFfSNAs5GYXv0mwfgR7g4kg
oRiIQm0i2FOVSBQ3MEUWnKg4ONWkFDhvGN5eMmFkkcxumnoZ5cLqtdBKW4h3QzNx4gZ3SUzgmMVp
lglt0qj+6KJJ44dgCcww1tGc+RgmTgQ2mOjRm00i5QbIO7P3CEzHLFSPrwSyDQu4ej7bLa9Tg4RA
JuBSPgHXOYBsNXSz+wm096iCuumzYg8Q2BIc7R/OkeNkA2zLq1PKKgDBI1pekJ1Sc2/UwNQZlZaq
mrtOqU+FKO/0ynQ7wbDSzjjqZWtXyez3deuXWnTqh5TzkzhbTpj8JIS6gDlSJpX5fcLy30uP/2V/
k9n9OBqESU/qNNAmILlo+TfwK4wCFjuMcr3rD0V3t3eZBhE2OQG0BHSougRAJjvOJUlj0UgGkshK
iSw9fA0a/+8MMHsmxGPYoxgCvLixV4flQ5pHL7ctbH2V9RKY3arGKpZQvUdR7xDu0HH2x/c57D9K
RdZ2mHhcSpOsiwtO9wjl3OCuqxorTPeLLNoh2RnLBzPvrXj5cntxmz3utVUmQqtBEikRhQk0GKyY
Me5TY5bReCsB8B9s0RNPIBi0acMte1k+cmzTb3PLOZgQbYazqCxhTx+gkidYvb+8hX71qqDjPO9k
XseZ54pMjK7lQsv6HPsrL3JuhZmuWZIq7Dhr2roJ1vvJxGjgE1Ix0+irKWu+FFr0qDfToZBrGlqe
ZlW0wq60AlOyJKFMrEINoacw7KqhgTYQxEXUZd7f/kW8H0Tde/WMg8JeIA4NflCkfB3L2A6bwFd1
7jjA1k2/Wvd7hrgyo9JZikWBmf6weCjx3xln6Vi1dptYI/AZCRpLAmiXi7tctHT39hK3EjUwo4J3
WSM6usLMEtGLjqKY4r07U7X16FvSnovuiyLtOx49zWaiuzLFJrqhCf/OKclnEH4jcuEscf/Q4q3n
5PPnUasdefjepGAMDzKZ8x03L8q1aeaR3MtTbxQEDzDEhj2kJ+8w5By6gq34+qkEHBx89g9hAIQx
r+K2mXesLTMxds56vY3ohHVxQkUf8t60YvqvHFP+xBsn5a6TibdzaqLLS5uTyf5fJuT0W/RllqDj
MLmlZz7orWU+KdCj5LVyqJv8Go5+uBE7cimQSpukBcukb84e2p69B9JnTJXd9tbtA3k1Q/++Oikl
yLMjjSDiCso/beIn8mPFyxS3Q93VBBNYB13QdbFCSTYqln02haco153bq9g+71cTTDRFlVnOtAVf
qU6elumb0J2L8VNTujJ5VBNOE4dzvg0mpoaNLNV9pSMvqpEbxs1u1D4nsfo8mtU+0wXOyrbywrW3
M9GkD6eJxNmEh8MQe+ZA3DgsrKQG4X/JQ5pzXIHNfcc8UsNsJMh9Y7cY/xFB8raEf/JqWK2HzXOh
uTRLcYxbVvR73PC5G3nh3XCo95hfdHgPIXn7Tv/hF2wOO2vFGM0tDhEkbSq0O3S72bf2YmGQ6WNs
Z6/1aXbcBUjfGQ1ZIOdsLiyV4y1sdtsGZox7AN5SZpboFiBokUGgEznqXvMphQj5Enrtgd+U22z0
rDeansrVwZ6XaoyHEbMRdEIyd9uX6KnAqDgtmZp78e3PUuvrTjNxpBEU0JdRsuIeZ9x4lnUOxIET
DgkTROosrbJixD6qvuYp0JcdPdUTueJgnONGmEDST1Oh5WmH0tH0aSkgF/dZDv2YK+3EiVeEiSF1
bkxtDfEG5JrJ83jOvOYNTXDDm47NrnPRgbeK1Gp3sSOXDu9i4V2gLMqHhDroosYOVLButQdazyaj
pT60jva99Oa3lpfp8uyx+J40KNI2A/2Ek+u6X+bo+ocf8Gw9peanFrOns/y5Kx7aBHS4JlUUTV5u
3w0y5/4xmVTFLMV41AW0XUB0Q4VjEif7IlgGnvjqIUL1x7h0Vu9EgCqK/9ACl7prdDuwxcvt38Fx
LZPJW+pAHkuFIgiLePC6qbUWwHeLqbtMScUpAHHci+35iH2rLzIVNB2QghpC6qpNbZWoc3WjbeQu
X92UE2dNJtjg4DfNONSg9IH8VYXpOdMevXJPNYQL7kAlbyOZUAOMRyBotYl7CrQFQWjL8pM6vcU8
7hdOxDGZiFM2RZpA4pwmYMFB2UHACxEnO/Be2rw7iqXQJMZE5pa2Z5Z74f6uttJdfRFV4J3JP6MH
NDJIg2pMgpf76Ph+QynWbb/cLMCsbgqTCUaBlOsj9ALxYBn9BdQ6ouZU2TcxflCVe3B4JeQ+bZ0Q
41O37XLSDZPJbCq9VsrCpBWG3CcRBDrPsendNnH7HECP5+c7EEwaolTk9PIFcyFkogR/6Nx+OhuL
XRJe+rQd5yD+rYBDTgT4hrk7gmishXnBo1MEqMlTMSmF59ACzhDRk0984h6uPea7gdjLaIlKoRwY
CFBtSvyU+sEO6uee4PA0oDa/1mpx7NeCeqs6qLjfU/Jkkp0if84hOH37c20yvkiyJusAqqsKkEs/
f698TqMpozuo9dbyPm0G9NIOvLySNbiiE57yZ4pKnhteVroZUlaGmbOuTk0VTU1Dt3IGEhqvod7S
vNaXH6i0mHhC5Qt9D97bi2eVcZgSwuu6kiA7TZdwP43jIQxyx5jFfRXXT7e3dvvzXXeW8ZUsKLNy
pqTpKOdp6jEB47jxBw2+9cdjPKTNpHDoJISRvjgGndMJh1l+I72dFh9ur2UzMF8/FlvcScylHdUa
+cQE9ISI8cBAF/e9+Y+IHkdcooQVEXcSWv+21d8ctx9b+B5GVwk15Tw0+gJT1J3XA4GQukA7Pleu
gHE2PgaBt0YmWci7iIhzjuK7+D4cPuxaDNnzPZBnhqlutG0t6V38nlW/V3H+x7YKx/tY2opsitJM
T/EWESoBE9P1Wc3iyxRyAXU0k/ulZrLyDCZ+yFEnDZh2+ffKrpHamW5+CtBKSA68sUrekpiIkRa1
JJg6vB3EBJCP0y7dqFiZInKmALfrT6slMTECGrsq3gqgZxtt+UBHoeB1+/AwvAvQAp7r0XfruAs+
3/Z23vKYeBHHXVfkMwHorJ6tUBCPY9pCVIq7PN4XY4LGIIngTqM0npRJScUsW/DQHdqTugu9PyIs
XAWodwTa6gArPRk7vUQMzNXwceiDfTF0EDuXrLKQjir5rKSJpaCmU0WCTar5ueMqjGzyTKx/AvMU
yQRUZesF07EzvmWEiUHAvZRz9n1wNTSejdHKv8icnhfniL+nn6tVY0ayMyJM2jlx8lZDXyJELUC5
KP3HLN3FxYdBebvtOdtF6avHvgtargyq/0fal/VGjiPd/iIBkihK5KuklHJxereryi9Crdr3Xb/+
HnnwtbNoTXLuDNDoh27AkaQigrGek1UTqE7fcS2qw8qHvvgrG3rl/I/P53vedyFIDS2WpwVKl2p4
NjRvySJ7rv1plFQeZI5fHJnFYEdCkhZe5V8r8K2zsjiGN/Uh9+I7KbOaxCLemYYvTsXYTKLFwMCs
6lcgLZr2xelf9fRYWgmQqYbgWwKTgs8qgzauqM7avntHEKx8WYazmX9fKITgS7hRxizX8Z0WdhcG
GMuX1YYkzkrkllqAkBdQwO+4LNglY2TH5mPKvl1X6/Uurjwt4oRsrAyjYfVwVEPj9qmvBJ6SPozG
n1bKE7yZS39clzgIyzKa1lUyYkXOqB5p/8cKotc5rJ47szkYybOqK4XdpIpTBvNNlxK7LqgMvXw7
Jbz4DUL4oWRFUDIVgXikJnsDJRs0s89GiBlxY/SZNqHTE42lM+coXrYP1Tz/vn7bq0pcu20hLunK
MknNBl+0GQonG7CZGAcnEoxeUu3aUrnDhrrMytc/eU2kUMIIF1BmjBQiK3ctTBfutNfBsssBrbc+
sNISoCT4J6tSX9h5E1PaNgQKtQ7/d8+xfSgdgMRPTvV6u5LmAVuSu7KoZbsqbOiYGsGWH/4lSC3G
0sqJ8u7Lyu+QfWYuQXM0PKwA/+o+4JIkf/OUF/KEMGkJwjZC5ggXg22jKsc4jQaGPiwdZc3huspI
jyZ4s2zKcWoFyENr/x4F3F3wLXhepyNWamTudhKHsH0yyhjgHy1C3n/OxffTCx0zawsCQJYgSS3e
UKH2zJid2zDZXz/ZpnszPiQJmpmpC52yTENyWoA675uKkmkoOcymi74QIagFBlyxNJFbKKl1/mC8
cWmnetO6LgQIeqBlLUCMIggYvq6lkfAhcmfqgKEeY1yo4mMAT3Ii2aUJ2pAubWh0E6pLA3Y8597h
iQvQcUnBQiZEeNliPmLvMkZsNUeOAji0+GaWbgltPjwXN8f/9hNtZbajrqBIsJDWZhzrF99C7TU2
foO64rqeSZRAjI/7NqCWMmPGLi1buwdSctLIamSbhFmATP0/q3n//xdWMwb1pDA0thFy6Jnd7xZv
jYPXnEZ56U6Gqx3X5oexj7BWr6OrPsi2jSWfTAyHhzFYmt6A2RYGeI3TGnPB0TFsCkneJvEOYhA8
d8MM77veJfHCFrVc4rC+tVPz4fo3k2iHGANrA6rUXQ85yhLYhv6F9t+TxQdPqVtM3nVR2zfHAf9F
qKaZYuc2zSceJgg4XDqe0sWfGo8QiYjNwWPM5/0jQ4g7dFQZk55j8HhdQF+nO6wfJeZXnZ9aBBA5
0IGktpHbnUwptt8OqgMshujIiAzByNIwU5MgxjMVHYpDfZutMNN2tQvuwHrzH6BqbVrahzgRBC1v
WtYna1Jflq90frRUyYuxfY8XAoQ8cyysgBcrWrj6fpGv4HVFMfonwLSe5q+wMAAwyQa4t3NbBEj4
ehzb5u+VjAvTLsu4WIiF0CL/s3iWlz8wt3U727gDzSqSW8WVtZw3FfJCoOB9szGfSzNArzbChmbQ
fUu0b0uyu67021/q41CCYsxWrdFuhasj9dee/2llnKObfuLjDKLPVRmvlmnlaRutxEFdvchqp0VF
qVL+XD+ITJCgEZiqjOaiAnKsVp8VdszZ9yI7SVmnJZ9E9K7pMAQxr+Bdq/phGLnTmm+BDA10WwYH
a4luocUhYvVMpdHXeQXj0az91Ee21Xqm9Xz9tlbV+ZQM0A8Z621e6HLUT23Sr8uIS/lQkRtz3Hch
RV7pD+UrQzpyXZrsREKsMsxVPVktGpp6fmpBZc2SF82StIS3FfnjRIKxRKkSdXxF8m201xJJOM5y
/RD/xud8SBBMBZOcNJ2nNUP2mI+HD5u3BibzppOFpAaLDmf+TRbk/Ruf849McbSgYsUULmvBdy3N
mA6qGHB0/Ha+a0sbeEc+uyUyDOb1GFdUQ5wmyPqoHrG7h2NaWB2h7qLdaCVQ5or7Ljor3d2wSEIJ
yZcT5washS1dPKO3HurfsvZWTbzrH27zQCYBFZZuoGAtQkRhxjcP+Zprz8fmQPbdifjRvpMyWGya
lMkBm61xA+j1gnokYADPjBglBY0fDe08j5jDSkNbM73ePCdSjP5Nm/oQJ2pGmwV916qYxO+VL3Gt
YQNM8/RZZlWb+PjgTPm/U4naQIaBAHcFSSeGBHz0YP30xbqdMcpzCwAMtCzx7v0q/HJvVbasUrip
FxeihVjJqjM9pS1aRAv4VOJXnbxc14v3ktYnTb8QIBRhWuhEMtWYIjEBUVAYHTh36nt1wWb2kDjU
fNWX9timcMJN9XWJYpBiErcbyjujXmxLpfd0CPe8qEtby1N7KWfbouReJf0NHQC9UxXHLon8AX08
glUDu9MxoR3AtxZsQJBXS5IbmT6st3nh0ZlpNc3SQ8sL9b4kX9TkhamSC9uMxVEKwBqSyQBnKLjx
hSiVHocofFvlMxv9ubsppp+dfi6Nw/UvIxMk+HI28NLIQ5SIS37fGE4wPpAJVaRUs0Pydl3UdvH7
4lCC2ZoquLYrgvRzDSTfUQfvTER1GCN0Y8+UtJC335APaSL6xgwI7jjU4OuAvuJWzyu+fepbjmlr
GNYkTg70Euk8+WZp4kKmEBnNRljSvkQY2bkrOVHhdp2dQmRxi/ElL/NlfSjJ1xPBvJop1eYFMICu
xfxxcOvgV7Mcab+vZIN3myp/cTDBfkHbEVTjOv0SE68OHmPtRyqDt9p8Oy5EiFYVtO0UtXjzU656
8ewEGpqTmJ9D3TS+TQNgKEjKtJtO70LgeuYLM45G4OdMTENxHJSySw/In7bWJTq/+VJdyBCCvzLL
uh6sH+iYtTFgor8DgNXrYzcy3AwgGOz5uoXJrlDwGtEYJXmordMM0Us7vkTkharfs7HchWltN9XD
IiPK3U52L84nuI9hKtNOAf4bFL66WQcii6dw1+R2mjsF+DKS8/Lr+hFlFyr4EBoBOhTLhAiZ4uBY
panTjY9NufhmkNt8wgCftki8/Wa283FEcTFmVAdVVcMRi35zY1t1Y5vp5C5Z54x9J+mvSjRSXP1u
tbCJ+xCFxjULpQSVRk0CqSBxGOLmtx71C1ZtkLpZ9FGdDmF3xKJYjUG2oJAkIjLVEBe/h0FdONhG
V9VAuPQdwKsHMFBh+u9+ZUFQAD8gUQ2JjxK3XMpIxbusY6gmLo5GdNLn08Qfr2ufTBdEl9FEQ8nB
QuMC8fu0qJZrLID8M6rKT+tW4jpksgTXkXd9HYBSC4iksTMa9yGxu+nIZIAeMimCy7CUvkRDGiqX
T24CUOj6MET7WhZfSqxW3HNR6ymo0wGlDzWP/ISN+xh8yXm9HPQodMwEvOR6K/lU/ybaQPTENeQI
pthqBxIKCE9TzOH9a00+84xvKzguNvaO4ED6cl0xtnXvQ5jwsZqyxlSsgkU9HnvTvA81EItITHf7
S32IEL5Us4BjPWZ4grFG5pYsclXsHReVHVOJ4m17oQ9Bgk+fDD3ENC18ugHMmjwYDxUtvevXtZ3r
WB8yBDfeNsAgbVj0r+Ks9VXf1b75LbnLHe225xjQNL15XyVucgxdWZ4l+VRi971XMCEdratJC1jF
Wp46kbqLmKREIvlYYuO9ChpkVC0AXdviT2W81Q2W1XZBIYlg/k2M+881ikhTSVUBYqCHXYW32l11
iBDjmqPdATjB8KJHgL55crT67TGyj28nkv3qNTcLvpIarlC/K1tdugvc3u9+pI7yoq7FEuUw57Z5
K+Ot3/xyyIbQUtHomkz+HbD1oKxD+woNipJ/6asXo6Z2BzKO66q5GUNdCFmt4yIqZPWiGXP2noV3
h+Iu9teVLnX/XxWcL8QIL0mctHSYFnQJev6F5F5LA7ttnq4fZdOQL2QITikIE2NSUzyITcu9KS33
mUEkwZFMhOCUSNJpnBvwewGcHmwpY43ke2zHEYygSYQKNgWI1t8fBGNuQT5ymNI8dC9p2TsRoyfN
ACu5Fv6OQcTaj6VrDI1vKq+m2u0r7SGPZJW67XN+/Aj97x+ho8PSK+CUclnbg7yTn8LQkPnE9W98
qpFcHFRQ76xFDYauxjx4K65L5qF2X5xWJtbqXP/I/5vn5EKaoOdhrqRtEq6rIv3slPUEUCiMO+kz
d3NGJX5KdnuCstckQ/1nBYos6GOp3cSyzsemjgDfn5kqx4KxLoJx8LxG9bZBmjV48y5y+rOhvOfd
K2V1eRdGtmwbdNMJXkoUFKLDIpjSpYgEe/DyJMq3wWS7tLScZFowSA6MT5A97iqLnOYg+o3ZGXxR
hiYWNkWA0/cYR/XBCk2gjiJtuW700rsQ1ChR5lLPYqiq4aM3syt9ldj6T+09H9PulzvpDuDW19VV
Q+cm2nUUjvlv2yis1Oj7DqN/eeQwoK4kLjuYz8W++qL52S3BztFAJW5nK568ECnmZLWO7WJtXmH1
xu9JmXm92jopZtgKFbThcHRW1/z/mgvaQ4YJ+oh10IlxQwiKAqOtijKZVVehux5sNNFOj71Gtj/1
6YV7l8LQN+YaR+1P+HYTcOgyIPGoaAikdlDdsOCXukQSDdkUAjYABlB2rBeJzfeopUpPJiCIz4ZX
1Eei3FiDJJGViRCsQ61XHEe1Ut3cukc3YyBesLxc1/NtEVTTddRbjU9tdjUup26mEBGBk6XvDBs1
U38aMve6mM/mtH4SdAYxZ2Jo+qdW9FgBAQt2vLjqA7+bQEXR+qAPOXR/Zpd5/8Em1ifVXuWx9dVk
GlU/tSStqdMRHEOe7oOc+7neZwfqpceVun10uaPfpc8gx8VMu2wr6/Og5rtkahBIBdqG2LzBOn0x
UC1VXTI/seROJ8+W9jMfzqnykkz3nYbxlhedSxH2tg/MgG9imZiaEMd4VNJhJ2CylneYrHHHveRJ
cSystXNH89ndOtMV7KwbebX287bk+4E/JAtamhagCc0DXHU2csRhf4pQG2wliA4Dj5wo48eqr6g9
Fe1TRwyM3SwAAeSnMtfOmpm+ZWwGeLTpEjAO2FbUfUlJ6tVD5YAi0bbMUubYP6UUwq8VfAPRkqXS
A3yeaUj9ps7d0YjcQC1crsrq2J9i4FUU18G+YxETii949CUZzFRp1MVN1d0S/9TLXT78aMmXOE2c
pr7Bv68b2fsI01+hz98CxQ4bx8RCBkTRBSlFfEswy7UuzMVYQOwA1RvuTWc5MZc+YEz+QHaYZyWY
Z1UlDYPN+/04tNh+C3UrTAbNXEB8cOb5GRNy5dpzyiTed1PdL8QIStdPQGoyg2VBZr3TQXhaY16x
PgYmSDLYCbvIEnGf9yDfrxbDSABewSMtdpLCmfWsNijWfTAbjLiY7FE5+Bb9mRzN0e3pd4Cd6vhO
lmR/zkwFscJ7CRwYJbRGqFB2QBoFJDZwWtnDiZ4tfx2+Ag2Zv8hGrzafBP5xVEFtrdyqx4kVeNj4
FxP1Mh25wvh8XVW33wPOgedrAhrtU1mJ0rSbYYkqypqL12ApZdqTc4GmEgiz7NCjkvdn+0wf4oQc
rrAqUjS9gucnfVoZDFRwEjxdP9K24n+IEHI4RZuapFUXFd10tuO0/l2A93TQkpegCfbXRa1/6rOd
f4gStKKYrDJUdL64s7ovWmeubmn9xJoDDWeZ3q9p4TVRgjJUykTCkUFU404uusjp0bifHGYXCzb4
ZDDPkisUa0qRAqC+IUXcFhbA2VASR2/Sfa72+yn7cf0GP5c13w3rnysUK0tmFSQ1IKvwFr0Obneo
/aSzJ2z0Y7rQD11Z4fbzVIwgTnBXYxiTkVOcTH+bHfoTT8IuPZfUad1pN4JWoDjLepqfl74EkcJD
Z9G80MGihuCxeSWBYzVukL4Cqn7Mz1a214NdLkXmWpf3rygLWVOci6JPaXSdMZuYyGunN9N08v5H
Mv0KYieY7ocYAxf3RSRTUIlhk/X/X4jkrMTaejuprslvSeO3yU1gSdJuma8igvMYh4GGVgjmFbwu
Vbcvl84GXBZZ9kn8DbS1c0Kwr+hmxpmVI1p2X6+r6npp1y5V8CuVFSUGlsJU8MVldhx+12Q7uhJv
QgRvMlCjmsBLgahBParz29LtYfL2GPpR/vq/HUVwJqURRZo6wwrS9tUksV3JzHrLgVBVNzWMTqFj
8am0OQQYqEygDRzYsAjx8oNK9rMueUy2LgzLa6oBLEHM1oqlNA2LWNEwDZDS+gs/pJigmrmv1qBm
kKn3pp+6lCU4jrTUkyXKM4wtgTaGGXYJaqRulz+b3vQ7lEJKbKr6pTjBacyRNo8aoGoQQTL/nW5s
2iuv0/ukt/Y79mRQ51vmeylP8BhsZtXACLZ6qfnYGXswDKnFw3Wl20zILmWILiJUeEwDJOqDh6mL
EJR64e+iAb5Q8aijO+JLxK1fRLTXS3GCt4j4VHV5zhY3fO3cFZs+ctkz8Vcq0NiTgZlt3x+SXMxj
UQtkmX+7P6qndWDEuL8+vIsnv1OPg4wjY1OEpnONUYujMij4nyYL0jQ0cZ6u3Sumr2oe7yWtsu1P
RFSVM8NgIMQQZPC2GuZiTSE7cBMjzu32y+2EJ8sGhbYU42PTfC+ECf6OJQmQZgqEnmrz2PRfChUw
cPqrFj0txct1Xdh0R4AbtVTCTcMUe/ezMsxKMsF4TXoCjkiidfZQOwSF1Oty1l/8SeXAq4v2LJbC
wAv8txZMuaZnQRiDunfpHDrexGb/HFk/0qxfu8KHMEh/Xhe4mQ7RC4mCWwIgjErCoMRLjylfPtjB
ccW6IY+TQ9DnYR0Kxv/JlsaqztcOKrgnqyvCsLKQ9RHjsbWYzXps2byY7b4rfhmtPyi/rp9zU/cv
jim4p75qJlbmvepWSuaUhOybVvMjXdYWeS/OfDoXXi0d5GCE6OKyixbNBm0GvPHp6+IRRNpI+NzS
D9zspN+rd5o/7FBkPCYP7Slwqq/SRZFNRf2Q/2n7BeqrKti4ccnduqhZJACOzR0MswR3xa4C8lrp
xZ6cG2/zei/ECnobF0NcAGAa8T57ahdbje5TGfSv7GqpoKkZiecKEFCqu+ixvTTocy2my6t+lzDA
2/WqM2mVX9bqjVIHh6TuT1URPAAO+Uhaa5flo2PwbGc2lp81wRmYRL86fXrRJuvLdU3bfuhNA1Vx
DSUGU9zVaeOJ15OOu1jJllYa+vjYnWKYEyamXtq9RNr2B/+QJvhAtcWPiAxUwcLMLg6KPfrlbwuM
97O75iTgAwNacOj+N1k4vTij8FppvFLSycAZ1fyETu1s3M+Bd/1kmx7iQ4S4vWMGSjqPqyWtZDf/
gohb+84yi3nPDz9b7D8XKJZb23xMwynFBQYKFrdaw4ab1+wyCe1SZU6TYORDqx9I/gPjxyDASdxq
Kby2+akZo1sOi2OUz2nf21W/YBW2300jaBTbt2oZb6YpuC2p+mB21mHpOr9CD8PEnEpe4e+XqkcX
5dv1O1u92LWzCCYS5VQrhmX9LFVqa+SOKBIuFtlHEdx2ZdU9RqHfP0p3SI+pnx5MD8na/6jV4upl
OE9dpMZr6f1JP+q7Bg1LJ9J2HSihDS93YzdzEkcBldqP6xe4bU0W+lkaAiQu7j81VGlSvapVtwhS
dzKLw8rEORbkYZJGSlspNsWK1f+JWn/KRb6bc7DOFCY8te6v1AwTUKjo8T+Bctl2SBaeI1UjBiNi
H4P0Q0NpFq2Zx/om1H5wX50MkBKWnvpF1gjejGAuhAkPbUu0LMpTxGTE7HaEVa4KbOVJATp+n+xI
Qw5oTfn/xUe7ELk+Thc32Y0sG7U6xE1ibxYg/IeMvBl1iZlH2UjCpn1dSBK+Wd2oJWtnqOVQl16a
t7sa22v/22GEAJrNlC8zXjO3776bytMchLZBXnkmKe5vhs4XJxGejSQtkzhKUQnRlDeqPepKaPfl
t667q5jEZWyGBugYmggP0JkU/WtXtVpkqXAZ/fTSm07W3YyD5DCbXulChOD2gqngUZuvn8Uzj6D/
OWl+fQCBjaTlLRMjOL8xM6asWfPBuC79jho7I1VORBn8caT2bBWAUpwdhc2S0236pIvTCRbVNVWY
hAsi9Ep7nYcb0nvJ8D3vJYfbLhhciBGsqKdJHpQ1vtM6nsywogF0KTSRnSpGW2Q+KQdZxiuVKFiT
FXclNTgkBi/d+0I6GiKYmSN+ezOdC8Sq1y1rs3RLL04omNYcKknOGNSEPmVf01tjN534rekG+xIz
et47RvrzdZEyjRGsjEVAXMbWDTxTE4BiVLvnk7rL+iczrJ5I9VYbzWMadBIPsp2DX5xz/VUX/lDp
+mxUVn9vGl/x5309Go5MB/BO8z0a82NXz8ehuFWA2lFJMWk2i9UXlyxW/oFFohsjwUe17gCNfozP
GXSoP8ixfTc7apeShJyjblONogaBRl6MXVGQGgHG0bqpm4eivx+VtyF7aIZjifQyv0H3npU/i+R/
s0xx2nTkpQmuGXxeZbo3k9RWYP7I76LddS3a9tX/eFBxvpQkwDQoCcQw45Tzrym57ecvQeINmn1d
kMRVi1V/cIPnOgtXxam9ObvPOzeRAZliI3UrRrWYrurqOtcj9tIJIN+6eZzROGnTV55Ph2ga0Pnt
TMAwG6MdTMu5qYvHeInPhpHt4ka3CVpj3Yxc1upadxirHws4pPOwRl9idJMmfUp58GxybLwCxupI
guIxn+aTzvvvyjSedRXr0mP8pnbpbim0l8kMvmh5/N2IMWxqqLtBTXaUMIZ4f7BZaDxgwMZWzHyn
Z92XUA+/zBF9A3buzygGlruFPjGPd0B599Rk+FPG+ApZYDjEipxUHxyS5ThI199GAT/USuTnTaTj
zwJAL9MLza7M0OVJewywQNOS+dBH464e8vvKTMDvFqcAK5jPtREgxdXovurQFFTCb6TMj5VJPIJd
KSVFKlEtu8ga9lhfuWU0+GGRb6MRvvQrYwZRD9PQ3AbBdzJ2zxaS3ihq7dACsNrCYR/xPs/Hfcu7
H9GguXqBAk+SeGHWHEe92lMk0Twb7YiBB1ybQe0+v4FEzGmALFouhq8a45dUy55C0p1mDaSP2YwZ
kfmFhTXavRYW+cmvnOunZGRuODR3VpK8NMv81o7PefYHuGp+RKhfZqwEOH3oT6052VofPMR9G9vM
Kh9SGp94pe7BJ3gOEutA49aLiulc0eWUshrESdXPit8HTOlsUo6PbTf4RaQ6eQgynuhNAYujEpcO
OG1jm7DyxWiKQ6//VkNy1xbZYWbtr2iJ/aYNT1E5+GSIbngUu4ZJ/JE334KB2kDVu48rsBdVwz6v
eyfp58MAbrhOTUJnqJmt0N6noQEUOYTRwEXk6kod2Zywgn0sgA9D+vJYIpVM9eCXrmUvQwFyiBbM
i3H92MXhiY30QatWtJWptg2+PFQB8POjst5P3dMUYc7JeOpqTNGkyzGYu8kua8CzjcU9tg4PjTF6
aRIXNjA6DmBiuyOx8itMe6crBwdjn7tWyfe86f1M6Ryl7I9d3O/jqbkxaIRgkg5e2FceipxPVTft
F1adLa16GJTA0dLybLQg8qbawQKnBzeXX0FT/MnAXaXO1E2R/RZKNdgd9vWWLPf5PLrR0P+YltRj
FpCGYuLoMcj16uoYxOqLSasfAbJdSsoXkK96FlYxl6j3tWF6RD/6tuNkN4RY7u4fEsNwm6Jq7MCY
bqO0/5Pr+NRcdUulHOxU+xO01GfKz8CCwkysOaVKbkdB5WSVclqK0J4Ga7eu29tahuW+HAP3g4lH
F7ijwMb6HfaxHzd812fk6zRRh+rkYOWs8QyV7fX+UBclep21XYHc1K5NDGgsZmgrqeVOAI6LRxh5
SO+YnvpVzc8hpuynsvEyDMX0SuxY+HpmZLkzqV7mIPtBTMx8ptYrpcquSXlu123A4CbyA8zJq8J7
8MF4kckcwxhGO4nMr/WS2fUw7GatsAu0IZcGYFfa+AuIHK4VKq+VWt/1XbOLabs4tfXYkPq7zrO9
1rTnmdWP8URduvzsltnPg/SQ0RvWUFuJwzfaFzvFgvM02bCbWuVx4Uic4WWO7VzcYPbmFGDkHl/i
RuGAjbJKgNLq811V9wfgLHkUDdKUMs/IERAW9JZm7JC1/ZPaY/EPAyWpoqZ2GA/2qD4vI+q5PHhF
KdC7/jJt5rDg+zI1Yq6QcIYQK7YjAZdhqy8uvRt3lhceA2/leFm5sEIpdudWmmeCNNGgRIe0z21B
PQBU+oDJpza1OU1uUqJLwu2tp/ZShJCytGUYl8WEVm2TDTY3h0OSoVE3yHgAtnKHSzFCyhKkSwbM
Zohp40Ndn4Iss2d+XqZKFltvveqYnNXxD8eFie0rVaNKm+uYqgrnHcArdf0BaX+JldfRUxUvyB9o
feoKSbVmKzCyVAbudZUxTGkKp1MiELAHC3qcw5J/r6fsPFVYu6nS2V7mxcYA3dN1LdzSi0t5QiaW
RaykS6UtbqFbGO5WfHOOJdny50UwDHtY2OYxNJVQjtb338H7BKat2soqyIAfRbSxt5raVprmMEb6
YxxgCjpcdnPxkyfGzWBG9gKY0DjK4KvhxNRH0lau0ozeaEySX7alsZauY8CYY0uCiuiWqVXq1WBA
lbLkhg/HJH2I9Z/X73dLWy9FCEbe9FwpimQ18vprAbKMLj8vylewsrrX5WwdBdV5kzCVmivr/d93
bOYaKTHijBkyq90tk/YElpCTxcrH62K2E1yGoWXggapYM19/x0UiVig8ytUJuZBiLncpx4sdR89D
kSxOEeZukAP6NTFRaq6eomzZaZjZ79PuZg4M2c7QlqGsuIAaNrMNFZMOf/8Q+HA6LwO8c8qcITol
mq8FiLS9dv51/cjvVflPFegLSYKJtEpcK5zjE67NDyRm+q66GQ6Ti7bEGYXxY3ccgOrf3jcPGJY6
y4r5m/n2hXThwvtCAw1eAB2N+to2QQ4CsukQlePy3oqfKfX6JXOuH3hTIrawMKBOgVUj+j2AJJRK
H2GqbsWo6X3MPqL0VHoyOO5Njf0QI2bVrbEklRGhBjRgxpLcpYs36BLnJhMhpNOYcSZZNMCDR0Xv
pnBu1AqBm6BLLmwteXxSkIuTCA9flLVKlIAA3e3yO+CCNPURw3PYvy87H/u71z/OdongQpig902l
pXqkQRv7Y/7deEUn1kkdo3Pyg3JcpwO1e3nwsOXE6IVMwQKGILASbUYSPYbnON7jdCE/LLNklE12
jYKms3Vpl+XQuwHICCXD4H3maK3L6XHIjssoG0iX3qTgmjuak4l2qEEYPvGQ3PjGrya0V/T5BBwJ
1r1W2fODzE9vRn14BJlmcSxSIbL422+ZCy+nOINUfTlMsYtZnyQGUsMxXnzaeCrIITBWMriJIZsS
Xz+SqKUmmvgwbMyemaZwvXih+ypQcb1jcg4Uj8uehi1ju/z7wnUaWDdKrRkOWSnPhXVk42kyZMq/
1WBCJEZNvDzvQdLfl9emIS9Ygl5WUz0rS2yP5GkwvirDM6OJ3Srfau1hkpEibz00FzLFPbQ8DFk/
6GjFFKGvsMclfR6x/jcb35X+23Xb3rzBj9OJ0CDmmJcaUzFAEuvPoXkbNl95LHnMtnz75WEEVxVk
hYaU7X1ib12/WEna/5MO9GaYABRMA+hWJvaqRGYmnul8GDLIWbmm6seVj3ZwktuVEm0FZZofr9/c
5je6SKUE3U6NnBV9vzYeW7hD5TGkp7G/a4rbdNAkzn7TgC8jOsGAQQpSgVUdNdo5OWaFF2ALXzkN
/GXCajwBTxJIhnrrgU8uYBolst8bS6INX8oWiu9aolOjA+34O/ae4cctOCDjY+rQ8wRGkNHTf8WH
xcFQhg8+wlsQwUlSvK2HAHN8hAFzVyPIjP62P0XFGB5iEQACsLuJ9yhWfKkBcjk8XP+cW4YAZF3Y
OFcRgnyaOIqXvp8LXHEB1KvWVXvVHnqpM1l1/dNlEmx3mJjqU1VxqMXERvFSW3i2cZGPlRccumNh
r3DSjS9fRNvs1GDT6h9pwqebwqRXtALSgOPvFTq+EkZ9Qh56WNR7GzPLpmPktYH+UITc7nXtR4Xy
V5AB9TCpd9evd1uFL37L6iUugniujBhNb6BGwXlyW7uKbHB5PASYi6t85V765K0hyZWLFsdeiqgs
M15BXL2bMOVauODMAdCvu2Byt3sY98t/k9Z9HE9sz46zObMlRNhHdWfqToPq172kTbKtof98TRG4
lk4KB9YvjqRlb1UzuKXhTOjCXf9OMiFCqBe3KQ/VEaFe12KO+xT3O2zpXRchU0txKmVqQHe8zFDL
4Wf9fTjUZ/2wdkg1HzR2bnkX7WRD1Zt7gBZm9rjOqM6IOI8SlaE+aCFORazZJl3hmLPh9MFKVmLC
ZyY7gOvZsaIdgQdxn5Vf1IA7tKah3ebdd2AXvJZFhJHHyGmr1B9R0o7a2R1NoMIvwSFAVUUSdGx/
hY/fK8Q1xVSNRleiQpJlI/Q2snmfOaYSS77Ee7Hhs5V8yBHeFb2bjD7r0USaJ20fx4mfNhNwuHvq
8KDfayFy3Cncl92PJazwn7VzaKGu27Dgpo7SfKd2mNZqzMiHdX8Z2/oJyVXsGFp4UlOg7fAnpayJ
nRYvnKGQm5jAL6owOth6SmT5CiZH84je9k1yjrv0QOdmT8vOVUGh0kWFl1r9uWX6fs6U89xQF/W3
u6x443nvgC9Bovabzd5LDRFcZa2FVZ6DzB50tDZPezvhXko5yOC8TtVtCzXx7HcQ9HY2f71uDVth
xKVgwS+SkNDIiiGYhDvUFNh4/H+kfVlv3DrW7S8SoHl41axy2RU7TpzkRYiTHGqk5vHX3yX3/Y7L
tCJ2J91o4ABGn10UNxc397AWBSmn6Fi8h+luSdkAn78M0WYMRbP9S2WyJoK+IbBUjggZarsHY31l
Na5SqpdVjD1NJY9tBd1FdU45q9x7CFzb3v5+hf5Zt0DBFSzBbqy094JyY0EP6/g7bhv0zpWvVrcd
qSsL0qhkqbABftmi+vA4DK5VBrJ5oqhD8RjX9yLa69Uwx7PJulkAWwgSXyIevv1NU3kbgR+RPrTa
HRG+a9PX48Xt4oGO7JcJ2VFTYxNPjTDIRm/BSZYW5TOttGUFnCo8vZ/dTbqywmySUg9lZ2iItGRB
9KVhOok5j8h5Pwy4ssFsE7jGklkq/39iq0Cd1818y5tV3wi2CeyCxwi26xaodaiYTQLOsTUIdPrX
vSC3iAMKVAPP2fJP3NR2ojwp6+2ihsfbxDPGvHTWKrWWecA2Te2ZkrvFPBfZqcs+Feil402h7E4c
GFcrY25qqVNHYhabsRdp3SFA3dDtL5kbu7W3OhDzeAKNJS81yFsi4yNrRQZz3nL3OrJAvZ+qHxMd
EawWVuLzwOMh23f7181jnIXkU5KKkF90Jfk8Kp4wX3LKgQ3uZ2TOcmWklTHrsDHW98aCYSjDluqw
rlw4ZzeGhNzUaF1eUlvOfWm2B/U2S5164rw+dh85V5vJXMR6NakCWXARD83zKK03s0LdFolsReAR
+e9bMvCo11X0sL7LtAqWhLILUiZd7JH2rqnPHfU13OrHR+E9kdFWgNH/tcOmWotCTxSjmYHH4xLU
JH+oktRf5PVDZnyi8xgtw/fWGi5bF0aZ3I/z4OqIp+Jce6qa1qVK5xa0i45/1O5de/WbmKdkV3RG
SVIMvYMWzSmoQ9eHQXvIq8diDY4t/QbnXpfPQIEugfJETrGhG2PzNrySuZt2kBWYIV+obXddBtQD
UdjFe4/N7/XgZlp0Dd+6t+w2udPaJyG5tMjrKQPnuOx6jwUsNVUF9MJsqVAprDITxgZ5evFBqiNK
b6y4tVGFP/58uzfRlRkGZXRxSFQRxRxXn9ClNWX3YE/hmOCthMGWaVUaRZ2wEiv22zGYNcNuyX0G
jvjjpeztzTbBgkYt1I2QxHgbl8wpZiKMNl/d1crdSnSa9UtVog/Eiqb247GpPWy+MsUOLRXVNFZT
lyFKwNFWb/o0ShW7lR5H3bH6x2Nbe9B8bYs5SqAuspQlhi2liUz1qZKf5FTjfLpdGxgA03QZE2Ay
myxJUxDpCBI+ndCjTXyt7RHlvqxYOJ7AM7N91qvIcdTleJVLAmeDvg26oUpSO6XGUcjgGWHcYOiw
wgz9x64AVZvs0iSf2vjz8ZZI27+DDYFRHdU2+mMTw4/bb7haSD3OAgSRE8AbZhCX0wzVssI3P6Cn
CrNrELqBygE6PfrbnNrE5b2x987TtfHt71fGc3FBg3WRbp0r36v6eyc/qaqTdzPHJ3Z9/GqN23G7
MqODsXFWFJih6FtCT5AHHbE7vel9TR5voepLbLkZPc6H3d+81w/LeAjmK1OiWviwea5GeVM4RUtv
m4G6QiL6lYEJkPR7T/LKhm6laGtij3aoKdTiDs+4tQs1Xfvn+BfxdprxpgVCSVrS4vTJ5F63ziqa
zHLBJ6lnzKY99HexHB4b3E2um7IlIv9qQOyafTzqtWJVZQu4RNcgnOrU3M+h5RQQ3kZXu9v8hI4N
76tvEPLenV9NMpeANQ0IpqFfiUHFz3Xs961biGcNI8NV7lTD46jdp7XXWxbHw3ZTAddLZY5RaaTt
km13HHIRThpmSB2SoDlj7jPg0aDsOhbGW9Gmgv8pbNawaRp5yqcO6WD5ZMznGS1mhFPh3F8OemCQ
bcYdBG6+tydGKwQ0w+A/WM7stj+h3ZQ7jVtG3YcMPMUcP9lfkKUoGPtC6w3bEgJm9kWnhYWXcfGx
AP1TfFdI/rEr8kwwh5EOU2IUEmIDDfFikTZutcjo0+w+HZvZzVKayutSmO8mCL2Za5O5va/yxmkV
p40GDCAPYDQZnFb/DwMoF0a3X//O6V+tsuoitSrHmbnA+dAn6eDNY1I0YDlKcsniu4Q8Ha9xF7Ov
jDGXuDlqWltSPI7z5nMc/zLWiyx72hQcW9kFqysr8lsHFMWYFgPBiyNdwdh5hoCEMP2ask8WPTXt
LXQenGN7HAfRmYfxVMQNRhLxCaGYKdSuJUdryXHzl5ajo21isKlRKmWae3y5ZEBmMgcL6yD+XPLu
FhkA9NmbQZHk527GCJVWeIXW2XOTB/1cQH1kfp6lwdZQOBzEX4ugfhaHORwocQXS2nNanjK0tkut
9qDJAidA3Efxq63YPt3V7WmIVBeMFmfHCs37TUlL8MxzHA7u6pXucsOTcub51/b3K3OWAt3AOcVX
kvpTIdzHUzD14ahzvHj3CX91UnUmJlCsJjFyBX2mW9wzXqCq7NZQijecAePbRVheurA4m39QjQFR
GyhGRN2wQID3dm1lD7JYFJwRiIxBp93VJkbyOCwgu458ZYL5fFoNvebcgImy7uxxU11MDX/Qcu/4
vOxCzpUZ5vNpPWYmSoxgu0pahymyG1MP7sC0HmxdbzAwklA04HPKZdu/8935ubLJgriYSn1uwiaE
WlFisIsVXX3occX7KObUj7ej+N6Ujt4NESyreJa83ahRqIVSqPE4pmjzrK07yeJw8u++9U311QID
BlYm1FZB8NYXmqi2IjJdsuZp0jH74Yv9U6lEUnUD1U9acFBo/yO+2mVcEAP3aWFg0AeDGg8LuuuH
89o8r/RBSXkxBO8bMp5YdVlctOCVx10oOpA1cKpPXSA4vZ3dJSGk559548/7rg+OGLRZovOGTdtq
pKzNbEvbWiLo4UrkMWXIUI2/jj1/l6kV4uiigQsB/MtsMqwdCRr25wpuCOUw0Rs+q96Wpyn8jW0a
fm94IMxy29lWz2iY+lB4kD0IOL9hr7/o6jewibIBKX9DjnFdbXoim7ZX4hdPEf2AOYHn2muiFOP5
LvGT2wGvturp2PpuQxoKCui63PQBZbZDK7GEVQPJOYLsC8bUPmCAHioPkQYyvsbdJtvHyuGz/+3e
C7oC6lBLEi38w9sjaRbmmJciHvbTetvLzwX92aJBO344Xtsurl1ZYY6lJpdTVfR4cjfrbfFDbqJh
qGwzFQE2wWAR99jabssuyIZNGTNuqolo++2iFh0DM8KIL1n9M3lpmIO3qTft0kmdrcKxXUXyF+JM
l9xPfkGYgYMF+2H+lXkmyiJ1YlmYRIF5+SKauWeKi6/V893cKraekUCXnkiegM0CWYCh40Dg/oa+
rp3Z0FSdOsFUy60gdqnwIpsatzAgGJJxrg2eHWZLy1RMVmPCIgs9bISPxuCnyq91io63chd8rj4l
g6tJIydp125nAnJn9acpvlUl7w9MoP1R2fLwCh5Kb51F0eZ+GE0AT6M9ypJfCRdN4Lj/vkdc2WBA
u1x6rZs2G13p1SCUTXz0OkBCFYw2fH7x3Rviyth2V12FepiPm0pB2YyB72p5KKXn4w+2/xwzVVFU
ULkGLRpzvAR5lsRx4zfGFbTYcbDpLuqZPTptganzzMbE5xOvi+hFt/Zd7HBllDlUSm2OUkVQHMpb
UM2LEBlrwMTR4EjVOfHyubjT+uIiYnwvzRKn7DSXkBk6ddbz2naXWQcpYZYHePlHxZIGlmYJtpbJ
UWpOPmi/F4fKRZRMOUViuK9tM9b9qiaTY+RCpPWKnREIF5UVuonUh5l0jmymt3EyXlqtxjgrxYzo
XNizYpyJNtidKD8lBfrm23gLEr9ZYxNZ0IUwoClQCdPXwQTEU2RrBupo6+gmxuRYMz0VmHrT2juC
OfZlyr+VShb1SFVPTefF4nhbFa2n9/Ag+Uuh9QJUU9EA2FtRKzVnqfmnnmeH1g8YH0K79KLaUgNC
KVlw8qU9NT3FbGGq/0on81uOeb6JPgnGBGgqbJIk3yWtCQwFY5klFSIK0rLaFB6reUKOPOOkX/eA
wwI/JcYLQD73jtV/1WZNHFQ85jXygPkOu7F+xs2jatacW2C3yeLKEJuDbxOSKXION1Ub4WSqjSdL
plN36K+2hDuh6G4I7XwpbW3IaXNga+++Q3+3rGiImt5ru6KcQirrhV09RYIshxBek3xWNlCWaQS8
iRYrueecyu3UsQfk2ub2m66OvaLHykwzY7v0pK3J7qT/HJ1NeHXhHsZ3qIz+a6gyIF4wTEPVdAbO
8kyXzXZJFVdBp2RyR2LfSDhPBZ4JBsTwYRN9qCAtuBjkW4I859z0n1pQoh1/tXcbxayE+WjTSCYr
kTLMPbc/qR5VAlKLy6Uii2Pqz5hN49w1269+s0eMOSaRFTcZliTA3Jxoj/ogfTKbGbNuIG0DY6te
Tr+OV/fuqL01x/auJ3nTQ2hrUl05+Yg8na0LJwjH2HPHOdKczWI71y0jr7oyyVW3Qu+YqtiK9dGA
YPfxYnhGmAtAVXRMTmQjCrcTxKNL6KecE4OzPzwbTPBEweqEVCpGwSuEbJi7wtR1+0hadB/+3VqY
4Cnv2kWqeg062clDrt1Z9Y9R+fh3JralXsNBlxetWoI6oFqjQfhnaqN+/HpsYvPWA282GBgYymSO
1xjEFWoQg6QI7Zh+F/Gl4HmbwkBBSwZ5EGkNPd34scKkun6b8Grp77NxzElhcECs9UTrxQVNyR9R
avgHcizIXM1o8MLkOJ5eFkbuOdcT72wyUDAWyJ7POQBO0EOrxyRxWM/IRRKe+AoH4cztzXvtB2XW
VlqHr5cYl1Lza+hDZKYbYwR3HEnAU9h4n4B5+yHZEQE6luhYLuB2RUTCwl2fx9bZdCg2qeDqWee1
0LyLdRlzDChUGSSkLbEDws3ETcccCZeSk3HhuJ/JYAKoT1X8F/N84AWxBeF2Kr63FQ8Q3sfUzEIY
RFDpDMa3vFBeWsgEu8NLdZMy94yg8gX3XouOjy7H+97Vp/MMFtVGdc3mnGY/pux56EevWf7OyU0G
ITCor4tTXOLoyrZFG6imRSt1YxQOj5fD2yMGIuQiI62J7mAQW94v44V0X5SJ027zPj3D7BADEUTt
UdNrc6hDoW/aRibYyy7xIzmp7uihBmWChVb5yj1PvJUxMJF10rjIMoBJsycPTzoH3bTCnenWeONE
xMk807ChUpQEf/VBWbWeURaMPl+hoJou3/TMG6u7Jf+7+5wV45F7DbThE3wDjCSWim6Pnxb02f9u
GQw8tJaZr9WCmKERxIu6UE9u0SIlZH93mti8doymGKmMS8VtsieUx0lZ2kPrVujfP14O75qyGJQQ
DaqPVYyArkUr2+JBEW+2wXM4w96X0VO85L4eOWt7n7t46/fW5qFXF8gcj/0yKMC/UR+9bG2DfgFl
ldo+GEVM/VZM/RIME7amk5C0eDkPn48XzTkBFoMhg9Q2Y2KuqtsXTrL8pNRVl/81Z8YskYEPsUgM
wWpggi4fSgmESMajapzimadexEFdi4EQyCFL4NhoETBRzZ+SR0JALLKmSlRW6srzlXfvQWZRDHJg
hKZTlxa+skkLlFBfXks7RR1O93NfoZzDvH2h34eCushEGXPcrQJmGVT0VF2SdHHQGmQ3JXWUyRMo
Z7eOHUJns7sYgewLHbeXaxTOnGk2LcEewlsQzwiDHGKZTjKItRQX8m/IHRNQIhucFzvPBBNYqOKs
ZQZpgBqGL+U6RmnOKTphj08PJ7CAMMjb4yuPYjLWY6q9VGRRS/HbmznExU9D0YcKyaclzGnIsXkc
cwLG39qEZHDR6Xm/PQy2eb9NFwS6TF810ak90Uf3eJQEySd0EXYeL/PCgUhdZOCCSHpmiQIuzOIs
+Ya/hlKGhrvR0X9sQw1ZUAucg7Z9wCPXZ8BjblZMPExIhkzibd+eRe2vrmJdZEBDBn3bhFkh1R3S
qK/d0rptRv94w3hLYKCiENsefEQ18jnmD93oLl0sfjy28D4Z9waNQJz71iUkMc6pVuO5A21Ke45/
0i6Upwj1QFtqA0s9pSqxW+7dtf1bD/bm5W67ursWUsdmnCKMoWfZ6ezuVo2MQPLEG17pkHOWX55F
V4ZawZxpTBAcpmukpG43fVT/cpNeHP/KBK2oVlopLo81/V5md2n95XiLtk0++lYMUCSylS8qbnqw
d7eQOZnDjXL4v1A44TjbS5x9tY6VDnLZzxJimJoGGrLeQ5/Zcgq2OEtIMOs0fh3B6SOs/1RZ9wHz
1NAdF6MVpPVS3/nLsviJ9VMqRBBc0pNC9BtFx0CmLOneOqUPyTDcmXGORgbq5OZwm5Zf2sGAwGf6
oRAKe8w0d5Lqzxb0Fep+Dfp0VWyq4t2NcsCsjB9r5WnQ03tS1DaUBh0J5HdNbNnp2sz2Ki+Osuq4
RysnidMTVJ58PatujHx+GCbLzufBL0DokeuKHTeDL1DrVlPBf76SUG2lcM6+CkX5DJrKcBbmKKPk
i1oXUdXXXpuhxLx0zqzXtlr3Hl2T7yA44qTpOI9z1PLfHsJqFNa82rZ49uNA/DXblkfOs4PxYl83
bC7DynaBHXkUg4x9Wkt6KsOcYASGFmhWJMUQ7RbDdf06CQ+DhH2fLxl4P+foD1rWGcRhcDPpVqKi
VwiJj9HJ9cXJsshCp9fxoeGdewY5qzKh8RKbqqvPNCwmlHSm5oYsvMCRY+al4H11ZqxmJPVIWlxq
yo9xPddrcx7UlZPo4LxwdbYF1ij7JJVMRIzGxxHqUIXfSugrGb01wES4U7ris+WmT8cfkIM67CS9
keddXWoIgtRA8zdNDHAgenxNjOPIG1JEbz1fBkOZtOaT4hqNK4GyAkQdmG1POfco74Cx4/SVgTle
PUVo2q6+1mcbsWtW3BvIg5leZnU3hXzKzZPY33U5B715C2RCrqVXWyWvEfY0EtpUnhPxVgJB6cQJ
vbkLZBCkAGVSV2pEwaNi8kD87ae3YtS5oHXxLVd+OPaNDR8O8ENm8KMZOvBud/CNEbcqGFvPWSs8
tGbh9eVT25nBsTXeF2TwYp3lciwzPAKT9HtenRv5n0pwaclZE+8kM4CRgsCoqwaE43MLSjLF7qln
9SMnJOW82XW2kUmlVo3k/8upgsqb0/0C8f1HISh9dILw2l32V2RaoFFRNipFZpdyqadguUaCudV6
pzXWx7EC7bFicDowfxNBvtph9gdJw0SZZGRIs/Q8ZMGk+QLJ/FW6X2XoIg320nvoPj/2iZfk7nsX
fDXKbFetzuhUoymeS1Lmi4oJcuBKtMW+APlO7WooyFsTDZV1COtGDVQN3YVKEpCpDhcwkjaSAoLf
+luqQ7zVzL6A6NJNzTI0BiMgaxYQE4zOXdLZE+QzZ7TWaUr6WM/jJr9zZxWap3S9DYGO+2JNn0qy
3GDe160ScM8ngruKxX0nLbaB/18JfnqnFTATC5XCUpb9GJ0IFGTBw4oBf2XxDFJB2z2zVbX39XW1
xzX2FktzZCigio38zVyeVmG9F2fFbVXxXFbzSWxFz6ghrUImt19He6w1B5NO9kDVT2iS+z7IP6x2
wu82Va+wCpf21EUfNtjLFwP0nvUX2RBuWi3xBTF+GJIqArNE7SWp+UfP6P/bImjnvYV2abR62m8c
2dT63gqOQn/mFgfX94Ho1cSWarm6fvOhFKGBtaWX6x+kCrX5LieDY3anhMs6K+9i3qup7e9XpuJq
zjHNS9SXOoDkSjb5Ntpp9B8xh+bp2L3fN12+xEiv1phrMV4spelqSUa1Bv3zDo0kt/BR7ZTC2F1+
5tGm4107NBgDkBJfhlC95ZXB3neMMz+BeXZoRCyTIlNBWgWyJ/Q5n5BXR2sI+IGE3G6iBrXe/5IT
eT/0eF08c2UqUpeKeqrIG8FvSd2peOjk+1wAhT40ZMqgtmaOG/0Gll8tMrfnMEo9xitlXNKaGdQK
GPFBZOP2OSi3W90TxcIpS7xvygECOSrmE0TO9X0M1ei1fetcuk7kUki3snOeOeLoUe1Lx9Xq2H9z
vy6SwWlrXNDFaoDkO4ugRu9IYRtuklrgZOfE3vsPyVdDDDbH+bgamUJx8JOgkW70jpez2H+//GuA
zVnUKwasmxrHftOP0Z0usB6WD70nQT0m/1g46fPxadwPQF7NMSgDkuQupiWSFUupgx8Lj2FR0HNX
ja37WHo4tvWbtOCrMQZn1GpZJgoNDjf+pp40v/DzT/EZLOt3G/94cj/YvKFUju+x6QtSdGA0WRFe
lYVL0vOIEVFeJo5ngoUSoetoksIhyoZ4S1k9dSZEsbv5kfPtNg/+fVCgsBmMvBKhF9fhNaYGw3cw
tIUULepxhCvSgXjHM6iqz9lJ+VA09sp7CL4MWh/ZZiBk1Y2x7ECn7y5gI4b0wkW6UaP1pLvzyfAW
X3GgjXGKvZ7Hs8O5Al9+19W9ZBIFKQ8BWc46+Z7o9zo4iIu1uhPLb6jwcg4ebx8ZBMmhskIqQcaV
EH8ihleXp2TgYAcPil8GuK/Xg0GULs/wcO9dlCjsrV8OXWzolqsDnsgWZzns411phWlMZAMwIpzA
QyMbYZrzMjscqGKf7qko1zUCNBTp/ASTA1UgtU4aVRH1lnB5GE68fCcnGlfYd7tkzANdKd6bBAQH
9WqTwTe6J3F8FIsL6FkGtbBbnjgR58JmH/FpKslSWsBmht4S5abHvaL6YPXhBP2/yYP8i43sK36Q
tbwfZuBI51Xe6quflVD9Woed25xHB6kQrw0kzeGAyga4BwebHWLLx35qix5GR7/5bkEOInX0ixX0
DnRj3ME+tsa5amQGRQyMHmqmCmOWBWmc2wntW/N9kXEOGQcz2Pe7WuWQ9JpGxc2lqMruWggGkQlT
LV8L3td7PwT6NoqUGcgAGcvSdjogeTrF9+VN5y0e2utPL1M8vv7VwraZduMXdg06c+Q7EVD3YMvm
pTxflnS0i0xM0hCpKiaKSkpRmKiypZHUzFA7ie+WNHVoQfFK+pi0edj0UMmRMa6lQZ21NoJFkm1h
yH8Og+AXieRmyfca3Yf1jNZhjfhied8BA9s8tYe0c6xuCup4/MP2gn8dn00byLPQJUmMoMC8FR3V
kez0VKJ2t6XkmgvmrTg+zwHGFx3bKwzWaEsB9PCPugsT83FCu7rCOcs8E0yYM+oYsx1ixFS15i0E
ownrXVX/z0QYb52PnaHKq6qieYxNR61YlDF3nNjZEiWZJ6MJv+LE8O+pRRhrTJSTyGozgUhtiz5I
OGPy4L6WHMP5MDtCUF1wAsDcmXnFbXJ7U/EEB3mfc/v71Y7FWa8pRABuJBgeVr/V8z1K/sfQxENf
hcEmU00xOpUgh7qtL/fmsBVt2tsrJlPtCQMzOegrHVQLB547ckBRYV5HVZnqTbHl8q3Jp8Z9q7tF
dZZ4euq8m1NhoEqg6InLIRnniqcFQ4b5CVybwRC1Aa8U/hJYHICRwoARlWaxHgz45eTMUKOkm07u
V6VzQDkZ6XZtIwr3cJk5mKd0pxuR1wawLeTAvMokZiYllZJ5QqEvLryuh8jDP5qkgNv4VyvcyeiY
O/YbjmuyQ0mK1a9NS+GOVZP6azMEo6YERs+7aX7TX/AvRqoMohQqTfXR2I5AtM2p5ugCJFCETCMh
GG/5OXDecVC3yO/qyGVqmxa1iN6y5UQj2TFCtNTa9IY+qY8bLmdepjsodh5/TN7zUGVApjeaNRZW
xKxiAJ5vJKhTlIMSlz6Zsw/ht1N/q0BQj9NiyYkXWD0erUm7RFdx/Qyl7CToNKv1wmkXPaJE8aZC
5mSUef7JAM0mSlzpM/I/ffVYTl68hpN6Ry2HgHhKUjgcBVy/YdBFQM2uNUxcdkTTHHB2+ZolOXpa
OHUhOYpU2rmgfBDKxiPDY5shgw5SZn2wOGM1Lw+Bo0PJoI+YDgneclh0581uHqYn+QQNxlCPam92
VF8Ov0LBEM9YDfU+4tcT55RyMJalYEtpIxeihXx6BZG2JkFyu7bBd2y2H48dmGOHnf1KSAMxaA3Q
J0l2aaKAD/6npBlAgMwTBODgjsZkbcosrwdoVeBRAgVMSXHQZVBj1u54OTzv0RjUoUU5VCRBHAPm
pUeEh37/pHwb3C0/Kz7HjsBxk9/U+f5FOZZjCkq08txDz9FNdVDiWym6FEe7yQxnFX9lqeHW6vSh
08f7elhuFQgTzsT8w5b419/AYFAxl3FDZQQ6Ao1vkMVR+tvRFM+KZqDfuvYkaQyHTvAsOjoDfYx7
yc/S3jWFjBdxbRB7cGY0JuqRNbEd+xkQvJ0ZFURusy1/RUTigKrFtyJe2ZOXm9AYYCqn3CzLxsLb
evEwizpOQUr8fAJBtJPGjZOhSUQGO3vLJVfbfPXdQsGBJaro2LXeacTga05T1qDVN8NNs6VuYxe1
pcj0kRQJOR69eeyRLWaR6oRR3UFDdIAuG/TpgRI4LG62GLb0i1spOra2CwdXC2PA96WzSRiQHjEk
3F6JJ6SXfkGyhKdcsbnk0aIYdE10aTbA/4keLSG2adM6/cSt7e4CztVamKguLtZiaAcEOlt8TDFK
3jiV0z/h3kptI8CNfSM81hMnINi9ml+NspOEVKwNpRMgaIo+qwIjhFbpVeV9IoRGyon/d2/lK0sM
nnYiWVqlR6IRgzyj5VfQ/BRjW4Ds2TKCC5IDrDxrDK62VbEubYuU0mh+kqAfM5TO2nxO0g9CESoz
p8GGZ2zDmatQbhroMmoVcCTPTwvx9ercdaUzgiBCcqnZcD4kxxeN7e9X1jS11USIx+Exn58S/STq
wfGZ2i8eXu0UA4tWo4ljlSHnsqVQu+VlPoX6a2/Lkz2ftGANRB/yVif9YbElaH1sLxzdO/4RnIPN
jiDW8irOqM5iig6PGgiCyk9L72Q85vL9IuXVUln8QE1cVQo45bbU+TwEVVCH5H60VTxJZVB2bUNa
I6+esX8RXJl9BycVdI1q1As3s+ic88hJjP7TQM2T9tlQ4wC5DAZVOhDmrhMF9G+o0kGvadNqatEv
/Vf7xU4jZpWqUBD74ghUn+WO2uv0bULVZEw455oDkuwYYiN3s040TCQvxoeUXqxfRfzreCX7lZjX
zTEZ6FAwMtIKBvpROs/6UX+gCMrAKweNZkTP22CW7Mo3NGhuNM655qAIO4+4CuqcawQXJ4knm5iu
0vbOqn6j5UfJeNJ5lF28D8mgSE6HUiUEgXTWhWsTlMKp59Hn8xa0/YQroMrV1CC5DFjsrcIe4rMy
IE8MJjcwikpfqfjleN94C2LiDvQ35kpeYkG6MtpankI77p+cEk4AzcElkwEMTSqGTNTgHGP8KBDJ
FktHsXJHGcLj1ew/1K+8cPu4Vx+PGjEoDU10v6wX9aR6UrhRy5Tnxt1CgdQnLpdibbe+f2WRQYpY
RmwqyXhBFufxjJr4XevNHkTSQ16IyPmG7AxipelQ5e6AfpjNvomXe0Lo8wp59KnKORfzfk7udU3s
LCIt0rafQAyLTPRJR1c6yEmWW5X8NCHjMK9OZUhgmFk4GLX/qLuyyiCIts5JC3Hw7S0eBzomftH2
In5Y/CwUwyYsApmXg+DE9+ycIkE9JpcWdG+S77jGovREEXGvjvY59XnNGZxjxk4qxqm4dFIjopsS
jXOFpburkvuQNvKP/Z8T5LDDiUQFrWUHrSnXXKIq6e06+/x3BjYnvTpflrRMspHhk5nteLOgfxx6
WZw17D+2FRTcRNB2mSJbP9DGXkNfEIKY5TR46xmJNh8NyhggCGQUimxeEn/7ye+v+ldzDKSbcoMU
tIY277pAJ/mPxHR68iT/z3zKW5kCtJIgslPwntQZmOiNXu+SFn1da3nJ2oBKJ8Dg8d7sxiyvJthH
yVS33diZyKTraIvs+um2FaeoF5NgttJLVjdOTJdzY9R/gu1XZpkXSgU+H1Fd4drj4vfL54aeE/VG
oQ/Hi9vdpSsrDDgsSqrlq4boOmsfJyRbc5LbxmSi95SbaOGZYt4llSr3HYnhf5OTPMa3iq+FiSsK
EGK3G3d7kr+4YYmq1p9Eg1drZDxx6AalyGM8y5PSF+f7mPS2SW7ikpej227bdx5/ZYeJMCS9xqil
hCezLLS23hs25DRGZ7Gmm7xQS3saU9433Y1prixun/wKNlQpNiuy0TnI2k3bR4IwO2LntVOErhYh
LzgHYRdsr6wx0UYiZqVhFEicN8Xn1XAK6UvP7RjYvTuubDCBxpA1VmOKuI3LqoYWLqhR4h8kw0jV
Mk62DjYxGn/toWlp1frdkBKvlaBCusjO1I6f+tx4zuUhKlftS6zXnY2HqWcppSOql24cXGQb7VRP
XNJ9bOua2gMIurSx/NSXGBFqlepm7lAWr7vbUoCC9zJIP6qygkzueplqmdhVrNqD9JkS0Vv1HnWJ
6jYbNU+bu4c0R3K0Gu9oP+T22A9fpPkTxslPujj/tNr6kuHRltTWuYRigF7OLuR+7WWRJKeol7NV
dbdjrVTun5xsXVJNTONCR5XZLYJRtyptt6ZbrfAlVL3B+htgA4PK4PFN7V8t4Fr7P1vMrtUrlAqh
Krq1MIIY2829yikdcgYtmE9vBf/vFsZAflJri056uEgjTK41G+EgyaEolsHa8u6w/bLY68LY4qKm
CHGcF0hQC+hGl2g4VelD3JCHpki9UZRvRLUOUvFzNqeg3UNDkp4taIzvbHMGBGh04h34/eegCkk4
VTNM6Z3kMfjp0SFHKQKeKHlMkZgDmUXSOYbXgeZxU1Y1ImTvUYTgDmDsw/erZQZrSqGSTdLi/dSA
tmgOY+FHVoYmHlF/sruvZhi3HUw1nlIZI65SDYKVb4bxJSORRjk+tJ9qufqOjMfmRKnUpEXlcfSt
kJ77aApwkX9VCChMHSVYXHREIcUU5jx+sf1sy5Vl1n1jK6dmiUFr6aLZGIF1zclWvllB4f0X9E/7
kP3v13x5kVxdEIq8ytB3VbdMcW7PVRN2KIaNq3e8Z785/69mmFiFpEM7Fusqu4OzoAlAcrdkcXz+
j+w3j1RI2r/1Xq0xMYuVzYC8BFnirW3u/5F2HctuI8n2ixABb7bwJC/J62U2FS1pBO89vv6duh0j
Ykpo1gv1LGajmZusQmZW2nPAd4SCtK+dUldwgKTZuINbPBZ++QYM+ID3PvHuk1GbYkiSqCAoLFVo
TgEgDi24mReS8WQwCqKvWiVlFW3CZa+C5qup0xk89adX9Huo8usK2WHRNNdhZgOUUHwSHQCl+wB9
fsvRaxIf+NU4zoHYqdGckK4fFVTJFHN2m8QKu15xKlLzDqXxFIOJMIsK3WzslqOdWOVhm9XXSSX+
kheXZgJ8DNjEk3j9XmB8SmlHHygp4Up6b610Z4h0G6OKjo6tVx14yfUCXTJiT1TwkGnROQMlcjwY
x2zEHlNZA7JNO9bG8BYnzXWaKlAIzi9qFQdCLD9FZeJKRuzLEm62BPO10gdSo15ngiA7L+1azn25
qDyTwJVWWD5BzjJjAK/D2F43gcIAcKHqsl6aBexCYHuWOuMK0hh7mFYbWx2eWiWIKUXNrkYgsVev
M37jOr+1GAKfmwZJUHYEC+AhR4hRV2pIQNNY5O2pTbRHVWsaG9DNXh2LgZCVfl/ol9gSD03VYD9k
OVqm6GRS5ZSR5AJvwsbArz8A5sqUdCcX60Miz3YkFF6h/4WcGKSXxrHAU6OLoFNDmGHHg3ieR83u
LMuNa9EmcQFIOxmVShX+NdMvCoqxnfwTWTty6BY/FL+6WjJ/BLaQjBhZe2xiR2nDqbQrS7kOgGst
esHVTPzviJofO00NVQuQIoJlk9QIyJqGkoDKmlja8zy4mQ6bBJbsiMPIkXwQht5XVvjZ4j+qLuAO
G+yCK29l3BuOhXqgLWBVoJUwbyuWrpSm3oQ1fmAfuRN+jDXXp1EgF4xHeqTXvlt64Sz5ZKdC6kwr
sfNkAqys+bUZZl6xcr/gdnsl2MHnHJzJKwG1NdbNbPMJWnQZgiLofONSgJgyAReNHPImuXiPIjv5
XMXiSgA1iwTmqTwkp8aJffWH2Hp0GaXypxAgttG3/wdr/W6tb3NYJkHr0n6VltnAnDACegKgYYye
AiVZt9vhTYK6a8llNjntdvo373lA6rQ2L2MFLKZckhAeD+RRt54NHpkVDYfu/X3675u/H41drzcG
QuLWOhbT24g++zS9CPIfLbxs7o6Jl0xFSIyyRQooGo6ePXbNeeTOglK/ee8szKuXEOSxUYkKovwk
+Um4hoUzP+t4LTQ0IMiFNyG5X7HcnIl5AcFZrc1qDz8+YftEdlSveysc7Cp9133RFg68gqXC0QV2
ILluiwhEijA2ASmZJa5OsQpHtcuvYy2FfbeeSCy85nN1ngvJroQsBLbbp9oQnRQMe31SvpgI3bSo
PgyZHlaxeTASxRvMKCzy4mxEhS9YFbhWgB/SjaWdxgDGhCkZwMiURIxG1SBiyXsXi2ZuBSwLhxOc
UQ248/XY+WdTK7HkUqJ4mR4ABxbMnxDkDl/UA52/QjEwVL5EP+OjdeB+Ro4JKEycJjdDtIDGnrYz
6WIbuOqeFeMDHExxjjEwwG3L1Vzl9f55qXLcOy4TBHQtsXpzhuHF0oPZOIKBmLQ/9rFNrGsEnl/y
LzOWD+3aWPokRkWvl7rsaslXPc7stnxE+LCkT/fPtd89uFmFwnisfCjxhi+wQpUkpd2beChj8Tuq
ExHJR3vWxzApU1s0UjtZch6MIu9bMu5Ml6ReiZUGAJHqs5rBUBR7rZ/Lf+tq2KpFWQz6IsB8UKQe
H+iacOyaP5KH5AfF+6cLZ5x0k5eOsXPSoGpdixaUhG50oR1pYPwj/YtDORS46zCcOJgdlF6wmRJb
DXL3CctM81OTnIyUB0XJOw9bsRjUIa9JBDwaWorBFJmrf6EIS4Uf+Sqn0cNxLOwsdAewe6GeEC6k
gF0tPheSZjfmCpzQc8FF2eckLOw8NJFiovVjjinvswSunjksw8Gt7R5z+gJ3v4aXz7LT0GI9jX1u
ogiRH/oDllaD1DUBZQfeUX8JuRsBHL1gp6DB3qarBq1FyOSlqfxKfcgrziPAMd+PcHPjo5o1z6S5
w4EQVT6bM7AlYu1Z1H/MQsSZruY93h8ltY0oeUmEcayg5WJgBjIAIS0PrRMbLQU3Q6P4X8Y/HzHt
RpzZj3retvCKxVR4cQUAoVW6APyKEy5ydJ1dTG2JvAqTjG7MkB7j/Cy0gIEO5f4ojJzna9fNg7NT
RMfWEAH7wQQ/E5bM/kaBEIrrWICQAFsw57p+qdevIvDSdFvnjrFwZP4GbiGu1mQOwwfEen8orzpi
AwKoYTH8E8Df2+EUFlRTmrMxFibMRGa6W03Htfb5swp7VYCtDCbsqPuCSFYKj966JLB8ujxRBPkJ
2uGrABESgj4AXYZxAEwjx8p2/cZWNBN7pGoDAqYcyjg56rE9UA749gSCFkAot4HOcb97Nr0VRqPa
jeaXZmmYnTwgrsMU6NCbwdqbriEPrpLxALZ5V8qEHqQ2sjgxcKXycm47rOqhySpPOuBqDHspkBV3
VciJdvYMbns6JuAg3aR1VgWVRKSMJfQHC7O7sWs8f+/c8qIEq/dBAMRHk9tzxjo4Y0RVRWtZZA1d
FWqdDDMCkOnJ/CpcsTmFcTjTlV+qA3aPMe3CZ1La/ZAbkUx6BXSUFAB2JYxi8UzTG5OGMsBmEy/W
4clhPEtpWnlTVz3kDG/LEmhJ5RbiJQPN5P1vt6stt/OwxcUirvvEqABqayjRf7Ji9UBDgmHU+TiX
KzCI5r+MRuWFcZyzsTVG0idVr5S4QzrkUuR2fwBdoSe8kx9RZdMNht6Re5uW2ThDPTzBjLexxDwa
jS5CVG49Gu1L1lGo9IY3rrzbiNqoJVuawRx7ngtJQSF0wEsVCHZ7jTz90HzXjpEj2sOn5IVXDuJY
Aruf3sRqUZMWWXEjYfF+AXrw8E1UusN9ZeHdH+NammbAWJnRotA1foqUIxF+1tKTZj7el8I7C/0V
G185V4apYN1ednXDkfPA7INa8e+L2Ms7t1+IOrSNiHrsmzoacRBjbT1SuJlpuOv8VdHtaXgsrEDj
AVR/bJuzme5WIuM36mbJVkvEMG3npYUjeytGJ3zDG53qwUD/FWATSGZUm3ZhE8TIsh0fI187oAOE
DuH/I2rm3QDjXwD6iXpJIVHoNJBrqljtSP0OeyzkMXHGxel/zh46lA6J4LWTn7znkGcibBUnr+WG
kB5NKO1K18pzt3nrQ9y+qyGfa0FqOYTtH3xzPHuGoSu6ZoKm7n+/eTULi9VpGk58WB+SYwRYSaDj
H3lTbrsdr60c5qlPTDEarRS6tRiOAVKI6pj6WFbOTxjla9wOy9iyXbzQF9Fys2/39Zr+bVbLtrIZ
A43U1iiHrJJdZT7lyadc45jmngPY/n3GNOtUbiZZhmcrc+1gDJODKaGjFF37ruK4mj0nsJXEWGgs
ZV1HKkhaen/sLwQjChkneucdhjFJKYuHWCMNdFD9qw/jxbbqU2q+3/8iu2Hm9iCMoVnC0hYSlSIH
dDmYsrgYlzWwgvo4hbwJO86RWH56NZEXrILFmO2o7Tx7kmW76k7VH4XOmzOx/L+xNfZt0cFDa9fl
vfbJAa+1o/2kOv1nkBBbYcyjXaRdrRl1gqRR0ZxFvQh17nQmJybZi2C3QhjnEDdAuq1WCKm6HKjN
n6emt0ED54Hg25MIDzxwt/BjgCtPNTHso6kmoxRFK+ckixB10QioOkae1sL5TyBiEEMu5squKUmK
CD504HGaGmNK6pCthVJlGJ/4XqZ+LQI67K/7Sr6rdhsJjCWt8xJPUQPXmkeXvAjwnfI87Lgbr3vz
ZiBl/XUQ9takLBPTtKNzIFFohB9zSwfTbu3qyoun9s1W0jXM2OrgNWSxd0ptSos2ShF/v1MYxMaZ
TzrUvDoghfvKG3rc1b6NMHq/m3DEVIiOrjY9mBGM4M6dzoP5HnWHUuOkofuqcDsVowomiKaTOIVX
VZXjGPuzEow8nACeCEYXSA1887yv8QQpz80aJNZf4PW8r248EYweNKUFmrmYvkJA3Wu/mtXBUjgi
9jX610Wx8Ukiq+gT1xQNSVe+ZlHhCVMKhKc0MMGZeP80+wHD7euzPR+9NpailvFoq4HwHZ3j8+LR
GQ/9MUUQlnZoH4v2FM6Knfg8T85RPLbrg0qZCl8EwxWI5egl5iVOktLb5SQ7acQDJOMJY3zsMo9D
NaQ5LbiYQRyMfvcXNawezcJXulqmHZGwO9MnXnd3t8qJLd7/2jLb9Bl0mWRtBPMy3zSgidZ+5I12
9Xl26ORY7PEiQKp+vwVhG3FUfbfW3Hdttaj4nu3wWclfLe0pFR1l+UowQgocIAwo3Fcgnq4y3qNa
LaKJFeTJ5eS3lFINM7hqDkScIeZUC7hXyTgQtchMocwsCbpaXeh+W+Fomd25q0Or7d2p/3L/bDyd
YbwJdntUVM5W4H8o48PaPlkEVEzqS43xzYkMnICQ41fYno8G3CkV+6v4cNhdGtzJOnYDJ4D+h3fF
sjQdTMCixu7bCGYxxTnoK13p8zICOVkMpNhW5wuWLzAR9wnIkrY2HVTNA+wvx6ftH+8mWv1fvZSq
tUOHF25TXEI5z+2GXNFguP+9/sGZ3YQwyg+o+wz8nzDyfHBQ3EFLIXbVl+QJ8ft58JvDGKT/ofBC
/HG/fTO4SWbMQFvSwTRWGcOoo+qNZuSQufCidA5zTfwTi5MVxcIKjglUBGaEsu0boTdoKtmTY6f4
4KqZCqflTb3s68pGDBP56nk8LbpEM8mgfRgPwLPFGh+FmMAFcp+CXe3YCGO8cy9UDUIeKCbJ3SI7
SaKXKG8c5dgN4DYyGA3MhSGuSwm5ULbYGMAIyEF67tz0AosLeF6feobfvPBGFqOIahSD2UQxMOBe
fyfpgIn63k4ryI3A7gL0AF7qzf1ajP516ON2NY1O5aA/KOEcJl4fLtfBjbG7N/KAFPdTiM35GE9c
yVaVWKij4DWVfDAZOdExehB9SqrahPe/265lbUQxThikcZaKjTRMaZhBglWg4pCoTi9zdqh2Xf1G
ChPVddI89ZiYB2ReZ7oZ0Z0JI3wg47Yxu+vUicEJuzj6zm6KSVXXamSUAbOg/Fi707hcC4HjcHkq
wZJg64NcDcDvRzqePJDxoLWYPs2vIhAe6uhJWj9ny2dNCrDtYrW8YIua6x31NxjfEWGMt0rjD/UY
3fbQOdVsZ2mg2vGlBUJQjYGi2L+vJrwbZTxIoRtaY6E54laFJy6BmrwZw+G+iN1RS+OmJCyCRVxV
SarPWGvCTK3kWxRaQrrMzuxVrnbUEMzlDk/7P7pI966S8SRLiiENJcFcvhyIjnmkIDgCsnXa4pIu
xtvqqJ8xjXaIeYusu3Hk5qyMQ2mXAYusDYoE2vzSNF9L3VPJ90UPFv15ll6amKMyHIdpMA6lU8Vh
LTpkvBNKIFIOaWDoTXsc1arB0ttkdt133+5/z49WyL27ZVxLsZYo9McAO8EAwhG1MZe4hpPYajB5
qCb46ArNtnml8OptoB0+qtF84CGOf2OBLvRSkxN9wo+QzYsEUJLqqMrvccRpPnHMg8W5ENJMGAYT
bBpKBNRZkG5gJcpf6tm7f6U8E2FxLip1IM2iwPLXq/ZZpoitT6aLaxQ6QJPQB6IOoibgCOW87Czy
RT+BXaYw8bJLxdWaX6TFNecr6mfEfG8xBJ00oSJ+6VbeBBXvThmXo43tFAsS6p0G8XXxc66dLB6j
Pe+hNZmgpcE+/ipVcDmR6VAWvDEUX8Tvi1u5ZcBLHXn2YLK+ZlGN0Wpwj5H82qtxUJblc1JqXodp
60nvZRvoNjbRRWdue68RVm9sXwUdhCCCdSFgjlFVI7K7GWu6rTEGclqGRI5AXwTg4CUiGJdfh5bz
kO67Kbqmjh68obD4fRmqImBcB0eGirinC/qQ5vIpH16c3vPvruKXHBa/LyqJrjTgU0P1rz0on9dD
dKxBSBg9gp7AbwC2w/sY+8mufJPIhPnzVLR5MgNIY3kCiNxRQcUxF23ztfXisDxaj9gzvW9G++p8
E8g82mVv1tGQYI6C9Ko7m5hYIt3jqOac+aj9uERBZVOVNF3TWdJhSY7mMdYJusXeB2WXm50plvns
9cEf9iQ2wpi4TozneilMJBaK4lXLQUlfGvO11zjBB8eHs7TyYlaUudjjkU7MSx6BnShHb8qusBly
/xPta+Gv1I9FcTGMMu6WDgZaFYEhfF50zivBsSaZua1UyAdw0MCaAEJmR0k4Dod0sNPuWUJ31Ag6
crh/nv1X/5fKsYVO9MGbeQFog0uk0lWs0zKfjNWV1i9Rfc0Wnr/mnI4tdaZY0K0kMIZhMgJAzscE
kFJo9+Jlv3+ofWW4HYqxI7XWKlGRMMwet+m5EYlTjYunW/1JX1Tnvqj9gsfNSbBIHXqeoUFljLR6
mx/oOuXoi47mI0b0xJfVWR4oA0fr8PlleV+OeZeEOiuAkbQAKn06gV671gdHjoO0ek8UO9Pkf3tO
5mVKxIKoU6qgDZfPj5EhBlM6H0CNZPeC5dXls4hJCnPu7VjWjiPYH9CJDLtm9SWgrxFQihXL+jqD
uqnSeOAbHK/JooN361LNhAgoIqxyYJXgU8Pmm2Qo//YGmAAZ00NTVxi4cF3rHN2ML+o0esghM1tZ
ALslo+VuYp1OXR+z2Tw1a+EvsRLbsTGGVl9cBbN1l0YAVsEaRlLCWx3Zd0w3nWci6RS0AWRCJ8uV
O8Hul85ryomToe+OnhobXWec05xkuT50K1y5AGxJA/t5Y++KLZi5ytjRseZnzvFploS3uOo52QnH
c7Cj8uYwS6ORACt5qVN7As1kdRRRyRxwlZcejN75Xxy73o9of90nOzDfK4UuRrGIGh9GuFRgzpPQ
CuhIDJ8iYncaZnOv7MB8pphYNK1R+sh+6gE8yDU5NhOiddMGyNQLdR8Uj51zwL1Fvq1QJnaOLKvI
pXpBVySabV34USj+1J+N3k+ts4JCmVkeep0XefA+I+O08jmZBJNyBlU/zUB7hLBDdslCcpi+TP7w
gOAVE+h29wA1/sYDD9sPe27qy4KJr2Wh9VI0UwTzv5lKMRFreAOoSttg+MRFReP4JZW+Ups+UCY3
YiHJeBlokx+Ejm+RJ3+pPdOOwzwEeZ4vBurz/Y/KefhUxkXJ5WL0VYITtsslAzLz8lxJuNKCB0PJ
k8M4m6Yf9LYhqAhOs/w2gmKxk4Vz0mH7PeLBse47nV/xo8GSOYrSjNRDhbGvKhab49glbXM1CswX
k/wi5YYTleVpSMbnrOZN7e0ecyOaSQAAHpCadQePXynLqzjVjtArF60Y/BQzpH/w5TaimJBliRF/
yT2ym0pc3GIw3nsxc0et+ZqbIidZ37XBjSjG8MHRNYtCTnfguuOqe7Ppa81TMYg2qIjb9s0ceWnN
fgq9kchYvaz2Sz4kcDWlJl1ERQPhdwbwIzUUiyaYwCYgGbWdkcRtkFLN08g58H4it5HPxC59pZXr
PMO/CmF9EFC5W8M6HD2UtVzsqLpcJBp6nt9S1Y08xvLVSVNaRAu4YcxWjg90vhH9/AMWGUDPML5h
upGTlVC7vieQtfveaoZaQRSfoqDdRaBIWEV3ML+YkWrLOg+8gWcWjPXrcZUYM+WfqDo/rlCIJZ8E
pbYtgfPddh3o5hqZcENRVW2pWlj+JDzk+tVYz0LGCWk4Ij6cz8ZHr5UkVcUKzczyo2bKjtkeAIXH
iRx5Qhg3IqZDseYrHoKenPPuNBduJ3v33QfHpj+evs05xHHWSZ6j9r4c54fsSHnQrKPMXQnazTlu
X+TD0DZiikiLO42is5UEVIPAgVM/56k/kB9m/5movBYNx4w+Kp0baYbUlAuABJEtFr5u/Ri45cP9
0v7mPPTLbSTEplY0oIBHUqMWD0ZhhhHQvtVxtQEaFqbKjC8m+EAnPgz5p3ianVFCj21KHzUE+aos
DIj2LexRjjLHnnmfk3EgI7hSGylDzUQEEacUJphVphRzvA0vnhjGbYjJigPFeAmWI9jzQvOgBKrf
A5bqvnLu67+CpxvDe0C0ZMRIAAETJfod4S+KFuvQqzOIvNIC/SO/u8CbEMYpjUO96FaMAlCzHtrh
ERAh9eDP07Mpc06zX2BXbpLorW6UpqowA1YXMAIrRLTulwASC5LgY7Abvd7cE9ye2+3dd7m/ZLLd
ymQcon6dkY0sRxMZQvUUu2guP46gsIuc/lw6GlbkeCkCTyjjt9rIKIEsjWrN1Hwfyrc0M3xD6Z9T
ACfcV5B9Q7+djgl+LENWSUu38s0ocQHZFgCa8fm+CI56GEzQI47GJGsxzjKC6m86KACtUVYnx3X2
Ccd4OerO9iiBJRSpYotBgM5wzOIhrR9SHuUUTwTjtyJxLspCoWkUmiuSaY/le5d4929slyvMuOk5
C6SvgOl9iRuT9j1JoME70CX/xEtNm7Y/ZcXJXhVwiTanATxsAaAdOT/gH8K2m1owfgMVp0rqGryb
oy/5qICi7WrGAMGlw2Z1YD7PXzgnpnp2x4cYjA+Z9bk3ExntJPFr49UHFVuo7Wn50YN+HOTfp79h
3FvHehzsypv9xP8TuqvtlTOuRYwUyzISqM78WbcWZ5APEfnLSn90CS+t4tgD2420EonIg9ijejiP
b+s0gxJJ9RaCyQDZxCIENwXgXC3blTTighgKxYqovNGlJOBrqD726EcqnnjivWsc82C7kamhkXSh
nXM1OivZazq9tTwQaPol7qgKC7nfzvKq5DPSwKrVnzPyniWfejnDvjcq91l3KPqfbTxzHAtPJpNG
Jbo1K4OKO6SdtuyoHhafGgK3TrJb+roZPtuEHIUazeqS+n3gAxp+gpVsFeDxfxv7fZPbr8lsZDGR
jinH4AWmVagEJUQpFu1MLl/6WH3t2haQUglKpqOXDc0pFqMgWy7RrL3c/wk8ZWG8TCPrkR6veFqb
6tSBMCfrQivmrfPyggaTcS16mVWl0qBiogbZc4yE0DCAQmTTxZnhIXIAtRa5JY+ihyuV8SdJBD5r
UM5iQdqhACNgJvSz/2TO7IBfzmleIt94vX+Z9Bh3zIIF6FeiacqbBm5lmlyzwyPx1KUXMTlF4kuS
ckrC+2XTm+6wEP3gY85RzcPp4ofZLx+1sHhTe1d3J1/2xwDg1EpqWwders17lizq6jbx39RMeZ7+
bYYkaK9raL7qryoQtuj2DjBIqz/KUbH4otMgWWU7TFGUjJW54lGoE1ARaV+nGMKqv/7kw92EML6l
ibRZjEE57LYEdNaIXcCMK7aNjS0UYzyvvNmmf7jEmzxqlZtLrPV+nPsOc8IJhsWAajmdYz9z0p9N
ZdNhLuzABvcPuG/mN4GMo9HXktQZ3bHpylOBpXOMecft230Z++MbGCr976difAmgxYxGyzCDPAEI
AY8cZsSuq92/KiH5kgW1p9sA53scPfGDtDZ/05/lkMf/wTso42mkKNVQ6cbNdiaIjZ3FeGtnTkFj
P3i4HZNxK0VlJCKGeQCLKz1gw2FaHNF8X8VrJz7fv9BdlEPEBf+9ULbtE8UdkSQFz4OqPhlzYovW
OVpOefeAQmIFwOrmlFUPAAONLH+ZHiiwpGYBtftP1qY2v4JJhEylqTXFIJKr9U5pvcZSQBrOK7Sf
At0OyjgVNQH1utCgRKmPfbDGxaUYcv/+ZXIUgwVKIqs8dWkOvW+kp1k4CcjkeNBF3O/FuJG0E1Y5
kVH5XI7qkUKCwSFn5x6oDqqvn7BP7o1fxJCXqHLF0qNvvEkkrbE4TDDu1gUIIah3T8UTQI1/9Pbi
S+/Ck4RFb6G2eejmvI/G+BS17YoysjAapgBqvr8kfXj/i9H//2+vqaqKoilqkiWxhBnAkFujlbZz
jOo1FzHdlVT2qE+AsPXuC9oPw26S2PpCn9eRIK0KnIa3eBnQRCPvu/EVNA+n0ik+3Re2G8ZuZDHW
lGiivJgUgJryioGUGQNjHbiueX5w/4lRDRWiZA37/owzFoW2blcBJkXXRQtvPgmOCFwYYO5gBDI9
T0/3j7Xf5djIYxxvWeqj1RIoYVID5119l+cjKV+BjKoagVU/tItjmO7Aow7gHpNxxtFYpIVQo0pu
YhGyzkXMypuHLCd+G6mvpvxci+nVyKqgj9L3dUJ1T4hcIOJyNGhfVX9dNuuoO0HUl6LB4SP5ixy/
GLroD/mToPEoDPdD2tsts315U5oKs6XgMZNTP9DV3EW1BQ+4s4AZkm1TRBz9ZxGfBspeC/8B3BDj
XmY5U4u5gcaS8+pTmLTkPD9Lwd91COMHz63sBtEbcYxbGaJhGRoNbgUUunabgUujOkuogShnQ79o
CMzuK+6uF9uIY+ykHU0ACacpyGumFxC02/n05b6AXd3YCGAMw1KaMTd07DElyaEdL2n/nygONItX
Y+CdgzGEutUHocuRYuUjuGq64cWsjD8BzDM0UHRoFkZdZYPRBFky5nHKBySLXvyoArZlFG0NdGfS
T0yoO5Ev8dap9z3zRiKjDHhg1gmI2ohWD2YA8BIfcKU/sgP1YbkTcVzz/pe6HY9RhchY9D6jG5Ap
/ISV2VEWzE3lLFzEMFpu/e1l25yKUYmoWuIOgF70vSFB7JTX8RsB/ovktHZ/zgOVpxv0h9+Tx+iG
kcdNUdHYR8/QrnSnJZys97R+HHkIKbzvxRbWcpL2RjMAbWGoAYi8eHTbuD1V1sfofcYlVdtPgm83
yRbWQD6iLF0O44pRCa6AN0MH/kcs/1KCALfwqVcE3Exw36Q/MLruXChbYpuqsismCf5eDRQfHDL4
7w6MXk70VJ96dNYp3WUeGOhBVqjpuJHLU9X9h2BzcKpim5gvqeUykyOssy7HydN8ij6L8hFoycFZ
D3KxoPrG25anSnLvzExwW5bVKGgEElMgjWLS/fQBVsStv1Efck8M42PMpteEkUJP6OUlnewquRAe
US/38hivklZ9GycKjjI5yQXTdH4P+6OD+yDjwAYV/w39WAO4dyrGtcyxKkXrgpqsLJZhMSUh8DQL
W6pTZ04tW21/EBHDolmf2634Scd6l1mn1yitsXSo20UEVCqihQvCZHAGPCVF967mgysUSmBgVq1s
i9ZpyOiZYhWK6vhgiF9Ny3QXNTrlSkOZ4A9aPZ4GKweVADgKpjejawHPSUBDQH7UufYwRVNgEuGi
JNYpJ5Nbay/ZgFG0zLSxlGHPkn7Qq7RzOXbEcYRsXVAopLEQlQYVf9LbBeYbYvBtjEJ7LbLW05T4
HTOktqTML51gHkiZ2MKiPnTFOtiWVTsGsTBMM6eXQcBhTcHJhfjUJedFit7VBUTtiP3u/+D9cayN
2TGeVNWylGD2g45wkyPNE2hz2vQzv+OUvXiS2FriNBClFGkzhFL+UBZTQPL4kqeeeAVvjsGxdcRu
Gfqy7uGy+/4p1jEK9VIUh/vXth+b/HpY2ZqhHLeYnbVgb3p9GePXyfpy/+/vh4y3v884wzGdlQWz
9di/MkK9KWxjcWAeYgQ2DjfhVmU4SssyeVZKnORLi0ir86JwvA7n2LUc622G5x3PCuA9nPun4z2q
LKdnZ2ajXq81dVd/g9XFLxQtj26zCa75J9Wem4ZbjG/s6zVFowXb/ZFseNJwLCoSEI3zgPLebYvx
h7G0wLpX5DE9ShYq9rcxITY5mZPb5V80uJPwhv7Zkv/maEzYJcYTUKdGmJQk/4i0SwLUF+CicPKJ
/Yx0I4VxEXoymEVPwbRGX/GNU+pHjd3/zYKN7Uqnfmt59Yv7FvwbJvK4KBGRZFhwM7vV8nnSDl3N
+WA8EUzVQkYp0pJkLObE7XAcxOLJ0irQQvBOwrk8zCb9b1hTJK0waBHiOfK2AEFjAH6G7hqwrdWj
oyU8xLj7jkkRGcfRD12Vl1MNoCNBPHdFhqrBxFlp4omg/74J1OZSUbW0RTrbLdFhMNZwTHgp7H4B
8JfKKWyGXgxIMfsGRe8FbDjzYcQeDmVPBlOR9JRegOjsCF/4ZFkcv6SIjKuQm1yNkxFK0YGmNwql
kLgmmNQWl34qHqLFfoFpc0jGZYhxkshCjTkqNZAdwaaPbx8WSAX52N/0T/1ztAbItf/9ZmJRqbk0
QQsrqY4cCSxNogKSRMsMBG05kbz37nt4nnUxLsPKgJJYUq3vVTDOlj0WLc+6/HZfyP643+0C2WnP
uU6U2FgRbKnB4gGX0zUfxZcmoB+NUmwnSJcSd9YckfOi8L7cx79vTCCfVqW0KugJCkhuhy9XOepB
C3Q/5u7Jcm7yQ2W3ovRCytZBx95Kc0gqL42vQhzev8f7wQYQDP9XOYpkwuK1AP/eoj4lNF+S+lzp
HtEwkm+0dsNbsbtflFA+cpnNiaqaYJ56hm4gAbN1zZWq1gHFl63UIi/OoE78jtp/PNobUQZ49kbd
QhglD9ig7txeCS2MA0zvCWhZ5XM7fEG4DjJZjtx9D2kYyF5UrOSwNc2szeKOLvO5dfxt7tPjbBBO
ML1/hzcJzKsixFJZZzmyL0n/ViBhFr6PclC3X+8rxv7ImHYTw2iGHmN9VWtoUOObgeoUR/KoFXZO
0eyAfCs59XPrTOFHqcxtTvnn++L/4e28iWdemhoY5p1a4/N1qM7R7pNCfgkG8BSmgHihDr233xXm
JpFa40Zh5GVZpVFBQEVHZVY3d+dvFgJTinMluNWn++fjqQnz2tTxOk5WA0NIsAOnat/49FO7EnRJ
QqVbliRRZNywkI2iGU9Qk86TfMxqBeYP4dk8tF56odM/aKFhqOP+ofYrSTeZrFM2pKWuwcwnuUCr
M8FwCRy0y4yIGL1zvzxplzmyUV91QON+VrHnn/m8Whbn0KxznhSVblzjWlP1ucHIiNpyjG/3Md2c
kDE+0iZipnR0N514E+ZUiD22L5XwNY5f7t/l/gO3kcTYXzSXiTIS3OUMjAQTQJLtl+SIAPJhBtIi
ZvvsChxiagckSW4Llv7p3yxhI5qxvWyuRyw64JAtCMSyMPfrzlEuoOwEWpnY2+TCfVR3bW8jkbG9
WVCGyiDwmuuVMs+hk/iNjlMVj31QOn/WA9pIY4xP6+sEM4x49PRz8mlyunfxTA7aag+fRR/cDNd/
q5VMsEdSQB/qGuRZ86el+UxyXitj963bHIgJ8aKJZPGawtbzh/agYQVTtbOD7BfuYnNLObsRw0YW
41cQMYCXm3aA0oPsVHbpF0FiK34B7nHB+ZtQObkWL07D8Zgcy2PZLeaVlFWn4z1KsVhWamEKug5p
8mLxYMkcUfsx3v+Rdl1NctvM9hexigFMr4wzszmv9MKyLYk5Z/76e7C69nAheODSV+U3ubYHYON0
o9F9znmNHzj3KRRsLYTqUaNoZ0q4BQXQAmXD7mOIVz5AqvTyWadbduG8saKjEYqG+N+xpWYt3XWG
AtJWG6XAyM2bJRjqP/KtO1SGqG2Ym0fsFskAjJLLMwSd0SENfpo+PibDPe5zWvLt8tq4OezOCoMl
Xd7pBqAMZYptuxup5q4xBJ0pLCuJ3INBELIY/TITIAi5Wd7rztH+AvWuB1bC26qghP0n+UgPt3iy
gn9x3K2QQRMzlQZ5omhC84b4AHS+ia4/3r9O60FEhyG0Rvdh55rLEhlKDKV2WJPd9FA8YXrEodaW
MBXXbQWR4EMKY2dta80W8g647xcgavcXPNHLrRPBIjEwQo8r+qEQzSOLPiSDL1a0/j+1cKMgvF51
9T1mIFf5BHnk/8kzWbqUESRKTWSizmAbB9MEMUscqKJWMBGSsCwpSq2RIadkWn9XO+OTetRO/4Xa
UXDSWAJoWd+SqkPLqbf1J0P6Lq1HtIcIkErkfmwD64xXiKRsQRpMm4toVkmOMsS9qKJpExqihJKf
zhHw61o2sTWWx24ZUELYJgBj3r5u0Xsrko3g3zKMswEmcKZF0kttiUHb4X30Qct6QDfIg3wfX9MW
+SZsMv+yz/GR/myPce5pXKNypddtdFvO2lOrwMR9FjmRlDh21Tu9drhs8F8c8B+L7Bt2NpNm1CN8
MMp9QQUc46MdZk7jitUdhLaYuuoiNWlvo7SKWenZpzymy0EF6n5cN4LL6+IHr/OymDy8Xuxh3ih5
tZX/mPDBrMGxoZ79ey0bZwdhZ0P6Xp6UBX2raNmonqm/NwfMb7qol4DHQxTE+HfunTUmWMophO+V
FM2p4wnckD4a3d7MWzpwnrtQFzoWfhpYfkMZFP8LdQmXRWRnnQmhEkmaPspw48CklmPimgZ90cVa
3EpFmlc6c3mlNPdF+nr5S4rOIEv3FU2LVJAeZ1AOx4/H/zo0b3HNcSmd1HhQvly2x4fJs+cwAVSd
pDUlOlY5GH9WIAzQMycTTfeIvJOBFSuWiaXSfDxd7lrznqoTzyR1uuh35IHN3Sdj8SRqIAdiIYcz
yHtk+WR8kAdESgHVi2DL2NfbwVbl0SxRh8zVKChRiZQrdK5Vy/r98qcRbBv7eIvePKs0JgTLvn6l
09tD8QNDpMYmivz852gDnbi2ZVimybLH6NEwQFkKaY1BzZhGfmymxNXBxahIxX1cgZAQSuJGgrkT
Wx0FJQR+DDgbp7uwy6nMYo6zbP5oPUnxzNAd0Nf8HwbCuR/NVD6Eq6F7wlZ2Ry3XopRyh8ZoFLXA
HtnK+bU5W6ImAu7V3UR0VizFIIRtWiJ9PuMpEsUC6bAFdMI9d7dbPaSqs7Zn+Jc9hA8WO2sM7gMh
R4tgsBOdQquPBk4qdgZ1Si2sn9u7/xDS+Lt4Xh1zSdLWpGsIdUnyID+uSPDzq/pmuFtAOhJPTrMh
ElThMIvSLO5J2C2TCQRdZOrSYlCQCuyn+FAFA55eI095sJ7z4wY5N/ktcqH5fHl3RYul/77zTLlE
Z8OY4Q6lfl0ntKdbnqG8XDYh/ICM91fRNs6W3YEX86YDfwu4zv3manGzW5wBBDXRwBU/Yd3tJAP3
ZtUa2moigGt3UfhR1T3EN7T3pP8P7sLNV3fGGNwfSyiEqfQq2G6Z2y7SPWjrv13eQNE3YhC/U9IS
OSv6NWzZW4tTGX0ry4fLJrgAdV4FC/ejZLaV1gHu5xNVtIrQaJ/eF8LXLb6PW5phmtB5t1iy2RIM
SUZmwdvGIQ3k5JANkbN2D8YkeLET2GHJZo2uGoZhg8chTEaVX6imU6GXoRTRifK/zD/r0ZnsV8Kr
YBFXCPp6/GjXJ4hUI+xf/jJ8/zqbYNBvNLXe6lTch2LleVa+VZN/+e/zvryloC0eb1eGphp0iTsA
UPXSjKyRaojPpjMbZtDl7b0GNjljI9dGUh0n8IIlff0by7KguC2bmg1BUHY2ZoqXutJHG1yEUeGY
20sn0gjlJtbonjXAR0oDFfsqB+22eZXN6Odj1nJdBQSd/4ab+tJjdzAfLNDoI9YPIXTtoX0jKqjz
PtveOvPZ0jSulKGM8WK33pPxORUSevJcb2+AiVKqbk2pIqPzQ38ywi4wAHSlX1SOgYiB5H0+qqDG
Eq2KC+V7q3TZO2+J8dYyLzY0himng+EqV4nXvCkhVcYFvRp61QRuwl0lhHZUSLTL0L5joHyuYknO
x554tv28mrIr5cVrZTSCh08eXFg7KwyGq+qULHkJuMC8ix2Fk/rS1H9paeNdPmr83dvZYYAc2XOl
FPVGUEmZfUrGUd7EL3/RvrsySFpH2HHCu91ZuobDrSrEgMrH56+1mqNi9+NIPgqH+WG7ag71EdO5
UKYVrIz3GrG3xIR43Jm7FTRBBPPAoIScH0Gv4MZtekCXqzfn6hEk505fZ96mJofU+CGwzveS8zoZ
Lym3hECgdyFoxltqR8Yl2jqqd/l3+2NUXncrjELcqb8RY/ZLZpxmNOJeJjWdu8lfkuZgGqlvtCez
Hv3Lq+Miye4jsk4jg41unFritdWtlaKbuHu5bIB7NdqthI2W/dShSSNV6PPOdKT9NGhlPlJBMBGx
B/0O7KPH3hATLmvLlvLEBuhbbeZA68lpF1AfqVdkyZ2hCi4vixvYzvumMwick67Jts6k3UK03Z+S
VRNM+Ise+gS+x+oSW2WnSLEF0vd2sK5IXLv1mt9lmRDvBW6gM8gbzXjbH1X4+M+qcv8RyMB25kgP
YNpw7S+K4EzzQfGfQ6XThe+gXtnk1I4K7N8Yq86IBmE01pPJSYQoJTJE/31nyEiaNR0GiDWu6A6W
HAxJYeY4eWpqD3ryFK+aEPpLGwQU3y57CHeMYu+PDG7UVowOEIIYSkAEVowOHlG/6H57NA4fLYfH
5LsuCAGir8iABkhlYwud5MQrlqe8ayEGUViimyTfI5FX6YqF1X1Eod1+6kXazCsVv0SXF2ql08k0
80DbJsFbCv98nc0wDpnYqm2o6T/nK/84X6rwfHE7rS1DhtSugkcBXIA/u8eogjA2b2oCmhAjnI7F
XfW23kfg/4zQDpGcInd+EE0UcG+Qe5sMdiB7owLJKBZlRy0gEGHZDsNhQTmWSmNoAlFB7vfaLZDN
5JpJX60YxlaCBMco3EqBsGtUhZe9nQu+OzPM99KMWR0QS4hH0qNSn1YtRL3KAWOsiv6Oy6ZEK2Kg
Aw1/IPZdIIJRdEdIyEgoohBB9BWthgENvWyk3B6RSqm6E003hulZ6G4aT/Z0+N/WwmCEPcYzxplj
3VNXt84h4HToSCvYLy4q7D4NgwqzPlTpUqkEMplhut5LeBm6vAihQzNJBJkLUBRr8DE671eCEcqE
As47BVfpuM2QpREYFHwetp6grsuizwvywdh2OyN1JfNWM5w6V9CWKapGCryNLSHremOWJnWF+LU5
ovfte3kzXKlgJ4ueqPIULejepyIX5/Zq7SCCHQkqs7wjsWZBOuywQBhedlswo6UHmmgY180Kygwj
KJ9iTxGgBTdann2FVSBVNmNVBoIcSq5zJ0sfpS40it6zZ0H4F+0qAxd50q6FvcAnwYCgTbGTdUFh
2gI3ERlhgCLeiqEbDByuIu3dvvujT4vTqI+CSMW/d+32jAELdbMwMbnB+weP8mgVGMO2jnEIAtyw
DMY/RRVrwXFmZ4OgH9yPEOTEU4N8rOpTLapu8Usbu/UweBGhoBINCQxQXjDJqdAvOOA+Pj6imeeW
OPpJOaG84UmhdZCOtgAQRQ7IQAm01qZRTXFZJhrUFCyvTfNAse6TWGBHgFm/MMfHxVolcIaft+WP
EStMjCLhtcM6SHJPRIHBzwb/2VVTZhKNpDeVOC8Vag9yM3hj2PQb2uavubJjnjq8nuuaIIpxc6id
SfVzbpOPjVlvmkQb1k03Aos6NIUzA5wE5hNorNX2AImwy5GAD8xENShXkSqzFVh5gZL2BwV0XZzi
ZnD69SZJFGgDpp4Sfbtsi3+xxFObiZqHaSrs3ajIMbefbwREUy3xrTZylqX2FD0Jx1Jzyyzzl3Tw
bS32GkTxy7a569yZZuCrtsa42SA94CXkWpowmnsEAeEqeaoqcFN61n650+4MMRCGmV+tGgpcnq0F
RPjrlRxpjqQ8G+2hmx8a+8flZfGhbGeOgTJDt+SiWLCl9iG5pyNLIFW9Jnc/yQIKVxRtuAC9M8dk
P73SR00qYxuhUkRyT53f1EbgkdzhL8tSoG0nI/+EIPPnQ6DapZXo80TQekxf2whE5TMMtM9f6LKy
xzqYD9U7SGov7yTXQc5W2QxF0vVUSSSowzVDqE33lpIeK+u2zwJdEk1v8D/azhaDLEaGBs9pQqmI
CgpQiofizvpo4Ysc4/AfqnHcALSzx8BKorZWHW2p7uWwRwk65tyHyEeQp87kK5g307+IOa65BwEP
sajqY/wAlE2fP2M/j3PUTRGS/qPtgDsPSovKW6IdBtiMnNJLIOntbndy6TQ3IpFXbkza2aa/bXfl
7YsW9IcyPmZL3uXtpAy3hvJjBOHcZZ/5kG/75bBbuIpato5xQfWXw963ROtB1kQ7MelDdO1AJ93V
0Pskgy8wwwi6kz1ZHmXvoGGjPNLaTHuNl3FwIkrPokyD78Tn38OgQRy3dposiB+07NqDTCACsLZL
4sSxGhi5KF3jhitbAYOODR0em809M8Pe6rlCNX5LofPxuiTeXP2pLNemMXur/GhXuQBc+QYxVyXb
Ml6KWKX2YdU0rdVUxMfQOFGusR4a9OQgYrjnug/KJX+bYc4L6lxNt5Ywk6TXhn2roM28kTDrcbzs
PtyvtTPDXPR7q9AXNZqRtnWveemb820KlpkynZwuFYVeLgTsbDHxL7fyKM4lXMG3v5QgPdRfKd98
9cOAelEZNG77p4gWjpuugVuL2EAAVcVww+cz2OZGE0E+mp4NcLKbwXbQHxcQ3A+36n8ZWOG5xt4c
4/pkHY251PBu2RfNKRkzPCmPLsF0rR1D0g06q545lPdN136vFtm1l9Sr9dkdI3CONetpzCqniuub
OR1DvK77qdY+Xv7Ywv1g8HCJU7W2C7wAUpXOzasC+7a56pGUl0EciJSjuMnrfjsYBOwalNN1Ga+d
PzvqcpAue/rtGEjhAHGs9moQ8tzwPGxvkX6gHeYm7ZDH0pBr3misHpKg2yHbBE1o3O7SnQ2W19C2
e7kZTNigA23xVX6yffUpRxWuCzVNAO6iD8bKvedJNkrGSBeETsz4iqZWk7u+x27pVa7oJVWwe6zA
uy0rU61rwAId7999elulggEhXua23zoWbJKpGVYoPnp1/lZXI55aQBkqesUX7hkDM3OFZneTIADR
myhGNjH0F113vhoMoGgUEeuJlsQgDBkNqTB18Pgtne400+J1Sx2u4+RdPrk8mLaJYYKGAJktMlPG
seWtyKd8QXfb+rYmB6P+aravg/0qDYJPxAs7e0NM2Nk2UAViLg0+sCgeCunqbPgGVKemh8sL4vra
bkGMK8QG+PuKFEk8kZ/V6kX/fvnPi/aL8QGUiaKiNXFPt74uw9Uo35SD7IzQt1ZFTZxczN8thHGA
vJXqNjKR5lXvieTm4CYZ7xfzSTFOqhWm8xj8bwtjQswoS0aJPl5cEd7zPMy6g61/bbSwWwUMG1w/
0GXFMNAirKjsnXzSi2iD+CkOUa85CTiusma4HXU0cKzK6+UlcY/Q2RT71Ft37ZxulCjWBlWIfqjU
57oRrIY7EWzvbDDnp5UzMImCSNjr3jGr57YP29VPZKAqO2uA1wcXmt+YI5I9SjInSkS47rgzz5yq
rNdRgMvx1VLryTKCZb3W6ldiHQZRi7TIEHOsom4pakkGwqID0CniL2r3blXXtf5Y5CLGbu4J1jVD
Vomu28ZHMXoXaxV5mfPVQJGhbZLHvjLvGk30nMf3jLMJJoEoCPTShxlglC9GqKrds2yPbi3p/mUH
5Aou24ZMKWBlzQAP02d0LQfoh9a0okAetjvatYTRx7vtyvJMV/6L3ppKr3NABCicE+eesp1hBqa0
NCoTEP+jjVhB8nCMSi+T7jtJkPZxt3Fnhf777kuN/ZAsnUExQ72WBj9OQAErfbu8h/RTsLfQ/RYy
uFRvaCPKZ1zDBgtbCL3XMXmHxoBvK+mdImnBMFmxd9mkaPPoWdgta0UzhUZmLGvobcdEF3QVHdrG
MZbNvWyIn/LtNpDxw0nR5C3akDav8kM8Wk7TgZVhctv+qxznTmkfC4J7NaaZYlNkmiLDr/uq2YqM
sTMweTDAhUt/PoMk8OcjGSXFXGxvcWcPk3s3+rE0nctL5R5q42yOAaouVQpMonSoCqm1166yD+Lp
8LIJfn62s8GctqivZsNu8YpjPNDKU+5Ph+QNPSMhZTgSEVwIrTFHLJOKSuqprtXgbUFzn5+gPAMK
dyk0rsSUBfztA40vQAROwZYNiaLZ25hBxw3s7XKUOqpo7J2bbSAN/H8DbIVwQO/orPaIlRnU7ita
zgrbo3oQmeFf3UyiKqicgdWSLSpVVSW3Oai9PL1cDqmeul06BJM6nzL90V5QaqlI5ayK4TSJdSVv
uqNL5pVsDK6R9sFlf+GGtN1PYZClW8c4lz9cMn3pyHVr5662niILb96Clw8uTloK6jooFRg6W9mJ
k82sjR73VTVxtfG+7tCpIkh7+Ru7s8EcMDsiUzxGyKhJaL5/pCB3HeYOaPqR+clBhvbZb2zfziBz
2tAQqNetEaMEWt3FNZpuesttASmOkeBtwKhEc9PcIwCyF0MF85CGuutnVMY8E6hPVrR0VATEyEnd
O8O0CUly6K/+BRZtHCcM++A/trCD611Tj1SOa1McBV3U0BunPId659Dn9f8yVcoNcDuLjBs2UgQi
2AF5/ji+JPP3CU/PWVDFN6S/HUU1Bu5jqr0zxmwiSkjamm+0LyaU7javu4vu/1Lv6Ih9fW370kt9
bIPiRr1V7slXkcgB9xTsbDPBru1na1QUDFI1hTuC5E7F2xGeAC97Jd8I+t2JQlRZZue3O0WNSRmh
Y2BJwqr5K5EwduFdNsHBDbA2KqaMt0zbMNlu/q2N0AlLkzo5jpyqbjDc3DmxKV3Phupg3u7xsjmO
f+zNsWUhVSfxqGFd6PZ9kLVTGp/mb1P+3qCuJkRnGvQZ7/9ki0kKjGZdtEZp4Ys5WpjX0Cxcdf4S
p/dLj6Q/ddbsukrv8knQ5sGLpZ/sMuA1GOuoDSXs6g4Elq77MA+tp9mjffapJ+plFnw/Vl6zHPIi
l0G+hddS31q8pmydVruOqxtVRFjJewv7tC4mR9DmvG2kFX2sagiaFTf/ipeK7G0O8nuUiT2i+HH/
G3ndJ5NMTt5NzbIgg6XtEotH6c6pGiTtI5hCeIwgsAk/HANes1lKZpWhOYNy45tXqd/IzvI4g6Cw
CbXMF7Ga0z/3q3/q9Gh/JEIMfBWJJA19jCCnTVda64946O6OyyK41IusMEA1aeXUjQua0K0X3X4o
UW0vg34THGve3RAf6rwWpqSsNnOdlgTnmoTWafjW/zGHsW/7meloIe36yO/s+yls0OwcCXyEjyj/
WGb1TzR108uZNoubCNmm9qwXfdgNmA8e1quWKG5E5uAyhvH6WveLZeeTVMxWDQutytlPlLZmO8hf
litkgfTGAal09Cs41ksjag7+F/c8r5TBFUOJwHiX0f6xcHVpn8t2FT0Txwxxy3kRVbl5b/ufFslk
RENZjHmV4OhRJhkDj8J2CWZ4Z3Ih4+OilRKix9LVfLBFDwd0FRdOBWFQpkBry0xqHELkleECzk7F
if0INKGKP9z8xgjAp0Uy+ILgVxB1gapIlB40KGMrIAbN/cvuwkfo82djUMWKzaLRRgNCniDtrNrn
lJxIdJBH8GkWgtAjOgssohRrb+Qp7vprozm59iWK/0piR54bZ8sPg0iJVeiQDLSUwMsxSXHrpm88
CUgnk6cB7Wugmn6YD8LZYE7K/OlbMRATJYXebraOfay7b1Npfp8L6wjlYKevCjRfW8/FALTRYndM
+8VZ5O62U6aXcpPulqV6vfxNeXqD+x/DVmOlStJxFjF/MIM00bweQL3XBJmXhiigZ4qLYbQQ5xRh
MQtp+1mGWUWwVwg8i9el9elXMBlOpZe5TCSJeKV1O6BDqv+jkb1qSh19XIOauN32bg+isEXPxK8H
FBN9FooteJlkzsy62QnkTfF8m+do7dM0V4+HQx6b4eUt5n/usxnm2KyTPqJU2iCxAZGprd+3iQjG
Obcj7N7ZAnNa6rZVykVG28uIrOIIuRgoqGiGV7zm1zaqLFXYiAhq+OfzbJE5MP2w5VuSI3BgmjpM
3rXZdiXlYbCurepuqAUxmVME+bQ85ry0eqxNGR1OoCpstAgyBrSDQDhxwce3fxb14aS7AqO8LaOi
TajmWC8VSAZLX/UVh9ILlu/Nofhg4cs9SDILp4/4+f3ZMOP9bQfhs8JGzQrNAT7tjV8O+g3OHVRv
RPLg/5L7nm0xsVfvIlJC54qWrBwDBLvokqqc7G05yYHs9U+/N6+7/3wfv2i3rXmiFUqTY95ISnNU
T/Xn1KyvMyP+3gDfiZn8qJXcMe34zSrHG8WKjutkOxupHi4fQ14pRoMelKwQWaH8tEweEOG5OzIi
zCRl11ZY3VPu88lpPbRq0Yo/aLuFmQf3XO4sMhnAmLRyO460wFR40fbcLZG/bvf1eJVoTxHkToxT
urpddJAkf4pEzYVcdNsZZ9CtqPNVlzrcp+zKmaXFiezHWhKNE3OPzM4Ig21RGiuJjl4cT89qJ5FM
t2nLoGwfY1V6SnTRFZEfrHbmGKCrNvDnjDbmsHrfOlF2/vWV+IUX+4/xDXgyP6pqpxKt0qBRSwNR
hx8/k9yZZ1BPS+sqHlBOgJxMfJBv4gfD007kGZoyk0+p9foDeVwEmZDCRb+dUQb9yGq0VmGi36/D
4ICC8rnhW6EZ1KGEyWJaRDfd8vgxK+iJAiTvGXV/ZFgWN0lP+l7bMGrfgvQm+1KAimy70jM3frCO
qSsH0ikPxkNygMann3p25oiOEDd2nhfP9kHkc9GXUo2bAqi6HGW4T4kg/6EO+ksOsDPAwCF67swK
M4wQGrGO6xCM9g/LfFTN58vYI1oGAz39bJJUHeE4uvS1yx/yQnDXEJx1iwEas9/mfotxdRyqO1l6
2vrYmfJvl9cgssHgybiYdikN6BYqZy/XnT46LLmgdi2CaJaTjcxjQ1DqAmfKkQ40mUH/kobWnXE9
+HTqcZHQ6np5Vby3Pri4Tohtg35BZa/Ac2v1y6Ai6HcQ0aFioPGpuPpJHijqlOXv4NkU42tVh1Zv
vMuj7BS9tkXplEvkyOrx8oL4iHw2wriaNBJrMmdApE2+1fLkZsudqj9S/bG8ebtsil8+2O0d43YJ
2jCrosCF8KcAUe5nT9ItJa9XXN210fVXhb/Fl//pgzF+qICIBlytxd93Napuk4f5dXssAwntzZeX
yM1zdytk4luTGYa2mMgZ2hKUHP6WPlaN5CrkqQceraUi8EbRx2PiWzdXdrVqme7pxp+yfoqkx8m+
L+TDJLrK82+8u4UxoSxeSDRHFW68U6C/m+DnnBywjz7QD9eEy5fLu8gPYWefZEJY0lXGpsiYBaCv
mPkJd0sc5/+QwFPf/hXM/7HD3mXRx7YaEZUJmoIGliBjeSKYwaTZwPQSC3kz+bk0Btwt3dYtDGIy
6yqTOfmpm1xYf6Isn1VU66uevkTl6KTb4lQqBDV1TwMhU7J6vZBGlntvONv/5cJSZaYS0blg6UBT
gu1QXZVHGRyhkjAV4MZJFRQ4ig2CJkxXYOt3SbzWdrWlJDlqFtZdgim06VtSHAvRwCd/R89m2IRD
nZc5s2nhWneoqGTuR57pKyGG7oAmkS+aI+Qi8s4cc/HKzEzVtI/hsKl1oyb2JqPAyJ0mONb807az
wyC/NemJhQGcnzfY+WuL3G1o8H5pOUYAZgkluHze+EXsnT0mCKy1ZWUyAWwlRwxbO5Ff+9WR+Iri
rprzlxnq7uLjVnKw70VcsgI/YTORgtilNuEZ0IvB0781UIK+zuorrRB1o3EhZbdCJgrIta3o3Qh/
HAuvnK6N6j6fbqJ8cpY6yFp3FnUUijyFCQRbZBfVRvtkKamQdhUZL2UhGsHnx9Pdohj4V6DoZ/Uz
Buvosw2qcIH+GN0Xbz2uF5QWuv5TOka/wXUNhbh/DjarHjoNSdpDrwjVqf5g9reFKKcTbRwDHOqs
W8NK4BAWeW/mQLNxT4x/CPydC/znRbBtMkufxpJBu9FImD9WwXLVvY2NQ8dm8fR7l+NC+Dt5wc4g
Axyp3Fd9tZWaZ3bHDl6Blj4lu8lKTMOb4DAWJVoUH34JbDtzDH6QGHPO+YJyiQKiNRT43+hYwAia
KXSviuMaNwvZWWPQQ87yRZ5ALOVt7Zeual3Fbp3eKh2ImTvrIri6CACDFQLtVAsqLAQ7aUsPTRTa
wCn1Ry5SKxZ4Iav+aYzyhOnOFFPApf5am1D+xOxxS/647IeitTAgoSaLokkrope03GrNaR1AVdTc
1lPkXLYjCpNs0w1IWpIqV9CgWCfuAPGH8gAUDLvSSY/pve4WD6LpNNH+MeniVOAlqx2QaZTVfaG6
xFocefmdC+bO7RikqJbZXLCDeAPIDpN+o9o3tcjZ+FEDs+Cg/jTAM0OXucticP+at3FBW3jUji6u
y8ViuwlRXdA9LOQdzCB2N4W/9a3ONhmnGLbMKjF3jBa+6y2gSVqJRxWqZEZrNhUmNy/b4/vg2RwT
QzJTRY9qjoqJNBsumeUwV16X9luCuHXZEN8lzoYYlxhSYsb5Rg21R7t3C/I+mg+XTdD746+wdzbB
eEQyp5bUU46JXqmcOkuvFWUSwA+/podJ4f93CfbOkKJbTjPXj4bbFZMCzZ15G5+6qwHkKXTEC5SI
MkgsRS0ofIg9W2Xih4FerwqBHjXx6SpOji1YkOzZ0bYDDrUILPjB42yLCR6ZMi1jueJcDXkQfafx
Iz7JX2Q5WIPtVXwLEzgg21w/FI0xrAueu7JU8rUk8Zsoec5tzUHTlqg2yo/756VRB9qd5xwdIXNs
wkF+kpAk7vZm+3TwGfpoN1UoLACL7DH40WcZ0k4VcbjzyAmszkHiqfemT12lDPQvIqY2/rPozjkZ
7OiLPjE2Gc+iPSFOlGHGG+7Rpy9r3zmj9TTEQau8NL/1crCzykCI0mt9adqosJDsaMQHe7mT27f/
6WTrDHiMpN20NodPkhUSBWBk0hWB24vckMGOqbM3M6EJeytBVaJ4mKrFmZInXQovr0Rgx5A/u2Br
zU0PBQHiLUrnrJOMsXevG66tTiTuwIcMG/dvi75Xs89o6TyndtcikTageRZ/H9Xe6QxnIrfzKiKW
4kP72RRzrPS87YqlggNoNeY6vqeYV+kF28Yv9apnG8xRShV7jesZNjpvAeNiD4JUvLRObvMHWObR
bhD5iqiLWLQs5jTlcWEOU0GhfrhWQOahb76wlYQfss7Lol9xh0hxtwz9miOdxTxqgTAimu0ReQFz
cCBYmyk25vJAwv5D78KS3JPJ6eXXUfktJ0CtBwMBOhr72KeXQpa2VKO0x9v8FsU6CMzfLUWQMPOr
7zsjTGzKtbJfyxpGUsn2c9m3zYd2uTU7qEc8K5JfGbeGCv272rt8aPkJ9M4uBfrdZyosFZyXFQok
8mn+Y7wpXdvVQhKY4c+HNNHDJdfzMNcGahzVkvHW8NmcVE1918a4UckE3q2uT6OSu9nWipD7X9b1
jyE2m5mUvkE73/SzglB5yhWYPfXbORivY8pAbB7xMvRbW3k2yaQyZi4V22yC5YESm5nobLW+0CHL
Frx+VFlBPAvAPWJgFpUVC/9Z7CBibZlJjPoWjnGIarIfP5SufN/4lFWGynaC4KURrZF76nYmmVNn
DnOvtvQN1kZN+Y/peoQ0o/qcAOyPVAMv+8gRC399kwTpKdcwAXm8CYFgU7EYlIxXVZdHCd9znL9a
5Q+1fFQ6w4utQ16L4gvXR3emGHREZ/2WthsaXzfo45bo9MJNBZh82VtERhh4rLaWLGmJc1eud+38
ZU7/2ERzAFz32K2D+VZypadTY7coOEnSobfmK7Pv/7y8CvonfrmX7Ewwxzlt0Y2fawBhqI4FY/0S
z6275Ee7fDSIr+mCPeNmGGdrbHFL26SMjBNCiq5eL8v3pMfAi3KjJ7V/eVW8KRRN3hliTvI0z/bW
NHilBoW5p4JNqKdsQof2xjrSNkBygCqpv7mbn3vzYRYppwtcgyWztMep60sLuXWRfx3qw6i9JqKi
Mb/AulshA/vNJlcb1ZGFCsyE92U8LxzJMYPQ2YDKCX1iqG5sIXjQbbvgLWyFq2nNPtIGHCzKvGUG
rVuHhlcewWd2I+okE8AFW+aK1UEZdAtJ1TQ61XRVx6eBvA/6W78+XvYVHvXoJ19h0MLMYsuOKVEJ
pfeiF+c2BGkRGpxL4PAtXtww3lbgJpb5ItMiP2EgZBlWw+oRZ73cbBy7mJ71rnZNuxLdLekhvvTZ
GBzZsnyd2g5QlR31oHeTQH9bDuReuYq8OKT8L9MNaqLWbRlULqSBL++vaJG/IMwUJ3qL4oqRnTr0
qpOQiApTl01gKOtzTlJOdapsDSgzujUwgJTRiQyCORSRCQZQsrEYM8lG9EqU10n/ai0NqNtFhGCX
4VGV1c/rGJq8iyq7xMBj2bhdPn5RP25iauJJ9Cn48ne5jPyqzABIGs+FUlrIVzv7jjR/9pBxi9Zb
VRrdIg9KSWDt8nEGU+bnpWk9iimNiuv/AlGTInopR/hh+YPYh/b3TpWBPmgoMOk6W7VJh9EcWjp9
1UbzA8bfr+p2OaWpaDqV/7HOZpgVmZEcl5uK4Izk1y3n2mlQs04aF7AliJr8vTtbor65y/Bxi262
qoWlpfpq2omnmUm45d8SSGSgEzS47Bb/AodnawwcZibphjgBWPR+/4pRyiNxcz/xDE+/KV7rI/R9
PPMYP/1WsRez4X9/NQYLlXmA0BiNmbn2MKPZxzQAiSgTyf2PywsUfTcGDOsynuKyQRG7s/+Yctcy
jrV91GcB6omsMKhXd0RRBhWZjlH/JalgdqCXJccQFZ/+JQ34Z9vYmg02zWrXHgMYqDpJTx065ieo
xLjSC3T1AryLO5Vro+NHsDp+QDlbZdCwjlE+nKlYwVrPQS8d8Syk5adNP+k6bjCSt6bPlz+acJ0M
NNqT1A+DikNtPICA7yo9VVfDW3GFTlk6xCk71QsGvIQ3Qn7X6NkrDQYkS92qYpQoQNvt5n/oQRFE
yLESz3pu3qhm+OppyCBtD+S/yB7iQNRtRDHk18B93mcGY+o6MyIygNOi6vuveQ0exSIXJAcCcGHH
0bVlIVtZ4lNKVQ+FED+dvrTaX2qCNu9VxEbCX45tybaJZhSoKH0GsrmZzQkNjFTcT3VHo/A1SVSM
4y/nbILxkzIuy0SmPPKFdGrTb6r1fVDDXvXTWESJzC9QgJ/x79UwvjFJspmkCWZuyMMM1d02LG9y
N72OnsajfCjc/yPtu5rkxpkgfxEj6M0rfZvpMRonvTBmpBW99/z1l5j9Tk1hKOJOGxuxL4qYaoCF
QqGqMnP4un8EtiPK1RzlC8EYYtCSgMIjjPfX3pSb6SGVnvaNbG6fAnUwBYNRokizgIREo1YguJFF
+KkNliEdZO1JD72gZCBgt4umV0v0U3AsE0z2VDjQ4o14LBJT8LOXCGNEmI8lkqAYFMRjhjWUu/l+
WRmlHNCYNB36NEilame2CMUs2kd3/07Ys9Apm+nVyhTliEqbC3m+IJfr4jdD8sZyMSXl1Ug7U5a9
qWAUV7arj4pKGCU0AcU56vocFr7NFA4fjsgzKdCRG0h4gkRTcmStbLvPuLJF3aDD1IpAL+PTEYih
AVFQQk+s4tm05CYf4vM1l4/Px5pU2QwfK7vUnRoNYgP9EJwAKJYrYFkXS3/f+zeP2NUAfZmOAtTD
+w4NEKjV2IkGefJJ8/JZOwyy6Oyb2nxPrExRnjgVQ5fqPcKuoARmXSygYnobU4aWB8sI5YOFLotR
zYFAZa5i0wjVEy/E5lJ17n9bCxUI8xDw7igDv0glml2JIaKDrHzbN7EdbFf7RUW/UlYbIAOQlU6V
ZC1tbnfL4OsRNP+ixuyW2dQT3SzbFuMWZKC/d1NeAApCZkV9louQLV/l4nxa14uawUVajKlIx0i9
yYY3TvrCWC75Mp8u/tVyyc9YmckFDOAMNQJVBvQeZ1ZfIpe08QVLP1VM6lnWmqjYYXRZWNYVzlWs
vCaxYwSnrn0fNVbEZ62JChvhCNEsZUaqiocFREpd4ZRb8Ygbc7QJiXrFkmJlxSmaRiWWwiYYRVQe
+tnSHnmPzAssfvUy/+ih0fPYOJzXeGFhig/7X4+xnzSfijpKY5Kj6GHP6PyNlxz5P+rtmFO39u2w
DgVNsVvFclWWBVngUbolpfzIhag2NDYmh8hSshBMjHBCk+yO8hQ0iQz0Y5djSEZC+TTG2zBNGFH4
D6nBr7uMRjfWqtaU6HgrSLqLA/+sWqUV2fPdAJQWsHBfUNP39jeStTAquERKJlWcgNMmyd9rSTFT
4SffjYyvxbi9NCpydHOXZHIHBGWNiJUJjxWr6M1aBRUztMXQxrxGiUrS/ag6ltoDUwSSZYKKFIWc
ZqAsmtHDac9c+jrk9hCywgT5GzuhT6PCRC4EQZE2HRkQ7Z3BHR3p9gMI7mgX9Va5yXGTASkYOSzR
1e2ewTXm0riAthTVOiBekBy6A3npyU4Cfq7Ezi3VRi7slYBIgjXlS+0XN6zuGCNm0GiBUgDAQiKM
MCJGIvK7DGIDYl+bInC2+77OMkQlHq2Rx5FC1JTy8h2kDeaSeTJ6Y0xwE8NVdCr3SPqxEIdkRLSv
vpey8Jy0ePJJ/I/91WzHChUoaE1FL5qn2f7Qy+3aZAav03gc7PJSuPk/yil0Or//3p5BbpM6f6Ev
CK2Kq0X6mIEdCOOCOANcYabxDwUy0ayn3uberUxQxyxJ5hQ0ddg7VZhdvZ8d6G3ZkOhjRKRNV1iZ
oU6aJmeDNpBKnzyDutjKa92rx1MotAfGR9q8+VeGqMTdSOQl1qCYDnBP/yEGNfnZuwwxUiiDuqy6
rEL+2qcAcrUmUd0AOS9nJUgB0dIr7tgAySsAoN8bhSVFixnzGVj9tG96GsVmpfMj+NXwIbUxsvre
eFE66NtxtfwzEThbHUqzi+evhdZYctyAdrB1ajkzeU7xlTl3DO5HFo6eMT/XRXtemptSyUAzUsWW
muKRUiQXQVpsvesx3Ra8hWrxmINcIuXng16P+MuNa/DBs1JGZhzrxzx54IXRy+bQVLm6MOOuPgSg
DZF6ydSl2KpTHsPKqcWPoTlOqqWW0aHHXGKq1IzHJMP9JCpElJrcSQHRQhe64wL1E0HMTWiGMgLR
NpIIJFsgYiYUBrT8SRTpWlCpH2jwAEryiSt+Vc+aR97+yg/W5bh5+66MUVc8Rg8b4ADwFBKHs5jf
CqCa23fyj9LIZ7e7Lofs6jplH6M6rGscWo5fGjNKo69ghrIbBX7WiEArxdGNZsTPw5jbdZt+7Ufo
ygWhUwKRUGoYxlCy5FDHslt3aKy2X6KkcVIMO48Ai0fxQZt4R5DG4xJI71ouW1MmIoKHkOgIHoPi
RW/bi67FXj3rd9CuuGD+wVWM2BHSR0E2zI5AZ9PIlJq3JQouSdf7+TJ4XaG+lUqHVpZSo2wLQqlF
eFTG0G+mtEA19Tab6nOUK/eyVriSOB3KqnTD6Wfa9r7eND+WGHDmLjsv/PAV3D6ODL65Rod0zlQ4
hlG6Ncj+eQE6xCF34eTZ4soK2Y/8WAqQE9EbKw3DF+g4RRbc4xu/dMeQw0MulK1Y6ayEm1OTlx7n
HtW1RbsQxF4maqz25DbAbOUZVDyP4j6rU5CbYnpPuG2d8pIfJ194MDmnBXXQ7IJWw8KyPOZ0xzYd
wsoyFeY5fZHyScFVTOoo8j/FuTmAEuZEZNYnp7NQ28YDxeJP3LnwWOC2zTOuYURCQcYDDjgqJOeK
UU0h4U4pxfuh/9kVTlQ/7Z8Ihgk6DnMYR0/nDBUwRfMC8ZRxr1qWMU7ddrfqug46VnEJVGvmMIJs
vBt4mBLzU2vyu9Nwmu7/FV2P3+v3wmPRSWxenSuzVHZTYWorVUOkHbMERFbXu6IOCv4Awwq89992
Ufo9rPBDWvJGDidJRzsT3rifXcxobZNr/lPgWq2FCo11OAhT2xBSuQC3IVxejdxUfA+khyQFwymr
krMZiTUN9LqgX+N1uuGgJ4Pe5jF4oAmHXXGHdNdKvQU6m6AFNPV3KBiwqr7kwv+8wKtF6oRXkjRj
7gz1jXYOHpZicBHWHG35MckzaEhVX5TlyhRF9RbsJD/3v95mLgKIsSBJmHnjPz36epVPRcJfT8qy
hHRU8jhP9Flvl609FXhBkg1J4g2E2d+dpGzxIucTZHJFl/uKXF4atbb3V7JxmjE6i4EjFahpBYv5
3URXGVOC0qhgQ5fKDEpQ1/VQRZINRjtqCyfwmx3qZGXhkEhTyQkYZ4392gtAHDx/kH1GjINFoivl
FTCkaSB6BtUnxhJ/X1CMZEvoC0jFiNylkT0AHufhi9z/1AvGzm3V5n+zROXZ4tylS13CCQi0I/cx
LWAVPnlOVmxYx0Zg+s0WFddL8HPjQi/RB6iV23kSrQYM6HrQXlRZcZPoWx8WXwEwfalDzcWYpqvm
walpi/ckf4m40m5blfHI2Lpf17+I5gItoFpRZrwk4FktuPNN5sbegHrOBPaE6aVykE38AHjM48EX
7e677Nbj8DfTlM+Gqj7NCNQoTJcY7SLynpOp2hy45FBKxZWe3Cws9yXuueNVMuW+vJoKugDBdjs6
q/eBRyg9hNCsIOEkn2OX9ZgXWeao2wEKTlMT5QLZXA0BNfByB31I1C0af7xbrNmWXwOTMAFDBcea
QXnIwvVsh4Vfp0gmkWmV9Qp5LXTg2RbsQjzP5UPXXibMwex/x40L6rfPSH7DysYA0TKhy3M8qaCz
p7p69i7296UMQorxq8JSkfqoGOx9Qeq2WLpS01UQKaFHONjgVDYhmOFXpwmMOsrL4Ffv/dePQrzb
edmN8NWwUUO+DS6seZiNm+O3RVPhaRQHYVSBIf24OTI39UY08+CyjCjIMkPFplIeQOdYiYLd6AcO
clMy+DcCU0Bfr7bU5UFDm2P/Y246jAjaBB3TWaBQpz4mnxeK1JU94rvxEodfIKFkKii57hvZjO2q
qPEQMdW0TxoQacanglDUmH/BPEosDJB/Gu6lnn+VQvFrmPDv++Y217QyR7lMgLJhJ9QVVMemBNdv
6KZD7TYpK9ndjO0rM5RLJACZDaoAM2P3JIAVZnmt8i8Si7hk24oKAWFZFVRgtH4/bblaii2EiwSQ
7YH95W0ObiTQiuru/pZtXwvq1QwVOFo+E+ex0BEoD8ld51bn+id5/oROVYElhfPi1+ALHB78LwIj
Rm9/ratlygPbfCnjagRyemmPUucvxov4N70uUAiA3EmVeQMtJuoajhV+QsMSp5fE5MJOj+lT4Kp4
z+Xu/P439Mxra/RLS5SGOEOhCo6BBEO2Ctt40EBdJbqlq92xIv5W1wnWQIilS5gS+SRg0YtVJqQB
rA2uhLZ/iaw28HU7IyK96OM1rFE6pkHqeEn1nA5FA48kLwbBjp3INazAXSwCVTVs5h2+6SCrBVLn
bFLbuohifLzR0kyQfIBNHCwVBC8gu9MDGRepvCxhxMXtxHdllYrE4O+ZpZEbBTtQ7QD8Uo1fKhde
1C0Bo27JM2JkDhH7/VO4Gf1XNik3RXG0DsIZKxU9wtKSey0EgaFw6u+b2QwpVzN0Q7TKxHiUeZy4
vHsbBV/KbuJGtwKD9dBjfDj6jaIlicZlBrZQgYK0aLVW7HCBpSXWEpodGIpkt7N4zB0ze1YswyRN
W2UohTCpwaINRNuovAD/GZm4Zrz8LByJVPf4HliDK7PSou13xWpbqUjN9djFuV8EKEUSyvvE1S78
gTDPR/d/9VhamaKidddxMbS6K+BpgA+oNWuqI4sDidWCiuP3fWdh7SX599VexkadC52EVYXpl0a5
VedLzhILYPkjFVCUYJamgsMbEzLfk3Efa/7Yor/C6mSS58WnTHK1aVQc6VKxnfoU7ki0OUDl4/cD
aorFm+TMPle4+9vGWhMVPrIaHCGdqAr20n2pi6cpt3n1puTf9q1sFe3XwZ9ukuaz2OtD1Ar2fMzf
UKj2QP91LKHIXhzZrMPkN3/aQF3COCLKGkCKUw6O140RymkHB29QBdAbMym/Z7lvgHUv9WPm2ja/
18oc5eR5sPSSxhv/ptzVLbQyLBVNKrwUme3e7afpyhbl5ZkoThoHjCJ0IyZQqdS4RPnR4wAzPRhe
ciIPtqG/3/94m9F+ZZNye6kI9QBJC/l2+lHwm9NI9BuY40SbB3hlhnL7nlv0GXc2LrJSOueh9GMK
H+d2/Js7RYc4Eg/wFrIs8jFXYaLKhnwJugY6ZIYZjL5aPC2x1aWMzH7b31dmqMg+tGh9jHpMeJIF
sJlntwGQkpi8JeUD7Stmzvc/0XZavLJHubwSJeLYTyMBLvJW6C8HwqI+egE4iuPD4jRW8B13mG8c
WO/N7SxrZZny/roNR92osaHTd4CbioPmxpNZvYx3umD259JteZOVSm7GrJVJ6hDIStQtvNEAPgj9
+KZ2YoBPu8kuExawivkZKdeHpIgadMFAMgNCjSuYC+TIiUwLIAw+67Lc3kpojkNJDgPFn/S7utiI
BqPBR8R04CH2WwRJ/SxjIJe3c5s9vrQZJq/m6PSqizuM72mIJWB8GrJ/Rt6XisZUUl8AVyGvMdoF
m8d7ZY06eFIRJBPPJ6CZbhVbyyAdzqduqDK5flirok6ehjaBWqAhSYgfj7KVIfPPXP1QPnFWBKow
R7I6j8wN9n4qOPunkLVE6hAmgp4IxRQC5tp1hzl7DjPxLcwbxnTu1sAR6um/3ESjThyE3BoU7uEm
EpyyveDethYbSesxsBVHuoc6ptmAwhaqqU/JU/9XkWZlnTp8eSKPRtmhEDPM6S2a9CYEfqw606wi
DE/l+N6kyWnmQZc3y1bdvLZDa8oKWpLBZEq1P2rCXRgM9pQo7v7mbz+EVj+MOqucLATqpGFb2q56
aXX0aOLOFCZIG+FHjvqYAi574YfJW7SelVNvRSSJBwYN5QFN/USDO0+hICQhrkiVO3OcJUmvde9A
1oCxxK1MY2XmYwtWl5cqc5gpaRFrW6cHxg4dy6PiERq1yFEf9m1t+fLaFHVcMSkSBqNWIKy3DhcL
5jQ6U/m0b2OrCyuvjVBnNYqUKB1i+FJy7gGFAV7wtjpFXzSkuwtGUUEu4Yonw+YZoWjztlzbpQ4q
0kauWoyAvNQL0VRcweec+IwLuoIq72JBBeQWKnGHIDVTlwVQ39xYAWQyIv6TDY1Kc6C3GjZZjG+o
8l6Fx10RugarGM2yQWLkyk96BU+hYgGqI1kurX7OylMXMV4pmx6/WgZVAtCrWEuLIAIGPXuOtcas
8TKXlcoUUo4VccjXoNN56WqKnnEc1TStpAw7ZowvJXcRhVOqY4TpedCt3nA7ye8w1t/fYt4tZPFL
k1C6Z5o6BVoTAdY0INPoeT/BkNY4G9b+GWB8KnreMeVTdEiVnjQpnuvo51IFth41fxU4VltIObzG
J9kwzzhoMgDiB8kHYbw1Q0IThVL2vPf28VpZoy4oNapqIS6QyUOq1VlsEIK4hR0cBB7kVmQIN3aj
GwXUj3/F0S2vXYXs9srxMQFcCeECKtqhaK1FyvxATQ8qGQkPQnv/w7Fcg75uwrJcwhwhv1OdVntS
09f9v7+Ze67XQgUKI8Sk30AUMxq7ORNZhsQObPmRFGr4k8oIieSP7Tk6FTEyKe5bHZxQdiGd26o3
lXaw9eUuUgGBkOb/6PNU7MjRpk/1BN4oFY+F5GRNbIUs2Wnyg3cWROME67ZX6m5BDSAvvbBxB8PV
xENV/eBrT+sP+59qe/NkUQamU5Ekujc1ik2tzQP8fVJHKwD30oh5sOl5hBSO4eyb+oNXXG1Rbgd6
mm4QYhlJbfkhA72cxIPxYFigJiPCnD/2zYnbYf5qjnLCZOSqocsmYHy46swPj/OI4cBYdiopNPOE
+95z1YNRq69SK1kC5l7BBHgZ+QRM//GzzInHrJUuQ1x8q43CTTIoY2uiq7WKg0loN1YMv9e7uxkT
gm0bMmIe66NQHl3N8dKlYYtk3PBi6CAjJ8vq73xkKkHt7u/Sdii4bhLtz1wZ5ZqO4hbX1y6nAC0U
stQqtr+DpuoyrxrCJ+pDKdWVuS5xB9aV1WEKUoViWefO3T/7K2GZIStdxU81iKRZqEgLg/eAF+7K
I4exzMXet7KFykeYvq6GCtPCUo5yJyNVz2tgTtXQ0UXMcVWpVU+YHp4XZ5i7w6BXT2WqeCK/OLWI
xihfmaX+lukcz8gwWKsm/75a9Qglk7iKyexQ2tkdFKVHoLs6EO5GEYuA8Q/n97p06kCpkNmEqCd5
dLvKbXdIHTkxY2uxigupz7AqJWQjP0fBqzXqEKRdBunXDKVkoAKttpH9uohfoCDMSAY3zYgCRKR4
5POfiBLFNK6yYkQRWcbLSpEiL+8zp+cNb99vWGao5wKwVVMaLyi0BiOk2mtzDI618Xfp5moxVK40
8MWchYTVmUBDOhTgIcOt/kDG6RLcX6Q7LHzctk+sLFKnrsn5otdktIFGC+NGCKzH9CY7YcibRyd2
9JWYcf42/R1YfQVoB0QUmotxQkNwwpQI7t+wsobAlZtvVeBomsw4V5t38NWOQgYsV+dKkrVRXsiL
fDHe5NHPgW5YkheZf0A9IIs0Rlax2dciFAT/W5ZCJetZGlXlEmG4NrygiWei32tX/uyi7cpkGfvD
J7vaol2RT7gl63h0m557p78ImB0WvpG6eGpzifkXU9fyemWUSy7V0pRhiFtY7XHvSnX0oo0KZ07L
+LR/wjZLkGtLlCum3SzomQIMB2+MTl09pKLuqs1shiU0n9TCbQ3IpgSJI061reVvUj5eqpDln3/Y
XUB7BANDlp/5LUM1jPIuBKTjXj5yJnQGj8bb8hMVAVQDWJTWm1FFgnK7ZmCY8RPBZCHnmR5NyKjE
9qnh+QufPy45K79mGaGuGB6fi1cSHABOeC7kWx76HCXL/1k2qKul0IMa7wVcLaI3OsFRQlFj8Uhu
SO4XMgSmaqbMeDdsl3BWu0fdMHwNqaIJw8p2BknRBfjH0JHvuMX83tvVhTch8YNhyeyJdbEx7VI5
V2PM8czVqD8ACQ6ZpMIubwq3vNHt6dS62WXwZrvEq93UfuyfkM208rpe+l3RTkZU8TNi9QScVtFx
VpqI5syVrRl1iZmHC+NEknV8usFX9qigpo8RN5UljkI9mSNGX3VT1Aqrzdw8dsYXpakYXkQO+J49
KrD1laoaDQd7c3ocu6+awpiiYu0fFcrmueVwEvH3UQ9WtRMSOzAY2sAQhSMLWsVaChXLgFHkuhL6
YLYK9D7weyIIr/edYTtQrb4OOZKrGy5ZgmnMiQnC/EsmqPBCvwOqA0OeoV2+7FtjuQIVQ6IxqQrU
isjQbojmkA7A/v/LaOcWvggV0F8BkZZWEfCuAy/0jF6iq4OjJXfCU4FjpVnhkwiy3/rQ3xJBCFS6
v7KKo8wNpcLJFHJQJ+GQmpANBbDMTp8qv4X2GaZlbSbHJMsZqSDSTXJfZw2CiNHWp9E4h/VsVZM5
h7wjT9/3v95mf+K6rZ/YJqchzBalxOfrpeM4mqNwk9cY8asqM+19LqitWjSNmgGb2V8hlJ9/d1Bh
arimq0hmLr2CaaVPvsdgzRdiSxBZ83b7188nFkogn7smqJCdz9mF59xexRDVYX8PWSao4AFA2jDw
Ar6XCNLyEk+N4pIOrEMtbqatv/z/E+ekIEdQeuUhLVSUtyrHQbcanylQvELsfD35WXaBbwzqUdVy
S4YYRS+GDqBC90moHvs2O6MNja862pKkuVMznKpRdkTM/WGu8yyGr7kynqZ6dCKhsidt+h6M08/9
XdpO4lYLoKJSFAjCNI06odsVI2tC6TADXg8Ais6J/KAGCcJfJaiYzSaAGIx30tyZRiDq3KKguRsN
ViEflu7cyjf7q9r+9lcTVDSXggqgqAkFvQnlgshv8S5j8R5t1yVWy6A2Lg3qMpRjuDAZv+3s4Aiy
nhvlMgEQQXpspG3MavqzlkUF9WQaIQkPciI7B/+VoJnAE2kZs2m7HQaum0f+fXVPQUIl5xMNDa8i
Nmtf9kRLdCo3dnRQ39rS/ZCZEsS7O8nMPJZtsoDPCcXVNBXRx7DhgVjFFZkVt3N6N2IoJbhlylr9
weevZqhQjia0Mjci8rI8MydbxQhnwJmxB0USAmTB8ATwAoxoxLJJ8361Xd8uEfRw7Pi5O2M7j7k1
3k2AI6IrBmprVp2ALGFnJ1Uqlqu9OA+ZAowWwawS/n0y786ew2Iui0oB+Qi90T5B0UhNzRbzsLJV
fcm9yh9mjIZ3aBixzsAfbv1fH4+myxzbtO/5EQXUzm3O0BgGjnqydBM9Itz6/zFWqVQgMYJKkABf
QAafgN29fO07YAXKt/1oxfB6Gq0KLtxEATocaXvuxVFpyeqTKEdml/L2fzNExY+6gnA3SFMQecfc
L9LC0XpIh+j9edRaxpw0I4ioVBBROmCLahVBZFZRf1OdcPTDpDRLAZl89rq/LKYTUmGjTOZqyFIk
LgSbQBJBMnlV+JNFcLD6Awvzx/peVPhIkyAbdQGDysLklqEr9/cV5zSs1zIj2NMTV9qoZZyko9QQ
INR2KYRJytof+owRmLYTmF/HiZ5nHyE/i54U6tlJFYF3wel6QGGzo14eEmjZsLpfrEVR4UJf8qae
MtRLu+EUJa5Uu1XDeJRumpAFTfrQmP5EL1qXJcblmg7VEwkPX2NwI728A0KXUcwgJ/9TgL2aod/2
XFnGacaBIWMU8mOdT0duav/bSgwqhivoGSMfxCMgn74p/PeifMlUViK+eU+slkF9kDwM5N4ARAsQ
wAYNBv3QIO3Lmexnm0dmZYZKxuUkbKNhgDNLfOGMSVGZcv0cF/0FLwyWKjzDAWgBiVIth1oPcNMW
mWss9tK8y8k9I+Kw1kN+wypHUvla1/MInyZ4IsOzkh/W5oxa7rk8k8SPYGArCwNJDwy75HPseR0V
wQ2pUiW9wdrIjCnpNwQ2Z+XnyCf4WxZf2GYMX300KoZ3RR+WqMkjTZr9WnuNKt+Yb6bqbv4rKJu0
skQF8AbzJlKRwAuDJ8IFD74GD7VrGbzb4rm8bX3GLhJv29tFKoCDUbfuQ1IcIam75oME+J/Arhzl
gzdhfC/f/5M9NL0ob+kKsTXwP0xnZAeiE5PfADAPvjfRLRxwQDG8ZP+7ASD4uzldacRKbPHyzcvk
K6DGXlyDfgoiiJYU1rd4MRSMQLWJNLh+P4kWlSh6eGVEhlmX28EGy5cTfam9eTQzs3pWXczFoU/1
wthUsoo/f0SJ1pbQRn4Z6w63sD4b7wVIjQqp97L6RYdyIS8392LOe4HMuXkWWmofmfvmN6/NXx4L
eMDvezxl4ONY0HsH34dU2wk3gXSIP/FzfVCb4iGUasDP5L+5qlc2qaDTcNJQyhkBSAVvYwRlS5CB
Kw4PzMoMTQhlEd39NW7nVSuDVLSpi6xqigSNKzJySWbMdVtzwDONB25uc/bf1elX9uiA0ySjJJYi
8jjFlL5rkD63QGThLbw1v5aPihXb0I6BeFhos5AJ+9cggEC/f07wYUE6NMbn1PEq5Pi7pjqCNcxs
wNTWQcUZzSUmOfn+NQVKld9NDpjgn2MZZyYD6kO2JF+1Fl97ALGbKVj8Y2yPL6xHISMw0CPB0tym
ScUh7ukNgBdOP9xn4aHDLKbK6PFv1y+vX/Kj/bq6H8tAkv+V9p4VUPCq4X0cxF5uhKdQfM+Fczr9
Uze9L81M9SjGrn68HleGa22RBige/YulITtanUpAI6QFt4kAzvfZF0ZzYgEJttMBXeU1YJIgbEed
TCOMe/CcIeJO2bei+hKqaP3bEUuqbfvzXa1QxzEK0ynXCzgppz41kQc55HzwNOk1YOl+b6IGSGnr
/66HOohCng0cWMPg9hCN4gfZ17TKLRTMO2vTV6GurWQqvLAXIdZe3hp8Yklj4PJxaPXNa1wnp1xb
3soRQrJ6bY+j8KqnCyM2MX8idWKB5hGbfMDxiUozOxBN1Pyec6pTbpgGwNtkLLw8EBRkN1qcz54e
3cz/FRR8JR2US5+YBXVDALeAQlhRpM5q5fLc9gvjDb3pyysT1B2j55oQcx2S5tl4KVMnlh6WmXFQ
WSYox+0NKU4iEvfq0gOxhNlkdzmrFLB5OFbLoNxWURU1jlq8MKV6cmtZMbPulV/6ey01GGXf7Txk
ZYryW61BqYafyJzta/lMCHanU2plz4tHlGqgsPbEuje250hWFmk3zNNgyoP/pZIEf8vNdnrm3Q/M
V8lwetbXoq4MbeKiTiFv9XjBoJ3Hx4NZDawBt+3Y/WtJMp2tJlmgKIYCtxMnkCahaVxXmUlaT9Oc
P4oCWApikDN3itk3xtf9jGMzwq1MU5nriJHZrJiwwF49cfz7wr1W+jkdLCX4Z98Q47vJdMYqa5yW
KgqGFyfUR0WQGRlgPgWcg2SrPVM/d//DyXSuOvNZqEUqgoXsBUfeIhny4g+m4GUXCcMHuR3bTJjn
Zoa62ksqegRDkg7qjM+oC4+CvphjfJmXyYyGWzB5QA6d4ZuMsyfzVCgBYWiYA8KCO9CdnflGccnj
lJfMxiFEk10JcVvWxDFrW6nI0mYRx2UtDl8eOCVIvOeDLPkMR2HZoEJKIfPQ31lwz7RO6I83ocNZ
rSuC8Pe+hGTvDJq9WjNZL1SWUSqqqIWKGiN5eUeZO0bHvDnMHONy2U7uV/5BBRO1zudQG3DWSNEU
8g9udgtgE6Z//hWAYA017d+XMp17pkGj1FOB3F5TfIn/WsQp40XGiB10yinrc9PrLa6y5iD+04w/
w/YgDne6eNh3CManoRNMUShnUDniLT/MX/hFskTpWc9ZrNmMs/vx7VZZbDkmdavLIDPRJM5Fsp7F
LidBjKlWTNRfhpJRMGCd3Y9/X9nrZxQBxYBMcTTjQYV8ptbUbt+g/5drzpyjZr9U3tgXZ6mKXoKC
Py1xexzER4nJP8VaOdn+1S9ZKl4guj9oR+OVIN+LU28Xw8PSFOaEoQcWCJd1DXzIe6zMleXQydkE
Cb2mPqTy4xQfjN6aeMHRVBMMVWYODYLMDLP/lqjgofT7MoWsE6OSIDNw33mxstwHS/fORZxdJMWZ
D5o7tYjtKf26SMJ9scQO3xTHqv6nSgfW3C1zC6hYU89aKU4pzs1o8VbsC6fYA06UzKbarPfnllqK
DKHn/yXN8sc00Wq7FbydJkFHVwg8yHjz5sfkSwtBs8qpD7qLOaG75JhZlb1/Yskt8KlQdDX68ZJY
Ge11VV/aFpfvUM0YZUnNJglMqPiEy/8/p/l6dbT0XFYHA/gvkFP0AM5NYOUZLBk59f5qtuOPImuG
pgsEQ0x5TqJ1ulRjNfEIdvgmvsjzz0kzGHvGsiL+bmWMFmOecA5A2deaYNu4H9ToptDjt/3FbH+a
62KotgDJGSSFwz3HFfedzpljDc0NnneaRmds2x+uu6spKh2CCsHEFQOeBg30lwnBl1i68gFCcI5+
AhbqMPxdUVS5WqRCWZi3ZTD0wIMO35uzYKdO/YTHiMm/xnchBE5Dm9Ua374BrwapdCjrh3aOQ1yx
SQg28/e+cbnupw4yVFlj7Ob2ZX61RIUvuZJ5oNhiaKwbYE3gpztOiBj5CcsDqbA0673Qh9xEmqyN
MwS6m+WR12f3f+OAeKwrmqIAZE0lQUUpRw2kqUBRHpyDwC9B9FD6AcPL//Ci+mWF5s6r9TjhmxDR
XvYINnM5VT5hBQE1L2PTts/T1RAVHFJgUWoOvNi2Ek0nNUR8jUcvMkZT6kZGhNiew1CutqgQoahh
pc5aR5ooRNBcOiX2YCo3CuRr+hdWy33bG67GqEAx9YFYSKCvw/0YGGaRi9+KpvgScyxAzzaGcbUq
Kkw0cWR0kRRj5Jhrv5aF7I/Cl0VrXRlKGZVeX/qAv8nAS1FAF6ETDDsHiYMeGhiW/FaJkATnzYU3
4/lSJTf5lHtam5oaxgKLOLsXRaD34/Q0J5q778XESz/fcNfdoSIN19b/I6+tE8Na6sbkNcBoTsiA
l5oQFp1GZWFEgO1YczVJxZooictyLnANBXJuNUDjqaml5T/z/hI0DE9jfXsq2GiCgq+vgWFZkFoM
zcfmDIRQz2jns04OFW6EMshmjBJj8qy5qebe1QXBrHCApOg/GqIijtLLnT7MSLfmwHD0BLyPmmYq
Mw+m0JSRZTI2TqbajkGtjknDJeD+mCczrMpTuAjmXHWs7h85fDvuRzPD86oI5vZBJ20i4TX0JZ8Q
qqtf0oOENlF0ZGWRrGVRgWcSiq7swFRvq7lT9P8ULQQFnvcP1Pb99su7ZSrchMssKzJyb7tRwxMv
Re9xsXj7JhgOR5NaywZmRwBSFOyK6wghhpmFN0HjlSwgACtO04Bz0OhL8shhLckBvVkndjCqIDwQ
2dbGq9+Nx/1l/SHFv24dFRiGuQyWOMC9nf80bhVXVMHDLt/J5uQ0x/DQHhor+RYycVl/eMFezVJB
YtLjYagHZCStIx81t/QMJ/SQtmIONzoqh8aWGHUAlotQAaOSJbzGgx5EI6ITLTdV/39Iu7LeuHFm
+4sEaKEk6lVrd7u920mcFyGJE+37rl9/D535YoXRNC8y8zRAAFeTKhaLVafOebm8kYKYzs9dSq0+
9cqEJ/nogyA8GA/T20ipiJtbcJj4sctEVtbO0MFineTkQECCZCXkULWigobIC/l5S9U0IxAssMpu
2aN4nFyVdXOiWesbegESgNyhUuWEBtp0+nibS7GrNtGPyzsqOHE6FzeUQoryGTw7rkRPOkkcSCU3
RuKYuSjdY3/oQjzkAe6r0WTDuCCHYJW18Yh5GHQhezu6A9jj7q9ggu8Ji878dPO6jQolTbs3bAlE
fkszcUhDPKkv/Mubx9z50pqYH23M6Gk4kGlA0J2g+VD3T0a/fDEH06mlH91guaMVCuLjrkFD1XQF
oioyCse/GzSqErlYhtpulQCSPbpTS+xYvW/ya2rZqS64lfefhxtz3HFOWimvshF9Y3yzHwvw7lUg
SzZBDxEDJHYcQdbg8obuB8qNRS4RyCyrJV2M/NmMbXq/uvNTBlK2ObLXm95jOPT0nl5BzkFwW7N9
++ND/jKLx/Tv+9oX6xobrBtnzIclSu2+Se108iL5S60LTO3Glo0p7jUSRsY6Q/4Jc8/RdYtiWkOc
5a/yto0N7lBXoyqPQ4MXj6Yn9qwHUFl1zBLNYFEPR7QYLiXQaYJDjczfbSTApmNbLnxiCi7P3Ttl
sxjuLGtrq88je+VY4ed5+F4Y3mWf242Am7/PHWLT0jJFHlFcTcP7EHcKOOFMzxABcEWrYL9iEyoG
vTRVXUGRz0TPMFQ+Robg6t3v/W/WwcWGlaykMdjcKR00vy0GezK+KVZ8UrTIR8vrqmoa3yzvra5/
ViE6mhY4UK2F79Xh2llA6vKaZ6E9DdZjA+CUYSWHy/ss8hUumED2UernAXBGfX3oiT/Vp6QQ7MF+
wrPZAy58mIU+W72CmoJqOtAAnKnfNo9L5ihyIM0fkgrljN4228+LMdhk8Ybh++U1CuII38+RSwwK
Zh3WOGoxhiAfy1GyDRqgTyXD4mVbgugMVMXvLhVFSjivxgJI76fVR8XhOYMMNTlqQXwwoOYltLd7
g79v7ls2s3HhrI8hKqIjSP5PDSB0VVhjKTOe/IKijXB1XGgpVWkYcGuzWXzNr06JNyJbGMF4PRzl
Q+6AJuXydoo+HRdmjKiXSDMhDFTDaocQnZle12Kx5c6t6+fLpgQR522IbrORRqmog5IAjI9GUTQ7
2QC6cMgPC87bfoFt8724kFPIWV6MGG9xszQO0n62JTU+1pNhrzo0+oraM/TqXGMGEwy2H/7bCrlY
lNWhEtEcF1DUvBqpi4lTGHXN8emyGdE340IKHrymLFXITzQMWsXDo9WAojY9xvFHyWoF/rGfrG+2
k4stnRmHWbMycMS30WUKaf1BvR1c440BUCRzKPp4fH8mW6ZBBbE8KiInRkNdBL09O90RuiKCmClw
Rr4/AxI+PdVl+L0ZPZjl9TAcUvopLAXOqAruvzc9rd98HrAwcBcD73TbYVYSTKXHCure0nN46L4Y
QLTGrumEx/QDtesHcniUNDu7XV8u+4voG6pcUGlWGmG4AyFshTYYae4kOjsq/lcF64BxBOthX92X
ih1Kn+JUEND299lSVQ3U6abKU+rndaNGmQRukYi80Fi2w8JRlk+QdxUscf+afbfDxbFUXtAkY2X1
+Bjd6D6kD59rMNzhtNvoy9v559BLPgpssm37M31+t8l+0+bjtjUt5GpG2Ya97RhjNFOWzAAd+slV
KXrd7fvSuzm21Rtz/QAdoW5GWQN0pgltnEHpBYf9X5KpdxNcAIv1KkynAYUG4CRvMZwQlMfw1AUY
UcDEL7Flv3jtPeJn7nSVnkSokP3us/FunYtrU6JIechGMdSgPhbefJCPzbG1M9dyRYFG5C5cVJOM
LgObP0xN1TdC4ttKh2JLLYLu/MvB+7UivuqaKRjTrlIET5DOvukBSh6Yl+8VL/XEda/9a+HdGJcY
QV0RVcoSU2irNpyT5nPSoscghec5zAGiV0QnTuD9vPKgQsmIqXeENqYcwMRvwMLsFk6DZzI9lGKl
yf087H15XBBL8YxImgJVh7VztembhAse2X6Wf7W67/DYYhx8c7FzmTqaCGy9Txr07pl8gbbRtE5X
wTfl1pbdwjUjz0g9y+uv6Nm4Xdwe88baXQ3WdFMAI/iXfPB91VyMGRszTGOC0I2kbP0EbS8/PPYL
xoUURzpVbhkIuU0EEZtwYUZRCBBHI8YcYuk6b4O2u4nCe0tzLwdPdsAuxE7CRZpZMSVLG4AqB47d
DqlnyN9lCDkaxbmHMmiJxFAE1vqX3OJ9K7nwUunyWhZ1rrkrwTwJ5lm9MRrBhQagp/waxreSAY4N
Aee+MAJwgUY1pIqxLAJ5+ZlFAEgzeNaXyTdPhY/TKfAWQQTgC7jAXGrrPONIWp07VCt03r8aRlCZ
95Vw6FFwGfE13DXLSqVlQBr53gjAwH6fgVWgP4T+4BJfPZBCyGUn2kq+ZmvqipVW7HqYHMUHIswr
Au2mc5nqXPldhJ/4lzf1L2/hC7eSbGEclQnmMNU5NoRIjuMhPAyuBgLq+jp3lNf/dCL44m0Kgncl
ngERmZQGtLcfIBp1Xsv2VoYCURkpdiuNJzUSpIaCw65z4QWVrFBbGYNkTCUf8HUna7UgHA0Q0zTB
5fUJvx8XWFIzw3B5PP78ftkBA7negpcEe0jnTvZRYI3ddhcCjM4FGGJ0Q9QOCJwpFFEKMGyMtnEb
H4BidypBjssCxyVTXGDp9XEw0VnDhAx9HIpvyfQFYg92vAJn3V2phkiWU7iRXExBTy1dJaarlB97
aBwzABPSF9my4wP4Sp5F05UCH+HZSpYW5bSkRdzsE1dTvCoK1NWdFsGFIFoVD2YbqCSlZMGB0zAZ
O38w5tnuGrC7eZn8Q0vuAPlcQLGVFdjYyLnsLHuXEYV4q6lT3aAWTyNSL7McGjpwvHMde5J17MBO
UUZna0xsaoZ2pn4Z5IfLJvcSUCjSaopCmaAEDzaKWqVZaon1hfLHUX4BXbEoxd2L0BsLPNDIipsE
pG/wkmIZ7AVdf13Ytthz/K0JLuOMhlVCwQr3TQscDo4ZeLxZIlhkGLvKzqvXP1Sg+UDrvwKAVLS+
3R0E9IJqUNwFuzUXuqAIulIrjXHqQA07O4Ya2/kiiFksSPAnm1Lo0lqmrjJVOPz75smVl2o+jjnr
iBaQOfq09C/A0ZS5ZxYCd9jdyY0h9jE3hqalMho9RnJbNrqd4DWJNDd+kavr0LwWti9Eq+J2To+k
1IiZ7txIntv0PotVR47OMcEUTyTilNhNnbdbyEX9aYxXtTPh6KwZH6KgSSdbvjMey6vcZgo0uLyf
QYC53opEQHcPtQWlFMWwQAhrcFHSKiHfUyRooIx+j6Z5j6b5mwa7wEX2oiOgBv8zw1Oz9JY8z5KK
B0gWPTVgdTOzQwsq5lG6vxwwdj1kY4c7aznpo1EZS1DxzYOdhMWjWYyvo1HdSzJwZmD+ahNBQiJa
GXuQbXwytCDKnDMY1CQ1gL1/XIfQhjyGXU5Pl5e22/7c7iF3zCaFYIITRx0O6RU3TMM+Z3W/yR1c
/RqFWy/3pkMtFA4U2uVOnVovuZoxepj8HKFZ7uXovrrFp/irxti/WJrXXSmvdRB6lxe8G7osYqko
iWkYGGUHdLOzylLRFNBMFKvArm7kUDWwskNfmgIzu+UcurHDJSZUiSsix1hf+88TvXHCl8JrnOq7
UtjrA+MBZZUI/Whh3PN6EvVJd+/07Q/gzmAxJ6GcS6h//MT45y49qsBZ/+ydKMfLu7ob1t5Xyxdb
ZMhrDZOGhyuRPmbUq9Jzij7fdJVlin3ZkuD78SC3XOnySDINkHRlqzNJ1ElU40qLRLCi3cf/Zvv4
EksxxUOdofDxVhBjsl1DaoMLBdhkjJtJR6V0FsE9tHfmIYUGBm304sGny53EttWjxmQM79MNZAzC
+BwNdq6JABZ7+7e1wp07I11MGrKBS/m0nrXDeNVdSxDYzs7mm8Jejwk04Znbi59bm+w3bc7cSDB7
ns9vTEBJ0ERg31RsRff1/seo3sciUfvd5+PWHHftmVY3DkmKtrR6Xx2gWXgkKBpJjvSlcWU/RzD7
GySkJUPcUoFIuiLzFBJaGRt9SNH2qtUEtGpf5/lzK9JA3Q2YGyN8ozfu2gkE8nijLvfhdfnEKDli
5F+22YHoHeXh4Vi4IEwcbDoLjtxucXhrmrv/VLOp6mgAXzgbTWIgc4acb85sql9E7M7cj8/6tqa4
i09dCnWNWWXTMo6m8mwKuU0YruYPA0CXgSwAgozIX3/3xXnNwkxiuiGFbhtzYCgvsxGQ9VOD68AE
J0WCENkboh3cPQEbq9xtoK9WoTUySm6QOXjQ7R7DkdZV7sYueha0tDs3PvRB5Yp1vXb3c2OYuwXa
tO/ltMTDP4mua/W5aAXEBbtB6/3v8zpvZWgsFqlwtMHDavexZxWGo/afFFXwzt/VJwOXw/++G+V8
sCvXPpUsICzUe8j/la/dQ3QoXRSD3QKAIzx38hw0VRZqe2CGfLl857BNuuAzvN7bEHaYwwxxly9D
/02qQa2dPKdt7BgAs8i55SpD4jSTiNN4N1JvVszdB0nSjFJroNYOgLqcH9b0EXzGlxe2d21vN5W7
DMAFV63ZCIhQl8T4ZpimNvD8VqSP0Do89u2Xy9beGrt/7iNGsYAmNCBNwt0D4DCqwjLE3cPaFvUT
I3wdD8oheU6cEXR3jW86uGVZWZElnforLd3Lv2C3Do0ho1+/gLsapElRBsK0knqgeYdgPiiBeeqD
yRa9kHfTL0uhlomsSEamzn29ai4mTWPiEe/QFQ0kAyz9Mo+i9Gs3W9la4z5kohMjTir2IT1IVx8S
T/Lij6gm2mjhPQ4HkRjn/ql/Xxz3Ic3aSDta4uGlgik1v4qUH3oG5u1nwdcSmeG+lkzGbFYJumq6
XX1Q/NqPb+nTet/9j8wAmLHIlp4Qyf+jYe6SMMIlWjMGncMEKb2ecpugtFI54wGwUMgs++ptemOd
VPALXja8f0287yt3TUS6bDWNBM73Wlo9s6HXspk/0DC8KiYwx+lzdz0lzd1lm7tVgq3vcFfEqCxj
pkMLzqXXdHG0W3S78jNLmipHcqbBBuuB9GyBtFhyNYHt3Q+M4o4C/ySE8EE9LfOyHqpeAzttdUd0
KajyD6M6HMt0FljapQlHR+GXKS6xGEejlgqtx+wfU9MsfXqHaXr01V/O2j2LN2L6v/0QoKkMeUHB
1EK5U5LX01z0CxJ6cs1IK7ogdMur9fSTZ0SUgwqtcYdFIxGJJaY3RK57dLtKX/LKK0b68f9JK9hP
/yOSb5bGHZBcDiOrXbE0JFJyiKc79FTqj5cdk/2NSza4wzDE4PbUywFvrzA+TTXipqld13J5AGvy
cZU6wdnbveQ3S+KOwaJoIPpIGRoP6tOWP5legZnkJAizz1p8kjuBQ+4mZu/meN7avoE9XUE6r81X
inlj9oLup+AL8aS1Ca52pYW+g1sVQY4SHKoNuWDH9m+dzRq4MzVZkjHnTEllOv0ULIhOWRA+Kk4K
csDEVQRbtv+w29jj7tQ6XuohjgA/nU40iJA/oyfhhIf1NAEGkLl5IBp33Y3HG4PctarKRa5bK+Kx
Kj9V9Covri28uUxIHa72Ej5d9vfdYLgxxoULSqCUNzDyup4e1P52GI6TfjTVx8tWRH7HhYlKGuol
ZGWhSb5fJk/uPl3++4JjxM+LDFNXGusIGWslftDpKR8/mCBvNKcDTdzadOKqFFzWom3jw0SW11ZZ
4rUvp6dZfijn8yx5hSHQZPkXXzcU3dJ0JHV8TzpTetxVNVpksx/fyR5EJr4TloeAzd+pnQGkGa+X
N3L/XtbeLXLOp9fDUlkr3owzsCfogn+3brSH5tvitxhKqUGhZjxHvvjFuPsBoQipKWiOEbTkfn8g
r3JXpn2ExJUE7M7KAobulg9/pRqE3NiSNVXXUe/i3H2whrgHkRrs3K8+8SDx6xXnyZVB2CxuWO0v
6t0Y5/U5tL7mrsfXY4vKTpY3Ye6S8UNf/ma7ZqAmrCHTYFncHwGKSGap4JHKzJR+FjD9yT4QiVjs
uryOFxTYVFCb59u1CynUaCpQA+2XGyP+noFeP7xvR+/yYkRW+OgepsMaAvnhZsRfU1+aLUen0KTJ
nf9mh980yMQXUJLAlEYLjqNTE51WzDCUg2jiajeYb3aNO09qpQGibeA8tcZwri2ITYYI5pEeZFFu
l2Q4huoiuIT3k7KNTc7Jc8WqLRBm/KycrS60K6A21vkmaj3i2tl+nW5jjfPyqVDmehhHAKtl0ED0
6XU6Fi6dpYd5rj0QqLnRNC1ojw3HLJ0Pcdm9XP6S++7/7pcso9vUeYt1QmF5Qcs2Tkp7nV/VGagk
UoLyjkLVqJdey3DxQLV7uGxWuMvcFWCVBnQnJmAIflKosV3ur4hrBRWKQUKorOhcsF3YrDJul3EO
I3RVdZuBLw1nQU20BuVkb2uB/gOCgn4eiJxXtEa+16kpNIqkHKGFwVlNvwGZbn8qjpHDni7C6gWr
pv2Re4NZWVGg+GzoPEQirhY9NiXgnRney/QVu4K4rQUVe+lOCNQV2OLBEnMTZZ3MFIIzcOmvrmLn
t4yXRcPA+F9Vlw3NIKjUywQR+vdPZ5BCmmke4tMtN4NyZVaC+L/rGpu/zzni0jSZnjLWtDLtbpXa
OjWxBl1l+YNFRDVJFjn++EKmDOCdbOEK4OERqTQN08LkVhk1WuFY860igubsv5k3NriImTZVn8cZ
fK7z2AA1O1fZc8iilw+NUIbFc0RX237Ws7HJRcx2jKGrMCCGQBMKPAmOBsKm2DVqe7ljhcE+WA7G
TQsKctEDWmP32R87SmWqmrJisebw784xT3JBCqoienbSYFthc0/K5VC0smNCkS1JDFwchp2DccZe
8uKoj6qtqNLTXI/OuIxeXnT+IpleH853yZp8bLMMejH5fKzVwqFNdpUb5mobWuaApd4GV41XtupT
UkHlXq3tSFmflvg5iWL3cnDcdcnNqjiXbIis1K3ZAT5NXtfmMTOuI/XcCclqRZvHB0VJLqbcwlNw
9LsPBKyq8z3jT++d9FQ6wvC0e9G8L4pvNy8j7ZqipqyMO3ih1yIlryFiCyFZB875nR6l7+0H1p4q
vo4vl/dz/1BQ07AAVjMhh82lK9nSx1ItI5U0WGEQIMADuQt9jNfMTv0BOBcArpaDJRqy2f+M71a5
owiyvjBNwfTtNnh6rpXyWObrdaFNJ9CjCOhq9ovkmxVyRzClYUSWnLILzgjARHhor95US69F6fJu
DNsYYove3KRrUqaJ3mFR6+x3GNDSnDnyL38ukQnuUMeF3vd1YQFmEpd2FBvHEigaaxQCbNnf+TN4
vH8f7phNHe0rA9HDlQMa5EELTTTipRCFqb3iOF417sJ0xoV6PqLlccdORz84HkrU4fTIlcyTGj/n
+dfLO7hfdXn/SnyLrw/lzNBbHDbpUFY2PZV+7GZO962P0KoZPcaw3YmI7QTr4gvD4azpslrjdivL
22l8SldvJYLAuP+it9CZIbh9MTLDdRTVLC/zdGAMsn6NjhRbGIiS76xrhnlCTiXIDfYzuI097j3V
TPOs9IwlmT0Oc3dobMlb7kxMJL0Js5h/pcEA9N2vBXKRaq5wiicVL3npwMSRGJAeHECvjdsc+6B0
qCcdRZF59xhsTHJhqmUaVlMIf5zhKupkvKgtqLuqK1Cs2nWZHS67psga86JN/MgbuZ0r9kJd7qd2
sMvxA+1OZH7VStEkOju+fxzvzbq4SJVbuHAizUT/PoavD23uljJGSDOADql5Zyjs5SoqPu6G/I1N
tvrN6iJVRcmiARSCZHaFNKK/W6EEqkux4P29e9Y2drjQ1SwpaLU7uImaHDsoYernOPur7r1FdBPQ
VpxcHiEjgceepin8ovdHdwb9Ve5LhY28Z7zSrhdfdlOvUJBQMkUZ7emyl+w/i9+N88gZJGKj1ma4
A6yYoJvlTClmLfIgVXK7sYIQtX5Vsy3jTpf/5vLZGOYiTDS0U1al6DmBtJBMT33np5koiu2+njY2
uKgCvIyB2Q4FUay3PuRIUGUlD2jTPcuVfNWVk52103nV+sDIors+E9GX7x/BXx/2LchunBQg1TbJ
KPuw46Nq2Fbd2qn1iEnjQgSP23fTd0tcaEmnvlbXEZupaw+gWArjz20WCDxlN4u1qCwbFP/pPDho
WmepwwQ8mvZF9Urm0FWA8rDGvrWlsnfMNoFe3mj5xfxaTTNaXnNzGpNEMEn2LxfF+6/gDmSOwaAp
bnHwpxMr/Cb3uJaO0jWDDkjHvxiGAPmQQohKDdWAI/0eZWQjkibk0ijDpkxaIszv2zy/Vurk8fLe
7jjKb3a4CGqNhZZrJdAsY605mTr6RhPbSopZQJrD9vzpb8wRalKqGZi04O6+sZCnKZ7ZQO4Yu6Os
BV1FHDUzIdRhPFRm9HzZ3N43w/IoBLypImsYR/19G+swVkPDQsIyOezVGjvKx9E2ncXXvPRe9Eje
OQq/GePOvGUufR1ROAgoeTvDH+OnuBY4ITtN3IWnozto6pAeIiAK5xPLBk2cGK1tyKldp/MtIYLK
6O4S3v/+H+OSnSrTlZXskvkLnRdPhlesTXW8/Fl2rtDtKvhJybSs0F9pUO/RoEHa9ppjVubnuNXO
ZUq/XTa1l07Clq4ABqpT+Q8q+WXIFq1mOg4MgsOgTZJDz1BWx2SYfAgdEQRn/wO9m+OCRGHlKl7c
mFqZe/l66BpX1S3BkRWZ4Hygq2ldKh3eNJoZH+d4vomLwru8a7tR4X3T3lD0m+tjmNWmqEx0qefc
GTsnTs4jBY1Ud0wzQfN43+F+7RdPOjLF+j/6ugV10/LGHL3Qci4v5o02/89DgzgK8LaC0MN+w2Y1
DasKTyjZuSa++pEGph99BmYc4w0vOaCK9Ny5UlC4eCTadeVorwLzLKZdMs+FWHUFqVzIKOmNa6bD
xRBLsW+4OeR0UsBLhWO6+1v6vlz2cTfL7cPFCksWhiRaAP1VHCRlPhutdhhU82RE8g+mMj2DKJjW
9eNcrZjhKq/Csv62AvYgmSL2IdHP4U6EVpnykJcovtJpOZQFOWsQu0lHUSV+P6a8r5o7FWRMEwOU
Wxpqko6SlJ5VpxjNgUiTkPlAvvw9eYjIUvYaQPNAobX97Ldm4amGbMuxhnFTzG6RMtCKDxIBplDS
7y+7kmArefAI9I4lpANocRQ5MDCt7JNRc+LubzQv8BpQZR0ToDpq8syjNx5klmkj1wMG7mK6Oj3t
rwcdwPKhrzENJ/u0S65nU7ardQpauXZjU4RsZy7xx4lRdRQADLT0QTz/u/2RaHmEBBqVrjQ+LFPk
mgPGx3IKvRGIljZlUMWqKMfcPaXoDmsYmwQwjO+vQ7whyYpqZGUA9iaPfQjKgJ7OA2E7KinSGSn7
5Y/JHPLPRf4yyLtRLHWqgRceK80yUugsYL3vNhDWN3bdVQPZkGEgMVD5qe+4ahEMihYJOvpi6BZc
JwErevXXoo7R7r20McQd9DKhFjD8aBgRioG/sbiCRLsolO/bsFQg90w0ivhOvlSvWgHVP6aiZZyI
kwKhUDmFM92tjuYoz8tBfbj8lUQG2b9vjgKaYGAkD1ELzdZrRfkitwK/271piWoAdY2sGGnP738/
HJtZizFu6tLcCwc30e+01pdUfxGR4O+nwgQveoNYBpH5Jls7QMsn6vBQkw71EVfgabQHXzu1GOoT
dyp3I9XGGOcLBETCZYaejtsWvhp+JtQfRcOsuwEfLVCqEkiKEn7YeV07azBmGSaa6Zip2WEOrS/r
VDmkSQROsJ9E6gZBOZIQPCe4gFiZtV6UBpLI/Jw8qADF9FfV5JQHdpDkgwJeO4HF3Qi4Mci5ndLT
UtcYhG9MOqerTiTHADlYMif9cw0SaBHqcdcLN+bY59x4eS9RUD8nwGCgXO5NQA/aWfpDq7tHaR5T
24qoe/lU7fUydHljkMuJaEUmcykQK8xb6FAiCSNHpqqkXolI7XYdUbeoTpD6Wyov9r2uC82JhZH/
FjWs8SUaTpEhmLXZ9w4DhAWyZuFpxo9V12WpA+yG3Rt9+cfqgpvkMXYhd0/s8Jb6tS6sWe8GpXeD
POgg0kmRzixoqPQxw1wZSkyC77O7bRsLXFgq5rydxwZNVwsgwVv9G3HYUE/5FYrEzacRtH0oCuZB
1Ani++6Z3phVf/dDHTrBCe1x8Yfzl1HO7M5I7TnrbWKJKp+iLeROdAvgflJKsNS6YaCclYOeOlUK
RXbZ153UoyG6o9HHy7u6e+Ojiw3qSM0ClI87ZZFWxbFsoPgx9c+xdUyS0zQ8IXjFSmAVH8ko+ohs
t/7IMDb2uENm6SChpRIeHr0/o76LJ3AgPWQOWKAfxAdNtDgWYjYhRMonAOJy1kbRbbqc5DIwioel
PtMudZbwaIX0cHk390bPUAZ5307ujomVtU2SHB1fOrqset3ZOXAQ1Wn8StzsSb+XgcjM/PokuSId
od1wubHMvTXSAd1RAxp1ECm5S3JIHd5FKypZnZs03uVF7p7Dd0t8jZzOZQJUEy6eOU8CeSp80Oh4
q97Yl83snruNGe64h9Csntccx73XpOtZTX1z/VZE3a2lJ/5lS3vzstuv9pambPzEytZoVCkqciSQ
vuXH5IGBpvD2X+z5pJ2kU+pNoHUXocNE+8gd96zCky1uWFmGDIElL3ZdpMdMEcEB3sAoF47cW9N2
szqQTmBOFvTerjwmlT2n7XFaCzs1khual1fLpNxqyXTbAEQzYypz7SOnBfWIE+tdaTcyUICLTO20
HF7aFcVtkgE/n8GbV/XbnGKTyHyUocmQNx0YQ2bJxdSzRwDRnKTei6DBkkn3kVZfLXRCrT8+gxfj
UElVoPefoab4IviSuznKxmm4cNYTYpKxxMNCuQVJspt8aZ86O3WpW3vKw+DOH6zPTDB4OUBd97Jp
0dfkAltaR2WsJKzC0X/SVQ10MIo9aULJXub1lz4mH9LWbupmBblDfJRui8N6taAf9ZmJV9dBngpS
ov01AcSOYrWG9wDnoeUSm2upspgiH0yjtKsw6Prvl/dt/w1gAmaKtoKpoBr6e5DGbRANcohMpff1
3PnJvUfPlYpJXSayLMJu7WdGG3vcfd4TeUoKBYnKiLnO2EF3EUlzCwJapHqHOKgEV8J+XH5fHreH
cZMRRUIccxOyfo8ly7JH/UOj68EkDSDWWejDf9xPlmVsjns1mnNOY/Ro9TdQHNSqPrLhNYbIjB5F
hb3d84YSNl47hmzhBfe7sVI1klGuUfvv1s8ZxBIhitQq92mOu/VBMUT6jLtXwrs1/uaph6hmk3k4
Y+o3qgRqNjsKENKKIBHbNwPAFspN6EfyfS5CVkz+liimEfmpkb2U+mv3NRdNNew6Bp7X/7PCBYyh
xORLksHvO4iCAhtGVicfNNuwDoZaOQKn2C24bIxxYSPX5cGcGSkxo2V4A6LhbWP4YrKe3RzWksH1
peARrL+dvo33ZUkvoSY3YzQO4kRGVz1YWivgJdn9PBsTvIPni67mFnKsZXxWo6d8/twUn7NO4AS7
sW9jhf37ZiF0GM2+Jqg+0/ImHk+YYkY5pBF8l7eq4R/h3CIgcQEfiEr5XqA8xmGfjwvSYehr9b4R
SHbslBiSrO3pZbyi7hpUIM/onxEZv/ZO4idfL3vG/jLffwAXDcdskUeSYTPlSbIpKOGGeHoC3P/5
v5nhomBbT0VptYDqWrH0aCrGuU9bO0pT/7KZ/ctks5+cb4RKjQxgQU6Vn2mAOhw4MzoUlN7EW30R
gklojfMRK7PoaFUo96iBdctI99WXzl0d2SVXEtApgrXtxtrN2riA0Y7TNJMZ0Y+xuii3bH2p314R
G6QgL9At/kftovsoIs7cw7FinNw00LTUZEXlO7wpzTQrNqBt/s9AtBk6o62+Erc46ycUum6NwibX
IgT+/k39bpZv/KJKrEKMd8BjSscTf3Sr6alLD7J6Nec/Urm3c90vB9AE+0PWOF33UbDf+3Hm16r5
jnAEMkajYkSoZu/Ed5qbP2agQX1FQfROw6x05MT3EFgWMgTt3QuQQmQ3D2o3xhvqfRN4aqrWk2SO
KCd3sduls5eD07OhmluojSPVoyA/2Xsjb80xr9uYywjJzIRglfmR5V79gdW8/h8l/71As7XDZQrj
Yv1D6JGeZ5c4yhU9pu6D5Zif0xvNq4O+dNzLH1CwkXzDWG4wjUs74Aao1dikeg3b2qmJ3WnfU9HE
515Wvlkc3xyiqwwmboW5CoZ8TtYVo0PIF8cK6CH2RN2TPb/cGuNCdjrIUiNDa9mdoFNkOHILSifV
S8fHy9sncAxejSLTlKIIe/ghCfpjhmnt7JiCuFbUoRF9JS5iLyTUpCnBDQiiRCeeExs8x+BAdZfm
UwZtwctr2hsZgZLHr8PFT5KOYxVDeQypHeCRsle6FbipK2cK5o+SMzqzpzttY3eP5bXoGbBbGdpa
5qI31Ts1KjNAo+VTckifoNpgL40dHtdAO1k1SBTlM2OyQWk78kWcL/tnj4AbFYmZicLz72e8l5PM
Ak81Ho2qPca1nfYPXacK9lZkhFug3haJGRJ8SIKhs+Emo7fd9Hr58+17/vs6mC9tYlU0DJqVSGh8
teDJNTQfry5bt27U5dtlO6KlcDGxb1YzlPEKcBfySLsgVo5hnwi2S7QWLh6mZg1U4YA7tTBcfTqj
g7Ikt6Lq7h6eFf7+a8f4hq6hdODy7kC2yLBmBAOIoKr1R0/zklvRw3o3l93a4h7ybVgRAjIaVpoY
zwXmeshr5y5u6TJkCUO3YYjaQYLpoR3h1tfk4fJH2w8k70tVOedIrGIhaPK5rTnfrLVsx/3wkg+6
I4XGsz7rotEXkT0upaVtso4Gmz4bsLXTl/K4uioww9f9wWTHGbCLx/DG+DhdiRJBFhH5NwO4zcAS
A3yQofFIiMFKLAjnvp1m5aaYlh9N24jaR3vvRUhIUBWcvIAf8MiDbomrAT1mFq3AynsdQx2a5QXF
regy282hN5Z4D02hSK5HHcLG5AxvzDeMf3Hy2QaqV0Jrezk0BjhUA8QMAGDywAOazlra5rioO2/x
qhMjZ4g87SFEfVD1G7/1mN3WGQ61qHaxv1AVml8KICToEHNBeAqlWCnaGsfjvPrjMTmpd50f37CR
jlDIdb8bXVDT1Vh/kSo8JgGiCHkFIqjVXcMTiV5T6g00mCqRm+zmCBsz3OW9luj/Egvl1uWk4j2H
+S/kPXi1Nm5ylLyxQP08uosw+xk+rC+TLHgRiRbJ7ahZ9YnWzyhPRqB21a767py3zpgICgG7zxBl
s0j2Mza3ThFaoSL3Hehdx+LWWr5jatNT+xEM9Hj6EICBWpTu8/BeDzW06urh0PSSo1uzfzm+7V5K
m5/BXX5N3oStUWO1vWpr1lPSn8zwx/+RdmW7kePI9osEaF9etWUqM72VXV7mRaiyq7Tvu77+Hrru
VMo0OzlwDzDTGDTgSIrBYDDixDmXTTBPx8YEde8Zq9kLggAX1Zr9NHlV6+vp7dQEYnizmA+XbfGW
Q91/iR73qd6hXp5V65sSiVe6KJ2qpOftHjM1/7smWSSRbrN764SdA5EniS9oyAXr0fKIQpbilVe8
it7l0/Cpr591vQgFBpgiWhbZocVTSsHp5mXMrCk77eyQ4PX4uKQi0TAjZeJS1+zZT9+gbwvpdOs/
0vXgDkF7lV7xJNQuHzRZpK66pih0SbYaDAZLv8PMTTJ9H+FtIxa7yz7BLDRsV0bFk7lpjLWKEU/+
MCGCOWen3yaOboO2ZA/I3f8gMcZeG6BbCiicdY0GO8XWqJWSLoiu3vZ22j6VJbRHGj/ta060Yjv8
2RC1a3oo51lUgegeY2jOKmWu1IUusCycb8hbD71XRqMlnYhnWyJeiY09CXdxBroSDib//fH8KQmR
z6uhdkppDUAxcuxUfJJ8lWhJCN8MT4IcNmi23PRnEkzuEsQHzY3c4inldabYkepsngr9RYsZH71H
5S1KoAosIOFS1JsploM0zewCY/apVD5edk7ehyX/fhNIJFzeglUi7Zqq8FmWUaitZc0upP6w6oJ7
2RYTi4SWG/ihTchOAQv00RiaD6UpyNafqJUc1z0JJtCjO/DK3OwXwsYS5ZZDspoieCPIFR7ta5+I
JxHcIqFN4NlingAFqCcNcyKAJtE3WNINgwa6WLAmYOxfm3wRwwItaC84H4+4+Cff3NihrrFStUZd
6ss/SZ6K8Yr5WIp2b/8RMVJTPhMF85LZWKQus85cRlUoUJLJIfRD6LYrR0aDhTx5eAM9TM8HFhj9
FYBXQLjy0TOQfADpgdc7eEkqt+qSn2Uze200HUoj9dr2LeeOQ5Bt+fw5zxYpx+/loQ61EvkPRhW0
7ipKbwXDVYDabT3OxjFfHZu1UQ5SiWOUDBXAQUQxKQPhr7LDpKct73lXKNsTz0uiPEQGHNWUCC8P
qGn3U959N3rFrvrs7fKCmGbg6hKKLqIofoJoFqIYaxPgrRZStu5H2B67muPszM3ZmKDisF43UVjL
gK5YUvPSrD+m1SjsAgp6UEaajmVmFZxrjJ0ObyxSDjgpYrXIZLhSuV8wdFhD6VANJvCXQC8CdEZX
Fucj8lZIud+yGpEZF3D4MQxqwXTlTrLT5tRi1KBV7Msbxr7WNoujPBBCI0pjElBtM4Qa6mQRBrfr
X7UpvgizfmMOSTC2ohcaEG0vZDvWk70SQjwpkStMv7UPrVXF9mREtiTFe9Ns96K4XmdDwbkemJ/E
xMwdoTYg77uPMUDNcrFfJZxIsTxagruYrT0Lt+bkVzzJeOI+n87+xhJ1O6Qd9B/EHq/zCqQKipE/
Dd36ePmbk/37ZGLzyamzWA+yoEcdkkthvc0srxLehOqtFnkMRbyzSIXoMUEvt7WAglJBt7HsCunU
R8G/WglNNZMmqyooFe63XPEESCtW4G0wR3+REs4ZZO4/iheQpNEViGpR+69HjShkggy15vC21A7q
4GbSb11wlvjp8orYecjGErX/oxrnaL5h/9MAgqqHcf+6Ov8LmzV7d84rorLWGPPv9WSSQ14OB0nJ
fhU94Cul9u3yenhmqGjZl5keJSM+XLcGqnQsw1v1C7PnoKg8r4QKj1LcioU8ocKUFLsYk4rrVT5z
tv8fQvDZBhUSjaIX+yhCZ8u4N3fjAxGHEDGQjarjeA2hoBteJ5YZBTZroqJilyt6HefItmN5thXp
RU68f7cvVAyYykYZegOgwUT1wXo1JDkG5l+/YAPyv5g2kjBGSnN26VYshU2H/D2OvgnLq2U9DRMn
lDHda2OCWsYi62mRdSQAtG6cTrZe30EyirP7zM3QdAgF6KaGC4ByMCUtapBtos6dhber+KPjdarY
izj/fcq5dLkdVwV00K7eONn0sIqHaQo59yy7GLpZBOVRs5G2Vks2Q92JzooeQf+z3UPtnojEXim3
l3deJlHq0xWzsUbvizWpkhKjM9G7kwcuFicCrWt2AJs2sKEtwH+rN+9kn7Dzarcgh3b0jrNg5iW3
+QXU7aMuRdrrAzYtB3OCNfqjCGmSXVr7nJUyHyJnOzRCruhBg77oeIggV++8+M04mrfS9XjIwVdU
4wNXATC9volZidwb9o7KbbCST3nhU78/Nzev5HVoijnKcWGoO7WzlXv1YPiEyBRqCMlVecSE7+SW
15Ej2lbA5VtjHw0wBQO0AZkCGq9q1saKIRGcv94lc/UpiDbbIyDOfmjLdnJfPOlfiVva2SB1n3Ry
GqGli9XWkuDM6s2yxo6RcfBuzAOpQ4BIAXUjpsqo215Ns6IuI+xpmN4nJVBogp0mvHYkM6XYGCFH
aLNvQmxUTdEjAmeRb6DCXEuHJPTF9eco7C77KG851FVvVlkNAWwsB7T8We3M4sMYcfoSzNO2WQy1
LSYGWobeBATWyPy1dsPO1Tpf5rUf2NewDg5PC9HSBP714zdbBiCmlxVYR9JMmoPcL5z8qfYGt3uQ
96EX/rr84dhBE60jUUPrT7c+U84Ig4XA+ed5LO3Dl/SJnGiCnpHx6ONVzslGfDrK0LwFNFFTNYWG
wUrjoFoCGXwy7idPe6eRLY/anWlj8NS3XJ6IK9MvNuaoe2dulCmtWxWMB+qCUQXjXtHnYKqKh8tf
kWeGunlCUDuv8mLhyEY/RiUY5mPPm1xhhqHNSqjrJus0Mm5Byhhj5Y5mDFVOYX95FewewMYG5Xtp
OJfF3L+HOn1HSGTyEgIHiSPckZaD6ZRcWmHmoTpbpNF4hdKVYUZqXFAc1PMC7ALeOj+LlXd5ZeyP
p78zQ0Mz+P3QbQLRXHSNsMTwOh2slbOSOGWbcD4e2wXOJqjwoOalARoKpLOhXDtN9DvOF8yWvlxe
B/MiBCEyYV4n6yA/YrOOZpBjKS+AjF8AhG662F6Hzs6MEdx24L2KpCBRuSwQPJvUEeqUaJ2MAVlV
OY6Py6A9d5GdG8NdmhR2JM52WCd2oZ/yKr6RR/1QtJPT6r2f1IszKpo3ZWPqmFbhSg1PeYFdZt58
DurYlUOTrGEN7yEAdKhP28nhD3Pzsufp9jGvso0p8pU2Xz6ehjwbMhPbCyTZIEFSvkHyE18JY5B2
PD10Vm6pqIoJ/QOYtD6l42JmpY2pAQYSn4hUH+60xm6P1S66qr6rAeDAHmTmdukh9OS75EZ54QOD
GSfmwy+gdr02iz7tQVvpCkLmWqvmQ5iCk74yTgziPyrOJggbULindi9dIRCLOwIcm0V4HHWkCNri
Ji1XiJYRYz7YobYuNeKqCMG+jxtVAuEFoabJDj0SdDCKX/1pS4BVnIfj5q2OiqVxv2jrUIKmZQG9
WP6aTActWjhfkL0yDQQiyBdAs0mFg240RnCNpwq696dqORRQ/1RjWxF4eRwrKcFfPxuivCGr+1aR
E0X5//Gf2Ol2qZvsXsnY97Lnga4YEeeDNcoxBAA3l1wHX6KJ7qnUHJoks1dkCYKty6c15dVnyU5Q
KckHc5R/NPLQVtYELLSIZtV/tTnaHY/Gge0Q529IOYQQGrJkTjrkpFSMoWnNN6F5M62ak9dzXIK+
UIdQSJVqaQEsRwYyzeYuVIerptAPSs1jl+R5BY1lV0w9SQ0BB1jeTV507JwwaPfjAU38Iw5zwNsn
Rgje7pNGvSYy1cgGjVBtzFZu57pXWqU9d9fKUtiZVnCOFjP+QQcZoC4TgZiuhmNqXq1lqPC4nXVq
+l2dcgpHrLtLIeo2AM6+k/ZRTi73S5kIs0LyfO1Z9eY9hkqeqwBTAR6Pqp95njamKAdHb69fwhhh
IgonW4tdZc3s5CUCkasxBVr0djlHYWWRH1ZGOfrczW1bE3OEYKhzkoPlS2D9EX4R9cn0YKSu/I1j
klGhABO6rMI/RHxOGovcAbrY1WkErz9ZRCsRwpoW8H6SN3LJf1gkax9sUbGwDVttLApsnGZDN+g/
5Sl/yECnjP5MeFKutLsuALva1QJFML42Euu19sE45TWtuFRhO4IgNA9Ifl7HduH0tm5HmB4B6/uX
tnLzXSnPGZq+NroCl9gfDffGwTySE3mWB9EaQPDyO4FD+8gMkhuDlO+kodWt4QTNvSUJZO16CA89
jwuYeRrOJmhsaBZDIqzO8QmrFWWr0Y3V60y/FyAfnK3+FN5ddk1mHNlYo+osSt3ndQMlBrdugiq+
l9rHy3+fGe83f58KinGvGWltkb9fN/6QRp44d98SqbW7aOEs5R88n3ClqQYRsaWKLNDIbMYSo7Ku
kMtBONVO1rbulFY7NQ+vhzj5FrbfxjYLzGY8RZ1yE+JBUoM2rjfyY2w2XiX/GuRkJwGmbicaqlqX
PwXbd84/j2zFJkXP2izHLyQvsOrN7Co7Fr2CB9Bm9XJxAAl5GjJTy6KHchppNgojqxV3fZX87Jjd
zfv6mJ0WX0OJhlQEa0DlavBIm5Dl4aHhmSuEPogqg0jLBIfbxxVqgqzlElDabrgqgWiWV/E6ufrA
k59lnhBMioF5FUzEOo1nLjXJGLDRyL+kyu7iw9z91jBEGqoQ2I5tYEY5G8e+CzcGqTBDNGfHfIEC
bKk44W7Yxb6Ilri9uJpTc0fh2DF0Y436iuPQpcoq4T3Qu3WA7pAXgkDRHh3rLt7Xu+VLD4GzOZ3C
igoCYSObcF8UU+1nU21LouxEYBm97P3saxeaIJKqgGNNpKHgaokXqtKj1NVaNkFQFDvzQZ1sOQCA
89TaQLOJ9vpy2SjbIc82qbswnSTw+o24d60maMVvAAU2lv/vTFA3Hkbmiygj7yil81BWSZvjOAaX
TbADG860Br4IcJ7RwHbUoKQmGxd8OhC1gKYFoj+EPjf0w4fiuccYKvoLeItDTBKcLbzWGKsdDgmI
s3UqbpWlNKvo6pP3RwgNiHFPYI4IJUceVI6ZQG8Mkd3cBMhZVYolaSYkZoaTzIonWQ+NntngUIVU
QszxR+bFtzFGu0YrNX28LgqI3eRgyRtvHqQ9Z9+YaR84/kwwaWEIgobZmoU1LU2HJ9VSprap20p/
K0KraXmRoEGc7zXyvz81iSdswV7a2Sx152pmZKRZjIeIXl038/M6cS5a3t+n7llByjHWN+EiwwiC
CMyKVvI6ajwL5N9vPAGViXhaxRwSdW2QGCfT4PRKmHFhszGUpwFjEWflgCe11XppvFvCN0V74mw+
85bCIJGM2hFg/DIVxnvwC4VjZJBnBp7tkGdf3XfMwi15Sul2+Tg+kqkbAZhljmuzV/fXMi0YF0nC
pNUj3oaDgkaJ1N0r+b1mNjwzZAF0XUITQQyL6x6M7jQo02iqKVt1FQUDfXI0dfguK9OLjpeugoKv
sBiHvvqd9fl3zncl3nvJLHVwLbmKIrHC6v6IGcboawuOao8eGI6OvOkG1qfcrpGK7nk1yPIklXhg
tK7aLAAc7qy4di8vifziTyvCrYo+J1gLwUn30dunOFqFgmgjmdWxqX7MWWgDypibvDyGZ4c6VWI3
V6YKNIhrZb7cXJfWw6J8i+cvYP4VzF/+XQ51uKQFwqj5gPn9pbxtawhRHHNev4S3EsoH+qyd5xBQ
CrChLG4r5JidlkBzh/+/8lhkeKYoD5iaTDC0EsEubYHTWt053ZdooCS8MjDzNG2+GpVjVssSdfqC
1gkJF8O7rLDqy1wFXtZI9ofdocJSbcZJlaTQLIRy5XN4JVjvEm2EDqrfT7eER5U8TfbyUUttHnES
8zRJhABZsvAPGsKn5VVlEZkLd4j8uvvdCt+GIrh8lphFPwCd/tqgLr9kyE29zQg5k7f6aApBjKvd
qxC+I0LDOXfEnbck6uw201I0YgbPS0JvBklcE0w8ZuJ/WBJowmRJh54lTWsaLvOghxoCrbpDyz0G
fMe6VkG5Ul+XHhj6CpuXqzMXBdZxxZQUcKnSqLEZAtd1NuLq0ou3xmp88UFbeNBU9qo2RiiHT6Dc
BFIjPHPknXqIjiXGnqYUimmrEznr92kvcyrPzCwagtB/V0V5fhkloGhKUA7uPBHPuMIjo7fLlXA9
OgPS5/IOJR0fD2Qn4pPmEDf4FOLPtmmUbCwrI4oRaPBOzuqHO8hlHqxrMuNlgZAKSsec5IOzgSpV
1ZmaoSirWFLcFI+S/Kc5OGHCGYbimaDOWWoKgyq/a2wLh3a8NY1g7f5z+SyzskBch5aBPh5o8mjQ
X1eDfXzqEOVj8XatnrSUA5Hj/X3qFpH7ZM0sUuJO56PRHc2eE4vYnwi/HsI3uiHSyCx1NqDpPKCS
l2C4Wr1t+mPEG4tnJZkaRtVVgHHQjPy00VUyCvqA1yfA+nN6k1r7wpptQ3rIo6cFvffLG8KzRu35
ZNb4m6j+uEN1XVu+DOI7C/Bb9b4sX8yQkxUx6yBA4MgmZi9Js5k6r0Y+Fxhnf4/kMzhzc9e8VVEs
AGRxF7m8HgRzr87GaAzhPBv60sm4FjFBNSMgQMxl4rgDa9AT41LA4SqYhCet4495nom7qcw6+Bsy
CVd81I7Fd5BTQ2i9PxC0XuHm3yU8Ezheziy8bM1Sbh4PbR+OGt7vSxffSnoNjb5lL+rKndhBlTcG
DWvZ2Kk434woOMuC4axiWrpJDgnGr1WBtj+GSqeg0pGNAlq1IKKcvDUo3ebXDAyPBIRVF4y76WlN
OU7L3FkyfmdBwcJE3vHxqzeAJyu9BKctqlc9PkAXTeDNQLBNmKhpWcAJyHQzrkprMcx60JoI0/U0
3uHrrdPIWQaLaUTRgLJH7iQqYGynjkOrVMUQJYgmRGwaHW6HjEBXB0gFuim4RuTX7FZzMnc6Nj5B
81acK4VszKcb7GyebtxW4IbpZhm3pyJFtpg9xg14s5Q6sJraN5SEc1ZknjnqBlNWQwJ1xETOyuyS
shNm2L9Z/ronzCrdLnRHp/dIPRv8KnZ63dqindysL+lh+PmVAunmw9N9Xa2r1liz8FOg8aJJ343J
K3kgJuZNtPm4lI9Ghm6ivIeKtlEj1QLtiPD2hci9MUB+wKag0op9M0kL7omhWOxIH68VKbmqewk0
P3mQFYUTx4t/2STz4bQxSUW7cEzaNlVxKKpoDCAaeCtOqgfiltnQvtCU224QFeBUtZCjJRuRXBW/
wsqfoh85JxNheyN0TgzTMDB6RP795vMVkJCMZcIJnGnP8XCcx8c6PKWFu0je5Y/GDtZQIPmvJSor
tobV6hQDFWvCTIdR9sgDIeapPI7e/Ag4t9ugSM4DLrC972yTiiyCBX7rSiTzf1lnl9nvMuLELvIH
PseOvwbem1abz1emVTUnfygj/yjsYMQVdHsh7+Nxtolufo1R05ZZhZPau2VAnhQNmBRqkEWSN0Xx
rqIa+S2gH5c3je3pKMxDDEciijgfvQO6MQu6+yBtz/KgSSChqPpVvx/UxL1sh/0Zz3YoP+8NUygn
EzTkeeeVkj3nz1YS1MupnL9Jk4chsq99z7NByu3bVGzEUFnRUH0XSC79ykmu0I8K5EAFO0Xuld8N
UHBzCYtYdXPc1X8/KHUIOnDrKxKYgsGOXQfggdyJqU0mGlRf3HOlLpjdva01yv3VNFEiLcH2mVdl
oHrRQRV2Koi45dNy7GL/8h6+t7k+n4W/a6Pb+2lRGlNkoJejp+lJTsACAyqkaXBwAm8HpfQayIi0
Q7bXitHT5qdmiXaYsrdTrQyMovasEXBHpJC1ojgpRoHVWPUz6xX6yzs1idw4HLzOqDkOznQ89Fvf
GZxETGB+dHCt19NRMpBBWnXd26EJ3ftWv+7FzssqKD3Lot0WoVfLBgeNzzxYG7vUrdVJVpg2MgGL
6YvdQFiiN22zRHa+/Ly8K+y3xsYSdYQ1bewkZXxPEq/X/CSFmPoXD924E5KbzrwR89PcWN4C+NiX
6osby9ShjorCWooIV0vdG27bTU4fotQMJY2oKjjsbWQRn1xvY4o6zmsi6UNXwpTS7atoP+YHIdxf
/pA8E/TJbebQ0AoQvwvpSW/wPMy8aXy9bIO7WdSBFaCibkY63ELdrURsxNdvoRiTBLMHtcGAy7hF
fvPnz0YqR2CRtCT6VslrcTJjK0T+17hreTeoIFZFqACyeT0JsulcXh37C56tyR/PWilVYj2NeIiC
KRfd6hpMDdkxTvvdZTPsI21CScswANigoRr9EkvzDE4DyDH9sFY3knbr/FirIBDU3BgYKinj5AAs
FlI8W/5apANf15iYByRYrc5T3ufUzKC3Y1+7Vu3FHwKILYDjOb/iYVKYOcHGLPWQSEzc2JGJuySt
HozxuoozOw9vxdUXE4mzRGYetTFFbd0iTWI6xehaGilEGcfhuat5cC22d5w/IhWJK6MtI8BDFLeq
XofmaIq/apHTG2UJw3zYKCrqyuD7UUsZ+Ej03qvHZG8dATbwersKWnAdKTvFaXyBK1HBPGXGO1cr
GKlAcvTR77tizcfZxB2TWFWQtbWvCMpDl6GxF/1S9cI1k7vLJ4B5uWwMUqFqxDRRXIWYl4uye00N
jPS50fYVL6FnbtjGChWr1NCU2zlGDTNJV2fIKgfK6TcCuPUvL4YJ0tDOdmgUT5FkmrUOSNW6CDgD
bWcZez3dCZM7jEGuj3avgWfYu2yU8wVpeMNSd+asroghCzB1YyCHN5PkhTwsABPStl0adaxyNdLN
Bh7p5s+D1wbVXQxpmwQTEqSdHn0fD/G37n7YFz4ILHfWw79bI3XgwjzPLI3Iv5fhrpqCBZPMy3wa
J87+cdxEp85ckVa9OYqIUokY5M1s17OrYarg8lp4Rsi/3zzDlB56WRmZEI2h7tw3T+GqO9q0v2yE
5xRUPmNMs9wuC3bLWm+ho9ka96ps9+njZSvs7tHG36lwIfTibKCXjbB+Inry09V8JDKa2iG088NX
Gzgbe1S0GCyr7/oICeL8ukBLJAPmYHRAo31avdTLv3+p5rQxR4UNTewUvBKQR4l5bNejL+FlHkec
rWIXpM9WDAr6t0QlBrxaJIStq/1BNjZ414EqcnXUym5BUU/qibwuMDt/25ilrmQommda3oDKcYR2
LDI4ILbDt85vgtxbfvIk4rjWqPARoy9TRCq8Pj3lAcQTMLA8TXb6GO/TQ+4Yb5cdk5lXbdZGxQsU
/gVFCLE20sbHXNz/KibMPmaoeikwBjUd6izniTGEk4k6OjgVAtlLvP4+dUeIHkUB0cWqSnu8EgDy
vbw6dg/VOJulTncl1J0CAm+CHoi+TY5xIi/02o+86Go+qEEEZOB6iPeZK7gqp3/7niB+ysM3tqkj
j9GCUSrwKdx2bPwGlEnQrX4AfNVBTyVII/FpilUHLNFBClYwbR6DvoSSXS37aTjcrKPmZr2xl4rn
VgFpdRvb3ZydoARxVGbJlusGUpdgaZiMfaKvp6GojqX6NqMBolvl3oiax6jVAZJXvkVD489dEkDl
NLflBOUkqbmO0h+r2Fxni/zUNqFud5kZKIb4o5p1V8iK1F7rdRfVGZplrauUsg1JT1vLSrsYUr/v
FjtOhFNnvoa64apT8ZD2y35aYlvvNFuF5nfRAM2u/pylOujUymnMn2sXYeqnap1mFK5CzF92cg8C
3sexeptWFf1YPbLXdHkTQqF1lvkpxCiXGiK/XldbK1q/7MxdjOpsPE5epjSO0QmVPwv5ocswanDZ
bcjtdWnnqOCZKR0a0jFaF61wIw+BbHFSuX/Ifs5uSYXLESoUMUD/JMt6MxEqJ3Ail3q+QyfrKlQM
VDUxgVjGT6k2c0oU7Dv1r2Uaa1cKajOLcouuzOwO0mQ35n7seUg7nhEqYOaxsQxCDaxqqCLnEZ/a
sAiEIXIv7xInpChUoKzQa22nBR8xi51qecmEvSzdai2nlP4PN/f5i1ERsm/xHwiUIELmv+Yw8seh
cmPFwBO0eK3i7gdKqUdBmOyplBw1+a4b1dFKlODyWpmvwnMsUah8qw7LKBp14PqW9H4Q9oa1a6Rj
aAbVwPEPdkF/Y4kK1BAvGvMEn9VNHkVHdXJ3Gtz6Sbky7+P9eLXYQs/VrOa5CxWkMf4VLxh7wQPO
uE5Fv06CKOIti33PnXeRCsaykubigirn+8Rtd537oNxxwSv0s/aq0+KiVYF0HNEFBRke4w1veVQ0
icu51/DuIKKvnpHUtrbs14r36uAZoSJKreWiPoSA/YXpfkp6WwGz78jDoP9DbvL3K9KwoISIOw8t
Kll9P/0U18Uzc+2QmZVda5LXGNl9hdqMmBi/kgqlSCG8Nupmd/kk8M4jDSEB26Ghh7gmUZcJd+L3
xond+hg/Lm6+79GiGXjNIO6iqTgzR2bcmFmPs3eog2EH8l0IH9Ro5dYAQ/MSaa41Ktzovb4IbYRw
M/uEHkk5hrdyQHBX/c6abF61ieM2KhVXwiiPBV0gT6zlttMlW1BEWwl5bGjcPSM/Y/OSyzstGXUy
EGL+Z/VJnhm65mk+QBnSU/eRzyOX+Ad74AoH+FAFyoH6iKsYN2NY4aEw5k6LPQvdTgC3sI4uSe8s
+6/CVI2zRepDFnMmAtOB951mJ9eCnyd2HRRe8b09ZlfRjkhWaI7kLEF1w+vmkb/8KVkxSRtP1wE6
oqsaUmN0jbziPESV6tSheshUmfPaZzvlxgZ1BMCgZFqRABnMCWSy5FKY98nJ2CGVBXM4DyPG9MmN
MWrz+jZSyhR4H3cW/U461cNNYXASPOZ1ujFB7VYdxXFXGREwNkLkjOO1mhV209wJyosFoa7LAYtn
i/L9uBigbNCTLoYy23l5bWVuZf5IcJYBXL5sil0K3ayLuklDYQrXJUN2VwMNrVXuCtfHq8fcWdUh
Fu9LFBzG7/kYSGIJet6nwdqJUm5P4Qvnd5At+uyTmgkAsApdE3qWJInVHqcvIa/K+gGoTr9PHf3e
2LU28txfoQPKG45F+bJFOq8NDbEQCwn3+3LAHOl+BoRa24U2kTUpHZ6HspMk8+/6aOb3BBqcqTw1
stt4C4hyiECx6YYv0nX5qB0qd9kvXB4zUtv4/EktEGPqEv5L87LHswkxjh51qqV6NEdPbO0BejHV
CyYW+qi2K7W3k5JTcGEmTebZJpW51FAPGOoat0OBDHtwU80h7zdhtk3p3kocUW/dy9vIPvpng1QW
M7VdY5UF4oxU3aSmjcEtO1K+AgRGmATbhK6oKj29EpYixMmwfcjnd8Nqh+FrnfIgjExv3Nig4gvY
E6ohaoFQ6V/RGN1nXuyrDy3Ui8Zd7PHucGaA2RijAowyVZ2QFyjhNGRqr3mNpqBXRKeVgpi3MLLh
n5xwY4qKL2A/xMCKgHMdq/M9KNWhpJNDpL57Gdp1b4gPVm54X/CIjUWy+E3mUChxAnZrPMUHZZfr
h1IOYp64Jvs0b2xQbq6364qThQgNMs6H2QUiJnUrpzdsYwe5QxCOAnHq8GYWeLtGufocjtWSz7i2
Zc0fpn3WXImDby0g5nEuf0FmfnBeHZ2z56Opd0uC0myhPgyJfq3JK8fdOUuhM/K2NJSyJdnWVD1O
8aEFHcpQvKwRGDzmb/9uMeTgbdxh6itJnRqo94B9J21/5jz6RlZNQRcVUQT5MP5Dj66MZWI2tR7j
Y3XfNPVHPTyW8dUAluDLy2B9sY0ZupBd6jNGHSEJ4Mbmvml+6FJjD+JtnvV29iWoCGgvia44uBws
eiqhTpTQtFLEVNBlEXRS5IHiJEIubOwIRyRvApG5NFy0EJpXwONMDxGIpTJUfY+K62LmbtbcmOBx
tzrBUer4WRPm3eUPybowwNT11xoVaFOrL1d5RXhQlec4eyi148x7TPBM0OE1ja1uBo4O03QvS1a7
XRjtQ4s7e830vM1KqNBaDFmiZguqBOZ/QC51Al6OjMyvd817daK4b6+h9sLVg+Qtjuzm5jzVRW6s
8BnIpokHqFCoyje148QfVhKx3SIqui6iMegTWgLuKINLbbxNQVS9rK09yk4roMi51+vRu+wVPB+k
YqvQQfWnzjAuXdWYVzD3wugnUWn38q6Zfl82xexJ6TLo4gwyK6HQrHuClMpjS/Zt9hdvfIAGrxM/
GVcGEKP1Lne0N/4DiZnmb21Sn1RshypveyS7HRLqk2ADW3+ECJcr35g2dK+d1Jv2XMADExCztUp9
1TLNjQLFAlAY7jMQhj0g63XD2wyzzKbdPP9RNpf3xguPw4jpQOcvbFJdP3WMx1SZUTzIDLcKHyML
KsSB2CLduYPSeJ1xQgorxwGHM5JQ2cDYAj0cMdYCqCgtxMvZ2IVlZ1fz86wGEhKC7Em1Xjjuw8oU
t9aoC20ddEtIeiRv/50Oj29Ml2jfld7C7WQyY8xmadTLGpwcwlilSAWkDpokmula+u9SznwhWvb/
cl1UYNbaBbrwMabeF1CJJvtmRplO80qw+LgA2wURD7fCPhObtVFhWq1ErZ9rFGDkneRPuwQylxAd
vi0f36WywO9ZOknndLzKCCu72u4fFbY7CMZ1XYGMWLqffdmRPSgRu6/rXREsENCNPd71ygzYm2VS
AbutRGO2dDwDjaF0xgJnLwz3ubl8JWhvzFARZu5QoZ4l5EGy+CCr923uWy1syf4Kue/SEEFV9XTZ
Y3i+SUWXdFTXeCjhmxgdtoXh96QXjmxY/jDyhHk4n9Ci4oksaC1kOslLehbs0DpN4as28rpGzKB1
/oAW1QLrWkgZYqBEcY1Z9aA1YqeZ4ScTyMfT9WRanbMCQGaHWu9pgEIrwrir88eqbHZGJzqmqO7F
0XJNJJ5G/n0JDc728j4BFXUwC7V0gEOhwWldjb3TSCeBlzZxDgZdgjWibp7HFl9ZNa4F5JuL7F12
GN6Jt6gQk6ryMpYd3gIdUFY42lfjU7Hr7RxFXvBcYSoaFfOg+kojaXPgLfJpNxlT09TtamF6gsBC
n0Hju4/d8in2BU/zOpcwIBCBLbQhoF/Hs80+IgZyDVm1VCgOfjTdJXkcEm4lN82deAjW9Qrjl8JX
WDd05a8VenAuhrgBZuhR9KksMBI2+Meb3DwMPecJxFyMqoI9RLJAvE0PoYhpYuYjOEHd7Efe7dYY
sljHhVfnZZ5CvOSgwa2CiYqGQo+FWPdjDz8fVF81n/RyFyWp3UQ9dNy/T7Kj9jJnWczUE8BrwxCR
QQCC/XGPikiyoJeLwBlDKNfwxfBgGGg9xAcr/XnZ/5l5imGSEU7MWYJX9aOlajDrbOhE1HqLyi67
q2F5LoHekDBSuLqqyqtXMDELBqa2waKNd51MjzdPBaTj2xg1T3EEuNAvdLDF9l4EPMv01qQ7qTym
Kc9JmKWZjVF6zFmNTJR/BlVyh4N6N3mykx2lvekSVhtHdAkbEa+2ywqNW4tU4F6FZQKiF8tszPse
I1G54Vvz8+Wt49mgwi/kGoRBSAbcQAkGcBvNGbXxIDb3/0falS3HjSvLL2IEV5B85drd6pbUkrX5
hWHJY+77zq+/CZ05bh6YbtywY2b84gmVABYKhaqszL+zwmR7Wt7PpAKRnpNWt0prG/NtyiOT23wT
rHeLicHRKAdAy+DWBioAEkEg5IMgpHQDPDnlcKRDczjTARQ2oz+YDVkbZry/zpVEFgQ8XIP0MJjn
wnw0uZTC9DOw1c61DSa3Q61pbqHkAZ2eR8mjs7zqF4K3DmXBqri4/+2tlCAVB7S8jnkx5nMBDlU1
JdRE8RKgRB+thQQWeh7EWTSrjy3KRyscs2N/wwXJbYVifWWZ+YjV3LbCNMHls2PgY3ztpLudS970
T2Al8SrfgA73yGvZbCUIa6vMF1QDwUiKmLKfqg9yd9cNnCnbrfiI2VcV/4Jb1GAnRiKwI1DNXmjm
zm4U2Fl6bM3npHrWUjftf/zBUQPngw76MMjmslFfCVCTJB2eqImen0j8HTKTT2PFI2Td/E4rK0xS
ngamQVsyEm3HKImXKd/I4kXj29+thcky8tiQW+iUYi3BYepuhvI25TEEbULkAdVVkMhIMm4T5tt3
WAq4ZT99Pf1W7aH2BXkUqvMFDQiXqskuQCujtWBiZjP08OT4kyVezDMHO03Hoa6owze1E2tWNt01
PHWjzRC/WiGTB4ydjgSfYtdncB4hFahAbuheX8W2O1xWwbhDoGRlJs94embmPoXSr/pRlMfe5CS8
vIUw7jCEUtBlPfK0Jb+TWqfqv9U8WNGmPMfKHdjmrV7PWRQOOKoJBTw7qtueEgdzpA6x+mPkNTcD
VBMNBCIdE7bZXnznkm5sJYq6Bn0QkNOjWM6+Viop0wNjNCTHaHUbYwBG9TUOLbl5VVK36b104ICD
N3cV9UJDVTRYY0EbCQnMRkOVEsHdJeFTMu5C3uTupntAmocAYowpQJa8zBBHYTBG3JB17tf90SgQ
/2bL7P7kIjYlCF4hL5RUNi1U0akWZx2ieUZyKKNDMdtl61939M3Nuphgk8AeHGxjEsFETW4q4SYl
SOH1L9dtbOXtIOH+7zI+h65Xz7oikYYghZivo5XnzPgwJVcUf0zGTSNzztPmtbcyxOR+5dj1lWZg
5l9TP7L0ZJh/uVlMGpHLZj43BjbLBNwihqj1Pki8v9srNl8op0GUK9DilWl3NKXGzrrGltLRkia8
ezDsf93cpiObOCxEVDU8rJhQKvZa2YrVBIrwzs/Te6I/hwrYbznX3mY5QV+ZYcJp1UxlKVUQ11tS
LwdS/oeJMQEwdT5KD9WPYbYkO9pRDQJe+rXt3ZflMQG2q0ldzRPtzwGqUiKG22H/fH0HN/FbGBzV
TCguasghmS3U4z6smhFO0XnNUffCA509yveUf6eweRDGrQWtjTEbmUoF6JtmbGSYPpfjja68aDxm
ia1DtDbB7JlQG0mp5mBQwbuX9F+IknEyhM1sfGWBpQCplBGQXQWLSMBr0kKlsj2V9vgfEOHiou3y
FD2JFsZK/yAOre0yz89saVttIBhmHUoAe/rbOXkuyXEKHg2VVxzZJJJY22JCkaBocq33aOhUaANH
jaVrKB3YGRgbFePxUyQd0qNNDrF0lYPB2UwA16aZKAUxhK4zxuA/IF7QT+0osFAHbCu2B1c/oNXp
1JQ5DQ5qcjG2HAeVmfiVpiSXuxroP5XcNIMHIgvCQ05xF0h/h9V9Akxmoeb0VEt3El6PAybwoJ27
w8SHa3xpsTTzSQLJS+OroZU/trvrB55zPmQaUlfWuzErGjHAl+3FnVI/pu3L9Z9P4wX7Ml5/Piae
oPloiEpAUKzP/hFGD/zalpm8jKMXxZzQtb0SYCUkA084iPv870r0aVimJEfkEtNDHtDZQl7cpyfq
17VcLDB7lamjEksltCaDkwGa/9I37XBf7kM79Qgn66M/6popZtvqBVqD4BSA43WqMw6BHUs/zOwg
5q/XPw8Nf9fsMBG4n5uxxVQ87Pjdvv4c6qOlGC7vDT2l1+wwYTjWZzKMC4IkVYIDR6gbOdnLR+9Q
Y/2OBzPaPrY/PxTbt1GBYUo0CU6tGR2AZ14GajDM3V/fOp4RJv7OQm6SrMLWVeNLmELYsn9W1MS5
bmQz1zCQz/zr1SYTeTVZ1VutpJHXCW8Dn0BhKQKfrHIrvko2BgugC1qcePfyZ7X7yudiHzmiUDU9
SGzpHKtCW6QUX4J5T4penXatt9jEk2/Km8nLHUgh2g1naznez/ZryipWywhczxBHdvNwPy92Xp91
3sP7N7faZW+ZiDGXRJCD5d+SpGBF9vSuOu2RUg/zhPV4zkJXvAqzSlFH8jiC/KzCk8RMznV67HgN
381ZhrWvMEFjiCNlGWQYifaYdzktO+O7WTitMzr1feQW9ihzLg/eqpjokQdzgRwA6X0qvml1bRMV
xHF6b18/A9tWTJXoBoH2KsvRVMpBFS4NLki1mC21BVYsvBm4FAK/yeMuZpi7PgpLsIaWuuQ0xDyQ
AoShSwhCqvqcTooFjJBnEmLn0mTFdfcqzS9GHvsy+SosrWuqgiOhC92AnuL62jfbGoZ0+a0YHw0k
CGYpKdoaMgJ06uYngE2nMwhLLEwivyW2eI5frpvkbTfjqk0SxL1GadST2ZO7NyhgdDHnZfubV8Zl
VYynhmlbkmrBTaqe6DR54XU7+ctky2iICg5vKv9z5PHXaHaxxrhpnwwESGQD1fkgf+kjcCqQAtNv
si3q5Ey0JwwP2/oMqlYg46OA+NFcvPaa9KXSQe9wqIXAl4WXRtUOQ5S6WkTOWVLti+FNDUB2a2Qn
NXwIY1O1RfO1GjJ/FBenjyLk5bEfxMZtLj9DHYhHbcj7TMyNKoSVPkYVFoWWf629xD3UvZ6ve8Jm
I2/lfCz1yhKZYttmgCaIpfqPpIGadX5V9dKaMdhqQq5Ja3K3Vhe3nvI/GQxem2Zu136IdUFENHPq
HoMEqmZNQo3R8sK7vsTN/AdVL1ExQKyvs+XlSAjzbhKGfx9vmNhT/GjHz382c9OVGeZMlXOHbmmN
Il6plJaqP88mJxLTA/OLi68MMAeqllNxnlPQohP5PCVoJn+P+9oy+6OE8frrW0Z/12ummNMk47lb
hCUmh0h4HoMHibwuvRPGX65b2Q58qxUx/m2aMRGyGv4dfstvWmgHa17lRZ5y25ogaJxOfMAUZ2Fs
bbkcgfETKQMhIAAKaPLy8BuN9rwO0HZydVkZOxLUS/OcmCmCn4FnRHGM7rN72tAwXXHfudWN5mP2
yhed3MuekPdzq0gcV2GH4XN5WfIQdWCIP3tNf9+AYtOAIuN7zCsrc5yeHZ9pE0JiKANiPrzt7d5E
yNA44wSbkh/GaiuZO3squlyZOuBcOmd0q+PioEBgpU/EMfaxbUDGbjjTDcxOPIwD9yMy9zL0OdVg
GWBZu6td8Tbam9bkAGZrhxaVIzXuARzx5EfDCqzghY+d34z+q4UzAUWXWnCKTTSfnCJXFYCYHMle
N4rz9VPICY+sXEYtRVoM0VUaHhWPSrf0ED//f8zE0lfMlZiiMDFFG4HOkif4ZHYMd/rNshPsyc73
NBQLe97rZjvTW20eE1oK0exUaJcBnnzT/qih5YpZB1DMvJPvAC726CiK8WfrHsycvMSHcybYEZum
jMXRJEiu6MMqdykItLvRUviK6jW+9Na/8IrGvEDKztwU5diPEe3SYigd68JINSjvDkJrTQdiEfDO
gtuDR0Kx/RS5bLHKPFtTJS9R18U6KVi5+VLQwc5dA75i0y+BFLV4BQZOUFOZKuFIFmIUNKEs05ey
/Jb2ZyXxi8WuR54iO+fkqUzIEdIiamNAlp00PWipnXeOUvp/depYNYVYjRoyyxSLVt4ugi1KBy12
F3mn4f3T66c64Hglb/OYYJJg6qfsRhN4LTBkVU9p9VVuT5h57CoO1pW3d/QXWb2C2xYsQ4KJqGWG
DxHZF+A2zdvH65vHO2FsKJnGsUxA6usA/d+ah0R9uf7zeWtggoekzX1fQrXciac7pT+ky2S1EifF
4h0fFlkpD1oYKTk8gFI7RHZ/ipzUlu8We3HlHXngvZA4a2Ll5ME+VaMMjCITMW+z9Iz3TM0lx+Dd
mKzYQDMbUgXxJTq/kO1BBT1BJgOwxwOwlZ+AjtRWvuoZRJIaqzyKjswFgnEuM7aOECizWZg1ntLt
bNzME9kvcbkPurcuVDSrbDByP+t2pHD8hZNVaky8kAVjHLIaWdC4uCgRQlVG02wh4tSLeWujX3h1
svoS4jjQDkYlRjonOhJ/Yqn1qZTsSnCX5i7KnOungBMyNCZkBFUTlhpUMxwRyipTfRCWzlqAAlbH
52TgzYXRI3slO2AxU+LctYnYILj3cmmV9XyIi8InXWRDTtxJQKg0dLxHDm8/mSgyqYIO5WBEqpwo
vpIWtj6+QCUEXGKtVYGHuapDVxOE3fVd5Vmlf7/6ijnKaXmZfVLsdfv4EPv/AUbyjjsvAWLf9cXY
KH1C+64YRXkVCsu8o5NhiZPbtWL1H8Jz5dZH4Bp2lWBdX+F2zfWSGLBwlnhB90YKAUVKw5M8nkLo
1xV3EqglZB3pVux0wnfSPRcTx1+36+gru0xCIgVCO9YmrgXKBZSC93cCycubeg/iXzTXgvf+PXoK
PV4exAmshElL5FxcZENE7iXUu3jaEwFk3twRYd5twVKsJgre+pKJz9nhtqDjTOlJuoWON3RDMZAO
xgeOm3IOP4snV4x8Mo1YwMhPatpJ6OjkSw3CVUPzY/UPMEOrBx5h4ozSp0untEjV+6lyAiGz89FX
eKPBnJSB0PWujp2UEFEMesQXQ8pu9DG7CcWZ5/c8T2ACii62TW9AQctRHqcPcshdwNaexrfmPfCk
s3k2PPEl5k660fmkK4GTnVGPmlA0zAy5ak9EW6v9ocf80H4xz4v6qhmBrRJf6jlfjHfC2Yn1pizF
Xp5wz8t+tR9vaztw4mO97+/4462cTdWZIqFO8lEUMuRiRTXuswyj8Qq5ieSWFzzoMb2yjzoTPIqg
7zOBcgmofrMvaAvMN+6V00RHFIHvmEZe/sf5cOxofGv0iSCq+HAyMayS3BfJmUDINLntQi/DgEph
tbxpBk6eotNDsjoEZUFy9PwwhVWYJ/KPZgjWUoMskadZxokdOpOoLLSHDp1UgNqM4QmVBbvIDdEK
R9Vb0sIzexCJXr9xeD7CRBAx6gehQaMPlfrHSJP2kA/34+Gf60Y22WNXcYpFno1ykggl9BKR3Mpo
aUwOLlQr/EorlvJ9fNRua4eqtEbETg48VhcaOq55JxNa5CjHLE4IhIzQH0btpcwfwvaLJD+miTfy
iNG37xqUyungAZCibGdY7xKhCCKw87bu7FZvwGHvxf1i6wcFXdPon4xzEjYzopU5xitJN81Bl8Nc
ET212WO8nKPaj4wbdUYpnVgZV7uVHuVfNnNlkPHPAWNEeZkgsaVadARz62VtxbZ0EPzciyAmyFnf
didsZY9xTyWYJHEJcexoiZtKQQ67akdJ/EqwTPLSkU0KAtro+O/XY266NBXLJqVzKvEPgsFn5cV0
yZ3qBJjACSyMQvqZPz9wjsbmAVzZZNxzquI4XCLg1GiNluIXBgfM2D4wDGextESnRMuPOzLC9VMm
lTa0XtKHaQEa6NyBV6nwAoc4wY6GbIg7ATXxV6uURWZUWKrRA4tK5LUjptipdovegW88tpNvkPG2
0zv1NnR4RejNWPpzZ3/BbYvVPGtyifY7UpdCviX5Gy4JTfANgbc6esx+fypkkbkAwRwIwrgQ/asG
31CFQmPidO+DNdlUfqx8LHxeinndaSCT+r+3Ud7rUiJVSJzD3DU7tzUf6oHTPNi88FQI2IKtGkOl
7EukMYFyIZTfGGUAqxOBQRXQmttNKsfOZnhe2WH2roPKA9qjSFLK4nZckKKEp7k6tJmt9j+ihvcw
3w4omBWAmrYOTkuWUE8t2lbJPom39pKnuhM4SAkaIQn49MI/w0dejLEts66bQ/DCY20jdCvMCGTj
B03nIEC3v9PPBbHtsgLcELFo4GSVIBgwHwf1axc2aMz7nBO8GfkxhKBpRAOelaXNA+f8MAYR5nFp
nFLtFBl6t8P4KCJxduI+wXnWmKhojkKSCQGsRf9+Js3tncCisA4+zvo3TnFZGxMNa70eqrgAtiX9
Md19SsG5xr7ObNp24KvcbZf6fm4lOLL+9/QmRlK3RYTga5yiI8RwP4UQmpfFQfoD+sPWCe+Rj+3A
TehA3NT5I/DkyjzzLBDVuUjVhO6t0HzJ+sDTBVSl8H7kEQRuVxVWlpizbUhaDZ4U3Kf9YbYlDCTV
tnAL1VpHexg+Y2P7CDYhXsK3fSL++zUVNjjKsj4ocglAVDF5i7Zruh9zfQoHnib2Zu61WhyTe0lE
L1q9pvSHvnGggg+9F0GLhsdKuxnqV2aYjKuTerCoDUjxZDhkOzaWtrj54F0/3ZtX5coI3dLV60ZR
ojpsgAl1guJjAtSnF93MVNG6iSzxTya2IFv+byBRRCbJMs0ZGKNqRpJlPpJ/Gt3Ts9311WwX8FYm
mOihheqYgPGfosKGozrS14YdfiX7CmoVkj86SWspQCVHoV1zTPM2kokkhbRk6VIRHG00LYkdgEag
OkzhKRo5dYRPkO4vOcdljews11gnKqkoi0CkSN/FUPGqNnKr9i2qe3eOUxeUTLaWYB6gTfxIfZqr
/A5A8wPKfI8Ffr9YVe5JJadWOhArmeKbfsm8OcutXIDUZtrsZ20AGcLgpOV5VEWM8Anx0zACpSDp
+1bu/XAU/USD/p7sIUf3AFnbk1o+LXF6M0jdbppOiabb8TDZhVbktjCZ74ZguGo2nrum32sNJCxz
6M/lAfSpsrOqR/act25ZjbeRWQHYrUDGQ7IHPf5QyWO2KLNNisHS1XhfjPFiIZ1EPtKdhC7D/1y4
UMq7C8jo6HHe2xKEzSewAuvi92pOvyazbFf5eyaqTq5P51R+1ceuspT0sS8mIFkmsFeIIYF1dXrK
syK24kGyBqN29DGWrXaWOZf2dtcZ2lZE0TAtqbIxquoEocoL3Nqqnz4QOz2b7gjwjuT3DvGSQ/pi
fr9+JjbDyMogE60MvdaWnNIryfM+it+UyC6m/d+ZYCIVqaSmbkTUWTXZHuSnerAlHonp9rtltQwm
UAmmnFXdiMY55Que8V6aVYuOOuf74RY39YHHjsA1yESrkIxSKAmoXFSvlB2nwChbc6M/TfbkZm58
x0t8eJ+JiVxjly7RUuBuziKnVF90vK0nHtPWZm612kMmRs1pUGCclrZRALBS3eTxY7CFM8Y0QEHO
e4Ntp1YXY2yYakAcWOQpQrHqz24B9TbB7g75ngr6BrbIafNtF1dX1pjUxgzKZAbIG49pj6Zxy07c
675m0/kyXmli8/pfmWJyGxVap0OUUFomIHSVnen2SBblHW8AiWeGeenVUzzJ4kyL73Vsj8tdpuR2
2SlWImDg3nCT6ByHmnX9IPNsMrGiJ0sXiAGyATr10vqx37kUfsN7UlBf/uUGW+0gEy9mVMqaIIEc
RBm9DMGyj83amSTwBDam12iC1YQf19fFOVyf6eoqyyGpmgdNDMc3stTpU8WKZkgwE95g8mb+uVoX
EzJyPUtbolJgX3EjDJagvxX5oVX964vhWWEjRdKJ7ZQAlNCOTjk4WXnI291ofLluhbdlTKwIRY3E
U4569Fx9VGniCsWHqenedSOcpbAjoouEMaveRP8g72K7JBHk6DN7iImtZtLjdVOb61llTUyAmAIR
kEuqIdAnWWZVrfYB5jMwOHIoU7ZfPpqomBJl7iVsDzDKuz7F9Dg4Uw4tCJe6fX/KfWQeJ3nfOkjg
nfiRjxPcXNzKKN3nlX8D4S9GHeXjC8oPMSl2Q6Haahg517dw+2tdlsa4t5irYp3EEl6oVWObxdem
bKxkyCzR4MChfnN3XCwxLh4PYjJ3Ai5DSfdV8SxPDqCcVtfdV9pdJL9N464LDrV61/M+3/YSFUPW
iQjCBxaaK6Ik1hfU64X2oBT5La5/M9VxknnUezxDTKQlAtD1qEghVKheX0Dw50OTzjlfbmjbMy4L
on+/8oywH6pZrYF/mfPHvD0GUmEtmNdFuRKgas2fchd/zniVq19UyQ2j22XcX/ea33zMy6/AOGcI
sY2WRJ8V4OoIZYmb8ECOC6Rcxkc+99hvEoGLNcZJS7DitNFIkc9Aq4N12p4IcRr5Q+z1Q62YhxHc
a8ZSvaeZaJGex13HXSzjuXNfjDk01SjwunxGiPbNW+WB4tejnbibudV16ia/3qSX1TJRejYjPHZo
D0GzRDu/RQbe2uAmt3pndqavVMqTd3dvQ8u1nyZZpG6YBJiMnSDqHX4D0f+t6I7+/ISR3wft63JY
3A5jq8Vt4YLtkFfe4W3uL4jdqjTwtkdKlB2Nw/iESSJLP8meYiOqOrzJRM4JZZG6SUO0MutxmbdR
ZwtD7/UKyjCtZKGw4XGOCM3lrnxGFqW75KUmpyVy5Q7YP9FN3cChndHJpr1RfS/95ZFksbqpomJ0
WkPvt3Y7hz6mSvxDvuh+7cWexrNGj9y11TExSNCDaYgI+rCt20Jc/GvgR3Zt+wSjAPnebDAJIFsA
6+d/lMxeHJWJO0PchtqI+WEks9ORYvQlv953J16ZbrvFfcn6WJagphVjLaSvXxn0iqKLjlrndK1d
3XTu4toH0C+MVnSoX2gBm1d12nbSSzWBeYsoojRp6QTbgvY+AXRtflcjJ+ENBG9/wJ9WPsvaq0sk
SjuzSaj2WDnbcX+c9aOOSomm3ou76wfhc57hF1chIjHBImOAC46JZ6QZw0bGBKJT5rkbhSDO0OUG
en997mQo50RIceJ23JEGIq3tt7SSYytKkycxHW/bAL13cbFEOBKmw92GKC5+ayccMyfuIAoKBYW8
M+6avhdtpY53xvI1ktH8UZNdpBpeY/QnSa/soE6/KMOUWXEk32tl+KJHi2hL9QItHR5HyjbHxWW9
LCYIC0gjU0ONNzp2juSJ/myHu/pAFfmAMIHc1Mvw2WEX8CgCoYf8cH2/N6+PlXkmKVabTMlCAwE1
NBK7MsfbWak4GPrNBGRlgvHQSQG3v9HJEAcfX4TOqurOCnlcKDwbzFNZakgvpjF9tgL+mr/n9Unj
8qjSi/uKZ/4CA4pyaFklLYDEi1RZYSvWljrXbtLnh5xS9DSxPes8lr3tbGa1e0zoTI1kKXHA/+2e
H5dd6uNehepIdOberrT5dG2FTLyExklJZjoPk4eFJ5vNaxoabicYb3r1zVQAWTOEo1GmftLP7nU3
5C6TSdoAryqo6jVwt3czWozxYdgRR/OJB21iTojZhnqstpTJ0LRxEpMEzNeO6Bu+7EIDFjx55kOM
wSqwU50wpryTedUp3jljwhpYfRNFWeA82mPnxJ+TRoOlfbLz4UnohdzR7s17AcJxlNZYBoMds6EF
puByMEZjspu8m/GdlMdWqR8wBsv5cNsLu9hhNpMkTZ1oGbLt4KSeglPgoz3gEkd/Wg7KAU1Mbvq5
eRWtFsbs5NQ1U0JJGx3VvA8hfR4mFliUm+YhinnkTtvd2ostNtNNh9xQKxodi2N3hOwCtEuzfbNX
doIbuqkNpAKxaFof3QJPDI083lAcXcuvB/Ln5rLprtgmVUXEGlPmurxYodzs1Eq18XL1tFK2VLBZ
Iejt84jw6sSb6ehq4UzMrgYTjTqaVSzQXoPyhA/0jCveDXjE5J7p5Jwr4je34GWhTPxuZ63DjQtk
bLKPjjIGX4i9QAmC0uFQy5ET2w1A8MfFTdzqH15XfLsls1oudfJVejMVirGoJaqDGZ6noLI4Y2o0
tFpMdJaeDOaFzA/fOeeG7uC1T8vE9a6Zsxms7sC+9N80ZSdFTynKrc27AVXjIrjPIbEK1I1ZN/ai
88o4nDOrMnEe1HKzMgQ9ENf5XQA+KCglcFbH8x8m+rRkqZOkBSpKuTPvRLeFDlNQWSoEs8wfDeIr
ryLPCQoqE4VM0YQUA6FgSPX7UrzKeDU1983gLgYv3vG+GxN+ojnotUxAXA2IpSj7QoBbDrt5kuxW
eVZ6p45Kp2qt3PCglMLZVU44YGff5m7WyijCKUGkRV1R9z7xFLfTWXuACrAd7w1MrUIYO7F6UBBx
jG8nBz+PKDsJF4kkEBZK1KBSXRirBKm2dKBDsn8EcLscRnYabkq7QomoqF+L4XhgU8rAtOvqLyPc
LyNvKdLS4T+aQQCDAdM0WRpSAAyH4bxHTzwlj98kOJftY0LM0GFaowpRV9SBqTMIbgtwp6hgz3uf
YFlyBywW1EeR8nj9u3FOhsbEmalVoTQT0yq+iK66pPrtkOykYNoVXewUBe/JzTPHhBaoLAxj0Ue4
sVRAB1tfLL71IQpT+tfK/HF9ZZwMh519q2c1ARUtVtYBkJzEllkRSwZ6tuFp3XC/HRNdykpK8wX8
w85QO3mfW4Z+o4Sz3RmOVj8OpZ8YLr5ebp7/ZIG6pkuQ4Nagg/G/t9JShlWkNSjtRbViF1F0HIYE
uId+p8Y8qaLPXuyv19HFFvPdUjUDGBksyE5ck1NANCtAAaMYzbdIJztzwHOgLi0zmP+px2F/fZlc
28xloUEqQjANTBS25GYwE2vUHlWy74VT3b7I6gMxvTnlQGi2b8DLcpkvmqlVNmdU9kaoX1NxtGqN
Y2DbOS8GmGtilOJyGAzU1/rClcEsYNzF5a6dOL0mzjLYDrtYCGFJ6eGdOQNKR3fH9vX6t+EZYMoD
kdaKkZqhLFkH9131mNe8d992vPi5T58F31Xm1SwSKVqI4KIv6wQ+nf1K/cwTHhod2cLszU74ITgt
UmzycH1l2206crHMpJxR1pFExIAzYOmDQxknppv2IfOGm/l+aig/ygMQcIH7R7LpxsoucxG0PcaD
uxTQdGWeLN34Dv2ZY2YmNkqy/gCg8F8ukwkimtKP5lIgiDQo8863YWoBaepQ/P1iB1ZxALEXfX5y
uTXoz70SUNiGuyEGqj4QbG+CB1N6K7vhQbqdbBROoPxB672xx+2FbOdml0/KBBKFjKj4UggIpdZo
Hz6Bma8GBikgmG4L36/vLO9oMCEE7FHG2FKO8E7fyfk3ueFc3LwNZCJIstTDqMe0sRPn1jS9Z+bN
yCNc4thgu++lKEtSOoBKTMk9SGVZQ1tYo8yL75xYyBaPjSqRmlhH4Vb2AUKE9wF45HUv4JAjj6MT
2olVPGkgC/ly/QPxzFJvWYWWqYnlJOjom6B6U7STYdy17Uk3eXGE43QyE0cqra1GRUPRbATM+XMs
yjb2yyc4XnDKl+tr4n0wJngQjAaqlYBXYw8R+bjyqqhzyPB83chv8p2f54ilfoNGabzkoOV0lrsK
UKrySdwX32Tg70OHlxdvv/x1CcIHqg6qOXaec2qiYtIbHKNytrqjZoXPzV6/iRyyz6xip1qSLbnp
kbxSNbo/hf+vzDMbmnRNJxojnKSfwzMaqR9AkVlkJm7QB09igQgZK7YSzxgcHNyu1K1ZAlr1+n5v
ftTV70D/fuWoAu6DqacltGJurNo8luhpxCXnJt/u2q6s0OOyspIJcqsZJjKSOLI7x7xbAI0uz2Zo
pXj0ABe9kx/je3Cyo8nAe51vnsSVaSYux7Fcy/EIvNIy34BrxB6K71N6o2Wzc30jaUj85c5Z2WFC
Mj6djqcj5ST/xOWl4OWluDxeA5z+mF/NqKqq4D8Z6dX/7uScpKqQRuh/Sw0yxyw8zELs9+Fyn9aS
HUxAPQvT7vrKfnNMLjaZYJYnYSbNBq42ctaPxKepUu5Lt8Y+AzWFicq1gQEZDA0qbuQGdsvTmdrG
wuoX+0yUm3og20mL0kP1MQBfWXnIIWwRrGAUzwlNGd6dwdtj5lx26O9lfY0CpOorGB6JD01nJe/F
Tve72wou2luzD2EO8JRxCx2bAX21VOY4KgFoTeUGOLFkX2GhGBPD1KmCWwoByOeBZHnrZE5ll4XD
INBBxUUXjukS2/IIuTIt8E1V3BkzZoK4uqV06665L3MaM5CzDOmITylqlWUupd13vFoR9YZrJuiq
V7FGVjpBKWsE9eUuAeEyZr0B1Ag8+W5ySweQH/f66eCtiEmVMFKSGlmI97nZgPHvQa04p2/7Qry4
BFt4y8NB6JPuszxNB1hRDncpiaECdXJed2o7Vv48aL+U2UJowOgzStEjrnZt/NAHD1AczCFwno7b
gzK6bugmFJREwr4dSQp16SE2QOr8Wu4GDPaJvnCnApaxYPS5wmUMnSMw0s1/BmteGWbCp15NEqoN
BKFkMK2GfEfX2Rp7vy/tmnzXurek4dyv2+5xWSkbO4POSAHkB45ffRiUu5LbA6Mn5ld3vxhggmMX
J9rY0V6bZg1OdZ953U3rB4qlnBRUSJOz6ZQ3CUarubIL2+fsYpiJkiAxAd/TAMOjHd/SWUIalYOj
atX7wS98XjuKt5FMZKznWV3GlLpMON0o7eSKxuJcP8q/OWqXJTEBMU37REtbYAUTyJhpEAYerHQv
+CnwXbx7nLccJhAmnV5mxoSec9t/k/XnKvujsHRZChMFA6EauyBEbplXyb7L8daeA+v6dvE8j4l8
Wh71kU4l12rSowj6PlWiJdf1Ke0na9ETzoLk7aLJ5eyyD8a8bpUhol0rFQUnU56tZMm+V8HoTtlg
x8ZsBenwpZg/ykV4agzzttczr6n0x2IBeegk3y81qg9B/Kw2+rM6Rr6SQVAVYt1TWtmagRan2Lyg
62oP5vSQ5dFNmsp22/V2SkZfNrWvUPcMLWWqc1vUjUMNJQTLAA28I5vdIRLM1EqiW/RKbXV4kwvy
IIhflSh5ikZQOSQR5MJnPACLc1otN2r5ONQ9yMskS4wMUKBomK3InUntv6YjoDBT8lBClQU8LO94
vDpqHFj6WBxFo9sFReOolOmsMe7G5ENUTkGWWAtY7PomcNTou1SODpnO6vQuFq0bSaVHSs2DyutO
Ge4Gc/GkJbAiMfgRD7Ub5Dk0xkAvGZqStfSIGEF10EkRQqal9sRsOBiJagFAC6Y1ZVStQc9xa1f7
XMZgfv6QgbRF7zSnIJndgQB6XKKd0j1DGdePI/Es1LJbjpXg1YFRW5AA201ZbqvacJbMziN6d+7q
2Kq7oLeDTPOMRbB6dTrrgQoKuSiyYjW0uyJxJnlxTQoP0oa9rqhWAcns1jRei7p09XA860l2ojmF
LEh7NRL+j7Tr6rEbZ5a/SIByeFU+abIn7Isw9tgKVM7Sr79FG9+OTGsPL3aBffNi+pBqNpvd1VXB
aELBRJIOotrcRZV8kdToZurjMBZmD+kB3S0nXb7J83gW1MGLpNdxtA760Lf2OEhBoQjhPE7ndAGM
a66AWMZYYFseh1lwMaN+iZunuM1toUrtNelfTWW2Y6n1+1615ylyTWU4NwKS1Lq5XRTFTo3hzphr
Z+lE/A81CctpKdxoyh66SQyFSbQ7QQLNR/Gtk4BfKGnpu/CLpfZojbiA+CnUf4Z2ceRxPQ410JLN
R1dCNqIwn/WxuuvLPNCBrQBZry8q6BzXPT5G7qySGLRApkW96DcWxM/yJZBa+Qa3njQRW83IlzV+
UWVyXgfBltE6/E/hga286GJmYO4FtYmyeCtAcTvrgz0lD1ZxnHjFNxr7r9yBP+UpNylf0hhpXuGI
u032KMVoYz8Jytv11fBSFrbUEsVLlxoNMnPagkSp9pcSlNtDFUoJVicL6wBH1zrwMJb7AM9N2KM3
yWZxphqr65wg7M1+FFDGXvWZ0qZET8PbL4Qu5SQ3C3u9o/Ka11fN21j67xvbRTEuaV/DthJdstqV
o28lELP/woaFDpMlm4asqsw1gsPaNGDsRrdCFW1TCJPh3RQ461DoH/nDQyyUEaGzLoHVg7luo2oc
ZIWKoNZlLtkGePE7wAEN5WtqDgdzXW7R3Mbg7Ww3Q3KTFFDQ0caHeqidIu6eRw14lwYSzokZhxh5
Bl9U58eVGYDhDx3iGd2//ICLpxxftIq8DfXsEyH5moBBS5WK+2bFbJmqTw4p56CvTB/45y+z+BfI
D1+EAr2Tkic5s5fHW7KsoaplGJbCskHJnbQmsojV9uNjKfoVDn6Z2XH5ev3L0RyC3dStGcYzIYUV
l3GLwGsh7ORZFq515K7xaGNw9V5ZtUuzNk/XTf7kSblmk/HIWBHmdVWRdFAxncKrAs1XQv3Ngtzw
DKhH7vYv2Qs5AJTvl053Uj4owhwB8Uvu5UHq8w7IblKy3QMmZbT6pqxUOg4/HVc/v6OgCPWumKDO
uDr0iaYdjPOEkdPr28D7wIw7o3s0RmBow4RSXDhKeelHAYMBpd3z+tz0E17bbiaNXKKqb7uOzu1X
d0S5yQzOQnYDzOZcMn8/KZUF1wRcqKyf5vJA6ntJ5cAfd9PUjQkmvmRiKk8jxv7dqHsQmy8FCVP5
g2hfVIsTZPbrVJ+W2AR1lCOMbHToiPbu7NIWUHGpwxh5XkCHnI03wnOD3ZEUi9K9SbKiWhIrrjdI
Wi3nmCXDbMPsRsfSr5zRzn9QVjTrTvCvO92+r2+sMb6uT0O9jCuomYzE1i8olfuSHYOxZhbx7jMf
wQ+LdyZ65jzGk13Q7HaZjLsbE1W0AiAe/GjqMT0hBfqefS3OkzscEvtLfEt83vNsV9F6a5JxzEbP
9QlddACBWps2aKkQiH4uDsMN8UbwD6mvMZoCEwBImj142Sl1uaFl74G9/QmM40KBUjLHFqVeOsLe
3OfujKvCAT+u3R3kkCAF4BxGnjuxAn1iQ+R4BroTFmf3J/6xsFW3zFGip5+2LTkGdy+QT4eymGpM
H5cz0TU8UsWiCcnUOotgHkAe8jzl0cmIG9uY0X/keDFnW1npPsuoQCdCyX+NWwry7ILs0XShR+iD
1v176fCaTLsRdLNG+nM2KZQy1pM1GDiio/Uu6wdp9a6vZy+CbryEFeXTxzYjZozpmBovYGiiOplx
M3EZCveCqCVqCrSYRNPQWMQaXnJ9b02YjBl9CpEHWhTcfcUlesJQSnoHwUNHOMgP2XdeiXoXn7M1
TLd3s32yPsqtQhHXRSHbU6w6vWbYlWSeBj19tsTi1gRZywKCFtSGOBfH/s5+rpn++8a0LuRK0lsD
OLGt4ZA1vaOI5H6OFo6Zf4hun3aYsFpIQiMmMxxy9PtD9QxontcEpqsE4qGq7NFDOQrTwJyjt5tB
bD4oE1KntoihqoTFFaZDal+abw3VjjUO0pHnNkwUtcZM7KpYARCjvswoT+RBBPba9K9U5NxN+5Hk
cw+ZWJmuVjRmlF8o0oeDgBR07A0nr/DiVMipir4mkfXfLLJk7VZRYGQyxVcrNS9NPtLCLZXC7uJA
bhPH5FU/d9cnyTIG+yF3JZvM+mR9AExHQJ4kTKWTAErQ3RUjkI1elJQ2aV+ux5TdTMb6NMdeBFDd
U5pVpYNweWfrEUWLRo4hErfOVweFBjsn0Ws5jraCGblayPyRvDTafH/9Z+wewM2vYK6HxqyVtaDN
sDF+N8A9nxRQjeU1wHfj88YIU6AfZVXH2D2+Y618LNFfFZekk/6BP1JofDVDkxRR1lmoaCIqOjEK
ugr6fod0O4bDUEn7yQJvHLSPf7Nnn9aYEyfNRCTrgusmA6ug7uZRZc9pz7lDdzvC1BP/tybGHVt5
EAvk7rT2L/mCLdlpWN1nvgGOovisBRlKIrTbtoStrz+sNcf8/if72zp79OZ8UKo1hXUN4gSJEorK
j+ubyDPAOJ60IPLHHYJjVD5LjW6bhOPZ++nl5oXObGBZCEKiCPhMLZCHzbE4mkcAKfGA7ejsJQo7
GaZ6MLL7RXFMXz2VAS8t2R07+Xy4ggiVud3KUVu7foJe4EU9gvgmAS8umRy8Wz3ZXl7aL5Y7v13f
Vq5NZl9NLTJmYQEvY+PFN7S1HnsGoAR9WHuyD8LhjCtAtX+5yhqw2KImGQZLJ1tixrTJLaS0kmST
Z8rwn/jDBNRC+2O5VY449oF6g6GF6yvdjVwbqzQmbFIHExdVlq40dVALJ0ZZSS5vx39FqGVtrDCp
ZV5F6VgVCF29X2GyXQqRNPylBRLmlIaQxxC2mzBsjNEzs1mSWqmS0RX4dvriFCi+4AFmvZm8W5W3
cUzOJRO9nsAwTBlQNFuNQln+QarD9Y/DWwn9981Kigx4MFHGq0PKtMMigvhUnwMS5+cKzZvrpugx
/iP2bzaNybJSqYcAIE1LqFBfjaKxFPziVLhuhrciJuiredUpQ4LrWhOqUOkSp8CAx1z/GJbevW7p
HwLX53liAleF0ifEAuAG0xFMJoDJufMpfahBT1e/dK7s57QO/s1CxYNSyCqoOvo8RNe+jwA5YIky
+KFZKuUEZHVSsuJCBXLvrCRA5UzLqZGt4PpS98sd8t92WBZlY1a7VBqxq+IRnOwhpJTqr+MLuMNv
qL7E8lVCeU+5qydO7Nj/mJ9mmSBpNHJHUlBkYncDTXS78my2B50nLsfZRFZuVM2R3Qn0AkoEX7D8
ZjpaJg/lwbPBxCdrbeOhzrASConDkNNLG5oH/aA+GgHIEYLYBT+OwIP/0ND655H73D4mTtWlKLbj
iEy58yQfI93o4iMNeqZEcpHHozLZXaEim5pqWRZaF8z5Vuuk7FIBo/+SBs286aBIb+vkcfxwd0WK
DjVkC+IOJsvpVZRN1I4yql/KbX6gYV7/yKGGqTj1kS9Du7+iT2NMcKwagRTDglnxSYMAJtRTU0eo
3q+viGeD2bUsw3PXkACV1GL9ZZEx1qug8Zly9WF4G8eExaiV8iStcAv/og7vnPFkeLNDqcNjnwvd
o978h+NtPhMTGadclsQ0QfWXAnEoHmb4Xoe9XQENUzvDC688uJujfppjuTvUpRX0GfmOO2btF4jr
3M1NzAn2u5FoY4KJRMtY6GiqijQNbp1kPc3jDyOXvMoqOSGP4xCskE+ddKYoQdLNzZLaMUZ0/eXF
FSfuU4y3Z0xAEpY0XWQF+J7Zsutv/Rnw8qA+SYF2I5CfBUD5K6+QzFsaE46UivRNQkTFNSxA6tbu
ULeQ7G0b7qwNx9lZBR+i9MSYciS6vxRSCPJcFcTTQpB73VfeFczbSCZKKATd8ChGkJ3X1ha65qEW
RQ5V8W7qtHE+JkhIQmEtaYNmAyUDlcBzSvHULRfyuIv5QosU9EKWaqCNwviEVZaGma8UVwYGHFQ2
7flEyVsrF7o5nLm8/V37NMX4wjQMS0uo+MlAHs34S0K863F1f8s+/z71xU1iqwx6CzZ1xLv8gPv2
SAIl+EkNy7ti9+PCpx3m66fqhOtXpCwYgRUWN3pQ3kmhqmBkYnpVjvQrDWF6yw2w+0fp0yzjESWw
WHGa47mTHFYfc/3ghci+Qg3iRMfJJHRbxXDm5bv0b/4Z1D9tMleIKnd61FQgSoxHIJ+01iXRpYRa
VXWIeaoFPO9g7g+h6bV8xr3oWmBMRykx+Xf52Kers4wiWa6oIL2C/8U/FqeV7dWlSZlxY2Lwyo8/
FI/4MRRxrjsl56uxAwtSZtbl0NOncHSXa4EJWlIeNwHPBA2NG7/X015Luh4xVo8mO7feKuUhlR6u
L2N3hGUTJ1iSvGzW5T4luDtKy5aPv7Rx+1BpHShWRufeo4UamtOCnonc/rtb5G83ZBnzAN2S18xC
CrgoR8Xwy9WbDU62zgkerLr1KM4xxvUxKJcheNDpRRo8+OTLvHjL8n+AP6edphEJZusOHmqUnjqh
x6jbQtAGMo9Ehx7PK8dXZUKGKUf1JE0YBE0xGdNbtb9CwiKO9TDTgYtUv/ZECK77CeBEf9oE+65m
qoqkoVDPpust/MTqowovZO0ti5djKWW2IELfsTYAHCrCeNIeFAXNTUVd0bRTng1iQjenlWyhnS6t
TNwxNV6kxbITCd3POMfAagyFcWIdC3V8163qqDfERuPflgrjlKZ0Th6o1bIF4PF7C5iWYWGgeNHQ
rxqA+MNoDii8QXFsK23hr1JzI6jvFZgE5j6xc7FxxHnAQz1z5Hr1JMl6Kg1Qzgq1V9bVoxRFXk10
KMktfbA0DQSSqmOMvkNlLoB0DrGdSeNjBPLWFV0BoZzuSJT6WXtXqiaEqBp0J9KpARO6qd/pahU5
JaUva9NwobQTkBrME98SKk+wlnMCjeS+Rw1QL2wB8PwafLREGZxJeJCiysm05r2DFkmNn50k72nZ
+wCJBoUUxbaQ98QH9+ozAda3r3RHEpWgrIajDKncbFQvjRoH8zw6oDXAOLlpp0J6nPv+MGkmfWKv
r42CIqCG2AhKU9FRAcvKytVN1hhzqUT1iYg5oGrN7a6PwbZW4VUk1rY0mkDgdL3TjUiSawN5a+Ga
RgbdquEyTWhMCtAJENvWERt870KO7WauvEyC2GwizbJtynBH64dmPicd4rEg+EqNkbgcUMlSR0sp
tfqHtRjORv6kRpZXrN05jUTfbM1zXScvktiHU5k6g7BA18aMaseKRzB8aOsxMuqgGeenEU0TizTO
FKN5E0XnJCpsXSCXuCorO6+jG1B15U6Wa/djpd8WyWs7kDdhEmwBjB2g6a8+KuF71PSPVTK9G1ru
amr1IGNmSJ0R6GKIWvem9jFp8yNpV9+Uc9+YxB8dWCIA0703iAImjmjGI6V6lAVQC8bxORGir1k2
DHZhrK611Ji/TxKwAjfrF5JGxMlV68mQm8EGCDsQ4uJ1VvuzRD6kIQ+1Tnuo6/jdyjOnkcf7XhO9
ZFgOC2mPQqzeE+u9TcRDJlXA3Sb2Ih/q0QxqDU+WeWi+i8Rw9UR5lUuwuHb1izGD8UiT18duFW6l
tPGa3nAnQwhNQT2MOaRB0gqvVAhANerrnN5HyerrcwLGL8PpmtkrE+siRs1tPen4jqnXoTE917Nd
V9W5X8tLPUPXziCnFVhhMbbcZm5f2qJ0BSDY03INr8eenXvwt8jD5GVDWhl1THvlk/imG3dxouJE
cu5Bng02omZinUG0CSOz2LiCoHd8KDMeMeVe//G3lTBpV9QBb432H03KF1wSqSfjcEKJKwnpiKhw
5nGA7XUmYNCSDXQ9dVRZmORLHAFmbAYYpJMfyIpQZSmc/EUJqPbX3ICLoX/7Nx/rb4tsdVFbG8kA
wz2uCTGYhB9acjFljj/sNT+2q/pDoy1Su1I3OwoPk4BhqgLjIX8xPyhUEkcmXB70B+Xjvy2LycWq
rlY0K0NZwpp9hQCZcc4sTqbCXRbzZFvzWuszrYCNBCPS9uRFRy2sHO1Bu18G9FaLp8qfTsVXzsp2
3gK/7SbzfLNEcxlb2vGXo/hJanvPjJvEkYp3sdHu5SbyVmSDeS4GRVwfrBlQuJ6Ay1UIwfkaLiME
oCSoQjUZQlHd3oLW1U1005njGdpHAmD8eLFpEDwi6MmRQfcjYbyNrW9rWn8X5NoeZxSi59SOGuWv
qtNuVHCASfkQaPJDvtYPYxuDRhVhpq+090LQX/uid01k9mW7HsehAItdXLk6eZ51wS+T1lE743nE
eIJuRt/bHCKcUETT5x99Z3AwIPsR49PR6b9vsvMFnGG1CukXt9cXm1TvlPjZKEX3+tfZyyt/+zpM
8MvMvq7nhMb1M+5vRwmjA3Em3zq2l4Fzrnbev7+ZYmJgY+KDzwSPwkp+yvVAxOhTelnHJ86K6FFh
ktetGfblpGfQo0K+AjcPZ+jH0/eudKMEipN7Apeycw/795s15uCSYVmUUZ5prBAwn4+BpdPylqN8
2fj1Fx4p908Wh2trY48wiQimmPCago7XsavfEXv9Oo4fIz33AJN/TiYT57hcg6ayHLQ4L0ksfost
sNYUanY7JsNXq69esqK7QDLGNcvek6C+rZMah7I7pZX2HLUaQVqd+9e/Cseb2ZdYquj9rzEQOe7v
YCNM+q+N8dd1Iztvsd++BXNk8taQ0giktO6yvBtV4sxp2C9I4ZxEPq5IT00eTQontLGPMrMtSVLm
eLP0EpLr9qKqSO6xf7P1mvKkXXh3Lfsog4Chthgp/LrzMGp+otKT1pfWM20JZLQYNHN5Vy0NzNec
jckmDKHUu4WSdxdZcVipNl3JOauciMDOsCxCo5dwYURo4U7Tg2V4qvoLyTn1Q47vsZPgY1/3K7Eo
fCK+X5Pb2fIWybvueXtljq3rsSPgg9ZDStD8CQFWfBw3Kp41nyI/OozO6JUPeHz4QD2flt7mTTpx
nJDlXuykpKhKzDxihGQC2x2utnTyhTgLSzyBdUJ486u8K4MFtY6yuEYYy6R1zOwDzQc/Bs2KVzwp
wDqLCSdwcM60Rp10cw02Y75ki47kPKnN0ConO64m38wjzxplEJO0djVWt2ZGeMnSbjkCfSBNAsuN
KrLliGmOi1wHePZnW4oCnqsLlFeDErrwvA+4658bU/SUbJaoZsskpPmKftv6qGRgKG/va5knErb/
NthYYW7fKRJlUyZYUIfSkav5EgiRv6Wtuzqqn0Eaj1d33nXLjT0meli5JEVy3CBcYW5REzyr9BPD
nxK/N4Lrh49niXmERKA87DOKyY37yR8VgLEWTBV3WmJnFXlou+/Xze16pGFppiGqpqwq9HNuPpfW
dXXdUPYjsYfHF3FQ5ygWlGlxg0KB08foas/wS8WoOdfbfq6xscw4CkkbACV7nIXexzyyWxwxXXEj
gqCj9JYXLsEyzSX+CP8ba4zDzGU8K6OC23RooW9CWzyZi0E+4H5csAikQCLwyrX7kWVjkvEZ3Shy
C/OvCGW584uyWzwMr92hdzAR5l7/jPu7CXybjP+AzheZNm2VT2JdlbhPKfMc8l8XdDUWAhklk52+
8p7Ku1fdxhqTJ5otlExTaq2HQsz0vVREZ7L8MtIdzrJ2P9vGEJMiWlWrtJGOHmOtfC9RJiOhToIG
YFIEGbtJvBYCsKsnig9lSiDPanPM7yYNG/NMvAY5Q2FlCVIiLXbbgxbOJ9ONDyIwrrMj+70jn3js
K/uRbWOSOZCVtRq5SE123uIZPjlGByrbZoK2sLqNuXxu1An/OBcbc8wpFNsUTKS0UD3KGAEvMH97
p6ae1fj65JcyF43B21DmGOrF2PV5hENPixHiRXVyN8FQ1fANoDEvOaJqyutSc08Gewzzgmgy1Hx/
Mslrfo6x6TosXmkdiaCky3MZnscy8RuzInVtRGCEACFw79IuSuROkBu20ydQ9AfQFny77qS7EdzU
VXCnWRpN236P4KXVqZohDHgn9DXUbz0B1coi8RYtkHWvku9Q/rxucD+wfVpkUSddIqaCCfwfJOT1
I1SNLv0RVEROj6ocr3G4H2j+XpzBhLU6Lg29T5BTy2TGGMeDLDhtctHK9+tL4plh4pmgCHk7agRF
xvmvpGjsrO5tJf1QhvvrdnaTo83OMeFMARPqArEKNBjM21VwrOUrKTnvA447sCIxmWWQUlBgguLt
Sh+9gZ+QCe7tth84Pr8ME6fwQEBFPkL9rfdBBeKtJ8FRQX5i629jDF0R3S8elTcMR9rkxfi4vou8
r8XELD1tm76csMS49c36rEsNrgK3Hgrnup39YPW5RCZYxRakuzIVqZjcOJr+1MRv1//+P4SmTwNM
aIqJ2ZlAbyNWtOJx0gqPtMNLBmKTwXjFvIhXK/N9mypPVgV2iSpCp4Gzkzx/ZGKHuc5xWdLoP2N6
R3hV5pCIT9cXyflYJjNikEqkMVo0ttzRHL1KdHThMKerl4iv1+3wNtNkQsWI+sVYZz9rV8sPFdNz
6hOtcVMMcnLPI3zbG0nEqPXfn85kIkZUWW1VxXD/bNIO69o7RQV9VVAg9Pp7J5FgLNYzMb+KxcyB
UvD2kwkhbbnUqDyiPLyAgLXSKox7gtZJ99qek6BzfMOkp2PzMhj1VBS0Gb6Rg/0oCZP1IqXP178Z
by1MDCGZOKxai03UiC9ITms8DXpgDN51K3vkKb99K/ozNiuBUqSe6AtKP8mhOOHOwlyz7OWYO8E0
90cfqvZ6rJ9bG/yyt2jOXjf+k+HmzwTr01GYIKKZgGiOEhChqjCs9hwj4SFgZK+f4255b1rVEVIM
pZDuZMjaHdFav53X1G6n9GYS+otQlCGUy5yxQzN6IJrT6ZnkqM1TJEUN56dywp3JRCNLjdReNzUI
NhUTsABtAGZaTkTlXBrsBGMpD6oq5EDTz0Pp5AM0Jx5n4XWYHpX2eUo54EGdHoUrW88OMMq9rpaJ
jntiSpOnvibHFD0ZImdOScq7rrmvk8pXI9nG6IBT5aILGWgoCupOo5nOKCanSEWTdwEHlaCDOEsb
Lujoondv3icLEv8svQWS8NI0b2MNXZkE9ElCdlAL47bB8OcqKraUgWGp0cJMzr0mLh5nrYV6Z26r
RXVZ1dRRrcquY9Vf5cHrRCuwEstJcdekQn9uuvZGKZ7XuetBuGU6Uyr76SCE6aQeZOtLMktfBiEL
ZvFxAbKim3rBIYN2kITh2Bagu6wJrx+76x6WoiiihTIBEs3fT1Gnp5LQ9Sk6EVWNbdFfMfv3eP2w
7FeFNzaYw6KPRtqKCm5cOlI43HRO7IHF8H/8wPrLdOKOo9FA/YeTbEwyXl80RaWQPkP6fKQto+lL
5EJXywWP7gn8p5xQtBvwNsaY+xYDavGaDyhbRbmn9ae5OpI+zEdOCrgbuT+tsBQkoD3VikJFNqu2
f8nyeUxPcxRe/1L0Q1zZNZbXq1C0BSKZqBCDedxpTbCq5yU0MtvMjkTjrOY8oPtuVrtZEnPdYvAX
/G4CliQDCPwrq5X/H8TK+6/vjR3mdhWncomnDo8pyqUCPmy/Fe3eptwXmtMD2Gfxxlh3PcK0TAsK
K5ahsSp5JgiaJoNegRUwDuYxQr9FQsoyppzgvusTGzuMm8fmFPXrhGIU6Vt3ikpAP9F56XT/ul/w
zDAOLsym3CkJDbmKaEMnz67ppbfwdu0f0q+/t41FsQ4NJHFkGf5XlHjgvlkYskh8WU1xRz4Xgl/n
pxXB9z+tjW3FLl3fQOSevqyKr22x2AAU2UMdXDfC8QdW8rnTrbVvFfoSFYNI983yvQSlU9Tz8pJ/
SJc/d5Dx9HUeIbtq0gT2XILEp7lYnvD9l0Z4d+KpT/JWxeSSajeD4imFsUkDMZhRu5LlzeNl4oFd
eHaoe24yPQWzFUUVY6ionUWMJYKoMm3U29RAqG15xUGeLfrvG1uJWWS45JHL6JMYu+VkPCTW8gzi
7nBuxMN1r+AcK7ZbCgpFfRkseIWmh1KHJOGjl3l37468GrLkT4dgIkQSqeloEtTJsgPoS53mEgeL
LwFPzy1x7l4eG0tMkJgidc4TyveFtPegZOQktyRcBowuJ41dZvJjk5u3olU4dV5cMj2/JIp1zsl4
kIFg0U1ykKI6NBre7+J8ULazWmu13pcCMgHwlGDmMu5Aty4dzIrHdbh/yXyun22vLmBcx6HG19Qv
1q3mdxeqqJs8U7VSqm3Jm0+kH+6Pu3pjjrk7u9VaplrA4QMs0CHEG4rbsvGEGl2l3iHFf3PVP/qp
qdKSUkaKk5HoBCXkLDeP6PI41w8EL3yxndROaMbOoI8VIYROpyeF4h0tkosuAb07r7vC8wwmrKxJ
k2eVAghdZgaL7HfAOoq4RQ0e0dGe9vj2DGpMTFEmUcqrGnjAuIU+xprYQwNSqhl4x07xG5N4xvps
WN2tVAJJ3BZhFDW+muU/atBl6Ul91FXos83fMad6L6556agpWk6zcJcYd0kb/+iSWbfHcvk6JpRz
1xgSu1EgSV81X3IBVBOm4Uxz+aNQ31c58s0RONwoGb8saYk3y+pf/4T0lP/hlptUi7kT6myqAJ3B
cZMD2h3rw9brDoXPO9V7E9wWyPH+925htWTIQEAXOaEupN//fFOAVSnyhQVNAFq0lm25t4WPKeTp
q/KWx3zKoTL0OTeoz6TmJa2mG6vNzwOgwalQL45QrIDXz7ENlQn3+r5ywwvziFKnpVUFC5cg7bHQ
6UZpcVVksCgZhcZhCQAv/I8WmavD0ocaHLHYYorUpcRgsdeHBJogtKsDZD6vp8M7j8wFkhhNYoHd
GNdh4czDj7UMqvxVGDkxhmOFZZgxknRI8xlW0uW2r1voxw6vChmPUyxw8Bmc653lJ8kMjJf1MYBw
jQbl2O+KeJQn3kfi2WBuAWHtJ6WJcNy6rruRpRSDGgCHymn6dN0ZeHaYvFIyWrHoKoxCLJDXGtT+
Uq8YNpB6TiflH5pQf6crOhM+ilGviUbzV8qoZICMuX5Z7wcXUcwfJ44ncG5QFj4TxYJWiRJqrkhI
wk531Sog1VmYAd4FcNeMOCd4j1lpew3oTOxoM8xwJrTGWyrkkEiaW6mDO83WvQEl7qauTloLMqy0
DbRGAFJPxGMOPAoD5PV0/Vs1f5dSCJHKwkMtgH+jar1Y56kQ884GE2NGXWx7UqM4PFnzrQVqdrOp
bguhs1Wdxw7LM8UEl6oi+TgDse/KUnGMW+kUWcZhleK7ueaNoPNCJ9tLhRaYLqQq7YfcDigAdLZ0
0u+0C0ajnMJdTjyNQs5ZYRupxaxbAlnRSMWAeFiuzUMsJt4EwOv1I8lbFttF1QtjMIz4Z2tkBitB
QbXjL4ZTHXQffIohr2lLj94fN/tnwslO8gu9KsZ6RjvusewNRnerKhOPXGn/jHxe66w2rZpPi5Lq
WNMvpgXJznzwjt0vd9aNdjFuhldKP7PYeDz0rnEXceloaRz7Y5Eb+8wZJZqq1A14xN0lGDzaaU1c
wxtPZTiAAEcODYVzyXLyCZE5cSQWBavEI+lnX3cIzIMChrX/R7pE22TX1sUcNzXPIfcoIvbQkfvl
S4Jq6Hpczm2QX3hUs7sne7OFzDW+xMYaaROWhLEJTD6Wi68nd8kScrx/95R9mvlZS9o81KspHrtG
x4oooqb2KQQkAdcravkUHEUVBfly8PvjKRujTDfSytVRVGNUB2gSljjDpfzQQrQFHXSCkocszI7Z
RebpDO2/ijZWmUs+Tg0jXykWBGzBz919dCfdCLlLJS5bJ/te/wv+0G1q/TPubHa2WAHCjGb0drX1
2Yy+tVVgNjPG5Dj34X782iyLuetLdRpI2S9Y1uhK8pe8dcvMF5KnWT6XMoZB6xtxeZ6FjxQUAAKP
VGM3mm2MU/faLNKQk3wcFyQ0JcT2Sm1wkuXpuodyHFRmjjYdpROqAelfJL9pEmh9jNPacrq5nLMm
M8d6gRx0k2D+yB0VZ2nflfzVrN/aLOVkSjwPZGfoYkFpmjTqkRg4GEJNQ2jJucalOyvwQMwE/0dz
7AAdEK2yMlU/o1Uc5q70AnJsNONsHVPrs8rVkeR8KXaWLuswyxnn2EVjCKK2tJXhQcH75ro78Lpg
LC1XVKRrJhNcLdlB9BRojFRQFUHr2CZn0ae4dAyTVzylFt6XU+iFt/Fzk+BFLlY4ZHLwC9CTVS5V
dTT95B5IdV5Hh7eV7JmGuGJfrSgCmkhJpm+jBgaK43/cSOboggw7V1E3pO9S9SjSlj+InxxyGXwh
6O4yD7U2jeeR9CBduT8VJi/Q9TbC2DUQa8uxeI+O6VEQnSqwvAZinRDHVEESnwT5OfIWbt5F48Q1
00wcmUXLlAcF4bgTg9RwdOlYjGEPTROZx5++H010Q9ctyVBllmco0cCEAVIB5Mljc4pI6TcYm57M
5ceS6h7nI9I7689VfdpiNrQQLNCnD7jT5J989F3QnmibgviPvO7s/v59WmL2rzVFoRcrsA0p1uj2
be9U2Lu6Lc8xEb14st44K9tPtT7tMTG5z+SoWUEI4NaW3SnBYNhd46PqPOHYjZDSA+grxUlPONWG
f4gvn3aZvKtJ9TWZMhw9pVMfclK6gyw3dlUaEFBTzyVZgFxtZqdJtXM5QNWgHY9pM3itpjmGmtTu
9W3YY5NEFvH3z2ERYsugtiZYutFLnkHUMM6NXwCCnIBaQBBHT5n6r2LfeRhhLWxKjKBGGvhxB+L1
cRMa80psQtV31tesSUFMUB+iGvM7cROMmf6Um+bH9Z+733rc/Fwms0uVDm6y4uGhom45BGOYQh0Q
avIur3K5H0k+94VJ5qbJWkRREQDAAsVmV4R99FbkipOS8wxCkULgXDucM20y8b/LhsbUZKCkIvNx
jE9dGszy0xgfrm/fz2TmynFmYWUiKp/1IiFBQLXgKOCSI/Hq9cZfo4xmBL7eJDQuaD2cMo6Ogo6x
DOVZ7TPI+5FvhfQyAQAstxgA/T/Srmw5bl1JfhEjQBLcXrl2t9TaLVt+YciyzX3f+fWT0Jlr8cJ0
Y8bn0eEIVYMo1F6ZLYZ0e81BHdvRFgWg9aOX660/l0swDsu5mSw3Qvfo8o//g4/8uBLOoQxYYcbO
+btDMYP12DjhsUTdGjDXfvIo2jlSmAu89Kk4y4cR66QLY2CcqlL4OHSmHU4ypnt+xBU4ZSaKCpv+
nBhYyOv8JFv8PK2PitnaMW1uSJs9rKUkAwkJuIONdbXMemaP0fwQNtYbJfRG7lpX0ec7wRfa7SJu
XgdnQy00EUPQYCN2ua6xMGEeQ3+47gMJfMmXJe3HDx9XwRnPcG2qxZTxDKPo3iKf5vhIFoFl2t+D
3ByGM5RdpXQT1njYNAhZbPbaqx8hUsf41fqK2wBVeXqyjoyuXLRgIzgdP7o2F2Ycmqzh25HhZ792
B8xa21Pydwncr4/Ic690RiLJ4woPBHIksHeepyU55rXhDaoIYV9gXXjClbxTU2JVuC4VbjX93sWf
TCvACKtAK/6QKn6ciLNisUVCs5NQUkM84q0Y4ME0fwIgKzkwftIDcIxEZnO/EP2hJDz3CgUIIm0s
7ELJKzggh9XT4sluyUPc/2hrP0MrRD3J6eMgQrAWWAeLs0Wm3ClrmcNt6umjkdxKIvMj/JSc+WmN
us1lVp5hYADRwS9BuU5eli+6DyY1+nD5OYtOw9mNUsM4GZWxYAnSVBUwVWkliln/0Aj8UA3OYhSy
psFqAEEjPbLS7nDWj+CCBV8x6DresDZ60m+iW1lgEEV6z5kQraOqurJ1jKlObRnjrormjBNQsSSB
Y71sMVQeyr+LS2IAvgGC+ocJqfcU38A1XL4kkQwu9DGTQWstBkbRm6+thgDrMawOl0UIXCy2GeEU
N2mousYITktonXlmVAja5xGdRLi9G3Kwjn9XgfyPSqiEsxaNBDubmUzF17ORObH5JMlB+Fcr+78s
hEqY7m+ONKlIlooBIU/cnRbNtSzH1AQ3czlWBM3Bf4vISkPG6B26ezIK4eRNT9zKPJjdVdm4NX0U
XJFIDTjDAPpZdUadmBkGNJid4hS6hjNfvc0A4ByOGJP0/wpQaPMFOeugjImWLGxudo5eG0zrF8Cx
i37+y2Nx9sGcB22ICQLg8YtyWrzYwQrJSwusdyOwTrlHrsIHUcZ52Tpgsvq/r61bqJVIMUEukdkY
h9dMP1Gu1fXL5ZOxv/LnOFLlC+CgIp2KjkA54uZFi8YHMOm0ZXhntbEMLLzcDqv2tocBFvhigU6+
O86N2pd5UQOFD98zU0u3x0iw0qgvobWAnCx5LGh5lzelIGJ7X1e/dFTOekSDMUxFjJwplQsM6FTn
ojVCW5rMa9mEzihlbw+F6Ukp8FPoXaroDl2/AOviTEzpZR4wp69MN4k6oq68XNU9+AzD6VPD6KfD
0F3ozwnB4FKjlhMldrfUh7GcnM7AdObUY3mg6giIpFenw1ryJJm+JouAD0TflDNY2J0IB/BNw01m
I8icPwG3aZGAmIgsSLdb7ED/O83hLNfaVlIYS4gxLICzqNMpN0ZXrbRrAPMA01F/TSTpOgEcjkCs
IMcGhuZ/vwuJ5gjhMoS/ITnp+YlmASmvl/Jlzc5rdM4BEzSISsmCp8ivN1RrOSYFmzC3elSOQdHX
21lqk9QSnY1d0SUV5WzZauqqORH0E+LrwQP/DZpRtHRgPFFFOGDbQ3Qw9vcuyePMGnjcQzUPIW+o
PJ2MjhV7av2WZQ+WmQu8kOgbcuZM0iZAHlBU47VWO6ZWFET97GLU8TBGmX9ZMwU+iN9xsJZRl60O
xsVspqDpzCA3lOeu/yucIoUQANybDBWQH/qmuQUQgBa9bKSAmIrtnOaHDhSc/GYMSmc4REIMrr2D
bQVyFmyJDbOoGK5dsd7S2h+qF0u0u7sXa29FcEZknhsqvQM9NVbxOPTdQV9aUY1RdAzOciRRoZYd
m7orv4yu4iDQvq39GRxPMzDcVUf+JAmbM3vatz0W+0kbf0NnNQo7tnmvLXfGcKcM9zrgG6en/7/i
KaBrU02QcMiEd9l1KEkLSRCKUJo8TmWEYrHyBDBj91+J4X121VLod4l8KJkxha0bNq0KYF/IAmu0
f02/TsP7aG00dHPQoN51c4yNc20+hoMgA9pdv9x8sfeIf3MvRawsHeBe4TjLDg4WK46NJB1BCXnM
2uypq4ojojuPpL3dqxgUzoY5CNMsUBpgrII4zwM44kOXWUEiYxChTn4OgygM2zOR21/IPYjODLs4
0hXY/rx9HlrjQMjg9p1UOEYFPJUper18uXtefCuPexy9RKtYHuBr0rUOhsEtw1Oj3dWyGoAZdq4E
pnI38d2K4x4G2HyxobDApNRvmq2DIDq9HV7GqwQs5RgLjZz1HJ+AyNyIMu69uFMBjZZBTdW0VINz
B6MZmYkuoR8FvOFzCci1LJ89M5GvhnDwoyEPYhR3I1A5OZc/727lYiOY7yjolQJcX+N/XWx4AjiU
k36eQRBAXFYDEnFi784ibeVxeTE2sicrnhAmkVP1oIGaunH6q9xe/PIb40BkJNGghj5GGG7GKJLg
tLvKJIPYjpiyYhg8ZjtdjP/dch2NYCgjW7WeGkBfpsFUvFSibtyuvdgIYzZ485bVwhzyekJJGtOq
D3EKNhNNvjPG7HD5Bnc1ZyOGi5GKss8yQ4Z3p4Hqq5ib+b+BWOyfxlBNxdAJpTxkQKVFZpGZGPcj
JKDZTWUe+yW4fJLdQSBF/pDB+fNiCgHXN0BGAQxhnzgSCk8xWOcci4DGOzsSt3cWYi8itdh/BBvB
nFFTSrA4L0Dyw4ZEfPc+iHEHDixsRWHsCbUUN/l2+aT7r2AjkLNqU0WRLmjwjGx30nyerxEsYbc+
dKjbHCuAOpo3JqDs8RjwT7cMhBhf7FPyke72U3N2zmzXGqOoOHF6zciXSlDt0ScWVwMCCxztl48r
0h3uJRiY0EhS1gpKlefV9DPpa6+JPOf+0/7QHe4ZVEYOQNscQcDkEIexSXWn8iiBHjS9Xe7gDG+N
QHPAe0+F0xn7agsgMdk0VFAN/wZmOZRYvGLtOYYnRl+VT5UjOaOzYHKiP2NPA8w4f0FvDC7SXyL5
/au8N5ZRlbD8krdHOXkl2JGOlGfUzTvNo4MowNqNFjfSOJsNmvsUhLzIVVKgdCS1Sxn5gfWSovH+
F4qyEcQZADoCU3+dMCtRT49VP7lVeFoaEauV6DTcY29Kiab6CitD8bqyO0l+nfQgln5cPspuXq7A
WFpEN2WABnIvTANUYKdocKymFTqKNPtTYWCFaMKsyeoMSX9rRqqzSuWdERv2Zdm7702lmq6Al05X
+Y1zPV2atIO3cVHUaSwvBvSPiOxxNwxEmGKZOlGpzqNT6LNSAr4VKmEs4N+dfsp5e8oqFDmt6Ksa
h/7lA+02jpQPcXyPj6RVOsYZw7bS7Ai9bLP/ttLbVPoyZnfguJelH2S0rd4UfMj9cHAjl9P8SVql
dY0Q84fn6BDDD9kobd3ptU3hG4q76rZ20k8UNNsPggMzTf/NPm8Es//fBA9ylJYjSVmn7HZ0KUMh
ddpv1hnTm5ie+Judmu3X5V5EOE0lyJVZNmidDQBKSoUtGwIDvauTiBsMAsWTKb9aVmX1UpoWbjBb
z0qH/bnbQv2bPHAjgnMzo9LSRmUwW4b6YwL8R/qp6gVUXru2YyOC8zJ1Ssoy0VCE7psvWTmdWkTq
65yfl1CEDcsigN8UYCOJ+buNAowTneK8wqBr0qr2oJ6nVfS5dp8w0g1A3Cpg4rS4Wzd0qjaqgsyK
6kDo/6nW53r4OYbAwHi+rMy7rhlk0hRiTFPmV7aiEvWNMMZRxtxBu80hChb7vtb9V0CoTtjOvCxt
V9E20riXY4RR0mNRBDU8FY+0fbCkOzX1/p0M7tNRADFp1Qpmg0L3if4pqm1DfrwsYneiRdmcgwsR
SdZ0qcSWC+q38kgdDNEG41PuVpjKDON38sXVk84SAmM26Jp6EYpEoCYXQGjtquHmV7CvvVHDZqoV
NWOTTt2YoRbRu/JUC7CH9j2lZuoypVSnJk8KmxZ9N5kqyLomwJOm33XNlrInOn0elds68k0UcupY
tCKyryUfMrnnJamhZNSg53Z76pjxHUr09SCYgNp9X5tjcSm9JcP597WMwc/qdsaUVp4C3iMDeeY0
BuOa/o3x+yXN4nvapJmHd6Jp11ypPU+AQKaj3WbBZa3cnYdEVEE0QlEmUfj1PkwWpnE6olbZedoX
QIDfMp7J9UFjvC9OfJ87onbmrvHYCOSMuiRHVbi2aMiNWJewyu4gg62KaKY9JO25MX5K3Sg44y4M
2faM7GI3Og+uspDME17e6Ku+cVg/NzbjuhweOqwSycH8E4TxJ8B+OamXf+oDYSrDgorfTP/myJxu
ppKydt2MdWiynOWic8PlDpjaHgnRqQsA8TACO7R1BhFOwK6+bsRy+rrSrK36BVGApfRXaqP71TwA
TLuxo6Lya1I7l1Vp15V+iOMX+roYhGeAdUfdonsNgfKWz5iYfcrU42Uxuw99I4aL4JIpC0F2yDqr
YXKb14WrS6ZHGyH68m4ZZiOHczud0hQ6ZaPX5rk9lm7X2P1V4zbIBIvUHZ0J27Z1ECO990B3lTui
ET/B5RmcR5LiuJ1LhpY/WO1RSlAgtlLJX8GmJi9y7kSyIrDaouvj3FM8AgGvYjv7Zfq1bNwpfk77
B6q8Xr69/cBf1yg6feBI1flNCyXKqsSq8Fl14yYvrq3qae3vwIBtmqCGyz7lYWvX1k07idYh2HX9
/gY/5HLHo1a2SgsbmVyC+Ilh5hsPDRDzl2vFrgNR23G/grA5JedlM6UAvQuBtPQYBqWrfsMiROeC
/vAAnTkz7m3JFS2V7Oc2yNwURdVNQngY9NIqMitLEJHXFSCs8ynIzcbPiRJU0ne9ru+UZnDMQaF2
Q5afev9UmaqrSKOnqcSXB+OKzb1fvu19nfr4RdwbwgSdlICTCIUUcj/pDToasqd2b3UbCUy8SBD3
WpIGZYZER8Rh4J2WGkbG5c7vG19tRVZuv7S4+cqcIhU57rWvUZeafczJvFmGPSJ5bK5BUmnn95JL
RMn/H5Tp4ytyygQjTlZ5RGkPpQYEjXCV0Wl5Qf10REExtZdDc0ARVYTyum9nP6SyT75xmoRqS9Uz
2lp5COa4che23TgK0q/9UHHzNTnXrA4jtv8aXFzfloEVvqxL48io48jreFR7xYmi2sspaPzSTmQR
9i3sxwE5r9y1Y9hpCwwefd+twdaoJ9mM+c68np3Qzg+zx9gKRJsN7y2/3y3Rh1zOLed115pSi+1Y
8yz7lo/OkNN6xRFQgo7kiirhglt8//6bWwRQCEVfD5VaJT80PWgXTzrx/tUj59uojabUgzkniG6+
Sgqc4fWCKWdddFv7YeOvr8Y3UqPUjEfTRIYWH5k7jv3yFgQk9nSOTu1nttMG2qy7ys8HF7szlw8o
+oaccemLKJoxHM7KEN6QBaZ+mBL/sog/hOEfx+OsSmyp8mQyElW20a84nY3d0RfL0QLqFkeQghwK
kY8SmMx3q7PRjMai0cJase40vUyLeddWaIhmuWSHSi5qhrJff0Hl3z3XRtYy9WGsVKjQamCkLZbs
2E1/A1OifBgSmTMkBShsh/K97Rm+RvFJar5NiZfIQV6CQ8y9fFsiheAshzouc9oCEtZt0lNkOLT8
tIqoykVfjDMSmUVTM1WRa2LQzgdg3KM5a2+XT7Hfs/r4ZO//v7mVVTIHCu5eFqQowQTjV7pG6LZX
6nn0QjRwWXyk+8thnOzCjXxRSXRfvqGomqlS2VR/Axwx5iaLJ3hSFSXRmtVEQUvjJvcYSr+e3PRg
oGlt2vA8LjouoFoRBCf7aeGHfD5hAYpFCdcTwZN/CQPdWQ+lG91Eh8wrAuXxH/B0026+rHAGlR89
zpPAruyatI18LpMxxkZpa3XFEkMJ5NM0y9GHoe4sL1fNGjly3AbJ0IkMzW5asxHKhWSGmjcRAKSQ
V5zqo+qWj2EQO4lXONKzp2A93mXbfJMNrFdXBIS5XwHbyOYMaTbpeQqQZsziRu3dbKLopS3fohjb
utPXpXyNhtpNitLXhhWA/PctyLL1ynxTZ+3KapIDrR/Xof2SyZKjLo8qic9G/6WXej/RZN+QZkFI
KfpQnEWWlXnUFhn2kQZsiqI/MF6HVhgO7D70zTdhtmbzCKtcVSJrhBIq0vU03OeZwDvv2qrN3+fC
uEqNkzhmgGhEuS+1wh5iLwPR92VTIhLCGV8CWlhLYpO5mD7LNEwUPBNNUHwTieBsbmTqo5WWiNaQ
0xjhrUzuh0TwqUQ3ztncJCmt2NRx4yxpA4H8ITo2R+UgIk/dT4E/roSf0OmTVuuTAU3RqPDYGwSc
hyOP7jvRaCDKCnej3I0wzshQfRqTTF3B/aW85KUMzD2QxZPziKJsNz1fVgOBQeN5IXoAqKZ6A9uS
181ZpuqpDvP7hK6A7dLtaQpf4kISvFKBWvCLu1EMBuK5Q3yrKy8tcONIQWxl+Hn5XKJvyJmCLkxC
FPDgjM3wcwum1TKP7Xx0mxwcoRiVvixMYBD4NjON2rxGbxQtc/AUx2n8WdKiv+kBbHSCswnLFBVz
JWHX3ygLJ0syQA8J43XmR34L+TYyOJOgt2PfGAkSOxCXHTD9ekW/hwdstDOiqyN08N99NM46AOMy
bvMET6qVzqF2DYbcy39fpGacaQjNIU0AVAgN0NwBG+lNbGO7498dgu+JqzQxy4bAxKGOc1+R5H6t
Hi4fYz/3NDQDLAayphs84vraRpWB/XPkakF/XZ2iU3StY5e3xy6vuIS5n9RspHG3UsRa0smLTlzl
qxKYp+k8M6Kkx+pt8nWsHEbuJEo09u/p43zcPVl9j30UoCi7C+MMWVbdjYtushW6CoLH/cHej7Px
IOyZ3M/ZbOFsnccStthRP7eo0TrzybzVTpUbn1TbPPd+7ixXoqT+Dx7k1zH5wfyaWqTQJwpPdS37
yBYxTGA8AETjmJ9E8/JCWeyhbwIUfR5x1Ar9GnJqbrBSHICS+ojqO6CGRZCAIvWkXIAIVEdlBcwb
cBGeW+CvjYc1WE+QZpPDIAQgZFbudwv18RE5qx5Hg9wbCt40zlZpny06OI1+LoAcfPnRieQwnd18
wLnMGrPTEPWOyTVoi2b5VdL8YhEsHez7qI/TcDa91Emf9ymguzWCZagw6BaQZaPfY+lON36/fKL9
qt1G+Tnj3psGwJpTzIyjtvyuEz1gpyZAHQi1j934pUviTIiEsd886XAscMGylXY38SSPHFlORg9l
IBrSED5rzoAstJlbgvlG13gcsfdm537W2FjEjd03xosyB6qXfNcccsBWgqgis1/A//is/BCgkSR9
x1IkPDXGdj8eunMBdPTx5+K2dh8stoV5Vvnl8mUKTCYPyF41BJCrFMMcRAKsiNQ6eldembR1L4t5
L8BcuEme3BpZZ1NIzEUTQGyxdZj2aj7o7uSHByNo0WyObk0nPNO/Cw1+PQwek11ujNAkKwz1IN+P
+n2T+oKD7b9vi5HPmhYm0bn33c+x2g4MCBBrnbbeT07UVt/H1XJ7MDjaUwR8o1p+TuLQSVLJTgzL
HdNnaVVvImvwdZ1cxVYuqJbuG4OPn8QZg1ivJbnpUCzVsUnoLmj1KnJ+3WnK/ZAn4E8yPME32A1a
TUXXMaGoqpTvViamWUVqgd6vadR2VTxP4+P0vUpupPaQS46GyQW6PJijk5ZuWB5TIC5d/gG7d7CR
z9lyA3Ncul5DiTuM8qnV6CUmsfNZ82YSHy6L2v22G1HcdU9mRCqZzT738nUyXetRxkCQ6+xIjfvL
kvYPpcsgNVYN2eS9/JTKkQ54eoTQ9Huc+ayPluRfaT8Lbm93cVjB6Mx/BHEuXjJmuN0e4cSirY+R
MUu2VQynMm/ctJcOdQrYf6NvTrql3IVkeWzi+IYMKHomjxkwsQBBVfq0pZ6EnaGpAHM8pUcp+0nr
xgZVsmeUzX2aF4FUUxf7TcA7Uv0x7zD1UFzlY/VaoUoLEdd5Pt/OIXUUIxZ8SHYlv5mezfm4sELu
dGOUC4QVpvZltCS7Nq6k8OdfXJalWAZKmdTUDM4lgr3AHFWW1EvmrZWf6/QwJ84aCZRvv/u4EcP5
w16RY0LHd3/4z1Q8SnfnETRN1XEMlqtYUHXZj/4srH4SGbNIFr9gE2XUHNrcIK7adqXd92EgaZjE
JLOjL8ZhtOi5L8enWotyfx1rP+pigSnbtSybH8CZMoRoWgmKR+QQ3XUXPkiT6IuyAshvyrERwF1c
boVjNYJAAXW+8bgeLOcHqBG8GoUYUa+TxQ6XJHF3l1SSrGSs3pwC8DeNgYMCX7BIn2ikvSa68WQY
yc1CVGfojHuTSv4EajyaEy9JYy/NKhu4b1iVsW7iMnsm8vr0/1dgVTbAO4/JAUPm/WSY9XWhM2tD
k6OW3+uZ31tOKwro9mzaVgpnqDPSIotOMaZH5q+N4UTz6EjRT2MKLh9m71NvxXBGulkks1B1Stz8
2B/RSjtqgQyae+14WYzoNJxyVlbW6nWB15jIoV/FEby7/KjViZ2ApfKyqD0btj0Rp6bKMkppBLfu
ZmTxMy0/TdY3LRTNwe7al60YTkeLCL3pMMcMCSBs3eJGd5J7/dgAC1XGpuRyENkX0T2x/9/kRnBx
YzpTiEORPWAR74ROLnDvBOqwm7BsjqWT/5YTZZqqxBouKu6eSKw4KjpLQFGgENxexckp7msn0gSm
S3Bl/Ji0Wa5dli1QQhlRUP3ZAPllK7Ap7NZ5k7I9F+e5QbYLJEEdWiFLr1361km9Q9tD2M3IXb7/
KwV8JxzdXJWpTI2WYlTIBSb0eYqHYzsA0TUVOBzRgTj70BplqyUDuO1AvNut6EY2j7lZ2TM5yrUg
Y96tNmw/HmckxqWsMKSGE033ixMGIA51jYfWa66JK1ZB9nAu3RRnKlZQEtVFhnm+tVOvVmQHtFYP
41K7SpUBz6dDYb7wLt+YSCRnMtQ8a+KOEcIpPfhYpcwCjHL8gJDrWzwVK2zWfGzCxL0sdDfP235V
zoIQEP9EBVqbbuuOrnlizUWwip4KzLUvPrLMA/DYAwYbeFkuU4xL35ezJJXcYkF4MYlrLoc5ru1h
eb4sYDc73xyMbxc3tZxOhoTnnB57f3STQ36rRTatbeVp8aEy79M75CAGpxbcI89gMSU5kBh6fNF/
eDkTb/7WYr0URT/dTY7xQf4Ue8g0G1DOCNKq3dEzVSEMb8HQNI1fPCPVWqwDZsfdxVFOso/l7nN/
ILfGPVujDZ3WFyNZ7F7kRiRn0hpLa1W9gUtYQPWyfovI2+V73HU5m7/PJQOd2qyaRHEkcmIANKye
aZwAPiOwzLvGX8HqP2rtFvAyOH2cprReEmvGOG0rATZI+SpFkbc2k+i5sZ/7m94rBii+kO4risY9
8irJQTrLgsr8GLF60Xkd3Q6AOgtWq2tHv8lFHbfdqr66kcg98KzX9CKv0eVjGMBUs0HiF6CN5Mwk
MBBlxafm2/hy+c7+oIcfp+S+JlksZJoNMrjeXX3pCnjMx/pW8soDPYaPIOA5RLeixulubPdxTD5k
iLVOyoYE849AmlqkQ9d5TX+mlcBGi6Rw7dm6qinRLBNTBk1maxkwW8CNzQBWtExgIPft1+ZA3MOi
ndYXWo4M9R257rw4mKNDGY68vOm2FFTXjO5Sf7h8cfuP7de98UFDpRYjig6osdMA2vke39H/C3Ux
++0XXgFPiDUrOqbXIxRIRn8FKp92xSaJ5HsLU4GJ23y7fKj9p/1xKPb/m0gos1otrEw8AFDFWxOA
lzxF1D4VieCjhQUMU1WEeppa32P2ELCGjhILepr7sf5GITjToZRtJ6VUYplvf8zd5kd/oI+sss7q
291h+ZvmHBJpbFDDKhKd3xhNBx3sGAOg18O5cualt7UUCtiI1n12v91GDPftigyrqQWD6ZiqxI0Q
PI4qAh319bIS7D5coANgM8kgpsUvWw5tNZZhBc0GQhbW6AcnXJVgSRcHmz32ZVG7/n8jinnMjb6F
K2g2+hGiykQ6zpHmrqOKkLGyyxzxR7La1BDZW5YP/faeNiI5FV/lLK5Nxu9bXls2G42jRxAUYeFF
NA29f1kfn5G7rLxLpiFREbapcJXa8lOe8/uoMgUDD+8ML5fOw6n6PKtxWzN6296dPOX5H+jb2Ml9
oFp/srzO6Y+ZF/sJMB6Ku/Fr5ufwZJk7XOm9XQbC/u2u0958Xs6FGqCj6bFOiBgk0IP+STswJF7l
+1v92t8vB9HGnUhVOefZZt1SRRn0B0gvUnHfmo95dW1lokhkr5CG2v8/LwL7ilyODdyAWKUWVuuj
G9YPT77Wh9KWnfbEFhQuv4h9X7aRxblNQxoqLSfwk+QeROTxd1ylK3m1Zz7Np+jJOqkn05eOyefL
Yi8qK07IvNDmIRoTVcEcjrnfQkaANXiN3qHJIPDTIiFMdzZClnTI2kKHlcR+rkoPeuupohbGfji1
+XycRVHDjhRFjGR06VUfNJVDCWrc+aFJZi9bokdp7W4LI/fQkrhpm/AmVNODFVdXpAJna2oJUn7h
r+GMTTqVudnW+KzDaXEQk7vyt+aU+kBBezRarLgAVLe0NdFU/35NaPMRONOjlWpIdQZEtkavSYMF
pXS25d58XieMkBH0c7IObQ8M5mLhR2DRL75IKBJnjqo07BSDoOFSDqqrxYVttQrM3qrYymyIOEZE
wjhj0yRyTecIn3csQSzuaOUBnGGRqA3KfvIfLSyOxBmZqZtbZRqRthmdF4Z3JrnSyxeolUwEidV+
2ebj3t7vdfNARsWCP2SAY4zSjsKGj4fwwEJYxh9uiYpEAqv23iDZSIuVsTDWHqaaSTP83B2R/yp+
5Rt3f5VxbA7GmRctTtZF0eF0ZdIeVAuUIHnqtuicLcWXy4Zsd/R9Y6vfQ8PNqcqF5DU62ZgWsRFZ
wloPJ8YkPpyth+WuvyKP+SuAEA7ri3bXMswqwR0KVPI9xdyIXxRzkOQeqYiWXY+1u5KXIb0VdqVF
Uji7Ird5X6USIFfM4kZebpqoddYqsefm0+WvuZ8Rby6O/ZDNcUg7jWnOBofnCFxbFAyjo92ldm7n
zwsgBlFaFjKA/EEmMD3QbkS/nS8uG7I0ae2MKDctYKZa04nW0Z8Wa7ULUwKqTmWvAEJn651LY8gY
Q0CJ05ScvKuOhrII4qv9x//xYzjNteqprFsNHyC0PMPyUwAHq/S0lFfD8BeoM6r6IYnzjoZSrCgR
Y9I8k++Xr0n9dcwEZ9n3vx8SON9o0p6EsoSSepJ3x2GyHtJ+PqZ5JAiX9pXzQwynnC02uaMsgxUr
1MXNkpPVp6D7uQpFBXWRHE430dKTtaxaYf2LAghHsuXJ7XQIZ+U1nUXs6yJZnFsDBFfW1QUMWBZW
z2YxH8so/sp4mNHwE/RW/uAFPr4f59W6CGtk2HH+pygKWlM3PIYHajPLHPki0BTRwTjnNgyN3GJn
BREKCB2lK7ML6tW2EoFVFGgeX2COSEaltMGTjpq3unbn5Eh6UeC8785+fTa+lpw2kUTiFoFzlWXP
8XAfJQR8Ysuxaqaf5jQ/9Rjm8Cy5PCuK5ZS5KBXZrzl8vF+eHrkJzUUbynfnjcWj1O5ATzODpcnV
E4yA1U7oECEx7O53xQSDYQDRTzN4Ws7e6pSqjDFXjUT9qT92gX4HG+UbN4bhsE23wi1MRHmCB747
SojFtv+I/Y2ec5o0PS9RmV0ficNIV3K3+FFg3R4YP52v21jjBrF2fm4BJHoXB5d9kuDMPFkntax8
XGiIhqf1qk/nsTiG/f1lEbtGf3M+zug3y2KkNIdlkSzAvbaFLfWf6iSyc9MpRBB/ouNwZh9jQ6OW
T9hYUGbVJsPkAUvLlcggeIHK+3f5LYzdHIqz/gs2Iiatxks31dpu5zSy11h9BImJXWfrIak7QP7F
NGhyNWit0QPp5C0ZsZWfgu8IGNUmI+dIrfu2rQ76pJ3kxnjQB/0zaPP8XBqdTC8AM7a+lVHhFIP+
dUyXkxqqp1XKrtdovFXi1Ukx8lEh80vV13qYfWPA89AkZ40lCYxmgBtQ1VPSRW4vr5g1TNPrNM1u
zVK/SYtzo73l8pOZelVIwN7YB1jytcHge9Da2GlL5VgDaKYwss9Trh/6RHuu2lm2QQBsW13kkIh+
T8LFa83C7ei82HVaXusgiehagjp/S95CEp3XIvoxq5hFkQr5oMTA0yjlg7YmtqX1t5Gl2kqsI+Cw
1Kcy0YN8GJ6SJnvMFcNr1fRYx0qJDR3dAVbMD60u/WnVJ2dZwmBajWsypZptSN8bYArbBjyUHbaY
Me6aoC2nT7Wqe+jj9zYN2/tRCg9LNz+pCHGasVlsOZN115JVOyzWm3Jp/HZNbuYW7BA5dAUrO2jG
BybmoYuOflFntMhn4zrtzKtkxi3L1lvRrw9SM93kc4VSfBtUaQelDttzXL4ZFPCjpHBWTW2dti0f
FC36WZjpzZpqX3u1tZx8LLxJA/hxl76gv3Q1dgv8LajoigzLAVZ9pc3aLRa/RkdpyxwgJ5+HFLOS
Mih0zQmgFbB7aHwf1iFGFAWgu9m1ktmuFfnZoH41gk1Ovde7onOSMsW6WBvbGlQ0JspzZT31ndk5
hFqOTuozpb03UGw9WMZxtdTXycKmhRxilzVZnFi18ESb6nMVZ26YkU9NWNpRBfxra6WWp6SSjgtM
3alMb6Q0dxr1bZDUa8uS7WgkT3EuX/UZtfPueZGS62EOvRiDDvgtiyM1mVvG600IxOtJl24UpQaE
ZImNPdXrldd+0NyuHF2rQlFIKm46qbTnMT3QIrQzKnsN/U6X+L4GGlIV0td2MgOSrY1tZYpTaDLU
G9ZyWJ6W2PInA5tFpvIvrSa/1EHXVarVDJ5izP0ivZm6Q1b9VeCysTDM1G2ShbY0axNFT9Y+q24K
rwpAikWHd8w3IGB8r/6HtO9okltHuv1FjKA3W/qqam/UkjaMe2Xovcevfwd93zdFoTnETM9C2nRE
JQFkJhJpzuEVxmkgdOTRmAAwGePMSFIJsXkm21L0ksJ+hOLOyMO+fDQN//hS4DlqJgQ0YWdSauFw
gMD8aEjNo0YWR9UJJ4HCu3uY6C8l8VyhZRU60HXuoJ1UaYBneBS1+7rnNZC/zxAe7SAT/fWimphr
LCOxqS/3dbq+Wg2YoUnxthjIO5LuSS+sU68OgbGU3ypZOXdd6wOG3V30LsxkjHvItt5njYdXmTNO
xSvpO9T5llBpfzdT4wFDD8BuMlJseZAm5OcSrS08fXu3oJ2nTmqnGRaUFvCgnMhJz/qHxDLPimy5
rS69zLHyAqD5QF4zZ9anxiZl8roouHpwLaWleo4b4opNcZKWyW5qxYuF6s4yTLvSl7AHApCo1W7b
xiawnAGA1mYAmltLvzVR9NTOpZWcZOU1GcyGIoe5w9j+nqbZr1f5vu3uRb19AJrsLdGrL8mwALVC
Rk4hUwFQZXV/DRYAf9XC0VCumObuVm+S8yqndwAefjvWut34/GpTbKe0WJtFnnYItQDf2JnftDyM
yRM3kKR3/4EeqEzAk5MlMY2KFhmFRyIbtpRxnp67bMCbkJGdf8pnABnHcLWgNRwKZyCWPaX1jWq1
ztr/ao2usYcIpAnDdEf0xumV8XsmT4DlMTQ7kTo/M0wnTbRzM43P5dA6qrB6FQC1xKaxZ5U3qLpv
6qomAdVWVkUW5bEeULLWUnTmLoWTNGE8BFb1dHyuPBGMmTfrWhhDim6woV7OifgzrswAExicjPu+
9lwXwth3YxRlmZpQXNF8GxSPpOhbx7CPwUkl7vus/xMD9pQ/Hb+kEW1sMiTdCxXjCegBc/X+rAu3
3cR55B3vGjq3/xTUKE2jWAbeeFb6VAuIPwOz4xjc/jtOvS6GsYUaaDHy8E8zAbAzWnt6E7+1Ls3B
rpfsdrjVOHmfXTpaZSOQeQEQs++EpYC2Sc+rQwnqlHC5yB5m5z0ASUR+59HKtQzybruveU85+uMf
Lf+6WvZVIDf/v41BfNSDPGxvc+eHfi85ioOIB2/W/0XrPwwU9SSp027UAJNhLK6qCGFt4AIZPgMC
v91RJjCQ1knUJxF3qBhNTgNAnrJ6FdApaM28EOTYwPAi/lMhl1yZ+2lEuaMDZFljBER/1NrMJrJ/
vHE8C2PcBeZSBpVYyD8tley1kRiQpL8FiOopXd+iIeHEIPspqI1KMn6jt8qqmyucE6UJABiQg8cZ
KNppM43fi/anpmM3B8YWPmKpHdNGQxG7uBlOyY/Yo8KIY527x9TnFSM4ToSte7TiXMoNwIJdsnR4
L5zHYrLJr+Pz4nmR9x3exMKCpAlKTOvgky+huTA/p6/aHZ0lVf3S12abV3fYXxTtyDMwqaayYLdD
G5O8e3/dVyvArtxVkW3gVx+viieEsSs5qcy0bNDSEMu3xvhLi+6yitdKQzX5g0MCmCUYPyQ0/rEu
HtumGMlKcDFa9mzOXrq+FACtlqK3pHwzFk6Fdtd+N9IYZ5/WUxOZGa7hMl68pgOhepSc8L518443
i7a7eRtRjJsHTFSm9Al6XeWaONVcBsnwQ9MFjkPfdRQbKYw/jzWgpOsyHIVWLhelQbRK3Z+lOuiz
dRBRc8Tx9o8ueqPmOSgq10XDaS3Sr6xyGvIkRV7EQ/WQeWIYxZMqMpeTvqKqf15c0fv+dbmh3deL
DRJwQFqd6Oi0cWs9EuAadrfpMx73oXDioTzxvoJx9hIGiealxkXdz4JttiBIit14CnJeDZMnh3H2
CUDRVqNE+lGrXlY0Qs3996TFwEDG4wHlqSTj5vXEVEGGCu031oc2QuO1EDTo2z92GvuXyVUlWec+
ZBbGagcM2mHwoTspYeRKT8MZb2dfv/C9+77n3YhjYsSljZsqfT8llLUVN/bSW/Nl9GcX6LFB+UY4
4dv+HppoT9ZNw9A+QL2JA1mXEaDNZX1Rhrt5PKujf7yDuyJ0SbcUXZc0MK79aWTgT9fVvkZ7/jAH
cuXU2VMrcwLr/V0D8yElYdHUD0zTClLegkhnBbPTBAtDM8Cb/NC7NJOPOZWg5KSj95d0FccY9Are
4q6h16OFFKkaVUGqjjer+KnJv82qmJ2LFDLMrYBawVo/JM2pk+/79iWLPwMSpmzEMAZrIrUqSCva
Tc0srLOHNA6IxNmw/ar4RgZjq2o/GaumYMei1+UBmaEbywfGzWtxaQCeELR+FdQ8kfQnP1zFV5Gs
4ZprqkpVAq9LRw31c3uu7mk3PDkvj3RqjmKXyHbuxq50Sl6PVf79t49kM1ZcNzEgPipsabI+IPk7
VKGGNhX5UnSXTD7N2m07cYKbfT8F9jQ6Dww2bTZFMXe5taJeQPthFIRsFLsM6XPKL0hne1AeOV7i
rglsxDE3dQccTCkWEEz1/XCzjng+kCwoP8E0Y+GdLFq6JIEEAZPOfzqPCmDHU7mWyGWg8jN7Jfrf
0m/HK9nZuT9lMGZWoYbyz4XVoQcVQbwL7uOH5Sz7SJyceK5jp0PyT2mMtZW90M2oMwD24kxbUtog
cXNHu0VDFg5qBXcvjx1xx/aoRBWpBZQ8xQ+j4jP4vQDlTES0KdvmGf3kr3UAxgpPcjDx5RRhCQbI
4y2VaTT4p/7/KZI5Ni0GpoAlY5HiOX8iPvrp3Mg1/JSmBy7RyXTJmeCRrofTF9FtnCK3jQfeR+yM
yOMjZPAjW6Ks4n6jKryJ7tZyiYgRoWTYQkOdwlGV04zqLvCWpYto5HaN5w3vpbtzE/0plFm5JXWg
+ytQqdCAnar5udegafFU3rQvqPs5/eUThXsqUEVX4jtFGMuJJ0VLlvQRBNLHbv2EwWCM9S2PNcCJ
geR1z0sZUGP4cLLAKMOwgKrLBrup4yJGQmFhUzOrt1fhRMRTtp6MONQ5PpQ6kCNBzEYSMRGqUlcI
7Y7UxS+mxQnseAthrF6oJaPQRPx+gqH/ifiadtbbx1F6Nhvv2Br2dWKzZ4zJF91gjoaJPStuzHP7
+E9+gJIWVmhlj12Ns7Kdvl2oxEYec9kqCekto6NLO+kBEi7oq5gf8qD3KcwfRgUu1guPUfTjdQCR
aHkDxIaOdg52qq6rUanoBliUgndaeR7lu7LktDXsb+NVBgvD15txHUdjhd7IIUhD8bbwhTtcr5he
1RO3v08/gdH+x6Is5hYvO7NL5wT72ETnUn3QRyeVPqUbm0UxT/g2aSprUagrAgK3pn3XpfkmGYSf
IxFfOrV3SGo4FZojR3N+SJP5Xl7lW7JwrkDO6bEzM6IgCsZYygTzkI8WkrVah2aG52Mr2LXnzULp
3zfeuGjGpltSbCZB3b4FIh/K3ccS9i+6jQi6zI0IoMksSUn1vrhRfzcA8C+dxmtPHejd6cxlcctz
hvtXzEYi46TEqUs1q4bEyaeoL3NAQuXOCJAleeNCJfAOiXFYBWpQgy7hkKR74i8A7+wDCt45/2gu
VGITKJnNU4z9QwMGg4iRAgyGMTJVq5G6wWgRrPSmXxS6oxuSzzk1quEfHL16lcF4xxgcBaPS9jDr
2JPPYGXB6K9GbOCqiCkFGQ9FrqLsb+VVJOMgcaDykq/02H4Y9vtOIiJ5im/Q7ebn/mwTjn39Gz35
l0CdKTFNpNe7PINAOtE33yb+D1CHeUim3vOQT/6Nl7yKYpxWrBaSkg3Yzt4bv1A4NxJ0Hu2mG0D3
DZw63vHt3qPX49MZB6aoM5KOSQPPXziABwdscutEJ2DIPS3nCSzjpZ+Ew20R8Kp29IwO1IadYJUA
ojCUK8zhnwlWCgOOyTCfa3a89TF+KzJGGXEILu/ZMQP6QkAYezbdATm7AUn+9kSlgjiIE0JTz/Fx
eSZSMqakIdJifBkej5VSxrgXlui+LC7d6orFTZPzHslUGz6IAXyAhVAO6FWs55fafB7QTIbqnYCu
o+hJFZrBRaz5zdS6h1bJb/ryZe6Wc9lWTtxXAcf2d98JG/HM5opRbwJJEuLXsxmQG/r0AvqSY/7o
8DLnF/D2I6ONPGZXRQN5iLGkt60fBdINhWqwnPSkgC8QKQE4m4t6h9mx41XuepuNUOaS6ECqpVSV
hJsPOYDiR6ngGSbzihu7+rIRwnjqFPO06Wwh4xCtoTCEJtB69AvROelCnhTWVxdL20ZyhzebqDtq
7Ajk1UBwoq6ckvxOAgWh12Y5rIcexaEZCR6QMkApKeR7FNaAm6UvqOPD2SG7gCRDNkUQnwGoga3Y
KLLZ1gLNMKi3y1fFR9gw2FQkuOTAjolmYMXRHkWfUk0kj9mr/HQsf/9q2Mhn/GdMRlNDpwNSRbUd
BWMQexHyvcUd9pgLt7SriRtZ1Bw3AZJYFXVlZJnoGo0GlqrZn+vEz8rEOV4TTwxj1e2YJVLd5yJN
KtNOTPK9LU/HInYVcbMSxpBVoU2URsZKFOu2rJ9aQJhX3tK8HkvZT9ZsxDCmGzeRMggEYmYEJoq7
uHSeNXKjcHZx3SB/gvcbF+CCK5Wx5WFEW5gpUd70gCKhTJfhJXGqykaVyIlfZH8UQLuCNiROlMI7
Nsa4McS+VGkEF6LqaGZVlHCwrHBWi8+4w82eMqa9zKO4qh3GkZPh3I13cn/KeByR9Es/3GpXEWzq
t4VNkx5gfu4E/hbN/DH29ig8pUZmW/QpJXB8yH7MtZHHxFwqSbOm1iY8AM6jR5M+UWNXF3qldHZ5
D0bBl2O93D8pC2SCgM/Fpc0oiJb1URJXMLBYbNyuEX+O+QgnLH09FvNv1nWVw2iEIJXAVBVpktdb
XAxeoSk2DyJfC+YbGShD8d8cefS7P5wbstcgftUU8GUzVh0taoqGc8SS0jO64wS7d6Q3iqFJnP5U
YD9NG4Sw3hj+97TsuAM2chkzzwHJj/PDHSAaoqMsRlhPaImuLY6e7B7bRgxzbKqZ5etqIWSd+5sl
uoBYb+GRE+9fnBsZzJHhgm4mQtNabfyMifDYupm1zB7Hb2p+L6NfvQ/ST4BS/Ll9jEV3K/DNF8qD
qOSiXTbWrVklQTsM/hz/PVrjOV7R7w7u894aOPHIfqLZhLrImozWERbfOI/bqkdlnaDwB0dVetEp
cSSboCm/8CNXPU3nxdPevTTW/iy4+l1y5jWn795Fm29grjs5lkAPQR/msQ7kQt0upM61FmcknFBh
16tt5DDWgfYzYLMsNHgd669jlTriWL623Vszg+oWYx9LX3BuWfrlH+3xuruMXUixrMTjBGUys5Nu
PWnz47HBc4+PsQgjI60GuEKa07BC7Vk9o+J9Nm9Q9Q5KsH0ZTnmyPJB44pFVuvMFzu6W98Db9znX
NTIGM88g46hzPEFI9L2UKkBBPkzVeVJ7Tx85bcTUDo62k7GTXu7Smgg4wNX6WuXxg95rgJTKAjyB
HnJTvY3GMWw7lXOI+2kxIOGYaJVFUZptwo4UYZCbBREmxVhJLymI1OggNO20whD0cBu7IBU7Pth9
T3cVKWMnNoHmPIG4poBhuJr0u5IHsL66Au924slggtm6GmRDGrGsWj4DOXSw3qqZc8/uB+ebrWNM
m4xKOtTS+zOEMtEpb2lAHlefQtauvIrqvnlf94wxbwH93GtDX/xz8ZukpSP2oEfxegpjbkbonQ2P
j2jftq/iGNvuE6PutBxHBKSpW1GLL+ry+1gCd/cY647zYZpa+ohrOzxtSmidZNjiz8FLQrQ5SZxX
B2//GENeunHsjA7719AJOk9Fbx/l2QAbWSmHEi9Y3ncb1+1jbFnQV8wkUaPKym+L5feqXa8+WONT
Hlk8R81Z7om0amtFo5uYV5dafmvAxr26nIPibN0HqomIxIolIu7q3Opk2OA1v1e97FmHo7KHApnD
3I+cL4qd+twMOkcNWfaJYenqEoTq1DlJqBNnfoTZfoR8s0ubxtP78m8ecghvsYzfiCtrKrMJG5qo
noiJAsGT43AcAryqJN5DZKc7noZG/1ITjXEgmaBoMXDaEdFqswOSmRicW6krLd974gKKP60x3rc6
4FFeAf6XB9l0ylKMIN314ree11y5H6dcv4VxMNPYTfFkYrxhlk7a8EDKZ1LddArH9fMOlPErQkpM
EQAAeJkvAH2Sv/Zq9F93vf65p4xbaYxBz7UO79S0+zUKpV3Ffj7dTQonttxdCJr7ZMB4aArmaP68
w2Rk0guV6omRPDXyX2R94VjdrmVfBbCvVHNKqymhzASzM6S26FXuhJsSRRxHCGg5M0N3huDyGlB2
1X8jlXmrNo2e1XGBZWGUMtbe2jLsWwDfvwjjX+K0uMdr5C2RiQPqrtHBHoFLJsWLRz0tqk9m71jE
fnizWRBjz2WtayuhpefeM742fh1Uhj1Ldg962tq3TuKT/qTyWk/3e4Y2QqnybAIcrcMIZddAqHaf
38ke6Am8zosfFAAHpJ+h34LGb6QxljuqQBnOaOV7AIomcXskCVc86ny8is+WW75xdpTu2Ic4dSOO
MeFyTDp1Iji13uvPGq6D0pveFNRzFkThxSO3UWdfnm7qICCxJMNkNlOPa0FshgGRDwZeWsyDjI1f
kefRCEBtYSz3pHFLsIrHjtp+HSZOqnnPHtAtYSD5i0QHgqw/T1Ics6yecrz9EzCwavpoZwZ4bE31
McPwHmkyjxsX7RkF2tmwWjo0IrMdO1GTR7mJp7Ir9oVdl+BxOVe41jmHSEuK7CFupLBxQ5EZ0yw0
WBepJ0eUhwcrFcJI/ppHZRitoq0vy3Ncdj9kSQ2PRe+FRlvJjIcpSn2pqhVJ00YASGPqkfqsqCYo
GAJZ5rxtOFvJRg+NDPbyKAZrhV6hG6mO0cwz+7mlc9wYVcCjvWR0xJgLAXc89lLrTlN3kXhcJ7xl
MAYwWGTQiU6z2f05LQKlDFQeh+5uJLI9FcaHRFo1CvqI0o1+O3riX3SsR3mL3OyNsn8mYQrf1VFK
xCdesnL3GbCVzLgTM2/mXtXRRDCfZzQAIrf8aJ7yk3jzH7gSeqEcnRQTG5Rpqkbg/KLQuWJh02wC
yH7gt8ZTCV5E3izWXkS1XRn1LZtbIIorcU7VhbjyHLt54bWz7kTIlWacxCFPDhOKCKkomPkI/QPn
vKLM/lC6U4wn78x7t+/ea5sVsY0K1VKkq7Agk01zBQoyvvFrdfmHo0V/+kwJfyuMcRQocS9q3QD/
VMtuZBQTe0Q8k2NKijNphoOsui2tvBVynBPbrgBgZUvNabO7WCRfwXlDgTz8sl2/V0plr8X0cuwL
/82GqqKKhjwTaHCMQpLFiuaxgLPXb+XzcJLCNJDv0YfnDIjtePq4v7irMEYftSztDa1HVDKWqHUo
fe4IwjDaeik/immJ4enfx6vbIY63JEm6CmQUc9LzjqglnMp7CEsZ66VQV+zWib04KJC3Vxzp3PvK
+R1sD82oeOV9M+86//g7OOt+r/Fu7FATl3TNJGyyNCACK34Yi4oRQk9U/uqET904BvqJZQttE2z/
66B2moT5emD2Nm1YzgBcEeqTOvBwlfZvnKsY6hE2K8pjQRmkFhZfFyFgYuyOfM4QrhIYxZSsJZ7b
WqatXYZdaeRLgcyjVMjnQpzuWnTDHh8R1YSPjvkqjlFNU4x19FNCHEg6YAWWN/uqz2dz4e0bo5Dt
vAy1mqZom+leMnKqlv/t+NkeVHMoEIuPmAZTpVsKXVTFtpVw0sT/5sL8116xfadGNRq4wzAso90v
6JqPzwU6/Ggn1X/wtNgPPa6ymBeaqFcqoKowNpLciBjfN0E16pYOchBfTHt8J/jl95DL+/Z6FcrE
U7FhxYlKhQp99aaNnW202mhrLXrFALXbRqj1ZS9rq53Ryfwl0q0Q5gBCR5QEC81Oo9ktRSQSrf53
lRs3SZ7CmZehVGQ/xyEOcUKGl2EhUV7eRqlq66MxO8favNs1IknXFTARm2Eqk9lUqIxGt6KDAWkv
fgQjbRiddacOkCQ+o//GLv0IcxZO8yo+HYt/vzUOrMligjkR1aYl12FNk9+c0IdTaq5vOeKz9w2o
eRnaZLLvxs+GWyvZj0Ouq2a8kr6sjfCezcKse5cEOYJI4WzxeJl3u7S2m8u4pgw0BbKkwIhrD4AE
qT3cqGDVWd6AonU/J65w/k8AhXfXJouWJIMtVVRYmj2rIoVgUMo4pU6DZiavJEepUJxvwFIgch5n
u/q/kcVoD2kSBMXUi2RRYfdidFPrQjgmpQOgb8fM/nvSCtzSG3GMtqxVNxJC235KNMwnr7l2UnhZ
6v04ZyODUY061/rI0guazBIB2p/gwBK3AoMwgHAfTe9Y/41dNy/j/Wzi1W4aLP3RoHddMkXYwHEa
bUGqAjkaHnJgkJnVW5WYX42hD+N6voun9GSOs18Oo99l3eMiVWGFoeeiLTxFB3igtv4c5elRn9GW
i7z6Oho/lQlhi5F9T2bjF8UqAALccEr1Fon3GK8k0gP5TDfCpjAAWZyQvwmMr+2HFNhL3U1G4kd9
zW4pcrotKT3gnNTmKRmVgHTtBeAsTyQyHaUww7Yy7U4Xg9gqfGOd3UTvgy4WzkY5/1DE9kzdn5xF
9jr8nCfixdriTX0C6KrJ12Pj0mWpL4jdtwYweJGloPtWdWcMXzSpeTdY8kuuDY4412FfEL82hK/H
B7B7myswFVFCi6rK9oUP2gjcKNrhRcQbXOy2DnLZOLVz+U1Pnqby76zncKLsWudGIBM+6NLUG/qC
A4+t52YMK6SWpfP4CegkWIoC/AnMK0sKxqKZsCvKF70YoMVEz21x8K2othXCqXrTH/ngvDdCGFPJ
p5KIcgEhmrq4Asi66sJpRI6J7G/YdSWMD11nuV7ECjeEiaqDSYBMOPwes8oec43jzPZ14SqJORrk
X3Wzp5IyEF0pF9qIjfreJwhJ/jwaJrIr4jTp0g5iwADQCJdG8Dr1+Vir953Y9WRYZFjZGABdUGFU
XX1Uz+RELsKX1adD5JkXP/Mea7tqoNFHoYhOJ/0D5oklqOMM7DTXinwpCVbrXPBAO3aVYCOC0bSh
1AH/nQHygWDKDJdmFbbKTc1rMNhVgI0URtWapsrTLLagALJsyzU82r0pJHhtzrY6nEzpRR04EfLu
ugzNNJErNlCgYRIH6P2XigTjrm5vPKt4tyfNeTAAC1v+OFaIvSNSASpgiKIqS7rCxKld0Y+yPiLK
U1LkB1yimHavhMcydqP9rRAmGChQLzPQ24TFjIoda+JfY10UQC0VwB043Kd6fulrgJPVzfRj1XU7
H6PT8RfwVkn/vn1rggJzymc4czlRnaEjfkSBuyoeEcUO148lbRfKaGNSVPVUyAmtMutBcqrDwV1u
Sm/0MKiIcKEMkKcGEeVwkQCyYaDrOgmBl+sm+JdzYZT2QrDtxzBKW45zmwM0GGX19iFrvZE4E1nt
FtRrae79b/vLOEgC1I2xADqeSwR/TW979P/HPcd18c6Q9Y4LmvJN2hEaFb/E/C5XgBbJnSulZsVe
XJs9Y1FY1wUTYPMAwpLem73hoUaEt95bAY7okTvGtBfhbWUxJo7p1gTDdVgQ+OvF3zrarhO/C9ef
hb38Th8AaXDhcVHttk5uRTJPYSIPhiX08GPieTr1AAOnxKi6n515Mwe7fbWYp1NRA5LA6s3OHPRm
BfzxGIvLvwj3ht+CpnGw0FW++utpDSfB1l6OVXBX2zHdYBgASEGXJKPtmd4MgkL7sSJRsK3xklq/
4tTL5ltV4rjM9+rVByXZiGK0XUwFeVgpjSdQwSugVwuh1C53QKZwp0n6oQjEJstilwoSvaUVDIuY
2zowjDuS+7mU2rpen8V19sZYDyNFCfDgdLrBeonSZ7ma70hvPFjA225F62UECLgkAKZZAw0HMFzB
jW78iifFXpr+73VuvFGagamdof8Hf16WcE2Kb5i2crWlDYClaqtZ/QZ2rAUMrdNpaHPDKSwUqurC
+DJKlaP27a/jY9j39ZvNYcxUBtbKNKYEUAw3FHievpG6sDxB5cDrdyxr745UZcxjginZgHdhvLqI
sntR9vA6bfEcaa6knLTmbuBxNe8mQrZiGKeupPJsllSVJ9/4SlGtcm84rbdIIr0KX5I7ylmYYOq8
xSX9CwMtzvEid92eomgmYgFEICojXUB//EQ6XNAqStSKNws+Xk7HIvbPbCODsZ1yVKuaGHg9U2CV
EmR0K5DUn7Vz7c6hWbnH0ngLYqxH63Ug5k4Q1mr2nD6m4mVJU07AvitDBQMu6Pt0wDgwmqEZsbXU
K5xBC4z6aFTtWBKceuK2olN/+cETaOCdkzAaAWJfRtktwPWTiUJZZRLu9xb92Zql3Qmp4IJeXrNl
fb5RBjGx50QOBFoLL4Toay8rX463dNf3XT+DLYTnuAv7foqA6hqPPqmAcdQ8VkJnJ6vmSVr6mWBq
I425tyIhaVVCgxxt8bPF77RLz7sbd6/GjQj2nopmUhQdRKiASJxE4NU34Ls+3rT9K2ojhAl9K8S6
6lIjRTsAHrQ3pEsWt7frmgXpqoaSAQT8Ke2CStCCKRXv5MVyknxxW2H+79GpEDVuPoTuxiY6bSvQ
l1nailxxIYJhwo2T2tfXgWN3PCVhbGLpdLUZE4SDegXuk+KstF43/q4zjP9NNWdvd+1vsyLGaRmK
WYrowUKNopmcCZA0uIvAaUA+kTLZbhzjt+JMyBSDoocJSeaAT88W1Qep7ZxJ58Se1Ccd2LnG+Cx9
1bpZAV8Nmr1drb+ovR+pD5VxsTDU23NefvveeLN5jFNJVzGRrRXKT/OM9OFAwgrVkRoBIQ84iZ7D
wbrYWrgcy9m0GljXVJnhXJgPaSNegDhsrzEvQ7vbxLY5LJY1TBWnXE57LGtwJ7d8or3S6inxoxDh
td+88mswHCVk6+CV0QtTXwnoQk2+6+3vKnLmXuHczrwNZHwIRh2iqhKxgQLlLanzEEDzGFPrUa6Z
/zr2V/uiDF0BwhWuGrbMLq5GC9hV3DVoArLb3BtlMIj86HkTXFS7PqrEVQyj6vOM6Y11xq79AzqQ
BwpAB/hVzP3DuYphlFyUrCZqJxOrKX8pU2pX/Q3hUrfvXyP/EsIWzZW5zMcmfVe52RPR7EFzdz/I
OUK+qwZoIi/fte9ir/KYm7HNhDxekfF2jW4JIrQ4I8TJ+ksUrZiz5g2Z7k4WIS/9fwrxjui/uTa6
WVOstsTqlHvFQgsjHaNtwsXpkJ58AOH5ZQACGgVcFR4slw6WAwfw27FO7pY5t9/A6L80aeaClCJt
2+mepzR7nONfk0H8vI9ftXZwzAQzCmb+bSr7ZwJemXFowIuzYuKxl7yKgJ5N7s+kNwFRUJEHfRa+
zvMETNxevGBo6mJIIFU3i5t5adFypD4OE5ePlmNW7/0fm11MDHMSowKhov64uMNLdT+FubNgyg0A
bknY3yde4UgPRODckO959g92pmMuH49V8HizXRZ5pUsE/wF0tatui/WBoO5bCl/NWrzLDfWct3Fi
N0XqJFJ2VkXJHuLaNYTkcSXKM37OM01UShYV2LPVOSn0m0QHKXeeBYa1/hKLL7HQBqven47Pe9dq
Nx9NN3OzWXXUZutMqb3MwjWKV3UOE9R/j2XsGtFGBnOpj3M3GxESC+jezh6qFEBeaxJGCDEzsBXq
vfjjWNzu+W/EMf4uh8kayAoihK+x40KmOXGlBNlgvs2SymnE5W0f4/SaYZ0zlO6RFBG/CtFDIz/j
UI+XQ3/iQK3Y7g2wcuZta9H8foBSRUjddxKKIW+kcLeOoF63jW3gWLVyxSgeNIG0aUEV721ok7NZ
aQBEBm/xYrrrHHm5gkhJlgMzkR/l6PV4qZzdtOQ/lVEwl2JcBOxmq1xa8ZLEv6NfxxJ4m8l4NzUq
oG89NpOmy6QwDmibYHLmbSZvIUz8PzQTcnINRY4t7/Rf3fI08nqtOErONlOo1axXgo6tiiUErH5p
ArMaDwEeAxNXKxj/oK95P9YTNqxzKbdvheZU3f1Rn2o39XlvRN6uMX4iqw1jrWjlom9AfIcao3xe
Wv9YAXZxKsCBpAGeFYYpsS0TKwCS0dcLNddv6XSkdi/5FB8D7WrSHW27QY9jeY882tOx3H0feBXL
aESZ1/WoTfRhszReqQK9MQe+w/ocN26cvRzL2teNqyy6zxuf3k9rs5AKshTJNuQHq7rLF3/iUVLS
L/7ol65SGM3QBrOYDQ06brRvEjxS7R2vYveFtjkoRhskoG3g2sR1Oqy1C4+jLaktp0HW53ZTvjUa
75G2t2sa4L6BviyKsmkyoV7SRV0KMj/6SJu9/inzQW6LXmIM5Nv1DcisbPmSVjbPU+wm8LdiGZ83
ZG2pawtyFlmH9o72PCyL05RfdeExJ6DS803rJGFS+Hhvd59uW6mMH8zStp9K6qAoBuD6F3DoA8FD
dvseLWCOCCB/Hg3NbveXRgMj09RVU2JBuwDuWUR5g6gMQyoPitu/GoaN5Eh8M3grYlmKSo+SGZpS
HO0nZ7H05FhN3YpmbC/rkNRfGoPiLaRh95y4mNREjaR65DNp7yqRQbFtTQWoB+yTOCJTJwDXFko0
vk5JMGQvk/IiWv7xivYcpWaoUH4T3goQaIyBqyAWVc0FUceShiNIEbPRdIGp+4kO/o2YD50FQ1yk
oFRBCxaIfIQIjUP+0mRg//5EELWVw1hek44yBtZheQYK8Opj0wRJybHuvXt/K4KxsnJdBbTQiRi/
JKesAzuk24uh2fgDUHYs3KADr9trXxH+dURsFR7OMUaP54D6dPtl6d8qAvLHxzLlKMJuZmm7Lka1
Z7kRZKtAnrjvFMwSNXdtl/urkZj2NGZBmyuXGK1f01C4JgacwDbLyzft3WvbD2DumkYp+1QsdOJ2
/VkqXureq3Q3/92qPI+1Nxq2FUQ3fHOpLT1wDcweJ6gGsiPYaNk/aQFFvvxMFLIVxNw7IzAghryE
Qxa7m7TQgx60PgW4Z49NeO9220phHimpLlcqWl2IGyWdHYMXUfUE67ED76n2Uqqvx8J2/QVGUFBL
pcXbD107SaoaY7xKbqNm4YK+HQEMt2LJw4ze1QXrvURsSjrAtv88om6VhgxEPsgRqz+yRrxPO+NZ
Sjt0cIKhtu+/HC9qN5JD8UUEhI6mYQaS2cJcmC0zSxD1IpvggW3nVrokrvUUhT2iR1AloLnx7/SZ
R5y1v8irVGaRGgFP/ChAD/NoBEg7AnAh8rTkp9zNdjNZ3vEid0/uuka2e2Fc42WV4hH3dPaaFM4C
Rui5ezuWsesbMRQC0HnZAp0FXfHGssByPouVOkkgBknfpFl103z1izF1KnDkUv4iEPvarZa6x2J3
nxbaRi5zfusQDZksiMi/2zPaaXpnwZwRgq1T7c//j7MrW5IbR5K/stbvnCXBA+DazjyQeZ91qaql
F5rUUoP3DZLA168TpVGWsmuUsyMzwXCRrCRxRAQ8PDbN5tdPu/Ujrz5bbri8cPIWLgM9rDLegvoM
Z2sPxFhEvA6icSXK7a+f+N6nw2zD4TuwckCcXolYZmnyDK65WLDMJwuRh4kB3+couvUW31sX3z7m
agcwYrCkwsACVLFn8yDz+jQwVLHw57ClU3Jn2UOQwfUuhU9r5tv/wfB8+/D5HbwZOjjJBzFe1EFC
cPdWfsjI1+YWg/p78+3tI67WfeLwgrrJaC1o+eRbYiNbWMnIuK6hGbjReOP8aR5z16IiKDWBzoYR
j2Lo//yDeA0X+UFimEwAAibsrq2fzYQGFXkWHuLx8Y+/HiPveg0A3GKDyM2xsIpdDRKR2aVXzw6u
r2R1fFPt0kW0JVsHEWbEtoVPhH3rme+OmDfPvBoxntdnSWIT7Ab+0RwO0Kki9WmERwRW2iDJnmwv
qKYbIt48vf76Xi+/8+q9jmXty9KFxMr/lD74S7w7Up1YtHHJmjT3UXYT9jXf8C8PdDDvoMr5BP9/
/pCuiqSvsAnhxeZPc3yUeXFRpzm8kgUDOniDlzejWsxC5C+eeW2pg4Kf2M3YwOrzyT+7q27dvzCo
N9MzEO4fbgmY777Ryw+8NtcZsgLsN8PIeTUL/ru+ae9KmB4FpNcxXXsWH35+kTS14wpU0rMBaN5l
wSS65YdmW4A++hYt9zyV//L+3jzqSkgH2MIyVAXGCNPcUPODPS5GshT/yXEY5rbrQMunrv8XKYXI
EiGAwCVi7nCA9G879b33Y5gFExPzGXgTrgdgR1wRY8EFDsG5H+3HNilD4MYCnvjBjTVknq/Xr+3N
k66HHaHxBNoawG8IeNpz7N4B+5rvs8McOENuMkQtODg31Kl3R8XbZ16NiijOEzFwLPwT90+Wn33h
lIdR5uxNEDekLsLmpkXo9fBDmaA6CnJDZHlvmX77+KuRUiTN0MsIM630ulWZ2WfPcgAeLYeND+os
LgtY4vNbmKp5Lf7Ve75aq1VMHEixkKKdwV6JvAjqVARRSg8+cxYTgCWMZkCs09Dzq8Bol6kh9iR+
+vXXfhe7xgAfB28ktXBUeLV6Z6NyeT1C7sxkYP8hl/XdjEOO7ryv0aN5VqFcwIdmj+PBhRkYoOP5
9ePfFdrePv5qIS8QKrTI0mFeV2dfe1jJzBB2Iyyq5sZKg1ve9u/OIhcQUAeh+MhfMKBJH1ED7suz
tB2d3D7b1S4LpggwS8oWv/5ptx51JY5S0ok0UhjS9uQGLP6WVnd98ZKVt85z3tuZ2JufdLUzpZkv
3AbhwxZ5f+yrl2KC0eNWnKAbv+VabUAgS0TvKSBa98WZ5BtJmsAolip7/vUre3flcT2C9Q2Yzb/A
NRGfa0IYcuzqQ0222IP3CRm2v37E+2/r8oj5l76RMCXr0mmCArIgfhhVkFdWNw3N77+syyOu9B8W
JTRqGnwQP/1ggZPL+H2ov7r9rcDw765Z2G8wc8HL5VzrA2nZ+NLuIJEo0q1EizB33F0k+YsnrYMq
RWhE+fLX7+5dPBx788irtaJKcwQPLqAb8OdhAQrNnRGSbR4MyxRRBJPVLdX4/Rd5+YVXawNplWF6
FoLeWWQKHOO+sO6SZpnfwmi+PyQuj7kaEo5ZsMGZ6VKE/BTFjwjyUIlbRAO3nnE1JoSDSIilA8yz
4PUeYIaAgOa0NP+z5XQ+cpjBwPB9vloM6riqEMYS65uxQTSvVbXjS3853TfbaV0e//8Bq32LXR52
zd3W2mVqtgl2TW6tHfoMOVyVqxtD7j2x9O0zrgQDATYRg7f4OOwD//zKn+lt0wX8guApMy7YYcIO
BVKsfXrMvtx49rvL0ZvfdyUVsD5ugJ7BWuE/zqT32TI995skpGsbR7zFqgxvfr73VClo9uCZxGEK
+QsqOZ4QIIrVGPFV8+BVd0P8JZEnF+cnLsJNfwC1k+Lffv0j351jb554Nfi90ZaKzsjScoCzGl12
9lcrB3dcR26Ile++zDcPupoBZROPo5rlDJwzBA1obbJb3LHvzrE3T7jacEGiTPK+FLA7GU5I4nQX
KWfF0/7GKcb7Isub51zNsdKL2sycCWZGxGuZQ7iaW7WbA1fOoYVunVre+D7XwG3ORuhKFia0Pzxa
6lDVH0T80Be3oGL/4kd5jMzHlZZ9zQAnksbhdIQcZoJ0vqAI0lJMi8oxAq/2F5xboTX1PGA8Cu1i
OBplHHgcrAR6MP73H9P/8G/V3avw2/3jf1H+o6plm/C4vyr+41x/Kx/79tu3/vi5/t/50h9d//Fz
EVd+v/Pic//5p8Ky7JNe3otvrXz41om818/E3zD3/Hcb/+ubvsuTrL/9/bc/KlH28914UpW/fW/a
fv37b/PB43+/vf33ttPnApet8UPK/HP59fqSb5+7/u+/GZb1N3hbOcRnpu9S2PWwxozfdBMlf6M2
3KIYAkZTHCa5GBpl1fbx339j9t/gzoNIpi6CH8zbP5q6SsxNrv83yizEIMR+xhw4vfz2z7/tp9d/
+Rz/VYrirkrKvvv7b4g58JOOgtgzsLrD7xN3AoIM3p/XO77XS6xV8JFi6mPe8WYva7veK4CClwLE
eoEu6oYsd4o6iEtR7y8ddfN7deN8G936el3teSvS9eOhHIZ6U5kTDzp4iO91Yvfse+5Sl/RWFVhR
Kpe6LjUAS36v33t1uQd2w9GNmkXSNOnKyxHFkwE9e3Dhbze8ZnU59yt6sDpGDwTqWZHlcq/rdVXG
ldMsdNZImAgx3rEfzbd5cy99B10ucfS6JbG3uXTR116Kr09PJu+jpwq5zkCUvpC8keEAvpFD4oGq
nCX+Tpd0Yo5OewDarj1c6nRO1xn59wve6+Y2yUr0Ytq7tZQnRbxDag5HkxMPlP1p/Sly0rPMkvhp
4szbU4qtB3jM6pMnpk+0StOHng3tejKiMeTw5d/D5QFRdd3Qh3y41zWZq8pbGrP1szQwD0cKLCl4
PLBGecy+hmICHpJ2EIWto5eRaVXYUb/L5kTndDLmJTTIPCbfK5NCyYVv8i7wqCjzAPF4610i8maH
yVW/Jpfiax+/qhEid0r6ZcEn8+Rmq6Tk+VknYrTyc0UqfIuabUdEa97ppBtb/zWXJodi5HTtu8ZB
AqMAdmEzO3BssU4httj93E9pOwVWYpm/t3LMwE5huisReeUHj6hVOorPss+cdZz6acgLFi1IVrCD
4RKAYnXWZQM76KQsa3ft1ORFl97tF5kuO0QJh78RAMC0kKuh7jFzW8VLd2kgbkIREJbLnWsKubPn
ROd0XdTZcvfX/q81vV8gqniCkzLDc85wLyqOeYegcID60QBrhnMWXtavU8UALR7ZtIWaHwf5ROKz
VOO3EXgqHkgVJajzvL1O5ERkvNBZSmsWJrKbQl0clY2D57gull4+RLs+daLdMCdl2X8qBc8wj3+q
J4bThhHNsFOlCGdLS5rdxzJPlxMX8t51AHFgSXYLtevMcszFqoMhCss78bCiO4BsuJDCf1Ywh8mk
0eTa+dEimKzeyLu1myHOyeAsqZtGT69J+omPtXzMamVs6pHnoc0jKAUe3MJG+3ORssQKLBC5n7oc
hm1VdcVGReKrO5Ro8Os1TVrr0bLuuUzaR9Mu3YU0zSiMPMsH49wYDzudVGWD4B+NbS1LMkzB1LoP
TQs7gc2n+DnO+O9dXpxKZxxWoJLhx9RK4mNBHf4mSQo722Yiea3CuHyzHX7fct5uMZol5fp9wfCE
HQYMEJjVVzuMLZtKTizPjzgm2US+ER+UCFo7K3tIiFZ96HUWMJj64ABpmS/g3PqSZVm75nYNkRwR
30JqODV8KhJxAkPwlyxpeDhJ8+tUeVjAjG4/GrQ7c2X7d9nQwL9Vgj3JqI2ddL3UeNLZ1iuiEvBq
1OpEd+oi0y8DuxzGkMgpaCcFWmrWt6dKpt8TXZwIQMEqcfeia4YVuHrE2cmm7wnzQR/JB38T+9+y
Zoq6ADj18oCxC//XH0liivJg1WYHe0ScBHXLq+2v37R/PTIdk3g+6Fzg8QiUHY6Ifh6ZUYrjUYeN
/s4cRycsPEJ2OhmqimJ3+1FuTYPs6jnpcEeYJeesbn5T1p0u19iut0pmYqFLlc5drtVFKSr79Va6
+ObJdUs7kM3YNqa30R+6PmuDNGvS5Sjc7FC1HQ7l59wlsYpi2HVtEV6qXJZ875ZKpjpEvfpnWfeZ
jBLM/l6yuaqnc7dLXayv1Vf0PEs2Rg3GrfnZuovurItGaiAuiw9sqeNXagcrLRKadfCp/lFuc652
mL1kheU+AXBG9R9IXu0it997DUBEgV2BJInmiQuSEFUuBOLNvOicrhO1emaEp3A0lFhO4UPcp/6h
rUZnY47pWZfgAMwOOtclqbploDV/1klBzYwTL+y6iI7pEds2r0HUk+/yaIQX3W5sZbEo1Uju+ABu
cZ532YYCCn+n6yxljeBlBYeEWSJ6oOB2LIPYnzCy3KY+CQbBKDaqIJtLuqoc+Pdc5VTxoXMbKKGo
GjNSr1XF/yyEMHai4Xyvc3VnG7tyTnROJ+910XUpuPRoHKttKz268wTEk54Behblxhi0bcd2ukEn
IHsdS0B10ee1cm4eqhefYE/PCuXvDWhB+66zEI5hjreH2YkABu00WyixpoGSb26HqOHv22SrxNYc
Cnlw67HeNR5bUMqmg07cH7lLXV7ZpQjqqDtPqhKb9/q9dinNLlvXlvOpnaJ0Dcf8F9IVtA0m2UT7
12wWqWhfDwSrUBpPVojzqsDNmVqY0iqqEKYFbB5Rce/aIn4cpgjMeaaD9+GQ7etVTTPWi1+vO1c8
ZQhK5cEpHeYMBid8kIxfG49zWybjFNl0K7wur+QiB7X6UsYtvPq6sQgEjgBOOpmYcZjqjIddpU69
Tf1nZQn4DsNPINDFlPZi3TNPLl9by6ZcmLEJ65YPOHLiq3ZRIV75g4KjARn78qRLhhiwtPr1sy5N
WdU9SLdGnOU6JktdpxMoWEtZVfJEG0fEIeOLti38u6Z02vtuTv5Zo6y0uy/d7lKjm3VH9BnNyb8z
R1A9SOU/F3wdCwo7Tlci8ks/lnvGM+veYkkVVHYXf2Hm+DUfe+OhIOVTXCYHsIvUxyLN1nSoyyiI
wNR7xwr1kUZ1v/OVO93pxCuJu6RgIll4hpUuf/3NYHG6EmOgjIIFwmcezFFgT7iWtHtwVIBnylLb
OpP1MvJJgYjsvDykc2LENVZrXanLbpVEy7qSVXDpo1t10oAk8nApXuqIDwA0fGrg4jnf/6qfvrO+
3+A0FEImAkWpWdmBGdXeKJUdvBgRFXTVJdF17EeDLsYOCIuSunjT96qbvv5yO29+woQn6PpStd3B
KAYYlGp7CZc6QJry1sdSPUT71yIYBrKjzP8cC6eEHz8YNLaZO97ZZtyf0qjrTvYYSwu0RTRaFdMI
5zYV12QNDRdHKm0KBLEuS1KDK4JClm1quztVg2cGYCYddtVA7AUC+7CNqsfhRSbsYzXU/rntLfqB
l3/qWkpEe6RJjdDdc6ek8ON1rUSx0sUW/LyBn5XZQg4O2xUjoXdkGo0AnHzm2i1beqfrMjrQZeJW
+aKau+i6unPKwC0xqVqCOGUks8TWGMmZ5YNQgedU9PiaVT2IqBKehB7CeC0jqGIHnbAfOV00JCjz
XAF37LFgIJex2rCMsnFfkKg5Nl0E9UhndYJ3moCXKK2X3aWlr6AYYOWzvLVb0U+6Y2lW7VHatN1Y
BLaqPDHjeyLpSgHv/qRkZT0NAJ0xbMkPulR7TRrgx4uDLuZGUyyiJuYbXYywWq2tOYa4LhLxMWrG
/OxU3gnYQfytVlfeRZLgaLh1oIQpYQXMd3i9rHvntcsAxnIGUe6fzbFITkbht3dxYUSHtkaMHy9m
xjOUrnxjwvN5qYv+ECMoO2S4jS4ChgnB1HWcoy7CILCwzGHc+iNYXwDVjfY6wVnj99ylriuqZG/E
T5caMJU82DDMqeckF8uksYCzUpG71zk157LCLdrgUta5RLiwCQ8MGJ/E/JKCkRahZml7FuP4PbGA
FQMl2VlXsyoXbkDB6TI15DT93HOqX0gDpUZfm4/jLjb6fidJSo/EsCmUkB1c4LKjkrmjFrqel0Iu
2gp86DHt0WNOdIPOvdZZO0eV+Wt1FecYl6/dUuM+brFYudl0bMwplQH3kKUyG7H/VH+SxN40GC9b
TEZ3D8IQd69zbQvWheBSvjTnYH5YkFrdtaKTQZdZ5oNOTGCK8bVHtdXFaHSas8BOrEvc76yHKLL6
pWgQ5uhy1cS9VdOSaevQAUCp7CnpnehbKfpvYEaMny1jbJd0apNjlFrlPm2ZXBG3Uo8V834XWRna
Ud6ddTL00HJA4CbC2MkBR5ob8L2h+czJpUHX6Vbd4FQwXl2uqErCd75vVNln4ndV2HQet4Mij92V
54wkoDRJ2To3rd1Yxp8TE8axWMbVyaTQVoGOWXTm5O0vVfiDY6isaFBN5e2LOuIW3FYxAHSfuUH8
uELON9F3irPxJrDFmxEVb3RNxDcBZZaDECcEfkSEXm9qhpv6RZuM0WrKIZxCT6pfKpzHZXFfPYhu
oI9RopZp4VUvGUvkgbaRHXRTWb+UvccBxyizVTzEzTrPKsRWm98vZPmXhHNnO84vX1f9qPfBdLqN
53evq9I5V3r5S+LnBkIADdsKJjo3+NFf3+eqDu/D2eorf763Z4/OVlfZdic3EGrrwHBlv3MTxCob
a2FkoT+QCc7zU7Z6Lbt0uhuw1x/gaVI+1GTqT5kyN7rEsqF86Ioe0bdK1w1fL1Bxiz2r4MVWN0dl
9jSbq9eObVd1MHDR7Ps5EdkA9uXRLRamnzV7DnNLHeisTrrUbvav1xSxp7BzVEu408aPDktAdN25
1lbaFYqqsA99LJ9TWUNYnWRBAgtS7FZ3NvvIWBGTpUHUwX2EJYlxD5UhundF5i9qS4G3e65LBYnu
aSqawMkauATPRd0wimEhsqI966uKeMpOleNA3m7y1QjnpcUQ+e29aEVzqCfnrEv9v6jKmf3aqxpl
e6+7pv+iiilydrq6u0dc6QMiJmU7kN6OR7cspuOE2y+symehrtOJPTfoVl3sHOd7l6uGS2fdpRvV
02CqTzZpvYNOuLC+5y5FX/gQWcT9VS8DnNYDPDza7oZ1R3Oq/TTjHAZJEuBXGGURREcfO72BW9Su
nUDnJ8NKFC4OpPEy9vRHEivjKPwEZ6mIvHcSxRiFPeXnrlcKAQxy76FQtFxxL86CyrMLsLdOYILI
kmcjhtw4haPqwr4YxoPIab4gBiw9fp0hqCdMdAffFt7CKNhqjMZo7fuu9QLz9tdsoueot5NNRfoi
QSi6z6Oq67saiAlwHBe3AkxqsNzPL8CHu7bpEmKB8sxzrsxbLp5OKxzrrADVyI1Fy1QZytk+F3uO
2Jl2Avr8EkaWtHJgPRgLexNXJhZ8Uxwh/kPo86Y1zYW3I7Ht7SbKji0t7PXAMrn3QQ8eIHjIsBZF
vHVdxZbG4CHiyxSNuzTtxx1PSyf0YysKvSr7kE2+3CrCv3EvGtdTXfmHvDE/jqnIlzymw0PKuhoh
HMkioh17sOCuOA1xQHFYc4B5ytl0MTQxYu0H3tpnIHAfnNIgZ5cYbEvz8vc4bewzKa0P/tRNu446
1Z3lqDg0p/yQx32/6KaanIFRKLYD9z41w6SOdKTq6M5J1NR9mPM+A31qJUH3ERkv4LfGh4Ugu2ui
lv/udNN6EFinbaiPdyqTH3X12DrW2iYNW+qLYDyEN0pHpmMhjfIlE+vCG40XoLHYCrrOZgBT1GPf
KOAIqyC3DfIxzyldQsW7hSy5onCApQ2ndo4FdB0sJ8DWXsMxKMu7qotkv0IkKEQuaJu2CSSjco9Q
TSxUqS9CRIjNZ46LNIQls1168/QnEy2P1Rg0nkH3l4TEFJ9t8v+oG6feR1adBaUdPfcZmKC6vIlP
KjL4CXGx+al10ltHxNqr5+1QZnD/Jgz2beDmwKA4n0e+hU71uQ1f+jEGibhCSNEIQXuPRovpF5hc
gb+wyryVrpwywfe+6S0NUZePjRe3iyYW0aptpuLRRrS/s1MnG7Pzi0eYXMaDLIdsy8AbEUYTpIEk
8enxjU7hFemfkLijNSVFdWp6VsKY5CTHfPiqEslOuQ3LbiCixFjLmuVBY7bSDsomykIqEQXB/XFZ
nCovTEaFdWF049P4R+ekoFEUHrg1wFW+x6fg96MvqlVUD1nQDEXz6PRTkPYYKIM1FFthV8WhL2Rx
0Ln2R04XPReAnlRQudDFS6L7AS3j3lDT2ZVtDuMLtlyw12H18uD9Ra8+SUTSMRvtvFuB9cc/0/wB
LFrZocj89DVpPKtduq1ZhjXv+P3QM/9A62lXzL/UlHm1oQr4N9IkJA+y+dAMyqq9cZi0wsRblDGN
nsnosD3rky7sGg/TOkoQwKqO9mZaq41ZAH8sGQ8H220DCWDO5FNAPPJijXDo9ClNuVzHPRQanzXg
R+h8I6jn1b6qKd3EVv8lk3F0Iqy27dcGt2WLwRfioLsZVhWBndYrYI/JuiVPO7GsMkKOuVEPS2o2
aZhghzyoogwnZVjYD7IoALVSEraWI49locKqyMaHycZ5MQRYGygvJzmMoKB86GuxLCn85cC/ifOV
oifLFiitoLeiajVIrwxYUbJjOg9InCgiykk/mGtd1A2Y8oMKcml8/LX1RZ95/DzTcBhsMkJ8oMo9
V1vy3+yalmyc0a+6dsVZs86E0yQLm3ukDfqibddYbZ6aIa03Y5buEcK42V2SmKTtzu3k9zpd1K0y
b6HNuLlcGGnc7DjIYHJwmSDbGT4F27E6Vk7d7HTVa9LH7trHYbx04EDr1WTDW2y6ctYtFGPTuY2K
AXZnyF1m54F8YJ4MKba1oCmcfS7NbUK8L1XVDgdwyg0Hncscjnh4Ouu1y55IbweMWbG/JCqy+23N
sW39qI/sod/6KcyZY2TvGmLZu7qPgpHiw4+Y3Yc6t9SGkNrd3PgQ85HI1YeAmoDte3b7gEfbfKTy
5kM44C0yGsUbnG2QZCe4gjHFjcoFaPLgLWQwfh/ZbAjA5Eg2ie+BL1fGMAXgoCswuggzhsfg0Ivz
/AQu+gH81UXrLdJxcENhlyp0XWPYmNA1zr3fdUGHxfcDNCu3PuBgN9k1gjiBxUpvNbCRn/s5oYVV
n2aLp+DVUbRNdSwUl/uS0OZci3xhYWt/Io0cn2ya7CQHE1gsvHLZz2b0ajaeC2eYT7rmrC7ns5Vd
55o8hUzhJfu4TP2zI4FA70rr0BKc3yHCT57tUmt60Y2vdYgzxBdDbmNBmK+oE9c//3wtztydgEF9
X0u3r+6K1LwRB5ddnWrNS6BrAgaDz+QCBGtfgfRi3xEp8b16ZbgIduf5sLBZ0hmfRKX41mjMMVRz
MeX8WDG2aX1Jj1gpyJKUgH1QQOtF7Dq7oYdtLDCwRe0m/yN1mP+lrfulaWXGowe39U0Cbya8tjg2
dpNdOKvEg/lldBv/wXYdf58P3ZfYTLZwV622tpqG7QTglMamZKW9oo7fPrv4HJBm+kVuGGrjDThT
YbEBqJUUww58BsOOW7S2Qp29JLo56hHEgzC1Tma5seLgvAp0VifTLFFeiu/V5X32Z9zVYhtPIHRM
J+xrXl/1q9xP+rAr/HEJivksFL01IGIswjNn+Jg0ycpFBZ1syeLU3PY54pJqbQdqabSCDVuGjQcJ
zzJTb0vNMjoZvfo9d/MyhFBCt2bNrAcvQxiiqvz067kJ+8RfJyeUCnjEAOlE50hkP09O0cpcUuDS
V0UK5j6aCHvTU9jal43N9ghi0+15XleBhHISppaKgRQSUO+H5g8tG1csaVc4aH/qPGvcWVU8YYFL
K8wM+QAiysCZV9HEFwiAg5B889qok4RUYkWb7CPMThO4hPEKs8kSx9KHMDt/Q5arwgpHM9nlfYjo
HGaYEMCZ2hx4G2jTlToM3qQOhT3eDUoVm6yUU4+lub3LOEM8IZfKHeVK7sY8f5jgDxpkppME0rCt
XQ7XmGWuyJfeN6clzKYNUelhstpFX4/+lkMS3cDHY+kY7gYfAWAjrFOI8+LtvFmH6EeL77iydsnU
srDKhmFnF8D9RC4C8uGoccdzBjRvZMHXBnztywt8xZyBLGX1xOK42huQll5RLRraott0VxzXrC0n
gudOkbYLkcDSI2YN2koMgKJa2AMdit/qZlZ3aGarui8IQlfbZrf2qgbhAE3SrgbPLvfgH6r2OlfW
09EqOTkMA2JLViJdyQhhlzBMtwX3Af/gtFsNMZAlnir9LIjTqNhZvvQ2CmJJ4mTtPvuRtLT/Xhyo
tLdtnyxhVeye4sb4ZERVfdSlVpEWcVtLteZRHIUAO9K1gY+/H1sGk3UHdT5Mu/YRttD+CEhD+6g6
w1q7ecpCLgDIsCfRPrLx0YSjczvx5pF7CdjN405tfXuQqwZCjdUaDbxPyjYPdNYfi/ukjAdYsPPP
U0usE+J69U99/IxDUbnC+IUjbpuqg2O78gBJn+5Lc28kSdGuqjQyboiWmlDiautjrkvxDwlkyyu0
AMzMRlszt1t5nez+qB31IAFN2pWqcXMIesjy6UwHYW/B5HfoQL9nyp6sFR8kkCusXPMeJ4sVyf1j
BP5j9Zq1VB/vDWqvBmLa+3IiC4JjcATnaSG/9SWYNFIX0YbNVD0ldHqMhfI3iXKTQyYRjEbV0PNr
MzLDW64GmnvkLz8XbjQegNcAwV7TyfSs4sUw2HCp7koEF1LO+BhZKjmktP3mOANOPxCcAaf769SR
XgiYCkg+ItMsAmU4WOfISztbdZxZe4tz84sVQVRg8ywuo8Ha9hNhH1Qs0qCYQMaHrXCntQgry8tD
wb3PQN6kazKfGuujY47j4BsH+ZoG/PoXghiUmdR3Ea3omrSBlqSPCP6GVTNZxhqhkpKTOyeNHOh6
bLDfRZk4yCyGyWXAtNRFi7OgqJh9qqvWDG3i8z03DRmKcrwfyShOKbeNTQEWxsDFudzWV+A+rrqe
nXUCEMDedWoGyQNVtZDRFhtcGiR5U7yMPQCYoLU/2cInQdTixD5WTfphhPZxUua5S1aQtT/3JZHP
ccfSJU6bsK8k3AusGo9ui9mI3ADlUduvQOSfcMhvUUma8ebqZeHME2xe4M6E2q4VrzeCX2Xn3DHY
2K9GDrhaJ9wUXN1RDhsU7C2rUrBhV49xF7R+661RTcA1tqxL7u3NyTEDlns+qP3TaDEhRt6dIzJ2
h8YepJYHQK+iNSwOrR+ksPsDlIWv4bgVwh+J31n6u57fIuuqpT1gH51ucUk77+ybYICAagGjhInR
fmWSspoJaDxW96sIpivADKlVBlNv+rvYacawE8QNe5G3B52knGQB9N8a1Db/rBuzxgpNNychH4t8
b0++BbJJiq0WFsSja8Gk1cAMNSTRuilOgNy5OJz3WhKYyk+O9UQw+hNEWEmm+gCbuh+MZLKWedUM
J8JlAwaF0gtLPgI66YGMaKKiX2aeXy/8phcbMnjkQ8zzTZU1J+5E8IuM3P9gsvge3rTjwmpj4i39
LFtUWSbKSfrdahrxq4dekoNTWdmyayy4nVDrrIxm3GfgkA9z6vGTC1rFTR/Bv4/S2AzsQkwL1y6A
aGnUGZzHJQI+DIUTJixbdAYCqxc1LZ7c6Y8qrenjBFAQDoghhDRyhzg0/Uok1ocu49PeYHG/YRYI
tP6PsS9rkhPXuv1FigAxvyY5zzW6yi+EXe4WIEASgxh+/V0o3U67zvlO34huGY2ZSTFo773W2mmz
UnjLLqcqlIC2aPta9cN7rjz4vdviw7WrdS9C9y/N4SWhuf9VBmJP2ncReskFSWrJBdnR/vcezPmT
cjH7t8IoQOoWIHFBQwM5/s/TlDdCllXaN+twwBZHIvJLY9d1h709/xzEOGTsZn206vjeZ1H+1HXl
EVv4aHmZ2Lwh4xOUqwdHHEK/WCWwE/YymdipCs+MhQRoVEUPk25bKE+7exnkwUEif8XGFdWzN8F2
tD24GIMeCNI6mOKJyC1Yg9OlFiGubh95cFvkv/wXo/CTou38owGJjyx4dCNEt7D1/PNHT7KyZO3B
6YL00xHM/zJYB83oxR7lFxGw/gm6xQ8p5+VSuVTs6lKke+JYP/DH7QAaSBKAuAb36DYh2fUCMsBC
p+c0K9Iz6MBni3V/98ATHqum09sU+Guk7xCwYoreWvkDsheG3vRvuYP/i8chAusDrj28GihiY5/e
9tkEXR06yWbtsQb5j9xwFRG73NeF5xwbIcK94FM8wMd2bJFGAA5372cRFQNS+XnpDmSFNE4JtjaL
usnoiQAGjcx9WTZGx3sRdt5q8usupto+WNGxd3h3yFM2wHMwF2L6eQRfadEtlFCb3pXDxoq6/dB5
zokIwo5zqKns82KvZafijHUnD/6nLUlId2iKJlh2VHixX7sCkdk10n/xoy0CtYrgy1qIytEHu0Es
OWn7+WcOi2ZGOJIkgEC37ZBdWjrpmRN7lXCF0HFq9+xKAYu/FXWXftjWwP/llWMM1T9fOfM15eI/
SNrhn09/gq4OO0lwl6+hpjEOS16WNK6h/naRRe3s9Aed9Fsa1OTct5ScAT9O9qQLj1nTO4e0G04a
QOvdhHf7Dnyu76ovc70YBHWP01x0cB3BNapmf6iT7yfGlx3p8mM/F3k9PleVk5+scuxOWVCni7aC
S91LxSIU6uF/PzWMrPqnXwr0PoSNkYkHgZHPmvJumQZdNOIi7p3JjmvmyUUXBf2RWCFfs8MI1FOE
SO3fI4OYcbXxSgTbctUv7RFXAZmIs8vrbpvW6YBgyA5y5OV58pESsqWd2AGlt0q0qACd97sNQsLR
Ie+HL0FeICqtShkjGFPHk9bRJnLKfJkFPlDE2uIw4VEglNXGjirGeGQEmMe56LQbrQMRPEcZTATb
ScthEUpkgpiQmd125LB2+na8OOO4LnXNHxnCn0Ef6ivPGh+pNlu+FLMB4Ed9i9wK06tNK7LIJiFh
UoLh7KcEfABfZLNX1F9VCk5pnuT/xkE1GeE+n3fc4jjhiEMBP/LJYJYp7E23TxSCz3QLX3t6sCYP
As3g3owimjW1bQSb/Dmj0CA/2iDUl8xxYumH64jj3YbssGqpBPCOjQy+SUc48y4WYTNtndwB3hft
toi3jUkceQq+lWRcMWKNOw08XJa4B9JGO2e08106dkiX2VndHsj1WGnhbD0yOLFqF4HjRYDhwZ/o
FCVODXGXqvarrR7Sj3+5DP9zH4RtEKQA4FmY891+9h9AlU1LKWE+QcUYX6B5q+qy+8ZdpVeEjhw5
wMMjS1h+sZPCjv0hDDfQ5sif/EZ3x7oBLc5CLkFX8IdWqnQbQNVk4YHIdGwi2M7TVEmQjMB1lL54
8SbQ8nkZseVg6SWrxu8tgi1b89ZHeLzYB9ZmzEZnHzjigSQdvSQ5p5dK5vVCRI27c3hxHfvOhnmI
UDnIOs1GNflKNkW/AEq9xSZqdL4mPdAkQ5h6ez0XauDlxh3IKZODs0cONrJK7ZEvIkXoklB73AhE
+ldl7YHOFYzhY+0n4eOUrxr8MWEX0IMex/okskL+ywbLCBF9uhaRI96e8aDz8+7zBiuS+QjfGVFr
mkqELofyMWD1j3LwikPWSTyl04Cu3T6skZ0rs3ZOArn3wu22DYRYFvDjZFev1s+lyo/AuW2kysp1
ARjj1ur9fptx5PoUoXrzWo8v8Q6bEMl8B/rdeapwk+rK/V4KLztxZl2BgcyWY1h0G7yBvtQIJe91
EeSA4XXToymYSteRdLewgdmeqBDBVKbwzi+/uwPHjRt0Y7sIRxYdpko/pSy1jxHcH0Hu0o0dAe0A
qS4exkHguPFE4Yb539exOVWfTuWsW+sg0o5dNh5Qf+5HEE7tFKLruK1bZAnPENpadZDV7CCnEBMO
QytT5K8hVO+it3OYGjnOrg7aNdy9egP8wgm5ZZ4z7uJRLBRdVuKVFTlCypN+gNApX9uY/+Qmtdy6
7qrBrnaZ1HXyVsJyWohJYduV6YVjDyne0LjKs3bwL4o3p9YBpaRmNv6iWn5k9b/Kif5H9AuB9chG
lmoEwFywIT/9cNxJQg4a15A/eWu7GrvD0Ctnp7ri1KosW7fEojFwRDoGhBhYiPneBIAKArV9BmXY
oS1ir5XOEx+fpyF0N8qS5bZlzrXlvYX7KQIXsC+GE2BS/lZFHBSjBJKlQVFcgA2TZ+DG17kHv4TL
Mm89dirbWXiWWk1KDx7OJ8iCFDywaPzAh9Ivw0SBGacxIDrDR1MHD1ZWEiRaG4E/4ZlepaSvnkrY
mTMHqwq9cu+WAWhb0XqcqmBBVbpyYYOe6VwMNTIoVnm+q8NIw5kknuvZjQ0QhbtvFTCQ//siM0Jl
f1xkMIOhtjvfsghjIqr950VGx6nJNfGLNYvg2HBVdJJ47Jz8DtuqpK9ljA2JDfjb3IioaoRdROie
gBKYG6y8pT/7TD3xmgJ7xapfmaoMYUDKGkzHzMurh4paQZwQr1s7ha4eTNvICfjWsBBX2N8np84G
4mFJoFgFUf623fkdckPwiFYx9pzWh8v2nujge1PavUaFA7EK5qULD5Y3LPYGKfms2d7thunCQz/f
3Nqok/zTg7wIf1Pt9pcRr49FJcryKYW1uG5LEu3bhLWn1EuLVeVN+rVi3XfRNnxXgwOZXmEy4N2V
1eNG2mO3Ik4evI5ad9i9wJdVl0nwOoVaLbimzUmngziK0XsNsel6QO71AQ42H84QAOVPoevtJcSg
4DLR4mSaUuGxYWHq+BPJdR4l7W3wbQyiQ//ydAH+C3/ZP//yCH35duBBdMqhzmdCmysrSRwfUrPj
6KYn5gZr3arii9OV9XYgJFiPeLm/++rFKWX9LfLLCQGNOtlJwDefSZZcG8epv7nNpGMkm7ZOtJzO
ckCsLsnTaOWIJnocVFDFNtKRvsNkfB5rxoFsVfhTFwE453xCCnPb+wp8drjILMqeWVsAFEkiebC9
dgmHnHxKc/fkQsfpbGrgPItNZEOmNuoFEKrRuJadJc5IfSAAwXWhXcgqKzZtNnzkSDfps1WOILid
SfYMN5fzMtdgK/GT3egvoyLZs7b593Dww+Ot1tsdLNgEJ2buJIOODpZT84Wp9iE8ZKrUcVSNzpXM
BdwaKMJvXpfqCwNbFdvcUCIqW0fZopTE31twv4MzisIDMHYVpbm9cPrROkIk1L51IOAcTh1dh+CE
PjRODzpb4OmvSCh3aHGR/92RZAlbP/zuwEOwaEN4F/KmIStAz8djm8Af5yZdtgnc4fN0RMldMz3N
u+i72wD7F5ZJsS0bn8QsmDPW8Ypd6ywDYBWolqMfVWxHgUHd91M0HPCgDzZ5NICEByTrymtc+oAb
v1g6TSdfCk8FeG+P4h3YlY/UyscPcFJ2uDQgJdDhyxNkj8ePRQST1/5fia8eIY1VHwFn/V42KejX
Q5QN+8yuBwTocPSzEZph/7I1QQTl8xUPAj08PxYM4ciOkArjz2dd5aeTDlwrWXUq6Zde6sE/ljnB
puRNcjbFKFJybmZdUx/bJlw08IEtC8CNToX7aEb0/pjulAqfGwVH971QczWKnGYPWNDi3p5OkXOg
NEsUnKA4ND1eWv88ureZjl7mYKjYTbv81GHJKAD3ikK1a0aIafhW1IIlUoI7a47drBsPBWFg+HXP
BkVmipJlOPMe/VYkNN/WMuNrnY/YMsj2GuKF80iCoj77bmMtTLsHDyeUIOzx4PRsOMvRVYs20c6L
LMtqXWQwu9uS0hdRjz967WAvPbEtghpywSfWXMIqgCgW4wHbcmQXWLSwsy9ARzUX02062l+jcT1+
pA4TG2PJm6KYbfp7FSDXAZLAFOKMc8cwzCTvBhu12R/fgksaQ6wVyvtz1TjqTQHeKZBifKjbWHOW
LO8u/NGFgTLCgoQaXNjYi4SNr4JGYG1aRfuYtIKcBrc9tGlhF3Fr9+EKlG28i6RNN3p0oyPrne3o
JfRrAp2KmFvKvsK6bLYN3BY7p1b2ReecLYmFZxg4q9+QBKnZqsx6tXTgw+q0ZLVgrgTiz8f7v2iz
IU5ZBnhLxsuPsn4OO+F+a1to7yR9y7YaZPFV7gj4RbH97TTAVIuicvpTz1sQnmvQEEKnbQ6hTpCk
8LdDJ6BonbuQv7I56CLd91kqtremekoA6wC5GF8ximXqkJjDzDmaAtz1n0f3tjTM3KNauj5AiaDv
YqgZ1Tp43/t+qOCoL4uALKzA7uuFnOFtpvA5YgR22lfA6wbre/tv48yQe084z7i3OQMiEIPL1MoM
8Yb831IcmLv+j/cgBK8BYYXPD7KVPrbafz4V8PbOaMOsaAVs+bSy0zq/uO1sHc5H/sCWVkVDxAXh
+UXapuoKbFsJjCKOkObGoQldF8rptl4fAoI7F5yMfMMJwfYlk3CJayb25sidq1Y1pMXCNAKq/Xu3
aRssQNImL1gWbrGJCgux1LkQHkjFEO59svIAsdDEo68WaGxL39PD1W569i8A33n/98kJ7OIhGczI
VtuGYtvsG/3zxCS0Hpw+KvMN0GK4vSUCfJP9vR8Zh36B3dsb5mJ/mLsO6mFikyV3Ia3A6sx7CHvP
e3B7D9tg5pbb2xg4qV4bJE4+mCGmqPHm70UUXEzNzTmixjAqt7YUl7yx3b1Fe0Dpm/kJUpbqUg6N
u8deqb2Ypl/tWZW4+3vTn+2jo3HrZDaYGA3FU9SqAjizlbPqrFl2YCR8bRFNEPmm0YVy4e2Y1E+W
duDJnAvtMHo7+tSGaDwE84axu5IGCA4zjiNhkMyvRCfsfUydccWTCjpPc1WUUUxwx7ziF6tjRRu4
q/BOeo/oqGIY5QghuUP2qkW+pHWTvtNBjls5pBbQv5g+KDAX/B/WmLZPSEPdPg1WsNSUDtfUQS30
ybDCy89CvBYjKCvba+rJFZ7eFpxjmrJYQqxsZwYHxQB6BIAWCzP4VpTpQ9uXwcks7o2k3DhRAyLm
vBzScqmnmW76z4dXvCyWHs3UxiyYpblzGnsP4EOMwIZ95YMfdQ098nUCofFIcst7sqq8XzOwbZd9
w/wnf3DrS2EPeyuovCczAnyYb/9tvOkEuP37FNoBLFk92yolfXXT7tGauvwHHK8vbjRmrxAv6tce
qP77OuD5FSA+EZsR+K0aouUfdrrE6x9OsbIMkXptmLYNcaetqWaOgLRENRbffcqWTR+2fyV2/n3w
oYgofD2tKoACjnIu8EWmlekA1Pt7buUQDcnAQ66RzGFX2cWwmMqOPyY644/KV3rJJ12s723YG36p
EpEczAibTPragRo/KzL1vIQEdzg9WJ1XPoG4toO0pfMFgRP4yqspiE3V4nAm+3YOiV2WnqGeog5y
isZNFjYEGCU9nG3VDMvKUuQLCaOnYqYfidxdhppY+9xpVP73gB9iT1Q/FX4nYjhL/K2ptrxpDjID
1NhUnXlIUyF/HwvqM+xheEPgi17LoHKXpor9N2yvEpIjkdkBAP5kb4LB7W637udGL6XNRXgF9gop
OPSbDsTDhWk0dy4nwlnVHtRSQ+iFt4nyrvYcHJxrPuQ/rl5lOS+As9z6aF05pk+CXHfra0fke/z/
nmfWtOZV/te8+dPNJ/z6PPMJYOvJi+V33ybvMewq+R1SFMVyqoV3yiD3csQjxkFGtMz92gZ9jMit
/cGyMMB2Kwyv7UiyfZIh12Fi+c6rx+urGdEM4kfgqPp5UMTdjMobgalNsyfa5dCtmNcQkd4HgM68
ue7krRxZv0xZj8zvrkZssc6RKxyPvQePQzRHAnb65k7tK143ii3eklA0bGF55MUftP+G6LAVk3QY
HnLiRWsSldPBLON3YXJbRrmpfV8G1HIsc7ovI+o5eGrV0aEsSisWY/g/1opqoKjMVwqJeJ3vOKzV
EJg3ZY5dil84zqmI/Cfo8/18KIC6h7CsX4NAhucEzbMptkNZ7m4bUfh0FlkUpUeV5c5LDfNsgYja
z6qYe021CYZwJoXqHeCBbIdcit5CKtE+mmIqNYDFaam39zZ3ipFG9LsbAbfiOd6ThyfbHsmZkW1J
EvephujKkwWsoKUS8dhHSQbt5vI913T6huQWHYwsbl2jOqXwKfN0aTp4n8EkpeR10lm5Ff7AN6CM
Rm9dhBfpPNMlGXZlPYwwr8pPN0af7S1IoKzZXdXcGIG/2rGrsU53QqA5glt94fWjjluSV1voWOA9
QHJQUqFy8o1Y5G+pK/FIIiQASKeegRWZ9U+8yReR1fMXMhd5D45C6FRPPrzVL5BpPkE7PbmYAV0F
6kiT5uxkOsWoUsDCwnpvqoRU0P+mGy7iIG/oFW8/xDyY5X+QAsyt1LG/VcixtATgdzqRwHaOtfJB
u5Ze/TVHltDK5/6HBxse6BTtPKS0rneJC/qaDCvxQvPq3Yzw0+HRKVsgP339AoW3ADpQ3G38y1SG
6cvgwqsWMND7pOxPLbSfF+5cBU7T2YjJwFo7+aXtAjjtFIt23F3Vk+ecZ6m4VaRC+Fex1QYbEsly
Kq6Bbaio2vEil/7ZkgyRHjAmS5Cw2/rUwGaGjZIL8NnsFs9gtJV2Xp8KB+dNlyF6Tb3xp6NvSb27
td3mZX1JNpJbf+MJkSAQgALmnL3qra5eEq/92YbIAdlWQQco/jzEdER4xZ+sIt3dm8yR5N/7UtoX
BP6i20goG76qQjHgf4MvGo7HfZTQt9BL/b3bTchGWYjkmoFaF1cWyTamWs1tVoFnS5sD3WrazOCC
BtANUlqC7IkhpihD0pyyhG8RVo9uTYBRYN+Hl84iCc9WpLurNcsr1LPgAlro3IKQ0acW001y3cxj
kJqiu9K87NNYj+dwwo7TC70IdKZqiC7K0dWVV+Ajdz24VDnl1dUUDYRuD4kXHa3JimvpxG4T2M8s
95tHb6hif67JoLPxbC23QTrQq6mxdI6r1govvrmzCoS/LKKi2JgqDcCpsCDhs6xs9Z4waM4rr+Qb
kBeGZ0nJ3z6R9Q/B4TqjunmHnwnZjcqJHKOm9I6cwAotWcXfKasQ+8LQOqr+6kjpPYc6IDCsub8L
M9VeIzJjgypW/ag2RQjmkms7dE0j3u+xe90MFYKjpsjGEkJw5tD0KurcejNRgyGFjIb98tc008bm
jt8WmKs2NHL3BO8Y0w4I0dpVY3Co4Ro4y7lIdFmthCX92Lg/dJN4MwmnCw/IFHLznNzaTLfnpq8D
t4bdb233FVxQdGAozt6WBGGP+wpjx9y1Sj26BgjhWymG5K8R4CWeJd7HhHO5EG2ZPyEGHiDon4Z7
WQUahjoQhXpQ0+uvSW0l4BrrvI+kBPLMTAqh8rfugMJY4XH0w6kt+poLsXBYPb5lRQ57DNFCCGK6
41sksUfOisY7/pdhdB5W/jmsH1IH7gOgx+f2YPCrfdmxL57dIpLa181rGMDch2u4/1B5shIQDEEI
VjVIlFOJH0MC4aCcD+wLHsrZspOOB7piiDy+ljcdgGUsDgPEWxNvylrkVC3D7pqr4prNPmxLNkvF
Wv/7RBNvocMifxooGdeQTdIH1yq7I5UKnoPaqZ8BaQAAj6fNj1Ski4iq5m+fNV+sVNAvPQj9S11m
6SXPXbL2q2Gbe/B+VYqOX0PvA+kPQgTbbLEd82QAaE6MX3P5wzQnafSpGRQ2BjzU1D6qKGpWxO+b
LRLFVm91YZ1BYavh+vPLBzZkL5J65VvU5DAiqWZrU5U94usaZsxZl1q9AH++NLM1M28XO1s2qqre
otKawIHOgSNGVpTHJoOLyrUHdz/k0vki3H4zBY31BAm58qEl/aOHENiXDKT2XSY7KNEH1YsNXB6c
MQiIlhV8HxCN4ZdgLqht55dMFM62culfTa07d2HaKl3okwOPkandCzOVpB7kpxCmMu1mIdMOrwvc
amStrEUwqhbyhNn4JtMfDE/zV6cZxqMqWhCd5uaOpeWSiqlFlLIf3/j48X+OmpLg51rZ+OHYKXmt
aEpip27YliLW8MAC4M19WJQxGabgQSVV8CBZAYgtEKprUzUddokU3UyBAXMfl431GnAa+xzNU7XT
2Ze+7WIzqZqgExFM05EEk9zYMMoPra/bQ9U7YoM37Hht0w7oKNyxr6kDSHWXe+GH32fAACa49GFv
rmRfBx8lQm0L3WyhIFS+1PlAlpklxFmUzNrpoJHbCXu0qz91+dIr++KtsK1XMAfdv3N58WClL6ok
t+K+Amq1ona7Q+L6/zgaf/X+n+OIdt+g/dY8Zar70vmTetRlTk+pSNJ4oKB/VXkLX3tZuGc1Sf7g
jOFfHBGr93EWMySFNR6SLmcvox3tzHg/dP2V04Q+7iJXvLeIqgWMAbAHGAGrYJgCihI+daI/g1K8
GryRv45TRvZuhuxnzTQF78JqP/Iiqx/A2fDw3oymhUPT8L3v+go0qbA4FQnYltgDP6h5PA10ucJX
nXYtBVOXqg83Je47vOoiC89DgYxOKmHu0ugwTaZtLhIncw8sUZDjQs10+l7z86iRiFtkjVds721m
SJFN7aZsm/a2+n2u6aXIIEXB75cFIJOuHJuDKayiGaP4djjw9tZo1xTe4akNfg6CAr23m/pqVUbZ
R9j31gn/Fy+hB4lJKHPxwzhXsTvw44DW4db0IuVZtcqmEXHUudeDqte6rt1qZarUzcNtSEI/Tv2q
eMEJzw8lUoBgBzWvPH8GWE4ft5rqO4i38IMZOnoAiTMEfCqWOn3MEXNnVHrrhHG5hOA7aAGltmOC
p/nWVFUj0lPniddkgsZTXHjAWekusg6mN0qbYle5BbbJpttDZuwasbCr6aWqS9dAIhSrrLbpwos4
8uFZ/qObZNFb2Ud+zHCtXwMQFjdIFJKBrNbRUzO2EqRoqEYHHOq8FRfTDwemoblJgAf8bbqEgXiF
GM7P6STCFQ4yj1x5dgYcVY27iWSpdwT+AspqAMC9Ul33O5ZxPBjnKqBjkNvmNlubXqf2hmXusWlr
erVLAnBgbPD/58Gyad9EldYXOlTD6wAZJOk2gNwrJ3rGhnXRWzD0wC1U2wkQ4DOIOUDQzqpGtgLX
u0wIsJDYG37JVaBiQPvUwfRCRWnLoNX7BJ2H+pHC8jfNWWbb+5TDoDSTGKuq1UQIOJ/zksIu8boN
9YoVQ/HI8xQBLULsRealJVxv05euUsPjze9UVgOkCcJ+a2xMJsc/xoryy5DR4dHj6dMkA2tvV4W9
hEtLPIaWQtao+QjkmZ9Hps30mnFNU8jfeu/jLDdlyzRId1HELDD5kDoMsABtHStQEVg/WyAIi7bx
b901AGDHxvFiF3+Vs62R/bwBeqVXafU8tN6569rwXDtt9cxkmS0rZLfamE5lTfmuGOBzNL0j5IB2
2g/Thdv1OfJxICN4QcTTBET8wTSRrvp5lERhK27jaFsQH1c+uv7byF5QawvQAC7/+plmvf1e81YC
5iz4Gnhh+53Z+qBzXz6nQ2WB3jm1cZVm9nvHwKxUozWelUySh0KQL2a6HQ1FLLnfwO6Ct1tI1sey
zZG1aKLOF4v7q17S4hmRHuc68unFvOuDMaNbmws4pOdRZlLY+Pxgev9zkhlVApqezbqCYMf+hFuE
zMfVeUNezI2eEqjTlPGtb9sA0gCScWu7z6nClgCdfB9uDg2EA1ARyKLd6+YowPtkJctGLXy86DKo
wQNuZIpgPlKQs5tKSXe/9SoQWbq1GRP6kCcsnTGPoQfb3ibbCLhO3wFH7jeVCB+lJEsEZRkbVx70
QEF0DKezKVwf3FVIW6kNno8DXFulhdAn5AIXjSvGrc/Eh2kzg28daYebvQ/mB9g8+r6W7GR/7vf3
BpAJsVCAnGBrPUJe0fSY5e4zET341tkcAKz7RzsUysIjo48ZZ2sNhtsZOdonCx4ews98LmY1yTFx
TqZimm8j6lbtwCdzQO37Z2iloIOzKLX7A3HmfGtmmAJRD3T4OLuxyiAv8Xmtpkv00nWhKnZf7D4b
FhDAvE5LF/e2AITSs/m+TeU/9j7CZMjy1q5MXBGkgfaRN9ElTwLo4c6hRidQ7OS67OEWagR6T64+
Tai74ML9ovw8YZ5u1vCBoF4BzdmszAeYtl+f4ufYzuR40o5ilyNp2zqXUXtSRfKWAe69vdVE1Z2a
uTBVU2QBribBsbLpUG7nzP4L6sKhbZXQE7FoGTvV8HOOQzP0qHkNKPPieZWTr57ocfrMamaNLA3V
IUV6FzPs/nn3auNC2QF8gmDVQqDAdYLukM5fN4J0yK1I4Fc5hXPhjePfcsRVcu+8jzXDgNAM4xYw
QfBKMN+0maP7uL4L3HU0FWJxX/g+7jYtgxTWBIPY1HrGX0FVBtSYjfIpE8kRVOP2nISFfGorSEfZ
BCIJptO0afk8TYAM3wYMARgmicXWYHCJp9ar+itkVZem8zanF12MEC+UkucVQ56yU1byV9NpJiUE
AtCkfmuhabV1Zv/53V8O4tv72PgQnpojYze/um68W5sZa9zqZsKvsZ/a23/Gm6E3h/2vtvtHmd4y
DG5r/zaWyhiZpC6ZKnOQ3LVO495vHkzVOHWM92dugsRAdrx5dcDqvVXNCOMNgnF7m/RpjbvzaJ5U
ajD4Pq1RmA/9c0njSfI89fuS8whAfrPjn0v+9rXmb6kn52uosLW8fcqnLz5/S7PG7VvOS3764Z+W
+6366xvevvCvH2zOgR4saCb46Tdfi43XBu6FtOCdJlFVrn3mspXZMxLtRQ+8+sv0mRZPIDWKn/YB
UMHYn2pei5MYAX8MkPIorqsxhwhH2t02pAoewFXZpsh84zdxUsN3ZwheVWtD6MBqB72kFeghHFdU
LzUEsk2PGWNGt+1Yxtiu8pVpu00xh9Djn9YIDalFMS9m5oWDOPHJ1qBq+NapsP19RtvoIUgzFGBH
bEmpkGXqV9tQYAsvpV2uzBDTAaS4A5F4oO79mgAD7EbiICM5nsyQNISjUFXZgrY0fDATaAujAZIL
3+9Ng0B0AxLiPqh3Amt0ENmNLS7D9a0+uY8JAwQxZNXFBJjcaXw2NRN8+lUzfaSBEsE80gSD5pqq
aHX5c+QtaKWLx9ZaICPzc1Po8WsWOtlSkQm4CCDuYUpkz4WOfm/nOYcG68RPgNXl56aEyktEQGlh
dpOfTWHxlN+OWCsQcm9dGVsSwanFfQxnSm3Dkn4zg3vFgJs0h4AeAtGc8uVvbfdpQFHGjcbtAdkF
zGCs0AeC8KWYImsPKi1EHPOS0NjUpwa4RIEgRAnAMPp/q98OfzWambcxRYPhpn4fc1vD1H9bPoy6
LX44LJf7RwYshDelQRxTA8sBKjmKRLdWj93sP/WqJPCxgM7fFEV0GwLSAc9uU5CjHfsnNkUCOE+r
n/kI/3R1ZYY9WJFATjxt+20La+FcS7Ao+hIIgN62z6Ypgn7euaynbtOlgVqYjnHuNUemAEbmB7is
P9cwTWbW0ELLj6RAS7Zg0NymmjUHJmYtHAblcdNj1msVT05TfTBTzSK3r6Qid+U6Q4CbGmRKQfts
nQS6ADQcauamDZot/EhcOjY/x1j8jee9t61rO91SS0DMHFy+y70A3Q+w3/b93mKOUhmkF1UPz93/
o+u8uttGli38i7AWcnhlDiIp2bJl+wXLYQ5yzvj190NRY/rOmfPSq6u6GpJlEmhU7do7n6zjY1H8
vUpPiDksjVkB3EF2u0UgA1lJ2niumTv45sZMc3fV0L+zs3s/MvauplwSO0pPVdwja+fphQm3yrFW
eDPfN5ZNv5lrfh4cINdJqH5SGpXWsN+Dt8xKZ/qhR4q//4dfzHqCuzcZk3VQKP4EWcvv/YULWqYp
FL73nKcdctTSkkjPa3BJUKwA90yHol540bCSED2GJHnxPQanzawt9+FubbduTelwD4wx/Fibdvgx
Q0Bkq3Jo24pPAoZxrwlBN//kaUWR6jvJkLU8eORpp6MQcfvtkieAuCxl5qZNpURCxQX7xPr+tPm9
SZ5uj00+ERoyMauWu8OJ+t78keKxvq6yLj6oRjh/1PVMOzs8oVe1qjXVekibc4Koz02Cg9k2t2pr
Q/riszcMje7WD9XxHpsNpLK7WC3AwnKpwfRagL7WqW37rzENscYmq5ziavseSg5m2W0ssJSQycPx
pq3EmwaApdtgJIg00fW+3gcxmuPLyn/Fy1X6JT6heLUO9XHuNkmkGDvNTD3UPacWgPzYJdu7HVjV
dJvLw70IpPdg48DGvoeI08rdYGvAGLWu4rB5iiejfiqWWaU0P8PBdXcPvywGRhFDN5tM9G4NIUk7
C3l2uzLf5jx3donuDjswscabTxPnymyC6eJGg3p0Xbp7UpccUawHJnXb1LoWpCUWconoRwAldlGU
1L5nNzlEgdLsB91MXj3/pwk3tbIW4CbJuaSEHwiwp0A7ZcZZfNjBaPBdtaE3A8FkNbzwDGY/hFuq
xyjZlHQaCQJDjma/fXLYo4yQbWbkME554V1i2y2/wyOoUhLQkk+ajmAtWBSbD0M17vWpRu8pbfIz
2bxp3za6cdMyX99kPgXWvl8YQGoj+055+RrG+qsKFchLV2t0yuWtxROVVLztmzUkRb1/0ZxxeHOe
7+/fELtfBhs6R3nvlj0t36tdtLysP/YUpTK8uVfyYPNK60v/GqfZ/GRF9CPDDdnDA9Q3H9WMI4Tt
tevWqD4qUdAspQPWqkBfT3pN21DXxqc6oEMj8cqXAPjjSw9BKvXu4iC/ZEwum3bj0FrLryN6kU1v
pkcxLUhOZFM0pe3H0igP4ob+532Txov2UxcnsLSmunUODXiU0CP4MEVF+KGy+nlXDfQhiU+GKNVi
WK+N5BA3apysYb44Gd7oXmRH7MKTSU1/mwA4T9Y+yMyDHoQ6/OtcVAbdDbVNXfKgePjaVP3P3HvW
SQ9KVFP6INuqYVDw6czg8CCPDmdfTG2MJr3gSXzk7mA5eNjiHGctiTdGGdHEBw/Qn9f4R6SYYcbT
tTjMlrfJxm+NUXbnP+B6XpScxSefRPkAmt0nWmDSlatNYbnNjGxLWmagBlnlz3NttTCPgK3//dWU
r+CsVu/fVDHtvLB2ITA410jcTdJoh8hCriILa31Hk9P0zXE/wXmVfi3zNDmQqnx35/Gnzum4vdXQ
Fzgq+dFM+wCPAsw9s+of7cXsO8W9gt08SETb39qahh0qS/xDxv596JYZQllw4t+dsE8erKTfDnmw
7/qd4zTGX/bwueVuT7pzzm9+Xuff7DzIYK7Tn1RlzLej9pc6GvVFBoVz7X0WekG0sbRs4VVM2/OQ
Dju5X8pNUG6aco+tPdLmSE3t4rrnZQs49OT03gXGRQ67MGUvxmMYFjPPlWFdQee7lYWoNOjbkaka
aR0cVfNRLCWw/9zr0jr95HTehnOS+a1za2MNHyiYjTAIPlCi+VUEivlt9Dh+Qs2NeleWAzmInHQl
G2K181aOlUIi3JlAt4JWRULLu6S8VYQ0272bUxNQ4k+b+L4aUJ18cWqNvpnFZZXK5eH6vSlaooIh
Ds5agCieGnlIXgzBln447bXzzfA8xfm8ghJWe3Ubp3j2VOcoi0GHK2iQ5hhb+4O4OAD+qow8uYjl
tpDis+Wcp2q0cbjprrOwK/uf9GbOamqcS34fFQXK3llPkcrDIeF5PdaxTXtHkgOtqb7LkV4HH7ju
F3/dww6fguMW8HY6oG+3mpZSvthhS6Yo9stofUd4ywoFS3q/wYykPngUvsLdsQ2iGtBx1qztPvN+
gBJYaVpn//IaBYSLYRcUsirKn79j86pu1jzwXIkFpWx+KlVymHnTQvpElR0405GsSv+NGgPALX/q
n9UyodEyd/2DHfv2rTGzHARV3r/49MdeDDBaK0FaIQzSX/QcnlvpDxBTVgWWJaa/yEmOjVFdoh5w
RaUn9U6JbDgvukF7mckZIuEV5T8LvzlZhm+8/VtEFlqwSs49JG4Ucq/p8MYfQL/wqAMXIFlwiEAD
VCpAst9z5qP2WULuCXU9DN9XrYhyZ4syFDRHS6W45plrWfQx0Wvxsc/nHQRcxpsZ+D5tDQjuxIsJ
hbKzgRrToQL+5ybDyLyPTav+sWlE00dJ6UrSbD7eng2qKPGyfhNaMXYV1P9tK2nz9zpZUmMr9j/3
o5EQ0Oe6LJf5eAsrBrpwrmWj+ic4WVN7Jb6adghjKIbLI8xTSuOajk+yLm5/cIfbYDjh05jOh/tu
8U1jox0bL/z6iJWZoSnjvk7oZP8j2EZLZWt0UDc+LirRLvW3Dc084TaLp/EmV5Yh6LTPYwaxaKpm
h/u/UFUjZwXEJT8o5vIXMvrMWWmm8//Wxb7/BSFqfV//wzb+Lf5+/fwHDd0Q/CXRk7mwZ4e47zMx
/+HTC7tYRe5U7R4LwTSRyI3WYwanOse4/gjQ46NqVFSRTKD3V3sZUiVUNhlsz2sxJ1mWaQMAByEo
z9jXeTJc665/3yKrhvO1hB4Sxh1f3fdUB77U3XMDfy6oyFq9zC1/c3HPVKC3TVm59yjS+p+6JFUo
Cs7KBzVIzxLVx2UOC7Q6IYPklpuwT5v1bNvGsx1m5nPfeNoTBEwncZmLS/y1l+2HJu0u4pehhJtm
7Y1ju6ckTKNt1M07pECgNG7qBG3IsXnxlrbGhy8Zs+YlWwbxNQ0NEBIiQ5Im/dpNfBpU3KCyr4v4
4msVIRmcao0KH/Kon41wtLZeXAyfUYf4XBWG/atM6aVC2PDr/wwtB/uzYuX2r0ZvSdW276GBQTfi
46pZ4PSfl9BiuWr931ct28FDvbNYW0AeAJyZ+sap+3xblQVn1sVXTFF7gOZ7oun/bx+kD+TNAkSj
lwgJkyGqRhpYlfJa2b7zbGRhcB6L5MM4G84uTvISZmpfvWRWoYEQXGbwFN1Nbxq8taHm8EguC484
CRFziqNgxev+uH9cQBbKzp+nVbfwGcSedn7svc+Wn5EuLeq9pu+oAGlnmyzUNAwgsNGafSqgCz6O
QX9SXSQE6C3KP9CC6FPl0Ly1mLKg6fC9dUZZHsXHsSf/kGpn3g15Yi8GPBcwlKMXwmsSpH3Qfnva
Ru9SZSvLsiFTlQ+a6o1Pcg2vgFwSHu/d4ycjqjvttTGh9L78IrLJN2lZKoJ2Ojx8KlrWg1bHJ9UL
X8NBny+1CXZmJdNKTdfViGKFXs0A5cUHipbkwEJsPAbqRVyJNsJrJ9O4UeyDN4cfEalVL42NPieN
kFAZGqi69dZpDufxKoPdeeM1KqgPwKx8rtIUQQPx2VWwVaPEQdORfKWk//LY7M80PBoryRRGftef
/YzntRHE6dOohPaTvtyc6Puy/jD9vPc2ToRSqIT8W9zDV1Ne0OeFSWe5nAz9MnPpuUKZzr5qKZI0
lsGfSlIV4RAVT201flNHLy1gIGI14GBwkszF71WxIlttj1GYQfmHZMOzmRtg/MNs/la1AH91TU+v
adsoh6pXWhdVKzLdKyCbaKkajntxvL/ejU6DL9a20xu81DsUyoonWRCXzOYi/k9fhQbPJGdSNu5Q
dWvFN15oj1/pVu3dKFKS5bSGYcfplUYd8GGHqYCQ2vbqal1DgrFLrcR6toPBevYgD9uZmVetYZFF
DNRFNOLJrzze1RYTJGF8ydVhr6cBvTqGcYwWrRMZGhE2MeKIhozeON7NXORNVKLFWYnOCfhIlCcq
dy1psb6t7WPkN6+mr7T+RhJkUfVtVvk0x7BSfgCuUa7qZtY/o9LrUx8x1RdvYWVFIyC/0J0Lp5Tf
BHtVrWkHmnlZz0zr18Q9dAd1sOa8xTRY+oZ65pzSPnHeVHeRDuEI9MKn/vfwMO0JRtCWcwOvc8v0
EaNl8L4VbvzZGQwOiFQAzo3I4oy+izgOXFvW2au/Uu5Fn2Ax0H8N9lE1oLfDn0nrm+Sz2wX23o0M
jy4h1/vkaunNqYP+h4f6GlyryfhcIYV79l1UPBzaoX8EW1kPPKiSnbm1zoUzjhSNIMEETzDQgmlB
Jt1+zfsJkMBiPNy93bwHPHy+MtImGybN+h/BdIyXMxw0qRLFZyoSTv3k+rBUyCBOYIXxGcCwycug
0S7ZeA1M0QwyOavzM3mS4IOfRn+pEzykYs3L6zw9EFrezy/iGfpePUex90WW7kExL2zx1KSbx57I
yKmE1UF5EJ8MsdYcqX1HV7FU27OvvlZAc7K88tPZ4hyQBXtDq33vjj7d1S11x5u1nMDAS5t7MevF
J7M5+QJyTSfzVtu3yAydGxpz7ZGGJJh+CLpfY0Lpa+PkEyq7v+Nk5hrGcwgrOfD9v/fPTgy1Vwxk
wwj6NalYZBs2RYOcir/IfYnIl8xsA3WslUwpFr2O4S2LcuSs3ACBp1z9Zcaq9gTNgNXuC7fQNhYP
na0AbLzG8q/5PL33hS19Ha7vvs2hn14S3qD3ZFSXhgwar5Ou4EDYFD/EsrvQh5rdgYdzNfk92C49
RGjAVS5/LMd6mKEdO0N9rCHgWs3NF1NprY8pLd1T7Rov9mL1YeqsoZ4AxLWYdatYSMQOl7wfmzX8
QdUu47Efr30XrVieUN7Rqi3nZUwi56XJFJDIdn+NzBZXEDm3ituhrCWLy+M96ewmyc/7NXh1SBE0
qz6SBP88JZ13AwIJ+fbCuy0E3ImYQsud8x8vIcK4LQNZ1GE7L6TcshAHg7ogOdT73kew7F/4vZ3c
5zXV0o+qX+tQeKat91T5uscLKjPdVADg59bhj1VdAiXG0bifermnbyRahj8ixYYrj8xKVyT3a4tP
NjfLT+koMCAQd4qcLrm4dIccnAlY22IZSpLAIcIshx2L6stiByP1HNi3GvgIWHkE9iRG/zBjWLjo
go+BgT8236eyp+BWVzmInSkFbTr6jD4ynUX0Apk7JTTHp6rrxqc8zJV806otyjDiqDw7XoFq7O9B
wKqzbvWI17WQz+my3fJNa5tOiGSIKQtyBXSfKr8qbgjceLdWV19tCERONgpANxmmJoYRU0+OEHW9
u8Tfmxl5sI47/T8WGk9/DUnvnB7+39e471wuxGdoo8AjkURXkonlZjZN5ZMT5jB2IFHmW7XyiSba
S99Z83NZ5hw8psgHZpVB2EnPpD1kNueWtHmBTqU+VuNQ7Dsn1l7rUv8lEbQdnoExZF/CzIM8SyuM
s52FDekB2zEPte818K4vtCt/UKz0A+Kqd/u+5gAGP4lXyFlk9g+f7TQkzEPP2/xxoTmGgqbyYtgU
KMXs49b6oSz0KTK4C3VKJKwpYvdNR+MBatp/+Bz0KdBF9at5j673D9lSjg61CZnKPl0fPpsjXJJi
5f5wbcYOYemm1J5bmn83TeEnFET8BcOEYA6Nk9V3K1SCdluP08qn8fgqwdakas/gt/mLFpG1LzNf
fZYFCEH46vM2thZTFtSMu7+rGBQ92GVM2T5rVB3cXa4cozh+BixeoqDl5uDhloEbWrJBFlnbqLKC
3NN4tcppuhpTecpHeBxDJ/g2hQkaZoteYOa41UH1pqfcD2AvEx9YsXchwWkRls0yv6fzaIHWjaE1
PnVl+KWh6HOxQLe++iXQRGOmh6eK5/41Gid7X2ROvpHVHJWDi57632Wx4gb5pCnRdw2mnJuu2DTQ
LwNsl+aGDq0SGqO/F2Q21lN+iCe+yxBr9UghLMvhqNhPMw/PBoYgc9XdxzncKw4iwkAErEsXf9Hp
s0PvA/6Ys7sMd9uxBwjexSFLd++YdjT6xfPmD98jRmZjB59DrutbEUt4aCk8zIeKgsxmFXqjFclz
xn+TWsjUukdLWYNBaxFieFwnVie42FyYoru5ys6zOmfgE9ziGPbFZm6iiuPOslDNJsIaKH7tTAcI
tafZzUZTkTiT7Fef0XqEsFSqX2kPW/JhWZ04T8hWIAtY5h8mbXpVKNp9TRzN2A7J0jc6YJIf5+XQ
q+iI64MzfDrJBikn70M+W/s2cedzvQwyewzWoMJnJPZ92unDLhr06Jin5aysZYW7+1CtFtrHsyPx
Hc0eZ4TZ2Fo3+WfDTqajnU5k+BfKhLT0qZoPiQNgQOVVQZxVkz1ZheWfxyXkH3FiWp2VrhW7L89l
5h6b0uo+gyjsD0q0tAQ1Zv9VB5XucuD4PgDQ3LZqrSxEIcYH/it+esiIfM/agkdCOKbPlI9Wat5A
6aTn0ElSZ9rfsTgPW6qqUl8VH7wd8yYI4qc/i5QxWnn1CPWYpOclUR/wYrWi/6hYN4ajrQ0bNuMg
8aePhdrMZ/ps4QlXvS9xNCY3gBvWeULjG8G9uv1MfiA6Kl7Ao2AxE7hidjXdHIDZU3NtuZOxS++N
U2oA1WnWHrJFYEd8Mssy7S0wPURiQ4C/0YCs3Nbyx89pNuQn0xw4baDCOTwpvruvTM+FwasCNKEj
vGfWivcS+CP/HHpapbtVAUWwcpsB9c2l97WNwuQAc/ZXusBvqeMb1EJnPolzGdlPGnoFzuTDWRHF
db7jMRFu9KVfuyyMeqWGdCNZc6t/mvz53Xys9r3bPokpq2KqLW0zXWEn8X9ogqhoe8j9g6Xo8ybM
adt03WyAHSOP4XOgqbOIjB9j5NY3Le+St/4wDnPxZmumslU5LW8s8+fsJN2zEEyAYqW5yJx3YsnQ
ksA/6QNI8YcPBbQSvUQkRhyvtV5kIQ0GKPSC2LgTXMhCWNfWqg6HGYEJSC+slLtiEJrPY+yF9NDS
7h1YZfQJWBY0v4svCIIR9NHfqzITX+Er9DQ42t6f0YHmzjw9u40+rKdxHnfik4FcX3eswzlahXRp
PYvP/dWbiFeF5kwvv6Xpx6ZQd75v9u1KfI8hK736HvcI7jtt9w//UDvwT6L/VcEthHjuXtr/y2Z+
gVkUUkk/U5GHcsILGKJkG3iULZQgjS51M4b3QTW06NQmEQnEvO53eaamH+e8sFcqZYYfnhJtfZ7M
//Ec49KOXnzNKtPkYQPJQOXSSU6lsj3E1A8vsV6k674N843t8Q5iyxMvMICLyXSiRmNytD7RXTJd
xSWDy2fnRPM6WuPudB3QdDpMkZHMMGp28cDrmKnc4rZVbqMTfonyGP2bxRJ/mCf2KeYdFq2+wtio
Vjgk/Oe5NdypAGDmpuoT2L5fDehunrNovKbWqB3CCsFdGaZFa/dh3mdh8ZZ7vEE//BIGfsxZ2hrO
6ITPtybkBuXG3I2Sypxv4iv0aL6F7vTSwBBxipewu7+pyOOpIfCDLrlmresck6C96nWcwtKFiz+w
Sg/H/ArhEXWydqdplfKCSJP/ggAVsA9d+yaW+LMqMqGKdfz12NAns7b6sV+rVd7vJaZHuvnW0/DM
g8P9aFoIh8Zhpu3MyS+/xFO3Kyi6/wgVtA3syJyviufVF9qLlbW88Se9u0oUi5vHQqaPqlt26tKs
O9OA8iVQkELKzNH4XsTqsZGiaTrDVA2l5a82Sqk9+VXwWYtNbTMB4bklndUd5r400RaNIHcejU+N
aUI1JkUX1GziU6s5IV+QpaTgTeS8xB4WvZJyUfUUX7/EiIaJ+JKE7JdcB0CzvS1nPztKWTrS0qvL
68x5SpXsWVx25+v7ug7RpnMiuNTcMTjNkWVe5XmsBfpHm1blo5Sm9KVLQ/w2BFB7o7IRfKkG0H7a
kG3QzkQokwMfSca2ANupG1/M2ID5OIt/9QaJrzbIktdaQWstAL95zOI52JQWrys5pVGO8ajhnP59
KksyIH0db0H43Cra0/8ARC3QKAFUic8s1WKjaDFKb/9/YXJvRtP6x2lM5lNYtfOJ0kOTrYbFvk89
A81pOw771V3lttLIZXYI9gwaxe1t2/CQoEX/v0zav+4SuiJ4K2HLLjALLpjDbteLolW5HKTyZZCZ
DNmibQXKg5Z2u0EdM2l/3nnjOQ2dZKYvfFsyq6COoKC70MqLU5i4/KrnLzkh1ghGZtqkTqlteqcM
bUqK4XBDHYTcgtEp275uBiSz8MmQq9MEh3Y07GkenCKo/IqfeZPkR4kLKhURC1JSl8rszX3gzc+F
XX5rtJzvJl2Rn+gH/laQJQACIcKJHlpGcTDu4QrVb5THrI0SRsYryAL0g7N42A+9RqW5i0OSp97w
TWY5Pef32cNXPnxGQ27AUtDT7UrtxUvGK68AzZvnU+jvHQTYxIScBbXeJIYULrOatxJsDnSnWX8V
0/DXmpO4n702K29k+37JntqwudXVrr2RIIglY0SFuCuK2WjdxwzQfaiXyrUd9fg5ntTs1OrNF5B/
nctnNvcB/xnmIVB67+SpOQLoHlXFI9qfexoVqNSTKtt5cbngVTTt1Vy0plwjTdaymoeqdc0D9UWs
+4Zr6jb9a+hlxRZBtWFrIrP23IHb2WX0P09+eAOFBKo59vY1SP5buQz6HIUHqAILWEMxsxwKFzKk
5c1Q4/HY9OqXh6vKPe+YasY3u0qLzWRGCcTlVfXRBnN6TTXtqaFy/1FcvT/Bhuq64clr0wiMCeJI
VXOSYVbC5oRoxLspPjj77T0v5tCm5PHJrcu3oVb7HeCiZt1lyvgMHcH0XE/Zp7zUPK6DENfy5Ou2
AXT+3D4IkaGsUVguE/0oG+Zl193P1iHzvdMjVLZTOak3ZDfJzIJkWTtdUMPVFxtIPmdBfa7Qgadt
pkngfsDH4ai+L4jpqmDD7tFiO+RNex1MpWB8OgttJB+6DN55aVJ4gH8eC31gwvIFH7+88GgJYIpn
NCgyflCDINtsVC53IrtfTS3ZuzJL6NjLp+fKqWkOzHXS4jb9xCskt8OLVeaHUHXH59KfpmeZFX7/
Vs8ctO7VxmKmqdhKFePN7pYjUWl9ymkZv0268pe41Zl8I8AJYzub47TV8jDeiFR5DmfYga7Sr6Jq
HusloLfHAsJbX8W6C6GHS/1AdkA5/VWsyan/Fj3/vQgdyjqY2gMaosOJtunh5OtakK20bhxObRC8
O71+ILkfRx8MJUzPwDjpgA3suVjJVPHBICG88iWsp+qYLqfFsn+lzNUj3FQun5EIkNlczTyxJ5cH
oN28xvSoPsngmuP7TEwyoPUxroK9v/ihJ0sbXqSYdmB4eLqZ8Ym+1yNAhuA8wKK6apE+fi46/4tL
9+aXSLOmvT8UfG1bL0LIQG9XSGSE10hN2s8VABDKr9EXt/Cm8xiGLRhndnnwHmx6FxDuFIWvBmIe
m0kf+/M8FlTLlpm6DA/fP8xMs7xyJcvsd81cX828bzR5e0uUsuT4UGU/mzFe6+Y0fiOTFm8LywWj
oyb7yeGGkXaKySkZnELcBP1r0gLe6zK49+6rqPt+yGyEfJZFcWlDdE1SK7v6YJ4QkbXiutq7A5XU
x6CZ7p+mLChu25Ieg8DwEeeAaUQ82eEXmqr/xEBgfwKee23UdvhUFCB4xthpkcU16pO/MH+V8a/Z
tZPPseMFt3GYF8hNZbwZczfsMyP3tq0W8yiCR488ohM818Wmqb3p1k1Z+NwsQ2xP2i5R2nwtPomS
BbWP36pRKVCOW+QDtdRUTkgu0P/CdbwuT7htx9rGrOv85K0FVS74ckGa8+I7vuPLxc7bqdgPWfs9
AOB01mpzLwU1KZY96mu/F+fl+6EtwyMs5tx3ntkp/jlV60PvWr/ChfooXoayKX/yyyRHOTMMv48Q
v/0SJfESUVb5qa3MBobKnD5sR6kt8GdzOq8SN7Qu3pSpGz3ILEDrZJjEJ4MEWkt072aHOgQlKv4/
90KsvQf7+et/b9VQPqjtTN89LhyYFInGOYYndlafSLO/D9ZYHsbCRknut8v5PROfbPDdTHta9Mwb
oGdHHk7x06Tu27tgKGhvZERBWS+mDFCVkgOVKZxU49MYPd2NQn2PiMzpDboPIGaQjgEkSrq/iuTs
2FX9C1USc2XGzvjBGbRh7/uRdZxMt7j53Fo3kEWH3wynOcqeNK5ekrLimw7BMaKCf1Xd1H/wuBl/
SAz3V04G6iwui4Ty1bXdo2s6Srr2bdiOmt6KttXYxC+6/QNwsfqi172/Bc3ebsS0OQKTvjCSY9Tp
/kt04TXDekmW+Tjkyllrzb0y+mBK6+htiGcOgc3Avabsu7UXaNYJmD4aONzW4OxTOFZ3FSo1SXXu
tZoCcuLefMgwTl7R56eyrXeWpZlHP0PbQ9X88qhBsLguemTNIWNBTQUS3ck7NDa1HNOpt9lSjwUY
3CLf5zqLFnzUAg2i/SFa3gtlmJf3wof58AXNbSqT8L6mLVHwB1CEfcT+29bKy+1zGS5ZpPDsKc7V
8RSXZws5Q7qyYjN/iucQAV0lyNONTNPFJndAni4/SYQd1cVTLhGyeN+GDsBRs5TvAxwAfZD81IZW
o/NgSm5B5UbnOoQptc3s/K339Ju8qcAK+MXhY/YpinPAuUHMy4Jltk81GmAbLZ36tyngUQIlXnXx
J6V/y61g1fWD/am3av/W9dNXiTLMxjvEDnR5YlokCsjUe+5RzD4B8ORo5cvktDRXTt49ivJxvbPb
EBk2GNVicrJHuzXja14F0VaZC+sT50fwqOWY/zVWrzyIrf+48fSpqt36Sx1BzKaUWXrfrY6qcSRd
FV85Cb/vrvUIWUQnKJbdWQoHScQ7wly+JXkWvw7mHB6tLLZ2tcXTL5shS7Xy/kfZQV/gVL111aDU
vCRwkQMDZKHh26jmQfFttlRzq1tlfXLc2juMY0LTV6rrm2oy+1va9cq+CKCN7yDEfbITcjoeCJeX
zPMN5IV1/81J6p8gx6q/QiD8d2qhUaWk1xnRyQgmBZmkaYAo2hnoEE/G88NUeMnz53Y+yuLD3y6x
/9P3WHhcrtE0CHVCEoFylceCBPsl9A/NgACN3yPLLgPfsPBqjzfFjfKLGOK2cyVToaODOKPJXH3/
iA0BYlwlEMU9fTN6lQP78xItTl2LwmOdxD260XobGWueVhf0Oq3PQRE3T1FgaquJjOzn1KAdzjZ6
iHWXVQ8Ws20Zz95eVqO2dlcB942zrDaOiyaUqz83XkeZPiySQ+JsPSexhzuZtDBKJ40ewvRPZxMN
9itx6TSEbb2WZtg8yfunoKyRNNCil76qopfOKJF/8UC5LMbi5u8XvSRQhsSQe14f/twqX0ieOmdx
yTArsIMqjREfZZP4eLdDWqE1zd3jagblve3Q6zaKZH//BP7m+R5lkHJNlZSG6jgFX7Wk2+Yhdbcx
ul1bH3qGjw7qwc9T0NPWCcWnREwWNcJ0cPWjmApvsidDhR6whKPxyS/pE4ct5FfrVOFRzvoyyNF/
8Zs2/z0Pl8x++7Oho7Utdg/moqkhw9wgsfFvZmDGOu92Lm1rS/A/4v7NN1v0hNyjZTl2S30LyhBl
z+WHqAV0NRU6JJtHjYa3SHsdjzFqkFLguRd7HhUgKfjcZbalupNYvmet/60MpGbmEc4B91hEAXVy
5FZXw6Jy1o0eIMK27o2L2NPotCttAMmjUQLnkf33gpgSkqzGIAfv3Nfp2eYF984eGHzWmxEugT/o
BYWHEB1UtJZgpdsJ56AMmlUn/aIWPO+KMapWdNHXl1qtkaj0Cu1YcCy/dZHzSa9hQK2ThqeKZd4t
WfttydoSKcg2SGLvkdIQ+zuyjjJ7CyDF20p7MtJch6mJxps0JhvpUO08I/Q2smhnWfYBNjBZuw+L
1q6hwwk7w7IL/2SPirEdfewbjnCQlBvpKvfM/Iya3zduyh+7xFBo0GveBw6OFBOayz/cEpAHmrqK
/bbZPeJlJsGwMQ87W0tPg5+fobLkP/aRaVLl46DL+MhE3dNTD1uSUrLpHi9TurH8d8Z5q4VfjSRb
BRlnkPTZGVoOMMex1bw2kbaIL2R5DNMOK17vURCUKRWuldPaLWclcArJqin6CrX6hTpJWwZy338z
Lf2mV1I0IGRpEjrrZi7mhYYfueNq9KeNNBQa6OA9G+bPez+hWGr5897pLoWxoPh1r4hZ/x35P/bJ
VSi2dJqrr8hiuLvIaR3gHoYDgINZl0TupScJlwdpdnr4h8rq5tWgd8POUGH7l+C7U4K05QrLPpJB
GYiSvy+ae6SUTJUkb+ZkFOFnu1xT+qOzfTFbpIOgGvQm9VDbyV85MLirLDS6bxpw6LdrINAhKr5B
NCTI24TBNehM9UOKGNqKDAQ6ClWifaiXhVCtnurFkgjXnPRNmvuo+6BzmS2VnRXwW/W5H1N3Xaf9
eE/e2I3+KQnQgpfkiz1opDAyvd+qlVFt7rkcUEyQQ3r1EfI40tGFPu7u3Dpe1xWrBwMPf5z4zsrz
oOb5N/4d8T22ycymn2tddPTntdQ6aUWDELPl1hGOEyIJ8f9RdmXLkeLa9ouIQIAYXpOcMz3U2FX1
QnRXnxbzDAK+/i5tbCsr23Xi3BeF9iCRdtog9rAWjUJBQb4aFn/BY84TaJaIm8BfbyR55+zw9svP
dPOwTFMCnT6d0XiH+lLgXgwM3d/Isx0j0OnRXQf6+ji4qNiYt15sZZubexVtssyofIjGq75RkXrF
RQU+L9tk8xi83O+0U6awVdEHcQZw0wPIi9Fw6GWPOryvVJVSrRkBJcaGzB7NAgCZUZL2IQji+uvc
d3/rdCcrFzQlWPzJUdlOBw+HLXAWEQ0oUbCNDFHwtFDR1oxavZJ9IY1Wu84Q7FM0PYTaUPTzn4tp
+AfqJshU5M4Ek8puEkUzgn8GJb9rdwF1JeSiQS4DdO+694BmIMv80hoOwyFR1I8AQtvzDrXWlLMg
VVzle5Iol/Grin4nHpp5D8KcADXZ4+vKUgv5Kx47HRBSQGpRyh75LRfNRU7QZo+zY6QfYxvs0UgC
IOQPpM6gmlL8hwD0Fmdj+mvBM9282EBGu0EapWlQKzgqVOV5+RBtR2BXheBPj5/QAoZSy0wgqF15
Ft+TkgZ7FgkKe+NiH9tI9d0ZJDBcEF5BZkbtQoOBBqxNMIGBraCKXLfrz+UMhvtVpIAcxd18GFIk
lk6V/JlbUYPydwyI8ACY900U5vCzMlAfNKNld9yStXDM5gFc9+jok6g576oZAL56STtXaThnCCah
VEqE6kDx04vAoTPl8/cC9D47ZgGfCn3j+TPzyv/Zw4/A71Nx+VwL/8FYnOgSqIFmehi7XkUMzY1W
0SydAGXjt0BRdRRmBA2oVrQvbc+3Jto2VhXpFwUewdRQo0++ZUZ9Jf2dm1vzb9Fgo2Pn1+W0Etj5
GYphubkTroKJ0D6VI+qdREIm1Jt2zH/2UVB6Wu82lXSRui9SgNmjxW293dBUGXgTJeBLZrdItWSk
exTedFcPUmk9zaLAASAyGMtAN4IK0AbMr7H10Lo9ewD3B3sgcWnwNwpE4BDtCRZiCr+6sJHFh2IC
S7oFNNp5Q+toB3J0TNMOWz81tw6ZZ7Wt9gF2z7d4qVo8cl6vqdeuujpkONLs7GYKTqyfxEfXjz77
tcy/Vw4IMq1pqlCKluTfZxBkM2SWEEJN0ituoshbg1FhX5h1fmgq0YVVPxmXiZXuHwtw3xWGKFCD
DUA7218Hp/wweajstZIUJAx5s5z8skk2pKMhis3+GQ/CogeSwqpnbvQzkMiXkgOb+y3gFzlacBCh
8tXAq3jc1jgygSLhVUczGqgs2FDRKRLJOfL5izMZdOXw3QZ6ZwvhzBPIStbI4V1wcC7+lOOUop38
NWaoQ4ivtrVcX3vk7M+pQbE/hRi1mhbCRvtp27/3k2aJ9IldHu6Cu3ciBXdJF/XePuqi+KTjvb/1
/a0LN/11k/eW8inDmw2tvZmSjNe4aecjOQSUS6e9Ag2ivaJ1t71qkXQ0kM7JEN9AQWy1Jz9t0H7r
zDW+zmNs76fYiBHJx2CJKllnQ2LFl7GcAayszdoH6IiTG2p32Uf432fugVSi9/9ePO7vRbQUDxwv
DA+1GxQPJNLgoHqzYgWY937Vk5F0SxtlZ16Io14UBdhNi+TWo5slNJDbRdry1frenji2bfLUMS/0
aQCJ75z9edk2do43D1RpXmgWqJyVFkkHNj//gKb2S6V8SaUHMOcESOG8WWgt7UI6vdVvdZaw442Z
oGBRO9NaWlHZrDjz8eegivlocKkkD3WwmyktxnNFdXtkCda6PeUZULEe3i/Nl6mFw8aWN4rWh9YD
nghetGAELRxAx0W1U43uZ28WeEg1FgPsHp6qwRNNPaD7nxnuFMUmH0CjydMCYE5KSebVRy2PK3Ne
jobfVjuAO8iNR8Aghn0URRqcm94vH0lFs0FBgTSLtRpRD6MwKEin/IaOH7tu8oGPqtyU6sUFBhZP
oDxBHewbHXQHdJjqRl4tYkKKzR9aQEfR9EZLU7tWaVcbVQLg6AUOhQlodrAJ5Q9CljhRVwaTiO5B
LqZpBjZM/hdvcdSmwX6bkTO5xV1soPMqbnek036eUwIUW0EM0s9vJAtQN6MeQR31060/GP2MZAG8
pIunvGGgbO7tp3eawUUHBSw3v72336je0ZkVTgv50LVyIy02Kequ9wD77i9IEgdorP79tO08lJXw
4e+ep/meJPJGXtAo9rWy9jLBHjSd/PQ0z1NyBjG42Ao/alDv29vzdlChD2KCb5kF+mikLUlCgxRI
74BmOZ/8HId65VYl6MsBZOiuYZJf9MAjjtL/MfsDRULicKc3/RFM6eSiLegV4BetC7A2lvPLWq03
Ag9wGxZ6gW0FEA7CLKCEOyO+bI+3BysGURjpaIbW/2CbODLb3hkYkhrH3AEIuzbQfhZypeiBaPD+
+rqTa/jmRWQI26lbOA1+w5GqQuor1DqrH1Hnp2V9mw/QQrqdUyMN7+7/S4UXQYYgwnY26+kK0KwJ
x4tlutaNuwmQEUf0OENrBFnJQC7lHOQDQG06f1MNWboDhNrLOvLRe62OkynqQ55OP8hadsO+rgGu
SrnDUoFW0YwGSipS/pDEZZ7bEKiS5fbO8Nu1yC+Woe9YMX7rPfAgXNaJ/WJZ4pJWLnOP91qSC2aI
iyGcbtOZ6GVPPfSdOKoXBQyQaEsheSkSPKjQoX+ji5Wj9q4nu0AXHn41dwZyUbg+665zZRtIQoz1
ji5CBsnr9Igu7R+UqOxMlftz5TdKYJJK681q+aZV5PHm/1/1OhuKwPD9/nMOSBQAUYE3DPByOCEu
n3tzlgBxNP+hlnLwxkT7MZPLHkxpybcI8BabmiFUXdXoMgH2w7Yrs/SbIYRzjofORWQhNb6M1R9R
jFMTyhSCM81csEWXaB2EEq0e/zG73N7duXjIaXIA3sAF7zHw9tX0Rkumu0WrJ10H/KTmyyVITl1r
PBiAPvj9ErKs6/RHJWVuDONxBuWzrYLNIhheBhKlW4H1DeRIP0BYtNy7kPONn5bvtnnbYN3PpHD1
nY8W77bpA/4DyTMUMqvPZtQePtE6rrtp91WeBiHO7vzJ8lCpZhjT57K1xEOMZGEIiMD6O1CJUBrg
Mn51ptL9jDZ1BR1Yfy8jAx3//uRv0XeBIqofEhQy6LVGXbuHKMFeFEH9PUr958YH1jDgMLpH4GGD
IUnp3W4A33Mt5YV3n3LPzrZGmZpnGnzwu64zEj07mYrNb816SQZElJt1d9vc7HW/o95CX4U2u9ti
Xddkwg9jNJiEwpo8sOSk/llEdrkVbgd+U6WjIWag/Frlm2k7u7/Ypd/A68ahVg4prV21//Kg3TMD
+MymOZyqQLhOeLMBmWkXmq1bkbzupO2LG4wnJPs2hRisc+5a1rlUQ29aLo5nakoWUsqq8orVUytb
8iQ7KRvTeFlzJ5JLxKatM3T2UV+K3GhY9yc/r+MtyhFBHGmikHUdAyNmZ6pZpVnFG4aaT1XoemNf
FZ5yjW7WrmpaonegGZsKVoBEVu1Dy7zFPjRjK1DFjvJZWkLXE5aLkgHPGQGvw5KLo4a8ZYl/7GWX
4BSDoaqS7EUG/i/oCCxEpfelM6L5Km3BPqOcbhcVVdxeSVuj9/OCEhkbhTjTNzCM+sfOa54DANMj
EzOICsef1wHd2NVDiX84BB8TY3/jU7SoukEBA1aD0ehZL2kTkWWHJUJxMO4EEahgsEXeDf8BOTMq
lfouf0CmL9sw1T5JItKR+QMN7G1mt3isT8VJer6F5sw3PS1A+3uBdk7bAAp0Pa9WE4VhQCa1/E2v
SkqmBMFtySce0ie7+eAk04dSUQw/t6/6s5Nai1GJMtI06Xl4s/5mWhaHWc7W1QIhUldOsqn3CC1E
264Ws4JMny800wPqxf+LblOn9rQuuXO0bQGCZb3Pb/e+2eJmTdUOYGm+21OwAeEac/xmAaHyYKsW
K6eREvW+ql6SAwdpVRJhct+0L/zJ2lATb2KrLFqpHWmd3huwXLt+QT8GmrlFjzz9UoI/YIrw4KqT
BV1j5oBaDHCHfAQW57TtXQZMurcDmj6CWSiaQFGoghVFS6Q4J8W81cc3mukznF5GBrQV8hOC+65z
xHsSyoWR6AHreZSBchUz0Mvfilo31sB/Ldt8XUBu7y3VOnJRq7o8fVnlAAK922gXvbvWuehj1StI
vy4D5vaEtsf+ywTyvKsYveWaFdVyLRlKh5MWoMzjLDjfj8pMPjQsw7CEVo623tg2B0DMqTV6C+2I
sEuPeLFjbfp86HGGJPdiiLGIvMy2RyZUjl/X65BO79aXfDiX9rRdV7jCtVF/Q3vUxXcHYEaXTO9F
ixPFfTjnzSl1p/6aq2EM7AxlgSiA1zoyVFWFsia8wK1+WpdHaG9ipnW4UamdyJdWkaGTgEfZ2NMj
zo2ApHnHg3T6qg647Y69AL7er1d+T6SlYw+UblBJgDtMLNP3YqmtsxWPY4G4NgcVepf1RYCuQufi
eiNiigECZ9dO3aIt5KC9I01Lz/S849jOPiqHig261Vn/bKubvxnFDGzoalqA1ET+8HPgv8oh++dm
+Wy4/fgPOdF2NJjJ1KC4XObRJpADelrpAeKYcvxHtujlLf3a25Q5IFvQeT2c3QFwFTQ4b7Pf6mgF
rSUXLSYW6AJwMMVed2at+++X+/9fnQ21t+ct4Cf+x8ve/dDo4Xn9zLQDDXcfQ/+EZO0SRJMWHDUd
kQA+wGmOYEx2kbPHq/xiTuPJ5XJnjglq6EhnJ+x1So698h5mXsbbN/e2z4JuT+Ybd1pOA60hb88e
AaGBS+m9cJZGzUXEkl3LKu6iewp/MHEaJe2VpqsW5W/xzspBj07KRp0GbpxkPuYAktRLRxSOuGDL
Cu3G6zZpisQPDayJgc95P238MQb2gctevMiO2/yLeGNep2S/c7/Zmczv+dwtec/lZpt/Xfa3y03w
+oVJYppbNxX7oVuMM2ir0GFfmSPSvGoA/nSFnGm5QaHui2qccxNNgq9iBnyq4yKDz0vWoU2HrOjH
xC4uB6Nw1wH6aZXJtHoVczCGqPD3t3ojup7efOzKfxDfKbdlUn+K6LyGJsuX+lkqp8VxpEXFivUf
12mS13rbNxfO/2LJxC+pnaDZFwE8vB4pVGQV7WyXEW0iJQAolIGspKehA0zK1YWRpLX5eIUAVavU
dutOehltpwxyKJeDLYuf1DFAA8vMbt917jeQBWRrUwHpp6RCPmz1i/v2ZUqdB9woERGNmkvUgBFp
aOz4E8KF4Jc2gJpFIh7t3iHDL/kATKXiOuDRfxVGg/hcjiRalpfogencTiEuFVd03b24kB+ZaSa9
INtF0rVWvwA31ZclZKZ1BilJXpb6ry7LgdyvNsxMhF8GG3XVJiDXH33UVD3aiFY9cuSRhnqpL3d6
0ckR4OgDMPN/8adFJvdB1paAq0pvtBqUMwBdrW2HzpOt1nmcn00RA1D4LTWS1eKXXIjOfZCP78Sg
mbUCYPsihfJu9mTNpvCifAJXYX+Ix7q5gLa5uRgDZpMrgCVFMtiQPrtNEe1JIj9yIXH1M3qc/3zQ
CNsTc9D02hl7yxqjTZuOqbcq3apD1Rsuur9R2o1zkrklrmYv+BMtNr10ufqgeUR+cJNVzD9TnMYB
0gDegx1/AUxnFvlnMq3yaiM30t7btTJ4W0k+qQEiqbqNa9TuUz+67Rv1noo2JBC0kCVi30iiwYqQ
iEAV2tPQWIAYNku5N4bAOWcNqlZQlcPPWrQqdFxtVstsIqNBdpK1U4WKzrBtpxh8V7/s09IS8gbr
B3+5gt5nLurqXCentgIWPQ0OYqvtRssWqOz3lZz/YbPNW4CmIYliggMoQV3u2/TOiVaTuc2mJdnq
3Vw/jy4gqBu2QZf4e8JnF0XdA3pJ/FzR212QD7nA5XskY4FXkj3iZfGORF51gJUtxH71FQyVkabB
pzNZmyZNTk3aA78kc5dP+QLmOi+vD7h+9mHqpuYpiaxug9Ij8zugZu2wEx0+jlEWX/wWoAGyZN+z
zJ/RzQnwKnLDMXVTVVP7h9P1AyqKtoyP4Mt+a6Z5L+lJOvvXBhvth1pZsTULs0HGCi05N2nRmymZ
aA2O0Keoc8WJg2flSgMA8RM06tCIGmKQtQqUGihzD2iTHugARXVtxILDHE29ogeVQO2b4Y39xj+2
eIx2MzQOnMHXHpJl1ZkNnmPvygva0zfWwGrgE+Bq68bkaQ75cuKyBdkE4lUhAfBadpKcSewU87kW
gyZA1UZi4a9XAWiVo5vsUSPjAqoAoh4INivjeXRFTb5Wr+BaJKPrIgULL7pdyVf70ExvvKJyaZ9f
NtVqWtWz+M8xKFAP5Uj5Zba4AH/hZANtuc9vh2wcXsTWxT0AmI1JH4In2Qawu1qj7bVCuMvREbA2
YpS5GEAth4H6MmhAJU8KoM7mT62iGfnSjBZo0VoiEIzWabK989MboJz79hI++lUb1MMf9CZ6Ke2e
Aqdyz8B5ulnpTjRlCgirZhTNKjYVIkapPTSIAby8DFdPsmj3GzIVImBRLCsAi0KUS/tMykLrbshT
7mXXA5hgzsFe5S1seXI7czoXLTeHY87a6QyENGs4Ao4Rj3LFRMkkMMPsJivw61b2qbdN+7Lae2+y
3L9J3dECIF2ah8yTpzpIbbPdZP1sndMcXO1PQGnJiwLlZCSV9NbWBmDqThfwGxjVAAArSxqhadVA
pimDHjEYlaimPLTrsOCAoqMHUpHLjXfCxgGYNSphXczuCJAaNV2G2dl0KRDNQEAIO220bkz2G5l2
tYNoMEL53Z+y4eUDkEtGW5LLupq0eos5BWpn4iRg/VWXXd1pun5EmxfWrm0APYBuFpQy10k6nFFN
7+QAE3L7lylpSaYZ6n+GM4l5Wxkm6s3hqS00c9GPaYY0XXe2OdoOHTefUFR2Z6L93r8+bdC/+9HI
dPNRSaataEYfioZBvdDSbL0GyetUu9/IzBmD02x0MbCNNlOE+2VUN/ZDgnKBh74Gik+Nfup7NhdA
pgGv1rJuAAwItmD1G2I7BlEr7nhScJBaJ+kZOMsbkD+gZtqzuoutBhLlaICIlqbvmUmXsHwCcZSd
oJLVROILdFivdyq6CaXp+EcmPLBmKz2pYt+v/ZCmPd29yLTeyAK7/gIA/OIAVHVxBRy3uEYSabQt
yUmOk0LaD8tOmwccgjoFwi6ueRL9Og3yHTCpQUSst7hfKHHiu9Tz0UsCJFnmqTcOXeAckC8DoxND
QygevS0sq53UfS/NM82GVnArXKdqweq0LtCuAW19a/v3fKQ92fBc4IGIsswLAAaWRwpcUsySIpoo
mgE+iPlIGp+YTNLyEijPu4AoNvBBCfM4Vi2y4qw907uAlydoJwR+2mZ9XdBvHGS+f7HokcRCMTiO
lWilwWs2vV3QcP/q0vqxffHN/Z0HA36bl+BVi4LEa+w3Tov2BO7JXaniyqtuDQWvc9zV8DWAAPlA
P1LOqy/RBOQ3+lWsseAmblcdeeif/M2XAdo8RkX27VJy85cWFQmD4neaB1Q6vg2AIrkVJ0eCpW1S
RT/aR/Y5oOLH7EgqbYxdoM5qt7utojqaEMRW+wMZAwGzuZIhibROb6N1NCMDuSA6h/rkbImOCAGk
H8FubGysNh+OKZUrD3a/y6o2fyJr1vHkITeiR5LAyV0/xKM8T2ioW7aOYc9ncDofc0Q/4wvLK3Aq
myEAOW2zONmKlLgYUNgpjbm/MiXizvzRsbz82QL10VfGzU3eusNnZk3RJxGboE+AU97n4L8xpi+0
JJeeuLJssfHuBCNKWQDZKqd2S1YnWo7+gE5+ACV4ePvFwIH/N4LrAK+dSYraf6hY53vXPKi8K0o4
vWA/cEMBykTjjix67c0GFjeqY5Hxj6QrAD054n1ZrWaZB0Ifyz/S4oosTsLOmaOotugU6JXGw5Kc
TJc3D6UStJpEycBubyO1jWCqOjUqF+0HyGEkXfoOUI/T3rbT/slXEPBjEDcfWgBCR0Mc9gaYsrnZ
/JmJhYEp4gOK7efHPEiAZbhIe370Y7/fFzkwEslCAxlo1mdOsRmsjh2MeZgvsmJnoK3zr27VnoQZ
VR8BI4P/igHs64n71c9j/jQs7Cv5GChWuxhzDI70kfGvkx/Uh96xUCGkdgDhKYpZeyM6mtx8msSS
nUqVc+jnEv3r1oiGajy5j6vYUHJicGEByFV2JZncaYj5cq09bzje6K1kDLPKRau6HbBHztwtN8f2
A/2GplfV+jvqisoCLJWz9d0GIMCAmhhzp1vb9vGShnb73uqPbmTJ6yrmTekfZ3PKNms3PnXtg1tt
3jg+2s+pT58Gu1y8h4rhEIXY1AGlcNkGnQPZZSHcCJcCObVSkHaVVxspFKjBxVFoEyQCGDzduoUh
QvSKGOfm5+xx69QAq9D3FwuHxsC6pGrgzQgKPC3T7M6HdE6FF9QsZ8ZG9gVupW/b2HqHdTPa926f
0hGfO7usDqS/9xvaNDg1hR3qL4W+O/rGnFTOuzkL+vX71F8l7rnoT13zh9IA+YVKbC9DZZ8B5b14
O5JpsME3VqBQCHYaVju5kox3WdhJ5mxud4AsQCPrm7t21LoOgPEvW9r5joNvAHXX0bIOQcQlbuCJ
9YsMBENoV5v27dRTWYs0e/WxRnWJV/vt+lcPXLFDmz+I+ECWQ2vJf3WlD1AxgNvaefTJ7rx8nyeF
fXQR8dr5CQdoAt6kUabmP9YJD54Iq5iGMS/ZtmAAeOzH+DiYqpcmAg4tut2o540627LMRjdYeuCK
Qy/x+w8Nui4eSGLNmJzwKEPNlDK+ediV8x88uZYt2qXjS13O4iIMUbnhzXRshk9p7eBlcezni1+B
QW3pHR4O0VF0iF45prVcZTWBAYj1yYPvjHw1kJWGWvRI9yln0NOAVKUtq22rqLTmpBsAbhtsSNLD
MpQJsozKxVEcW9pCM/z5eNsyH1Fgl6hGI6A/ULuwWxbTg6MGEnlno3tdehfSW2MvzuggvrRsip1N
3kzWwZEm3l5wZHwy60I80cwAr82jBRjKX9Wl5cc7lgM7ifoQaaAOxaqXbligHhisTEDR0oac2lkn
0e3jAMfwwpDDKeIF6GSW/sFBC0xxsHCtB/4jbxE032aKorl2wI+0yXFQ9wqLn5pEBMjB1UYNMsqK
7Wnt6tM3fXxtc/HVTf9E1Avwxb4InuyFRVsjwntzMMweQHGlGWYy73ck0gBSTO/RrNEhNdXBlSTS
J2OSHgGaFWwBUBccwFu7nBsnx0XA1dMgLZq6SKvnjPs7pigdcsWC0S0N6OdYH4XcidxwjmN2SeuG
XWjmoqkCN1Yn2WkdGZK8wm+epnoovOnQ1w7QNScX/FIdkNQPhgjcZ7D7ec8086v8axT7AqWG0Adq
aHx0dCLgtfVck+0SBWoi1GBHeffkuXiPsyKXITMPkQyuBb6PuPG4+idqUBWxdmoKdljS0n7WPMat
f0AyFOzdyzL/AUo4ys7cpGNIfi9lo3W/zw5R6gZIodk2r2wweqGgsdsYVlbt0d6bgUYN8BLoYS6v
GVlITusMTlzhTNhMoBplyo+JNSJmAAimi41OzJuBKdGpbaC9T4BEVOVKXbegX5umeshUzRJDA06x
oak9O3I7BKiK8UfpbKQf57g9CJAEG6kdVrnAX8Wvw3s6O6hQWNap02NnAd6OltRg5wFXGj/GzO7O
holhNobuTCLN5kb0q241+AnaR8kc03R1eltDW+jV/8O2GSrJQfytLi3ivVkhkl9Rri9qM4miywjg
UXH6mhwkJTKNCwOvM+z0xZJZi+vym5XaRDP6omm2+pCcOTJFlay6EJlE5wdh4zQ+iloDdjQ84FOr
76UGG9XLNzaKHHxx+nujWa0eikjvvX555gzgLfBQY+mqpV1I1itvdiIL+Wiz9m7p6m6Mogmcnk7k
supurnC3RZntuyj1LtItumvOQe8gbIHqtRloYblCTAWZwctQKlHrtPObm/Tx0LlfZjDnB+D10eDC
zTQse7/fGm0KaFzbs0FPrMC4V1mUcYTYBJTJ22zKELWKOjxJyaCtMrFetyBlySvQbdLUGlNn78vm
z7KNwn4eXLRSgNIBWMP+1VYEADTj7WTipQRQQjlQE0/aZfYzNuJPDt6kTMc6AxKujLZTZDR7AEHm
A26uMjLQCzcjkUldlyX+IvZcPVX73AId7J2SMNRihYMG8pf6OHpeDXxk0LNO09DsCLitYEF0SEx0
4JWRBUwyd/5DYxwD9BAd3ArymAF+B5Bp6bWtatXjrXS4/6PXdEAjBQEii479zKOp3qPsFW+GCmZt
VAPNSHcnvudCfpbCZdO7aJ3o8uvYLl9BpzxcARJTPjNFfNLJKfkrKfrP8+hMn8GBhDc7JNlCYMyD
Ark3vqeJi8qQJq0wpoqgBPCPyc0g8TgHLDQGMjig7AXoSTqFTVPFHw4mnmQfaOqZS/wBpfondKJX
D6QKlCppu79xaCj6tjp0lW1dkamzULOFWTsZbQ1Ee0x719/WEoHFefY7ALS/+QCsP9s1MeLfzSYD
jKdo1Mt9Golt3CFka+WjY4Q4giF4EMvFNsDAgdjAFFzQH9+e6URhyEWho78dLpzOPNhWjjoNjee5
IiS86/4eoALphuRQ9jaAEsUyn+2qmc+9Z5dWSFMEyxsEspTJn4PCAs4cpqv23vdmWZFwLLt38GZn
OmYt37q0392m/9rf5K0TziYokRHb77sFlQwqM+qqqmEvcPMI8CoFWAcYGnT8CUECIIB0/rmfAiZ+
kKts7QxeBc6oOKAYO9tnP1w/SA9W47fXAvBklgGcX4SvUNrTiFNpoehLSe7c4HeNF1Lj3KqhNxQA
t5guPshxMtQUXNPGHm28POJwldpM8cJN5tbL+8EGuTsOVmnr4H6TLSB3SV4dkQpDUWc1e2GGeprC
RU0od9AThP6PINlPpUIkJ7msUMFaTiinNa0nF+Aez1b9xxgHw3VC0v/BXYS/S8ALAmyeaZo2wo7k
uEW6YkL5tI//B9k9+GrwGtBqvDh5zXiQRv4IgkX3MBKC7NwVH3EmbLEKByU6MtHx6E0/AgljPUCR
Hpj6H1HJ2J5XL6I5U76kA5/diCD64KDzKBKAdMd53eNGihxm6eIUz8Bnf8j4/JHMqy5W6IlR2pTp
uiiqXBCeZ+W5G8Cd5BQILGd9hEgyOBi7PVCn/pLljKcf5TbAFY2ia5XlACjAy0DZEBLJ0INpCX+G
nV95ANfy8XRc11c23nVGI/qZO+63YsjYV6DD15fGdJIwrm3z62hO/mHxmnSX+cMPB8DX13Iw4o8T
+2JLtF2TUAM+DTn86AtJHTCrPvZETYz3ZsDfwJ10YjIMoKuk3VGY1WcX5TAXghaYM2SWIvAHngzi
aQQIVrEpE8ZOZCaYAVBYvehW4OW54h+rzBvxRs5Q9EIIogpLdFTIayQG1dDUKIeBPLdFz76QNjMk
C9EBNoK3S7mrheRjy7avBcq4H0fPEifHkiA16Ixs50Sm2I1N2m1XufG8BJTWtgtSYGX3DYA1y+zJ
4j5CrGn0JOPMPnPVfkgzGqiZ8U53J7637E7HDMs9ojdyq/WgpHX3Rht9jAzH3LFBVfveFQNQTp9y
+Dqlr3Vlapi7rujApqDKCW4Xu9WyXVrgZESEXccdkE0CFKs8k2y8zUgXkJksiW+/+KBcA2u0TGaB
Wz6wyNSetIfecvalsw2AtBL2KQP/S2bKbVOXzlcX8ajdjHe6fQv4qGeBAOEHUGuITR6gVNhuu/QD
DQWeDJsmcgHW16KmJDSauN7a4KzalXPsbeegDkAYwqMnnhgN2rxj1AQJH1wRSjd0Qb9Dq3yKIuXM
eGImvunN7LDnygcGHul4UI5Hxw28zTQ25qYsp/FaqwhglxtXVrjDB1Z71dcFMVgVJuwXCXjd2Pzg
kuSV+Tkooy+FcHdAvujjR8fmoP5pEQfIBpTL+H50jpe+cD620vg+eUOLn0NFFJTbYnEvPqcDYGh4
56EJwumAwxm82cmTRC8YzV0qE4W+Yowcfx7YIzKCdtgshoHfa44OM22h3UF9+HId6xGgWwPamoqJ
73M3Kw4ZICgRJZQP7eyhkdKcrJDEBjHph3WmrNoF/D5WyFXYwQLpPeJxlr0H6GL/jGhBf+pcFm+S
oOqf8dLcP5PBlfJcFnZ/1fquwDMCRc7VtmY4uW3sIlke6xivtjOK4HYTWtw2ArXFh9Xcz+AR9IWM
N1ng8Wb3tmMMml2wRBfly26rbJQoO2oB64CuYIn4exn9p4xG+1NqsPnoxtl0WOx4/DL3zmcAzRQ/
i8F71yEFlDL3AeNolmE+je7fIkEbCGAaxWcX+N2HeBHGSTaSPXko9g27yQYMXQ6cA56oGLSP4NHQ
xv0+Kbq/SNJ6iUMjDkFRjRYBMiE8jl+GGwH/R6FSRbMHtLi4MELDbEFXplGnApDUn32Hn8hP6zUa
1WLNT5ZVzSenKqsQz/N07xEYK/o+PkQAvz2vYhUnzdlK3a8UAtZ4r2iQLUPm20ANXJdVkfnUyXCV
Jm8jIvxkN0CThDHZLO131TaMZOcrbCXhTGYFR+ssKTUW5ap8W9fmQLDSLlPiRYfYQKZT4e4X1sIV
+y0w6RQ18lRE/FHKYUtGQq75VUXPlQiMvLSIJCdd+gtL7I+UK2gV5W6d4YBCIg06k4BymE8yt+UJ
fQ/zo9b3wDa+1IZ7EDPwK1xAmIDOZKoOZRlnu3zyq5DCcBlwjbblmM+gQECpjqWGyAboRzs1QBRW
oq7hwQEF1UG8Sw+j26RXFOKZTzEH1F7XAEeUxBnFFU80K0fw1nCRnEFcwp4CNZR1h6LUtp27IEzi
BNQYaT1ejMgYLl26WWYUxnQdKhLRsfvZLJn4bJRT9hiz5iNuh/Gqkm11yipw0CEE1YbJWLk7MMFL
tByANZEIE+MsBz1WjnJIxbRI+oBHS7m1cFwEruzZLuSwsRNHXqax+nqT/tU5X8r2UhKXzE3dx6FZ
Vd0WYOegASSEj3U6e2Dq9Iti2foKKERjhGSA2z3gZPhNVE15qXIHREhFjJTvr+KNzgBQrzBKe0s6
GjIps33gy3rjqQOnTPPm2c1buePoFt2ig61BfRoMSJQFT4EZjm6M5pqgywCDlAPF9G3okxb4/e54
lQ5H4Igb4KxqbDwQ7Qkc1NqPDG0HaiprQH0HGbw87g+l4clN0MrmyQFu8s71UKEUWVnDN3PiNU9p
nbN9MpbG6kOOvtc1O3S6zngCzebHpcz7sBnaZdeqG3xbC/PKkhbtHyTPbYTpMKECuBvBk7mQyVUB
7NVk1fFPOdvlnt6kSolUTabeu7Q4FsmALlEkwfDc5iFZe9GB0pC86cVqbocAKOrzNp4j1PbYiGci
2CRfBq5EgOvCQkqSyef/GLuy5bhxZPtFjAC487X2RVWlkmVb9gvDdre5gOBOcPn6e5BUi2qNZ+K+
IIBEgmVLKhJMnKVPWgRZ3EMqbMmfU1sBdyHG/n638I9XZ308zh/2erW38XJF+jD62A+x5d/z7mMo
0fQ798jqmyWC4UQNU129gvOxG+LtbGBrzlm7lrC1OfiwFPgU5wVc6gZer8qYTZ8oVtvmzvYNAZZd
wz71E9SDgW0qdzTJojxb1cqHkLTBsk+CN995m44/fGxvVg0kd24QkWOAsDzY0mQAXpY/J7szDhbv
45thZBKlytDsNqoEk+pdMLaUezDt8BfFqIlKL77ZpR9cq0MZD9ZB+xqskil1IGUMBAs0JxgHJS4J
H/PcCh5Z7ZVbPC1hmaJj1FiG7A9uIcfXdXD7HB/qPHlIFMjOW20cJ/FF6lP/c57K7BDHEMU+On5/
TJQZH1WWBOqrE/nO1ragRDq0eKttJyBzsxGOB3ihHfuTlTVfUssMYWWi9/Y2Ctz4GsX5YzCa8tFO
vB5/R/mXjDf5Y+amw6nP8eOBXgZ4ad5Qn3Cziz/FIBqfszH4OY9sFn+yFW6xS0Yxwiqs8/ytF1bY
7cHwGHJAZMG7NIEdJjj6QqWJYgO0//Dz1l/fIjfSzZIY659tk+Nh0djhF4rjwR7v7EoAOfC2CaAH
/LsNAD37rSZzoavp8DmxNL1h3jKMLp92U5h8gz21461bbeymdCOxAYREjjluI3gIGgeaGSuYWe3w
d/8AFcTgkHt2BMXgJMbxO3oQL796+mj/Q5yGS0ynVU74mpbplUvGkuZnMJttsltpQrcAddQJ3tto
8iJmV8sth/MUl3v83DpzRTGabTtsiALbqTasKXq4+76tg7jkIYda7HkJUY+hEn/w+uzHfCmK0fV4
DzlM+MPijvX2ucta+9h5jrq2/aRePyVFFRD4635t8SLDCW043vA9jjcQkwTxnDmXkRfh31HfHEY+
uN9DvxjWqXLwvIBL2IoUrcM2gAY2dUnmOmshHhw6UOSn2LucebrQBxtKodgVRmIHG7WNN3737XL6
IqrQx4mWLI8OgHhPjllCpmCCaNkYw0a7a2320CYJBLC6sQO6CSLXOjSAzjTHS2U66yzIDOzDpHqo
fL97gLOMQjXOjlYDZBewXfvXBKVQzNMT1Ovctjj5gbVZ4paq/BY1HqQsebQWDnAetjFgs3+Y+FMy
/Vtwi9iMQ1yd5otSbPlnUM/oABn1zfpvaA8nbJuwAbt/ezinQyGfLSiKbYMmZ1szYPJ5CqLkAWJP
2MuYpQvVQZBxUKn65N5stkoSzzwYRiRe0soAhBfGSC5MPHew2H0Xh6lwfzazAKatnSMeMs1BLTRF
1Qn+mmqcA9MAyjeAbFDGJFt40zbAADrw86Umw9/2JdcN6tb1AS+yX+ZJ1LYuHKyGccX9Nj83E9zO
00n+gjvMKtK2LzZgVbqqHJy9REGAp7QmGKNBE3E3NF537gahzgBbYM8GISucer6NqUc5eauAmzHh
R7wsmbzRO6RWU6W/swF66MyAI5bVOuEnJ3Uf4VU2fu9Njm+cjjs6jmriHK/BeJ7joZUZsJ4xDyHM
KGqj6S6uPi7vWiM5NiaE3cjunWJpONwpg0KmPl/HO5GxoklqokDdbTyRPl5jhBOz7eKQYtQlvUCX
6yolX3ulB7sQNw4V7D/+maC8JaXq0nw7BeAVSy9C+Y8SPZ2tEkiSdC7OPKg6SOvcvm72Kqt+N51W
KBaWhislSbkDqUmtpB5mWgGUeksTdTCfa505YV76IQ2OYsUqYD7f0UTpqOoCijzEHeeL6s/I3j7j
3QxN/+v6y8cOIo6BiYBdDpELFobBMlxi6RDvwbSPZmU4Z1FxW5IXRsOfYjAf2lcl/JIoLZfiFAYx
jBSqfhVDXeoBL3z8EhmxeaEeNc3U1UdUwm4f4u9ywyhCFQ3aB4le+qe8RAO/QqeO9rQMbLQNLFv6
4wJ4XSCxbjk1W96CVEPw12Xiw1BqfP+H2DuU7J/W/enSdBlKpmvN3IBIld9hUVzumjGW5wFW1hCm
G+zsHEjBvXUadxIlrDJY2736J0jzcyqt6kTJvLXSq+buu2uVxaT2OSuu7y768VLzR1GUskSJM6f5
XzF3O3i8phPn0P7HZ1CiTDxnHUVNvR5Doz2nadmdqVcMg1OuUhD30L5F340DVZ5KUBQPcyYtWq6R
qSQK17Qw1qubyhL5DjaX0xpvFNP8aTRDazL6HBrD0Qgr54t6HQSwbAN6FyVLDQhZQvx/kPDe2Yex
6FaOGcV7ETbN1QBM5mpiQwMJ39661ZPjHedEzr6VHZiTJjNQfw8mwz2jVr+t3WZArl6b0AUayQ94
q/0O0ImyN6EDQlWMo/nC9kGByewXWQIalYgmz++T743nBK+k5S4ZwEmPhwRiXHX2OlPkdVAcrbYW
G+GXUGvW6dRo9Z7znNk5fbYGqCnexhMYtwEH/LrSxsuzxzIMNk1UyeKNG9bNA8VolhrsldihlenP
1HLKfSgqfrF7O9qNXugd3drPP1mR9QuiOPlPo+6hLe246VNiOfykwhTyS8Jof1gp1MqQABNnbCgF
5+eizCGuHuARJtmvyRmd5wwYwKfeSTYNDJKfKVSazYbFEBGlkZgYyoBWdqGRNw3D2vKVONZG7eIx
XBtbw2iCbaeXY5+UH6MK9IiotU/03BYiz7Ys7tROVXH+rHBQCVajCziMfow7eLg9Oc4LDSg/kf0v
086BO9LpEcSftxOHexlloHwL9z1lDiuaZUXo3xwvWOEAuPxq+Xm36Qw4y+H0zTkk4EAeVVmEV7uw
UDJgvfulcdhfxTj0v4PHQvT27065P1zI885r4TpS3lIjgrTX21ruD9PGw2kbrcUfTLiCpRHekjSg
OMFh7LYPZbQdtMAxxWwXpyx4lYamuE6hiarZ2oEc7xRpB3C109r5wVU6AZ9WfIf0VfwT3i7tigVD
cscruombS2xtcj1RRy9pUxvP0Omz1nxi9SdfQH0gKu2/Za9NHoa0eYFGpv3gA7P+iVkwwY5RyVw7
lo9Zs/VxZtpX96zxq09GNKFOAAGlLSVzPPIfU1HD0bcV64KF4dYpp+7B002viUiF3kxSj2Khm/P1
qPlLHyaW5GUt9VQAZT45lMcP8eVzWOyMxwSnc/iXlw9JiVNGheOYTAmoPOhQXVcT25lJCH6bHltm
Hq3SrhmArrcr8zIH9Qz4m9gMOSifvFveDQqeZ605C7aRgBsoHtGZeotoG/W43ZUwyvNeCnCnocWh
hd/wdUT3XYAWzmM7+6a3nWdhBxH8Aia8Yfk2yj+Aj2PvOoX9dRnTNI8zvLsDjERaXqSnRc2ssrWM
l+muC77gkDHcwfA9WStoBe9i/fYKpRRxilIPfnb6/ZYaozC+A0ooHzLLjwBvdMUJYpKvGbBF2jO3
qMQPBiMXmLkplNfoVQK/0EvT1e5heaf48Iph2N4I7b5/8uh1BKbS+pln+fjjxlcZ/qc7EyeIj/MX
12hR9hx4AQFwTKa9Ze8jkWXA1OFrbYY9vwIxcqNJCr0tp1COP+i1aNviOH/R8WXdG6LKNgV34R5o
tKciMaVzwRN5C4qaty/8aR94fvBIDbNqKD614Tc2Dq8hC2ixW2ar1ZJFPUO1+8A2hsu8UOcPsCOB
STXu77y0bWM1GGW2EWPv4zgJVH/pJ92W+D5E4yHST+A4FUw52GYJUe8DLYhiDPfLmSXEUtyrlBud
iGIxwN1siypwuulHBX/T6W08MzCIteLadornWrouUR5bV26V3wIR5TcoPOS3voeufhtBD93y0sBe
FXraKqGQnefpzyWPeoaszbPRRscPcanZL8LffwjTR1nQzJTO5DzQlZdPNwz5KYHn24kWLfFxyhto
WzpAYep/JE3EKhR7Q8Lxj1vMOEvAPbcRBFUA6W1D2CHroFnXr01NQTB7Xsc03RnluLajLlgviW4a
vqY0lhu8Xme+JCXBHfd33VbNbllC16JLQ5Cn25aSQydcAGJtl277YvosWYdTNj63SdChSB8ldwtb
qp1bB/4FTtU5PNgnSL7YhXcIeX0reOitSkvlj4I5nr9yG/ds4Q38gWIObqRbGPBAZl4XrxcPtshi
oAHDNXO7GLGJ1mm2NQM+ikAJXQJAheDbDzAFPNr9K3hJC3CBcAkULr0tZJm82eADDqnbpJ9+kKeH
Y0213FF3dvF45/SRNSNEWcEzX7vd5G9cgQqjMmt2nXvl0KwtrN9SzAm90VzZOgf/CPjiitc0vSCH
jO4VdHuoWEJ0Y0ULKLZcs4pRExRwmqQ4kH/J2sOpxYZpVS1qcCj32oPKlFbMOqUj3ohpDjXt8bwk
qAK7at/FFxUcIPtKBslVFP7gKXR6ySk5RBkGzvIhYIXCSn6BFgg1Zsqj6XaKflo6eQlRnCt753mg
Rqa6dCZ1AayOVTT3KIbf1b4QEJalSWqWXBoGpfnVLNRfeETlx6mTBbzkrE3BUvEJSkwnsPbh2oAz
rAfUZ9Wh4fyRQkt8GS6xScIEM3Whk7PM0kU+DL3IUgePWf+fazaViFe1OTYbw8DxiUYofgAnUmzB
Kk4OmEXumL7UNs61oiHE371Kffk4QFTYDCGjMseE5xU7yqHZUeT5I/WKzpnzIFvgbEJj1GW5fytR
4AYJUQpSoJi7VV9W2zAMC3g/TP/oVZAuBRRkn0QICtWXSABXGJnNTXpGfrVEBXlj3cSscODNybuj
i3vQ0YeVAqhH3L5RM2lBitrCAWuFQ8DNhwnD8n+YLBqPFPd4Zd8KOXS3Dl/70frRC8PYVza2trz3
mydA59onZosamCYn3FOMmsj4PIpI3CF1J6CbtS8nhkp3HCmIinrx0UIludhWfZgA5Dr9axpSdkf6
qfXgkwHdLoKdajy5rbuoObh1Yn31OHuB43nxWJsef44MCOt7yvqa17mxh5FgC8Pjx66HNQNQmtll
0ZimIYlF4+g/2k8tjD2W2Ic8mpBxiCPtAf5lS54x9R0YCM3ZdKz4QQr4HMag4L0U8LOCmYsQR+gc
Ji/VZJ3HvvSemNkn91aJz5QFjE64T7mAnZZeZFXwrcdrZH9R2OatYAEeHj2e2+uQl2I/77/1Dhug
nkuMDe6Fttq+bfkwrq92S8JYtsWhivJrHvRXKBcXK8utot2ya6SdJbfVhJM4vcmkRsAUdccZDrRo
D0rZ77agerf5YUgpgCmwf7apOmfehwL3tsoj1zl+EGwh1ZYlRooty3D0qp3RV2wWgKG4JAGYD3l0
Fcg8bcMS+ttaXpHbZ69Fxdgaoo2yLA/UMDSdbL0rDR1YsECz2uz2Y5H4VzzpANurWiEORQJpBkpc
smkxBCP3QedqO1tchRpaG0bBFa9hU2OuGQCNaMxkCyi/WnnaKLCSJRi5uufoZol1A1wBl1nqUWxJ
oR5sE4FRGJPjh/hyORBv4D5GF2Cws92ivocqv67oBW6SHuta3ubK3cfim8rTo2dO8elDSW/OM7Xa
ZI+zpw1dyysSFGmZ/8nEm+NGeEZ9rPVXK+iCG9yF+V0pLmB1V87hymPNqbcHiGXoLJxmvV8kB+8W
1NK8h205L4qMIllBIF9mwR6SSWuOsv23sUX9w21s/xqpvnxK0/i5mVj5bcpzZ+uirn2YdJqDrTms
aNk9wmHqiB33YLVX4U27HljL7yH0cre953C4jbf9l5yPr3EP2lQg9LJNEzv2qdONkrAkAO7JsNY0
BqY4zQGzQ/TdeEmFfuy/5st6go/kPO/Hznw9GtJn4Fy3QWxfWV4IE/AWe0CBV7aDqeD+hlK1a98i
66+yq9TVSXv7Rg0MgqrTUHvPNOpQ6Ly51YEUyZOyBJpeZAKyMbnz4sVJM2ua4+zxVd18US6nGImW
50Ab7a00fPnfactSWtBzb17Q6u9YY6huPxltfMeP17naYEYk2CDc00Fl0TqB/neEMsptHvpWcseT
zcNJhp4VzO5WofBRo9BLqBkTO1jjnanYAU6EnEq/bhSdJTeD/hDKAVm1PsD6iq/s5tQo96zSrtgH
bZfCULv3I8BdZXyhHjVTYv8VSV7sKV64bvKaVxfiKx2l0pEpnaKmDaCfDKceQDPgZJUmBgNgD6/N
QJNFaIk3JXbGaVXHe1pKE+4ITLDpyXe54YRVy3VxyFVf2sjccCH9h0DTAGxf+Q9xUnY7x+mfuqI4
5K4rb5A29OxVKfvs9te7AHUZrDWnBtDiXng+sDpt/MtzQiCX9cJeOjgkH1ocXUM2CH/nNKapJIqH
DdwXxk2U9fI2p4NOeBPZ2O/qVkVrilGT6Ysx1wwPYeP8ohCtQlU3vwGC5J45Dijnq1NsHDL8W+2u
AwltGI+NpsxNmknnm5424BSgoRdBhZd+5R9Ku3k2gr6HYZpGi6oYuNGl+RAD2m/Q0jTHwYUnF0Nl
iQNHbxfi3sNP7QDLAbzRpkzcKeaaGZiLXvUS8Kw9CWH/KnQqGBzDRYTi4DRBem/iMb2ryOse2/pd
hOakFwKbneJMpVHZdgKGTdkjBL3BrygSXlsbYb2GQusuk/qLW/nuvXQS77GaHmkQDpN35xx/7QC4
fK7D3LuXuunDyt3XVp6vKY0m6jqyNiEq2Fsa0gQ4qwNOWP3saEEsGGjorNgUXcdvlgsN27ZrWjgF
YGgUDr/FJRq/76ZNwzNr4+Ruv+INtDRqzUbQW/yHlFXW3KMYtlzyEFv9UxrBRzPxYWcPJdVMmitw
DJszwE/DgQ/1wcjK5kwNxU1th/gh1vrDUM7L/jS9xCS7lxK0gQx2FV2IqnyII7NL1KDJW/7ai5Js
wES3XuLA8U3DypDQrwECHLgZhYq32QB7aFXDNzA3409lIr5GU+CdAtqyTQIw/cyE+jR+qpvG1j/L
vuLR2rdEA696imqfThxI1hcoMBk7OFXB/fEtNvdoYcxygAVimD3qBRSa29SOcdqejBneKlGOKOEi
v5p4rHAgC1Wd/+hC3C7fJQI0Ck2azc3s9wDbu/0YNc65181ojbzZ5VbiAIgs7K2DGtHKSPw03lBw
np9T2zirVy3+k9Ba6Motce4iIwXYDmg2ItrZrENJX1PzqEcNTQSahrekpPgemhI0+AUR44tk2sHH
L1j1hOzQYPUtLKXTDa+mbJ2WiXnADj/+hFfA8AJU8JUoxA3f1v7A4NAbwOECKlUpwKWJew5yCHqW
g9NuJ9eCVauO2dIAojy/0LM5MMG8VoHij6Zn4vU5htwBxLrH7zTh5UrB6yfZk+wNuBntCfwOqNBR
lxqhRXtoGmbzHlsvM5XdQgmoBn55NVkdoOyoQpxQeVQn6i1No7lMbOzUqVN2x9c0g3fQZJVzDgRP
WBbn0o/eN/+PmNTLJuX5AK0DZQNy13TKHG88xVU7nWj4X2OFKG5tDCLH/84VdWUdC/9HmXvdBZaP
zrCCEWoHE0eM6xSFereGQq8OzXGzyS/Qds2AyrlQg7s+sEJ1fOol74t9aHnOfnCLe5OoHZ4fU4kf
BgycWZT2Rz8YG/zaGbgwNk585VhuM1h5XlTd9LdBN9BNs4DAAK6eho2w+psNnMMtFCDADDAorOVQ
X1uVZrcMsL9Va3nZAUbwKF6OT0uZhcohfRPWJ3eyLlQvocaiekulEUjDwA4j+EJbKfvilvpucaMe
5H/6TVPFbEMx6HwmDmwNU2eLp3+/rgu3wzbLzo+ZNJwnJ/ejTVgkGcoXtfvkpJF5n9QzDSgBxBR/
K4Da2NaqwuM9gNCfdpKPNY6XGsijv/bq3Db3eBd7XEKUQQsy2Mwe8S63m9VA33RCSQwUJhnvZUOb
0n/Og0icUlOmwBaAlgRXbahmWChWrkXuA8/g18/0FIOkSHrneTwekgD2Qizqrw54j3DDQTlejLh9
UQ/MwR+O1dhHYBGCLZQzAPmwwxG7rAKMLjPqv6NgXALPIoY7d+3+7jm5BR3H7NrywDqAhdevc+bK
XQ3M2kOrGzfq+Z758KQPjPAkod24du3gOfCkegQG/adve+wlryBtoEyD72F2mT2FiUDFCublOchv
AIyVBhCdcaNu8BAA3YzXfBu7psIRlFWehQFqgEr5URqhfBkn4JW82BUXlsjs3kSeWMWmfWuhWQLS
Sm4/FBWz3jUtbCWAkIUqsO3VZx7xsFtR3tyVvVfhIRFt6aYa+NNvloX5jm7JgC3iFjvfeJe7s1Hi
d07ztXCvthIbi0FTxYz89DoVUuDMelLgRkAWZI0/+GjL9AzoNcC9uk6+x4HWcIHQRI9dLqxdaSj0
N5EacmGsa3DSLN6FtzKXBe48U3imJnnr0bDmsBbHsS6m4UcMXXI2p72L/2kZGMXhuYqwd+2G9KVl
5TOROonoSQ0NxyLci05x6LyBALrEq9AK1j4YmVuK4fsJkiiYodbRdvHXiD09MItvZNIeV5H6Ku/J
pG9XABt+U7GgfXIKDo5lD6s8mKYan2MgtR+SvBhXUg/BHw5OuQGl0MZJJxywQGgHcIxBN9SzgQCH
qFcqt0sss0IOjdu3HEpMWJ49yMHNHip7vGNr5O0/xCkDFqXWERSadI0aYLcG7x1qDIDKPIgUXFMG
nUOqBlJDvGbq4bbw2/cNvvsQp+Go6c9LLsVk2n3zhZnvKW6ENrjN1E1caztwzSvWxJJoVHjNyYsD
sHL/QTghEgpllL48UD6kGcCTMKd6Q8DW+ane6/PpaCzhUQxA5oyPZTaIPR0zcYaKGOXNE4aXbnuN
3F52BL0cvjtDUh+dASZFIe+7A6D5OJ2B9e3rmMrvPZEBKQlV+u5gxB5EIog/SMEgLP5ZSWPfk9lq
8lUAE293AnNX3xOXO+GftZPnqF+hcAm4P1Q4XA93ZgtOePg7BPoCqonxFFh4XPtuvQtyDrItTUkn
N2DQjpouVLjqg0cz8zwtWNarPMEPESWONTEtgV1nWxRCvBXxKfF8+YdUOY/zEufcYjr8mXI5VMEW
ZUnntEy/u4JM7GmVNQDF9pV8ikyzPDiWjd04HZDQYcjc0+afiWftalBhj0uIMnwiCYQ6hWb+Wx5s
hXDljdKbq8objmDqMHzfpDzlXxWos7sGBVNv9mRugV8pgSG4cG3OTA7NqW9lR/h2AXvp54Xchlak
oFIDvCnlLJ7No40yeNX8eW1VB2IDTq4N0ADoK0DTtpes5ceZ20hD3LiOzpsXM4XwivDKkATe9j8W
6PV0NWCMV4befevaupuN+SPDMWE1ecWVQtTIovK3rAV4OKZaPQX7MnuXBzygfEwLlHFcwP6Xcyr6
8c6/oLTGGX1p/FoOrObfyjix+bdAvw+3geO85+CkLgh/xrAIvIxjwZ/HCgI/keFNBxp6cEuCb8uU
bGnIwzoE4mhAbRl4lWfHYOKx79tTgqd2t56qHBaJ4Y07NYr4dfIzy8p1gSfct0mV/S7KsuyI3+70
HPLsmRIqn+PNzoSFpJ1fHeUzrSBnXwuvc7xNBKyonWET19Jh0JBLAJFEaGx9e4gfUiLnvvUKaQOT
GIfQIG+6v2jSMCqJ880G/J8VLQl19pxICWmR5euBOYDk1xBudqb+EVzEch2nWfZrMr9x3Oz+8nDL
WxVhBf1Ix4iAEA/iTxO3AWTAfmZLb3lpFuHvOzAKgTtwBjaKhoQrYpFhTxZnhrOnkY0XK2NN3Xms
gebUi1k/bDQhCWhJHGFxhU1/G9hwtccIh30oDX04tKKUHnfkyoTCHJ4oQbSHpjboPMpoHrpw+jRq
0As1ID4oqDnJfJOpWswxUA4B9k5qGIPoPJpAcQOOeuLOWZE99BoJ4E9ZtWaNkMdODy2z8PY8CtKN
pWEDSeE411iCg61HJv/mJKa/T4UYb1Zkx5vS4uW3ofUvHlDvf+d+fZgg7vi9qJNhjbopHI5g2Izr
xc2qhMjyARD/9tHpuvYR5qTDwUfVdFXp2DLhTWA5MexLgCzt5lyF/cYm4Zm/mZfqicrMu0sO/pzk
zbYxcFJhivzxXdPB4IyFxsMS8r+WPP0Ko8X0JW0TtVdpne7wGEpeksmo8TAQ8urIVn6Jp3IFvDyO
QHAsfZZDBtayTsuysdtwH4Rpmk2D4aAi4+xkvr3hU3IfgHp46DRSvNUAcepRDAhj3PyiLKkO/zMv
hKJ0Bms/+HcFa6DlBeijAsoapSquWW8m18rbqMHKL7CLtD6XJY4KfNZCuSln1meUFtLVMusWwGbT
rG3xW2Ob0eMS+tP65XI0uyQz/WHLMA4tsce2ddqUQ90+lQy2iq43sSMDwP4p6EEKDu3vNBeHU/Mk
+iiEulxUuVdXojqWxMUWyqXq2Qmt7hwpgGxpGHdGcO+lu6ZRUjvqOakgYTCBTYdjOvU8WEm27nCn
Orweqzvcxd/u22k19XgF044E+hBbOqCmGN4wgc2nLh1Yx5k/bvMghI63YZaXWuYFqjxdqdYxxB83
74IStkrDysm5d8wt4zjifwFfcDSUQ8M5BQSjbwo69/v5YnOQ5tvKynZTgx+SYgzIi1CWzqqCRdkA
qGlbpusod/JrlHTmxuDp9FXGMQ5PnfBvz4VVHV4JfwZJFIHWW3S3USTfe7t6HvVzkQTZmO4Vosxh
4D2Cn5PmudxCwRoUSUg2UUrM2FZkPT/a2vRwamLzTL15SPaEFnNBOJqy059S3uW9W/fvy/QVyNxh
lUGZWl+eR9lWc8DXRQO9CQA3vjdg4u8EUCYHGkZAJajwW9SY1cFgBoruZpd8F260S/u4+JIN+XiC
vi/e1HS8cKbnaDSqazKN+9pJ+WMVAjBZeTj8BOCUPxqZyx8dCA8cx9wReMP+J0Y9vJJ3MG16pJXM
tfHGCX/imxLlpq0j+P2mLSQpoY/yA5stVOqg9vbJggDejgNi+QDFx+hc2mG+t4Qo7zLSVR6eqw0D
QXFNPxFsOB9FLXH47Pn5Q2V22xbyK0eowgICMsd4XWQbPK2gNa9zZKTkFhxVPBr1kCbm9Ba/M7CS
Y7nxU7vddNKKrl3GoBYXhtEOhzXRl6qz4cEIVW63mrA3961vQx28pmZJXcPyLMOeTqc6If8WQvlh
MxRAb08shqhI0VjG6V23I/UWqaM0lWmiYVtF0Zl6punIPTDDt3dLaIKSaZkzFDsm0/hzYAR/Z4bK
n2BkwM9Dh9csPxDNj6Fpd0PglV+hEFIcomDQ7qO2/W2qv9O8skDzxPWTU5io9jmqw7vXTc2PCf4E
a1FP+zR3WhCEpl8u5DBP2SCbO0lxJsL8NYYuaoR1zfage/oncHH8E/XSIH/txSV7Mc1UbaAeeRRN
Hd+oyace7LFgPEyN1VyXeG3w+Da2QJmOuWzxF4vbheQlCkiGafFr40+/UqJOO0Li79SE6u9bGYZq
LklmtZsSJ7bNxm9WRGMhAguMasoRh9pAyI/lJ4qXpcqOvWN9bgtufx4zA94vykx+919bJ2l+px37
XcH04gvOhWPcs0b/ArnF7NS207Sv4Sx3jzv8jLhIzO+9AtpQLwLL5DDZhfyBn0CxrlTk3q0wBtMw
N3FKXBpwabX9BoQqHwx4QA3qR2p8lVjnHAbbTe+/higOOhSk7bMKADvopwc4EGU1lNOgCEWJllUg
mIYSnreT97AszsueQRWdo3hLKX3Bfk51CWQblAmOjmKHPpIVvJc1/IaaD/CZoAEDwnGkv10meiN2
H3Dy+rmrHXNVApm8CUEGuKWV0By5yTgAVhLfZC1w0sS88Itq7V+WXbDf0zr3C+NL3HG4vEJY+g6S
SHOf2gyo81HC6jpq7hQ33fxdCKy6Egc+kLams45m5JtAZfBLTIV5C3UjYmN84PjroBBlUWOWMAIs
XLxc04TEs8WFCAEOouMM9t2BU9juysyc+NCmvdoXPSiEgS0g6CD6a9UpFLddsOYgA8GPRZ48DVZl
wNH7baJm8Gv2IE6yzqwBggxcoWrPUJbcd46E5HIo/qansNPh6pUEN5ae0NQIhVfTiLlwmtBPbQXx
yEdmAo+VOwwvI7AKASymeb+ilNCDNVCIgAxz4u9BSff2JRf5cQhac+WCGZmtJxwCrYsKcI+OZe2T
5zrNU18fUi8z7zTAebw8mhPue/MCOTrZujWz1wXZmP6dljBfLyXOUKgRWi9wGUKFCfBuk1QC3Zqh
wG59g+7v9CRb21uZHst+xX2yBkkB7EHWvsTYI+DJlD12zAEfT7PkHbOPoMghYvOUwCuIYgWv+3yT
REmwxlPcXtNXc2mkZqVVvtxmORTV3jHSlpQyhYLokEMYrwS0VuQ9M1dd/hfrsE2l0Ohm/IqvBL8C
JNjtQneCyomOLQ3l5Qn77PnVo99wOPrhPsIY9MXAXi5HnO2a6WoeO6LM9nUQ3U1/avc9Kttf7RZy
kp0X/7Sw+1zbMbMvjuta16hsIB5pNfHP0jfOFZR213Hbwse5YnglYU1yC00DXIfpmIIOvEUpOntq
8Wb+BPMVuCW5g3+ioSxwzBmW91rPUQTuWzXEt8W4wrXKNUiD7Mn6PZn2+HdqgTQnYrd/hgh3sgvw
PVuH9ij7K/dycD0Kq9u1Ri+PjTH2eM+wn6eEAWxfmhx6UaoHTQT7b62VSTWcxIF4SeSAeDwXeqjm
gwJsvOLhyA5LIvWWCfz3nkJHQ3iaEjyzsh1sSFjprgnpMxmEFozA32Zo2tXVXDf17IfUxxbRm35w
s6xOTQLuJLiO1Wk0VX5sMxDMNLTNqepiy8wB2lN6WHWgD1GPGpYNxTYuWrWeIXD/x9h3bbetZNv+
yh5+vuhTCYXCGaf7gTlKFCVakl8wJNlGzoX49Xei6L1p+/TdfV8gVIJIEKFqrRk8DjXxEfJMQqph
g2hWtqCuzy95rn8uapgG/dQagOS+jJrhrWmrdtY5nJ9oGAlIIfT+fQ8pBeTrwQrkU11Z2o8IsPUb
nSh5pJIHlzJdlUSxS9jF4SVPV/VUsJN+PPftpa6zvbRidbJHzS6jlV9LrJXsktnJT6W/2qyYx08D
yB45wGAVtz4XQ+Hcyw6RHBL7z8BON7ClahGHnhq7PMohQxOKFajX76xRcgGoqfUA5voHcfzhiy2s
KdrV+UdTL8v4I4a5xk/1owsiYte7HR53eJtMJyzzM+sMBP6CBYRdBt/xTAm0VCyMpra/epq2qcQw
170QhNoO46DWbe/QuVaYLvnEGl7Ipqq0foHg77AvIDCMpn54ETqm0HGw670pIg8Tx+3LCOHWfZzF
49xP4uGFWRNPkPr+mtdWA1pD3+7N3gBc0j6Fo0iBGAVaCjg9Y2X5a7tmwVOCtyfsh6pXHsb5cRgZ
RE8JwChHUzYb8D5etR/gwTvVX7tgdRVimgiDQvMqQzwPImxqRAy3hiDP/Fa+vdvGHnakTtbPBbRM
XivgtEHMqN46yDYum7CpdnBntx4DO38yE7Og7PI5kTK5g6p1BXy7L2emgQXWO7xUyVnifMJQE5oE
3jTTg4/4MvL4SY+ASmrERo9dY//YUMjIHqMKK2GwXQAO+bXh1jnf54MPMd+p3dRWHPRgq26vLGDz
zG3ZGB2uBGFPAC8LuQKwh6+7psNofG3L2EW3G7PYzMJMuw1NHAfOAnukSV7TsGuPeYTcWxqICNwr
4m/KqejiTILMg3CIaZWhapA4Dr6YxohG2VEMBBMqCMJF1Zw542NqUhDTBmJMyF9Me2PVYJ4+Dvtq
qrrVexpeUyKMgqXpluNJt4qZBfKYIP28E2208VmbPILqAs2qjNyBn5c8ushawq1QI1iKV+3W1Nlj
oA+jH39BMmJh14E6dy4QmVkLSwSrdPmzTL1q5eDbrE0xYANIs/6QQ3QqeoE6cgjKpioPIXE3kuYw
Fftr0zltuQTSMlkQVxJnZlqSMLz4FhOLMII3ALe4cwwd7Ry70m4QU85GAgGf2IEoYQuTu6SLXlJ/
1PMoHZNDDaG+feMzsYIcQH22ofs5T2w7erMl3zoiF9+9tF1VrMzfh8m4NYNn+4sl+g/LsvK3rKmv
O13UfoRdn79NTZkfXXdufSJ25C1EoA12xmxiTui2tdvTVd3U1Bn50ibK7U1ntd9Dw+uZNlhWh4iA
uvne1CkIsuzZUCVgJKGVwqL02sUDnnnfE/hat7Wq5B1AMNGq7xEZBEe7ffBGYJhMcsTIcg0dABgz
Ux7l+NBQTNNy30025ThCLm+iEXl4WMY0EfeGQWS5br0eoAkzv3GMaA6TN5yr+2D6KKZHxtMfPUzd
X8e4HlGwem16mMa//osTSfAikS+cXwHQFkVuME85EhdNDhj5MNot0OPFsktSSH+UkOK5NhsEtBU0
egMcCjw2Ict0KRN71iP382hKmLfOwi4kj9IrwlNH261qon0n8uJz44z1xvOTYN0pT7woF7aUvbTf
pK+bBaY7/mGEOO2D71QVOGSDv5IINC5kHU5+1lNoTaXRNiiDdnuLtkVjXkE+FA0JoirbW/DtOqyr
6PcqxcoTefuJI1OEcNOD84wz8xzQRtS0ceOqug9cv1zXdkxmpnhrgDmsWMMkFIJQvQQb3TTnVppt
NKyfZreO5oDhQBmWlBJzp78OfT1gDK8SPC/fTb3pa+p1LdlWhM3zT0fPuMh29ug/Orf/2A7RhkXd
PeI46ZegQBAFQKmvjciTWWt79qOtm36NiUWy7dshf0CKy53RMqy+Er2jjV1+KN9qQFfM7HsesGIH
ZYMRzDzSXpy0+uJPB8Mq89ClY/ni3VurKoMKNuKiqtxoRO+N9PcEsYEO9yQI/tNuAKz5rOPQyLzq
h5t2CwPnw+jaG6iAPmp86rOjA++Y95iqO9ZIXiErlcytzEmPthr6xwBapqZ+YIovgzoVGwih0VfM
JHKaYYJbyfuqRkTfhmZgtTYvCOj2fAkD3ELXujx26b6lam4azRvHvEJkLleFTbxDUU1TCctq56FS
kLejuQNdqYXRvzOSeGYPD0k9D6wcp2cSzDMN41jZO8BqLkY+z9R7WRIerADk1glYlZcMwnE2y8GU
uW5/rumrKADoNbkob20prBOacTj47gjd02nDAXe7l4NamvprqciTOyR2OIRAoYSDnybHAsLz6awD
dEJ2WMtci6alTBgwggmUH24NZhydBtsO1KpcLIFMqRK9tUyFBNgohupY6NmHlicsm8elZoAHlmzd
26V7rhyanFhCFkww92yqCsjpLXI7q/EMQo8EOrvnwQHnE4VrTdGLZa6qYGm9/SSi9x8kd7opl+Jw
G7YtvZsvWwt+3JhH7INJyha6K86dZSkHPCdIZlkAL29MXdqDgGX2Qj9p4NXkIkE0jTCdTYMpZrk1
dyDegxT8nwNMY2NFGZA6IQfdBkcXTYKwj1SHokwJwFPFh0g7evYbQc4xgeipihxnbYp+UMmHoN53
dTymcw48+SoZoSQGRBI9ExdS4G0ALd9gYvBoSAIdkNBNJzlxU2M2ppibOme4+CCl0WynCES/jFSc
C+tiOJhNqnGmPDBYYboOfABMEQ6WmFYaPTlTNh0lZe9YrEBeOJoE3CxogHdj4W016azu7q9iEAGD
IXpaLkfHH+ekQXrldyc2tyb8WMEYi0QAQRgTtqz3QT9U2pGbsVWPxsnNeLqRQgPbDiSQRVJ/lmGm
c9fB5PJzDyAFJZ33pKA0dO4RVhym6pSBIIsZFMA3U7EAr32tetUurQLortCzum01kauHMD+AUCse
B1arlUg4WZR9ZT92WWfdy8BZmxL4cPbjr/0DBxbCpr9p9CvpYUIDXP802mym/vF0fFO69XfGOFyl
be7MK9wFx9sGiMgP9CeAbbAUFmoM2C8IJ9GZ6RIxD5MttykAE53GyQ5csh8zw9ze6SwDf2aKIZhA
gtm7bf5dnfCB+boNM51/n+GCCu/vNFR1gBHKt1JAJR4cruqhnVLbXvW/63QXFFs8iivA14v6wXS+
jfXaEBNzbskNB4D4VFM/PPqiAO4CJdgtYSM95zQFhRIX3MJbVRJB/mBMITFq6swAV6f9gvS9Xpq6
XtFjDvThSWu8vXJ1EWGZPfRAf2DCaH1uSAnobY+r0hQBhgzXUOr3wMZFa5D0cp7VXbAbUlHv7UEX
V2n6oWKzEEuFg0yLhKxb8Al7Fxp6t6KdluTQeixZO8BgQpc1CvdlV0OEfdozmxymHtDvyEi/DrsA
Aq1/NtDUQUNQwp1o9tuYW1G5eb8KmjgFWMfFPL4pwM0JSb0pQopIGYQtDx3JqlVcFMG5EQCRpW5W
vQQVvFJ6zb6Jid9UpjBeBmh6O9aKrkVQs53bKYjakOG1bBXMvSEODSVIXj+FVXkhfhy+RxqOZjxz
y1PuteUhiaxqYRo8vPRzkg6vHP4QK3Bxc3BsIn0bqQQlMGREuK6qSbmz7Mkhmvjpl6zQ99rxax+2
5BcQh2HJk2Vfa0b0c+3KaBF4eX2qhKbrvrfgGNiW0M4LIEpYAuKAKDg2BV+CuzLuow5sUFHDW9wP
NaxCffhaFRMfL4wJNjYv8eYBW8/UmU1SPyES92CVPQVEudEPPsn9ZRUO1dyzY8g7USy1Z6MtO+hg
YJNBL2eJOHI1v9WZvVY2/bXL7QimwZc4DOmA+HEonjgl6/qVT2W2FkidvUSsOA957wErb4lTEqlX
U33rpaF++cJEdbbGxHuQECAFQFXDRqup76tpE8uovmdFPrPnj55X+Z+hAVUeGSg6MxM8oAgtLEpa
2VvS8W6RkG7c6458C4CHeAQaEhGb2u3XkUX0RVouWM9x+vFvOqRSTJatBKF7hA8PQ6LIAec3hrSp
R3FvFpgp824ghyR1ny0SweHP64clwaQcPG9iP6Zt6hxd3zpz3oEdKcv2xAku26sCFoEx2AaevMFB
0OjHBhkTrCtZ5alZCC7gArp9AWBwf/a5Fu0GKAwzxpTNHoRP8p3PgXwtJbCJ4An1Thys3C7LnjSS
+XufIRgYx076VMpUPEZ0XrBM1fM0YpAXd6PkYPpaJBiWLK0C5BDR9zb0eqRB8scRlhi8SZ9o1LSP
YbRsJk2xNqhXkFUbtukUHsBlGB+u9UZUzOymPfjUoA+14N+Z4CBrF3hSNnNYBgkYZWBDkQ8CnW4K
CV53a8UfgFgrN6bO9HGmqOFgQommDAvAcGcDzX47TNBPsoLwd1gUYwbsWml5UEUsAMSHtCKyC0Hy
MGiAThss+L7ybK3LtvtwSKPn2QD8jC8AlhpDj678gFaXkcdvlgpgClHXe8RP2xfZl+kS4l/VAQlN
DWmG6ORJLB1HQYGhLWP9Cs27BMI0rzZxo81QICtnimEdrCLEAD+3NVRjkDrpFtHUDSqgL13oJIBJ
DvZR2YD/mv6g2LIZ3NxGTCmwzgCB4auprwq4nUYsIytKI4QFsh5QnXpstzDF+LFnT3UQmmy30Fj8
T6321M8chdjimAAHszPRrzqDeUYU9dOUipbN4hYlM3tV9669Jj6YQhMBYwSBOP+Q6hx+CUUCsImj
xR5ygHIRxbJ5f3Ucr37XJFUL5EIY5pw5MMQJuPWmWdQuALaVdYHep1onTAN4PmpENCO1zwZ9PyDG
fjIbO0jFScXlgjq6QFz/z3ooy3HMS7tgc6tz3KyE2m0r5m3FjkUyvBrGYZL4z1Eu7QeGdOS9a9EC
1BAwDkHJKsCsb9kubUf7OWGvplqktbNJmOyWpjiNTp1EPmCdVd2XUDv4abSDz79zy646xGx8tQta
XxKnXQFtXr72RQRzhrhlKwsPkFcA+Pe89axHDWnTY1H51szURzXVc4cjK26GI0yJmC6Gl5FqfhsO
gQr/aaQ1pr9Y+eeWA1UXEq/jgfuvqnL3IrHJY52y4i4LSxCxp/q24fmi5h5kaZ1OvNTvpjZ1hnTn
YmG/MMXQc0BncEt+N+KSngF/DaXdKZMHY091jIphbaKdgUQ6D5MVdUyH8Vp1Te5NvSqHrE3JbKiY
lbkqILPJThIKSnvgi56dUkxckKgt9kpUPxc9FMtMVA+jU3gzsJcAqWpAthAuUEEzs+t0Q75PRg+P
aFq//t7q2gE6mj7X3dsYs0eDSZzDrsdZLizIVYySfQTNgnRD+BHxUs3DGHYJPnSjDl5KwiWpU/u1
puPSayr2kYOlAMqBKx5kqjWQSnWwBqHMetJyDqexCtBmO3oAUM/Hmg94piTR9lsKIckh9O2XmCAy
EyFVCDRIsG5cml4YCc8B94p3V0F73wvc4ZTlpdzHEnKcpgGXTQCI8JvTJ9VyMh+B3H4mHiKNr2k6
JDF7dYSjHvFBqm2Iu3MV1a31omlzPULq1XLutelwhME1RHW9sgJvt7pz8OBd3wJ1Zs9WebIeCuQv
TfEnqyI+tdg+8pTDtOY1TkWmj9mDtV2y5lPrrQGgYYDue1ATm1KBueaN431H0uQebLHJ/wjZiVsD
8BrJfeQ1mPQn7Y8GERfjfTI1/DbCNPieg4aiggbalNAwh1KhpouqLfptwuhlsCz5Ck1KZwGFIYSm
kAd6FoD78LBxXpuuqNZRl4frMFXOazsgyAe/uc8VhKR3lXbJwtSLsn8ptOef6zJL7lhryVlVDGDk
WVa3IVxYG9D/hnmnSvpkOS47Ci9+NSVP2/0jAepqajKbgrsH/Ebk3tKcPmVOjOxp5HY75EDibcPU
MD1Le8AXHXcvFRD3U8kobiLKhwmaKYMcAe1HMDiudaZZsyjBavDPcaYOrq3PNSZRd30Xik1oT9cy
lEdfKK77WVq13YFNRWTaoPUKBQ+Y0R7x1hAz0wu4j3qJ4FW5McW+Uw+BdKpVnibtOoV2zzAzrAaO
1QNW990k6dUfzSboB3zWMAcrU0K6FfA5rFO8Yp8RYJYIQndnCDx4cEFw8iPW8nSLdbfYNKVX3+FZ
XiwBQk2ebAnDW8lH70sdWUfHTRx/Vg3rpCjqUzIgMApaJPiirVedUldBG6uI68XIh/Ddkw4mSuH4
ainQ7szkHqaU/DSdj8EP1zoPKCAsf2qcmj0/KodDYT9YLAfy1BECtlNwE5pBeq7aQa9NzyhrrAfN
erH1XFBqXTwTn5lke4A5+HuUz0XqZTOIy4unBuYFSwZ7ikNl+emhYaO7jILUeXKTPJv1k/Lu9x66
1N/cKshnzJL8aAWAiPWF9TnxPesz2I8tGH64qEyxaP0Cc7qIr0wx5g1k8sOmXCG0kswZSbql5arw
NbLUW1pG3ilq3fHkRNlXzkT0GmldLh3E5DbQJ0IRSSmnTaNnhgt7D010MTej3a5Qs1gX3bFxsuap
d3701xXX676IycoMpyS5L/HKesy6ikGHBrk5eR4QkDwjGSHOLSxwrLaWB1Mq/Ryo/xGq20Hnh4AK
K6HwqmuDrRnRdw404IXCI+LP8ZjTuwtLQxZ+qB1xPXAPE4sqLVcsCCC6J8aXaJJ5JWFmz6XM2wN0
E8k5+bN+mOrBGPtRP/X3lDd86QHUn/d6+FHf4K5OYNO0w/y+WvSthuuZUBAu5531OcK7Zx7YIthn
0+8B/75z73njqanK4XOBadpUa2nHveejvP5m/dDe0Qz3sx3G4rlRJJ6BSEWRU6LD5yyCBC3jz4xW
3iFqQpCvpmJYeACjQaUIjuYoVi6oDv+PQQ33Jl1tHNoMshuZ47VT/LtByHjIR486m0wN1rq1A4iM
Ral135Y+n3d4bX4pHAbRx6j5BnHXS9H06XMThRCWiOPkmOYh1peJiFZ1zMKL25fhjANe8C0G3bIp
LGtpZwEyJJZjQ0EcG1u38gC0GVl0YNCAyp1M0uJoINNeTK2snZldizjgHQALGAomVy4CZOex6kC0
BXL0XQz9kgASA1Xf+K4CWPK1smCX1aRdfyrsLNlwbvcgAtT0rpu0tF0velBJVkH/hvtbWAHQTY6I
6z3EZYJFUEj2Avelc0eG+ntHkUh20vxjiDDQY6x5hAw2HgwINs9oM2k+Ebt5COOkfXCSfj7isXRv
SqY+diAtWDanduzaB5tV+QPkFP8awGEXe8o8Hws3DDf1EWkAdS815npyI4iqntq0q55qoTeQ3ilP
16oRUHUL0LOtaQwUXAABBHMWplWAwXIYiP/dNErwe56+mgb4ylY4QLr3tLeFyKr+HNCs29RW5ExS
OTB36mpQOPT4lqWlD8EU6u2wNBFnUZIPU++OKawhej8BpFLEW8A7oIik+6dbzIoQQfYpGZ9MBMvU
F7r9qcpEwAKF5N800FbQCeq7bsFtz9slZKCHiGl3GbMeE1yJOY0oKVQMUraQHJqUhYs7UFTVF1fB
dYMG+Td4ZuezWmHZHQgOQQ9Kn63W4ueJ5XMw9XlTDF+GRj67mbBXTt2liyFxsZSK5JcGJhhzmMXF
iBy07qqD88seM+rqEI64uzhRw6OrfTETFmHnPiKf9SQ1LUmP+K7ZbZiGFPW0MXs/Nd/KQwpavk6s
Ztbm3us1IWbSZWYTE6IXYPU281iJOgJ6cNIvn9Dq6dTCWYTlLmYW+eI6htUlhDyjGrNAfyiPSQU/
AM+qrYXFbQdgwGyqUFNFhyjZIpN9PA8C6R6xyvaOZs9sSg2bYit2+uVvDabYUKfepqI/3Qb81k2L
7hxD03aLWBEfZ7d+mPsKMDMy//pvk2Lojm20tGztnThEiWD2Wn6D2zPmEaOGWX2lcNONLpyNShUu
8zDK7q6tXQDnoiKL5NaMNTYLKUf810nsYmXqWC3iRZEini4SawwXuFc8zHMm/8bJ4vNKg9REu59v
LdeeUJG257mqBQiNDcdMu/b2BQlgmeAKewayS/suaXHkkPL4bEkkXQZIim1E1fCLXcQn00GDm4pF
RchPXpZCv0d51qJuv/u0ZkvGY7XqK3ZvZVYL9i0AcTtE/cjODoSaUzf6nuYFOKK0f0CQB4Re+Hkt
KDxIX0ffq2cQwZJ3Du+gXRnSOw+MtteuKuRKM5ICpo5i3HZIg2C2Qjw4mBq/iQHuL36c13emZM6X
yEDLCqLS216tKxpbifnoAltq+piTiA9qU+ga9gOFVUvmJ3Dw8Jy5jGkODXGoDS78KB5WQe96M9Pn
1hFz1HiHhefZVHk6s2dNlQ2rFuubO2nbO/BW6K6fSlhsEIpQNFya0nxhqsK0hxaPX6K+SyNrWyDH
M1JkV6/NOAdsBetFaNYj0Hr3y1HGeOFmUM03LeY4Zi+pdbiw8D8XQ8MzyHj2/RoM2x9ozRs8M3ay
mSvd8HirMnvg17Itco8PCMi1d9AD1/Z0uHgJ60Wgc13osnz647/+9T//9dH/t/8tP+XIgudZ/a//
QfkjL4YKUir6t+K/nqDQn6dmzF99fh3xr/W3/O4t/Vb/badj+FHldf5d/95r+jR/HRn//cenW7zp
t18Ky0yHenhovlXD+VvdJNp8CnyPqef/b+Mf38xRnobi2z8/feRNBhuS8zc/zLNPP5q2X//5iUpp
TtT1PE3H/9E4fc1/fjp+68OP/H8N+PZW639+spT8h8Mol1Iphlkoo+6nP7pvpolS9Q8oEQhFpE2V
jcXZpz+yvNLBPz9x9g+HSsdWDlOEgdMoPv1R583URMU/bM5hUscIoRygR+fTn1/9l5/w9pP+kTXp
KQ/hLPnPTzb79AfSvdMvPX01mziccS6B9ZRUMEYU/lHx8XYOMx+96f+peIsbOQvKY54i6O7DwK+d
ILdp0+tzXPMZr5xT4AgszpxwuG7gY/Rjj2MVM0c4z8IDvl0P8V3UjuFHYCE9waTb3I/Ite1c7pcr
oknyuRPexU9ACNcKSO+ahexow8RvD/J7jruq0o/KzrpTKuxFX0ANOk1ghMen/+YVFShhSdnOxya+
Az1bfIuSfttmyNo7YQ2OR7kPBw6VwyioD8W0sQcHgQcHj2WTHJctKVZ5j7m5SZMHTX/+6Uf/cWZ/
PpOUkN9PJX5BLqAhKWzYa0iOq+bnUwmgShJgXdEeQhmOAKEkeXmfWTAjaYJebTRcw49YHEI+BJOj
GcRC05MXxzBYSUNoLfpRs8DMPYh3Uvp2vVJfmRe8W/BtQwJHwA8uFmodI2J7KJAzWIAAUc5xA4NQ
K5p8VmARtB9ECwHjELjrxiv5MylD6Hc74wxOv8mLFd53g4OQHMvCbTmqCpITWIFGdgruv7bVzInZ
pH2GpT4COcDpB0G512VUwBoYM6ex1puG2dYB3NnhNAS8PxE3zBZez0YsAbt5NOTwhAa15cHXQ79W
cd7uAl5kR47xkJeB0HXDyBEgK2CFm6o7mz2Yp3fnbFhDxFPNdSnZZ52IGF4YvvsBfNzyuhrmIaQR
YY+x87D+nhdJZN87JF2NkTXus3rIVyB/7QETgzzxtOkauq14BD6TaKZ1hlOv4TFbwLsjArulCIcv
re9vo/JieVibCoU5S9WHgGlBtbZhHf0+JvUJSwr9lsCFYla2A2xVw2lRJftu8fdXjW3/ftEo6Arb
CkKyRP6biwYMRVvTDvkXPhaMzKsUUOGm5DDpaER0L+HCgxSefzQbj7nh3oJV3zvvrRqLs7TZubLH
ewxTgCfKfQotTrY2JeHCHAR2rD1shXHzymz8Ou2QVslL0rLXW1iATNa6Imlh4ZenITxVl2UYyW8t
jDFnVkUZDBTvSdiG86or+IXLKZYO8dU53JrZJYIEAvwRbTrv9LKDjUIL8g2lpatmhYSedmgXH9CA
AI6wbepF5sXFcbRwLMSh8oUU2TC/MpGp8/nvT6zEw/OXBxtQKLbNGAwnbMAVoPbx692IVZxgBST3
f9yNFOyec0Y7f1F6njiOCSmO4JTmC50LdkSKM+zXmnvQ2gsdcm6sHnZ7IU3XUROQdO6893Wozxra
qCwas3s45uAXY87RmQggYALkJwp9hXo1qODNbcGCZS2Sn9AgRvoSXt5g7EYAXKfafqoEeQn5kOCB
4IbLQFjuqRPz0iMwPoTf1jinesSBsKaFnXI4N9m7cWIDdzQ6t5iU7nOWY9LaIS1DYtCC2lL2J4h2
VFs2xNUCYPsCy9wEQp0DVI7iTEL8kJPPVQZ4tx2G75CNaRajjYANc8QmJn57TCyktqxIA20/uXPl
qv2WM+ij5l1x/PufRdBffxZKmKuIwhvMpcCMc/e3hyTNBwqRbkb3Hq0mZ9/hVXQ6/e44IJladfwV
vL1hplRqP1oaCqzMBz41Fm6xwo9dPCcUFPfIC+FNGan8WVfWlpVzBjDmfVf78nEcO7qAzaazsgXW
tgMe4vMSIhEGQ6+VeLRBIdraciYU914RtVEzD2kDY221C5AZmxd0I+EmeydpNwLsgU2g8ggyd3Tj
tA6q4kZu/sM5Ub+fEwTYbOhGKwfv42nn10s1CwMPKT3a7cPka9bw8Ch90s6TWoyLUuVyXmkblD0e
ALKSt+Gyb2m1giehtaQ5QiqkqKyPoKrTE+44hOyTpjgmU5gFohIxYmPaVf3GqmECf9soMIGPqunE
dmRyvCQSixS3tesdzVMgAXCpzVMZy4/BfXX8Mnm3JUzRrDoE7LcikNMnLpSXctwjADUM7yncwPoS
mf8C8YhlVXXtjtu5i9QmEBZdbffvLB0v3HL+w8NT8P994hxcQoALI+vMYJf324kbc0tmcOPcU2AX
YbII6FswgeDqPsmgD6jp+5CUagZKorXIJ5W1KhYT0HRIZ3SiKw2Me3NAhf0J0qPPriOeOzfOFpxX
5R1IssWiczr3AgC8mqkB/qhXjEDC841AsGGm+hjkFMXHp7QcglVgxTClxZtzaTd2BAFIAok/H/r5
bqb7gwuFTg/ovYOJgbUNpIIh8X6RAyyvXDXwZeNof9Ew6b3//fXFpkfdT3M8Svjk3qxwu2FWIiCd
+OtpSjORtXXWlYi0Z/Gq0Ko7K0ce8jyynlmX5EC6JmzBOtnNyj5NF26Ot0s8Nt5HuOOCxF+BSyhA
wiDhSfpBgec7EnaFTC4SiOA4UdlOVPAc05IX49zs5n5EVn//Lf7Nj40nh03xNHeZoK7CRPrn6RUf
wEYNyiLdK4J5YKrB2e3b8qxTxi4eIs8wHy/Pia130G/Sd4mrnoxLlvJdHybmfFhUEpd1FfXjQ0mA
NKJJCyV138lnVFfZA+CoycFRTrFAPnAOkMXMTXl5x0KogP4qCYDZi5qDx+ksA2qnePAveEWsu+u8
0qkvtHahJjUE5WKIA72OHY/fARpmrWxYns7sshB3AClf/v708Onr//wj4z05veeUy/AYmZYHv56e
0vMlfPNYv8u6Dp5BVl8/8IEHSDQj79FCB6DGwwOcIZh82lNKoG54AS3nutoq8FZmWlfO5yoOq3mT
A+VjZV62yC1bLcauTu9jO9rkScS/MiYfwVce3qwO0AOWBhDHChNQCNwEfqc275YUgQXAqMXL6DTD
Cv8p3YLTlz7kDNNx5hyurJsU76ypZFg3HtR+Z39/Othvr3+kugQSgUzgcodINf78ejogQZtwKL2V
Owk2fA9Z2dC/GwSCLtBLg+UCwnBDQOFMFserXAEkZfCsgOZ+Zw6F5TVJgKwN+2rdYBl6TgAkOqd1
jDcNAKBKFc+2C/6mVyHRiHwdm7dN8GFkUo2GamMNlzaBpsx/+E6/LTCm7yQdrPkkczGhYfK3x51F
INtV8azYeU1HH4rwrR+L8RWYrnteA+lWTbBEP+ytPdI48NEugTCP/dSfE9Wwje9wCBlyBkg5WAhb
iYfYrAaAR7AReDdzVTbQZJv//Wem8Fr4/afA0pdS6lKb4c4jlE7tPy0x67Dovdwq2rXtJbOk54vI
di8dEoJVf2ID3QT62OSPCv5qZUg3lYO05gh0agh8YZzAtkDugqHflTRcaZIvfF0cI8ffcJXM4Pn8
WPECDHi8ZtgeQw8aqYigb+5CBNeKuvmSB/xyD5LxWyzKe+Z724BpePwhnU/xsNUHVo0zCSLva1c0
yzyWdwlUND3IikeZeoFCICZg4XpM/bVuYVjtgVPoHbKSHml5DzmlWWXxXay7VeFYq1DnS9Z2u8C5
gPY/HwQeJbR9GlmJGwJ3AUifcF6B6gSklkHbWCBIfv9/qTqP5daRKNt+ESLgzZTwdKLs1dUEcS28
R8J9fS+y6r3qnjAkiqIBgcxz9tmmmpuw1DTEkqm3lH8cxlbIiLZ3LfcIwhTaCbN0o0M67veru75a
pVv82spDbXpyTVDnRvX3VN1aPmxWsC2/DcbfhQF0Ru2eJVgAl9DfnwfpadU/JCeEuzo4P2XpNSFm
VNhwM47FVOMbHVFllIZX6RHz86LzLCO0l/aQrNCVUicggMgbicXdomLly8pou1Y1WHfp29yXsXyX
OpVy3Om8wnjK1CWCo/Fsyn3Y5ZWPuPMlMdu3GRmWQr5zp8NFwMKvtKJ8w9G6QETJbhjlcxHK1vg8
VvtR3Uc6WZ0kFutNz7PDvCeHnRSNrsLTZBwDyMxjNrmG9ZVK0i0jpdqqP7tEI/uP+JhCPKe17nWF
7jMqYJpT2a9kUHbzGhmaGg2l5hqyjt5CUiFZalia5gc0cNR+28FoP52WLKa40tdDqnyx8x1wFDhI
6m3dofmn9aFLb+Pwge/ZIYMnPhHNaWU8Wb58plvp28zxC9BXkZyzG9F5H+mundMsJ162XP5WAkDE
MX/m6Ryntn4ALPcre3JVfxWJdNBbi1fbPehW1AvitG2cLukp+RjTbzZGY5pxXHVA3SdkolQY6rvO
iF//UTMLyrXUlbbfAkFWbVqBk5KqgF9kyeS0VT5FkwOdvM4QJp0KTY7kayAA+ts0fC/X98KJuvRr
NG/z9DZrnv2xpFUAq8uon8n8C7YcpB+owM9gcDuDO2VXFdO1/h1WuqchOVycKVQtJMG6WzjxngSC
CHMOZkXjk3w3v7fpUdfwov7ONjLUh/ZrJlq9DZcxmO4aXsVxjXGgpGqJbDG2+3tJ6smbrIzIwTzW
KswmuD5yBBIdUQkir73ZGA7kqvjywFh2Gm9Srobd8iGXydUSpWv/Ue/D3FKOSmMLClVyH81Zwnx6
Ik5dyyOSWSAU5nxEIpabxsf+wOMwbCpx7/rkA31BheJROeg48nVJ94xKxNRRLihPWKLjmagxmQTG
Gqd/SddUFs9t3x8bArB0xXALs0E/OUOLBHdyRCxVsm+RL4zB0aEcipMFHr8pF4qQeCy6q90okIbM
GNcPwhrn8zipR+QigT7pr+naAunr4b2lX2q29Ep275c2weeeVCDhIGl6X86KHggF+VTv22VcSU91
9jwIP+1c0vHaLOrRf2B13sfFGO7yYSDPRiaW+6hyVeznzPlahhVe3oda/soVBas3cZ/PkIAOF0aT
vFnX71DfhWEFDN47r4bCZ6tnyyfGfD+tjJcjPtdHbeHWMSpJ8r3B8CNXWtWDRToicJz+VBB+36hw
lYBlploMzVf7mqI8M/Gghm6qQsRiwypDp57LYCfEzU7WYKgoYxampHE/Q/RBcfmzbLfqlivm8uqs
S9wXdGhFZrA+zHoSK46Ue7JdHzV50F+6cjMPYyLHa75bsYR3g68VmRxZewbU6eSQ13Tx1FtOrDlY
Vs1y/1nb/Rpg2liGQ+uUcTeMd0bf/B2wSgHRIzReFoEOSRPtjxRmvRGqszN8TpTRsaPkjjdUw/gp
mzPKhB5Rklw36kdFiOvjYZ09W8dNKmyqCf4rXWsZie0I8DJJAIHWygaznQo1m74tzYD5dUsJahXL
BwQUyqi1nz1qOideVbiaer+7y7iY76u979hy6grmlfLyuTir7a2qaGNQv+sqK+vLOBI6mE2Dt4t5
DbScs4LQ+H9vtGJmBFQXKIXvZ8vuSNjfpGnGiYWhXmhvBmXSuIby1sX6rHfHIi02rk4jd43//0wD
njm9qnLExvIrkTfZt6WEMskGFxoEBoRmWv5o1fXf13z84+Pmcd9/vz7e1tqsvPpm2mGdcnFPeos8
LctlAOfaxAYSycrua/fmIzXKFkp/nWIlzXByd60BfkFtNrb3+FN+//vjBnYZ7+LxYzNpPL4dcdNd
hSjwMNEa8MVKCtVcu5pSE6LADyox4Uyd+K2uxcXwbPLkdbYcZ1MCDDQPChlTk7IGlN00JKkPU88r
hxWP5gK/RK77dLouqsamOnpF07vIPdym1QK9XWK5UWNJ/S5k6iHlgnA6FJJyrROqD2EwqQvFdg/O
/CpUMIpJD+aqClRFDoxeD/Rse2ux+FxqDn/DpGroWDSdl7Hd8d7Jwr5BIjazWDiqJ29D2I4l2Zh3
BHcIOZjRSBowgtD7UtXqlt/LqldDXCaDyIUfgStY64/6qbKz86bmwawVfluYLIBjAGMltHDpxlXe
S4Hom2K/yGDGzEE8ICm/zcwQT1n4wMthIPRib4xQ0cuwLpQQg9CwIyRsg0lcxmlnfnXGdKoXXB1E
73Uz9jNFcdkxq29Je7Yyycty84aw+MlcdeixpMo7q0sV/LQ54jhP/bGWEE7L2uu8Dz96OrFh+FYJ
9qiE3CBr/2lU7/TUIQX72RpJDbZ5Hype89J0afPulpsiTslo7atwsjDJ58sTs+1JLHozmclSIZ0X
AjGLka1GddzNsgJ1e5vXKqiNkXDS0TfqJagn1YdP6ytp4juQwLpOgoFYRoO9H7nunxiyuU5WfjrF
9to2U6Q0YyjLYZYaoeOwGwNZLHVQ/UHQcLS4XuHFh3gJh3kiB6XQztYAK7JKQ5TcmT0dgRrjvOqO
FosZ3h3+hmR40IgdH5vjkuEPTU1hOGHVdH6Ng/WE/Lipz7tMKaShv1a/t31xKAzc0RfT08VA/qNy
kDUZd/Q5FK10SLej1ODAr0oe5lPEbcZOK4737FYzmUOrJoN80o4GcpXhc1HsW292h5lvGJVEKHEt
4CETyEvxqvAGFzIOK8ScRVtzlYXqmgdSUZ6szYYAXwVWxiCjY1kg2gIc6nD/2GLd/cb+kKkulLbw
HdH4lm6yzysMLHLPxMJkvleq9hIo9ngytfXUmpLXlD2+GWs0iNtud0FTON7ksD5Qexuj8NSq9PNM
JQZODzraQETankKHi3ohSGZOa1T3yRAOJIBa+8LRK2Oz9PhKQ9QjkJ3lUFK3Mxwh6kz5pVfz09C3
5zmvPPOeO5U7YUthT3Ua61+kwEfmDs6dItFmkbQM5Z2uKGawfGKsHAiYA6zR/r7IR0JYA1MlQWo4
Lt3qT2gGevHlWBYcudbbTCQOiXXd0GfTTXzK7fTUtdl73bogs08mXmKzPnC1t+9tNnhgUJGstxD2
ecuzGlrLa9vnEcNlz6zqsEYnMzBQS/MtIuuO8l0JoJ3LuLpnuIvDRnCLmUTjfWcahQSPZWo04vq+
v2Zy2FbV0RhUTCwWfyaw0tbSl3Yif2r6Ju1YnCzXUa2D+zRI3+Fop5xrmkHRY6MYLo77jCqzMF1H
hp8po1QotjOI1Fuv72Gzd8e5/TDXBvrW/pLu66/KHGJH5KcaWRLf0GzVgUgMnLa1uDOSWGPAxLd5
ygbrGX1oAmVcuWXEXanlytc6hLpWXnLV9Gqi2Wel8El/4p9/3mv8uzst/iooUQVhvFK0A7jLedDf
BZmOFEg2K0yHhDDHUlOpwpriqF6DucMH0B5jqBdBYT1bSe0rvfSjd5LI2e/eJkms6khEKq7/lu+R
tXmrRlcOpruNQZVhz6Qf18OU9D+YonzvB9J5xHa5T/C3BLqgeayw22Z78dfaHc3tZEsLK+IYWoN8
2NcELuGnxglSN+44Wt6yFMFgEY6waE/N9pTtxp9ledVh39GposprXrbMiHObsBEtHPdbryNa2eR4
0Jdgzw3Pkn/KpIRu4wojlVQOrfYXWfOJkQ/7Fn6cjebTnlmbXkwrfSobcST9KWYU7RmmeDGs7rCp
50KnIYhylVmEziwhgDcYJMNCPRxgWRAhMA7TmhOYcYmtd19DEhS56vOtu5B7abWVYF1ab0i0wyxl
rglXpGksX2sN10qmS49lxkHGFEL01cXBjXWSZfip2nl1MtzyJBdk/O4Q816u2mumUyokWhfpC/OZ
60bRoYM1mAXUzrp4oxZ81nv9pdTB7ys8Wp0XxuJPOFQd6vWaJkd7YT8kL+JLTjXf7M7oIBzJ5R2v
5ZM9vDs/k+W5oAVVjHAo3hL1BD/clseLnJtBaeZnOW/fJat+GZXObazqIJMczYIc57J91Kf6s1Ks
37OVftcx8RlhFWUIkKqqhYc7ndZeHO84Q9VukDamyDJ5M5l+UQzrpRGwjcfXjpVD8nGq8TsEyHeD
rHmu6EOMaHzVpTFG5+Ht0hbq+xQbS/ViDROYxhKLzPKR9ryZ43el2D1p3mKVJFZZBrVSJgiZpbdb
k58Y89FAeluj+knoK7ORwO+c5IbmY1NhlqhywBza61GtDMl+XOvndJyjev3eQvJW9jaSEmTzahpB
mQ0yy8QlEicKCk1L+6jehp293Sg9Wz011b10wd8/Tdv3HRLjuhQnMmcuqyNIYzXCcimjOckR6dnX
kpce9vWq0ODkde7PRkQhiRya7bMCHWnUCIjmCpHhhQFtTJDHSyfBoZwyxM9ZZL0g5NKb8iKRxXfo
NQTIXeKDBR9RaFK855x5DrrB+mKWJa259CZJUM4kJer2KbLTJjLsBrvf5E1S7A/V0W6Mf16m1XzK
+/KqawWYsnmYc2xqpOm5rp1LrWXRrhFo25k4cKaRXRRhJSk3fFpO6SAHibHfUP1EvbVdU6V535L9
uSz2s1YfKmmCxqy/wQ44VwY1XKXF+kIH1HOBAVJB4hSOGS9W+iKW7ULW9NlWjRhNuD2bx1WyQ6VV
ItQO7049fdjJrypdDukIEpCOT4qJ1+sSYlxxqpo0Gq31hLNavCDO0GfDhW7Pvr99g4AeldV0SOrm
e1cY34Zse67l5H1U2pfRpva6r5S5fKnpF7dWhnO+fjhUdUafeLVUeibzBScZv5t7cktTESu4t9Hm
q+14JK/xWZ6Uk539rZrlRw5RZO/EDUv4MJ+pK7LuoqjEz8DAxz1tTkWUYp0srLu1nn4sU7zKOv2o
9NYLVBqeZfiYUIqqQveZ1B+qIp50M1p6ORBF+mwjvyq36jpIDl5byvMA/TBZyYpstzOTvEMlNy9p
k301mXU0KfXvp7hcpF+VOcfQ63xlsV5Er59WHPRnhgn7ejKd5YTQ5WYTGDXSEK7ru8zWKFBeNTwD
COGvvUmPXQ8OoSauRGS3mDyFy8vplYCMtCBXh7MoMCtcf1bio1Ot2NbTl8UYI5FYJ0DlccnPbAFU
6VgVgqQW5CRqyPS/D7YWTFt3Zpp9nHX1JLYKwH5qSVbC1yT7No/5p15qr1ZqhRLOf7u+PXXWW2Ub
J0vkl9ZW41Grzkx+LoQOnWU9OSYOSo4t3OTRtVYJJ1zZk5Vw1ky/IZTZ6dfQ+rW2Kqw7VLiW6c4F
ScXl/iRS+VZwGaN+5ESHPaFd0oxJLHKAru0QWo+xPmqvQrZOaWMEhp1cSkn1czh2qfmtNa1jl63E
nNHef1NwTErWHhcqTIjtCjrtfsRD9zo467OgiaXHc4sCrM4sTs62XjWbVbsIc5midQf5gLvNkO5D
4npbxIIjKkZLFiWgpFLnTLE5VQwalGN5bpYtsAz4yWRKVa7GFpobgbIk/jb1XDVZTN8rWcrNmha3
zwXbirgoY/NUl5zCY3raoIq0mvZ7bqYT05wXvGcPY2kdoKm75ETfRkd+sjTtvaoU1unlD3ZgLLAO
LJ0qEnDx1o9K1olp2Z8YpF1EPoPBQcfusz5y6spf6vZZ2u13y7JemBTeFIKcoDa+4DO8zFpUV8Rx
pId5Ko9SsdC0gzTXSjRvUKxL7aw3i192+sGqqbVH/WgaaDrq/QXK5hN9+LVKEd6KNZaHH2ueIWDX
v2/19mYI9ZdFjrqpb9EyJ+ey0SNtFscWSBb1/okEV1Jyv0kC7UnNIsYH6DRGIQKOVzGyUk2nGPfz
E0rAk6USriNsz5L6UBe4V1TNucCHUZIZWa+fhmM8r3ZD0qH0mYv0JiWpD66KuK6YfKCudaXeWv3u
rzBWr9ueSLv0IZejotmDnmUv36iB9CKcVJPeTVwdE3a1CabQS9E4Z0Gr/ZHqv6Pee4ksI6CaKTCM
wOzLIKcPAuaQrHDFjWdNxgBhSwTv1U9kOxwpghVJPZX3vLUffZbGttRyFjowl2SvzT+4Bk8sUDdV
jFHeKi84e4VWaSPWbmgerxDAwCKlQEkMHw57lKZrpK7gRw1bkUmJsc/nwlEiQ/mx9smTVdaXZBpx
76BY2XZ6Mpr6AfCkwb6wlu7KojTjnRm6J9InaSai5AGHPJCQBzriGAK84nHn4/fHXx6/Pm4esM1/
v4qRAGWi41Y82rDz+z9QDz6u/xv5KR2C20grtmQQ40XNgALGDBQCtaRCockUoB3zBliBmw7l/kGC
T+wVUv/vfY+foBQ75T8PRLoBBpkjBOyUGTpLue3NsU8luzwIpaFjsdcjRXiPFyRGiHgQd0d5HNia
FdIcZGg5R2Ud/r3pcPxkUPv4HczgXlj9v78nTO7hLa7R4y7dybujsDoe/d9DHnc+/vnf5/nvKfZx
FQcsgEY40ByNB/jzOEz1smmHuilYke9/QOH7DXOEPJAlTUE0zE3RagnB4gVlqlIDPmG5x8hVqf/5
qYL7x6HbelxyzG/iftCm+6F6/CTuh0JC5BRXCaXmHV17fGWPl9oa/NEYzf2u9KTAj7RaQVBmtfUA
GTi2jydo1PsR/ee57k9tG8UvZKyTn6U9X1nfudDnnJispea4G0b9z8s+fnrc1ys2eUMJrO24qOgk
eIrHk/332Md90P6l7Z+XefylGEmNceTy1Ujv38cEu/v4z83QDQG+my/IGJzDXmzXuRvDbusDsXWB
BW6UqJiKThqIA75Ofyf6pHrrfWeeSYc26A+wqRh7vzZqv1DWUCwC5d7qluv21m/OT6m7JIqvzPYh
fRoKrP5MaPPzXzhfN00d6coWvwUPJ8IlkMrtuv2dEqZ/+x7flSmk0wS4RniGBQJUHvES9yy4/Vtn
kM5XxHtNuuHQPjGnDbU4ZxKa45TKZnZrd/UEvf5ktA2SBdnPpiYkSFXR3HmkqN7MOBNOQLhzlIr0
mI4JlppsQWV5bU9Ll0aVxFmJH0fXyp6wVGx3VlJccVvf7L+GFCxJe5pX+AViaF+hFhxFx/cmuiDX
jGgIqyL3iBZzy3xzs1kcJI5Hlbchs/nTMOxnIiNiTLIjdXSOuvQ9mTFlzqhg59/3w7Anpm/WeDgs
CgQHMLqdhO1J9UrZDuDqhYstKIz/jPKAF/cJfC1CNxZofYbPwdmYqRrl3KvwAE2MytPIG5QpTrax
pu1Ko86Q0DUxV4KiiUGRN2FZZPb+b0Xqg3KnB2j3s9BKFBKkxaVUcthj9oSxCKUIccD0oU4ddAfF
x9wGOC4Hk7WFqNk9lENkQDGuGoO7eXHGS2DcFG+2+VRojOs7HGTXN7neI73M3yZ9BqavvG2nt82U
56LPz/fOcao0DhKHHC18OaIuUbEISTNxQIfoo7ukgGRssjPOwg/dxBlWR8Q8ORU7hhJiye53452S
Y3gFFVDJkFXuJXe3GpKQdVy2eo88liDj481t7zYmc6fEjEzp2yhLh0YDMROkmmVviv2i0KPMjeMt
muNn6M3rSxGDIh/kWj1Utkp2d8UqGuXSi77opPpN6G9/58anWf3VJs1VbQr3dfASxLxlE5go9mZZ
jTptcqVKeDkUuKQHfO5mivXel5faz7X21JskE++qZ/XPrahgPS+H++jU3FP65sJd8RTbiV/rN5Ro
fDJZlF6bdidVxS1xNf0eQYZUCq8xTFJtrkwIMwsks5xQffXf88YJR16sICY+dyxfL40fe8vg404a
t3tsu9UDdlqejNghZ0tJgfTE/qMHbrKYe5nQERTpoE02XNsuSIs3MAQpy73SYWppMnxOnYO06IAI
FTgzyU/OehA6M3HJgHdKtiIRQwoOFvWKo+m8Ha3M+knzBksNt/y0+7Byyxd2ejRmpgSdCtOzch1c
MSUWawWKoCTWIJkE6DEqf0v1itTwyrD4vRUZ44IL6Wd+lex+lwkGlBc7K1EE82URT8PFszPh2bHc
z1NSfxKVLXoJm83BNyW5MYvztYnLx6awWfgQBX4RcmRLaZgRll5B1Swhw050SGL+pfGk25D6GQio
1g1HzXGOCG2QU8ExncbQYcRizQaKEICrZPeUs3L35i6weBjUaN0wY+0Hz1g426BIlORNSUwoxsUI
FkTd4HLeXPcgBH9k8bMm4sXmpWcOm6gQSB3TNfew12IAInsVSOiUdhH2mq5VimjPpxjRjitZBJcm
f7dBR+Avg5zhwNjwnSIpgOywP+1bHbXlhAdz6VtMk1clOzvl5o9gxbpBGcV6XIAXVdVfkXQvK4NH
u5+ijH5CJIRGjxTc2kmtYKAAY2Z1dewa55pan9qaeXe9NlaPUZJ8GHXH8N4KOgZ6Gdzcii3DmM1D
sjDvlPTAJvantTDdsVCTsVSODknDFnpJiajLqY4TmpeeDG467CP+pKHd/aoXuPCacxBivNN9DtBP
Re9vC8BJfcIG6S2TDXBv+dj32H4xRhVrelTGiVoXg3bjWbGYRvTd62gi+hbE/CzYcWw4DLLXgF6V
JBqnSe9j54sz5EcrY/PvTH5XgH2zeGJrGykCv6IOvnp/09fB7erRnfOasf2GygqFM8bEgDSsua1r
895NLG6Jg/BNwz5t5uwOdJYKgKAlxrBm4a0yjXPADneIsqixwmWR3a1NvcZ6EvShPZacWDk/96z0
uZkBG8jerNrXvtB8Z3eAQHXagC6qYP04I1K1rXVN3NQEjvy1StxPpTxLuYEXOKnFU/I3G+Nse9U6
bBRH6z6AMggT1z4MbfLrOY11jjTRt76NxKFWLylyVYUVRBq2z07k7+vU3PDP/0zb7EubhmNhNXFT
2p+MZt22ZkWU6T7uHbFZpqB1GpoA7A74YLp6bRHitmzpeGae5vzH0im3fZViBU/0vH5VnflS5Ntr
5szf1dz4vQ90Qa3xTriVa3Q5AOpunDNVfhklEwVGTar36g50d9ozDqm49RWvrLNg1JgxZ5JrbEnY
tcoldXLUxcbTkKTfW0l6sxX2FgTjY1MQyWORJon7OidCYgS1tXnWJACoCFhhDcV/NISQ+boHRqLe
iIs99e3uAQD5iDbvNjNB0q8+LaeXAJi3A9slpo42rpI2W7cueUMLuKs4pw0R3v0wqFucyeAVC3/m
y89VrPlgAmfDs71r8WzFKQHiQ5pBd+jO2cZmMRcXR9cvLIf3yz7Aj5jl4QYO5mqMVMjPjiRhPRkM
ItO8hJklxaU6HfsW0MS8gHW+4zF8bhzr1HTKcVnyA3Fi1wL13iAzDusKzxFJ2O9fa+Ict7aIc1Ug
RgNcTNntNNsfgMMXgO+yICp5PBfS16JhF4bUoJoyLzGpLuh6RDkeGv0XgqHDTLBu2qHdfd3am6V8
1FToTQVHzZd1WEjDp6m8KfuthqpIAmaKraxXAbAUp8R6bue/u37rCeu7CfGnpv+i1zzge8xj37Ql
HNXIUTnvnxvrQ5OgM8Xbh5LgcOkNb2qOa3As/6nd5Kn9zFd4Rt4IG1p2nZ/6D+cbawq+ZhDXrt3V
cPuYXPI3+AAUGT1fG0P2V8FSqePNFQhmH4dMuMvfmTQK8HNCukyaaLMY2O+W6VZa886grdRPmKGm
15asIA++vPImygUfxIGpttywxmBwBlTcH421hp1qkgOZp6oZKXXf3B43k03ywZahxt4sgf4CvYiC
fDEiVFm4D/lIlRdbNDS8Mb3C10sI6/fYyq9Gna5XNRlMV75bm/SZ2EKotnR6OXZDEt6xlp2WpLBb
lr+tQ3MgI1dCFGnPXCeTvxgdzv84rK/GNpwfN8Cbk6dLBjVsk1tBUVL5PvRBjxvg5yQgNrd117tw
iBiqQ+M4682wcD6YEUyGRVo2LIxS8eHs6rmSgeVwg7N9e55yMlXM+b3ctt1nDSc5LUPrhCkdiGmb
whfJ7gIoaTMjtVaSuLTs9tIx2vJyY7eoxbr2UiRbSzJpjVew2IdQMfceo1XFcrFU3b7UsovHHWvo
alXe2nYonx+UG9XBsuR+V6l03jY1CVcZc2zZ7Ft3uPvy5zBp2SilUznkGAYacIeUM95Q7Rl9Hyrh
It2vKtHp191KgFZ6/etxF6Nimts6v87tpj3t0hgkWFi2Lg0mzSxuWUm6b0F/l9nIFKseirE0Widp
fS1wkRlrBmy5zRDGfvxXV/zIFVV7TkrcTsUmO4HS28PZyjSSQgx04eZaXXuUscfHM8JEAW5QxOCb
cvdHKjBwE1PPWLDNJq+mgLzoOfX2Xeon3Y3y8LUg/6Ihu1ZguoUpkXVaECoEUtcWz50sJW63MG+3
tA4/RJtSbnZqHj3YFUIiecoZ56LA/1FmP3ArlL738r4HcuPoUdEtyTu0hxPxO35W192LrA3JZdC1
4VCpq/atrpmUL/kfKC2HFKuGHOtgPIyW4QI0b+pAVs6zvCpGRB8xvtJtZYei2OtfGEG/6KpBNWcr
iJv1+SgNtXbGJES7Yamr30qNS0waGfU87ktoxLtZ1m+JVWCCMY3XChDoQHlYerWub5+kywNgL/1y
tkRWfJOqL2co1UuDbQ/kmMqMa1EtbrqQ7pe2VnEaau8RBCh6ImXwJ4H/STIQx2QgqblU8uwymc/Y
YZfnVJZu8jR2mKJgDKVYRXFtk4V4pXHN/WmRodDk6w3ivvZXE5i8MI/5vWZ3e3ppxTu8kABOTDEd
irvm0RrNIkwN6S9jlUtq9NrvdikvrQwpdhBAXDU5Z1l2sYkvu+wolLu62oN90YezNs2cK4Uon6TB
McJ8ypeTYRIOV90zGbt7VtMsMfdXS/9xwvTYWRCA/KqLmat6xWDlv2zmUia5Jn9hDND6DvTu8wBA
fy6zofTbPvsykaPHj7fweDPOssBPA1t7fIL+Lth8/GRjkT85SnEjLYRx6ay9Lwumz/eJ+KjVIsRO
hoEvcJWpY/CeKRgM56n1w5z65NBstebtYAue1pcW+vOlXl5SrfVxi1dfW6DjFYfijwEJ2zV1sMpM
iHb9yFQVLtU8M5zWeyXcFc1m/26YfOsDKhihzG9pkxhP2DGfLCdb3iaGQgdlazoX79n5LbHkG+5m
xtXZpPkNvfHiovtPwQjK2UPUnZzSl5JFA3uAorlYabb8WBXs9OVa9O9aw2BtaFb2pGpmo9QJXHFS
zuVRjuRdFL9x4SrcUcjLzRzhmxkkurqJ2hTwDcr0TZehEuPtYv7WaSAAwwk+Gdi56rFJqBZLIkKT
JQfbVSpMupucoEOSXHEzG1/3mk+hwtmYyMi+MHUdnxB8GLjjzQfAsfGpTcvpSdSElE9VuxOO3Ky+
AwEO+HUgFGLAyPUfnSs2g3AyIBwLvWGcUkn1zVRSm2HeJh96dbbvwet3/zlz2tzNhiOmDTNQiqrB
Oy3a1/R+De3IXIutspgfViklNERnu6+zCzI1ZIk4Ez+nEF9SVPfn4qGutdRZ91pZbb9qB46Fuhho
dXrGF3e1ZKlt6WUh6OOg7BuyVGdsr+OE96KtNhqujxBBsEkmVpsbXW6aA/bAXVDnjnJI7gLGjfiD
52VXv7XrkkZ7MY7+fB+NyoJZXr4iGFRHCoyH4gPVbekNE1022/Bnvxj6Nx23SmK7LOWJLKglssnt
e6wD6pSgotwN5CBzRiIATDmc0/Rrse8rrpggmg+FVqWkOz1IHdh3ldZ/oq3ZVqIKo42zZSTlsdHF
r5XJw+1xo+aFfmNwSwWaH5uGZfGeqv24Me9x2SCS3Eg0iIQlCvxHmB0+jKOtnbBlJjBULSruG7KU
98fMTKrTsLcobIpm+lblKSymuvhdCB1vPfPHPwrlWpVSd9DN7NWWzBXDNeNmaiJ7fdywvqekiWlS
NEFFjDLTbNytKm94rsBHLWwGBvdQJ8CssN5K/apV2f9wdR7LjQNbkP0iRMCjagt6K283CKmlRsF7
+/VzwH7z3sRsECKlVoskULh1b+ZJVIYkYWyTQZHd7M2hv3xVIAGhWpztDVM24zzaHR/b5Mq9tON/
LyBzJxZC6Q5M2W4uTmPi3axEPl1vB2Ow6Bs5eNjK6T9PjZ2BMWugcKdE3HiQjMmIKWeiF9zsAh7W
PfOHuGt8NpKpbWDsEZ1qcf9p1EA2GfxUu2GJH0ZWVKE0heqtbeppcM99kuaSkn/CGFS3uxgdjuEl
My3Iekwv4ZCnlCK2hiTTZEOskfPbYVNZYxCyF5vBf15e1wJVuR00ayEKKy/f3h7eXvzt5/49NKrp
2EDKtG/5gIbWiJ2jiQc0uZD1XTwU53oJBXRrc0fWSnZMjZhbaJ6GCGfEOrOcipk1h3/PO/1/HrZa
gTEmDRCQ1dW6rWqQtDNz5NtBylyxqajpNPFUSfiP44OgVJeCn709Z9V5cxiKENF+kPdPJQyBJHIG
cNI8MnGqrYsCXOTQpdGjcL+zzKzuBLvMW57E7cCN0V5JwvP+PZcsPxHwEz3G9DV2rmKfllQjpZlR
5A2p9xGZNH1QOBCX3OfuXSXTktgIvhF2vbHK+uzXrTV7h5O3OvdTjW4Paekd0RBnxDvevjZpiTkj
JqXVsBTcAgrQcaa0fLRUkS8++TBhdBnSXkM4xy0h5FLLDevedar0bCXD5fbIbgxxQFIJcKBHhh6O
5gaashMzYI37g6eYdhF2GjwokZbnUk6XnC1igRZn+sGU3ZEmDBdd2964eLEZv2IuIOrIDuDT4Fy0
lzRh1PAINWPn8RbDZNuv/Tg2z5A/QsZWrYGrNUk2ktbJyYtq7d7R+xEWod19R/H8UIcAgeVsZ3v7
j5k49d7tU/Ounrycvnhtv+mxePe4Hx1FUxdruy0hGnZsVREsWS8yiP77MFrbxZhdvczy26zorzd7
nDTkxjFC65/VFmbZb2zQ7J7nAPOVIvM3ZZTnQ+fXWG3MbhXPHUs++2yE1iJBKW+CrDIcOiuUQK+h
PbCd0rGM9cj0zoGXBYeJU2KR8zQXj4iCLR21hkYn9UJKJs4Lic8mvj9/cHL5p5Xxir2j/RdCNJzw
YfxAWj2vZDFTug6EW0iAnMe07PJLYEv+yy5+TDK3eCssupTgtoJTtDwkdGeXgws5otWo/VuwlTnf
E742P9/83TxQtvlqeZCcl3CTHbOxYl8h73mNpviSLo2ioOi8YwRL6BFlJBG1Fht2JttII8QTE2ov
t6Z/v0wG91NpiB0bvwqATe5szDwvr1pVp/shAnI72sTeTrqe7NmdldcU4fqmkTJ6nHP6qqqbaV8X
UruIsnzSemHeW5ozvJR14t9eW1KIS2tO5qHrqHLrMS/f2irXdvOQVBvNbXi5ySdKXHObTHRlPQjA
bJFzggmN+YJEC6i6ZNxjaDPJEd6C6Q7DJTJOon6M2x4ogdkhDCX0dx9z79sT6zGekNqZyAm76lSR
GrmuQtTKukxASyzP3b5xexj3eJHq+Klowur0v4PAbfDvoVF1mHCyDIXr8iNlV4NrK0N7m+ZkPN8O
08JlHJZDGRvWRs8w0/zvG0VkboUSw+l2VyCmYDhWUGXJRPrPXeH2vDYZd8MYZnsncJxTZQwMiwra
pY2NX9dbnjPKGmOLbifPXvB0c+e3eW1A/DMG2EejcUqIJ6BW25sOTHBwl+KNrBoG1eTmCZs4Wz0A
+KSKnVHn1ktpEuBaDPzk7YRKmR2vFACvtQsnEbUq/Zai/8+BQJbg5NQZgQFdqAHQbRAGNmU4IYUI
yQq5fXk7OISr0NCnI/dKEBlS2D7XN4OV29vbOXx7COjT3t7+U71R//luaS7BMrNNMooXxdfeorWV
I7JbVbodXcmo+c9DSEsHr+RU6t3ias9D8BBrSfBgcdfe2yDXVrfnbgc+sWdzpojTcjvdRMteDIYp
aipV9Qc9QcWi5ZN17wSzfqqk/u+TjCb0hbW43j7M28f673NMtgNxGKeUc/qc//cwx3SRJrcIgMbq
5bgT/63tihnXbRdBNxkIe9jPOuAubCvVEzNCqGuMsAxBE6lwgY/Wkl75UNrqMjbeb6qq9I15V7ZO
iii716zF5OEFEW3I6HdGEbO3PTN6cNsY75YRFV+lfCaz7miPMrlrBpk9B1rHFpn7M1I4K38wF02l
MdiXpsz3/6gRpddsjCRjyNJmTbTB3yXBMIIWv/HFb4c2sUp/dBhAqUWjqy+pdOxF6xPwYGbC1EZe
Q4Bvw4QUOEH+PbfyZOBnpYs+V0emRtG719OSzav5mYV+QLym/22W5HL+HS5nLXTsvZuqeD0q65Hf
4NIzEsPFBcN7uX2VuGgdgyb/RbQ0wgAlXuV2cF3roW9RZ9weUVBluzl1v5KppN63sPTsosaOVr1O
eg9bagx7eR09GuGHXofZo1Jd/wRaY1jr4yy2t4czMbtolNQD+w6yycy3sgqnHdPzHjcBVOcktR/s
1useXSWqu9iBmZV6oj1h9oCHSm7k1o6ZIdze29thmvp8LW1Ys0lDIMOyVS7+u9EEvgfel7gWpgRm
cdUcZML/qnRpUU+a4+i9OWNwIECj3E+38p1GFRSboUkwVFThu3ILd++xgztCMTa2hUrti6ijX1Ts
z80C9q0SV63n1uCiha/so5fVCPjJ+6sndAkYE7YnN5eIsX2l1ZuifHRbQ79vlhisQW/Ot0ejYyCx
60JvZfWDsYGbBMDE6vN7E/s6hh2c6JCj672Y+prZEIUCATocgvBsJi18bcHTg+ndw/gU92Pt7Wx4
7ZfbU7cDMBRk6iV4nyDInXNdzS80tnE+qSk5q7lQx7AfxH6Mq+HiiTrbKl0f6M8nVAFJFr+yvCzN
kIDYwbK7q4HFPtgZMwrQ6iT8qilY12GjrgXU2I2jA55NpRWumyrQXiybZq4hB/MzpxkVT673O5j9
Kh6B/BgTORdOjCy9zJK/Yb/IZorhc4A06pOr2724KQVnQPj3PVvKAYeEuacYyFPLL4pVo83GHquK
9WbU8yONufyBzDWdRsSoV5VfuPg2i6yL1mFpzE8qhcbHPjF+tPtp3efqL5ys+PF20E2930w1vfay
LpLHwQq4jCOYl11uf0WV7ZzQgsP37EfnzBDxaVjoMbcD6iXiwimlC1w/+9uSUFpIS7tAQCft3fIJ
Zxg8+PoiHTqdMHesl9tDb3nYLlQDhA90GpJoXPcBDgq1hERqHX9sXCOXG7g5vofOU90J51Atdj2P
2Jnz7SCXr8a+GE4aKVPdOjAqFG83dNPtMNLgrmnyFZGWHvM5+nvrGeMYrrykQf5IPzlxiWOqdCfd
gBvY/mvupSZjQStvLzVIo08wNRIFbGw9ZWMzb5TIrIuWdR3YmMFD3Sa6a1oMGIC7QX8usVP5eiGC
rxq1bhCoJ6Y4xUtrYLMtIyd4qo2aWrNgftqJxDk1eoFiiyXrSY3KxBba9q/mBIP2TssgCmptXhBi
YHeEEy28wYqX39etcR2xZT6ZjnOhb622ZLUl+3aK521v9NOuTOrqwzCDDXfs6WWYXLZIkkZ9mMny
g1QI4qfdbmZGREO80hWeVwKWz6M30i8zjMS3WxCwt+duX9k61gUdZjGDfXT+FXQxvy0SXANl45HW
qy0DIgfxy8IkCbVCXnDs0I8HU3I7hMnI6JCAnX/NPFZSNOulXrAHwNbxr9lZe64fmpHBPAEQqL20
psm4Z4Y7Agi9NamdKWSHKhMG5SqddoPB2OHWYwvZg//r+o1gfVaRI1kdl07gMFvBpoeYDYnUbBtz
XQxtBWferE7xcrg9/N9zdWGrndloJpeOa0Y4H2gzs0dqzqh8XnLo1LvbU7cDpPLmfPvKtFS3RVFM
klPQ6qfISvQTnaS++vfY/Sqitvt/n7n9xO2AFnnyzTlhsDhnhOhmWKilENY5syKSPZoW8FiaASm9
fef/+5nbc0PIliNDBz6LztlLXV4DTFqXfkiZTM7/9ytWK0EMWLcEmljR4huxwf949VPSvMoI/fHt
EMZGfs8z2RIXnywHRzGI4Znbg0lkLTTWyF5zJRbW39pkvCDTsN/d/jVOrJXHmJU54oJ4ajTyjdMY
986tjbZ8NzZHtLb1/FDYSXxVBnOyIezURwIdfM0w1maTILv3JQip6pv7MTG/09B00AvrPYNsTWdY
3iYHitt8PZmT/mpXPR41ORhcQMt36Xb7HhYD7KHDMc616D2YXbZhmniG9Vfc6TRx/H/Pkzi1ReNH
Bzvc/PsLtaZIN7fHt9dvDdJD7N+MfqVj7o9DjXbd8p7cvnt7roG/DiNQ8wuIpL3vhIF71ssOBU1t
qbUOlWk7o35DX2Aj9KltKj0Dn1PzWXXZ1gin1RiNJn0WSLQE1ClWakjtnqmwVNPylPlON5LBz3WC
XYzuVSbzTkRGudE6Ofv5fBhrSuqQROeuHdBqNGyLye4GbwdIiq7vtoGWhJaduzxcmKA+FSCgs2aG
rQoHfq6N+07rIh9wb7CSYyNWrqiWTJuHtBSx76j8bHUh1NW4egN3t9VNbe94SYXWhs0cYiepWXfc
jLGecqNh6TXS8guPVQMm2mR8VJkvXQzjTSs7pokF3RB0vDIImGKrByKVEhRYPbMovDQ6atxCZkg4
ky8sM4+0C7ZmMBdMI0tsgfHS5EACj/iWRONzZmKQzET+6Eg0L2HkXBzEhXxKzGeiomVnFff7wKXZ
oujNZ+JFB/HFBSSeVDaeVUx7Ihhk7JNPfY5YTvy6kh9BscQsGC/LWrHTA7km/OTNHeE99Un+4HDW
OZa9ypLvJg/vx7D7Xj7S2LKo6Aoc4jryIuZ8of/eulytg0sizzR713jQMIF05nkSkmkrTljYvnsZ
B69zz/qWyzsFiWbtJSM1mqu+zap/Z73KfUMbHzBIF7uMoOCOQXZlm7+Wcn+04r0Ip8nPKiINzOqx
DmKMV82Ktt3PUHQ/lZYS2cgWUs5YI0RLokZvbF2yloWWHJo+5mRKQ9I80SHVlLy+6ZjW2mLWbaN4
TBYkhoalrand45DGq8X3HDAYT+t5pycDyue62WbknRez9RTk7pW2WbxyaVBVFXeGdoyeq9p8i+QY
bgx7OvYeeup2Obm9zL03c82vwjTbWpAL46HbRoN+J+LxTkrrLi0aTi6rRCYN4hGbAaqdnVOJVyZw
Ymq/ml7+lrbjoMjBbo79y/DIzFIWQ1JcDF1ofQsNU2SYbytr0rApg27vDBD4TIEnSrJ2X43FHc2h
L0chr0Rm2XPBhKCz05/QBIVUteE9jbAO+U21UXH/XjrizZQabTRivZknJ74S8cEo26PGuriJswlB
EzuqcRGmlYH0ufbDdcnOH4rwPhLlLqzccO2F3babdeNU6ID202pjT+lOjhkwkVHic4mynUJx7/dO
8UCVcY4Cmnl12+JaSIDxN7VzwRwZMlju0HOtKQzbRcTSm/Qsy/vWSJ+lExng9UFM0FRbOYUtTuE8
QDlysXm6CfYeYhPw6CKwcgEBOpzrRYWubwx/S2cboJ9eExVBXk6baSAEKNIS+8i1XLJ4CMAq1aMu
ompbJgXVtsS2K/vVkOHeRiKD9z2N4R94Ee3P9MyfxvKzTAATlJllG6LVr9UR0/pDXHt/0ogE7miW
F2PkN+c0z+A1ErNJn6bEmqxAIjR0zrcdomHfrTcAmwd/wtJo4mUejf3k4DobK91YTWjeq+wuKGHg
q7x/C8riVzBwXVgPA8LGvC/y1Wxov5qrveeoUYoQcZRbHyfaYuR2d6N7IpbzADMlXRdtyPQyW4JA
cvvDSVgNU3P6DgWJmkLTHR+zQbUxFDtnz7aQJeoaL25Wq1CGu4guFcUvLcg56Uks1VBkuC2L6tQ8
VWn71preLw7ER08FPxS+O1GQlytwyNuj2bIlqeXa/cYo9Zi08YuGravu/9KoZNfDZg3NCQ6TWK2t
As2NqSFdCkM8wEnMTNkqWp944M+u7ugYlHwoemX6dWTwAtWMXTH5trPma5JgQnBXO52GYskoP3Hl
ci70KbIR2zjA/twV9Y/jZcYqz6KHwFbbltXXc+moJEpMW9Ot1pbdtmeGVl+dB9JWEKRQTel2StAc
9vlzPyc/YdkyvXabN4tAC/bs1i90CGeV48wdJ2yTst6H82xc+ozk2r7BUQwaZrD2xKBnPuEk1ib2
YkBBMAbQbHCjxoMKE09bpcGY+1GgTjJBDwjEwnJBOebOrzZOb0ja6Ywa/IQAflcR5e3PfXCX5d1h
7ihRQ8bpPcoNbSDvh2ZSYq8JiS3ER2eBVqE2uaOsPFqeg9wQbINPm+/ZCPidhTTSbZAGC1WKiY35
YxiosxSud3NGN1zF40tQIF8i4v2AkB47R4jUE9QX0SvWSlgG5p6eJBtr9v44LgFgcH9fNDIPRd0K
P7Xb0yS6585dNQnzw9EqX6p8CvFIxTvDa6eNKySBhSCZhSudjaZ88DD9yg7k3uvMH9Eg3BUsQHiV
x9UEtMnn/v2qifauNsTfMCP1pcsz8E6ORRAUefO4Rfv7Ph3+DrTEBdlovkqzd0qNV86ebmta9cOE
8M+YdR2zevdrSuTapTFgu0vKlSDnaJWlSPqYIh1R1l+GKLiSSbBKaySnRnHU3B4GXD2tcYf/mqnW
rIci4/avbRX1RprjwgosaFDUA3dDSF0PqaiqcrZizafNLN5POuMVMmG2Krgw/LHtvvVmZpwaTOd6
iO/CDuewJ8oaDR/AUIyCQBcRbdWkdMwYXHPa+6n76BG0fc27IN9M9Fp9XQPqi13aAgM1IowXqIEd
+F3UPWhykH3AEQkJopnT/Gq6ONbjZJx3jPaeewQRB1Rbw2zzN8j8UjYZlvCaTbuKUJk5s3zj9AQ/
SlicaXqrtqTNE0f6W9JF8RpdJgPYcvAjS58w6qkZnTW8iNZUfp4LeBpeMCKhb8Qz/ZP14Jjq6qXV
nxvXMdfIhHKb+XrbUd2eSgx93iHIQMaQ1M0VpJKg1L3qY/5naMb6OXSu8Kn0GNLNvm1pIcSZ9gfa
VRYWHd2wGaxQwc08qix2trpkm9SqmPo/2Rpz+ZPLuLw3W6PG3FCwrwEt0BT5mjF8xPSYN6+P0MbC
4HJV9yVHe0V6qsvwcRO1w3A1K85Qy51YcEt5Ql4ED4NFNUmpAxsZH5vAuiccNF+JMt0nKL4jcL8N
Q7Wd66gYuAy6/i5oH2vULTiximSLBxiufZF+p6zcpgNDKXeHvWOTQ6bX83ejql8x4QQx2Qv7pTQW
UBI20ESZpR+rtkLFl3I6Q9ZqlDedQm7Oqh2+2KXhAA+AxrWN82KL1t2UZopSluyjIdSeyWVL6XBX
1ADdT4qwwVf6pU4V5DWn+Rgb7adecP6lla9sIU6WF0d3/SGSGnfvUbCdaWkAD/34FkeCG4Ak/tfq
o/u2sf6CVCM97iOR6FOLZt7KJDIRDNbc5Qd0y33k0kNngbDB4ZA5tc/Z0ART5m4bQaGe6tusjJ7C
StuJECRFMY41GDRvFemYCPs+n48TqnBURUAaC91eGRXzDmbLauZch1rHK0bivpL9zKBwFn/ge4nN
rLUFSDrUtKUeiE0zqk8tGhYZ9pq8U9/Thv6axfN1IqJpQziWQ5H/XC5hL2XJ74b1/CX4d/086kcy
Vu7HEvtyXj3MhfmjU6G1s/dF8N2Pa+t3JaYkBF3bcqQKJpJ2UVmfGeAuLdwQKUZukx4XHBnZ7BVN
i3URZ+h6wrzfZKoXexmIV2+YtRXl2r3VUprObvmjJvrPpqyBlNDdUFshuqPsYCcZWfDlZNrsD9rf
idyQjd60d/C9i8XBQEUakO9U9V7/YuNHHeLpLadZAlsZ9HFXfZVK9eugv9jKybdj61soPnaGhkLZ
GelOJyGyHJ2T2zJp9Zv04klEAdVpltNWIzrZbmomAFxavraMNV0yojC5Q64rHmTZEtGUZGdDhdyC
Rf8GOGE7hS7gpQS6Ve2kAi4Cws58fB0kAagAP2a6A4a771wj8107flNOdQahaG3stHYgWVUjNgoc
vwb/d9FQ8TrWwR1KGKAlVHRdrvKxCVYd28VVlYrXaJMTKOdjkQhReJwcxX9ZdkwMOjvF0ebBVu4N
OpZejeHDaXS5QWo4HYEbYdZ1Z8yaERSLpMFa0R+cAqly4bDIskRiDAAH1Vomox0M433PtgyC92Ln
QVfrTdA+qjw6Fzo5MY3Vb8vYPUW6mx2zglesRSStLJrHsCAoLGS53ojwhbkh6NkEe6koyv2oHMSQ
hBojS2O7Z7L79ZJ8o1exxx4a4rFOilZQ2ha8H/0unqPL7JkEJ3kZGoRB39ZkDV9oZyJD7NkJ95T9
nl6VBxNjm986tOi8hhMCzTp9Z2KpC/TyDatYJqP1xLr2wL0aqS4QksCiVg0bWoZMeAe/r3AHe3SQ
D2LiTHZaRORSAW5D/0k49j3zAdgpYIyZQLLZ49TrHlhx0KE0R1GbKG9Nqqus3QO0AOXcBZ9QAEfT
+TYyBid6O9b38wy/d8nH8t3C/GCDAvM9xdhbVAG780JD71+z3W/zr0afSZBJKPy7jH6hZR/M1JE4
0oBKNZIBURpX96NT/tgDJKlS+roi314RZOoTufOcuq6xocXMaaHRwx7bkWAdzcTqBJFBW+qzfGjT
tQ6c0RDul80CRrqnfUrGdGU4dbLTNfdqlVp1tFD0Dib/CrSSy1/Us7BCGUo8fR8h6qXOdlHlefoK
bMjOyHAQDEb4HjJQWbeZoCOrZ29gpJ+93r46HZshgDR0d52dS0fRlwnIYXJjsZDpxluajpgknAFD
YjyyZ1iqIjBWBCogKrZCfxCRDrg/Qpg7vLZa/FRFIt8AasFqMCNjbiwk1uHfePIuAbRX1UqLDYpN
v4i6znDYmCr2ZV0Cbi+am4tmZX/FGOMUzihy6Tm8I0m/Q49VbyhTPd/0WDO5InE2JAqHUqhYh/eB
zglT9PYvAI7DVNPQL6eWyQGXcN8Db+mBIxVc9pu2togH08NhpY9MwWg3LwljUMqc9MHBVtGMDkpB
T/ykJjfK0LtrShuemzgQFobpqkRKOHr4pua73BaPXp6eMa3lAJoRFHkKwJR4ZbW3XYZDcdMxLbQ4
Kw1bXgLEGEFy7cgPFIPuMuGMzkz4DslEbtjQ2IjBzD8i8P5EHihLpZ0izwYOKSr09PlV9thsaMxw
MaFcx88Bmt/uVnkQfHuo0aDSwaEejN9y+e9C7N1+G6UfiQ7eUW9YQjsG9dQOxpfwJkzZwV/H6CXn
03CIXfalfQvTkW38Vxq1TwPhgQ1aOGaeFOnsNXZ24742mUEN0dlcEzACJdZlYXXa3rTdgh4EZkHh
fZZelqxqOR08bwR0n+FNlnaEumV8zxRdJi8rGIK2Dnel0ryINEIv1qQBZfTfUMv2k2Flj7dDzBRh
F6IzXN0eNuy0MO0IhLwErh4oLneZgCmkiLZBDwdsNcx64zjzNx6rCQZN7ExoXllJcdEvwJ0R0ECq
jipL7io9aw9tr+4Klck9KLvnkmYgr+cPgne2Stwj6IMzhwjifQoed9W2o2QTaA2oB2S21vGow4qb
19LS30qv1K75xA030sOzPuHi03Qc6hL8Vz85yaYxMGeFkrG9ERK0pVDPAvftDr3jfbjluavSdzuf
g7UoM3+kq3RgfvKcRtmfkYZU345PsLnLvdLNmkp/UP6QR0+S5utGAqeah3IHroR72Ugx0inzI7Oz
p9SqTs4SytSB4+4Unf/Cy+40r10ift57T+zcNL7aEhJMXGOitASuwiRHEEP9yzpVvUdpcQ+Ra22n
rwbqxsuMB97SLEWaKTeHypLoruojWW8jEQcMUUcYYZ4H0kX0XrM2FL6FHtNR51mrGkTjLHIq7C47
Iie4Ci1nM6yTuMaHXzW4VoJ8IU7RqzM9oDnpm8uMOw5wgChzvKuK4rM0ky+tdk4aOqhtM4+A/vlL
kMmGZbgzSoyf8Wxba33wEIXE/cry+nzVFuKtMnE5mhas3wI5qKXRl0qzpwxR/skbPXganN4AELzq
5NUEKS8vqvMyZ0vqGFKi7CEz42DdJvF3TQgFIvW0Bk86RO9jDvPGMKhlYTDamPYtPG8ROxliKxjn
DGeA2B9B3NqslmRGoJdLGzRITk6ipqY+Q8vcsAQc4yxbiHWFWocaYMTOZE0ycYu0ZWvjKVQYEHWA
4z2DfHi3/WePHzkpG+RhhvvVBeEXm+OnqOkuSdFdmyFfFVaN5TAHPz0b/ZtQ6WdHSAKpYvQQhjo8
mE741IfNIbanPzNxPetqMK8hN1OW0t5cecDJzA9mhuGzBSNSz7XnzOFuoi02yMF6jJM7QgYIwQvY
IieyO1sFdGV1h5X11ETOJgpyRu/WN4p7EBf0zjZoLSgxaA0Z5hdnPSxQ2R+bKj0gbBpXANmvU7QL
vS7c0i0v15HA2gm39KeK1BbIIuJHjc5oShLUzEagsowNaLLfKaYhodfsCEI+6C6rHd/OXMKPU/uE
SPxJxs4aXwo9E7t/GKr6G43kccnq8/u8kHuTvl8eNBdDx1K+mFoFMn1EeSzD1SBfGQ1smdH/aUoq
9aiuzpw/9OTDs1YzVm1a40PNQYptTvqCM7XurobZH8QcYeWLebdrY0AmjBNVH6JDKLgz963zrZfT
eyXG/WCl6NPrt2w6ptA+6SZPKLHDS8DK4ir3yXHM11aH5to1r6EbfJU/02Q9jYG7ppw62yTNrrlG
uHotILBef55VdD/FdrqFAPRciQxsdYN1oJreQa+CE8PgCU6Bnm7YPtizce54syp7U/0GKnyA8Xbf
FawH+bI9tBlaCG45Y83dKQDlwByLgEjkiItBJnTs58KZeRtaMW+c5QSJcUyOlfEes+Fee53xAP3F
86eofkzzSuONsF6BkH/aH3XtkqKpqt1A+eabRf/hVLDVEqyhxqkNuP+Qhk67i6GKyPC152H3HA3G
25i8deoH/MWDYyaBfx/X9q4JR7COcnyBkXzIZ/rCGIb8BqGHXU7sOlkPCI6N2RRq7StpGYQzR9O3
Qii2dTA8bIxpOM8TLqLJQftP3w0JINVRbX+VVk0sC3GmMzZVru/x1CXOa4lNEpnmhT1nj+E+vxI/
+BcV0jaeki/XhBkgu09x3yi5b63xTqfhXwmNqzZk7z0JDYBOAXdl6r76Kfqhm+kAOCx/ZplxzmBg
w2myD8lyHFlodzPvscmeeJx/mAp77CNoROZWte+tZf/dMKJNMnCLeZCeVfSTEP+01jRwz3ZQM8yx
YRS5NDNzGrwm0djwFwPNL/UMvueWVjynTZv7TmpRgKZetAkKyVtnDcV2ygc4TdUfo6RSVawzapL7
dJi/ldaf0HpGhAOzC8zya0XHHI3kn7EURyNH3UpnAMA1jMqCT5cWEijJid0y7rLohd7CtfF2wHIT
OSDZF+DVmsmk00RfQAp6JzqyNwx83bsTAxeEnlg3CXdCAI+0IHY20I9NnwII7KZDQCo7dww827Jh
tthpb3qmfjJWhZW05LuH95dqAtJjgcs37CO5wiS4ArNEkrLYW213Z/Q43umXeWzBwnRnbKrKxMVZ
4zuu/oSLqDSnj4ezC9V2wYqschM7R3y0BQm4JoQAegP2ApsZSlbBkNB11lJFUxIzXoZxYIqo9Kif
q1JZG5CMLOeUcq0pj3ywmBMuzZIoVnc7R0U0Zq1j7uTrSBMaZ8FtbYlP3BLGVYEw2fdczUIZ/Qjf
+b3r4wCyBIOQwXmQut6vw6B/1LsCYXcmXwJ7eEEgek+i54C4R50s07mLDCYCOpI2SpfWTxz7TPTN
xfCCNXZRLO4zpXswtv0uix4rTX+2rFIhrJcfYU+RAubhMsfZJaKD6HuR80DG7ZPo/KZp8lWGeX9L
rAvuOiINCiVt+JDzJ4FcKyCrnKztH7raH1gcHgZFp9HI8LdNmvtHFj/Ivt5zGnBshXku0LZ2My8V
K9QTvSBXqMbRKJVzzFveLpm91AWKkTiVdxZ+aS0rD+xz3nWZob+hRFr1Ts22PB32lkPjX+rxjt4B
8lGnXQvHhPqZMExBfonmGdowgqF1bBqPkHHlygQzP7T5wY3haUgCq/Jc/wJtBezZW+TgLFFuSsM0
MOaHiFiiFaUuKBkBu9Cpf5lEAOhIrL9dpHBhwXxRgJ3amplwqU1y4+IvoL6CDjB56BlRccVokoJN
NrVPXFCgSJT1bavmw2QveKpgf+QzEhuhbfGdsXChadMqFmEbVyuDJ2wE2pNHZhtajq3VnJA+vBcx
E+ZwDFZt4rw5VXepR4IYJpxqvhqzizPY185AjhyUFYQUj11aUDUv+kj85vjJ5GvXN4zjaJmnOAfl
FP1N7SU/U5UDISfZlYHUORyH5wGcCYXBglmKFeNg86umiaG1GIAjD1yi0plD55jI7fjEJCvya0ph
0ebMHsrgpbI9snJgjho109Xa1qDp9+WnbhVHmmuPUx2zjFQf8NDtbdeH9wuSdsaDx6hvWscj4A0c
eNI8BlkDqMkjksW5BEPMaxYr3QmBlmbMP/4PV2e23KiybdEvIiLp4VW9LMmW3LteiLKrir5PIOHr
7wDvs+vc80IINbYaIDPXmnPMIKL6WlSsOWvcMBG0Q8dUq6QkKl7ZP2mheY1/ifU6I+izriFg9PXa
jcJPwyteWNww9mr4gaN+j3xtWLu5/5DAadp7w/DpUkF3wuQaKlUd3e5KL2VaT3NLy8ZsSMlg2Bpq
eAlswLJOOU+3svbUbClq/XbBFbLKJsHLybgg0p/hwjPRrIRgadQcPk79FkYJCVy2dRsoueB8/2l4
auP73TrzenU/2eSpC0N9OaE+4VFhsRw4xSvTsteUaYzjsyLw8QEj83YGHJQImwO3uOSes6vRj63a
Ci0GXhgqL8UnJfH7zHwpjTFce3TpV6zx/vS4+Iw838uuhENrSHcT1cgsUxQKU9I92Fq5L5P47CQ4
VouRn1umF+pPvyrGoBVlfQwQb8XUe8cuB70oBHnDRkiyIOXnhlLUuhTaoUoofLYeF46IFrgP3WMA
n0XNyzn1GZKEofvBkByvbNmsDIbTaUDj01rNM/V2+2DbLaKXtDsHv4Jp8G455UxHPrO2djAZPpJZ
NNMXgcHkjIHF05CQeSwR+6x6g45aoVPDhrs3cR4OMVAmE24LjAI/dKGupMD8+/bN0pALZTj7Kc1m
8ZnTqsMet7E4aLy2v7hEqjMEGTsWZJu5hGS1tI3KsD9NEepKz1RUuYX/iAz6mNhddmj87sUwas4q
g/kAa9DfKO+fvQkBgtOFQEgSRgkZIpzJPI4JSQGmf4NdzXTA4TSNwL/jKCOfA70IzKdjM8o9y000
U2rbMMFkIhu9EaHlrITD5NdCgSkBCK6KOO1ZXTkQUaPko/cj8p5zsonpwP/wOiw0VOFNX14dfvQp
q95Y+RLmM/V3Q+L9DkcxrCRJGDkIHvzR5dPon/V2dEg5abeJ52eHHtdATJbuWrle/CPpNbXiKkWY
c820Ug7FjjJbGRCuoQ5WbMF26ahVhPd95565VnHhTHuSQ7STPmavSYXmRa/emJl1x0wM72JAFFZ/
sQA+NRVFPzvoKOzh1g1qQFZZB2gb3locxzsXpORKH9JwXSnmHLFHCW4qWP+sZK0dbd/fG9Ngb7Nw
5rN21a0L8nNTCBK9qGIBlmFFjNShlykfhOxSmrXtRDXO/V165CtVhZNso667Sa/lj7HMQtuT6Wa3
qaa439oU9/dkqT3BDAYrE2vIJJAd5aJ8nBArrnsrfxZ9fBxCkzooXJV6+m3VsE6T7EXm6VcXGx/S
42TzMu0lainLTlL9sEL7h29AcE0GB+zBmO+athxWpp0dvqxGg7itNZusMkCUE8yXj9Q7qb6zvGZG
z5LM16d2J1ieso7/oEpEKt/wSplo5VacN2H2HE/Nj/GnaAaKbNomcfaidDFhWO2Rab5LYBfVQ1hX
60h4WBNra6MBnqDFvHVDnHmwQnYDLJByvKEhetND46scu+dpolpZ2Nlr4yfPsm3xynor1gy5Su4G
hulRuPdTnX2IDBGSrWfQ9hRM8qp6QdlPE8DaezK39jaRKxOdts6J3b09DicrNrc6Zpc99MuzZmpf
oVMoAhTIOaMLyXViwDE5Vz4xkaJpHlgvb7oG4rsHWX8IYMgGEiSSzuQfRC+CkSzf0Pq8yrjaNrXz
szDdo+HXf+qsvPfAma7anHaTf9RZVK+rOgFElzrgtGizVuT31KE64si8MrkG/E1MjhDVA9MZwFCS
ugwaYop3jMoDoWdWO4ct5yZd3ukc5xBPk5qsac4lXGRUWWOAC+G7j2B4lejU3H14/cycCbqCUb3v
GdFoZ8Mvk3jtA9P6qrT0V+pYv0bYdrHEx+NQapZvg8KS4CbGTWrUaObEgBZV9YrYDfry+rTJFfJq
R46brHfMtWzzN2YmAK1QFVLU7HD3ZSS6FvMbLjognvjOJ/8FFAdzlmgCCJTbwQ25SNyW+LFc79xY
EfCSfWzp9bpWpBaE2BBJxCXMOu11dC3JT9NrCa2JSdx2m2FjFN226Qvi3ya8Bxq869ihS6ToyjDV
3+hyvBpdAbrLHH5MafkcEy7yiQMvOhDSRtWGTFcuuUSZQrSdCq6DLtwhS/CTkMF5wSQUrofMP5eZ
ejOFed8J56PMxMYNjD8pEcmrcezcdRuuO/QwG93p/Z8BvOh53qSDOmqLk19HLxKJdBwxPmTRlzDS
gVX9OzrvX4ZJcQExzs88G9/UwByyjRg2PD0kx6CCmgclLM9YdTcWokDEDbB3X4daf3QsTbAuj8A2
suoKwhJml64EF6taXwOq4TSg5LUuAxtxTSJfxQiEzqI1b0hU/WiIA7pCsuEyItP6pW/wmeiMczWd
j178LJrxGE5+u3XM6UFJ2oYiIvYWKUcJeq3YtcSMbZwEoXyscVkL/dcpyhAX16rbCN/tdji6v7Ke
EUmz6HtqrLRiSKOTDsE06p+RT22E5A8GibhZfADgP2Z89HxKxwazGesQ1KNYGWp6rxSAq9Cgbs4U
5Bd8Jy4PrDuUbiIm6jcdkpH11KNQEOHPOqPYL2rvc9JZzEK7u/U1s9zOvvQKEFcpp57SE30gXBnW
j4lSclDEAFscyu1xajCfkG9ObjSMkzTCyYnCHWSlGjzifGe3rdq0DgujtIWgR1HPFolF0A/L+HEk
e9cYZpIKtel1A3d4XRndV6e5wX1j/ShbquiO4WZMS6bfXE3khd7VrlVQ1Snvxtqfjgf5nTvMpCFN
6D7UzZUVuSwsq51eIFDwQJuMc/fAb3VxHmNmopl3iwp/PJhWwWp4HKqtLTMY5vqwx4DW7GrNSbnf
yw+S8XnrBemP3ggxheYBNVYInRYwp8cy3cPaVrExrYIA4qIXX3PZ/pK1KHFow58e3fHVV6DTlUWN
LbGgyYXYdzsjmvU6lTzQogUUAddZMAkj4T5bo36amugtNxPGlV5EpIaIM4t3hekQSlCScfUf04Tm
o3/WtERf+b3/IV1oZlmv/khvpBjLQaVhSxAVtUowpGvoLNDBpXlQtVWzJrDinY68n2NbnwdarA4J
HL2iSUtKBN2Z1ZYelSXip1k2EeLyqGR3dsBFGTTqtxWhPLtmqO+S1vrIAHtQiG8ulpUdiVF90RJa
NYa5IxR0LnDCl7MN3VlHevJQSUjaBsWQEPXcfoKWscJWxQUp3Km5CYPOlA5TI3Ggum+WwwxbDCwb
Pcc4UBMXt1HQQkVoebRTGdwMnCho1EGUOQWkdr+2N4WOjlCNlNew4RGMxjUz4Ysppyo6tzGdS6ot
0SpKGSo5hCY94MOIwl7lA50wl6qDUfkwmzL1XOjiV2mIYK975GhARRsZL/nuupJJ5ESQFwwkwnW1
hHZ26/YkmLACaDVmbyeDQzKNk2JrtWN911ggUJfNsutUTTWH4z161JEBT5s0ve05Z+f7Zk6ZA415
iYwHkzlthAhVatOPbKfQw5kZ2CzeW0I4RdyeEchpuyQ08K3Ody0bFOMs2Sz75HSo+a0ltPPfTTQn
5CRLTE4wTgcMrutuZoj2M7D0+9bMCv27W87EKxNgMyOgyu8qztD0+6aYsaPjvAnygO43ZkpWqTBS
l40W/+fWsuvNBFViRiU0u6NWMt5UORRBJs/cXDakQhD0YZVXa4bYpnNIT8LgtqJoSe7v3EtdNjIo
mu9buef3+na5E9dbi5B3flKmGzVvaPyRzyddEzkDUHL1z8ayYhbVAyD2SMPrY3z5GaRDl3fIMkNf
uxTFmCD4tVgHmmh4E07PT5UpIqfojFh5SbW1RfQYDDSxGgc2lTFMJAjM38zygZdbTHX4EmTyIDR7
4882zynMoMPdpRi071C07hxbnfL51+2tl6ZFNBaFKPFGZ+2aZQXMPzXv2jS0aNOQkAgm/zRofOsi
JgLj7y+z/FrLpp1/wUCS7YD4iCyfH8txEI+Wv+1060fSosMvTtpvK6QWofiSHP1pRMq6ycua/hxr
cVP/RUH0NwF2Gq5yzKuSvzJpXXtH5GOxV/WMf07+53uxaJ+RuntYvqvvh+lvM2jZPpPAWip68TOt
txE2ILnl5pAaEG/rfGjJT3S+vu/r0el8P9wtN8PaKe+WzZDPEOjaQViwYIVjV3opJ9l8wM6HqW1M
Ljlv6ZvRsvD8Ppj+97haDq4gzYMdKLszY2RQvy+HpOx12LclnBddJQmCq+gYInDYL1+pt6B4ly9b
/XtqfJ8f/+4WbY5UFRGGw8+awwO4W26V4UTZrqHPiDCCkmjdNnffG+H/c2v5xugm0O5t6OBHtZzu
MiZOd6NK0THNm9TWJBJBpiQFuhhW3NAJ+7qOb3Le0Fbo1h4onJ3lBqwbR4s8wrpgnATXFN38MeHH
NeqERjZl3bimNGKpyb2Gke9c6SHZ5yEe72RumuvOjyRqJiAvzbKhvh/Rjr7/+3wdndrKkEl7XF6+
PGBEHjkRBWWC5VXLA9UYy0MykUytx7p5sk3/GojQv9auQZuWwnBecBdxaKhqXOivppv3D8szoqDx
r5bZ/UAGPmcp/eeVeQc0PKy4Wo9GtqkoO99szQtvRF6ILSUh+X3foKvwpnkFeS91aaD1ZnfZEJWr
TibkmeVVy+txE7UPI4NE9++zvp9a0p2t8u4+yuOrJ0rnlNSddSXeEmMCPmbWyTN3Zb5vxIe+zWl6
byYriyDiMBPnQth8LE/5+zwnPoGC1B6WPzRMLI45AKYtmg/0u+oaV7bx/U+WJ2C+sYhKnFjAKdvi
Ksi/E3bl7bUsJEEVwSS6gAhNvCgDau2xs80EwVWrzE7tq6V1d/UUmOdxfi3Xd/uqEQawzjHG7pf7
lg3Dr80Uh0LA3/vAhGbneT44xnVwVLX6Qy0yvlVuOl6raquoe9080JsO8rt77G/G1XHGpyQVxUnK
yLwud3UjXUGXuKiNhtRjuWt5MEG5fnQMFgPLfcvGN8eWH/u/79Fq1nwhSyrLICfn71OLoYXpVCl6
+PNTlgcSm1Aq6Vhvf//7cj8ko1XauKSZ/PuufCZflKTpyy/PGOc3n0vZ7DpHAwxUufUV/HLh2cFD
NW8aD3CtFRv7fsIA5IWDfdVL174Krsjr0hlrpIfcB/TJvgI7VzOylE7YfN+y8WFCnObscCARfw+v
RLOze8fyabidBgpTq7Tu3K02QSuteyIikcu/KCdJTgr1PF1hxAOdS39YMRMF8j1cZf1kRdNTI5mv
T67aYOr72cpUu9bzpmhUtIuMIJpL58F1eUCUZDEbLrIdGx0tjgaVpRel+uPylO/7muBUs+a/fu8l
mn4j8OI0GJaxJ049OlQaiRuYf6d7ZAGrqSSHZu50xeVwDhv7JyPWa9uStRWwzEpUjPK+pZ2e3tto
MVZK0+ON3w5EwTfbKdafk97wV2VNL1bp3ktlBIcWcmob8Ia5aqzsxlk5LkqS1r8M+JNGDG5Shb8q
H2hjXLnxpi2dVU3YTpsH/i7O5K9g6I6JjmGsjoNm1Rlps/LL7EulJI1i7i0M9dupQfa53jEsTKpe
Tj+uwqD6afm6eTDDmAwQxNuc0Rcu1fbdxGS94s9ccjV9hhqhpJz7pxENR41Hl5vLxpGeYH43uNp6
uWnN+8sjdlaCDAIBLdOHqcV9vFqe4GdJ8M9zl/1Kz3Topryq+fdWUEzj3ZT/IqiE3LHlwf957vcj
yyu8pCVcPhfHWtPAr/999vc/7cBRo6aZ/zaf5jWrZLBbXvdff3x59PuNTWO6c2VCZvH8lihsmqtm
NKzN6AX/edvLs//rz36/MDFltWmqGO/T/Mq/71f/+9m//+XfT+xHSYNR1//6e9d/fbD//aZsMXoH
i9gwtNr8Bn9fo+CCrTHfQdQc1VNt28keprtdWepWVlX/qMXKP4Rj4K6IJZhhuxaSVShuydFM9P7R
EkN167NXxI7IAxK3UfvKi8iZj/FO0qc+DkQGT5ux78ZTVQ5Xc9x3hHW8Kkdr7tHQEwacKPfRynpq
D7Pr9WRPzUjzJx1teqAxxVKT1ffY+CiOeP5Gs6b+cbkVFsh2aTonJ2TtDcV1v9sJU2sfHRZ2VLUg
y7C+0FltFU7/5CMenYO+m0zHfVURY6x7g7+eUJDul1ctGy0vNmlrHb0aQqpD/N3ZsGjK+K59Z6d9
erY5hVe17pEEY9uUtQtkYAsUrPfVdKxhPix7pCdM9A2QmBQt/rQQAsBDDKN7V4wFlub5llaGyXGg
TRTQ0vN8ukrdY0ZY1xPsTp3IpypH+9DhxcN5wYg5/qiC4SPK+fBewbpeCFSild0GJ5QgRAEajfua
F+7et+19J4yBcKfBvNBpDdfgc9wPz6Q9TPs3v7dSR7tphf8+0FD4qCvvPjey18ALxh9WgvqHrsaT
z2rglNlGRYGx8u+RPeBPKrVXKrnurZ7G+oEXY0/JqN2wDKC6Zk/vRpjj/glq883lwjNqVvzoawVp
2EU3Q211iJ3ebKPW6MFeyoyoOwJk6JDMlv2oKb6U153s5TjIYrr2HIHUEfG4P9hMSLEXO9hPym46
aEqjYk9xC11si3mjEMFzBZtgbscNl5As0jtnFOHayvVfeAspRlHeVdc6pf5GOvp+UO2fbLLLe8Ja
SyyqPSX2QLkkeVBxKQjKDqaxA1iO2cLVxv1kO8Nl2bhuArq3lVgS0P5oSOx9YqXu/260ebcZ2mte
ZutuJpNJoCEYUGK6CfNuI4XF0QTIFe4ldYTqJctD6w8GpxegEO07fU/Y7UUld0FMGkLp7AEtuO06
Ul64qgihPRv49FdypDNLaA/+ej3OsXal1mdSDNo5hxt0D6ilvF9u1YjWSDbSq0eafM6OD9ZsUHa/
NIHm32raKpw+qPi0zgHmWSsdZ0PCdDIIPBuyDBraPvHyOyMPhgs1hxb7XLBDJiCPiIOqN740mNdF
+WJYDJVVat0aF8X3oGX1rTWrL29MozfwiWrDxSF56AK0dXZF58us1FeMrIE4AvgmkWPsrKGqqZej
9mNkehFzN8poaQtYOh6YuKX8Maad/zCYLK/SidmamHeX+7ju3PlVDS1gBoPEDBdWKz8GH8B9xrxu
lzKR4poSwZFMG4KS8J5lMsZxNcwQwCFrHkKv8k6WTzkyBw7wfTGoY86uYhLXzEmqS1+HaF6DdGeb
Kt/R+jXQkbMLKgi0LJJ2mpWiOY0moHGThNgHgpLdO/rF8a4H5/SqxeUthXAxQ8wD8EDdu27pzltn
VcWmqg3zoZE2gQRhCtzBgEdbBd25SRQLYrpBO2KeiZE2I/vJi8rwAhMB+814LPzog5wZQHKxMbQP
fW2p5b5OmBddApnYMf30bqGG7tjGi6ywOZx9kxKWZXvGXegRE54R2XSNgt+0YLx7aTFbCRMbN6Dp
gsMGV88bkObL4LoSBBlVfEuT9lNgN83WQ6O/Y9Hnnqso/kIEXt7hzgMhMp/Ng0b3EUDiT08FaDWp
i9zMBjkuK/7wB4LFCyelSRXTyU9RxZApHPGTnF9sYVokb731VE0eB7iVpShR3HZg6cdvi58ER7Du
HBMzlfOlk0mv7F/0NBhZFXhfIxkcBJ/qHcobznenJHOe8Sw9pnYxXsfeaA440/pVb7IMBz09vpc0
8TdjPM/sRN/cvBldUOY99dM+QKg072IJse9ZLjz4WUDUiRZWL1zIGYV6ZrduKI5gonmPhf3UTq71
ZAb1H6KMCivVz63wjBfbhqatV31xWdhz7rwbiVitcV4QXFQ68T14I9xecZp/2cU+lWPzOc6k1Agh
Xq07/gey8Pt8RtrCsl5rlh8+aXz56ypIPsuUeAJ4wO2tK8o/CFxmdSBK/VVsJxQZ8LSdA7+Ld1Hf
6k/+lJoEC4fdOmgVMWVmGT1Vyoyp5PslBy+7MaLEkxhOGcBzLgaavtZF8029/Iu+9IUb7wOhfpme
g0WzaekIW84cHIvWHUhHRgL9YKUX54NVrguW3+tZM/CG1roLOxvEhNq5MfpkuPdq6J9iCQSmEj4Q
cfailm6pFmKXHji44iZ9+h4TEiDuR+BrIcRPR37UdnVxrRR6fUq7uFhoW5wda85lpLnLFTxftv5A
ZMVAIbWZ6VJQNfNnfB4IvDPzNo20TEwC2bYt7shbaLrnGlfrKxlnuLFyTLzLLmYgbYUgE85Vwhlu
m9A6a9gPT5lvHJO49O5J480P0Rjl2DH6M/Y18QExw+e/WM7DlNm0D8zWThFgTvZzgU2CNvdcIZ4N
E47xzy0tHNUavyC8VjRYVw/w0aFx6Gi0jqmVW0Ku3mIR7VNC+Qa77Xa6iJgjK6WvoxBDdlS4xbY1
u/y5QFQMQdj5NXjECelhpW/RX8hrhbppuXgte6L26TjvNKWLlyFv8rNjU78sZ9SL1HD9DAZe6QHh
4MPkjGsUYuO7bNB1IqmujrEloqdEuOS2jskuUWJv9S2i8WVU1ljg9iXVjOU+q60ADg5jc+vTyN81
I1EiGvjCoc6/9N55Lq0hu7NItNgVAttN3Tj2vgJoE9ASjEgfoSyFvsoxr5HC8uAR77zM44RlugdD
j5r1mHR46nWi9KI+I2UDC/dWzW93cErEiBlzL5yQ+tUMsedzuDi/nBE6ZR9+yfQl60AYlLoXfXYm
qan6FJePxqTsO9gvuAiXgTagQ0EInN/c4Jf6u+VTLbu6SDaNdOHTzPJTwWrzyYzMN9vCB1SAY95r
gGxvru5RmkLZvI45VZ6JD5ZycJ7ixu6f+ae/DNkE50EjnTmq4n6PN6NYZ6iu76YZW/Z3V593La0i
91ZnWjekMWkroddeKh9bW1Fp7rNvECIh46J+ICYXkbDbPRaFPzwsl3Hdah97e1QPyzEgg+Gx1Kfm
VGf1FehtfO3ClBlV72ZfQUSp1Sr0D8OJMMz5cXEKBc9oNNC1xJhvAQpPL0VHZ1PTtP5jpJX5fWuY
b416351CM9M/pUt9INK8HtmIU7w3rTVtvTpKD1rTFu8t0wzXYiqS+rm4uZn+aJlB/s7o5O/zOtuZ
DsqzGBkl6XnttrS4YsdFdWLqthu0gJTHsv/qHbRHgPm6l6IYiGSrQ+teYLGk7oPXMa7bx1EUP3yf
IiKCCdiSQZneQ0h+pbxCfoCfRM9AnbR5x8Hf9QArCfpwdkLRKJ9InpIEqJMqWXfXoWmy33V2CzA2
/Tb4M8ztDe8FHOrGsYbZFhVXb2EsSDLJfbpa8y7MM5YdoaSvVmO1dZeljTNDpooMH+n3dSq2fIfe
ENT9SicIvEpY9Cy7y2Yh8RO0ibnTaxygocCmZaPci1b53t3ElFSWYoxOfWNgfkpTDfhSQzIlpnba
PcK/znq5q6Y9AXtxHzDVkhVjduNLZrnZyaVece2wk9zp+vRJfRSDTtWAup5p1Gre0GHM4QlW2Fpg
91RN0p7MOnwRoujO+TDLfudRzvj/u38f1aILs6g/vUrUYzt5zVGfaBtRW81OSB1pgsHR+55PKYGC
INGJD45j9+xo011A8ejeqOiHlct0oI0qhlpnLLemRXEtb8bkNUjInwYmkkgXraloIwp8aCt6Oynv
zakymCV3RkX0Mr9hWsKE+kbSiRItf+OJnpIElzSdDt572o/9BgmvOJrzbh/aB9LBp8cifSDAyH0o
bNY5rEDH93xIrwyZFU1fZT9ZhvmmULlhDQx/I/2vUZqCPGvjpkTrDE6lcXuopTIFcNHShOxHt/qI
RQo4xezfbNvw7vKIbnyuinqrXNkzxS61C3X5PfSI5uYkBy1pi11IRtx9XLvgq5ypZU7C0hOhK4J4
C36oXob6xRW06rUiTJ4jrmpE/ng7KKUC7AqXochhs9zXJpVYO4DDblrOQbd8uWUXocANA3Pt4L/d
hGWjLq5GQArlq89ZlcAqYsK0qz5ruwYtNb961MVbIVR5Wv5+i5xLhUDayA7rn2aoxoOrBftEOCB6
JwflW5paIdZ+zFlEeUggCNXwA0E0F/HHFLzjBsn3yhJew5CQNM9NlT5TGiA0eL5rcKnJ1baJqWV+
ULVVB/gGv+ryaOJ5P4lsyHZViB42nbGHuUDVMei+e56An7yQH7Zd7rfnMSLuJ/97NwztN+FmOCb0
jtRKlK3Ls7zJKrclCE3qp7LeNbFNkHRvvYewW3/lE4UGfR62yQprChtdCC5yZIAoV4qk+EpyPf2g
NU6RcmiiTZaM1lElDUKV0Mfu3vX3mcFXQQtqZ5F0j30ORruvOv+zJyE1sdyn1Iu8r37wt7nmFmju
AC0HRtL99jVoG4m034mMqIgoQzlLIYXJ9RDupaMleCa74TzDpaBR0SHPEEHAKKozqoVNApENxiIb
dwOXNmT1GlTPw5sRm1T4XK998LUO0X1jeZQ2y/ZSVnA9Ir32yLx1jV0CsC7jp41SXX/2neGD1Hr9
MhIw8jyCVlhTJQgOwq12E8c6gGBsXY7icE1b5byKVGPhbyVPQYqTKZ/SatX7KaF6mi6BIRH6tDyN
9PN7+qkhAsrWuFsIzlibmc46423Zg3GCWcajdNrPCTmmQ1XBUn/C+QlEkE7XdjJQXmMkDBwzOPER
4L7qOjzheXdCZ72rbKTLWVqRhGU6TM3KwPlJpVYS+td1zm6skRp5E133vEg/Ird87oiYCFch3Bsm
gn/8MnzHenKeAl+d87RMX9RSxcmMtmFy1jngASADf59WWe9dVE1oHdfj4L3tPqO409+YMrLA50f1
0zr+lJ320OeFfAkMUxzqqnseegezXl0gh5wy8VDkkVhLZW5SmdlPwAdsfgPeTiiUxhooxx+tAqjQ
DgcZlJedF0qMZtAbfjr1V1KzhAAtpu8qRjmM72n8akXDWpP6ZWK+j/iQ2Bz8BObFM2l5ENRLPhJq
h8RLo5nUAJduIlIt7sMCLXQImkuE8aHP0ZqPMnOJ6qnUJSjJ1JJd5e8ypbn3leZRK2IlWJGYw3nD
skRzZylV3nRXTFXoGN2QrjLAANoMCKjS2qB0pc2UBr9PD6ogEUhUprUNQo/pht1Rvmi1A2a6mQI4
9VIc1NR/LYEFS3RBOBkwp5f/RF7ddmidg7AqB4Gymd7lxD+Algiig8lRBpIKP74KIlKqzaJ8h7FS
9iZi7Fbucq4CHJ0Uh3Q5mHSl5ZPQK3mENGbvvDJx7lwEfAjw2vbWC5biqT1bTacnvLPtFtKZBufG
bh+/NxDiMe4a+BFtdITZ59RrHWx+0PMxuRa9jOXjslFZRWhlKqd9VGSfYZo3j2GaAXgyq98Qqb5v
zPeEKbjSyYgDlPslAc2FXR4EptW3cjiUns9KzgMFElb0QfSGW4pjrKzlQ9u45QMUkujJaJM/xTR3
dwPxOfCxDuS0EuiWhOdoXnWQ1AHQzDEmoApdfA+t5JI7WjSn/FEU0/jm4IU3+kOMos3pA+3+u3Ir
K5FtQMcgv+gBoLEijoYdAr1vFL2QUmAJbqlrqhJryBAev38qLNfjNg5BnsiUGY2X62eO6ew4MF+B
q8hUOuyu1CXGW5sX5eP8KTF8hINwvuYbpTe6X2E6XCMB91B1/bPjCGvf9NLam5Xrv0bmeBRt8auf
EvOq6zLftz4AoqzNvfU3mlMLGY3conqoWwQUCyrUrHxgZbl9ir7QdKp7BIgYDGab+vfhVYjsUsea
dhHoz7tIT8kZ7dITNGD/FIeYG5cQnCqAEtllfnQCUY98pED2E891iWWjl+R5qiYl6DMYx6v4ndXM
GbqRDlY0tPphOSzGEY4D2iaCHXKc7nPtZdnoIHeQkWMqMwtwwrSWdqGp0kdzLtYEYYNFWTLaGbZB
gNW4CWdKp5E33j4G6LTLSFm5QAlEFY6s3M/q6HH5ehR6GBowtyi1g99y+IMnLPpVaCjAqhYF2Hdo
SYJk+JvAW3a0HfuICK6kPLT0kpXOs/6+STO/JWbfsr6cLxnYrynoDDG1rrTt2xM4SwoGdhx/evrJ
1BAHNoRAPEkRP2ID1h9p0298e8jvPU89a33kQ1oi+Qge81Pgm81dWbLEStIEgC2CaOa9ya7MZ4ZD
xK3JNNrnRjBC6g6OmTjqEG3OJxv9e50WHTQpq52V6tadH7e6SxUz5yIj0BqHXifuvz+q2ZnRHqul
i/TMV/sazc0+81EfJikOkjJzvL01z/GpvNTkkufWRRIkhPavdNKLGA6NC5gV/qB9MDJbe+sUDi7W
OMexLvstSaNQaf7fg2np/zQnQR1OSuNK9e3cME251EiYF1BkNgQnynra2e0lVjJFMshSTxnNTM0s
atZdIjunTWhclwMhAQkrRRrRDmyM8RSV9XCnJyyGVTz8Xk6uwqT7lSTFsQ09/1JbiQcbx0uRinXv
Mi+1A7FfuOAD7doBLfjIuJTh9438K+4wY29p5rXqomljzvXQWpBG6gc0qI15mVpTG17g9syCYcIs
VzoYqqQquP5dq1HY9pWNS6vopvpIOb9ou5kWQWGkH2bQCfeE6S3KXQ5oLO8bzbXGkwpDPJEpfvjO
k9NPj1LZqpvQ02tehiVaGtrJksxSPd+or2UBbn95L/QiIwQpYQ0jqIyxDtnWpSx1LqZe+vvvjXQb
BQYd0bR6T4I03FbWhMHdF79UEY/bBDnDke5DzXUx7w7UptrHpXaQzJFPE5dVwIyU9SBvIiuD3r7K
MJJ8GmG8883B+sOhd+fTjNg7wPy2tp+PF/xh2MpnfnHs2pfIRqVMhdQpaZj7dEEZPXUL6agvu/33
tQpaISkLud29uqSQJiKdfgQO+QyWSqn2BipAVyBABli2STnSJ7uiMPBgmf6TbKioD3MFg7pwh+Bz
PFZzRYa0jk1TQ6pImwk2psHR7cb5bRkc6ji8la1u35Mr9n+Mnddu5ViWbX8lkc+XaHLTN7r6Qcd7
IxeKF0KKUNJ7z6+/Y1NRFZWNxsUFEgTJo1RIRzzbrDXnmNK1XKU/ouFTVdX6vUDqvgQkvegGbwSq
6GIL0HiqC6JqoDjVy/nTBjOtufcJia6aHbZog5AKShQzGxexTPpoIptRIeSS0HbDDPVnbVQD+v8g
vGxTW88jiS3HvH6a8OCjEP7KqZmG4S+V8fNmqMOPMgEYDrewX3jBuCFdgHWTkievrfvSpc60BekB
nFR4wz4XOO+abBQnmAwYJJX+ObUm7RU9lLY0HL88AwFtAW6VJ9OaBiigSn8ijwUsj11SAw19bzH0
1oQLL3+yQMv/VWkf1AjNNdjVfDUA4D1R8F+aMhJqKMb0pHdIYXtileZDPdrugRo0GcTmApJCeKnN
9MfXOx2U4jQvKWodmW3fwLGg/PSTVb2yyNtBQsw77ThaCVF+/nhiQV/sQ8GcJR+eDnnAqUa9r6pw
bopCUa8dAQ/7uDMO1jzs5kXYP0LTNxHUptUpxQX7QILPeLVViIUpAeG5ndg/nUBHQ1YMINVTD9CG
Xzx6pDJi4oJ8OSL5QngG51urOmrPENuSGCCPwP2zGTLSuGRztZAHP8PM7ODtb8dG3TfBUL94UKVw
BQ6Mp2Wz8UrpNPOBmgmTiIx8ICdW3hpstOq+DhbImdzHidAXJPT9o2K54WZ+oiqjHfax3aPepGF9
/pqPc8bS0xDTKIGD5Z4npfjpsrpnAd5Dt8xqGgqpubdJ+XqMc/E4RxCZOdbMxI1vlZswTdFkCuza
vX59wyqk2OKHRHYQqboM5baZsom+Mq2KgnAT0Xgqvkehf3B8rd1ltuGfqIvpiIrBTuJpe4itqL60
jkWITGFYpHL59cVp9QNBRPbFcaeJqu1L0ZZwGLTaONPtMs5CnoEgoSkoV2ZOzygnVBY8c5gbS5J8
6bHXW1gpiBUvKDQKzDYm57J8Dbqc3J0wHJeAW9Q3NsQ/IoMWcZ7AvcK4eHe82mVnSJcgacP9oJk9
nvLWQcSi5sYzqy96kmXYYsrjjEn711nQQ7HH6IalrCoM1ts5aAMZjUCfS8HHTKV7jkSgiA3A0Xms
M30ztKnYAR7I18JQ47dwYuqv/O4jawVOgM5QTqWj8zev4cVR69E9Lf7eJPEuGtjdInK/ZXrif7Ns
xMcBZsYT4X3emiLkycNlv0PpR/s3baez2QBIj+uoeTKCXKpWYG+NCgGtFCfWmRR2UWkfqGtygBJJ
C4cCLeiYH16Z83dNyB4yI+OBA13kZovMhi1yjT1nNKhbmFI2FKhJv6KwW61iGZfJKlU7llPR76wi
PH7tSALZLIsEZPm0JEIgbUFaNdUEKCAtQNiGlG5GQfmJ/rV4CNiVwnXF6KRB2d0naYYJDffMSzci
2MZt42/mS7BVaK/444bsgQn48mBb26jZVX0MP2KfpbOj/PzKPsC3VW3tXPS0HbA9AnIhnrnwpFgB
Sf2MY1MdPT+VTRkMxPZhFU9assyC0ghXQoffp0+Guhe4d9lzozYY0xeaePm3SJsOtpy2dHTXGbjl
DwPa1ejDm1hnojeWaqczgXrJTiVZDQSALw6dPMz36/RXxF0W6NaaSOWJmi3NZp6dgY0LD9ScIDcv
972i/TbUBFWb4D7M2EiumMxMqMstJrvYxyghjIMRsG7OPRcZUW7l24wS9HEokbvHCo4IaGCENcjJ
Zh4khsB9+fpJ9YrYKc21qNnPMO26UK0jDe2graLDaKbMngPF+CoRIMU4YAfUDnVRqKsE2j+U4Ni8
KXgGlUpXXgKf3FIg44DP5SXmT29JM95czTjFeVtqh0RlfOHnv3pP8Px3ip8CpsegdsGY8etM6dEz
1CCNksKtjr5BqNx8IG2LPJMiBQDVwC7Nrf5L0DJLUwzmDn6j77PCQoADxyADBCwYivQ2GDH6kJGV
K6HgUWynT4pjBstgTFDcN0TTha5RL7PauSl9Mvz4+4nPgmtSAu9okJpB1xoj6VwDEwI3hVSon22r
tx59NaXIbE3P1En54Cb1BUUKfdQ8stdzB9pU8c4os4ygDeoQqBZsd81R+12FheLwNbiWIjnND6at
6sjcIjUDozpW7TKb+mHRVBjQhjQ5DGWRPmeeGNhvG/Zy6JwbsSGyjIK+xy7LaOsXmEKCwGCPQxjq
Q4jLdJ05Q3GZi6VKHmpnLafPGNc7A/nKatbQsFhc6QgTXzw28LtI4TdhC7yZmzmNXB4F2sSWnd7r
DpAUW7cys5aRbb9qE5uFuQuls9K/hrUF1c7th5UpL+NA3Q99Un44PzIbZLIuF2C2q4h7ZF6tMtN3
k8LtMdCqR5qc2yEq9Fe3zsZ9QFUTidgPUad8dGMZPkh0k3cQmCphTofNUpeRMrOyxUty8jNaZI3z
ZSldIQwKARRT2EuZ6vhrKwubk1dQN69lPUuutmA8tjulpAnKBgcai5AMWRGAN4AdtqdnmZ/VkKYN
Heue8nIoSPZVxjU1Tjo6GVBlQF1nVuX+Zj7LWC48fEW76SFjqULDqZgy/SJwYbF8YxiaG+pfZYGg
SG38KlH25LfxsG5alX1Wqadk/mT+Ej9BtiYgsr7osqozqnqwHSz3aJY1y5uYdoNMbDF5Ak+MQQdZ
he56m27vv52Meuhhwgbio8MwA8vRjetZgzBfVoFNmhwsh0bW7TsPU75hjuEFzMkxQ4iwRWdZbrK6
Vk+UMH+d8RH5dZadBh0256wT6lUEORhH3gy5MJwPmVvC25oVS2GZHYlcKS5JGT+paixBdc0ICyDw
+lUvZ1xMykD0VLKCv969ki9a2BoSERA0ytJwg+CY9T5+/rax6C2V1tarovhkyPXkvKJIApoGRYHh
uQUZExta+4gnOpdLrsgLhrupOdTQHivRIW8ossA4Gl1/6Irk2xiNyiVxFJIXzN3cmEJU157FYfLq
nxaNpXoh19lJQgplYhvIF3LYzSgNCjSeafjupPGj1a3tQgs+zIp6BFL69NAPsX7Dn71BTU/fjP0B
BfBzAcR4Q+JPs2OTcjErW7n4Uxw/KYJ+oJk2xMpLQZUPCulLVTVf2ppu7Agf9/CvhtZi/iyWbeZs
ay/FlzovN/l5TpA6yk1jCtYpXaQ8t0WzwJJKYXqqaJq5Fu8/E7E1BMYegQjauoEy0MIuCL0BJaB+
SPpX4K98W6gfUZu9zYKWRu/1R9ImHFM5fW1Lc7enl+BlytHFOuziJq6hQbldoN9d12q2bASiLTkO
GVUq+lmdQsqn1w5LLVvMvXt3FOl1PsugCDraqpksFvsxk1pRsfOnnmme/bB4hjpgvgjVAPGUGijb
XAr6YB/aMO3XHXFZz76jfVo2ZgGd6SeprlBXrX3kufaudxP3NO+xWyds9n4S1auGBc8OA1GJLTPe
zKoZcudg0NrmhoVNcteIZliEVjK+RVN8b2yfwnY0boIoblfoDdwdGo54MwgMy5Gbx1u3lxsSejnr
+aP0pe6Rl45Db2A0srU5ZMoFf2twafsAVQ50J2iulFTl/nJu9ju5l2x+qwCqEWOlb1y8rBTbuXvQ
24OxxvAVr+ZLJyjtfQOwhEx45p12/EncFMHhUmzoRhHqdz80LpEn6puqum9Fgqg5rZT3DKR3X9Gc
lSfj5IxXAinixaQanlQBEPYiyxDzIV6CD95GaNY//Mp5trJRexkqS6xINbQOsV70pyabBDZdKPKW
lWSQ8AJUP0IJT57ZZ0fAV/dUxUkfU1p/UkLSaswqI1DZK3ZDHch2AfKPCgkUwRzVtXed4cDHWjwI
kRfHOGYUI2KhvgnRIVcRlFthnlFS5ttt4Cqn+6YxbvNMH+comGq90dgy42HN8rwjeYDPfK3UBwTt
ycWgfQiy3HSXrdtVOpCcNNsZQYUkTuVzrIIBv2g1qWrqgMJxzKjACvVYdgptnkroiHMbSZJW2woX
f3Bw9DI4z/PslKIYw87zWg9wa+ePk1nCwKwxgLz4tk4ME2bgYAI3Gs8fTvkxrWRZ52tQpIsR3k3R
aht2ssNifuedQbjLOcpe1Vy3WmkNMdWDM+in3mQNjo1DfaET6/IkuQZidXk5scn2NfRm/PwhCdYN
qwUjmShn2pTSZYnAZbOwYYDG+S7LfI2hv46qEeySsdCXWlWle6iN9TIWDJilrUyXUWTJJVJ5xuYP
yfwCkHEYqSNETUHH59Qo0DMmw6XQxB+86yP7uVGYMtIU3opT8cPavkGrQipNyLM7aC2Ex8ChgzQr
C3VpOSlQcrYYTk+avJrvIyxzCWR9cLSqJH0cXwi6yPFq4l/cTnZC2ocA7Yc0otxEcyjcmKE7y9s3
341VSOm9cm1sUypVUPUOyoum5Pf5Pchyy3xsAe5HXlTuRsuDlo7nd+ephnv0bSTHTaTV97agFhNS
6P1WR+YrYRJSntbaYNMtqtzGWDonNEtWVYJmkQNoNWC2YBWcXDFL6tsuHPWtqlXBeQjyVR+16oMZ
sKDSSQvcyCokdKnCf9V1t14yoYc7NeqMJdusaFWR5n1WfHx0rtPvWkfCx+dlL5BPnHNJ/HNs9QaP
PDZkXeuDy++DW9CNH5X25+9bOM/WZdiVRyeBJzuv7nLkDqhwQMP6LH2WmYOaJpwNzvLMn8/GjNZP
FGHw4xnp8wrORls/hnXf3gpq5bjIje5Jo9jvasK+MzPGu7BzqqViYW7uHcTlZKGfbBPksrwqE3hH
SocDsa1OcSem99rEqW7D39tncTU+5pnyahIKfPLwWy3M3i74TQexRAOCjwP76aFvWTNh6NeeDIYJ
cAvVBtgbMzi77MVAYuXD13rGpi0BYuyvLyXZ2GvhKpk3bb0YnF2n19t5FZWxc9hC+84B/LOo0kw6
nCUFJrZsxcj+jMP4r7PJmBjiW3UbNS7crjjAVpVMwQ+yU+DY6lG0iRCHfxsTC9+JGnzU1HBQJkKX
btz2VbO0lwZg4Cd6s8WQjES4ahlKdoeuno5h/EQlqHh1qHJOlNqeLZsyv2m6JX4RZfMlQmp8cfMr
f5vyuJ6SJnqlFQ/C0Bt1a59U3cY0cvsUm0JdCo/UoCiokJ1UuGccV5YffAzg9BeQtqHrpCNknDt5
Fbp5c00E/AsiyGgwOQ6hen7kPpBu3K9I+xLmVnJMlrmILmkl0SByzwSvKzmljfg+X5kMl+zBEVll
lMbXij91l99nSiQL+GT/Los6gotY2B5OselbTonx7nfB69g00YJPV4makDNWrkzK8iyU95R++PVq
2PE7ZH3x9bXz/fkr5q/NQtjc8WB/1tRAtqYzxSvNTYxXPTIoSSawdfvcus7yi6g306sYX3odGL9G
1Pl6XgqV5PGuVVoeSexMMhALPLCsmXrueGkV4iZtO8x3deJDTer1dt/UbUlVvo355JCe6IkuOIRj
ER9sAfkjUdgejUqvPHdNrixTbNJn+CXMXilInUCtP8ywrl8HnbFWehbGToahF0a8I+w0JPp4enQb
WJ9pFyTXoBq7o1NmJBmpdvpS5dpeQX9tqk15L4yIKDFIcImrPCeh7j86lFXmu34HhdgZ22dLE9UL
7Z/pyOK+exi7qX2ejLNPSWOdT1KlbnX2XXMYLMnPcz7AXTzXUZg8w+1RNgCtlM18OTTR8/wFjctv
V5q2TRwR//v8jfqyn15zgMWJ1zkfg4PVzncqf+06AdpHTfOOylAgmiFq5j103eswhc1TFuT1fmiQ
gxZwW99RO8Cu8YNvLKjjra1gNCXNsHwxA2pbEcqqpn/TAfvvCFRtV4a8VOLmiRSZ5p41Q3tuG1ws
8/3Aq0dAFWV6HKnZPmspJTfEyRRz/VMpm9LtJJTdHsMxC92CbptAP7Jrs7DdVrDYjoaVbpJc8N6g
GVzOg+DQssSrFJIfDQRQvWI09zEx4StpavyzIx1FqM0n762EIHTNkxUOBC0FebMYIhVKV0OlJGld
b+3uEbDSt2n9qnmExages5SVV1bj8B9jdiG9BckmMxhP5nvMpfG/nSk+zhAPyHrRDs9KWdBEYNl/
VYPRZuOhVMcs9pQdb4e5JSbBOqE5pNEy+Id5WZHkVXT1KffMV9jrsMY1nX0gYBWtC6vzXuDssPKx
utd2pW35gDibfmI0K9heblh22Zva6ZydMIzsPOQAwRJU7C+ZPvxowZX8FZF3w37/c0SH8wCgJUj6
4Lk3OqwIJZOQ4Ek4VPZAjkiWEEydMydNRqt+um8D/qdVF5fKkSUBi9dWrW4tQ/MxI1psWel69Z5q
Gsv5ongJcedtqcUC0AYBggLXPwgQlN804pGlqCl0TKREomBGbRLk/wasvIjjUQ0junUmIWs1cTuK
YkRPmDxlYpcR/ARaC4w+rIlq0Z99kwKrWWK8sfHXP2SK55xDOioNmrcWiA4pwWMNmIVLygfD0iuC
YUeMWYP6hFDe1gN+h/WJlqNceGkm9bTSQmo0r0Hme+X44rjgLoLcTNaaSiRoP6jTzsCYix8r62Fl
l+X3IkzQK9KkgxONjiKUh3nGgk+i0W7jBUisUpsnrQxtVnybDVitaIKd0xMeJ+1Y3mjQJk0lQ0DI
XCGWNvOoZxRsZZsiOZSlNZ6JbFJokrnlHsAR1sQ2fSk6FWZ8VOprG+b+mw5eKa+L4ZJHrtRqs2yL
S8fYzGpoiHkrAD/es2XJlAqbRrQP4j+vs1tqx8rNKkV7RC1zryQ+aD60RoXLPvHOA4CuF56mU5Z2
VMEdNq6hnxQYkg37EJgK0JbMTY9KOhKO0+fug0DZJSNY1bseRDl+VCiDZazd6Xdr9zhGNoWoGbei
W36PH+e161TY+aY4Jfep8Ke1SGP9NdNhVnqxo5Il1jSbZghovWBqHTdEZQYaqqLCOaKER9CUZusp
ikIpgdwSDVkeea7oiDeVUu/RqD+zMEF/ORbjObYm9W7gMrlGsYAP6TPl9rlI9l3skWle6N/qwK4Q
vhaDcQkkUsmP0h86ta6F3enNxYkbKrl1sK4m3zpCrFZXdOjSheW6z60dDSeiqLunRnmsQHc+R6z4
9nmYdcfEN2564VQHVxbzGYbHK9CojoZTy1JOxpbPB9qwC5ak/a0U77NSGmtPuR98ZT8/VQYUk8ZE
iB0Kpqs46nn+k8AATOJsRK+jb7XVeqP53j2sWKIbVnX0igqNe47saaJIhTS0h8+JSnOpDWH51hZQ
JrxOpJdETrh+rJ1iwnEu/q4pK+w4pobdLNZ5dsswkdKZpOsxwSEYNfviPQ4t/WjWpKOQVhlsu96C
UZrbzzEr7W1eh+lmPguphizazC43HWbATYAx6DtanLztF+5kBLBK1V8vtQrDR4VKkeXjPOCBF4zh
ounttcv9YK8ITQBXG+Mn+HlBvDezeyqm8ZIoSYYQZAByPanfbZTRJwPN53ZyzfvotenWQQn9gAJI
e86t8tMv4/bTFDTIzFr/mDI6qYTWF7cYmuXWZhVTE0C2Qf9a3NQcOblKlPhPMS3zXLd+DgraPOGP
DsphNPkxPLIcevVKBfb6Xn2C1CreCWD013Ds+p1oJai687J9qEMRtYs0e28NmNOyL5FHxnpI1O/0
u8d7anQE0wHvITrHHb8FSD3zuleehIki1BoJc7fG+hjVGsYDWUQoKhbVzG7tyYUrR/aZyU7RRjhq
47Zcz6upWd9KSM+zo/WyDqeeVeE6p2IEcoFPK/woE2S5uXprRKs/ZmUbrnBKGlusl+E30TVnoyuL
u+Gga09T68ZsGyxwjeb7eeueKNQ5EWPFBiviTsd2FZt9jDMGZ600tgUZTcbZ4gackeWn/w2k8PSi
+L1PMmOlvmQ+Ekklf+e994gNptIyl7DdKr53Vq8cdETunYZNvXDN6K6ZsuglbtaUxHdNrzwsQ5QN
ypBVaeZQs03EotLV+Ei7ID6mRRWzTki+sQf0D7FXvLhqYh4RL7Ccls3LrKaaFiH/WHWd/1xSjTuR
0Yrco6RrrNrHuXbgQo+jTFmdaQk392Ji4LMm0S9Z6PsEyvDLzwfKFOA4zJGCTzGp2yz1UPQOmitn
X+/r3awYLRQUkHfXt4qbVuiPueKqt6iP75aoGaMJ4ViHbYjfI7E/1SH1r5WTmXfP804YTN/8VK63
S5xw7F7e4pKyQhyb+rVFlPBQCiQwKXqp5bxtLULSXyAcu7CK5aYWLgcV0Ew51Mmt7Sv90rQOgir+
5s/IB4kNcAzjo01sVB1V9n2uKoIBvWlBTZYJqVkXr/L0TRemwSFNUJv3Y1JvWm8MroYgwGDoSHoq
gdKtRTSkTyxFKGL6GEznS0pv/Kg6FB4LMOK8CRQ6X/v7UpWXRlWnUIsMd9NOjQK4H2NijXtyNT9q
IXVmCrQueLFG202DS86QJlhETvmobGYXUz1h/vOJ0Jz/IhUzTuHnUP1lSlohNVV2p45bgM0+/HkA
AzQsCuI45ctCsaILdeVTpRfebt6skYWxzZNS7EtpBzOKPj7WhOEV5E5clTJ65j1VXggSEvvOI2Kw
NPFb+S3hndQDPqiB4aOZ1IrJu1bPzZSgdsqrx/lgJAPMQkvN9vOlz+prLypgm6oRMnx7wXkCe3ER
g2ZcXN5z8PXxuP19j+g1dDwkgC0Kk7SkqEWMX2UAjBp5wAzOH2O+hgKj7z3mZgO/GkKUIlkpuWI8
isJRzj4pZS7U1nmP+XWIlUZOSW+WYstOG3vPeU/q5IO3Tl18pdMAqIJUq2QdYqsL2waYW+u6Nioy
CoGxTWKvHobOGy3NrR2GxBwo2MrlIFCEpssvY2Mp7VbzHQZeKhE2eat1Ulu7IFGr5Tzq+DlViyQI
i0MtByGtUxm2o+zuhdpybtfZrGHWXolMK7LarWPU3nLuBQw2Hb+esO9d59rD1W70n3kwLlqrNl/p
NTvbCBX7+qvCwsQTlIFz8OopQ2+BrprAJWM7D5dh+jTyvC/B35gvpUE0S2a52m6+rGkCwUyUZSMR
Wi9VYK4qtT0U5hDuNZb9J8F4OqDGXRUV00nYkPplhIwlDk8/+mLFyLGtVFmyn4to7ogGBzTroaWn
7T04gKSXHr5gqJXGfl49zQdK/vuuKKrzfEVCXyM9VQW8/6Rh4mWlFWl6TpVXVS956g1bH/fbrqw1
ZVdV+qOhyk6sFCn2Wc3HzvFeY69OETmUkMAksKCMFNDadLhvFji7fTjpINjk5XxAX2aQuwiZzxhJ
ZnYF7cb5M5bUI5X7MTp/ff56l3/ZQs/3e1xskSLYtF3O8y0/ZqMytkRXhDzOD+YAfKi0PPs6BGSc
9GzD5lvzQZcvoiU8eIO7cERZ7gstpfyR4wOjYzxlqET+WSIhfRiHDVEpsYpR0EwzdxE0jn9PSHM5
2gW4T3TK9/mW39WtrLACi9SrOF4YSqYi1pryzfzyfEDecTXwJsMULhLEDAzyTk7zsweZ9aDLSyME
20Lo+4+hFDRWCzcmK3XwzuDfvXNCufFMMFt24LHcKxUiEzgPZLh0RP709JWeob3jP4Sw95yp2Hbm
vl03Gqe5dg5e/CDGqDqYQJ3xYJbvpisgDEu7DfqyZBlWkbfvhqB9zZh02pLQijBz7rMpIs36g1fR
leCj1j25lcnyVdebFWBLfLOsO+eDF6OABBOUg/3hHpzsfepZ05Y6eX6IuhZqqDz7H5c1BLsd6QjY
Ur1N5YkekT2T/Dy/u+Sn7CezfwnrtNw6RL2Qwxhb8Owly0CU6V316YKZ/2oChwlBvxN7wlVjlOIs
fyDIxN41m2lQZuNd1aJbNcINz4Xf4PVSFC1kk8uC2YU/8+UVn4eD+dCWxk61O3FwgFSfQloeqha6
59AQL0GcKzv6p+qHkg/dhrx6hJbRkLzNZ0SJpF9nX/cEQznlpAc1q+qbGVJxr1lars2mDL/hBN8B
Rau2tJVU1J54HMesfZtC15Oa8fGYiao76bbTLqmHq8saIy2d8em7nmFKmWeILkLyA1edLWVyCwtE
rL29TzXP2fetqZ9aeZjP8EGlJ6vYtIOrgGuvdQKiQnR9YvYqh0bhEpKCn3Weq6ox/m5XfX4ynbzh
fzG7FSmNtIImzVxSgyxQGejqy2i59oOXN+YhGhwgC0WlUfcg3GNM2pcp6vWdHtYMKLLiFWQmxScd
q0JOw8FDirntLLppQR142DA+qs6hoYDjCPuR7+6M8MJYXryamARc2jVfLAUrsW7TlPj3vmrXqE9F
yRyHNuXrVIxMKbX6zlaEIBeX0PI4HtE6Nza6ankw2MEf5ktQszx2gw2aRPaOhyz+7kdGvHbdEoG/
wI4LFJhI6X7SDvO/0HZtv+toJf2+pSM9E/MmXC0t7IlyRYkan491SOVSNQM29H3skF4LWwTdEUlw
OKxaP9d3aVhE5y4hzJbCFo1f3zL2ngm7YCDn/BfCY75mpKNkrPLHyoLA3GquPh1N24+oKtNdsRMm
qHTs672RJ/3Z9G04SLXXxAvfRHBZNv0VOltyQvF9dcZEPxmdsZg/YymCa7SOposo/FoNZOB94Wjm
v37m6CMmE/RFQh5GosSXpuoydULVA2fXBas4bCVZvPTZMHmh/YhfWTw7tvR0mu6jman681T8uspj
kT0YajccrfwnHTMAGbbtnzV/wsEtL1n0XBSVcGw7L7S1KjeRaW4ecE54j3pe+vs4Q1AJV2IJABZF
4NhSzk49ujKRRnU+rnqx8qjOgzkXMqlODc21lii4UQDwr0fZP5wHQqO1ft1zWBWtzcLsFlobO1cn
Zb+ZKl67HKjCXud7wFn7nUppB+ONvJf7w0rPIX1aAUTMqZfIdHlg7uXtvhtTibXcUP1trLi/zvpe
+XTooGxpeNdLqpnuW0B7XMuInWAl0l38qDgUvZG/jykuJccIp8fQmcD7jG23VlAPUxPp1AsaYOQM
pUDQa0DpTlzrGqcx4lRE8URfWZFJ1FOJYr2N1qgnoRJ1BRlW6GUOrjz0ls/fYgpr8gwm7wqGuD+6
yCePVmH5La4YfTh4GcZfbgXq0B8VD3nWF/ZEIbIkrok9V0tsELlXKyfWyrZKOJOaHxtaYCR+gvSE
Ufhv43OOoBs0u7b8Gp+tID9OFP5+r9xwXCkPg4rXbr7XkHa8HaWikt2DtkBIZ+1nLVCpsarQ2Eka
xDDeatIE59txl7FTZA/jtuP7WLLrUexcuxU8c4vcccZNZg7qbX7BklxDo2zs3e97gzVdUTa3lE6J
3UMsJRb5YFcXHY7gQxhp3h5lRr2IcwIwSQPUXwPPXYJH7p+YrZqrlZI9LG9XZFfjl9KvIxrztc60
+woveScgNHw0JkWrUXf8Kx1OG91SZkP0seOPukYGxVwbRKi5BlA+juTCOCHhbWXeOvvKkgO/Iyum
ZPU+KnrJGGuNzrvR+AQgY7SzaKU6KUFWQT/QXjcNet4xMe9YS230cqj69DK+arbsUumZAj2JzUNN
BsjPPH4KMFF80v7EA5UGFSLpwlpZDXVzgEfFsWQDuCKPrX+m7yqNmK74nLo3uDf+T6E5uH2K+puX
suNP6LNiGIunm07E9Cow2DkPdIU2fIzcozdZYtvAzdzTOx72cHWULdGvA1pti/6tRywHGz2Hps2Q
3OyOvWNQj0xypXajkw6ONajVt0oXdNjj5tONcPJNgkRnA6w/QkLxmSblC+ENzpsaelTl6FM/hU4j
lpnnBqgKUrQatJaPNrzDPdZ1sbW7UwY74aBEKCPHsTCO8xnreP3oE/G0mc9+3wv/fs+PTWuvUQCm
JZ/turT3tmZkDedxsAkfmrT0OaD/jgrBi3+Ayqe3M8DsnOAC+fGgfbClHh6EMuSXUrcuERZHdox5
d9Ej2vW6jfGnymhjUsD3t/BenHOWgvQfAze4lLi4RxPcgFM3w1441HVym8Vuj8yG51/FZIVBqylc
/66WPLqAMdKvpiRbqF4Jlduff/zHf//Xj+E//c/8micje9g/sja9UkRs6n/8aYo//yi+bu9+cmlC
/cR77diGaQhiawyD13+830NY3f/4U/s/JjjryuqwsBl2Y8LFToYbvFWmA0Lhv+uWcXLpFfwlBGlO
rah/WA6xKK7pF09mz+7GKYgKo53aLNMu4zK0s6euCkD5m2n9gy7Fsh3KZBm0fnGyaI8TPdZSR0lU
+5Irk0SnN/V7XeJ9rfOSCdfAQ0ZFrF/ocrcIbKl5z3MB+9b3PlFXXocwiuhZ+/WEYA4ougOJ4KGU
3vwIHSJS9X9eEieAEh2h0Nerpl3jgJ0t4Ck5Dtsv9VgXEq6AVPBhfk//429vaj2/yT8IqkEoTxHk
75f//ZSn/Pdf8v/519f8jy85hUTb1flfzf/zqzaf+fk9/az/5xf97Tvzr//66ZbvzfvfLoglDpvx
1n5W4/2zbpPmnw+H/Mr/3xf/+Jy/y9NYfP7jzx95mzXyu/lhnv356yX5MAnV+reHT37/Xy/KX+Af
fz6+8wj+cQ0/q+rzj/fs5x9EBrefyf/yPT5BUf7jT/XPP/rPXycZVP9gvlXn7dfZP3+PXw/51x/g
f3/ohcb3+venXhfCRRFgIb5RNc3GKfX3px70Kb2QrAs2wYSigOyYV0MlVadOjzab8gcDhxqSmdFf
JVqD8jS4N/FwmDLPWTtdtKG1Tq+kGkkCiFJoTZr+3WSZ+NBCxQhzpWYLvwyacG+k4B3ooqq5+tjm
yfe+Sv4yChZtJi07S9n7Q6YuO7xMD+EQ/WwjQXvMeAF/1eEgG5qVaPNvbjC9uFrhLuRJhJJmScZA
QfXQ/0hrJ9yGNoR9ixAzgE82FP76k+g9ZeVZRJmVnaOsYkKfl5qh3fidz4Drv4eq2KK2UpeR5/lL
Nv4wz4mWDozaXSTZlLOaiafTNE7Tlu7/CWUMnxK95ycIo7+cAbKTEaO6woPwDXzfdzendstI1bQ6
alD2nmNnr7WAfx6q5YdqVlBOiH3+v+yd13LbSLSuX+U8wEYVYgO4ZRQlUdmypRuUFYycM55+f4Ct
QIqmdzjn7tRMTdWUQHSjsbrRvdYflo2SZL+7hdIZWse5sY4aFDfSwP1mg63LNLyaR0c4K31se3Hh
uQATysp/wQXhzkUkawvDLV2QbElmfiXfx15DgSl3QKrrEtg/cCqwkOsFRZYXp2NTnYZPgFGQO8tH
/aGsvgDu+T0uJcxI28dG9EiR8vL8EAJLH3tP7WBukHDFg4ls27KPfLL8jrgoh3gJHqNaxkl0JdnD
96FlnFSDd2RZBg4+9XVdZVehnJfzAMHIeWgPYAktQ8OnRjfnFnJ4XV2d4gvd522+Ym/4g7oXtBV2
hRh44L5AgtZhMZx3+oMp443Q4j+kRAgiaKn/hIhVf8amIlu6tYrQNqXAU0iO2LOZfNKHXr8WMnYj
gkSBr0hwudFt3fhsvG70QKtWSYevuGlo3Wnk9NuqDNOFWRY6QiwCnO5AcifpRgOIGGTBUKqUUux+
Ltl4KRpyXd45PaOT5Fq5LKoCjzMDFc1I5lST6M4pKXp5dENfdw68QB/7cKo/2kzE1UVvVmRrPEKT
DDd4sYFgFwb26Yg0tXj6aQGGLLwsXUkeh6xpMZoRKy9XThU9vImCAs4Wbx+N66tYuejdYKXm4eN/
/B/lPz5mboAv1lJN24vDs7cwSgRoPWDbXj0y1oJ51jBFzYIRDrp8K2flsCL/fyaU/m6QbBRFsqqZ
vc9jPaG4qPrx2QDMnGlFOZwZTHqb74jbbLuuRQ0SFOLfp7CGdFutctp3EB/Ti/TyfSqnen8LaWl3
NldZtsb73MaD6CWSS/zGvkxqnMRxjeqoZMFVQzFKWqihj4O5XS8/T3C0teCcvQBllWedmeK3+3me
t731DHLldprqiBTIy07Gf3N3vguV+oVjgjFSs/u4fkktYyXXw3Z35ncbKSrmf5/8nohecJS8Nhz3
dVoDIDFLC58yLHKZ4wI11N0vU+Mk/org1fzocgB6FgEw6dfbipBrtViL2jy1sCn6WBnaVl33+DLw
IVTnka4j0YU4+YFlIlOMc8CeyOJ+WipwSINAJHx1hnzKRhXuE/uma6s5/ctSkSMkIwP6AM4NFbb1
f72tGIWqLrWqciDs7K8aZobYK9UgFo4GZMSQyyzRb4uH02IsGpctrlosCCyvr1lX2ZhWVukmbYxF
xYllJSVkoAarxQF9m4desmwpD9KPEJKFN+AU/nn9QA7CW+pe38FVZBEZtOsMk+4l9CHcxsr8cVpL
ymKUH9KB+Q+vhpmuCtnC/31cTojEb1qVvFQRXtCBhZqtIxpADm9LS4iDi2iOLi6k8m6VQaw/1pfa
L65Yklh3CtC8KYYFcQ6sPMGg6WPBOXdDyZ8XfXQj7Pi6FEjZymfjshO54ZOqRstx5fGC4gIQyqqx
I8izWQE7j4QVWlu2R31MRt+N/OHsfQ3CUQwrlSy5qrCEObACaapz6oHtq3p59r4K5WF73wHPGZeg
T/ufA5tvtke7uxDge7Ks47VoICxqKOPfP+29RQIx0a1Nd21FBIWZGus+ECeGj4ChhPTK8ca+7nnG
1hArHDf6MjufvdYaJNoRtnBc1K0xnhWuvS7Mei2lyQ81WA6417fsu6uqSfkmlj/GxXbvJ6hscZy4
03gTei4uav8ZL79tKYeXgZlejz/6R4+VQ+ND+gHHewWyw3R2+TQ+SUzZIqUMD0AlfNIMOV0ICtMI
OI9wZvZI0wckLiE3RedWAr5kMFdjv3d/mBSmNXeRiOyMObJzPcvPoR8e77t5oOuKLBvyuLvk/DFu
QD91XdcMPc4NxV2HTbPV1Rj6ltjk2Nv2erTkWPmPl2uOx7RPxziNk6KpqibtqbKJmtbeMS7R5BLT
D0LJ4YwHrgXrnP6+CC+rjD1O0VbBzC7tOwRoqH2Qh8dTaFtlT2qOpxHSLiGFO8vxyWMnZ4au39sj
6rE+y4Pm3ldU2LWXpDyBvMAeh5gyvEjI887zMcfXY6YzsAdLau066UlgDZAB0R/4GbQlpMDyDNzH
kh3YUra8V4FS64IzyiOaayPyF7J3nkL3k0s4qk21DHIF+q+HO5fX/sw1+y522SmGslacqcUgzZtW
f4Gl/iPAbpKlSivXWa1ce7pekkYr/HXkom2YgoRQc7aMlnof9tadN5Dazn2iurAuEH7AvsPyToEK
rtIM90qBwekUM+8jqFFhm1FxWu8MHxn/ORuazfsQmiWe2PgG5qp3WlvYp+B1x/Cl93iNAzYwHv8M
oIUKUq2GJ+PogVhb62GUHRk7QLhPpeKfutljOrhPBvbbgDh80Gi2tfw6dn4/XKDZ8K22o/OvQwda
qJrpzJ6lX1vG3PfLeaw6VwV2W1+GMe6NBfzQra50R0aT74JdGXe7A6qE5qZ0hpXEhiOCX5GyRUe4
MppPc+r/n6v/da5mMr/ndL4cq2evkT+87pzDuf7/9hHa2F1vWOcRk5RtVdVYeGzZtHbXt1r1XUUw
ZdaVBFARqLyPxZKbD9P6u/tXp6Uim9XTXz896IHv594i+7sTipBt3IUMvhHabif6Ice4fejBmkjS
WVrJq6h/crQXrfOuIj08G6f17jXI0cwkPHbCrtviqs4G8dhVpL1Pc/NkvBCrtj7WN8e7r9iHBhFj
AIPOazaZuN3+hwyh4qiIz1iFeeEqlpj7efvDl8xibuJ8PMcAbNmxOYSvgqeT5V0FjfSoOPFtYvoI
GnqbrrhBoBfvMbd8km37riql+/GpP+4spyVE+LL+8X5nSD/nFAnWBiYAWDb/u4VA4PsZq7/UFmVq
RP6uRalCYvTXfQMO50uLpmFTjIMIc7BV24IR2HhXZCTBev95rDqVb9RY/ek3ZCps/7FGKs7p5Zsm
e1aU8LtduXfgd29NswS4v/+EO+3ZZXdm9OMJ1j8Vgryq6+WszovxgXeajnMMxQOMfBvp8h9NU43Z
SA7QvD/N/yMIxpny6cv9O4gt6poGWSlNmb7sn3YKSqvB/7a7ki935yMqa8y1DPp9JitAByLpFmXC
u1xRTwxXuslCaqSDxGaRcvSVHtjnstptQmk85mJYTSY2hc+MePsYBB93bq3g1a0QFB1vzKR51aOX
0OjvD94+KpwbcLHVDCm85wIZwrdmKhxoh0F70OrsVi1Kn690ujzS4piMwa5XmlVqt5IrDxmGCBEr
YfGflI+Nw5ZBCfliG0OO5jIthjYFscxcAXs8K2L5DPAFboZvzVUDOHJ0g0SI02ZlG4uvD7nTZOWt
m7hyIAgdbNWz/XMdDeIMPbyhFneuWdzk/W2u6qs/XRhSDQAIUqb+WZ31y6IzrtXgRovQKPWuphH4
0qXjsTHtEvdjw1ZshX2dkIVljAvgp9jwdCMdQpGXFBV0kkTwsJW6WOEdRTYiUE+BC/1AwBdn8dyd
g/Lfuh5VC0pM6w6X4MKrjTmcmAevyB/bJLkd3OQkTQc8qWVqGuPoHWtAYb+heD/f2hjU4iWNomUc
YBPx16YskTwWg5iaUmXAzkGyPdAa9GsMJIK78Wk0EdxVWnj5p63QMi80ZtzntmLZOaXufj8+mRqB
oQvFIu4yaXq6odbWOiX+NImRVtfXY7OtEKe9t/xLyxNiMYXJ+LvxDIl0NA9f9ltuKnMNt3PW6Nlm
9FwvTLSZpAyds989SJT4HIPdLWXKTWudKkJcNAIcYWTkD2NHLFLGbW9AO2hHoPiD3CYXx+Pj0PfD
1sbvry1rHJPG89On8JAME+KuydLhqnq8zuK+XPo+iRsNLhrYKD5dAoZ+WCQN23J5mi8fv1ETddYH
I0y1RIHThNPtVaZCdubPDaoUQ2Xdt36aLeWZ/9JNwM5Tu1LqC8kgNWcAFBh7YgJVUGPtCgsuCPyk
oGVslzXAVa3aLI8PyN4paFpLOeSSqzd1AVVrHLBPAyLXViaA8pbriNNAIhx2JtLD8Sb2Nz7Ieyiy
On6xhSag6+81gaeCr3soyuFQa53VfXniG+FaScX5OJ++/lXN7srcmg9hPa+8X0EzJTHlfmSdjzfx
k+Xbff5cGUX9KpSV3yWpnYrU5zLf/uGfYgfd1lQdiVlLs2Rr73woKiVmLnrlurCxbEysbFvidLFM
tShZGOBH1qGF/R9QH3cxoAMN5K+4mZ7o6w8tRHtcywoXwveBuiHUAVEat7lKPXec4MaOjQ26AGdG
Xp8qXfLs6W630Klb/OW+8MxBQ7reLI/reN56kDuqhuMorThycK0NGt6f0bexMaeoYA30C8BPN1aT
XiJecmVE6Euk8eKtaTs9D3uOYrSOKNnKdu0zLBvvwwp+3NiLxqh/OH7+vPtwYydiFc9z+cE0wtsi
hs1DT9Bqe6i7fuUJ9EjpS2Sf/b/qz/EoFXuppel9I1oD6ZnJoPPP7kwA5GhGUSgh1avb4TnGsu2S
HF+D4lbfr1A9LEjIV23/3c9IIDeSA4A8RNOrjGrrXDbCzJuLOPJfkdVAY8w2U2tuxFq3GXrRnigG
t6ImK5WPXeFsndy+yHIz3hqJaa+VsNkgB54tPMTQcB8F+NtkylqpxWWdSTg5uK68aF3zsgnTVRcM
gN3SSplVKLPasqqBTTXOJbloln0oGSsUTNw7HTshKvWQCFrsKWa6k15aJDFZnAJo2SEV4bbA6rSU
vfM2lKJla6YbMni4l6uAg4XpsrKF0nf4nOFKtl2g73r3pMeZi3CmvyDzLC1Fc6KpAI8Qs0OYBevm
MTw+BpE6GhXq2IKW5GJdNA0nBx+2j4VyPQ3poLjueTJ03bWvo0ar+Za2QDM0Bli/O8yA7JaqXT1P
Iz3oZbIYKlI0HkYILspzMx8ROURk6b0uU0hCISNBVF27buIecdDGXkvYbuPe7N+wMfyWQDRbBoNm
LOUUzJAcycN6elsk/wFfO4zN9MqahLqX1xVYIUHuRIGnn4EsEHcyCM8FMn4s8HG4NSEwr6y2xDEH
VuAsUI2f4wsGz7Y1wsIeTSuxoYhJCAXDMPPKsoQkoM8kBYFwuRDTKw8kVBIlc16rPILKp4sty/6r
VwPjOteib7VRA5BG9YJtCTHQ6KF0YpoNu9vdABAyVGjKZGcfQVABmUGFcrSkDnLw8l19+xEJLQcT
q2piJArSTeB6kF9KgRdv6tfr1mapGfw4nmMScVJ1rQGNvkM1ynB5VwSG3TxCo/g+hkbCRm9JvQUl
TgiGlJMwDVTACs8Hk9RVgaZFHKjm7GisNKaBsAFVYPgXVbSsqlLbeMKSFuDQrvcCppcHb2GhffEi
7Ea7K52yWCRKjbhxLRWrykVaUmFrNIZPQyUFDXscjGvwpWiRf4mhIGjOobVd/Q/CqJehwcqWIJVl
b1MnvlQ0/7srZbNDUSX33XoImp9qWtV4kfczS0sqwKsazsy9/ixL6zG05CBw5lI9oonfwkt2CCI1
dVBDtfRgpHpG84/Askz/JVT9F7lBqTlyWZuCKAhwoKJcXfek/mDsfQPM7oG0s77tRFRXGsOJn3F3
jPoAfiF1NpvCiqItara5GBao/OWQlAJE1BtXm2IrrpGr0DGU93rameJLSNaCfac1Fx1lg+rSJl35
EWpdi+A8hjNrlKzndmmcwTFH6+st5Jo8PAkrSyya7BvqCKj4q6vd4Oubbpghr/I0BaCE9cAsNShA
EYGOo9/jr7FVyvgx71IMpRUvmYsiffzvBmGiDo+9pn9PlB4xndo5/4hFtEc2kdVafN6Ix6pIz9v4
VurOUBjAhga22UwJ7CWESg+8FlobY3RiafAIBcE/521UM0w3okVPffYkEaOUYKJRDSReqwLXz0Qp
Xt5jNrHcgCWnvmH9eZjiNikca1kUycU4mcblD7mfOw815IWitYDAPPcCm4izVBTRLACJNijWY9Nb
r1ibnDidGs8KI195GsagBtAE1sM0GdgyJBmOOuXPaU0UsjnMBUpe7wFtePkigyyti/gciUJQL7/I
V36EdROLx1ASsLLHBfMttMPYw3AelVczLheRye4k1/CURr8Cl4oifvwT4wnG00ZaAkh4i/PSN5+N
xlrshfqwxCsHcXg2RrsBD+bzR+Wf/45535vruJPOcpDagfQIZ3dbYnKdjAn+YjyYjDOg9ZaqaF+g
DInMuRWFtiojLALfFtcA4kR4BWIzQ5NxZ0LIoZHNNBT4gnitSLfTrEBqlmAI2+2xmaGV3rUTJff7
k0NtY/Z5UHGAYvyZGAGIWDSugEMwKboMx4FQE9bq04RQCTBR1FtJTZJ5YCcnu3MidyQCDVsaZFGo
wMVp+rNr7OdxZqRyhVw9hW81XHWqcunBWp5b5pKVCqPkmwPTpFXzGwUR2eM7LW2vSDXttAydHCRo
XYp4+weCNB4lXmJMEaLc4WUE2P5CuUICJB1uTLI5SevfVCQb1hQ/YNVm4BHWZlLoGy/X5NcaYay6
1lqcJjXYKxw45voQw9KPU1DbriXN+8bdlo0xcwuXTCC7Gel7V/BH9sz5rMgVF6x7AkEpqE9I7aB/
p+V8yGTr1/hZ2utdKz2rbqLgUsBg6Z5/+9ZBTa2smYqOHWWgABcXI/keQd9yQNr0lGgt+VYDiL0u
SyDC1fhxFlr00ECiWHXZ1e4zwMz/qXotICi8OcHdVFC4xocJlfQR1s26aNut49rnaWE+hV5dnXmR
OOtLbeRfrSogpDPXbdYZFBg3F+webPNUsu2LUBfVGoF0wuv96WE6GvMQVU2OFje1ATGMXdL2fTha
TuVO76A5cmRI0jZ5DVtxirKPP2t7FRZJhzeOwh4wibzo93iYZrYEpHiSJmrJ+sGXUDFBpA8eoPfW
15rl+zANXX1l2a6y2B0q1ZHK1SA3oG+EQrpgfNm7A8UK9tRFYDy1FHJc8JBQ6BdS/qyOxJYkhSfl
hq8EFkJmGl+jomX30UfDreIPJwkHgLnaqRuv7rZh4KN/9mfQRLN1c0le7A2cHUXPgx/c7Ixdn9Xf
dDeAhMS4IUtszTOBqg5eFt8OhNLOuKUR34JIv3Kzm3H05Jzfmb1/85cRrEOQ+33642MQJXuGpcwW
dSQsxeBIdIkxRd04nI7ksgHTrYffQ1oH5y6Vh9HdfDZGIZK6cLoY8Wl43YYFCBQxvkvqt91hLkuS
ETJ0zNl/bZzrzJpXkvqwM9R+6P9iz4zKaXcSsiHSb2ohTjAr80PnUulO6OvJFK6MfNE6D0YM7h9N
L5Aq7qfI/esLCDBjVaivR+r662s4vnIdymQYQL8UXSc7oGp7JWp8JLGzLSN0mNQS9RkXTU13KO/y
Onod3/fH33M9+97GQ3bRtuGJbuf5MkL/Zf73i/PE8cFAtlA6QokjWotrkLctq+RKxaobDkxs+Wxp
jt8kbvubEKOR3DrDvhPQ1tutJGD1JS//871MRAvcgK1hbhkn4xMcH6r9HP2YPTFsw9agv2uj5d7u
abpVLLsAl1qwLEUhkO5BqjlIRVCvRtUU2FRttWQv/gDbUZ6OAx+/qK3qrlAwF88AuC/01tBOq6HL
XxXD2xpBAnwpBssXih+jTcRcITMzt+0kgez6dmM5AG0ZlYp39M5MP3XeNlBuoXWp87hvglVcJD3a
x8EpOnLbvzUkmrVceAglS2o9l63w9Gh7FiJeBf5pG6MONYjyWHTAsF0ZZPPe2zbtjV94fA8RP93p
QpdUJ40WX46P62glKMI0REySRx7ciGxu86PWbWcJuk1w/Pjck+Ov81DkC1XTUeVF2pB02O7rlLW0
ULIKBYfST8PXvLS2oCGVB2fgpDeG/scFWlnZK08JitN/XtX1GtrPhdPNpaFfSTYHiTTOTkyAwOtI
ih92b6wOwWiEiL/P+LPBIAXL+Wc9/rRyByCDJhPETNnzp+GjZP/IwfDNa2APvddcHh+N/Soqwa2r
sqzZFulg7ctoOEPJ0QtS2RpSCwJ9uTfLIh0d5HKtD/qV72Qvx9s7MJmEKmuGCVTFUmx1fDufkrQw
zhzUceRijaiSviw1kzQheQ9DVKjwKEAMSQ9H8fQiFDuXIFoNrFFy+pzqACnfrjcyCBGRFn57+42t
JetxjP/yGxCV17WK3NreT44/24HI4tlMWTYVMD8sFrvPJqF1FGE8Uqxjd7R2EUhRtbAhVB0S49i5
jwu6AmWevvomEQO71x3v0aHMr1BVYt2UDUVlA7nbJaOVLCixebFWzewV19yfGqRHFHRrrIHIShht
x3ak+pVjIDTHFmRKjB75UdCZF5zlopntuDdNOGgk/LPXwz+EpQShzLsqyD6GQyWWY6vvN8i64WKI
1iXSnINmvL7d5vjjH3whmk4aFHyUqe6v3CK3GrOwR7EW0OmxYWyFV61KMkbj29j9a1S4l2DgLwKv
n+qnH39tylM5uaBeDgjcnL9dc7yjB2ahgEmDnqxl66xNe6/JriNROU5SrNNBbZCGSe59ztZIEkUz
DDHuMiQHJ5zSx4WF4hdL6ggSEOfhGxgv/H/j71IH+fDA1fAYULR28+++JlsoMkff369GPva8jp3f
Efpx/+kXQZuew08Gbiq9DEbMieb3DyFSP1Wdf5K5jvUb5vP3WsX4qJ+rnixIAigb9RuAf6Yw9hcI
BZJUV2AMqVLl/S5ccn9ZufF8cokCOGjfd95C0kS2ES0CF5aK3olVZsu2QgMQ0WUMV/pMXExrwfut
oJUmqIBheGPlkTPXxJisitRNLvTb6c5mkPxMpAZW6nhnVa36FXrqt6EVfYcsmwNzRF1ADEVDxqa9
a6G6rDsXsVGfuMojacTPWb+//cr/tFGzlzcZVI/FW8M61TsKd9bZPxvXJA4GFrPrwFO7aFHMmrp5
Cb0THU7u7sMHZnRSl8H9+/MjpmCS6Q1wpkO88WCfVMMOTlHdnuMEJc+KfjuNyxBVV5rfU3zeGZf3
rh2fL4fXNVu1QYeSRv4CnhG1hAe267Gu4ZVcYQLO3q//mdnPxWjPZg6dtNTl+mpSR2grq/w9p4//
KkATH3wwovDHfupm+q3pcSzrEuU2bRVOf3D2UpDWKDACNs+85/efdxQOKm+4SJU8mV7OR793bgOR
cFE256hZ4dDR4iL6dhcyFnei5xOC+P37jY4P5cGlxxYIME1wVbFHhkIGJjCKFmCn0QY3FVLgTtyf
qyK56FX3KYDrNFWOD1/WadlZUEgh2dm/XodULKq6eIiH6UMLu6pDV6YTfvWPdePQsoF6gkWFkz2d
2P/29kJy2cUjKBwN9qmap9+Br/6jiUMjpbFj4WMiMGzdry+7IqhxCGxRNC48faVjyDxXpaJftQoO
BDIijdL0jj+uww/0wkoVdzFdm3tmtShFsql9PqBRrG2Ov8gvgLJx5fzUP3NvY+vaXtKx56d/aeYs
A0dqLrMiCxZx0qDYm6lA/s0koBBi4YDVlicGdetahA9NqV4gQIPVrNGtHbP82cTqmDiIuV7rTgLT
n46EH/fHTBlfomCrVe5LJcfpOkZSYG44zdLtextIAXKZbVU7AMZV/1uKlziU96j43bzdAh4aAuS1
xvZZhX/gz3A5tu+V9k9dr0q+e+5zGyYUmvWe5VzpZjiH5rO+xIYdE8e93rhJ+NPVBVuRsStVg/dL
KcveSNG9dKrhuRDGBax3AxSD5J7sdUnr5W4e19J1AZLwd7fkJMfE2AyefddlJo4dEs5lbSComOTh
IlQsd66VfFBSB3tK3Yumzf3H6Lz3x7XS71bjVHNjOP/oli8wlgzqj26ZWNRUGj4XIm0x9fT8y0aD
ZPYxbNjVreJMq2bv/YR0DQE9CvAviDZS7D4e7K7KoXKWza20R7qOTitduc1xsnnv9/H4O7TZ0hWN
LCiitCBD9/AofakkctIgGxRKfFAicDhafmEE3vX/rpm99Sqsa0+IusnXoszxzBsFMqIOZSQZO6Px
+/fpAlnc4KyKLSsXtbF5LXpBlq+Ge/71wjgJctSVb7vhHjtYzB+S5cflx5/gQHVefB6ovWNCGhW2
T2orX/vD8DzmD2NgiFEtcJPtphXk4wqjaa4S0Geds8Su79lJupVnFVPAHbyowUnKzILN24XHO37w
qzudFiEZ2LYy/f3T4a01ZdXTIzxEAo3SRKKfo/EjZkWoXKDlvpUtgjGM8IzQU+zt3JtxlD9+k+Im
rxooblbeHRRPSndr5SzPMJaEvECZOf3Rtdoa9c+TxoID81+8QeLWlJ8S3F//co/jQ3DoMyM4KkOz
QNaGf3fPU23n4y+ascbGaiIvE2E1TyVgtIkws/dH01IvO6t6yeVhJpzmsqhqGbZeEyEl0Y10Nuc8
U9M7zcBaTTToecto8mrPhS1tpoHbbcrEkKUAKDpDnG+UOSXL7j5iMLz6uOO47VCl7OrzHa0iWkk1
ckN2/ft1fNzVzOZ142JwDF//8805DJyNTj4w5yCaFuaAAA7Wgb97PbaB83Uyq4bkNcOKOQTsM35q
s7L89r8b6r0zUVr5Hc+I9mc/Kpq6yrJ3/8WKOpCMsGRN4evEuQsM3d5a0tlO7pS5lq0LUudN2j7Y
3XAD2/PK9JxbOY/RyrFJP4+vY/faPpDYK6G+9+d6OUbbqb4Hb3RrGuApDvzM1zmZpfiJ/P2nlhFc
/azC+Herx0fz4Ny1dJug5VkNRd6DriWiVjtkdLO1M3TKWko6dzn0N5grD5sO7VWkf4K5LLDlDZJI
2ziKfjc+9sfPYj9e2AO6ZQOEqunnrp3MzcA5w1kGXdPYXhy4DzoPq7rxr47cSwnzi9ok9d/rAED+
3M8zyNQXSkhs4VKad4vCwZwGyiYOUyWf5XxIA/j33nUuB2eFvnf/RjdOkqyBQC5TUOb+UZVcV4F9
86UJzOvh01JPs7ZvLaWeiKGBoj7b6YgH5rdGMdxOjbLtu8Aj63ucNzOOOs+f2v/HyzpQVhSkbIhM
RVNJ0u8BuAI8rTu1i1lmMuWRvdN3CZ+4uQhbRHjjb10ePuiZ/6vCj2pZofGPQVk8bdP/8kPbR1Yo
k+7GHwL9fmzSQF0iQSMNgEr+8dt4yE9qyXtOSgdyMhJNn35vxc61V6oT+vFr04aED72arDxXOT90
l94u8pmrcUbKTflcEzC/uNfxkbQP7ErAxtq6JgSjKcTepjj1WczDLMlwnEG3eSiiV39QbpqkM4EQ
SJx1PQgDhhld50ifnsZx2LKFVJce2tXLThOQU2MsNMve8dYc4k7dEjH7tGyiVWfjEJEJivhdGG4i
vZ8XiZfhmj5c2EbjrqpGui0LD5Eyt73vJVIHSWegEmQjVVqV6SJXgnBtag5pf62RF1UrbciZDz9q
9NGXrDrIhEklGCMmqSAxDPkR3rCvUlsxsxDRAi28bb0oWohUv0JPchN4OFlOCArD1JW518ZbDI2r
cywqoxn2jcsaIkXXRCzVoXYKGOzctXy+tx6FeY1t0jweBOkNCWkIHSwxHl1DifaBH60aKb8VCLSt
esnFn3LQLr0On9US0ZkleIHkQRlsFE1T5yyPi3aNtVo8Ky3rvBm10XtZwtAzAxaiKopLuaBSTkPc
6UZM8a/YMJ/8MrzQkn7j4zaxcEvAZEpaGIjaI1CZuvp0cD/2FuMctQ7LxG73/S3amXgI+kqchGaB
2834FlUlBTehteUcgR5nlheute7M7H56n5IcFoiDyzcSNilBM6BbZ6YPri5vVHwD5wibUtBsMSaa
XmzulhdRiY62xXYtSfmblQP6+/crxp5p3uDJqg6N/X16zbgVp2s1QBBx7xVXAsqJnIXNydvrbYK2
OSmZf7uvmI8N+rBFsBGjY2w8oEzCa9Y87UaESND+601Lg6WDyPDgU1P9XoGxCtBrOvjOESWH5G5V
Cda5cM07vccOaOfFA9CfS7J5xmrz8v7+9aD7YUWStxhQTJpPMdD1WbWBWrH+RxyAQe0wNzSeysqo
IOCEF05rNNPX+EBA1J6LP2FpovjxOSAoRtoLvgfZ7EBUaDFdDpHJR/73S1RgIcJZ1kkfx6hIgiJd
tEWOQcTXsDD0fAOLlWoloQGo4ZdhxDj4vYeG70bjRG7hPHFqYz00NqLBAGlaAtrB20Yug1+g6DAK
jjop9cRIypU1sHzkEEFcTnFiVwjJ1fGDZjNPvWDgQGu0xmwKlTwN2pM4l6/iCI6M2uS3mW6zswNT
AWB9IZS2IJeY3zuq1J5KiILgzfDLqJ0z2CEv6Cxt1Tq8CBLxZCrZSvYadWG32T0OseQL39cGCJ7h
BvQdiFs58Pg0GvN/Rg3HqoXmmt7ByMHR8MH1E8ZUxPcNHPQxeqq2REzfF/oKebMVcizw4wmf3i1A
wTTiaeoP/5cCN/oUQpi8XahI2b4tJyb6dmifesXCQBoTBY7eWmJvav4tjvSMjUYbi0v25UgyjoEk
leZlQTJsWlwwcLjCj5nzYUm2V2FXaFntr6Dw5WUx2NhGt9R5igzlrAZNLE8biEP0hN9Cy9NZZpUU
7tL7qiMHRFOD0fThGMO/bCE3AMWm5cfWXIDA+k8zw6lQ0Z8DNVmiV3DSquC4qtO8UB4/gi7DOmCW
cNbF7Q69kogSdboxwxjFR8AreS+t0kJU81RG6PgtFuMguxABGL+wWMXR8DskY8k6CyqZ6jZbYRzt
MfVzEEg/GJZOXUHITu7+FpmIBm5lARyxiTZd0558CdKoq2KKjyvDgH3mqOeaZKFRwJCmOVzFt6B1
DWOJe+9sDFw8XcMkuPgSuxwJCZmbKXxxflJnfv1j+ropHg/oC243hfHQRC2Msxq7yM+h3LSIv8it
E8wGRwFkZW+mr59WN2KRYPae/hq/gWNk54X6ZBqSu+jzZuVEmfHNqnGHKe+nhfFIeENZWradOhs0
80wrMcTUc+sihlxWOtLTGOU4rcozR3dnU6SnVv0QMmPHb+ZOoDfohVgV9sw/otxMQcToGE6EzUNu
NKDHRboomXqm96JgTPIR+ce3WAfSopZMhVExUdoiAbt3TnMCVHljtJXXVZsAOG/RRvZc71ou/SvX
Dm741bRkf1yXKmAdYtM8o5B69nZpXvj3hpCmXexfLk2L64ydgVN7p0rzkKblvK/T06zLID3++O8/
E8gYNDNIi4+l8d1jvmmZnRR4ebZOasRVsojsWe3JS5y8T62hAedbJdPG5ONCtTWuPSt43Lm2zRUM
cbKXv1+eWu5FVul3SpMjfe6sQt+6efvF8Uf6QickPWyplqpphkbFxJhII5+SN3qBcBlI+JQaI05p
udGH6HYbAe5tJjS3xP9Z5yO/sgntJfq3WDogP5NW5zx7snWx45nhkhNtFDtgp+V3/SV6B8mTLpG4
rBVEcgMr8tvpTe+1xPZYmQNXLGYIZPXrNNNmhVr+Qmv74R9No4+CFakFTIKP/1Lz8NtRy74CFUgf
lNzfoksWXjtyU5yCHVOWucBbNeKrgejBJrL1y6qhwR5PSdR8MGsZD6F/7VzdyFejjuPicwcjASjP
DboCKe23wYk8NiH/Sdt5LceNJd36iRCBDY/bQvmit6JuECIlwdsN//TnQ6lFiqapmX/i3PRMiPBA
Abkyl+kMvqgfHJ8YiX400/ano5TXL4dnSLKUM8V8DNPBWfxPh9gOD4Fe/vx9lFGkeaJyD8cjld9G
NSGQlzHUgyab5NfdfH3AY2f9jCEyLQezvirMjMpdL9a+FLepVp28On51SvWDb+lXx0t8PIc8tpY4
I53UFXx5oZg7mg2bSPUXvuavjpe7io1TXSHMwYyThTOT3D9/jsUH2Nghj4tOs+oiqxRvmjYjPsqj
i8P9RpYZ3+Zy3w4KnvdZeO7opfRqx1YWfoxcGHPHn53iXBt13x7fK//Rqk7CxxN1nvQ+WXcscexr
1c6LZfHVwk3jZdf/8fq1iqeJbqJT+GcbmVldayZa5HH6go00UWNIvclXc8tDNBAkTlj3Y8q9/stY
6wOE7JgqHXsbjogqxPx+//O90Fe63bTkK2VknJopg5a+IeeONs+vX/P7v+OmB8cZz9/zPsBe+vP7
+0GH1cF2hZ6Hy03G3+H14ehk07d9MVDFJtlX/JDX8DaO4/yXvyiBs5sEobX//PXzA5gbYW8ICA69
AvgYjiEs7e1AFLZ21cZ1V2ySXruTPRqSkHyrtGB+HsXRYm76oAO7JFNLHi/QByskibLPZHA7Td1p
q5v5LBz7aAVVz4hEjA6FSG5Rsl2/Wy+ZjNOs3tm1djCSv/VGPup+WnM/UDVNnfyHtx3BJE5dfVCL
TSyjfeKYP9LSvzFldjGGJJIX5ujlcXd67Nw9L1rWIl34kbP+b5ath/oiMva/Nz0W46qrGwolNv/5
vftgtILFFZ+tmRaAuO/Ns5w4tYMmR3DvErP2Rn+6rsxsZUeJuzaIu53P5WWZWKpUxAW+f/NCRAV8
1d30Z65k1/+yLKaUB80qzubFOyHO8ZRe/LnK5+fy0XOIvQrifsvlYXxLXmoJKioGxy03qUn8ZUzS
lYFEFg3FgTC0g2LY13plXceh+hdfso8eC1e18fK1hM2Y480P0CQ6iyAYUW46sUBBvio1KuEU9dyy
rMTKHGf7ziS5n6/ly7Kzj30eQNRtmgirTfwx/7KwMNS7KOWb8eHyn1/JI33qzU8aJazpuA7hc8jl
51fgH6+4BPwiTbpzm25yE1oP8kQIKCOGNB/1ZAiwZh+thTNkjxG559Cil3mSHMRodWBA0tsS261W
yKSzNXh38oJaN7GWs9Fdok1eBnX8ZBglglNFrgKFFlNu6aYnJJE+ifnoJs2DXU76spzErZ605qIV
LrInrKulAj3cKcJvpY6iiW8Og4PEOcDS7KC802SJ3SRc1UjIUbAhIJu9XZddVF0fn+P3J6UGhK0j
+H19XnlaPvIt3br6eJ2UkVwez6lKpcaht8XCkRgRRpZ1GjkEUiKEoKPlaqVNgmH5lbr+h0qUy/Hk
EmUku2kcnt6dYGTMWXi29uP5JKNeEvRFoMkyjar9Z2daGhY+hMZ92GJ2RfTadU2vf5kwhkLs4J7/
y0kjMjNQNY3n8918deJ4Flry2g2+BFq7lWW3NqEpjjQ7oJ50EfKsy4C4uyRr+HpfELWU4Mf17loY
cWp7Zehqa6lD5o2FuatKTcMAWD7YBoDbCGf9zR8XaCgU0inbxfEiVUb7s6myYvnnU3C8SGPU/6Rw
fsjM8+PD8MF1CkblyW1aNtXa36Zo9/xMzFdqbJR7Cb/p5UodEaKp6qsIu9YPHg+3N++gSFrkjo/n
UIEvOgTGv579v1+qsRxsr7GfXq5Tp6d3vV+lWNRPF65FJK6+/duFyunzhmgQFjDvMr6gvoenPMHn
OPLiZ+r238t6uht8d1s2wVpPum8fXrZrzVa+vLpuZRYXy+Xk0jEqRip1guZLT0mcfdfeBjapL+qy
HDbNZNH16IoSrznTRNdXLfJ8cJd62953jf/91bX7/M2jzcXouzcPZ2bPlCTNNt4Uq2ZqWKU7+MVm
kBkdXXRD2F7CHiol1LmpMPfG2Nrr0lf34zw9CBWt+pqO+TqRqHvU0Fg2bUjUdpHtTCZeK/ITDX6K
BFfHkfFA7BLJTEGE/YkV/qIffrRDNzHb1WDxe7Sy8rEnztKT3eAVHRWe6nYEfoRL0chZoaLcKqZb
fxEqL0Z8IY3SUS+mnsj52rdDMj3+OQx1xN02KbVmPXdlbT+j+YWAJynVGiTJE0Ywi9fatX2EXC/H
VBmaAv/WUNbHw9FNRKD46m+KvtaWZWru4jIjx0ORDz76qGWpGv1+PpZCKeKboAFyqG1LImUe8hTN
1+P1gQQtabA2LnZ/PZDMJno1SZu748GQW8NxO0wnyrRcKnG2/vigGridzACcg1o2tefUyo68HlTZ
HGE95ZtJaYpTDUXty5GGvXsemfXWspNzZq/fBny7lscL56D0iozHYCyIsMdVG0n6mI6O9/ryff40
ftCpcR0Lv38dhrGOa9rrzyDBcVGY1CUdAGvgbvOILdp8EsteDsGJU/INbCvHOVZJ/7rsBIMIe7/x
a+kk/J6Ngvg+mSmQx/nP/F16WVOPssc20vYkQFJi1beor7ANaVD2VtHZ8yYGy7oqieIKa4S8+plW
E1x03Njn5/4BO05go4Qc3LUsbBbUN/SkNB1MbCTNAgmi0azbgfealsIlLmlfQbIu1XU0cRNcU/HX
ZRoJzxDQWOI452vo67emY9KUayAHIVnv1ekyLi1jT7xBhfmCqxy7QR/tIwj9BmFjRfZMirBFmEj1
NUqDvC86z6HWWB13Fvm56dV68b2SiCfHPv4277BucSRXE2dTND1psb93WI0tHvAEUh9R7f+wVzMr
7roeG4F5z9PA8MsQa8uxCI1v+fHOe9Zk/zCpRsqL6vp4tv+28zizaaJK/ex4aX1mEaOEbhwI47Hq
+eB+cObZ6P+cEv30+TDGm5DF/3IgXdc8CAuG0HD3cix/eVje9xjmVqauWxDRdZda9PUvBVewoLJb
I9+oLu++Jr7Rc5+udIFfaaUGw/zPPCXN7NQOzUBvq4xOfC+O9+Nl5aRuoEZCC31ZMenje5wFq0XH
b+C4cpIGBbsoUV7+bQvZxLSqjuL1+61ghz9HEbT3TarfRUQPeNRPf2kUvAckQhg0eF1+QviSvcWL
Q1yVhJH1OclmySEdiYtVQ378I8xkscxH9wTmsmc68he97mXxKnevI/iRi/9gWTP3vVTzNyKi9yFM
ag+2rcTqLu/J4vpn83+52fPNfPWN1umMqraBCMpwwfszIPoDHZj1EMFdjYpN2pbUh8LdIKlIFmPj
EIP7WPsEJEcGfu/tKZ63R9jzfg1y2x/zPNyUzVNlKVdvVsCYMDTNeRfO/rgTOY4roe57zFwEueKo
Y3ayMk8yU79tZuaJ0/9F5vWuyfPmHN9g/QoCbJipKV2VZtwmPmnnBX45FMfz+bz8tU7a/exELYeO
9s6pw0PfZhIbIf/Y6ni9IBbhiE9aPDFAe1TrVmju5iU/vz1/OfK3QlWn09LQrhI+Wi6xPykBjY3c
EEx+PPLXf43xXUtyMDp//fwg3jWl5ssnDHQp87NP8M3rRyRQM6vVY+5fPxj1zreq4pAKI1vNV+/l
j3hjX4gh5p6q7T6UX1qtOzj+cM/nePSyKP6GQdymtqLViLteaNoVJjvT0RPsZRuNX+0cgyLo93bM
OUvDsHAqGu6nytyrYqRaYGNNZ2xlnKznjWHif9YVw+6/3J7TmzdxM9793pzh2Mu42rhKv5rS4tZM
I0goV52RPXx+Od+T0ebrqTmoZmxcZOk0vL6e2uS0liPiAluEBMcvVDiWcWZF4WPnuhdtwDcSL7JD
VVdbjTCs+Sq/rKKmyt5RrJN5FRlmXuorKzVSVvOqblTukqFemcbN7w3gLb525ePH25B1O9uVbN5u
Z5oN8OMtn7RlTdzpvC2iIteGPMlISWVz/5frQQ9Os23BdEZ/U5mVadfApAm4HqWyn920MW/6PiZN
C4T+VjXVLojxMXLqm3wsjuzQ92tkpKBWpr4Ih2pXtpY3UlAIGd3Ma7syfkAxST1RHVWS79cuG3uN
8zUuUdXO0MtFWQNIXm+gkJeDldzO2/jL2b/72s5Pwx9n/+ZpiBUlCkPURJsAX27TTVfkpuFmCWdr
ZOLadTfYYn8hlfJmkOWJK8zju+g/Xwu9w7bUzOOZf7wW7PxV6O/n3emWfsuA+AKr2T3pT+swKrZV
RJ7b4fOTfleLz+dsCNvC84T/vKWeBrk9TH3i5pvOeQxHDY/d4NBX5xoRwTY2G8cXy9tlWnwyGrEq
grNUEPCrkO3Cop8f17sO6pvjekNwnpRAgWZo55sMy/PO0RZkyyx7U0M+mR6PqhF5BhmKJSq3e7WE
VNr/8WDevHZ9FXc5+B75RqrILXqa5XyQRHeloXX7v5y2KVzQgTAs600NoBttWVm4e23axjZWJUHF
s7h/gFM2jWea9Q/t6GUxawZ+fBSWo0y+mU1znznD+XENCzcevcOjFh+NZgLma3G5xeXMU2hQ0FXH
CGTYGba9EJNxVLL8ZaMYaxXLLN78uV3RpqQ+BTBO+vvj5ttxY8f4JHfjQTY4wMyPzwfbjWvy+xrM
matveiTOjWI6xSDFyBBwheTPV09RNR4wFF60vgULJHtQu+D7YJtrfXpwHBe27x/7+D/cAIw1IdY7
mms7b+BZhoefiYNnvoEV2q4jDdfeukvLtV/Df2oHPT2+9l4Wk7m/wKZ/WVrdKjHDJxoqB+gnCk07
H7cWPsLRkI3LXLNOuLMBRhL+NsjxvofIjQETxXwd3qsUmPOl+nizA5lQSiLnXs1h/gL3lYm1v31m
d/Zu3kuXEupgFMevRBr6F3He3c/7k65+3vTa1btdqtW0adp+9X63mIpsB63cfLTLzlIPobL5vdcx
hYYnhfd2z0GLdbSyH03ssyY+kWmPT7CpxGvF91cglOuybZf/2z3TXn/F7T7pWi3jTRAF5YUt+lM5
J4vDR1G1Zjtf14+X8GfnwGY6OrS/LGGZ6CQhYktozuLQdfk2V5PVvNz/5aCRWesmg6J3ivh4RNqX
xn4OxGBcUTrGmSsLr07pYdXJLyPXl2WKUdnPzuG/F2sTwFoanX6+ZO3LfanrJ7h+41SM+C2J/1KP
vpvRzG9p9NEoGlVoKm9fVxLHLJy15is/MoOyrGwV1WSyuM1KEnocp/j+KvrtfAv+ZVGb3HmLKLhP
FgunpSBXdSKbqSBAnuyrZWl+gZnuRW24+/ymvB/qz61XSClidirQ1LfyTYNhuEreKj//lmjaESqk
9NGYV9lKBOVOMcg0DatoQbbsKm/s67SrjzPh1+u5Y6978OmXmIrs9Aox4H+3fojNI5g9fbeNVpm8
HJutD4/j8yvxAdx5dSHefPJaozR6daAuqCICAVJrayBexqfv6vPdzJt5g3l52TLiRqeHavZIFvoD
86bYIFrRwAMkhQj3jMxg4iftr5fsyx+7hOQzs8CLPgJgjGG7szT+xYGF6mjFl8gsthJZwPycvVnJ
jQhsKkwGS6wY2eYOMSWjpn9WnLIzrcpX87p/Oa1j9MSbE0Pk4tDqo8cpGOO/fifJZqKMTmi4W5ry
NYKZQhIevqbgfi+V7LJXw0uGGv1q1McnaBxY9yDDWGI2qcPkV68TpfrpFDQfIkfrCEuK613TIhZI
q/I6UTVrbU/1dtTkoSr003jQLiE1FYs4soZdJ8Ju3UemQpwNjei2G1SPWZ9CpmB5C9lenowFuUsN
4r91UOfGwUfWOvt1t/jtNgl2L63PSwn7NrcmHyfBca3LnJ9FRxJ1DYnnpOiiLWnJF12rZ4eEPS0L
C5dYt1f35Co7y6mDrtMnzbpD7nUx5cqq79xk29VC2+Q2Z59k0/cSGulZ5RtfAsj6JB5T2prE29rM
wzaOodwSY5ue8FR8NVNruG4gEHiFizuqppfTdphZuNPo21urLPKFZqbVDr/VdqnQ+/YIKD+007At
yhSHEMijuH+31WUYG86mzW3/3DAysTFdKASJhZusYTI9tUSzDEKUqpGvPpSyvekVX1nouXZu+2KX
iJLYd2vUzHUtSwsHPM1+CNmvF5kaaMzW8WYMlPF0TJD6hMmEIMUnCzyPcO3B1sfxKl4t+xDXooU5
KyGIWEt+KJNe7S1tLM/Umv5VS07A2Ab4acSNubICLT5xzKDwVEI/apWgW9zn1F2fByeEoqGbztJ+
FxmiW+W6uNbH4BsDEHjz/XWEeeU+Ena26Mq68BoneUKhW551U/3ILH/itBk7oTpbuMbUbHQ9jYlv
K7Y9zlIrg+gG6mnESLOF99YVOnrJWGw7nMhcTXc9yx31VRBjHYRbi75VUD2iP+Pe9T5ZptHQ8OFv
C/MLgchM+0i2aw+YGMNdc3Qfaj+KPYiiBenodbjv60jeChyVCX5EzeTambYRWWAt7cko9kYrh20G
NTPw4qpexUHxpXAk0Qc69oC90/eXGOz6jLL0dqdI/7S0RvW+VwJsuLQguaj9UldWRRvbC4mjnzIa
/gkmo8bSN4z+K25H8SbnwsuViheQvu5yS6223SCUU8uokhotTA1nRvgjc2i65XYQrjt9kpdt3mob
Ek8TvnhW4qWdieefAovaxIX/kCHw2ynqsDIZaG/iorBYvbiz1WYrsr74ZrZWsfNj84p5enKHi4BK
0B/xMrsKO81voV4S9akhyFnko+x/mCSJG4vU6Ltq72pV7yyVUYm9JG5volFsbVgRCy0LvcYfVqXS
e5nuNus0bAg718wHOxzQtpJUv2hLrMx7257Oie+ovT5Q1i18GJi/LeO8Srb1UrR0oQnF8FMvn9xu
A8dL4ZWi9P2JFgTf0LBZK7+hrMp0M9aXWh1MJHvhQ78JnHG2+HXUM7xJfd4ZdZtg/4JYzdOzSVur
0yyLcYJ68kpN4ocdBJW2Uey2JxCzHmx1ZcdFea4oeXdqZy5Jh4LfDKbKLWY3liKvo1EROyMtjGTR
Z0b0NBT+uR060ps6aa2Kzoi8TvXVS6XDmmDRF7zJxszKT/y43zFYONPDoPf8Kv9OF5wAtjKMZjUf
lk6eEpkwzfzUt3ZCmoEk5a3uz8zcvEogRcmGoYwLG+NArmG/yErfWFYKDluJcZ608QXhFpe9QCLg
l/dlHX+vx1JZ2K5yMNMUgyIVE8V+b0wl0taZBW3buNi2tbhXpgl6horzUevE8F/TdD9Cf9xMsjg4
Vno5qSOMjKjOV5NU0iUtqi+Y1WAAkFvNbMx/b5t8MSrqXW8M9AtnzpAdCMrbDGFzAe/oe+bwXAxy
7JddH+xEaPQen5w7jZ420Vn2T3bUeoSsnDZVd/DL6DZvjWWvM4eeyO6o23tpZfehypyhcxQ67Wp5
1bsNRjT6KQ5E8N2b4sSJ7FWvGJj2VVddYzwaNs5lvdWv/GnE0CHaMnNZi9G9VBqfn9id29ZyoVjq
ijTmteO0p7kV7G0nh8Dp9mIh4KRAYIfaZtXhyTyH8pvsR9xxAd27sMBPtnRv8zxaw8bcFUb404+D
TZzJ0yAND+E8WnZaOCL5bdcby7AX/X5KGPo5c8/AwsY01jEaVQ6UG56gfTtG5gZ655kePIihSfmZ
h/ddaZ3qia15PJgYeydYBerT1rV4F2Ank18pgl96MpEB0sFEGRGOm8U5ynk8sJkJk2H7FHZ+x9s1
ODNEtjQi8aAY8tIgC3XHewbNtPOV39TXpBtnFvyqGUT+6EL8CcLsoNa1swncKwvMq4jB+ZYVyWmT
Wad1I1IvxrIOh3llO6bGvvFNsdX5h0H3i4vZW3xZGeawtNVZF4kRKAXJMnebeGmMCCwMB9vxSl7R
k/7Rj7LbVzgkEAYs+8AaNqHVRfLLGA5ddGlmRl4Xl35hD+EKQ35rHUTJtIfJ9PNYxL+qaswGCU4c
BE8dqSdMxPNmMc/sreGHGRwapTF476G5E+2O4OaHwbf9HbaLy8FBdThXPW0dTys1E6s4c/gA25Vc
GIh+8SHkDsHgmqYrqdgHSsfrqNKohPRxKSddRdFifctMw+HXVW6PVVFcyfNgvBK9aq5bK9vFBtJc
iqPYqU/m4oh2+eOIhXMT5luJt/1SrcJ9lRjmWtT9opLBHPtTDr9qJUz51UWXdNfP9dLgZ4+9Hrne
S82kBPVeDaFSjXj/rpSe8axiIvla5HY9nXc+cvRj/dTb7iMxARVUB2ooTSuvoAGFOGkXX59rqXig
qWpbmPwdi6lQSZ/ijFyaOts2GtABsswS8gS59TidLGJzOs+FU6zsoYjXn1VWPAApPHRGIs/lVaKN
2ZKfxJ2SqTwP5lUsMTvgNXnadiiQBxeJPqO1hcn/Q9L1L0WXM2YnLYpNHnlYi1ZL1O9n1Zcq4XC2
jnsW+ZhbxLUolm9qsUQk91PrnuDb/z31q8eiTS8Ll+bic0XmDppXN6q90DSmfb/LsryQDCNseREV
bNlNzYe0z0qoapRorh41J2OLoFvmRF0f6zRF4Jnp01j8VaehchGL1JH+FrYl+YzGdVlalecEol++
LdqK5iKpkyeGL1haimhmXeF8FqXRg1Jo5S6yKepMrRMeHukdTgXhU2IwTK1M9fpY00GW0dHjz9cr
0a9dZq+e7uJBdKzwWsmszm3cZT3EzTKPVGv1WYk3TqShET1d80U3z/syf8pt5r/9fEvmYi8cjcEb
meotlaEmD2i8SErlEBgxGlHL/lX56T4arDa2XGgsrFHnDH6fy7+iU8ikmCV7ZuDsNRE91aJZz1Ug
tqbpIsxHjMdTLvmQJde4TG6sBnsvhGAH7M9QNPdtt3EzKEJd719wNce1NmJwk/vtRdjjTpVL3AUa
xjJ8F/HJ+aNS7BMSJAQZnl4Y+wa6MBvb3Sz9Ful8mPoQtkQXGXDIcn3YoyQTh+dSEmOndDUNbD2e
tWLHetKRuB6VVfyFZyRZqVN5XziROKidERDAScGJl/5TZOGDBNueN/f7KrMMOb5SYo/pk+i8mJL+
yVfafF3mjTzTSJB6rj0j6a61RCCBzZlcHgtQ5h/KXlf8aj/Zur7WRVWS9ZkYi2NN6ggNN8Bk/IIq
uV4dC1Mj5dPZ2BZPZUpGtXWGAfOwnl2vD3yR6IS7jdrdB2HnrtK+It38j5o1GMLiqcOqbKEXY3Kh
C1l+rZW08EabByGq7Pw6Fp04uD4efGGQP2VBe2uVDe8Xl3ujk3LiTXrxQ3eHUzfBVYSkkvbgjNC6
pOHso6S54NeoE+FqXakiv3TNMUPR51erJpMTmA03Dk3J73HBjbAIkhjm+bm+0iTUOiUx7gwpkz0x
LD9Ul8cUkEofQ8+x2dS0XdFgqhm13JBCZM3FsQiudR6Cokm+4WxOMYQ/6PW7ijgrKuUUSQHWcnV9
GeOqqMcEJab4CHpTngzrV8Wy7gfXTtOjz3ypl6uC362DcnrxXDRHNWSiMFKZ8pORxC0nRuCDyrnK
oKOaVnzTQzE9SXtzq5Q+nC+9IHooqsc/S+l+DKubgfCK88KtD7kzcwRfldT12N0k6FohG9g0j1XX
ana6TqVph8XPtsG9Pxsz3I7Z1TakEeK5ai5+htiMnqh1HG16vXGWLxV46CfJtlf4q+sns9HiZHlm
i4NvNBX5XtOGg0g7JuVd//NYm7eJe2IUYbQ0wTZIhLUe39ck37SoArzSdUHsKJdVK232gYGflpl3
pH3U+AkH40Xh69fwmPdIfpp1PpThrRmEP4M6nbxpiA5G4TKlzrPTSRkPKsltOwT5w9atjDlnJl4q
LYxVqynOHLuN1xNGL6Rc5DmQgO+kpuB7hYq/X/ZtlS7RCWgXJRl5R2hA3Ihc+EN6RTZp5lWD8rUC
bi1iBEdDzbslCfpsKRRk7YqePEStOFgU/wVH5lmhJr5ourI2dXFhjR2li7SWvjLnOM8N4GdEgfIV
qaZSgmc0jESRpfG1n9+aqYvySnFgZWewsJUyQOYbT7cz4lDrXVw4+2fQEcbXmZXVi9SXPSkQ2a0W
kHHWN4LU4SE7r3C9Xh0hidIyig46BNoqvPBlW2KKwhvA4hKT8AExc93Kul51ptz2Rdoth14QKCUS
w6CqsraWUmyNNpanzxjGN6nQil8wxsaiaBEmA/lxMedLxHuZq7S6i+uqho88w5omjs5QGl7G2Xje
dt6MbMZc3KgWKUXZKAJcJeKTqaZIbqsjtBEdYctBld9nArA5o5tgyO5cFzXxEd0MiR+vai37hW4S
SKN+SIV3hDdWSHe0naFajpVhl5AE17ly/y8QZ7KlDQEOgOq0XOpXOCfU7ENnIBPwJZHyGGT8O9yR
RX+j4GX5J9xxzXJP8KFHKMEiG5RTB78wQeSJ3uOZNjbypi7Kk3HKb5pquKTjewrnKq/dANJisdBK
ZfVXIGQGwwrHmMrNqWgTAs7c1TMYKsmDAo1RlRjnfjvtJhzbo3Wvp09HVFRn1Sp2dBCNgNpv9uVZ
WUPTVG1t54a09Wc4XitLvx42r7CRna5FmFBav8dHURl46bTDfprZougXcStwVnGWQxWMyxkzyb7Z
TY59qGR+8RfopNT9IdCjtVapeJEb+yjt98QVzUBKSkKtw3bMn4GURrJqa3SbEF0kVlRlsxkT47LK
5QnEI3ig2nXiZtDN3wAsc7K+5YZ58QpfqelD4nyjZ7pFY7qaUVZckGYhlJ4G3XukVed5dUlZtS3a
4OI34io786Sr6Wv/g7rKZgw3hWIN+ClO+MP/HX/FFuw2v+BT1vfVkz0SHtTb+APxKiKM4WRCqDJj
stjuVyLp32IyfTTn2grx+PCDILy7ZlKvJ78svHi0sXyoygm4ZyWaEy58UkbCmk5eBElFU6z68Auw
ORmeuJP3z/+Eshuj23LEk3cx9Hb25VMIp1DJ4VtL7VNG5aIxW3ytcW9eSJqjmUJDs7O1rYSLYEWC
ft/1KxQHLTta+vNnu8t9rB5LDJQVYYGj6cRa2nlTOefa5C/VBP8D0oVBWSleaxhmTAjpURwO5iku
/sU2AbIVrou6zdAPeWKvVNIA14Wu7YVZn2uagqK3PlHGbqWmzjLV47OwarczkIt0mqx63SzMUuxl
lUWroMVhng/eIk+MPQox+hQ1A+Q6ujliurAMzzpN3g+8vEZcfrQgPMzQTgaK9AYsJzb1FKWwquVZ
0aK5U3T77AjvSjU/0bTgQndNjQA/O2n+gHlE4QA2gvA604tpoYSGGwFS/sF5Y+I81J0/nk64ufx3
OG+Myh920q8aBcnIR1jPkc2tKYVyXhFPh4H2Ee4dK16wS744Qr0ulDdwk6reeCSy8voztNdqtM66
FOQwkyvRtIOcLGSeFx+gvWkwaLfQ/cYxw597j9vnfrtf6RUWEenGHyjbXqM+mfK8THXn8qUl/FrT
55/EaOxbpfhRJv5Z08XffsO/uqEALqyvxFk9hP3N3JV/xoBIDYgESeAF8eXDFGE5t+hnLGiStzjG
BaqSGWgO8ia2zJtnbFg4/WXbR+4WX2FxOJ7gFPSEhsi08ZQSYHesjaNSjXdthn3asZmfTT6ONnwx
/2egSCEeMcCpUTe9R4vlHETWpeYRMdIZ86K8r5d/RY2WEjOkSfq7Jm8vMrUFk8/o0abJHll8C98P
CZgHQUpQcI39jxDklMvblJvl+zh2D21/GsxOzh+gxw4D3yWxAbOi4y16NJqEdC0M2/4FOULhPIPr
AcU9TVuvTsLzQjj7T9Ejo7ctYbM8HwA0Xe+Si9zWqvPjuOENiASMHOoh2844sm1BhCqeJwQq/8aR
pUFmkhho9YYJmF643YUaaxZ9ZOWM2cv3oROnn2FKd8izlaLVwP73wNIySnfn5uZw/Xp88QZYOhkB
OSLWMZy02m6pSSdbfgwvZarRNg6ThxeIWeK3sTw2V444sxVZsqag3DS2cysrmsBHqKl19hLtChyU
lHioD/Bmmag3QRDwm5QDNOdMMClVyukxKSGMHJGnEhn9Aj90HuMj/CSuo380ApHTKxbaUzfPTiq9
J/kDOSvv2t9gNHK7/rLR7e8vgDTVZn9pCk+tQbFRJGQTyAzX3tyMh3nychGAnX/DVPzN8kVK++U9
VC1zYS1kUN++h6tJLC+kGE9jqlYtwUr8/xtqNRkfbmwFL6R/g66ugyPpqNMe6F3xtRwailhMipVV
HKfmnS+/iyx1foi+P3fazrr4DNgGBiqlcUQcL2rnR5ihzCsLfRHwAM1ToC6Q28JRLiwUoEdg24xD
R4gbH3TZxg8whPaWQYZHm5n4JlrJedGJdhlqjnlVNzWNwTpZdH52p0QOtUCRHZo26Mg7Td31DHKz
LBoYdHXRuguC8jB1lqPjRs/wOcLc7Tg4yjQ+yhSTxeE95NUmsSGxqqB2oHSdYa8MpXtOgDipre+h
r5sN1+nkg0ln+Dso/lmNO+3qCIEDRty7iAxnDJ3Lk8+xsBHxUGJBp3hvAHGjT/3CFCmWHu9Q8VBZ
X7Qesn3iuthvJOBRxR/zjWNDSJ5RsRuHaHTzXF0/o+JW5XpV8MEAxmaMcZ7ZiHBdIzXUqeEWhjW0
+xkeS2ybPPX8Y4Aszdhl6O5SgsXDpqyjcaVDzV20YXjZAsK9NygZM+rxSjViZyuiYDqhP9ASH19f
mbXUPHo55E0Q3znZsfeMlEVyrvbSWpCNCIT9ECibdvfDFvZWzdq9pE01JE51aIhj+42b07ama2OH
O60zpCdaeYYbwuUwZlfEfh8CV1Eozbh3lq/sHF9f/j/Szmu7cSvd1q/Sw/fojRzO2O4LEiRIisoq
Vck3GJWEnDOe/nyArJJI0VLb+6bsKiwCiyCwwvxnmPfSZsnEL0ZIiQzqvX74Q4qlDX7m+3lXnbfK
3vCU+x4QRACCeNpYV9mwa6Vg+WpzbYW3hhtfC1JxZ8ZofKgkZs11WOkOUaHXeocHjOTGuCYy3Cny
IhzMM/gLUNaed91d1nl2gfgp9URsscdzKbMcwuaWRiw3dmSEFy8b8U4v6mWjKyRQyPziGJDly7yt
zhXf3WbIT2NXkhfT9rwyo299i0Pfry16KGtfUPkBI1Eht+UhSJal237xdflT1ZRXKrp6WZY3ll9v
9IbaGAYYBk4ofcyDKm5LTXHUXqQYUjULVg+7aUMfmVDsoAO7gfw9F01YsYzHgzXaQ+CdD41/Ngb4
kZbquR/ne10Q1krSU9bNeJGie9bp81a/R1SODNKBO3dd6+km8oXFXMkcBAyVTVsGdzXyZGsJ1kZW
9CUBUqbhP0p4T7FjWqk1RU9N/NJYEihE4lRZ+ElRQygmxVmmgiz/AgP6SqD4gci9YG6D1LvuxwFz
fPVqtFQs4SnpxAC+7hFKgMQGbtmnGShQW521erPMpU4gr067LSmzJAh0sIbI0FkGG0Q1ywp6qxEp
9xOG0BoJ2wmVmEHIPr/KpXHgfe1DYz9VTC3R/KwXIZpdDQvV4Dzxo9sZWIC58KME6zc1bdM0bK7z
9Fwcf84QA5QzV1UeYyifE8wQtBZFQOgjRTMsaqICx76+H+Js7cnyV7FhxjQeA8O96vv2i0neWESC
CRDIKiAfUUR7OuEQWeFRYfVWlat/D8GRrAbTbO2HXoarZygiVB8KObwJoAkE4cSEKc/YcNpxi4lP
t0yVAijxQbBSWHLnA1HhOVRaF/qAiVFtQuUwk2/iCbSnxrCdkAovAV9qKPJPNduxHfAsojrKV30u
3WI+umuC2B4LZZ1GiOZ5h7wggB/ws0sy5InC9VTFJYFrAuqcMLJsaSTTPIjsLC3WbkIcCuck6hto
eOCdU9x8tMtkROmsrVyPUCmpwcC+UXdKVrHKKhjYQiJShe0EYZSichFVyh8m9ucWp8hlYKuGPPpm
2IeZtHFH69NU5u3FTUKy9ARjDJjveiFbTKISXcqA6VfisJetRywYHB4pPGtTsgETdSIDBHZWI/Z9
QTnEIFnLvrgU/NoOSHCWGg9aLXC/vM6xFzS4C8gwplLx6IFPqtCEXgEeeQXDRGyAIUsIHfpF3Wjf
Z9Aj8sZrypaYID6BHnnAkxOny1xxm3WHY1FQZ4sJ+xBwYKzUO68K7D4SnUISJ+SG4jjupWQ1a8qw
pj7xuuLckuqkZ+N+AkUKhpae0Cq96ZyCM0oWM01AKpUiSdvTIIkqsvzDu/WPCSjBIW5TWywX086R
9NB5Lk1LhWKt3a4elhNqYsA+GfAwnOrUJeVT2afKIke7gQ3YstAxWJvL1lrtB+Tbp/5yRlEUNbBD
Lb+Pms4O5GH5UszWoDHpxo839ewXPKWtwl0N7zqolJ89KM8Eq1TVttaFT2+QFdjjhn+ZZlK98Aaz
oLio4H0b3StVsZpq369xFhdD/aapEOOLt3UNoDrgBDDjLSJpdTzVtdRcQtQmwLGdwZZIqDApfv1n
WRTB4b/MgEysErLArq3QBHPdYwaVrpOWqe+TMIYJ17AMoV6ErPy0VZHH+5biPz/dhNJUSlGiuMFN
N0jKn2xq7p4L7i22B6kQPun2WY1PaE2aXfbCFOhyANgoVNtGiT+eQZu80DaeWtwJyq3bliSUJ/Vn
KdfIkp5Am1xSzkBlVPu/BW7YDttqo2z1Ubg7jd9MIY71cPsGwoFl88n30ar+Cd/kE3mqVs8m+CZL
7sSmh9v5NxCcRBW/JrJ8T7nLd2RJRSrp0a9e/JaHZzOKM2QlCW2NuX1GctxhVHAMNW9/oTldN/RA
dQrcpf48Jrr2PKr887Grc5wAGSub2GfcYyroAAV+YTuDEmwISBDP47H/qTuSHP6hCJp/3RbXMdn0
y6H4OZfxISZTdgtKZyrlmxrFYoIWpwgPJEVpVxGsRx2/VVepm3w9hHjKUrnKfeZfJS6/Fb2EQZ4P
noIefqeV9XaGexIh+xy4PVRgGWezqcI54z05JJXM1dZD9PkZ7lEkL94USvjQ992SWClpORf3raF6
HJHpkrUmSHYoWcMr3IfgaUrCwqoO1WLVN9ZPRrTHorkxBHN1VPOfUKAWDf+iyOCAPqNArap/q6X7
v8CBAmacZd4RtjBhQTwD31LWwbr8OCNClSJ+sxL9U4ge7hQwhLXJ0F4dQUM+zpULjYmQWYoNp2EM
3ANjN2FCjRHxrLDZfwsIiRGr+bS+DdhTaEGi2nnePkg57vgNxTt7RoeGCJ2jIBL5TLKAkmPw+Ask
UpQSBrgaOUdAERa/6Gg7bGE91b+ZKAWRu691kVjoiVVQW9K270Tqvlmt7rCpeGKEviEXFEnnaCJs
golgANtnL1YBWZZAR1YUE8tLBcSowTv9EeHun3yDXwgSoNGlnhBHcRJEalyG/7ZczewDMkAIZKFq
e4AjDdKwEofo7heUNPRAm51VgbVOpNMicPdZbd52Sn8zcU8HVX+wLmZgqeSB0iz/BLYkGO43S6xn
gkKaZju9oAQ1kxQmiCnTFafWvjcxDljY+EkFQ+Yh2uSlsKEbqkC/+AoFTtsLqe6+zKgTuy5pqZfX
rfclJxeYslS/mdgLWEx9CqqbfwZBGYaxyVsxPVeC9EyCLc0S/k8iQ1NelDpLI6zlQ0xGRPsAkTIT
xVyPccetDk2MGrzhvBAwC7BEF8cZ3P5F01hXksqqu7ySQ5Wt3p3CFqBQiAGqzjzW2MYUiPcasYpG
h02EuAiNRFpjA3XN2ooSoGlLKlv1jORlM9pnHeDtAYRFPf7BLX5OKBZvX7pgW8t+YaLbzoMHTNmv
GQOoS/VnYkjw388Cw+diRrS8XvkmSgobS9B0pXxo7VSXvmETe6kPwmoGt2RXulfqPjrvrJVRiHcz
RTdHwGlYOjEi5k2C6BtBzTOHIh5w0ybDHhIykkN19QJ4mRl1graur7CHggw1BJs+l8dVbciLPCB0
G008S0WyAwwfyYxWtjDMR3tmWQymtW+jgDXyxDHqe5WU8iwFqbBQSLGwfgcOa72FUEAD9zLaEQRz
NhrNsMm7/iKQkqWsECCuKNH3GRkLq3KF63LnzOiYZqlQzhtVXnRKUq7krIBoW7H+ZhUBEaiyxN0L
YsYM7S+wDY3OhyQSVlFMjWeIPPOywcRh0Y284C6Gvgs38qHJ626xhm4eL+Mw6FczplYb4bnErLJj
Lw0fengcIa85VdJpoCPauDHlRl4cgmwovrFYau+h0vyRCfHnGWZTtIFCZ4d/plyt/hppS4B6FUoQ
lm32Tbksxf4y63RIS/35L8wNwyDS+VI2C794IqKBTE4nAPwvsDfXYrgqZTa52XBuSLq50gV/9cQe
gZvkEV/9wiBpqq+ZpRKCjs0csqibiUeSR2q4gRuwOuSSSM0ql5pmppPEENKg4F3PjBIiDEi5UYPH
F3xOyeCHRFTkf9FLIOXBN1bCc71VpcUM1iHMW3S5EG4mwK5XevMsqCue6e+KZvibGbur2LsSpVMN
jt/K31oDnK2LyxaLNVfBJmI8Iyx82OuDyeQoYl9iiuu/IKuYkbHv+FBkRJ8OoD1FwVFpgBLxJ7qH
xsBOtfu3AF8k67xRONyUivjA7ngkvluAEgrAx0aXkTPO8UIOIVspIsSMrvo8oX21mmwCL90fAH5S
V7EdYXEV9cVqGPCyPcD9SlcIlpYR3hlN9tjxsixFbSj3Ld6AziEQmIXd3hXivaEl4m5szqTUH3al
qW5TrP2WWmr91GOf4iU09ANI0PcSy9FaR07Y3Yoquhkx7p+YMaSIqUs1hav5ix7zFiNU82SDXkxZ
zjhh1PTraswl5xdWOErTNKIPHlTl8meCbm05E2j6RyOv6ycS+0yhmWFDo4h3+k4ZIZs0TbAVBiax
mVEjVM1SH+OHTv0eoRZZugEw7C8YcXJJydr4SjWbqbb+J5SY5xHyCK8608yiWlk+NVFfblll6Nd6
kCh2NMY/rKKFmuf6jzPP5g2iGINQ2ZEgnMmaHiwPEUVXfNRy3b+Y+DawJZcJ9N+ZczM21HgLqO5h
PFkE1noD64lEAvBFfMlUGxPbxYwxpkNzAb78AjOOaQzGY32a+TiJ2e6ysM8vggRz8rEqodXH+VWT
ufUGvjrniiwGr/QswKodJu8T9ChXxiNyk9u89YkzC3+8II+e3w9YxO+sMtp1SbuTtc5CHSB8CtXz
sPE41JAa+tMLrsqNSMBI+ygY1254lkT2OEJOXChUl5tFn10V+V3qfqaAMCg/FF5L14LInt0P1mXS
3Xr6tzGqEBcN7MC+y+geDFlD5gS1r/dAnzrMleHNdX+4wb6Q7nWlt9OxRG5soPtLzs0m3Q5pDcnT
33q64cTiFmPe87QObAXLrrQCXAzNi74LFkSb7ib0s5LlvdCnl738KRrzy1iudxMM6geRE+vNtuy1
S/LiNgb0Owu/2/66jzoMu/x1qIY7TZDPJcU/n6DRKsz2giQ4Cg8b3qxID+StJFw1sCzQKDoGuy6j
g1MiGrtYHrapRHqguMsl62xCTcHi7DZ6ZDolFVRYq6VhC8yosOAoLfYrNZh2/pktaOOKxBhbdT30
K+GGBR2u0vpt0FZOnNYzjJoG9cY1ezYv6rrBGNKq1rKkbaIBsr5X3dVETjXFI7na5Kcrl57m3b5G
VRUDD5IR+6bCv53AVUNMpsr2anA7pBozi+rcGoYb7Bn2tczoJSTdchTkT5T2zppS/mHV9UM6ucRN
9ivNzTP8mvixE6jR0gqaG1UvziYU1lflCzSBy9zb1rxkWuRdT3isqbAj1k2EHcX5BMumdbI1zHxi
tD2MZfIl5mVFe/RJMJXP4npCaCHPRAoWHCRHZ0O/c31hEzNnurJ4Twz4ThS7uxmvTVjFWOE2Ho3H
Z9S2iEZo9MJmAm416kL6kDEamW/A2zxUVo1sXhzjt8irmcpc/Okv+8xDxSEun6HccDSJy1HAIvNV
m5TOa0g3iKHtJJiQwA01DcMRlXRZyhBaDPgTVrwsETAwni1F9acm7zINN35d3+LlSexOuIlHwZFg
xz0jvBY6PHBN1cxXxJnirz2lvzNYm8qqA/GewN6IOiZV2/TWN9WrNjcuxmRVjOp54wvbrstXQ2is
43iSEMBRG4Y71cLQg3hPK18l5NDJBpbmFF5dY4Ca/A0qmSP2/a6g60kjr2BLbX23gWEqT9Apjr/D
UjEEO0UxiljJ1gR1bXXe8hkiTpk04szblYaxdk3gIopGE1qsgm43vm0FKYR/40KSwp3eEJuqpDD1
5LOSPJG63Fm+tK6EkmqEQP5oeqMoxt0Ik6LUrG1XCRtz4IqsxmrPY7Yjtk5FNocvs5LGmzQYLvWc
peQzqhxL4qqSgbwZxVzmyCLHCyWot3rUbIB3QbPTjVYp60FnBTvAXZF8u2l3jTXDziZYsYunkSl8
BX1uEiAAytzEKi7LTluTcbEKYSghlyMdTLYJj7MnJNos5Y0eFmsxwpJwb4ISD41gK5MehjyphFrD
UvPHHUKTnaHmOzwo9gPkMQMWfNt+91kcHGPUtdDZSf5QdYY9wdRj7a20YFxhJnLFWdaQn53elW09
hMfZJXuw6ooSisuPPuHVcuttDENZmgAVkTuuJtw6CWzBpzTxC7oeTMKtjI1B6abMOzwo34evBzm5
d1vXOYVgN1BKBT9dqFBDZJMKktkv4rCyn9HsCAfb0NPx9XtCtM2cAJs7LfPW41IJx11bgAkAbRcN
MZdfj8HtNJcXAmZJE8AtuCBHg/xV1/RVajYz1h1YhoNf90OSlFfiOiTXwBMvGGjAfOpf8HeTyltO
fDYh4BY8qJLIptcoONONQ3CmEtATE2tqaliVKNkkyNuNlZ69BsWFQl8MfQQps2Z9WbHlljZBnq1N
IV43PBRjYRNAjL0nlU9KSonduN8HpZ6eB6a7A7S8l1Ba2K8Bc8VaNalli37laN2NKd7GbFUn9Dz6
kTT+Ohi0TZmyIELG4AFHTyC63+d2lChL0WADylcj5oGiWEcdBNFcRdxAlK94Chwxh0cf1yuD9JX3
4HR00rDLWko7ZIH5SbrsyReIimB/DK1rUXAnJeNGkSUA4njZ5P3DaOqXzyh7jiqWx2B9AmkXxRyn
H2UBqsdmIETfGDilBN8bcVc21VQG1kh/wu3xGG90RaKyHS6MYtXAOaZob8eIEp+R92kAZZW5l1oB
30ZGSysiXtglrMm3Y9yU3QhOoLdKh2HdG8qa6b4dup3o/kS7dsPTycrCXA+uZKt9vmKpaCcI49om
sFtDo3AjrFa5GayEVr/WhAelsnZSEuIpZGyrctxDITxLsI7xGsZ7FLUxg2XT4ocNGydd6yFIxlhQ
6niC7tsyu+16OPtRJKKFjJfjYD7GBoBx2F8AIiMsh5BisVMU+s2E5A/FH7lvXkxgvo9g3nPdbSim
mzg1125AAEOnrmL52oeMCG2QOMeV1cXnheif5aN8BiH/KqykrWkmm7Z+RGbm5G1yKUQaFlP+FsHy
WdvCgo54K5p041b2BP67rDEioziLo2Gbh+IFNbKiuxC5bR5lzS7HHqwv1xP4Dy1FtHoWS8Pav1Ri
JpQWufA5jubfqqK7G2vIzaQap1XnNGq8eq4MlLHqTKmhLjOVFHprU7kRhmbRsaOfigStEqzkOltP
hYKQkHcl6y7mWkHYNTdVmZdrfPlz+LLPf5SRmO9MMbptpaxYk4Fd7QLLx4Vj+r9BFslGm/9x/vvR
4Ze/nmoyn8b3k/7PM8x/H8jGe7rA/NdTn5ub5FX49sqGgQYGfeA2dwOPbZaht2fq2FG7tbyoO3sq
Z8z/Ov9R1uAMUliO9ny4ypA6Lo//99Xnn/5XlcetSdruZm759G/z6V6d/tX/zq2CuBC3Ax60xw0h
MNaZV1MqiZm3dH+P6PFe6rTG0WKh3stNef22lCJ3YO3vuztIJ5wa8VEm5NwyDQrB6pFJkIuWsREw
FXdCudwbLQx2di2Z+SB3l/zIl7Ka3Htqt2l4VyfZ5F+2L5mz+6LeoXlyBi1fvf6QZAhwK6eLeK27
LwNzGZvDdJFTH0qt8AMHizcmmwrGo6ZGlL0Kq5WM4EP/isiPozZLssxRxoQydw1VpCisr2IZ71Fl
3za4cCnm+IW+pbPL09EH9HqI1qHB/rRsJHV2qzzVYjqdUpdfuli6cAfrTAjNOUL1r9pOl8409eG5
7Qe/6wkzNOKkiRsQNUvUiZI6/NJF2rcCJejMqSqkVr65iamhR8JtFncXlqtfYWy0dVkE6xU+upH+
Uwq03VAa17VknI3VVxwBbQaa6Sc/PJVZst7M+qXuzqeSOXthxghEg/Xr0zGOt6riyE2yMeEFTGcl
aNCOE+WDB/ituYuERQgla5xGJ+uhI5exTs0Ez2NT63guiBX755HZVRC0v+0OJHEjdahlqiQqGAQd
3s4okqE8tXGKzroGHGH1JMCcGG9aBiMRs++seDIL/8uGWXmeKs7UdMTmzHgUP2fFB8/521shaiqh
DIYM3MlqbTr+yoCGWnih15MDZKfpW1Nql17UoFTS/r5FFRZJoqWqMrdCEY+eLD8MxJSg0swhbmrn
WZqT+GzSqnItFvL8/hy2ECONzQNzX7QIwGyGvlprkvTBU3BqGJt8m7DxkKaIGePIjFXN9C6sDTpl
JGS26S6A81c5vVernOVwSvKQj+5kAH/MzafstJdPdF6ztvpu4bqYq7AeqgPQula9buXkymQFDrUY
0s5/9fGW7AfBKxy/0pf5qK+fTwH79ybIzL0R9auy/TYqwwc//Ykh7vXXN4/MlbOkdME0+OkxPD/z
AlI5LNDI2s23nRnB18JeovGNXauas+fbYfu8IG6gyG/7KL2YPtLIBrgxaT2EydktZUgzd6y82rw/
Qp1wRTzo8tFjVAm9UCadz6jsWujDeSpSKAxFeiH39W5W6P9qgSDlUnEv/fDBHENsXMs1LKK53ftd
OvUC4ZZnMmxidyQex8P0oxb1eYppppDiiaVI1xTJ0NY2l1N3Do/G+EC4uMA9t3i/IycGb42XQNZk
IrlMYlYO32RPhvY4kj7sNB2UQ+uzzBYTxsLGR/kbCcYcDv3SqEDuJ7raQYv3+3Pq9WIGNUymEuyq
sSk47JCoN4acxzVDy4CsTWx3CcT4TQlFcCwZzgjqJd97UD55eBHoxtM0+vZD4mj0CyMd74OG7v43
n8SqEF26v5guiSLnc6h168MT+Abhd5XJ4n667vtf+4QlnMkcimuNLDLsW0eDypBXbdCXmJ757aid
5VoyrpNEbpFVdsEm0grRHquxX5lIvm6nR+ToAwV7CaBJmSc72GKpwnJXAGJBB8pOZf70CB83zLxT
Z4j7eNVotSMLqPM8X4Ll3nb5OsqIP1VibVNFAI0K9DcpggCdT3B4O+S3I6d0K7D7RA2vXB9PD7f2
Z1vAl869PTXhXR57D/tvnb1J1UUep4Q0JFG4mC7z/t0/4af26u5L4tGYlgsp84/Bss2ozO2U0+Sa
6gc2uSfGoMm1kOfaYvUgHj/W3qgX8RgwbGpDfZbqwKoXCp5KGgX897/LiRfatKasdMlSZZxIj5YP
iW6VvtsxPZlR+UUubsoh+pHBQsGu4wy06MmI86AR1nOrDknh61bv9+nEaIfzNvJrAiwUYpyOBuAR
RKmMMCJyyCDBj0Jfl5m88Hp1NvU9PNrH50OW2tbwCUxvavJ+T0780pPblmwqhqqSknU03JUBVgGy
z3BneZPOP1mVmno9vVAvR7IRiGF0nWKypmh+Tg3+QR9wI8c+W5rC8o760MfpKOYifeiD4VxPEqio
tXn3f7vGkZGeJ/ep7lvMLyGpykTSLOooWb1/iRM/qiWrzF8aWX+s0I72OmSvAiWw8ndqS7w3s+BH
m6sbXxzED4bG09exMJbDF0w2rKPb1fZm0os610mN8b5Nwm+tkvoLrRPmXeLbw6x+LrIYCigt/sk3
funJ0U01VK8ttBx3R2JiBRwOWrszzbsC7+f3r3PyIcUH8fkbT6/4q9W10A1KbxR8Y1HVrkVDuRYS
/yOn6JPX0HQVB2tpEmAe3dVm0EvdcqcFiOGuGlfekIb8wQ93+hLkTeDoaDDwHZlR5+ZgwjbkawS1
sAtryuV43k/v2suRohupmA02vlV4Xn2fGrx/K08Mu9glESUoaYrGlz0a2cXWSmNGpJTY3PhRdRtY
JP63okr2o1XME+lhC8/Xt6p/9n4jf2jtEZ4xDSuiqQ399vmE7/f95P0ziCtgq6lIb2ILpNKNdR64
FF9hs1r4IzexfUp0fDkkjPltMcKZwnIvUhDL0uL9Xpy6g6RMKrrMAwkIOfXy1cMoWVlktZGeOkSQ
XlgCtPPWbNdqESxFirfTz3miiSdhsow5wNTk/e6cuinT1kvDckcWDeN41OnqWLMyke7U4vVY3Xiu
eTd1Qv91oIvvE0wrFqZ3Y4zeVeTt3+/BqfFIZT9iqJqkEady9EhlUpnpntbySOHnNKnrM/DpxAg+
CHI8dRkiDy2LTbbEI3B0GegKienBjXAUaOkqMEhRAqEo5QfW6fKJ/RwrEoNNNpbKkmodDTYjnqum
G/OUYXZ6iQXOQvapUBuLPC9sI9fWAkUqzIrtutQg0uKw5CF/qR4i2HBw2hZBASfoezJOS1UqhkWC
2Mdyoiy32fnt0k69TQG1BSPalJDjJOWi1bR5DfLqwghvxpCU1RyPkMr54KJCqMF9u1XQaES1+eaK
TUjYi+LtXl91Kiiaar5+/zk4sdA6uHFHGxUEeKTlWErqxLWCeeq3Gl1QKJIhppYrVS7ntc1LIw+j
sITtBdwh2VHlH71CqhYSq+fW/6BvGjm8okKEM17Thy+tZzViYOS8tEEZQE+8FAZsg/AP6rPHwGpm
rE2QEyw1C9oovrkwR5iLL40M3Prf79Gpx5ll6a8eHc2dSa+yGAq4mujjbmomiFMMRLufp3c3GQzC
lEIOqo1MQY7c5Png7ftdOPmDaQr1WbZZRKkfrUJTP6ors+cH67Vhwbix7EXf8dR9lLP11o0PZr/T
X/jlakcDVYtePERgyp4lM9aGMjiacO/L85zzckzTHgfQk5fD73/j030gG0mWISTgxnL4GLgtpIUk
p2pkCsNKSK9FK7Ojsvjgm56aIQC7f13laASJ21GsDF3G/Tt0qSedUTZakHezktT5274cl6UHkjwX
6tAuyHObjv/fvu7RG5lbXtAOCh1pcTw3k++x/KAV8gcP8smniCg6hQKMiBXv0U6dhY7ZMr9Mi8DK
EbpHRS9wP4EghBGYUFgfTDYn7+3L1YyjWYBclaCpOq7mqbj0eJY9YmQ+mDJviPnBz3hqZrWmlRIG
ciZg/tHDohdiroj6JNQV5WWbdevEfMpXeDnSKA+Nf+eHn/376Q2dGvyDX/BVH44eparxTLGFAOYM
hmxjAmtmaKxhM75/lZM31ZBICpFYQ4jHP2GVKgT2NTwn3XCuoWELvGyVi0BeyQwqvxyvs+uppoHv
wUop7qfj/6QjqmYyw2uUjI6+rqcORqobLGZqtKi9oa8GqYa/BBUjmRc1Lw1ir7PzDKUjjrwD+Zk0
+LtdobghUbqaEiahQB7NGKmcW2IYsFBONX2tKMW2qnBELprLENBtGqRPt6jv8Sq0qy75YN3+dlVC
d2TiqxmnYRKI8uHI1cq5L2GtkjquYKzxmbsnTcTxJf9CiHwnUfa4lKZh/cHP8Xa45KKUNXRR1GSD
YJ/Di0ajFRMeRBZoFmGxany2svgiqboPnvG3AwhX0ZiWSWhgQ3tc37Ek5CdGwo/eYeSaZAkmQckq
Ej8HrUzZUJ9/+JdGBtF19dzMrQY7+EPcw0h1re3U2oALb8TV7v0n4eRdAHei0CWKvCJHt76IWGF5
BeNAjemWlJJgTqBY0vWrv30ZiSoKAw0FHqqmR/sKDCjjyA+HhGW0DMdP2HOvFkWTfjCAvh3VJIIG
mZ00i7KsdbzPFUcSpoPITByvEiNy2HIRSXaoh9X8UL8cHrWWqMKiju8FOSJOp0xwJNaAOtWASMQG
Rvq6asXxU5Fmf8QV70SlPmWgvJyi8BIRswUVa/McYlefXQrYJ69wfTtXx5EYocNzZjmmQXIoowci
dRaP3O+BgqoyMi8xI//86xp//65rLNctJDiirh1X1Mh4j4PaUhMnydRbVcttiABXshvMG7mXo00o
36jXr4+/341Tv4rO2hQuoKqSgHI0iSJ8jpXYUBISWhEAmhq3OBC0D5YDJ140TYKeSlmD4HgWwoev
c22GCEHrMXFka1hpcrZPRNQuQ7GSoYCmavptGtYOWyXZ56HQ4If+cdz2/e//UdeOvj8gGbIFyLxO
gckrdIhLU4YYSo3cKgK7zKqHqWuHrSLcLxWtQ69y2PIfdMyiws2rKU6Ru4f3DIWBKLd6S8dybBZN
y3G10fFTqF4BJEDs19+/3IlhnhgTJh1dZDq2tKMl+WBVfleKSeJ0I8I1yfuqjcWKPLmloV0Ew7Bp
BmODZ/S8YTlsXEnGGmbsQhy95V986P2uvl00kDX4qqtHw2Kj59EIMp04ktIt8wAFYduvBuRHUaLP
SOTpFgF0VA+p6NRq7tD/fO//n/czu3qKRan+87/8/XtGWF3g+fXRX//j/MwuviY/q/+dPvWr1eFn
/nOOz3BWZY/1u63uUA1nyXGTg/Ny9T97Z3+tvx78BdUmAvJr4PDh5mfVxPXcB77H1PK/Pfivn/NZ
7ob85++/fc+aFC/UG1QKWfrbn4e2P37/TWMw+Z/Xp//z2HQjfv9tmVX113/dBN+/Hn/m59eq/v03
wZT/rQG6IxSUWcga5Mz89q/u59Mh498iaKEG1sZm1GBiTLOy9n//TZL+LaOpArCHqciIYvEZrP6n
Q9q/VYu9gMVCErjWgBTy3LWDX/DlF/1X2iRXWYDR8e+/zcmZr/NvwLTAKTVFoTaMaaB2tCAUkrER
4wFjAaHKrD0el7yKGC+r+l5BxKqjqiNwGoJrkJr+PiBQYlGV+p0vVFCrh+7c7T11i236lSwIw0YJ
GkazEQq8mZtwTK97zUQGNRROioD0LBXNS8pSwhfjx6sb/ue3OvgW0yDx+lsAtkrThEtM+VTOPC6y
jB7slqg1UYFMwWi91F+VhblEdnPt64NmuwZ5HJ5iXUaAbHA1kY6lTRs4rR5Y+2xKhxHxTlrLQuk5
fS19McnN2Onj2ZDXyQ38hg/GIMmQlKMO61DSphUPOLXMr3mcjQwMEld+UcurvBNXmutFSxEHLBvX
bnfTd/JVKgfqzvMkxyfl6rzOE3VVEPG6Inz7Syi2mlNjXhPnUOi1xNqhdJOhDkiWXRG5uZTl+DGS
BfiYLgk4cB2XAdCRTfjjmWUFX4QwkOw60lfFULQ4qozYdVTRRtG1M9G7lVAMLSyIRwtMHtLLoCmx
umtxDTXwmwqb2MRghyRJYgYjx0SlitbjWxCVj4VWf/cRsi+12PuhVtqXRm+Eld9BOsn6KL8Z/OHS
jKVrWZPcy65DQDmY2Tfy4KsvpB1+0r5YuqB/FbDSDCavAPIKYD/LZAtKMsE5QlzuAdSWpf5NiXSF
mE3ETucFhe215hFEX0ujt++IGw0K5T7z0W36IdzuZgzXnq6eDa5VomPIpIUP3dzC2ds1BKevmKYj
teuWfmc4VhA4WapFm6IY73o9xUchzfxljA7AF5FDEU2zbDyI2lYVR3aJEmfskCwgdMNiK0yipdL4
n2tzDOw88Ymd7PWvJT6CZmL4VG3876rQGhsTAQNwId0555mUVkVXf4b4sDStIbphk1EnEObhXQey
dobb4rg0BI/VmXvl9hpqa/ioy94aMPgIvdjuRmub5cjETAHrAhl9KvLZ/FIbG4RvQ1c7WJHaxCPu
Kzf6VBnJnk2Ga8jtXu9QKSrdZzdAHFa6ZbbAPk9FnaqEqHQxNmoTkq27mhjrmDrbgvCYcGVJxbB2
FV/it1EXgdZ7OD+11tJ1AUbbWrl2x+whqpEEabkZn+uhuhFI5mBXZS0VzDlg2tRkXFiFLSVNsw0S
9Aheh9+C34rJTtPw1LZSfRm5wa4K1XGPZ7a0KKWkvQwgkSJoxzIxzv8/c2e227jSpdlX6RfgDw7B
6VbULFmW5CntGyJtZ3IMzgwOT9+Lrr8bp1FVaPRd3yRw8jhtWSKDEXt/e63k2o6S6Y8Mpn8MmbZU
Vv2Obmnrmk66RgcONj9WWG8kLtZMFls2wriWnPLPYMqXjG7Ca/eXSfDnxrevVmkEU2jCkZAgYwC9
ALKedIwNRU6yyEtCeTQMWRznuFacz0pVHPte6vvSzNfT4E/rshxDyGGjP2MEHNqN1dh/Ewwli8tn
Z7vG2VtWnsk4Tr4nHtrKai9NE7mHogW9Uz/SNc9202Sdyzl5ryftIY/816Q1Xggwf3TxowZxL1WS
aQ/r2WnoUztL4Q6D1qmZ4yTobabuMDQ8MHyNUGBcjvSTv3X75jUsxO9K6C9tVXxzHIKBXN3aVO0T
VjfTrK5t375EXU5kLGdeOw8PZB2MINVbZ2/l5kVzebebeHgZ6mE/9DMjK5ABccR7m8lZJmDXKgdd
K/ybnvMhJQ4rF0RakXUPbDtuY5LVsNFB7ZnJoStB5RuMXSaiPOm+zFmpzDd6Pza47/bezv0UGEXx
5UbQmcpA1cVrIzVUIB80CNG42tbWz9pjCYp7gUnhMmNvyFGSYmrqBoZR3ktmy9zZ2IuIu3As4EmU
hMD1qbcD1B9uEMpfEXo/Bji9r0h+xNWwQzkF+8B8pyyzYuZ/2BimDt6kK/az714dnESB2ZCCgp89
Ii+QdUooRXyQUnmUDdrjtuo2IV6qBRUwh0O0arO027tO+zxq8NJ60MLuruz1MnBYf5gqG84F461V
SMymzKvPJRUdm9x44+R+DmMIym8aEDugDjA98ak3w4frOl+lTE9uw0R/W5pGkDkZMwl2A3deN2HF
2Vct7C8QD6ptWbsVlI72vdaxidW9JL0VzyEoW+c3UkrrFGWq3jct9HngQbOoomezRZQjPX8zM3Ee
/DzI2Y9aB8iyKCg9h1www/y0AkXA9Md4zJNSrhWwASxY3biPLRciq8djNsq0aIvD7VSW3cxPHNQT
qQvyhlPrn1EWtwQvYrYAURxU07wxlHRXSdm7DE4ALoti+vcaOagPJhN+dZrRPJVMAkMFYCFptPk7
SydWU1ijT8kYOju9GLT97IryZjLMuyrr0No6bRSRojGOMs2zW2bmh6itxoOn53Lr8ttQkoY7NLNL
mkZuxyqJ9oZvvfCRPROZvHIzWWcmXg6zPVlXGcV7WVfGrfKQbfWs7PBHlHVEZact80TWm+tE5xoE
8dFiPmFh5JzjUOsg4noA4dlMPcd+sUygKSbBGj9Zt1k1PIoKO3fmldlHRFoq0GY54XKprHUiCh8G
VqI2kDOmR7vCQME1rB5yBh0ZPGU83eipe8LvgiEPNvkeZRGrU2UgvGRMk1adru5Vrs9HqbfARlxH
ggcvtWMSmpeeqe17YTSU4nPtefbbwzyE8+sUzkySMMVyGQVI8TaqkZrnVw14zTUZLLFqhO3sAU3V
5EWSx06V0ZViXeCG0ri7BqvsOMzaBuv47JX6LZlr864LNgMA0UYtDtdo7NpHWU9zUFN92gx1HDNR
ntzNKIk3lp4Ma7cxmhtznd66KuC6uvKGVUOcCjwOXFde+Shn2QQcGneqEc2rXkVrbXIPoqqZUBRe
d2gGSNtTmDqrcCCda0e3nLmn2GtOTf1SVENykDW3N8VVHgBJ6226cdiWmRfydM1CstTZhnHLZw2y
sN1UFy5Ub6PlNOpDL1rRQ+GpqLI5SDtMdp0Hl7JS5y7WYDp0PbfgcqTvvXjtGeFTMxX7GEIXOqBm
JRlyWLkXp27PTqRv8GPv497imzEFOIkEr4/3QGdqGQ1k2zGV78SYtgOABb9msNHuJzw/LOyV5R9s
VAZ8Zi74R/tqj+kBP8qq8XGCFaYaobLkDc9f97M1+3NazQ+RaXx6FbtJv/qGpM6pVjGYltXlEWxu
s0ptxA96zu5K6Yxzm4xfx/13J8hEKKDb6xCn2SrWEgpRKGoCp8bKifRNZz+McdJ86ET+2ivFipc+
GVkBF9RkK9J3AxPPmFr8cBYUrkDXoW3rjeZiVOLc1CMNfAX1qbb+iqzOV5XrorQQ+YFr9LmOFVtH
vBHNqJ67JN1jYVuNDSDEJo5XjNftvBQFm2bDoNEoQ2cgt1a65u2jzr93InmSVQo2ckwAvGgIvwfr
aMYeBthCBkhxv0PVfmd0aIIZ78xKFOnDZLi/Kwf/m2Z2VeBl2IPr9mO20B2kj2PxR4b9remZAmU4
9QVW+Bnz2x4ZBSeIaNr2dsUzxkm/XOJt2FGYPGVEuS8nIxi7ZoMK4jUXoYS0mr6Nmn0z2mHfTPXb
tAzuo5o8Gvgf3XttoMOcEodh3S78XajxadS7Q928mlX6lVCq4hcdnzmdPTId/shd2yVI1DLxYLf9
NR14BGZR2gXJ7OLISFggor2fQUf3R3BJgAxxNFRvsIgSEKxWtNLD9Falj0qvX2fX3/U5L7eoDazW
iWmsGKncGxqTyEkj02BGs7EqI9aVvNtxqGXrlbFZzlL9VrU0A4pYvtI6ZX+g8NBDnrs7hIZSiiUH
5W/rxt7aWtMsO/KjJdojO7xkTR8A7FnIKyFyZR0XJqvtZn/DsBXYZ7Kz8HxYxAd3QH1izvJ3qSX6
qqgZ6S6m6sACaGBSHZfLSXj8BfP9X1Odk/iIED4a3rM1jfM1yXjqS43DCeaFOdDr7IGdI4+23tC2
Y3vW6U3eBhXB7Ws8B2FwaJ06xSM6lI331llqwTtCyxeltZ8HTMIuiH+/QM6S6Xp/M8r8gYPAagor
8SuPSucwWfa87tve+pVp807K4o2wX/UwFKq7Vrb1VpKJL8O3PIP4SH4SZPTyn+EQGhuTg4kr40MM
aSHoik5VgRyxw7tivEifWXC7Dm8hHqajLztMe5nm3/yZ4dE+K6adTod1SymtXjecAW4Y7/mD7TCl
Cmx5gzn9YUpAEfyMzpFr9g/aIC5IWIG/DPVTo/7kPTPXvkHLPe6vgxu1T3qIN8O/E5r81g0Xd2/m
ay+uVz+bbtntqsx7i2qnPDKizh8y/VMA19wPQ5LeI5PN+RyWAs9pn95//k7F1trL59WYk8BIhEi3
OL5wo4Vi76dWdSEYwoICGdHK572a/DentLt9FM4gHErv0Z3bmxL+VytJiEHYekeAwiNydnbRjDUI
Poz+7mTMOiwQ8YvJlreZBvqvMap2m9o+TsPiXDmtCtzRyA/1rIa11W6l1vwqh9p5GBpYuuagvdVZ
3xNgqjhsWMxzM9/g6GemgMetodxqDVTGCH52R4ZjshDLTJwyM+XpbI+XSeT0xSA7FGF717iMVlrK
LZ51rvXEjtcBbbsThmtxjQaFFOrQxobYpEX8nFabUmbJtovkxc278TqFKEpz2Bzrekoxmi3/tCiq
Yp32f806jniO3ctWJjvd1ayDbhYPVez325/dWiJ6deBDd0Pzi/sObH+VO9u2Ry0cQfXwwGVMWVFc
UWQHysjGG2tnEdRQNrYYCoEDuLMc12nmymcrec2icaeKVD6EBajXlMkLrBle+11XhbvSWlh8jYjb
U6YooHD1FFK/8WbgOm0pZVjxmG0zZ4KyxWzITmmOBcfTgysakcJphP4IexwFLRWjbiw5QU0NzA83
ejCgiYVkUzJz1wrNgSFVFfs+xO7uoXbYODkEYJVSlqESvWsLtKhQPPydB3KPAWD5WVTNd1nbWO+5
FZfzqnSZCYHLPF863sWxAoPWJtHjkhNmABkKLldkb4n5iPFNbcPpyrnrqkyFYlOE43au+WS7hhwF
G+NhQpqo7Gpae3XzXcxJtQVC6+/GDHNk0sVsJcMm2SWsADNTmtu+W4boK373//gcLTYDcnSzE/H+
mGnZPkjMlj0PO+GoRwQbeSC6o8a9/vy150BoziC3Gv4oAt/i+vJ8Yp+GykBThtW4TnJ72FWL/NXA
azRKM7BTN906VvF3UuCIi9lpsftoI/Pv48Wcc/8si/qrhQi/1rXnxn622YEHUe1zLMlREFjMNfzH
NddSWAPF4K5sS0Dt1TtAI5qXb6reGzdONXf7IQcCyVaB2lM9xk9YgXmwTtSlZKxeNatii1DnvwTY
x7ue2+skFeG6yJLulE4CGLJRuw+qno6xNte73uoAJc4qvLrL0WCUxRfVUwh6pGN2jHIjim0ffULs
K5tywPJ5HVxVAmjOOVLXvvValUz9DEa+V2zSgyg0jwWYrl9T3uzbzjaeJ78cAgNwRTnYgCKkreDZ
Aq11f25NF7eNjEHYySYVh58lQcZmempCJuW7Ln9y5N869L3zz01OJvncWDLDfAjDkOL3tRY+KlnK
ZlrVP8UV939jA+zDXwDacYjVwziPOkcyN0be3IEkTNGhYs798/P67dBobzhtN1L+KkfOPImbEFYT
/ZMb+9q5X+4dSXAcEQPLUjn6IhjDmNdpo8ItDY7ODBCdYDAg3WoyQnH+/KypQTs2pb0pTUt/SC19
m2hdeh6dp6hee8qyDk2PUzpuZosyEG8iHafPvMXPN2KEMO3Gf2QJBy+U9uJUak8ZbBi0OIuHFLSH
cgU2Ky/ntF3dLJgXJzN1cE5xpAyqPPMuuiirXWdMbmC20b2r9WRnz86TAxdqPy4rrjevpZYbB8Br
Xz9vOhfYWzuZ1i2f6+VYFq7C2UmuZj1w6gRnFgLkQmlBnVZOl8jHoya8EsQUL52RCWuva9jvlNu6
h5pxdQ9LzUOu5Tud3fPNmudNUZhbjyfsxjRosdv53F3CMXtmAEkiuJl6YEpVuklqOiz9wtiMumg3
GyMwusacA5Xjwkg7/8rJmSNIuXfBU8DxYcEWMfpfL+acZncRTvRIBITcltjGMvoTueHdbHU0YnN4
ssy2W6cyPGQem9BuqOVXJQ7LLEYcpmdfX6jIFb3hKmdpt2pAL3ZKdazOPwmho6GbcsbeonGFgn46
1VWHkrRCZIu6kNLesjyws6reMyVO9mQXBx59/jmf/+aNpZ8zO/pV592w59CVniqFnc6dSjzlZZcE
cY5ZpBiGMhi6LOSYbP2OUIPcusaMztak7zuKlDcz4qCpjdefxTzv3E2j5/OOJ0u1LjxmCRNrWMRW
3EE/t4nGZjodsrvehP5uUmm+s3SA4zpFSYbJGKSNi6vBw2ddLXeWjUk08kUGPppdKMVWcZiT8dHO
Wq4B1d8W+2RQp1AK/IKHX+jYayPW0N6zId0NqNZWFjCzgyyigQqC1ZDAivsNHvpm5cRJex7AWMed
Hler1rA47iY6QyleGq1/bkG5dAAKZ5zWWlrsKQyCDk0L2haG/MSTnW2wD9ebJBuqN9M9hjomItG1
6dPwaQmodgjq4+fQ+m100AjH1GghJYt3d6hatL/QncZ42ocUuVjNubiT0WLR6t1mp6LqM5uV8eAt
e2KVk8f0Kbosb6E5u/aq48D/H++o1g80AxYcws8+AmzbAMvE8wkzkp+sRrs9/vwiXp7HDBrGj4aj
2ve4Gymi+maz4XEUrYe8NI5pA0+cES//VGtU2xKmaZ9qrn0uvbI6jkNUHDTeSdgCTXnptLzepiGP
B83SDiMUo1NcpP6jnvX+Y944TpAOnAtD2/yrDyX6+RKAxHaWqg+UI/p9FvVWQF1slzdu9oheWL9r
VfOQUV9UjTWcm2g51nOmD9JGN/dcRnw+SfsWZu347B/CZaGKhHGtYQPGXniJXRYSqjCPiem6xyma
76gktj87lhGeKafz/kSh31rrVaw25TA1N5aDQxiZi8T0OSJj9kqdDAww7bWVnQ/hKoc/AQruz8xU
EMbNSr8uwWINE8JrVqXzClm3Xt7jCTq7YffhPterj2iBd2lqBAJK1V8xwrhq5Twff57yUCR2qZHE
D8mnBRfjMreYkidXy1caAeVjoVOS8fsK7r4AN51Tfz9i6aJ2YFI/Z537qEY9CO0KEnFI0d8xJrRw
ib+w3YfiArIyM2rjDGbuO2fEh2m2jLpRzExv1/JaloeF5VZAxuJ8m0tYOk1r8aE3WJ0VCg/RxK8N
rLhMeygTo7p1WvUs3TSC1DjoB33Cm1llBj9ksCF8VZ1VUmCnopyU8akQSbPAsR5/dptT6rcnuiY8
/iE1K0f7aLviUlJIBojHZV7EkX/2lx2jJtLmoEUUVVHTvKbeTKclCkGzZeleG6f6K815ljPtfaaw
H76UlbywuMm7VnJis0g3TlYW/qLiThkfjJ6lGueitcOtoBAlqemf5nn8igcfs8jCy3KwQjyyorLJ
iAAsxrVhn3jYNqt6lvG+tQVVS8+ZD4no3FtaZVQQS+eiEKn7TQcALPuOBnoyLXCR4GdfYfiR9WLX
/DBO/defwmmnFQcfQw4ZzALtW2a4QIWrtZvhcGKEX23csLhLfzhrti23sh8fsTCs7LCO3n6W5a6u
KJRYkTyTsVy4qO0yl7ipTbd90MwKOij0/0aNyaOoxYiOALYwMznTRqbolK1cPNBEUBTDU32dTkYJ
qio9/ryyyo7Eqz+0T9EQXSMqmackhbrlZRvRQ9362R9lPtQa4UcP3VYs14r4oOF2HtvZP+UQkw34
YKfMpwMyu1V1lSo75o4lr0NGs2vBxRe1yHdMzozXLqnYXWNUXcu6ZkLe1BMeotWOWvKDnLvvzJmX
oDWHmKHEcKXVyColEYYy4bzaFieOd9Y217guVRsSreuz1RCe+qyRW1tQ0rcHHY6mieBCGPjm5jyu
9t7w6ugAE1cErjZl35bbIfcZFHVLKiUgd1BV1EZz/tmxuzTjt6O3Sd0h2tn2NK/NEBx+G1scBdu/
2N/MfS/ceyKa+lADBFuLxFbMxiWIj5vw5Jo4dZPe2xpUAoPOal9ajRoGywe9z+Ve0wxco7QmQ2oM
TrT72bjTudMpm1T9fJ6cDnBgGqvA1vKNowz71eKQvB5l1+x7+4MSjv1SLg2JJqOYhu6pPihOQLsc
DPjBY4fXexGaOAnhQOi1AMDJTdBm6okjvnUw6uEmyumm5X71Ptic3RU6haGG5pNgvd7wnI/3fdpU
K45MP/vauKMKq6aLVak6+Gl3/yxa5ZCGJ6yP7ROJ4n8nG/+fsiL/dcDj/8iN/LdJkf8PYyDL5M9/
HwPZ5P/j6Xeufn+XzT9zIMs/+l85EPdfDrM1BjFMIXxKXsTD/p0D8fV/MRBPHMDx+cO3/pkEEf8S
guqQbxkW6W/LICb07ySIYf1rWXUNJnY8QxAH+X9KgvynZBTRSALmjDsSoaAwsUQW/jF2ZQJUmehZ
MH/T1NsyxD3q2Rfddy9dSt+jcy5CwCDSvUM1+xeD+VGKJykO4uSTkEPQVf47d/LnpJ+cpCWsjQXJ
lH9EHNKnzGmJRMneg7beA08hk/Op8w1i1z783+e1rP+Um1oynkStbQI0vC8/2Yt//CJWyixVPCX2
djBFu1peOcmQw0DtAweI46WflWoeXbcFj274gUtzFSFJ8ulMyXuO6oHpuJZHn3Np3fjThceQlpco
1p4zNN+9ZSwHLv95Mr5mu3kYSqbR3Yl/AF+UEj+/FOlDFUCx/mwtPAbFjKwX86zmXKirf/7jAvsv
Yi+G+TML98/giy1Mn+yL4DrQbeAFxIT++aG5Yh4nIrz2NlXhM+X5zzKmItq+LT+QHlwSTDavixDK
pRvDgwrFRaqIbUjiGoFOpT1L86WMg8Glxkmhj9YGbj1Oq8EN8njxz2h1u1JphVUxjraFQz7abSBJ
xkPWB3lD2aaZeehC9TwOjoslLTHpCkFDYYlcOem4ynL7m+xOy5iGe8ELlgQlvaMKNY0XvhfO9wzx
n3e0haet3Oflt6Ap/7W44hJqCzJKGAzIjp5R8wV0ECACuLQMecNF7PyNsgts8Z5G2M//M+voZRzc
QxKCTShDzEgZO8XeHvygc/Ey9UO6zlNngwYdqVI++kFU8J3Sylirkt0ml6k3Iu1NLbq0HZ+yNvRH
08l+Ly9r7NgvZ4Z9ADjynKvaDxyTMEY8HazC40yZfaYGZkhXr0CcRdU3TfMPqqp+MPeUe4yIrmyG
iNyKhk0aQ/cUSfYZw7aMZor5rc91pTUTEiz54YCdXDVcfJKt2Cq00kdOQ8+S97/RWxZwe/4Ki/Fc
QbFGPg1wsBPNc11Fb84gSW0UbcKtl39ANP/78ze1n3xp5Xu9lJBKS/9Vc7nISN2j2TxONc6SXopD
w+aKVl1+mVSBsyS+2D3gO6SVggu4Poim6wCqOxOPajJisf5L0snfC/9e2sVldJkti3uaVwv2vkUO
W/uOvaqa8HsKtXPUFtlG1yn0lF9cw/OqkeKZ+a9fhqwPZi7RraTDC5tRL2jS99prxkC28Dwtf/h0
2WwOsORXRGialSnDdZUDdZr88R7lwFa3nZk3F4/3bkUj75BMe6P2oKNaw8HSzPGQhfmhoI13Ct2S
bFJFX6GszYqiaCMvAG0THBqCDvDJTBr0rbSfg0SL7oNAQWbPBF/L9uhPPNr1tvrMl0s/c6jkD4nw
tmUJjdDN7lA1EVunMDN9QV+RmgAdeFIlcQutXkR05rPIPxh2tE3S6q+eGvUK+GlDC0S8A7yd1tQ2
WHqMYiMLDiRpzsAUT3FxLVvrSZ+KQ8Og0YqDSQre1bjaOnswLD/BwnoJ+sY/g/h0gpjmzKom6sFQ
7c1uCRVL7tLAGd4YDHgbO+Dvo56x+f1ONU7ZcI38Ym/q8bdpiGJdivnA6fZ95Mi1svrwkDhwmLVM
HgwR3omVfElU1arivGclflC4IZ+4rA4hN5A5NxuUTuZaz9PyUHUBjNThwQ3f6dXfCEXGT47B4Etb
0SN0hqg687nD7RqpytG4F1z9GHVCPzmquZYneu2HJCnFMQw5UDU23SMZ0pAu8iyQanwuWIzGSv9l
zHm597ysCEIlvxHJqSXD6J16xC0cQ6KXobNXTR9jLxNutFdL+S8UQ2DZxUzTXmFfrCUXmZ2Bpp0z
gjTle6cm8JtQkkeKzkfJlpLQBdEePhCb4+dToVcIT1x4KZE1bmv15CjmTnU1vLVZ+OFau6pPHxMr
pxeqse52JbJ0l1hUkT346fgx2fm7P0X47HCbJiM40HnaDhCU18NIPz52ipU3hM80WbYoYhiC3cJb
b1bTi1W39ioXJO2iUq1tFHwb6hjG1sfKrqvqAP8D97Q34kWoR2Z1EmHTAoYH6TV3Rr1phSoEW1ps
2fw7Oh0WZ6RBm72NF9JOFWN9K9zFOsoUrjDlt64YCyhQ9nVevkydJ1zKJCBEWLzQLaGo6nU3L7lG
ut1BvGRUt7SkOvTRHwKVxSrMt2LKN8q2Lq2ZUB4yxV+tnXFYScjWQ59sM7TmVWthwZL8dEjFkdEx
yusWr05shmcngSsJQPS9LWwOmHaxruwRWXHV5+uuNBaOcXKr7FiunZjsROWrfk/+oYS9K+NrMkEv
0ydCM5SkuDh5SG21P6XEbPSbUjS+ukxbmT5llApQH52UhGXB5zQlTHvd51yjEX6n8dXVRYSlON8Z
5fJ1Zk99yDGusZ10a/rtgsJYdG18jXqpdRxqQLCz4/11FfU+kXsFwUxCRJKD3Q7RBx3Ex0lMT3Vd
fDlEqkyzZmfChIYHVB0QV7jJkoXf380XMXscA/0SS+NiozP87JHS7ETgQPRbLBLniLzEOq2iU1xN
8EKHoMmo2Zt+ecyH78q8d4NGYT3OFrJweqBuMT2Vrf8rHQl6uFLFu54kUtYn5n2ehpCAWU1KaXLK
e0ZrlCKKB4CWpE/eXSZ9eEEtHa3inA5qZVkMrpFdcTp6GrndHhSWmVd/DDeeHbg80FZeUz+JpFSr
RHdhvrsMTSHo+YDXUOwbvfnbRFV5cHio25IyazszKtH3/sZUfryvvRGtmbehiVEAha7fm7Q9+fR6
Qv3JrtDwdUZxHMS4b7Ulz9Z7O2XzoHSc5PzcOMmlLbPrJNMHPYm8lSPjd6y69WY2AeAMhnHs4+TQ
su8wExiOmvPNWE4W/GwSsGtp40xki8jIpgyNbOXPhIaSZ7URaWmvRe1FlwKjV6cPkqkRnkXjFOCE
2ajQICBYP+ptuZ60tYivU+E9Ukq52HRtA8V2ehOOFkxeioetb587buT1iLiOqdTz0gMgIBR/ZPFA
ubkmRYrz2odWykD7ZipjgO0xw94myRMyZRSZS/E1toOxy1epDto/K+5znVU8jh2kCWl3KCHUlyWi
qWbby1bbJgl2nhD1Cl3vU+Sot0zEGP4M/9fcWNSU701b8xAekzVI+oeC0OAqGtoBOIbvv9jZkkrj
UeyN7Zqj9KajP1ZzLA8M0KnNjN7GjkHPlR1kUkQ5WhTHW1cz67Uyaby4tPLWZcRQkyffzW6kcN2R
OqVTQtYZott+6uuMwWiGTAnQgt9y/xb63mnjLqCSUV8HJ9RXITvHdULUYU3YABnT0p+l3UVz8MXT
hvEkddbXrnwY0ng4GG5NgtDamr33naZ8TCRTyJBdxmp6jgrhBzRxTonS/+oJ53pWJmRUaXgMi9h+
lKNx6dP5METGPVXu37RUb5os3+eR7F1q38dhID6jChfRk/k928ZeY3O2DnF9JXbzh6joaezhvPUo
TRgzFsg+QZpHbGNVb5SwcJCd+2K6w96TazQBq4SHE2XUT99TrOxWQqlHqE3WoeV0k7chX0ivrc+i
Xnn3psyDseH3h7IraONFmvUh8vyr0Umxqn1oDt+Gx47dC0sK4QNVEt14cif7Cof2OZVip0yHBGfC
ZxDnpFYiQ+4H8RIVYxdYEv+DQQWfaqwZDKnWL14tLojG2kzkOapufsgi84+fvaryVI7uunJMh/YT
V34myCwJviHdpCBdAkSRBPhVmNhNtJZJRqd+lTkQab6aOVLvrX+s+uTd1YoSzJf3NI/pp0CFNITu
3s8vqHgfXd9IDvGH7TQXUuGPWm1fSobVDqmXvTReDrq/XFE6QrkY9WKPly1nrv6vG3b3Ru/2SB3q
VdmG/qqtY4kwU39we0ddRgMEYsSj+mh0tY1JTZ2NmHp1NNdnM+8zwK7ObyOP5QMf5hqlxk3JoaG6
D4ldt5eGqFP98hGXN+Ex8sg92sU48S00+kLta11a9kNbMCQROqUO8v+9jdpwbQmlsY5jX9RUc3Li
/qZcc6uR5cP/5iZB0rLDqhL3QPPsORScAhhO9IPldOm37Kq4x9KVph6GcNiqfNr3vjzJiSMdN1oa
iIF8idy5y1nBJIcReNb0JSJk6CFLjL0cuykisWeP9E8jivnYJDdD7pBFH+mfZa7n8GhErBLaSSBd
TfGosp7rUPN2HuGYMKIgLTvpb7hpKFYxuizK7iJC5IZA41YypQklls0fF3y7Fp3Lc3Bwt83Q0SCu
hLZJnKOex9TJKAqUIalRuhOPcUsYvBaYqTWKVEI0Ppur3udtYnXlF08NcznZ/fsonfl4mozaVtTZ
/BO71D/epWU7pEVirU/17zF+/flaOfJ1P++EqiEBGAWNz+STqMg78uDTchaPIo51TsUjnN4cg44g
5JZ/o3IMOcvXSscmpTqRTXZq8gdRNl50baSpZ+jHerC/quKeA4O6NUZ4tDPLOiZG0HkAhWcNJmWP
yg7jtKdvHCP7tIlkBMWk+k2sWmPbDYKvICIXL0cCisHdvefbK32iC6uLDN64ds1HITd5RX5J6x8a
mZk4NLOcD29+EYXn3QYpztLnQ9AJP8hO+y00cvEL/tS0O+sF89nKJ8ymZzmh0qLb1KrkW3WFse7Z
2eqR9sV5gYj4lH/+nDfJkx7m5VDlm3//9/uO/+h1iPsswIS9nzpdP7iCa0b1TbdpUAJRe42fKpx7
Far6YzvV56ooMs6hzBn0BGLsY0Lc+pD25X2krDh51EfYOhSdf7bz5sEaOLqnheS4E4ZOICaTKJFr
0pTmPpmIlDL8TZXUVgkP08GaLiXO41XsO9ludqKIeNDaNcaOuyT65Ux6eHSdsz2HxFrKSWGlnY80
jePVUqHyE96caLrRje3JBBWcviyKVzTZGHcw0ZLn6WfSEnVp4vv/ZO68ltxG0m77RIgAEv6WBG2x
vJVuEFUy8B5IJPD0/wLVLS/NzM2Jc9OjjlGTIAmTub+9185RLSrff6CC+LIS3ceRput+dDb1op5I
Ia7t0X1fFZwybN46hjqnuIfnT5ZszXMbqUfn1OnwzAEn1xlXOlqQzNE21WiprRKfsYN7KCIu9eV7
9vShWWUNZBZjMHPiD1V2ijKLv+luKi+mMBQvW8hVsQhOObsPlJeruUR5sEZkqjbimCC88Q8wR4Li
nXX/VA6voUEHlo+Xyw4LfcX2wORZFT7Yw/LkXu4QqcG/CeGvsHJu+c6G1SJapChaWkIARF2eLwdd
cB8ZuvzNhdonqMFbJU16SBDvV4OqOaiJj8ESyCx0e718ruW79vi7Rex80KS1GtsGEo9CPcGxsXwh
2YdYVYdhaQ1xDfGsp0MXjBZmtBmC7yL/FeUhn9LnnIXLcnIu5yX+JnZOUX+D7bKMyu1yQ9TS+SrK
0i0FlvMWRlG5EuwC7QjtyMYAsFpeKoz6S63gGtP17E1ngfPlcLAUsA1Z7krIO7XUNsWySOIOi2DB
zB9iWJD3lBcMtgkQgV3Y+dDr5YbQzmsN93rRUhwoB27Z1Py9nad6UUeNW8OeuwQdU8XeTGaUe2E9
vRRG5Z6/G83kVieslyYt3PXZs3D+OazlmMvkAeLpa+NxWMsPAeT0wRi19eLvbypEycrIzZWEKty7
7stZNUsLXu78/U6LYjaPSJuplW2LfrhStrpL8wibe3G0MupK02e/yV7Nub3NE5UHwhHzPvdoUKp8
mpLsEWPKaOFt6j1WK3rGlErXOrmZtenkKk5iR7XztvO1h2LiXFtukOcbt4oAQYfyg+MiBrWKcJPc
Lj//+RFAuTEBnshmUrEEftBXKa7qbliO7i16pTBL0luocUocrY6NUYVXAhBb1gSZVUZ7bucdz2Wk
yeUyUXG4tSuCZ5jNJvaFAUOXhlvtit6YDqew/6CH8rWuu8dsMUP8XVU1Ueh/CBPa6McGHEtjoTIg
vC///3f6sdO6XR2FFkK4xVkzUSw3FBdM+ahG2ZB0Xztl/yHhhLOUexWnXF1n0TCvw4flyLSS6FQW
vSw3geW3tfz8o9cf6XhSZXPTpPah4SRMBs7KWtsscqZf69C9ufKZ4l2lprgT4ervH+l30v5C/RVw
KB3b9X/KpeOp8/0eVBKVI85VMRas31HG7OStd41dpYYXJ1sq8ZDmz+/7/2wI9MOo6E/J4/8PJ0XG
grL586hoX5Ufh/a1+35OdP5PvgyKCLd+GQvxh3/iwPzpn5mP/r/MeIxfSBtw1OAyAaXweOABOv/x
1EYKojAZAZMg+zhtzKleWXZpX/R6ehuNJTfB0OH54WE41j5avWEdMa4y51dauzFCfDM8CraFkdwt
sIDfvJiezEQg3G1Ru+F2edF6yK4HI7nOHYWo8O21655Hu4hBM3EBfI4FmhU75iGoFOFhrfJ3y7vp
KmQhZU5PBWNkLf/STvDtXSsmM+TE4AIGGqnfNCyPAtNXVycYV10209XJdzHWFt308P2xJMn0pLr2
8Z+P2bbuQXjpzfloWpuxBY26J9/pLrwifF8b8zuic5HgOQAsm+EHpUo8gwY0GmnWkLwovXSxvBf5
rSkGPKKUXDRfugW+HSq9W7uhZxrPsQqb4Ynadcrn6ebvvz/cMGwvpB/ureKCTp/rnw86Lrr1RKua
LG/9hvE2vxSa13LsRTZtojl5Hkb5jijLnYmQGOYDGcMvn8Dy1abI2rd/P8E88FhlpW2UTwmtHN9/
CFKwm4KOzT7+1Kr/AHY0l9Prh2mViXPUdQEPWRAyzZ/Jf4nbjaK3JC670Qjf5fjb+bWLLOI5bM85
SY+5LDfmOA47Lxxv4zrt33WS5rxNojd9vG5C24fb4Isn3D/mRhVOez/RW2XzYfXFq2pU+9oY5xvR
98ZJ4DnJbgxMitVqaFJc9DFCdb72+h6rUxYrPKaC2WrLPGYZZIVZaJw09iRnWOBPx4qDDjwFYQmm
JGxrk12TZ1j8ilJrRtBj/xys7ickkKyiHgPDiGyyxU17Z0/gCOeKh+KkN95h8jEQ6u5EB+OYZfta
CbFps4kdQa2cu8Rw22PoyGSNSSLdnT+IVka5RD03rGL96wcxGbl9iME/P/3XH0Yz5MSmvE1Y0/78
iZSsruO6o5d5+VRWwyQgnojQ//ajYTKcN4oqye8+mkgsqiYTisl//Hh1W1S3Q58jA23ieCno+PFT
RuTWPjZZmx+c0RhZAQ6OcVc4CW5ubR4EIjV97ghLDdqgjvOtKsTbl58y1dP6LmvokTx/DbKy5afU
E4DI//7DEg6hebR189OMv3u1KGqRLj5GYT4C+7Xu2AJFl/NintftJl1nQ3eFidcNDCtK7rH/+Ifz
l1W2TwpV7F2q2++QJ2xyQzmxYq2P6bVNvdVk9wIGoQQnoBvXbqjyfWtH7up8chjZNqJj7WjG1ck0
PpvFJGm3MG5yzH6MpKz1ZHTWkfELEwkrPJ5PlLJCurWOv36PLea2VSlLHMDZaAalP2lHJpWbOiVR
7tOGG0xWaAGxpKIywuZ/obdD8t0Xbaeaf9mEun9pliyssdtccSwn4u6Lrar3j41uzsewQx5qG/oM
Zqu9cpUjD2FKXGhykTDJVbGFyKPiejbmV0yY3kk4U70hBplhG5XGtZTzR1tp700nNIim9i/Ri18i
zGnNl4vvuwfr70bkv3Jv7AV55UMv0A3xCxmiQ0tgcqrCbUx164Mq2Ylvw1DF67Ax3L2TDMl9YmiU
H2mZtms15KkCsZl9p8V8lekA4WxCbpgPKXfnruR7Hz2KDQAB1GcEy0+vX+vsfdrSBp5fFu/0ZUBW
8QN2q1lmyO1NJWM6yCzjyuhi5/rLO3WVxAVkS71bu77SDr2gRfT8dlx4T1oXTk8Yk+8dds5ngtRf
31JFersyW8RODU/DtV9Z+uG37z2Jzr/3Rt3a6FQIG799/1yzr2GqZjtLRwbvl4rF3xwFdo96rbL3
VQxFh6pWzITLt6CIR0wVj8LlmzgfVpYW731GD30+1nfnIysr7F36GF34pXZf5O4jXs7uJiaesep7
EieEbD/J5Q9V4vVXhqQO/ethGwW4AxezHzov980w0nbDBFyAvd6mjjFC0lGirRqPvVtH6d3vPsd/
ONV+Znos+wbwcVh8aNMBZbYsvr7fN1QMDZlh2Fuyhy/kpKNDOHrzJqNdpfAnMmWEoALMed0m5pZw
J1LGfJM/vXQUHJ1sdP1z9QX9Q/+8jFlJ6BPq4k8vJbSUrJPSd1hbSKmn9TpKmZ/8+LpGL658fWD2
2fBlL+u2b2/ABqq/r/pGBY6ne2uiFMW+SDL5xAro2sqb8PjHQ6Nl/CrB2U9ZJZ9MGoNiMMaH+um/
+g/f8C/LV0AmNnszFrHL//zMU429RkgeRPEuHWd144dD9qiVCijFSJOuk+rXsp28xwmpjm5ZLblO
4oVskERFACy869ezxOnQh1Vy4TD62i7fxu9e09BqZxfDrHj+3euNueNcmC2CPL0QdYjb+y+vh78k
2ml2RxEjTRb21NAJ/MOL498cmGiVXVB3MjxKW3TPVszyhcW5ugqLgkpT70MemTAlfO3nY9bSiFXe
GHXB1zfSPG+CEZL4O+lP/QmaBEKvb30wdTe5albjFrMCRs7BWJ3fNavZBICOiJnX/vvWAzcoMpGP
rUYI7N9D8BbJzW55GDltHfz9h/XEb64d9qaWTlUbCB5w2z9eO3QuAUlsI3OL9KTll1KB1DlmqZHt
/NR6Cee+3+vheGNpotonc/WY2hbzVv3TPPAwytrSoHByFpu0HjxMWSQxGqguJuZnBgWyurPa2sN7
AABw65S2uPFBaa2rwX6NnZDnlVXLlXLGeNUiSzxV9pSvAGdkT93UUtxdpnAs4Ou12vhAD3h92Yww
AdAvZ7lyjCF5iLFya9CkhQQEW7mv0Awpic3hEAB88Gj2xUUzBLM/F48xN7GdVoskIIyqtatREm3y
S2txu0yRPFStz3SakCsO2kQO74cwQRxNQ4DPhWvDxYH0528ZieDlaNp9qsDeGPaU3Gaa9WF0ivy9
Z2TNPqGeheB756018i/0boNDtFkF23IzMriteLCNxSfKFLyLqg1fVJrka2gMEjpgLN+k3yRPetpz
gkcMq2dVNO9Rd9wr4WF/0PwQq6oj5a4XQ7ipSb8dlDZQh2uRCfZUchS+iG7SghCmb6bxDcKbvSst
YnFhPReHyoahgdsw0HzNOBF9TXd5qIr7qtCiAIGu3pglrZEZT+CTa4n40+CqZOPnhlqunXvT7vOg
aOWLlnWsoXMqtzR/9l6yyn00J0Kn7BbJKTR+GzSuM5Mh59d5tWP7iYnqja8RQkPMs80H5OVoDVr3
IRlVnZOwY5Y4VXV2kbVG9rnr3Sm5UJrvXMERIZysqLIffT0MIjW3pIAzfgdgbOqKCHIHz6EVxT0r
HRlMmNd2RMTYI7jVrd2SxPRyalXjCTt6XPUWymOc+kGUG9NA4XOlVo3q/VslqngL5MngsdEln4xu
wsOhlzmRBu+dm04zEM78Lice9kmLl22I6uIb26zeq9goObdFRUGEPtLb7oQ7DKgftEFR55wHTahY
quZjex1O/ZvRME9Wfm1DdDK1dSVhOaWR3NhabG9yfubNnHI3Sjifik6JC0kYMW7S2zy0u5sMK5vV
0oueZzMcBKtGp1OyfZ0q+zXR0njvF+UdsyDq0QUPf74wRlWSfAlRYDGuUls/2mbzBlfWDohIFOvZ
hD/rJiJZVa7DfHJKhscWOfaDybzziueQ7mPOjMydb8bvYleYGC2NOxm6VCaFFTybghJZLHExWqwV
gcZpGmOTxYTgkUHQ5e2oX3OWjtf1lM3bLE36B/KBVNdXjXUTqejZdrM4MKpFKLfpGENs7OyT3WCp
YMiXUDFsuOp9USr/zSwa65DK2HnBA269r0soGZNvJaew6HRzXYtC3Yto2f/zwZMIR4PdzXeVIIWq
DHCguW061x7+j6meng198QpioDl1qgl3wrUxqdSV9TTjdTsywkdtLxgbVkUR3mbo0ideIuLifTZm
NodpOEFqaA2R7qGCINTbqcesgeTCgL9dp4U+GlQZSNVW181YAwegWY8hO2EAc0oPUzVywkdzuutb
4FJMuFX9PJSpeUiL8c6wc+sIImD4rNvzeFVZLVY1znl6oUPEepZbWXrjd51GJ7l4Sevp1Ia4LrEI
lYFnhs1Kt93mGDuFRHQws4sJWtOVN0fOc4JTmPDxqMqLisKjrWfh8fHZWrVaTEjIa66sKMr3s8yH
eFWM5ZGRvsWze/QfxpICM+7Kxh0LvCogeBDjNHRqctnp6PnbzNMw5DE6ryzHwKyvya4OyCTNt6kF
RbmPINeAfzDaneMm4fVU6pQiNxr2KRDEa0hxSUEAKHdWaZ/fNklXcPcgn18YTfoyEu151LNS/1xH
83jpi4IEl59cuLaP9SrU7AeV5nmAnCMOOhLrWgk29qlGFlD5Jc4yHDush0uEiAz6MibM2r1sXAMr
WSvD69QpbslNPKUWuGWhRQ9a5ekPTeYtwylXXKZOd80039xUbHPWsSiKW7cuBiAojbHPQEBcCDL9
5ZCTtfdG4Ck0U6hV2/barbQzD8MideSmSlSgt0m8DdPwrVxoALQDM/ptnHwf4UlbA6N5bpuoejWa
pn5MRJpvmGRiWyB7E2SDZe8S2GHEb62UOilIsqYVm3sn86MgtiyxUb6MqTJp3FurB4sSz02+Zfo/
rcD+F3DEWut6KFIKjBuLE5bnnNzD1ckuKrZuj5Nf3qdx4X6sOyciOyfijTGFN42U7B0BkX6erGK4
LC2nuExDN9l7yi7Xbr+QlwjM2J8wveaf3WgYrxqJua6tmaywYVIQOkr9RqV+3VEuh6ODqm094tLT
6pQ2ZkkeFJwZmbu1AX6dHvdISe8ko2pot9rAA/SiTWSp0R0eoak1cmLDlIVSMwDwqUovwJ0AObif
ElzR2MZCsAi7uSFQPWoJ3j+bunrmMrbh57uhNosP5Tzp+WUj09G9cAoTVrzhUQ78saBzow4Su9H1
tc45Uu1LjEDWriY0kt2Tvi9OBooedx2/rEmf2X1/BWmgcvZR02nTqjCEHh10XTXOVoxmO94OYBdJ
HeMyTLAPdebF7BvGpWGN0eehnTC9+XE83ovK7qwrTuEB2beFAaTi8mT7nbpyC8X3ISaSkKtpYIm9
9EfKE74BAV5ITCxTjdx4HNqa/aGU2DdKbzY2k01PfVLQQJv15r51K5NxlLeM6OR85tjUcQbDahj4
4fQITk7GhAlynkVP95SDLemiCcyf6apdiDOpXmu6VGbQimquNvHURe2C5oE90Pd9+ujS8aWRB8ON
Nw9OdIPJK1uqugsWxb5+AdvSvDQhbJ7ysQrfuUmL2tcLN6uxLTI2RohKuNP4OM0uI1VbzOeXFb1W
sNTNoFrqgWN15aEunfHelFZzFAM4xJUA5bOKE0PsWddNb3wDPk7MMqxZcabOXdVU4TFO4G0lMxGu
XigSe3Mp32rskMdhXjzGbZgQdBYhJo5aN9+zAzQ3/JX5DeDBAumLSJhVWuV+Mss+xnRUVjreN4mL
xa7vCdd2wVCVT9hoqwDj7HPCl0eQEGoW3ZGZZj93c+ytZ8tkhUocaK3bTL19Y2rurDFtYF/4JRwo
F7gRw815JZymvAu5e6b7VMxeDaMEPs2+DqmOxv6XBymkv3Zd2pT+QdXhi9BxD6Qbyx1kcaoJVhNz
C+N+b2SwVi5bT7PwW7i1dV/pA9Z/lpEf2wggpe7JISgNURy6QeBdz+P5WDmdRtvs4ojBZsPNj217
gv/pWEufW7ar+9cazrjD2LdAsKYaWFE6TxDCDJBBO4fMtI6Fnz0TVaATDjYhytdxHLu3WIPM47mF
cShss6V2vZ0+5ikW50x2R0ofi/fS9NQ+6bDgORiOg9FE1FvDVuHJWQ4ld5q8OEykCi57oOX7JJR0
QLb2o0mL+3YcIkw/qn4xFvNiqVgDBDhMqleEPwf+lZbrj6XHPW3dOTEh6aTFokCBTQxBwRR5+rGo
ixuYXCnBEM87dj71BojBKdsRPgd2b5JCOMUKk2FvZLNswVxaZL4DvrQ/ylruCgrhjzqNItAX6kld
colIlIWmv25gXLAVsuw8sNhG4s8qcxbCqvPqjyCHeJ/CCvCWY+MxK82HSlaO7/280AMdY6+TF8a2
KkPvoswIF+hpGeIbtKqUYbjX72yLqwewMjgNKzqUgmUpzUEOSZF4Cdsof+VJqa2jxC9OEDNYanpa
0IAAgVeBWdaqtU+5JBuZdSlRtpTbXVj2nxMsWv0Km6OHO9nBTsRuq3cKaH59te/xmGF9z0ffWLtT
1uwWu3B3gCRinIgXvpV6MpVrf7IxgEFsmeB45XAuMiCSY2fGB832+1tfL24hWkLDOsNsmnltLR55
zWxfo8U5z+oVUqAV2g+1795maWZcpirUSLEoe36x7Gx6iRKuzlW+mPwjYSfXlWVW19xZ5p3ssmAA
cbtij8j75Ua9Hkwc16B8SlRWLzpEi907jFlVBbK30sBAFrooDWYXkaPxkPVjWJsKhE8CzeMpH1k3
26BvViy05amqCLGyUMsurCVggclpfHBsi8F7f2qNJr+fHIMTPy+mTVg7WDrStiof67lSQaxc1MUU
/quDgVwz73uV4S8sCGetSksvoDiib17E1sTNvuGu7k8GlsnUEusoJw7UCTN6x5MnDvxUil1bq35b
YaKEkuS4r/rQPsGbca8ALmqvqCv1Za97elByZJ+ytDtEeXoPQyR7F8aSrCgBgejgt2b6oY+67jlW
3rhNiAQ86Y6mXVT+YJzqQo6vw9y11/PiCdBNKnyWI8tikgWJaW3gubGGmCvxQR8j9FRjqr0tUEYX
mxgPhYOVAxFZCnkCzIQVSViRflqUnp81Bk1rbX7xSXgkoOSYHn5VGvJI3xc2ho4flYYECpbI8wd9
lrtBtCXCNYitSjxGPre93ipnFlmePDQ8xp4FouG+Ao58Vh9KTT5PpXhqJLF+gtvHr0pEiai+7EhL
3GXfBIlk6uKdXaTT5m+qBCeXvJgn7+o7ZcJLLGMflroiweCO72cPtFfj1MladUPy3kurlM73Jv28
CBa+M2P5KzwQs2fVIhy8YVs02fTZ8XuuUFM9FJZtHfso5MH3VcKoyc8clUZPhlFjyTQzddn3HWfK
z3pGDDVwmzOduFCZ//CdpiGVfpnUvXGIS7fbGq4zrSsM5+gV/4obOW7PC2Qf0K2/Fzhk14e4nczh
WqX6CBT0q9KhQlYqSoU14oHtH8nZiht3TnEqc4GuGyOz1z+KH84cfZ4mI771uHS/iSA4ybhlew2n
waKEeI0NxqzRmv1ZDgFketGVVUWq//eSSOeLdIVjzgn+qIuQphRB38Hx/KMwohFVukjiSDs0Rudf
ROwCbs7CiBLRh65Fl1jEEUOAeMhtiEMIJB6buVXqzMbqrJLknoE+3wquqYq731e9JJ55Orlt/a5Q
GPPPwolG2OUS4He0jaL03nTz8P5fAWW0ZuALs6+2LcP1uxoA3clU0TsLJOBXRUW65Xj0ZaI/Jthi
gGn9K61QsFKw7KfL/JXAq0A3+lVfie35zmYbtM6NGd3F1MfdN7GFVeR4nBRTBKaLNctTcMs23u4V
2en6cNZfQiWw/ZltvP6TCDOV/Ud0A//AU8LcU132cBZk6ooyyHkWLJuX1OW6TF0YK0mmgm/SjKj8
t6klbX+WZzTUecptyBF8L9H0sUk8AhTcYW6bxTtcPP5JsBnZJWLHdj//ItoQKKw3s+6/Aid5F+ti
PHwVb7hNgBiSxudFu5FRJI4O5t7VrHCxMRt9raok3P6g3dTacOVGNUhWw5cbTb/hXGVaCpd85eCO
OIs5Xj7d9j2ee5q78lUzTqtuMBeGusfKIQP3N4eDDIoEBLGHAa214mn9Ve2JKWv4NE3zB1qbSdGl
OhL094JPmkDmtRxElZ9UHwskVUcz0qoURJkGk7RWSiB/kYFs2oFWU+8VwdjWA5zMmcfuoNKtVsUn
ldfamlahcGWxYb8LzUR8k4g61VWbysjoqO9amDGp8+BUVtgE4VjDEPqDTAQ/FgSDM76reiQlrx2g
nerxsxeFOl2eRhNMi3Bkz/YUzC0q5Y/qUaN0kJhVG/TTWMMswLGKkST0A6PupruzlOTZRblDt8DZ
MkfPmbKtdWdmw0Ywdg7s1g1v1KQ/GhFOgTRLkm3aDPtRgx/lSMJ+o/TTSxE3ckd74wO1MRCNmDRj
1vVZIbVKHb8pUIAW73qvUpuvClRdhdOK+Zge/CpDySTDk2I12lrMmXaRxc5u+RqwGPerb5qUByj9
2AlGDb9qUpkwkctstakc5d3MumZgGEabaob6uUlYc4XtMKx6VhbIzUnzHGfJdDShamPG5NHZ5mG/
bqb641m6yoA3glgDObuSgmVQo4eEFxTYTcmScGVE2pqhyYRNqPt4lrUUkydWPDMK+vfSlkNY9o0e
6DdRcwTk5iJ0qogWXTGSD4LVB5bpH7HL7rTPuWO8T0jF82BgNKQnaXy07e4h6UDI9mHyKfTrJza3
AmGjHVk2ommAiWaQDip5Y6eTsxl1XLzRMABO7TXAEX4iVsk85Gtu3bdkYfO1NeeQGGZx+EE9G9r8
0VI5tqXWuy4TFmZ2ON+4vfeBMA5ZpE57obr+2Eq3D0zo0KtvghpZU2uNRsa3+6OqVnvGG1pEu4N9
1zKHhegFmX1JFBMzykOyHQkXo9d77mpUkNxV5AGUW9Q2GCCCMa+lHUlpOu+1Pvn8VXXTRddtuWeX
9yUSBlgi6NeZ3xNOrVz1ZLB8DewouY7iwTxrceagwoAFp31hEH47dm0zgOXrSYSHkReQWmBXx2Ds
Cmrr1Vmm8ygGWKVkRwK9kf1jEk6KGnoy9tbUL/BEd9j8pNwx5b4tUvlQW9n41urxRcVzi5R1tf9R
yDOKFOZNY5+gHJzOgl4fWeJdNU3XhFambdZ1fNcoeyGFRSevi1/8JJ3WZWvDOK2uihivbaxaa3OW
+jxNQoJz+u3UwBUa089FI24IOBgrwx9eJjnFgRYln6VIyyAcWO5beSn2Iq6zY5+Smy48MNVfpUBb
R3PRnDciojPVMqAhf5AETQOCm6zio9/jdq8t9YqPKmc0zOY/JyOqC4ItTjuevgqF1Dlf1YQXSOHg
R8lNxDA7SsEYlva7tFH31sTvfpYPKfLAkD5Giy/eID+CvUPCdFy0xGYYTyGLyMAtm/rGdCqiCpXF
5rGM3GOchZ/O4qJrLpbpQtz/KDCO7ugz7BCns8jIlehthoLcltS3XQX4Z+z00yI42mn55g7WtFp+
uvPLazmocZb0q8GcjhMBZNJRJBpkacCg8fzjWZgMh+kJF8y7szbZAyc3xhpQWhxehnmlAeEGklRa
zePYOuBvUqxytPxxIZrZ7VmwHFPJBM7R351Fy2bU080Q583mrFz6Jc8yPFy0p/6gXpYtRhbNSfqr
xKYw3hjGbHXWMimzfTXisGak4T2ncSrZPsO/ZJfG6G4iFCNjUFtcNQ7ZzsDtY3TgcEBQG/V6dRY8
Z9LEQ2qo9VfRU8z1sBltO7rMG9Ff6bK6N+b6xmk7d8/05KGO3XJzVkH9UNx4SOCof6az/6aG2p1o
P8JaV1+EUHvMqPIta4e59fdKqG63BllY9bmAY9Nzef5nSdRVVbEeI41r+Fdd1MoEmBs/M0V1+Udx
1EhDQr9NdfcHgbRjoq9vQhGBqPgikzKFlYQj/XaEOHQWSy2jluGqiXROc43yz9ivSubsrM6BD3d+
l5Bm6xBVrb6zUwRsl7ZgjU7BE18oiKwo3n0RU8M8Yz4fTx55xbzqUQX/kVQj1FR8UpMSPACqdIm4
NuadgcXLhkRe+PAtFVWq/53QOkTKWxsGgEUyeC4Hl8SSWAd+cGxqnIXPfxBd/QxAg6Tu5LkpS/7u
35VX0O3qYMnJfF8trkNTNniPVCNGd6Vb0mePRoFMhI3+j/prrY3uZqDMBzrRIsJGPHV8ZNH27osQ
Wxep/cGxEq1koPmTGgsmjVoObu0sM3zQYm+gCY3DWY6VkfcutqSx/UmS1Zz6SR8t7EWzK5yTHCvv
Uhus7uI/6rMG/sDH1q75UGeR1hi96KTb3qezUFvXZvIcg2c5fBNrz44K2pqiW6bjEw7CsOYv/yvY
+gtdJK0i6PBfVdt2yJxdKVt/97N0K03LQx9SJFHAdCWXkmUi2/ZGfjKHGta51yxmTfbBHaA8RBYd
BDPJlz8KuAxVWFNDCFuB9abLpZBXP0m4Pkjbdqjw92TdHTZBCVqxiMgF/aDnDgl+1L7UM1KBP4u6
ETPUPsDFJW9k51F57Ng+G9n/Qd7FBZ27Ow3e22dHRmUcAHhw+63v1aMK2rm+G32LBwe3pW2HK/pO
mXmx+ab54puloUR5H866r2u79AGK/EMTtiOruR9kX5HkMogXe+BZ9sU47eLX0E284uAcYxwFyff6
b1ZFy/LWmZ+5//eraQY/1CCFPqm8cuhDKlFlc/0Vtv64c2zTONh5kW2T0sSD9680TCLRopmgxj3J
xpOvpwL/7UZVsWWE32MVRCEe7J4Zfjl2D2qmeqj36+EyNejFyGKacH6jFyscWSvBVOHiq2g8LPl2
v9WH3Vk57lhJPoRhpTVLQLF6bcspvZzHFpbDHzRkUWvkfFttojFiIQAsQvIs6a3Ven8+NHaVk935
SU1mx72PBph+LDEWyYyQT76gCawFUkBls//yi76sRUOzL6xoyzN6BsYqvTVgq+ioGVZMvFwDdkHM
Ux8i/4gwfKPApa/c3HVus3Zkag+aaNh7i/Kdkpu+6RZ4Q7VgHLC0lfe/0aJBJCwcC8qUNKhJw+h+
bhd6xNwVbEAXksNfZWrQ5sVK78nmplAsgnHqbmtn7j45Xgvc86twzaJn2PkLKCPJzBvsHvv/WcE2
wMNnXYP/vHNBWfwrY1tuau8NsM1bjDoXX/Rsu7Hzj02kJUSIekD0keUj9fZVRGwW4B4Gq68a9+jU
9QVbU7EGjDRwwxjrticzmLA/6jtMuVsn7MOTqjTtMLSy2mWyjQJDxHA3DHu+bkHDEdq2HzCYwEGF
W/175bsJn0VOBP9/Eb+HhVEDXBH20cKugbrVHImxxetsTLrNX/Vwa8SDAj9lEwPV+aMubuHsf62Y
XZ5Cg7Pmm0DuCbamteVeySqvAgP6j1wwQKU164yXhrd8wQQljGFA7fl9AHAT6aLpXvUFLORWAq0C
3NDcyXdaC4OoNvLp0IInOsvoEcCivIGsYHhLRDXWX7IksxaIb30tarFn8lR8EdXjTL62VjVsnNKs
dt0A3pWBU3TZzEgUZ5mdEnjxAS89Ssbo5rhQoZp+bLCfUM/BdHPlhJ2/i0r+UUqhbtohzTZR1DH/
9Nt/hHcule5ZTRbDyio23r5p7pmXyL0Lg2jdW8zES5X3q6/Ce9119qsNqutCzFVOJNwlr/+98O6Z
jvdYmAAnEUrLce17GHHcGv/bNx2+m+gVy0QYXdK5oL+ddXivn/TXtOmqX3V4zxkmXLeiQplnoGyc
JleH231W49Flpu2kShrj/ks1vkv7jDyqnN1y+0WTV+7kX2hsSzeT+D/WzmspjjThtk+UEenNbXkL
VGHFTQYISO99Pv1ZmTSFClDP/BPnRhEz0T0jpKo031577bLaIkXoJ5XIoftwQu94aH+8xDqMLOCf
J/SG7FyDwA22krRYKkZ9DP48qbekcu3nnj/H//M2nNbLSreIWfHg4ETG/iF5OsAxJ/a5A0Wm5Bmq
LY7t7ZalrN58FnXjOrUDWijD0b07CKs8uuKCZ9/U+kuKyAb2lEO1qtthg4DAD298w9jjHPPmmeXf
S0nJmjIMH7d5DhkicQhfm3gValzfjJZU0O3Vfpr2srEoWH3jDKxBsYaTpvFMYV40RbCD00E7czrY
x1z1RKNf3mI3/vXlgF/0RZ3n3UB5/jjk122mnmzQ/7SM+o3bK+mDmolPVtgak78d+Kd8F4ilCi6h
A7P4w4G/mDFKpubetVIV0W9PldOtrWjZayYW9sLkXHAiuS7R03D4HxA0SRYnFrms5+2kz51yMSQA
eA8OUlvY8zEFaGXhoailo9uGDMeI+n2mCM7z9xwAT9+Cl/aClzaRFy2exSYpXJaX2KtE5PTtMxPQ
+5rqWVWb5HO9wD8LOvBHMMBBwUvUC1TtC5eXJXR97E8DdAFj2g9qgifeLOLFiEfGhrfRZQ6kh5Qg
jRD66o1e70ZW8jMmiC1bx7Jiais1rudjXtBFXUT40RxOcYGny9YuLbv5MIFIQpuIK0Y3mC6KUOq7
4mFMDNjahmCNVefgNX45L/LQ32uaT+vWk3iHzru5IaVMQ/J2szRK5aExa1w5YbWSo/RqRCthQ50X
ocqRvNvdHwFCl0rzOss3UUExxeEMe3UWIqDuoULAhk7o+PdGnEPidMoiSAKCWTe/Oo8R2Du8NI36
4ockwTLgznRe1bArFM4c2CO7RzmClxANlKNzkTB1c614uEf8oO9RcmGSOQsVAsV7dGTgLZS060zB
mfQlWGgNtI5papgPvUmAOAVPjRZfIoa4oi5OhfCxaNSnkeI8pQyN6DxKTXv9GTQomlgC48X65L9I
G3rVOwiu8TIGDraEgIN9F17pxAgJSRHpWKY0b2ULvPcZJktICq8Tw31aWVlmvgy05HeYcfuKOoY/
9Tjz73vuUbMv+YNg8ToGvcFuHfPo0yGE6Fu1YapJYqopcs35v8QRJAVL36qPf0skkvx3nJTDyZUb
z8dAonKZ6mwUda3+QZHWEtrIHt/xRyjBdsSzSTOKYqfNvz1gpWMyQednxq3s4j+mE7zOspMkNHBb
HPfUmlBN87ihK/qRTUhN+IvD/nzxn3MJJ29oSYm3mQEG2dbCNZ1+LPl6/RJltXz0h0t1LYm3FrLp
6Wc+YXpNQkRWLWxk2n8EFKkQrrUMvWmgWfcG9x6+hN9CCjmFBYREeQ8peh5dB5tYPP1bUhExT7JD
qXVAwuQgV0f7pqvWfqRaf4gsFCv8pXAB2eeiWm5SzqEBg9M3PfafZMmcuplpT2PL2FmZwRxnJzKY
5MTHwvRnpuHPa4smaypY8zLGNFa36RhtmH2Cqa6+PqUbWQ5O5rkqmHvJhEWTilemzcuPoiTN/C8x
hyd1d0Ym8Vz6NeoQCWATNdKWllUXU7MWcg7S+5v/X5kHmOgMVmNdaGBJFZ7zNBdvxUboZmP+4TuN
cQWgNRsp3PMMpDBuHS/O1mMOkjX2KwnEM8hSuq1CzQWoK2xO6DAnyfFgphjCEE4g6plfYIj5SERa
M76Es35zdSNdceqdzEZaV0jadkFaBZn6PR3RYugh1bsZ0hFMfRA/orH9TEgiDqsCXd5/piSGTMWY
qxMc5xCVAIu1UInFoi/8eFqnLn83nvL8t9yEo2RzDnBUs5qD94uBtS8Zim20aKT7x88IRVZvk67v
UZn+E6OICss7peFw6x4Q4fMcpciZdMlNZB+9Zzx6srvBeYMmodBWp0yF+8BQihW72Uew0rv+JrLx
Bo3hCjL7BydjuyMPil2Js+V7yOL37ouVYwb8ErTYBq/jnRvPPsMWTe2XSBX5Lf8lcImq7hpzF/W6
EVduV7pVveiu9Gj7Kd/+fw1d4gxVa9CBKJ6Cl0gGWuHI3VyM6Ysuic1zynd7WpiOvLQNdy8aOTVX
kQd7iRx78iWL8dxk1jQ6yR2BTBugCwu6JY1E/nZPwQwTO8zeqNJ0DGcahUU2liPfAxqEOnxjI5hm
szen4Kf89x9JDR6vp7iMignTGbtMogMTjNpdzp4Lp7wtwTEnX1KbOkzw3EgZMg+tfy51OUHP6N3I
bT6Y2zhmwSTgLHrYYw4+sC1+CXFkvocMSQcHy+FZx0NSOj2lOant3tdGTlJCoFOUujnTzJIJqVDn
QVG/q3Ak8W7Gb4kTWk5UQwwgQ8LDuu6dbWf7yqOkNOLZHyFPIFTuUqJAiUzwp6SnM+RNzWrv4izt
icQu2qQMUU9D+vFdHckbO8QI+RH9kGdfOmq0Di39Oorohyatyw8rZ/tSug66BHjalp4T9ow/UyB8
xLRpg+Bghyn2wNQ9S4ISXHyNVd/krrdK6YGfB0KdzQthkQ9luY9QSE7zZNrFFIL+z8mQahuQCsCm
5+mQ1ya//cD9JTf9jd+0yWoIiIYIxrbtW0vVnjXJvB1yoj4uRAoxJbzFKSfyOvXe7duHMScqhfDQ
V6RjUq7++p4XJTKZOnKcz7woUFjDiDmtmHyGRrDIL0mjcGjMXNHkf0yPOK97TuJ08y08CuJg491/
j48sv/kV5OzciLX9PCZIvlT/SiSGZIYEqTSHuJcngCqsH4YUiWNXZekXqN0GB1pL4D/7r1KkvIyf
Qwvb1pckKXQqHoUUPMNnaZJh1QeGV9TNmCjVEcUbp2NEu9PY72V4fNLTqUAktTxPl0TnkOTSoZTa
dG53Kc3Y/yFgstAJ60qCJfEUMLUc7vMByOepI93nXrrT7fZpDJpSq9tmwbC5lnTUQylAD9j9eeCk
ivJd3GLHSYxS2GlxiAYKsPLa1ov0UIUBeKnepouyV3Eu+louYh6wOeI26S1YRuLNFCC1foJPQYvg
lH8Io2oLUpWFRQpY75A+LzfVSgdAZqotbvlMJW4zy/nqqguQiwh9Zp0V6zGlQrgpPMWhj+wtqB3A
FqOggT1i/DgjtF+CkHLh9YfJSxcfIpt3nHus2kbLglnB19qZlRlDy+vMp7aOMICNLPsqLLJMn4dF
pHZswsY0EUmKwMatJn7+DLUInBJ1QuWGFzfTl/S5quPNwiCiqqs/8y059ptsWhT+m0NTpV/Z1Iu5
FtsypquIMduox9fKVfuUdnWpTvYEYwMXEVaduzKC6qZrqlQm3jHTV0uQm/u6r8t8GnYlB1KIozE8
aX5zzIMK/bjRFPdl0rQa5LtivspNXtQ81gvHpCdMoAyl1iz6afaca3rwK/ojB4tMRXhiH8C5tkKn
frVxZm9CMSLg6HvHPwRlRPPkWypmRl05V9USVb7S02wVUtTQekqapUq0nRCXmRd/5GMc+ILN1D2N
nPd4sdXSm68ZWa11W1/OrRe3HOQdVQ2ONMZkNXusU0FSqrv3qIwp7A25FF0+XNZtSlG5q2T+PBS5
jwegY/YlM2MdrN2niP73sVfhc2sqngoR3XmLOKrNKyTuKKnyRkgXAn9z+7zHkPBeXRijsy42hBlL
QByQRUXwyIYWok23Dw7f4jPTtptp6PfSr/6z0OB6HTvnfBV+v8doEvfQi8YsOMnkt7RTMzxNP2Rp
mt0onA4Nx1jDT+hZZoiI/DxR4/1afA70hknO99oDH8JdU0cNJglJ3WL5Cjcp6rmUJ4r1WIH4FrHR
GLkQE2n/GbE1Ud4sMtYjGdnr2osxYlN1v7hPeSxfqAqCPJ9S4dV/m7NxK1U2UU+FOfeYO+IwNyzu
xwZH28TSKhPdYE8YyzNKSrT2JXXr0TPLvkc542vy5jflUbKDgyjiHPzWnjCMbK4ryuV5/gbrGc/k
kgd01S656qnuPpHyS7q/AJVVuuGRb/mZw0WqnjCnZbGTWDOfVIvbRqzgdeoCQynsPH3AmCe9xruQ
h1yuNFL9Dt7GL2Zhq8/qQJGqqx5N69GqMHsKXsI55hjV6VWrz3VE/38kdcxetEudrl0wQ+nDOSm3
NfNXFPrBDplbFk/qPtSux15GzfyyNfF8wmPebb7EdxH7uyuPMaK1aZkA6JKmmtQNPFZgkURBw8Up
WdKQ5HlZcVQM+hg/pHkcLEU7We3WY5rXYQSe1hEjBFlBV1oszIdSD27lHizOl/htVVUHiZfq7aRT
rNucCyZdNaNa4ZG2Z2O8F9Rci7BSqFQGqHgIqslBQdfhjpEq6yl1y/lPUR+jWM+yWVwPaV+PdONe
NACzhsSviSRrbnQFUvuPxM9L+ckyEL7tGPs1IW/AAfiLMzFys5r+n7I/S+wbWgJKsFPEVn5JIu+W
1ijdBYWbRebwfm0ozd3QF/kp+uMfSNY5VM/FGP8pgz0bf1Y6a+gqVoNgu1GYpWwG+7bp5Q6K4fKi
M+t4IWE6DyZxJdnTFmd4x3zzUDF5jwc93T0w1Qdd+peIsBvk4n7ihrx3tJ64tAcT+X8ZE3ZiNY0s
+zkfNOh+09TLRMat+pkRulF791YOLvVU5QSbBxVl3cYaLQuSQqVMXhu2HurInGaK/Es3jXbtG27C
0OVgcR+TQ83lXQMjs3f5mRzmgwpeY0FsOcaHAvuRfMi2pzbL/5wgDlAqFbrs5ocUMW9zcV8qCPMN
zPn2oNDHu1qsfT09una94i1L4izvj0SR08pBsmst1cHT70IezqjW3me5/FzF4rKsqv6Pjkyq0UsG
8ZkNANwsSxgLsAJnMiaMrlJjsUyS30PKqCdcOwLjFXfUPXofuNbzsDFPrPzOjqqbz8CRZwJEYJzD
PP8ROjJ1wnaDiRPovV0j2irrwwwrZMPCwhhBWsPygkvgvXmPIRUJdwjPfsKSYC2fvueRgug2e9N2
2z/ySA9h1VQWeAFLnJfWdK5d0N3Nt2wyd6RuZcarMmQRQzeuzro5/5JQaoriLoph+mKQZUwsXfXn
MSQPcAuLW2ycA6PFT2Nh50tmGfUFkXSLUnIMLtMKTyhiJrqZQ5snDynKSIW8I/LWJ2rUmoux1sN9
mDd0PEAWKyBCwOzZKcYUBy7X4pwjzrZNHzHpoGvqfSnb7BgMaaYP+7h2U9xIp0QTXDe7cIfRkv+Y
ZmbMoAxzKIpe3uLAIu/7OdDk/GVPMyFffA81hSq5CYeNllOwqeRoO5XYkOdjspl3HtIKkc9aJvoX
n/GmyyxM7NRHtNZYhdWa63Ti/P571Jl5gvzgoeT6e9wZw9fPzQTK0FW8Ny9s36tGmSHQUzaBHqug
rHnf+sg+VcWXj4om5WvdsIRFlvnqJglYgjEa+Tj2jTiu5aFT73izL3062RjnsouYLPRKkiSet/8a
egZBnh+1pEB6MjSQPpNPsVUxH7jKw0/pJ5Jff+Ixy/hcEUnnM8V0WUXoreDopGnyOwpV0adfJ88+
49BOaIs9+gMsJTgVKtXMKD5GG79UnmGBGJINSnvDTAxNUwfgOQSU3PRYRheGa6Nt+d5aihxmU5Xg
ugzcaOl52SXNDjan6WRvYdKEdHjeq3lbSBi3IU+ct56tbiPfDDduqnGYWJabMVNtNB+CJhaKuR9q
8UKWurXOzrrhlJdi2bAz0CkhuKQxPwtZyQQSmhaX30NW335zRGoMH42oU85Kn4JzKPFYMp7zZ9zq
h7d2l7H4PCSujCRv0tSrllnjM/9zil59v2ArXn44i17TNiFK9Nvrn+LXUioeWDCY/ZjA2n57W7z2
mlBg+Gbz83sO6w27rqTgsYMD95TG1u6zY7KPMSayFgadVqyR4SYLPn7+NIm1wxjM4h6me2zvx2zW
LD0gMi8floWexMyZt7XHOsFZRlu2OPB9AsQrAzTUbx8yr5KfbZZ5vmW2bFR7QOOXY2ybVwIKaqWm
PpkxEyk+2TR/4sRwJpHcedBgjsy9peW8MjB3ipYo+1ODi/dHAfN18TiGuq3BfhDtG4Iugl21fNbU
Ml5HZl8yQcmRHMMpvsEAO01LaAnvWiX54WjN4WKXE/nICWXRlJdLnweWee075u4z8VVchypBDbn7
kfrCazzRDLuO7Z4kktrj1Vn4KzpUL3qdc7myYT3CBdBjEeMjCGZOosSZoNKQ0hCbCNGx00EnbfEy
4hmnBUm3GCE1s/aqjPhWEmQE/JxZuO4qZW8G6yZmx/ozJI60RhtUvmNInJnlS+kxRGGKGWg3+UWl
ISenRGlsGeuLFl9SYwZuDplh0OqpnG7he/7tkB7Hil7MSkdD3VJmb18SZE3EZhi3D2cBcqHE0byw
FXFWxJ7GKu1znWtsYHfsj/6UJrvDgCwbQG1rOIuos5aVxdZeLSxyha2cvrSePsJl3lU8EKRfUhDG
X/LleJBvcPp8ypgDT25n6PLHmLlmeZxwGZ2OFv6OPWQ1P8TNntTQzrM5sx8zZ9Oi814kOyHsDyqt
xbluFVdD9iyxTjnljnhdG0mx7FoxXI8htNExFJe6Ez5AzkJs8uuxzfYRRjvBKpJKb9vJBKdVmLFQ
L6svHh1nThelhzoOEMH+EUpLjYxXRw7dySmZ1ptb0ZZpX3TdY253h6Hm9i2f1uzwqW3czVh2GyNq
vygj1BYozkmpYXurlWcJbDgMUbWlCXvBVtdVkDMHEZCL5I6zN1CdLuzUW4yRNYqgbGGYiTf5KMN9
z62TXrwtZV+4wIxwpbKlN4kqca5G3VQ1cU8xPXswFAbedCNK9gR6YLexU12plsjii2JvkCcp8zHd
FtO0XMhYJCH6GRo2lUKEuIZGN22deSrAJN12Z6fQmw0jKtX3csVvPfOrl5+z70objtIMCbMBVYEv
IbiSyoiNbHfeEl/JqrwZm3cJLzcmFe0JWHk6sRCVzhqziWdZx/j0ey5e6twCs6icWzPLKVgcqBu8
8GcJed/mG1bumvmYkpeluLc9nVU9gvI6T+NZVfpvZ2F5VZXoM3vxOmjLK4FN+2Xe45OAkcffk4gY
PXzYebtcfsbo/NbhjLUHV6E/856ki8aTE5e7H8J0KyT5U8LiJmxpflpgA+hqp4aivxSpvA1Eezfk
6U7MQZPEMwEgCzU/jA4HTaUSQGa2Hh7q7VBS9kLwOIbrAW7OeTsTPN4MAAuwWUwzcH+IKyEKm7Um
MpH1j67pLGg3W8S0UbkfwvagqfFjaPK6RtNvy6A1yCCAaYY64BC6a1X9K/fm741A1z04CdSq4S4L
LW4mQaXctvquUfjyJWrGyFXNdGKZKs+qEt7USjIbknjFKG58Pdmdh/G52jLxgsimksWrWn4hYRGm
qubsdLl6yp1u3hTOW+5th9IgIHDB1/KP3qBSVqAQXrmi4bVGOvxzTO9HiX+ofY4EIyYTm4hI8SOu
7yvZnTbJ29goPCX2Y6VQCa3JWCuUUrgI3c42mR68cAjNSkR0XXQrxcieOWW5kSJv81kxFAM6qPq9
/fYlvke39SYKOX4kuoYlbcS5Tp3xvG9oJITrUlBuePll4soDaxyS/JIlLkPnuYylnTHMpzWYIYF9
ryAqQb63nN9DpN+WcjRnPDGajrl+3GazTPab5bdsX2ODSk4Zp/s53ze639SW/prwBxHcErjgfugw
jim/e2/5ufOZ8wdJxxNEuRqjfgaQuQPL0EayxmDWIMVSRMufOXp1f8r7HY+BSqvc8JALmsre8ZVU
eZv3luMQ/au8kAGW6o+lyX86xf8MjBPJg3cPtccWEHtSq9a2lDt3nmcbQbwQOVbnSTFZGDGcT+Vn
yrQRAm8MQBO/XkM9HXW9fz1vRar5tpVxm5hl6EPGy/occe+T4DFQZgwNyb/TArAc965COu5I0iwV
DPmyC+/PwAGjYTAc9Q0f9eRoigS5cbXX2ZKc6hYPN6VFQl7IydpO49VAEliGdmXhJFiONIEmG3u5
6K8/gYI4c6iOGtqgnamJz7mrZEK6GmqWH1BBoYtryUQvxJGqNLXz34qZm5TYODP54AtimwJ9RdTi
MQs4ZfGQ2fFy6RbrXsqNqSpBaJnomOBZUYV9gAd9JMz0Xj6yYnWVlAX5lqrMmrRii3uoaJ4BCGJq
3OlOP4eRCWp7LgQZnMmAIvC4OncEaavELu8dGaW+onz8NyohCeLH1IA3NKe+19cLjbILkmj9aQQU
TENdKSrujw9IwW6EXYQaQWz4qo9dz4FT4A1pa/eopDzU21K28Yzwdmx9gixkjj74N705k/OTdJnl
0X3A/pjpdlzfWk5oB35BppVHcwMjpJpy5ymYAFOCGEE3g9lVWzIx9U87NGrJ6SMvf52eoQ2htDDT
7HWAG2Kftp/QRC5/+eCqeZFf/Qk3SJxJYNB/IAlAbK9nmI2pWcE5BGrwxqlSztb3D6xDKCoWJA81
fXiHyGErS6diRiNg2MfaM3Rmxu5D7Bcb1ec0dIAfgrL8HUCGGwLzpTrLjCMl4Qyt0wGECPwVE+QU
oAYWQqvNJ8Xodn7sXcZRecB8f534j06o+NMBimBEfqPWF5HqPZIuPPZWtfxAI2CFHzyTNxyG/yJT
mITh8H4LbmrEry0/IsdAl12n2vNI5KFtqKeekxI4u/1lYUOLoyM4mKkqTjujvwhcOZiN2IRilduO
0syiZJB4IbnwEEG0OUcolCy/iqJifU5RhOYdT2sGEznOErmNOfkLTMFdeSpgvx2brudAhckzcJ/k
I1PhahgIJTfavTMVLmQL8p+55ZeMryGtVn3eqKRenzpKqkLzMUg3dGJ/Ji0MNV7AS7jwfMFVgAtm
Fhb+ghraYkQvmii9TYR2rcidM5fl7kZj0W7GSc/b0J+tItrmorEbYQxHEo9DHn8CMjiuvW4VbTky
GQhAN5zdongauAwigLmqdQyp5hRsHV9aBiFMKVOgHUtYGUV+On9j5ZaSKTU/qO06eThBG7O6J4DV
XHmWonnxce/EYvM0/qGf6I06uExlBhr+BeDgYrH1jaoDDOfiKekhZqd0McAcbZIPoJ9G9MFJ1uDb
+wA6SgkTUR7Ka7NUr11T9uYnsIOMl38pUm+9IsA+rlxEpKAD4NH1/M8TJvJT0Ontdf2KjbVLWxZu
ORnt2NbpdrbjL+yOXVKUhJcj+WFJd0niHqPe+l0kKpoyZFUF40YDBGJCQ+DMkqgNHT9YEBMeRqvs
7ciDVBanu3Q2fkJCet90OEXDlRpbSFQ1IT6YPQyiRkg/8CHxtcFOUC81aN3VYauq3Qz/fzUfoz6w
j03sPH9QIq0jJNOQl7xTdXgkRbqyuu9kLH1NmqEtiV+KHK3XSIzQDFhZvEyP0Ij34jTscpZ2tK7T
uN5wpd1Ffv88Aj5AbteJJulE3e+ywYpDNfCkbDa0i2VDe5ZUpJ8IHPqBsx+KxvhP3wQmYqseDvIb
ThIhlxKBfT6QksDHKhpHFx9YSRg9lUobUDdw3zK6luw+zxI3WLPW+N5F/mBM7PZWjxCVnDATuRQX
5IlixIB7Ue5aU9+MBWV46nAqvp7xJtj5f3HD9xlHpplcx1E2GcEToVzqncO3bygs+3VNPMW053f+
pGyy69JvDqcCM41VeS5TX9PVZxpfDkkQHWaPW21mFIeux27e8W5qOgFOtk8aJVfrO8cVf49V5v9I
o7jTOGvfeZSEWTXsq1d/Z1K6DpivL4vVwKWUCi3mxIVQGNgUxIwTJ4x2zdByrhqqK47xeio6uyZj
W+TQCZ6MB98Qf+Wl+azU5lLF6s3dcCF3zRtbAKyFn6rP/wKsWL+6xKtoiRAAjNxKnOiYqhFYdTXy
oNgk/oRfaY1k5/jgiiAsSsDVWcEORgeAdvQ//Io6D03OjM4JFp2lvM4TSdYdsZhrjru3iRGrSv+p
KZ17XoGQR10MMEtnKota9cyZbG/rRHJ45uguzFKxVhASVzYGyK9oi5qW1gyc7zZUot0Z3pJXiEsM
65IFy1URdFi7msexVX2CXCRDWFiJIK4y5GQj7ILKlx0Ro2mXiurdeRQSKHg40fwL+kIV9Ir3N2WD
SBXbu+guxdZUD5Who8H7QGFyrRLumlBCbdIb11wOlUWOivKmt6WrQOqe8DWYO8+pymNkSkNnOw2Z
5IuivoPxugrVMJ3HdsB9oHDd1YjN1K3ko0SlYE+e5rOaK/m7tIPmsQNKfSNIw05ZuCJMdqeOGVuH
8ZewEl4+0ZpIKuIrV3T/+cXxl2Qh8WxkbYJMyW4yMctmZumKy9jMsps0iYWV5abzTwSH++/EcSP/
xaE0LlWquqYq6GwHGocr5T53bH8XelZ3jGyBGrDpX5uzEdCJNM2at4YurZJe01Ac8PCB/fTCsdvm
NejqpS37MnFZx4DpgO4w4Opvurxif9JKny1e1mHxS/EIi28uKBZ5W7rU1q5GVjNX0azdmjInsW3v
KTtFD5u5ezmiPkyQkBclTX/IarIqDoSylRL4wiEUWIY3Cll/sbnvCN3L+E9KudZcSf3RcdtozXmV
MI7s3XmmeMklJvqNFXY1MkK07zmqMSRnOYBCgSuGW7zmXNYzpty1Lk53Ksj5puDMnCOXcN8YJnWt
Kq0FEjsYItgGjQX1C5jh/qKw3X9+UUE1FiLqyEkRHZWkihDpBrJKCbOOeC2v2FEuohUK3Io6fSMd
WXXNtwNyxJ64fAwU4VflaPGubpmCM3vqY7ni8cHC8LCXXOkaIp/LSKe5l1btvKH4EeY9f4J8T6ps
y8nCVhfd8mL8ZezjZwWSSodOiQi6chN3wZPcpOlCG4Y2/LLE/opS6nBil3qbg2Rb05Jr6i6sRgxK
QyuS/b3ZsXzbxZYzZyebDljZFPOYRyZ+pMTY/gE3qTnfIj+QL0fAiVG/dMpkRE20cgSjS+Rr2n/N
RRQ0CJ0HDYLrgMXyVJfP2M1t54LqzZD3RleCyZvSiYSKI9lahEkSPhi+/uLlLkSLwJMnCiBvW+Bd
nbOX7jHocMxYe98aufxIBoM3r5f2IJfipcmxtiIW/UXttjhn5dZfmR1LkT3mVgBtWocjQcVk0RQn
qbmlx2etA+AujebUkpMpEJc4cy8q3ANmme26gtZPytBNzKLqzKTaTI9POr5LXkfKKvSQa3RcOkuB
eKnso6kE7bUME67RbkalqcXizQAkW+MGNcgTfqX1KysRH7Dk6xvdUbVNZVj4lQcSS9FBAnm9Nld5
1q2zuHO2uLtMRrT98jdPHhNt0MXKvWBMHEewp6EhCxcjnpUo8appbBmpKKF5LZorGjr9BUPmbyOv
hWzWWxjsXC9HaAsELGE4O3tz+dtimciol0TpPOb5WbdULG93wrgapeR4Pisv7MDJLsJYYODBCVVs
QskizQLp6GhX49cta9tqn+VsVnOQps907pYbrlBrwY/iuUeUMVGi8MgrQLZ0s6rfGm7GbGeDI66L
3XYfWtmyY0ZqlZiqtRn2kv8gv1r2WDp6PlsnrzYmye+vthY2lsd76ScJZhdpyXuvWF9YSXln5sx6
Fk3+yp9zsu2b5K4Es2FIsDeuFO4ma8WERk1bJt5t8dkKq1+9kScXrcEeu9TH0IaFIqDRYW5cg4mZ
mglnkfbwi8zy69bllabqwBEtIRJWnecHh/GXASeToonRi/HGVRT/YKG4vJD48Caple8a3Z87rSri
/tO5d7Xaps6mJ9IsavpyySE608YyjkH3isXDZi55BvvlH9CZbZruCpBeZBMtMJZNkUrcL3xWtfML
vhH/eB1kSyynaWSpPIRyuW05d+lTNgMsT6mu+HSwThplnOKpOm/1fh9c/gVQazCgo50vdyOkJkrC
vIY+OnjdkhO1i0aOvDf9cnRCBAEmKl7ZkmmrOZuMvTHKyDW6dwF8SpJuXLXPeQLgaRMptj7PGmyt
spxKSzIbbDk2s3Kszr9VUvb7D54tZtqYRYdrGa4qj+SjyKDjknf9dREKe8KHyyDJ8f/YPi1RFmOl
wO0XID6DS0JvOaYsC6ZARtBN5f+vCklBVT5uC0OOkgvVkxdZYXnHhBuy2il8/eD+FFPjCCRJmwmk
mMcbhJIvAj1luQ0KrhGyakMvucbKtzYcjniMXOMqVXiMD4fOdsDi+N6hJnMqedG6SrhPC+8x4cxi
6da+vEz84urTUvHBylV9uNmUfPxnjS/dhYNUmbv0pHOM63NYruZBm+B89gWYo7CyzrJ9LYAO8908
4+b8MNgoDG7gW4Bzq73uAIa+GPA5vzAiHneNyXeEjjEJgEDtNZQ5sHbNYCM74U5mjWrHy/KdLogY
8ZOaozdZV3ZBHxLzqk16bKPocWDsgty1Xovcv1F9x7pHwNDRXMPtYthBtwirNl857GU0TVkvRxAv
Q3o6xQ0e7KI6ZkxC9Ve12uS7IhWrRaFI016VMGWd4XlSWAarkhVagBo1umdNWcB4h2IptE3t0nfE
iygN1Nc2BdbiBI5uqX2DK1XZ+inDothHaBH3RbFXVQdbmLmseCTe2hzmPNCNrB3DnAjUN7aOFL9h
utUnXqqjjsuaRVHV6Ss/7n0fSOpdU6rHlE/KhAeEfq+pNsennB1JqSUvJVm0rwxWFKY4vVuOo+mL
EwuFscL1pA2d6ScUaDUB5wZZ2RxKusOllFHxbLNg3wgCowddv9dZqIXV3Kh5FIN5QwzKLKmQvMTz
wirnZW8YM6ESmtk5PkjLj1arbzizkxEksoLXICxJ84YhW77O60h2tGVjtfW8a+3tJ1VY+7W6MWzk
jbxqcOYmHFBKLkyD1Sea2Qsu3vbsHDE02+aytsrlF8rQUMSlU3bZZYLaAM14+i4UUXxzaGo11SQK
VG99hh2KeO62mWKWLNyRSVehBFOkvEi0gjVOOFdBShXJiH7rYryAKVqLfXJt6sXTXPATm9ciV5kg
DqJt3bcrQ+a1uki5BTVC1CxcrsL0oJwI/YXPU8WJT6xZKJ46PGONjGIhOfQU88I/jJyiDUk0Vdv4
6HWQtrmLp4TjUJhVcSbnzLJbzT1rCRz1qp607F1lb/sc8dD0+9VQdluN6hIvZZ7DUA4jwZhamOvM
FMm513vaQuEwoCQQOfGMQcIyHPsivc/kUsUyxPTENfrmPDVb/91qQuYzz/s+QjDStrzwc949cI6Z
mL+ZlhavOMZ+lA252Loi7MIIPRp5dq2rXjAxmCaBxB/ZR9RMa41nGeh8zvVHCNLhSJIbNisBYnM7
wJCRwe6EETFqj2WWK3J6jJUqmY5gpAlhc6QAhPROdpce+9ozJAwPQh1014brs1cQiLuCc5P18Bzc
vCBT3GRBNDxlT0dykj+drYANe5ZHza5X1QrPK9h/6/qXI0H5/9g7r966lXTb/pXGfue5TMUAnN0P
KwdpraUs64WQJZks5px+/R3UdpBkt337/QKNhjckMZNV9X1zjlkgDTsYyC9nUVePh1CSUh6kxCa9
k1OKbpOT/NGbFF1VYqrSN/QVKr3pzmqrejEhWNpCYkIMjR1pTyx0/NOrxtIXRIfpfMdfdZZq5gwE
E9PVVeGxfNBamrmbUSIA8N/l/BoBlzNPj/gMoV6LPmXtsEa51mS1xzBDhwnoPn6cQaHfNSQBiXvv
BJgEqyQLJ5YXVUaf84MSk5y7h7CQn4REgkD50Dsz7PT2VZVJ72Iq4MxeIePfZZlqoqy8aiR44xvc
BavDAfXcsqFgQHYCT+4L3yGQJjbFO9P2QHrI0wQll21OnpOX3vhVa5CWKF9Boj80m4aePFdMaL7D
X2xvclFM9av32k27pRGV6UyMvwk4s3IUFHOoNr6qOH2fDoIaZFuHz78d+hpz/m8yzshsMV5nyDBu
BjCQM3JH6gy5P0FududdTxERbY+KoOWNXnwXdhbxQrQxCkG0nU7YPyTROYb3T7lX6OjhUHgWRu5D
NwqPlrEuI+9hUnhKtc5R+lx9F3kmKtlLzA7sqyIu4fhYc7gv5Mj3TbebVJ99byAR6YtPoidpCRTR
6lX9SRZ8tSllO677xu3mUz+JTutEE6fy6uODeAXReDVgKKN39p2ut8B98ucf+lCu330J2eK7RBQM
i8k4LBc/ZKIj8giKyMletkm4K11kfb4PquK7ZHRatJ6VOYJgoXXDuaU7wdWYdheW9+lVR5oB+olD
PhAt6izqDUuvYI9qseUBozviuZg3JxjfG2mpImvW2nU9I99n2wWOh3gh/mS2tNE0EzyfGjz/IzFN
zbo/tubzf1aZaop3AWCcGu83EHxdumc2zf35q9rUVPtTNGqnN4JTaMNpZVyR3Wie5HRD4jTTF5Gm
paxVtU+v8lPTNj9BpirRFdIIYTJIoI6/YvaxNXxgSf9JiWoJYe1Rlv0Qo6rSIDTK4rK+U6Ri2EQQ
QD1iUqWiPS/RUabepEhtfOOEF5McZ9unVhJOLbxJmorhigG+jcY9D8j2u0ZVLRxlTVVxlBXBDPQ2
X6WqiGFK2jZWe+lS0qTa/pW+0zVMAw2mMO8JPL/UrNpjc18k5vUrh0cxnlSKgK8onkm56srgRRoe
c56fkDywAQ6Ge/ldwJpZQC9CY5i9ilirsCBztDTnrqYaqxyR2zcZa6WQjDWl/L2Ser5JWa3RXHX5
cA9MPZmF9v13QaudaV+SJHxwaSzgEIjjvXtSoZGIDKtw7yjh4pXmE1i6OtMUwz7/rnNlk9VKjRr6
linlmIieaGVFpJaBDxkNsZmWzmeaOd5UXdYzvSQqZtK95lH1+JpUWLzXvmqjh1AjT56dXHUvqgm7
wutIXiuFIGSa3lo1lKcGUt7iVRGr6yqivUojzFXTnr+rYh0zo5CSZcMZGPSWqBtE+SGWmfmrRjaI
FAISPbGFrnxZxG1CqZP0PG0SzCoIcCAZ1eW531DuCtwL6oXGRppqcCXcdiFi4izpT3BYJoo6qSpc
I0S0Yd2Hx7ysXzKt+BQZ2uGVIjRpadWcVYVSmU/aYCEZd0oW1p8M3euv6aJ7rK/WTirdxSvk/1Ve
61QaGSU0J3dppxoLhvgrljjy1KT6fWV13RaaIYogGdnHSXhbErN1jMlTwa08VxOLdBivsmY14VNT
/M9nuBHjOuvcu2GCE+V6TmSHDoDj15JcGdAn85WSktmky20bggPyVCEty71/1ecSMXtl40SZNQaq
8VehLj3djuSOnGWvcFpE+XB9Aj1bv2YjTqn1/kvGgDr4cCn//b9vs+4//Oe/r7OE//3vu6T793/x
73P5VGZV9qX+7W+tX7LDY/JSffyld1tm71+PbvFYP777j2Vay3q4aF7K4fKlYnL1ehScx/Sb/68/
/NfL61ausaj+/ddT1qT1tDVfZulfX3+0ff77L50IyP/zdvNffzYd/99/zV7KpHl+/PgHL49V/fdf
imX+j2Wix6IMZdqWsHSCRLuXbz9ykBc4muXgcja06Ucp4ufg778M/X8MPhiWjdrKcXRH0//6V5U1
X3+k87W2HdMRmmqbuv7Xt0N7dwd/3NF/MWE4ZTKtq7//sj6GEpO1qRJmYGno0DEbs7V3SbEF9DyL
II2SULBoG4honTsNyyaPrEkmf2Q7ikvdnlxhw2GqoiZtveagZvXYktpELokdrTOFMXi4bUfc/2gG
CaibB+RwJzSKPLRgjqLscsiOrvFs1g8uLZi+mHB8/h2IzpuG/HePpCg/CDca33iwYHaYrfp8XNTE
MSnEH+BaXQd1cIcndUHi52Ik1A5NFS3xeEb+3TrsWWMzgrib0qJW4lh0DZEHzUQy6S7S8NpQxb2H
TG6kvNcRBw4nem+JtcGqtE5IS2E7Wlf+IUjU4sK9DZj/eGGnmNE3EbyOarUW61eIMUW2y/FgdtbJ
bBBsFWL15nH7ek/f3kPzD3uafv5mT3mRkyCfcwtd/aTon1pt/4ft/3wqDpxUqlCabTKPdz7sgPEh
rdCFlSvHZ9RBsOFckbwQIUS0zFmkXoNfm7sUhJwiOuTB3sjQhmBSCsNjPZFC62Rp5BTa42BXKWJh
tXeNQfKDdtvz4AQZmX/4833+PqxZRbOtuhjOSPWZWXzeWA0qA8QsfIthjYNoyJZDni2rkKm76S9L
eu+jEm1SJGYGM4NM7IpMmf/+Amg/X2EuAIEVvCMuuCl9ukBvrrCqWbaXdy3eFhLhAuI0+ycKKHO3
uWsIfozIvESya4I3Bh9PrpI5i3Vv5XF4vz+OX96HN4cxvctvDiNRLYNWMvchJCjRYjWFa3GmQQ0U
Qv/DM/Ux3thQ35+x835XWQ6il6xyPguI03RNpSeCDFL90xlNX9IPb8m0H6hbLmUfYakfwnbdoMyp
U3FlK/0ab8g2pEkWd+FMSfK1Etwx9bW0EdjgrlSby1E5ZARLVeOdzppyxC2V5uosY4Xrffbaavb7
q+3+4dC095fArJq+rULC91SqAEFvA1YF/NnANsJH4VfFmuXbUmn9y9/v9tc3+ccV+fBBdpV+8PKW
m1xYLNYmI6JObHjermKv+sNz/evH+seuPnyiUiEpKTTsCkgigp105icPvz+ZP+3hw5cjaEo1gpNd
rjok8PZ11fzh0/Tri+U6LENMzXDF9PM3b4SlGg7hiXxkG+1YD0+NzdNB4dL1nn5/Hr98HQxDuC7J
qIy5H14HCXi6Tyr2UyDwd9t13tyq49Xv9wGx7FdPHJlAttCmlD3tw/sNolNV1YQnjqB7vnDdKh8Y
6aSz1Ud1UUdkWbGydEhrbajSSWtfCQgWPksr27jt/YRvqP1lCgOD1jhzSnwpjdLftDW8WkuWQFMI
OQDZCIgHr6gSi7OkvwkjdQP7ZRVo0Rxr3FGBfJM00TLOScjKn30QNGqDQpFeWW0/qcWzYvL3dr5T
cnWnBYeWapMD3kvUaG7jWTciGXyuzBstm4/lthbVLDSjRTG62zbl+G3e7oK3RnFpiqYrf/RW6Kv5
hOdbr+/nVOAWHuWlcrwtFG2HU38Tq82m7tZ5ri6zKj7o6Yu6k1r2WZb2F4HUxRLjleP1uNhJNzx0
sgf0YX8JMakHCssvDQh4qF4FWDQJwNvXXLgqgHqVlQszgPaEHtxM1KWT2wurO5UUfJXuoYT0qpjG
GnfOOsvHWU5iTOQf9MJd8oiciME8RDg0o+K5YQoxbuyLukCttPYYG6dTwOWzwms5G5RLKMqp9eSP
D415V0Yug9OjkAlakBjHYLMwe3cRdeNizMtF1oXL2nWpMVuojQAvUwNpen2NMKArCsgG2c5y13ri
zFQUluoYnoekg1BTPZseF0U+FzJZ9SoJ4eaUYKvSlCXAj5EiGQSZI+JsCPRn9Hkr0/Guup6qvlTt
isgfzOK6fo4yA4So3x2MtrvKi27T2NW6L64IipvBXkl0YuELuWz0Sepr7RO0ZlN4qmNtpuoaTj56
J9ztvkSrQDKjTsY3cR/oD3g2PitJuBjQqyI7k8Vzzy9JyvRlOiycz7WrLC2/WxISsYWnRNton/GW
CTvYhuEjPUImZ/Cto0PqMw+tz031nxlBjIKMrG+iQOdlBIlQIpvNjWVC275u3eukPVaio1K5cIdq
UTHtq5vPZLmWYUm4xiFrVp16UulQjgDWwiq4zKjdG1i7euJYFKO9D32T0c9EwstbFiWLDI196eNS
DFvK5nTjPR1TZbsoYn0F6PpQ2uZjpIYP0hyPqZUdsrG7rDrnLGEqq7L29PydLRBsMAmtm6cGsWSS
lreGQiSNfdMWzF2I3POzz/Xw0iHbVIlAN+nSlzZK3CljpoQnMKbLAFprTKJ4cGrw9VXhs0YJzCBZ
FfrHUnL4dj1n4rQ2SfmqW/LQLGbSLm5BRZmTCkRO1dwah0VIr5LISxIzo02p1/sEZ2Gg5+e9j1qa
rTW6jk32mOkKRzALtRChWX3MIjJ34LaQ2TazrBZJJ+gpMgIFa4ci2TTUxPRaQMR4QFN18hpjGVjm
Ch7HovTpNtboKJyrTkdypUJGUe11i6lkEPqygjc1TSZ1TJF+fFEmYtvBnJWDsY38finLlGK3Mheq
d2uYJXw3a4GUeTVixE2DZTLIJV3iM2onx5j6cZCxDoaJShmBxxLZroschXbHZkSnUBJ8M51h5NRX
VtWvW/2h7eBWpFeCyjk3J+8OVZaeZCK3QZo8OKVyIetyBxX2TB80+nDdulfOFEufFyH0rPEhREls
cBcEn+t6KJctFXvesTrPVljI5hp6EzPptiaF0BLKheE12166vMLtyqQ5Qc4spjF36agnJpoLA8Rw
BzAXL/N8SMKNrywQQtJ3LZZYi9deZO+D0r9z+UApUX2W6F9Uki4r9RS4zX7AhaCQkDX4Z0Ji4tLb
g1E8CN2/LDGBt+157lQLKgkI6nGd61NvKJ6p6ZYwCogH0drgc9eF/UEJw9vSA0ekBfvSao9AJM7H
KNpgLpt7Qi51qJSyQlnTbn4/CmrTUPpu3cSiFhKrbRGQoKma82FIV4axIgk3K1dCZrtJT2XRhRA6
KpqpK68T5JyyJNSh5qIyVppoYanu0nSCPaiOc0JLJ9n8SQluo87+w6H9NDx/OLIPw7MdOWnMhKxc
WTR4jNI7qh5lYDAXorqNuZdulazqOl78/oL8NPX4sNcPUw+jCalZVDkZ0JOE1bytmxAzWfynye40
1/vpsmumxYdZdyxXm07+zUwqsFFiqvjJVxblYKuxNkJhtt3gJVbLZabYi6x3l1D8jtMEgAxPeNgm
gVDNvi2ce59bERvLXC/m7RDBB9rrdT4X0CynNXqAydXkucKVeUNsCYtGtCtElxlstVCfifPjrbG2
nXVbX9byutaMWe/68wiFkQEZeEN8y7x18OqVcxFEMzWLlpp5n3tLw2R24lfLBjV8DglxCMS6soZD
adQn0x6Rv7/IyD8BijtN75yltbfCT+4VElLF6MPOciHGJ+ceABPX724DS1s6bneBs+6hwwppB1c4
UJJZXwLSH8arSlEXQdtsSCy/JUPxPq79y5GliaqXawXkbMxqLLfDL33BhKlxFn5SzGuiiqi/zkgL
nUESmNM8nv/++dD+cOdel1hv7hyfQA8lXzw9lgeVb2JQEnO6mso4QBnPWq7xeNvsmipD+HzluU+/
3/1P9SNNp741FaMsoZn83/vnhjSlXpQme8+g0ctmlW+Dg0zEWZ02/zyi/7/6+Ifqo+awBPzP5ceD
fHokF7h5V4B8/Zt/KpCsqP+pN/KPr9VF/vW1mKj+N7XDj18mFl1TWchgUURApmV//B7Gqu6acVGt
yO3G2VEIcQUvp17RG43Opphb+/tvUOO8bgk8LwVWWK1VUeyadoTbQ+yIqADKUKEs//Wf9EAlCwUn
Yy4B5xnBU0XgWZCHDfwnh9QR0sm/byb2CI72WO+835SaW2uTGfZ0BN8210jULMln35eLIGETUXF6
t2Ev6D5JO91O20bhuI8RRFFuIae6ISOFXby5Z7+o4X18jbiWrgpF1URSRlak+qHYkFlGLkLpslC2
6TxikArJsseFcm2W3r62lc10Rr/+LSM9FaZ/7Mg0NsfT9Lv/7aFRIdYwUlum6ro4Qt6/4VGuMtOS
gu9LY1ybnrM0tDGeSS2MZ+kQn4+oZFbT0f34Rd1tlopGIhwk2sw4I7dq/s/fSJT+RvMw/VmtAinT
rDR9vVe//Vu0gKiQCaesHmotXRBcpzfnUWxcOeAjGRNHufyxtd+f+8+POOeuu5Zq6SQ0W86Hc2/L
SpRDw7kHJJjPgUkC0Cgwd/LQTaf84+dVZFxrfnn6za9YmrcaGn+Z+MohlbNvvzmCPFOIYugc8/z3
B/9au387pgthq7ozFfcpUfH/08jxZmQQeVaGqTNQXANRvAV4hvpJqw1Ubrk/7BDdRXthV/W16tjR
yteaXTB0V41WMM0Yz1szv08Ga13pRWLMMES0s0wi3PbyR7ckQcastXmjhoCqYIxsp6vxh/2Z5aCD
SCofR9HcOH6cHwZcym3dXqWqtrf0amVloM7hr6juTVKKdW2VF0Rx3Lw9KtMc91Teod1Z61wpFrFV
VlQCEeqhAkOgHWjxzCjqS8fDFPj2mEMd6pyle0h4hhH/oMa4bZkYVwb64e+PvraLE1kt6soHvTof
mGhYGbjOAqDGogzMcO52wcvrJXSQbDm9RODz9bTiNuznuRjg7HJuCtKhTgMG9PX81DCkPdgsf3GO
umqcbFSAXy/+x9MkO/GGv0JPX51XJWoQkZFcWeXb7yc80j+eYZY7o8V5JLj18v0Jo1kXyzYvVo1L
K8JpkRX94swr1t3wHLYqjXCrlcfGUbmmHjg+r0mou7+9EtIM16JnajNdDWfoBWG+fKDL6mK6KpDY
LrV+uDLU8VMG7Ka5gWt+Hro9/jl5SpCnUrTS6cxgURmc+XSlUiIY3Aq97a+vltTAkzvB3Gqmei8E
GJ4MZ+ApsW383Zy7BYXmw9Px7bLlDnkBxf7nK5c53aboA1TwH64eB3drkuD+/YlxrOHJr0jre38R
80DLZvUfqqY/9Rt4WWnjuxQaGVX5+HyYjIe6qmsx/eeVYphf0hzMybjq2+2QVCcmozXttXTpcvHn
ZojUTrHSRetPgel1T6mhsJ3XofTHVkAO3+dDRXDA2kqe6vrN5lSKL0LLriI/XxXjTkGu/19sODDw
QTrJyqUo9XUHBfBqR7LU/7oTe5J6DBtftKtv+8LLvRpx27MvlERz20MHn+yGNLqYTqcuk70Vypus
aucWpRaIQmiSoTmM0b7sWGf0Gp9QNBBWtKe5P08dawUycuUrZ7JuwdWr62psTg1N9hbx/PRq/7gS
rXU5RNs4WGgsiNs9MB5NrpVyYXsL6Ocx2c+4mJtZdRME8+HWipYsy416h2XYr2fgyYYbjWJddE2L
MQOJ8FjSg7mThFkDbu4JjpuV2tKXGw14b7bQm4VrHt1dFGxinI79lhJhHBrcNMmUhcpbUVB1iJd6
vuqTe888SEpYarcsWYANR00uE2uuSPhF8iqS5zEB2+KoJk9VQ11nXufTHiGe1sq80ldxus2TGfkU
hb017a3nktC6GtIzPVwO6ipO1hpZ8yFtqrXlL1PauuEmyE6Ns+0RHkYrRb0o5TwPtk12TFMAvGu3
X3rl0q1ozjJ3Wpho9Ejotme6c53LXWys9XKn0n1Jhn0ZkyoEe2aXE1IwwJ6XTJKWttz0nE/ubwZz
H5Kq511q9hoySU8BsZqrxbqQR95hmR90eCTuZTneg2rsgytfbkeuUuszyYhmjC6UR0kbI44MEn2L
egWNq9ZdqO5KRAeh7qlDsboi36p6poJG2tzvh1HtY5Ph9W100bHQ+3SZpjEdfzuM9mQI61nskDWv
lSFl8j6L9mR46yu3R0hCc3QWuP7WnaxyjTIfE/tM5/r3vniERLHP/F6Z1+r4BM23ex1pfmxwsrYb
QqOAlYCzUPwKP6PQ7BUpfdSYRoOi7H/aTTg++n21frsnK0b71UxU2l/vrSS3mDF14/cxfeLExNLM
XjMKSzO/784txCMydKn56ozE2knr7tLAWTuNjvqvMjYZzuPpmAzejT5HmNzFz2ALl27Q8bTUiw47
rZvy7/iWqtdmuiZSfWipsjM3omAwXZwPR22IaxusiHSeTE/sgr46mw4/98JdXqebMqDKqVRr37XW
02v847qpYh8RhtJdudBjnDGd0YWQBghBeiORQw7NcA6tdFGxKJc6qnO/ukRXehz1aN0WMCiGYjmS
NF2YBkaum+nElf4qVeD+ce4Ts2+aUvL94RJYGgt766VoxVw38Ms1pwLCYm1m8wju2LfrApNpVozK
8vXaxC8qBYmhxjkWv9iIBxMkixTPFp6G5IfEJmYcLazTqMaSv1IiPCPrpLwW0LwH1kVEBAbkp1yE
9WcoHqpKz+OiT64U2JTxqnc2WPGiaJX7y6Yku2vh9EhVkdHGR9S3aMAXgTo3iWvIqPrrqb7qaOAa
7slwD613cqpNJjYJFP3iRq2vzOHOjI6lF83FlMQm7gz5VBf9vAe30tn5FE+Gc54qBl41KTbTzRDl
fU+AUO75f3rNplbvu9kqHWAS39DZarZNL+/DclI6QRgIO0lWdmVeMucvevyzVubPfAPldQ2vdG7R
jVkmBgHms04XKNCS3DRO07Px/q9DOyHhGJuQM3uzCT3ILvDOUB6fNtOnpn0ZAOc+FJoSrmITSkQd
VCjHbRdwaBY1VO5/2nqhjI9mz6XzRoI/EcHywv84yPd78IROe6LvieGhrLo0SupBlv3UydZZ/he7
o/FYLu1ch4KYGhogLiH2Xl7Eu2nnSp6oR5WJzaIH4a2riVxqw3A2HYha9+du4362vbZA1th9eT0e
y2h2ovKe4tY7E3pWzv/DYTnGxuxweKfh4K9JGSS+XlkklRIcfv91tcXHsipMXfpLrhDCMQyWmR8+
ryFzL1NKF1Ic+v0vSjiIh3HA4Dl3E1vdKvoYZwxsY3RKZZx8UrzyWilMgHU5yeZtPnIDdEdc8gf5
TpMY9v2EOV2p+qemRevvsHxbuHl2nY3ZdhB+dN97K701nGsTz6qy9K0OP36f6G23jrE76MtwCGXO
wK+MzRnMQaJW6R6a20rJv5SiDw8U3CISDCsq5kktOx+NbzXcUhsOD6lIiJUbwgfNC+1zdTD1hfBk
Oi8LWd9hx66AauTapq0YUS7MpmwjIBPChGcygAyEjYJbJ3e9YVXlfIjbpkxIgLYqjFuZmu5FkqQH
uxugjQbMjl7kOMU5dkyIizk98Oixwmh5W0bpAKbEjIxl0ffjOq1jIuXTAmCutLP+jqYxfUYCcuxj
bxIrNxNWy0ffDAEiWKUxBTJaIAyrBJZipOQvCXu8NkRsgXNznPgsKPB55ZFaf9GHPiSxXXO8Q1zV
2d3A+HWWR7pqUu4dCjGLh6LSZwi+yQiNmyw+M0q7Jja3GzaWkrl3hNN5NK97JblPbcs7pKPbnWt2
LejbAuKIaxkRGIUUZZHmBqHXNS2baF4Kl7EiqCtscWY2bNLY0/RVJVuMyWRai572GCGlswIm7jrQ
+7ZZ04YzaWf5tNR0xHBn7ljR/ghjvfqcI7c8JjHrxaUbwYLKWlVd6f0Y7sPYILcr9G3NXDqVDQ6p
7Blg8CqFQb3i+naAykwIibsEL8nW9WXOOQsnwt/adGiYtkUpENXllHWmrnYg8EJIexUIEc3bIi/o
HeHvcI46MBx/ow+4oRaYFo392FhA2dLSYsljGvWN6YuQupZR9Y+6CTUPG2reFruIgAps2GM9+Odj
5aMQZoEJFyaKwgus9znQ6iFRrv3M6VFfFXW/SAt4l8smahX5WYws3Oe9FVvjKuHzkq280hYXvcJ6
b+sgCzlklYy/lPZgvji115E7ViB0ijwmdqMapecFAJZzrmP4pWxbxorBOdUlPjqto8IQBYn9PJL1
kxuWuLHTJNqDYQRlaODS9VRUP6jISvPo5T3RClO4vRwLfAItWTZZ41kXg9sGW22kZCDgSC1M8A6b
MVf7+UA+9T6gsTWLGxMGDeSJRWA2IEz1MF4Go5vdVIWfPXpheqf0PtNnY4g3cY6YMBk8e9G09mfV
d3xusuypHwwendPMQf9SKxe+51T9LHQ6ELZ0oWYNsb2Okdv7ziy0jRIEzULqSXKRSUEfYxAG4WbF
MbFt/XxougAEr6Nee8JjtI4c2tH0d0VEVErrHWVDPFvKts7DlHl0rWqEnMWkdq+MrkK5VoSKmA96
tNEchc62pupbTSKbFJ4irhVVy7fh6BIdEUafCx/MsJoa45c+1ORNwsfzvrSTYFtKuN1tnV74QYz+
GFNzguoDyE1ThTSIU1bbti29Y4esaV35mPBnEtT3LG2b8QJ2fpkvctPSIAMm8V0E/m4VdRhLKkfT
0IuTnUZqJYIDRM3aZSeloJLgdO61bhfmIu3SXRppoIqE78c8Ikl5iEsluIySEI66/GRCAaCGmKVo
LyPwnyBbxB0O6eiAEyzaS7xzS03Yxc41vGIm4eUsFLz1W2PozpRKvfeqakL9teGpkxpUXAt8xbjM
MX7xetKzbeOh+RIoDqLtsLlMHEvf1mGf3zWlgQhCf80Py7WYTnS8JVoJ+4db26uyY4VSpnp2NP2m
B8iVqYTdZEHzBXIG8JzYDVE5KCFSlLYHDYUlmpVSZt720L6WKsToM7O3iICVfPp923YIwjPDnR3a
BqEKguBRGXprhYtHrG9H5Skf7mz8VxFCo2MHHm2dZeN4MKvxEhJAsDERt3oWRTCts7or3WDGPR9d
U54VKYsc3yZWtNVGca8nhbmN0dp+tvBJP8SxMy5BvyGL9eNQ0C2Gn492iLEj9khw9RPv1vQV41Rk
1C7DUNbX2QDhWWu87ujEMZMiy0LeFjNdb4uCVSz0dawsLn4kXc36ue6hdBzTsd2ZgXaphSOOTiP4
VAa+sY6qZkRHQ5vyAHfTfCqs8sZvqaugNtLlTDXAWlU6BuMsc8TCNAqAM+Oui5lzwkLnM44Qfo7x
iFMHbgw5LcFFSKDGhsn3I0dUPvI181ZJxLXAB9ps1cpeBHZTndw8uBh79yKFlbMvcv0pdQMETBaY
ayaY5tKPrGYJWm9eKRjv6yRmFl+wKkiU4vMQdyVz397demq8GF3OTNpPEAa9dTpl01hy5AW1OsSd
qACSIQhO44A8mQKZ8qLb4aUVUknsfOtTDiJhmWuMW0pXyReryLUtcdnBSrq4Fxrsl0wUnZ4I3cal
LUgstgHGPcKXlvPhiU1CHy1YSFaJsnRMNdCNRdQSL6gnV4EeVK9pTP1hjHJ3BbwBnV4HQHnh+cz3
B6HSVASefKjriSgSl1r0Be52tNdblbdbqbF8uU57nXeRT2u8Mq5Fr6jFfCiUY0yRy2YAfByagij2
IKIeSki9eyx9yUJKMW/GMHHu85EeD1CDch2X7b0uaHHnNl92WAtbPaJiZ4AOenHweJ2FBa3HehQ5
UbKWvwgIM7ga6yxcj5munemjTBepyI8u/Fi4HiPDktDEOhCmz4rUTM48r/RPFSVVbA/Y8Qf0PbyA
6DBqVJ6J1bZronS9Nao/Mkzrwj6khZk/6NnQbbQQ8FXnFvKW8bn9XOQM9szk4Oi69r0WJ84eYEjy
kiXQHXnEBWZeGkjocWzbp5dUp858KG3JyOXmm9ZK4gf6wE+iSeWFERX+WazIcpMa3SJquQ8x1G6s
yuzUmDeKhxxXts2D4Qz2LC1dPI5g1YgyAbWDD681x5Ux0KadhWUP3kNr5Xpwx+RGlmazyDzHSOe5
3sYrw4rUYDFq5qPt6226rrmIymwgkfE6k+HYznKs63gDjezcMBtQqVG4MNJwHXWppEFmhbcZVKZZ
kanhLZ8PVoVFAkXdwlTc2fpjH5ekk6dCP6FXilZU1WyKJlmYXdo5NujILnGaEgCVRpFzHhejviSA
XCWWJJELBVO0QC2FqfXGBMu9URWKbG5cb7zQvI9DLVqPjM/GLsJQ5u2yJKQ6YVHGR/Ejw2crdmJU
s25gbCurNpCsBQ55dGZ96Q6JgyGJ6cldyKdzXgH/vuqbbGkkZr/PAxPEGlCzlI+86n0aot5cJwn0
ySqMOzhkfg6fuDY/R8E0A0eKkboPQ945X+Kk6Nd8F8aLzva9TeobIYTNqqBy1VsaFFgl01at1w4u
i6PYbiga0JmbMVEMASaN/jLgu74UsauiIOwFOF+/hBFqg2as54lFCwxHPAgP5jcLn8Bj9lVRvuzx
iwKOcMFejsz8qEfpdbrLavJw9CAyBoy/sX+vdYl7rhaNAGqC4VE1ZmUYMPkPoFomN2Cq+ic7UNuX
vHGGKy0CF7mo47wE3FZMSJbej+CYlqr6WVYTIJ6pY3ZV+GkcnHBV4U4mOGAQc6v39Fk2ZLhwK4Tz
GK30CFAhAvkDq/wB9l3Sx8tQ79KlrgXVvRLo7n3FtpnEqVC+rTpuLzS9a3cyC+rLVI7KOh7i+szu
iuquwkclWXiM0NugivS3+QChgYlmQ6YHruZ8nIMu70NyodN+VZuYMF0LsZ5pZPxTJKMxYvAH83Mb
S+HOjTQX52HGzH8ua1yujlvRqeD2h4gvQs07tMDGPORzosxfGDhLElekoSUOmiU8NNcqzYv4thZK
uEUExbTK7V2F7Mte1Lf/l7XzaqobS9ToL1KVcng9OQAmY/yiMsZWDlt569ffJdHmAA7Td+596eqZ
6unBwJH2/sL6kjgLLjPHBeXr2ENyLfSqV1GV42bXC6NbiqGvz5UAHmrWC1bAqqA6iAG0MWRs3DJd
6S+0MUDXVIo+PAvymj94nnfiZtT6+hGMUAa7vI9I33pJv+MNxToUYHQGxeu7IbN5Vnnx+NBEZbSL
Kdezex7E6laHqLkaAq/YBzYbBwwn2UgsdHk5jYXnSQVeyjc8UDZ5JTZ+4Y/M3TniWQfC3C78Lsj5
aLXq7cib8GqWuV9v0kodq58qpeGCTGruUyb4o/CmzR/T0VOXSklEcL5cg7XiU1iM7fn7CzbI+3FV
8lxbcqP+LJy+XMXR0JIS6ztcJO7cET+XVTkgjpFFiy+NtHqYL9/U9dF2m/6z4XS3rd/6y/kWjlGw
MbykoibychMXbvzACE9yHk2zcm7MT4orLuSOX+/jAATHgVSgDdxzGM1k7eXTzUUvBBczRcuJSTZK
veoyAsdh0lN81gflbr6fVyqs0V1gpNrTfD8fPUJBNHN2hWZUEHNV9nUnLsr8d0OrK2wl8AOeb+pK
4atPelrp16mbeS5Q7SL9FBTG8HkApnyT51IHfgTnCmTXdHtXrHq41OHjXp5u8LmTMnKaCY4k06aG
XQxc2OcLPYZivIYqny91h5JfqGGk/XK1D6hALzLDCpEos2IfpTgKZS5KhjNVqCTTbd9VeHfkWtIu
Y0NjwjwzxHlfVRmIp4hatJg2oWcFQPTKsIy0CNJH1lvnYKO6HXBYqBij4rIOZgdBAj+v6XEfLDxi
yG1QNG9YSuLX/iQR5Ch6m7pJq/ukk5DJ+ZwD+zaXXYy+yRm0P0peirgQWAM1hPOJsF88h8xGbT6o
B63Pv4kjqX+BNgQFs0Zenv9nvMyR+b1O/6T7PPAnUcEbPe0LWxLh1shquaEqmj6VJBUQDxo67ilD
wBd9PTlc7JBtG8YMmkXZlNYy9ftupXqACSuXL2uWHkZI6ptS4BYDLsPURzCg9T5ujYaHTJoZ+l4X
/NFmRcI3mekJLR1QzyRLJA0miFNb301PYb21SVZBCRAL4tFlHFHI7HW2GmfBom4mZHavsxA6KSte
LSSqE1C4iKTL948ShtJrnPcI1V55vtYfK336scQInilC2M4u7eJqUBNijXUlebRoMl94WpF9k2B2
4Czbt/wCu1R0+BaqDu9G+BzdqsNKWPNGDq95x7kHJdYzHsi+g1gj8KviUCfudpJEYsfZB36vH/6D
LNIqWkj3meI29fG/aSOjak2PSTPX1eWskPSlGnSk02UQrGSj9XCzZrEEjt70q5v37nNfBbCwrYiD
Rh14oyCInTW/iCeR5qZHzak0LKRqVA6RGcnLFxUFJqQvwRNRREgTVwMmiJk0yykeRutaqKp9q8Y6
z0M36dszx87ar1o5EFbTbJ1HSVCZSbZ8UVbI9I3VtWIZ+IKuqYyXTheAZjA7UZ+/UVasjMzjwopb
/rQZeDEoYcnA25fPLZsmb2WWEldX5wZoaT9mrUX4wmT6xJH5Z4flye0H1YVCub2rI9Xbc2K/nNUX
ETr5mnUaImWqsytldQk+92bwq+ZisKzg3BjLdv0qx/iyx5Qc+s0sybg9XJnUb+npNWGxIKrlcuth
jbljFmGMpbPpGUcDAYNJ0rjtxu3sh9DD+8tG/eus24QtvLzYKjAIO7O+GLu6XH9QccZpXjbsrO+z
ktOmCjscU+txlnO6Sj7CzIlWs6Tj69GVpyIx93HMy1jo4ABMcTemjrbx0oJnceGeA+tLyUF1nLPQ
efJIf9ST/n6WepzSPVQlSzOJkTdr20Xr8NPhkMkS1V/tyGtPD0nGmd0W5qQd52za5A+BLs+qAjJd
06HzWdZO5bBL3QV5qBlU4pLAFt9LREqg3riseb3IRFHifxd54Lz861la5AOfKsWlEpkakKf2bNaN
vE69KrrhYATjNzWGkufpuPiziBQYcGAjMdygij9yHoIsbABXdjQETkEHYlFQXX+VlqTWnmksfB8y
D7szyIqVXffpklmIr6waK3yri/CALf5ecLLHJNpwaqU5V5lPppqfnYQn9LurNmaMK+uD5GDSs6HU
O+L36HG+gnr/XQ6cG4hwfdbtKVYh9Eu9j3/YIJBYUGo2DvG7WZiKhsoEeY57XExofwBUfoT9mwTK
g5d36dmkVKW8ShdhNq0DwGgc/FJ/nCUrbhpnbRKiiQTh7XvpyqnKXZm7PAD40Wme1j0xKX0LmPjq
g5KVzAPdTW4SSKOGE/pyWI2ia+6iaeM7ge7yIm6ZqnYxRNK96EMqJVrNs7UOffO54aS61KUpD+2Q
WEezHfxZ9zItQA52EH3Sh7BcBUN372oebZdACViNlWW87hU+NmqSkXz8qYY5qvLdouH4xclN5ZB6
wA9mVUwGLjfQgUnrRPJztxVqWv20rZ6XjdgMUn+SdEyOIqIrk+U+V+xifHqvlilh2vISj9nXOElm
sW8SKM7Z6rMi6wD3Ufkc9jWfbPeb7Y+0wfWMLI77qUBPWXdVevdORZORuSe5SZFkiLJlnkVX8dhC
jM6ViTxtu8sgEWI5qIWzZu2E4cDCZfgTsucyMHkCRmNFXaey9ZXilfetH32Pa2ZUbKu+VaUdHCqN
GDICmLEsK/OLXSsnWS6KaNKoeo/e6nO1DYsuODPKKIV5OTw5ai2e3gt1SUWNKrSaxSzWBWX9XNeU
YUoXKLQ12JgHZbIUPPuX4Po5r4dNh2jTsWI2C3mVLJ/r1G+WuW7SVxpDwVayNRxMGFsPrdRw0nwB
Qj/iK7AjBONJ5zN6Xpz9kLmXpoXNLUkc/Kr3US+oVmrT9YeT3se1G1IMQwpxaG99ym7HiM/XcmR3
Hab5R/GvkZ66SnUYja8KYO0WcCeM4PqkAFojmO4SlsPOhlSKROFDq9C1WyMU3XbovPjc6QD+Dwoo
pc6v4cI54SbMEP+9UnJTd/zLVqcCVBlJu+Yeyy9RQXzd5RuYmEq2nYXDkgWpa/Qej/uCCAhtlHXJ
vmAEaq6WN+9VRKND3WkKkHWzlJiPmoB4ycQIzNWHhIfvMm9KPBi+DQZYIKz5P4iLXl/yVHE8sWID
+bavq+ke7VkbTk7F+lVgVIxIBxMdpteJqUGGKhN+8qNyDNsh3ozTOIqZTpNtFcghjq1oMoiPSjys
ssI1Vo7KuFuNq78oGu/2gxoZwDzkwE+5750kyblWcppmbSXy+m+QYZ3vr6pkl08JNm+qVua84TUS
L56jC9BWdB1qlSRbxfCMpxAXDGk7M9gjr2bZMsr6Wy9X1UXZ1iwmlJfMQnfT8cvltNBcvNMx+aF5
G8VVv6pDZy4F1tHCyQztMOmYUpM/DGLXm1cZM+LTtA+Aj6uq99UoEgbZP8qZhI5/DGVMPuIPkiaO
5p06LQdZpiv3pcby2juB04e0soyH7jiLnOylmfeU0Z9OQidcv34Ve1q1IinMVznqgrNGnZu7WfLs
9fqW2SGD/1Rymsmb5z/Jn51RhcuW2Ux6gmigmQbcyM7pyhlyjFZYWxgzAx1GTMX+AOT7H1k0N1Q6
okGnc6ZXGIbRhuvfaaQOOfY99/jia6djN1AH+ymU2mHv05zo1LtR9v3hVTG1/Pimiv3PWiLTs9rp
kmvD04cNFI9k8yqhDpZ3g6N04wzORNwxtfMXKXXAf7ar8hG7plm+aqp0mEauDMMEsyB6OKurStJr
DB3Cl5ok1jLlgUe4/jjJrLXR+isv9J9mqbXQnPQSXr53pBrn7x307uMfpda6zktmeXSdT/8ftNaK
Igv1QJ2a3B8EV2jcBXd36ziLrrpQxM4TwBlm5dWJM4eHbkdH81V+9UB2jFILr5wx+PFehhXMEC6r
GuBjTnh36Re9fumnlnfQNAbbGnfAvTops97YERvT6/ZT3Jb+HyXawFDvwlgvjm9kWpuIjerYchnk
Tr0Jy0bbt4N6/kav7RPvNpk2AQMfVN8vmm3d1ByCkmHKEeGhuX6x9RQvBbb6U8CtA99Bu7fMA7Sy
W15P3NZEIn+0jkYLZlJzdQtaEj3E1p4l3VqwHRYXGHGybiNqosCCOmu6ifRN/6U1uoFIEQO+b5Re
BLWLgMPU8W9qr5nFch3Ck9qeJF92LA5iVvy9k/JbNdYBskBL9EW/nyZuZhW4AADZOo25Y8nQeWB1
scOxBhNrejWdT2W8g9NFUzXKz8ax2+pKdJtGoBjfKcO5VTg0n+XuV2W46Pp4r0jdBfHk9qazTFIt
8I7CLxnM5YKiwKpi45FvhrcdJyJLMnbddy8bM39RZL56VtSDvIjtpPseZ5p/cLx2uCg0yzxP0YIY
VFS18/eSseOb2rXhRsGhAeW5nGVjt3M8gHfl5w+qcZtTpdtoshDVxSwdu0VGjG3UcxSR1sJS88hw
zAKyH9QskkK5rLbN2CsLww/53hLsQG5CT1bS4As6xEhAp2PcvrOH7jss74Y53N+Jy0NvPHdN0b8I
zGLQ0bJqyzeVFRkQ/ug5nuWK/JB6Y2oklmA68fRGgQKfWZQQB5WEpyxxnEXgxX5CsrestrPoXBVq
/aVQFPX8o/Cc6Hepn2j3fKoG/g0ae+DrKjNysXN8vd/xxsvqlZuEebF2U2HYy7fCtO62WnanBn79
IkyjKnOVlb3xQ+nMdFz8ok6rbYYSl9RN/Dir06NAUIbkXoRrvQGNtnwrVCeYtUiaih0dZqHatIr6
2iojWHuzWh1UkeBipClYQnC41nFsi3Uz+PFlkajfUlNjtXLEb7WzhkSfLprLP+rXRtN1i0YrtfUb
ETuWmn0OqVNu/iBkQ6nBFqgn7sLvhWxcD9Qz3i8aHw/UbL+JTShggG1+L2kjdbYs5Ka5v3vRtatC
kQ6N7MBqlhaj6wHUMYykm6xRqS6+Fbo55WSgjiJUrdUbudtSOvxTr9WUDc5ouFYdPpN5Z4Ai/7Pw
nalFjiHAJs/f1e/GpfZPdHI4KwIwNyO39soa7U0WZvdqNpYbFxTlrcyht2ht7u3DSNcWKhDhvddB
70kM916LkdLdIk/uNL2N1opeWQeb5fYtGUredqPbbt+r58xqAyCvrXg5QKNbCCkeZi09Ki1jlUWg
C5qCOvasqiOqf/Ncp18JliGfqxHOFEkCwsfI7L5OF5Uh1JqZSlKcbQzw2zdBlnNaZ0iSCnc/ECPN
yzBffxDdTaU4Fi5P7DfCe5Qzp0POhuDppL6zkIbsUxZsXsFfmPO9p0Qbe3BEs6jVb2YxPignb7dT
5WJW5JmSgNtpl4duiDOoVtQ6Tvq8WvcsQ6jRdtbo3YivkOats/AhKHsxloJMohBoRvsdx93ZWnbR
rH8j2/fcj0lfWPzMqFWvXEv8Vr/nplfgRrdyGfbSXf8U8NUsWdsVDGAiz1t2rn9MOn4u+CewNh5+
o+FDvuCAXOigLZS6dFdp2aGEwTilEuu7pfWct4oRr8sy7y/e6PpkrpRnet3klHyTqS+jrQgjeHqv
BkB95X1TpPm5tCqD29XYrN9I/ejBMVLmCI6RTIu4d5HL7/4Pgn+TxHKPSAaB/qT6hwELK47ei7M3
0n/b6MG9ZZLAZUHxrvIcJNZXC8BDYkKYfcnx/RsXYKTobzThnalKyf47boAxTqRPp/K2asYY+YxG
ZAihWZO/6MAl8nezPxD3ZK9JxXtbJcrHjQIudjYKVLMolppO9BhV6qGGUp2rDCWVXnffsyO9/uAc
xAm35CIgn6EUDhyKoTd/zBYCaWyx6hNYzb+zECRvfRAiBBFXOnm9rWdWCm+qIQTiWibBp8GBAPfv
XIWkGLV1Ictw+y+tBcRq9PSsD3ezvwAfqdlEks/zHFGsqmTY+q4sD79zGvIgvTQ84zbmAgn99qFL
EAtNah0mqtT6ZDwQJdqbkz9xch/Crje3SQRCX/e09AwDYth+sCGsihpFXJar/9KKKBUj3EnR8Fv4
3o+I7BocbnH1/2pJcFsG/DttVRDybpbqkHbLjLPs3pXYCKRyyGOaBC07vQX1Br9vHGu8EFnixPxn
uyKFZnVjSSgWtTNeqbbvr5sul5tX74JU3TfmILazfRHaPT0XhYfI3z2MzgqdM83v9P3vfAxFiepl
mibEN18zngyg+ns1JddNd6byD31gsDEY7WtadGD47TMtK/j4SGO4nM0NuKDezrOy26CWTs1z0ano
fjAAe/USA2XPTMNPIb+4fsmCspuoXHLrLK412hVsduoNFrC0GSD2FK6jJ/OjDCqkdTA5/so1Emv7
exskseP+S1JSclDbBFYsKcFp37VZCUZ3eY9BMQ2HqYUEZ39TNHp97HTQVAxDxpccBax4O/sieexo
99wdSTCkKX+4F4eE9Q6mToLGgysDS61zEp38WRHJxWyRGEHIgawElbRw2qB5KMMUjDRyxZWV2Exz
9F7K1shklfCnqq56CXAZzkncBKsS5O0iderOXkd+zCGcJMxtmGDoUfuJujf2SaO04x0nVSYxnDxe
FUpc3/xjo0izOvAlDMcXKyXjjLFD6k5gsc6xVcmNzoE14epsAb6aKiaK1hLRgS3PVKxDXcLRB26F
BvXeYhnoqt+QLyVPFyXKmeMH46IQ6v1vDJdB07ZNzkhVlehbDILjbLyIQf1aM0WTqvJhHHKiw4Jx
h1cDhkkdY8N3bP9fGTC+DTVV45ARiPGqZr3knQcT9cTTxv6ssnPqaEI89vWANREQdpv9GAG67+B6
3dUpWTt7MhyVUMFp6UwJ25Mvk3m5tqqbnM33f+HN9JKpN1JT9srQINJknTF7M8REPk8BopqAP8pG
f885h/dI2jy++DOO8xRXgOYttXn81aKJH9I8Ofxi0uR5eQjZtfsvPZqIQDxxqQkPKcrn2QuazRpH
maQEhGBel/84NhqbbQsAOD9+dWzUynyULR5GraRXs3MTjMPnWJoPJ+cGcSLAvaxVqlTaham5dzjT
T0Tb76YvfTJwEhaYUJXHW0PzmTJNv733cNgVFjsLzMH/2scZc4XZoLKiSPlq5lBLuo5wmTGj3xo6
IrDWnAB3g0cWMG72b30dJ4tDLLdy0teuBjDjq5O3Q19jN4rxKZUFWQ7txvOK83wICcaSod1YBluZ
ZrZ33Zr60T82D9DX7zbOzRTSfxQ9kZ9cldnhnefTM9y9YY/nUP2MLL/zfYY2NXdqUITb9+aPMWjY
ZfV5yZTn7P+Qe4dL1pj8QqIdtGndEhmy70VqfzPdhoJkY7ur2RAaU3FW+OHDHHiePKG4ZDPSD/Ju
Hcnoym/ATH0wh6I8h9I0zZp6hhnQciVwYAwVyfM0ui2ZW9iMjf5Ew5s2f1pEHJreeUUDjAKIYc3d
i18U2hdsDPfLrGbGpclqpL7466tv1AxpsmQ/npHiMEOWZsl+NpAQSpeDQRRoNpE0X106Csimk5Gk
DCEhkkRumVdcT4ZSoUO1tuFVrN67SirK6KLMC7gwCD+LNgnOa2lp2yl/uoyctMdow2Oi0+JuWpIS
EOfIZs9GU+JQkbYI3//dbOKgBRYM1CMizXPuARkktt2jwC2zESHjD4YTNvmw0BiDOJlOSudmq9ZI
Nx+MJ79izCFhn/hX86n1EOCT+owoKji/vPg8m1C5L7jXhPQJ/zGiYG7JFVplj6HW8jnBjXIUY+do
CdcIPTwoo/eldjsAx2RKVr9xpmjr4DiXNZPKP62pIOjGJY2eu1d7KpLaFx/b+IM7VSq3TlpPYGNo
Jwyz4Dv/yamKjCeSM4LJSiVbegGbFGlBiniyrSJrLBeuXo3U4H96VwkoZr2hLPPqX9WOcI7JkM8e
Vm2CVer9sw+Z9dnD0mR47YyCe92UWy9tFkyaVC13djv+6N38008/Ky8dKgRSdLjcmFo+7bClxEJZ
tHaNL8OqK9jNsDzGkXwqe59pJJytwPMZeoutuynf/t7dylibN5joupwdroQixkqL5J3ekmp2WSAy
fX9nd6my+n9yu1AHbhPyPJtQgozoa8XchmkPzPKD7dV1oKNt0d//wfoajahf19xoIQGolwYDNosw
NClPVzm97Z8eWJV0N0TDHqbvnt8NJQrdtC6mrB2rIunlxOvKjVdZQNDdJ4roCoc6ruecBcIldKe5
eLHx18khawodCI3fNYfY8tpzfr6Pf7LLhOKcB4DmVlY4cjYY26usTEFj/8E3Q0PNl52PFjibZ8RY
2Blio+435hkBvGCBTv9gC5aCBOy3Oc4/G2hYE+4yIsKeeASr51D/7KC5GdPtTi3vlJyV2raJ9WsC
3M8J+hvWpHcjfN9dzB6lxWTYf3TSgpJyexjFjycXrRPtp6py2uVso7Vp+6PSOSjPXYC/eWjBKC4k
DYKTj+YXDtVc1RIrSzGefpppCgenVa/FTASc+gEklsx9m/SfZkPNit2McaEScdJ9OlUE3vtpud1c
i4y859vOwHtLLc1Cdx0pGiSkwWQWBXMN9jAItSrut7GJp/3BYTNEIFdWLuKHbPS8XWhHuAdJ9s11
q+3stBFmqla2O/Bbp9DX1cwh2tWSfTdFp9Wi9Pj1ihbYi9lwG4X53JnB1b/w3OKkstGSnGYz9xFm
482qups+8R/fe2+cZni9aV/GKGtI8lNRONlvvs/rX3VRK5eidNzP3LCU9dxYOBlxdqWVu7yDLKnT
U0qN6Ms7M65QWHxKEsbI4jbTl2or3X0AlFuKkC+NQIDaauWD6RLElgM3ASto6d7NFYd3vpzjdKSh
lYup7nCy5oyovFR1dhqlXhmbvCwvQy14qIjeMBXFoeCtORcIDTBimo1Hig+HKCdm9mrQqUKTDJyU
h4ag2re5CpHBlvSk1+yo9t1w/flcJi0gzB7BOKhSua5NyouaFm3U3okIt3v1mo9WcJWzWgUsBb9O
DdWrWmT5ckw8JtkCdWd6VLtEI9exrXtnr5adTPqrMZPZcXbsLI46nalaO6ey7NUH687p7e5MZCVB
4dm70/ttAWdh9u+8OodwCmF9qlLQFeXyuByVibro8btqyvHO0KPnk5EHvjFe1aPSU32gW++M3WSF
v7p5puX9YIRsJ+gy8ZSKIHj3hNLaDKig1Dev3YtXY88OhuApLswHyAVUmTvKZ7ryebb2VKic6yBm
JwJ7j2Z0Pf3PK8pqOUeZWK+Os8enhiFRkTCNFqVa+xvPsMT30NTLo97W2Tejim5GIe3JlP2t34dX
m++KaQjlT37fIJgJLMzhK2pH+dlTPXmgu9YuJxbLVOeYvL8gNZ60WIXs+cH/A2b2WEpTO2aN/vXk
AybwGqgpUBxgJV5ZhxOaFrLz0iVFvyLg6Wy0ABasPRUAQg/Zy5BFvotUDiP4bUsZAWhUi0Yi+cUP
TR9H68hxzgs/uq0Vd60Z/RlCboPJZlFLeR4d5zYveFJrdnM3u4SFn3Dqs50bNmyfvKG+m5xCJ6TE
TrCcP8RkF2oOpCBk+JZ/kLs+DOfNZBl6TT/ttdOrzuv9O9vQofHRBFG9ZckK1rL0rymWvLcPReZc
Fa2Xz8USkPP9Mm1Aoo560x5HtwrWDbuzxxczMXZaGzJsW06G9HTMn0IYgu3YroYE+dNX1IMA1piE
j+Jw8FO8uJlOZgoaes3e4B9dxlD0/mOSw+L9zy6jyaBNwv/3zew0BtVQ7U14j9exaPNjq7CG/WI1
tiUJBku1GYHs7UznTjwVVv5PrqNGK9NozGTXN9LclBGTpScLkrQ4K8JWrT6C7LB3zFbmX5m7ppYy
VVw+uJB26erk6AemFrLm1pQO7aQ3dqRLC/mCz+o5s8z4qtbx5EqaAv8xcSQwIdOZODTii22M1//a
oWwoW6P92yPViLJvIXjodyHuyybO1GHzB8cyaHQ0WNZi3cWLbVmXVXNv0Fv4/Na6bOlVrvRQSXda
5MMyV+3aqtZGUBIs5p7I4ODUtElxeaJe7RjSfW9qFkSrY7bfoA+Oo32rReVo8W6Z3E27L8pPBf4n
7S1wQ15r5WdvLc5Egqz1NdsDnTYXcgJ94BfOGdofs9fZMUSGpaqdz35n6JFaXUAQsSilxN33oC6q
r0NsrTOrg7ocetrZr5bnoI+MJhgwwjUsW/KLNJxn7xM3kCAPOudUdf7Q4fnggSJewykzZbFSrMC/
OpmhNorc51GoyUCqavT3bmS0lwoKiMW9Oh6/abVKx7NLo2fXcau9Y6lAXud2T4IqS55F5s5ibB+r
kSak2q+C1tNulajoKNJo8AG93I+fdbWRxF5eTdOxDZ4zRzDUopLxD8kx8kXRao9pKb3pBCWRSlCI
wkhOvnzYv3FSC4ZJjhmQ8xFoU6xWLFZeuhSullTIbW7GltXYC1kaTrun6+lo/PeM7/7TJXJVS25r
r487yo6m+SAjrzx/cVzzhrTdkgEIag+FsaNnRb/CgnkK4NbpSCieDFiuGPTbserWHw1YgnWS2m9p
IuB1HtA9hwChEqkLPS2/KvzTC922yejlvP9TplWFbVTncwupZRZ9wfE+Wjlle6i1kRBjVS1wDffT
GWEvDOPKIHKyJsguFq/GrJk4yrYid4LViTsrWoEcQwN9OVu0mdAa7m7YqHjX21YV90X8afTjq9mt
VdwoPAceEC5Olm3UQwNk0xLAzeTb2gXdwjA1pgUdjqBZN9xEtvN1rj/9ycBN1ZhyuU/wOfpp4hqJ
+9lxvVslhfr0auaasndXfKh7Hkot4G5s3SpRtk6SaMfZ1dWshnpk4X8ltH4uY+jmQeNoL+5uS+p1
weIdOQafZt3gJjcnd1eAEkGa8Wh229FVXtF6Jl23QQiTCw5M+d6zMLCLPkq3hTB+tJ36JARnaZaH
5aJpNfiCo0mNGhdYaZg+IPnVryRZsSldUJvpvdXo5391hb2aZmZLpGgxW8O1STw0aJ8zPa0hZmCq
OUMBJsxvN7+xiTFSIWEky0KYTwpX/8ksxqJ+Gvq0WjrZOCwU0XD6aPnhKhygA+dyNo+nGj8T5fvZ
QPaMcVtGlCADFnXrxN1I/fHkJSf5hbDzDIYSAkQKVsJJs52ItbUl6jP7Ik0V2k8dNkcaKLvOK3aM
p96+95gHI2YWzzyba2JJUxO0oTWCoDZ5zf6UqM6ys9lvTmEFxEm7mEpjk+cMUB1bLpl2FH8azk3O
EEDObjZD4T2ujbibmmPFyM456BCOElblr5gIUS4qc8fjp0QH++lCZ2mJhMf49Q0lkytdUfWDW2Yk
0SgIHptpTtSNNOILEbfcoFXyo6M/ZUTwL3Ue/ddWrKwKWYVnUOaWOrOXU2SNCq3u3s2lNOGFOAF5
162hDk2rRLxYeJ9xdlMquIOTnw3aAYve6veNqtgHsFMbezTdq5ib2eXkb7eacYaoXwGo+elxk8P1
1qWhfgoMIqwZECBmdusHY/K7B6BFTW+Q7RNFM4k38IpCzCYh0EuTOPkU6uqLCe7L2jrjJwQ4IGgP
nBH+XnzjeQ9gsYm+50PcbuYG3MkQr0Yr2uhsOp/FbjWNTAbfu7jliVhG3MyDnxa58LV7lx/GJuZs
DRiPdrkrjXPJC5ODWijXjWXTEXdNwUk2Wb6a52bVY/znVbYljPfsi87Zv3PRkT5v7EQ7nOp0Wn1D
jY6ZUr0CZWToC2sID6d2nbSexpSU/K/Wei7za6sjXuoUXIhnj93ombUsrGBPPXpAgAEClnnFVVr6
Hs9H78Kwgqc/eu58FYsuzFez7577qD2Df2UOJo/Nv9vv3MPWndIcQ1c761PIdX4Ccn9y4kNCOSvf
+jSb8TnRs4ls4m3agjUOJf7uuC0ggsmZz3tjE5ffRZsxxGrk7Dsk1W7u+emp9kOqnUZlvj1rswno
lw7jusalWKf8slHqtapDOtDvmJx7jIrsqOmsSlu1wWfDNcmkvFr4YUnRxdct0LVq9sTqVnX0wnE4
4LFCjfCV7Ab+NzceosyIRWijIR9JM6ODHMnnGS6UDQxVUR09QNg5zl5/wvLHUpXOlV8o95neI66/
qxPmhO22vt9dlxXRKC1bzfVAu9hII9oHTDpv/cyTG+7167+nAIwEdk+bxDsmPsQyC8SDaylQJyle
zN1DzXX5UIFO+W0qoAyoJX9/zQVUWa3uit48Gtmy5X28hBMVEPM17omzYjW+thStBFJ/31zPUYEx
lwBjGiJZp7xA4CfUEQYeknN38TU0QILLGpvyIHLA9Ij5K2ZOuLm+9hmpRypZkh7CWOXHRK1xKEvK
DcBRV7EAFZ6q9qL8td9o1oxJhSqqyZws8OirUZc/jj4qlz41HoGZdAtJU4nzO2XGn1kDNWhuvY6C
7qkCGdvVvnACZId/apBDDhyz6mv4lCACIlg1Ux0ysscOnxrAR+/FEyvtLmjvahK06E+Du3ac/oHH
NqeLkFF7Im7k9W37pSY5ZxJo6GwTsDYRg7jbYGjvTvkEopXxwmdhY8U9g1vUCObjNaiA5XA0cP5O
YYVW6lcex3hl5OASDzySM0/s64qDVzWVLW1ThznQf577lg5M1LKv/b2SQHjhs8DTP9/X04ZdTMkf
h0S7JXmwUZUu5Hfz+X24AaprtuzN6nEOODTCvHCG679lHPiW7bCpnGXcpe06hUGxBgSmLoLEIQBf
6FRlsvMk0/1jCulShWwG41KN1mWAlOHw0vB6X1+leBZhWuZLjmfDuJgxV1HlB2vhigurrVanTARz
RhY7PndZ7zV73PpqQ7R7mwfM680hibDr7PMwWvi1apybgW8s6WxZK2fAXPt9aoL1eYflX1fduqb/
pYJLMc2qejsjAvoRfle1VLmJFeSklG8rhzLlkEC+/ZRanfPJtj37KNPoGLsGeWMx7BXSoBwOp3xF
lhdc/ztGSBr32ZNmchYkI0B0eBJKcwZBtj2b/w6q4hy/qK1I43e8cQhTrQ3YDee+XcYHq/QPVPLK
9WscAwGyOuaFSjJBV/dpUVGLnf6SWJpzEQgG6aC6cbbEddnwjJi5R9l5ozfZOZ2vf/4iYnk7qCqt
5PG+nk4Bvu2RByYu8OOl0xpXqr1uCGMf52KrJ0hBC06vm0bNob8Uzk4tfZeYQByd5dVj7w3mhR7V
+srMJcOZheND9dDVjWPjboUyz2BkkvhIutE/jL4Y17rIKBebJrCapDgvK4ojVjitqPO2PS9oIPUv
f5uqoEKToDgLs4qdZkEPl3Vv89P8F7s8Fiq9p9AraH4FcfWJP/EnP8bAOyVEatNi6EoqZEWy+CoF
XreOCse7yZtAOXdYfYwVuaAxlnxtPdtfztGRAWo8wAN4UhWf0cjt09s8oZYHpaV7nMIkmlGuXdLo
l0XwP5Sd13LdSNZmX6Wjrgf9A0iYxMTffXH8oTskRSfeIEiKgvceTz8LKImiUYs90dUVVSWJx8Bl
7r32+lJ5PEMlHsJb6VXaDWZ+2upFdz8TJp5vEmCWd9opqbv1Gfcmj8Y3UZ6DGl5krICuZu7EAiw8
Eo39GPOFnNKidde9AtDldON+plGSdOhP0BB+6yBrdg6B6wc7aSSR1FDuM5+iRnZxHAl36QxexNop
5mmOBeSkcpGM/qJVTCLDz8ZBOcHoOZ7YOd1CP2YOla7gWfKCr/R1tGVOubyITMqyhc1irFMeZ5yl
YTSQLUJln0a2mu7CUNw3w9e/8ZYo44zJ8+NGww/GeD+zIuH0sKya5oCFpbxq2DNvQ5d9tVk0K0Ze
2y9NIa5e2Bd8JDXcGwlWIQ+FALI1GAPnLBXl5VCM3p6CNjOpwkU0Nk1oGgbWHLvrt/hfo9VMxgwM
BvaNUHe9yl3mDSFj+PeETHv7sQx2ynBQKAMt33AyZpWd6LF97VHmXn1gZZpmoajduVMT2EqCzlmX
ad5auCjWAgaS5d/kTKlTdTfcEjHrh/HltqGLgTza8vzTylOr9RhM+6VK2/yaYp4gmohBn3X6BqMp
Q0Lq7Ezai4mh8cNqM9jZyYTR6D6AVNGZK4bxJimQuJ1xmlgvyuWYBc3S/fpfUTVVC57vGvX3vt2Y
ZOrAO8ltVctHAWBj60TlRIScygbpxM/5Z82zn2EKl8Y0Aq1EyYnelosZtUkJQq8w+jBp1p2o5OmO
A53jaRz698gN44/nHva9GbspdfLOKO3+N+CN76tPaVPfTNPRP8EbUrOXQQ/Vbng21d7igqOJd5oh
aZKZmGdN9EdMlUlW6mt9UulNc9JN2F003eRFQWw1jUr/wnAEms2obU9mFMcePH9lJ9uZxhmVgAm6
FAAzDFH44Bb8Og1Sv2A547MvsMLMc9R1YR51rPfHxNxYDObg+3zhcyw6s4skvn6D6EjGOXKfm6SE
AzFZWYXKcyOIUkqSh5+8TpcmZyHhPD+ZHZkPS11GJPO943bqkfanO0piAJXnef6aKipxSMidySYW
tvk4ITy9ma+aMg0XP/1/DPxby8T0v8yUSNJ280h2AwDNuEOyV9gCLEIaKExmu5o4j2Wwm6EeQgha
6N0nQ4u1ZRCN8c7yq9u3cI85xTAJK1u+AD6p96hG7mVnV+jHzcdQ8ComyhYlafdWwRv5MmE+WseY
h04L1lLSi8zBk2VTiIPZZ1/+O+bHQHPv4JeYsR/HlMeVxSPpB/ozjpexYtJC5fWmQW8pWbTpJbP1
A7J2x3rKkimk/WaGgaA/D8rg2Jww4WaCgiSQ+AJY8tq0goNiGefTUDgOEtCtEfnTRAmlDfCDJ87C
CgYzMa6bqk/o8fyYEo8ZY16rmf6FUuDeT3xkhK9HxoUFS2PZZ1rJ7PJEDuVWvtEtFtA6P75ld8E0
jHX8B4ooo/ewaqLDC0g0szSJ2j2ImvG5wVtZPmNCI/XPxQtRxGj1HWkL6SKsHmewSEo0l0NFFUnF
BhJZtOx4qG7nOXTTJEKL0SY+huGQBufLZS6YQ5yQo0GYWyfKvvyijtyQZpN+OZNHjmqftIlPb6y9
YWH/vdZo7rltx8g8cu6OsPrOTa5nFimowk3E/0Ol81fxEJ1jE2S/b6Qb9T/CSVpA8KOnUM5QHWpw
HkoAJYi2bojosUubdeOz8JyRJQR/Jwx/ohYCWapI2MRxx/g8o+9vqSWvIadzLGkj/ZZcGvB2MBEN
BV7VNpLQm5ex+PlLd0WxD6v8/C3DpDJyIrlHmAyrbQLPcjZhUR3PPJPq9dFq8IYzlRRVEgXEhdTI
6WtwJPEEpT7wBm5KVS/iLjtVbovyMMBdJXb6PFTGQ8KtKZXKIo+VjRVR9lDsu5+sk6LWW+Go96lB
k7o946w/momnzEa81t/TEv4Spu1FlAYHwx5OrFY+zLP2WtSxDLRJRPpBP82A02ix+BZxfBYZTPSL
4mkioczQZyMSVkeR7d6m466sLGAPTmg03WxbGbUCi6qxoubmANT7ei7/JxpV5TXzJq7/fcKjuEwX
wioe2pHP6Hfpnc4U+WtSStT5udn5uKvawAdNJNhpIqWcvHhmYPINK7VJg5KSEXjZCzDV9vWZmVCs
0EWUrnoEZss+M/IFQuBTgVJixqg86rKqq/oLHI8bpEW3xTajbqDX/rpo9GHxk6kK7fg61IqjICiX
LvqQKPBOXvCqarD8Je72W6VTTn4SVtipCBOxjd1MWY2q9WC1PM6igJg+So/0Zdd5lN6/UgN8AK6Y
H7oPSmdV9np+MAr1uO+S9cxeeXEh2ZS469IlHKVfS9e4KSeDwBsKiwUm1RmT20JAWoIMxfnQqXTE
4OBf01hRzliU5wAZCMksrRPuk6oidRYpme8My1jCJpdFi1X6B6bVEpdFhV7uXPloDIm2ZJKM2cFy
3L8mtnIFdsKCgpiJLcQUq4yCIguTn9SWVo1fDN0+ncEtWWCal7aJxWh4dHLU+3q2RzyJNsVxELEo
hB/lbXWqcjr4bnbZD/03vNlc4T9dBRPNVRg3cdTrBwOfz0ozcNnb5e0nYJfHI3+pxN1D1ejW2qnj
cDnoZFia5fFbpUER9M/Mal0aar2f7ietQietDqc4wVTRF2Oabiomz6B9z4riqNIHf92gc0b3TscP
44HrYfdSaTq9cGBmBf3V2eLeQw5BD+MnC9YT1JoHeXtuVqSY5PERF4G3fMHCsqa6tVXsZ7NXVe9T
iHvADEspzcXMhgGm7KKyO7zgYTIsvaV3+wKIZaY8xYqA/PI/QWKeuQl77en3mJhGYoKBXeoDKja0
Ej+mSjTOhIslghW8M3LSTsyY6z0ZUXk6WxYKxaiJaQVnR7RQeLq/tG0Lx/uGala3MgLvMrVLb2Er
dnXUZqza3gBkNmKEphH+epYv4FbY93b0/T1H9g1D0G3kbH9ZGHrdO1Ii/yrMske12AVh8sVK6X5Y
0TfbLY5MD9xpBsr02KGEhJXhLVRmGM8KaPLyhSsTfRguOkrsNmsBBdHTxe/5Mr9ckJ28h5jclV1B
I8D+KWwgO1Inx2U1ORsq1MqV9z11u/UQVQ+w/Cehm5BYkX5LBHYpmk6ExAGWTP6GF/IssrITw66u
JvhsJIaHwN6rJhePflu209dJvAZeZlbPJ3EjrmszRa9uM6gtibBlWsSetA5CrjSl+vpCpPkm6EpD
NvuixDTcmYjQu5bitiKIUa5PHRJzJ9XDBzpNs7TvIZuxfSJOLJu4TKb5CB+wFl640hjXGeO/STVb
/+oGpTitx2HTxcE+NrA6pa538bcBIpuydlpavBO2JqU8iTQiVoT1rdVcCH7t3uwZ9y+V/ApRarv6
Dbnm9eVJ65sPM7xWT49YNRB3kM7XvwwRnl5tW58RtoyZP/zw7L0ooxIzJcdthdYqaoYvzJVSVXpN
thEg/L0p85RgC+g2J7D2Va2ezoAbpsSWpj6X/lvIrcchwOg2cMGqTOp1Y02yqx+4W1GtDbNMVy7W
4lXGqnDh4KZgajSHpUE3IQz9aFBJC09df23k+mq2Tvwi4GACILVBB1uzTxnZxkHxAYUbqvJb01O+
MY36to+3L0Rcabmozm3vtJSuReEfr6ugstylMiZcFp5FY4++mUG5YkzItRbukemo2pY325yHg+pw
KiXZqRRVsdRD78KUCF9Nckv1Dn1NwA9VKxPTa6OceVK//s84XaoARjVZV2xmps6N/Y0E7J/6PyfQ
KRC+fpRvx1bsc88lBZinipVZLnNIWrObAbspdDgrpk79T8au6/wj8o4fXvQXrzG71Okuep/KDoAE
+5rrF9jOMQM2FWhUFq+JuyaNrPXgjXfFhBsMivatqZkxGiTNG1eLguNObt+Qd1GVf3HLwNvQ0AEN
KZqjicCzmire2/iUt4Oqf8ljxvcnFC9QinNvHPK1HfUXoUhO1DhfzkhejS9qYVVg1b/h8kIzROcb
h0+aWm6oVsjTmc8jUTkO9P4Xolf6GUc5ZSD8NaaHMRAnl/01CfxglmtMpJ5aOw8IDCvsasqmdaLH
dHC2WqJ5cwx57cSr34F74xAyJFuacmXFj3UawGO5QsWFkyZrZlZ/UXxZf2epnXgP8TVq+t3UOm1f
dhp7WEC+KAivLYxAm0ERNjdouNC3QB8l22RTIHc9bk1KSDPZp475moTOaMuI0LeJ8JM4rkwaIr8I
P28AOZKSkRjtlDVUvAeejtZ9ySCTLHncjvGZqpCI42rnSXEYaMYTia4ml+gAt5khVqQwERz8g/7L
GXZeNrp/AWu2Giz9aPSQDb0hASOvEOdlXhLdnSmX2GMfXoBAbWyThe57DGf/hAKb0JMngaBkNOa1
PhUEVTLmymLVBK5Hsyfnqgy+2FpN1ZWBjAXGFOb+FknX4XzSyN/ylIfZDmKDuhLjWbJahxj0YnQM
rTt5YX5YQnQzE6d6JE/stsckb0tGWgyQmLFCUZVozmriCNU2OwRh3R7ayf4y8YRDdoh7LHXvkUIl
VHhSBI3+OIb9HY2sCIjzvOlpBf5SjEyIoZZa7V4l/mjCDAcyYWRLc3NWjrgppcigPJ9pQyMWF2qY
EhbGmgoi6hGV/NkMHXpqkrEidR9+gYfR4B6XXsFi9fE3+KFZ6KvBRPZQPjthf/1bCNFJjVWlVXe/
4xCjsP+S9ZkFIfqKRZShficE2ooXFpGUPnuphXa9VZThaIYSdaIJGVu9esMl+tUizIdLBioXH/BE
X0WQFLnfPxKKtH9bHzqKG9NuFpxMhKKKHNpoVYBDpWoX0qsPNpV1oQ37KDbTTZAq1bo3Q3RFE7LY
IXk60kBGOGvjo9pUjWNyGvs1t6Qcv3DdHue5ztky/2NQNiOXUXbIQytmQRcxflZF9ddcPW0T95uH
3fgwE45pWH4njmA1y1PeQo4On3T0s5Mwte/Dsaz2XZVr5zPvSKwhteMsONfBJpxC9GfOWFt7t/E6
5qVrfV0XyfdZs9LGdOTsrt2R0KOtZhLSlYR0DTxDZekrVzWuJcaRvGOZujdtrGurrvGi5S/5yoRF
Ol7WnYSO8yC9Lt15PtyCU6knXYmBtTWjm5mTvA4wvhw7gZOu7SwutjiVn6uuSJ4aLb4e+9w6nslJ
rC7Gkev59IKtIvxqTTiOM/bBJlAkeRsDUp8KEcKQpuVdQBkiJvNihYYnucThR1DQG62Laexa1Wev
wM4j1VHmGpqZ7pM2DHdkK/xteulMIObge2gRuSfjS8eCkRuOvEQ9dgefjENb3Wki3v+GwcSujo3K
LLVdk5i3jD/0u8zhriBzYuBSWWjnCo5L1Ss2UNeY9nFK4ze+wkXRT84F3E4Tpgn9dD5M4sEJ1TQT
Vgl64mMbnbTkIlTlUqgeuvpCjivGMuKbF3ozC3Nz13uKfUXG5ZesrIptWuDjHVgkpEVr4p5Hr9Fl
+t0fsE4vLR7TeGC04CPaCf5PEZ3BaDDgrLGMYw3b22oW0dTWeJa7JJDoAcUsI8dWS7H/JBwjpoON
7piTi1ovbcalSk6ByQLK6moYScn4HLzpngEG7WiGQWF++nY3sLu7onBG8P2YYsZtnfXMhQq19Le2
jPSTxDNXEdGEg9Yq90ZO1VqGMjwoJKyZGquYqcetjU6O0PmUBn1/U1bRaTuKbj1DpN6Yt7e1Ag7W
VgS3x7R6V2MlnMtKqS80VElfm8ITa01xPGJT7JWuqvr10AaXmWQX3hboVBsN40HWDZAifXdWABfT
Pwj/5k59nmBXoeuaxKyZl3Eu03Vha8V12jTlzif9ZjXTqAZH/RjTx0UlhnTjDnqzzkADTyY0lfyj
YikYPjwYnZKsJkbVtlrjJu3ZRYbe1i4EVS5/olk7rsVQSZeZ2TT3L9xqwbryWglsQqusQjsoRRAt
FaX5ogqnPLRSLn/BrE2WnMGBTJ69Idv0lsnIDxbfdSXzbDfa3CEodgQ7NsIWJ3jtYfq88XszeYoa
ayNG8W3o9eg+CMZDNXCuj308XgQ4qhe9UgWXgnOYYXR7SUIMwQOvWdgaCnQ/ZlnNAyEud007MmOQ
rSI1qO4sv7/rikasnDBvd74bUw0re87gNCWhIJkjLX+gslrFZ8N6b61aHl0MTvriZIRa66hsLIsy
DfZ536xaRZgHq4jjTcVbUxhe5cYiWTlPVGVg5k8zPfu9q+V6COpxlyT8LfDICezlk0J42JHasLxs
bVwssikPkaGK48FVCbt54WnR29hnnFGQYXwopxXteaOG/UI9liMSfiCCaomHw1uVtUqWBYGJgUv6
rimZ8U6otFKDdDcpncKNwugfMFD6zTHkY5207VVOvgNRq9oC5TmunVbVNrGvVWsXNG4mcRO9Ca9V
M0/XCpofWiXc4cgQcL8MWZeQMfWC5QoE2Xsn6xnQz6v0JCbSQi1DZT0zujoRNnVVk5JnIQdN/UD7
2rnYFRCebGdoFyPh10o2lGAAd4XaXNBeOyikW5ySUVzvmsG5RXi3M7ORvisyHyph+Rkls50e1CrJ
Tfj9u1hQZsQiNfG8bReEl0bShJeDmxk7RWPeaP5vM+KbuvGzgg/7yHCC/Ajy4Vazs3pryeKqjxzl
etTs6Kwro2/ycnTH9Kq1veoL+6UZAI4aCSfbPtsDLSqC4FduZ5wpqKdOcVKfmJbbblt9eE6rwNxC
bORLBb/eRdGNzsVoqQU4FKXymny1rRzdamlGinMhmZcl9tJtjgqzcC9iJ8VmYPRnMadYBTJMUQM0
bGmBsbgi2rhqpJP3qLm3kxqEYprrnc7/6p1psXULrlqfz8yxTnJRlWnbJpbizgqVceXXnUXguTDu
HMZse/T/Vei1F6aRgL+FTbZs+5Qolh9kMm1Db+0kpbytWgwLpeuKY7Vkcp8AFHWjpnp8EesnzqSL
mmnlsYhOC6ZRl7GiIPWP/HJLvtt4rsqrjBLRoi9ie8+G6ImMk3w/E8wof63NcOyn/IekKBfvOOYj
bwgECb/JCW1sYznRzI4HWaOFxtGfiGYiBDaNg8nlB9TcFd1lanKCvYDNWTU13UL1YoabRxLQKZfX
ECxTpYVy9gw5q4C5Cz3EGzG5qP4MOo9VEKyb/LbrKbTMwLOMWLWqjbczg2N/RLwaemHNgAB0jVE1
50FknOa2uzEjIKLu4CbjgWzrqxmEdlXvqXCv46RiLfEKh861jJGBS3XwHjzSTl+kVsC7u04xL16w
aKimm64ukazCZX8go2sT462i9JuZjrbDaBeL7ASR//UMSSdKdxGL5yE8DEDZeXX/J1o6FEygOG0F
hK9+m51YlCr2HkbheIoV6KlfvcDTSuVcjorchcxJLn7x06qslmERAG3CUHdMXqEgn6aWdkXPPYqa
xCr3W8a9lCvTiIHGbHeBpxEy+zVWrcLD11p5phCpVVc2FXWWyr/o6kLHOhGlNdX2t4T1yNplidZ9
Vm/99Y//+ff//s9T/3+95+z87+DR6t//y78/ZYjSA8+v3/3rv6+yhL/mP/Pye97+iX+fBk9lVmXf
6z/+ru1zdvaAteP9b5rezctP5tV/vLvVQ/3w5l/WaR3UzLA9l8Plc9XE9fwu+BzT7/xvf/Efz/NP
QQ3//K+/nrImraef5gVZ+tePX9p/+9dfmkP+Jl/U39/T9PN//OL0Af711/lD+pA8fPgDzw9V/a+/
FNv+p8b4I1VBR7NUGo38rO55/iUp/qkizhags6bNitokZTnNytr/11/OPy3DNg2KlrpBxI6lkfxa
gYryS/w8yrGMexvCgrKypPHXz7f25hD+OqT/SJsEvXVaV//6y5DvImYtR7OJluVvlqMLy3wXNZqa
tlMZQFZrw2LbD4DTLNiLBQvdgLZ0bK5Dz/puYC0gy8gqVpWJCqMIlKUnmHgsGnlwYANZKVnPbSPC
43IKcg1NzBAOZWOoWQxg+VdLgHpqdhuvI4X0ZvrkzTYcsI4MbhstLC+7Lcb6tPFz1sdNxZRiHRRr
RSzqvtH3xiMjuz2jwHS/8XJPRYZMgYqhCByzlsY95S8zgzKy6zNhEwgqVJphKIt0sK5YHnSrVwf3
xzf4+hvTVOPjVyY13TboBQlz+tL49aeHywDmmJPl/0DumXw6R6w9kbF2dPLLIaDuntbmVzavbANN
xinrMyUI1xDD0JsDb60AceEJua0UitUUaMZdr1N5osdCidcjTZ19VpjWGmaLwtxqI5kBhQuji+a+
0RJ65DnWeCkJq0ML5IlnT9XYxiT9bhDajZbpz0TnrDintpF1njF2c9wk6iqUOUmLEPhJAhykyC5f
RAPyEZc+wbawamLp7C9Y9ukAjZsh3mSeFjNr0twbptKgPqPaqktGeqRyVxV4hRM/3YahswsTLMx5
K5F1l9azo42PZEchV5IOxOwJKSn3et4qO7JdUORiEKsDym9DqN+6UR+uAg/ju5gmMB03WndUGBym
H+wE0lYRR4HyaN4Qz6hS07brKl+UjnEaVQg4VOVKLYhc9RQDZ09xqRLCtaM0azJcfEVlvd4QmEIQ
91A/W+p5aPlnRCV6FQmYCf1/w/MfIq10lqb25c9nhG5+OCF0kmQcSzVsx9GJt3p7Qpgly/YmJl0W
WxRUaWC1q87zL6RP1CbhNAYBndGt5Y8kEuTHjnPRk+tBQl3s0+WgbZ53gilmixioWiKcwVe9zCTR
ASTjkCAeKKtCZXsLjLom6NGIsOewZFp88hmm6/zvO/50izNNkFLuT5bOP1mETqvTfeLVSc2OK5kQ
LKxuCtqKgUn7RWsZu1IWD04mLily4JVjS1nH47AKO+8i74YNs8ffg97wVv1wYeYMkkZDqOA591cA
Gjgc02qdpc8Eztx2abX58zvWPr5jblwsZGDS+dY1Id6+4wyFcdT2ktLGwCLSUu+VcPxe2TQezYDL
Uk0fLaUnJYC4OaHS1WMkl6zxMvjkm/t48G1pMkxuTDdwFRb27dtoc99tiN0jIb1TmZe25B0LP8Qe
6WcvNP+kt4eIV7J0WzKPx9iOnFKjXx+inHwrDKP1OsxyuMtUYuisM/DZ8p7t9GlHZOxqRB2CDL84
CzKDd0Pq/BIvxX4QHbcN111FGH9BPwmlUEom3j45JB/vjEyk8cTQhcnXwSbp7Tt0OYG8PG/qNdGJ
0VB99cmGwgRa5OuIkDxEgiruYQ+nq0q2ezl+9+v0krG9m1QMz0pw/Mm7eZ+ebiGY5C8TaSHf24cj
UynkY7ltSRDKwFK2yPeqmz30hXU31gmPOgvPbIxh21nmYcbz/WUF8JuHxMenKncCVZeaRXQJW8t3
V1OgdJ2aNgHsqyAGNKjxTnIKj0vh6SNBTmRxjq65Tyxx+ufX1TS+4bfnCFU7FgYaAd+OxvP87RFo
egPDue2Q/6pXjGQU27Ypbrw0O9havnH97OCTnt0dtVV8EFZ19cmrTze6D69uGaxbLIPIRW06Iq/O
UNvquqiYRom1MDs0XXOVd/KkqNBNOPJcGsY3PxgvXSe90RT9tKNGZbnnzKXdMEQHMF0SXlB88pb0
D1HqjtR1dJSSBZXkS3l3JCqDvRCna7nuNfVSgvNVlVgLKCK1L+/h++6F1+z8GsI06A+W0pwqQ4gn
+sLBojGdxR2KLzjIts2vRHCaDfp+Cnj06+ZxqNiEGfEhVvpH0K4NusFdyiB0LYtPbnUfbzFvP8O7
y6quEuLWPT4DSfJHeuqcO0b9yJHefXL4plvVu8On67aqq0yGaYKHwdvDZymJ7EMCntaOV97IbLiU
8XikL2uDTEAtvTEL54jVxjcD3J0iz0ql5cOEIr3yZUYmDaLeo8hTPzujf/umeB5pXEyG0O3pjH91
TtHxqcOs6cu14RAI0DfbUWF0Loshl+p1rfeXTEnuYj+9GxAnGa21JEn+iiCyNUrLbYGQCeGT0uZ3
f/6ufnOm6zr5WHSXNXaC6vTrr96VmoXYH9W2XI+helmP2V0jkK7ToSr7av3nl/rdNc0i00GRx93f
tN8/6OCzHbVgXmUdRCQmaWXFJjKVE3UHJ2BjRiFmcRcXbb9wKcmibPWx1UlWnZ+8j4/3U6kLIpik
RhCzoanvTg+n1DSrDytEAY57rjFl5u+8/sqxThU5XFp++Vgb9lHri29/fl39969r2Zpt8qKG/e6u
UijWqBPEXa69wfxm5+k9UcU9bUr1NGmKOyVLDkOfHzq3WIWr0R5W1M/uuStri1jHA28VFASxnZAz
3YffqWMttKq80XuYsT+/T+13txoh2eMJQxqqFO8u06ZzSRGui3Ltes65ZrSPnpbf5dk+Gj13kVQl
XJqqf2s069xTvZK+l3pdqgRRI65bj3X1RI14lYoIbNI+J77wMWhL5bP3OB2j95e4MT8OqWLzgH63
aCI3Pit0ZsvWVBKvGTETQr0cNKLaNcZFtPxGNzhvGiW7L5OBkDl75Vj+J7cZ8bvbmWFI7rssmSVX
z9trh7tH0niVxxWtZk9lR4+vy4mLY3iHg1VddC3xOTCeNILT6hhAaOOOycGDlYqdJFgaY3uRxgz+
52prLtpQ2xSahYWGTOhe0QA5Dcp+4QULIWs5sP2m2eJSJi7VBSluo5pvdWbFSKtRacAQfI5iEtwO
Z0S2pnMvVn8+Jz7evBypqsJkbcjn1MS7S0aVqe1jCSR0sDOuLc3s95lHn9yR9GhQPEA1dJ+twaYj
+PYI8+S1pj29bXDNGO++3arTLcxisUatDLWDn9OaMMcHTwwbJRUdaxFcbvrYXSS62a/0pHI2UvdP
xrxQFjbDhX/+/ObHY819izekwlPqJtXPt8c6DKFRevoAaPzbExtfphsFZ1HFhi+4TQfvbEgrdmq4
CNrOIoyqXaR9fxadJQbWB71i6aQGd4PnXCS9PJjts59HxiLDe7HoYxPhKKv50sYmSjxZT8unrsrH
uDBNWiBiSZVBX3aCqQz/iTi3fa8Vd1E9nreOPE4JC9ZsWKe+xb3DvUEdXRAex7n2vUNe8RWBK0bs
R6mqkrN243c66lTEQQrE4OhFi8bGMB6Ve8L6brLKPfz5a9PeH0SbbhlFGU6beV/5/qHXNalv4Toc
11kGyRen+VLr1RuvsaKlh/hI+Oygi1wWCytCDWIVZPZhY82byOIAy//fB9Df70ZqwlYpVMm5IPLq
YecndcikIHZF9Lt0Z6TzgK2eodaM0F2Ar6NOq3UivSZAS5jZauwYTWhl/fznL2Vaqb0+sad3YeD5
kyqmiWkb9PZUio1AS4iXhjVxR+RzuU8oXMIMbLF1RHaTGQCyxfjJ9av95kUFhR7LZjEr2BhPF/ir
j97nnS9Nko7W4CzXdtlO6UU1xlOqHHD4LtiApQU7rXOfokK9FBkiw/JJq+WV6J14qcXmgNkPx6Un
LiJNBp9c7PpvzpNpqyWmfYaBcfXdd4Jrrw5rKft1kjBiErnrwPEuY4IUS3ebY8tedugaKDWU4bLM
xCpC15AMIHSYHkvVpZrfHsLBjBZx8WiNyQPQ/i3R9C2zssQfhUZ1UuZi/+fD+P4pyWFkB8tt38ar
ZljWu/VcTx2jSr0SqVukMEYbxSu394y9HIc7MgVvZYA0ql+lg+98sor+sI7glaWpzht1RzOE/e5m
HA1KUxNZ369r0yOsY0yBxPTkLv8G4nYxJNyPMaJAoY7aQ+0UW4kAlE7WI43UO6MlvcGSKW1adBuU
PNhfyzP8d5TDht2fv6AP+/z5fer29B4ReYr5nHx1zjWF4ZsdlTJi79iHVO2BKY1N2AUXXsMGOhPH
dMBhuyDTCtJGx5CKay9Oq7xZxYq1Z9+P4GESpaY8Zz9ZP+jGh4tQm4rY/I8H27SzfXs9UJEuM0wY
EMFV9L0fVO2sYXRjVRvqTT/ExlHXhLCBbrSxNJgooXdMM5TBNquSYMttKtzlNjfltMmOS7FtK48L
K8m1JYGO+YVB9TPUQu/YtPIDzdTbGu7lsy9XfLyiWURq0uBWpPJgen8WNOT4kFmrtOsK1KjVNm5l
KmzJAbsMOw+2DGd8j32ujdgtw60cBnVFtuOpVhZMuMfupoVTBFzD6o3tnHEuD9RNibrjzG9Whh4O
K6wn3c50fPr7ETMIRL63ZdKsVO3AlJbYtyL/lvq0lIo6vrWiwd6OSaIs4kjR1r7XsVAo/HXQa9ve
iPsTgwlsrpFcWQI+79Wst7GPTbbuYhDTrFF2HMaZXKmFej6oGKgzhywrh9CLpe056jaAXVyElAJw
rmTIjHwGTYcuOClSPVyhbyBFyQvW4NM7iqtH8ahVC6s0L1VzJH11oIubG9FXtdZOYxUqXPG/m0p2
Mzokdptx+s00z0H1ShI1ko2th4+atg5JStjkxnjFSMQFfOtdwtSGCAWeLk3DkBgyP+E2S6vBblgJ
zok6cM7zHlMf/INCi4CpfQCJ1RijOYKHTdZe7pwRn0Ykbm2MK7NFxYs4f81whbIUTIgqQmWQHfCd
Fa36KNT+sjcS/mzMI8k0+uPG0RVaxP5RosuzvOVctRhvX+huVh5M0iRyFhIL3aPK6qpavzYUn7cX
We06M0gj1St/7xVesjThJBdFYiYbih/ZkvjkYK3pw0Mz8vW7g5Edz2dP3QwtczCMlbRBmeKMrhgO
15hVq8xuY3tpc/fJveL9ep6xCss2HEsyl6ZbjvFuzzEWoTQiAvLWStwQutMLVlCDCQjorRL7PAnx
XpSM8R7HLWl3Q51rm1wjYJkd4ydLlrmQ8vbxzDuRqkU3S526We/urkkwMntoxe3adIZgmwxrKCyI
MfIH56UuU8lyZY4l/Zo0vLBiUOdhnQopMI7x+5FO15GyN90yugQxXcTT8W26sjpkdbAp8io7C8qo
WBQOUv2iD3RUABpHz1HQdppMvQekRmBYUJ4ra+rFzD9YMnGlN199o9e388XSJTX3RuGjswFC3uJ/
aaK4Oel80P6S7CakcecIx5ozq9kybF9gM2m3KPCYAi8lt14ZW2vFavZjr4oLB9JP6+RxkRVoiRgC
25L9zfwiSXafrKL/H1nnsSS5ESXbL4IZtNgmMpG6tN7AqljdCOgAIiC/fk72s7cYmw3ZpDVZnQIR
V7gfR7Dwf08trveQUgPzauRQhf3vc1dYiKVTYi93hA06+1RNiN7Tyr6VGc0B0VbcG/6jrCZx5/SH
KMjsk478ad+Y6slJK3Xv5WWS68EkQN6Z7wMqBrefq+u8ImcurHJvD50i3RbBIcLuDV0i9yCFjjV3
0cukb8Btp1d79MD9ZmawckDHkvjRIBOTK3Njh65zWOryO7+RLZmwId0dWtJA+btVL0dbOT0ocqwq
eiTqSFsRKcmaB4fYUEga2c+yQr0HtCKGOyUZa0yprpLmlgyMUvNQDw0Lods9Mw5FHWfFgNrtBuqs
V56s4UGU5l62bXe1Z2oXLHZkK3tNmqTlygdTGtvAlNOdj5lBCEc8AJqaYtuQ8FtC10bC0ExJtXY3
zwk6JJuEX9JJiq1oKQIAMOw9nAN3XekessDZd2kUXmyHjJyFpERg5bu6R33YFnN3beH4xHI+29qU
uPLwrg0yfLvZNYAygD5NFVTeErvwOffd31VtTb+yLk0d/uKZc5JxBS/UNbxeu2Ay8F/XR/WLZ1fN
M/gBboFo6y+Fdaci7zrL3L33BnLfsrp9BdzlHGuarKDH2jWIcN5EnONH5cHcA9dQ7TIbqYZqqolN
aVYfFxBCSTnhmrv9uKKnqWoi81d4vbEXGkPFkuWfq/jUpbc8Grb3H4yXBdoJil8wC1bc8jHHTZeH
O45QdWADRGOZKaRpt06g7Yr1LnOLdyvvfphGNa/V6CdmpR6QC2vyW8qH8QDb3wBRWM18E0x1LRA0
xki2K/AuAUy/dbmI5VcupBtPpO+uVkoy7DAhErP/C8bCTYTIQJ+600Ntzyp2jemeSF8aOr9pyDbJ
SXxys+ZRU3IDYkSTZ1Zv1tlz6urC1Lzfqj5aSUxbv5dbTaUmx/uu7GDcTEEBJaWUiPxXYV+sG3+g
0OlZqSy6BGKrcr84rSCJMxaB0HRHfaYz4BsoBKjj6G1i87h6rnGEKoSJ0+gIgSSz763eKDDFkFn8
J6i99r5M210R3Rg6uU/SEDP5Xa31vK9hVTrusPFKL3+pp3A4940JMhX+q7foz2bt+HnRXejn/Bxk
rE9MbLlEZVwMvvMCncd9LNvqKrKKr7JTpxfDbhzIgORxpF06v/Sy2OqunLfk2PjXFLL8ub+dX2FG
hHHQ+9AM6mraNiGyFSbm9bnsDIqCfbmUxucapg+wRvigfIWXEmEZN/nyaa1OuOkHA10RkgYEhMbJ
HVb/BOtyw90vLl1rP01R7n7yjNtTxMQmLeujcJZuS48ijqjwP2tDLgfPbho8Z2oPNQ9tGPGIUbcm
dTMmUVZ6j90yJ9atPeFTEo9GCIYkEMadN7HMNspnAr7ZMqPdQcG/frCdtp8GQPKF6750czveTN/3
I7qmnTHZWDk54oyar1lVTAdhWhcXrvlG8TK2frtEtyahP3oIS//9k6XqdwUG9OQoxgtwn42U0UAT
MEOIJpZcOuUO4gGJy3WpHiZr2LScyE/svY8hbrfACqczBiWiMNlFH02bE6oejkKgZw4kh2p+K+Mk
xBz8HTMy6OCBa6zdj1HUHbTDJ4A5+a4CyNzpTLFUbw//6o2F7m4qqHdgx4U72E0s1t3ROthEGLo2
JbcQ/SFzxFdvCOYI+hTMaXrNFCatMkUBqVe08qIT3X3g1K9uow/ryAsxiVY4aIH9KTfTbDsM3xHS
7Ys2l4HrDtwmjcfFu/3FzdPLiEXsIDqSwx1gOwhk52xHWsVBjnwO6M1s7/rLRe7hNr8WyExsKFSO
f0pL86pg+W+yxrKOHQfFDWbnXJZ6fSPSWzy4EeoA/ARPmQyxzVfTkPz7x8HUt5yfWsKBbIYtnC35
2bdzDIoATX803LEGqmMfqkbicq9BFA2DWOmznq46o/gpuqUgpCfsDmY0c5OUAhIE//2UIoMZZMd8
bDC8bZF2UcIH4hD9sC+b+aFe12nTjjeJbyQfuyAD6pflQFEL92gYoL0zADgbCgpQwmEBWX1FE4E5
V21HuzfvbGl8c3XtZzqn1W+93RQSLzdU6XUuzoFPjR/mEXkV09gm9JufaXgDtBbDpbNp1+UMx78r
MoIRvL1p46U0gN2cm7qiVmIz1HefnpbB1u2aU2u91gu6esQ4FaHRlK+LFz1zKbnblgVc4RTzjpl0
ybimmY9EIIH6HLrf0LeO/wpvexyR3t1K9T4a72vsBq23/1d2V0X3OizkIzFncI9SM22rx73GuInG
Q1igpv3HqkMM6lAE5UoBqZUZ7Z2BZGMRt2xWyxnj0u96gqbdbZ6W7aVU6XnWBjZbZoV7tVLHDOrC
IKm8RGN+saPuSd9INpOXdkgmf7s6O1u3ZInZMw5+uFjPOYLPzbgOel9NtkOnMLMKKUIfbUk+aecp
GsvDMtI19DIliIuYZaKFrH2UD+Om8EqxZWkx7MISoIyY/toK2lQGC9PtvLNMfW+jegyqBYtcx1ZH
3a4HiNK/0tHcxYDDNnbUG8nUgW8hrdqNV7WmSRcsJarnTQrE9irr5k1nC5Rp9MbY/PG036jSpPXs
vEZGmxk38b7wIg+VB128TEcLKx/4JGVh75qt9QJ4d4vIPeLJNPPLPHZbs89dWPJmd+nd/r3CjyUs
5FU1shMLDYZrMqew6lTR2mIKM9TFwN+yL6uwSWRrJ1Evxc5HTFv2lEF9GewK990La3X/r0cKE5BS
1EGgsRJWqGsSur9DfQuE8KNjGnR/7BUrrfLrMaHkYDEzfIsxE2c7oHo0Z4tzUqN59NRyDrz0qISG
5C+ob1RdbqsGFQ8CqoHIQHzHw+IUx6JYL2MVxF5EIoQI7feerOoNxEvk6V0bHmqjjDaTmX1kivwv
6RE9ZqX+vOut+TwpzJBlCaoMOHlbduio6Tb3uIv9xmnOz5hD/RdyqON8wDKl5VLzzV2xDeAPiGpt
7Fz7R7m3AyY7UHFwYyv8Y0RHkhjG+jEpKpKDA6N9XkLrRRjkeLUlfLGsrJdDu7h/lJ3XRxiTI9zD
Mo+9aXBiMcJW/9fEBFHOXNQnIWHub6k+fn7zRnH51N2N/Dq7MJdSdiHNI6YHmNBvk2fI3YL3YCep
ADetTI19hNuIReuhhAt0+fck2otHGt0Txuz2jO1iL6bbBBSYOQdIUfACb5IHAQ7Ufcf5gFW6xdZz
67EDze9p60nj8R6e5mx9boVbJo1V3Xdp3nDY24ltE0ceSSBeWTdvhrA3jrPwl3MIOpiwuxT4TLXX
4yKZILJslCSAJI6OPkgyrOnvVXEZDN852hXEQ7P3xYW1Epu7gYiQVh6J48O+5gj/ARwtlzVIp800
LcuemVZ0Hf08unS9vPdga5+twPgje1icGNsgcObsv6U7JGohgTWMhDo4bEL7rMwPBYv6tLzPzNQ5
cOWGuCKW/tB4nzKoWBaXXp9MAlBgPkWfxlTaCGDc+iH0vzoX601rQqRYo+w0lMPZ7mAzEti5cOi1
b7PpZpeVKGK8vCv6unAgv2HEfcgDuRM37z9lIB12Z6SHKOw/mxwiEk8bjYaUxOK47n0LaZ1wit0t
KPCC7jG8Rir/nDsBKJpEjX0ReE+CzQ3cIyb4zTRwDRgMQHuGvxtOxCVZVyh+1GdZrMvh6d83AAPK
IV30m2/oHysbv5qcOBjnNsOqXP/ZyZ+GkSOi1SXpswEqdiJOF9DEnn1x/AfaPXiVLr7mqP6Bj+U/
Li6wQYdWxZIp4dVz+ebkRXuu5UFgtiTSrLChPw/3BDWlyarsozWnrx3oAtDfI+FQt6lMJMm0ZMH4
W668g01udRDQncObzJV3FY5O43xhGAGVHzxBIclsuN2dYVNZR4d08+2yDONx8ZuOFPE+O+c4MozW
WRPCMfO92dTvGZLrjT8C2AbWkSWBAOhQFaAJARVCbmaMRPmGGMFD91I8GxZvpMgcbGZmcwqWcTob
EKUO2VYLpz/JoR5AtjJjMt0xWfyAQ9IQ9m6GoEVMofwgRHBJ+8vE2mGLhamN0WW9VXVwFkUYPQK+
PnaFAP+cNwTYAxrmxg6uBeOPx6ZvrqtBmzB1Hce0yinLfdt5VA3ahWppthNdOTAgceCRMh/ZB3un
0Eg/FlmUWywfbyg0qRrXoj92LfPcMQkC1zsZMvsvNeiH7B7UKpLLjH3ivOvGqDsjRPpOccPttTd9
u2YXbmYcXUkQBrx6jymbUYR7xpkOicd3o6eLi4IdU/pW82LY6/kFd1ifyAiL6NoQ6j6kF+1ML4B+
iXRr5FdN3uXVK/vqykxhbxNpsYXs+MxA5acYtQAUhl9W2V++c0/MLva/2gK5PgAvGaaSdD9jPs2S
716Tz69Vu3CtMV5+FLwCvoRzgvOD6d48B0/zK+NC8FaCGjXwQVc2/l+WZPrEDo4oE5Ind2U2J7BO
4sB212vgQegwtE4G51sVfFIFbIpxgF+S5uZdGumnfu2pNgtSOkKowGyzYjf7GEqrOEa5egLcDDXf
z4Kkq/TD6sv9JIvxZBHtsVmZbmx83X9k0lXI8J1oV6o3chFhr6Ysv1zSW93sxN1AoHcGJbYwCXMv
CIstBByNeX12MPbD8EZ6uLTg/rtllCBX4IRp5DwheVp7xx4OVopGV7PVjmdhHwPyP7eDn//KWn+7
YhF7m31ADID5mW5V4aj1bia+jNvW/Aqb8hYo4N1F4Ug2roiQi47jV2VRRvm+dbLM8gQ5Hx94PxmH
cHAfx8jzT3lEJTTI9m425+mYzT91oZ7VCIez+MyX1tugtqHO94MuTiv9OOZcM9aiget31j4ojAMf
0k+lQ96Vuj4UzAyonHGfCkwvc1A7cURcD02SDXaXV8M9CidteWCcOQExZMCHaQs7hY4AdEEqtKtw
iPvOgzKBs2TTqzZhGQQZRBrDMSSiXNa399FSPqlvw0ez4BhrR6fdFmb1aodDs9HoQwb/08/Gj6bz
mocicST8yigbhn0w9N+K1KFdSRMdo1KMjuWYvdZwFCXYYOwe+boNZ+u0SjM/2zTuMo/aHetgwANm
8JUxSNy0NhaNAfMq3Mn+M0gN1HzaJNg5Latz3s/HslCfup3vskzdYHWg8ace+tk428HGZliH168n
0KniEOzhuveh3BnttiJW4NK3pDThnUfc4/hxO+2KnKHN6B64dJukbwE8+7A2uBGfnNECrJUxuiq8
4JSK5aVa/yCCzh+1XW5n1No8n22CypLzKOWmDvnsEZOafI/R5RKMCQnZFiPCaYMBRRFtG62vZe7I
fUoaNv6u5Wkd+n0u3Cda4K/GXy8eLR+2hTu4lQfztgT3aVzMdi+t8t7rwyu9/X1lhxcCqV4dA85K
YzBUI6B+cdSU4KILt+BTOdPH6a1xi6fMZh+JNpSnqNMMcvPsgY3gp6HhTQa5/PIrxz5YgB5agAZB
WWVbzLmFA7nVdPUvqB78R5yGHUXhhkbnrS8pFApo6zYqA4aOE2N5ZhrpUpZJn3cPk9DRrp3Yoisg
yqxg/D+pu8hzf/aQ1T+2tftRlXyXVDqf0nANHlIqcz8qbyG2hJC1s58ms+7iJtdUqqyCNpArQINl
Xhoz57+0wjFjW/szIcPA+KBmO8gp3vXsd3t/egEvah36jrLB6FK9y7njjzVqBKgGC+HD7Cy4vtaL
YUZiVzO+PnSWfWfAGd/JNYrtxaDSxuq9VX4GPGE+BYR5mHUAHZktqrVXfieOOBvTuK16hqbryUtb
MybWy2Z+kG+nwBz2rmFs3RHnd28ZvwCM/7hWM26H1YxiXQW/siHvugjK54UsyDl7NcPsg2hkdhmK
dZfVt39dYX2p9GFe8Wx20SULStzWs8bp1PpfjGMwUg7lazg7B7lazIfrbjerzuEXS7UNnXbBO1fC
CuBWEHqsX+zM+S9Q0dnylP2ofZqQ+lbJ+qX5cyxm/n0L17VjCitUcfBZkyLGmPbrRHkTlPKtcjhD
eZ3XYbBo50qW8N5cpgmbnASPDVz3dnpbU6hxrHLfmWtF90JWf2Z/IGpPcxlp4t9gKIT9jtsxJGhz
gENO6HUM0aG8d+c6oU8kl6iPxOtYLtOu76Y/HkXOOQjMJREuiI7VZ2acs1xg9fFelKB/XIl9OTLy
v6mf7we5XIMGS0MZtH+NsebB2lcjrZZ2SbQwKrvaMvGcgJN4ZwZ04q4gVN0NMvlOn/pYhYj8G2Nh
TdGs+7bzxzsPo0mT763F/BkcWF9KUEIFVeuex+mXaXx7zlriGEKKI27g0cavPGqs89FgHPIB/kHH
WuvmlUs19j1yAsMdu7d1U7cGlGqpT1hCP/+tagnh4HWIlbwY6Bj/SnLJpH3PrAqfTZneRXSqJ7gA
+Cb96QuQ6Yq2/j21mdiLeslj0q6xefIAbkTvgUldSXs0dj1m2Q2YzXo718Peq8af2cAo2XDyjZ2i
82US4Qua5BYV6sYJ2TuIpyhIfLassgUn58qp3ualCSTPA7CRsc1B4MuasuNfT2RYMn3aoe7io/0K
yRTfrrl9Cnq2D5LoEURI2atFCHLj3oJQFq6p3iHl1CR0Ya3mpB+ei14bW7TqZPjk1oNo3d+MObWN
TtnxhEMh7SI9CuLAATuCyR0rddnJOFyYj6TgnVZemtlPn3Z04BnsN1a1oLLAHg2cMiBeJWRHLxAf
G6bbb7QGTYLO59VFB3NyTBSJ9VC+cFU89IWZs6Mi8mNxjF3qQcFEX0YfqYljSGd/P/bmRdHc6gpS
TKb/NgrosexrZud5S8LbiCRkYreDAi8ZSmJwLQZ8rI39A/VGwGSAoMnQVXFruym+k67EFsOCMIMz
1A/MjiH20E/pLwMbNpQPj08DahK3VvBjOdgRs4zk0KZOvGicNhgWzm6ruoQ8TM7oAfuF04NDqyRT
lVxffHPf7fr6RohpS5U0ysOnVVUHteI2EwM2+gpKI/k8SPD4A9gZ2aHMa/YjBnc/VzNog+qpDmYw
VWlxM6ejgkWkdVSBePWRhO0N263OQ/ui+q69Ig4K9Pfi2calzcuzO43jyXYfKi8ZCzIStHrtQVPp
IRfECVTyZewblIUjXUZFNtUY8MnQ2crj6vQ8XJq5X4OtPORAG2wjuS1ct6NjnefK+LJyk2QqCUVn
zWrWAiyLHfEc5IV5dLwh1k62HPuhN3dTy38N2k1L5xLmiEmyKfytJ7LlSXIScAZb79v2HALL1kyA
+/joyon004WRjpFXN2xoarNstDadpUakK9lbWsv7skn9ZKbStTJ5No0pZJVf9Kx5I+forw9GgFor
a6tqG4HyPhCB+jo7rDHQy1vxMOoj0Xn2IWujYltiENvaY/ZbwSDZO5xtEz0pg3KSERp9J9q63d3G
BYvlhJfV+hiYnidwDDk7rCG42KneKLDC5/GvOXFfoOp7rlseokgS+VHajn31FMKQzs1+Xf7cRd+e
fdM42Fxd+3LsYAvltYOgmP+P24JEslrnRUYDe5IJVa/DW9QNrkj6IK2SXH2VUXnOPLi95M62M4bB
IaueLT11sZpnC3bfcHT4RoSoDPoFHZahmWNJv3i1SVwhLeUO6IMRr/XvkM8hVShKn0tmRvJAGuVd
JbrDYgS/bt3+nU1MTW56TP1i3Q6A5mNiXG4RLseQA3i7dFOTOKJ9aquCHj27jcrTH93zKI1lSrqX
WhhEsy46Ro91cVvJkPR1te2ccM7MZO8ExnxnNnQHRtUwEAbKsS9nam5mD4rit0Few3Jvs5BySDTU
0BzDslX4BZmfthYfbINZbCvbWzYw9s5YgqY5FsjyDkJOTVxG3+46pY/CLpNBAoTVRkCdKsR9axrE
ouTaYYrMUCoKW/BadXPDUFjuSRsWIBOylpyovbPIBjrwBTNvAokBG7ydPeA0Ai7uhGffSHdyzI0b
5eHqpdZuNJb3quMP0M8YRT0gMbumDzoA3ehzu8HI92BQfc65uEnb+WFGuScjYZxm1u1kEabDri5K
ZL2GfzBX23yx7fGN9l5lg/c48G1Pa4svYMsgPu2mcheJhVSkKtWHSIP8NGuSQ2zT6ZPCozbk7LKg
YrJgY+UWYcEGL6AFXn/ST4ptmuXcQXnu7gqJOAOXwVlSJofTLO5AmVYb13KT1hra12ViDNerJsbF
yTmTV88s4ItLuOQTtTzABlM8d172+e+0IOSZxikNcaQP+cEMcHBm9adSQf+c1d7FsKJj1cv5gXRg
5l33cwjoj2z3Ls5EC9/V8ZIpEDaryoxdOJsfxlj5joCWfaaCNjGt+jt3gbRLA/8dL/o7kmF1ytVw
8IrJvR96sTOaFrNohAVxv/p8J/9JHyrIHISjKgAaZKUrh7RacykeR/N7JCFx8RwmiBn71WA+2F4T
7UUrIPSsbyJq2yNV27drTYJq3zrKhTB1hs08QGZ+JZBFHIO+sMhn7fVt7khIWx48LEv9ymcKkdcb
aLYBBU5m+SkLsPEkkGMutS1QMPiCd/56o5sshkkIW1Wc0/83PltrguKEe4/ISnPZa48k+7k6Gv6X
5AK8d7KM/trrvDsjIw8ATeqG9mb5rZb6LwEIG9/pzHs9y/Dq3QAmVLEsdaJ0+68VEP0tnkyLs9m4
3+EtsIxgpthqqHkUXHrMm9BaGxWwO6eE8hnvx/elPXUH118/1Mx1H9hQ+JV1h+MJn78OHvXC14PQ
FoMA8GWfLrw488bAKXr3Usob+LkIgdswqO0HKq5UMfpzUkdS6VDEDD5cZ4PQNLTxVKAzoHSrWEg+
KUE3OwPKucVkes3FlLVkpe9Nv9GJ1UPR7wPI4bLg+9vIuyEdU3puf+vcEkQ7tEfhlL9DtnwKxPi8
aPMWlz59Vip/KAkqYwVooDzrGRynQ/HeyfJdu955aVhOzDYAqXHGluwvsU/YDHFWnbXzc9axoEHX
vHzBa0M4tO//naVvbJAsn5y+eM3c7qvzFPVU/m4yAeQKxYtdZ+xXfV6ughZjtS51TXbza2Tu9yjd
D7cLrnPn/OiqOq8yZHwygOMuFKuOwqKtk+IIXMxLOMudTVM5zzJYvUTU6j9ualQgxPHxBJn7xutZ
lQLmpms/p1HwVNfeX9Jjwo3wYO974oKg924Y2cNWaEM07cjOkP19G1AU0hxbMHy4eaMt0RrHshnc
2GFgtjHs41RbTzIrn5uJO9Vsgl/NlrsZPWNjB3UUVyWqAY2mYk3BPfg0ThLB9CZz2E+6tjh0/bBz
gq7lLW9eMsvd6TkgyFC8mz2/d3RmwW8jw7CCJQZ4dL43+awmX+2dNJvhLtX3xJdwE3nVTyjVJbIR
0At1Nm09nNTEtcTsiY1XdcXp9JQPFtv+cVJbTZis3384Q+VfdUMTqoW1nUsEv35UDYkpI3PrU53N
FDgOu7gNetduh917guM43huocDaR6l0iqzI0WxC5qzx2pD3TwxX3yo6eRM48AbHlBhZnt62LoUFt
TFYDOG4n1x3MY8QoUhb3Lr6e7T9XuGmAw5Cdo7csOthZsOFn8nU/e69CeyvefUQInmOec3Cu26oc
Nh2YlsajygFBnq8LTLBmuVjWNuyK41A1CD/I8COodzsVWFqdHgGPwGRvjd1JjljYjZa5VcaI22KD
H9cGJYk51fM2gI6Obfbmrq8nwph6znJHsf+RTKSqLCDiUxJHlQ7V+0DlvolsRkz8PPrfbcSAdDcA
SIzNFAFUtqiPifpL+YGx8QTWARA3giMlNbdZyKtcQz8ZTBa/Fo87tYy1HVL+1GwaiBom55X0hcV5
YZQUMMli/1O4k8mJHF1y+nVDSFpoRjvuTBrsnDGJFmuvGYaS/TyNBlObCQS03Tz1loueq8lGngLD
3AY5Kb8YaYK7cdLLrmosFChvHnM0SkZUDP7fvDeeOqztSBUXRsidTpq++hM5DvyYp1k3ASuN6sPA
bLqhw0BdkOk78uTcONMZxcOpmKRKjL79JJElFp7zbPhx1RT7Mht2Kl9JhIowm8qzxVZdVuaf3MY4
gLaYJIiOxAyQTk/56v+BecXYoTmMVtBv/FD954NgnvqjpBFnSMWxmk3uELsVUZ3CLyAc+PENokZX
jbhlesVs9OyJ7q7BULXJbjEdesmvve9TiC3NaW1ae8fw+gFqJ9KdemJAfBvSrOtDQEcOUX4bWu7X
oosYWags9F0/yDsCC9XWr2mQUpowC1Sb6YiDqOWVGLZNPfIxhUsLfK0lEtRbh+PMHLLoLLpqjzVO
0HCYhR/tgBCr9cq9W9F02Uw7BomMiC1Ge18IX22WRpB5Vk6nYqmuBUzMWxLrd6nG7EhamiwdROYS
07fPAswqGpPDzS5jmPYsAtWBGAIel4avOXmLv0q+hjW7Legc+SHITRe1wAJoCKJpbK9iOYpyl060
9G3fG9gB1rvSMtJtTq23jLTLXD9Iu6XawQq4i7DAHAzADzzAHl3xkD/b1Hk7VWN0rzrcRW7eJKVN
mY4nLmC6upBbRrXa8xr6gtOT7WlMNfZVqRHwTsQfIpz6j7obv//VD5JVLRjL+85EiRxVE0M6eCg8
uFWwd7RvHzxJ71NawXq0Nfu3HErVb8jdvYzlI/IzSgmn+wOEy/kIFOQHT4vxBcPauq2CZX2Q2Nwc
RXnSz6TUqqDDKNR2nw2ZeTd1s0x6YpM84T14+XptFI1LiigqRpKCYsGj8LcniF+V+1/o6y8U5T90
9H1MQlfsLmD8p4VeOBh4wFhw6rT4qdpsTXy894XZ7YKMtY0c0AqzEz5wjjyZ03wIffVCfCTlqsXb
OvrbcAX4TArBLmADPU3yXpfuV9MVBz2v52joDnY4n7I08Mjo9h4Ctz1ItM63/l0l0WBSf0qmYvl3
bof/CYcLJkI5ZSq4ryqQXoxadk8sgD4vJNHx5UPDKEmTdDumKmBqJW/DLhz0uw3RRQbWNi3VKeOp
RYPDkrj4Gsvoceqat26WQIU+yAR56W+b/8xFVxqhhAKRUqKZrLkR0EDjSyeeqyXOgbUyeS+3QT6a
jdp/hLJ+7QfyUOqMNbJMf9ysJO0u3441p+ZAQSYXThDuta079a+FSbe4duadYZf+YWb5ifwcLQ5r
3xOR5iY/cnit3eahM5YPNQ6JL5KC95G0NPnbuiaNnv9tMCecFuK/xhAeGd3hxpD2Na3TYcNOyqTq
pqKX8xGlsdDp91zrQz4CEpTPQDZit52+hLJeRW+85UrcNSsb2wVsHoErhzDKDrVC7k7rQk+v7jpN
PA/vVkxkGxz8yrxI09o3jkIWONt/O1LedpjuO3YxdseJyK/c2ko38xRhGWASqOG1HEZNxg4j8LQ+
AYL//78MBosRMFM/4mmmSmzspSbgEGXJxm4tFBPOQ1W3J8LnKbqs+sXMoBtAYf/jrMj4+zDSWyey
35n5O4SogXgjOojqdPpF6dx9gn68cecMWjRxiJBuPNEfb6jg6daterxvmAeyHjPCU8iqxcuD2PXQ
YY9hX5+MEVTISHGPR86vz07UbQOpdbxmXYHSZ4ji3mx/HBgUkeZsi5aBvC6m3WQrPEYpt2/fd1G8
uOShsEBJQsuruc7UuPfojLa5KHJ24Z7NMq16rN2MBbyDDsYSiEa6tCfEKAp9HsPE8aBh1VKP8DR3
DTinDY6EheHnzEempd4j7CXbq2zuIXB2UPxzAmcyo+XDYmieByWaS83dD0o2bmfUlzYG57aN7rTR
rmzovXNhI5oAF7hna9wPzsOc/V1mslyFtq1ds5TySioynsVVjynYm/K/oEYs6vEC1nC8pOCyYhWC
T7cH8Y6EuSSmm3goQgHtuPPWHc0xUaJ+jSsydGdG0M3OG0e0DS01BPoR2DnzS2fNfPHyfA/sYG+2
iqQGFS07p7IeHPnHRliKOQKgp8KE45/zYS2SiixQ9F981xJ0My8CbdtFkxu96cRoJjba51VHzEv6
FfVx/yN6f5+20MPrMD3i/vosM6oViRgNm5+5lQYmjwZDCybwo9O6lDwebuFmNP/YQZdi2SFny5E4
T0nxfGFt/TpMLWbFgrlCNadPmPVptYb2P1H2f4t5+QlGiE56KPcmT2hcR/26BZuI0RIZ9agwTSst
9CMGN/Z4tku0rs8k1iMplSfQ9WQyYjK+m6oPX6W8h1H+IUrk+PMM+NRjPZevHhEwdocHJP9LRz7e
mCTpziodO3br6OS5E7tbTJQT6tf/Ye68luTGsiz7K/0DKIMWjwPlMrQi+QILRWit8fW9EFnVGXRy
wqe6bcz6IcssKzN5HeqKc/ZeGzNS9q2OR15Ksxq2QiGaF2XFyoaAYT+O8nWNFnPbRuPs4sZISPTh
1zagovkV0htvIIzUD88ClfONSmOC+tZeXsgspL6BxjGgMyWA/bXlASiBoQkTSX6t5sICsmkTYkPG
RuPCVN1Lg1RtkC1yJqRXNSW84mQpeMtAIrmcSXtR2mnEknoRbYmNItKmtrop3yDWpUoRXuSlDpG3
0S4JHpIh/Znvs1wsNjNR7ObUv1V+fCJJr2wHRm68K8qGdqVZFzE21suhksOrvDjIGdtpLSp589he
HVqFhoUC5oidUHZDIqV8ra//Q31S3s2Jel/Ro6vGobhLMPPdTB3/4sh+lZ257idt8lOuinSn9XFu
q1Ew7+uIe9s9ogqc3SpB0p9r2c+MOqk2i4svgnXS7Kzk5VVLEOrN/BoYcGpbU3cKCRp+IZlotBD7
FkBTbbNFGZlZPTvjeuIpYJyrBu25RTcSx9rsImU20XZiLlvE+UKPewiliHPt3IyflbD4QaDxrSzh
yLKEYsVdN8ldYzFDTjDBJYNN/VyrCOZU2MyJEb0j1Za9fIluJBGAU8/Wt2/bLVzWjoZj19HLp5cV
h03kq0Lja/hlkKkMR84grgElqJjIiMVQVkOjd3KJCXxRLcfo6pdZ47KEVPMltGTeqrBX9NtqbN7K
YMwoLLOpjam9NXRApuEQsh9dc5EVt6S/PGrmYzoQ5tA0AJAbnXRj0OwocCg9dmxA44mVNiF9RxG7
YiNOz3TDqU+XbDBniaJQor+O3GUJ7uo8atKGLkhHJwGLddoTI5suMFPCaJWt3y/4M7zSIEvdEqbb
iMw5lrFwWIAaUmtKZiiZhswT0bIyoQBfdkxTOmuNKjsYUJYNAnrMOmhkK5V/dY6icT8v0ryJBiQA
lEVwswE/dcFIU5xCD7usZ6JYkxd/qp8QQ6DgU/wW34S4FJdaWL0aYo0SQz10+ph4vQQgF1LuRboQ
8wEJ1xknQ2CqGy8yitxuuZAL1ZpcgRU+0OoDqRjB1OeBTGG9KwsKZ6ZgvSfjHAHARQXOwk5tNe1Q
ntaXQymndlwnFMzD5jnooz0GscxTM8ahDMy+E/yAJ7bWZmLzVIVe44tE+XlZJ1zNPfqBsCR9Ns/Q
7mjtNdeJG0875Cl7QQJhbcHFWkc1UKUaQQ/US6fwTbQsjl7m4Opi/FOXqp3GbTXYQuOnWTp7bEda
M6r13FFno1qOJ4G6VT2iYQh7mnGinr73pl65RQ6GNRsXZIT19ZxqNKzzMCMMbbpqg/m1KjVhV1sl
wR09WpREE1W/SYbWGSLTNtAwGbRJnTCYH0Bq1xfmWMc+hd/s0IwG62847kdtuk5KfCVq2Bz75S0K
y8EWiZtg3acS0WvpcUxnhAT5wskjkERs4xwDpcJR1yZ8EBpY8ouRN5+66c7KmftmjuYUfZcNGNnB
z6O4ZQPU/CQi99BNg7RHjezNTSjeCUqPOyWlEyWaAbUea7ptSDu1u1y0bvoWF2q4KOG+mMvWb8Hd
fYjV4iAY7+qSxEE0EDmzRlwV4cXILLqQEHI1N3ijA6BratwOhIqq3xP85b5CuhUS/7cBVblDTpqM
yiPCH9h3N7KGlKRB4NM1FD1kEUW/NMiXQ2jeLIKGn0JFBhwUb/FwR9MGKB/YmI4Cnh0tiL36yZJs
k01lO2cvSjvtMhoiwrFVp++ycYcc7Ynq3uBGufREijhHH71FEKYSzLm6FVad5Id2m6QpNJfTQYJM
bVNhbECx0cpD7wJ/EMvCLKvpTihX01Dd2qTpoDio7DUDDkg2e5ysPQ49hRfOMU4bCqJdthpqGb77
JP3ZCvVWa+g8RwFiimgKX3v6m0adfyeSY7+wYQ3GN8sQr8a9pJPQrDdYJevhZrLAscZUbGMhfomT
6Ran1wEj4qNuCk8kkD2DDQpFHRPAcEiJsRRC6b4Rmne3qvETjfXyVrJiOu0BfGDjC3lNFXBqXyaO
TGr6MzSX1qaXFL4IEkUybXTHDMFcK9xLzQ8EYy8kVLzOYfMqTuJelSJHVSbeDakETYYffiiZrwd5
o8m4sz44EDkKuWWh/jPEPEi9FB5S2JiFKdnIyjZDJh4IPyD1MkhfVTlAK9e/6yLn3wQbhUz7K8z2
4bjcy2r3DcAnzR06SSS9+aZMDra4Wls/fB3yHM2upl2b2ltMQcjIqwdRJoS2G9UbAlC5MeILqAzm
hqr5RnDwrUoJolvg2keshW4kYf1pKQteWhTXOfbEer6JlGS0Cb5PNgavPbWiaXFIJ7pdMvhr690X
BhaWkCeNGSVxijLRNkWAtRVsDZSHzpUbysYY3ZBR6CxH7Fu27CfCBgNRiDhxExfzIzyEyzqJm62i
o+/TUf5zBkZdPmbJ1SL26kFrxtsUIOrl1Bb7QUYCERvCbmjkt7wZIl8bK1QPSslmfZxku9amhu4k
0fXh4ioTb6tp6rcsPNiSCvOuJuR5G2UUrKKuvZKVvua0QOAXpP3Nh4GDuA9ehFK7awtT3+Hbov7X
QIEnE5pEzRzcXDd1d2qoONtEJUgUBVVFJftWCihkfmhwJqb8MFWHjRQj561D1BdY5LxpLELWK4ot
a8sjIfhrQ1bgppRaaVukFq7qAut2LBJ3/SDFkbntVjV/McX8y7ORuTJKP98yQ9UTrPhFpmbntEmQ
MJkQnDgtlFLUEg34FNAAMeX4doYLvC3wzKiNaHnCAHDcooblVmhO3RoD+MdUM1bmstV5lnavceCP
jXE+zG0vs7uLZX+vyTQnkqY1fKMXcK8IY8u7YPq1YBAsxJlorl/TIfPNJH8OBHAaXchOQpwWwWsp
rzumxJLdq/G4kzIkbmMzOWpD7J5Rp9Rn0pDOUmQlXl2osteNyn1G+842+xgsPh+EVwkTvSvcbbLR
K4TZFp6FtZDZuX0IlFUXRl/UA359WELUM2fc0Kf0O+SDkgKCCYOPauGIXl20n8gJwoyzR+stIgwK
5V4L1YcJvUJpVD80cXImPJdkAt4aCSooqoSz8Hpm+FPaD8MDQJBVEeYtTgj9BI4A7GOmZjYOXiDV
AQbbzi0M7RL1Hno0jdA52fxpJVG6VbjDySj/FKF9eWqvEyi22k9Jdsg4/qGP57SKCHw8A0RUf4c3
rPQwBEC6oYsr/+nX2zMKCl4nUa69UU8ImijkvTKuGapYJkcj/BEMMF004xhI5l2eF5Gb6/H7lKuY
dRu8nRRSH5IsvaS65K9/BQKTbbY8VUKjXzRkaHThwME2Dm6pzO2aiNYCngCqHuJayo1f+qbCCVWm
AgYdTrqdHuoeZSJ9baGRtj0wPV4jNNFsqEkP0piU+xYpgJ3GRbTpWdv4kzQH/EJ6hgvyweX61bmu
GSovDUVtBROadHJbVITswaisar/BFLZZSQ69aVUcEctNazU3eSX+XLQxdDVkE0D8L+kLcDzIu9wf
jOwJ8j4fTkk3hM58pKcrHgROfj7uyFG6aQz5xyiUYIqRJVLqBe+FPgWWH2QtpO9KYZR0LPSfaaW+
dj36DqvNOMK+mSvyoFjDr8sWlY81EO/dnrGV//66agbwVCQblsplf/DMPn0tiljU4YLDg1RI/VJa
SprjZvgMXR//GRovu275DWc+EWn9Bk5uNiAh6NUrKUA39ZNP1CB2WTbXLlPY3+ZN9T6IWEnn+oFF
b3SAq8dAFmzyg26bQC6on8uHjHgleypy2Z9yfBhrrDb8YVuVTVaOPCZ9JqZBnO8HsUPKJVLalt+F
Wm9do0gu9DrF/KE2AYfs4chmeqENoVzFWehlgTH4naFM5GARObywQok1KsswfQkJd9MsWukcHlrf
mL9hK/su5zRdiUlgNGNlxBOm4Ildl1P3JhJLiPl8g0bCYzVJk6t15Gtm1XEyrfwY1g/wzAy7NpU7
UIL4zSwfkBVesCHq0TpUt7TjyJ1Kj2mh3NSmcehBlDnNE0Ii0isshF/zRF2IHdqaKveW0OrGsIMZ
HUMaG/YudKNJ+CFElBQK+rhl7ol6cFXnyoFoELIpuV8e/rgrYxQuVzEalNZ0V8pkwnSxbhwvg8Ww
HvXmgq5Lj/WoDf22TLZ5LHHAK4vvgoZXvehF8yCoBPa1lCCo8VrmpJMRyo1XZ3Auc/eMxLZ9aJrj
1+/Mb3hlQwPfSoHHkugmM7WfvDLWXMJ/HOuSVRSjwVSoF2GZPpljW9IIjTrblPHLxcbgyup8Q7kr
3XGYkMHf1A9z4iY6GRN9MGFzR9aUt1iwsrb7bqTK6xDn3jJO6k6n0e5EwpI580LedBWVZxBav+Eb
4OXIsiXDkJJpwZknlzDwT6qYZoCnrac4Ea1nrdaHkYArG9v6nSbULFVR+Rdq6d8C9v/PaPyfYfz/
F/b//0JgPzucT6/Yb8B+uyyeSV/+TOz/+C/+SezXTQj7mgoSADIAy/j6Pv6T2M8/UmXAVZqpIpy0
SK//L2K/JP8DWwozm7YCUIA/8ojbv4j9/KMVW0mRXddUVYKQ/O8Q++UPksrfU6ip8mcDM0Y0J5sq
zBX5hKBVAbdvBC0nWYzwR8cYmQyTFuF5AqmG9KyA45mQ3CKym1mKJOYSmjvMljFy59JypBiHRoCE
HcNEHjxQr7UF6AJKeqmjvpPAXXTLRQ2IQWrWAlr8zYzaXUytOx21vR72V3I73Sxd0FA+otPRVx78
P+wJ6b7H/AWORRASipWUfAftNp2nA5JZVwu+SS3OImAlyvzNgoZmCD0hAQsczCUT5xW/8tOQLLtX
sp9TQOcIZdsRjyqVb2QnTUGiYTOkO3UYgS8dJxIkW5NtXqnjuS03OZIRNeaYUpOtEVNK7+/EYL7J
SUnUW8Oe428YyzeiEXtTM9qVLh6yJsrQtag3lIypeSzBd44bHEX0NWT5eZ3BucMHo8UU01H3EAl8
MnH0dsWNKPZHc7qjRdsI+R3JMTFlptp05KZ4j5fpqc+reWeYLcYkGE0K5zthlnZEFVyklnEoFQXa
1LrzCYVDp0ibBeg71tjR1ZQtShWiqLA8dbdGdh/HxfdefBQFJdtYeebnKjv0wHrvBHzR05Fa7g/K
uQLqXxSfe4D9LDBURy0U5WKJKDmJNXJQrlqYRWZbvMEP2estWnx8Gf04e7EpkGlEhWhOYm5c+9AB
G1PDR4VIHSSCd6ksXXJO9lCNhsvkw0Ug/WQ41EAVzJc4+DniZCUvkSw4ifZXmm1U+oJdPd9qJLOO
3XXU3Gqk0mbwXhQFdx2yPSOqMcFUTtoD+kI1IZGdGKbmbsoQ2U4Jca+RGnnkQIPD719SJbBj1lOU
Pa9KRBOnNF+KQHhCAkj5TXwahfhotiQzEUZ2qXAyQdkZb3UOIPakNNdIKH2QDjttig5osm7QAWJ7
NR+oLN2XUoWcY1qwwkzGk8rM71QZCFJLSZ6ROUdINazvbVUj2hx35IU54vBsje9s0p0A8ktIoVGa
uuexqjbWCA8FCyvIc1Bbg07fT7kndGyLcamqgkNBenuPmFBSajsRvqGqxV8H2kgu7olAeCd4+qKs
V6W4Seg7eZfbdIp2/dz+mBsO6ZqEvlsskgqnjIWMsS0eRLF51AeMyEr7iGE+BelOp5lELxTtbf2C
3/RS09IfuVy9arl8j2L2zFr267bxn9OPpSvgRXVJA4L86ymiFWk5k0csuaD902EL8t1dZg7VpBZk
N5/m5eu/5rT/+JxO8stm8a+hWDNlRqJQIp6Sj9uwy3HtMFRo4fOkwdmm91+P8DFZnk6mqgbIjkMR
E/gpMH3JQrPV0XO7miHfJLpwASX4UlSzW6krLkIy3+kZvTZzo9qxUtLHFa7SsHhW8uSlo8YalW3r
T6W1mwXrrdeUe4P060nn/DbSn/r4qf8fVvOr6r2465r39+7iufpI0Hkt/5nn81eGzn/97f+OgJ0v
V+v/Q0RP2D//x3Px9h/2c/PSvz3/snLzN88fcTq69A9dM4jSAfoPCE1ezzP/WrdZnFUY6iC0Wbsx
NnAyxgW0xulIxj8M0nSgLUoihGm4uX+v2/o/ICyS3cPbB24UeO+/E7Tz66u8nrHo38gwRE0ZOP7p
e2YVbTSZiTIiC30pK8oPBhuUryIH+DmfT1bovxhBYVegri1JUzxFwY1BCXjPYATBeLHoD2iB5QT0
hjB+uBhVVeAaU9t5LMsvVQR0ZyT/oH+oy+3EkWYo3sYc8EtMNDNLJTo+O6wvUGC4KSoVY9bsCMlD
l5MW+UNrHmb1h9E8RAo8oenMEfFkejm9jFPCpGHRhSdxZFx9gdC/Kqg1MCI6C00TglEsm1/fNnZs
n86jv9017WQzpZPhhu1YHd0O9XKX3AetvMGLZX89yglH9l/DrABZQzaAp59MmnXeQ7+wKE1T5Lde
6QXXe+mp30S++IbwHTbEPt/BXACK6gxgI7f/neEVEcaiIa7nj/UufDrqS/1QFiFMCVfY9h5OkmPm
C7fdFbQtJ3VgBt/rfjE5wwYDw7kr/9PzVMlL4pWnuGIZJ1dexZyJrIorxyp8jJzUy28tTu4bkJae
9FN5HC7q62EzbqW/Dj9/hXD9Ye2AKPuHR8uhURfRlrJ8miePdkYkOFBlHF0QLE2CJ554FLIj2SOq
4wN2dvLyCuquk2PlV3gIkFIlWGMT0nOR/SXNZqIVJMmkWD4a0X226lUVGjzSS4AN01BvVAUopagR
P/MC+O2qUjndCQHgr1WCHB7pKzyJmHYNdn+RUnjiDH2H9h+KfCePCOZoGDzZSeaPGKNMn0TYem4l
4uMNmW2JMGBO748hNWL69E6HUiqnXt8ReRob0XbUZi8Hv6VC2BnBcMjZbTBe5Pmy7wdqOTIlX5gZ
RfddHYs9kER2gP2jri/NYaDralNEf9GW4BpaizsO8gGD376FFUdWFDZOqKC0hCwhchUVOhz2qxod
+FJjyVb3qnq3zLKP+RouCBxOBKZ6IB2Kkr6nLrowLfzZrA5J+zxa6nVUbQMsGULwMlEPL8zRnyIR
/SfN5RJLn5hcakhYdZAoLSxdXc0BGD+HgumI+U9Ne9azuxa3QkrrEbytHWqYYkQNKFi3M9scrd27
JL3keIzFvnPDonCzYN6oBgPKF72Wb+f5rrTu80j0azB11J93sUa/xoz8WjdB3nGGIS0vaHGlLIja
KwJ3K5oH1V2Cckos77T4mMnuIt2K6CblWPQmYPUJ3sFIzilFElqIkB0RB5j5y6KXbc0kfHf5PuXt
hh4M78p7FixIt/RNr812YVw02oJECrUykicDHIaFr0ETjQ2bDy8WmzsxRddKHdHqFjeeyXcfsOlY
8gU7W2SCKSQB+bICpNmZR4XqywLOUikyEAt4PjmN6Xn22Ibfykh36aq5Zmf6MvaJpAw3y3xrTb0D
SpbkoEc9upv5O1wsdsm5IUFbNRsWyMceGblui8qF1V1O+ltEmKZ0iXoNRTbaDZWWuopbH2FNPJFl
NtwtmGv6KfNa4d3qQ2+Y3o24J3jBuucN8YbmCjS2T3ppCcgHM/KVmGIJzC5DWrJlmG0mmkjUINEW
Cl7E4zCBBpjN7JQS9WmFUevCTVSNPlWKUP0CVJ0/SGTaWj/16nsgDiAW8NVX9NJbjk2cMC3MBv2Q
O0qGFq28HhX5DlUlZWoExzNApQAnd84OXkv81dgDNKbU4FSY1UYwsTcWxqaIEQiQIQAcye9H2cmT
b81SE6gxOhF0pwCpftv0aCfLGR/N1G+HJth3ongweAHAeHmJMXiVmO2LRnpaKQAcGPkcvKV5KoB7
DKhH5lFGe+sSLOIE8PkFIooFIMjBohz0SL+vteigJtEl6iqvRAiktYLfQ2aUZWyLE8T74UHLkPZo
NULUXYQkug6T19LEuV1cCGhzl17kKGUeR+HHhJgP0R9UMurMi+oUGO4TAn5lXJMDN0PmJVtt9CFh
HvRtK0I4M9Cn8lsxKt5Sgpmuj3E2ou7E7qMe67qDGcry/zYNT1X4TeGwMU9EJz+KUUXBGBIjMier
8pHUvhENuwURAPWGImURboF0OAUmjhT7dHTdWthZZfGAQ/dlygAgBfplDgnPasBsV0t91YZvU3Gf
EniL9oYDzobD5k621CuxnQHXMaMKI6LuhBPtQepQUgW7RoYrMyNxyHeTQZsUCQAwFpEaxYL2uA2w
+QYbE7FpDaKHhnAKwy1W30oL7GEje/1g+u0wbszkB0np26Kb3MSKfYWKgDS/GYHqNrxiWXgpr9oC
/VGLLzuaX3L1KO+1lwGBOnn22BR4ypLlR6hzwVr5eEpMFpqob1C/zpy+LWPhi+NKxYylB1d22mJz
j8BpwQGs/QY7pBTdJFUD7jSF1tIC8WnI1V7ISiLOgFJmhYFVjoutrr7oBKClKXL0BPRolWOpeZqM
YR9rEbRdZB8oWesw3hnlCLAm+FmN6ota09trZbvRFUctGrwjBzFhAsFDXdbQuyXxQSq4xzTOPCF5
a/CtToV41FrxfYxpmGuiXXevEzeMg6Y9aSwoTUx63bT42iS6VDkizLkzE59ON8PGyKu2d7zY+Ji3
vYG9KkfyMJU7iVZQgYZGbMZdp+jfjJzk+vaC2IOtLl3Df7NFi5Ql5nseRIRouhRqvzKIADFoRlvv
6Ob9QaNBgB+/UCpfGYRj2ljoruQdLE34GZzGy02sxVv60IRuG94IxA1itIP3j32l6hrjLWbMN/R/
PlEdfpG+BAUnQKoeo8ivl7dV/m5Zx4KCCwLsCMdQdKuV8MNM4XpeibGD7Fn6cmUWxZEiw1WK/QP1
JoqZ/CGd9AuOKQ60xQ3ys+1YRneKDvO2tcOfbX4zoogWf0x4pcKl32vFuEEB6fXJ7Gk9/Wwjuhu1
4Spo2+dcJdYauX1JqSfrLkBWs18QvSB9VLVXS7g1VfM2Ka71nDZE9jzqQLx0aatkLAhicQX8ZRdk
VPOPQU8foiGsL9sE1GVW2FOhjrYul94cwjEaYUlMPlFtNpg2LxFuExEJj3xDMUocH3ODP1dRt2IC
WyAeDo0Z7jrrXSvo7Mneokp+Wh4QloQTmrx+8itJ3uhFTlLHdYoSqQ+ZmLS9Vt6NuUIg5mtdzdeK
uFEL4b5q1SMKElvnscyxcdBxpvfBZWQIbssXpZfZS620V215nw7R9xJTVQfDO086XKjdsWwHOwbc
3Jl2F2W3KnulphZ3ojhe9SjJ5EiZELeb6NnSDf4+z1rAl6Q1qqocGAGZ1H3q0e+/y/H5aFcdArG5
2nTJhVX7NRKDvDiqE26IxfAtpIpVygxnTAemeZh9Tz3+sLrFiEQ3Ow7ZYGCsFOh/6mweZfk6WCjt
ND/FVthrSGhNPmA8xzfkhNlNhWerGA/o6/FUhX6pWA7YEgcPwobcboCKYMnYGibsFRqke0SLH3Oz
3E1LRGd1vl1jU4KUvY/c2TGS78p8FVE3sxNHpFRfk4VuD/J018+SP7OsTtxbVH2renU3ha2DZNVv
Zey7GPwMKwKpdjWgblmqxZ3j9wXXsRSK2walRhC0FF+OckJjO148PcndGulJL4N/QwQLNLTCHoQo
9rHs7ud1IVNqpzHw0qjLg0zNrIj6p0ajIT9fleG6Pl9D7nBpra4gzySKDyssT0sOuTXxfz0Cqn3O
I+GozKm7hJbfQxnSEzydE8RwbqBgXUAsdUPxJjCZOWPWcJ6mqVFfztv9Eh8X/U5nv1VLrzwRrzB3
bB434qzbS48Co9LwO7euOR5ZgpC6WE9nDltrv/hTSenjBPvRPFAVpACWfHLiydG59stq/8bH7BIc
7tTvVK/sycGqvI/96FxC2rnxTppL1CobdDwf48WXLPFu6AVvpDxuFC91Qz8/c30rUv708nSQqZSu
RQXYycmxSskyytwWCOFk1+2Ug7kbfdVXD8aZ89tJvudfR2YdkYImKXQ5iNDmd3w6s6boUs2ihAsK
OOF2KC4ssTpM1SEIZRcFPZJWitKFZpsk6woSzKEwPicnWR/Ub1f66Rfov/6CUQiSrhS4seMeR2D0
JnAedFmNHwYbO8GG5kuPAM3RD+ePzeeGPnmHzApCIfof3iHd9GR8uFUmuZJ0kcRkG3AIOfPKrlfy
1ZWevEKLqCkz4e2jy27eGz2uyUlc63JwFkdyRFe0Iw/v1plKz59KL58f8PqifXrAU5zC9S24xla6
mS28Wd+t8Vzh409FMV2lemcosqjjRvp1jNEEbWjBg3E7d3LjbeusuMgD2nu/YH9g12e+jT9ekqrL
lOEsTkPqybeRpKNBMhSWXYJDtoXQ20a47Avt8uvHdVq0/phh9E/DrFf96c6ZSrTUCiki7lxk11Ur
OnkOs0IraB70tpQ+6wEMFONeH4sDEGYXRh16oqsFus5Mx2dSa0T1Me4X7GBdQXdLcRX9f3gnTm48
6+kMax+xRhtexPmjNF/pyfevb8O5m73KnT7dBW2y4ihMuAuFuRmlbwFmufnt6yH+PAmt5Vqat6SY
nSbaCiEWG6tkshP3+eXiStvgOnVGP9o2PwonOPNBrD/4t6/w78E+tDOfLmjKSkHU4HW6AX4hbcKh
2o+bry/oY/H5aoyTNzSbUOTrKh+EusFA7ALKe9Mdyj6RK9nhNiNCUd8Nu/qGXaXbeSKlMr+5zElO
2KZufCXffv1zzl3xyYucyLOaR+sVzw1aw8EVpMX+egT53BAnL6KGkcCsMYW4+KW8ZqfXTnLNdd8v
x9mT3GaXexC2nM6Tfd2yTduqocq49ZVwvhK6jvTVrV9/6afHm/SlFZBvtM5Fo1d8z4HXObqLbfpW
ewaW5WpvX1/6h3DttwFpOCgkAaNwO+0INFGX45PL/nnp1/0m9tAe2eWx37X4A85eofqniqv+94Cn
tfseEGAPa3ZyB450VXI5djD60zI5FIruYXy0A4Nt3GA55iLajfKuUb7s4gwDKyno7CpolwOTFoiW
RT3Y5UiS10LLErhdHXpmnvt5h6O8grJP7aPBoiRh0xDHYxZwIvvem6FiG3njhpEBTWW5KUZ1o1UR
fCpediA0aqJ7Z27xug7/dosNxaB7tIaznGZyG7DGCCIHJtB6mYVM0cPP/SA9AcRgO00kkd051UZ5
NCa32ZzL5VsX5S/Gtk7kpnGihJjDGVusAZvoGuck2HKwMMIKv9Kyb8lpOnO5f5xyDYMWAlA8y9JO
PqZ6yjGFqeXkSncG9djIKXayVzuRO2oOGgzAD7KfefGVcmaq//M8/Gngk29nanI9Tbtivc/5JYA4
6zBta3cAaeCCGHXONkz+OGuYKH0Qr4gasYe/fqvDIJeCqTNr9PtIdrsdbYtN649+sA2ujL1sZ/vk
zMy87nZ+e5qfRjzZgk3Wv1Yaovl27eavbbW8PTfMn+/kp3FOdl1hOhNYPTApILjdQ/cnysJ57V1A
STcZtqMzVyX9cWf593CnmmhlxTxNCQ8OreWRGiHVDi/1kA34nE8c6QEoiF1tzm0tpXUZ++Ju6ifL
3NwXFr0Anl8rPIVRcRQneN2lP1rP1dK5MOAR2oR+P8AlXM5Nu+ui9dXYJ4ua0FjtVA/r2J7oLC7F
pMh+Ja9pk/vx3bk4xT8v6J9u8MknaS1F2iUpo4k3ulccq53ithvpINnrybM5htvCpy6/0jdszOKO
+RTYEFtskaih/5cl4My1n3ynVjgaZF3ya4z2YqGfBkP/vzEFsWSL/CVTozhtpIsTNZBUYwoCUuGj
pT+kF9nBbnmBmXwO4+GndP31iH/6MD8PeHIKNAZ9kkjZm1ydqmuoEVAyYbnt6YYbrdugvRGooWWL
emau/ePG5fO4J1OQMYdR1+h8OdCq44T2Ef2EcOZsT9pKNU6Xgdrs64wkpeA4Nxo15umhLxJPD/RD
vu4djcBv6WVMOph18CqWRnt/NC4Jz0L/FdjkTp771v+0/LM2WJy3DEr3p5WBfsgikyPdulmOt+ke
QxAb5cohWu/Msiv/8ZlYRBzjoFkPWus69WkrZYR9qcZ1v+5sjCuRfpyDfmGT09IOdoNNSe+o+gDW
rolp9Xv3YxV2Aq/eln6xKe+wqTpfvyPyn7557Fsmv0nhZ512uZsi0Iq4Xf7a28Hyvl7rMPU7SPvr
+qLbildr9Ye8UfJ7Xek6vqMTdvv1T5A+Lvpk3kGpYoJSpoZn6Kf9bn3u5AZb9YxbS7isA2UzJuCN
etz3lBGJkQya67TeCgo5JnXykIb6NeAsQssAAND/CqQIfcd9IGt20T8ZtGXrebxRhmJj4ZM0YC+l
hurqavUkVNiZQ0BVbT5SU15L6YWxX4bkOh2VzaCIewMNv2JQGFWW1wkDdKSTVKPPR7UffsANOvTA
I4ys2OVVbBdz+63pOjpeyq6B4QFBQHhF+1Z7cYBTuNINmkeJ31V0u8psM6awSoui2BUDQsdBIeVF
D6dbMykvahIIaPpv1DK4zCCFC4q+rYbWriJ1uxTZNgpk1KK03wEJgPMJkXiyhwlyGMLg6PX7tC8w
95V07K+a5iIpGwT9vbpPG+XVahHSpClGNwWFqxJoL7oc74alOo7KYzSt6CTlsmrUrWIufjrQYy2N
badC6oZIIcqv1viqW5tRlC+zrqJdfBWq1M45bYTIDFrjglA+d+HLoR6d0Sft+W9o7Y6q8iMrVDgf
IP92eRvcWGn5UOaoRwVYemUmO0SV7aNu5DYa6pXSoWLIgEDrXXg1RJDhQswmnPfwGVsrSKuYnkAO
yfT3CfoQ9eZNhrMx00TMq3ALaHsvLeKjGUcqdndo8mUPTHex3rFmuEAX/Kp/CLXnEAKExE5bLirA
x81OIOCiT2iOVIp8bPLskA5FTGF+fqcqfZ2mfYqRHRNdULUhBP4PA1n4fOblP92vYQ/QTF1izlHY
iv9W5zEnEQMiMBfXutM3s1fu64vIpQW8yd/W/WHhnPvif9thMKIuovgGbgavCuPXr1NQFJqWHKCF
pmdG0wLOZ6iUCKrJHxgBmAcOVSDkqwiYoWKCezkz4Uh/uGBUaZgiZIQtCv6IX4dP815DuTFMLrbH
Z/IkSFoiD9F5TTK73s33pFz17nJmJfxQKX2eYT6u+e9BjZMTBzWSXGjxbLoZ+4wW0iw4Dye/BfTk
CXSLPfyW/8nelXS5bTPb//L2/A5nkFuRIiX1PLi77Q2Ohw7neeavfxdyYrHRtOCv85Yvm5ycxCkB
LBQKVbfuDR7nJ3XXPUNDRPCJWSJzzjiX0rUduC0tZrx1u79A9eXOu/YZjVvMzftoYl4I3xyCLWZD
BctLpjNJ3WNalhlMrkGYjaTGUzbFa4M5vXRDoObgRTfQEzu/Tv6J9XOPUW/Cu8NQMGPw1ipK7s1k
JrCaAxsSG19S9W6gj+dtrK/M1kzMfdmyxle1EuTGsdJOWNn4YIBjH4U6wSrWXUXDIvCXyrC1b5fR
deZkY74Z714UXjGrGm3pLb2ET241f9wWbunYe/XqA1WW4/6hKg60pWJDAYQ7GPZQz9mMxheK9sk1
pNl3ifPdvBm3dJO5kit6aKx+rZM1vuJhh8SuAR1AyS58rlKQtGGWvhLlVfwbCkvCdY76NdF1YDz5
AUUJaYdcA1oPbenQTe0EJD2gsYFgihK/QHFsU+f2FkoqN6REU7/cT8WNaitfQcCDIZDPI+a9j97z
/0Dk/2Fp3S/M7bu5ocfwFQjk8Gv2tXmDQMYf+huCTNT/IPHVGdwRWEuADvGI/xuCbMn/0QmqCdB0
x8c0jlNFf0OQVfIfzB8RTPVA7x0vGxl/6u/RIVX+D2p3MqIBemAKFOGV/waDzEOE4T0qcMEMEInW
xPuCYIHQPqZdDUhLWiWYNkgg8Q0RWcVXOpC46HWLEQOgU7aVGTfXtKxmNBbaCLLZg/rQmrF9paHT
eJEWvUMl4wlMEOE3MzVAAhY1FSPMrfZUyT7TBAzOaNh6FkbLLxM9hLJkppSAWeVQHTPMPMRYIohY
NjSNoGVs1zYK3um8qdGFXnyf25+Xw3J+gDs4bL3ow7DUAHkBohD3TCiLmVbQVIT0cZMpEGkpoM42
Tp9nvZOdQAm3562xEa/lDcXM6fjyNp4leAbIfDEwxpxvwcipvKTRGRoHerIyBa8fRMKBB81n28MY
62fIGkDjq+8oejJQKYjk8L6SUncyutzN+vAH2GXd0i6e1LFKndJsGCEs1Eo3ySjfD2q9IzUa72pm
AwQxj4cecmdBDHrjOQLDJ1izzE2rA9wIUrUhAMu+fpEQDGMBG988zUoGLNygSpiIVVFsN+0WanXQ
Pw/BH7Hp5PlWHagfQQmjaMhLkSWPYS1/TyIMRRsyGAsaJoczXjYtAUg8wNhOBADCeKsTTItpGURi
wsYmriGZeBTrsvIJjM3yXZK12q1WjPdKhPF3TB1tB0kGc6YuFV8bwM+2kgoUoqVhwszIwWQyVd10
SUoT8TqvUeWtjfEGvE6vJKHThdqjFdFlkQkBEjqCqk4Cn+2sV1/nMARANFGheGvbnf6p0gfpGzYQ
RL9xLO/GwVQ8zB99MaCmBl5zyFdutW7qHtFAMkGHohGnl0uj8VJGf1+ajyBOnB1Tm7Hs806iHLHW
izyGgZHRj8SZBoeOSlCZf3szzliMDXhR5NEosT7NipXs0wqKCoYt39sKJOMqCq4kg0T6oU818LT3
iv6qdKO8ycFsDfUEGbsLjcldPg7GTWBqV9RAcRtCRhCIBhwNPE/eXEyVX5hG5xkGqBuDHvQd1kQv
1ZwmoK6WiYYRtSK8TDQFOObkLy2v74AMzhzG4QZurXmbQFrN15IE/jJYdGe11d2oT9eIcAFkGDpQ
aimDXEEHhDwEkDexI20P8uoriKiBiVsCChCS1tD2k2QZoJwZlNrSuFUnyJZncvWYNYoElb0QPWUM
6iqz+b0EmA/gt4pu5slmSKDBSm5HC9RVBW1Ro+zb4XvS4mkTgkXhgYKn2qNy+12lystsk+EJc84Q
NlaMErjTvJUdTLUVV3qQYrKwseRL4GqbFxWkj6BIBG+YHHTfi6FsXcij4IkDRq8N6HrvGlPakzi5
ydBtkMbUdGe49o+W5fSMc7AsknBbyM1LF5axN4WAmOW19mSqGMAs0xxTdF17gdkMsOopANcqSoVp
NDO8K+fJbcYs3mC2WfH1qU4e9DgGnEnuU3dOLOigU0h/zYZaOWWfYxSgQmeWdOV4jakUQE+hz+LY
2iDtoY8c3sehdD1p0fTQ0SC7TxM98IgaTl+gyJX4XV7pbpXa0QWonozrVIr3Fk16V5tbDHcCOwiK
pHm4jBoTL/QOUQr4yu0I0WwHRKPJZ8gFN5sontVLUFtj/s8s4g1JKvSya2AJdQBB0xGEh4mi74qy
2ic0+Qa2NlDSVlIP+tI52eEPf2kB+4auoRPSrt2CbRJaJBPgC5YVpCAasfR9VA10O4HtyZNtGrxm
WUB9lFCAgUqiZKd2Mzp1qRzurCoDaVu97xnzi1bpjRepvX1PJ0CEAZbTbvShNHeNncS7GdyVgPWp
iW9U9V8zCMIhjyTJvpzM877t4V2Cc8zl0DqmhjSCEiSxFNby4tkTBmmw5cHE6Gta7QeHFXolDNY7
oYfGenFr+/NV4ok6Pvyjkzd6HHlY1r2MYg6DCRhH2Tf9Egh4Z94BCg4pLO8PWgUsR19GquMSWeMb
VSUskB80jjFPHwatZXmty9YHeqrkCbAQZwQr/IXqArkZfBbsKnKnsybZv18scLJb6ISEWKC9y/fD
deWAP/c62wOouoOqgnveGpe8/9zNxfq4N0pe4IqUo9qCykOByeMBEM+KMaAIXGXNjAUtPqQhKFej
aPB2TSV0NhqzNWxPCi+N+cJq/EIVvMz5RId9qaUJbttC6DdkgwL4cg2xvRk3eg8SHDt/nkn9LxfD
7VmaQuo+VjXLo8GegHa1okBFyoIPw3euj19muR52+BZuMHYjtNhqE54HjMK0NR2QhKLC4Bf7wh1s
7w/KOWvHeWmRSxWldA4SUMeCzA7lMZ9A/xjXEfiGt42H9zHUORxQP/uhLlgpe43yR2xpln3YxUI1
c6BWhgDj6emtAf5GUKV3/XM3QgcLFccWU9VEdMREvsLlHwryP7MlWKnua5762n2Ssk3wSbsGBN/L
vMAdh80MSN1edNr4VuDPj6rJeB3hjaPZfMlKK2U8y8vE8qAuGTrUL70I3GaDI5U+hOa+Rj9qJ9zK
IeZpPWG1bi2UAb/zj22+cgVKwWEKYmIhrqCie5G6YFm/NTesaWTuJGFk4bus/FoJd+aldNQSKYsp
NrndNxgI2GlXo4NC1QGQTBdqnucj2eo3XSyPO/9mTFK5TtXIVyUofVbJDkRm0AFQXav/cd4SP8n4
bmVcAIhlC6oAmgp6MRqCsDXCdIBZKRfQO2C46fkVE2HPGebd7BQpE1hnH0kz3CKb+mwFA6aLOkA9
5BkTBsTaQ5AXFPiaIEKt7wUwL+jC6CB14vy7lro+DuvA8jCQAImoNr+x5uC2RTLuSI0uCLyrYQOt
DIMBbNCT5M6vrkha0Ki4QoyefgYt1PNcxDeCHV9f0MkGtyBZomGAIoHlsTSjf8TjGrxSwHw7U73r
XG1b+vFVPfrRg/DErp+ak2UOk9AZXdqTFrcxgVToHgNlr8oONIzoLbqaEwMSKvLj38SIk0WuehdC
U1vPjZR6pu4hJ/wMCZHRA9+rgzEQoPfdhsSbyWWBQrhYdkbeheLTp3yHvgslCklShIju8DP1AMz+
MtuzACG2xnd3/z5GvxZ6zPQWgb81M9A39yXY6UFGjUDcd1t7D3oo5Fkmyukga3SMOxaeQiRcNPHM
DWSaiCPOKQXedYxkix9C9UKCmG2R+ZlmbQyQhrYEQ2/oyeVEEKR+ExRPa+ZCx1SUkONV0FGE0JHb
3De40vWN4QNM6cg7EYRHFS2MHd3FwjDsWtbQjLW8SIJKS4q5oaTLLiE+xJR962e8Ya+LUa6gVKF/
6jvFkxp5V03J3pIjupHTorsidgyyE8P0po7RdkglJofr4qXMM3/SCmsny+BfbJXoGyTut3ZMIyCw
YgFp33oqtHBLLjFJMO1mpRFOPz7L7EGl2hmfi8HRgeKgm/6+9BuRRRZPzh0ELqbZ5qCEFjo9SPuH
rQZEqEUu+2IHMuQtIzMB2j9zMX5D0fzZYypaEO1WjyEr3KGnBV4+VDzffLa5xqMxAcW9N9y1gGfm
XuiBZA/wzByB7mOHfmGNuzjHXBlQEhotb0S4YbaC6LbejlvrAiOHrqEKkNurPrkwx52AAXS1+awi
oCZ4QCWvJWjc7FsCrjrBJq4+ORZ2ON/vKpkCCGmHfrPVwCeOaTmAgsD/4EAAFt26yE1cTA3l0OL1
z1sWGea8FcwWeJsXOTjGqxqQzv44bhPo4/a8mfV7YrFAzkczOtGBpBD87afbtrnrikMhby3086Xk
C8guaqQaTXCpJC/RdKWBztJ4kqYrG+QLgt+x7q0ETDgm3NXiO2l21SgqpM4w7XmZ75OL6LDMKoW3
I+uvvjuZaB/8bY2/ohRJ0btYQmoTYOYBDef2sde1A+aCq01e9vGmksdrYzYv9VC+AWHBKFjt6mNl
YZ47mjJICEnDklrMWeEm7jdWettO3zQMsqHiM9Uvej2KgtFqCrKwyR1QUP7ZDW4l22u205Z4qRu6
wWuL4MeApuUnRfQ6Eq2RP6EolMt91hzv5dalPn1KX1gc0gFzxasIulJ7iCptNJCY4jIWwiVFy+UO
btamspyiGgN/QoEew3zIBagr38wsEwDuWVhSYv/Dcy7FHVgbtJ8RCoeRD9IivxlN1PWmh393SI6H
eXkTWxIpw0q1PBQSTR8EzOo29DC7qRwmt7uJPFFUF62JS5gLAz2YqNFxhYDKnlQXZSwYuRMZ4PJi
OCTVCoryhK58TjCniyl/wZaxo3Tus3B5sDpCui2IkB7+fK9GB1YFA3LJF79V1++kX0HlXU2xKshk
Y7IVw7rRbiDZ5TSUkAmHYERQPp1fFg+T+5n1nk4zX1G0UNRRKa1Af2rU6X7AhK1t15eM+NO188pr
TEydg0y01+ltWZY3YJGFMoF8D4GUh760/LEMLzQ57Tdq03qVBuaGMO8f8yDL/ZgEu5gC23v+F/M4
m3e/mIs/GQgzdBpSy5vuTF+GGpATexKmOavOOYJor9DHcQQ2Vz++oYBG2sQIKd6xb1MgKUo0CGDh
vCyqvPlFtkeVt/W7ncDaqjMvrHHOTIbWAFAD7x6Iy0F24gDR7ry2NlPyrCevGdoGaLVBk/uph5YZ
AWsExv+tQITuYUbe+fviR3D+3sqTNdcJjmwKCsN8uCbFlQoR4i791FgTOEm884tejfIncxYHZMIk
ci5XBJXEFu62SbViJ1VSDdQeSAas/KmHbqSfEijzGlkdPZ+3fXzanVkrj9NsqQTSYwWdA/Rg9QOU
D/DaU3oXmtK7P8hwV2+UxVI5B86jII0TO8h86wvYNbq7+AGki75504E1dBdv7VthrY2557n1sV+0
CPeVBO1iWsOhGOkJBqAZPCx0I6ca3QxjFAQ6uY5xSEbvD1bLVnPONnP2he0J+r4ZZMEsD+MGe1Ch
9LsU057/1N36QXBUV9PdxeZyt6cOTilo8rUokMy3Js13WevP8bQ/7zCCA2pxua6ctLZURDT3q9By
JQwXeHqllaIwIAg6Fhd0wCGRT7SAn0AjA6qvFwBSY/q3vB72+k4UcwSnnadDRmEuINCcBBfP2IB1
YHjQO+V7PmogmzJdk4wBxG1U0QJF28iFmHCm0PAO5txPX/JLiCNByBKzKOhm1ZviRfYKV1zlWa94
nPyDH9FSR2kARyd7SoMgIXTKPSjfUM8p573tt2Bb0+/Pu4ootthcih7C3tymiKMfiS2CKGpzocWO
cGOYmNL3lKx7AOTsQKvxLujsT8YETqKC+l2UfLGsSPD4E3xIXsZABk+XQjH45jdtehuB1SXKi78E
+yiIIzYXR6qJaHKY4mA3WyAJwTC8pfv2MAPE35jbP8j7BacPFNFv4laZA8Qy5YiZ3cHyWd+TFR+J
P9yIu54sXJwJkTYXTiwpboy4gWxTO4HuK1EhLix188NM89cSyt/nN1L0rbioAokBknYB0id5ALWA
DpaS9st5C0KXZ8FmEfKNDuUGM8eLbULsONgXsSux69T2rV3iiSZPBAHf5oKI2RYUcl1IYDUNWmOW
m9GruLEFt8r5CxSDNG9XFHZZ3lRsGiEwoew9qrhCdVAOR2EB0uO+cvVUTnzBLq47PEFXzrCRefIY
U2jhqHGQ4+J823hnT45I2I5b38WTMe509TFeTGGo4XUzPCQSNGeC9qvZgsRFsKj13OdkhztVtYFi
1KzqoE87lvTnHXQJd2z67c+K+r8J9yd73NHC+A1qiX2IapDiwgM38hVzxkBxZW/ayzvRO/c3rn+y
x52usBsTKddxutj6IE17oVyznqZyJY4aQlvcMasBKc3Nnj2EfP1gXM67f2yJX6TrNW/jtC7+lMlD
AnYjCV21n80Rc9ygWeCgYgnC9G13A5LwrcBV1gPVL5P8K7iMozTTZSwPrS4GOWjQqkTpO3TlBxb1
j62Xj30/E0Bc6GNjYovHqo9EiVvIyH7klb9eMQWKnBDofgKEwvkKFKHkEkT1wKB69R4aXaySZl62
28k1JVfxJxdawQCWC1vh6uphXxjmHAccoykwx2XsB+CCw3MA2o47YwcC1N18rSHNnG7mg+xpTvSS
uN1OuaEOQyHQbSFIAEW/g3MqcFRVSh40mT/S8KmMtF3TGSbqxako6qyG0tOCeVfSR6I3iYZQyu7y
aFETZqFUNICwfi4X1riMr64yM0yCGDRZxxjAKtA/K0UfTWcXttjKF1ftPCe6VFJUpVr0hkDG5Y4A
NQGWY/uFGwye6Jkg8lmVe0li+ioarBoUYGnqAFJ+oE/TXb63PRWSCdsaKFGE8lK9Eg/jr+ZIi4Vy
FxQAl1GUglnMy+xBQUkq78BYaN8qCQCqchoILl+BZx5P0GJb01yaI9iQvLEBK6AFEUXPbmWRW642
DxZr4i6n0ZbbKSsqyVMkty4+6ZiBT9qnsn+M0BJKaHs1gAcoU0WST+x4v0s3F2a5uDN3oW3lFWI5
uFCdSQLfp+X0IOWogIyBJhIIjASRfPX4gcodtGEg9tB4rutuxihgUKAl85E+/np9cGGN29XehGhq
GKFd+fH64KpzLkxyO1rIQTtVSpf5afYZpCqepUHCBcoqU/3wL7eSC92pCtS5xs5fvAd31gnFRC/Y
VLdiCPLeVVdZLIyL0LbdtuUAXn+vnKrPuU72lM1WxkPROZWGyacaJK5QUxWscvXmP1nl3+gzlEqz
tMXNr4BFOSrlbaaJEDyrr7uFCS5GB9HUNp2GvJBV843Lf6r5f4Q8YzHx3Xlb2OJidNzbeW1ErLp4
xZAz/c28ixuHOGA23uI5IYZOivaP/aBF9NIGtepTHYuj4ECogs6Jcu+8Hx5vzHNr4sJxO8yTIod5
7EdP4W3p5Q/aTvPAxOtmvv4ZWeHTuIVA8x0U2CDxJe4nrd+xiz1lAXyxRKUqwA/fI4b9992Y9dx3
YYsLKG1oBZiMwJlDBecKSovHJ8Tf79lwK2o4ij4eF0ssWqLsluu21w8NtFJ3Gohfz3+81cttsZ53
MWRKIFvdZz6Yoa6nWj1AiG+E9vEkuN94UryfnZqFIS56aMNo2P0UUg8ZHU7y6AbBRtsVGOzZKBfS
tt1AaTVz5WJTPLJJUPm+fxVTYJ2PzTr/dAd0PZ5r0DN4gfXSZzejtgXVOxhgG8Fq15+av1aLaaq3
LtkHWQEF+OMx1w92d8jQUtVdyAgPUId3xZV15gi/P4KYG35rb2xHoyqVNPPLCTixJJ2+VVTCaD0I
GoAEVW4GMFi/nPec876py1xgoUNUG0GKhL1UNTdIr/uwF/im4LDpMhdYhhEzkIaNXfx5sFmLfwng
ED34RCvi4siUmjRWj9XZaICHZLtZE4RK4Yq48AGwRGBPObIfiEIyyCa4jhlmE3CRZC+70x+BFs4f
cV3mgogZ5mE5yPhQteaA8BsEwteNb36GIh3IW10I24Mv627akR/n/YOfMedOvM7mZpdheU5S2+71
NvPzwLoJ4wI6XBam22bLLeg4gHtj+qoH9Cnqp4dWo1cJeIExWYAo0F7WSXKj2MHjFJqfs54I8AGC
CwMswG9/mQ5Nrrklx3IuV5gR1tJEkYAHBc128Hfl4iMQJMGnPi58eROCiKiEOhm6RNO+RBe4zZ8S
+v38dxXZ4ELNkOeR2rHPGiojuLW/hvqLgcnd80bW35aohWAkG0QaGMt7+4lMMtHIIgkquaozAY+q
gwfVP7KTOT0EKXBbBE5B/D+o9bP/8/tQerLMBR1bxqB1WaA+QF9PoOreOYKq2c0kbMiyDTtnkAs7
dZ6D/6dFiSDeG97Qu6lnb7tmO7gYavEJpOJdwd6KVsgFIWOYemhNojiQavcTbmLtkhGEJNo9q05O
e/GerrvMaUu5CFSkdZuC1Mj2LBoA5vulMgcQ4Yhelutp/MkKF29iLaatVuGl8IE0cPW1vnBPLoKo
JNDjPEbKyV6xP8ut2gGFXXH8EFjiGfqKKJZCS8LHKgwg+mYobnyOzEeSXUvRqxx+7YofxnB/3kHW
PxeUfA2Gb0EZ5+3ZI9QGIYCBgkege0P6I6v3ZH48b+I3Ifhkg4sik13NalvgfLOw+PbNJQTsrB+w
ky0uljSlnKmTDFs9XlzWa+NYe+mVEfFkXgfBH8HxYvHh/XE+WWP/fhGD06igadiwyDV7TPOGJKoj
2Lz1A3wywUUMdZh7u2mBumQwROiFnWCIqH/hH4SQPeHn4kJGrUxyKvXpR0rh66nsaXFcsEgghfuz
uBdhasqBPP09av/fQlmbQFQVHzDiLmpRiraTCxx9RcuMYhz5/zTNPC2Qix3tEAxNnSEatuaPtrtW
8u/n3UNwfDUWURYOODdKW3Q1u0+G6LlHQ7wIjGIz97oI/CsyxMUJ6C6BGC2Hpw8E9V/GS2+1gACD
HHtbTB7Y6h04o/g2+U0S/WsDjzwqiwUSKy1MIBv+hfsLfJJXOm2jJgEjHTpBEwa7MWr9qH4ZvdnV
txDq2yJ5ZxoLeQkuYVEw+U36eForF02iEcozoINiB285cX1s/ApDl+iYa1xgGRKiBnmK3Of/Kirj
ijGIZmGckOfwjYhqqLEZEm/+jjkSUDAgLNcGdDjCHf1GQTcilFFYjcwLi9w5N4dGBWMIADFWn5aX
tNeeMgNCQYb1KRuljZ1keAoFzY0xDC99ml9H9XwLTmpIbOYXIH9/On9K17/s4tdwYYC0pFBoEhGv
dst9/ln9xJrRDQoEFDwfvmjeSmTuXR5hBJFiSy1m0PMATN8Q1Zl0cq/p9mWrTo5tJ/sS+tJ+E8eu
ZpSvdMh1N5wlwYTNMfi8ux1Pq+aZf6FkUea2NlqeNhkUqoa6O0mgAU+gG9MmsRNl6UOuZa+BHTzb
VXA9SRAKKy3MeqtmelNlxG8j2zWq4Vs6SliK9ZRL7bfITJ9iCjKSgFz0KSg843TyYkkpPbPS7ttE
+oL/WnYm62EMJf/8d2Q337kFcYmMbY1DA/YP6k012XRm4dG29WgTgwBF1KtZ9V9wTanQvYWaLI+s
irseQBN1Ip5kFtBJj+JvFVTCP7AcTHaZhgZlZ5v/Pkhsy1JTeuL1Et2m2oSaLfTtIj2ZtlOLU3ne
2vqKTta4zUspkUo7lExvBptemr0q4+68gdUrarEcdvUvrgp9TBKqKhT6qZLt5HYHFUlMbBSze97M
+ula2GELXdgx2i4KaD//fA/8AxD70+nU9coKpItAcAkqX3ymt9a6rqq6vgYCHUN6TE4+P3RzWWwH
ML66eQ6mpUmzd5JCINamFRsAHLpt2YeXsaa7TQ4a03k0O8gQWl/AbXaXt73gkK9fI6ffx2cgWddL
+VCDhaIMQHwZpVuN+I1+kSkVtPJezPRrXXkkqLbmHAgcaj03WJjmcpKJjENoVoiq00EGtLmHCLjb
b8Bj9t0ARYTkqvfnvzy7M94d/4U9zoPHOQeJV0lMTynnuxGRVIZ2ZS9Pt9DOhDJcA0C++ZF81ZZV
E3KihgxIGJchZ6rdmGGK7f019x0dJNC+HEsUtfNBdNHSIndzWpqkkr5CwYzNYQ7+vFOzr2wOsz5M
u0T5en5LV7/h0hrn3mqiUrtK0bSFmkB6MLzUo266kYNt58qukkDtSIgvYm7Bf8aTScI3BuKmGCW9
QWrwgcRnLegtbXEuWlRpMCuMPUX90quXAyS/HWkDvI9HnLr59mfURGu31NIm56Y0jIKRKhNFOQ0k
yWNxMKv4RQ8KEM8D+Xn++60ly0tbXMzNWisxciAxPQPMW0ibN8PoKRV48tD9yxtB81a0mVzgneZ6
KJJWoZ5UN/6kPoRQozu/nLUTvlwOlxO3RAnNwJSpR6IvdXIfxreYKLiiXQ9dvgbIDOEcvsgXubc2
6LvKaOwAEv+AL4q+FR9KoL6Zzhp0keN9fttH0Bgy0ZBQnllDbnAhYQh2HWeAAK647LlW2FruKxdT
FIYhnKD06RvdeKXOZfJlbKNt3A4XNLTuwTVXboJe3ccW9FE7K92d/6pricHSOhdjhpzSeKjjyAd1
9B04zVWgbaKvEC/IBAmVwEH5+j9mY+tWCaBsPoL+G0FM3nV6lgiMCEIm9G7eZgSaDDbBokmxmQDx
MS4w3PKW226A3Nv21WbYfAjYttjAY0a0yHjQlwviIm2JF0wbpmrRQxP0M/QezY22BSGdiNBt/RSa
oD4EC6ol81yhcpP2emDjXjcZ7WZMgVbXnDR8rSdMxU2u3s+iLV0PmSeL3DFU5ImWRAuIZ9jJBurR
15CHugoGekha7dMcDE9j19+kWYyhwwkcoQZ0uHL5MJWGGxj6lVXFMxS5JdEbYDXTtKHV/s9GcCeW
RKo6xwGig5XdpqxhUOJ2TJxpeFC9PyK1E+08d07nYSQdLZFtoMozOOZh+vJz5FpzodUFyxi5BjbB
R/lDXOoRfQPulMboC0FKAi+eROs3g3xDaLdBaXoTQYzsfDxYxScs9pVwVTOltDsN8kkRBqzy2woC
P+AhBYFf8iW8IffqZ5btgNy09a37COqSt/GdCOuxHop/fViek2oYQAjV9EhB5AI8UQquS09NlYMa
yBvDFnEFrBLc2BCb1Q0FLNwg4H0bMFq16epxxPFNc1QcGoyuNtotjdSDOuJJ0fRmt8nZu0wD12hS
Ownef+k4Pxqqss9NedhMMnQqAsvyS8mCdsCIqnMaK9tp1oAFTQj0VGtGcVpuW5lOgqO56hWL384l
M1IkZbk1NSA6iC8HKCZK/fdphvBnd3veJ1bviIUd7e0edT1IoYcaJZNKgjZQ2XyXlOQvuYJC7Xk7
q+8l9q7HmxsKJe+0VI1wUKK5xaM7VbMnQjBW1MX9JrBnh2BUS8IIuDM35lNhGc+sfd5I4aPgF7At
e5f/Ln4BF+zAzjxXcQFNmlKu4W63kkXwN+LXBlTHxz0Zkw3AnBe22mwDArRaNwnO33pcW/wCLq4Z
hqQZGVixvd4+MG6FttzEnu3U81Wxrw8QQBGkdavHbWGPC2sg5JAV0OynfqAboFn2eohANJOCNvN3
0/jI/PTyA3NxzKZpCh1AvGiibEf7L5m9C8BiZFkQcynJkwod+fPfczVmnxbHJx2jCvxtbvXUS1sf
ac4m6/9Ks8vUvJuhU14bqX/e3OpBWZjjgomqxfVsx1BorzrpUCiDK7fKcyiFgk/2Gx8BnSsCNchd
edUCOW1jWssxAcIcQ6hVGrnAvN90ug1pC/sQacW+VIN9Z0zGZmYEt3jvxLb1/QOLxafRoDpqWhb/
+m5bmsokx3B6akHaSCu1TRyV+1oXzeatburCDueg0GTJ5iYHL6kCOt28eSSt7hbFy/nFrJaSQKwD
KQaDyOSdXlc8GWXZdAMrXM3oaAz3PzsbWN2bzob4aj/64LuQs7DMhxxoZ81pB77JclJ+jLJdutlg
55s5hzK6HDU/mqC8TAh5KeVIc2hoC47IKsJkuXIu4CRJEpZ9lcK+BWowLc71TWIk16VU7DLTAKlF
pbldbStubOYXZpwXztiaUG9M6UPfS1AHnbJb0EbXe6OSJMGNsPrtF3vDfXtDL+IMPScKmNg9ha72
8DRMovG71Vt0YYOLSZVqSpjewKDpWGU/aFO2/mROd6USeTYJyKXAz1YvmJM1Pr3SsyJNtGK2vRpM
ILUUPBRGcxkacgB5YP0Z4N1sk3SyB3GozrcwQrw1ZZSWWioCK6+G/cXv4EKVFNHKUgdQb1W15mVE
hux0V3+rwyp1q974lhalwM/U1Vi8sMh2ZvFQstIePOeyGvpdXCDNiuV+kyYGuL7qDHTqNRKr0B4v
uqIPrm0b+tc6aPfR/CqvtBECpUaXeVajvtYBpnNtM6p2bdBAuXAk19AShT5EpF/JifYN9YJNnbVX
HR4smFcJQd8zuX1UPkpNthd8S30tWVisiMuL5AkU7pKJAdjy++RM4KCrPumQ6ZWeLCiwO2xSf/oI
SfPisBL2kxabKKMFlGs6RpvqqHRQYc2nwK2Ub4KFMZc/E5IIO5YLK3oKCbMsHRkD4gjEWeOMF8SB
AvFV4oAqDUwLZN85qBRgAK4T5LTr74/FpnLhsGs6Oe+tCdzho7Htp6500qC+iHSQ0RoKqvi5ntiH
WLL9dNArJ+qa3NHHDgnSMLhGGu3ATy9hBkP/CpavHFz2CmJWBVL3BEJhM6ZBOiqksROdaS6CDv08
V6XJhmv8fD/u5x1m/fdH2BoK7UKYnCAmEi4mJmVptKYEr2O8h4xqjAQbHfrMigMxYpA1dNDukzyB
RzBXPucRXJCMOilRmqoH07XJhi9hvQgr11CUB6koPWi5bBOj/CKF+vPYAv5Q51dRF14OrShsCTyT
Z8RRJkMe5hjcnNOB+saOCbSSwx+wDQnCI09+06Q1QnFhEi9OWugh1tkAqRDwiOvR/HmOxxuwcOPm
C+VbKdbvpBa6JxA/w9DoWFbQfogbF1oBLV5i+Ssh4ewMqt4KDorADSwunMYKyaMqoUhQsthJrIL1
7f0y3J3/8OuXo2VB0AkScu+0MktFB8FTYIFGuU20rVylN6lk3QRtHG30LHs+b2z9456McUuSZDTb
qYzmoa2SH1k6XTazdWAUX0Rqd3M4/GXH42VV54LSubK+lSe7XBzXNOB4M8bq1Gypr0GPFLQWIM+a
wF6qYKi6Jg5ETXzM9Zxf7noaD5affzaXC+ZtFatm1WPWmRW429vg0G/ojk3FsokrIfqP3ejvj/DJ
GhfUad3NEcXUh1d7+R6iDBmGU3/RdQnXJrLGhfHaMgzSsjluZi1n1mLPAk/xkRxMaG09PJ3WxkVg
0qhZBKf5yUf4ESCgyGW4IDxahZoWFYqBciWhkWQObmONX0CYJcia1ksiCx/hAq8ZRaQMCtCG/Jyb
/m+4E9Zj3q9N5B/LDTq1bTYh2UYnaZPUrxDMudSaJx3Ke2R8FPi+4Ivxhfqgg8qokaP5x26x/lZO
wB+pb+w7cLhtOsnpvgnvzfVb+rQ8Lrp0RZPPlYYhGjPdmofubtzVxYE4bCjcml3xwKHoeB97FYss
CopQUi81OHAfGbAXOORxAHhhrAe4rDNGEGRa4w2gEq4SlJtkEimVrfdXTu54DKULM+MMyaacAhhn
XjHEbTQdiT+1K0Y+AZCjePJPtC4+jpgK8r0MVNb59ECVi1y9C4t7gS+KPIOLHlXGSsAyPhSLw/81
O67IGhc6hiZKqoDAmg2UHyML+NnyznobZLGj/++3kAshhTZZkHRi1OmW9CmILQj71p4dzIJUQXSN
8oQSbWz0iRqEhc+I4htH+xZ8im9CV9Y2jIrW9OSdNV4Kj7UgkBzfEwuP1CIV7aYJl/fHZuN+Uyj6
FUaO3KELeyE4zmnMPl94afq6o39KXxgE9k2h6Ei6KyrUHmkkzlzgPM0ENBFnoKXxzJCgNnCZXUP9
BZSMs2/uc3WLarhHfLQcNykYpdSd/BxfMAiMqN/JcpJzP4LPWShJ6qpCjjbqwW5umoswNLaC88hO
wDkbLCYstpj2uMyVXArx/ITyNuZkDSBjMzAboxXegom/2c+HFDM6WxVT1P9L2nXtRo5r2y8SIEqi
wqtiBVc5te12vwidrJyzvv4u+ZwZyyyd4kxfoOdpAO+iuBN3WIunULwDMg5HrcJeC3roU6qoZpz9
7jrO8TgeTWK8TZe32qj3uEYaNVZc6WbXTpY68zC/eWIYN+NnmDjJpyrzqjixk/pX0/bmpBQ25644
3owdwZuNWQ+KGrj/04G4zbk6yQ/Nz8kljrgTfhm86tnmrMRH+GEH6qo5mtIux0bOgpuZHRIP7OO2
As/CHRPmuBWZqY/V5ThWuQAzR1nJ+jujlE+98w8Rrjn3xQ7zTwubQJcJ2G/qNLwsD20MLo3I5VzX
or1XTIsd4J/qOFbqBeiumYFNoP9Ovy67fUGNFXTd7i2p+SraBnbTuADevMxBZhxH4HdzIi74d3+6
q8P7oMv/X3mRiIyonidYBRe0Bmg4slfo4KKQA84n5fgLmfEXkUJBMxgBgrGKXwJtMAcMAFy/NE5e
zjIFVbpc1loVFF7UfCvK+ywW95Gi7XK1NkVeN4DjemXGa6A1l7Xo/oFfbAo0E33wZ0XuVM9Iq8jq
dCGzZwk8itX8dv2IvFxZZnIU5CdIXgs84JbcAdRBqQvblqwF92uJZoW8uy5w45uimrGg5IOaXpJZ
kq80DjulTPE8zSh153ECDa4BQKOj34mYxi2d69I2VHEtjS36FwRLn0MowZn4N6Lw2KdvIJS9LmJD
DT+JYPzVIA5jsDBvuaBgBcHC80g4er5lwMBvkChSH7DBKmzTcVJbRWqbDAgZtbH0o/WTovW5mZWq
6sh6eZ+WnWRKQxdYRgMq1GKusS2i3s6gmzLjgoc2zP05jD+pZrkKohg3+J+8719TpW3e4er4y/9f
uZNWwER1SxAQGqcX3odxBetn0Tiq6bwP45bWI28ad3EdjLPGF18Wv2U8c8DY/Fkk9DY2NAUgCYCP
t2gaO1oM2lNpNNWg4t3upv58yGIf/0bRliW2KHQ30Y5CFd6IjWhp4mTmEmIDyPd80TQGT2rdCLAo
Q3IWO8Puub+Cc2K2KqD2ijrk0fIrJqd4q0qntjus04GytPDAL1Xty9oV8UhK+JudG4nM+mO/e6j1
/U4SWD3T/4JIjdUhtjNrAVWUrba3c/B/29cNdluf/r7cd/1eycOAJSY9UjzYqZS+GqF04zd9B/La
jgPywJPD2MlQTnGrNKrhBq3sIFnflWGzHymvUHwJfoTZGAzhYwtDQxEFHPCflbVuMgFogmBjHoL4
VhKldDf6sillU2smwfQ7M6bd2LeoExTRqWpLSyu6Q5m2GFdqR1eIfRsDxvAfsviQTeJL2bXYuOmx
KKH5Sbu//ukvtIz5qYwpy6kaFFIPKolJeRXo7KrjCEYBgGwXHKu6iKYQREQV+OrgwoF2Mal+2SUK
iboyg90AVjhT0c4czEwZTAy+2zT6XWPF7frRLuuFjEgmgPu1gPHMSsBoyILa398uqP1AK19ghvlb
mRdRlBHGOKi+mAYpWdhIB4CGK7hbtfUqEEvXGYZvFdG5frblr31yh4s0UIzhe0pY+mKfGrSsiWb0
KAXF6TeM1Htx/Broz1JYmP6EwU/g8naU9+i+BM5bhEKgjC0TWb2Yt5VanWTp0MRe7wa7JbSWbqFa
6mvpCF7mFtkJU8XTC2/d9cIbQ6qMYIMZOIOoYNj4bEyVTlM6yAAjHSf5DcHhaZC5+J9bVrCWwWiK
kqh534xQTsUbnsub8E6xptlMgIBBnehL0FvDF3Ka+C+rC4fEnI1VmkEteykni1z/UHyL7vPbGGCS
+/JY2ZIL5Uk8Tfn3dYtFqiQZIL8kODU756mL4yw3Ux97A0nOkYaqM+ENm20ebCViiTArj44qZZHo
PUBnYon8CrCO2c66A0y2+Q/sYH2U5em6kiPkZayi6ZdgVyHYNV67W7aua4/bVNmyNxnbVYpk6MDb
ZnNkScb43BAAeEU84KK+Y7vba558W3vCPp/T3OSLBQAHhuzTJ8oJjpu6ib4bYG9kRcX23ecjTuog
BkaDuVtDFW7GQgYoy2hNUv47jCveFtnmMZE76xhiQ3hhmfyALj9nRSNmHjjsdUc9abeYRLGiA4B/
j/Uu2JPJ7A/ls29mNn+jbNPQV8IZnfELSVUBG4gdqFK3U5/8Rv2U097cVEtFpnjs0CUKMfZmFDMG
A4Hr4Cl9eYxJf4olLD2KAWfZcfPKPsSwCWSnal1SajBrH5sIVfWtmF5piBdqzJ0SvsjUFlNeSWKe
OlkmR4Mygu8yD5yFA3vJ1KIR5MxLKwd8gdxa0PYl/f0F2dRQk9ph0FUsz6pPjZOUZ7xQ35nBhvJ+
QXSsA0xcdOb1YKdclLqWUxq6gn+yRiU2BKhgBJ6CKEo8UuhWB/5Tu+yAktbS4YVkmBLLBrrzNdEW
2hmLH/W+1ap7PQh2itLvFCP2krEIXANLdicSifMhzyUM7wRycCZ+8EQqRM0ixwxsPpkk90N3wggf
eMQr4yyCZcuKu0QwpVo8FUZuKwUKlEFmD5XoxGrsdFn5ta9y0A6lNXiiAZRwLhUfmG1E4zzTN7/8
6iMwMapMElnKM0V1BYo+vG/raJlc/87vWQObVSj41hTgCxRTrEyoxb5jS0dDzrz2p37fHULAjTvG
o+4pDhhFbZj/od71h/khOwUemEUfhOfWoW+tVVq+I520PW9ObuvIiqxiIwHOT5MVxvUZhkyJH2GR
lhqHDkgM/sAxVJ6AxZBX4UPNC3+KdAwPj8P0VQDiZanzEFE2RSBgQFXQdacsaJnSJ6kij13i1en3
qX8pDN6U2GW9CDemrCQsv2B1CLz8DUGIE7zLTnlvUhe7eljhxGJsuCNP/ER3W56BTJBg4HqB3/8s
b2j1KQ91tD3+qEV4UXxeTvchja0XVRmqb2FtLCRH+d30tGxuK1hhK27AEIWRsjnmGMHWfdEl1YSb
keSLvQs1mTHJqBaRVylgOta+zPT1upVtxaC1AEbnkqkSCj/QfRfrYDd5nYAsN452ahHy1pcued8X
U14dhTHnqpmrPNaXozgl0KBLl/woQUacnTRnxoicvotuJbNOzNzi5exbAXAtmfFVcVK0ejqUqdeo
dvPWxJjeriI0C6qOt0XB+5qMMlbvNMyJDqLxtzx26+47CZ+v39fmM3J1GDaaR5Huz7HYJF54o3v/
wXX7p3D9y69lHfBaFBPO9UEfaZaDsm95DzRe5A3oHkk7XjrL0XE2iM9Cn5TIKxMPD8vQnMLCpbTh
1Fq23sProzCZedtPtdGqZeJlyuRhQs+cBupMefClHbNvucR7EPOOxDjBpkRIawh0HZN/gPS1wqzl
OIZtTQP6nY5ClXSxaJLVQTBQbYy8FPG3q+4itbf1kaNsl3Sb7zb7IYU5hzTKqoCHaIKJ1uTcnX1P
BeNZf7MQzAtWZfeObMnUBBWZFd+3XmI3R+MP8gxqfPwCJuh2Y9QE0tgmXlf+7KXZkrgIL+/sCJdq
/iGCcYGyMCfqmDWpF6vjd6KFuTX3ZX2SVEnbgwvwSY7To6DSBCUwDJvmc0DMYKoPfYoEk6QJhqJU
B0XXo0H651jIMW5TFt4UCs+iIn4R4vEo+fmZxvFTSCp0blrK6/xvVvjWH4lxrchLsEmVwe1ojxVq
PW/dObcDJ7Hm++gUAbFJNyU7e+w95Ua8+QcheNu/fnxAxr+GpT/mWmgsfkJ2wcH3kx6D+3K3EACK
bvYaETN9Er6oznVPuKmc4KGRJFHHTqLIPp8oOh5VLs/0fVBtGbcOXf+m/5E/JrsENJG1k+31rwum
Sn4SqFUcg0deYNl0xqufwDrjgOYFgGRmPPhl8VAS+kg1JOFN4GI99osUDZ1Fyu5nEihPVdp9HUOD
49Y2s5/1D2BcdIPJuaapUJhRwC6L7TaPnpMbjNtbeBPseHq2WXJbS5M+51p08kfD97v0vzv8jbng
XSv74maZDZx2BQe+b8uLrsUxTluW/KjthDb11KIxleFl7DkP8C3FXQtg3Ns4dWOYKhWyYf0kFb/A
iZljSUWhhXVdVXkHYZwYWGGV2k/GxBulNDb9XH1pFLDF/v+EMG7MKMdaaLCt4w01uZdmcpaNnjPl
wTsH42fKpDBkdULuMZLaLJGr1bxmBU8C60qCKTAGKJmrpUBqSNXvYyjeX/9Ol9NaCGra0rSjuoR6
I/t+9zFPLoxxjlu3RzvBsAWGfXKTHued4fSH8W2wjcNSUfKt6HkwIzuws9uGo9qbnmP9I5iDqj0w
RMcUPjPet/vKktGLwVB7JWF2KjygF8E582KZbIzTFLz3UIinoqIyyjGnqVFSgvynd/MvqA+Mklk9
53fDt8oz4Ce1b4FHPf92xuBWEZogKVqQnXld08sJvfcv//ErGP3JmyzAKAHsoLanNyzd5wqeAp1X
/DYyE8PNX/3UwtKxcagf+MSLW7a+/gLMB6/UHhi7QgHZ+W0S7TQpsrBarWX/GjDu/Yy6oWoaypY6
O8ejplpVNipsJO2PgBLLRo4NbiXlGrK+v/4+47Pqfs4FMUG2XJR3lPyYAMcgTIrbZcCd6GKnSQan
rHnbnltmuRbKOLBKb/RMWoTqquaIemAHVc+BMtgM52sZjIrqVaP0gowPN1ioHd6OdmgNDrHzG2y8
fkHZF4OUQN48+z+DwJNB8abBk3L89LaOfHxbRj/bRPNrkgyRBwbN56FSd6E43FR+fCxH7fG6RfKu
kVFHUsu1IGr4or1bnXMXpHIHwVOOvArpcjGXdv9xIuZBWpRqkeTL22qMb9QMuaBc2J325fpZNoVQ
CQQb8GjaRQdnMMoKpNK4OX86DeprMboSqPquyyCbH2wlZPFwq7pSlcgkCcNAwNhf5yAfaEygkTpK
aapoR79IdxRKUdiJmz/JvROeeMW/bd9FKSq/GlHpRc8FkzdYq4+QY6c3s616yUPnxa5wblx0yEzi
5efCnV4Cbnfscuty8ScfctmK0xDJ/hxE2pJcB7vcLk71XXLIfySF2R5Vezl15bbektVLXtKa/oPC
qUpu3+7fB79AfVFFwc8lvGXr1tMAYjILAHTMc47pbWay63My99vVQ5qnjboYRIsvjKjwvtNKrPaB
30HjnUn+rEw4TeZPHd612lTfkFG9FSXFNfLpwFHaxWFcmN/q8hhnbdQlwGqqMsKhfNS99HvRkUGm
Iv0iGJppMZ60pOnJLc/qF+dxIRbPU0JUFQ1ytklHhripWgqD1KfOJOl3Q38YUwDUYjQ70Y1D2PMm
py83DBYtXUYpNFUG9hU7gjYXhk9yDS+DwSLAJMJb7DZ5AlYvqr7SDnPveIOF3vWPu/lt0f3U0WUn
4Lxgnj4AvatHv4TCYPhLtme5tsN8vBMDJTejSXyewjjh+KDNKLiSyKhoXmKiuksRHuLkppefBJUT
Eza1ErzgBIei2kU/kBBSj1h4SbycAKmrNKn/pvCGm7Zv6kMI+2SddU0ED2+Fasd+uanmNP/od+2x
dAAsY6VOdivEJuHE9k19BBSRAZpa8DWwnZN+mvsAQLpIdvvcidMnkEVbo3gfF25LJk+aef3+bWeC
3AstDkCGYPv8s33PEemCQZZQh0WCOUZ27vY78ApZwWtKAc7JqwNsxqaVOMbMx7FXxll8L4AsfX+o
5D/r+y8/+8KuV3IWBVrFwIxixFfuEQtaRCBs3APXwKt32mmB8R0e/wGpwlarU1sJZHIyTRqbYDJg
Y2GRe6qEfSHpa4ItPRIrVpuqTuYfsh4kqpXqXjfuS+yTxaGsJDOpWGfA1PIemJY9Bo97vEqegx2B
nipfgr2G5i5QfNzsUefEuu1n2Uosm5YZczsSIUSPD2wBwTH5llmtOQGiMP/Gc9Kb1r4SxaRmgELO
MYMmph6pdmXRuKFwHgw+VOem7X2Iea8drnRGUIK29gd8SLXBuK/SS88UFJiHQtb0fU4wPKqRWrel
WWitphYja2hm0Ywa8RTFGPVOoi99GeQ7eQh+qJ30TcgCry662YuFxLCKskL3SzDAy6xiNFydc3Si
I7oXdcGRw7SyZa2KnQJQ4G0GvoVWBCAgRnT7UkQLmxbOZJDZHYzhfqyqZSmSPk5pNrp6ON20aWeK
oXgcBQfwcjI9h42rQvdNuRhDh9JK9lLMmOk0QyXCyKO7yRdrqxwj2R5a/5wWgAdrROwXzLT8XpT9
aIFiUinMGI10awzLGynInkc5Vr06QotyAFK50f8MEU3ttJV7M/HJq5yrihOgzW1VmvHa5GFqNQU9
YRcfs5GZLrkxIaUzRLll5Hn4NCco73ZRLB8F9LPNQCxf86Yen4CUYomAbfGyfijtTpfsqaKVC2Sh
8KYhmqWk8w0YYJxwlJxaRuY8S8JjMJLfUjBbWQbcgjgJLDGIDnpcvBK9cNRkOmdh7ul1/BRoQmWq
U/82JUPp+KEwolSmvBHNV9wgV3ZUCZwoHd1MlCszH5NTIcUcq+FoMrvo1xu6oIZSJLjV2JmaHt5P
WfwQ0epf4wF99gnsgh/F1AXGOeHV5VYE0Ehv5aLkJHpwW9ThnuN/NmP9ymyYCJI2Rq5ixVt1B7xC
FSQ0PkpB3wxnQfMIrCZHok1er8vkfUYmiugSRGKIBE0jYtxGqqSYtdwcRap+vS5n85W7OhoTRTCu
3jaAYEc7NDvOypscV9hq+i4X36+L4X1BJnZkWW0EQK5AQq9I32DWd7PefLkuYvtRtjoKEyVokGhD
gPVLz39aagXpoyqY2kN+VB7lwzIWtrAMz6/dS/CDI5h3V0ycwIxIjn1dxAlM+h1TO7hX7shZeOgt
jKU75T1CcWnOv64L3ZapIsNWMLuMkbjP0b9E3WeQignVCYykh5mjhzdyX3By3P8ReD+kMIov1BOe
v6lKsU1BXMGkO/oS29q5soGVYvtHZIcaRgt5oLHbOvkhldH9qVdSgCvCtJO5s8QhPeu5ZNMhvVOV
0bn+GTffDahT/fUZGfWvSSgpXS6jEGjc+qTywvlW0m5V7V5Ofl+XxLswxgLEPjeirkVaOAbHUceU
plybvcYFSt1M0gy8GgCVip0phUkkWqJGYlAiu6YBJm4UqXzzWyz8E+IWQX6LVZW3iEQmidAYMuqj
PxbAy+xOJM1HWxMrZ25RNlFTt9CIGwDwCwowIqTytHfTHXz8SrqcYpWHoIKhlfJAUbfsMDrVpE4d
8WpEm0q0EsG8COUsEIM6DVNPyVHIbtHX30lYjBvGkGckmze7ksSYYjqB+GvocJjGmQtTPxCTIpH6
sfRcB1fwqs6M8O8P2I+WCLiSyxjnMp2tZwKKUI0DtpPEnF/yY2oK970XCBavXL9pKCthjE2mXamE
JZIeLyNiYql98pAn7V0zRw9YVd0N3WhfN5fLxTHmdIxlZn2LfpyywPwA7SfusFmk5xYkm4KXOnpg
FrpJeXF+80m1OiRjo8D7awQsyqG8VmMmSTHOCo1FK84C0OtWL4UwOoMwvHZF/UWSQdYzlp4aKbuw
LThP5M0e/vpqmVAWyhVRq0ECJ8FtcJ71vTjv6n3jhS5g7r/WqRk/G0+N3YJXNLMxJ4XB1n+9X898
fiamtREV9LrDp2ha8b6gGK6c/CfOFS8mePGCXX1uxlfNfhnOLSDfoMC+R0ITOAmY/9K8dIdZXe3/
ebkso9Qk1IrRx0Hqiffp+0R+aAceAJ/f5+P5ZYBtr4B9FKos1bD3bGXl4nRjmLFmECEboUclfDSK
GpM5qsX5hNvu/kMKc02hAeytXo1T1BTLfYnCBmqJHoi0Ld4DdTu7Qkf3r/Mwl0XolEthgvMsqYD+
3Hiot5sG/vO/gFrCU93SUx4KoOr/mXv9WzD7Zm2NqkUmXKhuuPe98KeqgnxkPra75eLa5+ZXj0qV
N3nXP+x29PgQykSPIu3HMo2g/noQWrR9nFAoHZflt+frcrYD4YccJnYMQ6rTqYOXw1ZDIgPBcao5
KrItAWC52CnAppLO+DRspoKUXEOrMxsKb8TztJRzzhVtfSxdFFFdkzXAalMmEA0THXw6oZ8cKWVs
oeO5k/DWNWWBuiUJeFMuW5FoLY2JRGroF1m5tAb/Ijesf6LHZMl2csBuxvQXuSEfoOcShB4+URdl
DKDJFCTP7NNWz3QFiy3vM0aj3YIEUB9Mk9gupo2Ec3AYnjAyYI1Oc9eEZhKa9DXKkR9fV5jNku36
RzAaY6TDMBUl1uGXtyheObYiYPImBHnGaMUPmO63ux3hNWS2lGh5ZpBlwwGZJROPdL2thM5HMRqb
W6aWHZuZl0Vtucu1BMaRYf+0ixsNsaAAPlVOfhhdtcM6OufrberO6hyME8s6IY7bJWVCacUckJmp
+s+nwyi5nEviyGFjDW2LuUBNa+nT6Yf2rn5Mb7tT6EZgvQKO+i486DvyGxz2nOO9g9KwEXX1FVk6
vECpdAwXZYuT7u1xX6IZCdqL4ncNoGrdXNIHeurs4suiJvo5/Ja5xgHDWsfstr0PuFiGnDtVGVUN
Cl+js1BQV05cQCiiJHiW/Nfrn3pzUmB9ZMb5pH6nFaqCI8d79S1z/Dv9V3HSZUA0KvsGW+jEiXE0
DSM8DRAxjv731OOGqK0ovP4Ni/msYj2tqZS1ZYoloP6Y9Td9NZipsatFxczEwKrkGxL9FDJO6NjM
kNdSl8+/kipHdTjUmuq74kEC+G/zeylPh2fZivHaGI4VZ0ppc9VpLY+JJFhKKufGWIzHJm7yndzK
eyA/7dE2gvvRAQs4W7qt3mCK3+rhjBAO9sZh3FWn8DbfTe7S38wt34oddA/OrVufQNTo8sYSFwu+
sAAJw03AJsaIOLt97KexOlMNtQPsO51iObEC+XnWclMcZTsHWIIOfKUq482KbN/Fh1gW8Uj3/TIV
AoMCRLBzFgo4fS8/zB7IdnaJW7zwFi83LWsljklPDLAVAqUb5bQxHZy67V+wGA1ICMJ5h2y2zvSV
HMaC1aBRAK+ENMhPTAXoK4D3GndjYArA8XAA/8DHd9iMNCuJjDlrYSArfYjMYbBEyzAVrL6BErE1
s324a63wYOx51rstUTMMiqWhZbXmsxnpdUmLsQIl26Q2VgFmrSlyrvsongQmtpUZUfV5ua2kDlw/
/DU1f7JigE10RSbL5qiqMq6gVTIl9EU/QVsuB1w7OhIpD6hsM8lbiWCsX1FbPZAJrF9rZsDJTJpH
hHQvAGMSYFW8UYmtl+H6PMydSAIKVXmIx8Z0UA6KM+/yo3xYOtL/AHB30eELj4EqKi4ffC0iO6M3
t2GFcdz38o0AhQMyvGE1X3vMY1S3/wAXfPtoH+LYWEHLpBRFVBwVrzgPnr/v3GVzoj/xoU039W51
MkYr9G4E5Lmipp48JYo9i7qdUyG2ryv3pitaCWH0Io4DoAAOUO6ufmuHb6R66MqX6yK2vetKBqMO
GNCROnSYl0KBcpAO3XfFqU59YIK2yVF9s+TST28r+8clMRY7AxUZK2LQCRo8DG1n9tEDbVMzbBqT
c7TN1GF1NCYjTfwYLVmSqwDmW7xdc6qP0zIvcOItVm0+4LGQ/Zeev4f3VbpAp4mkerCcCZx7PWrD
2JwFds4+OC3cic0+d1CjfBW4dcrtb6mDnxltChXwKp/9K4hzARq2KHzmd7ZM4yMNg7MwBfs6NjiK
sqnwgEDHoAee1AAh+SxKJgMRwwqlgqTsAHqLTnPC6W5uphcrCYxilPUY9lRIVXCdvdCyv52b0muz
A1CuHuXuVRFuq+bxuobwzsQoSA/cxkGO4Apz8EgEMubEJu425uYVqUBYU8ETBII1xoZbWcZAOJYS
3lUDSmhWv5OnWDTF22XaIbwHyE/14p//pMYIyIq/xTLXpYQAQw50tERq+Q4hDDzP6R84pwVLRJIo
GMI1lZFQjIWUJyU+Xi1HpiS8BcrvjnrXL2gzSVoLYXQC+0i1ME+owQUStfqiv5Em6Was1Mw0cnKs
U8XRh+ika4Ed+umZdiUx5TzqOZ7k8g7fGdApoZos6+Tdh67MO2qqTm/ECHilRWVH4/xDiIppl+lI
yhXfd6+f+dLpQxjSa5iaiJIPy7tQ15iny4DAChrp+IuoFI1t0NhLCwD8/IEgTBAiNANfjbAP2j5q
81YpFODTN0C6yUDuagwW7Xl11EsjA6KIimk+RdU1ADowWSfJtDA0MqBe9tMxkDHDND9dP8dGCPss
YfkFq+vBrJYGAk7g0rWu6pX0TUJSI+2pV9A3bFf8EwKSy8gCiRrKVQuq1SWUTqqIeeeDJ9IN60On
dHYmUUcZDvrYWVR8GOMO/A0Vhl14NrfY1Od86rNc5s3gA4oiGRTkhVR/KmfJlNXM0+mNEuegOuMV
pjaM77M05uYiuaQaCD+BzHJSDkaDyjBamhhG2kt2R/d83OEtM1MMIgJiClOmF2OZc1hk0CRw7vg+
JiXi+aZKhH0TNCct2HNU5jIxxdE+RLHDmWlV9PMIzkqMFbR7IbHAzGBjhnZ2kB5YgTvyvuWmEazk
MYE6A5XHnBBA3REBc1RtUO6TeuLEz63PR2WDEMA7aQvQzWczoE0hgO5eVV1FbexIr815/hIWghnr
z9e/3pagZQJZJCB0AU8c4/lVrRWUKgPAWjPEsanW+asQDse4IV8N7Q8igCyqZEE9A80eAdX951OB
lYyG6oJMv7DSBcfooDkZFi8Xw+ZX1TYqwJ+lMUfTWiphni5FZxSvcMCd1R1wWEM7skTd883zfAKe
OBdg7fLZ8lkoE+SUJBArGHbmYTrOztvkJyairHxCKwiYRaZRoY+fxrkrqvGt4E92WhY8c+D9AiYR
8uHPBI1E/n+RRKPDfP4P1gE/Zd2yhNV9stWcHFWCOkqUyJNiPXcIqG0nveFlXZsaKi3hmgKARTYY
z1WARg1AZwoAXlLiW5MaEkttCXEELQeUJp0D+7pFbB4KL3Sgo+AZD9Caz0qaKIEc0QyA5kMamO38
SJuII2FjYBZKshLBKImmF33UCAB7XeAopvO8I2fgv1sD3tHcituWd1zLYtSh0hIkrS1oDGLgh6De
9iq9yuelBolG4SHlQURuJTwf0qi4BNtV+I6EeIrkFB+PqPsQ02vybVJ+vX4/m6EM7VUk4IpIJZ0t
4pR1FwLxDqHsT8BrtqI0tjPgsGQNgDJsxoOufgcQSiA5o65jT+FjGL/EuqNrQDBQOZa73ASbEGDz
hCARRvsIWdznb5c1TRP6mg6sl6n7JRqgeieyYdGwfe3q4ssYtIHZpRT0AUS/53zSzWtbiWZyEaUc
0rHDqweUb50zABbbbsySPKA6LJjyIXeC7D7rsdzKe2xv2tpKLmPbRhEpbYLnsItejNXNsjXyxl+3
JSC2UWD/XSId1aFQR5injMAWosy7sW6AqxTmXItefujl3f0thl04k4Ixl8omASQ20BymyiVYtAs8
Qz8vNSv9GB6GllNz3lRMYEb992Dshlk06YkuCyjHUulXKXypxrNQPlX+aeYt8Gym5OpKEqMcRgZP
FSY4G7lduAO0/p0kZ7pddvjeSXL+LIiuJDJqocWdP/TYZviDELadJWBFElBRmoI8aDGNlccSgrn1
s6iK3+c1iN0+Yq09s1JT88ZnFNKd+EkAjuJ1e9tUypVMJg/SEr+VCXhCXRHkCGN3Fxq8V+6mdqwk
MEEsGydSkB5+ODAeYxR44qm1++5BSt4GMExeP83GlinC2UoYE878PMxyI48X7HLVm23ypQWXoila
8CJWU7oCdvTjZDfY6LhNlsjt5m4gbHyWz4Q4PRALJQecCq7Q9wBo6w139GyciJU7047a5Jbb79nM
sT5OzD45AK8hDXEJKPP/oLX/mxxrMyqsRDFRgdAoHoyMRiAtSDEqmcWaXU8FWESl1sokwxMohpgS
3xuyuOXlKe9oMBdubSWcMX0FTjUWBAmGKMQ7te7rs6EGYA2ZVbOliUt7rAuqTbmb8/GmnEMHYWSH
NUqrnjprwGQecKgnV0j0b6kvYICWHIKQguumwt/TjoaeA74hEDtzEI1dO0ymLiWZiSkmyUqC/Nkn
KEYRASFBMgaz0oTXYRzuW2TNoFo7jYLSmaGCvdomlNETSFN3JOEDCfvYbJLQqcVpr9Rk1w/GqzgH
3w06AXBpoDFmAeudnLdvTddYc4Pibq3d91PxjKqHAzqgPYEm4bW0J/3oSHW3m3ty36nZfdpnlpGl
X5Kw/9720a0IPEcMPcZ3iCpvAwaCq3l0IqV2onHUzXRMrVnX7W4E6Y8R+Sd1mLpn1R8xFB5pilcP
sgg+oPBbIqaxm1UCAFoFBdTuYtAeyUh+lSqG4wP1PlEAGJv6zXMV09Yq1HxXDoEARk7Up9HBiub+
RUmSc41cTjYWzs4ss/xotmJdvFMSIFmj2zqLgG4zpgk5OqU3KDKPPB+w5dIAj0jfE1sDW2if3Wha
AaAzVlTB7SZ0u0cbV0jNpeGt2nFxZ3jziY+htPUyWMtk7L6YtSynAJty0yCpraSr9gqMoVZru6ll
HhrIZoq0MgUmJqXdXAiGCDjkWQ5NKfqtAhFD+snxpMsfuWZvy1deBaNmVAaaDX/7lQUpaLpbnga1
uZBo8uZgth8iq0MxwW8Op8LXu/AvOsboMN39U1w83vdjYt5MO5Rjc7COJhlSMMGW+twqhl+cD7j5
2sFQA4quClop7Eo1iUalwxSu4GqVvcQCfy+ftFNxM6HIwFfA/5E8fIhj7iuJ1VZE9Rc1PBO7pW5o
gc69sPIWvF7JHszeoApxDEBu8NphW5oPPIW/j8ncW+TDN/ZBCw48AQXL5JcQFjbRS6tVeHMim9mf
hjIeoMIw14YV688qWad+KbVZCaQZzRpd2U1za1nWHTUMEM4O2IH4AX3rdGuRjC+Z0lZAnQRaSYDs
o6mmhoBQJ4mpK951ddlyWmtBjAMZsXcIV5aCpCo7TtN9ofHseUsdVwIu5tviicpJjNT5T56qWxaG
PXS09LDmtLRyPt9UG4NcRdVxmjY458ZrEt6l478fOIBRrWQwVjxgPqNufTiovgIfg3gCnIhF+nc+
Bj7J1lYSuxbGqJ6gC5ViKJnhJunvUMaKpkzMGj22unN9ybmuCotOsZ4XAV4HUjEGVgGO9/nj5Z1R
91UnCG4ZB14gU5AQCrodho12iAZwRMVpJN1nQ8wBU9vMnRdMLez5K0AjZM1rnpGkF6g3ecqUvGB0
PLFDTZ9eQJNTmkEy7kUp+T/WvmRJblwJ8otoRoIrrtxyqczaq1TShaaV4AbuBMGvH2dp3lMWMyep
7jeXvqitIgECEYEID/cDqTDsq1V7ZjeukaovlUUZ2Haq6s1KkNRAl/jLJCH6MQ7Vr4K1pZcmLF65
KpfS0NPfubiTVFiFVegNnixAtVD1kw6MidjVxZ3d35Txptci9/oHuRibTi0uvogTd+Q33uhd+kM9
ztIfOGrl7m+kPy4uz5rbdKi+WIDEffz8dgmZqLiq+EZhjldpD22m7uz2UWES1Ff7VCCt6NeKLpec
Az2xuQgeJK6dWJsykIgBaJBslclHtqR8bwJoAB7YPrPXEFyXHMSpwYWDoNlYl3qrgmEEw5c8C6B0
xSz5by7SyaoWHqJTaG9XdoM56yj2DAkqSW07ZrHL7fuplm6xVge5GINPV7XwEix1HHD4ddhG4uF5
iVenNbPTMd8OGOBxeHWyHBRHa2/4iw7jZJ2LCzEqaq9i8iEKCTyS2czFum9F8qqAZYk2WWgla5Ws
yxfiJMVenFGD54QPHarGs3b2XDX+nRp2D+szc5cC42lmvTiakzGh8W7OrRN10yqqG1PFW7neF0//
yWoWh7FlIo31XEU3fNfeiuNMCg6mZK9x26e/QJOtWVucyshMadswPK/mQKwfkn3mRVsbbaC/0qaf
v8RZMDlZ2+JIVhxOsk763zWluQqib0vPvp3nf3hgfLNWmoXLrwU9H8MmUNYxDNUxzgJ/owH8Yqtd
HqrEGTyjMEEMmDfb6x9sed6NGfYHchHI94Bo5ww6aRbSpKWpMlBPVOhjTQn6WNWOTL+mRvEzOQXo
0a7EnPcyyuk+YlUA5M6ZJzo/wJwuah+Jw5muT3ged5X6OEElgk8YRrOUXSX0Y2zf8T47qsPk56uq
tssUFJbRabKRRs1p7xnYkVSp0mNcLQ8tA+WVfGcpzHPiAoCUx+vbuvTJMORgqFrDzhJzjj4fA4+E
lskYKXERNl0ZjvrXRL3Vhb3ik898JOQNiYUUA10T28Do0cJ11Lq0a2JWqMUlZVhrjisa/h1Q701N
n3sTJRqe71RMHvAydUH7nrtaDHZadQrSiOSuGMuVPPJsRAg/CJo/QFsAMjUfqsWyFTpOQkl4BRSO
up9IabtqmWyzNoldUta/STwa+YKvs234EKp8X1HmMYzzFFXv9pTcN6J6lNa0q5mRoQ4UB3k8PmCG
eXLrFE6LiF1krJb5l25k/tnokQMYr9ommvMLp4UKkJP0rVlBiSS9HwZAK7uGBL1eeLZDgPZ+qFuz
dieZC5fUfEcgKK8rayLF50cGPwLtc5zLmch8+cZV+hrjmdyqQiYoVAxjl0FbVxhfrx/M2Ud9vHsf
rSxCwCzf25sCS22SL6IDiUt+Y1XU1+p7Vq0xZZ7fNnTXdF3DRYDXPONCxBXUpaLiNPSsulWM8o45
xo9OywIy/Lq+KjBnXViX7cyAHw0vmbPhtHHMuoqQogpln3LV7R2bhxlPEq8eBOrURA8ay+D7yUmk
a1g1tHZlooFdpM0gNB/f2WaOKbbyhfZVehOnbX8zmdG06dPqU99kyjbmoPFhHAKAQ8TbwByBRVHF
Xk2GQ5Vm0jfHqXab0cofM8VyXvgQ88lL6DBSl0EO+mW06srPkmw4KODfd1PbUgMMCEHaRkDPD61P
M3AcDD/qVVu6CYBN+3xorD2vm+8q5mi3eQlO+yGita/Bd740jtbu0yGPPTKi10CLqtlg0LEAV09N
j4pmoO1GDfKUtgQEt3FPNoamgiUxbXHtK3k/lmooOszwpcZXG08jaOHZvl1oD7UxHOK+sT3O+ZsD
SaitExEfT5lvjJFQy9JjMSU7qNK+pjq9zUr2hkfQDan7R7tmedBL8tmYxsS1sv5xlOArys2vUhfO
bqLizmgjyMQND3FjDV7dOZnbRRH3GjV94xXvQ1WroaRpDJZvaHBWMlHhpLnTuWnTVq7eEAdNvlI9
iIE9ohpEPScyy01X8yKwy7QK8xJYF4PIKuC0LFywReIgSPqz7uKQ26WNF4B0XCsvE7eDzBS46a30
ZojhnLgAQZNhcc1FivQ9zfnGTMEGHMUSPVJLc4vcwGTn2HK/NZxbS5TQ2NGrnwO45TwtJdG2cuqD
LdQbvNZR0BAKd+Nc/9LkFgmGinZu1WV7IrsNS7LC0yeIT/Gqu7em4SlSW9fmEjVhW4ePa76MU/9G
+gSBV/2kKXGPhUObQ1jKPQpHj02r+BxvViftOrfUjfGgjwpuWIq/z9l3IDe2nFWQnJ9f1KKBHpOm
7BqtDkA2rHplVwJAW24HJdfBmWJs+0Z1Cyv/Nmby2alEBBCNtjHyovNTMm7Bt3PHYmyqWUMoxDaH
HU/YhgBGV3M4qHqCRlcs1A1lWhGmKvkcCc2vSgN6mHo1/2cAF1vDDmZi/IhM5zUx+K6ykp1MGAZq
aHywnHbLeY1yqEY3Rppkvm1EL+qobUpifMoK9VEtx9uyTW4GIx6DQZfMjUC01lZA3TgNB82pmF5U
J+/uIJe5M2S0JVMiQt0ptmxs3uwmOxpR0vgWBUcE7j8Hh1baq88QCbhnpVn7rCZfK2cAs5rSxG5b
5j/rZLgxwAWSQvXNt8eoP5hA5u64hYpf2jZ5OLQlhvnEFLvWoONwQjFh1ysZv5Fx5XgJyUbXHtJX
QnPdt7rise4x7RBZ39sqT++tZqo2uWFHYVIMbeQmg8Vfm3hKwsZQc+jmVjEE1VPbk6rDdkndb3B7
dzTOsvtR8OkIHbx42yVOdSz7MQt4Kp8x38zQQLC/kJHftCb9LFNRhImVxm5DukOqMraRQrHnm39b
grWu4SmavY4DWp4xMqFdaui3rXTETWep5japnGRX4hZ6YiiODmSYXIvrx7q2n/uhf8FYgABWoa89
kgI8aXS88aEos82RXCFU6qHF9N5jsj20Mg6h5bvRjBbFHWHclMJ4IhqGwnIij2bqZJ9ZB7XzolC/
GPW0Gxzwa0SWDtSYHMCl39tm7NoGTdwaRB9eVoLxbBytVyEdPOa5KR+TagpLlj4YY/ZPO61zSgBd
S8cCTSNyuSVqg8pIm/ScgZqs7nZaw5GQgERN6vuxNjy1X+X4W8JVl/bmFOWkRZB2vO8bB/YStQ1i
8NoqEC6jL6bx1RxwGZX0rquSoxlL93rkvJCM63DjYEdFlWrmU1nkPjS10IeMCxiu1IMK8T3If4QZ
pLGHMgJ7aEkPekn2ca+IbdV9vm78PEGASXCyQrgCRJhnj48+BrtSG2dTCGTAFoP5YdHtIeeDHqNc
K8idp3iWhpScAAVPLeesEpRDuCUdoI+FwboOXSzDwwTNNvOKXbqVN/+YbAPUrwDJIRWheLyBh2iR
B5sWYxzp/4SxlgYTouInXjNzv3wMYq+AGp5P4pXveCH1hqoxUOKwhlQLRj8eIHNQLcfoDST9CUp5
EYs9XhbMU4ZhU5sNtGkm0FVFVm36GUTxvLxnD2ZSATepjqCV0ZKNQbgfpcgLZH5DnPiLqY27lI0y
UIr+ZkhBQIPplaBjMUYJQP9y/SScp28ffv2SEclqUiWhBUDZVvtSWiDqW+vzXcp7Z5Qh0fA1cKEX
b86S2kph1k4VInodCjm4RVt4Mv6aNxDIS9asnQl8vV9nCOPqtj0DUM7efwRQtpxGVVi8Dr2rHPRn
4Q2JC42Fm+Zp1Lzv9Vs73coDcddLWJceEtRRIS0A54XjvixTNJi4rBqIr5uTEQzJ89R8d/Q1+ND5
1YV/PDGyqJMZoyzjQcJII0bXSW7b9KsGJkAQMl4/GMQ+t/TxaCy+nM0rKGxIIsMcTBu+aKtDn1SR
byTj4zgiONjpqCDlKvFeY8KVto6CiaEgAEbipbSt7Naup0NfjeFoyzAdq8FtkJt5Yiq2XZ2/pmWx
5fH04sjc0/Su8+tmvI2ZM/qASWx1G8MddgqZIsrMHa1tMJ1Hijdm4jlyoAhuxt/qRL1BpT9QZP6o
DdOup+nDQPmdsFIvqTBwqHMOUlBVPdpZ+zZh2Kef+IMmVBCYM4sGva11Lo+aBOmcfHDUjPoNt+wS
bJ0i2/bAGICrLILUk4g77YdUFV84ZIdRRuI6zgQJ66w7pl3zFPViRvepvwyFfgHiG0oxym1KaQA+
ak/vGHGtKKPIzDN/nDh2isqDndcogIxkPpzgIYXOQqAWyAAbxxhCYjuHoQHVBe2nT2WrfQMxOIqg
4E/pB711Wd/sUVyoXdrZR/yc2oVELN4ELbjUrCLuAgvUPKGk6GDEjXI/2t1R8Og+bsEup4OPjYKK
bNKlR2l5HED3GZkNUoH+C1jeUcjAS2uKxEPPIhRn9MOUtr9QDXjuebUHo5sBAP2Uu1yzKldW/YPJ
MmevSiMYM1txVUwVuvgJkQuY+NFqjYPQqscJWJUCHz3q0W8Cm0cL9gtRgR872TJTvk4tv1dUIP+F
JcwQj7HBTUWfeFVr3ekFU724y1GEyIzHlKRmoGf0x9RV4aTYh9ZxXuJI7luVvOmS0vsoSt+0mP/S
ehky9AJcWVj7ghEcvZHeCyveMNkdTFMc9Ya1oEja93HTBiUT4HGY2m+iMOpHhQ/7uK7Tp8YCC1fG
6bd+wuJKEKsywfcY0XwsgByx9ALiqEN6a6TtXhNc30AD9s4UUKVJAaDYaGmrBGUX37Vc+1oR/Vuv
GCCnadX9aGqhUMqbUSv5dyue1dHtNhTNmIbClMNN7gj4+5JuCoSWsORkg/fKQ10K5osKNLhjM+Pc
oWQ76ppX4/WBmo7YWnh7eWaJIziM3/tYMfc6bT5LXQloZVM/t4oAswL4X6YBbn6wt4AqfDaq1h8K
Azk9koDJSrfMwPNFRe0MvLU96tRT4/XatNNoD4SuNA/9NBh+xZNDmtS3yVT5FbFv+NQ43hBpG63v
njFU5aMSsCM528aF5mVgNaQ9Hss5oqJkjq9r5mdWkLeoaB6FEn2yI6BAIpDFu7aVtgh98tGRGMCP
669dGaX3ZtkaO6pKL7VtH/L13qg7gaE1QWf197wrRw9vSgiTl+mL2Y8bRVF+mkOfuFNVF/vSGqN/
Wh5GjnES8M1FxihpypqoiUAlXPsjtzx9cFZyijll+Fgrmltm0BRTbXue7lgEkl5pm9Ku6hHv/vxp
svjzQMAtgnpt6UwhKXci6lAUe1lx+JdSgVOri8gyZZHNOgupANvZPgMxu3bgIZ3lvLaJ6dbH7IV6
xlPvSz+9yffVS9e640uCd+FK5LkQw7F8g5h4BFDkccuUoc1bPVNLNoV4PN/awKz5s5Kc8XnwzAcN
RDZpILY8IDd/0deYY9rZzp+YXnxbw8lQs5fNGEZHFGrpp3KD98+hfEYVct3axc9sIitG/R8iPcty
fEMbzeZTMoXcGD4nirGLIPiLJluxy3S8NXWT+QAUgWN9jRX3PCfDBjsoXav6bHqZqKhdD/l0B+m/
LH8Y3R2wcDS5axzua8kKqvriEk8sLc4UCFGEiYYeHhq7YVcfk40MrVC9WWsenrX957z/dEWLJHxs
kcXmxbwigFb1kPupj4ZhYqHy5MU/my15GgItULdRuTeRtNxOn69fnjNYD34Amhsz6hmMZ3Bxi47A
GBt6Slr8gM7/DdStjwXOTutDlzd856tdMXj+boVBDFJoOECouzpzMnrybqUy5/AcxRTmB2ef7Zub
7F3+N/GVFa2nS3uLOQ24IhwYnQCZ/NESNHkp9J74/A3jbfqWAKlUQjHXDAZMBIL3QwuKJ7bNAxDx
oaO0Weuyn82nzFt7an/OU09XOhm6wkdcE0VzhwPYKDFyNu4d6IQ1mDhbxfDNV3zhAmBulmbDh1TP
ejtDjIwsHrCxjT+FIDoLI197nLUUirDfFivkRv+Pxf2xtmgLgMDJSfIonx+sWog0atu5s1J942Z4
rP7LrfxjbfEpNVtRoYqNT9m9jb4CPGmJ2zFrUrAbsu2314/o+/jh2U6ivu3MCjAQLFpcSoMMUHsC
UyTQfIOvvg5PPerd5a5+QTHf0/f9zoSWVqDvwK8aghks/PWrvak29V38Lxf+56cs50ni1FK0ZPZD
wFnxnR1iCPpzgemEeaZ1E3nTitu7+FkRuCjG/yn8whKGpIzEymwDdQgbGq0oexBQ44DfpZmO9a7Z
r3MEXvDoAGj+sbfwsyOK2BPr4yFUuk3XIZ+v7kcpvFYbN6pIVtKTM+TEfCNPrS0+bKHEGo1trK4F
ckLcAq7/OMNcre1fXMf5SC4P0YmtJeRP15KJ1Awrm5468H/1tzaK+t9YmHlSBw0+cbtN4su1nuC8
gmtWF29fhRMAyVgyQPkDVchtt812c/hYkw9a28klVV3JCK3ovJPzeD46XZY3cw4VO6oEELraXb+Q
F0qOH76btQhSVTuovUANGpoR0C8ANzfV5Reu9J/LlHxLQXbeq9YNnSBcy5QV+sy1DV34uUnlRSOG
EukrFMT0Lcxv5qu3NgC3cg+WsUoqZgLkv9IjVgy+WSNmiBeC7BX8ixtu+Nf380LCfHoNrEVgqrM8
r+wKa4r4J0v3m36N4PTy2Qf6FPQoFLnw4nsZXV3InqDWLlBUYEkQGXOvy7u+ijUjiy+jK5SphQXX
aA+s9irFemsG9SvLlX/+bEJ+hJl40NgAN7Ecwa+l7HicIEMy6ZZCmaBhr9cXctHpmig2A18Cv3um
jheXdVKbEhbg5NGx8OnNDKdt67+E0162RyD2gQfDBfGvtNImwUWlhxFI6TZQaYEeed6gdO/OSV8S
6mv3d/7eS69knhhcvE70SEnGJmkmoK7moKKR98lB/Qi5bReTg+uA/Etn49Tg4gBKuxwTp8A1isrm
SQJf4laJ4iWlsbKydzLlaytbHEIISkTcIeJdZ+mQYl7wezy5WukSr34oNwm0rJrJQ2UIoBXnTdxl
Pspyq4+IS/f5dLXzbpwkmrrB7FEwOYTO6HZ+gTkRPwsQaTbf9SYcgzlFWc021z7pwodQIC0LiLVi
yHWPIR+Qs2QeRN4BFvCh0LNFW/jL9UuytsZFaSFhLW9EAnuo4/2kSDhzVHKvm7h8L9B/gRiENedc
cyw42cey4EmVabCRHrTQxvwgROA39iYG+Wuyqk15qVoAlqX/WqPzQ+nEmkPVCEEUR+f3mBRIpDaY
NftWBJObt2AmxbnxOw9dVSvyyIpPuwAEw8DwifFFnoDiXTpgtg6ZUCDIPlQDbVt435si6H1P9wwG
jri1IzOncmdX5cTkwgmMPYay0JqeQisjqM0d2tJ5sNFSjuNXq6/3k1Ws5fEXvYCFJyZwDhdYmIUQ
Tgyi2fltK4JpN9O3FW+7mf7jbeYBMYIkAA2fvekg39fh+N7Efvap8ePwn2q8znmnOXNlamByAQJs
cUGtquuhPYNPbVm+VX0rBtM1x83103spgzi1sbiQQ+kIwiv4WFXNb6ZamWPVfWVCQnJAMVhOK57v
YuEAOotoVs1loLP+aJ1CxKyQeCTNxKNglOBHgBbAo4sHJ0PJM6A+yVZysTN5nfd9dEBWZzqoVpxR
j3I6kmHQVFyZhyHsA+iBMheN5+pz9oAP+X2A2hkeZOQT3vPXN/fyak8sL94pcVQQsL7hvswRbEJ7
fZOHACsdoFjktfZmffbpsjPCtAEe884FilKDTnWtMTlhtHh+q8wjgP8hcFlnabp4U06MLQ5P2SRp
Z7Z0CGMFm5p3N71u+0gg/kVTnZgndhZevAUzQ6FBgQElGf48Vw1QmXWdN8zk/QWj1/yjzxzOibHF
N7NjmjSosE8hsH4gJ43Vo9PmxyavK5fZyRrF8MUAdWJtETzQio4wwNuPIX0fzyEQ6FHbLvhX5/C/
p2JZD9AKZegqC7dOg+JgACVCkHr67zzlKGmF03FdxnJlXUt+CdZHmcp6OFHTscJa4aEo/t21/rOo
RWQo9VKNWwITYLBtA1IjfSoax+3QLcs0/UVCT0uR1ecSxJEqQFu1bDUgfKDHq5W2EdZx8aMFR49n
JGu/7GLI+vNNlwhbJArTlALshZ71Eya2t5Fzb0gAC0fAISQOrf1PSYN/O7g/OzF/jJOcINM0WY2E
DGEp1DeWzvguZtgANrbbLKlXij0r98NeRCWtKJsZ/jKAFwsMftULnICvdb3Hp2Et3Tg7RI5l6UDS
mwgWto3p8I/rQlNS9DxKbLyiVW9QjmY45xuGy76inai/51drZJlnKQ4CBLAM89Qt4PRgCVrYtFU5
ZkBV8LDU9NuxUY60FEBWSNm4oGZPvwt9RCEtr6DgV032nqkRZiVlX6PNyq2v+ZBteTQ9KGnnrdzh
5b7PkQvqHyBFgsYI+KUWniKVo4JGcF2GrC/f8FCvXIONmKQFRjiwyviVqorHbSm9QkJzEzpunlIm
uqdI8TTo5p2eToAlMK5uqtZUVwLdMhDYGsBVc7xRTbwNz+amBYBqjICCNrShS0rS8TMbcg/cviuB
4HwLINSMGRXMZmuI5e/cuyfnnGboefQMGDKqDqBNHRtPU9I4MGvVBo9EO61t+exBTkPBvCxMhRoY
r0TWi9GVj+dvVNhEI9rWGJmyNhHaDkpgTy6K8WgCoLmypiFzli4s7L0XtE7W15KcZlPc1SjD2bpn
oxepP8o7+yG+h+jhQ+SZz9fP1FnJejb4nheBeAGQdn0RWB3SJCpzBoDyJjBtRAP0fufmHACJ9EHt
LGDKrGKvlML0VQtqK3HPUr8jIJEacgB141xLAcFoiTvmow8gafcI5XX9sS2E2bugeze8WANwvcsw
FluTjazlOLhtbbRot7PMb3td+NdXtPQYywUtgncqZURio69D0I50bq0Yr1VUr0TTC6fQ0A3cQ/CH
YZpjWdnJNWDuaAbM1ZiVmHT5Eg/Po224hvZv7GA00cC4hoE6z+KxhdQxrkvNrkI9L/eCDBsh+UM5
pL4TpU/Xt235CsC2gbyIoFAFtiwAURfnIGvzptMaLMksn/t8B73coAGYTFVd4OVXfMWarcUnairp
MA3zyeGEIY2i9Dnpg9h6zcYJ3cu1qccL5wEQRWqRWcOPnPWcp4TGZisAd9UVRONZUeH1+s5d8Hwf
DCySkF6mFDQiM37XfHWKbwMbXQoS0etGzrL6+fuA0xv9VgcNSWPpiCRmSFTTxvdJLWT0QwKU5a6M
DgycbpXcl00FiNIhEcU2I6U7RCtrhPzQuSM0wPYNx4u6LJgH5104cUxWG3GkkFBFBpnPQWkry7U6
CSbzvMhdTLKMd1GOqZ4CHvRQaOzINL6paFTvMJHxQwJiURgm4A2swuxfw7vpqPUVUBaIQ34CfUUv
Rr0R3sR5lGmcearV/IyV9rUlYE0vxvSY5uNrnTDmOqr8osfOrQHBwG08Yh54BiQRvJPdypFuBnSJ
X3WanzT6Q5a292oFSknLfEFDFVinOnMTkwOz6lSNPyQYU5AlwlVqT9vctqoSewjUT4anTNFjdsgS
ACaY9lvROaYbAb0ayoxs7d6sN0MKvJdqxOQ+0WkR1vlwb1usPeTq9ANke0/AssgjYGQ7jItgZrlv
QAmc6u1zU4zVXq0Z3ZFCfiNqEw6lHA7Z1FQ7YMQKt9bkltSZ9gJ5bbIFcCrflLSK7xpS27eRMB9H
W/UzVptu2U7jUQIk/nVsCtN10gKln6HpPLWs78yCxreOljwBKASu0OJgAn7ttgkmC6iWtN7Qcczf
T9x2q5Y+slwcBpHvUpneC55DbHbUw44pIRXj96LDoIklmoeY8hfSap/GoYRguVKAY57t0sZEMxWq
GD6EvA6U8WzfK5gLb9ICKDPzPo6B8TbkLo0o9VVlvG90E42KplZdzO5ulbxkriIwfTemauriKOiY
g2afRi0NC1I/8rjA2QGtNvCS5iammqd2PLQzxj9bzAJLmCMDYCqlq1r9W6YYmpcO4EsVSs1cnZma
C8TNWpPikvcHlaM1X0SU9ZeAfcwiUEij5QCkyqlwNbV/tZ3xAEp+xFBjzdgl9wVoEEY8cfk0e9kR
6bMGSoqZAfdFdXdUY1/rVxk+l8gK+BYTjVvcb9uxUCPRP95tIOumzFQnkA7GhLpKw++zgYHELjHu
LV18xQHfMRZ5Beq2M/KSrPi2Cw4U5ulc4YJs3tlAnSq0uSGo1aGR/iyq51Lc9unDdfd54ZN9MLHw
0do0KFCrhwlCs19GbUM0aShuxxicIDpTNteNXVyPhfKhDpiKecbIgUax2bOO1LhBwwZjzw9OKz3N
Tn9dNzOnnovUFEiYP2YWUXROohyz0utwVJDVP+rgCAIW1wVzmiu0b2n3Q1+bsjxXtpgPyonJRTYc
OTUjQweTszBV+4hxZoaGTOyAWAMjYrty8EoUvMW3KPLWisAXvyC1saPIUlS8zz6eUb2JSZ/ikRXm
bXuXibLEtONkgzcB/oPVnbmSolz8hn/MLcsliS3SqQfVf9hWr/3s7oxHLf/n2T7BYCOQf7h0oNAG
RfHHRdWRInIUvmfi8WgPDk4WGmBZdK25neY78kfiG2vTG2cNeEwkfLA5b/RJINcVfRRVq8zkt+Ad
v/kPdbB2XKcOPtvEhalFTllEDR1TlIHDBB6luMX1s4fH65dgdTmLWxBLakVxFv+HgGy6+c2ErB3/
Apkxp9sfbtxiPYszmFZgOHckbM0cECY4IH7XVf+GAWL+2VdMvbcPT76SJpyed9xiG9MYzZusxeCB
3YtHGumxP+iYW22c1Dh02mq9+izefFzjEqKJjkPW6gwo7CGUv0a/b1EmjINZ8zJ/xAzmrGdYf/rf
vuG78uDJYmUFiEYlcCRnXpKZW+PvSeTOOgGL408Wsc5EoUKLKThQyNF2QRoAGmvw/aON7drSg3qd
Px1ZsIqxM1auwvtM1ckSh1LpFJUUxWas+Q3NMiUcWCMx6Nu8Ffn4omtxF2rS3iXU2juN5beps9Ew
PJUqgFcmle3WjROgMfMzIvUB0aV0U616HtP0E/5WwEhziJp82wKYL+tpL2j8pI0Mc+Kl9iDVGoA3
0t7a0GbxlFrBNJb0DMHCwlJAaBzdWNwMpUgx/agP6YaY2YOugOa46eNHZCZRwE1633KrDa5/97U9
mf/9ZE9EpgMrqwsw3TsvRhdGaQr2u5WztXacF96u7bIqa/Bq3mRjEWiJ2MRrvaU1Cwsnp6BS1WpF
GqGHDjnG5qehvlzfprPIt7iRCw+XqpzFPLWSTRzfKeaXXjwBoeB2q53d+eRfczkL78az2uBJ/l/O
ZEgeuL/5gf6OOnJl35bU/xr40MY8A9Fi68htb04bmpVr1eMVh60v6id4SJChaeCwZ1Ltd/WGZotH
w29kdF1vrn+olfOsL5JMriWoo8W6HdodCya8HNwRDYionYyV5OScr/jjkViysRhlkiBAYF1zi495
2XbWJf4djAofs9Hr/uv62XjnxDi5qo2SA/Q5S9xE0LhrnytQ7l7fu7U4ri+cQQFeMaMtcPpA1lYh
uM7QoncgU7Nfn1s8r6YsNnDhFvJOTQQjUAAo070E2ax5AHAKI+57HYLBWbgG0jsv6y7sLZyEoWAk
tmuwOusowS8G/wtsm/9fHNM6PHYtzulLr+HwoW8nrLANZJCBnOfLb+Dq4A42+ifzVEnc79bxiGfo
lEWA1RduJKtL3GqjpKFzHCECoG2Nz8We/JqBIjQg0DnLyUYLgGcK9D743w7RUnlPzU1WYLrstyyG
efj/mNsaC9eiJ/CXWZdFIR/GsE3GHShbDvmY7P7HJS2cStx3lU5yUKP/85xz7ZQai9wow3xFDTkf
JzSOM0///0XbmUfL1VF2+Qu03arFOUic+JUYJS/hJHBk1nHG9/2Le3ExJKAWTC1oywNbs7iJphaX
XRXjeKobyIMV4X/wx3URdpu1gYDLfubE2uIWWtCbNDjXKTgy8g6jw+P3qgKxiDBYUEfcN8noD1rV
udKiAIu1oLMYy2o3dGscE5c3+uSHLG5lLfqsBLD29zFKIJw0uHyL5i2+7LBZf/ldDO5/zDkLiJrp
oECcc3xXDEGD8vy2ZN+u34uLSdGJgcX1G1WVRCKiGK9qtAeoNN0NXbYllXbU1VUC45Uj4yyuoKOq
XTtaoKydAUsE74V4X4H6Tw+S0Fy77vPxO0vCTta1uIKtcCAPmcBtgywZlND76HVqgjZAG27E8Eqx
gYYK5FFJGGFuZK3EcjkGnxhf3kZVWmM/a5D8foedvKXD1Sb7xWzzxNYi3o9ijKuiUPAO21Q7HWpy
ybENDYhmaME8nzJ+vn5eLuZmJ+YWAX+weW4IgQOp2IBG2LdjCVSUXEkAVzdw4VwcaKVPuo7H5T9X
dVi70c7CtXRoa1lg1UZxJf85j+BlNzOwjOU/LQBA56RpLYmZ/+C1o7lwISlFL7wuSyXUHPJzGpwj
MdvvLFYORq99UmgHji3b+t8+2xLqOsZsyvlMf22AdArTBrzKXHCK+NcPx9p3o0tv0tlOBEXd3wUI
cfvn4LNg9ZKtuEa68CaS5GjERxPf6HezrsOb5dVetkkOlfAd1wjVbe5ln1bWN//NK59u2URI9BIS
RiYC+5wMIhgFYtwk3gyi76DJ1A3bFXsrHpMuHAnVDEF6gXT3PwUdcT+jof8m0qzdA7pwJB08iVKj
FQlqMFd64pVhPyNQ9yoVhqVm/Z1V1Pzabi58CWmaRgWXG0XVFoQOzn6GB9svc0ZtqD7fTOlKWrt2
YhZepdXaqUKrLt3USv+pU6JbVE5Sd+WTrfhjunAndtyVRqkgzzSO0ehWu9+jJBa42F7UcH4TrW7j
/LOvHcqFPwHH1pQrzryNBxEwoKjvZgrfCnUHT9mMm+z/sHZdO3LjSvSLBCiTelXs7klOY4/9Imyw
lXPW19/DdmiZo22O7Qss9mUAV5MqVhWLp85xLTeqPZDQiTu5+9kAFSAYoSwZdFT4aZuys6/apQRN
X+gPa+1ozeAocetUdexc31SRGc5RoAJYjkWqF+CxA8Hnmi03pt5/lotMFxj6jzrzsiDORQr0h4gc
g7n/O+YXROC3X4U4xJjf/SueerHG+YrVEmOJWUG0YDIat2dQV5AgdyvnW+8997qPTHNEQSv1N+Pn
xTjvNuXQQG4UeW95bQbn9i3A+Hh++ta+HR4SX/RAuu+pP0zylFGq2urp0LHdBVhgoLK36pADyfy4
eBMmtegk7gfPizUuGdXaoHUdW+Bv3PhEtlio2xyEOZ8gXDyc/UY/ZbgWfEeKi1tI+xX7ZVksAG1M
heEEjsYKFVgyu7N8X1sfOjzxCxViRSviUo80QLlsqSH58KyGFTbFRKfO4MKI0VeNOmN4IgCpkVu+
GoIiMN8yZGCLtNMIBudF+8cFk1JLoLPDAnSSguywNH3GULlUd8pc+NfDFjtBzwPz5UtxwaQFYRQZ
EibXp3mkoHajWrcmus5VBSYbHQwwNfiK/r5u8z/S+MUoF1OmGFTcWa2CMB4SbOxZskkymzhM/RBX
YxDIu0YqsinyFS6UlFmYkaX88e50KfvEMVOQCvih7m4CyplGGlQ6utzR1X9b9S5S/jAL8LBESV6s
eJZxmlnkYO9o7JIPyTQUXi8IxILd4ye5Q6mhLYU42v/vsvPDO/g57gGY/VJazzI4rE/UkXP/VH44
d6ZeMgf6H/5oEROzyIxfkQtXdd2vdJ4RR75e5bavIeVJXJHsp5iLOS5stXI1ajJohP02Km0Jz775
x0b2zBDA2iEX+InIFhe2CpyyrtOh71yVygFvFuCspjZRO2+u3+vLm+sH+9mg67kfjImr7xvJxS2I
sGRVxR7oFzTcmLZj/Q94zZ2otf9mo0m6K1s2aJInt7VBBv3bXY3LD+DC2ZyQ2lBKfMlvMjBsRPrF
MjAsTD2PnRdjXBjD9Hqp5ZJSBGA6eij79MsM4ixbzfBgooJrqKAg4FBmwYir0Fm5QGZ00jJCyI4d
/M2YtPzwbUxaPNvzHzfmH+vk8QldO/bt3EPncEjB8IH36UEZ307TeotG42w3pnxbSeMnBXzISqmA
7nBtBbM/+5eiyw9g0WlTTkSxCWpjkDP7hXSfZ6ujyqJjsp8GLxa42kjqodc3q+gUMxYgpljWelKg
HkRtFeFWcpEmmztoYYzl2T+/37vgny+8dbF/7YqD8kAEWuskUxa4yu923M8MtNcscuGmMk2TSpC/
CNQpi8DBbR6hDBCCzk23HNxqw0BVlC9mAnJPaYkie+4IOJzVfAGXY6gd6tX6W89mzc7qSnJAvpje
E4pGQhn+u65LBcLo5A3mh24svfeKUfoLnIvVTb0CA0rMQgoMRfdKakAEW4QrFx06HjVpTFYLCmzs
5HCavKctbOXtYouuPfv1ww9nNLj8sCizpicD3D3qXqUzOQ4EejCVCJHxjC+FC9Z8RTtbJFF6TZV8
PYzSd00Tj/YCETU3ntT2MJZMkNCsSnuOW2KXcTvc1pIlYhsULPU8sbI52VrXgpKULXVNZIeCqTGJ
XkWi0m+/mv6xnyqfFAwTcy8Ze+oqqV+mk0tADWoc5eWQWF63lI5Cn+p6shXzQAGSHrXbCok5m4e7
fgrd6ylSFGi4nCEXoAWcJxQ3GsjSS0D/ho9p/nE0BqcJNTvRg2IKrlv8j5vLZflcwgCnfTUvOUzu
9At+9570wxoP9dCg/wh9mHN6KgE5ZPiuiySp6LIucB8e85H3SazOBYpgRYnwwY6xOdhrL4Jli3aQ
B3uEdSTRyoLqN6MI0B1IehAb7Na2FUB64ZMmmLgUJQke8dFQGq8tpiFB9ieDUhxElB8MT/ZLrwxS
QWYVHA0e6xGa8aySEEcj6/6ptcNqqjZJJoeqgjMoyOA84mOWUoDcQlYYprGz5jF0UkQqp6J4pnHF
p27VGsbbvt3w+lcR+ht4YXpBW0pQU/NjdJmcNKSN2zSIAZNsQXlsTLYs3WEazaOWoH4X1Jg8tIOA
nragrBMQGetfkFS5SZT0JBUNQGEKeExn+sVaELP/LGTwuA5oqACIMKxoZrZdD1bjDGDvtLjJCJpv
1vwJSRlCJeQUzZCsIBO5hQzxU5uUzfH67xBsNA/xSNYE/MQzdNhWLT2sIB+qIVutoLooC+hlmEQA
IROZ48pMilFn8O1WRWAk5Z3c5ZMz1fSBms2HqInujUlEVCo66DpXdfaYdQEHNzLwbzwh7t/gf8Rl
Hu8RDzpZNNBLM/oopsX6TSDTCl7S7z9H+St1oM6VMF001THWhmf0MZE8vaig/1n3jqX1b9ci+dAl
y+EsyZ71K/FoOj8VRak6c7E8VlJ1iiNddsDVC82iOaKQuewLv+xwPzai1ILIe+ROOXQz8lXy5njR
7aom70cl9TqzvCEQJDIkyH70euXCjRXR2RB5CVfi6tVYdysmGsEXA+2k0clAh4OXNs3VMKzeQyLh
cfFlF8I1SyB6RhFEUZ2LcGWbp+HQoFrC6K4HGZP3zUgfrx850RVeZ8vfVGSRnMu9OiNSSwd2hS/d
9QhUgg5eu16xcz92e9ui9yZeL1OMpUEqU3RHEi2Sq5AiWtSGbCKnp9AZwHg+tJO+CNbIztU17+Qq
IjYobzQV4sqF8qf7CMio+cgYf6D45PaHiQQdyKDBhN6D8Qe04dpvNv9/HEn+qSHWckWdWan068df
UHYaXGhbY01uSsBofCn0m/JUgHecgnrE+NAVDxn0cEapta9vssgiF9tiue6mBuHbx2F0QggzmUyd
ynrdg64ihBiLlOOO6F+3KSrUDO6AjOP3Jr3xoPgAmhzk49fiE7oNrhDWInAjngbVwj0pLUjJwjcN
soNyIN58UsD1076Ap0Z4BeXOBYRypR7KDGdp9d5tj5jcTLzYtRzkD0bq8tuP3xcH5c5JPVIQi8wo
PjoPbJp+Ck54QAkGiORi8BTyFofrn0/gMnzfvI/MRFJrNGFGGh6p2dpg132dJOrbpVFOWju/UWao
3dSWQF5SEND5TvrSjuBEqM0iIBi0HQsL46Wj29eLvUIjrixWwcHYB3RfmqR8L72eVnlcUtZLWI4M
Zba6Ft6RbMbPk1gPVrDe/XljlG+qy3ietpTl3FT/1UkwQQA32d+3GcQoQKOw4uTn0T8rgUSeaF5P
dMxNLgVn1kpBtANHYXgy3QuPUMDwrEC1GUHU76HVN9+LCyqrSnPDgOJh0LoAOXf2ekPf0beMnNf8
WxFiMwRBxeTybyIlCGKUPQ4onyeot9S9jOn7m9j6F5wrbma81yvqzDk4X+1+EkFH2VKuJEaTizGM
aN4wYgU5Ynkw81dJkkJX6q8lFpCuizyEiysNVOWgHchwuZjKn7LPoP0JrocSkYvwM52ykUwrCLp3
mx5CgCPblivbxrNfmeswymXCch2EV2xlnb9oPdyxzG4gqfKgVjEkeXTBHgqCJeHya6FhTigxGgxU
oVx7n7bRYR0nN5tAtm6V64exqmo7L3FVylMiimACN+EZr0yIkCSErRcaIWdeygZtCsWOgM1Y/mmg
oOI1x5BCg0pUG4qSIOFiy7rIRtmzFMEAIQWkYxzGYD86a3qE9hLgIKJe7LlrcO3bcrFGn03IHNet
5EM68t+xyD4qY+w3U5d7lVmHHvSPZaeM5CnQWlyONfWoZ7rbpFD/TND0sJG6Rr9ulA81rWJfNaHc
Yi3dHR0xsC2trd8TcphJ9dSVgwU1w+hNshjLo5x3H+JlghRpLEGYRjbsPKPDjdIZf1cT9TodzVkr
md+3nTnfKZMiuASwNV1bMxfx5E7rVXPGg081fxrWYF0/6vk7wQEVvE3w2PwZegxLGGJemHvG+vbK
K/6S58nSa6vighuJFVrkkE8D6k0/mZYD9lt3muzBj06L4fwDVWS3cqES6faGg8TipCDNcEUdS0Ho
I1zos6KpkypwagRyiyn65U5eYlewswITPB6fJFWxljPaU50nPYAe4y7K7MKx/uo9+GPhxieQbv7e
dPslSfLsRUvTd21pyUUwFDX1Qe4S3cotmBdo61EpBwtLmb9vOvWYW+CQ6WvQnWg99aQOCTTJRRhf
0Q5wsXHRwjoeK8QnZWzsSAV1VSagJju/wVxxJso95Bmj1bU6RfjN6/imbcBWE3YSFKVyv9Un60ZJ
5wXsreODqZX3pANFO9FdhU4nHXOQYOqLgOgZqcOI9FifSc8Hr2xCzKgY7qrPmMBu8K3mipSebKmP
Rm913jpP4OzIDOjMaadYUx8lA5WANiTHzKo/xf2ofTAH00nCxaEVPUxZd7Km/DaVGvw+9TajnXUi
q7H4UVJOn6Mh/RJV0CUrcijGJXk/upFBmQDWEkD67tCZWu6MkXYvW6O3AAcnqPX3E7Qpg3sPstO6
yWtZrkBFK1Q5w7D7W1p8KP3Yj25nxvVtvBerA+yGtDOvlgwh+Wdk8/BPpac9zOkmlvRZNj0DumvX
T97uRWJjg7nlpvCVdezXmhHiU8aujXaXyoQg76sMnOKr6JTvLmhz4Dhjjbrma5kBfAAZ1+4wu81q
dxlkODJH+wRilwna4e7wNj6JXidEZ4v9rs0iw0aSlg63JB+yw448v661WdDy3rUAuK4M4nkTUBKu
V1G0XRmOKjtaeQqVKhmSz3UoHa9/q2e6P+fXT0a1JgMXbIJr6+d1RFOkYDQe+Sc1D0DDANda5B5Y
UtHfmgEm13LvFkV2sDBUee78K7C+2429WOdbPxm66Vo/Y3jkWzeW4VSGxq2O9CC+/O26ysYYt6EK
uE3WheE3GrKcpM7sbCMJvbU0fguaAtlfEFmDPAwMRj/vqd7kHcocXDI7SJthQz3lQ3+TOOo/oJ21
28dFSGCxu7KNQS6lL3kxVEOK+8p3vBGDb2gHKXSoq2G6aGg9MZhdZJTzHC1SS7wzoQs7DI+jBSFC
pbYzPRGcgv1S97I2HnVT48F6LBnM24CuMEbaMRTGOswJtNSD1RseXtDvEayM5wMp1Q46WSq7x/ww
2QXgy+jt3iPwmBdZ3b08bdbJJet+Tfq4ZhfeFEqeyxMl94X+uohyt1s+lyIVjd3YsjHGpe20pFKL
rhZm23G11szJlSNR/cU+/7PKYGOC/YRNgISmbJfIC8qvMQRxZmviCtB5vdwddXoqJd2T4rtqUkTh
jO3SNavs026sTtI4Jxb7dEwgrmF8z+NB+qwjghV+PrjCi5hoI7krgpIDl1/OOASGzeYkoQgdgmF6
GG9mZ3KVOwB6XDq8/52oudlaLr7kqxIZCUUXe4PuixT3ZW9Y+69zhkYhVGmBiZFn4G0TMwK0CNj8
jbUXYwn366GLNX76jYBnGIyQKkb8WvJe6g3URIOXtMO7vOlurYYe27Egdhsqo7NAzgY17quhE7EO
7waAzY/gMgWK1llX2eRw27/LB18Jb0eRAsF+4t3Y4M97paUQjUcltgQjAZoewiBOGJ3bB5azdKfW
ix6ZSFzuNZlTOsKu/W7q3djnQkCo9OWYdlgjg8NskVxiILjwo3KxYAGVU5cyKgj2wrMeL2AYNh0n
alWIHJafjstr0BimFZoj3yfxXk6ttNsB2mwid/ybAuwnsp6h+zTfxBXU9foaMs8aBmY+Xj/zIo/k
jnxVmWmVa5j9luT5Ph5Ayz2v633Wq5Z/3dBzJnBG27FZEldLgFYUSClGhmU+dl4N6C5csgqI8siQ
PkzyaI3evsAddwOpQVDqgkebCYD8HLjLvsvA+ovjwOZKGNinme4kJ+xcJlyoOSAQPZDl6fpa97/e
xSa3VPyMdJQl1jtUY4fMszuZhbsYhZ33769b2v98F0tcraTI85jnUVUGwKgYBrDBMnJ8KLh37Wbc
yxby70YRMBtNlci42wXjUblpD4uveS+QYd2PHD8Wwz8USZjlTZMCkeP/NW60WRMXJVOQwoHC/Rw5
fl3Y4z8ix2VlXEyUE9Cy6UpHfYgy++TQAHLr6ud+WB1ktXfdJ/7jpF2scVGxXWWtVXoUYXgAYxA3
qI/XANVVzmhnzXF2miNuXeLmscAX+VcjcGgu09DpeMeUay+ZwJ5JoTBARei93Ups8+W40Fhlc0OG
Ea/CTBcU4ytO+RaiYk58nx4wBy4Ij4Lowb8WgeSMEKmD6+f6myL8PAg5KkSr4UIFiAdbNV3ayzvK
nwjMnO/km63jooUs9VEoyXAMtUBbsNBsq4gwZy14Odn1g03nif19UyorXa5pGN2QfBPiCCP1kv5E
tVXk5OzIPCvIN1Y4N5BiOQJEfaG+dDOgvWA6HYTe1Af2eF5A/FZY1uzG9I09Lo8kywRmfvSL2Jxu
+5Tdq850v9yhHrdwkgeXUKd+I9uxp/yWv28Mcx4C/lsSKRObMLKkd1Io6Y6krl6WWSXmNORDR8fH
tJ1dWQF/Cx1cA7P6aUxfC2LKrp+axDA1y4ICIx+b16zGC23bsdi8+kBJnohX3E4uJHnR0Bc18Z8L
KbBaYWONi8592jZrQxBK4lka7CaGgJ+xfIrU5jRCe7SsdA9U/seqleyZNK6WrDYGwm9zmj9UE2it
G+yNnDZvEmNRXXPJvLKYbysL0Aor9YZUetWuUnjsUaq6VagOthVJ/vX92j8Dl+3iAv5sDQqZUZli
LOyekMKOgAaaoCZ+3cp+XtnsExfpM7zXwSc33BAvr0h3i4CNKe5URzEp6lSFG47KlyaDxrRhOjFA
RjW5VfFEl3UPtfE7wXdjkjviHdFia9WxOqUefbl4sFrhrP9+FLl8J+5UF1FYFRMxqE9iOz+uLv2s
HJjuOoS3NMinlY7ItfevLJtFcce5iMtCkzJkFDabq3sFGC9CV33I72dcWcRwh92aamOOC/l9hR5s
O2MPf30Afj9C/thLHhIAHNpozhHu85JUOaXUenLx91wP/hqb9nW/F/gijwdIxnHOjS5HhzAz/bWm
f0vK7K+KZmuVejQi/R2sL/aiCZXTBLvJgwLoEiuyHsJdnhOe6cJhtt3a4/LpeBSA1GNcK2FPKhkF
RIXeGd3j9W0UGeCixwplJQgv4UY2h3dq8R6PhoLvtN9j3SyBCxrjXFGtH/s/GJBjZGjPy4KLE3Ix
o0yXqWzw9Omrydx4g67ndgl9b1ok982ouJEeBXNrPkhFjP55pr+JjRkCWL31XpJrsDi26ZdmGGc8
++mYqstn5JIE75tZrte2FGUiR97Hqm02iIs/xNRa04TUjw91BTn0zBO5mQ8LBvTwUxM8lBT/5p8s
kFSLPgxLoNe2iYtCtVk3Rh9+Cwu/OkXEFnHNGBeDaEpmJR8I2t79MD+hmp4xpAx6wsWQwWmp09LH
o+2HP/Jt/pG+VSNq9FJdBBI0oOwhDr9E+uz9mQ0WLTaFLiFDXbQmPp5iVE9RLGNmIzlcN7E/8Hlx
EJ4vT+mqUc3bsQzyyl5Q2R3jW+t2fooD/VN1k9wD/vfWuu985ZRYtvmuCNAGCCbXej0adnPL4NWJ
L+TwE3xP/m2+nSaoBzCQEGsuavXDV+3qzDywhkoWgWNosOVP2uMLTAvyNeVCVjeqPZUGvOtxqJYX
D2fv4/U3H4ALYaqUYFi2AcUYZAWCwosfur+gG/SQyjZQUWcsch3Up/k9E2vIHbz9XXcAUb1AuYBW
9eO6Tiyrfm86Mjnk4sh4pMXMCWwxV04q5cLRKvW5OrEiT5HvK8x85EEmovje705sNpQLPcZSyIpW
RAVa05NntC6K9wSdMbwMM4aSTnpo7cx9QeElyN38c0OmrUYIsYbv3aWvxPhsG8V0HoL6hH9r6IZI
z4sVaW/022Ppj4fBb47qoRMEB0H+5pn2SNlnRYOnC9+qX1dVYWfD2+vOJzLAssgmwLVTHuoR/ucr
XeR0Zu4nQmCToGjk2fRGtQ5LpcCzDEaVibPoyWe9a98QWe6cuFQESHSBe/NUeuuCEY1GRRsuUfD+
iecdv4uTwBoAJ7m+cfuFD9F1SLzgTUm2uINUpVU3AA2O2i19yzix8Q7iSV41vmU0sctR3Hzb3ceN
Qe5UZZOUtpKEsaLGrN4nTQlal+VmksrTSkaBVwgXx+XzJpyUyVTZ5dYDkD97ZMqK7WHyu+wxQvNF
PAmy+91+LE6RWdG38UPIK+SQtWuLINFVV8s6B22KoC+zP/tqCi9GVUwmIZOGWP+VWRxvBU72qCCf
ym4fRMhqAi/ZDUmbdXHnq6eaNk3j77GT7WbOjS32980eQnKCGF1/zpxMbwXwWY/N79qR8xLJlf3C
dmOOS9R9D3IJS49CXz6hR2vLA4RPMogDn9verU0P8UkpBY3H3bC7scmlap0MWd8wGvG0eDfIEFkx
bpXmqc4flXCy27l50PK//vALctk5zMAVWDMVm+/Z+eUNGGX3arNZHhdTxkLBe/mMN8EOirDDnJ6U
TjpmHT1AEusBTHdOochOFQIOp7Xpo2ChuzUfIZQoEGuDeCu3t1MVUgjknMsQNraoP+ZPuHK7GEIB
Ua6OZigU5yf2qhB61y3vB7aLYW6HqWWo4xzjyj3XsW+Yd5El2705QaN3ca5b2i+1NmvkNrhoMPmq
RuePCQiQfotqz6cQlw/tRb99AVkNO97Pqi1KIURHNaoYz2S4CjkHDy9lr9e/8Qa1GwAsQzYgZW9Q
CNX+HADCpMgsidFUrA9kuqF4Ls9deoQsxOyAlu5FjO0ik9y3i5a5TBLGNPZ1AJNRVH1nq3gJ79d+
O3SzRO4DJhEZTOBqf+c07pVGeDaWoV2IVvUzCbXQqkkXM2UGY/oQ6TflKgK77hmAwCpVIQJt4T8u
XmeSKkHmAmuZk8UDnh2CRgJ/F1ngQnRiUQXdpU7ytUJ7ykL9mCm/M1C9XQTnc0liJWrfYpf0GlJ2
M6A1sYDJcTfRbE1wPlYq5aSSGnmNjfolh99KNKKd4/xMzxQroWiIB12uO73yOIKmSxCL9uLtdllc
PZesRZ4qKz5/HHnsmq2oAC+wS5LlpOsxqoAZZPDZ3OtV4RSQyDZX36nWqi11ZEn+UK2O3PUQXAxl
iBOa7UM9me6SDIZ/fbl7mfuyWpMv8LIYaN0mbSpcsqGZfcB0uK946kHkjrsRfmuH69iMUWbJ5gQ8
K+uG/2rbazccba1x5V1Ulo3Z9Xt4BuGE3Bn6y+eSrS0uXMxQiE9MqCf7jf40rphtkKC9q76VrMEJ
dT+Sn0gd2UYeDHnmReGbUhuDpJ+9on/dpjdUF02nXz8hgH//nGzMtF5RsOOEpFAFVcFUBnKR6y6z
Ww5tV8zFFnA0W1NYU3gphO6m++90NOKmCIsg17aWizDN0MrlrPRpIDf/LpZho4vpLInmxIkolrGf
fM0SF1doG4Kas4TDjH4S3+mgfvboCbwJGfSNEqecCrBCSA3m/oTQtr1Mvd1MLtzoeqOHmY5MncQO
e04vPJV684E8suonXV5AJSlaKxdkKq2Pi44NTOvQunZrzfhQz7S0+6XtBbd+0Tk8e9Lm6jOguxwu
FrLQr/NA7KIvNxt5/i0bW4axJlobqhh2l6LRX0lV+9IABkdLSzIPItqBvoydY6rFcBiacXRT9TyD
3FZOAVFhe+ir+8zs3o7S5IG5gtqIxb7cZYoNPI8iOEKCQ3qOlpvfGnczIfHapcFSvqqM0k7Cwr1+
SAUf+dxJ2FgYyCSbSwOHhvz13KBlCnLSonx33Yjw+3LBxhintTFq9CPiWzOY7kG8/YY1SOvTCxCn
e5ew7fflos4wL0mMvj9sadDKHd7mxqe6V521PUGsGzTv9qx2UNZ4I1iiIEGeFco2G9nTNdPKXCsx
c7h402rHqj1BusZbD5aDh6JMc0igovMCAOUpesoehOJLe62K7bq50IQ5s6bGFRqDwSYk5bIbJikH
sLbFxAWEdz6RY3LRqDKNfhxGGNPxhpeXoxd2HwQbyv6JK6H2fI43G4qBnXVSKHz/K0C6c1I3eyzw
MOVYb8JbDBdObnxonam3J+iFitBEgnPBz55UoSQZZczq4i63W82TEhR3vWCGUlTt8OMmWl6RAYTB
X69D0z27fjFK+pf1vHe7ghsP4YVnKah4aWEYZaAHUFhymgDTvx8Hv75XbbyMBNHfgi8o8EhefHbp
0khLc5zEn6O6/pvPItulcQEGYJ50IRkYTIZoeEBNrhXgEMm96wsSlBkqF1kSPZVkqUQFRwfqKoj4
ZXqXFH8ZyP/XDYlqRZ4UFG39JTYmHK+vFFSsl5ODRVr3shN188XJjpBeqV+AEBX6CBdF+qULzRUz
Qj8/3/2Qbvy90bztl+MiSa3IkilXSA1jj2mIAkK/d6olyj/q9VjCj9qa1BjVEsxp2M/ymNx8p75v
7ZdMIQjchOf/zFZCGmpNaYCZ30dTrUavWvvB7nLyV0gzNRD4iuCU8QygkjXPc9h0bAJQP/2sAvmn
RajG9nkTk/VeL0qDQklmcoidHPLyrj804KJDa/EMWM4dVfgaKdpO7t4kgX1XTQqLvUYypqDOHmqf
1CDatlH9etWx+bfoHQMDXpl4xkvgNzw56NxVZTytPeSr8Ux4Zn/LArRSe29x6UE96OVB8DEFVT7P
EtpMq2mtCfnOh/irPPyiBMQzhkZmPbZKGAFy45+H5jKPHqGCZEJzr/KHULyjgjKJZw6Va60ZkypK
gvGp+ks9aT6b6IyC9L30uvOzAFSbbvKqcqfDONiiRrWoDOWpRKVIIdMEYdpzc+HXFO0FBRLPHwrB
xjXDsayCuH1Shs+aJchFgn+fJwZt2rpRKcsQkVHZsYX2fqw5151RcPB4zVdrVVuzGhvgSbv4UCYU
lfOa3ZNEeigg8nTdlijj8USgkjwtM0lZ9fpNN0H9xF4vNPdbxmMhBhlPnH9ER4CnBZUjtYg6zWQZ
7//WcTJUzIdDAsXiUdpT2pVptaIm+vUJmv0S9mKKC9YmCesspqiJRpxoTc7cSfmQWpYt+HL7Ieti
hovPjWKN8BRUlcvr3lUqWz+LlfR2Sp3VY0B/YRbaj8oXi1yxV9C4KzrWFs/KeyknfgSaII18kGnn
yKFyF4JshPR+KwdGuti0FhQT56L8+cXkYp4rA3VIl8jVHEdneIxyuzQ2+FrrAyNhGj0JnMuTrznU
L3zLXSI7bezcgPzz9V3fP/6X38DO7iYRg7PeTGiD3xAvlk0yGoIgYhIN4O/H6osRrhY0lWaEdC+r
BY/9sQv6G3YIxa9s+3HmYoarAOmq9UWdgV9KqcIgWV4r02AnU7B0k8BVRZvGNbSUuR1UQy1BAaoa
bg1hlkoVhEzBkeMB1sCuqkC1In0X4VMzvYUX6uP7619eZIJvkK9loVQLTJjkCbTY9jh7sWg68j+i
8Y9PwqOoDZ1Cbjhht9+zULU2v2IYeIxkrjjTMpSrXYyUfJ6hXS+W5RV8JR5Ura5WkeUMQGgdZFSZ
7Fb85t13oTZxv2gXPqjhu3+LyDyhWhJL1SSnaNxMTvV+xsJAcu8nb2o/8kY7ua2O4TG5bW51P0P3
RvjeIVotF0y6KTIkTcVqJyf8vLAKt3tXuqlveCPaSK6R3IkfWUQuxAWPSs+rOWvAlDDLka2SVyq9
6/XX1930Py6Sl23lggcocqSiCIFMk4PyqBhghwb52xEsGpLHRpJeMP8lSAuEiyN1taRZoWArhxOb
qJcoADSh22IXp9EpfHK8vkLRLnLRZFiTUpoNZPLM6JzMwmxT5NBVAJjZnbPaeCePklajSUshswzC
h7w8tMMCPSXiKxlam7TrP+rKGGhkhphAspzWKGud1oo+KPoCKPxkz3hqLRT1FciGg1AdH/oYTHY6
BIQUE2gbqfi4KupJUeIVqlvK30abHNISLeA/2iaey6gKJ4jOUTzo6fRtnPnV7I/xH/oaD8HO87iK
xgxfnqn8SDaA6+zLR2dgCKJV7InIP5jzXikBeHy1ERdLHicwKMunbI48jKiBzu40Jp/kxLu+f/9x
aflxkHhANQAIeHxVsq/lxnwLKP5hBAMxhulOomUJbXHRyIhNXcdgfMh17F7SJREEPh41nSxq1DUM
7WZSzBnQN3P47/WNExngAtA8JmVVyej5yFVmT8bbIqN/6NpcwAFNZQ+Gb5CoW/nHZLmjGAAa31xf
hMjRuCATRj0tB6bLZ5K3SfHPGj513V1JAykTvGwKijAeEF2sOKK9KkNX2mqOejVP7kgtDM4WcnVI
O1UgusJ+9pXzw+Oil0yK9MIKoa4hnyTSHVOIXSUGODQSe6gqO1L+0RvRqJMgXvNK5KUpZ/3CGo2V
NdqR1NtdF1Thr24jBm/x0kLB5qeqps6jirMqJ0SvotanVIJYCMqHHlo5eVPaTSbieHz2yThbnPuB
zTOxpgS2ijq8pa12aLqnIc/dthL1o59tHWeJ88I2LPQcze8GnDvvZqKe9GLEUHokyHV7VhRFNwB8
o6jH+EwR9WlptnjnhqzC7aQ1dqhldjkcrx+o56Ut1qLoqqxQjWiqyjfxpV6T+6HCWqRD8766H4+Z
VwVspFR5k3+hAOxET8sH8qo5COw+q044u1zRZY6qXMQ97DKqPcXN3ezO8Jj2dx8Mh0pk7dmlnLPG
Bb8BnH+1GsOa+jq7Tw6FV911qZ3+BVo/Tz4MN6pAOGb32212lfPFKZNKtKRgr58+ZGD+lWbJjrtf
l6E6L8vQDV3TyXPIXazEplWqMJMes3vNjU4WYK3VMXIydiERXOaeJRDOGPv75o49jMSSkxnGaGU5
EjobDa7z173i+fAYbGgaoSYFyhREoNxtTtdJkqsLwYKalnhpsX4pC8myM+hbBnlmDJ6lgTVhNci9
kWmp05YEmgCQcfeSMHxSljl3rDabjksNKl+lXE8zmVEDrRRiHZE531RWrrySRzK9B9+NHkNIxIyC
PDGmu6XuySFOjId5JTrIo7PcSVLjw/Xl7UUoU0GTi4LYx9B4huOybJWq1UjrZ9VNaxY3VXlrqYGV
m4LI8dwOQLOyrlFLVjDey0Of+7pQIXDfTz6oYGu99nTiYfAmMCqBneeXGoUZIlTFTLtOAf7/2SXo
UhbAjI2Tv0JlDe3Jztb+hiCDnTeYM3sRqQVzgJ8yJbOoAnoMB2E8nezgbZyQjFreDiQHvYIrO/27
IaDH7Ha6He8w7vbL/v6zKS5CgVgXSTkrJr9vtadl6P1S6z9ed4jnzVZuOVxcoloW69TEchaoSI7H
0rVSp8bwlRTMd9PfIm6Y/e+12T0uLJWJBYbyli3JVQZH9ZTDaCuVV3ujZ/r1nUrsWbDC54Hw503k
UqVkqAaIVWBxNVE4Zb1f9dqDpeeCNPY8Nv1khgdMNZqRDjpbmNEepPV9k4pS/rPC8+cPdb4pbPwu
HhS1L3IYmNXGmY07qf0njqFgD9G6TMo8gVs8T1c/L4clz421IqYt0TS4RXkLgQm7dBk2gTi5XR2n
o3zQBdnq+YQjtzruHGdSIcmhdHbD0V3d7EaT7elzDAgfyCrdvLCRuvJHUeN61zc0BEOTygyZzvmG
NYA1Fcznk59PH+TmJu3uu/6dYCd3Q+HFBu8YddJoUQN6a79bbCiFv2o+NbN95tb12/dksTUME7V3
JrFF0WPPYYimG5alGlRReChLRbp5tVRt8tX4WA5fmuQpJxgyBqWLLqR+3rWl65ZMMJlhPqvhpjUp
SFYYk0+V1AmTV/U42Wu6eg2ayHIlcM7/0XZlzXHbzPYXsYrgzleuM6PNsiXL1gsr8cJ9J8Hl198D
OYkoiBko8nf9ZCdV0wTQ3Wj0cs7eqZkYycAcgWIqryo2mgwEF7m1YGpN5nXGMUkCkzTe+XMTCeEM
oNEw2FJUEFLlX1XtSmoTp86+nJexpxqmzi4TzM0RlW+CqFU9RkFImgLK8BKQOVJQFypLH6hggrBm
181vRPEtEAUYIuqutSdkNVlCBpjsoDvGPWmHlQ8wa5FhKXvucCuPC6OUJKUaWkhRn8DkU+Jqp/E6
9cur5sA0n560D1AVB2w1D0WYXCqYXu4vZGHvOjNf/qrefgR/hom6dqTHR8in+JCf0nAKjKALhUma
Xe1/Pkc+CGn7StIBDTEhCGaDXr3buvSid2Pf8sbAwAvGQKq6CRUh1vSrzkp4ze0C2SlsvHSjyhHe
vFAgUI0EY0gPBfAvtGAIRWPTu9Zg2oph2DBwzNa8FNRNKJ/bQzwHihXf6uXoRaQuQC3w9bxBvGY2
IXBVwFjXLUuXFZ3vfsjmWunQ4zcG5qcVasoG5daDYrjxaTjEPhoofc0rr3JsMEOV7z0lKPzpELm1
V52Wg/WxuQUyeojZImC03hqi+aIde8XX2RpAFW22Gdwu5LZuSFTG1zXDg9qGPeCuxws5EyRPtach
Nk5vDSJbmqGoqmUBo/TlboOTdiVVQ4Ygn9NgSFeYamGDR2c59JgmrHT5a2smuWfIqnaRU8UrcsO3
5yZ3Iju6KHLluoDvvZjW5h4teJWXR6vlYFG+kvd3GUGH9FgNHk4aTmfMeoeCn7yjmDYiQPdyrIVE
HlnQ21kaYGGIpbBe6G1GFq8fARcN6p4PbaUqTrFk6qWCTF5f5VAFnTpFk66nXmnCbJHNEJO61ezg
zePNWoGgMrU0sKU3a+GkxHqszAbz1r0d5noEsOZKikHNJR3Qx90FRavJF2UFcA6adH7dlp90E/aj
SKuz9GsgZ9JRiQmGXdRZR2Omlkt3cptkmjsa/aG1SXsyUN6QhghcnUlvHrO0wvRs1vi6TevDGH2z
+rW60TsS5kn/oV8Y8UUOILipdzRrvNR6LfEbyQgyTY8ReutOCVLyH/kgZ07bRutFPhj3sr4WrtpQ
t+106SGJZdsfZxThWlSM+l75nnXZkqKpeYU1RtpcO/k6lx7t+jsLYDtBoUe5W5hlcUviQfaW1dJz
by4i5ZQUOYS23V3ad0XQZJVjVRaw2kg8HcZkAV+KFERJH7QKTjYz+su5b08ruticGLQtAHMirp4B
UkQCv4et+otU/ykteXfXWmYgG11yjBPVm8cydUvNvioS0HYpveIvcoKEWPFBMyhWg4tbanK3btFT
Zur3qS35+tB5A8Fxj91AQR1CIycH/G0uAYJgRArASRbzalHHBz1ZcldvEN+rFnWatr6Si+pSqkBF
hHb9xZGp5nZFEWLI3kNh1o9aPOSHhIApbVB7r5bt+6GLW2eltuogNZX5zaRedrJ10HOEUD1NQXWU
/sQcqJuPwMSlbXbRTEmMZECGZkKbeJW5+GTu6SGyS/AKyMVJW1a3XNobnSRjCLKbP80yOSrTeF1E
a4tuZetkSOqFVenfl0Q9qQuZXFUHfyJcnrMybl81PZIqSQ5jV6G5Tkr8vlSuVUwlDOb0WGmx9VnR
5K9d02PVUuYvfap7s7IQv407INmNeetXRfow6HPhTX0KOPLBeMynwdON+mtSWrVD4zrDyLd+H+Pa
xPjPuCLCTzv8bbkCFhkeswZKTOqshkZtHjUl/ZhK3XczMYsLK+upl8d9cr3EVeE2ShvWMPIqURtv
bcHVVqLeA4KXEZ+rLd+rRANHbdH8NCSjDaraxPXcJ7I7A6HALSzzUyEh1pHjY6TIlhMV5M+4o392
LeCU0Ww738xthVe2Ep2kjPp5k5zmcf6Yq9YPqvVfFwZSRKFItdnAl9R96SizfARweeWsOj6jUShg
2Kl2jeOCp+5W6sxqbrpxZMKLVFT1kB35BsLvx3jE/ONifDWM/nEd0WKejaoTrWvljDl4x8f8fqrX
G7JYOVCnMKlVNNPox0WNRVfL55S2GKSC1hRg/vuG8bv7CrkCp6sK2+1I4+pFeln11adYqjEsMv+B
sUtvzIE3nI7LZVxOrgSQkLzMr8Gx5ZNSV504m38Ma3lLLZDhGFr6mLeAskzne9sYRwc6cOi0/s86
eyRpkONvc5F9kacJgzrT8DVvly/JlHpzBDp42TJyh8pIL4HmERwfaO3T5IdhyExXidTPoJzMnDzq
PIrG4mWI/D7Tr/Qy705KBuwNg4zXU57cZ8p4Z8SDflEoqQ86nSAt5AjwpEp/n5gdeFAiFHXrGVCN
uFCdoktHd277wkXXee+WnZU4Y5/jhh3VsJusNUiW4Zq28R+dll6PiBe9xkgewPxzitro0PXJSc7m
CwykenkvB4sFPo0EF69MLjJSyccYz4IjMbOQlPktSdU7agyeqmAfwU0OMLCx9ORhtm4xbuzaWpdc
2y0q6fF0BXaO20RPH9W5+GhP5aHpx95LetklOjyeMbglFnEsktFv1+HTBH6qsdVLV0vSxYtlogRl
VroqrR4LgjI286tSEmWBES8P86qdmtS6BzLmvdHYjgr0Mk9b7S5ManKw8zH27MiqgWxtfk8oafxu
oZoTt2CBSvR2/KCU+c2cRum1mi/fM2X5oQP57EiJGTsDOiaBXJTKAA/tjTtbzmgwSJmOiAA+EhBu
lUOH/AYw2o+zVKXuunQm/num0bDMDXpplh0qyIpp+JTUqdsMmfR5VVX1RsbNFiprCarRLrfoI/r1
I1fPyQeNmro3ZcPqDaP6ObVKySdyFzvz1HZehmfsodQH4winfIoqUWXjaViGC0lehD5cKmpU61Qv
AdGJZDkJEhf9VeDgAD4yorAU7AqdQ+6nh/bhfDi4ly2yFFtGkg3IzIqqc4HQujTUjPQKvb6e+a24
01z1ECMY8ntv9hXqviGU33m3WLpONNVGgtRCG/zL0Ku2o7lpM2BnZujuT1zaAAIa7ySGwWHhqT6H
yakVlahEMrlnSlyTVcGoEA363sRFjIy9FZ7fyJ0HyotVcfs4qHpTzbSmASKCCnid1de1C4cYjl8T
AsLsBcnbHeTeJMk4GoREkNUU8KFen7gV+FDjk/a9SNwBwZTi9Ef24kNfj3t+ma+r5Xg+bGVzAboa
1SkAtLGTLeiyL+0L9thsCkxcFQdA1nvnpe28iV4I40yiGUpznEYs1Ihvqba6egl9yQTlS5FusJPd
vPBIT01rHbGipJadKP6WKsLUwE5CG+vQLFM3iWwYPMhXlelqMdOWvm6AFY5c72/ZP6L4mnYhr8Rc
m54GcyldakvrSiXqJXr5/fzJvAY4eNKDZzmcFU+ynjW6hiVRcKd3CBQfGdz5elq87mP/CQGkLMy2
7fqqzTby1WyrKdOuTiHzF8weLjDW8vJrTudN08D7qvG8SM6okZ2SrJh2MOomuyBG60WtEJNLdGDs
G7bqZ2oAiY6gfmzUY77UAzX12aO882d/vGsREWKi0xdZ1l62aquSPGvIZBCj7xmCMbtt5u+5Tw/2
H7PLRiBAHCQSJ9pIzpCVCLW9OIFWRtknDfzFkgh/X7SLnBHb9pRnOqLFwOgCtH07VfuB0juBzu/k
gl7sGVdZqftmyUiHPZuBDqj1l8OEKXSAmin15ND+44iR1yXHw9bWPYFkgQOxuSz6IhcxBfkYrK1w
o5CloZbv7IZugzc0o7Jl8IHIs5kB1O6lRqoNItMKY+DQyBmFAgKGwTAJGK5khBgXJT/7iLGIQHWm
wzuvl78tzuRrw22TzsQGWdcTDjVDOiLlkS20Qg5qjg6CbT2vlqbMhQUTAQzQXEEttTA+DDcgu099
G7A2jn36Y7iy0MguuD5FW8s5lGhWQNmM6bhgsAskhFCsaA03B+/lpDq0wGvFFkK2sJ88d5psDzb+
BUx5zWJGOE0kFy5ZwKXS6ySwXT1U/Yhev4Pr9sXNgI6FlwKbsTLrVIXAWVacWQcAmBwIzk20Js6d
TI1eJ1MPEariMnz0sXPJwcKbF0OiIM9pXHEoIrh8TJnzMJIdZdHKjP/X5WPSzeUjD28Z0hGtknM3
PZ2MzrKwyviaXqpBgybIHE2QyGQwLNI3AP+JzIHzMnkVE1kZsMTBm/y1BJNjUdwCHg+URLG7qD4G
zw92JTrMXddtoDZoGgAAQ2b6pb4YK1lKKWcRC+YNjflgl1dZg6gSRMnH2otwyAny06G4C37/DtxI
5tQoJumAu/fJ/IfjlDtJkLuMBXQ5No/i7d3d3Y00ToH0crEo+v4QOf/MUxXAE51gJ9nnvrL0jQBO
X6ql6WPAUOKSiHJHh+vM71vrjzgSjciIFsKpybhQTHn1I+7aYTxW8impFsFKBCrBl9L0WqL1mEOC
QsvjkqXo+55upN4770ZEUrgQ1hjSCgkE3DVNjISX0jhIkHm5OgoW86TAZ86FHyAG5XEz5SlWo4XV
B/sbg8cg1xq4zRQ0Nc+YDMj85Ef6KbloQFoChmJk5a/kj+ZX5UJYRhMcHV9GQ9VjRkp8wNGlw8cV
2U5ZzZyxvcdQjV9bPyPtslAv5bzzywKt9MR6WI3i67C2n35v59lnbu6krqK1lKvQVBUFEt0GJlSC
Ikcp6lXe6XvEY/XZIvjJ4txc614rccJLOIIgc/q43lBMSYAiJIMzVe5Wd/Gy5Q3cu69hoNglaClo
dNOBG412t5cr1NAOY2QjhVOb5LsSrW5z+WHJDLSC6VdrVFyatDkNde0iuXZ+a5nxvVK2jWBua61O
6+ZahWCJoPxRWFeUgPK0Ppk/5uzHmNrXKV5m50XubTMIvRWQZaLgQF5RZhaqtMRU7cdgAqrq6rUu
hkOQPmyc7gFpXKf+0IUa+vhCjBsJ67N7RoxCHrFtQiD6FaFzZWakyNYx0J3J1z7njxgMSYJfbM7I
WA9hWTlv4O9jzprfZqKiO0JBZ4tG+JFWBdUQ0PTqI5JYetC7IB56KIELoF6jPIHLUnvALi+HIhT1
Z+75+K1cLmIdNFq1wwi5aRddabT9iN6NzFWN3HRq3DCCk93d3OdaMd89MRQZMuajBWmKDS2yjC+0
6zKkmMidQIXYd7/az2dJvMcvF8D75ZE5okfOOE0h9tLJj+2xcxdH3PT3BPpyThrn+ZUVSf7OgDT5
NBzzk+2jMhVqrvkgmU7umldKMN01GNcCLfcVgwQdD9EfggXvvSW3ZXjuIJd6tTSQxo+4FOrr+kQP
+aUUauCKE2nMXt/Xi4I/54qKFAViq8Uhou8VaI0TiEU8mOUNeEUwJRR7DBpb1Mywd89sV8d5ITvW
V2lMIHMtbae0D6lSCFRz1xA2CsNUd3OFSMo81zUqPQFdlscmkYGujEEKUHke8uQ/j59yzpyThR6v
vlhKXOBlsxyHnNyCUyiwOiF24G7AD4MFJahtIFPIBVZAzl8ztB/+yqlVHrnIQ/koXSUHmWEVuZOo
E3u35KA/C+Qb5zJ1QANiictigR0Qp/hE71B4CG2AfVTsta+7DZg66OQKlH/P2rdyOfvr4lKerQYL
RfIJLeYnpK697I8FvCDdldhZ7ykjWvTQP6/iNarxvR5pojf6TBH0mNHgj7F1kbfdx/Mr2nOUWxGc
vuuZhWbsCCLmZLxGta2H+59kEZL4/oNlsxJOEfVJSeRBx3khJFaDCtO61l163/g28xytox7Pr0oo
jxnhxsgmvRoMGuGc0sWJwiZIvNKdPsyn2WeY2sK5YNEu8i+kGknlPIaddXh/MloT9aJR/DSM0cV2
p4fDdXJS5kvhKneTMptd5d5NqGWOxdJA7OC1n+mXtnQYN4IZlLGrWg6btxi9urkhPstrizKjuwUV
jGET3VaIipZ3zhZoJ1Xod5rZ64AeF0jKgWH3q+2qNa7e45i30rhrpwc8x1IOkBYTrLO3L0uqNwLX
vBv8boVwN840R73VTgueb0irVQH6nFw1TA5lIFqNcPM4uyv7wq5XDd6YYVwxtFXr0nCIS67ekC3Y
887bVXHGR9DhYSkNVpVcItJ0F3qTBRlxNU8OKl+avooJJnZzTluRnP01TTelGTutziMBwxhJNYe1
a1fX6F5ABmgRhdN7FrgVyFlgbkqmOvXYz7Uhjg1+9jnPUdMXBD97DnkrhTM4NAGh0V7BsvKueOzq
4SNgVgWeS3RY3FVKSmOq5A4i5iAKsy/liV7ofh4yhvk6KFvhcPSuq9ysia+7oRWkLsoB2mFczWir
VA/zhYQ5LTSmXkhiig7BDvKzpMBYgonVWF52TA80AROAE32QP9TfoktQmAfZqZnuhIEk80R81Lxd
Iuc7ViAzo0kSS/zvMD6vAWsRcm1lcS5k7tHT3xi46RgdU/0TxApotDlI19WhPCoeoIaPoEt10++K
04XCe4gt5NxCOa9Ce2B+pw12t/fjg1Gjyxg4IBjYaY8ojgEtzP89ZeVrcYUx6cpCIW/ofUlCFhQ3
bdB61ujUw9NdK67/iRSI8yzWamhFW+Bmj0cwb9soq5uCVYkkcK7E7JVaMwpoS4QWrIMaSdd9a0qC
2r3IQ9qcKwHbjllK6JgKbBhB4USfzQHPf1Dqet3qq37uJaffvbH5YtzUVAQTknCSQ+tpp1+gs2iB
MEPkjYXQMOe38VUxDn3FeW+yUDmhDjCa7zGIcidQv73459nWXtXcjGIghixhD4sjpnSdzDYddDOv
B3Sdgm52zZ2T2QRonm3R8Di/Acd0t5dg+wGcY6lJmnS2hg/4hXaYuNN0JdOvBjhApLAL46hyykYI
y7ebl92K5XyMUhWGTVuI7X3tZN1O/ugOqlskXnesT0Dc9asLDJdCqQrUBAZHu6kO2hO5wfTnb+qU
ySPTj6tSoX8R1sLK8XaQBW0WMi3ODtmpig+CE9+/HcECpmMwS5P5pFnSdO3UzpBWgNggTQ8rMlhX
YCm/bE4TMIdzp5ldEVbzviL/I1Pnqsq9mUiqFcFqzLFzluVhVEUpgd1MBxr6/16WzoXSBnrck1zC
snSHpXl7p7yVY3hvpkgRiEwxDdNcERHC1r/4oGexnPomtd5FZo6VoZ0UYqG+Ohgx0P2N8lWuuOL8
1b8EG88SOc3NapA115X890ITt7gpoaELZm/yG1HRYD8mfBbGDnbzCKxyqxz1FsKWMlTLDK3x93XT
hOdVkt0Gr6/cZyHsIzZCGk0ylKkjiC1m3e+G6ks/VI2DBOTJVOit3NoC9H2RPO7+o+ZiAxYQZwbo
30t4AqcEXIViP2rW5NrK4/nFCTWEuwt7TISogwxpTDE1aAh6AyU/ddnLYQZzvCsiQxUZG3ct5o2h
WAvFmXXWQY7xVNem4PyaRBL4ALsgeV6jFBhUGIWgsdOknXdewr887kxZJcivK8B4eqkTs6HGTati
11h3htaAsLLBk9XTgDJYLCdhFLYf3j6L4/ZsWC0EuEwlCoO1ycNhjBQ94rdL92UAQUI2u11MnBZT
QWoqKqn+i4Y8C+e2k6ZyB4AybCc6GmZ01EmR04d5iI4Ghj8oAexByKfzL+7yH5k83DsxlqQrCRbc
Vp+Ne4bDll4UwKOdPmjxZ0a/tRzf0P67f/c8S+WctN4vkpw+WfqJecuXfRRA2XtvhuVZIuefVQD7
FX0HY2CEZqC8PP3NhveGJMH+0+FZFueZlUkteotAlhamhzg9ZciYyZ8YI2/dAha0o4Io+19ip2eB
nHfWymhNs/xJoBrEmduHJVo1rgf0bKx+bON5VODf/xnD/+l59iyVc9fpmI1LjQkGFFD0YG1fLrMK
SSZaJvvB1/fDs0DOX4/1nGnJjGWyB++oe9a9FRJvLK7nw3o9equf2B+WA81EPkikrZwPwpCfXhYj
5LKun9WbuxvWm8lQ1jAuVN68wSpFEjk3JPdxXqHU+bfEDGxa/0jszfANnU0Cx8dX+WJwC5aqAT+g
4HI6/WrpBgEfa+l+w/rYSZ05Sb7SBx/bGEYFaeNJO6HXlZXk2fwySvLRcb5lT463baxAhXjM+NZK
DKlKIDgxDiyrAMw80yFOjTjb+FSgChhGF+L3m0gq53ww4pQN9QIFwnwHZvpOmKwBcKLwrty/jv+x
D77foC5He11N3B9z548AkUBVemL5ekwE1k4GDpjgLYsTSeWcj5VPhSZnCha3XlG8vKVEcs8HAeze
O6ctbHs3cWFJrCUZS2yfkv5Q4vXSsC/77JImKUYqZ3/qQzufBSJFi+JcTU5tKpEBIuf1up50VzZW
gYR/id+fT4vzKtKoqNRi7vN/Q7H50lm/QoA3ZENZBig+plEGb/FLX2MsWsrdiF4FBT2owqTFbmHR
UJ4XyIUzLRr6rJTl5TsvCitMXT4qJ0aBlLsYvtGQoZc94BFoQu5x0c7yEPGdGpFpYK9Mdv++uJjA
avWW+1dw4fOA8SPgtqNegrawIJUYfovAfsI4I+6HzM/iowiBVRQV86Dx5arRnupY4assrHCWRCiL
3VUb61sj0q4re7e8kiWcEBDK4nxJL7eF2q/YyP6JOO8XXRajgRZT54mibY3zKkj6FIa5wv5qfw0q
wOQGgEAATm9dAsU8h56IkIWEq+OcSsNe7Bp9306yUznjMzXOu8zLPA/olvp1aszqHHJ9eUnc6eYN
WykIHjQuXDGkTJutCMf2SkWE6ihwzHzWKlf1QdPZXVCaqitjLCbXBBCdAgl8jkrNtdqoK+ycamBw
qn1Q1yE4f5/9S230H8/I56jkSpbRTwkRWshSRcVNGj5VNG5+9z2rc5FHSiKjapmS//eTEak3P0Xa
q9bcT+xo3iFLdEico5CKuiW68pesYfSV0Dr1YZR5FnCvk0Ntn94QIwvcvM55jBh9m6hqQ6h0oZ1m
1Vsv1hopPkZvJyVvYfQTGLHOOYwuyggZWIrvvbNuwjPk3EZdg019iN91huynzngonXMa6xw3o1HD
G5bkbooOhnabDICZ0L+oWSZI9AmXxYUiBWKRDHBW72oR2HWGKsAYTbRyADKR05KGAo5pSmFy/6tM
w0YWpyAzBVmgAoRzVLjVoPTBeJLdUszvNafGBW5K8kHguERr49TDtEySWhLWhqrX34O/f70S32Bv
ImmchuRGHRdR/K6dZD/1Shk3G8kpyNhouZHmKpKz2f0gdf4gjW4KwFoMhKwxwFTa0RNs5a4zeZbI
9wq0pS5nfQSJYNEeLulNfErnU4s+ktpbR0aWKXhv7HrMjTy22ZswTkpqmiolNlPu/rRisCeJYKb3
w+6NBO6uqQheNJhh+1W+0vwUKFIT8Me0QD7EnghuUiiNC0tnC4BGaL5HafmHEcoAuMSz03oiZDN/
iEvl+9HiZnHchTMYMbEHnR0XckB8xvJNk18iBeH8iJIkltkk7MBADGVJ4JGow+oC9aQyQAnLFbVR
MVdxxgJs3pVkS03JjP3UQO88Z8Cquc+SIDbMw3nFF+kh50JkmqVWbWAjm/TSlBfHECFBigRwXqOb
amOVKAQMyLYqRuvMVRycX8P+fbLRBs5dJFHekc6CjFctZ+98E/0jy+IncatyrY2+0f5ffC7gOl+6
ibRL0qw3cVO+4/baDW82K+McxhjLk6xJf9kURkaUTV7Vnt6QV90NOTYCOZ9R5PK0ZgQ6nreKS8yL
PqduHceObXwy2uh4XkmYff67QVl8NV+KsnYcmUHFZoA+SLeafRvQUOeF7D8lNkvivATG7myCwPSX
JjKCT+tSPUUXb6hqnL+NLZlzELW8AmQshR6+Cu/FOn/e91n8nG2a2CYg6KAZrBMCZTD1YAOMxgYJ
TJD5kmd0v7uNnNOQCvBZWAUWt5ATLTU/WT81Y+J03Y2U244UKddAAnQbURPGeadr8c3+Q6M3Zc4e
gsWMckY2z668AvCuGpPGNdKlEixToP9PyrSJAdZUmfue+d54LFyKUQmlbJwJYNBN7Jfr5/OqKdD/
Jx+6ESY3uQZ7gWbaZurow2cp/ZTJotYvgaI8RQkbIYlmxuuoQki7HFnDtnqJ3JtLlaN6Wo7iwoVo
TZwDqcuumxsN4sbuvugurPZUWL+5bVygMVaaqVkV08Tl66xeJfGdDVjm80cjiGasp6rwZttaOEJi
VVCEhXpsdr53aQsU1d6jVaiCpEqcIzp/K1s8S3wDQtmuBShdMA8ntZ6BONj+7qK4yGIlRdJ3GI77
1/L5bz9RMPf48rqcKGD9zAIb+Y7rUqTrXNChJ0pNKgPOgjlF6w+G1tJ/Zd1xhW9nYh8s8Pd8Z8AC
UL/E6iHuPSBP+yXs53uMBwRLI2pgM3F4WeGyMV1wjFdXrHA+37Iy65uKngKd5GnhI3utlEZjyQ4Z
YHelU1o/fs/OeCJ4jPapVctesO9N4Agc1BNe9NawOzmZNAsCK+mWoh43H03RAJJo19gnbETQNZum
menFsj52aAy1JBHbiUgCF2lkk1oCNBVG1QINBXC7kpH4goMRKTfnK4qhmDSbvfdfJzLEt4bguWAp
nJeo4gKAtxmkscaFbkJ7jQUSb1huGUTGO3uTN7bEOYrYWs1iZen4V68TYTpedJPwlfwVPQM22ElY
FWVxSWAgrHioQ+uyPKqofD28oZNHoB18Cb/TMGDRMv2TLoyw0lzA88JNpG4/upUjeyvGfkSduYK4
iQdvAORzOkrs8pIbdAIrsVOD6aecTkNheI39XaCbogVyQUayrGUCSFXUTYPRT0rsKbx75jKSXQBI
hwkmM0NhRZH96JnXCk/4vgzZQkkCFa2+sYCg+JajTgv2SMWDTMQDouZEkU3wsAwVkI7kqcYx/vfn
hGhDOX/SNYlujkxHU+B4Kmlo98LSnuBuVjl/IlF0HJsVNASx9cGMjgXaLgZA2YI9tQwyTCR455VE
pJGcR6GrCTb3Bcc1FQCoku6KZnBt66KIZqeKPp2XJdo+zp1UZmunxoi1FeSSTh9K89v53xf5EL5e
L83NCtRoLOa9t6RI+fiCvWRkGODoIPG/e0jB7vGl+mTViJ6wxcVt7EQVhs+yP8/v3+6dr8mmCSoZ
oCfxwJJoLM6R70LopOiyWwEXupGNIy0XgcrtLuRZDJ+w7mit0K7VcSuro5cmf3aZKorgd2/ljQj2
/zehhVos1qBHEBGtveyQ3MycYjJ/9Lp9jKxcPky9PnlrZnzUgfdxUQNa1qHjKHpIiBbKbH3zFUQq
/3pHlBVoQiw8XEXlKJEEzsM3kZQubY8TY95Ci139Yb6At9WBkwLoTEcBRPpRVApmTu6Vg9/sLfum
zapGACLWRQ6ZQHb3zFmaHbNuwPhgdbZrRMLXmEAp+XE2Uvbq0FsGfG6vOtX6c9QBBi8CSxAJ4Rx7
NSq1NUoQUivxx7FUi2CoAC+tFqrAxESbx7l3c6n1odZgxG1vBf3UeElOfHAAAClq8M5b89OTkT8o
UzZQvNB1G1xrnBGwEeN8mnBQC/L+QF68kyRPCwH9piINJrnf+uXacJAHW97QDr6nmFvZnOpn2Uob
yq6VyL5M6P00CtEm9uKMrQRe9VcMHT0l2hipg5WmvtndtspPc/mZFqsTz+Zx7n7W61HWPstS7coF
cc/v757ObD+As4Mpb5OlA40GJlkuFm10Yu1HJt+dl7FbnNoKYR+xMTai1raiUZyhqX1sjiM4vUDR
sGByrD2a8xumVffCga08zhCIngHau8KijJYcuvozSI5c2S6d0f7Udupv7iBnDGldp8Wcs4tAkl0V
HErteq3Xsy/Ywz2b266JC3ES1DyyoWeXQTy40dRdp1H3ZSLAdu2jiji6pcWOaXXhSiXbrYt+De0h
mb20MW1g2rePStVKf+TIczlGiclBwdcxSzhnpVxQNJBVKrIYJ8wiCJZ3J7BK4naO9pZeNYE0/u5V
WykZGlYpYT4hvkhPmGY7TeiSfhOfvMBG+cFy0mnR3LO1TSZ6RTEICdIHkNgPjq4FStCd3tArunfz
bw6bR3XuZNCUJBSHLZ/SQz8hF0ndBIkfvwnzB1OUBxe4OZtzQglA7WyNSUs6AKMlzZfWLt8TRZhE
sQGqD7Y24M+9dAFKR8lixzYyDMbPmvEhDGMo0MHdZRBDNQwNpQOb7zSRo94AcC2uv7b5K2dWzsiZ
Se5ywzrozfQNaOy7oTPW849QztXUaKPJ2oUJ/R9hv2+FcZtYjppUmjoOagYDzVr8rCyfwS4J9nFX
+TZL4jyNbKb9bKQ4qldPUXG+ZNeSN7I4v5EXkdGQ0QS4xqoc1qIIZls/pFn5qcuKzLElcJBXi9fm
3ceRlirojCovmsqH8ytmC3rlvJ4/gncnci9XyzDhI1QbE0KN4SRm2JPWKUEDVT+gof68uN0rdyOO
i2jaTENjL4E4iwDvUvre96u3yvo7+jY3usK7EPD5SEBhhJSxMq7XpnPbdvx8fiEi5ecdhzGa+jqx
03udNnxncWG7Imb/myjCWKcUNfL3Stv1+ptT4mKWNkqWJWth2PmC0RHZxxxZfoIf7oCnLHtp8QY8
ZWa+5/SQ8yWdRS0yTRAppZdIPp0K9RibVWBlD916d/7oRDrIeRKAYdJejrGXUx2qMhJcberTVfSw
E3gSHomiNAvS2WwP/1/0g/MlS1dTQJdD2qvi0/uqQX/rIpHx56UuxmXXovfvfT7y3C4yWZy/aOZq
tYfM2vHH4nXtQTBu18W9ePq80hVMgT/HcX/1T4glnbMvtiou6JhJnqC7FpLe3UEm2kfOf8g5XjoA
63mPfpwLRdjiOOdRr2lfNTrMK0+OGAdz88l2zxvwWd/LRHDOgtrK0PUA63h9S4vPSrRznLfI8lJu
I4rlvCMiEMnioo9Yn+PaYJ7plSzhus45QbaFnMOoKTjaUhYwZkNoy99NchorgZ/dTeZuDIrvMWmX
qZwT+R81/+/8LPuPbUVVVEtTwOLJl467tpKJXEoMOYYEBAzaXXGVolhCfBBo1970LpIucyOQ8xmy
2mqSoj35J+1EkgvlcQ5Wj/FGlOjaAc7I4pXJhzfUEXeDx41gzoUoerqUMntTZO2m26Uc39jtsp+K
2sjjHAgFCcec6Fjo03UWfSYgukSTjYxHBih369tvrDQPpoU3LHXXW25Ecw5FHyO5zjCFGWhXqXFh
ncpD4VlHvcLuWk5bgntXhE2zGxRvJHL+JVuX3EoIqAbaqrhClupGbSdHm4lbr/WNng6I1v33uLSN
SM7NTOh6GPIYIv+76QuthHMzKpGnVmfL63+OhTMc2zAC2doIUEGQubyzXXBrJJyvyXvg0w3g/Pkf
hkLPO8mXoaM5NfKcXQ7vCrwEdsiXoNusUutkfL8d7l4Rm9VxDmfMTapHLeS90hPhA5Udy6uQfCOK
czFg2QXErQSTT9TPU2x4FqrdZS57KkgilclZpusmjz/+nh3wxWcQ11ZxXr9XV0Snx7kWUy7a5P9I
u7IlqXEl+kWOsC1Ztl69VlVXN71As7w4hoHxvu/++ntcDFCoa0oNlweCCB6yJKdOplKZ5+Q5rIml
uzFQpCH34hT02TkQpbYRtRSaVlbrm0q0i9feLciNMX1SGBRCh8nFE/HUrsdQ8XOrsbU6tteCul3Z
O0lKvYZoEszZFnft+wqQY9YgjZo6BEsTog8KxHHrt4RLbFzOAc6cSMCaomRV3S3Y4QH0Lqt7onf5
RpgBQp1XzZpLwgUR0IZ0cdViWAiFojedVzcg7YVOu+I1bpWnmIfSbuU1S0m8EF+tF6u1iqWFyYWU
O8MCWzZbDlOlPmUT+FLHirvKwtzrJ0Xy9cR36zzRM6pZsJmDCHPlqg+FdzeyZGYusgKdOa34aN0u
epFGG8BBZBhcVZ2jqTbkOSGQAnHOGnz83M2PRDJddvEO8dNrqAA9yTA1EDgD9IRJZw+Rb6298yfb
x5hJKVTvVfGlvDYSvrSb809q4mUVup7B+5wjncin4LqlU3n3xTmjxDKojmyYi3wqagWV7WWOpx+v
ePmH2V8wxPMro9MrqkYXb7Q/LYuhMF7GifRDMp2ChXHcdGbIAWTIUmi7+L3ODG1R66w8NbcqS/Ii
mvzUhIwMtbv2eH0Tt4zryh6KbVegfGTVRLeVVDy3IfjrUnwtBj3rvON/Xbd1GbPOViN4H5+HvrQi
rOaPr+cX49CZRSG7DvOI9k0Li1s/b676YG0K+sMmfzvOePeQtQxdPtRn9jZwOfte41QSLJG3PsTl
PeiBT5+S0ztLesfeNHt9l95Wb2RTZZdv7WdGhayaRlmvo3kOiRno3DU3983C3viJIdHgL1J2YtmW
CtFtNYspXAg8Rg2sgIPQobeh7+GDOe01UmkX07KztQlhbtUgPlHl+IB/lHTKrAkhrm4LlZsMO/mi
Z0l6si9OFZk/VybGNm7Wg8Ea7KNe3mT5Z76AZyE90HK1J/a8Lju+vk1j075+BCV4Iga3de5ivPem
k8+X9yvp7bT6fy1s7nN2AhaDr1FfZ2jAjTtI1CsHGhWSICbdOgFHtE5tIXqCz6QHm3oBqMkCHmwD
m7KWTQk6UhE+iJnWhVLA+1J+F6KLiFlK5KVaFLBCr/8kcp45hIAdbZEsjLZYVdj8RTLN6YzcqaDA
ft0DZEsSwKKP24quJ7eziqesx7O+lgU0Tr1ySP5kcujcxQWomDB8HapbcOmgMrFNU1h7/hezedAH
IRQH/yglPttAASvmOrd4lp7Ciwp5rH9T4v6wVVBepRx58SJ3ZlCAi5SuXCcEaL9xEg2gkSQBRdVE
CvCSUyvSpUzGMKxRyiafvInvda9xKofem55yi5Bip95wI5XqkAChyJ4yZFCv0wuc4t+/DV/Mt39u
okifohQL4ZQj387S23w6TqFvdDIaxc3RrmQ5Im1KO9NiLbYo8r3f61umyMDi+IP7ExyOr8gUZRsp
IMiKeXY6Tt/iFz1sVT3F0UZQELxGxl3mJwKCJDOxYnPLr8KyQNdm7RZJLztklxdk6lzVqYF3G+FM
F8Wk9Hq9JYygjyLH7005r0l+L3+1n6aE8zwqBNmiBick0Q1Rva7+XBcBKyHBEH64DooXR6MgjPpj
VcJJzrtMzdYFJ3lybit7IwzKvMfK+Zcz6EkKVdd3kYhPfcSylig0Lu2itNr0H1n397UR8alPizTU
eStsI0rLG4eJgXsZHp07Nx4ewQEJVTJpGixbnpAElHEVJmv3Y3k/mWDlrBGXff7n6oRcoELGtpoZ
TCVt7hjhh7y9u+4bp5zoJXj8tCAc4SaL5rmxcKpQQ2s9psw30Cm7bdl6H0ebnGaIMfp53BuWemzH
5m7OxreGVlE3n/XwLorNxq67NPbiWX9TF7O9xv1im0PW2LnR5Y5uVo/a1DhJVgXVXL6ppnWxs9H0
tRCS0dq076xwF9X8r9aoTbtpV8UJwza3NS2t7L7R7WwmQZ1x9CKWuQNySs/I6i9mE0eyaL7t5LV9
ENBljsZ2ogpyx43MjSnedzK3okDy/6omOZkbCbkKVqXrUYed15P5wUpUO9cbd+nSDzTPUIZi1b1l
1Q8DinlJXyhOTDLuXv/40sMjwN3Q1sj2WrjX/Gaji97mhCqnt0H2ubi6LR+D+o/L3E9vE0DPLGaz
Wlas+U96vy4nMD+NCbBnTd2cWT1Wl0KfoMTM3OB3r+GilnxI8cFywNgOTxIs6kXQkMPdhi1X3PS0
wWcXEFpOC+nm7YtBkQgN3RvT9onee/XaQxuM407iIjKDAthpax7VCUfebsT2vzQ5Nd7uNlYeHRqp
3v+LriefPVshtOmiNcv+bDclh/4UOM9sKeHQ6MVW6eKq+21mWJ8/gnbIaT3d76fHPpDJIMhOgDg4
3644AEuJst7vO8vl3POH/4sT89PIWZtpWF0R3XIKtfd2D8Jt+7qDSCKU2KWqGh3mhbcaVKUtHlQF
HSOWQLPMgogZeT+vRoplsDRxmRmjx/Hr9TVcftr8kSCRk47UmR/MaL4dIgon3wppIJrN3XG3fJlR
9698TuUZhORQiZPxaUK7ZRixJFI/WAft7dYcnTjR/KT7MyTq/ywhQxexznRoRDAmBLdxnLXIiBHc
fr/yc/FrnZkSohrTm7RLTCxNTb42SmH3XBa1ZBaEoDUpuaZqqNP58dK7I/domv1JrcKg2mm3dFWk
wdbRfxQtDDmlvtw21ecmPfZU4tQXs/8zE9sizzyuyzRQqdUdnHpS3vEsL51EJZFTmPG+xwSbrY7Z
x+tOLrMo+EA2rKRLFXwYq/Hj8MGq7rRqn6u3lSo7TZc/0M/tE1wADElDqebx7OsPa7tv/urszOt3
NaS1/d5y+mfLr28b2X6+hHKm6hq+vLH1JalMNFpBsVylGI031Zk8LlW1SwrjTTWQ3mFgjYms0kJC
WdwoVvZhXplrrvVNlNeBkhNf1dlbXs6tbZbm7VLN3OUt8Zo09dpq/lST4kmLioc4MSObbGR+CkdS
ZpZW0LVV40x1/fcwZ1+yguju0ls5ZA+b0i/isgiGPnHqiURupUZflXJK3YVZpUOb7LY0S28yY2I3
tP+UTG3vp1ZReixtXGLqQzCb7eq3Y+lOM8mCrG7xL5b93aZZvs/TOnJ0piBHzvO/lpYwf5nLDzmv
udfMfe/gFovRpyzX/HnQDusS0qBLEuJEWsKcnGIs0RrwSmDMtRNyTPygUUZ1l4UELIqPmSZteHqZ
IjGNQHF8Y/PGKIPY9hxpc6v1IQD2RdSTguvmx79mSJspaB+jk8ughqipXlVmp8TtFmDT27TBO2ru
hf3z9bN0IYrDCKEGyDkpZVS8dfajmlKQdp8D6uDW9msUQ08UH8KCdGg5E4yCaBxFiW1vz6AiV2mG
pn9rPtXhxie1Akthf6hutcfcPup+sWd+hmtuHHwoj1BhXakduTLuxws3BWicnf0IIQ2swjzsFws/
olkgPsQrSB5sedKIExHkkCCCQl7x+fomX/iQugr+OItuPXm6IeD8kMbwpAomjegzK0ybme+iMvWv
GznxmbzY3TMrQnbBp0jV6AorSW7Hbxevw12T2Z2TfSoi4Fa6zx4HNDptKmrTsUcNdH5e4we8Jr4i
N3yZFmCTz36LcGGZEyWDQgmfEaZZoIOREjN/O+2w8Sco8k/6MiAgvqmwh+kilLvEpMBomDKNmjL7
pVF8VfMZQadNtSCOatc0I8vVqFW56lI+Mho/xWb3oUQ7G3rt1aCj2mSva5Fg3DJedzOfQASmK0wS
sS68hGAuiXLD5KbJmSX+whAjVmUUcuQSEBafbvtdDj0adEvupFn5hejxiyUhesTE5Hlp9CvO2NI4
KEIHlstCP7e3x1Rrt+zSObjueC9zTt2iRDeQkqkEeskiJE5zGpE0r7lfLA5qjS5ZErsI8puNDNpk
71Ee+d2sRjAopBxjo6aLHmURBnXQABmHTq48z2FsS9b1YisFM0Ke0XFWTEbYhn6H8S7M/mlvM29T
ENGov3pQTZdyq7zEJsGi8PEai5t4d6843mzrPWQ2MgitbmrbSeemdutErpSs48XRESwK0BSGCUuo
3nLMTVggYKfv6r+/NfBqO8vNMVeNeZflNZyu21J+QSvBsIBWRlHHo4XXi8AsuJ1N1puecW+wCs/S
DQn8voxxgi0RjeKMdjpptkVu+qSQUrgr9pHzqh63F/nBuS2O/O3XGKezqTdXupTBRlVLOzDWrLuN
Agh9ulR+2q9+PlgTIirHmFLPCqxsmVZir7NlZ5kW8EqztRXNDdGI1h40KA+tg1a63J77dNe1Y1Br
2W6NQ89YVY+zyS2N+LerLcI+bBHiLNZvbZoKX//dc+PYOKioYtdbm+1e0Vko2/XtKJ9ZS+Mu12dT
D88lm1ZE98BCb4WMPuI64GHXBfwhZYY5GUsLT/607rey+beB59d41IvkQdhIAYWq0QTRQoaNJNXH
pa883lSBlsg+11Wsw5IE5CmIUcbFkPNTb0qn7VFA9ZOgKt8s/jY7YCVvpKxHL3IEYWEC9FDIqitT
goXFx3K/ncrvu7h5iCxkvLjJCcYEuImjrEmbkZt+Fn7oI+oxsuwl4UK2HgFlliayZtzFsIXYxMVD
ez6HUNnW8lC5WxFQ9skk9sRibaqXUQKe6jQAsXOBs58YB2uxHE6yh35tjk2jdfZEWuYMXLO7gYz2
rIRgKSgr7/rKJXsrVnIzfdHjIbcUMGTf0baxW01Gs3Adwbl6OpFn57uOMjyVVghTm68YkCz8huCv
8RQJpIpV21nnsZXkreKT8nYtV3fJFtsoWydn4FbTGklfn+R0i3XbeqQ9iWiDvav6YKbzY4a7+rrG
kpd12ScSQKQsynTpVLVAoZ3ZaTg4y7pIkjKZCQFBVE1pQtPoQ39ANj0vR2jL2df9bDuj/5kywAkE
wIjxCtIuGrKjqCLHqoyOeVXfMKpgRJw6em26+iqTk5R9HgE2UmouSRGS0C/158m8R/1MjyUecDUR
wqoE2NAsthbKBhtdceBR6an6Ynf8vTLJ8EISI8VSLVM2dmwLeEuzyakyy23C1l+XT30CcmfFcBi9
aRb0qdR3yiAR/JX4hnjxD0mdttaK8NyHg50YX4chkfiGLCaLBKY8H3q+ZkCIrS7zrdX3W0x+DUZI
rQn5Brp9a1K2AAkVPSKO7vxoGKn21u4V/aqyb7dt8Dn+TSxqVf3fbOo3M1hJXDnJxJ/ZiocmXfMJ
DvkNa7cupm+ReXrzf8dlXUCNWKfxainAP16m6KLjx2YqJdgn/VgCbhTxmuVWe9q8cj/dbQv6fgGQ
D3tJwofIb7rmc710U1gE+uy1pWE3YePUEA4O/9HROfp/AaLYWI/nzDBPSMH9yRr2Sz34YQqWTPDr
x4TtmV77jU4k1WnZZoot9VNfdf1CT7nv72/m9Qsxh/L1r36/aDxNFhXnrI/cyRmhDaPZkcedqMOz
ZnuIvd9/YPo1URQb7cN6qKKhAY6cxF83JV/FgazP6xrBpLsp4EjRUL1pl3q7SVjBjEFE05sPm1bi
q+pkEhQRZ8tGls9U13Gyx+aHsO2wCdta0KWRPn+/GL4QdlLIOQpzpB0oLOCdEJed99ouCgxUhPQb
Wc1LEl3EsbKuwBtaSrni0/w969YPaWJI4pfUDwUIQSNuUxcg//TZ7fK9ZTV0ye3gnqa4Yk+2JklW
IGqUmr0FScYER5sWvbsau0hnzhQ96VElwRCpCwr5x7LpWNURKYPeNblt+Al6ziKoFDxYtobRC1VG
uC9JqcR++n5eqlxTktCfwpa4fIBeEet9NcpX9zo6ylYmNtF39VjWaYqsI98XCUqh6y5zTAzM2JNL
j8uuo4HEoOQSLY6KzXHb9C2JoqBZUPZOdrruR17moBAxuMtWRpPLx0v8RBwUI7WZD+a8lUKhydGY
x9Yy7XksbauMJdt5StKupN9ik32CxoJlGowyUHa9myJfDEy/CYhpU3vxwchs4lV08FeHncBkAjjL
IEXmOgKi9LpCjA4vg77e/t3ouas1T0WpS77iKQ++tk4hJcHLbNijCSoKVr2zKaS06IrqebwftUPf
z/akBrgJ5NEMqZygz2I71XZN+1kx3+PM2ooFuSjjmJkYLGo9iX9J8FsUMh1yg89LDqBDbKr333JO
4Pfrcs7L35voeB3kFth0xQ7iSq1NFWOCod8WuCzW4D12Q3P4XIId4GboYzxGambk8jo8Gqnhcj49
6OXfjZpw2wonRx2XZ201Q3/pa+bqqVq5PbJmO9XV+2bm71ZwbF3fnoth4Oz3Cne1rLb6tMuM0F/R
cQmlUjuVzoJeTI3PTAhYWVjGrNQrkp8/KVld9PYfxkyxktwlZbjGaqf45ch7O8szjxUJ6E5LJvOr
i5H6zJKQZQ2sNEfG0dFf5KHNtc8Fmij1+6Qh/hjd9UvjsYn6ZSKT/b7+wUx12+2zi8YAeTI+R0MU
WE1uZ909Ran6uku8ZO3YcpCzlQn5lTaoLCdVr+BWuBHIzk9k662OdpmBfsONlrxe3mwMsrUJ4g5p
LnndXUyxTly2WWGMShb6YJfze81uApXcYXLY3Uqqw/Qsfdu+CBBnyxUAcpzUvBgYnvt+v0z28klT
2FoBJvOcJBE3qiRI96DFPIT7wa/v6E6u1ng5+TpblZh89bM6URMHW3sDzXIbo9AJ3sXI7eqEdgxk
ko+HyjxTgBI6JWtf6m2EUEcPurdNa2beFspbr22cyEGX+DuJp8o+nQAtucqtdU03X+F2GGxDStpj
5yb3xisYZSTLEyvHZTd1Ra5YeLAdEzRRTTYDf+z19chMCJBC2VjledaVgaW3t3xi+2pVvlw3IcHH
U/p3Bh/xgrfLauqjoEe5Z7kdkFESWengYkb30/XEYnBXZrOu9R1soMyzaUNZ2XMRoLl9vtlGMiIg
5ofrq9qc+UX2cWZx29izVZFwrpaSNWUQsdE209zLjN5T5nfDvI0bPF83JvtKAl6Aw84qmjDFyVLy
PFD7fodGFbq/bmQ7LNdWJAAFMUP0ro2IY1xPJ5f13Uc9S90mSt26SPc0zfdxl8mOkwR6xVoxq8KC
pTFy/w0JCR4MthLW1gLxmnLgy8amX7FQlL7KhjAeszmPAjRdeIrdfQKFblHY+nP3KXWzd6y2R2dF
a5HJnOJj66Te8j5U7el99v76Vl++8px5j4AiFsV9Rx+WP0tQLr/K/LQmVpTVhamtpcLat1643xkf
khwLsYLMlZj3SYXDTsK/FCsHCQd3SNYHffPF+P1JgV8/p1hLrjR0HuYtAk7ndYWLiTagcc9wiVOC
NgCNmuxxUvbZXmhjxWkzdwPyyhzzHT2a0XbsODsY8YB2teJqhiNxEwmsidJY+lAsmkHgr93BCqa7
dVc4UB3H+diaIl4xZyazJ+AMb2pKEoK8JEufvkkTouXOS9OnjcGsPcg502TuImBOEUFvganI+8jK
DgWaHKDpp1RBWt63xL++mTJT2/+fAbZpriQfUwNFNSMu3Zzrx6aM7zqlivxVzYxdNumR7PtJ0E0s
MiPHawqGXtg/uodsmHEFv8Uqc6amNahoetz7jdGzlhFtxPF7s9GCWl+8OFMe9Wy+qzXZq7Is7RMr
zej4m7W5LyIkmARtNMkhdklk9xAG2YSEWOrIjqEkGorF5paZypw1ahmsDI3lxuzEmjRDl3w5sbys
znSlZjPjQmI+5XvDz7cWAfZ2O3uvEemUIYs4AIDJx5YUtZEG7HZLYMgue0dt5VYJ0FntcslTpiwg
iAVmPauGMtpSsu7wrdFqud8ardgrdABkH0uAlDip0jZtASkmqk4LmAmbSXbKLqfkBkofHL3Rqti0
CXb1nObgRjgvt2AmfGsqkhd8/2PvfloTIGtaEjrQCsWtAZhc6Leln/r5DTkU3W1+kJWX/+Nw/bQm
oFZoqC3XE4aWOL1Pg1pJPjVW8jQYQ2Ct2vPY6IeyXSqny9F1WEafKeVelLD7oWo/X4fPl6Rwp2D7
85cId61xLUozZnjV3y7JMBN+nX0zdktIvBseSd9/o6yp66NsD05viy+B7adlIVnKw6wemYmeJ2KN
bqPwTy2kt5w8SgJK1D3qnUceJs4a0ceQWv8M0bTLF8MbF3psRuLFbXKf0vx2ZLU/QUO4HWhgqBA3
mBWMVaihqy+4u43MacH5bscQrLKv79zlwPPj55tCp+E89ehjrxTEuBadvdbiJB0GOopqV6HPOAzj
4P8zJ9zoKgstJBS8J37CO6frCrsr/So6zkMCiZGn67Zk7mluMHoWVGmb9fWy4BVubU6VdAxB/G4l
XWpzS2LObJbJMGMmB288KF6e7no9u0Xv+Ohm++3aoO7W4eP1ZW4YdcUBTeGul+d48GQqvuCwfKSY
CZj9ikperi7D5E8nEWCyaNKl5BoWZWoQxxu+zo0k/bl8u/tpQIStctFXLRvKoDJvWMr2aajY4/io
lWBupMTWzf9zzwTgmnUysVovkiBSZ4fwh0zB9Fwigf7tR1/7MAImRQsk1iKNF0Fn3LAOwwFNabfh
U9bKFJhk6GcKGJSoqVmVvK6CeG8FxM3fJA9sj2HDdrfNJfcg6zL3yuQob697ngQ7LAE7mnkumozD
Laroba5GjgJ5OXNEL0sBcsNcxmUkW6Wo4xUvPCxAoAyoUnwYYX6H+XwoJm23Yox/2aXD3Xo46rs/
a5IkP9zTEoBkYFWqrDGii4IH9mwXQclz8M1gY0FT5N30G0Rc8RtLgJDCyPICsmsh5vRRLLIbfux3
DToX8ClRqEw97mazJOeSYIglYIgysTyhfQyt8pnbNNqhn9/Ohj/q+jjbRgFG8sYoQGsIpIIS6/5U
PAcZle70HjT6DvqOlrvr/ilblYAqqETFmbE1xcUMY4X6UW9be1Ul0CXBRkuAEj3iM42bJoQuXwl+
rW7qnS77cH0hEiSxBCRJc7NrhiYqg7Sdg5AZdooJoz7R7Sju3OumZMsRoCRfFtWIVFoEpFFtNRkc
GsqoPLdfe8W/RbEcU0cPJkJ/GbRJgbzwAHpku9D+qfTZznC1tvj/l+KI6lvdHKpRFutFUC2tr5Wh
o+MKulr31Jycznp7ff9OnZbXVidgBeOrxiYLTvedfQpchob9LRfoar8A6asOXN6kxkw8AcjyUVkC
Is5RZXlSsWYYy6Bk84F0/dciRcqpzOOHniKFRM3+WUk78FIZ0zGOlpuEg1NMM96Dm14SZCXhgW+u
dpYKzWkDRTl9RV146Wyzi46RddCbvVL7lpnfS7Zd4reiPOZYK6idauiYCz9NXvFYPyVfO7DN2+M/
0JX0IecF4kpZE8p2Fq59agFfLDa3mcJxtTPK20I/duw9LubQ5gxOb/hVEA5fJKvcnOeaRQFsUP8a
ugHS0kG7JAHGTzs77KPIjpueeGE27dJl3kdT/HUdmszp5i4IsxjTm8lvS0P9et0SZXkqIxo6NaOh
H5lq0JqqX635O8laJRdnLiIRBRXAFMahj3vSPmKt4mam9m42qtAdZxUhI4wax0z57RqpR6Lk9wkl
pQQ6rkcQTIf+6sJm0XRkNUzFz5LdhFo8n3d5mkuM/Ed55Xt6gZn9X61EEAxbjA5WQG+9oA+Y30QQ
vog0FAnmQP6ifP2oYNb1V3NobyijnKlpkOf1To2LJ71o317/eNcDliZK8yh1v/RFjYCVt9MzVdHN
EpWuwd9rSygh7JJu3rbaM5RRWRPSqkBW2HntXrE2YUXkRx86yDCUHi4UmvRzXXdMTZTmmc0o79Ia
aW/rl/tQ8ZhTBSVqLLrhvWII+no2qIkzVa1C6jDLcYmFErly851VcA3QIfPKdtLNqf8bZDRVABl1
iQZcx9BNHfJ7izysNYoCseHr9H1cfmkbXxneT4ZsV2VOKaQ43cAweK7hDDSNaevkacpHyTGT+aSA
J3yIa4w0J1EwF2/mPt4Vy70RFxhrbt3rzi9ZivgwrhlZtpIS/lF+GDH8Oma55GJ5ucpHdUo1EDNu
E/K/+nwOgtqi53gM3V5etndJ7U47vO7V5WKMOzMlgIVm6KSI6wmmxszDaLGb8a/brhHd1jF/0SY7
xWpk67vo82dGt/8/O9MkT8Oc9r88CS6+t5WAd2DTk3yui2nKmbHtc54Zgw5sCEIgPGMVHOQ5Ob9d
ih6XdZ3s1H75JzOkGeJF/zgzKFyDDKPQoc0HR/z2qpy6q729K3/0XveuLDMnZCl0GAZeLWjujGkz
21r1xUQ3guRsXb6bn61JwIyuSXulnyiKwJA1PPTH2k8+jTsNfEcg5I2cFGyrw1t5KDu9dLzAqjO7
AmyQvv233EZ55icKsZeo2c3pvANZw0Ghhmupuj2aq2u00JHq2oexR80xsd4qmPSKy+6hA9XF0jV3
vW7eL5wd2k1rgqqTB8KTQ62b+3XB5LyWfLSKJQbRRxj7Zgmaj6VLwLqqav/UZl3cdNGiyg7BRbw6
W5qAV+M0aCBegpv0Ltjs+d+g0AnUfbVfxgMKxRvN8YkEOw1kk8kShxHxq6tXbuqrXgYh2Cx7E5RM
skeRy60OP9d2ArizM8erGiq//feJjFvib1Kte/JU781d7HPHetLgNduMxkkhObxJ3CfZub98Uzr7
EQK0jQwHPSdoYNrE4LdyhBuil4+U9ygJOpA52/FYcku5mE6eWRRwzcCp1/JhUHwDKsms+broX3gt
G2K7eL0+MyLgWWiEU2xNmDZkad3abYeXCXA7tdp0tKLyUV3rY24q3vWQJ/FVkcWvL0OtT2rUj+qp
9MLmOE98v64202ShT7aDAphZSzpgYhkvn9bwrrVu0+VxLP++vhZJPBCbfsZBNZI0g28iTxjVBJo+
1Gnm/dgMTqTL+uFl6xHwK6tZX0cGLlLQ+lCMd2X2VJqyDPlivnrmEAKQVE3ZtJailcHEMLDzreF7
ZLhc5KA1kNYftlNzBZHFdh4zVFKrK7dGLei4/5yTI85rdNwl30ps6LGaioSpgneDZfF47E7puJtz
cJrFbjj4193iIipydLFrhsqR3gg5l046wtV2y8NZZWfF/TBJ59MvbR1VobnIKdE0Ks5MNtpAuF5E
MZ7Zh+ds19yaXrS3/sYDIMQ2jP319VzyPKpRg5sEpDvg9v417YmUBS5D2Jb23Kztsc8DaePjqYNE
9AUsh1AN6o1gMRH2rE+yNk47XgW1qtxm+jtIc74zYswaNKGXZykIjKs3Kco0bZMcBsw8JBo7xHN/
iMO+t2d1nydf6k6/CxkmbRTMSLF301j4RjO8VVt9Rwp6Q5Xyhsd0v83UG6X0yeHS0aEb87mGuweY
t4QFpOmYJEWE9uRNbAXTZ/Z8s0Daxbopg0JSHb8E25SbKgMtJTWJyNOWE4r3IiWpwHn+XBv8bau9
rwgMrsq7DlyzE6TEf98BDNCOcMagdA9a1F8dYLK2SiHI3YOke6yjOxp+Wdd3101cvKiA/JKArIqy
l5xaeFJIwsJMcT+uIqcewptmQHBdFRfhf1cZxJnH/DZTNZe09YNiLJIlXgpLBrF0rlNcY/Hn1yWm
EFPCxx2TQEO7t1Fyb06SxJlo9S6pNFey1kunF56iEkZUBocX9nONNwJLQ7P8fDJKuyfpjYniFR/D
h24tdmGsIYEblsdhbR76PPxKKutAWkv2My65ETTKuAqGI7B0WduxP8usIsaGPJvAKM60uLLHZXQL
w+hdEoJPPI5nNyt7KD9ZUuqXi6uH2i3yaRDEvdCMRZklyVfNioP5QxjETuNkt1uT1fy8JakyjYyL
01WgQTN0Ciy2XvAnDloSgQQ3x0TvqaNas31M6pjLsQqWEUnj6qweWi41Zxxc8P89QWtCNhSy7aMI
bee/QMiyqJbgUcEcEQ7a54w+WmEgfVnSLoWccxvCt5xAHct1Jd1KW7iPYF6hAgfU1yiYwBxWuOBk
0aKDNCu++CFxZBh48NCtJOIQJB+0ceoG65QV85twj/Fiu3N130L/FTjnpR0oFyt4xpnF7ReduWyq
55yYVlr+ex/+vS7ri3t6ZkxIwZckGosGJCO+3jyqm9zfnwyQGRYDt6dK0dAkwqqRrGWFwQXTNxPF
q+n41bSm5+tQc3kNP0yIPY2pYljZxHoL7X+1nWEEjg+SkQXjInJa3CI4zfhLHNtbSyBmPDPTnxar
O0AM0nJjld5auEk3MYu9Al3+FoQ47QmA3qrDbW3y57bKvzQ9+oAxP+QVbWrHc2yXJH9I++K+K/Bu
OTfEjXtWAYznFnyrzLINo53cdMCrXzbyQ20lXhzNh2nK31RmWdsFOltsMlV+pk9ORiGequNK4zZ1
+zli1T8Tyd4scXZbTOZtW43utAx/G+r8sNFoOqnWeCTemOFWcjC6ENOmhQFy87V+7Kr+dpz/qjtt
dJSsf68U8996pMic4aJvMwI/4My0UKoTfLsuCsWYR9wxjfqh3YfP35itaw5m6/pQB1I6rEsJy7k9
wb0NrhnxUi2WH630r6jgzFbU2UPbWOyBLsVJDNBHFGnsrGv/OaPlYR0L6cT0ZkOExvPfIEBjnVdW
nlEMn/Cn8djcbcyo9XvM5u2zL30QvZEh1qWId25OQMkKREuVYa6mHxrzo9Xle8aSL0tr2YrSf2zY
ii62RXI8LpYOzm1ux+cMsrQ2NWmDkdd/J/kTVMh/DJNBj1X+rHsp3DDEc2IgVQewCMlFZRUmFpmb
vg4RbzsfIShSKlZQ6vJS3qUAcGZK1J+aR90MdZA+nxgXytGp/dgvd9uYnMFseQnv4oP5uT0hx87L
Gg2IFjX9WbOHfxanuKMOpXbl7MGZ4W7TBH3jdJsER4FuG2kvtWRnRUUqDqSzwh7LbVgWPizwWztf
xhIzG3w3Gc36iZhFAlGiOfGiqO7svuWFbbRm7iIBw3cnoEWvmocR0s7XUf6ikxmc6MzkXNdesNSn
UdvTSZlNMKItbydrMr1ONWYQow0fa9IWNrWyY5tFb9Jcmfzyf6x92XLcuLLtFzGCIwi+cqwqjVZb
stsvDFu2Oc8zv/4uyO4WheItqL3P2RFnP3iHsggkEonMlWsVw3e9LT/HXY+55S6dPcGv2XOL7a/h
XL4uR4wLtDrDQIFo77AeTE8LGIzhPRioF/4GPoZsrXGZu7VM6qQviukvo/EZKfdNPNaeUau3Wdnd
GOCAdsJ1daM2/lrlurtI0F5OkvKQgyszjyPI2xkHXbOuk9iyQSf2oe5TN4/zg6QBDlf1XpNNQUGb
2pZTeiogiuLWK5lsKQTvfJGFbmWAlXypR8m29M4rNam3Yzpi1JfKuPsm1XDMeYH4Qo/aGmJslk72
5eXeu3+JrBkmIrZGTMKd9ygbIxU05tQ3stjvh9qB/rMHFkcMz0cC7NdeDYUoiCkmRU0bV8HbWEYo
/qyhyRQwjdk24sih+V+jYh3mQrKpiF96L3UhGrqYGgaZNfPF5zeBE2PMsjY28OlBz0EPMtSDXSdC
rqb9G+jVCncDrUSLIZAEX2WkMboD4sIJIFwwaDAQbn16Bwh3d5B5+2HcKoKTvltk7KMvy+pqj0b2
XUrGezQPnhqkRXYSd5CAUnLJJnGIyjYJBdFi12E2C8sdz5T0c9MTzNdYMvGAsHaH6kle21u6zP5l
19zfwteUhovX0jDKUpcSVEDg+FIJPn+RNubut+gK3IOoBqV8BRaJ4tSMQ2r6lpHZRqe4/bR6c2V4
ZH6+/C27BQqyMcXVXyGZNxvjinP2fzN8SHTUwXCmLRSTOA8xVqsaGLE22N6iU93NB6Uufoad+W3W
CjebYufyp+0e6405ziHCmOQpJmYRQVRiHTA756xVlrl1imexPMdXVbY+XLa46xgbi1zMVtoZwPcQ
SZFZ38TgOFHy75cN7N6I2yXkdqssMIc0KVjC2s3s8rjcJqfeBuEEpoPKk3jiUPRBXBCmfdgRSQbS
Sk1/xPRzJVqwfT//1yN4ICT044wiSlgDqvirmj/M8odx+JK1gsKiyAp3XufMUlRjwqKFkXE/5OSz
qo5PaQuyFRlkzpd3SLBiFksiNuF9HedMp6oWB4MRfi3qcbFrY/lx2cZuWWTjBTzCsah1c7ZCfNCw
HH9NWaB5p9isb1it9xisAqm6qCe6+8h49W0ey2jlC+1NlBh9qFUdAGOWvFafKrtZ5dipw9JrOtNH
viL61N2LbGOWixl5raggbmYXmekwfFMTvXQps3/aou9grWBbxGdexFCQdBooQyPxfLuFaUHMdmkQ
EV9kfH+ArOAo/chtKci9ATK7rmAzd7/QMBSFFdlVtD7emlsxF1ZkJSW+1Z56V3WyK2D6PZUcVwc0
P9jJP2pQEYPCJqQUUOHiwpSqAcqfRib93aACC/DDL47P94SQ/bwACi/U1AmqsnxPZxmrJKymuArk
ExMaTe/0oxlonnQvWknmCmf7RgxdRbVBxcaxhd4cPU1LZy3pkMZVce8mkeoOqmtIgvO9H4GhPmIZ
6HahrcNtV0J7VSs7LJ5+M2K38PDF7KlDrt+turyLLGF6J78t8sUuq87LXKmwgPoNk0/ogshwk8oh
35km3Yue6bFvcBDFL8PdwGkaJoR6CHphfA2sH/WomsOX3EA/QUe1flZfeP9HAEocAumNyNGS97RQ
2RE728qNYe6as4xU6ocCjfv/IwIenHWcd02j8pmmSNHQWJv75NezLrlar+i1dgLeQizVuHs3UBWv
GjQ3mVT2WwdNrLxONbAzBeENXlKGrxwkpz4YNwQ4xvgQfhIzvYkssn/fHAlYxOtaDZNA04sP+kLu
1SUUHYhdJ9l8FRehTQl1mYhi/djgaYP6zBcwLbosis122Lmzs7jzCJ7ASVS42D3vKC8rCpYS9FRc
GNPWuU6tGhIRdaugz5PYgEVA0tATxOfd6wD5KtUUCtI6k9s1TDNOMaprYGALyuN8XA/ERXXWfZ8G
7F7OiqYDQWxWKVpJXHTprNKspjHG3SNLwQSqQySxIKVX1tu5bWS7j9U/uX42FnmsU9WPbR4xSvhf
oh6vNMWt/Z7rYM8j8aoBfkA2ZOwdt5p6PXX5vFjA7tf5RxMkxWNuCp7zuyVnU9XQdce2WYQvFUJg
vcNMwlQGDZR7VY9RTlFXvrMCcvizrvXGGF8sbPNUGtM2NDFilaPupEqenBPLBozhIVyk0m40pCyZ
NX8VuCVbKD5Ebu1yWcpcKEU+NsDYzouKIn8yHBZZPdBJOhbyiN5n4qvWDKb90M3a7nuhmw+TDvx+
H4mGPHdvxO0vYQdoE2TKUdWnHE3K3x6U49z/Irp+nwftxRtTxX9k9oY8o6+nUjFZObsbphoCtPqt
qY82OPc068flFRbZ4e4g2cxJDXyc5SNmeyVE+OKis9ekOTQiVYH/zwq+fhJ36lNF7osFim6Qmh48
FPA0twnUY+9VBaSmMUkqnrDci52bReQxSuXUVFWVYp7TUB2XqaST2e4CyUEPuQhWT7l5R169h6rf
2uQ81iqXPluLtAimsf7UGUVv68McVJFhJ2oL4JfyRZriozQvp64XUXzvhp1Xp1E5H9WWvgEQQ6N+
ghmoZQKNWiu6B/cP5L+byJMPkTgFaJYkuCc+mNMVPa3H3KVHlNwYOU9T+H0gmsoVeChPP1SNRC1T
uE5ASabZcSc/j1P1GDe13+ezqOGzdw1ud4951OaUd/IcKfEMj0mPyWGUnCzAnQRuJSgDAZs1iUhk
di9CjTXgLUg2anytSI+n1WiaFlOYo3FLtTEYYuWmWNpgbfLbZPnPosUY5zI35thSb75ujcyiMtSE
gl4SQ0hVFMifLkeT/UsJODCdiTaCZpG7+Mhc5vocg8b7H1Rg7BLoWb3MLIhTzb0E2txY4xM/Us3G
EOKVsq3qMdEocY6564UaknVKLaZJyR1rzWhokUqQNtXmDCNbtYuKjrNOUEpEu1uwiLtnbGOLP8bS
avVFVTFVAMCp1FEP2lL9LHWm4nShcjDl6kDWysPU3IfIlEovmmlyHOP+MUxqVfRjdk/E5sdwOxqR
mla4Y0sAfhRf96LTGiz+7KlQmBNH7N0ABgwXNBaJif/HXREVVeMxlBgL/EBdvV0cPREkurv7+GqB
r8Wh02eEZQ+qP2RP9iJ/DqW/Kr1xBwjpCHZxd+HQbKEALqEYxlcESiXBtFoo0T+i3doNJBtj3MkG
zGGQ5xW7RKrmjirF0SrWx3mQYxtTSg/6VH4QfN3uNbcxyH7QJpRAHEBDmMSbCzPGblIHSXlLy0/d
/JzVDwmBpHCV30TEFHnj7onfmOXSlbFTizyyfi/qf5N22qUDNje2OGcMIxqOlOIhW/yMvrIqCKRJ
begU9aVdBMDTVraa+21nV1DrIl8m0dTxbkXENBQ8XZkToUv6dolNK1mSZma0Btf1caq8OgMdxupO
AaPDK5ojg4cZyaEVDobsf/nGMhdXU0npy3aNfglN/NJ5LI8gcIBQoI0nvdcs/uRi5sB8D53u7rnZ
GOeu4KiQE81oscXpNTmFs8ugNExSA4Gu8iNA0y57MvtzZy+MjTnu5KAmovYEQsP+MKhON/0tLejd
keCykf3cd2OFOy4xsGi1HK+Ios+Th7qBt15lznzKPjJuEXERZv+jAJhkCGNQWnOua/V5nLQlxg1q
FVKgaLCZn4xENG+wG0qNf43wFTupJmBAQKkFt+/vutnLUHP4MpqruxglnSD7fRSXdndviY1h7i5W
SAhwNSb4fCIbXotZ8SlxBfu174Sv38b+fRPeZrBiVED6sjyGMcHg0v1fpVbMzQdxJ71VrMRMGzDB
/PdCoGjTuKOthpUhdyM8AzNxgEHYdLqaps+l+tflBdzdIhOAXSAkFXI2uTolRB8WQ6e+pl2PGSBF
0dNlA7vfgVsV+s2GhvFYLkqkeP7HWY0y+EgeexLZI8YLmqZ24qQXBIjdq9VSDbD64TaQ+WJVDWEH
uSNTEhTL12qSnWj+ZoyPqYXZMb36I1voGwOmQYHr5sIEKmBDEtGI+lJGP/dAQ2qWAe4HY/qepa0n
LaVI0GVvn1DVtJCwK4Cz8wlXUa+tnOsTZpj1a1l+kqfv/32bNn+fT7dm6PQOa4rhgzR6UCvVCdUf
vfolFuFY97xha4aLCBaIm6JFkQqYmTtvLsi3bk6Og77WwIVnHy9/025jkmroVWDNdAC3ueOqt4Wh
djVA/y1kpmjQ3jdO7I52oARmMN2Jo/lLqsjfUVuDbBc30cjEezvrO4DQ89xJkOq7s9v+3bqmDd12
QPAxBQXSLxDOTBAYmgPzBySoMJBuvujZCvtqe5kfnpGACkHnQ4bINPdj1K5bcvQU/XBa7QasJF39
szNNl0q5LZdX4Tg5darYZlgGl9f9XLMez9etZS75MzO1KxvFYCU4EljGd9ljGtcD+onRocR0NRvr
ND4oTgvVr8SZQ29wdemuD8zj5R+yFxEwSYMdgUA78POct01DPM8g4MQzOpX9rgYFbBrdVnl5lYfq
bTtGgu/ePaOYNEGzD71MjceISZMGcFgJmIwpZadRXT9qo+ld/qJzl0ZXCJV4FQKSGj6KJ0BZSIiU
S1aIH/0ckJ90djS6UDB1pvsVnY13QV1ZDvLGqZlJiiE72UDTFJ2Nt37UFTLQeUQi6KgwCYMCx6c5
qgfRDMk59Iezwx0epSVWU+QLkiAAGpnW43KvnVob1NW+CJZ9tlPMFAofgDNpaHXzOxXqq6mroVIE
1qgzFa7Bb8tO8QV7dZabvLXCU3n2UFVS9HUtguUUggUwOiXAz1aosbASleiTXkBYZ9v0+k0m5+wt
pqg0S4/Baf4yGhcdCIs4vnn7XBxTqFcaTu0kdyI1FMFK8pSecp+MsSHFpp8W0iddSu6zoRAMaYtM
cP4Xqn1bxyuSY1ItTwXIOyBq8/3yVp1dS9xOsZ+widtjJfUy3sfEbxXdl0zgiXVyKOQncxJNwO17
+WabuHxIbooJJ3tCVM4wXV8Cy20503qv+qUnLnKfPS+472LfvfkujHtA2GiBn2e15vXVfI3/dkIk
Y5eXT2SGu2mSyVoRkizim30SlHV/NWmTk3bk8bKZ/eC3WTvuXlHUJC4AjCV+HONmVVyq1HYVJM7i
Ez/Nvte3aFAK5cnYH710rrgnmqbSTlkarKFctm5uBLP2U1YXlBbv5exDKdJ6EDg7T+HZE4rOqpmY
fpf3bldQZ45/CFaRnZcLH8TTdpIuAxmBZBCAcTEZqEH+hKlhgr7ot6S5WOtHsIT80E0kxRilLkgR
YILpNK+Z0wNHGpP6sckxThA/AbplX/5IwYHmKTv1tq7pOuKaTCBxpcZ4fCZuCHGzrP582dB5If3t
EeOZOklRUMhvQoO795OvkKA6JYH5ZXBlDEeUwjlLUfTg+xDRtK6yOuNKGf3yo3kIj729+OkDm+mM
bwRfJnJFLnhA2qHLkxq7NjkoKDu5GwEnHbD2UeSsN5mLFu/DZZNn+Rq3llwcoVBNlxe00FHiIYGU
N9+UKv0mN5bTt0oQAfQg8BKRPS6ehO2s4fmByyubekgapUdwDQSRpF71A70CrFVgbjeReg1f/BtO
HhpU6NFB9jUQHZvKw6DeghFQz1bbUL00P3Qkcy8vqMg7+WddVlWYW6jZBfA0eUwFVEGXjNq46Bzx
82fv0GGsDu98y8AoMJ+BGJKkjSmbdVu66Lj2pLALqjyvfXWYiEhfffcu2BpT315tc18ZY9lj7yAg
7JpA2/gxtS2vNpgQm9PdV7EduVElWtC9q25rlktGZK1SWzw4ioBkdmXiFioeqlPsL6mNGo1h2P3X
9QYrezP8ge9s7bLDurnJTfQZx57ibRGZy7PUz58LSw+wsw4QQl9MrQvGPMYEjepcdqC9GLA1y5Zj
YzaMzCbOwTgWrIVxa5ilHS7kdNnEeckVp35rg4szEymVRS3gNm2E3n90KDCfHkierjqMYbmsnXeo
GDPv4O/ArU0u0qRSpNByUFlso4HiYsbVBdfYnRQUfh5YB8EX7h4MPJ1UwwKZxNk7tKlJOoF9nL2g
0IzUnQX6UWbqqPfmjYzUBdJRGPKR7dwRec3u9m0Mc4dkQQQP12akPpB+iaNN9UM4SoL0fPdEbGxw
J2JWFynOG434jVVdJU3lyVOFb2mooOUvssOdgFlLETYl2JmKq4aONo1yt8y8y1slMsL+fePvDSKX
CboGwGkB3lviwzR9SkXEIrveQAHVNSkKqyYPFMyWNlr7lYIZt0htDUDBQnpW6vsR8syXP+a8McVO
1sYSd7/FU076NoOX95jqiry886IH0088yHH0zmLZ6veRVZ+YILQI/bzreRvTXNactuNoFjpMN4A9
lzJxcmqJEhT2oj07xAwoAUYR6FnzpeXcMFsazfAISF33diSZoLrro09FShIP//Of4Zzea1F1XxB6
QyUDcrUipb392AWwrmygwKSd8dE0M7R0q77PAhQz3e4h9wF4cRNH9jWvK+3lIAKZ7mUs1sYed6Dj
aMxWKQE1w1x/kMuvBj3J1o3VP1MRU4zIEHeqSytNW2jGEFCkmLe11FwXQ31IJNCktVr9Rc+E5Yvd
iLz5Mu54x8WctSQx8EY40tNwMx50u7iGjBjgC7GnClpioq/jjnneDPlgxXhIlkQunWlIH9saI84T
xJ3z0LpN0uZ4+SieMy+xo7j5PO6Ss9J87GoLNO5F7FBn+oCc5TMkBcFU216ZDt4Lf41II561YLkz
AxSpgWcP7cpdDoPTu0TIZci27+zoYNpCV0zgXlW+VzJMi6WMcoYZmSA6NB+WH1kw/d25k6vaA/IY
TN4KULC7gfXVII/rnftJqhIDN5Ec36SKafeWR1RRJ37HiIXblU3oIrgCqfU2elt6qRSdzng4DNQQ
9a9ltaDSLcKC7SXVqIUSVBBV0wKbFnc2SCq3hbZgwGhGQbT054PBBMzSr5PLCI7b0rnsO+ddfhAX
bO1xRyMCnXMZyriU0tXyu9KwqyV8WFPliT1VSikD/VkbPSyx7tWd/q3CM0mfy59Jl3+NrPEhTCHd
XZpul4Ye1YVj6DuB/s2P49achBEUrXuUlNjkVxkHeMmAUx/k7tMVewWHV/KB1oFgRXYi/xuj3GnS
57TO65agEASV4vauchiL/+q0t30gLEvvBKY3tlgs2aQE5hSSVV1AI/WP5uhol4df7L7iYtO5B+uy
rAFMbKCDYqFp9dbYtKRRWbUJdHBi4tDkVpsfZc0SOdRZZ0iDFYMpaKOhaOG99tbKYkhJVhlzEshD
wpSJE9luam+t7HVQMoAq0itZa67iVpSO7pQvmGE8EU3MFODscDXqPscrBsq3lGmv/cN8CCmm90nd
75zTt9a4y7JWc6LMY1m+XM46HhUsyR9PVgDWE9f6eNknz68UGCMIPsBxoK/AP+6jJTKThmI2tZnC
W3mtjo2WeioIfrU5R1c9FbyaWOr2NoDrMsgBkELKRJfPAKno1vSpWjGltzx6luf8Rp2jgyJPV+o0
fzU16atcaF8vf+HL7pzZ1MFNaDLm7zNopSmNUHBhqlMYfjRscqoiO/Q6dPWYUjjr5KVPEta4t5PF
t4LwSpxV7m6pohMZczYYGDzDHS6tErYJxXiIHJCAMGh66iu3bFzQ7CAfKWog7oReLDM+l418gtuM
FwvsxrEFAVfKxENowABWa+v9ZqfVMC71vJSvQvOiEdedEgczrhmYUDdB1sffM70BkpO8AHxGD+hi
a+56AGHQ0bhdHQUEzq1TN7bI5p4Xb01yV02lzBhmIKhm0qW6qdrbVGoOJrlVKsUzUkEStr+Z6GFi
1g28h2fYk7wKq3jJgIL/B4NcOevtbwyyeLD1PI6z1Xy1xkWDoiqGOWxktprRYYI0YEDdAURuwMep
h1T9g7lWRNmtQS7KarmWmCPE/H5/3n+ca927OcAMhk4tch80/blrSo0wlTxNMlM3DiFJ5EPy8di5
5a0C6eoA1T436W31mwhksG/V1ADvMRVUN7j7qjWLUB8NoHSXyDhNZJjtuAWfwZTpT5eDz3ntFIuJ
x/I/hrgbX66pUvUg9PAlQ7HslISdM8bkk5XMPo2nzC5qlKVbunh52Yo0El/GT84C38Y4t7ZhlmYd
+G6SYO6MI+byHCOa6yBMQVOWT8SOZrk5ggltCOJVvovVyFPzDsm9OblzYXhxHbooXdyOqRQM2eJF
/eB3WRN0Y+lfXqSXuZFLP5R78EcgSEDvCOP+PY2kYKmkL2lVQXgmjyIvTmQoIK3ovKgEVPoku2vS
bLAXCbVLGkOgLq4eQvDCzZb5c1L1j3lNiKuuUD+mlQmdrlg7JmR186j7cPlX7wfZzfJytQIplJu1
rtD4712kBU7pjqPf/Ch7qLt4xTFJbTAa/a3c989x6qWPIlzpnmepsmnpMkAbRHl54m/yuwaMvNlC
0JCVQs3O889KnbpT841xyltj6xdG7FTmagu++TyD1UHM+WqVC7R6minDhFvnD5CE5xk6TAHZDgpU
goF+fv5wCOVqyiGM5Gs9UOfjbaeJRhz3osDGAj90iEL8bNYdGGjWYv1JSXk7JC3KuK3AUURm2Jpu
diquEzKSGOTSGNOxSbvYVbXaaaQHgr3ZuwS3n8PdFEo+hUVRL8DaSSAxNNv6Lo+Vv1Fregyl4gSw
GpKrGmDGsLCTEIMcbRr+lTSL01LjaAGS7S6ROt6WXfWVmKWos7mbQ29/HXetKFMomckACgpVNk6S
3Id2nKeetEJUCzXFsp9GsDrO91GS+MswPQyLLqhlnBPE4WLb/gLOdzWrGLHy2G5W9Mq+pUCcy18Z
2oQN7EHd6jqM8RiDeLObCiWOd08rcKRsXh3H9TzNLoxqYU98g95M0ae+PUSraeOF2VnQ+yqPQ/Qo
8Aa2nnxMVUGWjZ4WaDjOSnxFY7ZVmYDdBFkvS3WhjPDSLnBUyVf99Sb2REnYbmK0Nck5ICr2RZjG
MMlAzfOxCRio+b0z3kJrnEPFcW3FbQHWm38euGxcltrvEz8RWuOcp5yyQR4NA3USNM9kL3fHT7hX
HeNU+dJRfRBs3u5RBkgXLyQKWm3+PV00oFtPeojvdZi9VnzzrgdhRejqH0dP8QqwZMhuG4SeIjoi
ey9sdWOXS1eUPq5nY6KAAk7lx8Qy7bVXcTZM+agkHdJcEvXBLEOHuKtiJ9aKZ8F374bKjX0uY9H7
EnwVE0ErFu+kdrmqn2cfOvFuF2TBi3TpKN2K9cd384/tZ3P5B2QatDXClBsUj6Uf1Vge5inUoSw6
3Tdhp3itqfzU1eRpUeNrA3rypI66ozWm1M4a9CbK5U7potOcxx5UbP+OVO1hltARnKXDSsL7gTaC
R/RuMNmsEvv3zYVihEMcTxjE9SuwRw7KYMcFKHHRlRn1j8pwMNA6aEUV/BfpjbN48mqUvyxLCXS7
oJY3ffmUHFbVawFvdKvIm53JhbKAn/+QjZvUGWtByrFXMdjsjcHdnij5FmXCZkrzKj9JYXrEg/de
r0p/bKSvdbhcpUseCWzuX1abj+Ui2UyaJSYtruz8mgayl53MB1aokyEKLHyr7wbqjS0ujknRPJdz
CFv6l/xofmaIlSLIr+hgr94YxN5/hz7iGtzY4yJZpCVULzXKhD3r70WoOuWaC3qewvVj53zjoYWc
ERKjf4XYTIPkilFxg63IGQPJFZa1d1NSDIJAUgP9LJDsvLWF2pylNxTlHWaL4W9/FVaUG7Gt/fCE
+W0DrBhgzeR8MQzzIVJWZL8laPaA7MQr2S7HgyAI7n/QqxXO+ZLcSqqmeJk6ZqpsDH9Prhny/x2s
tSJb3OK12lwnWWj9M+G8Xv2zeGKYzd7iAdNvKqCbAIU1n8+DLduKSYlxQ1X93JR/o5Mi1QJ9+d1b
GvkVxBhMkJ6CCeytL8xzJ1trjw1iA9tMNObXePj7RraF1riNMup5mJOSvpbY/+cMZPtt3FYZSQXO
uDFlQ5M6+KPWw2iHBzMIgTSXhGUndtHz0X5rjAsSLb5t6g2Mo9MwvzLnxLRrU/fVIaJOoReCitqu
Z2x2jYsW+ppKXVeBgiiMa8iS6bEdjpgAr4igzsB+9KWP4rKbEG/ppe8hjdJl81PZZZZNsko46iD6
Gi6Hyeu6VMoCo5hN7ETfyiMw5r50mwXSj2REwRf6JahqCa/nvYO83TAuhSESClpJgtkVyET3180p
8VA/aVwmziSuZ4sWkktANGNadLznKPhOPkT0W6x++oMQuPkafvRz0GtkmBKLFb8aLkzH9t0Nl31f
R+MVBV2TDVi8DRotGSullYvQn0ftROZHTZMd8DpnWMk/+SwMdakmnmSY2OdcIzb73JyiP5ouZ3/q
zNchBYz6FMUTkK+r9qXe0jbHJVL3AYRbIDH4tawnX4GkYSQ//cl3bYxxztfWRVyBopg9VxZv/L4e
5HsjSA/qIftLmC7t+h4GYPBNGJED3dzb3Wp0uVcwmfmitlfZulcFlqMF9RVrprCzFWfC7sJuR0Pb
2GS/aZPO6LSNlnhGisFy3yWCIvbx1/DSCK1NxfK0x8RfhYFk90hvrHJhsVtLecD9/OYQJAom1fPD
O6CFbN3OHGZjjQuOw1CWJdQWXqCFH2hQHJIP+vd+sUeP+MuBPmgfBU7DbsdLBrnDAD3phKI+8ev2
zF5yxF/8meQgztx2M9LtFvIualhloc2gfzTsyUPO6yan0DcD1UUJRkCUu/tU2triAsoCQSoa6yCi
yuwelAqqo4DhEroOvd35TP8A427imLyfjYBeD5QOaPqB7ppz0nCYU8qoK3baUmJqnL1KgQ5UKGZ7
QSCGKdW31oCxKpMkYrQGkA5+5Xt8x87tRTKG9wEPHaYHz4SEqLp0NJQxUQ6Srd4NA+Vj/YziwH3u
VqjcEXKcHXBV9HiCirpELwMevItiCAJqasDMnGvwKKY+DLWEFz/SWtD4R04RzfcDmPMp0O+3mL5q
PIBkJ8fqyacKOMg2Ps6q9kmD0ERvovsJrbWWoDzVh05VFicSj/44VrVDs9lPMDNoR8tyRfvovpB1
L7eia9Im1wZkVao4O+pK/MkI6+ue5gdrAQ+rFBfAp5q21ff3mpEmNmMRCFbUd2u5PM0NfZxXprSa
Z84AtLvT6PmhmTqnjafrXE8cqZn/NqbS7lqzsvGafgoj6yc1ZleaVaA5WwPqGKkPnTXFtrrk26zo
rlTT52zNrvKkkAGFXK7RTXJydTyN+gJyvuVhKtLVHsxFs/tZDe2SjreRmtzGdYy2ejXUtqY3V72S
fItpgTGFESOEc/5oJdadmmfHyxFlL/HSIWaNMXMCYUV+cBhaB8kcTl0ZGNOnHtQwqXyj5sI69l7Y
AjEuhR4hWnvAg7x1/ITGxkC08JecLhPTkhzlAbvlywfpuhK9Bfduu601Pipn+L/K0qtgoJCtzk96
JdlTPdlLprprXturBA7g5ueAbtlqKXYxP2j5QbFi//LSin4Gd9ora1oqnM4oqKbebvogT0XUcrun
fLOsXHw248xAdm5FQRh+qtOnKTuAnSCKMhvX6+Vv2QG/MnHM1x3kwnOK1726NEUMnbBNcNZuRq+1
4wVxRFQYF3wbP1Br1AifaWREAYAoTtq33qSAwTnBmZE/TCuxBd+366GgEAOrjwJwD4+/SIe1LCER
UGNIgE0bQo74vj0w5bXCl+4rwWXHHPAsRG6McakRytRWk2voMUdG6IwYaBkn6z62rtd1FPjgbhYG
QdN/v4s7eVln9CpYQauAqbRkagQAbOma0figyK1r9ceqsjxTCj8ucaDEj0lrXZH+EKeVwH92z8Lm
Z3BH0oKAb7+uwLpBQ/QuzsynztIEJtiXnC+qjnvVxNA8wszbGKPXyWpOaxgHi+6Dt8UZ5YM2yQI/
2cVF6dqrFeZHm6wWnMbNGicSUqIIV9KQHts2kACpK094GeeDA9bvtr0ly0MIeTiIJNpq9mMxWpsW
UJHN184uq8mJ6k9zGN0gtLuX3Xh/DZhKrgmenzPlGj0eJE2ySOg36aHNNEebUXJenctGdr1XB6UD
3hEgC+ZfSa1FJRCk4mR2c5XaC11zB6NnKHbU9d2QGqJovpfR6xtzXJDr5ijt10aPAjxr66PFKOrZ
s1aGJqI46uymvKiE4bkKmmDURrk4lyvGUM8JUrTwpjzqHogJ7hhKqXXQif6TzQLNAiFQK2RAnreu
pKuNpFk9mClq8tgpV5Z+nZmdwF93o+jGBrd4Gqa1kzWXcfEOil0lPxPJl9aPRMIkoqh8vZvcbkxx
KzdBJk2ZMpBVTydkRzaGY2+MIAYTmijD3E3a9VdL/Nz0oKVUIR0ssSbmf30E7a4gMmjALg0Vqjjc
07lK8yiTNLAfRt1gV1KQLMd6Pcb0PjSEBFd7z0lwJ/1ri7sXgN6gUjwy9XOMxkFXA7eQ+0zn2wEU
MpU7HdLxw+WjvBsvTNXAPA0Uos+U7YCt0LqiUssgAsICONYVk2pWrwuccH/DXs3wbTBrWrWJMk+n
xX1+BAVZ7YMb2hkzKDG+Bzq6u2cbe9xVYITLKg0USLUaYEQ3jjs3leV7wDcwBrUwzlryJyFxY5C7
FWJULuc2WZCsaGBqrnsgDmu8k9PMWyoqmmTejb8gOKJI203zTMsotRp1wLh76K8henmDDV01vF8C
efl22Tl27+yNHe7OlpYoRUEJcb41F7uwGkfvPl22sO9+r1/C9nFzmaq10aXA3JTBpM+PhKgzUD4g
tqGG6F7crS6A75MC06FC7YRHwXcxAB9MXM4Pv0wePSk4WiYb5MAQjJ8eepTASkfUZNtdP4rqEMTu
MCbN91VAHpkoYYLs3FBrD6zoUEIVEcGymHqW82xMcH7XW4NSkDWHRHqhejQCDcF82+lXZkOCsP+r
XjLwDIpO8+5nWcjloMGJW5IvYrRm2Y5Sj9JCISknqg83c1F4l/1iz4Qh488DgI40n5dB1kGs1JkZ
CExbzQHMwO2b0v3fLHALt9I5M5tGQtILBGCbU3+Wni9b2Dul22/g7g1am9HSW+BbzLXONqTH2fqI
+UF7gXL0ZUM7ZECAM+L9bsoQHjiXhRlUA7NCFELrTHBv/B4BgWoPqCkrNkYxqVsv7uTLLhmd5aoT
gCp206WNbb7nsFSNUUUAjoKjQvNXKFREPUjHgbM+xSfyZ5v274dqXFgvZkXtzL6CpEhNH3JteEjU
WOAXexHJwBqqKNBBNJhP/1DpsYaGgNnGahW7mu7STnXmSAiV2HNwJOig9sI75ZwosVbnLgKhzUZF
q9ZsGAS/TcFUtNb3kOAzn+aDxdYoH897a+3Q52VS3yRY3cJjCIMCoozvQRjsLeTWGBfajSUsQlr0
aZCE3tQMzhjFXruKAsXuc2xrhstvoY3dU2lgYyoOxVD/aT5CEgnTTV5kgzDNdKJTeTAw9Exr1KxR
q7t7B4Jv74Gy/Q1c4lsCTDG0ffUnRKG7mdTGFj9amWexSrIFjpNeyyAXUGfw+VDXCHQf4rSJL3qi
nJMcAv65tccduUQP43St2HNIL1vPyM0ba87AN9wR7XooSet0cRPaS5XdaIt8j5HEu7Cac6eeIJRc
ylbxV7lMXpOAEVaqnv4fade1JDeuLL+IEQQ9X2nbzPRYjcwLQ27pvQW//iZm7znqRjMaks6+Knaq
AQKFMlmZKdHu5i7/nOT9owJ6G+TCg7OA53Ja4w99a/mlbP8xuz63AM7Rm0s3RFFqSkFGvmdz46Fp
LvC/grvMJwiSbJjAD4Mntif57CZZv091sgiMbH94BbOu0BsCvFHj1jGM6TqWI9r9rFGh3qWH3P19
IMMGmQA++5k17vEabdlOI2sBmWbsUXCuQBQ63REwOL7Lb/1LC9Sa4W901Db9xplltttnISHVclJa
DQR0tHv7ZXyDjryHef9F3dvu6iY75YhBYhoJoRsbM9uXK2a/68xuiZHlqizb+J0AKcucQXGmPXg8
w9JNw2hnveY/2w+Tw+g8VbfLnbRy7Mwp/O4EGTRwFopZYDbP1dlOcO66VTHYPGD4JWibY5cApSsa
+xd+Zc5Hg3RpHqypRCHHn302XRdrDimd1ltd9C9T7x/LV2dn/SyIVzYXBm5JGfOoxLqaUdDktjbb
uKhD1fh/CUnJwuMX+4Y3RXj8uoO40SewyWegkQlR6ipDEWmM8ycoEqUQtoLw9O2VbRqB5pPC4j7M
R3H7mVSGRocuTkOtxhNOn1UtDW5bYM/Z1ROOrhoUuhTwvPI1TgIaS4PipIZWG5B4ctvhs5w/6+Nb
ZR7nqhBY27yLZ9Y4n2MVxoIpf3CJR23QVqYrLbbbK4MghhRZ4XxNllWGaqRI1iUlQYsmlNKPTbq7
vW/srtzaN/blzm5337eyNE3wKlZffAH7Q+8llgWNqLr+mE7G058bQ50I7WQDTbUrvgVFWVeIgKHm
luJcV7Rxqmh0l1LD/lnObVObz8KZLT4eAKJZnkDFhcID4m/rTwVDt9LNc2tcNDAMNFHIBA5hvQe5
gA7lmsmRrcE4AXWyQJA1721fXpQ4DzRVip6Nvn65vd6t7wgCcxA/IChRriD+S9vNa0XjOswBNyIF
cSTlySZfU1NQzNwCtxPIeIIwFq8txHm4Q4k8YCZV27B2kOwukMMqQOvc+umpfAaPB7Kq3gOZTzy7
+Z4YjvKJQAaB7jB2eXu9G3fj4mdw51bvJ7AoAm8XSkvmW7LqDs3jkIjkyzf81oUV7u1rmlSKBqNN
ww5PWke/rIvgRmwd0wsL7Lue3b9a07OyTpFWSc19t/9XngqZ4uB3Spj5qScLwJFbeQGBsjhovzA6
BNpO7qQ2ubZGlQ6DhVWeTKPZR2ty0qsc/e3iG8nLbxJV9lj1U7OqGMqwQcuFYasgkpXQWikEWkzy
0E7rG63NnZpGz4k6fSGkd6MRQIPb33hr989/Kudlof3EEiWpCdc2fVVw6pxaS0Vai1sHCaAM4L1B
Y4J3g3uarI6i+BmhRtC0n9LsZ0TeylpA0bRxN0FY/8sEl4rNcb9OZQ1SBAq2975oJacu6o99k86O
PaoCR7C9HjSkdUUHKwvPjdnQqCtIDP7/tjxK3WuDaYamCG9/mA1vhwX9ssEdWrSkFH3UjDhkQ+Rs
mGYOMF0tJh1hvoR7nBgzNcPmafA1fM0hr4zIrhfEJqx+w0Ziy5zhUD0pXL/kXhH2ovLDxuYBEcQk
6VTdBlc8dxhGzBC2GFJOQgMQZck0HVQ8nCJqBQd769brBip4oI9A7+Squ1BPdWItKBGFxX7aQ92z
ddDxvmPTWIAdfchFzvL9seM3EgQZKPCiAapfFVy1sRn7iZA4lBLZaSzTAZcv9CeG/aj6ZnIiapD3
J000t7G5m7Cn4JlQAMBj/37m20bIHERz1rQYiH3NuuxYyqeBaqIHSWSFO4yFnketKcPK4MkuNHHc
JQ1yl0D2qwjKe7nBLCbTRO7c+KUvHfZqyU7q1R8BPREhMzYcFiCygJ4blgrMEN//XdIR5K0G+gL4
Bk4e36F9efviiQxwnmTpADWJDHbxkEdryckwf9w2sOGqMOugIMWF+jJku7lPpsFL9WsstyHRYqfE
dEC6Js4U7YY8EzzgW0s5t8R9tpgYqZTkaxsmNoQ2ail1q34Wcc2KjHD3OZNUyxwWE40aYw2ACTou
s2igbPMuny+E/ybFUqp1irvVedRXMMpZu7mrPknhENoeFXheoTWupGYv2VTpepyETPFRXe/AEJd6
YGMJUMXuwsIlo+Dx2iqinx8JPkFU+rbVpwXrY5Qa1biDwJVn3fXe6lPVk94Kxw7bIPNtT9j13brZ
ZzvLz+rNq6y3A7O8Iv+RrEOTv4DJ63868DoXY4zEKHqzX+sQE4kOxdMMTxIo1k4GZPK2JdGn4ztt
a5bUlW7RFphhJoyWuORjHmqOGVZ+90EXWBOcfJ39+5nvLVILOL9iBTZkGQGxK12z+C5YD4sU+Ufl
/PNwvqJaik5H1vNvYWjZEyfaU+g5r/fzTsQduxFwXJxBzlmsmJ4srJTWIY27L1aVexoC1lJrndGu
fNLW36nyGC+iEf9tZ6hrmAR8hwuz8ORsD0u5U0roAbWhVq53cp/7FekkB9TcuAaDUEZz+7QzujMD
4cdVYN4a/ZyVcLvwIyQwvspflIPcgxuxBCwZFDbRi+rTnXAeVmSVO//QYKAkJ3kSLnrhjNbiQCrB
UZZc4O230Hb4gr9Wx+2llXZ1nEMr6t90/C3dMQR7W35e3NW3jg1azJktuNpbyMwLm9wdmKnZtVmJ
NjMIh3exic527Zr0W+oyaOaCGu3aVoJ1Mmd/fSd+LZO7ExqEUJOuVoA7nb+sRfeo5/fasFtzZHTW
c6qJCDU3zRGAbxjnGrkSVdemJGryJGMIxTAhhZMQzW2i+ZMtjy/yCGYBKmTNY08mt0LQw5hA0gHg
BiJn7kMOdFCBt0Z+wUqj04/oKwUsVLEZMT44fTzNWXy72Ddu7IkYg7daqhemue8JVfcpQXGRvUSL
t6AGHe3Ve/1gHefd31AXXNjiPiRQP9NsgqAAUthPEpSN40JxYuOg9t40QCxwjRCuPPSqd9unvoNp
b+0u5+iMtUkTOy6Q8q7LwZqV3HSmosRYid3nx25GzDrYxTfEgXucbcspmvi+To0fqUVzN69xEKK4
vluL9lCYJWLhEZT3yqQ6VQEJjXYa/BYLIOtQ3UtprbmloUt7sMyB7bBKd3I6S74SaYeBlKtjM8jt
Wk72vig0zUPT8uX2Wrc/J9h4IKdkADPJZ3eDZDRyPmKLmcM7fz9YK0dga8PNIa/7ry2+Gji3hHYg
e4wRNjUllFFbyKrXldvFTvFO8sG8gdW5iyjK3bwtKHkD5oIEFpSsl09IOgP5txCssbIUJ4t2I/lk
apMDsXXc1UCwyA1vAII85PyArWHIhK+yS1k/gmcaWeV7pIauheWBcuLe+GzsJ5DrKl7u2fsog68V
PiObH/PcNvttZ2/lopraWuiINxo2ArL0+X5e7L2eAAa8Rv+YWm+5aTd2rkyVQNfaU5wPq+DybH1j
BVw4NpIvpPD8KEWST8ipMwgA0PyHbFAH9Bp5tQgc/FYUh+TolxXuhg5qIxdQmGa1j25P79nQUIEE
s3oGIY73F1HchTEuf+m1Ekx344ToNNGcSQKarRE8kqJN474bAAJrleVzHUar4mUZBDChH9F/uH0y
N8I3YIaRUWLESwNAirsFSrbEJjgJcTjQR1NQ79dKE/3gJ8kIZYiWzsO9IhLO3jQJBmQgiDFUdkUP
UGpahoixRewWqoG6m3YqkACdUFuPPTm8v4ZjAdgPTgx9Ura9Z8feLqW+MQukD3oVHcd2zZxyJj//
fPfObXAnLjHbKaINRoTWSgloFwWQ/VycStICDYrOcpe8JJFcOdMoqt+wP3y9OBukhuAMumamVAZ5
NBYTEWkW+zp5TugLJf+U9C+KboYB7d//mFEu99Bc0fRsLJyORIdoaLlvJ7DYz+7tTdy8t+dWuDPY
p2YqNS2sMOdo9+AAAt/MuFfBI2LtskPSCM78luc/t8cFK1ku00QucLGUofEyAkJYgrxoxiB4Lbvj
aIrSdPb7b30s7iSmrRHJKLKB9BDCd2yQTO1eDG9Emt43DqsMtNGfz+pcfDf+XKYtmHk1uHwC5m+z
ftIs6s6qCk0PQc+C/fRbS+O8oFnZcTknSDSpfLDMxx69CyrYvi13cf61ODdYNHQh5jAyd7HcsYr2
evgddyFaCfsZZ+6iKmItm3s0JWsSZuviV8BsqPkk6BtvO6X/Xig+2NENPbXitEZWoJXe2GionQg+
vWAd79HA2TqSUsqnkoU1JdHdbILKO1BNevW/Xtr3S31mx4yyFdEODnXvIyd2s6CXYsfwaACkCeq4
u0j+cNtNXN1aiFgARADgNZBE14rGSrKsxqi3M6i7Ypes+6y50xAsaYXhLlJ429Z1TsyM6TYYbNCL
Q4WcO9eqUs4rCrqgUSBOsy9BGW+oThw+ao4MHcS8co5/DLxmFgGvtgGKRfbGl6A6SOHYcwSLVG1c
fWnvWp34t1d1dfhgAsGnipIJtMHQKb484tFM7NnuLXTdZQqs0KdYNDx6dfaYAcCsLCS8so2899JA
GtMe5Wt7Cvrh+wTfmq934CYUhHlXTx9nhHuTcl0ZotXAKqz6reszb2kHaB02PiGj9xf7dbYcbr8A
KIutxoIlk75EneZoQpXuq7SAWwv3EuXyHE9zjg2L8sNC7uj8bQFiMU6+j0PsqkQWHOvNA3C2IPb9
zu6snep6LfUw15nrzlCSF8uaBSauKzvvS8LsGzAXGhoVnB9tlmhaDQyiB9FPRkapeuihoereJe7i
D9B0E6E9t9f0X3v8yG1c6MkwqPEcdA0Abeq3VDcE14bd9Ys37nJFvGpcMqE2VsdYUUz1T1Uy7DOd
HqtWdiRp/LqWvcDc9pn4tSDufJek1LrKxIKKcgQIHyI6s958SSposeo9ZiZW1ZGIJniXrmF13CK5
s45LtMqJgUXWBaTIZz+bXAlVuRhNXemLbXtj0O4L3RFTL1xHf8QgaO5DkABkYYiPuUMJEIGtVHo2
QyrDOHSf2Zj9gKzNAHOBj+Oyv32ntxZ6YY4LjfJyXOd6hTl6sL9rzLFPO/Nko0rmENcIlKPkTUtI
AAQQPMxbb8qFZf5NqQu16tcCJxVUIdLoMK3qaZdhzPal3dfBfGwFFjc8JQEnOSOh1cl1xxB8itGi
lfkcKPUbpbOnlQ9GujrJ9Hp7TzeuIEEax2Aa+JbQM790K3QpLEuRwDm0dsrjpE+fVpX+vG2CHQLu
Dl6Y4IJAOS2boYrw+EfKUzTc58NekoPbJjZ3C2yrgGmpyKr4+Z1GRr6Ykn6GijPaz9Nz3iWePt4Z
IqTd9VgXO/BnhrgLXqe92c46DLGuuA6Z1GmP1OM+dcEh8rXYLaAY+gsneWGSu92KHBX2kAxzkI2f
IA3ixihA39697dNtoICAxIPoIOW4PASyUca62c/YvnvjIDmgPfDsZ4zvAH7yPqkW/jkRGttHfC6M
1gE3cZXgr3ZSxWWaYlF72qJwGB8G5QE1VHc5SftEFWQ6m8fjzBr797O3s01GACZQh4Va7wrWsGa9
K6zMU9K1dbJRWMpnH+TqvNuoyGBejSEHud1M+s5qs1WaAuMLi67Tg/5ch+a75pa1S56EXnHrCuOC
gekSbCpIDTknjLJzBxoFC49OEZDaeeeS8JA+htWb0kGAIodWsPADXg1f4wNCIkZhHw8gFN5v9DWG
D3QdR0Z/iMImyO+jXbs3jrGQM29zdRiQt98LkLB6+e0MLenjmspzMKckUOfSNyTR8d9yUFgDcJca
WpK4AJcm+lGO63pe2bPCBsnnD+aODbkMvhyYh3EPvGBQfvyLK3duky377EiacqZKsQ6b2pP0gJm9
d5qkCejO8U51c0/MPbixSIXgP3AMMPYpPrabzWmppgSMx5nm6/3i5ENI0Aa5vSx2tLmjDyOaDqiO
jE/GI3UqrTSylsKIFjIubIZg0wKxbNbGfYYZsI7h3NnA9XMnvsdkrRwnMQ2mUfPzzPJJpv4TJ+YR
gmqFYElbzhFTcwqEs96ll3hkJ2bn50GZSxoMYKI8VEHtypIT32FuAVDcN8Wp0JMrNNGZ3HAijAUf
DMCYSsWDxjkRwEztBfhx+q64Unn9feIpn0G+7zIV2eoDEXVUNo6HqkFE1jAgRqSp/B2IVa3D2GWJ
h21tXSN+qIewSyT39vHYuMsXRrhDH6dyVS8UUVRuPlrmt275dPvvixbBnYsRMh+dLGMRffXDiIOs
PzXa020TG0fvYgncUwKYGHiZI5hoy/lkktZVVxpOXRO0UXDb0lZwfWGKC83Qx1OMTGOfJGjemUFY
lGGHTI79Nxz6xoG7sMZFaZFs1CNlB0A6slneBIpmaajfM5k9JvAjimqudR4InsezA8cd8EVSMQ2L
Uk1gdgfTWbzozfgwu8ZhDhHWe9rL6qZuTk92CL24ndD69mrRHFHgrNDV4l6VmZTImtoK7ul+BtEg
MR/YGOdwWF3VLcuH30iV2F/kXCPW+8siFzkq5moWGJ6f30mP1bs/4XC+7hq+7+0vW2z1Z49LWmY9
GQ3cM3OWX7vFtIBfsxqHrsapsrI7aqqHxZw111amPRRfv9NxFCXeW7WEi/Vydx36AFKdDPgNKgaa
ARSRIoc9CNYE4e3VT6GmK/6qoj3m7n82NishNWwyYuk/3ONNX6MjBmIcc3hVufOr9KQruwEnqPpe
7O81t/tMdhZwGkAVgIHwNx7wrdwDmo2gJwB5Hvo6fMhFM4zjJ8m0MFFFCs0kaC70iNQ16KlmrErj
U4yI+L9Bf7O5rWeGOdfQlVJC9AYJ3NW2it0Cc2pX1+TMFretejLPytJhW6eA+kCLqwD1LQD1pT5A
6qCd8CNQjwAHI6E2Lnidtq/NL9sGi3nPrk08W3mUMafApKIkp/LYMLccKB7diTrQ1/Mi7Iqe2eIc
ECaVrMxqauT3IK2stLBfMfeZ7zJj9VdMk9eK7oxFSId7cz5BaSd2YvlVGlA3tZxolD7JxYeYEgBJ
lv20ph6RiCAA2XyqQVJqw0Mik+E7sL2uLW1O8M0r41tpIU8SBgPb79uZCe4plSKbphKFCbV5sg7z
cw7oWuqajKPHAh22UAR6I2VBVfPXkrj3dLC7MjZn2LOKxjPLnYGpWtl81FW8d0nsVlXjtPQnNV8F
7/jW9UGoCkY8iB+A5YH71IpcFaDjipZ3Svh1nx7+Ze+PjmL2/s09BVADnHTofDCF9MsjrEwGCo2N
LOP6zG9NkARgs/XyR0a5/Bsxw1YwZEMcnY2fInDkuTzHblKNHgLQyOIXxYlWd1wdo8b4msPm1Ra/
fdQmF65+ylF8FL3h7/vGu4pz65xbWktDyxsNyYbSFm4a2z+g9OYmVJ08W7Mrr1FHCAdOKXXjNEeL
gXZeSvLOV1MllHStc1QpQ7+rshDqrGpQIp2wI9kdFqPamfEyA283rnf1nHyuiPVcGkPsZLT5WdsG
AuQlk5zUGFyM0Xj6MuIvlKYza5GzRKTYRYgLSZEBstfbxxiCrq4iJ2jbyMrR0rTcI8ggFqr8nFTq
gdrvQWv01rGb2kabQtl1mW4/ocgFKK5tOJ2B/kgz9NRV1nhHiXQPthp/nKrydVXgIEerCsAKfSdr
3eMEvLz/56dXw8g0Ei0THQFQ8F2eKNpOWjen4/pvpYYxebfJ4wIBruVEj7QXVGo2XlXMP4JdRkUO
idYdZ01SxyVv0mENFvM5AfWuFr1iZPb2kpSN4O/CCHdwoMnXWfWI6Zzuk3KId1XQrV5cu/19+cGG
Ug50AT9H30Ekxyon4egYq7M+WJCjFbw3Gy724mdwd7XKwRFmZvUSqD0U2aF+qJT72yvduJ/nFnje
OnRJAUTS5zWIq9Rpy+elem3GIKtFab9gJXyKnLVpH9McdpROTpwWsBrXMjCLfHs1WyElloPeJ0ri
OCN8oaurlKhQhgkjJ+AiWT0oXrKgPYbQlgoVhV3ii4j/tk/jL4PcC1XPdGqJ3OALdX6SnCr6ZezC
24va3rpfJrgDX85lWeRVCxMqhUTUUOtOJRJcYQeJc5SskoDOLrj+2LNweYW10bByPVkQayyVk2WQ
5QTBUJ7o7kqBvlV+ak3jz4rg7LEfzhmFegLG05iYMzrW3MKWciJ5RSQazBNmXYfsmLb7fkzA5BJ7
cbW7vYtbK8RlAbMlsTCCyxeEWqXMW6nL6Dv1P9mxODEB/f7fnAfINaPkAxJSZDfcRoKa3iybsVwC
ec7C3pycdHmtLSLwgVtH4twKlymmhjEmmVlAU41ad1JR7jUqaC6JLHD5YaJ1aaYQWNAo3ZE6ByO4
LnBu1/NNwM2fr4L9hrNg2rD1FOTJoFCvIPhEPPVjVjkY4Lqn3+s7pgFR+fQoHfNv9Pn2UbgWfOUM
s0t9bjhTANmb8JGAY/Dqk6VjGtiJV594uV+GjQ/6ERKmiQ/ldIy3C6GLW03Ki4VzTqMaLKuvJ9QL
W59x7ud+Oz9Zr2vY1k78WPngMvCKFDK5h16UwLB3i7tyYCkFsaaNqijGlNktOVt5pJNoGaQBrPVW
fW/ZwIMmuTPnMjREweYypc4wikxurtbQIVXGqNwxoMxdiVRC8zkv8JZKlTN4YwkqaygVe7Luki/a
D5AWeIMLRH2eOIbgQ28553PL3DWh0jiPWUnXwMJgL81ytPhTp+7+WI4IxwmoHrixd14qnqdbnklh
qXG1BEb/prRPnZCqYOsyomgIYM+7GBYPvJGzuodGQ8RaYdGhd9ovieVMYIqs97VHP3aLE3ujc/uO
bMUF5ya5rZsy1aKKvaxBP4K5L/+RVJNfj61rt43IDWx9JUuFEpsO4h31CrekRnlNc7CxBsU+3g0W
2KkBoIf6sgY+ZXBYJI7SoD1lZK4oPdja1nPDnP/JInktqiaGF62xm8ZhtFPBLoqWxjkaBVexjXUb
XdPpSzIQzzI/VCT9XzeQcydJAxGL0YaVlvpsNggi2Z6MDFlFYgdKlNRdoV/iJr5o/7ZSSQT+BjJJ
xFrIALgHnEpZ3kUSHgnVMtBo6T0bgy4mKfwIZO2m9FhKYOBeV2cy4MxzG6SjIgzX5hty/hO4QJ3U
lrrqBE2y3i+/yoWjuSQBcVNhOQ2GzV2WhSiaCy6BAbck0L3bt2SrRnOxA5w/zQiFVF2EI9T79ncg
ajJH/oe+rYlfV954nwSNPxRO5JAeWjEe7XexO32pQlUQSG0es/9+B3j3S68eN4WyUBm/glhhXkJj
a269EpNhtxe7eV3OrHB+XJsx07ZU8EJgc/d16imKqM0qWgfndCQQoI7DAKczIgpdMLgCh+i2Sie4
lVuP4K8zg0TycruQ78/RMOJZaFOtcOqxlh3AbGoH0InakfRCDZj6gG0vwe0N3M5OznaQczilrXRp
VK0rQBQU2YmJygcKWuo90xLKKNBzIolQoUXOAa2d1MLDSXANqLjkjQXB1fYu6cfXVM9dPXrUk/0M
OtEMQ71JMzroa6Dy5QuWvfFZL+J87o4uSm6PzVSsIMScfQmDtXMNwKCDKVR4eMifoHSI+BKas7ft
bpzXC7P83ZzhfmfVpAHg8YdaL4I4+nDbwvbCoFJpouqBORv272fRVKzJEZpHMQofk+4B4lu4+YLW
uRKL2BSUjcIk1gJpO+BvUAnkZz/HrFHVHhziwfrQUkcawppC/ir7rB+hDxjKD6urjW70gvKQfV+c
1rcyGHe317rV5AbwgXUV0KJSoaJ0uVhQsOsQh0PQPH0iASYYfaZCnsPDAsrHiofiGGTrfTk3yRMg
0CjPpkKGSe1JHd1hT3aS+32iTvdVdRVh6iY0xzm4qZyyoWUrTPYR/Chk1tkRTV+pN79Ie+HrydwM
F4tjddB2McHoA+gKd3qKVE16O5koorr8BJV1zJvnbgKHtNchK9bvRBpE7ANd2TNszEyhFKtftaMs
meaqbRs0AJ/UQd1Z+zmwD7/RC9pcF4jnDZBcoerLN6GWGpm+msBOD/Lb6jH3a1dDOXD5B3MdaMrk
324fzM1LeGaO8y45LUslz2HOzAOlnHZr+jSYQsVH0aK405/JpT4uCipxyR7SphCkldzGVw+ILhxl
N/9N4U8nvxbF95kszHn07USwhw3ZmejjremfJ/gXFvjDniyTkeeoKmU5GADqn1b2fPu7bLrfsyVw
j7k+mOliSFhCltF/1Gp5rBIRKc9WmfZiEeyrnTng3rLS0mSLYKNX9OuIYavcoSAaYkVo5psYFEZy
Jzc7tbhVZWB7wi42W8fVtTpbJ/eoy9WwJuOIdaoPVmgG6zG9zz6SJ5BYgzWiFlWEt1q8F0vmvAag
dqutpFhy73f7Lg7VFA8q05/RfRL5q0vvzNZJDqK61lbn88Iul2RYeasYI8UFWL9nj+UuetQ8QNf3
ChiehWvcvGxQRjAY0acFR3L5WTOQObQYaaZB/k/61TjouwRdv/lT9Q/1ak+skbwVJaFcDDwmBoJs
FEW4PKaUolirZzh++YlV+8kO2DdXecBr63fIm4Rtxq3CJ3qmgFMDgMHEEC/XhxmXSdPrfAw0tBpr
I0IlxGxDuU8bdyXNZ2jI7007e4lM41tCmtKRe/mD2sy9Y1m65kRD/DD07YutLe40Wz9uX9vNO3X+
47jNiCXJLCadDIG0o24UMhn7VnPqBfFaPzvG4wBar+qkOLKjBNKh8pmwvfJlEM3Ub71WGGtHvQhg
Bqgcclc7StOpR80AAGP6SFPNnche09GitAefxgeraV6GVoRw28omQaDHHmWmYXLF1taUFC2XBZer
89q31bMD9ZPiGl9TPGF9oKPbM7nRcYBMtyhW3TyC55Y5b9noaqVlGQI8rQG3NWAbTvESAStCVZeh
q37jELJLxPutc4vcBifrskiNotEgNbXZraRsZ8TFXkETWoo6lMkKCGmlxYC+rNUCRklktLeUWChy
t/VMMJpr2WQaB/jgl3eh7a1Y1lUkY/FX6SE99j+nj9237J/qTQugX5Y4kIjTBUd8M9A7t8lt9lg1
RWtVGJRiz4bmjiHkCXVAeaUDsJqh/VfmUCIEUsIG8yDf50gtktvdoq7vEwEMkRPtu93iQtIbpV7R
HMqWb2FScDbw3hp057jPWlCK9o6GZmxRWBGuivqxXMYnZQKLvZLrAWDS+9sOY/PonltkX/jsER4k
SLvoICZFz43JMPbyZVYrJs4WLZF7AjupSEcqw6CV13AIWVAMp35ID2P3oEbCMH3rnkC+D8wWNlz1
FXWyRm07W3WMCcqHaW8eS3dy1LA7yQ4KaqKt3EjzDLCVykAsQzrligVzTZXaThrAi1QV88OQFy7o
YwrR4VX9PFkfWzkoJ8DA60gwHvZe9ud8wb+iNvCzqKnwSDVK8zSG9CgAzLqteYvct2Bkg59b5V3X
VyeaTOBBL8xkp7cS6KLyz1pXfBukJXaSTrtbreiIpPFBWyK/bosvamUFuopGSjsf4gQTtmnu6W0E
kVNQhIw26K6ybq0hv1FnYWNauVvVWeMJTuXGZzNYVAaINAPC8dOwQ1x10JDFkhgibT79B0w5P4iB
quyA87t3boq7AHKCbwbAzRI00hMTvlpFuj1bDutiMdyJL0hrk0TFTFHf65+W+Gikr5r8MEWfIfNx
MFfq4FVzSQZi/GkOlVzEmrrxFjP3JeNlRLhyldGBJELK47aGvGGyQC34mMyHuvw8p9BnU6AOA0li
tFYFH5DFQPymntvk0jo5jxorl8gSWFZz0MbPVnuYgInRzJ+Cg7L19c4NscWfua8Zk9lZGVGGh4KC
o9+78RfrEUJwbovgFgnrZ+n1tkX2y2+sjM/tlKWBALOETjRtfsjj6BTya4UaIN2Z6Us5ipa3dQ/O
lsfH0khOzHSuVQYt+1ekg+nroAwdiu8BVMS2lgahQ6bCqVxrKk+mHter3MlBn46S27ZW8q3rTCDg
B6vaI5RF/JbW9/JQn/oGCBAkiE5rl4arNkXtKStqLgv4jHyoeLkxTnpdWijiN6CHqpv4RKC6tTQ0
JLN6avPxOMfGUVqXrzKJvpnWoO6SuX6th85ytBrSgbOSNc9UmSRXhV63u9aA30sTupyjHjmjAkxI
Fn2PG/2l1JSwN0w3SqqXRq0QX2bTydaz41Kteysqd70yzq5kaWgwzI3UeCVgFI4Cee4AgqqZm3Va
Fy6p7VZjmbsNpLGttKLHTtcwa7UMLlWg6mCNtRq2o2m4hSE1QQM+wzCRIjPo875JHDnRZ0cZTRTV
WxCGSf0LZDJ3LfQWvhpDb3hRBBKrXE8Xp6ynVfFnqdgvhl4HGA7NT5jAyh6NJi39iYKcZiwT865q
RinIJ+QLWqZbjrpUpmNJdPGGURmP8Lp3eScdh3mCMk43fuhL/N9tNVYnhKLdW242dL/a089UwUB0
Wk2Hghg/wXYD/dZSfbPMPPeXOpV8WwI7yGCOHxVV6hxT7RJfmTULiW9l+HJhholGa0QeZXuYyVDu
crPTH4pBgsg6yeJXE5+nKHTJT1LtK2mB3c20gCrpc5WqblJPX7oYQHREOv7U1n6mKdM9uOiK+7gd
4qMc0z3V1iowYmtyjKR4WlBS79cVwJ+l8Sagy+/QgPMUKPi5uTEGCenCqaYHo9GAj276H1nR+zmV
feBCXLmX9K96EX9X9BTqx1KzM5CAPcsTbf2F1KoXjWS5i441SnTVz15vyX0MfJZH6zrbQ2Yje5Ga
3gbAWpln1VF0GfV0ki3Ji2bMz3jsmW47Ejyi1K/msnywo3mv5XS/xAs5gH/nvjKXGcLzOeaT893U
za/4m06rqKEcyw+WLQFpljFcoEx3Eqgy0M/u1RNCdStMovEwW5PmUXv0IAW8rztM9o1LF6IpDxRK
OZ5WpUAhhkSqiy//mCdmoNnrU2wvO+DFR2fus9BAm7U0K8PR6+iTPTAUBFCE1GrzfaQBCESKj/UM
ouy2kgNZydxqQSMD4y3tEVWB7geABWAqRuoO+u4ofmpG7TGaooca2OXEHA+J1fjo8oLsfijlu6hJ
jkNTP/TL8LIa665f8bm1SIK5Qv+4gvxoN3SKHyHM+wj+hENUWvWhktt7UAB+m+wxlCBz4axG6dg6
Ja7ZA6QLwF7io2om35G2ERXgtzJDjD398mxcyl504CUf8xWe7Z0PJfXjD+NyMF4ZvVsJ8GwZRCdT
9WjmisgXN6LdC8tcPq5LkdrYGuahJ3pED8Ih60vG9E/UsBJx8WyuUjfA/A/acFaU5myVeh83EgU2
WH8xdCdLQY7CEMLNMfqBa/Qp+1qcdIwe2n9VDIfI7C/L3HMPXQ2ZpBKRQZXh/B9rV7YjN45sv0iA
9uVVe2bW4tpcrnohbLetfd/19few3NOlYmqSbs/FDKaBccORIoPBYMSJc9RAPxYe5SaY74cvlJGl
DJrw8iW8m1JtDTLXfp3hTZbjNOFRBqAvhlzQWwB1eQLEDwjLXW5Ni6Zo7K2v6Ziq1HUgvTFE+jHN
KMxEiHoT9tTrobXBTQC+9JiW7VDzuZkd2c+96IFHi/5fvvLdKuO24BErFS3Hm5623jTNMzIHpWuv
Q+OtIgf+2CXvKxkH0pu4W/UF26hnPztANzpItCZpYXM2by/P2C4m4y1kMMHrhciJIVIAPd8AutRd
9CstGK400HFzX4F7KTAdqwGSgbb7WAhOrwFpsErAsYtBfTC/0kGEuYA0rCMeOui15h74HUIzxBjI
S+Lz4Mh7ufDWOFOvGCeFiESMZ7/pkxDkBsdaDU19fhArnnDcXm6Kj7OgkKDgQ1n8rCTPRj3ruCtE
3ZUmCBga1XGIH6zuu1a11z2SFM5O7qWnW4OMg07ivEriimRYs1E3CBsn8pD/HXRf5Pa/dg8DmJBR
FoEA7jkHU51Jxjr2eBJSKYLlK7KlkFKRRC9qyG9e7p0EQ5ZRRtRQ2wLW7uN5b6uyidOpnfxaLjH6
AMYToXLSgse2uG/m/ZnLrJ+FEftpSbB+Ku5+DUlGHM12t0icfdrzwO0TlznXlZ5LnVklix+1NyN5
ldOfGpKRcR05dvagmR9euszJBj9SpygD9ojes5XoqT8aICVqP/FMqm/k0ibOANmqCXVnbl1+L6wY
GLpC5w2cmdCt/bhnkzQnbdvA+IzJMgkvwM4u/THEPKKbJa71o4BgJzey0KVjL4atUeZwZ2Qp2nGB
SgJ9fw66rbjTdCiuW/imFpj2clW4/RIAwfQb0zk7jRZwP75/MFMsXAzRKAxLQE//1/glVRiI64df
sxuJC5Wc9NvlA7/rrxuLdAs2r20ILi3CGgH6OuSurmkBopgwG/5lI/snHSkgmNBMWltmLvd+boe8
zFEvEVv9uhoGLzFTe0p/VP11NR9XAMGGxC56Ednso6wHHOu7q2qqoqKANgej8oz1qE0ytaE+TOc+
V9f8SnELo4OxT1rK/43mwV4Qhbv+xyCLkyCKmUcRrSi0fnkwBZBQrmF5Ap9nAWaFP+kE4nCAdRWD
f7gk3pLIzRaOg2kNJoG1s1lPn9sW2T2RqINSHlRUn1js8BDJ0gylvMWvfgq301fa6TRdKVjRH5C8
1Iu47VyeQeY0al0hSdkSL74ZgQawsn52jfXjsn/wTDCHLsIEh1LqKBdmo/qAmTM/XXgjWTwT9M83
W2StcieUWr340jLZ0/pJnLh9G7oQbNgyweuFAUI0TU22ZFyRVEx76uRiYAaWvyJctZ4B6oH2d8YI
947UxprFIByXFZFqGWEtW5zOM4/zXzRUAcKm+rL/O+Kce3Fqa5C5CqTB6nVCnVyQPkftVZ89jOq/
R2DoWxOMq82ZuJYg8Vr8GFDVbnqZIu7x4S0b42pam5pWSzfp/7E1g28CITMcguqBMnmCmDTdTFQs
W4J0JCuexUx0TfLUluHQP18+Rvs79G6KyRQSvSLyrMCUlZd2HvuT/lMoORfJ3jnC8D5IKEBWI54B
/JapXlpNE1a/tewhqRxScMVHdrdoY4JJ4OS1QbeOwERZ2XQKRjuBu1EA1er8s7yvITurKfblhdu7
HQ06aYzZG4VSejGb1KZjkrb6iOgAxIp0VV2P9nfAlN+UuvgP350P/GCN2SeQ0asRrmBqbYZoM9AE
Pyi8AoVYezpUDzyc4o5bfDDHXL4qFB3BvdLDLcyDZJlus3T2UHN8bycdhhHKHauCgg9Cax/ja0fy
uNBlAEYESXfkaPClvEd5rgjk9t8HiQ+WGPdIhRpCDTosjYmKKaUHcUk9jjvsOPkHE4w79EZkpgpF
WY7fUQkBIrp0KZ4IDgEemc/lvYzJbG5hYncFIWKCNaQz72ybWpDXIq0sGNVHN5ZtTFivbumup9gd
CxskV7FXQJwConyWy8NB7kGoMKj8bpu5HaUhQZmSwLYcjOBMWuzl86/EAmI/jWOAsfELrSHwvnl3
nTF1JVpg5wYXJnOlDKAyFRay4iDkAsrZ+edYmR85e7nzfsenvdtg7hSIMNQtcPrAa/jZ/Xgo/di1
nOrJuFcPg08ZWtNX6yW+ywMeDG5/P98NMzeNNJtrlVSj7BsA+imqY2i1WwsoGo5/Xf7E3fO9+UJm
8ya9M8s8xvmuJSt1NA1iEEL+SBpMfFw2tAd4/rCWzCHvEbSBmEXgQsPgafBErwRW0jE/NW51QMn3
u8CPlXR7mKTqg0nmtAsQaxIGBS5Cx3goSx+A8s+116BSFz3wSqDK/p4ZqPNAkBa4ciZUDo0WTWNG
Q2VI+ZyGYA4tT/CSV+E+CyCF/g0MmafsKf7SOGPYuZOr+/2desr80pFvlM+g/7pGJfivKLYhbuJU
vLi0e3GADOPvn8eSqUdDqyB4D/IbSofy6sf5tTgFs7O4pTeFVXUseEPC/yU0vNtkzmjZgMIVCtJQ
sAQ/7WNLEAtxHR/KUL7Vbau125v8mNyqnHHe3RsZaRMFWAKpAMz0x/tkMiTMEovY9+lIebzIQfMG
MF1SkB2Y4xyOY+/t+9Ya42W5bHR6JsGxx+8Y+k8ftS9RCJI8rw+n7/ln+csAhMvv4Ov3AuDWLnPR
mK06qGAB+LWh2mgbp8gbEewnNw+Hx/GaX4TbPcPoxirIRmWwe7LoMjo3KWaTit6Xhfri6qqYWRBQ
J46uRwcMGn58tK4ur+7uR4KWD8O1sAdiHGYrU0tcEhGLSzIvn1YPPb/gsoU9KC5UwP4xwT730Vye
l2Gc5beivvi19IsgcUR/euwDXjZ1rl8LjOrWFnMgtNFqSmnEnqlB/sk4mQfAW5zmE3/6Yu/m2hpi
bi5xmrJytbBuWDvLFuapsBtR+daJCUAfzXijJb1u6zlQiJdXc+8+2dplLi4SW7OxijPsZpIHZNl9
R752Qnq4bIW6NhvYt1aYW2uu8nrt5AllWvFYmN29lf+ITbhk9qKh/XzZ1u7x3rgHE0xWM5flDG1r
3xhPifbSRYnTEZD8JLzBLp4hJo6gZydk64yoRVrFsyIokconVZ5dfRg5n7SHMfzghkzoqGW5WNcJ
Lt+D6ksZbREDT94cUkHBEqOn9wmXO2j3KthuGfNuEdsqNZoFy9i7+YgUEdfjN/mRsg6aXwDG8DA4
TxyZo4bCPW9M+JDXGrRNA9Y0PiyApkqhdoMiKeIUt4zHCVQsDEmzyjytKixp81P9ac6gPiCugVhc
EXtMHPm3KpUK/fkXzgGLRqqEBqTlK4xGmGuZADPuEvm0aq/t8ioMPxoyeunw0OmW3UnhOKaOpQL+
K7ZXrVg5ivkqdbWdGUFlRY5cY7qD/GyzzrFqxS0gzKRMAEsv0B+z9NmeEsXO5vqgWU+l1h+FYkZr
VzNu4gLSk8aiv1KUwtD1jm5IB4XcXz6DvMVlolkLcihStjjvo6peG1p7kFqekMB/uQZMGSzLKMZi
jOzjTZNEa2vVKULzBMS4BO2cMcwOcVge+ffofnB+N8WcBeArimRJwXITD5Y91adqUW5ka7IrdXFy
sT52lRBeXsD9rwOGDJQRqonpDCaKNUWiC+mAuHyGW+NWmXc3a2OKiWNZ1WXr2OoyYC1HQZV+ZAZP
SGxvThxPvvevYfZKUiDlnIqYnqGtx3gMwAh/TL+jZx20nuwn31fMdjw2LmbzfAwsHXRo7fBC6O4e
bn4Cs4fKlJldR2mEetcMRK/wyk/x6ivIb0e7ccnDVNn9V+1r+8rvce1eFBvTTFCrzBHsGAUdkSLH
1nrNrNkei+NEZE5mS33iLLq822GrxFTgNxNmzIyQufJIC9xID/6KP8oYNlaYlKiWJWVS6SjgoH0h
hXxEfchu85xzAHjfwkSQNTOEWKOXq5wAloIZW1kaoT9X/klisvkYJv1JIR1gmESDNKR+q4k3Y6W1
dlyMr1L7VQUvHudQc06aRf9805fIYiVDIV9DGhRQ/mC8LkFq52hB/jZPhG5OZHecddx/W22+kAkk
JbjGV6gL4HQfZSd2stfC6SH9bfrp0fqzFzxVAcWLWpaVs7GlRMnH1Jrh6uN36ft4VRyLYL5rf2aP
shsfuZUsujvnDv9ujVnPHuQXZJHg8ENr5wTtKofCtdoTAIyZGcpXKd7JMs//d+/wzScyCxrXuZEB
S7H4gDrFPjQTRi8hMSbVhqtpTdJgUnLBlvQMUFchb/zLLrQfSt6/mInVNR2waScZeBERVFEk8mJA
7hZQSBkPlw39lwvo3RITsrtYTsW4NOS3WkyMIaH1JB+Uo+KhJP/CsUX/rrN9pHyGVKQB2DDGltXo
UDWY8fihdZ8izF0wYQnVsVq+jHjYUXbZGRIDKAQpYa07vCOyxy6AfsC7eeZqEHvgYUeadKaY4FEd
inlIfUiwucgIPeFJt0H2AUrxyFefrcPK+fjdQLcxTt1tExNAWxKVfdkh0CnVfdF86ofIAzvmM2eJ
d70WeGlNh8Ac/st4LUZKLegC0UAH4oTVlWwi2Fphr4fite5AJE71GqWnOCweDMOrTgav67Ib+jb2
Gcetej0WqxGV2QIqYNl1gbLz5S+km3TmQxsDjA9lcm9U+oSUs0+ze1DiLG7Tzi/SsrysHViB+/p5
QF+EE9F3j+PGKOM5ZSTNjTjhq7IEvF59AQDzs05OM4/nZ9dJMIElUwUO2GPu3HQCwbFMa+cQGhbt
SRLCPikes07lQQuVnREsw9xYYu7dxJL+PvZUvoeCNIG5Lx/ixmueYpAXNKClih0JjD4OJQKlyL/2
KXogzuRUrth4QmrHTyYI8p+56CRq+WyDN7+MXgabg9LIHYEWOELfYjjqUfbemjQGCD9Wr/L5Ob/M
s8dcLoNg9h1uONQRYszUz24XAhBsBrIHcMlz7xWP6YPptj+ToAEya4LINQiZV45T7xfwNh/NHNtO
x/AGectavwxI6WxaBybu6MwtqPLoeDbgNMHlg7T/8t/YZI7qrE1KEY1vkX8GWV2OqZNjXbtCAco1
Wn3unX5whemOZ3jXyS2MZ0Jji7o64+RT3kfFTEfsyz4Q1emqUgV/4R7ZPZA3iGTezTAe3mIuYrZi
3N+TU8fusobrL9UScsgNW5UwLmFPMaKh5tDqMxeTQOPQmRtvzDNubOSZ0BolcpYe4vMKqN4EB+Pl
AR76nT+h5SeGWW8PTslF2u0GyI1hxp/BVpJhakRHrGoj30yMwq3MdrIlFTPOct750Ic9dW3KfafT
D2I/GBpPQNRrVGmZrQir0RQtcwweIqp/LM/2ogP4nThJAVeS7fw1KQFF45ybvdtmY5MtEUdom8xy
jccekWYn175Y6h3nkOxFh60FxlnRb6uHNIEXiXd6EIVK2IfgTPi+uFTYgAuS5FljfLafkTZlb99z
bRpuEq6hBYKGqnCE49sgrsv5uj1f2X4d46S4ZdZI7tMBgxC/QAspJtFdynhEBXaAyjx0Vwh410PI
U/Xbfa9A0weCjegg4KZj7vG1beSktkyA+UjrqRAfHzXjdjWhYGikQWEtpzTVb9Z66DxBLP+K6QRh
W3MVcvdO6fZXMBe7qS9rKShwoC522qvhOLpR2AVYgjvLk0CO5OSfrSPlKeJt9a5hCEUClor/yCxu
WhnnvjOzFvOKkR65ZU3uNcg4lHP9OEpS2OaGx9nqvRQGPCP/GGSi/VLIBppEYCeLQXrwuT/0D8op
mlCZia6axFZ9xZsyRzwZLzqn67ebdm8tMzvdCxqY8euEIn+j0LDlAL/hE6V+SP0EROMCZFCiwqlv
MhfTYdc883sJsYW+r2oqEkB8bCk2zZpFyglKQJR285cQlxBgcuLAWd+9hGprhzm6qF2KSU/wlcUa
ZkrlV4ZfZeght2mImVd1TTFqvnhEl75wDO96kmLiFIHoDWVE5gxXAMSqeYEzvN6Sa+1LPIHQq3+m
yKPyRvTxf//sneLWeOFRp+5d45Cx/scuc88oZjdi4g2REfi0gw5C0zJug0EJL3/eboSHXjag/4oM
kDOTGMljPySmgM6mVXRuER01Q3QuW9jNgwC7hfAnAhEGQpgF1KBo2qwRaGqAlDHc4SvUTqDeOjvZ
43gU7obDHNRcdPHu4m1sMotnLmaxyKAi9NvyFpqgVwodMh9501j7i/f+ZcziaWtpJNmC6GYIgj/X
lVNE3y8v3m5U2XwHE1VUaKYoVoTtkYf6gBKJbeqto66W2/QPly3xvoWJIvlSFTOmXvCwNEYU5D8Z
xefLBvZ0uIApgsirCTQ9tN+YE2ySJpnLDA+Byend/qp+XL6ugBalrlQe9EPtjZ7sSpkX106G2rXA
aajvERJ9MM+4odonTdNnCFTGw+hCB9Hvv1mOdPej+0FeEqf3pqv2zkIagCFrTwjTg/DX/OnyCuwv
8fsCME6J2oGRyAaI6rt4vutT/b5bGg4Fx97gy4evZFyyrkeCeW4QAMUH4SFBQBac7qXChJJoK8S1
PMwyXOmh2mH0xSY3+h+oanwwz/hrZ3XoghOl9xXrqJAX1Tgo2f+4ioyjqlNSZZqKQ1eboLd6SXXO
QdjPnDZ+yuQsS1m0RJpwEhY0xNpPtIyFl8VVd2iD/JqXp3CtMXUr05jSyRThFO0Xct3iPAiefCh/
WkEJMdA/6t5AYwmQEsyTIBgz6bY1k65oB7hH6xq3U2iFlGsudQvQvg0Iy9GT4VQHqonEKw5q9G8+
e75sLLOnP9UqaVCawU966V7KoP1I0lmwhWQJ4zYu7ViKnwQZ6va1XHtlK1oIBAJqs5Z20vFvP5Bx
eNVqawqqGLjAAeI7IJuizPOiYteFZrhABQWx3n1uxuqrXBdhEUWibbQpmEX65IeBB0yZkh+VMd3T
USkHCMAHaBO8lFNq2H0jeV0z03+1/dJKGRTk8FdDz85NY8mPZeNWVxMFzK8roawK30inPMlRf4hL
yavl4VYQc8vtuy4OLkeMvboF2gD0XsY/DDzmPxZr8lRAiq4VlPN2dMsYVZPUp42HYTq96SUexZBw
gUF0K5it+mCUcUldNAYZUr/o6t2KYEk9ZEcqtl7gkf9br7KdO25r7q2UtilI1VGtTHkFqiklFu0h
7oAbuM+7BHplxL68nDsBmDafNbyGwFAKLfmPq5mBXCfV8mr1kwSNDlRGLE743Uk7tgbYzuFarloG
2rvVz6ZXoqWHQZ+cudO8y5+xB2P5YIY5xetotY2lLFDewjh2e7D8DpNaWaDaEMJ64VOx8r6KObpd
E5tJM8LcqkU/tNRC+554ZTb+uPxZZ7sDQjFTBz0xVd0BPIW+ADZ+YIGsAvJYWRlkzWcZvR8r5RXP
z4MtY4JZuFYm0wwKkzJogf/BEwljwlnQ+VZQ+b/BDXAW8qg1SFUg30Eh7oxDLRsNJdFTw2S4o6Rr
Pof+7tptTDGpRTrqQoeeoQkOsyAvH0H8yjk65z7HfAx1ks3ugNWpMhdjNND4GF09RwW1CUYL1ILy
F90HmtXPuRMFNCP7EIcYk0wyIczgbeoMDSxgoIPDtJb5NQcQHfOsdFprxSryoPU0ml4yyKQWVao2
NRlj4st654BqjNioMPqTpPvW0Nyube9VWez/gddj6lJTQAp3PmNKe0mmVoumL0etUzR3cVm6ly2c
xde3ZfzHAguAHqq8M5o2J34iQOpxeTLEuzxyIdDsXLaz74PvdpjDhZJlsqxtBnqk6VmODUgc8nQw
zpup+BRLgjicBoloHeP3H51Q1JNxXqM+DQzrWwfYtgkmmkjMA2vCmAmGnvUGWUxRe9PYO0nFWcfd
6GHJ6MgDSoT0ieWCE0QitHEsEZQ6+kOxHmneZDxJYN1XRfDJtly44tlFTD93Y5A51fFUtEtrFBao
vZNwbt4MikAOKmB/ciO///da4IxBZn2TaVVGJccXqtczOBiRmyVA8kdXk0vseAn5Azx7vrn9QuaI
T31i9UYmEz/SXiLrtFY/0w4kmhYPbLDvOZulZI42GU1rMsbc8tXcrQ/VkU59ojAIXZPfKD7unYTt
VzFZ2xQNk1ii+xPUCfQQ5DCXeek0/blspNpaYDKZsjKktB1L3PzgVJKgCzIUt2n2s+w/RcPd5WO9
G/n/sQVVEOZeTqWa1FICL+xAgdh/WkMkoEc6d9fa9fFPivRbJ4Q9Jo6QUdMTq9YFv1gccM25pZja
BcqoBWSKuv75NzC6exeNhcEVCMhZwPezr6J07k1Mf4qEtij1ALo33+mofecqBhSWf2fUftdBNgaZ
jCqrZKUBjR3x0yZ1M1EHq8e/Hfiji7ixQD95c10biS6SucNJHiD2l4+fV27nhrdoTHBqUPOaiwVu
oV/TkYi/hc01qJAozlx84gub8xaNCU5a04wJKBGIP4GbZCwax4wqTpbDM8GEI13K8y7OtQId6BHq
x1mojbzyxf5x2uwME4mgolK3RMPRBaJ3OpnH9ZC75qFrXNoQeqNa4NbO9xLRrTMw8ShLmliWKziD
GOhBXaBdWgX/EDtwZz12Y9PmA5nYlEZtFVlFIyDtpcrh0738Crp310LJTfBUGe0IcDLTIh+v8c0x
zHYrK7EDKdyiwOfrPtTlxhahcQnt3UDTHvqU1/Hh+MpbwWNzwoiSWZFipqBQG6/m9VXnSarupxvv
66gxQaITzGhCDkQwdV8eslNyXD7ptuQAvBD+xszg7nEGTzrYRoBfB2nbx4CRt7WZoBRCd+0XwWfh
kDD/2x7/wXLeFaABCkptSKRMqLWxwGygmCV9kvB1ow9YO8ETlk5xwT1U2AQAX6b8aX7J8xEaJM4u
zo1Z5oRLaqqTPO3KQE3yEJy/gbUWVwaoRjmX5u6R29hhTnmJWo6yNvg8upwZhvHXGyOInMrnb92u
I1J5ahmdVoivMjvX0nrlWNWWb2A8J24asD2WHudzODbYwkZrLrEWa1kUUD4l0iDRtnvwmgQW+jhI
f6+qLkhuebVRuhfMXuH6p9m2SYliWDhjhrabNsUR9mr9OkKgohIgdbD+lYNmnfN5O7v1wRITINNK
lRdN6Mtg0pEditcUExVJYLdbDmLI+6ydtYQxsN6IKOKg9cZczSgS9aZa05xXkE5VKT3VpszpCZ/X
DfFoBKsKMG7gAqQaOh9P8yJrjdgPWhQMy4HOCqxupkHgI3Z1N60+yT458Vvuezk2jEKfE5sF/2Zp
H9ukXYQk08qgFlU/Fht7HIRvYLO9M7UqALWsooOgpCwcZZavF8kUOLu4u64b88wmkm5OpB713kBv
c4dOxsnhZTfhGWAOGkrCSS50RhJoy02sWk5ccGdqd01gxhTwY+iA6mw7FpzspjFULcJh7Qye4ksY
Pnrzxvlu9MAooP3GG2zn2oSs6rtNJiRaEuRMxAEhUdAye4hUx0z+qnMQUkit11ZfL6/hTvz9YIyJ
i8lSW3016sQv6twxrDvZyu2+5bSIzrFp1P03n8S4gtmSftK1BJ8k2fjf2TV8JRyfc4KkfvZkW34u
PtWfaUeHm2vRW/ksaG1MM04y6UWHsWg9AqNk+abwNNvrTXGgbyV+6N+7RfGhKBuJkDnWwdz18Zxb
pVVKpYlYogYKlDpxi9LB5L9vUWJnkQvwnd80weVd3D/qSBUMyvAI12G+Uq56xTA6NCSsUD3S3IR+
I6UD/xNZHbqZCpUa0/FAO+OZyVZpMOY8iQIxGN3FgyJmFgjeGlDZ2skCiwAXW7iTC32wyLjP0EMR
IxlaFLoBZF9dDLC8CywiMfmN0LnrNZtvZNYTgpjjIhW4w//Ia3avOwAxILeKQHPGmpKiHqFP4AIF
lJAeDYpHE18Gn6pcidzFpOWBswOxMUZD3iZPRkWwFlslxfaNmJjUw0RdrhPyve8x/arUNjBngoh+
cf9y2UXpHl0yy7wWa7NDtI5hts1vy+nY58XdIq2BNIRSdFuOnKthN1XBSaSyPzJYnpj904u2xuOD
PurmyBXy2G3i+qmQxqdUUTi52Dmgmp6Hd1tsPbcr5gICj0CcGLfmMT90IWQpbwaMbUp3mVPRSShK
vBg5udc/CUEK2p0/SKI//AImu4iJNKALWlmYF7rS1pOJmdH47vL27T2TP9igJ2bjNk2E0XMhaSxf
EN3O05QriqCOfcNZyfPv5S+7d+9mXZlYuhaZMsezWQTinFwJneav+TfOR/FMMGdB08mUDDWqkE3u
qoC7dgaYCAtHLq9+DehEwynhzqXuPSQ/LCVzFBq1lnSNYCmVHgU1yKanqS14+ckIJE/Tn/+shPfB
IpNSqKWh51aMTiF9/SSn/6im/Hq6ciMM5/CxUNcoJnnRZ3MJ6TPtazWTGygKlM6InpgT1wWBbHP5
yayLx5kkXoqlsCeiB0VqecoK4AGZAQ/TMfkmQZvE/h83nLlJ4EVF26FZ+xbXb+fDr0c8dBTwEvyd
fGDfwRRMJqGVigycSa8M8CCDTy+OgsmRfEzOud0SmAfUlrzKzUxbf47cgufU9CSeRVrt3SbzjdDT
gNhxjW+k05gKyLod81B9R2PQr3zIAPGeT/tvm409JtZGkwz+6r4V0P2mD5sOiOZj5hDRze3JRY4c
xkfTePyjjfznI02mCF6QWJ4hgwEfO1p27KD7Q8sVeG9n4eQqznqdHkeF94rbvaffv5Sd5CibpUnj
ESv7B1kWx3NMusubeDsP6iLoyoi5SyBNVEy49uMn86Bcz053WED45VluPB44q7rvOqhcUGZECSNZ
H40ONTAaYg6FEatu3AZ6WHqYDblDosqZhO+i+WoqQQIh+MTM7cX6X60zUUrMBlWJ9ByPZEQp7apx
/pOq0wIb1233N/P9W5mjuRYi1J87SC78KrD9JyZK138af+mQIuZAlXPMMqiMDHVc5l+lQ+XqPer8
TumQnrez878xxlxqyySrfb2gLh9rkZ3lha2PhiNbXlqnB2l8VEmwFrye9n56sDHKeE4ECEyylKgb
9u7f7qpfm+46utlBcepjelyHl8vOSvfn7DPpyun0vXMm6qgrdU8WGRbl+q+oNTzVvAankS1ID9O/
BorSDG9jijmLRrZEBeaMiK+U11b1eSXcdujuC8ekMFwZ6erZpHBrDWkulCYeyCKYuqvInrW/kgmq
IHVqD8IcwFFd0t8JWh0SaBrFinYtVysnaaZ7dLaiEAIDQzrqv0ieP55+MWu7Tq7UOADBvT1Wn8vi
VLalfXnb9p+qGyvMKS+NTilHa47frsT5gIndw3JrBes1hT9etvVWVmO/SMI7VYcsJBVzZ76oi5Xe
6EcpDmKpus3IfEus5V4h1ucxm49Sh8GBpLoiauKDXgIySZmH1ncgVOK3eVL8udXvzMi804GkKdYW
QGwDsj6xq0wAoq6SB/yybabCqUsFt5yhhTcsbl0pV33X3klJYxOlOC6WGELU1TUty13MwcsivXHr
EYo2huaUmvhSaNqzkKAXI5PjnJKgkDCmbGk2UBQhWDZdNSNXvdRDjmj0upi4ad/1doZpcUlQT3Gh
nnohu06n4ZFoyddSHtHCrITTqqgTb9/2srrtWjL7tqia0AlFjMqhoT9ZUXFtRYT+dCT/Ovkk9Ipb
59FVrijfejF20iU9jal86KTiuZdMN9FMNzPK28sbvBt2tj+KCeImaiFzPkxxQCU/qTPNJ+Xabg7m
qQxciXNB7V3JkFk3AfFH4mGw9LBykalTJ6OUVEi1S6ZnI+XFgb01RhkadRyq1qgpzOeI04yafqEi
Xez9WbyrZqDEcwXCZ8+X123vpG/tMCmiMnaZmbYWZErhhkZr2GJ9m1Qc8OXecskSyA8tFLwRpJn3
m9RIVZ5OqKFAz9MrjclOzc9/8BkbC8xNB67eVo8EVGcX85mYri49TzyE9u5KbUwwEUTMF+iyVROy
hKyz6wUAT/kqL2be4dqL/9u1Yg5X2ackH2Sks5Qpgg5DyxPafQMyWcWjhCYl7zjzNofxtKWUJ0jH
oWRgoGmftpGtKO7lzTkffcCtuf0mxsnMMh4XsGUJ/ti46pF8Vq8plqNzugm6y2gt2osZTNBOQFGU
D2Siv5+N/FvjNEnapM/tsGjtLIxAlkK4EAp5meYtFtUxrSY7znMZioQSB+Kx7yooimoyFCLOsPyS
2sa5aGFJVXK1rg9E+rHwak37u/ZugklESJTmINuBqluOXevKx5KHOOMZYM5sraZJnMU4s0lSu1Xr
mUriXHYL3irRX7DZmCqWh0gbcWZVLXUk0FIDn2CXLWe6aPdRCpWefzaDObdavYjLWKB9/uv51GEW
+xXzYM5yS+mS+/FWAK8Fz+P3nhRbo8wp7pOuMSP5z96H+w7+/oHMAVa7JErTHjvVHZEdeCooSU+U
RZFSsYPPWPMgrig58/g72jY8L2FOdhplK4GavfXGvdTZwgpCY+CzcMxtir6sMQUhlZwdpX/n2YHG
xCLquXhEoV/70W/WcjaEamnKQNOhNpiWd0JaXIuJGA5ZdqUnspuClvqyq+5+5rtJtrCrabUmiFlX
BYNUukKvOmLKecPsHoaNBepQm8OgGdO4CkIZBca6PmXt6PfLax3z2Cd3s4qNFSZqFKpQlJVSA8gf
Yz5HESDpAdqYplI8aKlye/e7V9nGGhNC1qKf8FcbuMpyt3f1YwqeaYrurFsfxB7H2CPe5W3arafK
G4t0HzeruPZQtI2aAS2+yBMd2Rnu5rCtjoljYGgLnDW8niLPL5jYoghmmmQp7EFZ/DlNxvsYU5S8
jIBuygV/l5hYss7l0NTQKoHknj14mt8FhIrkzM7s1ZH9B0Ml9LbeLCITT7Kpi/WxkFAiFotjIxEH
cTkwpYkT/ncz9q0dJnZA6nVKEoLFS0C+hXZX4ckmKF8N0FEpeDX8aTNva5IJHcRI1VEs0ONW9ANl
vEF/FCjqMj1Cgzbgd2M47vHGD7BxR1IVRGylIgrq+m5oX9f8cNnf1X0DGp1lAXsuGrsf/b3MJG0R
RguJRr2mnjAP4MrAW8su0wizdwSvkgj41XmUHNEiiZtn472WtJ9xZXyLOjKAqHJ9nWfks6VcH5Qk
CWJoa5ziiJwMHF6Ijn9JpMHu5xNQgXNjtyDlUaPvJTG+gqfieUG7VxRkiIgpi3yAKMFhlSRPrQTZ
l4XFChUheqhR+Fe77iZSUgJFXv0vE+QXPmjSr1o0Onkutb8e4AJXkKhbACZ9XI9hza2s19syyK8m
bzxIoWXY0N75rtwN7nIlhrUQ8sgAeCaZ04kJoxSPAjMKIPRjxxUY5Hk8+ftB+/2jmE1upjXXxQmI
IdOobTn5MotfEwkbkfFeAv8lfL5bYk4k9E5kEmOq/Q0h8W+Lk/uJGcrI/9ks9jBG2ty1M564TXEa
MdMAg5T5yXhMHIx9QVXI/Q0AwX4w/ccoi0RtylRuwaqIe7Y9LrghkrcIkNMIYALBw+vHcryDhaIO
qSHGaGPFgYncVidhNHy5HAL284b372FudCOJBgF04FGwGrfa+iLoN6Xx+bIJnltozD0+rLFsliNs
qAEEPNcjTfGsJ4om7zH6GiDyXDbIWzT655uwif7yHOs50MJWMthRcpNEXBVKngkmUCQjuL8hckc/
CcPDKTRzgfYHsPCKQr0Vr41AO1YnvK4RXajzm/x9s9hYQWBzXXG+xKA8FOUDRXsbzuKv8xOVVfsN
Li6eezCxQ5IVso4SLE4OEN/CrepRi4qGDnNvvAk919/rgBuHeaeMCSQYTFkyiD8C4vF/pF3Xcty4
FvwiVhFMIF8ZZ0ZWlmVbLyyHNXPO/PrbkO0VBfEOtLvPcvkMiJNwQjcgwBL0HQYgTeIpgrZ2rfqJ
EJWVHePch+VciaUkctikkNeowDpWLi29fFrM8qQVnaOqQj8puEceWX1MSWeNxfNsV3RIAaHkVA4b
6LzC9r6NJdIT0URzc4Ivyo+NziRVJgwZI9M8lMfpiiXSBvZu1HcNdgkijsE5FX2ZMjXvIEwCMtKq
XlZ5kKUoDsV/nTd0pgZnrs3gHEurh7mpr2sU9B3KQar0UYosv12yR0ubvLLojmCcF9gg04Q3IlUA
91qsfouZNfx941syRVmsCcBTAUkb38izqxrgoD04GvWenCartxVLv1WB6XP+pLt2iOl9S5ex3w6e
+ddiG3Ww6lGJMQGrZP6g+pncY8BDxDW3+z03Urh7y7VWX7t0iQPDRBiIwGdzV2ofi/IJI09SImIy
2FXJjTTuU86SOYBZllZBnn5UrMeJPNGuOqxJfqKL5kQ09+JZd7TCtNFm8sNSBE2668M38rkwkUkW
iTtJjwNAZxBHGxRWmbX+48VxgULqiriLSZQE1pB7YfOhmmB63c/z2rE7FQud/Fs9uMAA8Cw9UxaE
oz+LOfX3X4s55GBiH/j9izkiveTiQzYsZYJKVRKsmnGSSuBEFoqfrtp//IpcPBibLuzWBe+LEuwh
Xdd4qZUe+6ES1F1F+s+FgU6bwPmAoSPf0itXCR9rtbKb7GJcI29uPmaj6Gm+6ydfro3fvcjC1lyb
Gte2lmjQLjc0wyo6sCZrUb4iUHWLdx8kTYshT+vAoFdaOXhpWDoCFRRogsX5Dkpj0mCOJglmCt4H
pV5iR9FC7NhHQKbWK+tGn5uf9Tp4IIbFqLbUXGt6ebSM7kubkMIu6uZqqcpcoDi7PeKNZfArGVaX
53qk4RPHBK0D64Ltf4wG9j8wTOSJsvX/I429SNB3Q/ebU6DQlLNo1bH92VWgexx+1hfyddz64Q3J
PsvSk5Z/SDsRztt+eg0Mtt9C+SeJAlJ3Itd4I2BewWmPhRf7+bfWYzhD75hn3lelF2mcKiVjIrVV
vSbBKI3IeFPDHxILaXwWppelVhzXBQ//rM5bF02VQxsnF2mfX5Yx3p4twapPoZgC77eveS+/iNM8
yShJoxs0DjSj+ljT6rM6o58OMMyv51VcdHIuXgHsWKZZgXiRpCSoDdlviEhb2X/xNrt4OQoXksI2
UTJl6JJA0ZTHfM1vl7zJ3CWVDllCD3RKvktReYIDvIt1yxtDM1CN+rMcmyI8FdE3ZX/fpDmtHpv6
OEpx0I3NIR+KGxr1N0QiX85/UpEYLm5VeVWPpa4nQVcEKkHQN1HME+Fi794bQC8M7H9TFcs3r8+y
5CVtY0VGct/4RWE6AIz2zh9j3+43Irj4FDWkM0Elh8Dxj5cmRKfhXEwfMRoZtl2pVOX9kmRXtBeF
wX2P8nIcvu64WCQj/Yr8ffYXD69bAgiiDntmnuYXruUaQiBJZqJv9H4jkHMqZdskSzWgqpICalSX
3SYwARm+6n58kG3JHUTEZPu1441AzmesWplnRa/DUZ9gQxijYzuxDPmAbbq8Y2xP29uVgNH+UcJn
DMOtQVVz1mAp1fKrub4brKR1Q0uO3K5twWHVRYM7x4MRtGb/lPRjZUed9EMvzc/jONyQHK5ct26I
bHjSqDwOSqLa0VR8G9vFM0h/r0TqMVO1772MXYGOZCyYErcqxyttLkCVVzeGU7QSuLvi8SfKwMAc
la6i3grRMZXuithwFjJ96iz6BMpxw8nQqbXm6gseUp/iUPspkwJ1oTx21CE5xVX/IUy1v5a2PSWx
hBWvufSNOUm9Xq5OdYFlxMIwAk2vTrqSHRJl/DKsRHfWuY0d7J4BGl+Vrkp1uMknLNqpAx7AreKO
hvVpJubFChsiyvq1qdtLNe1WW4mSg6wnQJBPwwPJyXc6gv2v1gqv1oyDMpkHvQWrgLFChNx8N6T6
a6vgAnsKVylVTlcAs6toy/tCr6+7TE9ulnL4SPTqusqSyabT/CT11Q8kLh8SY5y/LEoN8pdM/tZU
TWhP2nILYMfrqtG/1FmueKUKNP2RNvaAUQ7bQNdGpcNXTDQFatwd+my4AXlZ7SQopLfgeUTFGr/F
aE66DqrQ2FKPUn7CIk6l9HZCW29MzYfcXC4pWMqOcRo7cdt9V0CSW6XZvaUPXw0zvbdayO3m77Qu
V9eUk9wdddSJyyVUXdXKRt9K5eN5h7bvZAwCRnM4E93kXCZwystGz+Ay6/xOa4/m/Hj+/9/dbsN4
4t8COIfZanSMcxpj6DpZ6QFw79JxTef5kNEU6dJofgFDW2OvxPRbOTqMZH2IZmIdK72JjpMUZdfm
kER+TUPBC2D/4C9myv6+MdMac0BFRnsgKi19oM3EaconwdFFIrjQmhtGhrk3lpFijZAvkg/24by4
3Qi78TtchNWiGoraobJVKo/Vcku7D6lwQmI3a9nI4LTFSAcyFxRFQuOS1eGBLcTwIBheyG9sIWGe
zf7Hc/GCUx+5GZWqYEvQCwqhABb4+Ou9q7oMpvr3exe8COJhoP3P+aK33OWNmUSaLEbcWIzJlbIx
oBXGvbtOUK5jQfzt+V7EcLeWAyBvikiHPmOdgr/S0/XJG4pT1HdO03o9tnkjcndeUd6CjbO27cYk
ucRi6ZWq7lVWtDuw6arERjkSEy7ou9MDAUxP2l/VmAMJ7WT2P4q7xvvtHB2bLUC3AYnLM0PexvSG
pkvTLm0xzXt6RvB7Wr/12OrVGVrPiZFj6b2raMH5U++nOtiVJDIoww2Dh1ioZ62JC1UBEsFtB6Qx
wOomQbrYjOwHPAX3ol0BdnFvLvZFHP/ilytJi8wFk12KnDgMo1SfAUiaY5CsFsxMik7Gv/kzVU7D
IsVUO/Mz/xRkZNcuNufi8qlWRcaosjmeaE2DRj7R4SPFIPR/uyz+Ma9Vch/G5QIwh9W4K8yqtrF5
4oxm4Y8rPY5kPGXJcmEu+mHqp69daD0oNRWULXfd9+akXIQYgKWdNTKmpXJ6TdrEmSMRSeHuzeG1
wwb4LRCx8F1oCeO0Uw1cDjSXFpB9VQHottdnVgnVAyC+MPveu7ytPM7bIP0E4aIpx0G9XJlPxgko
Gb7lRMeCgGXSxujXVYJWqioaiN19NW3lcnGjTTJltCack620/ZrfX6+a43vm93cTflMBczrDFqTY
nXkd2MmkloZEwyzQr4nfP2Dh1NVc+Tvjk2mDyG0EYXfvDhkWs4lmHdBb3lD10KIknTrPJl6Ev6I8
GiEBAwt41/NiJx6+ksaZHy2q3LRaQE3+qf+uiBLw3P11jCVUwzh2rhS8C5lpR3cMwIJoKvgxLIrV
0NffNVczlQzRkgStlthRdYd5FbsCc5rA8kViOBWdjFxbBj2RQNWQHrHb4K3GyQKg0OJOx/LUBhbI
N2r3vNC9iPjqbJx+Ih5GJUDdoTMARu0Mu30YguqOsW+EWLycXBPVYb/7sH4FJKU7HHSB/J1YYaiq
rmLhRKEaCEhef1qFllQrjTgP+vLLLMd2WK62OU52v9TO+ZPufl0V2C6AyCOMLvi1JGCYNlaRaxkQ
uB1zkp1SxvLspP1HKZyS5niFjZ2lZsFqnXLZV5vWTlbR3sOeJaA5p+om2Aqhl5yiKFVFQxrNui+P
uJ87zRzt3Bwc6Kg7tffnP9uukW+FcTdkrhnQVdIGNwQquDAAcC7aqvIRxJd+LCT/eksRrJjGVhqX
9JbwAHHW0iwwnz73lU1yLMkCyvy6CNoDZnnKw4gGeQnOFHDSZD4618CgE1yh8DdwSSJVK4NijjV7
3pLpbzonvDFd/SIHG6UzOuQnvCnEJigTMQzf4ZOI/Ggn+oL0B4wmwMMCWuzzjWySRLJmpDByCcuB
oXWRU2y01DJ5PH+tu3a3kaG+tgZTzrMaAItZ0Ix4bIYJhu/n3h7lhdqVsQiGkZ+nL7mM0ACjJzQV
wcmibxrzSGXkkcD2mJNRQBxIRz+Lj2xGxrif3BJ4fp7kjuq9cLl+11Q2kjl77FcL64ezmQVKQHxM
TvphoB7YfC2jsDOOvTd7aMF6ohR4r1lpsNVVXcM2D5bZuZBRx7SIZanLA/3eCJI7DKQ+AfeLcfbJ
PlbZbgF7esLK90k0bPu8dch/aiT6pgUwPAJoOs5cF5LMObrrOPAcHeNKv8uL8XsUl7c5iY+zMnp1
q2I7Wod2k/zjNEqPYNzDqP+yRC72MVwsAUzoK6wHQxuv16zQgmbGM4H2DupQT5o5Pcwa/oVBxgNq
G4KMYk8rtz+es/61S+Iqk8w8MDLkgIA56WSsEdVqUCiWwMr3RGEclKH3MQAiftiASlYfEiPCS3r6
aBWqCxgAJ+pnOw0bgST2o7kboYBQh6NWVGyp8dlDiLIfzYfOxLR6BBji7gQSB3vK8B4qrQP46z0x
Zvae0wYYLFY5NWRmbyFyCjwXhqx6hshZvKryBpQMwCb0NULR03kHBO1O5feVPO7BsBgZTpmopi+Z
3U+pnS/aKD0M43AYNSWQC1Bm5nN+mJTI1+tSoDR7KfYr4ZytkS7rq3IpEjxv26N6yC4TZ3WQCp7E
dKA7NYtXophWbVzzGnURXeQcooL2yD5qcgSa++Hf1H5eyeGsWKvzRhrYYhFD+k9rGz1FOtiK5GG2
EG0D+lTroLxyO4RGDOGJyIj3HhKvxHN22FWmWkZhhWn638Wu1whS4qbyTnJGFRnb6aCN194Cf1Qq
8rVEhv7UxsdK9tr08zB45yPerk2ASQ+E5CBoIG9IybFmawJ8fQQcuT6ZXt7X1M3T/D6potxu9dZw
Ul3SbLWRAtoY98SKL2ZDzu67xZQFmf6O70G2C8cD9H+MpfMeIbWInLYVALq04n5Ym6CLqb80mTPN
q8D37NrGVhSnsGyfW59NDHsz5EuQZgfjJzTwQBgR3+qCet7zgg/v6LayOKWVJJBnKy12IqwK+xBF
BYocf64u58Y3m8OE9xmGv8PJP3+texa5FcqpahZZIZUAgA34lj8EfswiRdwKuwpqgoyRQfcDeYzL
CfFKac2pnRDPS6OwQXAf0AT05EQxW4Fy7GQsUA3sAUNJsTmtcu+UCssA0UCADKcZV2hc2JYRTNFF
o3+LWu14/tvtJJqvRHHJkbIuqVVRtKWNZrmrLJABWvo/ryRhSAQ7aFQGeztg/l47TCSDU9VAjE87
3S6HH2UoyC33bGkjgKddqfW2RHaDVnEq96dFrl1d6TzglBwWuRIY0+7nwraqzjB/CeHPknSUyCQB
Icramo4i/TXH/2Jaj6ovEvjDDGqp9QPKVH5sXQ8T9UOpEHhBwRkop12dFcZJmReSr8eFU1g/iGjr
f9fjbM/AKRWerWuYVh1D/fnT+vmFrfgOaDB1J7XaymJ/34RjMg55TlvI6rxROjFWPMYuVXVgA5NB
xgfsuH/jB/A+VRTDAuyAxbtuTV2Ggk4K9eUmHR208w9ygvlfMmaCGdz97wjiHbAWolqhUs5yiARm
1KZGFf036rkBkqT3o57v6gVwW1GHsay3S0FFkTRzaEnmMypVcvi9owpAmhdUKuGO6v854otQLjhZ
cax26Lf/AojSMaDwC4azfActw/75LBPVH6q+HWmWSVwB6YMhhxSp0ymrqxi3553p3iOXoh4DdB0G
4kD5PbMkmeulzoGOtwCmHowCD3nuzL7uk4Mx3WbBhDmPYnwHcPFeaNrK5SIgnTHG1PXogeRKYs/0
kuRgqv83bQmq6yDKJZqBoevnlHFjauZk9HnT/c0G9Wu2ng2TTNfvGCVhv5lPJQwUBdEkQ7RFg+C1
YStNqWN7eS0DUuiLa03Gl7pMbuMGsDOrGZCeej3bYtCsxO7GyVtr1bKHNLyNRyzwpfXPPlOo14TW
VZ9XUhDpoeiBv6dP2x/IWec4daqJRmkR5MuFDODy1RQEzr1b3QjgEdvCpLXy0lwlUMDeFp3s1Bno
/TRBn34veBoqXtygP4Zd8E0YQ+6GYtLB9DJHizcNIyCvTXeZnkgenDcOjXn9txf6Iok3dUMpzHTs
JD+tjU9jHzs5qnxeRNQPU4siX9etsR13yzFuQK5Kp9WuzPqeDtN9V6lXIYMTmqzMDfXiSkI2YWcl
4w8ywYyt39d1jjkZEqx964HaDVpR5V/GtfHMnAa6Ndz2RfahiOabxCKHaTSdoSjxHlWih0QtLup2
8quiVd04n+AY6h8JcItoQZ6ssvx2/iPsPqvQRWDwWxrbReW0up71ciIlGoh6VPWO1tHrfkQtdamD
DOUBs++PTVHcL1P4QWkwGTaMDzM1HiIzFk4zsDD/9jrgrhhOl/6GFTpKl3ogLdhPxsGuj5oXHiUQ
F6I2NQfix93uuQ31RRozpo3viMu6nZcBA/ThZZQ4jLceTTegvJ6yH5hfcPNAFKV39VqTUWmkKJG/
Ke5o0tyOKFUBOjtVUifJM6esaeo2XZ84MTi/BYnhHnYLi51/y+NyniWtQc8+E+zogHWVgUooywNj
FzDswgqIo9i1Y7lj6ZgNypwiV7T3YNgK55KgBCUgWmJNyFcHydXIdUWpO4f3TQakR+PLeRXe9Uqb
g3I3CQy5VcJbHXAkAG0xPC3/qukikKpdV7GRwX7DRlvKYQpLUF1KvhSZdjKp960uHcMGNLZTfYVa
F3gvO6dUY92V4KeAaO/HFbzHfzso56/0OqWgAgZ+RrFS8AxTLzemmyKyfp4Xw8LEGzvcnJV7MrdS
PPepNUSBMjQHGsa3XdZ+G/UV7dsivMQky3EsUywD9koqOKDIRDhflK1JW+krMBb7KflooipSZeUh
m81jJOyJ7cbKzSG5WAnXWyfKCkABk9Qg+dRQycrG6v78lxSchx866dJuLkkL7iOi1h6o5vMqtWvl
Ns2pyNgF+snPnISKZKX1BKCm5ZZxHKBKfkg7JwHzcOXWsyMkJBLoyJulkx5I4PIKgEpGd8zmwKzY
ZgNhLZixgCSTOaC5aX0G49oC6lC47yG4PX4eJRojbAN2cC/zcjFm2DmYRHt/IgmcU5HNfl1RqMLG
b/mo1q09dILsYz8AvWigxbuUKrNC8NpKrGHau3rsMdgftmw7o7PthRfid6Lo0jj/MUtpZMwSdD6d
Ug9g0naXPert6MZK5CbWQ21cFNLn8xYgPCXnTABb0yvYksEeM31LONqe3rEns39KTUOPAW9ijV8F
SuKx0PIYA9+udqnbs7s8JtYnhmoMSM4chNyGWyA3ngFVwL6xCMlmP/D9LZ3fCcraeNJXA1EX00r2
2IAqYm1tubmOlpMUCxz1vo6+yOLqJsmKerzBBs0KFbG8PqnLLPAr+6H1RQJzO5uwZ2JhOpXkOgmS
9Qn87Y+rcRGXxqNAR/ad14sULlnoKCULoBAYjC/WUDasXBpWxUSd9N0HPt6KGFFA+c8iPEvWojfx
3EQYt1QArPWbmGho3F8c7aI8aPeKgGBmoZ+Hdz4/5TjOSiZlFRzVoICoBzwpkrCaLhDBBxmAtGsY
pAQQJNrXV5a9XAIo4Kr7rncsm3UaX/rSiAh2d9UC7CGYiwAlDIjUX6uFlUeSsjbYxZaXy3K8UIFv
qv3zeXDG1fO3CC4+R0sBXjUT0BV4DtpqfLusd+e1bvezsYaSjNKphaL26zNohYxko8cSdN/eWgVx
rF4XGM9u9N9IYL9gYzzphEdOvwJFS9a6U6Q8lXnvNKg4Z7MkkLTbRjIwtihDqQlcHudlywlw0P0y
/kLFoHjLyMVXhlAfXiQulgLJ1/PfTiiPU4C1g11ZK7w6GwOfj+uBeslxeiez524ModAERcPQIqyW
i5SJMRCyyoAVacEu60eHokbPaMt7KCYU27u7rUj29+3drWSaADeDsLVGp9hYbWCtO+UCzjT7/Kfc
m3WjW0nc1Rnkz57ArwlC7WP5nT3XJHvuHUY9hPoHxZttBftI0xyA5+Wd/wG7X3dTAOC7SEAmRlVL
0sog/YCt6xzDhAf0qwP9yVAdBfNEyENE6spsi39hbETyqHxxSJtZDlXrGdnRlLzar4KUPvsr3SkY
8bMQ2EQkkouVzdCk6ySRFMAm2omdsAgyDLjHV2DocSOXiPqOezFte0T2940CGXWaVhgdiYJ/S2y9
Vz3ZCmQfYCOwjea1Kii68/98E3LX/LeyOM8WDhaY8MxnkMxfmCaV84es6h11V9HVceavrlI1mwZO
9qfx/4+3XEQSOetXqRI2xgqJnRcGmpdiZPITdRiUbw9wu2J6FKqnSF04LxC262z0GSQOJ+O0kOvS
L4LGVfxRu2WFGhHX9ZscmY1jE0sDorrFSlGcslSm2Wh5HsJ/690jZsCG7kTkoFcx1DEcjLS50GNB
60gkkVMZNUs0ra3nJqDLdNJiAGOH13L4xShHL8m+AGeukUSj4G+yFO6QnN5kvTyC/A+7rdhbc2Rw
a1rzYFeqEC3zTSbByeG0hUbjsGYtS1WeeUyU4RlKNeoBpcpYaeZAPhiZoBL/1mtzQjmFsYqsHkOp
b5D1qb7mZafQDR9aT/H7gN6UlyIFVVhEf+WymTwNg/WYi0ZLmY8SqBErK0VzLADb7c8FIMZYJ83+
aos1tRUF26h4jGG2SveMZnbyuMxcCVN/DgacVRuTF7YllZJbScCyxQKil4SLW6pF7GW5fszoXNqz
LN9OXXrTF9Z1OmADsZfDFhNGyUWPZgAKXXEjCLzsA505EB+D5mrq614BhFGkXSTJjZYnTqsOTts9
afEgmAd4++Z4/fWe/75xziOQ5DJktAxWa/mFcQ/yWv30noWLXW18uahn370RNcdtbM4Y7w5aOfWG
zI8H0YtD9OU451FnE62lCs4jBCSYHKV/LavpVLkSYMrhFqx7heCmdu14cyLOdWhrp3TykgIcqfre
FdTuyE8qRGASCeGcBenjJF1UfLbQulGt6aFdngpduxPkWm/cPKcHnKuYJ1PGMBL0gEFaVyjKA9XN
cgBgVRyn6/hkJd55gSJl4LxEHhN1knVYbZOtTjIftaVyz0tgv/icGXEvgXlawjiqGBJYY9rVeGi7
ywaNFLpUx/OCREfhHoTt0tKhJgtw1CaGU31dTIZAzwQSnjP1jeXkZl6EZk9RutFD4ADIeDcJJIj8
AL9qqRQDCgAj7mP2id+c1sNzlJiBqSwdYxGWueg8TBk355FIErcpgxAkyg+NUbfXgit5mwe+Vmce
W4Gu6orG4NL8HqHv7OQkYdZl8VUA4IhyFqE0dt7NeQDOpPRhg/thA/swHtVdD8/GQ4PhJj4p/xi+
lTsd5xLypVuGFaNiQZF1tqVnbgLSoFmmTi2J5uvejuZzsnjHkK+RQReWqzCSua/yU36UbAtjGvie
MorpDLNT7p3lovvH26qcZM5FINGtomqAATMEkKTxf23S0EBxzRaAHMJEQqSVnMOIJ2Vs1QwDpuHT
6LLpSOwDHmM/utS8xMs+xjHINjvAa2ZO8UF2gXpybBVMbAopHAUOX+H8SbgmkryUiCrreK+CFQ3I
A9Pn8y7r7Wb162+rsgn1jcZSMChilwzfdtFvxynoMaA5+1m3nKYcoEwV9ojMu3W5ifIL/LUZL8zh
5/lfsP+xMfwDpGnsCfKzFEltNGmRwAWU+scxLI56NwryemU/ALyI4DQ3I0kZFgNpGC90/aG+KV2m
Qe0n7dhfYHtHcqTHzi2OUmD6420MyrslSC+jn6mTn0Rdqf0rffkpnCoDZFNNVx1Fm6y46oo7Vb9X
DUEmJxLBae9YoXAhGXITpLmvLo8Divx5LUKmFgnhVDOZsyUtWqgmmAsu1uGTSupTFH87rxpvJ6Of
lfPvr8V3Kpoxs2odc6pBmGnOgtL1ZaXH7lpHkp2l+mWSZWAtVw8sEJpNT5zz4nc1U6cKJn1kVhrn
zhjNQ5NUFTQzbLCgAWAjZfh0XsK+9b2I4A8ozWBbB9kXoLQwZl54kadfzRE4ayYXIz2nwS6/ixZX
d904kK4w3wECKDytuVO1C5GKvO8Q/MABNP5Ay7wGji71x/qQ+nggtmC2bAEF7krHQlAw330RbmTz
x9XirAdjTs9khwEd0UysnOUG8OmuMWKgJXKpwBZ2s5mtRK6m1jbGPK19XT9jMReoOmsqyA0mN7xY
Ds3iCq6TpSt8prmVxqUzZZXMAzCPMJek5w/TGjvSUnpdm96RitqlkXnhuF7mZfrBAN9wOxlYoii9
87+BXd+5n8C9fNR2TvtMtRoc+GWuv/D/VaazPSoznk3cCA1tmHWgLARpeKkCOs3OTia29PT8fkFE
FM8s7/nwrTzmkDbyVPTeaqWJgFKZx5dp/bhmiRupudOLGGD2PNtWEBcsxmLqjGWCxsjaBVAqyukD
Uf3zdyQ6Cx8E6pjkas/iuo52S57Zax/ZvTk6qSRaeRapAxcM9HatMADYxNjjbI+sYteB770PRGFN
aGecVyHdkmpy19QbuAZGtxheTAdROii4IB4gO5JJrktoJwdYi1FjrDN3n+V6Dc5f0W4mv1EDfvWW
JKYyrCUGYnTworQPhVcEtdd9YLRD74BS3ws1VAV1swxyTl3li51Dratzx5RuQl9FQVNlym7Gw3TD
aHj7FlhFkDn/m7SaYtlWMSjFig6/yqk3htSZGA579o3rcb7IplMHXwzwNjd38kkgb1fr0R4DRx+W
ybCj/dqCDdlayj4y64BY9kQlL6WjLRnYCMkFLnA/zLxI4sPMJAErWmvHX2FG0p4378lV76nO7zAj
CmyCo/FMDJXW94tlznWgmt/S9JOS93ZhJnbaCGlNmWt44943R+MijKwB2XHUcWeMiXL8wR5hGG3y
2CPMYpgXrJoLept3xO43zRvkYhTTqJgMtXB/Oue0ugHkTnmBmVsGu/8LkGW5rv4lIAsni/NahTzX
yhgr9a/KsfV8gfE31txIc7cGl4EoT9i1v83hON3EyWnazDicRjE72XyuE9Fg5L6HxDgHFpnZkAXf
zB+AMdXlGdwWy7uKQ+fMh/mWUYhOB+Eu0W4espHFBedqGZcYcHVMS4ifpzZDPuvcvnAZRmcOThT7
vLfc038LA9FgwEKf+M3csGHEc5jmGuSBr0Ouv4IP15kq0yb/Av8IqrEVxRnAqqqSEmkwNUau0Zzm
g6T9dlq1E4qd1p5ibMVx6VSftZU5RnIdNOlwJ5PhlpjVw/mPtxfPMIsAR8yG283nhH2T2UhdatAi
MeqgKn9U83HJv676/XkR+6d4EcHZ06IAla4CemVgGas7KtcmkMXOS9jLM7aH4AwIkCurnOmQoK2J
OzY/h+pjnl5K+QPpPpjhYIfdX+cF7qvc30fiK6FVbCnDbEDlwM5oz4mJN67qdRaAeOTH85L2wgmV
0VYyZABugWCBO1tbFrWR1lYV1BWqeglMl1Gk5UCrhrNtAe8jmsjal6gQ7EQBYwgk2ZyvHfsIves1
a569fNXZIDr2i8v5jnnACVtK30QjgUKJnIbIQwb+6Rz3l1l4m1XhsWv6L+mqXACtw7D1br3s5PAk
5fmVGqcgAxouQq33Fl2I0UN2NAk+5OXs3Neek0nP1ylkfpJtBIBA46j9xT5444LixcHT9NA7DEom
/yj87jsxbiubTy3Ngihto8Pa//TAwuN7Qcd29BeiAFSjYLsXY1HMK2ysnpoznubYuw0Y4j55GNqP
Q1TYaSYaj9wx/Vdy2O/YyGnTqqjzEXIKqXMIyfxMEc0HiY7CaassN7FKeiR2C+muujH/vKTISrB3
VU7zx/O2KDoNp6a9LrdTtJI6iMvKtoaPpWjhSnQWTvtAdjo1arHWgT7+NTXoFmh3I2BHlOn7+YPs
5HHba+HLrhhOLHJ5tnAtIEQAXRQau0+aNoOR6oteisou+2r9t67xq/F6p1QDXM2v1IOlbvPFcq2f
3pV6CG5I5eJzkkc9fFdYBUqLMbjSD93EISky0wqgoSgskcbGcojghDsh9NXX5KI0iPlqvbBwQEsB
ApsR2UsDqB3zP94ZO/rGlBIM+CFHRMiRTOLUIWYoesVOAX46X1oogJxXkOfGFJfp40wmmCJ0E1kj
ny9ibGHG8g6tA0U2PqxVdY+NlssVqzxjN7gKIMBJpdloNNoW0T4MuX6lrNlttiynnCaHoosdTUtu
oxANi7k41KbhG1L0V6Xq3/KFfpCk+dv537t/7y8/l/s4TYI65hjh587Go2mGYovZS6BffRDOYw6F
nptxrP8KDH+0mCXQYn0SHYZzmms76IC6Q66eWZlP8g79/E5wv/sq+/K9OKc516hg1CFOo9QJitkg
J7e+552I24X5w3NKxPnLyEy6isZwM7L0qSg9MLuY7UfSIHeZZpvOn8/rgEga5zzHAX38JIOBxJ3p
JF3iye0PoNNcp3Nqt/FDtYrmms7fEzDuXlukMjcmbRIEtw5w+WFsomztnT+SIhLBFZDRPi6akD1t
hiL+3KvN5TJg/rQw509mUqRoO4w2EEkemjW9q4BJNdAhmLTENQrpQIzZBoiMWwLGPyWRT6M6tufW
+jw0zcOaD8dVDW+kTH4yLEUw2yn61ZwXlkyry+QC6VwJyuA4v8sGyz3/YQTmaMi8zy2kUF/DV7kS
q/i9Z15oP1j+sRVDZqfdOF4CwpjeNBGU0zBYqsSV5WvLAAie8jRLIlSs8zps8IPchjLhkTsi/Swx
VCxh2BCDFklxk5VmsESPWAIRfUd2Ff/fRJEMvj6cMVl5oYOA4DnnxFt9CPoDqnCYAfZTL/I1kc2I
Dsg5ns5UJ2VZkEKBic8el8y2usSuZr8asGMLYHGBn9srpG7ctiGz37O5vGwaIxUIVezB3h9pf58C
XXe+G1GMS5pj4puD/28UU8VTWkNLGXjhnMXSOm2B6ADFZCWylzjRnqaDKO/YfTaBpwADqtjRQB7P
ebxuyeRxaqAtoOwI/q40/m5osUKVUOKeumwk8qs0baONWpgh1WFDlZbmoKeE+fscgPNB4YPhUPQm
2kuIt/K4rympej4vc94EeXyVSD+j5ZM1ylg1cAS3JjoX+/tGTQpZSpMmx7nYdIni/drQVG+fTwVk
EIG0vYx4eyrOeVWRZqTGjHvj0aUB+CUoe4t0xOK815p1RlQ2OBkbqBpQzPfGQ8KQ67ujlKC0nwam
CKRxL7nYHo9LlSyMuwGjFMlYIa33aJuV9qgvKP7Id//xO3LOSyLjrMUs8WYNXTYsVi/P7dX2FJ8q
YXtVpIuc67LIqI5J9Owqf00gLc7khclzG1n3isWfvUl9R996L/5sPyfnwhSCkY3JhNyh/cAehVb4
eSo+6ORxiURzFbthdSuL8yhxmxvLwh4ZrPwxHwGie1yu35fl7o1XYE6aAmGCQcnLfJlJpVo4LTJu
LwTBztDaIYntCXMp3QORK9tI/SnDQ4cKcpPdrwmkVULQRwC8J6ecbSoPFVDRITU9deklAKzH6YaO
VTAAi1mgn8y2+OBKNrL+R9p1NMmNM8tfxAh6ElfaNtPjjUYXhiw96B1+/UvOvt1pYajGftqTDoqY
aoCFQqEqK5PzT2WQWwgHIpHXMQEuOaBnWjX+ou4N9x450Pk76CLc+6aXntnkvLS0h2gwKbKVdIp9
TcMcr3qjK41Lc6EYwJrfXloe55gzOGd7CFcgMZo+deNTlOyS5CalL9FU+5Cg1elr2+qieLYZqc/W
x3lopWSpnGEOA2g8dCqdbArmXXwlB7071gEN20DwDQX7yZdKIIrYxXqGEyEfyhSk1rR+IyLuvGkI
tUPktBg+WUGAVNpdtryFG7POvOdD3USSewvzxfCefHnOe/U5MRNyBC3MXWcth6pjn2Qb3bCFBpWV
X6kldWt92cly6relcay7wZeH5GpSgCJg1s++NdwIArbjoLlDpId6oXmpWp7You27SX+8/OM3r4D3
r8TXYSbIqg/ZvL7Hq9PUBLOKMoxQrHr1rwv+xwsnGDIrZqaibSY3sadFKMSXlSdVzworHUgvu31Z
CwA9q3NdsshdplY0yZURF3VY56Mz2JjRKBtHlRtnbm6zBIzfbesqycPlvdysSZ87AheypK7WjHKC
y/fe6Jl4PfvqQVOdzo1Ru3XzvQLZHQ8066Mve/LOmNCJuvwLRBvNxTEwRiNtr/ADCjNzmqxyjSh2
S+NE+txR7Js8Ehw60TZzMSyRyTCAhxVtLzI6cme5afJJ0052EhJ9X5IhrGtBKiFa4fr/Z/lfb1Id
tDTIyKT+E9C+rtUWztyFQz86CSO+Ooug5x/JhyBLcf5RuTg2DIUFdQ44L6Z77ufMKJxcrwwH6jA/
K1J8nqOyhQOTndKUg1uTwmUpJJaUxjRc8H56UdlAjXeWjzoItFxmYcC3acLLn307G3g/xW/KgWe7
wphqsp5hV9b8iu3jw1t+pbjZcTlKnXfZ2nbIWMUkQAUAvWguKbYls5LGZb1N6k/x/KmwAqMViTVv
5xzKuxHuAFdzOdd9jGhuM1+Pb6J0l0OGQSU/lOJINIrocTWI5uhFC+OOryLPeZdNWNhiYV7YetKN
q6wX6WT8Jki8r4w7o50qKYreIuKuL7OUePSbt7iLDyXFlTMlBCRkAYOwHu3/1btw80Vztq/cie3K
2IpjCdb/yhsVJz78a3iByBZ3VhU65zV8aLW1vrAb99/bWn/2x3j/vqncIQX3XdPrC2YyO3u6lbX0
Ki5lqAdnC0Yym2+potXO5UMgcFCbrykuDHnynKJkasYv8rBLstplydUcFaHSHBUouWiBtIyC+P6b
g/73Om2Ze2ZXBu2iNsOWrrCG/xmnuvkBId4IGv81AecHC/JIjyVlLaX/3edcsSj/rnb3kd5zDbMq
2FEVaM+ugeXXwL7QaVqo9ZaCQ57dwehp7HMpOAQLhGNsaxz54DjgYgBvKTGAW+KC2aTnBvTD8RkN
x14pdsBcpEKKwVkVLEjrJIYjO6mnito2IrNceEsms2mlfjU75w8RMY+LPL5c9tDNfPhsZdyGFlXR
AliGaIack8pfy+WJVIujZol32c7m0Tuzw8WzCL0PSV0BS9mg+3MHngWLeR1SraxZnMnYX7a2fQLO
zHEBrM37om0inAAJTCGuUYLGpyf7rDGditjAxGtJAAHZHPKp5IBCAABGkgiXu12qOfsNXGCrsiWS
GhOlQyONEaVjxXaVTv0cxwNzSK58BQvmd7sznqHIx9y2Lj+xJv0+o3x7bUmZf3lDRJ7ERb5qAFh+
arAfplYfLJne9LMqeMoJPInPLhSQ08aVgbsY3HUvkp3FkNytfFnJE1fOgTO5vKDVLy+cSJ0Lcb2x
dDnkBfBYYAfILnlaciiVVOC0gl1741M9S5gsisRVqfH4jljxaSLZfTsRwYdZN/7SOrjIkpYECeMM
J6kV24/MZdf182HsqWeRyJMz9TaJM0+zZIFZ0crW/z9bGSn1dFEGbJ9pGG5uupMqnHfZbHYp7/7P
z2Jp5VLZ6oT5BdpS9ZGm6imaKt9Ko4dZm2MnnrXdYJX7AqIPejGEuj54NjDfsoSBR5LcQUgrpJHi
KQxYW6NyEyl6IDZFo6Z0sTlBXNEXK7X3nal5cYlcG/Dt26aA1PJUoj7CshulA/2gbbV6DEqZKcwr
SG7OhhtbgO/iaSlXxCmN6qrTF3C85z4p0EtQ0gMoxrxunk6NVRyzzHbLrH5tKg3qXuyuUe3jaKju
mGceLQpfUcf7gc6hndKHPO49MO07uc2u9AiC5uCv7agEZZn+x5Sx6yTKj401/NRs0L3kZTgR5hng
L9fKMuiL9KjWsNWzcDIW10wzb+7LH2VPfEmdXF2ift1N+6Ffn/nS0eroFdPKu7pUf44TILvqdBVD
aNwxYr1wxkmdnUbGEIXMNOpoZoEplSRVAk1Pr+coQuGqoEBPJMq+IOP9FMe+zPpQWSYIE7W3VgyG
1jxHK1nShgPmFw9aN0MBs5GOmsz8lIByIVNnvy57L5WGwFTN/aLIayuNIZabBzYoLkYS8GlHJ4bs
xSTLTl2xk5lUmEqA8lJbOaoy3c+99rPH565zI5xljFzlJVpGjSW9spl+ViU10MzkJaFN5PWZguTX
/irF+kO15MSbE+n7qDedjwwLgxu2VXsJnrG5tryOeXGH6emdmk6ZS63cdBIpf2bFpLp4mX0yElTu
ilpPgzrRXaJKhqN3i5tUioKZxP5BZtbiL2DmdTDr79Z2HbkKTT2kP26CcXI2tL0T2fR5UtleGUED
xcrvalFdVxIJDR05LFV9UvWnQjYddKv2cRm96nLyLStRbrIt5uj96DK9w7ObuUuk+phLCw3WBBgs
3vdm9Dx0RuZI0XSDoZjdXA2mn82Teogmy4cGXBAZlV8O0M2l4HODv0WDDqj2WJ6iJPoJVMlrY0Ea
fYhebRoDNh4rZQBQaOdQGn3HVkLhD4XmRKLNHoxjgZ1XPzQFyLvYgAiuNGHZltoZQaxF6OSlvVsx
pnkyy48mECp7Dfx7rjSmoN1sjJDI814u8ZgdtH1U4Ha306Vw6indo0vnJ6oRGBR3q22CW7keXH0u
Xpsyu0L03segfFYJBUVhMjz0i3xlNMqJZGDWUIr5vsuhmKTZX4gJcm+rOVZqiqEgBVTSaQHi6SRS
vYqZEOSR0iIJwC3MnIXW/py2pzQqH80+vmZ63TlNb6AAAJVIqGcOYFmNHqjJXGgj6J4xxM/aNCr+
gCkdh8XNTo+IP8/sk5mVECOdAYQppeSu1zNaO3k3qi+rMps3GfozoG/QR66IZ+E7Z+kUsMU4YcJ2
X0fSLluYP8WJP6aQWMuhgdE1gMt0LlTZvhsj6FgymeoPdgzasthu3XLoUldL2lsVv9qJzVTxJmn2
O9bSXdX3yn6SGx9xRHJpV7kKiU5SgiCW9Sdrse4Ton83jdpthmX5Fo8a6nJs9IuxxvR7fNSp6k3j
fFXpipNJi0sb+7qYNCAD9dF026Rawglic0ZsIfLYDubpPIosNtE1Eia9fsCMhTcVza1U99dTXnfX
i4pTWpjSKybtC1e1S6lyYkpkyWlt6WfegOybVpQFcVT6TYx3uAJlxLrPr4qBPTNDywJdIphHSYJC
Hg+IYrsuR7450lHx9KH1uzGxXIqf1Q90dNsRdVmD+v1gWG4v9blbF6rHSHdK1XFvd/PXHKJhlaYG
DQY3J3PID+rcIj3P012EwZHbbpBRVqHMlyAWWoJ8erTe7gBvMaRru7F8yRy9VrHcmOo7StAwt3LD
b4kGzyfeUI+9NzPyELWdhzSg35FGOXRmcqsTPQTg7tssa699VCpOXtW2I8tK5kR9+bWBTKlTD+Vn
1k69Iw9lBRqeYZ9WIChEk4IU0HSSq2AuRaRD21mRra7iEZqu8Yz90qwBCTSVbThQMLuA/afsf5BF
hAMSWeGSSdCjFzo0WNDFNb5O5oskNY6hCkB4mxU88B3+/0p45n3oBPcQ8GybsBqyV60s9kBj74ge
o3YHjSarmu/0uhZxe2xmRcDNa6i6r9pQ3KtBMSbFzFYcZZRLhyLDrE8zCPpVm3t3ZoJ7FAwliQkZ
AGBYoSA24nNdJqhu/0kufmaF+0J0aZqmWMmSjMwC+a2koqev79WR3pYUxCj/LRXnnnZsSYq5XlvS
RL7W7cVtixaRpBIk/FvTzaDI/+cNzovUFv1UFNla1Oi/DT5LnQSTKK4iow3ntP6E1I05ULB/ir5c
Xp3g4apzHyyp8aihEzJlO4ZsuznVP4k2GcCGDZ/igoUUchiClW66yNlCuY9nAP2czwoWCpgXhDXs
Q6xpN5UtcBGBFX6sjQx9nUwE+bZWVJ8MMJv32vxamr1gMaKXOD/NVmjQcksteId2Yx6snX3bOxOm
Rs2deNJBtCT110fNXA5ZD9Ew1OCr5wl1YGBAHJX9vOwPIj80uBebXEelloKeK2TfMCznjrI3vmBe
7qRCUhRqxvQufRDBZjbjErC7mCkzgavg63k9682urFCONeaHOL02LYEviP4+t3FayjrJWEvamjY/
GLn1DNC6wA+2qwPvS+B2rSdyRPoMcQ+yug942u2bNPXrtDhZY9x4lz/Rth+821qXe/a4jdVqMcmK
RCiymYWLrFOk8/qzhgEJwap+4wzvptafcmbKTHVG6nVwKNsbAcRLC7wkIf/j1BC/wngcNAOOyNCz
P4q471a5iDtHcl9IOhY4FD8L6Y4Nqkuk+/+2idxdiAdVH4GZFsCD1sKT9tbov4yzILb+Jjj8c8vz
Ym5DNDEdg6AoyL93pFap9T/vSL2nFLyum9K0UAcZYCxrDU/HuzgtoBRCREXbbe/7Z028uFuUtXoZ
dzisk/qog6F4Vl9z8GJc/jq/Ka68W+GObGMok5zI1bpzSmDs2tv4jhzLp9LvTtmN7jHXOjQB86EX
H+gBWo8n8hrdV18v/wpBkmZxh7qVoTNtGAiF5YJpo6l3zfXNqCcuhCXqbHCtUtCwF+0td7LTPpKy
ysYomwZt5dJ6Wbnm21bYzN2Oh++by53qxKC0iLS0BaAvuovCxFWO8+7b7M4+9vLwL8h616/1sQr4
bpA70GWBcV6D4Gv+Amtd1SRyPBvEsFbRPnKHO6caI6WJTjAEFh1Kxv08gHM5FhE5bJp5T0P5knBT
oVNjtyvc09zpyq6GTm8UXnZBRWSDKwSXtmGMkPj+a7pxVZSYcjzggjxk4cpNUeYum/bEMwR3zPYB
PFsbdwChC8US06J/fbJWBjUbxIBftBGjlY0nB9SPH/qT6pU3K8FDfEMOy76eneUoyg1E6+fOoF5C
8TNWkfRgGtdfyiTIUKqsymon2Of173xw0bP1ckfPrOhQlBX2eW1I8+DklW1HBE7ezBjODK4LP7ta
hxJVqY5N2GAtMCn6bMajmT1msuChub1/EAuElCh6mDxEXyPjApUahOs4uq07FEVA58kKEVHS9mLe
rXAHXO5JRemakhDMk9HS9k37Xku/Nb0oz9p8rhggxNAg2QfUOnccbAIQWF+Dr2soMWBsUekY9aDB
xMyDIy0Rc2w44WXP2FzamUXuIFggNzGmIm7Dub2pM/akj7MXQ3i80ATMa5tf6swQ5+l4GdaRhadt
SOIvWkPdNLvKQMFxeTUiI5ybW90wotKHG0ZuS2do8dCzDzIV7dnmBXO2FM63U1VNZwWavABrV8GQ
XhuFvP9v6+AcrgSBcNxRRPg8fwHRhluzU0tEGB/RMrhrxGRy27ChbEDC8gXoJ6fsquDyMrbD+9lO
cc9vPWuKflwHuM0ndFR8LXIM20k8CxRHjn0z+hS1cE/+agm2T3SMuDe4hCEqu1vr8tKgOOpiHSrp
c5L/LAbbicc/md4D3cXfZ5Z/ileEKUu3om3Y9GDYd7Z+TycBffbmAOi5DS4uzBEqn/OC62oMzIP0
qdyBttqC3lhIg+5p5TBdxXr1Iy4tN7+tAr3ao2UrJt4SHC+DCxZtbfXgDorh+Nrg52nvz0S+jaFw
e9ltRGa4UGHb/Wx1mQT0lPoDgpSp+XVMBB6y7fugKMFMELRueH5wE/wrTSJn4HefbqsKfOvAFlxe
xDamEGNH/2/iDVx0dgP2pFSVJqdtiFaNeljHWKCOETv5D/qAhluQvsaPUqg66+UrmhzY3sB305y7
2G2sSDZFiTcb8qM8nLre3ketINZuv57PFsh5Q5coEtrfCLa1BmwbOjzrQJdtrMxDhRs5SewMD4mf
dgK7gk/3Btw421cMYdLKTMDIqlXzcY7jOCh6Zf6zyPW+heuvOLOydMy2qhLBUf+MJkoXQOqgcSqX
uKPhWKEEEQ63dhN0gwQZ8XbosgnQD7apG7wCMtNTeciktXxIwdRDJzfRRodqp7n4qYIT4LKPbm/l
uzEuPBO9nSKER4Qu+brCh8Kswn+0wEXilQtI7lVUWBRgtNEf9ipApi8vYrsMYfyzCr7ZoHYoyo9r
Dp3MM+hfMiDu98PyaLPZ0eqrsg/75S6XvwhhyoLd4znT9D4HmYcBu500OfOoIjMUBpH1pH7I28/W
xp2xohnqtLbhDn9DOVe6hn/HFLWdCb5vIxd10XrPAbnAXV21tsfM5so0mNvZiS/Zquh0rX/r0rK4
05XjT9dmCltjEIH1ZLfGxpWVDfAEKfw3z5HNiAggs20Z0Gr+QKqXqbEyLCneP1ahKI6+TFCCniTZ
GfRG1OrYdIszU9za7IQt6Zii9IYJsa75udSiJFfbXgxRVc2Qcbvwjre2F5puLSBqUfsD4wCgmoue
cpbUfh8ZjWMS7VmNZeIOleZLE262WtZ3WhJfGXq7r1UoN7PayNHzHQq3ouRg1Qk4n0tQ+rNycqtM
+1K1w6E24i+zVjySgz7sYypRVzVsH0IUO8wTOoXOgmGku1QBKmPe5zHUwy+fa9EqOdeXh5ZkpEbo
gOyFl5Y7bSAuEvw/sYJIK2ugs0OKxV2VQOnUZrySeuVVupMnsDop6KpL3h+sxSagqMInIzY/G6wD
eWBD3wZDmOrehGT0YFmYPBNlopue926Fnwde2iquQT6IHatfLf1ATcETbhsTSUyMSoCJyjT5cT0K
jVGTEeQV66hs50AHK3dKqKdaoeJDpBKMEr5g37bin45PQ1CLBPUyT4hWFGVsmlZThYpsfp2Wkfm1
RMl1GwPWU0bGC9GtyJliM3NnthztLrrJxujTEM2A/nT6fib23jalGzYzt8Dt0DfJrsVcljblxz6F
gKiVt4CvtV47KmEm6yFJu8yF5MGtnmTXaRztLQgpA3+WW07Z1IpTmGYK1A8L2prswdR5aAjIM4A1
c2KwNzjtjCFlI3/RMC+iQTu7sWkwzXVQ0rpxuiKxHN1I9nU9JgdT1Q1HgYMLXO2N7YyPredbxl3q
jDWzjRc93lyn2ZN901V28wO4v8MylB/iyoke9KDwoendPGSfi1B0oDaH/M/tc1c+1EiA25hn4MYw
kat41MsbB4LyDgmrIH0wBB35TZ88M8eTv0l2lHYaZRVuSP0g+xSkVsFKyQ8Mzi39PHydXwUuuXF1
ndvjAkavJDHJDakKE4XddOYMxpaxjdwBI1+XDYk2UuUCoNr1C/BMUYlJM4YxeMXBsP26kc1+DGPq
iEqRW9HjfGHc/T+3S2NUOfwmp0poJfoOkKvLK9rKMM4trL/gLKfOuymtpdEqw6ofd2yWX8xJCiI7
PXXkj6Z9z22tt8uZrbkEoV4FjblQok7cuMC1LacCvd7sq604AP3nr7mX34iosLf30FLVVatM1Xix
Visu1DGSlypMy/y5aeR9NCWiDtV6fj6e73cb6y6frWzqrCYuAEJD0xIDU4c07H3M+h5ENICipXDV
oTVzN2mr0tBsgdMbbxdgdC+7w9vdemklXKQaZqIs6lQiLh3SnRnqkj/ekNoDv6G7FuFbBn4/aIMl
vor6xuLpOzAjCX7D1nMLSKt/PhgXrFANmqDwltGwVjOAGe3pIOezZ+caBDCW1lnlLgXP180hmDOT
/C09yp2iIEOsQs2RD/W+fEZOFqgm5kdLV/fMGzDEE1c+ii5vwffkJdf7Bip6CqsBXK7jGBLPkpOp
tuhB+Zto/M9+Ei5mDc1MWtVuwS2+toSpIydQrkxdOTCDSvIwoboIiVe28sTz/eTiliRVSc6KHOeh
Gq6biHrxVH2uklj03UR2uOhVNXbdtFpTvo1lpQtQxU7qlz/W8yd7xpOlOzF4BdAuunxKNsss5+vj
ItmiF/mYLfXazpRd+5C4XQ7SvhSzS5M33s9PsSdSItwsXZ2b5EIMItvSqi2+4mpSfs6+TfN+AsmS
WxyBEPXpndq5UJsCh9f8lAaiAWdVcCh5eWCmQYgU8M4SGB0tyP1avi/dbyMo6/NwAK8Hxsr3tq+4
pVeiSQdapB0NC5CvJr51K8pmRB+dC1H5jFarvSjY/PiklpoTyQzDKovgYhRZ4aJQr9eFPhC4VqOD
wTjfzSpxS+lPhsXev6rOTzPqsRLblCGi59aITBZJ7VEtRrcaiuyoNHLx3xwXyfuvF5WcSGlE1kDX
Dq55AKIY1Zkd8OSA1oBW/nsFInvR5xIEV13m4o/STGSQ7QXUPYg/ySfUFWzHgk7TEExe5dUxaJiS
J+lWlDtt1qB0SMLLiq6s5JrcWmuwXCoGno8oaFif2GOGKd8eFADAsI9CZbFNb9FRyLA0GzOb/GPS
SJs8ycBlEjbMPFkT27G+uSGQqLgceARm+HtK0zCH34zIoJL5QTG+WF3vdNrTZRvbOe77WvhbSbGM
JUNnd81xZzzyHXvaRx5xq32xS4ej5Am1nDdjy5lBzkFs6A7PMkVsab38Wn4Gjqi7VnYRSGBMp3nM
98wHQUYM3I0ojm8mv2eGuWtq7eepeTW0YawcbAYq1L4PKkiSk4F+E2zq5lV/Zoq7qXSaTh0Q7X8d
AuVquTa+5uEUUNORr1qX4mXqiA7eluCqBbHzv52SrN50lpWCtK6Q0pxRfMjJz49V4xDZUZ8yr38Z
bybdYVAlkL8DQQ9h8PmUHehJepyO+YPhjqfis5wGncB9RZvA32H5bFQWrdqQQeZHSjtHKg3/8kaL
TgiXIoMOTY2YklAMv0kOXWbXVJlrimYMRQvhriAtn0fJsqQyLJXSIWl5p+fWp8sL2U7bzr4edwGl
9aBlEaa2cCqUoH1NP7fHxsODHeI95tdhJ/KWzSfMP+YM/iZKh6hCcJvXVGrVNu93U5Ds5J2ol3J5
5wz+AoKMbSkVZECXFJ2TTHqZl7vL+7b9gkEhFoR/wHNi5uBXrwcZkVUUs1yF/afF1QLlUQ2jsKqB
Y0q82q/2I3O+mN/GQ7VfG30SBlS8y79gO1U7+wXrHpydO6UZ5nFR8Yb6i9XqU/O18VmA51R9FQN1
4681dQMiYqlXoWSwF1jfOgEmiDGhiWGCn56H38hlrw9J14HhOaRggCIsoGCA+mY62b2KmoWT+NQV
BdKtuxY4cBRSZShMyCa/6RPY0s0qR4H9L8qJwntnLBCqZ6wfkHuiwhYq5qaOqSmZB+SMhRmVWb6g
KAK6/5YFq4inuu/9zAwwrYjUV6Ti+ZvVvVvkLii90aJBG7G6vygr/yJ9+4ugW4TR+gDPsHEmUDiF
lguIpW1b40KLOWAQUUGpAnm+5aTMie8x3Y/juNx2nuKOd/1nMAsIPPYD9I43ysUasjC9UcwixwIt
h3mJW14bD/F9CzolI+hCQK5d6QQKvytyMJ3i2nDnH1RIovThVfX2K9CblyF+p6/n59dzA6rgmGUL
lj6CUbJ67vf5QfJr33zQDou34m5FkMM3lolzV+ItciliPlqzpipvmy271S66W4vo6U7zVkoYHcSd
5YF9TUPzpvWrk+mpChAy0DY42S55rb3oVO1WOUpojYtwnh/YavhfxrlcM+rFZFH8Mu2m2OfXvYeK
j25jOmIlFEWjLHUMf3Zze6c6bSiJk/Z15b/uDBoKYOeAoAZEP3WeFpaYGRmamuZhM5dODHJow10k
yR+WyG3zZkf7G7v4nMSHUqh4yscv2/jVMueL1gDeQ7OacvBxFqWrukns4U3vygoKThiCNh0VhHLU
dEU3k8Aujw3BQFIjzXVVQs1dhQhxVnlEi5W9NoiYiN5aMr/uLTR4dHA6gtrFUDSNW+HYqhLGYLG3
yR6stI51rG+Hn+Zh/J76SfCt9ZMvxiHHPHdQ7EgY4w097YzX/ikJBTcFT09oAyF19jt4MHHCDDOP
xrgIizhTnSaV3ClDxlSlceIiXz10kX6vz+VtA1HxRO+/CMyvLsxvAzEhOEZMU8GbiTvupl3Fmp1U
eajfpfdWwHby6+wCDeYONygbCEIc/8ZY13pujDvpqKvVmP+GV5HqlMvariD7EZQsdBgcmXSCO3i9
4C+tjDu8qQxUBarBZai00FtwMOxqBlln9A+Xd3BzTbhudQXibPoHjZKqtSJNtcZ81XiM5cdC20/K
zmi/2roIv//xbGD3zixxiftspypm+WN0CSI1O6VJI3uQ0S6uuon+z+pwtoFL3cYFsGYwssZHnqY2
m1JFgQ0XYPK4EgM10PMpXtZ0FJNg4lrex12EPWKrGniIVDSc1/8/y9ZIb3TUkmBvnfuYflqBciQ+
eTL8OLT3WiijRoFI90P+fPnjfSyLKCaAApg9g6Qg/tW5PDVlpmGqUcGCzof0o8eO0nWaozDCDtNV
iWpM7Vr7+Nm8v2yW/5IAZf9ilctN4xyZk0WaOdCixcHQrtvXIP9nreC4fUhjeDvr7zjbVSsfqDKq
CQsM1CShNFIdyicDdefm26pDnu3G2ZHEwkz8rcVb5fxUxoR6NGuwuk59LKcKffApIIfx9CdlLW4n
Ob9hPUb4tSxjAeRiQ1Aijd70jNF5qI6DHr5yQJab7IqDuGixJoDnwYVfI5cgKg0BfYKEL0gwt+MD
/nmtkfhOiUEGMRlhmhUPRJoEU0J8QONtcjcWbsYI0dVagpbGwPMHE67hP/FLgnqdvEJoePCnwcA6
MVrVEMTZoZoid2mpq9eCgPkbr/zHCn/HN8mcmQvQQEHl6+GCPjyKgpOzqjNihtZj/hxidjx5ury0
7c17N8pdPbbVlJrRw+gIiY+iPIySaDzzQ+b89n0s1Ua6RqwVNfPraeutZoklHT4hI2taYyZYTna6
R+5qR/VApCasnG2u6cwg54R9O4+0S8kSLOBncSVaXlFT+fkH+3Zmg3M6Nsh9V1HsWwumOKdpCy+f
LepeNvLxbbce43crfBYyAlKzQBaFBUg3H3W/CuV9co93pBcLmyjrD/5wcs9McY6Q00Gz+9URmhYS
LzIedxOJjo1kQyor8lo9uxnzNHNqaRDSem4GjTPTXEZSIMOjVM9ZgI9VuMnt1DnlPfUSwDKMk/2A
eKUGqjc+9Z/FUfnD65LzTpu76Wx5Kqe4xE0n22WgttWPGoVsrwHNeON2y3SsrdzVjAVzZXIX5GnS
O4XCIj+LjX3SqiBH0Q5Gqe/jpXLTkgIDOYP6nMqHqR5PXW1c9VX6VbctDGn1si26yNad4T6arZpo
FCjrW0jlWVfNYbDiJLPHINvTRwUPw+QBGCbUTIfb9kmErfpYe1eAT4WE4ZqHQEnT4A6yNtjUWsqF
BWSnH/Ij2ynXIM5xW7QsxEOSG7nAL8a4QwwBKr0qswr+qMh7FfRclb0rZl9wwNY798MGWgpKNhYo
LSGj+WtsmjrSU7Myh4Cq0QvgBfiGrQ+Spua6HFOkIdDambs7rQVLeASq5qKw3C4dvKkf0OnMgBPR
lex2WVJBIrR1F9gIlahaqSqghjwuZO5pNMwLGYO1ykFSUF9MAEXVvvQcj0573YdQWcbYhiWcNd/8
yOeWuSwlY8qqYd6woNjHu1FykWaeZlcK7d0Ksx0zgQtvnP1fFsp9AJUSpZbYCNJb7VGuZxDdtknu
Klb+aUjSzwX5onXZy+WP/oaD4j76L1F1vT/O0j9trJnaUWUImNk1TjUMT7I0uYuZ7sZe+1FE0a6N
psJPgI/cNbGKllm2k2YDTMO68TxXRuJAmzZzcFn3Tk2jU96MN8Aq4a5m0wmTxGHXtI+Xf7PwJuBS
VlaULFOqaAlMcFv3mCko0sFVUf7Qlh3iT5BFnT9USaClJ12UYImuBs4lopGaEGdDfF4BRPQmDZdA
8dWjqMax5Xq/fBfOF0wkbkbT4LYzUDutb5dT7I/OiP6v/Kj+77X+t6sVL3zoVyh44XMbqg1DZRfW
MoAvp/BTakDwQPSsfwObfnS0dxvcxsl1mipyjgWBts5N7+ktDTJPf0XV8IZ+kb0W6I8kLE6NoJO1
EdSwj+9muX3spNketQVXmkT2SzI/d+w1SWaPSuW3y165HpRL6+NidNknyaAn3QzGamiyl3lhunJk
CthKfuMW78vhUq2y1vNSz+UBu7hGJK9xJRCnhaO/cqn7GKkRXnTrBl1YFz+hN/VVMrdvSTEeh3Ny
RaH8EZ9WgfT8VTlpiMTAMqPk2x1Fg8MfG2u/uiXPn9OQbmjVBA8381QD5sWOEbRrLWh9v8FVPFH3
QPAFDS71wuQDybUUHpq0XgmYit6KNvM30fafz8cT6IDuMlXMsVyzO9k1AukbUOA/oERgXC83YGgx
Qih7usuRHuKHVYcD1WoaihBC2xHs/TfwEX+ydcoU/IYVOKjs2p0R4ukhjCm/eeq82+GCChpbCmQ3
kUQviRvvuhCJcwkMS78bAsU13PppeiGim2FNUC85KxdkloFFo7S+EZAsPEaJq/pstyq2S6Wv+IUf
3Yv6ab/5ogTShERfG0JcyiwVsZKztZBBFwNyqf9H2nU1140zy1/EKpBgfGU8QdmyZPuFJSfmnPnr
b0P+7oqCWAcb/LJbtbWeA3AwGMz0dEedbhdV9z2lxX2UQTNKWx6nPPmZa/ohlapHsk6GTarSQ7EV
pJ0TtAyhpzaC3S/KvsSJudroiJ7Uqff0FRB3pZ1FYwi7lReExP//wdznj2Ijn7MIL1C80W4MK4oB
y0pPgEonV2McDW6yDLGblesRf0OKWzwNqmY9XI6Ve77xLtPhgmXfqFVaKMjVWct86dAw8SIPNBzI
oJuviClot4rhK8zhOOd4Z5SLnWEJoqcFi/Hl0XCTFczGwFQtL5eXtmtEJaCCl9E3AKQDP2KTT3VD
GPWrOSI/6Ijh53p/jLOlcCkIqO3LlvYD89uH5M6XLHVj16fwvHQ+9+Po0lRBstW5iQp2zbZwLlvb
CY4Q10YWDuFBUN2rnNuoqpKbczigiUvKUxo+S7MlKF3t3W0wYYDMgLC5Yr6y1JmNmXclDu9ykimi
I9qZh+ELpooWtwCWQoTR3nXCjT2+xqRPY66YTcIejNUNZFyj+/KTcdOAQChywvP4DXK4ovHb3bfM
1iZXWcirWaNKD5bQzituyq9zaadAbDVuD0im5lSfFkyeC6ute++KrVHuYpNbXZcmEHr7zZQmJ5PK
T5mhonxRjKBgbdfeMWpyyvLm879xmb++Jx8awTUZ68uA/W2a85p9aTDkedmA8AtyTtmsCYvKOAKj
nyt2/9ihTCgxQUBQJD5QoFrFT3GRl75+4c0BnwfA4fMUq2ITOu2dfIiurWvZeZ1F/yRKGIQr5C60
uarkBQzFgINc60GtOrHDAP6qLaGzahNXvk6EQpXCFXIpcz0rPcIVbKqZPQF8ap1jf7TxxJpcBedQ
9DLYiWPo6YCq2iRsvo8viU5pZIZyDe9M6QMk4z1SNl4e4sUpBxm4ZAUus/MeeGeNu3ma1UhAa5nB
YY7JA2vSx7cosck26yWhHeBKGPuyUVsWon1EhrnbZ1LiOVlV+Kp5nWIQqQwSC9YZWIEGqoUBr6nw
9crugcYWIcb2v+jbFvOlU61OFqRieLQuJ3Sw/PGcXE3uC0MY5Y4IqrF3ASps2hAYaRNjh9y1VIKe
b+6XGoUxEIvP6ud2GJwsvL/8Gfc3880IdyygtZCDgRSHkIxuQpAqa1CRu0at6t/cepvFcEcBzK4g
8a7w0YArukM187Qkgnzh48QhKyQCKaFaaG1iipZLGOo1RSOsgYklQHfKnR6Ub255lGzwyTdO5URB
rAF+DVDtF+2zGFC0/7XerHMRNBuVItGGYvTnJnULUj10huwupiZ6t+6mD5tVcl4xVKuV11HHHj6j
Oz4O94mXOdFxRUzRHPnXdPjnWGVuXzkXCVGEVqUU2R4bACRe7NBzltnh0XIWFNDjG+ow3ZrhO5Lc
y76592x990U5p6kyqVpGE6kSe+QBFuOA/KJA38oIqJd6ya0QgsTubz6x3boQF9MMwD/6RsLmssr3
EFQBepwnDYqO7ISL+tJ7hZx3y+MCWaaP0EIvccDJfX/VgIzomJwZ1onx6NAcoLP4sBwLH/m7J9hY
gbPysDO9Uq0xh6oNamLEKe/Y1Bc9pC7aETezo/iVn2a2KpoYFBnlMjZj6SerIAg1o+RrJrX79kcB
iTvB0nY/oaaibQFUFYgjuSjQGGpcLBN7m+QY+rLAJA2xpdGs7yZp0Ow4IQDbUGNGExT0RTTMAPsx
HjI5jAQ/ZDewbn4HFw+i0hjCNYbvlvW9AmZLDfLwcgu4P9j6Ly95NyJsLHERQSNVnA86nBZcqx1G
yMdnKKaIlFh2P97GCBcEqipLRjA9I92W76XlKWVk/ePx8kJENrjj3pRENkdG/G+MzblVD602HKfW
u2xE9F24Iz6Gi5WoY7/6RddfJVV9lQ7JWbMav6GmqEKwm5BpJtE14N4gP8d5PMiPIEUxoGRqYa50
dcMnJfd6Vz/9qUFnzRH1lKCuXxW3L69yfyvfLLNTssmtq9AajNxkMbskYAuAVMdw1QzCZ4PIDHfY
ijk383yFk+cQHXGJAxxt/qp9DcmW8PC3V7fv8W+r485WrZfZECsovOVxEEoYh1uFYYT98g83webT
sZVvNhCK15DVbtlNQB8W3D7JOfclr8kfGF5vObaBqE8h2krugJUz7VYrxGUAmRm7oDXYUnq7r8rD
Zcf4gMREZxrO+LZ33CHrw1WPzAwYctYOyR4y3W1uhpfsBs++aLXJC2DARxW1YS0/1S+agaSi/VXe
T5gydc+idHr3O276pNxZrCEgJaOM2/ldZ9i9+q1tny6vdt+Ahg6abgF9qnMHMNNUZUzZMUiamylF
X60wBGF+vw5hvJngTto4mO26pjjjhmx3T5LiYvQAL6DBbVSneGyfAB76G+O4LDX44J4bq9zB0/VF
U5IR7tnEsYOg6ei6ZltoFlakdLS29SOINwHzeXk792ANSK3fFssdPGld+oSWM0vIZnd1O8ecnPY5
dnMfp+OZjRsSdDCvoLXl9E6rop2BWUfrK6RQZiGKhTnHxy0wwTuk65gZ5xUjR1oOkakseFzjWkfX
8gQFHN3prsO78rk/qY2r25BWdQkE5FkNVFSv3j2vxl/meQ3wZB3UYunwBWLypNNfi4omUnB5u3ev
qo0JznvjGPxUYD5mHbfOulFXYlvR+FiW7XUzhaGA3FG0Hs6PzS7uF4N16KGG61rmt2lRgmoUZUUf
R5VY+NmsiXPcee7NsR9hJmefrLhJDuoLPczPkgdVemdBXcQ8x4fZW39T52+N5u4G9s0P4Fy4oWqY
9ip+gPEJUhysnZJdG44WpDfNEb2UQFgcZRt3wU8pd5MYqd4iF0Suzcpc+tN0jWEPPNbGm+4W6kCC
cLSbcWxWx90i46xJKPUA39KDNiKPtcch+o1h5Cda/YpEgg/7JbWNMe4qUcZCrjULFXoGI44dSDEQ
O/7EKAFCQNqzW+luFrLRiNyUuzKKtexMg4VbNrZSo/WNsTpIvqHhgYa+O3/OrzWxVMJH4lPOa7mX
WgIFvXXq8A0rjz2BMy9RbeXrbHefUXfO/eIX03CdvfQM+vrMHc5abYeF3Zwl/z9FBH58IVKSBLXm
fPSHSLEttMkmnUm3aYdmEbGf7j++374uP3MWS4Oe9DN6xpPhADsNlKoDLUDXHKEuT9wkdyAv7l5e
nsijeK1ME7rYS0awz2wiE5LYtwZAnebjiDep6YcEtB2KKCLtpwh/xXEekw7mzrUaoCvog0zJSaOv
FRVZELgs3/BJB6JCMw4RZ9QeOu1GZuhz+unyzolWwQcZDPKpY4VjkcYILeZ91YtomvdLnxt/4EKL
DPlC/EHiyJwB9CYn6QG5oyvdKy50jUSP2t27D/LMsqGrDB3IxRY9DiW50OB9uQE1CKW87oyg0Vq3
SRvn8tZ9nF1lh3tjigsphBp4l4fRq6P3bhjIj/mX/Eg8FVy5DE7/v5cMwdH2RVn/fg0I8gIaBcU+
hne5D0dUiWSZHg7+OFbEnmooVSrmlWGsXmR1t0M0Bq0q3adxe2wivKdM8jk1In+eCKZ7zb52laY9
dG3kTVRqBXfJ/mnc/Dbui0tQHKZlxeD+iQ1JLvMVOxL7UQCkKvmyeimGiUXUVa+9wg/XJagJTUuz
CFUoZ1SmUi5DzhO0jqfyqF0xOCg9oTsj7OV9mDd8fQltLPEulhvhOOrpiLpmjwUa7kxB+qTfGU5z
lCAgU70mJBjCdLM7qDIdRFW43biwsc/5ndLqJaUaeglGURzy0peNPEgtAWprNzBYGGvUNJ0NTXE5
pAE6BAydYZEo9Du5epIKUVlv96RuLHCJo2aURqOwKuagEGda7qwRKFL1U0FeBOdUtBQudVyMPv4D
CGAjyYzIev6u3bTe7LV24cYeRs4P/9Ei+0WbIkDeNVEhm/hCDOCT5OfKKRz5GyjB5GPpSZAD6RZb
1kTxiJ9RfPXLzYZyIUGzuqaXQ9RJNVvHNchmkWkwHHshg4voy3FHrQVIS1chNOqHszdl5JglL0Y9
O9T69R/3kTtpQ9k0hZWyCiVAKioSxURHXGX43/F6AtBueBZBs3bPlgXuaqjPMhA7l7ANk95qGSoq
fh+f0+VHaD6Uyd3lVe0/ht9s8FJQioQaVB7No6/eW5iHKu8svzRt7Ur/ZgZQnD4k1zMYOO3oG1iU
jtIpDF2QVfUgVRPmTfsn46/V8mpReVvmRl3Wow/6aXstD6ssmtxjYeJDVN6slTvkM7hIi4lVjXog
x6cbxoFFg/ImwmJiwUN0DwgGEaO31XDnPFp01PMm9rAHi8UQNNdrjFs5Rl1xPSPdNV3DGz0lsRef
erUjHYnildei5/3+2bAUhgqSGdjp/dGfmnaeEwVl4pygjTe2LsY+bWlu/Xw2vMuOtH/PWm+2uIsg
ASNWim/I3jR/qAjM6Ag9YoeALv919BvqP6Ja+77LvNnkDsgE2WiQJbPnPjEeMa51zhpFFD73neYv
G/xrBSlVF5cTklJ2ldOr9fxnsoNBLUSf6wOtwZ+g+WaLu+eyUaqVQUP7FZTh1zKggLRsfhSGcr0m
zXkw49StZIjyzHn+C7xuxzwuVE8qR79rB6/Qx3Oj9b+qBcrHbXlVWMXLmJXo3sqmXWk6FJdK8EPk
8ycpIVeRnFwbvf67jItPI1DE9jjkz40E9EE8gl1XSo/NqN9fdhHmbR+P39vquONXZVY39y2On9Vq
CkaooHjdVOq9XlffaEifEcRFl5DAP/hnkSLR0IopDuHom8HsalcN7r7EWZ3kJ/BOYG8S8bTtR+y3
JXJ3bajh+aJqeIcBjGDaYC53oQ6PGTiwHV/ey/2HzNtx43EVSTzRtgUu04+vwFn+l1uCZvPwb1FO
G2vcJbvIM+Tgwwme5s0utKFLvz+89hCuTD+/F6XPol3kwtZaULTrZ9x7c/bVoF/C1M9S0QaKXIML
V3EJ6rmB4EtJVeqiy2qH6cPlTyRaBRecVi1VIHENdx+NYzhfW+FdLxI33jtRFMPR0Es3MXXPUwZB
dKjoZw1OoGfKQ0O8Nv3SEPQhZLtdCkGA39uwrS3OBdJ4ieqcuUAZLd+0THWo2f28vGO7z6atDe7D
V1IugfEUH146lIARrGfzip7CszjSsr3nQ9HWEPf1aanktNZHEAyO1NGX0m5kj2bQtq+/zniPttLk
ZnnnX17enkNsjXIO0QAuK2sLXM5Yn7vpU9MFpfAWZmnFhYXxIFZVSSUV9Q3qKwF7XiQAYkAVGpRx
ju6Tg/6wCvJHgVe8zmZtHheLjkHPcWJfrPlqEp9oL5f3bLeAt9m01zi4MaAt4ziECVKYyhtdNvk9
W2hhrgFB3hSBh09MiSXaQi5zk5fenKQMS4qvWC8YeFi2i/2J8R+gzS0GXQnXyDZ5s8ZiTOfOTFGC
jq9GV3E6NGphkV6vKEHjUvwbFtlVe8lNmKtuLJrTYmCuC2tkKLPonJx0dz4xkc2/0+bb9xFUhgC+
taCywW1otqhJqYx4YqyMzW39JkcisYbdAhSESMCoopLXVuz79ZRr2sirhoueFfFVTz4Un7Mg8TB3
jDYFg1JDzXt6jsH/dNk9d4/0m13+uKV0KWpZQ4xHiclOrceK/kwBHvhvRriscCSQsF8mAAU6K/mh
tt2PsTD9qJo/XTazm8GD1UfFBDNq1DKPvDW6cS5HC07BwMXpiD5k4kkAF3fDK7gYPLNCsO/e7CYA
5m82uUA8hLrWrwyhAM7LyDGVKkQLnVxl1mRBYZ6m9liu7kCGA7GU0xDpN6Y8BYJ175Uqtr+Bi8ta
pQMBsq4A/jcTdfJWhj6grkEs1VzszlSfpqm475fUVccBZN8G6QU/YO+VtrHPw3HjgvYZkShi6Ci7
7QTO1NWy515/WDJTkDbu3nubcRQu0mS5RKJ8VpAwKMCLG8gY8sztzTaAUos79vJDMi+HSQkFZndX
uDHLhZsU9JUaya3RjyPV7skvpR5sDUJPRBY2fHYj28YUl6ZosJD3BkyNmE8Mn6JXD16d7GvLeGgF
X243sm2McflKPVQZpFJkvGii3O5kiPj8cxJ41PUp6BJ1pphqfCBDLkwQ+kKTnj1hmAJI7kO+9E+j
MHKKWwzICt677MB9uBk29tj+bm6GrOuzaFDQvFKsqrbVCjD/hjwNCqAgene/jPQ2ahQBxGw3im5s
chcECGVHzYLCrd/r3lg9T7pnRE+XD/n+lzIAEZdVyOzxPM8DtHwUCaNY/ozhuhKCi62Qy2V/FX+Z
4Dmep7RegAVi/D5QMsFEhqXcqCbG+4Y+Hu3aAOR3GR3Sh4FikZvIaM5zYR3AofzTCsNTWpjHetRF
B2+3LUTVtx/F3R2018zFqmTqh9eTZ8Sv7SAUoh4nlNgO+p2GIYcZ0ugLkqrJVkRVddGWcM6UhqFk
DF09+73EEOVOLHsALQquR3bIPnrs2xI57xkauYBITjX7bXc/ZYNjml+k4mg0nT3FlnvZjUS2uPgJ
ySMp0ggrYSCQjc1XUj2p7eJhVqorRdVK9rsvrYsLmkNdWOY04eQzjPzwEp1TEOGuAaM70p7ERHv7
MfptG7nAuSZGXhbQdvLNNAntNskDvMaIS43IMQbDv7yPu2MOW7/kImdUgpkqjHHndd7iVcRRVQA9
7MzrYzv9IX2vAt1lMqzzTW049DN9aesr0QjOrnMCO2fQVyqRV4zhJtKhnbo0iZUSH7cuJKRtDUyd
prB8uBt4Nla4bdXivpmzXp2w0DAowA032gDrBLVnqpC6sJ7awARhpWB2UmSU212Q/klq1UVgRhoc
kHO5oKjwLn/A3c3TWTAl4BiF8Ov7a2Iw6pRWawktksaw5VB3e9QRp8fLRnaLXOjeaCwdVQ3Ko+Mk
fDwCbAPosU5laL/y6dq6DQRw5PSBmMh2Nzt6M8ej4cjQq6HS4QiEgLin5Zc0uoaenZ2gp92G5wLI
Un0SRa/dY7exyW1kqM2DHiOL8K10vUu76lCPky/PnatlueBq3/UK3SR4iJkoF/FoBDMJ07UsMGRu
TZpdZU9ZKHqp7G/gmwUum1flHOSIXYlQ3H6ZIRZV91/6OLdHCkKP6ZigsdQMggLEviO+meSSd0mK
rLkyitmPQm+aIQNUXXWrqJB8eV3g03zv7Rjoh54XZrX8CpLbqn6icuaMagEx+c6hiFftF1o+XPb9
fb/4/3UZfMs77eaxKXOWhw2qu0Z3Ix0c2j+E8+/LdnadAkO5mFCHSh5A/u+XRtNeN9sItQdKgLWb
rkohMfZuRr6xwEXALm77RZpgofehS9X5urMeynNx1DqfHWJRE2X3W23McbFPj3O904cVC1qj7xQ0
Bnkp3SJJuJ9nqXfSMT+GanRbgm/h8kbuV3E2hjnnb6GR29EMx0u97jzph+oATezoP0F59Fh6mS8C
Xuw/nUG/C/AFxad7bSZt7q9hJHI2q2xfMS9+ZSE9wKwzUxrIQf8vBLXtb+ubNeZHW2tVMrdNjdXN
PxhP4XTdQzToBv/yK8bEumS8EgAT4jImLOvnIMok94sTm9VyfiqXMaipYkrRu5087C3LhUKnw7i8
BXmF2StBtqxiROTyR90/HW+r5n13SpUEWpern5nkTi2LQyYt/8qESRVI3TBOWe4CmGQrBms8MiEr
jf1QAQSkFkxb7oZI480CO6CbT9fIM6bkcjz6ezO1czp7y1A6NRGJou2aYeNqIMA3mHjJezO6xoIk
uz21uQQvYGI6dWV2Dlln7/JH2ff8jSXupAE030O/A55vGaMHygZbWlSn0z2kqUa92M2SXZPw85qq
bq8PgmO+6xEWKClMk7ymde9XSWizdIOEzZTKwS0N2YtbS3BP727kxgR31Kq5lTMzxiMjVZqvrQbi
9kY+qCIS6v3kamOG/YyNW2RLOy+xaeKGAfco9Ttn/W58Xp0X/TCdRQIy+59sY4w7SCuNOinX0KnP
Udc7GYcI875rDbRx/zfK2/vfCCUllDIt4C65IzWHrGpioTugh3cyhHJGUZ4jMsCdKG0hYaiZ/ezL
1mnVXxpDOJPG9uPD4w+Dn/+/BO5Rq+Y4soqOqDC1dlR6hj9FznoGwaYNDoTkMX4BxYQrg/hBOBKy
G+g3ljnvI9lEssgyUHBS8Wjv8Yru5FPdt36fSY7RV+D2azwaVYJX/K47Mh5ccIdbBAT77Hdt3NGc
ibRQA0UgAlKC1S1O6Po6bMZgeRTPqbFYxG/vxhif6efDuORyBNoHY8WlWXwH/YyXj4Ott8SWEkMQ
4ncvL4sQDcAACmZ3PjSu80gGNa+pn4JgYbDLo+GnLDloTwvjl1nc3LOOSJsvx8k9L7UIRBdwf4Fn
nu+7dGaotf2Mmlc4TIbbDSZEI+m/mmWAgDXT/TBwqvi1TWtdynHPrBiDJw/34Cix0+lXh+LIWDpN
MtvhdKj0yQm1l7k9RON5rp+k7vbyWvfOy/ZXcFcCKYZYnluCFhqKbWp/HX7pSrsEDvCymd0kz8JH
BJ5b0c0PejlQeNHziSWz6vVrq87YtOoU5V/Gsq1B7jiqbZJUEkUJrZrk+zKd75JJF/jJzn0D56QQ
2ZVV8yOR/hCqSFtVuN+o/JIa1CcKCXQrgWDn2BfgjpxFZNyZKhjHCeQz3p/vBXWEUDOkCYXs8SrR
7OGlc4pv/eiYT7lvAoPfP1Wq0xtODsJTMU565zAgrBhQCkApHUzlnHm6oJtDe5hnTImdI59VDPod
Bnd+AcPeIXSi7+rD5RXvWmT2ZIi7gwmOy4caY1k0qWHA1CU6Fr3hTuOX/2aBc3p9tBarmOD0ZlM5
bZ07WS8AXr9CTPmvBvy6gm6gDCUOPjs1tUqdZgMlCZKS9GhGZX5Ow76xs0j+GZmoIyjDRE7DTBO7
JNBsnUbsa78qfriu1G4lOthQ3R4OfaQXtpJ336ZeGU+S0dKXOpU/k64abJAgXpOEHgGvbW1FspQg
kfLnMJK/dHN2pxSDCyrc0aZDF7+EyayBzLVOnDHMAm1oWzsmyWPRhCctX58rNc0wRbCioBitxl1l
1uCTkyNq0yh0dbVMnXzM4uNozcHaVvcSArPTDGPuEryknCHHtGtuOuChtMFVdd0BkuoorXTdKzkQ
czUgmzSO7Jm016s2PPcgfvDKagJH0agrv0H/bd7MVQzlrqkLtDg9TaX0cvmL7+RRuB8N5DUqlByJ
wjeck7g2wiaUZ38Na0gQ6os9G+l1S7BzWt4/YqbMaScQSKLiEoaDiw8jiIAfg8X7H8DlVquVROEg
h8SHYN8RGBrbJDPIoA6CdX7MQhj3DZUhBAcWDBBqv48Wa59WZiMR8jpDhTmde+UreOTL5xQak6yr
bwT1aqeAr/cVRqo8ACeEvC0siXvv+u9/ArtyNglJVdedrNb4Ca27/I4ARrKc5FgdB9CN/g2E3d6+
bhfMRQtFlkw8BWWCan95RNk2ffzzyLUcVLO04JW/TDiu/zFEvV8iF0CGJVOatIbRPsZb2nrQWuEu
srh6aRe5tC5JiIF5dWl+LfRDt8Gfa2+YkMcyEiMkW3e5CBTMfvQFizyivUjXqMuHEMn57A/tE21D
HNt7YzjG01mL/rHoOYuMb47Ko9YXWuUGKH7A84tGyVg/r2bvywUoO4nbaaIqyA7vwXtr3MOj7s2u
axGmoURgN6bTPL06CRJl3V7AzfaoPC4/CNT0FMZldIghNnY85QC4o8vg/bcTymeX1TQXEdgh2Qm1
bi27dXXM6x9KP3aTQA7oBM0v/OPEXnhi3Mi+4+q6gj8omvC1r6SsO73tYJyW0lFB73QJ3cvr2/ei
NwvsF2xOfzctmDhmy4vaJTBzVJatdgQmZAA4mgaQ3/pcy1Mq2lTRuriw19XZkC0zrBqfrB8sQ0o8
051BwZC/KD7bSNGIyc6zi3nU2zq5KFc0cQsud4SA+YsOngyfaaqMTl24K0gfxKOCogXyYQ6PstTK
scCpBbt4446JaFRdZIGLaQDTDb3FwnZBNI/QFXMPgitw5xEAhU6ZWDKjQGXcru99o9J72pdzO2Ek
YASBhDEyoJQXXTG8Hvk7j4AdYCws4tlhgpIdqTPfbpOL0ph7I1v+MTB25xp6Z4gLMBIlQx6DWQqa
A5Vd5p+rJRg14l4+W3tZzDsrXDLetoqFlyiWYwHnS6+S03JXHBE+AzHSd3frDCT+KqI0CCX5YlBE
pQLwEvB3y2r7nOndzVygOj1q+ZPSpr8zq7RsmtbndKDXEC8TuMqeM+JhA1iipSl4d3CeEulWoksa
nX29yGyZftU1AUrg47sX6Rh8kRKD6a7xj4yQqKo+yYXs03Zw1XLx60i+UTV5snvtXvDVRLa4kxVH
I14cDU7WsNiJ4bZHNlscQuJtDcCVstjgL3rV3xHyQezAO9+vktvGcdEKGkMwwF8z4nXUsDVoTKjz
pwHzLQp0Hte8tuM8uh3S8VNDI6cG7MbMHwZAn/PVQGuLOF3ZRYKPy6zyicZm7/nJIATrPg9X7Me8
pIcUIy3GioAmf5WKZ7OcD1Cj8Ii22pe/wq5HvX1w3p37ois6s4VRslZevtyuhggjKLLAhYCxk6ek
anMZ9HbVYYr8XB0FDYm9ALr1Wn4uZ1DyVo1KLEINhkyxV3L3SmECZnZtjDzG7yzOsHfoL9jLBVHA
ZEA6k985ms4tJdBD80vjoUueoFwGBGTpRO1DIX3uoFNfysB7yr9Hq/aT+Clqb8c2s5s+dLIivm5U
yCw1qEuWqccml6KxiyHjOn/FB3m8/Il3/ertjccTX8d4QltSNOGO7NTIyxNZvVZw8MCEmycumdLQ
0bQqvTLNIg/0tfnH1N4MDwP9YhkVPZXx3HC3W6dkaZGPaTCZN1X8GAnPzYc7hjPAxRFLqYty7erQ
n7XMHmYvz/EldFEqxR6i707nqxUDI+MyI1HkCz59nVmQex/SwGiqq7Y9zUnoWHrldplfFZM71z/y
7g7NsNiKBO790dM40+yEbXLHskni1VKxg8lv8OpXgeG3sV18zlNMC/8RRB5Sp0aSrn6pf6+OddLA
t2K5oi3QPuSw3O/gssmo72mW1fgdYWe6oT5cL4tkS7S8NRP5qA/WLc3NH6YcAX3YeEprBXGonXo1
O9OmCMo1+oF321mrwrNqSA6JOl/SEnccyrtGK6/DLkTWH8YBWVYvyfE/E+DG0/SnEk/3k9QdqVkd
taU/6ikNknqy6UoD0zKCvmv8opYO4IVytLo8x6CXndT4RiHrCcSwRz2ObjMjx6PNPBfW+mBUIM8o
EvWbsmbn1EqcuDVBBZiHvmYtJ2oo30NFuynMxL98DD8KfXLbx6XGeqR3oKya0+APyVx/7Gx6Hg8g
VfA7t4EK/fhL3H75eNdxVrnjJ4Fucy6aNAvcxlNPTCMd1Y7ksXEZNW7mlwHu9sWAtITdfxUsmKVd
l44MdzBrWY+SNMGCy6v2imllWCBPZ1T07FoXK7h+uGi4lXK3eqGa6B1UOKFZATUE0oCD3oj/eV/p
vRWdw+4UhjFLQ7ekgV47YVD7sa/eYRjE17+AFFBYUfnY6uHMcfWxQYtlos5m+j9F9g5CeQEFwg9D
p9BsdbJP8XISCVV+fMRxRrkrO5cXa4nYh4Mk7ZXiDMF4/qHb1SMrA4gw7x8vb84Yl7zXELKslRWf
LXpCk/CRqfxmTo6CKZjq/s740P7qLFVmWhC6DLjL+3C6VqPWkKHEKI9vnhiRRGV4nc8GwKRjV7lC
gd/d++nNHg/kbqwxs+Q1/3Puq4docY3C13Dy5aC7qmmgzfb4IB7K2j0OG7Oc5yjSRA0gvpKgGrpz
FnZPAD72/zR7ZN9uY4NzFMwnG1OY1EmASc4fw0IBuV3GZ0EYYX/JhzCyMcI5SKV0umw1QxJAA5BJ
CDOtn95GWzB+AA5QSADyIV3i1sTdtmmZpATjyUmQ9XGwzhBLqnyMMTlR0h+nQoLkPHWHf95cfbVq
aBA0QgUKxLjvnbJDc6dbmj4JavOztTyY/fHyLu57w9vfz8XiiIzRKoOvOFiV8riirJ9R0WyJyAR3
rgAFXZslxLkqtLKxJeQohLa/Ly9jP1qAf+J/+8SHX8i0FnWvwwjT7S0g6xM+kiMQrk7psbLg+vOy
vX1neDPHHaJszXRliEMLKAJWy+qhZsUGX0XVzw9P4fdfX+fOkTGOpK+TJg1iOYUqjaHe1FJqK/P0
y0hnEUJsPx69rYk7T0m9aG1VwNVyEPk4pFKcnq6z09IxuLx5H2slWBaqFSrqJLqhA4vx3qmbMGmn
tlXZx+qP9JwE0nV8gJqbWx0uW9pzva0hzrvrJjP7QS7SAP0H6teWLDmtFQswAewv4eOQisYr5tgY
gQ5ffMGtPylaCyN6owdKatkdJZ5l3pQVEmC0BJVKtH+7ywJSXQVvO8BO/P71fQH9INomAQmSmwUi
AzL0fNrD8IMJ8mVuGYjkDD9W0tgXk03ZAAYf4698n0zvFr2iKb6YcQvaaiBr9SNTFjD9OhBR2uzm
w1tbXD5MMw3k6SQJ0RCbvOgJg8mPFHJq9Fv5NPi6rfptELmiAfM95wfvF4EUjEwMhW9A6+DIljNi
JEEinyi5CuWrcBA0uXe/2sYEd5i1QTJmg9RwRuu5oLJdz4+XvX1/5zYWuBOcxmUt4cGLqx0N7sAM
0q+Wr0GqQD9an63cba50XzkPz9ZPgd3dE7Cxy1a+eYjGRmE2sonNUwMC4h/A7x3J+wFdBrw9q6vV
a/EKRRbs1NdCvLDou7H/vjEtWaEhJ5jLDtTaiarznNjNQxdI3uiUL5l0akCc6xc4EaKJ7N0LZ+sw
nJdGWZHmU2EhHchtCrB55YzP9KG3lS8YmGR6RSLhtf2vC0SJZgJjyxoC75cq50VF9RTxWZbt9Yfs
R+fan7/TG5YV57/l3+pVHVh3/7xzw47+xiy3UBnvJ2gXrTB7yzAt9GA85Of1pPqFb7nSP50o4oxx
N8NcpiP6NjDWD6qXrK0HZK/AWffSRoDUZE0FRogt7P02gurMWAtQxuHlNAJh/ire5YUHK6jw6KWC
9OojPxdb0MYadzTWMgPoaUEwq35HL3PkFU/SbXuMHe1QXZuuiukz2bPuk6sY8m8AGN/LHjmIorey
ez5NpI8MPidjjur9krWFtjpKIux81tCwnw8zuv6gH7mCVCBYLjB6fwU5nACM6Mqn8BZKxgA8VGdC
wKfFtJpQA/g33+DtB/FPHz0BdKZtcXjUYIS0a/kpdOeH+OUF9k79JPri7It+uKA31rhkTU6MIlkX
xAglq++UoaxtxtbrN1FquoOWRW4+6yezLq4jLVmho9m7ECT3ZakJIJsgkgLbC1gamnoaknldx6Dw
+2/RkwLPPtQggthIbbN40NbbVhHcNK+4Un7FmmIiJ5EhX6DwNWgZDFv1aCFBYFdo9zDH9nBT3Vt+
E0ijnUtuFkRXug301Fm5yu/JuUPccptHoJW8xm//j7QrWY4b15ZfxAiCJDhsOdaoKg2WZG0QsmQR
nOcB/PqXdN/bqqarxdv9Nl60o40CcXAm5Mk8WtsUZHH/eBASV+HyRy3iX9XwXo1GK0ZR2NqoO7tZ
CLO4/9q0rl64y1UW19s0uYyzxtZbFxDNJNny78YpAhQvdpEvvfE7cdAP+WOxVR1zIw7xZr05c/WI
L77+4s4n1jhE5YQ2SZRHNkmE28XQOiCbr3d6dRW4MR2Sldb8x18NydJTgRdujfqCDr0tWWbQxeRI
q5XBt6udJvq5zhIKVpZqG+YSdjPTTGe3ZD8P4pj3/fxu7zKv2Ch3X2/sami9XHFxRXjC1K7ODLwM
gLacuMAmnMsf0CuwOQ4LnOVrkfValYWwCv8I0hiwJy+CDp301IgrdJqK6mwl3hSZdhODl108rmxs
7gH+di01gOIsC/dfNhcbAwCQq12szBszUflEO+VsBMRLTmvNs9nCfl8IiqkUUzImRN4WtsFaTiVj
iIMsZaONF/3Gzoi24levRRVwMesEeGzQRpiLfCRliRVWnRoHlvYjpk5Vv9Zya/cE49Tp975YsYq1
1RZpSK5XRZ+jGEbrBTzauSjtgpi3ZIJIyaT26OsK7aZCK2blyK7axsUmF7YhKq3VjQJHNlu/DHE8
qLVmR+UcPyUHII+8PoAzA39Kq7lfr3z1CC8Wnr/HRWLb9soYJmyuFnS3UZDQhua/WQGgR9BHY3bl
N8GlqJeKrjBxfioGZsMU5KtKsrLE1Z4qvVhj4fMLQyCZE00UxFuMpXvxaQpt9faXFN6OfB9XfNXv
xJZziLlYbuH8NRnkozXeNYPRNA9VPeSBoo71ubbM6lFPY1dpRHmIAD53RJNsao3jNTbqn/RQbqAM
0JeeVYSJazbxDzADxZBphreryY9Bzp+rGFRnCRo9FfU4qVrAEOrQVoruO+3Ii5aD+amz1KOYFOhq
dj90YRzNgb3VjSnWPupsc7/dbh1THhB+M2Vlmc6ZYz+aUsXZL/K1ZEP25cHcZSD/b201qDgeUlCA
uFZsrykqXI8F5jw8o4Pc5DcCdgGcM6MqMilpY5zmqkdtbetmCrJtvNH2SBzctRGo3xkc5iO9WHJx
72lkNG0zPwNoQXJnvaG+7F4n5IzcV7bDM7npa1v2C5fvtD3g3S0Ikr++h9ej0cUPWHgA3cCMtDU/
H82SJF3kzJTMow1sKaA+nqH/D3pFv8skLfa8uPvxWKDxE+JBNZuOLWyofOirU9UcUvnQJE+TodqT
BhnJZLAnidpZPROrMNuS1p7or1/fi70v4kgYaQT4aMSRuXBQIXYFX7e1AsWeWzD/eKL6r7teAmrV
oU0LHv1abG7m95vBhyih/49ZP7GMDp0ChWDsTfmNrNhsE32KdOQzJcMMJ6kAYt/FxeuK1VwL9Zer
LI6QKgrgLQAJYuaxe9S8IgAh+pYcpdWJk2sB6nKhxRGhrDP4mMM8M0hlhLgAfIy9sG63ytpQwNWr
eLHUEohkVEbcQ9lwfv6THcmGKLRrfifEeRAv4W6mKI+ol79WKKPZ64CEO15zfHO0WDo+eHecmWqp
Cgr4v8bEyIL4Q92igmCpGz72hwylLCjCJV8KillXYyXBub7hi/UWvqfqqC6GBI8joN2SHeHlLgR0
Tt3N3G6VoCM7/BLvak7UyUFax4MVG5qj1VfbXXiesgzRc8Zx4vaxXdpCdzTCaABu/B+636mzGlq0
lRUXVgteZ6rn5nw3gJlt2AFSTP7Xm7pqrhefdGGuUlJWpBZSFECZ+g5Ko7dxMe2MxNyU7Srh3spa
dL6jFykUmMBycNAV8xv56MbfobcNlC66c8FMzZzeWD/LYpZcg5DEiuFcK80u7JQu8vwSsCnU5kUS
6AZzqlTsdKOxW2kVxj1/rC8MhC6yq7jIajYO8JiDQ9/AMNu7sjdxm2yqwWn3f7CxVrlNXsubGi57
NTTO5vDV+ot0K+t5EXMdHzg00EvrQT+WOSy1Z+WjxjVta6cVNswVTViO9GAdnn81H9EBugUzMWiJ
rV+x++KEq6mVynGU4RCOXWqPh+62leZ6EcuPHuuD8YV7a17h+uF+rjnfoYs1Q7w79108J+Z15DXS
O/Ihx1KSlbTj+qf9XGXh6sQ0pBYPUXfw+IX2EOyS3sxUtSsMJhlp7dP829f38vrN/1xv4eq4bNAk
j3GUcShh6s4zmrXG19oKC2/GzHYGLsO30OhblfzQ+hV2P2X+B363xs8tLJzXJBWjRjDHivBEfEiQ
unhb3GCiHeqL7MPYs23v9F7fQKhmVj/L/MEFCWhQodeVB2vMWGu/ZeHmrD6LILyaJUGrv6kpcsV6
CCqpdcXQQo1hlRPw6redEQJQrgJD6bKxECYDSzF5OzuCmUsY8xwjMGToL9u9l052jrFvlMhfW8xV
73qx5sL5SDkwoUYLCyVN7rRRaQ8KcRrazntd8adrSy38TFIYnBlWFAem1kMbOrPBU26PEOfpzM3X
m7r6yPILQ/CfL7m43ZqY0k5rkePU1LxLwvJBEOoJjKNOlv6tCs3JTkAjV5Yz1W/vkxx5qsX3uh6d
1I7sqKFuW3T7vv5RVz2Oivl6NMU0SHwtjGmiFkDl88NhKmXuwN8mvbDrZJU94Go0+VxmGS65mffZ
pCtoGqd9ZEPp2Sss04Fc6yEU2U+SqWe5i+8Kw9rEg3owE8PpaedKbfm9KbJnQ2FbVCY3TYcBMZ3d
D2hOB19/h+vu/uIXLuKqwWJoSeAdOlCgAZ+fZ8UxTOHb7L46hE6Ma7wWyK9ngBcrLoy8ayI0VjtY
Xn5IbrhiEz/zOoBY7urNFGBg2LfuDLgTKKduIgKWDEjKfL3nlbNfvlahx5tQjOWjN0kLu1KpLWX3
FaaRv17lqru62ObC6qNQyXOihjGaa1Ogx5pdawBQGY8jdHr5yFZizVU0gY7WBYRo0UQABfRfQ2hB
spZWBv2jqUbRUO4BlNR8QKpWi8rrnvFzqUVQMDq0UUwVS4XpcGNN40HK+O3XH+8qnOVyO4v72cQt
VzlIj4Kcla3DZLKpQ90lY+mHUbYPjfQ0sEF1TRPvMG0jVkrN6xby5w5/mfBFPtJabTSWOnw/BfSt
pMcu+dYnb19vcW2NxcWr9U43jAxZu9r2Z3kCmxqh9/0EjuCv17nacLj4lL9edy42o4P8ZRhCbEYL
hkc8b+/RqfPp7n9rOKzYxi98/cViXVw1msVRTur1nTXtJ4yIfL2dXxXxbynJp6H/UsW6WCG3uMLK
DP0yS++CEdYHrpQdyMdveta7BZNPkKJwxZRsY9PYlIny0jO+LSwjdSKeAjrPMCHZ+c2g7WLL6OxQ
Vyw7pe1eByFZyMsAbKq+EbX7Kgyfinwm8NO/6SgECnO2BWWy60mBQfRPUjycI67sMTBw23HR2Kll
pjYr5I0oa6fpyErE/htX/WmVs0Vd7DwujTDDKBlA149o2eWNmwCTF+EwMcpfR0B615DFWcMqrB3o
IoktQ6tSaor4UOYsxoyNptgmr1aazH+TInxubeG9wqoWhq7Wc7LVu7XYzw/qltPmeyPQDokPuceX
9nYdsb92BxeezMpJl0mEwEdL3yj51ut7GaNBXxvs74rTc3PswmAXrkye2lLNegOZ1ouV270/uvVD
M6HnmbpZID3qZ4i1I3Fu8LLauIot2+se+3qy9+fnXXImVVGZ025AJaKC+1gZIocWqpu03zVBt1/v
duWLqguvNg6QCFYVxNapPJZsstl0M47fv17j6pzFxRdVlb9ehIYrodIJHFt8GDzJVl266Y6hN+ct
kWKPH6onNp3d7f65Vu98lBoBn7sy9yKWz3NtpdddY2LhBKwtFMJGVrvGunD1qC6WWNw3uYk1kgNG
EVQG2tHRewlikza5SeoVPMP1sIBnTDprnCog/Vt8REXWSlCpw49ikHe4iXbTnW4T5w8VqjVM2fVd
fS62SIakbhChKGPc7yKxteZdGXZqNDiAeH9tGlfN72JTSxcJh61OBgxdywY/aaebZIr9tk1XPt58
ZX+LQRfLLA7JHM16yi1UD/MLpoopn9bjm/WJ+7VlFl5RjZNyzCWCFKGvtoD9+hOdbtW6cVprHnnk
DqvDH3FkrYBvr39EvIPNwCbym25BkvZlOoRofw+qZsfhY92cZTDA/5uT+lxkcYdrLtoc88/osVv3
RZ2jzf5EOu/rNa7GLvBi/XcjCxM3YkBT0SBBGqcULrMSVy7WxJvXllgYdlkVYxv2LV7v0umcR+Ep
TaRvX+/iaiFxsYuFTQ+5CaIoHRF41FI/l/E+iMS79hvdACY1+Hqt68XZxWILy57K0hz4hO4fIJgQ
2gQ0eKchy7BuZtI7zp1y/6vVcxhwYs/AND2vdujng//9bn0e2sLoSRFLcTjwucP8X7bYGjSxFfRn
Q7/4Vxf5c7FFApASqYikcWCYZu63VVBv5gfIcnXO5SqCClx+f1rifNMvUrdE0JbnGa7UDJAsGrvR
bcBq5R0/KL+GHSSHbZLC7tDbre3+tbwVB8X+H4iHVz7uMhHgfV1poEpH5Ny22+p2pvJErX/ioB3u
9v+qq/u56WUukHcaFxDUQJ1dCDs1I9vqMs9K1mh8Vq7gMhsYUzBADglKjgp62nY5oW0mVoE5v4t1
/wr9f57gkrYGEqmgQevRtSg84YAF78bwMSKF7lxlc4xI0YA4GEwog/jYH9cN6G+i9efyCz/TESFL
5YBNqid+Ls/NUZG2cycSdYnLMdS2qkZ3PWJ/LrjwOhL4nDMzQbFBTyzQPPrETykIgjDtOe0UBXkq
rPNOexnWcKzzv/vF9V/Kr+stMSoxz363EHRSaW5rmNwf0+3Xfu6qzQBfBXY/E0N1S7iHYQgZKAi0
JEujBCscAQderPGVxud1Z/q5yhKS2ydFj6+I+DMLSPQnE2g74GSBpK9cIrwKaEnMXXanMmDOeNLu
Otley7tW9mkt0nErziVaUrjznmkO8A9gaFzxoGsrLOJ4UicZyCGRcVmj5ErsEJVrpBbXe0EXn3ER
xkGxXdIURB1oGGLgyGdb41iBya10Vsdk1jYz//2Fm05DPSc1QU6snthttEl2beP0sVP/mqMuX9JA
fjLWupFXkSkz1u8/tmgtbppFiBSqEdykEvRudaN/GH4RkLtx17nNtjpnrrz/NyMBl0suojzPBXhl
U2QtYwllmvw9yb59fb+uInwuV1hEcW3Mc2EIXLAa78TlO8aaN+QWeHwHsnA/w1WametFNgVRDyFg
MAeL+eLk0pzkUYPANmcN0R7cpJD8YIOrYRSeAo3fPvYfM9Fi5s3kdfo+9sAg/K9y2osfscgmshya
J4qMu9CwwS6mb1ZWQ8jon9IGzYHoYpFFKoFmfStonMRBp2t2lZ7zWrH12HQkvtaUuYq3+VxpOf+J
+iYB5idKMKBWb+mPJNDs0dMO6+Du+XB+8/kXCy28lDYOZBwV3ADRR54iUruSNm3MndqMnTj5dw3R
i+UWLmssxX8unLXRgz9o0+a5VrxfgrtmLQm6HrkvVlt4L0zG01gy4IJLzNhvZ5I97UyC6QNsIgB8
rakerC63cGFxS2pzHBBzwCCYbs3dHG6mG3ZvoOG7nlDOFv3VyS18l5YpqikxNGNZb7qEQ8OlBlds
lzlCecSwqj/qK8NMf+NY/rzo+sJ1DZJgPOvRYIoLWzjJH9hB64ZtDOFUD/OU2Nqoz/Wg8LniwrVU
UayE8oA9Zvr3ge36eK3lc938Taj6EGhJAj73V98lRMu7fkJup9eHaXhum8EmkmQTPDhH9ZqPutpT
oJ+LLeyjrOqosnjzR+tilrOqPc1XNv8GLa9fLLMwDCqDgTVCsx3kZlspRgBlq6ItV2uZiyUWlpCH
LRm4hoxcaeRnjCyedEbeJV6fEkLvmAVmIgkpnZFZLhtZ5NStcpRMclwJdLNv+v0GfH7PhXX0YU+b
3oB1pIc/poa5m+8FCC6SVZTl9QeAix0v4kuZElkUHKVxuhVe40j3ozvnCvVGvR3cDDxq3tp80fX7
/bm7RbDBU84k1XPdmraNm5qG3YAGPkKhqmwqwLzavrC//p5/kzP/ueISEJlZIVQ55+8558zSifQ2
AvncK58wrww8uKtHdv8oYT4blCzco7G9dkOuVj6fX1lbRCO9jhoStgiw6sBUW0/yjRr1P1U+baqR
rNQhf+POPre7iEWmJGms7RH66Gl4bOzcnxHnowM0gmJj+nY1Pqx+34WzafNMBeBcoGX5rO8aTBW3
T9MdphSpN3Z+7Y3eHCYg3ms8mHetZGvHNRjPfPO/uDDawgH1MhvirIe3SxtqD6lhx6Pm0ihyvjak
617788MuHFAGCQAzTOEd+hKN5tRgPzNa/7tg9LnIwgXppVmC7gpFMt/OGCFiR7t+A87XrRRAsxbz
nv+/PS18zUiEVsgqwxBc+qSCoTgsq5XrtxKKtIWHMQXJlVFF9jDQcdu2ySG21KDnutvrZK8rWfD/
29DCvVQ6+spFgz66WZyt/DkFj8nXCxDIA1y1t8/wvdhS0WgDG6MM/DJJEwaaKmO8KK0+pJj5Fs0H
eDYVc9dFioIh7XeTCRiSxKvwNk1N8yeCDKCPKqucHu9BvpJRwy2isnMnQ3FU0Z8lmsDC4szvzSoJ
kjJMg17XxmNfd52bWpBjUJRY9/UW78MKKX/oE54Z8wJcKkP4ZhUAz9H+kZr8lukh8Q21ToKRck80
5W3LJGTCeFoM9DEH4ZzIeizQbWWjTjeqNQhvGHgPWoBC8KMcK6lbq9GHSKGkVcpK4aRSCHonkoU2
Ji3IqSvVM5mKxlFyTJjEgNBuO4EHybzLyj0KiMopdKkGkf4gIPDMItvoa/T9wTwQJxoAr1ryJIwK
2YIUvlpmdiolforqwhf4vzwzwgWmnIPxWANwCIRWdtmoJIgt63kqqOUUfdQEZQx9lhJoz0Aulfso
xZxlEW9kZtoCshx1ob9IOpNsTMDFICUdgi6tbmpaCvBT0xJCtPk2ZlPoYBSY2YNc7/I0dwxl3JUR
YLG0mzC+lp2AZXJpWm4ypjut1PhdEm1MZuyGTu+cDEzfUd+0dqkbo13gV5S82BeJuheQu3VUVhiA
1vYfQkaDpo34OacWdgxRAs7IHcISccw4EY6cap2fhcKbAAJQMIALaZ38Ba4mDAQmB9yJUr6TsyYQ
pPAKNtPwWZuoKbZJb+TQAVIecHI/8MriqhnPoNMjXFXEx1wFbWdR+oPEbyGQtW871RV55RYq8XRS
gm5RfqE5irE+9OXR3IzFuAHf3LupdgddSs4jmqyJxPdKDHeUC7vXEVAsaNcYdeIr0eRpoeonXN5G
GLuyBxL5YVIcja5yhShPI8f4UVHf9qkayJAetRLNBT/tRh9Be5Eb+O75DjoQPhcyyPyrpzwUvkHN
7/BJO60ZH1Oig7M1OhqovimGaQyuboY87xxNjXK7tuKTZULAeMzfINu+yXUTY6GgySpK7b1UyUZM
/SvDaYBxY8bmIvZ2YX6CkC1kIMDWLKtAXWjvwhq3itzti1lMgsZbMajgU7eSZyXOXDPWX5F4OjWj
ld3Isa+ZhS+FJChIazpyM4HJred3QzO8Uq5xV+3HEqJBamfXJd/EennbR6Vid1V5LrXpAMlNyAsZ
vqYZtqKEzwNFAzTKAtUSmc1byxtY/KoQ0jt1z75jDtuGroabti3wbNzjEQ3yXrhjpMKHmC1EYyHC
A3+gHWORxds6hpwbE25Jwo9OViCcTb2+tk4Tlz9kJt6kMf8G/mMnlHFPLBgGTwOTk8idpOrESskj
uSB2XhR+qUH/qJlK42cmR3ihAXs2zRiuWp6Gti599CYmZsJwB/t8MYjYhFXoNqb2KDf0rpxa36rK
o1JZDgFZsS2jtqLjgPrRLE8D0Oh2KFKvKnS7oXQLASgnppivHd510IOkInGLPnQLywJOyjhywkJo
94R+yI3Ejkie21OmOHRsvFg76jpg3QPmnMITRhMchc5ic7kIg0a0r9FY+VrYPlQtEIh1G9ki158I
rzfoQjg6U88DelVKXZzNgh6NSjkrIQFadZSG24KwDcHtbjg0rzTa3LUKOqoFCGI1sHpDV5owuBdw
w5ZddNaUxoNC0LaN67OI2iCTzUMJrQ0ZnKJya9ymMrFZmu/DsHXyMnLBMPMByW+/knW3bpgXdfhv
ZbRhoEhTgc11ZNF5PVqrTYvurpSqw0aWrf2AbWDmJrF7sILvMlM5zJ0UkAzJQVnJMBDqUB0P010u
NDsrReoUmb7Nyxi+qaEptEmlm4ZAMCON0NKaVVOagQVplndbxZSNY0ZDL+8gyVYZ6tmgxtZqrROL
q5eBkT2k7u5itf2JuxF0Ye9kLPPzKveVNIGOeEQUuyrNI4zTM8PqMJlm7lipwjwFL2FJww+Dabm8
Hp1SCX0IWWOiw9ox3h0xqfQQwcR8JZcit9W0R5BxJIfErB8AmcIXYFC/4CGaUr2OYR4h3eDh0ms1
426YX/uJ4YsmP0tTu5Oq+KYGg5Q9WHX7ppl1602T0RwSQ2o8nVWGXTfZHnyiGC5BaezXiuKhoNwN
veWWoXImjRzEcd+9sLAI38pQFpInc85yV4p1V9ZbD4HwoNY4y0TeNhnqpV7vSpcP0l0eGk7YkJvE
xGMbZ8JnfeQkFd9DydhOIul7KyrZLkmTOMMoHwcFOjcldY1accyhf2kj+t518eQYEJk5yVr2Uevh
IwljbjccXibkp0Yd78qk2VJt3I8zS1AZvtZtGHl1pX5IlbkJJ4UA8BdqW+hvDT+sAbI1RUWLDe+J
vgUG+GjEloyXwtLyOSDvqD5eDa7caqN6lzTKi2WywjNUWnl61H30ooKzTCp1mw5xvZEs7iU6pD4B
+7DBFniIGNQd+ir0FFP3LAJbiKIthR6mw3JawI8kH0VsabguzTMyHHBYlJAC6vL8VJcGgGWS9doq
8jcgd1H5VboTZnTPUg0N1nEErjWvbsmYaTa3ZOYbSXpAsYhX6nYTs4y5lQQ+qwJQHFJlUGpj2UYV
zR55s0ejGzUltTNo2XsZg0feSk+QhHRBoPdQ19WjVfVP3Tz/PtTaT0PSHo00OlMKGlqrCqxCua2m
8a5NrYMsoPY8aI6BLMPmTX1sNblyIlE/jEP6M2bVsz71XtxMz7zuOZIN/tRWxO+aKpDNCCGYbLis
cgf4ni14YzdooSGOdkrAht6TuOSrbDhlFXxDGu6UNt2WRnfP0uK7ac4Dgpp8VxT141jp97SfbsNK
PyfIFtRcTl0zyZCbZa9qWz00XQp2DiPL3G7S9xSpXhoardequTfhcJDFHJoWLOh4zIQeJuldqj5L
srIfoqa0NeSLdZucjbI7KXHqSXrbbVSpFjapk8rR5fpHo077TM68SM53msp3UX4QbbGnEcavBUFZ
aRpw9WliS3KLMb9e24Ged7SVpL5roTC3YxM7DHJqbjSUAQi+ZYIR9qLfS1ALcbOx2E5ddKI02Q66
dZ+q6ZnE0kcLwhfdBCNCVs+DBLIcFNI02S3PgjKsqROn4qYYhLD5kMcb0vDbRqq3MtPQ4JLoRsTt
bZfoPVwu7b3KSCpbD6kjI7e2CTf2oGncj7zcVdP02lb5Odf4Vu1Z6DMWPkdyzOCHU+mgJeHPMary
p6mDQZkj0AuQ/36Kujj91hdT77dTJSEUYZIK/bxNJxcq9hbdhipxey57cqmdq0nUdmNlPZLjxhvJ
BKp8c3DwaF04E9d8mWT3LenvO8tEstZ4LVM2eo53KG0ItFy+0zTqRYSVXt4Wt2pcvKnKG1IZZtcD
h+PPv6tyvpUs6zg0DWTQm2pTZiaEthi7n4xs39WgoR9EfQQW+J5LOpwGNENI4sWgMaejfodu+I7o
uhfGpceBgLYNbXL0xtg0hn6XaZgL080B5q+7Zaw9icbwsr7f5xR5AAWXvcL65yy03MiCelosQW2v
u7VKWATLXlkznoxOfMeZH+SQfgw9vSNl56Q8eVc0xgHj071GTyunGqHOEcvHkNCTWhV4eK51j3ba
DtWV7MZj65V14ra03uLn8m3XSj+HVn8yW/NxGNMjgvzJkIgLsqCXXpFKaIYJfwIp7CRLoVujXO8E
e1BSjlTc8iUN5AZleyg4dfOs3UwGfwJvwyYcTCeKa99qxXvNQdmvK6dRl77l1gSricODnBgAL9WP
6sQ3qgl0pSJ2Zdnsaj17nUbdcpQM4o2QyuDFeNsLsWOxuUsESr+p0BMUaum7bKLaCgcPgFBMppP4
oSXNbZSj02ZNmMhD0Ikn6SNv5QOm+s+VWvpVn91K0C+yqRW9DyZup2zeZ22xZQmesbMh+oHi1bPK
1CeG7IadBWooOnlEAeYkpQ/GVLuciHu56u+sKj7AV/+EWwntLoKoay//jKv+xhjqQ9T17xE4TJ3B
6m70iXkaIvsksScgBx/Cqj3liuUPKtnTSfh5HnpqbtzWKUUIGLZmKyJ3GJtvfQNnlBTQRa8wyZhC
46KFbogHGvFjjLrVlgj7ECilMDKHbAuovZQClIsSz9Hq/ECRXThmkjrgL94zlkD8AzM6wCRn/tSw
o5IbAb79cyPlhp3xyQ0pOQyTtjX6vsUbAfpNFUPRpI3ZS8MiRBfre6TEUD3qvEEzn6BGLFyL5xtJ
6zxIuJ+zSjk2KYcsPfKK0shd/BJfa9MnbZxwZuj1gkRWmOPWZOGBG6Agq8JDLA3bNIZWJ8Tt1La4
KZG9QdDqSY/4RskJuBzK8lCp7Q9mtBC+K5wC12EsGGjPs3eRZbdZld6nEookIwv0sNyzVv1mKdOP
ehJnUQwPeonGtql8GxH3lDj38hy2OYUbYlbfNQlyBEO6tyzQXg3ZRh++6XRbsPLGyrOADvQBpIJ7
ldY2Uy1focwPGd1boY4wRIuDIto3EUEGr4nOYyOdoIGh25liPlUTD3gVn3pTqzZFptz3aQ/cSSze
5azyw1zZyREN7R7ywK7U6Y99mQi02fStlicQ9Kt0TwoxwtknmwxvtChbG7yjIMdzowhOE3f2zWrL
+55mu1ptbBFn3w29DIqmYU5ngd8sN3ejgle6QhqdNrbeNFH5Ud4Flio7A2sAEY+igxxVz+BRAkG/
dWQau43b3hNFCD9C5DfRMziYHAl554xyaDpUjLGjmfkDyP+IMxjKyYoHcP9rFmxS9y0o/pVjKvtg
qfkoNdXRaOaCdtTTQWfPBT9IQ+gRie94i2TRYgPmgwWGg2W5+9nkKni5cqgehhnCE5Ri3H4qTxLo
qjdMMt4pLd1qbkL2teqbnNpFwxSnbzoML+DyZNpPMWnvdAgfFFVUTmjJb1GmA7+VxEfW1xtZk94j
CMc7XTFIUMBUUKoj+Wfp6KfD6GDOvXK6KEMksaJZ8uQ5svJbdZR3QyoFQKGkm4JOSdDkIKYGB3IK
xG92HHpM2CrGvdwwlE8WewWP/zuqoMjJKQGLXC7OvCyRihlhARGR6jAM0ABQlEOYhEehNi9jUY47
VLXnQld3U5s8sKGyMLtrNjYXgrxPJm5QT8SNRmYZCvKSqwZCX1jfZA1zh1T7ZpW6P7T1Lmb0TTNy
r4hikGL0KYVUJB61UXS9xI0OYQADQr+q8SEV8tHQktdQ75knqXTXxOKEqZOzFmmhbRQWpk1ySJgX
oN9xE0mvIDCOCyiPYKjNjMwxoWKJWABZyL7QgrpmRw0wDK/XcjeVJFfr8zMEvfIDK5two5RTCskC
CcKZodgnxHzKxmbPo/C+x/zG0GgokRmmC6tKdWGNs5QUECMdcSuRQUQO2iiNYwj+2rdVaVe8e1eJ
fJP3bYbndGinFNUkn1ioPFOjhpBSF+p2JA3gKZD5HZpMDpCe5t6MQZWS1Q+i1o6sCvHcn1bJt1Gd
jkSgmOLgUsrbwTVVJFFxrrAAo6SqkxsdB6LWAB6hrlweo4fbhE1nRy2uLJ+Mb12qPueVdjvp/Of/
kXYlTW7jzPIXMYILuF25Smqpd7fbvjC8ct93/vqX6JlnsSGOYPs7+TAxXQJYKBSqsjLHMPBBBfXU
KL2GrdKCJHS6UXRAhNdxiuX/0YY4F0mZQqxR622F6gY80R1dOuyK0NDsBrveD7eiVZx0XuV8u9D8
yyBLTCIujW7MHZD0rTu7xFV29Y/0FH7owS69fCHHxB2BheoPPI5pTjGYlfxLipEUUaoDaQAJnhyC
oDlIZ0rkMZyy83YP6bw8pq2jinkV6Lg+ffGg/fxHb7hwUL4QrM6C7uY3VIVSgAV5cK9tlOIZbMAq
+ymCqGQylS/JMbqP5qDe+/Fix+AzEtzKFT8tjZ3uUUuE6iBCy5ff4C/g9F3eZBBXECqhxUB6UjQA
/oADci+6SHVaELnGfpG7gys6EZr2Hq/bLHH6lDLTiMk7MWkTGetuHNTvDMMuwSOFELa4FC8Woskt
l1b+TUICqzhJ6Xc+T/aUnpArba23SfrVuitByZRwQudEPIAZ0e/AtANm4P+1r/5GS7oyY84gGBNy
wOb7FDp/2qs88uaVeB+QCQVjnYryLM04mSj9SS3ImBQeDxtnr1gUspS1Kck1wM9CWbX1xrAxNGQp
0aee4BH3XOef+/7vsEy/OnUsFnnITSOWWxxI4k/HwqNSMJiz9uVdy+nR8dbGnHzSa13dStQQRDWV
ZkIjVzF39Rzv42a4lzDJHY/ZQZL5SvWcM8DOmkuoM+KZGKJ6a42ubLcg1Jm+qrv4Mwi4j8UOGZgD
veyP5eIsPATLf9wfv7aXZWepOxKIVU+burEVP2IU0sl/vDHC4FdYzW/0sTleytK0lEs79lOCc5Cl
opWon0n8hRPC6Ye6cqDZ+ag5m4slp5MdxK9vp9iihFPRV6oCFTXWb/CucIAkKl3x6mQ3YJswRwE1
YjxV9/oNxQG86cDsCpsLEtu+Bs+fi2mOp5Uga0hf0ea1Z1u2MdbxlNumrd0FkAFM3BiUczyeO55J
JkIjeWtaZEUIXCW0Nkvze9/qntT1++ufjecXTIscFacG0FZcBH3WOAXkXuucJwwpbV/u591jOspd
gKqPMdOhkQftUDjLTXoTHoLv1N8VO7jp/Oakf+LN4XKPGBOXpWIsMWkM/6jdAZhacLg+BMflAEwr
kNCFz53D4ewki/5M1Bbl5VKA/5801Uq+N/epG6PLIUALHvm6hUw2vcts/fv1D7idGP7aXFYuNe9b
ZShkAHkFbdc1UGg1P7bVPmleQZfOy9J4S2RidayX1dKLsDWWzas2KXegH9pNY/uzkkpLQgdUnCPR
yhrVbYRlXyu6NyjLbsqVU6rVH6+vm+NUGoPLiRY16hodvbcmNyxhuIFmmzXGH9IwdK4b4i2a/vdV
nGkVYRDiBSdkIt9S4AqmOvSuW9i8AjWZSmuLIJQzmaXEQ9QJTQqqLoLpSAoxVEDIy0cNb5/DlR1m
JQIoZCIIiID3DEPj0adBcBY87FD7sIQPb4Km8i5ExegBGxryKO83w9nKNhNBBb0yhDDD5wrQwe3r
vaLgtT++XN/IbVKPlRXqNOtvpXVLjAIVniuHyUHBHFe6BqQyBWzy8tfN7GFligmcWlvGspkhb5FA
c0DKb1UBhqOxt838NjFQIip4k5PbBk1RhECIIimsxAt0wMvJTGFQUbJPSyxYIHi+DUGTtciTbOeV
8qMXAYDh7Cj1vYtbXftllU09IXq4jGSqAHt97aG8AExK7aO+rfsy6E6NR7SpxEeOyW1XOZtk8ISq
aoALYqL0fHBTKo5QlHsordvRsl8wAVS4wj5DMbfkSFluI8FXS2WiG14j/85Cz1Q9T3HCB/mT8COX
LToerztcCcLNdeoyIRJEEUygmd87qyYXS1B0yD8xSwlWHydzktTuAIdLbsfcBqzQCR20dDkUZZvh
bGWVuYxbqQ7bIK0Dr69T1xBHSyQtx2l4C2NuXkNIerRs8CKS8tzuGtCA6ZNtFM51P7m+EF2k0xir
s170PZqkMbCECSg24uRe73iDkptX66+tgrLSewsTmuSNUmMdOVoklUQ+d8p0HEj2Kg3iUyianKLS
NtR0ZY9xwDwDRivuQX7VzlbgS/fiQ4X2jAOg2anqrMY1/dyvQSpYPKbBG9yVh16+/uF0kbmIoMqO
Zm2pYUtTXAEYPDUBM4x/Xv9u2/Nbq2Uy15A+BQogXwhkVGuU1s6ayllqEJjQtWEYVdvJX7PU1Xhx
ZTOAruzS1a8cptKN3szUCG75jZZkG9imEts2ndQmlti6PehEFLxXKJIY9EKcz8vbXOZuSvqsCocC
eUQQBlaADm4GZJSYKv/jsWCiSjcTkgJsQg8fhnvlD0TjTZzyDh4TQXRlGtQQgvL+0rkFKrJJyFOB
41lgAoiZtJ0UB6gNjUBGSfVTF02cXdoeDTg7w9sM5coZxLwg+jgAgkpO4gFoDy9wSHxL2RkpLZAw
ogltxx+vez4nnrxlLyubylShbpwgngjTfUmeF/LZDB/I8poS3rW97WuqARVwSDyAs+G9q49oBYoK
tWSoAGnV2q4m+SlalN31BW3nW4As/r8dxqc7demLqE8wzAqIljDvymkfNntpOc7GtwF9CbO0xOFF
H3lX9cX6JB2zP5qGJg0UKTGR/H59kyaqkTBAVH0AvZk9Hwanuk8PUE0FxWxmJbfmIXMzX/7Tq/O9
VXbUQhK7sUlqWIWwhR0qfjcoLmdDL9ItxgRz5RB5TMUR8qhe5+mmldwDIQ8m2fgY53gq45rzeON2
bwncuwSPWiTIKiGCrkDIj7GYLmWjI5UFaDSy4y8NaA6K/WlE9PuuFrawU7/hGUmDNKU+yH4CgAZ5
JqAhY+vTkFnNLVVnCji7sPl1Vz+JuQeVqIBsa4WfpAjCMW9NrwB2b1B4S7+IMm8rh9gKkcAcp2qM
Ew3hBAzkLExenoOWOTtN3ATi8qqDCQ0UY6ImAlNxoeqSm1U0iYo0ee1BlJ6743AHunJnkPfEGp0y
95LfmlnZWtjaKhOg5UYxopLMokcyUXTUXgHhQt03nNNAzzbrOGsrzPZlrZZKciNPAFZLh1atQQtQ
Aywf5V5tAPb9FwdDl0QC0QFVNC70JtJFC3O5IECgHAdHtvUBCgiBo5xQG7PEzv6N1tDWLuqSDvkq
ndpkGzNSH3dp0cLiJONBCfyGaKkl4M9NW8svUzfgQJhQuwQ5mD5qfpWJN8o4Gg9pCygN+s7AUwV/
XJSHO+lUIIj+o4B//n3YG6Ghg2sRP6l7BVrRriLLeC4hqNj94L1uN46gieFrBerFuqzjn/eWMMcM
Ot+onb1erY4FQCWzAaKr5cf1r7qxxe+sMAe9MrsyU2JR9ppB8LKlt4U+c66buHzV4fPJBt5YmFAD
oRs7LNqStuoKs5+h5Cl5mIvzqq+NCza5NwVPkXMmLouO1JoJNVTdwFz9RUwx4mFsi3qSwfgs2mr8
Np9GUJeeXmQ0E/iEfJs7eLbHtoUFsK8b7TLNXtoEziwJezAB83aQfmvmoK/XxPaAo5wgGrdYU7IH
pkb4SkmsKf0eqAl+Q3J90/NWK2J8os0HFBjbWcbVPrvSsyBbM2CV4KrD++cwPkWNXd9B3IEXXy5y
s/cf7qIRrMVQHg5glvbXTZB+Tl68yw+0LUm8zhf2VGj2N7oYG1H03ebSD7zKCU05E3oxxQf8f50x
vPSE8qCDgiG5LW4Ld9wtALMWO54s8VuGe/lZUX1QIKiLoiPzUFAbORTUGisObwO/PgT73gteS49P
prh9BM2zJeY+GqRymlIRluBAt6BsTjwTcqGGBSUZ9FK45PiX7+i3b3m2x9xMTa3PqUKARwJjxT0A
crbhTrgLrdEPD61iGd+jJ+JQmWJFddI7c8/jdNz+pr/ss3liPgS9aqgj8FAEwkBxb3fiSYsUwMU5
1Ba8nWVHb5tWgbYVqF68CTNs+9w1BEu7jz6OXvNlOCUnicu9wlsaczoXWTDnrMHSjJMGkfP0BrgX
/bZqrOW2dwD53SUnBSBWi7ell4Rg778pYa4+jFLWISBluCoQxsWT4jWxQ1AqA6QKs20fAKfGGx7K
8ffTl0i/zSCldWMAiPPnr3jmdzDnVVCUVgJJOThkB7wQk0I7JXr1DGQ8LyBRJ2WPJwCvuEU0Aykq
K63YdWKgJRo+LaDVtHnl6sYz8OIutIxtxTW+yqIl7M1j/KJ9aG96jvWtILwyzr6OUwgxNABvzl5X
O33zITI+dSOXpmjLl9ZGmBwjL6GUkCFP9aAUvUBjEXo6D8pN/YF2VieMq9f3AGDGDlcxZOs+W9tl
fDgdUUdXRlX2imOzTw+RR2tr0S47jBbvWtm6VdamGK/tZmnEGNWMSCCMP6C8fWyE/DYIBcD09e8h
uoPXk52tbGBtjnHOqZSERgcs3jMx6Jx3nQdNAB5/w+ZXk5APY5AW7EGs/hHJwj5LFnw10e9d0S28
SrSAM0blGqRPsjX45Z3gBPbw6frSNjMrKID+skt/1+qiVIGGLAHYoJkV7QoUjila006Hpyj2dCJQ
gt9ft7i5mSuDzP1o9sIUjLkIsDlIf+nMQjTHnEXxTDAXY2AUk9op9KIKuptG2QUNt6mxFUYgKCpL
UOBEb4+9IaLBiMwcbVsMIRx0a3YDxAuIIxxGP/E0hzwB7GaXxZ3pNwc+283m/bS2zhw1ozJmAAeb
xTOQb++Vm+FGc4yn8Dl6FJ3faHDSP8fGzLU55rhBUlsSOiFfPAEUvelu2emu4lP+qt8h+t6KkTre
FaaoQAwdL7L3Dqmocxar2jR4Rh1Z6vRdhbIapjqvO6G8FazWVhgXiVIlS6IM096zv3hgTHguvskH
PGMKu4b0GUoys+2juQIYSq37vwEU3IpguioppgEctmGwqi5jplQa1CwHj8L0hMUxc3uA6IWS2APF
NeifBT/31OmQaj5f+mLz0K+tM/5Ti6jJjGm7gG4UaHIZ3GSCrWc+TR5x6v15l0z+9Q3fPC+r9TIu
NC0ZwSC+MngRmY7TshSQh27lw6K2BykXMjsRolOdZAivlcBrAG2Vi0wDvUAI5uHIXpSLRGnUmlLt
Fi+r9//o24WJnbqlndphsGuBv6uq30CDboV0eDAMgieNkp6/9+QlbIgQxxVy5Aoo2AIIDgxEjyoy
ZZFzQW2vcGWK+aBi3ulD3UyjFyfhPgymXdoUOylJvCH7AMlsUGFFGEEBVYCa7QL9kxzeRVLitOVo
FUPF+TFbB9gA9wHIw1Ww4LGAtTEUMq2T5sXrpJ9l8VS1mGqY3D93J0OTaJERFOgaS7NXRWFCSAEb
mI30KbRWgthT5/Puqs2lrMwwUaJqzSxs1QVRQsVUyfRlwQgjpuKur+Wy2o/cd70YenZWV/DYTNGQ
QZ3I6w/FXjkuN9ItZUCXTphm+ptvc14QC6bKiAGNviAUvVAOb/X2qQ4/D2XKy2Uugis4SN6UHHUC
3u6LelpbpV3VVIqC4EZBfZ3sUtZF2UPzYHQVXvXu4pgx1pjsLBNrTKyXqoJg1u2X7/TB394qO6nc
GU4XvYHhsmkfc9U5L1/6jGHqPavv1slDGi6igrCypwiOwME7Agij5MCDlV+4IWOIydFyxQh1JYEh
DXQSjRA4aSugeM/ZSN4+MhevViwViC3ExVOl0ikwACstxEIDyhETnoPwFsScK2GUoQCa9SKSzskZ
IJYe/+hRwY8s5VC4+VPoaI/L92bkXPr0r75LY962kdaeFR1S8GzxFbBgrcoWCduYCZBsm81nM8Es
fD+ibiEZ400KxgVD+mNVTMYqE5qD2chaTOcoIKipLdkQQArjEAMzXX8MOWUMKe/dcSDxgHQay2ua
fBcHk5sVvP7gposQdF2goIachcVKRRgrTUd0Dr3mtWgcBY/LZZ+hzZ98TH5qkoVBOQWs5SkeLI+c
GEl//MW3O1tm8VKCFEZQCBth2SEH4ZXqsnyjbKoC6CQxnswJk5fKHnQvV+aYq7vW+z4vJk3xMNbw
Vt52Ikd7xnAq1BNBibHTfRUVtghcA4lj7q6v9eL1wthmHCYpcToiBd8xETSPYNgOYNDrFjaPnybh
kEkmeKfZEmUTdi1GRIjoSUNqz6WbqbKdBLzRKp4V5pCnXbKMcYBDDkHxp8ERXtUdqF+samc86b54
1Hb8si/ZdNDVypirdJLbKO0NsnilMBQWuETcCMwGaZzv9W5nLslOaBJnNu+TmoDPIt4B2feU97kT
KSA+kk8piO+NDgOehWuA4KmRFmvCaIjU3JrTeEzx/0bV1yL4uDSg4iAemT+JaeGl0nOl/SwxcQ1S
OwsaxnYshlamlFaGSTItsqIac15P2YBpZnB4YF42VTU7Q2S9/lk5i2fro0veg08DPXyMmacntQdr
xgJZdbl2i0ziRAKeKeZ8VPGiKUKOVrIh9pYiAYKdho7ef62Kr9fXtO1EBjo/yCNUtOjeBzW1ikGw
UJmiN4XOHH8PpnuS8h6DlwkYTpxKdEmGCiM61ux5AG1AIKeFInpdBmrcHDoT6m01v2nPF1xl3YuX
EGOMORZq0iTRUGBFNF1RbrodzRmyA08KfdMMIK2AbCAJN0W6savkpIHMCEDRMbjcBvCU/GjkwQmz
wYrE1log4KIou0TijBxdPivp0lY2qdesbGbt2PRFAGYGc0cOKVRaJ2u+p6ns74n5bNvTJQmSXCoB
4zbjHJDyVEG9tYhe8CPbL072LYVUOViGZJQm6LXAy54vHu10fSt7TKYZZUkbwPUxAV6KriqCyWS6
F4TeVbtPccfJkbZtGSJBgUBGo5WJZCDRwX0OvjyvjZUGc/XTaY7jD7iWfbFLvL4oOcFj69ZR9V/2
2KmtEHB8ZQ5LiGASL+w+pFlhXT/J26dsZYGJGWALb2YpT8W/eOb8h2ecV8PcoWazYEEEu/cPrKEV
AWsQbOWkob7xW7CGje0jbxq9skT7CiyEoOkEIyEdXD/BVH6lP3c5JzvfSkneWWCcL9HNEOgzXG2z
r/m0YpW90n+JK+GdI3eYp1XsOPuNMsbWZr6zzIQSiu6soXVGP5zhC5ipC/aAOUNhOcTED58a9rK6
SbHbVO/4371kwghKNVpDZiQO6l36SMfdMCWMGRSYS52/6Dwx1phnDxHHumpTVfREELvZuQh4Lgn6
7yKm9zkHQLzMYd+ti4n8AhjmTM0YsI/ktYgB8Cy/QTq61UF346WCBOqzj+Ae5FjlOSYTR7RqXhJM
fAKHZlZWrh/F5hNnWVctgFiJLnsV9UkWgEqxh+vLD8Jddy/twpPqarg9Q3tAEZN2LTgW6ellHgPn
jYRFJpKofdsHfQqHpBOmlO4WQ/toU5r+5BcnXov0crznzUGIohkQlYQYPWPNMIVwIDp2EFRLx+QV
REiGFXw3vxCLfDPx/Oh+lCJe5VbOu07pH75c5tkwE8SGKMhiaJPRupDhq8faBj/Fsdz/Tl1o47bB
jp5NMTdpM4+JmtWS6BUNRjSqxUef3x6N1Oqb3tez79c/4EZS984a9aiVx6Tg9ZJjYCY9GUQlRZhA
/RTkbNowqbw7ZyNPfWeJCV1ZZIA5rkAoSY7C3SyCEWeveq2fozsDWlLwSEk/+87FeA+/dvgfYey8
p0wY03FRBIIG28TP7o0vFA6vn8Zj8yDv+MWo7S2lt6skaZCFZI65NOtaMRZITQwZk7N9ZuXpw5J/
uf7d/mNJv6ywr/C6N6ShRlPdm98Ke/XnAPND5XHcN37s8Q4eDYeX7n82xpy7dhTFwVARV8RZcfN2
348nNXlKhMpO5B9txhEb3I5iZ2vMYQM7Y9/3koFcsgFx2Rz58fTj+u7xLDBnDAxyZE4MwEcheA9W
x87K8tm/boLjBQpzsKoxCsqoR30mFKW7sh5AHa/bMe/D8BbCHCq5lIVwTOFrWvqk5w9ZzxsQuqQP
eQu554/BHB1V78FfJsGC+SRQ8iVr+aTeVfvKKzHIRZU9nrQQfHmYKlBccTdhZu/5+kZue7qCkAiO
VFxp7BBZMmuL2AAk74mq1exbiJcYR+EDYHq40TL/jwnV6XpX1pjMANzLiQTIL05v8V3RGhek6pwH
++Y3W1lg4kPU6WYq4IHtLWLk6FP+OLThK2fPrtuQ2EQgE0yxUWkmNXjIUl8k3FiomjnaU7nHbPhn
ftDjfCWIhL6/SIQWIkdJjENL/Hi31IfEye3ylTYxyxoaOs3gXl8ib4VMkBAAzI6FgUbZ+UNRRJaY
8faQBoGLoPfrO4HnmFkRpkIlwEBwgm/HL+lN4oBmzkXIAI0MMDv87Hc7uV8ZpEte3cXZKKuTGcMg
OmkPxT3lyDGc9jW7KY9goj6geXd9Cy8nhN75OvDD7w1KnWi0tQGD2RFv2VPmgb76PjwOLp29E78G
dvjxusXNoLhaIRNMDN2EkoChi16pgkarJfuyWDyTN//Js8I8I8peNvtAoUExqPGAeBGFh0znwKB5
7seEibyXkyqggZdo3YsRts+6ytMK5C2DiRPpkCezLOBENdOtEYB4eH4KoufrH0TZTGzPX4SFwS0S
SDPb3ESQaPsfDWZwquAogjIXBJZVUVlZCV5o0IdCYA1kZLdT9iBXLyQqHS2B6mPa3oFO2c5H85Gk
8gs+r5OaO1MGAWv+VSXzxyUUb/NacGI85/oyd0jWgEyhspSB8Hx580W3WggTf5QWoriLAteiHUDQ
UgMyMkDGKDn8sfbT+0PzFghXpxSORdAlBgV9aH7UhMjJCt6dy/nwbC2NKJMSKhWOZVmjy9FhHjw7
cIkENtPx1X4xwUaO5zACJx2quVJ7R/rwFpj/Y6AJx0U1vlx3sq1y0+pORQ30fZwBpWlaxxKKurIv
/1Qg22PaTYMBexUlEjHneAJvYUyMiYTJULocRV19vDFrcCgq/tJ/LSFrwVkV7zMxYUYKtX6aVJoZ
pd740j+AW+mjOTvCj+7n5FaPyw/k4SAz562PRpYr19Ib79nK/wR57MEgjA8HqkI3TSbQpXfg2f40
VZ0TZOBMz3i6OXQh1ywygQhqFJAqkbHQYu5v+zI6dNX8NKA7qzTVD9WsXc7GcmLSG/h9tcJRrsWy
yfAFAc0lB/FEb962dkw/+w1B9e3FEU3XwDtvEHaONKzNulVJQ2tOqjs3/X4unxLw+S/VYpljZl9f
2/bHO1tjnDOvEjS8W5pd6k86OIHS5zIhVoH532xHBVauW/uPpMyAYDv4LLWLySAjGTsILqN/CWj+
Pzm7YKORlr3VZzCWwPty20fibI8JKnUhldKktedqEPB7JdRlUBEaUaTs7O6HXtg8montu/hslf6q
lb80FTR141QGJrLKd3n5UdVKTgdg+7OdLTCfLVC0f1Ef3RjJdlepL6TTbosEUg8h0U+9DJLbhQz+
9c/H200mwCyGWQ3aBLiCBsZoiPtYSyif4uavaluEAP6IIUDlYqArCOM+zEEUvz5uYJrHTQoJcB4d
5eaazsbYaa4+KeKyM3AAxqRz6iURQa9egqm74Hwxnh0mHUgFotbAVuJ6EwG9z1/L4eMEZtnrH+iS
Y5LmAqvVyO89L02DNsQoM61H0mlFVJD94WP1BG5LDBJr1uIiFQIk+abfcakeNuPWyjTzOsHUbaw1
OXoQYEQFanZ8rL5N+Bf0tmBXMjC+hqEu9CAgJO1eXzRvZ5kzPsfgFADdLr32HufptqlvhP7huont
hGG1OPobVidaGORRlnKcaLRKycF8e3v9ewPwXXLbGhhSIbUjaobGNrbbJevyLsQBqDOnO66sGbhv
eDFyM1itjDHblwcLJKpQ5/BMIbeWOHLM+dP13eNZYDYvB43ypNSwQJbCiYR4J5u8jGD7YlmtggmI
Eyg3kriCDfUueUYP+4byi8wlXvuJCwEu5/qKLiHi9JwBuWsCOwwYLwtEb0YCrsAeCaR0F36J7g3A
w8HrTb40z5kTebENCHzkRIsV04dr6uh4V3KHJbYrYasfwTz5RFkZ+mxGSBFuAE6Alm7wWcKJG+6L
u8jLvgaeqtsQiJAA3fbkm/6G1/LePHgr+0waJsV41fYh7JMYzNyiYZttYUUD5+xxrBhMCymMzaxo
GoQ0MbhPIM4Utndp9udCrfSDgpsECEAkXgCjvz/gcU4EleCroj5l+Kgl+sojeU6PIP7BNOj855hs
xhxz6CCIkwRdSV/rvjFboBovDy04m1o79d+o01I7yS3of1RciAk9CBe582qhzGHErMZUm6jGeQlQ
jc0CwH2ZfurrZT9OXIrpzSxlZYs5lLiHwm6iTc0M+ktyAmeEWMIT9AMsRQVz/M/rh3LTUVbWmOyk
jJd+JkAde7lw20DMRYaiicwT5t6MZSsjzJkzS+jFY0QB3igFgF9kYM7lcXfyvhBzrOJEUWRQYCEj
UXq37AqnAcwMGkBWPPGkJzmm2IcNegKNnBpYDapgu0msrak9EW24E3ru45QeoCt+9xZRVzco+Byg
nwVItGdKVldazTPlGkex4muMBn5HExMen8L2NXr+Vm/zrSuTdTJJ0rjoyCOd0SUAmwd7aF340MDw
lf113+NtJBM+euhwoseG+6AWygct+95XzcEYP/fNtLtuaBvqsVoUEznywmjKaUbzoXF6jFjnGVgX
I7s9me50MHXnaJgW5VCGzDLnzuMcL5abYzTFRBlbuCUSUCiShV4rmo5B/uaJsVoe3ej1NzNiTRkV
bCRJCCTxfDlvnZSXi2+mqisjTKQYyDKMY4WliH3qogdshapid8surA4BNOM4X2yzeqADZqcDWX45
zjVNSR6Jlfp32dy2I56NMQ8ACNqUZdzDmKkHAPQ9mQSSHy36Azqv7Hg5V/R2h51NMT4PRGkvdilw
AdLT+LPCeW59Y99BkCGjiVfw2tkgp+K9DTfDCIRFdEreqKKb/d4/lELIMT+EM609aHD/+hYPHMyP
FC+zU6Krw3P6ze1cmWPCvQa5vk6gRUl9iZx2vlfzkyQ/jBKxOU5Cv8tFeFwZYoK+HAStWtJ7JdpD
zwkjviUQHe030y89c8+LVptHGeRIkqpR6KzB5ABzPAUtEbEqM6uBnkKVPO8DqDSOknd9WfRXX67q
bIg5zcYYjBCuQNevSYQTZJtyyxyAne4rWXWiQYXgvSE8hUTdg8NF5Z27rVMu4/2ECWY8iYEZe+8q
/ShVY1bgSRCcGtkx71CvKJ4jTHBCIHWfA8x9N/2ce19xwfD1x3ScOBsr22wXo55IHJX0OWK0Lw3g
K2gPK/71vd08f2sbTEWhzJqlAhMWzSHDXdLZzaf4obvprPjZ8IR9+FoXVnzHgw5vXqprq0yAAcqj
XTAiIHlqAA01XbFmAk6aZLamFFqmFTReR19OJXDVTE6jPV9fM89xmdOfm+CCq2mKpyuukC6PPVJY
vX28boRwnJY58xmEFdH0RNYaJINjKp/NiZdEbvc5VweQcU3S59Mo07wLPClAeksBSIsoz2gfW2Vg
5U7stF//6rV2tmky76gl0SDUl2DvtJ4gpSz2sjrfN9Hr9c3bRsStzDBemS5ZkCz929LMzM5fmqME
vUucOozA2cPPuPcXF7N+J94cHOermYxflnMeKSFF4uUYpZjan63AiyfbV8+vYMbCeAs9yschRDBr
XVRA7WUXlzbZqz7FujYfBMXi0QVRR7sSPU265FUulMeDUY05wrS0VO4UQsgQlO/zfJOopiUNKPAW
3/7m40EFzcAAHPIVNkkn1SANAZ0/UO7012nf3FVPidPdLI/0UYr5wuJzdAgdHing5qk2NRXSgpSX
yWBOA6Zo5SIEosvLNRCUazuRFDYciLO2zTTsbIX1f5LV1QQRezpy9H6Slp81bF57K1PMGUAnKqjN
EgsSD0BM7qCC7VMZF94DZzM5WZlhXF5VioZMLcwM0AQPv9bZN6MbrQQav5yt27pJpZUhejLWjmiI
OiQG4Ratqk8PkdChxS70ta2OhexmZQmOqd4crI7kgg1c6kfoqRe2Nig/wyr/HgcLJI2jKdnXyIJt
MUgra4DOJud4bv9GE6xaqqbphJ36bvKpqoMOMy19OpTQVlPdOiAFSGCa24pIvaUHDQc2tb39Z4vM
PbEMgT71E+7fpJlfMUsX2UZXn5rIvIMi9FfOJ9j23rMx5oykBOKjhoShhT+fA9+MpCCy/3cn2Tlw
QUxj9DoR5wJ8M0GVfK3QOFu3WbpECxBjWyoBSyD7mAymuJHFDDaSY+9C+gsitTYkZOXJlz9BePPH
BLY7Be90fV/XPmTYu4n3C7aCzvoXMKkpVMjrIaXNcmE3YFq19SNH6r35U3fIUNTxSm/cNapdcwuN
W366tsukMKW+6KZIYWkYb+6helbcTbvgCEKfmFgxmHUQKG70xNc+8ocnthz2nLqBevb9MZ6kbgjE
t4RYU46x2vdWpMRPQltj3IBoXAGfrftybY65vspqRkwBjhMrpeWX3M0pYxhIg6BjAEnu38CrbXnu
2iLzrjHDAQX7CrlpGO8pGeTiQMFKsiJw3yVgVQffzm9wlvJ2lXGkSdQTGWpaWOahfFG8wonBygZ5
xcVKXqDXjVFr+HGtWz2UYj1OVOBtMeNMQTYbVTjCdufRV2OGJDI4Ui8iXg5Wwfwjxx5vg9mQl4/R
MmcoPkFM1DWR1sUH/daU9wvutwyFcq10p8K+bnTrMl1/VCbyyblQRTp9SsWa4KeRZANFCho6Xy4G
b0pSJ5swV5vz2NiurxRj6+/PSjKYQmROWKkWgnKnjIocN0jy8/rSNpPl89ouiKDHGFrvXYMjQok3
W0jZtlaagXdOcEGL7+maNT+Zi935lc+r3myHv/PjmMkdwqHpR21CAB51Z0nv+g6X+8ijSLl+NBD1
3m8iZGkbDRkXihrj69Qc8+/KZKsL78WxHVHPS2HiTN/XrdjSsJYA2vtCT32qWnEDEZPQ1ZzZ08Ha
1B/fKOYd3qOKZ5uJOJlZdEMOjDiUdEtnBkN3INfAJWpOj4GjxLnuLrxvxkSaYlCqSqIc3QYYWau0
wQDOUaz860Y2O6lrn6RLXid7YaA0jRT8U1aoaoeCcKfcfaP08gOD23/mbSETU8Q5iRIqw+FNAHuO
2eSEje6oeerVBFK+mt7wGPu2uFneFWcYt1y6zCzDEb7fTVCMpuJruaR+FgV5p3XpbCdKT0B7QCAm
vaiQnCY8wNzmsZAgQKODKENGEfP9Dnd903Tg/KEOGwUQ9C5diQy7MWy/pVnFOR2bcUyiVT6MJ+N1
xXzNEWKLYLDGG7KLRH9Rd20r7687zKYFQjTMY4FtSWbZ7lojlYDWweOgIy9l3EGFiTeDz7PAxCo1
mnu8vWEBA1OvjZhhnk/Uvvxvq2B8IleCQJFKVEeWUAV+eBctMuce20TToyz4a6PoMlcHyxDKuofW
PM04F0+EnHDpS5VLb+t2nx2CwOayH/E2jolOxIyhzJ3gKA8e2NKfWww664/kDvF4l6HqGTql+ze7
CPELBTcmARXM+yVWYTPoY4cIVUWVPesQ7uHBqreX9MsCW1gV2n40qhgBt+ulYwiSDeiO8zCR//Gl
zkaYA4q29dTENZYhP8x2hwmf3Nbd+Y6y7SZu6BAOdF+mzsUWemRytsc4+JxiJGtWcEhp0kpZscba
0j/GB1D6IzbtDQ9F+nsUZfDNAne6Dx7j1gZPCc9BtxDroH3BhLqkb1Dh4YAXBsDkiMTIfKCFLqAK
k5/qMMrdpJMcRQhuw6DY9w1e/ZOOhvR159m+eVb2mZugMCZhmVE79gxTdHK9Sm2lzhIrBy4h7EBY
q1ZSbY2C4bYhUMapDGhZRp4EtfjA+SGbAVolpoIfY4BIjjk3dSx0fQxBhbfvMewFgqPqf9OsQN/9
IwIF2ejB5c2V0b964QUq0ERAx0ICgIWgpKAlh+gGXqSKIQNaOVYnVcD5MaTx6fr6eIaYQETyuBaM
GfcPSfN9MHSPUZF+N8Xs8bqZ7Uf+akHMNiZTng1FgIA3owyWu/FBs+eXwuu+hpVX3MQxGtVQkZjs
jFgyJtzv/4+061quG8e2X8Qq5vDKeIKiZVm2XliOYARz/Pq7oL5jURD7wOPp6uqXrtI+AHbiDmuJ
6EF3fcVGPpcvaZI2992Kcy7Lc9U8z8Xd5QOK/j4XW42RdJIW4+/bXeupreP3uYhUaL/JszkDZxNG
ntn/X2Q6ph+WT4DmLwEbTyJQNX+kN/19H6HNI6qlC6Vyfnyiejy3bHcF3chf1uf0PDxWj5jUjuqv
aeqzbTPsOR4u3yb7mxfUn59FySUTdKIObjMBNY5n9XaQJKNfpY27rlntSYXsz0M9uUOfiPbOBAbB
l72pNbclNvxRgNY6P60+SmkT1Gl0+XwCbeGnUVLQdzlURlAZSpS79OSoiDYQRcdgYWaTYJimlmtJ
jthoLIavDS2WMG5mfJJfPsf+R6uJdWdLdnagSztd7YqUjXOyaIX+cXHnhOND47EGz4LUgmSuiX2t
g+hrcldBNnK5KDlrFtzhiD2nOddDCxiE0py5ln1O12+D/G1YzrVUCM66e6MbkdyNpnpsgEkZEVFV
CsC2OCdAsp+0qhMVI9nfeaf7bNLXkYEtZ/NTDXGcp1MyoDeRApMSuWHn6eo5AWYkaFOCqf0DYtoX
dXsn0lZ1VXWApfyO3IfkptmDSlUJKca0gdb30U7CATDfLP0w84hxJqEGUYQKxrPG0l8DRqUiQuvY
vV8bxAy2ozCoVs7PSKCnNccEIW+JUdgpZP0OI/Jf7Vk/CnR294JfBfE17WQcVSlhEAjkV3GUg+VZ
Aapx51uoMjPqOeHB9lPIjUAuhZRJsuT5ipSOJJ56Sp3PGHcL1w/lkdZsXZfRzYvyt3950t+3aXIG
UhlxUVoJYJo6CSSLrSPTM5WGx1rKNY+msaeU5lnRl2/YRbgdbBCpZZi7y2y5Dohe/srGiaCFM/jS
PMt+keiRY+i3pVoEAxAPjEb1ayIss+3nfJt74ixM1TvbmnL8Zjaj1wNjPkQ5/MAYpvQY06+iXYH9
dwEBEnqcJus/cPKAZz/KGUvtAGvYBe3R/pqD0yr30iUEz8Wf1IfZrb8ztI1ELttae2zmSBmy2uQK
AOnn9LSFPRMZ1O5kgbqRxixuEwNkmow6SCwUfGTa0T9w7AW4kP4BZGctBUHU3rXgjTwux0JXLR4G
KYHOEVS/9DQ7G/M0ugsBXPff2PBGFJduZeWkLGQBRtg/uF2KuqUjU/+EjowZ6aWn45Iv0i+ZaQ4Z
A7d62zIWw8eJ7pHzhONg25bdMQA06wEAcmP2eYrDyxfI7oc/DThNALrtWDIiDacaFSmquBoxWmnK
w+JJfQXKmLHGl4z8ZGkTxVgB2AUvi9w1t61MTj30si6GlaICodya2JFAl+3WAigMfeEwJL5o5msv
RcBehq4a6LfqJl+L0uRaSRwTcbRXfklJZEkxMNVVdNeiyvxVNEBAK0VjIXsPpyMVxvYAmDneYfF1
qlbpsYXIso4PytIALfRW00Q5F7umd0/3KoQH4Eu1spGlGvm4qjynWCWxm1MpXy/rd8Fz7Sn85jAG
F7UG5CEjQjHur3m7ePQnm3e7+giqHfwr60CG5Ow5T/KsNiu4KjDsBc063w8ycVypBR2xETvnWqm6
4PL59t7KQLKj6qiuaniyt84RlKoFpg6ZB1lvDOOxlEJDBF+1d6itCC4Gz8ZSN3Mzm6GaHWR8N6Wg
uVQPxvBdA6XY5dPsLvttZXGxzBkmojX1wGYC/uGpkJ8ZTwX4mbBP4pEoMcLJb90eMD+oG10Wvluz
2grnwloyFc1oATE7jHNX+Qzodr97pL78yYRX7s8kGiA7ducbJUjv5k+YTgR/nCJI6/Y+qTClIGM0
xbBA3cBp0FhNhGCPHzimjeJ1w1NRPV4+5a7/2krgIkDnkAJkokhPsiPyBUB0AynSoL7uKshQ7DNA
w6gAGnlXRzdn4gLBUlmNBno6JVya1K+NZyRHrp4LAK32/IkJmqt/MIzeDQCTGQjrFdjVw3wJcK1u
6nwb9OeyFEScl+8W3m9hkgx+EajqtsbTPdCVmIQkTEP74lcJGOA5U67X3PbkEfW8Qm7DMsbsktNd
96P9qNX9TdOUBchFa28yU8trjeS4lvmvtimI6Lft+brtb+MU2CYTiNcRQkLNPLZXDKvcxhj0UTst
xz/gdGF2f+km2LNv8rKqoGOTDZAmA6GzLkPNryJ6Lo9GFzLqc+GY7p5pbE/HNGArL5YHDAf3Zmg8
kJvuq4kBzP5sBelx/DVdFQEJJYHe7qvU61NztqhnxjzEKGyGc3Nwlsmjw10fw5Nnos78nofdnowz
ybybkh4VaDieVvXA3uI2UmRjlmWdVldbBoGf2/1AMVUThRkNmOgA/Hp7kYaa1N3kzEjfj+opP6Qn
x9N9KwK3EryqaN1gt/C2lcZFKI2CTymWRqTTwYQxpKCJmjGwe195XkIMCQfyt+4p77zZ8ASObq/2
b6FJKGN0Dt/iPGVrb9BmcDRYamUZ9bUDtK6wbMGzW8k92g9SLZ2rZIp6dfCVwnxq9erD3/wAHWDG
YAcBzxkP19VoMEUZG1vh3KHngjy4WfzRAPmPcj/3YFoEU105uX33Nw0lwHpjRwA40brFZ8VNR4eu
Qf8ltGZ8/tY/LfVJcDKmkLzpbyVwphjbqdQYRWWGNHVnf70qPy0B9SvUyyTZq8sXXqXyi3l2Mje7
Fo4I7TmCrXTOLpMhr4qmgvTWZ0kC2B9Abj4fnICB9I739bVosmRXh7cSOQPFXF3lFFnxzyd9O3oD
KEAZvGX1ERCXyEdKX37StL9JhrZSubhJ9GEFe3QGYuaw/FR+jU80lG6Mm+wJoPwglG2O6gEj2tNT
G3WCnaS9iI1VJMO2ABWmvYOhrzREbK1FjrDGzoOZ6D8nu41Wq1VFR9z7utkK4iIWaB86VV5yE4XX
KZhj13lqHvPICNZTDSaK03Cso+G8fmmCLMr/oCmwr0mv5+RCmCTHtT5m0KTsiKDpKweHuPRMjozY
WT5IV/EHoSrt+frtiTnTmTBCkVKrMcO49rDc/p0c5mMB00mjePSca/1z9TE55/50FrVkRW/KWY1q
JoNTFgu8vlMdiD05WK9HqXSkomGU3ROaaDGisGE44DJ4G146AI/lUtYo6JirD9JQEbcBsGkgYwPX
79o2wby/0/4FFAlg8f8jk++hm3Uda7WKtFnpQeSzGN8dm9xosohSZ7cWtZXDBbPKXMiMmivkmEdW
WF5uWJOg6G9SEC8tfmy74kRr9+E2Z2N52CbvcXplnccEma2DilDluKt6UulflaK2J+O+vAY90cbU
XkwkBeaJYNqMuAxpffSM0zBGrKBs/BBEkb10dSuSM35bLwcbtLdIIBkCyT8YVAAE/zMMqt3vnq00
ztYN6OVUmZBmXi8YqLPGTa0tW/7ge3K3WWyZJmixVWzJAoXh7cNNObWddUQCwrZrqlOK/3bYsdEO
DTAnG2RcNMiItwbmYTqIKue7E2Fb4VzI0vXMrnNA/L60tFIkeVZgYEo5D/8qL7csYF9ZaPHrzsvF
b/RzWDpTbVLYhD08ttYvLclcKoEEb8pcGbh9sYLuQKP4sJil/9wnD3ZzGMzjZV3adeSb38Cp0jT1
Vg4eHHAX2RTBeKnnKAHCmShcMVN7l/dsxHA6NOpdThvNUcD4QY8TbB+Ar1flkSG/i+un+85mI40L
FTGALdSc2ErY1B7DHUo8agGorfRQV0KTxwKfjxA7ajez28jkdHYm6VhaHWSicxWQ9CmuZb+piEcV
NBWy2yoWZBr7ZrkRyOtpYVer3eNK9UgL2Wz7+YWlkoGZta59SE6aLphxEN4rF6DIvCxDA06isP9c
H6WnHPYY+zXMY/5UHHq8pOgbaO9D0gLGKzhIsYMm873QvknsrFA1kI2saUiBkliQycuXxWtzSaSi
u5awkcXdJyoS8jBWPVT0AWQBV1gVgMKsN2PQXTEoSAzICV5wV6Ajg5lSNrGmZHBamimp3Rf4FmGj
N3G0LF1kZehoX7bv3W9WFPh/S+H0Us0zJ50KbHPjKzJgBTnpg4IVPiUowVLtioruuyF3I427xLzC
RMCqwQqc8kvdRZr2WS8+Ck60F/1sECpbMta5MZ3M+RKTVia+RnFvNAUEaULJz45mx1bKNN9JzXC1
yOoOZCjdOJOv9S47pIrx7fJveK+XDlrUjN0OvEkgi+VifmoUg2KAWTkyluWeNlKIvOK6tMijukxf
L4t6f6NvRXEOWsXKHO2cAeQmi4QJhy8VSAiWRVCw2ZnjeCuFu9PU0obGitl+Fb4MyYGGHYrGOljF
zZf9J3ptZaAWB5OdIP3ccSlvBXNGoGFfJq26tonke9lbgvmouBg3uGMxVw/HZ8BACqobu/fJip0Y
ssS//NOtXTFj5hEnbdTreBgB9PwNOM/+5Ud7n8njVBsh3KORTBmx6zBVkTQ89fQZaCluZRduJgMF
jCqCE+3f4UYa93iKvk6QgCOVn9jEBlYcbpVD7GNIUfEy4ian6uny8UR3yD0apao8OMtcRZ1c3jqS
GZVWdtC1VnAwdktvkwYHH9GmYjpsmhxMnG/TwJxmtKUdrKzXc6+pP1i5JJCwdxBHVnQD86yYYOC3
jeNe03MbbJXYyRo9WmACu6LHYvp4+bpextX4g2zE8HXDuO8Uu6/7JmKcszomDcoguY0P5T0JHMDD
Yd7xRJ/ZPPF0iB9FJiY4o8N9eeVUzaoihQMh5mcr++JYH+fVFgXP9/ndy7a2hm6ahdl/focT06p5
rFUxidbeWN1uRD6SlrAuMFn7SSz5GF08A+fAo1MVznr3TRqNU96gCHb5pvfsDkvjv38Gp5i6tqiF
lshodyk94LKWaIj7oMgU32nbowo8z8vidoLr22NzGloUpCkr8CRH2TE9APyLveeMz9l1RR2feqKx
yD2D2B6Pi65qa3cxKRyIKzIsV98UuYgFai+wbSVwGV5hyRk1a41EswN9bFFdUT620oItKpHjf19k
xtUxSj4EcID788M3ZGLz3L1FotKcfBD9GF48oQo6Kbm7FATTbgksUZIk157055700eWn2z3oRjzn
odVcr1RAy4K+pSijfhkDKwPaWeFZ7X8/efz2oJx3zgpzWhlodLQkpjuP30cR+MuuVmyOwik9lTS5
waAPtAJY23Lzc62U4PJl7es5UlGHLfXYjsn5kII2WKbV4MA0sKvoX9OgxDLC7GUp6BNzX0QwzZTs
nbvcSGPOZvNd3JiNvg6yTSK9CMwqD3LrMyqtnqFd6xSNZC1qi9a/fMJdJ7kRqb0VaWdrqmulCb0v
+soz2lxzwYEezRMQ6i5L2nVRG0mc4iFv6KbCXEk01a2vGmoW6WN6lFLlzpyKj3M5i/Rv50ORKeDr
43EKqLF+h4whxIh9KGbJHVBJffuqwxgnVW/Z8KEq2GERHZFTyC5Oy2VYoJBOmdwaZPAUoKy5o0Fu
kiq5n+pZcKX7j2dj0QhVUxTeOadlV4odl3GKA9IHE62ipJs9rfxw+d3+5Rp/S+E5rbLWwLqJrJCo
9WMkPkizKk+5GfzFN0fwGwJYVpSUMz1/bwevEjmrK8u4ojroFqIuiKP5R+cBUo24DBagDOngi8B/
/8XKX+Wx37OxO1C42e1IX+ThAy5kVi6t7vfVS1AvgYO+fKG7Vg5mJNM2LCw+8tld16/yQidYeZ6a
rknl0SOSddc58VEdm9Pc6603xgM4iYUT1uze3t3rRjIXRrtp6WyZQD8ZMPZ8RAv1sNwaJ/s8HURT
Kft3upHF6WYvSZ3atwM+rMB1xEC4529A5ToaJ3qSwF5/+Up3De+3MItfVHdIRhMa4wF74ndk9dr2
UCvf23YByqYleL7dALqRxSlnlccDOG5hDhWqhbMzAtEB3ZieXC+VaCJ+/70MA5NhmON798GvOYNV
22uS4OMUvS68V3xcbpvjn7yXtmtzmIAHEokqg+iQCwRdXE2jaS9NpEassbUe6LeaLUqiqpb545mc
kEQC8qY+s4+rys/u09vspx0MZ6t25ai+qr3h0IbNN1Fhhenke519/V1c2KjTIVWqHk+rKGvj1lQi
bmo7GLfqU3+UNdOvqAMgnu54WaN2c4vNdXCxY6KAdI6XhUQ1LT2zO+nrr8sCXvZp3h0MILYWPvB0
GQ70rdPRNM2sph7RiTTFfeW0mB5T9cZtUuc6Ky37SSbGty5Hoacfm8UtJ/VhVef7Xi1uUkxO+XJW
fgGk+GfMK5wtrfoVZ6l522nLqVHnJKhm+dvl37v7Dpufy/nIUspg0b2Kpauxd00pDfM+xOwQ2AKi
oa5dBHb3ssAdkD2E741ETiOBJet0ylwk0RyioH0CMmmPmTPkQeflgGB3WZroeJya9RjRafsFH8Rt
U4Wt0fw0l+SUjFPvTXSMZsw/u9lShZeF7jvJzRE5LbPqda2dFFLNaztaj+vBCJIbxWO0wRLG1C9L
23WSG2FcdpLQajVUkiXR0nXnurupkpsqe16d2luFOcOu59rIYr9lE1H7tZliZdCZ92feJAsXK+hC
xkZYR8X/fI1cXIvbaZyt+iWuoW1G3Dywj4x+tjmCXVcX5gsiXeFCm41mkSUpcMtVF1/NqvUsKZav
qPSwUPWmUZpbkCZ+v/x2u5ne633y3eq2KEeJkCqJijwss9Q1p89dJQKZ2c/0NlI4l0TAkZpbIz6z
Wd6FwhCbMvid6TFqaVGmt+tlNwI5p6Lnc5Hh6UiEwX+UoKTFtfRVODIiUMaXY2+Ukc7EHpUax2JV
KFZoZWHUidbr6eAcLr/Tbm63ORDnRrRyygaUWXGg5B4SXXNUT7Z1zLrioFWp3+rnwhYEkn3VMGxU
drE6h5rhW1NLuoJoA4EPqaeHen0gcMaDaABQIIPnh+kmU8ox+U8iC/hR2HastGAw/wIdnTn83yex
OPWrNTA7VSbsyjIOjk5CFNdcomFDus19Gwmkppxk7dq2niTlqisVV0P4ufx8/2IBrz+BU8jCKSQd
APpNlFytoREWofFh/CZ/yY8YdYzyWOiTRRfLxTiZqmZh63YTtbl1rw9XySQ9Ks3fef7XU3FaOc/w
xZWJ70RVQit4ydw2+6khs7D7n0MXXb7CfZN+lcVOvDE2LR+zaa3lJtLlzF8yxSVUYGP/khi8iuAC
GS3MfJoaGNmInc3yQE7t4s8eSv7n5WxSgUrsR81XYVwkc1pJUgyKLETurvK6cHOquXNB3Nr8YqDT
ffnyhEfjIpkkrdJoxXCIbC1vilaA8WBMiCXcNMqFEx9Mu96noK9n41yHka/2pOk0gWMcfQlIZmZy
YDhxWAP0qRaCqEKQ8Owqh66aNnhGwBvDz5mWMTWJlEARp+dFKf05IYIL3LWnjQBONQZtJI2W49s6
0T5Nehk44Bo1JDm4/Ey7Xh7rMxiHxocJ9ijf6ri1jpJeTPASacdIX5qvOrkzjR9ZR/18vhqAuKkU
Qv499tPfPdZGKLvbrWFl+WRpqdFE9AoTed5wbR/jMI3agPxgtUjiJ5Fy+9/PIcAlb4Ry1mx27Zqi
cYd4VgQOLfzRJmC9H1xbzQTZ6X4uvBHFPR1JE0XrFbQwOjIHmM52HY0Go3kousyTlqNeUhfQqZHT
h0bZH9RUoJr7vaqNfM7QMcnmTBnB/WbH4WR97P0FUwPK2SKudZ4Puo/k1WtP/SfVZfA3IhctUinO
8GUNHIhjj+R86DAd6GiVW2W15pElO1R6czLKLMgdkvi0N39dVub9mLc5OOcFqtRSx54lEKxMWgwH
DJmDyxuUlUA8OzDFcgT1vX0vgB1MU0Pp8t2Coo5JbHzV46yOlUeovfmxKA3bdwOvErgwnixGbUoF
3ADyFUIst5iDIRbOdomkcG5A1TJsEK0wjt7HOCKy5Zw8JD6+jl1pPTAqBpAmqYdFuN4skst7Arty
FkDrJ4h/7bGgHpu6zMojUHLA9CWlXu4jj/bT8nhZUXYjof56qZwvmBwK8mMbeiIPV1Tr/WSOOu0M
BFUvGe3of5PFOQMgMJU1YDdIBD5cb4ntQ9Z+WPU7e7xdhaDJ7G+9d6yv5+IMv7UVWpE+T6JVKX4m
U/cjAREQiCOdr/MgWgZjZnxJFmfmk131Ut2hmpXnpusAlFEdng3zS8UgKCMNHZjL17g73uJs3oyz
bdpL2BPW8GX8D/tP4RfDTZMcGAJtBZxG1/iUnQx0pq2rUjDkJbhVfltXH2RppDNMUDK/O+kxWZoP
a2F5eZoI1PKl/3DhTvl93bUhkpQniMYAE/ZVYCuVj7mn1J5B3OJT+4LJYl511yPALgrXOBGvDLPc
xRA7Q7wwXLV1HR8193YSXL7ATA3OCU0kL2S1hr0M86GVZg8ZuGsasSDj2X9i0CQ62Fey0M/injir
i7bXJrRZK8NtHVf+Jbmd2z6QQD9iIUxaPOPeicwD8aWPl5Vr142/CuZrErlOx1VukKtK0rc2CbVm
FaUE+xKgoZh3w8wZPw5t2wYALGAVEWMPzwOauIzSsDj3oBDvo+QZBNJ/o7XGq0TOPsvUstLRgcRl
ySc3Tq/QdwtJmXxKRcm36Gzcs7WNhE0vGdMpCkBJGvvnMDxdfp5dA3w9Ck8ZmFVLlqFunkRxgZV/
zfyizU4gk/YANhqBpu8sYSNN3MjivtzToVEyTLUTIKT4ywc7stBDyx/7Opi+0F/jrwrzziWiYXwj
XXXCOvGuT90I5+zMorEO5lP4775DSgxL1npMTQ2Nn+dZtFQAD5y73F2llZ76Ur9PFzBKq9PXObe/
zYnyICt2ZJgr28RN8J8xFjW+d/3A5vdxaYIyFJoxWQtees49SYOMvo/s5m9G77ZvwBRu830wap0a
yxYGCmcjdVGo/zpbdzUWJ7MCI0mj+nxZu14mkN95XbSdma3oIPXiswFFyQ2HIPmp2yPDa+zcNEh0
+FgQnASA5s3KgO23tKflvIi+v/Zt51U2lx2sqpxbFIMsEToELp07NzMGX3A+pjWXzsdlBdmUSmOp
43zsSxx4seSkZ4GFs6m+kTxIR1kwO7BrrpiG1kwVfR7AX719vhbgzYldLYgW4A8tfya2B2pKeVlF
prpbDN3I4aylmOe5LFk/rcUHDiuGsh6wE8XoAf9VFr4RxSn+omgdsWmHUtAIfsP5KPdAtlhFjlR0
cZzeG8BWLLUU8W+osdXZ5m5pfulsM7RVoZsT3R2n83kq1aNjwJLjgoZxuhzmKotaE8gPfZ1hnT++
pr11nafO5FoTOkZ514sG/XZnXjGN9FtPON2vVb1tyhZxw7gd/bhwu/v0OfbbgwnKqxl74KDYvRON
3+3nGBuhnDF0C4l7a+gxrIzF/cHrrwCGGtJbAuDewe9KDEPJLglFL8v+6jsT3EjlgnG8Arwkq0dM
2ypfLKDCyw0WA6VDppBgNgTmt+ukLSxasM4+PBoXjmHrXd2x0YhB6sPEsK6VRj9aIzaTL/uV3TO9
yuHT4qamBHMDSAoxHeJ2faQ3V8kQOuOVMU7BZVH7xUQoimwDpxCoA9yr6aNG61aHqbM6KesuooHK
OEXaU3IS1kl31seQA2ykca/VpSCNIgU+2SbaH5x59arBCMw4DqUyOZtoHGdqRgENv1w1tgiseDcg
bGRzr1dpUzU0w8tMpVO6YGQEnM4kmvXdV5Hf18ljc7IKuqPKBmqLvXKVW4yduD/NbREJnm1fRV7l
cJGA0tWul3bCoH5Z3Stxbvim1l3prXNTLXkAzJI7I02vsG/tD7bxqSvjBwuc864DuN6gzbvHBZ82
S4F+PJHnv1j6ZK8MpCcUcEFcw7MmJlalZWWM2k2PYTAwmoXKmLiO1wcAK/bb+gpsZ6J6//7jvork
PB4gweJM1zE4SAzsO3eZuwyiHHI3hmxOxVnKGAPVz6pwKkI+msXg5aQHYpHqm6tormRfiV4Pw1mJ
WThDEVfIlBXj2IEFUls/EtoKnMx+SW9zHs4eBn1Skm56sfwlkHSM7IHY52VkT+49uGpf9LUvkshP
+ivShGUSZhxdANi9rcSXIcE/kChQC368P0b+bgypWkXJQCPDUIIhWSNjHL/ZSxK7rV096ToIhbTu
Uz2s0Wjlvaea9KQWq68TVbjnvZsv2jIAzBVGzMqj/OS15TgV2huYVlmC/59BwNAiIjKGEKbV/wt4
YljiRiCX9/QjiE1RFGBlW3JQc9epjw0j+3gZcE3UA8haEhSqydNl97SrwBux7P9vPjPWUU4M0BCg
tDo9LFaPYZLTmE+Hy0J233YjhDP5fJiB4AhKhWhYb7MZfJDLr8sCRKfgDL60KwLIJ5wiya6qkoYt
VdxhEq6q7iuFpWGkzsIIH28VYNUYR31GtB+xW9acXuhs55senYQqzLAyItot2PVjmAT+jzwudKSd
ove9jmOxUn6HPBgKYV9N4RrY9gd9+AcBM3L87K9mWjeC2UVstEKtx37p0BzC9CBbohsP2gvZn2hS
d//ZXs/HfVGkZWUAhxXeM1FT11k7t6gytxFVTkRSOMvC0n+qqAZejQ74YOmPMngchCMV+/2uzZVx
htRX3QBgc5yFrdA4PTgmwfxyx9a08+G4HOIkvKzyL6tI79LpjUDOqEpHyhJ4DPTyLPkenNUjIMbi
26yez4k0qhiodI7ETp9be8FyoGYlAALS83Dp58chLw3ALWLPp9IS9KCS8gpcIakrO86XVWuOlVx/
B68HcfVy/tCb2Xd44KhYlp+XTyDS7ndGKyslDI2NIGLTaLS8pHkcumOZigahXgbn310VuD9t+CAw
gRpclCYtxbJXia+BqVcOlpT/GE0ncWN5xhqj1QYJXXq3p6gixyVoS4aWnCUdM1N17w9LNgd6K90X
nWICwL37Qrr6q6KM0ZSQ0ByXu8HJfirS8EVvltJVZ/kG40mlW2ftOV/6zOtqPfOWRegadteONkfi
UoJSTZO4VfD6DZV9Z4gjycnPo9I53lq1T8WoesVkOZ7R1OcyN4PLL7drUa/CeeRp2uQOYDuQX0l2
1aCRvByVFrPvqLX6lwXtBo6NIM4BSsgBdDOD6ToACCN9FqS9CAtgtwiwEcG5Ol1J03hclCoabSua
y9GbmvWEIYFnYGhhgaZV3Cr50GfKcW2Ms1R9+5sDArBcl7H+r78Y+cbR1oCtMaoFyXC7/pJBMm2n
ogLRbszCVMN/JHBuYiCpMo8d8go2BGj3iztEZUSuVk/z9Hxw20iUyey/2atAzqzHrADFnAqBU/s9
biR3mkT4Qvu+dnMmzp7BgbHqc4ZbYyjvdnHOfNQpW88BnkpXfBSjkO+nwxuBnLVN6jj2JZBw0ZOa
AjZZUySgfdSRDg5XYLC5FW0eiU7IL+l0ZaphPg6Rn0WTFKw5iCbW44pRYkxt0EjJBBbNHuW9h/z9
aBpnaLSy5EWXccCCBEnVeyYqJc5yPRfn3KwFkWvX7zvAyAUfK9Zl+I3JOe3xaVtBQRaAoAKDKvus
S5U3F/GHFaju7mUD269jbKRx0Z/qPRxhv6CttTyk9E5WJl82cm+dZ4+qAHSloVrnxywRCmbJy/sr
fT0mc6Ib05Y7hm7cw0P3xog40LS3dukYLsgAcncYkfDEvXxSyPqzHGM/GQFrsVYBcPVQ3m9GATbq
v+jT64/hvECZ9KNlsdmG7Fjnj1aIIu6xD5r8UfYxEgKSBMGt73vVV3mcE2jbqiMJkgtkrvEJgNwk
qMcfrJWgXyUnAwvV/6M8ziNQjN2DkRfne50J1q6r45/MBO+YigYiMMArOiA+Q8P07bvWsh4n5oK0
RcfwNgb+Uzej4221Wt+b2P5YOrPgLnfMBfIs0Moy/G+b3y9TlbnOrKqpI9pNbrpanjkdrbrwyDAK
JO147jeSuEusTMukxoqwvsinxOpdCT71v3+nNyK4y5MzNZXkqqtfBhhe2hVntgLVnqaDsIaxo4Mb
WYDdeftQxJbScnZQw2h9NifevKzH/XVr5I0ozn3Kia62hQ5Rw1B4g/pDLx8N+t+7TU1WFJ0NKaKn
xMPF5BlNp6VKwB9R5p/AJhaVSnZQGiuQhdXzXUXYiOK8BSimjNykGhhaxyvgT6EftwgUQSSB9w/5
0tgqaetotr6j+hmLwHWYHnHO981lcaqc2PWsZBMy/tGKUsefC+pr440ulaCA+2xO5yL5eFmzRQfi
FBvTTfaa2mkdyUbtjYmDtEeUqe5kctsz8VP7pkGnWE7hCFhNDhxybC1m+QGeMUbsHfuiWdG9pOeN
PE6ph0lLOxDb1y/9BtRq86A/5IaH76UDm0pDxUNYdxDcosWuYBMzF3SBxySHWozxKZHByUVE8997
je43p9LeimiAZF80DUSwSEHTIJ4DhiG7fmTsORj20z+snuwDX17cE975bHojmp1+czrDBIcNwFng
ydVPTnlfkGtV/u9nMd+I4JIOVEQV1G7jJsIYpqUsp8myRVusojfinUNDLWwHwoUXgI+X0AHGQmnu
1QuW+RiA/BzJZz0XVMJEN8e5i7Ilq5R2cEiVXbkKcAUH+5DbqX/ZhncjO8N1xygC0Hr4ndl1dUaa
yTOC0wz7zTKo38emiL1xPBjjt8uy9m/xVRanC6yonZnDCO52qfDU8aOEvdvLEva6vNAFGxisQIPD
P5z9EttKQQ001C/xz/xKP6+hAtTLmzJa7tg4MFATZFfyRUtge33KN3I5I1ZSy1zWlF3jmzXnP4nx
zI2/d/OvR+SMWWm1eKnVqUbTwPZI+VVeo2kOx+6nodjoFdiCELz/aK/iuEcz5XhE2MLJFMCIOfSu
FzUL9/X8VQBnvroeUzBsQSvm8TwVd5pxVtZIoBbsTi7dGWe/1MnmYmxxiMnDp4b5shyu4mMgARwi
vHrs1f5liaJDccYrr3Ee2+1Sg3vLOfe09RY8WEkyweOIxHAhfwIMU6mkuDvDfEzsDxlp3VE0qbS3
VfBGt7kw3zYzdfQM3GFOqrtZ7bgm6T+o+pqgSlR+6BIgoFMr6LP4iWSfMO6I2mLjmcXZMu0ae0bT
r9KoPLmJ7+0BIy5aSn/URP3f7psf5DTNKqkMB3ecKoCbjx+HEtDSwv2V3ez61bu8eIFNMFsa1SKz
/aJG2y1MNngkBLoQqOzL1+1WFpGxBV9A1qYbicorIEvQ/6yB/CL6dhAY+ktqtBGI3ZwOkE16HeUy
+ayX8a8Rw37/o39+GQ3aCKkWtaKjgXfKjkbYZiCJQ/djNgId4JYJo29rsaZYhracY/z/sknup8e/
/cwL3P1GdFcVmrOM7ELHR3k+oPIot4+6WYKh+EQwbZEaosOKnpDzOpO+llM19+wJ46iRsV3xnxY2
GspsK+WvnhBDMooCtmOg73GWSgltJg1TQJGePSXY6e6/X77CvZKKJr8K4NNxTKGWmoY1JxQh46iv
3S4CWLbsTSHbLS0rITCvtvtoG4FcPFelvBvrFvF8WrQr9AwDcCN+zyw1WKrRXy36I13bh9Uafzi0
u/0/0q5ruW5c2X4RqkASTK9MO2or27JfWE6HOWd+/V2QxyMK4hV9dF6mpsou9wbY3ei4liqPTyCf
yK0uVi91rF+SMPvkj50NEFUw19BfBSoYFQX2tNoegIGCTUgTbiJL70sjCa0yiw9+rBziYHanFmNv
oHq1hzl6LOvgMoHCJ887lLGM9nZSEjfIuy/a6O+G3j+8f8urIRm4PLEIDRqCNzNPfZ13gVEH1W5O
qFX4vRWkHFA6s8FK1pfyB8pkCvLrf8UJb0hEU4A1yniqXqVYoy17qfs3KdaqE2UgC8PmFNVMceqW
EjbTEu22Rdnqz/TmphPdkiVYoE9QtTJCxNAcQPcP+szfoQXxf+pNiLHQVCECbDs5NcHEWu+qubHl
trDa9lHyQ2uTh2Q1/uP07rpuAH5cEUKLuprmTteQ5gdT7kj9iErFbJmgWu7I9UA0e94qpK4GGQuB
goI0YV+xliJ7nOTwooTqPqDDgz9t9b3Wc++FHMF7zXWLfmIJOQxW5oI62sQeX+gNNxoIxkl52m7b
bIlkQrlspCzIpx7ZaeMuhow4CmQNShc8spuJwuqb8HLIN9R1CYsSwjNJthuwOuVW8KA4cmrx5hTw
24862Qp+V41gIVLQTLk0pNRQJeREdKBW6mvfChUUKgEmw+2E1r1l+u0pJiYD9if7TxSlB9U3vr3v
0zaUlvFrWT6+1ZTUbRfWOzJiZjTsH2g4GqBhY1+rtr41ZgzIxJW/MRC7HrkuTs5DnoXURI+METNw
KFDtVIvvwqonk1pw4tWjjyXHwUOZ76SBl+0JGfznwJnMjZhjNaaSQYsLiCSO1CfkNqEpFVkI6u4d
/sdBzoq5zo0M4P9R4RcRgovDnfpZnMF98zad5DR2hhoZZmTJbviZON3+Q8sqeJZeJAoOqMk6EO/m
8+8cm/O4YC3tG6mf10f5tWLFl0DX7Bj8NYZpv69IK6xEmGZYSBe8UR6UlNaSVu5KuSqcZtAb7DgN
rpwN93GePAzxhIcbtERzFu5qlh5iufgaJigd+iBvQo9PMa0qLbdsbN2sX+5E9F1SB17qDsEln1Nm
ps2nlgbm8JVr2ZkqlPq3li22PryY8vRErtU+56ER6NtLANS5xY7ntBVQP/4qp10vcigyBeMFKACZ
iBmgFGhgRrzI8Rt7D3sXz40M45TvtiLZTVmC6Wr5gHb3iETh98vNAW/A9flXOH+r79viWIKRkrHo
B3giiEpgMNrnKOqckmwNtHKreBMfLKQIdjoUhGQNRdgTmtdRfOzym0zq7FGiDtO2tjxWY5GFLMFC
Zc55REcT2pjJbq39pwwCWyNfU1DAbVjjqt4vJAnWOI61Gep4tT/+gK6+ZguJgqXFgWQYUwmJvztc
v5GQ/q7rueq9XyJjcS1VpxiLGQz+fIyyzaRPlDy+f33rmvcSegvhR2UqU1K2IfAwZvkbRmJ+BIWG
NXxpa2Nq4yBi3aIEpSLIEBAGV9FQWKRSLOzwbWzTrev3y1mEKANIxkYzgDV3F6nttV4Yx7lsPCz5
XLM5f6iKZIvv7//xEC8ChZDCjIvINDOENS/t7/lSHf6mGLP1nQRn1Mr1wPqGny1o3Vg7pQ2z5635
080DCX4ImDmMjvGzLXFo0xf3ug1tunUgwRkB0bHT/QxPeMGoXdQUe22Ydpy31ndWo75Fqif4oaAP
685X4fNiqfG64KB030Y5tcpysKvpXqoH5317WtVzkDFhxuZ5WEG4wZyFXebPuEGUxs+J1uY24G82
Mb5WPRC4Q3Tg/2DVSlzWz6IZEVcHKS8eaLipMHeR7rYgaFe/00KUYFQ+SJH92VRL0BAeWHjM1ad6
uH3/zlbfioUIwYwIjWZWDnj9yKjYUZe6mfRjiA551FrvC1oPWDgJs66ChxU7t6+jcQkDXkNhQBv4
tP/vSfI5fOBdGWMfAceglO4/IlED+o/CTGy5i5s+UxBPyZgjveMTZaV+VdmZnT3xiTIsF3CR4Jh6
XyR/fd688guJgmFJIY0Nn+ewfFr+9xA58+T91hD5uq9YyBEsSw9zqndm8Sc8+g2r+z+ERwtRwmfT
TQO7aSXGmgKOYsBMzx/kPe303fs3t6rqCzHCu446UZ2zBG9UBjG5fJOAEyWu2cb32bo4cZ1BVmcJ
y0pQiT/40X/wiD8aw74cSVzvwc5OoMVa/ucj/Xbof/eRVq14IUpwFLqKnkvL9a7rIidQQD5HMKep
uIGib5nxqvtbiBIcBoag9YmAEmWXkftoIBZ2sT2/+KQNJWoL57A2vCnMbF/+TsONUuWqe19IFp7h
kGS9ArImhDHxVdgkrja0Gw/I+qTEQoT4gvTd0E8MK1CB7lGFou9eWUHbWEpZWIq8N+f/VLUODMzv
+QQ0lLFx/ChwKFb450C3AURYoY78vl1s/iTBpYS1HidjkdVwKf/g0AbHHE1sV8McjIS5jcSJ2H6f
M2fY2inctBbBzYAAWB/G6dlaeP2UB9v8qfsb9O7VWEHTFB1sZwCBEZfPpLGISrVUuO0nu06r3Ir4
xzqc3ZT4dtMVXtNmW197XZVfZAoKJbVJ0rY6VPkPkABPMvlLvg0ksH48EGJycmoeN7x+/JImjita
Ip+VuvYJr6Ndd/GNLJGbKkyvu7i168rfGCDZEikYql4qRt9LeNmjsLKSNnKn9DQD9nRSPwWAQU/j
j13nyxmF66ykqDUCFdf5ewhimbNv1QdWzwa6CJTBZbS6RPKnMdD7tJ4M1KQjnCPJ88lFbSK3x4ru
hhgLLzoMN5K3lrTXG2AvcsXnQ8NI/EBilECw94GabZLald8cFU13knDwQFx3AMTYUTLDxCpl09bQ
q7NG33/Y8An804lhBsByMR2LUhig14XHMsgqv08mLMd+tLPIDf0dgWKxCeMthRJIGPY0J9RvS2bl
2sNUfGLptTF8YJxLUiSw1WCCXQO/12tLqaa+SBQfQYDcfJ+B01jMv96/vbVIg6lAvjRUTlIvdknp
3CEo7IEqZAyHspkOY3kXgZ71fSGrk0gLKWKrNKmITGTO58DT06E8MXfcR3Zm7MyrESNjNAIrLbB9
dsmHHuilZO71FlVvxSzNIvaH5Vz433q11QdiKUtwa8QcMD/WQS9ah9r1Te614GjvDtoptzcxA9di
nKUswZ/VdIrR9mZ8MxTlGDu/xrh2YRM+hve7fcLTiMki2oZCbuiLLrg1NaoAlhsgAB46UIOZmjWk
31Q12PCe61IMsCgggZXetArMqS6zQm+KnaafOrkC3+Bxs3W4JUMIJWhomlGiY7UsmR8V3WuVq3Hc
COPXHDMDrOGfYwgRg9L6UjkSiBh8ADlWrPeqPvbUKAevZzoDPa7orssx2ej0rAZJS7H8Zy10HiQt
BOULxG28XNz/TJ/4oCZz+Xwrxnd/w0qC75octjL0tZVUMIm+HFhwxbFqDDKZCsBtHyY7uQsBZcmJ
k6zui7rTL/IDtpedxiFXo5uDIhBLMa5f2+O1HFjFhzLsxW8RvbScTxrta76GBjDkf3pBxIb0XfYj
cdKd/2vDyfECpfgsLAUKriYMaeJPMQ4/Ya6uP1RX9R4YkC4yng1QO25jbwTxFpoGFhkeIb7+vlpd
x7mfw2dP5WzJ2WMcbQhYNY2FAMHIh6asAecK5yIDVFIvQAbvzltkb6sVELYQwn/EQkvNGvv6SgIh
vN3cPvQ/OQ+V8XMCo6+OKH6TgnmtGrGUJ9g7G3QN8E14g3ylcsehcDIs0IcawSrAU5VdB+R7oX/Z
UImtixQcgK9hBSr1swrpCu9Hpo4cn9APw9yaf2qvyENxCo9bMI6rYRlXDHDOK6jziF11k+aBOZvw
Ogvkiulnapm7dvc3wBX8WXurji/yhGev1OeyiqacU+7+PiQj4Nsdbf3Y7jA0sLVXt36nL+JE7ddn
gwIGHG3kCIkf2wcZ6FWC+/e/3LqJGQimmSRrshhTDk0QZ6oO5VQbFczMP5sPMDAAAvpfAaJ3Ctsh
mMIR3ik1fGvKU8tXz0m1BVW4GiUspAguKQXXVMX4+nSoD0cqD495Nl86g1jYgNh46zZu7FkrF+Zc
gmQhwU56iJnWwplDwCRvNjnWFE2lsg4wPZWab/KchvUtUH9hwRwNg452vy9+cPwrlCRabDGHm0zq
XJVEzVZVQAMoyHIAVyqYbwquqBDdKOLBfOUjp48AGfEUuJ1DHSWxkk0ftabbqiZJqgkqdflNuK+x
WKWgHo92yqDuG82wk5446NBb72v3ajy+lCP4whRDEpFRPx9scssvJMIuUWG3p6m0OMuOObuZEzmx
PXxo/28pWbjSiIZxrjSITfg3XHA9sDM5hJsVrLWahqoZFBmUClsWQRjbQk3NcegjSCt9q8SEre9x
vrOsxMfbqkOvf7wXYYIfpHXIGqXC0SZ2ouSiFJ/p1nbP6qO5PJDg/GLf8JNReg77/52YqqLFxFTH
Nux6NatZihSCgXjIp2jmOHB/Chl/Bh22O3FrT7SqS+C90YC5JIugfcUgl9EIcMkdAeoi9gR0H7VE
BlyT+TNe6Da4rvutzHTVxA1JRxmKYatSrLSF4IXz6xk5G9fHZ05RTpH0D6fo34Dlrz7PwFmTYeWy
QvVnHrmFo6wzZQ4SCWrCO2ZZdiy9bBcBrdoxAbECUN3N2ZhVt7kQKOhljcXVSK4hcDQq0B8kuwHj
wjWpPKpPV3HQO40PfswxOw6BccbPdlg5bmLrr1ri4kcIipvKA+iOJtzznxGW31rEd4K2spB1I1nI
EjS2MRWphX/lKE2LQcZ/CE4R+ttbBbhVyzcAnaszABpQsQDnMx0QgjrQkhTFVafkCIssO2lr7279
O/4rRSy3VVrJ8rmNsbm/izDJZkeFXe+f8xngn+8wzuW+/0qsvejYWv1zKrFjU83AgfA5SbdaHmY5
snuyxQX5HOW8eWABsmhggIoCc1h4DaSkN9KWE8PyLmi36/fmVbiPsZO2WYFatXNEB3xnH0maiLOS
6rEfYTCRW92I4bznyUCCIBVobn+XDa4q/EKg8MQChCjKJwOFp98Knzocl/f3ovumwq/q30KWcI3p
OOgoZMBF/6PwqYNakHYebU6iNP0VQOCWSKHGAJ+ShZXJB68b8wfLwOFl5jsafwRxTUGb/N/vJlQU
GlKbJutgWry4y6mD+9P0k8/jP+cyW2sx6875RZwIu0LokIeYKOcwGS0Af44VSmr0fkaNsqr+BnZl
dYITqNsQyQDuIIlYKG2GcTSpglHzKgXXy9jRfQiV79WdBsam8UvIrE27W7MGDYBDpqSYMjiLhbwA
dFthFxLusAAIhuzppGEfh28/19M1dp/r5+Xu/96bLEUKr5AG+BFm6DUIjuJxN2rGzajNGwvyazqp
AdwLBE6aRoGm+Lqi0ESTBpwX6CRoo6wkO7UN9htH7yPn+FeIqCGxXhvVUPOUSvluAjym7OoPVF8W
xxCheIIEvL11LEU7YH6cqnJ4CFPmlCBsev8g8pp/h3OnnLcLfSOxt5DqPVXDDF6jy7sHqmpOOxWg
qfe9oGdOHrcHMpd3dRpfJ2ly08+yG8jylVxIT7GhfMZ01kPZRl6QVpde9W2lKU/NbB50WpyMfvL0
Jj2Z81bTezUY1cCfjMEZcKTrz0//InhKA32UJvaqnP+31I9ruTPUyKAYmeEpp+BUaSaNrdnhbZqD
2SrQwpoPJoh75eTp/e/A/x3xDdSAMGrIBvo8mvgGNmkJtuMaLZ5M1y4KADfGwQTxT8/ufZTBLbPC
bsD7ElftxJDgcHR8elzkazsh/RRVql8XAOA9EQBlJlls++OP/02I8P71LVieEWQC7Lv+Ofi1ZcSd
1ed3G0LWj8LQvALtsqKI7rNvFKUuGPx1O9FPXaT8mJVi3w35Xm7DRxBs7Xqpd1Il3AdAVrMK2v0q
FPpTasdT1+IPgHBxl3bqZE0qs1nYH30lAns7wULbdPbN6l4dIi+NtJserEhNDfzrbjgWaWfROntI
i8St/dSr/Xy2mxTUUHqoUdvw69wKMRJn62l1q4TZlUSjm9ofvki0sPMoPaWV7BpJcga4kJNnRWQP
aeW1WfDUh/Nd7Jf7oDY6W2fkkXV65SDedKm/NaWvPnuq14qH7juQAXRVkgCOIwnuMs2SqNcmiXnA
QgS0Ya+B56Ew1SelT9o9MNxiV+MQHJ0OMBPMIQBzodVBFRrm3WFM0+vZ912Z+RqgubH9nBAJK5xg
w/EnElq1XwIqN85A8AJHBuqz9mR0rLEGKTGssR1apyyKQ2OmtpKYXwe8R27DovI6z4FrFHeNdDfk
RvQ9LCf51EcA/s91FRl8kwKPsfyEuZSDpvTfwjwCVnaKxUSZFKGtxvQbaDkSF//mZzQbf6nzAGLp
2M0K7Ge1LATGY6PmblsSj6rjJ7+tgP8RlpauV49BGPWWT8h9w6SL0fS1NebK9dBNgT3GYYbVw+aQ
J8MtHnEv9QHYFSfSsejbhwDrOg7RAZnrh/XozaVe3EVd6BisqC0NVCF7s1b3XTafGjKmVsymJyDv
030bsL1GyKGqWtxx6v+a9CKweymrrLED6moc2ADJxn55OF3XWV3ZUkV+ZX5/S4KhOk8YhLRCMyeX
AHsB10yJqoPu9+nRH8r0LqlVTKgRUInpKlY3hzKRbckfrqrcwGFDycmkVr2SQG/WmCg05VhyxjKI
b9hyTBEft0y77oYJzMQhvTWZMRyrQXVoAG7EKeke8ZKfCzwn11MQJZ8HSgarNdNDFKdHQn2UFk0s
L5MKQGNj2Dl5Hx8CwP/udCjczqh96WnEOqqXyq3sJAN77IdE/jarowHs/EC9R4Xe2M+sVU8jkUAO
n2pj80lTjV04I10mgNzKiZ+5cu4/gHpLc7NE/0EybbAkkDfiykLTM7p0vLAxlS10GBwjHa+nQXFN
FmESLFFv/LI4yWP1VWHkIemVHSuJE9H8C+Sd8HzFFqMcfGa86DT+MlDVAonycVbAVjSm6k0Bdgob
79PXtpzPWF47yZlKLErm67om17TVXKkaAQ3QGHeFme2KqAmtoDO+JM2EafOgtyst022M09dWq83U
CTpi7jMNi7rAqJW8eBo0e1QNYI/Q8khbTDVGcnDUyCjZCSnPQ4ddIsIeqqghlhQqo90GklU19LY2
qIOWyo/BACtXFT4EXepIRnDPmPLFMJLrUkntZupvAhOEJBOtL1NXowXfWlXZ3cl+sm86ubSMyb9B
R3Z2ZZP0thLWj9Gs2X2igPHL4BQA004Na4/RwqVa+Zib5Cwb2q3OJJAsFpObmZX/o2qlq3RomWto
AKTNhsH2SZrZqgZCmSHAFEhTDjhOUSjndBprr6L696Yt85u8HncqqSunzjW8uFliXgK5UN1RIt9V
GmjnbGrsBDhodolC8GyRXIHjihwpLE6S5Bvwy21rKalOj0rnt1dTqE61lYNw+EQL1RitpkZtMwwC
5cEM2BOdAlQDFWrYVRQdNGyluGrEdqbf3fsxXEGRTVY/6BaAe3RnKJBta7eBeekU8MllrXxNZrQR
W9kGEuWdGaGiwZgXlZ1xz0pZQfgzg5m3iGJAyZjTvkeS47GRFtaosMLC+O8+rrq9HM+Flaj97VSn
YInPMzvRy94ZATFrTab2hBnuAhtN0VmWsZ1YtWOO0nfyI6Fyq1htkBHPT0N2baTkBzrl5lNfwjoH
6I8hs8xTe7PHlnYBWp00fdCM5pAQwGB18xcJfy9n+V1TS/wXtR7Bl/PGkp6DEfs+vj/eYni5v6c9
kIP9If1FJbikPB2egjBTrNCXb6VuPiuFcYOBGJATVMXnqgO2qDpdyz1YSzLwiKg+rGYYRy80KXP8
wdyDIlK3zV5xh7L6rkbdZa512Cl/PQF//h8pYb4VBuDLmcfeixKMhs3q7ZhosEo9wgeXB1TeB1AT
5JCRMrzYY3pvaMQzfHVvDF0IEmSg+vYIR6GfV4Uu7dVEum41rZtQ6IqA2EfrBr8WUyggkvV/aDiW
NWsy2aG80p7aoIwf8qaUv7MobZysVrqbuGDHrghRlkR0lhfznpLuc9xFD5PaKDYWxGKnH6fO0nNt
tqogfKrzUHZpUX1Xmlh31ABkn5GSZaA2ir7PE8ndmCSVCx7WcUcSVCEyuLE88d040pwR7gkof0Vh
Yevsp6GkXtio9zqctZ1LYIon46g5M1McooaSlQY+5+AAznA0t6DI8xUVPKtN4qijFHgjTV2/mIqL
VAd7gAFEVqaH92EYMMxz9mDwYsTfZ6qKsR88E1kEmPuGNZ9pGT/KXaH+9OfRw35Cdxdm+RNGzBxN
Da7HYjwNmXpGdOoAWxpb+MElkdMj2gnfNDl04Q7v9LC/xq5DbWVV68qRDzx7xcbCICwpvQPgCcG7
Pw9OMZZXcxbctgahZz3w/VNsJIeKEZuQ4SkOonQHaCPDKUvOHC6185kNkeYOoR64aizNlj6BoaJv
zsrQGm6Uahf1Ga45m1xzBj7CPKoJnCQx7tJMs+o0UvYkK5jVq8GxrwbNkyaUXEkZPmbDaNOyBQpC
RqPPVaWCarjJwYpOE8CE5qWyC0Ea7Qxh7IyMDHYdYigzqhTJngBI4FR5em0aCgHdfX2l+fXTVCOG
72r5a9HIj2PFNnKGlWVeUErJhg4cYoBag6PgdQhf0VgftUjTPP9RCdzqEzgC7WI336l35sX/Kd93
jm8VX4DkjYFY0zGajQzibc7yWryQzBdNMUhpoWpe12PdXgttU/oy9F/AEOUQfyPGf5umvpYlVI41
kNkOWihJXo8Aso2fhq0659tEDwIAC64aaLkhEBbiYF8vGoZmmOT580PGxn0pB3aFifhqiyz0bbIC
QaqMoV5UtDDXK2SUgZyNCdgPVdzadI2htMpu5tydpKl130+LVq9sIUgozs2Sb5ql7kuegUiEt4e0
zfFW/oXF5GF5FvHSCi3uhiKWvRmY+oyy0OsT40z95FzMfJk9p14Uky9VBlNNgRRkqUl0KSWyf/+k
q9/u5aQiKSI1ydRkJZSjYl98fDDA+stRZSHG2tD4FUrEVx9PbCXKYQMQuhEqXyO4dal8HM/ZbQ8e
aQCRKDvqaKcA1AXn8jJcR5vMWSt1ydfSBYPrE91MSV+iBX3OH5BuccDr9D8GGF/L2/jrFoL3hqIa
gslx5zJM86x6Y1y6smSRwovU2nn/060qKeodCmxPovjPaxcWB4UMvngI0QBIEA3WNP58X8DqKV4E
vKHmwpy8GqcIuhJEZfVZma7Y1uwxN6Q3VrAQIbjheCrqPs+J5Mn0a0ZCJ8vzfdIdmRGcQ/m+KDaG
2NfVYCFPUAMaTtMoVzhSj40qHy2gYwL87EMKIpDxEh4V9l9XVKF2C3mCIlRK1oMmmmFmN973WmHP
8rFstqjSVwqRkKIrCED4wNIbDqq2KcyiMHLZIzqzsxnTNhN7RMGmxpONVN3UPXgz1TH7ADzHeXSh
UnsapvzYK/E+G1Rg5dE9EGqvJjIhDq39U1mUto9ehFw1XlIYJ0VHt6D2291/r2CIWxWFYXMSo+ei
P8/MCM4ukD152itsdI0AeA8KO/xvUgRnTjq/Ls0Az5PcNEdSGnbWywj1062q4AoTIWPgQUCOiHY4
pp64PS1qqwG+dI1cU14qV+DvR9uwMGF15DRTfbShYCu92tdChTIhclA1RBABx4YZVcyLEk555Mxo
XNXHerSmTRSt1dBpeUzhqxURTfrWxzEBcq1bsyM9XBm29rU8lF7saY502zm6PRsXc1cf+VT6+19z
pYKNA0sYuMfoI+DtRYzRriQNo6Uued0xPyjn6Djc6DsUfnacvXpD1pqLXcrif774ooaBcJ8oMCz5
StvFva0BWI5gALjp7Nyi4A3cnrJc/aCLquLz9S9k0l7rxsBXJK/1tF2ZeRriUo7EoaOoatfg6N5i
lVxpoaGOaVJU6Snq57o4wjErbMqHAk5xOqKGZA9XMI30e3JVus2h3o2X9Gu6K4eteICriej6l1KF
u9WpHGi+akjenLeHfmovKusuQ1Tvo5zFqAKMsavMzKEkvsYI3mXGnuhYsM4uq/IzUqmzOZen0NTu
GsDMOx/47svfJlhymA1dmc6j5KFc7c09wnQJtNFTN9h5UR7YFNyx0uitsu93LCCYhqp2vqwe0Uf2
/FjeCNE2NV74NWNrxNqUQgvpkZs4uOtgZiomo8PjlnWtKzyGX2UsBBlvEG+HGUwuVVCpXplT2zd2
Sb1FmLj6WAGHH1xCGEEEbJsQtoy1nBlyCPud0LBFxTH3xhNy8/BLCHB+WBfWH5ml7yovclQUYQB9
ZodufJUqXrBt4Py9F5XQxJyUCj4CDXQgwtWWcd/1dRbyq1U9tKs5SwhvV4OP7O/a1fzBf0+g4K4j
GihVHEIg27WHMvY4A5r+yGGfJ05EaB76zVnFLZGivwalkl+3uHAOyac4sVcpg6U5k+fjaul+wlaU
seU4t+5VeHOBfl+XGANASvhL21FsToTENhyO7Kj/Ct2tqYO1JAYzSaCnME1AT4sD2+2M1tYAQhSv
Gq+BcOAWumnVDcpF6PtueIbVy1yIEgJIv8x1YvqJ7CmyPSKGDFET3hE3xbbGAYgHKS5063RcB9+o
DFNV1OgNU1HElq1WRyTyWQMdDW8DudwP8bdUKreczJYUwR0PU9bEY5fpKIjED/FNdNI/o9nhf/HP
2vX4KUMXjccSW8q5JVWwv342DV8JcZ05ijD5tDem2dM34r+VISlEDIsLFGxOM9igSDOE8IhBPc97
6aIcpavtLHM9NFpIEkxN1hTTN3I0Z8ipBZt4cJq+qqd5P58wGlLa4Te/AzJfhakU/aD8jPke7dar
yg3rrbLwbiR8KyA/hYSqKZDfKCPOWjudq4SgxNnxVHe8G+2A8U1B0C55xGlO0q/teGn19UAI/Ee4
YBy0n2IFFUMdfa+nKfiRalvj+Ovq8iKAW+ciNhqGKOsUjMl7NHhQ4tyuCs1ue/d9G98SIliCnslp
MDEIQWMb6chsBTqCavrrfSnrr/risvjPWJylklumdirMOj5TG1E0ShL6BWXSvbz/0KvOt1l0TOjh
pROe3LZTQkJCiNKmwxCTB7Wit++fZvXLv0gQSwVm0NcFWmJ41lCVjuPaAhnWxpsir7peVUWia/By
hzhPkitJXAdqDzOuSg9IMxeg9thG4x8lLd2nrLXVFIvofh2GrsHYA/ElB3NA+3roKqsxwefYzE5Z
k1OZTcdiVO1Qid1Aja4wwLwjJB7QxGk2kpW314IeA1IUpgLe4W1iTvUIjGCm6ns0P4FF8hwr4cas
00o49VqE4NwUIrdJGeXJDiMP54pk+1yJHtVudrtcRnuvOPjteBNm2VNN5iMWzq9BR3PI5uyu68Mf
RVK7Qx9cYYzh0is/EzU7pHl2jsf2U9OFx2FCdS5H1/d9ZVlJcV7/ZsFN0iTNjCZhyU667tzyOYlT
L91T78ZQfoR9Ww8A9zuvneJreUI00qtzymifJLvWMxCNJC65zBcOaonlJ2+LeY4bkyCMD9KAHwFz
l28JCdEN1Vsid7IXNMZ93k5nHdNWvd4eq6b9GpnNdwzmf4pVIFe9f6sruvZKrqAIUeoHUp+3qD6g
yFCXzInIVvTz1jNix31xNOG7NeDt6lkNC0zyyWpRoJZlrF194Gu9kiJ8raRIMMCX4QJVC0icmOiM
3NHKsQqKUv9+a66Z/+T3vpbgGjE9HYVdXepeSBu0I4OruTaOvQwcqUh+SDHM8YGPxGST3yMQCcRx
KzA71olR4Gwtwxw9ISBNTTc8wpoeYBEDXgeVC0TDwruSB1KgqmZPPYKYzuqZchkZdq3eP8ezQxfv
bSlF0DZZTWNJ0mSQRyZN7RjZ/MWY0MrU5Qi5vBUmTkG676YmfylzgPOr9JjpXbUPm/k27MEeHAPV
NOlVFzt8R5ZlB6BZfpK67hhgPd5NwyE7tLS8UzqltKjangrmH9q4B7QhSXZzOl11vmb1sf65MzAb
QTCD6SEEDAIrbzPdquLitpLMwQqAj2zLDeaI5qDdTzGAboISk4h1nqEBHhufw7m1kBq6ao5WJmXs
yh+tOt56HNfMZnlXgtmgD4mf3CuKN4du1TX7iEXHKBk2sX1WvjxGIBjfe8OXxzTk64giNaU+ocbI
c8vJDe3yHnuKCapVPLs0Trx0NH9gw099JZO73kUUo841qONnKnscNzbaV+Y52YE1lzNsg1mixlaF
vEVlxFVLUL1XIoUgsNAnkA9zkRFm5PxYt1s9totCQspHN9R8/UYNimYjMK2xEvz6dFLfRnlcyXB4
ANbo5O+D7m3Y0dpZwDSg6DKHDxEXX3qMq1QTkfBY6MZujrXvatI6tVZv9D1Wz/EiRtx88bVxRICD
K5tTJHJVbLP+0/sHWYtDMDH070nEZRfDN1sjNHBVjEaFldegi/NzUOJU59SQbmitHRQdi5Ix2vrY
Fe3cRK7dINETNCRCm+byLscUEYYmjgFBP3AqbhDT/FCnDqTWfvE9D6vUohgZAQf3B/aCkFxTHZP8
OmLjNxQJZknUdsT+0XOBRAPkQnalunzdm+1zm/x8/6JW4v7X0oTnzUc3XgGEOpo1RrCnecbsXqFW
1WMrFnSETZ3dg/nTK/LojDX0wqJp3W8o3fpPQI+CYkcWpRFxgy4GTk6JvTodLywGpZwQbTB2UHey
U19t7XSuxXoqPJLENwqorIkarpbVMCaJr3vsKvrEewShp7sdpvPOnHUPiFUbz9/Kg76UJ6r62Gtz
yEJN90bjgAfQ7ovCi5XypPvUirtko/2y4tpfSRNcbk3wDo8RBmH68FEpqM263J3DyH1fZ1bqCtCZ
l0s0BS/b6SyZQASs8wr9bXbhISzHqslu9Qu7xvSOjZt0avv/SLuO5biRbPtFiIA3W9hCGZJFK/UG
IcrAe4+vfydL85pgFrpS07PRhhG6lYnr8ppzUNFw/gAqZ8t7kAFxzMvgN1ztDBitgnQSNRTYR+AZ
WOIu96XXHKqd5HEEEiGwWVqzeeC1SPKTVmGl1Uegrg8QGepg05Kx4xnsM9DkGVZgg9vH7czJygNT
OyePhHKLZz1RtrRoLZ9KotourQdsaCArANC1MXxNlBMfhO9avu/kt9sfd2OXHI/a1fWSeLc6K17N
vTqVOGtnJ88dEPAjNz13O+WMFp6Z2tVLico3s+lzXSj6LJVKSjgx5ReubYEvj2XIircvFQj0FXob
46IaKUOYkWPYkjl94VmgUltWQ6CWwdaOQZ6rpYOuCsI0XDBEF3fAbVCHc61lZjg23u2b3XiJkZLp
32IoJTKkBnv6Bi6W1NrTfeyNruqi080QwzoNpSuRUKMqnSlAVGijxyVe7nlJPpVlx3BsRA3otGd9
GkpN9CzFznfPY2JtTkBfDmlYkED0EJiM35v2vro3SjXEihMn5CvIV0cRWLAZBmbS9Pn2tyH/x63T
UFEwnSOOF3KoQDTu5d4v9NMI+Ny0/zHqISPcsS6OSuLkfKylmJdUN+u+KM1TJIMHqdoVYNO5faSN
4RKY1N/3BsbIz4aMnSDMJOOxBUMewUGWEc7uQw28pMzpD6yH62ZgXUujQs+QSPHUqbhBIo1A40w7
9Svxi2S1MwhNVmC9reYyT8WgUke/NuMgrxmCsxAMgOJJvnWpwKIb2PaHq2uk8vuunfSyizXJLb5n
/l9/Rdb4UwcRiHqfPktogMdsnl7W0ShHIYdVH+L1KCNHQdHclXZG76YvhtU5vJ3b0T4szBFz7Cx9
uW1nMt181Fse++EJDpoK6OWq2KOpy+o+Xha7i/EZ2zYxE25ozahtv8I7fi+L7jR0nIeB92chyRnr
8be9pcxT/qWIgFpQC5zkKrViBk1vZu2vKi3MSd3rOvZpx4dAYziBzUQUXNwKwLQlibDafLaYGvX7
Ip8y+ZKIzt9SpKGja+yr8x8EPKKfVx5nJYvS31SKZhGEfTLecvs+m11FOcjCqRC8vDqgJGEqcoEl
pYM0HA0jcv6Na1gJp3Q64sY2MIRERgo1Os1XkCb7sRfdkQ5sh10XRkTagJGDJ1qJoxS6KmWAtQ4x
zvpKYHfQobSid+WRf+gwrW7nP2W7PmJN2ep+klWWQwgolwosjSaWQHzGyTfVavVTqOiIaR2guM74
KV1mBWf+dbybTwqmdlD/8eUnDTEZw652/dQBDdFjtU43X6Xri6CUmhuUUZKbXMZIltyYyGC9wOZ/
NAeMuOZO4hIwvQTLDHAqWL57m06Vh43CY3DHSrc2mhefvwgVU7NRH7GqjkHKxFf3gi0cBMyCgUXq
sq/+KNupX30bj/KP0dX2g5e9tLvwvXy//S02/Q3IDACLRGBT6MmpWpYE7JTCzfXBXSc1Voja2W0J
/2DQHyIoxcv1KFYyZCWunvejUwn8sTLqx5HDMdsSPIuBbPFN/SLmcWumc471nkZlOBVxM7VYHZPS
uHjK+mYu4VQIrWS6E39i1yE3FUd0iif5BS8nL7KBnXqcHEyW7MW3+im8L53SHjlr3EWMyss/mOLH
jVAaWHCLOAcCfk1jB958VwGBAQ3Z0OQEq5dNvGYs3uWPeLed9LfxHhBzeMVh+Fp8M3zmnCjxMtcu
8OO3UEoYYk89TtSLFyItR7z7z7GjHUTV4pxg19skvCZ7dMWs9GGP3bb75CSwOv7becvq81CZX5uP
XY2tPDiEL9Ux3LUALUmt0I/uZsRa9vTEBpgnsbyPQ1PpHyePhcJFcED6abD518KuS0vpzOBh2LdY
7QQ+48/Ow5Ky1YcAZmfE+C2TM0TVkICpIGgyPZmSR8Mw1hlxxEZhx7NmTxnDqDemTvGIkkhPFOMv
6IpSH5XHnq+Y9fioxVGdTcyB4v0Y1ibgolH4VV6xn1hYTHdGgiWtSWuh1EcM20Bq5wxavdzHdzMa
hXbma66A2W07Ts3sCXPGJv9l+la8at7iNI9wNvfl7raz2bLz9W+gPmwbgqJgkomdd+emejYAZVjy
D0LaA0WbCbtGDnTjwPSeRKOVvK5L0FpskBU+72QAnVIAgmMNyLixlmXFD4KDvkaKIV9WNWTzYbE6
KV3Yz2U9mqv2osIoMaFAOcFkCErxiPlMVvKwqbIf+qSTT78qR1R8mKapCuKFCOtnpfDaSqxkaCsl
WB+HSoaSSDXEHGBvbnASXOUhvRQhW7N/weomcm7OC0+jS14x7Akd4vtvfUYqPkVVrw5ljptcaluc
z1X6hl3s22p5qZ7ekkHFHwN2kRodZHBxAYoT7ZFT1adakUw91g1bUUdbG0R/AUCIGy0SAKd7zs4D
4S8900NTzsMTn4q7rNdKa2jbc9Yop1HqvSQCq2Xc8m+3f+2mezTQfgCyqwEEfBrERAeWQgyAVfza
yIzvJBQyTej1sGscTD1/QdiCZiNN9QqvSxjOcVsPPkRToZFvuEhqatiU7DU+KmuoJwIbYN8y/MTG
/BfxkB9yKA/ZyXKWxlGBCKAj00NKaEYZWqNVyj+1MYqXYHZK5TExtWpGo358Ydzwtq/8EE/5Sr6T
xankSqyMXsZ3pTeCE6TfS1Zi8geDkf38Qzj4kEZ5xSSelaFLEA5kjKxrbn0S0Zl7yI+CJZogTAVu
88wq5217jL9F0sM/tb60iRJDZCL/kouXcX69fYMMPaEpsrC10uoyd9GTzm+91FOgJ2zHx7o6hfJ8
wG6ojL6FHNIWKR+lne5XTueQ90ljzZjNZcJIEQ2/dhUfN0d5woXrUcLR4Sqke+wPq7+0XXiO0EVH
ttq7pS85NdaxD5yfM6x+s76+MgmF8oNCzwFtb8FRgbQ/m6QFBOLVNwxa+Kiu29Vh2QsOMKSf5iPa
1OwlB6Z8ykeGQrwYIkkCB3c4LnYKoeIDdu6FN+0gvOl2bVemZKkH4dRYknZkMW+wNIryPDMfisrA
I3UgVF7SIYZGCQ4yX+9/U1zK8ehyNie9jM+bAQxN2P0Wwy5As3y4QnkYqQmSMhsveb24bxcL6Qmq
gSgfYYOV5CejrVhlYaqKRzDjb59xSzhCB3ZxgAmIHJfOP9H1lad+bGQXwyZ25+d/xU58bg7aSb8v
fREZvfAjsIyHiHG3G07nk1jqzMYg11jghgYlIXbVAMCrdO+3T7ZhnJ8kUJ40qoNuBA2W7BrxkR+/
8uG3bNxrun1bCvmdlAtYS6ETy0EOpnkkL2Z+bu+69HGOsCtantAbRszaTVzE+F4bGdAneVTJrQ1J
b6vB5zLEyOIaRTGnpHDDUp8Z0X2rjvtJEuVOe9Dooe6Dkod60r4XD5ElHfIXAyMbbhoBwF0EgnB0
KmRTfbx9o1sJ2CfBlFcNOq5Bp5+oho8zDsfWWnZ49t/ljj6auVWhvVW74qF0UbsmXa7QZb20tzL2
Tz+B8q+9HGVcg/UDd9wLruaG++k8WagxYpUFKSBDhbaKS5+kUd4UAAd9MoIew51C8Kao3Lcqyr+C
MyZGB0fC8FOWTGapNj+BIvp1nAwPPevaBAbTY1JpZgVWbSUJwYil7hSJOydl60W62puGmD2HQWVX
YfdStRnDfplXRPngMEjLRNXJFVmcDvRSUqSUbdkwS+BImfKOmQYyPIZOeWPD4JI0LaH5jV3B7Reu
UNn6V9nW0MVWUG9/1/zGva2KG3Hm04ehnNQkZcgnQxh34mNMedfsSObCM4+2ZdOiCCZzCei5KDVQ
37+dQrUSRuKpVDJBJInmrHU+xg8Ziraxw48xhJUg6psVjQxom7KX3dox7iOf9J2kHVqRiTntoEUI
ouKu8oLDH/RotrzxWjT19Tj0SGotxRnHvbovz8MR1SsnsFs3ueNOhpeDqyerTdbTm3Wz1AccmhSP
1QA6ExR3jZ57QlO5CyZfb6vJpi2sD0eFmiqKxVgaoScdIK0jK98HmHSIvkW71DXsf4Fn/ekr0gic
oFCOgSoAafKpQAWucFOP99V74pLZqd5WVr3WGYkKOMOsK10kQloBnIvz+GuxC5sMr0yN1TiDI2UX
7gHGhZJWKx1VVxcqUbGHR6MywaYI2su+DsPDRAVGEsGdemCleNvHk4CYChhdTFLRE70B10h1V0ND
xr1xXwQmWRHOMXQ5yw4SMdByGQ8cQ102lXIlkgou2H5Oq6zD4WTlUI/A8+p2QsoaJ9/WyZUUyqk0
mEosqxD+eXCLZ4Kxjkxyb2DTGiBbPjOLJB/k6oOtpFGepQNwsJgZpAzxhN45avSpVdvRIxoE1h+s
fbJukHImhooyEHijiL397tQnLmd9R4/5wvES2lj2ZaRdm+5rdT7KkQhjkhVLAisYsI2i8ZGVhEDs
EEGrOjBG0shvv3WTlC9R4zEeWx032ZWzNQ87rQYylb6rh7uy/3XbzLYiqvj3oUR64GHh+HoAWyJE
AeIukB6GiYUac/swIg3TJOcTjjIh4IiptpulClAkgD9LY+Onkra2Fv33WElwjasTUX4jGoRWNFRc
nmHsB+WlRZ50+8q20v21ACo31TIgo00iwtgA2hodM4ljFLtACo3VzgZWqqXPzLGUbZEgh8Q6CsCK
6Sb7BIx4cPTAQ8WZGT2Xd3FukjZI6GhA/HLLI+/qmMPM7weQDbHUfvN1iGWEv4VTFyqh5YQdi5Zk
ebz1e3s98KUd3mxkiX1BcZE/FvsitVlztptJ8VoyddMh1tsVYGQiBBxL4J8GpOH7JL0B+R8NuG6H
DpCACjrgNp3CU2pLPspIW/ody1lfuFiv7dEAKY1OmA1oUG1pxhIany9Q4XPl1+cUWy0ACxes8kXG
sB15E4AqxpX80M3OCxZdzpUnHlhtyO3MDenhf34FHfNjQFPzYYLvMHwJf6WvimQBLNJdDs1B8Prq
4tlTIJCZJRphLOe+7W0/ZFMZQAPosHohIXKSI7Pqn5Lxmyg+3rarf4jDH0IoRUsDfJMB0NZo8116
JGbxVKKdkMGnJ7vlFNvMHfdtl/4hkVKwFCMWclsMRLVHR8/M4n64DwFgUP0abTK4CbWSwcTAus1/
CMwfcqnwn8rY5wwzKJQmAXmx58Q3PQTUjxaGOykvvqrqbKdpdgCGyA6brF47Y7Z+yRhPga2XDRZK
eUwFAwIdq0yIQqsuUZMCMwQIsZglMGpP6dFJD96W7CwBMR71304osIrDIOze/sQrmVQMVXUtFQcB
zjnye4fMQA/YDbPUe5Se3MJS/OLEesdvG+9KJBVMBwMIWEaCb5z4mAuLbWBv2NVuAPfq4AgOJgiA
fI20ubwfD/VB3Pd7PO4Yc59btVL146pBDPH5qsWi6/Q4QMjIfAUgcVbltvJB2BEIkApzDHb41Fnh
82zzx/i7+B6lDkvTb39riQ7CAZ9rFeDzkZsBb1rIgnuRn5+rXv4hC21opsHyqE01+FNDlaFkmxYm
G4YAFmhR5umBFQAQL4ncjMgv+OAh0znMhkXAqZYq+G2N2ZYkHuLKUa+kUXYFYNg6EQa4yOBECuIV
cEFtYL/agqW9Vh7HaBOyzkal13IPEgCpw9k4bnoSh/INTZTeFFvjcZGMZvdvvOPqbOTXrMy1rvWU
mwW4YPXc+TJWwo6/h5+ix/xHBuxU02CHftYJKRfBlUAs5HQE4NoZSjPwBMzvo/D3AJIaq7eXzAS1
pxW68fvts26KxTgheOeARynT2ppNcau0wMV2myTDDizaF/0eHBDC9O22nK1ZJxVT0H8LoiKOEEtT
pvbww/w+3ilvpHmtoQJSPoU2yw9tDc18kkXFGrmO+QW4+DIWQPg9QKKdZac9SqfSTy5JC2sHd7OE
uj4bZQuinOb6IhDLc3uwi5JsUdJM4V15X970h7Kz5UvuRDKXBW/dXaqcAB3HuODNvGF1wZSJDJpe
AO4ezrd1pC+Nz09m4oJY5pXsRZA5YOUPICy2g8xKKGUpHBgYhYEjJ8fT8HdbjHPIy5CAuMmH/mAw
HAHzrik7aWQ9H43gkkcQZiV1j0SVQHbs+JdLKcEfEGwUa5hw5PGQ3rNKGCyDocIqFxSNpNXInDQl
xwIs7wHj5sskJ5HZAiv79jclenPlY1e3S8VTYHlnQqLCZiZ9BDRxYves8T/WB6SJQfU+0gexgYhw
tHWv12zJ7b3yhERIsPnvyj6I0Qdn3eHmO/XjXBdfsfKvZJFRHkgTrJMWK8OaYt5/idLvg/4z4/zb
V8g8IOV3QMNXtDGg0aChaW2Fu8zt3ot3BWx/xK2iAtsPbspwqiwHdPn76oBlxIEZYOJ1V7ufsduQ
A9Ip3OtIQQQHL9Y/qPcSj3ZDUy63sBJYh9KULzpx4wDSIcsU+Sn2BhCOkaIoGdZl3Cq5tSt5eB5L
wFlSZJGe1NPlqgMkO//7odqr5oShRIew8E5Og6YKU2Mu7CC3BFKfsamqegpL4fe0Adm+IuBnraW9
E3dT+jzSSv5dw7+VxWyFsA5LhZM4WaQRmJG/ny6ENAsDqS0GsUnfpTixnsCbxoECqQZAAAxD0vjQ
UtZzCUaS4WDkydaF3pr7U5KhZzCgAsDsK226sw9ptP0LqHb0qNSSs9WvmBdBoYHQzoK90Zox8h67
0a7xWAFzu86xkkq9cWXgpquZIZNYNdkDpAq7+tx6ywGA9CgyjPf8Iez/4DW46VBXcikt0rS4U8QY
chMV5Azyz3li1o9YIihlwWOzatsIyqKYZMUfKLaIxKVHVgUBXnSQUpt/Z2koSyb5+8r6jRmMPjgY
6nCdVYATRcpZSFkMpbyAYq4khLou8jmgAQHkn1tFvWsWFEXOaBCao86YAd8A2ERVcfWRqJxCVCIQ
tUcwdfkvPFwxwYkSVIQJXQgjQ7oYLwJOgvzI8GisE5K/r06otYaiS8HFEH5Pe5de7PUn4tVi32gw
1TTv5Dv5xHqwbqVtuswDIlYSRAJz8llur6hDvTQw9zidCfGFHVUiMBoMk3G+rWepDhBYURII8oBE
nU9P5DxVdcRB0KypJjhaZzPl1ecUUNJdYmDuDatMocGbXRO25jQFg1UaxqmrucxWWv09UXPLkIAN
YsijhyrKrpyMXd0ujIyH9Sup7GockySRONwG4ceVdiCPdf9oeG3Lpa9vg7p1sZ7bTpCgY5k+vLaL
sO+K/kjQUbRAf5sScGSlYGz+Wr1qansukuL99tfY/OgfH0OmihRBXnTYXkO4zmQHvTcbjWKb3ZTa
zJVXp6SjtDLLsw7aejIwJ+9Fp/WMu+g9eEjP8yl2VL+1J0d5bb6RJlXoLg9i8W8e0usfQD7Dyqhk
1FEHrK6Sz6n+CjH27nKObKaNHedW84gSuiskZsWalN3aaVHXYikf3GqBiEU52DLeZZgOHHWAGYDC
pI1AedVqwMtt0uQpqMfBrmf+WMepM+m6GckB9grBT5mOD63WgdhEQr0mbI5ltmDHIyprczSQcsht
hPpd7VS6dGrr5VlSxd7vjRlUR9Fs31aUTWdICAFBm8kL8IqUQTQwMUkOEmylAU1gTM32VL4IO5Ra
rNJXd8BgL8kajseQuhVQ1lIp89CNfiQMdkTq7HAmAII80mP8XoLho0DVnVn03kzTwVKhoUYqigB0
pjIC0MlOfRJHCtJ0weVPwg7cKShXzq7kTC8khf03y27qWiKlm1MAOs1OJTermIsr2Igy8IBmieWn
XezUZ+L5W5t3y+dmX95re7wpT/lT+MSaR9oauFZJfVoF3qWqinTCN6tqAEhy7vfcY+aGTuzNZPX+
wIL2JLpC59ArQXSuh8FaPkvaTHG5Doj2VXXsZ2D9caKVqsWhCVIw/jDc+Ub13ZBUJAckvIHTku6m
yUWklZFYoOiNcUce+3sDb5IZS4IWg61r1ke99qufxVHfNGn6IFQVIfSMWrfm5lsXAlsRq4y3zeP6
Hj9LodyLOOW1mFdl7fXluIu7HHSJovFQVSDK0LSwBmoVcCk0BNjbYlmHo7I8wJzr2QLuPK/M6mM3
DX7eNIEVKG3HcDrX1v/5fOSHrLx2WYxBNvFR5CUNaD9Uu02Y2QhLBJ3jtVKTGmCmB6Yh9g4jq8Gk
Otnuk4Bu9IWstrHfyCyRVAI0FFFTyyAv85ZUPskR/xooCWtcdMONfb46yl1XQisPqQrVAJUiSV0R
Wd6Lt2kv7AULMcQufqp3/5tWUK7aKCZjCcCQ5AWZ0ya/ujoxW/7xtgxyNZ8dx6dTaVS6MshKXqYR
gW3X432d4wkDgg5ZBhFeWvwlBDVr4HzjffhZIBUN6iQo+ErHNUZ+44N5DRmSQiZcXP4rUjObMFVr
P1DqWGzp6+2jbmkJwPQBOgJIQCTLlG0bYaSNdQ8t0dLJa4NyF3bB+d+IAIQNT2C0sGr52bxQG5KA
LtZAR0CoFpWqyWmVxPAV28f4kCF+loHCYagsM0x40DGwv4DVMRb+heJpaNHzQNoGoyuNTC/MwGod
6yLyxu5Fzu6a8jVIGOFjy+OtRNB6JzX4HDXhDe8lzSoV42eRqr9AYce4rI0kC9sdH0fRqC+ijaOs
S3oaeR22jocfw4NLOpfCXY/Ba+Dy8ahEsPbeNgpan2VSX2gYJ66bDdjUaAkk+3iZ3PyucAO/tgcA
aTRe6jd3pG5v2CwGso2M47NsSsmjtgbbbxmDtLWQ3pqwKvw56w7tqO84rdlngAKu1ba3Q0naN0r0
/bb6b/pITUCuB0IvXUcR8bNu1qhoi+JY157sFc/NQ+t101FGThBguIPfRbUZo0QqWAyp5D5pH7aW
SkWcgMuLDNvFtQeATbe1MrBM2v3X389LMbBYWd2Wy1yLo6KN3qdCF4OwCfCO46Fon3MJw/RF64lq
bArh0+3DbVr76kapqFO2QVo1RRJ5tTaeey14nqN0d1vERkkbOrOSQcWZcpIkTkhxf60TPQvYQZrQ
5qlMAQvLpYtVzOQvVlVrM3lciaTzVbWTSmkMIZJMQy0kQQfxszUgeSztELmW/b8dkW5LaO2U9kZ3
OSJpLWEr6E27a7DRBi7Ms8EsojO+2uX4qzSrUcYIUMtL6XGdJSelpS8iw7ExlJBuQ8ycMRfRBL9W
zXcxVuak5QHUnAcR0N5607Ouj1jQtYUBERLVaWyMaJRX4dUo0hQFoZPUbiLOA0UkBpdTBeO9ta8f
xgP/l4yqvZ8zRj427xGFcozWADgcPCmf/UlRJZFepHhjGMbodlFkipHCuMhtVfyQQatiqZfqEoyA
pm4m/cugxI941OyAzHlfN4FTd81RiPndUOQPoCj9OoE9LI0DVm2McU5aPdskmLRmlkKPD44LkBgC
vNxuW8DmF1ydkopJxpTrc9m3sSfM2jdsL2DOcDYesiXX7YbZeiCf5UpdUO9EWdXAcCG9Si2Uwzy2
LXI8QiaDILDrHEz9MfHmNm9tJYby+wtQpcFUHkbezOdmb7wkMyOd27y0lQDK09eB0IehMYdeJIg+
gLi8sAMk1qh/7frau/19WGeh/PzYdVyLB3XtNSIW+JbDok4MW2IdhrIltY/EpogVvMtALBToujUa
qhUGyX3GLA0wDkPvQc9JGqS6iMMM7mQTRLbAV23SzZssMqKWnZjL3sQBXWsciHGR3SvaFeJzx9c6
em516RUScrsqMysRaBvzZPUVfw7GJx7EtYCtMOs23WuIbS3wvAqsgd7+iJtXjGIeNo9UTQRS8md3
xQcgQDcmI/T06QQuYYCCF1g4M1LWMPh2xEapH8VDcB1eEZUN8qxMgI6MELEDr21AHdVh8gSQEegB
xFbi9Duw8tw+26ZNr0SSb74KaRw38E2njKVX53dtOVlSXVjRrD2KkCwOvlhKdtNLjNRk60J1hdBG
yhjXvkKJhz8beXwmjCwo0WQOjfxkxOHPASNTmMVLGSfcepIYhobMVcL+n06Di/RxOY6oB5eernUu
jNEKRHBlFKx9EpYYyhPPczFEWYJYygeVNUuiU0WtWYU94zQbNoiRL7xEsQVHtJF6+GRSGuf5jAeW
NLlcVZtztLAiJ/kvKKNDRRfBWVWBiHtFHV1qfTYt+lTBzAOv3i+7akaPFzO/+2jPtfZt/duYQDWg
7eCSAEcf0XzKuED/yxtio1ceIN1OmTI50wB4x6Gzkl5xhjz2FwHbb7Wyr/rAisTxMM2VD5yno8yl
h1ibfyG9Mau4x7KQ9AoMLpMvC3AJIhUEHynjajaMBbwGGkCeobPXTFX6GKqzUQTYAGze5eVbJByD
0K+F0GwkLwhcrmF6hI3PrYEQRuIx/LtBdgDK5LDpkhBzjS/1q74n81roJoSmDmQ51S3O3AMzpyaK
Sn1+XdAVRHiQ96AeQXzyyiOASLjm5OUy1igCya2wg8TMDgR2k8BZs5aZNw4Izh7S5CTEovAHn6XN
ujbok5ArrhDJmDMuciuPeRYb+VZ1CjkLIOGwnwC/SjNAomEbTKE8KG6qT/4gLmBr4HhrGjDaM8yT
cWqUtDILTfkixpWDpPRlLKN3OQ5HILYmyBrDGITulVOmwo9pKEWGDWz+PMDjY71OIw0O+hIWMVdE
QZ8Ud/YIPqfwPJ8HABZjtCNBeYHw9c12MmPzlPmxN7wWoJk/JBNPvfrYU1VqdV4sCsC1tC8oIpxr
K/iKF9texazM8m3wotRkEchslRM+CaXyr6KNiqZUIJTkkWgwBtYiWz2qyejgyS4BckEemySMRGnz
qApaeyh8bdBJT1DDMohmxZWHYz0+hegWywyI0Y24pkO5/l8EnSDxRTpWkYDvmFcRyPkE08haMx+x
CMWcx2GchsaMEYehjJqJN9xRlTw1jStLnJIcCG9K6Iwl5o+UCtgUYPyY5mEwu3TcSUm7nyRMsQLR
4tAk0mzV+cLIlDaWkkDIsroBKgoG3SIIycLDnDHwQQY978WXdA9EuvQnvFb0ivY1WtfzLnd53sxS
M3gsyJA0e6D4KoghZST0cASCWyK9rM+K3ejLEhgz2Nhlb/CT76GjI4YRvLgO0JO3Q9h1MZLIMlBW
BSOdDoZqyodh9wnwl1KmYxCct3RP/1W5WBdH21z6VQJzkPB7sgz36vNTIim71SYhFecyDlx1eKnz
6d5IOkvlWdOs5HXyKRRQUihD5YFhY8hFE7jwebpdBhrvC337pU24wqym/n4BvBffJrzPuFDSnbgl
l3o1hQbGXtCSIx9P3xNApMYhzZg/GFK8CnbUCanXE0akkHDO+HTZUd2TtVxC7YIU/7KWy9xsIkpH
n0vkMReA1W30zOkwFEZD3wp5rl+A4QYg4ecX4sIA5So0mk4sJbm2RpwOK9tI4wRQXgAj7LMRlKrS
ajNg1y7LiVpshpNdxWb2EPncfYgVG7LHXR8Xr4zN0ngBIhK28aeHxvuvUQbI7yAs6CrWM3XYyeff
gfZanFW1BAZadcfLZ10bX8eSf7utNVeZBBEC2G4kLvBrV2lrHnMdh5Vn9MprX4lLmwMj5W0Jm4a+
FkF5t6XTlGheogAjD0tv6WceQNJe702H+KQedcGcY7NaTJGJf3EVV6ijUd9xEo1Yw/C14hrBKV9i
n+Ne1fyHKrBmBllXSP6+ygb6ulCzWRQQmJXGHaoZy4ysSZ9tERJSWgNkjQLdgxLTTGmx24epEewi
OyI3ep04GowPxRBCd6E4XUlKQVENtwk6rOudQfzKkHCdsl0+yd/noBtQapQIY11CpQnsrZia/WSG
DsEk1bz4QYE5G35yJp6fFW3ELddPqC7/c4MapYQRVu2TGkUyGHVzLJ7LV7LMxaMH4wxv4wvnwEfv
+WNIfoSbvCCRMrM7wBv+ZAH0X8+qUVdAaWUyxyIHeDfD1Wp7AvEg9p8EM8xNpK3YK5NO0757Nfa5
jyFXUO8ApzUGDPdti9z80Aq6sgoQuBGBqcjLKRJS8gAKq0a11ZSRGWJ67N+IkHkZ680GUG6pU3JA
v2jAuRm4coQ18hmMRam0PN+WcV2sJleJwXE8UGQNlSbqVd9VaTrHTahieit6KL7G++Itw0JO/1w+
oW9u35a2rUEraZQG6Vh9kaqWg+5+z47pXWsKgLcR/eKt4c3mQHZz4mP3i8yr1S5ytNA2fnSufi7f
WQi3zHNTl6tJcZUKYWC43I5QJ00HgtJMHgAgD7RYa57XO+LULRNtWrm3qA47ZQ6RNImaRcCSAfvx
kHxp7n+vCoqIjKopzWjlJgCxYi0JXL96KOmUrqaqGgKjU1VAQC3vNbe4J6AtgicAc6SExNBlNTQ3
jWP1mamo2yTt3DWTgVy8eq5Qf67CmGEb1wVL6kxUgpjGiSJlHESQYTFCZakAdgDPuMXqj9h+9Iz/
Gm+aEkhlhgsK0KUsQHXlZC/hgaUq324bx7ZjX90alREqtZyqvZYEcK/VkcvAg26jnn55PmDIWP6i
nAdHR76EaT+Wa79GlPt8usum9EpBe27KMgzrBLhO1eswvg1EXCBHknXS+Shich+JKQiTPJZlbIaU
jzPTRUWMNfBLKEA1NfFHxhuWNL/IwX/7/KbORjmdCPVGvZ84wx1CW0xLh2+/jEHwP7q2S0a8vsFy
7PtaCEgSaDd+4ZZA9cl+RegNY9WwNsOjclb207cEKzIEp46MrgYg4DJ81vozyzQuzA2rX1LkwcL3
6ABCj0Ynie3cmXZA5otQygEihlv8ZLl1pvZQDkbQ9JmTZzjT0RpsBUWU1k+BOhe5si3tjV811kBa
k39m06L/g2TwOyJAgnZBo9xALucFtoX/c9YUqHtm5kb24sW+bgqAAc728vEPkLeuyrEXlfoQSzmD
sg5zSZUhFghOPnYgeGd66p7ImhnxQPEPZa8gGcscsTPBAMLIAC9zZVePObAL/v+hKUfBZW0ODC7E
7NopjjmmqQAzS8gVZbzrkBDiZwDjFsQMqVUeDdCBdI50CWwIp+CABqOel2MorsSGMVP3tu35759G
Y25WWq4DSQ45C3HL8W4El9yp2qm1bbz0tg7fVZzUu4G5uElM+OpGNEG8lDGRxFDRPM2kKBHFLEBO
PF2iwQRI2AwZsQQIGsm/7aiJTt0SRgXzMWpSJS0gzCiwPwxogWzYZRFnypxsScq8uy1t++m3Ohtl
XHo6KYUowjVrTxXGkSLMiQYPWEh1eRcAGTYMmvl8384YVjLpAC7KpcDzYYDihPFFDC0y4pZaAWht
UA4Rze5nVlrCA+Ogm2/NlVDKluMYU251DqOavsePw0NSmEB8QVkgN8lKPMmNtMTksNzImSxkg+10
UEMOpKEDqst0q24psDsRjogRgYb5YuK9RV86dc5oRwc8ZrzbR920kpU0KiIZ8pCIRm4YLjyn02eH
bOq8JGXc5/Z1fhyJsomwBQV9hMY52lPlKdNTt190EJLMVjFHj7fPw7w+yiQiRQAZCHD8UFfH5skd
QaPo3fhBd/k/WWDe9L6r66MtYprrWsqRikV+4guuai0HxLh36TDt5EuttXrMgLHdyGbGRJv7B9P4
uFbKNOa6H7iohKa0DhFNKDNnkI0DzSQwwSp2Dh6nr7dvdzObXh2XsotmFMVBD3Hcto0toegsPX/+
3yRQ4aytw3JGboszqYXdCbKpj6zxMtYhqJi1SLyI0WXErEJGWiIq4DH+cfsQ24+sj3ui+WlTcBEs
UgyFT1+1e6xD74WjgjclwU8FFZlfoaukHwhuJMucr2dkSTqwkkw9opdAT8M5wP3JXvYAH+IXv2qf
zOOyJs5Z2kfT1YZjHDQ5yWVlb7JbE3wSl82n+96O0KQzHpbRZNaOGZ+OruUai8EXAg+ZQLS3yPAN
VtqFdx0WDv7FfVyY/RvrAXndmyc3qqM5i5YZT1qQ1IM5qzMZvJwBUFkKv36MMYPylQee6bMGUNXI
HczGGQHjnyLi/tIjp/g/0r6rOW5d6fYXsYo5vDIOJ2gULFnyC0tOzDnz19+F2d894kA8A2+flx3K
Ve4B2Gg0ulev5TQgYJcYEXTzol/9CMpnx16vi6DFjwiiyArRIc1bfw50Z+5am0sZEPntkvmHNfoJ
1rRiWdQF7tzOHjDTtZdel9fo5+DrEdl0l5DgxCiwZY9RbMW490WbPN/Zye3m5179DsqZkykP5lDB
qnPNDrMJgoUDI4HdfKFI6EXIhgAgiaJRGxvJcsUXLboRraP9kMDiDRZxSwSpPd6aZrT/m1rdyhyd
lGqdVhmFMaPGVWYWuDZNvRJdRvAhtymdFK5tULvWtGEe5FUXQLaJDAaQnrKQm9pdi0MCgNov7stt
g1tfCaAVAbLRAlj+PmW8SlS36pSoriK8yOW7Ujzd/vvFrfQBEtsQ2CVS5jytfJBzCcABRqW6/V5+
EFzu1XDJOD/magaT+5UeAYkzIC6GJo5DIh1kJfftgcwhjgdmBNo6iOvfQvlLKUVjlg3oyrVOjA1F
KcIJMZMc+4QujkAAB6e+V9DKYpZ5N0P7yrRKGoarx7Qk51INLXIdgUhySXe1cngXnVWPWYIhHvLJ
gz42nB5/lDq+DJIRLbNXvKKPBUwdBxSzQDrDeFFsZZ/rJVHZp1iVcSXopK7cHJPulMv3Nfdw23s2
3+VrG1TyOeMm1qsQR473VE+2xrseMgHfiDpgtFiqqx8iZ/wqlzaTzovhKio5N6vvFQbzMtdyAy3n
b/1vQn0f2MVuTiD7gqbAb94t8CDs3jSfNaNzCc+3Ph+VlAr9XJaGCl3zeV/XuK20A3cWweZDaq31
62gvgIiZo1044VP7FP8FdyVuzPWOU3lpLvBDPxUQsU58Mhs0QR5Z8wITqDSU0Vnks6xdJn++2mVp
WvoqkuvAlUreLPpfI5R1jdSDBoA91KyRq81Qp+JdZkBKWpYlamfDSqwKPs3hr1NuSYIfgI2e4a7b
Z+/DBLV53DjJ3JAgevN7fQ8ZOLRVOyfatec/IBndtAUUpYpuC2YfaMxGxOfo4GmL6opqu+/bLjQr
0AXsxKDwFQVDmVz5PBboXmnlXtRad4kzRj10cz81UG/yBmbnBRoLgBSSS0E6qbtT055LMKUIY8wI
MZe20afTAH14nYf+sIhL5NpBeCWUgEvNtYs+j/GdVJJnt/fV76PJ8sXNbEIGgg+NdwNIO4M68nWn
xunYixpuh9Fp76Yv7QkMfl60G1KzcGKUWRneQn48vbi1Qcohg7SdqqCGwShodiq4EKf5MRLAhCK/
DDpvBelJ6h615L5RDkK5mE3PYr0h2e+nH4CtBbYCJAifeKcXXpfBpbcgO0a9tX9XLSh8OMsXIm4g
+gpantF++talEGBhlnq3Tj75qv/fNHV5AJYDBZh5JlnqCMBgZHVHCU8soi5IZvKyOwVKp+yA81lu
GOFtbZdyqAUyHNUwo/esLKBp5IcytaD7G/3IAUcz47i250l+isTlbe6XGMQdit2G4rkIi7e8LHlH
zo3MDKXQyerySTSGF01M9sMI2ITU5vFDMaXcLja4JQRMJcQbcVBZTrPxzVCihmAqCFd58DdQTpNq
wxBJAgeeoNmUG6t0LhpyzzKkpBJz2EVfg3P1WOxVlzA/skrG5C+nHObKOBXfNAU9/ToJEy+cFnOJ
jt1c2Eld2IyDsZEzwoyBxJ43ZB4f7PrUD6Kkpfqio/SKq84RLe2wHHNoAxt3A1DcfAdZYCJxwHTK
jZB6ZZfa26rj5zECYZc3QfMsd4bdsF+sBndfbDPpvlm2qK1sNSB9kkk33PBOuCSEwa64+0fm+m/y
XmAaAcs1FERrnqaCDsJx4IJUgs/sF3exx8fqx4R/y2Dn0e1YuQhvFBVBW3iML0mOMe0wYNZSMaCn
AXVOj7YPRhtrtVIl4OL4Z5yy/pUCskXyp/TMoiXYKnHrGLJB8MB7A0IfVDohyA3GqsFb5+mDPaCC
D46Hc7wfDugHPvT28LK8/EG+vblEDZgtAfP7OvKLa2dNolowtGWAs0KyiAhZRfaP3AfLI9TSWSsk
f9en7VzZohxUa6pF1jnUR0cIcxfqZC/i5N/+ZFtHHC/p/yyH8kspiPqsiOXYM1K3bVJX7CtTbFh0
JluVXnyqDzPUp4J5HYw8XXwZFAoTKI/p/rIf7fFnAxwSM5/fipoY+kPgkACfBxTm+iPxGLOq4rSP
vVj4NkR3pQik/mgQVPMYfx2S77f3cLOEuL5laJ8ouKwHriBAKjE7+kv80J/qU+4RTnKi4F1Bo2U5
Vdb471n5LtcbIMM4cBjyoJndtKLk0jTHtSpqHUgE0Moy6+SdsboNj8cd+h8jtFKBBjGrSG+Rt/CY
oyRvo/jUugqGsnObY0orb9wF4G9GhkmqFKjuUi4/iioXVxqPlLotMdvlLU1pRZWrKKyLdSsbQ4RS
JHBSY6CHhkmpmLyY+1nS0HIcHc6MrLpG4wjMYV+Q/Nn9gdnjJE9+6jCDp+jDIOUkXTTWk9ZhG5X4
OSoUWwr2Eu7wJrivxP7injW3mDMSe8b32zjiV4apLRVmIyWwc+2SewUv0c/ey73OTP25NMlHLFKQ
jbOKZ+LGEbyySgUWo5e4MQZHoGvsOntCfc7ChX7AhHjnQyzsO6kCE+atEUAReae/qiYUmC/iH7Gb
fw1dFt/YRigF/wavAe9ugLftcpesnp7t0seRnAhIQIPO4aHK148qY6MvB4H+wmsb1JLjUJ/TeUEY
yHzdU1wJ9OPfE3sGwr69az1yLwEW7izPkSND2+uiSHESQTgJyek9nvZetGemOFt5N+bkFQMIY1XU
6amLsNKGPCQtmswHrUnmAlNNupTV1x6g8fFY/jSg0raTv/+NGgcqgOCbRAmQQLk/z0xCh6vpY+QC
+Py9VXzhzoItgliOyCT0uQVRwfGI2QrmiNDGksGrYyiyKqMFoNFZQTIJ4dDJU+KVY30WjMGqFMFf
BtUbQt5XkMvfPl4bAUsl1C3IhXlV/iQ3FicodGOUC+bQLy2TCEBSvjoDhWm1IouGYKvYr8qGBkIf
PAa0T68BPOo7OQEZk6tP0evMqSA764J8L4xD5fQ8lD5a2ZEDBdACZb/oKufMswJBycTIrSEUpn2E
p7teRfumxCcvVYyzLpYYqNxdlXGuMEdnvavtbGBpk2y963X4gYrr2JAVpPnX9zEcM+WaEPdx9wpC
xLsMwgPyTwnEaUSO7eftD7L1sF8bo4kUwHRURKkEioH8gjSuSWTPgbAh4aZJ/4DydyvWXVmk0o25
VbNw4GERMHu3veufp6/hM57UDxhy3xE6ysVq3fI07IA7dkJUgZtTeBZDc7lPjvnXvrQZO7Dhk1e/
h9zoq2CX1cgci66JvfQFKEdH2i2H6XvqyT5Ywiy8tvfaG/pvzGCzcaVemSV/vjJbFWNYVHgCeNUP
5cn4gQYUWIkRDUe0nAjPM9Pgxs12ZZC6UvNeKpSqg0GpN1PVVPfVT+i4QTmutVEvDgOz9zOHXc0g
3krF+Suz1IXa6VJSY8ooRjqU7tK97OcQBo/2rNI+ywx1nSiJZiyiBjNzcY8ZX3PIAVED91pjHGX9
+1g/idojw3FYG0ql6UaacpNOHLl1uMxCLCMTvEjAUIcTHjB0E99P7433F52Fq/0kqcTKb2YR/aol
TxFCq5+N8jyNvRWx+qTbL5CPEHQhy1oZEYMqnvkELxD9hIqpK+w0hz+PmHbLHCIveHsjN7KN9Yro
puyklEU31mRFy2SFoBjWRlb+Ss7wDSekIbBZG+PqrfCp5n1+J9nhPjvMLqmlAZnNFDTeAhBcLYiK
KCniiRyR99u8B4+iVXvVE/eoo9NEhqz779k3ZsGEtYVUMFGDWS+0GeszdpPLO/hgkY026V6yngDn
YjZCWOaoUFItpdjqI8zVheFVxpekHf+9T1zd3dRxjhU1MNq6QbVi0r5EZfVeV+O/L9FfmaCOr65k
XA9V5cgrwDKrl18CFkvj1t16ZYE6qhiMT5V2QXJFQMLDfXHuAdftzM7R9t2jeADV8u2DtHVsrwxS
mUOq1YGhNjGOkKWZRK6weCJ4fQUQzfzMIkrfuDfXxugxrAwcgE1JjIVVa0qaX2h7oe+tXGPRJJAP
QR1ecMSi+IjaBATb6MfnUoGbMZai1EOYMKWgN9sGinXNA0YFnJZFBrl1eK+sUb6tp8YwV9xC9nBx
ybQ+gfoOVowMHK8QQoSq/MXYw5VJ6orEy7oSgjRIPGABzIh/j5O3v3CM9RZSx2kU+UHPtfqfRTX3
EAdTfTA4+pPH3cvsSYeN3OZqQdTR4uMsrvi5TTzxoXfCHRlFrQ7DvrcJwJSza8ZJ3v5mGLzVMcQl
yhh1uL4TMcBVTnmeZV4D9BRebeJzAigthgNtfsAnE3fsotnG5a8qHybpvLkfmoZL8wxFs/FxKA4z
lzmjJu8Y323rjK2tULkypomXbCKuT6DeyVt8Bx48jDELd5k5/UYUsbpnjnkfs5ZGXV8JF+VCHhep
12e7om/NJPOLhEWow/pmNLimLRNI45ZJdgmOhJi3jPbp84/M5LxqjwOe/BIYULPNeLzeTepoN0qG
mkaQk1MwALlKdCxs/g1ychZUldQDexZvYyc1zBaqGJwwUHIUqHOg54IwliHK36i7W4IIxm1BtVD4
ZaQ3G9cxzOiosYsqqhZ0tzsX1Z4rVANV9uQY5/fdworAWwYMA8PdqEzIqAdR6cXcgmA7aZHQ8LHu
cPEukCeH4ekbBT/NQGOCTBfoGPCmPL1RAVcDOA8ZTBvWeyOcxn2jQWR9ieZzpOZupJRf2j5+icZS
MUshYqaI22v8+AGU1+d9Oi1loZB3CooviCEQqSPtmBb/6QpAP7KfRpfvT91sV4um9jXWulbDbFbi
xS+ZPzsx3kc8XPLnfJYegwL3dvyz2nN+UVgpSwpiyzXX+02dhbio+ckQ0Ebs2s7hlrOUVPbCuti2
av2Y10fFGCwFcCDaMxVtCOqijxI8kRq/qkz+V6Kb+WT2Mh5JUKlCs3IWnbKyQVg6H6J9wHKrja96
9QOoi2/Is3qSwyD25G/5+4IxrRx7bODJ20eYBE0BqWNxZW9kK1cWqTM/LGKfhwUOYxLdGcZbkjh4
pXGRai5l6jIOzaYtQQTMBeQkGhqY1/ceCntRWxCfxaTba/2+HLPKlCHlayeuZo0/CCWKPnitz2Zx
3IJiEZJI9EvJiJRET/o3Q6EVmTrGHiHN+qEFXO2liYg7Pon4nYJqVdeJmcWpo62kvRcvgh/nXml0
O63FxIJUvHLIVo9GLdlpI7ylQwJ/0NQ9r/MMzO9W1L96jZGTsHrLKuNS9OKM4CWD2MuU7AXkLY1T
+tr+wsvhMTvKJFJQp/rKIOVzojKoaZehFNHYvbOg0dqe0Em2BOAOMFXKyn02AueVNcrfFAgc6At/
qa90GKoZdqSAFu3+oJlLvOnWuqjnzJJOosiRSg55zhD+qvbE3ek2MKoesOG/WI9aRkWHbtd1apeL
IFiFbF6VWE3t52KICu0uLB4hc2XlofFodCxo40ZUXHs1/aaJIUjQxJIaewpkp3vAUUNohUE64Pa5
3VrZ6uzQ7BKl3PZBNdXEI0mHkHMk709ElTZj38cRpakkujHMUxDFw0x2iKQSXTPWg3MjPb3aLir+
TKCS6xXS3ldz1Syr9qECO6IuBKaRs1iDLl1o2vvWm0ZdWFMQyZjPkVG+BKerG04TkJeRGJ6EDrOZ
apjlJpeFBWiM6ruxy7/KfWWnmSjh/g72nBH9GCAvYwVLPZgYDdsDeeHnslJYwHNafQ+kc9zutdDQ
bRBmEsat51YuHKkarazJNLNW89ZcmtFddASQGgMSkOAQW3GXFfW5kOXHKFSdgBdKG30ztBDGp0HU
nFxpft/2HHLEbm0CFcvKtmvHSUDhpTOAtDJOEAvGHFFtyt19HOEiLV5v29vK0sHoI1+aQ8gv6dnf
RjOaDppjyIrQICh8IgvCOdpz6GsPhBRWv2Nx4W9NpcAiURwSZeSyn9AIwRKXhOnPVR8iX8SFjZsT
8zDDDgqP58UJXCICEESmtAfO+Y4oT2RWx3ovbzr26kdQyWCq50VuFFg2hsfP9WxOMVqyIGe08JzM
rBHyAMcAJFIctDAsxo5vhqCVaepM5YtQ5Bm0EdzitbPVPRlykO6C3ZHIFaL66v5kSVNsJRHgA4W8
pQDFoU+wCCMTYrmrgZvJeTyFJu6hmkM7zcNTCK0DhlrwVoUKyoT/MUbDI8pSh6JBC2OJjwYE8Pdk
qE/ZE5nQPxCx2joua2vUo0IUUahUU1jrfnRv4z66b++gYidZHIYbcjRbDHCB9UiS5L8rEFytlHKh
bMagQSKAK6+TgA/XGnMCW2Cis8BCW0F+vUTKXXiIM47GSEidisaq5druWGM3mxbwLrvAZtCSpBIM
MNLqMZcroI/Iyn6vcMJk5s1c23/h96uuJ+0ZOZiuC4X0w0oBhQdzfG/e6hPopx1uNkeMnGcmkpo/
4NrbGqNYJ1AS5SRTK4d1CU1ipDXivvoiOgo6gDoE3TSv9pNdjfnaeccKc0yrlHssgSjUggyrVbCX
LyehTMxOM+W35HsF6nWCNWl0J3lmtcU/C51IwIt/9HZo2KGhhhO4h8lj3uNnC1x/EHzywkN3lo4o
wjwbTmsv6a4oLj8BmCVGgNtyp7V58uerdDwMYy6UifkQBL69/FObvduetBW71waoOzKo+IpLjATV
1GRXFQ9pRZKCzExTjWGI+Q3JL1ktxYAmy1iqZMjHk0APZ4mAMZiE9k/1q9/xMfWLu+YxdVmJ8WYQ
Xa+QOpEgnVfCMpyQpaIqSB4Yc09YnS71XICqWa1V1guK1jysl1iSqxb56j8PGuA4D8Mu9BZLN5v9
uGOCv1guQpVzqyE1okAiL7YHpb+IdqXPKcgYuAfOG31E0x0LgLWZ56y29JMAqD53eaJgS/XTCY8b
H7TYOzyk3xVEnPAvBH+uzyCd5CSqCkFLEaefLw66Fu3UvjR1LTPz4V4YXwLhPpjBu58zi65bycV6
mVTUCfrYUHvSuBMfJF8/JV9w0JFaTY/NTnowvPb+D2DOjK8pUzdUm7d1iiQSIhZn4q2FHe/Tk3wm
g1O5HTnonDPO5dbzar1IKsLo3DLiPYCHo+yRfHXYNU7r/8F7mGwWnYyv7VCBJk+5IFD6i5s2R8LF
E/7iz9xJdDtPe/uLOel11JbpWFPm42yQEmwTKV4ol4dgrsyhjQ9xG4GAaHc7hrKOvEyFGAVqlKpE
evLLufDFFwGKbwTvCYIjgtFl3wpMgySVW8XSrJu0lJMvMeYfrZ/8F0YNMNEArZ99v2OxVG/Wr9Yf
j4oxRlxxWhTCSTAJbteLaZjyHjUNEwgVySUtPyLG2yzmAMbPwmwrM2UicrbGf9fflCaUzrK5SYsc
31Q99Q5m4hyFN9MTZ4X70cNPIBF9MGeIL5IYJPkiJMsFC+PotnYv/Lz9wcn3/OTLBobloHAPqmz6
nRcOKg/6CILBiESz4L+LcWjm6ndheV+Sl9umtmPtyhb1qZulF5eIpD6E3aPey++QlkVFDoSIR4yU
EjYTVkluMwStLFIfewqFutamKva4+b6Qcw90tQ5jUZvB4MMEPf8u89MkFQRH1zrEf1GCtQNbcWYy
zPHEuq42w/jKGJWyZr2ghZ0OxykzzIfPmrnIkt+L/+uaqNtCycS8VwOcyXE/2RyYPxG5wfgEnqAj
m6x5M21brYm6JsaoyKKkJR44AatQlqWp1ABplqFyEDWDVTVl+LtO3RGVVgSRlONzBd/mFyDmIWnp
hifC9yQ4HSgf0ntI/gGFx3wAk09z46DRHRGhHma+qklV0x0d3sns5TvvQ9TYFpnzDpv34GpHqSuj
jEKoq1bweiRUQPfxc2pKY/I0paAtK6vhOIw9KK6gqREqEYs7kuWh1P2RpF3ah6R4K0Apmv9Zgj02
YWH1WTaoOAKSlrkLCEitAo3V0D4p5W+9YzgKI3LodOQY8rzSRtiYFXfUDBM6UiYjchDHvuERNKVO
1Uyp2KQYzEpnU8+denFQXvIi4HbAOc2jWKGATI4lPb193344h0GFkKrR+0KcLn44O6qV7iEErdoy
uu+lCwowNrp+C44N3ZH/XDE0rU6vCf+XlpGwjwkSa/K7o3KG3JJb/+KgJivMAPerB4zcgeYJjcFd
dvqbseKrH0FFmZabY0la8D2h/XHX+cph6Ezouiio7flkqjZ+0vO/yqVWC6dijTCEobSQ1C076nho
V+fE1h6Nb9V7CCXT7Ff6leFQjNhmkHOzTqXKMAI6r0ygrBl4kTVAvXOvPZYn0s3WscXpj8LSfG5k
YpoZB9KgAk5SozkfanniGVD8GEZ0V7lnTm/+rQwHeTuttpMKLSk/cAJHQreRPGfi81wau6zHNZgU
zu2N3CxFry1RAUbowTTOA0/njZEV3ceH+lt3XI76O2Dqd2JlohvgxIJZ2t0LqDeTO3JjcHbPoqhm
7SoVgmpVi8DihDBeGN9y7ZjUoQnl3dtLZeRkaGBf+wxGAJQ2yS8tqUs6PBwrdzgsFYbyBEhcCKUF
6if/ttHbsRVTjdc2VTWaxEKCTSX6PtVfl5xF436B9f730KrzdAKjab0uAKN40ZhtInN+BuegNT4S
7rzFU8+khg8u98RM39RDfDZ8VrGLEWZ1noo3YjzLaJLh7OupqXuyA1ovKTSh5TehWiMAB6+G5sBq
y90OAFB6ut7YWJ1VTDSgAqYkeD8YPRStR2iaKqluL5o4mkXVp4xb7LaToilImcyh95lCTckrZd4J
2tzihOyYseYQWR5DBRgFHTd+go6vx8u8VdWaOcTWbZ/8fBBEwJxUolgFHgEiW3a9EDGdjKATF/Rj
7Vd5T9AC91A4dytgxRvLYM7efq4hXuxh+BzII4xl0xvXy9pUKrMAeiXkgwQGV4ig4AQPmWoKYFOA
e2ayGXZmfv7XjwjKMrWZdSRJWRRJshuEjalVr3j/mVL+lxuKoS5F4DGiSqN36zxPor7koPz0RJZI
nhFZYQZHySO8n39Crva5PnpZ2YdJ6hsmqREoQoGVTa+Ag16Iz9CwxFxxBvAp6235eVyLska5vlhr
RtL3mgxiZqgkHIsz6mlIYfp7kV2mJAHrKqBRtqhvlglaohg5Vsbvwcdu5t8msGKWx2QXOcY9Cwzx
OXhR1qibtm0DXYpKiHYlcx9b2Wg4wVT8mKZed1oufewynItx+cEVnC9nyuA2c/q+GM2TVPGsY0ni
5K2FU1dxX49ghBiwyWj2C25rzqdwnwLGxcdmshOJHrzNCASsraauXaNLBS2rsNUFRBQI6BYDqife
Jbob/7sT0eUDqIlpQteKMloJ/Av/TISaL0708w+ciPzyG3tJQy2HcqnGJMJeit4/BVlQ16K1TUoW
SBFtyRteapd7U+zwzOKc/HQzEY/CWLEE/VOEWbru3ZdzjQ4zol2P6VLxOV58kAbaIoTOBClk+Myn
K4myRV3+kig2ihLqcJnBOECj0GnzVzFiiUBvH5LVkojnrrLtumtBQ9VhNzO/8vPHCgPDGqEyyECN
AtknixVvWFtIBTfIL7Vpbaj4elloymnjSdpvzKEdcDjwkPcYp+BTuYLaRCq4GXytBBz4nMHEIrnl
PvAlj8DO+T8YKvr8QKRsUcEt5eeyzuMAapin5L4GKcp+cMXfZDAydGJPO4VfFuDeEVnBGk2iOdSw
//LYrz4nFfPmZJ4liUTz7tWYXTK7wDm1HbY+b5Mww0wQN70Usy1AtABG+Ukc0ih0Pin/uT363wsU
pu6Te9GqHxawLmIwM7YkdIJd1hDhZghYWaW2GnmUUeegGAIMQ3F7SLARBBq7RcJaHLWZMkh01WHA
Fy3kx06B0iZvisq32y7KWgp1M0QFP8wBcmxciZCbPOM14QkOv2PhLMmx+hQ0VztGXQccQP7CHMIv
ZBWeV7XWpDKwMZ+Fe4j/f5ig2wEQgu3GSQ9BuR2b2lkyRyvwcpBwym8Nb9bftF19QqtAMOMvpHBQ
eFNiylC1cVoBtRJWmCHbdmO9NBeC0KtpybVY79yo3pJqdleDc2IpnTBvXKFVDlHIkpzazttWG0BF
7IhLRn4iqSLhPSMc/Coh/QYE31cPoQu5+Nuew/BOGj29AOE39hwuCENy+mkAO7xqVjzv3LbyGeRP
fVYqYLdROxvciEMgPoBsoAWlyDSYRJ/PALglvNd7LyFyrIQf5u8yuNWOki1YXU56mgVSMMClWoco
+IzesusQWBZgnlRw7rMGsVg7SoUVMMj2mjrgA2aNXfXjQYzQ1uZYJBKbGbchg0kS81fCZ9KKsAct
CafEqMhizHF2WrM+ycjvoYjK1ObbWpGBiRfg6w0VTF1UjSKThKmIsggoLqAsobxh1tk3aR4Ynrjp
+WszlOenAQZq8RiDsM1O98jkSYOmNel9kooS62h/rmvBI9fWqJQlQ6WnUHlYI0BuwuZTnQM0yhc/
daKzag8QpI/umrvJyx4It8y4G94YZ4Ksh44u619AnQmwSYaNKJJfgP5A05e1FdcFmq2ldNfMot3K
ePZm6dMiCo9jCC7iQETgGaXH2z/jcxOY2gjqeOSYP6uXAP5KBsLqx/yxBxNN+xBDDyovTe6BzLuL
nfksuyTXYJ0W5negjssU8UKuFtgF0MBl1iCC4CUD0WWeunkxQ8RedVq53Q+K+CXKipNu1G4o1l4j
Jruybe6SlAMZUiBZhtGftZq/L3v0J4LYb8XRbbuJMUfBOgnUXZ4N7RyUXaq4SD53bcn3ZsdJ/jjU
L7c/ytbFs3YN6j43ulDM4iyBayCMzK2poy0SKN9HIUUBSzJB8cY6fFsZxNoidbUvrRqFkQSLIaYq
bdJ8CTE/iifJRfNxsgASjS9UAf1Bu2cCARn7evHRVYgeDSjcGBqcIDsurujUHn8hUt5dHhHQgYEY
i37H/du21rXj03wIUxxrcRMjgla6Z3QqhnUK1q5uJUyrXb04/2pdegIoaZPCX9BhRZDJ7PBb7HSX
sFbedyfunvW2lLaDCmqsuiRj4kymTrMwK+A4GfLLdwxOgisDsS25UFkbQ5TviahCBCi1jBcEtw/O
pKzdnUjtFyILhgNKIBsFqV21x6vXv+3S/yW8f/wy6qAvdaTn4EDFLWJXIELMv+k+YdhR3YroL7Li
+2X2+FN0NXQD9xVGosH9f33rCxnkd9M6AyZ4H18eMB3Q8uR2ZGVsG98YFF7gDsR8ALgAaFbguSik
uV7wjTEL7cuJmDl5X0/O7d3bOCAwYoj4x4V+m3z2lSOVc18JIoqkblgcFmE5LIVq98v320a2cgqN
FzHpgH0zFBBGXVsR1UAd+maAuwb3gT6aQgsWxOKp1nx+2nH1j3Ya7LDGrEjIOIrk21Mf68owtbwG
eTZoJGE40n4N82z2s2GqbWuOo8tY4kZkvbJEXfu6ALTqUHWKWzp17jQRZrggNQC4avtD8WQ79uMv
EhTVVJcN7th0FGg3A+4EFlxkH9e7WxZln3IjDoAc/jbKn3k0mrcXxzBAD24FY15Xel8prr7slBis
nNK/7nDgHBH56f9bAj20NanGMMQylpAqr5kimVL2tdMZT8DPpHiUEcoZAqXgEz6BM2hPgivYvVdb
6htKcl+5RwVSkcClvy2H+JlDR4LIineneZe+Rg8SqLEkP/rW8qbAGprf9s+PdVNeg6mAbhl5/KQe
fBi804LhCGyk3w00k6GN4lanwJkPrLLIVmp0tdvke68OPVflabo02G2SooY7kMe+g9eB/y3ZtTdK
UHrsbbx9C2feFShHiW6E9h1Tv3b7wHwsnb5QtEjQjBiRp4iDQ7k0mRUEGh7bXLXPFM7v1OTc9UAt
YNrtCOnZ97oFYDmSTpWGh0JZ6IVlaIVTZdAXLbRTpBWLfdvrN0PjyiepewXkK8k0D73iTqGTlJGv
zbkZy6zAwbJCXSdgR0ZGtiBugExvx08o/HfZqQsm7/ZiWI5GJX5qkiZF22IxjfCrC9W9vrjK/FoA
m3nbztZtfOVbVDCS87BS8xyGWofwLmPowYpPsl2D/mw+sJrcjM2jC/sZpwCvoCMwReWXWApt3F5u
lOgMR/g8aH8dOOia/lhr5RIkWNMcoWpUuKGD8UO0LAo3sDUreYGKFGjZgZwPHGa6sVEjXu+nTgWt
VJjyNh1raHKdAq9yc68C7JGoYlQWq275X67p/xxJnYpGXSAG4iRhnYn/z2Q1kFnu5KDUzh6zIH/X
55v5wxYVgxoth74yyCHhJyqwwZeRsS8DSicByELGncx4YG11Eq72kQo3qADMXRRibTU0Fsh8tQBR
dQ/g9aOEel/Pm6yMedtrJEmC9pesgY2TOglRs6SzAO1LN8HbQxvQmg2d5rvhZIfSTw6EPgCNIFt/
lO4rlsNuOs2HaXrgQps6fsxToOraypL39T6xdVshbx7xD+S2LjNcnz6lpIKDH8UwpJFUbJk5oIPE
EJ8yfJ+OBMQDYMRi86fpqABn+iP6idlZjwPjbPMyuj1od1GYq48xnl5m/aU/k3Gs/gzcNWsXSOi8
9buoD9COwBoUJIBDdAn0FBXufCiPvil3LZDe8jFBBYLUBVkwuM8cnCRcfOzH5QWxul6zLI+7ucd+
QMjmfXxp3loLM/UNeh3Lg+GEflRbS4Y3LyHIUGyMSL4KZ90KnOohAjw2cJieSM7SjY2g62zEPZU6
wA+KLpi16qlCCOOs7KCBWwB6tt9ZAMjN22a1A1TQEnpN6tt5xJOs8Ye0wi1938iOOLFAqttnTNZ4
yJ6CFRxaMFj5aquHJSy5sYOoxmhxZ3SvG8hhAPI4HWQAS+BnICEnvSX7T1pq21fdyji1Sh0aCmUS
klNGoPYhXuGBr0ZmBpu5a8hMh9687Vb2qPBctsZsDBF2VQ2e9B5ac3Cp5F9r6xDnXRmh4nKvaYHS
htjRqI59o9HvDBmt0NtJwpY/auCEROEXfMxg3r7+auIADnCxFwR3BjM9xHmnrPsfLVAhaehDBe0H
XnBBcrEPQztE/nZ7DVsfY70GKrhoAx/xEUSG3TD3wu55nkCm/nTbxNYpghYB2Ofh2CC6oq6sNlOD
aAY+0a0V5dHIuGOd5q7YCa7WlqyHyNZ1vLZFJbtFqXVS38ei24R263R+948OOYApAuj1gwObHHsr
/19bpJygMbJKCfpEdFXoI4NHwo2VL4PQgCcJozjd5HApY41bXgctQMgNQuIBvP7UdnY5lDBVaRBd
vYGwNnCBaWjf/mCbSYYBsQBQ2ON7yXSdg+uKXMkqUXAlAIhAyvRPUADwQ0GDym327F3ccsO1RSoG
aXyRKHmoqK5Q7/J8Vzaj2aYPt5e1aQN6SQrRURQUGkW3yNOgBbmO49q/Zy3udYF38+bfOzuwlITu
CNBAEXC965hQC3maq6DZcOtZAVHzIDlARz3kY+2m48ykpd5YEnCIsIdypg65bMqakGV8r4Hsww1R
0cdDRQbC+UJBkYKreQdxVC/O/kSVZiMxW9ulu9AZr3RyL2Q8UgO+tkQn3DfimaSC0x3ng/T89ofb
8scrc9T12JZzOWtZJrjpbGGM2u0EExQj4G4syKlG0sUcu9t6QwB6pIuioSi8rNOEBkKMRkYN2guo
bhb+eLcchDuALa3xTxI84txUXgN2LiJFpYiyJNIBss7KRZTzUr10mLov6b7bQXDSbqFcXJ2YikIb
IfLKGhUiszBRYn3ByqIjaffGM6SzQR9yWjC1GeF/2HvJskiFyJrLKnnZtBiYPH4B0yJx+1sbSl2b
5ZJ0UStjieMSO6EmOfpQuTNUO+xZjSSzipG0R72WWbMse7d9dfNEgsMOKB1cqzwdOrOkmSCsjZxA
DEUzV+4E+dXIdrdt/D/Srmw5bhzZfhEjuC+v3Iq1SCqtlv3CsC2b+77z6+dAnmixINyCp2+/TPc4
wlkAgcxE5slzWJk51MsAPiZCK+B1o+4D2BfjtCSas62qBXnUHDHscA8io6e6G6CkltTrqe/G6ARc
7U8ljm+KLHyJIHSEEaJHRVzcaB69JIV+87gu9iiAMLFpRRfMGoEw6kGlhVCOMy1MQEqxnRXmzZRU
+7aGNsIANiVOikM+Pv2ttmuhPH9vlWBVNBbJXwuMvCiPWtQ5mHY/1vOyC7njGozgaeKdgMsGkU5g
l8ifbxLtyFKbyhxkzbemoz4ANVLzJCx5FsgB2ViYi0qt6xwHYCxO0JqyNen/a4G6wGtnJirydclP
ESVD0+1BqHz9gLGeBBfbRN3YWEKRIamQACxQjY2OyUF3Z2hL/Rnr5tWGWFdm+02o21pYQ6GZywTv
TjDmVu6sYAHM8XGuL4qRhpqWoqjQ2TRMS6VhpUApTqYYFjJIcDDsNIk44r/T8FU2DN7uMS2piiHj
iIkQ56COgDBHghlNJVLCb5Kvg4XOaQ5zaRc78dzn9iLbsptCNeOUVg7v0c4aTcDi8BBGLwz9zfdQ
ujl+fQVllUFBOmoaSWVHlnzKq/zQRs1PXZA7rNvwFGM6K2m5T2tQp7YreEHQ8NkVwlRDCEHhbAbr
41o6ZsU1CRKZYAi6vA5q0oqdMQ6yr9Q3ioYJIe2tnCrOp33/WygnYkGyywKrM4RxdJ06QmYNhZVk
mfFt7wlYRQvSu25H5uPDfR0kQMrdQx3IkVEgO6b7IRADXlRlRJyLH0AlYgBtYlp4VYDNMWK7k9PE
zVTzrSqEO6MVLCdbVa8Nl/mojGvGydbJ2q6sne5qRbE2L22J90ARO7PR7Ruz34lyexo6EHtmwL8v
b9cvEsNjY60E64RZFPhR6nhDoleDlIAoo9eaeNnUvbVL5S0K3o9DvDeziBPt3jvR9AKR4Jo6OmsS
AOGUvbWOkrDpLNlf1uqHkdXK66SAHn/odlmWRrtwbNMAU8oQG5PjBohqdWztXI5mvy+H2ck60MaW
S+PruvUQVpltrPO8VwejcLNwetAy0Wkz3WkhBbwr1NEbo/6AR9HTmMwhxiLF2k6bYW+E3S9pWE8j
2MU96OkKtpKKoCvXxsmeyrm2h37dg+iwASHLhDHZZghKJUmh0zT+6jL5DRH4NRXm2WlN/UbXW6Cy
2xrNY1G8NTrZnduhdFqgRTUVyosI3TAdRU+tNNdnAVJ4dja0369/RUbNCVxuoNCD7JGkQa6M8vFt
Medgz8xCyLX9lyDoQNqJhHrFQvYpK5hPwYy7OwQ8TNNndim8v7amqeu6DvEydQtMz6+Ik5jjPQ/I
Pl0yPoEZnIc/jB7z8/KogDOUL/D+OURfmqcuq5SrfbkIMF+eQmiiE94Su0Ylm2DaWlDM6Zyi/Wcf
eGGPfi1VbTX04BXHTveNP66pXeGcROrM8YK8L0rDcZsShEHtnBJJ4BxCM79BWfAlMzC2ne1GZ/Y0
QHgSTMQ5koeBkYeexxHIyBou10mlcuD1zNQhxb6mwK8o5X2z093FB3R2DiIgkrlpPutdaClw+BjT
UCwFGl6XwUWs8B31Sjd89b74ngTNjohSZXv5VfqrijjrUQiaagkqmIRKWacfhQPEg5BZNgoGcPq9
+ExEfIDKvUMefqM+cK4nK6KoigTBN7wm5E+Dr30oJcLatlB2RrG7dIdfcG2K/8M4gl8Sqlfp6pzC
1+kJNEJnjePgP+cv2EqSISFsowBEL7NowMdt1Cb6hMLtGD9k/d0MilvJ4tESMsI2MYTSoGIQXQY6
bAMvZGmDCkMt2oLNdxS+jfJ9AhbDRijtK7fxCI5q8jBdSrs5NxjF3fEiN+NyXvwGyhmkpTgsAArL
/hp5UnmTWM9K9L8Oo8sXy6QjtLpmeiqhkOdXmeYlyu+xmp0kvG2np//5zFwaou5DPzdhJGUCKvmx
k3yX/P5tFZzq10rA43VAxCBBH7iTXnpnbuzc4bWxGSh2xGjZfM/20MWgCYLSKI+FRFpxH3cLsPnD
zVNyADDKGZ0SlAI9LmV6mI4mx71+vimXVqlokjXJqvWzaMDtjPtmF2HuR/HqHY8xjBE1LhZHHZQ8
GYU2FkykPdXPTnvUCy7A+3OdBAuBL0PhFcqzn94NRqRkEwqTWMgp+x4FuZ+pt2B4cwjNY9V4+U32
g3NgGGuSSHELAgOSgnFm8os2rwUZOotVI0LMUjyIuZ2f34nPMVSoHeYX6wCSYq6WJDP2b02Sn7Qx
WS5x0cUxZEOtaHpprFjyCrS/dmapgK63XWdMV+TALif5QUMNx1ETC4jaSgyscTIcscvVu4Sgv8fK
auwS1NWu1ne1Z9VKi7DKq+awQhqqOBKUM0SMe6M/d/lr07BZJLlApSU+EZn47sZyxoO2I6oAfzFX
xjjJF9aol30TodekygighGUUrN9OfhfXNugifROsK+VL8gS4sxfBF97xZwYZ0U2HdU2CtqkJdVP6
MGiTKkVChbXmp3o/3YB2F+LtoT3fRD7vyc9e6Icp6hA02jJ3Qg9TZa/87vS+PJTVehikCY8no/pW
ROJTKK+3UpTyiDIYOQNWSZoaBjr9IAmhjnxcDwkgmoUJH7XKtuphmbayA8HRO2uaDzkCDnaTEWAu
DFJrTVJ9jZUW2V/SvFRm7M95IEbc3jjDd6ATqYDlSpeRhdBdoVwZ1jjpMgOUBMCFPEk2hEl2hJ5u
OGcAS/B4AdgXY2OPOqpJM81Z0SZEAlnE89YmkJ4eyrvgI/grEAThFrl8BOKzbexRrxVhTcxFD2tI
Zh/Cw3DTB+QS4mjyx6FIlnrNEhVOJLUcVKtLyU5CiwdYxsYZj2VAMAZQH7m57oEZDhheRQHiFSwS
YNWjg8pcCnXVdkjZi9QpkzsdtAfXLbC/1IcJmjpK7oUoGdMeLgxs2qRVM9rSrjsRsWT+qCrzYm+M
URmImUPYRI1W+JA9shDMjAI0DKgwj232cwkCpwEC6ijimob8qTtjlX2oT7qIjkmvfp/r+CwqqTdZ
gjfP0h3U0GOXs4nko1OH4iJQUnGgycM01lUEShUiMe2pivz5/WykPnDmgOFoTp8fmn3/F+rLjCOC
Qj9SZEmBfAsGIi5DUN4PumbVRL89f8zb0e/TiZOfcizQrNpJbOb6iCTKV9P4wTCzc8hDcjFeFNs1
0PTZ2lRUDWAAwLcIkzdU006sMteopV1raJxmIXMxFvSPwZUCIXqaSqQTcKVkBYsxh2ifT/WPIeUl
nDwT5M83KYxSWsuolmCML8fZl4TeUyftiXPgWDuGrANnGBMNKGtS/g6lWblPGjD8V0kDFqlwFu0U
6Dx30dYHY7Qke2qg32Opip2ACH3BABpQsZgDQqs5tsOwOxal9aDMi8f5XYw4Q7Khf34X5R2F0pLA
wY61k7GR4nY8Jx55dOt29LZ+46tfMcDuqCls7FGnXxolJOVQHAMPhfKKocdTu5dAaQJoAvSLMkcK
ouCPQHEY6Hb7HR2K+y62zWPj1ztn3vGLDgwPt/lBEk2CFUa13AjojiFLmk+lb+4HPzvzp+JZZ+xj
3YB6XJ4xwczqeM2IwkN7P9UCaP5CTmC4fsKwjZcW6rJJczWGKABomQ5y172YuXCuFhSrreHh+qlh
uOuLPaNyrlJeJzkmOE7wpAVNX9iq8lOMMe+F2lD/87otVryDMSjqobKA/6VTdmsw1qoqUIpfMK8p
g7GEZEIgwNkTdTaNA8Zh19wwZownlAaHQyfNg5Cb+pjDs6m75ruW2Ou+gbgzMLn78ESmyCRPfSWK
BNLkcAe3GZklVvphm/JDvS4sZjTrZCoQc0cg6SbA3OSU3pLR/8Rvgr8YC2bf/w+bVCAslNzSYNMC
FZXodKU3n9SX6XZ67p7Ho7xPTuEjUSCpf6UQw6tGEBG3v0quehYrGiN5x5sVz2Tp0xwWmAU6FP6I
QMhouDmG95aq8FOwEYfTt7JObG7Lg1WpIpqDooUQrCo4W5eXZYz7Lu/7KMR8vuE2nrmrbrNgmu3V
Lm7ks7TrwYC3fs+98rYHHnbg090zr9DmB1C3VTfGdom0kEwHkp5i+pa+ghb2aJ4tPNeBu9lNT+iu
lTteos/0EmgQQNID2pSQcrtcuD6sc2Ya5HyL4fNoDF4hlDdRnTzrRcbrFTJ93octGnDcNKoFjRnY
sqZhN4033cKbo5OYV2ZjgvqObWMsYdhbBNM8ebKTHf9QaJMUTvfJp/uLBwXzymxsUp8u7aVsqTO8
6tVd/IYzi2G6HvzI2m9CkfMXk528baS8bTIaE1iSkasSMHF4KP2qsXv4IVTGl1N6WPF/TzZvyvM9
DaUzZGOzSsoZtUIRZkKB5kO6L8/9CUzlL7Po5ufpJTqSqQgIm/8cfIKhygPAxmU79sLITg9moBys
g4buHXfGlfexKV+1lllbhqh1+GMXOWosBOHa21LLSTiZFa3tyskV2qSDrdpbChqlf/DTulPtkudI
RR8QbaXCQc3Kj5xxVz+nO8WWCxtSYv8m4G12nkoVtamTFgJ5wNzC6Gp+ggcepnmgSkF6WbxpBPae
fnQNqT1dILM9tDOqGXH2ra9HOy0Wuxt5rSyeFWpLJalM22VMdB+Dy07XZg91At5fiTdByMoVUPIC
thDfRzY/NVkmwQTX9pibgL6PIGTv7OhARH2qPaEc5E54MxzBhTXKETSDEObCXOuwFu50EKXPx8Ip
kbcKu8KP7qofnIPBSFUv7FGOYG6UohamVkfurO9ErwSuPz+mruzlPlEr13a1DTmR0huC6V76et04
0zZCs4onqw7ZMCpuZHXVoVaOncWDFbQhpF4Dggz/XxUCPszQrRWrqNUoXYG6llThvkN8RJsK05SC
9kOQwRoSJ8XD9XWxIggSjn8WRo/4ZgBH91nxXj8UXvX74nZGz8F0a8+4N+3qSXvhVzsY/J8od2xs
UgenVkRBDnVsJuE8klxgGkE+kmAk8V17+PTO9PQs/+/jDZdWqeOzDK0G1hAUjkYZz7umdGdBtK/v
JiOruVgYFTSMeDTbaZpwI8SvZhi7lZS7Ylo7eq65OleJkn3dN/tIOa+0KwY1VFCdUncZaFxid7QH
DAaGtnr8i7jPcGIXi6Oc2FxK6pyYDQo3u6m10zMoiJwQJqefxSsmk1EWi1yZdzwZqfGFUSoYTKtS
6N246L72uDggKjmR90/hpS4hNCadOHRTxaDwhbPxdv1bck8pVRooi0Ud1xIfc/YXD8JsTnMzfsmP
64GI3ZA8J4nt9J7nAdhti81HpT1Nb3XGYuJykKa8cuzfiVXB7gaJEF6Sw/yipNoAckqUbelXQK+H
Q5HJje5HRu5qU3yclvSbqkacCX92j2Jjh7rvGJYVspI4zxSC38R1k1Tfup2Apche/2LCkGS9VO4m
ixt71E0vKiUqUAGA9DAgQDqKKoKHWQ9Q5FV3vJE6xtA+vMrGFnXlaxhLI3IrFumrIpSNIyia13YK
KIxV8MdVAVBJHv49MCfT64fsazs1x6FWHpOqAhELoWOzFStBZ7DsTainCp6KUaJKxQhsUWpIu6Rh
f/1gM53U5hdTXkOQp2RoQoTRHIqtCQQ5ptQvlOe8/l0nvHIC+bLXvgTlMwqxVPVWJiH7XkeBrcGU
g3Jj3ZN+Y3jLKyDwjjPlK+RZMsWMNB/C8FFRv8XN0VI4vXnuUaacgl6JZtfEkL9T7rKHNbaHGWlx
j7HlWwXQ84cSrDuQiuTFFQYM9vKUUU4BKpGG1jRoEAwOcYMCqBHnwHJAW+vFgQjlCuHp+iEhH+bT
h8PsBnBBBuTOaehDpIhjn3QILUkd2rnybEy1O5rHpOKlxuR+fDL00b+kR37iri4hFYH8o6uLfWko
O43Lxs08hB8maLwatIyNLCct0hB11jjFxHcMlSKgzNMHMnit8AIHZ0k0bi3vJGjPVBJhOlLQCesq
PFcHXwulo1waX3Sr+RoZzRckQCD30FH17SC5pSeNq3bSG6o+vPUzr8Vm+ZT3BVhv0uMan3LOHbGs
PKF9iy2evDfTyKaDRd2L2SwzY0pLjIhlg5u3HZgrDT/mivmxnuUXnTLqIlRSpWdzTDovKAaQF45+
WF6M136/AusJX/adEF6BPOYgQtxEdtvvBAYZB6O3nObb6o4XrYm5T6f3n2VbdPV8zKreGJv37Lnd
F94YoBW5l7lwbOaJ2pihyjx6p0i9Kgyhv2JWOwaBVtlP7vULz/ZspgEctIL346epLVVYsnlMsRQD
wKYCJGKQEAX4aFIcCE+L4O3iyySyl/VhkooOlrbmS6IiL4CO784UTC/nQVXZz5vNqqiYoBlCBaGU
GsWq++4la9/BsSMIVhdjv6JEJgbKWQdvzZfrm8lbGHUbskrRZpPkcLNe4hU1AaraZc51G8wwvlkZ
dRM6qVwKQcPKRrXeJSUg2G1rGU5RYUY4k43MTioe7zeDrRphyAKPuYbBE0unuwNSvkamDBp1wnWq
A49b3JRIU/VDS8aSCb/b7Ki+chB29UFx6hUktuNtwX0ks3B5Fz+DbP+mQlUtkijgKaL7q2Ubr4W3
HqOjeENKn9CPekzO7cE4GC/FHU+klRkUN8unMqfB7KAx0snAx8biXZNnx3Hax4CSzjlvZPl96OCT
Y9mYoq6GJi6lPCwCmaEUnQRlea+6AQ3XA6QkgEKQTgqIkUO3d9VDEdlEwJgk05gZSMCb0XvJGcSi
3Unyot6J7uSjsOfBTNlvTwvdA+AVZF2hCyJFJantiBlQwEowl3ibg3NHP+l3Md5iQ7B+vX7W2Y+i
D2t0XSQ0CyvJChUhNZpcazCf1SqXHQxQuKDK3M1S83tO4tQZ1u5xXqdTNYg/rv8C5o3e/ADKA6M9
XiQzcfRlrNpQXprLlXOfZVYIxeyzKVkyOP+gkn55qmdBWboGKtX+ZCoLoIF4MoRdMBbriyH2DQY8
8Y5Aro66Ye12NS55LJwbU/siWVJrq6P+ME6okBb147RIttD0z10e3YZRetIAtihM4aGTuwfIfvtt
yuMpYO3O9qdTpzWZi1DJYksH8STSU4gCjDwwKW9zKD8ugS80Ggx4nix7tJQG65EDMX+6/pGZx2y7
DspvL92oNqkVGb4JKk3CS7qcCygW/Q2yiPlw3Nqi/He5ZEMh6ECAodOqg484O0Cwm6jE3IuehrJm
4dRBcWr20WQDo+tIN/Oz2tu89ysrgQFhpoxRbXQB1U/wEj2SVrFGpJLlQ6ekLv7TTrO7WK8AyQc7
UdE6wzB61/eZZ5Ty32s8NOWoYJvVXRQoAfRoyaQKFwrPoDp+ZwP9Z3HUjeraUhQFHXYI6QOkPiBt
MH0jvrM/qmjcYN5gn7kpup5e7iVcUCgzo9ruLXUrlHyYVTmG0yKYwtXFyMg9plvfO/eJn+94s5K8
XaWuSB81wET3MbKpQ79PDn9EAf6iekuqJ3Ro2i6LuiSoW+SNFDcEKjl5+gtRUlDt5gQGe0cOLC69
DncbqYuSAEa7NAIAjOIBb1FxPOXAZio7yHt2ta28CMlfMEIwM53NImkKu2iQQ1Uc4dHI0TEC8VdU
++Lk/JydxTX97C7fEaUTy5X23bF8ht6t/xcIZhZIdPsjqKAjKz0QlhNAqUSxQjvOduZke91PD/8q
mm8tUW9EbdELyZpzclOICkGOuwJOdCRyaOT4FQdBzEqjtsao8twk9aDqxfCrP8fD4FaW8ro0zeDF
Uu7IS/31uq/5P/zsPx7uk+ot8JtdBO5nf2ihooQ2lZc1SKKaQ7tHydwvj7vBXb0+swn1WGzX9/wW
NudmmpQfinIly+oEfoiAzAgdhnRA1SbgNeR4/s6kHE6XCiHmcuBwtNl6Xq3hlEu/hlzOMCk8O/Mo
+QLqEIuu3U1VfWdOOE2a6Ghp7A2TgaLV4s5r8ZBJzW3S17tsnDCAlv67EPvxOSgvNcpyavUFAjkZ
Vpx2qQ/CM8Dtygc+5oz5TtgeNMpTgZVr1k0VLDxWAD0PV33OX0ktX/VIDp0vIJSFmOVfEcqw05WP
VVI+q1qFftU7pO/IhZ5GEJpXNoEzqa74s2+cEoimzAWoaMc566yDporg6jAtwrr2DvvZPIxqC7z+
K4SZwHOQ7sn0a+o+xX4LoovUHr+Eb3pqz6kTAvxNuukR2P3NHkAF/SH6gozn/JaUNrftxtoKjCZA
5s8EthmEi5dprWE2DXq2RPEy3Pexga4b9Bk1HsEpzwqVUoAmy8oqcKPthAw0AflPM/9u5pp9fX/J
X0JHPt1EpwTAODLSRH3VbikyPSvAtiGKjbfmvyRQz163wCr0Ao4F6ihgwTUgsyhXUSZTr1e5ke56
N3rIzyXgD+Fe3Ev31q7fDV9awC6uW2SsSVXx6MCL3gTbOE1kGmXluKgh3nGT1hl2qVhnpc9+XbfB
eiyqYJRDnwR1A+CuqEtvLXMmCCGuQ3kyXomuHOYGZaAJZbcGmI43ocLaxAtz1L2vjAFlbRkZg3In
SMBMzujYF475hIfxE8Tz2lt+VsRKGC5sUmejkaUFenYR6XG1J+SZt/UjyBowMxDu8Vp0sifCXi27
xSOapAG5/uEDdw6dRGnqfG5/w3t82Fz/3Gx7fegrMupByFQLDAMZt6Nj7YAevuFFcVZgvbBGZSeh
YlaZ0CCqjX73XXvEIKQ3QuxyfBIze3r+I72MGdtFcaoBs/dx0O6GHxGPUpDl5C9+BpW6xB1oD+IM
6ejkSH7t1+f2rnAKJ9ljQhxA1cXFzD2AQ9zhUN5mU34tC8tcbgfkFeJ9cguu7hsCjhqJnHcB1B2v
0My7QjLl4BaMWoVZizO93nUQBwHncIwUrQJLLsH5cWfR37lor50lyhFV0rAMOnTg0f3GG80FN6qL
nqYfu8mxJKMi9+O5cVJfCYh+a3NQgmpHaBZAKbaf7soMEl3LI6oWAjTrgJ1Ftqwe5RNuO8d9sZ7s
F5+fynniIUyrBlPsEBAbbEHdWcW32ryfVdACaPfamKP6ugZ5uWu6x+tOjek4P3yaTPm0IhTkNKvw
cs7n2BvDztFH3tqIn/r8DZCwSUT+G+yIl6FzsrK2zxV8886b3eJhfso8tGqdBvAjEIYcJK/xG/gT
8Rh619fGKptjVz8sU7tqtauiTCDYRtm83KsAnUtfMBkAHoIW6tHx4W9eOyxM8oVNakPHUQXbQwGb
yiPpcBZeHtsxVAhBWhw7K5TD5McJlE3rr/wGHu0rfxSCbOe17abChh4WyVQPcGhDdmjStyR8znli
B4wE7WKNVJRYzbVoiknRfUF5CzvRnqDVEkIWezrneiBkmd1KnGPK+5T0vFxh9OBEKN8ryXDOewzK
D9D4ESC0uLgZeOPs/gYKH5w8hnyrT1sJ1VOd1DJFTLRdnlxVKhOjrOAcaz256QrgRI1B/KVp3Y+i
ENwqrDgHlkEhBxmTD4P0KrUmauY6fy8SzDguUJQKCGuS/JzejXvSE0ycJvkjoeAXvnaukf3KD2JQ
3+LdAQ3o/fULxHQOm59DxUZRjGpDWgTc3AbY1R7yEQJPwonpHDYmqLgnZoKoDQMctNAtKPZr9bpb
pHXY131ys5Yq6O8Mtx4XniQI4/F+sdFU2BsgHBWKSokvqym1E3YQKY1A3NrEq9dYrXN9G9nefbNI
Kuqp86yGvYbPSroM7dfk0AbVSTiQ+MI9s8y7ubFFedtl1NVRQof+v1XJPgAr+l7k6llzroZFuVa1
TAVzjGYAy5vZT2fLngTJKcVXWUJ0zDilFnbasFkU5VQjXSynWMMp6bx635+NH+PRchZf8gxMV3DR
1KwKxMXpoFxol2mThUEswzfuwh20XPJbTPU5xb5+0BwxyDoXcm+4eYMz+qYTPfLQ3KweyoV9yu/k
ESCYbYd7p+7M3fvAlFccoJ5meDM6lGOg7mekw+IJr4AIv2QKalf7OoDkfeYgn647APjASwcoyvGS
myN+iGZ9H3Bc55rHk8Z27P98WjAoX5rQq2xK5xifVjx0t8qXBD4WSViym3x0/jpQy/S/loC3w+wb
acgYXscLFeRl1IEq4xAdEglWSVG7PZNKioINVY/8+idrDzVMJEIIC/yWBv0WLqaxrqsU5axSetH7
1Ony1+vuhRXwoT4LPLeGf0wa/yjqWRQuKz6SYgl+mP4QjMJR6ofrRlhuZWuE8tP5UkimnmLD0n2P
iiPZLuvAb3Ywb/rWDuWYY7kTSyFFyCXqQd1DSU47xnKasxrwPw1z5yzIShiYpMLcOnXPOsVIymxF
qpSuRupiyv+lkrKjuYgcvB3LDmohhHrSALspXTgo2rpoFjkFQnUawO1oObKZQo5U4qQrzEckxo01
C5QMoCKnWTTCYVkSXUEy33mKj7+e8KgpmLMEnuF18uMg9azz+GuyecQhLDwTUSH5xzAV4IYpL9UF
rgKGQTG0F57kXb3H0yqYfcUvvNivg8UXgbImkxxgfrQeWk/bZWfFE4/CEz86sTf84/eQP9+UEAQt
0uvFAmCzN0JEpswR9Z9N+PX6leAZoULgEMW9MZTAzA7aHDvLFD4nlTjadT7vrxtieZDt7lLOSrTM
bskJenzRwMSauKrK69rzlkIFPNOwijQFKM1PcstZo3W0oeH1LdPr++srYSa426VQNy6R83roJmCa
2yI/LTPGXVZoG0RWgB6z26vWZKtRuc/iXsTDt+3PFbr8u0iKT4nVvGhSLbhxKR8qK3rJDeVHNMWL
rUHfym4MQNrBuo93ZjCCitdeegDn0F3vw8QrE5CuisPL9bVwvopOxUYNbQpN1YFcEvsaEhCnSOo5
eSPPAhUa5QajHSoZMKnkJVig+1EJ3vU1MN3t5nvolFtX0x6jSMRjSHdkWBkYcwd0l+9MSvwBYZ5/
0innrgrrvEKaPEQHxxZbEFyqTuGhyLZTHvrD5Jt2HHRnUOP43PoKWQf9ktuuk3JQ5KCUeQUBr95N
bt+VelzzqfMFUo4+8sbPySG+ZozyPjH4y0NxwkQZAQb8iZXCTuYKXDOTmO2iKAcUlwIom2p4uel9
pp4QU9WY29SDesfTumWl+1tTlAsa5aJVuwVzpIJ1lzSFHTfL3ooWv0i/rC2PHIfjjWgCQm2AlJaQ
ENT2eqO2L4XwTQw5LpXVjt9GLBr4lUJIVC81YFHzvewI9qQ7gpM4LQ6lp0CaUAGBLLcrwnrrbjaR
hn9VYlKoq4TLRr5XdSsTRcabPwNPxUlBX9chM2MoLIjcQWCOKzEoV6IlXTyL6Ab5orneVsZ0Eju4
zuvOhPls2a6PciZtnnfzSoCwnQf2E8CaMTFmy7eDR6Yc5y/KMS1twdNuiAxbHUFjztrXt+lt95Ye
eDNBDNkwHZg+yxIVWZV0zIlcZgBFNM21aKBE1UE+Kf2qBcKDei7uZww7ub4BrOxutFVbfV291BuO
OS4NoaKI7vTbCkOfqXOM982X6/vDPNabn0QFWcUIJ8w9GxifNfSglVYHovTOUvNot5lXFfJsYGGQ
EIDev9Im92mgGadAThWlZNFX27uo+LkYQRd904Dgv74g5qHaWKL8j2pUaaiHSJ/zAfQkjS2Br+26
BXZ8wqgqOq+kU/mp7Zoaaow3nI5q6uQhmT3Gj5ZHGDz6B373i/zeT357Y4wKEspSh5YwYzyl0Se3
s0ZbjB5X1QqqkpMGcZdFRYjcrAtzlYHDHP04tNENCTK08TXSdgEvHHfknhmQNgujPlQ3rhhG/2PO
BPPAGCjA9//F4414kWsbSF261jCUVqhGBL4b8rWKQ/tD2S2n/MB/urHm+0GyIspQXAIbL8D+lxd8
FVF+zWeMamjgppVzG3wjFvo4KD4rRzGCGiIo9fHCEEcneY2R2zzqD5yzyTz+m19AubtGX5Ya/kf3
9Zvhd7hDJqPeWh5h97Map4L6ooIpuX+TEm5sUhmUBv2brlsqlN1K+RVMnHvFqnhDMMyWqKGD+A70
IhbuHP0Z+0Tu2g4VC2mwpwVwo9qfgwG6yaBy8ZV7yAod0SP0iO7EdJS/ZF/EAPIQb9e3V2beRh21
d6BAIKRE103ySJaFQe5IEWw+DdAtTF5KXEmv8BYnewCVrkfkDsN9tK9O2oEUCcJH6Td6ASgX1Tw/
xPzWmx9D3SBrjnJdG9GTzoH3GffpAFpTokj/qL+Kp8KN7yeI0k88q8z7tLFKfYhZ0KqsiEcAYQ6k
VRqCyYd0IhN0ZnlPeCbaAOSb/2w3FZ1ABiVlgwhb4sGoQJhUvRMmSQdpV4FATwwSbpmTmQ5tLFJv
wW5R1CiUYXEYI9+AGET3K44IC9U5M0D8WS2cKjLnG34isonrOh3xoAK1VmivqeJmBe+c8ExQTqkE
Q2XYjq3hy5DlWVYRneNG/XX9YrBfUR/79h5cNgF+iSVkrz0uxugvuR0e0NAGQmoMFjADBzmGnEoP
VDLtTX7gafgqnDv5nlVvTAOgoOS9CNibKmZ+Yy6PapQHpS7fTgtAWREmSLuiOZVrCEaXqX+U49aw
My3pH5UwDEKj2Q95B+606GUVdTsv5vvRUt7Q2gPMz3zT5vScJ+HvNQcz6rIcUrAG2srYHizEyIZ0
3zA9BpYncKogfPaekjbjue162Y5afXHrSvx9fafZ1YrNTpPPvVluKKIRYGQ4ob1rog+QeP0XQqon
epk3/6h7NCCBhPYQZJDLmg+Zj2bcrbFP9wrAAskdj/SJNcqvbq7oeyl983Oiou2Fdlz+1EYhluTP
J6DQiE4YIUdZX+D71pu/IIfmXNT337Wxm+mRADkq4PEIVFp1cn9QbzsdAnPZQXBU17pZPe1ZDoz0
nKAXzCO8YD7VTFFTIaqlE2ETKuZJCVQpcgm+V38eXfTUAfjEkjPAkQzTGc787gArg94apD57nKtd
nNSDARo8ZwadmKnciuEISS7Dm8zEvX7ImNd5a43KBWtw6nRmDmsdCMyG7+1Z9QgjxZ8Iu+yN30SN
m59AMYEKW7tUSItzsVhyaFOAka97T5+wq3urAmLhD2EdCfDDXf4gB/lzcwb6hd9nY7nL7U+g4puZ
ltBkWvCAIDBByYV64E/ZI+e5fASzwoNFmt0rKf6jpIF+m2J3XvocP3MJhxgIdXX7O6jYV+BRPBfE
o8b7el8E0aH2+pe/EkHnHS0q5gGdXgHHjask4CG6Gxz9vgrIKHyGnlf5BZVxvMoXX3b5JTDW69MU
obUFYmO8MmlQrTrGWoqAi9GjMXGmtbKlGqlSzJvxf0dw0W8A4DChNPROn0w/vKVBTwepVAjiqrhd
bjOiXAyFJdG2POEmDIqn4hTeDXsV03xdkEDLhjBnVK3NTc9Zsep9Cs2EFB90OKl7tcSzDAVdktAA
vQdCpXPnoMfjCt8mF5UldI/JW6u+4YGOWG+trVnqWs2KZdTo95n+Wt2sAwBnzX0hgV5m9jNdC+pi
Z+CJct2F8FZKXaOhqcTcSHQcKnlUAlMpvA4zENYyYFx/EO+vG2P7KzLd9999pS5LrgIyKDXanyik
v6QufPH9H/I8ySHjJJDEBs+l8Maxy3QWG7vU1UkjsemNDnZJFCq/EjRMe+xtpOFgl818a89LiTlf
kiZghlzgWJQCHLMAqVgdPYYarNL5zx5DFkWtuIX+W5x5i2T6h49Fvpe1NqE270IDEKPMfJf4w7DV
E8H6ry54bUEOpsooEqh+WQMQyquQc3ZXoR6zY9838jhhd9V5ccfVsBPl+foH5G0nFcatOkUUXwzk
xk3vNkLnVuqXcdxVAnJYcXSl/mGSZ++6Td6qyJ9vtrOQslwKRzijSRlDR49zwP7EjMMWz6zmQJNW
/w9p17UcOa4sv4gRdCDBV5pmG7W8NCO9MMbs0nvPr78J7TkrCuI29ug+zcNEqBpgoVCoyso0dQK5
jk+zAUrc6xIYyGDlyCB/JkiB1BtW5GyceS/ipt9Oh1bWuDWh7BFZtRawe5sx6Sp2AfJKyaldVrlu
zq3g1bSZda5Xx8XRtqrMqahxDFR0H69ArW35WuNKNwpwtKlfzHZppZg9xIiVK6JvYX/6012yWioX
S3V5lEsy4jSY4B8w6XVkvNSiecPN4LmywQXPErS1Y6sjXuv1zlxONUY41R91Iiz+b73l19vIhc22
jVUpbLCWDhQpR/nMvtkyuJZP96lYCGIrZV9b44KlWuZNHdc6Ppo/euauhm5J7oGDEhLG1K7uo3sE
TT+4/hesVZe/GZgOPx65ru71Um6puYujabCbrouOhd7sjWH8NoCnEshmBbIydWHrXQBZj8za0SGo
Tw3kXOwhtkhjRzF9UMZYhDTc/tAgBZHBUQwRK+5tXjchjYoYES7CeHKPKLckj631K4q03ReCDrT0
/muIC6WdOYIqKsd1LNPaVsnzlArgJG+g7M/n4t0CF0rNxaqlnqrmrmQYesYjJzlVboOL7FyetT2K
AaE9ESSSdJc/QET0oXDSn/ORPDZuubcOoiO0GZIs4G9VRQdjOYR5Pn7zoKSVukBXBhWJ9K27Grmm
N98sDtqep8zPBSFp60uuzXFHKUxbCB7ncLFQBZok+N3UV4oyYerSci5/yc2O1toSd4yaOFowyzn+
lcxWO1A87vWn2IvP6dECNukvro4BVIXh9xxiWrc60lwMpYlHW7custUP4Wdi9BHdaxC0oVMQWR6K
4q46CJxq63oGRRaFbh94ZPHvx29YKbEZmj18ylyujbSzs1lywvqZArkuDa+l1DhEMgUfcounHVNi
70bZl17dz7UhhZraIUfPpdBXY0RdIFcje7aU6clspd7tdfkeMgveYJSFU6UQN0i6n61afi/NTvfb
PnyNu9yzWuVmknJMFluKwAU28YmsKwemT5CmYns+/kRzWgqUJXD9sRpQc0tkKAbHqH4z1TbtqIG9
vv8pGkra/Norm5yDd0kC0UYL50kJZttIE0cPBDu/WeNfL4vzbBJM0giOP4bnGw7lHT0wVR1UlCKb
fJtsC2DXZF/L0KJB2oSuVHWMjl8BYb4N00Gy1oI0Ml/hJ4OqJWONTKY/Fgftajkp14yJWjmLWQy2
ugkfbHGeFhI5niYNn3E8du6MfrSBfxNHs5fv2q4FSm7ax2doAk/H6Hp2oUIb2dnT5DHGYeG6N5J8
CMeomIsE/RDAh1z4pouVkUoHHBAEpNWBiRlNkJULAO43/X5XPY+wH3mZbz1eDmcbcfODXS5zrLNy
pBTKV7sxO0rDH9qS2kZyExgiqrYN94XQNb4nxR0I2WfOt7S6HMNGQigB68tr0OZ+NBGRbvimDQJ+
GQuS2mgAc+EqVMIhqQMwqBng+H4MaWM6+MDL/vKObVsxIPpnyegxvvEbreJTm/WoSBKQthu5Ljky
SS2v79QvoKyhJwNuOzS6iGxS7rhbuaVPTYuBXPQzHVIi0pa7/3kdHyxwXyQawzmlAYFOgVVc6XF6
DjTBTm2VBRAjIUkARSb2Rbj0qjFwLeuRhQFpm3H4t5h1YlwlOFinGnqzs5vtjdN8ws1yeWlbKCgI
NGLqF7wgeHvxoLIKfENyO0LGhEmyapiYCfaWz3S0xDXTrcvggy3uBKlZrS0q00IYHXoX3Q4HExQ3
JYBDvUsx5AUs/r8wuuGEH4xyro5GLK1bCD3s4lS+CqtsN0fzTTxQm5oddJpr1U6a+t4MpgxNF/M0
L9WPyUS9mrbVTUUTEYfR1qUN1SvFYOP5mO7mMRmBmZSFXFcJvnSe7qmBe1FHzTj1rR94DWaRo/8C
3w9aIOa/wBhsPC8+GOe+APCK6K9BenzXjfnTbKhn0iKKxtBpE7jVxq5/MMTveqeBuyzHKtnUIpoe
Lvg2tMSRfy9HxUn2EbLpSFSE2QI1fDDK3VIlnRrLihAJRkc/RphVzCEdkHoUk/PSmRwpZlFekOju
chcPKLGrbVwQIIVHpKBMRB4K5B9znY6EaULzJPXH5a7NQaEEVrYu+gNSRILd3dxcUK5RVoz+fPMn
waiMyzjGfgG97cJ8SXLRHbT1JjGVlQluK8dxmJOBktjPMKBUSKAJIQV41gZdd9ui/x1VoIY0aGXr
bXKW2wBBV1ZqV7GCe3AveJedaWu5hEC1GSk8VCd4dgIm/JHWhZ74mDX4RfN0F3X562UTm+td2+CS
CmiiZlk0WIk//dK+y56GSdP4SjmWaEbmbzV2gT3Rmtj/r65GCUR1ajDWYCC50o+LiyJUYSuhnX83
2HwrlH4Vya5Eb/gtfgKTGJjpVQzIUFs8Ca5BYy0ZjCH11TvVcLMDDKOOCMHQ+ofsGUD9RCjxQ+Xp
V3U/PEu5pwDex+iNBItnT3juAY6fAWUKsH6CbELnnviFMRljro0sOKTXS+4wwdLapTcjSJRtff8F
ejPgKmXou0EbFfJZXCzqcug29FkT+wxQ3PoDZvr0nZifdfP4IxkHZBJ7DDaNj5+UZrE6d0EQ+/UU
fNfM8KpugKYvMYfaimSbWUrDbyBqQxqIazRc3jxfMitPyU2mxn5QdZjvvIvR1dW0O2OebIMecfsI
sgSBPd5vNEjHh0oix748GW4+nItip46Dk0c+Tb9n+IICB9lI8c3V+njyZJpUYZRNWF/85+zQo3xU
HcYwELiWA9T5j85LfrAvKAuFdLeO5dow55nmAEU0NQwTHMvmaoGqCALBvXxTXoEcylG/ZY4Iabt1
Ia8NcnHHktMujmopBvPt7TQ+p+2hnJ4v7+ZWGebDbnKxxuj0IkKHD7H8AAFuN8f0t9s8RjjuBQoV
p2YPbl82X1QdJbc9yfvID+7V18xpziIMr2h7uZOoRloWFAPSjzrv9kNf72Mq8NStfPbDYrmLS9fH
MhhlIwb30ewxdYrS0Q9s1lUGNcnljRWthqttzNXURlWj4xpWU3fpX2vr5bKBzVuJTVjKb9J/Kl8Z
LDo9UZSAYpzTWXYRmnb1GdkFGBjQqvCzJ2Elctsb3+1xT6lCitS4095yU9nBKwR8o7aUg2jabgtH
tylKGY0z9G5bCtRaNz+bDrw14z3CKCEfPGXoz1hBPDPKIwDOv/9H3vBK84rJ/gpFGm6Bd2PcKQ8U
Ja6HJUneLgTpp+Fg2C+SnB54M6ezk+t6N/Xu9BTk9p/TdQ6CP1ENYyu+rX8Ad+p7RTJmyDwmfm7d
xsb3EkIQhqf3st1NAhfa0ho12dsYZUmFmJ/oQ4gyVb2FDg1cqMkg8Asclps58Z/SVQOpV5vNF5YY
3jBf51vJs1BCWQDdWMC5AZLZwdGOXezoX6Eyh9oiUfEJUMn5xAwx6NbUGeGS4PowbCi025Vo3VuX
MV7SCrJFXI/yWw9glV8BaxoYZafEfhMgk2oVVOGs+jqxasVJw2gnOKdb9+PaGnduBtoZWi0NbJPR
wixtAKo1zUHjyJfArXdOIfxuDz8Y4ZP0krpCWiDRYrn6RB3PGKYM4hQxbwEXEO5K+gcjvxhAxV38
sCjU6cA+J/TiLQwUWOb+3mS+xV93MU3wEon9KQRjpOyF14sLsPNjCt7Rgdj6TRHhaa8B1pAcw13z
Op4skarMVgxe/wQu6Qqs1FASqUv8wbJnr74v3PiIiBVDEii/lY7Wc7wTRcmtIKlTzIrrDKMDpvyP
eZ66KI2ZaHh9xdoL3km2nIKl12xEF9kGqgqb+26Gu7UnHWyRxgifSg7ttbKPANmbkbfqJ1F6TDb3
0EIaDl536P/w4IXc6gEWb1Jo+aUGKsgT5mroBClrNe3tgYwHmebuVFVeoYEhsojnH3E1n9UJ7ZwM
3G3hcJCsCUzz6ewqtLvHgKKbNKMrTcOxkueDrEzHOCiv+hKs8H14TMvJaaVqsPN2utPj5aeujii9
1MOj3pm/i9yqbDx77XCwPHMZj/pS26GOakinO41seQA45k6qIJGJVVRJ2rx0MitT7UDF0NlSK/uq
hiILeHCvFpO1RMMnSzJsdbR2c2wJ2gDsXPFpuL7aOM4T8mWay3pEkImW61SWUVEyT+piOtS6J3Pu
oWV6a07EuRxstnoPJtExtgMWT1ZW5W6vcoyiejAlXB5QBmID4vvpio1pyWfEd0ygSsATgKA2d5v7
6Mfk0ZNYhHKz0sIOAERhUMOCOAx3Bsp+Ltoa1zX7AeWxBPu6F78ao20ciN9c97flAzoevxuoVcm+
JtqCfzD/d0XA5OLtCHq7vqUBe0AqO/1J+2mAVDOxg47h0rz2AXPOT5VrvfQhSH3GkygCbB2YVbHA
5OJtUy15UTUTSnhd4k4dvBdKjpe/8mbqt7LBcw/nPaaBzPFtibPX3Ra/GclG8efoNraJaUvhBINg
TXwCZkrQFU26Jdil9S9tuSKmqPC5aWD16OcOS2Ik4NZaQHlD2uPYUDvXRSCRfyhvvNcV2E9YXfoF
zTRaJD3Sitd5hhwlw+IOdtHY3T6K7GEf+ibu4sQGzHoftMAFz1cq5l2EgFjRUrlnTl/TwGgbLLX0
+shhZXVQDP/E2GTlLRhSNf+ofFFFYNtfVtvLvXvyQMFxUZFS6b6c2RHdM6EthivsgUkmXtXaYlCs
aJ1cFOgwVBDPNXx0psY5DnOnKUsROoy5BR9jCS5CVMtNSmTC7eVArbToTFxOyF+v2CRs5Grsfgfb
1IEp/mmChHnrdifg2bOgxS3LIA7+6EPYwq6mU5b6UBHzqznyGwlwjPj75eO9acXCdWvpmEmgMrdz
2UCUHCwm0HBXO6eLH3ujtafhcNnI1vWETuLfRrilKFIaplpapj6bf+rBQdpAE+RfMCx/zlSQw0NF
G+82fKdPFD00yxMaGj1epnKHZiXOddqkz20J6r56shJP7rWjGnQxhFnnZ9DACpsN7Mb76CPsB+jQ
A5ZV1fzUEY7yArfuOKd+6U29w9QEJGe8RVwGQQHAnqJ3/8ZjFfaQ97LbDy3oz826tspqMsFH2v53
bNRQE8M4Meq3wIWTpXpplixzkFMdZhN6uNKkO7HRC9KADdjkxx/BpQFpOpN6aqsUfaQCujtHfGBX
PViV0+GhIZ5O/XzWmTlLRm0TYPBPQI4JBfK8U4PUl9rxoMSIpyN0QAWL+nwsYAQJ1Vt9Wld50Hkn
dbmSqCT1oyZ00Ku0yyw7douIt+Pz8/ujGS5W9oZVlMHUpn6r6nYR3WJCZUTuoiiPUjAI3oaiJXEn
XSmKRBtiHeLs+n09zOeK3oZCTaaN9vHHFXFHXcpVwyLpmPop9BuB43HYgGfu/BpyD8i2zmNz+rIL
+KDbiJoKnx+fIGbCA5sFaEB8eD7sKYAKj2Uoqb804WBHVmrZbQl1smQGCTJVv12OaW9jhvxZX5nj
35yzMsrNXKAXz1gglKv2qdvnh2yf3Ym6iVtOgll/JNqM2grIj48XgZHlrdHFOORDhgnZ6Zda3y/N
H6k82lYkgkltHa61Le7zBUVjpNaIRRWydp9a3RHEJKKEcssRoeWIMpAGvaZPcKGchujo4RQjQaBH
FCwRnbs9g2LFt/Eje6PPP6PSIY+Xv9fnOwhIHRTbKPShLBOUEtwuRmSYtAkn+q/eCyM+YyovwhKI
wA7vFvqS5Ro4AZid8VkPPO17fCLfegNjuEytXnOUp+ZaSkG6zYiZRQ+CDWTDh2XygwextLSSosI8
E3foDH8GSa+rv2hnFGCumcCM3jpWciu6iTZXTYEkMNBvBh89l1ObQdxRuAwzG0JT4i8NHXFnS2SG
ue8qr5arOmiLmbLN/a/uuYICtOjEbWDlsYur5TAXXtlpG5ImQWwgkXAK9CaRsiKBZ5GMurq7OIqz
nHM2+HXZRYVmuesg6csWoGb4KKNfG24KEO4Dj+GkMSQCUTrYFcdRtvuTMG3ZypvWy+UijJ7UBHhv
2G1KqbLVsnKjaNl1HZjKusgxlmjXx8ZhiR9bWRLcSlsBB0VhYNwtvN8BIv2401EwEiWapMwHN+yR
kh+k6T3Brm6aIAYyXEo1Bdx9H03QhPYzHDRnTjPYiktOTNo9t962tNxFtV2dRXX1rRhnAk+qG8hT
0PHlok2o6EbSlAE4JZbsDE5w2S7lcl8XUSyKplspJx5U6F7LeCp8ksbV26JMyCTnfpDauHEZv8B0
qk5Bbwc3i/e1I4gXP1DgYJTAe4g7Glqaj92cKDmqgayHnQLpyLj0RWdhawPfKubMxmdtx7QKpKVq
OnAskQRjjrITNgidy91l39i0gkKdAcGxDdlAJUFTQmI8zVBaewFdrNeFya9EE6V5G29iIFje7fCM
UUuhdMjyZvDE1Bh6A4nd+TFEi6evIQtLQfMlcr8NIsePBrlqdDNURhh2au73gKa6PfDuLZqujLo8
cSvF0XtbP6QH/bCwMt0z8QM7dyVwWZ5avJl+6rvSHU+iHyXYbJN7J4C7ymw1AkKjgtS7DqqJqS65
CgS8BLn71nmnGjBJChwHGnJcSCHmksk9BfWoFgMCEUoPpdztv+I37ya4NGnKKkzdTqCMUUE23UZQ
wS1iV42Ie9nMVkYLnV0VEjrmhgZjr9JKVjKspBvab5REuzBPDx0QT6WR3182xTaFz2bXprirB8O+
uh5NEC7IMuIUve4kFvTKfdTO7WkOBV9o88m4tsZ9okAJ1XZE3c2fxhPqpgx16CR/drM3Ad0QeaJZ
3k2PWO0j97lyqbXaoCK5Hw5PjQLalcYQheHt/SMG3uEghv2kXDjqWmrGo0KBgV8w6PlPA59fKX3h
pOMt/F/DbO2rVCXTjDCqF5wqOQmvoFx+3WuxAJO2vX3vJriQn5W0NosKArejVftWmX/TpPx/b599
XAbnf3IYLMsg4RobINrCiB0lL3xlVH7poT1Ur/1pFjj8Zqa83jjOBzHDBjKqyIJ4343hTbt4D4mc
BLNX7S56VnflzoQawd3XPPF9KzlPnFWU68EuC9W8rP2WWv2tajb+5ZPM/sTnk4x5BAsExejMcKFf
mqMMAiSYdYIE1c6MoyuikKNqjQ9NazkGQLZjI6R3E9nkQjt0wKPSJOCTYW2Q9g7POi9j77oIOCnd
xnzg20T5DUA2/TdR9vqGZr20YC6/y8csRAsf7tmmIJKfCt8I5SezKM6xpPjotd2SrJbtYix9GoBN
J0JPRk3u+nY+0k67H7qkgaSx5hFVc9rUOitL4oRGeTQHsg/q/mCCb8g21OJuMKZjroLVjY6RjSrI
tSpl4Lo13M7qj6Qy/sSkiC9R/VAp84DJxGSv17XXUbCBkB6w48DJjWFPlQ6OpaWPhVr4lQLNSr1/
nfumd3oYlKNSsaHc1Ntz2N1nLF/t4zNEYL8rafJDqyJMbwHdqsX4e8o5kU0vburrptJsCPYe4xqN
p6pSj3OLgntT3o1WvFs041npIYErq4ng1G7e6Gz05T+uxsWevs2GyJjA6pcR45cR1J2ttdoVUreX
yy4tssMFIAId3zEa4F5ycx+PL6N6NUX7yyY2YxxRMSGiWYBq8Al7UkwqHWXE70z7Hck/S/X2//X3
edIqaY6VIWUC1an5YGYPVH36//197tSnCclR5wYpJaHSLqQgwpwWQWDZrDbT9z3iCaugrhHFSzFC
nXdwMe/0Nvqs/DX6LCYy2CAyw42wssYd6yzSyl7pUVZuQBYEgUYX3CPkfnDqQ+cX5+bM2D0v7+Hm
HU6IRdHLJtAS4G6EVBu1aJzjwjeD1z6p3FEObQLgkRLZNBa49D8s790YdxNopM+GdoHDdUjPlyvd
U8CUkzrDn4HNhMLE/aTtpGu1PO5Nara0qQOm2TWky2LHSvigVst3BSq2faxdEUM7y6Z66vP4WAfG
dzKSfZaJumjMxqdY/f4b+GYyWfSwS1NkK0m0vCpG6injeABZvx8p6iMSgF1m1Z6adt7/68vyPeVG
meMgznBFZFFwMmgX2WVTu1Ez+2Mme7OkC6LJRgOYOS8Li+BvBZCQi1hGMBXD0KSFr2VOdRj9YLSp
W7vdqX2R7o3D7e3iyFfs1RyAPJe4qEFYL6L31j988PcfweVUbRVmAeknlpMWh/G6RgnSuMoP4OjZ
R57I2nYAfTfGHZ7BmuS6rGV8yfpujs8aeCYvf8PNx9BqS7kDU06JXGrlgFH4SvETyEaZCyCSGgCo
2uNlS+zjfHbS96VwB6Xrq4ENmmCaedRw8rOTVrXeslSCcLNdFXhfEQ9mz9UhycIoh3gRalF+WvrA
CyU7y8tBH7V4CvTX9+o3EchqO8j9vTge0T5DHwvAMcgdY/6rsQFS2EsKUaDYRK6HUKnszFgOX9hO
AyqlFqb7FOhtfnyhDCmGwtNQZ2OyJEUWUt0UefkrbSRBh37TQVZ2uCR0gF7SbKaQFgvM5feE3MSW
6/RxSPvFljOIUl1e1Wb/h67McfeTlslBPtVN4RMVE/ZaDaH6wkMeiS77zpxlW0fBqrAiW4tzQTTb
dpyVaS7vmhKI/RGmDcVEJofbEgHEBbxk3k8s0Xbn/VILnoCiveXiWRL2eW3E2FupBWtipN8tReZk
uXRaylaQVP7D6ixTxTgw9Hb4mZI0KRNJacAT2Hoh+GGtE5jkXmKfAaogqigWbdyMXOgJ/ccefwxb
TDlLM+3B9KWDE7I8N/rdZVfZjCcmJi1RfEaZ/a1nunqid5k+GmYEyjY112I0d9HfKqSfRR//vGxn
83Jd2eEiJKT88lhL8aItrgikXikqfIonhlmIzHDhMaEzKaWYXaaQEIqPJhRgGNGdqJMm2DWeKqPv
685oKlwoDdFuTAmictLPWSYCuoztm/p903gIRVExGVOzZ+iFv+adZ/UEaeg9ypLmveaDEMlNK1e6
Kl15zyTC5n1/ih9E/TPRYrnYFVXykPdgMN3Js3VXlNOVVtFdQ6dvlz1k09VXi+ViVpEb+VCmeLDN
GYDQZeFPZiJw9u3ju7LBBad0lLUGEm/GbjIgpx6cYonarSG544LRpeFnHb9UzR+lgjZv/NsC2CHS
RcTX24nP6idw0SocoIRiSuDOC2McgKjtbSskdtPK9yD4Kh01KzzMrJV2N+jHYRjOjQVt2KEYW8Ed
sbndFONxbFYUZRZuuzNwc0qJjqipS7dl+BAqD5c/5/Zerwxwe02XemhiJPYgap/A+1EZN6FnEId4
lg/i8vHlS/zSyGxXJrm9LaMU3Pqz9Ff/B1q7T7pmyzeDh5ftjel2L9lZpN65/TlXJrk8NskWGilR
Ze3yRX1Ws9E3zNlJZpCIBsD1zo0HRiO7TRO3CGQnSaebPBK6FEtSPuWEq9/ApbfSAJStCd6Nt1xa
u4qP822O4fjBF2fSwq/KxXEztoLMNHG9YwTpO6ukld2NDlkzZ/KyEIQIoWskgtxp21M1HfPieOh9
Yn3IEtlq9Am0KkCv7826eTBm4/tlZ93uSeGahXwwCpCfNCDCHpd9GJQ5Iq3sjKChoXCV5o11oMbg
D2txh74EhXBM5GHGEkhVSMalt0wwu9//G8YJdvw+fdPVD+JOT6kPUr0kXe6nz6A+gITRciL39AEs
UE758FU/Xtnjjs7QdWWO3Btdj12HmU7FXvasoGH6JaOpEXVQN/gdgHLBsDGbOiLocfJ5d4MW9CBl
OQoo+Q/U/+YfoL136QF1lPBJeoUgeWaPvzFGVzqQ67q//LW3nhkW0+PDrDxE7Pi+fj5NTdcPNPHr
xni1QMDllqY+OZ2m3CZ47ZaKUniXLW6lqJBKUcFnYWBahVcCiqYyQxkXwTbMxj/NpTqHGVQ5rPY4
KaJiocq+FO85K1t8P7eZsykoygWMOIfgrmazbEzjnsQ246al7oA5BMNlfEvm3fBsxDZ4l4+5m3iS
K2oRin4J95G7gTR6h1ma3Zg+kPSelODiwyjQ5a3dig4AQzKUga5izogLfiB0B0OXOWO5JoaPJ8lF
ofuyhe1lvFvgQh4EBBYQb6LT2TRhZBuNcR0VyzepLNzLdrZXwgp8QHYCLch+xyoVbxrI3E4pRlYs
0ETWZYMBgHB/2cS2c2iYcQTRGI4fTwsV5BFQqxFaqVObP0VdUT5aGDM6WEasOkSbTwZZbnsruc7V
6DkMoms1TSd3ssgrqduf6lKC2zg1n2azU10Lk8lWkHhDPeySTv5RLeO+L/K7XplBVhBop7RN//cB
WISN1c/nomIaNOAVyJG/1QpqriXelUnq5umvJL0yMQOb5ddLcF9Ed3QRhIxNH1gZ5r4NKcnSJjlo
8dVGfTK10R0V8E2KCI5EVrhkokyQPMw0TP0qap1QepYU2S1EUNTNV8V6E7kTY9BcaqQYVjo3vWbM
YKz4dhPcFbe9/xfLq+TnoPTIvOI627OCtuhFwU7MpxAFGioQTYCbRebbgFNIh7hIUHVRrO7cFeO9
mSV2qefHlNS3UTiHOGWyIIvY7BAAFfS3UfXj8cpoXDAwNaQ5ev2npafHMajtySCngQZ2pqLjht5j
ruo7q8KMXJA+Xj5621feyj6XcLcZVCVHBV1kDTkSQPjJQT/iWu/s1K91T/qDqcwndn5Tfguh+Cww
zhb3eccp+v8MhoUxhI+L180pTIIQIB/9rB+t1l1OU/kX5tMzo+O/oGjdyl/YOPV/DPI9pUqZkgDv
GCZHzqiNkDK5GFWEnoK66wCwFo64iuxxd41qzV1KW+yucmMgX6qPCwZ7kb9grMlheneifsxm4r9e
IOdO4QKVPeTz6FjsgCoFczcOkeX0UF2Hxlvh14UgdAsNcv5jLXqXRJKRg3Vj9BbXcCBa+qT4yNDw
uhExQG8mLKvPxwValFBMeVmwnUXV+mEJGvvSC6fKS/NU5Jqb1x5am2gwUgJ4Chday5mQpK2BCWhc
7XsY2vJTDn0t4PHt5Ti70NZS9+AY+FIOCBoa2GTjMHxppa+AelMIMjKtVjCkcZba6JADAyCRwZEk
kb7I5hpX1jhnIVoftaOBqz1M+qeO1CAzmGr78hnfDKorG5x/QHsxxTgkKnmRYUBVwyygzVyoD7gz
PYoZf5fIma9OAXUvm91cmmlgtAkIWTSTuNuEkmoCvgGeMmaBTYfa6aT7yxY2b0ULHwpaYaplGJyD
9CjoRZ2K0mGf7zFbMfg1IOzOkpqiHXwbSf0UJVeWuPt3BrtGpoCKdddmIWQNlpsFAs8OIExPnTYe
jB4z0nqv3FkEo0Sqfj2U5KwF/WtsxY4cQOAEKjK/LfS4ZQK4QTGji7eQ3WIZdpWjRhgDY2wDvmoH
dOjcgKqHfFx24KY1bTWtVBcnrrVVGqNPnpTZN3nOPC2czmoxOUkyP1amdN3nlReWzTmPVdO2pOFX
Do5mB61owCYn635u8uu2aCJbMUJP0prKyyzlZZYmkFT18atedb5qxrtZg87RrFm/+gISO2E9Hhq1
OaidcVBylA9T6Azn5n4eR7c3WUgjLpGW2O5V0LVlffoc9tpTUBaPgWS5fQB0hVZcgSovcBE0fiW0
wsgo1LZkk0WP0A+GQpQGbkan1XfifG6O23guaiBIw9HVR9DXQahhZ7gkwkCbco8WFcUzOb/JHPP3
/+yKGkpmqDLB3w0Mln+8RqdC0eaxZTmERf1FB/91VJRPClAtl+28FZA5T/xgiAsY8TgOfTckwAu9
ysf6Bzj5fMD23OGbDjW6FHOdi5P+NnbLeUbIcr+Qn2mY6gRJn8Jg6fybqh7bIKtT7C+btpl6EIb2
yS4Jr/Ui8OsoPZnNV/Z1ZZDFttXTx9LzsJBNdDUpQpitFcldnASKFw6B4BbdiCUfVsblQU2VB3qB
H7LT0tcuvcnmG1X9efnbbV3Uaxs6m2hYLUZtpTiQMfXrg1O6OOhe9EBd+WaCQgyYKb4EsvxgjvPJ
OjXM3prQSY/Sq46GzkInwc0i2DSeiS6RyrzLI5VC+2U6gjTPKclkm61IknkL9YiVgBjcwPtXITIX
fvMgLWajWhjsRNmFsjf68rPWQgKCutOxuO7p/XQWE1JuXGAfrHLBJC+VOl4iZKoYK/A7w/Km+fGy
R4gscN4NXEshkQidDTPLHqIgu5ZKVfC62TYBKDYqmMDt8O96tZTAhcAgXNSIf+ba5EadJuoYYFYK
nvspKinvVtivWHl20iVSrFQABUidtDNMhMC5kfYk1hCFQRdIlJdxyPbDPHk6yNztrJJ9eS4figha
W7Xl90s8HNtY+jNVMxfUeIexH0qkevKhUYKH1FQSuyvCG71IfkpUvunzht2HxIOE6LVWlNQmZLiX
abDD9Hm/08bF7gOkhmmkXQ/1jPFDDcwoudNH/UsrkaeqI4CTaKXp9L11KvTuRBfwnA9JeC6g1eKO
o+r3Q/ygRQuUIkLVAU24p/VD71l5PTiVZjU78BjfRFJzW026q+gShEqD/CY3A5BQgh3LlrUZ2oN4
r06lDEp7an5TlOG6DefHLhyKGxUTQydNa3w9Tna11RBcphMYZZnmW2zE35OqlmxprL0lBONu3CS2
WWvP8UKvVNChphMNUGqJyI5WSrBTmnm3pNHjHEquauql3VvmDyNQfS2B3EaFnhxpElcJyoPZV09D
IGtOmWfDvsz10S60urLHYfwdBUvjx2X+O9X1vWbKt1OKG6SmrmWkxJFb7boyS/meBMRGllU4NJp/
102gOYaMZQ4d3qtN0P1SuzHdZelY2ZaxYGqvKiV7SOTu1uyG3A7r7pnGswq6RSt0+zoUQto3+ryM
2dxADRcFe/MNwbbyxCGKE4ykptbOUjEFp2OOMHdi7RrbGVyZ3gQ+ecUp3eg4B475OMT+5QO9HalW
5rmUNCmCrI/pG8hhcDGD58SQ+arwG0A/9Aslzg76qVO500SctpuReGWXi5BGRiA3lkAFKM8fIh11
XaLZUiwg7NnIrhAQ3085tzipHqqwDRgOXI7cpL+NyeiQQYdmigB3ulWS+WCJW86ISfp4mYBu+N/J
+Td3DrV+kObJmOjjS07o0StyWCEGT2SBnqXUekFtEUet5W+XfWMzEqsmWBZkNh32CajZmFTTEYp3
RtAcSDwVNjjPfly2sb1xKyPcjTItEw4pQ7tGV8WBoOO3XLOOn7FnWgoCWyzV/BT0V7a4lEmxxjQB
WMnc6Xejl/xm3CLZNwMpdlpBgu0LQwhscP2/28eDMBc5HTBqEcAlLAU0Eao7Ak9+eUWbrrA6RNxD
eTbnOlIVHN5J/lZqtW32v6IvYJI+xCcuqajaMB+NHp4dVTdWiMFxeUcjyY7S7Cu52WoxnCcEUtVI
QYDsTyv/j7XvWrLcVpb9IkbQgO6Vdvn2ZuaFMaaH3gEkQPLrb3LOlmY1m6epo31DD1KEpMECWCiU
yco8V/xoInypHj4/r//F20HYERRW6BosQXLm2FdaDEBU0Giu/mPyxKW6ARIQPV93TB0wJri8dQAi
3bC8+Yw+GB5oNv9adjbMKx+PkY2ynCpUiUvMjhbiLa1j1+4nqCO4MRcbAdSq07tabGkURp22mQbg
UJ8od5nc6E4+lmc0hb3C3mK7WMNXg8ITUgwQlkDVawm6ymUa6XKGOCpi99A5I9/mkSIQ/Fv7lvn2
3eh1bvF1S1h51eyvFl1YSq7RBPR1GPslFXPAc+CkVema5gZCbtX9Ees34zpe5qXET5T1WlOqgLcI
5Yua5E5RbDwa69v4s8DizdCrWCMYPgRic1Q9lheuPtxws/U3bH5rH4sLjOClrewZ6Kdmu0Lx2meI
jfn5OX7jsZNOl1mBaTuVWzVClLAAcTV0gAsXi5ZZA+SPBBixXXK3QBvClhtPTY9Du/HEr4ZPs4QG
ABWWZS1LagjUJFu0OMSZEkHZdf8h+96Cya0bujXzLgBfCAaUxa1KRsscpAw4VObXkt9eFGduMBGH
nRTqWK/UKYMtDPGqfYDrAZvDviAX8t5r8DjVmV4iE6rRtXXNZLgQvf1htMnGK7LyrVD/wWQjOAZV
DPMu1inlNpXVDvV/SvLBQR4k3NQqPIPmyA/YFsZnxRwJVM9ME4gJ0MEuGUKqdCJNDEK/QOf2V1KW
PxEHbrjbleRuruFisB0VHzDBzwd75W67noD+HdMVgZhUVzUTL6W9o9umLyWHHmF8Ut9/fsdWT/Bq
wcVNZhiztmeAY8AZwnfaPuCkX2VqXcze+PLfLbW4WKwBSaRFuiqkXYE5erPxYpTCvVhpD6OSdBvV
O4jwfXy63p3lwtdOOiTUetEgxGA1QRFWvdNb5Whm0XOSaT/lIQ4BH72zExoaTD8wuyi93i4v5WD8
AAbHRuoFH11wiXiFQn1bGf04Fb9Q2d0PuQ4jyxK8uUryJptAHlPw2vdzKjYQ82RZZeNkNTooQwLh
gEFHhtYksZt2+S4dDGcQ3YVOvRzkEg/lpHURFYO72mzQaZYpHoUuSvZFZhwLASYKYwIGqp/zzegM
PuoLxhrw52EMpm+6PS0wXkg7yHdYkh91bWB01S4bxqDuULKx4+8Zb1+aAmSmY36TCftgqaPmjC0U
TIU4G2Xxmgj5FRIdYd5FTpK1B2mUkWEz3WOaFdbzJJAkxvs04beaxsHhCV2aDngEratR6jafMg72
Eb2Z9shP7yA+7aeK+lWJjV2WENPJ22yXESheDUzHb1Z26Dp/UXp6MWFuCWGPko2Ly2rphYF3jJa5
l6G8oOvJ4MhNXbpqTt/+hRXqOgAewFpDS2hhhWmvpIrOACLICBLoH3Wke5g9cOpR7D5faPUqXy20
MD8rjUeVg6Y26CGj4ypZte9b+TkvatNpczlIDfA6kkrdWHWFcBSd5atlF5lCQsYadRXMqOkOR1Ge
na1bEMwd7Sfb7XxxAtuDa13KowXG/Onh8x2vXrg/Sy8B2XKuxxjegPPSTeEaZX2Ja/Zo1GT/+TL2
XLtdxKTvLvZiiyYFnVuSMvDktvqrXuiYjeqGNxnaYD/7WuVOrRnNg7B55ZEsZidaornOJu07s5Iv
mZm/dJXyhJwjkG30UyXtCK97mzHVcts22WWxGWY9/WJPyg2rWHHpuHXWI3IZJi20s/QMCr/c4SNg
l1LzrI3UHVrhp3bzgKbPmSl0z1lke8JWAWQgmX6hKZXcUTb2dj94pTY95mBU3ymYZ8OFqJ5IEsVe
beUQu9agblBmrIHb6H0rT5AZZ/Jj3+inskWhx4z3xmC/McoPkjRfYtZ/HbLyLqK15uijHDkg8YPA
hgza1ebRHIbvai/u6ZDfRHJ2W8riLFrd67L+htfkNdLzQJMxaxoVtVtxVu2LSYlcachLv+QCyrWi
hIcmdgEckerrdlXNoDwXJBC/8jqediUI8FxmRpP/+eddfWWvrGjxpnOFaCmvQOyiSpg6srrQSOSb
z5dYS91xSUANqMJhgjBt4QTMoQEjz7zG/wy+/SVIKG7+AQhjJXV/t9bCDzBow/e6CdRHZeyMUA9U
C+oguWsraKxP520ui7V4D30x1OQsgMrBDDJf06sYQiP6UBogEgrV0DgoJ/hZb4bO1nuw/eD2oxa4
kf6uerqrBRcxhFJ0aldGOloGtuRy/WtdBQz9j1FHSZbJTtF9/fzzrfoZBLKIZ2VEzsv5n1I0Ii50
GgVG0gS1uTeUyu2EvWGHG6ssp35oXNWFbPIoyOwzmUp3JG+59v3znay1qQiGZv/aynLYTtcy3eg4
BsIMSDSGisfCKANG57fsT4LKztYQ5golN56HqwVna70yjlxJRApG6hSkFpgqRkeTH1vXmCk59/A+
fEfBsBK7c1aQe2KnaE6/+xeIVPwEDNFbyE113ML3P2EcyphoI1Qjx6n+bg72rd0Xj1lJN9KrVasE
lx+axCpm9pezFfnYdgUvBztAmcsMjEKaWVYFqI4T0cYerdUDbxVyD87wbOM+rOHzrx+oJe6qFfKk
lgQPoYVA9zf0anxLgtZEAAmStgIitwCsf25J5Heu8+FVRBke85kGdN2WxdVCgw53plIrqEUGVgg5
kUImUJavijPU5s55MbkDaBWdamhREUDmksWgY+j4vdnyo0FSNErM2pUrCDo3SNzSAb0YqY/ASJXX
TmWrrQsW12OcaZDgaSKQRdcTsApFeY4EeWq17pRI6aGzVDQ0ph+0BeAFDY0iHibHlNu3jOL1iu2H
xADh1MC5Sy20gUyjRrAQndOMuE0BZuECcAmVjt/GMU9d2mQPI5cgHGfXwEyn+o5LUerUeQUcRG/s
plHTdxN+BVpYSG2tszJgXMgGqtdtS5DxMfFCQPRZpLBui8sBNRCf97x5aE1zF4vGF1Q69hI/Z3jp
eiHuGpM0qLBrR1obL/UAqnwBiGsjY0hIyGbiqp31DNHyG5U1ntnGN71t7Yw6C6E0ABYNco5scjKk
ZAe/4bTC2KmI/msrc0dLORNoFZi95MR9Am3hZK8bseEBmR9YmXqaZEVylaan7iiBo5eoiA07tJO8
2hadz7HFWCgM+JaanJgcfR/RHzOi7LmxUwR57RT5TDQHuekCQgvhdIp6ydPo3HfDHedy7uSiBh5F
Rh4ylFNYxAAJ2+RxUDF0JTrVSaMuzKP4rhPpTdli3GqqplMaiZussZzaaELEqvdtrrwAHZPsc718
AQQK7om0u4QaXqKVfWBYhRPZszSlxXNnzLvCLRm4cTO1CBu1vaRq9g3t6sdiGkJmge0SKCmgWeSD
2bF7rrVu1IwjZmHF01iRB6GqT4pefaVddLDKwWe5deDE/JlalguE0qM5ST9AaHGqSOp2KppMBXqA
Ro0EZh7dz8UOeCV7BpY6Usbe4lQDIwvp7MLJOBhVJh3KQKgNP2qFPThDoTlmbf0q29YKM6NpDrEy
vemIFGFlI3OTTPkx1aRwu1F6qQSB9g4+KN4DOwaiv8udJLH3TT15bdvsepDF8CilThv3xz7PLd+Q
2lOURs4gF9pFkYozGA3umtw6aeD2DRQp/anV7Vmx8gDElY+ED2fJil5J2kITIpEvkC1hDu3MJ26p
FyNBHRTxpBNFXbkXzeArEb9A1EV3WzsLaN9ejEyGydPG64YpkOJkp5p1MDWKDzIW1eeUsL2ZqbVD
EY0yld2M+bTvk+GxjICrl2rtrjCMCR0906/rrHdyAs4jszUPhVl/L6NiV4L0UuKNMwPA08q87Wv6
vWDmWaoo5DCgNKARJITJNL5aXNxGeQL8VYFtjj+MrgiHOj/mUf9ajRFExPhuHNmdKbX3UYxYssSg
liHcOIIoDXz2U2kPnkjTXcLFg1mxl45VO3Oagjjv7zvLPklV+VOzMQaUKJdmlP2ItIBIChxydtAq
BQVq43thVvcMHP7xFFGoc9iOUmgY8Iu413YSYvqpdDKSeDRNUVYvxAuvISA55MMFsuiKE1dg7lW7
UAc1sgMEQdgJccqp9qYy+y4RzQ2z+zuNzpqI2a7LxieljvasR95rJnt4FVQBRBISAMRcyZZ3DR3x
A6vGAxq7ctsEYpRp2d5pHRCXvQbyvaLaNane+KSTfGFHT7YF/JpkN2d9al4HPkEEmc7E3QKPiU79
voB7E/YEgMawK5UpjIr861SD/s2M7saC5IE0VJlDJXlXiRTpJutcreS+TGVHi1nrYma7c9LChHaJ
epYi6yetSnDS5pmTd+NOYhwc5VJ5lMrY1VPIHUolOE90p1ZtiKZEgxf17AZEy3tRi2eSGL7B7dIB
fcob6DTho6vKlxnaEhb8PVzWN1OCfy6rOqx4Lh3twfoGIrmD3E+XDAourkUGydF68pQX5Ze80lVH
hxo914xHuQXBYy9lr72ZvzapuGVJ5Kp6cTIq61wzftuVJkAMjf1gExbSHMTBtf5gyvSsd/aTXpC7
3IjuZd6DsKm5g4QmOD0MaLlYGlQI6um+yaz7xJhadO/ZgzrSUxwZspsq2o6m8b1KRt/MOIa+9HZX
SP2plZpAqWcVenJJouob5pAfcFteJkz3txX1xlg7kGaSIUqGKg0S4KimO6CRHHXMqVd01ujTPMfH
z8vO6xrZdFkn+6hWbdTAtkKgOdW6CvZ0E4LJ4N2AinHbwbPYN1ZKz5RKodoKp07im1ZMGwVMdTV9
A9YUbRU0VrQlpncqCzmtkmaWsBRw6mA/vDdfpEvsl751wEV5ML78QLllb73y+zZxbGh3nQHprG+2
atDrPwTcKiiParKxFCevlRJxmJRLQSbIPpZ6EH5vlZ9XUwSUgg0T2gUmRJben28B+sWC9qUU6FIK
2+eOBMUAg5be57HdGhAR0wJ/1lkmWMKSZHkQVVhj5gXkd/oRAD37mGXQkkfZ0QOnwwnQkpljqXnC
P2zzha4dpmL+DqMVy4bExfud1kWPHAbcBQFAgiDL+K5udexXExNAA9ANQcte+zCdx9Sy00WNutXM
EJcfa7QpAGM+chfQ0kv1wHcDuJZCEGoepUd5V4PZ5eu00dVajdtVALRUBNG6/GH4C+UqrRwUlAWS
E/dU1+QgdI487Ww4wMCr7nY6tmZAKEEgW7ehBv9hEiypgZWoKUeOonMvSvAg1d1TDqLezw1ofWOg
NYcGhAqR++XkidYzxSKQnAkaD2+I9jjrvTW7zu/zJ0wVeNJmSWCtrQDC3L8WXGZA08hTJbVxkjqe
jnF8zHsSVKgJWCLY2NqcsC7THkT0QEmhK45KzqKU05qM6FJkggfYFT708zBfGe3j0A4rP/GN+89X
W/1eV4vNDvfKoeYJdGvTsk5Du7nJRe93qumChvhffS4AnAmIO+ckedGxk+1e0xiGB4PxDu/Dfubk
7XbkwXAmjDr/g3nyuaT28Qz/rDff/qttFYiwOzBF/k85TD9NR+M0Y7eUc7o5BLXmSGbYNsxdRQVg
CWMYhR1PNNPsgCW/QEzt9ExsvEDrKxAFHKvQeUBX8P1mgFNglU4tkAE0GgRHUO7MSLtVQFwrQUPH
5a9FlsUh0D8VSlmAvouPDUq1F3W4MadTocpeN1boFoNpIHUkY8NBzT99+Z1mpN1fKf58F66+U8mI
TWUZKFmJDlCsScYvVBTPmp39rIfhoCrdgdvwWbXifW72/0u99M/CC4M0MFyCEAb+I1Guif3+GTf1
mu+43uXCGm3WK0gFcMl07Zma3aEoUOCXSzeut5ol6+f5dy9o6RbjTs6orSGsz/YpOvBpKALgazap
ytcs8rolMxvT1WcTvdCtfgaHt/kBpTeH6N2/sPnrFRY1cwR5XWerKNaMMfKPLuxVFm6YwPyJP9re
32f1u5J5tQlq0m5KgewL4l8zT3jxQwEzOGRXTU+H0u62UMXWoS1MrlVEnlcyKD1HNGz6B0ndGsGd
H4bPNrQwM0ntQI1PMKrVlNwxhf6gjbvCaJ3IMN2EDRtfaO3luP5Ci1CxQQaT2BkCqJF+F/Sb1pVO
i47N5x9pNYi6XmURKHaQn2SRhUObhHQe4+KQkSY72xOa0GzwacQ8DOx4aSwfO0J9qqqnhvW7csiP
tkh2g9l8s6H9UdZzN9dwqzzBIEP5DbXZMNfY/vMfu3b+oAxAvGdC8cdYNmIVqpXTFAF5wAZUOMw+
+ca06lcakfuuAs9dbBYb6LL1KOhqxcXrXXDI3Vk9ghLlodoPP6GkjGFRwwFaHTJU/0CocG3amFxv
cfEUVWUHAfBIn3lafotUu0mzayFmLgTITAZXmjVnZ5mXFkSPbt5vhUZrV+hq+WU/VhpRd5saww5A
NCfyQ7dXB7cA9Ad5ignVWUu+nbnU65fPv+tqT+N62YUzygZuDkSvUCzxOKaOmRN/HRwM3SEiQz7+
31nR7xtx5ZbEWJdsQiQQcH10ut4fM4xlUdVXW8mLE3njgq3dYlAAY0TdVNBE+dBT0DqjoxOefdm4
SG3h6ApmD5MNV7F6Ma4WWTimiJh1KkH2L1B+2MJ2Wl65fRNa+s7+F+EEivoWMFqgaP4wftsNdmPn
GdBTk6HuRgm1T/C9EFS9mhshShS+7rI02TjBVZu8WnMRwmTgLgKNkChCxmSOYIk0vlFM3oYJroZn
V6ssHg9Zzymyfcjd1kPr59PrPA8xd+XL8VveYzIyvR+yt4glG/WWVfMAyM4mEHbBW7i473kdKV2e
TmagYIjZGA/A22Bqb0tTdvUI/6zyGx5xZfJTRtB/MewkxIRb5iu8f4G29NbruFpzAL3iX3uxF7e4
AahvHmhLEBvRveGWX8td99jg5c8PETqU8d4MlbN4HL7mD+puC7O4cZD2wkpS0iGkqTAYzoTq8gmE
S3BhkF/ZMMb1ZcDGAJlmC43y+SZenWTXtXqa9ngum4af7Ko8TTEJa5QAPzfH9Q/2Z5nFu6PWCVYH
DRtGksVtPkmZB1VusrGXVeAPuI3+3szC+NB7KTVtwJlxubpP0zQAXd1TzTIQ19mgxVT75KuOjNyp
+vZNj1t0LcqjAqAOqi6ojKMzhtnPLyJX7rklfS0lLaBDv3Xgq65tZtYxYFk6KO/eH/jUDppUN4Am
jNJFgXJUn8UOMDKuLE/upG28f/OGlwEeVOT+XmwRDMmFkdStjqTFzGW/7oQX2cIfkoT7NM39Dh3P
Av+72xVbvA2r6dL1ygu7UjBxVWcDuvr/fyZDUCawTIzTAEgMJsH3R9pqkPCkOgJLIAimQPahvy65
ljeL16n/BEEwn9qHU71abzb2qzujVUgEe+hXBHVxUJCFRnrkKl17UOR642lfDySAk0JtCm7ow6B3
jIQDPEbYGgcG1jEO7SEJZrUZlARVb7sYtzZigYX+rLfwOiWLJVNSJDtQQ+HL8o12UnZg+nT6wPox
aQfoEh3Ert197hxWzxPxLx58WVMRCr8/TzIHGllN5iDNH5QDhbPL+eDU1fPn66wbpW2jTIYqmbI2
T86StuyrsB9Q1RwJCdCHCFVdBBYt9moi33URDUqtQb89FnedxR7/y1+w8INdiebmRFkVCtd0ZtE8
ZUf24++Ue+sBWY31McOEgRiw/dioKb8/1gqP85j3wGoLd3RVF2Q0ofWlMhGHKq7mjzua+Z/vbu0t
uV5w4W1U0hS5lgFX2vfE03S2L7gNMFSxMdqx+hmv11n4Fi6Y1UoM0fVc70R07SY33aHd10EcaBsX
cO3dgh4eRuUwNgChuoVp1qNdZFYGAHUKWLCdQyl1TIt0I9rdWGRZKR5b4P2KuVyn9j8MHd2gTXK6
Na4tAoQVqvrYBSrtiyObMilTEG3iikHPZScL5WuqZRmyIeCqS0xuVjJa5pkh8Qczk0Fm0WjUNViS
BjRJIW4osG+bhVo/7S2meaqZ3Y/xrIEgzqCzz1y7yO8UUwoTqfb+hU1d/fDFhdHqKZbA9wJGhpZ6
rIfk4/itBe3756us3xX0BUy8lQBDLWuyVMPcdQkyjcDekUMOPFjtjrdzAXgWApC8LQza6hcHsYYC
niHFwDDU+6upiApY+DECR04hfnBVBzTV2nCqa3GGpgHpKCsK3r5lbUEdanTBZykARRxbehJymCYP
o/aWKj8/P7uthRZfqGktfeBplIRSLrzRuG/0yVFfaet0Ofk3xgCqJPRWLUwnLWFzac7lMjLTLMz1
9Nh22TOvm8AA996WOczP3PKFh9PETYE4FGagFtcFA++tkpSZ/R9w7P9NFWL1AE0FwQsmoYwPQ1Bq
J7M01mDieXSZqvs8AWFvhxceSa89NRtmsWp5V4stfDQUFgurGrMosCByq/e/JLJFhLkas2hXSywO
r6hSmxk9Qj9I7Th9TnY2ChIxEDt8uGkMj2XAw/62/DBlIdE2+hKrj5BJEPRC3BB6VItgcJBQthM6
7L6TnyX6CH1mRzY2Hrr1L/ZnjfmQrwLAKGWKXc5jzzkHtXPpk/i5UvaGXnrgXNlYa2s/87+/Wsuw
c9nsClhHRSAzW9xG5veh//H5FV53f1eHtrAKXSnYJBr4owqcboqn7cqn+MnEtMTMkie+a5vw0PkP
/HDBrhZc2Aj4O+QWeBV0fTmKLTa5q5O+8bXIdI1BOyVFDrZfwHILeC1g8+W8/N5H7JsqRfsqr3aD
0hyoGDYsZ/1q/PmqC0dmlrE5JQUOgfDuBzCIb0yKNz7mKjAdePS/rXPh+KG/UXQMaA0Msc+MuPbM
SCj5c3TdVX4djDt9L22AgDe2taQBUuI6yzUyUy7m4lwW5vcqyYPP7We1UnK1rSXwVm2telAMHF2J
8pkv+5rX3KTIr1Fo3aV18GNGD9RegzwcgxatwwBdOG9N/G5cFLJIXfigxjLluPiyQmehRxBSAKqn
bFyV2Qg+MVyycC+JWgxl3iIhG+wDxhc90Jc5rToiJdsZQ1BJG+5662aShatJMQcCMlZk8MZ5xmNM
YPT4jceYXIyqjahdb1Jizzv4bIcLhzNOOMUSQ63BdENC+ds8Kmt56oMeaq51/Aed99W39s+VIAvf
0+alrHWYMArGEESk6hmzN6H1u/les/O2NvOWmSw8j6ikmDdWijWG3B9aoECHzJGzzexrdVsWwP24
FzZUpxcdz7GhpEby9bso0fuz1sj/baxhdV8YBLFAng54hrbYV6Py2LS4loRUQasB+okyuc8G6n5+
09ftEQMnIKgF8Z25TCqBoDXLSUE/hwd6UIFZh7nNkTjc190JVP9vVbil2LKe7l0tuTCQHorIwBnj
JCEMDajkGTg69z+SenmwRTm3eowYzAD1lynjr8X9ngzUksYJi5nmmwxp5Pxbn268M1tLLK60nEpE
6SfkGlz5Ueeg8tcOZsr8zz/UqktGBV7HY4KR4g+4qhYA/c7sIAhRMwsQ4tcmbpwRLDDDNLoxKKtU
/aU1MmccR5cngQxctC473fiMYWAn1h7t8jkHar6pR6fdaqSv9WjRRcedn/XRZzLN9zGNKcljlXBM
4LRgvKLoQ0bf5vYgyJdzf56/aWbvBhIuB6BIFZOBT4PfBom/9a0/BiEYDkNiD6QFRACMZSm2krqJ
FDrI/6UqCTRMAlRIYZllAp7Ah1+ff4+PHx1rgRENN3Sm/VkyHXSjnJldipphZTuqoPs2TVBdDj9f
5OPjNE+7oSuhzh7nA4Cwz0oIiVkUevNRciM1aSAXJ7OfezEmeDm/S/2GkX0MLd6tt/RxFS9JJRGK
TRmRY9izEuTj5ztaPTYTg8rAW+L4ll6tzKFDCHwpNA9Tdc/Tb4BEvIw99z5fZaVLPW/EBJUmEIjk
A+rRkkboac3kscw3DqA/wzjOBQAPsHlGp+Ge3KQn62b0IMezU75sLP3xnXi/9MK7AT486GikQfHj
wbqbJegBc6O+4Qhvpm+mW8xdKw4c6wFRh9lIAiGIpYOLRZcZdcTRibmbIOisHCVXuyegUVJ8ctwG
u62a5NVyC2eXFoac1ehPgCYFDFSKjIGU3TD9akEN2GSdG+lbL9SqTV4tOFvUVb4kQKMQUQvnKWXa
HcdMJkaBrQ0YxfoaEHlAHK8rH3jjSRF1WgGGjVBG5T/XxReJ8g3NrZUsev5OYElXgRO0P+BVmU2r
qJyyHPLv8+xNm/i2KE/NoIc1Y/g7BeUArV9AKQEPrUe3cC5vhqlseJTf2cH7aPDdz1jWJvUqbRTK
WshEcVPsk7wDRQFnT3KR1K6lNr94b+51HdwSQ1+7RQeABRsYiGKI7EXDiMCRQX+ob7u9KTXfcjFY
LnIgyU+6ZvRIXUPMNZbmmuKbVkOWuR1uOgMhTEVcKa52Pee2A/LVAHwMtVMkaD9U46HrdN9iU6BH
kKs2MaLq5JL9HLfRTVKnyMXR4tq4ox976e8PYdEIxgCLpmp5kodcHRRf1+uvVQNEHuDwR5bHF2Mg
4aC09/OsoBdnw+PG8mvmNrfTUS+EOOQHUs3KkoakkACeY407BJiRcdMBwsKlO9z1nuYmI6RKt9KA
tbcRscNMaYg5I2tZ+O6VQcn6CvOb2lCfUiHvaNy6KQ8Aa90o58+B6dLCQKltYHpAx0inOXuQqwtr
y1mqSlkJPQIWn/NR3o0tIKRZGgjF3JWCeRun+TG/QdP1ar1F8NGXckIbqS+BzYEczYk9DS+WRxw5
gL99wozg1kmu5PzvFlxSycWCyxH4lEqMg+CuTo9zNdF0y312bx9Upwu3gYOrH88wZILoxsKpLnwg
aLhNtYssXFpALUWpgjTzSFrMVLUvnx/m2kIoj6JoaczikMsic2ZbUSU6aAGYwy+zhfp04QzWLUai
nM/XWX21rhdaGAktQM6vcchCMV+guoCB/kC9bb3JJQEN9Vtlv7HemlFer7cwEsjTSCNA7rOwNvul
vGI2V/FSH/zJD9FDdIOqmD961o6et4xl1d8is8JY//zx9GVo3CRgJZZ7UoY8GH3DnXbGF+JJfhym
v/Oe1mueZQju7lsPL4NruyLAxbmIIL8tfHtPzpAPue++SCfqJecuADPurXQyv3Bt44PM+19e2quf
qS2y28LW5BjvIhgqwijsQ8hdhLPm+GYWvRb/Xa+z8Lw1QhWLlxoIwsKzFcrnOnSy8T6BXglUXCEM
E2Z8n29holc//p9voM0h25VHMgZmlKB9BM80xrdMIEBGwAhQsibJVzPfsLS1DSLuxJ+m6TpUaBb5
5ljnDMJyCKFb6wKmfmdouK8AufK5Pa/0/9BbuFpmfmKutlRKOo1T0NUFmZalISuaAQumzMXMUX4r
zLx0ZKpDFsXA7LkgmiNAnk8j0j/WapKilwt5T0x3P4NmpdpN+bBPpfxAMLBa1wkPbLAIuApVKzzm
1Qvour58/uvX3r/rH79wZ5SoYJxKwHY/1cqpU0pfH7YMbe2TXy8xO7qr84kgaGC0FEUvi/6atLPd
7DAG6tHIdkQhbXyMNadpgrZDJ8h9Z27792vFQ0WUWIF5kbx5Ez2wPzavHyTZLiAF2o4bNxWNIvx5
y7t6vd7CnDFX2XGmCRRnTSChyr5X/JRkpW+2NZg9ILjFeukC4mQvV0C9bBdyi8FIJEGj0mauwHi3
13StizEEzGeqo9cP46G1U+tctnXljODTi+PpQS0gb9kbr7lS7FML0/FdpM/yC3uAPvYcpFx6y58t
IoV8KL+kZnIEEuJhotQtC/A5q0X+mHT1qRz7Y07jlyg1DqSvjiTVjyQDrAeT8pYrNdWljay9QYQ/
yv2TaEBqxgTaInaBWsEYV45EEzdJIUoAuhIHPdYfDWTJ1VS6NQR7NTj9yo3iIEzpqHH9zEcTOGCj
OqWMPYsE8qeQw6tAEiBuKyZ9jStMUOlxENX1zpSJj2AUKj6K/WTq2cPAEwDKOD1x3h6TUVxsI4OY
hZw/T3Phe5Ix1wlU9QR5KzrILjrcmMeOfVQYXqk0HjBn6GaVysFukO3tpH9BLu1ONHoFB0EwFdNO
TZnHSeGl2gBqyVi9r2uZgnOJ+YNp7/sqPiUZbm3W2SeUM49FBQFZm1QOkDROH5dvncIuGD5GZY4r
O3ArHSmEloxUe7AjaKNoUsI9WdDAaCQnRTfVsUDDVdTgW2Ixv0n6xBsSEpgJt71GpGLfYo6I8hoK
lAKQUTObMLpdF8eWdReu1tPzEJXZLm3BKFXVdheiiKztFHt06yEGSopDVStJdxNh3DO6oXOg4EYd
Cdy3F8tikP+uyjeFWzdVBwK2jMtfpqq7mQQo16cRLB0RVimZctT7hDt9WoRZV8ceUVAsUkscDrnp
Ww2SDaD1IVLhyGWZepEKFY4yI4/mnDq0en7LLFjKaHVBMbYQSh5yI/N6uTDv5EH/FuO/2kMMx9iJ
BENtkZ5Ov2g5pjGCfPrU9uoXYE50byANDtHydFV6MqzOs+Po0PD0hAlvj6KvGbXD2wBEqsplBTor
oEFvm31KG0yYR+mNqbTgo8tPkz15JU42zfPXZMzdSGm/dHYNZZbe1jxbyb4Xeo9oSpou1GofYrm4
MSz63Rri5pwMJHk2c+BectYFKhM3EWiH/GxoKjcupL0itW6j5M9Z0flNN73YhRRGeR2ksO6p6C4w
2e99r37HEEDqIAP3JbV8mC+Iqhb/j7Tr2G5cSZZfhHMAFOwWlqRIytsNjkw3vLeFr38BzbwWVcJl
zfRseiO1EuWysjIjI+61THlS6/FKDJHtR49+n+WJZdAKeolg+QapRAWwm6Hbop59hGXmhqTamNPo
gezFHfR4I4fZZShG1CHgre0zp57RtwJuZhxIUtJdmKteVwuvupQLdkCmfTSSbZubroj3XgsyhilW
wAESYSbEqbwrBXljNBUK/apu6UF9l+bFIcnil2aaHsxh+phlMPNMmVPUCQhGGvQ3kyTdzrS7LZXi
nQpxZwut+iSnETBdJT4jf5868H7QeVsl4javhocoNP2kLZxZEF8oxQEFg6hpBWHmSi1euG3YQM2F
PKIE86h0wWuSmttIXxrx+6ACdV13K1BwIo7DMy7D1BKK4nIuxGOhVSCKSDbp2F7JOgoasNDloEZT
K4fCH3t6TrYBpFuaMQ4Pat+nmzCFomufQq6nan7XU63b6I+hlhwHAtK2Uu/qQZk6gST1Vt2UR1ot
flaCkE8xJB94YaA0pM8Gtll+0WYQu+/6+o72+UXYTQCzlQHEgMoi2ZuNNPjA4OlWNAW/EHl5WUbv
TK0qHfCIRvbSzo/uH+Wy68CtXBXgssjbl1EWnzOlgTsukZhqC/EuFSOvkkviV6FouOgDeE/M4joN
W3ifQDQtVexARjCA6A9cTLsube71AKT/Y9PZcy1DgKL6TQWCZlgIJbhmAHKXCXQGcTVeUhq4Qji7
M3IqdtsIiIGN+fp8QLF6I8oiupxlVZIkkbnttZCU2ZiD0blAz7GQAzNK7ksQesyAdmn9x3ljq5kc
NLn8sbZ8zUlsARh3WmEGCrz/xN8L5i92q8d5N7v09j+gSV9LuJ1aY15KBnrvh2lYolUtRzzWuMlc
XKikfRHz/jI2lMgShfoqhUpSq3RuW0ObIgjzK1oJ20wFjiGo7JJURyME43QQvXHmgjfzzLtqJhFg
+0VV+PotHt9e5vXCryGxFegIiU6KBMdOvMjsMUSq0OaBrlZD7a91YFNZNe1lqI626LYaEPMUO1x3
dt3xdORWozu09yLLj8ZbYNG/r3bR9LIwQqHLSwzFDkBRWlTxDfKtvpI07vnZXF/qL1NMUC+KoIDE
TWN4zbBACTQ7qN+QrXOk5kjDjzgenfP21ifwyx4Th1d4MKeKtJBbSscOmhwCiHm74v68kdWnPrCW
fyaQOZz9NAsUtB14EVEXLFcLMVv4YjiFYYsNhCmXRksee9/qA4OAeQFcqGBLY5NdoyAmmVjigTGS
woraxklF3qiWoP5HEP5lgt18rRDlTaMih4eYD8qXFwv/dFs7pp9txM1f7fQTY8wLo8ok5CtrNHUU
s3Sc9Bk+oPPJyOsuWPdsJ3aYl0VlBHNW4MShuS+7I860MaEIFl/JIM7j6yOtHqwTY8zBKsGDLk8h
xNwQYOymWrAFhNRJ7eoDT7qaZ4k5VxMQhcAyL8MSdScbrtLSsNuyc6f2gbPXV0/UyZiYE1XIzaCS
FGmtf/cJ2o3qL22R0Oe6WwDNC9Ye7eznra76YAKsvSYpGjp+GB+cBUjTQUcDVz9eXH2dXIxTnVtG
liPoN8HY02Zc3ckVxSbkH4gO3IAki+hkYAZaoxuSSjPSWuJO9cpde1iEUQXbvI8hgrJVj8JN70ee
4ug+iJcWNQ+IAzkg59OgrbSrN4PHkxNZPfInj3BmN0UgmDBGAW46nyc7jXSrDTmLu7q2JxaYXZSZ
LW3nGU/ssn0bBcMC/hMRI4+ikzcOZmIjPcYlFCFBNg/CowZ8rA3WXx5sbQVMgOVDxR6NE1A7ImyH
RqxGvR4EC2qzx7U82rO38HQCPkDepjfzJrVVH2SKKs4+5Agc0+GVgVf6Ur59AFtpVgY8yLQQOkvi
dbVFMtYKrkxX3oaSM6EVZjkoQMtWXJji+hr+GbfOONJ2Mo3WFHBUVIizgisUeNVndWNsWye+KyF0
k7kUXDznj+f6Bfg12TrjVacpB8GFiKsCyAxAvlq70w6CPQ9OCjFsBEibmZdg4w2TOQxCWStjhNK4
l0FFExxod6ow3YOBkRN2c1eRORJUyEX0GACKOHloqCReC5h96LfBLkYPTGNJh2gn7MuJU2BaLcAs
PUS42nWUU1kQgYGslQGZZM0Toj3JbAIGUrf01Ru1shVzt6D86Vbc8NAl65P6ZZUJxHVx7Lsyx5aV
Ws3t8t/C8NYLqXt+s6xwjS0H48sK48yDQhFDk2KzxGn/FuEhCK48PP8g0PYKRpsngJk8KaB3CS12
RSRuhLH8mGQT+bHmV5ZC+jtTrkDXgjTHFCC3Epi5W6EFC9mKBwO01yJQ+E7bRRA46Tg19PXg4evL
PyshJ8+iOcn6Ik0HFFU9yVNs/WK+GDZLXWzyMyT8tucnanU1voJ/FrdW4CGZ1+iy8FqpsNTht0Ce
55Tj8ddPLlAVS71UAfqTOUfGqCcJwMy4VAztfmrEm0qJFhWODSFhfMyl6aJRkILNBu1gNspVUSkK
eDbosxwm3vnhgst/LeA8+RbmrIHlYRSbnuY+ZBIeFBRv5baWXkxAMJCqL2wSDIDhN6jHF02M5zf4
UBsyfAyJ/DuTgkvSm7NrVhDzEvTraB6PUGAo0JYwPWS0b92oR7YiBWBbBLdVEBgxtBEHdCqbo51T
sOz2UYzMo1qL4D6VZEtD307Vj50Dcs3WNSR5tDKwXnRI0NqiGl9Oek18vW/2CY0/QKrrq0gHbLR4
itychDXSzg0K6zqEGhqoCVIILYYWmDkCZEDQNAsyr0ofE3S3VxneI6OP2UdmZUYmMdrMMRJsBNG9
rbbdq0wokoaQstBA53bfilPu9bWyp+iCdVK5hvtJxhcBXSFWrYW3HUFLcJx11daUE2ors1o7YSpu
YiJfRHO8qQHesBUBemdl/DyT5m0waGa3Ay1spNlejKn7mJqw2qF+sSNmuu2QBG7b8pglszMJnauH
E7XKRb4iV+SrNqe2qgaATJvkZojSu1JtL6OC+IVswGx2mKvoThXb2xS09UNPMvQoCrFFtXiEFGId
WuGEXIoqARtQylVujb0JomBBfymV9G1sQecixADbj0jSWWkgb/RavVFIbynT6AM3ir+Ez4p7JG80
ZF6aPL7TosBvxQrqcca8VZoIw2okx+jizDFpDahFha1wft9+ciP+eCedbNvlHJ94BWFS4kpcam9L
dT4NLeP3FDkQfQZDw2ZZSNc8xHchgozkRnbkGQlWK3R4il+L0zz3EcvZOvkINW71Gv3yUM49NFuy
6S56z9x1Ps8nrfSrw3mfDJbJDM2xYEI1Be80/bK4K67oUb0w07v5LfVrRMKyg/JJKFkoJcib9Fbf
/q/DZG8oQayGOcMwo+3CS5keiN9uG5/Hy/2JAvg5nYBKiUtJGHpS36dTAZVBIi4FrxEtJeACl/Or
1MWqHlFrsQPBkV6WO1iWbT5p4wp4eJniP7ZZljJ1hp/oF9tZ6FZbEbAZwUbUaPrGJuWKBq6XWUHn
I0vAYSugFfk+0phmY10mYNOCvE7uoEv8NhOkFFTFA5TjaLQzMlRf1QQpWU3Td8QY3FbX0f8vhNt0
KN0413prnkBFnWXyrstnfSe0FEnS0o4gYJa11XsLSWyPws/cnj94q7kkTUVFEjwoP9kthVZBKmtG
1gWyCdZggKC8vYWGKwhlO1cN9mohcdpSVl6hBIhOFLqIsRASMXclVA2EAbrzIAjoqb20a+RgrwmS
10y5ySNef+fKK4kQDR2DAJEaqskysvZdgbxPi1gsocRp89cZkj7n528lvvhmgQnaxdGoexTKAPdv
b0JykRqXpvp43gS6frF9mIMEYD/Q7hB+FyW0dn/fXiC+6+YhRZyulcVtSCnQNqp2CX7jCzGqAjfM
9Ge1MZ0B1CFW0em7YQbuJ+gBslPJSzDkv7PcsIgkVPaoJH6uth9VX1Q7uYydVC+3oDNu8P+mY0tQ
kw0LIbdkkLIPVNrpWftWzXLkQIwYHSEBCkyacSca4sWgVYWVJmTb9UirNrJibMZWeofK1QOi7st8
jOWLkCo22GggEYq2TfO+Ds0XEaqxUU5Dux0hwZBXl2Va2hUxXqSgOpLMmO0S2qhqrV0PIaBSJt22
yrAR4tpPKR3sqQIJa1dW7jzF762SQ9E4MF4g8OTQEYnJAhTRwpRfBnG6l6q6sUy9x+u4QWclVJDV
bKhx5SU2mRFIBA0qpbH+KyaVW0Mh20Kp0TONwc9I9YtUSubmqUi8NFXFPYCJ+zzLi6VFO3TBRN0g
gZ3sUSl2ykQ/UlPyMgOSyKGchLY+m+A3HlRpk6ok98QexUolql4RjLlzZW6QCTdRsQLpNvIvKHKK
YBknGFuboQLSYkZqqBVBTcpI9yLS1Oa4CTKgJ++kEjT+j0J1LGRymMBpIqnZLqaB12YZlOyMuICE
DrlF3xd0KqkAMLsyW3AmgMQq8e0AgKbdAvVuNU17TY3QJ1KJmzZ6MMLMwWPCizopcThbd+14oJoE
l2iAJlj7BGCf3Ki1FgQpGWRQ6cQWSKOom27SnWBr+zK2OtS13YV0MDqodxy7K1HwgqBVcFYMgKlY
OFUJ/P+c9RmIuDxlR5zSrx6LTXCV2q2T3hVufFk+iteE89ZYe9osxxR2F4eKtPj3czqjopeMM3zb
QuSbbxKPTkjr9Q6UJ5DYUooNZ5Rr7u3UHhOv1CPcglYimaX44YZO2xpH6W3hNyN23VuihA5+h/5N
lvmbN2KspiWtAShB6mmQ92nxAOJnSypl+/zY1oZGjAWwLouLeCMTOzRAgRgCCOP9vHkLZkS6A+8d
upKZJ5qqgq4N7M2onDE5nsaoIlINC7p2t7T+xzt69S8N4/9ACGkFSIzk2dcxYAK+Ss9HUIYDfE+h
FtpnIFXvpXS0e025EPRQdEQavxjIUkSGOFtE7HL3/GxKq+fhZGcyH0BLcdL1ETiwz1BMBClIKPqp
C4k9W5GhowuVALtGEtbjARvXArFvZ4IJNnM1E+hUIxD7l8b2/0/z4PNbCtcHCYYXdDloxg8+IBkq
8GkXIaxORXMDuZsUbpTu23p8TFJ59s5P6UrghHF9GVs28Ilni8JazQ2hiIHTvyCj+NiVUIAR8TZD
GVOFSLBR/EWkcWqQcS6TSMJhluPYr+hVBaZ/QGY0yIacH9VaKuPbsJjDHQ6IZSJQZfybB1wC9Tf6
TsXLpTPrP+IBX8vSfbPIbM207ABoEusALz/J017FBwgzbYhPfit72Wvsyq7fzo9x+YNsNHU6kcyO
rJoa0lw66N0qZAct2cg8VIQfYgLqMFX8iLWSE2LztiXjyopaSXVoHgNWWhV3ct5e9xVieqiDaEmn
/IXbPBkbm1yrIGUiojsLfLvaXTM+BBOPYnr9jkNvwMJMtSi1MsslQTivm+dPisuFhAekmgjIrMYV
/NzLDhqnHWbtGsAz7o81Zq2kOTd7sGqiEwQYN0CBquzh/GZYXZwTA8zi9FUxGFHbAZQp3eVoKakV
RMCgg+HhfVc33ZcddmGMTB/QIihBQFeSjtAQtFsILrkyLcHGkTSTHU1cBChnaGxzftw1kaKAfATc
P7nVd6JvkNzq4k2X/0U/ILo6/6wS24KfjHKstX0XeFOgXQokuk6QDOB5prX7+tTI8kg6cbidQsow
jwBn1cfBFdB1UEaBpQZZa9FgPk5T+9JBUseqZ+XKVN/Qo/R8fqesVTG+jZLx+CXk1tIQuV5g38Vd
fhxfKy/xUjvcZg9o2ruRLQC9OI/l1SVUJbRyIJJFHoXx+SP6ZvpRGk1PrbTlaT5eZFV7kXTD06wJ
V+fHt1bsIzoogxaWNHSssggWvUi0Wg8QEIHpvHP6fi+/ZFvRrbwabA7QjZvsCQhsBy3L1AtRkOJf
4Mtwfnjmky9gZlhA/2w3gJfc6wTdAk+P3bZ3Ups55wfKs8JMqirXUE6Q0SVD5A+heBLMq37izOWq
29JAVGuAcwvPdsZJdm0HgP3SlN8Z80Peo9zOFbpf344nNhjXCFrPVJ0ISO2gmQFtpWyHupoPYR5b
BpsebmsIFnUHvB3/5oZBuLwwioGP//M6PzmGQByWVajrCMx1IInJKxErjsbl6uSh8W7h5NLQaclM
ngql17yaEKsWyJcFE1iiJY4vMVa98YkJZu4gzob8hKLHPkSUTGc0UP0I8s4z27nezFO3mUYFecm8
s2boCDrtVLcAPS1CfUEAiEZXzsCkJxC4Q2kF4maNCNh2hI7FdCavQ0BRMQ5M3RJU/F4QVgSacqEM
SGesXUuQoHSHPhs/ZE34NUbzALi4+ER1EaBYahMqXiuDFB/R69haU6ihVNOAmt24IEJyU6Riu6Rc
DhIFHjMrAaLP8QeSovf6HGpCmgy+thjS3Goz/C4G7Y4SSEWRfDd10dbU6HVqICeDywaVG+hwKfug
ELeBUuypntxmPdr+QaGyhYTqrg3pISmM0CmaHA/JvPKgsbjpgH9XkJwws+zGmLLdkIG9XMn1nQju
SBvqXft8Lm7HdrwXiuQBfAcvCZEe0lzdklp4iMpO8tu6OtRaGlhxEd+dP9arLw0D/KISlFAUEEAx
ixpng94rErzH8tL4kvLoL5FK+YtDYCBqXUg+0CbJ+mVImAEBboJNS6XJjQC6RWsKFM4xWCKPb85w
wQfJxDRQcVBU+RNac3LQwiSuq7lH86niz2Dj1LYqKgPZjtcB8/Np+GkH5Qg0DqIZic1dk7rMEqQU
E7TYZXdFaS38ROoGQmWVC3SHW0Dx+QidRK4cyo8zyNhd7r6T8eXtmGqdufRJUPTUFhIY6Q3oOWUJ
alndNSTib8/vjx9uhbHHuJUgHiOqTbCXNUArF23yK+p5gdBnJvbnon1NJrMHp6xPpCCDERW4kdo1
b0V7du7gPdzskt4bW3qpXc7U0nc5kHI2QF5byOM9B+75of48CstYCfSdF6Zh6YcAbJjGk1pKQQIG
a9mO7OI2cN7TbbKp7nnv+x8RCmNpmfWTVdSnFmk2UQA1n/acmrdZdhCgnNdwmSx/PkwZQ+ytPWdZ
3pU9lm9P3lGDBSKHHApMJU7FkuOaeK2OvJEx+9MIAqGPZZyLeGoPRI93Yis7RiBfq+C7Or9eP+tH
zOCYval0UqpMAdardQN/eF8IGlJXvp8cDc9v4Qgy/2Kj+sBzuvK+v6wOxhv/Yv/5smM+gtm7UU6Q
rEFLNuhVF/GCwokum81gm37p9Y88JWTe7DLvLikZ/n1QMuhuou3GQSIQ3UhC8zpMJo+akPx4O3wf
msa0rZZG1DcjhUJnA10G8aZ7WsjKFpDV4EEOA4PVL6R9fg3gvK1eK0+44l5ab24sYsPzodnNgXII
lwx0mc8fvuLrkH6qGp8cHUMN6jTrsehhKkEMo0f3dJChSaoaAqenIvA3KWKKSuQ4h5+l9mUyoHwg
I76Cv2fLsroqRUQa6eIc4k0mWbMVOAVaq82j5iB9/JIcUZS14kuw/6VvyWRBRJlzff5EL31+AgTZ
gJbBXc0Cr83ZLMtuhgLlaMfHaEuRSEh3yWXYO+JWh/42WnGcGGlJgAs3iRt6jSNs+92kQhGTEwqu
3grGny9h8dmhpNMIMWji99nvQkdFi0d69LPY/32sn776ZJnHEFLtowrx7ebJUK0ItSBw/y2JVwnK
nBvpWngNt3hYgdJNC62hcxKengFviPJ3F43nDiDoUQ9HlqLejphyzJ/O+6/1w4x8kKGqmkjY+iSU
sMPKLJvYh6KfQ6DvmhvZRRW89zJ3vX4+ez6P8pctxi0j46rJLZlR9XK7vbTX7PTF2MbAn5u+9FpB
qDC7Tzjb9R8845dNxj2PKCsmcY4ZRF8Cfaiei1vhiFqkO8f2eAnUMs/eurv6ssd6YlQQUeg0YW/f
bCtv2FRuetVY1X/QAsEdG+OI5SRHV56GtVsYFjTk8woATz+h6I2PvFHNyWisbkakzfF4lE1DY3VC
grwZ6iLE0KQQ3hbcL6n28Deb8Y8FViOEatI0DwMWS2m8Yf7oho9qgCRJtz1vZv1cf42EVQlRxmEo
VEUGrsOq9jPKw1Zy1f5OBluDZqGGpFAiblpgheM76vwHGCLORLI6Iboym5UyEkSal8VWdj9dykHe
9h7EHizjQtjKN5wBr+/Kr4kl3/1I3ccz8HQAENRA1ABSASKayo2xLyOX+yjhjW75+YnTbLtSIgN6
5P30IdoWW8Ulj1Acd7vMKp3Jlf9G5vXTr3yNjokvKzzFOiEEt5Me5lY8X8UNRyFn9T2H1yJZ8iaA
ljPTF42zXGkUSdKlFaI9mG66lZ3mL8Bly0BO7DBTp4zTGEboSvXRdwDemQrMvlB5j55id7qgz/l+
4TYvvQikbeh9tCG/5Z/fJz9Z/pgPYGZSw7uDglZgCWbL1+BAF2lSf7hc6G/Ej+xhts1d9aA8LWA+
uik38rV5d/4LFgM/AquTGWCuCAJ4UYem6diPKslSaHlXxQcyRx/nrax7TiCY0NiCEAZVl+97VATG
s9HqFmxg/nIegm21WUr9KkpWfGqfn2WyZVZPrDF3wiCNLTWbbrkTyG3vhptyt5xAdJjjyl0oUbhR
2rJRfkzjiUXmZijR1CurIeJEtR/fadHug7TmFOHXY9EvG2xZhAoFGSNAcuBEBwd9FnZmWOXO9FI3
9VtP3SEWdBo3umnQ/xd7kD6mOicAXN0sJ1+weL0TT6MSQVIhVpUA9vORogBkoE0ApI0cK6uH/8QK
E4MhjdbNUY2oJdnmaHkCd49f3ilc8SjOkrEsxUkrDQ2Co8QXauCle9MC0zpn1y+7+syuYImJhVFu
9HiBkXUo2BKv8EDXjTaV+oBEjrv4FlOxMl8AofV5w7x1YrwK1FM00lTYKZ02blQIVjaG4GQ8gbHV
SPZknRjXEQkylYcCDKV9OrjibPyWs/JQCvN9W6f/dXvK9xOtMP4DCdqIhpO6PIIkb8ZTb1NA1FxD
zvUz/Gpv+ZElbxIZJ5IkqHZTA5t9rL2ePiXFm0qc/22dGK+hC1QOlFpMfDq91NVbREQrrGtOhMwZ
xw90b2TkI8kWt5E/h/l7qL0p0Eg/PxDOVlAZx5ADyZiJOo6skUZXVaY+TYDQQIk3gu61mhac3cA5
VirjILpOa6ZZbhNfry614EkIqQOKCV+qfpUFlwt03ZgB6SUUFYH7Zc5SISphl07IPECHUNk1H/QQ
2dltarjaVeOO+yy0kou2gsulFq+gv75yX6aZA1YpaRS1S2BXh0+CcpmUF0Xxdn7heKNjzpUkD30O
POryWlP9qgSXEXmv6qtaAheR5J63tf4c1b/Gw5woQaUFNLbxul8gf8XCFfcBVjw3tgdXdtDhfddf
/Pcww0/H8WWTOWJKP1aT0X86DtEGDxqyCYId27pPAGzk5ZLXr5Q/xn4kSNKknaiy3FwzeUH1x6tS
esOZxPXb8csGc9QGAN2TMMSmEFTgREUxsAcNZTe0DAUgn+8QxanobdNBaiGCmkqTwmcKTeTYzJ5R
h9kIHXib8PtiNbnSlD+B5d0//4GcTfsZCZ7ECGJYzt0s4HDWAxZYU6xYmSGtl3G82nqO+2szff78
xI7QpOCmiZCmHG3NT54zJ4sg1LvQYY+Ayx6jHYCQ50e2Xv05Mbks/4lJLY9aOSY4LFDwPIhUdtVZ
/kgV7VkD55IxwjOANGmm0SGIUC8cpwMwpxtBnR00mQGSXULwXbk7/02c8/t55E4+KevkUYi0ETe9
+ms0H+vRyZRNDlifIHDWVeaZYrwRaUv0UEMRC0+VZttCKA0vpfoahKf3EDBDzmUL4isLUGX9d/2x
MJG3G/DwUDSzRH54yUuJc5d/+dqTgaukb6S00eCWd8gygeCxsyI8lwIL4g+OueXJ7/FONuO64kCi
ZMwp4ra8BmuTJ6Oh7PxK/kN4/3WwGU9lCi3kXLQSfU1ILkE/1Y3RFFNZQ+zF98mj7hp73VftxK0f
weEWXs6qbZTOzAFjrH8Fqv3o/4BKwg9qFj2PTXQT4rpbyOaXR0bodo8FKPHReCpv9evRGT/7gMUd
SJYiC1ytvBt3dZ+dfAFzyoYUrYsCaPd9rZRcOpkuenJ9ecGbhRGA94RHpsKzx1zwUiEjI9tlqS8J
99L4oAe7LLgDjMGB3jjHaa3uopOhMUeobGkNjANOqz4ZBxF5xLHhacGtv7RPbDAHozaDIiQSSuGT
F/io798Lbvs8eoqXe2irlZ7P79pVb39ijTkXqjZrZWtiROX4UgOP3YVIVCgd52xwB8WcDQghkV4j
2JVGZXfoNvyXtLBmqbsezXjcrAxnVCwbMVjqZtFYqk3KwqTgA1t1o+10L7imrr6Jd5pjHrqH6igc
ZlC5bBeZ0QjHEugizn7hfQdz10PRA1yNS2k6A0Gj/pg0bxJ4386vIGf7G/J3R1opwOVA2yH1BZzk
CTxfnSJYpButkb4PhJPX+8Qj/XgRf+0Xg3y3lmhRPEwS8iRl1ffoxi0KF0+He/ANgfTHtKMw2qZC
f2kWyqUQdFelgctGg7tTo5cYmsMlOsedHsDGPS1S//xErIenJ7U+ZrblRBISqL4lnydHTW3UGPNd
txm9ubbTO9FJXFBF9m+8RebaZVYA1NSqRk2ExeotIiUvuwTrUWJVb0BU2dRpbPFRGq38b2oLJ4Nl
FkIotCgsKwwWHXlOrU1gE+eVC9fjpRMbjCcX6ACy1BkhWrIdXWjhPPVut619wW1CHJvBnV1Irvh/
dVWfWGX8OfTQkk4mMW6wSrhCa+gGNPwP57fK4qd/7uKvqjDjx4GGy8pAxJkp0fqGQrR2TAAFBYQY
LPs8loJ1W19FV2ahwBvcqjRGGqKb5I1ECtcc0shq+vRgSjwK5PX76csWs2Bt0ZWy2kypD6lfW+nf
U6j/np+5dY/2ZYFZnGEoISE6YeZaTXGMVnZr/a6W384b+Xxn/VyfLyvM+kRlIc51go0HzYH9wkXT
uOYO5B42r9rJGw5z2U7Qw5sh64YoVHoutPsy9ZqO12bCs8FcsQY6TnXodMBG+WtWZztHpF/xEOOf
HNrnpoy5YTva9FUSyZ/ItqtkW15k23lPjwX+XVKw8i29Kq8/W6CguiJ7gDsAlBX5xGrwku73gWQ1
x9wJnVjk3E//cPf/WcxPKPZJpF+3Wpc13RLpQw4QcfFu4VIavebY+KHHY7lbLx2Y4AFHsz2051k0
8kSoSaMWBRkghcvX+RPsMbzF9+17IfkLvCfzgWo/v19Xj92JTWaFo2aWajpj7psU4c3w3oBS93+z
wKyuFnWkHRTM4ZS2r0MfbOIpvj9vQl11VF+jYIOmIM8DqtXIpydJ72pJsheAYU2yyRYhk2H1g3EH
GG9ta2p2NZXiuzQXD7Nc3NVC5BV9s6ugwaQjHBAM0EsLVW7L6ZyCUN1weiN57MDcOATlVjNA4hH3
dI/7clclYOsE1zmoizW7L/LWNkwQkpPAB93yhRyYGyWKL8RRGC2BJlC5j1Ts6nK66MDWq4HuZZz6
Z1CBZg5RhJcyBqqyni+aMDpUuraF9t2uSIwK+l6JL9Nwi7g6suou+C3Myq7QjdfzE7h+XZ5MIBN/
CEWlI8eNg65awTW5BPjqddq3KJAbaCcoWk+HEgZwBu55s7xlY6IPkNwZKpQvEZFNk921oCkLrpqm
sWQtdc5b4p0tNvhrdIMkSon0WPOOemt0JViZEyL9p1+boNV3O8B6eKNbzxOcTCpzpSlhLLZF1ixp
IpBqAKjXYHchUbGobTbX6S3v7cBdxcWdn7irPFPNpFnKSmYQXM1mtw0yyVugyZGeHAy1f5E16RiG
sVfF1abtiRNWEgiXEkcdxL2oxQcxDXhXyHqIaWpgQALOFbxLzEdBDT4cNDqizg1aA2oXAMrkyC4g
XTaBzzhyRie0GxuMs5wlX/7uj1vlxC5zEZuo2oClAw/d2Dya1RMV/MQsOb5t8V3nbDB3sJlLc5eq
8G3ZVvVSBOxg83KTHW9heWYYJx0WoZooZguy5844oFmstybIOgU65FwCKreWaNDtWKjOKNZ3nHOz
HMFzI2S8N6rzJcSdUM5OYcsvcGbSAzr0N8t1ND7y8CTLiThjja0XgfJ5UKdyuSuk3wJ0Mo1E4Lic
ddTD17Zgy0VlXMzFlAN0oPgLwV176EQrecOOhBSjYMvbfI+ComNcpICTJrY6WgZob+TK5T29ONuT
LSSFppG2fQ0Fm6zTnXHsHVoOVllsz68fb0KZCD4BLVinlPAARvUuT88lFL/PG/gHJ/fneKvLF5z4
nHKA9lZtfqKRRXsBsUvgU1jwDiVgM/klr9OON23Lz0/MBVAyLgQ5xVHQ4dX6h0nKoerL8x3rF9PX
oBjfUYSFlsTgLPOVMrCaUvY7qh/zetuYBeflL/NMMS5EnkVBVwS8sdRL+ffgZVtJtgqnPyzoNMUN
oWkE2RE3w6Uhoev1uToiXDkWbu7FHu9FwV1Lxs/MQyyGVQ1Ikn5LXaiYucLNcl9Rj+4TK9opnKZh
3tWgss4lSo3GiHH/o7L+FO3B/4TA19aejT318haK1OCYdf5reZelKvflAFiMeSdVeon0AGL6ZJtW
6JoiH3r33CT/4+BY2HgWC3ovTvBl4WuAZoj8mDy3n1rNilUa20829UeeU1k2yxn/qTEB1VRmU9hn
y4SWzUvcDe4YS7ZppldyK2+7XHbOH/5PpaVz9hj30gezTumowYkZ2zwCe12LIlAHxCjR0BModvG+
Qc8xRGIbq87JdSl91ITcB93tKN6HQg4qC0hkz1DYiCorWLQJj0h/PunBUQdMU5Sj93FE+imAXEin
byQoXijBaE3KbRW+JrG5OT+an421zM5gXNnQhl0/5ohU5vdl+8Mn5z2qmRZS8s8LtyvemJ4MXp77
4DF22jd0oIv/66Zh3FsmxSIIu5EaQ6/7LYH4ZpWlV+j22LeS4BpQM4kNqAnmw2NTRjdTjPLeqD5P
RXo0s/heHkvOlPD2E+MHlUkYoiTHftIVkMeY76PoD0Ji1b3pdBEPLLKeoD05mYwrnImgmqryCUjs
HwixyXu4IWChNnr3HTySbrUbXqFhDX16zjC5lhnHl87QH05VQASXlhrhkpTW7KBr3IFYD/o2H/K7
wDIfwGx/yRWy49xnLHNzDroQKuO2+XwjtEcN12f4IgAmT3ZLF2H3K3R4bp6zqDrTZKPVyHaPM0rJ
ZG5cCKeUIZz7ZDjScNXknJreegbla01ZhuZ5LGP0z8BDlDmke3NcaN0mVu14K/jKRXjLxVwsD9Uz
HoklZwY0Ry7HHqy1dLcEI0vG931pyEx2vOcdJ7Ri2/AL2oKDAg8rPxEf8xLkqxkv/foPk2eqaONW
QY33eV+fBDtdIep5lH7GquH/kXZlzXXiWvcXUYUQCHhlPIOPx9hO8kJlcBiFmMT067+F+3b7BJ82
9+Z76OquSnX2EZK29rD2WrshLB4Sr3om4fLpbMXZQu79y/P/Zm7l/5JYz0c1QppBAFxt9iXijhYx
8XzQAo4u09Z00ebyVs7OAMxHCkOLoFVPAohGBvoX06do81J/2oHo7WP3/jrA8/5ovC1v5cwojcAJ
KXHVsv30RHdJ0DuLrklzv93F+5fI5s3WypVNNSdR38LWK+NX7GrMqUPLawGKp08sRQVTWM52Tfjy
wJb9ZnftyKrSrKYILrTDeXT0r38RlEPHJf6qx2Dzhjjb1TJ4wL3sq7zNb8t7wLu3eTYXF/LRp14F
dmpUi9owgHwCH22nOfI+7jG4NqKTb4IO/pr40VFcxbfjt+oeiiGnrat5uQj/9hnWdduh5VUy0jEL
K2LWrgL+X2c2hxebpqe+H/fAp4LTLp4/RSXtnCzewqtc9rD/7MIr0OHs3gprMFgOnrAwUjWPdnc2
geQaze4oK0/FFobgXx6vN2uroE9PO6oOHHu+YLOh+OK1YDxJD+PCx/t1mc3r3PElDTbdxeWn683u
KviLbTnPnQ53YZ2mX9ZhRr0w9k2/vgJbfAqeMsASd5sot2UxH5ys1wtw9mk1MtZ2Ijhq5BlQ5yO9
B0mrGkRz9ymJy8dI7Z0aNCwFONrSVoaMm8IhrdhBuu9rrJVHUIMPHoBoYDroK7dVZFD17GqRpJ5F
d6vLCS+hhMZwRn4qMZ0g5qfhnmoFZoeM6DEdmGuqlmeS4YDhdIhntdmvtFVjN+uL51GLiQ859dhp
0+6YzxFIJfjJ6A1fVwhzN7zZ5efn7euvnKfGq1wzl1KJCtUq1S894VLr1aX1GFJsoZMzQgriY6OL
9/jo4688aImZQjvK8eSpbPIg6Zeo1GPFl1gnHmCOjizrDZ99OTl+W+TKjc5GMds8RUGzQBbRD7XT
tIjLQbisa1ttildJ3I8Wt3Kd5thNvMxhqw/S+/woT9Z145k3tgd5E+CRQBPpRdChNkL7utrFJ8vL
oTDu6z8iR3MKnB9Ivf1Zj+/Mj638qMkSpchtFIkyBdOoSKma9FTEu493deMkrbWCa6HO0lKBixiS
k6J+t6ZkYxcvjuCBHgMsVipk1t4RTNdzXhAoRS7hNerRyIJ/kKsisABlIY0T70EyvYyN3Gg7HKL8
Zqt6+kpeut7ZM/PrqiKpzTyrDNQwE+HghqcMEP6vVYCWC+LQ+DZHKHVn/IK8fbhFYXcxpDo3veqr
1Pmg92WH6T/ogno2BvGawxIHdMAfiIWsHlWcrUu6udzVe4BOupyVOP8LhUXQ55D3xEEhaW9d6Wig
gtIfLJKBgWR2q/ywudzVk2CYpFRbpFJYbhQm1Ckf8lOHK6MAPYgWj7KZy2xaXMWss52paZYDkgy2
K1/psdrEK4/KSQP1FQrx+WaueMklne/oyu9GTV1ROqBGlpCrsfmUDs943Z2h3yqsXnpdz+2sfK06
qGbCC1z9FGKufZMcMSrn1oXcwOJcDMLP7axcrJR6XooeWza5EFm6NnbdrkBUDD7905/5s3NjKx/L
BhPZZ4JiZynlNePiCIrlAzRGNqBeW3u0cpstKComhHiIiGzz3lByL20sB+TPVyQZ7z92nlu+bV1O
FFJPayMB3adhx62jWGD8tCNHZNOAkUbVb/FEjr3ujWoSTi1xFK1z6ujQqSlUMyxnZl+raeHnXiRL
9f04tZuoguW6v/N+hFJMkGDM+R3nPdjurQaybLiTvxZULVRfX9CLWxxB5mDyeeMxuXwhz8ytzm0k
pzFBaL24ANUtbgnSuv676S/0LzO0IDZRExfvyZm91fkdCnQdcabg7azcidOfnYAWvLz5eJcvHqgz
I6tz22RD3hBWAR+dRihltnKvxeMzxMOgtrFVn95a0OrwZgxiK4MK91100CeGMEFfXad0qyG+saL1
9D2l1ShFLtOwtx+BWHDmFAQjzXUeRRsx4/Jz3x8/BrYSG0QmZK0jENGpNEYN6PWFxaQMFkxjsoNw
sP/xDl3+am9mVu9AxUnbJAaSoD4GUL3I3RIyRe0WTOLyXXqzsvyK8+wjVZXCpHjOFw7c8WEY8a7a
kESiPnRwt5lntha1uktZLxkkp5fwT9YBJmaihWgPqjEff7pL8R8oZv7ZodUNkpYWWdAxxhNqTD/0
PL3i7R/liuc2VhcothXbSHhcvHoFDFAiW9EhU/edCq93tR8Lu3w0XvEtANfFpYEy3IIyHui13iXi
ORnUgeDe9p3iZ435VCjlVoXz4iad2VjOzNmZqCbKIqMBhn+JQBbxxBxC0yicZdfJrgOuge6b02ZI
e/H6nhldBVq2NZojpiUW0jkIylp36uCluzZMHlA6Pg6fs/oaKF6cyK3a8UWICSQC/vmiq3vWYToC
bR0dw/RfJ9cK6VXzEH3hLrnnVyZ6v+7CFhB77dZowdZHXl28bpwibejA+qBV9g2ZOt2BhCrmf9LN
9+viFT9b4OrO2erMjBJ5fWhy5o44sRqfr+vC3JUjpqYVUM/bmat2+i9QHEIQhSYHVa22+i6XX9Gz
X7G6k3MNlfqYoCERP2kH7CyawbbfH7QfC7eYstkTvVgbPd/W1f3kiMmkDQXzUBoY6utvEw4ledns
VQzQDfbdxDDAqD/z+Zgzc8P9bG3t6r0z+tQc0LZE07m2XHOimtNlgwvVq61IaPlm716it2+6znNV
AM2MRuCiQmy3Hm7YcOBF4s7ps8L+BFV59jnpKu2jSZd0jYn6Y1sRkIx6/8VA64Zre23NnrkdDGfM
LDOwmuiRhVBiBlUJenRDABTJ7CPiBQ3aZrNq6wuuvE7cdKLsZ8Ragxvd2Z81zKXMO+Y1v7jtJNfQ
OLzJXBtcicz/+IXaug505XWglKe2VYnXvfOskCCGTTzjvgZ0TPWgAxNutmEv1a/P92/lblQ1Z7Ft
YqHZvtkvPPevTZfdtrL11sV7lQk820ZZCtCStrBkOKq70CUqYBzjexaooFzZ+Iobrm1NhFLqPNFR
K15eqsG3DhTg9BSUZkvxpXKzDcqQrZdiTfNaKJlVFtGSKO/JDwJBWrqrXkXi0NkXDpjv99Ch3qx+
vAqOfHTLV+4kh9RKXGq4ennR3ULh6M7QUZG1k7SF6F8yu2wyv3b98FPE+j5hqPWWI6asmsa1Boz7
GUYYF/w+j4C1mQEdHhsLEovppxbMwnNPUWHP20NuWQiUU6TJkC1MU3xBu/hpNcZzZVqfN/Zs48qt
iVd0GcvetBGcDe7gy+vqAXWzPeaD0MNZZLyJCxqb0LzdfOc33MualN6aZMN0DbsHuvsJaSMcpYPx
04VKavylgigrfdgqXF3MFDTKNGqZBoSIVjs36MI2FP56YJZLF+2hOQlVv63Y6fJ784+ZdeaTyrql
oNdIw9jW/DaXvlrAiRWbaIZLnWhMm/29nDXvGHLgWEbkNUTD2ODxr/lwy1nwoZtBy+XderO1ikF5
F4GZvsaasn23J7krQkYd8ZncN5Mz+iVUkC0g3bMNt7z1JVfPgcaNXBY5YsFaam48fAIvl2ttAf42
ToW9cv2k6KNKnxI4+SUOOnU7vh/2Vbj5CS9H1G+fcOXyRUZ0S8sAVNDCRe62uWlxAhfGQgnaJhFU
QP+kibN15v/FS76ZXYWbLS8LnRd5GnIuXElPLeZ4limEKeEOy01vgsL6QMWh6PR9r/0sKui9aSEF
DCk1q1Bt/zBlAlW2DcZRhimU39OZXM/0YqIoF5m2Ip00a37qdbVxcC4f1zcbq2jTmGlpV+hshNn0
rHLuxJs8Tpd3883CypcUUdrXIHhDpKJn7gRBPTsbHEKmXac/bHjo5ZS/f3D+MbUuADaStGZU4IMN
WXHXM2D9Si3My+gLy/lnC8MGs8xerEFe90Q5DTbz4wE6TsXWeOtFbmJoaf69cWu8YTxkOo1G+JuF
4SRxl7zM/B6PDrpmio8kO8iO5TX7oTkgKQ7JHgRdrQr22K0ewEWA9fnvWPmiAaSYbZajaLFgqcqf
cwARrVN/K79mwJLoN8vYNCqe2k4FVB7yFKE8bgX6F2GJ5z9h5ZiyDrLZktbIZorhMGjI23jxBcTi
QZLPX6Oy9vG03XVFfJNF9JDY7HNulTv0ew+8zZ6tut/HGebWJXvIxvo+o2A708vHpu4bB4Pz+8Qw
gnG2QkVGx6yIXUOAgkNhSul2GBEXTSNdMTU/0EPeqNVfdoVvO7xyhZPVF3QyuiXpX5J9lJzB+96E
Sfjxib5ohqJLhyFTqsMF/O4BYqlSAx/mL+xKG1ogtNeDZtvjLrf83cU5s7NyfU1GcimW0TOzcOv8
uSa2T7rKKYgPzSee6t4U3wl5s3jCLG5cTUBJ854oz9VcQbG6czcz0cvB+NkvWvk+xcrTWCE2uBEO
7CBDEYIEGMDrRVt4U3T3og88s7XygeXc6ImtiSWww4z/7I49VO8XDeXWi3+aE65G5uv8T3LtM6Mr
t8gnu5cdg1HGWxTLjaCIHtRoa5T3/XeEKoulQ0nP1nQCeZCVGagW62nKazBmXC0KD+lhvv5Lsk/x
ttzN+9Twd1trqE/SVxrjMdQkkqsF7PQqhKa49PTfC6G9C+xWFlfJfZvMsq8Xi38r5S2raxy2+y8Q
+Vu2Vs7U7jnwyCjOBpgnfBU//OtL9qHyv9Ocr5a1cppCqeKxz3kaKqWgTjwEajw7pFEJmGCQsEWk
E9Al1bZ4Sd5D5VZ2V14tRiFzNPskDeuGlz6zkIpFhoXkqoV6+9wS240xsuZnpDhMdX3LNQbRd0ke
RNzfpYaR344DsIKYht5/7AbfXdDV71q5wSplvJMliYKkf87kPu6Mjcv4vvW6srBygHMGVvm8h4Xl
IA3XNfB5fx+lbc2mTWsr5zbRYjIjiHUGfe0tGZ19jH0UbvtXre3E/5/TrNXiVv4tEVMWV2Uch1Z5
tIzY7aZ7kScbgeSWp3mtBpyVT/JSIZik+iNP8+5ZXBZkAMFigo4fUrWr+5EjRZxbqvAQKqieZiDF
Mq5FUgL7s5+7wpXzz6Hr3Y/P4Pug7tWoqeuLgh/R1kq1YHLNOrOGNDBn7fTczKp9NLQxtEflJ3SA
es8yTGikaMk3/MehNwwbnef6JJn4bFWidozM0iEJ1O8l/qckzhW3MqbGh+6m5cZWduJiSnzcfNvR
JXn5+LdfPnAY+jRtAslyiOP8HkcIhfRdxAACnSIQUZeBCPV9hEpaD31h7w84VZdPdWZudV/VJotp
axo8zLryWFrDdVGz3caSLrrjMxurG6sO00TK3oxAGOP9rVb/nxuEtG3rcC/O/bcAabWi1Y0dCszk
Kxpmlv/EP1x0d2dLW91XK9bUBnSdi05q7Y4EmCzD3oBlvEeqrha0igsmAQVRLcqjQNmxcPbGh+rH
GMATBWSHMTeIo2EsqqwASN5yRu9RGr9bXpfRakqZkCYub+eNXvIFMho1nB942x7qRwX/wjSyBXBG
2IS28mvabdlfzt4HO7mupnXE6quOQQJ80gNd/dzyGwiU/9Fz8raDa3XHMoEIZ5SQ+LXTnlivtNP2
4yIy3SERC+et8s9y/D5a1Mohzou6ryKMKEiN/BFMl9cAQgVpbjypFALt7VZJcusbrtzJCCHmUSWN
CAf1i2FQp+K/SmMLcPqeJ2B1UNZexOxorOW9EnTsiaaPaf4r5bkXYUZtQMHXtm6b6NAkz0MCPVAW
krYLh3JL6/RfPCd8vqFa4EdfS15nc9tCV6KFwwwT4D534852m1+55hBXYBADBFkf+7XLd//N3uKI
zl7Rou3qSrWaMhSF8iRJtjOE/vKxicthHnuzsTotqsQYmQDnfGCw/ZLy4Pp37oJL7J283gPatp8g
MrF989+1cl439M3u6tjglZwqs9ejgGbyYUqglVeDv8Ox1bRyx9q8UtX50zTI27qsYldR5cYL/i8H
6s3+6kCRRhNpNsLnTXHWgwS+Shye9bvMhiaDVl+DJMLXulLZC2PY65q8Zw3ay2jtBc1o39Rk2ohq
L0dMZ/uwesL6HhStLWZhVhmFvtuGr7wfw1h9+9UDRimy+EpX43Cmw77mlZePxKm1FwKxurgJ9PqY
Q+3W2OpTXnZMb5989ZSZXIlnbajicGxu6uFbYt6MfexXEIOdv2+c6uWveu8D30ytXrRizm2CgxWH
8sBC3dUfy88LP37iZuUp8xR3vFvKxyO/3T7ZFy8tarQYWgWq7502k4lSkNFPuLSm0HYCkJ1IT/2P
l7echXerezPxur9nfgFIYr1ivY4YvgWKd7iOmk/QUbip52pr7nVjMa+n9sxSw2wNNBo0xvv8F/Vn
A3Iza09PAA2HjQlQCdO+bRXft4yu3F4kRS2MXFUC3eidTvtWDRvH4+L3A+yIWstHfDe/10Qz1F9Q
TA8jPn9jRQZVUKO5ray6vs7ZWFfOx9t1sRZiQ4CYqKYNFqm1YlikcVpCBDTGu0GD7DPZGSjyglEx
nDzNARZafk+34H0X/cmZzTW4vlFLNuS0xc6JL3FdeeN0axdglomvska4PO0druxIfyXKzQ7b8mSs
j+e56VUhZsqncTLHSQnSxJXA13Nfs3zwhX1iEITLpqUx6n38hS+dmHOLqxOjT0RTZy6iIM6ogZQ2
OdEBCdjHRpYX4aNlrV5KPmlz2YosCvSCfqnLKSjjundkbW+Uk7cWs/z52Z1LZ4WlvYB3btufWnrs
IaP78UIuGzAMnZmYikIl8HcDMxs5IikkgAVF5R+4pXn8k9fVJhBD1eEh6DuAH+B9uaIVEUdyqwVK
O+6kLLzeUBs85YxwR5tziDylUPgEQ9i+yiyEw0K3oMFLYmMv0zR5MKdxq6Z1cQc1zdQYQ70ApEq/
L1xFHVnUgxaHPR8gUhJgGtLpoo1k9OLXxd/N8A+13pXpbche9iB8gnMWT42FWbTI2ti/y8t4s7AK
FaYBdEPKbMUhTaHijsywDiy18z4+JBcDJDDs/bOO1SmJ9FzLjYInYVH/JzBU0CV3ksB2xXxrh6Di
2UytLz3b5zZXEQJv+9SKrGV4Lk5EWCjpSczMzzCyV1hxQGlSBmpNNg7r1oatYgUA2urUVFHLjWNQ
R1Cj36E8shHebdhYY9xASMdrpUZOBnIoRx0eEPRsbNfi4t55J8p0tKEWWeV1xS3iEA2ZOmN5Y6ba
pd4yzmQWYYGBghHM98kYfmzw4iF8s7deUdmUhUUoYpCmAEcI/WmAtQmg+I+NXH45z6ysbuwQJSXr
LcQfZuIspYniBwHxROtR85WdbHtw6VJoYJ8ZXD7zmfOdqKrYtE2QlvASDK7Xk0YgafQijDH4eGmX
guFzQ6vXhE0KBHgGXC9R7Oz0U8d7l5bZnk5hbmh/csLPFrWczrNF1aC8AaFzgu5d0Ti8qjCDulXl
uHjAz0wsx+XMhN51lto3cK21egLo3xGY6fv4g13Mvs+/2MrtaXOfp0sZIOTZQfq2M10vnWvWHMR+
2v9ZHH9ubuX/hBw00SwXSo2DIUYtKtpitd9c0crddTpn4JLAHVr6cfkxPUy3oJNyl57Vdkfuwg5Z
BtVRIrctzTbZaj2jrQhFCPRzxkThDlb3oBXt14/36MKh/s3GakF1nEZxnplxWPTPadI6s5J5FSPO
qP0y+/uPbWnqxdfi7MytHDdII2hXgdow6EC0d10M/exmrX1IeQIGyUwODlAfDbBxNkSoWYcsv8ua
p8gyTc9oKsvTelE5QyUHf4y0AyF0cIpo/KxJG4Sk4KwlZvas1s1ThQqAjKzeMXh1myKUpdZwshJh
uTX6cr6ZAKapxsept/BHHLigppZ3FUl/cWbij2sVvWpV8cDfJd2xiqkTjfJRFQnEEhryqyqrzC07
+2dWdYPbNep+akAwSsdJ7iVTXhSu3yeFijET/ourNeQPGdxsUst7oau3tBHHzLhlHNQVDm/0p55Q
4vVieMmmPqhItzcYxbzXUN40Uglr2gdROSnuRMCfU4JPZ7QrjLlNmNFKeXyl5EVAuPkwm/IujkA3
wjAzp/TNjaFh0BnAy8jJB3Qh+YKvGIjA0C4EkA07fUkaGqj9fBtJjFnYNZ2duEx/xWNzSyIJQikL
An9S2aWEI7yjCjh7WZkdRm6HTM7HSu2fDDIeTCaREpmxR6oidaKyOBRZfMj41zaCOJpBNMzoqRZK
e/nDYFjUG+qs9wxT6E6Umq60oPHKI3ARG7Ed0AY4GjF17d7IBxurQKDLxF7m/EUfMSeflfoP3Otv
MqaPqPbcmFV1283DXQaM0hVIBPaTMgOSwxOQXLWfGqM/Sc1qnaIYjpOK5EKz6i+RbT70MT3hwoXJ
SHait1+gg3kFWlgHOE1/oO3DPPLIAaQiJH3kmlX+KPXSUQuANrtK27UD2c2kacJamW+mHGN5XYto
x1COdZm/zFl/kKDNrbIq0GDVEVLsYxUV+ZTtFd5/aa08gLzggx0nT3ZaftGR3xGq1q6lkEc6DF6u
sCctG78wmoyO3tDWV7osd7u89loc5aJhGMsTqJFI9qmn4HDievlMcvuYSAq5Edv8bGdF7dmJ3EVx
kfkQ2eLgtbTiPQdm2ZVFK9weyuA+T0vuR/W4lXW9zgKtApvffMrqljO0uo1kyqow/ZVfd3v9Wr3T
QViUBcY9indBfFBcw3TFvoe+u/CGXfr9Yz9zIdA5t7+mZYp5JnV0AJNwjvsg79ofWk9Ocdt7H5u5
9Bj8ZmcV6liZWreqLJNQVQ8dEBP5EYUq/79+3i4EOr+ZWwU6ES/hvTIzAUj0Hjz/mMuz961+ik19
9/HCLr87pskw5wol8HVgSmLNriOG/bOm4l4w/tOYzOf/l4l1LKrMkreQza5Cu3QaU7qVucWFfvkQ
/LOI9eBIii4w11owPk0mAE/f9al05+jnx6vYsrHakYRUUWVQYKyKkXqlsZ8EdZVxYzcuRdTY97eV
rOJOlKGAts8BbG28KIRTX2RlyTVoTj3WvyqvbqlKYARt4wisO85zykqTDy1Inik7SiW6tyAviwen
+NYm5nc8Oi/g+vFzXn8tjBhzRpScqnT6Bh4V4fBiupst8wY80UrINSVxBFPCSUHqrtIIVFFZ8cno
FfheXkOxVnDmSytN3dzKCrxYyh2jcBp9cpra9tSMcdAYEfUkK+/zhH2vBHvQoN1k6SrHuxyFMWOD
O02IWZSh22eGvGWqDHhSNntqQizWmKhDE7ifiiVfMAPwVbbdo60psTMy9mL02Y+xkOBDtI30wY7Y
/aTQIRwmAULyouLOWLTcTTRQ2lpNdpOV2Q/KktIDqKXxkb9NTicRhljd/FBYoKMaOpTNVHaMhsTV
6gbYOqnQq76zkqtkBHUDT5M7ahrdrynudqUNNhu1JM/zNLk9xepL/p1WygvJ7N3YiC9ZZUFdtHUJ
2B0Bw/UrTXqFVX8lEOE2I/5AktYv9PRmlCwwWh60HHQRbZ2CQt04CmFrDp8g+6RXAWnv9RG6eRm5
0cb8SqQV0Bf6oyBIbimGt9QElL1TzhwuOCgZWX2fk+TTqCiNq9eG33cNKPzUn3GmAxCrd8dxRI3e
LHdoTFxVNXfVzHIitb21auKUEuMduTUGvTIyp++hDWylx7lIP1VyeuK1Dlhi5lNFVkEetV6nFp3T
G+SaFuy7qKPPvIGsYKHsJmsa8R9Q5FEjBPNWaGTZbp7THVfSb3ZugGlYpC9m1x9NQEf6fkYgku6U
pLqPIvJTN5TKS8voKW9mp0/kUzVTN7Kzz9nYXbc8OspJ3vWxfpUn03ddnw9NM7bexNHVrvt7PGDS
RfjgRnIYgswU161S3Ghs2otWHs2kc+eB7PuIe6rW3qfAMjiZpoVWMV7JvLsdSxk7gqqenSYnIpUr
cx7CdlaOqmFe6yULlTH3stH0uq69MgB3jqnxfUoj2zF08znnwCsaYxKFeVsdDNYFvRb7Cetu0jK9
STAcoPPoFEkLQ8xN9aymxWcxW71r8WhfZEK4SW63jmymx4inuQds6o6PQLsadnsDFFznlLMVtLkK
STt7TweMSVVm5BqAaLntCPL+usTfNdYpeMX5rshUz0SApyTlScvJVTkvDA3jDijeu0ZgFVNZOKYh
URSHVG4Q18JvDRYMlBzLIQ0jARIRgii0I61nTxiQ7/PJ8OzMZDhI+UkzOzQSZ3qlUj05NGYsbowq
+T6THJRywrIdaIh7kpt7DA51bjGC75Ajno1ofUMbEEzmScBm2jugbEB+APY7QKL13j4WBkq9xGzu
RzO+MlV6MOIobJrWp3N5HABHcznRHV0XKCBVRZDb+nVdy5eYR7gMmXbVD8hNqA48T6K/9EbnQzdu
cI20e1Q4e8pT/s2csu9snHazgknBImv2ZlrumwTotqE0QaLQuoI2btLPmGgiuBAt4UAImc48xxh3
VcpfZTXfa3WKRLWNvjM5HKpO7lNq7dtJ7JNGjJCNM79kOb3XEfxJBRyqbILvR6YUpCJOjvZYw3+o
DSQn7C96EZ9kRr7bCrjDOEA7XX+YiwZsg3IOAagKhYphQwkVpDh2Z1Fco8/y0IPSI4Kegsa1ryVk
zHKBzZz0vHK4jMDXqmW+BuiMk+SR7SGe/Wno4nMFb8qJidmpGc93okjPqs0Yhy69UfP5TisH8NWA
ixvT3G4qbL9Q4x8mzXezpThxlxRObwGsWw1e2es7BbcUMtG+UvBdMiqBmVSHiAgPKeEXFNbhj5Jd
XbDay5PhYFgzrlWNxq6Gz6VSgLclSuFZnh1yCp8KHnB3qKAWUbeB0PrPGlFnz1BKhM6pdhr6/NGK
dR/gpx9m3atOro4+m5WDltmewo3eYx19hEbddWLXu2iakj1qz/cpFz9EAi4nMnHiDpHypMWF6bBm
8Jg6IpfFnAdwlPUBHDNQU0mLFsRI0z2o8yC/1Wv5Ueka4VQNeCGKyZCBqgsVI8F155BqwiukGKD7
zlXUQ4z2M7SIfsWmojqDNBuPdOpjp4jQiMymcCDz6duRjnmSxsP0IT+OQp5sJWeuVXZw36z8UsXT
MYvnOytJv+qkO41a/rnQhoMpTTw+zYhBgYlafp/Pe6EaUECkPZQp9LK8GqvpS1n1D7Qp7luUb3NN
PRVq8txp+OtJFXsqKnh5O/iojJ40hTh2q/ywx+zK1O0vBVO8dG6vACkFG8Ey6EaMq5iBWkyUuL2g
ZykovSfMdmYj2jcFRxrPMm+ihhdpkzgZJSiOIJlwXZLJr3rhz8pwIioLCx57tskDUNkfU031iiL1
1VHDsRoUx0o48A+lgCbenBq+1OZrs1Wsu6k1lu+X+rrsD2LQvWhER0YvwUFL+nJH1OhAbbpXBLtq
x2J0uDmGkFZBoQ31Fr9t28LNWHNXcPE4TxbUFYigezpDOFqzuG+11k0Ud3iFqtl4tmfb73h5mpU8
gPruY9E2uGzJJ/AM+a0N0R1z2JVldMJDizasNn5r7NraK8WIkQp18QP6AAykQHiRTNeDtGvHbtpf
lp4geBlIwKvipayMXZ8qnyWCrLxtDpkKOfBU/z7qHc42Kg8ldmXUKmiD8xCT2Zkj2i4OK6udbqxC
bQ+RNTiQ/GQ7VVcRbmf63TAkyiGFm8EkJ63dhpp3XRMlfollJdYEx1x4AgRfvEwPZd9/Etx2NdqC
qW68K8QUyFI7RvnsjBYJejp6OmP+oKfe0JdugWdWU8vSmwfrlsddyOz6p1VA47vWWh0l0/GHFhF/
7BJowBV7Pdbd3hb7KE39Rqe7sfhmFRpkLbQEP5z96FR+SxQ4kRGjR6X6gjELN+by66tCqxyvYwa3
RgVFSJN4Y6N+HsE4ODYlljxVzwrRd1FKUMCIxMmc2X2KsCQn/CoZutilVUcciZjKQC1iykTmD8X8
gud4p5r5U0FAcDj0QWwVj6LGmTOgf6bBJ5ia8ADkhgVRQmmlGHfVaO7NRomgR6NMbgwhnAx/ndt3
WeIXOW5rTXdZql+B0McFeuVT15cPw5R+L0b7manTqeME/sb8JMb6pZzqeJ9MvV8UVSDs+aeMhsYp
afzSdmhOKTlC3uUBaOp7u62hp9Ng8Ca9VkpyStTxSRQdIoXsSHMNj1p5jKoclY16HLxErSDcQ3X5
lHXG9zHWB+EYoOPfl7ncdxMaU3Oyjyd+X7c1qjaRh9cdkKKhftF0lFP0dJ+qQg9KKPwxaKq7nT7E
QMwCsY8IT5lyREj1UXZilzRgKE2bgGPj28lGuMdxyHJuwAHaKKSx/qA3c+O2oFM3mv8j7cq648S1
9S9iLSGEgFeGKmpweYyd+IXlIUEMYp5//f3oPt2pkLrF6T4P/dLOsiwhbW3t/Q1ji5pPXXiFDnPQ
hky3yFs0v63q1uZNPXmQvNuSqB1sDiamAnzBoEB1VYCzkk75Y1jXPhJ6T2rqs5lAm4TGZkXsVsch
RXWvKlG6yc34QeT0juXwnBzBU7V68wmp+yYstEcmSGRn2eiqIypKQutcLTYdiuJYLqdHiqJ4FinA
NpV+XyuaR8vJyal24HVzMtXc1zrtIctyH2SXDSghdm5ojynrNz2Nv01Rha9euWBxeDr0WfoxcSIq
SrsXyPPwLXOauARXFtOmp8nSPzTBqD1kVuQKKtVdKKcJ5svxd473sm2O6DuoqrhLWbA1S9b5Wtxt
OTWfW6X5boSpm0SMOqORYOG6+i5r+puBTZFNB3qq+ukm64p9MwV+IZkDTa8vSlLf6YblB7B2wX0t
fB7V+J88tXVVdU0qJtwT49NohpB4RZJYhbWGLEYf7T60/FzLXzPkesxi3WGMDU/RgwHnRX+amv4z
UvgNJfnkR1p01GEgg0wriTaonG54lNulYjhl3o02As2HBhNIMkXQDYVfyIgrLgYFJWh3vAyPPNMf
pqLxtKieK6hHVkD6KujjFscOrDweGjYz+Q7N8ecg77FJG8i0JnDVbbi5JQJZrQnDnpCzO72l71SB
uVRm2c2Qd05YTxuiZIGrafTNUnrfyJhpK2VvV1p8aER4MoPuGGnT95JDjpRY5StKp6ikDulDXyFL
EQYStL4TB8TRfVDnnkXLx0aMlW30cQyuBzSNMnGsCrmvmvjFku2LLMaNpuJECJ7YJCN3c9U6Eblw
tAnvHqJBJb/MbrNc3wRWsjN5d6wYedEV5akJe0+rpoMoMpANmxJ/ata+Yp98h1/NiXU52CVD8y6y
4mga6inARdepcWEzK4ltU9KvJb6nFQ0vQW7d4FHrNXp8S9N0nxDzg2sls7s4S72GG29pNr0q+ESn
MUGhe5SQaUHyvgvGoLBrI/02Jo3lDZKcmBXfFYiSUtZbNmWgtqRT6MoI1sY8V14my7ypVNMfs2CX
l3jDFWoBkWJRvbf1cGIDdRWqnuoMmaIqY9tKYWJpcg3/RA+ehEG/pmW1E0S/ZznLvCKW+juq2tBv
EXiRTsgOOqP+7GM8v5Mk8OscFW5mmK6GXnBpsNwxGiA/elTttVh+bUmLJ4wQjow1BG0Ftj+ijW9b
AiOXjJcnaeXgClN80wlSw0oxPXYyh78Uk8ek1LBdLdOLRDzatDI+sVzOkIESXtH+qBvlPoIolBdW
/XtRQvBbNIegHvYDVK3GqRJ2bwltk1Tsq1TDQwQ9/tggPxI4ubumKCo8M8INGeL3ES7jtlbNScQA
U+a63il9hCgB9L2qxopN1OABUIkfRjNAub+PeicOPg1Vv+ljsqmJ+oTacuuAith/TH0w2EjKnxsT
XZSRddCUrULqFBZ2Vt+cSh69dsEIjFgB9d5u0tkNj1Nlx9vikTSwTIbFRXmq9bbzjDZDihFno4ON
e+QFFIm5lTkQfJY27MS3wxT7IeFvGQyiEssEOnNy5SiPwxBi5cwbamnAM3f+lBqHodd2eVHvEgYp
EEXdTEP7kgyZrTIkWNaEzybeBqpGDptiyDGMEGEBY0Pr+vsSixW03MvNfKfEPdJ9cEMVxYkn2ErU
kFLyqKK5OuVuSFHvz4biWOfDqWHZZ5JWz10UuYOsHhkp3ZJLqPEkH0rYIuDTZzjdP7UF3RCrcWrV
3OBB+kL75BFtIhTP429M4hkX9fqjgWI/K1FRF3xXa4ALCr5B3f8OW3EXWeKA030bapO0hYWtaIRk
j8i6Yyw4lCLY6yCI6Hl4qKRhCzGcJmmiK9SZe66HflhNDhpMHgCBe0nopqb1jR71txouHpsG8hhl
yWdccS8qc78wlTcYKbuhKFydEHsI59xahRzpyI59V9yPYeuQntvxZMGqq7hppfQbgK4TqEm1bfvY
4V3OjHrbxxBACsZbOsK6SUrNbqfG7ajpq5bYjGV26vEbsbqDHyfqIQ+UV1OIXSfptjTRdoN+WmHJ
QxrCfQw+QqmlnvCfF3cWEhtUAsbqiO6G0yXpqUktz8Dj2U5C5T0YokfwtQC3HDZkDE4g4r7Mv8DU
UMnTEMgiSW7qvtpnglZOriabQTXvumBA3lxuCoJYMRYqGjuK5lgplduoaaGWNfZvjdq/J635xPV8
r4riFACKbMcomLjwsUmcsETNECm/sDstJmjmTT9YXx3bqvD7MvyITPzriEkUELQmsPtBKq4KzNTJ
HIvAoaH1Pe+qrU6rDaA2eIdXkZ8Wg0RSE7pdwV6qMJjsTFTSttBCPQiueLkK25Wg09y8q19ka8SH
IlITFEjCkxibGzVuU6caqtClPMbmaoabVqncnia36gAGW1ehkYRoxUw3a6Hor0HHQItUVH5163vQ
kBBZAXqFMr2DQxsq3U27xVt5wmtGdF5UR8ZeK1s8b0evAnfewdMUtSEO9qGl7ueGUtgjZwaYsg55
YLcQ2aQIOjSaXopIwr74vg7Jrq6UV6LXYLkaxi6KzVNcWrdEU9B2AwoyHPaMqZ88be+yqvzW8exL
rutuioQ2hAoEaI/cKUcIGeVJ5IgaDSjUF5/BrvBSWvpMMtQkNTw2LMjX6fJBKSAQPgTKVpPKrUBJ
q1Ks51AF0V2I79QAobk2W7vl06HHcR9G9MJ6NIYnACR5ivywjeWziJI7Y0DNMm8edAkB1mRwxi7a
ZZK7RcqfBg6IY42XELVqqC1Z03Gq0204UE+Js88iNL+U87uEoAZXFDqI6dp7OGl3A4qBTd4cmWHc
NfjbUS7z6QSkZFbdaGMA1B8a9YV8yi3xDOtiPMwhMJFBxzzOnIok990kN0oT3OpJ8ywSuYGpssPz
8aklgsODK8vxwi4zR62D20bBOWCal9PwoUAtw9aCyu8DPBQjMpfzjK8j7f0pGPY5YpxhmYfQyu7Q
K3SJLn210Ldg3412rpDtmIUbC1w3xoNnte1wKUzavR7hjabQ7D6nqnQz5COVHD/1bHzF0+gNJcpp
ywtmmxbq51lvJPaYk5cgoQ/aRA5NHkLNAo1uZ7SmQ56AwGVO04Glc4c1iZ5CzXgywDJv5nw95+1N
3FG4NeZkZ+jhfdJCDySElIQuk1uSRV9YFb1iz3sV7qnOSE8xvlbaV89ElJU9ldwAkEy+8WBAxzjL
v9ZdISCNothxkR1Ks3K0sDjwSGzgBnoTpGQfCki4J7S1J4v7YYj3Vpk8JL2+N8f5sadAJIPl43em
q3cjzrdigZAiTeHoAhkDNzk6BnjQGap5EnW+F1xzAA5AdWiwHGCQ0XTX0k3RdH6nWX5LzK/cSj0B
DuPQQ8U+L4bvljptO7y+dmqZu1XYf83qZh9rykc5TPDD0VLcduptphqRO6qlsIu0xZMeCGNeAioH
HkNQnnKLPJSNuGtReChU7DMcz7RCkWwIoG7bQtMkdqcOT7Y4yd8yQWC9MIWboR5dMpJtVNX7Pmrd
rAydTK92MgQ1Kx88Q7lPg/C+zelNWiunMoKNBq4sAQ3+Tsu/DIZptyFK1Vbi84Yd0Td24rZ7i1Gi
c4akRx/aQOUYMa4VQCpM0pUkeTOTbq8z/Nmquc/SDCWx5FkZQh86Y3ttkLhNTYApOvQwckjc0/GQ
V/BXtmaUIhQIcdEVd0GPplYXx6An586YNZ5Co86rG+amWdnaokd+y8gtnHbuW224CSgu0Tr8Whvq
yyhKYFG7284QsdPhW6CbIU+6kTxCuELYoFXZvTL5eDZs0Mf5qloBwDRFd1KS8o235q1al289Lg1J
oEoFkSagbPRn0aG/k47fhAgdWdaDjRW4ixL+vR+12eRCnqZeRz2k2DBVf07L/C6fjHcNO1vVhx0u
06c+SD5zDpfOrO0gPlPHrlZZ2zasXKGZBxFRZjd58BEm0PlvkJboJmqvk1bswzHxq4I/YIvgJ1Fw
U8UoJ/Zi3CRxgmcYzR/LMDkA9ogKrGrHBvtIx9hymhL1FQO6saDjxfc9yRDiyPCi6MnnVNBdFhGk
zag90wgImsqC0hztoRo6qBsz4bdZqpzmKwOigUjQEQl3NQcksdAT3R4lQ+tHaXa9HO8bpbi3FHHQ
kXUD+RJqBzXJnohR35ZCHuMMtW0/ZQU2Q/+OWvu3oFbuRyhBOKo5HeWobtFWfglJ+UFphEI8sMU5
wMaB3KEku09aTnDihwMqTz7wxW6iwvhCI/bYIMYBsqNGjwBe7KO48AsgTeEqKQ9haEx4tJTUy5v+
rqiCW9ju3XZB/KgL9JQbNXfyprLsTE9KbyzbwlOKiNlppB75CBGbOZkI1OBOCVpkMxnuYJYcTbN9
KySUrjWleBCjKWydmj8oAoNTm3rpNRF10Pd9bgez2HEluIOwz4+J9Cdt4Le0Yg7nw4HCB8PtWeKL
SXUnEe/CrL8p1GQ3qIHP9RY1eLRnmJuNtwq6R1qn5DaZyheFDL7I0ZHsMqRxirAOgwKWZVrg2ZxJ
xUbT0brTsuYD5ewjg2tC5Gj9J+8g9LHt6kchg30XmC7gI+ii9fneEFBfY9z8TtBc8ajaJqgR6JCS
kQ3q4mrfHVneIzXNevIgK6VzykxNP7NEbR6rdJajUkyY+7ZF4iptjHMcD6bPAlS3dASN0S57pt1l
E8AeE3c0OEW/jXjz3SkVUmAzCDVXIBVUJfMNqwe0msPs1AxyP1J0mNRpu7GV/hDBDrpt4cqo1+EL
KlE70VulM1XawYSlI8RQLd26L8sSlNM8K04mn/J7ACKLfa51oz8zeu4SU/6A1Ipb1robBzVz2VDU
X4G8xZnGw158abs28fQJTyfXaCcTL8DgBVTvwUc3jrtGlwauYmQfZVJ/IcgFC9q1vmDdpq4myO/0
9TEw8p0V8sHNE4Z0esDxDjtoO1BkTqzwOhVl6aZt6VZMleLqDFpoCQMItm3aOzRUgF7jiBqMWCO6
yzjmZQgEoRgHu5g4vGYERwOVokSWWOi+JD90gRbe/wZXWCA+216EBCR/sQ37CALiWvRNQ+x0TD1b
QcquoQcWuM8sD4uoMTFQm6HCjZcoGu3Xp/L/YG9+giIW2EiQxwfcU8BGjsjmwwyPtdrh4rEvX4dg
M8U3EzLdFu6I8pbqb9fHvgyZ/Dn0AjIJdJjWdqIGHsPE2x4R/tYyiy8RNDdsFqjfddatCSPPCI/f
AVU/R1wAqvIY0lipAbQMitF+qP9hzVAV3scALapmS4u9ujbijFy5MuKS5c1aZJqjlUMXLeOvTatQ
5MlZ4+DtsUWDM7ypooEjqYYEhtajHIw6DtA10aGm5Hh9sS+Dnv6e+pLvjUp3ZkkDWyntxRdLUe8G
vfZKBpFm+s9lbakJ+otJDMgmmhrVFkCbBBlDHnEAbYqee1I5xQGKv8EGVhxuVa4ckYvQobOx5iN0
hr6WMZyoNVjjAhqNK1cN5T1Tpi8w6FwRD71wFI0zTPTyQypRUg9MAILNh3ul/Bjjr9e/z2XSyU9I
7/IDIbQqcTiw/A/Rbvqm2uohfOV3hiMe0FhF/cvlD9eH/F0XDWTY8zktYFfloE9lbwTAee/1DdgZ
GSp8L+Ge301bsoHElDMe/rAYvbWOkds47BBt+BrNcj7kiwNiWEzTGGUmZKCWciK1GSol6UuBaU+b
6djfyBvLcoGRMl47T/Og8OxiVI/u88JbY+XOx/3a2IvwmlgoihUcGTSBocmEHhAPqVvIZ4VNNgEt
vE5di6/s18vfeeafQWiPm5Dk/nXDNjULUHcEULzGYwBSEzA1HkDMlf8h5orRXycJXjgkWOSfYy4O
yYiOQhNFEOPkmbJHLnYDgIkLoO8aE2cGai4W1CQUCqOWOcMdl4DHkTQSiQSdP2awnXbhPkSmAQn2
+DAeeOZe376/C1UizJyNtsQ+yqCCzXcxCDB00VD8TJPNLLcFqzW385F6zwR+Mu/hVVjfpVh6PvAC
r1p1wSSlwMBsC08hZYtczk1gagyPVBhy761d8BbgRbxb26+XmK2/zHhxYE0ta3NDnwQU2mD2sEOn
YjfeWtvppvfXrIcvJgbnk1zs01Q2kB0SBXLhjbbRj5MfJu8lzCLZjJVU3FE8Xf+cFw6jqVOD6SbE
/DSy1PgrKx5LmQAEXLW6D//xU9ZaaLj0wX4I+WbQO69TFAAiUL25PvDFVT0feREGpgqljjbDyGIX
bKU3+IGv72FA6/X2mmLIZQzq2SwX6VYEWjLnKgiMf6qnpXCgPGe+rLGDL6ZYZ8MtUizTyiioLgg2
lvxSKHwr+mpTpVu11dwmGleO/4VQfo6rXnJMVfiCgKcQFtsMrbsKbkNm8ogGz2lCB0emCK5i7ctd
zud+EnsW54FWolXDjmR/xJu6ctJN5+MYovCxBbYv9lq/NZzru+XS2T/nEi2ORTmlbQObQ7E1C21j
qo94xU5T6elrypoXQvYvi8l+vSaMBMWToAMkOphG1GcBhZIPcW6tzGZtlPnnZ9lT3UTJAHGZYluR
lxY4RjzSXCvYXV+ytUEW5wvmbwGUBZB66rCaaxLbjD4UINuuD3Jxp5/lgYuZECZKsy3hHlRVsVeq
EEHjtx35MuGxaqyB7i9u9LOxFhMyqkBvGRyetga6+UZ4ouKWtR96gntP3jaDd31ml+PT2XCLmNGz
OqybCsPNkVh6YsNav3bpxvT7Q73mE3EpP/kleV+EDCtU0RXuM+CicyA4lRzlz8RqNxaLX7r5CVoR
uWtKHK/BsoRTt/2nFWteb6ARUfMtMBL/1Ohq8ZhYvNk0JWkqBXZmQOy/N0Bh9PQU58dc/359lS9e
Pz8XeZnfT3lsdRRo/a1SE4L6A33vOqt2p8hiTlu16BVO73lbPeeh8Xh95IvflxMok6psfjIt9a1B
tOtAsOlx880WTjtonfnwd0Ei0furGcQcNpYZ2vlYi69rFFlT0wG3uhW9ksm81XkGtNj4NqhNhOKc
ui0HQI2bPnKionaZmb7oarTpmj/a+Wv54tofs/i0JK9T2BKXBZ7CU+Z2XPnWR3ylyHAp+JxNeKmF
3ZE6EiMgYvBdblDY3pZQ4G7i9//tEy6vvpoMUddb/0lFh13tzIlZuTMP65/wD/nYK5+QLy49Q80z
xQwBEjAytCQV8V6nnfHCu5yjOjoeidF+UUh36PPORW9Y6YOjVmk+4GqTIwy4Q6AdUCm9m6rt4E2D
sW1lguc5G/9N2Dpf+cVNWahhzPM5WZ3T83+2JpcC8vlQi8tS0UqFKAr0IKCWtUXb30kbKLExG7he
NEF1L18rzK0NOO+6s3sT7IcokEacb2Erfjf2aK+i8qpCJ1YHiAbgID+c1oZc28iLSyeeEfYjnAy3
av+1SENbyLtCPK/s43nvXNtbi6smrYNwGFMs5FwRUMs9utyu8QX1e8BNIdjXdCub5GIEgIuhjrin
UrpM+sNMqbMoB3sJOAKbFA/gsK7kBWsjLJaN8LSiw4TgqorAYehTl/1Kje9S5gG9k7/nsFizLAYf
AcuGzUfTTTO9sPQdrCDcnFARX/MtXpvNInxXIbHqdI4zWvhFALxERs1d2QLzgvy2BeC9B9aCrkO6
f3FsW1jVqM2E8AK+NF62aH3maG9C/qQ7CLGZ8458EwVPlpuv7IW1gee5n52pzgDMrhNpvgX5wouQ
V4+gSugdnAmGenN9khfP0tkc55+fDYW3raZlFYaqh3DXwX3HMveFiFbUjC4GibNRFltPii6HFQ9G
MYAOzEkMyKThVa12apnuCrPfgQN3fV6Xt8fPb7fYikZJrbFIWAHCrlfU2TFmwcob7+IDFso4f2+P
xQ5sWDkwo+IFojrg6g6MCAq3OdQoDDQn4DKA5X65Pqe1b7VIEuAqb2hdhJq92cpdnfT3KPt4lVGv
XOHXdx8ns2jj2ZYYVBKNnZXkeCKLDRG+IONGWF8lkITX53P9G/GlkuY4NIHR1ThfgDbg2Qi8pUhX
av0Xl4yieGPBNsi0ltkIi9HRJwq2wViiiDnoNi9vE1KxlZmsDUN/XTJaMD3IQSPcxvACDSzQ5UPQ
I5X/cZRFPNLxGEHDl0TbjIINmrVfu8E3LbYW9i6VLvnZmi2iD9r4hdqmOKx48exN82DgAgekE5f6
YxkwgEcmu1GUnTFKJxxWju3FvXc29iIcFYKHw1RhSwR8owVoudZwDEcPloCicX3zrX2yRUgCWCer
+hzZcCa/mSEwX/S5nFZ239psFkEoTZki8vkkETDzjFulQ1VWf1YLsvLJLr3Yzr/YIhINZS2gwIZV
q1XfaHcFvIkr5fsIcEX8Fb5yfqZuri/e2sQWkUgth1pYCfa70D6guYd+79EKTnG8Jv108d5AEZ3P
ZVADqjW/nivBVCsGlhW3E7QwhvCVZBLoEQJDgV3agRs0fl6f17y1f7vxgfkjKoVUAbcWH2wsxzrR
etQXEvkioy9V/nD9918SXYUa3M8BFl/KnASI50JFn6URulsT7s+rSGvlR6gnDiQ1vppT7o2WfGv6
brsy+PzXX5vdYjV7qdMuqpGeVS4HU/KD7plDNGQ2IAK/cNu0Zfg++9aFbrISuS4/7P+et7G8U1gl
4jwqka1BmMybdpNfQGXeVh12VHZiVbXuYgTjDPEe3RcDhfRft40uZQrdT4z2szkwlxHMQ7Zd64Bc
DCMcvSsKPy4OfaBfhyrGohsLC2uqjfK+GacD4CgnM12TnricbJyNswjKsd7UORlpgSlNyEZVt3Tk
DUiZUOuX7nhYM3Zbm9ZiBfsEiuwtmNFbOfqZ/mZZd4p8v74dL561sxktA/DQTmXT4eHIgmM09m6n
rhlMX5yEoVNoraqEQuX112+TGqBbBsBmbYUFvBVQb+VGgpZL43JN3HVlpKXOagKhcIBgsFwDgVZS
aADIQzvjnchpJfBe3gc/56QvGm5QbGHC1JF0zgZeSDrtBC/Tzi5dsqFu8rhqc3DxK52NR39dQwKu
LlGn/4wH0rYT3dc3AXzBQSc/VHDQzv/NtjgbcHGgxhE8jbjGnYkyjAbjR5knKzf/2pQWR8kag9JQ
5hxDwCfXlBtI/q59pXlVfou0Z5NYHJ9WgW6pAAx5O2zUzYym8+H85haKB68udAyh2vEvzpKpo6dk
aqph6YtFg4rWKFPVQvmwug9i8ErHfmWEyxH8bIjFqk2JEXcE8lh/lN7/juCDV+1Hvxzd6/O52HJF
41zjgEPg+C4v/qwrRZGMfBayDH3Dh1ax01v7wZk8uUm3yr/py5wNt+yfK50EW5x00TavDbtMPoe2
dZh1vzKp368lGN2bmm4ZgHhwtnzvaGki0jockM2YjzVKc3rdOyVofUz7TJqXLLzPhieJd6Perd2/
v2/5X0denOLEyFPKaCTQj9xotfpYBGuZze8R0AKI3zQ0UDPAM/1DwOvs0UggORBNoPKguMwxoYMR
gZuXrtSXLmxCjILwRjh2hs6W/YGwgbyHCe4NupxzIXXu+v91sa/2By59rfOxFqkaeBogp6XxjOAY
3LloO/hzIfu/6kVcXL2zeS1uqhxUWXAd0j/RInrnJJ7dAUgMjdPT5P3Rv423YK+t7Mffs+tfVnPZ
EMhqmgWgtsPWWpqnkPJd1ZKPOT91RIuoS6GY4KQgczmQSHBBAj8O1XhPW76vBwgYkSbfTCUp/GyI
brgOYg46XtNaIFj5CssHvBiJBAEIwKw/O0J/fXFQj4EbWFmPS2NxHcBA1QQYXjUXUbtpoyyjeQ3/
2v/sruEwwhLzv2ld/P6Assj5UIvkZ+azqqwBxyPX9qOs75LkmJDQj5K1y+7ikTkfafGkiTswwEoO
2OVf2/ivfsy/yYV/ndTixAgJ8bJQQY4alKYrdL8HxDEpVspul47K+XwWR0WvdPC36qBEhUBuIgVY
+MJ8kasv6pUPtDSiFgITiQOA8UyeH8y6m+yyjI+1dsjLwjEY+Kgi0ByWWqAfxbuWtTs91XMogkx3
oXniKQP5RjugQOiybnTH6juS3YNMLD+eCVABFAS6D4MKxwp6x+IIYzjlrR77FSQvoUDF1CObRkcf
QG+CYJEkAiwM0+1DegOrh0p9M9rgHky3u9bsNpnESogvWnnEmzWrIF6jg1HDQbUF0bfehjDny2PE
r8bcQ7zCNlQQxa3bbGzsWWJyVOJNrhnw1GkhOTRsQAaxKYguRSxArJ4Oo1F7epyfuAEDof6zyRik
UmbtoM6jE/WCKfVqIR1Qlm1OK0+xOESWCDwK1X0cwR9ZPjAI+PSRJ2IQRvh+qDsJ64HRTXl4ajvV
SUSWOpmFMCOxilH3z4tzv2zLpdc3WC491bP58qOKQ+oJnFViA6a/Fk7nuuivSd+v4ywuWb1KgjFn
GAfkS1gCENMDxfqV682hGRPI34rmRBJ9Byf1A1gjryvB6/fH/a+jL1JAtWhVFfrOkLXfVLuc3s7u
PbOk3+ChMVJ/G5wAwjDw8LFccw06c+FR8uvYi9wwyQcCqo9SbtvKpvsQ9reo2h0MoI+SJ9VLNuIf
I5B/HW8RqElsDJQQgEzGsHdCq7HBkL++nJcSprMoYy3icy7iNu9VzKiqdpxnjllR+/oIF5rXv05i
EZhBkII8S4eWf5R9DCCG1mDst54x01lziFW46YTDABkKv/Bf1Oq1mRlk+pGH30b9SwvZilqsbOCL
c0YJwwIgF2+I5SNigOPtiDpiuW2IiGyVis+22F6f9MXgfTbEYqMMpDCrTsEjYrDerAg0ZwZ2X7Uy
yNo8FrujzroqKZsQnUFSPBY1v1HoGlzj8o4/m8hif4QsjyBdxkvcqgHUzp3UPRPQnCtoa3Wmy/f4
2YiL7ZLmaT11KI//CwzB2lda3OOpNlmQDMFXUlX1JTSs4xTQwR7YWnNm7UMtrvJOEI2BzQb1WQtK
ZSTYIfdfAdVfSnGBIv1rTy9TXGiCog8YAIg59PWPDrJi01Q9WhHxxhAKdXr2ypC8Xt/ja19qmbLW
EIpoDEgPnVUfZ2hyAARM/W+SobPpLa4cqx5ayKjgS1EyPsVZA+Xe5FbKYiUaznvrt5vtbJjF3QJE
VJ23MO7aFsp4VzTZlrfQeu63kXHszXLlk63sCr6IEd1QCq0KZbHVzPCWxu1e4la5/onWhlhECCOB
DG0qkeiTDsoawnBNSKv+b0MsAgRpFJBpwa+Fy8wAq4VkeKiVVSvvi0nq2XdZxgRN9GprYHdLqAVy
G8/UzwgyZ65R252TvslvNLcbB9JVLyhrXJ/fWgTkiyAxQUOSJCm2XryL/HJCFVI6f+JjICE8FwbB
i70+JF3bhot4gQrvFEDTDW4ZtXmAag2kAEtobQaq3JRBBrAzhUX1GIBAlw5frb71DSCDUkhMaLz8
aHT2gVvcUTQD/GkpfohZr0FacrBzS/PDACqtfURPRQhuqzlYr6QaGy8vkf32IJNfn8pKhF3KicNd
IBGQ7wI+PNlAUN0OwmeupyuDrAUiY37vntVkRmDerQnts0Ug+m84EpdPFEO5Dq9nkMIXQ5nahJ+F
OgqQksACMz5Y2ehfX7O1IRaxLoTYXVPFA9ZsAqY+f1G1zfUB1Mv76+ckFmGOF02QQ9m/2OYJObb9
8BzmHQcTlMvHTKTvNdd1SJOSDcRZE/CKLfieT8M3BsB4mBPP6qobpWJ+pbbQqVwz1fh//jiToCmp
6ZBgW2x+vSlUZag64NPd0Ws+yWu6U+zZnFeBiqADZQ0g08DxUXZrmcfFVQEfhVmcsN+l2/F+UXVk
O0CdQL+o8Gv4RTTQ5660e7rGSr14LH4OtSzDdqasTWKC+K0UcBWguz5o7KL+XPnM82f87TY7G2Wx
V1FCL/R0xChz7gaqRL1Ntv+QKnF5DU2O+jlkB9iyrzyYIaGWijXshsOQ3rDmQ88/WfMURSsQ8cvb
xPw50iIsjw0o7STU/iz3dJ/TJ90rNvPmbYI5AkH2326TC8eTciBPNXD5iPWb9dRYxlhWWZVbKPSV
LXEySPyufLiVIZbboyflxI0BFVndhsM3hAqdeDPYKKdkB5S1nWpP/JZtVwYlFy7Z84ktVf/TMsl5
PMHUqOIoa8AM80cbZxB97O1ZZUsn7T6AOhgzwgcYqW6tKrtXefGhF9FzGOQekbBghjpQUkFjL9GL
hy5iXy0VpEORMo9p0R4w88ixgAbQk+JOBgY4DdkdUnAHmnj3ZQitewG7VJtDl12PtMBGK9i0DWF+
6SAfh+LoU11orgEvR3easjt9ovuqB1dVF08hRAWyOn0sTF1xtSRX9y1Vj3Bif0MTCRLh9Ps0hs+Q
Ud6j0L2zKP3oh/peJskD6lfPWllOSFwmAlHM6JTH6Ysoml3V1x6LoEKHjNAfR/Nb/n+sXddu48i2
/SICzOGVUZQlyzn0C9Fut5lz5tffVZ57xnSJo5rb5740GjCgzQo71A5r8YYVS8IuFCowy4wA/eqF
2B5QbfDipNDMoJyeew0EMVXc3tRyu9eC6ioxxhPYUABCVH7w6uLqU39TBVJgobRlmEaC1FQjIRcq
atqP2dDD/SjLewTyH3Msp2atABsYILzAXQFbT9mJJpAzWmDZLQBhAuqZ2om3+jhJliAumSUE6QNm
FyxO4RjRN+tmUB6p6jrk2AZwNA7j/SICeCwZXFnHXHt+x7iE5Je+mSyJ1xWUcMAmi4o5xsm/e/Kk
LjpA86KeqN4KLtCv0Ivc7Wo79ycP4MysK3+WB6ekUTZEHI0UxKtojQLsuCPYwGUOTdk2vNLlfIlV
0jmzxpQwyq/lXTkVEqnGEmEACu2P+o16P9pANHTQZn3U/Mt7eeZjvsv77NBZBUWJhrBriTvSowzw
m+BhxOQHyI8vCznv86GkUD6mDidMBgsAdEj86dB6ww44tA5w0HbKf7kc6g4C+7wqQyIoF/dFz1l6
+BNNqYzlnBleajVUYGTEodhNI/YsaV4L/SEBrN/l/TpPhlESyBesToWLxA5QoFgG6dhRF6tygVjz
Fp2q++652k2WsgeWGVhybQwVAD47tFnjqOcIANQXkHuz+oJIVTkwU2CNgzuDcMeMGhsY6hZgVOFU
TP5nf4xckEo0jrJvwZP9noFEBOO/TOU7CxWo7yBGZ/Udk1EkiYpRHexEAWIIsy/szM490Fk4/GBq
H9muuY1d3bp8AOcF90+xpKaKQjDGr6jl50UiJYkhEQuDoAgWZtoJt4s122SRLLiF88cjpKGxGKyz
go4WLZ1SDz5e5L5VNLLI0QF0sDtddTvZrJ7gxRHCshqnicGizedaHKUkQSDLACwDnyO6Wa6kxe11
/jYudFdK0BCUW5kQMYsBW2ZN5TXE6WAFUvAm+n6MEhremyTEECZ5HnNvkQu6LWe2Ux/tmRaQ70OG
Bp0Hfp9b+iWQMtoKXF2uFwJQOMEIaxa+YGcuEL0s8aQ/kPl/eZee+h2wJhkG6MwJUnIp+w04tVnW
R8jVBZDpStl0LMPsxM96YC4Ts5azeU9X+/ppSFbqwXEAHU1D9EySmzM8KDvdB6mHxR/aU2GxjIKw
fXH+3lT6WTv1QqREOpQxOKqAfNure8Eu94SSiz/xbrTrfy0f6XvtNkeWHRA3RcsKqJnRuKahA/b7
BZrBhcJXDe6scd+VZvIORE08WAbMmvCgAbKEQ3PA1IETO9UzmNm82Zd0S7ieXQLOaVYWezPIQZ4p
0eqDKMO0zMFi8ESJSEtO6+k+QOFxn1gL3xSjQVt1kAWBopJSnFwCS47xlxh9T/qmRpfzsj1LzKa9
10QN4Dwwd2SLv+8viJpaMNpMCfSl87U3cM1o7hxjbt5wQM5z1/oaqOS6j9ZP9qDcG59Td9z1f6K0
64+glDZtuHYWgNOMj+hzu/PTvfgaOvMjwjsTnCZO7QOOtnI5m4WGsHmz15Ipta0EuZbyfERbiS9E
Nu+k+/QY3wJeFBglqBRepT5pVRthNFg7f56WgsXQEM6iDwrU4xpdZ0qLyggA8Q10X7/z4Vax1sky
POCh7zhGA/75CPenLEMyFA0coAI9VQdkh4qPeMIN8+loWjDVWJzVwWKgPWmf3KJpneVJtyy/pn+J
pPQkBwAngNdKsrONX+/FnxkIaonE7A7d63+AaEMtkbrIQSjEwhjjDo21BFR2DuwTT5HKCtOJi6S1
XzMMsBqpGokQKHM0qFOhz5jz9Mb9Ao4H5J1Sq3KUxuQRIcTMcGz74FbyqF2cW2AXZkVBNGOxgVCY
mt0pdFQ7ulbdZL88cjcslSD7dGmF1D4qeibwoYGrkhSvmqEB17U1g+i1lg/6+PtytMUSRam9roE3
qQ5xRVLg4IucYqXJ2xjcDmAqqLjdZVlbsbsuEHglRRbQOEcdXJKUeZf1CLUSNK0AWrlLmK2h5Cfo
nQNiFeYaZLxqwCv43ZSCviEPCgHLmVzxA2w6BeLValcehqdoB+Lxn5gpcEEYenldAksqtYngDZNr
UPSBJn4f74C/Hzq6DYQG4IKbqktKsOp147L6obeinfVSKbMpoPdQ6YI58aowd+fCleLIEaXfTcHi
it+6IitBNAjDFIwDiCAH6JvRWlXaH8DnZeDxo/b3XcyouG2+VtfC6HC8HaZobhP4WjSVC4d4r/qz
q7odM6rZvIyKLgiKiAEbZJO/35SuLUqwMEaplwDZsC1ArlB1DPtLjv3sMq5EEEO2ChAFJUqmOca1
KNGWFX6MQJzPnF6szb46cSrz3US++EycLmIMlJcRHNEdqTXXlKHKZaAbwZh4cx8B/Yo4M9nld9Ej
48afNRjB0mOIkZd0gpCBFo3vS5PrNBJjMUzhOIM9yVojW2LDTTOPadP6gs8RYxPwY0iVU9e8DSNd
MOIu8QwOKQvQJNV86kgtwM5DaVd14pO+4A2cAVsmBuVG1eSnuUt2UptmGPnnPy6ve1PRvz6GTvs2
kYRFz3LiKZqHzHknnoz59bIIgSzo7BhXMqiLKYRLBrhhyAA660f9hNaU9rG0DCd5mu5I0jx/JV5O
uxFN+DqPIXxT11fCqSvLx+DMLjMSMRhm5Us2WMZGTHQk1whWdJCYoA0YQyUWaGrAd8OMV7ZusAFK
Dx5zdrKo0p69DwDjlFQIxxRusWowOwECbFculRXkraWUd1r5W0e+VQozzGIo9uW1b53tWjjl5vVs
kAu0FySYNX4RQUATBv5YcgyTIG3ZhLUUykHVYTShZAyrHSbVVSyDGyGeYHxaoNuHMfoWywhQ33Uv
O2FrWHxcOe1S3fCzej8tIKWUc1tNDH9oBS/OJGeaB79OADMXaV4ZNHB3ZXKsgcwva9lPsEq6XZm8
CfihWhaP6dTeN93khaEMMVV/CBUwI+mNdmcU3I+FE+xASm5UPWA0oWz5KYwZGBIm03QA6pAgdWUF
5yGZZ0XDfTaqWxADWZzsKa3gdAkjLtwy6Gs55O8rOYMEUGa9ws6OKKTlw33N31++ICwBtM2LEqkI
ZBW3U39r+NeONbewmYpar4C6gXMixjGIROEvZlSVymuw+trNVfnS2+Ohs0Rmdn37xn+dDHUX9QqU
JPIIx96B7Aj8D3Prx0rMUKtNA75eFRUcNejKNaq6DFwClKVayy5C1z6I0hsT+KnPZQeCUnNi3AXm
VlJeI027bhGVGJfBiq9Fi9BKl1bxOVma7ETmjOLmQ/LvRQo8PVSaRTMmagArjJfWcCBpmQHFwMVC
zwczXbBpQUjNGPYRdXA6WwCcbaMEQy3ivmYAr0NuCorgAKkFMGe3cXstsIYjz3td4OuJ5/2PQOoA
M1kfsgxsUnBI+bUGHHk3csUC70jVlOzxt3ZVepUTYbIMCdNxx183VgjX0NmFI3em+MbyUaz1U0db
gJkxExU+8YpJP2A01JnREWBKef0Itr1HIIaZQQoinD/Q/b/3AAf83bhEY27IaYtNrsTDkp2CtGAI
2Mwmfu0yxr6/SxCHplPFHMoP0k+r8yMoSnMF6mGvduN71gOTKY3y84I+Ba3Q4kz/SkaAlMiJ7MUr
/RKAQqy87KadWW0e5QHacEHfhgHPmiSHEaxOhfxadQNrA8mv0HHTegMp+68CAiXRweaG8JfUSoCc
HNmxhVzHteTELuh+meEK2aRLEimHgBJ6Okqgv/AiwR5sw+SBGMxZoYAB2Nnnd6xD2/Q/q22k3MPS
h9M0T7j4WXiXKs9ZwfBvzEtB+QOwboOydFigWbEZeKDxuycviCWDoeZNjp1Y2YwMVguiDAuYy7s+
naFU5K3HPxUuKD0s/gbjW7HVI84UzWLC8IK5vP93ykxZkFYM6hoES/B7IfAR+wLTCIwRCJFxVnRp
t+bbPJTSAXDVgtn4hSuDqaUAKiW6GCwtN7tdbJUH3kZd2VKdzEMEOD9HQNk3A0AjszIFmwWZlWp8
eq9VaFRx6AVCjynZ6AlgzKDu/i09S7oZuRoUJDCB6I3qjFl4i+Zc3uqtxwyqaioy2xifPQMSr7Io
GMYMVi2uuts4LCNTDWcnHgeb7L/RFYe6iVoTINksSNh/OIIv0ZS6hFyKKqqE1gHekzCr50k28KCP
uFygs7MUF+NTvwcTI0joJRDf2iswljjSY3piae12KIJHsgCmDpRvJMr61YokZIUSk4zG6MzXmR06
qVXbnWN4oBPcLa+Xd3zrBUfe5P8RR5nBihekqBYQBveEy1V1OvE+VRWwXaFPid0HtWkCV9IoE1iW
fJrPKmLi6SV6iHfCFRJf7vRBEvaRw9zKDYOBzhOgr8i8wgOXnvKRpRiMCp8pwMncFf6CZobSkm9I
t+90SwDNQRF4pSbs0tvGIg08SSEPLzfMY1KLFCQj4RcVj2LS7KUDB8DBkBwq0oEJJMPYZS6T/B7l
V77Jo25u3qlATwb/oNeh4jYcwN1kxo+GpVRQVtXFTKPVuCUDFk3ccJ/fhFLGv4vzeAxK3JvGzq91
VBlJNdwdvfQHP5rcUw76npfsjjdRg293xoF74NCbbF2+u1uG6ttHUB5BbKQqb1UYKtkDtZ0aWaS8
FyAwCY/hHjOHro6RpMCsUQDTWRBgW1ncb8Ipt5AYwQCgBAjvXN0bDnh9ud1u2v2qnMXivMmrHgXW
M2Uj4bEWSYN1SOBPzgudJDxODca6ay/3SAk5v+m8dsfY2w2X9E0WpTzqECpCKuHdQKZvx2vFbSEt
9JHosGpXBYtEwDpNht4o5O8rt9MMxhwqhAWEDDEDsNdLTqGX+6qbnzKPFY1t2oYvJaVLeQFQn3Wx
FBNPm1AYb5/kvHcC7YPTbcY+sgRRBjZMJ5D4cYBiln/MnuoV70BKcEr0VakwfTFgTR8KdIvlzwyx
G88eHJ+BHg4Dw/5nfSoT3yZxBWIxLzqkT3JjGi/RKzcAATICS4VsxqIp3aLC8dSgSWfPujzbd+dL
OHWSQ5+FXAYGOc8YipuJz6+A28tYIEsE5SaDeg7nBCyArpAOt3MmguAxXp4Ym7itb1/roM6uEUAx
VyYKXiIHdU/6qQKfPNOnp877g+a+b+dFOY25zRoFhhx+OP09gAJbq+/kgTW8seHsvwmhPEXI83MJ
B5x4QWLcIMYDhbwaWGMlXvOq7lSlwsIx2qrPfJNIuYkwVrNaXyCR39eA4GmPzY7UZ9ITM2jd1rOv
s6J8AdKYjajMYeLNeB1obo06mvPLb39piilYRMWC38a7xIietl3vl1DKB0TKJIxTmiA9W76DAabW
/Dn8M6P/twx6nl9cxlpDno00HSyHwk09+aSbmCNBVp9J5LNtgr9kUUY/GHIt7VLIIi2tiPzN5Q20
Ex5avveZx+ohYaiwQVkJGQPD+ljDRKkT5mnr+7B4uKy/W50y69tH55LbMejzim+wdQcDHK+DmTo5
AD9g/+rS5PBYrf3Zx0VxuR33jiYzn0AcsfyayLiZBmVFpC4L00rFpraO4Aon4WZwJzve8R8yhm/1
V6S4H9tDelhCtGgKFpi+rfCeJMdit2Y4dcZ1pctwhsSpjahWgQuwT1/KMKxdpz/lkiFlq0Pn27ZT
ZoaTlr5QeiyYvB/BXOmoI/pzSKQiWQq6ZYp95OhO84IhZGYwvB2Xft1gyuAs6MqWQXmTeFIkeum8
OE3BHRZN1s0qyJ5FWXNURXgYQd02KDW4xmRM4EX9sVwaVoaJtdmUQcr5jFfSHhadaxMHM3/g6kYu
K2S1TxITcx79fy2YMkG9MOU8V0GLeH24B92uHWR3S1lZRjjZqPF4YDFHYcpmaBZJYP6zVINOcBYx
8FLqGkc8hPb0wp3Cwu5/LK5gt1a8NxxMtixWehAKZ5hNnAFeWqy87lbhEwVlpAkMtCxJGPL6Hi6C
TrdfEnCcugn499wmB0lvaSTRfkHj3J0ip+h9Qw5Mt42R6wAGq2IATi3QlYwH4UM1690hUFrkF3BP
LCAmAQu5GU5gOAG19xDyrlINCsOSb14IWUNhWoM47dNareLbTG2lGCSh8FDIbaYzLv9i+HWXM85m
W/1WcqjQSImbOp0VJGsx77IH/lGEagbYaPtXDbpHWnjb03w1H8DJxm7O23QgaCZA+yPqDSgEfD8U
NRI6riERUzjpsdPy+r4b5SutKSUzVMcrbtSuq3G8QjvFDUYiX4uwQRFeaF8vX8/Nnf76Ctpl8poG
iJsIb5dm6qxgEe1QD68EFnjI9hv46wbSzzE+jbl5bJFhBYXYbLZ79SjuBbew0Qv5pO00zARdy2iF
bG9agMzsAxPsuuKuYIaOWyMIa02gkRWbOi+NvkfJlCQcAFGTPKjHAjOWrUVGhC1CaTaKQJE0ca0t
Yfo3qZbNc19tBeXLMyWforhCk53siR8y3jfqg4q4K7SqW7ZH3co8Y8EqWjGhR8JZizpYCJfOCJB5
1u4Hm7xMq+fxZbEIYAsg7VnubNOlrKRRhrzMhg6tU9Db0VIMM95lLmn8lO97u7xJ/qwt8tvqKB3K
uCnuc1D1epLk9NkvbXyUQsb8F2sH6Wb0Sp84IEjjhdY6mBmxYkfIMXjf24LTeNwDaws3I6CvHaSb
0eVCaNRA61NPqzH+VnDlay9Uihmo6s9ebjn3D7Qf/XwYWBXAR0k/7ZdATppARaN9PZ/6IrYqAAyU
zBn1TRuzkkJFdWVQpImCbgVPa7VbkETvtHA8BvziXF7M5pNtJYZ8xsppyAP4ijgdYuK6tLhkNLVu
pw0c5gbxlIf/uixtO6m1EkeFblOSzX0hAai9AQ+jvCcdPfkxPP4KThJxHS4J3C6LZO0jFbBJc1V2
hQRdDoEfmeho4kmAB7HcXpayfeFXC6OUuA6iHhNnNeLCE0Zad3C+DuKTzyL0vyhVkV87C49W0igV
1hScmtgiUdfZ3Am4aNxVZxsRFI0MYBg/x5fmZ7M4CRCr2dMO5OJdkE0Dx5RqEPdVgrGWsIFJXHoz
ZXV4brUvGPzX8micGM3oeL0sSF7EH/zxNzGHiocni1n8qFmJ5k3PspJFeZaID6MlyLEc5R51RnDD
ay+8wz3ngO0gzempX78IyMjIvxqn9Nub/GTY8Rvj8mx6gNU3UBFVxuMR3pDyt4LxpPy694Yr5Zhj
wkFEDGXYf2bAvgJF6hWeNSCI6Ws18QTxd6SecrU1m54VJW6uaRUjUUJEJRB4OU8RIyGCB5N2lAFO
gHMGzRpd2S0qi12R3lbClUzqLFVJ6+owRsAUHBdXdpbdYKJj7UCevJzNSi98epUzRVAkA44AmKtn
kKvAlMsFJcE2Di/8xyndtakZRnuVM8WbCtU0MmukdDYGtgPeFA+JmZG6v3X56mx6vtU3UGZHLcaG
rzgdKzZmly/mfc/1ls5fxyIT9XX7QL+WS9mcAXDyVVUiBOteWrAgP/VgYebfgTgyZSYAr732jQV4
/Q/n+bdI2tSIcVnxHcpdiCJQeUF2TwksxSFP/MYLchMvsMu7+Q8CNQAQEyICne74jI1IlKsSigiY
+slFc5H0NuxkW2pM6QP2x2M9Mje9L7oN/yOPcodBURZan5GWgwFJezB3hgka0OrIFAWkg9EPyVjf
pu1WeR1YNDqE0gmrRamXgssRlklm+USoedJ96MD0OZ2DSt6PkKkk5/zLEhkuwmw+eAHRuPVZYlvF
F3kmRssQtKTcrCw3fWaWeCgjL4W53X0i7tsevZEmwD2hoMwRp60bu5ZNKUeoFILRJ1COcV/5yiEB
Eh3pEovfGzjGzGIaBGJeaIOwlkdpCGgBlFgn1ecOA9IGIE+f+I/mJnYCOwkszcKYsp2YyS1vf/ZK
76oQb2VW3WnTd64+go68Vang26DnUBsR+BHAT8PLwieOXog/8RdLCQDQMYRX3KwDymK41WGeGHds
K3Wz/gDK8DetPPR6hl0YLc1srwvQ7UqesZd3rJLG1mVeCyLHsbpaoEjgm0lA03+OuoI2vXX57vJS
tgWoAuleACYBjXpcikDQyDRs5VS8Zl1j1hGryLsVx4EDHf0uGEDSzoAlhUxrW7XH0y8sEW4UudWq
+wYoXsZkhoJ01dcT63Q2dQKUHIYkwGWhVeL7pmlCKy71jNAKwNZdXJqBVDth8TusFUvkAfsw7Jry
tzGCTGYQTW567P/vAPbEIqy+gDq2qOdyWSpxbOKt3Jh/VdQ7IIPYCFgdzmbF/1sNL9/kkR1ZXZOp
r0e4SayYFJpJSpxLLNJI1vxMUOTIvJCpAWQPz+wAGRmAiunoVKbsgMpVdZtO0ACSL1mQsowioISU
gCSBkXu4fEe3AgCQAfxHFp2KUuqSm/HsAIdn3ttGBfzi5SDNp6ljwCdtPaNQ69VVJN1gzulpHn4M
+EFSYEvjCrj8Q9BY5VCAY0Vjdp5u39AvSZTVjoywF0ui1o29uBzae+PbZveLtLfUbnTLKiVv9YOT
IvbfC6MOS6z0JFHKDiNDh7xwotYm2Emkdt5gWq6xs7tsx+9YhZJNy/IllA5s8iVAr+E8Y9prCTKn
EdQDD3Q+6/LVYByZSql6GfBjMYsYKcvUx9S4QzOvGQUME7nV1rbePppoNhrRudhqLUnMdb6y4zqz
9EKP1P4VzB0aVuPkPom/ySBsipAjAv7h9Dtn6hzj1qiUlncYwu+XEosl0GWjJ1wFNn+jWSRJiHbR
q7T9LzeXnPDKqgg1F4VzMyTekv0oihct3ccSi5tis7otKGR+zlAE/EPlLqp8DpehDtDRG1U7pU/3
VVY8TyN/5ELsYC/FVg0CZiA84R6x7PTmFV3JptRQKuYaGW6M72ndrYpYH7jpl6/ntuatJFCaV45l
iplRjgwIkg7pxAawTQSMzmK37Mkocxwww9FNlfhbpEKXlZQO6GyVDtvClUc5fQ9bxzBeLi9rUwTB
AwQilSLCrHy/GKU46mKS8yCQ5n4U4AaMpXdEY6y9I07yzMWspFAPB1leMIxBpovSBoNxQIkBWPxR
PSRPnNd44xvHonHaLPoIYGdB7lsExwg9yRyj/08WAxn9Pr64X2zCtTUdJGDnDRZ4GsB6ZNwSvi34
b4aibb7J1pKpi6goStzGKSR3drxYMoZJ0YP3MO0HJx4sccd0CJtbu1opdS3rIs6nLMhib97XPzV3
2Y2AiNdNxarv2aWGzdvyJexsmFmeOYASAwynRxJZzLw27W0tcS5fyU1VXgmhHEHDT+BQUXI0vo1g
BtQfde7tsoDtGGslgezpyhryhd7IMBYYFRN1M4575VgbQegGiXQySr40MyG2Og31wAaInCovHfus
/eCzqDTzTGe1Wm/vKYBheM2QUaekNHDW5rRKdZCbDWL6rqCbPR9+JMPDHy35SwqlgdEApqBcRT+3
7JGSzfAsIlZ5m0+DgxkoMp/QcP5lkZv1QDT88oaK57vEa5SPK6da0HIdQFyoB3op0lvd/fwk2OE+
fow/PV2H0hv3kcbmaJP/IvFWmdr75a/YbIpdfwW5bauzFqukF7UY5Q/tfnTqa0S3to728QadPPIN
5nF/Fc68A6gBZP+XkqmDjaSiW2oD6yczSSOy+DHwO0GvfqgB8OqiFmiNz5NH9p5phMjWntnb1dZT
p11nhlwBKJ0YIeAADGZmL6Z8o99jos5J7zOL1WeyqbIreZTn5wpZCtsMS11Q+W0iEIeMt4zdJHaT
XpJIEk+f5IwijTgwDlGZFFBMr98X/uSDzuS1AKMC4Z4M8DAKT4HVOjoeSKw8yaZFX0umrEWbBVyt
d7hBSNParQkEAtC/2cjwO12Kw2NNUm+2aa3lUXrDN0rU1+TGyp7gjpm52OCpP6G7+UiQWjBM7ofA
kboW7XknvY57sMyzE7XMRVNqk061FPQiYOSiQ+GP12QAdLzJ/dBSd2y3QnzUpbOlNEWfhqZUFpxt
8r94CJLHeeyJ3c1y3npnKbXg8VA0YhVq8fLUZmbzIO0SO3j/PVlAqfw5PBYWK9+9GYesJVKKkVdF
M/ARFGMG5Jh+FG7mffsTCUXUzA1HD9Gbj/Fkmz/8i8Vu2YC1aDoQ4XU+GmtSKcKzvnhvb2NMzsQH
ghsMEpt/gT9A9ODSKdKRSN7BF+jIRhMcl75yB3AHHVtbdEsXeI9hZQfOf2cT6GwCGFrbIqjxqgH9
nm5J6DVJakcVXMUhsKNLajZe4dVX2fGPc8WrDabpiIAMIEhjiLMlZTAVxeESShKjse/1mfMABQTk
GqZhZ2gK3STa9wIy1KSVhxwqmUWLnbA2RYwLAxPgObwF44wG56LAncqVEwg/B1Z0tlUDWK+ask7T
yDXhNKMkPgV7rjnmub8kitkGxyJllt+33MpaFmWElDBMhYmHJRwBUDLUizvnqS2KfG3mZfeeVem+
XQDMZYQnOc3Q3mPM+7BvToHhxHVhXb5sm21F64+hjJSmJsPSEZ+KN0wTemFrcqb+FN+imanBocPn
OQDxHcw4Rxk9c/grdnmCdfqU/WomMA8qCbC0CBYlgN48xSPIfaw3BfmZC4pMv+PFoUg6RBCxl80N
gMiGo6C+hKnsTA3zhLdyj+tNpYyUaqSSHBe4TcY9GeEpLe0aDs8a/dxlFa82C6BrWZR9GssxxfAF
bhNpBwuxf91O9ENfuZ5/x4+9mz6QOCJCrW68asDdeWOwMOwu76tEP+cb4PSBiwIWOQWZHBpB7eG9
+uxLS2z9oQ6dGugAi4nBsMBmHenmk+dr8RI9II8XVajGPIxVv+8Oiy/sAgAcgVTsCQ2HqOswg6bL
VxWk77hjq7Ab9MloKk1CDKTcN4f2OsEzfEDCLXGBL3ri0aOgeNlPMsI7MpGUNzM1oiDyIq9IGBml
CyEqUr1jlYRIoe/jJ3VPEBeq0v6VYlqLt/MTOJ3eLtuG7cBiJZFSzKTCnOqQYbXBsTlIbnxFAAFk
GwhmgzU5IW5VcMf0BcTgnKnpSigVWxhp3wZAr0Bc+mgAxOmJd5RD+xjY4jsIAOMBawXhJUpNNmOx
m1Z5JZfSWSFdpBa984jWYnN4GQ6koZY8qkJfRBnaKe1/MdS5GVusZFK627WCUiUTTNIEGBTJXq4m
M7WSJ9kFi/CRRZSxqadfwuiwYuJDLeYLxL54Q6EAPFvt8iSVjxGzC2vT+q0EUZkOlJ9ztVDgUsLr
6dB7gT9Yuc95pBWZxQO/6bZXoih9zPiu0NpOR7AyyRjZ1ybXiDoL4Kku8J2fZE35g+7ulQ7Spfup
VGT0wGIPQ9nlpo9pfFx0hj3dfiit1kSFB207VOUgBDHaA0jhKrL6RwmtV4LVvQEn4JH0wH6CBDxm
qqX54p3mR3vWOjcL2OuFUmGBUo5jCLAtkCToVn5HcG6VH80HSS5WbDi3zZh+tWLKzowYM67RLkFc
2Gwtdjwj/gts6UjKTTyy0g7LabJsKR0LyPyCtU0IsTsbqP4Qh+GV5opA+SpWjJ5LB40JJaMdl3mw
lIXRJL0PWsChoqYmjnavmoUdYmSmfBmuUisVzfqQPAv76o4MfZVXwHsC0oVhN+5lQ8ewrwZlc6RG
U6V4RryQChiLB5JuBVQ3iQXZeNmaynRQEJeyESQVLBvoY0+SKz4mmEgl+bFCRQvWvINvZkSym00u
X1f2jL48WAI+DRoEXcmBMxCGRBhSyZFaUE1kxveaBycJggim39jqtFiLpUxQq0VKHgSwdiR67Y/d
bnRn9Jagsc6/fHAMdyzz1BulGstJlUZ4qM4mLKaFm/+OfxdvPQxCcy1fxXbKm9VoMqRe9lFgu/8e
8nBT2oRNh+nHv+a8QBQLPAcwwhC6Dfv/zJyKtoT1ZlJmJxjnvg5npP1F8MXknAssPMY1uXz95U86
nVUEJ7fxKMc8JqmgX23RmbyErviYIWT7VfW3RZNpQhSjHrqoJ28N+Rg+fYLd24Et++FPdV+4IC4m
kNIdmqAwq41ZQHTjv18+tU/Wn3+OomSesjVDHQrTQNrjiYEb/PK6RbY0couT+qo484u0j2+KXXgc
rmIrfCj9AErZ71RH8rX75dW45x4MX767/E3bybfVplCWJ65bYV56ODb5dnZIeDXtSMox93WMCrPw
pVjSaLSdsIz7JkGbtDcCW2ZXHzlnPumn0p9tTETuWWbgcnAFdvbvWjKBKbfIExifuZHAo/QscccO
XV0DbCxjF4mWXzjZz3WvLnASzOhlGvDk4b1oANI1IcPQ/cX7xLruUNhnSWQtjXzQSiBoCOdO4WF2
miyxyvihBBb9LC5ulDEuLcMry59/X0nisl7kDJIYke7DO1KNro+DOVeAmv8r5Kl+s/qS/kFRQSuC
lhpVPQN7V2Q+M+oJoYdiqt781JrVvfyEtDDARbRjH5vNdfEGuCsr2yVOLVgxM5W6vbtfH0CZV2WI
OuARxxhw9AOPg5IKtnJF0IAIChF/KPbJnv2O3TaCX0IpM6vzPAhORJinSrrL0tdueus5VgsR+fDz
e/olgyx8dZj5InWRwkP/yvw+L8DdXrJ6F/4hoPoSQT0VhUidu4rD4fFIQ4tOdlJ2IIdvgZFJml5i
f8SkU3aLvuH5AQA5jv6jemQ5ZdZOUnY2BDtYKkWA5ZG0FEMto51WohOlvxlKv/3O+VopZTol0JXF
nISVts6C6BHYleigQwOdJNq5QxC7OMwCe4bkpkxI8X8wpH/Lptuk6qmPw1Eh+j+7hPJiIDhlJZA4
TJIDj/YSK84he3Z2c4ANBsJURZZkunOv6eVo1An7jnGvPy5uvNOeC1+CoftUiwctd0Y/vR/Qx8fU
xs2n65do+o2czUFTjDMubXDkscmEpL65Mo4tkPskxlNyO5xbyaJchiCk5QBMYWJ6FtJaX5DqibV4
4YP86/O17KoO4xqxlkfFqmq/iFqWQKTwizSBIZ0DhGwve2pvQCrK7Abb1I3VAinHUWmT1AH4n7wB
SAzSWn1taneaNSNAnh4L5Mhm5pjs9m1dCaXs6cBhKCoOoZB1A4tevbdWcuKsWTIbDdaA3zUDY1M3
7ZxoiKCLQmrujHlCGaAcTQj8saJ8DZofkfpw+dBYv0/Z0UbOdNhROMVRke0+nO2uZ3SVbmdRV0ug
7KieDrU4l3AHpKGovK7301WBdvHBMfZgbLVZzQusFVE2E+zHbRwD7MQrhd6SJPT19AzdIubwzIIg
SwoYfwGQ9HRaGHHmNNaELYzU7GrvL7oAfseKHrYv20oOpU8xl3C9pmHj/t/KySthlDoFIhDCYw2z
XDKAyND05fTueBB3rNzI5umsxJC/r/y2IdVBbggw9xGQN6XH0fijtjlxJYHYjZWEJhrDgieUH+Oe
pJVV2HUyLwnQRTv5wXoHbHrOlTBKfSYVU+spX+Ky1X1t95WYmqpc+2koWoZW/QBjKyPNw9o/Spnk
IllCyUBAN+eiGYa9uaSM5ApLAqU/TT0J6STjhOoY0wHjYVgYSKXMe02FG8mkNikP5HGgOy9/tfeQ
Xn2MmJH2nn8xSctYEf1Wk/s0bMDIRnpDOl/ahT/Em+V6gQEitav5qg4s1sTppm/6uhb0e60YEy6N
A7gJPQR6QtOaQlK4o7y7bLu3LetKDGUgsjAs8trAUVUImK4xaJ0ClNoMDzM4itA2Gdt6boqM67Ed
WKyEUoYiFfGkUBdYpbysbD5SzCyDngnalVSIoymFfGumnHRf94pdCiqap6MfgdbZ+oIZsIC3jYzz
Lm8D63jJ31cKH6lGUVQNyvuNgoxLK7X3RmC4l2Vs96SsVk1ZlTmNpmII4wRJZEKMiaprauq1CWTO
Y3wk+ZbSXwB+ijIOPoQZOG5mARUV4YxgiJgjojSGk5OsCDqUysrqai6edOm2lY+dsVsS/o4f7hJZ
4UxOYIxN/4Oe/i1VI1+12thCH+RBaaA34147dX7mBvb/kHZlzXHb3PIXsYorSL5ynU2j1bKlF5Yk
29z3nb/+NpT7ZRiYHqSch1QlTpXPADxoHJylG0+B18nNHf4M/2+c+WKNCViztoEiG22eyvbZ3fgQ
u7Tv2PRT1HYws+Ga369/0W3kvphjzk4OeUExTwFCiYy+anm/oCtXE+8rrdipC28nt/HgYow5M2GX
xEOXIybRrPhtdKFSdp+6GvonZwBftDN2KUbAF82+vsTtMsvFbXTmZCSVEiUQVkYb5+1nvsNGTXen
oPF+5tePeUtkDkjTlXhGDlii6ld7iJbJUJLIbeHZQN845UgIJWtG/9Qfnf3LxjL3by51OfQrCApJ
hav1sgU6e+v6JvLWxVy4kpwFjUSp8/A+tkiHCyr8NrW8GHnzUbr6UsylG+hl00hZTluURjd9wAPc
y29kN0WhinYcoKxBWXg1dC3+Gd+SvLLNgIvR50mrGCgcQS2jt0UXOk5enTjk0fRzb5D/6zczGFgh
RWTmPaEhjBnYRdY54eJc/2bbqb7Lkti+VzM18hhav2it/aBovTzRYrusoN+oeyYgIEGFn9dXx8ET
g8GToJox5bPgLk6qm3D4GMzRzqvayUYQl/U80blNpyTgpYaoHcFIKeOUdSAPSj8AmbWpBsX7i9C8
y/WfRJorG4xLNlGhRFkCGyUpEdSic6t4+JPPtDLBeB7Gj8SySBAmARb/kkzx0ZiHzuu/SheUcTMT
/uQ8X2yy0xhJqwaaNsNm38cY2gTszrmlRSUPezf9gRDTJBKUXEEg/s/Lc4rMZehpoG5MFp1Kld1l
T71wsEZv8ZPzgoka+vzlxQrbHVsrwwzoo/iUKgZtxPhL/Ca/F0Iw6TlTaNWvA3QB0hpaB/TWWUyX
Xjt6fBZeeAWLzbE2efUrmOtALHK9Tit4D61b0kQXKsKgYY4Okc9xInqwfnmNY35OkaEPJxKWoV1v
cmkKO8Sjrat4dYgcN3iRI/gQhHNdU+UPG2+luRRd0SSQHSjQlmQClbJd8mqiLbvzodtLmIWkKr2q
lx34PDybQdHaFoMqEBRSxnbGeLqI1P03FXEnvcLj0xShYbWzcSVwoJN6B7ubYI4wVcjj6kg6MUfS
qFQwIS4I2xuxPivNsksbiaPOtVlKX9lgOe/iYdHHtkScnCDvqjjmu/6e3KY+5Q4TnfGRgJHnEUL3
7nVH2cLMtVXms41GrJdCDz4lIsbHJSR3eR7txCzhPco4O8hSkNeTYMSZCP2JzmlORWnFD7Q4WomW
dC6e51P48S+S6Ly1MWADFZV8Nkx8NfG+kC3aUZODsi+Epsou3A/u4iKR84ObSd+CuPWOMkgDFmjo
n1Fmg2g/OBCIAdUvIE76Gt/Mt+QRPfOZZeyye+GFJzjB22IGXEbw8TZDhxNohoFdjoMFSWUefm/a
MKA2iTwfJvxZUhNQw9WqQXmG6p/5WbULp/ZTTDqH/vJz3CcunyOQhqq/nLyVQea+DZsaghARFqXn
wp70r+bQ23H0UVW82TneypgjPkqguBYDGMqrzJbDH/1kcu7YzRwBdo6+VqHhBY7Ff15+czkbZTPh
hFO19O40HyjForRTHsijcmj3y03FpdnZfKGvbTJPgcUokn4UsCxaDwAw7yAl7hYerdXNgOfUCx0B
4vCxx+0p3bqB1paZaMzohr6VKLJQcub2IUUb62AJKQpYnT9+5RFsb3++y94yfhKbmMEcGqyzHN6J
cjd0vNLq5rt/vR7WQcZxII0KCxid/uieqHwMOnJuUAF85iusbLILrKyxRbFR7uuoQ8YM1mjfRnoo
3+IFzEyKl0E+RwDxKFzUI99q06JjOJgGPsadXYp8ca3Ni/3itexsCuTWTCWdsG4R088tNFAF+wNF
SS+55z1b6Q7+etb//oYme61HQaabAtY8H2gP67Drveqs7nhmNq+F1YKYa6EUpgnSJgMmyNN9Eb/g
Jl+S5+u36naEsrJB3XWVJGoXEmtVjqOuWc0JL1d32nU0+ALty7/L5m7eOiuDDLaEshBoIv1Kg9ft
B8NawBGM+NJwpAr0S5qduM19eltL1rhTFB6w0R279uEYkImFccjqFB9u8MQMk6nhobOk+w6jUx1m
l/qvvO6YzRTO+nQw2CLSAgMqaIkvU2UaUE4+UPWI4ZkylXHnHSh0XFsdAy0R1JerJYax0Za8MLdq
9DoMOwjd+61nWLSLa/6KPkcwAPDCTp6nMpBT5xDhbiPctmKreFPT7JZhPg5zy/FW+nl+v0A0ovzT
WaNCnMOBnruISCckq2xtim1Zh+7b1HJcZXOS+/LlfqkSRkpTinVBmaU+IOHkGwfTK0H8ZOU/GszP
H2h/BTGt+VQ6cmtPN0hK7KALF3IfhNc/qsEOlYzoCw6h/gDWFKH73ouDOxTIzaXSOTXAhCmm/VFu
1RcOKly/pBDV/HOjqxi6vGoGRlZoYqexrZcghItxRlXLyOx0sOhM9R+pPlLN3/8PO2CBsZqE4PYT
wIwuzXcNXrqohwzJD87SeD7E4E8SlajAUcIWYTeheyTzZsD3i/gSVFaLsdTam9813YXuWc+j6b9+
SPDW/efyErGKMWMG5FOTr0X/lUxnQ+TRB/JsMHgzpHpMehGrm+ITmmndSNrr0sAJrrlngwGaFL05
qjLj0gDfB3JyTrHHQ6k+qj7tGyG1RSluBzu41e9NICtaLTAnCOHCL7w0Bc9NGdhJzDzP1Ra/o6/f
0PJt64Q3AXn9tsK0/z+/WRsriWCk4O4K1d7Vh6dEPIcKBuVI503zE8c1r99OaOz7p7G0zlNjrpDb
Eg8Tzhiu4gFbhz5DSpBUodTJ27/tp/zlxH2GkqvbXwLHYBapADkadIOWVMg9vD392jF96W3yl8X9
i6SCNyrH+XCfUcnKrqIsYP0PcRTyWbTnxVNm7s3LOQlsu2jf50bTVjDROZJHSbNjq0eqB97YEEuf
6UQ4LkLxVeUdc86db3y+rlaLy9VQNJcEtxSVjOr9BY95ymmZPfAlozivJuPzA69shbkgFfmCVWoW
HY5prfxVeJDvgt1wEL2/FIKg/Yc8JfaZ460cIGVf2GMWRVCXh2mq1QY9FXgq5OHA9/ORnWfH2FVn
2m8cvl83y8Oezx1ZrRjDf8k00NcNvZqwq3fxg3oIz5Inu7Hb7TJoz96NnuT2j2jwvDehwiee+Ckb
7s9goEfA8LWmVIAe1UcThOzWPuoTGTQBRjtFcy5yYYqdWPkj3jqo47vNhwbeLFReK5v3SuD5wGcX
82pHQiK3TUV3pHHM277GSE37RmnGP6/rW+OjPMledlbxmuVGnBx4ZKkqZTMtKj0y6UOI6vUVXia7
gWIVkaW/C26Df7cVIH8IkV704D5cdwXOCf9sAF6tuxqbSC5KwKVcnoXgSRFvuuzuuglOJsT4dIOV
jT7X8VYZENhOHxKYDuuDtCttgplF7dA/0Tkefvv15/e6EuV+vrhXNrVxjMk0AD9o3aGH1O3BqOxq
T+io39cAHBqjl72Fi2d8AynvFz2xeJlBDjrLdONXP0AoZHmUFrwjKnGyYvVuqTnbyoGOT7mslYGu
JwWRFXhsIdZ23H4Xott5xDBbxAuHNi84NO6D+FoUQf5BmHgoKJEr1xrsJb3gaP592ukuKioooRwC
IATtM211i3y57jdbrrk2ywRIXS1GZTBSEmfzkHeQCyxCa5xrzhtlM9OzNsOAUNNAZmiawE3dH4hP
M3RkD1ErV7HpG497o259tZU1tp9E7M0R9KLQmKHcTvSuwTEnJSoaut2eMMSv/CxhNrNRMv1Pu6kz
cZGo5CEY3iP4o/o9I69t8KaMnNhry+XXa5P/6fJEik0TdDwwkdkqaFswZ8ZZhMozQaO/ldOrgRgl
gYqPJcudj9lkR2iW2koN9QFCCz+jKtgXaXEfEcNWtfSsquGNqGIKDDyC+zLS7tpBcpJ5coZWfB5q
dPTrZno2kDW1RrM5RfXwNWoxi4JozpZk476tw92QKodKzkFVDoGVdEi9ZEEApBYfghnd6m190gTt
NpjUUzhOdp/H5yHHcIQoHZJBeAnG+Mukjud25AVIPD+iG7XaiHpYRnGkp39uP+YapcwMlYcZkqQ9
j2qDt+UskAUpCbWSJtA6TJmqd/MoONddc7NQunYcutjVYvooNAezR6uCihQBnYSmNE4NUmfcu5a6
IHstrC0xUIYsQA0hDCxGPETfaZ4O6Y970SsdyrqScbyVA2A6A2BR34R9oeuUorzyp9w8tPnTJKYu
Z/d4ZhgAi9N0nkQJazJTrwvxjtS92I1Vq3nX7Wm2wOmw2BWCWo8XNG1esqvdZLtY4lEaKyXE4Kpw
XDzaXVXeZHvZL1Durn28wEyrdtCH2T6BbAHDdLyEGV3Yrx8TDN9QSVOJykq8Q9CuC4mA+jqJx0NP
zua866NT04SuUEEjsaisvko533T7NFxsMufOnEVDG2UDJbFGt0Lx2zjwmq1+cxouJpgDV80k1+MG
4ZIWFoVVBtFx6JIHIatvS3H8WHrRDgrDMUrDSZbk47ozbXZOEP1inDmKaa2MXUSzg8PHcqseJAej
iOlRghp6hMZHDSPe0bF7Dl9MqlPzb1o3aDLg2kdlTmisDIIEJk/65FQ/+XKbFKY7DELjihzc/G5w
C/RstC0I5doCNHq85pHfhDuXLWCOraRAT6IeEBIPXn6WnMxBt0j6Wv7ojq1TvIV48paDB84qbiKB
51vMQZaqwUxDWjEcIBqFjCEd4DVedMxGxi+YQ0D2gjdbt/nMXn1uthOo6mQhAST+FY5k33M32H8q
oX/vfB5aqNs49fe+sk0qbVgNAqEK3qM9oyHNOJSHfEefnFTwvfQLpzoNqJ3Tbj+waft5buGCpY1/
5xLNmtUZ9Nq+gaIzCopHiADiFUjfgqg53HX2vxB5pZ/5iiOqTDQzF13RINjAvHGGt4L2EMR3kVnt
h3GxCgxbLhIPyDmfX2Vim9xQhGzWcfTkgfwQAzh3pfSPnPNN/5JfVmXIEGqFmjnIm5kwME3kQjYL
+Bg0M0rLeG288r36tnyjZA6Jpz/U/vhAx9gR2+tOkoPmtAZ6c/1uc3NXP4PZXHMpJyj54Ge0Lp0C
hOrpl+Z2OuLCoqScB9WjRWoIP95xD9mmF64sM7usao0ULXVJcw7Dqaks+S3z6CMf+pL7BnV5MfoX
mLL1xCcro8ytoWqBXAldRTwMsiLsV4XIkYT8FaX60luqJXADFbH/9U+92QC6NsrcI/IiCktVoRtT
gwhOEdxSCQqaRSuTU/fWP3U3/F4t3uaytwdp+3gS8boRwWAldII94hLO69a7vrTNi3+1ncwd0Qr1
XAwB6OzoMEtx2+0k9HOLR260SH/ur4eFSIaKHg60uTGATEY5beIazT2jjUYU9Wf787OIkzlkvyBX
2NsDGDmf6cxjYDrXl/iZ+btim30oxl2UVSLNH+SzJfu9m7yEpt090RKSAJqXoraHn1kJihB+8mSz
nk2Mv9fNvhXneiSDWGtI2HjZEx16gOjMLt/LTnFfg5KEe+Nuu83FHoMGZdeLY6bHf91C4e4zFxge
VKd4blBVlp3mRtjzjG7bNAk6JtGe+kv7sEB6I9Y69OqP2req2gdkXyicJr9NQMff/j8TTCABfhJB
jSiXvLB8FaWjOvMegbw1MP5ZaKamNgVqfeO8WEP6NJWtNci8wQ3OMtgYIY8FJNKosAxSoxkK8MiQ
3EmfJXgJPXWTzycR5qyLjRTmSSlLWcPtIAVvSUBj4JtkFnn4SL3q1xP29+dhL3h9GKUgSwFWtD0X
RenoMbwxQf1KOWDd9Das/etHmrcq9uapMiJAwwIiSKTZLxUG7vPupRr/o2N/plBWj2ldC0mhZNg8
s49iRyGRL9eYd5EJT2OJtx76/1eG2jBdDKOuE9+AmlKA5vhxyp0+1v7rd2IulWHUhckYsG+UaAcd
GS16hSZUZhQbNNoFl5J8+66+uAVzuRS6GIsxmgX8qt6P7WIbBIpY4mPRnfSFR/X+mQW+5oMMRBjo
3F66HHvYOCmGFxMvg4jAU/7wya/hfpLOQPsaj1lXOwAH/ehV9AoXcbB93Te3Hz2mImrAfdM0WTGB
MDXQ7ExwyLNT/FZiACcCNcOyW3bE+cgRrYBDKfV03vo3oWVllfm0xMjaYMYcDGrPs1eX4hdhiThj
Rdsv2pUN5nvO0O0hfV7BfbwR+oZW+E5ptiSnxsO2tLsdPe/jU3uaDhM6pygzHG9zNw/K6hcwHzkB
p36o9YBpUEbZerGHMpkTlpyAgbeVzF1QByC07mokmwwZGvWQqw+RT+M4ySZiXhbCFvKJRoSxp0qg
naNbqK5XXo6G4N4ZnqczvyuSsyK2kt+H4BPSCjrErgnWlA9Op3MWtBnfrdZD17tCMG1Mi7yc8OKq
zOU2XtJ9qaEo1Ycu/uFUazg+wBbrexP1oCUAtUBCBLseWnsR94nKo17bLmasVkT3dLWiLk9GpUsk
WkuUPBOShIHXuTPkGCmpOC//xvtAzAUw5ksmLj1C1LFAgS25EzGCfd3jeLvG4EMjLFOZyA1QaZLe
RQ2JTXOCnB/xrpvZfiqtto3BiKRNSiWJ4QhLKn/LZbh2a2TnIJrfFTVSrXwc95r+U5uic1NpXiYM
twrGZi0wY1RWCGJzzrK5n5FBDJAsYn5pxgMnkuhJc8Sb0M0xPuqI3gyiHN6jmLfNDHYYi7GIYgmv
qcX9JGd23RyG9P36HtMt/OWmu2zxZy555ZlNSQyQAaJyoyDG6qbUHqov5fiuBoHfGgnng3I8ky2p
m2kqZ5mJBenycyYhpuNNX9AdubYaBjn0UerTUsPLkA6FS7vmSMV6swMvZ8bbNCZk7IxZGsMW6ble
ClG0ypy4Cp220awOGgUldKGuf6PfnAOC566hKnhgM/ZSKUskpTFoWkYDfxEGPpB7je3gSbUQb7mo
gvEyQdsRkHkxySDWtJTapJv03nqlBdHuUf8KWISyPBjiyF6UQK2AnvcQFzNV2ag+zJeysBQCtvOZ
zzazfRAuP4ZBtLIv50zMcFODBAz8Eei+b9B19KQ/ICGJTgXa7AQ6iZTL47TtThe7DM4h51uTosS8
YrJv6Hjia/2gYwcirzkWP5uj4oOa2K5Ao4GkJ1E5t+D2YbkYZ8CviqdgRKYB9RrlpR5QpkmH3XW/
4m0rA2d1S+S47XBRhO0DmJzsCs2hiupcN/Ib0Lysg0GxjIwEdvDwyWIrfBBdZYe83lMKefnxlh+d
bCdoLo7LFr9SiURylYWAgM4e7QbSQrQxojpWEJlu95qrUvI2OAwvK0V94Vfo+XuZ7OhlMwlJFE6I
Z6UyPiA8cloMgPX996bvODsqb8PPxRSDcqai52pDq6VkuRlddCuAR0g6q3fBS/+l28fWLR1pDXbG
48tnu0TxI7sngzX5lArw+sfl/RIGmHQtoxKKeJ7EGhrDlMIeg9CaphfTAH2l+Hjd2HYFbvVpGUzq
xGBJUxGwS0e3tJ2xj6EAENriLvmTDNHKEIM3iwJaZywh8OJZdlSx9Rbj+T+uhYGWQiqb2ogAaQME
yA1IkMgQXe7N9w5ENXW/S9HWFz5roADl2OW5KYMqWjFDRoh2aoyH19HtX2kH5+KDOQWChrITHRL7
O5dJmYNkBoMzmtTpUpwBRoNScmPUDJfK4yyLOtq108eAjJrUipnNuPi7j2KP+Sh7+opQxh7Rvggi
pX+hc07P2BWD7GhY089xU4d4c9F5FMqjPhzlOzr/gsHdfzHcwzPH1If6yUhQFIyg2Ls3DLu5SyBO
BGaqg/otVqzK/7PI82+EYYfAQkwsBmKBLGwOD40Hw6vF4U5vFw7j/2/SGxc7DH4siJUaUqo0CZCB
qpmgsgqqS78AlfgEuXp6tWc+jxiN444mAyNT2qV5po3IboBFrOrOWfWD4428r8XghyZU2jQEAOjs
VO0xWwMWJiiHPNOpM35xh3OiTQZJsiGWQiizwBMTXXfmpVVtKMPsZbH+aKqRNz+7HRKZiEShZkF+
oTSIAyMM6wxPoL7De9wwTmCscErMeuRT7ZQYH0rkfRU9X9/Q7SVejNL9Xj1ShGEWZJN2gvdq9YTG
zV3bpUfSzI6Zypy81HbpHam2/y2QcclprlTIXAAgaVozPtZfUKjzDa+7yXxeI9Jv4vqLLcYTzRks
sB1BaNTAFpQ0ITMzfMWAzrPhibvHwufN527yBtM84v8Wxzhm0U39MlTg8lEh2exFe8gF0PKjCS4f
NHLaGAzuHcEXbvSfjdV9CXD8/jTtdvkNjL/K7RJXOrSE/IV80RfoL2JgAS9D67rL0JX8is8XK8w9
lyx6rgQE4ViSnNL8nBQ/B55eCc8rmWsNWhJSmkwASAyU22o82qB3tAS0dMWi5FxfzTZkXVbDXG9Z
kCp6SOcRxvIoyLqVazpnv34TN/9tgmW+GCCHHUN9hZZdmtxG45ZLm271ABw+1pjZXQjXqPel05Q2
lOhATHN9hbyzoDE3XGmOIfom0Vac7GE4wtisAI9cZquEgDva7B31RuBdP9tRw2XNDK7MdTyZYQmG
WdqNTsAsTQQIFBDo18pW9trvSk7NjgOeGoMtcq6b5kQD91gsXVm8l5bnyoQMiz5j2pM4ugDfCbjy
IHQVV46CxqDMBE7LQQPdGqYCqz0mSQ6pLfm6TzumBL5QGMdVNQZiBFDTijnSdmAjvOmfIZB7YzyB
7YNY2kFBhYS43J5b3q6ygNK04jxIiI30ctyj934XF6MfzOE3SQ/vwedqaSne6ESVOSxU3CPDYEwu
yKUW1thYqsorYIwUs4FnrbUryBURC3E9XXDyZQLd1vv108JBN42BntDMRr2nogtD2T6pVX4oemmH
zmPeZbhlRxcVhai6KUGvnsGdMhBKSS7LFPcFpV6P3ekY34tUk3L26LR19FoGjvRHPLkrs2xBI1BH
6E+HiObV19meXf0Itu6PyU5ai/ZVcK9hzirZikagt1qrUZqHwbSg46f10LTvfanYd1be27IXYurn
dfD/LFO/XieDP7GOdsYlwvO5AId+or4ZEW8YcTP7sjbBQI6Z5VJYd4DVPksdo0qdUQx9OXho2sXS
wu+y9CAMYCNZTk2y1yf/uptuxvdr6wz0GGgFVtS+pQFOcxLd1u720WglXuo3LnT0MjBFUdoMXn52
62Zem2UwSKqllKg5JoWjsPxJxG63BI1ThuJD0k3315e4BT5rUwz4hAK6gtsCGEB7nqQdDRZp4xGP
IWqzXLq2w2CNYi6K3imfYSl9byrHtrU06NeDVMwTzv0ImlcqvlS9BpDugLQNsiIksevd9dVuQt76
ZzDA01ezim6WzxsTzRLg6S9O0Pn0qZoNnmz3xuPioqn8B69Uy9tlBockNeja2MQJpZmfFqOuSL1C
2JPnNxwzbDFEn+pGrQ3zLzPKEe2vJzSw7Xi7uKlRtNpFtg4iiPVQphUeUWXYv4+y3FhCPdxnAp5O
hWopWopSTwX2qM4WWzd47uXRNbUywVh27HWTAV2vxDxFi3Jr6J0TZdoxl9GBO6i21k223quOHtQ/
AzP9mgjBl0wZEgt9IMcqoHrKkJebuYxUWyHGekEskBGBFLmGwIbSDGE+Ex2ry/3gJrt5l9nZN44T
cvCaHVzUc2NJa7PG8Tb3cvx9NAxr0iV3Gmer6itLFXAu2jtFTWyxq6xlAu3edE6HwSZ5417/LdTf
2dhqvXAG4LK2j3p5wvGfUGTVy488vhmMR1Kdyzm1S6XdXzf36YHX7DHINqoLIUQAoCaKXZzKY5Ba
+bPiGc8E5VAMKHeu+k2/R5dnS7UmMJ+Lbt3rP4GDrex8owQBwUiu8eoJs/YYjO3dOKZutohOFUS8
RxzPFgN6eQp0NQY84qb5a56EViW/FU1olTOPEYV38BlYE3Q8fUA7iIM/9xaSGtH0uhixLQoHoX6b
m9MwvVzfxa0oee039AetMhpTG85LPgNpaI0+0gu86DLrugm6OVdcRaETHSsTyWw06WwAqoUYgxrd
WySCEv04R6WT8e55znf6xLuVKQnCBmlJ812RafzQasHTZBRCo0pw4oHXS8E5/AoDNYIqkKoucbeb
I4Rck+9RkEDPgDvtw/lA7BCTVLQFWq9w0IRj+gw+pb9Ecav3xZ/AGZ0tGI/m3fGb/b0rp1AYMEmI
GY8kxy1Xu6DlOVAZxxCpw+iMvkevP/JOMm+JDJbUraxWJEZSoU2IVQp+mbxd90CeASY20uK5asoQ
KYVB/xAwm1TyXHzb7wjIknSiKYrO4IOyqEVY6BN6AsV+N4W453KlfBrr/A5UdB/XF/Obr3MxxmCE
Nip1m6sZjqxu0zCkgbIXhItiO0l3orOAJYmXhd++XC4WGZAQwEYqz0qM92U3QLlAnu/AeOr1jfSM
V9keik251bWgiuAsdPuE/W2WraBOS9RPMSTv8KyVPEPcUcmtCNM/1bxDitCPZiQOMt8svP9ol8kA
zYE+S+aE8l6ylx7BULrPD4nTWeOHjtf0v9Sh5mwxS41txnJrRhGa2frGkj7w7Lsff5i5tYCmCRH1
4qICgWrxvKPqCbygdvt4XPaZeZqBmlIH+uO4S+OR4DO27dfrO/qJhb9eARcLDKAIUDdqMkwp+nOI
If1Ox4NriAIPqfvBSqW2s8JguRuz0e9CSLnXsRdXoDNKi0dpbAUrKbud0oFrqY5ewBfuRbO274T4
Q8mLt76pn5pIAA2iVtrIt+zrgnhJEt8GlbKrFsUdewUKW+b00JjLG9F5gdD2hX1ZGYNdCyQnR1WF
r8h+4FdoqJN82eOzFG4/nyWwmxJdMSX9c3hudbP1cYvJLAUv9E8SIegWD++0lmOCv3ne8dLzm4ta
GWPwUhYlKUqkzwMQ79IDnZ+R3IRLS715vldmGNQ0g3bQsxZ8APUs24NBHKW5w0HgxImbtQZ9ZYbB
SykooHYF/VwqdoT83xflQ77vUeWgI6sGipbQlOzB49KBAri6J4iAKqvxzT2X2oEGBL8cgtXvYFC0
Noc6qluaTPLNbyC0PKpW5wp+h6Qyn0iCs7dsFn0ZG5LlQw3JwKH5XsSaM6nlDWn6P2hbXe0tmyxv
9KHrNGkCVIpgMYmeZG22wlnm3ASb1+tl51i66C6Mlr4U4fxpLPdW1JpflFI40VI0pMJzzpI4zs/m
xqNGTvNOQzQyTd6YRLagG25QQgMes11ibViQzbrnc8rxlsgg5FKpy6RSRalGG21Nx8lOiN1Mb+hp
ca6DMc8zGMTSsnBpB8CWLzb6uTDDE0TNzvO0+NfNbIcpq4/GgIiUy3EdoT3Xb0Jn8sJdlNmf+RnZ
Brm/W1VIDPHilE0mobU7MogSxn3YCyOhab7wTbTbc3xs/faH4NYO7u07tCjw+Zk2b+7VOhl4SUpD
XyaqJSB3jYPCitUN70N6rrq7Rn1q53fOtvI+H4Mi3bRoVULdk8rlqjQrrdrQ10ssA6MuaC1TbC20
k1deRoru3BXwIswjLh60sJ0C2gQ4TLZc/BQzHfkh4gjaS5X+UYR72VLCBGCq3GmFHCNeF2Z0yBWS
s0w1wkx81nj+1i7gQRxC/TSZ9SlR1Md47l/yJn4WGpWDO5y9JhTRV5cuJiTyyOgoujV7uZKtoMY8
MLfKwHEgwoRfXSio2rKg9d9Q9aembW7CqDpPYYn+q2LagUrXG5SByyzHs8oATisK3djS28gMlpco
NW4KsbjrJ4xVhsJDkGEul2SYd4u7b+DTPMcT1Lxk8QiqrqcuqV0JlS06mpYa6W2kRY8cJ6dL/sXb
FFBlyJohSyZhsCOttE4XaENo7VLGPWKnKSL/AQJi6HD9kR14XcbbwAHxJcPQNCIqbCIU/OyzOevN
pxRHa1EOq9I3vpfRTrBb8DTm3jLd8wdp6R7/usyLVca/hqqsx6UBXKGb8JxnnWdm5p6zlfTvuGaD
8S7DCAetxDS9R/vD6Asq/9LtNJeKmzS+xqPy3Lw8V/vIeFVVJUY90uoASRRMIMemJVXzSa+Gr9pS
/VimxDFVslNbhXOp8eJjwtxqAejOOtVE7VVBiwDqH+mN+DiBMiuCanjombyC/eaXWyEU46BGr5Ek
ktCYOYIJEPvqRrcpPEX3F5eWs0OPWz/jYRFztSXFFM9JjyPRuulZfwx8HEDMpKICCoI1g1Zc0F3I
tcoJSwhzueXdoKDagcgLPdPf8rcOJZbcbnbGE+0wROb30J3/rOlvdYuzY/WFQkwxy6lkox7tUUND
Z870mAk/OSeD8w3ZCfoR/Um5nn1WskQ7+14/BD4l1+ys2RPSHU1Zc9mJOdvJDs7nU0XGatKRiIqi
Y6mi8iknFuK+uz7gZZK3V4fnIrQQFTzYmHOPP6qKKkVit2xjx+yeu+b79f3bdsiLAfoDVpdjN+S9
urRIVUeK3ZPQzovEnkVe5p1nhTnXyYxZFJGm7pIBkU0XP1Ry4LSFyjnQvN1izrOWJU2fU8GIoqws
c8msJHOvb5e0CY3SZb+YAyxFbRiXAR7VJZm9qZcxik9yvx/JixyX9+is8pXQfMnG9ICNfZ210uvj
aldlyuNYGgdtyA5dXx5JAtZneTir3bjj/MDNm2L1A5mzPoxdUKnDGHiaNTi6l0Kc0HQ7S/czVM94
6q/c7WDi2ISUzdy2+LAIYSnRoZ3ddscn0DcGTrhvjqMX7ar72OlLJ7rnBbObvZU4Fv87HGx9Naqb
fmmXDO0k97OLXqcDVFcswzKgvcVNptNg9ZcLeGWLCWZJpZA5XQChaHX8Tn4knmCrVnkCH9/wReCc
ye2g7rIuJqAIZT3CcH+YgrsfzwGQrdzORljsoVotWmmt/5iq6KYqVU432WbL3Ho7GayJOrKYIZ37
BZe8Q5mC0EUp2Ghg+6Ct08K+cngNbL95XV5WyqBPM6gj2FsBbz14iRvNhXQcjdW8BhQDp/ou9XgT
JhyE+JxTW8GdKUZRLWRIkooZ+dEK6WNSEQ4I/SaIuSyKQaE2j2KpKOAqlCNPcZZdgUS3BIpjyqTG
y0fxFsTgUQu5eS3pYayQsxf0vp70gifBuB1WS7jLDdAGgE6K8f1AAxWP0SBM6rxiLzloSxF2xksM
njYqKx29zgGIQC3Cg1r6GP31yF3MssegBRGXSYvTn/w/SMqO3uhgRJDLzbyN6RdDjOPLvbAYYYKg
rFQImANMjPsSIXObCBPCU2jeRCOYwIih7RShs6/D9XYjjoH3EQjJKSUs8/2kRREhCYIHXAoOx9SS
TCv5Hj7U5wD/aY8/0Gt0CL/nmpvlCEvz2JrRJhd73JTLJrytfgZza+hLUpWzqkW+Lhz6VkQsWvlS
pt1o6fQ9It+GUARltxp4Agb6tDTwru/Cb5D88gUYHKikmY6Zo0ZUzpixmbLGKvvgo1DTU4mpEaQK
vXBqdo3ZoEtJab+j6ZXTfLkdoFx+ABOgdHUqSGD4QVw+voXpsxE/SH/U2rU6RQwsZC3Eg8Ie8Cqn
3S4a7qQcTH/LZGU1kmrY4fRHNu7/474y3kU0oYuDEugAHrhTTGdNneI4e8RLb7m3MT0l144r40Kl
KXR6YCIQ76l+T+oKD8TR7luPKlp06HaUOBnezfk9fbWhTOxRKUFqRCKObbLPHyhJxeLX++DIx1gO
PrDDWZrejWobqn9VhwpvQnUICX+ft4PUAa5sICvKteiSVJOZwlB4qy7DTtNLu+7JYz8H1nW/4Fli
kDUv+/8j7bp2LLe17BcJkEjFV6WTK1dXV78IHZVz1tfPYnmuS8XSHPp6ANuwYaD3IUVu7rD2WtHY
MBk3LfHbJgPTKOZuCjdKBC58+3H6+1ZZnGNtgrZfNAaAC6cA5J6vlt4IPIfg3vLDV0nZduHC4OEk
eCmqQ4kKam0IfINoFZxvAAMAHdQQnSdw0yLk13fpIoza2UX89O2JrKmqrst4Y7mznIxxCqg7noEi
aX70c3hWTdA9J22xL1M0LQC3owl50SPVUUH6YrWY22u6p1yWYjeZ1BvSh5GtGdQzillEDP/WKrny
2/gmVB+q02AEFVopfafC/1qJnYzmWe9DkMOP5DmXcrcxBw8lXl8O1Z+hMV3mUvcjyAXbYU2dqsh9
Vbag0Vm2R0UZvihZelA7tCML7RgWjQfmttc0UPdj2V/acDTsOTI9kPk8W0t3iebGN9IEeDz4kMj8
muclhHrouZXK3Ika82Co88VSMyePyE1ppo7ZqH4fTafZUnDo0PIsi6NZS/tWjjI7m0HvqmleW+By
DXJjt0H+cP12vWHWrm0YFy9leR6a6dyD1O+PdZsckidWsINuW2XTm/BeO0Wu5ZSlndwwsRpyim9r
Vqdw+334KALlbAej7weLb7oN5VTXHa1SNBpGj0IxFWzYwL433+cncRixHc2srHEXPjSjtJQGlCmr
r/kXaMnsqGKbu7eo3tPdugTuQvLIL+UbA0N0u/6HCAu7DRFf/QIukpi6tLHKEUFjA6LZ+EtxHr8w
rJXkGU4z20GPcf0MjVpRIryZsq3Mcj4ix+znRKweI94pKmohlW/i2mJNVMg0k3qR7LGL91Q26n81
UrEyzEUV4wRe+7jFeudj8dTcoZjYINVgaJPgZ+hEHkiVlkfyInqr3hKla2eciyyQQiXBBD+E4Nw8
Fu7yo/JBDecMbryPMXLLZKLRrQOIvIPao4zzXTmWS4Rv5nbSulo/F3Uk05Q2UTBBU9mfPeqiBPMY
QnEO9AEgzWwYH5Kwmrrtq6kFjQyqauQN1L7KIZPGXAqtwatWBt1zkhj2uIC2LU5+ABpwV88YaFOm
L2Dp8idFg3z1cFbrAEp/ZrovjRZ8I3F/MBPlFVp0X647HtEP4/YCQqbQIwFxxK6RUP4kX9FRK7TH
LggcKRP4uO3MnbxvAvdgRaSTekkD+VjnV7H9V0UZ8y0lJrOYgFnsCtXPt6/Y3xb5as840jDOW8TP
0aGh9tzYshP9QmKA00b31sMS2vS+ALeCp5+KiyYKNkXWOZ9OAy2MjABBQAwxzItS2ay8ZoE0Pbst
a3t+DQ/4tM13wMbBlCmCdm2DX953m9fv0YJugAYablsXHIMZCjeVHxy6o4q5Iqi0OPqddqm+w7n7
AG2Ud4xVWTwY/rbBn6/8+wfgnLtkJSo0MxAGMznS+CbNIbfDutbdj2C0LW8Bn3Puh4XdPcR3xCUv
9cv1470Z6602gXPttM+kJGW1myR4zkMPSaI1Cpg6NgWijJUNzo9XKp2aisnkJTm9N8BaVbT6jzbv
nEnpbgNJOyWSvtiYgDwWETk2WeZEihHZS13fZiPJbA1BShD3np6WYGMLwHF7fQ9E947Hy6O9S8ug
QhO99fRj7i0nVCxw6J32gPE5L3kOvl83+AYJuPbVOUdv6WMHyAC++jLTk64uF70jGC+tQCGm7a2y
2UuRDDlPTNBM5qljylIhuMyi1g2y5ltkYNAX8Vdhy4Zy0xapUyw96BdDSEjWLT3KVnprTMZFmVU/
Ggevq4vHvIl2aT11dp1qtjHSm57E7lK1ISbphkuvNw9mg8F2RInqjIcn15xgqc99IXvaqJyjZkhR
vVFPslJ4STMCRWHIrW1N7ZMUTfs+heZiv8S+bJQHs6SXrCFPAxhSAD48jZF8Fxv572U29r3SHZJU
X5zr27ldS1v1xLnUi8QYi1zCkM0Iyw6THSh/p8/hDtsF6pniW+ForvXrus3N9HVlkru3RpUo3QIR
iV0TmF4mF74UmpiTlxGalEpx21fSfmjUXW2JyOC2H+eVZe7GxvNIR8j7pbvSa/9Ed4ZP94mr3sm3
s98f1HMiZFLbDv9WFrn727T6rJiwuZPv6aGBtgTqr6fA1Tx82cOCKmzhxb4o+Nu8lBghVS3U8aiq
87MRud4UE6FJBGzi4Mpe6pmSDe5kD23rY/T8DxjM2CfjL+XaIPcakbmgTcIqltojA2WlRzmxNSAe
bOm+gNpsuQ+EPPNbwcXaJHdwAxLMo1FQ5v2pr/5O0PEs7dljvdbpXr1NbqK9kbrT79gVFie3HP/a
NHeASVdaCcB8DCw1uD2EDJ9YVb066ZGdHpgwGRjr8Jcoxt02a6CQb6D0Qnn8kqyj39KybmKdgYgh
xwBW8lxOP69fzs1X1aTvVrh9HSp0sLI0gZXGTg7sZWfp4XSCHDw6MGetcZZj/yYLYt5Y5wABp3v9
F2ymiOtfwG3v0tBWyWZsr9zgYS9gnz6EB7UBn+g/IZhhl/7z2X1fMOcUZKsydaPHtqrmY10V0BgV
xGqi78b5gCLUJ5J3MEBzCzcR8ppRd1TKVBAriNbBZV7o0GnRFCIcCaGsHQaaS4dOUN16SyWu7RX3
+Ea6tcTGgrJQB+JopiMXH7sXRg/F+nLxE9S8beW3dNB+XT8SoqVxiYTSQPxdSViTO3iZlUOs6YIw
RmSAyx7ScewDg8mv56n8nVDjLuqkp+tr2HxpV8eaB4bIOYGIS/W2d1BeNjKHQpXcUhzrAfojnvWn
CiE/8g/EdtiF/fTNVBVBpAFmWNnivhnSu7mRwX6CzJhBtRSb5cN0V91USMdFPmpzI1fGuC+Fpl+V
Rz3eOyutbKP+VTTfrm/j5mVaGeC+VDBUILjSoI8joZwRQLY9zntX1wVWNnEEUML+301TZNYLXOXU
UCxcyGhAjSn904Mrhr2hJbTNbhO/dCyn/xo+vfFD3E8XSSgWwy7q//3BFF4sx4A0qtGw3s+Qv6rD
oSr3keVkpXd9I7eXqBmWiZdEVTQeDwVO7RqKJoBK6PdvMjyP+TE41BDCYzI8TImSsnpNe2Iy0kJk
5FYMiAGg/xjnL8PYFX20WGyNfnMAyN8KbC0Ax77EIIQ3jY7gs76tLsGPCFqVmEUZXgWr3zyoqx/A
RSx0RF+5qYAzGiOni9z6pnotWO4OVj219TC1Onwn+34vsLoZtKysco+rQs2ppwqeNgZPwRx3GTvU
nfYYiP/a+zObaWYkauFjN9rK4bpt0YK5VzVOWiMyEgON3Zo4FDWSsq6d6ya2Xdxqeew3rG4N0UCd
EObIzTQF416+4kKcsr0EGCKc/UTZK38Y4524AvY2rfrpxugqULYa5FwgJ/DR7igFYxMEyJIZqVn2
2n5X3PiohHZ4P16IZ321/OaO8R1Y9+nd+Difs9yubtC5f6OrS+3M6/f4911yFJZpNt3V6pdxjzIZ
BhWSXXj7Gb6yg8BaedPaiRtA+qkbXeZDUPsVnbJNB7Iyynn8Vo3zBJkxKlPnOrMXFx/jOXfk1+4F
LuyP6gOxcLIksZIcO0LXPgPn/JHPhlEZNn/FxfFeNhEWLAOWqkBeqzpiMkOIbdk81ZCbAn0P5gIw
xfbxy6vyUIVlC6agfsb5SgNvpMnsTJYMZcbsWCfxt9GIaxuZM7UHSIjOSvCSUcaCk05fdCMXTpdu
vrarH8RdAUtblCrpUIxVd7On2E1hsxlaJlag+/Mp/iG4cSJz3Mmf2kVNFaZSEt4wc/Gx2f80drPb
OPOeCjzIdmC+Wht3mLNiKJqYQfmKzCkOqhcewVNdJm4NUr3MS6EwIICAbb4SK4PcQe7koS5zBSVW
0iVId/IRJf2w9ctZQjErHz3A+d0IqNqmknaCjd08WOjmE0OTLU1WufehWUJCsiVB5wCKyfGe6E57
H/m6Wx76wGZPYt/ZwhBx8wKtjHLPQ5XMRdjqWC+K2IfhqYKiqnnQzxEU4MFM91tob9M7rexxt2du
u6QkC0IA+RjudchuxmBKnHKbPIFoA24ieg4eqODl3U4wV0b5G2IqcofZO9YRG9w826MaxgawDSc/
BF/bBBSDGMgAwY8tv/Qnckou2pPg225emtUv4C9NLpmmZWBWLToDEHeOj/Mdw2lSaHv+A5mxTW+8
ssbdGq0Is3DM8ChGxF4aV9ZttD11EMEyVbww82U/sDEB1A5AkomaFJsXaGWbu0AKkSY9HnCgpjwY
nVIJjl0wg0ZmVu4VLb8EOTkmFGS7k3Uj2GN2Pz69BSvL3FsgY9YYFxdP8uTrsw2evN1ga5f2TJ/F
BRnK/rBPxkwiUxCKIl7mx5izoFb1YcEy6Sgfkyq9nYLONRdlJydo9SXN9yKez6Y23ER6eVwMQGZz
ADzjye9BqQdJja9TbtxXc5cdwqzYG7T/HS/UTgKl9GgYlnYskZ3VNYkzytMJM7DHuNYmLwUD1YiS
f5sXu7zo/YLKtjpKlzAGM4/W7NTaeF5ARhK0WWELtnfzw65WzB0qJbdGs5Vwc1l2AmVxkNKi06mA
7bovHIAZfMAuKvTzUcPxCkf47Ig2nDtXej418cLMt38CNL68ElQGuTMntnVTeb1LgXQ/MSl71mRF
f+L64kVr544WGn2yBm45hrNibFkdcJjMWYlS2e0qKtgzEVrIsmKZnJuQaTPGFYaLEFVCZxrU1yBA
BP8RcqP2V3vodsKkaMv9WzLRNQVKqTjMnDtOM2VWaASp2uRA/aV1s9AN433oMaIu1e+yX/I++hdF
o7VJzhmTqiJhHQKOAaYuNfwe/RuxnvWfz+1ht+RlpjLuwRHI9BkEoIUm8DRbD/XaAncTjEBP0zwu
4x0I1LxpCN04E2AaNi1gsoVaMogiofrNxZhZpk4Ja7VGQEi2HaJpQ0QPy/4I3oFZqgy0lWXqROVT
/r5VU5XMCOMWtbN7ZJ8hBmHzHE3kzNck3bl+gTbztLU5Ls5oIVLepTGeJHKBnzxmPrq3JsLUwVOc
V/IP8Lxb/sJSDaqYFgXRBOW20ILgWjzG2EKzfYiKpynYD/WtqWM0iha+mtxfX9+mNc2AuCAyQpXw
sRstUEKZExw6pc+8Np5tgzRofoIkNQsQRd5LgLBdt7jpK6yVSW5HlWky+yFqAT9wZahMF65a+glg
6ODapShfaL/UYi8wuRVXrE1y3gK6XkOCoiILFoNv2VNzwHzpzkgcJbfBVfhF9rsHhnvQqMD9boKj
LSbfrRqGjn9ydzqt0onoY5jBTdU3xj44kFu4fPBchrf/Ci62tsXd7nBR+jKq0xRhhOIXbnZbALgJ
MBFDqlWpHcyuYFc3LzvgeoaMwB99Fm5Xq8qso7bExCeYCXf6b6aGg3ElDyTeus9mIdtjK0hyNu/+
yiL7RauiyaQNqZRY6KDrffe6MAaKDHg1uf1W1sRfchzd/+cSue9nxrMRmDJNUYRiE1lEexO5B+si
NG9LP5BtMRfXJjYa9ee/t5X7jnrdqrNaAQoE8iMUodOjftB2qp8dRSW2N3bET650ZYlzNWqSREFv
Yjs1xS0CDF03jyw2Ud30ktyabnrI7xJvPkCp0GWQP6a+KJ413f6mEDrHLJiqyzzvkpzKI0B/dbqL
i7sqO4MN082tP3P6KpWTyPVs+gEoq//HFndi5260Mi1aUqgxFIfsjp4xjP3b8gYnvJN2qVs44U9g
QARW2Rn5vMsmUQleLFXl8cGF1ZXhqLcpNHq63Rx9mYHwMpZ/48eNv43wQF9dWTrVALHvLm5jrw7p
WZPnXQN2imQud4E5OPIsCe7/5row+mKg50cwA8Odnr6lcyBLOKcZqDVlcir63FNCzRNcwa3syFqZ
4ULYqpmUNjWxsuDSHcr70LNAX6J4/a14WGDToTECAllXLEvjg8qiTQp1rPJ015ujp6FZ3lLBajYt
QPOZEE3Ho2uyeH3lwEytmpQ0w3hgGWQHudMfDTUV9WM2D/m7DX7kgVSJ1YxMiYkxsI4307k+Knvr
Rn6llwVswNNzWXvWQQSt/LwydH5kQiwkq0gC+Om8hIIPrArgS0JF39XafN+YjeCMb7RUP9rgPCPY
x6O513CTSvXrAjjwkXgQoQNAmByM/Ma4DDMmx2UU9GJfNKu3gU75aJs77VWJikD2NkmwMyEKgAch
fqMfNjwlcuRHVgQCi5Rki6YeN2BtHw1z5z8NBrXOtQ43+/vkArPnhEew2N61u3IHrIFTI91JX7N7
abRFOmYb0MWPprnTmulaPA0qKvINnBjYc9HTq/pnUGh9H9PcL435CDm+5yHv9kNKni0diA4d3Rrw
JiWh6hPZ8PqlSEFAG/9WO3lnKPMvEgFQlo/6D6KK1K5Fn4iH8lhmUC7LCIcUnY1HIFz6G8a1oeV2
8UN3eygkR42TedVlErHUf37CPuwTZS5sdasRrFd11bJCdt88dpJ2jBcA2Dr1MJrDQ1GUorBEZI+L
oMemaaMpw5GItPAVEl6DkyzqaZwTP8iD+yyuvlz3wZ89/cf1cc9ma8ltqHeoGbUyXmmAhgbMsAz+
dSMbJfOPVpiHWe3iYlVSpqcIJxu3NR0mOWK6oPhlFYvgRVxsFDgsyha9MmcsBmTfQrjiqdbshTyr
UGm4vqLtbcPojqyaSOT4EaolAOy4BlfULqmmfdT0u6Sof49mKhJi2j4OlgINJh0pN8+8MoGKXRlY
H2VJB7voASGebmO5spP+Waepe31RG8BA9pnerXFOOEaAEcsWGMuRnU92FdMno0oxLDS0R7mxanuy
0sI2lPwyJOOuXjCmE3XKZBPJ/CaFmPGah1a0ARt18o+/iXPOeqIYw4LqLFrk5m6+AQ8+Gi7VPj7q
broHoRJ4DW0GuEHAPhu2hXqlIMbbPrx4/RTUokxK3tquq9OUdIGWmDqmbDu3/VL5JUhMGu8v7BfG
vATWNj/4yhh3U4JJsqKqRaanGcrZVLNDJQ9OT4jTSGxaq326/snZF/0YwGJ3V+a4mwJ2TYPOcxfv
FH14aHKyn5PqTs3Hp5gYgif+c72SmcJshk5BAaXzxZ1UaptRlaV0pzT3fXKnd14fUXsKblOi2UpG
HAyMCTZz85auTHLOtI4APAXCIsZ5RgkiP+n5AwFz0vUt3H7FV1boR28jpQg6lyhBvbKfvwV9dJm0
zkuWBcPhxJbTAl5ocis9vFeHxAEqyB9q9aYdX+NUBnTncVzGY1B8TWkl2PD/4+C+7zh3lgrVCqSk
A9RqdPo/FTqVy4v6FD9pjv4SC1Oh7ZP0bow7SXkyL0MUslyPNH7R72WiYFoc7DVTJPC9ZPuOWEiJ
gHGwLB6yY5SJpMQN7ggrTkB4DyTkiV3eaIO9HBJYvQDGjV5scGounRPcSrvxEN5RD+Sn4CDxxr0Q
UL299r9/EA/jqfBqJxjoY13SaLAVP0veqDpSL/RUN/kyumC1D0BwuRcV59kX/HR92XWCXDRARHxB
EeQ9tKITahhd89Sg15H0/yr2X1ngQlRVCkrJkrXAT0zTXWqbDMJXZ/OWrkxwoeg45AqaSQgOjN4u
NZ8RRTWy/RdagA0HPoK03E9+izzt9vV4t6ty4LaedCoJCxwj2I2ewj2kn3f1z/kr6+IDBbO77iY2
z8jKGhdIFopazAnEE3ZjXj/EVftlshZQH2JULaZCahDm2K6cC5VzfLoBPmgZMuU79X4CY4xiKz9Y
f0j3m2/iJ2v7++k6Ul8NqGwedlQpy5QPMponBfQakwjhcaTcBcN8uL6B2ykifbfDdnj1Dit5GvaD
pLBbhmzpS/BH+2r+wazNPpVs6PE48nn6JgHacxGyDG1fs3fLXAwyW+HUDQHekfDP6IACRHFTb5Jt
gGkmZ/qDy93sRhR+XMGCt7/iu1nu7oGLFMS8BcojrdedJ7A4LXumFDBDDF48Orr9jK22l7uGBpCA
atWx+kXkjLOXYTya6bRiPDr6M98FvgGpl+bGRCocPyoCbPh2fvdunNcCM2LVGI0AOJMZ8nw7FXBA
QIZadBpNNq1a2sHP6oaxtAs/LXucP90UlWoENCIKVfkmiRSWSjXWWYY9lp36oc68xGdVqOIGtNnZ
vVgOdPMsrQxyV9Ok0RxgRDPwQRowgi2KTKGA6WjzPq4scPFIp1cy6eUcIlUB0JuGtjhaqVtgExXl
jttfbWWJrXV1I6lp5XRiwSrjTWdTUwAhJ5JjumjaPmhOnTrZpXwxb0R4jo0+E2LJlWEu2JA1abAa
02CKdbMH4P1xslMIXOs2fPcx8ESMlKId5TxPNSXmAv0AXMQq9ORoOmTqazv+/jfXfbUozsu0fRfL
dMEL+FdYo+zZxMn8E9WWfXsSqWJuRuMrY5xvIeFSTJWkoc6AGT9CQ7ceBrssTIA8GJ154pgSccNA
pMK3+QquzHJORslrazI0nJiczm42974aQ6RA90ooOwm2U3Cz+bI5pu+DWFPw0Rp3Am9a5sb31kPl
1YAsFJfsIgonNmQY2JnULR2j55qCCYOPl0GPpMmI3w6JFz5MT+0lVu30W3U3nMddu2PSGuF5Ohpe
fFDh0xSUa0vUufNT8JAggL2UvnRYnscfoiHljbNrUfwo1lPXMC/FnSq9ayo1CdAFHsDsHEsPQ/g1
SQXu+y0F5rwoGulUYY1tYpg8/jQbVRoNFt6OAf1JpgyWe9bt5FI38avTcr9AATDG6yU5+lk54Rq5
6RMmQBFlmU7xnP8guxHIY+mg/Lp+BjZO24efxfmn0LKapa1A/qznv7vuMW6ANZbPoGZ2rtthl+XT
8kEFim6pisoS3wYKJbmaSvZ0mqS8adR9jFQkgHJMl70YQ3yC8KZ93eCWA7TUd4v84dYrJQ+IASSB
fIx+MUZlNh2m7QyorzI6OxE+hh2SKwvklQhoqfYWVVgiPT03yW2vnofuecp2KNsLVqZuvI8fVsa9
j7W+mGYQIRIYQKxoq3roNyWBVLB5LxH1oGoaoJGY5DZk87AYMJ9lukuWyKlQWKy04VublIc5rO7S
QL/NtOoha+LDVNMbFFUPeVE5szS9NL12HBLzUEArL8g6BzUftw+rP0WSn/Ux2WM8YRem4x7UNb/B
KuEaKT3JUQfxlOTcmjpkZChE54YXC2OAqpm50iyqz29gUyCha2HGypRNAG74nssgh5MctSYrOgE6
jg+cItRczsNehT6zuZ/xykLIpRBOV37e/o92uaeuyzMzNPIOqAYyfVOgJJrJ1oPg8IpscC5JlRsV
0XQVI2yQ8Nh1BzZsYzzUbv+VcRWMJ+O/jog+Lop77OQ2i0qwgCBcUHro9+1RlLGJLsCQfXa0H41w
/j8sihYs/p3m92mEafzaqaTCAV/f9c377NI+WOEbIXE0yro2F+hjhsVjIQFRMzWQJtcelkX/ct0U
EXwnvvehgcFe6VrECFqQpy5tZ6QCQ/gS65Fiz2CVsrTgskjDgSTqg860Q2TtLs59Mv+ZjaOEQHBg
7TTTPKmZYi+3Rn2Mm++pCSSpKWN2MTe6f8HDALTTW5HWMlB2ewPtrCJSs+y0Oik6y4/Og0schWAo
M3Dl2wWjFzL+Q0zR+Nn3wyJqUAaePfkzC2eL/vlAo8D0Z9CKqs70OE8eEw4DQI4Jh3W2Zd7oturD
unjOcOM0gK4bsHwK9MFnfrJ86vNcolm+G+mrlmKstm13Zn9qqu/Xj8IGcEX54JW5nEKWzCyOK6Si
LJjqb5S9CuBK9SCLpyu2kgpLpYbKsAeK8qlT36dKlTcLGJvVFmpZgK3JtPgSkYHYvW46+YJGX0Wd
RlYgWP9Y02oPZiswg9L2OVVyR8KkzYyqUSZFdqzqTzTWQFtWym46gFFPBckzqq/nEAoMyyC7mXLJ
UopufQrer7a32yoHcAyAmBYTaT1Tf0vBrFYdNaN19ak+1sbgqSbm5MzOpclkm8lrVad3oB6wNbl1
zSy4M3XrjHr9S1NjAMUY9nMd2Z2UeKN07gDrJ/PPfEidwCjcUTHtegKv5lyeCkO+batmHxatM5Q/
+3H0gr62Ox0qn/UvlfxcuupPaEZ2S37r4eSYS+cag+SNUXhrIKDtz7RXj3UeuVU1upAst2dtP0Vf
BnO2+5q1jmJ/gO79jNKkNiC3lgKvxa5Y5amdJi8x0oei+l3MgZdZj1GbOnmKdBsTiaYW2UFoeJPV
+3EmnSFHtDeryUaPwM6iL41y247fioraktR+V0n6xu9N9FrUh914EHECVaQOAHCY4GXl3Ks2lxa0
8JAdsVwzf0j3uu4Y+IK36S499E/hcCq+zXtRVL9BnfbBLI+4AJSkwRg+EpbsEBxxACY7/DbszV8B
1G5AqsTCePJi3Emu6RmITO6634ngXdlq1a9XzhNQ5mEINE6OlddecWhvIJrUOvlz/a28MP0MNqpZ
H+hz+ghOsfJWQ1jdn0RV4O1L+b77FheVWYGWkkWbkS6eEZXpu8VtfrWp3ZcO06MdPL09mH7qSq/C
As3nR+jjB+A8zwRUQSbJWYwPEO7hUW8p3aOPMjgmgyLu1O7GeBXBujYOG9GQM1GLWCZ4h3jMe58U
uTqSzvSlvb5r5lP2dfIX1/JZ97HKmAi2dPMPkO9bIYSFWSv0YGUTWDbujIM7cqojJBn+4GcEdVvQ
lYCVEFUUe+6hRJEhSRr/hUAo1mroYNLAtdIwjfwxbw1BIJT1SRz4C/259KMd10SQin/+hMwCQLrE
1HSGj/poYe6NQFUnSBICxXFvtsUp1AShyvbGvVtg7+Tq2SdBjmwhVAw/UC4j6NhJuS/7f2MDWvYm
8LBA/RLu4ySdaaBNP5l+nQJvO0rjvgrbBs9DHQvSybco5WO6RdAfBXGNjqqkpfE5e9Ix6pNFN30y
uNUhPYWYIMWxAzXSXgzS3LZG0T9C9VPBvCzXmRiHOpfzMrT8/gg2+5tlz+bAFGdEdUJU0t5wp1iZ
ikFVpFSY8OYvFgTK0zjsZtO3EP5Xk/xADFCizeiQyagHWWQP1tqbZAQ5aZ+DwS9odsZgnLqwO+ZF
iaJ0YpV2FQWpLecWtKh1DPbIzUs0Vb+7JhXkKRuHSpc1zGdBQ0hGTMntixRZ4ITVTNNfgG1qvoL7
VO/+/NdxFfZDM3V0xjVwzPI33gqiJugzxfIDrfs+jWCxK/T4e7/0LyNBnDxFIBtua6myR0NabDKJ
JrPZxfh00nDIqA6Ypybzl58Cy59aTRzvlkk/Ji0G1vtMfy6GTnL6ABTYguWyO3LNHJeItbIR0CQd
0F2jzvyA9O823Se3wat5rrzBCw+63YFWF7MCqW/czYLvueGGGAZZ14BOU1Dw59xQusT5XCKM8IcJ
DIFK4+XSV8H62DP4aX2mpbHZFUin8BgHogykkvrE8ql+6D3L1s4YXXWJfqBHc5/6/31PEacHbxSa
4BbFN+Rc0kLMkIRhEeA2Td/zNjqmenTp0vScqFQSOSX20H5am6VTWMNBNXinNICMX+6S/P+RWm1b
RF8bEQA+Gd9YVMslp5hqsnz9wpK5GLjMv5M56BP/A1e4dR0UIMhlaiKLNPluUFTLc1SVsQGL5Zf+
uODRL1wQScoFAo7Bk13zBzDzvjDe+FxfI/raLhdeTWQcTTJb0W7o7eJAvHlyZIRWz/rB8KLvxnG5
JMf6tbvE7jDa/+LMrm2zr7B6O42JFrPZy6bPstZxcOud6fatN7qNTfYJER7arWu4tsf+/8qeWRpD
b9R4qyeA5amSORkSr+tr2vyMqMaiHi1bJmDLH00ocaa3YELV/bFYnCajLtj2QcKh21FguddNbT0S
ysoU+ymr1SRR0jf5TExfV62fSZChJWwmz6pJ/et2NjJwHBGC2TgUGsBL9obdWxmyaipJVMbRxDzu
jdn+6ZpiZ0l0Hya96SqB4aZZtQcw9TYZQAd03fjmJyMwajHDiEs+LtJIhooW42T4vSk7oRE9a4H8
cN3EVsiN9f1tg69o01Cx6rZqDV/+JivHCgotJRj398WPwelA1jH+Up7F1ZvNe7cyyj3xWdT3bd4j
uaggDWmD5R9yaIDa5iZ96In+q+8MAYJfsJMa+biTqNYgrTdRSG+j+KdKmv0woxQh2Er2q3lPvd5K
7kbrBkodSoUzyQK6vwb7c1AJDDuxeP1GI4Idy/fPxt3mbMzMeGlgKwJCgThdDZ5pIDTPTMAumvHm
iRJC0Q5yd7sNA0Ofa1A3B3rppTGKHb2ou7IVpazXxN1psMa2NUXr0C87DNx0YI4mJwmP+Exqmw45
SiuHerSc619t05Fg5lmB2ADFq86lYTNJ0k4Gctkfl9pbIP5m91VxirNSRPK2/clWlrggLFPrNm2G
xIAUGcupE8wKI0hh71tUuGQPUhFRD5L9iZ8O5Moi5z/6cG5CBaqyfpvOr5FMDspCgIjUTpMCsYI0
rX0IAYiQ9NtGMfEDWi8D1VHuoBhtkEozbrDfIyJDfRDvmlLcIxR/As+DYmtz9QTJF0nkp7eCFoVN
3P6vWe7wDCTKw7qWAzQ2FL+muwIKSWAfckzwUINd6f4fMEBvH513k9zRyfGiTktWFBhcyQ7SPr2Z
vytgVwI8Cez6J/xdeQTM2Lv5HB0ttz9a5/qHdKh/kE7YPhL9FO5sRSBmnyiN8KU71e2U5aCH8ave
tX+uX5YN7B7czmqXuRNlLhKt1REFGnJRj1YLNlkVBdE3CdteQ4QmqgNuep13ezzCMxpBwNMoqukX
OkRJcZ46+Xh9SYLjyqtXkqFtIJ2DTKyeeofOka0G0X5KjwRfj7aBTVUBY8BGTQ97aGEeHWgFvOwG
d2xIsjRj0sHjDD7wyYeosmMdMAnpoX01dmBMnw7d5SimKdvaSiIDTs+K++YnlpK600iABkC0w6CB
G/QHqHUKXOmmh1ub4O7gYmXVrMYmMj1Q2X2XPQYksxzDfEkPxFfBZxcF++tfb2N0AggyBUUCC+Uh
Sj6FSPUExlgaGD6obSAbDrq1l/DIgGSmDXwggzqIeKi2DgxBjom5BJj7xMtRNJaR1kFX7CJweGfB
fG6rfvarKSt3KrRYFs14wjzk9CxY6FZwsTbL7a0kRYFktrXFalPqUb4wAh8FhG7/rDbF4iH+5UCx
COgVHFOMPHChTD4GRbNA6RjhxX9Cmf+Co2hrbVQhmG4BRYMGypOP0Vkw5mMe/w9pX9ZcKa5s/YuI
YEa8Mu7B3p7Krqp+IWo4xSgQYhL8+m/Jfb5b25hruuv2S0eHo52WSKVSmSvX0hSZzNRHvN1Py0Um
Tv+ID2nrGFzbWmWCwp2pDXpVEmlP+nKcQgVwR3OO03D+KVfI9Fu8vuKdj7e1nYbkVEF10cU6V3ei
qc5ccUdHeV1gef6b8knS4/yTJcr4sf5218ZWnpLojT0aCzI1ZqItRA9W8j03fxABNFb/9eOFbW7m
1bpWoWyxGmp0NqGgQ4UcYLZEQCN9+djE5mpQItMk24NmrweIMbqSUEDG07hqmaepNwZ56tRozD8p
7l7mshm/UIEwUfk1JenOajmdw+nSaE4dL6884nUgFeJ6r+evOoNZuJefbUYvEz13AySoGCZYlwEV
KJOwyRZNbHFQpYtAPLU+9UHyj9kjcFokBNDbPWfc+maQl1Jt0LPbmEFa+SKziqKCzmIS4RXm2dlZ
FTuoNOlfa/+7NrD2PydtVHfo6tjuHV/Li1CDuFTTH5yMBB/7xuZVagH5hik9FNExM/U2cChaRpfW
xRhVcbQiQU6NX/p2HsjJ4TpkPlDEX5zpqOyK3mw5JZS9bMO2XMyArDGH7lA6nA8DmmPGEliVEtlg
usRA/Sc65Z9dgXncP1io4wLmCNCDvOpWC61Fo6uUoTMhs1vLeaRhcgRVWJw14VD5EmUhJYWKOd7r
HGx5y7Vh+fOr8gc3+8EumWNHSCgOKic/7AVKIx+vbtuGY2BEDTXVdwhOg9StQ2oU43My3UAT6Dut
l5ePTWz5pIMqyn9NrHHuhplRtbMyNJG0T3r6qSeo97V5gKG/6GNDW2u5AsKsPWOasgWaeFAO1bP5
uXXTzhOOttOZ3szCr4ysV9PldtFNLXIB96CfJnSOwOV3okd5nezT221GRReVWROUEeS9wFNr6fPc
NZi5lXoDUM2M7Xvt0QySpzlAde+Q7L3It77VtT2ZgF253EI7p7DlDU1r9MP0u9y5pOLcZGLnU20d
4ms767cMq5skcVsa26yEOt+3GlCqCvChZAEj4u4UzVYKIPkvUBZF8+B9GZ/Vups7aPdmo/qymM6h
1wHwcvkhr6wvKHh8d8sh1N0yUpemD+t0+tJSc7dEJWer1rH5+q9Y7S2IHuZlYpg0dp7GG+PAQcm7
+PoN3b1lNjf3armrzVXsxHYn2cTTheM72V9GHhr0Z6OCXGK3u7WVPl4taj1Q1hpaCnbpP0sfZaB9
v4GyY2+g+fOuN9IOADcvDOuCzFF1BLz9R4nnhukZDu5rSXa416OQG/WRQXlark7D3LC0To0CdY0W
IMpiWny7qc5tk/2cxXKs6PRjqfAYN8VekNn+gr9XKn9+ZXiaKqOsdADsJBZjCczn6kt11H0zLE8E
IwSgeYQuMvP3E5TN8IZ74H/2eOWktebMdVNhj/s2cDzIK93IRvzQBmpU/YNu3lbIvja3ctW5qKrc
FVgonQxU+e/rxPL//aUAWAue/eggAGG3ur1tbRZt0qEDWs2tD/JOsBb/SSy7srC6pvvMMRonw6y8
ixdoanr4b29q6hj1aI+qO2/RjQ1zdMvBw1ADUBqJ61vP6ADFL/UKok1KRjwy3PJhl8d645i9MSGj
6ZXzibx3Mi1j8oYzT+VZUtL8jY7gXn3av+Nkzrs6ZG/MrT5QXonBUU18IKo9pBbEIhNMN0/Bx16w
5ddvrKw/Upr0LGNZiump/pgR6B04zxOUrpjjqx4eHXt6w7sGV6l+ZfQZUIbYRbuCPNrwIA68OTm+
GzegpwU11161bm8bV7HK6godjFU8iWgSJq/4SwAenXRnH/fcbxWYKqL12dAbdcwMcDeDJk/Vds7r
Vsrz5kutIhDRxqycEvjD3x3w/8KZJdlT4nHnHwCK93ZuFYMySXZIGkC1hu7FnJ6aDpxP4cfutxHP
r9e0RrBraLDVTcPwcZoywLM94OzeGcHeMbZBK3bnSbZOlK1puCKBCH8HqcPAMpmmFCkqoKOgnK60
v6ZZjz9e0eam/baxxojqeKovhYsRq0Z/WNzFozn18mKHfnX7ENngtwPnjKW/ey+XSQLF8ZorAJqb
J6rfUpBJ2zcSqdV0/6BWtLkoR0NlEVAW0CysQpFSF05SO2MSqX2kTS8DQwDv9gbVN4+Q7GerwJSg
bLpyt7wwWs6argHtEPLdAbAca+fbbFrAewFlBhQ4AAl4G8CdpEu1ZtZBwmH/nPXJo32/c0j3LKyu
CHO2l4wrbR33aaF7Vu2mHupsO0Y2D83VMlZfoySj22PKqI7VIfetukd1XgGltIPncBuzZA+xuR14
ruzJRV/dezVxEyiDz0k0QZUJUnZJClZVJRwdVLTRjJfM/3v1oC2HA7kc8KFwCAsu99Ykmcq2cA2S
xmonNSQ/tYUKCqI98pCtUhdYm36bWd0NwzIvg1lYKUo1ZS6lHsH64CJ1uHf9PtTCTkOpy+12Du/e
2uTnvdpO1akh7lgYaZxTsPE+WdqJJzszTlsACiwMkEriWA5mA9cu0qcYqrKcDByxSUxSkItmUQ/2
DMkRW4TZaXmeD3tVma11AdhiQm8G2NF35SA6WbWsNFjRqKNDhcs9vcfM5U5ZZoP4AZU1FCclDJNg
IG4VJbJmJiBFciUPQvo4XVhU3PHv7e3ojX4N7qcFuP/he3+755BbBxtQMCDPAI1FV2AVOthiOGmh
gFylSqFHlrIwa3bzS3mBrxO+axur4AG1T5bwGbh65ymJnR+YEfJB6BjaIEyuz324+AUeGjTYzzQ3
z8G15ZW79KA0tjKVWBgwnML5Yn2nsmaJ26S8RwnvdjrsDe1v+srVdq5CSjdz0Q4lRy0UM/S9ovjN
Eqlaa+5Eylcc4mpL4SJ44uAIAPz1Gtquz5qLeF+Mph2RsrrQvniaEt04aGrWBC2jkdYPn0BdVntT
yf1Eo8eCKa7fuOILHkdAHCW/hgUTolr/4gxjEVTW5HcT+LMJH++1Kn3odIx/WO7JcJHxLThcDkB5
LPMx/fygz20wKsoBzHCgTG1uyFhoEaHU9ROrph6asJdec3aIkzcSA6g9oKFq2xJK/I7nu2DNmBra
gooOulb/tqnz/lBIY8BkAm5gmOgav41knQFoHRB1UE439ft8pv7Ihk//Np16a2KV9M5CqQ2A3VDM
Lk+l0R0gVuvpS7nTb5dx/q2bvLWyCirAXQ1Z4ei44YoysNljZkHGwn5s7T1S+43ADEvg0kWRBojE
dz1Mzcqybh6q9LVuKU84KV/Gc3ojBaEAdHf8MhisXT6Cbbe4Mrs6b3WnFnWCA4KnK4lLiGJI6gHw
sMPcn3AAvV3j6vKW4wOGWtlJZJBbbTkr+edpj193Iyd5a2N1cydGWzQUd7ecQQTNAMRUbm2oalkn
LZT8znt328ZcxFt7K1fPTWvqbaGm8esUhnpbBIrsdLuxhHLvwdreR8e3xlZObzpKKmxXKJHSu15L
kHPZ4dzuYb82T++VT6ycXmFa0vMGn8nRci+rbkxl2Qm/e1/plc/xKvzO4PKCInyLXbuFAlmAEb30
NJhQVXDw2h8wArw7VLJtEvQ9ryABVV1f1NQFSetcIwCm1X+k8EB5lnNaqvof2UjH0NQul9fmx9LB
BqmbJtq0a7AHV1OXmWaTxWnfhWSKM/zLmuI/CIOYBdMIUmJ021buV0oyaQa3iI350syfMI7hpbuc
M5sOYaAZoOINZiCkvw3niZ2q+mjPkMgGCX5jnMB1gJzxKMGAiXrpQSVR+Tz6g4WhACkpE02MSazy
KtVKXYohhSSy658Wcz2ItwFluYNu2gzvV0ZWiVUCPThrbNUaHe0FcwMNON6QMxQY4ZntIB1F+PGa
Nn0QJQZMTzlAVCEnfruRilgGlrkj4FsLtJOP5UFyZwH/Q74RpKiVBYqw3QAlP87qCkOyT5DqgPZe
N43Vx+vyZhDqgqdMF86hYvqYEAPBSocQz1VU8tJgj0dhKyTKejgQ4KZlqmT9mlYSqMTp7ZzCXbRI
HPFmP853brwgXXQPH+/oxhmDKVRsQCvnAHCx2tDJydp+MJY0Tuyoq+uAKEE673EPbrj/tZE1rA9a
inU5Zy1Uueo72rch0/dw+1vLgGOpDsCDOlxe/vwqHNYmL3Oi6ykoSC8que1F6NBvH+/U5le5trG6
GIdxSAYjSWQ914goSHH5/MowZN4ox6wPPra2cbAwAPR7QeuwZNTtAgYdQEXM5Ckr9ftFzF4BoSYn
e/zY0vbW4Thh5FL+s4oTYuyUnNIKQzHjOQNHavNJLDsx9n/Zut82VmECsONmzoem/S9RIjDC98DZ
hHbU3+7pWm1uHDxaYkRQgFi/YgmGGwZ0lLO4wZWUTR76yLrzWID89uNt2/JpTKn+fzvrpnxf2E6H
J3MT42H7MmUkLqxqJ3d+/R3ryHNtY/VpkjzD1ODAWhRRxmN9J8FJVmxHxcPeG3wrrlrXllYfCOI+
NdNMWNJ+jEfni1TQs0L3oQPlO/3xD5BQWzH12t4qptK8TEjnlH9fiHons8xYP/Zhu0Q9MmcMne6c
p73PJX9+FSCo1plSE6aN1ezodr8mWvsf+8MGsSPKaVcOsQpBdoYRjdaGBYhcQamuP3YxSJgf1CM/
KM9zBCR+XPlNmD3vIYz1HZd/hU1drY0n3LAKaRn4kBi8HGF5sL7zOxBbpCeIh/EzOxix/aX3+YVC
FnY42GF6h2bhKY/MnWCyUUR6uwuruKUYGZ/Y9LoLEygDqyj5mWVerfnsbMW4Mf0G8tMNpPoSf/fa
fF/lwXytq8oZTRMjw+taekbmLiEtSpuWN4W8g8olJhltLfqBDh8kvplPiTfZP2WdB1C48OPvv/ER
3hhfOVizNJM9uWoTl27/eR6Km5ybdz2BUtW0J0K3dVrf2Fq5GiYtKNVSLLQ45odG4MkEweWn11kg
HZCgxC/2CAXlZ1tFojcW5eqvXEytmmlmudbETsX8fvnRdmPM2l+WMfuDtpcuyJzjvTFUIDEsDbbl
dbtCMWmroJUhL9rxqJ35QVKxque9t+D/so3/Y2fdInMKUMSwBuViyQQJLu1XHtabPpyDhR5e37o7
xeNtH/ltcBXPeZK2qMjjqQvFg796ZhG/03njIVcOIWa+c0Ft3Ov4ZL+NrUK6MvXFuGDyJ9Z55g1K
bDo/nb2Cu7595H4bWcVxzJdym014PbVWclly425JHDDWpPqxJeRHPbaTZ+Tgt1kY9Gghnlx5rJX8
PkXEedkHjQqZSz25UF39NEwNcJVjvGT9z2GkN53e3liJ/smZ5kdlSe9FUaWezoW/zP15zve0mDYu
CBtTly6BAidGNdaJcJ8mgprcSaEv5UIl+DYrrejjCLEBXzWuTazTYFjWxFAuLfyNxHLw0nKDWvWU
RzRpgeYrwZro0e8kRVdz53Lacryrxa2nXjqMznaDnmZxPUrpbPGDt8ZNkqdPAKntrHKDNv7tKld+
BxoZc1EqrFJ9sGMrkmKtWWAH0AoEk89THWXgqBwC8W06SvhiGhieHueXF/2R7bYWtvJO7DjaCkQz
NEicrm4jgK2HadThnrL6Lh9S4jzfgdjvPB20487XletaR61rW6vSUsGSCRRicCCJ2QX/k7z+u6Cn
gZQ1SiO2S9Ukz9Y7gxJGbqLkKZvHb2MyM5TctjiiCTiV2c/++DcPmkPPA7TmRhXkDrtp4uYhuTIp
/ezqGjBbdRjULkdyzZuHQXFjs8oPBmMHnUAnsWrPCzjJ82EKiwlyxwpY+nlJiKdN2qNY/kDuBp52
9desvm7piKKeXHxdp6xc37UqqHsa7kNWLC8OFM88tUVHVbNSz82tKOuLG9MZH3qj+fzxl9/blNWH
b/VBtGDVxhO6dzynfzHMnXfA1n1ouBiutMBVCQ6T1bXRmQM1NIex1+te0ueLU4Zym7XnwZsLubKz
OrlV4hBOO9iRyF9ZQU/SIwQpfb0/Qa3RA8DeL8TO2rZuqeu1rS4QRTNKE738LOaUP6d6GxsqJoDF
3tq2zGCiHtsEZA06VitX0apOjD0ZWTz0hce7S7pknrH3Zt9KfsFiY0J11pBzcWtCBNsRfSlSlb2G
gKL2s6NUWRBngRYqnSOZoBUeYt4/KFJJH1gHg2vTq5NpFRmx0/LVNOZKjp0vS0Yy0kEtfKcTtnWZ
YCdBHqlDlxUl07dBwBhExfraYTF1MEBlHQfnG8u/cPb88bHaMOOg9+VYGKDaGhOYSEJSq8CrRl2Q
KDC/th+mTg/F1Hj/J0vrpzzKwsNoWGkbJxkNUjJ5ihEpThPzPQfZ8EIwgOF1Yuogi34XsavWqpt6
MlnsTk+cHYR2Urv436/l2sTKD0Ra1qazLCweG9XX2migN6n7C6qd4cd2tpLnN2tZnSiaZihMVG7z
X1L61oeCVY7ONqhIPfNzhbfoxwZBifTexWHRgagRmq9Q6lr5nbMYmCh0YTFvVPuUMw26dC3XwHBa
QSuxKxXH680kD5qln4+um7gvrEanGErJaMWV4lIOLuasSiM0BIkJFIQ8Plonu6ZD6TulWC5pb1Yh
H1ty6LhBDm6ZlOemLq1gNFPfqcyQklr4jRgPlkIvWstuSrtp8KSsnnme3bQiI8+ZC6bYQFf4BIqL
MvNmMk6ANbjNEPWq5dmctd6c5BAzbol5O4KKyp/cYcEVpatgHMxoNPZM8WdtdqOlVdz/NHrW+AmI
oiyq3bYELzvM+90rBGSnpvlt5t2JzvglJaoP/txN0ZIQNOoop3HL1adcYPBrbg4GEGZVWQSapZQe
RJPOKkTh/SXHm0Dv/spS4HKKJIQ6zA1ZRmCJoUzBhRFUXL9XnO7Cbf2lcfLOSzCH4olUxA1pvg/2
fDsL8ZkW00VL8jkcW3HS1fqOd9ZX3ahBo5mAJS6t22ddM58xd/HFcptfWgKJah30nlRhL3pOgky3
4sEcrLgzJvBoqknh4d3ytZ7xG8BCcR7TwfEKZ4yU0vUph1pjqb7Uqv0Xgy6ijzeDE/K0Cep0Odcu
/crmcfbdbPm+DPRSWHUwVsslN+hhKmcf84UnXet+Moq7pqPksBSPiqP9tA36VCXLN6sRrdeNIlbG
6XbJchaDo4J5gmeDz10KcW8BFrEEhUW7GqH5C9dTRIthhzwCbUzrKdQI+mF8mpz6MU/HG81eTgtT
oqkdLnRG94BXSWBnRepXC6h7lVJqZfXL3UiLp9wWFGlMfaDl6IO1f4izpcmh9pBG1ZJeFLXpbpYW
HsAA6axHXGFJNZxym9zojnNe6upg8sTnYBn0TEupvZrwYMraT0SxPtMFhKXToJyHcfpZDVrnD7P1
iL/jZhAGUK5l1YYJwdC2Uj6hVxUtNFt809A/p3K0r031r6Y2nXMxPCVjF88jZt6WbppASlzcCvAw
eFOvH4VVBglGUKlRfy4mK2QW5x6ZgJKaNCqCnIqwV3HashEgVFqo95NdV5jCtxuflxa4Ld1+9soc
pJ+DUQVoQwe8Ep2X0/qhw1CaJ9QOoxd0/EEX/QB6Iz0cJ9zl2vwt09iLOjcnaJEZB8DuQ7seMdev
qcNN38wvtMw/a7N5mXG2QWhAvNGm4Ti094uWB8xMvujpzPy8tHqvSevvSVM8sIqMN42WFf7g5Ce2
aM+K3WsRdU03xG5Z6G4pYeZWsV6kDzzlt+3Cj/qYnIeueHaz/pFnZuXZWpkFvM+Ez6GwF46uc6u3
zZmb7FQCXuYlSfcM/bBD2xXRvPRhpjYH1pM84KR5mlX6bbCyk4LNbjW8J1j+vWnycz7Ufu3WvuFU
Z1vkIUtYYGTsP0PVhBSw8tFQQndWv+pqfhFyobb9TCgYVaxJPRuj8kVpqJ9p+RdSTTFhTPEYqR8X
aveeqYxPfDRfhJk/ZZoLgKD7qaqrX4PbH1pGSihHTXE31GHKm0CvxFEdIf2ssNzjPaRBCLnXnCRU
ljwa9PFurpa4b0B5ZYMDI2HOs8jLmznRnqxq8C0l+aJ0vT8WVeCW5DOhTZxWhzyrveoRjBZF9zxx
OxLto5M6cUte6sUDpDlMe/D0qRO/N5LsnJtdMBjz4CW1+DQRlPwnSz1A7eJGbZ07S+MkHJXsYNad
catW+lOvleIrFBe/cpd97hs6+2CWhi7EqEaFaH4kOvkpW0kBt8VzARUCz6b9V6etLjwh50oIz+FG
MBfQQMqbi04w2a22xxYBliFypxZH8wwrSqCJlhSH2UghVW08pFP3hBfCWWH8SLoxGNw5SkX24Hbk
c6cCXKw5caVacWIsB95f1JmeuaoeU808WKQ5grIilP87Rfds4P23Hq3ItJ1uZtd+aDukldCmHmca
YTgW0KvvalKHre0cSszfSgLlIinOeV7cq016MlLmKQtw9JY26McuZ044qAwMj1k4V0qojd13dZ4u
GDg86w29yY3uZcAfXABwWA8ELOTsqE5lqJVL7JpjWAmExkxwH5ryuAc7A7LPeTA3jtdi63o7Oy4G
noBD4pfQ1RxEGWRcC2s2+83QXJJGvxdUDevEPGC8JOqz0ddE4g8LCSZdxJNVnFS7uy+N6VNL3KPe
T0e1GoHHTb5mtXmqOA1rEFdnXAQ1IFKziTooSzw4W4gyy11fLHEqFbWRiVODBdpU3ZrpFPEpCQbH
8M2EBiX0A10lBzGO60tKPs9QnGBEJK1JG7jOfM5V9b5Lx6cBoo16uZy0JLsYWnKChGcwMe7r4xAS
JQkaogVEn8GfSUN9FIEGmnAkKFFP6UF3kpMppsHL+ynKk9pvU7A868DlteaDOSXHbnIPWm89uanq
gzQo7CoWLI4IbOqG/VCFzrzEGsDVrWWcDBt/dZGdiw4PzkRcCFlu68p8Yr14MN3ibnI731qKM1Bw
caYosTu7z4XeQinDce8zCpI7wPSGmR2TpQtmmh7ookQFVS6jXiCKjA/UHr+OlAVNo1zowB9UCyDh
HBJRan1MUTL19Xq8YY3+aSe/28juXh9OEP9E6+4dMVMJEJChow2pcG2Cz/TnNE+eC4XtgUE3Xrkg
yTVc5JDgGHino1a5wsjUTsviuW3u86w95/3ORPxmbox3NJg0QIIJGoPVo9aFGAq3QGcdzyg81Z9Q
6ru1P0FTwsNhjiGKsFfJ3lgSweMW8F0XZt9jkqs+r925B5Nbhjyxa3zA0T7+Ohu5N957wP5Imj+J
THz75psGs+td9DvjZskPAHdbsUgSH8RPrZf0qbNTrtxcz29r6wdZXWD+WEfaGiPx9lS1iQZV21nQ
1je6XtFr6fCqlAUN4dTSS5A/WLrWewA3PaYzGP1KxUbg0EJGGwhP23V7xxT7NkfyZHcsZnP6nVi7
wpYbVXTHhgYJqgZkQ19goL2YZujQoW4whePPZg5mX/UhRwLFTYgbaGoIKnovH47MTyFl9PGn3dhs
AGlMDLypUN19xxW8CNGWDlKImFRhih3o+52H/J4B6VtXO12WtWvUHeoF7qLgoWUEZb43cSkfm6vq
B6DrEveJk03e8fsaojYtVhkMAy5NYJjfFCfGvLXHwUTB0z2t5C3XAc5EsgHJmhzYPN4uSHX7snZm
9DhlpbeDnh1oQ7QLGhOhPaLLuA8I2tzBK4Py51c7qIxJ37kib2OKG4e16KTMwcdOsLkmRxatLKwI
q1s9rhegZ5qCwQVHjKF09tdXqaMLnpNh132VWkd73dqtT3ZtcFVsVBRrGVsdXqEskYK32YxEAayb
9UuzO/60EbwwvQpqOlTJLRCwr9Y21dZiKMXYxg7AcJB6z1TnMKDHotnlXx9v49aHura0WlRbs2TW
alSSDHu+d3np6/b4B6fp2sTK+ZCzQtmFVDxeDNr4tfoVV+ketmXbG652bOVwbMDLdzLKNl5cD2UJ
KfgLIQ7fsDwQSh/Br+dT9Q+KcNfrkrWzKx9vOTCMNXXx3raZl7S/BKCEiyb8rOx3LG1Btt/4wyog
qf3QM9elHOe3v5F17tcO1Y0T60H5tNcz2XOJVZ2sHtG8gbgTizPD9oa09zp1p6ssd2Yd/CR8D+Mz
kDhT1+FIE2WjlAXQAMSMhny5GdzKUwjfS2o2zWD8UrI2gyd6PfjE7IRMA27NmBK/vOhhHpZQo0RF
5HaBVCumnyRsRx2jdud+sjbaH7ipHWC5iItCxrqqrve8B8va0sRI9As858svU5ouETDjAbgnfZ1X
kTGr50yZT1rhmuDAmu7zavhkZFWYMBpMi4K3BtAEWZd7AKveZCnFVbtkqZ9PtIu0Qit9hWqH0dae
bWE/Aa5be7MAQe2whE41PSA3f1AVN2qtKhYkB9BU1y8lSv1+ggrihICVzpoUTCO+Vuep1+QlVGTd
svT0LlW8cZxLP0/LR0sRca5VAmPM3R0QkSB4aBb1lyrIRcxKFhlJf6/0C1rCTakchNL20JlBU5io
C+m8WSkePw5XG4Hxzc6uDgKuZeyJhrzRcX6Vg/AnPUNd6UaDUuLHhraO3BtLq1NQtA5e7HbZxMad
fbKFZ5yVsA1EaDyDUT3awwBunLk31lYduZnOCVno0MQEpIeZU/m9UYY7K5KXxurUvbGxyoj1zMrp
MsBGF7LRM0Nx7r30iAT/YR8ut7OeNWmzWvFZ9jqbeCFHDTU2O6+Dj5ez4wlr5UEwXEHoNYUnVIYe
66SI2xY1WaP0SN/tmNpbjP420BfpxI00hSvYxecazcYp/fekTIZUDwFdlwNlBWSEby0Is1dUIwfc
OHEvCSSlLLfYWcPmdgEqYoEXgxBtnVHMelmUKF1kMUp2EySD0Dl4yJTqjhK215TdM7XaLpvqvB2g
rBcv0NQbPO3YB4rhO1F9lxztoNbinAcocsaYU97B9m9lAUSOVAHUiFYfes9v9xGbPLYaR8R3MZ2n
V2NyW6NqfkDc0o4MmoVT3QDSoXRG2BeNEvS1/ol14vvUKNCtBBb/Yxd9hWOtT5yGUUmM36l4qqwx
3s64pG6v1llcjcP9bKW3FiVQdWUksHpgLDMelp0STxq/CFF1sVXn/YOR5V8aRak8DRq7BaTIUnzU
UNh6MFUgC+a89dygumkZypFQuuKYo8kVlPp1gpYDntuooI3Etyp+hPj6TrK49WVBnY/nigkQwztZ
CdMuBmvsdXxZNK265DA7w5ehRNeg2x3tfc8DZZArU2vkUYX5/5JNIIM1Y3EzxORoeqDqOO1H3m2f
0XWQJ6BchvO3CvSEdxPvK6jOoPUg8Z+BOQH3IzDuKgEEbpDu5Y1bc39Eu7K4CvZ1jpnhPEGxpQAp
8+xTKHcVwXg2j+PJ9paQnPcFLDa/3JXJ1cHQtaVswEZQxBk5GjkY2BPHH/nFoUr8sc9vFAawNjQC
pOoI6i6rtU1mxtSCYTcz81dKwR5G6gfgq3K/p4esj8UESNz/zeJqaWTSmNVZULzt5junmR/KcUL6
Px+1eT6h/8Q906A7i9y6EK4Wua72dDbysToHSZmbtI98MOLUGXYKStLr3oWO3/u4LvZUucEs1cQH
4+RusLugTYoY3DXBAIFXzG7u7OFGpixRhKpjoRIBjMTq/uHTkg9q7ZR4PX0vy5csE15RODtGNlOq
aytyW68eTHXZULfikChVDkvkROCnOLTBFKTAWOfBHnWp/OzrDYROG+j6pTDgO97lZMF1NwgM0Ksn
IxqAbBsiJd6XZttyhSsz60RHdJPW4/FZxY7an4qxPAx7ucH2tv1eyTrTySDYsGAaSWram7/0MD1B
2e80BR0IiJG4PX58ml4d64N9WwtR5E2j227uSjnF8VUdXQFtCWZbIUMeZM8fG9OlX31kbOV3s+3W
UDDNlYj+al6YDnudj4z7AowCVNEf2HeIgvumZ/5ojt2nKqxvLczaftrl59s6bMiMoNMGeSYTeI23
jtnWI7y/Bo/E3zAyvIQOU4waGWgyxpBdxtAAVytwnz93lr91yV3b1d/ade3F5ZAvg+g95OIwM/dg
RJKRHJpuoX3HDpJBO6swSiddtzop98bXj/+AzTNyte7V9gMnMUx5h2AtovFG6hHkRyWG1NrxYzOv
8fDdZ76yszr4Tj2A1kGAMEMUVul3i35WSZGFbcKfZkyv0rpCh6mzx2DMQG3ZiD3qB21voTL+XUUe
9O5mZ3Kx0c0v1QcnYlAELJIfufGlVOYUuC9yAL56SPclnLaeXVLmEGOYpgsSWul8V7Zb5trOjHw4
FoxirKNAS7armsxPeZJ5TO2Peo5rOUM3r2pq31Z4PJTDH1xYmKrFCKqho+qyplTO7aTl9dyXscFS
3+yYr0Ol9U8+MhibcOuDb+JdUSfrBpMmtkALqZ4uIlFPPFN/0GwqPeBdbjkfIuCUhKcZym3vIiH4
2PyGJrUB8dff5lc+pkFPwkkrmO+j6jg/mJjt1p7cu7+LZdRHSfjcPttBfivH+NyTuAzHf8CjvvWx
QcyNAiaGpjWIob392MCyNQupoYzttkESs+g1eIpTe7O89PGeFvxWUndtbLVkPhmz2Va1HY2GL8QS
EevGmh7wlNyrHMhftD6/yI8lkw94uYFle7sqxywqVul2hcqBCMpDFQgoaR55yDzu8b/Spybc6w9u
TR6A7EmHWArwqeBrWW8kF4NKHbAiSRy8PLGDHtn3LHRDaHqEfawG/BbiyeNORNxgvzHe2F3t6ZwS
hZZmAeFsP4khOXiLsXcIEUIFZ0CiAgReJfy977j5BMHbFFwtMkgY6ycI1azeSOsSScQTP2a+fCj/
ACT+RU6d7ZMgbq/xytwqR2dNqtqAwlcxgXyehUnG4sm9aI+oKwKlXZyy/+h7VCdb8fd6gfLnVzGQ
u2IylCqvYltoB2IK4g3JNHmJSAE/YF5PehBogG2o0/4fc9+xXTmSJPsrfWqPGqiAeGd6FlBXU6vk
BofJJKEiIAMi8PXPwMruvATvXEzlbKZ7VYdMOkJ5eLibm3nn3cKpwPbI8Jx5d1KU00wB2tGQXYxo
7mglx267Jdc33dNfzsevCZ2fD8DpWCbLUCYHXBKd1s11Cm3eibg4+aauF3fLyWN/ZG0WNURqk4QV
CyniQbRQeNFzDpeWugmEgKFmHkS3k+5xuh+XPPypp91UqsRNhqf5F04viLBKUiVHbKW3ZuVQqwJv
Ue2gDOeQQfF4Wvng6vuN5QMFBRDIBNQC84k1a5W2pgEvAJpYn1o2IFfjVQlk4Xkzp73NkZ3ZlFYx
ywzCYrZSr+t9v+1al2/q2zioPPqSIxUjoK8wUdstMjWcigDh3Ex9IjFDU9rsYOipmFSf4W7ohm+m
CGzYopYEfUVrYYgnXbhtQgsALeaAZ82ikCwH3TWEteiqblYdsKC8WapofwQRX07BkYmZW2mKYYgb
QItXo5JtBmPYj6ZUuy0D6lOteubZcrmJ+lRAIql8byT7Lu9BwWoN9M6o1UeA6lyIem7bNnwUJATp
d5z6PVQLgPu96IvIT2OoK2WJfFkzLRCl8bKwB04vxa8Zmi1FbHLoDqkmcOCG9oyo2HB1I/5RqKU3
5C3uc7FSk/xFz7OLqM6X8l0nz/SvubOmjztykCQbmo5OwpRox1iTAniiIZWgsJGA1XEkw+PCWJfM
zS70sVaiSoiPWw5C0ldof8otJxociNOi54O47DK/10MP2PF2fd70wj60ZidN44YUKiJjq7TZGuB4
7RHwn7dw+jY9mstZ6CAaQ6L6MJ2pKNmA9AAY0cwc3S5ublSluChI80OxbN+uRY/+agUlsZxDI4wr
wo8NmS0Epicf1FD+BeUcQTnwS0dfZ8Ygmgc7zG+ILk6HeH4C0aNhyhORBAKn2bJK6iBDyLQ1AzSW
O72ie4xoLo8LSIats5wucFee6uIHP9Avc7O1zJAzormqTLFS73+wzBw0c5LEbQLkC1bKxcQaCL5J
T9oUvrzt0VMo7fkhCtRxEVB26qI//pbZoudjajWgKzIDFZlAoKgPSP48Jo1eLeyuU3Z0GRklC9g1
cN1MPz86qGacU4tCR2ylZ6hv6hdyOF2+C8+1kxHasZXp/B5ZaUCXngwDrvh4k72M+4m/x/KivXj9
64qnh9/pBUWN/Ne4ZvdDWZWc6KCSWoltss5v+XpwRTAJQE1d5crV+SP6kVCZb9Rja7OrQrcrs0xD
zCL3jFW/1be6i67bO9XNPTDp+8Z+eMdrfKt6Img3WbDkhE66iGP7M1+vCyLFWmsZoM+eUGsKnB8I
/FFO9shDc7vMgncyh3dkcJ4mTEiYyWhzwvRec6/GTc9lp08dtlfgbdEYuXQZL41wnjTM9LDkaofI
CZx44NdIdqPlDGD64++ILiZy9aUA42QMhe43iN2pKHhZ9mwHpVqZhb1FwDa5sbaTzGS7alapV+/o
rg9YB6tiLd9oSywm01LNt9Kx2dlWqmXKbdEiKp2YJZS1sSEAxQAos3BvnZzQYzuzLZMLYC3wXqGr
ciCJo2TkBkTIL7QZK6fNyVNr6E9VPzKIGaRVUGj6Br1GaE4wb+y4W4oWTvn5X98C/oXP7gFdKUqo
N1IGCixp12TDQ8MBImeIymsrw3Vn/Q7FonVscXazhCVwrU2DWZ74vRSkz6AlCK1LlMmkVb2ib0se
4lSYcGxvdrV0KDTaVYgRloa21YW87lVzST9kuhL++52D6P/zLEZG0kiNBKLPn0op1puynrKBUErB
Owpub0kp5fQeAqhPJ4AGGV+YnnKjqBqoD9AVIAW903C8M3oVffcNf1OTaj106YU2oD2uGCD0k4rv
bTxcRyaa48Z24Tlw8oYhvz5lXsJSoyiUk+lT5BXdo0PhXYPnTVbms7K1t8SNt6F/3uefzMEaIAiD
VrmK0GSe0SlSoDVBXcKmJFLh0B/yGwV090MCV3OLgL7IHgvCm0kWLXeXhN9PXdvHxqf9dnSh2lXW
aCb4RVbDqG2jLHWU8jUslzjlT7VTo/X31xjn0QHrhM3iAmAUwKKhUe5VKDwNj5lLAaSHW8K8WmDc
XnpGnjotU9D3Idpqg0Ll8+jiAU0BpUXhA+0MIgPvcfL3uew169jCzMs2AxoEIoqYGjKRQIzV3mIr
+qknybGFmX+1RFwzw8YTnFI+8S+btxUfdl2i3ZmZ+HF+L57aDb9sIYX6eb4iqc4MJKTZqtAhiFdv
9AJ7Lg6981ZO7vhjMzOnOcTJ0I05Jo2gtENuydWUsLHeqMfXHUIN+56vwdfvhx2Y5Rfvq/PziUf/
5zGqTSdZXYatSJrGDiS1eTfLhgWZhSc1SRo0EKOfjFX61VibaA3VBtVRKlTOy7rdp300+nIsDkoa
f4sjeYlt9mRB6HhmZq43q5ICFxhmZuJLKkET98ECexVvl7RwT76+ji3NDn5ryrFqi3zyOiCm/DFR
nGQbPZBjRwLr1MKCT3M6v1GOjc2Ov8zLlIZFh1OSl+s+SbcSYyCIUzyljB/kPl3TmoIbKgy7gEAv
cVJacpnUja+/8x0KaKjwjkUsNsfXDmlaG7nJpumNbgaPrLNDuGYb5LBW5eG3nM+RsdkM18hWjEyU
bNWmgC5qBSKgpfGcivFAj/3v8czmNQtrvagymGj8LoHeluGS78MO6kR+6wkPlOPuxPaBQ/Q9r5zf
G5+BPBxcu44C8eeDlIP/n9JYxmQ2EJ4ADdGqrpqHhRU75ZGAyoNY1ZRZ/ZJbFZZS0DC1kf/xOg9t
NK5cuNX9AHyEgdQj2iNVX6yX9utJoxP1gmWiqeyLuCuPgF+XE5xCboCDOYLOU74VfbvAl3KyMmdN
/Tr4P3gk5sVHIUTYpDV2Y+/mG/FC7/SV8HNPe7TeKpRfQfd12UJkCmIU2/yiCMoLfV8+V48LMzy5
lPnZRIYVuDUD7C3G/I6Uwf8RhwwZNrHqhWtsq23kRwcNvdqb+Ebz60OxgAI/GWIdW5zdmXletGNL
qhTjlt1ojU07tahMVFKa21yW92zZ6X9Uis6Ncn6LhlqiCKpA4yAqkKQEATbwA7L8kFQNhN0K8ZhE
2gow7Ze4zYRD2U7h3V2YcbAEswfIhge8rVlgm+WFaUUXoZAvR6u/z2zSuQVL7qKBvRIF/dlSsqOV
vok4ZrPgewFh1zKL76BMeRdRY9NVgJdV9do2yjsgmdZGk9yNIWr/Fi3QBazdWWHiVlLyIvebImkP
ccpfCNUnIqbtUA/3jbBXPS93BfK+FRh8bB7veSrwtQJt4MC+jBZzcsAfgYx5KwplPUTGVcbSm3BU
iVv26TtYYCgkGIo7tGPuwqLSnFIx1hmUUJzOzK5T0QdVSLx0ZCjED9/EqBfOgF5E1hsvY0ctt1D4
KgZtRBR2XlRlntoiWh+o2JWG7adoKHeMId9YZvZDsqGPoTavFtRbs6q+4Im5TjQISchKA5mcXnIr
Nh6i1PZ0JvnEGFOHljXu1k7zQpFqntqwSwg7XU5XAil45ygGWrM4eVLG1IWEHSpJBvr8ivH7MGiR
m4ZjQLRiq4Viw0aNuo1FV1IFxIodVQ5czI4PpmcrHag0B0fIYMao1OwyrVE91ZgLJNklSIy2WWts
GxWSojws95UdN4FIuCeW87GnbsXj1NzsghBpVnVahDThEIzBiLRAtwYWwJ8SPCgBLtzBp3zasbHZ
VWG3msIbY4SajjAZIBUMEB41ui5UZXXeoUxfPT9pQG6AGR1N1hPY+PO1YNMmq+ggm0Evty+gc3OT
MLk+b+JkSuXYxiwNqMUVmvetAXQEB2sVgYm18acZRDfC9FLV0a/+BIJS6EQs8qadnMaj0c1eFG2U
SDzPNNxHg7VpqdI4ZsU3EjOW0ipL0zhzkrLGhJ6BHQdwMxkV92gH57LmTvxirzhQgUBL/84GORrZ
zEM2wH3nTWGzFZRsDUXypfYGdPre+ZU7FXwfLdwcvcwMIvJ0xGUjs2RN+hbaTlWgJ9VtrCk3H6b+
43X4f9FbcfXXlmv+6z/x369FKeokgmjA5//8r8vyDSnZ+u2NH17K/5z+6b9/dfabh+S1hmzaO5//
1qd/hL//0773wl8+/Yef84SL6/atFjdvTUv5hwF86fSb/9Mf/uPt46/cifLtn3+8Fm3Op78WJUX+
x88fbX788w8dm+4/jv/8z59dvDD8M/dFsJf8H5sGFdgfzfzfvb00/J9/SKb9pwnAkwGPQBSoX01N
ov3bx48s5U8dmQgZTfUTOgsyUn/8Iy9AbPLPPxT8KwKZI8sGGGMqlsKjNUX780eqAY5XG8RNMmD9
+MZ/feGnpfq1dP+AoORVkeS8wR+edvcvJ0LQpADvAZQLokrZmuTaPzsRmTFd10QBMfh999q8ZxcE
AEB6GX4rd+0r2xcqSIBT37yiz0vpGDI/eIY8FZwR/QFegx7uefusIdK4xJtbhv8SO5uYXpvwNYLA
l0RLPHAKrZDuPJh9fsfAJ9FrGnUgffQsErC1FEUu+1UlicAOWeZFLInu8ijbRSOg81oi9g3iMNAY
x/Vlk+EKFRak7zpaX6RTq9lIxE2YJt9B5ulRrdtCTVvzQOnf4FfUIkCk+tSNZrY2lToBFjAtfM1O
OleKNIBEBGjBDBVRAmn4Pel1vumyTHPSMK7XUXdoGd0affGsmgyAIcNtdcWL4LzG8J2m9eZov/1c
zePVm/tIzKANuUXgRSd1B/UjGXSUU5LspKwVyZIDUgJOSDVvqGtX5jQ4b+ajNefXJkF7/WTHhlCh
rkEfE6ygnzdJZHasCiNJDgyRmQ621A4Ae6CSWLsFvM7t+/BgJbHLOS48oyRPg/pYpNKhV1p0x5ub
QuRoN7Ews5barFSdep1lb9UYurhQcky8uJIxz33mDXqfupEMG83AfD2uvbAor001DzRI8Dm5lirO
SOldVfbfEfgZvpUgB2w19EcJMstoLEa/BBrEF0ZmuByUm7qcDh5vzHd1sA4ygNGlwSKnrbPOqzQp
oElaeRbYZ8zCeM57ht4HE5XBblL/VF8V0a0i2V5lla4jp5XcjMOmoAAMnJ9dYHw/ncFpeqcnMvrH
0amJPh1rdiGoaKPpJaTMA96nBEGl6YXSIxMRSG1b8tTHPaYYW/w6TNBGOWQjYkccCnpQW5r4g9zd
hBZ5AWOrr6jsW6Z1AI5pwIlZVXYP5g7UePSsdlS5X0uyeSv6K1t0rgXWeFoAT5dHTpxdcLNxMvou
FO4BenMrYQWTHrwwppxcNybZRfEYaFUhOyYlPNBGFUpAHVRsWtPN2fgssRaEKrUKjqj0qg1BWWz0
1XNNdAY2huGJS6OTV90PmZWOkeOTrSt9kHw83HdNnAsfmfHVWFBo8Na7IekA7isOrOQJpM3A7pKO
tHJpHKMVNFpJWrNLFUS20CFSGvDgVqrqwh0kK6r3HpWKlaD9XdgZt53VekaGUp7eXY4avwbDVelE
pd6ipwmlYj0BLxqVN5YW1h5JQpD8aDxzMp6sMn0VK8wthhFN1Ssak/cYmk51Ck4m5RHEhwfBnguK
hq28fGhT89rszDXIzJwquurLbNtF1LV6to+TB1n/jueGlEqyo/Ur0Ye100uQElV1LwZpjtm/cLVc
C2nLi3hTIVJEN0ys9X5fxpdtajupbV6qoOwbpfiCdT/GRloT7UKvht2Y5fte2toKuJyghCvtQVUD
OsFDCfFNeTR9q7Hu+9jcTcwHEWd4gq1AZ+aU0AGt0U8UZ4qTqO/MeId6nGcPzRWgu0C/tN8BAcGj
KbvVJL4rQP4p0GDSKK2r8RxHN3f0NHQa86DnD3ZkbOLoABKmqIx3o0A1RikDJdnJebVpcxZQJqGJ
472oLAfu0AEZoT+SFIAtA/Ms7swILLSmhV/r/Npg7igV2Amh39PCleXO1apuQ0nrp0blJ6q6znU8
9UJI10mXEugJtR6zDhYhswZpKH9ppMptB8U1ceJBkO5AzgIH+UIU+T0wpXjQyBsbuUgTCvGGlrgS
V4MBHcf4446G7ynjTQ15K2KwbW3Ut3jFOsMEHNZ2HAR6afU2og0dNCYOA2RbBiV39m4q4PYB8Z3E
gG4I4pjj6IJ0rF+BN88ZigxEZauxAfQBglaRtBopmzwLfndV0tEZoCdsKyCqKgBgo45lr/lQOqRL
Qda2TSBcIk8/CTfMaFHESx2CzlwOMsGs9dUf2ehG5aNJ91R8D/c9cvviuwTSP3wYiNKfEEg4UbWj
+A5qvUvRThnRaDvkDnq49SLHohTg+QiiEueIwSDkAg14CGwTqOehngk53fc63KQydxJ8UAGOiely
jMAOAgEm/DzLIqfXQK4GrcImdvDuJuizFP0jsbod+KgOmoK3b2iAz/FJE8KFW3VZU21x475n4VO4
KUf0YSZwYag8l2TdlfuhDP2hVT1ibolEHJJedvFDI5hjFdSFw0iK3pdTkJbFNBD5C1WvBUfjvJCx
HJY3tHeGDZBuiclK9I1WoelqIobqVN+2oXts98W91MYPE8WxRi5UyQYsW35SKuJkym1aDqAHcVHt
c2sVenT93Sh8XISObr7WkKS30coo3ygW92s1vbLqy1jfWvW4wbt70xjpRsvQpqeCAS2vbsC2FRSV
4semvFMwN22EvGB+a4+vIF4OspCsLWinpaQEJkhbZxKoy0vBHSggbGh5xay3utuoqAaE0cNgkjXu
XQcX0wqUm2sVGmxZCgLPvHLN4RDH3ZtN0Z7PN0IpnLyLHDN+NSl80/dkeFUaFMAL2UNT/k1CTSeC
10wTpNeb7RDvJA1qlzaIwBpw0tUW+Luek7QGVRcQiOEz7ex1NTFZlI6pFHtbg9pnb+2AmqcOqIvW
cf0OCUsXGm3+GEMVo0b4oYHuqhtcQ77McZVJte7byY2cSlsFZxgkWZtKv9HpRSa+q9FTSqsN8La7
kgHPnBOAPCJ7XYZPoHjzYwR4Yfusx4jO6AZcikA830faa8NHV6TckWzTyfXR66IIVGKPTHqUposG
xSHP5tQLE+r3euJwUrh6H79W5i6xB5D/qb6lhPeR2EQmQQVpbzAIw4bXIzykSik05zbJgG1DbjMq
DhW9FLx50MHo2A5Iu5AWeLh7uU5wai2EezXZdGMBOqdcBkQzsQNW0cwRFESCz5KFhIu8MizcwenB
bgEvBuYwai6sBsca3kBBYA0ooVr44D53lPZatQpnjBuntmOnwk9sA2k6+As4EyYhgZ/1236sbzXj
3YiYq3cIPl9qc/Uh7mnscvkpIaNDiwHhbOEOpebwkuGmrX0J10Q4vZ074tWBl+sARIFxk1j4ciTK
LenRGp/RkORq5U2t7fTixpadJpJ9cMNFgEP3N0aDGwNtoVa4l8LLWsSXuRyMtub1be9xiX8jBf3R
8u+2uOvrG9Caurwr3QL0ghaYfQh9Gxn2XXVdWm9EruH2LF9SpMq3uOkLEMpUWol4rQxEtBvk1us4
iDjtFJE4nBHIHszkQYU2WspBHceuaSqt5WaitLtWqgQZlmKVSg9xr/tjXQZ19pAI4rMWfd1KFHCi
BXIWPWeG8EAH4KRNuLfkm7CpghyQWnQTeEkb7YxKXYXgJCiGO5opfmvxwLbvktB2W/R69SCRyKzB
wzPJrRsJ5KVXhIRuhzFGjG4U/n3ko9OwxrGSzC2bzk9yzbHxDEnjC9PofQIP1JV+Vl+NVFnF4XWW
0UNjPjXkipnqVQki0SKzghZMmAiRdlFBgafge3s0nNLGk53coSvSZwI3Wv8ahi+1vVHkzOMKHjTg
m8TVxc33vgIJJ3h7ubwrM+JGINYosRJo3nZEsynYpuQA9Zq5EyNC73rq1VCey/WLRvROpxBX0OdY
euga4A5Kj0Q92A01Jy74ASI5Dh87B7lIb9ThXHXiZvWNBFYOpwGP9Qi+jgYU7uAG91SIVktgPlTL
bwbpnba/TaPLvrsk4V5ld6YN9tPxIMYeerSjn0bPvQ121bEFa+u1MA0QmVu7BE5lrNBKDviBTpAw
zsm2UtMHpa/8MbtsmsLvSeFE5pWRjo5erMAz6lcDdey6X8vVBSORX/CH0KR+aYAksd8geVTEtw01
QJ+7F2b1kqN0nMfI7GjJLTfhhUUDTkZcxixeman1KlnMY3INiuFEgagmT57junuM5fg6EU+tTtAA
C64XPCqqy6TgT0Y/rFoI7LgR7f2mkgJ9yAN0V0eOpXYvjYEL31aAVc+IjI4D+7EpEZCn8YCoW4Oe
Uq3Hd8XY2Y7KogtiVpeik29AtbczumxT5RtZgPAwdjsmHiu+LZUnvAFWQj+g29iJQh38i2hDsQeH
hZu+jT0UlddcLUaEWAjHkqh/BOelktUeQ1m+G9tNK6qt1SgbQWQsnM1ybzRo4ZRtBMdTR4BggAkv
j+R7vHkewcm3JQPIVnu+oia7MJWn2k59eYyuGyPQ1P4BzwxPGcbnOJOwARPdVyWyHYXsVCZ4Jgt1
o4BDxmKKI0A2CdLnJVTQ5+zFz5eTbgLQYdiq/AXREduTRlof68GggQu2AuMbODPlrIfU8QCnvpbZ
AmTn64sbT7Ujg1NO4+jFPaqZkAcFBsNsuP64gJTapyHxz78Jpxff5wc3zBCkjCCcjLLYnCsjzbK6
7+tUDyIZ+KbxRxbekBIdT13nmMRCt0PhpkWzYHSWC/o5m0dWpzT60eCGkhoSespRm97ahSMflCB2
yS5bVR4ua78IQoe7xRVfRZCCOj/eL7ikjycwEtlo/UYSCsmGz6ZtVE6EBVmDQID42OrDfTjCjdH0
crDHF42AwW3oDgicdoqSblIz9gjDbY+Nfv47Ti0veBGwoRQFXV/zl7ilZIJHMcN+0iVw5x9svXR7
kSxY+Zr4wor+smLPwB+FYEbf6FQPEl6ATulxZA//q2HYs4KxZpdSKFEMQx0uzXYXK3cDXYBvzfPL
04Idj2G2VwBll9qUYwyQ/AnTaD2WcHQR0I/5Qn7+1FE4NjTLPdkpwxbg086Q8g/qWWBnAC0P8Sq2
u86LZclB3gov5tvzc3hySx4bnh31aJRHo4owiWDleE/W0F/0lBX3FRceF404S1WBpU0xbc2jw6fi
BMSmgcMnSRpUWKRdnSx1QZ/e3QYISaceSmPeB2xVldLKJNEDZuGBa3iK9jxqS5ijLx31HztDA9wH
Hbjo9p2j7HATNFVUYd6iXqw5YuA83PIQ5GAgcW046I7huFK6TdGC12eB1D43lerhwbu3EbMi2wCy
5X3Zy84wHsJo3zcXojx02kJp/ORUoM8R+q0EkIp5LT7lHbe76SO1AlQkXeZq0n4c/67C6sdUHFmZ
lZYqyMU3qQ4rTDxz7SUxX8EHfH6bnroBlSMTM8dJ8khpeQ8TbQuucqP2DftBs0DNkz2B0ccpi5vz
9r4Ap/4aE+gusbLoGJtXHeVuTJkG7iaUy5Sgu0y2SOKs2k19v4gfm9zg/BKErhi0QMHUB9GU2dBS
kPo0Sd3qgb6iV1NR7tVwsit9sZ3x5F7AsGSknwHN+EA0HJ28OhVhTVuhByakDcIeZHi5siZglDs/
cyc9JmYNvYvosoUW3+cDbstGHrIRE2dbB1OoYEoaH6NBcUAm/v28pZOu5JeljyU8GlBSJ5pOVViq
EHRJ5NpIv503oE7e/cvSHFmYXTBxhJS+YcFC9DL172bbBuqRvYvUVO4rnrmu7sMNpDUCDi7AhxLJ
rgt5vVQ/Whrl9I1HoxSZDcgFx/Yo1cTJ6meJLtwApz3Z0ShnV0+hqBWgJBhlDeX20Yvd6sAOxkbe
ZHvdG3amz/bDA4XKYuTFe+PaXidAZy3UXr4Aej/O29FHzK4hpSmQPa8wzNqTLpv1BODU1rHXAfje
+XynraRVt/of9IWePhX/3q4fFFJH09sotgKNdwweAEnVi/Ga8JFr9cmq2Qzv1lMBfDp9W6LMWTI6
naFjo5DsQDscBqv21Zoo4YpzPAazpb6xk5EusG7/OovzwlnNB6JkUqcH5HKYwG7Xyne+Vq6jVQI2
QtmjfnIbuvIqXi2CwJZGOLsSBgn0VNHQIG7SrrV+9DJhXNjdvd5dGB1UbhRkh2LAcVWmeGEXPbBe
RQnxUFayV7U/zp/iUwcIOvfAFQKSBlD87BCjCX6soggRBwEQXrNRRbEWXN6XpqNp80IYUkfToYpn
zNy1FuCSpLzAek5UPtFuyol7ujM15UHt4dAsXOqn7sJja7O5jewqV1J1wNxWD1343upZUOStQ9h1
I6oNUosLwzu1lsf2Zh5d1VVSNwPsyY20jel1n6MSUyy8OJfmcE4gYI80yy0bVtCpVjsTaZXhoWs1
Aa0w+hq934lDjwalz3ZFJZGhHjluw1LxivQHyNPO77qTcfWxgZnfjmNNG0jaI6DfJjfRbiICf9WR
CwXQAJX8xaflybvq2N7Mi/cgtjG0EPMHrgl0u6BNtHG7Hfo/t5KT+bGH6sDggovXi56afXWFtptF
lcCFjaLPfDiWsCjsAnMKnbst7670ul3L/dX5iT11nI/HOX3Eke+sMpEqsoRxlpXlRikK6ZV33sKp
CAZ00zYAAIhg5DkOuazxf4iSTOfrhbVe1j9qNU60Yfxl528Biv5bmNAnaNFZ2NH/QUDRBPE5Ayhq
v78cw4im3/4XjEj/U4Grhk442LqQHpmC4X/BiPQ/QXgE8Icx8bQjWIbb+wkjUrU/0SOsQoAC0oOW
bhr4g79gRBaaoKCpBzkPg+ja30ERTY7uVzhIsCUU2wKxFLGwAZUv3T9SW6k1Z7wDi5iyhkD0WpZK
f2ig7JNXaxmxLpBoYFG4P5qcq7/+/jH6Zb4ddRMEj+gJAnYcbWSAUX3e8P0w9FVnJ1mQl5Zrccnp
5dKXqWuMP84bmh/fuaGZx7KrVO94nmaoOz4khoOaM0Hi+LyNL1jtDyM2eIZAgGiCA252fMO2lpsh
rbJARSFyhaIjiuYoEd2NLporL2MfifjlfpG5z4BR2LKgAUHQgwSx389TOCQsRZWqyYLeAOKiSg9l
qPrnBzbhNH/tDQug+88mpk84ckvQ2aO0Tuos0FCxKNrsIoPSXIVSfybdD8YCrfvSeGaTmFu0MnT0
VgUNpJMrJFI0sQC6/YiKzo1n2pVH4zFVIzYbAhOovGY3htvfh1stRnCTB9JFtA9ve+5HkC7d52uy
RSVyrV/ki73VJ3bkp3WbgWOFXEt63mPdUEfD43hK00LvLENDwfTqUnyp90HMuLCS6vxB/rGUUB2E
vujUsTFvo2C8bZHZgVXuhQS1ZCeepHpA5A3K2jgg0HTahEH/JK3CR2llrfvv5sJBPHHiQWmvQ+Ae
irQ4+LOAqwaSXDLgXwKgKPdl0t0LVAolngWAkSzEkidnGA5NNhHG4bKbOZfCDgn689ssqNkll4PM
+D4Q7/zJWDIxcyuSlREIiODrJ97kNGQ7Yn3jdbYQb332zT/P39FAZkc87bVeby0smg4K7J7WID+M
tnXNPJOpmyhKPPBGfYOmz8L8nTyJR2annx8dEwPZS15Ng+PighY6shx/tyvqYzceWZim98hCVOuk
0oGBDxoUC1EmiVDbPr9AS2OYHXXcua3ZGRhDZjxJ/UUnLcXaXx73H2MwJklg9MlB82p2jpMC2suR
jg09BMa2vYB0AmbLY2DSsg8m0EeO4vILkNcDJbEoEYHp+eLHjkzPHkssRxXLkKezZJcKWgQhXNoA
MTLU3YLHnMbw1RA6ksHKqMFzzNaJ5YYs6bWAw5Tym04tXNQiV1bSr+peerbyccHcl37Lv+b0l73Z
qlmMDYKGQxYoladvp6ZydHgpnhxAgPFyaROe9EjGL2OzBWxQgByiCIMzitQJO8DjpHeSQmc20tzz
m3HJ0my96qxnydjAEgnv9QqwKNlya6Z7BfAx5y2dWjBA4tArhyoBGNBnC9YM41iHArl5Qx3cqiz3
RQwwiJ5vQ6ajWbReGNgpB3VsbrZedaFKBXqHEIOQXQgIQSfKPVeBz7DXRhJ7YVt6cp8H58d46mgf
G52tW22rXE27aZPgmLXgyMztp/MWpvWYb3swBwPajoILRMJmfreviNo0PdYLap9Al9XJBpcNIILC
dAvVdPqa3NUycHrnrZ7aJcdWZ263LxPaaQWsQvXLyZNNDSBCnVxY40KgderuOrYz2yNMCqPejGGn
gRBprK1r4BfLNF0YzclVOprD2dboNC2VUjCqBlrbAfEWOmTM1ucnbGkgs41gyakadiF2n16/FuCq
EtU3rdUXxvGlaAKfBCZWsNIg8a8T8HB9vqvUULGzVs1pQM16PUCetuC509rZszJGmxEiraqNcook
boswWcgffR0ggpePDlvg0hS81T6b7ig68IuKskBL0GloxaEUO6ncIX6rJeP9/GR+Xa/JFgJD29Zk
FFNm8RlLMPxMKhmKUYCcQLpbqyLvN0xA9g+tNJjTL4W7vAbAf2K7DEIKwplB15xxAsueN3Jyzj7a
hcHEjXaG2dntBGdJS8FVwGScpKJyJoHd2loK4796Ph1Nz3g2q2ir+Fp4EpKNWCyN0d0wivcS2OKx
j7ZlZaJCBH0O1TqA5+MSydslZaGvTkKXQZAMt2TakDCcDy/kVp+WJMmR4muh1wTa7/xghu9St/So
PW0ILxWoMQA0M6/gVagSabqc5RCBqp4jLbu3Csghj6RelbW8AEg4tfcM5DJ+2jJnoApS5T2QxDQP
ahJdFrGx16RyoY/8i2zG1D4+FSORgiEaGKZnj4K21mmsk7AKsgfyhIIQ5FE8dm8hHas3fhE6DPlY
ZDrY49/ejjA7/Q9aXtArmx2rEbyZaNOgZQDdFjfF4/L/k3Zeu3UjW7d+IgLM4ZZpBQXLsuR0Qzgy
58ynPx+9D/aWuBbE390XjW7ALU9VsWrWDGOOYaAnnAtPb1u58rE0FSQVBQhJoQu68YR5KOe0mXhp
LRUgHYj/OEcTTWo+9O2Xf2dpE8oEYdo2dTgUvtww46BNkeiVwjAcZsloDnMk7YXZV44GKzPXcUim
zaQ/FekXmcJSdr2WDuDyKiUCifZYRDtv/RV/8crA+gu8MCCmcVUuCQY0EJRBb743UvmmI218e9+u
hLbw/b1YyOYZqfuuydR6wWEA07I1ZfxSiskBJXHLWYChW2n8yOjxUe2lOzGWfGvsdxa6+xush+jF
SvH6+SgwWurHAuBNpgPnOvbE5qOW3WkRA7PG+wbwQdskTjLtnM+9r7g5n6IQQF83cD47IL0D4JEs
2dnfqzdgTfYphKmXA4kB8ZrUqyLuioEveUHlXvreL5OfolH39pfcsyS/3salq5bJWi0hvnBfBKJp
FyLIuky6k7twJxO/assyLIsuHNXj7b3uYRwN8lEt8B4aQ/3tcNK7lmIfqPAhm/ZY8K99JWqxps7E
KwOs27sWFVGeBRHW0LH/pkfNDTCbw99vHlNy9CBMyjMXsqvjokUjgj64D1U/doNux7PkjMY6p7IT
O10pyqrALzVF0eWV21/deF4y9iWpFIEwF9r5pLLLxan8Vf5kAgzu1w/0++/+mnpzDREZ7kW6kbfG
wv7rwzFJWWFIWgbe8ivi6uZ5OuXnxNXd9DZ90nIYdP4PhOxrRPM6W8EmgRuybCJU0NvILZ6C2CyC
smShxg9JttXnKnXSw+BMXle41q+/14P6EwjzylgEMX+GH1+vUijNUenLpvTzkDHcCZU+vQ1kh3H8
Z8ZBdz7klTtA+EHCp9M6kS+Wp4ZM4/RlzfKKWLINdTxR0n82etObkjjeSSmuhQlw9SDmtQ5vU6zc
hI9JFMDkw3iFD8HJ7DSn3FsgS8js5ayeWheGPQ862p1bfuXeGUQkaM9ZawFki7obLDmcl6mq/FYW
3R4+LRkCqLfv3QUZBJ8MvW1pLQqAmQM19/qTBU2FCGGwlEBRogcFReXBUb3yMH5RVU98Fz+Vbg1z
KaM4QNzfNn3lgWVJBkEX2gjKBU9QOIaapdeImlcFdX0U9EDXHkTT9P/ajMlEviQig4hE4XYTKwTM
A8FQKt/oBqeozgLBnL7sacFcOYzca+rKuBVRpGn3ehsTSE5wa8yryCP6XcI7tbJnBvIEc0+g+sqZ
eGVo/fMXj7Wq1KY5MAPvl6ryJNfxc2QWH9/esb21bHxVNEtqWFaYYCJRX75V+vvO0Bho3Pn+lyuB
OYEHDFVFUmhlC1URp7LS2nGs/LTDV8yCzSSu9/ZKrplgxN00DYu3BQH715vVR0EQ6BH5g5zAQl48
D0zjvm3h8hAjrPnCwubRnzvDqCZlrvwhL88yc7CmMN7UAH7eNnMBsIAKgNgBYgDovGQdbonXK6lp
6snVGDd+5fZeeb96n1W8cBX2kzz1ZhenefF2YI882RIl2C0AEm3O8zxrY1vnnIGVhFtgcADN5kN+
V3mLQ8HQUu3Y3Su7XgC4VJNbSu68kstxHnTz9RqjJtKsYD3a81mGPplhlnKyJ7v6Pv+kAyzcSY7i
FYcicbUHAWWnHWd7gcn5Y17HHcG+A855mwgmrVDBXzo10OL0HowZh8gfbOHr7Obu/2Gxlxu8uqT/
WdscnHDBmyihhjiDb/3Ij7WTO/A92dW3lc9znyT24iase/vC3OZ7KpJaaroal75oIq/T3XSMTO8c
0YursDGx8UxxZcn5oMG10bjm++Ihvhl/lY7+EMD5Lfv9w0TFZbdUf/XMIK9GRAXZCv/eJBDLIMXr
uVljnFS3mbkOKYLRbMluBm8lfxM/4bqs3/8h/dnDcV7Z1PVVps1OLxKa1M2mjkHQTHmQFH6gVbe6
Fd7l6rQTF18xwfNICGBhgxLFZn1jCcRZWukZColOVbyU+k2NrsBp59tddIHXQFilEgGmz0DvarOS
dljawiz0xk9OA5Fpdxx92Yck5rwrinfllHDDV2C2SEXiQkBRFMK01+Sk8xtOvi4dgnOLX1EaJ/nd
z74GTXDpj0dtL82+so8vzW6Z0kWNic6piTEblie9Km5ydfzbePRPMgH+FFaVNTDdRFLtaNWqMYed
Py5fIuWBdjaIBc5k+besuTgqnkxdXHXuKZhuUSVgTRezn+rJHyUGqqnR69lOJ2D1tK8yh42FNUJ4
EWRQ+LDKWM86f9HyXzkU/s9RNDLJLJGYJVmrPTYrA5qk/C3N2nZlm9PeKcYw60VFdi4gAxT0z8Is
eUlj7j6nq3e9WCAMOwaYB2iStjRFypxmcZ6ywK4Qz0MV/JaK0pVwYJBVootsmcMJjmDYAcVVyr4J
gGXCf4He8uy/ffOunUuNVxbqbkqQ1kWEkivjuCRyA5U9rTHSC0FMvr1t4rIhvX7NFzY2T40+CbIZ
GiUH06luZTgjlxjI6XKEGJFXNX6YvqEIdkC3y3vb8Pq1Ljb5hd2NUyFaGduq5qpHZfFpUtvPmdjW
bqFbpypFbzbX94Q/r0RJ60qVP5k2YtLbjLfWuzGa0rTz69/ZT8nOPgRPrZs+BXbhNc58E/2DG//C
3Hbmb5rkBrESPh5Z9rveEt9Vonqe59yP43LvyF7zm4QEItRQ/HMx5xU0AloAukZANgauPrxDla8s
M/ftL3bNCOkLZQOQh+SE65+/uPd9bQRj2CmNn82VF2rogbcy6Dtj51HbM7NxL43cNX2fYcbURi+Z
5vcQd30T5cX7d6vZeBMtmrqxqVQemtY8hvOdMlBS7eodKxfZErfr5Z5totYhGYO6TDhz0th4fZCc
szr0LRhWoG34l6Y2L0xuJEbS5+PkC6NmT3BIVNPkRCnj5Mme/sWVT2QRjGvAUxWq61u/ROlRC5M5
hc5UFZ2h/aAXT1r74+3vc8X3YQPSO8TDeDa3t7XL0iYQJ2z0bezqOQqM4U514/oq/mthe0EhyTMh
ZMeCGZ/S9luXfRDzp7cXcc0EDVIR6DTieTAAv74yVmySYbYZT1b/nAGvhywHUocdI1c8Kdkf7TZm
L5Bs3kKKUJwazWasOrjanrWqdpokc2fYUkLxV8Ac9T9ZEeglHA0xp7i5nUIA4atcCi1jlDALGSjr
SvHdFPyDT6OK/7OyuZx5JWgmrBkQfsEzpwl20d3mQfRPliJLIIktzpi1LZPXY7zWI8uJC5IdzaWG
00Ke/KRD0uTtPbt2lHlvNGqAzDYaf2rOLxwnFYw0EnTaCiqBC1ndYelG920TF7z/BEfElv+zsZ7E
FzbCUIXeGBpPhGjHj6ojxH71IUV9Fn4RDXHnVRhSdPXvjXaPFnABE8Q/+WIv7G/OhQbWOC4TkbCz
/5ZOd6Xyw4r2XrnLXtS6SDIqC+w5Gcm2HFkoXVlVC3G6Grf38Rie0lAR3ViYv9cTsfS43FKd+i31
ueXVVnpbavHjzjavNaFN1GIRiakrso3MbvsGDmoQ60YzUwaAT9z/nrnpAcod9Kv3egLrw/CWoc1+
IugrZrAmdwjFAPMVmerUDVtQz0h+2ii5wK3199eBPN8k6SKCgLh0ex3EEMaSCX0Y4Oi9F1f9MVWj
Q2+Zeyf10ieyczID6Yhr0mnZ+sQpGKshKEnKV+Hz9j5juB7lGUB72ffIcIE/OqLsKeFR3fl2V+1C
fwpAS6Erti1a5XGRlnmml34kfF1qHFf8KM07rviyfUQhESwMlRuqyfqFGt6k96FkTBiROkf5IJ9l
Lz3HzBd/Ey1b9DtHPu7Pb11bGDhL8mXCTbRSN4+MPsCeNC9G6atQqUPTmMeaM/4tDQrdUZqkFAGY
HkTSezs3oEZUGPVK4jwiMSXW4kmJotAWxGmn0HbpK0HIAI8FgkNJnpPy2o+VfaPECVxSPrxrmh1B
/JW3avrXnv+1kfWXeOEszaRsFrK43m+bENInGCltGSEk0JXpzqHbW87GLYtTIMjQ3ve+UHLKrXz4
Povtr792Sq+Xs/EVQS+0cRXGUEcdkofxP1TnH2W7ckCr/IOdW59lmACo01ycNaGbIeQy6sHvGDkb
k5t8qR059ncWJF84v/88/v/fyjYyy4wsVcMZKyrKxgbSgJHgxIfWlf2S0R9f/wcfiSoaXTTGYtdp
q9fHoSh6PauSZvAVs/kU5YjI5nscGVfS7LWQQKGOwSn6vNtS3RyJetPLLCm6Vc9TS0QLC7i9qseZ
D+gDRKYDTemILOBz6lsPe59tPQGvX5O1+qnjnJj+ApS4aXUEUZXDRcAKdfO+HAEFztGxgns5bYXP
b3+7Kwd+DUQQ5CMdXUnxX+/lREMyioSEsL0xqoM4CKEj5Vbv/Tsr6+v54gI3S9DIgdXCuxjkspOa
GSSH0t9XBSnWvVjK5lhY1iBo1OkGP6NTZDeLWEFYuhvTXNkwRUYuR2WyTV4LPZulxMM4Me8+Maza
3db3hR/B+OiiIODNbuk2z5kDK+Vf7x4nna4nU4K0cLanQaoNJVDGefJDS3Nk63djaTsWLhvHVB8J
qv+M7SjSBZPHONZ63UuEvHgK2ZY9CKA7W8ve420txGVKYHPtMST1Uo67naL1idgcdgUYCoVWZuoI
NDaHvQBokxhoEv7hK1Gd/qB9N5FASe5DJ3dXSpqd0PdKYYnhpLW9S5rHordjifEI4qWW5vk/7TC7
cOOvwqPJ2DuKtGTjzl7p7EqUATsK6I11KOoKjLSDSYe6izQzRJLkjuYrtPuaxtYfGsiKWCW0eftC
gpcRKUZXlAr+g1hjWxW1zKTXtaGa/Tz5JU3vwuC2sz634lOh+PzIYTGe4zB18mFELYXnezDdQCld
Mf09LAcVmtxxyXZO2cWg9wrZokWM04Y07RLmB0vj0rVd8Z+Nb1u7n+yEtlz0netjhzCUeqOLkqGL
21XAZYStraSeddrzrtecu8kYLFRmK633BX7HMkqKL2kz+2BdERxxC3fO7NapncAtR0dmxN1dvO6g
P/at80+O+yvjm9efcUujyId69ofP5uzkjxpcIZz2b2tX9FCc90dIr+SaBO7r4C/ngarD9iQMsVpC
lchyO1hSoi8lExzwEg5OrNl9ba8ZkewXud23rhE7OhWPX7G/t+wrbvPV7yC/dpsJoPQ+R03AZ6bJ
m63B0/ea99du2SsTm1AUzt2ubCCdhxyvhtfYgdOwpuMsOBoSYKXqdAdh3FX++lM723ivV1bXhb94
2gIm0MxytbqqcimDzdO2+MWD7kB9OdrjYTquak4mc0f25JkwtTqLCppkJ8670u9+/Y03z5JJYj2E
Jvs7OpPLq9cjYtfZCAgypnMMdzko1r/urVVvDjEE4FyilEPcT7qrmE/xCu4Ln99+9y4LZaxpZYBh
WAFn/ecav9javpcqMIacW1j1vXVGRwwhM7du4vBrXX9429blAAi+iZI8bzpxMpWfzQbW6dQrjcZ3
XDKnO6WeeYL8s/Ng9TmIxo4jvHoZXtja7F69wM4KVzW7lx7jiHHgIfffXs4a61x8nxcWNmGdmWXT
3KQ0uIrqfTnCYZh+nMQvgd7aVlnZo6nb5S72fr3Cb9ncBHl6BUFkqrCqNQtoHeWTORyJH9x1Cw3h
uJcFXD/yL9a4iffMUgrMIRvW+96cWrt4lx9+GO91n46Nq+/MLlw/iv89HdsMp0C4Ses09jOYpHNa
RX5txU5otJ481e4oZnshynoC3tjLLT9klcVocArcL0h9ewQ3mN+WoCCvbYvSYH/LPE17Cn80zNT6
eyPc16420vXrfaN8wNXjV3tx64IU0bFGmghWZPUkIns0zZVdd/nOjl5117y/TNYABbskh0iDrs60
mts9+LANg+Fba0oQFat2JZ6g318T4sCr9kZ6rh6bl3Y3LxF4OznKBtaXnbpTqPiJK9wbXnkqXWs8
7Vd7LsMwbUW1otGDlDKP8OZ9SCL4+MzEasBCBz7iqY6sJOdIWo6trvZ2it6flsXu397+1zY3viwa
rKjUGmym0NwL3QT5Mzp/1qEQbqPxrs1U21zmHZ92eWxe29z4NKlL52qUsdkVX6RC90p48oOPb69r
z8bGqw1iGYV5gA1Dqu+FWvf7oHD7qN95Cy6d5+ulbBxZljdTuZSYEYp3QZQcAvEdGYNTIXuXIU6j
mePt2A073+zKuVytgjahWGet/Lav791UkANpebxeebghFDf3gtPaBogWmxHRfbKIKxfwtcHNRUgS
AC7SGoiiAHs0jsDmmcOGoNlOjo1dvN/HsF/7fDD3AhVCaYtkc+OwOfB1Mcnt7OupDOsh3JfiXQQV
/tuH5EouC9kOGC6wINbaLdye/qYwjGjEVwtIdvrKk36AGxYOK/i2D0NxHv3Fk9ElsfdisMtX/bXd
zQ0o9awItW59/+IPBeotq8zB20u7soFIjdGepPwAVdCWoFJGJMuCaowYZbo3ZtWJhWcjf3zbxuXL
QzmXTIGpSg7iBR5pEHMzH6DB9Gcpb5zBan0hlwhl00Nblnv8DZfP6mtjmy2zxKGTIlQyfPIWT0lr
V0OVREka1ygeeqY5/t3SNu6jGiK6h2JAsru072aQfk0MMVzxYEZ79a4rHuTVJm48SJQOXWj2KDIx
H4MABfKf743+eVUvQfzTK+o7WX5+e23XjsbKjopeHQRF+JHX3sPqxZqxM6v35zG30VPwyinyi3iv
/HXtgwGShC9wHQq5QBKDnZjqoQ3RppY75BVklEILp6qQOEHBB9adnbRGubYsU+QUcp2p9F6kAHWl
wuFeLr6ahVFqmybaK6YcUKZJi19wLRg/QyFBDLWfUh6EdkRPptUmVy80NOi1dJ7RFTIFxMsadAiO
prikbgtHDZ+8qs7ynOj+kLRQRjd5cq9WUF+YczF+BdJICzYYO1dosuHQxJV4RLhm/CWXsVU7Ujsa
j9ksyU5iSAFiH5Fs67Fk2uqiwq4qFfLO23Bt11/uwuY4KRG94kgfO1/rKVckieGMJXrt+oiCrmmc
9SLdmaO95gTAwCKgQ/5FyWr9LC9iQOSpYikWssUPtcSxFkoUIPoF6L3Veq/ZfvULvzC1cQECPlVg
tGnxG1QOJBG2IJruQbAHaL4ShoHsMQ0VTgSNS7K5H3WfS1EaIWXYGzOaFucybRGZKG09yOwafTF+
bOfsXnkOGC0CvwZ7559o+vUehqHeVlykzkdpDOGlu3Acd/zZlXoa9dIXJjbnYlB7eRmhW/Kr+beh
yoci/dpMJ10t76YcUczUZRb0s8lxnNGQ08vboB/v59o8qupHdZIoSrDjFXrvoXKX1tyiFumUJdxh
Pbx6lgAjk8PTqb5IrKs0qHWlMzp/CONPojF4hYbYcI/wYFD/etsJXt1yPBM8ezioiwmRrK/KqRoF
5GGKKrONHO0vaQwPbxu5vp7/GZFff9fGMGc1zDESN/odTChmKHjp+FhHlvfvDG0TsSpAHCtrRd9A
Uz5oFltIW1tuK3tIPr5t6erleLFv676+uO7pHBZxP6AeKeiZr3Y1jROFKK2HbEjyGwtts9YKdg7v
5Qwe4Bfilf9+rI2PSSYAIxln5k+5IEMksqZoNao2GilOfhLO+Q/ZtCG87Y9vL/ZK+Z/QRrSYyIC4
XL2cvhmXMM7VGvS4a31Q7xB785vWkU/qu+J+uos/7JU+6aVdc+AgvWjqAce8zKmrBXXbSSKWChDR
tI6KOC2CF0ltnHoD4jXfoiJsGi/SstnrO4OibNnK5Zeayu3imIVRItBuLj87YWoesq6zqOop4iO1
sdRREyLNaeo0pwtmhB6kSUT3LZRdMdGsjyrgKCdGUuhBk6vsCdkiqXI6M2k0W6xE8VQMjSgdJqtC
A2mxZBTBVHEpnywhCiNnnmO6gaNodtNxAW1yDDQhzlyoSUqmMOaotquxH2fIcshqI1FZbkhsRK/i
f0KxTm9FR4x6/X6JkX20snR2+hBdiCFsIaXTpulcd8UEh3OcSZ+WokH+KUpW+uFJyQr+zioTDlmd
akz0CsWTkOboZYoMNtwBAkyO+SoOWjEo64VZ1mX21OZIXadJcE5lCukpvRh7jBnO1dLSRrmhQkKg
VL0oq4IbsY7h5+40ZMYEcb5lqk1qbAmOl+dIyhAEG/TMybQc2j5Z0R6qWtNAAsh5by9hY2TOII7h
MYx6RH8KWelPcSDqvWvoTByhgTmU2XmZB4psGTyE78uKcNou2qVBAShJEGWfYukn81+oUUmF+tVA
THN0ZmtB4KDuLdkmvBqOI3OHp2Lh7QB0HbpzmiMFoTOMkM0DN6SYkj5FsKg27nSjGFxz6n4CwRLu
g7yubuSqMQ9LNFTMXeTWUyGEbhlBRqCXc3vfgHhzuqIcnrp2SW7zoSje1bkyHYV40E6mWPNZhEr6
MLfB4MkcpHs1j5UnCKIztONQQZq7RbrJzQLQeWh037ssSh3LrHTHGAbhWBfD7Ephxx0WJuYNDaE9
lr0BxjnprUNg1RyzsqjQckDDSZFS0RumRkHHrI085uTAv0Ik6o+zkrm9VKCqNM0/A0WNnEBD+jHv
2+YhUDtmumVhehxo+9udkI/2AtDlcazmAMG/ZtRcUcs+18UiQFVRma5StYGT5sUvvW3R1Uz4+XQc
cTjJ2LoR/Ax0QVC/83pNS0CnydJiN7UxfA4gGCydMocLGN1Mo3D6XoAGUKr4XaUodxGOqEJHD9X8
VJahpnuI8BaTF6pV9lNDeozp/RZQLIqm4XKWuzJ/GipUq6Yh6qL7XtKCH+kS9g8RowsPRhLOsVMa
VXA7wSX7MQxmE0FKMFm/U7U1kWwL+iU8zGrS8NcGjUVJHxn7R9QA+4AP2kxcCVP1aoJRlPji+Qxg
LDnFC1Gj14WtejDqehVdWpLDEA7lR81qPhoE8oYjVar1dWoS9LcsKT7ORdbd8jEDN0Zs71MdWL0r
oBcKx7wRnychM1fO2NKbu2hknLiNYq+vl+qUZPmEUpkUICFZtTdMT05uvNQtXt2y2pMYxQ3Ke4t1
FjV0skSzjhkTLmevHQzTrYuiQCcuqg5DU0X3mlh8p1Es9+xumn9pFn2+S9oY9TSkiR3EgS03SwXN
DZJU/NUxAujImsC51vrlMcDH/bTqUXJlGGF9seqk52kWpdLJ2iFYJVyNGymwFH8K+UJ91ekIKIKg
qzMEZuXUiu9zOV68PBSUW7VUmtMwKcZtrQnZUR+06Jg1IXQyoRbdlFmTPcCHv5xHHhobBG7uEY0J
npoZE6duzB5bPOhzXSH5J4a66eqGsrimFpl2HVvhfSTFMvpgreJZUi6fNTmX6VON2TdJ0JPpgJwW
oBOjMT9nw9g/tPncflOz3HwQ6qhGPW342cfCcBKCQUaITNSPVRcYn0fLQGhrjOHFDKPmGamt6deS
TsWN3Cvk76oBDri2pi9WvRifl142SeHaL8bYZ4cmjwU3itPFb4WldWJL4L+CKTzWcSC961B2dCNA
6q5UR/G7qdGWzznLWBwrV1JXXgZGHSe5OwI0T5+Ugq4jYs10OFCmNg4TXR5PZOYe1dxmfJiiaPrJ
lHx8h5QoVyRJ4qNWItu4iOJoxxQ57HTRi1PDE+IoxiwcFKlCoiZRovqumLoKzn01+RCkQGPVfK6c
WELrVu4jRusbaT6kgal4IRwiLkX6zM8DHGYzSvUtV7JEwyY33K6LRbRic4EcysxuxTHNPHm2cluM
SZ/BH1nuPEaBuzAU4IhFh7vPMtnVxyzz8qbr30OR+y0GveCVoTDobkdT9wbOy/pdUE9tb4fkTqQX
zKmjHWkeirno7uGyM24FSVbJnauVxCEO1VOioZJeFsLgLOzz0QrH0psiRbONgugVMU3J+NBJw+gL
AEk9GPeqOytN0MobpuSpHCEOm1DzcRfuFZrFlmq3CwfObMvsbtCkxbXMvD7KWZU99G0SH+pCjey4
McOZxz7TZjufsvykamN1TMSxv4+NNv4YjFOEkvqE5u8Qad4oN/2PQu4De5T04Ac4MM1plci4551E
kVVoYGQfNAGNxHx2BCtRnKoW1JuykPWTSl3Mn5aIuCRIgYeXrXkSIgq3bQpCx+wAiOUrE3Uxy/V9
VcyN29VhfC+PY3+mkV4/m0Ok2mMLcwIOwzrmUql5jFGiAh7X2WMvCIJXKmN3P81T6JpyKr43hKU4
GwiDvA8rs9XsmmIIsqjG2DmLOU/eUlm9Ywo48knrjZskQ1ZPrFve71KYUE+cvy85ytVDJS3IyFnj
YybDdZhXVXmrx1b+TliW6tDiH78F9aI75qJk94UuL7dhk4AYKCb101yX1efe4j2mjUJSK5agPVIp
PpQJaNNc66sjRWBe2z5ARFjWY3eJ0FvipKuya44mYhdlTWXDRLmZWMIsAUroHRC0QmxBJWj5XORO
Ny7KO+bs1N6dSu4372KQviu1dDlQnhoO3dIGi13rMwMstSFx8RMreCqKpDrVQz96eUn7QceBh4m9
lDdDMX5ALPeZFzH4gFj1rAw+HwWoAKqoOvV9NKWt/qbSirMaKO8iM/6xzPlj2E9OJmanNG39TIkc
sUwJ/cqJil6P5HILNSCiy41kvK9RPyJ9YhJcPclDAqX/HJpOWqZ+tBSI7OrRTWAat2C2dVuvu8Bv
8yT2l7mbELJthHPa1v2hN9kxrW4NL45iw5vK4ixSOgjb6Y4gm3Y/NCJuNATWXSX3NULtinVUxyZ8
KNFAd4swb+mn5dXZEhAP7RuN9qs+EEhoReHpgWL4kRnNn8ohXx7aaZRQvkI0+mEc1PEgm7l52wxK
bwtxDJdzJdaHUl3hX/OSvwNpNJyFso0g1jOEjMK9Zb4vh7opzhAJqp9qa05NL0kzrntQpo0jjErx
SalExD9VY/QIcS10JPPua7mQRnhmghL7Qvx4KJc8Oxvq0n0exjQBryMWyBYLOlupmOtw1xBVPjNY
ywFuBsvOgMEhAl3JX+VM0Jxk7qdDXIvZYcphxTbgGroJFyv8NLUV3BZQzXkVOpON2wRZfNOMge6W
Ta4hR43Ol6n1+ceWQrsX6vywKPQB0qNN7PaFSdGmKqLwCZlezdUyQfG7PF2Oca0YSHObMG9bwfAu
ko32ltwE4d5JIsuBrKc89WPSnlK5Nxh7bWayhw7ZhTjVvSgYIwiQdWSNI+pcc2JJd7NireT0eXuq
DLlFTHtsjj3Pjd0baH2jclTpdheo+kO/iNopm7Loe8ng3n0RpQnxeorqHZLq7QSLRzXH7wNFbj19
yOvZqSxw352KSmHdqg36vEnqLLkq2EopK55iwJ9CIia7Vt2UbqAzmJW2SuyGVtfZUx/VD3IYD44A
pU1nB3NcfibC1cHVTBIDd8vwLpTS+j4hELHzVI2dNNSnwyS2nS9qJVONyCeyzEX+poQSB6abusHL
wR16AbEs8TGI6n6ejU+BKhiP0dTog5u3TXdGXVI9Nrm+ero6/gH9gXXgo5DyMBHVVowTmXpotyIa
r9mYzi5MjKLX9lGlonk7VY7RtCro3MrMbjpig9PQJOhLV7PpzYo0SwetWqyOci5wbi+GgtY3UNV8
EFvpSUbU6czkIleqMdsbZc6a71qQjZ8Xa5yeS3WpPnXKoD3SxegdxqdF24wgg0JeOEVXps8Tp6fd
+b6Lpem2qlY25ZwHSwdt/REhnKKyAaP2jmiM3IQRCOIIH8dpUIfObRkTuEeLPb2dTOZ/MAz5o8Bz
GjKfCdkCuKKHJWG8JDDkCmm6MT7mRo+Ac0oS8KmzBOtQz7V8IypZCJKE8aybmlKjo+p5eVK7EtYh
mW4HPbByrBHvLBY9snUrGs5GovZf53H5wXQopRArjoXPWh1qN5FGykfWj9hhG5I5GmJtFG7IhXeR
cwh/ay1QL7+Pw/ppkvv8iY4s+TyYVLrcpWDVR8EaG0ftsvB+bpEbN7Ok51wpfXxb1LF2X4ti53Zi
1R+GTKPfL+blsTJIvsnnutJDlFj8bk3DdNNGmnYICwvRHmkifGYixpbCWeYMDHClMJ/bhahXK/WZ
lCurbjShGHISa1W4VSknk7YVgg147AdV9ubngvjLV7FkVnowWv1+7AcKiSahj0a35l6Yh9gejQI6
RXipuTdd8w3fnh6iEGXXIY/Lh8HqQi+aSmpHed8ggzM2o1+sqAJXHVXzkDLx2NlWrUuxa6Sw7diF
1po3YJhMtxrE4a4UFuTSSzFKBsR10/IhCeL2/dCpCUoweYREoRi2wnGQ+uJGHeA6OKZVA6QsS/kt
h6lsP9eLFUDuFPJpxAmkW5KXn1vDjA6U2c3HZVSlQ6sYgQOySHX1bhGh7w50Bte4JXYTlQKqzEFy
Y6nN8gOghOZojcSvFFFh/lF2ouoptWTYnTkbRxM90srL0kh3rKwfIpZgtB+mVigUtx5NWqu6Is72
VAWwr1iiEjphOIIyRUlcpy1ZV92NXM4oVpN79J9asqCYwkouPtWlKt9UVPm9wMrn8FDRwjhEJO8t
jdNofFDg+j/kUx56+rSItmhO2nEJ6JIERBwNkudN+Eg5VjikbVl/zJjhqWwxMuvQWSSBtoWSh247
pBiiiwEOsIokyUYAvfLQEOg/LIrYnbkL4Skf18rEbDHmXWVmeDOmbXvKqqlxNW0iRtdCGRVsDckj
Ijzf6nGdsFKIh2HOv2TD/yPtSnsrxdnsL0JiB39lu1tu9qSS+oIqlYrNZsAYDPz6ObQ00ylyJ2jm
VaullqpVvoD9+FnOkvGdZvft0+xI+0YzyvRs28y+rq36SR/LDrRhWuzKuoWNhl3mJ+jFN3vdod6I
Iqmt32G93B0maeoftVkomE6nKf2jCEY9WVPRNvC9nP2GgYazy1mXx72yb1KN2g+UzNWeT1kK1Iyn
gGsU9aOJvspxaPsmzEHtQJODe4Fb9unez9IUe8pF85wUcmeXvvYM72XyB6VHh5kdN55mTwrYY/BC
Ozte1ty73C3iDpYg8KWH0144N8x7y7TZH/E5rOa5NZ0+D7gHTixuGGG+WKopz4WO603H694hV7GP
TdaniesW9rlEahG5dTfuilGiq1BycjYKmTbRRKibR6wo0MYHqScZwYThCdeblkV1Ie1n2qHXFvQl
JfcE/FUHN3zOEBvLRyVx03BoJnvteFU1jh45EyoF02rqI9dscmaFsm/ZWGZPhcMB/hTKUpFtc+fk
KteNRl2DtIBTwchO0+BUTrkmoRdEHHU2vVIGpWfVu8mbhiAzypqByUTaHZ8Hhdy8T8dbo+MGgL39
5EfCTot9nvmIIm01vU7lBHQKHHbRipHFHpPZ6VffqfRedHw6NRaq2bZmA6AXfhl50rIjPs/GLRu4
jNHlQ5N2RhiqheYdB9efzw2rrGiqfCOGxOwc1738aUjpnblATwNG8k4XOMAfPBWZbp58NZnoGNgw
js+zmaXwxNYs8JWN/MlBxuoGVqkb53acighsYBKQ0reSDOnbfa3PSJZ6uG1rhKC8dwUu+sEHjFn4
VZJjifumaKaHbrDrCGk2x/wBV6uiZAoH7tpR0Wpe6JqZfgNGlZ9MNbl2e31nVmg+dFpL4hR8o7fB
nZBPuKMHHJTp7rgwzf1sm/zORqM3Vg0nMcGALpHFmD2ACJ/ZaNZI/UwH07h2coiJBUijRNJZKe46
aBB4XTAOKLRMqrHDbLRWjcuqS4uAI4U+l6iM0YZCd2DShIFKYOpgAIPyNsl8lG31wIzrYqzrXSvn
7JZxXENVkWvn0TRhhOu3MmCmMhskLAItPAPV1sfoFTiqjc8I6lJUfaWmkUcww82DU+pcBUSO7Gni
jNyR1BqipnXHDJQDCUJqkzF1QvOOvmQ26squUt2r32tpoPdchXmPZI157dwdapWPv8fazW+hzDxg
FpvqcFXn6CEI3EWngtfaXvScJWWhO6feq8c6sAzMrQf0zKIpJWxvGRXbw+62OvhUpMOLk/PKi2Hm
NgSQlekSThpqxjzP5ZutGYMf6lWXQ7SL6+KQ+U29ZN5QhdGVJPCVm/wsxJ+kdyNs6jHIGAcoRmfo
qf60OJ36QGijfl1qswdxeURAy5agEU2MWHujFdpOWV4ug8rNZ9h5c45eOMSEjAC83OlAxs5HDlTl
GrRFWIaBYs8JamZmVzvPKfFztdmuQiN1+V3Gh/ZR6XmjAlp57aFKlXuqrEHb9QUU7MCv7mM+Ik45
XvdqV5Qntt07hxqyxg+FcKfD5Dn5u5FPI1r+0i7e7RHvq6UMnZ7cgEWJO9KgTOV7zYCMrSvZws0e
yvk7CoFibLcBfRpkJHU4CiN/U4MzIy4avwSuKny+Rc6/hi494gBOJu6j7D0vC3RjGwLBJ7A0qztl
dRQjApDV9b4VuOHR8+Q0xbDD6/wQua+6wbSdn2bD9fey6NB76+h41Zq2gWK1bKR9LNGCO5ok31u4
yk0173kxRGRy3s27sRDOLQNOIBQGrv2OZAmr8nuO8u3JGqf5hfSGdaJppUGXvzVCB4GNayIYa9Bu
dA1KHQ1mcUUlMaXQdS3UIa+BGQP63eessRoMPdLhmKmahp1WFZEuWJr0hjKOaAuqp0Yx/Z64UKjm
recndp1DWcg3p/nKlIO1G0GQiqeU6WGlD3lCat+F/JVHhzuIoZhRb7m4uAvclTCj0u+hWySOJiL1
ru6oHrgOzijM9PQgV9CXLKg+78Ysda50UulhSyc9qTWvRyPB94OsMjqGLyFRAOk2Nrwcig6ilM3o
qaSCdjzyIuTmoVz2VYU0IqKu/VNMnokkQE4nYU7dPpv7CW9OLXhYqOygBTpE5ti4p1lBN7oroZ5C
sXVxQDIvIinnodC9JoJWWofMZ04xdqj9iFFMvHxLS5d+LHP/2Fnb713INUd97Wtx3jnT65hWb1LM
LQk0D5o+MMZUOOizEPdl4VbXOuaXbWBjNHXy9FKL+OiWsUc4euPoNAYY8aQAFaR5aEE4ClfojCu2
4YMMke2z9zIF50NOlvvQVbqIuqzSUfg65smdtffC70lieUV2V6ZQqpug5fzTh1LvvbBc9NZRjYZ6
m+JybtlwUKmNEcI4W2gEwOCqU5SH+ugZt3OneGxDRDvpW1JHiNxQF7ScKmam1EKtIE7MOSuT1neK
M8ZKdShcij4xqrJAYrZzx4ra3Q2Dh5qQw747sawatSTl5o8BdlpNsPiHYaeY0HVWMBAAU85NkGBq
Z3/OWYQOcrsMvmAmhEyqlR5axigYYPU9mbvKhL43h77CIVXVcJJ1pyWwBZ9wiUz5Yz9PBvpcEAkm
GlV7NQNHH5oIzYmVK3ifMp9cA2dT7hxqtwG6oO6OFAMGAr3KrmFV+CLyeX4tGEAWPaaLcIqooEyq
kOPTABLHxcE3Wj02s54ccB8s7PIChZcQLTzp2KgSaxA+ksQW5A2q9aiXjMGKs5qYB+Wi0RlwPntz
7Msy9aNat/nZKjp+08uaI7tvzb0YM/BeBXL0oUNDrbJAicgavMZh1kjce46QgVZNzg1yDQxQO8FC
1ZViRz1Fo6WTe2hz51VWqOqYGi1EdBz9uAQK4LaXqXhsAMF5sxmlicOFFjtTNR9FkWV50FRzdV00
kt4x20D5T3NXPPka1x8KDHaPqm/VPSkm8qtQuE3hLWdeiaouMXVX0o3c1u/OLUefU/cp3aed70Wu
7VRBZ0MFeNG7CliVtW9ljjFFIhGFspdxqib7ACM8JIgayQ5ZK50dU5Y8qkk5+8k3h1d0T4qjlacp
LlnbPaLrKEMUcWnEAAJA9taJn9YEW4NWFk5cYDAJ509t/lmgEx80pV48zFmG82o29hh3ys/HMIWc
WAz9D/aEpFMvblqXy0c9l8KHzSBK3HNbUqeOgf6csqiefbNHW9OfX7yU1vapGmaFiqYF0iGCAHA7
H0g+531YF1ylx5x7Y37dZUu7UzganSM4V4h7KKYhkXak7xyKAbx0TEOZnAPqsephbrr50LiTfq47
t7jjhOunumX+Do4R/G7KzC5A2j1EQsfl6VJeht7igMjaKr0dTPGytCqvOCaCAabFdQjde5WD7Vug
zdlIIiroOVCdBmkn06Br3DFxSOUBkO8ggWqcHAQfAqnLlLbtQaYppgrwcErPU23BNhCi77uJ9mDk
TTrmsh7rkZJ7RRlUaeU8TFJ39WhQZvEHF2P96jFfF8GgRBfPHUXhmDXja4f86w/Qye2RDqjeAgMp
RwhqAnpFc1PvRqMZUbuN7rkYLSOoSBZPtFWPudHD/ltzMPm1rC6Rgw4KswuMpUAFdOVPhakivZKI
MVOt3Y22wbBrZX6A1C+K4d7Of5k9tPNpOzhRmar2MBAUxAPBfLGEzBRm4V79gBISx8WquxgfrD1o
E7Xxsh2JcS7L2AMaE9Yjb33+0dse7jhVFBjQIEUO5iKHKr30XFUHI4Zrh4w7PLCk/lZ2Ut62rdk+
DJAXFjti5BgnQ17hl57yGW02AXWuhpklBpaODTSiLSn2ZEM1+6bkWnbMNM+/0gpnPpap0McAaneG
dlQAAWSR8jBpZMOSweANauNz0+flwhtrzIDnJjloEpPiuKAQUzjWxACqSMssj77oEIgpdmDN1h4U
b3FZBs5sGUOE0ZgOMMLcXfVg876SqWkeEczdsJxLAntKzQAkE507I3AM7nzwqvLc2NCnBk63yEnu
Hbty9MAZU/0+7TQ/PWWQQfsBuUP9uq4AhvHR5LmH1i74SR2uQX/o9RfMJoa7mXP/xO1mFqFFfc7u
8hSDq13W2fmBzkpedTkmrixtkJaXDpAvhdKvIFannzNb3qq6bJFsYWKnNYOog4pSuWcVyxBDaU1P
fp4C/ysc1PmWY+BP1KtCgP1j9lp/aGBeF5oe2rOgQZCrccZfg2YPPIFw6oOpqkwe4G/qAkhyY9rE
M/cI4ZvQXOTdILHQ52HZazbmc57e/NExD0ZTu812IGOpk6qBX8HdUprAWM7URC8QUL7QGvMX3o0E
Vz4ZF8cNCSCIqRYkTAVrXavzP9wa1YJDGyPMZ26FY0uRtRrTLG7SGnkOKWv/pSo9L+pzAAmCSUzt
lS6an5IK+jJXThsrDZLJxYgdWWd1GXNqY0qAc3pKM9Idh7l97/oMwhokEw9N37VoHAFqsHM6jM5m
9EiizDD9uJl1H2qm6m3ss+5WKFseagJkddoPTVIrPuy9TLrHig8eRnMO9qSkKnDcUQ9HI8+fp7px
f9Qskxgo2iXi2og96LdpOLS24WKsg5Rb2i6L8VdZu7a3mRUAbJCxGNVCfw24BPQRamWEQ16gnYs2
CPJdbyjvNJqxOplrRx1s9BwiLx9ME91vE+B8NIEXYZIiNcV1YfVmBYD2MLHrxiv4cOcxpNdhiXzw
Bl0ugrG88rsYg4rxWuF/C3lhFuFgomEAU2z9efSaObKK0jlzk0+Bk/o9Ev9myk90rCA9NJVoVitN
7/CEnZd4OLq3FvxzHySQv/eDYXvhOKfteWr5c4pW9eNsZ/Zr3+dmhDszP4iMyNuaS//aFtnvRnLs
0p6oEzSJ5YNd+IhDPU0TbtdDzCRayfZs6iHH6D/UKkbQvjdtDniMspKWVc8YBCOfHF03EQyFUaAo
kgH0DeY33ur4X9zGZfu5gYrrAP2kUEy5nkbYPS/D2EwjXp2lnfsZA1ID+VLU5o2LYezYsTOjjRaR
rpz10KqagCrjg/nYU0La9FfHSZmiIgNqBnUAFG41l0Br38bkIcjH3gVHEO6sJgq4GP8lQuJ1Fboj
VR2UQNLdoXBGs2no+Z2DTOtVmQ7o1W1aA6/S5GbiVPVwznzXuZlF0ydF17+MNdQrUIygVqP9D6o3
2XU6efoJe7ratcM0POPkDtFc5sajZfXkRRXmGAvgaD9sSsRvOlkcfRtY+CE7LY+dcIuT5fMGFVVq
vnvQBLkvHGCigWIUZ9trzCsfM4D7zlhkQkBZD+wCFleaYRRPsLb1EKbt9ojZTfUk/ZJ10NZw01vY
uIoEaqXI23TsnftJ1eIoWsGegAwbgj7HU8RTjZlVUE59VWFK2bMd1aCqkWTMUvOu1phWYdyCQRhe
YY25GQGmuwpdR0HBCMDHaCS0ujMa/piZlQXtelZq+1xL5QvNW1i4YEagYl5Ozqk0iv6jkmbGkYeR
5tqmWheWaQENrQoRRY3OuJs7uzj3WXbdg18NTaV7nolbxhq2azPcPci9MhLltHarU1lmcBAuDGZg
stwpwOfNRqWxb7v0PVe+2pvtKDH/82SUe25+b1gdDGS8ASOHgfZHmmo+DTABNuPJHdE4yobhRrYO
uRfoUt911QxpfGpkjQhm3mu/J7fzf4OXoP1Sk6jmuCNketHaQr/HaZgf+t5Cwu/P6T+ghZSoqAd4
6Yr30jgABmH+mSrJPmA7WKSx0VUgMjucielcsMkKINNEsJ91J5JceRhGtyjykSmhxB7Qmuysjtw5
duv8GlVaW0HOcTME0H2CI3TdSvuM1nVxjeMBZ2hF2ZWoif/amjqwHebsL/iiTsyw83Deu2z4o9ty
gqMd2DwS5ece+AEbt7dfUHnwzFTeAZinMEwfiifqA1Xia2njBWgyG4+lTtMfCqiW5pAVPgmlSd2X
wXdVQrNcvTepnoZzqS99VtCB0Y8jRkz6tkV0Aqbkhg8pjcBk5DwBjyALpsIAKMRu6/mBtaXZR2D4
4TiNWeMfdVmTx4ag9kCXIUNdhOYjEi69B2orMGSTnzGqVBHN5xdqO3/sNE8fYAHX3Q5Cjr91rWpF
gtkhprfl4La/4e+Ig1/hfBaxhvkmlNRt4FVQC5NXXgO+0TmFHc+qF/siSwF7dg23/In2X3uYB4lm
AsNRmPu0OY9wKA/6yiuKwBplmTjWUEUECAI9KF0UWu2IyUnEe6L9Aq/d22IyXEJofwbCrpDGA50A
R0ebIEnxUYGlAwp8zLY0Dy8ugtdJ/hHQgSvFCs7s5i5wQlRPXAGfSkzs8i3ttYsrQCF9EdAD4Wat
emVpUvczjDiSpoAMVaeQMwJgs4GQvgga9gmmt9Ca+eqlDKg8YAVZZyQaoVjopenfnBKoFO2ONz83
MNGXH+h/1lrzm223t7vaxlpQ3kBXOuYgA+ZzpD2xeytsE+AqHHrcAkY7X4XKAYb+9wnXLGekKYYl
/MmAxJvAPAcQ1z5Mtdm0ElcamhaC9dJ/cPROr4yy47sepkZeaCPFi9lgl0fuG+gCo4saabIE+ni5
zC1TmEA0pRpygHRE590xA0yOcTNIJGijZfpJY0BGZ5RIHr16qgNgCt/Lqv+AqD7aJgP5wTRkN2iB
kqgZrfbApEqv/KpBnZOidMTE7M+gd2aQktmCsVH7piO9jlRWgpaXsRT+sk27AOjkrnNx2AdhkvtU
zSLSm5z91JZRgGGW+sZmuQin//wuV7QE14HjZ6fhC4LLkpAMdUpQDqcyQd4Okb4GTXN11T1skzov
qIssiHZQm9FeheHjmm5JplmbS6s3EnOHhwQvdwiah/6Pdi9O9ADDsRDafeaVbgYAhRUBTbaYPZe4
dp/XXxGIkF/jxaZ4cHvnH+HAsBexusLL36ANXDwhnx5zFVSaoS91oUm8XxeN9Qod3CckANnb9wfx
wiqQeHJtsN1gm6GvpfttAxM8mw04EcWC4xMBhqHfr3BBlBOdwE9LLD/hE9ljBjxndpxFy6nGfAp7
/VhpGChgmA+reqrNYdoojnLWe6BVflfw/GxseoRe4mDgRxDIE5qWbdprzadW63uXd40BQSkVC9tE
a4+dAD1TthcYwBykz0DhYFAzBz21QsDfkCXffP8iLuwbKBVbLvRwwHQFIeDv9yCttO6NFCAFHSko
q1L3oHX9cwVzz9JxPoQGy6Qe4L5x1De+wIW4bungoPmgeeMr+yuitxj7oURn00Apgdavl2WILkBI
lvxlzrm2G2zz9/dPeoFi99eCq9BgwMNUc93KgJNogYaQtkfKG5kdef3Pllm9UNJrbZXJGmYT4qob
ZaJpmJT1m7oRW69vtX+lSyYbmEIjsR741RiJg7oWN9mxDj2UT+Ecqqh4Hc7ledyi210ilv/1HleM
pUY5FtMpDmcXo4TDVXVHoQeohTIQH1fZIzmKa32/JR5mXrgk/1p1Fd9ITpsJevEGlH3EVd+i6RnD
e1uYkRXVOxKaN/OHVeK8LjHe7cNFNmM7yl8gvWHmDod4B2qI0BJbRb9xaKSwBzIkmvFHgAMKKGvg
2n+yQQu/30QXAyA8zECbBPHmizJ+hSEq6WxuJI7zRNmvYvj4/u+/dBYgpQezZxceYlAt/fvUiwwE
X1laMmmIddKAiwE0KqY6xFW+X+dimF0MkMARgqQdvHz/XmgA5LyEdTUEWHNQjmywO1g2Hnrob9TC
jXhbhXzgNwaAXmHloE/WN/6GocGlV2lA3063oLyMf1e/QJMmwLQ++hRe3Z+Y7sTgTRw2ntLHU/yt
U+NgZP7vGqvQomD/PYkBayziwF4ddEH6zIzAfoKjVYQKOKCv87l9aLywSLYkly8FcFQrHnRAbWTI
/9wxny6yydVrGI7O0A0sgE/uKeANpfHb1adDVRtn2qH/Dz0sodEN5ZqLWwgmv9CPgxA5Sv2/v2xe
Do1jOOBGqNGO1IS6CiXqpqbqxTfr4nqEVIbz1VCPlPOcVZjcJPZZIKUDOpdFfRlgUJf4Bwvj4Aj0
mMrbl9d5UETqBMnp77/t1g9Y/vzT6xXaBPRj78I2BsJwLDOOTmsmUnN+NhpImZW8mYm7cYNcijLw
P13kckANBWP47yUBuRPUlAh12uhi1oIR4sLPfx8wDf3+2S44TS2a1jgXNmzRsIVW+9ZxMdmsRuQf
9l3Ld+V7B59oEvMP57rOA3AF5rspyfcQ6qkhRxFY798vf+nVfl599ZyO0BfKCVIPrWT71qtBPxz8
fU/ZKbPUnzwlSZNuGfRduDah/+9DZxNB3PiS7mAk0I6aPamkyXGL3M+udp/znV9Ag9rvdt8/34Xv
+NdaqyvagcYYBCkwu6X929T/HIG/7rz3grHo+3UuRDgPhEAUyAjp0J5YnUSjA91NL0czMawr+JAE
BFfg9ytcfBIXG2Vxg0AVvrr3gHEXrNLw1jrzmI2vesoi6sRNY228sUsbEpI1DoIKxOqBclkt1GBw
NNTFYCZM6jzEDADTPl1HV51QIOjc8gBndbWr9eHHoOATAgW7CIDdXzlcozzdhVNaPt2U9TAEeTfw
qNE69NJAzfn+bVx8359+5Cok2EzxQqe6SmqX7+sJVYOW9fXGK7+4CAoDssjdQv99dTjQv+/QsvbM
xCc/cgtINv7y/VOYy8W3urQ879MKyy/4FNnI7NoTtUxEs8ie4uEKkwdxi4n5Az0CJxp0j9mte9Nd
+fviAf++snjr5rpwg+AHIJXy0LCAuP3qZq7KITUrezITjY5vgFv/7rruh2P0//dcB8ug1235ENj4
YqBUjgIDkR7tzYEc2gaG2Q4UwP4fijAeqJhYx0fv80vCVpBC+D26LAmczNB39FXcDkA0Ae2Mlgs8
hzBK2tgg67eHMaGHqA2YD2C95IuwbW9BMRKjDSiGDF5Uaq+jcxK6ubHVv1So61VWN0QJQXOnrXU3
4VfpzojA9omzXXHoDiLQ99qmJq253vbr9VbbXrUNZp28BeMyTndVnMXDj9QChDII5H4+wT7T2Jdv
WiyhCDbHOdg4O9WF9Y8RTf6tXtLWT1mdD1zQkOrGwCtJpQgxTAYseEvY54va2fpxl4/86QzajIPy
ICSEfXbsvYrpUQZuwO5N+HNua/B9OfHr1ZYw/2m1CmqbU+9JFyd+jBalwRm9zfvFZoUeAUMyqmBA
3YhRXKjdjjkoSgGIGNaGEMrWvl2FeC772RsHpDQgFUtm7lrrWprehnLP5otdxWjuZxOmqArTS4j9
TrELVWMaN6fq4CbFzVZT7EuVs36xqxsY02KrcCHrnAAOHdApP1Q+6Pj5az3eQmUxAGH/mDn+TkFp
hrJ069Jc386r1ddda91ggyuh1J9kUICI5CMQk4uPd58wkOQ/+LUVunsWk+0EbuOErBvXILiUAg5B
CA5av2sNTBab5PtLamuFVfipKAPRFgRU6CVXLJhV/cC8TdPmrfe3ijngNNe1hVF3YoGDrdc66Pxp
mIMzl0Jp9Pvn2dqXZBVUfG1UxKf4VosHsR0uCfdwsqP6wONs0yFi2Xafb/j1xlhFly7lUJVaHqwj
DxK4j4o9e5RGzH4pyBvEVWO7qaLvH3Drg61DTEFHCUSGjmp0X2M0l1O28Qq/qMisn2oVQGQKhBBk
Nt1/im0zZKG1T18tkOR2i7yhF1MKBR0t5nv0jbWd3JmY/oc8Hp+rhGBICwnq+++feSOikVWsKQhg
dGRhnFA3AcIUEBPA6MjWmGhrl65ijN11tVWyfk6M8qbmU2SyK5ArAyU34rPx/SdEU+PvW8KYzRny
FjjV42/3CHDE03IrZQfzRY/MoEi0g7OxZ74Mbf7+ouiI/72i2XhG5kN3BIditkIQu5ZjgYklJEhG
tDJxGyZWG2iR9fr9h1s+zP9+Pix9FV1A/ARWpcQlQYGx0IAwL52oGNzQkk+KvLXGlvL/l9bp+kFX
kYZofmlpEw6kjMiNlThXAKkDHD81AXgSQMaGInQhy9JEaZj++v5ZNz/r8tk/Xf4Az9RQyMHa82/t
ZjhM5/SAIr97mUML5lX2qf9R/Ph+ye93LLq3f69oiWKGSpFaOkQYrABA5vOXgkHEoNlYaCNLRYv2
75W0Squ6mhounOTzg/d76UenkXOWH/AvCKdNr47vDzz0s/5erhjKsnf7AUF8sIFK4VeyMXbE3Uor
tt7fKq4oL5/SlmIZvW+g1wiRFOtJL8WxBlnh+y+1dRBWsUUACJHNwKcBB9FhBAbE2pCFTf9uZ+BG
yJeu2+pvf2nn/3MSTAvUDMOxvS/dQ2nxxekFu1EdgQfe2bGCTkFc/WlOGBYDpBFOUYkbMb2339gd
kdFEN66Ri9/w3x/wz1D+03EAWrzhDjANiZE9MWgxNayIChCRvn+xFz/hp1VWkU13MreuPIHUoroZ
AC/CbZi7pwnJ9vfrbD3NKpJB3UXQUtlOkhGQkd0HmxRB4210fC+HkE9PswpfrT1aKQTDEL4ScWX/
6ncQDQ/lsX0xUIy1N/ShevvPHmsVsyaNuaDf4yOp3rmVVheVZH7MJgzQv1/ncmD+9GSrUAXxhUE4
Bm4CsFgwkQjdj/K1jEBjiNFkepmfh2tA/5OtodbluuHTsuu4ZXRO61u4apdlsz0q2ZDunB0oK8et
tS7e6p+WWsUs9MPgHgchrETraAg0GVNbL/FiEPm0wipcyXFoHRtEElC6sAcHSHOUAJi9dWw6je6L
UvaGofvmR1tFLaAglTRB0kicG3pfgJV81z35r82pfJ5D3N3qcXiC6hwkiLaum43T5q4yJNsCBWCS
WLiL2WN1Lx/qHUzJruorI7QTUNBP2cPW51s+z5dU5d+Xuza/Qu/VhX0YljTcN4WoPPXd3tFuFTIW
u9vSo97YK+4qmiipC1QpOA0TTIyppC+WNB83Ttzyd3z3QKtYkufgXHtQOMHWh8776yLzLoM+qt5B
oIy2wDFbb28VRyzV+w2ubCeZ/GuSvon8edav5mEMdaCSNx5s+eHfPdgqlJSysaoUql0JfSY3+vN8
KB/Em4Ytab+ApQdi6Fbsv5z9fNobqyiC3r8Oxj0OniANhHjUK5SYTnaT51cDU7vJrPajYex0JltQ
1aHd58msWQRAfkKQcSOQbu2cVZSRRp87WY9rveA/NEZAGdgqFrY+5SrKeHkLfbhsWUGATwv3ML1K
RPOnyk56rzZcPbfi89r0Fbo48N4ZUK37Z36ABsCe7vJfS5a+3ZzbiCneKqYUaDUCrI4zV7fXrY/K
tTpS9f6f7U1vlY6Mud64YBK5aDdKE6ZysPyqd94TvFxu7QHk4kDstgLXEoS/HgdI4XiAiWL+v9oR
mVIQDV1yBvib7K092EKJthObuLTLNSQUDP57ndW+AJu5zselK5AfVOwkzn78Qc/Grjos1nJ5PJ36
/bxRKV+88EAH1x3889VPHvgoUtT+Im8/OmdfxpPXRUQHVgtUXwtWlUZ5//33u3i6Pi24isvl3NhO
YwLB1Os9VohY+/H9Ahc/1qcFVkFZjtDIypekOC0BNSdT+buvujdGBjemCldbbuLmmeoj9SaWfL/0
1rMtf/4pH1cQqIBtkm8nMjVwANprKBJ+v8LFyPHp4VaBOdUHPgxWaSQuofBAA50dCgCQ0YE+Wxbp
ECP8frnL2fKn9VZhGROhSdTMnhKqEyhrTRNoASXEaYswH9twhpT80PrQetXGW+H0NIZW3nkenFOu
YRTfsXoje78YYD79nNVBhNsoNAFGbB7i7Zn+mxnn1NroMWwdiNUZnExznMwaxhyDzQ9q0nc1xlOG
NhpBk/se4PeVhGYk3Vh1a+es0kBDisJPwdEHRgLUbYiW+WS/8SmXT/UliP377qxVcO75WHujDUXQ
+mOAbH7chdVPDioaghka/hw2e7/tBNMoNJI2dtHGw1mriA0ThaH2UhwLcKFBGtPICM2sjTUux07A
bBf8gAV789UbLPIGRB8oaCfTUcVm6P9Z6jrzBi56Ub6vkyYEA3TjuF9O3h3PMUFQsBbb07/PuwOF
Ax0Shsugz0hqisMYu89llMJD1n9wMbWBSkYArPq2aZ958Wv+u/T6ayrbNyFXS+DtAtM+I4CsOLQl
xQ3Y3POP8obEMMII1WMRQd0vcOMSWEIc3SY0IU33bIVVsinFfjHsfvpBq4/cNbU7mC6Gnh5kZ17U
M391AIOBdWITg39YnOGtFrlZ0N42R/Fn2pP3je19MTR8Wn91r3QmxHs8Lma0JYtr+VjEeWRD2dQJ
FydSPYKcFEAlgGN4G9ni5RDp2pj9w6fdx9j8703QEA1jswKNX+cG45YlxcqTvk5EHg7hGFsQHQnV
5rV9OV92F5sYWO1idevvVYFIJKUOu/t/UhIWlg/Z03+Rdl09cuPM9hcJkETFV8VOk6P9IjiMlXPW
r7+Hs3t3NGy5uesP8IOBBqZUZLFYrHAOUNL278TFV+RW57xT2SMM0h40sqD3EYwboq4rjJKZlgDd
D/QY3tjWg63P5DoHdpHzH/eQlcLcNhhXUgGrDKXoeTKeTQ/FEA/g577gq3b6MFzxu2HP/AYrk7lS
6qKJ6gQz9ujatoUH4vV+7reKNRwHuzyhHclVJzB28Qoh7C3zl1RQ5Sngt0D+kNm+RAaaVTAg0huz
xs4nALHuMFAFWP1bGfdsYBqcpd3evw959PdVZBIEEp4bIh50iSw4iiGcRKXi3M1nfU+sToyNVFll
jkDORSUVqP3Po7s46nF5Mb4ot62z2PmtftfuZXRc9Efe05g9+6xkxm4m0+wGQcZqYiQYgUnRYUmX
51IEVOJlC2WdHCuIMZZAyogCwCr69gh8YDnueq/eyzt9f1kM69xZMUwMMmZpqwKqTcPwDwD2Rcxx
xEBsEz20E3Ls4syPsKKYK8xEI7hpTu9HbnQlBzm1G+VLCu447NUOU6k89k2ewPek+soSgU4xALzj
77eUeNU/hXfZC70cgGX4Jtyiunl5Lc/ev4yGbIdWrGYYTpuxZzRJsziRHR6Mk+4TPKdqTozFscN3
kp+VbllEuqaYoZuUAtXvVKHxbOC8137jr/45yTLjOYDeqi+GiQ1T/AZdtdayA1bYNWA43nteqqvg
WvAE3vziWcmfXUTGf+Bij0eRLmKyj25pj49uE7/EcU4dAHW7nC2jOqxDVVYa40n6uCFCvFBpJ+Wg
e/HBdCuXvoJxC0AeLx3DNRHGfyhTWOYFrRYn4BEFh7zb7UYPsfi/uG94JsJ4kCRAG3acQ1QhOYuR
2YbyY9KIfXkBOd5eZvxHOBJzDikEkg6MuegFrzjOoeI4KDbwrYY0GtA9Cgc1vSzTeJzERwARW8JE
OCeKZ3hsnAvyx1ZSQvRXk9oZXqv9+6SMu4g+ANCc+IZ3L3NWjn2qEPRHEqB+gI40uy31Zwn4ope3
huf/iPz5JgYoO96RtHz+PmbhLSn8EXAkLcmWXMC8Y1SQs4Q8lRiHAUgcOR46WFxLHitgTgHwjGMN
nFuRMM6hE4BZXKiQQNlHC4ypNi56K31eqy136Ri3oHf635sTXEW3klP7xr7aaQ/RNWrmfv698S5v
FT2K514IXOIiZjgVhR3um6c6DeOmIYDaHO2yDqxoLgDY8EsBwUnd9s5lab+x9A9xjGEYIOLJMV8p
I6JHwsFJ3ehBsOcf0S73oieN42K3t+xDGGMUQPtshFLCAaaTtq2f+j38XefzAhneEjKWYZSFiua6
mgB986kAuHZZEbsnu7AFDREvNvuNeXzoxJgH+EbLrpff29JEW7ZbK3MiL/Zx1eMVXvkqJ0jbPlcf
4phLI5bFWRx66BZpk5N2A8yDkxQ6e1r+dQ9+iGAuixKYvfTepaGLfMjviTMd8Yi9Mizz8NfNy70J
t6+nD4nMzTEvIBIWexl28XXyMNRiVSDVTp+A12ll3xZXO/KfQtt3yYdIJgItdHmcJ3XEU0sWYgdc
QSYytwFlPB3nB9Ek4/Plg8bZN5PJg80yuvQB00O8rJpPRac+gLCMU3PhiWByIQlw7eB20crTD/dT
fpQnjgoS/cYLrslkfMWSi6hI0452GrBkTml3eCRLbnLg+dyzdmvGBNk5LmKWmTQ3UIWaIDDYO7CF
vQJheUffCPJ+eqQ9yaatfzUbEMVZgFwv7P+aP2S/gfEiQdcZZlOYsqcN92kQI4PIm4b5zdv1HyM0
Gd+BKQUg/EtQM9qbN9qht7N9cCBoQI7t5Bpx59Vk6wfZqXxewMFz+ybjRoAMahTShDdDM5bqVVsN
rdtkYu+1M2qfig44kkA1AHiL5CZosFJMDmoJwI9lJXQboBhx7oXLDhuIKJ+jkxoTmkAhC2RP1sAW
CyzP8qiKGXb2lWvEl12Nyj5kWsBLIl0H/5kPBCDDP8Pg+xI+XD7rnDtBfR/VWL3IAOhfmGOJ0IQ2
p8g2xqkisFKCEMM3vOENZBac8I6nFGNHaWiYlaCj+FTKh0SRvHA5BinXS1Mv/Pvjr74nh1daARzI
qGSzIsiTCTczBudvpd1wREMWCKp+YIbcLp3soO2aKyBATbwH6KZwQzKBO6FhEomdmTW6qK26GW1a
dLqltcanHn2fD8VDtfxEH7hFriZXdpbSjo2vzbjnOaT3+PhM9w/xbM9bJPahTEqIR4+yk+5UZQfM
GGxtZHcVbirV7R3FTe9S/31k2daO+i2xZtRPUyd7k4Gn7IvOcgUcYF4GfNPprz6McfqkqnJSGPgw
AehVYQ3uIR7axHud+ZLuzOnUyGQUbQlf0bojht0UtzKs5Aaw4Xa5B4/2HcrhTuGDzbPlXGibbmGl
GxMuVoBgBccS7ptufCBNbbfGc6s+dfVLlGgO58huxgMrWYy315dqHgl9/KOyAZKc6wWYtk9CiEJV
aaKVWrLFARijyMkWb9zEA92jSwvMHF8iBupQhu/uAqCyt4mTX4UIIIERfBdxRvrPpsTeb7WVnozj
j5GOJY2poGBCgi9JiG7mNkvAq6d7FShFsgBAi82LrGCqWOy+5A25WrrrCC2tFKIbjx21xdsRSN6t
upfb9iYk0Rt4Vh8BfIZxp+YV4O8hZ2c2fdvqg5lotMiSIGzppEy/7CIJ3CT13Ty8Xd79TRn6xz3M
yBhrwMppAr0UTAB894AW1BIQHfKKNptndSWGCXOx9gRArBDTCOAMn2870b2sx2/SdB+KMFFtXJBy
RpsHFusQPUqn+hqQ047hxPviSBpLdpSX0OFNpXHCQgxTf769O1MSpxDDP17dFyrg8KvEyg29BmNb
/xBE2Qm47A+ZEd1M8nAdTcnCUfryoxLtJIx4kKslswGdw+lrUcYgzz0p4MJK5SPpflSJj1at/+26
ZYcfUsAdDUYWozU5zQ5Dmn+T5vEXQI//RzGM+1OBitwWMsxFLJ/l8AWNhBXhuINt3/6PSSK/yyxe
Xep5Si0fgMuald9jEugqfsteQlAqXZde4ac3I4YA8hvejXqG+vU5vEYf0GfJ/YAZ0Zkeht7uKC5F
9aj+kJ8Lr7Qr9PzVr8m36trYRQfgE97xklOcc4Ir5LPwNgVh0vs5SZ+Lx+VkHmnZPvaFbzmApDDz
h/p1Z8n3nNN5+fyr7PCDoOWjlLR45qpW/E35Vd/TVIHu6uD4s4QDyE+vuHE+tZGzq2W1v4zLMcG6
00YCYrYOw5wYMzzlh2GnAIYd812yFTvoeb+s5OY9uhLIeCCSR1JIFAQLSavZA1qzmxvDuE7QKXBZ
Di/GfvdKq2g0SzAhkNPFVPzyWrHLA6q2N/K+eG6uMUP2Vf/JkcdxM+/Z/JW8PjTNoh5wD4E5dz/t
yY4WrjKvfMvxWgPXvRe52ZN6SI4gSNxzZNMI68Iuvr/mVrJB2qxGc/3+HJ4c4X3Gaziqrukj/HI0
jplevgwBHsOcjUQB5GqCjCBKZrYs/OzTwiqMP6rs//9FhWr0ZyF53PeR0AFkVwAAcTs89BoHnI2T
xQKezmcJgZACvlGCGuEz5tB/0bk4MOU+Kw5oyU+JKzgCRyXeujE+hZAYTEYKEredmNq6fI+ADrRZ
wv9q90ysUlYq8KByBMV4XVxnt8BAdUCy7SCV/9zY/2u+EYAJn5cRbHNgqwfWhQfCtNTCBF77rEpJ
93jZwnmHi/EaiEflQaVDOOJB9ciOFsIkV97xHks8p8GWgdFYF5edjINk7oq97FZe5uS26ioY0MzR
tMSbYeKFRmwVOJRqZexLOCkR2MghiKfVnYbwqClBrlOc5gl0CCD+jIfeu7yemzfNKmhmdm0YVZAk
CHBWFEA/64+gvubZ4aZPWolgtkwAFU2qdBhdzwZgkQtq+GWY6qu0AlOS0Huy0fV7vUmFvakIR3AX
g0grABGbhsDisqrbd/nHh7AjJYHUokuIvhJl37wZTuluvMpuBHewVb8/aV5wTO64dsR5mbIzJchN
TjmIGnCTP6Cz8ZqWb2kEgSwEXorFDozAyIqij4GX6PnN800lyCkBP0xme8LVArCXCu0JH23QqJ+K
mwTOuQMYviXdhbfddepRK6Zpp8Vp3XoXXGe7yv8XM7Gb97zx8SGMhYWDoBCM8mDV74o92tNPOVrf
ckRQrQPyj2c6O9q+mBwXu+3UV1IZoxvEDuPVtOY32tUp/waucaCq6Lbw1XhV0V4oOLxIcdOpfwhk
HQZJarXOUh3eNtFwC+Z7ku5JJPiXbZgnhXnCJF3690jnMnkywNEyYE8IrXNZCGfH2CQr0YUqLkBr
5UnTgzIC0j74KpWY/ZdjjqDfnMh/bIPNscpL8neXYOeQVyUDwiZmlG7BkVHlVnrKrgd/Am6K92fe
drVZ1CuuwiRzAb3KmCENmiQiaLIVkKFjvDLECAOCjES7Sw3MkGaGt3Cd0La//dCYCTbmUCIYOMba
igUC7QonX4gnbqlx2+V+SGEijBC8PolMWXFrl07+ApnFT5+A/rgnLh5ovKchTxoTaIAbT+kW2lY0
vI5ut6ftMD2yfeDX+oMZnr/SUh+qMe6kS4kAsEnM8NRj97RkaWX1qeJlechBt9l23B9yGAeStv/f
4zaB/KxoU7scU3tGfzI4hU5zsewun7ntHp8Pk2QbSUYjMwIjRmCT40FZ1yAPUjAXXn0Ts6NZAqmo
xokAIXuqgQ4KfEWXpW+X0QxgdKJHmCJcM2aZl8GIGhO2UPFHdzqRk3osr8qvGMa6Q/MuUkOx3TuC
bxwVDBBiuojbU7Xt2D4+gLHYpZK0JgE6qSemig2+2Wc5C+08Dd8uK8oTw5iqbo5oMqUjnl3wNc8R
4mOkVYiCP/JrpimaGiHon2Wb/dslm8ZoUGmD2AAQKLm2QO4FsKDRAV843mKV/Qct9+8n40MoWzhW
ujxeqhShhtkDokh2yU0DIhTQCjmaTbvwake9608UtDezaPlh+dU9Z/fkW3MXe7zwY9uzrz6Guajq
RFaGMUChTsLcMK1+FB4qAfZ037mBNe67q3+RwqBH/+zxu5JJ/dTKqxMygMUnxqoXJ8Pv9soh+tLd
gpfsCXlNW/T6/ThY01e0q3DbpakzuCSZeQlXBEC/xYyl/6vDaNgRtIQ33HaVTetdKchcW4s+VlEv
4JGQjrptRPAPJLZQ6+J4g03XtxJDP2O1jmYsIJWuarI31f21OpLXQtW+YcTEm0SgDXXin12KK4Hs
4ZdTIW06bFzYgSAR9Vx5+Xn53G+/51Yi2INfVMinVVi64XUGJlR80G5ph0B2rXioSdkSrwq5eSeu
5DHX1FRmRm+AURkZPKAH7jV00YVXiDNQq0kfeLHntvteSWMuq9EkcdQqiHYbB/giXopBb4xl7sBI
59dOck/PvLlvEAvDp6JB9Y8aIP4RD1DdzwYTDXWch+it9xJjN+T4hlq0L+/fZZPU2dR9rIZarLcK
GumS5a6Kx/0sdK6YN14WmN/juNhfFrcVpQF8HMC9QNTBP8ZaKM/amIM4AU/W9kXoGtTA2h+XRWzu
2VoGYyHg1pmANgsLMR+yW+nUgQrvevSnl8IDvSCepM03qbHi22TX3wJ0eRf5s3/5C7bCfFlUQV0D
SE3kt5hjPiTYsSRdZK9drlSA80YFeI7AmaQOOWf3NttXZNFUoA8YPM7QlrVBkrWONhyNSC13TuCD
9OWr5pQncl8B/QPEebt5p+6Tk5RwfNnmwV+LZnymMSjRHCJEBZ5K58jPkY1WhF24p113zVcB02eX
F3XrDlqLYxY1B2GZlA3AW1XkO80MDoruj+JL27xI1XfZ4Enb3EIJCLyaDCRrLO3ng5fLDRCzCxHS
ircy1UEcfS2jhVbkgq9v3TyAkAX+uo79k1ikXCVu9EgCZej7Bk6e4UeA1SuvQGzlqr/+3bD++4uZ
vVTXMpmdC7QsSIYCB6Q/BFe9u3jFz9TVPWkHzvkQPbwjAtL21vQHP3UwPPl4eSM3lxY4sxh2R9eu
+n58V5dghUnVYJSxkREGymb9FrzrGD6PrX5WOOdwM1cBbNl/RNG7ZCVKrlOwV5tY3A58OvStBrTC
29pBo4gn7sx96aqc2+n9XX22tEA91mA4SHixR580YBA1DaBZFxg2V5vWCVQFbMiLg+ZDW2oCW49m
L5X0+yGmzOnZsDdAmRuBxq/Vk1cwlFld34F3FGHd2FrGUNvz3O17vXJj0KYDjYDT37Hlj4loiopO
YdTB1fB5hfLZDCbQIEreFIKP91tj8O6XLfteC2AiEGNMCdqA4Qsz/V7LT3V9I8qcO2UzxbuWwVwq
qqT3E1q0RQ/PnDc5Fo9iKKtOrBgwZDP7WfYtkEtVE4DGSEg0k9hz7IynI3PhYG4ck/lo+wQr1WRV
IJKfkhthGL3L54YnhXFJo2ImdduiXtOnYBAL8/llWILMmlHO57jazSfzakFZOA9MKbRJFwHDP0Qp
AIORwy4XrMZdwJ+KfurAvazYZifkWhzzpElmcFOB3xA4qfvBqfCwiF1tj2eU3d523GECagzsCV0L
Y3xCo1TjAPw2zdN7PKKUMld80YyPKqYvp/yHaBQDJ4vDE8g8YVB2H2u9jgCYmH9Vg95e+jc1f0B4
ZYF0l7NzW751rRzj2ZulQQ6sBu0pXoj2jGyGAWp4opVW0P3kbBpPFDXXlW8N41QiYY5Ny16V5n4x
LWyfnXmmq36th5fZM/3QFlHe5nYtcM6BzniUKgcZHcoekhc86TcUCRoIqo64R8PEqXiWXHGn/uTO
LlKjuGQ0jIcBu3ZT99RN0tkdOmEQf212uo/Evh16Eced8PyZzvgTDRsWmGDPox0h95UHjtidiQwR
P7NBXcYltRiXUgdzWrVBTrxSLO+0YbyNFrR5R3V71KXkJIBQuFMBo613dxzj4eyhwbxrsqCvlHgA
TZca4l21OJIFtnWMXyeuYglXoEWxRtDOOHrBi5c3N1JSTckElw5okBhXU4yKrDcCnChtIsVGoiQd
OYFHX4/on+RtJD3aZ+u7ksb4mgiRXaws72RTgAmzez9waFxO342AtHZ40G7vUekleYyrKaoxl0Yd
2nVOsW/2omlLaBNNbmnbvu7GbxEW1R/c+jZxMyTLJDd4kXdNDVY/wH84utP4vDLd5kavVoB1SDNY
g+eJwtZMXzXpJuuuE8KL1Tc7qMhKCOOKSJCJGhiUgF98Kq/FxRJeaszy9196Z3GHr4an7ORjeFP4
3Fzcpg9cCWZcUVYvoDQBPR1QaQN/2IPwzq2fAnAmiV5m2skRFNCO6ZQu5/TwxDLeqEdvSNeiOPne
iA3y4133Io7WdBTx+JJcoC+CU1iwMp9X3eFtJuOXTIEokU6AtNKjLSUFuXk6HdWW1226GZKuFpVx
So1SkzKvkLPStRaszN8aUed4AY4e7/53dXVFmSqZLe186UXNmbFvoLYaVZETWp+BxNC08cos2XYl
UxW7IM1g+8AMOCROjGRDvAORPM1C9I55KEMnrtHyUFcHXpWWpyHjeGIAZhqpjvimUqPRygAZA2AE
lN0Gqcw5am6+JtdqMk6HhGUCukOspuJnt91Psou88SlyfpC74LV1DEtyGx+o95ldOf8iHc5xsWwX
U5LFSgZwLIr+U38DfTLGkzQrfpyBKlChSMbzNdtHj3LaKBIwZ1hMvUBPw2ig0aORqdOXAFPKbr10
hZWBp9xNh1B5vnzWtzfyH3lsJC4lQG5LE9gQWd5GlFAl81nhUS1vh/sqQfYBcMYSWHs+h3IaHoBZ
QacNKU1Kc1PadOqvsMpbefdH0ZsqwimCOBMoNizdUxZXs7GYeP3ThBWQiwpH0g+Cqz0qlmQLBqDu
NWWf2QuvKXLzkbESzB56pVACWqPTPO0Ora4DLaaibtRSStt/RVdCQxj2Ll7LYyKNyAz0bqI9MeQm
8OGNnfRKPqQ7SbQazHJq1uQWrmgVeOTTtkW75VG/bVmOCr4gBZw+JtgLmUuiAP5Mro+IzxskEaYG
oVRvaO4QgPDpv5voWhBzK6hpmKSNlIOpW6us1Gz9Xv8JQ+NI2czloGgMwm7YjaKzibIYkFdCkL27
GdpE2/rmPblXbuiNV/nkVtjzKg2bC7gSyIQuWCihBhczLvc6Uo9F1hrovVMlS2zrkBMobl15KnCk
VAAsSeBiZGwljpMuBoQCOnnqt7RBJXPY/cEerQQw98FYScUCtGHNy6vnGAzPYazaIQ+Ja0sLIBpR
DZABO5sPAwhh3NVlRrxJCmpLxSBcMau/LivCkcEOgWl5q2bZSLs85LuGMrbLM8fQzhg66LW9UkNl
NqNBvUVKlRFvvd7K9v3zcIp32b48VleRL2NAFB01XuGEroyLtTykp3rfP/T7IrYbK8cQVs25X7fe
aOvPYbZOzvNoDJNF9KbSsIM6dYLWKRTALy5oO9MML+u+t43mXV7mzSthLZW51I3ALIQ860VPv6HQ
G+FBcYAADNAX/pXK21L6+yoak0R0lLXaCP8BZHRlqCwS/oH1r5WhJ30lIYuTqZFKGlG2CJLr105q
/KUtvnDWbMthrMXQ2GElpoQO8agtOl5fNC0BmMWnFjPSHWrWo9PZYKbHW+DlslDe4jFefhiaropi
hD+KDPhBHbdZwIN82Sz0rPViHHzYS/mglIPoAahytlEjxK2dolhQjbe9ljp1UnwPFeleW4yrNEqI
NTbxHogMol0OceZc1pe3xkyoUgRIOgEkDU1K+ii7UR9HjkxiFGbnfHQvi9q8cVZ6s12toxH0hZHg
DNBezhkQ2O60Q58D1EKoIjvyEcktzstkM0pZy2ScDwEOcGxMJqKUq8WjvZWBR+sxitfY/OaKzerh
WhrjW/KyLMN+RGtlhmwBzd51R8AuIYBPUX4S/BLujAIQd0+8sVKef9FY/zIOU68EMcb9BO2kRRki
orDaG1P7kI3pUVISSmaf3C0hWIFJPAE8NF2+cfZ36+mw1p5xPALIIExjgaP/67yiPDy+R74UkaxJ
0R258DwE57Sy1ZZZmNuhTmFRwVe1Uy0KKS24jdulO6O+anIHSJ02aEM4RrVZlForyjimuk7BL2ki
FCQ3wOZ+FSIHVGG9T9t2F5uCN0jP+l3so485cmoHZRTKRlzUVsoj1ObcZRrjrTKFVHErRPRF3Owp
+EwDK+M/MjhOQmMc1libHZg7MdfWaYHVBuV91BO3WHhZYd5uMr4oE5SmnCP4e2VUb3qVpIh5lofL
RspZMfb914fhUohBi3tYkB4y2XyqqmY3VIHX1/Jer5C4yPLAytWQ21nA0Y5FW29QMtRNerPQaf8C
jW8C7jIdY1bEHTVf4La6bOYRVlaqM85oaRppqRK4vuE1uKv28U7dNacEmHPBfrBUV7ijaVr9ubhW
TsmBF2XxtGX8kSKPdUb0VveGsKgckqaHKWp5FTxq3uyTcK0h/YhVgNCDkKLQG1xeBTG6K73LNXsW
4rdGrgVf1LR6lw3S4lw2IGrrl2TSs7KSKWC4axTwd71qUK1eeSj7zikB3BCUCgB7MXeT8XLs1Jtc
ksh4G6SZohTnHPOsZv4qiaZPlno3NZEbk+H7ZeU2KyXrFWUcihGV4Rhkk4RO+us67kFymvsDuhiq
4leI+nlidsiEml6M/1+WzDuXjIsBct9QiimCVoO8lsl4knOQEQR7AIZZ+bj4cQKopoTTXHAeiKEf
BRy9aCJGpV6RdMZ+qnLISqFPBj9Cwh5D5Yf6DjhXtpq72NvJLR0+WdjZuWBEMuaDLLOqB3WGTpAm
8ovGeOgX8ed/XEqIQH4C+SDJUHV0SX+2UDku53wAnpYvtkHrJ3qw7IcwQZ/2tBTlsU17yennaDwo
obTsZ8lMePfjmcF+/oCzzFAbh0tYdrUvlFhGAkrGYvHkFnP0GAy7rOvZzcSIYsK7stSSJJYgKikm
fxEFwBDUu4J0nCGdM0fDiGFcaTJr6Hppg86PoqcGXTagAXGBI4QBMAAfSPHuD5RCLx/aSHCcgZr3
eQPHsAqFgtpIHt4BjBdNUrEVp95lIecRI9VpJYVZOrEr+6zO88EP5ORL30iOPhJbAkTuYASWWusu
OsPtoAi8qhu9fGnfOPLPokVGPrOmfacAjWmAlp03OLFpV15wKz9oVgDGQ6u44xdnt46egT5JNL2p
4OZmk0JdEAxZKqpoWhLxBBCAr1WanMhw0xxXIhidDD0Whb7XUS3rc8sMM1etZUuaeOmt81fN+9p9
qMLcroAOQSaIqmJGlgEiboR+V0gW0tyd9sLPKJy/a6g8TTE0A21N5IwENFJHNYnUdPDjZ82fXdlt
fe22xQhNZw3WnNn5Y4fqAOi1wsJKQNL55bKtbDoUTdOACW/gM9gisxIJ4tyoUBdjrvdqiYLckrkN
5qDNiQdyfD6N+K4qDoaig0RJZSE4syDMqrrFsRCKwR/i8dtSYpKkKRM3ibO3sFSdhfSpNafSaZLj
a9Gsn+WGPJhG7wZkOS6dgG7f0J+zdL/0jRvqamspIzKqreoEGeDQzelgzqNzeYXOrk/mq5lrZdFA
tiwK2KCEdHZWAd09+i7p3qzflzGxsin3tIXHXrxp7NrHSjFxyVKNAagccYCHityF8nhAHvexlgNe
Y+z27n/IYWKSOhGVgozQrSrBUCUYht8CD2VpO78dYw70+qaPQNO2BGuTFZ0tRxXiJI6CqdVwij5K
pROw+C5v1KYyHwLY94egjGQWI5hyLfq6mu1AaG3X1UOvjv5lQds+YiWJ8e/oW5DFroAvqn6gY7u8
LrxYsZSH+CdeHDYfoJSnGOP6smwJxUyGYm2TWHHyE0GOYwixF0WPlxU7f9dQW9cRrYmaqZmGzji/
wtRKDOnC7mKtfysq6Yc6TCctHD2tFL6rYfk4iumVAAJHCwbzlNXtHnRaX6q+APRfa+tJatcLZg/a
aZcl2k6epquB8FCLtlfj4xupna1eCV1MBCOilxu62a1WqRwhRhVCPZohbxxv8xQCBw/YdUQDdQpz
OsYA8wZJBYtNtcGTFrCXFODWCXhNBDwxTHy+tOaSjhHEtMOASqaMqpfaJm8AzPp6eXu3Vg4EICiA
oTClY7Lh88pJYTagGJJCn7F+DeLMX2LwnqTSYxmR+/9NFP2U1SaZnTLJrZ7VPgruTij8LIObWfhV
5Lz+Ep5KzBYFwO5NihhyxOotFUUrajp7TEW0SGScyJHuwqenIo7GevGYXWqUZFFMCYunSbkrkNIe
yqtJ9NUxdroFqAlxzAl4tvzlWiDz1ijUKSnaAKolTTEBS6MzayvqQ8KbE+YsITtzGrbo1o4VKCYi
kZhklRVIkaUtDynhvSg4GrG45cgfDK0RQqMeoBbTfMLE0H+/AijTjIamdpGYhMWUFxeA1nclogtN
7F0SfxuaxoKhH9SR4yk3Fu2TIGZzZrGSMXJXD/647Iy+sOTuKjD3ySRyFDofodQwFPChEbs7aa6a
qhCXg1+YlpZaxV50KYZLhPGqh8pFep92riahHfCa4Tc2C4INBc8YhdBq7+cTnNXSnOihAHvPGl81
QcbU8RDLeCKYI5UozdQlU1D7uv4jqg6F8XLZCW041k8qMJukjGAKQuYeAUGHLg30FfWN6NYVR8pW
qgNzGyLWCaukI4z+vFJG1y1oZIQtCCHaNGkAL7h1Yi229gO4HmhWVDjOdSMi/SSQ0asw1TmMSTv4
Kr0BAQAxm2BdBHtsoZXXeZj6YSZ/F/OFI/Y3iuJsaRhTwOuZuT+mBL3vuRmCU9IN76UTet8PGOa9
W+x6r5yKK15Tw+YZA4TQ/4ujv6/uEGM227isYYF5L9uzUVti8ixNhaXlmXvZUM5zc/SU4UEChkkV
/FEssnKmLiRNBKwohigzywirwxzHR6mXXDKXd0OMjuMM8zGx5Cci731xXrtjhDN6doCbiI0O9tO6
SmPpHoVpMG0yo+DRWGi82QV2y3P6m0djpTBzuiVhLlpD7pAhqETLkCSrQ4//3HD6Ac67XRnVmKNR
qChMmhXWNUGOvJHtRbRU3UJRtvsV7bRdBey1GNn5obBNsKZwDua2/XxsKntMhiITAwE6TmLimjOx
w6z0+6x8EQf0EV+2oMvriT6Az7ZagTkw1lEx8yUSofwAxpvkYTZ43W/voCtMEEJHxAj6U4ArgJD0
sxgZp9JUl/cT2JyCZ/1FOgZOaht+8mXZma5mGdZ46mzxqDr1XmqtHNzgu8ua/sYLfHwD9eqrY6kG
mZrOE75B8fNr8RulUtfvg4fivvbEo8Dlvdle2Q9x9PeVOEz3xIvUF70PRno/lLNTO8jfUingTL5w
1WJOYT0IraZNee8rKeYmJsd4jgHHbGe/yn1oE4ReLq9F+Tde50M15hAKSIXUgwyRauCpZe+o6o92
Kq1CxitAR/Z6sjJTcPP2jrODMpbskhUxp3LJVNIPNXYwKi39odqDPuGm2WWGDay7f4Eev72DmgnO
YFlVFLaSmgBwNZOyZvDn+aqUcsSYtR2MuXNZK54URim56IRF6SFlMH4kJLaD9Evf8+LL31jJhy6M
TxnmRoDtwVfrDxFGFaqHEID/J+VH+NMA60TyJJoctXgS2ayGoplJMkUVribUxFzhVd3VNsmt4hfa
pB+bQ+XzAB1/cx/9oyNbTY1ibVxmGs+Mh/oZ/HjIO97QQYHBrUwblB4enzZ+MxJEh/LfJsLWU81w
TJBzRdweFrFlmLUtRG+XzWM7kF6JYFxnMkco3hSwj6K0Rre9Hp+KwUsrDIFNh8kdrqfUSWu3f1l4
lbDt04ZcioFCGMJDJlkU95Updwui0AUTe3a4k0DY0IRWlDs9EFCCa17YtL2WH/Lo96wcpjxKQSXT
qDoQXhpM8+fRl8tLuX3SPgQwK1lXUopKG+KyRnHr+JcYAIIEwwGXhfxmvz6kUDVXavRxatbZgqxI
DUaeb/JzekivsqP2UOwGt7gvDo2f+frjZaHbEcOHTKr5SqZhpsYs6u+Jtjk+SJKEGWg1UZyqDsFB
PMcq79Lh2QZz6URJKku1iL0q3d6dXY2OeHnjLYXoij0e8jZPO+a6SeRAi6UQwtrW8ETSu6qqn/QE
tdJB4gR+W4lEYGgT3USHKpHQY/t5JUep6tRawYFuwB53FV7LdrrD2JwoWJ1udW4agAVCh0ehwIcx
IC2BR2JyNnMrS/vpG5iDMCyR2oUz/NgMOsVd61edJS0Qrngl4F4yu+d1xG0ejJXSzMFQMgHNLQmU
LoX80HSTGzXPSVpyjIYnhTkYAxJr5pDMuILUCMmNH5n5qvKwAehleRYhrDRhDkJF8DKf6XsoUe8D
0ZP6w9gQfxaeolG3RDX0Lp87+snn4lRNEulIB7oFPlsLhqrTCmxHjY/xOLDz3FUCrxdz0/a1DwlM
dGDOejor70/XIXVDzS2qRzIgOFZ4nGU8QUyA0EV1IPcVjdDTFw3da5GKDkwAlGO06fKabZvBPxq9
n8C1r2qrRg5jCMrDh0bJ7bBrraHfXxbC0Yat6xZlQRJVKHu/FsABOE44p3qZ2JOi3oRizrspN80A
JHaSQiQNvfn0a1YqSWXfB0uLB1usk++JHN6VUZw4Opkxjl44aj78ys3aq1vJj+PhKu2yyerL+LEa
NAwRKoSHWcv7HMYq0e7QhWk0Is3SoqrT3o/pt8urS//Amdmv9GWMMu2IkAnlMPhyF9uK9pTn34l0
nTePvc57OW5aiwEqHMB8qKDEYQ50pP8fZ9+1JLeuLPtFjCBB0L3StRmvWTMyLwxJI9F7z6+/idn3
bHHQiMZe0qMUoeoCgUKhKiszL6BPVYwHyz4Ya3UmVuIWjRVcd0h8ae/McF/QmYwBAiF4rPXB4teV
X/lj61qlC+DPtzTC+FLnjbmX1J72dt2y+Fv98Y/7VkmuJJWTZuNhLTHwngEUWsv4CkQxEUxJqq6y
gU8M1H3cnU7cF6PNHhhGCTJNTNZ4TdHfxV18RA/9RDLlSc9t2SiRaItADdCmQFaA/pxXUK/yYky0
jdXAtKfWnt20iH0Ip3pz/aDOkjXk9wgFpImBEFi/yzB1nv5xoY7StXY9h7kFMhLUwQpd9SeZfI3M
CrdFlIRqbUGrObTL+2RFL/MUW5Ibkl805ohDLU1ToV1CLnTLzW3tZgsNqBCgkbetz3S0LUeIHVt5
dR/RyLl11kIGYxK5BewLzpbpgLGLz/KHYtPoqmuA8+TOAQzTpUuc/IbG8b+ty787hwEsm5j4RheT
S+OYd2MFnYbQwEMm1z/nquyRK1w+kxIUQ0FF6vDTa5ZaYZ7MBId7vjnHWZ88zJP5Vtsdl8EItk2T
lCNk5tjR3kX9DU4iCmLlmtx6yxvrVp2j2ls15cuW1n6ka+H1UME22D7qvi/gzj3uHAOKNbZdN4HY
cCve+mF4UDMnnHUVdPg0k+lO8HEJxoAXxLvWBOwBOhdcHry1Xbnmuj2FVdl4IDByx0GWavNviHcT
BKU/oqFtjzjxcf2iqhqTEb2wsAAvVfJOFVH5xUMT6rfQm3ihkCbCCGf8dbMhl16GDWiFDhiwlKQj
glW1VeIwUCQo8S56A8CQDOWQJnO4VA+lZrtGeWPXqjvkP69/PcE5+2CHCx89OHG0LTYwLa69koG6
jt243frlL4yYKnWs92Y5z/wHJWJHjx1g89QosEzIWtgnasmYi4SemOhS6uwoX1zJczaP80JhxFzd
JIYoXqy6Wub/hSeIFZjKNtnVxW12J11Ns84JCS3sgzknXte9Qk30upGLa/99C+6scB9FTRqlt/ts
xvRReq98Wb8lPxPf/ApR729agRZG9VTkwHb9zZbbWWWBZRc4zKwrq3oEOCWpIMKjLV6lfdbRtFay
RBKihKd4Z4lL1IZ2tvXELOZQN0tfdX4ZVi3x5QIGyJZQ1zD+bIASCHGXc2aKx0yLpmENx8p5aKtn
e21OdaZ4wxzf5ta91caBluQnzfgSJ/FTE3+1wbFmWt9zQiHFtJ7I4jwvS+Nd/7IXkD3+Z3GeJ0Ud
rVFXgRDq/8iEAufT9mO8s47LP/23FnODuBO8DjwGmasS9q0x4Dw3gXQoXvQN9gvEhTnAqjelQrEh
RLjtfTBlH8u2kOV4EiP8GN1mt2oax9UaLlE5HWdHi0J1MvTg+qqKTv7OFV4OojSndu0qfOsZ2Xhe
RW6slI9DLPl2F82392/HmP2ARbaJwavixoNqliSvV4DTTBLY3XhT97NrJUiOy9/ZuHi0T4+R8TRp
3d0afZvpD2OBYD16jenyq8Djv3EWyTZnH4m7ewET/vOT2Prvjmy7FqMxaeUKZHfitjF6ulOqPxjt
cN9r2p05aydlrg/gsJWxGQsNUwOQShRgIc/M3cN4b9Kx7PI1jGOndEGrdOq1qXMx5v5d0ZV7LS2/
GsZ2O0d9LfsM7L++8BmdDwNkyTayKe5kZ2Zbz+22gEqxR1Wvtk5mrz00de2TLLrPmgdIzLqW2QG/
5nzO5SoArPN4zTx3giOrB4eFPa/QGrhJjMLtujvMo7qmkn9R+8kbt9xnWpJd/G+hWe/bz0YurIO9
CgBnbsktxZ7LqV500IGE2Vj+o+IiBdIU15GEpP9CG45Zooz6FHkWrlKeaH0Y1Xg2bFMPm5/krL4W
p8WPb/Sj7a8PUOc8Q201LE/9yTzOmmf518+yKGKA0RaQAVASIP/nvu7UYvC2S2wIdY+ZGZB4+KcF
ivJ03YgouaIoPDO6BVW/JOntKvBJ6PoS1iaFrqiel64Sg67JmYPOHCWvp4uO0/ty6lBGxEMG5nig
bq8BLgP2TTAH3HagX7iBWA0bskVK9146lZMqCt37Y5BvcWVEpYu26HOI+vtdbJr3pt2GeRE/gMJG
ovMlCr2YA/o/3/je1tbWEeM1n0Nj+KzlKAD2iVevkj0hzIco+j0GMkiKdgK3KZQBZDvGSmEFrabN
T7zW2yAJS9/JlJLjcpf6xnKQFW3Fy/jHKnfSE1Jj7KTUMcxWDBCNXpTW30DneK9ZVRdUcynVmdMF
oWXvJnclO3Y/V4CRIOcP16AMEjDkuWPlTd5/5ru6TMoaJ/58/3WRcjALY1uGsSOqHq4zjT07jW4M
DCq7Uymjxb4Y4Xk/BBTc32hKomvNI6HNsZmifkBMwY3yMg+2qyfxr2qL/TzOj23R+HHreHFXenYM
Jkerk8U0oac7+9xNmc35OKE6rSOlhn5gSDzq5VhhiEifkPAe7R+KdKBfZpL9++5yJvXSp+lcLFAf
m4I+eyR27upFGVyPZeLwglPBbkNUMPgnsbHZ6+YQXMXJKTqs90WYIoXsQ+OQgPqu+CXrv4q9+mOO
fPSqRr+BVBNi5xSX7jD/2lCQbzF2ed2rd2Qpf83SnVfsrOwWr1Zpq5IIZgYfR/52eCz85cY6Drmn
++BUOwDWdUcf1Z+zv9wnx+xTdiwftl8xFKjmz+SzjLpK5jS/exowR66TMocRhqUo+JpMdXFnmQwf
C2PXfOY2TG/F1ZRtBEzgveVRbB9XqeObRF0HN6Gpt+i9ZFZQeNnuFpl7Zy5NQqAjli1hrFsAQaif
xw2o/OtfUrZ0XOwG+EYr4jxeQq2+izfVq5rP2SbF/ImSwv124WJ1S6qxzOpqCTH1da78FFLw0Nby
UdOQ05ix/+viM4G73IG0j0ouCkSY4sxpQbM1hJzHbW11N0T5nnaVq0al2yco9aZVYFmlT5rRTVLi
rsbjNpeuTSCzeUj132lDniKjkeQ0wm/551fxk6yLTo22H5E4ZWn9OzW0t7Ravlz/lBdIlvcgvrPB
paDNCBBdB/T8++sVCncggXTxpHbRiohcRvgLFYxf123K3OLCTVVl42SsiG5ae4eP7BXbv23l8E5x
kUbJV7vMFlhYy0OX3MdxGqy6TBFSeAp2K8cFkM5CPXQzMHc/IOkESxCwmzpgOdfXSmaE/fs+ZpZb
2kZ6voQF5n51qHkZxaEksjRFsv35ruKcpgtVjGQJHedujO0g14jfzp90DHVuDT0q2SBxS7wF0EEB
ep7iRcBFEDsxzSHr+gXUoxjibFiIIhqoDK4v3gW84T/74I8ZLoQUSUdVzL4sICiZX7uv6bn4gcPL
OHCSoKo9Khnfe1+nyzDyxx6X7S1OTzsUGcGxfoYOgx93LmB8vnm7eKuvBxa0jhg3ofF23U3hHYOn
8/9fTH5gmyTbpm8rjjCpzbsVhDvfIqsACK2oyH2UKd+NYiF/80bYmeSixloX21ba2hLqXVC0wOTM
n1QZhkr29WwuTizNQqNBwWoaDyX0qFFIu0u9Oeygoi4fMha9DMDDoLNJDhXCK9yOhGJTr1jqiK1S
PcZl55VQBFtAB2rJ8AKis2Yw4ge0ApCc8uXmnliDFQMeHEYDLhDHcVNyqyZPefaYN7ZbqbIAL7pG
9/a4hMBWuzUpx2INq80JB+u26p5olrt1+wWk4Ljgvq2Y+uiRlVnSV7LMVW5NM3sry5m5qkTfteSx
3FCgpacKbZjuHx2EREV+bhPbb6afcdT5Q1d7Wf5rM+8Sw4Z8SOKW9RRcPyrCgh/mF9AsBjSN2nzF
JdMLY+0JSj2TaR0cAPvbYj1340qQxDgubdTzCElLWjwp3U+t+NRqnzOoeGm9dTAq9aRlpuWWTfsi
+VWiKG8yJhAbXGfU4vdEvWgYZi7xrNgUsBGsJmNzOoMDesCEDOg+aQIiKcYqKkPiCF/he8Pc5sjj
KaPDggaL9TwH7f1817eu/TW+S0/kCyMpa1p3Vl2ZrjcLg3yY3Fvl9kWem0WpNeDjobl+bywpGJem
c1t1j7Vu3RAHsrCVc6N0CZF8fdGts7fLXQfxih1JZ3g7FCo4iOzui6pXkl6jyDeMGODd5iCMXBDi
NnG2DoBZgJgj6RN3bofVyx0l8TBmdcxLvDay8Umb6k8ghXu9votEm2hnmc8WU8U2C6ts0JFborA1
7iN7OyjZXyzh3ggX+LdhaFVlyOew0LRb01JvqN1Jbm3RV9qb4MK+YXXpZi/QFNtSJ8hTKNzOOuhj
ri+WzAiXIao0G7TUAMRi1aGmER9NsKVdt3AxiMKSDwy5ozLHmr3O+yN/l7oRRanW3MZuS06p6ULE
NvN018QrF2cMs/DpHQXdyOovd9gU4YYMoQjyUEYoKdwUKLui5azqGPbkv9c2x6kZ53rYxgu2vJ5+
a1QT5PJL+uO6u8LcBymvoRHLwHDPe+TdudvnVp2rFty1vxX/jPfry/Sj+jF/te6YHmpzpjfpc/tj
kbEzCPwDTQ0Wl2Lkhzi8sNdS1YOlFgpBpj/dLdPron0b8kWS7Qg2y94IP2DaYFRcb9saV2Sx3IBj
5bSuVPLUEyU7H2xwH6qowJo4ob8KfjYUClWIS6Chjucuitlz4sqZ1oU+EegooCIP+VWeuzBRm1xf
J7QecCOlbj1nINvK3q7vCeHHwaYDqAPkLRfEKW1tdLSPKWRw19yLrXBWDoq0eSR0ZGeECxd6Nddb
vkGeaS1zfxnyYJx+XXdDZoGLFZU1QnFqnWEB5A1bpP/Td5BVuW5D1KBx1J0b7Efsjg8FZ4OmJpAM
Ln/rP/NPy218k4NrNj3Fp+xzOwWoFXmQvzgMc2Bkri75UoLs94N19iV31vspi7WphHUUN059m7id
8a2JnLs6koVFwWPlgyUu40htY6jNFGSO9fh9sD7lQ+VvWesV2jE1J8mhEn84xwKqA2XUC3IKtVYc
CzxPaK+Zb3X90g//lk4FIR7O/DHAJRRgxRt1WqO6X87zrTqCK9dqMSK6fNfyw/X9IUgroOqGjjgQ
5wBX8hmikwAgU3bdEipKFMRx97ts7MdubM+WoiaQtrVuthyqePMmedIKj/DOLve5NrWI8grDLCFU
4A8ULLkVe9ZKcibR3QHvAPAhOgVsj+8kVHObYmoMH6oPtHB66B4rTFNBVSO03fxRDyhmJitpL0jk
Gh4BDEoC5Wmbj4BFPxr9kON1khVhkpvnqejc0dSC6x9O9OJw9mYuVrCa8d0SZNNLTj43GNQOzLRI
jmmz2L/jfv4xgPHwCB3hqfbqpspvazL0Hp3M8omWlXkLIlIjKMcF2p+gfjw2nbq9gCeo/nT9d4rO
yv5ncjm5uW1DsjgxDZFEgji2xfgLxBYlUU50+DWAJoHdwQj5xTtnyZweQoktDZUi1Z5KmiuHtVJM
X4vV3k1scz4SKJxJak3Cq3Vvlf8C/dAn1tavqAIl0ExvIN4Q+c73DXKqLQRbQlm/W1RTdfYGubUE
XDMFRB8GUVD7ufm6n37LD9Vx9KdXwBt8J3NlzQxRx+iDSS4SJWsHsShzXtALQ8P7sXlO0Ncf/SUA
U+63+OHfjvGwwLf3kIWr3X0xpkvfgmAOWJFoSfwyL1Bl6sfufqkolQQH4TH9s2f4Zw0ZwIlWq1jM
QX9b++8V0W6WNpc19AVVEiYihk4+0djbjftkxrqCm5pSpHgTdAKsrim8bjPfzBQMy3VboYQMKlAj
cfLjZFnvYMTf+hJJOpqiM0hUUAlgHAwxl0cVzKTqV8fqaQgJ7me7qT8Trf9y/Zizvc49vaHTCq0W
aOAiKeP9LOsY/Dys9k5WCGDQVLmx2uImQv2uUMy/ALx+MMZtygL8plvXAMqUQOsgsR4MDBsX9a9k
e7rulKgT/cEQtx1VOgxNZbRQKaxLD6387y2oIcBscFuN3WlJwAzk/Bwcy9+6F5DLXjcu2p9/VhR4
kI9HoTXIVjYJnMyUg1Z3nuH8zsx/39Tb+Yd3wkcbFuTezY3ZcIr2PtvWm6a1f153Q7T39m5waTSb
3NCJhhPdRUOQATVjzTJiVmEgRuBHCkNQfzP5SQ1tKOYho7BBweKYeBhXrb30AKbCgB5HgFLf/sKl
nTnm8i5IxTQFkzfJcPNaCmQ6idfIkNZSj9jm2JmIjAIn7T8eDcibobk8HNn05GDBGBQPZSdK+JV2
LnFXGchaDa0z7QX6eyV4FV8nKsvPhQECiA7oCZm6eYHLSdcMMiGWsoRJgYE5i57pigm9Jj4B/H/9
87DTz4ci4NQNYMJsm0lIfVy7RmlnUqYsOiCg5tXzqHde3qHYOt5PyoQMSPGvGxRlH3uD3H7QFQye
6swgtTMvtdRjnTYeKvWuXT4S+uO6MWFOu7fGbY1t3ABhtbDZ5/M0esnklccCAnFuB6SBu62u0rnK
GRM3dxgB+JttgtIjij6QWLqUNcvB/TcrKjC6SVu7rR670fImcU+0E0GKCZYVHRNR+PPx6xEwx1Q2
g2zOHtRRXufkCBIEagcbm2RTQ8Nrrbu4Petfr9sVRVsGUMV7jpjYo9ymyQxwroKmH73jFXrb1imf
Y9dK/2ajUFYvYw5eNAnaZdBIBCx62Oa1U/v6UBk3kalH93kTFXd2W9nAPaMuft21yxU1QZsNRSwT
E3TkQqO+oLS16t4BTLKdFo+o3dMWab+v27h8Rn6wwVey+nJVcGEhzaEHxKvDcEQNPiTH/njdjCAu
wg5FGAG/OSgB+bdVqpmxEZvwRT2AezsowshPfrBAT8DUJKMkECS/H61xUVHFIDZdwAUUQqvbNFym
RZGE9G1ooMtIwjLMK1e2Dy/D5EeT3PZfth6qVc5GQyei9xg5mgNtKdxMn2dfr8g/kuUUbo3dcnKJ
1NSQeNOKCBtyDSa/oF4ZZA82+Ebs0UuJ/79J3gmeMfARt7QGBBqCCf8qNws6gPkW9+dAAyBwwunY
BApoTNVg8mbfAKleRd2ykuydy2vho1W2Frsr1bDmrokWlYZRs5Xh0kwPkTl91grjqSEgE+5T68Ze
RklYubwaPhrlgnXXmLOhbSk+p9GYrpJ0DxhIK/ytsjK3iCGRoeJBIPmoLFR9vP8+2uR2rRnr1KIj
ljfp/Lr11ICBFzfAQ0M1PjBtrv9Bj0h4/neflNu2eAhrxlbBJqBOxHIbf7Q9+4z+fWhDRsLbPq36
e9MR+4qJxsgTGOG52f0AbiebXQtILEoYYasNhykxSlcb6p/5SJHOrHlwfYllW4mtxm4rxQ5JVKhJ
0RBVxxjoOx3A8Gl70eO1uCO1ijaMUR7SZuj963YvL6kPX5YHZPQzbUDGTbZw1c6TDQlf5LlrEl43
IkgwYAXFQDaSjHlyfqixstY1TRq0srWfDB5hHdNvdPZMf3D1c/o2n6a71bW+RjKpDHG0/WOXf5Bb
QPlitBt29QdQsJ/0I/LEu+lc3yJQHLI77XTdT+Fi7sxxb598o9DvayeGFvP7JA2m9dTEqWQxhdty
Z4R7/TRaoU1Vji9WlMqjRjADopPtloI/wXWGRRJsZB5xOcygx8vYEAPotBHyg4vhbtWv2tAkm1B8
B+984gIpehRZ3EcjCif+BP26xNtunAAM8CgJNQdbUieWLSDzeXfUFKMsoACPTVEBvTDP35sY9tba
daSgEvazL8Lmzi32S3aW9GKJwa6CxHPTXLOD6Nb0kAbKp/VRfS5ey3/m5/WHjBVIdtQuepvpoDta
j6zTes4xp5C6U+Sav6rn6NECqqsbgNsICNCSwErKbgnhZmHaukjkwWbIT5rbRjuWbWQuYdm5PTBl
1BtfMCXB6BqR3bT/aHdZEFluLTMsWmYGhAKXoqpiNI6/KaZON9VRhcv2J2d+NTLZ80/kGMYGwGKC
jgZakJyB3NiUtVNxE5hG6eVV7m7b1y52JEm1MIkh76yzRNMvp3vTrO1mHXKpYXGqSkwIYIQGJEuJ
j2b4AZWByVcHLw9l9Vihc+CIQNuf1bl5AH+3xABupgqQT+RXX/40KGSCu3//yjPZO+G/Rrig5TSE
jO3o0LAatTV3TaeovQQ3xsv1ACwM+Hs7XLyaB0OhYLkx8NTbwuW28tsX6359LH4z8bDmkMgWT3jc
9ga5yGUt1aJn0KQMyVP53Ujd9lz4yqfuZjtsnYsaulegih4n0qRe+NVsHDQACTCrdnHW4qRutQgL
Cr7ir2bfvVTxUy+bfBIerJ0RzrklMUso7ETYe85sa+6iFo7mFqN//aPJXGH/vouSKxpGfZdsGGms
uyQEp70Hntlz02N69boh8e5A945B9VmZnkuywB+SaXqZoW8X6mHiGZ/BIYZhFWhckmP7ufolaz2I
bhpdxWgMsmMkPTziIxohwKCXJYSw83DKRszfPUJ80St1iRKAoKgMgnQQpOAAg82G8AEq6Re9sW1A
rtUzq1amZxstSetAfPVG+l4WvQX2tri0GMTKhbat0xbWSuxV8Xc0INyItu6GuRQgXPyuC+P00b5t
/QKCeqUskrBvxN+pe/PcN5x6w7GNbcYQqv5q3xbuUgYOACHlXWf6qSFB0wgTkz/WLuR8pq0ZAXeB
lDowUR4bOSihTelR1zibx/hBBsoWnTddw93JyGDwRbno1WKEuFfiARKsBqp9m+4piBzXz4DMBHek
tbQpQH0AVUedvi1O5S7Z7+sGRKeZUsyEoz8F1DXlvk/imB0oYNC1KYCYiGuvbJ5qpZGcZKERQ2M0
GMBAX3AbgbUcXfIOBctp2R7KJX4ZqimgiSUDTQh4HMAbsjPETvguNo2F05mTDUPG8+oNxEVtFIz9
XvNg/Ki9+CW+7VPQ9YfjI5KC+dger6+lMCPAlLsFdB5qz5ctsGlsnW2G+eRknjFwbR2z0HwEX2zq
lafh3lq8NHFlGH3hnba3yp3wzHE2O15gtUUFJz5CXvCVhcv8CQOhoNTRvObTsiCBlG3/9+cYf7b3
hrm9kw3J1iAHWsH0dD8N1aFCqx1/6SWp5iYFhr8zsPBDHUGbZCmkqKjyztbBJBLA+s+93Ep7RaCu
YnSt8gIkEU3W/9ZyW/81DiBOcBS1+Fxl1rJIbj6ZVS4rAgXGmE8zGhhL77hOEj3pBKNMemBGKaSp
ZNAV0aGxUSZmbVt4yN9Gk5mAoRoXbViSxVs6yx2jUxtJWuDCqwhyHaDqRFkYhrhcudx0x2m2zMC4
uYqHnHZkjOYG5Nays5S7nK0Pv1/2triNShsMMW0ZSmGzRzqXBBre902AI/k/VhmFK7jzjdufmtHH
a6PAHgM+av4p82cwoAL4DlFM10sfCk8GVWX/4xUP+fKMua5V3PUOxheHJDAWTNQ6jYHGNNAMVvVS
RCgMRWpHXGJMspkx0U2xW1wejguG/bLUHTjbEAcUho9Wsn2+Ht7Y5+Gdw0Q9BrxBmIQ4zh26Oe3X
rNuQOy9x48Za/X1r6anL3kDbcTMW5FFHsLluUeCTBr4QmxDgCcBsxVskVIM8pWWEqzK7Da6/Ak28
6yYEIComCwt8BtqE4Hfgk8xSqYsZHCxbODiuQbzpZ/ubUQEX4fKDvCkggZ/97bfqV2e5qrrQvT+m
Ha6/PzujnSmkwQnf2iBp/UztJBev0AKSZx0kGYB98KNH2P6krUFjh25dem7S7bxR//r6CbDoIPnD
fgDKDWjcC3C2mYE3tK/N7v0JN76CsuKenklQPZsHIywglWP7y9lagYiqPs0Pzbf/ofQs8BKKhha4
/4CyuSxX6iVUWNIWP6G6tc/OTY3BOCD8/A3DeHWYBX8zq2/iDQe2QYMN+oDc52OaMdMFiPHa6cK1
zqHfcWrqs96ssp0pyNwBr3fwEsHH0/AC+mglStUiwduhQ6cLrAABVOd9eiKnxcOsXxiH2uP1LymI
lpjGR58fcEnMFxDuJqjAOpLaFZwaou0wj1awlHaYZDL6JdGrDvoZDm5tULxBypfLmtehXVttgVv0
YHQ+Cbab3CMPoHHwwM/3XN1JhR4E1w5Ij3C4MTGhAw7ARZG6qvJqdgDhGXyo44XrS4IrjnUnx2e5
OLnoCcJe+Fg/SOfYYFngvpodxz00QpCCgrMLFcvuYTqyO8f4jbGz1P877yD6ysgcIP3NV9PWqlx7
A2uK5dxijIBsILjv/XQI+hNTC5AhEAVnzUA4xnoiM8FgBLdLzHoYentB/z+iN/X2QqQkYKKMBJUn
h2kc4SV+cc2UQ26tVYMFzFc3OjRhEmJoLIVq9eCtN3/lDqMrtW1bdy64ffINKlt91CBjL3qvmIhr
W7KBZLYi3LUJkRGUIaG7Cl1H/pVYO5ujVTlQhmsJrhQt9xDH0JE6bbrqFbqUd4w9ca6ZYx9w9wRy
6hg8Psn7foiPSuQ2erAkAXmf+hjDbgMe/lSBojIAT0QkY1UUTP1hBnnnLAsyO+tp32ZmUuPjzV7+
PdIOeoh+cjjY4ZLgeEep22to/jkA5v9FtIRlVNZQFMVEEg9kW+IK7Oglllk9J1/fKVuC+sAiS31K
Src5yAorgnAJBAya2FTHhNBF9bxcy7jKTfRArGh1F6v3Ijsc9dP1mCwKlrBiwCcdOCZQAnxcT/SO
IT/nwCtwO37vTlWYgXXe1w/2z9Unx+JF9rAS7p6dPRZLd9+vbOO53zach62E/nG03PQzJB2nXwCx
SzwTrp+FMj1SBvZa5jzrqyhJKkN73yn30cvgD0wJB/kCNIlnH8NrB2j+BBKjgisVIeuPUc49jZA0
XTUY1Z9REPukuXFAH+NbpoTQPstbLO808BeHcWePu+vmrSYVbh5AH/32VcEFZP6eQgYiqVFPVzzb
j6CnUb4Lg+c+GVyG3/au+yzI2j+4zMWDpRxBnEzQ1KJFc+qT5dtsaqmbKOaxW5qfWQGFCEolLwVR
ZeCDUS4MaMU8myvDUhW3Hdq45mOBG3A+dQfpFxXdRwZYHhwCSWYkutwKx2auO2VJUAnQ3NnxG1wU
YPzSwIHjU+IZXfi/vS1Fu9ewMewNLXcNJMPcLd+MulGu7JICC1dItZtM78CZ9nT90xHBdjXB3oer
CdPbjDvx42lEUtv3doVlnD0Ia2tgTWm99BUy0ff52fQx3HlEYTCw31Ls4PrNWd2qdEED8ShtmwhS
KJCSa2iloUMNQnTOXbxqVb2vsMoDxAePVcgyKDyM1Lf6RPz1ppRtWlEhjxEKsuIHAHkX0VyxFzpG
7wZ9/Wd3MpHJf5uOXaAcqhv6/oLvPMzt5EHlyUKgqIr3wTYXJGwzy9Bhg7Ozp3qkOFNcJJM7ji7p
AwZOwkNwCmSJiGBDfTDK7ePGoJWKRAFGY8yr4DHRbz+y6Xh9Q4mSU7R7GREmCj6XHZUC+EKiRrDC
pqFiy+0PkKtMfEZboh4RfNoff2OQ1ZXQYMbIOr+DUzB9W/mEtewg6ka93kvngKHLCFRgmjyQbVRB
NDBhhfWLKEYdeBL9uIduRZvpMNc6q2fZs9/HqQxNKUjocBRBK47cFBc/38sbQFBVaioaYG0du3h0
uwA7u7q+QQZbDaLmL6qOH8xxAdyOE2WiMcyZ3adK2dx0eyzwcDL6n/lED9e/l3D9dq5xcZto8RTX
oBALp4nJHb8uyfN1A6KE5oM3XIV+apu4Ji28YdNEBUTcegpSqOIG4EZPb13Fl21BmUvsa+4yGo3o
DcV4HO4/kIBEee3qm2TRREd3vx+4sqYz6rMOxhos2vBlGB9t8GEnUe5dXzhRKvFh4bgQHGdR2zTs
omOslkbtssOUtGckn9RjT9rBtRpgJ6GWOAdZ6Xaeisluiaeyr8czNCf6pJFRgavFCSTc6l3mlxil
BJSJUQw0L5UnuwjEX8+2HGTaEE7nLx5wK6OaqmBDVrPmqgBURNrL9YUVZLxY1/9a4Itwg2lMdrbC
QrpVrlM9JfNPM3pQ8ty9bkfoCcEYKmawUD/l3+lTajRtosJOk6IU17ePbT9/um5C9HRG6QZQHuiT
4hTzU15DNmFUzrHGUCsmN8+W26nOD1lvhpB4CCHWc9IT8rTRM5SlX9WllOwO4Tn4Y50nklWSzMFK
xqiktkmwdLVP9ekJ0Ld/rnspM8MlRTkKEIndwQw6+LcrJgO3pjwvpJMkX8LvtfOGywI0EMIb9eSM
4dQPUJsHi5gMjiwqPe8/F4+CbvFWHiMLJkhpP6f9dMzofNbV6WRML4l1LrLcr4BLLrcpd0uncSFa
cGxywE1HcFq2G+glNX9TqeRlJnYcyYiKLibKPFzA7Oo+g2xwumGWBRwvazarB8zwK5LGk/AromLF
qmRAxfCJQU/60hoLCwe7/wJimzByHM8cFsl0mzCXQ337v2a4rwioVGNkLcwYLk085UviFX7tYW8O
QWW6ZpiccXfLgpbOtiD37GOCINDpRvpOLrLX3jGcKG7LKVwdJ8iKWxo7p7ZqXKcZ7rI4i10IX/hE
n12lAhaCPkQoPik6+B/RfZ/JeoomIDedT335Lc+fkOmEVfcrUzFvoA6BbtFjrOOZs35dnZecDD5m
BMEu2t5qjmysSfCRPvjBrV4e0bo0mkYNwUgJslSNrIdcoQRLWSiSSodg10G8hDhMNchABsddb80U
r07CoL+j9q2oetemkjlckS8UbMIUQA10jXmgpbkoeaew1Fdt04e8gWCCQaJfTmlL4obgvQ0Vpz92
uGxgSTqbrA3e28oWOfezZQJSES8uaHdfaO/cJ+as3lSNbJRZtNEtoLU1cE7YgDDx7lnoxVVkGAZk
9izRLnw7uwfHYvQMfVDjzIQh1NXPLMn5YrGA3+gYsYNRVINRhOZiMR37eXbQaQz1wc5DdbBHv1gw
rZWrwxRm2fwWkT6R4IFFHxI8DiZwsaj1XQwArXHpmHlXquGQ5rE7V/1TrESPUe68Xr9nRDsS42do
L0IYERSI3IsM0J4oy7CkYdoobqn7Dua1r1sQe/LHAvsFu9R0jBy9jhN9CPP0c1X8sypPa/TPX5hg
lW0wIiD34DOCLs6K0k4qFYBw0y+zV6XcvNSQnF3Rln8vn//HCH/x55NT92OJMEEK1JtXzdO3Z2Al
PCsDpDj6bm4yeVrhwv3xiueRL8t8RBFP2UKQCwJPT8ubuZpBoZdKtppwC+zscPGvLuPeKXNtCEfD
+QHi+rc6NfzrHwjdc8EZYt1tkAPgj8bzr/SRYfQZjdUwMvsY/EwJUsQ1m37Wdl1kPonzLgf0g9Qv
hRE7z01rVP7c9cWTQycIMBXmdDsWtXoC7B/FoblqAkIrzV/zvjnE9Ry5jhPNZ3vKMFNVOPaDtfbV
w7xMemg6HfFjpcgxId2pvkqyCU2BPnrrCNG+bKs2/K6nGgpPbZmZJwPwyKcKeIrvCrgE3HnaOn/W
1DhE+dp5rUmpuK0ztf7SbLOLB2r7vdOr7LWE2Nyj2ozjMdHU6rc2rxarlk+Z2+Q2eDLsAtQZY03+
H2nXtRw5rmS/iBF0oHmlLSOpVHKt7hdGqw299/z6PdDdnWahGIXtuTExTzOhLBBAZiLz5DnQkiSa
lY8YczeR7+zSrAF6aqmFnTSo9ZM2SC9iDca7kGiFo5TqApK9blmsVizkYzJXIFqZE4CsMLviLX2X
Ojmac9/oGKY768ZyFIlS2EIyDi6G3E1HzIXJ7gQQhGSN2dwlsrQcVWUBSEzTzWMhZsq+1OQUmhXd
8g7B9upYdmHtBHGEwVBd/CIX+mCXixjv0llv8T1lIPXjBDWAPjXsZSh0K6MCH7oxzE4xhaE1dSDN
K1BdtysJtQk5qipH1LLlPIngiRvTEJriyLrcqSzG5yDIc7BSiOIPtapqMLqBXCG3IqVOdpGp5+6o
V5hOCIPRqYMSVUCt7b+rEhFcodaW3aQS1EExlm7Y6ZJqJ6lUlafYlAUnzvAT5XYwjo2pdO7QhcA7
a2Xshs2kWjOYWnaGkkPPM5p1f5Am8WEcIxTlSyV4BY0AeQXXfu8QLaudAgzFfjeozYfWl+UDzmVL
3KzBy8JUJxVVpZrsWpT971Sj6B+EySytDjgLR52QySppX/l1KysWqbrikLVVeupIUE62koadpYoz
kGR5Hv7IJ+F73cSNFQjVZBUliLLB6RRas1HIgDaXVIagLA99Rjq/XNTKN3sBjdBmlL8Mbazu6hn/
i9QnU2zFcZBYQyVN/mQ2BpKtuUsfOgAg8VrX0Iozi2FfDosYWPqo9c/aJGoPcizEu84Q5gLcnF14
18c5OeBzGnaJFwgkl8wUafIU2NVUCm+znks6hszN30ox57YoyKnTm+CBr0I19yHrl/oApYFyVsWL
eZyH5rfeSIMXjGPGeYptPdRBA4sRWcxvgWZbpR50HVq6fsI03oLMDTVT2cbzhQKNa99wiPiCgSfw
AfKKAzRDY3OBtUmmsjPWslYEmdl5dRTZvRo9LUQFf1Sf/hDi/gVF+uM0Fa6R6d5tD8pdK/Ng0YV0
NGZgCjykeHe9NthN+142wzdpKqDnle7ztPbAoGVn01doEZxrRbRIzCnPbEUkcDFBbQf8r6h1MslC
pAYqFcbrPLPzyZj6o/qrgujl7ZVuhaO1EfrfV5s6t3WsYX6888ayekVqvisanvIGbx3MuTHJrAXA
rklelYtuDh6XeKqtnIfT3raCKi3FHeoov1wuREkCECsWxeBV2k6eX7ryUR856f5WZrqOqsxplJqx
DPoQoVvt5acoS16aZTk2S4k0GEikQni6vTVbKwLe9/OuAf7LTuWAdB4iS4PeeYn5obSybRQ/dB6K
evOCSWBGQAjC6AD7RIL6rTINALdib77G0HA3lspuhtc+OUXBY9wSaxo4eHr6ka6u9B+LhAGoKXlP
gjhpRK+fd8oyuLX2NI6/gN/hJMLbB/uflRHmPAhpBPgUgZ0qKu77UbSnKuCch00TYNNUaZ+Qwqku
j1xpRnhRTDCBCqY7TeFZHwseWH+r/oZG5B8jzNtPQ4IiJxg989o0OUkjcYcoxztQuZ9J4KZm55Ku
txq1tuVRPoY5T2Z984CYtFeI2gNIEpjLK+har+V5J3m9eEZQcka53enAakJ1Uqhat42+Fdng3D74
G0cEVCSY40eTjuA+09+08klhbxoR0XTMzMwYKIlMzO/L+a5O49cBUxOcc7JlDFUVyLihvAlQBONl
6xYqZpPYw5jUo2EQDx9q2puWAEq5kVJL3l7axp1G40oGwt0gKrkqUY2NCUbnSJOwm0FmCaqBZi+s
5eL4/LeGUGUBQA2BA9UiOJHLb9gGM/pWKYbJ5Q6NJHVXZpj35Cl+XK8GGBIcfEr1iDPC1p8rqldf
UYqa2HwOFpTtNdlSio/bK7k+gZdGmAvQDXgfoOEHUExV/BYCXbIUI/0adIkL4SYnEEPQZVTDhIFM
3tnnLY/5hnosyhBzD4HsILsh/hJrvqZwXMimCUIZzmTQT18pOpqzVARGjvdFWT4i2luqeQgl3lQp
zwgT4/NUbZqcajQmKeVSPgWBE/QB52RfP9ixTauV0B+xurRSqEv1WGUqcNVTacsJElsx1+2xbQyn
a6VftVLPdjDwWLOur++lWfrfV2aDVJ2HlHKN9RBDlKBW0WReHwOgm/B6phuct5emGHcflrkgRSNw
9xSFuTiFQ97NU/u9fdI/oIv2K71r3vTMCnK7fBYeA/f2LeDtIXMLjLkOzVgGRpI0zcGIpq/xAFhr
lHj/nRnmyAtmOIvpDDNi82Qux97MrHb46wrI+jvCx19uWZGDx1kXsWXjnLSoXy8vc/X3/VPcJqDo
UAMRabmcif5pHYR4BwPlIgaPRvhbaX7IGefqbrwR6I0FhgYwWdQq2TBlCLJRgGkZIjfP8iHctX7g
6K5wr/sUHvT/QOVepxsX9tiuYgw5paGMoeyZ3GlnOlqfOaEb3wdelVmik7jJKw9AsoHtuDTJfEYM
yy6dlkwaOuu9K7q6F5+Du/IusGSruY9eb5+9LWvAPEJyXEIYN6+QFmXWZ+ApUomXvlX77lT7ud1Z
vQPCb0hYWbzRoY0pAwRi1GiA6dBkIFiYsz7KE2l6ETzprRv4mp+VeM9OewE0qLId73KXiuF0lqbv
jZOIeSJ33hlPPEmLjT1d/waW4Wox27IpCxPQFQU86vXXQeWxu3zWyy8TbhS0kQxAL5WirFjRYEGr
QaGZ4SlL3ZZgYTQYw/cVdjJylIfiNzmjBwSqEojK2YE7eIYd4oX25fbWbi1z/RuYCLRMNbxK0Mhe
jdrqqJWHSWo4XmUjEFwsk4k/gpakRVYLKH0YQMwEPzrtK5FbR+PNRG044gs7TMCJ4wGcbgR2jD4+
NQvGL6FB2y08KPBG84VuG0YZRAyF0Bn/Sy8Zq1U06Cn4H8CT7YVH1CLVfWdNmHmRocFjh470dfh6
e5e2loZ0mzpOaBRc0UBM1VjptQZadaMen8UoeGgm+aWbsv1tM1s7tTYjX65MNsM+liFo6skhZkvz
AoevsftMdeWS03bectGyjscmqLoxyHD1einTKM1D6ElhkKHaA93iB8QGWN6icyHDa/aLJxWz+QXx
WKOvJcA42ZJN1hb5JA6w19UkwX2OT2ppepKQ8jQ36e6zlxrvTlWicmTAqDKOOWvA4klGHdpE6QSS
YShgCrX4DcV8f5yqUxeCimxBPTwENdjtzdtaIWVOMMA0oMiIDpebF6EqBu01es1kM0YLC7EnWtI3
uTJe/o0hDa9qUdHRwWXeZUWSdfI8dLIn5olV5mBpKN7y7F+ceFQzgewDehENTialU4c8kpQZ+xXm
bopSXnLX8ZjKN/JiTBv+McEkbgBD9PJUSyOwQENpxXrro0LuqL3pjFOP6X702pXJvf3tttzt2iY9
PaukuOuFSVj6XvaqMfb7MBseZi3nFXLot2GPIMpTVAUCOdbVU1aTAy0tagj4mGmYf4Rxkz2mqRkd
WjD0eKmhpk6bpAanObx1/DDGg9FA4LIxKMesLDQS0YgUdfCE1s+NEmOwGL7XOaGEY4RNtFCah2+H
+KvXZFHvVpkwNi6JsCCxBVMwJ+PedPSgSUABCXJu+Ic5g4IQtxhErCSv+5G/UWnp9j5+Tb6gdeIJ
funJH7zQsrm8lUHmRJY56P1NlKxA+7v4bT168PmHRpOd24dwy82v18VsVWHEWZvWIrSk0SPEQMD8
HRoG37UpfgWb/sR5fXLWxMpIh2MzidKALQvC9ph347d+Cv04D3ijUJxFsTXZNBhztW6NwZvku0yc
bSirmnHujBnH+/HsMDFSxYjOggHDwVvmzpZAr5Lo97luuIJ6vr1LW65itUsq42YhWqgaoDiRPAgl
tY2ngT3XQuc4mvz/zg79HSuXJMotJn1TMnqFVvzWqt7LhplXguCthR6SlQ0MMzZBjGkDb8oGLxRG
zcL4Ke+kbe4MRnUxpYXiMt4Nl0YAE5H7sQhHT9H2cfV7itC3WyZLGXr3X3yxlSHmiy35ZHSFICM7
L6XeisPwPGcg+/9rIwoSPQycAeeDxTDOJ5DGgaQyhMVCQ3mohP40zzwO/404ARMqxml0SBleYRFq
TDWjgI6Rlhn6ieVDPJ5ILdjqKNiKylnNhhe4MEX3bnUAkr5AtIIAshcCE5vo35eoOjYaZ6Z5cz3A
4BE6SgpZAuaURUWSzDGUItGBzT80VfuAEgwQ50Nll4H0lMnZ36N8dZw2wCYpHgZ6M4xBgwQR0IwQ
DQtAiAjVKBlttL8/BWsLzHczFbEQ6jyQPanXHYgCOQkmD26b2NqatQnmoMVdOw2hhOdM1Yuv+bA8
DEkwWVXCS4x5dpjghiZ8J2M8DT6gkgDOyMsdZoFOnZS+3V7Phhu42BQmumlqkQVB3EM4URfHd2AS
NFvWmtxBv6ayqGgMB9tK/x6Tba3tsTlJW89VKHfL6PVZZFXkm6oTu+xQiDHtpJ7uAmiwjYRH+rv5
MXX6FoTbBy6OeWWU7VgUsginDSBJIpvgzivtPnm//SU3vDbymz9GmFCXBnUuDQKk3ZYmAFdytWur
jvPxNkaIcYVWNhinrYp1JoedAl0ou3wb3baFqE7oEnc5jE7p1C+h3fg87ALv4zH+W2uKYBKGUPEk
A5l4KkZfKkF3c7UROFdr82igrgPPAGJ7QJ8vvZ5WGv0ilFA3JmZ9jmTjVTN7aEP1zU+SNfeyAiGR
AvP7bcHlOdncupVlxm/0qVjOmQh+Zjr6lbuhC2BXcwSIaa95lI45/lg4znd7J1cmGT9iNrkWjTG6
QYOn+dVgF95ipb90V3vGMJOX/0ihWC3yhKA2t3JllHEqAOiYQ6DC6JR8N1vBLvNXQR7s2/dg6yGA
fh0Gv6HRpiK2MLetUSJAPigLfffe/qYDvaEbAuHjNC7msq08svQ9j25ry4vJMpUTwyQoUMyMFytN
oOTkslQ8gXw0+ash/4zb5657ur2yrQO6svI52bsKy0rdB2OpoqnQZOQ+TJMDvqbVaKdY/TmIOqBS
ye8s4OHMN4abUNP9s7bPxvrKatyUSjvH+JytS6nLilNpS6WDYTelsnV3sQ2rs4uzsG8zB8i/FqJt
PMz+Vqaw/gWMZ8vjKorJhF9Aype5BuHWsrgCqSwQbB9Vk0cAydlLtvYENKc4iyWsiQfZbgG3s5JT
fh/6o0fuGwy4Gihhi0eh4LzIeZvLuLkozAOtjmA22cc7PF39/xB98R6tW903BSSamCuHFraKJvql
lyvjoFeqDox0oz041T449GdBtJbdPFqLb/qlAxo844hbAoJcuB5eK2TL1a3NMy5AV4c5y3MB4ox9
fj8CjoG5Ca4/pWGIDfJrI8x1TPQlgQY5OozaWfIWR4SskeRSdh46yaiXthhAM5ETPRT6y6+MYrwA
WlAAXQDmf/lhAUifYxXNWS8ofw+JcuigKL5UMoCyxILUtxsjL4xH4IDRPI6Np24SLDFXwTn20TeD
FWnvmYYxS1A7GFllV8NXSdxFTf0YizspwvA8IJaDWFlTFFixearAbC8WX5fxkWTPQ5TZWW18NKj/
StHTmI/QNo6c285n81pg9oUKe8DJsdGxTNtpFho4n1Sa9qXRfihibsdt61dNwTG1FSbklSkmHJZp
2E5gMQcJENCrttqWhzgjD0tUh+5/tybmLhi6FI9yD4ENYXpUyHKo1AKhyTi2ZcQLSpunY7Um5tyr
8Zz2yoRmbbQ3/PmNdsXU0QLINnz9QfWgwf8KKPmH/lJwu49bVw6NCIxyUQIuNEEuDyaAJWoxTTXU
o9rsHmqz93HxL9pvYFqhr3g0AjGVweSF7Rh2gi5AyT7WcrsIcktBHnp7r5QtBwltDDQfAPjRr0qW
xOwSXZ4KxetTPduJYg+eGtLl+Vk2W1D3Ya7zl64KEki/8rr3e9VYwCSVqKWraeD6gMaUmKPUFOSR
22nT6Gh5oDjLvJQuyWNoYw9GASYjYVYLx4CeumjpUWYCuF4XuyZuTVCCBAnqzpr8HjfmE/TmDWsM
oM9iVXmeSbYUd5HTiLG6H8W231V6lu9FI+yeskQVvbrTpTsi1iX6sGMHMpEZeSzheKDNfdYxW/rJ
ZQSF58t9nuJegmpXpHhBQDyICtuDIHAuDP0TrI9DhUOkeokYDGThAE1pTMrUYg9yxfiiN8VdPs/v
4fAv6u44Teix0v4IxreZ49SgmwcSLwjDBiDfq5oYCEqT09LaTGtUoK1A/oTeAZZz+bWgwSLK6HQC
DvVsgA0vd8mX8FxQhk345JN5SHbGl/BU7zrQuRV+y3lJbe2VqqIKCAg4FLLZYAHNR8AhqOpTP5bW
EJ7T/tft67K9PgxiYYoVDaarOcd0CDq9CyBAS+P87Ka7EOpnwXvrC2DpHp0ofOlseYfhM7idZ/07
n0Fx46yoBGqTyMIJZS1iNjGtjQEcQvB4Kjm2A7Gn/qNseGNaG1EJRjBqTs8KhdBd7mLbQElHazDR
R0QIkiaG09DBOvF5mHmJ0/Zy/lhiktBBFDrBFBD/NA2E0uNZ6OC7Nf/2rm34uIvlMN+sSDE28pnh
Ty0qL9JL0pwE/dzKA9xTY4eL4ox9z0k8txYGSRlZp6LW0hVdjjjHpFUCQOfmqNrLxfMUmzbSR05M
3zjweBf9Y4V9u5C4qYOKgr6Ab7RG6acy5vbtb8ezwByFJMxCeUpT1QO9iDMB7FrGfz/bpl8sgjkD
dT/3UVPiU8nNQ6b2toHSe2U+3V7HRqagamC7Qxg1MKsq0/1avbekqAAjFMEjeUYai1po+ZKT4pAI
oZM0xE0IXiM9KARuG908BAhagO9iMOVKgxauqpkniLl4af67iR7KpLU1HmUS9ahM8IDHQ4kccncK
cgTG4y4gFZ+BPwWUNqyOXVZYjfS7r79HxnNGyPvt9Wz5BfT16bgyKtlXbN/Qkvjfw6BCkHMhykke
jTt9iO1i5gSSrXKDatAeqgZrGGFm9muRzKCpKJ+W6g93kd2cxAhEzbHduaIDyv6u8gSH127Y4BVH
BqTQWWYJiIwrFc2iweiS2FOjZ4qhxATsu4YRouBRPOX75CkBVBmElrzH2wb106VZegdXZ7NdBtnM
A0pY5tMOq3wwwXDS+6VmQzhAdShXm/EBjpWuBqc5rwywcUbBb4WziaiGMiRbRRXMKUwSDMF4cfLT
DB7V+osQu7ePzdZmUg4t4MoRTGgh8HKBU5nqMbJ0kA/s5UP2MwUDKnnS79O9ZEO4wA9P5ZfbFjcu
xYVB5l2Q5NPQEAlyE3X8HsSmZfRIP4If5vBEKl75jWeLfRY3UVsWOYCPUfwtqHW30pw5e1rKwhEk
//ayNgIZRR9SIUj6GmYzuElua0CKoTiZ7bv9/8njZgdeUN7w+QAHofEGfmPQKLPDSksuCmKrw0zY
d448QOVB5iRqWzftwgTj85U21TG3ChOjHT6IuZM95i6K3gcTFzxbrBwyaDZCs8PrGfCWxqQCMcjY
m9IMiac0kROrtaPxaIs292j18ZjL3OSBQEBRMuEyJ49A5u96L3/sfB4+dOvUgd1aRl+aPhrYRJuE
DVjsA4IPqM8OSTKPTPVBLF5N865r1F+3z92G38cMCoqFeD9QsRHGGTdZV6FKMhGvjCR/rvTR0gI0
/kHTZbVd9W8O+coY/TErb1j1kdmBbmPxJFGyR33CpHCN0j1owIBIAm+IM4/Gg2Ly9m3zZKzM0g++
MisBbtIZ0kxAsiBjfWn62GNGxbn9ITeykIsPyfilWFTHoYRkrZdI8iMILF7TgTyJTdhY1ZTWlhEm
5x6FKu+21a2lgViQ4IGHSAp27culDZj2BbQHnOhTHH1gJJdk/cdtC1uHfmWBzUN7XWryskihPzaW
7iKDREc3LU1qfVH6XQ8YvQlfTeHHbZtbzRaCxQCYBB6O61Z32FddLDaIKsop8KN3AQjpX3Sc3W4I
cNnpz9pLKrzabW68pk6CSbkuDDMnNB/ywgAilHw2lqJ3TIuf0DoDL+QCxubK5zP9bt2/9UqZs1k0
jZIHKUJMY1rFDwjzlg8RJgZRGbGgJzE6nzzDmFaQd+OO5zE3txYAOhQoVcjLsTEnj7IuxnNU8/Rm
tLoxQhaiWJOB2RlltsS5h/Y29Ld7XlqyGSGQhv1jl/GjUSomZRviI6t++lQollSBKRe8edboxD8x
4f5avYIkik9nvvmtV3YZXydERq3oowRlqFqyEkxMLs13cAEAscV5HGzeypUh5hQ12mLkWqmBnl3C
APUE3qmCk3fxlsIcG8AL5DDq8AnDSbFmXEPNBE1e/UyU5F/4tfVmMX4NIhyp2eOBAh2xCUCQ3/X8
Isp3ILPwzeguWnjvqk9/cnUDgXJCLRnT1FezrUI2hqDeaYkX3BsHbJPTHCm9fcZVcNncpJUhZmFd
oYpNVuH0103otdr8POnFG8eP0Vzn1mIY95zPkZwHC5JV2qcWvrS/BAyWlHtjJx/TEy+327zOfxb0
WeBahbmZ1FFAxGBBh9o4AO27U/xo96/gBZR95/82iH1VlECnFWOE7xaQwBaBRxNI+RAMwf72t6Mn
+OrTodhIQBJAmeuYdC5BZTY1Z9whtXrrtUdhfJaiu1yBBgHoSG6buir9YT5FQjUMYGmwq4GHibFV
ZqZZjhMdcNoXL9mj5MQuXmi1Xz90p+VYHfN9tMs9tPgy0a3u9X35tzkz/QFYq453GrziVUkpHXUy
KCZ+gPFt8YT30YcS/E+gs0dPdJRXcac7xV0DZj3Owq9eb4xdNrhXEkSg8gQjOtp5dBWn9qPSUQwv
tgeX6pYjS2srt/t6+3OzF+/TKLqNVPMTb3IWVkZGOcOMCSCzRguXb4LSK+KUGHgWGP9bC6Ya69CC
81TzORt+yTPnXvP+PuN9ZcVszD5Be7ILoyOGob+neX/++48EGQdwyKFSgoPBmFimEew2ItFAbHws
xt4Loaxz28JVkkX3wUTuT4fPMaLFUjCU/aiCdUzGRX4dYkt9o0AFYCPvw3saiZfvSLLOvNf7VUGE
McqyMES9uWRFjBg82sGZsptnVFTBie8zJ3GIC/TkLviSn2Kv5tyxrT2jbwAQoBFIw7CvqknGEOMw
zpjIIbXVd88GT2j80/GtPdbn0lYWmIAi1UalFxG+J7FEu9WgCVZ5td8d8e8utUEPZes2yFj9yW/u
hUdzP/FkIz4rnbd+ARNuMNZKVXbwcVtXgEBkh2sdnOn8UeZMH6EPxSR8YHDHWBlQ/iKIcyAq6GY+
j3Rcpiu98TvYSBSOYRXEAkIEHXBU3dofHNBH2lSKKoHwT/s6Hc0n3abiP5jnxAdRDpKbO5UNZknR
4tX+NnfehBYQhbJeM0ksBjiJKHeLp6RQT4wqS4SW+O27xAarz63H7BUGo8AAczV+BUZmNchmLLgA
9nMxS1cFmXGa2nlypyR/OSTC2qLLXYV5IxvzNKK21PAehBh2VAq2qHPKAp+5/9UWrlbE5MriMkV5
PcCK8ty7NSj6sW1e7GPqBSVvL3Tkp9tfkE1esCr03ADTVvENcUGZozvpVU1qEfYWMltl+Z20g5Vn
bpm9hSCoV5SHKHy/bXHL/61Nsq6ojQulbTqYpGeTVmeXIz2fpt16mhVYI5yQwgl9m6uEwirFEkH/
hB2JLZe4i4E41bweXTdFSby+q2xFADN/GkOb3CXqqRF5NYKtKI8gBKpQSsuHmME0eoqEgMRVWxCu
nNGdFyrSGx9C1dKc3sGAcaE5ZupmtcV7TW+v9o9d+fKkLnHUa3oLh5jsqdrLsJN86DjteHjXjft9
sTwmeyOB2uuAuyKRh4ry/LYYvDcJPevMXbgwwNy4NiZDACIL0ROVr5oS7/U0dDvz9+3jyFsFc+Ga
UZBqEmuaNwWapc87SZjt2xY2DzxEAXHsaJv7in+8FVK1XdTPqkr+IKeWdJwFKAqb3/O74ml4Sp3o
HL2Gf43koVdbAsEpqIRQeEZP8/IYiKSolnbBPdNJ4Y5d913t0euouhdgx50yyM5RHO+naTyO6uLr
RX1uR8hpCpAjHYsa+hE5dBLlIIegtCz+6Gd1d/uzbH14XEZ0o2R0866SfxzRQTBCnNJ6AqJ3OMvZ
620DW8dnbYA5Pksrog9J40+eHvokBivgfh44p0fbOKJrG8zpkSVE22LAA4Jkxn3Xv4ddbi91e99z
Ee0boY76rn8+F/0lq/BTtWohkASfq/F6SPQKluoqu9A13diOvoMRxwYM0tP3XDliSs7BXsK1XSYh
TmQ1CwwZKxQP8a46UYYESv033POQJluvQeRIGHpAuohCNDubm9V9WgUirgmIH3fzfXzWQys7qo8V
sLuUgCIC/3Bgy/fZ67wLXG51jLqrq4ViZIkKm2xwG43D3A0Tfp0XfDP85Y7OC6T2cJDf8Wn9wufZ
2zw5K3NM1hopzdBmE80ZIQAyta1VR+cQ/GtBwsO8XdX9Ph3ByhQT49uZSF05YwtHu8ME7eP0XHgY
hggtch+95S8Qsj1gzkPc8Qojmxfwj11W6IFoSa+ptA+aL4alEuK3ASo+MQ/wue1fV3YYR6fMJKlA
JQsXDjILiiHCy+aU2/PjAMx3YBWH/gsvxF6hk5lvqjExtshHMHQLNLl97mQLwpqQhZScFrmM/HU5
g1e6taqdcsC12en7+OO2Z9vI85HE/HNUNSbypoFBZQLh2WMiAun3giNtCeIhKwAvjBZL0HjzYp+v
tBuXQ2N8aZMXZdfT5JemMvq+Q6WLjn80O6rJFd5PtuhlbuRGPModunW37DL+FRBeaNfP+MxURkm6
y07dLt9rnvz/AO/zPirjYDGIpBcBJgw8gvcqHYoznaCqKSMsJqXxxInt0FSgbkQEjZcgbIbC1X4y
PlZLSKWoEuoaYKL53b1Q1zN/nQ4lmvml09jzF42T9W/dTJDEgScDo/yYh2NvTIMSBMiSoOmhgWsB
OfAsHsFDzFsXzwxzScxaAZsldamq3+2LU3KaoJkAShMEMZtKYJlOb4+l8/eXY7025nIUgMBUC9AZ
aAiq97I0OsMYPE3QPcvU2IuDdFeGPMzY5vVY22SuR5cNJM5pxt29Jy/5A/GWfeYZj8FO2w+H8KV8
iY7lqf0QOdvItctcj6pTiiCmTynZN1BwAOlycYq8zlJ8CgOBJogXHbND6Ane7W98xdxE3d96wcxl
AYk0SfSO3suDaKsYypqgGKv4gq8eQz6IaMsLrK0x90NIMqM2FliL9kig3fAg73VfBYsRHzm0FZbX
ppiwTGa9S1rKuQXxgPPQHhUJMsbGUzAvrXX7G25eDqB3ZAC/wEV5heCJVDEc6N41yVOln4fhSebJ
VWxVE2T8/X9sMKuRdIIOfINzadxjeO6ltVHreyBnKl6v7WKuri/XHpNpkLKv46SDPdDF+PGxx0Sb
/lTsyn3pdb/MR14OtRn5V+tjM4yhrHu5qmEvf4seoRfuJV6zW3ZQgaE9TZAonM09j2x/K06sbTK+
s1Kz1iAD9m2Apl8hHVUdKmQ5RKWIO1Z+PvAYRK86c5937c8msqmGCvjg0ib0oASxXQrPCiZsytZX
571M8EIzvo4TZPB6nvPeunRAr6MxA+w3wN+MbzGXAOqbzSB50V3vdphO1B+yt8VtbEiCcWxtxb+1
Kcab1N0IOTdjFr0kyHbVaEDfuNBrteWY2XSXazuMH1ETbc6VZNARj8A550anRTsIuiWOdv4ruKM1
8OScpK64OM2wV37evu+baTjCOCDgqPqjtcYEprBs4mkWexE+k6qrjPFuIDvVdFvfdDuMfBqBn9Y7
FRfV56WrW75mbZqJT4rRg5qqRWNGaFU3rOva6nJw9esh7z28GRjWlphToyZmEXXwnaD0g7jb/Fr7
qJLuowfZA2eGsOcql2/567U95uiQLO+groGPqvoQoogglpDbw3NtR47qlPtB2ouyAyiQHXNRnpuH
drWdzGEKlTQLg3IGUXKQObHwFJe880r/Apv8YjoYgHfc/mvl1hx1F1IooByIl11CFjudRi8xvqlF
ckb05VyOraLh2hiTqyWGXA7paKKS0RXHAHqxViU3pyYOGgvQnOMMStxghszG+LeENHiroKghUalN
UECiDYuvsCps1BV4v6YSfMxK7IRQmwhN3vQcu1OMBYPhHxVKNdPyZBKBtTMcSTnMi8n5eOwpZC0w
MUES9DbsBwMxgfzUlcd0rn3R8NU8cW/7EJlniNklAONDMYpVGmCFH8FZTa3uE1Wdnku/OGFixhee
Ujvep4/NoXqFQAXBfBDUUB75YzMKtbU+nuyiGX9Wp4JeAQVH34QopNuK07+h4+UFXzEEYhcO7TgN
du5DccOLPB0cATT1R9bm4Zlafmns9NnEgKmj729/I/Ygsz+L8XVD0kuBvuiaJ9VmYdej8KDrxsHA
Jc3U+ZTnyZchaR2j5pIG8PaGcX2ysegImLhBcyd+N8fIKgbZVuvpuDQ84AKbg/xnjZCJQC8fVJGf
gW51Z8wSIrUdwowXDOIeOld36pTMVhiPO6033V7W7KxKeIgkNoj8xyj0M9Fnw6SUwTg8gKjLWdE6
xauMPerZlq4Dj116t3fvKtthrTApq9lIY9fnyHaCe6o2Eh+UB1pvjM48guWrUMVaYhwPxlrI3AO5
g9qChimB1i59DWdU9wtUMoy/7B4yxlg6F5LNZmwmoe4RKBTNGOpWlpOQKJw3BRsxWCuMH0qjqEyC
EVZSiCY7VTLEfjASYQfdv95GzDCtIdL+ciyLtcm4pFZb2rjPYbNSG6vsxveuy35LYD+4fTC2r/U/
p49t4fVtDhnXOtHh+ah4OEVZUV/Cq1le5Yjschj30ZCxKaQRo7CjbYBE4lGyaB1YuVeeaKmL0i4j
obCLe5PzGXnrY7wHgOmQHkqxvuRzEAHqL0DfNVyQO+cSm9SJrTyH0IVtRIEvnpGlbwuUrpwepT1r
SAjnIm8H3T/7xXiLMpqrXFUCVCGW/I5E+nta8oiErpAf7F4xvgJ963GOpkj3hB0IIuzUil6q/bCH
RpGNUOgtdn+H2tNe8Wenw7OFh7e4avCy9hkPksla2DSFQOtb2Qv1ICBNuK/fRU+hnL1O8BD5ty/B
1QP70uIVlboKKpxgARGnpykEGmfzWQcDfVxXe7iUva7mbyHUHxqihhaYK/02Dh+kvnGWUuSRj2wG
/88xCczMIBwwwT8KFCmvQGOM4zo4kpN53RflAYMmTzJ6Mzye4k23tjLG3MkoNtKl0bHPlR5ZQnRf
pg/lcmimzmrbf+OnV6aYaxiNRdf21IMOmbHHdKPVK+4IZdXb+7h5OVZWmFsolRjAF0Q4mXjSD0uR
eh0P7Ld5z1cWmOu39JlWaBUOipSD1jRMXLEVToQUnAPJ2xnmBorRUBkxvQEgPLB69Suo2GxBBMAI
jz9z2N/+atv3fbUo5r4Bea3JpMHmQDXQDb93dzIyhNANnNKXv7YOWGiBbQof/4e06+qR22i2v4gA
c3hlmrg7m2elF0JaScw5NMlff0+PAC/VwzvtzwIM2ICBrelmVXXFcygcPyiAOpubbbLN0Iv5ff4A
tt4kjnUSjxl+gCqH7gArK+dznx/jPHuxsugAcqUPLVRMZ2x4o+3rvmYhmnnaB6EqGznTaaJb7Wa3
OiGR92ikjf7LF5AHYlb19m1zdJQtO4l9KpmJibN2KHBF7TkduNfJlpjY62ScyCSaIJiTYsMvjqBT
sGNv2Kp2YU/HHJ3s26fh2APbwJqyea6TUjV8sF/ZElaio3xPhp+3hfCujHEeddq0FXAukRH18vPU
J19VkXBGbNdfgIUeMK6jQRxU55hb9WXMGIZbBXV3eRcf29KWPHEbONPT7TNd8VGxH4n1JFrZRlqB
iIHiM6DU70bPwfaCv+QrHLA33v0x3oR0ZRUII1QuCntb1u+zZuY43quKMXsaxoXMtWzEQQaV69z6
TXbAN4qauIo9mNQB5M1WPxcOr7q5nmh8fjKW2raZG+zWYYDVn8AaknzQeJLGku3LcMdftqEHuMrK
F8IYPyGjlJqC/pPWOKl2/Ns4kuePDCbsxzarlSQYuYMv1vcWec92KKnuJcPW9WP2S0SDgY6Ymt5t
beSYMbsx0GVRU8kpIgHQ9coxOEbTs6hzEO/XU4DFFVI1XcTIkZAEuhHC1WrYPNiZe2Obud3W+NpX
tl443XcD3e7CS75KAra0OAfkKajB+BA1rfRiJsh/xUdMh4Ng16FdG8urPxqv3E1HdSvsJI5z5Nid
wfiUaKzDWhRgd4FAgI33IMs8+BOuujBepGzyXO8quEbijG77BKqXTYwujeiHaHFXjuAqnDOtWx0A
ZWSghagYv2QkEikYQHaOCJUaQuqFj5FoR29UoGhnr6LI8SzUN13ZHWjzANMDxB+DzU8nLSpJ1JWG
3wJcwWrsLD+25qYLXgx0ZU3CiwdWP9lCHKOjUqeCX2sGx2bc9Y6Yhw6m62+b2nolZiGC0cQ2FwO9
7BsDq/Hxtjg1W0Dx7UCOy+/vriYTwIjAKAKC3msQjFlJIjXSDb/0JqfaSW59Zzz9njPrXnlr3ld9
mMsTsJDGvDKyGjeKkkJa8z5pdnNsdqKXevkdRoMNDGdGWBhobPWQoMLlcq501X0tRDOvD+h6p5yM
eEvpXtp8kZv+nB6UjYnXu9inhW16POOmxnulmP/IhH7+6c3UTi/Vvp4RZKlA3JMBwAdsr0IE0WfP
Od7t01nswGkUmEWIQRbkhME+Aq8dOSQBp0qyngIsTsM8O8g3+qCscYPBKy3agUvmtbQrt/WqY7yV
Ds2hsy3NxvCHJ4GaDeu7vKln3iHZmJV0mKfLEX+1gdeUj3PU2NLAG3tadSaLUzLWPRmGGqXUdxHH
OsmODCCH8aBtI3ewy6PkJVgeETZg3Xa5JQ36829pC2P0jZgkdG6IltkApPrUPSfuaCdnukXTPeYp
GKP+yiQskXl7SgWAS83FTT8Wu8umiqvT6ejKa95CJ/EqwF1zDfFq1vRPHwDG6T+NIp6NuAppFJ0c
0/thl/2QgXMY7vWHnfnSePeVXXgorBQexuue8++cI9M/fuuOGQdkDu0gCyMcEHGA4F0dKRpP7ZgY
FZqfKPbvsBk9HH3/t6rLeB85rEHQYuHQE4hU0v7O6D9MhRc8reZ0n6p7eVUWwZMqlqRMQhjoBFRa
eq7SabDIqfvVRuM88RzPxgL+Tm2BjaKOihJfgDXh1MMz5jLBcF9yBK3nQItDMV5nRDcknRIZPtRI
j7qZvk2mMvuVBZyACG9IGYvHZqhNuxySbT/FGz3reHZCP84NpWGnB8wsbIgo55SgPCFbrTfiowIK
NKR9otlFj/mEzf79SGr5OW0l6ykIBDSNjRIEmeadVev5IRkFIHxgJ0As9nOqoF4jREVvTw3mquIx
zDdGGswR5+aoo7r1qxlHJrVqCBhdPAma9itOXmsetST3yzD+aqhUcM1peN2sot5VTboDMZUTJ8RO
MflTfwXs1kaavMw4DkNh37Zj+qdvnY3xXEClwYKBjrNJk+EKQ+fl3V5sxe1tKetx7EL3GFc1qIMh
hzRcwZgR5nAKDIcaT6prwf9HKdczrgfqC3GMc5qxVZ7lsWQg/0i/jQDsKp6j585OgTkAPGkACPm8
gSqejlDNX3iMMgBr0GShVKlUSooXQEmb0tZSYvJi5vXIT9PBeIcepqErzNs9NnUpq2ZNr3J0m5fx
R/MDcPJb4751wwdhsqddEzpBaPNe1dUTLuQyVpCOgVDJJeSGUf1UtM2LQVJehrXqHxYyGEOwqtKc
BRn5R7Ir7/tNuun96r77n0kOLg/nQgyj9KGgj2M04CgaJb8Ig/zBiFGNB8A9J59ata6FIEbtS5Mk
kaYFkl9ND/1w0syzFrzdNi3elTGqng/ZkKczzkKRzAs/3TTev9mTW32mFidh9FuotbITsaPstzUa
iDXw/QG4LefaUes/bh9o3Vd8imJZsYqCTHh6Q1T83RFdGck2coRSWIm+QMJxU2zON2JBTYOOYEwv
oCfzkofpl/ymHeXRSR8pcqvoIzKORZ8fgdPPcuV3F4dkHuNYJbM4DBEOCQ6Utpa+1tLbDCCrfgD+
WG7a8sxLhXnnZPyGFOjqIGlQFAMoH3H60Omt10S/OB+P/pVb52K8RKSYsamrkIJpeeCsY5Rm3MYO
VkUHLD9VTubwFrRX49DFRTIugwASL1NiCGyy8F6O3kDmvQnUBxXoqikno+GJYtxGPAB6QoogqiwU
5BOC5RVaY0c1KDrrs5nyAGA4lq0yzkOSm6IeCRTTCkrNLQuyUZTqi5BV30tN3FWabjhThplkk0fu
t35OEBrrKAKhPctUX7FclnUYdTP8vJgVLxe0tx592Lrov2jZvJHFjHgcrVn3Lp8SGWsIiFwJI62d
dG6xk56TXfQDECpOfqd+0e6SN/M9OIhn7pTE+ov2KZWxCL0fx6TJINV41vcp6qOJa+4+sEhCXI12
3zbld845eTfLWEevAeOhp2FQ7ekbEYV74xAkdnUWd9bX+qh46vfCsY7WM1cwvcBrs/w8KmslQoQX
TkCWQfbFC9CpAajYusFHYyfe/w4d+vt5/RTG2EkVmXqQKUjRjFjDsv8wAjlBzIuNUmJpnXOjvIMx
RkK0SIknIIv65S/sdPnx3lTwWDRel1HikG3L64PwdIZ5bptJyM2JUE1V3sI4A3wWb1SeZwvMS5uE
VpTHwBny4zz1hAwvn/iRCqBh4pn5em1U++c7sVmuGA9G27WI/ac9IhQ46nlT7mQ75U4zci6NzXGL
wJLjOcel6bobAsYzEXiXtt5RXJyF8SClFStI2HFrnTu46SHe65iEowUYCphV8aug6+/3590xvqPr
yrCIStSVwx4z+ErtNP20CXTF7jSyj3Jt3/bx+9/p+iXrWeQYLXhr1ZrArpr34tjtlG23tV57V9ho
QBfklnk5lnXp8SyklS0AzjAECu2gvfpduFfd+ig5iU3xV3lmtZ6xLb4f6zMKI5PqANJaT/ugM5Pw
xQ/DfvACG2Qd+//YYlwIZBxHIYhiVVfQSdrPbDfxHaGQNtxKK1cxGYdhVNEkCzOqLp0/gx0H/Fj7
cDMgnA1sur3EC2d5psZ4j0iserMscCySPpdhZxfJG0cLOW8Yi89jBGOag3+TVh2tU/ikw9KAtOfT
FSndTu7JsQSlGb9Ott5T/Pxgl6L6Qh/REyiA/wDtJ0DC7t+mu8QHyOVWPlFCl8zLi38Bgs37ejLj
VubaMq2SThrSXTBKcmyFtrpr3XqX+wI4sfY8Q1iN0nXZwsKEZWFfgvl+ZQE6lGCCwBroFWL4Uy/R
6AMF9+2PuBpafkphm/lTCKihkVaO6U6rcog3F+U/8Gq166ncQg4TSYKmrZKUjH6zvb6v9zPmPDpb
uBM2ACO4407irOr+QhrzsQr8L/BBQpr2nN9LLrmLPQBZPI2Y2icv8JD81b3VbGchkXkFrFaLJkyv
Q6I9OcFGcgus7MeOakvOtOPXvtfVcSGP3sDCBkxlwi6PANurPdFpXio/33R2frQuSFj8lTauPCZs
lOVBJ0OF89HtiBmpeOIOW+PivBQAWfBg1nhqyTwC05DUQkhDH9rtblH+aTzwF/B98uoE3OIaWd8/
o5NoJUhw6EJ+t6MYa//O+/MOxDj/VJXKvkVX/wLMnu6pmAjwnbxMhqf4jNMYRIUIM8iS/bD5Xlkv
FRftinNh7PJRVRIDxFaIdkAeG3miNUduGxWiq/dia6egGwENlCYeQRwKn6jHrYPtC179kXOXLPp8
UU+6kSpU9+vGwTrydgwPTQtqC1AyNEDX/6IavOL4eq31U1FMxqPk4Tw2MaEyf/W/lOdqV/kU5lDC
RJKQ2tm39IGc+EtJnDfAZLzKOFqtrgaIy0uACmFY027LygZvlnP7EViPuRanY7yJLgxSmRcCmvin
ztUAOI7dY8qlQZpdJ6B5RydaeOWaK3i/S3K4EMq4lKlpqiqiSQdyAKu3U92miCP5JkVTyIlfyCa4
dAe0e+uridAv2etP5CDtKNkF4MPPoZuf//IaGK8ztt1QzTSFzI7hU7r154PlyKdy9wVhtUMO3MCa
93kZ7wPeYFUDRD+aE5vJAXoqYONM+CA03Oz2SOkNUsAvcs5Iz3CV/y9unXFE7dgIJgCDaHgNztvQ
xqjIpjgLr9pexRQYMr4H4zna844qc95Hk3FMjZAm1USPqm6m2mmfyF1ySjpb8/LIrRObQoVqQHyS
7qJH04mOqH9a2xbT8Vy149w5u7lEQm3A5A7C4qQ0fqhl6Eq5+mGkHJjQK4BSRrktJt6xYrkVJzrY
EYOvWfQyfNwAONRAQkns1qVrjPNdhe5T6v9tqGUxrqoFZIERtRBN9uW9dqBV18m39rKNlTouXQYv
sGMHxYJKaeR8xIfVTrMve/NWfBgxXRE6CIu5yeH6oMOn9lqMo7JaVVKjGtKGd5pDGQc6XoVM6rW/
o+GWfiLu+CbdVfv0ZN6X27+zHYvxWEjeiJ4R3CwFD6NRieZLmGIx3WEv+rNH5yuKO/CLcsSuziAs
Ds24pcAwy1yijzoFQMy9cTvsaZwH9eEOzPCsg/FImlaNRCtaw1eko2WCKVV/UiSOm6Ue5soDAXlI
ByM7yBnYoVdkOsFgRRjpLcTmHIN3zYmr5hhLqGwrrWeWou6CEvw/PXEAQjN08PKBnY8xSFCGlYYU
omSvnCR/ih3UalwKrCE8jm+A5XZjnzfcuxqLLSQydmjmfSyRHhv1pKU7S2h4iB+3NYN+jaubXEig
TneRBJTzpEuJgCZpn4ito5SzN1fCmYAo0ik71QN7D+cWeUdizM8U57I1WlyimMu21ADLSeNsYvEk
sCYm14NM8e79CumuHh9V+en2na3HOotLY6zJGEZzjKacWpP8i9yDmwMgTsqmPo7g5ugwws5L5HlH
YmxqbEDcpUgpLm1QbD1CEFdVf/ldmEe9kmtS9UWF2q0xHhsR44PhxLHaVc+wuDbmAU/SobaEMENm
QaRN2LlqnPuZyZmH5FwV+zh36VAoSg2FHuXuPVfU3iazzBnp4slgHIEA/IbaquF+hPY9M16ElLP1
wbko9vm1+gnF0g7j9vFUuXPeoQzdKudO0I3NbU1ejeQ+vwj78na6IkVyCF+tJsYRSzSnwIIDmHXH
EP7TTMtCFL3ThaPR2qBMYiFB0CgCQGMu892kRK+3j7MeIi6EMKY/doMwZhI+Pt3MoVOizZG+r5Zn
HbLLRsvooEmOonNxHx2qfYPR7YlzpTzdYH2DFdWjAOxz34q+pTE4NjB/d/uUl5mFGz7bYrxBkeSK
FtNebu80LiBpox/qN/oW0V0/YUNeRg8MRY8ztlBUB0+kG9vdYcydGgCpkg1kWVRChEcS2KY/v+an
MKHN9LvsLvJ4cSRPjxmfgi2KGDTq+OZxjNdRCMHoBUzIdOZdyO03zGL8itYUqB8QeEd1GCXMHseR
Q7Ka4x9vn8W4GhqXMCUVJni35mo8E0Ww5XrcpsrMUeHbFmmw7fJGMsg4BvCRJHzUMGAWYRO9thyi
c8YP1sPgf0zFEJnQolP1vi8iVGEwqfIif6PrJ6nTP2ZugOWv6R0TkD8uKes5/w4UXfe2Cq+H/Avp
TNgx4IOpfXJ5QasXGo9WXnDCQDWS5ND9O9djiIzriQG1U2HnHmrYgAe8VQO77/Mvt0/EcT0GS1+X
tJ0ukBZCsPmOVkJgdzsVmzzAH3Tbe3qrlMpkLrz6QauxCx95zVO1H+5CbnZKrf//9w4GOz4+R6Yl
JBLGxEJR8yTxbUwqV1NTF13GTYFI+fa5VyPxxYdkfNFoECFpRZiFrE7gOWzv55RSEVuZLVQdQEKf
mrSSODJvu1hDZNyKUoDIfjZh75r6q+5PA3e1mHeFjEOJ02JKZ6owALEEGP5xzktwC70RCTX5ptv+
1Q2yjfMpGw0wguAGR/ln1j32yWEKvgvGvorPRclzlfSX31AOtnkehRhsEgqaOEVPU285ffNoWD7I
iOBo7muysYJft093mSC9JZHxM5FuTX0KJk60LDPUDzQ7fKLzKtFO30hI9snbeESxzB3OHyMWt6t7
9R1Vers+gvvNJ2B6GAy3P2KOgOuDOFp0aVcsAhJgU6V50VpYfyPfJ/k4NBxPvt7v+DQNtsPeRwrg
+SNoEUFhrm/tdhNhHV9Fmap86COgYfCyBJ5XZbvsIcnUpErxeGj24IYHsqHrMRY6ZA3FsubVp1Zr
CovzMZFOXcVTMFcIQ+RNsAEJIt3WAIwmFkRc3l7DeqF3IYtxMz0dcDQiBHYN1mq7j8FV/HqfXLxq
4E4/6XxXBCBPuvsfILyT/dIvj3QhqAodi0umvO4fKJExqLDNK74iS8esZS3Axc5FdJD0/i0xsLKW
KceGNF9zqX+7bUProcc/4lh6kAZ85bMww2j1onqt++pUyElk12PG8UTrFvEph0lrOkDcgRcEcmI9
OxDLS+OCE3WsRzefEhhnkDVmqmcpgg4lwTq0HtlEuQ/xRFk/bt/Yupv7lMOEF1psNMHQwacmWFZG
5rQtj9Eh2fPmI64wzy8l2guj9UURNHqjCx+iaFYxhSAZRpMYWIuyp22zZ4zcYkR1GmyyGxy6tpSD
pIbXv+J9KqoyC8GxJSudVEEwAYwbdr7JbAeS8Z/i6s9bZAw8FcepiRrMTtfaYYqtbYL64e3vxNMH
xqyDerbyUMfjAFK6I0jCD9Uwf+TZ7IVR4d4WxbsxJmiQA0EN9IYG1lF47Otsm+sqj/aKJ4OJG/Si
NyZTFYDWkIc/SDcQO5fqp9vnWB+0+9Q5FnElmXVTNwVBRLxQ/IqC+Ex0DXleGaDbU6nPoY5h70wC
j2qU6QBDNBTu0gi10usn/R+90Bk/YU0kAgIfNq3Vr9kRoI40fN82jT2Cqu9fzI5RY70ljnEaAagX
lWzEO0rrXm/hFuvIZ6u1CdCs6pfaj595kwMc986SCYRiTcqWIIUH6hkGc8CZoMauIgi23m9rU3zh
fFCOe2eBWDJdAWv9dClayPv4KT5gVtmhHOXtsd3Rhc+QmyOsL4ktlIjxHwAUbpWSTtbToQW6lRg/
xhtjI3np6b8VAT61hfEicloCB1Yxsf0QpHYzxk9VcN9LBscsqPneUhLGk1iNWpZti2AknPTAtsAe
PpQEaMbBKcZIr0esxJlSwvEpHPelMz4lKYUpR3qF+BUHcqyhfxkq5accpX6mWiMn61kH4Vh8M8a7
DGU3juj1Sn5ttV4xVl4+AxtIyZwuyO0kTRwz6AD5K22Rhm5Ts9q17ZfOyFzsaXhh9Vp1Pn6szVFe
jq2ww19hiAEzRcQVdK65mabLOl4CbJDKS1+IDye1b3cdok+eVv0/se4/amUwTgjFi8aoDHiF1hvd
4iH3IuDaGXf1LsPjAdAAzjk5RsqCu4BU3Szr38GuZdnWBy0r0vkzY1P3TvZN8ii9bc4LsTkPCtvn
0kBQXet0zYY48T32a7sfMbC9KNqK0R8B4IdeLK8/wzEkg/6kRWSR5JMWBx3mOCStdIxWcdRwBrMf
QIA60KYB3WUc/lvr4fNTMs6oSKvEFFI4QKORfTLWGz0qeDfJiQhZQJcWiNKllkEGKIk3otcd26dw
K852/phvatfYp43bHgEM/Ch3NsFQwe62/vDEM+5ptoBKWM2IPlQsMUgFls07yIkfwvx5mE7paG6t
jGebPJmMd9J7LQ/6AAnuGKGzZ1ilnfT1a1qJ+I/WsjOtO8ZjcxrFdN7cPi3veWERrEWlGxIlCuGq
co/OOYVetdVrF4VpN9rzbJNjmuw8GdGyQmslGEkcyJmdRsG9FBoVKONnTmuJ4+7Z/q8wz5VW5Qi6
mzj+pmuln5qSW/XI6fPo+fYNcr4dOysWVaWhjArORMcE6g1FmqFgZn97dUye1OlDIgEEDvlLF4GH
aosRrp3B3afgfSDGpTRJVkkzbZcNJD305Jw2gte3nBvjPQhXZM5ZbOVKDJ2j5RaKv2ndy7sekLHy
tj5z6V7ozdyIN0wmqlHVcDDDGm5S3Sj+NNrjITgODkDgfCxduRlQMre3NYJ3iYwHacykaMwBHqRo
g85OxGI7t/IvXa84Mc2a/0d3w1CxEC5ds96PetDIBLtlflcLOzGdjrqOBdJq+lqG81NJEmfOpdfb
R1t75ZYiGUcVDn2YJ5hh91XjvQy/aSEPIZAngFrb4k2r1ZCImKSgzr/FaJjsDsd+I3jFQQw99WNy
lTeZvxC4Vh5bnIpdbciVXIgUgLTChIdd+xi5gpPu+t34Wji8asBqaLiUxQRDYHWUukzBDcpfw7fJ
SX5M97FnPakv+m7eF98mN9kOr4KrcyYB14K/pVgmM6usJpyibADeg6YfTCGxbKzzw+PP+XusqQ9G
nfydplyaMIsPGXSZkOQqzqkYWB0yXwTjfFsVV4u2yyMxvmqwSqUsBsz2hW8GgjyKNCc46ktf2qLb
bcITL9xa7RstBVK7XxzJCsQIdErQzRYcluob3QJ0hPf2m+Q2J7pCah61x/ERtKReUNr9Q/Eof8/4
2w5r7mz5K1h31gVWM2BR/hIejbsM+LHpJju02Ae7xNMC5yldXcBZCmTcGbgXa1Un1CQ/2l/RD+x2
u9jMHxxlr/3SgPZDZ9N4FWvWhVLaoCWhB/PajV05aKCSVnxJUf2avAym5nQpL+y6KtBcxJh04Ua1
QCGtM1+0DTTw3Afoeo++vq+Ay96jkUGBt3gIrquSsC8kyQp4dFUwZv2pO/DgZmHq9E3oW1eKC1sD
3UtRBHYtYAoanAdJ+7OtoEVC7P2PdkIPCYwfBf+SZJBkM98vNPpIRRcVHCUSFLbZNScdTFotpnB7
GZPWFBWlUTlP01VYyQplHooknRWJtEBlVGpzhxXk1E6ywFMqcgZyBUBKFPU1i0TgLatksCWt/zrl
2ffbB2efR/oTwA8uod5L+VnYxTFQ+ZSCMgFuU9cScaNYCdoNoaXalq7G9iyBE1iKm9Qbq1jxb0tm
nS0rmXG22WC2WPOieJE6cQs1tA3sQHWgu+olu5m/3RZ25QdZaYytZCCbStQCqLDJjlIzKYd0M2JC
VcGXpRhrvKiDdzjG7YK1TEs7AfQdpaFvNORGpazbtfoWhcmmJRznw8bx7NkYsyESkafYhIEmouDW
RbvLZMtWGu3QTxYv9GCXXX7LUjRAOEqapLJD61IWx0OpQl+UuchtoUUiP2snMZpfrB7MMHOy7cTx
SRlnlGr7lKMybBZxEa6IKrgdQbIty8xBW1Awt6RCCELCUyrGvmqBw2j+acoPeXovqr+CquH4hXWJ
hgKHJKEvxpaG5ZgUfZniHaG7gCB83KU7rFpwU75VdVE+xTC2YBCwH1oUgbmN7rRiVwl3gJdO1C+m
ltu3DWFFV7A4CW5ZWaVjv6yfy9smRbBcmH6VidZJKkjl1UOf07Qv3Jf6NO9uy7v2L4asQiJAWuHZ
ZYX5ZImZKkVXWJpfAlU3QjVLvWvqH7GBaePqPR24tfyVm/zjfIxLTeM6qkWtN31L8SQUBeA3MTGW
uCALruz+A8WtiG4XJ7aIRQpuw3pdOiAOVTyUssrCT5mJQhqVtCaeSsW3fFB1nuKf44F2yWkIIKlY
N9B2/Xfu/BG9xmX6BsvAtLusiSK454B+xQTMadcLQIqrzUv6Vj/Gh3lLIailfTfZkqN41V0f2tyg
h6rltVRsxtAwxMAT8ud73bRKnlViZ/op+vNY37alc7zJd5Qbo9rwgvOr/REMx0sm5NA4BC8Ve8Ze
nederIGb3HrGuxXbxjkrbLDAVTb5MqBFnrviNnqddjVw7zAD+HRbka8iPFY8Y6NC0MZ5r4E9mDgt
wL3ddNv/DL/q2HcWNtNLfcpPfIW6ttY/j8y8Wu0oCTXGWmbfkka/1Z5JtzFVMMFi3OL26diM8vfh
LMmwVDBBwi/8+SVLMwjwYIx4jNEnV9LKVQqO775aF2REsJV1oe4zJaHk70MPSjP6COeP6StGdlBG
a30NcKfoDPF5bDknY+vqQZoUUmdhDlw59b/qewytoJ8NLH1A5LrgfXeEHc8YV1yeZGqyLmkqXB6s
48+77NQxxV4w7rLQZNtUMcFZfWvIr9AynckSnAI3fPvjXXsdaAmwiPAeS6qusPNjeaZ2lWH1uFlx
kA563W2HUVBtJWwn2xiUws4U6/22yNVbXYhk9CUYgAdnYOnUH3LVJ3ICZA+No5JXWwkXhfmUcckW
lplkaXYt3l4g/R67I/lqnfHlgFXyOmcAh5ixl5ea9sjj11pX04VUxpMama6l6Qyp9eSZG4AQbemi
vPygZS6FyKWejfIt/6+VS/awjHcRtbGI1EqlhO+HYdhXzSGo/8cpf1YE40wCQR/AIYeTKaHp6Nlr
CPLA21rx/3wySwUhnWmqOtvfyaoik6QeIui8evmkHUAQaF8IP9x+R3llecvdXIlMoG31c9yXJqWp
Bj2vTbtYGAwnkJnvRDf3+21xx7Pv67eWmtvnIZmQpo3Bh6aLqubLukvCcyF/SXnF33Xz+hRB34Wl
6rdSpggTXEhnAtoPi4rhwPlUV/PSF23ABh3NtWXE1Iyej6lQzvlvxm11j9cUmAIg2sGO8w4R4S7d
VF7vzh44Dgmq9Co31189oQ4OK4uG1qrIOBAw67RWjnKDj9FpPwji3M4VCOPoI/0rfwYo+FSfUlgX
UjcJSSNKNSh9mIDYAOw86l8GxupGL7qn1Dp0KzPxhC/9gUfgeFW//33B/5yQHU0V5L4NZsWSUS+t
dnSmBA0y/zeEVMatmK7q5OKgjPtA+RyFyhTXWVrTfmjyOzGWn0lav3EulCeH8SFkFvpakye6i2aj
AQfUTnjl6jzuk2+SI+zD99QlZ17otRoFLQ7H2HimT2NikkDGXC85R3NxKoLupLTKSxd1XJXhnZCx
brElJNCFWvFTgKR9CO+VH3uK5eoviKSze7ITD9mr9TLxEpfVN3xxRsbiwySxjCwvJD+tLNQNa/mh
A3SE3Ubli5gGh0TSeQxlqwc1dF1H2oBU8OJZFz5GH6x2GgfQu4x566gCZpTFez3mvuIrB5MljE8h
fxYNJO6MnxmGvplTgdCRwtkX3yoffDzCU/CiPmdvkrPXnPK5PfOYuFfO9odQxhysQMAkb4hqbJh7
gf4gDoeIi/G+4sH+kMGYQkVyadZzTBMCgyJubexmRXa5IZ0rP5u24kivo4oUMxV5Pm3FGv6Qy1jD
PIumWenAiDDvaOf/99JuXtsxOkC9Tx2a+X36zrvRtfQHibyIyouFDpnJVoGhQEXeS3iSstgW8NrS
NjhWtDYlfWzBUOaMdzF3pn0tGvtDKmMWTYsZRzGDVArNEDkYFS7sFi/SA8W8pdupGBlCc9IavPrM
cXVr97w8MFXshX2AgxldoOAievLkb9qxvaM4aKi0HzU6FO6r52LDa5+s1Cn/rJcwWmVIijCXJQJr
4hg2HWRTvucYyzFPQKMEohbvlGtKvCzPMMokmpM1Dgk9ZG19y9XOacKMs7689hD+UQJiv2GtdmMY
4RHuwOknuVBY37iXNhSxeDpInFXT9a/2WW9ivlouVg0I1EoJ0MGJi0fQyVFVH/TZLqTBua0ha55t
eXdMqanodMzgWri7KrzXpH0uWHYF/1nmvqnPvLor9VhMJPPHJTLxUtW1USU1F70gnopV/fLVdDO7
3NW+9YUX4XJOxoJMp0lUJXJLc+ahdGejdyShcZIJLRHizjr3iaA6fX02QwQTkaQi9WKeCCUZxETM
cDaAE28A5Hswv+i70SHIz8vn4pW3Vbuq85qhqLoJPbnabCtIAKSwHN9NKEOnDX4IxfNtxeAJYBTe
ElNBURKcx5S+FlZhY5zGvS1hLXqXUQr75wyMmlvyjGmNHmcQ95rf3yFkgEagwvcuubGHSQCgDU5u
+D6+GW/dTwWLJRzdX6lx/CGf0X1pFGcSBgRZMvApJik7Gl3Q27ke+VqpALlGUx/Llrcnt6qWi0Mz
NtDXZTqGiIT8GIy3SpxvZfC1EUv0cnPweqP/cvuS1588aAgojkUgZbPZrFBLZdbK+I6XxyexyZNy
EO6FJ92lpaPxqyh7/2L2YdUaFlIZl9wKQjnl1SWHLnYYAFMBIBNjEzqnYJ8VulW8qvW6Mi0ksiEv
0bSaRDMl+ps8wda2KeZ/RLu+639aZ8GrXQms2OS52stnWXIyNAdfbt/0WrimLn4AYzCk7eehiQXN
x+jbZpbaTaP0nta0u9tiuB+UsZpSlGK5ifBBKfUReZpe+9LpDgYgEIW98jrciQdg1XC0iCrllXNb
nI2xFK2OBDA2z7KvDZg8GAoAKwk/BSMC5hGJHCvfzO33uuZ4oLWyCDr1qiyZlMpJZbP7ZlCGNEph
KtLJONUx4ggKCCqjfRV+yXcUYpJXiVl9eBcSmZA7MkQQghuoiszaZGvI5zvtJCfA54x4WP2rbgB/
Sdbhu2VNZdRVac1OJh1uNJ3vUuGtDUy76TAr3aDaqcmckaD1gMwwLLTJDUu0Lv9/EQbOVt+GuYqb
zI7xk+WXTzFYeWs332Wt3fwL6N3V05kS2ji6huoMO5QZAog8ryljz6ARp6wyO6qQgs7H0Tq1M2+K
eNXXmKqJdwTH01WqvIvDRXVrkV5BZt3vO7fbXfCb7tXn3o22KHM6PJbv9VDQNGVscYv45zL3tZBn
xC02DAYcjtKzXCAz0VIFdPJu2AABnWfuqzHTQhpjelHftnMVwK/9Xh+VtuUmdz6Se9kVv/+H+i2m
RpBFQyFxPo3e9OJkJqq3KpnQ5yywLT8TFMTDRzGueMnfmqfURPS+VAhDfZD5YFOSN0JMq3aDj8HQ
zM4etO34XT9qm8nVfspHF2h1nFhjVSSQqVCckPAQsolfjUHrvEhaxVewiJIMv8yiQpzLmzK62quG
i5Sh8DicjIrdVetU6/tylmXQiQgBkDzS8tCPOwJXEitzYpfK4GD92K60yZ0MYSt2+Ld0rAAxNit3
QpvaioJoVS63sdl60f+RdmVLbuPI9osYAYIrXrmIUqkW1+Kqsl8YXtrc951ffw9q5o4liCNMu/uh
uyMc4RTARCKRefKclEIixN5rterjLO2pjbkqDNUr+s82VxxbxTBjz5ibQZutr+0gnAaHRepRsdLH
6zfOVvA3DM0wdJVoaM4Kn6uN0EiYQtzlirKDboRDstkNUdoJjwq6lIt6o46y+gBPD8T7BnReNkA9
aAerYrzKLKUn1WLDQyKUv+3qxrSSvzn1+vGpABcygQlDkBJPcYh5sozOBFEjhtwYhJxLFZVNZXAT
KUfZVjSEn1tgmLSZgcN1fqyyosCgo4YjrJptfIPhoOzJ1u/bfN8m/U1LzXR//YNthXuOjkD/Alen
hhvm3CCGKkF3Y6Jqy/V10NJ2oxmSCaObfCIeaHYC4+d1gxun68ye8PYJw9bKY6AHd4NxtMC2Cxkz
GTX+1tE6syFczdVA07wpIrJbWuNbaKmlQ/M3u7odux/o17ht5Q9Nerew7qYzsrdxbveNtctoCnWK
6C/w3+lOpv6Yc2Czsq49NMN61yHhzpSfoa47dn27zr0Ld3H1iTkUohKQB/TaIrlL6+R7N+b7alwT
SSDc8gs0PAm6q6qKLEA4WNOop6U+oXipzJ9i7RNCotuSzFGyHybJJba2TpSpUcMGzFG1dPEZYFWz
MqkL8g0KhkqSOkz2gWQG+J+f3B2GkmrdaqGoDvY/x6Y/Tba77mSbBviNy5BRIBnku3liIItTXYsN
FEVodd+bmT/0o3fdwlb2Z55YEK5agwF4Q/Aq3a2T+biQKHWT2fBwsFHCTu1e8kU209tTc8LnZ3nX
DjrlT/h9e4jdXeaPR93pfQUckKAcPlxf3BbyhJ6Y+3hAneyf2ha0W3SYy2+r+2JvD17uLeAxfyNf
osOEZGl8zLz5s7YE6Z0sAZV8OxGgGZvNEusKXtptBaSJQb6XoRQkvhGEztYnBIilwtxUx9en7Odd
9lTsrT3nnwBOwtNsF0O0GAKR9cdkNoWEaZqrrmLcZmh86db9on2CVo3ET2R7x//85LsBuWwwNeOF
GAjgAK7Yr7LbdjOjPXUN4YIqknrt+gUmdAiBcOKn6NbmqsSAezNPWh2WbZrwUF76Clg6G5uGootP
X5EVpQMIdDM3ubWC0LFeQ+BLMkf2tpPtoxA/8qpsa4X7oNIizjafWjVy/+EREwKIArluLefthRZk
+tAMQ5dofBsah04OL36EDmruGQivMSDq69k/9BMhnNg9+zcyooqhTTBAMlwm/ba9gybTVYoeCtDW
556oKt0axzngHRQs/o6e5LOj9DJKiG3v+G1EcHeaR33WmthDE3ToVPMwk+mGq2Sv/ksw/G1F8PgI
EUk3Pw7VXfdK7oqbyg0PpgENYHKI7tBaRzlF9euAdEdMV113k41tBELf4M8soJ2AnTrfxhizMnao
Ypql7d91NXLsUPIi3jKg6yYv9hGVmBfvq15BmmPXQDS2Dptnj6bSM7xxVWrgwUP2rOHBzcSAbjZW
kZYFMKI0GD3OcM5WjwAfekzc5rbZ9ZXbPIdvck2freoX5/rViU6wiRdrszu7nmgGtOZrvyuBguea
45ARcgG+QxsWye2d7HNt3dOnJi/IS83aYFE82jvzjqJQre75sHf67WOgwi1d2VN1e4nQMVEZT96B
UT/3j35KQsx6A/1bvs874kf7IQBCtHeWH6Dn9CiadrJC+MfnEt5b6Fv8NikErplmLeYKsMTe8/pb
6Bh9qt5qCPUhg36s7ozU1YL1HkjcR5M5mKq/Ww3Jmdh6smjso3liUxWDM0Js0fVQ5aNANooqPHSC
TuSI0Ty34Eh1oNVkqN8t/z01J0QZPcuW1Uhbe6do01+FBT3mCD1RVfNQ6JQ8NC/4iPDSPFuaEGuU
sIrMpsDSQJIF+L1yP2SQzcQs0F0ZOwWeZXwQqbYALGu+ZwADS+xvBNQz88J1C2ynnrMKJ2Y2Yt52
1qZvs5QWnydXggNxZDwvZGoICWJ9ZbLrTLMxAPRRpeKfD6jmDC3fCswP6VfZzNhGgNOJzWe58B/D
EEesooLE0M9GgAMBl69A3lyV6lVuLMjEfAGqDyAVB7pECNIQ5I6LeMKTllfZY6B8FQsL0p3htvTz
QVqf2ngKnr5uxf0LZ+ib9gi3O6a8JPRXH6d+1u4LCnyo1nrX75+ty+/MmOARDQh5YzAF4Yq90wPl
B/Rwj5EfBaDjQpTpvMkbXlCbCDCG8/cvpjPDQmSL435Z87DFrJ86O00IujT1x/W1bZzrMwtCINMq
zBCpOZ65YYxAuRCHKF8n8gZE8T+zIyRbWTQaZdwBR18o/c6KbrsEFOA6dapEk0XGDWfHVB+KsYjQ
zAB24vw6CEta1UaCr1X8MgNoZj/msRN60Nag7+Bmfeo/R56MqW0jZJyZFKIj2OwSFq2oH41NyRyS
Rj8ILV4W1DWv7+LG7KB1ZkgIjQtGULK4wdqy1+F1fJ6PvTO7Y/NBOWs+SYzxjRJi1Jkxwe2XAWMB
6KZTPIDNG3ZcHU4VYzrJJ543yNngtq60M3uCt4+RtQzrYhDExMmnCPhjdcCHAwLbcCGBUjR/m9oZ
N82ZRcH7aTFkKF2hoJSUiWOOt1FyzIBxlOwjD30X+2jZKuZLUcu8yP1GiA9qLDF4R4Le4EYDh3d0
ZwR4FhxlRQu6eZ5PbPEwffL4teIJ7zaGKi261wcVnv5AH8O7ODAc+5FvKWebRDUr/b4Gi+ppdwBM
/1CCwlMOwz4Ori9c9luEg1imTaqRVAXkhyaP8fKD1s0uXgcnNCQY983jd7Jo4fj1fUKiYoIa7FoQ
Z11uxwFFjOn1+mq2Hv0mPbEinD1KQ1sdV7zmytv6pboJQcuxeK2/YsQr8f4ArnJmTDh7k0aKNcnh
M80CQY78W2Fkkjgp+zrCaWsXowXPKiL/uODVU5UHpQdCma0OsWV1W5kp4ZhpwxhFFT8AGmkdWhyo
doRqsGPWkpLdph0UbNE3AOkHFd9xVTVY6DSipBo2P7tBB5mk6WQKHK6aJWf6Q+Xy4kzb6FvhRUeo
aQi7l001qlh8AsH8yoeaOIpeP4SfzIOOCLn6t+AKejNvq0PlLceQuEswybDD24v9/QuETVWSqTOi
XDPB29I9Gmm+bxi4q+N63+nKt+uuv3mjnixWuLwVvczXooCr5Bi9LVjkTMXLP7Ig0kEqZaQv5ZJq
KIazXZixO5A+fb5u4qPefeWTiZjkYTAV/INPRoP2tjly2Jl6W3pNYD2NoJ57VW/g+PlNHoyyNucG
xQHumd8baApRuarstignmC5vARrWvOim3MdP2Zf/gWdS4hYi7SONl7bPcTyQh48A9nQuZkKD+AH0
Hx+pOJ9h+h947LgHXNtbIQInZZGrdYSLtPXyFz7nBzaVjxJlC9wnZ5LtDjaKeRi6OMhy5K1yw9nm
CnHZVuu8rxasOLxbAJIMQeUZ3fDyYYp6GNTcQ1+qobSZGZ18T/4RTm5Zs0urWWMwySee+HNn+Bzd
4dy7aHs9MDlWS2ZPiDZNZ45qYsyYhZhyIP5Cv1HG/ZQH4JAhy2M73GnklvSdo4+39jS5ufGXHuNp
3nU7Xbf3TfstU8JPVPteVZWj11BKUKG3UUiihMzzhIAUoRec6TwkMvorQ604bh/ydXUGsO5dP8ky
ZxPCEXqUGoCQyHHS+mWc7guCa1jHeOACKRtr8lmeu2oWedeNbuYYvz+52CI2dUhzrKiw7RRa3M/G
tKPW+lqFuuxi2UwWT+zwPz9xrT6r7BQIL17s1wbX2GX74p7zyszfUeT/xeUtMgzhBNQrvKVz69nJ
XRmERrZUIVoRzFsnao2fUBu/ougwsO+6InkObtXsTg+t2F4dmTIsXY4XU4h5Bq1w8wGC2fqEkkG3
Kw4QXmgoWHiBIpOV7iR3mcgM2YzTv+NjogaG/s2qnq/7iezvF6KRNpRFQw1snpIYbtg+dJa0D7oV
DYBhBps0ND/MC9TRkhRTFQ8Its2v6ImL3iuu5RuP4YPmckSVtL665ZIARYBL7YN6SEyrkgmvmqbA
kvqqcdD4cgbyoJifVfrdTr/WqLDaKExYz0X6cn0rNzPuE8NiIbkp5mbtRpy5EVz5HJZRPmSftaB6
UTF1Ii1bb2/rf5YpKlXGJWhgG7QHeH4AJiCuaps71iOXXEWZ3KVP11fHw6F4ZZ4uTjhl9somtOdh
Tg9Ht+/vimLca+lzjmcuD+UayyURbLN4cGqRb8BJaCGR9W+QoR7YNwRi8ZDK2XWH4VlOYbCZ8Zza
4sfkxFYz9MlS8M3kFCo1JMBHbGW8J3tNMvpxIarA3/CYO8agGSMGNBOFu7FSi3/PUCOS3KwfmvT1
Q3WPAfhkDyoO6EmpQYh/G0F9X+3qAGxZgM31QRo59Mi+yOLL5mc9+TnCLRgCltZVOi6nsHyNum8A
S/ms/GH2a5DHdzSX1Ko33/unqxfuwqUdV5IQZAao1PgAVEUOGDd/lUnp5WXrW6XhZVN6IGPtR4bm
dt0IJZjuMOHPy2j0gTAluKL7ZXQBaHMTHQ0EMrmZCddP9D0lb01purTTGwc0ke4fHID/7BRo1M5d
xKZh8y9UYzxWO5JHB4aZL6/LlJseP7lWejROJinkcCtL+b1hF9JUyljj4TtHoLuMMGYVfW0s3dfm
PURUdteXt30ETtYnHPAqzyMNxLVgMkAbA+MtB67tG+8hdCtzAv43XYSSE0viwc7rFhoPuBA4aWj+
ZbzV+KsGio5hMID5wvS4EO0clE/UMd/MHnQ00uC5lTOcbqtw3vsWcK/U6FXo0YL6ijntodyBy9ox
H9pf9jOnaVnkstGybynctZOu2JpCYbQB6yCkuj2VOPFDv+88AumU0s3d4jn521Tw5wHnQprK6occ
EgX8rWr2h94aPmdTeOxj68t1/+E7du2jCnGta6rIjqZC26XtywixZI3KcMX8bxAtgFKLWXAdqqki
ZQmOnd2vOnRZV1p97abCHYqHsi4CsqKgnEsyvq15E4wdMyQRlsF4p/b8uK9kqbRwBCXr/M4c3e13
g9++gKRpx9zGa7/F+G+HUi/xql36VUa0vrWZGAPQwJWi0cvprwhdjijBfbWDdguERh6b7uX619pM
aC3gI0B4RaCoI84nTMXYzrqS2LsK83n32T55rI/Kk+VaAfvVu/FNHJRywkseIsUveGqUH5CTWzZs
+27SJxjVMiMIO+KW2reyu6vmm9j4QkNAPiO/U6RgkK14c2pWcM3WbGKzAt054s2E0aHOrf5S/H/x
Bi9vMtLxj86hsEiL2RSkCZy7DBD480WCxRBDhGFl70I8dg7VL97unqGI7htQi+yBTvXDXffeQBsn
9pmnP9FHVZJjbHgPfgGjmK9WASkXSZm1CdR3U4P2KTS3nRHsd0omKyn8l1X+tiF8ynWykxjU/PZO
fxw9dsv1AEyMW+vQhGpVl93b2N87Pgymfwcp5WctdaR5/oY32eRjSgMJPQ6LcEKjBsWCmhT4CUHx
NIA6ddjlT3T/Pwh38E8mfNIzS3zDT/y2pvU4LSEs9e/9ABrGEgIsyX6BF0Eo0u+PzLUeo0/g4Iz3
+lF2XW6Nl2O0D+xlcCkQZ4nwciUnjRmbwBdgaKDASEr5pX/m4vDQO/JKP/uUvYxPKLpL0p0Ljlzc
GzBrYKoIFWP0gYTtNUExnIwKcAWcbFvN3ObOTJ0sc8Kf0D5CG2H6aHWtfrGb3pQX7Wfzvf087WVs
PRsXNZ9rpKiSWya54DaM9HmwtRhgmS5fnJXOzlQmQSbDHm893ZCSozAOvBZjmgjVbruFRVDJ+he+
YTzccepNLRgOezmpzFbfEKNTBNNTgDmhayJsbGt3mP/QPr5nfSh/xj8423HrD7fNz/ZR/iG3dvDU
nOC8aJE0i0VgjgAZvsBH685hg6SltVWtxqI4ZMywQVArDpFYapiXyQDAmPZQfVt/aDuuDZJ+z1M3
C0CTC+oFq3KnfeMzCa/oRrBDq5LoumUAGaBZQnAv1BmskGBX2jXRXZP9UGTSTxtZB0iiNJ0y+Acm
7IRwnhh9lVcRAl3bVQt4X7unaSI3qVne03o6mJg7v34zb30uHTcEkH0Gwf+ISeI05nk1Amkz0S8h
GV2Uip1yfr9uZOttzUAkbBhoBXF6I2HX0qxQ1cjG4Yb6dKDtOTB9dvVdeQPJEcmCtlzjzJbwxEyp
kqajPtm7+DaEQPLw1NsOJwbgw/P5vnwsv7X3rat4ydv1RW54xpld4cuxstP00MKXy8G80WYq1Ik6
gHX/kRGRhSDKk1GLNWxkPzZgYY6chHjXLWw4IKboMCvFp+nA7ypUWJc5YXXKHUJpQY8JVUJMzSvD
oUs7j8VkcspSCf3rJjceKmcmhaegimrIChJL+HxldL1X2JDEcXudNi+9NkJE04rJ/rrFrXz0zKQQ
FHsSh/NcIn50fm746DrVn3hHhvm9XyZu0UPSj/uIzDm3GqNndoXoaE4kxqWD76fM5nNpWD8idfo0
Duxox3AajT1VBnHBsPKjS4Z7ONO9xVS81xbdZQSXsTI+pPixfdW5ENx6bof4K4Me71zn91TNZSdp
Izac/VghNqjFYkcLxWUI0v/1x+RDum8HAvDCqTCoXTm206GBC1pRaaq1kUFz6IyKhxDolHEPnydA
o87ifl74LfzxcgVq+4Z+4tw2+T57kAH5N3wB3LCge0NQNw1QOAu+UE5zm1H9A1C5vNLOIeiNeTxe
zL71ar51D9ZrJuU23OjLIcez+SGjwKde3GDGnPZ5yq/l+NDfVk+lB52iO7MGsp8LrIZv9E37ct3p
L4/ZmcWPisxJWglFljTRZ77O5Rmpjc/UO7Y+WSyWHS6+Yef567khIYTUoIxfwgmG+ANo9QofGQde
IVZQ+rU7HGU1Rdm6hPDR92lLMwPmhrgIyslenDmredjIvCievl3fxMsoj7VhyJhoeFjZF6OkFjhZ
apSkEYAtVEjBBw+O6r8d489NCDGiKtliTGYEhK3Clu9KVxJ3UoxWMsR/ebjPrQiH27RKdPxNBN3E
nPp3pa8zh4ZG9V6pmrS0LrMlvN5GWqmpzr8QZztKD2EQ493Gnshz7y9e7pMjO8gircykkHFkmhXN
0wCZTsMAtDF5jNbSXWSP720j/PGNZpOJ7u15nLKHVQMrHr5UZ9Y1ZqjVe7rS+9nULEko3va634YE
F1eqeslLgpzGGlQILCLJiBdMuv9t10bDDM8vjEkzdpF6lkObduiPo0YTFjdEmfdaGz3+IxNimzge
4nBIoIQGmU8ogc9QU6B5cN3ExnsHl8bvZYjkxnmcR6kZwUb7MUliHXPAOzDusNP8rkRxV/Zk3Khk
nxsUPg5NoFIxWNi3LJo9bRlc1sVeZycArGcFLuuhec6XfgctiRRzxbL1XuZr59aF26tthym3xxCF
Q7t9ihvNqazV09ntYDyVrSJxkY1EHtbAyc9ZVIDAFxP5Zeztdk4zDa/0xYf2yA4ZYXTL97YOZukU
B0/VhYvkzJqQyjf9QPskhjVMY2O4D2+82GGY0OGJGhh3IMSVYz6neS6lConbH/VkoUIKkvZEU6Yk
R335wGEz6r49LuC5S2/+ruYXQuzpGsWMvu2ieQV+3d7Z2kgeYjDZA0O26i9hW8vURTYuyjNTQrga
C3CV5TaqDridySubY+3bODTg9MSbLX+K8jmXMbRd1szOFyccDXSTi8Jmqb6zRvMtsRQA2gvMxFC3
aey9kWaHLlHvy4rcK8rhehjYiJhnaxWOhbq0DcDmqP3qtvJL67pDMUeSUsBW4gjUMibtMXiHB7RY
C7CKjtRRA/ccWgjf3piAVnEAMSTPleJoY7QJZYgavXHZ3bZ15CHchuqDzUwMOQlXd9IZ9QgWSIgh
dotyCFmEieQE+l+VmQToitgeDbPav76fGyUrgJOoijkZgpLLBWdp02VkyQj6Op2v2y4FARcDaC41
IYHOJ6pk9UCpPcF10BkG69eEzYXCEhRNdtGN4Ve3qpvuc/9/INXkf50Yak6XJ/hLYaXNag4wN7nl
YcUse3goj7MLUCcn4Jd4zpZznhoTMrzJnEGtBJTWji5t6ipR/GLVVFIi4wHq2oIEJ5nniCgkhA0O
MeiCfj/tYkzhSF9PF0EFnCAqH20CfB8VY01YS9XgaVVEahx86F1QZ1md7KYIMEJZOYB/Y0q5dUfD
m/ayU3CxidwwFAVAv8pU4yJdqcOClXZqxEFuUuAaIZ9yMFtL1qfetsKg44EpNDDwCHlkOCZjsc5m
GtAS5ehlxNjbIknuLm45vhBdA60VeB55Efw8i2RRqrBWLdKAFTXeLuDWctfSmlx9aQ4hsfaz0ZjH
ehy86yf6Inn9MGtaKiBSUA8So9c4mhFl4ZQGavuupoarNRRD2DJC0E0rYH4HnzlFTim2p/CSMtNW
WeNAGVK/70NnMJ+Y/nZ9KZs+CJgLXBDhEJH4fAdnTPbOSYel9Gn+PIY7pYPXacTLVVuWAG19LGqj
RwsqOXi9OFlX9c28pDbFrkEA/KDu6k8aSHALNwnS1O3eybu+ax+r52VfusYffLBT08IrqiLlOtTd
mAZGvvwaY9UxWfjYGfr++mZeVibgGHjigioPFPTgLxHShMpALhu1WhookD4DzQA4249dtPYBG+3J
s6EbvS914K901BP2tIzmIK0SpIDxamNKaEGb1eyhMTCttSRsbn3m0x8mXAlQ8iJljTsoqOr6UM2P
i246mOhxw1QSOy8uWGEHhMtg1GZDi3V85IaON0USORW4dPI+B9UX+PQGmTb2Raj+MAcmPTgv2m5i
zX9alDo0phkflqk/rWmtArUz89tWb5bCiXKzPJYNjV1r0fWjas7j7voH31otxA4sCz1NZBViC4BO
NEbzH6uFTgUUqFqX6OijdsrDWr6Wkewpe5k1YbXQY6EEfRvgAcR+1IjSU290YRwMMeDhq6cAbO0m
vq57Vgf9GVB6an6eeQ2AlJLDu+U/p5Z5rD8pgNlGspaKDf9pqvovC5ejq2rJk6r0r+Bv+9tVKb5M
sCOhygJWRryoz41VIbMmQ8FHTYF0ndbkNgUReZc4DZMqyF/kLh+moARpUjTh0UI9N9VraR/mKm5C
Cr6VesdR0CjWB7ivPHnyubmJYAPjWS+vhAl5BRimKlJ3ehqU7fvK9nrSc4pbqEtJUAVbgVY7scN/
x8nHMjqtbynDxTsxi7nEmh8sdCScudC/IFW7nzEL6XRKkvnXD8PWfQVeKw7WAj0XYD/nZhUNAhw5
hXfWneGUqHV3UByIq6d/ZkXwRAu8YoieK45cFLpzGE2uORmHHvBoictvn7aT9QifK7Z73R4r+Mbk
arpPLA/6R/9Cn5V7Uj9mOqZHIRH2l+ysyfZR+HwltcEZ0ilxEM0YZTOezbbxrOrbP9tG0fEVFo1h
AiNrgtFs0PMOveok5ft1K/xjnGXS/HhpOFroEqg2Yta5S7TqqhB1xccirfqotdm3Tp0kGMVNZ2cW
EkzkqtZl06035jXB8zywlvueJM4Uhu6aTg4SJi+fwZGYyNiyN7/PiUUeU06OF3BgK4SJwjSIsvFo
D/q7YQAbQGpJMrG5dydmhOM0Rm1UhWORBTZ9jNu3LvvyB9/m5O8XDlK8MJXmCkJ6r/lVs7jDoEuy
883b8cSCcIBURaNZGCEbKgBkSCjYpRLmhDUqFy9mLntlbxnj4ALVMHAbW2IkL+bVaNQ0zQI2MDD0
Q6Us+poOkwuBC4cpMh/YCuWn1rhXnvhAie5UMWdpEjS4bMcscvv5Zz5+bmpZ5npZNsQROrUkHCE1
W6eRlvC23JoXP6fT65jpd5nR3etT9ERA9edMybyfS2V0mnnIHXvEyPnfd5WT32DzWtXJamdWlhqZ
4YomwTQNJhfIz+sGJB9P7AZAmkaheZNAc0SrWqxlgDiOVY9+GBW2m7cN9aJCJoq1dYxPFyUcYyvn
RDcRbuNuRdvSqrXIIR17z2xF8f9kdcDIQ8IPtQvx3geeEU29FCEqUbUfBVToHPDfol1J5qAAgy0k
/JrgusVt9/xtUbhCWojxJDGJALQj47vaIf1u1puO3I+6IWlLbO4i52YBABaEM2JBLR1pP0VJlgRt
02Myb5iO/cpaJ6nzP9lE9LUJBL40ENwIT6t67OfBKJU0GPLmIYvi3itLc9iZleVXeXSf9fWP63u4
6ZMnBgX/KNYFfH91lgV4g4e5Q0iPml3WlL4G7rVd31HzqanzVhKVL4t3/LwDO6iCHVk3bBFDOBoK
SLUWbGgdLo/GOh1ZbB6HcdhrcehNFCtt60APh8KhY/E5KXN/qcNGstmbX/XkRwj+o9gshuDRgruh
GD8l5vJc59qL0s1/ssVcehnVKGAGRVxorTTW0tRWHKixEcS59sDsWPEG1jx2K/2q0v5PXhY4gv8x
KNx5WRuCPTnFyyIuU5A/gTBZa1xwEn+fm0bWE9z0H6DgwXPN+bXFWkBXRklioHQTGG10jwvjFRjc
d6XNLGcdly+RVks8Z/ObndgT/FUx4zUedFRyrJwc7T576avhgSnz7vqx+ABYijkdZybQUPdC9U0s
6xl5kmWAm0LSrwFLWKAXI4iSapDb2UWYvYLNqNsRI1M9E7T6zF3KGcxhZQ/hl6ErDmtTgaOETcW7
UjacHWWMgkkFSEYd8/qQIEx6w2L0e0DMDYfE9uBjCjv8FBd1eVcpFI3byhhb07H0bvKirjf3UNhE
QIVmeSmJbFv5F1IgBuVRvNboBZpLRxNkReNlB65KTC08W6jRXN9KmQXhi1nw/K7USR7krDa/2mY5
o6mrg3jsupnNqhR0EQ38g1opcDPn1/eSpVoJhjUF/Ydw8aP+lr9igMHIXGp9XrziZ+FBoldGYc//
1gs/wQVLLTR62AW23ZxYPYaU5cFqmA+z+SMD96aqPxr6MS/ACzKoTt5lkpfvpk3MgWhgSIditjhQ
mtkGmKkbfDMaskNMjXu7DD0DfOzgcXGW+Gmy52+TLRNB3/yOv62K06RMKQpLj/Ad+7h0BrynTBmP
5NbZRibw/+sSJ0gnEoKwa1zzYAnnh3EFV/mafYPjS9KGrZB1akZwyJSuhq5kMxwyaYKqaXwVBPmz
shwzeziARkPyPpCtShP8Mm5HwOSwb611qDEhyFBGbwz2J1YQpwwMz0BCWRzjVMNiTosMYAna/pjH
0FHq+xYqytfP2FbCxfFv/29EeA+A8+ZD8icPBiX5AiX3L0rfRX4RFl6kZzLWD5kx4Tyj220sNXTs
gnawXbta97OpByTDBF5eedfXtenaUCyiGG6CXoN4Q1Ot1ZNFTYtgWew3Nic/l2x9+mcm+E84eVxY
azMhxhdRUELRZgSWishI8S/nMpBTYRjtP6vgjnhiQm0sw1aWrAjqd9o6UYTBouRxdKYv5oDJSQAw
gHe3j4mUS3Bz99DwRfEZU00XSmTM1op5CfMIrqebh1yvagdpn5RFkB/Li0iL8TeAjhEjLtp5fdHH
mh1bOLYHiKjSb+jAgmybPUa1s36WI3E3j+1vcyISqaqbkYQarpPKOOYLeVIX3esm5Q/KH3ym79+L
ErFIdZ1ROihaHlR6+5yZ0UO6tn97cpD7xYkNId7hVdvHLMHG9V62AnDZxn74C9pGXhKwuyb2yI/Q
qbz6/kvqjHdybS7ZRgrxr4TIejSxpED3sgx0XI8pXu4EAoN/cMCYyqA+wTCtKzYpGqVMk8kuoyBU
YjDYqGPlU0VShdtcChQ1MA2B6gsuqvMTlhE7tMJ1zINiApajHb4X43BTGerb9aVs1WRtQsDChXAK
TQ2xyjPEStKWWZQE5fvi6q2jeuVO8Vf9zk49hjkryIIHGnuVwao38gr0RnGAISlo8Hbz+fLMshpY
2FdRkCVasysLaPJgCL7gde52+jUk42NSZseOyj7dVvXHBkKG49S4CpA47TRrXRtPRM0DPRhvy924
bzHNFTp98D+A8TbCyKktTajy9HNeVXWMRVbpgWeIPIiQ3B0qaP/14MSVPca2wjIMQqeHazddEizM
YElvQILGj1/3GgH80H3qmFvusqAH45EJu+h0Df6KHsZeNrd7iXVUbagPIU3ESC0jFwJBdGkyotfw
JBY7i1s8lbvKBclBAiFY21F+tYHM4sYRsTEgDJEbHUcRyItzH8rMZpztCqtVze+VgoHAjHkQuZBg
k7fXhQoCb0sScCvwHO/krgvtvKnnAevqWmfd8e/InrLb5K736W6+k8/Kb9xxNnB4GsELCTesePIp
jaJ67mHPnr7X6k0EJpfrZ37bAJqdNjAy/IudL4gMSjoNKqIkhrvcJr6ZrUKSIW7VXLAG3rbScFdf
DBSYqlGXc5YnOGUATOl+FTB3fdRAYz6C01Xm95uOAA4vaDjhbXkxBxfTvsgJAAAodvqT8Ubyykl0
mUouD7hCTgA4zG8jQkKq99FUVkWboHmVjyAsadDZBAn0bXerYTznj1IdPoMKtAoafwbk9M6/UpKq
RlOmcAOgx32l/Roasmfs9rb9tiDUpEYrNTpTj5NgwfSbsbfmpzX+6w9cDXck/BhFuIsJhWxMs7oc
iyIwjH2TEzwV3v+ZASHXNYYYomIjfBljYg58ubRHyWm5HPdGXKMYFKRcGgIDnsJNzNaJ2UUCOCPo
ZkEhhw7sDyV1yw4U7oNn3s7u4kGBxQNTxzF91PzWBci/lb1Qtr4V2McZL+rBw0VGxBYXGklUeB8a
78hqaJAZ68May8i+Nt6rCAr4UlCwQ4NRvB2hAr3Ya49zm4X5MnkzhoJKJy2mL4QM2r6O5+khnMvk
cP0jboZYkDEgl+LJ48WLMu9bUx8mrI489l77YrrdX7GHwa7qMLxwUYBCSsy1dTWfWhROsxWWc1Qo
mKfu/PZQU2Soo0NfOIq71Z1CPte1FT1O7Ql3lTYDm1sAmhQswJkQwMYziHaB+BDKrbd9kAfay/Ut
3fKX3/agbHcePZS+WjtURGGPPKAI4Wj6sxW9XrexGeVPjQgXSaIbTZ2E2ET6uLj2jemOIca51YAF
7U1bubL7fuve4uUveChQvxcK93Maw2lTfgaau85iUA/XvOsruhyJxFk/NSGExD7PkygxBh7kK0dD
b7VwXpUdYL/UtXZpukMd9bmYjqOv78g+Iw4qX79kWNL/chp+r1NIOAzg1haj6pIgeZ05YW2QNE7v
KJ+Nx9kv/TIgRHJdyzZWOAxGrC1h0o9JYGFezTYbd7BlEIz/4iu/FyUcAGZXU9uEEz4ekijOwpv9
hXrBjmOaFa+SvGr4Dxbvah1tQRRJMRx38X6PwVcFADVJAjXKPVrYqKzfWMDMhvqr0kC1YZLKTG1u
ITwTN7WFy1rMqRqw4poDwxZyjQ/w3zlF5nAtjA9GVRDlqAAlObJxjW1P4W0DJFo4EyKuqyySse5V
XE3LDWDbuyYYHcM3AjCaAej8PyjUbK5SM0DLgzcpZOoEzywTNS7CaOZpHdNcY3D1xgUvEAZUIa2A
l3brtbNHpU+LzWNpoOLDX6nQxBDXmdMxmZIa6+Qkrlx8istgl7vir/aWI8pJA62R+pg7WutYtqu9
ZnwSOFwk0WFr9Xg5Qv4UL+UNWU09X4ByjYECy37Z9ZGkneQcbgXtUwPCOUz1vKhBwA1MqZaMzv+R
dl1LcutK8osYQW9e6dqMH0kzI70gZOlJ0IHm6zcx5+5RN5rbWOk+XBOhiKkGWCgUqiozC5OlQafn
P9G1+XQ9zm2uBN8Pg/IoQYKE+/x2YDM6Iw5RcM0nmg9xLeC0ZGibrQsW1EqcEsPFcLIoqDUOSt8O
Q41B8nw2gjZJngZwx5XNniTPhsaWQLVobFaG75pr5K0KTowto9zb3E94K+YsoTBxIag0zH3fq0uL
B6K1ACK+5EM8UXWKGs2SqeVt7uhvU2LHAuP6QAG2JcoKzA29qno0s1byEOURUgxqlgXIC2e2v5Ra
HUcM/VCIjOwq5NQ/NEIynw0KZubMlsVeQrQdI6wMZuATPtq58/O6y2wGcBtf0gUSHvq/4rB5T8yR
FAVe2+oR6gS+3iK48QxmCdvP9E6GZt3aTw5y0FBmVqF/LSTd9bqotWFgmm5cD+uqHQpMsVxf0NZ2
nlrgv+DkWa/QYuqXBO8rXpsZdxUolJzjsJPG6K2DADEvF7McqCEgrz63s5JpzZMWsauPJqAUISlR
+3Rv7KZbEJgH8yR5rmxuHGgK4PB4Nl5M7zl90llVUmW7ErOi+VgfUQ46XN+5bROQFkYHwDEwl3++
og4gUq/s0MKY1yJw9RuDrn8RCHFc/9fCOyDy5Ns4a1G3tYZFQIvj09wa6SHLIKRY5V0VXl/L1oPn
1JLwdSY2awPDXMFu0T4WYKMudCMo0i7oi6+5YUlqupKNez9iJ8uCKHdemXwoyyzVt2alO23IZZKa
l5QzyHlOVyScHAA3bea4KIaY4MZtj1wntKYRxgfcB66wxkkPmjTA0ARJpIzNm7vpgTFIQ2MVMxrC
vVKUio1bBc9HUAhawJLlkUPpI9XMIBnr14GS+PrX2yx4og/0r0ExX5+IjoY/HGWhgQqSrNs2gTAl
KmZFYNy1VqR8WR4cMHBTwEJktre+pod6AJSLgFQAD9v5MYD2+WiYNZ50XL2eC7YAN4COg4OslpOT
TXsHMHyZmsXWlcYpGVVU1gD4ER/oAEl56uQMeBus2UNt9G+Vu/yqOiYBnfB9E+4aD2x9Ls43SvQX
KBCMPvZEdZHO1m3Y92NgLDcd0+Kkkk5jboTHU0ti72ttHTw4DFjqIIGghVlEyycv4CRrkAlrDpks
x9pqeMAgeM4M1P9t1FLOPxvI5Cw2sqV6z9Tp4xo399OO3TgBGXbDC4a/9sniy6iPN3wFHFqAKQB9
gftXNDqYLYY9FVwC1uiE6UDDOflw/ShsHL0zC0LuqLtuwobawXWmxMO47lf76zIjHQZgKKs8WXa3
cXnCGp7groUelSF2wHJTwZTBDGvdm9357X3/7Lz98xCwvmhfjKc1GA8NKiohxvk/LY7kjttq4nhg
WwPQGcYveaHMpUxsdDr43U12a2jsXYi5gJD0Vt/L+KA2DhwINYAYBKTPRgVQuOzS3J7MFYF7t3p2
RMaI6XNAy+zPLzwPJky+l+DIFrPlBmCs1GsAuyTD8mKmVeQt5ceMUEl/9tINMe0JWKcGkCVY40Q3
pGzVErOjmEIc6J4oVaiqveTbbJRLYQPFQ8Cp0GC4QHB5XZPnZj6mO6/WD7U5PrrUPKpUfy5U4wsI
Bm4L1340qFP6HWSgUPU7AOTCfFayoEPOnI7Vx7zqEEVVvNLTeYkTA6+EFiJEYLn540zm/LcK10e1
OGi8EwaAzYDqupu3H9RpkO35ZSyFEc5e6WHrsSvCPaFN5ggnntId4C9OGbSK6zSFbxTuUIWm0Rg3
SVsZmGds0mjmLI85gQL8MCfWY7n2erh0hXtvMY34NZp+uFJWo7uHXnF1UIhXRO2CKTq3b22/ssoh
1r12vO+HxT1aY+3tF9fW95hkq15V6k6BM+pA9pRJ9TLNWnJvGJS9FmM/+3XfkVstmcFnj9oW+2XV
iZ8o1mtuguWiw2X+2DY2JACJCVCw3a/hzFZnV+kGOC/qNqq6VTbivemqlg4eG7gSSg5CYlbiCcKs
WU13M9XfOj3dsUWXzRht2+CzJOjjI20SznbPoFSc64CLmxZk6+hNX8pWcRk98O0R7xGpHB3gO+Gy
AZlXpyxgydvpCmoUPQIyc6Bz6Jgfr0f/rZXAiYDwwx1jXQyNN6Pd9/mKXbKTqQmnFNit0atk8nhb
q8EENd5/aEnpnph85IOVZqqGAVxijZE+HwYVlS1HknpsGQHXn8U7LugIiAFXp56xTNPAEej6V8Z6
AKjpj6mQ3ZdbO4a6GWiukQqgXid8mQQ8d0hgPWDRvPQ+BckeSWrJyd86+B5GelEWxNDyRVcjmUhm
tRy7XHftQbG/s8LDcBlQyzKaxMvbGLchahyostjYMXGYwspGNV1SJ9+ZtgvZD9bSEPjEIx3yfTGm
WYiZTdPHaI4DzygkfdGNz4U+EcYAOVoMZKTCGUo7p6va1sOQdK766GcHqdZHbTlE1x180wyKqxzx
AeLO90roydNpqZx2TBO0GlAg9E3o6nToCRnj03UrGwVVTreLSA3wBaoO4j08mRUxbNZiXgJ8TdNz
Xfv/EIODLO6OEzbFsjmY/8MimHSAwsDchhiD8LSx6jGDxaqxAb+0zcOgrbuxyT4vqr1fCXluh2Kn
gtUl0cmTpxaGr6tNrGvz7vraN3cYoeM/P0SsYKXq2CtOW0OBLIOCZ4ZpscCq8w8QcLIlKcLGueBJ
8L+WhNC+FNakKWZf7DKnuSkx6xOaaXLXterjyNRv11cls6WfZ/tIIPNl0vFIG5ufRXU/mBAamzXI
DA6SDO6SpAkMDLhI8BTEXc8fGOeWoGXsMR2EYjuWgXwh9x6M2f2ire7g6y55HnRAXFhrhnZPHpol
/XV9mZfZ/7lxHu1OjoflAvHkLGj3YShzN5Sf1rUIPWsK9eW1zH5et7XpKCcL5f9+YovlAK6DErDY
Wc2TYhbfKu/OS62/CSsnRvh3PTHijuUAjh98N9tCI87AwFIHkV4Zsc/GJXD2zcRLYAFOobS7Yldn
JFj6z3X2dn2vto/3yTqEZxltlVJJNFjoQhciJrERUtdPXTCHWTstakicRrJF8T95/nY/9wUhIoNt
GEwaBbCFTq085FRHArfWD9o8RpM2R3My7ar2zxsKpzYBxj//XEXe6vnQwSdI2bywnES2t368vpXX
v9VFHXVWoJDjUMSnHpoeQQl6zRE6l5JTLDMihIvVbLRpMEtAhNdqCBKdrcGc6ZKVSJwC/Ynz3RqT
3jVrE06hJGHp+fWBD0hNeegEhbdLAs6UIBuR2qiUgRYJFxpILtC/ugCPDEvemmsxYvsiPJnTeyPs
7ZgrBwwY2La0O7CHtnHZ3soHmTaXC+yIDq153GZwlPPlWs2idtYwgVVeUSq/VekPNhDAXhUC3Xlo
eYG61LstFvcOLY0stqbswU3TW7yH7xO9P/y5F+mgpUATBcnlBZ4lsWpb0SZct51S+nVGfbWVZclb
V86JCfEidQgIMJwOJvI63Y/5i5uDOIV56AHLAHGbliy8KtCNwfCbWIE0Bm32WIt2LMbSAlAoAaXd
BcsM5o1Z6j/8I4lRBeQh/9oSAnJaWAVjOkPUbyH9MBUf1ALKzZoWOR6IvOruOBhqrI/2Z6KXrq8v
taTktHUyT+0LobosEt3KE1rskroM8rl8ISyR5OsyE0KsrtrC7A2DJ3/p1zZ/GRVJdin7+0JgrhEf
lbVeMEimdj/Q4VBfWnfV/uLiPNknceY4oQsxsxWLaMkrcSx/mfOoZJIIJlmJIZxozQP+h1kwYrA2
zEHe0ciGYGQWhECspWUDrDBCpIt3JluaQHP+nOkIEfG3R4stxrWcSdsY8Cg1LVFuquo9tJseLb09
ImH8prVaYNTVF1VttfgvYtCJYb72k9xmKkkxeDbi4VjfpKsZNCrxr1vYStF0ELhBtQ9EZ5gbPLfQ
dHpWOImK70MPk/vSpLcleb5uYqMfzLfvtw1hFbTomKuuBi/cdzo6L9nRDpvbuYR2MOY8pWz127Hu
tzkh61yXFK38RUdby6qWYFCVo9aOj42a33utIwvhsv0Tg52b6UTT4d8l+ZKM7q4G3p+BLOK/3EIh
pnWYjxjnBGua5qiiz2sdgx0vMPKnLmnDJFPjrPxFwfLRVEvcW0xyFcoWKYQ7lvRLlhczMoL14M7M
dyG0aMtmzTeN2KgXuZYFzLaIFWwNC4QGJryEOYXv4f7wSyN9G00iqRptxgvQIqLOAr44uMm5x3tQ
tF6tCXaWNT+kq70bZewxWysxsQIAVoC+tcVwkfarUeTQTd5RUwud2r1xrPQGdbDrPrG1DujEYsYC
1XNw8gt3hKGOjZfr4D+rjflOHaewq2QUXVsn6cSEmJ+A8Ax5Q2KBUk/RbhtmBTV9yfP8pkolcW5r
x04NCd+knFLAlWeshfRdaOePLJn9KpGd1a3nzqkV4aaw9XGBMAiKX7VtPjujGnSV9Umpi1vXq+5U
wvKgmWyJt8m2UIivmGYq28SY8t2s21D7A/BaL0K2oBBefP6v/METomxuW+uoNaghZqaxK43qpjbt
3XUTsg3kn/HkOiKjUw3QSMQGmmodUCObwwQ14BulVUGNn5bqA6QbXX8a7e/XDUt83ROibEvGQgXT
DkqHtfp5Tbs8ys1ZNg8hc0IhxhpTn7qVDlKmeXlU0ETpMnCpNG/XV8JP5WlyDICDjdEs8AjaDoSt
DOHUti3ChdpAwcUqIfSd1Td6z/YtpHfQyQ+rpYxLvKyYKslXxaW9WwXNnoUxJoCFxJi3zgDQWRWU
STyX+G5jBbR6HLOP15d2wXUgWhHO11olTON6A/EYVC9anN0kXxLMSnEFtnnX7eT1i4vurmhROF3p
oNKJjljXciS7Op733znUio+uyCbKt3fQssGdiv0Dovjc9fHaGXSHK3d1ZQwMZNiYeIyusmkm7mIX
3oEX2n+siCMOxdKjDNhjPWpy5zZfPdwfLtszfYnzwgwln4tXWq4ZE4Jua9c25m3wufhgbP2Ame4n
Oy7CyZdNPMpWJfiF4/VkUmxwxY/Um9EjdO76ovtmJJ6v0v7BUmTefpFw/uMWv7dRcAvXLOa1qrGN
fAiYjyBCMhpKpA6vo32QUUnLVifEXUg85poywVhmftSU70lFYvRUnRzsxOS//WRCAB6VAUQzAxRJ
kPJ9YEUaUNv5YVL7AOBUiMmj0tcVlA/65RYk8rvr/sLXceEuABUBAowmJ8Z9zk8ApWsDNg+sE5HK
p+oTOCBly+OOcM2EsJXpNHt5ky//KPCYQKPmIV7xh+aAGakbmVdejB9wL4GmCf4HzfbLpptdFclo
8M0cgGfOH714vGvvIGb0ed2PP0logtV1uTVv5yKkxzTqb9Tn6xt6MV8k/gAhrdYNIKrRrILnvEyY
UidFhBGcHJjq6pZF6X7eTQrG0WR9pK3vyLG3HL3yflDOv2OuYYTaMrDJWsOCpH8waOJLFrZ1yZ2a
EK/rdjGpC34RkN7QgxOv+/Iw39oQz8k+rbvidgrVsIrbx+YhiWWbKjPNT+tJiuJ1aguFRexpfrBi
42bY8+J5t3MOkiVuBc/TJQrfbq3ddnB7LHGxSDyNsarfWdlDwY6K/eSoSVhPhZ+MP69b1bdizalV
4RYqnSkfBoxsxCBoCvoMnP9q56ePjudzsvwqMO7Llzy2H0FCHHptYB3NGCVboDzcb+N+2f9p/+Dd
gdFEtqD9bHOI/vlm60nTlZaFzV7L6QHMgfuGVscuVX6qTRdTR392GkMShTZjO7q6GMUAWAdmhS0A
lKLyChNbMMRrbMWYf7mZn/qwP/CBLhnIcTOlObEmXsgWoA/lsMJafrCPaeC9pnG3156yR90v4voT
uhfR9U+8eTptcB3w1yNnHTrfUrt0CuSICEpG/mVScGJW6djVpuuC3A5KYCiyXxAq6Nm8mBg1xw5C
1qp7rJ7XQxbNr/ZjvR9+ZRgewmBjF1cx15pUDrLws5mz2SfmhWyg0lyiDh6cJs0wiTcoiV/rY5CV
NFRBZIJClb+WLHSIHjXd6qf6KMmFNyPEiX1hh0dt7kbQZfB7zI7GmobputeqOWLzq5UeWV2E1fxX
kd4FFsjBytGQEqLSaJN+XRpoLVkPHFMCtusGzzQM99sfksdsONhxBzgBrYPrzrSVtOKQ2B6KbwZ4
/sTz2XS5Wi1YKnrLGEesfKv6NpJv141o4qvwPQqcWBE+aGFPbW1oPBQelx2LS92f4ynSo/wBKpgY
CrOhSUiLw3iwb9S91J02QiLaVA4yZrRpLqnioHJhdIMLb7a/5N7OMdA5TYPqmB2roNtPb8y+sX6l
N/qrc5ACFcW3PRb+zsKHUhJ/z4kDLc2aLlbfQGypj9Rf/XMepuBBGSIt0BF+uap3EWfS6ubF9MA/
VoEzBy0JKAzEIUFqZeYAAvF3hZkjb8th7mlXHv8fpCQbJwVSPRqwGyhBg2dC8FpzcXptrGBJ+wBg
1mLFQ4KOYBWRg/qjgoSgn794SwSaEszThv8f3dHtHwBozz/FNBF8llaOhelhiPc4042R6bu1BFHZ
cKuoEChSHvD0C8Dw5V93562Pill9VCHhU6AUE85MXbRAuDot1JHA1eMR7Yms+uu6Dl9JpcTXTW3E
eo45BQkLoNGX7BrUJaXlgR4odhdy309dBKEKWS62EQLObAiHE+wg5uBMM5Sm7bgq65DqB3BISuKM
vnGlgGGcy5AaEGS4oNVY3ZSmdNG4DBGwFVkaWJ9HJCd6VMZO5ats70BSRwvMfftIvxLf3MseYVu3
CvhsIEUBynNcbOKpwFgZHUv+C8wd/VhF836M6Vdc0iBbkGlPb8Q76F1YFvrCDufdFS4QcPsi+6s8
I3a9yJmcQ7PcFZkDVyyDWiUBm6QdVf4XhXfRmUXhXcTA1EmA0UdkQz1g58RJpAQF2TufbJ9f1xAM
98LrrqltHD2YhFAXuGy4ihD3q5M8Wq/aPjdp5yG25Y9gIoAa5a67LR9r6vdf5ld6o9yNVaApEbLr
oN5Jl7xxDM/s838/sU9Vp1tbvfVicue8Vc9enH1JQ+d+fkrvlzD7bO7pT/teO0hWvXVawNUJy+iF
XbJL5PXQaaC8RtYMRjK13EOAoIjQxObp9LEgfkF9HNNCPtu3FQpODQvPCSRpbZ0u+MJrG5pP5tEA
VFoJFC+gJIKWzftHVmQiRzKj3AdO9rhqR5N3XHBqR4jdvuW9EUn2k0eXC8f9dz9xPM8teHPfdBNU
CmJwKXcHfizt2xHoxu/KropBL7eX2Lu+IuDKzu0hRK0ZSUwjBrq10J7cHQTfbtTDSiINXBploKAM
mYTex+tmZVaFGJvVmknnCav0+jxahjRE3n7dwsVgDC59rkP/H8cE5ff5wshcga0vQczJD+zQm5hF
8YcB0LUS6tJJsChB3QQyJJK+/fU8xDnAeC9ZNMB8ao9TVXqxmTZFrLS1UkaVsyY3c2OVt66S4JLU
Cdl7rm7vFaOoB4xb2EPvA/yFWgatvGCmK3RdGpu+qNVMK38pFffQeW3nL2ZWQw52HX8MpV4/Y7pV
CXFPyYCUW9kpdu73IsRAQoeZ2G7uxQxJqbYiOcwifCE1+M4Bybqv76G9wCvGWagZ/vXPth1OftsW
EqjWGA0o37r4as4ntUCWmNLArpjklG2GypMVCrEDuoeGuaxweqtYnrrFueuWvddXI7AeumRB257+
e0FCxGDEWqwkw4Kc/lgpIN9p07/z9H9NiC/ufkp6QnTln/e9+Wva5XEap4Ov7cj37mnZZzJCjq06
IB+7d1TbQ2X/kmd1BV+sSwhPHfCfJMgcv+2C7iGJOO0Itf3yIQUdHy+jzPeLHqnOUT60sJXWn/0K
vvUnwXhgrT0tXWbHpCS3zpiCwBZcqdanurd9G/oIZgvcqpMD3vRy3Uk30xnA9YE6Agz3ooiTFbY2
Wd3sxVW/vKi1vdONZOdoAw20cUl8I1HuRw2CatetbnrSiVUhZpJJdyqbIKDNtP81eFCFy+YP101s
vAyxo78XJsRMB0/WlcyKEZfTHDOCcfU1AUxMDVOXHkenlF0+m6f9xJ7wBdvecOexgr0+SvZAVyyQ
//2Uht/7cI5IFeQspF+yWFaD2ypRnS2T/6wTx0kXsItXJcxyPhkOLnbHsJ1BucAbHuPHKfVLqJfv
/ru9FaJqotp91WtIz5AoquFgq1AvnBXrRh/7/GE0UABNh1kGfdz0GQ4zRuEeE6oiJtEZ8hWIB82K
1QywMqePKkuGF900gXIC+htAkFzQ5OBlQQvNVkjcjR0eTGk97+uFOfH13dv0lN9W3mPBySdTMtXL
5iEj8cro5JduX/hZUj8xQ5cV+7Z6DFC8/ndB7++mE1OLDdp1PB+A9MV23fc+fciVoApANHpb2772
db7LwnEvGxyRbKNIX7AqSpIYjUniwn7T+vuskGzgBXXBez50sizhbNeNS/CaBYB5CrpbEC8XN/lD
9dM1/IX61pMWsPvkexqVP7U6yF6vfzzZ2vi/n+yo69HMbFrsqGLNvueB51l9u25hq8Z99tGEI52V
uapXFhoLHSq0Wtjv5pvBB7z+to2TWHu8bk3mjMJRdqYxWavs/VS9KqkR9EwJAUKXZA78r1y8BE4+
mJAKjbpbl6wmWFKrRz2oAjPb85XU2XfSZFlmSsiHvFHvZ73FGVYSSF+q32hq+4nVQN/+83+3c0I2
RBwkK2xQrbiBWouzvqakuXfsP1QPffd07113B6wAaL2eu5vVKQoAua0SEwYl6eLHRDBL4cxB7zxd
Xw3/tRdf6MSQ4AfFAKmrqilxpFqTvFmOXR/zMu32ZZbST06lruHggaxytCbnkejIE66b3zxWJ+YF
B2lUkFZCP0KJ1QWieMWzxiTr2ywRoUaFajEaVpChEWJGVi+9Ncwdl+JQgyWqw+ZOR28ZzAM3Mk6i
rZwKTKZ4NmHUHkAvwVRt2QUXfVXirLmp+uelvVWqz3r5YmvGkcwSD9k2BkJ7ECChEi3CYIemroZW
h7Gycr4zA4MwoOQMMR647zwlhnhAkLBV0kTZzDrQnkIrwwX3MFhkzt2SqVprVD0eHVPggZsIVGsl
ciyQt78TVZqcNfpOVuTbcpETm+I4oqd3Dp0b2MSLe2dr3X6QMbVwJxPPABCjwHej8H1JnJXVA/Sm
SGrHdf/mZeVDA6xLDowjMdOAJLKXx6ZHgqwOwp1gcsDnE9yElVrXOCVyfgzfBwr0ZNe9eYAkcUR3
7f768dpyEowEW6plw9zFTGpZ6ZPiMkT5Zq6cwOoZlMHH5w6aSGFrdTG0qCefq1xdt7oVik+tCnfl
tHhGO6g5iUEAAiJzln928+ZNrduXtZfhADZvzVNjQqTUx7KqugG7yUwwtYLzb2dS3wOn+AyeAr/b
yUR2ti7OU3tCwCxHEyWQrrHjtmQ/R5t+TBvoB9hq9Xp9E6ULE0Ljaupt3oGDJ9apdeyn5qWoE+gq
E+Chhm4+YJjj3iroMc+Hu44Ne0crb7pcpmJ9AQvjFxGa/OgmqqijIZCen/hOdylEDAZIT/xyd0bY
gZsMedYYc754E9ycBFjWj/mRBIaMa3Xr3J9aFjY6GVhF1g6Be3TenDHzTSLjt966+yB2jIkYHPxL
DrkE6BpIN8ICum4/GgiqxugQBeaIx7/C2j2bSy0Y0uFeVbpOkhhtedGpaeGItC3LWNbi3isr5hPn
Vs1cKCZ9u+5Cmzt4sj7h29n9AhEFk++gWUO7D0LLkM28bmJ7HQ605NCK1TB7d+4e2mw4eu9yE0Yf
GE6nhj04bEIFjMLXDV1EMlwBUAYGMhEA/kucgFHRlVX1hIQo3YPS6r5UHvU185vmhrkgbE1kBNAX
e8ftQdOU10c25DVKyyYzVUYlTposgPahr0zu7vqSLsIkN+GZQMmAcMcEidD53qV13bcLxZL0ZA5b
WvuFpUPIqvaX6nDd0tbmAcnO1wF6n4tBhMlYzAHKvErcERb1Q+0b7R1R38DS59seCJk9mc7UxY2K
pZ0a5D/o5LXUZiOkslq4BZKF7NFSyj5Octt7Kti0RlB41O5YNycS9jyZUcEXsZWtYWcwSuc2gPJ2
Wj71Ux2s5sexlGSVW94B9U0NDWOklhdXeO5oTZJBdT6GcKIxQlC8+H79i12cK2wgz7CQaIGeGKIC
5xuY5ZnRmz3cL9OPWqcEOX1k6DZeN7LlgJDi0BD7cCgv2PjGlVLD42cqUZqXltX9XeHYUTcpbJcW
xoe/MIbZBc7zj0lqcayA2rkCxD5WlIMZMq4n0gf5Mjg7/gAIB6DU4r+whyQLtUCUjS7USyGAWENk
Aouj4G9PEhCreKHlRbVX7f/GELDLEGgEyFbMifGESQy3W/CC8tjedcrCr91l51kdZFRmiVts+R04
jlHYQbC9ZJG29LJJIQqqxC7rgnV2gl7WOdlyvFML+rnjgUHTXrQCFiqiHam3HNyJBeuwSAAy22Yg
+AAOwQ1i6oGZNWIjzFCMYxHnhWZzVGLA488/DaivLRP7xSkghRRKc3oVkzoOIqwFqrBkCfMGlaHi
S1FXEm/b/jC/LQkBjw1mw+x2RYQda4w+lIavdGh3XV/O5qZxLiJOKAmpEeP82/RM7dA1s5Q4TbR7
G6UoXb+dqORW2oqiDoTneFsAg2viu7LJBqNZ2s6JaW9GRT/6Wjr5i/uptbTASSUPys1tAxEtvg4m
YUCafb4iw+tTMqEHGKtjfqvM077p2fP1TdsKcpAdAvYGvVTQoAsmFvBbTN2C9SB9RovymFhhYRhB
XbrhdUOXqTJiNp8Iw0wan50SI1yBN6e61NTBjGp3QCdgvJv31j1YiHZqjERyVz0iXX6eZe3GzQVa
4CoACwISCjFDNzJqrAWInuM5L8bYyjsnGlhpPXq0t241ZskqRlvfzD2xx3/Pyd1OVuJVS4Z4tzA9
0FX2xNZEwmS95ei4+7gVUB5ePFsXuKBXm4gOvfpUzGDmXh/L5S+ucFzeSMDgd5jEEm5YM8mzBp0E
xAb9o9a8NkxSYN38LBj+xLwehoaQJJxvUwIyzzzFWzF2nbR5yYEx81Ew7PyOjFloN6qMrvryvcjd
zwN9KHyQE1QJ0WH2tHoeXTh6H80hJ0oF2awD/m0TU6b5T+MvUkpO9MYZuIFpEynF+nkpHW/y0C0h
U9TryYHMmFhx9Kiz1XBCAcWxEwnDw6ZXnJgUriamNmnetIh749xGheM9Q5L155QkMnGqrWwZrHwq
p53FfKcYAc3VrJJuQZhN2tTXM/Wgk7ifiiBP7DD19hSFjeuRgyemZ/UnfDlPhS9y/tBLqjlCl9LA
fLITa9UnlX7pyx+p8movmU/SLMgqO8qLb9ctbp3hU4vCdUXwDvDyoXFiq/NCDcQgbeVKHOTd366t
SkjH9XZylCJFOJwC5SHbFxFVfRQKj3M0BF0LqjRZ+2nrxJ0s6n1c8SQwpRCCW1UVi6JzAYjLj7le
9z35BJ+Jru/e1hUJiDfOGmgh8XgTrpSpqJg59vhe45CFA/TqK+Wu7T8YSUyy6S/ufPAcYk4BlGHO
BQWlmkygiFQRCkeN3XjGGnXFsF8tWdq3uXcY4kSdHHS5F3T67kDLPvNK3F10vOtZd6er5L5J2G6a
QEB0ffu2PcMBdyefO0BWJoRGLR1p7rIBnnF03rTQusnDig/moO7CR3Lc5+v2NpwdUpIY7NMQFCHP
IXwuJavdWe/Qzk2HyFgWv2tWyYo2ItOZBb67J55HNWp3kMUC5skYgop+VZx7I28kyazMiLBrnlJP
Q5thGSVZw8Vofa+4aQrZYMGGI4CAiZeL8V9AvQqbBUhESSkdnTgr6KOi/pja6UCqjy2TOfb7XxLi
g4c5Q41TGXCsghAfPIixAkOJTetC8+hl/sRCYgcKuEGe1YP7kGPiM4c31EEeWP54M7Qxu9Nf+eBp
Fv95FRmDdHi/gZUedyg4OYXNZePYg3YFP8Ze7xiUqiiNtfkbLnff1lofxboQz+igGcpIrQ5TKunl
XA4jvZvHUwWXKZceFXY9MyY180zseh9psflp3GVPfUAO4EJIPg5HEG+smAbls5M094c6cL/0R9nc
32VbAr8B8kQY/QfU2ULL4NyJCVRkMM5oO7HCPJ9paxe42RLl+Zs9YvKrs2JSLF+nRMl8W1GBTGaS
8s1WWDj7AcIpMgaVuePk8AuDC2H0Qdoc3JAjKzCdpeHCGBtJyr5xpM4sCl99ShYVaFBYNDBzi+kr
vwBQ3pgleYt0YcJta5S1vawN9LZJh5uiI7b2oucd2Wuz1QalxsgHt5jQtVholfZ+QUgStkpm7DEZ
nN+5aKcceoVIEWFbJ/30ewvnr1jVtLJ5WFyT/rU1ylu17h6nKn9O8iGTBMjLObd35wKTLgoxyLfF
LizViz4fdQXv46zoX2lelCHqgVqUjys6YEaqBkXdD4E6pe6z6RkYFCBq8Xb9Hthe8O/fwO+Jkyit
KDUqRSW+dutSv3Y47+bDWn2rqYxdaSsVB4U/uHYR1yAiILLENjqbDLLkyW5J8uKmXZn2k1RNfeeu
dntnsVy5c+bBDgpDQZe4o/oumdr+qaxSNZyzWd1dX/clToNvvgMkGKpvQGuI4JasdvreabDwAdj7
X1rYBmzvfRqa0IJMJZRmeCcH/XA/PSrUnz/riZQLYPv7cykMgKdM/AjhpI1ahYSJpcnOSPqp8vGG
caOy6+hN1hnmDdxf2TfuOt16tYdSXWsoH6wE/1fihpvn3YMsAZBbIGAVO68JsqwCMI5kZ2W0fTab
noaLToxH12XT/vqmb6/4xJbgbTlVdKspsOn5Ac/koDhCqHWX7sGFJ7O0kd8AsIHBAwxsbzChg8d9
1vvEQ2Jwax+ZEZbQkUbNLpi/Dl+KR7B+/HkPFA51alE/P0lZYicua4gTO8r6ACb621nNMMEh20PZ
woQXraNXw8Kl5uIlhwRnF5iddO5YZkL4SuWIEriCeAVULAsL5V7t/QxINxrVbaB7hyEAPW8dyD7Z
lh8C0I2eGS7bS9Z3VAtmQrvMjdt8P7rZDXTB/FFbJFkFP1NignVqRbh2FKINqFrnQGiun1FOjjAM
4BtjFzDldk4lr72t2HpqS7hMJjtfvFZLQWpQ6TemMoOGyPlVevoe7wrJdbr5yX5vni2gS3obogRu
tSY7mmofiacFoCaSrEbyfcTui50lS2OOarLrBnP9XqPmfnSydg0LDVLLkjghsyWcpVk1zLZqsHOK
vbeP66ENksgzd1bhY9preNfzNKiffJCmvPzzX7iHjZ4ghl6hAybWDXWDltZilJyuAZqMUR4OWtDm
j0VgHjqw2d2nRzfIb/NAv3eLJxnSa9NfXDRMoEYPujRTqL4ZWj3mE0sw7980i2+tzT5b08geR5+U
iwy/sLnFJ8b+h7Rr7Y0bR7a/SIDej6+SutXttx07jvNFcOKEEqn3W/r199CL3ajZQhPJHSwwg5lF
qkkVi8WqU+cIW1yZC3QtMNO7x2xL0HQ3aIX7bvXl8ofUeTQ628+VFSFadZ6C629AtHLBQ/SsfKvA
YzJcQ9Zt338brqpr84FL0MQ+9XNgzxR0CJ6JFBe+eThWP0KIZ6aiaV2T4S6wzKX2254UvmrKiAE3
EwokN//7enzDV5lUNyh2heItKi3f+Mh3/+LxwEkgkfTgBW0ItFsDgavkUXuvv0Bd4K6RPR43l4lM
DqAmNEPOnmtNDrZig+LQzIl+T6zYr1sZWltmQoieaB0Z3UIxFGF0RnMNZQE8fNQZL/vLbiMzIwRO
aqvTZCkzAXdb/bakyg1Z2N83WQDf+d9muULAHFCkhrZUjfGOOdZ+aSVrA8BLmYxIbfOZs7YjnGk7
G5Ku5R+F652p5NEOkM/GxyEYdhQ8KVOQ7KQ8AFtH2wF0DyUr1CrOdE2KuXKZ3cQkSjPf+7mEnNQi
+VL8ACQrfV529iG/hwSzrPi9+V5fm+XhbXUAtA4DclNeuHs9GnfgXwIc63UpfHQZrdckZMG8N/cd
84cIKg3H5aVMfBLK0KZbIXT9G4SUmjWQuBozh0QkpdbBS0BHAwxXHah6SXauNee7v/dUaNTgfxBt
Om+o14pigRsAW+15Lz1k1+O3f/jzIUwJKSsU6rCy0z01WltBIx9/frJkYOjYZ6qMvH3LWcCggBEg
NGQw3Sw4aDMu6QAdVKzAHiFweBcnPy1bNuLED6x4DbgGWvQa9LPOh4l7onVkVGBEM1r0nAd/0r7G
BagU3gtMDVCrBxWaDEm0lelh3E8DZgQKLuhqnW5d7kJxcxjSJIp7NwnjvAD/RtJzr1OrwXeSavJb
QiZJlrR54NdmhVNgUHXRkhpLBfC4/2qC6QnM3rkVuPdakFwvpu+FMlTkVrhcmxScvi5L01oGAkUm
x/6+ZL8sy3q87IYbDzfU30BHj8o0tvSMCL8iTWK1Cc5VrHegEzDKu8LIDiVIGxNTQ3VXj5TEvl40
9RektQKJcZ6KnHrPqXFhS7VhGNWux5aSsn+uJuvrSPSrnuD9GGc+tCyf6hglwsS5cYnyRlUtJEYt
aVyeb/HpTxC22KzSpicNtrhx+xsQyD80lS17sp47LLcBdIEDNgUodgtnfZhtjIZMcNgs9fOvVh2m
dyqg+cneuivmoJkDEy7U+NkjSOdkd8Z5FDi1zde/it3LBJKuREuSyLCfMvW9zW/NQrY+fqWef8Y/
6xMO5JQOXVmV2ENX7S3wJTTf0YL4mK3FrzV6MLMuqMr2dqqn23J0niQ+tPkBEaNxJYK95azck7nx
2GQujGclAObjV6676D0tdyoEco/aTj+Yue9J3pqbmwqgOei5LPQNRBBUXXxWw7hN292ly7dZb/eu
rIC3uTALz2bEb/CPifJiaBlhhDynSaQNtV/Qq9r6l1WAh9oAKs495wZUaFOpXgkDbnFnO6Nfk9Bt
Bl/yfTadY2VFyCyZ69BpUC1Uofxlnx6yL9BnwHehj7JxzfMMAZ6OJuXntYD8TzhlltE6bT7C04nh
VbedV843TE/moKogvdl0liwj2XQC3OAoMXJCb5EZqWjLwZnwlo1q9WqAah6S211Lv0m2byt2AGcH
6Jjq8mRBOFuKXg2JumQJJLj45GsByruo+dK5PlMO+gM7mnv1oNFrYh76zpeRPpxPwIClfG1dCNBQ
UE28hOaIjkaA8ZAsRu7HC276gxGDFyasn+lOCa0PyaJ5aiIGlLVZISjPU5JXs4tFq1fWPguXV/PB
ekTV9kB/ydroW18RZQEXZ8Cx8DfBFGiWWZ1yU0OaZWEx82K81WNsTx32l1fFHf1sUchaULs04agi
9zuQcmli1LgFEsNhO03pun1GTODhu9IMEmVxQ4bSwW2htKosddlcJFiRUQrmo+JiPyLPrbZtVO5E
+/63secMSbtGC6rDFHhRBkDLTu+Qs8vIw7YiGDJDIB7BG6ap4gkxIFc6oriN692eX0tj+V7U5e7y
pp7zd3AP/WPjM79Z3W9T5pkkTeChZpQ+WV+c++SjDbRD4YFiVPmFhBSAoCsWAj9P/OYdgKQAbxNJ
DrGZRKEarQLZxxUnxfsgVQxSFgX2N0V/x2TpnjTPCrnLIVYAwFCQjx+m++Q1RXh58Vv769kA+UHJ
iENBBN/tY3PUC3TRIKVKdpWpgsdAkh5uWgDnHMCEULg8k9RJ67jC5A0W1kx1aE8JoFyS5GHTAp/r
AxoIqxD74urkzVbOo6hRH81R9W39x+VN2mhPYdzgjwWRbGNSCUv7qQDLUQ91B4WB0h1dZdvgusX6
nV73QHNBPflQ5HYaGOCjDN2uy/dal3i3eZ02Py//nq1rav1zhGdZjumUZiggCGzHJsSvFQ86ijoL
2LDsprliku3duj7W1ngGvjoeVupVplJi8W5ePcZuUaLXrUWUAI9UK1elnshEmDZCDYZBoYEJBI8L
tKGwPKrTOO2yOIny/sbOp68p0XexokWXN3HbCp47IGVFLVOMLERLc9bZEHgl1d1SNHdZ9XNR/iHL
AwkRoiXiFzI9ERkHOm/EFg+iezmhN/nwaGs0YDb7a2w4cHeA0jvgyAEZg4ijzWlmxbrVQ5LRwUxR
95il97qzSCLF5n6tjPC7aeUG6ZyWihtDEHHMstbP6mXE2zy+BkJTklNuHGdU11EJAOc0aPLEpw4Z
tSxv2zaN3GSEfGfrYVZwkk1HGRv5AUCEmKzgSsgu2LtOl1NWtVMDfYn822v6HxXxpi/20mPKx4nZ
Te7kxm7SWiiaEXMZMcU3ufrNPFpK2EDP+Qg18DRQnJRctcvS/1hK4l7lhQkSaktVCp/OdmoFRJnQ
3SnH+d1otOKmzc3JH+0U8haFSyofV1L/c+nQiIR2JqSrAjvWvV3PujwaGVTbxqx3ZIm0mD/YYKcE
3hUjF2A7wj8KuVjSpDM0IkAUSY/Iw4qPIkQBboGC4hCw3XAwwVWp6r7RgRds1z83kUz6Xfy0on3x
timmqtJA3Y/5GTU04teysCReelZiEU0IbsrMFCqXnLWXM15Y+zbC5WndGSAlMg+F6cdPsrbQ9p46
mDni3JSYiD51pIk1TUFdsJsOtPRz+63QupCw7PuiDGB4JG9ZJzntYvT/zwr/GBRWaBaFkpLFwwoz
rfdnFWQoGVR0fOiYJH7HpHD5M24U0SAv4K1OfjeXJUjKY3ef+2Am22XanfcJQKzD8rhkh8zyq+jj
43J0PgO7nRpFHfbUqDPUtTkkcNW56XyL5W9z0yMvIpEKWrfKiZLsW9vdWsQFXx2kuUGy5XXXVvuk
Od0VGarA8ka/T6f7IaeHacBMQeYEGctAP+l90bLprYllrrft3P/9LsBCn/5iA/m6q1MwchGXgPXV
0G6Wenq5vC1nmLPPbQEqE1kO+ErPZheAFamVucW28B7k9NyC19aI5pvqUc6gq2969sqWEC1oUdVM
t/DdHStNQkryJo5URZ2jIm768qpOjSYPoMXhsaNHWXEV96OV+lU+5FG96P29VanzXa0a6VNnxEXq
94CO37NCL393PVMekCxluQ8JUhd9gKGglW94Y02DDL5d+IkdN74We7GvaF3hIaZm9X4aafzq6mb3
7fK2inebuKvCGbbthXq4zLBSNu/MJAVmOAkml0qC0/aOWiC21lFVx90mXDpJSUbQlpf4emqEB6pP
IVM2IQQPEFKeijzs4gadQO3rYOX+COKG1J38zHpfRidohl9zdqUu6sGavnvFdNcO5YMyZ41fd3s7
e4NYpXeI1fqdGsMTAn3uD7oqiTzb3rf6/fwIrCJBZXWqW7eLuZ9mjIkqxs6160CJn3vjuo2vNHSJ
S7bsZ/K9NiSmNw/XyjL/givLoF/NzYRLleRTbld+V5UYA3d1aPJe9oSzcsWnK6wMCU5vg7gR0u8z
qDhbiEuY6h1VkAWYxIYUfPk8KcmX1stAW/bG2O1SFW9x1tyDkjHNZfmWbMWCTxY2nQo7xQ9ps9cq
q3ZzLePQ1zdvEiQCLqrK6FCJKbDmDEVBdZABTyCg8vt3M+iD/rf30QfJs+H3uyXMwQFpP4CQkiXh
GJKg37M8qJ85q7+s9ra1XgyqI+nD7qMvKaxXZ0qWm6jJQTJXj+akOerV7vK3PevC44oGjTSK5yif
4B/Fh+KkmlNPcwxY0GN5F982NwmkIp8AlN3N1EexF1Hnvfs6x357XwReGL+Hl3/A2RI/7SNFQBoG
WJ9IzDaVtlnaCeYtSLu8Dt18IHP+l93x/yzxjwkhOdByMBI2LmDZUBmLKIOALWskqzjzGsw7AISC
JyFcA4804Z7Lm4FoZcLHprTneQLHsgW8lzsGWSWjCjwLy9wSqk3oKnFgqPi9MOPT1fgLWDOFHbVY
RQ4dX0EodX/5s2wuCKkbWHpsNFfEz6KbDXXKEW6BCypwqiqy7aNqJmHeS4o8G98fME2ubYBUEfoG
QiKlTEBhsJihJokZW5/i8TE0w99WzOABayNiNYtaTBtyEyV5PH6OjQZwQZx8XN4wfhTXZUjRhOAB
kzWAXonXAo0y2deM/fZ0A7Anz2l9uzcdv4uZRIN3a+cw+AAKZFycmNoTwn86s8FgJSxCQepOT2KA
wGU6X1uLWpvgXrK6YdTU0KEbBRNTN0UlRakPdIOkvFmGNMy1p7/fQYQiDGpq4IQ6Q2Hg3teL1O1Q
U3Hq3xCCfugpQlDWOS8AV2N2zvrbChb/ZCgugrsVxVtUCYTMY0q8WtF71FTwpAYJlebH9JMWuT4W
kERQni8vb+PgwhpnUYKQHeb8BQdhYPvJCh2s4GQpx3vCetyec53fzKXWS8CN5xc2X5mObUQHynIx
5n/63RYv65lRKbx62x2N6xQaVXs3zHyMQtwnB7UKs1+yJ9+Wq6xNChUxBL8S7GtNGkHN/qNh7W1c
dzexZt47LmA0ilb+/XYCBo6Jbz5heV57V6YGk8otKOcyTQn1OYvq8mXU3Je//Wh4wcIhLdTCLfxN
cBE3dZeMeh6LCmjlAl+VMOa3MomXc8/gRjimHn6vofRy+rUqJ8XXIgp0gKdmh15FQD3tmtmyILhp
xsHcBHd6/vI6NYOxI4NMWcegUen5ADL67fwAYRfJxcH/lNM4iMX8sXJWFmYVNbvUgry51T8OWnzd
ZmWNuD4d49h6I0Op+rOmPLNWk1GincdD9PNAmuciiH9yCZ2uL1964KFNcPXaVhuYqfmuNabksjqb
zrfRL1zZEFdnEdyUbeayiN7MvG3X1wF7R38yMt/qb2W2r5+Tg31Nv8uaoufX8aldwUUonD0F11MW
JTrtftpubN5hBlg9NgAxhglkicPLfn9e3/hsjHrAZ0IfGCmmYLDOiGcl9YBrOUKr95ge2iC9IrdD
oO7L5zxEKijVxNlaI0rO/zMpRJBxBPlmXaKCH7uAw2nkzlwafzJIAJRvcHl5W67iIqcG0wJnPRSL
w1RNrGy0azSW9EU/Wl6n4lmtNJKjsLEgICcsVwPIAD2Ys5q9a2dgx0FItEFX32YRKAjDXnlJNVOy
nI2TDX1WMEY6aPcg2gvPhBZwiUZxUYYmxVCG4APlE7dt7kPyPbq8cRtLOrEkpNJLBf1SI5sQ5c3y
EYAx37IfFao9OjJY2MYXOjEkBKvYNBtQHlhpVPfvjgGeODX3Ly/lrLuIs7w28fkyWiU3w5gsbKlG
rCWpyv04VE04qKz0nazYp535zBztEc76vuioJjXq4bJ5yU6KB6xtC8MAI1gaVXW2S4c+YCU7NOhb
LzSRrFRmSjhYCe6eqivrNIrn6opV/U9qa9EIypRAnRxJo4I7gBD+TzZVuDC7GqTp6YJlERXT+o0T
jinDwIjrvKU5fx31WWBMTPLAk/i/zp1p9SU1JVbTZkB3ZDZAux9XvgIaCaP4cvmLyZbGf8XKygBJ
eS8hcEmz4KjcafxZdupRAa0oykrGHTirfhp6IwtV53nVqZfyj7uyOjYqyXrwRqOPNQWAi/YoJ4GQ
w86fxr5wfadGOezyOiVH71NIcmUxzgyvHMsBu+moIGq0tEO5GJIxXdmqhDjSTZNZ5Tb2sm0JAGV5
Q8Ksym+zetR3llZ+IOGTrEp2CISAMiUz6TodFpme50HpsdQnrfuLxhnxwashKc1JrBlCpV7NlpG1
hYbGYP1jdNLrpJ1QBJ7vq0kSRjY/FpS58XDC7PnZG6aJC1bhaYNllVMBTqLsR0nHt8sOsXm8XCTA
+AuHW3xNYJLfrcBVB24yq7rqpvy2IF7tV4oMmbfpFCs7QpyawMGKEbAFYtIMtOWsSg/upDU+GL5s
qFl4dwsBH9LlpW1+p5VJIVy5XlEllp5ioriKO/Qc84ObtG+NQp5aDdX5y8Y2UmMMzwLYhhwfyB0R
eairSpVaM6Xo4VcksDv3Z99ad/3CMt+h+bcEcI1gdGK/zHSJl2x+QSiU6A4gGzDMd351pAHyRyMW
ldPI9NjjMOOlm+6y2pD4yaYvrqwIh3qe6sUpaEYBBjHAnaKgx+GUT5f3UGZDOMZJjl4VSBZoxCFe
hlHsOzUNL5s4k/35TAz+tw5QXZ7uVjyRWOvNiUb6d7sKlv0SFmH6fYSWcxsowbhfdrqff3HeF9sH
KVJ02frWAmESBRAT6HO8PU+Nk7HEgHvKQIwF6nR16b85LJbs4ZbTcygBAKqYo8dj8NSEAmT6UGY9
ArypBhXoQk2a7pSi8W2rO/7Lav6Y0k9NmWCeKZGdplHWK/eYw3pwOk0ymLS5GrCWQW/RxuCCWEC0
W0XPzRkRkM5WiA7IN2hNPXhjeo3hspd/WA0qRS6UfsDQLvJ7lCNqGt0Ivt3G3JlFhlb2X5f0gNYC
TTIgPlw8TRwtH4C49lLXhSJAlT9g4GpXdbI5/k3/Wpng/30VCpbYHq3aS1jE8uS5nD0QfFlf/2Gb
ViaERAn9N40SqtHIbcyfCDMvc0n+4X5dbxR3itUqDCONlyLpaTQZI0YZvPrJA9VFvUwfQ9XJqqCf
DzUxqV1bE8Jnhtu8Le2YogXTdUlgeMz6aJsefE1MKzF7rZlNYCWmAkoCbTTeDNMkoeEM3o5O7QfN
XGeXz7r3rpdw08Cd7filjstlrzdafdVgTOTWMgp1p6eNehcbnoYh2lrpAisdpgc0XNGYsSHwdCxM
L7meQeSxV5SJPRWjdtOPU/y9BNRmn8999WpmLD9C/8reEaekV0s6Gu9G3zUBhsxIvXO7xYHCTzHj
pBvJv9xu600Soz/YS/NSXWjU0EYP3NggNw4zG7/HiyP2Z+oNV4XbgRB/HnvtsRkWTXLJncNc8KAD
YYZqAXGCmQUxTyE1OEdJ5tBPTLcZtH7H0ap1qO/RVu6C8ZpowWVP52s6cwwMaIChARNtZ7MEJjUA
48YLJ+qhaUvAy1cWD/YSLaqzmxlU7mRc45uH9489Ma2sJ8daCEhwoy5vf2fdhzI6r5dXtJWjIJdE
URz5Hm4fwdXTjpa07BWKyjE5tFF3GPf2Xt7Y5H+MuHEo3eICwqQZmkxCiFDGpiWjCTMz5J7mub3B
+7QP3MS+KilUYCErJvlSWxkQyIl1jLXxyrgYugm0pmZFgW9o9RR1nfaFAHk49Vl0efs2fXBtRzgF
xdAOkwutNfQUhpDLMgB9CGmLoDyW4fArvZfNIW1VJPW1QSEhwuxZ6VLTo5GloXKBLQwsANHjUCsO
JsSzyQPIgNqPJpgPyodkrZsf8c+eiiPBc2snRuxafK1caqgOagQVZdeAa6nx3R/WO90VtwSiYtVO
RjC2dRDQAgV0Gi9BPmZwGv/nogZ5HsJdtFje8zyqJejvbcn6Nm2gNohiNtLmMzXniiRZppSERe4y
Bbn3S5fdk5s+uTIgJEd9Pet4+MLA1NWh4z4C9xtQKlnFVojibJD/XYWQTw7mkmTtiJMGftcIEPv7
oTFvMrpcF6O5N9X8YKf6/rJjbK0L1z/KSrzZcPYmTcsBJIS0QoqhjD40PQ+G9602ZIy1W59nbYX/
91UKoLmVQpeqZBFJ5vtsih+divxDIgNpR9zXICnAXJoQDCfaD7RPsRD8f+7iNn0tTEsSMLbO0NqE
EC+qdNQWXYWJPk8edH0OUD3bedatwg42e7z8XTZtgTYdAAIPb14xtmtmN8+mgdSv66dv4DCCLlhu
Q1nQMA4WG++L2pXlBGd0FvwpxRnGEeshvHBGB4dHRVctFBckDxFmsBztKzNwrrXrsglAjnft7dgN
0DP5Ny0wAvwrFoLUM69CGVfOZzlVvHDWP0RIGNPU9EwnxQ/hsmgFp3rwx8kvX/DLHgjUoSMPg6KH
BggXYLjbK+dYPYIh7x8uofWPEPypBATGYFWDaYkx2cUsDfB28ZE9Sh5dG+3f010XnIqmlmcMPMen
dCTh6CmRhQefX0+6gWnEJvUTq/5GByv0suFBq1sWpmO9y/tR9xNPecaMlsTLt4LQeuHCJeWZnZc4
FAsf3bs+eTTzHyDEbVx1P6NLN7SSbd68E1fmRLiHgbZzETtYvxm5Vxn1hy/AM11Zd5BhDc3X7ru9
1/1ULsS9lTutzQrvalPT49HmZqefmeIXN6XtV29ZSHYOeLTmEA/GoYr47dgF2ffs1yJrTvL74oKP
f07srCJiimiuOkUN+2l5hWQcNf7kvWLZMWMlRGDpHMQ6OxaVHsy40fSc3LtjLan/b8V+x0KzEoxU
KsjEhT0ggAoWdoF4VukfOVQMHPdL5koWKrMh3JvdqHS9N3EbYJ+btb2N9k2LQ3w5Wm7dL3z2GrMw
qHyeMUmwyswaZ2hZpKXK45jGDJ0Z+g+1i7UN4Q6bwB2JSRwKvHJS0GDIMGFgu9Ve18osaKuOSI4h
D3JnDrJaEt/YlYN4lA9tjViSoZh3nYnJLTewa++qbyUNmc2bxsFYBQTzDLBRC+fdnWinVoWLA0hG
KIxbQVJ3fk4UPrXiq52MkW9zXX/MWULBrliMBs9/oDSMdH5X8x6EkFCJVECRGSRDKYmum963MiZ4
eI/BqcZlDmJZ3B6QP6WGstMxZXfZ+7atgDncwAwf7gXhqgD9UjwDFYem8VAf8670ld4J1O5w2cqm
j2P+5r9WhIuiAFFnlybYuMnqbwiLQ2g1frlsYjP0QxgLgC6uNiFm6pjVrHSv7lnEqXrfWoCjgtlt
kr0+2On1MDTNTTzOv+ZBayWGt3fwj2Hhxh+IOmizA2dPnB9zCfbEvPJHS9v/w/Jc8MBAIMQ9Z8X0
CnC8GTqwO4qS33lagzmzHrJ/1/XUgoLC6a8L7W8JaD5zKryaMamFs3U2FVu2pWfl6L5EOHsQVfHe
oBR/T9JFNnK4+ZYFVohj8kE6dj4NOOvM7XsAavRbGziy7n7sw/TWDIdd/Uy+VWUgq31vJi4QesWb
AUzb0KcxTgOUnqLE0g1FFnXmk/GNQ/KWQ/pSXPPZETeiT1YgL0WcO6iL+0rHTAduLcDyhJM2T5Xr
lQ6gNR7ElP1xQT9QGfUHEyMEnWb/LrX0NTMTWePpPEKeWhVOnmJruaVl3Grs3KYmuGTbhX1Ldeeu
xcPTJ9n897WjU4tCTJ7B1kzVPAdQbmnvnCm5NYny11fmiQkRUeGixW8mDcOi8vbddcdr3DgSE+en
+tSEEH0nqmNkWsMqmE2vbLv2s4ntTGeRpJASp/gcj1/dlM1IbKcx8XkKcBZ48Y96XHxWv1gT9Nmd
p7r768EGBEYNAHIuvoIuqxglUTAGut8bs8ieOp8qVZAnkkC1geg6NSHEQwiTj9nQqVlk3RM9svbp
VXPwnuIb7RGE9jagocVuPgyKfzk+buTiMIspd85jDHI1sempzu0M0FwMs+BzAyFDoL3mj2PEdpDY
DPVv9h7VaW8ve+9tuskfq2KhVGvBCAEloCwyR0D0xlyBuprm7AwPuHzJArdMgQdYA3UcakTQmzqN
WQ4xMSVVEcCILLAMdWEF+dAEDFaBNoB23PpdhlWQRVRW0OSf6zSXA37NQgkVRPM2nvT8Z608FBpe
Xkw6hMpm9PwiHQI6AReo+2MjXSFfwSVTgucoo0ljVnRZ1NdWcue0XXI1NHl9Y9lVdlONcXqXoqcY
AhrzvGSDdsibmRyIseTPtptYr1lvVTQgHQEMtBid54UxN2ychR7Vskzup8GJJemnbG+EkJ6UoIFz
MJIdqZl5iLX8npQOMFbVl3T5+yc9/wwgLNR4x+6MQ9IoiklxU3wGOnizj+H5g1nqzNcH2RDWearG
8YpcGwyf2zhDx6cqdLroDEIHrfS+OibYF63xH278UyPCl6ZLkc2pC3EcriAwpeE4HThwvNuRh4rs
deeK6yhcPj+b6wJzC0qCaDicweLrIRtmr6owN6F/jAQlEePlsoEzogouAaWvLAjPxZhQlVEVEeg/
kkbgLX8lt91OiZoI9CUS19s8KytjQgYzVjazcx3LmSfnaq5Mvy3VMO2RXHDxTxCjx23kzYZkEzcS
p9M18l1eRYPJYXXnliyP3O/kyQSdEf3SHYxbLqg9Reb1fJD2HfhCxKCAqihnUDIAxBfTJlLrQ6FU
Wf4Z15eQcyz4w2EI+lANi0flLYkuf8athAkqjKgno9eGB7mwsQS1ZnSNMNKQuv2xN9uQgThJ7yH0
gdabK2UNPx/rhNes7Qk7qhlZXLsNwvp45fk8E6WheRz3YNi6ku7leeEGtjCm7IFEFTmo2Lis8rLK
gfMDICOa9nw+v/kB6CkodvK9F8o8dOvArY0Jx4EsepzpfGEaLXBHHXKQLVz+VBvF1tP1CN9qofGM
gQcG1EeNdz96zdcgrev82WstkEnaAamzd480qEFBSs9Klh1NGitQkvq1duE/lQG93HJHqzTUlPyl
StI92OlfNQpFEUWm97oZHuDB/JUNxT3QVZ0eHQaZOEfT8jzyvkCGOygD+82I+pvGRzEUdeDLW7O5
+StjQtpv9Varzv0EPmAtdgIwob4vpH6+bGMz01uvSMhIPIyGg1EiS1Hn96ujuZsOgwPOjtfOT4Fu
jgzkeVZ8GMiVLJZvvBjx4f+3PGQnp3tZKW5nDQxBgZf7iw9Myu5Rcq5Q8iyeyj3BjKck8G0lX0gs
P/u6aFuLbV2rnmI2ogcfAZsT9k1p+k6OeegYlDKXN3UrpcAbH8QomLsE45ewp2yqPR0yI8A1O1Uw
dnbpFwPoTCA6OXQNkxwgYysgrKx5wj5Cq7dXdArEdkIW0/K7uQCt+6zYO3UaiifUeMmBAcERKGxg
4VyqY1BjvhVPyNKJFjf9TdICMjQOHR+cOJuo3xbKjKKv3R+Wyhh2+jx3X1rdAWNRzDR/smbIIgxd
8QBdC4jmQLEHrLZYVWPWY0CGogIH+RQXr15tzhA1NyrgHPpFUjneeHJBnozTDvGJCciGnvpOoZmL
l1cjJk46ctUlbZiP9J5N4B1z2EM+NTcZ5pckG73xVTHgioWaFidrFHWqVKSmoIvClEtW0TuWLAGr
44CNRThlf99L5DAHDP+pUPbUMOh8urzJdGcFEi58PvR2slO8JmVJwNZioIMFiCl6vcACCxYKNaky
6HuAVIzUI+Ks2gRj2T5DF+cnxhlkZEEb1iw+ZcUbo1xVTrCmLL1exIXOIaWaP9Tms5GrxyK51Xrj
cPnobcXMtSX+31e5DbhORqaZIy4szOAZDdj97PCyBW0ra1ubEB5TrK5mc8iAj+0tv65AksMOdWQ/
GA2mMnz0x5Wg2dVHo/GNAJx3oz+hkt1KfHEzbK9/BN/x1TqrZO5L8GCk0cD2xVHfLYfquqmu6Ctv
Hmkv7UOyA3+Lu5OsXba9wv0XN3oMiXJEtv+0aNuAsDsnGMYwBnsu5mIOVTikkix589Jdr1U47J6W
FjrVgQtV7b4LHAf8qENvv6QeOSyp/g1zW7e5qu0Ue7jD3w+TR0dfT2RtSZkPC0G9neo20xcPeYr5
c3BBd5BQ37IGn9jvlzf58h5j0v3009pDrw9A/KXRgtmDgnGqMGmhRWZDrIzh1dtj/CaNlAMqz+2h
eG7BpY3C9BDqfUDeyrCIytf/37r4PbZyWWJkY51X+IxDVdzSuvvaMfPxsonNYwFyAGj8YTIcbIbC
RyqNaszt1sGoCN6kdlBHU3vt4ZkxhxzX6FvHEURGD5UsJGy9N1ZmxQpSkZDMiA2EBDWKb9uv03P+
mIT6sbwZrtQ9L5WpYR4qoew4biU0eOLghY8yIOCMQljVWdPO2FTQ3i7aHdXuEvo4zYbk+G0bASgI
8xwQ+xUB4BNB26XqYWRyXhZ713GYjv33M+i4yMFS8V8jgm90Hm2z2lP+8926dFe2vnUgu8FnN2gg
gFyNhOCGk302fpLEZ+kn6yWKCTp4pwRvcVvQCbkOrFZVtsvLzngo3e5JJcvBVVrfLCEOlgx5MFuO
FbZeN0qSmM2dBY+KiRFkG/4qBNM8M5ceoExwGzqlb6dfHeW1p7Krd8M1QXOLexWT3CgJiUlvCy0O
UuZGElk1vWvY90xdggp60E4D0hZVtqM8bgg7emJNCNUq+k32mAJzinrd12LPGfF6QGrdayWUJdmf
o2XnttD+QUGBU+ry7V3FkyWr+tkAYi2qf7uRF05INBHCvmqGb343fg43Wkj33s76rn80v63Wd267
PGTRfN+HCvh2laOsuvdZxbj0g4Q72UpbyyUUi+fBxzt04bybjsTbKbvk1b138UaslRACHXuZtNHm
N0Y9ANgwDPaeYeiAmrOz2uyAV/VAcZBaflq9DdAF1nFdUuVJEmM3LsKT3Ftw28a1FrPJMFWDHu14
7dYUM424SsrfdJ6KKO4aIMbdptkXU2P5HAcdgOO8vl6aEnosXt5j9qJwdqN+kziW7/UDO17+ged3
G7gRACvBUIyBeXRP8EGdlFWlKUCadl78WsSYSNQKCRTj/OTi6QEjBggW0IARx0isDErNZYyXZGKY
L0ZaXw+19l3N5uDvVwKIOqIicmYOyzz1cKUD3Y2rgB6h8erJp3Xf+0MCwtr/nxVhv+aFdXgCIgra
OaYbRwoU5pfLFs49BtsFOhOMwQBNqLtCtsHAWqVmton0onlMB3WvtL/KuDqqMiTJ1pdf2xFukRgk
eDVtSRYthvdSqCokSZgRXV7LxiQ4FoPiMxdaRBVf7L4tndWyzMV2Ecvaq6y96mxo9i6WetXWeDhl
hvWzAhHOTsnnp2GQDTBtet7KuhBjsoYTjFRos7vLm+7NYW+0kTF0+8uL3NzIlRXB8RIzVb1YT3GE
FIfspw5J6OjVssrF5lrwnEbzHuB+wAxP3bvp23KOJ3Re7IU80rJA6O6sYCIybQyZHb7a1UXRqjrR
Ve4W/0fad+1IrvPcPpEB53DrWKG7q+OkG2OikyznpKc/y/1/2F2l8i5h9rkYYIAGipZEkRS5uKjm
O7OxglEzvKr7+2wd9OJsNetXnElJKdCQWlegS2EkyLC8sezvExCXErizl7pC6yY7R3UU7Nm1Fgzx
HBn0B17WAruzvWHgeIOJQwMon2IeFSsunQaOrMwNFaioknmslQ7T7IiYxzd85rqmdaQ92pIV8Jtf
7tr6k4vUNXlUWDo76a3aTV7dWNJeUhcWSM2y9spkhuJ1Q8rcdKLGc21bcVBKmPSAfBW628e020nE
TF8KBXR0gPcj1TaUIo6JTRv28aF8iA8aHGOwlhb9C6kSJKWM2YX2cdbNg6G0Au+yUU5YjSSo1AAl
NxAXctdP7XJ5NGH7ox5MSQeMnnzQEwW9GrSVvdSsihe9R3+/YiwNPG+RLS91mtggaRV2SW0t+vxD
ONfQDxlRqYoPSazsp8mkYNbsL1naeU626O7f25xzWZwm6MyuDWJpULolQbNB2pcuPKxoMOPmitDF
qqLQh0I8Xxkqu8mSGrDMRmpZeXP+nRLLtxN518eOYD1bl+i9sgE0OyqxfLoQxEcoVMiQlKivRV4f
qnRwe+XvOzShKms96H9SOJtg97qUxBqkGIPJ/DauZ18pRQQ/6zFfBraXQjh9LDXQSQBelkdsoN7E
SgDiT1oSVuC4Kp3OrTsR+9T6g7cEcno3jUtlFeveKdV9XeFx1A4BNb8s6bcx7wXntNHBjdWtlw0Y
ZPBp8dZORxWdVQ36aMew3nd9iEcuQStgeee0oY0kHqa6YJrFW/MV1CuhyGtsaglw4CscUDbwCLy0
f6CEnxdlcBA3a7Wna93PVq9hvpofty/X5gmiYQBcwMB1oPPyUkxZJw061aUSHW39vlHMXZ2z54rQ
+zHRH7N+CfpiFLzpN1f2IZJnv4oNsKDBZRVRhiSZNUlePEWOLsrGbt7nMylcaNk2tEMhBt22UJlD
S8qHNBs8qzB9EHqHt/dQtCD1cg/B1AuWoRmilEIDUn7WD1psoi1mWJhg67bCr5VT1sGUSYw/5BMD
VSEPcoGoK4o7FKr0B7Xu/Ntr2d42EFoBaAvIOt9SCaS63hTA/0c9EBVun48/F4sZHk36h9LQe0E8
se3QHLzSoX9IRlzVM1TSVkY5Qf2yMncdjALxqjo7JEn+ZTY00GOjA0IGSc28HLQk093FUkfBijdv
APr+15I5ZjzwvQa1JcVt+t7vO+ATtFL/QmJlr7f6wSDkqySDEAVFdUGGZ/MgAb+BC0db4BVf6VxN
U51hIPb77W4xydm2BCQAW0oJTkMHv4/uKcylvVTKemmaGRzu8Jp95s/IHhnx62KQ4La6bK0DTY1r
UIJZHJjxdikFme+2TFcTicHKr5RJiG8x/fS2jM2HlQNsnLGO4Fi7EC+FVMOYdYWF5tSxf9Vou1vI
nLgGrX0rbXJ36fo7ySF3sG2ehTnZAuHbK/wQznmcZkilDlisteWr/KSEWumtvThr6rilgRK0XhaK
ElhbGnm+Xs4mx1k3xE2NDqBFZb/iEYst4+YoF2B6qeDlBkTFLgXG9/ZKt27+mVQedoum8AU8Oegi
qTQg6+oB5DzxrPooJx2a0l4Eh7qugXfkKDIaNjLUSD/yj2UlZsNUmIxGLYZv70EG9zAbjPipKqHR
yqk/F5n+CGzQq2WnIgjz5kLPRK9/P3uPddPcahkFv7nloIiNzmPPSWiYGIiZqZC9b1t5z6Rxypth
+CJtGmyrIY8+sWnnslIvkCnPMIwq6R4zfXrNgP50mWI/kUn0YF9//tY+c+o7k1Q1GIiEo3Q/WF+W
TruvnO8JUe9K/ftt/dk8UQ2VAJhxWHMe2zB2bT2OHW5p2bHAyKQfjM4nm9HaNdP2N/oUMWko+WRm
jcCHbN6WD7k8yoEarcKkSqMRyFzfGENR3ACQu8/o3VwQ4mGs24khTru92E3reiaUs3tpXqsJXeDy
pyZ2Do69pGFZG9VzQWNRyLtR5cRTG7AUDDRSNR3o50t9dbIcc0lMNKr1oXSyQrYb3S5s7t6LyL4o
Y7yBtIY0NJvIKxmY6vC5l8VkEzMyNFmWTlEG1Wi2jbdk9U+66HFQacayG7LCidiYMh+5d+oqQ9bs
tLnWfbtO8fRe2B8HzjwypnI6ZMCHCCzH5taffeBqsM+ubyPLkoTaBQUfJvPaYnxD1BrEDv1rbpjL
feB2vYrHWmlAqRtV2b6xba8f3jr1WQPL1m1N2lBfEPPbeEwgnXJN26tpTY4iIXJdJYZ9uqTNGtdg
5hczzzzTKr4mKkH/p0REmYTrChc4Zs/Eqpe7WI3IWtgaxLZaH7uq3TsHRnvF12eFeqDVBc6+VJVD
DR5GrzGK3gcPncjPbdimi2/gnjg1Wr17TWsJhsHb6V4zqH5El+SXoRzBKYlms6BXAXu9vd0b7hxk
FmCkV2GlwEzPXVwMb8JEEh0RdE2MaDHah6QX1Sw3lnUhgttaY6lraTAgoh+GAwEyqtDumbX4Y2y7
GAgo0J8tB3MhjtvFQWMxXfoFbdrjhPnBVTvt+6EEFGsCMhljmUNiUOlTi+ZCr2Zt6+dlJSKwEW0q
dyUnM7HrRMaKi7FaSRFdZf56+9hEe8rdRrNpQGrVrntK9erU2knyiKrC5ILF7TcrmzEo9boRBET/
srMrVBi9p0h6cnGYVE9GHGOGTgQcnO1Rkk/fwULkglfNp7NlH8wUcNS8nktMwZYLb2ml+O+fCTjb
f76Ab0l1ktJYYpZUEXoCQWeTuEX3+fbGbljTCwncfUirdpF0G6QexVIEMhBfs3yalB+3hWxEXCCI
A9HKWmiGK+M2spNJPBbTUkVLbJf+QNvQmPLf8liiRa0QzSLZOjYAElYyS+C7UW/jpA2FY9tjTWiU
dPlJnbvcr1rtKLWd7drgTu4S6snz/M3Mk31GOxGCZkNTVzjEOgwFYe1V7V7JhhGEVdDU0agjR+39
dgHvyxi7hIKRaDIF13/DfVyI4+K7LE+dZVQhLm6f4WMwTSYLWksLAHIPgYQeSB7ePssNhbkQyO2u
iQYc0L/DLyqNP2JAmdM9YASpwEqvP8JFrYYm4+W6hjwb05tzqqW6glXRsQnzgmD0NVj5pJOU/cRF
Bclr5pL6P4TK50Lf9eossMhyebLmVaiidSGxKtAOYGDsYs9PSjd4aAAJ/n4ngdFZuxBQoL8q4uYK
ME9LiUBm6JE+JO0ddZpdP3Vfb4vZgFMjm30mh1MRQGgYjUesazlY1g6Y30Pq0yMgiQ0qKF9bb3yz
BZZzSyltzKVFFyIKX+AqvQwu5JbGOoKnImpqp3YdUh2UXL1zBrCyWAyzPxS8bn1SiFa6YWYwcgnc
7xpAO+sEkEuxfR036Dsqs2iGNbYzIxz0xJ2m1FXaSnDtNlplQMmO4ZYO5uehIMODn/LJsmLVAkuG
fEAD1Xyne+UhOWRIC2Sdr7qySz1RaL5lWRx0UusgxIB9u8qVyUbc6ypEGrntYfCm42Oymme3w0Ou
g7o/zUTota2rDoofHcUtZW0O5HzDYjYl7joEpgvYPYFszAFm/fs+dAfNh7oGJAOab65gSEM1DDLp
EL6glcGl08+sux/TUnDVNgIUnJEO1jYZcDLM57zUDLWapSJJZdQpUDh7Yzktg5i1y+PtmyaSol5K
IfaAHoNm5RAtl4dUrj6NZiqI2zd0AEA7KIGC/Ow1UfNYdmmeUD2L0Fbs1mrjGdLXXtZACbPS3Q0C
W7/19DRVE3kaXGXUYPnMG3rQnEwfgcxcjKEbA5t0zmExkuKrnag6elOLzrjDuF/HdDOpQaNqPKQA
VmNsjKvpcWa5k0wSQQp8A8npmHgPA5a3HiTCictdXisZSBG2Ndj0XRnz0qeIvkjPtj96ztP4PftZ
hlkoQnBt3AQYFaQf12nGGK+yHsuZa0D8EDML85+iuq2w7xaiGKb2NTJVmsDziSRxxlrWa6YgPYPw
YWG+05vHVrZfgSrPBQZsw1ZerIhz41VOFzZOCRLQuHyHuGsn3zDM0pXHaUGTiC6qXGyuS9GQ7rPW
yWa8vZRMDQFgB3CMPE/IX3QxxgjhFg5J3UW3b+Hmys4kcbcQBX/QVsUmMEVGgiGYKgP35FKOXqub
d6PwDbt15zUUkvAPfRlX9TNSAdFWUnCfZEX9uU8xHpVWWfIflAKj+4CFQRFSB4/Lpfr1qdnG5ZqL
MMvHJftdFt+0VHCttnbtXAS3a9kYJ+iQQpAw1WBdXbyBnDrpXs8EWZXN2wvecgDxwONyzUjDGLP7
uFEQr34jaSAbYfOARncfba2FK1s7KQ7MsAbhj1sKLOdGd4aDNwGOSMUUt2sKmWEa2kyhkCztCAmd
U/FcATfigbM6mELH9shDG0i/+z9rvyT1RBj3Lf0/l77u/5kFceomV4YxrSLZeVz6n0Mhu30mOMOt
oORiiZyZ6iXQbBaWvEZ65LV0vLVzrvBMd5788hW1ioi8/e0Y9nX2+opEAbELpltdNdQqalpN6vp+
rMwl0grHTZfaZ0RInozt4R4EF2LWa3i2fXDbRMFka6hnV+NdE7CChn9vNs4Xsh7gmYRcrypdR+AY
NVr3IDuflgoNj8qpmf7clrNlMAwUsUC5gLgKdc9LOYi2MoskUENSSUGvUF9JRbWVjfDbxBQfjKuH
tgOJyi2lGMY+nwbk9qxGjV2Lpm9NUfrOghZdOqERWZ89xHatd3thm8ECtEBdWX4cQCA5sUjQlEZl
sua9BWglra3eHA8Tpg80kHzz+ba0rW20dbCQITI1ALblTKJUEY0lGe5TI3dvS0J8J5H/voIKZlAg
zxAAozLMI4JoO8l2amVVBGpPlyo/cpTdxvbtr9eB+qy1En+sI+jeH29naofhnDNlqQqWvaUEdyYJ
LTsTWL6NrQL6EC3vKAWvZP3cuWg5FK4xqyoC9cPXeia7Lu1f/sMqLBVFH7z21ka+S6UuUkC9Kxs8
Y4AFJp4ty+TY1LYuOPONrADaWXEiBp4K11gVs6qJA9gZ4JqWHCaFuWvqZ7lufMVM/cw52eOhTUX8
sOvmcIYHlKMoPuPtgOjd5DZvnMcunaUBemYpB7OV0dql1YdFsgRr25aD+BKYAKyQ30E9aVtVqrUG
ZcIXAlpThxydxnZvH9NqW64X8yFEvTymlvWLXJSgYNHtKsCJ+ct47JMTyJBcZO/+Pg5D/eidKBsg
JoxWuBTWUTVhCsP1QXM1xvhpAZXbIkz77jgaabK7vbKtpN+5ND5TOuZxLlnNWEVot3K7ON3Vo7qf
VcR7E4aluBjacxebUlQW9Tczpfvb0jcP72OpBqf+UqYsSqWCBtzJyL7JHqV8dqWECQzs5umdSeFO
D9XwKtdNnF7SprFLrfkE4uwT6OkwG7bXwgwJ8v8gEVNE3jk4cd/45x9cotYnyYgiUSozN1f0gCzk
07gU3xuCIQAatOj2Rm7lqvA+AAs+ergVQL8571jImsxKBRJlI98vVay7GNdx0NP5uUw0zdXycWdU
7Zs62juStomr0Po1NquHxNIFGrV1priHJuwyIo+rpu7CcGq0cBsNjI1youPkVSV9GPRKsMVbxvlc
DBcXZmnSVVUtw8k0dahr5I7I7X/QTk2TkWOBV8ZIEO4i9hoFBA5N/VGWqzWoead7NCp8T0f6VXB4
G3EHHkL/COKR0KM9AWpq6A0Ic7VQDSR0G3nDG2iRn7V79UvuoA9Y2mOuz51DPVGVfEs2mkVwUgh4
UNrkFKezu9kp7Bx+lI5Hq11eoECDq9SgM+iagwzKCGqOgurMeja8OT2XuX7Tme/GmDHQMPcI5QY5
Yy9Tqjaqp4Ob45jayMI3Zimad7alLJjjvnbmI/Kx+MY2WW/+t0jwNCIZA0/bPd0+wy0bA4JtRFZ4
pQN8ylmytumsZVJQcFLIV6o4riKhR320/IUgj2t9ui1sK2JcMWM6mN0Aur5yroNTmaAUQMTY/Bn9
bKfsgAXdpd/XntgkFFH/bF1oC9UB5AHRGHg14UftxsQqY1pFqVyjzcNIgwWzUMErowvuwZZaIPbG
cGaMyjJA+H6pFrndjE6jQFDd00BrDo3Z+HH9OmeiiYxb6gB117GFCqCTfCYM6WAyzCl0vmXlLi+k
ezqRL4IjusIJYBI9TL8MziQoHPKOl4tJ6nF2iJbVUeEsmRejjzO0pVl1264xXXkyBxeJ8HxX4HT9
fMZAsqlnosGkV0r5/g0OWnFBAgiUIWfAVmLNSu6sKorBeeMp2qDvupgpbmojhTCkFBMvKyHl4NUp
rkLB5qEApI9CHp9ttwtmtx1bSGQbpYfqpTtRNaBzEJO/rp6vkpDVVRDs69fzoNQhH01tMqqI2Nqp
H7Mjy/vo9jFuLuZMBGepwKQ85AUGlEZpJ+VevuCNnhd544I9SYaVTpvw/08ed2Ka3tgIuxheoFUe
zEm707vcK2oMphO9PDZ142Nl/PSQoqRajocaRhord4UkB6XdH5n6uagwIUgSOZkrE3J5Urx1NNN6
mePFxEtqYAv4HdgfzTY/gXDzbx0LJ4eL9AoDLJ5WjSgoV+4mlYC/yvKW5UUZzd3tcxItSLu83TLT
c3QASFWU2Ia1H+JhcYeykz0gwH7flnRlq7glrX8/85WYokaXMsHWmcncuqpT/sAkQVFS+/oVwEnh
TO8y2YVW6dA7shRebqvHqWAJeFZI6aJz82mxWaDnSsimOmwsVfDOFm3megnPlsjqOpf0Mqmj2Yxf
BtlG6l7/3Oi2YOipSMx6I87E5MWi9SDSqfCIs93Wnj0DrKCOXfm3D0wkhjMZRl/j/pqkjuQGULRG
UcMG5Ud3tIR4XJFqcMZCGvNKIpoOxywlu0WbP5eSKHBaP/YiUrvUCx4jqgFbxzBArYpyy/mjlM6h
cYxjmcS7bCy+63mdBDBOk+C1vX73tVATFWLznZeSu1xZ31iEODBNSzKmbq+2v4eptdxCJQejJ099
Qi1v6AD6S+dJhHHePr0P2dx1Ky0CB7lyKJu985RVfZiV6c4iov6v6/6N9439kLN+x5ky9hbazDCa
sQGtw3zXnmYQ1uqu7VaP5CCk9V5DjVv7yd0v9F0bvZ5BlnxYs4vKj1WWFc1RekgFd+z6HbquCyVv
FfwRa9GYC3swmtkgNoAnkX6vfFmCAeUdN/bZE/OQUG3cVDiKastDa8jNgSwGjB9XxAG1Oeet2UNZ
yqR1HfZiE+Lq0zGlfz2XGSs7E8SjXKwinwmtsDLQVnqYMJjLIoDu1n0+l8DtXZHatAelHPIUWenH
EvOsRYQc3VLvcxGcg1TBGNpMOa2jvEjA+SQZB322Tq2pijqrRWvh7vA8EtkaTXRWFwtzlf5YqyK8
2DXgmjsQ7qomJS3MDrQZSJsv3lzcpb+G5+ZQBLE/usSl30f51P1KAxG5g2gLuZvbKVlS6JmCEK1L
AzxmXKAwPEUEYNwKz84Piruzcts7bFj3j1aSEmRdabq0yH8NywhSQkMJimZ8vu23riuM3H5y/jGe
sgSTw6DgYwjOKlCFM8XL8VjwTb/cd/vppDM/fhAhBESKwrnLXGeF0umIbzoZlMCKmgNr2Hy+vbQt
h3K+mZyjNAba2Q5GC0RF7jxaVs1cjCyhLtW7x97SHiqS77qqO3agmQ9vSxYoC98b1KSdKWUllCVv
d2mmAm3be+1kCHJh/3J0iObR5iUDbcIdXa5YQzEBYh+ZT933KmCh4hu7/NTu2mAiISBOgZ24opO7
bvN9V5gPqdzR6cyUAaHUSFTpjf7ZqSUrsMaqf1KkIg9bRZG8DumEkJAx39XSpL0Ns/JFb9n0IoNJ
+0QxLzSc1YZ4CTVKNEEosgeum6/GZGa728ewrWQfX8opQKoomZJpuE1mYt0pnRRKVBUU6LdP+h8R
/HuqGlmfLRRHQAb9viNwe6CmD+V4FGWztwU5yMXIgDQg1XsZOTDdzCZ7NuHwtHYvg5k0Ue2g0zOB
J+fvDJpl0QIPttW1kxr/58Rgek/qZH1nhTpmj9AQw30iKVJ3neBkePfNi+HsHEP+n9oZxGBoJxDw
jy1oedii+mR6va0C/LbxgrgrMowIlVsqQ5ByPwyTP1t+RtvgtpArIAEvhbsSU6djsq6kWmH7RV3c
/FfqFYfYL8agx4SHGLDRn+nhr33t/wm1gM9YKV/Q7XmpEVYlmfqUF1Y4qMMJ8eqPNu9EC9vevg8Z
nLPtCzMtHUYtUNNPwfhYPA0R1uXFL5MP43mqPcnPftzeTJHI9e9nITIpM32YSmKFie2h6OGas+NK
oimq67Gfx8b83nH6hwdUUcU21oX+liBFtgohnu9Md7UVmk7s317RFZSGl8YpYQ6i/R74P+xi62bf
rZ+AgD/I92xn+kbt5Q9A0PjOQd81+9YV85yL9pPTzYbEGvj/IRyGKihM3Uck76MZL7i9SN7W8mvk
bK2qNJiFXUKMYoG4mMWMeaNTCfzqlcfjpJhr+vVMOezE6Rmh7/oIZrgQDbAhGsDMx7W/mAXqLjt1
smsK4NlXrxteKhehs1KeQdcKqcWn9NEKGwxojkN2YJ4Z9lESGvvbW7ltHP+5dCYXrUNbbJa07yf2
vYtf7AJU+7kOBL+Iw0W4nZwJ0ZU8UagFpTfcKZADtq9Tt4LlcgCCAiXW41R4mMcp0BR1U1UU9Agh
4W8ClcqpSiLXyTiANCvM/hggzP6k/Iyf4oOxQ1rt3r4z90k0fLGe6FF5Sp+XuxIMqmkUP5iCz9i8
Fx9fwec4BlDyoDzcWmFdnyr2hQGt0se/bp/kpplBuASktqGvg3gu1VWFhKGesFKgwb16+m3imY9u
KD1NvE4VuNSrh9G7lp4J42xahnm2+gxgcthj2KpyR337ax0mQXLf+Sv7SvWSP9HfwizDprKqa5kI
7b2YN8ep0GIuijVXuhWOP5279M6OrDD34z3YbHq3y6BFqguMp7B+ualDZ2LXv58ZAjyKLBsOEJeR
JkAGvnayIKe8LWCleEF3xEqBeynAlhQ2gsnDCkv6WPbfiuS/uDmw61oqKjTXA4yUpRy0kuD37eaR
5nlYoWOtQvrwPygg5roBwom5ADIPxKaZbmdFqSD8MY6YYCPLGd52gdzmyFAKFrQdBIHGT0fDBfhW
eOhP45TI2SWaFa6U1swnPtuVb6M7ew5YQuWj9SgqL2ybrzOJnMabWiWljiwpod5Ii5+zBEhVsC8u
APcn2XQyFjxgc/LHpkhg1vldoqFnCDRolVQGhg4A7WCXgv3evA1nX8R5emucUjLkFu7gTD0rQ9eO
+tolb5IsyJ2L5HBOvdU7OS5qnGvGTqbxoKAnOVVPFgYb39Yf4RZztnosbIssmI0UyqlnG+4SgAv6
TStdwFnqP7LjzsEYOXtz8ePvtyWvP3wVoSEPjMowWvnRGHh5/7IkodrkLFa4JCqIbp7ZHEi08Vpp
jCrryVDQ2ToIPMLmpp6J5GxK0jkpQ8+5FSL1jbpp3nySCGanFQpzE8v8fXt9V8/od3N9Jo3zDVKT
ManEuPCw/GP9VIP2JYPjpUfpwXzVa1eLajfx9B8myo+z67wKhK+7d2t3uZtDChW9zQt2d4WeUJ+c
7F/ZHrmmZ4xoBkdCI+y6XldzLfAdkI8Oviu8nl0qDQM0CnoUSS82BuG1GH39ZvqDXzyau2Vv/hDb
h/US3JLJxVEkXwbWtzjPdsTgIsv+xVT1bh6LQ13GvpQobszsP7c3dtNroJAE+jMd9Dt86b1t7bKq
Mlh1on5aUDpmpog8azOkMNBhBBAD0KM8pVXbprWtZLkdxmjqHPSvZbJTlfsWXXskJ+Ht1WxeiDNZ
nJUhLFGHtHIQ0wPS0jVHqch2sXTMSlHxbHPbzgRxViZhszFVeoYZMsxya+KXjgiXur0UwFLlFZpx
1QzY4Ux6daF2OClwSDYFfcyuswKGAe239+yqxPN+rxHqgeFdl6+7AKUFcCR4XTscOvN5JNPgZjI5
Dcx+gPoFcFSeWZlerKjRVE1BRcfPtz/gHTZ2pfZnH8Cp/UTMXkLvFZYKPzzuteMUAZq/77x5Z+4z
L9mVhzJCMzLYmMghCVu39dIdWPX3Gmj5Yk96FPU8bKrs2QdxpnzCKBtpTuFDWBsYRHfb7I6qj2P7
jKqbwIRvmpkzUZwJRwPyUvUxbkdRvJQyhnsjAhCOZhQJWf9+Fnt2bbMoGeD7IUXfTe5gGsL81pVf
bh+jaNNWhT4TAswqmgfT9enQYXDscofRPRhTjnTL8NJrApURLWj9lnNZACXHFQpbyMY5GBqVkQei
15Wbg5z19qI2nfrZ8XAGRWJJp2O0rx1amMPT0y+JeZcNu2msg3VuQKd6fSHoMd1+u5+J5EyLOoO5
ZyLQiMkb/eG75jde6qef32f0PaRPjSAw2w6YPuTxwGoFgy8HDMG04VnROh5o/vSW+9lbf6hex6h+
s/bLUUR9uWnb1pFAcKtrfphbolxpUt4SXPhKir2hJ/6YRIpeuVoiymRt2ukPSXwxtNEyScaAODus
HeKmUEZJRCK66bPPJHDPLllNJdIi6gy76liz3G0HZE/bB6YTv5keW8f4L8+8M3mcsTQwUFEfdTxf
ld5w537w0kog4V808J/jef/72e0CKRJp5gEaKEd0b4TlgR2Byg6yPTp9DtKj9Hr7jm3nAQCNA+X0
2sTCV4UswmwZJQk7HEMzQrugn/sFuOlCK1L9zKdesk5T2ovqo0Kx3N2e+nRhoIteFb885q/ksdwR
f8Y0JfPUfSn3wDz69ZsmuN6blguNDLKGJuc15rq0XFVszkbXIUJJuy95fmIg3o81QYln+wDPhHCm
GGz8+kDWlZlP9kH3Oo8d26P9YiNAL/z8m6g2IpTHmWPTyHVMiqzs0DiZh+YwH1fghumqIdx0SCMR
OOC9LeEqYDhbH3dyg6bTZhxhspTT8rwmcDoEDPWxKALdn/z6oUWWH7n+N12QV920JmdyObs1N3Zp
jkBvh+CU8tMKFaD2p+AubJqTDxG8NQavTCFhLgOCMa8koOjylrfxTr6HrPoHwFlBavvFV/NIo+4l
O4muhEA5+TaXaqBD1Y3Qm3xO/VE/rQ1xaiowL+rmU+5siZwFmxxgK9FIiAfBvXQqd/Ox8DDGFCm4
0WWH5E2LFj/x8oB4tgcyeLhBZV/8uL3NgoPkK1GzKWH2XmJbITV+LMWvuRN1fYiuhLF+wZkNHayx
Sa0mscPl0Lizbx0r7/8uBX1G9OoKr+C6addXApQoSGiaGB/Ihax23bQ13K0VgicPeTVXokNk02+s
PzpsBDZNwaxpQGj9JP3ei/oPrwa5vr8gVj6W/wnnFoseid60Cd6t01P5yT4Mz52HECLSFbc9WiUg
hW4blK9akKLgAUDSPdxknvu3j/Rf1ArDPdEt+s4ccbnjDRS3KxOUNOVDtusiKVgCmL43NIiRH2yX
hpbH8GxQj2blS69xCVu4DlwXpfi2NevjKzjlxoA8ObEJvqJuy89J3nlLN/66vdLNQNv6EMEd9YCZ
rRXo51D465oTm83PY7/se7OcvK7ovhGd7G/LW63alWrZIAfBIClU3vg+Pz0eFWqkWNKcsMfc6Meg
Brx86eZvmrwEXTLFGGE1BMSsW9GZrsHTDdG8NVQYQWq0hFajErhifdAyFtQhuxtwvJmXPiz+/Dwf
WEQ+LXf2j2mnCJa+udUfS+cNIumRtsT8EDUsWGCWcTjkpTvXMwgcn+RUVN/ZrrqeSeN0p0JPSZ2s
6R81UsLkaOzYbkLRNX6kOzmU/epEf/eY8dh6NNIEC70CVr9f4TPZnFLVCmI+JIhgEeXx2YqVqB6l
nZ6xPemyb3Ez7KrCOWhT5jtFWru3FUzdfA+cCV8v1ZmxzJJhGpsESShw2P5BxBKw4xClPljjO7x9
tOdHI1jnhY/RcqzCbk+COqJP9f1OVGTfvLxn38EFZ0MrM1LmSDIO+lMzKK6Sfrq90k0HeyaAC8xM
jclZrEJA2WXBIv1pteVQqVN0W8p2RudMDBePOVpvGQ04HUJneelmdMZVYYnAwaBHwKEfbPapHMxw
aE+A7glek6Id5CKzsuyLZChgKzAVCSiIhL0p6mQEt9cnErIarHN1aWVS9KtBGhQt0mSJuFmrPt2W
IdpDvnDfVOOQSWtxSIVZI/F06Nv0YUT/foURA2MDAuK59WqjABoPBrEWTXu6mnHHXUi+nJcuNmkb
A6oCuvX8tVxcZ2ftkVE5IMnv0nBNChiB/qi7zJN+N34JIgYgio3FlWEgJP8/hYa2ia5ENIoYqP9d
7jnrssSya1jiFMQmaXlXd3hPJ6+CTd+2tx9SOPVJGXiD6Lv6YGKKb31R/M4rI3Wfp94I9AJbGU6i
6ihGZ/+L7f2QzOlUIpckoQ3qYL6muN3iFn/6Ow0FwfoIttMVFN7umi9DWO0RRR1EAINthf5HOI++
HBoDj3pUrcISU2+k4RMVbez69dd+9EMAl6TQypZZ1QAB+V4Lh2jcDWGzV6FQt89v245/iOEc2CiZ
NstzXEyZ2QS3H1zKTi/NKFukfpKXwlHIInmc05oxKYMp74bAsyPy2BwAr0FpaIWDWBHocO6Ln2Kq
sH9xlR+rXE/zzPyMveJgaABWqRYvqfFd0sJxBmD2c23Fvl5g+isLlGrxb2+tSEF5ZAaRMKOgo1DQ
ruinT7qDQp+CGYRBQ7PCyxIH4dCAbBoosZqXOtMppt0S1e4CeVQmN5vLJrCGcjmi5J4iXDMRlpsU
DdQ6622v6cw0VBLVEbyXt1MsH1aD70yfF7MsKhl6p0f1XrkjGAs6f16xSNZT87pW7hy0i0+i/gSB
FeHb1DGX0h4w0wI17aR8KitQfCaPpH4e5W9aUgnyOdtV0Y8latzVkpsUHQRsrcHemdHsS66ysxIX
TcGR49WLlyBppiFeyWK/+qwK9lfdzBaAoNJGV7yC7n8uYNHyoqhAIwhHv5MPzW7CNdCDeTdIbnLA
BOkdBij9zg7OQxcC3gysWe71IV5Az5pL7qxHUV5m+2tMsPKCBFgGRu/yYpQA4hpKM2PfC5DNZdYj
WHSDCYhIAMIOo6R+akrReJJ/cdMfl5GLqCy1XltuoWHxffs6RMV9G1SvlY8HsHjs7Hb09iGL84Gm
BDdPa6Re+zB/Ve6Wt+ww77rfIA0MyucUT15zzx6Yp3j2kf4GZWMoHQxkLoUJ03d/cMucc25Slilo
jSWkL7ogfxxQJhhVV/GVXRZpP5LGLTwjwvWirnQo/PSASa3ebWP0/0j7rh3JjabZJyJAb25pm+3G
2xtidmeX3ns+/Ylq/dJwa6mu76wuBEEQMNlVzIr0kduxNoiX//7SFNCncxOMQbLgJtC5xZmpA6bu
BGtuo92wEzzBUqy5MEd/clL8oyCZE9yr93JjLazQYdNyrn4IZQE4Kex77KLF6yt4p+p+BDlrOd12
l9BKBAX3kpFl4xDA8xncxQ1+arsJuXDtdEkmmN0pO7FoYDeN9Uog9aibRhu4Ck1ql4KMtOt2oyu7
CXPcbrvsupJDPR15rFJtqXEwfh8+lx+NLe7Fn8pNqJr1mUwnVY9Ep3VUYFXDLM7BzXzsHBnN20jT
Dc+SRdxMFoRsWvTVb6KeWF1paVw1eGIi6twTVkugFmbm3Le5ZfEhsjSHekNG2ARzcUkX1Y0/Fbd8
1DMSnSwJtEupZGEtVoBD8O/YnLhrZha1LkNTaEOXNqAD5DJo/6zpZi2Vp0QNzDkrjoPYPwnq8BoE
3UkIWZvXGAejTV46xNEYCDgYfNbMxCDlGwhHvOsQs51A/dIEiYIYseOKxIAGAONIIk85RJGJSUAk
8ZBu2lUY0WRI3O7yXUmksCRIx1ALQ7yH2Vrcyu4dBXUFWNHKQQgwvw07A7PlpuDxbmmD+f02Bwf0
aKEhWL9X7OunZ1hSiXyBlYuZp1MGun78lGQAo3agmrlU2UKR+9ngG/w+4Vg4uu3Urg5PgU4oT3Hc
klay0eItwtQi+7kv4pysTDXraBTqLBFWgHcpXnhbfy5VhKeHeml6w0XP7XzoK45hqjZt9upcFKCo
wqwmxoInAuJarPJSwVCETLEVGiKDm5P1Fik8ybikF9F+RHJY+r71hoPkGfvGY7Uvs94eDSoZON4G
EeeJ88CUE4zMtRPjyhgYLFMjC00XxWrTofNtbFLJjJrlLddR1M51w8GKIP+6pjO+D03zqMRiMoRo
GnNVTr5TSPMR1nQ5KvIs1+VsO4pfiiBTeDKHGrr4dTiK0pw86plyRt/VURju5K5zsm7ag+d3MEep
v8vq+l1PCoYxYJ2TAhe9qCJOGSEeO5Wf46V3OK3/1kzSt+vHZKiHTAFHyQd1WKaA5qBqOFtXw8ya
e9a4xyXW/M3/XN0lBRZt0i1YeA2w0G7qD9mZ940/2CgFWOG7do8QT0P4TajAFD/ESGfo1kjaoqve
+6Ok1Op3UFjSa0EqyTHe3DjcB0l5aHVEtRnHUB0GYskUhCTSoCdLT7LT+aCbSdYfJ9JTKKLELQxP
o7TcYf3a9+vfkfzNazdMoYkaFkKukKhSFUo36fozUp651U+t24j9a4T139fl/cbUdUk3rq6SwhVD
xSrfscFVJoCvwg3g9U2wtJJ1qdj9N4ShyzpZqiCwIMYmTb5n9d0yfRva90FmheaMN0dXb3Q9kocw
xJub9+mZy930MP4oT2TYeHLkCKuMbfWlYg6YsKRSQLOAuHcMK9zkJH2CNxyLWpwYw6KM78V46HQF
Oyp7vhBH2AHs8SrNBrkU1DxjL/aNu0sOGHnEP8sBf+kIXdMe1GnBLlACLiOoMjTjscg5C8X81+tn
Yx2NQpeMi6RC7eH81H36PHWISGbW8nlWAKtQyJHHRpNqEkkbvCORHXh1ZvKeOFvREf9JRkFAGGPF
gt2/ho8GbrVREIMR0rp6d/2wjIdO82E24phgVWYEKI1LE4OzSD9j10Ede6AYPHSsvgeJpZwUrsRx
pVcpVh24jU2G79HvZBev3SuOX++SY+EbZBbKVo+qXTnSPj3OLrTX4Sz8131rG15yQELVie1mz7E3
ExIbeAX0FAqD0iKR0zAALDS27kl2vkdWoUPrABkGK+7CyGQhOyu2p4s8aCNdSpGEwIop7utzhNWv
uZW8GHeBWdopPrfAwCSiV1eOSFd16q4pFJUcMUoUr58TWyrDA88h9jZC57pmMQ9HAVGJjS8Ch/WM
l0ZS3kFu/KGuTc4aLM6TnrKT8saK3llBm0p5OdKs6kFd41mN++VV30u7wOZvpzvjRDj3xx36Pq6f
kQEVKuXuLL3c8yKH6wSxGZanI5+d8BKTwIUlhQIkEWG8pOfAPcmMz8qD8IqOGslO3NzSj7VoJpNd
MrfDi+TrXNMUCqEErgC/KamJG7veUXULcIgOothr3dQJnfEt92Gb4VMFlnxQXZKLYQXEDKxQKb8H
JYNOTieYmCDQazOOED41wUGPpz+pGX+ZFZXCpNbgg7EmcbcURwdpDI+VIDFQdrtjcCWDghYNf3LA
6APJJsh74QEZ02NkoYbqKs7wTbPyo16a2S59YDWQsOJqjQ6mxKgTZuKiGsKZhGvpoFh1+BKLvlAc
qgwNfWV8jAXGu2CKpVLxQrMghUhwRqke5yy000a1W1GyFMVO5dkCvYuZFndB/3z9PbKiLI3CnNho
hS7vcdwW/Tr9Od4LSIiLrurOO9aQBlGLKw+E5u9Up3aOCqNHqnAUJ5Sk5ZMcYb9NrepOlU7+lCFD
O/1XhNMoxOGFRcgxVvx/me/BFA7hSTVBLnFAXWXHTogSxaRPqfOgpwZJqQpCYOoRxn0slsmMXux5
Tyq3uRf6nNd5rMrtJnKv5dCPkGuyvIwuPdgNvIDMBU+B1+z+moUNEuauM6ZA6kUGZSvJUY6DoafL
WmzwNaKjYTnPqFNFDsqCjJBj0+NbHZA29aKm4PlxmATobMFtbrPv6X312Vrgsr5dvPzYHwkpceHV
7nQebcHp0HuqsLJsjI9JW38uxRreQsOZyaiFtMPKeYd0SDM/5paXsT4r9QrnhOvrYsbHnNzA614H
O3ojHq16K3+2rnFX3SOB+mR8Xn/7W+ZiLZSy/SMWlwnLHOluPLQHMSjtUSmcSTNY0LZljddyqBco
jtiF18gGiVQXWzA5wZonM0F752RJ1viIwC6NTI316Vj6Sg+Lx4MRTHkC/dFPpDkvQaeB/EhCZNJT
z27FZqkKZf6lSIjjRCUzGGNnxuVTWz9xQmmWwrfCuBm7XRnNjBfC+n4U0uQBqrRlAomc8aQuvFOq
jTVl99eVZHPaaP31KJyR4kSbswX5viw2sd57skO0+ulvvWQqqak+cF76PbVBVjf//xL9kQTHWjCF
N3VRq53SQHCJCK+cOyuSGNX4bcUETEsaNnn9tlAgaUJsaSl1KCaXufVcmUjZ2Izr2woXwYjxjwxK
LcYhwjPDCjY3mP0kRmPYYieJmd+hXd8sGtAJzpFd9p5k5ZicYZV9WcIpDZmGuurBK4O0TT73Fh+I
blJn564ycjOdq0MpRD7juAQzfrd+X8eltIWTZzVURQAZtm58CHbqlJbuy7aC5h7hR8iOQFmfkFKS
Uc1jDGHiDQwubzW+aoF9LzxpIJcJzMmrUjNkbh7cdJlWn5Qu4hVNH1V9jjPWy2S1WWq2qmOErctx
Bxn7VJv6rHOyyQ28qXHMDipiCa5cMF3KU0D33kU5JmlS8OmEhxbLHDpM7giWeKw8lfFAts3SP1+T
LulFIDcU5wkn7dPWLGvXUBazjz/y7O662mwj2ZccyhKBXzCNshByJM1P89t4Pqfl63URDEWhC3Sh
lkp1k+De9Pl90k4ROgavC9iMWNZqQQ65KgFmaV/kSgUzN++T2/yjfu5KM7zMNSznpjHb0ow/hVPl
jQeWq8S6PgpjZEMIilgAxmSyYKFobWaRYgZRx3jcrCuk0ETCBuGFa/HWphxdFSlapKTuP34lCj6G
ZMKyygqA1c/CIRKU7zk31gyzeelhu/aEKMxAZWcc1BDnkL3RaR4VP/Ox0MYqMbOuWaU/PwnIghhW
a0+OaKYueV4jBpxUZNIGL3xg1UQYIE1X77DQR8gEEYNHXfkmjuA9kWKrRf4gWG6Fumd8Q5YwKswc
Fz1oMWCru0s+YENsCbrrp8o4DKUjL4tz/UUw1JIu4MmViq0fM4bym1ix5OdU/4iRzvpvMijkGNtS
SSIOyFFJP/hxxIS3vqtViXGSzczc6m3TVboxE9QQ/D7EzHA305GrneiGs+QbYW8ssNzpg5Ywc50M
8KUHT7N+VPS6xNEUbrRkNXNUqTMF8bmtCsaLYEmi8EMM0oir0B/oNvKnHO/n6HvJfaAtlfGt/sWV
/Afm6brcKM1FBf5S8vA6X/VmRzpKO+4MI6k+8G5n9ZU97sT76xqymVlZfzsKUyKtirCnDt+uX3bF
MFhF8lCNryr0P0ueU6BlKh0LhZE23pywW0ulQGbEZlqpICPSrRPfq154QDstsveBXZ/E28BV0aLe
3janDL2m2Pdh/0nTxko8XbADL1QqNz1ApWgislfO7Kv7PojMaZZttXyUA1Zn02aL41oihSwFN+eN
kCHcCp/V/fAwgsapuQn8+Xay0ltkIu3ySJjawP1zjl0WhjKli78aX2VSpx5rEYhqNb6A6LK6HTor
RCFkzCzsWv2UPjD8gc4/1QEr+YkZwJO/f8Wm0NU9cLmJY0AIEkiwKVrai4bqy2LVt4037lgjiwxg
pct6QZs2eS7isOJgT0Fhtv1r2/xBjnf9OclvWHkz4I3ri0hFCp3vx7taA0FUVXy//jLJw7t2ZxTs
lCGaNuYLJY9QmXr+MI68q/Hv2PBpc63bJiMLfzYFCiCENJCYAy8WZSzCZh7J9lCg+Gt+lq3UiWxC
TEUqh6ghWvxRQEJCfQF9BisKJH/5t6OuJBPXanWbE4KUmCPz72irf6zvQJcAiaqZfnZ4GCEz7ttG
n5U86uvpcz0EnQANqZ1yp90EXuUCzuOn2MG/ukPvGt7sE46G+oazlTfOZqnotpO1+gXUx0V4VKty
waFGcNM/v0v+4TC4FeKzBT3PeJ/2jOFXvM/oG1rkdvNBRwLB7qzJsRK4XKwerG0bsPo1lOtqpGkA
E4D7IM0SRDwar8m8idfvruv0ZlsGNlT9o2OUtRmCic/AaEUyeZMtOpnbofk4PxJZms8qVmwCwUoY
ZWQWdYlkXcKxAiRnuFixxzjHekZGo9x2Ju0fMdgE+av2RkLUxHmGFHpj85ZogeAGE0IIO3sb3+wd
zg/juVyC2H9/Lr9RuZVq2isFaTlE2jW2dvohhoKSdmf+znjgLdkqerP0DGcCtbGX3WALe2QGgln7
8g7pvUfVjZwRfjQLPzb9pNU9UEYGnGjp3Gtg+AreF2QU630JohXjHHokQFBdfTekJsgzvOsqtRl2
raRSqJWUVQE0Jqal7I78or0as/wn/CNfWouuhV+/cDAqCtdzwCdQh8E308F94On27CKt7vGRyTbY
jHcChqRfJU7IKiQBCcIyP9zJP8hWdP1GdEOr82JXvb9+hZszP+vzUWiUxBWfKwq+XOYPvuroHtlC
Ee7BeAB6Sd7+i742wVJsliozz0khTxTrRS6nuNm/KEsJz0J6ktGYUbtAXobXuR2nrHSFQp8eG1jV
DLvJ8B0Lnyuxk0f6Jr59n1HPG350d//D+cjbv/ZUKQgaAmmehg5BnhHL71ORHLm2tStF3qWDaGF7
MiiPsxK7cfsYaQORsUqABRQX3F/ZVR6k5/PQ4LytE3gRVpsSjy97qHbjM7aMHNEtc5Dt8K51SQBP
qkWlq1jds+pevvUnCOlGk9lsSTzdK1dyyR+ufhQaLWOlj0HKQmZtBlBanNq7yDWsUQIXgHAKoXRw
NmxxV2PoCRBnMO0/AzIuSrn6BaHWY7sbSXYVy/QqtK1ZVG3KQMNtl/tL1y5WYyVEDMJgVmQIEb3B
5p3UqR5VD/fuF36KFSE5Z5L+IwnFlip02aOr120fiJl+BZBqVrBskgAIWhGwpaK29fmBGRmzhFAo
hdUOgVyLOKOgfVOFw5I9FBHDY2AYlctE5uoaNaHNOX7BOfp510ehH0aV1WI7DtaZ2NdRkHUYCorq
cpyrYMbaAwVNYg04fJS3Pn38bzIoABL4QFNBQIHT1GA/xoaayCkGxR3J0MB1SQRYrr0yCngmPu+5
IrqQgZEsa+qRoStxx5r0Zjk/l2ew+j7o6k1yWSS0nhjbU9CCJ+10n4QL+W1u41Mx4i6WwaBnMo2k
xGQCKGncbOG/dZkQW3yMdpMKBLNSuJyCarzH+gpbmJPPNCl4cxyX5xTtpNdv95J1vHK9l26n1bFF
IwviWr3YrcHWf8Jv9tRT7+g/c6f8ubi8U9xEVnQrwxtMXM6qUeohLiFG0dA4jhhqV7Rm5khYiPST
jADxdndWntD85Fz/nZszQCvLfukiWP3OYMBcZUTot1pHcKfPdM+rpuEKbmTFeyDtW+KqdvwYGZhw
BA0M0nT6QQEkGXb6cv2XbI5Or38JBUiTDG46LYdCkvmnIDMFM3RApMR/b4+qW3m6M6Fm05yYRMsM
cyNSGMX3ddVKLeEA8wMvxzDx4il7QokP4iaLcUbx+qO78MKsbjucUElNiAecHZNbwrYAemU3xWA4
Wi9t5tMjYHFNBynA6vQok8QYOih75Vn/qHSsDOvM0W0+SnveEdKxbF+g0QWhJAOUma+QwrFKKlJN
JNaF3w82EncuRsSlM5mmhNnuTNb42L+gDNZuKyrI/kDX8as1E9IpqNUUr37c655wJK01iK/c+JY0
K4Ts8Hxbab7kkQ+9+pAZPwyxQNKTxEfhncnv4fjXWKhnxg4ezA/ScT/epDcfs1vdF3esfNm2KfoS
T8U0Sx81nDFCZwfO1ZWHQT8b8ed1Xd3uHxK+ZFDvscmkLEGdlmiPuudes7fgrj6r4CqadtieKlnZ
z9GOFnM6p1CmwNIe1ENoZ4wXc6kr/q7DX7+Cep1VrSykRkHyAY3f2IMtuRWmFCPgZf+Ue72HVS8H
7OC1NY+MXWPi3+mRHSatot0TPrwV3XVQAXDrsZDzd88dGzUQW6tYBI7uG7qMbaRx0Ag63nL+c7pJ
MA9EmnO0l/4Hn5jyTbFb9mg/RP+jq302wBKN4SmQ6//1Yn4VT2l8jgVjSitBPBc86dKnnt5d//4b
sdCvAigV5zA2iEXUjY75vuhxsmVHAMtliqajdri0ALFf1QZq/CqSUmtJWTStRsc+SsDqvnKnXXhc
4POL2E7KTvKxLpDSbyGQWk3uanQCgKZ90l/KjPGFNrJmvx6H0l3Mv6k52lJxg9P8wBv1oRR1OB6i
PRqRh+0iWJfQozfW8FqVmWshV3VNPaiIfQlEFIrgTV7sOsLYQ3CLaV64XWB1PvXfWCP8G5Hkr2el
bM1iwIaqBdSxdaLbElsgkBqc70GO6AyuvA8PhONWt4tddJ72AMg9Z4HheQ/GhsZcMGCMTh6nOOXf
rusw6xNTVkjSuWjkJXwArnrrjX3JWtXO+vuUD111YKzqM/x9QX+asw+1Z+QjGH+fLm2jRiGEXYon
GKh205RmF6UMfCWf5YqayBSK1FIziS1JM0+SaIJl0upreRcGvScvud3Kz9e/BwtT6JL2PEy8qDf/
5+NFKHAllwxDb8suWVWXnFgovVEz/UUvZQpSgkHpknFAPnlWzMKv3qQXmA4LE7AH7jQ5wql8KDwW
r+GGU/2rUPJdV96BOhs5hyYnQg8cNCZ8fVv6Nu10G9n8A3efvYiPxcvoznbmGLLdvGt+dUq86gdr
1GrDK/r1d9AAtCTSMo+AuOKo77kXUjaRTcWLdkinW7HLZFZnmESZAh1ZEwL0wkKbYpRJByM/NVFh
T1HjZ1qnmx32Mi/Y6IBclmAWSeFeVy6WKlMIpC8CJhFnfOm0h5+AF6Prut2N6V4Qawf7RRjzzRvz
Kr9eLgUuejkKakYef0OWeT0Ux/S+coeX1Fq8ATtdsb9ir6OLrrH43biLvNbRz6z+MpbBpJlKxRiE
GAupyJHlj+muRnYUnMJ37XHwCo9ndLNtMPT9cmK6KF5JWLhlJFAn0SNL9pad/Dnta2xHvw1GDOpw
Pwhlv4xGhBQc5oFl7GowL0W9Xe9kLzsxD/97BuPXn0NhV6yEJcgB8HOkh97Jz9VteiZpaXRG32eH
wWnOuV/7vd/hKliTQiwgU2jnaOT6BbupQOifmd1xeEzeWit2sETAVO7k2AzASoJvfl3BWf4EXSSf
ZKFRqwg2tsT6rHTY62BEaCcvrz/FoTA1hbczbKsspPC/GQm6Xt7qLV92M4k2ysd+0s5VvV/4xNPl
3Ob7iCGMpdMKBVoyt0QKFkgSLvfKR7Rx0J4WC+hBsg7gg7x+pwwLS4/FinXT6sPlShNEwdEuTVgr
oFlaSsGS2PdqJReAiQiFmr+YCLW9uGNVuZjKQcFRz5VpubR4DZnf+GgLQhiEZkaTPTlD7v+Ky0AP
rVZ1UshxhQN1qEE3lTcPaOBiMdqxsEYlpmZlQnsNXAfChZk9Nge7PJPCj7gvnXE2LxXUJ87i/fZY
/NTAnk7yCjy2aRPcIeP7rGo8y4ug0wtypCVBJQFnB0ShhNYvsDVHue9dzpMPBgAOy/Ps65rJlElB
TJI1RRKH5J47LCLiDLMtVCfXAreWAqfjEOXm4eNQqEdDTUHkIUwn9Da7fVx856PoIVGEx//4gyhX
KkQnvBArF+dtsqcb9S69HzGfNb4p76qJGa271GWlJzcouwjGS4qhyxKmGejtiBxXcmWGagxKxiQn
OT41yNh6iduPVv4Uvjc7gvayjV5CWzXbY2CiQ+qm/Ba6y1tg2PyOR76rtZjfhhz19zfw9bOoxzYo
RhzLJa7iUqLyidHhMKQaegY2eIjIPO0Yd7+NIl8CqUijMBoDXiXCOfVUPs8oziWY2652053o65XJ
3yqn8FZy5oM42/o9a98zOc2/n1ag+xfUvudShYNbx1WIHttzjQl1/TgJfsjtBIXlZWzjy99HFXjK
rLclyAEWDdJIxZcztR3o9j5I1ifwsZzLCnzC7Sja/EHwBie0eDN9I+1xwtv1K2cdmnp+QynlAdYe
wQxx0+ymfIdPDXYZu1Wzb1wYFWbWGMML1tazCoMb8xFE5zVeQo+VqP62pVMt0zBUWsyVkZS8+COx
uXvNKf3SHkpmonaj0wnCsMeAV7FFgawn+hVn01jThI5kv4WbCO0p82XLMGoRvnaCYIQL4SNRtWGf
3M8YVhJ3rCe+wfOKX4CNpKBu0wVdojsZlhkM/H3XkWCp8+v39oT1xgB5J79LvQEdTR0phOjf1QFJ
cs4eWF1tmx7ASjwVs/R8rraTNpI6KFdbLdf+TPOS1QG0GZushFBOQFBKSxkRd3FyZ0eXcbr5o8WO
atAF3wnY7IxUfIM6NgeniuHgbHuqK9EUVDVdNvR6jRxC+jN7DPb9ZEF3dXt0JzCAoJzOg4SDuZ3j
UjT5DTJWUim8EjjMY9chPmrkV/7yoL8HFkjFH+E47jTUjk5YPizcZR/x7WVwy61fDOy3IyWXnuVO
Mq7+4jetHIl4iKREy3D+7nV5Tc/CUdvVT+jik/3sZ/Vs7PPKlHexa3xyjErkJo59XQHdxiCKIujU
e1xBF6B3QZWsOkapRWW1HjH09+JOr86nJ4NezAvON7n182KTIf/0FOxGG1xGTu7G7JacTWRcHYzy
A2Ypyec5xsEkcbhRpOEtXppDAk5aM2h52YwDwxPyZDfUkjuFtV3XylHPo6dEUp0m+JFmmtcLvBMq
3ClQWfms7ehh9ePIda2uQ1TKoQPVJX7cTXOc/GWHMcFd9kFqlgUTPVmfmPz/lbC4kNV8Dkh+pRqs
dLgp6tRMJNYk7qbtXx2JQiiDB1dhOeK+UaAE0Z7uk0p9tmf5GBvcyr8A8WVAa3UaHi1s8/C3U1N8
5g7ZEl68BG/NzfAoO+MP4UV/IyaBMNxWFvfWnPoHCS17d+3gpjcs5GIpNgVcCnysRU97mMEWVef8
GGH887qJ31YWsnobm8kMhaeznxh8GZa0GkgKR3DJll3sw7aUE+8WTvH0Z07jShrlUaQZlqXn7UXa
guZWVNgd4jRqTnBD6CLql+un22gwwvdcyaPeKZhpwrQpIY80HvDol4bTGNnVLnSUHDRDYPbHmOeC
DUXqfWdVHiv5zrxd6iliZXQ9qQrkF8fpWD0Qay66PVakEe4W/v76aTe1ZXVY6in2YqtFjQxtCcNX
PrzhRdaQz3aAvZJAPcOga6Y8JxJAMW91t+Fe9DVPctIHVihP/tBvtnMliHIWlLHHFLACVBl0+akP
ZHCnjKEVV0sJVlSe4eZu+wcradQzmwWMCqYY+3IHcq7Fbi/D1bqNYZfmGdXzV3bz6iagKTK2CYtw
PX/bhqmm6DqZuYlUlhsfFOagGxP/hw63fznaP3Jo058Zfb1EpAcnO1ai2TwW4PoSb0OU6s3sTHgo
DP/P3Mmvs9FWf5ETfplrXOfMHRews4Tl3XVF35iTJc/661QUjHRTpsLo4lQY2QaL2f1SmMkDqEsc
bb80Zv6oPHeYkdUdEN4/Xhe9afhXkilASbSkSqoGIdFQgQi+EsyxqkxQA5gZP1lxdxJlRn/qpn1d
CaQQZJJnpRMECBzn92p5Xopzl7EYtbaLJCshNHLE88zzFZ4b6YEVf8R3uaUe4aK7IPR8qzwmLJOI
6vfn/fX9KBzhC6GSVRHy5n0Eh1w71E+Frb0UN+EdqMc92U7O6LG1MIo8P3SnGLuL/eufkXWrFL6E
+RBgoxxUFOv6rDm9XYYca3SGPzOuX+ekgEUYRH3miGPaoWuD7OQsT6otm4ZXgCA1YmjKRof6r6+C
YM7KeemiNpj0DLcafiBD9wimm7u/FxBG93BGU2SGch9uIHs4Zhuv/zko3eFoYE9FwItES/e9sxxJ
pVt9C44DktY8OnhJimLcYTD5+lfczg9+6e0lsl+dOGgl0VgIuUDzGj1WyEGV++mb+qi9x36Lg3Yn
7U1mGFmG5tBNjQq25HJRjUsW6pPcvnfdUWnfrx9r245/XSaFMWNQLcVAaFlFqbDlUbGZYyisQ1Cg
soCppxoMfK44S27kGFxoY3uD6Uf3+kGY34fCFS3r63bWcFlYZTXYKfZlpPvsZnoBu/pd1Zr4bijB
smpE26ZVMxRdQOLmt83CrTT2fFMhUc2Fs5NWkt8uXeZM/RKbGkh05FHLrTLGxqBG/bx+3u1X8CWZ
eu41xzfZOCHFUQi3RZLslLI1u7pzFdZY/L/4lV+SqKcuZ2rHdRKARfTyc/EJmkc3PEb3vV+62FRl
XT/Wtj7+I0yn6hDLhB6roEHwVUTJXTgvr+rQfFwX8S8W/UsGlYPrelUSxBYHSvwYG5lzrz3lpwH7
oBVPRigSY6qbP3M+62jbmTflSy7lSZSDWkkc0dARzYvZMT/PYG3w4n16qhzOK+0G0eyujjFZSNph
WZC9/Q6/pFMvXaiyKtY6nFpu3Dpu7Gm5GQcWG/6/eO1fUqjXnoxjOo41GupLoc2cPivnJ15qf6q6
tthzaGBxTiAmlhJziyPLTWznYi/9ZHxfcpLfLf4/v8Gg7pkPwzqvUzyNBFQZNUpZ2M56k1okjJ/e
I4cVaG53Jnx9V3pOd64S2ShUgjzoohbNELxvmQ0iIRsNV7v0hLXm5+hDN5uz/K0/cLtaNwuL1eq8
mXZb/Qbq3qepqtMmw7tplsZZlPA4p1Jh8hX/rBriZOXhwHioDOQzKLiVxqhrxAICCdUcmWdIfTI0
yspKbBcmVdh0WUDUJNC0EpOkQKH4Sxg4OpKd7slcw+wIsPshGtcXP3wn2VVi99ED95Le6qD3G8EH
36HH57pibb6g1U8hkLzyACQw3sVtjwBbEEEAp+77+MlgnXfbjK2EUN7iXC1Npig4L1m7dMkveqTV
oTn8Nb86efMLCxk2TclKJGVKRLlVu4bsy5ZG1eSjV67KrJ57LGsWOmzqzEoQZUlSeZjTcMGcbKwM
u0xEWbEluxArM8BgSC9/T0Qvyb9f/2jbiPQllO6i6XR9CfURF1ocO186kCLAYiW7/6ElgODKb7iz
kkTZlTowOAH5UEQad39F2vkptXI0uzqlzY7qtwOplTgK5iKhStWBdDq0TiaSUZ8dZglNyeNf01vs
6GQO9m7H9yuBlAXRIymq5wXn68DtPRzJmAHWLp7geN/MNjZuv/+R/7sSSIEaugDSqejw6Tgku/Ok
t7jwVZn+MHL6x17QS+66cUbmLkEHjATeXgJmgS36y57zCMcdy1psP/AvpNYpFNHjQNBBi4Y0oVye
plH2OLl95TGnN0Uhb876YmvKNJnDEvpFwj3mrQiyoMRdNAm0pUvp8AlrjxTLw9MpzOllYZZSkbgG
d40P6oUTGCF9nvSzII0vMwrO23q7ugAKboI2FlOZSIvQxB94hRvuUytwY/DOkhQRs0uS5VJSqNNq
c8jHOcyzHlfTs7xgNEYPBQxbpYp0VBPpZz4qS2iKcvmmSgG/iyupsqSlKvejkt43Rtq9CNOs2wxc
2kTdr2swKE83r2YpEonFVszltXiUCVu0rdxrFmc1P1u/divL8FmtBZsIvBJKQdSk6mk0GLiLDK5v
jIFyBQ0UPLJX1w+3eeWrh0s5B03WiEIyExJOtfe0+A08BLvrEradrpUI6hlVRrkkJcnuJ37jTqCh
VcGtP3Wm4SjeD+Ib6Eh+jPbHcjJGNIVGDssb2E6BrH4B9Wqwi3bMUxR7SWLwDi2p2M3qDDe1Ne14
f8IYhfRR32CR+tP/wM/Cul/qCZXzmDeSjMO3PwVXtvI9uAEsrObwxAstCTvO3Y5dVoelHlGOXbvg
CoREMHeI2N9VeypG5X0kXzCwOMOz7jzDL87Iz4OGn+XcbndNfEmnu9OaHqS8PbGsw2sFRgTCiJKf
5pt5NEOvcxKwSCN752M8Hg6/8sheosEyfXRDmp4G7SAU6FpA3IS28uYxR8tG+4qOdmfw/pcjE+W5
4kuolHEXGx4Ue8TWCvHgtvJLKn0KyqlrjnHEiktZoiizni46j42QwGOpG1CYb7F6PIyNxZR6tfPy
EuQaSTCG3vX3yxJKNHzlSzdLNY8hCR/KYdAeoiW+L8T5OxfHqmUg6+0KWVcyEJfxaFQKlGL+bxXm
JP4kKqjDxQujO4AlggKlpAOxFviU4SHBggdh7Yj8t/92b+ReV/c2yGjCbgPoBSd/6LW/dLdZ8U2B
F52+XhfECHbopQlVUMVZWkOQ3mqm2g9mHXwo1dOfCAHnDy+gGKtcXIXVaVrsgcOiHKTGlRizUu3D
VESmzJoa2j7JlxBK1QplFHNsokZPY8jtBT18kesC5MygO71+mO1GMszD/n0aSsEGbCBv4h4Pid93
/ngigy8jKGmmE+nOvy5r03lYiaIUjS9awWhTogY52jsmV57dWn/HfJtzXc6/mNmvM1H6pok6WDNI
9IQ5s0fiG0c3KhLu6VOFFY6hQ6zO4sBxfOkPCVj1G1dkJd6339TXL6BsHXh++G4iC/ykVjlrcvlD
mQJGv9imV7S6Tcq4RaliKK2OZxsE5a00tDdY44iltEkemYUS/yj08MSl2skIdP/69W6eTVdkWQHF
m47LpF5z38t4ZQjh0ji3M4SKYcOqo2+LwOyNgAyKxuvU2YRQglNLCqRNOZpt8pQOKkPvGRJoRxYB
2f+lRUDH2Y83SlcylH1TwNfn+X+kfdmS3Liu7RcpQhMHvUqpVGbW6LJddvlF0Z40z7O+/i66991W
sXSS3d5vjqhwQiQBEAQWFuSCD1r454Fx6CCv0NWuO15RWYfrB6HwEXJxZ0GSaRgwfe9o2+9oedv1
H+ZEcePtv3s2y5Cv9MYJS5RCRCESGL1zhXD/GzJzH0SyV+0hVJsm3epjk46FXkG1QLpI7MpbNCVK
f7f9bLMg8Qkb7z1Wabz2ExakX0KMYsqC9RKfdDQPK0NtlSTJsxrGqlepyNiLZCM5xei6Em116hyO
Sg8kvyqGeERrDE+QxqlfasRtQzDCzCqI2X4JYrN1klsdidbFKBXB8AEANnOXJIAL1Q/raXkBQWZ1
Lv34HY9c8lFXM8SIN97b0PK/DlV2OnGdDM0QwiN0Php+8GoKX+h7BzNfSq9SRCuq7ZScD8nqjqUT
zm3RdH/ICkxQv0Ug/f5/Ml6ZGQCs03FTCD2c9dk1o/dj9Uj7d9dliC+9smm/+rE3ut6Q9m9kLx7O
/CLaikR+KL+oiCYU97rMYD/oYTcZK5JDRvgX1zH/enbXKT0TTQnDEFfLmwUxTpgtSBUcOemVzsjf
d47QdNCwYFzNobpLfvSudscCcH25KRgA2IH66vnMu45pI1gysQYPmCQ3oH75Ero60JXNn7W0cRA/
Oo5j65bcuMeSVuOGLe7zu/7W9KYARRhvORaPgvhFlYnYt+WNNMkNlumagWkRZzZ51XOPVzEa8MEy
BBT/MLm1H41IALe/wPRKD7xryhvRkl/sZn0smw6iBUO1darAF4GI02vB26P0wbuquZElnRu1qtSK
GjyBOz+6FwT05NOagRJV9Din9/W9Mbv5lz+ZTwWgyUas5CkRtZTLpMG4rSr0jPJMsqC3T/ZLPH7N
ptgD1vu6oe+q50aeFJLVdcsyrYbu9PYERrChDeayfrouY9f2NjIkt6jRjIeZU1rHpl+CuEd5UgOt
tt25c1X/HMvCX8bDdYn7WeffIuUMyuRknUnSX6fX3nb3IPu4+VtfukNxdi72rX5j/ZmP2QiVs40s
oWzRsZcGpkRPIGNd0Q0gCCX/Lo/2fp+diw+Cck/N6KtcsRRuRZUZAySEAGj+lhZe+2EAiU1Yu5jY
Zn9Am83jdA6RLZw89l2x1btXxWbVUuS1RBhqWHfYagHEmv5aH2hQPIEOrUPWitvCLRzTpwy8wYNL
0b2mbE3dp0PYfIDkkPr+/5vM5BnH6b5Gg2p2g3btd8ldFQwf/+Y94655GJ+7R667ZeSZN+qS9O7l
v/kMyTn1PCXroOMAKgAbHEyYiviBzqp+ov363kaM5JcKxjHUTsd2p2fRjm7ctCeMrvzTi2sjSPJE
U5hUcypwwpaF2bSV7ne1oXA++ymEzYNQspgynwqTiKIAEP5PghzNdnv/12xz7w8d+u/Hp2Qg3DSy
vO4gq/3MHhZ/uM8cAPKNyBW0NdV38Dqyn7gw1QA+8cNvQo/NIiUDYWRIU2PCiY1oAoCTLd9rvqhu
Wx5mqy0n7cN1g9zXw9/rlMwhqkvSzwx6uOT9KWITxjHPhldj9pN7XZD4oWvrkhSeaX1WI/YAizmf
uRs57AfvVe17qsVI2t7FmVOBJgyJH926lHYbGCx8KnKVIqrESLqeYuh9tYYQk3Vt54JixPYGI0eh
2bFV0Zr4qbe79t8EhSOpPAZ7sapqEcOES+lOFArf/3CS981yn3TB9QP6P3zFb1mSyo8AIzrdAFn5
uT/XD/xMgvpeP0VHVX5uv17imJbBHIMANSqFEWZadzMHRBZeab7ldzwQ9b35a3saLww84GAYRvew
aMbDWF0FNnc3UMOINoIObgeDPSU1zOpmTmKEGMcpNtF5Ry55td40WnnmfFbOSBG2+ub0NsIkfSRm
V9gkRzQvMG31GdSpd/wRTeCH7sN69w9u9d2IdyNPUswZbbxTq8HGkqI4Y5r3bVtndxgZ53h52Xvp
4ryL2OprKJK0sXbfRSlRGPl+m8/mC6ST5bPdmnGFa2D+7JxmNBZlJ3Zj+gPGI8Bfo08bOGTjLu3c
JXH1W/uk5HrcdTObD5Cix4xqLDV6NCTol+wE+sOX+jR8Wz1w35Q+KLNzFaPGDlMoQvDfAuX3dUpS
Z2osrLg/hO+0b7HlAjSJF9VwWNGZJmL/GYG/CiihUGP5xR3RlHSZyPo5ZudqeefFTPeK2nab5ZvC
LexeSJsFSm5Bn+iwYgaFuJDYN9uvAiS3QSb0N2uTqpi5G/xvhEm3n25MxLAFSdSy1gcrX7zWOidT
66bjDUCLnpXVh+vLU+iLPEoOCfwyIaKrIy0wIhpQkimlit7bfce6WZTkc5ymMJkmSEr+c6WHZ/2M
FvpjijKYf305u1fTRpTkcZZqIu0kbtl81H2q1wEpLdfO1uN1MbvX0kaM5GjoyqheDpg0v4xp0Mx/
hQU4gQk4BKlXUVWGez+HsJEmOZVyaO2Ui0RZh54G5zO4yL0CLRQvjRjqdmhBnSbgjdFRmUFQ+G9L
ciZagndoJEidepAQI6QNogu7x6AwD2S174ZTdbq+q/u66Bjc4dQy34y06ZK6M7MY6yyH+VhVy93Q
rgoR+7gM57cM8Q2bVB0jfIp1gVfv/BYuS/SZjiNGC6SHHqOrbhuoZfUiNvQf5Fb3EtWGblKTcFAL
v+HF7dI+Tm0TTmsJAfDu0oMdagFxmtp1Iszxsuev/QRez6ryylJT3Ex7DhP89jo1QOuMSZfSUToj
eI8wsQwZf/bJMXI3bh5164vJFB0j5p7KGAb4K0DCaiK9JjkwMmeOUVYI38nD9GydevQq55hddZMI
Ru0L0jNgYlsOogM81r3lg3lavtJ7FTnaniJtP0I65JSDw5MJ+iUMunOR43TDStnbvudpLPxfir4O
8M7KC22p5WgFEZ7mtj7DNtwuGG9w7R2729YFkh3MRyoqw12gyVamtC7Mp8hTkgh7BMudlkBtGwDC
IozgGA76ob7AoaoegrvkEVuZkvPuSjbqtIXSlpW7BOG7/sgDLBYGo6GNrLuPPZTlKw+dOxip/FK/
MwKwiBogO4gOmoLlb/cBvP0Wybs3KdgEJgH5tIMZXWxitGWPJzDqSjeqde86XQtER4xQx6DMklw8
3vN2rw+QZbxPno38uDwTiEtA/94/a7U3De7sCUyi9qjEQO7liGxYD3Ms81ec/tpHpYVZgN4PYfOM
J/ACptjn6UvkI4h1m1vxKjA/G37u21/B3Jh+UUWQuyHsRrpcse2iSkssKjLWF9EZH50w4pmd8BKv
oGvi9d+dk8f4xE/5ZXmvRi4rFi+/+CJUNGqMf8W4JJKgF2ShhWeT4X1nLY8xxVhFZ/3C8/BnVCFB
d/362a3BblcuRXpgkLb/DioR6X0W1No9pn5YF4wj/psS3rsub88l26BWMojpOKZJJA1j5rRijBpS
LGvbBTUp7ybN+OCk+UsUsvxP1kZ0DMHTGfix31R0BqaX2RojUy46JJqnv7nvxGBp3AiYY6hqa93d
SwIGIcYpM6w3yAKtjo1BA+RJAFiP0clwV5SAw/fc/Zv8w1G5hj2XT2zTtnQbaAYq47eqMszMWGBX
xbtnACFd5rFgFRPY0Ng33ChDo527nJgGZ44OJjQQO0huEaWldowS7GcKJsFfg5CAlgWbwh8B619J
kpxe19Y200UQ1vg00J/bMwMmuof34QMYzRG0HFWPkL3s+CuRkmZqQwb+flBqHsuEfeVcO5UzWKhi
ekYq5kFnPzWD3iyMn2bSXlBbPfQDmoodDP/rbb90lImZnUcRERRc4mwRWMtXbThY/8FG2EGIfpf0
QG7LY/xgpm4SiGlXkVe+A7NpefkHZIPC5qUUBrEcZlM0GDmYZyDHTWG1lLbYiuUi0O/hGYSyvmC2
Eyzoyo3fcQkEHt+yqG2j602+dLIyy4hORJQW+tk9ORa+iJuYx77Ef9mf2/v2FxZEObBhx3gI5wRB
G9dt0I9JypxENEHWECo2eTrgu4LcD6yKj2BKwqytKXaR0Vb4vl0VQxhqAnZETJ3KbC9mpa/tZGFf
deI6D/xSXMav9mPx2bkbfREflu/yj9mn6w53b5mOSSkaxRysU8bx5JZN9axGyJaZHxj5yAbVgIS9
AIU4YNFgFhgSDV126WOXhywZkNgjZbW+mKx14/iuoNp6mOp8vI+S3jobvRGjGZeCi3rqwLmeVSoA
ye46N18hvReBRhgnu8ZXaHGKqmjv0VzhbvcscrtOySps+IG1E0l6y6oQXWv1iU/6w1yNh3pJHhzD
9FKu7NXaXRYCMo7BIg41ZJh1Ss0i6meozOT1iZu+NO+aj5ofHlFDDz/bt+CU+mh8/wONoTAJZuLd
BvuQIrGlyIxxwU6aceSu0V0Vq85qL74m8C94DwLlakBzXovIG7MNqYhpy1sHAX12Ke7wknjfYUjt
TY5X8K+gq34WPVT9lzECg3JzzA78HgMM/D9Y7OZLxP5vnsZm2xhUFzj6yvrA6y+aik1gr5OIwpFz
BxE1rs439scHa8xEeWLy1iPIbX69XnT0Elm+4Ei5vpq9xxIlcGvwLoy+fYmuGd67vzw3mqg+R/cW
nJrggmgOJMif2A91TlJ4SemqeCVQ2j/gPKqqQ2L/qHerR4fUq8PUM+c/SHG9EiM56xbss05Z4pig
UO443VvJu3JQ8l4Ktbu2GCnqAKlcO5SRiBfR7pR7aHV6CF8AWeGxa2QXcqnQyWGpgJbKM5MCj3iM
9YYKDekPs+UloGkAh/pNeTN9Th6Hs406tPIi2vEqr7ZTcpaLAUq8pEGgyoAfYX0dlE0SmKmduWGO
ce4kwT+q+YaDUoelxU04pzdO6Nx16/Acdyp8iaxC1DTgtx2b2LijwCsk7To1s2kaFjsP+rhevGgN
L33XfAkxjkvxHpADDVmQtNFaXsS63jZFsILv09UjY/GbYs4PS+7EvtXFoUKevMuyPGmXI86SMOxp
HsR66leABlVMNWVFJULy1SXGy0UgRM8Drr/02udOP1x3KIotk1uFq960tGzC78ekB23n4Mapc3BW
4mdDr4iOdtWAmKjQORzuUu58KMwsW9JVy4MWM96G8c7WMQ60aBRSdjdsI0X8fePvl2JJIzxB88As
H0nyQvjn6xum+n3JUTW6vgzVig3LZtNzaOgVVJFtVEmQzGWITVxXlZkHU/29GE9J9Hh9BbtHvtkh
yUrmqGpClkVFENGbkGKgFnJccfdMUMC/Lki1EMk8wHlPaIUJhcHcGF5c37NB6edkh/7LAjdrkcwj
Hgva9iNOI7yLH7XP4zm55J/E7HT9NgGtnOr6VWydDMtP8TQmGHwN5TLOtK5uzPbUJ+lljBVHpNg5
OaZYqsoA7hBKzOvkNNSTH6MH8frh/PqN7V0obd2vNpiNoaTcbrlmQQ0EKR8HuNGujyBDsqczWuLQ
nXwSIyHFqHcHuM7q3GeHJMRAZNXFL7TtzWeAwQ2vNGCWUMF/ba8M1XwNFTr47Cq03JXkDxbNj1mV
/Aipdpu1pWJrhdK9lWfhwYmmJcTsEvbCYB1PbdoXQbnoL7HZoZaW3JvVcqjb9LmuAQfO++D6VqtE
mq+X2I68hU+s6mDqEs+IHjNeerRjhz45kfzJ1lUpv13tYb+XKG3pqoeJNthWHqCNyHVKv+c/ry/o
Tcz7S3c2EsQXbHSHYHKsHU51EdSj8a1snJtxTO/WlB0cZ7id2/6GhDl1K3P5zEJ+cGwetFX3rPgI
GRchf4TkialVVtY4T0VQLIlxrAua+lmfzfdkrIYgpBbgh0nrHCqM7D00q7G4dROXxznJVV5Itd/C
a2x2w8xWMk4Zz4MaF5uJvsGhbxXWqtxxyWkPs4XDnIYiYAWI0ewhxXij2bN646DrGfI2hANv3Zu+
2c6+k9R3VgvvF6uQIG/qB/KeSy59bIw+Hta4CIj7mQflS5cFvLq10wC0TgcTHdHUERQ8IJFQJyd3
ff1G6SRfH5l0tlH4zoOEe3oJdBFao0D5h7FAdeEPhxpTSZR5yt2Y5bdMGQcyl0WUTD2cpB5Np0Z7
LsFGUdnZ4boqq6RIPknrBkxgi6HJac8OYTgfh+iZhirAgsJe5EaLMteHlq1FAVtsP04r/2Iv5n1e
2Y1bToWvl0mwVCg9sdFHxeDrulJVVkC1TMkvmSTpeFknRaDlzX07G366RLd00P66vpt7lzQHmbWF
xDkeQXK6MQSOr6SRcE4kjdyIVG7qvNSkqtwm1RTAsz3T52hqIgDsA8sgUzWxSeN2rJV1YCzJp3GO
wIaV1wpvq5Ihu5cy4V3vOIjXjCVzG519XU3ViPO9o9muQ3IvhRVHSzRVRVDhFe7N5vAtmZJPQ90o
bl+VHMl/8NZpCQr2uO2NW8J6zPa4oaGhuG/fQHOEl9quRvIUYZumiRXyImgcjC4pgK4cIosc64TH
D31oAmUyGpG3xnX3GBloEtRIo+IKUxya/K6K+nSMCS2xUJYAfbvo6HYrlCw2+k4wgxjGgZKblsnl
2TWLk5ch5QZUPV7u5jSOD+VoF8eyKJ6muLkvu+EGrfmtZ416c9Co/S97/8U+b8VLp9lQc6KaeG9n
cX1c6toj2bfrtiz0To7WthKkk+yyruozDp81Z18mx3B1gOKS6azxm7pSVb/2dPO3LEeeQRN268wx
qQPjprj+2VjoebLap46pxserxEjOngOMO4DIqkCIontT7Ny1DTmyVnE0b9C4r8/G0aWgc6rRCcJs
sXMgiulrADnY/Xixz44gZhfTzkw3/ATex6+95pbBn4RE272UXD01K3T+9lD/tjDvUTF9N5ed/7+o
Bkofr6Mu2qRFyBOI0JzQZVHilv2HJkQM2HRezhWlgb07ZbsecaibEA/9sWHHKAxNcJ1iKpab1tWh
QwRWtYtiXTv6QU2UmAHRYDqMV3LFIJkPk4JThFhj+pgkQ+l2K3sHKrCX6/u3Lwf5agNlORS1pSVZ
LMbFMhp1QFdrdPFP5zYe7NA3k65R3MgqUdINtiBI1zDLqAjMIf/grNpfYR7eZHOiSJzsvLOwc79X
JO0cnhlIXiWYF5cnqFHlJtdcMuiZ25vzjMxr/AG1kAupVSm0vevmlVzJDa7rXOoWmNgDs5iOjdOg
TpY+saa8A+PX965DJ1Q53QO8dZjT5+tnuOMeX0mW3OPQkdkCHr8IbJSzE0cPojbymoq4GTP8sp0O
18W9qQTCqWzlySiabMyzqoXiBJjX+KPS9OJk1IkZZJWZXuY5J9/6QR+PlM/VU1RE1G1Wrt1oiQFu
bMWX7Nyvr75E8qJ2vvK2rbHyxgDv9QD2gqwNTw02eUizQ5Y4g8sbwl1azngvzF8wpfe0lglGtcTo
Nm96Q5WoFVst3VQUpXzch+B0YbrcglBGWTIPxVwHSVV9BczA1/XqyeHTY1Oi6MUWf47TYzaN/vWN
2NuHrVjJtHqDFjlLAAnuDOMhCbmXNPTTdRF71rsVIZkVz5qWshoibFsL1mEAZi50NXS2/W9iJCvS
I31IpgL+qLMBem/qwh3T8kEniULOjit/dVCSzWRGUQKgtJRBmYbhYxr17GPYxmbrOjHqBblW1Spl
3bPSzQbKj8iuX/phArteAN6pG6MdLrY5f+i5dTuMzV2upQqVUJyX3EVQGPk6DxmpAjOyXgBmsrzV
IK3HSK/aSpUkKcbQyi6cFn2sAx5Zd/VC32EaSw5epixSnJlqB6VwQqsX0Bl1MK5mTYzAstb+3q5t
547SXvdQ4s1QwWvN03WF3PV223MTtre59HOb9EO+jm0Qo51U427iZ4EVdOfBADxJ1fuh2kvx940w
pxwGUq6wMmZj5GTTniwteehq6ikWtSOHYcq64BVG1vUN7IiiT6jKdNYECyBz4ODAiPT3GNYDNshv
2l3zoXq/1KADV61ObJXkHV9JlbbSCnsrN1Ikziu8GHygZKpLS1KmWNyeFMsSAD1KbWbLPph0ddTH
s16h/td9McPpR1h3qrbyHVVkWxmSwyVT1he2CRm4dkd3rBwUsSrtZ2enPdLk7SNlvYI9dOdmQalf
TOeyMBgTjXWvNWMdzWJllV0FrTF9jY2RuRG33hfghzmsbEHGgcC6VyvHpGZdhdrdcZavZEurtUlk
FHnNMOl7GchTkk3FuQd8eHabWl9zN9USVevOXorxlUjpujF4WfT12pTBdAEgZj6U34fywBsPY95P
zSH9qy8AjtOAlC7/SaOu8CSyom43W7qFiox3c9PC5vP1sT5bINXEWolXLffpveg2m05M5UX3/Ayj
wDUIYDQDI5YUy+CBS0dMDqtQ412T2yKx4yPqJXgc6l110DLMDSyBzQaQpfDKMMy8uWv7Q2lhQvd1
37BnPtvvkNz51FWhZjX4DqIz67Zn/fQ897RWGKnx62X2Zo836xVnsHF1BkkLOy9R3RppomG2e2h1
wJsPQ7z4kRFqL8NSWKcBJCOekRfZcmBjph2WWjNvaVQYbqRb1Z2RVPVtZwKP1Y5J4SGzl52XjAtS
oaXtwJlVOtRbnKV/Z0ZFeLCHvPnc51nuRcQsH5yxA8adc/DV9S33+qYsD06WNF8A/DU8UpHiiGmm
jttHnF/maDQPTgJSODfuSf2oZ/EcDGVn3egZ6ZH7qOqvRVQn36PBXj9yw2hTN9Iy1HjaEO1MGQXe
MKN4xk3oYTzmpHPmw9JF5mM4d/VHO0TfijFY7SdjQQelPYT1jwkTuQYtrgM9zMdgYYXlpqBPSl3S
tB4iFjfvu6/LXH+208yZXcxq11uv7ZCCtCsaww8RuiDRNZern6CnuffQqZY/x1XcOwHh9gdQA3Yu
ErzFwUZKzCsMa0rdvLYw13Fq4yAt+8at9Hm9I3Ze3Ifp2h/1ticnTE+OAfDrKkyFMhcjwqtx1j8m
SMVejChZvq+5Bt4DY130+GCZiLLcCbRPYIBYxzNYRrhz6PPY+OyYKGkeh9CcWr83Jv5uRB6pd9th
ibAypik7doUBvVE4Zjio9+kCKS4Z2Ag0gl6UQxXol/m20X+NUi5u7WPLQJKrKmjuusyNMMmKrFGj
QN11sOYhfkdIc9eU+iUemwejq1XQWuGNri1MsiTeORXJY5QnTFJ7SZZgEGjiN9GTIQhNyeJmSRZc
9xF7hSgG8Pt/91K6yZekq1s7x16K2ckp2oSOVcA8TJitzjjOTBkX7W4nN00Q+WGYG3Cor50FbZI6
0QnkpQs5wMJij5gpTq0OP7O6UQ2F37vdkccxxXWro0YsXT7WmPI8ieACQxbbfl/Hieto1leuTYGu
jQ9RlTwp9nPP6W4lShdOaZAxCpO8CET3U5N4hS9w8MXtgOmq+mH6B70oexHgVqL0AAIlaMgihjU6
WvWejO3FitOXMqLH6yvbDVs2Xl5SFNNaO2NasyqoBmr7bG6Ia8MZnsyRDE/RAFw2A7f7h7yfokeq
VaqOn13T2IiXoqY0hZcq7LQK4HqboLKcxO267tZcZ6Dcpud6hRJ1SAVcX/Te3m6vUCleQryJqdps
qYKkpcHA8F7WtA+z9v66lH0jJDYzBd3CW/y+pbM+Z6hoBYaFUnM6Z+cRTJRR2PvZRH7itR5Mzngu
w+KeF+DRj3F1DOALuP4Ve5pLf3/EmxJHO498juB8or53Wa1h0NuiEPEGOomE09bbyFSeWlny1SZw
ptHyJQI/KYYHheCYxcQgXTt2QzCd/0mryK7ubHycKLtsApQW/PkotQsXHprERYQweYVOwA9XlE+a
gZWuJLltGar913d0T3sABOfigrCIKbf76P0Yj2kelUGrfe0RQIwYfYBGlOtC9o5tK0RSUTuK07Yw
QDRCovkEuuPC7Yzi35f52FaG5EYjK8M84RoNYHadgFS78pl2imZVXuVNU5/Qjq0Y2XdOujNoGWyc
YPwZ/1m8o+jzQCvNUXQVDoeWookGFL2HGkyPf9BFI4uXHCnXh8nUC5QZ52+TL1gls9ntT4L/mP1I
lPwqCuVgklJOnKZoJIe00bzlTX3Q6k+OwxROWyVEipRaWqwg1+uaQCterPDY6i9ZrCilqERI8dE4
8dWZWohYo8dFN918vI0zVWO4SogUNTT2XOb1mHWBmQ2V23bWmfSLr2UqxPGbzntJB5h0y6GYl4TR
IDLwCJftNb5L+uSh1iYMPu6Tu8zULkVHPFN0D4eZm2jZ/Vibp2zpvTwa/GKlPnPArWAYxrva6Kbz
dVvfvSg2FsLEPm08mU41YKBEMclIPtbo9KrACLey49RhlOv4ZdJdFbO+auMl7+L0oTZPeMgES34Z
1288qr3IbhUubDdK42gwpabFQOYsnW5nUjte1xx3QRK6i03PGp0OwJEsSxZg0J1/fRPFJ8tBNuPo
W0MQaoBhU7IJoMpzPpQwPNrdrkCydvlTa57zxFRcdvtb91uOZBhRw8LWGSGnJD/BeOVyMOw4ip1T
rUXauaXQygoZiCKw5mMd6269pK5ugM8yUbXfqVYjGQY14iJCpgjQBDwmR3IWzOJhfbp+NHvxAR6d
NrFA/GTSN+hRuxhqwPtQWRREpIDJojHMRXcRigcrCKcMB+N8tLOyz+ANPRCs/pVYaXEtGnR4XoRC
rL641jHDIHtaesM9hhajboF2+sgbHSSLcpVj27PoV6LFvm8s2irZkPQxVmwH1hHYrfC8PHagTDH+
KtC8QmJFSLLn4JCyAD8PusVAGkAl7ccE0FwrWyy1Pzi5J2bKm8iIeYANW+43GqNjF9ju1hMXbJke
1hfFAQuFlIyPWzhfgrvMxKtFiiTmESPGcq7B+O4WrzIDdkwfHK/3E+ccon89UXerirO7JlEKKoww
IV2aQaIYUsTwavBQXhANa8aCpfLEFSOyLCXj1E7MiYWi9Zo4QK29aWWnfVpYqYHSatkuXtgSj+jZ
4HZJdbM21WUALOvY6fQHJRWepGw803KaXESM6OHBbIeqqL25QuOlUdPnKJv8nP9BWenVB0qevXBY
U/QVPrCePy3J4A3ze16oqPvfdNgLy0Loi2eNY6KaKsPBLYOPadgnZRDfLiDf8Mip+RGDD0NM+iEJ
ZiurIP1KiZItj0OtLXYEifltm7hG4oKCw40yN/Oy2+LcOv9knvOuVm9WKRlxQZlpmwCvBEOMpkHd
tyPMO9RCb6p/cUKG3B0zX0W0vesst3srnWAOfFgyU5xgf0AapQJ72yl9EOwX1ehOg0D7+87jHyCB
Xh2oZMBkZpae62Kp2c/BussG1Rtx56J5JUCy17CuM1JUEJDaGFT/hYSfKxSzrruhXZ+wOS8p0md1
XaOLDzKQHfLY+kGzFDWe/+NsCMVMDMc2gWF57dYBKaozh+NsJm9ZXOMYETjZGE3ycXEgF9PlXzlA
R/8+4gDQyOQ2YxROVvbtrVlH6ZqkZZB0t8ZwE5m3C/mTG3orQ4pqTNbkGXwq/NpnED34wxeQIXs5
E0wP4OmwfjiH+Y/ujM2ypCCn0JYVuDAsC7WLMLAOVudF4Pu1cDFz1/JC7TDdqC/mXT3cSJX8SGJT
UCCYkGovHuYHCQYNEEiIeZEgY8bIrtUv8UJUU8uq5Eq+BE/krB0syE1ztMaDl0RQAlNQtnnhoWZw
JCeKWQRIdKtC/X2d3axY8iemqY+smiB5QlwwzAdymk/gtUHoZVcuXnaC6VM1zW+vPAidBfYHkb/I
f0mmCNb50QAsH9vMPB6YoJLI7kbuorMcngxc15hCN3yfQTztD7it/et+YP+y+C1dhnKsRcn7ycwg
vYZ0YoMsStDBp9hxl7vc9vRPKpk7Ift2wTKcYwzTKIxKswkK7f3YftKnG5I/d6XCTlVSJDNtaBmL
9hjcDZTc25H9OFLjgU3O02pOqk3c19j/HqH8fGsbM58IwREyA56OegQR5DdBCaJ/F4zI6eLV3tB5
KgyCaomSgQ7oMMf7B2dX6vR9PuYfy1h7sahxyXmsgn8rFUW2ysrQ1wxFp2Ad3zMXuCIsEDTotZuu
56VyDc8+/dn9vlFOyR55F9esmyATFK35UfdAbo3J9XC3JljbIJKSE9JSqtPcjWU2UqULPrUqxyoJ
tvWXty38rhLeFm/LxJtQwzByzMgqVDeXyg1Y0q1Ps2F1linH1fUsSNPyw0A9UdkDf5sOknlcLV3i
m0A2E0OZiVMeruSD6tqwEl5ho/MBdPMFWsv/s2Tx8vvPkpUXjMJqbCn/R5gz9GEBP2AtP2ywS5Sf
6n/fdmqCoweoY4YMtGPb0sVJ+x68mLoFftG2e6LlcJfo9vm6B31rhBCBtzq4wdAIjpbP13HOaEx9
tYQQkU/3Y1vegcvYawx+N5mq8sROdvi1KElFtHZaF2ux66DFyN38Rf+IYak3mb98Sfzx1B1X75Ye
V3SjB8lxVGXyxW+/fkS+li1piJPXJSg/BwyTHJNTXCP6paNnN19yh/lgSUARPzpe39i3IeorifK0
i6YbwOZSkDrQFnAcDcaP2iwUIt5qINJtACAJfm+wkcndJqQF8WTDY0DHot5bixi4hXS6sIp/u76U
ncDCBEkhCN0Ad3JQ4JL0MNehhCPm3gVmYBz5c3YZT5m3fFsOER5job98+vePFJPYnGKkHjhVDCL3
EjSFMYYN5pjjkYIx91HgtImnWJP4ZkkjXomQLoQe85/nHnObAiPyVwywRYCfXAaCcGk6tO48/pPQ
cEcnIBNtHmhNQ1ZBrp5ZBer/VjMMwk/piNHS6JD4zhMYdhcX6C3nGWgSZJAUS91Rk61UGSRuWNow
FfU4BFVenLXWOhgVv++X+en6jioWJ2tjNhMwJVjmENTp7UwsN65V9ILCSN8e2X+3z5EcyBAzAtYW
Y0Dp/1ErhtNICzdN3zsoc0ZW6xbF8AhI17/fPVDpQunBWgZCey4JbcmwOFU1j6ggH/U6P+XpeDDA
ZnJ983auMMHYCxsz0LT4tu3eyorcMic0Slftdw0VibX7kFSLO/MXY2l84KHcpflWjy82X/3QeZjW
r4oPEAGltLmAYQvWK4sz0MJI15kxG2KV44gKTf9ConJ00UbhpnZ93/HGj8roW2Pyn8k8ndPcjN1B
K+6iJFsVu72jRCBl5gxAAYwwRUiKr9xkU03MyIjztgbIyok8LTfve5r9dX2lO+bwSsT/I+26luvG
le0XsYo5vDJzJ0Vbll9YcmLOmV9/F+RzrC2IQ3juefBUTalqNwE0uhsd1qJcQSeCjYMbIEIsE5ML
vUr4rESsaa8N64IyCNCXJdhlGbbz/To6tE2lfVEDABOY1p1+VAyvcFa/PC4uPxw44S9GozeS4KhS
v8mk6/8Yec/VIoZM2VtRVUJmGNjPESx16Kt4Zi+PvCnpqL4Kwf6Gbp7ZlVzKkopZk04Rhpm9cJKc
GMnZWWARsG55oHdro0LpWi+1RYkhIw0y7ai5q68DuB55yAXV3cxWM7ynWe+TzTspEaBCMkOi6jR6
YCQ34lI20+gpNzrSFq+MUbWJybYRfN9osr+AaW1/KzfCaHKGbyLJLb3S/3CVVq5WIXKG3oyPXIis
E8on3zIwHSjiQQUoW26Ngjl8Y3mJjUDwnWSi0VeSeTmTObnE/Q/ha7O2MCVOtlskJVPu1/4iNy/g
1RqJPl1JSqd85mKQdnpozMNeTslF0edAblmMACw5lF6WK9cPGd+O3ggeLqvFxchk9RghXb6/nm39
fzszSjc5pYhldRigJvXZmOVA0f79NPh7raCC9DBsuxJDW7CKQues6fK1KuKjzLEa21kqQBnfqpBR
yirg6vi0/tQ3lSVhDFtfFXMIJQb4AfniD95G5uFpeHQuYl76vQ4IBV9LbQR3hxpKbOaV6oSCBsgI
Do2ty8XgWTu4fZevBFJKl0gzzxdxCwa2yhycxK9dJPitxJKQ8Me7FOAcDE/GWiGlfcvcKm1YQelK
Xj9rfH3OAcNRZCq4NqSgC+u7fSXcGHqEjlwtkNJCZcoxU19C3qCok9kL2uNQR0ErFzZ4JOy66R7D
RXuZ4umZnxoGefUGdtF74ZSCFks98c1cIjILe7c1mh8J2qrNWp5k3G/xtujXM+AuzkOFtoBBOEuT
BuzHLBhG1VMK8ZBW+k3PcecphW3vp3OaJzbGRuzBkN39bdq0CVe7RKm4nglqr49Qg0YR/EnVg64Z
bC0MH/fFbPurKzmU/xfrtmok4ouTxWxFlLA6syJVS/kZTXOdA3bYI1JRjC6vjcGFd8dAvzmNVED4
tOBW5Yp0TAAbNU2Ki5avA4FO7jP+Hq0+J8NYXxq9etAHViDAumQatbtJusRZRSKBzpHcAcOvoBss
LC0zlRYJoNTJZXNmFuA3Q623rdaorVaSupQMIjQH9VOT+MkBbKeWmJ5QW3AA387ZwuTtHy9Zx471
0qlYeRn0eo5jPETa9UGRb1K4aSnBOLGgWQbghtSZVfVnqC09kRLOolQuIgQaUuwIVXG7xqvFycb9
/rpYB6hT4UfWrJOBxz7ZSxEqi1xQ7EbhoXwiaXz1OPlLx9BZ1sooR1A0CB+Lpuq8vuAcXcJOinkd
mYs+rw5jcZvu7U1RdMoFoANXmqoGD9TOATxVbVb3g1d4SWIqQCsKUR1ZnlYZ6sJ6223GB1dyyRZc
xTvdLEiFoUBuhHr2IGHSo2aJ2N5FkpuBM5VkOhcp8ut/PHc/I7usRbcj6tVrXzNaBbdXomnAvwee
y4f8RV61jd7VaPPV69QEoJcpjP7+ITEkGJQCKuskNqkKRee0c112Zj4w/OSmAAAU8hgkxQQDDYSs
zVWDxwpiHAwsmM2UWmvHAsLYtA5XIsgnXJ13KZVpKpUQ0fF3K2b/y+yx40M7rVtL6BKzN3jGpm2e
PmBc0RMESqMPY5ZTuqLt1ujhfWdHTipf0ACy07Bc57Z3uRJDRRhTugyGwUNMvlymDNXbrDSJY2ml
ximbF1H6yqmiOWuVqXJf9tVi2zC9yZYo2XrJi2Gj4Q61vbe6gq0PYLfOGwDzV7Eju4DYEZmV3G1V
+bOtNG5VP2VRMxiQqQinCZEMIDNMxrI2TZKCrkngwfBooKTiJgwD1E1briP6GCrQlI0VEDK0qLNC
oLc/oMo4mlwzhwRFovET9EN6ZfajmXRzSiQgth7kta98LlxfxLpTWN9GnNgHJ6cg6cUbwLIHS8x7
Nca4Gm6PjhAmLKTxrgQX9bEMZ3Twrb2jZ7rZ54O3lPq9jFQK8KhZ/Yr07qMJAhQbMvJRgPNCpxt1
4uPS8nyP2Q0XvJxmE54HvBUZu0+MyfUKaRHU7mNIT1uSGCyGndPlpuIKfn1cPZBEn8iDgJVO2CCt
er8iYjeu7MIoLJOsZxHhu8CcMiZpZTLtZqnnNigcAAk6RQAINlu3xYcapLucxz/+RXsVfaz0oqlw
qZ4GgN5j6Bz8o/OpOOgBmaCvbv4/3Mvvlkv3x0tyDJquELsbc7KViEHbgOhG+7l/hgwt0ag2nTaK
F6lqIUQS0NFd/OSq+30BHzIy1H5pRImuTg0lar7s8UBxecQNxYWw3ItOZ40Y+jzKN5Nd3jduf578
mBFj0qaBlktdP0y55WWkcJorKfMhFfVHY1Ev4lh6RqQ4jDUydIJumucGlQCIYhcT/aLGd5nxpFZf
lBK03IgAtQ5VCQ7zhBwrdCf3a+f+0c3wGUjk8pCwxMbrRe1vYPnMSLbTcrL0nhFmEq3eE0VZk7ld
limJcIppsILWJfPmg3ZokcJj7CRrSZRJ6euZ62qi9DnajUpX+Nb7oJjHP9ntrcQ2bN4j7CpMzjKG
KaNfXgKn5yLfFCAdyTF6MwbNWX9UUcmqL8SUMXsMWNeOMiK5EdaVksA46+fwbro0aLppfcEDwFCg
whlzNmt6cIPJ5Z01oZ9cWpUkKldigVVs8Yf8kQMBLOlck76Gp+zUncbL4leMJBUdV1FXkH51lW0x
cGUMmSEX3cUp56ph5iUcE2GBoZz0qysxJDRkYqgBjBXpY3gABHsbENK95qf+zD+sVnY7n9Wn9F51
eSaBBeMkdcrMyMqk5KBOxb4aT0MOZMSIdSUYhox+dskKN5Z6BwnKQ3+aH353h4S2+IjUvSWeCMtR
+4mlLyJrXeRsr8z2tMbJWAglMduDgxdsEP9IjtNZ8CWoDWcBffGOt7sH9ftsgd4UyBXcX5RkWApE
WR1xAHgDp+Aj2qg0oxH/VA4IdQxP8SHZROspZXS4mGtnpYKrWHLUsdXR5rXjJN8N9WoW2bPagvmz
vxfGxKzFR9lQbbW68JNsMUwfw4nQhdImH6YJIIA4594wBTUxV600Re6WB49fW1nzwJtacxyTf/mg
oxdPmaIqXBtF4+BEuhD1rQY8PawonaFKdP08Rw8XmNEgAU8vExQemLg39/fuQ/6UWgQNiKBk4NJr
aihK9NKf0D2FFvTSTd32afKSOzX4zXPd3okuaBm/xZHFbFVjXFL63c1VQjVWElSot5dfzWKGLXKW
7XNqh89yQKBKj91jYWcPAsMvf3jY/V65pmgo9or8h/ZRIdHbRstEDRh9s9dwUWpF5fAijMCLa4QM
TZyAsxtDwGuPKnfoqgyo4XMpY3JJRgddH3/fP4gPb1zqc+h+0gTcKAOIawkpZhtUh9gGEmNAmIj/
IlYgpvVjTPJn6XQjqdBrzbKC+NUdDVNeg/KxdmMXTbQ3WXPWPIWIZAR629HJm0Qqlo0qNKVMgFRw
68iJNcnMysJc5p9N+rmJWJNtrJOlu0oT5BETPZdFt/6SNGjLW+3irgA4OKE1xRAyJpRYRp8pktzk
K6OvcFJVNQXW1zkqCBTQ/3ysjzJGOAC+eFiOLDCmfzC8b/tJOZk2XaZiALmKG35aH17RidAQZX0P
czQdQmUsNnffdqjwJpHyKIahLgOgdTR3WDnB7rkIyZYSsz+i8bMte4DX8XdDVfhVPDCwPMVtC/Em
mXIycZeXUhNhbyerDGa7MzGTDFifY+E3nhz0h9ZB85R4Ix0AznSzfOt86UYKuCB5guvTGHnIf3iU
vX0M9ZTu1GxCjnLWcNCLMwb9TfcpF8wYc+aqudgSUDtukpv+E/tRK2x7uTfJlLuRBjVfmwQGohkQ
LCEYXQ2vbWIL5BXpkNlVf1Szr2rBgDX/0DtJ2SU6wVuqtRglFXaf81cX1ctHQmuWeZ07Hkkwsx4M
SzikYCjGVIoUqPcMs7gdyPxZNd0JUa1TbUQgdXP7L4BvLzpzBrGLDLEy5072+rmwS0vGjOfDvtxX
zpMdEylTBqsKZb3vMiy7t1v4RdLcn5zHm8oqQMusBzPaRrtT6gvn/M4IKqf+qTzufwHDYtIduOWs
AEEpJzc8xBjQonX3Cx9ZUdc609ie+DpjaDbjlsmUBVv6rsTIMeRx1aMSfzMmw5LqHyUTk5KpUJTp
SlM9niM9IYSAZCSnLc34gYyejY5mdefxKAa9MwSFPXXW0puhM/zbES5aoylLpvBdHAGiEDSzo+QS
xMh6YkHAsg6PMlkAv+SmRUHgNiYnjIxZHJbWptYgP6nSp309YbkCmbJITZiMfJfhhrRReun59Azq
zaNUQDMT4QBOJLAu5jHa5uQqsjtpFKwxXv0efeNpKR+lcpgZIeWHuWR6fylDtaIpq1Q6HDCO2lyE
1G40YHFkzVdjhgNeBzvjpnPRoReCk4BFynlcrzNCc5axpDvSFqUOxwhk166UnNalMXP1spTHLgPK
62Rq010PphQlYYSUDBepUCnBeY7EvlhhM6DZB8mXg8ldTq3H4p5+Ba/csU0KZZtgD5WsJw6xc0KP
w3MnyO3QHi1kcWGeSIMa2G3t5Dy506m30rvpiKFSQE7brDCEdZfpZhquECIhBWohrORoDxcR/MUy
3IMOat0iENEsZhePlb34ij1/4X2V9cBnuESFsllZFhctnwua2xTy97gCXp+GjO/YEB7HqHejqB8w
6lJ/S/LKVaTqiXHzyD7vnQNlybhCqstBJz7CLYGoMftioJuETZ032fEXwz4rlNUquSXmkhjCkhnd
ccLq1OqI0brcrCWGyycGY29ZlPEKVaNTItxdV8/qoBPLb3My2pGRgJ6gsTgu9dpEYrx+/uEZ+sfN
K5QRW3N5nRdydYZDHvBOdVAe8gCEZx5JmYxW8mgcagdtOoinUS0/siokrPhdoWxWqGtrTtjlkaVV
XMWvPAnzi72JCfvYF30EGKwkO+u9R3fM9HrTiuoKK7kc1APwS4Iet4XzUrNmv7EZ94Se7s0AoppX
RFHj9L5LUjMs7aaLbH65Vddvc+prgDQWM4HhCFiBu0rZqZbUEUoOjpbw4WpfChyn5CqntDZzF1UM
tCUZ972ZBfxJ87rb9E4J1KfoQUcHOrJirBfoP+Rx/6iYSh7FV080MEFiOpzgJJHIfQWCqxs/VIDa
c0kRdzI7vyjNCfBl9r6VYASwKmWjkk7TUeiHieTi+1G5KTGTNjHxqRkPehourM24le9SBG+dM3xO
MV/kzD7Amx+LEQkEhB/MzhJW1EEXSeVqXVaZXNjOmW31ZWjMAg/Q1VIOkqX64Kr+mXr7G0k2ascs
qZRZarq8FWIOVzRDbc8sOWSq5YWRd2cYWZUyQ4o0S4qc4HVXdFpqSSFmgOQqn5FQ7G6VksVbx1oR
ZXRKvsZsXIQ0TJ0rXqLEv7ImYblIsis7u0bXQjNg1QI/NkTfeg6UTkJKHX3FgAVvVRPsqg5gydoq
amCniF+F5/0DY0UHdInUqNpxidpXHWkDdAUdRxSlCgeNXZ9IXnGxC9t4zm7EY+RqwXK/L51x7+jq
qZRHOhDhFM1Noi8SmKx6QBOW5WztS2HdA7qrZ4z7chkGmPE61u7ESXP50PhWK+KvKgOhVToFZYdn
az+7ALM+L1nsA4bXj6fInlbB3f8WhjrRtdRcVgv0YeJT1JUHDeBqNiqr/ZDlJ+nCKd/khjpLOFIS
8DWXGOO2sSsHZORd+IwIj3GIrLeERkU9SiWHwH2EPN6rg+FSP/RPut0NVuynh+Zb8W1/B5nLo2xM
nOZdOg0QN7q/L8t6NBzZ1rzS4f3cY80uM8wNXTtN0hGQ7i0SlWifKvkYg2uYnYkacykEm7Ey1nWg
bE0ozIU6L68b2RIPDAC4c2EtN8DPnJ3eAtlAUNyw0qLkR3eMD106FQCSsPApfB9/SHwBW6l4giP6
/6sY6t1VSpy6Lgq833LQD4LfHzPUgtkMkKzVUOFMqeiTJvXYQtmL/M7jHMkDcDSTaJIVqNCFUbXi
S2MgOj9ZwAh00ajuSj5HotEKgBpdgHK+2/j7+sFQD7pUqkboIs4BR+OqMwqVgJxDW4aZqC/7Uj5A
iFGpAZppSg61HEVfJJF7e3XjZ5CMK7yZfcqBYXlBLhHJa+2nBMASMGwgGDuyFIVhIXXKmnTzOmDW
ETsLnAd0l2SOAjb4/SUyrrROWZBh0fK85VHO4kvlR1RwP/MEHVdrUR8lIXvcl8XcTipcwRxLOwFd
HSUstF5oX0QnuytFK7xVbVJblj6RHgxEf7d5ZrKiMVZwT08U84M8IZ5W0YjxtQ4EuwHEnW4BFw6t
ZcAfN+sf8XPolWBNSDzNM/hAUk3xYQT2zd90uDGuJl0o1ROpUQCkT4pn+qF0R1/yOE/897galP7S
1VLQb0hcR9xf8kLw74AO5kiX3jnFfotLabH09bULc8eA0sXRKc7Swfjtj/QDaQIzgKWDF3Lkzwio
Ml/ySd1uQN9g/bKcwqcpmL3ikbdlP2KH/MS+7X0M9YDiU5UTkhbxRaLZpHEwtFW7+IKit+gSZA9W
ZxErfDTIbb56sIllmwxNBHmgSggaBxQgitt5auWOpmwTbCHSwAGwe1s+Lg8ck6iGdbsMYjOv5M+Y
1xXbBP2KJM1W2qs/+tq5dEE0Bku1vgYErY2XjvWvoQ5pNaPs1GwY8wSUaSJ5cX4jXSfn0h9s4m/0
CytQZ4U99AD9FIKhoUVS3k1PdRAeiFrrdmM30Ou/ua0MM0xP02u9IrVKibRdbMSBYCROBbjyfdNI
LN+erlLhjqRPk14K2EGuBrhYLYOk4hBqfhMOeNU5FYC79+V9GIF+d2TgliApmCtlQY0GjNQzQp3i
c3aRLfVnhhI+j3E4U2rRUJs7gFLB/31i2eF9LYVgKvgZ2zZBBw5uyQgabkQKRw0w3m5xZ1wSqzqR
bGQTIx0p3/N+87S/6N23JURTAVEbC2InDHhb8nH1fUEDZaNw1qB/RrLpkHLf94XtJ8wgjTI/cS+L
Sdih/in2OUah70ADY9ZrMM+PkySYaXM7T7ldrw9T9Glf8n6+HZIpQ4Syti4kBbaYEF38rgWGtuBn
56oxtUv6xDnEGqngPE/s+DwdQZfsx18Hn3P3P4QYnH9UanwHZZCWBEQVUw6lHtTjMA5OhVgwY5Hv
7YefkEIZHyBBSFpIWhnALBTIuakByw3om54DKLcSE++59/luf127lxUSqZip6RcMl6HFyS01P0rV
UyFkAATz40qy5rbxQO9o7gvcr+JDIhU41ULVCy2aRFzhZiEneo6t6dx84gDgFr80AbBYviU35ZkV
ZTMvK2WWCs0YK57ED+qZVErah7k3e7z7AHeBPLd4A7ZhXNjiIVWtvrKqb/vLZtzX16LZlY2qpSWv
QNwpoxbyo66/cGlnjvohXh05Y81QsG7r69+vZEkKH/IJ8D5eQ9PEzx8Sr0LHJdLbHjNJsOtPQGdH
2SEgQnNtAo5j3E/NLB8F3E3dBqkJoP+B0X0rPrGMLksgZYqAUaKuRo7IYJZ6SxgKU1ke949q8xkh
krugAAZY/OCRFx3jnDHcSSN+4Y3LmN81vGEmOaPUs62QV3KoizAIvVhjSkLDmza7N+A25sfhJ3eR
7cHugvRIHg/VQ3/HpgHcdphXkqmrgOpHGqskOYguu9O04gLE9vBM3i1LkKFdHT1/9uSzsCa2+zr+
iJVoP92h8X9UBBzdANJDgo+ZOGpAUhPlERTVfofQTnVRwfMxcRqZ619Mp2zntK4+gfbYINmoWhLU
A+AVUEyylWEWBrVaG0zFB2Z/5aauXkmjLkdZG9VQkRyM6LVBZxWHyho4U3stpfE+dzICZvjKEkld
j04pkm4iwVd5Gk9rQHpmDGs8/A7YxeNwZA2hMtQYA5bvo69IrvpYnhCJkFC9v9WeYlu5Vwi/ORkM
6D3OlkpLcFqLXTrcjg6uNpjyyoYuS7pIWhtlpCine8ldT8Kj4IpO+kyGqxIrvhSPIsrzildf6vvC
blDRxBexVHvbqV19COW4w7rpBxCLkVfDea5M8Vf+A+NPTnj7Cux80m8Eqy1t/sgsZbLOm/Lfa8TX
mPyF4PA8n9DrfUOQJlE65d3DSwbkV5aCbcYLVwuljBYAwxdQmuK0dXFxZU2ylPn7qN/ynei243Pl
75vibVd2JY6yVKECKqeaNN6R+0qG06Wn3hcO/Ilcn31Z5Kc+RHhvomgP3SdpDjJPXNbfKUZCIRP7
vM+shZIbuCeHMkHzKC0YBkYtdDiMtuSWbmUtKTCNgF6AKLYDKqG1vzCW3aV99JxN/21f+Jy9jC76
jq3lF0rfGGor3f4Yuour3HUnxQPoS3abO+ldzPJ1xNLtLZo2S1qNwTKSAk+DGukLEtXOluGRHMJf
ZEtYW0yZJAE8IRyG2NBFcVYP8wNAe63hOwGdJvFd7uWMDWb4U6DGvTeBMpgbKoHD6ho00B8UEFGE
GOWpH4zI1G39oQqW05zZw1F19k+W/O7HXQVLHsZlDU2lS8/cWIWhGEKutBgAjcucWn7sQokhZfvK
v0mhbFsv6/GQaBhTyHVgmc0II6tzFsZm1T0gP2YWesXYz22b9iaQsmlzlfJyl5HhS5U3hRYDpKyU
AUsCZcUMaZnVloR41RRaUl+anMKwJtt5HcJg+J+zoSxX106C1mkIdsYviyPZAMeuzi3SSIuN0BU5
Wo95x4jh2NEGutwMnlplVGfYypHLbCX71KO9syCzPz/z6q6PBneaXxaU7wuwZ+zr4Xa68G2xdLW5
TxZpxTgHeXFMDpoerRyUJLWd91Ybm2lp8pOlOKJb2ZHogGN0EK0qBqWjaTzuf8g/xHd/dp2uPBva
EKVVi7GzONA92SEPkdGqAtKI8RckJdt25k0a+fvVQ0vn6ijhBqgRYY1M/AkcGQD6QT1WeiFtaKzJ
xO3xtqttpuza0mtJmMyoOfxOhtRIyQL0mD+Ljan+jNCajWy03aNgmrgkXxkfuxv1qRvZ/Tybr9mr
D6EMXh43KdDCYBI6pw7i2syc2AYXDiJpwZoCzqvQ2VAiJc8yeNu9pVeCKVu0oHNLqshUFqm69IHg
q0Smkx9Y6X+mJlFGSKlTbchIxTG6jJgdnv3VK0B2g6FBZGFYLpopjTJIIZDk4owMLv7OOiMBgzBO
veFAmZd7BiOqYlg/GjupWbRljQSUj3rZweyTq3esIGf7Ca0RHh1ZUj/Q20tKkyYiOaZMPhr8MdNu
y/QwcMy3B0sOdSGAZ4rxcZLT6RzxXKJ9sPMyv8RrtvWRfzhUQVz8TTvbZk+f+LY8Sv31VKozicyV
o4/HRnXdb19nvdMDK9nxD/HvmyRK30upmtckwkaG5/EEBB6M3AzAqcjsyGad2T94rDdZlMaPcx6B
3wiVCNBpWTVSOYT6RLggLHRSM/3KWts/OI03eZTOd50mZdkIDymZxk39Xb4HHV5lpo+KO53JCB4Q
xCbJilWzvBD7/Rdx4nZU+vYFlI82+lIAQjJ2l3gLwR7Ovd98UU3SlDgcWdb7dVrno3/+I42e5hlV
sUrVCP6ZcIahC/TcH6ODePsdU/RANJ3M5WZydbO+GJfMmr73zmL3pHvwWD2J3vSrOvY2b7Vu/jV0
WhsFOdmPD8pt40gBw4duG/e376QeKMJg1CAayEleKvJzfGeiO8XX9IYADL4ye/RWh6YBzhRkm5VP
3IZLebta9OxP1w+8kP+30QO4jW5zDypRe3wqb3tMAOlB7SfB6Cyn8Wt/1n3+SZqshtGJuP0SfNsA
yq2PWqPM0fJ6UH3QeYlHXAy72WTTeEkgmtVANSYINNLQOPR9Uawk/xc+jfXqc4CWXR8NI2fE71sN
3gQfDCiBAhjDQdj4PkxRM4HnmpI8E26yS3yKH8eg+pp4g8u77bH6IiBw0G8ID1BrTcdJM5kIgRsO
5/oD6PnaUu2FhVNhL9sw6U1dq+wpkr+pw3KYR9HLS+5LL9d+lTUPoEhyUOb3q7Ww9SR+5kqD9RQl
xpm6hoahg7JZ11BOAuz2+92YBw1E38Q3xSf5AITYh8JHFdQCWxV6JQ6p2eNhyuaz2wjO30mlLlWs
pyvflMiTd9N0Z6zpA99Ht23GY44vic7RIpfAJau+ykPW2vzYOHEuPu/f6w010FGiBKmZKhtQN5Xy
JSr6QRORoOYQrwVK9RlNhAaKlsVXkEdDG0iOEE/Yhwt3J6DCzrpVH9Ud4kUC7y3jA0Aa9H7fuSEG
TOWK0Fxd5dE0MtBCGouCYY1OlT1d6or7/fVuvcrfaR215WExTpIyvlr34gXFNPWn8iSh5QnwYbPD
ASflJJ7Kr+ysJEvbide5ehVo3CLGBZmqN2LeGmfJkheeYaFeb8wHJYbyAklXJnjjlImSpSURuh7x
Imnvly/AzkH9GTDyFufUThqbbbCABdNwOltAVh8PvgZ5D/iTl9cBZZcVlxNXvfc5dBw2dqFmhKjp
4ek1mnnSn7Vo8dJBAjt4aWMo3MSoucF4dW5eZBlKpfECwA/p6jsGkOasUqDPcYhiWiyYTXdOpc7e
VyOWFOo0DbBFVFNG1FaTTry+xOYUKsdMnRmj1luhngHQ+D/LoY40XZsIvHawEKS9lzMBGAlgMs2T
nIWJMrX13AD8MnZNNMACI6nUXRxlYCsoBq4GSU50VnLQH3szvbTwAIvPmlSTyBZ90A6QhgJTDnlN
JIXfX4guirpcIP60+rXedg4q23iY98fSxeDNIUQTs/gg/ihdzulRym+C1DyQni6wT/nSbXipMTpn
2KzE+eaxqjrgJ8B+IwOD4v03hVXbC3WEY82rGwnTJ9zSemBMZtzTjzZPI4ypPAgkJEFUNCqkDpe5
rqq8Jh3q91X9U1Ruwdlpqxgq3lfSrdj9nSAqlk5DudCzlmSb3Oy+eNFAMa057QIsKDB5OdkNK3hn
LYzaPkmcNR24v7gVHG/1U2SGTefIcmvyYxww1rZ5VG+bSHcyy3wcVXMFWYs1ONNqTZ3ZkzGmEG1S
s1ONVtcB0ydiF3U2rdqVYMqB5EaZFz0HHemc7CLYHWpM3Jc1IM+ixl7cWTVHTzsA05mZst8abbg+
TxocKizyrunAau+2MAakVDphGi+0NYswH9R3HDNAYW0ydUcFpenSlUCYVc33VvrUqGhDZmbnyI98
MARXG0q5iawZwGRBEOdWpbf0uLJcufS6CQhFfqh/k9tTq4o2Jqh1LYhiFjnHxqMdWwqyFdhYWCKZ
7MCVWy6KPlwKjWwpV5i6Fze221yWT8UUiBlvqix09I1XFMTphsRr5L+vN/ZKnGzwrVyFuPrr1ByX
qb5tZAGMpdJxarpPbbGwiLa2b+SbPGpvQY4+1j06Mdyo/qwPkddEaNUUnnmNgfq+Vep8tzBqH9NZ
HOom+m/ogSEU3unuCP3i5KpfgF+DxB9oqFHjZ5iBTS9CnBUIxsFBTeOy9TX6B2QejwjphkD5J4fE
K06rJUEiu0Vi8zpcCaO8fiK3ItcaEDY25xqoRBkenvLEstqbZ3Ylhbp0lQhwpCFuEMEk0EgVeymM
MGvfFU854Ca64pH3jYD1wGetjdIUbixACsdDqth8XrTWlOpLFLHArVhCKC2JQZWJ3ArUUUT3nhmm
xQAUBOG0SpiaZigGaxfJ369uGjqr+FnsOvRGfy7A93pPpuBjd3lWH/SHFchRiHlJpzBruHTbRl+d
HuXcG74VykbAPo5uhNG67K735R+toyN/hGN7jFzm0Pum/bySSHl5PkzWbC0hMQd8xwzkATL3OVv1
y+86KqurYdP/XYmjnLzKV+gVJiBrUyICG0xHT0ccnct0KsyqSY9AzZJRYMoYF52hOfQ8gTEJfNGS
ptpW0DytqvwkfdGSH/tKs720P0mAVyN3pTNjisehmGFp3Yxefv22EW41/bAKn5LlKc1ZfZ3bGvom
jTo3Je4ElGlhMptcyC2ON47LmJbAPENDHmgI/7elUaemARO3bIifA06NmRvgEVqDSf2VoOU7TMHx
87AvjvzcB5/+lk55zfJe7WRSyVkVilgbyRb+Hv+QXdFnBZxblZ/rBMprduNKztxEYsFFMCjq3YxM
uHGZ3PJSHkqLpfXb+vfnsF67Ka4EqevMCakB/ev4G2m9D1dgWbFC2s3g4GrTyEW/ktEpYj3yMzaN
kBIIoAOUDzJAoAsr8pLT6Bi/Sqe2MDTMgt/ZajB+t4uU7V/T9j+9+Z3DY1wI2CWwIrFtwHlP4HXM
v+be4u0rCPnJPQWhPAEaP6qSI7V2vfzZ9z/ljqGAW01g79ZE2X+MivS8okAzyGYq9vA6t0Ge0KQF
zHha/QQZH3SigbVSdDkgABdu7LBBQrYf1VeHSvmDvsxQKVZeq0IrcO9I2jo7r56BaigIcG/3d5Wl
QZRJESv0HfQibrkYZRY3fM7D2lSm56m0FZaorf6hdxtMWRQ5DtsiF7HBNXDnoKiVFx6yI3jOnRHe
J3qObzirs4FX+yv2VX84LndRz3DyW6Xv62+gU8ii0gipQip9BCSk88Zjd5H88BbERz85S0JHZWQV
Lgqz6DLIHW0yK5yxfmHVyBi6LNEvwiTuQV8GXa5KZ51Cc+pihvVmuIrXXMqVZdDUpuAjGXtddZFT
qOjM7b4t8wQsfHdfgVgGlU4hZnD8AOPCWojhVo6EuR3cTIHoszCTWJtG2ZyhLLgxHpEPjaPha1nK
fsHHjMWwdo22MdIcrtUKe5pF0V07SDc8F39DMvo8lpnP2DcS+u/YM5qUQsn4NUwVlEmVm8kRQe+o
OVkA8I2/ajFhXHO6RqTnei3IEYQtaVVayjq4lVTaY1U/YRzl3M/8T8bqWIdF2ZUqxMBNCYIHDP6B
4wOtevErbnLiEWqC3OFs7pEhkXV2lHVR9VVvshQa32OClLRkgx/9jjTSDC7qfMhZt+f8zGzZIx52
5xTpYmxfS6smkz7p+MSjsXT+QeioCQxQvJrjOfeYrQqMjaXBFGeQUYed/HrdqkudwD3kbnaeAdsy
JlbudzeLz3yhMFSVLqYqk9yuUCHSmt0GumxK3zIPKDueaGuZk9j/lvwOc3jXNpqGTZSNvKrTBLqj
KfetkIIRtDdb8AhIcmcrBavBjrWh5O9XljIH108UkWkC2C/wrFXO8hJbw6eQABcDLX44FDbfWdyP
fXVlaCudRQqzbujGGE6+1EOTE3NfG3Qr5ovInNf5aV/WdqrlLaKQycdcLdGYkjwXJ2wo6chYbQHd
zwJg5jzD4T4pHjK7ZnzXYVpqnBheiBEDy1QoM/FFWFQqaTRLn1TMMC65Znar6PyP66OMTdwUQzTN
uPrynQiUisYLf/BBFAiR2X0hYRMXrJLZfi+Z/VYMs0oT9U5yuOoLsTkCyHaGWTczjIH1PdCnEdvM
rPZIxhNJIdf06hjFnus0dUa/VZ2AqCsV1ejUoX3emji5KIAUEw7QpKk6p4u6Omun5yEjemKF/TRW
4P+RdmVLbutK8osYwQ0g+cpVUqvVe7ftF4ZX7vvOr59Ee+a0DPEK93he/NIRLgEsFApVWZlhvEJ6
lSFq1aDZlUzlzWHj69Nn3WY01/MtkiWBC23Nz59HA54gUA3XKUogAuDXGPepbLS1EWfzZ90B+Zdb
3yy3VYAKJcozYHl550EBR5czucQhDeTYROjYTY+2VAqsBdo9Bs9+kUdaaOqIhX7eA4Iqf5qU2a40
oZLvZpH5zAx3YoukattYwkajELVjeCKGiNQcedcJOkvb66GKIkMoCfhydr+d+VQWSmVrVlgPqTq3
1yvHCt/oQkWOs+m61ocZLsjKi6oYed2iGFPZy2vpN41t1kAq2JaF1N8E33Xhpy/Lt+ZGSu0cRFay
iERLtFD297OF9mqv5uBYRu3k1+yCUQrzWtZtUjkG7C+ualPoZjliSebN2+Vs4dyHbCsI3zQaM+ut
nzQfvCi34Q9yK/sA10KMWRXyo2zDFc4scjF3SEHHKoewaL7guBSP2Q3TA2FsAB24A5Fhtqfqrvkm
4jrebh2e2eWCcFZVhiVZyISA5cXjud8jDLv1LgOM978hINiC/VlgLP/Hc7l8r4pTaraMopZhxVlr
S4726MgAKM4wr9aL9GVxcy+moLKrHart0hdRhUfg1Dz9Y9GtSygT7HS6Z/iuHowljBpJWLISuC5P
/Wgl0zR3qCb61lP3mt8z6RqgGr1oTwLVXzHOLe7Lbk3jne8uz/tIkqXMUqZeMzn6gT5Id9qxfIpd
8zgAWvmrRG3aAM8la/PXRBDxtwsgH1+WZ3lMyiocut8yCmYg2dMjG6zufCloPouF1QQHlOd2XNK+
VXKZbW76heSTXQAEIkhPmOdfvBHO1sOFHrMaZSNJ4CdJbneH/lP4oDvg53jovyWzXd8kOJPlqboH
eZgsZEUV+Q4XfyqFpFNV45To8W2vfRuMH4OoQ7mdXp6tj4s4wGTMkMzEFo7f4/sZ06LNaQqqgGKM
YPUWf1HtdJfvxJ9OdP64iFNEfdmZFdaW4/yBM2zHqMn+Djz9x1ngI02plGRkNK/tpxDdteiQf2Ov
HyBq3kRPre0a2cde8sM3Sab30MOGLZPNfxp32WN9tCB7FN0wNtvESSBPjBnj0/gqPQBo+Y7gFr4x
mVNccVh+DKdI5LLI2XSzSvsAlL4BHfL9mhg7WuMaW6HS0GeHNiq+0FR6SwZgyaXRabL9KNkqODfD
WQRq2syzz3aFz3y71kgrNvZXGZ1nma2LFiCRJ3cOT/HwVw3+M2NcSrSE/Qx1a7gzm7auoZEAcYoj
WtGuaJ8F/suTPaKxacQDGy9kSZ52w+4PAJYCUYoniHA836MZGq1kytg8OZZ/jHTN7KVZA0GMY1/g
mstwcUaOwJGZs9t/eh+HR54DdMt4kH3NKwNR51kR7RwXcagijc0ao5zVuovH+h7qZMcoErzNPyzw
ZuL+Nx4gOR3aY+SoeBoV9ty7ghWLtpWLPnU76OnChiaJne/N29Uv7zNgCcpfGNwCfgGDeYI9FoRy
ftxG6WJDjtk1EoG3azXtuMAYqvwoWBbz7isfkkdJRWFo/mYHHX02bwgZKcR10JNpDuQcvhm1bTxf
tyjYRx6PEao6pBZUHLdZbRytnYEjMAQZhcgEFz4A3i3DnhUj9bJySqI6RSSqIom2jQsacd0PQ55g
ryQQce6h5n5DTuYR8uDQb/DrIPRE3LiiNbG/n71nZL1N0cPHtoEDB6jVhzwTvJg2cN4ow33EQf6p
q/dNEbZsDtR4l91jw8hgngiGCA2p5CU8std2hKIck4h8g2vciyZdBKecp3ok6pp3KsN7svya3e/Z
nkEiRCN6gnPF0z2uhdaMuNAwG0UTn5JfxJCdqGi9624uuFN5gbuoav+XXGyRjmkDHZHqaz48KrJp
X7fzH7JnDMxRqipQhud6S+UEfs5oxXJ+v4s6vDgt5zujv018UTVka8wGPvJhjDtZ4YggKE+s8oYo
iNTEJ5+Sr2EwBMnP3kZXz2NXAAhZcjTSzLtmzwAm/wXMcfsTfvwM7vQNmbGgpY+safQ1Xz0wLHIT
ZLcJ6kAM1wUJDbFc2HZW/2GTO4DVFKMPxYb1F5A5gtkR7De6xxjjIN/xkJ9+48kwXPUgyhG3k6EP
w2wzzk5+pRf9oDNMJ1R+coPi4gsqoGhGwy3o/rozbRTfACRHaUgxwQxAgTz+05a+6mQMWXOv8zRf
Ok4OdKuKN2M/QMYL4GAH7GkFSijajXXqI3vwGcUtcAcH6zX8Nt2IaoEbvcY/fw5356q6YuUWq6Yk
7asu3xQptbPC8Nb4lOWd00GGTlKDIib//kz9aZdFqrMtT6qIrA1DtQ6H8pgAnpIE0XEAarhwY0/0
fS8jxR/GLsoKRC4ziXV4zPY49oorSw+F9CJrIqTnRqT40xAXKUzap1kPgXS/V4x9rhG/zQc3ilpM
TmleXYafMPjkt+noKyHA2T05RbqI7/zy4P75E7j4YdbtYuYK1jqWgJiijptW9tj9uO7FwoVy4aGK
omysGe1ga9CD3PxKya2Vn4rx8wK0wyw9z/lTVE+2olZBqX4SGL8s5f65RC5ONAnpVl1BZsAItI1v
MSharIccYmsifMXmXiqaitE8BWNRFrfKvs16vcdwlN9on9sUCbH8rIsyb/Zj/8wOsZgzG9xi9DWr
6hHTJX6Up3bVl56mEkGau+n+Zya48LYmtKmojtwe4z97TfKK+/GlVEyBle3N+hhi43y/ybustdgQ
W9w89Mrsy6D1N+bd9W//jrK43K4PK5x7g2s4XRXmeIzVLgyY9Ltyg+x9P93KUGg+pH7hQEvcy8BH
mzyD2ymHAKFqx950U7mZD82a5QbNBfXmL2qK7EN+/DLOWdZo6POQzSS0fnJa3fU58cz9urNQZ5M/
qUewTZuPInYC0Z5zzpPPMg3TEDYV6+uaRhjbUx3Zeri+5xsVlD9XxvlPV9aYaDNhpXfrownag+zN
epJzkInUd0Ug3xsn/Wl8bT0rSE/gRQDnc/Z2/SfwHoxhIKqR9+kAwC4Nnviv7oysnvR1CGST6k49
mB6K8t9wdXmGqf+4bovf09+2LDSjMPSFeMx9x6QmeT+E0xhUuuGU8gPY+p18EuzpphGq6CbF+C+8
hjssE9VWbYm7ITBQdKp/Niqx+y7+t5fs+1LOrHAfTpq6WcoVdQgoJFsq9dOSfVkqCc9c1EWh2ph8
LShYGteTXO9rKKZd30c+sP02jsFm2aIm0Xg0Ti5Hs0XqcQzSSvX1Zj+mo3vdAv+a4S1wqRRJDaPs
VFiQ1HF2ElPzqBGnbiUXb4UCQKGa3U6F7EWkFRjeXppuqbgZ0LDkB2atjmqTRMchiEYaQB8gd2kh
fGJftH9+L+8fKzywLk7WJVrNfgjQ4WN4ptpPvL72wO80euAis0HUU1f+9S3dPGgYAv7flfGopmqZ
yJyO8JhKWwJleS3a5RiDJHoSvO5Fdri0sykNfVUz2GmK2Q7XWzoCMK+iuVT/25IgJSqhQJnKpga8
Br7Xn4nmrABoo1XKGLQLnrq0tQn4E4gOhS3MNZF92z+SdRLs4sUAwm+jhqbKmmqyiPWn0WIC5eAS
KYhX892M5z3GqLLmpp5Tv54te6mPCsQk5ug5NF9JBRy4Afm4VIBDvQgx7wv/5zfwr1a1VOOhAfVU
MENcOon9qdegXTo71x3m4ihwVrhouUQF0qc6HQMVYBRp2Ufat+sGtpYBwgeqEMyoU5UfiFWGSZb0
pRoDa5jsNrxR29puFUHPfvODnVnhmwRQ4ChkdYaV3q2+lqFNHUPfm+78MHqyaiNzMO0R5K8Csxen
AJt3bpW7BbpEhdoongNBBZbVMTm0WRFITWTTQeALF/k6c8gPSwjKfzqkZAyxPCjZGIzjsMu11YF6
cO0qlXxrhKYTTpPmJEnt00R+ScsiUMlyUOpQNEjNkrPz5I37FSp36sNxVGgsWWBOOo5sOA3DQOEP
3bWCMVjehLTSW655tmY+Sg8D7eectIgxi736FJ3ChyqQOtv6MnpqYmOe8ZvlJoJM5bq7Ymjyz402
TMYu18OoMadeS1e7C2d3RjH9+qm4uPrevyeuFmrhhX5RktI6VHijWh4CvYmei6rwuuqOtJC/GGVP
n7+gEWLnURVcN7q9oR9G2ec9e7NLmpVKXQGjJU1sQ/68TgIGEPb9L/3jwwAXTCIlbLQ5gYEh626m
NflshvqpTDNXq1ECWloXEFjBRv6Hk/+PTR5s3Zs5zWYTYVI+yK+RYc8yKvRAdrh9Gaxf6c1oeqG3
is6jYCs19vezrSz1cm7GWekCplpS1KitWY4Oerr6sTwRgJKGbyJoxX8IAR8L5ZLByWj6lQ4wyVDl
FX1f5QigzoIx7fK/kGYV7ix32stRieXSMIfg/wQC4icmiBi0HmYob9IGEElRoeeCquF3hPlnkTyu
NgRhGm6RGEnnaO5JnDodWo5k3xVLZldF6eE4vTRl4ZJcctrU+vH/OiA8zLaok6mTzGIMiBw7vYyL
Xf+rG+NjfZzfzB0q6xoU0oKsOdH0lP0cIKU9i56Vl6nnn+GFx9KicmUuZlaOQfEaBiH0inUkLWCY
shZ7DtjIZivtRImayF94TG1VrQQISxiNj4ujgRglsnEb+cltbhOCB4s9gJkSOtXu9Y+2cQlTTTco
rgoNzqFxlUgDYlEGUeYx0JBZVNlLl/6Uxtxupcfrdi6e0fBNGLIwX04NA1T/3AFskNzklTENwTIN
jjGZL02i3S4SNKqBbFfG9AUpkJ9Ok2/I4+uUakem+tAVioeX6n3TVseia2+nUXnOiumEnPdTopsQ
pR+As1kFUZG5EReI//ip3J7kXUV0pLa4XtqK2M1cpLaWxIJ22JaXnVvhk5IUJChV3KyYGfJNEK+x
sazC0fdYEFor4sGszQ9NDMsEHa+FBykXj4xML3LZ0HA19yMUBTVwloXyTT63ipOZosHSrXCLkoUF
cwRMLpSnMekUqo2NseCNiBslUqsZ5Dua26yzP7R5oLSaC37Sh1FDrZ1k7jgl/tKJSLo3kpHz3/D+
Ac5uGaiuTUqk4jOGWvy8qvp33Kt2QVvBG2Dr5P5hh/PsSK7JXBJrCDqv+joDK/yyfkP7wu7AqStF
DgH5kVCIamttcELZ0lSUZkFn+ecNKklATrdVNwZrGhuYYC8wb5rMYTAV3fIXEYIgzQJBm6KqIOj6
01SdSVmX1viUbfGZTrd1eF+XQTGKHo3bK/owwz0a10VehtrAo1GL6ziIsqYJlqIdT1as4uWW3KO8
+haZcxaUc1v7PQhnbapLiitN63ijTUxRT5Pi2bbmsH69Hru24gGx0LcyTR3CG7zgaGtRIq35CJ2x
5E1aj1IpQvQJDPAYCXWoDCUJ8T5RqZuXz3nz6/+1AB4SQQdtgQwT7s3loYZKvB6JqPxEC+ByYzkE
cEBGiSsYQwOz3b4Gdq3rS9g6ZQZY8NHAVkAuRnlhKatDnGkGmKCZzUZpoc3jELg+SADAEAhEsBvd
iTKBjZh5bvMdGn0WQTDxD4z3mI/BlOwLK/SL9b7WKq8oBPXQrbvg3ND75XlmqM7atWl0FEQZMmGJ
nPIudLXT2GJlxAllGxQH2g/BhrJvwt1ysKlYoL5TZJAOcuc6LjsjWSE9HkSQn1gxdL0+Z2gdyBEo
hLTZrZ6EsiMii9wRr5txVeUZgXL0ZSf8xdSyMqc4LsfKr29F1YWNeHK+PJ6pqI1ya+1i5FMrNb05
T71Vnfwu/bfsgUhrDM0ilECVx1R1XvKyMBAblBRHV5YwDJuEYGtNylczk45VnojchG0Q98noeSjm
7vBpBE1lpbzfNJPXnOTbGnTmx8Jb3yzMekqH9mf3TH7GD6En8JWNzaSEaKZmKJQRb3CGjSUFMl5u
BlZNGwCOlwqH4RNQIqIQxymprQA1XleOqK20ueAzu1wmZo6t2SqkRVJMYrsnd2Yrg+Kjti3QdSKg
/UXeRwhhNJT4moQHKHW014fGQmE71GkADr/dMKyCq2QjomAjP0ywv58ddAWjnVauDTBhKgfwrD7U
Y4WLtT4UhroTfLTNoPxhi+/fpuraGXqHjE9rMD9BrHciH8khlrsoeM3Euw6s1L5oFH0rlp0vkZfo
LJs5LLMOadeARouRftbUztb1pwzownboHbWs7KS/WZbYKwi0fYfviSKi3tmoD+EnGDiZCij06MWh
DOOsmUac/dSC1k8J0kKouUHkQPrcFXcKPXXz4/W9Zv5/cTCRIpgotCsIB1wsRVkxTptqxvmQf1Ja
2fX0o1Q+08ryJQnkuap/3dy2F32Y4wIpcGzG1FbY4rm8G5pfpD/FaIdUy8/rZi70fNmbjZwtizv2
tW7RuCKoYTAdgRhk2z+qQ63vDUf+joG4HNJ/Leivux3I3zCtV/hghbYnpz0az8mTyK9Ea+ZCwdSo
SackiH2ZbvyqOtVrlWiXqe2LnEiCXOMCpfS+bgr+TvDREutiiC2Ka6tc1mEMoiYvvHxMVifL2Zsl
6Sn0kpbj1A+ZUy7tfSup/aMyocaayNGtgYJZSPK9MkqqNxoTlOYG9Fqm2VDsTDN3XSElHliHPytN
IYEFLR68MBleEA/am3ICo7rdZm3nxtXYCzxmIxacXVMXr29rbgqd5shkNA3s5fXdpH297itbL75z
C+/521lkm5sqS+cS0YYxv5qmo3rRQXmcHcWJWwcKtaIraXtFGJtEEdgAVSa7ss7saWRImixH+jI5
cfUZkrivbGJqaVxqS+hqgVQFQAdRlUZglJ+Y7ci8rAor6o2L/qgt6JQU8ZNgIzfuWmzkPwvjIXJ0
SGRjYcELrCaAGfTP1KlLe94ZjhHgzLXQmvJkTKKKKkEX1UPES5ZcqAayGBBQ88PHc5x2K7Bii58a
eyksgh4YFnsx7uQYNFSls2ByXmn1G6hPu631b1E6MA7+PLAS6iA/NSy+0RVC1qJpcLR8cJbaoZp5
5fKja6H3OQl4AvmUAoYMRaEULznKMjbOb+YV5Y9OGxd/TY4p5ODUEKJPqqskxNOIIsgotvbUgO4Y
k0HSZA0p1J9e2g2LFMdWsfqgKYP07+AUgK6Wlquqj9hrd8BjxopLbzF+oATmCDxpw1spAcgSzyZC
VI3vgfa5SjS5wK00AV0ZBk0LagfT7WNwOzD0PSPLF86gXAz6/Y6dH0a5O0Mqx8WQVtxN2WIvTqm6
xSlilLpu+m0YbFXy33Sf7lgVNSptNGoEa2YbenETn62ZuyZQ5NKnOsQJZQSl/XMJzc9xx9gsumc2
XChKUC+mY7nl8h0vIitEimRcSzp1Z7/f6z8Tj0kb5hjbqArnsEB3/d8CzN9tIs9QdYugq8+z96pS
FYMmkSCJ7ICe7SVkxrcp7P/NVoIfGOm+ZeKDcluJQoqUay1gR3kFFkgFjRJ0LKPeZTHdLNj4xm4w
RN9vI/rhWP5jlN/Paq1jta5hVJlMb+1DB9K4dtYjq5hSr5fzl1aN/XwZnKTNHga5cCFFAvDLvNoh
hMMHRRM05bbqDn/8IK53rOsVKVWKQyRn2m1RWbmtZYo3YjK4ShrwAIIRxiweSryYjTrDmRqfuxXM
xjpuoFryBJ9k80R/7A7f4FnjbACRLC5ZJjMU3VDd7iDwZHqJYz6xofdxDaRxt/64bnYz9TqzygWx
oewU0KTjSONGcGaq+6FGbDreW5YIGCP4+jpb/9mlvlK1SsbeYJZaD3etMwMfPolmkkTr4a4AqZKH
cnmv75fa53yInZSYT/jQfq1mgoeBYEG8qEOCdRhFg56YksoOyqjuquP4lKKOxXYY+vhEhPPSmYRF
Y1rvlQHFB5A+shMvhb7yDIVVzSk9E/oC/4Vu7eZD68ys+uf3Av6lNqQyArwoT5EPfzLTX2242GNT
+6V2V4eFE1aC+1twBPgbFcC6GDctepxzqA8uBqIgdD+71x1+24apIA2RKb1QQMn7MVUkaUWfsdX8
RPVVYNavW9hKlxFWPkxw1+REhi7pGhnlzIfZhS6dO+9GiE+i9OapkIq/bo39ZxeX4pkxLpI3kNeQ
CmaM5OV9ns6AR9A6sq0I8zVLl7kQBHxqSCkYfL1gVHi/pz7q5pQ7ZwRCZQ0EKJEtf8p/DIcVjglh
tF/SuywbBPDYzH/kyLa1NzL333Ml8+ZZGDgLJmMrr3RUELmL0CtJ4xjFfaoUoiSLzyc5K/zQ7RjJ
aWqVCFmMC6n8kR3IjpFO6zbUNdmQo19CK03Mi77poh97yw/hJvrUVdGAPCczMWSgjXvVHD5f95qL
Ofz3VJlAcBwTauxhwAUVU02GtZVT4ks35oP1CXHSnW19P2NAZ/kkBbh7ncgXPkNYzDh3Vt4qH1Na
vaELs8ruuGSXHUDniHLV7FF/EYq/EP5o/LaG7jcKtYpJ+dfW0Bo5in6hjsQm605d1CougJn5o1bR
8gZ65LKXGSCEn7XF0EAchheUnY265DY5ulTxSOtvBhDT0c28rvKdHkrtaSrpcFLyGedqXWmN4n1d
fB1UrS5drVDAlgegz3QqrXT4gQEL+qh0JgBpYaFGjj6Hpi1by+qVuSS7M+iAbVJYs93odefFq2rt
QlkN7dTI2meSaNrPsGzDI95N81Mklz+jMc3toVt6V6uq0I46af4pl3M93nZDq+wqScl2iTJrAEyR
Zf3Sl5PslYbxzbKkeqd0ShkoEum9Ig6zZ8sMJ3caQHq0JN+pVrffr3sX78DvG2+h0mppmoFSFvv7
2emMpnmYlHAmvtZgADS8SSAGc90CfzJ5C1z4UXqt7fU0UXxgquyW3E8Lk30ZbTXv3FHJg+vW+KSC
t8ZFm6mhGJxV4xVqtPhA0otiPa/JYV5r97qdi6ueN8SWfbZxKcj7CeSYFF/asVOpe7m7fmvf5D2F
Uor2WmGCLH8RsiGKPhd3X82NvLSaXq6YPJk8HU8BzLf0sc20Lhbf+JVhhytHlQXRlU+f+LVyF5eR
NGExdZgkGyMvlGZ7XZYg1krBp7vI8ZkZVVaJToANNXSdC3QSgHddnuoEIx6MhGwKmLpcu2swbe2A
nhedRf1R8BUZEpKPcucmuShXxVmsFuG0+lZnuCv5gkm4qLa7FCBtFMbRxl7sNtEFvrN1Is6Ncol8
RmNrUCyDVSMS36zzU1uNd8VKvSmPn6Lxl2CNbA2XawQARIGYDeZXuK+HcsjcpMpMwT1SQ1vnfRrI
TSGaWEAmUljtYP/bFWvvs55n56LPpBgDF+vqK095YpPvUQFlreTQ39Te6sgupDyAavJWjJgzlUpR
ZfCCyu63D/2zWB7Oo2YgAh+yhYL2ETCMx+Iw7qzbrLGVQPeVWyA382A6iCgcLtJI3irnRuGkQZ61
gefqD9nJfGW82QxKCfK6V7FEvGiHOfdRUFhLUwVLVAPzAEr1Gy3o9uJJ6K1IqsofO8ndDCqdkrSe
NRmjdIrb1pGXltAsbjLwSMv2dRcVmeKuiMaUZwWI5dVvMIegmYcKvfdUuU3xrLhuaPvkfayJux2y
WeqyZZ2oP4dfwewQgOPfJ/SpmRc7k0XAp4sWHO8V3BWhjmZGqYmD938CQalvPEZ7PC6cxpfui7fr
i9vKoc4/GHc3gOvUIumCk1eYTrooTyAbDEJjsYcEQm8laHyKzLtucetegDaWjrlUwv7lFihhOEgZ
TGX1OwwWGvLnLL/Ty79IUIB4wvCWqmHqlC8U92YFiTKCT5YksVPVLyCt/RunOLPAOYVejSueZQbx
DQj9VMNPEymgMhxT7UtbiNCGW/f3+Wq4HTOURuv7Dmc33su/uhMTxtZBWMh0zZB37qZ/T/L77oRn
q+O8YlYl2qssWrToPs8uU5EBYuCZsfwWT8I6LIs9F9H/zBp316wWkcY2Xak/HfTDeuzAFVi+GVif
cYCA2pslmOASbCdf18mkKaZQz1j9WLs30y+6+vW6g4v+fy4jSRbFagluZt8cyCHs2yM6awIw9XaU
+Niyi2aWhvx/MgtoE+ChxXQBmh6Km2ju+sQx26ARF643TYL6QQOKRWeDadyyJq1LUDQ0UQl4ao+Y
uURFGSASkAToqFKxGoCQ4WHLL84tchdkSZK2LPQOfvGet2beHLpMaZMRuo4/JTF3CDtIvCMqJoSK
gOWg2kUja8rwHDQ7BTR1HXgszNot0vU0RPdD1XtWJmIi2gqEeJmrGlqGQG/zE4t5V5azVKmLX4d3
6bpH04yCc/C6L25/tTMj3EnurTrLjfU99zcfmDwHkFsvaCR58W59SYSZ3JbvKx8vQx6YNjaVvrQ9
Hjit9KU0H6Lw5fp6RP8/+/tZophMZa12qQU1bdn4BWy/Xqy/rlvYTMvOl8A+25kJOSMUbGIpluCv
vuxZNyaG7p/IgcmQ1bei+3e7y3i2Y9xFghxp7CctXEAKy/TCc79+C48Eiae8S0Qp01YSeL407iJp
9BKU/ws8rioxBhXux2xvJfqxKwe0aHIQVufeNBfB9Q0VfTLOA6sspK1W4ZOleqPaBGhxKdL+zs3/
qUjwfGiYa07HRM/YE1d2skfiA7QBVl8lQDXopzg0sd98ESg+PhoP+pWXsqmWEgUQpNS/lByvP3Wh
p6UxAiU0VTuSoiMTqr2+kds1vTOrXAQu5VKvyxmHazjEz6oTHooTqz5D6T301e9ok0KPZn7Jhdy2
Ih/l8ZjZktIhxuAN6I2aU+HNEDVAh/S58sVPwe2g+M+HNLl3StoUoB2Ie+pjeqM2mzejRjSeV+/6
VrJDxX+/s4yKb0SQLErM2EB+009PfXaX9aNdSM/mv9aH5PIonq/caExayTGu6ZoUN2P5MGjJQUmb
e1PuvdloD6tZPlSYtiKrKSjgb11l5yvkohjRO5JaER6XJd0r+WM5GrfN9GYwHtFi3F3fzc2QeW6M
i2FdQvK6jJDxLIfsVPugtQasjJGX1A76zKKzvll+Oct9uCiWxGo/rxE+nh7M0DEdAnOf7DuIzIhA
z1u+eL4sLnLlSQ7O05Aix58UOwGrmYmarqkLvtQFgSXvJFz6q8ljEysTnhIsl+v31CGgr6LIrhKn
9vLXxW3t+aflyo8jBS25JIoqgrPAU0w1XV9jRAYPTpQ47hPZKw6o1z2vJ/pUfl3cyi+e6i9WCqYv
gdNs3Qtnu8sTicTVYEU1quy4+LKvwIA5E5pZmCAHCAyIxNTuTDu5E3YotnLKc6tcTmlpDWactXer
v2uhCV5TSVBjsrNBu0f5t+Oy3Mfl+atjxYyaqYS9dE8P5X3sJB4KS+1OOczesM+9+qf2WbCxog/K
5UhWt5qjjP6Znx6jrxREU9NL/JTcaifrdvTyDuPj8i48kR8Cs6Kd5SKOGptppxXwI6BMoLiTeS1w
lLvBR4PEKQ+t6YmgNCIH4qKO1Q1JVLBHfhrr9jiXn5RahA3eSpjOvYULNWmhW2E5I9SkwGChF7pT
wLKuCwON6ItxgWYu8ZSjFQJNSr5L8g/o3tudtLqlSDpctBwu0hRtmA5983s5B22XBVrAxLlED3qB
GZ6SgmZEXuf1PUCDy3hneZOv+20gMrP5tjn7Ojw1tdH1mENX4QCdx85y6dPJZvIfihPa1Z3kik6W
4DMZXOzA41A2yxSfySwWWzY+JdGvWIlcugoKFCI7XA7Ux1VGZhaR1RXj7Vq+b9Z7TZYdQ0gxs135
/rhL+Q44it5tZg4w1bpmkO3YIKsV2ZmTg9P8/cHzEp6EF7hofVykaFrJIOMC/4iPNZSy5uNyCwmi
5EX/YSp2iQuvcFv0Q4VcXKI8hR8GhHgpbtoQDqMH8T1cE8ANkLffVvv1VtoLaQsEAZEvdJZlSvRw
RBymt/nzcko8yZOfRg/SBXjbSS5xBQFYEA8NLorESqrhS76vjomLDC/xnf6Zafmi3e8npZ3//P/e
pvyzS23bgWQsBEu77nXxltv1G2C55JQdzU/rC8IycMfXV7m9SKoCO/mO8efORo261JxCgszP+m8h
eGSTvyreffz/zP7Z61+n3diFJfJmZY1sMNv3yyhYwXZ0/LDAeX9l6gn0iLFnpv7JMj5nunrMFp9I
u3ZNnFH7SY3Iv75n/yFQfphkB/JsUdpilfE84MB1Hi28aNcFaKYh+FsP/StO+d9G5g+D3L0ZWqUq
qUOz4t5kaixGAl1P4sVf2TVQQaXup6hWeIFX+p1nfVjknF+SxjGOgBr3x+955IHu+NfQQN6M4V5M
twIB5psOpQSp9ckBGmeeWOJ385GsKh+/gLtcW1VrM4tdrvmRrXm4lbzeLo7xTt7FL4IPKvCh9904
+6AmBqdzizUs6ZfhF0ASO7JD4D5hNixCKstoxuUbjPX5pRMHIrLx7ej9zzp5ZFEpjbqOGimuDGTr
oTLhRfRYNdTRhCwLgrPOT9YuViPpLetBkzvySXHJsXFC13gp9tk95pm8+ItwVlK0Ni66tBHtFqB0
cfqh7etatg6wsJOrTgWSG9R2KCICWi7/TQ+a+edlReJjV7m4EwGka2R4Y/qN9JbT4bWEBuhU+Eaa
O4X2ecxEcfQ/vDo/DHJhCMJlxWjIOKJM4RikYW/FLuns8p4xkmqBCX2xBMI+eKA4C+pLJ6FYJvv/
ry2Yi0l63vSyzJIAvKvRT7hD/uamT/YKeQZogGm5PT6qO2HPXeRSXGDq5jXTKxUuNTmjOx9Z0ghF
5UB3i73mqHb/8y+T1I995gNTP2HGQ2nQioyMwUG2qoOOpo+WL3O5ljcgcWq9ZloacCwT67QaAHPJ
VkccaK7ENq3NwoWkoCXk1xTtPhes9ISMhcVqKNErHhvmIfefzb3uzgdg2PziOfovLgWBSX46INX0
VsojmaLT/GloiTPnp1k8tMNy8CtuxaspS7qWSirpoOfs9cffgtmjrX1R/QoTjprgdS8IF++Uv2dh
uF36LDQq7GLeNwgTlSMr9+NS+G24ux7wRXvHxaUlDMO6rVEVnaIZQCPQZ4b3SqUKMhPm/Nf2jotB
WQIKjdxAboXmtt1kEqQk2tLOqkDWXvVCnwXmRLvHFn22ezK08EhTKNi9XIa5AKrjtqneUxHqfLNu
fnYz83yumFGGKqaEQx9XdnVT/QLzqU2O1a3p6q6Ozk6Goig628tOOOgo2lEu3PRtk61dju/GgqyV
2POT/rpg7gcl9MwBRYT+vTwVCooXYB4WgqoEVwrPGiTPeIWDzGBFXfF3qWsgJ326BUCtAMX07Kkg
p/MpSvmrW/8sVV8U+gSxlqenkiutBVcU3j+JfDsAjxd1mnP9WFwMrHFZH6+4XMlylUYyy0U+EYwv
L7b1PWZaoDggb9qXQbLzHBLT5o0q2yVmZ23RG0+Qh/HgwyomOW0GuHDZPUPDEo400rtkvW/LQ7fe
dt3b9fW+51ZXTig/QzSOy5SWKTx59sMApF/T7bzTIvt/SPuy5rhxZOu/MtHvvJcE9y/uzAOXYkkq
7ZJl+4XhRSbBFSTB9dd/h56ZdhWKt3DdMzHdEQ61lQSQSCQSJ88Z9uiR37U3g+9GOfOcfX1f3JI7
CDvK22hlmfYZVRzVk7F28T66+jQ6rO/Xel/3Ew4A3YV0t+Ln15ZyDWXO2u/epOUDSTAUG41sOoCb
mSNVWuvl4AdAu8zAveqm/wiFKSRn7gO5pV8vz7zEl0VAUaf0RkVL4NpAx5vk7m2zWLJnAEmsEEnk
khTIOeC21+JEHE1X5BWoua5GxgvV8iD2uufiOn8u+f+BkOp/qQL9maOI0sy48VpLPSNS8I8chGYo
3l6P435VJxjR06Iq/ngvF/PdBEMfhWVDyIwG0xiK2cHmHX12GL90d+YeGMiAvOTUGwP32rpJQ/eT
7N1BuoeE1KcfKw7c/HpofzQee1CxlDBr1sEq54caDUjvm4OJK6L9YflQBvRe1tAjWWcRflSZ1sDU
1X318YbRft9Dwgtz72n9p6Qydpf99n8pef25tGJzGZhknc74J5yw+2Dg3HF9aHpck2Blf5Ced5Ls
S4Ql2Vms0r5kIBG4ba/QqfCusdC+GyHXCSk7di2zJ9mV4jNuyzST5AkgoEn3pOevmc0kB4wk1Ijv
t8xS8nICgRCOyd6fIClj1LeGJmODly6SkAmBTV/X6jUbtx5bgK1RlbzmIdlxPw2xSJIxySZNuHjl
bq51iTZYu74wbybF2Ot2KYllsmkT0h41sZLJ6HBMqWUI+erIAmmxttiSbkJJfvOzPegof7Q1ktba
iINomBpvsVW6b2qaeXbuftdYPUd9xTyWzpIdJZs+IXyoemPUaHRddm1r7m1t3NWGpPwvqySJL7Jq
aSzF6KBzwoj4FR7vIGFYXqmHfDfupUmiZKnEV1hqcjtp16oVo19YHrH4CzAmHsN9XL8bWTRB1Cm3
r2p04xdfF+UujR8I4ZKLgGRKRX1hSm1Db2O+7Cb3trPvTGj/SKKgJE8TX2HjPLeHpEPMXXMW7SM6
pwLnoQHuItSgEo2SvHGTBAmyl5viWn7Syca3/vzIUQc3qxpmr9sh/watoUImkiz7/UL4sKo+GcZU
R/hQ61sCygqfM0cGeJYZEcJGYbQGKSnAR01deNZs75a4kvXry5xRiBs2zo7Mojg+CiimEQ/Yjjvz
TfHtMHY9Cw1L91rYPStB/XbZPWRDExIRukx9CVQcKvLqY5ImXmd/v2xAljOLDCkj4447p+su+2je
DwCtpH7jD/umQRNWvIvW/I49Ec94U4LvEqiwZHDiY+ySVAkpFZhOU0ifZ72fprnkRNnuwfpV+hYf
YrUxZla2lqPNBs+Iw5V5U1We/qQ+90H6pIXOW/squ1zKpvTsMVZ3lRQ+ufZ9uYW/4keaiEGNbW3g
pT/Lena4qrLFA6iR/cKXCVJKfFVEuiozVB9mBeUszX2t587v4+tRlwrLSpJF8X1Wc5Uqpmh030EC
w7jOHozQAFPfSjYc6NfGTv+CVlHyU/hZdjLI/EYIKgpxOSr9CFplzQN7+FaCy+PyrpC6jRBSLMJs
5qS4PQ+4dPArfT/tnatul19BAR3QwvTVCi9bXH/hheuz+CKbx0qTjytEBfcslNGoh9ZBb3bhMKr0
KWEFY16yJQSVzs1T3RlRTOMgs2HfzZthnx+UaE7Bdip9h5U5o5CUsKU2VRAwAYBneqinJ0+K1/hJ
OGlhUkNyM77XfbsBBTkGKllEiZuISFg6tcWkg55/l4yQJVRDM00kiyZzE5EBVyndcqwSJOH/7IjK
wdGjZp4Sfpt84MB3xV9FUP15aRLxrlbdgQ2N4xyar01yaK+qXRkt0fCjGdHS7Znh+qRe74xhJ7sb
Sseqn6YKKZ3RLJcjFTKmOnT6w5w9OGbYf4PzjPuGh472QBXLW/C21zlEFsfJZZ8V+7rNPCv0uEK0
GQB9n8O1TFntNX8Jh0jebCHxWZGxE0C8ukbDA96I1W6XTch16RA4lky5ZZ2xC/tQFA5e+oz2xIj/
iQxfHwR6nLbBgDcmzSepB7J2GY+VbGBCFsPROWtWeY/I2acfYwOAMUX/PNmy8vm5AKoJWn3bBp09
XpAcQ1TiGFpdNXuNp9Fi1/rj1LTOS6Nb+W03FclBjZNqP2RTvNcXogQFIhyK36nkMnR2VXGEb1jn
4ii1nXk9tcQeU2iQ0H1x3+7DIUTF6EYa4sTQvRrS0OBt6QT80WdM5jPJ8sTMRhoRaJGaVVr4Kjc/
jQa5mxogRS+fE2fbENYsAl5lEBTajgXW6tNhlbHi5hypKIZFwJY7kbD2S9+8TZ9aHLb0uQfETBLm
zhKanzYhrAsdQAN8byJlF6vjtHPGmEa1a1cI3VCqycoEreRcU8JZK7obZijkRnEN/rlzi9HXiFFe
0bnJh0CvGn6Y2KRG6ZJ3s5e16nfbXKxAA8NJpFojDzDQDylPZVcrMf7//Grwb4D3C0QQIOE4nalk
zMAdmWKmivaqrxfPwAF3eTFkFoQsoTOVOTWsTNnp+S5WNL/JXIkFccOKYxBWu1EGK80SjGGc6I1e
gm6JWA+ddCAbLmyB7x8kBWj2gpybENuLMuvnsYILL5kNYfi+fJmd/kZXx4Oe6a+/P2kG2GxBXQhv
OqNDxnB6vbPLHDJuQMNMhhbUlREHl42Iyek6b85KuWBDoQ7Ek8K89RMFs2pO04goelTz7xogA7oy
higs+Uztfvd0Es0JGVUM/uVZMdMU9IDtASLwILEmD+NOC6db+em0tVhgXQLODAEAzYDCYulmrrdK
nSC4DkWI5tsrRfuYu89m/rvFj5+jgiVLs3WQdItXQ1JOmd1aGFUPHITLg9YhkmXacm8X5wMIsVQN
AU0YCp2B/VJiK4k6Z7oCajqyUnvXubI+L7Ech4HYoKOHOLjtgn1LjJlDDmgxIQUAR06g8Y+Z+xkB
NpogutAVRtjMsirZRlyAPccmoL930aEgDAsVjrlTsjIFI72+c0BMMXmz4q0tsMuXufbSvbF3rzQl
uuzzG5Np47yF4fUfVSRajdu614cMB95CICILEdI5vub6x8tGxHLVOpVHRsQnAqWsraHmICnSkkG/
a3LVKNDpmBWJnzSKc9+6GqLhMn1lLuu+tImTPF22vzW1YPgwQCkL+lP86zSot7xzjN7EUkJI9kOf
uXu1G38/QCEO2lCXwRlLNPFBrdErq7N1zKMzfdbwBO4Wv1uwgnoNVJHASot2XodA7PR0EA1QomkL
Vh/I2Biqr0yt7s1Ntr88U+crhfgAHgNI1epQSBJvlEbDFrxBALwwuNeltnjEfeP6V23SIIvU+0Al
eo0i22jnLgibUOfUES+QEf1Eex7lXGldjJWbMiQK2rVqXBPrahglBfzz6HdqYnWQIxM50zKaTA2N
Uvd7q7c+dFk8xk1/JFeX5+/c004NCYvUEmXqDEjPR5QPkAYYTBTG6vTtspHVXY+vAPCEkwkTMgi9
tbhtlkkexbH2odb1g+6u8u/qe1K213YDUvvL9jYGtZITIzsnhmaeqXPgfXHMHMgSR1QF5mPsrGfq
8t8/DUHsemREWKLMzEhSV0URxXP9pnXdi1vhIbNwnkhtxJ4T46Aq694HAKX0XCBg/GHuLc+qxt/P
z/AhIF+zLBCB4R+hK3VcnxeNcSyiMhtbcJpWpccnY5bM6YbTn1ghpx5JOiPTIexWRKRO1GCuC6hS
Nc6zycfw8uLJDInHiqL2zbRA6Mqlc6gp6WNrT5+sbDIlA9p0kqNpE9YvztGhqTXIzkE+D5nNvZZZ
EgubI7Gh3OZA8IycX2KsuQZfXF+AObKsvLrQJo83zo8szxuJM26OBbEcd1HVWlOA08VJEyMfO+Zm
UayRYKLknZTzj8vLshGREMR/mRD28FwqdZ3GYwZNbju5mooq1NoB2m75eJNoeS8ZkMyacAByguvf
xEkWjb3xVU1/EFAGDxUPuPv7+QR2z9G4hKR2mFx3GKheREuLls/qAV7npb+taI4IeGJFqA/ywlWG
Ke2zKG0mREH+bRloLHG3jSjrQDIaZ9Iqs4XE+dQJmFZCUKd2smhebidccIqGhTW/V52vjDNJ8rfp
cL9suWuL8NH5xPq0V2MFtkrUjGbL9XI3lbjAGUD655wd2RDiGiNuuxjFAH1rJTeuIRowBjzXTdCi
N6OPfDp7SGp7OUyQyN1Z3YLM3QIzW1xq2a6Gqt4hTtIJLM80v3axOXcgWWpBgcDbHY+He4pi1+7y
DjnPv113ZWMEpAZVIf0nVu5oTipLbRqtyRFQ0uzgKHbpJUut+Fbp3C1rMQF3jA9LIStbyFZCiMvN
rDtcUSesBBtmX1OgdGCnmmQtNrcjiMw1DE8zEDRPl7visTt3yVJEutrQfVf3nWdxBa86k9N4STZz
yRmwZQ/ifGAPXv9vi3qXiq7HGq3iLHLnwXzU5xKp46A4B7MvtB1fZl2Wq8oMrj8/WjtXUcH333VZ
lJtdOHdgvwO7TWV+tJRBknBtHQrHQxOmEnoHSu9mtIzc8YHEn1u+mxLZlXbd6UK+hfz01/QJMQ2y
Cc1UtxzHQXWTZVDqdVB1LXnItLciT69L/YPWVJJEfHNcuoYLGRIulEX10xlEKcRyywERjg12wKf3
wtFuAHWROMYZUmcNCvqRGeHUbp15JNRtsqiPja+kI7e5Vcxep6qf2qF+dRLyPDvqPinxDjqXP3Ql
ftHLRcIHtrXlIGcBLVADFV7EjtOhkphNTZOpGcAZ6JfUeGc+c5vGb5fDyZZLggXJRV0HNxvIMQlW
9Lmae4iHRekEBjr0IXTVYcyVKyf5C8M5NiRM6VywPm4VxNksja8RdB9onT9fHsvmshkQw7UM20Z5
VZyybHGNFiX5PDKTLt3nfeBWD0t1Pbhgo7Ghd2NzD4i8+8Sq7pmKnkU+Ot8uf8KGf7qqq6Ii56gr
gZYwSnc2KY2ZTiMFjbU2TCv6VW3KeHBkVtafH8URM26ciauwApLZD32LRqXxZc6ZTKNrwwNPBiOE
KxKD8kY1YGaIk2d3iOok/nB5urYsoGxpgL4aawYlp9OBuF3ZLmDcyiMX75qBOdT5p0wr7N+/5p4c
mUIwNJPR4UWNsAvmoD5cIFe6b9lCcGly2rBIikVib/19QmBETQK6HyiuQAFWPMf6vIrdMp0LFMvj
m5pUjTe27pVh8NtSZbbPx0KSJ21sYhd3RJAsQnoH+jxCqHBshhqcaWXRslB0VC35jWbyPclqBGU9
kRjbcr5jY0IqoBk9AdlYWgKCrt4tihYtqX47TObTZdfYeHNyTwYlRCZKR1AJW4h/lfG9qa7V2PDr
fgxHGgfQoQ2c6aZv0yudWgFX9OCy8a0xmlAFQmIAErwzWvXKJJQOlbqWEtiLiTNNN9M7ZnQSM1vu
b6JmgdoVErqzhKfPiwZLp6GsVJZ+Vl2Ns4wYbsuCBQ/EcQkbZ2x+UKEZ2UT1PMpm9zW2qvc6k13Z
tuYK9T2CVNQ0zmWhtCqDyko+51ExfMwba1/GbRgTKpmqs+ZmHMn4/j/NiACnapxttdSXJjIi+5u9
02+Q2yxefrCvV/pnO/Pc75d9YGtTWSik48Vsve+IvH25ovCel3EV2b3uK1BnYgnQFaWH3PCyoc01
MqBCZFoaxKLPTi0I/+LZluQRNyGdzO8MVCQuW9gKSNaRBWHLLnXs1KYCCxMkLDWG7olsD4k0z4K+
U9XEEnzfpkMcWRM2LuAFbdx08DlKXO3OSRbykQ4q3lUzQyYTs20KKubQANQ1qIKenh9qRfss7rGB
KBujkryxWPUdKnvp316gP62IdXqWqyg765g+TQGOqLtvE8mBsXWns/B+969hiOj9tCsbEhMMo8Sj
ypRNL51ZfFXQ2T4wAI8t0KMpv6tPiasp7lirjpuNg/dMm682BiVhhgrQds/wCDrhrNLu7FXs3VB/
XPa+s0USTK0b7ShbmY1sscF/3USq20RVsy8TM7Jkp9LZboURTCEk4yC1jscvwRMcbV50NqNOOla1
dldoMYGIG7SxAk6SGVhPPZHBcc+uPz8tQnjLhJjoClo4HZY6kH5sKHIXbtvKbhr04Y5A4ArUVl3c
3bkmVOR6vNffKDTD+9gIJP7vTitKAI5jr4+/Km5CQlYDhQGW5wpWkC83it3dFD36ojSpPJ5Iw+bg
2ebYjHDLK1miT21edJGmHVQ8uNHpi0MLX4HEb0NAuGDNgb3MYZxmkoi/saIQESeW4fyU/hCfZsEt
gV4siEtB24xnXs1bEjVENUJb7d1dnfWTf3k+N+3ZKKAB3YD7kHgT6jWFJdNAINWixF48PQ55Huj0
XSt/N3/CKawe2VmjzdF2qGoc+/MQ11GP1/ugyCvuD8kyhdW4yHpAzuL+agp3dMuwdMQoMS9MWN+W
qTPWES5mqW9CZyct6z2rG1DNKfNzTZzfveQJBoWDJiMF1KY0PBJ0vILee57yOxRTakm43AgoJ8MS
DpiqSkHtrENUp0m449txAlmNpF726WDb0WWn2NjkkD9RUR5CnmaY4sOfTiFlbY4FeqMH1fUT8CU4
s/GKWXzNtfzJXZLES1N6l03DFF62fHboIBkARghIEovgWi7ihOY6V/olS1hUMVruNc6agz4ug8TK
eZZtQW3CgMOrNrR1zmja20opAVovyyhxs+Kq6Irrwlz2up7d1Aazb7LK+uKY3Ld58qV0UuoNRvt4
eaDnToovcHScRahzOISsq320HyClOixpiS+wJv591Jr7OKeHopk/GUYV9VYj2X7noC8EtFURXl0j
97mSyKTxuTa1qoqsApBdAhrGKNu5T9wbwhIESiX6saqolSXi5z4Lq9iE0GzVceMVhTbKEkcBrWvg
EKvBm5O33Hwqtc67PJXbYzOgJbqqeUAaWdgZ41C0JpswtsH9J2G4l39+514NdUhP96eISrWgzt0U
4zqyKESzFmlnMpslKBXj3MuyT3ltyAZ1vgdPTQgO4rBK7Y0eJmKgPvyPaGPXAHuu0S+StIEC5XK0
kaKtv/LQRxdD+/m3z4XVPKpJ0BIAHZWYnjdlUQARg5Wz3PmtHqw7I1fvdWb5asUku3HTSWzIu0DR
DoAJcSvEDPrkc9xXUWqg9F3M947yCNm+Z4mXrF5wUp9Yd8CRmfUkPNpxHU8WnvY46Ua/APF5fkVC
GqLKM/s5fTJ20+SloRS7vukoDhTfVVODKLmIIptZNeaj3SNdQR85sTxIbX2lkW6DuAxdQN6SB3FY
yrRKN2ILCqiOBuCag9qIGETbGngDZ8QBuDSkCd2e3xpKO3m4LPvJQEOoPcosnsN113zJBs4L0RtI
SXGcamqjlSOf68jmjHualu5SdX5rKv1r5prvUL69MbGiRsVvjHaU3Lw29/+xcSFZA+DIaPI+BfHX
nuJQ/ORCzRhi1IdlHx/Yjwwik4DVyYW+txwK12TDBVQKwDAxVWsYUlx7htmVlruF5PaHbIfbUlS/
mB/aaxbJnGlrn2BVV11dgCNwkTl1YFTSBmqOcGBjLkzc+1jpLVOhXJfN1Euy7PO6A9bThfYcQTFq
raKtYz/aLJyWuQW27zKqzNSb9IeUP1pgbHIYmONpESrkpUqgnj4muwZajd1S+VMu4Z/ZCoCohSG3
Wm/VqNSffsJoLe402UDy5eyONIoXd/ZuWl4q8jY2Dzyrva6RBb1NTzqyefb0mmmVW0DyLnJe10OS
7bS3lak4P9RgH+e3crXEM56A9aKxls11XGUw02LVtKZqudB1lEZUlT7xyWsWKD65L94Mz43UtQGK
BoXvyA7NDWcCxg/YepsYayK0xpCjBQYLJ+3mEfCtRHsZUd+pso9N9dvY4xX+RgwcyxoWEgiyUyOI
fbS0ShzM/dT7fPpQDBC/lhJ0b+zDEyvi9tczUBraOKpS3edBsp/vVqYF58XqvSnUv7BI9ix8/nou
jEtwTba0g6FxjAuoVuqlzJvD+sMUzHfZs/VddT1Whabvg1wMVMT81rySnGQbO+NowGjFO51WQNKL
MRkwYA265Y7fFv60Iz74YDgaL2MQW9TFbrFBrIEmEE+BFq00/zkj1YDbnnyCEIuabhp4OWAG0JCl
goowrv08B1VL4YERudyBYsvHyyEYV33J2LcXG4FJw/0c2fPq10d+S1nfK1neoD7ZhrMf24FSe+U1
faW+naGbJ6Ehj36XKv3nYFFEWGvjUKsXAz1ohsYMVZwqmos3rUAXd+eVraSTdWM/oinjlw0ho0RP
FprATNgYkg9xe+3yz84cSOZuXRQhAzqxIcxd0nAz5klbRWrzldk/FPrZaA5Lel8Yn6zmNTG/kvYl
K2TafmcMVeL0CYmXmVqJ2gHOF7EC+1Pv/eG+CBBiK697Bzudp41w1MwboRMekFKSR5/XN+CoR/Mq
hCA1Lq2MDAzzan3PjSwwl/tpcTxOJDUAmR0hCJkp8ltlWdfPqIOiXJ6cvHvJtPEDkT22yiwJwYfH
RTKUMyzF2RUwkt6SvRnWI7ckA9rIXI8nTmSfSvRqquwcE5eyF2WMvYG+S9xxLYucuyNql1gedCGI
+cwCYhBGCPyiDfSPyV5LPZy1r6sCEuS5s2tZ2NzIii1iAt2+3oCRsgnzligsn7TKQJZI8Y5GPs/8
tlEP8zJ5evNFMrTNnfbLlij52McF9FPspo7i2/yJ7aY9C2eKo1yFi8tComRcYkVW6wH2NQqriwxO
PyXzR0JLX3PSsF+MK8OWEVRtnj1HI1sX9Sj+QuAV4Iy6XeuFwPI5j32i+UphBmp/a9DnpVtQWVie
L0/nunfOHOXI5nomHNk0Kq3Mhw6zac17t2R4Sv6RJsSbsydObb+2ri6b2/T8I3NCKCbtqNpMg7ke
D4fxoSMySoHNWG+urXCoiqhn1SeuD7GaMsyhXts09UylcsNS4WVgc7tV/koAPDImBCaNQn97BkAk
ysrMJ+Zd2j5k2d5yJHw1W5MGWJSOQakuMlkhzto9s5NM13DroaWnFI9KLbtjbsU9TJejqugkMl0R
t1ZO5WjOuGdGXfU86Vel/XHWfvRMdgfYHAgwQTq6btYmDsHZihywtL6AGeyjUNPuQfTn/75/raij
f1sQ/CvV9VqHggXk17vrumhCQlyJhe2p+mVBPOh1PH5b1TpV7EdV7ZcixOnkm8Nvw8mRBR6PZP2O
o43ZjgyQgRaOXGufNK2MRueHOjYSz9q6lJ1YEVyrbWfXHHtYIY+r9oZ5k78myV79bqECthJ866Pf
GdHlNdoKqscjE3aNBcIUvKvB5tITqKnHnpHVoW0+qgPOJyaD424FhGNrwtGk8KVJUD2to2FqPaJH
aYph1n/lUDqyIrIZMDVZurGHV1TtvjBeHVwRqm70suKHOxBvar9O5qOtXNFWhiuRuKNYS8ysSseL
Fiazywy/cR4AuPOH7kfLXi8v2tZleoUsWDZydGAYxJefcqqHcbLNOpqc8rFuOq82dH/sBi8l33Sk
lpDGxJ0JZJ02ejnRylGlL/qgeqzIACCurtqkkQTfzXvS8RcJx2WblDkaO/FF7NuCKzAu8zfFLg66
neabP3rAYSEHoQQy5s7NCTe09bkIdUdVTHUUmpvz2JE60to0xHXRo/0nFyWxRpHRnEgsiYlOUpuD
qZTa+qBu32XFbay/LMZ0xVgdStZ2jbtiEqD/GpOY5tAhb3rLMupISb0+jH8YYbZTfPUZ2Hh91e1+
lk3iVg3MOrYorJ1mVkqCV3vsyl0ae/Cm/DoOWDiCLA/8iS3eS2S0O2Qrbzw2KRw+Cp9BYoSXmiix
cS8qaqjEEc/tku/lhCsTx1MVs6MBeAy1K0d01Lqhro23RYc7lQskYfxecfe2LLLE0xzlOh40D+RF
4cJ+l3divdIdf6dwhLlZaw/mAgdzePY9ruywG/mOFYfFtgICma0h2eGdwMNe9Fx118Qx5MZzWevv
Vlp4/BHCKaeZo80ncAtGtV0EZFk8mqAYk7eeRd5p73gGXisuO+FmbnDkg8J5B5rUWAERDZbHAt8E
YrVpSCOGzIZw2ilD6hRLA69zpmpvAAjYIz7HQObTxuPFnZMdKvUjiXN/yceI1p9H2/b6PpNsN9m+
Fs6/oljUth5xIpl9e8hdErDZ3etmcZMTGYZlO0Yezapw+qljl87Ewc5G58k9uNB8hoD1GAffIBzy
Y36mQeUPny4vpMR1ftJVHCUuaTM7tLfgOqYe4pHYY8sDLhVmPu5Ye2BNL5nNn2IOF4LXz31/ZM80
CsjvThiigZAc2ATvQNMS2G9J6Pqm7ZN+fQ3y10Lv1HsD5gEvNWsJ7UbGLCYbuBDTlrpD7z/DhyT9
cKOlJIRYpOfS+LuVHlRwAoFr6S/tGXRbI5cGNtgW/NnpmLnoI7KOoWugMfiwqJXkkN321V8WBF9d
8pk3iwoLufvgDPuF4WkAzb2zDH++uTNNPIeiVQc1bRF2p7dmVjKGKw6386tmKqKME0muu7r6mZ8A
j4DWWuD4UZw/TahTNF6BdVtf4Z7ggNjzPbqvdvlOVtA8p2NZ4/eRHWHKhspU0yqFHe3einQSgJIJ
ChXNK+dQ73M/21H+sLIE03v6kexpIBO3WyPzpWEKO35yEd94tzDEr9lrmtTLuRKk8+PlTb65Xr8G
KW7yJa75bPSwohr5LTOKALIcXy+b2N7YRzbWA/1oYxesUKtkUIFXQUb5iQfabrmv1pfl6/J9lbJf
UBzH3l4fcchB3alBK32NkEymKCQDnO5YzSYOpbGMWoCDGUIINNol23hzkx0NVMhMWryt9ynDQOcc
QnRQ9HsdU0cN+im9itVB1t0rc1Cxo2RqcX0lbsejXF/vXd1uyV9G9CcuhESkTb2iVu4Afdx1nR5l
7t0AropEM/EeaoMGEiTtceGN7nhtKolXQgWgLltJSN++a1joVALtiAag+bosRyuv0qHhTsV5lC0s
8RbD9fWk8By+HGi6PFBWfFsSM1ic2Ncb5a7oX5x28R3H2NfObTKPYFqeJQCxzYsyahY2uC3AI3XW
EGHGulo5QPpE6NX0zfRQ5oXnKjxU28/JmPt50QdLlfkKU94VTEzO6U1Mv3BFBujYimLH3yEcMpo9
Fkpt4TvqEY9SMejdjT7g5hiAFd0zqgbfNnkWfbm8F7c89Niq4KFOmo0qnRVUoAA5GoKGDeyhgLoz
90fHqAJlyNXdZYtbqAcg5H5N+BqBjnzAKuw4xjMZj8p4uKZd4ukGprWwvYwu+wzdnCoYhttpDh2Z
WMLP644YQo9NC+6XlIvVVtbCo7gr/Kp5XdTG03sTbSkp0EGHqqkOICbxjcTZT8rT5XFvJREr/NdW
V9odnFXCsLnJsmbAsNNm0PY1RQGGFqiTjDGpbgmocnCx1go/qTrZjG961pFlwbOo2lInM9ImGpXk
2izTVVmlIuBinw6Jjk3XefPyfnmwm+np8WhFvzLcyqoc2kQzCPXNj0jeVt01JQNnGkfE8Q2wYFRA
ffoyAvgth4b3oKUKOH/gFIUlRhc2j6sW+cbUlV90RXu0mongHkofmzRVg8vD3Dosj42tH3Pkyn3H
Ugcqbyxymy4o0SHRq9//MwtCbpMRUGmoePKJzOzzCDINp3m+bGBzpY7HIGQ1BYfiAghLWMS6cKV4
1IN68pSvTeSG3FuuVazcHPwlXI6FbArMfSrgh2f9TCg59VNdwWyaD5/c3LzGC3WgZ7Fk122uEDbd
igBCi6UIpmA5S3pLgZl+Jd5Jn9yC+pIJXLePGFRsAPBWyI3qnoFRlmUeDGtwWFQcGKj6UfnwzFv9
OvlJ1S+TK9ty72NjwmoZla4k9bj6g/qjd2uPJN+U8dW1ZDfqrWh1bEdINtF0rpZpYfCoy9W7zoBe
82z4ydzv66b0bXAtNoPE0zcP4iOTIsc9a8fSGtehpQf3nvg6tP1SaI994p7yODy178WrDPO+xoKz
lTMAJAI7GYAR4luqwdp4aJIMFwdr3iXGM5jqAvKX3kbsIytC+O0cFqP7e51KfdIPQPvHjxYHkv+y
G8rGIgTcuUwtJDAYi2m4SN3UETlcU36CjITk/JYZWnfcUcxze5RJmQ5DfW97ZHK8bKLhPMg4hNbA
drY2Jh58kCya+EdwQLsEx0JiwEw7atTrGwhiock/ih0w81vGzgCd5eUJ3NxZvwyKTYMKrepCBUgm
mkozUivF07PMU8tDFcsIkjctWcCu4V3OVs8ey2Y+tHHSrW7HPozFqrn1oSq+Jf2PywPaCH02/oc+
Jx1NOeAoOF0oUwVh8UyLJsrYJ3tKPDRMev+ZBcEV5jxtkyWFhQLS5BmUPRbl/T+zsDrjkbOVA5Qg
6AwLddddKVkfJbP6dtnEhj8DGoqWF23lNAC879SEW7a1RZcW2RGBxqJ9N88AxIEI/K9YMVCcQO8h
ujcFd1YpOh0BZ+RR7+JusxzaEe9IhQQOtRVCMZY/rYg+rM02tRcXVlgzoxyGxG4E2E25a8yvmvUl
J7pfte85v8tNzXfql3h5S4yrywPdSu9t0D0CMIK3JIKnlNP5zHNa0KWPeTSkawPs4pem6tH4Ixu/
NawL0uqro4dJ0e4v210nUIgXMIsebCB9CRpwBHhfrOVMn4Cui3IFzS93NXuscqgbAB+TpFfuiDp3
V0gi4eYGW1sIcZfV3LObY9ZBjL21FQ6uALvXPCV1ymfXof8SK/zvb9P/S97rh38OovvH/+DP32o2
tzRJufDHf9xDbu+Zt+/v/PYL+5/1r/75n57+xX/c0m9t3dU/uPhfnfwl/P5/2Q++8C8nfwgrTjmy
8vd2fnrv+oL/NIAvXf/L/+sP/4Y3E/yWl5m9//2Pb3Vf8fW3JbSu/vjXj66+//2PVXTlv49//b9+
dvelxF8L6pJW9NsX8W+8f+n43/9QLO2/gOcGDgQw57WrZK01jO///hG6y0FvhUZ29IIDI/zH3yrQ
y6R//0Mz/wttJhZ4kYCCdIH3/+NvIAf610+gHw46XoJ9CPZQx/7j3592ska/1uxvVV8+1LTiHX6v
kBXir8M6QAhEd9HvCQT66Taw5gHdX/PYBPRD8gT14D2YowuUtVYNZjdwJd4vwgV/mkOHErogbbS1
nhEM9mNZMiWbm2B8HK+V+BrCsnSfh8M+rjztkULHtvHL2AMLry9nxhXv1WfWhYOAan2s/X/mvmw5
UiTb9lfuD9CG44yvDsSkCCk0Z+oFS2UqcWbcAWf4+rvIPl0toTiiu+7LLSuzfsjq3IHPe+81FGpC
dHjoQh7bF6fyChTTML5Zw/NfGliIpuBZ4NIZib3kaZiURFOReyLg+/GPnfe0s8+JD8pbWG/tu3cr
7n+m9f00Li6H+cOwsQ3oDAJ4MjfIP85i74nI0qdIBEU5gs5tMqd/zNqVY3txjnwKshi9ChJpYzMi
iOyfvUbz0fteuX3wjP54PP6JgdKFjRQIuTEeHx8/BHR6zRhdzJCK84Ohe3shKFN1tmu81Cf8lcIK
RpeoyQxvg/xG0p9OkgcyPZfFUVMWTM4yXxfgRsc8FFoZ1L3BDP1c6yPLrYS5Q+TbCX1qSPsTZmKR
71l2qJJjrHZj/0Pj37saSD4ncwI7bXumiVayPsu+UypYUku/mY5tHW+JmI6a9T2NIMLf1PcyLp+z
prxJdLrtKrIza9Bx9MCLxtu0m/Z2Zu4G496yIWPiCF/SR8sqgrx5sfZ2dF0Nt8R4newq4JC6tuQN
wDysdJ80+0Xk8W8dVY/OkHuNmnemFR8yGR97AEi0qT14tc7IKPysuksN4hfQxXMxSkmnmDdop6gi
oVfkvpfe1drOKSwfjG9WO5TVmefbeRZacRjPda3+1qC3JX3Mcd06mtiJ8nVIPRhwJMEA5c2aSOgF
82PkGf68vhIDaVb71pCXpDs7oHWZqRGo5sHIX0V5X1OD1TQLRAn6k5EHSZ1mQaebP9EzhroyBCfi
6NnTshA8yJzVhX3Vj1XKSAql28lgxDqVehHU9b3XX+vpLq+/NfEpTR/GkpssH8hDDjkzzQakuOs2
jgdg/pCiDFxhokpY2VgB9CgYROcDrAEWiT7QUL3X+idA2pmW2qGjlUxBxCFVMUiLtzF6yY2E6oY0
Dm5CtolmBk2ONTemu9iSvpk+5y5mhE5BUkIk1HZ94tx4yYPsDt14hrUmi1QfAGTiNr+nFgOsxWEK
ELng0LCvoqAi6Q4enNtyeMz6hwTAdjsNh6Ha2eQmm3uuQFOg4uP37RBKcBwrPgQi+qWGcwlJJ3tr
8SvdqZgVAf4p56kLuItOeM8DlRJWpY9a8t2FY+mY1ieq1RtnKLe9iIIYWbeW3Vblc5p5rEvN7TD8
7NtvLjc20SR8bcwgOiNPkTP4rShevUr3a7mT+B+7S3zP3FtddAVU+Q2Rve8aZFfGfNd2EmySY45V
pJXufmweRVwBgGZdO6N6gsqp74GOnY1wrcV6L7TGt8pvZaU2yMdZkz1ng7MtMfK6kYUORIDbKUyc
Y53dRXw60PjcGYTltcfI8BLbJggQHL3xOzVmLGvoZmxHpozHPL+bqM24+TLvdUGx3zO4iuTVrT7F
YdS/TKNgUEHcWbVi6B36Mu4Yt9CbbSfmpALLsWcoEvjUgSVRCuRkdU+dLY9fpkpncClAvliwzN3a
YHzPPVSjPdbYlgRHCLrxTCOZz4UJNSwSpKpgRT/6ymp86Zm7QnY71D5uBQ6HyT30M/BZ9m+ugXqx
N1b+KF4kJB3cHM5gFkv7Z9WeDShnJnIvtWafdNh3jsIfOkE6bIoeFudwTclpxlDz9qEr5YOXzWAl
4Rf17QTfCjn/rjwUIrueDQvLqvB5lAQTpB5zWqLlbZxjSg4eYLyQRTubAA9z+YS2Fks1aFRtud0G
euH5uRf7GqBiaBwwSgGnUgfL+pb2b5KetZ6HZnHUmyfCb9roRs+6jTChxOTVLAE+w5Q4pbJnFweD
3n6DIqCv9H1tvaTNLXoSLIp/uykIAJbrc+85K16G8c4aHr2yZ3pybNQLp9Cwap/HcQx5BVPgdtZx
6dgUT+FQEH9IPF9XeUDFk9n0IYQv/Eo/T/XO6Q1/qJ89lQalZm8hPY4sQg91Nz1wnCkeYCN462FF
oAJQvNpEbAbBfUnSg6YNPsrcrNf2ZoHFxX9M0+3kNH6bcb/p61CfSGAMLbSupmBSZG8ZGHU9RTgY
aEzPcrRvyjHaJdOhgYtWg3e7VH6f9HdNb0A98Efft/CySPfUjQ8xgHj69A1KOSzRM7+xB+bmMH3u
o+ueuCddutuRNLsaZZ1Cbo0J2xxAAgJPUAp+sAZEUDKQgyFPrRqORu8GBbmnirIYh1Hn1f7kPpQW
DQZeBZBD4rRlcXdH9NcEECHZgCXkGVDPAhQgwtFUNgBUpjiaH0bQe8rxXuAElO3JbnGGFNikMbqZ
wvBdeWMJ70CsYSPofa9KNtXJ2YuMG4kxNDHHpvYy4NQ2IPoY84zR6NVDawrq9oGB6wjqJX4x9Zss
exz7m8SEoUPf3EV4i0/Pujlc1679qIpob2YSl7LQN1bxNsYPmS58E4soyvh9BgQ1mzx6zSucpU1+
O069b/cqIL3aFZrpJ8azVN/r9ieu8XQ8udOj1xuKARCNMXGeIFyasdYmO6PoDpmRHJRr+S0vDxDq
xiNGR4LLb9DIw+naQgpumBjvzCsnwxZvcTe5mvugT5APzADNSnWdyfxp8oKMls+2dH72Naa40sqD
lfJtYu2F3W2V0zis6Z1t4U0HTpugzpzvpVmFCvZ1o/wuhmNXwP0axzFz8nFTdz2gIB78r8371AGq
ie40sz9aQAjp5TdiDECKPhTJxHTcqFLutNa97XP3WGWVCJuR4FRA9uwl3r4j+vNE3RvRT9+bHFdi
qtd+1kF3v+xvIFWzK4sklAXsTFVcaawvfqFX92RJe2/mOGo6fG9bmOfG2njUfBso1AIyNdWMDk6N
RRSfY9vbwtwzYagLPXSpuFaajqfS89A/pyL9URaGZJqTPWBX7Typb7yeFCxp0aAEVX8AEr7LvtlW
dCNHGUBOy4ZBYgahMzGihjHZOqtK3e9ywWAqsZd5+1pUQ83i2tj1dnpNu33PxyZQhQidcZMV3kGP
oexOe/cGvdZ91hYnzMtRWVbPDPgUB2lDT8nkvCnS3sR0OObjdF+YA3OAXGuo/jqJ5rEFV0ik+4hM
h0jHIyXC6k3dJ5KJY0XiX9YEv7N4gHauuWv19EYzTL+PfmZRwwicj/EMP7sdsJedSZkx1SsFis+v
bfSLIZQ/o9QNUDgXL+EaniGqM1MZVG7tW1L63RR8nTQs+/B4bH8MMRfX31Wt1Ai/p1pkMjC3+dm6
mQLuc/j05fdR4PnjN1h1/XRO+sYI9F3kj9uvo19IBV0X9HV0VfAP7EoWBZgSGXHKHSmDdJ/7kKn1
h8D26VVy4EF+NR2GMN9BBfJmrZi+RH7++er3ceey57uv1kw1kQwDiiQw32vMCAnc+3ATbMyNvE1W
GTzLxtWneIuJ9AykiY6LeDjSN2ovtsXJOKtDF8zgH/vaDpPNGmvoj4HWuyrTP2NCMgrUWIJscJl8
QqTGy1sXhNze78Psim/Lx+pVfav33dbd5zeFX8K9h1XXpj8DlgF7TRhQGD7x22s3AE6OVefZrt28
w3aq1moAc0nhix9HFyUwmdWZpWz8uDL3507UcMVfu2/6H9PoNUjcpV1kOXPVFO5UqM4vBp8aY151
Ri8D9CWz/ns7oozzV6nnQuJ9Ic3HKoYqCWgxkH6DtujH1eQOo6uVJgJouz40/fqebxRL9nwnbuJg
jZ/1Rwn709D9O9qfoua7tWs2fNIUxQk6qxIkO2BlxEu1TU7K1yvm+U0wPMUonfSvDoj9a3ovl3fs
u+iLWlGXloro82DC2wuSFwkDrmwzoO/lT1tr67wQX7L8oCDJsoYp+1+GGfUNqFjNPmOL0HElqDal
OhjmG/cw7VMYS3eb7IxUE8t0bftcqELMk/rvaHOV4t0wT2AjKSkQTQY699VPEm916IlUfv3Mf1u3
eMr6/MCvtds2FA8pmw3p137DxYX77icsKjraNCjTzPETSpcEpnvTWdnK8X+hGoZ2C6qOMKYzbNfw
FiE8vaVA8xj4xkO7Lw4DA7QKojr9Xm7XtuHFhQsTJ9CuZmE+fSkD4456ZUQ6UjD9MIOA3Vu6sY7W
DJENTZbt3W+wP8dkbp1z7n+9Q//81cs9g+IYxKAAu4R92eIzE5jg9GZpygAvpt/utmtYHgy7ZNf/
SB9w7W26LZicmzYszuZRPvErO98AwnubvqxBPi4OOPiwcJzz4KIG5sjHZYX0TANRY34fv8CQYd+f
5HP6VF4jadr9jfKjC40vjDUgrVAWX8YSHjCsI3z5AljgQneHiUMcKtYyZ4t0Ij/8zwT/V8X//7Wk
/6EN8GWL4P/H4j/eJX/dCHNv4WLxv/w/d29195onPz+0AfD//VcbwP0HnT11dFT6QQ0FqvCvNoBj
/APuY6aN22kWCzHnptu/2gDeP2ADNZuSmRBFmJUt/90HcP5hOjo0edAKBDyFWPZ/1QdYnDcAcBPs
dqhBkVkXClolH9dm5KXaqKcGalFxhLNNdytQUKopuadjwwErTGsoFOoTSMhG1nShJJ19rdUi3rg9
7VEJcLok20hiTzAy65pRD9+N6oV7dt4a7zbxn5+HpqSFq1aHuOeyLwnLGdm1ZgZfjqJGRQjqtbZ6
yuM6FBMAmtEwrByOK/GWHUraQeHcEYhHvV2EZCQ+qARZ+3gF0eSvv2z5Hv3np1nQ2wQo3MbCWJwK
oqsSOMcjlNWxch/vmq18bVkXGBvkPb6xW7tL5xfJp6GE1QDk8fDvJ2yriknS6KKuw2ETw3V8hqFD
WH71yp4XzKcw0IoiJhTDsa4WnxU5iaaRPKnDth523ljcORS2CnytKfF5oiDaMaukYg/8MZ77uG5T
1Y68jnURVk62y9FY0qBGQ7xqX/LR53KN7PEJGWwaH+MtngajRh2ozCIeiud0A4zyKb4d0yvFfqKw
GcKnmt/CL3ddlOXzcJpod9g4CtD3Axht8c4s0UVoEvQhwlRp0NlSZfcdQM3mUVJavq2syDnv+zh1
gLPMCDECMjaqUoupAwixT4zEkCEojCFqBRnTmDyaPgVngWzT6ylszvkuPcQ3q++ERW6AzQDTT9Mx
4VEIwTh0gT5OpzcURoWJbkJIYn9DarBDm2Ob7iReeWsUwM8nHuSncNZZlMzn8vJJKWJ3golz14aV
XgYgBL/kPFkRZrwwkB9CLBaLzSVNe6LasDX1ckNUcw9JXbQfuHoqefREYKsQOm22Jpk2v2gW8zf3
hw2Y8ULe89Pdb0ywgIoA2g3BbTzTY32DDCsQP6He4DclanVs7bXxidqIaQM3F6sTd9X8nlw8zxsn
1dzc6DpMG92YJpt2bpCcMoAMUe7c2PsOdEE0lSVLWXKTVkcz9ddyo+U7b146QGsj1QOqFkwke/Eb
Uo2mXJuqLuz96NY9VaF5KKBtHXqbkjN333z3QufF8YtjdpaQVwdbA8jHblee1hSkLmzVDz9kMeud
VsQ91BW7sIEeX8zBZ+iSEOgn9vU2vbB+P4RZvGu5KMrJmL9XyPxcVK7FVEbWvN4unHfzqOJ1gGcy
xnRZSahL7B5wiTp0a1gP0K0xbqu3ZJvts4cIs1mVrL/PNv2Vs7J1Lg6iOwvVAng76xd/PAgys2/j
Eo2AUKc9M+07TpBprmyUudKz2CfA4kHpEpsUZOqlGkTG7Y5rZd+FuH+DJkk2ehMS6mxUEa88Jy4O
o4WnH/r0EKj5pE/j0sHiTjZ2IewUo5f4Tg/FQTxGgcAQAm5xID7Sroz1O+/h61VyaRzfBV5WDFBJ
jRsHNrphQU9pHe0cfuJutoIMWKbnf/YeJKbxwgVSEKCUxVrs4OQIeVuusPeGAC6Vr9He86v9zHuE
3eHaC+bSNwEVA+85F+f3J61EOqWy50Om0LofA4pWXV2krF4jRV2cs/dhFvsYynp1PVgI0/vVk4kc
mR7zgKM0OvjDkwN+8Fxp2a0l/p+fZ3OFAyRBGDQAA7u0l63BQtQ9r1LhjImb0H7goH11Yh/31zPl
e8qk368JYvxhXC13AgpYUPyfr/xPN74xTE6lzcszPU4bj50acLH8YQ8R4dBJfc+HwtEGiPQWpFXO
7F17jQ49zMBZ9OPr1fpnOX71QxYlaW/sI10r5h+yT3Z5kG6SbbGfC9BrLMlPMn/zdQH4nQ6BRlRg
Qfv8eMDwzJFxU5tdWB4T6IkqVp+LEH2xs7yyj+j5qlAP3F1CmPGqnbudtXIiXDp73odfLK6msYXy
GguZFPw+qtGn3oOMXKYs5a8M6YXXwIcPXezNOBOodRX2fC8OAcS9AYUGi8jP9n0wJSg98Le1JfwJ
37kc2/nqelc/iwFrs9MKIfmxDeBFin1TQPEyzBk98N1kQihr7fpfjbm4MBKZabyOMKAZMAKBh7p+
42eo00Ex0WbOyIaX9SfkpYPo/SQuWgmik5EVuYip9GELNr+lYOrerTD/5sFabglIX8OdFE7hn42a
414CLKs7WCmtHprulvI15YOLY/c+xGLXdX2dSpCv8GIJy/2ANpDxpqwtuTNZs+9uvGoDMtZqNezS
unwfdPHUNzQ+AJSKRYKtPt+Ht8mLF1rbuYKtszxj3e5vbIR3AZfQW5uqRsHYAjwvvGTIEVSAaD/h
G8Vef8ChuovX3ASXdeQ/1+L7iIszhmbKyzsN45ruIZ70I4N66Xyi2Ufxzb2BePn1odtLbEFoOT2n
kE9cG+PPybEJG5e/lo67OGQGAdivpeGL9T4BlgAVXtdFK/7OmcgWeKGVB+ml3fA+2uKgqZCiNzBS
7eBvG4665VPtWMMb7OtZXAuyOFossxce9Js6aKMczWbwJWA8Tn/7dZCL75n3n7I4TNpuhC2TjYGL
Xkp5Ug9k54VkOwAGdGew6n5taV7c4sA8ojyNSuAnX3QCAJxILayTGorzblv4XUz/zri9C7EYN2/S
E6ORXhca5fXU/27krVmv6BssO53/XO7vYixGLVek02gTzXmn9hNOwPIB/cUgDjV/1qv1fisPgl5r
a/xS7ulAsuavwVscwm5upZrQENXYqoArtBSNENgVdDTB5EzeJEoWGkoz4r556H/Ju2yzVrRYm71F
uYRbQ0XHGrOnw7WWUdCfO+XGK/O3FmRxROfuCP7HhCAJFE0sOG6bYvv1ol+LsDiPaV8Ju+kwjraA
zLHwCVBC/08R/uAR3j0LGgApNRrhGyId+ERYcHja09+IgFTOm8vYKJUtDtyonggQkhpy4gxFOHJF
p+rvHHLvIiyOVDp4YwJzJGxV6w41aSZRfuZr6uiXL2QXNkhzQQXJ72JJVUZskZbGChdyH3J0WVFF
cNAp6wPAL0Meeue1rvzFq+JdxMX6UjwiZJozOGv2aYDgFj8mxk2m9lW+Jj+0Fmq50DBxdpcmKsyd
x26EopV3SkpwklOYgxVrd/DFLA5tzn8N5ZKuGcVpoQGMqcIuO+RnjgOJB851OwZV7483XTCLtLW2
LwAzXNNPu3hXvQu9WI09VS0fbMxiFJ846j9lfiiHNZbehf7BnHSDQDdXST4T9jUdlXansxDlFG37
bXwwAxlOfsRmE8HcX0u+l13M+ZT/EG+xA6akoVPEEW88EBTAoaK4pYdZ/fY/aMRfSIY/xFo8KTze
jDRpEQsiBBkAFiSofQ9QC7KZa8NmMCdpKeSmS/yMzKe3SGlCkbD0Ggp8kLiJrlfRQxfytg+/aD5F
351hQK6QCVQfFWqtb94C8zaG5XzFha3D6ElyVDkhiXGvnfnj10fbhcWENBX8bZCJIFO+NG0ojY7q
RZe0YaeBsOD1R3cE4DRVawzAS+vpQ6DFF8JfxCpgU99izN1tcedlsyACnGmMe6CEkm8p0LJra3jt
2+Y/fz+oVVrA4wchlbQY8W4dCyA968fXA7j6YYuHAgAImTDaOcqm3NdnGiArPRl7JML76XG8WiuK
Xzh5LJOgsIB/0NKAI9THr+q0MYeZVj/MA3kbIW9jSQhtzIMX2qwB1GDeockmblZeCp83KPAcwFig
TULR1kDZ9mNcpxXCKHLZhzkfODRaKrCe/UGDSk7eVnTvRkYdlpE7ffealN/UJhAgsN9wCj+rnWTt
TTjv0A/ZK46lGYAGSV/I+sLd5OOPqUREo1Ybe3Qbh6CkzHvlN57fhlMI3kH58h+QvOZh/Sri4iZz
JW145SAikA8/jXDazVAhfgeHUGjNrU3y/Jctg9kEmmEzEQ8N3MXn1flQWUlJ+tA2uw64eWUEMUgQ
HOLQvgRGd5JwwQNUnn29lj9tGEwxkAIo7M4kXQisfxzVSRKvr8oeWHg4+mXZzzo1AOl9+DrIhW/7
EGSxfj1DwimmhD9xavAf+uQdVTNcTRHSZEHlm2cIBTmmafd10E+PA5xt8H5AFuSBHYuW0scvU61r
cwql15BOcGaEKd42j5qjEYsrbiU3mibWdst8nC1m0MQwQlHWhckmtsvHgEVhjto48HmXzgC+LGxO
6hnb1Pe21UaekhuxViy/MHkfIi7OId5BINyY/kSc3TUaNj3PtQhY0XRBxMZ7uUWLbi1Ngkv3hQ9F
YXluYGPBop3z8UM7KksytnkfaiCdgiLA+QBMv0JfBxqfqtlXCsSXqJm8OBgFjEBZq2kzBiRyN2rS
9eeoVcqXuBtKHBQcHAalW3V7OyqZndI2pjsX1AcgEwdDjFdDypMmEIMaN4Ui8Ya3LZhsk1vzw1Bk
/Q1y0dEOgCcfgJEfm+mFF2Wxax3N+eZo5vgIP0QQG0bVmxGL09wOMo0IyeLIrHZTNNl+J6bo3NXQ
zeRciJ0nxp+ZJfIWDC1ZP/AyaUDBaniyH71slszvYbhZoIt+0KnRWtvMqt0Abwv1ytOxrnyrKy3W
VE4XMxzb7i9bSyHuBS5V9y3v2jphelWMG2qV9u/cdvIIOPJivJqKEfdwKWOQ41plVWFf5HoBAiaH
pqwqCdRsCbQoT/3oKrgajfDiU8QDC8WN498DjWtmSEgVn4fIlb/tNlWhZ3Ag0AoBlVXe40EcWWWZ
bOohLtqbUZYZ8RuvJVcDAcy/Ii3IMnHaVGeiNTprxkzsm1poG1DM9UdXUy0gb9ZIHwoSWdYOtxEs
nbRJ5te0BbieUnc6OzwDCUhzanerUVFtHKeu0kANKm6Y5UxFyVyzT8E2wuMqt/1mMIYbM29ssHQa
SKBxrUJ31avNV7v1lF/lpq877UNra2FS1uc4NWgRGrmVH+MyTX8YcVpBlFPjHAtFxMZdMyXZFkbB
426aIvvaQw9+F5txft31Wv9rcqfqyWgn+7pNapw7tLC0R9U0YErywq0l+iLS/SFzqbf+BMdpO7Sq
gpqsJZz/dHKTfm/i3LUD203Qr+m7DCeKXpvpFSW0epJwRN9W5mDUbGoSzFitFUD+FYlVbVxdRbkv
24gHtBktsSnkiCOWNhrI+uA3Y+qEWXMCWkIPSTBYeokjLGWLOzHS/thIQKNYHtujyVJO872pN82P
WM+KGyp059p0siFoRq/A3x510XPhaWpTmEqGXZ4MAyMRdY6gaVghYAvqtx3BGXZmj+0i0qK7Xnfa
9BYBQtExPdUkjAJNT3sdOxOcIJFb9Z0FwIxkRq1rL62R16/WRPSMGSRyriqqRcBA1vU27eP8uapj
sbNzEzIsVCSlADcifxOQne5AZoISFQQcR1DQJqjKRbnwfpdxmUGE0LZYLYbmri0gPkKUQJvISvhx
QufTH9sSQuOQXBDB2DYCDQDbKvdlY4ld6yZqW6SFvemSCnzaqh4IG8eaBF2fGT+KAX2XAvr517py
S+5je5N9VRHnTS+0BORTz+ywHiXNQ3csh33sjRPUAQn6NXFvHKass7GjdENmISk4anadK08FTsNv
XMsgUtzUERx4qppFvQC3UquM3kdviG+dWJe7IafdWRaJtpMehy6hgspZlzrZW+To+QHoB3pbj6IH
V6vVxdWkRzaIkgT9IcBMTnEqE9Mv4CTkBZ3WRkmorDEmoYny7++Gy+gN/23kBvnYwgMbymrkQY4F
yIFEWPzNJVH8CGIMnNYyz22eJqmRKzW1E9AadWw1IVyYBdoanjMcHJVGJOztoRl2HdSOTtD7dKRP
dNmBgQjP2HYfSfct17kVBfpA+9ZPB0fdRVIr77wSD0CJhfGa9moED6mu+CbqbTJtYtG0fpE5YMXa
yISjpHGZpQxazuw+57rSojwcPVexcoKhqLKMKGZyIr+qJI7AjHLz65yq6bfXqMrH5jQ1fzDS4cWr
6hQ0T90NrE6gp+DWoEAYeJbWCtcPtI5AhnUbkgVJb4gfrqK8Z7WnzY9lbWzD0m2bOJTmWCTg2eZu
2BLIITuUxM+upVknSF5oBwNndWDHRR1wnHxhq0HyAYypkTx4nQJ3FsUi45fmkumukqT6Edcka2bU
j8ivsC4SD1GkATJT7GKLS6PdNUMFwlKSdhXY067xlHgeSIJx34FKlugWg2LY+DtJzf5W8Mg7VnUC
p7ASXM99rbzCb1qw48SIH243Q4ISdY3c347a29LttaNdZx0Ih3kdemkMYbm67QPkJQOrPFneJo1l
HGKoEh5U7sHdKxrtU6W3rQ/WexgZYC8qNzBB5CtA2LGDsSl/GCrdFsLFdFH8d1B0qK5g+oarO+bT
fYZh38BDzYBIVR1/10qebQHmnE4tNsGu6RryYIwFaoq9kfP7wulNNka1OmoJ0kulmdBvVenUv8Vi
hPcWL4sBPM4o59DiA3uaA/UZKE+Y3iZtZUTZfNKAdU+s2zrqwMICpPUwNQa8MPqk3tZ1C37c1FRj
4ve2Ie8rATG6RhDPd7vJ3WeavKsNXKyZV/F7KwbDOJEE6CySlWcbZ+quLai3jSOQuywzs244ScwN
cSYDS7OtdnxMxWGEW92m6tt2X80OmYBC2bCGzq/KBIrLWvtDuCVYuJX1iM5eFw6abJ5SDAGzYC19
G7upxuzeQU8KqB0wUXXfq9tfVtqC6lvWfoK972tWvi8FGc+ZFoOTPqKpqrq7YTJ3qvpFeKt80QEE
CEN6tXFonwZOnlQnIECdIK7bJIA8m9y73HLOmuhoaGkERHyBgQOzww5kAS2MNCbpJu50/JiBpxur
9gpG3dkWmvQUS8xthAMcd6VXAK8kIFF3nl0HSe5MP7vI8BJfIy10ZeKMW1elkWe+lbUZiMwibs60
GC2g7XObPiaGEx9IlQyBrCAxhr98jK+rSB+E3zmjfQf110xhFNIG9KzSmfzaGvLbjpSD33S1Jq4y
lUQBuKXitSum8cdkFlwPY9SktnoGL1A5NuQxxk23h4skiLGy6G3oJSgQNJ1E2k9R1cSub9ix4wPJ
BDNfMx2vwHy0ej161cBP20/EbgLZAnit9a0XWDoY/brAcZIkunoWhoVXQR5XV0pDfhBICGHcO1nV
feOtK9EK9iJ09iCg24FUWpjXVRvVoTZS9Vya0wiq22jGZ1hF8x21W3nnEIWkg/SDe4uJkk0YD7YO
YetKq+KNKhOz2nCrFB2z8gKgp7Quf36d/VxIDawZxgafVSyHTzAhmfSqgp7BEHaiArv1ygL50lzV
ZP9UVVvk5HPO/q7cordg/fEIGbJx22cHCReNnJUPE+ohIML5pvcDNx2oYAwA0L1xBfHL6fvXn3kh
FflQFJj//N0P8IYOfdhhQlEgOuReiQfFSoBPVbrFFy5ynRYnt2OCfRzCQgA0/qL8ZeRdgevGSHzQ
alZy1s/twkW4RUZXp73hFC4GtIG9GSwK/CSMAuXn5RYaXf8BdPUzeAUB35cd5tT93QDyZIJkWo2y
w0Tgl1HcgbO+hbai2M5wB7DAJtgeA3FJ/Gqj7en3NXVH40KW/iH+Iku3qprW7lz20CFmPiexxqNh
Mvo6HzSAY4UdvHtmT9Vq8+OftejZCCXd8hftAQf+f43knUcDwpZzC9ACvWZRhIGyaevVMX5NqYxf
bfGrM5PHrxfshX35IcJivOsS71Wg6fG9kAjg8RlJE8DlK5DHzyisP98B48vZNR6wpMV31HDeMEUz
f8exBdy6OJAdXD/j0D3r3we/q1i3odfWFs8toMzpeXy29tQM+Klbq4nMB8DHmghc5aAGgwqMBfTl
n+X3bnnlAtYo3HN0lPjl3n6bO7jJvrzu/oBmS+gOr5SzjHn8vgi47AwCuRtV2oCAfJ8+9AeoQQTo
3t4XvgkihLlBxckfXxL8jJ8Co/AdKJuw2GgqTE+UmVt3jZLxuYSI78cEQKYNKnWfilCTK6wBzFHy
Bykyn4vFycFPMTb/l73zWK4cWdL0u/QeZdBiC3UEtUxmbmBMBa01nn4+sO69zQTP8HTNbHtRZmXJ
TAYQiPDwcP9F4YX+OV+YE9GD9g3hnqL+SgHZKvslISlOpowSzT7LQm8EfhotKid4CH5oT7F/brec
Gg/9LZhD8GiMdaX9GTyyTEujtLUkz7jJHhUX+VK3uRAPK3+h+Badwdh+3DmURkV0qYAO4wa57cgO
craklpIheiVYzqJ77dJ51mCeWUAfoQfQGCmHUjqEQ4N09ibgx6U4qyQfClsn2C0H43v+Swpt+aCw
WySvvCm4iP+S7z+PCicq7asc41rZRrvN+MAurrWQnnxQq2/rBClYV9o3e22n+93VubbbiXlEY4eZ
lI0V07PFYVN102hg9KoXV/VjZpWeMgWXQEb+8eeiCAqqVpcIpcYH/cdCyZlJrrKeVHN9l16iIHTq
7u7zeft4/DMI3FZCC+6gH5gXySRgtTPmaBArwoVRtt/i6hwtaF3DfwYUiyoyK8+ELIyo8ibF6Uhx
ZTnrVE8A+hfld+r4AHrZV8sHc9RcZbixjPJM+P6YczAklWsip2F87MNWQtaDDVBUyl0znjORrY6W
l5aQhctz1tunh8IKgKVH7XpLBiq1BNhTIateuMB/7riqpq1DNWFXCYfPP9XHZQfnSAfabVgq7I4t
RL7IsKLiOkSmjGKJiPCOlQ1u94/B/tDnMX5EMUOxmMRtBGzkZeyXglH0wuLi/DWbwXPrufeP32Xl
AENYoBxH2Nscr6XQCdOMl7mH8IQtTNExHkElZfPPz4c5sboZBt4N/DqDM2QTiqRYq8TWCNYpy1Gr
oWJFTfIctODECoBZh9HtekaxYTcNoGxqEjwRYgqEy0GqTDuQr8Vgtnu1/DsX+F9i739ZzNn/ndi7
a34Vrz9f37N513/wbzav9Neq1W4AH18FWhDa+A+bF71PvopimetRhITn2mf5N5tX/ktbAX4IeXNi
kFkRtf6t6in9ZcHTVji7NNTSMDj8R2zeTT71tpU4DMlh3k74Lbh9VKZQSIUqcSsJyRsDgZ8uIaSn
TlMYrllGdoP2VttQKUfjJgzbYybWbqHD1oDfFxnfgn52dPk+rnX/3STe/h2BPxeqRGr33YOtmde7
zFKXRy2vOx7M0J/HGHpWt0+78Vz+usnf/vX6oMwpdEOp3bIIg6YNghz1LYRtzKPkonFCif++81B4
gbVwVqthy1rYjqdtFE1ySZINwawTt69jV+3zg4h1t9IYBxGJRjpxuypXnRZMZ2iMD59P6BYq9vfY
UDW599AH/pDNFXk/qZ3JjE4S6Bix9nHnsOcI2YpiuW+T8FjCjKEu4klht+8zPnkQHxdT9BBDffr8
WTaH7t+PQuVCI8JaZHubALs0vUpll2nvjZdC+d4He8QJ3KG7nrIGctroaOE/xF5+GHJzMWupT+qF
0CbuPB9UNCTGs/TsTaT9MML60u9WbF1EoVXMXYLkSg8dNr0O99pl/yR4K6Y1H8AZlTfnmQWStkbw
dxnM3+MCHmEDA5/gCP5z3FlMsbfHgdEdg/JiGga7lZT9vHRfCy2TbJX28TKg96ZUB32RXWT1vdE8
4t99pQa9PUmRk6ZscfqvrXanT/jBURmdu9QWG+M6GlfDICytRsXlmkPLpnPkFGloxE3LcLqNotIv
VMMXhG9xVLvVIF6MQ0+3ACtVPd4LLX/WNPdJM7m9nO0qFEgtyjiRGuxm9WEq2/tYie7nYm8F0Inq
5Hpo4YQaXFzH4CDEgm0WC5pr0felKq6FCd0YTuS8bw6dLN8IyuLR+7DzJH4wxvzKQhs1pSMuWNpj
HvV+22l+HKuoB4V+Gga+HAsXwF1cPacCoqLjSAXZppHxvVq4Qw6NozdcCZLhoS2AnkThERFoX7Yg
FfchDpbdTbBEvhChQqbKbq99a4vaL4EF2EsR/DRG5Tot6XaG0ezTS7sQG8mVLGFXS8WjFJnXEFH3
YqS63E4ujWK4qcWrQsebJE1Xg0wnEwNnyNR9pMqXCEPcq01Oj47OkiWigmIlB7V+NvvM1fLSH41p
Rzzmg92qUeZWFLTnhbo1koGh2e7F6Rmmu13K6nU3WFdCra1qfFe5NPhdNTqpjk+qubiaFZe2mg67
dg73CX281Ep3QYc9SpRfFNIxOCsjdjLarumhtDJvIUj+uVLVcCyEuCX6LUQhbD98U88duZBv2jK+
MJvCnkugDWJz1QvjgT/3kOdcxUDnB0GKnSINXCG29oZwjOm+G0b7EzU3b0SHNZ1+fR6gtpCst021
RkqZGzc3nO010RQm0CQdEUqzo0f1dwEetN2h0SrYtbsC93RfecofpHPZ2rpXt3v5/bBrjHkXQ7Rl
7sxyZlipEbySvaBVAUJ35xLcEwJN64Xqv19v8yWWwcwmMSIaynfRo+iZz/W17mCTM+xrVzvibdtf
Tk96S0XyHJ1tW5F8m1mUSFS0GJAR0bYzG6Hc1DUZvQ7MDQe7iT39OPnsah1GkVBSElW+mIMXX5o/
JtM1wwuaSWeuKqdOH1mWQbzhjyZTUPlzktNUHiMa5QlqpgN6vF9VwBHgk8ApYDLadm4Tye6/Re//
0Lw/l8+8H3S9DLz7snEQTB3yXyRaKYodY36sJvEQS+dMtk/lc2Ci4EJTBABMt3k3o4bFkysx75Y+
LK3iKuN0uSyHJfo56TQsDPWfcc7evub78TavRUIxoiGQA61FXjaV/Rbt5TNbcV2L2z2hojOzYq/g
YG6jhpAWvSYIauxqN+nr8pAcKsT4qgfNsI2n+Ydc2tE+sTPE8YzHz0d+Azp9GJm8HNY3dp/aG070
3TcD2jKDgFLoFrnyERlTdOC5QZnPih85ZejETwKM195VnPZG91eRgByo73ew1E/nSnGn4gLIUK4K
3AYUDBj/XD11KSno8uqxOxtO2QE2myNUlpF3/vyNT4Y9iuOgFGVD4pq95hrv3ngoRHME/0Vc2EW3
bAs09h31kO86mw778+J1vGRNYXv3+binPjElTcp+BkWrD7SmpOuTwRgLom0q7FX1LswnR7eQQR/j
fRL+U4Ort0WrYRHGTBrcsrYSRksw5rWVpokbRvTxh3hvhZeqBTqpv2jq1MsrxI1TxGPFo64XhyGf
v3z+usqpVFFbafDINXGT20YgiRXdISkNibjs7ixBwJ8lW5BoR4EXXXojGmxdiQ8ZzlRqH+/j8UdS
X6pVfljkdieNP8MoswUkI1QhB1EVHKbiqrG+NEK2F+fiILZXZRI9a0t2ZSSJZVtafJHTIAd2hTz0
4KtG9azrKD1mml8Kj51yjkEmr0Fmu290EQgh+HOLm+UmE+YajNOvhrZ0T2gfXNHT9ppoRyB4PF4t
v8/3aHffNHtlF942rzmysehs/EjuzpkdnLzyUKA00DchvTK21i3DBBJAmIlOZD3X+Ww3h9wbLkAV
N3Z0vRbpz8vvnDzf3o+5OcLNeilLI2cL1V7+OrmCnaJbaX0v0HtEDSNGw657ptl3n3hmaHed+/nS
WuPth6mHGEg9iQbXhzKcNsUNXW2DQIFSroHqPjicz0fYVtDfdg8R6D9DbEJ+Rl+6Az/A/XVn/UAP
vAfo4cW7+kV9mV3tmXssQo9fz+GnT16dIe+JdJsgbX3oeBfWWKWTyLz2veqqyUCvv3RHxXTi+RAY
KYhCnBij2una/ky+sOUD/P3G/z3026O9i4pilBZpmrNdF7naDVaBPTfl9eFbvkROKB5VFNwFS7eF
5TacBA9Frcc+/Ie0vr+fAb4aeZuqcwHY3PKkcAGNFbOn1BHcaFA4FlrwZ77sycXzbozN0rW48EtS
yhRrN8HddNk6pSOAbzbu2ksqA/8D/cxTcZ/S+39eav35u4mFr0PxPc1IivCnHQ28M4ocTmTkY+MD
FulM3V05dVN+P9ymBgD3HuaaxPuZEKAwh8VGgxYzFg6r9EBhp7jNV55xxKr5muqHtxo2o/fvECiO
cLB3ybHfz/tzfa9zk74JlgU2N3q+8FBq3NjWXNjgtc5811PZw7v33ladDFXvi2wNSR0W3yYKpeUx
OKxH+uw216sy6nlyxZs27zYQrWe5Sv5E73Bb4ml1FNLzmiiBUo6fHcRnUJpPqRd6PV037XvO//M8
F6kTP4IgccSL/rJ0xT1i/4f6JjlScfx/qQDRCQENQepPwX2TGodZJzRVQA7VtWCIZ1uqljMb6NTF
4v0Im8gYDuBdA4sR1F2MOl9Hh0/y5P25bOnksYYenwhrCGHuD6QOzdTnMMfkDY3U9jq+DxB0OsTH
+Gq5A8yb/wwu8odzXcWTUZ9WhayooCfQ4d7Enz6eaqR0TIrAxmAntWSXBrhajawjdPKpx71E8yrj
l9LpflGOfl82+6JXLoVucQwz/3pmRZ/aNOh3SVTGLVpO2zsB6CzV6Ps1YbQzTFxg1iU+ELjiYtWl
ze6pA0W29vPzQf/uaX5Y01SJSbY5/2j4b8LV2CNpaVixq3eGY1HryYZ9tFxYAQz2qLfDNHaGrrJz
tJ2Beq/XyrS5QEzCm3AwkIy7vO3tQb+vTfnSaGWvnzA+yb9nuQhkTvVncXLUssGkg8IzkLwKmO5U
ZbZeNnfVsFy2cIkjGdxmGD63Y+6V/bMSfuvFeZ8JVHSU4vush7tJRkhtEPxkKG0DikHcZbYIeGto
TZzkrpos8DXjGdYC5qeFXc+/dDXGwqH0Vbn3syU7SLjj6lqOJYP8TeVdW/F+4m5uUHsTB0SGR/JT
ioMWzcSkXFzT6C+lLL/DhtlrCot+5vSjRYJ4aVEijgCPGm5rcHFoDK8JpkcDzYLQ/IYbu6PDD4HG
58dmR+kSji2w4jqB64arUhsf4gAQ5fQ4gwDtw9UnabSnia9qAt78EXaLva44MwmuNeV7o4WXaRwe
9Oo7stD7Imj36lTx226SOvMK1PzDSnDUJrUX3rQrZUcs9mii2UqqkBPj+aI0NCxJyPR2vJLN8Uoa
sSbG6kQ/SoNOBfIZPsvOKtRDrJSO2fUXqahe1Ma8F4fwNU5VZ0hDNzYkL9AUL6LArjZ414ihO7bG
VdnhIKNqWK5o3jjyOwCu1tK3fPgqtvOuqpEhkEtKiVhj9MLBVHny6OtUgufHnqbQxN2QfQMH7Ejh
U1T0V5r2vcJ4yCwgIoyDV08vGkSVfpno8CaUaHVHSvXLlJR7Sl+VTrJREKLHCAVda/HxCC/yXHaz
7KmQZYSxfi8jnqR96yZmvm+MmH5qsYM0Bqr2q1k+SAI1EpVbQ1Id8CSxs6i0S2x/pLFy6DU4BY0L
QCR+iiuI1Ob3AsqWVt75cX3dyZOX6i9G+NPq1F/67IER3Q+qbPcxrIDsSegtO8I5ohlyR1BfQZS7
el/vjYkgphp2Z+CkMEMoxbA+HiY2Ea4KMCSS1A+jR66qV1I6ulGo+bp2LahcyRdj30wRRpDLZaoY
Tjdm+FrhOYIrex/ue7lwiymw0SCjCFv5/QiWGQ5wE6bskuYih4lXW4YnMKcK67HFO6RIIWRLHJHT
6Jl064OxRZQRTGsHcJair37fxemDZGaOGXa7rJdcRfkZirOnLjE8AUy8wgleWuXHIIitlCmYM6cz
FlcidrUV5+9Q7lckew+Dgo7Xt2iQH0Yl9vj7X2Tk+pI+f4rzaqeGg6u35kWMXmHQ34fVj6Xrr8zx
UVHnYyS/ZlJyYY7lL2pb112Y70M8K3nScJcBLc5i65cC/yWQNS+X6UNo0gLnafEqWfyStXNky/jj
RN1VRHNk1BVHU5YnNc4vUax/6tP+Va7UL22vPCrir5bIIYYP9WBgimW6CLfacmIdGuiLEUgxeEoz
SijMnto5ZmRdJ3lKbSjzxNZ0jKrmWY3LqPltIv1SixkO9Ubo1QrseopHhVbdqZO2x+TVhkvgtOZ8
m1d0GKzclzAJsWbhSaqR4h7v6064a9TewZTqQSIQSuC3hfr32MoznQdtb6SFrwo1TkfCwwSyX4fY
EJq5i7Pj4zCbX0qt8Uw1dSj+4HRT/UJY5SVuQdmn9bSf+tyTpux2KbodDZcrHdfDSc5fVGV8tLCf
KjrjucM6aM6VC0uuvtRK5IrJeJ9zr6zNozKE+Ac3x4lvaoWd00u/Ql13xDl/rNkSteUmCbY3SepV
RMNWHVwFrgEMcdO6x2zUafOQwPg7mdSHQdBuyky67mvEWNLFLciRo+IiUWavERdb6E1XDg07MNjY
knXIml/T0rvN8mjJwk5rHoyk3Flh7gRyDPR8ig+dqN1LHZFi+RZyFzejkFaIWFxoE5V4AxZJvdyE
SVfahQigGCujPsEZhuNuEMfHqPymxzXULvFi6PuDHKpOOeCPiEBQOOd7LXlYgtIr58CFZ+X28VGZ
S+QvovugDnnfn50ZvUgmRod986JxXM9xHDhppNxp/XhMDbIl8UqnS6HPuq/VJKrRYucrTUUWPfTn
nWq4ycbA7VSWcPKa6RFGVADdjRnhO03Q96b5O+kPVrIcu1rxenHyo/GxgdWXa3CCMNARUM1pUpXa
K3ZL3+WOlEkUd+D6LT6s/Cxks6tWr5bUH9tsuMjF+ZBxys+sbZnCn0Sw4LG9ObL8VZikjnU7tKiV
68xn+dKTvxtUkSr8rjBzcvvwqkjICGD7GV3jaPOLSkU7xj8n5SCyVMyaVECZiurI06sZ/dKk+bIP
yWbS/ElfaAvnGLzH6UHmV4/NcTT9ruE/E1d5A8eyZvYjsYKQfYZ1+gah3GY5AEvBFqwIc9hKf2Y5
lRHEQ0f3zq3FmxbWVqViGYgBzpT/FurMDxdyrHzc5aPmTM1Dp9mT5da56In4gwnkKENwXwjZZY/J
VFiV7udJ2Kkbo6mhVa8j6ohG+qZAaVmT1CWWQIqtcg5xxCkqQXb8VbTfJzhgnw+2BUC+XbqR4gSv
h6ayCGj4z6mAPRevulwxQhKLv/q/CIjUajucmBwcf8682skKx/vRNtdTJTLaXhsZLbyeLpV9viMa
ITmQHc81QE5kz0iniCvyZNWJ2EIEw4new4zfmttKvW2Ml+Ly68zEnbhxvh9h69ySjlSR84GKifYg
/mbz7peLEcXrLys0tvT1xDG/nDfQ2aqorZ/rj1E3i6NuIKzk6tutYJ7RLg5vVreg2RseR/DutbAX
D5OjHCtbvFyu5P38PXME//M3P1HZ/eMRNlcEfS5zwUJT2ZVhGBZgkJfspep7p4Z59/830mZtDksp
ScLEFBvtlaB8i+anWaZTfW4LnFkrbwZC70o0sCLUqK5mGkp3xWV1u0plGdfrPLaXC9Dq8OGcJqR8
agrxn15bc6zND3e7LCnKbtL5ip2sXs3qdU0qZ6zWdgNeZTOCo3XFzeOblcDD7u+D9IdYXljr9060
ixiqTlyoFwNsxED4PvQHKFR2buLIWk/kD6UL89Qxgr/X+/9i3/4LZfV3y/KDq8XxNX/dOFq//Yt/
od8M7S/wmkRpei3gNqW1w/YvS2sDmws6BAbqWxvsm/kX+rLUrlcpEHx/ddbHv7Fv+l9Q8ugprP7T
tDcBpP8DR+vNylZV8OZA7/BC1sD+fuh1Zdw1Aq0VAw9Soy9LI/m38M/26IchNtGgysIpXsw58JIq
Oy65eYy12yi/HqTWfTfrt3+fzp90l98GMhE5lhQdPfwPhjFtO+TmAA7IW8bpOBWKyyHphLV+RqRl
E9Y/DLM5oTSx0wRVWgKv63cCUKB2YDNFz5+/y7bcvo7CkQtIX8TAgCLXZpSpTYyoCUWwNhfFofm5
0g6KC52To8IBB+efM3O3TXjexqOyxarC40L+ACpG7jPIpMrCj8sfn42echIUTsIHPlnSTr0F3+MM
z7hFrmLwmVN64llWyybkrU9ARoNaFusaFPU2zxBkoYay3ER+cujc1SwiR42m+b7Yha8/p1DEcNnz
64PxytXsWLrzvt4nu24nuPIZQsuJD/zHg6x75l20z0fZNCazjnxN+m0JN3XyzK35zKbYli8/vO36
EO8HGbIJtS7eVt2F+/SYX+FAu5K/RATWojvT05+EM5X/bfXyw5DrB3g3pDCYdJdFhtSvVu2WcbLH
63KHpaVN8fkeZ+mHyDu3rrbZ49+DruQFgDYr+HpzQge4Qydq1TGZ9sp8Q/ELHVnOsp2MJva5NsI2
+VlHQ42LtquFGaRFSNu8oqBB9DBzUGFAD7Gsv87ccpfc9ndAre6RPNult6KLstEuvekf0as+Sxc6
EU+xHCE8g5QAN7/FIVpGT32rlGipaj9m+SEdzlxMTqxNGkUK9W7IGpb6Nt3vvqERmXM/pWbs68OT
ZR7L+WUOzzU3T47BeURerEF80jYBG9vYLi9GK/atHhfwSV08saKigEjMmUj6cbKgHhHnWBkcduCv
//xalhAiIkCrzdfA6ihGd9sQ8uzPA+mJMTRMHaGM8TEwhdqkw9zbLOwE5AQ1GvUyqcXI7jTY5p8P
cmKVr0B0usFI0ANIf1uX7z5LCUssCeUg840bakiraqLfUIYXfZhcT+daHydfiXuLzhey1s7Sn9MW
hEG99MmU+IbwWvYiQNNzMk8fQzFHAYKgJpknIXm7iielhNGnBYlfT98MCiJCd2jaDrNr/czEnRzo
zXFSxZvgI7gIm+Gl0MfEL/TJ1QEWStnvBNZR+njmA61h5t19nsDAG3GB1cD1qFgfbcJQ21F2waU3
QXDcNnewTVyqOiOsbYzR73W/2p2X0jz1mbgZgEGwDHol2/aMFSPnsuR64q9K8sSileZ8wG7ZtuA5
N06xOxvgz424iX6aPBtFkzDifJSPqDAlXyV7VSOEa5wj/Vgc/wfxfd2j24l9/5abPaxiLV/pmZH4
mahQd1fm5zmtLo2xsyMTi+huUTU77MqL2dB9oxl81AVyV5lzwxF7LCFiFR/jNLjLQmmXper9UsTV
obRm+QxT78zUqBvOAZrRdT/MTI2FVkorPZTmmVh24nQFRIlaGEzRdbFte4MrVCSyCiYCYXIcv2mt
usL3FHtewysv28v6scMY4qxV5KkNBOIdNzxyJpCcm+mfrG5phoWdqo0NmC18oyvTKVXBNYGRfr6H
ThyuvKEpwt9Z7yXY2/wZdyKg5RzkQsLhKh+Vh/i684NvxkvkSDayOJfTbIc7wLrHEjK9FyIoWjjn
IIBvpO4Py+3dM8h/PgOKWVGQxbxvgvcbb7nKwO9kh+Ir3U+WesyVfLy0nle37X3ir9uN5zKOoVPc
CbfSOVehE2n6n3OyiSthl/dJPvI83QsqGPS7BS+7wOCPRLUkwTmnS3dyGb97/fXn786ZqlYlGht8
AqWgmIyn7KhFzuef+eRZ9v4zbzJT5Ltom8xvU2weCz84hAcJsDdwQBL/swqx6wf77INuklI5lGpF
LQv0Qd4EBVsQ7uBJVwC2vk9v1PzMIv6Y2/z5vTZnZ1zlY4LgS+pX7bFqH1rrxkjOXB9OpPZQgQGP
cp3mQgXh7c+PlKO9Z5rRuiZ+rLeo2kkKu9sbjkTrDBOo6Kjf697nH+1UGHg/5CbyJ3mwWv4xJO0d
x6hNbzFMaug38KPPTOCJi+L6disDlbIEZLjN2w11WaipylCgDg5pC17UmS7768rP/MhVf46s/AS+
wgHOiulnR8s9t+fW4suHJfP+CTYv24m5UeVrzLuIDtbNii7MgFeuZzoP4LaoQl5nXmTbwtXoUqXe
hYSJz6f7RLDH9wdWhAgEDxjNNhRWCClVfSeuq1Z0uoMO+gNJyo5LsuToPqptProP92cG/fjeoC10
ahuUG8kzt7EeEhPiYaqKcSgIJnh6bnKzFgVaV3JCp3zIdvmZy8bHVUULBHiNxQGzMjA3Ex1oldbR
YMp8Nf89hbfqWCHW+DjnL5+/2McUgveRubnBzl25JpthEjNd8lhtGWbXHTJ/eLPY/B+4Kn/c+yb3
GaIniTop4DYHNI0BecNGzfzssnrBY2RX+QTSeyRYLK7Cq6H9DhXLev/52504IhjWwFUYZWO4rlsB
CSkPJ3MQ8EleI1yGkORe8NCm9+l+esuv8x0ALG9PbJD3EXwzoZLAMaEmSoIFrVTdBHnUPpnVYtlZ
n9UoZgjziqjuSIX7OwSH0dHophllteLCmCMPYbgbs5tfgr5T6IsUrpELqHNJuYeFHrpfBbVkfkeO
kleyH+ToJzos0PyCLt3FepNcSIJy1aE+BT0ubu7i2sooXI9PRa9+6fPiFkNc6jcGOKlqnPw0Dkxn
mehXTtYhnjWcnUTTTgQLITEps8gcB90tIz6L2KGthnLBSxjqz9oQ30o9zf0FgSk7RCbTMZf8WmyW
r9h0e2NWwbajNy1m2rfEMCN7wbhSn6ObVmoo1qXauFtS9C9VK9vpndzTiNStu1LNd0MkeykXhb3S
ZKUDZQ9iWlldIgCaObpWh24p42kWytfFgKSKVHNbQRax7orJrlnGLtpuCBvraPvU+UMSyf7cIphp
JW1iD5X6kiRDtB9awwWkC9JoFIqLLuzvG6N9bovlt1ZHv5o1ZhcN3ZJY5I7S5PtRhwxmjM952Jv8
ZPy9TGlmo0d5mavLhTAllFWLpPTawfgmZNWw10drtxTztRmMt91IplDrPSao1S0yZwJIhSXEEwNl
70jVK6fPQfuXdVUi+9YCjkdd0c5yRbiBo3dsLFAIiDcewoUmaJQUoauiMDYZcBNmM7ucl/4XvZHQ
LpQ4vIm73JWF9giXmomKrAAFCRSAql55qbFr8mddCS+GSNqVoExAH+oAMUwHVbqd1FJny4fGxc3s
Wp1S0S8N/Vuga93VEokX6At+b9FXtmdpeKAZrvmmCvhHHJb8gH/01cAV3xkG88aSk6s8yI19XnI2
ZJYjjvrsjOjE7tN68JMwEfb4jSN7X5Fn5GEaOKa++ME8HCTB3MVgHeREeRHL6rco96kzdcF+GlGT
62ID76+gus8IzRelFj7g8zzbKK85Wd05CgAgbE1uAQv8wMsro0+cTqtoH3b3sZDu9aQBsyBQjdIn
/jwxfUEXfo71Clko0TWlyX9Ld+xrJAKXEQT5CWi7O2oGqmIFmKcMsZ8Dnwf3pVF/BXeDrE/eCX4/
DbJdB/MxbwXxHrihYutdIHi5Oam/Jl0CUxwUsbMKnIJPyjNPyBgsy/NjKUitM6dWdDMhuOiEPVAG
oRTN5z4G59Etvcqi0WY7l4dXsy7VHaqYtR2qVbIDgFY5QVQ86/I0H/Kk7/Zy3u/AhKTPytTUjpIn
45773q8Ss5c99bDEiUWxOJSyMl4J+YRrVSddTv00unNE0i4VKIBIo7rPQNg0fXrfRfFrNfW/59m6
71N1nzfjUQrlGKhhCxkfv2JnDK3KjsoxOaZluaeW8d3Uit/tIo2HYah+l5mIvEMRvGo54IN5eBrl
sHPztntu0XV0qkoSkAI2n6piuBJxQbHjOrU8eLbCsR8X3c+tWXeCKqmc0gyCyy5AgDZpj5ZYXg69
CByx0X6mo/XaR/li6wUClklrqQ4ybbCe40W3m64Rdspo4u+tDLHfD8mrMBJDwnh6tqrhQm2F2U6B
8+9RYd5Pg/oYqyBlZrSDI7BrVTLtWCouA/8W1MAZOURga0u36P7tkrl7gppz1SO5NAtAgnJQqGqH
fHLfKD8XoQGXNz8Xobxrg/YuWrCwC9L5x9RKdrwkhl0r9A+0/ilCLiuK+4upL16aBCm/XOov5Nba
60J6ERtf2uiuyZ+M2qum9kEu5a8T98KGpzYXu1JUP8ymp25uX9VsxuVAy+/GIpWRTkxeJowCIeRm
CK5xdkRUf41l+ibqnDcSsqNj9pgEAP0qSXuImmkvSJW/RMAkmLRhL5jlc5eblyJ8A1uKxeOMLCu4
kxbM2HqxNQQgghbMDmSgfhdD/72a5cnRlnjXDNK3MQ+e5Lh6WaTsFSgLppAhvnbGWE5usABw1Eds
RcSAZZM/KWMVObGUXo9K8jUSwsdumG6DoAZGy9JGOre6WQzjsKjI4QoZ6XtTdxO22SBtlqXzjZ6a
GJovRxn2jq6O9/3UoqhrRE+KgP5LJ1SFa8ZwscMiekhm7Qa4yr7IsS+cLKm2LbmonTiYStk22u5r
Y8FebzmrH1Gf2GWlGvwCB0FSpHb9UYZVDc1bKjwl1bEn0LonzPsuG7GMvdkISzuVlvzSUhZ8RQrt
ey+Ukl9OCJKXSzv6SZ9GjpDKis3OGt0hV26yVAuwHcuanZ6xgrRee5S64csEMpSX/FG2rfWchFnJ
ltO8FGifFgl+HnKxKGXa34v1UCzJZM9Cv28NMoh+bjj2MtCIiG7H/NpSyr7qVbIXcuFFKgTT1aux
wE0xeRAgbyuo72RhW0N2FkVUaqG+Vm2T+02IZD25kn4kn6DfYxQUlvT4qDWxX+nGb7GffydGkCK3
bKquxKm1Lydc/syUJVL0vWFnC2ISUzYle8brHK1kSkoludcKefLFsfXVKQDPOf+oVW26IhDs5rx0
UM2+w3bhKGsKI1O8yRW5vK6X5bYT5Ju8qDBPIXIKknylACY8hLH8XEiL6bZy/oypwU5t6od6bJ6M
gURPDpfQrXpxVYcUvoq5jiV4315zQATeUDepi+o6z5F+Q6N8p0X9XZAl19oCaLmr4HUKJgGzT6/a
Ri9vEtxNEcWomr3YL9lRKLVfZj7c5kOF5v5YKIdYXe4iIsMsR99BuGGPO8rPUyiCoVJYe3ij1m6b
grKue3146DroOlXKaT9Y4i9JS+/EtrmSyhC5eXGmkIPWlEdL2lEDvXbCqqqcBSFpJy3lAxqigZ8Z
PXB+YfpSldDoxAA2fh73+k6Jc90epemnkY3AEI0S4Yc0uTD+D2nnsWM3l2XpV2nUnAV6A3T1gO76
8EbShAhFhOi959P3R6kyO3RDrVtZBeTkh1I6l+6Yvdf6ViRiDxLYdw5lfJeyv0ya9jEKo5xPKGYJ
N1ksh3r9UbVkW7mceFViIVHulGMzR88dXXVUmskNG7dHEODZqbWwPjWK/J4ljTOZ5aHNYQyY+T6P
5PsJoJHXtKrCtgBR3KIvkNra9kqqcoRaZZf4vRSnb1lWMG9rg4KKP4+eJXmWHkU9fipH4Tad8BTp
Q7yPFsNCFziJ1SYcRvbCYQsVPOiveqR3eSEfZU0sHClvrmcleagXQbHDFo2daA63TVSK/pCFb4mi
3U1p+FjUQuk0WeilveWoqfi9sNQV/p6aXjsj4TTZVkKKDpxEKTt434vmq4Nwq4rZd9WIDfIdpOtU
KirbHPT9gnPR7swWMXSbYzUb2fzlWnMbCfF9IBaCGxYhCJEsTtgUJZBFDChUgNQVNbqdlnBrjuQN
1vK445W4LcrhPQvmOyMWr6NKvmHVu280fKeZ1qJsTpBCrjyJthJLW16aoxINmwK9Z2cQJdzU1Daa
dD4UIXmJSYH6r5hK1QlCItGKthUgRFuTYw6aE2TarjNwXOYBUu2ogMBFLBB4BiTchwTFMluQ2C5D
82ik6pPQWK/ApiAbjP0psjAmxXq0ikr3ijmfpIauXiqKLs0RqlJB9SNZDAqQRuEqYU+HsRbvZItH
XJfxiMZ/Osyytc/01I3SJXIDKW/5Iut7UwWUTGSSvdSjDIFeelHq5BgYMYv1srUm+ZCkGk63PMIQ
30+Pkwr+dciGH4Y6YuxcaCTVYZbbVGBbp1eK1s4haLO1qTeC1vhj1R4WdXwKBtyAadWpDizt72Hb
3DYtutMlNHVbj1tCdLt08aSA9dgqebRCpKOs1uBedODog7C+GpLULafoeemqBxIIZvaBeFmVhoj6
eJwUN9eM/hC0pZv1peIaCXUn2XwjMxSPbNpVfgWr155N45suTIVTWc2DsnAcWQZz2BOGAKM7SKjG
l9nigDpH0SoCgwtTTiJp2zNiqnwdckH0sy7FqgAothieygCaMBtkedcmengC37HQInOBRiAxVydp
H/YVqtNCzd2YGIf9FCTfcRVsaswU/aA17jCK0kHODZeTE+9uCnrZvKMV+AKT471pge+oc1vvlTpt
oXYN72PUO0ML2DNSgKBoGajdkni8qi5mR1KzZZtbGmB+9uZNqmy0Mr4mGkK/Kw1jP2hW6MECaVwz
yB/ypve1EnRzVj0T+OtngUX+Jl64RM2Qy2qZZptKOO2kTDIxbAihq+lpha4zze2g6fE1pIR7QLUC
ZFKyauWiLDmJzCxIZgaLYU0BTBzwXuRSahBGZ5Lcpov3QjPeDkEkQuS2+h22bD9PokMtcj4V0jI7
yVJvOkkST9tAzBZvlLX2aM1gJ1XeI1gVfGlFv7hMtByc2T7WemxyDpw66vFdRMIF++dtWekHjPK1
DZDLql12x0RLmqywDoUs2ZXKmZifqU79IYyTI2ac9NnUQxZPEw/TQJC8lxhSdsiHtGeDx5umFjGH
5GZmkzDH6pbw5LdeN97rbj4KkkEysiyW97WQb0alnJ/ELnsp12C8rq+WSy2WtW7xuVaMCpUOyypa
Omt2xKoSJqpA4W/AUC3YmB0e6327Me4Mqv74mF3ra+mnbuhflON9Lr2tZeN/jnwu5Vw4GLakPdI+
vOd8H90oCGFXanFMgNl4VG19h7loq13FO+VbcL0mcDcjAmFb2/29mPS5VPb77zhrwTSEdhCHw+9Y
VSPtJt38Kltdcgn+oWbFOKiPJDqXpoLg4PcStgKBRQgi62czq/F/9jWuNDJdxS/1w7i7XJv7XJqj
P8840kq4RH50dl1hAJ+vb2hp06TdFhyw+gUEwHSpFPenx/hxmLUZ8aF9EphRpCUxzYYEGIgbsMb9
TKjvPIM56oZzIYrmS+/OH/spH2rz52XbNgp1DrU8sxYglu7Qtp+hXeOv9X52nbWHv78if7rGD8Od
+7SnMiyjumC4tEpJnzhq2iV9yKURzh5Wn8O+D1VejiJ8yqvbVrmUQvmnt+HjJZw9JgP9TNetHShZ
kV1Tx+EVfcmzL/+z+3T2ivf9kBaFwSAz5QeZUoclXHrd1n/ifL76eB3rjfzwurFhb/JcYYjiGN9J
x4SX7afgoLU5RbuXU90/1+t/azz97Fp8GK9Ps7EVG7qDKfkfVnWfZ6/E1DhL1V9oN53zHX7KKT5e
2VnXrrCsEIAeV6YIvnatb4YjBDVPuGoOturyOW2W0bU2qk8P+GIP9DNH2Pj9Ms86UIZcphEYs/W2
zjip803v/wzw3Fx2cF961dcV6cMdzSQjzbuRofLJPGjsdexeDupLLbX1B//tPTlb1ypLRiwP1M0X
tta1jD2wtBX/Gy5QxQ33gfv8vNBUGl1lY12ljg4NbWOWdqA4v3D5ytvfP4wLX9/PBuCHa5ayRsa4
xzVnYbjRE0A3bO0SdhH/s2HOZpGCWDJouQwjd48kgDlWW7mpeEHz+EfNwocX9VyY1RJmG5glL2qm
ctCycYn/TCDda97arjRQBE6eguxyIYeAWhHyy1WZc2kNuPgzziabIFdjs1379rjU3egtPHC29uJT
Z8++AIYgJeeSDBC329B/8Y2jebq0cbj0UM+mosnoIhKMuA8cajfq9AX2YG7IFzZo566F82nhJ0vq
w6uTE9EjNeJ6t3dWA/Sg3OJodoZjs1MJkbEj9yf8pWlsnOH57ih5iUf00DMbpRaR2cWl98J8+PPn
fvg5Wt9aAkhBdjFdQQZMfoyykLyUbB9Nzb/eKoWjTgA1QCP0p+cbRFT8Pf9jAyPJ6HCopowkNwzN
01pM+Pt386feMwwwdkrgGwDk/kwH+HBVi6j/55w0+fUTFsjrNSd13Yi2D7L/a2G59P5+ngZNnUYw
owEBW/0Cv0+DbVH245SNuW/Uu0x8LbuHv1/T520ttGwdjAGqUwOk9fm/b0RKOtZj4Yv7cFv46Uba
RFtGu7B7/sPKQUwEFjaIwsi0ELr/fh1j3XMKN4LCN+5xJzv1ybhbP0Hdl58vbaH/cEmr3pC+LzeN
/vnZUKWuV2bd93zx0o9pMeiixreDYThJutNyep265qaXtjSf33cuD2ECogSe16fbOKlRn2vSwPlI
uwuK3hFqQiDi3Kvyu78/r88L1jqQoZIeoEPZ+yTcDcNYHUkl9xdFI8KFAk8DqiQGnpzMW9LGnL8P
92nyom0OApoPi3w59u9nk1dTcLwNVQE6gCH60ZBuQl35JhNO8y8Po2C5WQWiiHk/MfbIGA07lc2z
LxF6Z9TQhag/pfLj30f59GKYjPBhlLMtRSkkZS3NWvXPI1zjre/6JVbJp08WMgrDYA9FxQ3f7WzF
ocoZjo0u536w7NpC/CFV3fvfL+TzRMQQMvMCTltSAz/pkNOsoPVvJAUHG3Of7ZY1hMQHyqR5hMG6
0B1ozbv9penvTxcmmzwiFA7qZ21yLIF300rmisad3JVGCGUqReI6uuXNsMk2ZD1cmjb+8P5xJv1/
Q57tdpuyV+sqG9bpSf8R3XD031tXwtPqYRC36kFHiHhJ6PjpU+beriYYg+gR7RcW/ePGU4y1kG47
eNskkYkENQkTr+aptSNxqFx9qZ///iz/cFNxmYHRWRnon2mgcRYLPcX5yic9WOnf4+zh7//+ua0X
cTcYNpI/SHdEVa6c0/CkDoKv1TJAsiNQkz17i06sQ5qV/esf8ceBjDOhr5IuhEZC1fat+Bi1jR03
pyp9+vvVfH4f6DpImPaAs69Z5WfLldbpizqsuacBNd5Yd2vzJDYXPQWfVDxUuCCDM+WxLDLVno0S
Ln3dKsDW2Ex1O+1g7tRr0jHQs9Xf/345nx8+nkToVOj5EPtr54q+KRA6BXk8QbvG92S4qYNf//6/
ZAy9rt6L+655f+9OL9X/Xv/qa1kRjRJG3f/5/T/bX/8dvper0fK3//CKjizK2/69me/eoZ/xV3+h
Z9f/53/1D//X+89/5WGu3v/j315BXXTrvxbGZfExvYCp88NN/GT5PL2gNiniumfO/PXv7d7+499+
/qV/ZB6IBBugDMRUicGFYqv8T9cnmQcyT5ViOJ+2wovPH/0j80D9d5OFVV7jXrDE/HRe/MP3qf67
slo0LZK71tIcYLd/XP7Nr8Mkd+7/S+I9r0phE8d4yiPnuWsrU3V9xz/sIiknx3EmhIU77tV9vF22
4UbZDMi2V8TdpdnsXBL7abSzGVSbCfrtoqjgTMBSdFzdjAEkyDVzLVxt8P4l39nZJ7oOaK0hs5DO
REvD9/H75Um9JejNCBIKcYKth895KXtG/Prhmf/nTf1oOJXO9kGfRjm7rHrN1wwURqm+zHvjdXxZ
HlrUVjCyg20aecItHD2vv4++XXaXrOv3h5rBp6HXn/bh+aVqiFQgXJ+fs+DYpFuzF3er/DTZrkTP
S4pXhXfyr+OdbVuMgSjgbF5v6BoS8QAWcTPtBJShiNug1CW7Gbhd5g6H6ntictKrXWMTfCEBxyGE
V/tJPMg28T2t7Ysv19la+etWsC1EXcmr/GmiVPNxsayWW9G5AygQnKPSdg1hCwnpSgdUlsGh2fTb
8kJ574/DctTjGMa0KYpn87PVl0gUZ4YN8RQRYU5R5huJDm5fGJsL7xnr8J9uvw5nmfmCvJTz9XNo
i6STcz4g9GenSLdcY36ohMWJoy+F9DTOP7LoKUzeB1Pwi4SyRvwtHArbGu9T9A9R65F1bckvrPMo
2W4WAFfLfBRzaBSKbiPYUevlxMkC4qDx0pEZKpWkphu136T9oajiGw0pXRuLrh6/xfmwy6zWT8TF
Ccf6pIw/ZgO3RYTsIjWRnLIXLCLYPxxy6N4h1HJbK9/I071STbayRoQrli3L3d0ss1eDt67ViUMi
sl1OWxZcN1xeJkzcGiDgXrS26U9B4XEOaJpq7jjMa7pACyYo8Jdx3EndQ5Mn27ZQN0NTuxlVtBLs
UaLBCyIqJZxeCsJ95/K9WtJvkv7WJunVpKNWsYgziAJUAOTzzbXsBAqEK+R0pTYSS6BcTaAVBDG2
e+kQIn7N5zeF36jCWCj6O3TRu868SbPBFuRuM+tEvmu0gUjoitEkptID2OPr1tToCIoJuePqZkqD
e72xkNTS5YWcpUOglJ4FLOoZshDDyJ6muTxKKAKzFgTy1G/EsttWZe0GwfySSoI/ia1L4Du+ql3X
AyFbmdyZbnfDeCzK6SouiAhXW68miXVJymNcGHYUElmRLIdSrO5kVdjEZNdOY+kqE+rxgiLilHDK
EU+tdNTTrzPwszwhRdgU3SgBNdcQFI3mN8yfDN41Eu352AHCqT/0ZnF1dGkiiDJkSVd5I7p999rK
o41UxR9kSHJGeGxW0CSZzrUqAwvS7lSzcNPhTcGDRdyYnU6tp4eCEzUaMIuXSeq3IhJGSh9ukBzY
FR3I0HIN/TEgAEBEn1kr5NcLLXrbCXnEYltISeBWTWifFLP2JjS55jAiWvySmCOQHsUVi6OaWVdq
Ra7UXB7CJHKipN/zkI4S3n1RK1Gh3TUmIPN4vK7Uzm/FL0uYbZYSBV5tPMpz69bLQW/MbRlE/she
rwt5z+qvXWftLfRDE0LSuj2ElLzLQd8s0HjlaMGhI1Mdj6BLdds6vlU6TM/z8qDUA8kPxFNMttx/
UcB5BKRhG8WDgBZIaQ8Jlcheym5FS3Qt8yEizzlS250BcW4oiBOX0BY2KMDWxA1tb8xOp32pZV9A
OqLoiz3GHBRQK0ZofKcZNwRkoDTv95US7tJg8WawheEo+s2qzyFcuVVeh27wRIGiGMzDZW42oJc8
C/lbkRr7fiqdPF82mn5lKqcB1Y5mNDSVA1ctZFchOiQuSbBWtP0E+k4pwW7hSq7GiPYzmjhdw22L
uvmbkBi3aqOSqp06YtWeEKR6MUy/Vstda4hPc3Ev6KFPwPNzzPcywuvrtG+i/AVFzapc26fx7Eak
FA4ExGaiI2njFoGYrcaZ29N6RqvUBd3RDFQHmwESIskj0XmjRoNrpehBlPtFMq+s0CKdeLYFc1/X
0zEUdbeCwrcYb3FMbjF2KpHWozY9h8ikk/E9CnIbia4nTN+1oN8xKzilgHAPzBddAFccpe1i6K7V
Cj6JjnYSfKsLjOdlSwNfIiJG2UjoBYNJRJ+U2JP4VMXf6zDZjPVVUH8f2geJ0onO05RMlEUx2bCC
+lUUS0dlJ9FXW5Qh05paq9wPhrXv5cURRPLYUELWCUme4eDJPc9Oe2oDba/KgTt1Ckk1gS9KutuS
X5X1eJCR6bBS2EyjOpIEMmROocYLGCMw09JdP6cHY+p8tTaZCkuebwGAERljzFQ5H+XpQS7m66E6
TdVWGK2tmBEAX97odBaN5TApoZ3XR+Y1r8laW1IfBpBrMAN1bkRT3li4UGedRIQVBYYEupPEL5OG
bEKK7DzMdloW2EaT7Adpr8UGUwgau3jZW+ZXyFdOgHe0rhCnFPOmKPITueBMz6ZTI74sB25TntlG
ACwRG1LdAS0sc7Bv74Ll8bofprnxMhSTmrYxEGhOvYkifPKDyWthlTUYAZB+MgcJdqsopU3M1pWR
i65WoqY0yPwIspexZ0sRRt/jXPDHCe27kjmzdJpAQFpLfZp13V2kzln1JCMq9kKX7GYy3Eag7M3v
b5bWjhFOqMtjPsc8KNFWg69tEx8E8WbAtx92172oAa/caV3qNum1kS43YgcSUkw26GBxXE9g8Z+B
s1ynQubpvb7FvrGfJPTq/OOhyMJkMuHN3VEkyyeS8s3MO2BlT30mbi0Y8xMMyZIAP/MhjTFlLIJ1
O+TFziDYxtS5nyRxAJsW7VQk6yArHHkW7BJ1aWt56sTnEqZ+XZokKImbDP2I1stOMzWbzrqOcWtE
Y3wzWY+CqdiNkbmCvr7xnjynV0w8m5qfVebv84Q0KIb+EJZONFVoUmvPjHV4RYT3iN5CcDrXZg6F
Q3bUJsh7R0KcP4qVD8zyyhBIRpFvRl6LUNM384wQp72uEl8vGkLYsI8kBS+OsG8NwY6FK5D76BBp
r0rLvsS+mFRAM/v9KN2JtbGbQkj0fWJrLJJBMp9QS+9TSziMc7sviuyglI9Rn1DBH9cUAl+YuLnK
MxI9iKD4PKTGFfty2y7XFPEO4GbtNdPezKjrCh12DERkab8ZhgmZsujWcPp0Wd2uwE3qLnY8xn4o
xeD9ko2FE8iazK2ImJUCkG8Y6btRrZ6E5BCMxrZr2chMgbskJKWAbSr0d5h0G7mMHKVxEfru+xLj
wnLfS+S8C9omDjpsGMt7bfVuAsfFUhPbXDClaXetgnTeRBub3HazsdPK6yWdMeGc5PKmGwZbpB1T
mN1hEcnv6G8rc+YzK2y1ftbNw1gPmzEE9IdKsZsku82bk1lzq6fHuDdcrU33krrX2tiP1gitnEsV
vkblXlaJMkJwqczmPsDq05nPuf7NALVozKzGYngzhdlNGZFeXKcvmbhZGvL24E9+I4LNG6ACTtqV
WmMUQRp4WvBFJHB5DSo6MwcNkikEi75RHViQKIm5qtqbAbtEiWQ5DL4387IfgnvWEldqFqcfa8cK
vsr6a5a95vk3YdHeJwmPSmvslUm1EU45wmpQiQR7ioNTgYB56oyRDk63jc10ty7XNQWfdFGcLLIA
XQY7hQlLCql9mwBY+ZI64sKGyLJ7Q76qkPc1iF7nNHYzdql43b9N+FeqkQPT2Pdem+p8tVQtE2J2
lPcsF45RbDpDpLm5OGyIN3HjqPHKPHCN7MeUr/6s0JnD19VGXwpODjRyZD8S1nciMMmBSFg9GbzB
yNmY54e846Lk6TjOps9KTeCCBPJSiJ04aTCtsPtl88eZyU7nxpEEa19mb0a16eUT6m+7Tzd1xumB
8DIys5xYITtjIlMa25OZy+xuk1tVkL4qWbLtE+MuDMNdW8tuaHEiAA8pc16wdmKZXKGG9CXzVmIT
gqN8p1vzNo8A0SbJw6DJ+yGrvFm5jcraLuOjMloHQNJawloG3QQV8DaOSCSe25yhuztBNk5BOr3K
crVNQVtnxqGCBhppEhjQEVtPvhHa+K6J9JeoXrZBiD6wlcpdmEqPRWnZNWrJYJk9qyJSycJbZRbt
xqpf57o5VJFAfm9tJyF0aKW/MzSWOMhVdg9M2AzEk9AHXgHCdqzCxI41GcBmXNksL1tC6exCqDel
IfjWOG8oBd2G0p3QZHBVUUBMytXIBk1OpxdCWoHMLrsCyrNtVPopF0LbbGG4WE8RhzD1lW2GZ/bP
BlxQHYkgvNJYfy3V7wMY7X7chij/iGHdjkoOdPZKEDpfCRtQoqOfluJdryNfFo1rNdC2pp5s60C/
j0xOKsKNRRiDLXYVKr1xLxbj47y8EU67Naz2DuhjYLemzo6mBjGHEP/Q18udCeI3GsMbeVZ+LJK4
JSzLF4181+WvaaULCHpVT5SMbyHMbLEtnDSMb3spP6kxrh1LuTYmVLNjP7EcmcMh0sObRa0Ut0j3
mgI/L1DxEaaPgfiACtIVKmjMkJFDlWtuR+nFHALA3JMX119bXD8sDY8BO37INFvMMXY/HY0u+9Kz
/cIztWuqag8KwWlKili4QrAWxYXgCAYQVzH/1vK6jNOPCttcl7G8xF+C7pSagZcSodQH35aQr7D/
nonQV1HQEx3llE37LezA5cWDr2UvQQfbJQUHGwSBqzG1GXX3Ppvaq4CUeIreeyKYxJKpNCCDfen9
Onw0B+TMk4y4M/6+BKZd543XLe1rpL6X4/u40rMV18zbAwsOM4/Dk+RzvtGCk3prwWlFCev0HLlU
8Xl9W9v5e6HoXqm+9MmXkfOfgiMv6U+KujAVSk5asBxopaMn2jYaD7M5+6EYH+NURpbeeKAuOTFi
WVx8IQicKniSCu24EGJKzd6L9beJdMZAnDajOieIPgun1CWHGvRGwtumtslGbWO71V4MxK0cbLFM
PFagcZfmRhxVR+q2kvUm4Q80s5EnqbpQtK4mUThNhbYdQ6gQebjjM7NThegOjh+2OFtOYF3NpU7u
GaqXFIltMideM2QuxXtRyb8kscgGpbMlKfZQsxNy2Lkys0VrEIwRHULL8tr+2Cc3LagRjT8IJ7wB
fYl2n8Li8lXu0VcIAAWAH6s9xSE1cQra2GEIjF0KFHsavhKsXU+jUwYvS812MxsooKBwzck5+WaM
k4eXUisN2LchGa/IYQfDjbkLhPaNC9Bizdq2+EXkRBucqNoX+FXj8VlAa6L2kZ1G3U3VCBhfMnNj
iTLnhtsliB+C9KtabMLqTczR6OPtipd3ta93WoAVrTM2CuYXkyl4ngWv1zuvNgonaxRyT/ZFGRBO
ajhof2PSCrGzJqfGkPm56bZZYg/Tpy9FUK4WZqsw2pjtU6hN13rQnAK5OEwoyVGCsBHlY+K4Hqwz
S/EmhUTftgorVTX6JflLbTLwduBu7JqNId92ODbbONgPTH9dWDExWCcNy1w4JzsLuYpM4RiDRvzD
NK+k/EtkRZCUe2+Ukq/ZyCwfRdQkgpMlXWfNrgpRtpuZq1uEPuUmROLSb+XiAWuHy1OyyiPOFqca
S3b/3VWJrXZJZXZbli2NOrL7wpVT/aBa9P74EuXqtUnLG7mjUiLfiLXO3MJxsH+egsXpVN75SthX
tCkb5OwVRo42kW+DYnJHqfV1Pdt3uGAHU7M11pjFYjf/YoavXW36LNqBUB0GrdiliFb0DCm8jsVS
5qjEH+dWf6tkm15MTlY93gTmLp3SB8QHXq29B2bvjI0MNQtecq9wcMdBQkyDsLRuyNIhqw1v3yOq
r/sOHXnZ6tuFl38OqPHgg0h4qOwnklqhmmER79N5i6xzZB88VejsIfyq5+YpEtcDx329MFPk4w6h
dsOR3JRPqTRv5jr0VYxfeo5UPBhsieVrCjBxRGwdxvbaYjrFuuRlBBwHGkN3uK8X5lP5rky+dSpJ
hESOdu86lr0cty1UMj8cZycdb4ZkS8amW5kPWp96UdPaVWxsLc7GQthSc8hP0vLamMXDhOcBB8RG
a79nGT9lqLyqB+cfD/aYJ1di9CNunoqCqqQVbbSclXG067a0cVY7Rqv6eRd9GWW8Zm9SPHoFWX6Z
YDha+yLX8i4briN9sGOMWUq/y9CKlrm4o6fhW7zAbLwfm7xwZlwZunwY1cbv9WNZbRRjcovV30ON
o+4gyDCxWBG4fY39WvNaBcbWmA5R8yzHd9P4FS/8VWri3UNSGd/Uwq0ArX/OjBtFGbbdmgVScroo
JVsBIm/3xBYny3AoDdNTxWjLAfgqzmGCxTtZ5Cw6JlTTpIesRayurf6U08CpUG735sRJWoAXVLAx
XLHYwVu1rN5VdS8reCgHLLjGwSpqDtoUKRcqiySddmJ3HJJ9btFT0ZW7ZlZok9XXS8DsBGy3sBSS
1aJ9pcm2Rl0zkPRrpbK2lukZpIxm5X0eXmkS6TRW5U5T6alZ5qUj9wSGz5hdm7n6VcjA2ZjQq0J9
X1jYA3vxGLAmjeZrucibPP+aV2x2TctuZhNnhLKPm2iH9obpI3i2TDbJUewl2IMAF+/H0cApbN4Q
hrAXVfEq0pu9giJL18vbuhTvpaZ3x3ByESFu5a6/pn3DfiAaDScVAYZmdXISLGFXZ8JpEJsrJWqc
unouGs4jknFMqysDo4dABEepz9tS4mGlFBrYrEMiFqjujoDIa8GXMeiZQWt3imRL8rCRsQrW0pu1
mK+jAJRfz7aTcLuEPzIqUYAa4emCE8V/HQ81vyv1lQGKIJN1kQJ4ARvfL8qpMlq/iwwvg79igiSo
9Ioz9Lcw0DY6mVxFM+ynoXLarmW7011b1fdwSg4aJTDWRB8xpBPzK5Pqy5h8jzUeQDfvi4AAWCqM
ZFJt5Hn2SBEgPeJ9EO60mvqNBcdmuDKn3DPE+1i/lrXKq1tspfOrAeFmZiaZct2V9NpLrOyg18LR
kqotFmm2/ryWCHkAd018fjm01IiN7J1cYOtLxyuqO7oZXSvpdd2N/ji/jZhpLZN5wrqCRLAtLL7h
MfPL5msdnYThQVEIWuAgr+KnbFNy7gxMU2DQS+FWL/Mjcz7iZLfFPKwg6VYwp8cCx+l6OGSq7CUx
5aOBRgDxHGUs0ZQgfNwCmYWXqaecJ3ScxkblUDG3R3m0zRSkkuynrTL2G2E1gb0XSueFy6sRgSpV
VC+lWyIYm5otSGw9qwPz0mwr8rHXQn+Stiw+64T8UFC2a+Zws+S9n3L8CtJsG7fY2soh9S2juLPQ
hofzuowEP5TB3Jo9pmG+UoECL6Rrtxn7PQBmTEl2yFEtmh7HNvVqJK2KoNsK7qwRI10rWo5S346Q
DpcsuQkHycFj9rOe2y/JXcvUFpqTz/Hivln5ARxGmgRvJUiFLvmOwMwjtpANrcix8Wi1rzqdrWwN
xmEGUxMOlJxMsbXaMfe4xNFWU65AQuBqRJ4seFa4ok1bfe+CUxK+6iMZ96LsFFjOFUQmE4/eKNe/
xFurkEoDALYQmObKCsNqcpCNFLdk6VgCPZGs8YbRvDLrzjdHfJuFsVULDjKjmT0V1QIzYb4r9e+V
Aa0gfJHL/K3SxS8mru2Y/WtCxVugPFkbSeuSJcP5LXSTkmiA+Efa3g1CvOm4LEl+SOCUdEN/SNZ8
kmoGC5JyLxqDEuUNe6NjFr7oiBH/3mr7U98YwKZJ514hmvKcETMKciS1Jm3OmXzwrnwbK21Tqxdg
dOc6xJ8dy4+jrN2+D83bSR8XDbUZ9nC993haRL3fjQolaK5S4xZ2feHXDX4sbkGrV5f0TH9qJn4c
/rw5viiKFqydSyA4FG+c6HVtl45+/qCzlHqNI26X0f77jb005lmrXNbDrhgSPsmSerRSPcfl7X9j
AF3DFUYnWOeU/fs9DYWhC42qLFyxmu1BelziL38f4Fzv9uupfRhhbZF/eGqtAHQqEhlBuW6fStCy
NKA86zTsi4O0VzxxK329RNL/410j3gwMJ8wiWT3r8pNzHlU1xC0AIep2DjgG81ZcuKw/KQmsD2Oc
dfZrEAGIYhlj1aYvYKXaNfGQxoStOOph7uxLELs/v/4fRlwlkh9upEJOZD70jLjG4hWJ3Z+6bevO
Lkx7+XBJ+b7+/HOhxIfLW3U9Hwcz6arm/cJgRWbcF+x/l6mDADnbndo6GSWwOiy8v9/SP8lCrJVm
RfaTrHzSh4laFy7D3BWAgpqbBAu9RLyY3CY3wcj2Nr6QbHgmKP31Wn4Y7ey1bKqhEvuxWb/mbleA
z1I27U6Gjf33izoX9zMOFHvV0BgKbSz66d9vpDAko1R2eelSEPki+apj1va07Q6rh07eBbs1E348
gp+cr0HJA7EGE76l5VC57O/j9l9/bfk5cDZRgYIP084/DcFqRIOgOeJPEcCozv/l7jy228iCJv0q
8wB/nVPebGEJEAQJkZIgbeqIklje+3r6+W6pRREgRPbfs5tedKtFArfMNRmZkRHpgqDAprGuW5Sz
+iaGafjOA7jA9sEomVy8hW0ITCz9bIeRAspzeSHQZ2dujMFZKZ28HMiguLa5rhkTFycjQhaPIl1J
XdEP/Ac6LGei99qOq9ux/CFbq7ffygWz6tOLOnv7DrAfmyUuyrgdkoVJrgL3+BBu1XD0P2F7F37o
P2WreN3fvT3wa/bL6bhiV3mxho0qjDG2EQ+DjL+GQpJMw0NnmrOKO397qL88eF2R2TPg7593UCYZ
Vu+uPogdyviuH6Jvokmg/yyEbf29AcDAo9Rfvi9O+XpliXt8Hve8ldJ2lTSmO56ppbZb2ftcJ/HW
63Ze8iUi1Zf1CoSH93ofX+8dp2OeTbIsccxqSBlTgm0Syc1MqYu5Lv2Q8ZuK5feONDE7TjfH09HO
Zk8ba5mKTC8FtDJYtOFdbP8Iweeyr81CjXap7Am6/bJuWcW4bDm9996aeh1vcQE0zohtUpC3xON4
MY0a6LOmWWNUIsTxwh86FLLipn3Mr/uDe+s282xFEuPdRSMe4qvbthVjss2EwHU2eWUzMxq9Y1QD
eFP711Hpzk1JXfX1T6P3lrGXLD37ez0mc0d7Tx309XnEHb8Y+yz2Q6jA87TESRf9SlkNT6KD0b0j
vRKuQM+zGu4VlMjmrrNnzoLU59tLaeI9vr5zW4eVinGoeS5GSGKg91zVFEfvuLLQdK1mGC/eh7fJ
kvee/VSuk/l3QcuMoG9gJEjNkv/GW/nKunuvq+jiu7efr8U5O5nRELWRo+FarAZNvR5vP39fKu/R
Ay8uKIctm1Ss7rzy4O0rqep0V2eKB3j2FMZKAfuTANEwYKqsD28/39fxGlEazH2dvh8IvK8UCkKo
AO3IYLK01+wGJ836nXPv0r47EbU1/kGe/WzBGEPbRwiHpIsi3OQIjRmavo9da0u7/uI/3IsKJfyf
kc7iQinE0ZQtOV3g1uoQNxlIeb09wvQ4zmcj4gJo/+E4gqjD2TosZQxHfIeboX9qacAbrXt57kPb
cus7Ge5OQAo9HBaq0q1LKD6s522YPJWy981TbgeZLKRikLdjlnrOxjN3jvHgQsnzy5Hczz3n0wzS
6ENu2JumijZpN7wT6F18GS+u/2wtG3nedxVe6Au1IqcAdc2NJbLpD47jvzPSpVn88kmJtfRin3S0
Sjb10oUMNvENkFoiIR/qq74Pror8nWPh0sJUUX7VNVjorxsCapP9qXGwrsMus2t3cGDnVRm9M5FV
8XJfvfwXo5zNL3kIfbKljKKu1S21wCvIrbejj5LazEGYtXz0hWxys6KEs0aRb+WXH3sqPO92iV7A
dQJa/bnds8A2p8dDqmouRAj1e9fpg+gqyuYpBrMzFJAw+ArQP7p6e+5fii00Gaq/adHKZFhng+p4
GGV6TNTerurNv1fyuDRvaDczaAikxUM7P1/bEsJLrBQZsLuZBdFPnzmTh1tX5D6L6p1JemneaHTq
0cqJsQf9oqeTFJ9udH2KKKMAE82GtJlh2qyr2TsT50LrgkVHpaPB6tdtDVry6TBpZXVukHrifXXL
+q4Q7+paUN/d6+HqPQR+3ro9wR7yQLRcaBiIaOZZQNZXGdpbJdJK2q2LzhCFRGIUA1bVjJzmjgIk
ku8epAcs/apH4I6/1K/+4yTVLF0m1BUdfeeXgYxuhuadJFBeu6l+ththIx8A03MY3XO0m+YeicJ3
NuiL6EIT/mQmbjayQ8/JybaT6Urb5Q1HdLe11+OiOCRf++viJ/TPWbPI91KzkO6gar9z8lxaGzod
VgqSO3Q5n/cuViMmEVI93auLAn207rcVojPvmXxeINVb9DPbDn6TGKlwj6d3N3idV5YB2zdpzHbh
XSXbaK3hQ75Vj0KcZbxzNu95t7w7pno6JpOsMoqcMUcKJrvoSrtGu3jRI8c2Kzai+yZ4V6380h7w
8jbP1stgwGXocyCF0RSLXHegOh0lVUa78HFIzPdW58XR6NElljc13T7fccauqvOi6xHzXNgg8Y12
laNarMy8Ja0gc/74wZi3H3V/1sIE27y9qV5Eipxaz4OfnSlx0iCaZRFQNPFPvyChmqazajwgeby0
R8T+GhUK2Y2V9V/LYo/f93fbjHYqnQZB+NAX12VovLMlXgoIdY1qF64ZFj4pZ1tiYTpJ5A88+9Rt
1o3iCVXQ9564mDLnByktYeyI5JvY68/eL0xCSuP2mBHTdzHhPN2p6FqEe3hR83/h+HJxOBHicluy
xo50OoNzz9fikW19kTzpB3ML3fHK3nmb8tOAfsW7b1Rc/KubQxmALi5OFLai09EQIswLA3XrhX0j
ck7VvL+K5s0q26izcCm9314srv6t8c5emKUnku0a7D3mTblp1v11NP8+zoddvf4vEQB2RCZdzMKg
6ryLFHk2v3VVjjGtu7YtSGQ0TbQwaiqKMXH/NRmLhZaM7wiiXAx2OKERUCMowNL37P4I5IMkM5gs
0GqhJxi47LVX2fdxq2yDh4FzbCb/m67tS5Hyy2HFz1/Er0o4II3tsjDNr+ahe5JuYVwbk2UEb/OY
8sc9ZPN3k5aXhkUsQ3ZUTJ9o0RKb1Yth80IurV7nGUvZgTos+OJDDHWqsd7zFbkUzYrIR1UELCP5
e7YqYilXmhrhQuI5IP1XZ0Xt7mf8ebi18XyilWElDHGGayir9VrYJjtXUBb9d85r8fLOJu/JRZwd
LiVcBcvJWSwtiLqPvriFutT8dyLXSzkERtHwa9PIIHB+nj5UWIkmuXMSwcUSNsiHJp7R+7atvgkH
HnvhbQZUg7EC8lfQF9A2cA44Ytygubbu34tPLuyuIh+IdRz2CnR8nr3erFTMxi47KjLyLvN+JOV7
aPvCYcYAhJuMAEAwzt6qBoNOpnzAA63UlVJYsDUlSOf7Qk/mGvykt4+vS6/v5Whnrw8I4nqdRrTV
lMiS0LFF2VWy3kncnmv7iYD25J7Ojgtd7+K2kQlohXeJdx3fk/Ex1uMSCeZ1d/VekudStM7KMxyc
BE0YHudO6o2uh25esPL9Tb4RKmHJOkcgzJ3Bi5+/N9qFCcFOioIHmJQeovOzyQn1sqmF6boPOSYW
NKs0eee4vRCcngxx9pISGcpTAi9gIWe0mNEn4KZgDzgXFJrmilJtg06FrKi+M+yFopl1Mu7Za+s6
Wc9zT85owI3vyBlumlWzE7ZMeNS/I2Z0KeynoMIDJDMjdu3zaa8i6wHEyhflollCcM2dj8G4NFbV
Opkjef6phFSqA3iGd6t1l84ngnEQsSgyoVtyvrmkGWYpSZazuTD03liZsLJoHKJAGJCO3dYf2EY/
Qwqalt7/1xoFJGde7C+vNAru0Emos//zIfievRQpmD71S6SAhOsvI2r+8I8AAX/6R29A/t/IC0yS
PH9OImH1apMDJXWooLYklIJOzwgIfl4bh1WyzFxTWuZj0y04Mug7Vi16kBtMLRYFkiHbQbXubbm5
D7QopWsr9LdxTMdypNN7YAXCNKO27VkbSvbOjP3HISsbGhULupHT4lppIlJ/UuvceiS7twXKH8v/
+T/K/5yNXnR8o+Smu2qUFLouC6BPENInooc/zcbdTZdkBMl317ZWbdtsoSQvaBD8YFp0jyslurtO
euvLLDzPX4irxdSwmI+1tYkNQUeHPV+UW2dMBStypfbZ0TLpH1CjnZHawbwzIAc68ZPV6OuO3jlf
de70zr2jIeu2teVD3yQ7yGxC2s9/TCt3ltTVqgrg5uRVX85cW183Tb9OR+O2SvprcedWYNAwqu6K
1tfnZIThDPbRIlLrLbJXO7uyHxypu43t7rYpCPACmvrCrN02Qb4+fUA2Z1o49FhImIshk7apba7K
otgokU2fUH4fNdnSKun68YdbxYD0hLd8RbIzVYuNFudX7CKbk4dZNB+SYbhGJ33RkckbfVoe8mrz
8tEqcr80knQpHq+nN0LGH/18mUaZVVPlu98PurCWA7xe5IdQhdXXWZfMC31Y/u2xe3GMfH9Cu/Cv
R2920tJV+mu8XeYj3UziLQx1g/OOvb/0JurxBi4V2t3JrvPDB4nmpNY2N2lE48c/74RezEQ3mLjh
Xo3jXUi3yu+XQ5DTGHvxerCaletoHpGbj9K7knR0JNHQEz85tP12bXbfD3iBqBaNUc0itTDxefHm
0oT+D61bibenf+j8fi/eX9ppV6nX3vx+hS92hbtfi/KlisVpjGOATYWPPNaRaM0gaXPuNN7luhK4
CjJhceYi/jE01SJxaeFJ5AoFsTaZQb/rZmLa/PnVEmq17xVQOYNPLmY/mKLP/MS79SHeDnKyYkou
Yi2iEbXAdUpbxU56NcrVfvo+5CVnfWff0gyxOP3aIdgYLEy1x3QIY8OIT/Zwxn6PUHGRjodjkOCn
Ex5xgZcGsn1aVYsfqn1wFRTKB7irLC5BPBQj55K1SAuwKqO//SBPwzfxIJFKFkI9KLcQ6Eyn6guw
4Rn046RD6nG9crQQK1610q8OMgvTbf7l5wEVCvT+4+kJn/2OZxsLfNn34nt66htdi8eL+N23L/w0
anp94WdhdOP0Y2C7mBPoevy1DL1kbifOg3g1f35U1PmHRj/2FqTlsMAchd/4318Fzw9OBzVBAz/g
0yOjbrQg9esAKlou2bOyq7qFVJf5tKP/+WEqFxEuAbQE6OmqiSPa8np5FkvhE4YUvx7ihV92u42j
RmSFXvw+ZRNTlR7fvomzMG16lmAjTKWR6TCF8s/pXZg+PgljnkjUThpnwaZ0TUn/sxsYa6cpj23Z
fCwrZWlFtbIKR+WAU9OdeNB/PtcMkC/HoDn+7bNmLX+mDf2hzMf7y19hu9IWgQM/lrG5WdYySGz0
UHOPr0fISLmnX4vriVxta3CS/r6mxglvS7rExHcn6iOGubQkHuDo7sRFvv2YTnH5P09JqIHB0yMx
JhN2vMTlZtbCOA8Die78bEdmO7oZaxVvurZWFm3XOfPpmZz8Vl/Ze8TQDtlgPnDQa+JYCWlrvZ4+
VJfOg9xHjxc+Z9PJ6hjr35/1bBWJjfL+98etyjkqg/29qK9/f8nb93qmffbPzdoamoIkRFX1XF8r
MEatGlP6xvymGOZZETyyVWazymNHcmPrNnXgPJeGfjCa8Kk1i3txE5c+hXVDNpTH5w+6XrOI4+Sp
yqVl7SW7y58v8G1AxQxatRj5n+/I5aDBAmMlxv/b17z9GJC24qW+jAnZH+lyNmxSJKRkiPJPX7qW
9pI+6m6wDJycloRiH0ujutTN8AmniPEQmcYhiLp0jbfN1E7+qGvhkxbg1qhS2fCTvFpEQwC1Xx79
leaP+l2j2/siMA6JlexsydyPYfQkV/o+pWd3kQ2wKoaOqnXWFOFMwfGIRonKv4sUDL8UVfnRxnTE
ljL/GlztMGoRbTpjcG8oxdfINR8qWz9kpXGwUaxY6Jb3MdQ64QIYPlpQ/WfFWFYLMVpXuym0Pn4R
7g5mT9ZDl2XaLO+Vg954jy51DlxS5S/2EDqzVvzIiFTjXnZ7TAnVGDVc3y6vzKqnTSRkqLhK87k+
sF9Jgzyim5HZi6Diq/M22QUsgbBiTk93pob6zdAWw7WO5eysxWpumUpdv5WtIroJouoYpRl3ZYX9
eJNCZ+k4d8mF1eoSasy+0IipRsP8IllV+rl2aFcf6sqZ492kzaTED+dGhHCQl1bOWnVREUiL5BGz
733f2nsjrLOrqMrGG1rendVg2A+ma/bYzoTjjZ3r7dzyMYozNFoM0iBtFyoONIqRsnAHh4Y4CfOU
0dIOeZQ8RoP2SQ1UdeFY1RG/yniZWFyCEqTDR/FeXSvdhTWWtnEf+7eN4y5jXCrmTU5fikHTD/3P
OqaaPhV4vaKFqxcPeXqMPZ2Ls9Au7IVfe8NHy9PUJcDdXgxa5qxSJXXWgw8134Yc4vgxvX7lMCBc
YNqIzgePmF+Ec004qMioJ848B2xfSai7dEjzXWWZcchi07jObKZCP/bGdcdj8M1kRDmJkfDJGm5c
YY1TSFq0MCKhM5Twv24KKiqK+Mnu8qPqW5vp2mPPStdyam1wJ2rnWT9SfVefTFd6KPomX/khu4Y8
cpNt4T+ZgzeuEPmkiaOikxIyavuzCdqa1pOhuIra+JCg74AoVU9FQOO6IycYV45bHRFMQOYixA0H
X5Z+FqMav1AqnhPRnLfSQqG2UbEErbQ+jgYTQIKbj85Buha7T91bSCjYJhE1ZpNzCyoTppQ9iMwJ
8nnsKAc6TGgab7kySfSvCeQlFo3c8sUdEARjPf5aLPfGj8rZ0CIH1Ep6hciEK9QZHKyLk+jJaFlk
8Zg8BqW59zvlRnWFMpPzkCCrK7SDoptCY8KPHLCoH7CrN51Od2WLfXTV0+Ntm/s0JWZP44Bybers
FZrN45CFBBv9UcPeZzlkCmO45dFQs50u5UdJ4kkNVvDZqihuynRuz5WR21QdX3oIA3O48S2f3s7I
pejaiiVqjd9bTTGxorIf5HGMFm4iPcgqs1v8jeZlT3UVP6ZQdmbw4B4qX5Gw2wwe6xrroqIqj2Gi
HsogZ9GqLA4QAa5YLnI/SgnyqCUEQNQO0JHRRarpbBmjVfbbPKj7bZ/Qyp6YGE+NHgE4PDt/r9XN
6M51j9fJyZbOjIqLlCUpxOeQa+pimyWax4+IWHIHdOPTcEpwIBVFMy/bLPmejP4m0oGtTs6Kr8Ly
WFr+Y6s1xzIpj3Emnr2eqXMLs9eZbzFPbJ/rzmz/KQ6KcTWtUym3HpJYHtdNaAd0z2B6VWZlRimw
ZVV4Bs+tZZKQ6nnoh4jJhQSBE0HaRZ4n+tDqYfyptdwBsSBEOhAecX/KHY9W7TVpKWGM9eDK6iGO
Ehzt1ML9VoVwgAyRKXBhE5Ev6pWdhkwCugcIIq+1Cksy6IfdrYKhEjokTX9na2yCMJqjZYmQ4EZP
0QbqSqa2W9T08fFSpCsvKG060aRvQ+/h+YL2wTxk/77CAyDF8DA7mkGKygbcC2WnuxW6c96oflDG
wBUTeiivW2tgp9Ui3HJrX8JAiwYjPqk00hVAsp+Rvh7WnjxwEUPLTp9oOIeJpuq+aec1Bh7mzA3C
6nMZ+z4CMGm8NErjm+Mgb6LjYbXonMpeqL6GqA7J6+uqL1BwLeT8C2am/RpjreFGinVAhBxioOpJ
0Qc4zN+UImomJQjh6CpjX+Xmo7RUO0WlsafQf+R5lF0FCu1GkcdiaWOyB6nnxct+UHHXVjobHfBW
pk0tfux7jmexOeUZM1jjwLZ75kXelsfpWAQxHQb6YMHQmGlWsjgXI7e8xqoJsyzb2NNxGsxTi2WQ
s2FoOFLBKDbKa12ppXlVdbdGWwdfs5QdfNojosDcy1WOXlQaPnpx7m4pSKIWlakIkNR0Uo9W/BC3
tFCFpuXhoWo/9COiNVEWPDXYm+Vac1Nm1nfdj7+kVnQdDWh0jSNRQtUj3pGlCeSjlt6oMmDBqWxx
uLF5A0EHrfhGEAUzLUqG676Qo93QW+S2XJuOK9kioe3Bu4/a+7BCh0yNZXINvdHfqfR8zauu6rd0
R3EqRvXRTsVtgl8ZlPUYR8X4tQkcNEvRGvJ4flEZPOU0EcypObBoRYAxhQupUh4HM3osQp6mHVTa
0rDpyxIB4xvhVeOVx1Fnvx/pPZ+LjZcaLtJEYvG6wCBkSNelhdPcy3jLS7gOebSnMEgvrb0hthOF
qxJSOBhCmsj62Dlmk38JwrIufsIW7uEsDktD9k+3y+UFRo7QAah3rE8jMrEpUqFE8u+NoKzJmJVi
wxeBWWf1B090lolzpkyNvR+bJGPKY6P/CgifQzSIoLvaiXcnUZoxmBuFYzf2QUlZ8XgarCXhIF1J
TsWZVrEmfNfYTFFboeDrmAxshVPoNsis2QAFpT/hm1xV7Ichm5/rYu2V44n3RhynRN6PTAG2VXxg
iucccU72EYz3gXN6in0lkoFT4Flg/TsXEV6nGBaKWNQ6ZOSqlkk+putAZ7XmHmHkG0Ffh9XrvOnF
aSuCZFvtl38NATOJAAef54+vwsBsQHuvsG6HykCfRiU4UVrOHvoeWN+hCC9EKCGiQ4tADn/KXYTH
3izB/XT9/xIl5g6LMteIBsSBWepjuaGmgCewJV2dhIyWHuXz6Tx2JbaA37FjHQ9IEXJ9kuY/0nX5
9C9CyJYNg+ZKL14MlfTzRSxJJhg77sdB956mjW06P5/jSthVG8wTHjuDGCfUeStuxlz9FWS28UaS
W0R62CSGlHXuKey5U7RphNoB+PyAqNB+Cjrlgi+QiIVzw3/6FXxGGMM4/ZcpAJ1+rLg8eC8LGY2l
65N2bEU2RUSj04ClGz8mOff9Jywd4+Yo8M4UmQ7oE0omlzDq2kFEqHIZ70Tu9TlKnVCTW3IHJ6Eq
rs9LEWCJcBU72XVrWBt6afZw1h5PI1cVs5tF5MK2EtGr2I5kcFuICN5SaxUC2Bac9CeUxYGXbti7
N6PZXHVAM2yljhUc8qykinAS1CoKCLIPwCNvRLYufdd0kguX2jeiW9Vhrrj6/nWAG+juw2h5TyOb
5ptxbqoTSIk49F/GunbIzjtF4r3F2mpq/SBuWMSXIiIXUVTSGAfxxJ/jYPEqEjV+eg6FNbU+0t5K
y/F/CYdtRCPakNbgPyExSTBC2pSgq44h5uLM+Anb4JpWf4LHKUoeCA4y8UCnSDnVEEbCk/N/Ey17
XUcUwpEvImbPYtrWsb35HTVnnbEXMXVRG/skDp7+FkBjuduJiA6Fgd9BdOlxkZ7Lpn4WSeNnsEVd
YW9pMAHZ4ptlg8/CdVMBMJOwbZaOVVfLX/G1bi70TrqfQuzW69a2F2wr3X80UCBU8ebl+HwVcptj
zqnkP/Yd3optEyBUmbL7PsfgqFlE2ISq5q0IxJGOOPQ+ekAiFsdslzSEufkdjwu32tA7/DUk1xJ9
PyKU1qJYRqgZPj2H5rhFc1bJ8pODH2ecprshIDArWqx/LcLyRAT5U6ju5zw0ibXjJubGzI2vUsVJ
8U/UDv9vX3u46KH1KfGOmQ4RESLaetH3MbV+Vo6BEmOXRdtCSejkN1XepUbnttyB81o5AqKMGSqP
vOMkCJ6mMF8AJ5g6m9zQ1nZMVheL2RkKEfBbW0/fPMf9pWzG2F42iOyt8b0nk0KqJe4CdEb09RkU
KEi8rOs2Na4NXRoXrW7cKoFyF4j4o7VB89NsmLCBpyJuYxmps5oAQpGzjfjUQM5AQiJL2iazOwLq
IHwyciQdnsGCWTmIrgmAOCEGXUwEqyW58wwb8BBF3cHq8k2AqvPyDD8EhbNUshFMggDnesIRuVfz
elT/Sa7dYKv2Ku1CARHUC1Ax3TJhJYG9QmkxLLdKx0PLxMubEIZmCLtqp6wRaHgJMzqRbpURhsFx
1qPVK0TI1EDUr6gKTtKY5Mqb6MPrkMKLzbRb/BWCVHVafWlSw/8SwxxC2tJ/dCoim6bQpSsBSKb/
E7k7VCdRJamYnAVqxVeDOi7Tor4NFUIIVJFFREEEZoeg4AmzlC0MRJfPlA17P5h3XDW4si/+E4Ip
xohEks0RexnGAAT3hgHJ4w+UccVB6bYGpJY38IwXcQKrLnhNpEIkVV3HcbbllJsJfBNAWmoQ696N
KhCUyvgTmY2nZ6zTpqGE7I8wBAbwNIigzAYZ1PcH9YR5tq+pmwrg4w81oFqFreF+l2uOoUvwB9PD
q6wukIBFqrTUNhdg0KhoB4POFvDubygU6jz/ISJCmfBQbhJ/FRUGxhKOf0X3WQHbLXxLZ9dTh89B
niwKGVz4ByM1innV2MW33zCp1ZXPcKGpj7N+5wmdaH/gkj7wii2W/zNk4iE+2C2o5V/BJqto7vNG
pv34InKi7Tucq7l7cFtlQ+/O0xmAqsEBxacpRZ3whjXP+FyrH0Wmmq3xITNWb6Ep3OYXnf55zG+y
MPr0d0zlJzISuS1qRmycnR7/7EINrUF9WysxEZPxgMrXwUY0UoCsTFsqYbITWWZ63VaO9yiC3LL5
mrbSJ5GE1ggra3II/YLW+l+YCyujR0MjMamRO6PeZPjpvjHNnYB6qeQ/JWG+cZTiS5yDyKZU4CRV
pt2L3Lghauaq1E0pqldozGFBimP5ZZr8BJE15kGkBiZQVg3uommq69/ALKOrNWpifNTPwFmloNob
IUZDUVxL5qjdbuRE/VF1zkIk089h2tj3MzNDIbYy1liFP/5KrRdst8gKf+lGFamgl6itBi3aBdqW
z8Ctta1N6WWfe3WgbP0Pfhsj48EMnQN+FY/SUB9d3xpxvCeCuIzkhjJZICC8Os3K/0ZzZJiegiKe
p6q1nkBdR9TWjcS04Drsuq7VvLh9hnZRja+4Ol7Rcfs1d6J7d/TQOQS/YM5sNwNK6s9Ab5C8rzLt
6PMJ7GXDvO/aaMJ77hjmJPK/vc7zy26K8GQkb05hX5sV9K9n1XzK/suyvEusL55ubP/UAJpGpcbR
FbdoM72JA6v4aYIXExR0FGWRQb2VLH8zFM7tH0Aodj0pazYnoDDvnYoUGVk9r3BIairh3EeqzjBN
6GYSGXME3E5LCV3S7xyr25xUE8TK6LrvfVn+4BtnAiiJusIzYmzRXnTt4UOQs7ZlUfAwe+trh5z4
fwKPTU97ZHW8hB/lmvhSQqNsKkPYVoaJp7M12+hbrRVfnpHk2N97EplIqwK7iSLkcA4oG7v5gNn2
nShHFSllA8oVJ7Ay1/x5LelMAuvHa3Qpzh1xjRPA1Fpj7inpVz2NV6Uy/DyBmTYUcBuWi0hC/0ab
RaisU4lTvp1pZXjn+PURRoxNLhnRnxPwiWzYR91zly/xJy1VN5KFsXtqIChUY2//jEO1VrtFP/t6
gqLO0JQzu7F2r+CoVaPTXcX7txEp7uobK8kQN7XQgEP7rOkAy91BlFEENq3Ru+mGfHUJn0rIX2FR
83EqrgiykZubm94Fa2mJdVeYq1do1TH7m6Y0pdmEWGvS1jNUnDwLJTCZVMlUg/kHuIZq971Fsnw+
lWIG0P68g2Q0pfcGFaYWLybTrF0f7iNx2rzCstgbwO0qV1ONRqQ8ZCENOkFa9JmigZjvGdUGGV/g
1+hSU7NRjOqegO8GnDT35fGTAIvY3COknO4LST/UnnReyQkcdRuGzpUdeLfPBZ0iwCggVG7fh715
uU2t8FpuiuNzkYcU81JDhz0zwvVU64nUYt6UD44aPzwjYQ89bvZZrDguVX7kb6IGJGo/edN+R8E+
VPZOFXm/QHHrJ9+LAruPd2Cx1NQ3YXNt+8e86a9rQ75Wwno1patEEVLUiwRI9lxgphYRjL2qGWEg
QHVBYHA5SB5dPMpf1Y7UlqSNujvFy12t/XC0cfsHMg+Ojum4cf+Mmo2ESGVAsKsxndvSKa5jJZ75
UoC+Gpi1pgwjI0T/CkOXQXHnxOh8iKpTEy4SoW7zu/DUh9pX+WOYu4vKVu4FUk667Dg236w+uH5G
1R06kx46/X9D1obtHfK2QTg1/9CbyvVUocrMe471n6JGFaYkIVOSlIdTnF0YQI/Y6e8KhKCpwE0g
K5fRgh6rvWDxDSLNgpERu3xIrjkrFCElPZsKWh0mB14D3+E3FK9WslSQG9Jj+lirqFyanWizr721
lRMrthQP0cWk8vj1X2JzyTeXhqocnytighMThtLPaLSuVVK1AqVPeUPh0JLIvBzzyzNWT1qiYXwX
l7/weqXjft3tYqNEP/Qct9vWXK+a+X+B7umNZsHQPAHv5PMeULR7uIjfpR5tU4TzFe84ofhGYdKI
NOwJku9C72uBWvYFLF8iSteVoIwLeL7qqOWJykGWEP8lfXmF6w+KRgLd2yV5INk3Zi6Qdl6a9aFV
y6cJ6dNivslzfSPAftEMcxny0+w34O97JKA6+9NlzA9TYE5bcUbrf39X2Zhp/K77vYn/+95Zs+a+
TdVA2tgoMwy8oSo/uEGWrfUoiMGTjrWs3MHALUGdneQEclINS9eKl3/yArGkI/CJjYbpJ8XKCA9I
5yZD2C+fMwRVi8iTVoC5dd/44Nn2zVROTO3mh1Xq0sJK0Zg0lEDFhOeflEFJZYz4ANlEaoxJhXUV
gs1/Mgd1ahxbt11PyYPYlZZjEsyr0bsSpUc/CB9r+aNZlfupKoq9ziyKgWD1qMZCk3TpJcgBTmVJ
zTUORhnXSyMjyHnOL/i6TUnaKVdByHR3hsyCG1aTTHc85BaU7ZTIMD33+k/CQWLFIkVpXJuSMjez
UV+PuexD1MDAQjzly/mHoE36GaAVuVN9O+UhaBUp52EdXp/mIlzey9Agx3uaj0jUUV8oahXPSldG
n66o9lNiAsuID1IWk3RTsb7RDfP+tDyquPFD6+EKULU5VT3X3U6JCltusaaOEbWZCqZ9gQiYWuvR
vES0cT2VThWkuOWQ/hTTcRZ6Y3yRe2XYYD6VzVIdXAMf+ybunMfThIbiU2jMquSuLc0rq6HcgV/I
c3JDyTyYi5G+nBIc0187uo5OMpY7rxIdQRt/hOKC3rBy0ArOojg1gjk0gyAoP5ymPew+2lpZQavG
lPpo9W89PaIoyWjrtEgXQWAPs6mQ67XuYUjN5VTLnfIRu6mY6yn1UTXtn0bmNfPEb8howOP5Xd0t
CB5n5i/C08sESV1SU7fc25NSr8iRBAN+BCKN4vbuFwDKzVT1jZP2qTMQVABEDyN0rMY5RlG6EyhR
1IEdVC6L0EBomfxb7e30sT5WxP1ti32EUh0rg8sQp4GYMYUWfK6RpKHa97eUiiADDol3VXbs5iNz
83J6pfOkbK65iO/icTF/zrNYffRJ04tl3KPn7V/lB4T4cNQpfpi+vdb8QwBRIpDQTAzl1RDms6rM
1yIH0+Y0GhfS8jwPk6KP3fXpFosEHRF1tGNltsTuq6hIK6a/DCvu+v20DHNrPcpYd5ymZnAXRAqd
6Po5O1OJ6E6yyJT/SdAkPmxoUy4+tDRjNHL8Ebb8hVwNXDCCifsk9XZN2n4TWRtDWVVe8vll4obc
wkPvu1T8d8/pm6oPpZnbyD/8FkpuWaARL0rfUy4nQ6E6z7//JZ2DqP626bK70vUfY8H+i7zkziqt
rZf3C4XqLjmns+p4aAYJzJ3+6u+pHm9wV0Vbiq3+RbqndH4Gg/fpbXKj6Cs/pTaiikdJwMTFVtfp
9T6jNibYcaf9iAiZDb3HtKSHjmIxPKPwqQtKFfsbCwVAWQt+ler/8uuSwX4qoN9bH8m7cCk3crcQ
o4h6ceG3G7euifj1NQ47VlBe/fmCsIdtJsnvtbv+6sM6uWOT2IdtWjjhcsvnOkRqoyE0jdzNIh0g
skwJDD1S2vnENEXXpdwMpDHrvkQ6pRq/NGRaRJpqKHBKSUjRt669F1XhaW0aXX0UwKauCRkVQVKY
Ko8d1WQB+koC/0GLHuHR/KquJ/BF2tTeDEG7iPzqiCToARowMQlEUNIPmyIvj4kJxQRV1WMzQq2l
ltrbIsFKAdjLIdIFIoEuaF+NoJ5lbntsARAmRAe7JzUrkgjSaO5FVCzuRCBCQTdQFTSJKnIJIFIy
oEPN/aDx/uRT/Bv64jhgMjTh2SzNjpB5jyMQj67RhyIKHtWgOE4lrTjT184AUbRFNRDqSAVnQcUq
ESaK/SA+VY08if/L3XktN45k6/pVJvY9+sCbiL33BQF6UqJEldwNQqVSwXuPpz8fVKYllkacvjwn
YiJ6uiUxCWTmypVr/aauKAsrOSrUU7PwtVsVTaVwL0mGpeUB7CqBV/1oY/3AWAEi9rqJ7DKI9HIk
Ga6lIq6p/yOpXvO8VkWCGkSEd3HgFpMn/HksgziSaSwAwwH2CHKwcsDCfi3hbwwtx5UnvEywPoUv
XxTs6kIHr+giiq8GA/BRvnVCKc+RFHoFUyH1ZG1k7oDmfjIPLkAq1T8WCJaHKN02uLFJOGr9WihU
yrhLfLhU8ElE/1S23y2XJmzvCj7lzxWDYN9e0r/+WjRT2RSIIliB/2DdKBZ6+CAhP1k7Uw9emfo6
H64fVcMEbrQuT5eQAC1oJJedllFjFfdq+u3vhZRoiV217f20lgy3p0UgOr/Wk5Fpy1ckzZsllSjm
VRLPf62qWhCvWj7zzcIK1XGjy/n977Ul1hbm3t7s9/rySqxqA65NBuhB4Mep/XuxcQDOekMM7b8X
nOfnoVPP/15yELNBdNWIlrDsEFNxGkG84dSBlRNbl+dX36ALd4KOgL3l4ceAY9S0BjEouo0Hrqef
LcOpauhl+b3RUpRkNXYZKJY0Ru3/95LEc8Z3sq+hVd355AKv7JqThWmKkbrGZXK8UnxU43+FqSIE
0vNHiEos8DZn4lPvgw95u8aq0CjX2dSFJx4pOQisd7HIqoCm/I5Dsh/E8ykGwVLiPvUz/qQJhf1K
pL0VyJQIX4OO34pYghSA518jTVvmlv0rzHQo3jtRVAqr1/7fNPn5yG9Ok96HUnWToQyNkUsXTvK0
hJDRBU76QfToe3/A5m4KGHKXA/D7HSssC0DU7/lp9A6u18/4EOljTQ+5cjdeqI2Pnx+yr3o8J2cO
pFJs8hB9hWNzSiDosXJo6BFwlzKwfqB7Vdf+RlHbKzTbsfZArROsOpYxQFYcgErw+YRbySjuQ9Vf
GhFSMIkK3ns6UZj60BbJYNOmWITlePQ6utFQQyTbr2Ar1uKzZtZU91zhDr7sUcvLbSGZ+aLotY0v
eF+kqvkWyvGKHo03m3o8bezSqw5rxOmDje4VwPjjtr/Q2PSbZDoiU5eaKrq669eGaxcAX5swiVo4
9W64NaK3CcIgBkFb1dHlYOY6150AXLWmcuP2YrqcQVchsWviKJjkUW8L+ajMG0HeTEH345cTtOUi
xb3m9QVZZrGJwhwnHqpMNBkMbVi1aPNOWrWd7mGqEjnTK4Ok56hU8qbXplXidVcJy9fzqLAmLiWv
T268namFl3XivXuLY+Ut6xi0o2UieANFsG7mGhfXSI0e3r1X0QrXjachNd0cJzeUyivnVSgA4dY4
T3+/5LiYMubF9KKNJqN0q++md20o6r4aivnv912bXA78Ckjw9M4jbKZmXGkx6sr0i9eXP+0OLNDW
0/tXUhowMA2lCBj/22mIuY4UgP79gdM2cBGmFsKGT5qKU9OcZHGtI1MfCzd/z0thWRzk6suPqWmS
Qzb2K4rDqwwo4Ezv1d0geTspc18+nqgwkxw49azjaaoEX5uvQk+8FEbh8nS6Em5DEi2gcWPqX9/O
WYr7IobNXNKK+b+du6Qy7iLwCqfTF4i4qxW7aR+I5VIPLyW9g59iOqdzKQTchB5NMj7KBhJd+alg
2WEG5aNKOG0YIRguiqE8/prbOoxsQ/DW9Ic7C1/0kounCwxc3DYDbqBvJ1rOExpkDSZf7ydbjNyF
DGqkiRrbFbq5Na0tJl6Jg68NLryNETgdlkCaTi6j+ZuoEbbTMigy9k1m0rPrVGMbJvfvl0TbVxuj
Nw+frgolcOc54MZpg/5aGa2kHWGZL/5eHCNuS15u7af1UYIGFrHqRFkcgkWdTZAEC9dKRTt62LVM
jqCve/nXmrHEfFWo+Tovh30rzLywuMCX2ZbAaP2xgqJQcERX2U+r6POo+gf9l0SeJB76CmJAOtog
768uWY4RXYWyHE6VdNjaOIGzI+nrCcgW5oDpJzTCFGD+3S8a/oOnhXe/f/f12/0jXYabLOF//z39
zXOWD2Xg+fX//ve7f9sHz2VWQaX49LeWL9nFU/JSnf7Su0+u/vf1x95LNikqvPsX6BZBPVyhqzBc
v1RN/ONb/PzN//SH/3p5/RSw3C//81/PWZPW06d5QZa+V2lgnv7P61P+/Pyffzc9wP/81/EpSOt/
bYO6rv71lH7718VLG1R//P0PlQdBl//SFPRXkMDVkYGUFZi1P3Qfph9NQuaqIZm6jI/9pKDzUwlC
Mv5SJVisJgLruA+8yvz8lIbgR6i1SroFx5kCGBfAf6IVcXqXNJEuQ5tSQ+hvGknUTvX+vEo2tMDs
RmRg60VnagvBsC6Urla5tGSzMu+xxorgz6ZbRcFOS/FpW6nKY9P7+1Txt2Wnb6Bf4oTbbvRAvSN1
xvUGaaJMOqTWY1DhPDLkX5pYXWHvMe9KoE6GcOUC0M8T0e6KZ4n2uYtBciy0a5xg7V7yN/7QHHzB
uIS1RIAUH3NJCfGHKpc5NVSjkw8D0IrEo2ELi5DmxXhBT3cn9diZQc/A0fY4mOJ+1AJH8bggp9Gi
LlMbrJ/N/p/1eblqXWkZGBpsZvEqHdt1quLEhc/cIegszSk1bSuULVCwGISMfud7nKmQBROrXI0Z
Lk3lpvHEVaoYN5rBw5b9Nh6/UiZB3mum6Ajuj6rV2wpshHnS5MNk22tHRroOuuTBT8kmRAzH5R5C
mr/Ia2lrFd4MiOXdmGEcVD64nrhxA3JoSJszD2hgI6ZkpZgW9x1f/T7HOVfhrBA97xKb8FUrHwnV
ztjHa5zpZjpdiBBf97aIVjq2uW9W+weaBa8yMH+ngj+XDEKjCgKRUEpfNarecO2rGKZIWIsjKoMD
dIKlbxe26zxPLgTVTrBJU+zyVRvHAmR4ZvD35OUfY7MfVGS+EHDFm+N9xFSDwhUxgB0d3Z333jYP
Lsf02EnzM4/4ni775zAnfHiX0j3QIItdceUftAX9GjtdUQNdS3NEfxbnpJNka4r0p+90kopFuNGy
/lRuDOscvAzT7ihhfLS8gwWYtzPqZdbkO7d6lhJ3S296k6vHQh+5qYjYIJWrAqPToRwus6Cnxfc8
YDBrAFnLMZqsyqMWKAsjOIy65ZjU7wVKMrlRYzRp7YT0UPBRbjGvKw//xf7al8RbUzuUzb1gPlQF
vBzhXpQSG8vlrYsrHKEUEz4defrvjfnUi9eJpn1JXbzVLU14qQv0l1S87YJsrpvhMjeEJ72CGiRK
i1zGllhKriHVLjux2QYWBolucyyT7Dik/W0lyLMcBpyEh2QeHmOP5K0Li0e/0ucjl2M5hmENt0Pz
pQtVpvmOBAjJuwIRWZArvOvLXab5czOJDn1GhT1S96LsH/Qm2OHi1M5cDNDxATU9jI2bL3XffoP0
dR2ndYxWrmjN8krdadVN07i2LJlLU+wo9o/6Qs31VdVDbZ3ora3o9FPIcJF3VLXnIg/nmY5KDGRQ
5G8uR4NiDu2hZWS5N27o+bYg5OsC7Ztcl0DWY6wYXXppgl1pulDR37Ci8XZESUmfPJNjYetphZMS
HHWld2h+2kYeTPBLOwJlWejYQZLN9o2LgmZuA7leCVG+9PTn3vWcPhceW7OdjRXDZbF3AF+7rCKS
8qHb6ZVop/lwPXS+ExkRT5jPMUVeeJB+Mb5PMGfXhUshvdXNaBcXOB7LniO55WLAb8GcInbhbmtI
MVx/eIbiTmMQUZaP6IAAGsDeXa9zjOC7LyAGN3WQT9TvEqZ1uaBQsC7jizzHr0H3NcR70sdCLnZC
cYi1r5EYZbNGDXH2xAd5BgoMa81S8uaDJ94UBn7Cqet4XbHBZIyiX6IsstrvnChLbUHuHBMzPynP
Z6YiLWGiXsNiJHmXHdHK10OaP1mFMvE0AVxZO9F6iGhENcTSsn7UrNoeaSkrhF4lp4BVAovv75vB
3CJ3PMOG5ZtcBPPcwODuwk8nhphu5+ZO1LsLraXRl+uzMJaQV+3wZq0XmkEPLPaW4dA5omdsjfam
VJWNycqnxmO77behWsMp+a5H0hIsESJIuNLjEdfq+NlzUQKDgvvOiE24gqc0V9rB72xjJIGWo0xH
L1G4T3IsN7sIxaZ+Djx0LmcIL2cuPSlrNnnO1q3IHWfkEZOthRWcZOHsDVUwcdvbTo2Wg/Fc69VK
M9qDAZESMzs7Ve4C39yZoX+ku7O3sqOixj/S23+UQF7mL+mxLl9e6v1T/v9C8ifRXziX/O2a5+Dp
Xco3/dWvlE/8i3Np0k9GbkKhOo9Wza+UT/pLNCxTQnp8kqawFP7qV8qn/oUwg6JyosJpkBSdbPBX
yqf8hTKhThppIa6rmPzoV3L687gmbyYlJ1n94Pg21fe3DjTBDAWhF2RIVUx86AmcnKFRj+iUEVYo
aVckTKJ/G40aHettaEoU770DfM4rLfXniU5mlnabTKm/ZFa7cdX8Rk2ziyRqt2WtwF+sg1U9oDbc
UdpK8i2351XT4FJdEZr9ceXnyvVkFA/niDbwwCW3XmGDuBl931Hle5kidxA0S8wZV9hjz7p0smU1
HD0QFrVs3csj5n89EaRAhUoVYIs8a+WTih2CivmgmT0nnegYpThPS28FyH8Nt5lSmTHHtGuVpB0G
sy19tMamzL8keNpG79qeoixzfa7j/W744Zxery3myECE/Qo6SdreltXNGI+OlkO8yL6IYbiphnbT
xZBx1aeIPE1odCzcqcKp9DxMijAQtIoOfF7Yzb3qq5WvBn5ZqW/i7jFDPgJhjrWWeEcVF9MBKb+w
FLASu4iaejmGaE2CGhsmm1i6VM0EBepaDMvv4ITTdcAGALnURBhtgxNQz6/NJli2YP8qPGtzKlfa
ZBgd7swyXobmV3gdy6aPl5Wm7SL02SbCsgqrHCz5qHNAE1ICEgKSe08o11KCz8lA3al8qoFkguma
1025ySkFFeOz5kWLtO6J56hTQdxN8kMrJ9dGfWvo+1CIljpYkz4EgqJz7KRfNTJtCafOSD20CpaF
aYu58i6Gu6T4yF9Hkd0peBDvfOnYgWRKepiJGMDLWz3Jj9zPl11b2ZK4p7YupKIt5f1S8nxwPuba
5/8X9NEGmvhKvsII3Q56Sngj6lLJNzfeNuK46LN1U3bPbvWQ8ZxjGWxUpZsFVGvbMHjyzYdOf4iK
+tlVtFnje4c8EndDFn9Tgnyq7F6JY0/mjB8CX8MaL0kT3LC0RwB0odnsoGBfNEiVTypuFSm/5+JV
7Vpb071Ang1HzWQZjMJMyFZUbXfBsKr0YJNxbpZdAS1cd3SozgYfULkXvqruGj886N1ecFu8MjnK
tBctFxadItjBSEZQsvItd6tlFjtA29aCv/ZK4MZG7si5thkQZoyxZ5aTAC9rkouKDaaN+yLuD7Xc
LEOsTmP8oCYrc6tNnFgFZdE23N6avZkMyGUUjufjT1ruK5zMBU/aaxw8TbhFhWNo2mULVI20siG9
DAaYH81NUhy0qYcdvigd3mOTgIX3AuMPH/lDqNxoVoU5PTAO67IeXiZLcCO6CPt+KVvXIcdNETyW
kXtwqXglag8g+QUwhZOk/k2M3ALdWVttv1bVNg0xB1afCv+L5PULoYCY2XpL6vCcinSouiX3zVpE
xLRCs10QtmhX23rgo/N3VERr2UirpHgcuBkqdTbv/ZZ65maQciRBpNnIHCxiM1oL/W0RGiu/2Sro
YCjwPgttXgSG3Qg9PMp0UycohITdpkIEMZP5oIa91K5cU8TzM3Wiqp3VQ7oYuvsguzG8+zjet+An
M6hYUnpQVc+OYu1K1x/G4U6Bb1Tq4MiCceZr42aoW3YdYSQs94Ki2JmqLBXla45NsMdK8OQrM9Tv
A0Dqpm9n/BdF2OPCxRWSKhQNNz94EoyHSbSaDjD9JGOW+PdS2TqJ7224vLIGsURHRDtBaxGhlKTo
7YkZkpO3NLQncxqHcnblhoghxvk6ae/H/hrwzcwavzAdFmeBLI9Obu3Qn7FrHMZaeCKxbKGB0pF5
fJl8zwf0FMKxmDUuPn41ltOWuqja3u79p84tZ8jTzKeGdBSQACWYW6bGDEddW9OWbitcibFis2Ou
mzQdZ6Fb34QxunCuPtnGLgL90VXVGToujuA1sNQUkuIbs+xnoVjOqAFYCA3GfeLk0b1ZYKTuXka5
v/emoNh/abmR11g1TlVokJlx3Sxa/9HXAdaI+WyURdsqhcc47RBc6eZCP8yM0pxDSDODCyO4rtGT
reMrr6J6mT+loQqEyAmKZNUq9cqPpxL1QpNUR4ww4mtGJBRHOjTCpQd4PgU7JbGYSi10GvermuWo
U+REiWOWxXOQpZJ2J1PhkztaYkO/h8x+FfUyd6RknlcH/JjsolWxxZL4mN4xDVJcU6gnaF+zHpXs
+5g3fB0an9RhBuMopleRf+0Ho225CsXDAB0khXPPs12aK36Ob1i9b1AM8gxt3ljG1ss1DOs5m5Ik
WwhSd3T98pAO2YXeY9CMTF9rYIOlyCBqcIGXnlK6Ngaqm5lfL8aIHnANqzVzUhVFT45NZUhoNqKr
wSFRVyVe7DxlGxzCTHWQLbxNJQeZMcfTQyQVS35NWKk+wNoBfSi1RZJ7LC5bT9xp0b4LgMUbIgr9
oXFrAqlBthgH9G7bxQliJ+g1xJ1DRYxcvIfeiiqt+pIGz0WD4qFvcQVON6Z2X5aVXTXjskAnExiw
5b/ELmZamrXGBdvuCc9WWh2yBkVNTNQjentdeaxwVW4AkMxG90rpNnU3LkV66UFGKZmdW9S3ZcKZ
HSdYrTNtpTgDgjdPDdd2x2YrBS8q/Fu1LmZKj7TDIO4L8nBZx5tXPWblXkMn0Uwr/k2cWXjayMVV
kOiHXE2vAh/zcUCbFT1vNRbpMvs2lahB3w0svbx2qtz8mkbXnXprTkDdhrhbuTowhXtsGfdJitR3
eKgaFBH4znzfXskdNW4XLoGjlJvv8Qiow13G8n1BLSnpMIlkS6agE7m153H03Enx3GpyWyhdUGP3
Qqg7ZaM/9kK21i160LK7A+lBhX/YBuZ46ZfhMRRqO/bGpae6hyBN92Zg7jUcWUDn7ccomIs4Mbco
Q7lqTYewm2s++sHkjrK7iOTvavfKoXcsESvl1H9R1HzXDMA0GjSpviei5DTpVTfUjseBlpbU9wzS
L1PfhkboKI2ZzAWr3ZeN8YUY++y54cJI0BPT1GJVS8EuyMyZSlsMx28kCrWdQY6neBe1bmwFCbCy
xgchD5MHLlhYfVEN4p1rjo46iJu27JZBYjlKYR0MQ/qe4WhZadkxyoOD2uFuzynqcixwhheXiuWB
rAr3sqmzZEuIZrEKqNbCuBhN6kGHbpoKu+mmlbrq11jUqP3FK7mh/pJHC5WYJLf9o9nqV4Iv456N
rJZ8bfjT06H0EC2wfl8IqfYocRKng7jQOvnOc6MHJeM95VsPGRzdiJ+ssbxSdDhmwkZox8fEaOyw
wdtOtzZ+XC9irzuoo4GEUb1VAjBBfb7PB9euB74f8NRGeer6eqP09MFVyTaKcqG6OymEUkhxgC/L
TnFUwJ092rPSUCwDbdjE7rIrEOpBJkzGVdqoskMeGhjUK5w/gzXTEvNZyx6Y4FXiqXu/aOZI8Piz
yCzWFX3fgeZ4AjoA5U26tYljCtLK6NtZY1ab2kAVXWTdq/nzmzvaB3eeE0nk1ysPtO1JMx+DOEM8
lUSWPJVj1qTiU83hUGFYGq+VA5Ctlbal2hRv3Zt6m1DyxnhXXMAWuUPYxURte2md84CYKodvC32v
V0NJ1CZnH5muz4kQXwzDrYnibvomyZNxbyyCDfj5mfgc3OQX8TxeSuvPn/0DEXguo3+PqJ/oPQZW
KEpS8TriMOcWsGpX6aq31UW9tJxzQqIfKNwzGjZJ9LN0TKJecQRvisOiL1dmIUkxHh5sY7xCfUe7
HpfaUsZGzFtIZ8Qsz4530kKTQjnzrIbxJkOqyUEZZTy1ttvvsM5xYJG5fuhnqsMf3J+RUTTxGNQU
jAlOLVFFXUsMb7o/J9KwCkGiAihCa4+cRQnnIZnU5xP4Xtr2x9p9M5x0Mn/sQt00KoZrwe/nMv3w
AuGx/MxDfbxMtKkjRSMeDf+ThUn7e6iyqo0dcZOicR8ty7myUWwqmLZ3tuD94bSpOiUQ2k+AXk69
ecSx0d3IUnioRXA9OpUdOilntR3PrGW28GninHm+08bBtO/eDjj9/M26HAIoyb3AgJWITaD0rQvo
9ga4FPnCOYf501r+61CGTE2POg6VlpP6ipwFI46xGko1G2T4ZsGctqjAHs/W5sIHzXymJfLhzKkm
DoU6PhmUlab1+ubRWiAaMTSDKaQUt0jNLMu79K630yd9QcQXzizHE5XdH+vx7XATHvfNcJYpDLlp
Mly47h0utEsqyzb0nVW4Odft+Wjpvx3qZE02WoXLY2DEpGM4vw0pBJfrTP7y+f469/5OA2TR9W6C
7Rn1sBmYSqeahY63MfDJUOb+RjsXjqfvfHoAIPtGs18lSsqn3TMxE4yGLTiNhjzIjTTLHvHK7B1x
DsLpi+sEtorQ6b1LOXiB6uPq84f96I3qmDkpyGRP8flkreDSGilVB2s6xw/L7ffVxCjqzgXlyWHg
9BnxdWRfG7oo/REhk3wwAkjDU1BunX5XzaSteBgwJlfvzjqDf/RElgLKGJcqlYb5yXIMQLimZlRx
J+Qt3otMoLHNXiI7/M59dwcW5PE/6Nf9ucV1C3dqRVOQ1JX/CJa67Ec0SbLEQYIdSbtZ8tTu1Hl6
9J18G+zg2PcbUm74Cbt4HiwaNLJnghOd24l/5hLvvsXpydCUYRVmXpG8nn3hw4Al9+tWDA6IoKyC
I67c88+Xzwd7hSFN7bWyjXGmfOItUQpqU1jNVFLaTa9a2bprgLUbDEku/wPjxT+D9vvRpml4E2o6
KRQ1v51S78cpbTPwu6eIZyP9u1AXpT1gjnzex+bfPCMVFAVOqP4Kvng7ahWJeLq3TcIOpUQw8zmb
2u0UD9K5f1X82JD/f/dIJjPhf98juWnK6Ac0xn7CAKX617qKAcpU7xom00f8bJgYdEVM2ZJ0nK0M
XeMfvxsmhvwX8V9XNBVRd47vqZfys2EiS38xOQAB+O+6IpJK/G6Y8CPc6nQZV2M+GO1v7Z80TE5d
SCFYcF2RuDwok2mbemps5LmuhwBabdATpNieRIj9Lf3enLuty124Wg4V1YPypvauZXpuonTMtBcq
0T1GBF7Q3erBkyUGa0v0Dq6VO9X4giX7OdegKad4E3H/+I4nO0XgSDGlrDLm4kZEFGrhbSIcH8ML
a0Mt0gnOG/eeG/AkyeE1aVlcMGA1t547qmDzcaU7jdNWuK0lTmqfywVeQ8sfj6gZIpMg4hiqTgfr
m2CgIr3aJlVnzGsnbGfi9/revymx77UyR3dQUba7dXc5bsIL9zmclViynnMzP01af7zkv7+BdpKJ
S3S2I9dtjXk70j6gNx5Gk8OG7UVXbch1PFo02lqji19a1PDpLtUU1t7spMOPx31rGHIanH58B5Y1
ZqUij3wagLHEjUpPEw3UaDekRzMVIY9M6L9NbjVZXd3mfXxb6cVLqir2mFEqE7rq9vPvML3o04ng
jkdolrCg1P6wMczQ2ReNkakvscrJFwp+Mn29S2NscSGGTaVaSz6XVJ9cul6f++2gJ/m7KMgCsuwM
Si1yIc61VafOgscAe9ps3S6FCWkUztr9+Vk/yS9+DEz4ASGH8/EfN5W+jFUw7ZqB9vFL3X+T1Ies
PZMvffhC3wxx8mz0+gcPixGeLXpk6lcC4qahFTgujmOWIswq42uThovPZ/E11ftjGrnBQpszmK/T
a8ooxWI0NoYxDwJ5E0DiEDXQr4lbrt1IRtFUL499eGOY6QI9HQRr/WMMlF6BtyIHql3miPKoBugT
eWGJ87qT742RrViWMWXKZjRmcgLonkq2YPcppVMzDOYS/Mkh2yVpeBNQOouMcTEyVBUN85Y+J81f
cDPkT8Odrx3TUfIoBPoUZlprFpbdVVS0u6A3hRmUjmtUvW+FOOlo0HQRWGNzparjPCqQleuiVV2N
R9S+dkksgCpqU6dWzcvPX+CH5wLePXDgMe8x1FNKRNDVY5YVsoHPlrQNXMA/5iMtiABh4zhdxLjb
6pE2S3tKaLA4DVoGKG2s2i659MR620KkpWwqzMZ+7frDMWzUVSRT+s6TMzM9Ha1/bFiZtfsKRgBP
epr0k/KnlU6sNoFZGfQCffQPkXRb6VPvC/SNJpu0k7KLnAp6LX8fFN5ZjRoEFJ9EelRxSk9RcVHk
S7WDDV3fhpq4rGp6rnK5Nk3vW1pKi5bSYlu4qIjrdn1m93+0+Ykp3KYB/WmyPu3RN6F/SFpR9ZTG
mJe8M6n7ZgiPmC8gC4kGyMvnsyqdJNWv+/3tWCebMW7VpNIaxmqfxQ3CtivfocNAI2rfzsEXrWjL
fz0z5PSRpztRBf0Bu0bCVf10J4ZdEOGVzUJSaNEuuqW6nLLdyk5eaG4idj6fvKnz/bmr0wmnx3x9
VHx9uaSRSdFIPzlRJanva59cf+715cLNNxHeQtBCc7ezSxVIhrbNpS10RiduO3BPX4ZSuRHTC5cy
njI6XfFFa7qZGT83Ekew8tXXByekaVXFgHyreh2m+QpvCIievq2N+SwLxV0tq/M2x2pB8QkOwtKg
IVb5/UHwt3GzqscD2BjAb3SHoifNrWexJy70eC+39a7UEfgZEfPgvjfahSYfMFWw9Xa8V9Xn1PAC
nHtom3cjxTgdu1nf30gmdJo+NmhuaufcpU/dEqe3x/3ZAjitiVRdTiudspLUndU2uNDPgXptk1WT
2eMdDXzwr4o9rJUvao0w0ZkEQP8g8ZINJAGoLXHZ/eM8as2iltpKtBDJoGmWDnDvrOuK3lGF7jo6
gcoM8+1nuZAOcWJdJ3wKWC9uaoW3jaRVbn1rxtwRQm2WyNK+GEAn6A9mSp+WuOAhDiKJAYVNbRVo
qV33xbxHoGk2pFjG5ShBDRwXRX5V0UOIzWwpie6u6epJSGMW+j0wgPz7KOEy01xiuTTPlGMSu7Zp
bVy926QpvKn+wUqLnZofg5wDgBZY6tEoLzauAlo0qMHzSKu+U9DbkNZq30CSuvN7/Ua3tDPciw+C
IiGRtN6iNGviQvQ+piRSKZq6rrkY1T3G0MTj1IdZu4m7hy7d+hBfNJTZzmz0KQs/2ehAGXRkEic0
F1vv/Zi+2g1Wo0junEYHt2fUPjErmNVTzdOJLv0zUfP1/v/ncCDKdJ1MzTgtspbxiMBeNQKsbOOj
Uh+DAJUUUTsGvjrDHWdvGc22kAG/04H8/Em1D7ImnvTvoU+iaI2GoNSlvjVvhnCjWvG1MaZ3IzyS
mRW0V9bwPRXyrVEDdiirqxbklZGHqzHAaaHG7Rvuq+dnUIAarBMjG9Kc3dfWNo3KlTCp5o6BA+xt
NYLKTQZxW6mlXdCuiaxuYUjxfowT4JjtLBETB2OBI1pni0GFDY9nAWBn1v7ksWFmGZ3aspzBZbCT
7juwklUhpdhCthcIsxR9ZwsJLk2tb7tFgBfFddrcagZVJnC8n7+uU0j9ayyZ0nldZTFa5mkkjmut
RBRddOcNEkBZ+A1w2Kq3APJEgyOH6UqQ1FVYeStCzqyIADIMuHaiwV7cywbBtUaFPuqXXuAd8e87
UzI8Lfi+fjmJUEMtz4KvdJrvC7LZWLWM+4eXIiLk6ZdZXtqShDEhIsQynLtizC7VYrhojH1piWeu
th+tpLejn6wkLRLZTwCj5kVRo17gJMJzVF99/v4/HAMajsnlXqIwe3IQymojm4YPpaBy77q62hbm
izs0/zzgsPElCD8KYVs0T0pnEdWNOkxUcz71HZUVYPipiLVszkyXPN1CT3f923GmIPQmWao6M7Y6
o2Ut5c/GcFBCgb1Pp7UBOySMmzh76ZeJj/jiWtAehruyWZvAkWJZddgz27qkpc3Z/PkL/iCp4tlp
TigKXuF/3N1hmWN15XFoedoAOOZbB0zg8xE+msI3I5zezfMgTIvMHC0wPfoceVeSAWlpKQ+fj/Lh
c3DUyzKhjeLgyUIhi9LSTGWf1uptWx2t+Nvnn3/q7/6616au6c8BjJMSQ5L3/QCQy6LIAQYS4Lyd
RTMZNi+R0BFsddY59XW2rreBnd8ijbqqxFnwDWn4GaijcyWXD5/WQFtlKqtzbTg5ruRIiSqVvJ6r
LwXeNljC8Pj8eT8qZ8jKlNzqGh6oiNu+X6x1mtApK1KLE7EwbW9V0XjUj102A3pmC2dLOB+tkrfD
newN9KNogIoMh1+TbeoBBAUaLYB7Pn+sj4YhkFOjoQ/O7frkxYHXLcUoba05VDDgLw/t+AXyz5kV
/5qhnG70t6OcdD4aGfPGYChZ8q00a4BAa+1DZ3hXihQdK9AobvpQa3eo8Cx6MVuX4ThTVKgZerzo
km6JItW8VLk+m1jJcKDGmbSHYrQYwUclwX084RHhewRWsxXF0gBQ6Ya2LsYDGFDu6WLbUXXJSkfJ
4SSnwYDUDWQ/Q79TpOIygG0sSD6MhLa80gvxNjCe6Y5v214C4tirRHGVZe1ixdSi7Ux5IUdsDnB1
3gIn9/F6UhIHqZhtacVrXX9WmwezlxeaAu8mKAloAepvQj4X/XKhVMFNDeQNs2bLGQVtMTTxHLzP
OKHUvrSBdGG0iBPIPnFtsJNUWQsA2F2DvlvvX8hacKd0tIji1pE0kyuDjAFuDMHKj4qVK/sYurwI
7rOJDipcW2BeOjWRaPuqlm6MZypB08L4Y0rpznHNtRQizElVtazzqku8wZoXZnUVotfaVdw8Ywh1
YL+b8vj5Mv1wNF2ieoFEkm6cbj43hfqUSQpXCaZQJbMps29hjwNS57M0hjN7/aNoohk0BSfuA69x
2jRvziWvc8FEo805TzIuCyISO81wZkt8mEdp4Li4HtEQnAr/78bIFO//cnZeu41j2xb9IgLM4VUS
qSw52+UXouyqYs6ZX38H6+LctmkdC7cfOgCNri2mHdaac0ydcDNWgUAMK8SO3rpHg4xnaSXVqLR1
grbrym4kEqcQNSoSiG3viFDKidDBa5x8amlnpG/gidBKh1c2ANP3OH+4U/9AkThs0x2d/TiPTlOS
cQLgJIVzwH+pSnWXoezOmYvi+F3Ur+xqLu7/DUxLiKDN6e+zATlpmHo+vU2dmi9kYqDLHrNH9oBp
/nc/EozjYWqM3/Pk7vv36tKTZqXndmpTbdGavcVRFnIW9CtWe3azYo2sP7iyTirTRD2/lybTKyIc
Zllynz8/6LQJyWYDkmhn+HFFYaOUltOqGze89+MKQ/zG8vwzEwSq3+cCzinux+TRDdViVXsiEtw8
W3oxyecSEuqxsCOoC7YruIsxwgbs+tvEQxxeeTutuZPSwWnTxjFLDF+i/+qSM18FypWvg9PRpUtS
xanEzOqj/a3iffg+okIt5aCSLGK2A8Iye8JFo99j65IVm2mPFhCtbhxrp+yr55H/e4HdzzyLipmR
QOjvU6UC8FBg7QjoCy9CYjYll5inEZWGrN8jorU767US6ocoEU8x0RoRmopQHtiPRpW5Nhov4pYg
dTVr0uP798jQJnpgCzlCv2/GG68zSZJHDT52pHIEtj5EmGvq35XU3xcDN3xMCYsobAn1aD42d1GL
0aA1pXUnDbbRvgeRUwFA0t1buTY3ENv8RS81ERLyUUPhWJ+CcDwkQWSrqZAuxykwU026GCaWsmnJ
8gpCNProvYkrXJl1W6KL/+nh8MusV8BYh04UqDBpIb43BSxuv0IqS9CqCy8CprZY7PwUMI60K+qJ
1+OdovE3n/+iUEZbjStHQRncFA+ZQWXUi1RHz6SfKD1D7a3DdelVyj6A8DHkqHj0HwrQlr4AMReV
WEUoPosYiKiH636zzEuAgIQYuvhg+i761ZMPauX1QW8rxRGSUmA9MW66IboXvOA9F3V3UXu/6lq6
o+OyyhtjUcSY9jL0wXn57Ophs8ysc9+Yz/Xok2Xa0fMhFPAUyM0T5+bB6YZRxKZlvgBd4V/0+Beq
gJ+ZOe0bU/2tsADSxw3sRroYaFNhxkqinyx0QKKli4sAedlLKyVOIlevedy5m8qgPlEA+RHM+9Ab
HL2KoSGLVLLqkizMsguRYyMazQxXXnREkC5rhM5NJS3zOIRMojq52ZMhIzte2t6p/fBSExE34qbM
q3blaQhw6+qoiONBCcKzgr0jDbxNHmGMLesda8Sx1ZVDL5T5io3hPlQqJ7P6W0lqbsmxfPJ16YfU
xTeB0DmV0uP0MODBChZWaED5Oz5gzBFx6BS1d6Xgf6FihKKXTjMzDu45ZbarK90yV12R6o13ggO7
K/edI9nqvrp2gLs2zmxfx1aqlcKScRoqbjIpvanyJ2lrY12EEY1Py6UE4DqZcScYVCzqo6ymv4uq
fpZkjw2Wcocg/05q5RtViPBsLPOMj3GwXsfciheal9/VSfqjSgA2DRMvaPBUmX6d4UQ4va6sxxcW
ApSnpqzCZWR/ocwWgqqNyACROhYC6TZqxKUQ1VdGuFA6n/SmHMdkCy3OXLVYAoMI9L4HF2PtOlXZ
ojDfGBRGcyFc/b8XNUbSDAbTjalq/nnF6XoPWWtvmLYlvGnuc55fu1nS5Wv5Z4T54TIshC4hr8Zu
HaRfzOGh055JZgeavIIj4S6oqJaPibQM7q+ewy4UDT5enTk7dwbxKAE86Fx7tHbiSE0+ffRaGOBF
2v5I+/QxJcBbm/TT0+bt+xt77brnhRFCF5Ie/IZlG8WGVsFgWw4wdYALHV2H2Gne8TzY9Tpey3ff
j3zx9fznkZry50faNKVQ+RkVmbTRFp5yotb8/QCXSmefbuvsA5DpCjZ9klm2hoGD4Bo7GTqHziu0
hnOC/14IbTKJ8XXfpa5sXxl8+vmzPdKnwafL/7ChGART6+WYWoJ7rLfWPrr1HfwyFJ0ithRXFSFz
W/FUuvg03Gy3GeRK3NClpdqM8ynN82VkpvejJq3qknLF2GAEAZqopJzUpLq0DRKGo1HdS2r7kEhr
GNrHvH8NdAwwzVKuUuwB9a0oYNyqs5ckDA5UAR9N90g22EYFTjAW8PNiz+7icmN28V7qn0XSNUxl
vFf76D0cISWITSiSs3tvyeKGPjixBxrRtKIthrdeXdAF2RuDtDJwyF259dferFnRUtcEadAaxaRO
1JN0/hYpOzV5z/vM7jz89+5E2nZ00SUXUVv21bkrCMRtr/yKK/OJOVuvhAr+izg9kF7rVyOsSDkO
lni214n+L6pvPHskXMz1nG7mJeJcHLMyCKiruAOdynQjZTLGutfv7+qF4yoabtSWuOA10Zofjoki
auu47vmY5NBRaOoN4Q07g5VRJzCAmvX3o/1txnz5fFQ0ZBwvZIqWs+m4anS/73qWYflo3LvrxPYo
OWxQMyx7m0SoP5OwCqs1QRhXigCXR9an0xNnRSS5s3nJbMoh6KiX2dp5ouuEq+AIqe6k0YqOlgGk
lKW3xHVWSMtrIJoLR1QOhZPQjRV/WlQ/TxmpG9ShlE1snQAjY9DZdGNGatSq4IQTOKL8ceUmT+e0
+U3moC4SlGtwsfOCqullvsv23UVSpfEgVaeNHj0XLIFe2Z0yLK3JSRzCJhSfLWx534+uXSq3TnWC
/ww/L7cq6mCOVacwfIalHuP7kBgPo0yCeW6eqZytRLPcxo36Iubmsh13QTPaeWMdNKG4heq1Ckfp
VPX6MR7UR6FS96JS3UoNYU5SgPUYNz+436Xg9qskYCHPy3SvE40lKdG5oGeTmS9RPazqTtjGhrAc
sHAarovF3dgPxMakbQuimca3YrzqrfKkDb3tV9p7LAcvQ3xXk0tkKHhQa6yvKU1aE/qKbrSLUNDq
5aCIa5WFvDbzd1G983R/XXWdTCiI+d64u9TLCrutup9tIlYLPWJ0ZbCTFOVRh6HeimEKxsNtW/en
oIxfABDeu6qOFTxXkoWhSW+uRosM6k86lqshojMfCHYYHKPhXZQAu2j9sYQ4QqQlopZ06enjrsrQ
FaScKjGk2WLdropgUrxIK8u/p1UhpDSY3HCtieVhHIA9IoboWm2lJuGt5G1dede3ybKzSlRE0TrF
zetFyW2ZmCdRvxObAK6oesqz4j6pat5fajmlci/X8TIg5AFR4Y3Rj7hFy6UxJXJqwxJLI6wt9yzW
A27oaXUyFoKqk6vdrlI5Wvr6YxmL1SYSOri9PSkGqutvoiqqWZ6GelEUtAE8kPKJzIHokNbpTqiT
G88THmhGUCxUz2Fi/UngDQgJ9IhaAxkkb7WeV218jtTKISXkxUjR37BCVktF20seGqmo49ytOqwf
t6bhvaF43BP0uo5S33HjnnJ/ZElYHod6l7U4ibPG2CkugEhdGG7rLgl31F3/JrAP+EOpaFju0Z+0
iGD7h1+odYh9af4Y1lrO8dL6xyFJ7qlWL8uQakna4rDeF8HwbNVrA66lER2NDP/o05BqtjnJPdBX
4rf3u19tm1MNfQ/9fd4Ku6wINwmkeT2GSFGlxf3YZOvpsBfm4TqsBjuWeWRwzVdaH9hysSs6b0XK
2KqrzFMfYJ7X3Rt6b29DcZsnJVHMJCuE8tLDA24FKZQNb1EKhVPkElZ8/1XI17zz+0R5zsP+EBVT
l5jCjgDFnWVVCGA6gqKLKWqoJswdJd01DaKDhKeQaK0Hf7c/4Vy3BV1bir631grcCaqO41o9ZGmz
KNT3LiLLOMr3ptk9t4Xwmyr5I6bkJfPbIS+fsGJNp/2VErz3+vQw+0NapSs5GR814MYkPTy0WbIE
Dsg04JHsHJHfZWjYaYE3NM0q1PQjeApkb3phm7G2NsOMWm+8qCNH6JRdZeInz4pVn/VnJX3I8g5Y
0dDe+Z1IxgxeUhI8FNfJKUo3ZLq6pucoGuwSbMJjCR5hsPz10Ov3vTbe66p37zfeqk4zHJAFqUYe
GuTeVbeRHqyQLDgJd7BNfqaq+yMdhWNUdcteK3Dpjjej2y46hbzyUH1FJbmtjei5GEmclj1b1kIU
Qu6tKBMb4RY8tnwV1pG/4kU8NHX9o6+g7HmBvtSrgl52E6wKIV6XVGLCiX0Rquup70rHhBeb2jCs
kBstKG+TggS8upggyDgLSv2V4ndXRXtNN0n884rd6CrPkec+6WV4ihOJ+kK7NpNu1YYar1F7NorX
SFCQCBj3UUkaBUZ/sXvQYwGao3ITqiof2iuvjFOI2ZkYUcA1QFBd4+hNOwsBMIFYVifie/daoUEh
ocAV3/gGMGdB30dW9ksHlSGE8cEUm3qhthzVp9AHoQmZo16TonuPK7a8EX/lyh436MrDIShRWK6l
8M70pJsB3I0+VPeF12z02t3oHZNwM2EL/V+u7G4NilthVS3iTNymHcsxtaEeIJTfD3tq06WAGJOj
exuNi0mfMIXJKENse0gKpfC1zylKWWZ9nxDrJnsmHyYHSDCEVldsxayEXDY8Eru16TA5t+HWm9AI
Hn2SUr0VvPAlqN6B/J1jQbYbgjoT7b0Zxgc0Crspxyakf5uHmVNAnGti5bmNWYPa3Noo/pNVE/Sm
ASZ0RdvP6pU6xYL35PDKrEbhuQDwO1auXSSqHfQQFlwlOqBDe8lUXuQuBsE8kQdu5IrVjo2qBzpy
cJNlz3lBCIDyIAHs45seI7hiQWYzwITJyjO2KqCTw8qVyoU7ROcIRRJG/scke4Gwuug9JGWKwR14
7mk9CeVT7x5FKyAZLeH9z3hvxl2qmPelGr+23m3om29uotz5pnhOc6gZZP9+v/m4dEQgfUk3FVWZ
OhWzo2GqUKrQcEnZdfrqN+BzrpSRLm3lPv75s9OfGmWinvQcPd3+bGr31HqAXUYL132a2jss+9c2
U5d2ch+uZ3b8A1jnEV3M9eA09nqygW7c8Yp5+totm52qoqwvK1gXE4GUjNQnnB9XTkxfBlAl4KqG
Oemzpq73bMvvBnjbfW/i/ZXlKkblLIt33z/1rx2qz0NYs0JL1ZYF9GWuoawmQCdUDpFOG6QTO8JG
EivsnSRhVXaerZFwKOmAWzjBq9lbV70Vbrh31eS2DpI14NUnz9SKK3fg7/ifNuSz3zdrrARYTHuV
LholYMTAHswqzuCB7Y4DvE8hEzZxC4u1VKoHjihUfgFdGP2j2/ZORARAJrkbLZa2uZsfLXTP0gDj
wt2JbexIYbufgGN6lW6tqqMxh0dkfPXx0zRisVTqc23RkAi7pd+eR+bchsgGa/yhR6eapNXE844B
tAxvvA+RoxuStgDFcGyBNqsGYRYajRwN0o5V/Wx9wB1abr6WsEw8gaTaMLeUZdXtNDg0PgHDudKx
xWPLVz517CfGrtmoTUPw9Y2o/5Jj5v96y3Hcoxfq9q3NMmGPVbaWiVSt46ewEB3ZyOlwl+0uAHrQ
xSEZjcWGjti5hkbLZSsnsx6c3q/vqrJbhpWydhFojYZyk9fijSCJV4o9F95czjEwhGXk0cYXYUou
VlxoyJsri7tJ7yp0zZU346uuiJM9cneDEyma9y9dvdYaQlMM4WxrC6QaUv6Qbxug5YtMXRAwbycH
L+FcmqzkQ8aGe1WuMTBc+Q3THDJ7ORXO4shREI2IIJM/H09LmZ2AlqE/jsSzFD3E0oMheVfGuCQA
RyNPUVmZzIfyvBTaNTlpKzorlNs8CkLyiDPjhFMdoSpALahsg6oerVIkHi5Z5mOxJscO139gl21z
ZUqdIIKfr3fytX74KbOPMTUL2eoaas7FH/+BY5W7A4B19OwEIVBtE+34ozu4Z06Qa2P7/Tz15U7/
HVk1NLanE8lhNvIwZlrQgDIEak+iKkuuUjz3Q37lXl+yUHCB/wwzrzd0SpmA7KClwv7sXqLubTy3
W3K3jUV2Yn+wAzG0TJNV9kBHr3ySF+wSr1Yu/8tt/udXKJ9fqzTR9Txx0TmxLdLO9EIdiMy4JO6H
hjo0JP21LHOkteG4wCUwsyvf7sUq8ce7MH3cHwq1RhAzm4Qs1cNuqjP1G2JEl9oOIcbqWnNJuVTo
/zjW9OA/jJVmseRGEWP1LjJ9yUiKo9R3z9jIiOu7oZv5ljXNK/u7bS7Fr7kovVgpKmWvCx0t/9UD
/YNIikZLGpYqxXq/DCIAhMCNTDCtEdQgTc83qPwec228zZhPiM3mf6+1+ywp8kWOsPr7N/WSDv/T
OzTbFWix2BrlMKnUNt4JeB58I7AjTFP2cE4Oxh+Zqeja53F5kkDGoRsazjDa9Z9vY0uS8dh0nFws
0GV0DOnB57vUgiebBsbZR15cF/K+CfaatGWXfhjzk5ASQFWUi+8v/8LEP5VDVUVC9oIze1bkDcWx
Rd/DlJi3CoikdBfW3rVpaHr/Z9PupzGmaerDO0P+gdnndeg76lrfqcv2Pj3/r3q1Xhc/SIS5Mt40
i3833GyWz7Rs0Dst8J1wK9oTiURZT0LZa/aXK8N8wT6AVBtBEvkOZ/uGGgBYXTibjUSQEWjdGiS9
h04oHbprn/uXTxDo/4dHNteuwE/PY2XgkQlQ82JaIYEqn8BtbnUyPWsYeYYaHEJEcG1/ZVa/8rJ8
Ke+S2WZlHZecT5uv/pAg8vv+dfxbhP/y8BB5iQr1XEzZs/fRMJpI7+LIdwwPHKp/bkH6W4hz4I5h
DfvBsd3uk8PomlRgxFPpDk6sXmvVXv4RKMAALHG+AlX/+YXtBq2IrYbrVM40nRf+ywRw5xtdCn/I
gVw1Vy76S6NleqAfhptdc1OacgnQc4JLbkF/kK/5Wxsf1cS6Ms7XhYKBUFCTJoFSncbE9Hw/fIhB
UfWJArLZ8Qbmb2U34fcGmaqvYiF4IpuQKm2Dh8eFJYsaxPn+2V56e3AWY3TkWmn3zC5TI0k3yrSa
NIL+tdMeEl+7MpX/FWnPXx6NIxgKQREBylywllaSKRmB5zmsYIvAI4BB+2koyoKww4XlFScqT9RQ
W8dvm0OlJWS1SOLBF70/bhKPmzGCxGe5m4iMJYMEJCtFZGj5xHXV7jYDJxpBz0PytfDjdeCNd6Zm
rlyYZmybjzjhWN8A17OUFQYUMPFn3r52/s+eEuvoinsPo0hhxsta836Q377JUtFOxspReQQKXPyh
aO1Kk4+Z35AEWf2bW08QCBZOWlFfeCMWU5Ru1SIVPpxaWnGohrfvn+3XBY1Xi8jt/4zwV0v44dXS
Or3x84YRaEIkbL08W/2hr5TbZqUs5YW88c7XwGTTEvnlYWMsnVhoE0hrtoRKXdILwC4FOxb/tGwv
GlynwMqvTHlfm2l/L+yfYWZzQQr9VRoJynC0hbwzfFu0I3vce48Egy/CU/uEN+05vO0210g7Fyeh
yTj7n+ubfS4we9GdpiHPzNhyenTqDolhNBxBTm+bqljq6W+tidc42xcB6NPYvfWiqybvK/d4tnJb
fhaEkhx4jirGq9FD6KNljilvvn95Lh0NeXn+udTZiu2FnldXuu85TQIys6x/1O1OGAviOUC1GGjO
y5QAiadWw3AFoLIUk7u4xkxL90rSOioIGiBrYV0jRTfCtyYIry258vf3Ye4Okfw4zZWBl6CyzXX5
C4yyZ5Mg7Iw2BfbsfHV7OD3bL+82Ti4A8NNJdS5p0bnwTuxjzzEbpDxZ9icMxHURJS/GYB6LUVp7
cnks/PxPmiDteqllb41ccjt0wTpP6xXCFEJowitOqovzN7UB7Dcca0kj4kd/+MQNlzqvUPKJ09uJ
SbQO8b9deRGuDTH72DxUfpHZ9rxv6wiQ1ZK2KivVg/47Xgknoqn/Oqi1tYS5g/icO61cDKtyd93n
AWz/0hP4cLGzr6/Rhq6JdepslQwlXJCPY149NaX/OgIbiMr0YAjZqmjuulg8eIZgLvs+vKsG0lJb
ktkh4QcEzFfFfTVmG79O1iZ9YVdCxsmRwqtsI/rd4SMk3HVpNvqRuG0mTr91BFGmyQTyLQ1+pCVM
aD1oBErc8V5zRTaU1p2v0k2xLKcrAaTL6qJRgh3thYWpG0vXHRZB/OI2JATVpzzhLEj6+jhFtgkh
6lGkpXW75L3ahDX1FqvfpBFJzFrJdxXSVFUhUbXvHY4am/DNFSTeU2BKx/hvIQypP0xLsdw2Eppp
dMXQ9jyzWCvDcB9X9V6NDSyUetnRaYBUG0vwt2EnJhr6UTaOqyE/4SF3V+XomMGwVjKqa1nmLSuK
zHBydZTFSnsnSfWta6X5WinkV5k+FivwbV7ra7/If/JD0sUwtvVCdI23OGxIfpFotnWZcbbq+JQV
7U0vDBu3k4iot4aVWMkbUezXUdge8sLYJPpr1YLfZVNZpsE90HJoaenWkKqbCqlQUCpLs9gPpDCR
LrWKCqSjDbRhqyG6qf9BdienelD9nc5MFANpUcMMAr8K6hDUvqbHh1D07IzpWKLVW+SgJEv1LSBH
Cu++07qojeqfeRC86RX9cXC5vh+/+OFzp+IZITwxKjGYmGOzUHM6jHL+HpL1EVFFIMTEVkISkPvi
2CR3CeKjiqDZpIbsHJt2KaVOaSqkL9BgbYqj4Wp2HbVHQyjIEzXJc32ApPoydaVq0qPUXjswjy4V
Wj9aQL9VqcNTn5trrddQ7gEgbrXqzVXkfcvRnYreoq3cTZGmP5TSXNXjg0qDuAK4MRIbY7TFWmzM
NVFUtE8hvSI4z7kliy5/kKE+hKPr6O1O6RMaftJe9oejVFogmHPf9jDA6GO1SWrgFz5lWS+SHcFV
6KeznufDfZHrBAtCpDaG97QdEzQr4wPYZlrJpSPqU+BNYZA5L8LF9/7IA01FoX9WhfEdX/8PU8xX
JSJjUvSQeikrTXhLhfasko2aDMRENonTJsl2kG5CV3YynwQAUVuhil2o0XjwA2WLLtoeSrJNFOEw
dPp5rHNSk107EkDXQJMvEoqUGRYwadi6AWEqg7vwjXDbpvKuJFBUFLtNDryxqGlYS70tRv2pNH5T
lbuJLNixw58GL1TuDys97E4ujTI1naj8UK9bopHlG79V/yRavaYA/aiXDV99v9AG/V0omm0tSIu+
DzZ5YO5iOv9RHFFWHYmSpxFgMIdEFP+rbNk3wWuvEtVkCU9xQX28U1eBDL91ysDRFODRsl214zbg
v+Wog9XwIVd/BXX+Pij6pvT7rej+lCNATbp7go+LAOBGqZ/xS25y7aUJsr2GE6ep+VM0l/kn2IUm
DyW7tyby9VjdGa61auNoI3vYKq3+LfMjIMG4k4qo27uChGtZowT62xOlm0TNSK42liaVySrYhDQJ
XS3ftT3fWEbwWwF+vFBxvwtw41pvm6vSn84y0FFpQMhjevihRoJ7TQaBQNiOkO2KsHUiS10LYn/w
IzDqYXMrFseqYPWIk8AZew+tBijKykQfy7xSjMJdL9X5AlnpgWgIdOn1lf34pZMYsA7gL5hc/v7z
81paY3KzpICFbqI4evviyHe1oE64iu6vMfcurGSfhpr2Nh+WbbeTTV8xOnbmBLwGxSovrxZ4rg0x
K4AOYOjTwudq3Ecyad11DrUXW+EjXSq7t+UD1o0rW8avVTuV892HGzj9pA9XNQhxpAWtxJAixuSm
Hhdq0J8GyWQClO1MIBIeKVGPBVZrT5mRHseOIBQ/2vQaElbjmkH5q1dq9ntmm6OmGkqPuBPPgQEP
9CV06k3nCLt4V13ZhV0dabZH6iNaHI3H8yyK5CDQ7EvAMtSuSpsK66HCfqSV2tNYxRtsblfe2+kq
ZvvST3d9tisytSEyfYmrpLm2qPR4J6UFIfPXVPnX3qfZsSOUkiZx64EKF3kBavxDRWP2/U7zv3yA
FntZXUGuOBcOYkyOkLW2044eeNR5fM43NLi36Bn4DlffDzY9kdldmyi0GoQ52mvW3M82CMno0jLk
rmnErJFxE0a3xDrArbnyeKb78mUgysnIoDQLFtDsJexaRRUaj/vWKDsvzXf5KL+a0i8DrV6lKcd+
KK8gQpQLL4Q6FbD/M+LsZWS3Nwy9Oo2Y/hrDwR5an4wnMg8ReBhmBX9IbAH+jOtOLDZRCd4Jm1Xo
hi+ekO8SWNdhS2+I6WlbFjIT7hMu35tGLH+pBK5UKoTbIr7VTCD1ifLU192r3x07K3Hcmh6H6m8N
q0TKg4uLzKnW0K4IBr7ayzn8Q4wCcsNBbELmfJ5lwNVIehBzeQF6hIQYKi+Z8kCJFBmeq+QsDT+F
JFs2ubiiG7jQGvXKx37xgSInkESsitoXsERt0WSpZcZPpF3S1E42/CZsY6mz5gHJ8a8dxC98d5w5
J6s+KgaQRrPLbdXQqL3p/enDcNnzZAbr7ftP4dL78nGE2bStGILC6zJCBBfltcvhR3jti/rK93bp
rn0cZPYZZKGMFEBkllLE+B1z+0qojpUZrP1Y/N1KORGxVx6TfOm8/nHE2WegdRGido/Lcv38MVfN
n0MUozrCHSf0b3qhbeOo2ceYPuMKVYY/UpPUe9TRZDB1tbEXM8JeC04SE+5zxF5BbXwToX3y0nEV
aNlNN6ZgEk1kRLjQk3odSO/fP5evjDfe9I9XMJvZBQUdpdXz6HOrtWvET3B21iyjG9IesZmcW/DZ
y5FgDGIxJYHkwh4J8r3fGjtYxqtAIC3Gv5EQ9Grmk8UmIGnI3pL+EPa0tJLfSq2da929C7hwC4u+
5LlXpr5rr+5syVCUSSHNSZffv+Owuyxbz/7+Fl17dWdFKl3zQXfmvFVGTz4YIUlm9Tz8Cx0GC+z/
LUtzQbkbuHnGn+85pXBu9XJlhNfYEvL0Ec8WiU9DzFrzWhjEGblrniPuhJfulL2SmfSqhEvtzTIW
0bpaIQlfVvfuHkDys2g68lt6K1zteVy4mzpvHKB3UQa/OxcIaLmXGYJKMUlwCeS6I2gKNfb3D+zS
HvHTGLOdr08xX1Ay9ojqepB3g3APDWWdGwt9URzC8lRXDvUDQK/X+jmXiuGfBp7Noxo6sFiZPiZP
9napVp2lMj0lEMWjwUl860UDRS/3GnLd9NB54jqTgztRjTciE9WVe3Dhu/j0U2YTbggcRYxzZiY0
0W6y7mvbJ8JDsM1DbqyCahtuyiWHsOX3w16YDz+NOpuBTWT6Rpkxqtp7W8Xz7/0BTcYUQGH2yVoj
Dedf7Ofo+Ch08kVgy+rcyJl5rVh6JOg67Ec57W/JGVuO64qK9VO+vrahuzRbfhxt3u0QtICovGk0
A06h4qEGS9J90Knv2FRezGw0F1W/7fX0waUSRsL2KlBufQL6WuWVyMeTmZN1EMRvNJSWNYfd1B0e
MtlEOJ4+qICjRkl49SVi00agmj35OJmIS6LWr8yZlz+Qf27a303yh0OUVclKr0wvBxj6df8g/9ZT
O3aSdbsUjQ1BX7BP/VdCjX59/3ZMM+VsBuLuIX2A7qB8xdv4bR7WY0BtdQzIGVQsRx5giWIdodKx
KtTQmUCMOuK574edFuEvw5Leo08dSFD/s4kvoppYWK487VX3DSmNWpAvgvSVzv3q+4EufnMfBprN
O1olZI0OS8Qx9ZeuICTTv3bcvLDDwVX2z6XMJpg8VKKoCriUyNcpzq2RmtVjvck7CicGeZv6lSu6
tBH+NOB0yR/eFLNENejTZnDcY/Qz2BDmxG6KgoW4Cskc8tf/4gYaIpQTk9AlKJmfR4MLLvfmyA3E
o9+Yv6POvfIqXHxCvHsKgCVcY3+bfh8uxwjIeErAejj4kzpM5Zr38P0VKF85m+r05/4zxGxDEkpd
MSASZuJtSTT0u1Pq98+FbqyKyFikQkk5DmyLFdqmly4T5GIh0TxNYt0UU1Ztj72nFYsFWAnf3eUD
TGQ/fckLZRP7z42en6IkOickYxdFaUftrumCRSU8SsKvoDJXkdITIXZjjFiEO1XfhJK/KVvW8yFZ
q0p3iCneLqFOBJTPVZ9BSJmRg7Mb60eynZFhWes2fvXwJASF4Az6UwtdQZGDnVXchAJ5oYh5o3yj
w4gIVUAjlhCtBKEWTh2kiNUYTJi9uGSoYSUlhQ24Z63RmigIZACd2Gwb07B95ZeHwkFP/0QdwehZ
Dvkcda1RE4lEb2t8oWG/7ai3qir2PUXYDAqdv/hQ1Uyu8kuoGQvK23d5oryKYnTW5brFKeGthPKx
hRSKn+WX7uNHKkKlXlRK+NIK5i3wk61rcWwkl3UV+vxGX8Cp6NbSU54rKHYHwr2z8pX4YBoN2Rgv
00b6LXdIIixpGYvFwXRzpN2WTt0zVJzEiuQf/dj/ERVCgaF+6gvcLBQ2BVJny+KpqIT9oJQnGYhO
oKdPUoaa2Ah/BHifdO0YsKWvhPFc58PGM5CZldKNkWhUY6tFhGPGCOkrNy0F4vs0eSLNzQoidmgl
9jyzIFEQfggeBfKqSsqnxU83Sd5wCR16XdnKsXzbmzf1GL9q6C4rU16rRIubFUmolDQbydxoLiWj
odiGbbouVGHd9O6pmBLYy8oWIsIq8/t2IH9PC8u16GFbdS2QmJIzZE9gtWkdaNZSM8INpotFkEDM
D4U7cIurJu63KTd9aPAKxdpj1KnA3WUqH/6RfvKq/EuLIuuNkLTSc1dyKv0ayBwslGIvWXtfr5dN
5a4NQfOWhQ/5WzjCF9ikOeAWaXC00Vt2cQB9sHT80T253XPCJ+SPd13X70cRRxqS8OqsZN7WDM8D
Lkqp7f70MZ9hP9X2ITwtRnxYRVAv01LBTdKctdHcQxhflBE/PM2OVZyu8m7wFoWonSo0in32oiiv
oeSu2yi8h0Vok2JBuOxoj9gKM430ULrSqJT2clacOzGq/oe681iSG8nS9auUzXowBi3MpnsRAEJH
6kyKDYwqobXG098PZLGZCUZldPWs7oJWRWZGOOBwPzh+zi+of2QKzi1szCx4H8oRqhI6LtF0LhTz
Dl9mp8vwJe3dQsOwx8e5U9BuBJMmmhhpD0lW32XszTLFidSgDaOGj1UE1lybKbwZgiX9F01mMQVX
hvCZCriNsq9rlfGNKqEeAxNHkVixPuk85/jZdcJDFme0MLQxxCvLqNxOz+yhT9eq5NGSfAIA7ozD
x8y8bfJrjdzY8h/VDB5lXcOzD0UMgjV8mt+NrYniXb3ScDEevU+DflXNJB3JzeXnpvw4t3YSq3T0
lA3k0XyZvL3Cn7ZDkNWoqASbodskW7PSVw3efWmKL3ZGhIo/9FZ2MqgrtsiwKp7yKfaNTaKWNxV9
yiH7LMCpqMBPxwV+hYG2RoDX8dgoQQZjMdp0cAB1PGL1GBxjJO/qAEdwC6q//jFWikfVuirbwZYE
MKeojld+cOGVcu5c9SrgL86HXScIWV8Ay0t2za7Y4UV5AtH1LnACaeW7KBXTvXFyyK52jiz62r/H
bnHXvruUm6pnzndosoGtRn6YVHhZbaxQqsuMklOPCGkQmbqTad74OvaeWP1WNK/LrtsBtrVJxx1d
kg408HaJOF3lHPoL/dm0Gjpr12oorVujxwdWeszZqI3fOkn6UcewvB6extI7dBiUQh5de5Hgg5eC
pWjkgYwMvPbkJX3jDFi573OvcZH5PZY68rmdpB9D/TFP6uspqndIUq1jabpw9PiOu1ykecjMzuVW
zgPkD4uzRyv3LTVy4J/qaH2JynKdmgOSN/1Ta6k3VfIojfu27NcyHtmahIpUQCtMNFH4Fw26+J6x
MYMqRcTUgIXoVyBshGK8CkqfowtCX4nkoAC7bYxpK9ANpre2CiXxoXWqw526Ktpogy/Qqm6kz10+
beShdTLTOvFeQZSiaXGyGpu7mnzQkqzCDoZbtBBXofcFGAHNT8tFleK5rh6CbNwG/hRvIHlC6Nbx
GM68aHJTSqyix4G9us0Dwy2KT4ryI3P5W4ZCp/ALUsr5c/O/88e+5MVYhX7Q/PN/X/3tuviW3TfV
t2/N6VOx/M1XH6z/+f3H/rfc+dR8evUXN0OVe7xtv1Xj3be6TX4M8udv/rs//OPb9295GItv//iv
LzmyYfO3+WGevfIMUsnB/tp26P5TmDV/PIXZF77tDwyH/miCb39sqm/Zp69h9q3+7av+tB/ScQui
SgxMhzK4aZkqyWb/rW7+8V8CP5qdEHHIQNdClqgk/8t+SFL+BxlfkSorUJrZfYhP1XnbBP/4L0n+
HwCSCEbQKTCB24BN+T7zTMrNj4XOfPIkfv39lePLIh5QugZsic0KiokA9NgTr5PpNGvLpBEq5F8p
6vJyem8iFSMgYFebw8Hw+pVXyZDF2kPTJ7u4LpxOqZ1Ru7Qvv+fUL/blj+uYvc5A1FJJX8KW0wbT
S6tuI8c8dcfYfYhj7Ma+qNfCaXQeNRtjbkfeSB9ePMI/Z+Py3au6AcIWByNOnK/vPlI7T2updzmo
0rmyqzhwQjYhMjb6Ovt4WcVmUfj4cZOzq9uMpef5LoIPKuNtU5sjtPRwJ3H+L9FmNNpwrc6aOQAU
3767+dt+m9IXoy3Kzh7o035EIR2hs0MsInnkv1eVSzZxlwZZHMYmwC6Z3zAIqlY4dOCTlH9oYPO/
fSuLw/lvE7c4LsVynNYJhDknh6ck+rTmu6+mFiJbUP1HI832gtLMTjIW+8FSWi0fkilCsRZFhEI+
6ALhOCquovD+7Xta1Dl+3BMDfEfwQXlbzJxaekaWzothVuyuNx0dYc5hF4kIS6Tob+Ms5i4ahHgC
5YTolZheh5CSqwiwsiqsxJx1n6pH1a+oM3lu4CkbEy1c8IXupF+SoFwWCX5cB1ZA5B0AsH9rP3pp
12O9IUaOd1LWklOfmq1xkmysuG+TzSWpmfN3jQmyODul/t6bqyIzjeIKBYgYD+ld6iJztouPNSgq
BYWdfocP9oWVs6yX/XmDv4YkZr+sgmhVRAmznEUnMAu2UIL4zrVSbq1TuZNXw2yUdrhYTJ6rRb9t
8hf3Oe/PF7UKMZHJ1hIGVTfK2hxsztZ2cpjdRbX233BmO7toXwy3iClNl5hWjIAg9qyzzLy5i3fC
Rt5e9DGdq21v3dZic8SJ7I3CyDjiPt5S6cDTG2kkxZYe4+u/SdX57bktNkiAWI5mzksFCOVW+lM6
P11fgu2enzpDR52fpsZv9O9OA11pit+fFFYL+3gzG1uK20vDLJvuP24HtPRcPNV/7wrDypfJ/hgH
xMmTGAR2D0YVZjtHNuEmAv8n0U8vzWJvGMhPa7eq5Z+yuvvsB/62ETybjQpf2rO1HseZYlxNLbKs
I/DhGVeGeGfwodWCox8YNzIur4NRb+pYcCZaRmncOqN4V6g17NartLi4qc++BhA9R1BHQzbkexLx
YrGn6Om1XooWffjUusgXlfZwH+59t3BLkOEygharGU6UneLPb8dqY967y/VIgx1eMh4ac5ryeptJ
AoI5gcekjvJsFOYUxfzywUwpbLaiITz2jcqRBuMTOXK9JN7ETftOMpH6qapT6CPeiv9a2mZrMQ+u
fE7EUWU5o5mtTETpKE/keJEUsbzLh89qVZ7ydNyA5X7qmdAhGp7pXa5yBYoIJ9gCsp9ZPNby02y4
YoBUHMnI2r53oiRwDb3cmR6PprQcv82u/Eh0JQ7TuXdNRQqVlukko2qaIbqSIs8JlhY5l3ItAdHU
EIhRwFL4sXbyNRPVm/4hGI/DPLV1dBqj9qTEHTMNmniIQPuaV2adorOku2EHWaYX7bcn/XuD4Y1J
X/ZRchrfaWLwxhjBKFvijejvU0oVY9dsx/aLfzKG9lqOEmegknJh6Pk1/9vQPGlcPrHrspbdgLSe
OilQ4Y5xUsUtK1mTCcs3qENBV2m++c5FMdMzqSGhAaoKNhNgSZbgHN3ohUxrGBDr37VcHOMs3QYT
RL2ThYbt23d3ZjHD7sLmknCjQ0Nf5DhiVUZpNDCWN7S4WTmFfOm1dGmExaswA9cTmZRVnQh4hfHc
puqFB3R+gFnu3EJ5HHLI6/1YkZ8UZqKT24bvzCpFjLi+tPrOvFmZpV9DzD9/EWwSX5IyaR5C3Xgb
1Y7d9OSta0fbq1uMjS5gRM7lK69GWzyTAqqSFsyjiZsOt+7ULb/5j6VjrrxVfS18uPiCPRNKX423
eELmmCRtUDGeSTYmrKiWDYfZa3l4sj6irQwXXdjF7+AEvL30zi7zF5O6SFfiQirMbmRYwfvYN8Kq
pd2hK+1m8N4bYbd9ezD57CrBDgDRFc5bbK7FI0QJNIf+jn6Ge9K+dGtpVx54N23ANdymmwx9uFX6
WLghsIbRyb/CsT7Jd29fg3L2GuZ9jTAwnMNlwS3QrbpBHTRyJg5IGNGFpbQRPf9xQgRuHJrrMYY9
0mxQwMZp6Rk+mRujcJojVR7H0jpXlW2TVLccm1dh9EXFI3gwKSfFSNcpeMn70gpE/CYHdV5SUzXi
bDtW+qFBsCTy+VZUTooQzQMK6W/f1/ygFgES0WXM/RDAJpdZntd9DkpZ5TO1jXAyfdSx+wNcrAuD
nDszvBplsQc7qUnaBk6qo99WO+3gu7Of2bgurio7cC+hhuWze+LFPS2WS9hVhThm3JNOb0aiC5zb
zP/KxAZPG4pVjEWJatHNt6It1ORjJX/r6FEh5+0UyNsNmeRGQgrfAJJHQ+jTP0a40Inp+zzDNlQx
1qF1LybShR117i35ao7mBfgiTnWNPyZ5yFVX1DAoTc6ppXWqd4h6XVazWJLx5uzy1WiLDSzLXj4J
Gk+kRXgQTsxd9nW4j7fdMXWjtb6bEd3whcTE7h1z3acUbi6l6+fOWRgKWDBLdE1UxSXTTNZST8o9
bpgQ4mKBkzkhdDtyoOO0964VRGL67aXU88xyR0oLPxyshCDdLSNJloHgDro6duRSWXnI5vtxvrII
Xm/vqjMLXpkJyjNAF+dxY2maYhSCnqtDQPuRNgHOs747m3Qqe8ktUdW7iEX6/baAxPAe4MZMiSb9
YsWrRCZJ8klry/xGwFrVTPOVbAkX7ur3k8/rURYrtE2CglVFHieFx7Ttr4L8dpTR4wwfQ3mEYILw
jH5Bzff3rcyQWHnPAAHyqWV+0BudhccjQ+bTTjMkGy4UXg6Puje5F57Y99T/dSQkTVRn6X4UqmHO
L46qoq/Iw1jLkZOpdAdE/QSI86HtYmfQaiclAGeoLqZ5yPmg3sjJlwR1hFQPrgT9IcevsuaD4ZPa
5ldKM6HJCbGk/CRN1Y1k3ZiRirCjuNEF3ZEicQus6JhX76byOfGV1ShcaVrpwCyyveSdL5sbq6xt
ITI2o/K+zjq3qhs3k3vS9sL2/MbJg4e2F/HhiWnid9AiMui0yqqD9U3HdzNmpt3Xn/MBm15DQHko
WCmEPAs8p6W+D4SnuBEPbA3XaoN3XgjBT70utHg9hqXbo/EapJKjWd3WlEsnkvVNOD1D4cF/uYXJ
9mBlmVNbMnAC3J4ibMUtAEwhVk+0xsUaDFgqXUcVPtGJvClCbwvz7mTF3lcvbdZjkcObA39oKVy1
xdFSPMjlAIFJKD639JaSENfFBC0IVCiFuHC0HH/ysLlGOWnVDABEtEm49ODnvfHbc9eonM92SpSs
F8/dl/vB6wRy3OJ972KouwGvbjod/qwVryfxcCnuzWWI38ZjJI6fsBLoE72O81QL6Ws0HH4tSJRp
X9mTPtlaYezEMYByVuN8Ne4uLO5z24gTCRFC+a69vTj2NpMveL1KfAhza5Oq2rXQFJt+yNzQo6eu
IljUBE7hlyQjCrqV+xZqZutVTo4vjBVukuJSIfjcJMw7Grd0TedAvrggRPrEvAyYdL24ScGAjcNj
3FzVaDqhPulSNrgQusxzT/nXgGCOFrMu48dJlYUzaH4z0J7QRLr9Xbvvy+Lg10df/VSrH/wuXQ9s
5E65mXg3TLiSYwQ2ZtQEfBX+WwDzAR/WyLTVjGaj/y6bhg1+JXAPVceKRRRBWxf14B9phnVMpMTN
UCHUp4eQw0045i7vpVWlzt1A/Yr6zqH1FVfPPyalbLeehb5uY3tRfJeJ4w5/NVXe6cOnGnK8mSRO
lkgkBl9mRrYMaTivZIxMwRi25jpAuFGNPiTZkZr3YyNKHwMxeRAgW3otJqCSHRCC/HBYj9gKGAUv
W83EIpkmiUC/vbmttdkRvUdZelt08VryVBu++iY39dnBd/32cpzfE8sd8PJZLA59clb4MZ0c3lbj
hMXMc/A3VTNJbni3k9+A15qr8svMAqUVWfAyVhc/gnty7LuLdhTnF/CvIeYd9yJbayekSUaDe2gc
E2ScsurdCTL+Ot5DJgdc3cCcPyCkTffp0qH897MXd6dA3kBOZm5uLPaOauFrpc+noSavHYEyTlI9
CeGtp32TzKe3n9TZuPFrqCVQHTMYaKM6h56iOLXANYUCqdWuXA9WeuGM96NDuVwVc/tOpacPGWd5
W02K7akWZTGs2Nr1ky+lZO2mhpUb9HedoZOETmvVl11aSHYlzwa4YFBMev+jnQfvOjxMPYxw8CoU
Y/PQo7iv5KBOJrjWCUUukECV0m4LDwHjQNy0lecYkjs2nycUcdIhRe4Fz3ZI2IovQmq27MATT354
24KHwYioxGxyklLgSSAEonw2a9rnAGBa9AHAhGwn1F+NLnF1FH0lROjaYa0KsavF/V2OoKw6IdWG
cu+ELnEZAl/Gi0bSMP6GKSGKGCAK7wfjLgGKBcWYyjMKHOikTYjtSpVbyKabTFdSUV755rgSFd9W
hntN+qKJwmpoZDB+63zAUAmzJF/LIUOP+wQWNaKZmzGiVaKN4Ktav7aTCBXx4YsHyUOsjc+FIqDi
jap1lhAfJCi48YrsyIeMDYzDG7dygpR2/5HCmtsX/dXQoN1IobSuAtuyjmEROh3y4KYKxAjy9RBH
13E8H38BAUrifnZhN4bgppCVXY3AQGXmJU7NgAOFzI0D7MsM9cbvzOu4BQ34PrBkx6iaja/P4nF8
peE/jH3g5EroaArqcL66Hvw7I1ZXhuFvxwQFDCO5UUV+Gu4JpU0doMceS3u2PgZIJUIxhnaJUngu
dr1YpcsdUQlqGAxyGjtR+DHpnmXx6u0dt5QZ/B67Xg6wCI4tpE/FChnAaFfazDVnddvRjeLUdrpp
OLkKaxgj5n3vzEKDgmPab1/AuaPEy/Hl14FNCtUEnjvjC/lDDaaoK9G43rw9xpmj3xz//7XXl+eV
NofNGucMQhTf0FN1skFzgrGzU2VapejAjPKmt64Vc08/4ghSLMAXTU0Dd5DCCy+j79Xn3+LO7CqL
KjkMlWUFxJqp017NtXjtbHZ1VSnSTg9lOxNPrdThcvc8xnsgdBfmWZ0n8q1xFxNdy+04xFqCo2Rk
opPwrqaW35jlVaLg++6ZD416E9AriK3W0VLoWChim03mSBUuG1KG9kS/0auvYeUdO3jvoj9dZSGN
g2bvEe9UrdvmFiTXEudIDWn7QrFD2TwhCOyEnKPkXHkvTjhoBAPqAp+luH0HxpTmROrUce+0Cs6H
9UkFkPn2kz+3fWj70Hm00AhGO/X16opzXY2Fpoqxd3bxh7M7TgP/pxGWG9RLo1rLZUbAIXlVYUQ7
xrdvj3Buh2gqCsh0/7BBWVq+BHnWFbnHq1/vZdsbDSTNeSEE2YUFsoQafo8EL8ZZyhEpWmDmIHrn
0i7Y28lRP81GiOoq0Ox0322hOLVOuWuuaFOJMI2Oxal5bI8NFbVLaMOzd8zNcjUWeMPvBikvkp0s
mBoz0mk0dJXqesahC6ttLlnO2/N6/oZfDLPMqSJ9HAKcCpxxP9p+vgHXHZLWbpqdtK0+Y6WmU6Wz
q713r33sb1rHW/l29tFD8P4SieQMjEmBwi0iYIy0r/Zbk1fW67oY6jwGA+BBZ9r4B+1Y24FTbZWP
wsm7np40W95mG+vr23NwLvyTsnI8tGamJqiS1xuk1pJSigMG1h/Ro1GfEcLYC3eGaI/9Cimg58HN
HXE1bltxpaerS6klx7nfoxKqjKZpylwAjL15A7941GpB3qn3yOFYsuJk45XqG6REHoeT96hHc/aJ
Eft9ABi1Sv3G9gGgjiYMODWCj6muuq7aDZGILlG2D+PMjgbTjsOdqnPER+tbaqHFGtLRpF1p5k/Q
WjZlJt0kNSen8EOA6tXQC7fxgBBPnaxHI7Jj5MFTXz6UmDlUcm/XAShqMXblEl0VQXejZlNhxqk3
k1sN8k6WOd11+b4r9P1QYzDWY97i7+Eik00pm6AW3pkxZh+tCCAOBwKpyTlu30pkMHIdIYhTbWdX
mfmQlhvl9eDtjdTbqyIQdz06lYnwOOT+1Wh6dq11tqV6z3UkXk1J7eQyBiZ+desBOFWqUt9KUown
SLULZqqFghRRUhbkfDWeA+1OqMbnhn7HKtSaBy2Wv8koiq46GuEZQRkF70PjS6qtyjBufaO4LqLg
0VLxh7HKzC0CwzHD8CC11b7FSyRKSlvQ6o+dLtmw1tcky6vKM9eT/1nrEfme0ANSKYH31Sq0IqTN
TacQDs0IzFxq3aj2cUUL7NQDKqF/a9qTFBzH1r8BpApTpT1BZVvFsbBVvcyVsxHJtnzbB8lhAPzu
qyV+Afkh0B4jmjCNpODF9xWAEPBr6SYG7ooUpJvhBlTjvYbKWSp909t+1wMvb3La6bg5BCTbvak4
sfBNL/V3WvNlqg5ZDjl2NnHoPMNuAvUY1aGd6Mhc5RYmnxg9tOInhW570iQ3QERXYUhCFCtuXnR2
P3yr9PfcnJ2mqHuOnlO3EtJdoKX0tWTEa6NITqOJ5k6AyQO5cVzm68zwElsUqxbvczrrUWQce5zo
CqTm9eHoKegYMZmxKHyWJu9rZEKrwScFvaT8qo+sYy3pWD8lED5VN+kthErE9zLRKx3AYJGxIg1e
RZAwkORu70YJhX4qpum1AT20jsl/Mm0dmpVTl8COMCKuNFgZ8WOu8vwnw2nXuGNqN63sKOUdxOGN
xdnA7wLIMftg9l7UbEzM9ZWxH2kAyhlOLIItTV8CX1spaDHE1XsjIFsfqOdElo2iipsVpU1C4Lel
HQ+Hgdph0IRbMyl3lvxBCCwKDx8tECdJYa4FCdZNsQ1TkojZMT0WVqOJv5jx5DUHDGCFOHaBza5G
Ti+pZpyMFo4PEqc5Fa4mmj0qE3zfi8cYDKqg9aughnLTPDaegU6YvvWr+3zwDmlu2niNbmZz3Li8
t/q7Rr6m2o3rxpcig68sVrYSPg91CJCgA/IGih2TgVBD9vtUCu8U6tECctVV/DxNipshKxdgaV3U
hlPo1l2DnJY/OxAYlFybfRB+Q/ltw2/yYD53RuboLXwHtCyNT+b4NVEb94DfSorGWeVkaIb22ATo
gp0CGNe8LwZiF8ZDVV35TLFKFicZT6JRrC0SxVyIN4Ihr6tJwr1LYg1VmzTBiiDxDkHXYXQDSzeM
1olXsIY+68NnI4EPkn8o5GOktgelCO1aVK4p6dsN1SW1pZgcvxfaYzneNPi1ahKYMHQDvUHdtUrt
yspGNj4YGCvlKRK26u3kxQ49w30AakUxW7sZRbzgtpWJllRz1xofrQL7FZHnnB7KCechNduJYXuI
LBBACcXZDluo7toT8qdKLFYWtC4jl1296e5j0XwyRSph+nWbP+P0aSuIEGfVp75u1wZCCEF433mD
mzXFteLj/RO2m6AAVxLSUWqeg8Y7RkW+u/DanE9Fi2QaVjBNJJPUkq7LnMG8eG1VVhyiheNjPep2
4DxSN977mxHn3fy6vZDCnju8vBprkaY0NKOrNmUslBv0VbhN1qYTvNPKTfuhcfV1tanNNZpll+rG
Z8o+vI9pKdGjoCViLFLnAh5eKYQ9qXPIAYGepjBOrlDhchE9pRQv3p7RMynfy9HMRb3UjLtem+bR
0CWN2cJW+SRFN2+PcablSX1OpwguwsS0LHPx1DAhkrUAl2ugGWloK1vr6stk5w/tzWWtx7Nj4f4r
kcKifSIvj5xIrXWtmYWJM2txdbvSpiXnIjLpVqf/5Em9HGqRQwmhKQrsYRZjEthDntlWeFcIqpPE
z2bRXOL+n8vYgP6z+k0VcPay1Zikhu4hnhvTN56StbauN822/dJhnUqyLG8xiP6xNGYuxy+ywQ/y
wb9IIYu//vP/O1aIxvH6r1khj/dQQio/zP7Y1QmkkPoVDWT+7A8aCLvgB+mD/8nyauZx8H9/MjrE
v0PgmNfErwCmaeBaQCMq9KHQIocpsuhCCSzZ3s9kjzZCt5ZRziTJdF/c0s2PL3vJkni9pX8fYi5p
v4iRHOugkfUMMQTqSS6GTVgIrt5Z9//9h/Tfr39qAprXfWf+hQ4eWxj0F3BSrwvLP69F54iFcYgF
SP/1tTRCF/uNKHoOJDLAMekxx5Ur1qwnSPW7+Xp+/UZFQp5l1//6JfhaefQw/97b0yOduybKzpKq
A7pVcVR9fU2IHlelOJEtml13CKTmkAPsjCXRKb2RcwqMTKU75KO/UYN4H6bjVTNiOuYr2/lRWf2I
SLP+fS5ffxNpkJj8re8au8yuoGXP3/f2Pc6PeLnKwAmIlC20ucQ+x5IXS0CKVCnJp8GjhSzcFUqy
DbCQiqX24M+rrjIf/WS4UNC8NOQiGKqyP0Jg7D1oC/TLRoalNTJkLZzriCa3T6/MOs5P/NdvxkHn
TppuV8kng+wqGx3Sv825z709O+f24MvZWbyOGjPWtYrSvFMAqY3EYE9n9FLy8DpR+bHwZ6IYu90w
0fBbLPzIGLvc9BsWmZffoPwNFVeFYxjsNVk56al66uBo1dR5rSa/4Xi+nafmrz8VR1dWR8tg8UFf
sicju1S1Jez9tnrQa5A0k9IXjdtFjKpUrZVj5N0cvftYqBU6qakzokAYZxaM+XA/+oiCatZdbyXb
MjUfg7q5ni//1QebHlWBYcRq+teHC6qU8FJ/fr5QWqcdn35+xdsPeVFl+vEEDCoOpmVItMSN+S5f
7AFyWdNXutSjQOiv9Sn6IFcpMjn+ShLNx6yYnByOsdj2ruIre963lF3RRDDB8rTYPGclmCGN5UH8
YQUfcZCgYc7ZXQQ8hTAvNLSb+Z5/DaP0h4x2ajKkGN3i1pOjuKID6ij71V+NalKWaErsuLEf/XcG
h6BOu8n+Pn4UutBXnLcnbQ59y7hBSIRcqENilJY6TmVVZLoa5KzaUT81dWQnAtL/WGEqvXUv1PXB
UrVTJtaf51v/9duNOjmGgvrNi0+kZbcpghzFYiDrXuvOn5SJRKP1IagvekWcuW7A0QqdfRD/MJZe
P+vUMwh2fcaOzvrPVpXeFDkzrwd383X++qlROuIwrkNi+M9fUiIcROUQKtfbM7nAkf5YfkBNZPCW
KqZdS+sTxTclr2oiz4nFhzwubjLVpMbHebVo8jWaAHtqBPvSh9gdo0bMmyXKA9cahSPqEsc+S27n
WDhNoPbCyaFHdqvHwAUbupQCYmzIdG/EccAlFlmVPNlaRXld+JOjT6PTs+PEQdmLEpaq4sOoBZt5
Gl5dUaSnjmYSfvtwX2ZIaE39er64OHgvlZF96fraMHXCFnm2M9foWdf5dFWhWo7g8P2lC6XAN+sb
OC8u9u0HgcvLucVhgA9QDXiC4jIUT4Fp0oswLCeTrIfASG/koTv4mnXC1s1JPN0BlkZHGUESIEjo
PAECbeJPbc3BAf/kSKF2lIcfBnTiEtVD36Gh8HRdEhvwDrWLscMJWrM7YQwAGvaoItA9Nro16ua8
dfXtNEV3Y0XQqOgsxwJa8a1dSyMH+WQ7yJ07KJPj1/4mSzGW5YnMUyqGUD1k3tZUYqW6/2zUPT69
2rbi8fv8e2D1V1pZXnvpx9IYrgIF5S98dADprdshuBt7RFY0a0LMOkVhoaO86qdHy+jQbtFsq4w+
DCaFIQZUU9QIreTYjr5t1OqVP3Da1ZMP5dgcUsP8SnlpXdfDBtIIbtnRfhrkPYiLlTdN+DVQGB/b
NRbdn2Q13GNzfYNsQ0qvqbrWJBmY8bjpcBrX+vSQ18nG8L37ySo/CYWi4JU8XMHtP8Sq+ZRKIe3e
5hoZLs0ppvihA0C2qrLkJrLUraXizuAHbus316Yp7No4/GpmlGtg5OcIZSdF54aG/C6MeKK6+RTN
uYaGDSEqLTpJMFXjNuIEqCmnGLxaR3CfY22uPwdM7/xanqe7GAvsVFy1/EhjpLDDjH9StK/ggbZZ
6aUrsqmtoRd3UpQeKw/W3mTcC32PDKSwrjLhOH9X3k0bf6qvrTjAW8Rz6yY5Ikq7T3vivKGNG0rn
D1Dz3c4P9jXvhdgLbcyOHz1FO+kaa0+YdkrYnZBnsAU1ORbWsMlk6xhl+rYUrNs5vgp4R/iScjKT
YCPrvltG2tYH/6O2wV0/18KUwiKt7Adsjukgmt38B+AdSvFD3e6ixLrXNP2RI6s7NOiPdyJrpJfS
Y1SKmwKUcIpORCrVu7rU6U/yQosCzJf7dRZHe11D9N7oDkre2VJNvuY1u6QD6cTLfjZaB3++C/32
zlMjpPera5Nnl6ujgxWx45epk/V8Bicfz+gb27CkL3UGQSinSh8i49HW6n5+2kHC33XOCabwJHTg
atXelUp4hX5Hdd3f1LkAQmRYd4GB4o7FUu7QT+/9O1NR9jFqRtbkfV8GjU6yovo0dqdNKXtuEvCe
kv17PQhcFY/iOe/S5QeTCnIOwEqTMKliWudXdoxXuFSFH2ojY5cA4GOdIC+/1STvMZWH7xH1V2TR
vXgrqamDXOWUpFtT+TjHmCRtdh2a+H+GGVwo7IZJohxCJe9HtOnyDqhWevz7AWcqraMhdQh2/Hsx
JwHRUrXl6lLcqQHEAVukLeyv+lkyzkAbWgR99iIGoeqem8J2DkNKIFzpK7lboZMzxyKl77f6B/+h
CorDHI+QPduJyPtaAT66kb4aRmU/h6Y4kk8QSQ7L6JSHhE5l3PyMUAjHwVXwQQn8iFJtduSYia8d
FRfvX7FKqaZNJIOh/6t4ZTZIOd38DFkNTbZcSZzRRzmE0DVUvptoGJLzVMpG3Qt8FbncypIrp4tP
L4OZ2dC9t0znZUDj3OMOiBOKgoEG15nAZtT+nQePUH0oC7zhkW5JJ04dcbuWo+h2DnQ+0HSjBm6z
CHY6aZ4+xNvSuFnGvBhVWU+waOA9Ahff/uehr0yuqXw4P6LfqHkPSVBtC1DlcxCcX00B8WwOhArh
RsC2QEpInomH0SrVJ0cLyV3Eh6EaN3NgXFl0geaj5qXoKFYJXhwNuMP72Bfc1Mhu5sHmODklHap3
zXoZK01Ttcs22+HNwDI+/gyZQYcJBRFgjpq5iDJGiPPBr8hZDI3dGcPmZ/SMPe2ADe+5AJrU+J3A
5BMFfzP1mtM+p3W/7oX4Nojc2VTFkygF/BlX426TCffzv2gdC5nX0BxgFZi7psm0vAqygnFIcTM3
iWwoR7rRjNs3SP4J6OdibsbiHKbQnuOu3E3bOrbn0Fume4m+zPypnxFY5FlMvL9eRmEyZFBoEk0O
3hyRPfropxGQizZx5hn9q6BsJs0hxoQJbA7aVqQ1+rjJEKWLYzB1RM9ejGhZtus5XAsCF8efZciO
OPEk2rT5t8K2hNERGL1BNPaV//wzePeY7fZDsJnf43MA1whGfZreVKK8bpHw+r/F8RBVfdU7eCQx
czjv+znZIxvjmwUB3RLtw9vp57linKXDENVF6t/W8iwNWVdPTAToHMWsrg2TVno2bFrtktb3gufz
47gBqUzFkJnmCEyb1yegyFOTojQty+mt+Dng7iodA5Ykv5njWi2pWFOn2zYDez/mrVsK2U2Mvsh8
msVw913QkSNgJ3inm807Y0iOnqjR1B+d+eDw67vLVNunUbBZfj9NcToVmj2P0cnIBFa459KaKllx
kKdNyhweW3uqp401eO7PUZUu/uhLDw3u3ejwXXvka4vh334WC9Lmz0nCMHE2jYYYtCiLNUoUZKln
Wo4gjZgCSSJAMGv60mvqNpKV/cB/BUvaS3r7eVLkk6oNGwOk6opCpD3PxK8v8MP/R915LseNbGv2
VeYF0AFv/gIoFMrRFD3/IEhKgvceTz8L6tY5FFvm9J25M3Ej1BFqkVUoFDJ3Zu797fUlT8F4qdW0
tWmaI03WLcenU6pm7nfvlqKZKJ7ev2GRqL5J0nF9z9/c3o/yNham318TN5L+VYn2LuMha9mYKZlO
p/oYnePOhN2/vPaM7i7PXd3o2HV0h2KsX2Kjc2DZ+AUW4et9ff/KDL/ztuzQvn//atCeDi4Azsd3
+PVd/HDCvLuJD89oGnIhbw1uQlOmC6MOEQ6U1UvSGre/vs6PZowB1gR8ETwhJs6HLNeQ1RiBdYoF
CiF7qkT1pONmTube7xbr65awgLFiGLPbE25rJXqcm0vVErx1FbSCZieIECyRx5YNEKKeXWrUH9Yv
8+dvnGm0upkpj5+s6Ls3z5feSeXh8JMLhOUlVljet2v8+mv4UC/7Oic4Fa/NZFQb+cuH71sP5yaD
VGm5fUkInIdN1LCXF1ij6AXS8edbJ3MvWHdCiDg359C43uTPX5bfMQZx0YqQhMj2+uIhyxG5MuqX
9Hpde9b3+PVN/CCjD0NfomaqqRgsfuRM0EKlRPUkWm4uPU8tK1wgv8WkU7LizyLD336hFPvDmvr7
9ku//jg/SIXDDoPIqEES4y8fRpZQqUaZZhAd5GSX9/R9JLKb4HFbyRilVWwvu990z8nKDxJ3K67M
MtFo8zV8rHpmejPl2AFZbqWS9OHQh57dMRvwhSTwGklGQVILm/WHa2EjBhLdK2ZlB2Pqr8N7Jk+v
1tp+VsbNrDLWFhgx8+o5kx0XS9u3S7Nru/BxobOkKpHV54AlxmGzppEmXpNP1CGJ8E0Ynkw9P+ax
cF/lws2URpukhpg+JxAtkZKnHFwjbd9hdxeH2h7s8b7NORk0yXWe0JYyaH6tJ88zCfN5QmmR1ceG
D72+vps4KiXRpqtoseakaOLrhuZhM6qcT6focU2m9FyvaPvDGpfxecK5Kzyt7hdS32EUxlAkiTMv
6l4Sl61JFnCd8r3Fz9vmUmRNtDLVX3Md49g7fRo+hqqAPppscJfswyj9MjB7cU27U/vpXFvLVV9M
oo0dnadXZHgAsEvk3NZEicFurRsGTqaZH3D0iUThbKZI8CVsm8ZVqTa9qXJ3WDO/6wo9N+o+kJ/j
OjgvVbYhYXVorZTzNY0YaxohGMyjkoS7bDrBwX2W+nAbsP2qy+BeBOrBluBIpQuC6deD2zZYOqet
GAVWfB1ycKtJWhllSEbCOs6GitQl2o9K56zf4dDVl2Ienq0ZoKZsbdfXxQt5HU7D4qT5w6ScBIv/
RuFmrNHl8P2VSX/IzdtmoA0/1uiy7r1OxKaQw7qckvMP0uu0zFx6Ws6LYaEHIfdBY9MocrBjj6wm
1r2p5ni5BcqpFSbcn407AELHwOouDdSIQzwccG3DMIFnylgLaX8U0/yo6dOFll8uRnJOGnJm7bMu
aU495ldrCdMMSIlo41aqlP2YD7tqjvYKC/2ano7i9HqZY+SmpOlJ/Jcarj0UAxILEzyh4WvjxdGQ
kOOCz7uWx9Yxok/zNiQeDiNxkDG4bnByq93NRnqc2c2oYs54HUludzudpaILGJ+masucRxv0u+uz
aYR+o+e6Y0TCjVHyBeEvrsSZr3GskxqyMOMtU/pujao/n8bgBZCwOkmmnsaAJOLHySxjAFlp+2/z
uU0zJ9//bEaPVoRpkWWvs7oYFzbgAfD272f2iPnHAnrrB5N70K3t8hrWpHL+i1NcLkXAl+muMfoD
XFE2iNGZ/dfX2Z45JUr4tN6YLCM/nfPM87WmuJ6P1jX5Z3NfgLlANu8/mf4C+Q6hihzdSp1/hYFN
iOPemoIQl4zewZ8HA7wIy+ay5tQ5MFy1eFlNKv8WFSQ8+QLR+1VgEMZg0xnyfg0OeuBrVXL4EB8y
FYmi/S1CZCIRtUSX+H2QmNrMzZbB64AEfQsWGeXWihL3Oijj9hbZrf+jmBENL0J6s678/yRyhJlX
YYnwLXgUOVJDxjnJxp5CFSFkbJ8VjVG/VjEMhI05meQ02q7RJBpek7GC7PrTgJIZ7T7X3/TimT8J
yUSw0VuaV+2uQW/5V3SR+mwjGDsaLjy1O0j1vI3ZzuCs9YYfO6ngH4ea9WOCrHE+hhtr4Tzf0OX0
Z8hp9VulLzEa+b8SdVbxh9btqQ2ciiHaNKLmf4tBfY26NBYCMM9z+kQaRZ28Vpjd/46QVIS4FbUp
mr8fhqU5uljE7urXm6MPyAQ2nPAEV5c2xTAt2SL/9/1JFZP2pCcqk7gKhZu10CAjhVzIqawL1Ho6
itPwxkB3GaszTe0klxXrax3v+1eu6aNcndz/5NW/voO/7Ta5gZW+gHpnFWOJa73p3TGrFGuxEZXJ
QvYF4KQgg4Vxb8DYnvPuN0c6qoUfi1erfgDQgyxCgDbZ3n1/MamwhKIQQtOlZxJJtjXb0dwh8G4j
mgUWV1koLeB+dw2NaFOzv0xq6R7zxue6js4YDfTQeuR9UAnHIRo96iu2MI2vuhrDPw51Ry2phLHn
kRL29vNA9UDQhWOSxns0zj1tSusJeX001I6qiikXaz7M492EEtuUx+2oA6RC17Ho5A8g52/1at6O
oxrYNH35QdAfLFLypaGcypS8L/ne1ojP1ETOLZM2b8YLS2elnOn4jzp8mMyagsSsnsoshBKCG0ab
G+Dto/AhMZcIKhvNT9KMyxbBWsrYeylyR2NTwe5uyY9qo5/GLnoslPhagCPZNSB2wEVvGo1CR8U+
sM8N9o4MdlDosxycGym4EVOd/gFhw1rz9e7X5HBGYk/gpOHIeXTu5VAGs5/5qtrBLY8+zyD57dRU
fL2orky936EkvxAo50JdP6dJqrvCENyUOnkBhScQ1sIxT8OHTqFQRUGrGIpqE9TDhpCzD+N8O8bJ
PjCLq06j0KSxDV8TrnJBaY7qQFgPk9OG4bnuRI81ZWW6lZ15FGTrJuWaKDWupQDKNytULSp72RJP
JmW+TIA/zaNrcWZRCtWfpJkaPcZJ1CAVfS1XwMXSWCGqaI/43Uub8LxuH43KuJNg0Rhd7wxN09hq
Jbhf3xyMTjxlqZ1R2gWawyfN/I6NR740vt7yg540ZW12N3KlrUcLYqdifTL0Dg6Kqe0kujLsLsL0
gn5nEyx/6oTmlz6DoNFWPFw1iPaZkPppSxXBnN0179eKxQuWxzdx018oWXa9psKNrjyu9cCEzeZC
cacSu9eoyUxbyAXa6IRl3ldzdt11xr0mR+dWNs81m04oGDkbMTMny4yxKeWcKMFidzJIZK45bRZF
Ge9YQU9ZJMONnnECKDVqD+PGrAg1pYCUHngDtTvb6p/12NqsaZVMsmKaN1sYOktwKCVlj/Runxn6
bdty6qqX6SI1prXNhFbXpGZPAx7pySLqe6v0oEc2cVhPME0R3q5bwF9N+ByxNiK5Xq5fVgnI+2kf
KVDNhU8j1c5e6y7X2T+X5m06cMbhoYvW7dRzQvkQA2ar39VJzTMmDkxLvbps23l/p5Qcwd5Hg3Fu
dxoOu+Xc+f+PggL0ACqDI06+BAa5FZ+h97hjeiNEgv+fhIc4Hw6VfpzSFJdj60ZeKLe/ixPpmN22
mve3UKF10puuYO5AtIiR4Lf5/n3AmOTcXQuaU/X8Pm6YpbBfQvdb6Igl86Ybyuc1epjMZT1ZfJ29
3w+DSDTfdIK1/xhHtK59yUkKVWPu/zKckMJNojayxxr4yl9RZbynj9v7ZVxRCGarauQfhJYU8iQG
oVjl/T68mDGN4iHo0V9HGAmSRWRNTpfSy/ou0IR5s4sLdf8+1qwHVivKkY9ObkCz0r9iznpemIXr
VbqlG9b9GnmylNtvs6MxfhIjEWV7THcKW2thOeej+SqwWmfF8NqHwj2Sdxp+MNa5LYXs+FdYCuAA
FNa4tQLV/1d0MozRneO7jsb8IEu8b0Gqwd/DVG8S8Sh14eX7UFVb+T6C3fBXtFrT4VrTXK4RC9zi
oVfHO1WvcQ6JH/WYLEhEEz9Npy8SfE5drrbf4litpI6AN/gay1QtfBq7ZBOPwdOMcQKB2rhdw5ra
QQ7RR28wL9botlYSRwZx0Jqf/mmQa3Vju4ayd3FuLi8boXuNq+RaTTEB4fC+Js++Bby1noLK5fg1
6EV6cwrf1lRHXDcvptRcNr3AgX8i/SHto/xqDYGtgWe7LG+hBsOvJRSGRfGyyI2X5IpmQ8A/rWFx
zVAny7j59Q7uB5sqE96uCh6WdqW/KYA7RElYxou011kjCTHWGXItazW6VYvjWsj7p5eT0RqTs1YU
dISYWHy/hxNjPZqUrqDskPWHNSUV8WxMbnedrhXOoWvg//dvDQl7Bjlla/nnbwIj5KAmeOtv66VP
M8Vvdpk/2JKrCOegbtH1u3b+fhCrzvgg6Lo6GnCAVD9DQNHEBnW/Rdwiy3FiKX2GWXRD6voYR7kf
w3uYrOR6/dT/fmkFsmKZa2d9ObUff9VZvH8HRXyJtOT4/k1W6UbI3Pj6bf+jtoX/zPLitsz589Hr
4jtXjJ++0fpx3ndN/PXx3P+fjhhr1vfnvQ9O37y8vZTfdTysr/hmfGH+oSuMAY78YHWA2TFKvxlf
WH9I+kqxMjG54NQmciL6qysCdwvFggWH9Z+M1JxR8q82CUn6gw4c/plWFcDWK3Drg9HFPzG+oE7D
4Wclcf8pSf5Yp6jqsdGZRLKbgjIwluqmyzq4m8XwGJfjVdVORy3ItlKB1MS6l8u5sCuzP6gNpcl3
39oP2iv+PHP9WyULuIaPsgK9qBnRnkWr1vfz2URBR3ukLrsDRpCD0NZ2PD+nYhQ6ZdVeVFNzIYXd
I5JjoJ7xAe6trWg0BxtPeVOTeoaBXcY+Z4aniVWqUQFGcdLo8/ms1d2OXEBid9kF1lB2PqNoyCNX
UNnKZHZI/NgJrYDX1EyBpu51v0s0kQojFVRhoVVyFoCujyQLzW4pvVGbX0rS6bZsGnuxTmlEbK+X
qHOEXtjL/XQxtJ9a2U+N6s3q501iHdpZ3YljBi7sOMwGpGwc57K3WdRtfbmf6OyOY0zGZLeGINoE
ez36Mmt4Nk2+YlwkmeZE9eLKbQnY/jGc2ESz+tetZS9CASH1IuToUZL9HBoahNscZBWEnwq6D3uK
kjJltrQbDgo96ziC16PcfurjXSrlgLQ+GVVvF5Psm+Lk1BMyGxDFAW6MBdYmopAeWoU0U/AS4oYW
4/yVAZdpPFmO3Wist4EubaaQRyC0ri6EjlSGj7keOJI+o5ebQaLVHezv8EKb28eR6GUHyqdloQ0+
bXxVnG6FBMFhU7Dzb69bxJxpcxvEp0ClJFEaXeyG1kSz2aoisqD6k3yX0fPkUUsRAiXNqcVQrCK7
AXCFfvjiHEm0DbYNssxbOTPFTZS0tMRW8eM01T23kyNhk5fIoYVgcZZ0eMja9CkWaBm3ehXVZgKM
Il2SL7LeCJiqhdg/BfkuNAb6dbUKqpCctnSk9oVrNk3mNXMlO1HfPtZC5E2gxOjnv2yNcuECtPgm
wwhlp7mX6JhvoiMEQqdtUbDr0vMiLPsM2lVZLQxIboL2//kUJA/teGOomS3B7VlRiMlyTpfG0ZUH
RfpcxlBNLeMpiB+M0rLH8VWZ3yLtTGvUkyqobHNe+uCLZVagx0qnqO+XpbYHrPCMkSokEE0RNFGN
WjCTqm08xDexgNbS2szGoROqwBFHfS9ZuZPDYlKWe2WS0YoYm9GqbEUNLlOjbD2TseHkof5FhBMk
CGPkzZZPSzRS/EuBjxcjj8xozV7ogW5PQ22cIMRjzD3ZsfgMscmny5QTHW3RtMvafQQ4/j6wbvrY
8nP1k5LeGctpbC5GQHKj4UcySEfrpCpgBKrtIpdg9t8MqTpNMsKhM02k4A3lvbZ4eQGdYHkOpOdY
UK4KjJpomF3lmq4eKlfRErsSTfVj1FzgZ/KsthI4YFo/SxGAeYbvR2Soh84wbwZFdZUmv2knHOk6
GWaEydZREd2ZSlBgnhUgHliRj2p3IYjPHOc4NFKeWTV46t1QtqTfacSUL8QF97/HWFx2Q4jmmViU
BjBI8PLqcmCX1XCKknoTgYwJy3mTBtVmnA8pqvQByV+uFLfjckwxjJvDt0UaLmChFnZhmG/aMvOc
86uhfJ2DykuCVMaFVrvKc+sNTBXuWMNuLBu3aqqtNCiOxtgr1AbP9IcwxU5deAxorcW7y9HgLpd8
f6YQ2b14Qb+qUyH3tOLjPGSOEHgp+VItBpeyGHuthkkxXknJ4Pa0HYlYFGsUfXLMArX2RdZf6MgA
FFO7s/rJCmBCJM11ofBdt1dKVoLUH69yjHpFxG9adqhLacSMFUFjFbpFOTttjemaoRzM6q3QIh/H
u5lzeCq8wGe3k47StrDG7nyLJ1hCMX15UDtrL6rR7dxYhwqWQwEzqwybF0ENgSNIsMlAm0gSnfLa
OZrQHccQBbDzy8hIr8xQktdg7W0zws9XDHxrDvZyEx7KLIts0YTP1QnFaUotfNnbmlaCiBRdIeNA
OvvzMpxyWARtY1DfVPyihx4zwxXIquZU5YwqgSqqQF1MjiFY3I557ZawNbTikBVvrSEeB0QDNKRH
90GJSJ1HS9TB17rL2msksWT1Lwu1Io1LQ2pUlo6EsWLDcmAMxg1c0nbJD2nbHaw+uLNW7OawyCTY
RH/q4n1mVgc51+1QLIGJsAT01j7mlyYydgXpwwqoWpbfFqwM4vipah/iAOl2/ViSmpn6t0wlkMsN
Dev3rVxvjFLZtl3uJ8F8IG/maaT0Yquhw4GcIgI+04wdLS+8QoBxudxqwbNm4nfYfREsHlhpATNL
FyirzPMiZ32Rt3I6fKJ7ayMbN0NqPnbjzOFuPMspHdJYsioBunPrscGwsKxAaFmkQ4m7IaO8x6NO
MSInrjIYXhkoDf0ktS45RCeqGv6pZl0Oz2V46suXKulB7tUItHo85KjBy4uX6E+4j22sTnGGsXcH
udpoBjBH7Vhq5U013C6FcSUtEgxgya7ZcbNfccdBOOKAiQ1kwp2XtjqdA2vbxAhNynoXmY0dNtpn
HeVFJ8ybSBCdpn5JxGIXlRmogNc5Hp8t6zleLhc8oQaQe3N2UPvcG9pzrX/GuXXTrTVzQu6A4WaS
iNTiM0eLCluTOnuKqEUDjKsEVIY9OcmVFnATtbswUT1DTu9xGdTb8qZLFrsesGXonnL0yIMh0pWo
uQOElKV/k8nDWfNdW+WsoTeSWXtFDpVDnS9mnE8MyklNgSyIcj2cibDdGZiO9e0F/poyljNC+5Cb
kZeIEoEQMgqKvho5Z5tcxdZjBiPL7DrsMe9JASTpLlQlO9Ef0gzsQvamqf1GHEs/aC9G7U4bHpQU
o88aJzXrUe3Va9XYdbA+4Nxu6uEyGtKDCnEiWhI7w1VWUDRP1jTwwM1dCcElG3XWL8lp6ZJY4vS4
ZF9UAaGY2Bzl8K5fkktecRdFxacidtviEZ8XMUlBB9dXmswGK9+bw13WiF9k2Axt92WBKtPTIBlY
8j42PulpuhNDed9F1XFY6LKKJ8tJVvyoteJGbTmXbqKkvNK6vLY7TLmxE3ap7CMhnZ2l3wck83LN
H8WJQD/R5tBcNOGC2NZyyxm2CBAd3bqV6tZW5XEvVtXXdgBDMrZ9D6YkMJ1+Mr063ScEq7wF4sgU
XIDZ4jWEsWHrxBYEnLLymmHIoKfykLTPifoIY/liBqciY9EM3ANNaebUqxVx1nqhJOCdWzGpX+uq
s5uqdaToqV3u6vnSFPA7GAy3iw6TkF0OGWWB+ZyWOG0AecSKnuTHvCDKYnQn8dFqBZqq83M27uWB
/atRni1l8rroy4gOfa6xqi2HvTllth7HG4SCrpnWVDEwAoa/KouRZ2gHVbyZ8pdMBKCov2C+LMfA
gouXvH9t65tYv0mDUzA8jUu/C+fYD1kvSIy5C200xXwo5tEZOqCOYu10PBRtznHfLB418dDrihtg
w6MT9xedGVDcp9az2FzKfPsG2Mal+CQkjddU96Om+aa1N6zXUr2p4pwAsazHADxqLsP4pUQAPeW1
E+isKHF9PUW4D1TMJS3wRPSm7VTQtdDEZ3FRLzKpeI1Az0TmYDqLGOFKAORaH/UDhsWCnUmCrwzZ
rhyBpGhXlRa6OioXaO7+PGdbuaHSajTnkLSyDeztspTr26DIKidvFdlW4vqm04bfuXp/L2n665S1
KlkZtxyyPiYlUjHECaGTkU59ta6iarEVts32d5iP76t5f14GPJZkafg30iT2IfdRLTPhWMZm1oCz
pVYnPInmV/Qzv5GofS9r/PtlPnSj1roypdnCZcaQZUt9GUDjVPP+10fTjzizryfT9zfD8f59aVLq
AEeURaYAvxi/mF/q6/iZnakvWoBGbbbHm9kHMrSPPhvHX1/5+x67v9/eh5qoNUij1PXcXqaeZTaO
jORfX+BDjuqvK1iSjpRJJ635UVTXm53VLnEIH3MzrQ4/Lls+yjeOsGUL/qD8rkr9o9GnvrvcqvF7
V+QttFKk80qQoW1Inu7Em0BBd++YLvwk13B6V/WSfbSF0vKKpfLyu8v/cLi8u/yHlGHc69T9DS4v
+MYl3U9ueV2yDXTT3bCX8FVbdCd0/6kj3p/D599XVT8Um8VRVFAO8R2P+36jefW2XHA2d3EW9lJP
bw/yuqQ6/wG0ZR39HzMq777tj33HZa4u/dhx4RXasrjsa5zhYGyMbbGZD7/10llnwceraaJEfzP5
KQPC4/fP1uC4Q3k7URCF2QoPFysOXLEdOht22ab7jCbpN4P3KzjxV1f8MPtH+iqDIWd6tJvkFp3Z
Tns0vPF+BRgpr+Gduhsc066vlE2/y3fKNjtDbHdDr/wNjeMD+uLPSfT+zj/EB7nTUWG23Hm7yVqf
MsqeJINpc/LZxIMtX5qZlz4RYx+WT/+F6fv+yh8CRDAN0yD0XFk49BvF67eBK130HpI5Z41Jv77a
9/n9v9/mOrveTV5rKCGP6VxMmpLNwLYgSF6V6FqKDwla5F9fS1o/+a+e7brAvLtY1VHWUSqe7WoB
Yj3UZOBKNzhOjuxleAI52T4xN9r/6VU/5CD1rs2mVuKqpFGky2qnuJQURhvbIWwgFiKEBXTQk34L
zPzRTH3/HD/ExUFUESWYX0fy5EpuuiEM6+6fYRgTo+A3ydYfrmiaLLM4k/jF1+BDIKTD0+g7IVcw
e1yOpIvak3WOsViRwK5rF8rKddpGd+RJrN+saH9bcFSRjh2RvQeMTnbvHy0Eo0g38OkpFPBfK2qM
hNrndDs49a7aj75w+5tR9DEmfbjaV3rxu1EEB1FJmrFR3OZxXd6UQ3RjbVYnUsUR/eD8u4j0QfZv
ql+vJ8GeBfaKee7HGBikPQkoieshqr7PN/mWPbmTXqFOcX6XMP8IUvvzWgr6VAWWCEiED/FW7rQR
TPewRp15U57bbelUD8XD2+QEdnPRbS2A+r+bH+tS9X5Wrven0nVFbwMlCBxzvp+VZp7FXSrOzMqj
vh+36an10Azbqfs7F6q/zf8PV9I/xFSB4l6v0p7gTh5ppuaWPZDlda+Bv3B7Oo/yTtjBbfw6Xv4b
ilz/4wheK7/h51Wsm5fXl+9LWPz6txKW8ofMmg4CBJd2U6Yj5N8lLH6k4URqSH/VsPjRtxKW8Qe+
VNSwVJ2X6NLaFfYX6UviRxhU4FNAZRQcHz/6JyWsD2OSQhnix9XpFaiOjhXih5ES0LMeKL0pAxsm
TenH+8Zfncuj/W83cnwH70f/X1eiNmXwuWHffLhS0+lTtlL3WJMC9nGLzbp+ql18qbb5biAZ9jm+
+d2ii/7x11f96s3yLobNcrtMUQneH7bGUO/m/lNwl/Z3cuREs5eCmcXN1tbN8iLuz4181MBfRdVJ
Li7q8sJ4Sk1bPgBUOJWb+KKXaRiwy/t5H9xJV+2mvS+eFo9cVfxFPM/VpvGK42r/W7jh9bKb96mt
0LnrKdFZyADI39Qr5seGLLqjX1s7xn6xS+/pYXESz9xJ29myzxha7cvryouc5Va9F4sbcCwXqgkH
2s4+pZM75i4g3uxWoXdizvbZVX8f++OpfC196RJN5bY5ZleKZa/mj5JspxcRqmbw3e1W2Ig7Mm8o
vEioPE/uenzoDpeaV97rKNTu541gy5/ni+oWwG1M3c3Tdae8WP2nc2NT3y3dTmtOhkTTEGlFUpNu
3dzI2QaXHhgDc3/MbrPErk/hg2Zjdyq5mUdu01OdEz4CG9qjcUWWbMWePBwp2GJOPn4MO9ExPKM5
FW55SvvLJrLBeU6vy5mDTZDY1U1/H5U0fLnhOdvldn1f3eabYFf4/VNRuhjIHDBVdQOvl71gl7yG
lB18jiSSX3ik8pcNd7A1UEzbrM5XKYYQm2n2826f5h6KehIhr9O5w4smBG9d70hDVOSRlJsAUJh+
SqmHyo6ROZ1lB1vzs+IVj9kui4GM3I4vPJovqc+zc5PWGbfVEWu+TffQTth0OWzfPbKOm/qEB6dT
ngTD1t4mKpS20jvjdefOoEKush32IcObdcQ2/Vn269dmK7jGbXDOH7JtZoF42NakviI7i9x5o7j6
HoGoM7k8wW05Ov1Leri0HguvOYKe2E65o35RnaB06m3hJTeSH7iqO5/qU+aFz2S0jvEmd7rLya9w
i1k/OCbf0ENJfu6Ly/UJ0Hu1bpx2CuThB+i3FxTXsPK9NU7jS8S7gqwEjX7Md8u2PQqaTaosu9C2
stdt+b86OJF260c7AR1U2ZR/1Nsp38iQ/KSjcTbYOLT4SU+2fsyfsTu6lj8J5wFPMSh/Lqj8ei1O
uOCSTB6oeoUvQXhSoczjeeKrXrpD2ujLl/qtxfjZwXfYoRLmWwIMgKzTLh4GkG222tAyaKs3FBKo
QyyjK2Uomfz4TjlbZ43GoEcsQMpkoz7JAqkmRzsLrR1cYZg5+Fq5D0+lAE0DEeVjzJUnR81eC7DB
jnFXaXZb0Knz1MAtlNylosbpjhzSYPyCIfetZLcU24wAgdwxYmCN7sJYDc/kOejDkoIrlbKtCnlk
oxhUm2Gs2BQ9+8+Chu7WNh5yx3Ks2SlaT8lpTwQ8vJMKmqY8xC7eiH1acpUXJ61+ieTLJd/n2VEw
KW46uuChfVoaOznHox1K9JLdDOZjK1+N6rHoFlLvb4v4LFdP8QSBt4ptQzp16a5Qr/X2Nl190bF+
cqqTejC96hw8qsc4Q0uzUQlRtR9l2wpMDunNK9xXCt2bFw/FtkqWk5q17uRoXEsPxzaQH6Vpx5Wr
GBsqCH2JMjN8SgQ/SzdLQn8TrqndUfCLZGNFnT1ciN64Szahh6ZxBJpxRF5rFr4ybdv2ChK41V6q
04aStZJ6i4Qri0dDVFX21HdpAjrDVqAo2Za0hT7+823M/7wNCnvJX2xQ4qL7X5u+7V66uG+/36rw
wm9bFfkPcpoWHbcK+SyYf6zg39Q2yh8iWxcFWRo7Fgta6PutirbKXzAxUTQFQB9nzX9vVVR2ufQK
rG7UvIH1T7YqaID/vpave3Uuj42mTKPG9/tnDl2VJY8SVSZSicmDOPtD72fxRdfbkNqDZ1oFWIuG
BvZ+61MDoYaJhVGzFtj9cUPhJPUiCnC7lDTzlnehANttNcGjdyeK7pPr1qdqvK834QXYoamn69jF
CkkJXcM6JRlCd7yUfFE/0PkgQIsacNcetho+bs09PaelBEPR7Wh4pAAXHKun8iyiWKPUW5KuYmGl
PGsr0OM/5dhlf0I5MGTHdFZsS79Erz0Wm0G26ZiosPDCzrBGYeKPHNxp/r7JUfbeY4yQNRtq5GXh
RjC0JlQHNtUksXaXibUnfzYxNUmYJ/5Me2UPzB3IkQt0A2Ob4HZ6VXzlyJeDWoWKxWtzQ7RHom6c
tUN0OZG4jI/CsyoR0xze6mkxvIJqj0PkQwqAW2PnAtIAcFOzOrFcII8fBAclcTnsgJW2oU8shbrf
JL50UTW2fhuiKLlkoYz30D6MV0VEJeIS7QVx0yr0jNDGcSl/0nf5ad0XpaiqUcE8Cq0ji4+DRqXQ
m0svnve8T6SfrOWs5TbVj36EwO+VGBSN0s20nPRmR39BXdp0ykFF0kpqQ4gt/Dbc46NhW+dq/GQR
aAmPbA64h0S91Ev6frclGvfSz7Gyi55imr00tzOvW1pQRl8cn+Y7w2+0jbg803EiSLa5VWkodoZg
p/HYm1Mz2Jbpwz4xqCE/ZoOjtW7KQFt9HNNtnG2mW4z+Ei/8PJm2+kLBfVO4xeUa6I1tesxq3sQR
2AlZr8B2Lv5MXcAPYtGNLuphxwMrd6yDxYMV2NZDmNvsG/Pzsouvc1KDfH96Ch4fNa8tfDHfGAlr
TwDeji+xsK+0Q9s8WrHfzZtu9pcA/Iybz1c9TdGmJ4aOyCBizbS2Xb/nE9uIp1xWL5VI/3Vv0LH2
9gFU/2JDbXnLKOpe8SBO6B+4w2fUh93qUOscLqXKHSyEzXbmBjv9Bva/tOF5goP2zXt4Mvq1ZUfk
xvHxfQg8eptPml/Em+bITjb9kr/gzVmWm3bZrL9k7uLdciGjPtlo+x57OapgjD+/3NKj1wluWHmV
ZEOJn2u7hV2Y22O4C56Kh+Vaixwhc2sGVuAAeVquDS5hbCJtW97JyPafTRzLgKt1sNcQRNhlt6nf
9MvmJf3U1c6U+ZLuLZ/zt4bmi8ntb1Dx4C6aY4uG34yNmIJKHE5jycZksy3BNztL051kuqydyIPA
EAxO+pabe5QcmFmGyycK72PyNAe3gN+C3GHt/N/cnclu5EjWpV+l0XsWSOO86I3TZ82DSxGxISRF
BOd55tP3x6jsPyXKISJz2QUUKpGVkdfNaHbtTucc2OwR7i7vJsTFr+gWlOSK0o12TOpN0zoy179b
S/2mQIsBXwOZPxuQruUAbhD4h44jnAXMNyHhlu/VaKVRKbYuQsQdq9oZX0qHJ9hyKup6Ie2x5zG/
rMLvsnGVtLe14fQaU2XWSrFuCVDSatWpG/mSZ5xiB6o9SC7UK+EeNH0f9nudeZ2CAGAftjdG/5RG
t5Z0wXxY2X+v/X2sXzPG4Ye3oEd091fbXtmSyQgkrccILQy0P0oHaetQoLl6dLUboR3A/b9SgLTv
TO/BvWaKpsy3AWqTz+Yv9SXEm2+1LcQMGz+n8prtA5TFhlcCDLGeaOZX1nZ4ReGSQYpX/pTIDvZ4
NMejQITnre33RsXcxKopNlF+GMUWViihvBbhTWfeKdll2m0Y3KiKDR1IhpoOJGXdc1ys9NQB/eCo
+Uq7I4lDMfbNkkGob3TATBF/sZ9oFOvrQH1plYuc2NV8TCtoqYD37TKmAppHLySGukYo02QwMgev
/WybcH49NPnm3XN9+98a0Xv6bOVM8gyBAkrKgqlXOBxmXRA6tcwkwI26Tn5PDiaCCcOp970TXkP6
73QX6Kcc/v8Pgxicf7ev09zz//qV1kE9XL8kv/7P/77+1f0v5yX+9TNLgw8Fmz9/7r9RkGKK/0yk
FTqAUGWKgf4nCILB5j8C1mToU6eyi5i6sn+VayTF+o8MhTnSCAjn2Nofktq/giBJiP8wxW78JTau
Cwof/75gQ1VoagtPhaRJmFqW58pceu/a2hA25smMunoFfWiKbg+6zXGIzjKIwyfTQ5SrS9zfYMl+
21349G7LzhzFj71pZqaJvFAwF9AXo1TNFP7HICwMs1qq03A4ydpjCc9/iSYOUY1XLmmQfTzynw3N
or3UlqPKld3hJFlXQ1ZvK6Yvv17KTPDqLxNowbGNsECa6mwtRR0ktQpJ+ImI4k+LT31NHJOgRRy8
g/GGjsvOpOWl56v+9mvT6lTr/bsW/Nn0bHXCTJnZiorhBOic82pQ9xhqdav3/UUcU02xwgvJtoKd
C9PpWLrNIc+bdanmF0ETEWUm1ncjAw5Y2NEl09cvhWVdVnpdbNu0uiys4QBbCMSGnFQUjNR6xVy2
ugoS+UoSFq+s4rXXvVWfDGkMwY/Xe8MzIPUwmxPla4msy04WpCLOfs2/t3rexlUZTtfthK2Ogruh
OJXM7X29ox/7a582dN48QELKDETKcRkq7xDW6cn2gls9DW7ieNzAhrz92tysFfPZ3qx9qraqKckB
9jpHocyFZFi4JrpcaYiwoIfz82tzZ7dP585bNH24d/ie9w29UdN0Gfbf4SRaRs/NKxX51X9hwTBJ
rDSUXsj1PloIhN6rZmb2J5/hVr+/Ca3nrw2c3TF8qmIDzjgjdh4HoVsWJWuAOmZHBfCCqssGOchV
ztzAUjNpuj/z+2Uo+GmdPp2KN/+4HKCwsTsyDH/SdlRkt+2eGed9sl3stHzMSf97DN7bmdzlu/qy
UAOGgmKj5xjIjvzU7Np9dGkea6fcpc5SOXtpUbMG65C1oasATTwFDO63TFUjS3Uh63RbhXovCspR
mo1WVbgYfkwf/6vdnDnKrNaiKJCk/hRe9t/ShAKnsrfWOuRtTvboOfluSS/kz3H7yuLMPypmnY8i
GYeTdWq/effTcI2/zS86GGIu5bW8X2pPnPPHpsHTxglFpmc+2eVmdZd2bcwKc9kZS1RfpR/C/b5w
Bc59QAB+wO2mMssUCnw4LYDrO4TDu47TYkAWe0u976Cs8y2AbrImgs41lWwqn99jbjm3Qr7/+gec
c5KUd2h3MlQGS8R8V9O+Glo7BeLZMyduoPAO7bVaIh+X65tqaJbWey5YYKSFQU6qP5ChzdYbNb0m
AiUYTpNSueKutFO4lhhqMY/JbbYubqltruPdkozwktXJmb6/k/qYdXaQcU2C4d7v1IMZGxfKEGwi
plC/3tBzx+b9AmduJoZVp1BSTFVa+DP1EJy2Jy1GKj1f2znrPN8bmvmZssriypXU/iQfB0avmivr
0G2HS6Y51svd8XOvzXtjMz8jUrsurRCnZsVAiMSjDwBmYT3TgzW/37bQJhle+ErEHK9mIoQOUdUf
v9ltjGN27Pck5qviEQaI/de2zh56dTrvhM3E97NDb0qlrUMswtXu/RfGUlvm1pt9oMcPSaQAX9HD
09cGZ9nafx8FSqkywb5hWtqc+NRVi8ywcq55v5V/M06+oWpCV+hn/IRwoYP+pL2WvYUdPXsS39mc
HZAhQ5zO16v+lNSXdfrNH2FW+L2wrpl+yV8LM8XEaKhPJd3ZVnZ9MuSwefKqBrIyqejsddEBbxjT
jV+ht1oPNFbjorxHJnNH2/XJEsmbH7vmfvB9ZdN2IwK7Ktm0Iu+iKH5LlLLcErDdpK16jL3MXSkp
pZV+uAUesTWSZGfaDdKBFci5AOX2wbR3gWrHkAPmu8b2bhWlXNthLLYhiIXe834NRURVq6ePo0nd
IVCTbR0VV5mu1hsN6iWan4G1iiVoBQW954CZ0KQyNkNJ869Bg7KAZxipeVgJm7fAy677gt6DUZXI
c1bqVRFYt0OiPcd2T4vc9uqVL9sXkILe5D0sMZIaPpidYW1kq7H3rmZAg2MiaFoXYBn6UxPaG6FU
D41JaTnwj15cFU5n6lfWACBhFAdLT362hls4Y6FDXG4mW5FOMqCmll0D66O1pOcvRSA0x9OC6yyX
jmWu3Vpucocs4L1canCj6cpvmHmobLvxzWAZD35NCwX+77uu548k+klAJuJ7cKiUHgremgeAaHhE
t3Z0DNQb8NVHyVJOECJ9z4T7KERx0G1GYfogH6g/tpeu7v/KTXQolf5XZjaUDRPbuEWiamlE56wT
MplzgBQXDqI5F2pVZgkypP10bS8SpiI9e4Gh8rMBFeyuiRYVjQ26CTMvpxvgPs0u5zE0US+BD/lZ
b+2FPG+6EB/dHDYY/dCFAtjYMGY2qnGo4b/NulMpgxschJMV0soMrkLC+CwDk0dTN1qSdz/jfz5a
nYVrtTU2mhx7/QnSAsQo9/pFsqP0qewop1aHdofgy87fLTiHzw4Iozz1MMsTdMMs8PHVhW4TdYaG
pU4JEZCwTQnR0QHl3FW/kdfZGtZIOinrr60uGJ3qP++feiPsgiLxWGkRPoyoRue1sUIKYfu1lTOF
gg9rM2fpl5fpfW2lrE3aey/FU/o4HgDvRHfJLr4Afuxf20dxCb0spThU2RY8+2wubvK6H62Lj4t0
YR7twsLqTilDI0BZNtR3KJgic71eunTTK/HpvP79EecBqqdEdRKamAK0QlUCDOAzYiBwSS/RXSxu
6XQ73wVpLVCqFtp5bsY3X6wZcQB5NxU2+wvroFF+8a99NJ/9jeoka2lxnefPDYQCnFZ7upofrUPs
Lxmp6eOUy+Fk6P5DG+aXcuMvDDefdTGapVCzQ9T8UxZqN6FbDG1En0ATkBhZwMsXQQhnXczUdyWp
JtqYf7IoBcWtybix4dheik3/E7BsxXALMxc/mrVMw0JsdUrt6Q//bun6nUnTOJrvjM++ImilwJWE
0Z0qZnzEn7zQvI4O/YYG0yrfVQv7ORsW/+sqkG+bFOzY0fmjEPupWowGpyYBX45GzMCw/DRAFaE5
50SXAJumCAvM6r87MQiQTZ6NBc9TGbfVDFcOCpIKVbvVu/QbI8B36DstBKtnD6Zlq6SBlIzt+Vxq
nNiAQqWGDS1+ypm5ivVy67ZPC/5sycrMo3SRl+eKWk++OnrxL6fmo7TqTtNoVZ6s7SMSaduls3L2
Lrxb2SwXzLVySM2qmp7b+hRbKsGNt5CNLZmYncakoybXhcTdcAefSPo2dlTcf711fz7AJw/5bhnT
1r7zW02Ula6w/6TwsoMM/biO1+WBkdqL7FfijNfWTf+Urf1NAHh8w3zLYmVrNrr81x149wsmH/7u
FxhaWRpj0XbU0fCZyp9RPoiGH0uwKYhu7asbHqF/9bq/MzpzmKILemE2GG23/ZZwlNlzusHT1IDG
+y4de1gKtkuJ/Ayj8tdSkapQacYYhjHPEq2ilBG34pxqd+26M1bIHjAvBL82SKDkGP1gQq11vF3v
QLixFnux9m7T+/SOuSnn689+9l1890NmEVVnjUrJ7+tOYpBXjX+C0dGqfjN+8k/NiEks4f/lV/M2
n5toVhOWQ3+SIGdRTXXVjtaWqtQqzLv116bO3pV3K5qFa14UjloRFNOKYtrHnnEH50a6ELosbJsx
C88ytRlqE7T7yUacq5XB2YK87YbBUQBxfb2e8wHF3wuaV/AQyEwbw+QddK/AAPMyuLvoQt2HzBRo
65zMe6r/JofBXcHYsvna+MJmGjN/aiRFX7ZG3J08NdimfnpIhHv3tYnF9c38Zyv7lmRlhGbx5TQF
2l0XT+a2uINK/9kE85yt/Hv7CTG1TXeRmwvrO59RvNvcmWfNiW2Y6yaJ7ZziyX4L9uMeKhrjsnW6
teqEmyRa1Jw/+0a9MzlztKqvdUXoc3aCLL/ys2g36P1RrryFkGK6uZ/8+TszM286CsUjumVbQYSo
Tl0MsI4UV2FQ3xXyeJ+BZI7adAnHM32rr4zOvKlb0+I1Bl75zmEwja7BVP2CduHac6aS6F+9/A+i
6R/GB6bz95W9mftC5CZJc5LdP90QYOxMm0aOfqcxumvfLqKUllY3cy1Fbyapr1FlVoCJTi/FeBHt
bIcKzLa/Wo7lFy7fPAdM5TCI0rjsTtGofeu1Ym/YxYJfPv/q/31K5glgFveFVkccxuI3g63VXn1E
DXLYmFsQbgfxAB9Utdav3T2UTD2ASUbv18b9ggP4XDIl1n73G2ZOprDKegykqV6x6y+zY+ZIjrpD
OXSPcMZqwdb5PYUJW9EhGme24WOMkSSd4oc+CS+SgHQ3k02arpi3B+QWgAiVL2BSWnhhz113hTEJ
plh0WN3mNdOxSz0QIkT2UZO9TbQYvcd80rB03T+b0SCtpkCBKpUKem/mRfNKgvgq9PDULlxbsuaE
qr6pIR74egPPmgFgZRO1QOY4L5SqLbuXm6I56dAUyQH0JSk45XBJG/nz+6pN7RyqZBMH3ifUcKq7
VZdDOnyi8PJqurvYZ/I+EZtIVRfc5JkF2VPDyJraYyAPp///XdCZuUoZD3lRncZ0vM0tKJ3zned5
66+37fOxwwJJk0JVDlDU/OukVtTC2ukVJ0ZjTZStS+qT/9wCCT8dPsapgHfPvn9hSXB5iCQ/mdBv
NO5eCpZC5c87xVsoSN6EBeSL2sLHnaoh9+4rkTanbIRYJIYCri0urVhZGKj4nPZjxlAE/W0N5j97
ZkYOrCFRPLs8mTf1ITgyYwfuFGngpcD/s9fBDqzyMq0ajfmnmTOvi66LXbXMaTy5x+oqcdqVcpyG
HLztkgs4k9lgy7axB76NQfNZma1x89CSQqs5tW8juoSr8jtd3zXToEB4aG5TAqbCZqN8snBbp+f2
4/PIgVa4q5oCmeOntmhsUMtPorgkLY3fXDU8ha14Csx8Mxjek8tY5Ndn8POtnVpDU6AvTzrc81JC
o7ueyOoYFFr8KyXoqILrFs6ZOlwoPp/dT92YyDdobWuIFX48ikFYpYNUqBWFQ8le1Y/mntrhqeoc
6MS26gaOK6hUlx/ks+szYbPVydgsde4rmlqPdd8AZRdYoYOwjZNA98Rwd6w/f72R577bZAevRAGN
3t7H9blVbLoU2OuTTVOnzhEiDvPVWP+WAelIS92vc6viXNLNM01NRtn9ozEzLwMt8LP65EIIXyvx
XuivTH8AD+sXjuOfNvz8PFoIg8Pmz+SgOi8C1YqrDL5QypNaVKAT87HZpJMOd+fnz7aeFdtsDHaK
CB78rmU0O5HupQzCqbwJdknsm1sr0l5jSLVQMY9+qiHknWpU3FlVEDhuCo9GGLuOb1db7hsz2OVw
1KP0Wx3GNEVlCNf98a2R5d9qC68dLaNmpY8VQgbSs13E97ae2nsf5nI/8e+83u6YoIVeyE0hB25C
AW9kbR9cWW7hbzNvqhwMnCbClWeAWmh1KV2Hg6U6X5+D+adBLw9UPC4DPDc1QXt6Vt49TqGlF2kc
e9WpKV79Jt6Orr4xiu80IhdewRn0n04UlvCGisbzAa7FmnlDpVLcVk6bgnpneYCU6rG6Ms3VCF3q
ARTB00u4iR4g49e81T9js/nLss0hxyqScvOIDMhOnkR53p5QNFiZk7h29PjPdpGipvz+1ImPu9io
aF4IO6xOg+ytq8Fdj9BnWkGyNbSbf2GJaEJTVJbyaRfhhIzj3ivrk0qZo1O0dchQf5g3j4ka/8Oj
waIUIqRpomfy8HMXgWNo6irIqpMINGeEDy9QH+wJCCSWChDzQ/jH0jTnohOO/aEW/nAIIbJs0XKP
avqVQF7T9qiCahwVe6Mgtff1/p3xewqxxf+YmqVzvWm7bt/h1z1w025MTj5SlYKODIIIZ2KO/9rc
5xSZPbRVImZips+zdKk5iEHN2EOJ3rYEZCjR+32Z/HZBISX1Q9/ICwbPxDYKkHQG3Rm3Nj5V+b00
yCKWUpLpoOW+/W+7q9wtxTZnIjVFETRnac8y9DifhuKJinBWanlSRHdoI9p3somW8z8vDjEZLngI
4QFQGJqehc5pDLlaJEnFSeM5bMLXwbr/+vt8jpoxAMhOU4lePmcB6HVnpVD69ISM/SqwDnJiL3yQ
MxamgAyegInpimzjo2tImdwdvSLIT4mr3wSd/FtJy6WPfub+AOxjm6YEgABp9pgjEWIM5ZgXpyil
9mmb0Nw+BtH3zvr+9W598uFcVGI8vghTLKgTzz1pKFMjkOUoI7eFdpJ2KmMfUDsBX4L+R7sZN2IP
bXb1vMSPM7+1RJbmZJS8g0fkUzHbCxgmCT2/e0o6b60F42MqwV0nDONNUd1fcm4uZAjz4z23N/MS
diyJaBRS+9RK2zy9SqzXeOkG/SlIv49U5jZm72FGE6tXBxpUIQj/4TT1A7ptuE/vlirjn2LZmaV5
KdlvvILPiqWJjksCUfYI+40z1STQhVhv5OeltYn5gSSH48JqpHB0VQXJz8dD7xl2l3tjVzz51fdy
FPvAzR0b/cwIWFZYQ6EA8WoPZVZzEXY/huqHq+uHMMOLlD0g7Ft54osMn9L6t14FKzcO7oxM202C
cJ71CJ+mxPjQwsmeyukfv8bHXzy7prJXVQZ6L8VTDO3TtD31XmfsWd4vFhT/pGLvTaGVBm6CRixZ
k2J+Gqqzizp2+S85TBMy59EEcMvo/lvkAe5M0xomBxllkbju3vKmTBy3N397lQKdwZhkG2pLj7kd
o8aSd/3W76NkZ5nuCEAM0IJBfHVR6nq0LqXKPKpDlD0gFuIDrYXVValhaE5SrYUn1C2dNoAxtKdc
te35z4UIGYJ2g/FVE24MhEu5sIy+uqy1CXFneO42QGEXiviC+qfUl7CGw4iryB28FW7J/EGaXhSd
Ka6spAkv/NymPCRX4aVJPeVS6xk+Hu38SinAf8qjXm0jswm3KWpF2yAN39LRDhyKF/6q8pX+Os+C
C1UPUFZBzNZVRbaTXYbJ0qbiGLmg7xPowLForSyzol9tw++YxOqvIZKfRri0Nq7ww7UPxbMSQPU8
esFOtkvtBgf957UK9n4J7Z43Ms/Wmr1jgcIJSqRFjR58tN+M0joI/WCna619mUI37qi1rq50qVMf
GyPfyfqgIRTurqOk30oQ2ybQE7g5tOxSzd80O9iezX6dNnBNld43O0/HlbALeStcr9/Grf1ouz6f
oeBaVJAbyIP0qkABa4XZgZNRw5GQTMz95fdCGrxNA2erKegX2Hm4MYOB8SDHj2KoMNp8o6pevm5w
+yoiqENwUCGaLTTrsdfFrV9EBUKiSJ4P1hhcBEPl7q0+eESdWqAPH4GPCVzKlHK91LH+9FJMh5ww
iwjhD0eOPUv5DLUPaCspFWV6hvs38VoO4RMJr3MYKJxibbx5tD7IgAKUE+XtwmWePxdz4zP3o5VG
Bb85xicEA5jXh2bnP0BWIzm00pioggrmAVynfbs0AzR/7DFMCVYDaMjzOFENffR7lswn7eKQ7BNS
2HyAkZ+MZmFx86rSZAN2o2nyBltkNR9taN7Qt2EMEEgvpL1rZfE+tcphO0rym5n23zp7moK3225N
tqVu3JEktKyjRYd5bqmUmgkHmAIU2nwEMFUaQ4uVOj+FI7QVtolfGNoi31R9bN8IExKPJiNnCEtU
2Kow+uZF2ZETsQ8KvrdUWeGpIzBeL2zOmS+PnKNJfqwxM6jMo60+C8egbT2irbz7IQU/ujHY1nK4
0mG4DgcD8uq7sARh0sOQqD9pbfeYoDRch96xCrRtHF5l7b/5YPwSUHKUADVKm7MPpibtaHu+AZRa
ah3fgxIkmuRMjOapK+KboIguEuUnuMS7yES6sQVj/PWmiHkSwokxBFOgFgOh1LPm5Gla4jYF0s/p
SY2ZLdKGbZv1D7l6U7qIrgLoVq0n20arkMr7dqwltmGvMulo5ds4e8qjG6VrYN8xVpbeMwuJZJwM
O4yihLBhD89e1uw8qH68XtnGKewxQbX0ZM6jCSoHHHaLKr1JfqjMi2JlkkVmqOnVaeInj0fprmtu
Bjn75mfF5uut+hSUTabIBUDboY0Dg9j8AheymfmuVFKr13euZ15VvnYbQw6rHWmMXLdDu3fNVwCW
Swf38zeahmmnkV0bdOqn66Tqdudnk2EfIizEFiANSvbeEVWHXf2kb5q14mRb6bZZSQt1mU+D6dOS
31uexbqIVPgh82JUw6Vy0wTqVW6GntNFtBDkR0NF/UV/E0W94fFE3cMGIxXsoChHplNyXKVZI+3m
i2QlNXej+JbmV8wPhYV/2drq3cLH+Xy5J1cjJugsLQ4xr8mWkQzHWEBum2vRZaZmO60pfiQVM92N
uutDmD9M3hYtddCrP4xFvS5CfY9CqYMfhQbjcszlQ97uv/5Vn/3g9KNItvlVIMzn7hgtCndkZqo6
5fq9FnyLKSn8CwMTAgi9JptC9LQr7yp0ZsIDm04ZvVId+04QvC1Nyc6znT8n4J2F2QkIhszrVVeU
JxfeEA8mpa4JN6Nx/fU6zn69d1Zm+U4VVKIzWr081UZ37F1zNTSbUUk2ErzZovr9tbGFJc0xs21o
ZUmga5TvtfQ+F/bWz5ubVFYWPv60Mx9DeT7+32uad11aoN6tXrEmTY/uDG5BE5TrgEDPbzN4BpRD
5y/U/84cN4oICk0rJp2mpvbH0+DnidKYVlSesAtxGDK/yePXWyfwqJ+XNcHUp6IVDaXPRXRQJ4Om
uIQxupsfytLytnJu3CcVQsBpBHFICLufUWTkD7ayTSsJPm0NSpzShWKij2/rXNwNMaK+ZaMf5Mj6
aRmE9qmpxltYltKd3kvkgRGsajZKOZELbc8wKGuK999CCQkPv5Hu4lBBqkK9ttVxL2XBixFJnJz+
wY3L35Gm/VEzADCjj+ZhpL1/VclhvVXyOnQQzRjRlqGe5zOSunK16rVGTaIfsurYVeFd3GrfXKZv
HV+UNxpKxGiA9N/icXy0myI/FJSoZZSg5ELxX62cOQFbvY6G9WMOX4pk9MdOyDu/Hp3YAuxr3Fjy
4N32enFFacQxS/A3KsFPO/QHc+x+9YiGrFJbf2j7BHFOY1IWgmlMRU6U1/jKq5kFUruj/WbXQ75O
8vgZAI6TpjB7ZLr5mOf+ZV5ZYBCG6EW1ql0aqqcuKyCwSZqXxCdlsYf2TtTxjdLL4t6wJHlrhVWF
zlURQ59WH3NNDQ52WoarFGmfOG+6y8EdEG1MJj36zli3zApumjG1rl2b3DzRedkjXcnREBZXlZQd
wLzfo9X2EpvobhnIQI3GnekT0rnZfWgOb2NeHesw3Q4yf08J070rzJ1RaHAm2pLuyHL/2vsiXdGR
vaUHA+eZVytw26nfidN/9qBr8iHZW0UOcZOonig7MjHh5peToENpBRA9x5sCAYrC4lIp0a4q9B+D
m0SwriQrS86vy9C8TUg4VuhkwPc/tOpdEVfZndkWT5UhkLYwISEqtfjGaAMGoUjUcju4UaS6Xskt
imwioQ0cekg/ZYWjRM1FIbfjqtfyp2JI4Xf0ILxKpQrGuomjOWjGciOH1l0aKN66Nf1h03BpL7hM
0ro3mngfeiLd6JWtn6howGvoWeg9tIl6NYag18w4/qUn6qUIEziL7PHCleDfKoV03blFgfpS8Cv0
Q2SwfPPFUKTvEe5gLTXurdmnv4c6/R7F2nM56u0x9X1K1rKWEh3U3q1h2EzTCGnfZSK61VzDh5Gq
3I45TI15Ej+WqHNudcYxnd4IdaSHFGMzuvXeb5SbkVW0mn6sG2RHRPEg5OYZKNtzmxSuY/faSB/K
asgak/KmG5Jv+SQ40gj1QJvdW40jZyPyYZ6sy6Bd95K3S5G7WXUl9PJ9IJxK0RKorXTI9uzs5BmU
DJR+RCdbPFeNkUEPCutY1Wrisjf4KoUQz8qQPJcmQnGe5N6Yfn7ruchfUdpM0rpc+RbNw0A0x9HU
DuTh9NZhOKN91L5o1fBiJADPwqzoN2piXIoy+FUmqHnoWX9jj/K6CPwrv4RjavSS3KE8clc1qnLt
9zFgtLqp5XUZee6mkV3ux8g/l0BuWZgZo2YIpYEVa8CfdVqGaFYNHaLwJ9k761jLRcrPLQ+SxdCK
VknRmmzxmiz7wVOHR2aGTl4eXclWuCusHg4Si8knD2aKrDmUthSsi8FHrlyLf+UZZ7sLzAQiJPdX
LFePSQv9N0OgOzVFEc+yk42fmvXar5SMEB4xaTc23LXk9nf5oNbIZ48/+8E6NUacryKleRhyEwUR
M/5ZDOLNHFDeVQ3pLspiDcGRiWwKiZ9e13aRnv3UG4Nh0yIIjq7irrk4wWUlkVf6Zva961Ub6fno
55jAMK9IL5AzI7KkVS/NYLarNIR8qMyGbVBl6qqxiseuGO6pE6H306avmSqQG9IgVUZznpGSQ9kV
6EBDxYIj/pFm44PvJu1aSYJrqhtrEVSvhTooq0wWEF32ebziPNKxjr1nIxgg3vDl3eD6EAgpkBVZ
sKQr7mMd+4ljxeplqgTfRn7+auhhcHPDfVaAL07k6og/vKBif/QNSlNdYNyrAp0l3eti6NQYOgpH
ceX608Ry6p7AOfrrviuK67hOfiuJe5TShMNC2SnIyJR6MI4KNChJFjtGkiPqDsdr4W27sL7wDWg2
696FBqyJVpGcRMjmGk5pFpAole6rlgZotGbeijZIvzal/i71xK9ktLKbqh0LinNDg6ST9mSgvPZq
x6SOrlllO4l3e2VS3FlLRn4cKgHNiwvn2hBB1qYPw70OuHoTF9XVGAgI3YlMnFhQ38zQRuw6Izgk
jYD4yh57p0uayOEVeO5S6W0IgWXlfnuoQYH2OS1TEfbXCJrTnWNAz2QUeZSNnwi5UcGCLsW1+q2e
tPXKTYeDRt/YDtvLupJgQ8vg8SortNNsCb3LQWh7SSrbleTXDyOygru4p0TXRhoKmtKjJtXQ+pGP
GpNqmNQrLKNLvPUga0clNMy1PgFFbSMOnRAml43ReltFuMgEygZVNw5fsbI9bedKoX2Qsw61R4lD
nAzDpZVELbGBj/pYHQonlmzlwuusF68o0BwZaMsV0BbXgU8HMqlt1JkQwyp8e0S4UkFDB6FJoLmC
oHgYy7skyjZpM8BynkMdO9SbLtB+CkNaMwZwAaZo1RfpOpb569rcibDdSzL0u3q3K8vyjbKRuRJN
ANd+L13aor4YB8h1Abk6kqccOfffx+l//SZY164H4t/IM0fWvdt80KNNacaqI/TCek7NXhlXbeJC
8QurYh/C79lI6aXnDxFkycDO/VHnXW+jWwvm+xu/S2BXBpdKpK8jZ5YqqyhrqzcCyuAn82T5usus
XeJRhTcz2X424/QxUlzdUQMDBeukOcpjUK2DiH/A8BqQilmcQYjo+04TiYshh5zPH+9EZQrUiAZj
bSrVuKotlLnpnR+0IL5v5CDdKlYao2Kdci59WHt9pA3sUTpQ//Au0hbGMkmSs42Zu8HtkGc2hBKB
cYM2JAiGrsq3VZa3Tt7CgcN+4JGDh5FscAXXz/fY9U5GD7diqbgCydC8v/Ha8BTl4qhG/ZEhyewo
BwHswqW21Sz+FKKdNsxnw5GA6jktxoNBSWAj6XgTydpKaXoEex06ugb9czvmr6BwdNhk+bdHBokk
ytkQ51X2PgtNzlE4SDBQMviRFpSp86Z2+rzY2par7AIzvrFT+6aoo9uyMeGqyNxDU0bX5ETWExM/
+oU6+j/KWj8NQmoINqrQWyvu4F/aIaqFA4Vfz1W2kY9/KkN0P+sROuhSVnY5qlog9BtlhQKAtJI8
DVJ8S6yykQpCHOwsLbxGdPZblys/szLmBxvWQ97rh6EJ8lWd2RdMRCRwOyqyY2X2vogyey06zdxW
0YBAep62a+TT7tQ8f1M0LT5IDOnzqaGs9gc0o3LdRU8hl9KfbqlsB4GEqGg0RMFlJXuOS0O7EPQn
L7XASx5KF0FbP0eCK4rlLfB/tG5LfR2P3u+qqPydnaLa2I8l964LRyennOQUYdPtMjnf2VkVXzRh
AYFhnV1LI07NN5q3oZDLQ95T9AcRuVXDFKW3SjkUIkM23kdsQc9vRlh/S626sZHL3FZ0FQ5FmMPJ
2cWmo3TZRkVBZpVI1m1LcceWRmBwvftWNiGJgq9DJ90NiObU7FDrJ6ex/r+cndeO3Fqypp9oAXSL
5paZTO/L1w1RVVLRe8+nP182ZoC91RoJZ+4akHpTSRMr4o/fjAdOhsUEcu9bIwmXPyzj2RJHQzyr
6ngL2vasFh2BgOo+JDq7CYLWC/t+IQT9IRDxRpqd5VZ5F27shCMr8/tsaRNCeNJkrbl91z/200SJ
T6W5s+Ii8gbL4EwsFMtruohc3rb6ThU1Iv8xE6tab2GkB+2uQGRMrO1QLbpwenHMSMfdVDxVVmsv
ldzHbDUhntEujppRPPjyvrDXPNSXHq1Us9QJrNy0mj+6pRyfo5CwBUWQgzv1d3R56jZzZL0WuRG7
2dw+NpF+f9DapQuHylWAjgpZvY0BJp9qRCJhEbmiohutNe1cmPMTrK9rIYY16u1vopQ/xVwKtwds
pIS/qbNWokkMl05DO2uU+gLALzyaVgtDC0vPDjlkIq4zWhG31Gbi6VLrbDiRtuFb8qYx/YpnsvGG
aaMbARnJOE6296qu137pNjRYblUViacVDGolESOypYHK4/MUyRXclxfRZtS5dPq2O3IfVLHsWysh
T659HNVwlyLyqUvzUzM0zEz5RDFZyN0oTffp7FzavFE2kWi3VsFRoSvlVSFBzatrmbq+jeuspahe
Fxo/Jn/8IX3pP6hTeZxleipkcnD08lQKcTaFdi27ydnWIntXx+6gEv6bjXDMOnThqwIO4N5xaoLc
ZHEqam5dJh61Br2qos9vkaksdX2+NlOSM5aaq/TeGFq0abn6FvQWwohpuBVOex+woN0Vd7c0anI2
naLBX/iKs5VRfTBSQilb+0MpjFOnCLJsm4RE2OIt7Olworn1Gg3FKIcMfdii8KNlN2Jg3hhA/e1B
T529HeGRavLxq7Mn1SZ2VXX6mIpxNYBfEYx6iPNyZ+kZX0F+KzJnNUZEnCYEAGjKq1LL16LmhKij
xg0yXG/taNcSz8nu7a2zgre5jz4MPT52frgJ/WFY2DlbB18ZT+CCTwP1HR/05qlIhUdp4iyrvpWZ
FGfenZ5FBE6mZTssmmbiQJ1Y0Pj+fE1m65bVoJY9JtxKch0w3CDncMV7W3Dvp6XakSiYZ7e2yX/o
U3y0CZCNR7m30+in2Yit3/T7SCHAFNtDnI2zYdeWMvOUqLaWJIlgr6m/9gFLVCWPD6Xq7IWSffhK
R7QaC5G4X6vES0YTzrnSPxdDfJSW2IFOb0O1eS59R7kH8pkLTZPqymqSfZBa10Q1SxezxauiDrA2
Y9wQDMFLP/rd64iXhTsCQ6Xp9OCETMxx9zmPybFosnc/xL44crZRMl+NYZxp6NsnfF9OrT9ulan6
MaW4u6uZcbDCfGdr5rwwmrKmJJW+q8h7c1yx8jRV9SXCNeXsAPrT9AsMinA2N3vcrHKD9WWuNJ6l
c3KUPq7SsQBSHI3n3pwYx8IUm942+Ag0ZkqlBYcJ9Aar9CkKL0HRtN48hJjpFsqhmfCuwErjlEXR
m9kP71peeaOqv+sajhrCFgNt7bjVYgeFuN3umrFY1oXGxeZya4TkEkthX8sMsDosop8BOZYGoDUI
yKrtsRuemcCCaLrE1EeEDbiQJCpr3cwLZn0BLTN01SojJpgUcdPHSHjMw4WjpmchyPOc+mc7Us5G
TfApkbOrWjH2w1QsiT0+aZO/4sg6WzpDi5kWX3owFts8k9uSMu+q1E9BNMIo2ZSPxi2H4MC3fO0C
7aCyBV/WMllMvpghmIZLu/A3qhaeIlmeaLeWQS7URZbVa1/L8FlFgtEUNIJ58hhmZJKbxjGQ+qvi
i8fKUXo31YjX7vtdL4IHMwjIYMhpudJpl8npjeNyo6j+qupufXwG4kZmWCXrsKbrz6WyZdlD0277
8UFWxa4SwclJ7NtUs64mFjkheDUbE49c5UXYaNtMwb1CpVRIpencXuu2YUOlQovmhqFy8PXupLB5
shsZuaOwPMZOknnzD+xDpyVV/GM2xD5xmIUmq95kM+M1SdGm2LfWtEhsn6JH2nbvNrI762g33Mp0
VrJrFo6gCVVdAwOXkK7OzYu9mV7bxGsn4ou199h+88kNCS3KttlrS1XhncbGQK7qQWMP3JRPo1rV
29bg/5A6CRzOStuGkT1e9EnTQJRazzQaVGaR9UYveZCFZe7RExGFkrWtF7DyaioSVYuSoIo2nBP+
ybyU4AWHsXFWcR6+91KuAx0rc6X9iFQC4Wz/s+oc2536+VGzphN373WojXhLW75Qu+lH3w3ORq+c
+QJfkWC3Kf6C0dHiDpzViwjHrLWo1Y8Gc2rRqxyf+ibNxk2owD61tK8mjHAOH6RXzc1r3vd4WPbz
i+ZED6y1UM1BCF4G8KFF2h7TZpJrwJJXbVaKxRyXkKGzPFokPUiZHkTOJSsbbccryQSsijsJAyQE
xfhDFAc1NsOycsckPicq9LlJtyI30Zj6Wj53WUX7sBdioVRDvLx7OAwd9bmJ4kNX2dGySKtP4Uww
HmSPB1L3MCZDt/DLtHM1OZ/1PnsfMPwkkhgmEIypXT4IHN2tRRHG10ZUAzbe4bhMY2yE/dCaPOrt
vIxRSnlDNeCTbFBlunRYMVHBLWp4Pkbef0b1SJrFaPvruOuPZdBcyr7IXSdT5DWq1Z631umWvIEH
1syFq8fWtbEDimnO3w5zh+nHgYDGwWHeR6cxqR5NIwaO6MF01arzxNBpOCrDOLDb/RCXbzHwzTLM
IHekmrW30uHLMPmgW99kWG1e6P4IhEi2mj10K78xrZtvN2TklofaMm7ZWKyJ98r4zIaVFesYco83
DZXMIsiN52QKb2GUXfUaZ5U4xfLPUny3akWx6OZ5w1HGLmICV5pG4c5deayLATMkvMRbcmlYDbuG
3Z87vktINfXjMIjXJK/OZcT4Pk8Sf+k2oBGx8FAPfPmSmsqpQGyNlVJ2kwPRM0rjvJXgpFoaPus6
xvFqbGGwxBNTp2An7sCGHVqKS2u1LYJuo0657qq+8V6YHOVEO5pMuAYhHf22yqoregVP60nkMRsG
bLk3JXgwE/xYmtvqDgKMYjoMBa+gqOSyroZbEyakbugYlOtmUS+Kft4MAt/wQX9Q++JWd02z4jTB
QTXiaKlIGugTH9f5FhfN2CcVWBqvZRP/HHqGpgCDjIwqtNSZN+3AeqWaHXGX+NG3OV1mb37nDobB
YgIdyqd4G4bhyep9RqWGcnsvziPejnFzTGQ3Hyy7C5hf5nkxmMPIr07OgV5sLHoXN7D0R8OKrthx
HWoM+0uBoRbL+WxZz6JaJiLmuwLQWWe5M8L6EVuqxs+oLneZoZZuYJMsU8YrtUlWfTzpHjDtUfTd
c5nfg7gDzqF+31XNpeqdt8jJ45Nt2xdkbwQrSwpDrrxEWnGOWHJwJ1Gwq6HfLUd/6JdNaXq+01wt
ZgigrcWc618hXloQuB6EGf9shf8Yjh0G5QO56OwN3WxgGYXB8dEnxx5gljlBV+9J7E68BN78dnRg
4RrTMD0oNiw6t06sAwXpihek1aOuZeO6TjuADBzD24Tg41m7DbWdek3ZX/rSfDLVGC/5MdzL2fh0
ZtC6Kqvf1IbuMinskxqBMM51sxfonaOAl1qtyzMuUpB9omJTOxqQve+1vbYrDIOQgm6jZ6Xnhwaw
piP28/0tRRM4rwSHJK5m6zKBv1KqhVcpzbuR5E++bgUeXnG9q0s5bWkD/A0pufUWHP3bUsdkpUb2
d9pl3tTz9gyZV4SQuwZ9FeOzxuMa9og+zroNyzEIM9iyjbk3AibdRlYvIGPM1WNBEnXPdiuOW7dV
WtYBZXbiYRK8wQNw66npN53ZYC7YBoQuBP0urft5PfYmyHPTHOswYLYMrEMwNg9jONyYzcdD07Rv
Pn3zOoh5Vr10drGBzeqgPVDy3holwyLCfLVK69C3TnBf8J35USl9U3MpTMIj2hIguNJS0Mc8epwM
ZxXFDuCH6dWh/ZXU1mo0pmsiJto5A3KdkYLX27jMOfO5Kv0LfDq4CxEcgtIX32UVghkG1yHRTo2p
Rxt7qi59bD5lk9g3jp8fcmt4+k9p1QITGp+sNmOQvgaZrS1CO77CByHJV6XUUPhmrxez7iZdxXa8
Ya9TAXexkVkaZraKuyg/hMK6JeZ80guxJjWVF9VQoo01ikc6FFILne46drjQa2Ww1Cr+PHCskx3Z
lZdm6n64b3Zl5C+HERO7Sb9BFfWkXV9Vu8cEz+gyjPUFQR+BZgH8GKDho330s+wQ9BRO37+vVGZi
tjQyU5LoXAnb0+J8O2T9IYFCsQgs7YXt089pML5NxsksTcJlPJDKNPrpthkICwnZwSVKwZgsyA5v
zKhfpCl5C2FWkRuSWz8iWz9ron4GEN8o4C9VQoi5EYGtk1gws1RcytIEEhF19CzSZtFo0S3NGior
lEwj5aichLPQgvYhMCSC2DQgVMR8zEt1Bdr6Viv2ulTTXTFQX/06u1ldsBvskGCS+1EPMr9vM5oM
mFVb+ArAAWAucZ5+CxpFfYi9NsFOwsdye6JFq3v9k1hS4IYWmiiUKyt8NwromH3Q5bxm9mcc2p8m
d7Kf+xvY8ysD8ofeaZFLYOBaM8THNBJOxUDmVmX6xVH1bo7jauIhdZFgZmrJliIe/GhEdAgIM6h4
8/Tm9LnyPmQD4eel/k1X3p4ndcLVshiYdkVNtn2X25tIndm16MGQAE4qn4grkZJB72f30LzOpnlR
/Zjj1LG9riFYoLPqZ8ps4dp11bmGgbNfNiikOejDV5F3187XnhWtfKuL5DbrTH7s3Rc1+wqzqZxl
WuQkoQK+lZlntsqTWbb7BO/AfDQefT87VU68o8KWbhjQs4SiOkcp9F01rbdKZNzKzNzp+vBq1j46
ReY3F2XtskiALJtM6xjD+ivH47j2C+sW++lagCVWxiDO9pR4eWHs4ZguayViOCmbDY3RhiZz5p/j
k4VWZbvG99/LOEwXGrfcTexqG+XWqUhABAbzo2UnazbDDm7Yeyf3eVFBVNZUzKTm6agng++pc/7M
cGe4fTJ9ic4uXCRiX1INUX4hsPSwBQKNMQ1ObfHSw0FbmInZL7oaLWvYQHCYpqXJ6rUCQU7a8iXJ
Jg/15Lr05/XsB6d2ko9xzsZFpvFTFbLOL4bwMlRcWY2fLBr1yuyWIm6e03j6tjplX3KQ1fO8j3z5
roEH52P8EQIkKQqIqFCafTCBHAzFro5Q6ubJTgmb5eQ4X1kOajBX5gbj090wt7s8ZdqZOM8XpT19
5v146Mg1ivKURJyy/yxAAQe7JL7Dmu91wHrV7PjmgwoYZPlAsdgazniDcgi83Aj+q9kVSBfQrNY9
Aw9SIsu3wkg3fQuvDsNqFi4WyV6yJNFubvcMNDS9UVouY8X8ypI8XyZ6RvIr5vfOlO85qrZsghaq
Xj06g3ILBhXN4jxsrIhMmvuCyjTCH0lnbqNBriBJsR/prZcJjMXluz+UIjw39rSjLV/reox3tWyf
tLL4ISLjI3WmQ5Pcl1hIRpdSsK7MrGLHHuDMWt5yg1r8UOrqTdT1a9+2jzQr1bZJ2Fc1LcGqEVO+
a6fmhmUPKSTWEiz5bVIG6A/6OrHy/WQND23HFl7LQHyteBMN8663CTECfajcmfLBSj3Yz+2wTQvR
e302Nxgyc/AZ8Tq09M86T7pFQkYAFJIr6D7onMDbPtP2dlgH25YVSaGGG392Vv4Aj81pH4o+uJmV
sx7ZUZR+815L5QFNjNfeLVXHdCWcfo2bDMvA+2oHV1RS48yGBVBxqJ2MsSekzfaHhq1CXJ9yvw5X
AhPVda2zme1sgvCEoewDEyVs5W8DCWbTZES/FEm/7qT5aesAa22iv5X6vM9azjNNKgcnJFjO6JaE
Cl87qVUbv86vY61s9YQ5PaMPnjR7NRb991CDXfvqvAn8FPbD+GqxAI3lwBhEQtdgv8d+tu7abq82
mjflyqXvSQPKQ+0tz6vtWGTP42Dss1RlZalCnDaaLwIrLnVWHgq/udyd/8ikVt4iNrjQC7yyUK+1
DdARpbWr5WzSRyJf7IiRvASmUatjP6RvQG/7sUpfGzXYJn2/NTOxqTRie/pJW9dje1TzbtMHYuX7
8doEL0PkwGwLkjqWBHrR5aQB4V0kIqbDOQ3JQhzwm5XWtBr7QbhOrj7P6rSuUoa7JABQlzLIlpE/
LvuI7y6y7YfJyrqFAA7DQRQTdh/31o0MYIzwV5OjNOwv2NSeVpYGvo1ssWcr3qOtYLBsJSMLbDV9
rMg2nTdGn2wHzX6cu0JxNTVkO6KKY6yz+9O7lrSwSeaXXqFJTDieta66VEN1E+hC5ym5ASilbqXg
d6l0xtGM1ddyZoKoYJ2o8iMoaD3yFNR3aOcfBSYJXCE41ryvLqxyGiizI4tIJHjP2f1HPvdLZdRP
2iw+OsMkrVN7jFvlZykI+CHCKZz+g+eIHzNEDqIPgrdMxiAlFZZD9cgOLHDADJN2cKdiek1jotRy
ZGYLqRd8SU1sLnqRHRvD2MlueJTz4I2t3HQ979OQDlfTbBddJ29dj/ihKGegeWetsF0u2oxNGt19
Cr9ZD6pVPg89cujuCiZBLx88h+wn1AjSREkOUCDm17Sov9SaxPMpoutxOv0Grg5WlQF5R0m9rBz7
ImS4qZNJLmJpBXwMDFC0qMRSleW3bxkXRWCmVOoHffD5EPWMNWSQg7/6txI+yop17TM99s40+6d4
KC6Vrl001A8jJA3TDOLFkAM6cF5fVNmSOEc+bVbtsKM+WqWZ8Vy7G16VT7KlHmW8UhrsLsRwC+w4
FkADa1/a+yAZILgkwnNkf9KC6tmQwUPW0QlpNcWlI20AVk1fIdJRny2twpQhySJi77D4oY/0ulx9
YLO3tJLmNW61lWLn5prYci9WQDOVBIaTRWCoUSqQVHwqe9CYkOyMl8IAKm1Gp3YZgS5IY0xAvAn7
oJh76qvDuEiNgVjYKgWr1x/4i6ciGj60rmvum5CnKLaTpaiMQwvcnRr5UQwt625tIE6sqJGtpgGm
1M1hUG17EZgMn4XjvzpxjPzPhmcx9A9DaBzjBH2/iDepLQ5sFZ90tnOupc5wTlq+ExYpAwclri5A
aQE7XDvJr0EzslEemO+l0q5LVT6wTXm3bGBiWmA4Piyi6ayjRSnDEj5T8hLiP7zQdLA67vlRa63t
VGjr2bBygJgREl6LQUOWv03ZzJLVWWfTHMPqgN01moY7xfmHMk4f2cREko8I7GszW8+z/4Uhdw3z
YYhgsxBoZuU/dTMZ3EoWRH5PgePGFtv9qRn3eWeve5XcvcrHR7CuLGUdDAqpppMx8qWSMpNn+aJt
GtCG1jq2vSIAidnjJomyc6DPw9sIrooFQ6rsSoJdw+lhCmdj4cQkLOZ2m7u4ByRLYyZIDW1nA5V5
mr3ZgSQVh8AhY1FfIjM4ZaZJO9nuIkteErvcRH2764PhwTTaS8VuPSEJiGLSvKcFsbg5dOhxGdeS
1K1sL0W00bLkW/WxPbvv97rmSY2rjQ590rKb0Iuz8kG2M3tsA+J9pfcPwKVftuz3QZCtRRV7eew/
cPI/hU52yjHmWCLhvWJAutDaCPMeUyLvapI1W+adnQNQmE37mAX1NrJ63uC5euHv1Qsjq78wvkjW
ZYHDQqh8AYq/VlblSQsQ0syYZGYlPaYjrx2bUHCrpGLZeWdYRdUh0cVjqdpfjpVBUSihdIUGNHAV
qNGW7XsR8cNNiOFFTHiktFAp2FDGe6W/iol1/jDAASmr6Fsvx6NtPlpghzBUxt2YzvxoUW1my/Sy
Ef2ZltxP52Y4FXMLblvUjttb3cE2osMU+F964w9eGSbhorCqs+LLrT8kzwhDLhU0OQzgH43cXnVQ
KYiSQ5htDOtcN9xOh7uVGmIVZfo3C4t1bli8I85ybMZjkdUVi31iqdNw5Dk0G18YL5w910qCixf1
S1uTzpmSBwPWmFAS4PM8Ci08mLO1E0k/LYPWfuHI0BYIuYtlEQevUZgrbtE0N2EaB1qceZPrHJ8S
oyqZ+T+Sen4ouuCLg/LCBJEukqneyUB/LdOaNrjFkj/bAaGfmio5VC1gtJRRAfU1kXtFMMwlQgKS
Rm9+g9xktjyEQMdsGt/1aF4aI7yvLvV5DXB7DlA8UPLlNrDJdfZ9/yVMhqs/5j/7LF3oCqnGM+nF
Axnkcf/TMDm/RU7KJKjLiwHXFoYFSyxZ2GjswCKJ80wqfa+lKsepClFHXZiW3JhRee5yZWuk2hY6
5tLRtUc/SUiQrFsVfh3PmW/yyHxFYCC3xspEDu9rvgWx+ljK7jsNjXcrHddtUPtuo2oE/4q8WKhT
cdYrmiw9fas7557klZ6SCKZtk7Hgh5SQ7Cy8RJZBCJkpzCMSr+P5krT2aXKYvAczJm1c6XboA1mf
QomcU4xlOkXfZpnh5VnLIJn2B0vjvOP4/a6ltgvafF9D6tFYXEA+2xR69VUXrXQzHmbFMr1OrBQC
R8b62zJo14Q901JqSCsDaXt51a1ntYIQnJPaTUL6gBQwB1RY1HOxTR1to5fOtgugDrTdizNqmwy3
kkWTEn8eMnBlXbTo+ulNq8fDnOZbPVI8R7A2zzP7FCQ0juY8YhdR3BH65EvVjFVEoEEmeWhm+NzK
/iVQmUrTaumwpaNOrUu72PZ1vQtm9c0pCNKsZvsph/ERJM6HYjHhdSNEofSYQ5guDcEvcaxd16dP
SmIsGfbWJjGLjnCIQcDMZmzim1bZLEEtH8y0DNb6PNOX4WS/QeILhS0i9ZUPUGmbZX3nXinw2mGX
bGOjrBblaAfL0g7OWpLt8WfY5fpQezYMHNiBxDtFJEa2RbMvpmTdGXfA3VZ+muyhtYIFrQBwdsgm
SBxYeHoqgOIsqwVa0F5kzYcWddq8yMvcXjiVjC/UcotyT21RVRBXWQYkaEr44coolvWIU46R8NGE
Oe0JFPoXe4JSkTSEbXfSczLyOCYRTi6egSstGk+C7XoXRpCmRHIYdd/rR4fFztT84FwwFkQ6vKQV
5EaZjSYspcLZpiVARtha1qZyoHw2wXiJnHAdmvNnEpWEyvZxc6tjCCaEruW7sYRhkg09mdXxELB9
RYkKrdHcj23wFpvpTlfbDBWxfEg7EWy6fFzZZXTDvd+bqvzV1KrGHWt7iy3RAJcV2enQGZuY3xkb
FuA25rQwSeZI5VPTLlHWrB0xnbN5BKFyaFA6m1nBXs/x/C2ikMj2WnkIMdGhkFj1bmjFOc36F2yn
TojGfebL4N22dbGS2vQKjEZKKPT1Iep2aXmHBZzHCDkD7RdUxsLRTvIOAw1qsTFl94l8IyCR3fqk
7B+V2rw4A+sTkLKbgRrASv3Ijem6UD36TBUlnvY+XH7f52awHHJZnblST/ZpWZxs5hx7ICM3KmjT
mWKQbJJLh10bHuNz/phVbHImaUE1q5RngGTb7Qj+TocEBnJ0Egl5pa02HRkcNk3LS2/5kB0tE57E
VPV4sxQfqpYcx8LYjIb5s0S/s0y74aJ1uDHYCcaqfhu8JEb2CA9jCxr2bUUIMiZORYFc25VqTM6q
353u5MFFpsm3TBSHsGqShVkMGR0twKVND2MFTr7+s9zkN+I+zSScDVa/bt/92P4taCEThXMpLaon
34EnTbqLzvcVfxbK15+v8xtFEKFRDqoZgxzG/zL0UodYa4ZAv6vun7rhZrMF7+O/ZvP8RhCkobTU
dVPFrwLXj3//GtlbU2B3fvF0t1qYl5jJJ/vpafxM9+NCXXSPw0OJaxiU8XDw/ua68Ntf+I9r/6J6
toZSt6lMqHYi/7EM/Y+sIwq7b3z9L2LF3z0yyHkaTl6YDf6XMVDFykKzgxaRpLWl+arECJntnZPl
L8LV3/4g2zINnhmG7vb9z/+hfJN1pLcoJ5qnVMKKM886+w8l/Yug6ncXse+R6BZ2Ryhkf5HXqVU5
alYzdk/FPdw7f+zVeqUa/3vtm4Z8FX2npiPdcn55yWWiNbHaxtXTpKOhGLWAEDPfWsuYkHL6UrLN
47/8rN/pxP55xfuf/+PeFUpszF2KlCmfISFSLPq/ad1/c+MwzQFuv7vnYOn1y40LiznODaxdn7KO
jSsLXbt2DiIK/hI189vLmFjo/B+Dsl9uHTs7jhThYwGUcEr33aqmQxiZBP9cHn7zTlP3NHxNsZpR
eB/+fb/SuZipDnZJ3MTXPP6s53oti88pqb0/X+d3ctt/Xkj/xdd7Ngui9EynxBhh8Lqb9cLG+Qq0
Ux3rDUb4R8eD1rUKN85zecVXqUMk8pNe7m/pi9q9GvwiXfzXv+OXSoXdhE57K8qneumvzed4iWcj
diTlD/unuk+InmnxxAeJomZtm3NrexyNmBlof/ky/nLf9V+KlhplWVdadf8k6p3TY2UmHgXknM76
/7AGkP/6wb+8SGYZsGuLgorSbF9HUrF8F4dqaxWvjIv17uNKd2I6O2OBv/jbp/JfHuCcO/+69q9f
o2l0eudzs61zJ7zq1CzgunqGO0MP+ypPrAz+bwj1/9O4+jcFANW/qWi4/0tsZn75PHXHKGJY/uVT
2y3svlwYbbj486t8/y/8+gZBiDd1Syo2Bgf3L/cfJUZGemnL3OieWpwWRWYASYGFoPpsq2TZkSb0
58v9x/31T9e7v0r/uN6Ec0keD0hfcQ05tQd1ORiu8caW3PNfm8u0wS74z1f83buJwwVxdAbeiERb
//uCWWcUEWA8FU6yfdPCF01R9r36akDL+POV1N8obtmTcpxixqhwvV/upeJEEuISLNZ0K1dy7y+h
q62LS7ir/veKZWxJVDwPcT82uN6/f1Og9C1MSqV6ornzxvBzdBy41cRfS+x4MPablb/5Cyj3T/iX
58YPoqZyRnDpX9+TGGH7qEMxeKoTwrZbxiBSBEcYfxrb37pjqMr1Qr8WTa6sqxxZRtOr01LrE3VT
+FDsxhlvm6mD96f7NzPODpnWXNlD+g1CmsxnI87MAc8gZ3us/ZQObX4HrwrzefNljthEW93jFNvw
DQ1fLE0lIntuZqKZgh6Vml1swDCAd+P5qAeBv/YH5VAk7aVA1rNC8qJ4M+Ydq0YasHpjNbkUjh26
KRuIrOnaY9uOyRkr1c6FLRZs/BGGVyVpu1VYz6kN16nUNyoctgWgYwPDTAOOcszwNmlSuDbQvzsR
1f2Qcl92iJtMrnSnAxUVxkZa4hynbAoWiRFCZ4hiBiSHvZWSjb4blPXgxtUA/hMVqG+mhh3oHQAT
jj8vplSVJzmp2ikUOrxH/i0raZTaxQxH26tMIl74ql+CYZ69PAg+AAhV5KnorBJqMtb9JTfUxCd5
EVZdAnkgjXYitayl3aCob5KlmibAbBpaRKw/HqzCN5mHAtXL1P65n/Rxo+jDsbPi5xq5kDcaESyS
MTDQ/af+Oa/Q4PC+1Ktg7HYYXq0jmaCcqhlTK70MAXunZhmjFVqaRjIu5BTG3qTxv4x65EAyAogo
DqZRSj5/z37GQkSwGWg0CP9dCAGRQNov4ONmYdvYR2mQoc9m7n9XmTZ7USbBoLRxT+qavooiZDOd
xrpqmj9tbWR/LUvkyQ2iQpBf/4D5wgnr7rcQcdlYidfeR81bmimGUCnmkeSR3zr9PpSZ0nZzv7mT
YBP7ajZ6uiz/h7T3WHJbWbq2rwgR8GZKEHTt1FKzZSaIloP3Hlf/P9Ab3xGJxk+cvc9Ek45QsgpV
WWlWrlVrp1CTkKb1SbQNGnZAngLH7JSTaME2Y/U19Ydi3JiSvy9+RxB2BX5p3kVMymxkQUtAyAvB
LvNE8TjEgQQGSRV3Yu6pr5VFrUgnbKEAzAHdMKo6QrDmuVvN9OM7vfQ/99og7nLE7qlh9twh0EXg
DoBGDTKpqmY22V2pA4J2DY5nmVBQratQZiYy/WXkkUg3z08cKdIffZMq7orLW/CuMKDJUCToBJHv
qHqoZDBR2VfFmYk2Q3WUXeR4DqUL0O1bH82RctPvs6fmYKwpSCy8jFAQiwrzGnTQIGy6doGipKSR
68XZnwiM4VjZVu3ml/VxekmKoxQxv7fxVwgFF21CKmNAaQ/LrjyLtsyqSFyDeXmklUAONv1vS6x+
3t7Qhed4IpnUFIl25cQ0dL0sIQxNGv1CdiaQBSfCiB6HMX1KivQDSKZvvAkfbhtcWtOFQW0WyfqS
JYHc9fNz1ht2lb5F9Hr+NwuzXRuzUmwgneBLAa3tBuBx7fNtC++YConMkLeVJZkXnsx9fhiE3q+H
lGrHWd0jWXpMTkwPON1+CtHA+h3CnWBbD9oeBiBnPFVHmhXgK/b1Q3dYo3Cfjt3smbz6JbPwpjKr
UvUMn0JITYKTo9YddtvCON1e8AIxm2ZSGzYsEXZs/V2i43daRk0HCs/oVaZPY4v1bpczb+sUW+L9
ZEstHPSEDV0DRBxrtHBLR+bC+Dz5EXPmMILJeKx/1NRvcfzj9uqW9pAwChM6XoVs/voOiBaMemlW
R2eBITdA4qZxkN21ssRSIMpwzV8rUxHoIhDVDCO3PF2JzhoSZQ5Vng2dE6aA7NG0hT3DVrs1Tfel
bO3K5OxyG56ausxJEc3/oMdDV+kg79WT6oyQcW3aTenEj2CzKE8+SafsKN/D635cCx3fyShNd+Xv
umH3u163CtRQiOVwcpzhS3oP3ttJHnUbeo0nfzsdn/RRegXWle/Xzs1CWe3K8swRTESCauZiORIh
FRnUxzZUnxSNno1BvzQZpS2aJN9vn6Xlm/Kfz4zm/PVyh1wUjdT0MzJkaSdt6f/Z4ttwztD/qbY9
7ZkNCtgH5nCc24YXL8mF3VmIHo2aHg5+lp3TfPjka9kDEeZKFvBOE/3/PiVCiRAV8hLqs4sSelkW
9RZHuIZ5RdAAzoPR+BVq4lY1/XDDKwaRAlFgIyWE6MWnIIBUc2S86fZSV3/H7CqJqab2MmOpqNxL
uzrfwCT8wXKsZ33XUIs4/1M+6fmyZ9coY64zj/MkOwN335Ac70NrjVBfmv6PuR+nnCgafyjaUS++
PjZMRpR6BGjzbCTUSzxQLtt2UF+HkWmC3BNfBlBW3pgh2A4UsVALczu4DM+lkUpXYMiPyGzrdlVr
TxbCx5soG+i/VE+mUKr/4nWlUM3vRP4U0rtZHAR9QAw0qkjPcnTIhJ9l8PP2x13aCID8GtKHqNUj
L3C9EXKllJ3mFeE5KUcAUtVn6B8VIPqjQIUANJ7WMuOeGcpJ9aru3xwslVSaRJfSizbPcwl/PMXy
E1gmTzkpdbGHAAZJ0A2CvI54aKSVO7sQzJpUQabuAoTHFBCv1wpkLFGD0orPqlTRw/raatKhD39b
YMpvb+r0H81PF5Tl8ASiYCOJ83aJmslxkQwMrGVhffAS8agBdq2YLrltZtHXX9qZnNTFG+c3SEFn
OsToVW4Xv/Ojd6g21d57dg0nPTQ/4tfinub6Lj51kh2ted7F3bxY5Gw3gf6YpRGKEdUQ92ROAMWN
YJO1xxtGD7bqAfWMrfHifVoT4l56ZjTCZ7rSCByhsXC9aPposZlPmUHoxadQAJxDDthU9HJkzalw
GXX8b87NhcXZGxNVSaYLeOOzBSBYlL55YrarKZBI/spllBcqTIhv/F3b7FUponpoGUHLkN8YCHDH
F1hxqr30ohzUN7iet9VWeO4Du/oAUgBNd4bh1krOy1/17y+YHSkmKQZZZ8b6HBulraTETfJHC8ye
9y848q6WOjs+GkWGXGnH6Nwo8UOmS9+ZpVlpr7wTFp9eksvtnEXrcql4ra4NjJ3b0Ok8Ng/1geHo
7XDP6MlK7rhsi0TZZOxb1qG+vD6WZTNaoZDD3+of8yPTySf3UByBrdn/hULudODe+ReKw3C2U6oT
/wRFF/de7iATtzwvOitPInlxtU8eBHRqkQC9S3ZrJ2Ix+5qKqyLBtKbDMnO9stAz09ws1fScMuhu
D4EFCCgwQbVq5n2mQ1ETV/RARtF0eiHctmnmHcPceM0zJsYMsIdZCiIkSh40F/itmzGhq8iNjfz1
vjOFFyTEP8ETvKXK8zKU5qMAedkmHPO1s7Dgky0LwTvI7qWJ+X720OW9AQQ4Gv0/BQVhA/i53VWw
vu2LLbLlGwuYaw+y798UFbBr0FmkrKBwHq93z2fE0bCiKDkLAyOiUXk36MnH2+/AdCdnxwElbXVq
8tLtfccEKQq+OIhimpyZMbcjQPLADW5bWPAKWIDX19BJfylLXy+iCgGmCpXqn0XAkIMe7UTqjN23
VNePtw0tLkX780hThoa189oQM7FhzDBodEYmfOuHGvXhtdhv8SBYE8cyI+sEH7O1FIEF3igyonOn
AOzo3aewzHe1360ULRYT0MtrM4uaGy0aQAjjEJB6BNuy0Q7uB2AgtlFQNcv/C7ewsHfENn/v6Wxh
qRlnYgsY/GylrW3632Jp7Q6tWLBmuWURx2NU1l561j75MvrDzT7ZE/4W8B7ru95xN/+FPt+azdlz
35i+noeNlp2DV1qg+Lqp2lPwDjbbYTupu8krt2kxN7jYR2v23KO3mgemIBNVneLjg4osYPctena/
ykfrm7a3gFbb6oHygf3MKN3t479UHiQMBrQxaelQG7k+/vReOv5qpOe+SRncq/dVFX0UKuFVCIcT
M2sr5pZanoht/cfe/IMKcYEGamymZxjetvppeMt3/eFHD0Z1I2+BXh7XagSLuaRm8EQqDOVJujVb
oe5rQedNFhGnobCF37f9HYNEyPWhunq8vZ0r1hCcu97P2B3iDBpcnq57gGgylRjLnroT25KHeV0Y
cPGsEpL+oYCWgP9em2NgNhE0iRtYuy18TdSqh7fbK1pwXqb218KfFuXFyy955thqfkmUASPjEPwQ
NAY4tDW9yKV16JTYJ2UYkam+2Z1TJHoTgRRkDPdCZCfs26Fzbq9DWloIzteY2OLx6vOtSkFH64LB
VqX32rDj49DMcSBa3XDIGS5JH4E1fy33zUpNZeEhw+fzhim8yBq9q+svZKSeWVeez/Fzo70Q6i9m
03+k2PmUjms6TNPHnr3KV6Zm/r8FtZl0OhPpZnKn5MeYQX61Ohphvm3lz4Fg2IzBrmzq4neT6OJq
uqHLiE9cr66iuevmGU3cdqfsrN1wdj8Uv8wtU50O/hm++O/qirNcszj9/eI8ZlCskrSQGo2S3k9c
Asqmharh9rrWjExn6cJIFFVVWBlhela76s4dmGgr+hVPseR49Yudm2UKmso0qxXGKbxU8PREJZMj
afzd0Js3zu9PIp81ZeO1Nc0OoiyEpd8XZnIucsZG1c6ARgTW09sbt5hPchRAEci09sF/Xe9c2PlG
J8Ou8AdOE99Hb9GrC8HWlJ8ADLaFMwRnjDe99m+1HW2ZOd3e/gGLt5xaC0B+ypfvBG/ToZFVX9YT
cKM5PKgaTL5PdbkCPlvcygsj8vUidW9oqQET/oKnt8eJdMtUVtzV4jqQuWZs0kAeeh7EI2VU972v
sg5mORUYQjIUMCmprXyvRa84OUMiYFnG/84ucG/E5iCCLyBJgcbwWNgeukdH75jfgYa3pydylHZr
LYMln2hQhOO9QiqQAP96/zxt0CUAxMlZFCBIZqRRkXcKAvCiuL99GpYumTGdBNmi5Ecmdm0ok6Ks
pGiTnNVa/aTEyQcIOjp76OVTk435JqeourttceG7WYpo0ThU+AcRnGuLjKVaaaEw+0T6xCCNtNe7
FraoNdHtNTOzE4hwDx+t9oJzGnzTaGWZSsAcwu//bS2zs6FZZh3LMpVg1RV3cfLsS2gkaf+i7361
Y9Nlu/C1DD+5VpTzhCCx1UJRhxBd9xD9El7NT91W+J1to08QHNxe2VKqhGgGqthUF0zSzNnS4Fsn
+4+D5AykY3JO4c79SWe8f9ZOELqd0/1a8XLhJFpYYqVA7whEpw96scoS+oZBGNLoHBTCyR31310X
vbhG/LXIvEfJwIfcXuHSAaGXi44z8o8wtM3OYdcMsCyEVJ5RqrFd3zpEvbLV0Gv7p2boqDLfasiE
aBRIZ/EnvOMwpgD5ORvQR/TToENV2dME8G0zC0C4yQ51dLZQfi8rVYDlYe7ZCM/Q+GXWl4qZWVNs
nBDyMM9TYBtow8cCpTW4PfM129Ndug6rJttsojr1j0199um8wYyjpA6is5wIcKaEZehUofexgNEM
qknpocv1HY2fHfSfByNKCUq0UN90o7Hy6rwP765/x+RVL46QAc6N4ZwwApMAyOxUHybVePFQrSDz
3j9umDGBNyIMZb0v9RV6WWWColKtaMPXPM++R2G+Jl6z8OxcG5mFqmpYwt6i6tOzE73lLxJJGVDj
j8KbtO8d/0797u3Gr7fP0Nq6Zkc1amId5nSO0BD/lqFPvzcgDlvZu8VPxMAKsNcp0Zi7FSZR81Ct
ZI4pCnP5rj0ERzr/+7UC6bQ7707khZmZy7RGSRw85oLOseoyP95CawjbpFR+lNzPfQBy0GrWLsF0
uG6ZnF2C0rTSqJ1WVm87R7pHtGGHVqidfXGPxba692zvR/Vd/Hj7k713YpySi3XOTjxkr65VNr13
DrOvEfhMLXgo+xXky5qNWYigCoh3kaCB2lB/C8qb39wjDrfijJe+F/EOsz9UM2l9zmzoAiFpJE6d
hzbZiPJDHg6gvT76YG0zxpbN0Lm9bwtVlmlc4a/B2fXKRbcbpHKYvtbUeNylO3erbsvvNY1Od6Mm
tnj452NGk0mDCir8MUCJZgdEgI6g8Ea8pCswjRx6L0Guf5asZuVzLd3iSzOzIwE3m5R2XRmeG2ih
POEU+9nKUV866ZcWZh+LTpQcBQIHIu5xSvVnDbKhrvnSaCu1zTU7s28U5EacCKWFO4fxoMu7bSJ8
D2DmysTzyml43+O7/jQzz8dHKf2sUUIirHbr3SmHScQ2PECTfbhtaWVJcxxXotfaaIAVPbcK+GxY
kzpmhEUFRhejXRkQWToHUyERpOFUMprX1M087tMyZk1xoe2hA93oCLzdXs1i0AEQVEE/GwU3kJDX
D25Q6oMYIxt1VsqDkEiM/1uOjFbBCBtzUh9SZtPl9GuuhtsVw1NwNne2yO8xn2Eyg6bMnxE1gfAc
JRYMR7v8CI3KEY663M6Oml3u/zn4ZQKfkvtNBSo6ILNIEfKqJPfQUzqb0tcg/t4nK19q0RlZAAtF
akRMus3Rd3XW5Soj6nyqe3efOAVsErb8En+e2ofyNt+Xna3UK1u45NWhqKdXD+LVYNTl+tOhiV4Y
Vklaa1ETLYavKvz1UhitnJA1KzNnZBZdNaQ63wmhvEcjmhh3q2PrCys+b83MzCMljRQFaJWEZw68
XbmhI8AdjrLRyqlbNqOZPFJIkorzTljmaoEmjABzJjfRHuHl6zbiT+NB3yI8YqcOBOeQu60qxi6F
11OrT2WWjxdSn3mnPEApC4LzEATCuJOdyJFgGfrY2hXzZUK3yT6vLHPZHv1yjfETKpaz3fTDRqlN
GXIbuDPHXfGx2Re2/HV4GhB02JV75upvG1zcVuuvvZmfH5TK0JVR5fhXp0KllwPbZrw2KbQUeFoX
RmabWPSRV7kpXUz4bGAxqZQPYuTBLQD9T66g31qhrEIZaXwMQql3bi9wyetf2J6LKpaQJriCLnLX
4u4o1N3TKEKuLGvBZ7ECNXLb2EKDRZfESQoVHVZwivNOAWV204dNLjxLnwa7PKY7qM8fzE+9MwFs
16qJ/z/WOJ50QESAY7N9BaHXWqmHtV7AE8PcCgGZXX3pHfl+OixrQZS0sJes7j/25t2WdAxUGm8c
TihVnJR0lvEHf1eArP1eOtMahSO8NPG+WnExCwURtpU3QAeIM421zW5FkwdBWKEhSiF/mlDXScem
jVWBfZsHjK5ECgtAMuzJTNYazMRbxvxtFRDvM4JaCM/ic3ovPLX3VCe+Q6wrOK0NYTraZa/jq3KO
+KT5WrNJXggeMG5IjHmIFnPks686uoKIDiBBpBdVCCqUz1U83HX8HqeE+g8f54/22MNJWPjx59po
fihKuUP+ayLQPVmq/LuBwaMW3VcriJ5TKsGOVftfPNX/DbkLoznt2yhUP3PGkm4f/oXq+rRr//nh
89mKaERIvhgC4vov45f6Pt/5T8bZ+wXni+AEdrft7psX80vspPthD/Wlcvw39oGEqhNVAkWl2SnJ
hjTTzE7jq+2zDbNFjnI4aozH/nI/CKCfhX0ON4Yj/LR+Np/X4d6Ll+PC+syT5paeu9qARLgFafVB
S627IqPwLhvC4xBbL7fXunhGLozNzkgrB0kZ9jUVit6Dld+RJe2fPwyMG/1nM/987It6Dtyn1Ao8
pKik4jn3Muh2zE2gvP2bZdAeRkUTvNG8j+C1fR1DA8TryjyxgWji6tzDwvvGMia4MDVAWC9nUfIA
S51KujQtA7JMejvqroUW9vYy/hQSZyHxlZXpc11sVlvQguzHHEfsRdFG09UHyIvg5e0DOGn75ofp
Vq9iozgBGkdbVyAhYCrY2wqefECPcQ/3M6IY6gdwsoqDRNmwyV3zzmhiCO8Vp2+VL2aUwYqRVeJH
NYMAqOqVI9y5+9hr7EaeaG4VqE9vL2rZ219s3bS1F4sKY6UPa6sLJrTgdJvkc1Kc0Qawe8ezIYxB
tkm3mdyEc3n/b0xPIP+pv0R9eRb1iwCvIBH0w7P6XA32lGRM5ZxE2ESIKtijU+9TGyWJo7nyIZeS
KvyuJTPdN02hzx8aT0EOD0VOuAVFZon0etP18XZUnqB0QzCR87kX6SML3j8PUmgJUn2nfkuzeu7y
qxLZObiVgrM86iJjutJjL0I5po3NZ3B0a4uc/OD8tEqkHirCcDTx5n7SrOIQcs4xAKnsHYTPKbRw
sJPCNLtXbOgWbfiD76KdKx+G1Qbokt+SiFWmd40xjjmniB7L8Kn6BfwrEJcUymddLldCsDULs6uo
hzWCbXUpvHChoB0NjVehD1demiVXDyAJmD6sKAwKzLwvwrtZrct9QJknCG3OE8kiA6AZk85qE3xY
uQzTw/HucwHAUpl9J9OfZ4tJIjMmnGchSNpx556su+psffac8rP2CBmDDerrWUI2Gnj52rDk4kG5
sDztw4UHcMORYCNvaAuJiN024SQVpjz6BchvkK2x0f+4vdTFfb2wN3vAxSyTPdebnlAX9vBXXC5q
a99yJv1u21k8Ixd2Zk91I8p6XHTsaDOJ78rnztjdNrC2kNkBSbokRlilh9pbALxTSVAaBYpu61X8
aiCw/j8ZM2agLsnoWx7rqVuBNCESqX72KxO+an2zvW1ncdeY36B7bFpMIc+cMorpvi+bZBtqqjj4
Zzh9/1cTU3Z8ceBkhMcDqG3pgjTyqS9cRLn1lZBjMbYHGvyfZSjXNobItypXovgyIoO97bfgUL/m
n8IvU0oxPkMgc2r77XAMT6691jFYzGMubc+cU6sKqalAoH3Of9RfpowN6aPv+ld1O+Ux2dMa3m/x
/l4sdfaCww7tox7JOY/73AmMh9AXPkfSnZu6dyEaN7ePx1Kkdbm2mbNQ3dAAweOiXVqG96kcNnZn
QaA4KtpKG2sxz7i0NHMTsMb1FVK8nJJn8zn5SCJEghF+9neR7R6Eb2RHBCjiJtjCpn9c7c6vXYOZ
8xilsQnznsAYUP1Pnms4pCwqCrc3c9HnX3y5mQPJMyg8moxMO89KtFJoJLxFEiybJpXrtrcpta0Y
XFnVPLW3dBhrK7mhqItArueh9w7/xu01rZzGPxMjF5fbC12jiZopPYSVP1O7jeAesyLee8ZzLVor
EdWfIObdq0kOKEMgwPzvvDYiQiWgZIAMzoVj0pE27uItE7+7eoOGuz0c0ZLZJFthO6691osb+dfu
fCM1w22Q/mIjq99wYNrVOf8OHTATFamj2OiV3K2RUS3G6dKFxZlf1owSpyJF9LaI1LM3oKOb4Dmx
hdfgXGy7LQp0sMTaa8Wn6QTe2N8/tamLr6k2qpgI0HzQ79d21b4+dDudmtNqKjC5/Ft2Zu66aZtB
UBsKsBP1mKhvfGnjOf83zFwz8X9YazgsjPdw70ygqkxKW9Y7cgUPkWXPN2lfj2O5qWCAnjIy5NZl
3/ZGJklUzz2mvtIhiz7exanOoIyOfq8XKvd9mj4yHPySCUkP92VRbNRWp3UGrZ0tjPU2SuHIVkP6
34FuBnbfNTIMmrK+T2QVAsm2XBnCWnTJgDuol2u0/edlLDUYm65yGSqSITGyhdT72rv63pMFfXv7
ai/GOxeGpktxcRiC0BWaUeLQW+abCWDUK4pPBfrASiitOP+l6wVBGLyHsE69Z94UJhfSW0Nwhjxd
jpEgAZF9ey2LjzToTJ2iP0NXUHxeLyYtYstD2S+Yknmme2IE4ls/22uC2O2DJPxdqMXerEZt1yfN
hwY2+4lm/yQmcLVuPGjyb/+cBRaFiZaTTiKkL6BW36WkiH2NcsPPqRxo0EOc8yadsOEfVLoRE/mM
tp8GP/KHft++EbeABt6sVX4Xd/3iN8zePKUfui50VbaEqbahLo5urD+vrHOhD3y1ztm2gwmwqiCl
3GB8Ek/tvbVDxYeR933wYDjDzr2PjsVRvYdPt9sk7S5YnaNdWaM5C6OLQoBDCsjlOQVqp8qPirfS
Ul8sLnCoVPJBGAxgaLs+WGJj9mZLTsWXNE/Zyd9GdrdrjvFpDYGzdB1l8Hw0hyGJeQcsjRJP1sMu
F17GWtqIDdJVqDijrJnkh9sfbWHKE5Q42DrG1UmG3012F7CHJsZIQqh4QnbsLGRDm/BZcKVDF0ho
lVlHVSrqnTSQBpWh8tgi3bTyE5ZCJQgLTBM+ABkx99nzFyOu0Eo9zBPwjaP1m31EsIFiGUNRTDVu
OTOImgDlLp/hJnaE1arzko9lYogugapP/YnZR02S1nVjVFLOdf8IH7jRf0+Er7eXuBQ4wZI0tQOp
2bxruAsoWUKxn2dwEkTQAeTdnVEiFsX3lQXvSYuzlWdjzd7Mm8P7NuZpAb9F1yM7q9QnAy7/DGJp
dKDk9vftxS2B7Yhe/q5uvoFtjG5bzYy3+03apT+R6yITC3ZT8NI6kOB9imQH1ZrVWa+lc3Npd5av
5FKD2KDOudEfRCav4OVTsSzYP0ZbOykPNeHahO51YapeCYRXlzxLYDxUENEVYai831mbYqNU+/LT
NOtTbVM0vjbowx6C7Wptc+mkEgwDnaTSLoOpuHY/MayXSZux0epzi3LxtjwO0cZ/graRKUx563FZ
4DJ5XkNsLnYpaWdD2CGCqn/X0o4VbYC7nSlJxC0sppnoitKzsCXXGbbaf9EWXXLkFCi4kIYEi+i8
qRCCrRhMSJvOQhw78ZDACaVuVw7t0hWhBm0aqjgxCc9twMA1qPmgMGLMowxDupOclM/RL3ULtHar
OCbj1J4dbNeC7qWlTQg9er30Q6X5JxwMs26Qj09AiR77GGBx3a+sbM3CFI5fRHI9vItm0bbEVyrS
txF+VPh0e+8WLFBYl3ifqOLL1rwEXHZqZFjJtAb5RWl/6u7L7f9/6bzhjhk3xFlOgz6zc26IKHM1
oxuf5ef86NvoGpx/6JvsZWoarJLkTunHLD0BgaVK5tQpBj45u8qxi5xbLeQANDedUz2mO4RjNt6L
ufm/iUppJb1ceNkVBbiSMjXMiOtnQZIJG0XR+Xp8zkrqDqIKb4Dv7ZqsRfo8VFdCsqXXHVS7JUkq
/tl8B76yZNSGGgvMTbujss0YQoGC2qbZTmw0/RosdME9waVAuE3/g2s779RZIbBhvwWJ4iVOpIj7
xvjeB8P+9uFYOHwYmZB5OmnRO56jQu8M2Q89snNP+JgU2kGIzZVPtGSCYQqLIwEN7ztwV2UiDiA0
SXAOI8SJTUh4I+f2IpYyFHqmf03Mnq6usRrYxQUf7zM4+ptx0O6yPWpcDsKAwsTktpISrS1pdsjF
LCzbLKCnErfdxmu+jYW6YmHp0l4taZZhMMgTp2FASwV08IdIsUIHjM1bUcFnYynxWzMOvxGReOAw
1rsQujymRZO7IlTWopHJOczvM/0/jr2hTOQR032/8H9hM9S9UNKgUvcxXNt29dAepiOPPNu/QqQy
9v3X2LTvF8a6RPByqcNY2NGE0wKv3BRF6dq5kn33LGEt7FgopVyZm0VaQpIPKHXxGYNXkLaHaq8w
ablJN6ODeuwqOmnpPl8ubnZICyUaY6NhcZmLPLLo2Xk8nrp0LQNZcsCXZmZn02soXKoqiyq36Uvw
lnxEt24nGcRSvZOLIFLXcuHl23fx1WZHtYyKpB8gLX0Bu/4lPqJNcgCLOCFMeoaMOCb/s8WZ16+9
MR3SkTV2dnmfH9tjBQCq/Fw6qHP8/C/srRyUOWYO8ueSY8gK3W+dQ9PdYWr62IPg0d7K1XGRJQTu
5bGcJ3C6iF5X4v75gn226V5lG7Lo4NR+nygih62CCuL6R1xYoiZBmAWUQNffT5bKGXrP6sjEW+GE
L+hGHcz7mu2EtHpLlLDy6vyBls+8ypSiUk5kqhQM2ywkMbs670sEspl4KOXN8Oo99veMqhzqffyA
WuguODQP+S46SVvUDASn2VVb98n7QEHJKDdIoj3LWzhmkhWHIE93Y/6zyNypLTFuSJ1x5hD0IfZH
o3QD3veG79w8irb/oj15H+tjzxmDS9apf/8YD4Ldn8z7YSc5kGx5P4Zj8LRWslg4BQSDGjBv6iMG
wIv5PdbbxGqH2npJfyD2Hrz+mXsE6WJ3Hkl87JC9P699l/cpIE5ehfkOABKTPPPcvcnqECVez3qJ
J/bhLPdOtec+SGJ8VJTmeyqVd52+ptmxkPyRfxGWAu+FytKaF2UT+FuGXnAN3MfgGMkO7XKnxQ93
2/SjR8/qzne87VrcuBDKGRQp4N6TNVji3hE99LLVZe2oGy9uWLe2nsZf+lQ9dGZzVygKnc5KftSL
mGcVenhIwQcUhpt0BVH0Pni9/g0zxwnYy2rrxDBe2v7RLAK6WfdDKO9M+EdWAqRFS9O8AKAJ5ozm
CJfI44CZYm/wKLjP+m8O0V74iHjbXviWb77Gjvx9wg/dNrrQOGB5F0Zny+tRsTKkXDJeavrKoV3S
W44O9Cwc7RN6qF+LXxMnmf9Un6YG5Xga401zTL/J2/B5jYx1eg+u7zW/hHtNZjql3fNQeqgK0xMF
lp9a32vrV+edpOLrKCugrUe70BkcStZARQu+5NrmLJYZ20orxgGbCNo7YrRpfzCJh6QovSjhMXIE
Z9zXTv5xBD1WM+Cl2N2xfLCOKOlBarKWlr2PPaYfQ8ZC/sfM1zxP9lHGkUqZHyOK9a9S9p+jKtjr
CpC729988TJfGpqemYsIznCVzu/DzniJ76Vso3CPJ7Crvg0eqq1xKj9KyPT+F7HV8gf+u75ZlNpk
wSBQeTRe8vFTkQqIC5/zGK0JdZJwSI+FgfRUt1IVXNvT2QfOR0/sxpKlRom6b30m02s8RWWuXCMS
2aXTiwyZTgEb0qf5rJ6HH7YYorNehNFKD62Ztqg0FeEXRRQ8NB3z/EGNm3SXjPr45EZ0wuNB6o+u
ElmO0fC8JmbQ7UzRjbdxGn0L/abd5wY9Zlcu7EAkqveKsd7LTSQj2jh+0dGR3g96jzJ7lnNmRf1n
MKpbVwl+JaHwRavdQ9uVz5Sx0k3iNXB6WupBjYEfGsgd6E1QblLUSU6woJvhxmxhxNCg/ti4YlVs
Y2XIHU2JodJLKl7+ypPtdBSdvmmqR1Wuvtaji4KFVKJSSZPpObPqGAheHH8PK+aag4I2eRHLu6iY
dCzrei+IND+0qkLoWdGQsQ2Q47BaAe3KcV8UnsysHjCtKpcCRxaqbdLVcDyI5SYzw9zGtycoaWfo
BZbWa5PnCHcn0kctC95Cb/xQyvIxrKqDOqJdjYxp3buo2xaOaNUnd/A+ZJ7WoJvp9yjCe3bsyVt3
GLflkOyMwUCTleBAjIRdlSK36XpuuNOm4dE8HVS6AEa4zdVkfLJSNT2IraYjpdjkP5BArN+ywtB3
XlJqh6iyhG1sWiO/Nehe+0CJ3gajUL+UhaR8ahiOeVT7hqCwzbqN3ie/a29oJtHyRyPok0NlJZMI
KsLksSt+bN1q5b4vHk2N+psoWQDM57hUMPidIguZ9RJWcuCUqnvIJKQoKq1tVywtwJRwYQalHgpY
kv6eqiarwEoqofUiud6494La2NGDKQ6BNX5yfU3bwq082llF8hF4yePYduqTYEXdaRxk8VFu5L0+
uL8Fs/xhKn6+Hxt/67elv7vtAJc2hCoUjTtFIZyeE0egJg2ONhjMFzOsHhsmLDdt6H53i0xcKRBM
3mX+pKFCx4PGow5odZYCBe2IGEKQmC9Ve48gy65SjMO/WMpfC3PgBrLP6MKMFUtJw3tjFH8QNN61
ibFW/V9aCZoapqrDJTbpXF0/GV5jhkWYWQYoAeJMt7yLunptpHsp/pmki6Bbnlgp5jYG1MiGtMJX
jzK6N6Y+Cc8/tV6lbCL0kf/5vl3amn7LxRPYFIyZ5AJvkeX6b9JQP8qh8DnPlbV3Yeq/zk/ApZ1Z
ghCKozp2LnZUQT1pnfEwMXF3eX4qYZpHoOrIkNtehb8MHrhhpRK6dMwnlaupUQUcfV5SDoeGgqXf
8M0G81T5A8LpiKQm2sptWvxsU06qTgAHBPWutxKx+14K0ymGAuISBrtE+iTojx7qP7c/2VL4QBrw
/+zMEaNlpVR10rKVSr2nFr9J6sTRPNpAsbcp2++llp/ScY0zVV78gBdWZ0lwKnRJiRLtn6B8b90F
yaY1N9E3d2s4PShmHu6tvKttAPDiNtriyLXj7WUvpXvU9SanSsr3rlPcxFqVKWJJ5pWilpVLPJrm
ETlyx8qjYWOO3V1nroEVFz8pkThVexU4ydxvlZSKEr9OSQo0CrSl5/AbUDJiamKNQHrZ0tTRpPm1
oMYGWlrP1IDVVcrXwfc/GoKX2k3mPRSD+Xp7JxfvAxo0/8/W9Fsu7nxt1oEFYwQHaLirE+tuSKRt
1KwVhZc8JeN35C809tFsnV0HVNtFQRMM/QU2rvtUGR+ZFF95VpY2DcFBMsXpFXtHfKSVnu8VTGS8
qGH8aGj1prHaJ7F6TvQVdOyiIfQxqDXxTPJcXu+YnzayoLh8nSh1N8b4Q2w/lQAzUnQrbn+axU27
MDT9/eLT9L2Rd7WEoSA8RoOLQnryb/aMWUyKWXS83rFhqmNRQiGFBSRlCrsItRffN36lpXYSjXzF
8S5sm8q8N80uaKpNJkauV1OR3CRVjUfs8upuFPyXVAgOaAk8F6W38v4vRVxXtmaHmihG9GN/IGl8
bpyu3EwsMuE2sQua1EfLFp+io7thjtff+Oc12OjCV7uyPXvcWJEu5KFovCSR94oAw5uoBdvbB2Oh
xTJBVERosP5U2ubBa1vDDY90m/EiZ+4Wr/QhNwG0uSX5Sll98gqk+nBNXrKJgVg1dSNCw1j/82sA
SzswAHTlIB9/H5iM0uDJuMMu+hxW4kFMz7RXT+WaXtriuaEvT1dWJpWct3GEuhaiRgqNF8F4Knlp
DP2ra52jaAXStfCiIFsGcyrFXc16B3+CfKVXpDTTX+pCPqqhv6kURq/hQizFdlO7w14SipXbt2SS
OjL3YWJre5cXaLE4GoXlaS+FXtlyEhsO5UTfjpk/8mTtmLf+c2ImKwHDApoavVSOjqTCnQlt/Owe
NqlfC2hLai9gOKrB8T72qtPHO9GZOhGgcf8/zq5sx21d2X6RAM3Dq0bbPXfLPeRFSCcdUfM8fv1d
7HPv2Tata54TbATYQICUSRWLxapVa70ry4NW3S8uxVTzqjnU+ZnM78w4czBXPOomUaFLLnNHxxhe
A+KAFMuv9NiuppgTQTd8h1ZoEWygaSxeUD6ISgpmFbXQQoGg+Ug+quxHPf4AWP36edw48vSF933v
oMrBtj2kuTTjScCWzoDdjOKLGfGwHBuAQwPvMrQxcXmivM8mH12pm6mRR2qYlC/wKdkZ8vEgV7Xd
JrWbIOET12WvzASIf41TLdr4Zuh1gJDO1MGgeZExJzNq+TOwHqFl3vUmFJlz8KwulQwB0MaWKpM3
MLFlTxXpB8OTB+edCaCTCSVaBVQu4SihY5J9CJLm5FEKFeGvhVgcD2HTH8BKAB8AozB0egCzZGnJ
k66qlawkCVCPIBPEnMbvIRY+slpfOOeO9RFqCOBtNGewiQCeMxlQt5YNMJQmOQqKgenTUXpL5u79
uh9uLQbso4AYY/YUpVJm5+ZCNKdu1MkxXs2bLoW6aRJhCspUeBzX7Ln612IMsFdh7BQfiYkh1Wha
xOhKcgRicz+oY+n17QL1ztp4WFR54lx3m1sHdlUwq8ItLmrgYq3VcVImyXEF6c30ZTW87tm2AYzB
AYouwsmZb2MQKelR4CJHVSe/O73xx5XwsK00KzyNfN9bhutLhuoxvgyLlRLw4m0HgnqT9dLuQcd2
190VUHJrF3u5rX9E3vr7ui9sfqITe3TNJ8njZOptZ6agtEtkcb/W4zG2ymCWUNdOlZU3Nb+1gfBp
vKu/IwULnYqbGWzZaREfQZ73NKb9rRzxcp4tE6j/a3iqoOJyAWCKVjkXMC0mhHE53nSl8lKrHec+
3jo+lMAf5JsYZ74o51gyJSWyJiGUSH67tsQBB5ctaXFw/ctcZG/UFWiegZkUVB+BTjn/NCNoTvMx
EygGIApUJ3eJLz4qAZ2Ft1wj/BtrYANGb4MiwNjOaE9yTat6FXI0h+XQ7ul8j3JHX+nfQpF/sYWg
9FRA2QvOE1y950uLNTMe43wUQszKED2o9M9k4F3q9DSyJ+nUBuPZJLJioUdTDMlvfRRnUOsKKuCo
0TrbWaM9Z/r81UfmAlli1eTcFhfJ0/enQ9CDxApAexdscFWC4ZhYyWLAfQGkbkeHIGmKMcFRONqP
2ZGc6NcAdgNa8uAqaGy5pwnJYh2ZgAicIhPd0SVS8yZN4J7GvgfnXV7eFAqPJWvDCLJRpNsgMEDL
laXz1SGwmWOgGkyYq3KotJehXG6BYv2LfYQZPATpUcNimIjb5aCvrRbsY+eB9Rta0JE9JYfES4Jk
T6EbE7S/QbsIRe2H4oE3F7YRGk+Ns+Q2OgCD0H/HOa/r2q4glpSPP0ejsjO95RyHDVc9s8TUyaJJ
aQdFXnAcRrcdZ8hgA+WZqZikfZH0GXLhhzn7df28b3/Af++sJp+fQLXu1yVBtSUcu4Oo9sEI5gux
bzmVYvbpgnNwtjDmnDf5opCmXjGW0sW/EJpfkoj4uq4exFgQoRys3o4DnziOZ5U5+Vpv5umo4cOt
D2owebHo4KtJt1MA3pX78tW4g9p4Z0+/MV4bc58uF2AxrBmU0HipYUAFjLvsDY6DiWRRQmxTwbkb
zc68T9ALp1gqtOKnDFwbPOKejTvvzCKz3iGPplanYM2pvK8GwFrQkv6vvQUWdNrEQDnrgp0FHBCa
MtErT8tMiLlnuyG/lYvOv25l47vBioUnPMUmoWpx7pNT22qg1AbnVw48v41aE16cff66YKLdrnRE
l8SINLcCgRDnqt046aeGWZ5QvC4aDLv1QmiV5NbEwBJpXtXVB4nx9QVuHLozO8w5nxsAhNQZ59yY
Wxs6JXvZ+NEPPOLETXdQ8AqklyvuHuYCUKYYoPVhwAUwz5gFm9xZ/vEX66CSrGhrA9XP1nSIiqEu
I7eAYsXAbDPv0D21tYzD07m5WSdG6Ec7yUyHuSdp1hhISLTOm+o5qMbHgTeDeAHn+D6tSK8wTQ06
UBTtz62kY9tPJWC536e1Gl0ZbXzXckZP9bXDdGu8lk/iTfwXKSQq9pgfoHc0MCuMI5T6MkOYkTqc
sdeWLzN+XiVe13Fz/zQIvVrQHcHCGDcA51XWJ70ShbO+GzCyWg45JBm+rnvCdrQ7sULP9MlXkmNz
EPWpgiskcwWNTGVfxcrXWJlu0/aH3jJvJDKgKdn4kaQ1dtYpz0YJtKca88ZmNw8x4i3gP5iavdC2
7UliySNgYOGSvSXg5DKFH1pzLyu8V+BWXg66KIyKgz0WI0dsGacQamMEGQqWvC/uFRfXdaAFwJgA
SBpzZ7g2DzNGk3XMOlJiLOYrZupsGaUBT1n7fLWTkRg2PvZf5FkgNULZAXhBGuaZU1AZwyxF5Rqh
EJ6GbedW9/S6jA8ZtMLGxrE0u7td9hQK6pLjdQ/aWiASSVqrMuiQGmM617K2sjqYLpXXsgUrrsw7
CJsWgKcAZIFCjNgkUmxlgE2kPgJ0ClSVHcZEI523gVuHjRKngWYf9ZuLSoeWGrWVz0kUanbdugMm
kHbNDNoCDcSx4x8yu7I7ZNBb481pbDk9oJ2oTWFWW7qoeWAqjaz9YGqhEqdeLoat5WnAFHWFe/0r
8ezQPT455mjz1FNXWlqYmfe4I5tl9KPyvR94gXHzcKGID7Yhqk+J4fdzQ2jGoHGm4GOlex1Umx+5
WzlUsU4yHR1jvT4vyd/8cCf2mPg1QsV+So0pCjvxSUjxWmpex5lTGd3KayB5AhQuoG8myr/na1rk
sR9BIoPsKZ7cGAFJMD9NjEeo03NmPcxTz0HdXjo8+i0y4AQ4TQDDshmo2bedpDdoLZlgqVinLw3w
6uvusGkBcumY26IdbjZTAwbNanIiR2GTivcZiZ9SNAevm6Af+vz5DrSCZuE/eDZwC/TDnXicJUWZ
OHaGFsbkjhhW0ObExvRWlP2Jy9q7buvSCQC/wDPdAOUCPb9MDOpxKzXCZCqhutxJZoI32BHD9M51
I1t7dmqE/v3JgiQBci4RIWpoxu9p8hGhKn7dwMbZwTJwR4DFFuXDi6qDJA2zVkqDCQw05cwFceyh
CBJn8WWXj6S/jAgUsgKomghWcxR3mT1rRbHLG6tSQq18IKhjpMtiR9HPoZU4+3Z5ejCLCO0SPKuA
wLsgIRu0fiaxNcghwt9OmQr4XLVfNBGYdcpI1/miUu2u7+TGp8K86re4j2RhspRZ29IWabtInYb3
OEqwynOCafTrFi6GH/B5JHolgXMESj4XU2clBvzB9DlbYY9By35PmS+SL901HyRHc8a7xBd5PbX/
xyTqovSOuuxyqVGpD+YIk/ltcg9Qk5P6+iOgr47oY1TrR+JXn5xF0n1izjCudQg+oc1Aae+ZNHfE
5EOeyymapUDGd7oPjRb4I6QYKxvNjeFB4I5Lb+SjQMAB1gHuaMB+LgBVQm9Mo0gQNpLX2VXcDJfw
HTAeUMpdj4lv7Xm7uhE6Tu2xwKpy7cpUWCIxnGLiFNIPkGHsO4vXFWCBVPAWvLspGI0CpBFxz2MH
ijNlNGeWGFbNn3w6KPPsjfJttkDRtX+G+qlvrKs9dD0nLm6c8VOzLECyXAu9IJ0uhmr1KuOjKTPa
o5JP5uN1R9myA7oAFBSp7O/FU4W0WZIJmBsPa6UW9pKU/dLWOXH7ev01WjyKpI3DjbI6IJIoXgJd
yAYu2RwHsc26NVxEfV+T9TUjAufC3zBBB5ooERlYQi7K22osDYo4CAr6yYCy1yWGBov0L94h8IUT
K+yF0nddohINu6aBei8umjdjqsDn30SQO60lcMDgvDtKC4H3fACVVWXKTk8qwZ4V3izXxik4+yn0
70/uNktuIDRu6UuYTIZj5PJ7pM43EyatOWHzslBK3R8UM3gvoKjApvLA/oPBg/S4qFFb64IsmPz/
hPZ+azmUQA5CCEBdXDSRSNdirGoxlrAyTVvUH0XroTV4rO8bCQ7QAJC5hDoXVnXxPjdAtbpKxRKC
ntLR9F9QYLULSbMTlNhiSMleP2JbgRFtPng+GpdQSGcTazVessw0CxGxWPIpnf4o2pFi0xlyDDrb
8ht0Nf9rkyCwAaZCAoLbBJCE8YoewPDIWnMVc2+gAHGTp/6t3nXfouXZg17YvDro5WcD7NLAfYMw
IpoXFYB46taxRfs+FLvIVebuBSjlfaZrHETTxlZqgG8YYKuGTCnaH0w0JsqgTkk0miG4TWYkWsJb
pzuWhxb3aGtODLo6Li/vBZQWyfCpTbZEKWd4+avqooQlStnv8bPmq/iGyVF8tJ4ND7IIT6JkL754
iwFTlLVFu/+4/jW3NhcDjBitQshBSs58zLYvFCg3NyowgCDOib6i+SXTuQ2fLSsaZfEAywqQa2xt
xZKTROw7JHvyk/onK+zOEdGNfMv/iH5/j3Km3DlYXvHAU4q6jNh0aWC/B+GyDEFHJlMBxAiyUFkv
hUWyH4SXDvXn69u3UWgEMY2F2w1yZBB/Z6/wuh0SM9cb/XsIFBM/8k99deqHaI9hI8+s7CHM84DP
H7O1oSdm2SscT4WUoBciheDZsBupeFnq8rMrcu7D/TJNxwWu4+1B1T3R/mD8Y5lWrc6onjjlx6Hd
6uQLY2rZkdJvrp66o0JvUB58g7QS79xfpg8IathaFA1o64A1rYo9Qk2KHGxWoqAbKoh+So4uAzXR
cDmkLlPac1v0t5zcdOYILl+lQUpERYkUAo6UddeDoT4JqxBqfR6vPnGhDYKDf7Y4piBiiZnVxj1S
P7I3bBl1pcQbV7esbeuXGFA2Y8GWdtZ991Hdzl4qOsWv7qV2JkA5nzkevL10usuocqG9zLyKoEzY
QiAWS1+eepBJlJCTtFApRzdb8ZadcKsfOQY3fBdL/8cgk+AIfSloa61oAEBM3upKtqLuBE/zJrcK
22fZBoOF4fES+o1IgM45MkNAtlFVY4s16dwAMaVoa1ib43OXqTfiJDjXF8Yxwb4ZCjHNYqvtcBXr
813bG6+SxKXp2/hYeOVBzx24URn6RMxxjGXAQ3t5VEM5kHzFrQI6dKG/TChE1kHkTE//9ZKQj6Gf
oYHvC/7BXIkgRYVCBcpFYYGHCMjdbDR+3esmtq5dA/AuIGEx2IAXLBOjUTMszDFBVj37SeKozhCA
p8DrUXnw6tfSqwOh5GQwG4GFgtDhgVD5vWQUBm1R0c0J8sCiSmyh31kNcfT055jwIPwbnn5q6CJK
9+O85D3y56gAQUsCtlhMWWQ80AZnOSwnRYbCQJcY8hIuRvWI5r9bmfkL6Yu9KrbB9Y+14eJnC5LP
w+TQ9r2uNLkSynHpy8t7zIW6bm4Zqpzov0De/KLiDnE4CfGhWcI2N++KJX8cygIEz8vEeXtvBWC8
ASjiG+nBJerPzMQIDApwAvPuf7nsAGFwTclGy8IFKctuAI1HdSc4+kuR2KJf+WWQvJXxbuW2aeiu
nddT0HCFohhARRZ+DnsC1o6gWzLrM+5YxVe/1tE3wc61AgjTPFT/AU/Lxp0O0LkIaRSqoXqBPC/b
RBSifEHZofUFxa1vR2AZ+t4unrKv9M04apqd/zQgiS7f5A6vALyV8gL4o+HxAHkU9GeZmBK1cMsh
yaRQ6FUP9Fq13UFCRIg6uxKWm2TIPEN/wFvNiQrRzdPVIXG7w7D0IU4/5woEBEWOZkzkY3LpMUqi
m0HjfpCNKHv6E1kGWV0uBWQf67+yATO3wTju1jfGE9m1Tnuc7L+4nM7sMSGwqyJ0OYdZDOMIbNQZ
ssiOSxq5ESWQv0EYGL1A1FzZbKruqwZk9JkYjn6/hxTObiS2JtrNHZVCo0JAKUhVU9t65FneNIwh
EZ3ynF2CvVp0T+Y5UpZwgvq8NryhbXE3NIesbzgPuI3gRNkw8cZAaRLPOOZu1DFnrw5jtYQzChRd
/7DG3FL8lmMAH4pcFGhxDE0xvpsr+rBAgHjBSZV8idjGJ+X+LfaSB4LpzE98nmdccMIjTzShWYnh
LGQul1Mi45gB61jrw3diWj/KR0lwCLHN37VnBaU39HY+2yvOz98gns5N0zBykhOPqjw3Sw/TNE9T
nc4pLV/wWk8IAMsjdtr8zUsfszconoNcGU0u9gXe6iskmwoEprEP5qZwU/1+ld/+6ysMqunoPtGa
CZ2hOl+VsAqAhkikD4XxZq3QCQcT93ULGw0bAGD/McE+6i09xdh2Lk6h8UCTNJAR2ZNf7f+FJOB6
CA0O57cHilkYR9TpyDtFWZ0vKEulqp4Vc0CO1njECNLmU1pvOu25H+4FIbMz9UWq/6wCLxe9PG6o
xAMzD2YWKsbNvq2XxlyXWoZdy8RLSR0M5PECL7e5mOVDNwonjSJR6AvwApWt51oJ8gShD+XISwqo
VfahtiNu4gzv3a+mspsweli93KMgDe7WXiYjuJdROKCgHtRp2MkASc0UpddwAijDEykd5UaSIF8G
4y7ZrccIj+De5p+8y4h5ZtaibYOTg5cnplyVI8xmZuHkuJjr7k9cH4aSEzA5y7OYa2ddhlgep3wM
1an1JTBCzlYTTBjFun4eNs0ACEI7sKjtsu0iuW/Qt1aVNizqP4v4xwQzWcMBlW3tmAX1bBSxAHK/
qIKultbnOuSfw04hd3LbBFlXOYa6HKJR5XTht1YDUA36GiiMAOvFxA9QneiysKxN2IsQBRnluzUr
X8qYRz660dZDjmbihQdDCkqt7MfRC7k267UN1Sfjfb2lMyMyWGlui9vJHfbScfjEyM31D7WRE+NE
YxPx4MNJE9khXUMuJLT11Br+rr1rtnVLvhqP9pyttwpsSNNHWSExLfZQkqcciYrXOsJj9Znw4C8b
oeXsd9DPfXIAEjJ0Q1ZFXThZnaNVlSOr++tL3ajbUU5Q4F4Bcgd6iEW6l0JLBV6s+t+X24oX5wsV
RbQC0U5Br2FPb4Z73epG7gurmIQHWwhmWXBFnC9slIRcN9oZHzUow/aWBK1LecXi++RextNXuulv
1ifwCtSv7eyC0oGzauqb51cFzGO+FWgpSqjGAiLKKBKlZajaMM4WUMbp+zxyk3av1cBQt6KtI5Nu
QCV+fdGXHxP0xbht8dre4uaTpqIxtRiOLALpMzcHKM451y1cHklYoJkfusMmqszMkYSud7MqsYEA
I0fvxXK3rpHfEt6YJ8eKxkRlKHpgUHfBtxO12sHYIMqRCzRB/1xfy0bCh8WAFgd/4J+AKZy7CCit
gP+Rk/Y74YtvmjtadI2QZWqB4pFD7PQB/6ajfsc6BjaOzn3QoT72oovmHqAcuanDVv/VL6ZDQHfW
lBhxKSS/kj6vL/EyWKNDC0FkHAH0G9AnO19hrXepNQLNFEotRj0KzVs0vDsAZgIC07tu6vKlC1Oo
XUEx1qC9B/pNTwPJkgxSIeoNYKxyYEWKP+RdMC+1O5aYhaqT+1Tj+OJGOQtsGthHLA69zIv7gYhm
aiXCOH4/EcAt4+qTXYLhVfX7gHzFpc0LltLGqcYVQUfJUKu71JUZxSqfhAYHDBD6pySK7s2qF7yl
gk7zIIp2PeavIgAUbjH0T0ImgVTMil/m1HxMV2u3kvinCQlRpPNl4dYYOPD6Mt9hVJvHZbjl2We/
k3lPLIYar2lS0uA3eVlsr4o7WA4lWlfukjD5rWJ06tdi2sWL9HHdDTY87swyEyCUQp4iIUUGsojD
l6p2vSONsYvR8Mhe+oJzgjfi3akxtniATldmLs3Qhmu0QBnNSSZei3nzg6OXBjoTlILxoj/3aksv
+6rTCkSiwwjO4n+1y8sD77bYWghwPij+IqxeNu3aPGqjuCVI8I0IpDqjU2G+/PqH2bqGQb4GABiS
exSD2F5yRsZclboF6X2AA+k0dxbEKxziKvdUHTivg8y1XCXkWN1c2YlV6i8nYYEoqLdky9jjjFY/
C0gSr3bnf4zgKG6hmptwHxLfNxATX9GHBKko8N6IC+zwXllGYj82QxOCJTzM2+Y+B0IArBzzs9mk
P60yxlx93ItOPZOPvB1/Q6fpJWt0EixRO/njDDXtWjG0fVxCpXDWxNu0rv1RbTQvHdOnqS00uykV
sAzqJfiIsvd0NROb9ORRg3iXrQstZFHSFQ3kRnOtTLsfBROUf8UBlLGOOCi+KK1HkqC4NnTjfTZD
ZBJIGsON6K8cUrHERONgF5Xc3IEd5q6rjNIxZVAtpYYxBSVIajhxeyP7pRMoePXRJIky551/IWNU
5MGcyuY7ihJnutOR+QYjpq1Et/2hvrWgzfvN8YpLNNa5TZmxuQ5RTsapCama8nRH3NEW7oZ9G2iP
HEsb/oc7FqMG9Ia/JNtT1lqbMq1uQjFYfUnzdGR++mPiwBUap7yXbeJlnEt344Y/M8m4vD40ppon
IxZXroujDQUUeZcZFWaNvMRl7kGrgotN2dhQyTBBkAfSH7QNDCbbLcG+KdUzAn66Nw+S3Tj6Xgno
hvJwShv7CfQciPjweKHFP+aaj+o07boRNR1U534VkvlcSzxk54YJQENQY0HtFLRjLLwM48WKpTVG
B71ro7FJ1Dkm0kFOOOQZoX9/EpfUhcDr56UFdkhy8nQ/Tbxv8p0+MpEI7zuMt1MmAjAXMldhYzVd
AaKbLsxeRbw4ugBUp5avRHZdOOg/A+SC6ZDWK8IFnlkcCjf21Wce6GTrHXT6K9gKh5B2kzRjNuo7
ye3uJXuYbTw8EswCeoJT/+lvDMBXZTfpHRVKZF551DkVg4079OwXMAGmzBc85BPc0qPU4am3PMSR
BYGPck+k6NOsoRixtLeJBJlWztmn//CVD2AxUaacRblUM3xj0Majqlod1p26lw7prv7isaJv5aJn
i2RKg0JZkgGFmRYgA3Tab0u/AufE8jD5QlD4wl7l7OlGsQ4F+H+cy2L8N2/rtW8lPJE6LwqgR6+4
Svw4BOMuRzcrXe0ythNIY6229RpJTv3FQ1X8PwumNPC0m39RB+pWM27aAanwclgALdB286f+WHur
09r90/LGw07QuHLxLWnWDW4qvGPYylbflQkgoUYTGspRAz4/28dyxXGYTRtQ7tHo45YmEecxQVhG
UK3rpAuX9rPQBtecLFfiDldvn0jQQ2AQGJ2Gix4kNMEXsbPw7FSDJbdHlEFugCR/GW8KyGHIPhAa
QQUYWnlIbwqXrzGyGflOzDOnolfAwKWPaRvqUQTK4cRFAc69fvIuiM3RF6Ji51gjcs1LIt44BZ36
DM4tXEf9njx2i13vFR9JJ/LN3u4Xu39bb6l4OMq6L4YX1bYEQU7ZBY8lmJLJ4Aoh5xdtXJBnv4h9
EVmmlWg1flH9viD6EkfaqUcjAbu0nft7Wmgu7fso9+fSg4IdxvS45fWtfT/dE+Y6SJI8RtUev4Ai
b5un4UhKu74B7hDFhvmL/DAeBf/6ordS/tNFs5oka0V62Sq0JlxferfeD0H0QZFW/U3jmlBX7h6m
HdcmPSTsQT1ZJturMPOi7AFrbEL5Tg2ozSKYiZ8gnaQKWN0btOWur3JzX+nQKrr60I9ir9mlr6Sp
H1CSEvSvOdmn4Bq8buAbO3KxpH8ssFdoUhXKEqsq/XL9Xrnpd8aT6lPNk4qDlOAshe0SWO0sNRgu
xd6JUBgSPyJ1x1nK5teBmhuK9wo4BdnJdjK0ajUvEo5BH4n2EiWKDU502UHb80OMpoekEjAkVkTg
xF8zUJwJ2j0I7mp7ynIJb56GN1n6/Ry72FuKs6IVKozDMfnkukoQ5ZrgLuOvEhOer0jIdgqUuQwv
Hm3ImNCG7/AiqXbsK5y3weZun5hm8vQccgBorMG0lMt7LW+CppV/X9/vLRO4ULDRFBKLx/35jaK2
tUWmoWlCRU93o+HLWso541t31qkF+gtO8lhSVkprQnwrXNCGIZbsSMZN2s7OX6wDPEp0pgsMdeyj
Whl70iZqBLfJzHdzGm8LLf0L3wcwEkS8qIOgXsls1ToNc425xAbsk3tN+iTt8/UlXKi50Dvp1ACz
U1VvLnOuTg3aECNERiSb+JZX7HU/PfBkTTYjxqktxquTLplrNcZicpwYy3rUMBJZpPt4+Ygz2YU4
YEZMJyU1p8u46W6QycFMBFR1L9RKB0NuxDHHEtv8RzsUdlr95GwiPRPscUXuAGwL5Sm8mOtLxDae
G0uvwxoY4cldZci9UQHYFgyoptO+qhLwW6Ir74wPwhUQ3Sgxg8b+H+PMF9TXZJHXFsYhvfQ6hqVP
HopD/Dze0rxXCaLOK35jwj79EbsyJ9/eesOcmmY+aGbEcV82Zo2CBa6A3bjDqMJe3vFe11uFWyg6
IcaDd4SiJpkkoV1yvdUygnLFITrE9xhr9DBn0tum23sy+DSEg/qZvPCaZZs1INolAPAcXSuQeZxH
EVEr05Z06EaOPmqDdov8x8uC5Fb2S8/6aFGn4x2RzSz41CSThkoFScgq4GPSyUZIkRzUg7CLAmOX
v0A1ExTCg58UlDytdaoHy+XC0DcD58mSmXjTNFYrxCvso7Y2Eee9v1W9Kni0HBm4xMGe3HSXcfX9
tkpDp4tmPHiZMXmbDtjnSKJVjTe5BMBOXO2x/JR4hb3NBdL5KB1VZVw9jCtVQx31TbFigRr0mNfB
V0FiajY8bt3NiGABBSZrOCAKW1buig5sUWDjCcHAbEf9+nMRyO9IJnuhi4/Xo8+GKcqThFlmZLUI
A6yXjlMy1jV2TwIMRooGR27ANbO+DkrOS/k2IumZKcY7G70C+5yI5zwkLR/nxCMSdK4thz6uofmM
SURkJNONxUvPts2iEosQDpgPe/zhGSnRSxRrKAqm/uiegAXAo3D0RHfZm598/MuGk9B2A+b0qArX
BdORjhJVSdqqDq1Ks4Xubp0hbDnLnO3cXNaJFebxlctFYmHwoaUVvVeIx90mS8EZGN0qiKAKoaE1
DeGASx2IIouifl4nxBPo8mk+beSqj9GjVu0o1Z12kN0CTJYUafA4cYeuNj0TZIxAUYO6BOn1efw0
olITpk6hEAfMtCS2gs7KuEuOFgCLskspy9wdN4JtGUVuiQlZUEiYMgshyZFidFEu08re5KWPAM9S
YmnwcPhQHXTSXXnojzEXJrn1LdHiRVSh9Mig7zxfqlisSzNHI66KybLlfHDKqHSvn/OtNittI//b
Bv0NJ0ktqNCFBPrMOOhoxoz2mADMauP/rQeKjQR4fL88SGDUAaRDcfJ79CmCv6lvnf0GenJOfoMA
QLWstfgN4iHZZU8rvRINR7frn7o/fqGNzvuemxsrAxmAzAp4BPbsq0lsYt11HTZZ82cskc6nsfj7
+s5ybLBwyQ582ZUEPsEwntB6E26JxW0zbmRK3zxBEGMBkwYED873jViZnK9m9y+0j/mn8IAgPM43
xS71469oZwWVi065fNO9JA/Z2/XlbSUVmBUHzAhkCejWsnnMrMriWDQxTSo6UJ7nhyaHj9rzvnxI
7ixICSqHAop6r6Rxqj3ZFS5o1/6ilwtZp+9WK1qQ2IHzDSgbTDosBp6VUdbZi0lM3O4pbxhy8+z/
Y4QdgJqQuhgtWDXDKp7dIX3Ju9pTF7w12vzp+p5uugx4umhrEGGGRfxY0HfKgZmuQhBpOfqKuBa9
XrewAeI1Kc3r/5lg4T6iPhX6HAtVOBzKfbJLDuhLeORecWjiyct1t248jJGCqA4zUKB5YZIIaAUt
zTrNVWglR2MEoLvyJoF3IWx9HlrahQ3QTWDG5twHkOEPbaPi3W9VoTYeBgUsAihsThFPGXVrNZir
otRmQH1dzJdMam/VSps24RwVrmV+ZNJjr/FIFzfeXQAeA+cPLBGgL2zPbx6NOJ/yoQ6NVX5MF+VL
JXPiJ8Y62H3au9UaKUFeQgfpul9seR5cHEkJZilUwCPON1Ercr0yrLZG8cTqbVKSx8Rq9tdtbO0f
ponxLygYWb7IXktQJMaA5CDoDsnONMf7WOgaO491jp0th6AaNsjpKPsIiyNR4lhrTCutQxKrxK6G
+Tnvzdeok6HfJPK8b6s3A0I4BVOYKDrpFyi9SlQrEONomPF0lz/FfbLDCArUcsnqKE6KSVMeKnCr
0HxqkD3BY2+spWDAIEaXE3sKcK1kHvENR/61jKhw92D2ywPlrzYVA404xVRakLlqAIKMhlzVq1Cd
ISQaq8mXvOiaXQjGrhB5DMOb3ogRETA1AUsA6RLGG/M56nDQq3A1frfVI5k/rnvi969lSiuKSv0c
NHRUMI0JTDEG5zCYtlZhDyXHRrW8FFu+N4Wq862qKhxSiJhqnChvgHJIc8DjBRKVAcgUwXhhzIj9
VfG+rOQwFmbvJlrJ7WDQ1O7iF6ICSKVwADVgr3YLDLlQAcVVkDdPpuQPc+NJ6GlL0Zs6PNO3WG6l
TmncqdZnVn4OJa/WuVUdQSsdlzsFnoN5hsk920rToNu4wK8VR/jV7GZ/RienJyAc/YV8sIS2Y6g5
NVf5fDNKnNilvnGSCxZzLY61MlVh2XfJfk0tiBxN8msco1DA8YLNPYYrI0YAswJnODeFgbLWyFHL
/X5JCDZxMDgG+VTwLynOfLd88q7DrdKPQs/O/xlkXrqFnA4S6rvfR9eFOmYS2wpopubdiNELq/On
34nPxVGKm/EQGYUJ5NEG0UghEamT57oKE6Qcfl72f2ZrLe1MajI3heqQAepTqxlb6J/2vpzLd6lF
hp8xSqa7YVAlMNk2xyWfnmcQfzuJlPiC3O+qIvbIbD0nifynE9ePKdXehV75qMT4tjKrP3XdKM4y
5A9RqYDNddGDtZt2ijo5WakE8LmDIIjPa0p+ZKOylxflKQIGjCyTb1nIWit5H4HZuCjzAwiUzZ0S
90dLwwnsm6MwlUeDRL4mRPaqxbaRDPtmrGVHHIf3sSr2bb18qalUOvEaP2SKZK+d+rOyEqgBZXUZ
pIrsCLG87+ZZCgRN+4zE3DOEwVnq5k+rac9IHV6rXA6bUf2Vq+Su7ZJDthLHKi1vyIcAApwPU6MB
xFGL+y4bAsMc/BlT8QS4iqSV7pc2vVmX3BF6cqjbtgOmWv40l+JhbZY3sey8EvXTbimO2oz1GcVD
qohvxqwf1UH1lrS4aaFFaK91d8DQzCfH66mTsZEF5xlPd1DPovxonXv9UM5qIkx6ScvK6mJrfhcU
cPqYuJE93sMBvesG6c3A2MPQsyEBSYBIC8zUuT2Ukcueyn2G2jDtGxVTwDrxom51RQkk7lwo0FaG
e2aPKYCQQVehjSyXuB8nbw5R0v00PANPobn5D4aatpBHKmZPcfWjl3KpRDHgcukTSIaFUuNC0Fi+
B7nV/fAqQ0ShCaIwO8Z3eMq+NIMDEUuqLV4HvLhCv9jFDgPhAKEXCcIDbBtYsCIhrxXscJseJ4KG
ezI+mdbviEROtdaYMl9u52Lxr3/WrQtCxYzJv60ywSwmKRSuAWYMi1F66hbtdwGm81yF5HUVqLlg
d5PxJJeAHQj9UTPiQ1kPntz2OIM/5QaaxFbCcbSt8IpfBBJOOtMG+Arj2XVGhkjohjIEf5jynuzq
B+u5+lXFeIQCWuqhohdoisvZhk33/sfod3vq5L6q2zVte6Upv5mqIG2dim4h+9YzHWSVdGiGJnqw
fKbBdFh2vA+/lceg1Ac8hQUflC96nppC0lRscvh6a2c/59v+IX+JZ0f9qH5pgey39nw3xg55mnZW
yFn3Rhg5M83c0//D2XdtRZKkab5Kn7r3Gddiz1RfmLkMrSCAGz8QCa619jfa59gX28/oqqnMCIaY
6huqSCDMhYlffKI0pjwC+zo/pVlJuURfxbpgQSTM4uEvE/eeEakvwyAMxGg77PuhnRbHv38JoFCK
KOJosDC40RnMcjTxO7EqTrE/dBCiMEqC7MmdxvEiD1NMwNF2fa7a+FHwlqGDJrSqQNt+ulcOZbd6
vf6Yfj1yNsy6G5pJXhlTkxVS9ol902yADS0lpsoM+IeyyK3c8e+DvcUvEkWgwSAzCNlI5pxyNdmb
BLY03YxXH8XpOu0FnIOpwtuQhkIZpjYqWJ0LLyUkb7iwT6Cr53CwzHGA2Lb1unnotNmsmvAyZ8o+
b3Wr9vXzLDV7pPLWWM1rLZRrE6cVzfIxo2or1kCtlwC5Fe0PTiv+rm85+sXgy/MAt6GvodwwUvOQ
D0a5TtNTnqYm8w2vZJUY8T3nhC9iy5+HuQaXQDUrMTo9S0+GQOo4PqdRjsaXdMd08etRJCTTLH2B
j8yvB55g1G0jw6rzpOollbjJE0PlYRAz5/vp/8WsQxUCT+yTIX1Dl8hi4N99SUlOHLcNhTfQEMj3
A3yVaf4ywtUOjzNF4MQOIwRoDOYSB6pNQepyO5XnOUZ9T5hd2OrAbEamVZCSwUhdBHVeE69C7R4t
+6s2P7r8jO+kofJ/UxgpsA6SoBKTU2hkGx4oNhnZ7jjK1Pc1W1Ejt62bxdi0bh3cKwB+2stcLXC0
h9El+oQRwuz11zfKT4Oq+kGRgBwLjFVT+1bjlwE1Uv0gcxGdcxE+jxoAoFMIuQk+6YqVEcznsAO4
bQyixG3lfjF0GkgYZQMUUKCJq6kXaayMBVEEX8KOOUvMoTMuHnseKsGS5G8TxNOWXpfJw5j1Pk14
aT9pg2ICt1SQOZPfwjjU7HjSTak0Xlu+QeAuliY2KohpSuEjN8AnNVLzLeD6udnyCRQ/JmVaDLmu
W7GSAE9Q+Bo0xHNbaTJw8SCIRroIrQ05gWpdWZ+/n083ExYdSxxW2KtwXEJZ7jrdSqqS97MuOgpP
pSa7o8i73w9ws/AwAHMSwexA/ewGkpHxcq8beRsdlSJ7TXU7agC8zP6+WgaGYYEeY9myAPpqNkBX
TB+0ooyA8xOgaxhZBvxUz4w9L9u8K/r0Xsnnqwf384BXES2qnnxoaEV05DUffgBoiiZdzd1Z7fcG
uTpPBmDzC/C/cVeBWQySOxTlnQ3rq9fz0218NhR+ipRUlRuL0GhwG6kJtzM4K2b83pcj+vdnAZQ8
mVIKA8VeL1Ytj9LY14PoCG9Ks9TWTa1v26K/M9e+elzQdYVChITu+A0FswzzWqt1sExaMSQRX+m0
a9q/DQXDTGMeIcwWGYzS6wJFEoxFCxHR8KgnhgF1lJkd4AJsxP7+EwO7E3RxZqd3I7XRAH0UdpIY
HDlptCCqkaOqnbbm94OwVfHLHooiEusDoFcF1NkN4Hssumoasjo8ApuL1km4jHiU3eCA2gqCq/b3
CAniF1UPVM40AZIlqoJu3lX9CmrDZRNHQ3Kqi+Ai4nxIGhXZ+bjKaqxZtDOFRvOirKaakpFJOWW5
YoUJ+iCtZMeCZEvaZHbdOlcVXGHgxPCqR3C559Rh32ciwNwjraBLmc3JnQf1VQJrgKwMcUgI44B+
c3Xl0zhUetcmyQmWFWbtlTZ3aKEtCmWCwszf7+UQN6sSVXIYCQA4DhwEiq1Xo6WcUrZKDPUKLd/C
4xBFjogkRXHvpm5eB4aBCTWMVSHHeCvngqNIAupJjRAjM0Rg9xi5sIg083MC0Gmz4s0KTV/zHkJa
YmfKL7OODQukI8hNTJvxuvggdIrsj9DhO/UxRCYT4AKH0NZhv02nHopncRkXVFX6joZtbHZNrVCl
B2sx7nTVzPoAbaQRabvaCZacyWDPVBE7UvnN0Nf7kPM3XGQcp2kYdynvn/OhtaQu64jYiz/8CCu2
gJcGpIsra9JgSD2k7T1q1W37gS0rHYaD2PGAxbhusc3J2POgSodHhmJJlsWiQ5UD5ZzJliy+/F+Y
Xd9ufL8OeBUUypXQgeeOAeu0JJKWnVKlff9+q7iZklf3dDUl9a7J+DGswqMcBF5W5JaeWpV85zS6
rRawUbARse0I9qjXfUPJiOKq17Pw2NuSDb3nBYIedSebM2Ui3dJz197ltN8Uaq6GZIvkpxNQSMfA
rwIMycDtwifDOXTjxT08xVevCOGVgXyUeRRdzwkjDYq5koPwKPqlTmptyUfDPQ+hm/STLSzYnWDO
SV/kvC0HRbJBmaKTJP0wIHYXgbqqpj3snhBlQtddKB++nxQ3z44NqIIBhUMdBg3XWJhomPsEEz36
JAb8+ex49x657ObZYRhMCSiZALaP6XEVpPZal7V1qIanzreEEYGdevr+Pu4NcLV+yhCmzPmAAWId
EsPVOUrvHedfjIDpjEQJJSF23l4tn1zkiyEF5/dk1ANpGsVMhsv393BzluM4RSoGKUt2ZADK9us8
BqgGWjCwEzi2Y0Lh3Uc4JX0Q88YBQgobOff2/XA3r17+1LmGzB5CIfQwrt6Jjg7rEA6xePRDw0Et
vsmqY6ZItC19L+xVE90MONQLuvf9sDdTnA3LjFx0ZJy3lV2tSaA4ASXnY9Cqh1pTCZAgJFFC9AbC
5RztdL2wvh/x5s19jogYjDFYb89io+B6I0VB+VjypRXNApXVO7WJ26othgBkneEQGeTrOnmp/BEZ
68CLR6Z+10LnPrDQwVRVLynswU4P3TEyU5pzTiLfKZPd7OoYGXmTJCIYQzZ9vbLQIOo4sE+EI1pH
pBJfjHGEBcndXP36wGdyL6BmoxoKQNBNJUmGvWjSgk59VNWdorUnXaBjP9zZi26LEbgT5sGEgjti
ZjBqfl0AAe/HITri81EaIepQjxLtQ8hAakaCM7EFziCWRZLVTOesCMgIuOKdkP12pgAHBNd4mMYA
A4ng7dcLAM9ejeCDzh+FZiBykREjqe8McbPI2b3xzJ0GXf/b96V1RVjBCKQ/cr6x7BBgDN1HXtQm
1w+WMN/L3W9uCMcIwKSYH6jvQMz66ob6ppMjrc3jYzUkFmzlD7E63+Eg3QbWbAxAjdH2AnkNjhm/
PrQCUprzWIcxEnfcgplCwrB3S3ewmUk5tB++X8w3ES8bDWK0KMvDVfuGkj5PUwL5cTU6qvM6RwlW
7z1uFmkaRXde1JeP7q+Brqua4ZBLvdBqKHuIOY2rSwul1e9v5csRmKeVBFga5tzVy9EbVrntlOjo
N1DU06bidYpD/v3fGERnDw1gLtSD2Xz8KThqO17KZ2WIjvJEDaPVSVDejVputz/2+XA6RjagYRe6
psANg46aXIJnFXvVJqTFSxk9cxY6d+gPQoFKtCCQlukk3f9ty4arga9Cv7RIo2CMhegYGLsCBSNp
uNvov12wuDfs6tj0IEl2c0xOUZZJRjhFx9EO3MQKFhVk7yUXCawwrrRPY7XSUZ51CYdmT9S/e3ax
G/xpdPHX1ycrmQ6R6xmvL01sVd/L4j1U0BcROxvivwuI12jPJuj9fIrG6CghgPadzpE5ouVuBOA3
M4Xh3zTZ7P+tuf/XoNfoTyXluK7g++iYCh91oxIuvUN3+jKFA1gWcCemvXhTfkk6tLjKbgw+UzjI
otmzulDBQ4BsDw0T0hd3MSG361kDHhPoKkRxCKavEwQp47IwqVAoHfrSjJqtet9A5Ish4P6lQLeS
sZxuFJDKgldSsZC5g0Jmm3HAU7tYJ8CaoitqQb3LKc7fbx9fLG2GMUCGwBbArQ1SHJQQlULH4iBc
fMfudzWP+oKqWdCfeaw8aDTUVET9zNHuncW36w5cTaDV0IuEFuiNNVIGoLeRy6N/GMXW0oOzbMRW
lLzMyqns5Ts78e2hApghIwR+trghyPXrKhty3wAHQPEPSaQSFdyxVCookmV7Qr/z+wf65VCookoo
qqMWdc31Vkag8kdJ9Q9CDefC8T2VdWJkI4nvyaZ8MVVAFsUxCQwvAtIbML5R6FzvF/4h1N4HDrzd
1+9v5NfPB8cVqE4kjHhszGMUvpW/PrOuDfIahefpIRR1K9PqAsnqn15f/3kZ/0/wXuz+VVNq/vlf
+P5SlFMdBWF79e0/t+V7fmzr9/d2/Vr+F/vT//7VX//wn+voUhdN8dFe/9Yvf4TP/2N887V9/eUb
C22Mdtp37/V0eG+6tP0cAFfKfvN/+8N/vH9+ymkq33//7VJ0ecs+LYiK/Lc/fuT9+P03vJefnjf7
/D9+uHnN8HfH1yhv/0Fe6zb8f/83fc+mm799f23a33/jVPE/mDw/ExRhWNlPjPHw/uePEKzzrJmN
HQOnCKY1Qsk2/P03QfsPBuVg3TcgNZXPMk1TdH/8CFEciLFMzA3in5ry259P4Zf39df7+0feZbsC
19v8/ttnveevUqHONAfwaQwxLKBGedPkQ0ccAq3DIJqN1a6SV2XrOwzC069yU1r6MbmM0JMvTO5F
vggUyZKbHUfnPkvs6jj44zoM7Cci/BvYM/l1uvJy00Vc14qmcWTWZ9XLuIzfZFB9P/dNUICdn17X
Hw/ilxtnJ/PNjf80IFs/PwVemF1iOkC9wmzt0lNpsof3krgLS7M8tmcRLXmC7iLk0WGccJ5lE4XS
oCVKSO5peSG1uHMlLIX86UpyoJtEJcWVMB36aJnbASxhx6WySRZAigcJ4a3UHHGcdHuQr2ATU61V
uFIFSwhFoARltW5Eeo+FPmA12NFCWmZrw05AUWN5rmom69Cu34xXjipvpaeYuTebmluvRihN6J5i
dWbgDYDBje+AsoAPm5mJuVHJWFOI1zagBNebYjssC2t+zcx87R9aWidE2SXm5DbL3gktRYLcJ6Ts
gMGOTHVTHIdz6RiesaiBzOafRDu49A/CsxrT0gwtwxtjklMABV0YRt/D9F+x8G9n0tXGx5fZJCYS
HidUUA6T1TnM32qm2Y90cW8SYZWweXk9jbCFo0QDSR+s8KvsavBbxEop1k9rG9vS1B3IJD35VCKQ
3rHyXQSW4ATUF6233WiF4BwzoRooRb3MnZO/p5R3dEd9BPdr/JHDuuHYPBQRTRACyXAGcGSrWWuu
utDX4Ytuoa+uYZLgniCHxFjx7A2OP4KAlEjAn0YY+NWePiGWnz3tJCWmH9mpE5x5G5k6XpMAHn24
EUDmMxX2Cvv3nFZn9S2IiSY8weg1trqJStMiuIQv8ptua45EQ1SaOJcXqGZKW8kg1asBomNJeXQy
TXnhfyg9AUlfMrWWSMaljizUQqfNNFnFZKYF9cuFetYcPCCVSpBiTomakHh0KuAUBZPjARXYDemP
WaZcY+nvOKcmy1hWi+jApn2wT4T1jAprYhybzEpQRMmERfah1FYiWPlAhsJUZHNU4c5IUVoMOKq9
5q+TmWewcAgS6k6gJm9nW4Q8V6WS6NgRiShPvgJ9dIKvRktj0ZbetQ8fQlY1TQNAmGgWmOVL40FA
MiFqQydG+TdM3uG24hpuCfVL+tAsimwP3dEDDPYAwcrfJVAxj8ZzYqd4+zBa1nXKLTlPheZ28woW
o/KUvELasTURwx+AFOwSd9jDit5rd8KFP0TwndfXsz1swGuAKRudnfxYPfZ2b/J4IAIkIDv02AeE
czZvSa5xUN8ZBTWi3GbadK8IoX3bmwm3AUC4xkTMY9KeMLEaRqoCOWil+JgYpGKfwU+Ed6AcyHik
4TG3S8SmcBAxoBVFAHV6q0bSHv3HNHQyuDhNBD3lrKKa5oaBI4gfefKiQrwRUo6wkIu9COK0qSmj
FNS2TjRTvdiVEP8EoXmVffZiajPILcwTxc0ziAQfxcE0PJ0ax5a97RGA5t1AZTztkw7aZUpbg0z7
/GmYKDfa1bRNMgfyfMYP+NpK2ZuiUNk3a4gaP2sfNclfhjdlke3UEq4B4ibisLM0wBHb6U56ro6t
TKCtruxCr8stQQRumojg43OWH1IZxL1T4HLnQaVjuAp600/MRqMlZle2qWtLgzNsZRo+CS/4lTmh
YcweUVBRAEZ6U7E5G3wUrMUUcrcRQDnW9BEufCteDRbW8cxvxh/cRX8tp2WDDstEoJSrizhhtXOZ
UGNTYRGXbg8Ll/EMg5P+x8iZkAMDZJRyRAyoOoH7QPBkdLB+s0NFgJzBWWUpaHTZDfb+GiVZAspq
bwa8I7gwE5HeQJgQQSJfpnZ/7ja5Way1gMQN2mMzNJICKrwr++wUSSQHexCslpgMIqkLuExYvvQR
c9asA7XriIFpoFYQkRYPyuM2CYVDQ/saADBuxsv8JXjSVNj5kAY+b8kJvwegj6TRrPNGwGvgATmb
MyoKuFie3XMbH8DZaTOazJaByQzYu8Se7ABfa6YaQBTUPZQET6Z6R6UAPI/mfT63Z+0gk3jzioKF
bPeZo3dEm2gXEcbDgL5wwZmi6oQZqQVvBtiRdrt0thqRcFAY1UyYD23ix2GnntqY9oDYx5sRF1Uc
eN2SWlIFVHyIDSzBVDSLV5HCLapbBjXhGzJmdnQAhrEDxrAj4apaVhajg2C7HUOSBZ4Erz+JtAFR
R5s9V2OwAFFSoTxYoVF+4LDWHNyGfPJDPHnpY+hJ/phEJMfLrKiUmWlDBBglyStFcNNDBKXQDw0A
/YEGHJmeR3mbDNbQmaJiyu84OuSPXnfwurEJS3YwmT1EHuEUp3uxaCYADoqk9dn+ikUl6lAgayBE
moaEj82GI1DEl3cVAghNt3HUPA8JmfA3EUkvRULk9+yAJjH2yNSEyjGT7+Kf4HJeUfRu+5Hy0AeJ
kHmZQE+d+zfQD8SWqidkX3pI1MASFHvkLF4kM2CYl6gg/C5QKVok7H8DC8jc9+GASSlTZZnilMwh
zd9/yDmtQShPaCwQiFV2rwAwL8ueijM2GSJalaNjiUGEBZtc+tw5AbLaEWzsCELc4L57sJ8u1rnb
mdoE/VOi6BQXGSGWwenmROuIKoMZzgRQFYRImPr5hveEkNa1PYVmsK6tGu6eKozVJckeBjus7ETb
GiPVGzDsadTTOrem2kxVIj6FvMsbTlg4E84N/EvLe6FuCviAwioDu59JqZv6vEkTd6xJIa6ieRMg
phYcoaTCjMm+HXmgUs9lTFHpqCEaoJjxlsepVWHLNY7xbvjgjiKsBLiUjqZgNglB+Jcl1pTTQYBL
FkFM6rvqqVZIAa+Uzmk6qks0f8QqaMxuJ15kKJ3sO9ynwY5xglkmPEITmN80eITVCYpAY7ERsCpE
AtUg6A/2BZWC93ykxXP/KBTLAiq5mdOgyeTvpmZRZujlW8JyWPOORsC7wzuBAfJ7tA5WbJKT0Znf
p238qLwIcI/gCgAHFnLvwQAJ2j20SJw4tguc84bt65ZoWEH9mC0HGvaQjiTt5SlH4GAbdo8TAPey
6I9TYuneBROTSmazhnsgOsYkWvCP3Zp/ZBsak/IVW3NSaL+UvV4h/EXASbL3XWUPkeP4scMBnxEJ
naTEwdNVGgoVRzHBdB9P+WAzvkplljihZ4rDCFtr+8TZ4d7wOsLv455oF5wKwEKgjHJhy8PM1tO6
d9tF4+j76tC9zDyRMGUv5U5fIFbHnIQofIt5ZyyjRQxT01P4WD4aqePLh8BfV2yfhdvSCQnbJayQ
xbJzpKzcLiHpc7VANcPY8K/SYKsyKX+I8yKDkP5IlLcEdLeQwNkLuiAbzIbIitXFIMGyY/IykYwL
rD2pJmJHolAm0YO/Ao8G+JklC+fV0CwkU5kdrMhQfTLwSU3riJVbdN7AL/NioeSuMR9iAHze/NiB
WgwO/aGg1XsOaYlaoICBqOAtYf/qTPWpRewkmePL+B6ZkCaAelyGtndHusnu82UF5yzMDgQAZyAx
esMuRJuvCC+fU8M2eIIwxOhJk5jhaOfKCm8ETcXpc2NSY8LVtJfXfrDwKzKxaU57hJi81SrWGDpC
jmb+olKxz1MDMR+I24iWUxuR56d3kHzpXQXcf3xKfFYrE5Ju+Qe2ZEyEHi23DiG3jR14QssPioT+
GYtXU0iXsqB4oyRkSG3VVmsndTrqp+agmWNnhaLdpGaXe2VKYWYn4zRCSy1xNHg2gFETO9kHd2oh
blhQZTSh0Q1EVUD5CEhSgGFWVbAcZzoCHqe586YaSNBb3Eh4zTIoXrQ9Z2w9R4i3LOxVdHDxnrCc
Ys1ssYHCBPiJt8OlCCE0+Jgg1skIztTyg8XjgUBSh8FwzQIY+3gRbNtHEULnHLTEt/Ie0SLC78ws
WpKcE/he53R+gA6CHUDgqLebDzGkZUxm+Bh0JngKSuDWnQnt6MJ3kBKILcmtwc0TcD0hXo0TStWB
NyYTR4H0ofhUnF64CJrY/JvuU/VQfPQbwOxjgqQOX7O3edtqFqQ0NATFHAmO4OIY+SHHZE5MxNIx
aTyRBCcjJbILcYThnECvM6W4LhaZwl/5WV4az/OzsijsyARUABcvmjVKqJIFUQcXulVwRd9kW82r
14rJxJ06KkNpAelMRQo3IcUj8kpH3SDEIBKKFuWLvtGOw5F3Oxde8WZhxgv+zWiRzBZL9mRw6aGX
IUwhGpgLnNksOXdqCeaEFdkdjhPcmjmYLc2gZxmdJYo8mPqUpbKKWVLop1M01wgOAX6pPMvr5JXV
fqPNaEqI5aaFuOEg9eRbyUflchC6gly3CZTSLnTEFySEtVc8QvC9txlhIsPRfYweVSuwkTrYuRfT
ylLMrKGqT1kmhqt3eFwLUpP8odqViEgwp0K3OLKG3nTWEDzYUPKCskHnpiuocBDo7uOk3rTIJeBE
HJPpoHjDEh0ff5OuFQ9zJMHVxMjHA8gmO3lphyOFpW4X22FJ5SNvw+4UB4EVR66CZYEEzmZVbcb2
hrQrdo9tnm4QgPsb3BJCP5UWcK8wTk2FNavuqhX4FeVK88T90HJoXEBPhSbHsHrE9kJKcTEfUGrw
co+3BJK9TNBQ78KFVC78PWyZ6Lxk2C7FqSan1BZ8u2KNnrnfacizMyiRYzeRtqHkaVDhmT0Z1YYc
RzZJF9KCN8eEaHhe+R6w8FI9C+KyQ4yNl9pbRmFn8TYcLJYiRucAupSYcYZCuRK4DtImSxRLsK1h
q6LiIsRhAnvNZFMdYFo5RjtRcivJxZOCFr8WYW9yhpP8JFjlokQU2lbYljHZYitAZ43WdukwsWbR
Fl0sXbfEAq7tyq04OkDzkIBGxC1qxzAHpOQp4uP3ofA6nSRPQkUabQExa+xA8w6RmHEyHATNiDdp
YYYLZYdxtNMsgEIC7JZ0RA4M+jDUQS7sdjSvQYSK3eMhRjgAgVSfjrviPNB6VTrSB0JHExhB6SHB
OWvHayYm3blLHpErWFy5U1g65pS+ZPw93skwr3XoBqPkMxAJ0wb0U1TjZaKPS782gVlraLnBgzC5
RWaXqG9wOChQFJJ2nBd81C/RVjN1lJDYloJ4leaOmJH8CdlU8hYx17eVnJFoh8e2MLzSRDWgc1tb
34Sen5EQ2+t9eBrEvb6s4cAAD6JOgiyrrNXxUwFuKNHsKnvUcGRHe4LqX0SCD7jXRA0FkfY82r7j
W5XF2eB/e9khmKlYo5EIOsTCfzFc5alYVh/pQ/TGSjMiXF+b/byEAzaSODTrEMUaVoXUHimaq9Jo
oVi9e9GPvRdeImtcRgfJ5GVEHMgp3+OtBG9hnApIBgqHCXNJToX/piBXcVgq01N6NCASlK0a9DYR
qRIcOi72gmANujDjU0NsEnv2U7NTZ2T1tN0PIQwI7sFnJVaTvCl7wWoLMBCmhPX5858emQRXYqXq
eVaznO3eVpkMjmRzWw0PCwYIbraAQNUL6o/LyGI825EGTuAVnoStSlu0BgVV+AHbtbLAFosN5Pvi
7hWH5181QOYE9uflXb3RfOLTlmuQHRnH9Af0nEzjgOoDTk+k79jGaqhlCfdwFr92jm7HvOIrqHIP
XD4wAziN2LYt4P7TY7uE19O6hyPrvO7XuXNPj0hgd/Ldi7iqP0rqnCXhhDsdaOk1Vg05R7TAIQ0G
6g0OTdEusPqwdu6xM66Q5n/cLvQD0LYAYPvGy1FrpEEdQLc2p4X6EK/6p8FCSB1pNrLnymnxyjOC
rsFTgA3U1l5FgzCPudBNrcE32wIxzz1lg//hkkAOY6xrOEFf9RDGKhI7+EKJJudmgDmgPHcQrXTX
45lkTrqMPHXbrVqaLtIHxIN4OjrCA1QKvHuYm0+2xc1bMf66kqvmAhB7fBIAQ2hmj4I9n1ITeZaI
Og0oIDYUym3Z5B9hVQPDd2ZLLSKZQfBhRljTw0X5QBljX3nTpfB0G1FXRaQfjFHJeRwihMoOF+FD
upqoajVY2PkqIZLH4Gv6ugKM7d6LvsIP/fmi/7qXq/aEPodDLIQym2HhiaVjKFm9GWsDp1xy/PdW
7k9P7qp6nxVtXYDthHIxaEYsisrDT2S35kyrGA10oPScu7f4VQeGTWQIKaGfdoOyzfUgCOIcSzd9
Sh65S/3cIcDFkoUf6AZVbYd74ENTo3CvRhiXykfpzt4ho7d4s4p/voCr+ZJ0EFoJeVyA+NKaYMg9
izLJf4QtDZHnoQYiuMZTt2loMpJgX77FH+HjTJUPfctfJrOwxwf90qsE6QfqWS7Ss+rIsQwA7SrB
Kx/u7f6fB+L19P75cq+mRF4qQqlX7HKd3hxQZ3G1J74m02O5a2j30G6zw7Ru3g1oJKKahDKfZhVL
RHl4napol1sgFMwUxISV/hRvkDXKu9qFiMCTugKhF3w/ROjKWtrzTzK8CirZ1QpQWOB8RJBJafvZ
4k/tAygMgeSho6Cj0p+jnrAELXEZWizP+f40AWHni9ej8VD7gb8PcCPXTR61LnOYaWKvA0gLZePe
rnuUQkbE8O1K3Y8r/gGFWtQFaw/4BNQ3a5Hg11Axl/xFlbHsEcIW1YcfEM4uXlHCizbzKtyxmMBo
0fRDRyT0pF26Dh0lpRVPOipcCvh5W+JCXofrds1UytiKGHHU6jXkK6LFbEeQWRpovBMtxY0QWwA9
Jq1w+pi9166YjmF8zFyQdRzZGxG+Zw6zIAC89qQ4/srfRqtwo+HfoYPiSI6yLB7qJQpkq5mVJgrU
V1STs1gwAmlQVOBUbJksJpyWOWoezGicmboUD6WbrZVNvWXtxgIVO8Qqp2EFoXcc6+GmWxkLxCd7
DbEJ22xR53SkRU99z4egsrFn+VmNMfQnFm1yEHh1ma8JCjWIi/0LqtSjG6xzaKPQEcIZgav/AD69
MQ1EVT2NWd4wRES3syPSGjO1sp3myNB0D7z8Vewd1CmKZ5RTGUsRzZ19F9P4hUNy44Zg33S4sdxK
wJkjvYOgHa6h9Pu5A3j4V3OHOSbxzKvzRkOz1qI2aiZRNEP0m0pW+pI3jYUWBAg3qIgiV0Wd7yNA
RRHx8GhnwgnRJSpT47hEAxF9nGDTm+lzeELxzkZxdHoMd62HFg6MFZCWfCD86iHik8CkJVnWPRo9
VhexVlf5o6jpiI6ji7q1idr77BNAZrmeVYr7I4ooKD2B/TFvuE0f0/RxWJXYV1p2/FiR55sVJJJb
ogEOMFhlj4SvAVXpRUFONU+kWOWbGOaERHUVh7lrJR60aRwVAWuK7MhCCZFKKZQJSI0KSGcnmBOx
i7+AtvW4Utx+2dgjih8t5lKH5vPkxZvZwR4WONyCX/b4ANFFzQaVTD1HjQuAe1KDbY3MaGYtiyRy
woPwCudOHWFyZMnwsm1fs4v02u5DS92gS8dBFEz3TTgCcdgTCqt5lBFlo4wjm01h1nepfl9t4szr
mVlEMMWwq1BMUIpAGSCDa4ogSRHBINGhNMUDrBvDtXHUkQpkL8l6elRqBBxFb88/+ie+pArrR6G3
s0Bzf1efVWQWz2ifxG/qUSXxQUdX/T0+c7IDU1fhDYEVCl3Tc0qUGqg8Ip+rN/4t39QH0KyP+lv+
KKDoGz3VI5GZnbW4MRbCnhWXYAhJs/P301v6KnX66Z4l9kx+ygMq2II1Q4V7bjFbUqIrCHLgk7nF
nkMkfGOx7Ycl+aPV/BB300u5616nTWomD+rROGgPSrAOnn2oeRE1QxbtoDD1/SX+SwDl+rSCmrMI
jBywajdymZ0yGqqSo2vN8BXiAbh/KC4PFqAue7SoTqoj0i3QLqt8JdnVvt2V2wwJW+8y3Xc0jWmy
zl6jZRItUJNH7Fa6xkY4A3DxGL1NND7Fjuyoi37LYBUNgav4k2Zrz2B4mpINstjwEdk6VRA3vIQP
/ivkh4QfzRnNKAiGouXbLFo72YiobXOb1OvcbJmvjK1ooewbHQRTcHWv2PBoCDQkW5Q7qNCVKPzn
VsBbuS3NqE63yxzCytATR/cmt9lXZcnE6jOXVUYgDLxnz18Bl4M0Tz5yUgjaHtF7fmD9d6baYViX
wS4fZ2cEiASttxKltkoACgUrHvtsutU2laks8BP0I1DLRj8vRNeS2xhA1/Jm+YjOzyt6jzZOZ1Qn
FOzDkpU/4hrOzG4aWbQVOeoWpMeRRO/YvVHynWTS7cMjMAPJWi5BJNcs9bP8Fq1jO3L6Bcz6LtMW
LcXSKjxW7YA4mVXjrELvSTJR7cW1YZeniCJw5u+hPEL8Ffi084f20tcI1WRbR3GTyMc6ptyLaKO5
Y3Ie6P8QQ8HHBQwzyy/V7YjdagHQi92jbeMTHkflsKpWHGp/ge2/1y8Nmor/n7vvWo7eWJp8Imjh
zeXCYzCWM7Q3CFp47/H0fzZ1jkRCxGDF2IuNDSmkED8KptFVXSYziwzqFQ/lhZQyUvRR78jDcoZ0
qvbMrrD8QxUZ6Z3wSjkpynzpPQ/qHlIOp7okKCdCVthmt0RBuN+Q0iAqWq9o0BSq/4zooCfdHlZl
n6vERLjHoxj+2oDeIKmNiRKvE23BadqinITKCDqBFsoukYFiNVg5uNdoA2Mxnf19vG/V8SV5Yicd
JS4MRX1WEDKAvvNAyl8yRlETN1upyTNn+I8kVHzoSpUhBSAzegfiNt9iyV5QkAHmhxTOGos5xRDT
DfUQCI+77Nlj1fCVd6NNUaKYmNsAX6jBRr5BCeoNHF1LcGgrM7Cme+7cPcgoqKMevBZ7cj8lvERJ
DmwhaF1iJM93jxNPhdh0KayZ3eWpUWyZLb9LHMUmxUUoY5uRMxqUK1qhLd1HpiSpaJ/5G8Xw7ORF
OPm7AarOiYntB8EoDRMaWRenf+lp6cq0kU93/w+3A+weWPKA1/2D28EFnpizrYds9FyAeQH4jMpj
xCsU2+pBlW64vf/kXcodpUEfVjrhbD6KCF/l6txoRI6MPvmHfI2+/9MRBfDzX880yzNEORzqukPj
vdEB9kDpuUtQNuCQnnYue0YXGrCxACc9f8jc4UJmaYkIA7xL/YB0QxMf0CY4hJfWIbEaj7K/f6af
hMdkLWj6IR8DmFnCmsFjQz5tRjSaEkaZ8gKPScTOJ1RuELOYETpyoTYSHyNZvYNORXcbofYVbNb2
GPtDzPbt/gQ7+OVU69paCYoa92dHLTgyemyALXEKjc6lga04lPA7yaY7gcWK/gCp/a+mwT8Uk749
wayUEdEKJU7V54cKLgRgQtUazn9el+G/+gNjkLGisrRqXj/Vk77deLZDMoyfjTPy6sQt+S7/wRrZ
WXKBI3S4px7xcrKJH1JqFY/5k11/u/Esp4TWS4fhe7hx8VBtJTONcTLlu1LnNrE12KTVCpASbcQY
8MsfOQb5OYEskQi1+kCzU8EZgZgInRkAgMSbuHYRGe78G3Sy4Dc/Q4r/e6jn/wfxzFDqImn8//ov
VvifiGYCaN49A9H8/g0I/Z//8W84M4TXIGhBpKtIkIsq53/hzNwfYFZgKh8LDjFCYAVW9V84s/wH
xBYg2IZ/4M9ZFk/yXzgz/giEbaj8Qx9UIPol/wbO/FOxCkNdZY4MaYD0wZxQ50lRCr50DfCAke5J
vaFE/ClvlVNk0/drw9R+Ai1/u9vMWCR2iItxxN2gAzVq4B0BqoJZg3a+xVQZePE1xzSTZPqsxYGY
iMm4BGnK/IPCwlJFPDV+g9o6Tr6OQexA4lnPyhx0IxA/H4AmRJUAODYL3H4I4zdqb3I2mTtT2QWQ
wtAy26cO+kT4k+QOLbA9Sb9oHQ1yNB0wrNDEk+//VEWvN70G6NyXTXX88/z7iruWfvBs2DnQ7wIv
FiPZ5l8oFsYu85qWfCFFVVRMHwKELgekdcTxPaB0G+7dFON4RsvX0bo7KxdO3TEPmImko5OyV0N3
sqH9hODkHUP/8Io1cEHoU+pcjQo/4knkoKTT0Joy3pPEgfxDfiQJCCBHqMNXG5HkRYjPTerRfUP8
tUk0hHXy2iHGfNLqZhEAEV7DwA4OFACI2Xw/RuieH8Np7Di9QvrKWoC4VJSZZq447uTCYBkDcjNZ
jr5Jv+9onX9OgF99pjf0qPHAiTpAb6EhSvB7PfI8lHNQNYpUD016zIuorYrRWKe75M/iE2AL0HHx
2EvK7GrKkFGlwrR6DOvge7tSbMXfjqkdvAHA0wEb9oQWci+TfItTuQN+gtwtrkxgccLM7l5RwhLe
8AC0G1gDOgq1DTSZL+sAJD+EBCpW96hKBOCeY9TuUz85Q2MBsgHAb087I7fhkRYARMsgw1FHoOiB
q9EEk5PR4hJr02d2fXyWepd/ggoXBEnQ4IMyUofO9XjggJZAnZkgYHVh32xijPghSUdxBJgE+cd0
L9VIzBQjvo03xWHadkdvQ9o7YDDuvU1/W+LXjMKg9vj99LZ9F4+AkgFy2WscMhPog+xz32RwcQV4
Nsc7tZLelSem1YoLiiY9plcyevfQbtgNjUJLW+z97ANN6hu0fClgo5HMVejdth8lOh2ynmIULWWK
mS6gR/oBvK8IgO99I21CFwvnxRvZMyr/Gd89xgAqbD/0gmotJyhOvY50uTUahFeUOVVm6m/EeF+J
VlE4Sm/GqS22265waKSfGNucGSjkVN4LmgioNHZvPmog6ErvAEdlU73H8lIbJTF9zJ1A8SPRJUaX
kHsXwPGYPsGOMoA6PccwMOBvgUcvNRoAwf4mPQVI4BhoLGkSgeKmzbapbT+zGrQW6CPQN9QBXrTU
SwAKaBChSEoVYF+BfqVAHE9v0bHvj3K/89M9yAhxgw9tJ/WullwgKiVGVdAnhpuSXrHqEnLZYs8B
cjoZsPNnkjDQG9/OT0Q3dkKrbABcXPW3nc2eWaCAPlL0f3Vpl90NRm9GZ/ILyF/QXQeyTwGE91wZ
tKnskNo2NkBsDhCF4EUCMJqpw7k85bt2N76j0RKrntPDT3g6hqKeQwPEFmB2dWoPlBpgkhgQn94W
h8FGtkxCvR19G5lAm9kRChnlYLEdSjgEsM5rE8DXmek9wkp8u2vfeGwaMdxUQvvclKi3VajZNOxT
JsimEG9Gs4WG5MReOnrXGAj7I02RVCFHRgnWRRRqDH9gMatVZ4O3iudUOdp7ksGVqPDWbjFBvNca
8EMD8rY0r3PIspRH4ISFYRu+B+NWPnaT3rnIySd7UCu3cDNJlS9AF9HHqFLZc3AHPeYceJVtdodO
8kONIW8jdpeGdH+Dit9r+6rctoDyw42pFDByb7gAEmY601Blajy3ypE68eEeYNaiNSPA3DSoR++E
DRpSoRbcAEw1Qo4fRV6kUvERYADQC1jzuduBhiDasr1hMZ8aECIjuAFDBO6gUoPERvpZ3eWBEe1p
FDSAMkg1ubXCwPL8FzaSUR6IzwI7Wig+ClRzF9ZQYx/gTggaZYqtCihxgKyVfSpbbe/GmDajHET5
GdtlMgI6Vf1j1t6mjqC1ZzgnK0diVW3aS/ac2eyxMSIG2NGHEXhIHiJFzX3HuRR0wPVkV9rpffYK
RFJkV1Z0C5wGAGLnVLH5bXuOTqgI3LB7/4DqYv/SS/hHNDj0PUH8R5fEIpYW73u3re1cT7DpAOCh
yl2OCeho/6LamSKOBXCoeig2ArLyRDFotPUFq6A3QqICf6W81+mFctoN76Zb0q6WlVPa3A9PrN1v
E6N55iNsQqDuAVq96c3KV9vOYY9lhlTWmqZXsF0Ajo2twvb0fkSNvDeFzKEUFLYJwYvT0dMS9RHM
CBUhgpnLWx88C3jqyKxspMjTEzldM+8I48Bw8Ul+ClG8qQFHE03mdIM+lJGCpnHJt5C2NWU9Ovvv
ySG+RfUS/wW1LhcEApy6mEmDY3hQM3OqNU/vtAyWBJS7mxrNcXyn9qIu4lsBm2gKhn/ByM9DvK15
o4qcekvB/wBgFlmNHj9HoVqOeg3ADDbXeC/o3tNwKIlyt1oCWwLI9m1gjXa1G2OtQ80G4Ohu28jw
AygdYwx83xIMO2RCh0KLvCNnSSiLPGfobChA58S61IP3XmYn0uSAeYzwIkglngAaDlxg1ChLvI8s
7jw8ph+Sz6mVfJeWFg0gDWghSEqhKTlo8cHHFCxap1XAh1AyE9DoQGFXk23A0yHuLmc7CH0J8V18
BupHT5wOvG2XVASos8ee+F5PIMMG7QyIbgmFCnVjlRKxS1HEpywBKC4GRSjqbYj21bgpz1A6qGpV
ktwRmXsAeKHJ82C7q0xvlIzKQdAJuD/JkCcVau0co+egGchOB+icq6AgzJ88K3TbWGcuCSI6ld+F
+66zcH54WH3B9EaNFjDaSOd6C8g4IQPUzIrhEMMNdEXk0PQpXSwNTzZz/iBX92dPg8w3QcOhVP0I
vIEZoM4KhBsUcjy7uOWOqDKgu+E/K9iHzDFzKvmFySNA7a2qssXqhk/tOLPpCL0gxeHwi8y5xjoK
Gn0PPS8opEFdHPiSiwhH9SjhhJj0GMfwuB1xL5VXTIBc/McWnQ9WRXL8Lj0DXQ+2AhAQKtCa5PkS
q0GTDbSQJyozKtpIdRqLDHYboOK+KQ+Yo4TymWcQjByqqoa3gW4eoiCIaguvrAYMwQaQe6jBIhIq
JAvZZ/Ami2YCoDwgbqHJtnqJU0LeCSgpFjYCr/Yk3zH8XctuONmheOCF4EqAcEcrAggi4KlJvsCY
lBojog2oXeFb8qb39jkAf/W2BgQgPqfy3m94BC+7nnpgxVPC3UvBK51v0HjdNoOVH9ELUGsBJB2U
+mABgCvivC0qVJYrPS6NGJPwMN7srrP6F9Ll6+6qu4C/VIyBrWPJDjnwUuuVR48dMxwJTD67Q7fb
BIYd4aUencAbz6zSrfQufJVpLQJ27YAQ7lJsCHhChhgtsNK5rqA3eABRwpDuc9gZSjU407JH0FDg
w5LN8J5ZotET763y7E2PVmBlZRNGk8fvtElBq8uWcKTiNaYbhoLVuPTDBLd0DwVeDaMIEGLF6DBN
RtYyxwCAdwEHKIwtAnzdiOstEKE1mrE7fL/H6/nKTwRZZFoyKO5g4rIoSH0P4osWo1RTigWWGt0y
QvrJLuwzaEIIYxBBWZOLIYoEEw/2E4d4K7N84F1HNUAAman8S3+PQq68KoD3Q98FWlMiek3IsxWM
Nfj+VIpSe7IUiZ9ZFG8A8gu4KRBiAUqcygem4ewh7eKsrMR3Zag/k8+v95xVxfyOMOMhx6dzvl4C
2jzB35rZeAapjAaVoDqU2EwgR8kfEyZJhNhAyLY0xbvjZWuAwVXFDbGvGCdeqq426cl3mCdbmDIi
MvgekMPnZ98Jj+ZTRSohJIXd7jszSU36A7VWrd2htWMW4kZC7Dg12/QClgjUJfahPlgE1ggszWqW
y5HF+OfjCDQRT0aSy8xwLL4sTJAj47FtsGWCN3JmQx99rwB/DL14TPbMQc1szOCItOpVvpOhq6lm
ALYSeA1KbXZ/w7iY3IHqBYIuGs28D7T9qTOthW76lIM1tEkixOOa0BhdavZondcOXhx17cLs73hJ
j2F7GNjl37TDU9C70RZYRQ7x2ovUucJg5qgwA2Yqhieq01KAZFPpMc31FuQC7gkakU1kZLmZl1YY
IYLvEWH6Nps5Ix0jENTFzixRiXxHyQ0sGvBuYJC02rRodQCUKkNki1OTbbsBKEQ6F1Cf1AiOtDML
QPGt6lhFZospFSi8ixtgRzIHXJKjYnAJquHVgaHcBAQLlKIRyYvwK7g5eiZ98YwzC01zi8ThrUWV
tg+W5UncYHqICEA8xIaevQ3OsNEAXQ8Zyi2AwwY4LFkEzo8KpEDuEED7Q4dGJfADqUvRm3gXbsZS
DRhVsttMnxDgCFZGMNUA0mg0+tqsRg7N83hJe8LJTFTGUjQ0rkB14ABE8OsDj63eO0JpCiCBaLWC
0Rd+744mMLCA8ALtwiMi4zEwSZPhxkKs0NaP9JgHKjEGhUCLt5QhSGYU2zWKOYFL541V7wZXvsTF
CcdYIO7yODd8vgfY5S5obQU9yELHwEPwPxVGC4SDdIN23KiDL8CBqCOpbYT2r+7zQHAE9/hXqqgC
/DIGhF8mK96iW44M6EIfJjdBuEZyZPYC4p+i12ZVb9kCPcNBy2hHEMw2BVgTCH+deQMziXkFfdni
TN4aQLO0xVPugm/mp5Z0jAxQrOzOKI84WXXOScAFVLMTWkvR+9QDH22OvO2VG47fMM/9FsmzTcoy
6OTYAP6CCZ1oAcjBWjFggAMCQPAhEIT7mQp6eQ+6G1gLEQ43cFej4pA4LGmB0fGuy7bBLe2C0BTA
LuhKF4WbMDGLF1LZqp1oVMPRbKAtw0rbCnUv6N7yOsup0w1WpARJFthoA+yVFvmJnZ3j0mzefDvC
3R1omco77FuHeuEUU9jC3kQ0izi3xCOC1IdTsz82LnUD1K6HIUKaoqG3SUVaaHkmDlIcokZ9LjZg
PFqFgM5xcChMARvjNSpU7w51GVETN/G+6FTwe0PkVpjfUQKuk74Lng6wS9AeQ1TlEL9jYrVJt48Z
YzSqARTPqCNFflBuQ8loGR0IlybA9MvxDY2uo4IcbTSF1E2i+3RwM+8cJQ+gn5RPoiWYzTlHR17u
3KjaTD7BXGt+ZSLXATWf0Msbakeod7x/ajNT7tDBDtA+BiCNK5Hc72m8ANqBYaBhIBimDcXgmH86
BNHND9F7sunt2t9mILu8gLAAENMEkvmLfy5uC006IaUxkh1Oe/CCi1tQKJxK+wTvWNmWMbEq1UOY
6yJthPkmB7E63BeMm3r4W6sBkUzReUKI7YBw7VOECtMh+IInBZuIxWtgTJcm7misqXARFZ15TOmX
MNboFukgKmR6B65C4op2/RZe2F6tYQNObaZo90obAQNDWhuphEujwYNaWKP1LnUZXfAJ0C8mfVFM
mNOwBUFd2JK9NRnA9p9RRovQon9DXwpBMv6wt+MXBYnFLYe8l5yAvYut21iIlTCHCu1gLlI/OtgT
slKH/KLwMewwUwxAHYQYjcm8Zq/IyPN77wbpho5Yzn+hwN4CmOaBtcKXFgSoFhRKJ44PG8p3/NJW
WEu4q8/0ffSeGxDxfBE+RITcpVZkenUabRDkEHXaGcR+gbqtDey55yBXPfTJz8UWoXmxpa3Wze3x
JB1G1FrCQxG9Jr0DAQHWLXYjesAg09Ba/NbsoQVcIIqDgmuMjjN6hWBHI7gVVOY1vR+3aExt6j97
qf9fN1wYhGTL3Zb/XYFW2YTZ81fdGPK//KfPInB/oPVJJtFBBB2qtkS17z99Fon7Q4C0NzSfOIhK
ixCH+avPQrHMH5CZhs4kCx4D2jBkJPt/Gi0Y6YUmDDo0ivI5zlOiuX/TafkebuFGwMqS9uwsrhHy
Qhh9MjqsAZva86dtVWlFyK4Uz5euPgviRswjGzwuiYycGjdxXt9mPf+S1tPly1r/0IT43oP4++Fn
/Zq8k4Kkq5En1hJMLWH6HYezIEgAEQhTiFhev8v3GP3vu8x6tyUl9V0JMV1EJTRCI4ZutMb3phV8
wdI7zKLwJB6LAtFvbNR+ze5rIWtf62wYHSYKkGs1AxAu119j6UazFGPwoCoajVisoS7dSKhR+ti1
LcaL0ufrN1hapxl2rOOViRX8BM6DgPWEQxMNK4/+HSvy1xeYK/VG0UBFI8UGRi+gsxQOj3TvRxrL
gNmjZK3Wh8waymxhw/Iz0keGhEiRsxKhD9tHqCsIrw0Hilo1SOavFomfwV2aqveplgKocwBYaALc
0YOU48oywSl8yVX+Xiby5b/AHLiYzvpuFBHyowjP2Y3bm62Dsqd1/dGX1mZmzEmJ8dSQTkydcnTa
NlOLutLo4v53F5+ZctnyAhUMWeo0/ZkB0HSC4iw4ctcvPmvw/r0yMxPu/KRO5AlXJyiICZqpOa8S
FB3gUGaxU45rzcKljToz5iEu6dGXEdb4SfxccQjRpuiWL1Fn5FHw8uXidP2FFkyNn9lymXUVF0dp
AfkDgMs93gi5599deWbEctA10ehnhRMUpyyTjY7hVs6C72WHv74BOcq+7s5k5DAmkRcCI6Ebox0Q
e3dxOiJ4FxUt4OrbkqoCzY9rWv/Vm3AzU46HJiqHEHkv2wBrLLT8W5Cu6ccvmAI3s2Kh69pukOGQ
crqHRET/HlIoCHP5b599ZskSG/cc19OBUYSYOojJm/0a9GBh58yJfr7ksaOQsomR1aUuFjKImln8
+rsVn9mwN7a9kgddYNBM4qboIQrN7w5Jbma/mPBUBjILt0xjs0P4EO2DsPiI+MDOvMC4/vRL33Rm
u0Ij8W014iAO2NcShPwAQXq+Jm+7dPGZwXpFTMdyg80fROVLEng5YO61Avx+tSKNvvRdZ3aLGa6c
z45pYLA9sgBoWbQrjplbiBvmMPgBupoNepm4soUOC5qlgcaohxhiXgCqqmADEpEdnbDgoGWndSgg
kUIhELZaYsQQnyusYOObvhmb8eHjV5/qc6rgl4NujDgh5Fk8EpfJ6DRMpVVkCADL7LdxAAE4fXNW
MttAyLkJjFiuj0UTeeiiNI4YjGt2yH6HcP7lDj/Jj1/egU/4eMi7OsGyogShkgmvKno3+AuaDGqh
nnvUVO+Q3rUr/ndhh3wWxr/ckEPhT2ajKTGSgL5NPZQbPZkzr3+QpWvPLH+o+bpKGdgnJiyD48aD
Ty1Fa5P8FmyHnRm/NAZSz4tDbBR581T0MQ38RPPcw6BWLH9ph88tP/YUihlITIZ+ZkRZXj49sK30
BDHQlfVZusPM/OM0jmoRo4MMX5JzINeLMbgTkxajtphEKjKtpmoIJl3/FkvLNfMEDcYUs0UhQaeL
Ko8T1ZyyDgAzOerblZdZCDPno5dFbgpoZULjOojre2jhHtnAk7S4FviNNLHsacxkswRoheLp3zk3
ZnaU91XRd6w0oR9Ih68g92+LEFyo68u19DYzS5/SdOr9GmZR5cBAU2Vr0n1uiizESmRCwaTu2AB9
zqkFVuH6HReMZd5K6OiMqcsYlt+MKQbepmwIfMagX784eey/+xV/uZVPJv0XK08ReNb0AMeV5xT0
7lqFUqsM7d4xhjpE1d7LLbXyGgv77FPn/Mud4mQM+KqGzfPPYwwRP8hVHK+/w9KVZwZf0enICAGs
RfGp0gnpgVfLVKG1gqcY63e3mJn8WJaRX/rFZ66KxuWoxei3N6lkX7/858786TPMDJ6u5GmQFXyG
FsisQb/bXW581YeDf70v1A9afT5dv9HSXpoZe5XKwI/6Ek7CEOSMqFe6U9fL8sP1qy9spvmoCans
y15MssQQqdG32lwwham7i3z04Cexjy1PplZk5Bfeg55ZeKKIVRcpGdarnGRoZA1W41NrmcfSa5Cf
f9mpGd+3dVBjP4Xy4PQ9tNaSfDt0ZyXaTMBsXV+rBRdPk59/vUkzRVQSyKEhF5idPRRPGNVml+AA
eVBtun6LpUUi9vLlFnlER8MoM9DKGbJuM2Xo0qJ8pJyvX33pBchdv1ydaUsqiPwQFe1KsMuaM0Nw
0iA4voEQ/PU7LD3/zK5bgYWzHREE91GjYaAZIhwxXmPoLjgNembRed8qXVgCgyZhmI3XHmhmz5T/
bi7PX1513p73sjIMOQVaYD4T7DKqmbZFL/c6z/jNyqm9tDYzQ1aUNm6bBpXSKQUMg7rHZlpxdT9f
GTMEv39XueNYsZSCyGB8dHLrgOYNFHxXNs3Pqy4oM7vF3M+mbmvU/GJReR2hi+hHTy2Lxs31HbN0
+Znl8pWSTUgooTEi6jx0QiPIBnjlWkV06eozk01k1A3bFA9PY8iDIfsAJsZA54qIzn75/OTOX2zK
x1gdWFMWOAEDpN79wD7W7YrHXHr4mbkixKMLCqNbHW4agbZUgve8lHc19AauLz1DDOefRxgIHd+f
PQoFDN9LU3T0HqQDpKiBv0/QJNT+ZFIyvzrroYz+/S4YBKFEUSviLtJtBD46Z3LMvxrZ9V+jxTS8
75emGj9qBDYJnMY3mgbUeScvN9cXZ8mmZtaaDxjImcl84ETSCEU9yLyuGOvPTliYj6vA6Kjcn8Yi
dOLB8cbY5sThsZygIKh4H796dHlmsTWXTJTMl6FTNpETCNSlD2vzd5eeWauEmQx0yQmdxeYAcjQ6
D0Lq9SsvLQv5+Rc7CuQgDCYKm52NA0sOoK8h+0ATs41VjsnL9XssbXh5ZqyhH9ZSJaUhKDcdRFug
X6h7jgR8NWSOTmtFdNIL/Mms5JndxiVLl7mYhA5/aqCbQO0LI4X0Mdj+aNxffxOy3j9Yrjyz3CHw
6qwMGugjQYmonyg1kTYKC4mTuNULceUmZL/8dJOZ4ebsMGG0OAV5XvoU1LWOvDlpgSpnQGXKjZTJ
V+6z9OlnVhz3fRL4GHfmDCw0nIczhEMywD5YT7++WD/nfxhD931rxUGHilmRRE6c7UM2swckAn0P
msyxKyAXmzJGT93+6lbS7CT2qqBguwi34qJw0/AQzxkGTUhyGy1gQ5oAL2zuM38tsV1YOGlm6HJM
9RVf4W4h7gJXDgGv9wQF02LFcy/sMmlm7WPV9ExT4vp8mmuJfNNmz3UARdL2lvcu1xds6RYzs2ez
AaFW7fdWDOwwywR2XzklVHKliNUGduUgXfDl0szs+UweK0EQ8R5VqOUAwzD/bgD6XweQNDP1Kqc8
1ptw5TR/47I7IFCuL8vC0T+n3DE0xWR0JEWOx7s+ME/dOevt65desGppZtW1Jw6j0MiRg8FJu6Ld
i9RZGl6CFPxyuUCZ6pdvMDNqz5dq7JUictgk2Vcgd2U5Y7cTtWLTSws0s2kp4qEL1uMtqhoqmOlG
rEatXkOoLtjVfH5bnPUpxqgruDjw/Bz/loPuz4OMUxrXP8HCw4szu504Qe5RcoJD4h8C3oeqMHRA
/kN5/jbn6Sttczak5q89Kc6sdqJKnx24gcKsigb0zObC2M1LigE1igZEfgVFZTBrbQ4ijp4W3l9/
owULE2dmLPEdVcjURNnFuAccT2h+eWLPsdwEZ9PHPib2klGYhABWTXq4A30Co6+hrso9Xn/+pS8+
s2PKzxGXVVizprhQ/ZtYPlC5JXJP16++YHIiNzuAaDqJhpKi7KB56KEiQbSkQ+iot0jYTr64cpel
d5gZNqA/fi/SmEReUkYW7uv0RWTvqmDFbSzt2Zk9K1M8tk2Kq8u8OfDPgegWa03FhTNAnNmyIgZV
odABNNC7W27aCsWrwBlUs12tSiw8uzA7lakujQevwA04+H6O2WeAkXLTijHPdBj+sjfQ4b9FrlUt
RULkYe9nW/qOSOeQKe1E/DV0iDRvqFd7wPXANLu+mT6LyD+EZcLMvhup88pa6rBcggoO7RMXgqdb
a7LTgrxRb0GSGnUaSsFrfayFffUP/BjfM14Yt4At8maBt5EuPGZQ0St939nQzL+Xj3y0L4G/xFON
Vw+174C8DgozkKo6WT7FgEZSDqIEYnPQWSR1ZfWINfy0ejNLT/JcZGoaqwfRc71yagh6EloeJqaZ
66K7C2gUQZhZvOB1ykh5pe90QM8T2VCl0rh9DUVyyFRiahMq9mvbYWlzz8we09mlqmjweYg+NEHd
lxqlydtXMM8Abc0gYSSsnLlL6ZMw8wETg4HqWYdb1Z+SydGn2hy04wKAvqnLmvTNZyPjp0808wcp
23ZjxuATQZNJtCQIJwaQu1cZ0AJs5kQrYKsC3AD6xNp7LezwOfgsruK4HHm8l3QQN+DGMDrgNmAe
Q7sGrAtVBKCYWPCaQS3tjjkETcogyTHkUIbnrf45hXzPzWvslE59Jsju6/t8YVfMQWh8D5hNMozY
FcqxAmktARV/rZm6ZLI8WccvJltgojmbyQM8QoKpDKClcp8KkMlHdAelCjM1wTxwrr/HUjI9JwmB
cdZwoYDNwFpE9sjf1KaoguiGvb1GlyKm/8N+42cuIedlL6k83MLzfG3ggLhaG1G+FIvxMz9ANnKY
dlgp8NDYD0xb4TB1ygABDsg0+TXbyyYP7w2urmxGQGRL21+u2swp8HLih0WPz99hIlJqDFASkSwy
e5hg1lfuseBJ5wi1qizjNhPwbsyh06F9YUOo4JEw/sj3p1beZGkfz3xBMoSFH8Sh71DpYzg+ZxDc
4IaVN1gw+zlcreuZKa8C2nfEuFaz0JBQdhZi2+dur6/QwrPP4WleCelRgAwQdkDwkqJCM+5LNfHW
Hn/JHc8hanRYZDmfe76TfhApmxqinuJb/gCZNMT3Ia1ef4vF28ys3Q/bji4Z3IYdQZZvnOJMaTkF
jWXe5N4Lq175GktecY5byxqpCMNERoSJmXqCSUT0wYlqTSIIgxkIxrAS6y8FUNzM3rMiqVA2xsYV
IHZxALGbgfCO7NSPyg7MLHeCAEIEpqq8Un1YcgJzaFtbKg2jRFJu5TVkcBLKCajL0ILNN0HlJ8wx
vGyLlNNSkJspY2qlyQiYPiR+lA5zc6B9iLpek5xEqCbXA+pi1z/r0uaceQi2GjuRF6rA6TGgkWE1
Ebzz/ON3157FCWE9cJ0n4Uum6LrXr1KGWrFsXr/24mrOPAKkOgYR64B2AuTwyHhACGxifoGrGBUG
bDyRAScgUfaqdyiIv1s9tRcWbA6S41HQGMuYmEFQgyLFwnEnsawLUKG5/mYL7mgOeevyPBv9AatW
o5rXFXqSQK7EN0tvrVi19AazxGHkvJGaWL+wuu7ew3THZk/zK198yXjnWDdP8gTo6HboVTEqpkwi
JEAML+o1GLQnAsH2TW4lIvh0nz8c13OUm5CWDJVHvO8Az9VaBSRPlAKsZuk9S4bn1MPkxTFONAGY
q4SOHiBsBUkIitX6KLxPfAySqQZL6aE+kGFGuAgqViwxbyEfuCNF76oOk1+E7mPADIQ6Y2U977ND
yQ6YKcnZRcBbjBwYyL8QfMY3qBFp01DtQ+VFCkZr5N48HrNLr++GpY81c1JMOqUdNWJBUxA1m4dE
sHqghK9fm1zjpxWcRSUKDR4THfXobfEfIvVU5yufZumZZz6FFrokyqsYmyC48ZM9r9x63YrZLz3y
zKX0YgXEEAurj4Z7OtwHvyNrYJT191DWb4eAKQIYnRQNNlNTD0VQrIQuC4/86cC+RMkNT2dy3OaB
Iwup5ucmD4nY699vydrmaLkulTpMJVdwVJaYW8IaRL3BEw1hwGRoMvMbOq6hcf1eC9/0s+rx5S3C
ru2ltkJ/u8R8Qc6KOMz/AqP8+sWXMok5UG6U6SqMpAbOXG8gZQc5SAxOqNws0OQzJGkw6ot6XKtR
LvjXOW5OSDt+TAr0oYOO36U+5i1F0F7Du+TlGgxp6ZOTn39ZrKAY2bAFqB/fpcH8yKdJWfEGi198
ZrJRVmd+M3GBIw4QTgPzHDzyeDuBdPqAGZfu/0EYtvQOMyPmfUoJY0CpnKARbH+COFfbb8Ms2jRh
8t5LAoSIUoDDRsw2VDAhKKJ2dRK7Q1M8iKudx6VPNbN2KWfFglLQfM/7J2Y4MzHEeD6V0X657WZW
33iKxwBuCEclB8+pfNcIheUpvBGgpNwx/K2ftDcjizm+VN48Dopw6NPCZKTEzfloxTsoP/vgOfCu
CVvJ4wsF/p2CzoQIqViHlY0MkkKC7HrDtuut373sHHhHh2MsDNBpdegTphnIVmHmVvFSuE1CpMWg
eglY4bhWd1jKFuhZkMFCbpTjOjlAjYhBHZQE1vwFya4qIoiHvtH1l1rYIHMonthlYJKNQ+DEDPTn
9yKDYv2RL9bACAtOjyY//2LH/v9wdiXNkfJK8BcRAWK/At3Q7d0eezxzIcYz34DYNyHg17/EJ4+e
1YrwtQ+itVSpVJWVubQZ0RADnEB/WIHWeQpnprgj93X45O59Vzb7OPTcWX07dPjnWga9kaNpvkL1
c9pO/qwAxex558++ILgKyzRzTdMB/3AX52h3fbx240Fbp2hCXiOF7iyZ62+Xt0Hmv0VI3uTmgD+V
cBZ+Dr4ud3icdLC/Q3NFa/oeIVd9JjaH7njtQqmuKR80mkWWkwddtUC/wtkeFP9jn9tncxYchuMU
05B1iJbsgELD5bindZ1r9+fOWFYfsydl6k52MkTP0VojJeDjPplQD8DdAWIxKFsAg3GEzDa0nMCT
s+rBF5+qlojsM9vSHYrmfV7oNgTZP9QZcdXvM4PxovUzhESnH1mqyNDY5/H/C2n9H9qvWVDJm8f8
lBmgI2SrDl64+TCa9YHXIA/Qm+xmxQsihSBukRbR5e37fFEtX/AZVs54RbgLxUAwBpb0bwVSnGw4
XB788/vM8ncX8sHg0EO0tE7B6EnnNwzKLWn3dnlgyeG3fMFLjJOrcZa3FLdUxM7ZLQFpqvsGxdmb
bEx2x9rEqtfA57eF5e+T+zCJptUqw5gxCR9MkG56Zv1R014dcPYZ1SlrHzLjl2JSsr0QvAedO8fv
swa6nO+q5ND/rpELJz+2N1CVQRp8gFIEh8KT6nb63B9aIjqQpxV4lzqDIlPpgDG8vyEvDmpoXgRu
y10WfESjOTiKhmclPOtz/2iJoEH0yLeuAzM+cTekO0cdOdtgRkRr2ysodnoIUpM/NRhcYpKAD+f7
5XWVTVPwG7a1TcbcAbCVFkmH9Oj2I4fok39Tqcr+kg+IsEIDFkk1NmDfkBJhLeiLc3AIbSNg/O5B
X1SBqKSpzRLBhXxrq4a5OIng2kE6G3InaWRczVcz1NrHVzCL7kLD0LsAqcr6uPOYXF4/mbF5+7w/
WMDod2kxGwVAjX+bEx+C7sTiOeH3oPBpfhloQ2xCVc3hPZPwiRP0BJfB5sqbSK/DZSDssyE+2y1m
aLE7z7xhoIgBz6KhwRXX9wQsNuNQRU72uLjoNa+e5nqNN8CL3PUHp6fcOXRgrTFSqCXZYDJsnlol
cdnnIZAlYhn9bOvZZALLOPpPU/Ft7B4GP7Tzl8vrLRtdcDjV3GR14+I4aSgvZ1CrmZ51MNQax8vD
S2xQxC8OzCgznffFaXIYKKuXYAR/ZDWDjw8HtoAucXz5OxLn7wmPGXdbKLNICrAtZMWc4bxmirK1
bAJCwGFsfNkAzQakDEoXZfrXdaD2Q69c2wUFGpizPK6IF2U3sohetDU0XCMrWJ6yhby0SweUuQcq
5zJ05wKC9SBF6c1DRUHb5igS1hJXIoIYc9a1hVZPYJvlV141JyWNnPZnV5GQgJv48sZIrhkRuthX
NpkNB/dk3s3A41UckkhmvPSjYtlk4wvuoqq9Gt37xZgs5h9TC5GCh8zR/eX/LnnjgNHnX180DXrB
etsBvd7DDkra8VVgUH8FwVewJkTFTCi580XUIjcot0GmA2whKM/0AmSMIHo69+1tp7+N3hb584/L
83nPMH/i70QUI52L1dL0tjzloGT0i9AqptaOXB27hHC25BsY7SHzSaN1XjdE71Y/jHXSuBS8zZzm
rgOW+rm021PTz3gGpOjltSF/VhrDjVMvBsTOOXHREK/3jZ3Gvt+Bi30qre44dzoDCWmBFrQkzzsz
D+e+s/Wk6yz+hPzZeG8uessOjjmx/Hou25IdLs9Z4t9EgGVa+Us+GVjcCv7NHG5K7U/pJmatOiKf
P0gsEWVZ0jXLLAfj94AaQYSaHChouZ2og9bWEdcVqJIvT0Ti4d7FDD/ci/q8zW6bg0Jx1t14AFV0
tyhGlpmQELKASQoES9QASXU5B061gTT2P5M8Xf7bkvUXIZadsdJisGqIPvENRJa3uGrCuf1vAfXg
5Q/IAob/A1kSVjdF4aKGcuR/83uQeIC7AMmISH8F9fmLegck6yTiLYu8JC1jep6s7a2TnYvshmmK
W0bm/EVcZVcTp2wbEyqlxtmg4JnuHjiE5eiEmOKpteN5ely56vEnm8j++4ej5NPJ0qq1psm2Nidf
A2VsBeAAmG0u74hseCGk8PSSe2ub0gSqgxTYvsqHvoCKwUs2+G6HH/57alWs73FgEw2qFctr413n
TnL5f0uu+p287ePQpT+Wbm2u7OQP7HY2rdBqhutqyqK2ALUKSPlW14kuf0o2CyGqoKgy9QTtdqfZ
PZH2eibnRfXGlqCqLBFlyQobIlHpwnYh0pAm74oK5J7fQ6ETnNvQj7mbtECptyOJIUTIpTNxvTaq
jSFP4qwgfx3Dd4XJe+e6PjWPE3S8SeS8VXGv2CTZnSyiMJthSsvSJuw07tXHDs+5ndGT/4acOoqP
ys9I/LoIvgRUjNZW3uvJ8rv6BgIrEyKK/k4H60YOIMlQElSYvuQoiKjL3ukduhbZjDcIDUCJEbnr
T2CuFLYoOdP2/tUP5lIV2Y7l9ZqE6fFsgnZ2HRPm7XKRwCB0GWLMSRHpS6IYW7D6TbcYMFw25sHT
R9qYJ98DhgHiFadis85bVTybE4lsp1FkP2XrJjgCkqZzTTcTesoclJz2gtjFcUHIOpFxDS9bqexs
Cw5hGmY6chtTGnHfztMVun6irbs1ZrDk/3f5EzJrFaGWq5PnVoNe/xP67IYCAYR73BIQ/06Qxvkz
QwzEORZnEJn6inKEJIywhcveQ58itRcHyzaAr2aJTbJ+zaeJ4Mq1zDpHm/fVKk6FjUR9D7kR11aY
iQR9ja6Pf0/y2i5o1iZYqBV80bfDNaobNyBUHn/Ph+UXQ4YCdK7vnQ54ZSjiZdnmiODKrs9YkVca
9rsKnXiJIOUA6bvuLdWjFlHusUGGrHwDD+/lwyDZGxFuOU7M0Gst4yeADYIGzLS5rRhZunqCH0BX
3KKNTs5P3W8gFLe7EToHaLJo4+aqNqIJzgCiqrsIeBPnCgOVRH4i2rInTmVVHRYP2wb1lGINeQs2
lnaD5tQABZbLaya7D0TkZZa11MsrLJpGiuNSARqt8+uhIuNhLLanolx+mtyCjnP2UpjrLzvPoSuV
L6fLX5ftmOAhdNT1Jhue6NTzZ3v6RbsvNSVDje3fw24NnFYaBcuv51Wvg748l+vL5X8scZuWYP95
1qcpnwt+AsNnwkASD0JMqCeUlsK/SHZdxFoOFU3HvC35qdkZyZkRsM0DxTtyvFRx0UhmIKIt53be
itTAUS56/7ZalmtO2c02lKoX3b7GnzySRbTlmDMf1FoNP1Wgvd6ByNA63kVvQMetAthLLpZ3frYP
t/KgD8WYZdjeNYe0tAskhPYfhXpYiQpt2T1d3mnJ2RRhltaWl3ljYSdKitw+VP2KRXE6ZX9//+KH
v5+VTZfTHiukjyTsIOhVsRFCGssxHQB9VCSnZNss3O+AdhWet+Aj5egGtdeEq/voqsAushkIdjs3
kz1l69olfeEEyHJHM/rMTKisgL3cVUbi+1/97CQJVjzr4GnrjRpW/Axl8zOLd81v/VRfL4d3IWFF
mCJbKcGkHWeipuNgpcb2Jc2SoQCQlvoK/yqxZxENOTiOVvttx08uJPIGh6MOCVG0FeLMba74/5KD
KuIhUzu1R5e22OkKNSCnizKoB1y2AcnSiNx/mumNTa5jaJ4X+bmYNvajXqv/NqevFN5IAlO1REAk
5z1ykJbdJzsOwnhyYv2wPu+CmO6hetmLg3uTc7xe64kffXle+3w/WCCOatVlXqXFBh3/45pZJszF
q67erFpxs8lWTrDxsnWQF0rdPjGrOoWSENlCpHGtY+uaKkcuS3qIbIBF61X2OEAsxLTqyDbwOEUC
SkfWIBvvG/eha6bEba99W0XFKpuTYPXdPIw5Nb0+mYw8XM0+cA0rqDZV+GZIbg4i2HtnFZo2lRgf
AfAf9LAeoc/3NP3dUfqpChAjMxbB2Ney2NoJdIBJYf5OjT5oVZ3oskBKhDGu24pEMN9XB8EuKrTt
swZnBXzsHhpC6kNV4ZPsgohpTIu+N6Ya36HWEa+rgG9Pg7IfZt/KT1yuiGLs597o6hRCmfzsnHNs
QR1nkDPZDrsot6puInnqimDGBRVDXeP4CIknNBaWEO9C41iiaruSXE4iftHbDM/ofGNI8JAFVKwo
6nBsfln2GJT678t+UbrZgnk7DqcgM8MUBnSOv7NoI2WK7Ab6WLOjqsFPcne8Yxw/eKm6Y3Vb5zir
eElPETHaR8jxGkHrlVfGXCoSQrKPCEbttz3P1xqyjlZaxVthR1MJEdxyvl2s9tfl1ZJ9QrDrlZWl
CeXqMfE8M9YXp45qixxyA+o79sKjyx+RGPa7k/ywWEVn2XzeUi1upzfL/D7Rp8vjSrpgLBGAONYs
Gy1dAxfqzXbtxRuk490rqDq9dz2SOtSvddiGCjglWSsRhNiuaTeuVoubKf3Zmj8ctwmX7CHnikel
ZJVE1OGSpYOGStSQ9BoPHIO/zM6sCPxlQ+8z+rABPVgxCMIQLeaOB2HXOdiWB8UW7AflE68kwgzn
rql8l5laPIwsGc30G80cVN8ML9zYdKDWej3wLvLL7LGZQHS3ppniUEl8rQhCHIairB0XrmSe/IBC
Irpo7+1MESLIKi9QLflnxfJ67rZ8sLDXd7iMoKgE8mjtsDwgewERW+DxeKLMM0scuwhA1C1bb1iO
JZwhzIi3DHTV0FqJJqADOn/+qBAhsvUSLL2gqbmgW3BIbP2/HtCr5dEavl0+BLKhhYu7olNdzh0Z
Eh/wh6KPmPNmpYqd+PzomiJ6sAItB7Bc2ObKuK725lNDkXX7/E+bIkrQoVqV6WM3JpubQsMUujlu
mBIVH5Tsb+8X4AeL477uWe1aQN3W05KV2o/zCjm9ryw3NO3/HRvd8oM9N+WQ1D4/pAt4aQoLKmK2
odhO2X/fV+zDfwcm0tW22RgTzWWxWxV56G+6Kl33uRM1RRQgjnpeUdTeE6gBWv71Ur167rPbqPrD
JIGqKfIBTjV4+vpmGROQFu81lBz6Z/bP/VWqpq+QzUG4l5d+QxPOtAA7QYAJd5pwoGmYpdapH3JF
HkJ2OgVrbad6rN1OR7CXUyOomunQNKQJzC9yVpq+YLMjNVwPLbHYByi1buV2dP31gG5Kxf//PNCD
/JNwhiZak02v8f8r7wye01UDxreC8uJkQQK5iy5bgmy3RSTfOltVoec6tB5RDSyeHIi/DweetWHq
QHUPatVoY2nAjG8pTE+y8yKCL/fbOdMbTMs07jlUKaomIvaZE0XAJ7E8EbRHSzpx1wWiSF+7X5bl
gEW8VGQiJDeaKWLtSD9StOJtYzIdodA5nGoo8Or33QH9Eyj/AvYDiq6vuVaRPNBuiWlPHT7lL7eF
8dZut1qryMFKsv2miLqrR9LoBsXY7AyNbjRcgXYKAt8o8l9l1ygz+g9Id0GQODuqYK+yPRes3SlT
XrCpyZKKoEzSxLreHl3ASJRT+jyEMj3B1l1/rLV+Y1lSpiAA9XJuvU4pwyMbbLuRTxqGAp1fX9cz
q49majdHUGmjDunqnSIfKQHEmiI+z9s2knoVFpX+7VhIbyHkDTaeneIhTdwHsGN0gQWsfn+yrnfd
atU5kRx3EaRnZg4oeVZ8di4hjU3yK6rx42XPIPE/IjZPHwC13Robx8TH8Zj+mt49RxaG+t8q/jUX
JzILtmhHakYDArW6awQbPD/U0VuIl082D+pcMQ9Jnc4UcXpeNhjgdV6zZPutvSIXtgRt6D76G0ja
a7xpvcTTg9QNyrfL6ya5d0TAnjGu+jSV3ZQ4/X0Lt0nSs7kxlbuWbfj++4fIwrWaLe2LacczDafu
6L+xHuqnbjgfdDigeVfvVDEWyCYiBPD66rG+azGRMX1aaiMsgd9wVSIlstMluAQbioEjs7wssSp+
mxVIMkCtLmghEhXYafct01yF15bNQnANfqOZpLXxctZBuOkg11oZQcsVvlTi2FwhBADCMbdGwlhS
lDb4UX9VSw8sM4dKl//t8mmStHyaIkSu8d1iLrM2T5bjzijWxumf3j1sjwu0m5uDdhqnL71wTREp
l5luPZUOuDf1Ov256OTGQ6O1YhMkuy2C4/g6Tay1CEhJXRJMQM07k3dceA9PSbM4LafycHm5JLst
IuVmotXrOvVz0tZ/l/m1xYvB9xR38ueJPSS4/zW9evL20GKYkwZodZMYoVs9o1IUpLl97ZU3lv27
nwyFncsWTDDzxStdYG0hewWSPd93Amy51kMg3DkQqkLFy9ZKsO9yBH973zvYcP0mGx515kYbEnCX
N0I2AcG+m4o6pDLtPMnN6eDU06+qPEM6ZKmHG4MqYj3ZBATTXiYbvdzlMCWblUxrGzozDUr25/IE
JMoepoiUM5cZXNSkh/s77NRW668xbMPpSv+B3AKqNjtb9JosWqD9KJ4HTbFsktSrKSLmoNziax2Y
3BIQCZ7AP3bG0yJ2YzSJQnhZ1Z4rcVsiSs50XZJX6FpJ+KpHS/rcQvvPyEGolatKa/s5/f+clikC
5PxmpQjCC4RDTRb0+bPdqW5z2X/ff/9wAaags9LdGZs+H9sX9stMSieswyax0JZ4wqaEUHN+ApaN
vl0+B7KZCFYPHvLCr8g8JVl9u5C71lIBYSUWIkLijNF2valB+wBdfnIoWtdTfTS0awvQ0mb68bU/
L5h4o2lGvWq4n0yiHbeURMx8uTyy7BVhiwY+a1SjJsuxD+ylAd7pp60fyXlXIPcij9x2QFr91a+H
UJ09lhqHYPD66mSDyQ12Quteoul5ZPPuBpLAoa6noeUDcMXqxKnK63Z8Q09B2GkqomFZECki49Zs
ZBBT7HSQ9aUxRcvgIX+a0SboBPOL+3c9AVz2uHzxaIhguaID24ZupRtKnwWkA+3j1l7Vy7VuPPpm
dHn/JKdPBMw1FWrfaMHQEzTTnWvvuzsaR52U+9Er5p+XvyG5MEWAXMYMh9ugRI29SY+qgR/6iTy2
untewL8RdCls1USj17AqnhMS1yAi5GipMXtObYR6yx06zXvrdZlfIKGq8M0STyByEDr+6KRZSodk
8Lvngt+ljChkz2QLtX/xg0/bdawnPlZDovc+SIFn1LoNQDwnZ2lDv52+bWBvAHFjBzlqS7H/MlsS
kXFmMVupRSuUrcCztvelZChUgkoZUKYmVDUsy3ZEcBKp6xTF6iJFNuXt0UcfZAm+rIHdGP7h8hGT
hAAiFI4yzxz0bUAe0fATy1sSMtG4oCoyLtnwQnzvGiaFTm6dIQzj3xfDjyEc8M31K8WBlW2CiIdz
cj31/GYc4FXa2/oASVKQqY4g75lv66N7urxG0q8I4NgcIAbXnGa8tWJc+Tf5sQ7Nn/wI+kxodvaq
oEL6md3VfDjF5cIX4g3OnnAN/d87m97+Bo70ewSAR3LlqfQOJJsi4uNax91sz8N3PAssnSu5S0GA
0xh6fHm5JGYuIuMaxgt7wE2TjNYxc/vIYCo9QFmuVaQcpAMdERbNPXiOjGPxg4Gewj4Ma7DTmOvK
fZBNQLj0raXKwDqFFAHYRX7tTEpa2B3suD7tlHi7bStciMS4TcG412atmAY2LoTf2o1euXrQo5/H
nMsiAs+h4uUoQVCZpnDnt+gQzuxxc+Px4MUNCchZu6vQfYMbOI1+AyFitYEBPm+gONhJ3c4lS/aa
guk7eWcNG1plYv3svzov1TGPwPEBDkMH1Pn5VfNgaIGuyB7KHvkijm6ZO5vWdZHGPXmg1es6rpFf
J/McjfMcUPKnyb/TDQEutaGkdiTG2+WjvjuAT6J0EVu30ipNIbbjxaZ2B3qMMC+sMKWPzEqq2YxS
rogV3yFbn31H8AygPTCz3qBpXLLttmZ/c5IeAGQ5WPkWpnNKAthF4G48BrciDRhY+JwtDVIopa4r
RCm+T+dy3LvE1niZjaPl6bfWWB54NYaEayrrlBxnEapH9K7R87r34sm765y7TMNNVZ3X+Wt9daZI
WLi1rN7abkD0OLw5xZVFKAqOityN7L/vruCD6+2ZVph8xNh29lwND0V94+TAbtgKlygzBhGLp08m
71utT+OFgSt1i6AM/Wb9QBMl2nyfnGMXF/8pGQ1kD28i+JWtNalhTjgt1SvIdQ5GgnrXyy7SVP6X
QeLoBdR2907S4L1fB87X4ggRnIcAVSvLwUljXpzt9JQhLuXr78tWtp/yz06/4Em2yW3KUUPL8wRu
g5up7Z+9ectivzPTpJmK7rFBJVGRkJSQVpgiTs+DmmbfFW4aZ80t9w+VvUQtxKDaKvbGF4ZOmIo8
GBxeLD+b6aGqeFAZU1D233ybBa17xwcEIOtVur6N2rfUv3PsIcrmOtDLb5dXQ3J7iwC/bDX9bOSO
H1suj9AvboAYsUftXWeW4sqQrLeI8jN0CAiOZqbFGfpKWboE65IApAXZGaSHfEORfJL4ThHmV3iD
Cx6hbEhaZE2iFJ35HoQi/aG+TrUaQNX+zlElU2QT2pfyg3UzaJ+U67p/arp2QRXjjOiS3uA6ezQc
GX8u78vuKj45pe+m/+Ej9ua7vTbhdVOObyPULvNS4f1lmQIR6Nf0Za9n2ohn4A14lq/LpAISaNCD
7oofkTKI6t/QRDumoQpYKPNW7wHqh6nUdpk7WjVrsR3MEU3ah/wJ72gNVPEokzjH/DxribILTLZu
QnxSWs5UrikHT9CDdaZJH1dvjR4AGLsn7YYwe7LvlXkBiZv/PxSgXUD9t++1mJHNCFcPncdOx/yg
KNowd7jiNfo+3CdHQcQE8g5Nu0CZ4h0NoiIj/70tkcZuuIdo/olAdxJtmmFJFNYqmZMICXRMDvKH
VAeycQXr/nOrEbx0o0lXkXHKxt+N6sNhsPqV9FpHtNjqjxu6NOlbZh6K+vFLViMyENqNzWmT6gMI
RmjQshntIgoso8ToRVRg5joLCNfxv7PunqCBWb/zF36e6v5QT19zYSL+L0WSqatGIPS8fgjn4mHr
Ti36//IM/TrLFR4Ql9dI4vFFICAnhbNt3OgTZ76DcnIwl2+WH10eW2J9IvDPJaWzae8QxtF/djOQ
4rmlygxkJ0ew7NEF6/O0L0+THZDgXP/ucQ9IM6/cEnoXYfULewM5xwy8ZJcnI/OUuhAp9PlS6i0S
85C50sNyA69WcXSiag0g75he79xaJAKZFjv2b6r64ucLSERw4ID7BFS1+KSbVoHHy5CvCtP4fNuJ
iA605rkpWIfC66hd6/S/uUhI+3p5oWRDCzYNZJ2fUw7gIQSQzjSnd4Ru9/ZSKRImsuH3A/HBZfSl
nvZVvnYnoyUHo4Q424yW+C9ZAxHpAiHP2TqU49VsOVe8f+7Nl8b6/rVl2ff4w/9eCz5pbon8Z4MA
ZOlYbPHmeak1lXS1bF3Mf8en9rQtFSmRzXOf58EJ+PJdA1vA5T//ubURkQGwTXuL2XY9JGy6JhAI
JsZLS8KeTwpPIXlWEJHwLx8rUPZPwANCTjFGJT09OfSK28ipBku4RruWkE3jWQvyWPuj4m+QmZdg
0UuqmTkDGzqqR+C0GYzqYStUY0u2QwQIVo7ta6BdzZJuirsGMLThWu9VEr+y5RJxgcuWoTq1IjVZ
nPCFJy0Nmh/2dR/7hyVE5nAO2qg5s/vpJ/muIjGS5MeIiA10hxKcUgzNCBaHylP9LZsiv/8xuz9Q
nBgNPxi2ZGpZkBeKir4k70JEtGCN7v3JXqGwUJy0O4L8q3PfXRlxeWKn6pw/j4o8r2yn9t8/GCaD
NLtTdmMGxC6G9rQIXRchp/XDZdORDS/Yve5So7BGcHc0oJ/jyyszr6nqufZ5GEJEsGBmIhYsVsQC
HbGqqNfQqgZ8Bbv3mtSMaT20kUYNxY0hCTyJyNNnGos9ubzb0+H1LYvrGERnJxAdHFRqRbKVEq70
njAoVjkDDnVbJ+PWAmUG8nfkES5vhCQFTkQUoJnXFac2nDtdHHa0F/rkbKsBbp3aeLWm+X5eeHVV
1UUZuBmvwYfNB+fsaCQPXZCuKf6FxJOKmEDOtlWzNyNLjMW45k3EuywmGciJ+/jyNN8zMf//QCAi
NLDhaU3bLZsSDiLxdolcPKxRuvCBdTTO7NqNl9C88WM73KlwyA0P5huVPpDEoYqQwdUZC1CcATfW
mOHorCH4cRQPEUkrFBFxgqaVaj1Bo2lSIfN3avBIJc87rY9+Z4RpwBpwmkIQ6Pi1TkdwnfzrFNbV
WJhv+GNSsTyatzGYoahNmcq1yU6B4BQ4d0rkIWC4y52WB/ZdVSNnPob7hKANyX9Xf+dDG+UHVV+i
xLREKr2C1GO/WOWUrFN1Ay3MaMn70Bn0w+UzJynAE5FKr7XBxk9rwHGyF3JOz2O8FgFo9DLjWF73
p/bIrpA3z4/pr8vfk01H8BTLVjBkQews0Zo5tCme8sPjWqn2XuJVRdwgVEiXxmwA6iMrCPX4MfPG
uOKPWu5Ebq46AZKPiMjBSWuGgmot1C0P62G6d85uQg4DqLXjMtzO9t8Cd+xDF/PEUpQxJEdORBBC
JVzfMr2gSTahOLMg+eYthx5PJ79U0Qh5MI5PPI8IJGyxK0XWLjTpNsMKiYXcUUe/9aULLQpK9HCh
22+vV8EWZV/bJ/rh3jbrcgBb80oTmxMkWdCsMLAoq/lx9a2YLcDPN1/rxSMiuHCp7Zr6Llj3NBQd
9MZJHIAxylyFE5fdTI7oDgw2Q0uDA4/XrYc1T70QJZbXRve+961/GIl5znj320NDQF6xQzb2D742
KKoTEp8tCh93aPhcUMWbkspiD3UGkNlMahXEQDY4+XePKmL3jt4Dh7Sl53asw3ZdFfeobGTBBeRZ
1RV9jiWj/GfGnBbuxv/vS95FxBZ2lm6AERW+vxmG61QHR5Sf59XRLlRhm+S//x+MsDBwZMclT1I9
BgVm2GSqVZEYuYgddBmEHmgJnstBj7zav7bSQK+2CDzIintY9oHdnX0wOiPTvMrQyHDKwaFbLX8c
ix00y/rOV/p4efUlZi2S6nVZZ/Y0a2dAxdIg09Oo7n8XKEd2+k2KCpPbN9HlD0kKn0Qk2DMWn6VN
Bjhyxc2rRrsZynqP/KIOwr9EA//HgqyhvwTlWh8nF7LmPdCS7lVrn2t7ipgOErYRFRrw/5nst+Xz
KCVdOFZdoNkqFXrZo0vEIZZ92/n9iP848Ks152e71k6rqd1U7hoN6MWHsh0HIU16b3HF6f8c7kRE
WeQMykv2UAMbPB93hgSEkRBy1xPlM3I3/U8uCRGa2JmQkhoBccUz4l2E+1zeVN/3duD9K6xVbK4s
XhTJ+RqjqHyqj9jcNliO/LBMEF3OozJ0AvAGZXOQ3TcHFDYO2dvl4yRbNyGZwGsTigx2SROvGAM8
jBm1z2nx0vtz5Drgz81+E3tTzU4SAIkYRMPoDbR/4GN79FDr4QCtvEP6Dcx9wD/MD0sfWChzKCHJ
snyDCEg0uDXqml+CzD/kh4EG+kG/6X9CnG9OugQqf3+NsEj6pxp/owy/GLSKCEWQEfip6SGcGJfu
3FP7YHLzFgphClcmqUQREZE4OCvbCpAcJ+Yd/PzZTNIf9S5nat3t7YLVz6IPVIKIsv3af//gNgun
pt7a+zTRuzKYmroOcmsBu2augj/KPrBfNR8+sG2uVjSrg+jOsiEHAzZygrFNW1fk2/dxPrFaEZDI
hxx5Et2jSWHcMnQAFYpxZaGPtbuJD3+cOaVHWg1dB/QvOzT36zN9Zj+mNehuSeLe238uG6ck2haR
iCz1F1cvXcSKBJF2iWTV6EezuYUdsY9mwxXpY8ntKDL0QdSpZrmNXej618m9GYFS6ee4axVXo2ST
RUBi6djVxNy8SFz+pLdLWEO8cXKCy0ske8OJ5Hx9W5gDHr00cX7SW/3QmMEYL1fV2xbvEmRrE0yP
ULj92mtEZOoztKkaXJpNpyX9OSH2NOsgLa8t43B5Mu+3ySfn9f9giN24GWxYx9PseXV6r1PQQ5iR
NmuuFvjtBq6koBu8wYoqy2Gch10/tBCVH7aycQPK+i0LJ82HQmPHzAm9HX5G03PuQasCvJQbelQL
A8iCKgTOoOi64zhrvcaudY5eSVRqBqsBG12hpR1b76Bt4ev3FfMAeBgAn2F3kz10aNnr7NXTAicd
evY66hXbTNxLfplfjanBJnLQ6tqBP4c+NYSiLbtk+YulLx15Lbwma4ELMY210sA2mmoc6qdeAUEx
K6hLjbtbOEONsL/JG3Ou0HbqeED3mpZT0NBjDWsPw1wiHTm2hOF/Un9xwLpuotnzTjPmSX/uM9Sw
A3vWN06u+95Pu1RxzCSORARwMko1vHs3nLK2DXVzAmmfb/+9vOuS0FFEcE4Z66behZU7GY/z3j0C
vPI20vnn0hkxm7Wjs/JacXvIbNH81291GtOXaffo41pFmxtq/jVTduRJ/IgI3gRMd9dUx0SybQl7
rQYbJ5hfzQSCsNHlpZJdfiJyM/c9s1g0uCrziZzXlzEoojo2buezeS4SIFHjUZHpkM1FiItm09u8
Yb85ePp9a5wDLa67pQqmbVbshMS3i/DMtV9xllOcKGO88epbD+iObKeqmrWwclX+5PPrT8RidtnQ
Nx0HL37VkZhqNVg/9UjzvkaITUSuw210PB/1O5pYy88Gyp3gJQyoO3xxr0Xw5KKD76rbsgKFlOHb
XrbOnhHmjJH2sFPwkBqU8nmsOFeS7RaBlDZtjXRpaYGgqvhGDvUZ0CtIo/Ag/2uDumAKiwf6BE84
FV9zKGR3NB8CCL1xPWOciyKh8FHOFFmdrhhZdrAEE2dmDbHhCSNbDcKTLgQ/1gFtsoGeHlf32xfX
i/z7912nM/rO94tEu5oi7TcJx4fywc6C7NoJ6m/jtyH8H2dX0lynzm1/EVVCIBBTmtPax46dxvGE
SksjEL0Q/Pq3yJvk8hlTldm9rgo6CGlra+/VkGvx6R/722skpcWrpCxliZWQHKty9sfijucv77/K
RkRc2zTDixDCC97inYZ+f1WBFDXkj7YQO33/jYW1xk46pbAMkUN4N2m6W0cvbsufc3pk8tM//fw1
9LFx5ZzmzaDOpo2ypQ51c4uxNd5/+LIY30hH1qhH1yU4qQFbiMTYmmE6MRkMutwBI21M/BrsCJRm
XzcZNOEVWJ0oykCsp0oVgLhzuldX2vr9y9B/bTLqFYNy5iGNurK4r4vifux2ovfWk5e///Vkq3St
qWpkGlWJrL+5vDbvUjYbe7juP6fAWzO/2sQAFjiLjiEc4Q9NxPz5UHyM4QhV+e5BwDQxDuFiGDih
7Tv+F4A2/a9z1N/a2xwR6KlX0fuff2vtrja5U2ea1/kwnnWjiF/UYx2wGKj6aSruPBdUu/eH2Urh
/1SR/prM3HWMZhz1CLfLFIiGvBU0CbpSTl9ilyUfc7tgr7TJQGBAol8EdevkJ4XCfCkorlxF08Q3
IdNB+Ix2PjO4c3j/h22t0FUOIErdMAt59nk2f/bzreK/ebVzgdx49BoOmaRG5tllMp+BlgsgxxfE
4/MMJPU//fA1/tEcjHRQcc1OngfmXRZ6I67vdbbz9I21v1ZEbEhO7YkZ07mvP0w1Uvfk6/s/ews6
8T/IRyZN5PmYFfnSh/Fx6dZ7HTRudNCd6dUL6b9d49Y4SIi/GcJ1mvmsVPFTmvqRC5AOVH0ibRnu
vMvG5lkDIXvLKAqVZ/MZNj7zwfNBb/DVVVwWFcwZZDYIvKdR832vwr21oNYBw9EDrzy8UuOGxPpi
jJHMd8LA1vdehQFo/ooKmgXz2TYF8c3cqRCovR0Yy1bFk6w6IlDTlEOf4YebbbR4kSQXdovhAP99
HHznYfHYGU7VqWO+uYdl2Hqf1bbWVtVOCcX7TPKReL/yXXXKty9y5hr3mFY1a7sar+LcO5/6Q3vX
FP4ULfoqzk/0AGBiF8V+H0EaeL8uvUzT/x4U5hoRWTKlcEhjzByOr3+sXOzzaN71kQUnuL2S5tsp
pbl2UY65nAlIG1hc2RfhflEK1UZAO+f01FXtTlR5e7+Ya/lEZfOp9QyFvS+Bicj9eQYZJ76U1rf3
N+TW85eN89chY9YxI1CVn89jDde82iduEzB5nZ0dlszGQjbXEoqC0Kl3S0zSdAG23TdP3q2uoy5E
USNCVhMa54Wu+m8qDOZaUJGZySjaCa9Tpe2RF/zo2d1O6Hp7f5hr1GTpVDUIP3o+CzodKImfZTz+
UzZsrvGSTdyQeRrJfLYEx3Fdt1Hp5igJzfwur62f73/pt0OhudZQNOFl07czpqZzrrWaozgdfXcv
396YnDVA0ky8tmhzirAODIKNI2OE2vT7v3sjDzLX8EhTZyXM5s0/R4bD4EMMnUxwt6kVdYf88xI+
ACf9OT29P9zbnR9zDYzsO0/ls2dhtB7yVW7q9RFsDcO8pncJ/zT19o3j9XiRPb4/3kYQWeMiAXpv
C6/CeLFIfHsgKGYboc2zb7PXnmcJ2cb3x9n4/GtFxcxjlktSfKHOQ8GGK9M9ayvuTg1P3Z2p2yj/
m2spxRk1Vj4LfCn7A4eaaRZBI+0MrZugvWSHPdL11oStjvRCUCMbCzafaeP6qvwAGFkI7C8YuyH6
vzuH+0ZYXMMjq7KZq6yd53PPzWPTvCT2t86oIrJ3h9jaL6vjnUHgAkxSez4XJD9BGPTToNyd/bL1
01fnOG1HMORQ6z3LND2N7RDZbQ/eNswbPIZpen81bVQczTXysfMqmxCKT02P+cfp0t6BxH80IuOz
vdDD4VNw2Ou2bbzPGgHZUicx2hELtxAHNJr7GqzhcJfV4v4Jsm+kCmuYYy7dTvYVKAi2rVj9AMvc
vBfn0puBG7loGNvldeAm3kgelVQDe+S5nsYbiwvGP0yjorbf5NJG6RtdajP55hHIifk9d2z328T7
md1IWqTg8/JalOA4kKqtuF8WtHXuWJLpCnyTztX2oY4FRacPwafUeTBMYlD8Xls6J4B9xFnhTX43
Oya86XJwGubfDFUZB2woKL51N6vsZlQKrCRvuRnI1CBlFTWintTXqjVEEwBF6uU3g4lyfLAkTVRo
1Zq7ge2U8BZpE6FttD/iob/pPk6HwCzEUH6BepVLr0oaY70sfja4DyYSkQyUnLltrPukHoa0i1hc
pu1H16xYGrS2C/Mv3xDTPF/SEc0KeJoZcRvf0TF3nKuDa1hxUIuA/KNVDR2rfKMYieX3ljvHXyvW
2Nbkj4NucHOdRo9aMDFEoe6pK6EA7IWApXH9E67HVc99nXFBvUeZsNR2Qm0PWn3q9ZiqJhBWame5
rx5hXa/NALx4v6rYSyFJdk3d3mBRnHB7GH1qggL9i8eauj8MXkHgpEho3F24R2L5mBLBMxH1yqGW
FwB56ek4QErbq3vB6yS/Q4IB3ituNBM0H6QxtWHVGZ3tBA4oPta97Rgziv2e/TOvUHCx0ow8pWbm
vrpO6fESSNTYmO+8rAtTdxo/VbGDKRyrpEFos4zyyjrljL2f1EaCUjKxGoGW1GR1orrWlMaTT7oh
hlQSySo4fo7GRI/EcFl1KbqCj6D+wxYHliEJ7ehz4gLRG5iTG/ODlZdGdRQW57MPNXSrCChL4/YL
N2K0lag2DBidV42VVGM4pDZXATpvLTQgRsIbPV2rti1M9NdTu3muyqLu4Spf9J1z58Slqx6weCz5
Hbtq8KbAKptuGFCeJHly7UDLqUPmQQHxiWIhi4OetGnfMi8bLC9KGxhCIWxZKn4dhVbs4nYav7cc
PZN+dEhWQK9lKKFs30IVwznwqpDsQ+8aUC/IzHpiLznQPm5+MNqk0dKfzMpzmqCXi1F8rjLPe2yL
pOy+YuNa5JuitWN/TDKVOZAlZYRPPbYB43jRus8H+mQTmqJMQOe6ab7lIP2oI8Fs9K+OPSsDrm2N
ncrUxylK7O9SGWUbiU5J++tQshGYjU6ZfTD03aSDOXNqfGBjRD+AGFOiAz1kXRWpvstfoE5T3mD5
zU7xMKJu2Za1dZ14zMYIVo6ymsO6hwfUGJJBKuuh0cJAdsLdBZFCm2Gmw7X3jGaaDmBJAowaVTyl
pgg5Kh79rUsmsKarhsZmxHMY9AHMW4k0DSRusOZVwJp0BnKZTVl6Z099Nf/CMU6NZ7fvkEd74CKM
n+uUViMoi16XP7lUOzD7hMdcO3wGr9TCbU4kZfvBaWPbMdG29Mb+ALJ51lxLBJ7sHmpEwrpaWZPp
J9hMVcWLwxz31k2l12C32xMkNh1pmuc2Tzx1HwObhs2bz9y74zSuyBWt2RRSVu1kVWj7CTYO7iWZ
O1MdMqQxdXY/FFjSbuJP9mi440tJqt6cbn2mDE5PhSumAaZWsmP5EQKZMCL3HWiK21bIpmHgdpBb
s4EWsK5coo2DgHaASg7e3MIEHotnhphSKnEXqwNuxyzDJakaEvJBdV5d3QuMYQyHrkAM84UEzKUJ
ZGa7dhZ5HgOK9pSoomGZT52SZ2hJNyiBMN/tSA7CxSBFcmurDMIBirmlChs2CxYYdt7EwAJxBaCO
ban5LrE9Z0wi2/B6F2niIKwvXHgW4JJ5x+v+lx23FtQTwQGnGZS+W8OQFwdHJwfEx+5b70Hiel+8
shSN8RdotObkm1tqTge/7TkzAfL2Ji7OWTvFDfWJ01jej6JvrepDrtVkHZspzx0IWUtTNL7okAsf
G9csYZLq6dzIK19UpsNDYlhzTiMwIzr3F4OAEMxgWW3aRnrRbO7pBRcck7xwJWd6b8G/J//hFcxI
Ig/S1dn3ERr++jhRUSThJLwybcIK6B52KElpo0vQwS7uUKRVowM5atL/Fl5sI/Owmrr/7NgwenvI
CbQeHg1sa3FImWWP9zPEm1lQQjNpesj7AZmjk7k14ANty0QX2SqRzlPdElri0VKSJ6cfkuGjcqc6
DiajceTJctMhPRDFcn1O6p6qQDvFNEca7UpyHWhJ3KhRcVNfWS1oF7Be1U44VXAGu3LHGuBc6PZs
PrQTs0jg5bbbonGq0KL3466r5xD/tnQ/tLTX9ckcHdBIYPtQSfTAZFpGoCPX5EIzDU51mpcw7xSV
roGDK6ZOh4v2YArnPMVaNOPqoT6VRMU/VRL3DY7RmAqGyF8PxiT8DHAF9hTHtcfDrteuOMWqhaOR
nXHgC/xUU1FGgDHAKFRR1fCbdrGRoW0R9/Ts1kNffrBtClRCPGor+ZDNMoPIBYqHpW9PtZa3Mu3m
9mVSuUsDTQctIuKIzAliUUh+n6HJN7zOtK27KClo5hU+AvZoXzTQW9AX7NXMMFqMLRNUpkzbQ5ol
Zf6I82fuT+1cDOygUc0mj4MrpRm5nJvAs9RYvMOvSSdlAZSg1O39TCXTH2wPmQJMys3EupKaCp5E
ZVbX9ugPrYQodgCelddSf5gaw3itG0PMFzimpuzQLXznqzKRc706ZZE0dtiUoz185jD+qM9xLTvn
e+xmxDuTJo3rc8JA722uKu1t9kpilagT84hRgVnXJEaQpbKGT0qtR+JbxOvpEZA17H2fp1YJ3pAB
EY2DmtNsOGde3XiBpYtK+zMgA8lz7HImAoPxWB3ctoMyLbU1cw+a5j1wL10nslBwrKl7A7s7LoPM
g+1k1PBKNEc7m6Qb1gZjGs4kFGqOJB2m/g5pYuvC2F54QziVqGdBJaSEnaADF8/bAAV36OxXjShe
YYFauxEDRxGiNwA40w8sm6q68h1vsGLDz3Ary54USRP9bGWZaf/q7EppEbCOd8Q7xUXG3DxyLcpx
Y6gk6aYHr0iV8xkGsRwIltxzCqyDhAyxE82ZIQzPt1zbUORIJoVbf+K4Y/6rNNSU3fRkyD4Oi8ZU
Iywps4QJhGUznuJoapPRPHY1sit436Ajg7AiE+Etat25aFvzloxkaoEFNBQ6mkeza5rsK7wfkgGA
taoxgI31yqwLZvxSM0wcCKf3PjKbXNzaRnPLALLJaljxu/BQB2oOoN/E6UfbrS1kARxZoKMOAMpL
oBCdGvpcvpQpnb5PzVy3V2zDiVzyBvpLH4epYMN9zXoLWxmbNGOQNaDVJJH26pwlQ/XJhY5/Z4Uq
qWOowas2geGq34y4TUBQPaETNisnBpMvChhreaxpN4Bhi0yYSkR81+o4iVjOWGwGhUobflcacF5k
gWe6CekDWeCUvSqcWSU0sJQpa+VLnTL2rF3WjreRNbP4KFLN7DMdWUsu0jIr/TwNlp1CDmPKJgEE
QJK5oFgOWDPfyxo3KKy2nMOPNNXFCHfhuLDN/BsdQNaDfLpquvm+4KSffud1Ps7Sp9TqE9NvlW6r
X2leI41iaSHVIgc1wq94aHE1/pXhNHJHqER1SGX8pM9TCxkyPDGT11kOheh9t5ZmdceshopnRl0N
+cY0rWsTMl4JGTsjmKe0EZ/tHoh6bDncXWN96CAFFoNtUNRd+41xaaRXSguJn93Syhs+qWZy2ePE
OSkedeYWBhIJ08T1RnSJbX0gOqmS4eA4KRs4tHdn2l8hKz6NbtDjWqAg7SKRE0Z0jsuJ+jHQYe5L
OTqm8bEnkP24mLll88+2azruIfa8RFf+iEaS9SvpSv1APeKNr4bpNPkVXzjPXvAODvvluP1kPM2t
Ia1703Sp/IqM0WK/0Dwb9TUjVWJeJ7JcaXPlpMa1sKRsP3oZbj13rEfgQTNxJqr4ODceyT85Web0
P4WrBu9U89g0XuSQVa3p88lFFuWrbkiqMJe4miQHGccejI1iu7Mz/Ni0iicZ9WaCnrU/WDOSYb/C
wuY/OmMwrQtteDLcxspORORpVrLXsiXm+ALk29A/t9oyvPu0Ki1160aDeWdHSgAo/NFUNrkU9dC0
v8aRD8jWPC8ri3MhYwMbw3Sy/NNCME2/mErR4lT2GAkm97xkz2nqeMbr6FhVb/miaJPpQ4EsE+lX
TcHYjMOZWnUfMrBCl2aKwO3/oYarufyKg2/wENSyXFse9K3dTjVRVzSjddd5A441xMp6YL9al4/y
W23XbvaRlrZMuK9kLMzS72giJujImTYScpkZKn+FHlV7LUjqINPHGVmyIDNhgkp9y5nM9iYEmOSn
EZ5nuA3GJvLEiFX9oL8i56JqDsVyF/vs6WHojzx15obBzgUSYThzRC2fYtHM+rcD51Hvu03ZWB1s
2VL1WJBMzb+NerbyGy0VNvJQe7S/qwxVlQHuIwnWtYefcYRln9UMPr6j6dzLwaHZCyTIXH7NJNfk
kKctwlYwcCfWp4qkMZ1DHNSieMSiQoKL8zqH9rANVO5n7PhchnOfyNHvuNTyosUidq2lPRRnPbHR
e7Tgr9xfuny05h+12yKHrGrRsSPN8FaDb/CS98ipGjJFsWO53pNMczV88HCr6aN8HovioOO+rJ/L
0jXJaznXnfNx6moHadTQKfeZtu5YPI3wDEruIfTn2T8IETNOOItlvX70uGrza1/l7dgEBqxShrDJ
0lwejWqW6aGsc826kGAlmFEr6iG9Vj32xsWSBJLwSCPK+C6NLQl9m1QxfleNQ9OfG1W0KfOBgc2z
JyhmUgVN2b4b43sdM7MLqVSyuCGzqbvzgDjhHey4o8VtyjPVwMO3dQx2Z2SOBX2rWUzNkdmVQFlh
nLkFNB/T6XhVXJT2dw/XWvdlcEEaeLCyFkHab+rSNh9I3w3q2GIRsJ+53dTf5ooYBLOu+HSnCm7x
Yxej1HLvIGPwXicr8YoIEYMCL9guqVqKuw8/loRK62oYOIPOxAZ8tA/6tnb7X9qERvutEJLON0Te
vJNFMBia0PzMpsQ2kMA6cSazwHCYiUc3eWPS8P1y40bxes0XnlE70SByGifbc78aaAbcsyzFlTiO
470mO327Y7jmCMdgVsWTsMjZHNBiGI5pCBRzM/rW0Tn09+wr3SuSb9Uzl5LwXx03S8QDgx8ACuNu
4KIqEhl+/ZCHEL//ukCzq8qnB32Emd7O3G3IepruqmBedX05aNw5zv8vPzyf2joij9mn5kdzF/ut
v9gD8oh8SC9e2PwbexSH0H/fspx1l5aEkDMi66/UHg+6l0804x9cxa8oQF6GZM+kbavF6K6K6Ymt
JCs7rPXhYl/qQ4NvJ7+jzXhFlUhHS3uo+jI97ZnObJTu14RilGS0LFOPnIWDQuLHZtrplG6si//h
EM+D42WWTc6NlfGADnYWMDE+ZKWH/LqCV+H7W2lDUQAX8v9+mUnbs3ARHc/dRb2UC4iKREMwgHqE
AuLz9HU0wZkxL1AJu6OHxa0XKmQ7S3Fj6taUYmdyRnty2v6MeBKNaAZrvvPkjQDhLJP616Yq67FT
Q+P059L+0Novg3iw/k2v0lzThWsJfn9X5yZy4GjiDz0IgnvK8Fvzsfz9r1/dasgLFsun6N2zWuwi
60/vf+QNipe55gFPuPWVtU7R1g9U6J36sLzVB+NpgJDuY/dVnM2InBZJ6gIiVDufYOtlVjs+oQBD
phX6TiVceWr103T/DVWI+/Z/p8musySdKzTjAIv0k+Fro3fQ7FurZtUqq5K+LkqBB7viVRhnop9F
vPPojS7lmhWstQlHVgtdq8HJfjYpi3rYkuE2cS0NOyjVHhZvq+W65ggbuWEDHtr3Z2gn/7AjlPTh
xkorCGjUwb64/NbbLH//a6Gi4pjOfcX6s2h9Kb4NuCYz65gkV12pHdzrRt+drXawdvsmr1wMway7
ETJLKMBFs/fFzW/M5EebfFHc2wmBGyt1TRXuPHSl6IhgYRQB8bBgzW4HyLH5OVY72ozbpFMjdnQT
Gc+QhTkBkKp9hhyiPqKQ+LSzvbcma3Wk25BdjYsWX72Ha3gmQ3I/adg7+vzsRhBpf7CiLCx+oYKO
4nr3mEa7fN8NLNea70vAnHCU1/WQVa/PuFF1T3SAvBc5Z+cBWvrLcQHOaPegb4BZBTtvu0SQNzq0
a/bvBE4W5HwxKDJNoEsifUJJJsBtDPfwcF8TcGuRr6IBFJaQvbtIIwp6R+xbWf7idhpJJ2zyvZW3
MX1rpq/F+rLVSuNN0F0bYMw1mFdW9qHJvvSm9Ic9C+2NwLZm+BaV8qR0x/48GdhMHYZCtcTdgYlu
PXwVDJipHNNssX0U/zbos6lwa0t+vf+ttyZoFQXi3BAE5SU8G+4cVS4ilQejupmdDmLEBZS33h9n
IwSsDUZQOKfJiDhwcmI3nFKUHPeuKltPXkWAsSlx+SOZcerbEeDMGXPzb5hQc03b7c2M2SWKoyeP
BiUItnCZCESUXOKPbeK7r30TkLANjFDvQJM2gMeoWfw37M+iFUZr2uk5HwLrpXoqno1IBfJb8Tl7
xFDHPSDl1pytDnhmug16KHixLDWPACN+zfS/Oa+ZaxLvPPO+mPhUnYdJXXMzg7CaydEu5/+oZWWu
ebxOZsG6DAImZ/MZ0k9n8ZQu2gQHF5X+QBEoFIzhcgXxhuj9pbtxT1gzeyHkPy+leYzHVPLZNWdU
OM22Riih4lYAzbmzRTbC4ZrUC71tEGtBXTwz1PTSugpJZYQ88cLEO01dujPKFrrPWu34gs7W3PRN
iqOMBO4Bznvse3JxvopAB8tF2Fn0sY/23sbfmr0lqP2VydS1tAttpMZJQw076y52/srrMpz3XTSW
zfHGabXmrbplIqzOxnpYzOwW32J2w/ZclByXZSDZzqm4sWesVQrA0M9NCoFhqjIauEQpYY8ptyFT
Yq4Jq52MB9TK/7yBeSijJELrdFHErXBh2BUT2kKQrTmrdWYBujJjlOnDEsrkwYi499SFGlppxjlu
g6mEsurOMtv67Kuz3VODKg0PgxmDBOxivO/N8WgqetehB/z+vtz4IGvmapyJCvswYSe7FDHckYv8
g1d58859Yuvpq1v7IABqQjMB3JVh/DLJ9h6t6eP7P3zjPF/zVSG2NalkRF3ZGcc7F4oc8zSd2LBX
WFsW5Bv7Yc1XLYoczie5Gs+gVsev4gYuQ8RD2kb8mRwW1ZZ/c+Yw/4esWnDHQ3i2T94ErNwoacAM
dSzE/KO09nR5txL8NUG1jgsJtB+3TwCdHq2Fw/AYnxa5mxZ36X8sMa09QCwU51HfNOyTTg3UnEnd
BLqddjhWG1vhT13orwiYcG05pRHbJzR/1MGu6X0/wpuip8SFHvkex3Dj9FhzU11S8VG3eAVX0W8Q
aHhWRAzQPQAAKU67O8Z/v794t8ZZbWzgB1ortTCOHNlpdp/s1g0L9N9S95HuGd1vzNiarFrEgC3V
PcaoMufVY8rylYaZXinq0POmw/svsrEL14zV3jZLO7cAa2YtWk8IfS0sFPLw/YdvBds1ZbWgxUDq
WBHAdc2DFc4noS9QdSyui3UCyNBfoIHl7VXMNmLVnzrtXyusT6o8IcsZS9mCWPRZukcP35qk1ek9
Yl/QMcaTDdwzUQ/I5CHz9jThtx6+vM5fP7uWqvWIRKGvKp+1fkiSsB7/7bBe+3KgtaQ89B5xEXfP
rj3BMnHeqRpvzfWShfz1ox1ioq1XdmmkPQJd01mFldHqfzvS1gxUe+gGA0mgiPIqBuUQOfPcgSP0
/prc2lWrnTuXBGBAiJhE4M4eRgfeviVai9ocflcZ3/M+3xhkTSh13dwVEhjRyEgZdCV58pEWyCgz
GzbosmdP77/KxkdYE0tjNOG7AlDkCGhEoKSDJGuj95+8dd6sWaUVgIUaXHPA0jJ/Dq1wqu/E0Xn2
jtWB9FcZ7LEqNgdaZvCvhdSVQo58wkBdBN5JCPlacGxsHNHVwQitvRvlcqN7IxlYU0w5AZTYjZNl
lCmC53KUdkH/Ry6uPY67cnEbKceaZFoZ0Jruk7g4LOWxGFjMg0LJiOOzQ1YYkeNhr7e2UYdb+20A
qtHNwB4XB/uI2ujFi8YD1BqPewrMWxfwtedGXjPTAXOyPKiXMXIP80n5eI+HOVj8bvZNqv9kL299
ltUFHG6uYB80VnEYL/yozv+vracD8pUdx3D5P5347MPC6xhPQLszX4eLGwcIjzvLfOuLrYKBKwE7
Kjr8gD4UcOecT/wj8LQy6MERhNcwlNZ2kt2N9hdZs1HjvK2ruPozEgkAr4iq+x+FXx+k9I2gCbnv
XdQxCVMwVTHJ+K+9tbJxrSJrTmpu9bxAU1xikvuz970K4AACNcbhOduV9ns7EJE1I9W2mewn0/Ei
GBqngCAM08/3P9DWg1fRoeCNleYiiyMPzsy+LMYY2An1T2cYWft0MIcTNHiKOFL0J7ySoVcgd9bV
29khWZNPe56OFpAzcVSJuPWJ0g+5rr+0qXFfN/J5ENmeUerW/Czr+q/oaTuZ0FafQ4ASJuxz+bPs
d+59W29A//tgQp2Zl6bwIpvNd3bbfeqkA5x19WIzO0iK7PXfvu8qACSSen1bYJiJFWHWkIDuCTO+
nVWRNe2UcJ5YpIbw8VTdmEEDI7+4bC+v3ZidNe20qQddsLrqjlY+/+6azqz9wobciLBt43tsOD+A
O9yNUW8He/zw/34K1/PQYW6Zcyg/w+h6DvtH/VxeIPqWHbNgOhQ3qKweJ4CrjtP3/L7aWQAbrVyy
JqSCn+a6DW+6o1xkLa+wEBe+aqDuNRyAJkbLpf5kjn4MTskX3Hl2avwb63nNSgVMLgGLUGJiqbhQ
NoGLnO0kSxsLYk1EtfO0AgIe72PONQuKAcp1hjN8iQvAJf9pMa9pqHaXiRkwwu4oOpOEcymxeyTp
T+8/fev3r7a6K0CN6rNlamR5Guc2HDt2o+mu7Muys//3LCZr6ulkA3E+5bw/is+ojd2qT1lQ2tHC
ol0Owt12/UZuQfhqy4N3YaaA/nZHtw/4fb6saBgxwLNgljf3SENy6vYEk97Owglfne6xju06tovu
mFbsruijtA5hDfIxU/b5/W+ykb2SNR01n1Bz4wZephgC9oNfyosRZUHBDov4a33ca0VubIs1F3U0
qUXdfpkzE1eV1AsMvnMGbkSyNQuVg0w9553oYB8iLkP6jCp/QJrsjEoymIDzzs7YqAOQNZCO4u6M
/h1ewLYusSVuSa7RsO3vCk3uBxggu8VvUFqjeHB/5kiP8uoGO5NTr8rDzodaPvkbq3sNs0t4MYxW
hR9QNsZFJt+9SpybyQb51MwCU/6mQJbrbLq2TbUnUrmxYd3lY/51NjPHsnAPTDGX/Nbyy5g+xsXH
919n40hYQ+vaGry/0iryM5E43MKySvwcssmQ0lCwr4715LM9l6itoZZw8ddbKGfoMoOz+KCTvLsf
Srv3y6lmT6SS8rtbuikMg3t95o4ope+S2Nz5Yht7dw2uS0Ejs0GaMw7gPyHnQzVH/rB6HEHOuLMo
t77PKjrQplOWJTBCS8siTIs+zAuzAwllDt7/ShsDrJF1VFJwGEB7PMBWqUUpWLT3k/r1/rP/VNDe
WNBrOF0j0FgEGN446MNU+N4LvMTr0ADD4IyB7uRnKxjPvAem/AB05b8dQWscXZXg0jkwjFnUH/WY
+VZyT+an919oa7KWdfDXOuulR5AzJcmxpPEwX7J8Gjq/5ENSR95QmDv55tYoy9//GiWpNfgDJTUO
nnt0IQUlIOye7wrcbT19teONWbHeqU3jwMvJdxFBRQoYQe3843paZQAjZX1WLY//P86uY0lSnV0+
ERGAQMAWV6a7p/24DdHjQHiE5+lvMv9d9NFplU7UqiJqISF9Ri6/zGn5pA3Hqfpd5NdFGxWivGJI
t2SGZanVR2TzAqiz3mwczEkdVziPJKBFNN28OikYVfH1fd2f6hZr2NDgJN/7qAhUYLn2HfFHMSFE
NGpnGWssWJdYVejWX4zlLRl0317nAK9XurUqln1JPyLIDkUKWPh79NNt370eJeGWEXrOeejd82QB
WJOGV8WECLLDjeo4snLV4tket6hvbYIH8aT6ZM5AkF3uQjaUfV/wLiBQ29ikeNrX4iHdOn+wrKi2
bQ8PDXMGnbn+AHYg5qPkQWEhSYSIaDtUGNOdoEGLzQ66Dc13Dtzx4kWXx7KH2QfmF/F1Ht+LG01M
F6gxh5gSFIN1OdSXLrcumykhuIeFDgSnbfgv6lwKlAjXWjgkhD+RugNoiOhNiYr7RXf22rJBJfIl
iRpbiHmjXk0C/mwtbqdnjRhhVX6CjvexHxeFj8kmTYh8sH/jZQ4VG3GTOa+LRl6sNDlcnjFZ08JO
P2tR82VUcxKbW45ykZKlfxIX5ZcKg8iaF6K9oK7TpyNP4qb44yzJTv5JVaRbkm2xCJjTUosNjdkm
cabToOCaEQ88+5NuFESYa3fmgwpOITsOiZC5rMh5miwYBUiecC/Y6wGeq0Pz5S+s0dxV06+LDkuI
dKfbWEaMKom3aSM/W+hsgTKAguf6KmOLOhgTynUzA+WzcbHov5sS95uwjaJtSRCIqLmtLrmeOGh7
BfmEpSe3y2Dt5UcGqGnAB3p5ALJOdjd7lwlzWtPKXj0PlftzwIBp0tfiltjrJ4Br48tdyLxKCOYF
N10T2eeIJ49mjlKUU1t4QZ/EFQrBL3chyVIidM5N6sFDXaUXtxWKOVoP1fJNfybNdkgt+pYBJ7LT
uykWD0kEioIYnbmynbTBi83J5VFmVUG6FqVismSNC+FtNX27zhoad+1YA6OInqiozCWLkIicAyck
Qnty0LJhfeUebk5Xu3tzrP7XZRtIvlxEyrXFPFlOmWJNLQsaOXTaCQqAKrqudSGOiV1RnuVo3VwX
4pfkkfUo6ryu7T023sWA1266N2pJEtOxTcM510nYduuouNyTRJio2pBZmTNOi5bERc9ClObHfV48
Uss60LRW3FrKuthN8m4AyYw6mgFUzbE5ZODNGh8Mj92jpj1MQMZ93RwJQaxPLmUrwRwldr1GE0H5
peukTLFBkqQIEQPHqobqGuQtYsfBXfswvJobmA07O/GzCfocda2CjcmCQFicl3JcTcBLsLdsU6h/
xGP2xti366ZICN2cdw6rFrS9ta1P+hudqlYZyVeLYDeNZyA7K9Byrt1pw+Iz94dhqwr6JM4j6jNA
+9PsW7eB8xDviDruW1w/dH4KyBhqnTtFzpQYWES9pZBdGYyx0GLwAn0qGLnz6uzzmlR9AJW2ANX2
8VU2EOFv0A8aK7ZVOOn2hq+RPLKG62qMdBHwNuiom8bpFsestQua6oeWH6kGXrg/zFGhmyUp9F9w
Nwa6EjuvsSsdGmjT2fHkqB63JSukCHLLwD/FuxVWTvQ2zFEWz7XbKU/9RH8Ap5dvFJ8vG0DmquY/
U5E56rOGsnQtZng+Q0m3jZrbZUpu09qpDpe7kF2rimg3kCE2fCCwxP5Ob8fGsUqPKIS+c309BF9f
4YO4w/h1uTOZSYSgRsVXnnT93hdHdRloLlD7H13VtAh0M7Raz3mDg0LdlOWR9Dy7sfX69+XGJXYQ
AW7E7jXAinGB2c7WXd2w1J8T0I+4lSLZydoX12NubY6ZICX1c4/rN8biDYx1fqHEEsk62NPV+zUN
t8h8InDYbnwthj7qqjF0wOVzeXo8tPLBofkvPv5d66XTV5NO4aaFZvtmm/lDGaeoccqoHjJCAg1l
PLOnmCvZaeevI7/rbd6sIgXNBLRPHpd4C62oP7jh9mln4V4OLFZhHiQx/rf7d90AWApCqhEba5Tb
3bnrFPRu5m+gwbMY+2lDhdtfy+W6F5S/T0Pv+tIy0GvmHYak60ejmaIEtYoVaNsaywtqvGhfNpOk
XkEXMXGemVVbMuBEmp+gI8POLNKCHpiOmOB9Dip3oQV2lfZWVXEniXZDiHZ3Gouqrzrs1YgdOOV4
mCGQfXkoEuOI2DhvzelSsREnXmggzGTyoRQM40QE7HIGoD0D+KAu9yRzNxEg5zngdfEIbLPc04MZ
7O6WhMvjHOthF6vdTbJxEMFyA6+55jlwt3GzI3f0DmTgz/0IAFjaXjsUIQs0jYMarBoGWe73yPHi
Mk7C9Z4cSECPWaSKHOmU7VnovTuzjidFgbEYz/+LUOMIDqNPc7xF/6UfyTZIhMpNc19uo4trj3H0
HoHaDmqQpRZVF5kdaphWQ3EekOROESg31QvIh1fMWtMZx7UtnkDBGQzppCiNk7mysMZDNGp2UHye
xI5x29Zx1Y1R5d2UDij0dHCfqITDZM/MoioDqM+2TK/RT13EE7CF3s0e/lURN6f1pCP4L8eLbDhC
0NukNFcDD6Cx535v5nMzvPbjESxT/uIA8zxdszEyPREJ1xrZaoI4B8mZFG8Oy0JmsS9Jo9pgf2hy
NL8P7p0Dg9Jx6EA1iECxf9ZQ6bF+Otmfy/PzMZQObQtr/abreQNaRKQukC7Omt76zTCHXlKcRpvc
a/oYsWZ+Y+l2qxXLZ7NPjoqOdwv8a5VGx0L0A6qcauABS+K0izkYL8HZe8OrUwFCrxzK03eLmUa2
drrc24exic6EFJA2DNoJ1j6DjR7UhulP628w+MYgFguW5XC5k7971I+GtK887+xU4FAI7AGWAZOD
n7rGGTow3OkNApM4GkFnJm1qLxya9ktXbF84CGN96D2bQQnqosC13fIMJFoCCrWyCeesT0ONDm2g
FxYelBbwvoAar/mZ4P7o5+Xv/XCfhEkh//xckApC8HPGUmLp7ZNV9+HckW9u6fj2kJ/aEXSZAGHz
NFNklt2wH82OkFlQ0aVPGkUaxrPZaQWXL/USPDc591zLni+P6OOsgiEJVwA1DrXgu4Y37zdUpgem
7R76Tfxm6A/cvPeawza8kuzRTPGiMceXO5VFp5BixnzJUDmAPhdUd7Z42tfdz00+R5db/zCBmZ6I
y2sL1MxsDRIYa5LNXxc9JKMW2wsk1ZtmepqH/jfj7OFyZ7L5E4F5kwGAgpHARmJWts/lsYhVW7GP
l2SMSsg6tVXMYESD623PIF0O8ESwF/r+74kAZKn/gbJpt/wHXifC7zI3rasJxGuAQ+/lOjl2f88O
KjCzG5A0mSq/k/Ui5Bet2iYwSqKXtQW9+2q634hdIrJpDVkIp0Wl965IC07pCS95iXZwVwiXMpRw
qZ7ypDMq5B6nAx1QXsAL58d9Of3/R5f+G/VJ8J9mdG/wowkVsgbYu5Ok3B9detO7LxovNsZRkaUl
GULE6+FlGNL0HEuCm905oOFYUBUIdFhOv1x2b9mnC9mhJOv/r3W0PAzWq6epzL+nsI/mREgBieb1
c4HLhNg70gN4HI40LG53SGkVqksLJOlaBOalNXf0aS1w6k8eddMNtA1qmBy09Ry1YWPrexyEgcCB
Xp6rj7nOTE8E6I28tbNmYPu5lh6wO+/34xiQOZEX7xUtGtbNCKypcC+b/YfUIMmmInqPlzkKmMAC
cMg7LZy3Bqz8xX3SF4pFSOICImpvddtJHzeeHgobW01tPLamc906IOLx2Lr2+db1aDo/28zC7UNy
cj3jUWEPSYoRsXcNdCNakgBNhGpv325OOKH5TcZCiz+4yRwSaMoOoCBjS+jYmWqTJnFsEZU3DytY
i02MaT0b8U4XQ+6gvO2bYIspAxVnhSx3iQx3LRjDSeeiF9BWuEH/Zv1dDViQDIclGrAaqF73ZOvb
vyB4bKFpN6KnOahPS/iXXyLUH9aYxsWzajwyHxOygQMAHimWfTiQQOjHb9xVFfrJglLE3429l1ke
QdP1bdfj3ETr0DwsX3UQzuX37Q3o4ZmBJABBsDTwUI56sBWpWWYjEZxXgjt1LoopPfQRONJDFvE+
SAGoxqN+xA+7IoQi8UhmT0TkcbMHJgwVNyhiA0+2VgeGdeXuRqS2s1M8my0pmt4rzmnAoh4Ot4un
YQQ0D0itGILMzUSiO4vn1KD5nB66aI7MqIybFFVzY7hzV81QDPEv5wTJ3pDuU/juvAHFDaillugG
45qQE37n/fcpQTEZ+wU+z6hbJsXCKVl6RA68NKsaq0yADuuNxh87+9eyceymtbNW4Hp1bseDbnQw
1KCqEJE5gXBW0AeQY202kHVeW3+Bpk/kJVdxNJieCNqD2kC2A14AqRpBKrJZ/uyCupOrhL73HewH
WwEqBD/UVrMkWSe8kbRrAyJY7dGd5ltIWFS+65IsBPvWdScDEbJnWknVdRw9bQWUYazcu5mY83XW
s8+2x3GYg847JFUUD91/b0k/GJcI3MPZedEqdwfKDsP3gs0gSS9XOyhSVLVQW38Fh3aOV2MXMgqN
oZ2YW6lAzZIZtff/33l5Ug6z3tkOfGFLaNiuEDjSwKyZ94BOgxnqOK7u58vxJNl7iFA+iIJMJR7C
8ZAJudAqtAt7+2L12fB9yUCUHF7uRLLJFSF9UDwBs/2IiUz07GtT0tvNLKI12YLO6RX7UVkXQl7I
l81c04aiiyoH9M3hnN17NV1b39YtHIgJq4tRMRxJpIpovgkIiAGaXlpcz3SD7s/0kOvp6+WpktlD
yAKOQdwWbNmwfDrFED/xyfJk15ZicyObJeE0YI0Tm4HfxcM7dpqaOUIyl+tf2779bbNGlchkziuk
A+hLVAMdAeBsJmb5dte1ISQqdF/zWmydrdGK+7RQASAkthAhfkafLdWAN1qgUNpHdyxeNKLCP0gm
S8T0GZs323WLcXSW2R2qpVkgiIWKrbI3i7CfKVM8PUlMLkL6oHdgrbsmfGxrw109819Vr1u+4zkq
rJFkzRRBfTVhm2dBngA3HBMNdPAC+ytNvWDNTC2C4umTNye2by1A4112YplR9pG+T1/zYGbQp4ET
r9MUlqn1I0/qX9e1vff5rm2SZi14xYGIyNfSiNKZmgc+TUzx0iD7cvLP1vOkhyCEgakCBcD42TBZ
/zTkQ3O4/O0ySwvBneVj19cVSkmK1Ii14tWrfkHHKrrcuMxdhdiu1hGHsRWQlN42q2CEmorP3XIN
wKQNJL2qeEQ2QUJwrzq+v0x3ZzWKG7dBDaOpEgCV7LhEQN/iaSNZAVCIu2Q61H1zJByU3C052iW0
Ca32aWJbsHRDfNV8ifg+g+ha2YIyMgYp/RiXY+ehdIyHqNF9aXOVgLHEKCINng0BDVpAbS3mFp5E
7QxQpyXoRnboAdy9PA6JRUQKPM3Bxs7p0YWXp7/aXHvThqtImU1PhPrRnm/VYgLGtsxWEbiQBNjv
yRXfLVkmRKa7qYEOHqQMgcDr3PZphfxeVHauHZqjm37CexwNrbVQnbAkkSfy3RkQOgLExsRDeLGE
tBuPWg7FukVXxN7HJPKYKSGyobjTMzztabF+7paQfC0osAk+CSHrA+FFK+xvPefmrZ/ACaG6UJYN
SYj3ETB2ZhIkQmIy6K3N9KflNWcoSikwjDK/EiJdb6YNpdAY0mSXv8t+cGLHoo4iE0oaFxGAbueZ
HrP2xrvxXDrbeU65IoV/DKcyPREASElreraHHN723WmYcRpxmif0FoyZFqYLAMNb8sJa7dCh9B8w
vrObjXdLY/1hdqX4Btnwdp9/t0jVq16WbYbhLQb9kmXeQ16ozC7JKCIiMK9wxOX7zLVbcbKnKsyK
O2Ocbrbk6XI+kcSliAtEUOit1vXIizwLLcg2xuDWhmZaZoAmgMxQZ8wUGVjiwSI8cPLyko8GeoI2
UFb4M22LQ1mOPJqKbvpzeTSy6RIWdGOuUqqbyI4GqV/0tIkWkK8x1/iBQmbF/k3WhRD7Jqm3FKQj
qLpDKcDIrZAmJDQ2M5j1Krw8CtntiggRLIBDm8ju00llfN/m6aC1KfddTY8hyhI57vq9Q/112dDV
z/U+hWSeE7iZSvVBNkIhFWRbW0O8F5MI5a+AbdB8nV47vFQsy+Pl8Ul2qCJ0UIOcH7RPd6d2l+e6
4D+KvnhiBkR5mJn40MoMILOruKmSeJ2IJKxQQl63LryusNdzXq+f5qkHkqxWbX5l7Qux74LyuFi8
AamNarVfW9URoI/Q6Ijq3UuSXESCPDrxegOYFmsZ0F1+PWuF70Js/jpL7KN6l7kyEACtAzQNY0Ob
J2j2OY9j37ziuHheyQiY8Hg3JpoWX+5MkmpEHCE4Kk2okK1erEPIds7K79Ns6j66v+uK+gWCz6qX
HZlNhCzQFiCTLN3Bi2udRnYPkW5ItFV+thl6qZg4SYz8jdx3E1fX2za5NlaXxLB8y6uCjJ6tEnwr
KsCNDLYiYgcJJI77XYsqTqs2Tuka1JaH4pQm5BkEqxlHcWEaAY8VaxWLXK7/uGwk2dwJwQ9ie0hA
uRgY5Cb9UeP+BlmzrtsOVzUv4ggzoMcMh8EHXCu2yY9mfnYT1dZYljZF5GCxQffRMtB4hueOcx0n
p3oN/58PpYFwkaM6fEk8WcQO4tTSOt2Ejhbj98hQ0eDdbMvTnP1ITRWdouw6Ut89752HGbgGcqgO
+1dZ7vpJ1mqvpeNCbBA1VkGJytW7IYNSJXcdf1igvduoplE2OCEnrDpz87ac4Gxbe2AdZJQTFmvl
54k/ldnXy24gSWoiktBacsOyIQ4RZ5r5AF3FM+pDFA4siUwRPVhnKZ7AtxGfn2JNoWHVgaxtmCGW
qvh22fyY/zTMUjlzNhB0wNn3ylnDNclvpqb0zfGtKV4uz49sEMJuX/MKvq0t5qc0rLtm6B9qbTrq
FV4gklbxTizrQgh0u8MVcEbQxYSNn66nIdPmI3eeMyhmXx7Ex6nEFTGDuDMd08zovZgZgPFm64GS
5S43VYi3j33IFTGDBbWSvIdmfDyPDOW+hr8UPy9/+McWdkXEIPNA3VXNHCWS0OEx0yYYnF/Uy07N
auAEo7qnk32/EOCQRV2wccD09PXvZtJBBqP4/I8t64pQwHJp03Rw0XCWPjRzHiTLc+892gDQX54e
Wfv7gN5lJsDsWs4rTE+fuYC3FUcNnPV8qO+hk6vYZMtcR1jBwVefD1UD204gMDfjFADBUYX9/3j3
6XpC/OrMtCF+i7ZHmoJ/b8jOBdV8Ldfx3lffWgaop+uCHi7PleR4CjTEPydLL5y/tvBwbm9vqtYK
KLScdRvFRSN/bjIDMs3ViYEJDuEeeB3Ilgd+OxrtN4x5ii5/hGzEQqhXpg26gNqDwfZz/bgaAIbY
2nY0Z9f1hw0erUFz2W85WxShL/FtEdNXamMFWij0yHFEGdwX3fp1eSiS0BThe1sOodCaosCYE37L
K+a7JrsntnHYIHLhERUrhWT35YrwvbVoPc5TVH3rFZhMUWWDSyC/chZU25DnrRnDjbSBs2khLaZb
a+tU3JCSPQzUP//pLyVWXtBtYIDaTXu7Kx1kYFmD3PUaDuAVUMFEPr58dUVevY14G9Er7PIcfgb7
Rlyuf1L788oemqoKuv6clYpXVUkgi/R6JYSzKfdm7Pe8L51749CzBxnuy74gcWtXSBKUmguufjCI
tX4wksFvwEEHS/htEoELP1gMxYIvmywhYdSZDlLlDrs98Mah4jBv/VXPo04z/YZBBKEtP7Ua/T7Z
kGm6PDCZkws5Y+hxAZt52PolGRu0gEJo98uoJ8u3WoPMt49TTZ4EXLcdxXlcZiQhP2Re33FzQ399
4Rz7BHsA0j6NNdjVLo9H0r6I62OGNlR2rntxQ4AIH03yTNaFB6ixVGRZSboRkXxd5YFXsYSFqNP6
A8XBxVNMjcTHRLCe3QJRuQ7IA+NUfKFlYwVQxP5dLEOAiv6fIIB/ANfqy+Vpkq0VInQPFDv5bEFN
Ol5tnR46shLUDI4kWkAFHBHWF6eVLNBXN50mGFn9NldtGrurR++hd8/DFBLtkE8utquuhN1/wf0G
3QIjLmY1J+lzk9jAY3pX1YSbroj1q4sGSOEBLmFxd/T5st7MW/5E10LhcjKPEHJDtU6O7m44Mc9k
eKHV9KC5ukITQ9a0kA42cyvNqQETBeoUElQ8EO1t5v387bITSGJfxO85tTZsem0jVjLndrTru75v
HlHTebN26UNtDZ1iTyAbhRDzhE2tWTbwtc11kxd9KfXnhOCwd3kUki2iiOLLmEE0RjCK0ew/1SNo
YR3+jWbJS6EXqmtK2RotAvaolkKrq2sxhGm2Xyjry/tiA9IhnewlrBkkK0B32AdmMeIxztEG5G6t
P3IPkhCXRynJayKQD9rgJTdbfMCatAGohx6XYgqHuXu+3LzERCKYr53naksnNI/7vrirlzPXzNPl
pmVfvv//bgsP7cxyazM0PYyG702HrPthtYrlUtb2Ppx3bS96welkVAhtMlAfQEF2mrJle+I6VV1R
yLoQotvhjQMJF3w+cGi535n8SdeTZyPxvl83PUKI605GCDg0cfy2rFdrNr5thfHo8KsIk01XBOjZ
66ZVaYkTyDptP+pUf3O7Lbz85ZL0IYLzBsvEzQHHl2tzHWgZZD5oRZ7NNr0Bb2q0eumfy/1ILCBC
8warrtKV9w6SYN+2QUGTXVastin2DW1bxJd7kaQREZLXlSjEcE3uxHoX0JRPN7RKvjSzxqJtW6PL
fchGss/kO3fVNa9CtXHnxFNtfiJzspynnGlBWTUqPJwkjkXQnelojTFWmKuJLP5GQDNZE7AAXf58
WeP7sN59/qZTcNs0aNxNSDAAKIhndJWqn2TzYwuRXGbO1K4mij5yPKP4zZYf0rya/K7KInBiHc12
vSX6nCsMITO2ENTbULtLV6HsBgB2MIaVemjpABWvLaSHVl2xU5RZW4hsd2KrPgDpG6coXKcZ88HJ
NHeqCZMNQdi445EO0DcHpWzLmhIQAIGGQbNtSCukWRnkIH9VRLnMMMLiTdfUHBvgZOJsV7Aijm/S
NYT2+E3iWKZvl2UAuWrVVk0yKBFzRzstLbwSdVepPhw00qBIQrfnyEUPwVx7iutI2Wou4u80e940
PHWgDLA6rvm5Wh9bZkASKh7nA3WfyjwstFdmqg6PkkQpwvC0pC4cPGuAAaKacY1f43TtrtEG6C0I
tKJ5zTKFrSQeJ8LxirnLbXvG9NU1uW+rDew4U2A72c+r4l+k2Vucph01hmnDtcjidx5fHxmtVeWS
kuxiCRlgMRLoOs17DftSP2lMf6nG7c/lD5e5lRDutlNsJa9RfVWYLuh8oSOUkvuSN4cZut6Xu5B9
vRDsi5fyrnBQT1bkG/Gd3swh60EVoA+ZXYVYh0qy4aQrYtD2sjOpsj9t2p7Mwfp8+dtl0yOEuNWX
UMXbE5XVD37vWREfYlK/WaOifUkKEeF3Tu5mZguRlrhKihiyXcw3suzVSdgZV+l3ydp94aurSLoS
O4jYO5TvQUGZUGzXKnb0tul3aujX3S+JiDtwoaUG13AY8yr7c4nbK19vwVDSrr1iniRmFvF2LXdW
lo749sEu7tfam3xSVgeugeDtsqEliUhE3bmaRXsckHGjOYB8xlrL4m6zJ4IL9XWJtiodfR3Xw4os
K7OEEM+9s5mjY8DqE2sDrwDHPdMU8SAbhxDPJu/YmhQGlu8kDTqrDzzzrex/uN2BlCoav48J1E1X
BN7VqQPpGXNFDXCwrlHBAtSiL8EGevtgL3Oq01gfgxUyDiz0wKUVXDaRbNaEUB88UGgVBfJIw4kb
lB31s2ZrrmxcCPQGNxVj7xq4fFu8hEe6Wy8dgDE9U52TJR78L/DdhhPGUOEqJMnst6nRFr/dCZyh
8ajwYMlTtStC8Lat0Pre1HFcSnYVHR1enEZDU72MKR5W+iooPFTz5eyQZNZ1D0QiI1+zVHReJ3Tp
0ckGyUVjnYvZmfw0pSpsjOTaV4TetSjMNhw8KcQuqeKOluds3CBFMq8+Dm++VUGLJp/qkBvu22U3
kxlq///dVt6bLKvuwNoCRPRX8MTz4mflxtc1LcS9O5KiTfEgE7sgbGOIf938XHBVCpN9uBD6S9vm
7dggRxaEnGi5fKZO8uzpy8/rPl5YxmsgxPgw4jLJ2bbK99z8eaTlt3rsrlueRLTdzFvCS4IA4av3
mpfDZ2I1T5c/XbKKm2Jwb0Vj0v02TzNxFBjPfcFPxXQzrp4ie0g6EKF0qCUZhtZEBxVwSNnaf023
7UAM78iK8brpERF0ZmcsbbavgA5Jfzu8ekqIfbw8PRLH+Zvm33l8qQ8p63K4ZTG8WYXj5wP2Opbi
nlbW+D5l7xrP3Qq1nDm+m9jTZ60tAn0j97ajkhOTzbwQrTXQ2LTjaL5qpsafSHfTECjRr/MX3Lgo
1lTZEISwnaZlQSEdrNsWfZhm9i+zZV+01VBYVrIH/FsJ/W6G3MLuTFzy44I/aZg/4RIhTewbc5n+
pNMw+dpW16ENqZrrjC2EcUlaO28y5NNlYmbYLMlha+onUjoqXIKkgtsVIXOZ3SSasUOmzLud0MGK
dho0crczx+GKU0m3JtkOiDR7bQImDM3Cu4iTvwGK3ZmqR4uP+QJNV0THQSrcWHAMhUF2VVV/Sm+b
AA+ZT5ZvBImvmxDyTONShS2XjEOEy9FuGjtSYbqWyvOHjoe50tYyU4gIOQdE8iNKPt+bwg3LG/s/
Mt9JglAEyZnrlmZegSC0+wPbdSZNN55K67FUkXhJIlDUoM1KKHcz5sIiWunXZhmM+HUgtnE5JiSb
ZhEHR21CNn1G88Coct9i9bGo7NPors+oiIqWTUXfKDO1sELrVM/z1tmTlVuGs7m+OWn7cnkIsosb
UXd2q1y+jPRvEv9VaeV3vIXd1BZ/dDN6NzrsF93AQdAkWVDkre7PhUpZRzYmYVfOhnRZ3RLZa0z6
xwVq6713Fbct4lBYtus263RLQ94luumb3RwmqkVJslcGBOafq1INVpZu2zBbCxvGyGHjJyOz/6Ck
686olsn3LC3zu3n6seTtg6G8SP840zsiVs4y2NLRHvZ3vYisW6DpP5vixzD8GAGMtJerlnOUrP5z
bL1eA+63H2VR7vYlL9rRd0YWOaR+VbjaPv//LtF3REa9remWkTceTG5VZlBV5peSMmg+GLcNy+6o
jWvCjX6yBtL6W0YiRa+7Q33U654b3i2TeuaUW82T9LR5fnrsD1pk33mPa8iDa9cURxSfrasRitoN
+hi8O6/vgblV7EAlgCIcWP759Ti3NgPvXXpAeYJ72Bluktvc8UGfENbReqxVJAYfh6Mjwuo64jQz
WQvr0JtnGyNIoKmjMICsaSHSZ6AbyiRtncN2v553bpbxkIVOZN4PkRk3oZo9R9aREPdspCsfV4ce
HPZaa18XlWCjZGF3RDxcNVm54fAsORj3Q4hSQQr+H/aa3FohCG0MKHSXZ4hHq96EJPWJjoiSyzej
GpIicQ728xZPJ3LjpufthwYVWA8CI2Eepc9g68hooCTPkMyciJfDk1DejFrngHgG+goP1WMW/rT8
BfYxw+J+vlFdxXy84DsiPG72htQw6OQcwNXh52OEchW/HW4Tqrggk2xcHBEZV4EtsuYZfC07afdO
3B2KYIK0/RRhHHESNIpUKe1nn8h3SQX1yAlt07k8zefsAVF5UwTNrR3p+3yhH0/Rz8f7F0fEyBl2
MTaNUYJI2TiT/rnPXyuVMojM5MJ+fkr1RecmGw41iCVa8A2ak+JQ+7GMsQlG3n9OzlbNdmXWm32o
SdCeKuQsjT72MTlnN/qRfCPPbvCnjOpgPBqKpwIJ9soRZWeJVwBuzAgF+1P6tLM/VYfkto+XAHUq
yPPjcXu4nM0+3vI5Ihiu7ibbtMHSdUibzyS3/NH1Qg36WpX9lurKk4TEOCIizkxnAnRk4xz+d5LQ
Oz8JnaD+vDObZVESaQ8q/uGPr8mgL/1PW6Gq1iuWlSeHls8+14sg2352kLrj5rdmirU10tLfl2dO
ltZEfBzeU3OGS2bvAJAnx4GV+RaEt9Iz/UZbv/pKHo0gP6Zftdm3FKunJN2IEDjHzaxmpXpymGmo
t5AEoq9z9UjbZ8WIJOEpwuCa3CnBV4PJS767rwy3imcSbkfQHtaOP53TBzPEY0moSp7SCRT2AuVg
dB04hjwkN1Adss/ZyxYafndw8Vj9EyDn/gQNhLAOEkUgS7adIu2dVneoX4aDHxYQ0TdYcvhcvfCq
v0MBqM/M7ZOdW+GVUynkDAoFIQqdUJgq0APNz4LtuAy4qD/WR/eeRNWzsxwg+a5iwZLtqxxhr1Au
8zgNC8bW/eEnkNOF1jfj0J2aOI/UjJiSMBZxdMZMkqWqCzAcOfxlzNkXqqnI6SWuJ6LnQGtW8G6C
67mFeW4c7dkZmyDprxKNNB0RG4cn6SlxOZovMxfkCKfexI1Gr/Ar2bfv4fpu8exzTtMeVLCHtK9u
5/y3a5kPGm7hLruSLTlmiOR2fcOTvG0NfLvxZeCxtv00IKagL4tvbQxPALda+ja054H8YR73+0Y/
z814WrYy0MuD2zx4BoMEV0gqGlftfTM96yQPR+9sgeNHTzm00r+zYYZqDeS0QZlnQsU6JYeBTFEL
Ln3cDec82JJzYr5O2vdsbFCD+eptX7vmU9UaQVum4Db4QUBd3Rq/Zz30GhUVsyTdiXR7A2fzNo5t
cyrm71up++P0klI3asY/ipmFfT44SYkse4uepsvMEaOGdh7yezc5Z/rXy00TySlNVMOlZFgqd6W4
VZxwhQk64oe8C9fhU+eGIN70xz5m5YLL9y+NVn9iFXTkUDxPjk6y+D3+HD+V273VlhHonvzJOenN
aTZetOZkIW0V3id7Pg3/x9mXNcfJO19/IqpYJAG3wMCMl8R24sTJDfU4CyD2XfDp30Ou/NfPGr3l
8p0v0EjqbrVap8/J3ABfWzZNrqlabSliucTybMt1oDyR/yzA32O2z0X+3+jr7k2q70sRyi5567d4
10hgUTajl6E9GcQKal/X5aNKYmUUYGVAKqm0cc8YT90FXe+3bcgu9ufjQsMf+b2ucVxBCurKOMDd
NUGYufM0aT1wcqIpmfe/WnEpVniPf0+rR6f7ZqGPK/2e2+D2uOPeJXeSMV0D4Ogz78uuSxMVgUdm
6qvMeetGmnuJJ058gK8+kFFT61dloDJMsEWIhyhJ4SVdtIXbyYq6L0fvD8FygmY5zk/G1+uuoprE
8f830RNNJOnaonx23rt7l3yjoJYoe80xrDiwZMgg9gYQNDaicQlopLT/6olME5UVdUZX5uGjnpFS
w6HDueDVo0ebMK9rHqQ2ffT3OvHHKRoG/mPKaOSiChXma5NrjhulnUtXHQH2N/A8YFYIFuZN89U+
9WF2KsIWVLGg79WXgRQuS6WQgCfa1cqGdk469HzzAmWsBiTbtnWqmNDZ2ZHsvROE/516b7bfng3f
9NBcmTRFYJ7KE/8yvHpfx8hugywso/WW6PSPFIYmIwfbviqzgpPsPGSR139K6d26am5RiluHjBY0
eV6vpO7Gc2XnfiSY/QCGoRtqZC98YU6w9pelrm83V1cRVlmfjBc0LRNCBTPmYt7YQJ2UP+sQqJML
udvOvWZnFDdDGSnoumk60hFDEBb1Sxn0+xiC5Cnq92/1nGouugoLk/GCxYy2UosN43mtSHfquuEk
LOfbTNwh6oSpqTqodueIDm9MjPWrL2zCsrNw/lrZDZ++EnrwmbqB55dBhbbbVLx+KJiRw8rfDJWv
Rt6iPw42Bg2iLnuofbTYAmd9/esqz5eleR0y2RycJXPSQiAsB6U2XD8pEoocAdQCFxvFR4hWXB9M
ETtlZd7ZsN1c+NWQTBCu5O5jv+heRlWbLmUCWS9IN/J6BjLAPmdr93kYmhdGICLqVmT62M+XEYV4
2WhXO9/nZMyWqNwSe9YdKgrH+B/84IoHJnNCxOIGktGtOwv7xzjfTnkXFR9jp3JlICFUbKwpTbFE
pXFXAHvezHtwKH5+aGtlFCFK+xzZCL5uu3V8SLUMugZzRYyV4YPT7tWOi+cD3G3vPfHVICjEpVRz
mqsuuTJrHyctG8q+mf9VXFCIy6MasMGABPupjbJYd5lW1Alkvj538taibbDBa/m9S4He21zQydKz
eZCKCi9wV80tQeEIMn6w5E09lg5WS5hW6FW3hQEuHWjFmqmnWTKVrUon+NLTaUx90Sede1mn5QyH
m+oveTpGo/XfdWNSbbnkzSKbwRpBNpSmly5yjFsfb7qLju1YsRX/gxbEO7eTERO/fxKgfhlzaNun
Q+LW4KJ2uz6ezWqKqt46fWguMnTQbMesM4u2vIxlHrCBB12dCOQ817+uyqllmCBEPfuONlb/j9Mf
jdsjqkLpbzf8Md45p+4ZY+rAFKqTQoYLVqXDhm2lfQJksIhoPP9cXvuo+7ZF9Y8pbBLdy4HChGXC
vmXL/WJBPw5qaneiX4K5eNiW6jTZOsY0VaojE/UJdEhO2QhvJIkT16flXNGbMUKim1QJ/xj1rmtL
57YLvdiMHy4vdgt0/niGnnW8M6oVsv9vSpClawd9VHdJrP68sXgF4tX3vvuowWis6vjQOxm0DBjM
mZF75gZNgP40n0yIH6SR82QlJK5jP7I0Ga7Cy2XoYJNmxCK5g5piijd7oJmbNTvZ7qY5rVV3ahk5
CFoGx83An5MU3yCocqn9qLrgvQvCNwAGI7+pL8t52CIRgsUb78Rlq1k9RYCU4YT56M55m+NIcYBp
Gxk6hPE2sQ3BBMpOriUKV7mjDC303XyD3h6mdzxIWhGPUAwA0SDUPEg8JMaPXUdJrprPYYVvElBo
zDF06uIZzG4eNtaCmKQNyu2OjI/5pNP7Vb0f//v/m0EMQgkfCBKHNVxP4q4+ZadtxdPRyTQCPFH9
OnSYqvzs62BPigT+Xzx9M95eGUM1VvOY8PRX4c+nTfDQYsXJpm4w51vkE4rOd00dTDWYFArMQeS1
W8HS+WW6jMl0XuMcekuz5jKicKR/uc2budhlQTNjNvjF9/4DvaldPNu6lFdxWP6LoG8+XVsOszYP
h+XKiREazvyYl9YUuKxo0Gy+fx23pT25fpd97LT8Byp6M14Ovu+0gapiwslzm9khzRjQXB9bJxl8
CE08d5tHpBUEOpkpEPw0P5Q3tL0biqgpww39wfM21K/7hAZL5Mb0ex5NMF4rtO67xNFcbxWbLeMO
nZXb7bo5OPCriI4Mos6/bC3iTHGwyGjDnIBEYihJn+xgeiTzo2GaEWM3nacpAJD3zxUZbLgt/gJE
NMP2rtDvQvhaT/bix5pTS/X14/9vjAdXP5Cdr/j1tI9AU3BZHorTkoYECk4R/QtO6VsjmnTPcYqo
KLPwjTtfQCaDwZa+uEm9O3f7aYsHF/huf9eEDRVKQAYeGswZS2tI4X148TtwLs2Xy/S9t6LSD3Z0
AaGlM/K/OpfcD1ZdFVK1iFJ6P/dG3rAK8zKygqG3xT3P1Pup2aEj4L2TV8iwQ7TkcZbVRp+k/IuX
uPF+nnmUk5j8Mu/QExTqH+3ft2QmoxD9opkXt8VIwg+WzoK2GglY2YQO/X59Lu+vE5MBh7Qidr4O
bp9k08/VRqKqe9RQvGEzGWQIUU1gWIFcT4w58H5i46MxLG9KMHOtwRICbxS0X0QR2med2JniEsxk
1CEEdVljbJhLeg+1PhqjRTIkQVajLF9GeA/UXVYOG/rf7Wcyb19WdbsHNc8hqRhk26B/PbGfk/9g
iATYOlzFgAKvkh4Ii47qxvyXTb43phQUyq5ZoeSMJr01XKL+E3BpCZui9mZfgK0obtyT/1g+4G2K
vFQZmurmCTYfXTcR5bpK5/7SlfXeE/gvvxzCpdaZ/EBfWjheqpv5dv+hGUVl6tJtwE65DXI7rCpF
qRPijnmYT6FxWkLOgmwJGpQyQEUVRzpuEkWuxmTGP9ffqNWlx4A4545acWef2GUfwgpRicXb2eZh
bwa7TllB5WpSOSAdjCLtNiwjabYApQFIpf+9vnaKL8uoRZeteW7a+QCjq0/McC9N9jGNMiYjFO2x
mFu7xI/uqX/pe++zRYwk7emX67/8/eOHyXBEVtASsHT88s7dz2R8zidwJBvhbH/ilSbTeD9rZTIS
EQhxH4zcGCKro9YD+6hozgy89nv7m/fPxbLd4jVCd1lTzedId96e3cwdXOFzXFzscIrsPpzuSFie
0giB7pfxaHUhA3inOlXPOuiOwm1k4r4BSAcLdG0MPFQ5qCtixm7zlQcOgEnXt+j9TI3JyES+gLqA
oyscvU1Q3BMtSHrHgG66tyeV7Upuv3cV0p2Bshgq7EFrJDsYOK7/8PeTfiaDE023RTNFyVjsr+Vn
MdU/xA6eI9F6JSQz5vnBRV/9ebSH/UN5OZORiXXe9CzFGQQsSfVpr8oLuDwfZ17p4ofCtmRA4oJe
r2K2USjxR9oFvFqflxrg2nRpLlWeIUn3dN2Qii2XQYngFx3rAVihmCxdiPue14uAFprjRPXxY3pv
XMStrGHwDI/FA5R+40I0WWimY3NuXKZ7RlHYlIw/tPi8pm6esphPQxf0k3HZ0uxDRV0mIw09alWU
CtRDfMrS2024+Z1nd1VczIvuGUXh0jLYkLW2NVklNhptGuUjF9McjZkwPm310l2Gkomn6w6iWibp
XAetXDUXYPuKxwXQKXcU1g0aGbP4+tdV+yw59sjc3MrYzuLcETwS4LAIB2I+lLbPNZwSqt8v5fhT
mnveAgnDOCvSABJwS2Ca1p/rv17lbNJhvW5znw8U355K59YyhzQy9g11AlBvz/4fo4KS0PWBFJOQ
kYOCr1NVEUrjrmlvBgsIArvTBEDFHGTk4DjYuU1sm8YTYejwqT/5dA6r3TlPZhF2+e/rE/hX1Hgn
NWWSQ09ZvY1NjxlYbhn405lxOyrs3xZwfo2DN6HsQpohMhfNrqtmdXjNm/hRYq1ScIrTuBYI52ab
jZ+KQewRK4w57Be+ndK18T4W02WEYWuto+3OjMbe/NQsf4h3yYZBs/MKB5FBfGNnVsxsPBqjaebW
980vnTUlYJTWFClUn5e8e233zNxq/HQG78Bl9ZQL+7le5o+5twzja/tDFm7C58HqftqKL6z1T1Px
MUk+JjPvbanXD+3mUjC7ZyE4/H/gRTBqM0uHu1ctjuTek10tIh0tGm/Dk5vvwUhxPbVP1z1C4dIy
2s6om62xcnwcdTkbF+ra1ARsxcEgw+scOtemP8Ghs7RHk+unghkQji4CW+SaZFl1a5eBc77r925b
4be7X4a7/MGNre/CgnQ43pOLcEPTy/IHnGK81L7HqeYkuXMPqnV3Tk1wg0z/tdXFIAd1WeDo7i+K
aCFr3K7rTizLgJNRxz539v53sHiyp3acL/QF5KoaCl7VLA5TeBOULBccmjZk8uJV5E/tnJ989AZk
ogzTjmtCkeIeI8PqlrnoO5JhiAb6i3Rnj0ZboufV+JTm4x+2iztnLiJG6+RjRiwd37wYXWjS+jSu
8nEPuHtA8rWcDKq5SCd3zyd7Ww73nuf1EXw6nyeX3UEsOCnLBrrKzskckDaDgTy+PhmFu8tQurKs
LC7QQxZbogn76tVtf0F/RBPHFXsvo+dympc1CA2w9zXvg5HzG9BZ3Aw9+8lGQ3OUq4oVMo5uo31q
DXaK7WhQ1upQDSmGZ2Yfb3L+sAOIMUfU6S/FQkF4PSeVCf6jfH4VZI6qoQihb6qxdIVDyfi6zuqG
rl/wQ+yc/UFlICqpkzR5H3MTsldrn2mOecWWySC7fltWKCFnSIJNduM4R5+Sf079r9cNQhGiZXSd
2Eyfey1OL6RfRmD7ggdiS6PrH1f9dCkYOE5aT6uPj1Nm/fJ2iiahHBVJHSO06vPSwd4vbkGdFQnQ
dlS22/rR3UG92bBGs/KqtZE8n877UNqgw4xBBreB24LdMgGIyfW1UTmL5PlZy+3CmeH5XbZ9IuCx
MPc5qGcOzvJO4+yqIeSzvc4XzxkwBO/XX7M1h6Qb7rfeqoJi11HFKsaQMXQDMQaPCWyxVbZtMvpZ
Fwx1DVKcfP9UuO6HmHGYjKdzSzQ7ZgI7QWgVccf4nDrtTc8bTYaomsTh4m8OLYiKjN0+4vMj8Nhp
Ry58Tz/nrtUGZNCRPyjChQyom22+9/2AMaplvsFd6ksx7iH4sl/ARPWV56lmzxU+IaPrUixOVwNP
B5r6tTg7nttf/H0iN+4KmqXrlqsaQvLqcps9z9wxBDCCQVoOgbWgK5zonqhVCyV5tTkuzYxGJCRe
i51stve6iy2etvJhbvFCltma8K1wbhlYt8504Y6HYUrO7yxqnayNa3JH1QJJrr36fTllR0zdYK0d
X/+MS37ql/HLx9ZfcmvfGJy99mFJi4u2qzYfn5sazZfD/PVD35cBdXM/i6o7UjjPXR9maFrTvXvq
U12vv8LZZABdkxFHuCmi9m6b4L20q+d1EhAwqn9WNNekiIodkFF0JsoUAsgjRD4ohQRtm7an2QKh
S+HiKfn6KinsR0bPsXHjO8i6MERJm4At5NZZUEy//nHVGh3zehOQWDnTrGJHvBvp7eaYSV0YnxvS
BLjMfowlmcmguX1bitGhBWqbe10/reUGrZiaTe2v3fLmn/vER407qFZKcuhldkxvXCsGwdHX1Pb7
sCZjEV5fKNW3pSMaeFJzbx3EohQa3XRbXkjZP1z/tGoPJC8uScZNAKzhZnbz19yH29TxTk1jJE1t
a84dlZlKnrxThlJ1g4QZrRpQgVnPtiHiwqu/Xp+BIpLKgLl23L2Otfh8hasYesEzUUU+RDLHzARB
r66nTjEJGR6XprzYBwej1HN9auv20bX6U2lzzRopYH9MxsVxpze6hiP/bdus+pYtw+8NPO6RvTdL
CAFNOHUn0ijduAgN7lR3NXMfs6JJo5m3IvFyywTfBu4j29LzwNh4GVJTjOFAzSwuWKFLhFTLcJjR
G5etMjSolTXcqd5CO+uDwvnrD8/XN1KBCmYymo4QkhN0p7CY/ey/OTE951H2PP+gn9DRF0/JZgbG
7+tDKaxextH5UzMu04DdHNkLOv0/eWjpwKKFIF0+XR/Bw4K8UyX9h398s1BZu+f2SDFCOg6Ri5ql
+9QxL2p5D3HYJRiWWWM5qh2RYsNmOdTet2MgNIoJ8deqSNjp6hwq35KiA7ccZ+0EPu7PfmB1L5l9
h6vfQr3ArDQZimorpOiAMFOxvsKm96ONeyu46PosoOYQ71qtacUQMoJuGMyCr8cS5avdhqWRRxYZ
oNtcXeqNaqKQaozDDt7st9VRy4NcMot3p7iHgOddUa6XfWmbYGP8Q+S6TAbRpdM2retxxKyER2wG
Kxmyl33RHGAK3BaTYXS1PWZphwM5Hk99H3o3833/x/1e3EJx/gEA3ZfpW/8gPrFXO4106HzVqh1G
/WbVqsyw7WorWUzTPbarNJmyPC42EdOOvFx3RFWJU+byIy5JM3fCGGvY2CAKK08GD6HNUITs89El
WsTzbf85/6lTkfmXfr3j+jLGrquFx2uXI5QD735LF6c5OO5/957xusxijHzP68IFlNUBKD9aCJnm
T12a7iDnLvJwxSt2kprDi9l2kBf2QDU4Q04vmCZEjNmfQFNVCnARdVV6qrcmv7h+PcWFvTnh6qzl
44xSekC6VEe6oIgAMpjPHqppaWsYxQZRx92CfXtfcHYHpgWGBVeDsFPEMFMKM1VHp7koQcvgpG1Y
j1ViQrNv7HQvL4r0ScbvjTPeXViHDckWCKWllnG284+pjlEZsScmAgYND34/+M1Xz1hvi9JOrlvu
+6tC/werZ2elPS9YlQUSbCapkqbPf/KqOF3//PurQmXAHq4OTdYjt49Z1z1vuf27msYPXUyojMzL
txScLzuyhJHNp2WrnzZ//Dtbe6q5OKh+uhQ2VnNZN27h4mA6xjOY828Nu9Is+vsRicqEfyzdF2Ah
EFjznDyhlhH4bAjmOf3kjajsXV95RUiiMvdf1XcONhZ3z8lLrHiPIFP+Ks7+aY5sO1j++okNqnwj
0lFBqQxJShGywVzHfUaO36V+yPLsxnPraPV1CI/3q/tUBtbNa785xvGGNPhWDs7icQ0mjj7pNN+3
gPHhmS57HwpR8nsIa1nx9UVUbZSUNzicsmGucajD6YLGKM5mDnaJskgcbcOSwsxknF1WmpUwO5hx
17+MxAddjibnUX1YShbAhrywpseH3V6ceQsN97LSHHeqTx9x/M2Juom+4EWJT2eCvC50XQJ06Woi
xvHz/vdgozK0ri4tKmZgoeNOfBfuo+Nk4PrC+WQ8bWseW60ZXd9ahb3KXH+rAa1McPUw6JI8zIO4
VKuHEoGm3K14WqEygs4tDN6L/Pj6s/OS/Tdc0Ft8bz5sn/17EMoG6xfzrIuDChuVsXTNAp3Yf7cl
pLOWg2ZAywga/qXMdDhh1QCSZ5M5r0YXHLtxna3pDTQKqmAtMiNqSdaHXTNNmqioXDTphDbGcjL4
gnLWwlwo3+LqFy2r/+SBf/XisPxbM5svcymcsCrHPCLco+GaO30g6n47QxbAC9hs7tHAOdX8JEXU
keF3Yt1zcz+ANCAGDYGIDMC5n0xG83lau9/+av5x2zqic+pojFLRuUZlPJ6zGf0iDJTCvHKZzhQa
9wFHs96J5WsbiWEA1w5DOocULUXH7DLdG/sqTgVbWGyuGci2vCp/ve4gim2XAXtQMx9KkQFEaXaL
uHMNO58uWbbuP5Z6A7Vgnc+6dlCFy8ssgiuEoKZ17+Estrd/cgTN71hXDzcN3tQTpzX+A5Zz+zrQ
RvdgpBrwmPKb+JW51MpLAwNC1LsBfCl3wYS2pLiL0LF8anIvfyTW3N7mYuwaTVxTIN6pDPJbDFzJ
fYIkrj/tsRVVMa2D7jSdSGyfq7DU7JpqakfIfjO1pRxcNluAEgoD0mntGIxgTLKbpKZjVDfOLa0M
jW8oKinUlYqRrkVnCK1iqAEtRSRsorwJrFcDlKneDBIo0H2fax0iWRGtZTJB4PDQICVwKpTbyRz/
AE0aj1QnkKI4zmTZ3W7pYeIpAhy3FxNpxTqFoulfrruR6uNSCjGmjeHPR214rPw+qJv9ziy5Tlxb
0a5NZaSf42fObhF83bxJkyauk+LOvRnCBn+zpi6ssCgZ8SeoSRpzwRCdcT8MZSjKHezBf/utufCu
iczmY/mKDPmrwFbrjzNuIm4/+5/46O33hlnamlkotkHW0x2gYbKOGS7oJXgGoF0akOXb9Q1WmKYM
56udJRWOB9N00GMyJFv9w6qfrn9a9aOP/79xZpoa7SCOH51O/E9adBAdGi1dB91xqr6TaP0PH1/X
Er/ocOnG4eE+dA72cjI3Ho9uY6NfpkSBTCxfWOmzaPBHCB9A3zKaSfOxpz0qg/2aOQOf1+IjHjb7
qzmQl9odnvxFp92mOkpluB/QRQ2Y73F2D/1lC9lNCYrTEA6CnOHJjI+SjO7qo8gSmOTiYk3blhxg
VZIcFPFlssZHn7mufqUo21MZ+5ctvQHeNoAPfFr9yCfjzi6+LcUUQs8thsbQZaFZMDr8pjGLp5Ju
dchA8FpVbmKaIJAa6kNPDlvaNyFf1+dqIefr5qm6YsrYwZ4uAoTcuB7R0UgTXGmd0C5a4+JtNi6X
vN1QzEnxQGJBWbBgNQMoJr31mh9u63mB7wvQn5PZj5m5OKFV8O6v5ncdmek7pi0DDqcxd33IDSKg
OygxHnzrkCQLvCw6+kI/SthGZdI+qzbcOWuPF7M5J6e0EOUlpRSafe7qBIaYdO0sqigvAw47zym9
2oYBLLETg1vPOmeJmZ0OXvIu0UrCqPJvmb8vN+elXeYcNUXX+EMooIBTbX6tnDKLl5GAeb8rSGAO
6L1k7ryeiklU4bbuXuA57nCaK7rEfiWGc2tXuqqawrVkgOJgTGyBzgs6IzJrDMy++MKL/E87dC8l
X7/5LupVNokqs/hz3XQUhx09LOpNxM1mI+OiwBJYTZE0VXMBViaiTfcDBvU1H6sHI9NBrv69ur1n
pdJ1JyfFjmwMc9v79dU2XBSMDT+p+iauKlQQG/du49kLkvAIpf6oMHGLBxngvNaf8Nx/l87TnSHM
PPAHvEden70i5ZchjTaxMkhiw288aOOSOb0x3DppCF4Dx+xjR5oMbBTgQ1gE+k3irGzvd8ITk+u0
ylThSMYz0hpUIvzIVGZHQPu8LKJ86++hrcGD2v0L7ZWIG3M8jHWUluaTKKcbyxKnIdu/M68KG6O5
4WLQZDOqoC1jGjOvp4M5tjheU3ZueAtmFRTbmA1lSrAED/lyyniGjsFxOxt7es5m8pST6b+t8G7I
YPyu8y2wLHQXpiQDVKE4s3LTpEKKhEVGQbak7LoxQ95uk/1+85pn3+k/l4XQJLwKI5JhkHnHBKx6
ABhipf+ZljUHtpefkHvVUeN97EGSytrEljeOhZfiMmUv9c02+udqSV9MqmvzUyReMrGg4TQz+pPx
eWF1VVhlzg+kQJp8UXVvIlKMGSscTcRB4jUMK9DW3C9DntLXySO3aw4S3Xp4tAtxgUJy2HjrQzbw
2Muq0N7sU+O3mmc+RWCV+QYNm9TjOGGGLU9/2zWevcW4Oid3pG44OdwPDK+igdFUVWBkmcY0jvrg
OxGPSInSDiHgNgMzB5QBoFlOWut7b3tQaHMa53HpRzeyh1kHIlCYoYymJA042osWY0GLKAuqgw86
Hb7tTXfxmKvxJMV8ZCxlmVv+UDDUEXzTiFjVQmBh6pLN2QMGaaJ80t1+VbmsTFC4W0tGihEDGRYB
LJdvPEA++EAW+qkqzQRPdheadfe+s76wHIKEY3+BxMiJQ+zr+smgmumxym/ORWBRGsLcDqtZif8a
keeBg46UIOXMioQ13mfTqkkqVft2RK03IxG/NKG6gBOYg8yTCHZ2hyVqjOWlGJgGAqvwbpnYcHcr
YcziOHiRfQY8XdZwcj/GJQkNt//7+4XXeHU94uOZD4kD4l6g0lkHtZN9zHFlsGWLilTZtHDclPef
Ha+7RS91aIkNfMRd2NZGkFkiSctOV+VRXBP/Ua6/2Q904YGqvMN8TAFJLx8yGAOAGfvtOt9n6808
kQDNCYX4PZi6lyuVBUhRwsr6Ku0M3CpsZ7+D+HI8oORrZ8VN7+redVSpggzMbNqJ9lWNWS3xdLEo
Loh2SHBPyKMyxIV3RN4XlRHUNzKNWStsToZqprkNKrrjJak0/Cc257fg+Yiu+6aqsihDNKdmpeZs
IO9p9uaUgui+d6uIbfw/x+whW95e5mKKO5adyrnADVvcoxKiAQappiXFBdt3ZoPk8FYv354JX38P
lvtFM61jv985LWSyQzzvZXyzMa2VLi8CzfU5twBOcyPW7l9y24EIzIT8vzRu6ibVhAaF7clIzrre
ibk5GLMql7D1q4tPxlMLhZ7C/hglGZXJDy00MFv0eBLv/C2o7OJTufPztM+aM1aR3dlydlFbrMmP
90So3z77TZeYMAp349+u74rq89Klpan8MS/WBaA2+rK0L+gbwxNQprFk1epLnu/xfTbmCR+3TAGY
WREMw2dCwVE16WxKYa//svU30cwazLytpsFFzdqKWViBx+G3Hx5FeH4C5HheYvSV64TRFNOR4ZyL
6yxZtpegO/MYcC14vXkEnW4aDBWzE/Bj6R7ovPcdRYZ1elXjl9QSmJQJGsrOoiHG+yaGOdpt5zJ2
KUfhp/U1l0TVEh6zfbOEo1WmZmdablyPr96eZCXRfFiRY8jITNvOXcPtsDergD6dmSd0+TXNXjCv
f9vpz4fMV8ZkpnNWTk2LLQE1PY+pOzZBaXp9VLTFfvnYEFICYBZ2TtYMQyzkV+/dDf2vTof3VBmU
5NtbwwwP8DyEjrGjYbuVL+OMy39RuVXQ+80QX5+Byp4kHzcNLweSGk+Ky7TjYExtcMS1M6o+Bjdj
iNewoHVHLyjtTteKqNp6yfHJvIppBQI5HjpzPfkcPIpr/k8Ja2gCuhfb3XF8htenp1hFGakJDwST
4gZ2G1KSDn1o5k8TFh02Cy9v/a01T9eHUcxJpjzci17YKEKjlOS+dg0gK0bgUTA9XDb39/URVHVB
GavpFlDwptxBrtkTkgzWkp7awX+qs9SKJj6kAQWTwXkZqioytoNCHS3kgVtWtSapUa3k8f83oaDr
yNJkee/GOS4cZfm3clCsECgITmzQPFMozhuZFtHsPFZvO4Zwxv6+ps2jgV4s4TYaW1B9/ghyb2bg
lXlZji0+z8zuZi+qu8yrXu1FR/2u+rwUC5ghQOsGZUxUpMxg4w5QJlVYNB/jpKEybhJI2qWEK4Iv
3f/UF7/88uG6Yal+thQAyhEt+8vWYFVc49kj4pPj+BfTNXTomGP672R2MlayHJ3JtIzahdT5dClP
xU97DQ92XiucQvCzjmbATtdn8v5hRWTkpDG7nQ1yLmwA46gCGun3xTQ1YfJ96ycydNJhtHOmFLOo
2ATq8jb0l89eZYWbji1ZkdgTGT3Zrma+Ohl+vYgtkHHnMcBQ/rObNKcmKV9NzXa8v9tEBlLau28L
F2BitM9WN64/xp23vYK9Nrq+BYriBZGpDQdAd4yS4Pv7l+IbFI7i9EKKpDvtEGy0b/vX7en6QO8H
XCKjKsvZTd3SxjiF9aNfnwbQFS+jG0KGOxCOpUlSVAYleXTTmqL3FwySzzem920rflz/8arvSkd7
3jpDWWQtFmloLn1pRjjhv1//tHIDJHd2RdvifMBvxhU9/zpcmth7EE/lHDafKFgsgZjU7ICCtof4
0jnu0dbpUXWDwVZjiMfB0OvRK0XryPZPI15UDPOzC/KSkj1en9r7VUwigye3cnPnBuLQseiNU+/V
p42Q26rFG6+zx2hnC3YK9nJDBxRRlG6JzFxYg3vUxqGLM51Vr2kfOq9mLvbQmvLz4K4n0yERa4bb
aR0funW8a7rx4vXsvq+ExldVeymTG0IfqgWtIVJA3gZbOFyOx800+rUCOPr/9bapHEg626sd8m5b
g4EgcwXV7aM0kj1PAQtASXvOYp0irsLuZRjmmBtzunUYBo0twWp/d3QYa5VpHAO+OdnJavUgrJhR
m+3El7QaYncH0ssFZ9GSzdBf3LCApoeXCcGXQZNNqCYjBYeN+v0mWiTO/jg8ZLyNM66rGqjOAk8K
EJXT1c1gYT5bAlm7W+vsnsq7NcpCEJhqaWgVR5pMbzitjTODbB55uAfq3nq/rWb/dXEsHpjO/Ou6
zyrePYkMqixXexmmGpV5E+IfgVfi4GT1yQU/IDhZxZlQH3mrHWY7C8EhF6w1tHGhVvrJ+3/sfdly
3biS7a901DurQQAEwBt9zgOHPWiePbwwZEnmPI/g19+1faq7ZZYp3uPnWxGOKFvawMaUSGSuXKsw
D8zM/dmynwK7uxjjLfGltcldwi57qUI1gXthJ1TxBBHOdp/bmnpmnDdgw0AykZYWgfggJD4hFv0A
uqSXmdXcAxvx/HueyhJuGUIJ2A4THARqxOzAwiryyrGuNx6lv37S8SXEsoRedzgUGCAKuD1Atz0w
Dzh5dmcWT5b05/H3GAf4kiWxyKdOQeUaG6iAlKYxBDsIFJ0D+gERTrhGkm9VXK04LUs0pZkkZhCC
e3NXTJ3lT3kMPegK+kqRDXv88UZd62JhQWrZtX04I+eBsgMvjMObpiuw4vXG42mt+YWxKCMraImF
QD5qiW/quD/mnXKrsNu4i1eO8hIxKYSw68oGnK6m/TE0Ep/NJYJp9W1VbkH117pY+BUlZIGAbDyl
ImwdOl3P3bJKdlEGIH0B2r6PV2HFji+lliHLDl70EZ3QdDhyMCGB0HV6SFrm9JAmiuZ0Rxr5LYij
jXO4clKWiMrZCunMA+Tth6GNPdKpr3PYfEFCCnoydcqRxkeaTzfjFufdyviW8EppRgIg69M9lQWJ
MwR81/VgS0kyfQWc8t429W4axs+ypxsJpBXab6Ttfr4Zs5m0YciRTKRC+00bXxlt7Biy+R4M2WXW
pIcxmW6Mpjubmem1iQGdpERfh6T9GvfNhWUDU5xSPw7Nq17BMsvsSIe23Jj+Nb9jCdQMwKdTFS1O
XQ4QDLcGQDdQGnO0gmNnfwqhvidyJ6te7BE0eIeh3yoHWdnLSxRnDJicySiWPTflVZUEF6qCBnuU
7bnMtuA1q2NbWBRwK5G0nRHmauNj56mzZHQyL9rVXl/f/qtKdAuSuILl4kt051i2kbB7jUW+FPuv
X4VrHlC1dAtyS1R9gbh+KzW94vL8DcWJ+vOCJegnF81O0flro6wtcuIVC7lEcFoQhhO6xnQFLfUs
nQ6QJpoeoad9/7FpWVvzxWulsYwoswjCZ3xO2ltB+LTLAdE/BAkJ93UOHvENG7YSqIMH8/ORi6gC
DX2JnmqD5vvO5H43wJAVFlCpvXCTMH4ADVMGZczBYzFxk3lLNWa165Ode+cHt6WR8SlAtLNSPLsf
ZvoNXhfxbRXXXmMUD8wuxHEqqwi64hbENMSQ7yGFvVXau7bnl1hMGZfAZUkQAhvnYn9ixG/34siv
TxodjWts7sMVM7rEYoqwHEJoxyFZaI4mZIpQbzWNhROS7DW37A7ESlCKiMldiGT/x7tnZecvQZlD
VRR2V2NguhRfy+hB5MkWn8zKHbQEYlZGYluyQOg4myBtISynDshugiClKTvollfHgW0BHtfmbeGF
APyWZ2aOUZQ5fdDUghBDnzcuicPhEJE83ee8qg/85CGqqtsa4FqgYImzNLKCtvapaimb2l1fq/Ms
Cjy74Xe6Se9MK76PI+arODijvXr8eL3WTOJSX5mPqCskKfqkYXUOwMfeiqIvcZB+hmLtWVBBm1OM
RzMd96TQbp5aF23S7DrITGcZfMow3CraWFvdhdnRdR+lMoEvHtcQeQYFtBvm0ldRcNaS8g5PvH0V
V78VPudLuCUkkeQoBoy5akaH18ZeNFD9MeUGynFlKEvEZcfNIog7POUSGOew0chBkMId8tqrC2iu
aZbtRnurs7UF/BukUgZVFUA9FaANaIx7tfAyr3QHp62hVHcKf3B5lu3N1439clqPv0ep+RInKSI2
0u5HlRg4cs/iigJF1g6ujmLfCnpPNswdMv1UDfoSGbgt5s8VaApf4ie5zA0ma8zpJMPDMBgXQOiB
8pV+KbPivApi8HLaIHRTPtcQT5y5M5jDrWrmW5FLNx3aPWXk+eMpWLkg/4ayTPJQhUBj7bK4PBti
rwMVxFB+5zbduBhXbOgSZ1mDzaq2YhyFJugviDAOlb1VNbHiPCxRltagIENl4z2dV9ZnQdmu0Vbg
qKjbQL6stb94/ADonid9g/ZF3l7OtfmA6I8n802toxXDvMRKdjaTgGXiQpsMIl1gYdxG209ADcWg
tkS5Isp7h7CBQuOU/t6IlohJBdIXUWR4MWZ18D0rRo8H0VPAx+PHm2nNE1iiJcvBLIQ4Ub8MZm47
wJ92zlCC6y2c9nVMfNpXx7awaqcbc7dtRk+DkWTqOXcg5bj/+Dus2KsljpJJYjATX2Onw/lMSHmm
ph5vSH6Dh+UXKIdC46TpNg7PygZZslROwODJKsZwTdMO/cDKNMpwZuPAanMr/7cWt1pSVE6xEZZN
jadcYXoV5MnLvQzOLZ/sCn8Y/XBb12jFEiwhk1pSYzwRMe5qOwqcGtUflSChA5WK6zxvHgMavUQ9
6G5y4xJnzmMiua6VPARlf0WI7UYGPwZ6C2GxkuhZQixNPZfmHOOJmPTshiSZ8CEQ/tTTIHYliSon
CFixsWnXuqI/e8+cKG3mDBM8jJPxhVpj4iqbgts9rtht0pPSZZHeonNc89WXWMtizLhO4Y/vyoKy
a2L35FigWGKXlWPhQiKkPHRksiHUhoik0RLqVH3bOjxg9tvH52N1Qy18kyDQKC8/RT/6pPrWgkHu
mBRq14fhsRukFxv8KYCigDO2U+bY/Uwd0VJUipQbL7I1v3CJy1RlI1Q84PLr+vmIWOU1n+tDWZc3
iH+4cLkvzFzs05i6VVU+fjzmlTtoicw0sqHUXYrdVDPl1VZ/O8vx7uOmV0zAEpg56SjPyIDdU1bB
2ywqTw7iQHn49HHza/tlSZwJzYoe+m0wMYTHJ/J+7Y+GvqyG+Cq00mvWQ1k7zu5FXL/acvTkNGw8
fVaswRKZmfUoSYxBLLszjc6LiLrKuH2ILAoSoS1o/YqlXgIxNY+7XpsJrtcoSSA7PxVO0UXEaeI0
PMyTiEF9yfiBzvPGWq2c9CUss2qzbMYjAFdDEx6NHhQ5xVUa7NsR1RlbdL9rV+ASnBk1k+yzGKM6
8SkabXA+5JUfEnMXEusZ1are0KXPqPA6yZfuukTs4zaBs2l7H2+YtUld+CwUcn//QremNvFkZrsG
IgE1lftoLPb9aD3Ec7IBpF3b+gtD0uRzNIH8Ds/+wHzrG6p86MilX2NpDBsLttLDEsrZB11fRTYe
yWmrnc6qbjXll+Csf/l4rlb8ryV4E7Q8tkwN+F99EO65ueP0oYf2wiBfQc3hWC0eHnxjWdZGctqS
70I0U54ODYhG4HjNogW1fnYPls5vUcSsjfO61sHpHL/rQKAkYELRyKkWrXYG3TrTACm58eHjmVox
oD+ea+9aJ8nI7GY8PVgm5oVh4dj1loFb++KnLt81PSEqG4oCTSO0ws9mj/vmoYAM5XMYO9Y+dFFV
dzCRzK2cj4ey9vj6cXDfdagGkpEMlxCwKnPmqj3bFWDqmKAdbk/OfNY8W+7waB+TjYVZAxT8uIff
9SflTCaTob/Oay7UGYOeaeRV3zhGZ5wRB5oocsOTWVulxdkHRr+0bdTQ7KR5JYszmW4FN9fWaHHS
S82iOD5dcoOBKjVtUT8y8+t22qpUW2l/CdfM4h7yaDm+eHOqQE53tXhmkIH6eMHXGj9ZynfzH6Oq
CUIu8HfmLmQOVFgbh6mII9o87D/uYWXelxhNY5rTIK3hXgQ1u9DziVT3NyllOFmca1VHVW3+yI01
KnVREwmCIoPfAiJi+o0NOhaZqN4pim7ykqacnTkPqBeZ1dOgpy0SgJV7cwnQHGIIeI49xmdF5pex
5LeGMXojkU7NOMBM6bixUit315Jh044M+GkmVmqIjSOYzfAKFh7KNM/qRu+KSkNgddT+x2u2tivY
z7uiy9hoI9KECJ0GHf/kq+pWZPnGmV/bEPTnxq0YHP8zReNm85n1b9aWJPZau4sDHg5MWSC0R3LJ
uEr5DdsSgl2bjMX5roF/UI3Eo4SkOjlve2acXuXhOapvt5D/v/Yn2RKl2VRjP+lTph3cT5Mf6Zhc
DENq+6yBfqfBy/zx43VdMbdsCdmEqTXYjzpKdj36swelZVfehYDRMCBPIRi+adjpadb/HjxkS+im
EYM3P5awismxOSafSe3UpQsExAn2eMLsRD7s+2eCHEi2n2/sypGjs8UI9+udwJaAzpoL3Vvk1Dfe
T8nNkGxEe9faPe2Qd8Zyaoys5vqkZjBThfKDhhwZatY3DOWv9xlbwjfBVQLnVEG0SzXqLGblTnXI
WLLE21j70/n61YosDnVetrwYNIOkkisdKLM5oIsEHWZ+BNHttfI/7uXXVorZi8NdlE1u0zyCtc/z
Y9ckhzHLeyeT8+tY527Va8+27A1C27W+FgdemXyIoXMM6BwSXZLN3qyDY5JXXthe1gGIDeoNxMDa
ui8sQJlbke5QtoaHfuZO2dgAkwVH8uMZW1n2JYSzlnM35DmeRLZWdyTQkQPF9WOt+8eP219hnGZL
zKYuqi6YT0SPorFfsnB+ggiUG0l4dSG/GQNxESX0tp6KnQ7IsR7stxn5L0U7H+XOfl+WF5RknllX
N21I2407YGXplijO3gKNYVWDABbqu05loXo3qOvPaqpgBELuWmkFJW8x7Dam4LTFf7H1l5yaGbUH
MBTh4II+8HiinlPeeMOB5YRRB/fcFj35r10BXDc/24e8MdpMKdDUxGZ4DAMk0IoArNRz5kAY8bKQ
tN3YM2t2fEmvaWm7IRIBsZ3l9OElkkG7yJN3SNcJRzmhm5tOtd+EUqwYjiXBZhcrVSTVX/ROxieU
0brWfrwI3XQ3nm++BNYmb2E50hj0hgkHMYpoksoNsmAHZJCbUf7MjPrTTOiOlfJF9SkAgvorYMfX
aWXfySZ5bqPufq7Sy1Fnfp02G5ZsJbjElljQgXKGVNeJqaWGRgQUoRHw656MKXDSQl8pIDRxiIAj
jFxajK9sVq8f79a1iVhYm8bOOJm7U9w8raBy9iLnu8asvD57GIuNrOja2JZ4z0kLY7aTU7AnMYHc
FmciHq4IrcGYAMJ0s/JR4XqI89I7gVBBPrBxEH8dU2BLjCefCy3JKahVKtG9FVZzh8p6EMJY4cts
98OlGUCHkwl2SUQlbz6ezhX7ukR+JpHddsOpfp+2/BsYVh8EIU9Wv+VrrDW/eIIgYlbT7kR0WyO1
41NuFEDzNsJXE2jHPh7ByvWzhHrytGNtd0r7FoVOL6a6RX2rrfiGKV5r/fTv75waPU9FnJyuB4Ol
gycjS/tZXEzex999ZTMvOTJrwG5LXqB1dBE75TATJx9BmdB1yQ4qQWeD2KrFWxvHwn4Mc8yB8IU3
kEuEgcuHKKgOH49hreWFn1HnCCLLGO4kWAbkxYwQ5rnNo2Fjddds+RLgCZYWrroOzj/wfvZn7sfg
rgvORQXthNEzfXJADXOGdPvGiqxs2CW+E4xMU5Sd2I8KuzCOrW2MrhVYkW/ZEBz5eMLWujjd+u+2
VMgVQwAP2GSgh+u9qhJ+hjquBzySzY0lWdlWSwinlYb4z4Yh0Ra5tef4c5KQC/gqNykIoA1h3H88
kDU7uQRj5mlPZN/g7cf304/XEoQz9nKPVTmP9h/3sbK7lsBLlMcoW5xSmDke2hIFmU6NEvONlVh5
WIpTp+9WwkTerBgq7K0UQYkmU3htpeNl0OaXXLUbr6K11T45Xe/7sKmNTYUBQN32CpxePsKtDwlU
Lj+en7Xm6c/NK7trFdTQEaEi7GwKwPVSqTNl/J5AA1tiLCs1i8wUCHPnvdpZd3IcN+66tXVdXuOi
kYQkp4ZVAQAbL/XRivmwcQBWEpVsiahkUahm0qD58Hloj+0JR6tAp0wYgECm7VZ7tVFxdTq0v/Cd
lxyXMupxCk74yTjRd1VseSDl/p43BfSrtc/zxAdu++3jpf6RBvpVX6fj/m4rjQawENkJ8Apw8D4G
Q3zrDx4yvC34K4XX+WRwoLvlco/DzT3FDsbz3zSLS/zkwMu6HXt0HdAvaro0oP5Ks4ePx7VyCpdI
Sd4rPc0Aue80WIoEaGZlcEntCAmw37S4S8BkCSsFOVkW+QObxF1Cpse0Z4mbsnprfta2weKUoy4D
NBElxz2RNvWn0DLoMeAzCoPSKu98xTLrBtWIYBoDCWq89UxcOftLlOQAHoacWnXiJ8BUgyXtUc3c
ZbPhf7wuK7fIEhCJhNxURDlP/Jmj6lpWdetnRX41yOkB1YzHlgQvH3e0YguWvJIc1eQWaEkivw/v
7ajy6z7YsAMrM7TENxp1aJZw5APP4NSJ0wxCWDHksjc27sqiL+GNVS9pESB8D6mq4bwSHBGjaJx3
TQoED2fm51rXV4HOhPdb07TEN/ZBRkfOsYtpBMgMC1pX2DnZuEdWDuESzTgXCjnS3oz8UpQy+TK1
SQAyCMK6Tn2OEgIZ9t6mePBtdLe2MKd/f2fKOluEXZd3kZ/aUKPrxgCcZBoFs6O9BZRc2VRLcGJO
wEAXjir2u7q4yxlOSEy32LrWvv3itMez7ng9sdTXtryB/s9NkFT4f4AvP17ptfYXl7pJTd5FA1Ya
5WTI8uV4TBexfYLQZlukQGtdLL12gXTQNDLYDiHSr3jC89Dlc/Wa8J79VkqRLSGKoKEL87jJIl9B
5tRjRfFlHvrvvzVDSzBiFkCpMu1xvYokgypVZXRpd5zSuqt9WY5ltXG7r2yiJSbxRJw2glQzQrA0
jJyIfetj1Bd9PISVE7cEGxJoMaRFZaV+VqpDWnKvmMhrqOI7vDc3LMZaF6d/f3fKDFIlSchwKyHD
r0BpX6VeM3dOTgsw6eCK+r2BLM6y1LNJg6KXfmwBBGY1IXHLjFcuGCAbD9LxW7Uqa6M5LdK70RCm
IGYHwlU/LaNsJwUY3jRj5HYGCuDYJtT+zfEsTndvJYAsRHnkCxZajimxd4fmNmXl5yExPn88ZytI
NrbkaRS07/O5nDN/SnfJQ7UDbMGUO9o77TFDVcPu427W9u/ilJdtG+YpT3HK8YY+r2fyVknTvPvR
+H++TP8nfCtv/uV5tv/8L/z9paw0kmpRt/jrPy/jl6Zsy+/df50+9j+/9vOH/nldvRX3XfP21l0+
V8vf/OmDaP+v/r3n7vmnv/hFF3f6tn9r9N1b22fdj07wTU+/+f/6w/94+9HKg67e/vHHS9kX3am1
MC6LP/760fH1H3+cEHP/+b75v3529ZzjY06ZxUP8vPzA23Pb/eMPw5J/covatm2a4JUh9ISJhf74
6UfC/lOg1gKyT7YgAGrjwCDz00X4EX6CBy1Dlodwi5vkhDxpy/7Hzyj9E4ErKmwB2lBKGB47//3d
flqk/120/yj6/KaMi679xx/yBwzvf58RgqNax2KmsBXBt5RqiWxU49DQEZhnf4DAVejjkoeGoBtE
gegvizCm44NBU03O6oGhjIDTNkJNVmly/c3C/fetyhqwu4IdIY3OO7PDyxbREqNzmQC3pNPZRScm
l+iSfe0amn2t2zyzQR2vajN0xFhegVgGNH6tsuL4PMlt1ILMSHDMjtUwq74wWgM0iODNaaMUpHsm
aW5zGnavVST78mBZkzRmX9EMj0Z37mr4pqgD5k5ViyF6yMq6To+4kMPBHajucyeAJNmXpsrMYBfx
giYHZUhgVBGx4gc5yqZ0Aq1G5U8jSSJHQ2jI9PIwrAXQwg1o1eOI8osiNyevM1PQZdYgfNzT+SRa
AFdpfsqhvkHPgL7Xzylj6ewiZ23sjLaciguIu/fTQwFa7evIkJ3+onmdPjWSj4kT2nBOB2FU1n0N
tZzjzKywOEgQQ4BePirn16YqUHCnCZxLCtj0RVwk9eCQNs7b+aqrIV8xi1Dt8PLsun1iCHIRd03E
EVtSIjhEvZL3kBoozKxztDFkCWRn69hERnswle4vVccjcSN1Z6vSV61ZWOp7RcJO6wuzgf0O92Ic
IFbmRjw0xhBc46Bmis8aGobQNQCLcW8mcgAuNoe3wsO5vwtJVepzVUKc0zMaEvaPpQXtBtduR00d
FDlaowMSXOhVQX8wVV400+QNvHuyBZNmFWRG+8RSPbQeBbKudfoErE/KGBD8ywWQN2mQpLVzgpQM
4JjVon1piznsDL+tgaU5kLGmloOoyATcs8VcbhjatyNaOVEc1O1FW9Vhc4CsZwIKnWIKsPBlqu1v
dlQHBygUVD30P4KuA2IwUfMtATn0XakKAnGzAYqpIKEj2ml5riChEXKWqOs2CSF8BUfBxnuSQm5d
oRgHGUKLN595M4OBX6Wj2oc9M+HASR1cqzHFEHg5zmbhAMUNiCdKN8JmwJcZoQ4qvHLIxzfCxhac
MX1VgZi1RQtRMT20dVrpfTCNqQHO26FHnt0W0ScQdKMSXZT5eBlmVvSJYK1e09lIW+gKyeRZ5map
dlM+5F4uQ6BXC5EmJuo6Z2a4OUi2v8ejEV4ClmBqaG/MudJx7cdTIPITr8VcZsMZns5VEoEqcs6T
26yZ0jwD9DWrU9fUlFwncdISlyoSFo9DC+lUHDuIPvD2QgSNlTyGbKpwYUOowYJUYnUVyDy+L23A
LfaBCZ7CSxyz6cEgaDzqomDyMDHsdiS2OQFPbvWgxyN9fZWSIBkcUfT8G+BYKAeJO9ttJru7t0ZZ
1yDPxBaGUsIs7kKZkbead6Rzc2jePpYdkS9pHkwlakiMdvANy04PomdCd06agfUWeIUmKne0tIvC
yeIs/oREQlB4llkWlzZNqekalSG+VbOZ872aI/Faiz6pbxAe+RZ1pCyvImGCxg9itQ3KWUVkX/CS
NtpjTRuerEhVsj2ox6O31uzCzxULSA2k5YjyWmUR0GWybOqVn49ZdRFacS68PErYFwUCEn0LhpoQ
6aZa29ezAeRLWtTiBXOfaQ+rOSDtqOGHOalk+jGwR9Z7xhSnxkU7iP4cNczyPhMT6zyWEn3ZlLm4
kG03D65E+MC87ginX3uIT6HmsBouVBSFgxNHpoTzS8YrJKQBqmoN7XZp/YbgmrwmDVxLp2LFtcLS
RN5UTAhGdbSM6aNZGFAZDnJbdXDOG+rOjNbmGWYFILQoVT8QLfb0UgAtAICuVbpND/FqQCGM5hIS
NOlzmLWqhE+E+iknRGIMsa2oNO7CtgT+XkRUTEfSxV5sV+VrgxyddrPG0POhr6G1zB2zBBGpl0aW
hdBfUUJwBhLlinmUUBq7Zgu+jpqB6gB1Jw1UvTJawZ1MbRCFuFELvkfA4mQduPYYWnIvQ8NoHTPO
5vC80EkVIZFanKHSwSwOkWHm6swao8wAni4II3cwaf6Z0Ai5Qdna0N9reshJ+lUUpA8yAYzgwCZi
Dm4iQT/lEEvN7BDPbTztgmJiR5U1w0XP5fgEutvoqeRdkjudylR5AD9+wJwgHqBlSIaw+go4n8HP
0ghsRUd4E3iA6slOjeMUxNngR+VEWq8StGwRPlfTtE9o0Ga+mdZD5He8irWHgi4Ve1aKzJY7jUlY
OpY9Q0kKKoMxCJD6vnKacU4mlw9Zszd7VeAzU0wLb5ySFHRPRchf5ikv+cVsEAVXAMHPF6V1Yh+z
CSbNs6SZvfa4dGA9RW/haujr4FxPE7/r+6Fq0BcpyjMJfq4aCWytA3xB25oO4TSEkItrG3nFhJHq
83GGItW+rSB0eIxiC/QbIG6650aAcK7MxZcWR/TSrNLwOaM1jI0ceqo9iFiBWzPTBlLkYoIWUqci
iOOAtei6kvW4p/0cPQpizLdgWMlbl0457v45CzJf5cJmXjV07IXXtDX3CZnNZ8SR2unMDKv8mvag
H85FlX6rG2PPwXfvDCmQXNoQ0bGYSejqti84VBy65AjOle5Qh8V0hp1QI5PV01uGa9t2VVJWICMr
4DR6BbEI4lQqYtQDqRMYhkoKfhbX6NP5xuSjtI8SB7R30xzUVI7sgX9D+j2PX0ksrO9Kl3W6L2fV
Onldwf0Bop9cg9Kn+FaNYWPvx7pK6ZlpjjdaKy8V8y0Df6bppaWATqjTAbQEbvM+ubGnVJ3IrWkw
QbC3TFsYrjI7HyfNdzIT9b1V43uctTUM3GVXESqOYYR0P5yJ+DGkvOsu2rwN7HsokEt+3xNhV480
kI10IjnR8L6wgWlwY55nGZy3VIZgVQeQuydQa3bgqVmZY3VzCWXdgjaVkwlrzp9a2ObsuaOtUZ8P
ad83XiRndlGiTLoe4E9yPgP83RNyI/o59XmAAo1U8acs6m+kAKmXNMPZgtQIS4jbDDMQCqa4Y5Xl
m/BwbqsZpYeIGEUuqdoUsjqD2bTXIIEo24tyyu0jZGOSxMt5bEe7KSpwe3W2CfZbX5GgnS9RwQP9
ltuBVVOW3zRGgxsqp038aZhI/TJKHUX+zMhOz7y5JUZsxm7Ip/JL1jQ6/FY22N+RHTDTIV00fsss
Ol6aZYsrgbcGucymkpluC9QHtgMYDTzTQhThWNS9YCjHrF5lDXAq3FdB2y8DxIpssOuJCjJgAOcd
4ZiFrS+DLN8JMZm919W8eY5Jjo+MUNgcPDCoj9NtqxIg5iNitN+HgBi7IRsQ0EQszUzPNKiLbVT5
DRN0JrrYti6MpCHJeWOU+nsJ9kPuBLk13XfokJ8PSE4Fl2GQTNoPbeAMnLThYdGijDLpZk+mTQt6
spLMpypAFH3iOHPpTJEYTT9tJVGPKMi/6DXT/W0pYCrcseGC3s14pvrBUFoOlfEgP2dIToHHcYQQ
VRPYYNBOxyHb1SbYA/ZSwcdwG4uUj3auYcYtywanxjypCDlR3TUKiotzmRrnoa5mfZXYeR7C3Q1g
joPSnt3SYsaeVknns7FhES44FTUeCxE8e+3IqMY75N/gPRIj6sUr17gs/HjAPZc40RygPI6nUw2s
ZVKJM5MTnj/hwrBvrNjSsZtC5tt229zoh12ejNUNMUMTISCjwy3VyjShV8WcUZTjTEM/P/G4V+o7
/GE0CZ2P2U79SVJwdzSQvCrwovguw5gcMwO25tDyBupfGppRijXW1TCB0PgpEYFOvFC3fPQsYZmG
GySJgDREDQyFr2QaAziUJc1+nFve71WS1S/BmKUOLKfpQlHLeIbBaR8tZYfRt5jrooW7CqvjGhaD
q9rLvrM9xHJ555uTHX9pZC/OdAZf3Y2rvuxB2hO36XlmZ1Z529ll8oki/m/uisyczBs0lLS7uC+y
NnPzMLJ8Y+TVeF7xabL8oJIgmqgnnZoH7KwsdZuKGaZfBM0YnTwIyKO3xViRM5MSKKEMJEahcDVq
W7iR3SUM2bmgaF18RQg4RC3DSoNSHoZGm9l4FVSNuO8ARJOXbai1dlI2FtTDAyvBnYQtNCKRiCcK
ImhGonswT7PAPOKFEhJfKqGrQw2HOfOrsu753pZtTD2BMi4Al0cbvobTS+wzA2rYI1EU9h4ECRbA
Hhpbn9V1JyC/mqYo3MYjgxzKFq8+DxG8sfIlZMaR4mlrFe80lcMZMcqBHnDhDAyvnWqUh1R0wvQn
O8k+Wb3M3qYKt7cTlUF9zapIPRbwGSV8rRqe0gCQJjikctPKXZORxBFBln0zk44rF9DzIHURz/sf
jq7/Hyj6g54yS+uRoqe34m3u37KfY0Wnz/x3sMj+E9Bli0hhIWBEzVMVy1/BIsn+ZCAPRqWaoJaN
X0BE6K9okWn9KRCuA3rclCah5JSh+ytYRBBhkkDK28K0gSexOcBk/0aw6Of4IaQLLYVGpOQW3ltM
/g183Wk2zP1guSZNp0+WnseLGkx+sftuVv6KUb2PSWEo75Lo6AZDFBwhJ5MrSu0fGKB3Ed4BXgnk
xAO833Lc52M2fyon8xFF+KAYLfRGePdvYxKgxhESkS+OrJm9rI6BK1zkCO5Ybq+b+RPP4iZ2smFo
/i3gymlMAPIRScAGKzhGtwjBQv0zjYg9cLfj+mtRpV9HVP16/968Sag5YbEtCbY2IDGXyFoUwmZd
nJW41ZIBf8Dc1NxNdg4+xY08yM/ZIstadnRawHcLVGcqtKhquDtZhttD7rB60Xgh/Puj4ZSY9v8l
7bx65EaSaP2LCNCbV5Jl26nlpRdC0ozoveevvx9bs3e6WLxF9NyHXS2wQEdlMjMyzIlzONC6eYUT
7kR5mEVEVEcuPddMjqQBdl7BublFSra2GtNQuCeirsjWkgStK6S+TaYGHSnBgpq3T8z+W60aUA4Z
4biFxVqgNv7snSVrMi8BkYu6BMyWeRCahpj4rvmJElV17336Pu3VXbSPneB38dvYkRE+NrudvCdw
2FFbeePlMgxqTrooibrIqWdjL78dVf3ah1QdKVWigXeSEd4XqQgjz8Rs71hvqTNd762JP5MUhaOp
Er3h0F6fFLU2qPzSI3UyMdqFlvIcKOKhHrYUmlbNKLKsSxrHXn0Z1Hx1ICvYnaWmUxQnqa16N7Xx
vSK26i5WwjfhY+evZ2q6KYoiflDR5CWVRpfB1J+FKfOdBlq2QmKNAwRtkvoRAtPx5+0LsLYo3dSp
migq7B9LwXG57Gpir1h1Rop0H5UuDL7AiI9K7ZRVG8CIpcf9s6x/TcmXnymMqdNXvaA6TAp+ETpZ
PjCj5zSFRNycSRvMMavGLBoXuiJBnLekLjKkDsquYeJMhPK+HLoz5G8nUewO8bg1pr+6ha9MLRyV
nLdFOygGsxLB2FO8IB1DcF6QUb2LzWD46/YHWz4lL7v4ytrisNNqmaJ+UBV4eIrq6JmC974dtXJ/
28ramgDF6bJKpR9Ny8W3mhOGRM25wKNh1sYu9RJN2kWDFfzUpbj6+z8Yk3lPdFGjdf8yuPbqYulD
Z5YyqABHaNT44JXNFz+tAW+H3lb/+xI98+dmGXOIQ4ChEvws/FKAeKxPp0xx2qJMXM+a0mPZiN9S
Qy4cii5nIVM+BMIWzmXdqqlKFvHRbPfy4A9mK/aoraoIS9c/ytho9/mkIVuY6aMdheiZ037Lbbmt
3xgOzEfFQBKPLFOWNf73pd0sDNVa9XQclp9SadROoSB+vP3pLvFa/2zo3HuUgMaq8pJWxNPpeGl+
rzm6n+2NivxMZpDhvp60o6Y+37a1eiZf2Zq3+dUxmQSVOCMyFYrIxjP/OfeGTMFmUyd3ZU06b6ZM
JEu/UlniD+EASwZLJYoyRYjt0y9KhVovdVG1bL4GtKVur2rlPl9YW6wKOfW8LvkpzmTRHhnGH6JP
veO2jWtnaMk6TtAiBuWaLTGJDbDprowkxRGbIkjuEHEXQgA+clbYUtRm2gdpaqdvt20uQPQcDfaO
RgJBomxwtV84f199ribNg3QIVWiKz3l8MjV76mzJjlwTyKhukWDu8nBXHbZY6a9OCWZZLTEWob1k
vIRGr8ySiPJQT4HmiuPRM94ZtL9a/W1ivH/W9srIkh0J1ZhOijWMQKVKx+BbNmwkDFdfbF7FnIBZ
IkTk5tzQf33Wiz4Qi7ZltDUqTX+ftGhYaIJX7ftWCdyyTbZwl6u7xuuP85MMjfbLpT2AnFktMA7i
UBA9eF58F6adTctu4yC+ONh/cQD/bByNLBM8gMTKFq4wkjSaih2Hot757+WHYOfteqdzJ5duyd/G
zxkZYGvwXNjivnF0ntEP8l1/VDa81spqiRNVkSiLspOxnLmSBjjtS3w9Xaysyxy/UEzVNipN+hv5
DKPdWPRi3PNl0a/NLVUG6jGD1hSOIie471zBFr5IR89NlCfvnnwGyQ64Q7IHlRpvb1eCXW3d/tXV
SqpClm6C+FjKNfR5hfSTRYO6oCHliEnrjLr/zdCDr7dv/IodMkOZXIpCokz6fnmG6jrSa5Af1JRS
ywX+8N0vh12qyhu5xZV7pnphKvNbasElrS2d2eSN4K8oHzly0eh/wYsTQrymQzcxtbmjZbHhihnN
/Ntru/LSGOUqoo5IxYB7uVibr5kRLV72sClSeOSSILXhtjTfGvibqiyRHPJaz0tclgn60WyCViDw
N0QLB4Y/t3Ulyh48GiEbu3i9IEwRb7GFskxosnh2qh4gWzyNijOkI7PtQdAeG8nSdm/dNpXQgIoS
MaRISWcRGgsJFLKCpwqA9Aa7zL5J1dbluj4NOBFZJq5SzDlSXaxDUadcqOkfOJGU7TSBl3qMxoMY
jHcQwgqnJtQ/vXVJZH8QGZgU/yWJs3B5yrVwUs2AAX6ngu3wczMp1Skc6R2+3QpILtJ3Vbd4aRZW
BsEIzHo0BWeM+nOjx8+qEB5vm7i+rposzk8klxbvsBx20wfk6wSJzC+cgka+Q/Z1yA5DU/YJgBQv
2IpzFuMxxKCUpSghmoqmaNRAXtCJrx5mOREo6Zie4MwOv32Mz/FBe55HpKn/H99GevBijGEn0j+R
KpjMKb/8SpE1UIdRS4OSe6zYHG9Gl5W92szAr9BydF3Vj0JY/ri9pctLxRKxSqqnUyOgejn//6+W
CAuJR7eRyDGmuevtwizV7sHbWc3GtVr/dKpOPVanyLNEO7eFWWqlSTzXAh8hkjPNeNyDx1LkT3JY
AfC4vazlHZuvr8YRmf8hKjYWwYE+hh7C5Bz52KOR+6OV6Wtb0cmXIPqpwo3ZtfnCvo4Q2EOFq2wi
Rylp1I4WEULXSPSqDAoDY1Qpbu7F8ZcGanzHL+PxMHvpc5lUwadUjvuNm73c1aXlxTLVUlJDNCxN
J+71Q6Vbdw1Qq30AxnsjuFsxxOs4V8y54ORmi2PSj1TGwojkWm1DByzQAcyZK+nl7vZnWzGj6Qr1
ZpWH3+S9vDyNGpAELep4KKViEPYQ4MmHVE+HeyjwrP1tUysHn9SC+rMu6TzLy7tdiEBOG58VaRAK
ATJCak3ttjDfq0ZMWaPqLFGEW97pfCprIzXpR2fi6H8SAyF6xhNvKc2uW5nXQPGSaGVxCjp1mGMO
kJ6CnIQORLOKf86ndJo2ClQv5cJXB50/TvQCBQUVKlOReYUvP0+XZqhoTaFPKBx8NB+yk+zUTvkQ
7K2d9dBQFHCq521RgsXy/li1VLhHgKtT9V68l3krSeTQPTUBy/syjeK7QXkbVZU2mzCIJIkuYHnC
9S5ucNZZsSR5FFmaWngOffE58qb7yZK2EszF+b6ys1iKWZYJQ52976oH/5if4++C03jOr9b1eFSy
58yJJSf9cvugr9qU5reMLBrw9DIODIdOl/2UR1NqaH3EaXTIjeJb1IFOu21pfqFeHY8XUDbbqOAM
iW6ozF4eDwlJoXSoGCJl8It+LC0k5UDz23Q8Ksc/olzdYh1YLO2PQWV+L3m/SJ8X21nliV+mBYVF
v6kbmPO8FJr10vAzBt7N0pN2t9e3OIizOQDpJIJoiSpznfZyfZVK8VzISoSaaFMi6qzsJm/a0lVe
MyJJmkoTZA52l0ZM00diqqd/JPiF08Zulr1NketPVEO+Q6wvM2Z3JTOZx4PfIjujOOFQn62xfV91
rt/8vr1XK5/G5FkUNVkiEyX2vNyrZoLCMAoajWqAgayxFMdIpwQJWfPUthuPvXV97szZ84H6J7jF
7KUtLaeKbWRsWbevTu2hO/b78rRdplk3QyuZ+QMCwqUzb706YlI9MRxdyuIz3IAVKIl5blb7XCu5
1N73ntJ1nR37mlregYyU/5JGz9tgXVlwov35fCo/gEGIue89D2G8jtiIj6NEriLfBRKDIKx+1n41
98NX2WG49YvgDPCKS0gB2vkp9exsF50zJ9wqD6/cdMohc+eWh4UPvPy6wjiUWcFNSPXRFeJO3E8p
UO5B4RUtvX4rY1ozRxmA8EOhLmct58yyqS60LufEAhC6U339HOniX7Le/eonxXdvH9y1r/wq5l8K
j5eWmOjxQOVbDLJ9nP/qfSt28q47IPTyYPnydxA7MvXcLdXLtTXSefy/p2v+Xa8C8d4Uhq6OfcvJ
Rdktxr+lvnGz9ENvbcmvrt5MEltJMrks4AkuDVWJgQ7UwLdTzdRRIstuUYIM1cPbt3FOn/9nZXEn
vSlvxgQFDNd/9M6wBHEnW+7k2/hY//FllCCIvinf0Km+XEzf+mDyIk9xhGrMH0MxMpwmqbZaS8ts
AsfPFJApyoZBZYCTf2nF9IUuLgCHo4GUMJgBuxAhiGnTRENAomkdLYr3t7dv9SO9sriItMSqHBIw
6HMBzCuAUuWJ+aypvf5VZehkI6y7qnDOy6MgIRpU1Mjelx5llOE4LQr8p/pdPs8hHey2wlP+OX2M
j+HZ2g3nHLmte7l12lP+lDyMh/opO2yN2q48fOR/Gk0MFUfOKNflJnuVkfoDSE2nF0wVlpG8PqdC
V23kaqtWDAXcj0SLkKLfpRWmH9K6YzrHAXmG4gLNILugyv/2r4fACLEqIBpTthZGTKgLQbQpJlgC
69yG5zgWbCvM/sMZeW1lccXQevKNCrpdB1DdM+TET93I0FHlnW4vZvV4qJpkEX3LNEeWzSVDK+TE
yHlw6l34vrhnimU3HYu9YMtnZV870X7ybSYK0l32Y9rJx/oLY+sfxK0+6Jpffv3sLdwWsOV4SMhL
HKWOUlfXcgZDsz79K9OKFAx13wE9jYWY6YmpPBixuFWeWfHPFEooBtGWRKRi2RGFjyVQhbrQnbFJ
bX3MD2l1z4zOMRne2qnhOlJDICExJQrxzLVcHlE9bqo0qmlsRPX0LasU9F2mtx+d1yaWyW9IuVix
cpGK4DAZjSuKHn2bvgw9yR0BvG5ha64uHZmpRTH/JTOgJDvv7au3TY79MI3ylktn9KErG33nCOYW
LdyqEcPQqXRz5wgULo3UAxQcbcK2Zck83JUzn9G8Ta2O54aRU6Cx1JWAnqjA/i5txEHeVjT7NTz+
J7McHKi7N2LZlVXQZhJlknnK6ldliZo5ID1IDNMRhtLVGlru/lb8P//IizSNPz2X4HCyJrX7q8ZA
VqtWUpBPG1X6CRqT+zD136tF8w0cdOYEsvGx094KAWHM1wDtRAmEtwYc1+LjwFsxTFPDxknKTgIo
kWvlxsZdF2tnE9QXxbnWDSRz4XQ1QfTotZdzXDztGdjYNaLtPyB0um8O/c/8522vOP/gy02crRFy
GDxaAEAWztdv1SRgyEKj5iIDwGN2avxB0TF/jwaXPKAGaWwEVNcHg87wDHM1TazqS0GkXFDSZtDn
sG12OtSki26LYegq6GAHyQppdRoS49XLG9T7qsgkJWE2VEpHOYAOoe4hBpH8TVn5q077fB5em1pc
pLYIfUubmKfW7OJe2bfPw13Rfq73+Um2YzcHQl7s0q0x/0UYR4ZIcQfAh8ZTxtu/5D0tfVOcEKUm
fzcy66kuROJRj04u2p5uJFTpT8Uc9Q3W3y2b856/cn2jn02pQpriSJF2aJi6szsjOehm/xDnvSsY
WwxLi2NytcblRVOjkDYQF62uhPgwQp9chupWwXEhfjzXyy53cl71q1VpIbNTefuSgwofRs1G1Uol
biRB+mS8N3Y5FZmT92Hm2AoG23KFo/7+9vVbaMBc/4LFAWJctGeqs/Dd5ivVi6N0TB3mFp8nhzLh
TnA197a9xdW4WvAiO9M6hr+rXCYer3z9b11rwMvpjBwf60YRd7dtLVzL0tYyp/F9xrasmmuo+kyw
gUBFVlP7UuBXmbcyNjbyemHUEaigAXwhsgFdf/klFUbFOgl4A+zqFaIDTD0B2xiMjSVdn8pLKwvf
XIJoj2kygeaJm2OVaF/r5I0IVHZNt+BsAHpq0Wm/6rG3uhVaUUUJV7SGT6AHnoo4KlE16DdOwspS
LBBdBhEGuFowvJcbJtO412uVWCZFxEZhWi80NhjJtywsNiuBsCBOU3xjXiW2ieJoEn2+fcJWbg+b
9WoR8094dX99OUgVSWl8d+bXz8+zDCgEK+f59syywvlGhnl9omHloGwm6kyz0h1eZOmWFQxl3sy9
lkFypiRxDTVxUUxy02wrDLhME17KANQ1JZMsndAZNOHlytCfVwKvVQbXU6XWFqPojhnnr1rd3zNf
7+RBcTLbiAnacEOp6couYAFLZo6B2GoF0F0HSuknSkD9TZTDp7wcwY+JRX4IMyNw43iCsAKsxDtU
xQ23gZxs41RePjMsmxI4+SaRLw0M2VyW3n0tLccqETyww0WW72OpQrVZr9oQSJTiCz9yWZqnwU0B
8Nfts3T5bf9nmf44kC9An0sGUhC5JkTlg+/20pMfzcDQk1xHTmlsNf8vr8UfQxQGZmiBTLVnqWRD
Si11vmV5TitGZ7Npc7es5HxjHxdcrVdWlplRQmVT7aQwcP+0/JXj3PL3bOrY52CjFLFop/1ji9sA
eobDSnB8eVbVCEUF5vR8t3Ihw3QSN+Qdiw/xKTiKe98R7cxpj297yf4xioukomXMeczi6a6lPNeV
yuSk+IXpTLoMn4sCe5cZ51vEi2tfDFkditSWDnh5+cUAEdclOmb0uAQvQoeUs9d63sYXu3zA/qwH
t0JiTiMd3OaiLpBHDSPhVS44Ytp9DcTynsnGXW9s4rCvLzivCsNDtKcZTwERcvmxrFGphyHknIvn
5vSnoMlngmX09nVaRMbzeijEgcYA/AzIRVoqAoWNB2V3ZfpuFtqz3MAsaWU9iu/6veR4d/HeereV
nb9IjP2by1ybnK/4q9egt6xamCSNeekP2Sn4ZqHaheM6JHb2w/zQu/D/7iGk2FjnvF9XRhm8A5JE
pYMLcGnUquROZk53foL8Y/MUuYJTuulp2P15gqyPt+1dfz7SXQidaFlIMEst3VTra/7UjC/mvDOF
/UO/N87ycUsv+TK3/rOVLEbHCzM4BRb2clXCBGVd0HieEwT9J0HPvlZK+tmHBRr2wFyxU7817czc
Yqe/vmi4Q5bHGAD9SZ6gS6tFk/ZlL8seAwFDUD8C5ZEjJwEnnp5u7+L1MzO380DoW5SnDJpQl4ZS
RrOLcEoEB/R+5bmRHEc/orIe1F2vUuC0xT7PRMf0+3IDZrjy+SQaTQRdNHrheVieFtGv0yDsAm6f
f4zP+kmDRjs6b32+RWD08v0u7CzSCh92Ix/tqsDNoLw6zMIYfYdixQDiFQLIn3iVrQu/4Bn7Y3JG
VJDaE65wQi/3lCloTW9Nltbtlb1/p30Rd3NKnLnTUf4mve92xnlwSsEmVJLduZunfEt24X7IHHUL
Mrq6fEJowicK12TKi++La4p1eDfAa++kX/6RoUKnOtb7yTHOjRPsNrd7DmUXToBpMQrk+DpARUsC
Wm2IJnkqvMD1P/e8gOFZ/wbX0EnapW643+oVrdxNjFE5oXFJ7UFabHSSxmE/9gb0HXKsISegBUN9
zAUjjD4Nw9jrDKnX8Nl7epH+Yq6/32o9rLl2ANxAMAwFBPfVcMsgRQzPj2Xomg8zH3z+LP0M3MYe
HOX37GP7Y/rz9nV9WdJif5mHoppLXEblevk9PSnsUs8Efx8yw7+bTtqT9dSc4rOwC35XO+s5ei/f
lx+2la5X/ARIIYajAD6BmVh+V4T6ctMMLd9V1Ex8TJuJzkSdz/RLWd+pDLT1dJYIqPe317viB4Fz
zTOr8AAyIru4vXFHIGNaQ+Cqod57LkIU/j0UXsBebttZ+5IXhhZuXjTkqlW6NnyJ3NL3E6ouHN3Y
YQjgawT1VGv77tYLtnY5AXlaGAaJYgB3uXQUetlC6CZiFJrh6GN8TJ6gJ0ht7WFyPLt+Qu1yq+fx
Eu0uzw8T2pxagLAiT+elySbT2iILs5BHOn9sD/FBOkCncd4+MCtxN5O/jINTfZzHR5YOXp9kz/es
IXQRqd63h/Qw34vyFFEN3PK4q7ZIfwGM8IjJJKWXq5KHToG1UAjd8Ywy7W44evv6XrYpF7tbM9Rr
NxBEKKBGxs/hzlrewN5rx0JDI8WNPw9PnTugnMY+xnb+0NjZb/1pdBsn+95/2QrqVm4gs/twWM5D
KxaY6cs1igVsJtWI/psOB1BSSk6nZo4YiUerHhywgVvh3JzCL07Khb3Z07+KIUdJ7+M0KCM3mxpn
qsCmNJItw/8YSIkt9KldUKvzm68wvG2YXgkNKPhLJJrKXMBadq+FSGKk3wpTt6v0zi6h3nEET4NU
Xr3L8vR76gne3qyrY5t6z7fdwIq7ubC8eFBCMv4qGOPUhXLrHeM5D2Im/LptYu2sQsBA4AP2BczR
S/Twal8Jp6a0Hel41kO7E+ai0MwR0xm2Xn8T269W+C63vg9RCK9Bdtywff1N1Rn8LgJHZ5rv6k7W
FTB7NUlSN/afRvneHD/26vsBJx56J4Z43aB6CPWNpPh6T1UDgg/GM0WFquASnUJvKAZ/kcHZ5T+n
9XfF2FLKe1G2vjyplxbmX/BqR+G9FAaxq1K3cad9+jhnWOHOupuFydQPxedp1xzyD5arwDKwVZxf
ceGXtheeh5EGU0lhLQP/aR60fbrzTqrduvE72S6cba967QQuzS0SOyOtTNCRfEBTOkt6dtfq8Hno
Y0Bz0fiWoqLk3D4x17k49kx9bpFqc69+cSH8QC8CNYZwTR6yX8NoQLAaHIbE2xKkWT0kr+ws3nkz
aCQ1C4rUzZWPsO8yHLbVI115+SCIAco6exXiteW8XcS+DXVFmRLtnvu5CvRrcoRzddgKga/LZxd2
loN2Q1xX+qgFSMF55Vdf62ikKP6HpNfeV0G3QU+ytm2v1rSk2DCboS8S8G2uVQ6HIQ9dNf50+wCs
HvA5PoE0BFAWowKXl6s2tbKY+pdtE39PbuaWn9KDcrAqe9qJdujqWzM6i1bUnD7NNQSAGVwd2v7L
M6caTEWizjBf537HlXpv7aO98b78VB1lvpnvdIe5olB8kt61d1sB0tqOvja+OIhxHhlhnceJm9Lz
he4CfsktUPXaHX5tYhH1qbCcGs2ACb+A8qs7tgxEWjAo64lKuv154/ut3eBX1pZjOlYD+18t1amb
nIK/fMPJHcuwvXtYPx+HHby45yF3elTYvty2uwC1vnxFYJ3EYjwzGhDWhefgG4Lxl1ml90mAlouh
U3E3QKiaU/0yHPOk3MUH1e7dZLKV2B5P6l3ysBWrrazdopMPgBgAO7Ha4uwqNYyx0Uyy0E4azIiS
k0Bi1hbN250kZuhQMcRIgWhZ9R1bWTD6HjPCdC+Xva363xT57TedbaTuihVMKIs8PgyLaejbPnEj
ixyzC+9Sq9jd/mSLEeE/n4xkWiG1JKe9gpEEgtzQpqzYrrPxAQTyiY/nWp+aJ/odTrMrJic4xi71
vYP2123Ta3eeNIjodnbOsEYtglujhZ5CFOCJmtOSTNv1006wbHknHY2dL9v+O+1z97v+llJIaB6E
3An3W2dlzdHh5DQK28wuSJS7Lh2dh6JG2KhT4lZfh313qg/Nsd2rbuuObuqKx63I4YWVYhG1MHsF
goqQ3uS7Lr5oxneukpFTAxOq+VwRungPxUk9SPsJqEt3J5+qnXKWT+Ov7CidwbwgyO3z3xVhxduf
ea4o3xwEOLVwxuwu1270EIqrVBZc+OFtpTgXU8ut3OgZXrvWmR+JOAIqBhb3Avd5FaZlcZJ25YiR
YIodsf8Y9MZG4rBygjEBjksizGUeYkm4w2MbCGNu4lo/ayf9GRxBahtAT/6WRAbQHN0WDlTc3eQw
HlpvU0JxxefN5hknoUWi08BY+BsPvtSqmVhht2/u57cy3IUP4kP5gC1HOVtnqKB3jSOcrGNxJgXf
8EP/j+X/a38RHbaekadigf3KlfbJofmWncQdeE4q8fnX9BTsS7fbSbttLeCVw8zKyUtpoFPMvSr7
WUoLGfjUp+7ojE6mOt1f+XN6KF3viYrjLNgW4UrCk0dxrNuVHw2Vf0RXvqueA5DJH/ONROdFyuHy
cl38niUijsGlyJKnkQN9iD9Le4V23LRvvpoHeFnvrLtkj2PbDQ78+G5xJ57q1uloUyi7PLP1O8Hd
GhO7jgkvf87CvY2Eabko4Fnn/P7ZRAPaJJ1W4Kccaln+qPQMnG5MlazeNjANhFPzzPuyGwMpeKYM
MPi6avE+6X+JJJobPnv+0cs95n3HX8o0YJSlJFE35ZqQ5EVCYzU7pY/+0bhLAjv+O6XiegqfKVE6
+T0KGhC+2Eg3C6qbPGyFaytem6rPvz9iGd4UbSaHvsmRh6WAjxs4KDe45j3ZkcNlO1tvAn/NTyRt
ca73jEphPmHJVKaIXZ3JA2tuDJ0maOf4eeSMyrHyEmjDP97e4ZXEdm7CEw+/8CninC/dsgVquBAU
rEWn8DgjR396rvR+fGd8Mg7a53Q/3inwgtsFnqz/ueVNXgCPy+9L7DbPYPFAvTB+vk6r4ZiwlHCi
UIFQeR4B3S8QDjXUsvedPPMhGq/HaoSYaDQzJ0IsIUfuwQua7ljnzMQgOVBl38y+ExEpMSiUu6E/
Tt1p4C+Mp8Y0q98MBova31NfpHCBIwTQ24MxxMC+/TTKMldOqqm675FfKFxLa5MPt3d3juQXywO9
rANdnWd5ac5ebm4w9XFSlnriZlbvFGLgWFa6k2MKTvVDrDw1w7fb9lYu5IW9hXNWUnQ8oJpN3FLO
f1adcC8pUMHftrF2HS6MLKLu3O99vehYVL1r7rtT5g6Nbe2SO+uQ79PAFt5tlV5Xd1Gne073BZKv
ZQnbEEFoe9DSu0og8p0PVdvuNe9+8n6r06PRbGFTVrJ4tIB4WwFSEyZezZTUYHerMrDmLN48z/Xr
dg8P/ZETuOHe5s+/PB6wEQO8mY3BQX95PBiuGVthFBIEA/J7ZHqgLSf2Sja6oCvVZK74v5dsaUZq
oJUONaJAH0892sZXmQe7fJj5qbRDG9ra7z60PWROY3ere7YaLrCbHP65MELGfblEcdBDprqGhHCl
kF1j7/2ehVUpmjFpWBJC/PYdcAIEE/ImNcZKj1SDZ+9f28s8u/if7d7pd5SU9uMPyKqPnWxX++wU
3k0B0X/ikq0StUErLTnDDzPdU1fb7PDPy1x86ZmChgb/zMYLfeflNkQd/P2VSu1JbgBMuxJyVp8T
LzSifZeK0WNXMMrtKdlp46qu+IOZAZmJJWrchNyLmCAwSi1OO/KNzLIllo+f1BvXcoTv1H5lV/4i
/JV8+g+nGqNzu5JvDsRr8clxhwxemh3XJ0TKovve9oe+jdzbS7uu3/NtZwDqzI5El2lR4IiHtBC0
KMi4oxV51HxH1X1z2HI9KzeUma8ZrQ+GB/zw4rtNVTWqgUllCg3rnzWKXAySps2hxG3sbi9oxRLT
IZTrkS5TGORYHFZ99NEyaWhIlEqHAIjsNrrn+PL0X8zMbU4aS6T6y4wwiSK5VGB1cpFOSkq7MKPy
o5Z3sILl5dbM6ErDE5rLmeWEiSSsLYk5xilE+iVhTWI06PexMfp31EcztzaF4GQUovUrNfORmXWy
cSOL073hT5WtqQ0CIvLISLJgis96GTUbT9hiOO0lxOKHMfAD7BI0m77Iw41iysZE4UWBkuIdgxH7
+LG41x9aSoHhuTv6h+y3cu5P2Q69Qjt79J1t77SYPPnnN+D4mcsAGsYE5aVLqMvGM/OOzal3406n
m0CIo7sjxzh9AlS11fBacQUKA5tzlEXBk+7MpTkEjILJKmdz01NTD3YobgUGqyeYlZChUVy5Au4Z
Rtf0Q01coMFtp6CKgFaVHG0gZteWMScwc1eL0HhJ5lQMYYuWHc0JrTkLhWJHRbZxOFZP7WsTi50q
zFBsmpJXGcoVrTxlJ4PasOBIgMx0t6qYNsl2/THccpsrgDqcJtU9Rp6sFUiP5U9CMSIkQq6Tf26g
JCC5PZjudB7vx732UpPZRAesbqcKjhQMrkHDYuGrYUG2Yk+hrRWdmlP5rFHHcIojzbpm156KQ7YL
3WKLXnolUQWQ9a/NhafLQHQ2CPehmtZ+qnTJrVLNNrLP1iQd3u5SXxtavBFeX2iF1bI42Dl/I/R8
VuG/tbvC2KLYX3nd8dozwnh2KMQ6l3drzAdNDQIMUTy1o5ysdKxdK/P2CiQWHdwP/2Fdr8wtonyp
psZYKOSjQ9WgtdH7xj3M4M2BSKL6+P9nanE+/MbMvSmg5lJJgaOWw0nOfrR6tlFHWIsSGb2kLozy
wgv54OUGVp0qQ5FN/7beVaf0WEnwQzrGHVpj1IRFFxmsT+bP+EP1PdwsqK0lF9BFUmAgQp7D8EvT
eik1hY82oGuwwlEJjnJ9bBMGQopvbYfWph66t7d0JXKhYfuvwcVhmeH+9C1Ya6xkvTNzwsDFeaz8
FEFNRKjgpFPP0iDsxrL4etvyamIzE2FARUMN8SqRQp+RTqvUzre9fpzhrOm9cEAsaL/Vn1x7Cl4Z
WrIHCUpdCK2FITk8Jf3XlrmnsttIa9bcCCybyHYDk+GfRfI0MkyJaJBeogYjnlAlddSsOWex8pCh
GHh74/4M+S3idxpN/xpbvAnIGJpCX8sIQYhRnDyokz7lZ7moMuT80ngvecDZbQazO5xaV2j3RtNL
3jno8uauTbtheGS0+HmKC83tZL14UvJQ6c81aqTGMSyUZLR7sUSm1ajNtD2rgjJarlxqNCOaaAqd
wetM9dnr5ai70/tiiEnc0Hy07CQtVfF9GBfiFw1yRqYOJJFijapq6c8oKoPp0Qxbpt306pdhDmHh
JEH/FRyjy+GSPnZiKjQ2eQyZn1BJuhPJwuQ/FsBXonOrM6zq6lV3jK1YLJ+0oszo2oxTOtpQdERo
jEVyeG8Mpl8/VEkbZ89B4Rt/+YU4FXbvld5fjQRqsUrSc5cnko2QlVjtfKQWS9eMhqCyQyGpP4ww
3kh2CD14dKzjpuycBgEw2ak85IrsvBsYduyQDP0EUhuEOTJ3goOomqg/lVYbGYep1tPyIIwjQ9Vd
VagtyoRF+GBA7K59LXUh0x4tvfCMc4T8kLofPDl5BI3QJTsENkv1XvKzXnFTK9IF1yh66MqbNDbb
XRKF2YM2ebJ+r0h+qdnKZI3CUwzXHD59gmnjQRA6BN67SRWq0wBcEvF0wzsPmpSGEJsiCOGE/kR3
QC0y/6A1vkgealRKf59VVRo7dZjJk50jb4cqZWnsE3qZDyTLZuToXV+WO4hmJWi4h7J2FWGIfTsL
OvGpkWqxe0oE1fodm0Zpfs7FwC+f0JNq5I+emoqnQlFPyCrp9Rm2Ldp5Kn9YPZWBVsk7tZFT2RZa
/MNDX7Tenan0TNcbRl//VMLcEE+j0VFvrMzeQlQ30aUvMuOv1ftInWoXAVOoqwShUoZ39F3D9txY
FdrAtdf4J9L/qNoNHfJIdh5ExgBJrVnu00kfVTtJ0NgL4agaH+DP83iwOu3vulO1/qDGUuI7+mCV
Khq0Rq/trRCRq10aSmm5o0nf6BAyGmXNtGEnJPdT1avNKSgYQNiHCPdG1ITU34LP8nW/TayjMkCo
73Dghf5dEw3CYLeWLvCn4pKnEr2OQnoYva6SbTlEENZF4ZLEOCjr9/IYmKLbt5r2sS9rFMKsRhUB
cESl+g0elb/VtENeVmlRfn0aU4BOsIeJ5uOA/N9HLQlVcdfWdf1uUgr/2ZQQ3GJUJioZkRyS9i5s
JZqP3HlJvw8kJB0fB0mfon0oaMNog3YdP0RpGsu2VvTx1ypt8vE0MEPeHacqaTK7ldCXsy291j/Q
3u8gXCGb8+2kDRvOVZg8oeJqjfOv6x+NXrYAtEZC8tBZeTfu/g9n57UkN5Kk6yeCGbS4hUhVklVF
eQMjiyS01nj6/cA9Z5mFTCsMp6fbxqa7bTwjEMLD/RcDAmHfhqoDA9YlDUVenAiMBysfsYwDa5I/
a4NqzPtIqYrsFMZJJJ0KvIqjvanmfXwIM0H1sfVUzQFTsSlO9xl+V+DKTG2GNdxk2e3QJfAaWyiC
n/KeY8xtB1ks0Y8TSt/rJ4392SohHLsRG0sfQwCpKgqUIS2p27GepuGDUuktZyDtn5OU8X9QZKX/
qZ3EKkW/qU0T8CdD2M3ioQwlm79f649t0clwXRolf42VItH2/v+aCYtt8lAihjrkuUZbJkn69CaN
03TcqdiX2WJdMmnlXNSD3UTG+E0t/D50cqUovouG2N7h5YkdKMmB/EvV8s6LZyDIn2R/YMx631uf
jbwV/VsV8SXDEasW3m2toG04iurvqlWpKI+5+BVAjsRTSGimFymPFdgBHLYGTYyySixXzCZj3GHd
nTSOKI2DfCPh21iexCoymRiy5M84Mn8LMSxrVOGWXpMDADXdG2X6e5THIrRVNIclxPJ6pb4ZA/OQ
SkJUePFQxeIRvIYuH7ReapA5Ggzply8Z5XTT9zUdBVZ4UUGJS6qjFRot7cImmF870efz4tWt/24z
yOZH0YTk7uhFmVf3RdnPVoyPoCioD3OsfdRGy/8UTnVbOK0e6PGO51oSHiApzdlOqoVHbQbwfNTm
uNU97A6xMKjzWSbvlyYKQyXGwgb2r/H4WHWGjkdqQKcnesUzMX0sBan+amahGO1jCQ2vz2PsS8MJ
18H5B+doL9+3I74qd6kfDpNdBX6h32EwOzZeEqRC4SZ1AZ/XLEe9sfn2c+3NcWjgO45ZCSs31/Yw
T3mpJkLZibu8rrJXuUul6k5R/Sk5TBg+Fq40+IVpQ4dTjH2TiflXDcriQzjXk4FGfaD6SNhUWvgS
6FbY2vh4V90r/uB9xhNAGp7rNub6wzSlQHYaz9z4RpKauvLkzGq5oueop0kcmUnnzakYgcOmAJI6
9eTTQwYf/9qkMR6QYRjpOf1yXGw5x8IcI1SvgBr0OMVUj3F5jgttp0Yo2T3JmSjfLYYmh9E358yx
4jFQATgUhoDuUlkn+X7gnv2iFVEd3CtNV+gPZjxM8zGTdTE9dZY1Chia4xYM5ygLC/k0B6L0FARD
PDmaFssW8wBk9z5j5ZZ3YRtgL953SiCfBqHP258x3fe0x5szzTL0toUi8RBnastDIEZB5PiCaWY4
aRpaQdOgqqzXebLooyktqLKgxDfPRD77RWv95ANFn1YX7Gg25mQ6qHizDxVK5P6ENFKtNOLj3A3K
STS6Pv6s4PMn3+RpqTQYmidNeBjLKTzRtwvl0S6l3Ar3RdTLMPxw9csO4RxyLs65orYnI+565cky
pdh3aqlJYpuKTSfdoRCG68EoxEX5U/IrbCQUGp0T7qmNOiifutg3+Hx1Z07fuN7l/rcqj4Z2o7et
oJDQDwoIcTUVzdNQNLOKt2HEflXSDqlJoQyTgPkEgG0LkcpuUXqr/9FmUvOrqrO+89Qwn2f2mpn2
uj3mMRAx0ZoxR2arl7u+LVmXRV8lj9mgKOWukjpLdKmiTdZHFAVT4wYoj58GJ5EDPB6dgCs5RyFa
zLBY8LntHsdCysLdEMZZcmj8zLRTJli7NzNhVh9YmJXkdWIZmPpO6Md9WVZVsQ/Vas4eUiR4xckp
JUUoMvxW8uAZ4zr9q+9HAgmKGRr4h5atlu0waIuKo4/p12yjN5y1h3KQe2U3oGfRfCn0uUlqnnl+
+jtQ1fw2wIE1sme9mKnFa133G5X28UFp2Im7Qk3C2Uu0sX0ppkBODrg3l69WVgMjSUorGO6UscvL
gavNDPZthRempwQNbqNybAbzIUz8prtJE1OubEurOpHVn2Yi7+chiH6FOIiLB3qAU/OjNP1JOBmF
IIbPUp6n/r7HCxzlGSUeku9Uon1jsrVBjPPfwwj4zMEoV3s0uILrZ1NtZ4OqV9kUP2KrmzEhz5sS
xhUCcdVNa0aq4I5q5fPM9OOZU0IXKyynRVX4XiIdiNmnPsTNPgrwMeB/mGnyM+PJLPKV26661VA/
Ce/x5I3SR2nEHAkBpjIqbcRC9NtYyrpH34yGJ8nsMdrRuzb5OvRleGf2Sm5hxlbGp1QR+gpLW98I
f9bTpPZAoGhK2g0a8OnONAYV7EZq5k9jOKJPpZsxW0DtZukGB15jP8ZKho+FH6nWDQZX+FRXVdWj
kd1EaS7bftx2406IBNRgcPv5IzbZxlN4h0FnbPzE1xeX1k7jpneVYRKgxhll8RD2ev9zruXxB1K+
ZX2K5zgiY45xmaXWZpjJLhO01HoijQtlrxCHcn5posXduAgbFQLGoOdU5WQl+R5CE6ZMNuJ8mtpJ
JWd2P0wj4BgzatOPplDJ6SlOkzZ4QUoq/GqYGWkzB7im3VY4qavoRTfFPeUwge+UFGWzG+Va6fFG
zXj8IIcpiPrHiYdgZNkTzPpXscRF0WN6J/MmiaH52q1kZPdyWQqUETIsXXkoSJzeuNJMBWavaJ94
Zl+WL2mfGzNOtpPJo6vixnLicixeRLMe4c/+UcPt0gmvnEGa+i9T2CvHpI7Tj+k89l9ylDyfqBwD
j7Warj+kUa4Prjxr8LFlP7uvTRG/LCUVb6lyDpjHC1L8qowYQzt+ZIZwL4vMhEeipRX+60Vp0Qry
EW936wFuCDbCZv5Sqhl6wwlSRd8mcaojJ5v72bTLtMM7W5MLvxPtGgN3SvZVKR8rfJ8KGuzlhFm4
XAyG6AWRMqJnKhql8THxRS37MGR+a+7J8ovyReBFZ51ybun5c2DQDvjUSmL31JZTmt4kCcbK2hjU
D2ncVjjCVQ9z2nzEQEgOd8HcRb494MP9U60L8W4WMpZtJUy5kdrkoa3wUZYiMfCCrijUfd+3Le32
rqgszHhIBEKMitXK9v1p6l2DQqSaH0S5LPznyiw0CcDFIDoK/tyqa9AruU9CIWwzUqhikilZ5pja
BodRGqLpqfLlqj60gA7nH2FTxfS+MyqEu9I0ylceQJb8hLyyhYh8byj+XhQn5Yufy8Evc+LiOzVh
hjVcWdYkxjzpin0i4H+xa5Kyeo2mmXd/PeB7/V2d4CDu9AnpIU+e87jDor2WeJcrtarhbuTnjwXu
V8jX4KDXuIIuZM1sp01v7IyQZeg0aiB7OJCHkCOGuP2eJFLW7rq0Dz6IPp703NhRYzyqWB13B1Nv
kuiOfDl3E6ukEuyznL+a4mjwYhWMFvniQucY8UFTvjRtIJccqR3yzWKhlNmxD2SSBWuWtc+COKLc
j2oiLjAmzzNHwzL3yUpREHBFM0gNW0ziVNiZZpqX95AOyyq0Czw3vxqFnv3SwjrFGCcpsWrAkLkR
OjeyEkyp0XMQWo4x5HMduZ9Q09KViuxAHa1ecSkHpPMuyaXymYcseNkaYfubpDGb4VQFBfWiZIgM
p5JrQ32qdZ7SLUJzll3NFFQ8IZl6/YYivQpeS26igxbOOHT7RikZN/OszoYnhz4YE3vSzJDKjBJi
sEBKGJQPAC3F+0Fmt+wGsVm8VkMz7r1UK6dmRz+D2nDG3R2dlMYIGkfpi9pw5Zr0+gTgLQxtTLF0
5WZpqRn2gAJCehKKsL2NBTO07mur4CE5Wl1w6wuUPL5lLD710JpxIjoT1ZP5lBZUPdymkrSnqEwM
HqqqlbS7Gj5HfRvXytQcxMKfcrLVSW3C4lRGcWbsfe5Y0ZmLxSeL12TvGDy5fS+WrHApTxTJ/FLM
US3vOVjrwtPMQr4pK20S7xNEZ7A/lrTmS1RGfolZGRnEQVAHU3aqtun7Y9WUgbjrqkqJbDONNFuk
cUvaGXe4mgdTN4+kBY0F6Nfwu+5nlY6R4WLSJc/c+mqYvpaG+QHnMN94LnJ5kn7FuhakX3Sjrz82
OiKnfiibszsoOQkGFTA1vIeaq3oF5zHW6MCJAAvpsVD4fIiYcyUGd+o2oP8LdLJT0gRUoBEkDs3o
MZHlMDpxpnMnVooZoNSDZ4xdiUUoYVU9qbnLY7SRj0oe3XWiEEiuJoUBCPNa6x7kwZR8D5fpGhto
MY37g2/lgdHYohz2gzsY3MYHuQ0D7XaIpDnyaPZa4UvYjKZENlySsctq2LxOWWrEDz3mEL/LKtNz
p8LpQj1MfW80zaGiuUZeqmeDAIioy78KPAvhwE+zPYdTHHlkBox4CMxwnxrR8IGXcLuLG3Osnamx
5PBhIsn2HX8eRuEgVEF05N9o/NsScM0+n2CNnTTE3zVWYCslLtX/ljVsSmF2k0GbUHnWl8NRE+Ry
9spR8SNbaOYi3ud1C8JEinh/oGMXlcIrrmifajXXm8/4bFc6IljNHTW9xHwc5Uk3HClFPdfJcwGh
abWUo+E4SloIUXUwGmV40UxMfcl9gh7yaNCIgTNSOsXITcij9qiGVYDHKp2kAn2rRnrUaS/Ld4Xc
oeVnRhQplbFEP2TAyAkhWk3Y5ZGEWn7InhvQ+v0iyI14FMQg9nAnsJycWQnttOZ78Tchnli5hPAC
b48hDJVXxUIY6kNmaHAgY3PG4b0IlJtmjPvgKZCaaouTrCwd6PcKzqsOtcLWDHTAb6igYZjgDZ7s
1Q/j7aJRGDrJaT7Gu0W7LLUlR3Rp1t1mt+HB2otuTt8aAP2z7gW7LTz5FV4hphRAOsBCLP6OazFz
OSlQa0oLSDOO6CyKGP1hQdkKe/HQbSC5r/bHz2OtWk9Z0IM007WGWNKOklDi+W7HB93xvEv32/ji
q00o2vIwLGhfAxtadYKMpk9RG8VZCY9MTISd+jkbHfPRdEdn9Mb95BbudFs76R4N2Y1O5bWe0Hno
VU9IqnotpkLW0pgJDh2sgGHXoHu9FeZqa/s8zqpzOAVSkWsqQxT3A6iDRamivilvSBr27d5yTWcL
/3V1YMBLARzQPkEJ4m13raQP1nSxxHWNdcUyMBKwwza86vpiQWgV8Cx0BzoGb+PEXTLpYTW2rr6P
fTsqb4zdfNC86MUXTryRys2pvIbDZ638jbjaoHFAKTPzkVtftoJc/Yyo+e/kfUGR6cQl4jac6UCs
+K/fIlRGYG7uNoDwKhYTrzsMqBk0+oqrTVJr9FGAQbQ0TkWk/CGlfmg/L8oj8q7Y+Ya9dQIse+Di
WEIFbjHOwCNuTZv2xaCy8E+GfTAWyXM5VMVnbRR87/1+2xWNK84ZWDKLVTNEobUgjiWGRS92c+v2
+La9UkQ8ZL96W5ds4b5D0ShweL+kgHO2hndtuUIhXnwhdAyB14KzkpGGJndVh56AtlvYYwNwHCpj
h43xLct+PY3ncVafzYf8r4ujioYyslDV3nd7kJj6rt7Er13d8eeRVmALAGxqjwB2xzIdPPMke1AN
A68+pNDiuLsrMj5nS4r6Smd2Yccg5CGDmqc++nYzol1aUzwC8zmqsW0tzDuUTIfwBtbKBhLiGnqd
lzYmjIYF6OECvyI1rB1ceECvpw4p3l0dAW8Fr+NmTsVd8To95D+kD8GjuAg1iHazcUldAQ+8Cb+a
XVQw41yUFJC1umx+QP5ltPNorkCtR9Jh0OAd0n2R7CY2t5zvr84x/ejFHhLexxpyEtRVL1oCyM6x
qT4NcpehWz27gkwiMCtbiOirwzwLtro2TN5aYpIzzAgQkR0FSrwL1DnYdW39UxewLbHCursJeguf
5/d3yhUgAVDIv8NcbRSaBKmaCROkljy/MQYK54Mv/5rT9td/E0fjDwyekTJe3R+mn6nJWLOOUEnM
nnO1Hm9w+II/lAtbX+7akKDM4IcGzRKJj9XugIYRm2a8YA+n0tVq32tmMustlMm1m4ET7G+YVTYT
hs0cRQ0jajzNXYCNzd54Sm7/U6nba6khOhMQ0rDqg8W9BuT6aVGU+BdANRQkFZ5D8ki1lSagYNwp
fnVXJzTFxkL1ElH7FNbyUxgLG0nUFYInoEAI3bKBQLnKxnx77lDsCnUJkgdnXe/2LaDK8jn7BZjz
sAAsXMWpnimSHK2vMYp4vrOlkXjl8uBeBObOLCiwoZZ/fsY95LoKy3ohdy5JnHRYkjgJ3+fNJO7a
AiKZEkmqaIVe+FdFSjNIqU73Kr31J6c95jvBSwYnk1zh2+gFTun4gT19EMWNw/bKKYBA7kKsRAqP
RGu1R8LRkiscEmhhR/GjlX+YTcFu5T3uo3ROwCujT/P+prxINjTZBCArccgtyOg1NMtM2kRo+nBw
RUxV60x5KqR/U839kwqjN4A7C5RgMOtroBLVmLyXgnRwW/VHL57iaOsuvDYGNjrSUrBXgPquJ61F
57Qeqt5NjdC2QNRYwZb37GUqyjydx1ilomZpoVTDM/3PHd885TvzWJ1iV/1K9ctLa6RC1F31kDwM
h/gk/LRulQ0k1h8Czpt0ZvUDVkdaoldZbuY6ccjyE6+4oxHmaLfxTne7PWJCj4vNVANDlTrYKffy
Pe2Q0Y1tH8tr6zYx7f7rv68cC0lb2EIcshfCtkWWWlovotKe0GkOq+dyS3rgYi/8GfHfAKuLP++G
mGZ5MLiZLx6VpvnWitGuiEZPNcp7waz2YZ9sgNAu36dLzMXsHa+dK4/vnrrlpPRUrWvX3MdHPMOs
XQIFcmGvqF+EU7frbhe9ve5m62S7sohRCRZJNCAm8DJefV9FbZCAUc3eDQWgPdprlW6gui+ymUW5
5yzA6rIaNaxX05QANL8SG7YHFYxu3FsC6s/tKG+sjq1oywF7dlCLiZjQYbO4I/yTBs3A179Y/asa
KxsH5vVpQyIdtVK0GtdJhYYIWt/JrMIyof5azneCMX5+f6FfDgUyPS1XSyNvQOBtlZn5SVCWptaN
bi98S5voY8bRT8vwS6Ae3g90+cKm7nweaXW54kiQomU7DOzx1Dwsfk8FDDJgP6HX/ER20d2Id3HL
vY23lkqY6tDnvdCXHGrSbhfCjxDu/ZcKrQR9Jx5+doct7uQlTW4VcbXKE5HGVRITMVe9+jU/qt5C
atdvo8FJoZQ79F3c/Jt+mA7Zvz4jlsjQfih3gWSF2v92Qcr9TN89VUc3H4S7aVC/TM1wT3r/OGjU
vYLhM09laeNyvTzB3sRcq2FkUgtxziAFlXtOM09W5vE+NCaJFwzgXdCRSWfN92ObW9TVozGtNrb8
leNs4W4tS4okFWHN1REaZ11Og41B06ST3fSRTujOug9lJyafOCzyVjT0WqfQ96ADg90m3WL5nG8v
rbfxV+lagR/xCBSWSV/ejOMxOC1awslxxq9sOiabK/rKVj0f77oUBsLSSiOd8YKIccb+9yT8aEfQ
Yf7WTr0oLiCLejaxa858KXdFTK+7Ij/Uoa9a9zjFNsd200Xv8vH9NtCaFy9lEnkfsDw3xJIWi7sQ
YsAwAWUsH6PsaEZwLIf2YZ7TQ2S5ZS/YZvgc0NAV5+puaCirpNVhauhqh1u2iMu3e+fbrlPV2e/p
LInLFEBrkW6ivbZXSMW32IGXnxSRO2i7yIAgx36hSGEYZlB3C6RxCnxPrOPvYy9INuoYpZ0YW8y9
y1IOpwT0QLbKgvq4iGaVYT5NAN5c3CvRFqF+m4m0Aky3d8T5flGQ2WZHXDuFz2Jq64vZb0AwmHXp
KgvzPgSMbJn2WDxtHPZX9qK6FNyQxIFqeVHvG2pwDjBkBx6r845kEXVNaY+MiLMo3G2XTS8vZt5n
f8OtSWRiHUhxZZL1m9V8quKG/vt4fH9IWyFWeb+QJX7WQohzi/xGHUVHyLcIfdc+zdkg1r5Ekii2
JhYKXJCTYNem4Vj+Y0jP8v1xXF1152FWyVLTTdMc9NwTiz7ENHi5erSc7DZ55FDW4ElDN8g+b5oc
bCwIc5XX1FomDNHI4CgBu6hYu9VA+6dyBzdwmtwuVXur5nztPkSUCWYaBqRcwcsvOksKgZXUoECW
47lOG7dqxBR4rbkTwDQ3SvKzaPS9Vo/Wxi18eYJAyjyLutpfXVUYftkSNdR+DBZOBwA2xXiB+8kb
H/LagjyLtC4YqkXY02XyyW5QANabvTluZTGXJScOqPMQq4+mI/cVKIXARxtukIs096oH3slNzIel
+KJVdrLbYk1fTdqQqDZ1+NmgMtYnPVg7fU5CJrC0bBXgSeqIHjIg3wTP+j6CvNHs2Yl+avT6Heu4
lUNc24LnwdcP7zEXagpbfD39h5l+nqfXDgTRf7EBz4OsFmZm5ji0TASJj5NT3YegrffByfBaLwch
ZHfPeeDMw8a6vJad0bH7v3ldmy92cxmFMqfknw6F9Tk6YUxwDzGdbq+GqNEiQNzftciQgsXciH3l
8n4TevXSCHMrtcyMtELdt0eFOtoi7Y7p2sYJfS19eRNnlYAWcqSYIMxJEtD+ribARHoBRHfewehx
SiUGvNbZcdjbMTZvdmOg4GKRvAiFl8xfW3CgGdrAVYzsQK0+1s3Pje9+ZXGBJ8UbCBldypnrR4E+
h5aZqHx3K0R2qIuc4V46cPR+MW3EkY0P1UuB/ta4Ucu5bL0tSd3fsOt3gVgLQ4VJWuUGw3dN4UUe
q4/j1HoYs4NzeQhVoE9NBPIa9O/UOeU43cjtl7BLH3ix7ZQ02UpnL+cBYVBqgNQcARxc6Amb+SBB
nSDJmp91FkR14uXp4DpsS7/n00KLFrZFzpYl9jZ/fBtztTQiSQoXDjq62x7IVsQBur36G2zZHlYq
JFFEO/fYpC/2PljtbKzLy+WPOgP9cp1SMkne+iIaJGPUiqnVXJli2rL8lx7kdhn5cloXtxg0LUxW
2ALoeHvfUVaudCuRDTeGltYPv2T5N/SEjbFcdgW0ZRiiSYVikaNe9+V5IKRBmsQGbxFzvzgAy0f/
IfjPPtpy2r79aMRCJGyJCKpnPSI9o3drhKCB89v4MXQwRfoYORM1+CbEE+nfz35MNS2ZZgd8fdo4
qze7lTSJENWz4daKpwafhMGLuk/vHwGXyQF8aKYO9B++CPKFENhAv6WBVuA2oL2dWjNdITM5/1P4
dEPR/3MpiWicNDQU0W656EtNZaLC92FAuT87Wqg8tJnxgjX6jVwFv98f2OX2WkJBK1vI8jL+Y2/X
XutPQSWGhBJKjg6hpOZgDo9Kgqi9kDw3afuv8uBI7pzHW90oWT8kqIuJhos0jTdXkSNGgvv+kK5+
K2giLIYleVwjFnQ9qoXMIEQFHXD+DYTMCaXOaYvv78e5NnWUtQ3TQAh26TS9nTrTH9S8TImjGrxZ
oqAG6liPiZd3gJqNNPopa93r+yGvnBTIUhgo0nEZQZBfJSCylqaSWRKyrvLjFOigSgrM6nyr27j4
L/npfCfsixd6PC19NvPbwXWASPUSFwu3j9K4sJHG6gR3HgsZfnAg3XR+G7umnJduYoTdrwkA7YMh
DtWn98d7cQVai2DSAiSS0U6ierv6GW1TdFYUh7Gr2YuicIpsquyUO//Y7eQvS+azCLT8m5E9lOq3
QddvUmjBloUfcOIqtV/YtRh8zJV8vzGy5VOdH5F/gqA2ZlKsQK1iLXstx0Y+DoukgTna8t7cG7vA
6w/yi/Ft2sluud9Kz9ePjlU8dTmyzx5Vca/GIVx5dMUC5QEVnI9Rp3zcGNPykl6PaXEZYd2APrh4
AQxDKMNNxbNi4MVBfoC8WH2DrtkxPm3BPdY7YRnOeajVcIra0uGb6YQS4Qj2dtOhILyR9110sVdB
tFXloJXUSAEZnriDPu3J/J9aX0bcMgf74I966I6p8jQqcX9UIvWrAoq61iLpVgvEY2HEoFOrvAIL
UjmJZEaUbYSXacZoy+w+qlS3t3bs+jha/9jVjJip1odCwY/tv6Ap/LIY6hqO71IjuIOI5eVP2U7g
lLeDHxtffV3k/BMY2AuicouC3hpuEA0SAKMZhxT/DmGzu2zf0+YsXrarnFe/+d9Af+ojZ0s4gQZQ
xRpL2GzjGAA/HEOlEid7Co3G2xjUte1Cr4i2NI191LlWJ22XjpkKcT8m7ZR24h0dfj2zTXfYRVg9
cDJAKPIdYbcR9eoGOou6/KqzEaqCFJUV7psu1Q0FmAiEFWTi7Po7edo2emFrjMt8n0VLyWyjuYG9
ZoJdoPK+g63ogdZyo334Pfk5/AefcCvkKt2o6hZGDAw+d8h/Qb+z0+nDxhQuy/ziDDqbwtWtXPQ0
d+CjLGcQ7/Sv0k1wB3TYbh5LZ9rUNby65/4GU1aPk0JTgyLibQjuHZqjeheXlZ32T6Dth2zLjPPq
6j+LtTxWzr6WHGA7iY01PIBQt1sIKNifoaD0cWP+NsJcdBLiAYK3SBhxj3OGWzyVz1pmK/vRq235
ILrFLtr9Nxfu2WZbV47Q4LF0es6Jq+Y+duetjYTd1vG4sfLW9x8t5WSoZ2LEx+RePhm7am951FS+
FEfRTVyOxq3NfG1xkCHRqF/U/VDZevvButlqU2niilrkuQW7OCUfig+LJLZwZ+01BxjIbrhBXN/d
+ILXRnoWV19fBDDCUZegbw8FtLr74xbn+Ieez/e8wE8aGZnPrezioja9XAKWxFOZJwTd07X3gqmF
Vj6MAbfPjg6mk9xI9nzoD6NDZf+g77adHv+86tYb/Tzi6igJg7LWBZnpbTx/3z6MzzDcDyUEDTid
X9OdYNjyY+tZYHnLe0ToT4EzPKCwGh5QLb/JHpDH2TYVWPb7e79p9cn9tEZYFKoZ6Sp4sOq7YPcP
aHjs4OvR99MPmmaPKLIvv2CrS39t355Nx3rfRn73/9b3wgYKm+CQVvJT2m31h64u6r/feb1VqwEi
71yyuNTsWR9PkPtvB51ysqzcqJrlvL+Ut4KtVnJameoEU4ojT+pKOxbD26qT6F1q8bchiw/50sh8
P+JFsfV/1zFVC9wHgQ+ua26pYnSilbOqEqzb9wlEiUVhvGYhT25wp9sL4p3T4rHcb3U9rn/Av5FX
6zkbNFFoOyFxSzVCEvJUyb+DfgPdcDWGTJFJIXnmfbe6r8qyEKQuZJdK5ryXs9co+ja3w8bBt/zQ
i01wFmR1UQ1za6ltTRBF+yFpvxP1Xk5jJ9/SZn9/LPg8vT1eM9jfYZKEiZsJYg4zsDqm1EdTtdlv
LImrq/D/xoOp2dtAvuVD6FYZz3Cqb6XeDkFH6I/RfvywIOho9B5Lpz6F3tateOGy8Gct/g38R7H9
7MYX68lqJj1AxfOZ5vkOoRCoUOJp8tqfi13JIsnXfRm95ih/HU8LaSE9hafZg114o28g3q7eKWc/
ZfkYZz9lQpHWHwp+ypyhooX7TWJ3iAhs7L6tKOstgFAVXoshMln1rsoLzyrUjctx41v+mfKzcQhT
7c8WgkJurjS7LvqQQLyo68dE+mSEz++vm8v1SZkGPVtwuioEmvWyUVE2yfJkhIhZ3EWKWNopqMwm
jLYS3ss3gwZRjv9gusS9u5ZkL6sUKR7VREFnsYjVnbnlndKeimNBw9vehDxffqM34dbF1jotZKuU
CRd9Ak33mLuBh6jO/XiykChNP26nFlfm8Xx8awxNpPUQYeOGSpPCW0gQHQNOqIJs8vuf6wJVZ4lv
Bra+QNU+ynnLE4c+5Q5pIqz9OoyTJ3cBPmx1vC7X4RKMPilea5T81wdxXYmIGC7Ctnmj2R2KM+Mv
ZC7sVO6cTTXb6xP4/2NZ6/e5EWGKUJZt6Y5+i/q4HDlK3SMmMCUbK/76FNJZkPkTyK++2r/51Adj
kDOq7I8Jy3zQXeQ/XjTnP3FmvboQ/wZbl19rHQWnIOtKuFOy71mR/lMqGuW/WRU6Ep0GLXMQt2vg
O8ag8Otb1PorRc+8eTCdusA4PesQZdFDBCGapzYQIPZHt+UEhbpNHn3B+OcblfbQ//0IYE5vT1+o
RCYKZWKJuErwEBTSFxRKl7df/S2ndrpxCF9bmstoIW8unLH1syXJEWkxA9gj2aS6qvOSjHdhHiCq
tWk5u9RQ3iYKUJfPIq2yEVMJDC1Rod+Ip+hgYHaC5DGGwYr3vPgQbDp+XSbnb8Ot8pLWx56+Q7DG
bXfpbXDvf8juw68oGbocl3bS28Wt/1C8BE62ySm+tgPPBmqs8li911pJaBSOFmhai/aCFzdmCRre
Orx/iG0FWmb87HpLusoSxkYraVMVnCRp85V8Fi0vvdxo42wFWjbnWaDYVxZtBEZkidUOKsgcURUr
4411fyUKlTeqioZGh0pfnyeLViYgeLRrc/WnEt7EyOVBB9tY78uhtFqF50HW50iu9XOQpAAUM7X1
j4ijFIYTjKEpOEIXi+puhjzYbh0rlzVT2G3Ic3EJkIerazBfAjlqbIoSeqLX32YU/oNjdZQP/271
xq220OhQ1peWxtHaZCDWM4SrJvSwTe0LqrHIjX5v1HRjCi/gRusoq53chELO668BFOZE90jjeAmA
7eDjghZRfv0HoICLs38hWy4WJiqOLSRYy8I5W3753Ndp5CNftbSFjJ1kx4ljeNq33gu+IqKMdXu7
1RG7uhb/fjF1dXqI8pTM1cxEVk0WdXZTi/4+apCpsmNNTL6+v48v1uTb8a2TrD5EhKYTKp6cUGct
tTiMWrDTUvoKiNO+H+oCF2BJtJ/orWFQTTMTWam3c9n4GizIAt4CuvO35W48aN+s/WIFE+/LjWV/
+dnehlodT0KZTU0/hpNrkOuE06cAubuN0VzcXqvRLD/hbGU0hlGq0wJCS2/L3l5Iqt+jw7APPO2+
PU2vyQuPa/U2/xbswv37oZcF8OYceRvZWs2jFVTJpCB+9wcrBeJhnxxV6BFbQOeNObRWcyhnoVyl
9dQhko76MTq2MfpHya9/HwtAB3aXAX0cE5S3sxiqQV6n1QL0QaXt4PeWlytgzQSAdTK87mQev/lm
+ClB2eb9wNc+33ng1eiqDkXtdmQxYmJrx2npWO2vAV2r1uIvs3fej3ZtLlXkn1EXQBQc49i3w/Sx
dqs1Ed5BSstFLky82fONEJc7WYcR/zfE6tgwJCFGfj3BPS0YnHDMb3yEK/PB/4JD58ba3wi1blsX
VThmesLccZXaQxzZfX6yRt0N+n+1F+HIIBWGSwWjD1TUGhwwjMg3i3k0uXmHalpY7eT6f0i7st64
cWb7iwRop/SqpdXd3u04cfIiOE6ifd8o/fp76EzGarZuc2Y+IA8JAnSpyGKxWMs5GBwsNP/y9py5
3FMx/ImSgDektC1O1AxEKQejoQ9ynAItbxQ1tm1YnQ4ALjbHyxqO+aRfW8xaYtvQpxmjwxCNX8wa
pB898UmBCpylNLZ3WbPzvgaotpbI9nLlppoRkG8wP4YFMeTOct0FSw0oCPuZZeiru/BRuib385Uw
pbRhI6jNA6QAmMMg2+H7KXLgnwGpilCvfwFAgOwXfhdUQRQUP4Em5as7A/RNbLzKfAkdtPN9BZ0F
CFYk1HxETVvnj0W2BKtP4ZYAGLZG0SXw1O+oLS4gn59C76045PvsTpi12NzhD2G8xTZ1WU6Y6gIi
/bX1zQzM3Bk/yc/xnXlQAkRF5cygk47LcwZGSxHFkWDNCadoYvYgPlzaAe/vAlWJZkzIHlDvkQmI
b6sGGlw9i2pPG44Na8uGqZnz0fnc00J6kBywKba4fm+UnS36RIkS7S6bsUgMd02URmkjaIY1LcDT
DsvnQnm7LOD/MZK/FXkPXlbnBCX4Qpc0rJ0eAK72pgqs6+aFZeFVb96rolklgT7vX7OSJqloty0I
pI19oJkg31RFB3DLFliqTkdXqYYhd27FJDrEWTmYFI0Yw0Nm5zuaA6RAn79YmEwXXD1nLEbMTa+E
8d1iVdh1VVRi8KW3j/08HEOlBshysSvkeUejEZmMaN8P7Y7IlmfZaOvO20BfFA9zGX4z/7q8lZua
Q2WwmmPG8AyJhlmqHiY29QBfh7jszrAPbftYp5bItWrncRgilg9B/KXeyikujgFao1ms/lT+aEuH
wW1YjpU4PSMgFnqXrYvKVND2pAIq6ZzMJUlMoy3LYkbFVbdc1U/8cAJ7U5m6BpoPFt/+3Jpu6Ov/
PoOCHV4J1phBrwy20GhE5aHETEeOjPwS07dIMT/RsTsA2d8HBvFVG2l7uYkosCJNFfitajD14CS1
NMH2bkS/6AjH5AcSmuCA0ZkDXn0JQfk+xhy38T6blB1BfxKwSQERXNPWCV2JMTmFW0CVZKMKDMfc
6B19OGSqqOa4tZdoLwAQNMFkD0a3ThXJFsXO8sVCTEhvE3Wfxc+WqK18S4mVCN6pjak6mlqBc6mk
hZPBdVrT58uH7X0km3uMsKgTLbAmA3zj7/k+KwD13CGyDZ/nY3YrvUX75Kq+i++01A131l30jj7T
B4rpmHvJ6/Z5oD5e/obzUiqMc/0NzCOsTMIem65cNNwOrIWqA8Up5nu9fFcgxFDvzDeg5F9nL9YX
4F5J3r9+rXOyOXMMFSChtgP0b1hxugem6ijvjHJ3WcVtW/l7lS3OViokBQaaASsBE5Of8YYYnKls
P8uxIcpRbVvMhyCuBDlUGQiPcoyAAF7Kp93Bbszgf1OFv5iiBgxOlEBCYx2BTf3UWiNmDEXtWcz5
ntklCAlVBWOz52hySpvYKk2wLz2aph0wRDyaWXcXJfoDbvpbze7vCmsQgdcwQ7sglKd3HDKlqZMq
A/ArBhIM+MlF2RX2awuOn8uL+F6RPZPE6jlAsFGRVWEGszL5qjJD4ARAvUqbfdWKfEwKP5VV+mjq
2WvazJ8bPJudacAghGThnjW8QtMnlxTm79RwRBfLTdTi1pTjvbwoD9aAmwRe6i6M5l95WL2Bw+CA
TI7grG4ZMqZ9gRAHxnMGaHT63clSl1W01JM3Rt9N8JOYN8Kzct4hhCO5lsHZ8FhOzdyZQK3QkLMz
jyao26vnJABAhqv5bLRY5IBESnEmDUpcUltWDGCY5EtpqldVcdfMy7/tqGCOZrXjnJMbSALqgxk7
HudgAYoO5TS4ZeYL7OosXcxJ4dyZ2tVDDOpd6qlUfgVhgmcnQHIewoOmoEo+258toDCSUHdBbbDX
asmfQJSj0GG/zMs+pOhVGMcXAHN6tkV3YNejjpzk3y9/5KaP+lgJHlRBpWDoQrc7aNckeA7UwcAC
8h/MdLXY/AiTLkGGnTK0GNm4BUh97Sp1+rUh2uBd1mXLdNaCONOJR2Up0h5wMV3Xgaktq8drbTbp
FQV/giBK31421Nps0EhiroMzoC7LNHCGYGur/nGKOzB2iBpHN92f+rcEizMeYwIEZKk0mNfWvgKd
9Uo22tepG74Wo4A7cnvVADZp6LbN4EROvYidWhQA6widJutKBQhr270useBFuL1cHzK46L4Ecnje
JFiuljzGMejTFOG87dYDgiD++6MGl7Izp6ZuewtqsIT44nUO8MGvuh1roVed2FcFrTXnUwbvh/tv
efx0qSqXtQKGHbyiDSCtL8ACJib6FFNyN4W9qwBg3jFb8NhJ8xhgqvt+MIZ91AOVBXgldTlHICnT
gtmoH0ED6OdmcteDpKtPRM9Jwe4SblmKBuDnndHiXUWbnRYDydcsPXW6v3zytt4Rq8XnbyJUsJQY
ZEuTlwxTcmB8RA4BFdBOb9prqcUUcFynL6ratXjL9MPhsnBmoOfX9987waNESTQCTqgO4R0bNy7s
Y1wcyjJD5jneyYpg30XCOB8zx4scSlE3eSCxwkuAXi1Fskd+4JD20i0Y5/aXddvMBhDg6WKUFUSd
QME6PZ1ymvZksBCOJ6GGwn5tvwIm0QXf3JG0StCA9MRB++HLUCbHLEb/SwHsxD72lBB3dJo+DFkt
uNU2j/Lqg7gFgMkXCmhi8D7Qqxt441sMdwiU3rTZDxGEHfVVPJbRhFVgYbNznuxLEh6WOHuihvFN
sLabLmMlh6m6khOpeAYMCR4CitZFqlthIgVw8HUZftFJKqnObOZSUBnp9GCT8VtdNcOnHqx/N+UI
3OpgIXbxUkqd8vPyZ20G2zpGWBRsORAfOH+sL5K5jAzRQpPM1K9q2QDHApUOEXlWLBljuWD+8MrC
ICI8qa1DDGZz1BIJGwDW2baslsPubbB24/kFDzr7+utyKGNnvLLd6noBKGbso8ztS/dSkONvwjaP
rb1YC+cuVB2EQs1UIBPBnp3qs9FhQr13GFO4+mX8mYgn1M8a8Fhg+6GtwWmLdl11yisc5Omo7DAD
GpjXxQGUhv8AKWvLnteiON0mGYVarcRVHja9o5i9kw7EpY2wC3pTJRgN0LctYPAa3NHUusYeu6gw
PHIXAjokPNR+dfgNASTqhNtMVVgrWdwZ1auq7Tu2X8NxQAc/4FAM0NM5BnFsME6HDrJWd0jLj0GC
NMX4Yrk/4qOoeX7TYFffwJ3f3sjVrOgx6K8H7QG0bvthR47iAbYtj7dSlXdHfW8roAHEM2uxnjP7
R7c8Xj7wW2qQjwPPP3QXME3NpVVM3mDWDo2+6sDpC5E3X/JgaTVnGJD8KVWBj90ML9HDAjBKIDWc
TX7Uat+1VEetmIFGTiNwSMjNQBVXq18va3c+8cECpQ9JfFcE4C/MpFaQ2c2vtR0FBAsQRYFx1h7I
HXlLv5Y7AK0ekuvqbfTNHYaDgTczX+v7EQj89JtybG/FO7ppvQRQB0D9A8Iz5pROXR0BlXJRp6P2
3vkCgDOHYELAz1ygs/yynPBp8kq/vkEiGMAhAM93dJzZ4PK6bDmF9Sdwbh58qCWxI3xCN4OjCRCu
KlDHl7B1/jcx7LZZOXXQAFPE3vXiGfqws8vkZTLV1JFLkZztQGW1pMzKV4JMLdTNvIQ+8SG8aT4z
l1C4I6am6qvsIAVjMO9F5//yEqrvu7wSmSH3segd8uhjU95U6XjTlB2ImwbBTm2d/4+dQoLoVLMx
LOoyz3H+h2I+WJp0M6byw/+yS2hZPRURx1MeUlsaPUrBnDMm38o6coo5FF3xW7fsWhXu0pvzSlIj
0A8B1s/A3KjUucA7G938s17BYzdPDGVQ4GjOu8zezz8A/kDVi9wYX6afhsKeQgIvDaYPP04d43u/
B/aMy5o2M6/9KbqazkAQWAGNkA+B3OE2Ih2Y12y/iF6VRxBSfCvKGtAYZr6Yt2harB1kL6uXqmki
R5la3cviZPQub+i21sB/0hXADSKM447D0k4FqQiCqclNP5Fd4pNbFeCri2vu0CZ7mCLBOd+8RD7k
8TUlkGRTrZEQzlTdoxJr+wh8DjZ5Sa2DLRXuQL/UigjOfEukhR4ZoA3iHkF6+NRotWjuzV59Lx61
gJkyDwxn5x9Q02ydv7UcFvasjrlKQjPOmZzeI2/5j8I3vo978AWDcwd4itozaOcFu8d8L/+iXEnk
sbtkRQKmCrvxtVR2phkYSXHrS7XszdJzqghykZvV8rU07ibQ5kbLyxbVsQ6IlCZweifpkQVRzFLm
5VGk3Ob5sBQZ8CcWQF0sPp6JaZagTI71ZC0cyT6/i4J5p/nzlWg2bluzlSTOrc1TjcwxeOrhborH
ISgC44aABuq91/MgmqDdNJMPYRbnpicLGFeSNGPTqvFNCZefJRiz3cvHeitqWi0dDxmJCiClS4VI
PseovwkCRosES6y4SiIyii1Pvcq781m5OjKTSK3eveayW9D9iBdK97X1wVPqtTfivdpevb9rCToX
JywaiJhjcMN7ixxdgY7W65Tl6+XF2zxVH+UKvhcXMIOZAfY/w8uaHwu626Z0BDdzIGX3diPitdn0
TR+y+OxcSWlPUaNFxuQvDDAjYBhgorbOrQhktUt8di3PCbCWImQqNGNCGTFGM+KMhXNB8Sfw79un
9uOxw78SpCHSDUmBg++V9FExTQQ98WtbGg/DEmaeaXaPYZJdo/FmcMbeVP3Le7ep6Eo6FziUBonR
n4sy0JxOR3PodxhAvS2GWJCL3jQRQGCitx70GLhWTl09KOCtsM3wgp3n5KqtpX2KF3MzxdeG/hQC
1fOyUpun+UOaximlF7ZcgT8TgcJYuqQ2rzIp/j6E6b7Xwbl0WdaWLwR6FetxATIJkPi4W2zKx1iv
M+Sn9aj/Kun1E7jev4AFZoeH2EG3zftumG47bBzQk3ba0H6jUyfI0qobCp98g3q6vLL+J0euP9h3
02t9GI5WwMBhk1vcAwBHcw7kttwrRzN3ox/dfXFf7WRQTBChs2buhLthT76Ec9ZwMHYzovLgLdI4
OxFNH1qtvVUG7bZto0COJT+dzE+Xt+C90PT/C0Xby6n6s6ZMuWVVE+YPJoyeOWrnNMf6XvNS7zcg
4ujbR3k3HzCO8Lj8DAtHdPdu2PdKbVg49wUjmlIBl4xDLCnXmF5xBooHkwHAZhICiSQJLmssEMcX
95qCRuGgII4xMWstG7s5/zxbP/Pkp5E8XZa04R/QeGMgP42RHwyNcPtZzCATN9uQeoP1JbePTaj7
Tal4l4VsFaNXUgBacbp8Fs4rrRgm9ByYQXP7G8cyd+wbOOB/BIl4WS10op4KzCS7aGfAeXoSQWc2
yeJjGk03YEwXdZtu3FcEsYuswscqmGjjDCOaNHWuFqT5s9R4QOupq3SqX/b5D8lQbkJwpexAbX7d
5qLeh41rfy2XfzYMEgjDhw4rSqLcwussNr/laS4q/201TuMJhCIGG2ZS4AVP13GJzVYZzMQEeQ8w
W1K38U3wZwKJMXYY/Qpaa6lfecAbEz0+mUfjjvxaMB8H2Jmu1PmkTJ79tOy0XelJt/PXcC8F6J+6
1x8F9rlx3tCeDZIZYDUYROerwhVVtVAJK9ObDMeqXeONEUoyHJFkcEFMbgP3VwVMnHSIn0dhgLBh
q2vhfMG4Bc18LsFaEdYvZB8G2j5GMo1kjnEzeKHTdxiIljwRhMzGlWIDrhFzksiknSNv2LQHrm+P
GztGKTTsfaOtnQ4pxW4ReJitguuJJO7ykvqkqs1qYo8JNMA+VQ+ALgPFSAMKcbwG2cr2Qab6WFyU
/m6GLyLfvRWBrT+ARxONp6gslQkLnORSv4tLsIzk1lVcyjdNPde+3euVT5L4vly6x27sZpH3Eyw1
P/KlLaGqJR3yxBWdS19W0u/NrEb3gHaxjg2o6twiUQY/nIvFUwtD9qM+Gr6OaC1paQj3CNJ0R9Lj
T3Zt+HpRXV+2/c2PU0D6iXwHwyhhR2P1SA/bbsnjDnZQ982u0W6q5A08236ef/5f5IDA7VQO7VMp
0mvWjzQZX6K5uUoWw8NY606XZUGpd2vGDu0daBAGtRJycrz3p30PHnXAKqMglt+XaIFUHkAJD0qF
xDMEodmGHz4Rxaml1WMy5PgQLwZl/JQXbtb8+1hgLYFvX00BeouXiYbQI9f2ktl45VgHfTh8miv5
i1FGgkheoNB7OLyyh0zSzbGuVOBIkbzwOrO4MlNjdC4bw1ZAgEFSDF0hyQaIBL7vIJbBAxvVsLr8
UIH4YjKdzmWcQ4xR3hsODNpa5Aa2fPxaJBcSNHOf1l0HNxRlT4zV3aF54iVqvUvkF4r+LYGGLHDi
L7C1OM4wQMRiyRFQhrz5yPiJ55+Va7vxqwU+5DaQDpLgGF/UDm3UnHZRoS+TgpeIJ0WWs+SGq9p3
NeBO0+Kn3Zui23nTSP5sH6Rxys1qahnUhDTtCfmUGkSMI2b6wck+/poSoIMzAApR59a2G18J5ULV
OrJV0Ewi3VZE/XGxrJcsVD6NC5WuZ7tt91UD8Pq4BX0EEEtiNFTkIszPrYsaZG8MbRWxyVmdPa41
Eqko4KP9H6DUxaclBtWD9V/O34cQPvDRY6JqgyyjNlJqP+1h+Vxoyy+BbbLtObNNhgDI6s3gneF8
vj7ny9JRRHVNeYUu8R9DEO96J1GvpSD8IuaX37SWlTju+dYNRFusHOs2kB5tGSqoBRZXoNLmcfuQ
wSMNRZ1EURnFsi22817CwpRddq0fliPw33bpswgOS6CTyuk05YaWxSlLWk7NTV31z/l/Sd3YSNHL
aFQEOxq6t09vzH6s+jEtiOn17YsZdU7efLbNp/+0bh9COFPIwjTUS0rgiK+ZmyJXyxXjtov3SCAA
H0E0KLB9Na+U4tZtlKMU8PEW3CLybqDJ2jeYT6hssMwBqE9FwuKyfuznzi39b/XO0Ca6aZKNArdZ
Y47HJX8AHLo7k9ntaInaQOVmmqBStxlOfehHOP30qNDA36hD4EzdLH8jmbTTp9RXaRtcVm3bAj9U
416emSEllMgLLLBof1Rx9SUcqCiQ2rxV0AIAKHDZhtNj37AKBmS5MQoaG/Y78MP4afhc7KPj6IZP
7dVb7wOrybO+pzciitHt6GAllnt10nSq6+qPWOsYu4aM52YPaF7F7R+Lu+FKRFa78Yy3jZVE7qwp
UjYtxYyIkaWdu2AE9UR3kEHydHnPzkh7UOJcy+Hf01Mij4ZVouWR1VTHHy1DJEEWEY8h6yC3d9SV
AilxU3/Y26Lp+61E5olsTkfJCglpU+REEH2Ng6PQ5qq0R8w7yHntDFF0AyqyunOKpjDQ7F5d2UPm
y0lp++oIHPrLC7FpvB/rzVdJVCTg7U428CTC+JcbdyFg5aX682UhW60N0BiPaxk8xJjK4pxbnFtD
neWm7c2u9SC/ApMr9FC6AI8EYpQ2aG9BtgrAGYFu24fmb6k8IGzdl+DwSpkLGCu/lpEnkWzfMPE8
kHI3KzORTW3e5pjyZLD9GCmxOUegETwkNWAHwJSm/prRnUtoDYi0a0aMBxDm/3TV/i0Pw6WnTmFI
KwVAPdi7wR2APauzyRI48d5hxUh1L4Ke3z4z6HAnJp6CGLvgvMGi6f1Q1BJ7zaEtG6wEO/oeay6u
Mn22vAE0lnjaZV4lfxfFnJvXx4doHuMhT1rFGG1spVVE32aASzhqOARllO7NcVSOTVRFX/Kxe75s
t1tSTfBpGKZq2qCe4O6QphwtI1ywoeiKT4C9p+du3kRATqTyDtCDV0tCrkhuxAK73QpvV2L5HHej
tbFZG6iqLNEj7dAKH9YueC0v67Z18FdCzuI0PZVqMAZjRdXosBjIx4ImXATNsSkEmTyGIYcJaL5Q
XobVIuWRiaCmTY7pd1NvBGHF1i0PrqK/BXA7lCzVaI85or8u0/ysO2bmL7OX3EIEXLFpCR9yeDLA
WG50RDtk8tDDfGjjyXCzvr2NC/kpJvRKlprOCWMi6g/ZvClMtMAgKWSDforPAWgNTYu8XEC1ctN7
0b7cJc/DVwapzFDxNUEGZavjxl5J49u0FptalT1b4Fe++d2RCry/ydGd0jFR+Q1d49NlE9yMQVcC
Ne6tTCOc5qmCDYa09PoyOUxNf1TCcteZMXGLIrnW4gqGSZY90ByD1iKilOCm/QD8hKBmgDP+viSr
uKrXQK7QpxhEmAf7Ppqn51TtDmkOAFGU2r9cVlcki7NVarcR9LJRKYgLtEnO2cHu609kmG0HIxCC
NMTmlWt+aPZeyVxpNo8oFkQZpPVAYY9dbU8AJfPN8mrffCl9kiLDa9//hwlvRkKLP7IJBiK+QSGO
yDKGjJEqzS2nzn9p/2ESbi2Ax48rhmSY9RCx9rLoN/oMAzGKyKnVand5rzYd14cifOhA26FN+gpH
QQqLGLAN0y3VR1H1fNv+MTRmoIkIGGT8w7IOAVJiGDUgaEAxan5e9oyzQQFeex2IdmbblXzIMrkQ
LAlVPe8pgoU/sDPFw3jFQgVr1/78L31LuDCR9dUI64/iq3FFvtTmzJi8wuficxggrwHQ5ikHqiw4
mn1RRnFztz6k8TU4tahCSR6Qc2hmM5jt6bNWdl8vG8RWLLlSiKdRaNBdjnK4BMOTdlFr+FX0M7Ys
p2wavy9FZ/c8kATpGpiE4PQ1DOTxj5NykI2Bgo3NM+7ie7Jb9qzupfxqnRSDI6JMwHm0wRjeUHFm
dQcdo8qnUWQe5zYZKgizB+2qH9t9JKGXtR10QUPWufs7lcOUXjmkrgLyao6IxCPd7Crz5ErGUQ4n
dzZeL2+VQBDfJ0LaGsOElTJ7uvqp165H+ceAyb1+ebks5h3y/zSlcaIQD9MV1ShV1mSZPdmuDpGO
qdl5VF4siu5wlNidMq0xoXibmUCXAsn6YD9XUuNOM+BIRto5o3VlGvOvuLqxzWSf6Z1HzKvYtNwB
gLP9YDla9H3A9avZr/30tdRkN58OoKgOFvkHBYNM13wep18jSP/IRN12+tla8beiBQhLHR8HfRaE
whtWgro6Mg+GCjiGM1KPkLZ2SSZYiY6XqYlZL1J8CQtT8KQ5P8hkLYV3uwvQR9V5VrGkXeaE0Y88
/XV50zbVQDAFkBM809B6e2qEYFuNDL1OQ0/OFjccNCdLq6PWC3JP73BGnGkA/fxDDNNzZeuq2YS9
SlWUsd3wIdpnt9XtmPjlbvDT+/wHsHd3yi6JnMwvgtofrttH4NS49S0N6PPg5bfxVRM6YKQXcx9t
nI31h/HQSANoHMtc1mZAy90uxrVNvyUTuMel2L+8zhuZI+zkxwro3Arkuj6y/AWQSp9mV3WHW2o5
4NPBJbCzHAnIY9+iGExSl6VuawdGR1Q1CRCgOVfWmApFHldHojZJDq1l3dhlZQYkInvQ1QgBlzaN
FRC2f6Sxr1ltciPnWokUw/x+o7K+Y+171ji6J4MAGg/wMghfk39NxQz0XKwrZtNwtyqYmudyDHae
gnZMT+BFCTp4GJtPNj00z8THSJBnXnX1HsQM3uVl3Wj7OhHKd05WytK1+cg2U0Kp3pAPUapgehUc
PrRxjdz2SQsYfmt06lZ16VIEUtU5yyC7c3xVpsDD7ekuVuwnOcVwPEC5NK0fnAW4/Ze/k6dTxigW
jjXBe5BR8VkqD4/bL3lL+yYPgUdlv9h30l5+1IPFq3dl5tZfureIXim+vA/ddtfJjmiZOHtg0tGA
ZL6jh4MEkPcttI+tnCSEeNUIrkaK2nArpEZm/mnlWN5l4J5mxq0x4AQuiov6OQbYewF6uxtwcnjD
TaI7Rek21+Bj7oM8AGWlogmWdUsvhY0nsNcEw/k6tXMdDZ5IakEmkTFznz5OuiQ4t3xFkakFkg1U
oIltq5bBV6HDOZ6nVE8sDxSp11PaAD2fzl+GvL5qSfWsDbUfj/nk5KVpoRLeC+Itdma4RT2RzrmN
PksQnTMFp6J6s00EyCkm/Am8FR2fR+s6U7/QUASQynvIM525eAjdJ9q0mGwrA3Snk9Ep76LMkW4x
l7Ezd/bgzU+JkKmJ85BnQrn7D2AlfZpIqeXlc/gkF5nfD+Vt2aOfNtc+CU4jU+BsWZH1MUHnKxsa
3yxq1EYYmjnrs94hIvcomMNNh80sYUJYGMXy75vfmqE5GCYKBwDo9FMrlWwlLvPCNsHGCFAaVzY8
CTTxJNB8Y/DANiowWS6Q+C0OpUDLIBYDPWKHZuX8JaJ3xdxH4EM2l+Wmjevoe9ro+qNeAstJsJDM
/s4WEvE54i+DoO+ZUy2cbGXqp8xig4FBjS6aJUASCs1o4mXknjl/qfUhistRlEieNVRpCcBzNUdh
48gg3VsKEAp3g6NSIXPqpo2A2hck4HjPYJD0dBn1Ef4GffEEd6h9JwMMda5ArZ656lu8Hyv3X8Lo
vauHCUsM0uGdg34XTr02ByMpYGCIR8nkVvHyM1Pkt8u7tWUYaL9nbzd0cgFf+VSj0c5Mc+xxwqii
XE9dvg916zDS9Ok/iMHM8/vDDelBThONvs++GsSTcdWCksDp0hwlcFHefUMb5AywNyqAc8GTze2P
YYQToHOhjZFeR0BuLuxnIC0LLpgNV2jJoBxlDUjAtAeQ4umaDXkBku4e9CJhxro+LYzeR77kNtNx
2qWPrFts+B6KwJzPr7VTodwJjkaZSqUG1dKkS17B3EVAbVLJ6Y/LG3V+uZyK4W5Ps8jDxDDKPwXN
LNAAEKkKGTnPHTuMDkEvJrLRAm1rnI9Ab7Cit7Gio4v0LU/VABCY8tx4Utr4l/Xhq0A4Q5CkoUkd
tTyQHvI5/XFqmo6qUGjczf4MMDs/C4bakRDZ67seJATDvn5Znv8B4MSmjjoQ9FQdDziwS56aSWdJ
VT+YkNx6Ze72HvKm3viEohccBgUehKvvkpdkJ4rr+N7r3xp/yH2PXla+XknatqYW5AL0+5DB7R7r
ffwS72zXCBbfSnfz3gaYpOjsbRkonlB/1OX7DRsaAVExbZCy1eXnRF3uo1hqBEePD+3PdGMOeqUb
mWxKImaejE2yMb3kF3uuhY3zPs7iSq/zLtxXhxEQL2jfaUBfcKwEiSG+7vDXN6AHGvCpQKfjoz9s
dNLZaDPAvuaf+kPuRd9Ywkt6ABbgPn8WvRKZazy9TmHAaF/7I47zabLRNFVYMnGx51WK2yIh031Z
ohdbNOy4dfbXkrjFbaYIZaMJi/vRzBDvxY/6jdjnVCPOf1KwZEShAjn9G4hAMZMD6kblG2vSwK0t
biMTbhjnOvPKUEqkmRhsCGZi+gP6NMad5WlB2+3AwxdMgE0PBG5n+zR87BrnR1tjqdR6fl9LMEQT
DPlKbvUyeLKHCmkZGF7pigxFuK7cC7+OVENbmJ6tRz3Uu9Gl+helKY6CODjnazZnB4Fz4p2uzCFJ
Ia9D0OpaADLwFKe6wZvHm6PAchhhr30Q+RmRlXKhREuktl1krKx8ZC037b73GYGHqCZwHkrASEGs
ARwfILTDhXOeBgRslJBB88wC3I2ANQvH2AVP4P6yoWxeEh9i+LZNOpvdOEuKBUgqyVWG1pnU7Hqg
P3Xwv/1vkjg/0pM2USYM3HmhTvJdluUqQAwNZPIi82bUqcBLbuplgmEOQDoyQZ78dPkUNMulJkMH
CS3ytVXLV7mqDmioq90qFUHbbG7VShZnEUMnx5Nia0BHj0xnrG5Cmu6zUpTL2paCwJ/lFgzb4k50
V6ryTEsZIUtRHetM3xmN+lyEzafL27TpONj74i8x3CHW5plWeglON2UAak7uDZ1Ikc34VV2J4PaG
zvLY0YzRxgW9ikPLyCHNr0DcRVvVvXQsvGnfiThDt53FSii3SdRWJ91oEfGZQHavnOwzHdz5ldE3
ZpOTYuDiVd/pbPTUu7yeTJmz63MllzvH6ggSRw38B16r/Ezzl7qJ7orI18vULztR8/620eNZIANq
AR0k3MVmDmE4dc2oe/Z8O9DoHv3ujh2DT07U6bNtJB+C2P+vwqAO6bY4T7GYeRh9783w1qjb3eV1
E4ngzL23JWSnZxgJiTv0F+hlWz5QJf+X3BS/7xD0vf5ZMs7cFTXX5gog1B41JYxz3ONfwWVFts/t
hwTO2mV50UtlwVoZc+UNk9/R2u/ap8tCRKvFWbc9RXjFTABsXPqXRjZoENFuESiyJQP8yTKAV8Dn
c0YK0+Ln506GDKtliHKJ0xABMPamZ9DwE3gpgWbprN4E6NLMzJgI5am+Th4H0xke0MxyK2WovKeo
AnZOehRNUW6dmrVQztKAmao2vWboXp1fl7ZWBiSuMrSvhVeA7YoFt+DmIqJTAsMLoAXR+WudAh2o
Azif7g3mU1v+sKZQ8ETZMjftQwB/oaddODRDqsO5ytN1CYh5NUuOeb8I9OCbMd4PDmgcMCKGPBQe
B5zFaei/kusR17kU+XODp0hzBwKuIfeBtwY2ugQEfxq9kUSYg1vrtxbLudMuqyyzqCYNYyZN4ybF
LQUtk0A3gQybm/qOGznTxhEksUv6mqU1qHYfLp/WrT1aKcGX3JcpN8vSQnCi2Whd6eOjlIfwC7rg
wG4eJwvDMujp1RQNuddTNx0tcsc6MZBM3tlvMUJitKQnmWP70rdiOP6eYBe9Ati+n9x3DNwPtQkk
DNHHgovoVCZYo2Ddc4ayjqK6Y5u5cvytBiKUBP6krgatqYiN5+z4ngrkiZ/lMGtTRa4AJJPM9LUs
0zyguZ56KAvVftrUYDy5vHvn7xwmEc9hjP8bYBblu3V0IwZBU4e6Wfits9z+kIGY04ydXAmo/z5s
LTL6M3s5Fcg37MgZij1kahev6JB0AwaVXsiOob5c1mtLCvRhY/N4eFh8ZwvNU5koFGqVg+0oVeu0
y7dENBUqEsLdt61s9O3S0MUbktitx7e++1GL8Jm3ZaBJEe4J4LK8j0XRQ1fGLkQ3VaQ68hIA0dcD
+JrAS2yaAQhn/4g587Soc4zhgPVaBkfCeCsQQaPjcjuG/m9SG+Gbnvkd/mitBXIvqKnRurlC8hpx
s3Vk0/ajkx3Sf5AhOXOAsLeVIJ4+x1DTHj1Q8+IlsfSjjTBqMeml4BSJZLBNXIWQQ0rBhQRwK6+c
6HFO6mMfSoKe7S3PsFaDs7VQ7ZIm6iGiVn9RG9M400/wEbrDJCrIbupiMS4PJN4xYsn5WVkBtKY8
oZSNmY38Hsll2S1NcxHUXUVSOM8a2nGu5y2kKCRFy2+6i/4l8SpAglhG/I8emszpYRnNaEy5sniT
nN9IunGH6X/vspPZ3JOVCE4JCnLhMrMggqRflUV3tPpeTe60TpSlOauRIw2K4iaesYx7ElRinH2F
cdrNSjeimNlKt0aUM0axOdvPTSmhAJT1ezBxeEY8XxkLHR07q0WsW3yeiP8ALlIZwQJsJlMcet2Y
uEn4KZklR0eJZniU47cUERNtXy+v7ZZES0Z3PxoriIEJ9dMjlY/zaOP9PmDgpMVos3Vo/e5Q7ERV
wfdi2doPMc3WcrilBXloleUZusKyOb4hy1Vu6PvCmpxR/zX3i2OYw6M+vMSJ4dvj4ErxvTbdJfU3
afkmp8Qxln3TiMbIt7YbDUzAQkGRD8xi74n7lTvpwanbZzaYG9PDeEBCd5cEJFC9f02si1ZtlOdX
grgkdaKSpCPKMHht25O91FTKdxDkiYYkz3LGvBjtdC/nuSmyKsNeMtJ7NT4a5pHlNRe//z/Kvmw7
bhzL9ld65TurOQ93ddUDGZMiNFuSLb9gSbYMkgBBEOAA4OvvDldWlRyp67idD5lLGVKAADEcnLOH
CvKGkq28pRzPxRmnO8xpo8fP3w1iYnKPREe7UbN8Fk29BkXrzKF5uvxPWvgJEn3XgiZq4ACzklU6
q8oFryMobW3LSn5O++8vVajTlk7eE2vp3CwxWoIW+DaFjkHw2btnld4cVZ/btdrPj3Z3TsHjVHv6
dHacAgaz0OCUbixQKnduAxO9tVdO22BVAHimK+T9X9VPKdoG0A5xbSpy097TykfRwV4AAFehoHtO
6OMvBcjTgTh9qSlEOfMZA5F8SrcQablnO0Bn1uNuWLGLZO1vUGPZM/Evven//mb+D33rb/+5Ieh/
/A9+/tZLqxpajyc//uNGvolPo3p7G69e5P8c//Tfv/qPX3/EX/75zauX8eWXHyA71Yz2bnpT9v5N
T3z82Sae4fib/78f/tfbz295sPLt73986ycxHr+NNr3448+PLr7//Y8jMvW/33/9n59dv3T4s1K9
uIaf/v7bix7//ocX5n9DPQ66BGkWF0CaJTjZlrefH2XR3wrY66G0hZ0ZqPgjClFArr7++x/J3/B/
oQqeRulRqC8+osVw/z9+5EXR37IEFrxHcRtc4HCn+uNfj/bL6P/nbfyXmKCQ14hR45uxdv+zaUMF
uQAgDXJYIEYhLo5+RrPvVl4fS3/o6WBLbJWq3yC5NiZ724Wj2qss7c8KYf260v9sD5kiqFOh7P0X
cOlEJmldE9wt1bKGTEoNtuUIAoVD1VlfomACPA6/OgfO/7XRFFmIJAX5MIO95PG6e3pRIkUkKRkB
uY44mKT6JYAIVdQXAM1/fffi/xzd96N5sqrQEq62gMVAyR2v51gb/XWrXOBJ7+UDwCTxla3EDHX5
uEp2+s27NpAITsrxyT6IPSKb23M0sGMQ9p8XeWwZsTd6miYgPcR/OeVZ3upcwEiiNO42iFDTEKXt
TJWOeVUj13umnycjCttQ3HSBoMV9Hrc/9PTXfmZ5E8azwoiSq+TL+AD5Gf+p/4oD9qiAZdbjHVeV
D2LH9lzePPz1tnM0LMViAZAm8QOYwQanYuutUFYkdXDXXk5gwCzVeEl3NcR2AMZbdVfpbXNR7Jeb
qKIVSovr33f718Xyz7bh+AJwCEJigCdOolQKM+Hag4deicTZULYJENhe2O1pFJ2bsSfY959Nhcho
Hvmyx4xJfnJOFcwhIK6zL6rBWS9akFbGeseCqGzUWxMtEP0ND5PmZT/odSSCjZfeBWzcp11Uxbxf
W378L0N+/IHEyOgUn2CpxjFWDsLng6tA7agc1MaByi4HF5aLhExGzyoLn0O/Tcrfjxswdr8GoRBC
B8QF5cojNgHQccCgfp0wULQZZb2wYQ14uXpIWMNYW7WZTsV0k/Rk1vAxNRTXpcrTYKN2oM4g7Yvg
UdGETVVxjEC6Fe07lkWPmS+7plt5RZtk8OmF5aHVlcrh8JCAVkpcnpU215i5m6RHgW/EWypo55VL
s7i5BXEEYkYwuC2CXkZIRgkxBJDUjkVUb0HY7jDaiYs8Zo7oat3/yHvHmy+WBpI+10O+JAdAXCn9
XE+Db++k7Hzz3IsFXAgT+d2zIgz2ZbYn7Zb2OXVeqRIaTm8E8vrRWBLovYulbJx26HTQje1jbcAJ
R2E6tYu7Gb2J+Jcex2oGWzVyU3MnbZdmfenNQZ/QqsvnkK7bxo1qXOc1Bnzd61ouF51i6SZqU6lZ
lQVWy204RCGMmZJM30vBerFrxjyQpoxNSsZdV4SQZFslzi/qV/gNNW4TUFADh/WS9aNetqmZlG/W
QVxHUVFRIQfP27I4qv2nRfZywqpTpvXctkdZQX4KPMnoFZQOCzxfPA2zv+KdmHf9rNoJeAb01eyb
TKjs1hQY/C1p28zf9LWpGag/fdJtvGJYvKuikxY0tz6davgRi6Yz2xalSb7isaZsrVKv2Mmpjzdg
6iTy0pe8jQF7hMWIrstJN80sVnYwE7l3evK9F+hC9LyHo3JaJ9ddY1p+1zPo4t8Vvgcp0cckHkS7
ZTTsur6qwSes9zql0XDpe93M4THb+fFLV0fO6E0cO9gTXaQidMs9T9mYTCWkv4a2Ll2hUgXMT09H
7pV0lmmkQJ8aQVyqRuYFgSlzN+Z27/lLk9zmUhJQmCblcUgF8oZBqbQcXdHA3BM6D0M0lxOEIPhz
IBElvNF4jtLX3qOZ+e68NsxwoIBo3EFHZDG+gF1INOuGrikLKJKbs3aKDKsgMVq25QR69/gWpMPS
d2WCqaCfmSZLkJYFtvpElGMMYm2DNOzS9rIcRAxE0yqlPemewapaWlo20VBPb0IRv/BWqh+yuC0x
O/AEpcyacXgO2dxmn/qZp8NOylhkjymIVdMMmhpvzVWXypo/2iYIGti96zicQL1CHfTOiUUFOByd
KEpRUMte4yWj8jqYMwm3J0+PBS8dWPAXEF7jdbBqiVfv0tTkT0KBy9qWUk5LXy3LOPtgbtXTBPR5
R4Oi8y/y2JNDju71AhOaSC/nTQVJLAPaYR2jbg4uBRwvQKnIuxEyUoDIRyINYIEZNGlX9WDAkaSi
QJFNyZ5rlvfmIPMw6LJSNDYILdR76exUWYNEvyjY1xQFCh8SgiS8v/QG73FwZIB3eJtTRqcymUIq
nvncJO23Vvl9shnSxOtIyVQ9d29D62mJ78wsn3kZTyC7vcK+0+tCyCU4Ff6AriUHfq1vlwYp+x7O
B3YswRPygagbh1mOZNfVi2rBMGm6tP0MoV+/mHa1tn5rN1rI4sgbBDmAirWFSk6jKuK4FBA4szLS
ZuOi1A0AjpGhzTL45eWTMPt+9mvRX6QUHuwCqfulXaI7MsW1nDaszhui78bECpZcK2hjeVFZxF4y
3Ro5mATLc1D+uLGJqKNq0WmjwdIaVTjeutpS7zruG9KiibHJRWlSG3Wvng8wfyIxgybItWPuTa0H
K1sKCzq9mo0HzgaWiYCxCwUXvEJaXj9NttcEUBhkKUodQ4B0F8UtTX7MhWTLJapSSfBpCpIx3I0U
2sdzicxcVFw0Qy7tRV/To+uRjeCgly8MxO7EExO86wJ0clMEbtH3PgmH6bsp4sG7FWzxxG23jM0K
tr32eqkBUa0SuUBhVQ6d9wBhlK5+JmYgVzwclusiV5BAnQsVQaZMprooYSz3YvDqP0d9K594wOi+
78a4dAv94U39l7gz19OcU69qlqaHo2AsMOkikqfVSGix9jtot2LnBqGDl90EjkeMjGwHwbohShku
jRiiAuJy0LONlmjvoB3FHjPYHkb3oIIU/tcu8oZwXye08K+I6AjKgTyOmtJFnRm/HEcwOiwiysam
hM5VVGyVMf2qaYMJ5sIS1Mqsvpy1BBWe62ibp3W3z900X1s7C7tt5jCKLiVpWhyqBZmnN0CXyXXY
tt4mG7yif53CWUJNKu5sexkqD1xPxzwgZdQ4PCSytutuiuj87Hd5G1wLWQOm2stHz4zuR+571OAk
Snj36pvoZZnC+hb7rCZfwGlY2FsBHmd9a5DV9N9SYX3zGCbcbPK26F5j1SU7M7duG02OTlcD9Q3/
jKRgths0M5fe7H1viR/bvUuNByggYUF4NY6Rze49beWGJ0NCLqMwbopvTavMI8+J3tpA0PAq7Ice
hrrYx5IfU52Bu9TDYil9zCVUmwFo6llaSoCP9CFXJCSHpM31czs6sqZWQCtpzBePrfkxYtjWYRZe
KsOv+q7FCTKZfTb5A4oKCcsOg+qgHTjTrNlpYAcuZwTp685NHWVVywok5r044uMh7dt8/GJCPG6p
g7gpWdQP0Dtu6vheMDElXz2ZHY1p7dDey8iNCX4DZaDvqe2VKOeg09swGW8FXDNdGU4e06V1flNf
oFqZBocuTW2OqQ863TYb/DisaCgx09l45Xv51yafjD00YcCwR44a8mxvvlx8cyd7G9YvR0dg70EE
M8Z96ES0sZFo1rnSHU4XHD9O3Xm4i7roAsdtlNPNSLLIBLu0zW1hKrfkrfox53bx37gODeKqRItk
efWjJk5fKPNM8T2YUfqeUY5pXKZLxEuzC6sFP4FDHHnI+apS9LOYlrJPe8FCMNPjHsc5SByuEGWR
2cA81JHkMys1jkVuy0nUuG6XmVRtm1YmnKm9ISmuDYhptdTuyvZmwcG0dL4b5zJScbDXuaP9Joem
//BtlsQi7ytFN9mxAhE5uOl87PmI3mqTlIBqiEytFM5dxBNeIIM7xjqfEdTe+uI+69QAo7BFhOZp
DDuZ3MZZHbLd0td22Hu6JpsoDP29dSLa66Rm5Gs7dYOfb2aBg/27T42ffU4mCATzSiNcu4J7hPNW
ONhdj5NID16w7QDw1SuO9MDYgE2dWPjdkAZyhJJ0ht0tUHkeKq+xCZJTfm6WEdRFFb+KXKUQHYmi
enClNEP+0OpW3sBTFEKXPa/HtBIIucRNTVIZDtirsnq4gV8KvU6CWZrjCiDwNimRTxFFvpkkNsxe
wNn0gcls9PsSnkoTWkyyuV4ZhDJpFTBtt3FHi+Wrgzv7hI9HHo7xHnjM4VJPoq8vemWZJ1YGl5t6
NUxiuKqjmd4TNvEvXkCt29dFKL6lnS3m+yXxeu+VZXMkKwSC6a7Fm863rOv1TQMj1Ot0qZermQU9
9ms24PwMSjZDHGWses8Od77wWHDIuiw++KEr4OWm2bgcZs/JYsOaTPI7qackfOQQI713i2ggelPP
SNxisJqNRXpBHUime7lnzFvIKw3Qk6cCFr+2HOysmg2impDfxsrPGAL8vE9RqADXYMJxAHh/xG6W
yYy7THsyWBvEYd5FGuTkogWfZkW8eVqn1GvpUBEOs+8f87LMOJIgHZ0ZJEMnBBo0srJ7UU03j9tU
9wu04N3RgQzRHuQ24RbABjxbmfXzC4UlRnQXRpR4l4FUDox9Qiec0228DxhKMWnZBEPfV6ByJsSW
0rYh6i6UzRkpU9EM9hYmeIvLS267ZQDieoSR7g+ozA9FXVIRsxuEeWPV8hZxaM55E8MXpjXzEmHX
krQNS9x50+nH0uEGcsjySTO8Ij9pbmqvk8HVwIdieXNkGeqhEjBM/tS2sH0oa55m8m7MGjJ0pQ2j
dr4NpG49c+QCFRfCpTbGFTof4HoOKet6JbSSOA7VrIMxhB4iaaZxlXRtGF9QwsLgLs6meVcsfAwf
hF/T4YYKRWm9otoBdbcWiHgRW1BN6TZVbJzXSex89wRRkTH9kvckht0aVymi0ogxPT6jlN3HlwhF
ZlPvZTG12RZbnoDD8+JjRuerOLVOra03S0RQWfF9HrGPIIvcdMRe8T7y0M1GuzTnCFQgIUvh3w5H
2Sx+jQiMeld+zMLoIS1y0G4rHg1+UeK0HFlcekvYzocu9tLMlLNQfNrHXEbLLUGIjByhmzIvrzDg
i4/ovAgk1BmgtJTdBPVIAJ8MY+19xXVy3vQ5Fn5psVle0Uj7F4ar4YubUbF2taHIU1hvY5A92IfO
K+DCQayEPP8gyZKviqWXEoGwNPVhNNbjt82S6Wh5GHSRtTBM7IG4+ME8QuVQslwre5u0x0DbNar4
5kV95iEiKxJbrGUQtvaeQH4aUkmhcGvAjpd0mxuoXLarFqmB5SKE8MTwTFQbwRCji7iXVaCRj6Nf
RiyU2aGgi6Xy0DT+ZPM7CcHvJtyxbIyt2Ok+ZcNGqDgESIKLGJfgJJ5FtoK1iE3Tks9IeFoVjYFX
+Z2X9rBzbOIuwS1Kh4G3mQrZm6emNnMG89mJQsG8dGow/pYFCfnEdECXB+LBppGmrfsOHP/AQpxB
BsFWFy+6RA4mrj/7haGPsU8G9glq6PJrMKa2uYrdRDKVbZQfyhspYm/6FhpZsO88Sy09DEuQ4Mjr
0sC/rYdktjcepDiyp5o29bCbgDlvVxyImv1YNN1L16XCbBH8LsOB+CQOr6KMI6IvA195tNIcI7CK
GW+wfePEqnwG0YJk8twFFX5ywYJh/u6hVljW6axvFphZPSxtDTUnSqDcm4PWLhLqKvxFuy9AiR0q
7H+v7ZKTtZ1rbPuxjKKdbiZPXXhNwLZz6Mb4Ng44W0cNA+EZSAXcOwPKGXJg+Ippa4D6Zs02bZJi
3ydE6HxlSQrAiczqGCV6ZkFoVHB8Np9tNMx4R3EIEd7L1MNFrAl42+1kapZXZwij9+GkpuluKGwz
XOCoT8rabwo3llpL/hlXTxoXVZE5fWBkaO6b3tdFFWdLE0YrxBs+1JAEcWGDnRK58opErpX3mkcS
AYxxATSS4iQZyCeB3BYRMGJjWm3E0PPkGiGbF7MyQ8wJnYSuq0delJlvEFqCVr50fIN5ZiRSR4QM
+3CgbdpUJm8YONhDG+gyBMaM+JWxhY/0QAP5WoGyW5ZnZFMkCinjzuNp21Y6Cpl/a4fe0hWnvafp
VVfrMH7OesOnqTIiKLa5LzpjViP16WcCURBer3JcfPvvSYKkVhm1bCGf5jSK82vt+XYbcd7xS0Dz
Y8OeYhKz4Krz8gwqWtlQvFExCYV7bBfPEKXuQm/cCp53PtmKJIH9bNEqnVZe5kFrv2gIUkdtwDBN
HCRAAhwiR0/JlUqXUa10qL3hYEdvDNx6iooZyCgcePEXFSNMqpDCj+mnwEnf/+GHC1JplcdVoe8D
PdgJ5PF5zsMbY2y8yYzhh9QRgEZKJJACqMmoQeYB9vQMKUWW8XAvonBprtp8TvwbPsi5Woiny5w0
iOkP7RTecWS94rWkuEujVDHuJh60FwQpRwgPwOmssrRtLpCs6quItLghKNhbp5K9RlMyVl0bgd9b
cSJtuHKKMjyYoOswBWOpTJIYdJoGOpoHA5vAfo2XC9S8R+RWN1Z9apqkWXU8d+THpBUws8uMK6Xk
JjY7qKZZsk4BBhy+Lb7o92HOOoUSgjExbLzG0XwnKHNUHDMZQiPIdc3PIFboz2b0uQUppDHRN0zQ
pPgUI9m0DYvWTLvWbx3bokOhOijRRygGNLkxAPUbgfyZy6b0QJdceYjTeouqAXw5cc7byaufJuRX
nvzYny8LYaIL1JC6Al6VuljM2oW1Syu4nDEKuJvj+2Ye0qlHQBTwo06ENVGdr/nCcR9ZFSGP6XMw
CNDwprrOLsNpYNjGnYriusQlK7tZRt9iwWapKMVswd/vTVplbrwkmddgZ9Gpk3JbJxaPU3Y07y9V
MnWuAwa4mQK7Tfrhta6DmoUQals0vTAESVazLVo5DKWP57jvOQ4MWopOmgcKRd6IlkPfONaVxE36
UtmpW2d53cPv3behf9M4PiB3O/ZjHa/dlPC2rjziej7va0PSDlogXY49Z00aP7BIYTWDrK+iOFDd
Fa49/bzLQ92++HPa6g2La/qd5qr+nPb5fDXVJKBIfg+qLr5Tky4P7aTzrZtwg88K5LI+ecOs+pIW
3hPITHLtEJuPEfaBHr+FfCwDShPS4Bd0DngOU22cMz08Imosw3BAYyVLZjkhOdHgDIAIN4QRKgVi
A7SwEGDpSykTiQuXB1N3H0YgsAhHYj/nbnE75DFlU9/k7Yg9TUSw6NljBRqHvTWLiX4aKcu0Xo+N
aN8UgWHXqsioSZIKK1uHq7Huo34bkiWlzziNMGMjOdnmKQSadqimplcIYTz8UnoVddYiOYz7Y1g1
CXzsHkgXIAneqS5TD0O8pMNFYbXfX1rh/OzFiyhSIknXTexZCQKDtsKH+uA9ggwBfzAYQV0Q1s5p
UmXWh3gNNt3sGnOFpxcuYv1DLTlJ9zYnC6wZtEJxJKxcUXfqtqBDwWcECpOPHXKUszm4KaVVtAAh
vmkiZ8WDIqS7s3D+hVQ1xAuiyoudaB+9pACTG1kdZLp4kQ+7JMrH7IaPgkQHqFMYd4l0hfmsxqTD
Zua7vn2d3YgYtARdn/uXqo0Jx/0omo36gVFfIIM9eBhShBN8JNuuwDLaIO84+N/nRai+Lr0pHJDX
hQIxctbeOCPZWvbKqPyhGfHuijIJcIt55pahDpIXY/gtnpBmvl0S5D+uhcWxU4ILvVwJuBjXuGWm
meguclYLKDP78sgexfFxuaS8dVMl+iHKKzNr1Xxta7iGwa3OFhwVo7hXVTq7LnmBVIz1v+upIM2V
r2YzXtGQRkcHcc7VZ2C8IFJeFh0zBY4sybI7kNP7aF8PYayQMTNh2OmqGMfAf2UTCiK3SP7Ej8qr
UdlEOtYKfo/yhJjXHkR5pmYjnEBhzUzFOG2Q9vHjHYkGOT4xnkXe2s19MpSUO/MG7bQhfKgNgtaq
0RYZI6Baw/yTUKlNNl4eWDquA2SKoFl5dBKSa1gasZlXQZvHzXdO5ZRsYh17t0WKPGO9R1d8hmyj
7iGi25sCwiYwnf8MHPJUr01YI7wo626aszKYUWZ7bAaGjLNpfNdWKHkjTl7NwGksW9iwZdtgyQd+
OfdM+nw9kaS5p3USHFC777A7Eb1zokaK8rJtY0ipDMJI9sBanYgGV8txdqueSKnu6hw1hXXHTauR
gRHFk4oI9Cpp7Rx2gSmMLIMFE8p2qkzHQaWwU8fuUa+TXkJstmTC9OIiYaxoIRETRuM9s2bx8nJq
a5WOJbxv1Y0iFMaLUwOwaVzJJLMJ3WrMn4cgIkW/pdTU6XfQdoEuR3KLB/ohZ0OCZJlueJdeUao7
+uDzUCIPEmRDFaKkXBYGi0aVGQjMxcrx+Jh0hcOanB6DFunyXR17I9+i6A3ZiTRuE+i4+j7f8qCu
kYM+Uxk9gu/ele2BSgPLEqyIIAIgEQSNkzpvBkJgLQ1KykcFdfnc7eedd+Xtyet5JnxwUr6GvC+q
9ihf418F1HDTk6L9EorW1kuqqjbElbG9kZJfRLiOsuAV+bddx5oycOPOb+x20HorNMIqLHnxNkX2
TL8/fhRAXhCeHPESJ5DSfmoWj9aFqiZEVVn/PdTbyN+cGdsTSMSf/f1PIyflerjgYE0wAiTCFvsL
78vuKenLbAOVravk66TX8bfuIYe78XQ4hzM9KXf/pemTcrfrIA9HBfrHg8siaDeFxrmmims21is1
5GuwM9bEc2fYrSfotvS02Z/gifdoHsYn6Y49Dj6xl+IbcYDX8BtYfn9ScISFey9yF0fFmw1+5feD
/dFYHzVlIf8L4fbglPezyIz0plG6QjFtk4RdaSJeBvGXETkHM5+z1T2hGf2zo++bOxlfuOoWiDMG
Xc1NjBR0/DkQ820m+DNiNiSD/NIiP4hYJ11h23saiuCMyvNx6rxbtj8H+l37p1wgisjMz3p0dyZm
PZm2gtBH6ZK5bMmbii95d6a9E87Onx2GCGyepriK5accTgIPMNoNqa7CreKQDGkOwc5b55cGuYxv
4Upu+dW5OXzEKv2lj++aPMEy6Z7UFHcJNNnEVSt3ruDnYEQnYJ7jMII6GOIfiOMA1XPShKOs5RZQ
jaoLZLdSuQr2mWN2CzpXtq7D3vxYBvqq3TyWccrXCGz8u9/P2w82oghIoiNvMT5C8I5Ap3crBikg
MEXGWCNKDL56vnkJW9GXNjgHwv5gMEEmTBNsvii4Fv4JCBvotLmBLhTQnhm5H+bhIMn/Tm355xT5
pYmTowTI9kBbuAZVvJjkBWWK7HIDhdjfD9gJzPvPZqD6CQp9CnnAU/ZYkSJialINvctVVs5zSe7i
atrmbTlsEZZf2Q27Vdcj5MkaFKK2v2/8w1GMQQQ98gzxyk67WHuTp/WEUWQGKXfSIcDL5jPnxrlG
To7JEOllUMdmXWUmXM/jKyR///en39F7+d/dOJn2hqA6iZSurgAQ2aTE4Ao7rCL58vvBOmEi/fmm
QGs6wuV8KF6eNJN1E7CKE6BRUEPbqDi67WK5GnIoqVpExlkLLNHkm8tY9CjoNl+XGcUJ2Z0x3flw
NOGWC0VaBDhJfjLxC5akUPh0OBiWgwVkQZOHM938YC9GfHzUbkEN0wdi7tclrN2IOi3BJpJ/FWGJ
Ez5YDVvUwtt412y7i2htntxVfaBBqT+T+3NWOx9tIBGE0ApwDAII4p7MFtJ6mgiewIdJ1FAbFiiD
PZqArH7fyY9bySPU7VAu8U+Nn4YlVuC1oI9Z0QJPtVMWhApNz7Ty0bEaIZ/672ZOIiYXBTJhHM2M
Kx8CRjA2fqTb9hpQkV18Zl581COovgLfCHLh0ZPk17eGilucI3upK2EPBYHYaHaN7Mq5zeqDsCR6
38pJh4qsQU6ipph938SDnNZIBxVtla78L+OL2fZjVX/NN3Ir99DaOdP2xx1MoF4HRG4endq0chAz
/WgROD7Fcj1G3dbM9f3RNPr3M+MUEPvzDIWZMThaCOlxfzk+x7sTLIqFp6ag19VRHina5bewdj/a
/a6ye7kWn5vL4TKq+Jqbqr6ytFzOHKA/KTQnYQIojRjkGCgjJHJPFjgBCE13HfqJmPNpXoFGtQ4I
vNzZHinK5yO0u4N5XY/o+6E+pJAHPa8Z+9EO8P4RTo6FBsYAC/CLWIPtjgIk0wq3Gfl+CA+1epmp
PkMg/PDNvuvxyZIvWJ927tic8G+X+lOonxd5jkb6/3it/xnW+NfXGvYy4fLYSHuR70OoGxyF4qZr
tvauUSNftzetX45rpH4R72poWJ6bvh8/AI6O/Iif98Oft8l386p1S2eKvj1GnBjNi3CNRbQTh+6x
gEacfAmhlHsUxVK4t543uvtwiOEkkmAvSjL/Jw/qXePLYoPF+Wg8Kx7H9kYDuTSfUZU4gbD/c93k
SAaGYRQgpXxyhUiz2eoeVpsVQJ4blHAr2Jyj6MlR3T3T0kcXb4ghwBw2PJqLoslf3yVPgPJpGHah
5FP90H734IK0I20JsyfY0AwXMwXzaNqxz7/fGT6M1FLQ/FFDiiE5fIohZyoIAaTDFns0q1ieAJzc
eBU7NGv2CDnZNbuF2Q8w8qn/L5LPLxyf9zyI4+Q83RNQKkSoi4mTRcnJnlDwVOUuQIcz4z/6LoSb
anHWDu24zP7SSA7JI+w80GU8vRI5SlPp5/CbPm58R709e2V27hqK9CX94p/VhvxoSqbvmjtZkLrG
ZClmTEmq9GFS7IEAYtNO9sxk+bCZo3wzINURtJxP5oqoi2JUCZoZUrtqYWzXDm/JOW+MnyZEp2MH
9WtMSgiqQFrz5NrTKc6TBXYElVqx6+ymKHFkbOPnZGfXIFNAha67DNbJnlZsZWGTNGyW3Tkln4/W
3/tHOAkAAIEGUB8VqsqbgJnOHqb5RgAj0udnBvSnR8/v+noSAzQLqxMXo6/8wt8eD0fIuMC9eN1v
05WBl0pSmftxDeNJnJL2gMLm5ribysvzGnEfLYv8eOfFrRomqKdOTTnq7pFxmYLtA6hBctd752Re
PmoBpoyQzYW6B5beyXuFoOCihsKpCvDYdU+GqpjPZXp+epqdjuf7Nk5eXE4BR2+Ur/4vade1JDeu
LL+IEfTmlbbNeCPN6IUhjTT03vPrb2L2HomNxmkczcY+7EZMxFYDLBQKVVmZOHfpnbEfX9SD7BQe
IB7mF2SMjvkqBUmg3aMhXfzMvdgLPWWPOrWXe3xWfWbKuv011NctK8xpNypWTIJcd5P74069bW9E
0N3yKDbPPRbjXUD6qODx1zTIJp+GcWUyBAFHqXfw2LEN7UAIrpZvWvV4OW5/cKGcbjCxA6YUpPT4
iPSTounTUE/wzgbBvhnMV/r362HXeCJQEG7mAeCOkV/1ESnVPnwk+tsiJC+BNrdFn6hAWvxMgETr
099DyrRg7tEJjeqZDBFG9tA6C6MRH7zdD+/lk3Q1BEQlEUneDoLj4JBEprk6SulVPgB+fEJtRmHz
5Cd8DNhu8gFw78SqSX5COWBwEMLYL+Qg5264J7k8pvhFH7m8V3GuUEacPLVLXWSV1GCnknh09Htj
jw7bE8gWPcxcP5f71ZWfG3i7a32DPJjTFYBU2CUK+U58MDgcD4zy3+nvoDJczD206WJi/bJmAxx5
TSgmQ7e3Y83XbczB+JYr7S+74flFREyCyJuM+MEfKW9fVWNZFCEZnXHFGGheSJiXWFMPPfH7y4b+
y+L+WKKOMJqNOoBvGVATIK1OdtpXQnJf7CUPeqbuGPDd6fwgny6NSv1Skhc1ZjoCWVE/m9KtWSVB
bin7SOPcPefhmEheY+4NzzJMhNLdHSASetOsGrhtXR0qK8U4zt9RvJEij4VJYfKQNpBgnk1izkoF
MiezHwlywQHMucfU2Ce+D+GKQp6MXg2GhE/j3oyEdkJ5iXwfIGvml+w7wBHQIoNOqeBnT91TH/CE
rhmvDwsi4YQZWySsaAp1kfXAQGLyRBudNLGXh15xjDfrTfQIJyQhjNYfG0CXX+SX4ichNkdjmPN6
Z325rX3K+4sauEczxfBSY/X+3CgeJosubyvrfG0tUF6PaYwyrBMTR9pYjnkTY5azj1ooUgF+etkS
PZX84SNbU5S/A9WDjjDQGSjrmIWnvxu73I1dfU+k63Rbfmm/L48ddDJ4w7qsc7axq1K5rDjoajtK
cJyl/NJLd2L03hfv/fJ6eXnsjUS+Y0IiAxOm5O/bu8FI6l6rR0x21+G1pCfXwhi6cGbOtcz2iD9m
KI/suirNrRybiC6MlyvRc8R/0jA3zIDeAYg6wQ2gUEvp5jHP1BBa2TGeiG8tqKMqB6pnQOOCm/3e
ABjoAOqqrwZQginHSZjL25imlietlg54vz5CkrWCinQliqB65YUS5qcCvaGMJpYm4U16+qlmK9TK
okOw0uLyK3qggZC2GM4zY04jlGOHfkSBoBZdZ6lF9FA6oLuK1Muj6VtS8jhvGN8LTyhoRqN5Zcoi
zYw0QvFvkpoOmdEAlHwEcJBcO1oi+X3867KTM8psFpIvTLmaGKFGFZh8v42XT8k4AiUBU0Avavbs
Ci9DEHlECUy/gmpAEN3LGJALwAXTOMovTbC7Y8vzEUYh4/RHUP6JVFVJNA0/oqudkui8XwNSF/4c
D/Kb4kCT8hA60W2zu7x0xsfEytE1Q4ERhE30m2ae+woDEkhEyhpa4NVOyqRALngc/oxqCdYG+SSF
UENDdISUGzYbPAPegyle3NWTM7pQD9QsewTyy5d2/TGG7JV0kCHNYPrWl+qWy8ZC/udUio1KDXRO
0Is0QI1BXQaRnBkxUEPYWK8qkQPlqNQYjrWACkZGZltf80Iz4xWH5aJdIYMTQ0JHkrKoitCLqTTs
qvBIlG3rW8kHN/ut+mr+NJ6TZ/UWUz9QK4heyuv22tiTespy0CBXYd7wPjDrfjr5LVRYWCrMADXA
lKHWOV5NIAp1IOuHUrY7Ojl6D24Omlei/s5/PjKiHummoECMBxdprp9+9LErJ8zjl7CzyEHWApMP
gpbk70Orjv4UUM5gyCXbfWpkGNBPHIDhdIZi14EzQon/upeCb7kxQL0OgEHIVKksEIayGfM5Vv+1
mYtfXdPzYDvM7doYos7ImgqiGVbYrnTBINCUtP4IACxnuyjSro+UFssBCJxUp1Dbo0LdigpKNsZA
UZdX5qE6hHspEIL1+n+QJiBZ3Nmx21ii4hn0da18jfG867wZ/AqY5H/oOrt+TF3sY4dpZcDQ7eg1
cprbxOVeuczAtrFOOZ8wlhZiKaybs6evBy39ioGvy7GTvUCwvpHyM4ltp643Smk7KnM1OrWIi3CS
ej8Th6M1DTt8y29qNPDUA1kvZoyNo3pB2NaAqKByvgQUOC3IrnCirtAYCKxb2fyoWyAlu1lvpPtk
j9pXtJchn11em8748hMYa86zi7mxm99AHbi5l7sZAyGkWgASA1P2Q019louMs7ms0yBhegQUTazW
9ggemlAglEJQA913wGkCqPL18vdj9PBBwLCxQR3tyDRS6MnjxE1oAhGhyna33hd7zcl8Y8+j9WHt
29YYdbzVaQRwsIe3xL3gK+QkZJj6nHlsb8yr9gNzg6o9JjVpvTJpBskPgPh4F4DX5qnxBi/aDahn
lEfBU20t0BZbcWTIdAh/qTj3T2yR0CdVUF5HjZ3mfxy1BEd+wasr7BJgRwRbqu8shQfFYYYw8DFh
M8H9CeZMKoRhvL4a0hzPR+DKVacZx8IT0i4HSlhaj3LcrW47hamDweZiH3Z987O1hvATedP2N1DB
rUGmNqUl3kVVeZMKJW62+yr6RGEK1WYUiTR0CNGxoGJYo9XrNIbICNuX0Zff+73urF/b3QgOiwof
EVLbt7ynOctLYQk8pDoQF5pBrWupagljlvLgxJr6Xlbdiz7OASaLf1w+eiwzSAMhDof+mYWveBo6
J6G3Zolg0eflLqoeVdxzRcgrfbGNoEMGpVWUV+nmfYbh7FrFKCU6g6SDhQfej9Qd7cRZnfZmupIB
1uSVVkgyRd95ANz+Nkl9MbnDxPsUScNH26wL/pFSK3wu0xvr6tnaIX/f5NN6XBqzoWFppD3X39ai
mxz6o4GVzZ55zNw8SFyxhuDQZ/xja5i68ypVj2N5EkExqj4YmO8E8FcYOWeLGZe3RqiUtTU7HcPM
WJ3xuPrkkYAJ4D3RUSp8fpZK0X7+E7X+WMND83Qv+6VrlbrDksorvPzs4ddMCgJO8qT7GXbQeLrs
+qxPB8oulC7hJujCU4szVejDiaQgu6S926JJZalg4OkNp5sXB1RIl60xr4ONuY9a4MZT+qwCL0tK
6r+traw3iJcOqnxe960KLK/3ijsVSt+5LbstlF1dHjM96whurVPJAuYP5m5cUAyWY4z29cuE97Na
/cjTcnE5CyX/K/robU1Rl7kIkJAM6PvoiIfigUiQkvJb+AIEvss7frxVUVd5NgA9kXcwlUWr7i+9
eY8R5TmoQSTDWRQ5TmeL0vB6AqsyHlIqddz0TlZyoA8Hp/Ek3/yOi2b1VzSqYr8tbPmZSFASnMrc
+HzNNuYqN7YpRyUSWWtiwvaQ6JiKtjAO9Wyld5dXyExpsbb/rJBmdO+naaqAUhnwSpB8HZppvV98
J41yyU5vZwTrxQdDFalDG45GCnQ2H47DyjUJfSUq4QStolJRG02ocNQXzLJjdgijZhiIEnnVHeZm
bkxQAdswwYuUqOgxpYXoZZpkg2gY2HZexkB+6Zm/bMxQ/qKIOYigCqykf8n30eqVPwl9o75P9srB
bN3xXXRbtPJ4UsPM2tV2BylfsUCYlbcT7Kr3eJh4QKntYl93id5mG5DqwidDy5+lnjmOrE6ZDswy
uAlDO538eEiczvIvuyf53Rf2k8ba9IIZ90oKI/le85VdvyMyA+mBB71m3kGb/aOx13VvxHpCvhsY
HnzFrQLDWwOijkgarwZXT4/j8DS6p8ZIcA9WBFx5XeQYIAxvBc4dznZENPNJ3Q9DWFSILOM0zoU1
xMaBmUtZrxbrfVKutOTn5e/DvEwR9f9jhix0c7vVqHBbSw4zQORLjhGJgMsLmgHlE8yiVZieP/Zq
3HKiMnP3gAjF45RAsGgh20FfCJMFLjWxeetA45SOHKZb5uYBniRbWBkRfjpdlSYoQlguqF0sUuQm
y/XSoTbYvKsmj3yc1R1GYfS3Jbr1n2KAHJVRWEr3eF0Elp2/ou8P5it7cGXf+NU+81yduXkbi3RG
0LVpsa6wWE9fBZASJpbM+TzMULuxQCUCNZ6CmVngdp5qdSdrN12fBFbec6zw1kE5eGXKmI8XENDB
regay48Q1FKXfZu3Dsq3owK1CQwHj44135j1kdBGLCGnl8PsfGwdgPyIzQGS8VLuJAtG4j3oFntX
8guve1YPilvemvvaU19Ed7rt36Gyg0TKAq7S+XerJGdh8wOytRe0UcI+LvHqiRAsKqfKw9QQZzOZ
bwogDDElpBK8pkHt5gzunkppESnUwHiZrsM9ku4D5ruAtC2veWkv89rYGKN2tSvBNNpKJPrt5yvy
DJwPQgBFbU5pmn3tbuxQm6cnaTmHxAlJ8tQnXkkAWqXfIiVMj0VtF/57fm2K3uVPxgIMIWr82Usq
men0WopA8zI4yqP1RuBpw6/OIZVk9S1Eqtbse0c8Nj8uW/2Iemd3McjxIIZHcK90w3sUhRl3PMIu
oTcXbMsXbpNdpH90kdQgDAgwfz5mh9gV96otYqDalzzpubiLb+oHMOHseF+ZHab//CAqlKVgxaq0
eUJvfNUfMDjudVr6UtaLi0EE//LimV0cgEl/L14+PSYpBI1TYcIzDiSw9jfVyQ6yl3nmq4X8v9tr
z+nhMXI1l2OVHeT+WKWCnNo0Fkpt5PkWjO7yHdzc//+uinfaYb4Gdw0nGrATIQuocdCDahoi0+k6
tV6VY43U1DsPSazbQ1NF8ETFHnzrUAA7KhacwMCMshuD1MaaaTRVJrgawHuAKCiWtQ3SRMJRVnEy
IpJ6n7nvxhC1l6kQhauQwYagPGT9t6p+Gua9VdzU4wNI+Xj7yPTNjTUq3OVquOjovhBYYXFTiU6B
8pC0OPrt5GKg9Z4kldJe2POaAww8MGbE0EoHYlwygOekQgM6A7muY0bSWQ6KL97PL5MngTy+cjII
c+C//NhXocId3SVX8QMptONa8f8n7CrZT3q/8eRHmAKbPnB21C9JW1nuChllHezAg5vYmIMNpHvQ
TsBg6PCq+8yi9NYc9fJKM6NcFu3DXH7XkXfsbvKrp/TA22Jm9EUtAIJxAI1ip6kjosbh0ouCAnqX
a/VgyHaxa4Jwb3W2dm0Eut/d5vfl83CMg8vBgOzX2X4CpaZLAKqKANGfnswe7NYLpJUGjJ5OQSwE
cTPbYZ66TfsqjTXHf1mn0tgYozLgUsyFUknJbR2br01Wvo5Z/TxZNSf9Yd3TGzN0+osBnSiRNXhr
eaX4aJLsBx914R0PycJMPkifEJOMGnrhdBkn7qVO1GU0mjQbz2OndKUjQfgtvuLl97zqFDOpJ3V1
vFBkIAoNqqAZgxm6XGvcFaBHfjIPy6/qGbxH15O7XEnfMzT6M87VTAsQEAwc1Ff+WKRcMlytaYpI
jxwgRtDSO4oPPh5oPruFA9VVd3GXxxrVP1v2Kz/xudAZVmjdmqdieAgeEVABoU9iGD8gNWDnbeRY
3eypoO9UugoD8LxOLOti3FqkgnkVVkNWDLBY1rWdK99ahXPhswPpZkupAF7JXQz5cbxi5Hvphexn
u48egMr2x2P9mD1LX8cjeCyDZj/tQZ2b7oYrzJP44UP6rfvMIdEhVAftXLRLDWqt8Qh2IQzYoxMb
ScgAWh387ZVvJOCgjQUd/IWQ9+sMX5QKTsRhH5uNZWoP+hYCCCBDI69TM1C9eRdd6eh7QX0E2OXP
PESMjTEqZ08lbYljC5907Pp3EBiBMTEzdq0I4pbLgZTpO8DoAYYoYTT3Y+hi8+JptaSzyhGAHDEb
wIUduWBg4FRVeSaoAzGDrUwWC2yc2bzJAnj6OXVGVnYBkCEw0UBVSZiZPr0LskgCp1iDJQxWqaPc
l0T9l9iszTfZrHNtPwlW8Rl0zNYkFWJAT6vGUE5C07e5WcF4KU68ugFj0ww0zlFuwUAxKsHUnaMv
IImLy3hylF7Y5dV0Q8j/Ln96xkANPjhJ4pHaQsFIp5wsA7XnOBvJhNEw0akepGNyTSqK3S2/qM21
RT7ixs+szgDlFuQEkADNVzVehtlVsy/c2OMDuj9a7lRycLIuKtlSoh40oBJsjX4v42k2Im8vgnpX
BNp1/mh5yS+iXSQ58a7HEI31ZFW4CepPUFicbi+Vo3SqVFlSge0tVvOuHlbXatLXy5+QkZlgpZia
BfMDpipoThNRK9YZeiSFXS4KOlqDcJgFtbUr8Ma7ly2xWiMnpqhNBenYVBkqVpNe6YfSBQWC4JQ7
q0BTZICWpxPuQHHsgObpB8gYfB1823Z1JGPDl38H63Y/+R3Urmapkgl4eOPZ7YT30Q5PiR+5mzxM
wWrrkw1is9azgvFhbOzuUUg93iuUdS7BkQxJKMh+GeD1OPXjeh0hF6+tE7Dhoi1o4D6pvcsrZKS2
xtYCdSrVaukbsYA8UhUPX1dx/tZp2V4xF6dXy50CUY7L5hjR88QcdTCNusLFPnfA+Jmd9BqlubQL
ayl7zgalfg1F8LddtsfaQAN5O9Ac2EagqU43sAKTXlRUCnIz82c8qs48R5ybmmeB+kTQi1oS0FlO
jqE/izHIu+dfl5fA+kJI1IFU1qAzBf2i0yWEzWw0tUQMJFABiKynKAVUu17RlIFSiiMX4tNlg6xj
DpVpGNNksMnQ2BGQ9EbKBIoJdEcwuiq+abNhVzPvymG8P4iW9W8rlCcMSRHFgqKREE2GzvBG/miY
8WruvMVQgUQYJFOAcguis7y6kvpcSkBt5Ly2CMutt4uhwkQPjQuIQ42FjRkHTAHr2FdwNjdGZ3rp
AOprMIkpMeco8VZG3dlraU4DCAgRmBTR0aYb2YB0zpr8PeRx85lAz3TqfZI+hWKywkottXbRPlfL
45J94l5B1gFZHMjbWyrtcIsirUucqJOTpftsMm2huFmMxP2EV2+MUP5WpvVYxiWMNI3s5u3s6mGg
QxDtshXmYd1YodwthdZYIlaw0hpBq2sHFbx8TbdT0gCQ4IfLtphOt7FFOV0aSStE6/BptMkab0Hc
m4NWsQVuACo4QNO03f6yPabDbexRDgctPKgOFbjzwD7jhJUBjrz6GIOp67IZVmUfrvAfd0Cmfepy
yWwVJRTgJycqvOwGdLpHsM74/U6WbH2woSOI2c1l13CeeqwvB11UIuCOaURA9k+t5k0O3sgYyMq5
vC1XKGqOP9e6QtspcfXk/hNL3Bqj3ATRtaqWBRk9BEQwcyNeQ/LEASGpq7+0YDjjz1qzvp2FkUco
fCB3w7TA6eoEUE3P0AbAczJUHeDD7VRW9lUh/W1MQo1MBrAR2GI8j3BjnZop9AnqcHAPe1V1SJfF
aIjo42s/e5f378zzYQbDUagbgYCYzBKfmhFzaPpVITxxlJToQbQaEN4bTaXsm2JRv2Wgm484Tnl2
y8MiFoTjBNfAAAG1fxjETfq06gu7qtpph7+vUMQGpfjldZ0j1igzlF+EPdBVJXYR9c32SnWkvY6k
UzuGe2jLvUGM29ZvrQAqZ/xE98xBPiwDsaBBls84Y5USCpBySyMsx3v0Qb9nOwmz0p3bHtErdDRH
eUbZnBOR/8tq/9iUTz+jNg8QAQBhODDomIiSPTJ6rwE8YzjKAUSyGH6PbyJAfafdXxc8qNVSaSEE
5fsRWTfu6wnMyVUFjLRGmPUhhNtyojSJwifPQ5jCDYrZS5VMDljUIuWom6HYphS2BWXD1YlXo7yJ
oVsiBH0DEZSvSyu8dT2yuTDqUUK/7FAst0W1BVR9OPmAplMHpV5LSDLqmDlRof5hy0p4AJU5L/k5
f21jiRb4GzRJIey/NHC6rMmhEYoSSpHL+CbrIBIQIKiIPKuRrgoBhKlNN8eulVvIkBSlX21cVpA0
VFYewJSxXmDjMcsIDlWoYonk75t3f9gXwpqHEXApVvsDUguHOhY4wxmM2IMLAgtFvQT1ZXroqu8X
DdIl0ew0cQ/8NvRH8vRKmMDRl/MaK0xTQMEYBoQj0fOgXAczyZIIGExpN3H1KqTWtx5ScIexyxM3
1KyGcxwZEYDUMZB/QV4aQwzU3lWFADppBXRuZQslCuUqB9pL5DXnWEZk1BAwn4GbCBR2px8oS1JF
bRtQti9L5ouL+tLl5U0b15w0jOUHWzNUuE4aq9GlETun1Eb5RR+hXlzjDcVJiM47tnDsrRkqXCut
CLUVEdImayEelU74Ck3Do1CHd7WqQz1ZfRNn2V9XKL9Zq18rxgHaZztzWL2/PuUnP4NKBEGcrKuD
lM2Ohk7YVEP1o+Gdcd6GUrmfCDGvTOkJ1x+UpLryIdWfLq/hvIlI9lLGboIVhLw6qWduDcGitMwa
ECcZqHnYEHebHbmf26tBSqGY0tRPRZOve6ErzEMCpVZ7DEHVcPlHML0TZJ8Ykgc4Hcx/p965NlHX
o2KA7zlabm8c2uG7EvEGgplbuTFC+WYoDiK0kTqcszBHEe2YoWPz75ZBuSXk09CaCXsUHc1bCdqS
6WMa3f47E5TLQa21iIsQi5AzXJuqmO+XTM7suu85hs4rgcQvNttFeV6VLgtGZIYZc3+KrdmSD41W
QJgwI+4Ika27WoBG4k34KDmyjfpuEEHvkzv6cd54/vgVaPYBbQnEtkX9ikluIyhIz4j6nnFrBtAG
3CXXySEJ4u+Sk9qg2Tu2Aa/7dN7NPLEK0rtTf8wKAOFEfcKZOCzvi6cATQAdE0yy3Qv3zROZW1Zq
+/KH/S/7/Z+VnhFKQxxQawwBNsm4etPZLfDnOxD2B/kthuhuq6cOKILAJvyClYsh/Ye0sfFO4iWH
7KP452dQd1+G3ooaJdjwtU20Kww5z4FQW9aDpAptcHnJ7AP5xxSVDMqJuarWAg+DWh70up5KJXIv
W2AvBkNsqDSBz1elLFR47y0zRAodaKR4RnEP7S83Kz5z55FJuf83Qpa5yX1qq2ygXLfMjjgCl7a8
yKBG/XfLoMJjUecQDNZgQahST5zExxHzAlVX/PiEGVUmrOkkoTwbpczCKCl6RGEUOEgmooJsLoMQ
ybBwUjnmZ9kYoiJxBkWbXtYRJ3Vl3EHANIaC+fA1GyZODGPb0RHFTBN1fLoIDfC7tQokHmM87r7u
dGeYw9ekEz4T9tU/ZigHKIR0EpMMXpb0VxC7w7Bt4kD1lWPlAzxEPWjAOIXsjQwWSmdcMqta9TXI
8WZnQJHElSDIB+qyIngrVHe5m53xfbqablPPeh14j3DmPgJcBVS9gscUzaw6L7Nl5Cr2MU8mV1tx
e+KdX6i8rI7xYkOy/dvMR6ayOUimMmIqZkIEzDEUR/grpR8m6HK+5sfmSnLy3Xy9HI27PHL4zUT2
CoHTBesCoId0EaqFyJYlyFVpQwtrsIHmvYmgg+WMecSB2fMMUSlCLoIsZK2Ruc7hNwmqloPYuXHB
m/xhPWBk0FNIMmb+UKahsoQ0TCKhJcsJ68gvYnXfGJi/DnGDjJJ/OWicAybAL44nEiYLkURCcoHK
H6GRpw9QZpqBnlw8CE8eEs94CHe4KH35q8W7Jhn7BxADmKHQOwMHPk3q0phJLuRTXUL22YBGkGxB
7NVt0mJ8kGZJNDn3x3kb8h/ydHAtIFag0UAtLoxkI7TWanGsXbovOh+E3McM/WX1afTKBzAdibaF
xmi8q++H3tZ+Xt5bktxQJ55Qt/+2Tt3FhlGKba3WC7AoEAUHBycmjnZ8IlyGt5BzjTcoScCxS6cX
mKQIExSSBMR96zFboPKSXysDpCC48wusj7c1RCVzuR5DcbgqMHJqGB4YQTwjGErOXUmC7dme/VkM
HUQMlJnjRsIXm6S0dhSp+mJxoS7nEwzELSxUdQEKR9uExnkukwypQag3AnqQ3nVflf0/XerOye6T
xp4jW0DJsNqnO9RHxd07v6zM/GSbH0B9MrNSGkttksVRkv5dSxUIyQ/PJejSyojHRcOIyia4QkE2
AvyBBQTCqXdY3RShT43zHZV3aajYCuqGepQ4eZuQ2i90jXnFM55FKmsr9GVqW42kB+Jg6/EvyKPu
tGmFUHRj99b3VJ93l88ZCbq0z2yXSF3gdRcNYpwiEc1m0xXxupDxtFpSG2UfWzP/Pl082U9ySDa3
XJepIwiS19mx2tRr2uKxgKzr5fWcd3Lgn4S/H4AiHOuzE63OnVVZOb5ZBhLC7+3dco2pXciAOvlN
fYRC6VPpZaU9cke7WAd8a5c64G1VtjHEj2enf0EcGZ8wT+tCJ5cMRiR70Y+cAiC60Lu8WtZZ2Bil
T7yWWlU7RsiO9aWD9lha3KgpKHWlxDFy3mFgVUuws+QhiveoDtHe068Xh5qZz4KBJGyx0kly5Sha
vrXhbEkubqx5TeyhkeZpP2iDXLm1tI6qL9druvhxJMS8kgZzvwlRnYEEF3VRynGnKJzjBhOHToXj
IUQ3Kzg6KvHx8v6yIipo1H4boZccFRawp3BYDdJyqXmjWZwTwXpum1sL5AtvjsQ6YMqkQIxxoi/C
reYv19Vzf8yP88EKlC/gE3/lMekz902TAbNGyQvIOOp9D5QW+F0X7FsMxchy+NUOP8T26ye2DeMk
hCgWIEIactktwxC1OdyyGhRfi5/G1eC8CJgfZmOBisyQXTT0GfrWTgOV4CENBlVyL6+BebRQLhZB
LoIHLl1zL3TBXDEXBwlpQKAycbWr8ak3J9dEyemyJdYXAerFQv6INp8mUmsxljmVy0FBLWBJdkJm
HaImg7hI83TZDKtlgi4s4A6ahHkRYOpOXS3NtMzKsgal/aFDX0/vEJwqIT2i1oX5Hwk5P4oRL6ow
AjfYdel92c/v1tLzQBGsT4cyJ0SvUO8EETf5+8bjZVTXoM+aL05tBi3QiylkzS+vlLWhSP3JxY1X
APQoTy0Y3WgNqWiWtqBeSR3K0xjIH3nvDNabFIBSFVIUGNBA+4J6zrRDp/atmZJEaPIUv/RRH+7B
JRw9z0cIDjuiO0d4C9vWq+5dXh9rBwl3Jq43RSX169P1CSrIMCATDGk3a1KOEwRSIc2qya//zgrl
llYYQetIBklKO4D4PoVSyuh+wgK6CIAmoW0PjOfpOipVWVuzLyp7DVHUEcrqCQquM8cIq4xqYloC
WDycZYx3E2/Z+FsEcEwHjbcFj7RyXzzI3xsgO95AUbw601UFYq7wBvxjHKvn8wRIQ4jCBiCrKFzg
fjq1Cl1cCKHWSJOBYnLloNwbj+2V6QxoOMeOcpz3DeBn2VWxL4ASFr6tXgEVE7DCBOZnnMWS8SRE
HQhNSmr5xai1k2E1+Ixr5izir4HHeMnyRvQkwX1mgFkKLIfUSrWqLC1ASyB/mjsaVC+6v5aYw15u
LVAnLa6LJKwynLSyt+xeMEA8Kd+VKpfojCTXdC68tUO9LATwZ9azGQOH6leLrR+GoHL0vXad5rYV
VH7k85p5H5SF5xYtOL+BzMqgu63hilMe1+uCLhp4QbWnaim8pLvBSJiTojoiGpPb5mj3jv1eSby2
yv20R2pVJwetP8pSvWvT0uvG4aaLFdccAX3pa7sOf5nQWuqkL7W2HCtdsovhqRK+zLHypI/voCxx
Y/VOakBGjmdN/7DGKUoyX9b+7e+PNwpmvxdHtntz8CyMLIuCmC2OOqFEoKXfoGPOQQoyfQ/1QHTF
MRZxVhIxKyESUxlnO4uh2zB/Q9Oac5ewHmQGWO8tBWUQFOio44OfjrE5s4cFgO5dXQPgPmveISl/
DBfltlZkUFLw0GjMVW1sUifKWDprqRLI148WNBgijAPZ6SB+ogVhbldGnao6NXPMlGNl66i5UQf8
RMdxALI3tHeDYJXgpjDAiMLGqQPkdVfr0TosTjIPdq3/zKYn5KScSMvarK0R6tAWXRuZEflA+SiB
9TS145lzEbJcYGuBCuWQj59HoyfLUFU7wexl1Gp2FwMYtTzOpuUr+t3fH5yNwXOomTQ0fQWDfWh6
0yrfTRa3zUdu7wvfhh78NhrZGiSIhtkqMASpV6qDejeaHXCPVW8dLaVFf9PIU9ClKRIqmYO29Det
bJW7tJSfurzTe+cTiwa4Ba85QMHOZLamTMJ7MsJRNpTYjsw7TeBx6bEyeqRp6IbhYYKGO3WUW6Ub
wlzGto6wkEdvGkYskjDgTWcyHXJjhjq9XVQbzSrCIesJrNv5S5jz6nwsDIi5XQl1sJJGmpKsGUlK
EwZmYxeZHUNAZXYUB+IHsb38vWAYgtzWInXKxnJe1mrGopp0L61Xqkq+kX/ZA5ilm60R6qCtQl2s
UwQjhHEis9DiSR/HXW5DPuUe+mE7KJ96Is8rmKf7z+ei6fWRNllStMBoHH9fVgFtg+/aQqS7QAeV
HpXp6fIiWTHRMoHqRNYL4SWVWuNYAQtZkrMtVdep+sPUd1PLiVcsB9yYoJm6BCPp9I+T1GfPqoAe
GW/AhfmhcK9LKtEzxJgI9ZK0gBEYNRVnFRRnblqDF0TajXZv11/a0lMI4e3/wm/O3LqNVeq5oNYt
ZPh0fKnefB6m0ZZmyClyQi8rRmxXRj16zLlshTzEygo7tGpwnQHka13d/60PyBIQgyBRBzQTeDTy
ATeJERr/QmiSCKFMVm8DmwN1CrR1DDBaXzbECBTEEuB1UBXDW4TOXjAhOGerKS/OvEpmECcoKkfV
gr72GmaO1kTNPk2W0G+7sdvNkyE68yCXj1qWWLdI9Zdb1Ffz4PJvOp9dhAwYAWuD7RaASZN+jyVS
0UnKWgCWejV4IVgyY2+8IxouaNVB6TVx0i8LkhGcEKf0cNm6MUYY11/D3/PJ4Id8ADaBvpdR5aH8
CUodVgTIx+pkXW4nc3xXKt1BlErQgD1cXvO558IS+JmhLYuHEv51+sH1OoQYSaqs5EIXgiaqk1dA
bFYHByz/+y4hbGkQOYW2mYKWDxVgMBXUFRjkXp2q7sEB0AGBi3mnlTcfzKgmwQ5GFoCaA1BUN6k7
KFqVftQM8Lfg3W0prjqKahFAVXIZD3oiZppdt5Hxoy3EcPCbZSqLQK3Fur/XjGaxoIgQRtpfM3iR
D4o2ngodZkRYWoa5LPOs69MO7/q4CMxsOUKVbt9FvKmN8xhxaoa6C60Rx3rM4Tepsdi1IIBzr7b1
BryPxctlvzmP5LCEhwCuCazmTA9LgUJfHM/NCjBK+g0zPk9lykUenCeCkMUF/l6C9IuMb0n5iyiU
JXhzMxGN1qJxNL8LTHcN5LfyhmD+eQ0LxknYWqOrz203GehQrCvUtoZ9O71k2ehrKrcZw9i4EzPU
0dbbpMrqPC5tUBtJozsaclq4BRA9lTsmc3vdZ20TmMOozbZZjupDqKrgegWnnFQBXRLNj+GyKhDb
ifQmt8MQs/ecbFdmbwRgz9BAh7fS+bfcmEteArbuVO/9FWjLgK62w2sd9PHFDQpEKCea+/hdRNO7
avctilWQI7RAwvAJbW+AFzAj8PuXUFdeF6VjFy3a6tRVCs2ffbti4oSn3cBbLlUL6FoQBo2DuGK2
UwIT8/Xcg2O35WCeGL3p06VQF2sKnV5DaHIReQnwGN8zdGpfjSMOZooZ7qaFB9jzl8qPvclWbPkw
/+KjaZiepyr4B7pQROTnNNSLpSEsWYuUH7j3ymuWNtqrTcGDXfGskBC1ySAyRYv10UxKu1vGRPPj
ss5ARgLy1OfLAYjRnsKOonYIPDcRT6Q1NzDBFRpSi5srh0R3uHxPcRKSUj7UaexOaeXkcRv0eD+u
UhUo7bsgxHaYDLaW/OD8EEbQPfkhVJhaZL3q0hTnRbNHd3WhXOwJHgg6hRXYVMmpb3pQsI+Yhn+6
bJjpuH82gA5YUtPMaMDCpVRr8MQeWW7S2mHKu7p4G02zTHVxrMZrgfXhTbo6yxfUfbzoOqrsqbJb
24SodnpdcMYPGbhbfF3EHhF5KDBMtKQjxAe6MpwN3C+PZgC9IlD0/5RsoqktPiaJPe8ML8fwY+mB
a0D+oA3rdvUzr1bO/LSbX0HFhmKIMIoiYk6pkEpX6VtbN0pHhUDcML5f/pjMY7OxRP6+OTaKHkfZ
vBBLgrjcIDldvLSOSv/fWaFCQK6ISWE15uoIGgJd0h3Lldc2JsnVafWGKK+j7w3PRFODJhRWrHEa
RiiGO9L4mOiL305fwhZDbOqTCOzG5eUwToCCCR0ZqTIYDcDudrppuVyT9n1a2klpPM+htKu0/yPt
OpbkyJHlF6VZanFFipIt2d0s8pJGcsjUWuPrn6N3Z7oKlVt45BzIC80YBWQgEIjwcM+/LMYiCN4r
3+bCDPdtCuiYSJWFsXKwsHoVBZkmFMRur+T6qY9arcy4YJAcQh6NS1njqCsbGyTDbpUYOrEmsyNy
J09kjBIU+ovkKW21wqVOLXowiwxzGWMxLmBWwqQc5PQWH3rymy4roHfbgZ1fTTOURyV3sO2X26td
OVZYLZpeEHhG6LS5ez2f5LEtU5PN6X9uc8OdZpgLkammk8BDVi0xOBjU621UNbhPZ5RtF86MESDB
nJ+jYkgie4Hm6CZZRFxOK6BEfEIVPHyoKONBy2MgrbrI8zGGqWlf3AOFNXt4QHUQb642GcCI0d70
8jdkTRFxfvavmqA6sHLsLqxzC606y067Bg60yE9To/jU/FrXGWlNnQyVIPdfO3YKRsNRIWBlFr6t
FttOMvdspbO5bdK7cXjMwh+3PYTdmVwUwYvJwtARMAGoD3BZso25X3usWZasDXPr53mcZAQv1apB
KhzRX8msKPuhMe3cNZMKE525nKciSom1s3H+Izg3neqmTcwa5Y807AZ2OBbPGWJzF4Hmx6UTBK8a
OmavIxg1Pt1e/prbnlvmAhs1UitsQgdXuzLeOfJwr83NN6XXviRNKUClrX1MeC0yQhDCoFvFBYA5
D2VlqnAW27ZNvGkYPoES/lvUqdvbS1pLI4D4/zDEpUlTlaZNotoQzsvaV70p1UdTWb5rg32KJsDm
6157rbXkkOnOxqm1xkuztN3m2py4AG1hdBFkMrd/0eomf/wgPn8yLCl2mhY/KASUF4NMce1Xw7CF
lJMASbVmCLurAYwNAnxM6V9eU45SD5h2nMC5qsleaj9H9V2haF4nP99eEDvj/KHBY1mGfIUDMByP
C5oB8isTHf10qHiSuPqqq63/BxZQIGYtR0ys8gAZFhFA7obqvmVTb0nu+0U0c7i2V8aZBW6vrHpx
pGmBBUX6allbCVAZyz5NoeBeWPN6TC2jwsmY65Amc5/Eyhu1UtHHjKaaKiCb6OJJOiHkyKHmDbbc
Fl9u79zqujALjssB72qAqS4NdosS50PTwgdAzj32dzGVvbL9FRa723ZWfeDMDnecpaU0IjlZ0H8p
6PfeyU96S4PbJkRL4Q6yraQYDLVQIy67bayUvhTXSBha15Jz77al9a/0z6bxGNJCbZQyrrFpbd+Q
cny01YgotWA5K6MSKLFCe0xjoEC00bkwb0sNlBQtFNbZiB+jDq9+YkTfY7iK8lXEnbtWnLywxoX2
qirwOi/h4Oy1qL4pJMLYZHWMt/lXkQTZqi+cLYxzcoxBO3g3wxfi+q6xHi1N4NPr/7+uYYhLQwGf
f6Plmo3CcQ6IyDCBobtze7Ql/sAB9A8L3GZpyhJChAeulkiPjYEJ3qX2hknAnS9aBrdNGKQroN8A
IxaEY2NF38iNJXjOikzwUW2opaTQYULWX1JkK7ro2K+eybONYv9+9nzEBDUtjAafAlIrrrQc8LnI
aNkowgjusneVsKtLBroJMkSUQYvAt6qLeGqkZMRpaRa/PqZgZfESP/Z+dIBaeyZklKXW7QFgqx7V
LfLQZSt6k6+gG9l5/fgF3FoXEJrHoYbrVHuYfsWP0KzJ37WNCjdxRxQkTu0BEzml129EfMqruwza
OSzeAAGOykWKMJK6IWtgOQSiW4nLJ4R7RPH+GIrgV+vbzA4owxxg5JsLsro2xXVTIUzEO0v3aQzG
dBQ/7uqD+lD9MNGD8nWV6NvcHYjzKUXtVbTNqy778QN4rpSmpwtyOfwAO9Rrr1tsCTrZIvjc/1gm
YOaQtwHKksdZgu0DkuMxykqxZXUasaVw2c+JYtSepqMg4pqZpU6+Hs36YwKZtcJNge/XyTQq7UIW
bYlyUG854301DwbkrOJS+4QZcbhgA50tO0BUr09pYsbjXRSXQ0XSCO94QS6x6hXIhf5eA+cVZWz3
5mzjRFRm6qolUJsoEcwx3ReFAFO2flWhPAsxbRWk3iaXRUhTqDeYAK8waYpdcXMP/QmmUAj2nI2k
EREAYf2ondnjsolUr1NjkNCk1TfJswTMyLEDe37+APYat/yV3yusZA2i0VSw0NWL/8wu5/1NUpa9
PuGgdSA3jcICWwtI6rS5fbusujiQjQx1g0PNl4/AUmwqagMYsdbRXaFkx67sgtsmVr+YqTHwELC2
jsz3PAeaNEB4IDBPe3ujQZsTs1qGHz5AUTII70WjiWtVgDNrPDwrU41KDx3sG53mQFp+WsYTKwqP
C3oKpeBBt/aNwG6EeSYVjEpXZKytHjaOVmgYwnSaRyORSJ5bd7UpwvCyT83fN0zWC8K3+IPhnsub
LbFivStHtoETEA8D1Y9dPA7Ero3tMmmBlNmvea/1rl4MgpLKmnucW+YubT1qYk1FNRFxDwRxgMsb
v4+mU6FCBFwZBgIcVI2442WVXdgniY3I0aHdEwaSJBKmWU03z01wJ8lweqWgjoV08wHolF3pjd+d
V2sDVfCfIm7R1f36WA1PBd51naNGBr6UtSQbNLvvJKkUpGqrRYSz5fCTv7OSz0VswOkmVzkpgXGk
29iLjnS/QMyk+ZQEIsrhVS8/WxQX3GcKOU45gRPkeraxJ2WfK3jD59HudpxYN6Oj0QE4qgPusEsv
j9UhypNuxntU0b00sl0VLp2kqX/bzGp8MD7McKlTnaPYNi8ynm5Z/KAisYh7NNYrYx+ZwHBLQtg6
K9NdHd4ze9x9Ndk2jSm6AEzD540psVLovWCuxheTnK9738fSuLPUVEk5Zg68jxrP6ZCQMf1xe+9W
oGXstH5Y4I5SXxi00uv3y9DZNm/zS/6p3urEJpZvP3SPmIjzfl/WC00NMOxYGPZCtoWU89Ivukkx
l5TC/SYXffgcly/T8Kz96EVxW9K6CwHfjOjaX0togJ9BFQFBieFoLo3qg0XjSMVXc4w+xMjtuJuK
ZZ8VNhIv6dvtXV39bKDOAHkARFdRHbm0VbfS0iUtPNIyd5rxalqdIDtbrcszco7/WuCLCOYAjjVa
4e2lb8Zj7dEgo6T02ARs50mb9B78qS5mGUgT/IEyKft8Z7a5Mna+9NbiGKjIDfVbPj3axYOqfr+9
gesh8cwG5yLj4tB4arG+8C6C8s+xfWG6jabXeUVI4kN4+H+MEDEU5dW5PrPJeciCl2gEcitoqW/0
ParUb8YPCLBtWes72nSetjeATQkscHOG30shO+dqsDyzznzq7LHbgAIqz1LkbU2ym4FnSKLa7TDT
f3tj319zV4t0gFIETAyAUn6WLbRRFk9rLLLz40dGfiK/xTsmukx3mKAObMCaqVveW6/hA8RG200U
iA7i6uFgxGuIAODf5LuCnYqpZtTv8GmLiGTpW9i93F7j6kk/M8AFzSXrlrZJUWCj/UQcqfVU4MZM
9LcVWcTCtnb1AJGL1iYaRuBS547CoDldj/CMwm7TvkKV6GDSBElb9xqGo0zKIhSkCmtOcm6POxYg
xAWR1Tji2Cu1Z1Yv6qIQpxRUQ9b279wIdw7aKbXBFYDoBWwlaanhTWHuNpheNk3Bi2jNFTCxBLok
dGpQ3+e+FMb58rJWoNuWR9ULtbXPSmUJkgORCS4UT6HdUCWGt8U4WmFvkMTY3na39W/y9yLQKL08
uE6eDmprw92aRjuWSvezbBJfjZXfn1LCi+SfzVL5qkIjqeNCMWHmyrPmj7G9l+VE8D1Wwy7AuRgH
YfO80Aa4XIvVKKNRVPj0Bsl3EtSlttFPSNLsut2ya90S8EQRAcfq7oGxGoPYeCqgKHRpsYqbDuPY
A4qhmuqV2oNR/rKQMf7BJzozwvlZVRs0BdIcCUfjzK49NZ+UCHKzZmf+ddvQqredGeK8zcDLPp4j
TAoPnbObcueYR4LO5mrChl7V3xv2Xnw6uyeKhHZhbiOPMT5l99M908ZDg9wGN+0GLDCHDFLkxg5Q
uNsLE3wm/tpolTxtkwTXRjyXbhcuXj2CcpXubltZXxwGHNCBN1HAsLh4quqtnM4yAkIf6BtzD+Xh
bQLBU+Ne21B32NlB8WD8wYOYSW/8bZJzeanV4IIqVjZBSHuhL1VYeLdXteoUZxa4eEp7Oc6hwImh
ABQGcRGlfh9Kr//OBvsNZ14Brms0SiHxBE4DSnrg66vi6baF1VvhbBXMQ84sRLaaNqUDgFzUWljE
QYHuhW4A0YOB09uWVn1NRZECYihAB/EF6VaRy6xng5KxYRKq/NDH2Ms10dW9bgWDGri10cLm05Ci
j/qBslFg4J/ckqakmVoCYe0/CT244P42w4UeGSjDMWF9ONCgkzz5bheynwhLqOsf58MKF3ecEQh9
mVUp7DvrAUXUb0HmR3vHtb7aAwHTuuHK2zEV+LXAKF9MhxA9UKkDQncGmo4ylTdd+kjVYp+Z87/b
RB4DgFpTuQwyLEkKgEbG2zgUZKhPt91u/Zj+s4caFwgSY9LHUMIxVaNTrVWkSwSIu7XpIExagk1R
AUMBoIRcdOvi0tFbC8B3M/daKIjFQTJuWd9jUwRwPAmUN4KjtPqJzixyawqdyqpSG2HBKcDzD3iD
0v+UtHI7SiLy6Hd9VP5hwRQ9wPuN4hHKmpfxYRgUvNcsFBKib/Wu8hl2fgz0/exBR3F6ZXNGyn48
mJ7+ydgsXsvEHH1tr2HQMIJzNt9vf8zV0332a9jGnEUrA7EK4uEpLmJlE5qpZzTfzUaEGVjN/s+M
cLmLnpe9lIT4nmMNBmlVqztSpNNEolD+UQ/GvZzMAh9dXZaOkAjAO7qUfK5pKu1kVuxZHEsYNsq+
jdpIIksEn1xPA8/McI46GXbRo0GC2+QJL2G/24TeuDfuG88kTKbaeqSCS3htSA3l9o+FcY7alIa0
mMxi65l762H4Rn8sv4wTA56nMQFT2kDAA5q+AUpcE+119isvAT1EuRGdGBYpr9wYHDY6elGgzOGz
7HZaluj9fbzsR3CGRNAv1Hx5K0RMrNnB0Bh40PH2wRgQ5zu9VcjD0CGb73wpd+19/wA+S7cCyzzp
D6z7pbiR5s0+IOIYyRtEy1wLDOfmuWtJaYrJmhKUnOsm2WC8+dcYS0Futx0BXJvcPotrgfXcFnc5
jVSjQzajf2NRcMFBRXegf922sL4aDPuh5QVYLN+PAv9VOYFtA6E7UUlp/WVBIhoMN7aUCOLp+lIw
8YbJLTDc8HDYKpn0JEnxPgrzkBj6qVZ2t1eymgEzGMLfFtgvOA9cbWRaBYOfQKXlJcPdkLvJNg9C
z8Kcpmptl2MOAnTRZMJaXDm3ygXvsLSKaRrxqDBTjYl25Me+w9Bg2EnB7fWtu/3H8vi4bFeROle4
JfQN426SfG3T7VTh8Vp3iA8z3Omy20ZRRiiVuFbrAzNY5g7Rp4Ystuj5unYFnG8cf45soxor3SkB
bKd/6WxAMdONX2neMi0Y6HPWrUjWRuSC3GkK09SwFlYzsZIQWuXIU2xBFUCwJr62XBVmrQwxnFyj
jupKtQTCN3osTWfXh0lMLEn9g6oWRiI1MAuyT/Z+OZz5fKmbdMwnxEIQnf4VZ8VuifNdVIhovFad
QsFUlY7qP8YruKM1Je0M1mc4hYQ7pDGdraFOwaIho+yEA5Hsu/PXCAoo/9jiDlQrSWZBLWZra0L7
MDlMb9mBUVRmd+EWo3/f8uflaG5jXxc9ONZXiRlWGb0OdDo4129iDKC3JUooZpnE+6a1ulNoxn1K
TIMOzQa1USFhy2q+wGSP/rbJnYJFjkPkJTjVnV99c06qT7eOOwXmj/jZQKIXeaJPuRqvzgxyhyC2
hyZeJFT0Frn0wHbjTc73UiQws2oEPMyqCkl7KJpy/pJY6qBHJoKiPenfszTZVvaQuLMmYtZcPdEg
ZANFoAEQjMF9sa6T5FIxcN6WmZIsk0m+bG5H3VULmE/HpDaascD0XF4q0mREdHb6khQqRlslzbmz
zEpgY3W3gJ0zQRovg2aQ8/hxAha+z3CIpfQ4tUjX7JE4xfPthax6GjoXYO9CAQwzUtz9EeUpiFiA
p4JGB5vcVf3cGz9TFIeiL0wahL06BBbX1nVukfs6ZRWNyxyBHkF7mIeN6qq+gu48ZiD3ydF+sE9g
Dd2IQAerAIdzo9yBSvuiT/spwnSiAgF1lZoL0ZUl9qpK23ZaqPiope+lqk4JaPh2EFj7WaqtICqv
BRIoROGdijCmXuECc1pbctmhlhmaUpg8NL0KAeYkS/Bta8mOMpK1du4ItntltzH5ijkcph6FaV7O
i3TqmHEbg02eDuzKroHyGUj/B88oWMHoFMYXsDb+GVUZyBYLCjEzqhW6r5QYxbfAijnXfeEL3Gdl
F8H6ClylAVQRzjgXqaQhUxV8J5AXHJXB1X+VXuOGXhgsJ8WtPLrPHvsN8ntByr26jeAdxU7qoAnU
uANvL0q9VBRWDT0NkjpI1Bqz0X/dXpvICPetnDQ0uyzELpaJZhMzCu/rKX/Ji0iwh+tbaGMD0SLC
NAl3AnvARivg5cHmUYHZOUr3QLU92E0aGOogSH1Eprhzp1ZO3MQK3C+x76u+BEH34wj4UmeISFlF
hji3MJp2qKcIxNhNm4EMbCGRTIPC3jax493+SuxTc5mILoP8BowT4OvD35exX87byJBbhbpJDyn1
Hv3CTIADZ/t/ywL3ds9qyRmKDn5Qj9iyGtCBiSTp0t3nqtb9kAZqbKBhK6oJru7g2bq0y3VBnUot
0JQAyHYc9tRCvVPW/VY59Yrofl61hJFOEDjjLDm89GGOar0iF6A5GZWjYX9J40NiPNuzaNZy9UNh
VgNzqSD/gnbB5YLyITWo5GCMuZw/VdOLJqJRWbs7Qcf6j4ErnqqIJjhF4IToA/vJGAkKkGCBdfNf
g6e5xpu6BZGoCHC9kgdD5wRcFyzasrHYy0U102hTDYzebqxKLg03k7QJ9adQfrMT2a3jn7d9fTUi
MdpVlFRMDf2jS2uF49ixMeH4LmMb9LodhOB7AhJJEF1Xv9SZGS5KjHjmQd+EXVKOmvjmktu7JlTL
ze3FiKxw/tBgQiRZJvA2mVlM5BEJ/R/AlIDMg7IEaraIEXw1Y1YrTc80vQSEwBgIIOZfJlkXgAlW
P8mZDbbKs7ddZzTlUC5oJUuZsaHUxCM8w19tKtLsXN2uM0Psh5wZ6hltp1FjMc0S1dASbNRtOanl
7vZHWfNnEFyDfddUwOPCl+2cgXYmoPdIzIqFFHmDJKWIKemi7lEZjCe7cCBaaEkCV1jbxHOrnMM5
XTXL5YSTC7YsIks/aYUQJKr6rm0gq3si6wL7LySmLjcwLIwYAvc1wkNWQz4aQGTR3LrIAucL6pKE
dV6AXqmWvmXKYbFEDRZ20/A30fkSeB9oR4d2CwyUx/6oeXRbb5U9CqmQ2wZ2QZCqilbDro0zh5MK
xejQCoGO05wc0Mt87PtC8N3Xve3jk3DxTLLzcaRQSHPLat7mrV+qCQnHo6SHbmm+xIlIc5v9f1f7
BwosEJppeCrypCjO2EBgu+1x01F12+tj7sm0+upk5iFLSoAJnegPogOEbf4xyKUOnUr1FDRiSPPN
SXP1KHyoBkxfmXP7cvvcrgEmIcIAdgYk4zKuVy4NmqfWKBN7hHdjyMSC8ruLq6FycQtu7QeQPSEV
Byd4sPTE8ZydqNy+NjFhgEmBEavYeA/w2pImCIPCWQPrV/am762AbjM33FobxjIlBmiuJCwwhqls
FQkLaMK5k1zNulrbAyjpnBl0+AYaKnJ+aMPcm2MR9f+Kx1yY4o40+Oqnqc7goTUK1Rbwdm1lk0r7
lFrSocz+gBoF1mxEX6RIAIhw7gKlTImaLciBuuJnPWwrNSZqLYjwK7H2wga3eaksW3GXI9bagCca
EcaQmmKXtgJttpXgcWGF27eukCIU6vCJGkPbpQMlrWQI4tO6F3xsFhcM7cHS2raRwCKRTKmbWWMA
TSyDOID5D2koenGKrHHRUMuTLNMtPNKq5atiQKpJl4mq3Le9LUi+1j3uY1lcTBwpEgp07vCgXvqv
o/PkoAiixnu1bry5EQ1Tra5KB0AEaT9GqfmO/QDl59gYkJOHThGo7Tdw6W0M+tWWe08Qn1auLgwC
4cAyaiiofXHZ3jIYXan3oErqT9qp3ylbx9ee9B/vzK6BqKi16n0fxngMmQ3G2ggSKxiqrZJfpdSQ
rBKBcFeurvP18ICxqp4SVU1hAqzXHpL946h8niXtmJk5sWnqm3/AeIf3BbQBgRxTDNRaLq/jPIVy
7yg3YKehMordYZGe1FE2DrGjD4IH7+r22aiNWWDjxIAkFyKkOQ2NSYILzjO4/ufPpilIZEQG2L+f
pRbmZORQF4e0uZIYbg9JGCI1lojVmm0Id9mzR+0/q+Dig2JBA6fuQEamb+bjRytOVMsUrYULDHPc
TVXHbj4pqd0UUcESjRm9Q7WuVoL5IltDUo6HJvc9YqNUIXAGRsU5wKtcf8Yw4oP0MJ+S2VMgp1xs
5E+DZ+2hXRqEAfCfBIiTU1EgL8y8UqhqvNbCZeOXrNxnwxd5mh88s9Usd1LGipi+xLpbPJtu/RB/
6veDB+Bk6Sl/VDJGjELVFKKtgAZjM3j/n5cFGOUFd9ZDCyh/tge0aPTZwLroi14v8NIUD/yaW1zB
qg1Tkyu7g0nC+Cn/ARYqt/GYXhO4aYmjbMXSKu+dx4sPzRnmkjia1mlWQ8GdLPtoWwbjVtlg2AV1
f9ESr5yWGQKNhIkGHqC2Jnc21FG3jNApY1IkzXOjEX1sBYiX64wQJiD0CZ5iPCUxKsk5rWKF/WjP
VUzGYPHD5E4q3Gwv+a2vBn1y+n98NbY5/OadG+SCij6buWnJMMhI7HMQwmzG7ejOflr5YlKB6w4G
mkDIdhmRJZNq5dtBYF3v6mayTvome9a25g68hgHk6bbieZKrOMZZ4gKMaVRDIw/WqYjybdlGd1qn
ErV90cDLnyoLBFxUz0o0QRZyfQYurfIyP7EDIkOzh2xp50/+krigJFM6t8CDgh3yriaIdEtMEk/0
7LzKfzjD3HIrHQDCooXhfpJBy5YmMSDf9Wg+jmohPXRx69zVpTQGv5ufMLO6hbcTg6ZcyRrJEeTi
2yWDWbyfwj1gWUGyyQ/Gvt5HQfVZYO3KVzlr3CItJKood8BafKSBEShb+yXbaS57LP3+04yzxSWU
4dQ1dTPDFlNBiOxDHczb5LgEWbiJTgnY0G+vjf30i2PIzCFQgzLJRLTmhcLLLAFRlGWdlgarku5H
2fLDKfZsUwRNuYphnCHuvNfJqDRj55yg3Uqq4aVF1e3frYQLkn2PN7Uc2acEdAamBWWjX0r9aKV/
/TsrnCsYRjOXKbVOJaiipwxoqF7yejV1oQZ02xD7uf/zwwDByhlyBkjBRgA+kkZ5csyeDFnugS37
tpGbXx9GOGdr58YyCwVGqDNB4mjwdOdhsBQ3HFTB17nWYTv//jDFFQ1ph7hoqzA1B8MbeOMxig8o
pb6DRL033lu2m31BqwQcLACsCs6vaCu5XGROF0WaRpjOlc8UmIkq+2RMu9s7uR6B0SZGX0bDRa1x
F6gBgFrVxqBRw7FVQXA16GhmoNxPQqJB3S37FPrCWLF615zZ5M6UhLnXfM7sU3rU97GbBx0Zd0qg
eN2m2ICnx48PzW54oXdQnnVvL3f1NH9Y1jnHqWwtnHsNWzpBoioDzoxOT7ctXGckzGHOTHAOM0VT
rowyM4EdZZRh9Lv52HjDsQqWgyrCKfHmoB6GeS+8PnCdMIFbhztvcZ420pSHp/w4gQcoZ8PL985X
ZD/oh4suFLY7Z2f7yha/e6FRxpUcnmqIbiZjvpnb56mGom4bTCLiLb7NdmWL20ZMvStNVYQned/d
V0+JP/Ve/WvyQgy2T1uwr22Gxbv95bigcmWRO27ykPfWqIYnM9mBraQN72bzi4zk47YV7lBzVjC7
jz0+e5RGQ6J1YYk9jIBtDNHnPTi24GHNHa8rE1x+33Vh5IxGeEp3yDCg16ht4q04E15bCBrHmsaQ
UDKkKi8X4sTDXFezdJIYHNl5G8B7bIpYK0U2OOfGiK6GOpV0KkAoa/W7vEb1XGkEMWHdCKq8jLHG
As3p5UJA303bSY6+UCjYjYE2O+HzlDlSuR+tpRBU6vnhlfdvA3JM24CCDJ4t/PtSGTSp7GLlKbxT
gmLbINVF7uulzyqRyW8TX/zHGhRrMJfHXmJ8uItAcZVViXMy25DQ7HNFRQwK77+XDwko6gGZwzod
aOVdbp6kDrEjYz2Nb29Uv/tmANVl3UOC8s55BpNCMBIMvt4pGwPDU/3rvCkeCihS0i8QhNjIQv63
lU8JhmwAYDEFCxo7/lNGCWSAWwSoWPcT+lRWCVF+c9CRbemFCe7uSofaLCcagg/Uo+AVsKUvt+MD
V/FD6QV0U9AZNhnCENzlXBRqnTGeohTlgISGwZRsy+aUdjOp1fo4p62rirh337/QxRd8NwhNRYDU
0LLkWzpm2Ok1rTqTDG4FwY5Adpt99/rdXhiyAd9PfRh/pS3J39i0SP70zt13iCfBIeQ7S/9d98fP
UC8dqbNA1dZM+BlTiatzkF0574NUGkhltWQ2NODn1CdIj+zoNG6czgmUuCCxBhr0WfadVHXD5mms
j7H2c6ayIKe9vozYHkE9Hqz1JuMX5H6cCshqmRS9SfS7KCdy7Bb3TmCnRK8JFOWpC/C9l2dERNJ5
dSNxZrnD1amDFk4JfGGeM9eWZjKOM7T/nhrEwT/wurMFcl5dKGk7RjoWmMh3fTIAw2KSwglJ2i2e
bqKCOgncfGVpEBkGvTvUmMCfYXCRPSodGgHwZBFHey70yFP0ByUevYWK8EBXOQsgQPj/wSAI3QFU
9bg9tNVcKeQ6stC/ofJzZnUWcJfKpqXpCNQnrGuLLhgu55JM5spoB5rvmEG0Id6LOmdXvNzbtZRN
tkmqLlDn7q2m3dvvfi60HVQMCIJrGQzFfB8URbXIUrQC3yiNSrdMje0whl8qk+47c3ydVHtbmvPm
ts3rVcEmK+XhyY0uDs/Go0HqQ6dTjjMgIfvLaxCuCixcf6oLC/zERFylbVfFWFXYLG+5rW/qSH0w
jGGfq9G+ns1ftxd0dVloBqOqRsR7v4h5mJPVw2nMpjFIWtt3mCcfCXqVHtINEVXxys4BbgnYIMZV
0TvnZwny0hihl1AbRAnlL5We7Qbod95ei8gEly1nJq495MsGQfyCStAALiOF/rxtY22/sAD01XBX
2OiLX0boHBjVvFZzg9jzmAaNrB5nyL2SyRZ2Qa8sYcraRBcK8tJAn+EEXVqKZNOeBvCBQJ5sus+k
JnOziC6bcbRE8Mf3ceSL2w9dSRUuDf5AJr8ms59ydlaTSdOqBv1J1MLNTb3TXW3LuGLxxy+D8rEM
sifnvtrTrX3Unmw8itunJdBc1EYP5at6H3mJBHqf3yycQ7L58ldx0VE2w9xMElkmcmS6VEXAVwQB
/8phDKA3MCah28BfgTyM22InsyGVAI4AIqfGd6X4qxqLb7fd5doCJCAwB24hKYR4gMM9dGiKaGzn
lBJFexuUGoQHosrZVapkgF0FYhoY4EWwxbDE5bdrrLmx9aKCeIdtPs5DF6TRAMyVBqSGzXTDx0PX
qLMgUbn2TXRGodPnQCEaiQAPBAaFelo3djKRsPyVZD+sHvgX9fX21rHPe+mU6LxCtQYqOWB2wg15
uTA8eoaigGg3gfDLVuo7UscVsbrvQyR7ty3x5R94GkQ6kCmDMgviwigiXJqSdQnE9os2oloRPtn7
eZfsx8/9tgZtXUhU0t6lMxFRJa9s4blNvvG1tFZTQYYcNulWmSa3oPeDI6rbqsyD+U3EwxSATN10
MIPMneyojeOoTsuJYGQAuMkf6rcCMyfVXXZn/mV9PWr74bgcl934qn7ONxOZIsEJYzt3bR+dSxVT
Ng4kNC53tok0xuzJ7O+SrXHot9ku3aZ7Uai4PgSogmNYiNWcgHzg6z8leAiUqXBGQusyuaucof+S
94lxR6E5eUj6PvNRlneebL0VDZnwJGjvvoNXHzJj08EMNq/1oksLpB4luOmyGXwD2n8g6xo7Fyy2
yVfGoPc+muEPR2nfP8nb9A50E5gAEHkwS+D4fYZoAua+8H6HhAZ3WGK1GiCQZY7EvKMBGysaieW2
PoWqdAEWH2HxksWtW/a471pMWlZkJuwZBJrcOC/RpkD6X29ELQ6+9Py+vxg3gDgRun/6Vd6gRbgF
8gH723v2pgI8FtLSxWsXyA6BzJmxsfZ2MB3qH4WoSroWf84Nc0sc5o7OYQPDdgtlHUyyx7ZFlvIF
3Zjfj6aMSdJATokgfsX8Fhmdgd2MJsJYub5GYVvfV5oTuaHtxDtBqFsLCCgJ4KpHXsGoQy4PZLdo
nTIU+UTmog0fZscoJoK3jf62qJAkVBpr3M0KVKZMUHB4+RK1d2y+yqV2Uol+yvXdCBVhGfKzjF4a
A6Zc1NWsuKLNhEvExrjUj9kzgmET7S0/XfBZo8d0G++rrWD5Aps8/3OpZ4WiK7DJxCUc4OBRmg5B
FwqlPjWA8HUAvKYgK12LTSYQ13jevTexubeXVJWh3oYxlpnQAwTlvSYLn9VFAie9kz/p5eA1tSbi
Zlxd55lR9u9nGV1vGnER91inVY1BRxUXMr4Cr10L7efr4q6Wfm5Vu2mwLj00ZPDtN7tIrSJXmqV9
KoMtxaqjz1Ch0oBpFgUFFs346HNumssMnTbPhjKCaU1WSW78HEOdtNkzxIoI9Do9gc+sxVakOQaQ
xRC+Bsjici+7ppeURMOZYL0M6hV+6kku6305m9yXdqZgVnItMTg3x326ZSjirjPx6bSpCfTCcjvp
qz3+plDRe1g9t8J9vbKQna5Osag5yg7ZSH/GtiSqi15XjJBXnRvhvhMYx+nYGzAyBuUuedb9yFdC
1/BlMH+5aGGg6rsVCUOse/7H1+JuwsaRxoGCOofQ/GumPSfd53/pDty9oCVLkWktDPTB5GsBkNCH
5M7yddLsCujhSKJiuWhBXJhsnAH1Jwv+0Hr20+xpXuT3h/rQeBUuXBAcbxURnEhg0eIeLWFlO3PK
pAYNAgllCFWCld8AlwzJieJ2L+pB8v4kG8bpYhNxILBB8fryjIFLIYUeORbZG2ARX17UNtmMhSj6
r13pJoj4Mf+JKTK8di+tpKNkFbS0RtIGxif7CYgiF7L1geWbmENuQVarB2Cp9eYvf+IyZ3a5CKJk
S1VJ0Ar5bwRh/Unbg1XCIkgUiFxmNYKcmeMiSE11uQ8LmNPlTZZGIAP7LMs/BGtadZIzI1wAUZcK
L5gaRsrjPLigNob2eGkh6wTAGae7wSivkNf4/TF7FfjPjHIBZZirBYJaMAo5JU8JdFdtiAOYJsoU
1cbetb61kZ0Nk47I7yZRQrj6TDx3Hy60WHrmQFER1iew+92HmL147zSDdyZv3GZnwnkcT1QPFFrl
jsYUNsBLsY1enph68rSRQWjuMQGu+Ze2hywWJIR+UybjP7cD0zvE9DwTOOdiTjbKw1QXyEizOJdc
ZEw+rUIfPEhf4wXCoHUO7pbb/rTus/9Y5GHkdQshG2eQRqJIprIba906QNcCyYVely+3Ta177ocp
LgVuJ2kJ7Zal2/qhyio3NBX3DyxgJgM9R4DI8ca8jDPRFE4zTcIRajp64ldd3/pRlyr/R9p1LcmN
Y8svYgS9eaUt195I6heG1BrRe8+vv4menW0WClsY6UbsvKwiOuuABwfAMZnedRTmBWyDQn2kFlkT
NeuBkk944QlB3Me2rr+3KMhlRoxr192c88ZVmZ/pE5M+Gkr0mYZIFY52ZaZOq0OrMvySF7xJIOYX
0sHIgbZ/5FrprEWq1ZnYICdDBIx8acDjea5fri8eD4KKJPrajnW3AiKbjds5NQ8oqXMqIOzrz8YM
Kl40YpTH3QCM/NT60a1+ILVE/SdaBHBXEE//oqmZbRXKs1g1MJip5PNtrv1j0uRlBmFYdJK2e/Fl
3VVOEkQn3e727UPmWu7AS/D8DyM/IamFxBBrPbfZB6TiKy4ITXwSm3ovfUxtSD15y+P1L8cOiEjW
/mMktayiTNrBqo9llb7KuJMUjoUpOB1jd5C1wJgIBkSCOjA5242LS+3qJdaMtisIbmLLoDIsfWTM
LW8AjX+3VzB9RxaY99RhbDhTRWYSbznSQ65Qm7yeYqtNOmmxRSs9DPlyqHN1ZyrC1+uLynAcMNBh
5gHBnlQCKMdJ12SdE7NGudsoJNlTrXqtoSoWLdbvsWKQkwWaGZDGwwQjUtZ0/WQt9GI25AwDz0Xf
1/fhmnZiIPRzpd0sQpRG71JSJDonHjMWEZkOjEvKEur7qEaeb4si6uY8ivvFrpvOXTvogogqskeN
f30RmTBoaAYfGGZ0ke0/hwmzFbJ3KNvZudKVTp7Og68uoDwzLPk36UI/llFC0RMtNLg1A+4cimjo
GsiMwS3iJvPaSsh2Q1KNXreia73Q0tbP0rTktFQx7SNeCBV2JOXpJom+7FLcKzGsro/mMVT7GzX6
0YLo4foqXjbzwUU+nP0/MNQtXWvV2LKyEsotYyHZU68ewFN6v6rQkRH0IBGsQ982X2K5MGxthOaf
aiaOiv8ruP47eNZSl/ZaFQVTJEusz+mhzUpHmgXbbDhdFayNRyY3kEEGD4B44ZpoW5Q6DRvPGAJR
SL2w/IOXPgaHTA0ESKgn4n117ipgZcjydQZCjUtBitubsfDGQ1lLhXFD8DuhGE+ajs4hIH0o1amM
L6YXid1bu1TvHGP89vvfYwtCuYWczXkvCfC+RB4gXvTQqw+a+uU6BjmsqPcF3JqMPOkW5tloWj9R
bobSqMEvM+Xg381bqCliJn9s7OaPggVq79jESNgDkKzp5qguJRm6OxPcq5Rf0wkNBcaPGJMY1+1h
edcWhDqc53pou3IGiNo9Tki3TKrkXkdgfXocSygCQpsIpTNqlwim3mi9CgTwYbo9GL60tNhLC+cq
xbTDUhUyP6WijEQ5mJSr3SgSLvB8LY9hOwdJ+9sNkIg6kLAxURDGPsGw0fn36NeoTcXWnG2E3Dth
6UW7X0hkNXnVxssVAy8fQAxN0UCFRgPlfdbHI1kxvW+fhDJ8SOLyNqqrp9/9MIBB/g3CG7AKLReU
PRlUDiUT2yUXi5dpQtrZ1H1ryX87W3kOQy3bqIRajqYInOcoWPTLWtqDOTzMQ83BIT/3fGcSHDIB
iVFI+ADlZ7HYjLpYAyfV2kcpWb5Xs/4sWtGx1EP05UntzlBbznl36XXnmOTfN1t0ieIRNG74UnEm
SXYehpqtKcn+D76TDr8mjA6EBuYcZNX7ZchzXBrqHA3lU9LfttL8qCsNz8GZ1mDKGD04EGRR6JOm
XJUKWWwE6aSFSEFqIVujeddtYUJYYMUgg44km3duS51gjw4r6jehoY93vWmEJ7SexZxr1mX7MFLx
4KMjDHiqeRlz1i7rR2FWJrxywAal+QnUCaCE+z6cFEzhClwGPIZZwEP0wdURfSL05bgAR0rfRzIS
BnNpZ1rlo8jsXF85RpmT2PSJQUVqM4o6q6yBoaAw1Z8kF1M2iRe6GJLz5txWnPm2dSKfJx56eeAR
WHQg4gxCRYUW2ByNvhpzVZ3scr3PEV/TZfDF+rlYLM5eYkQ9CMeD+xH9NujCpu+OhhJjBG/FN4sX
TOE1T1GNQkBqcJaR+aU2KNQdIa+NUplwrNphVe+N4agkv8kyg9XC/1T8flxO0W9ATwqlUjEkpR7N
NnKBriZgVEeS/QgpCo4/kBONindnOMTSTewBRyF0oCJoqi6NVaKxQYzWJnTkuFDH+yYUKuHUhbPg
KEWd2U3cGXFQV7Uy2MuiWfHOmvSVW/NnLu7GdPKJNz8pNxajbBSYDmlRX/Qgp/OQBUTiDSNnR/lo
7XmDsTxAak/UEq6VrQzAMLrBpneinCfcwkOgHoZtgpmBkpik404piejj41FJMDcY2gSJHDqJu/Si
dV0dQQZgxvkIDQdM8Vd/NU1jzxJnf7EDyAaIWizUkmNRGgAEJxhdCC04zUuFZmnMZTen/nuKcaH2
Jg+4FXWyRJeO+mkgtYRzLYBIlxjYebMr2LWvm16MhvVAdwd39Zb9fGOChhi8WfxyANnOF9gGuklx
/8TTg57s6BJVV5YFzVmTM7rzPkNlFpPv0BhDI/rDsLu+JcnhdQGGBjE0+wASTUbn7i+DbCzE64cU
MwndfBaQIXR+1yMjoYYI84lDN4aNS1fUbQccMh1tfU2/td8ST3AGf/SEQIT0Cj+zxVzHDSR1vS7D
eQ7RxUggxw+ai/6HgRMVHREYkpa+XV9H5klggj4RQ1No/LjoQJkFLZRTAma+a+t73/6UuW1nH3/k
8mN9glAHgaiGVQFGYdQPgmS33MRuBg7xeFc+lA43LjJD9cYg6gY3q9E8jVVIVg88lD+VHVEiyB/b
B/7kJtM5MC4HyQgZpw9mHc+dsCzHMZ0qkKKaN/kz6G9W2UY/gm85PcbP9pIn2pgp4hyqjMQnWh82
oNQW781SNJDi/bsBQkMZ+he4hUoXuWzXvNPbB/Cyu+kLjwWKkQcisNhsqGOQpntqwxVjI5V1axBY
0ZGd2Fmxsr1tBLIr7rT9da9kxs8NGl3ZUPM+L9QOaOGNGaQgAvkme8quCsJnHQP8kmeiWQGK0z63
qsg6IbbA1OaL8hozNQ2AlTszUHwwkqRujHsfBGow8+PJ5IsG0xdeOpsVtz/muJBrIzUq6qOCYmtc
pkTAJRodiUX+A735jiJluNseRP2Bs7hkC9DbcQtGPUarFgoa6JLE7W+v5U6L8Bm60i3mGjAS1zvi
8ffbCUizDobU/mMc5TpyYyKLKJEtaeyrIXerbhdK+R/ti0+UC5cRhEUNQ6DM45OOwb/MC/dKYa+P
zTsaCgy0RrpoKXN/kwf34wq6MY4eDBAFMVqQCYOn4u4XFbK99sfY8LUSQ0u6LQ68XjJmMN0CUsFU
KwyhCEfY2Wl2vS+8KpAe41cQArmxF3ocV7nsLD37dDQhVi03eTtMiNzpftznT2Q0dPF1v37hLSM7
vmw+H3XFTqQqq5sFZi2qX+9rv3KgWLzsZqdCNSfxS56QB+uyuV1G6ioYTUY45CnwBKP2NCFy0PXJ
Wz1GmmTr+AZ1PsziP6vXu+7spt9wODylULfClCCmOyR7BkmPgoaBqHNi65UXy1hH+9ZCKqaoaz2A
nRvfTpmEd6VNHusyfmjWgleF5nokFU+0xVCnOcMWAF23b/gQLj3Ft2Qqnn/6McPzxkuoUCIWUC3W
c3w1hJFOiQKhfM1C/RjWK+cGz3YPMCeTFkMNN9fzo30AzdwsJXjxFeXPKH0tuG1d7K8DSSsQRBlE
8u0cQGoXeZRIuBr9MMiO7Z10HHcRBuNFX3b1o7ybvlicZywPknLHUFDVYk7xODDgfiOyw90KorSU
V39gL92nZZTfSeaIceQYMOq8+GWuexpUZTlxiX1efmJQLhd1GMetDbhcrTj6obMxta47wmP0l3qP
nNryNbRFOz4oqbvi+A7+n+CUEy6ZPOSTBXDpDhnqMvKSW9J8FL0Z2NhgmfnaVXaJGoJPbijcQMne
Av81nR5iaoReq5YEyzv6KxqvQCiZvGAjZJjZHz0RD5LI1/bLkYvLepagKfAfh6XJ7xJBFXqLLHnn
LaD1SF09tcX96Kk+RB6/VJz9x0wrbuGoY67U0yKMwdL60aUnfq9GTO6bLgrGXqXYIujtuUQs7Evn
xkJqz4M+QqxXGRaab0luJ7ekHxGNbM+W8958XXzRB6vEE/eqy3qwbA0l22mTyKkHIxrjFajkiC39
vx/N5JCt7ngXMbaFsogSNelGR5rxHEvXET8V8nZovHzfom/osYMyIfqn7eVdfI9vZTfzRe75wLxE
bFCp/RIhzKA1HQdRvCdPBzzJoPr8ITe55+xMZoT7RKIHCsTZEmqD2IcxGHTndZBRs/M701XR25na
L0Vsl9ybCzPcbTCpF8OkpllcJMDUF8FuQstRhm/XzeIhUFtBGAiVNlk/tXrKim9jxbsLsR+yGxso
z1/HJirKAja0hEM7wSuWsB5BfOuE+TAc5LnDfU+Sj37xCNlAUm4Prk8LzegwivTxW+JtKbvKibBn
156YnsLshLKimztyML2G/b/gIWGG0Q0+df6KwijFXQ/8pEb7pFIW74URfqtl8S1aDc7By11f6uTt
DT1SJeKX4kF2dAccwLd66Xf+7JHXegzVBMHOv173GnYE3VhIncNtIq9zngJU6A5hgFQgxHIf9RMY
SKZT/9bECKHc5ARvVakAk9czerJUYM6W3aJuEr8nXoyECMQgO48E0OXY/eh2vMlKnjORf9/E0Fkw
BSsfATv65Dk77iZfCP5FNpB5Bn4uKX32lkiCW4UAHDDryjaa/1HrKjC3GTnzDT8Z8dF1cLlHVEgC
i5AE1izqC8pzXk4VCS0dRhu6h3lHjl6xs5Vd+JFC61+VXxpGNyx8SDkYwHc/7NubfyGVxrb784dQ
nxUtfrXZlR/rq/ixM7xEXuGoT7Jf+eg44j1c2PHuE436mpMsDpJE0mpa/NiAzi4ae16y4DrEBeXV
LHS9KJANSdK65TfjmPuRR7KSmumILilbgvGesx+vLyJKsudOmq3/fM3JgZ4tMmi5XwSolEOGOLvj
XlKZ1wr5n0VELxOF1o7zZBHfgeDmrn2CXIAzH4Z9erD2vO/FPnUNA61vaE/HOOM5VFrJxZwsuMG0
zeyKmT/phx4CmdeXjwViGkRFEdOnoHeiQOTaMKqkzmdbisDvjGdfrLpJ2bjXUVh+gf4voiGHAiw4
m85NMY2mH9GrN9u9dELMdiudV1tm2bFB0KlxHllfIMg3ZbM990NQQxQ6QeI4WXhN28yr3haH8rYo
nSFovACHVIIkaNPFpi0LUN/z82OxJwNfOPvG1A1Xe+TeJxjOB10o6OhgpBSNNR9H0yYet1bSqlMl
/j1oPj5FqJhke9UPv/yLJDyJPVSQBBZhbIeGF+kYOv9ka5kajWIsZD5qAF1k7KjxIXkAE5KE19gP
KSDcxKZhC72byV76wBsoZSWuzvCJS21s1aDG0NTDSjZaskvIM0V38QCUQMgxCVD4tp6vuyjjiEVP
MMh6wXKHOV2aYiI3IrS/meD2rEz1p2aipVt4BOX0z3TiVjEZvgooNCGjfRa8HBplWqVJqYYuGfjJ
aLmtaDzKkWE48STflbKys0rzWxLFb4MU7vU0fc6z/GuXYRwzHoLYyPeSWPGoJRnbUyYPF3gUhpQh
PHa+1gNmIbJ5gO3QubDjEBrJS8idpSIOQzsU5oPRFwE6IyhJUlbPcSMKQ4IP+vHQPUmocxginkgo
rXvyUQwd3pAk63qINgl8UUglg8SDziFDisJSRrMjLoxnyynEwBbmt7SH5Hl9lUHSGfkmbxqU+WlB
rA8uGyCL9EuwD5uumFdA5rmDaostVncZv/DH/F4bFCqcpukQJ6AwJJf8ct/u+/sE94baK8D4LHn6
jp+NZ5qFTnbCrYVdSRcBpCrKpFxv8YTHW69PtS9ZW7laqfxBCggkKMgOAgu9wvRIVhgZjVX0I74Y
JD5xKYOSO0SpEOVAFbu4E5RNvdVLvekHLw3DXNFPYHoyC+VoUBHNAK5js3VDFeNnvRbyiinMZdyg
UIfHEi9WVo1AiYXlPhdzH5rXpd0nMudQZzCi6Nt1pDf0PNamtPQDcZD2JJxk8B2RiW7jNmtseCU4
X9Bs1TqgZTyAJHon7XnaicxourGUOj10s85AnwhLm/A+a0J7mUxbNcHSwe/YYcaVDRQVV8Q1Aqtc
A6jOk3CJ7gKcFPe6OzvGofBj1eY+xhgXzrPFJV95czKZXTPIkCMlrxXc2iU79s2fNdwTrxUMakLC
3r5+Ml0SJqKlfbMrZOqZm2EIo1hrWDh+nTzRGwgsWKuygExm6s+TrxwWV7Y72eMX/nkbg3or6dAZ
i5cJxqbCmy7Idthzel7ZUXrz/ahHUKw0GOMl1v1dAe+c/AklKlv0bX0HqhXOaA7bHvBwEKV3nPXU
UTcrEshBxgmOaZi1XU/CS2J1T5wPxnZJ0GGBP0rCNAK1z40pFPWUuGS8J2z8ILt2MI6ggmo7hsqH
ARHqZw4i+QwXhysOnX8QKbPEyVjrEHZhE4RBcYiO09ug2vWuCEZH9Itvy2l+rdxlt3D7VNm74ROZ
2umdmkzCXP0HGdryh1wCq9rgSh4s7bltqh+twtcspba7MjRhNpEYut6BBMiB5ljijTtBtKXjvCNc
RM2ptjUHc2RH5a/2RnNA28FPyPC+MBUDVHOMw2LFr2jdUraHW6SenBVVJuiqo4mVn7Ngnxyfq0yF
gDZfBbVagBfNhpP1P80+CaSYM4DwQaZ/sbZoNgbrHmEOoKk6xWFOqlhQ0AMMcjUkemPwf9vDA1qP
vcY1HpSD5PUPSoTyC69Rg3lebJCpMJPURRkLpHN2SJtnyah2i4nh81Vb3GUxHq9vFmYIwJtXRZcz
aNA+Ds9N/G5HodA70uncjeBt0SW7lGrnOgQ7qGGgUUNJAFyD9AFcr6lQGSJeauSMwHN63fVfyK4Q
XeUvNbZrB02KvNIOyy5IGaGtjrANYWzu/FzSlw49mCZebOQgLND+jjwIuV53mJTdo2fKXb7wrk0f
RJ20x2wxqZuoOpva3GrAVIN+Xxwq3NQIB3lxx30Pcqyjb2hS0alGlX48H94IQ02O/qHIDk/QpQS/
RP4X75hn3qE2ptFukimpkoQKAEdfegcNylEM5EOyI31L0QkkR+5yl6lui35FNCsWdvrGrWWzggxe
LqDxgAIm2RznHzQVpnQUp48PSnINhP6hwAMmt7XDGCRPvKOR+eRGF5oJvkiIwmHm8hxvsipUKwSc
jVlu188kuZG8zRHaKQgDw1g5PNJj5ieFuidhdfwgjzzHU2NVHdcc9jWl3O3VUWl9Y5pzzvAhcy9C
2xqPW8yegD6O8lFTGPq27MG6MK1a5wttNt7U6Mz3Uowkn5YhkfZQ9evsqk4sVxbn3pmsArxV4Zi9
Fo3VB0PVlo6ld6XPCRKsoL75YXTOKs311Qoj/DDSkVo9gme6ciA6E3m4/+A+2WEuVED3EW/TspYd
73wLbMkgJlPpOTPUEpSuWmNc6dDdvor+Yqzedct4CNRtRMsGIYsqIKhCjX3SG93NmJQRJ46zWjbl
rSHU1aOMY0uQYsDoN81rtJtuBt1Jn+YCRPQTuY3/Zfy1/DB+/oFtEFAh9DpgYqRrFaKwCnk/RCAd
K4X9FFa/ps746zoEq8REVFsJmSW6YJH+Pd8YSi/GS9QVOO2/C+9RBDrAyGuPo1Pa1b4b/wULLdMT
N4DU9ULNo6pURwAKeERI1ltc9btu5ZTrmCAwhhBegMya7vnOhzQzmzjFdu/8TtFA+fuMw9O+vnZs
ECSakc5SMaRL+YTetU0p1vAJre3Bcl/tlMiMHblHcus6ENPHsYP+ASL/vrlF6MYqS7UCIFOqvHQq
7vU6eroOwfaDDQblB0NY1ooOlQCc6JDvQ1nMeDTBc7H4wz4+aPuWJxfMuoWBNfG/NlFukMZLbbUW
wetzW+7nfTMfcrxn1c7iXDVZSCqmpKCPYZLZYOoz9ehrKzCHipumAEVQsD2A+tfHACIEpCLOh2JB
4U4EyQOMhZMB9PMPJStDN2sCznE9+yUqB63SnUjSvcSKPM7nYj3CcJApmA7H9sUg3TkSGCarqM00
PAq+Fq85WH4Su0MPFSRtdHd6b1qXMHe8Wq8ZMo+82x/LHSFkiQkRjA5Dn4M6u/WpLnNckdCVWI8n
CJWeNEHYc+xjlR+2GNRK5mE7ZHMGjBZtlyqa4wkjqhaYfvzAO6NY23gLRS1loaqzXJEZtxoq2QoK
3d1rsr5z7GF+r88106j7VWlqej03AJkc+TCaOym06x45YuiaoPycfl/cdKd3QX/b3/DmbFjNnZiL
/u/3olMEUaQXfU7WUkF5ZfEgUXVQ7zWweoGHOeDYSb4LfUnfYsnnfrlKQgdGdDx41IdMt6Wv+kFA
kb3BdI/u9gfhIX/MnvPH3CsDXhqQ8xk1apubSyOOoQQrLcLXFLtLdjcnnHcPD4MKxIkUi4tgwroJ
Gir63O1SoX7UhYq3u8kqXVtF8ju2AV9X1kGaYUt5wsYmZDwJCttCi2RD5kau5l7/apwNTb/Fx1Yb
lyEFXLQUYARHMbPnLBwPgQ4ZTSYbCUZJoRcE1uxkcSq0rl03ghV7MUkGah/E3ctZaTxGyyXuEOb1
DhrDOJEniM0o0d2Y/bgOxLIFoc/Aqx7R74JBKO3WJkkNPF3KEWIxxdCl0OvhDd6yir8ovUpQ4wAB
t6jQvD5VloAv2cJVQg3aveVrx6GxTbcGA3WJMYg5WI4Z6aD8o6foFpcKvG1Rq5kofOAWtwqm/2Ai
hArGnQH5W0IFBW4FJPOnXeYO9/rxz+o/2x9AhWN9jgtLHPEDlGp8gBKJLUyyU+k87h3mV8Tqgt8b
ZUikZ8+3WAw/WqsCMG0tPoeK9hzlPW8bk79Bb2PQMaMCSYauwLNwjjEORS0VM8IFHrnZd6KKrO+T
fbzgmav66nHaFZxtxnx/bhGpW5Ws53MlFUDU7pCbfRwe0TTgWt7ktzqEFwmzIe/0ZL7kt5DU1m5M
aAooJSARq6C2CFF3P0P+eXK7+38hXcz+bJ9LSrnn0ra9AvF6vB524UP8rcaoAjEw/kGmpiFEFh+K
L9e3O4MjE6Qim69IOeQ4j4M8ECYBYUeywNlxLO1idtK7srRDN0FOSHut8XDqHWzHG26Z9+Ot8r+9
SKa1/VSpqEd1Av7o58/JU+jUbnSrHubTfCJpt9ojEq97kOC9d+68Aw+qU2GTEuXtyId/p6jUqI+c
NWEdUJ9rgtTVuWcLibGKaoPfRAoppEtX622icGJhlrAquZJVZKNcWwLyczbnoYa+oWglG2lK9us8
BPmk2EqWuNetIp56DYUKCYNshblAeiWsvsmCYgS1U1rFBx10+W4xKG6myj+vIzJzmtt1JO6+MQwk
Ev1UjICEICWUJDDkfar244PAnXHjRAbwPp0jLWHZTaUIJDkIb0JkUIfHLog8w8v2/fcCNybumAPv
o1GxyJzEMFRJLAIduy8K8W0hm3s1yjhVNh4MFX/iNYcoFok/gvprlTO7TmOn0d84H+p6KEdfwvny
lYgBmCvAdiIdJdNbT7Y+ZIhd2TeP7WzzldOZD/Kta1BhJxv6rIE8Bvpwv8oHokDRHtdAB6u+6qce
cnXBdQuZ1ydyRpmYIgfHEeX8VV6LZU3Ow1h9rCvT1sRvhui3C6/Pl31ebIAol5fywlKqCkDSnfLe
7tFo5EP8OEe5svT4CUimd2zQKLc3GrnT2hlouLjb83Svd42rj7+urx0PhPL0Ql2sCHKVGCC1PFUS
7VpV7QiueB2FLMxFeNqYQjl6U+KYkiHLglzqi2TtspGn3sSOERsEysmzuIpTi3wa9Ea73S1p4yhu
UNjdT3v1S4KHB++2yXM6ysdRZKnaNQIgdMTtQi7tLkxdiEbtEoGXb2IG90/b6IzgWJSyES6okq2i
HLTVQ68YdqK1dgnJ5njhPUb+h5ej6U5VMGqP5BMVL+pUmAcF9YbWn33FzzyhsKOb1rOCyp9+8CaQ
2K7xiUa5hqWpfdqqePuUTaHafVmtT3G+xK/XHZCZBEfW579GUf4hi+BpEmUYBcaOUx/aBtR5pN0M
RhTzzvo13jZ3EOThxCWWaSYh8zLRIWpBU+p8IYViwptbqie7ALM0NBbsnqutzYrtJno0NJSHwLtC
E3mtWWFmldbC7VHtg9r1nSigRdkuvtYtyBFKSFKYEyc/zcrJGJAJRGutDs6tCx2nYRKKFe9Lovcz
urIj2d0L6SOHAMELr97N8EUoECM/jeZaELaKOnV7EuJM7ipIwOKzhQ+GTyRhqhOpWpAmed6Wvvxe
AEOnKUTD0VZ3QYNQCvOo9DLA0rW8Bde6n6jZ+3U/vAy3BAK5T8NEywuYb89dwgTLkAGGx9Guk+9D
dl+qla0IvFQu8eXzaAsQA0kzlESBQg/3zmW5zPqKD6Sg63qylKA2mqAvXnXlbm5PS7i/bhP7I23w
qICRTPOwzB1hpT/oh9oP9xEGM0kHMq7xLo8Iimyaa8ZR8aLppgaqSABLMVmg7Aj1DgituYKDzA+1
sYmKF9Vca+DLBEwriq9Fbjjy2P/qoNZ1fe2YLgedMmxhECGDEO3cH8YhFTI0l2MvCcVtWMSQz9XM
lz/BQAkTMk/gR/rYz5uLumxCxTsRUYpTzJtqfMtN87dPd+JvnwC0Uwv6UMkGAIY1dPWisvv123UT
Lg9bIID7GjDouMF6nS/T3AgQNgyBEKuCIyzvVoUG+/QrUTm+DnTxPdBNi6qAjnozuqFFupthFUKc
6omWOqmgg0WjcZbY8q5DXHgWBUHZklh9n88Eou0PENWy12SvoqR4HeRiwQgIgqYKjrYPWb3zBQvn
Vpyn1cLrOs1cRU5BfvIAwVg8cHk3L6Y5FtYKfUIgF6Uv33odmnIfSUCaBPD9Jq6Ikk6G+bQ/MGgD
Qz7cxomVasE82goYS5scFZyLc49jTv0prdOffJ8NEjF4g5S1g2lmNZCSOHZ6fV/LmqPNvKklpqNt
UKiYaa6FOFkqUIpEeqiS9mVUeV+GB0FFyrFvTEWyxNTp5eGgTcppLjX/+ldhQag4x5BFAaPjRRk5
EYShSQ1iBbJIcvrWa5y218v2IjjyFoH67pIiZrNUKakjBh34kTUvjl3xF6bX3CKI0Lb9K7m3fqW3
ZLwsuRdBXZG4vOoMay+BzFgm3HKYjqDjZ2T0aZRUMDKvQPdQftHQHS4hUW9avOmsj363s8MN1mLD
ogQAPi/Vop/qaaiYahImqQMN0O/pab5f79RAdBS/AKFQdGh3/QG6OkPuhE8qCNlMdHXe8cy9vN9R
P4K6tk6g91rjOE2d5ZDegwonsBz9DgJTUHDQH6/7z2Wp4BzrI8m02WxxOK5JJsDg8iTsNLfzpu/V
wYBZmGSYTsLb6vVOyRWSZMUszE4ouOeBuRO3sfMtHpdxlRRrnzpR+x42LyXUoQv4Fcc2EsgvPuYG
hXLdRUi0DOpLqQOijsDwq5so6CFKRIbf+HdXhpPK0IsExbOEViWLLmzLtR4rUgVh6GTOPMwuoPdN
nJ2h3nGM4uFQF5apNgVQWbeZswS9CwFMp3rD6bLGSGETw8iEHQZMj1wqqIuHDmZIt/ZRTomBqUWr
UhB/FiC687NjcwNJKzv9Tt4CPWb1ubUBRmjbAtJV78iKdLOXYCgATSkg7elZYLzNv6AoAtGW+hEd
b5zFZbglSt2EB1zEKCFaf87dEtoedVgOMwaBRdnt2r/QzImhVotzxWGjEJJpsp5QAz5HkTOjqpBO
yBxJx7ysdqv22HfiwjmvLx/c5IPhAoK+LDR6IIRTMHOoCNMKY6pfGIwsyBBoIDijM5ugr0S37f5D
i/Z3X9wAhVkytjQGCqBMcQ7apl031nqBoTJBfxGL+KaTF1425vK5Q0BIXzS0dcFbqZAtsolZHa5T
6OaVM8d6mjzVW3cq1Gb+dv/S4fkh6wBEXyvYzpHZBCEU7RQ9pOtFqdczR0RXbXFL2k0h+mcbD8Yx
OqjPsyME6w3UZvbVzrjnd9Sz9rsK1p0PzV0M6lFBbBVTRRowrO6M7XBIlKCUv9fheBjm1+uBhXwZ
KliSRjQNyyoRcm3K96GumxlqDpyyQwVBbfw6v2kS0VnE3FPRXXsdjbW5tY/hYAVS7yCRP/+EUI8Q
hXCA7CpuXm9Rb3xvR5GzzZgbYItB+SK01Opc0MPUmb+mz6KXHeP+g7WS1BfF0S7e55fE5SZMyDrR
67hFpeKzaabJvPSwLN3Hz8luPSLVgOo3CZOVz2dEuxy6wmaA6C9mBHD9R4sytZILROHwEMnJNrck
t99PN5UDcobnFloZXjWBsW/0wq/gGIjtBB/37beboyl8apUxhCsp9QJ8q9kV5n3Z/rzuKawbypmB
1IIWQ5uuswIANfTUGOKGytHcG2+hQCgNnKWCeDKGeMqHyFd5U7KXdRRiHOSekMSRwMtJdz/p2qy0
UxRjWOBOPWDOxOlehEfVhiZFsL5MXJIt5q7AK9tErhmzpTTcaq5hq2Yp2etlEBoLWHl5yWUmhAUB
Xfz3MUl9vvGKopiKtEPVtzXeZfO1wvv3+vfiAVDHDl5uWtJNABCXypPkzjN5Lze2R2xsoEJVqk9t
OSaAKE/tXnJRLCGczKRsYisH4WAekUl2Wp/bIEEO5outvcElpm/OnUgStKQMdbxDksdol/tj5hh3
JYgc1erOwFs1Fzgx+XLQifgfIWcmY/iE9uIcUQGX8TIoyCKoNWiScAVCAMsOGvhfEqcHOSYEF15V
yCD4Jid4kj9Mm4qXATKlH4c5TW2s4+KA8VHICi4H0noCasK9EKAlg9NzwnIWXYXqDiRrZB3NSuf2
Cd2sFrpeZRCqvlWEuyRVOd7I2sGKhrSeYqG/67IVSm4LNcE7BC1weNAtGE8BV2DyV/M+uGkPjXHB
5fZcMGw6Q6TiVQt6VimPQRwyKd9q4bTwRA94f5/yibStqw7qLJDZSvbSIDhiyiPiZ50pSL8Tjgms
2WVRIwbJgrLGa+KYLwMGeQkRXpjaI/g0rNARMbZ4O+K5oTioJauu1rsVrxDAcvy/9e8g7oAbiU5t
taVr5SHqxcQpc+fj7RagmC0/23KJA42I2sp2dZe4dcqtQVwObmLGF8wvCm6WIBDATfPcJ+MaMlOV
aGB98eZoDoSQb4bCQueUT4Jjnoqb9mi85Gi6LdxCcOIbqDgWT8r99ShKnITafyj84QZtqehIxH3s
/Edk8yTnSyEkjiCWezH+lac7ZbyF6KEndQnkLr5dh2PdlUihkUh6YS+KIuVUSjRGSTrD6PDGIowQ
GOUANwxGx+qjbNmEzHVW/wXnIsuXN7B09iGP1bpLFkjGDcmMVo+bTuPUyngA1Dq2WRJHiQiASHoW
+icN0j7XV45cry4/1H8Xjn5ltV0+SlYGgCyW7TJdnFn8lsbPasKZDmM8Grcf6CPObc+eum7jXAFO
k2QuMuR20kFAFIyj182ReQtGbbyyXTOp74BjSLb4WBSYrtV28XN7D0qSfXlHlCSUQHmdZDv/Yd1M
rgbqM+mGLyfBs5c6GYYxR55eJuvavkvQFwvRsVDEvEjHs5a6PMtkdiodgaKugj1E4Ljgke6yMopn
H466H+PqbqoL+XDKnXXq/QF0TDrIph0LpM9+uRM0u3iegzK3y9sCg+/dTn1IX3hXJvZqkmFbFVRy
0E06Dye5JdWdmeJMqiO3xfgAHNbWIs6sDHsxP0GowFlmsyloKw6mfn3NhBt94t2GyK+83GufAJRv
6kspSUkOK/QHy1Ydo7fRvolU0OytN+UDjy2VZw7lgdWcaUVP1kyovlV4narQWbi+2XhfhfK+Xlkz
tP5iwXKhda3+VBvoz/ntsQNynBnK38VoIiB+/umNZRRWtVURYsGFhSC+mL+MhVdSYyQPzkCo48O0
IBk7gXHM0QXTqdNnrf4ZLj8LUJuLf5L92WLR06hjo5mTbABLDaJdfbcekRV8qfHA1v3lqC/u9W/E
Doif66dTJ0hk6vnYoigAhsV6Lx6KR9UjZIGCp3lT0IAxI3Fa1NqLe4h/xDbSJhAG44dDzgLTbRix
kXWmksBVKqOy8/huDAeUx753iekk2so5BJievzGZ2siRgMLb/5F2XUty68jyixhBb17p2ow3Go30
whiZoSfoQfLrb2LO3lU3yNs4oxu7LxvamGqAhUKhKiszd5jLyDcReVPMp8t7yrxhdY5P/j53jmfI
MBkyCDmQV8V7VtU1wNLWCpsMm0mkDapACBQyPcyPd+TJnVmh/pMO/YenaOEN4u0rA1LtpiNLIKtj
emc+MroBUan8Y8R/vb4/drmQ3ztKadQRIkcX9NeaX92113IgfyE7lHwfssfoTgYLDrR87oenf1GA
2sxITlbNHfipn/se8CCE4Z8MDjLspNvqyvg+f2s/GFjrXUkEZ2TbOf+slzv9RdrWZccs2rJ0BW7y
61ju9zrRDnpDLBelCMGrcfvD4lWM2eYPfBx3Jk09k+N2QHY8eENg78o3+8jyVVbdxugiWCw80ISj
2CZ6FW9uLepAUPxxmPogZzcp2zluEtzlUjd7JXDkJM/dzBwCpRLhIDbX6ADjBT4AdlR4MqUZUrFa
VcNW/0qPM3Dy8nEOTE+7koL5HurZ00vsjTegHxMc/q01ntrlnNdsxqrrYth1Yimo2zaomq+mM7uE
Kn9x/Z1a4hx1VhqrJAMs1b3jkybMotFLkq+XY81WLHNQPcEeOmCK4Ud1zBqdil7XUnSRfuXp27S8
Xv77W80IPM9A0ctamWi0cJc4kPHFYrOXKmtT7egu/u4wViHMJbv/itFnK3g6gOGgVq9jdFzmvs9i
ZoYyQvkUwbM+tNfp43BLHxfUaKQAbRDPeGdT16o/V259IypubyUsp7a5L7YYkxMBooeEJb+ukm/2
fFWIksj1VAPylVMbXDCJqF6PUYJgMh/7g7Y3D/nBdtnUmCi/2ywNnVjiH5/gx64xhA9Lxt2IML1g
So3ZYhRlbFBSVNMQbB6PYsinJO1KCZsXF0Di61/1uHSVJBUc300r0P52MHQE7jA+OyoUKYoSMMJ4
MTFdO7nCoXJt6/my028bwcPdBroWiDDuG5mLGRtyj2xE6hPfBgBa7xoXUDrBWtaYcuYL+n/t8Lhr
MCYXNRlgJ1PArYgYa9qN4yakfsVIqAsxyi9zqd3XUuHXqnkXD06oZ/1Bjou7palFT+PNSHLyY7jg
n9Z1RwEeQY47FDcFIfs0af+iWnG6XvU8V6ddOfeFDhNK8V1qrhRLUFUSLYFL7Kq5KvrRZvup5S6N
vyT0b0I6lGUBEWQENnz7V60HU146FZmPuVzbpb4ztelJiqTgsv9trsNAPRxMclDL5XPy2dFoZbM3
TZulb1HvvKhL+njZxKaLn5jgPoWeglLecXCOajN1k3YJbWC8i1qkpb7Vy8Cl8Wcp3CcZoGIELC2W
QqL+SzMYAbLvAy2rIO1pGBNauLNjXMm0u1Y7+3o2Gzw4HOKb1YDbJZOCQvedKPmLYtPpj2L7f5I4
m6DzbRWKxavJTVnYfjmiiVqpnx2+Yqf7ZOnsE5xYoVZC7GFhoUoOaDcEVfk1ilKBq2ymMydGuOt5
qXpdLWUYUSYzpOOr0oGcJt1TzF1ddphNQzYQqzYUiUG4w+1Zn8Z65JAo9eSu8BZ9OOrl3TgbD0km
muXZdM0TS9y+5SnKSWYPS2PjD8PipdmXmYqWs30Pn1jhN84h/ZIXyLEx8wf1iHK37JpDvxMzd4o2
jktoQBPST5OB5RQEJG1BlWoxxN+0Dp3JuTMh7mVJmhJe/ljb2TVkQvEsdEAkxnfNcwV8Vgtwb559
M78w2qIqtA+d74AYUWOPUQDEpJDpKly2uxG4dBnUZWjraYpi8m01Sq18tCqU2ZciUyFKmOyiOBEB
9LdSUgBVdEaNBg5r4NrPD1a3aECFmogp9AgRSyQ29RUDIIBsEuMAn+Z/wLzGqTEuF5CokSh1gjsl
SoF7m8GyLsJLbTQnQPqtMPVIoKmBdOBi5EwVpS7UpEIJNX/shyv6O79xPOc7AVXadenTzhtND1pt
ovGhtWee2+WONODbi2MsIFXTu59qWfmm9TgBVpFRQeF0IxNlrOZAhAF5g1YvX6ioKzuaGx0L7IKm
8dB1AlBLd8tr6SHZM8lREaZp7YaKAjw/UE3sdblioZAqK5sGOy49ZfhK1RfTqQTBcMOArgOGaMp4
EOGS5s50PIxKPndG40FxCgJwuh2FJk6xf/k0rQMhoJaoaCINgPguEBPnfj6BcjAzarPxlpkeBqDo
ms5+GDSwhFy2sxELYQgvSKwFKe+KS22C/nuuK1oDbQHjmBf0mKkoG0Hebs4iH8Kjv6hMj7GR74ZI
FVzFQttc2kk6wmorauONpRo4mMGiuavkXxundaX41cjvVfmmkQQ7u1H1BEQEiZVmQFEBk1/8B+wj
wL4Tu0HbXHmN3oddQ7wKef5L4z1HKK1gmFjxml+zb0EyNvdRG8DHBlP9k/Pr8t5vfePTH8LFshKw
nB7lCGDuusc0fejHX7n8+7KJjXrd+WK5EEbypsE9YWGxxxR1jyf7yKR92rsf5Q3C2tN49DLGEGG8
ZQ/FTfr1svWNIIOddgwoORgWo7Q8d2LS0p4Qhzmx/mh2iwskoFvnvzNDkPtvRVH0kjUTVISWDuJc
LqPN5qleDEdqgGN0Xs23+SYFfyPjXaXXw/N4Y+7/RlIP+rgIMx9BDVN9vK7xknbDSCfSIrDNgQUE
r32Id9GBWWV0pOhgelRM9rr2GbxAVKRhNgZOgdrkjsxc1GOvzGOBhz18FrJiEHHOAXq10CsCo3wV
/wvCgo1LlxkFSAepHyrOFre9MSjVKlLJEFSG8Hh/iOebImTkKeCX1q+yo6h6sblGU8MqgVIAaxH7
95PkOS8xx9hBTdmLsJzEeS4w/6GM+8u+KTLCfPfESDXQeUbBBzJschROyZUqkb0KZovLVjae+cgg
APMwgLlGNsZv3RRJDtHt1AEhSHWwDEAtMr/+OmK++gViwMcBV+6NJKoh81cUoA7Q+cHRwwUC4BE/
ZD0vdLAWaP245Xv3JpXh8FCE9n3dusrspt+Ml+V727iyCB3Hn3ZmFd0IQAkZvA/se+c7mgOUZzmd
nGJGmDzSQS3cNkoeoRR8O/Qi3iz+6wE978gQSwKWBccelZpzW4OcDNq0pKVbmF0Yy9qvLnau9TYW
OMnq8wFljpACQDZUkzDdaHOeX0bAPzTRBC7e1+GdvjHKfxtURcVXGlrH9DWHYvplh1l/OlhD2wDd
TLQA4DPcwshozJhbKVxrGmcX4nrf22k4XLax3jxmw2FfSoGMFk+cY3U13j8FbEC63KvKm1KF9NT0
7bKR1TOEbd2pFS5SZbXWTu0CK92x97P7UXWb2+SV3uK6A7Q8m137qbqNIEkBFIbgPhAtkPtqbSUn
UzTDNIo5eexW8zztCszclpgd1EzBEd/+Yn92k7vkUo22da3DmFHfaPKPbBaUEkR/n/37SaCSjWRO
QboNj1ju++WxlQUZuujvs808+ftWAnIsvcHfL+bW1ZvbWqv8y64gssAd1saapsZsYSEmWeJO6vRA
lUVwbljSdtqX5L2N/fvJKpqCDFPHvoJUfaMSvXbMb1o2+nIJqHjy2V4Zb4yLdGY2g6lFhrG632VK
EWjmsaEYHRTO7K04tnhLXDhIHH2RZWkGC8y1epQD8JgCap+7E2bYWEcQvHO+/QPPQ/tHDEXR/9dn
43sIjqFJfTfCdp86ATIvN4pFiG328y98Nb5vUJd92esx+2qgqHXBCXFlJqaHxsZjbINbz5B+971x
1U3k6fLSVqVJbl8/Mp4Td6kxO1cuOtZGAcEE8Ti0pgGedeIP2mqbuOAAhXxF7Is8RxCZeKibbqUF
CBTYUaiuqo4czeS+imrBid40Ar0awB3BpOHw1/84DZZUWDBCLdk1ZseTZQhrVp8s6H9soeHgfQoo
rbNScdEiFXiNDnBKOXmozMiLdBEl0jqhwA1yYoGLrFGzJAOGpBDGNdrcZiVonqrhypSSea90imDT
NoMU6FQUDEKBb0DnzjQ1C7WLJywHxXfJjYbZKwaaCI7UKpP+2LQTK9x5blqHFO0IK6ZW2K800UDN
N/WWdNVSI76S4uFrEi2tV1q0viI6GAjiqsrcNI5UD/rdsyC9+Wjqr87fn5/DzyFWIyU6NJjxDXcE
4KbDcu2EQACh3BTSLxIER+q3+Dmz8UBkMNnUT+hBErjRprOe/AQuTYghCoBiIj5yRuxDC7XQvDvk
Ufg35/3ECpcRzFM+23WLhfZ+/EjfnZ9AVbjaFfGMW/spuy0613r5PEcP+9pglkGtCOwbMtDm55dS
FM1WVhXIHnNzvsryXPHmWPss1ODDCIAbeF6DLwe8nedGNNqbWVuyUDYaGEgBM6kKecZpEmzh1mFE
K+e/ZrgL1lykBR1erCXLZLexM98G4Kjsa1d1RDCNLZc4NcUdxSZWQRUORgY307s3Jevvk3LeSbFo
AkpkhjuLEp0hJNtg44aqlD2pQW6Sto1v270g/9lMhU8WxOsVVMqoTBFhN6mfjG5xD6bpAENfylXp
mX7x4hghuc8Cx89bV3287PlbYe3UNHe8+kG1iZHDdCOZz12UH6xW+bQJ3AC2o2KmGCoiq7cYKRcN
VYkCpJBOHn9L2h0htfT62WXAhoOana2CWh0kw+dOTpxIiTUTNvAa/F5q05sj+kjrjTq3wDnd2KcD
aSJYqLrY2EHlVXGlcnIEp2jFfwAyHtRubBAJ2pqKoMCZ6VWTqINkJGCFtY/ABykgGWqDKVBHT92L
Zr6F1jgXN9NOBxEIrOk7+4gVZSG0N3dKYEygTxJV3jcuN/wtwMcwziWbOpi1zj9SPRiN1TiwRqFc
NV0voO/C6j60iGIfOoeiY8V89/z2OrfH+baB8pCdoNEEtqZ0P31I8Xa+4o2PqpBtbf28wLAKeHtQ
V4GbozJ/vrTcLG2jMeXEJY18a6aj4S7taLq0tYZ9WhvKzpZbS5CRbH49ptfsqNAdAlMZc9mTJDW1
B3lxGhiFSE1YmnFgDLbba02oziao+nrFb5EPKZO0q9PO9norERWSNpaNfi+6KTqmQJBNcv4TDVqE
2mqfgHyry/fWchvNUMEowskFj8DP5hnDgTW5mn1G8esIPu/GgTy1zeud6jWtqd7Ddq/Y1+zNYxHB
y3pVNsZhhAmU5oDnwCp5cdpWq1uaxBNMQCrdnr4wPhIL5CDTS9kBb1bdTojUQp217YX9scrlIu2i
Wsvo0MQ1jbZznTFqXfnH5XC56rr9szIIfcNjUbfi2QEJ1SPbHEd8OBxFNuAFyawnRmphgWdR/iqa
ddw6+tjJ/9rjoVnLnKPRMMBe79sIni4jYEaP1q87YAVrT1QhFq2PR8noelepmQJ75o3xWtQuUyIb
XfJq/1Sv9X0aCnlrtk/CnwVyH61sB9lqYxjsAvm9v0730G064vo+RPvFK26zffNUPklCxOpWDDjb
WO4NZDuLUlQ9nKU4lI9sWPXn4tW3406M4ROtkIs2fdTFkYkyhltKCRpi8XxbgP3OTg6VAkL9ShWV
F9YJJQ4feJ2gRASdPIsvL4DEt09KgsOXy4V1L5XJoR/lzstltQiBIBC8vNbJ3rk17q4YVJVUGYQQ
kK4akLup2zS9z5PceIzHPP+byHWyMs5XumTIjbHEyuZyOeIVFzbmi+B8b1x92DwkXWiRgACFhw0U
TjW3ZYTgmEF7uoT4ZuOPQeyVYeWJsvFtFzyxxTkGyEPSsUoGfKjswOAySQhwur2Tw94TD4NsBscT
Y9xFS5deMYnFFqYXP03NTfroTbB3bPu5tAHIAOyaDIF3VmbnrlWnAJ2z0rA0hQbD5JfBtK+D6E7x
ctgLRCMTm35+Yo67QxedELuy2sRNJvt1krXQQr2u097yRnYFK2PB4MLKePYdq6KdQ3OY0ncl3rR+
HU57RsY9LR65Jz4IXILLFje/1p+16dypmid9MIwZBiNKDBdsOGaFyYH/nw3uNC206cDhBRt4S38Z
Y9eMRDM72x5+sgwuyGZD1M+qBo/Qd8V9GUSHIaT+xxjNp1FSHxcze8QwhiSUzThTsUEdM59gyimt
cNYx9KA/XN6v7bv4xAR3XjtjqUan/fBvBdCUp//1gq70HO0ozo03mmSIrScGuTObLmZSlAsMsjRK
0l/+SaMgw9v52nv/iMqxmEJ10/NObLJTd5Ib1zEtxiaDzbQZHtHZdDpF0EQSWWD35YkFak+Tk7Bt
tJr0pYWMQ06/CL7U5pXLZNEY/R/EULiNI3IxmJFNEhAQk9sKngfNWMez9tEBUMuwqnwIw/vSuy58
zmxUJNgn+2OZ276lHCatM2GZyV6iLEaxzra4lk1kbhMuEzmU69FVlyc26SFuLfwfPvrHPre5ctP0
VSXBfnYYoO/AwpTpGu/Zx3SCCFS6whn9c+j+WOMiflZgVitO6n/i4gAB1yGsblleKurebr8oHE1F
212FSAVfjJNiJk1AYGkKo933uX3RmXaFj7mVhf33H/Sl6CG8dcPAHKhGUOtXHZ5Gq+2hRG2hWO5O
upn/imgqeagaS8epmmiAvFyEO97MviF4rwPsCQahFY0ESetmBgMhRkLlnWI/qANe+t2dUT4TRfGc
xPkmq/Wu1pr7Wu18vT2iyC+4FLaWfPoLuBiXm9AANRz8AlO6jiU1UMlrZj5Mo2i4nF3OZzcqxqs0
BhSDdKEGQCHnOWpe03yujPd/pJX7PQ2BWtyLeKbWERRDVpgoAFjQhOfYvNtEU9M1yjg2KCgsWliQ
yvAS2XyVomnXW5AqpOn3xOoei6h+SLvle9NKg9sm5BCN9muhivQ716cTkECAjFDngEfpAFmch744
bwFNswf8HE8Jwf0DLOCV4/WB5oEXJPcmS5BGrB3q3CD/fJTsMbJTCwYnSPkAL8ZODaYDg3EJ/uWo
2SqB5ixymcvY5VKdsyXiywJHBUxcHWC+0kbfT8z3uPJWzhiXwmSZJYFdEp8XzR8kmfR6yh8aXYOC
jqiKKdxJLr+grV1Hk4F19dCHzDS/NwJ2Heu+6bgakH4OcnbR6JzQKHcaqyJditr5MEoxx4nHeBMA
bHjDaNrzJwVsK97lm3PduMKOouZsAD4JtDkmLc49tFa1Oi+NsYY+EF0wKouR1cfCh3RzFsA/GXcU
kJtThScRaEMxKzv6zVfBT2Af7Tw0nP8E7pA004gjGuEnUE+6owSIfo8pcnZe2bgs4jto8uqeFHS+
Ab09KIwpQL78hW6wer4V/NnpQJ2SGwmt3Tb9omrFc2Z8IRVQL5eXu8qGOCvceaGxIWWjhNWqer+L
HGu3CNKtdUqiglITtyP4SUEFiXrn+Sft5A8h8rxHL5K+D1faPT3SYLpG1IPYCpYHPGDy+FddOrTn
NAXFTXiUgnIZ7716XuvZxAw3mI0ALTuCkWD31hEVNNYI7o4M8jsYsjh/leZmtNWxfKdeW4T1fber
ehTjxqDrEeDE9TGWOJ75JnT1UK0G3eU/KhpcwJFlknRybr8DRIn3kuPm8dsoHuNehTWNNcoBDIXe
I+AGDrdx1EnGabLgakgcvQZ6Wc8gBHhKv9R7C5S9haun7vw8foHamsBXVs4Iw/hUAMdD9Q2DVtzy
lkzrigLNJjfKv1r6XZE8X3b29efSwRCGARpwFUJexeJRtk3exoxqIP5Q2bULV9v3yFARVdDC2zmH
z5dYPp4ABgC9QOLb4Fg+9/16HnR5NmEvQ5XPQFsaLJdg8qz/RSdjnQxztrjNSzNjlAwDtpiApgEB
S22nIDD9i3fhygs5S9xdlHSznKEYBglAPGycfj+ADuODoPRaVt1x194Md2LSUJX9/jPf56xyXjlq
ANQoDtY3hUqok52G2inuQhSlnf5QhPkOaoBBH99lQfRT84p9n7sYWhIjOddJHfshOPZggYUgC+La
+UdF4mxlffSf5TMNO6fEGFZ33T+yEWwSLK+Z7gscd5XWwKammCgKIm0DcpWLM9MsRZh4QZWEVYCa
IwFKrHdtt3n+F83Frc+rqRq47HARMirF8/WRRG6nOaGoyDxQxqQXpEESApV2xOOREcjdicvhK5M4
ihiLxTQBCAIUFI7PTepalIPIOkpd0Pz4RTGCHLUML28h+xNn7gMdJ8BW8WRkb5uVaEqKplNbTKD2
yUAMAUlvV5a+XbawTpcsFrpw1BlVKftS56vopjGXKxSfmfwpfUHM9Ouncgd+Dz/Dkz8U816sn6Xn
FvnOrNk5c2tXsOg8gVjhoAaaP9ywDs0YwGQLohjx7KPQKBfUhsUAuxAIZt34zUaoUZGIVnesePwf
o7VXeaLEUGiUi26LRdVeatnevtCAMajWoQLlVWZULpGOym7hiToZGy5z+j0NLs51ubKkrR0jjlhO
5RG9DiobGEKB14iscL4/mwm4NylWlh1MlCmdMD9Oe7auBZQLLuQrPNFEJ/ND7ihgyoRNMiMxwjwB
d8CzTjObxMS6GBvVsOtxU0g78bjHuvzKvPPEDhe05MyEYokGO9Sz3OW68DO/3ZPrZF/vjM9mDpwp
7uilVZ3KeQNTEiKwmuxjrd0JvtPq/jk3wZ81SZ/n1IScJxTMkL8eWGeSTTwqRy2odyKNi9UwGzjU
TveOz1QUJ8I8EIE1VshTIDibVW4R+fRmQcoS7Zkmu4nWELONFjhAfCwoUxBr7dInUR1q5S9gswCn
BZAK0J5h+dl5XKOmsiBXbGawl5W3NXqVQ5je9ztRtYS53ZlbwgzyM0xIgBccRAWcW5rgrhtQ6CIu
+HXvDKepPEMjD4s6vaSjjAkNu/Yvf9LVrcMZ5NZFRqcYmnGavTopQQuyNyNQ4tsCHOQqmf4wgtE1
llKbOA3nm7dQgq7ARLAqItt3sPYT/8cfMVUiL4sKweQl+8XrLfxjjAvNZVM7kg4qWBd8cxVqvmZq
vM4KgcCSAgXjL5Ohpt+jvHDu47nTBKo7qzjGLZSL0LRunKE0pMqdouELCm9QvaG/L3+wTRMY2QG9
rwluZIPzkN6QdLNJW8jf6RiiqTTta23oAnSOyj7Iag9PjHBesSRVEVkUZFktsssUJEXDW4v+x+Kj
DrEbgY18Ve+SR81rQvKUhlMWXF7jplPamoHpakwj46Fy7i+dlCCLsGDephiszJ416HUu418YMRQZ
hwzoH4zbc07pWDEx5KydPUVBHySHgPX4Xfk0bzvG4jAzhmcPg6vjk3EeUaT5RBqd/XVqXEtTdG19
mleCmQAgDbxBiBugkOCuaK1FkTjFTIEXq5PX4o3POAqK1BREivXjitkB4kZj7AvIUjk71O7NnlYF
CKpSWUYNt/EyGxzP1PQBLDsQs//hoKmiJMUDxq1FnEJrl8A0uvkhqIEsGapS5y5BlRnl6q5fvEY5
ZiZe/k3szdnzZb9bhw5wIoG43YQem2WsuNvsyJlnkDMs3iypLy197Sho1IY6bEFgIKO8UcaCPd1Y
FSrvqM2gXQUlQ75JZtFKs2eiQ8C6KH9Ho5kGRhZjSARzMZ9N/cGkxrooKMXLGDz4yFNOOn7NIlFo
yzlIDubEDuig6D+GHIQ8gkxuvSAbYwYYVtaBZ2W8auefKbbKqhziBUpGY+1H9SPtvmHtAiPr6wRG
VGRuKOMbjO383EgzyR3uGBaGSia2ZcuV5BrLdG9ULVlcwMNq77JfrG9lCGQzgm3WEALNAxdzU1ql
0awnpQvwC8qcRA/ipnrvTfpUjCYE6uVIVJLcWiKY4hjoWAdFAs/rXUxWndIGM6BRo3rLkrmkQhmj
P+qJwC8EhnikkgzYl1prMARFup3VFS+qjVZBFylXVZ7+uLyNW86BtaAPxPQOkU+df7fIGdtEIVnJ
xIrDKDkWC5BediPwjvUFaaMMyTINAAQdNNLOrTTZIg221JVon6XxfnT0X3GUZfvLS9kyglFWGwUQ
UFggWzs3MmJ1pSIRzOjaJP7R9R0QN2Xefr1sZWvDTq1w13BkGklljLBC9eLKXoj8vZum8XZW9Faw
aVuWbACHQI9poFvPC1aUkzY4WQ2FyCwarokkHaxiehgL+dPxDoMcQIej+Ij/rIqbuNcjsowwE0v3
sX3dTF+LUQB8Xa2E1aHx+RF9PqZHuD2rckw8RI5augy6Y8rxfQPObIXQh09+Gs4M52VKEw1mIcNM
bs8Bid7BIgJeJ1HzULAYfrjCjmiWUhVWltS+A8nWMU1QgFryn59eDIrN4JbBh8fNzl9DdoXIl6dt
CQBhft+N5ADNUFzkRnDZzOrQQLYZ8QzCCEgjdIVPIAjtLbi0VrptVTyBsuVWkiTR4Mu6vP1hxJaR
KjCeTR73bFpplU5xA8JgYqjeSCIUFQrroYt67arXYr+rshAvnhGMzNKhzKDsaevTvAfAXN5dXu7G
xwO1BDgKsGiMEvITUkvTyaM9guof99J1Osi+lkavhSYLQtG2GewoCKNwHRrqeSjCeyYBhsyhEPhI
HhfJo7R6poXgVLF4dvYgwK7iT+Nd+pFD8NJteBO3MdiASpdoHeZlpR0ZUATIwKy9NIe8F2Dzt5b0
QS2BGAE1D36IPzLktJATzGCRRf5NM3n0tLGr0V0mjeBmX11/WBeSSQtC8MiOEP7ON69P5bRpDNQV
sp4kX7SkSL7nTp83oRQ1UuoSS5l0wSnY2kom+QvoBS541LHPTaLzS6WW5JMn6yTQ+ygYoGItGa9q
Mu6JnAqccPM8IHVRoBCC1A/vnXNz/aKhizWb7Gxny93Q6s3LXFRWOJYVOujlKF+BzF69T7tmvkGb
j9zMzc0EfgstkkXlo63zf/JT+FxDVWg6gl2tdGU8UOT+Wy5SX9k2AKgJePzAS8JDTaxWbSdIDVQu
JRqU8CItH2eAEDH/JLguN78h0uj/NcR9Q5QQJMgdO7j+DWiPe1msV9/sekERKtZQvnfjLhtBFoc8
XhTfNpcIagtQaENS1+FPu4yZ8XyWIzxGyHTV0AwFm14QULZNoMbFivhI1rgbNClorjlLPAEnP4Zw
mH295G+XQ+Pm/oFjiKHJINbDV1/L0bDmrJomCFL/tpV9+T2eQxxAnDdBJWPdeWcHHG0PEILY4E1T
ucWos1x1SozA5UzI35taQsW3sVqvMWfzWgUk6Sh1VPLLaCihxTyC18jMimNlUDzKZKME7DzTDA/s
xibukjEK0N2PQ8ylipQYNkMeiElt+ARAAg7795P3WU0smWhLOXlqeSVBtGkq38fy5fKur5sz2Ayk
d7YKniNcj3wCXgxGS0cHRibFHd4XNGemvXrQOnd4VcMecxfO82WLW64EaUPGJ6eD8UXjzomT0qVe
7AoGzdkdpTt70vzLFtj34y+mUwvc91USUqLDDCaMrJmb303RtCH0e9vAnPEte1TKrlCz/m3PSSq4
o7Zc2MC9jv8gzVD5B3VPlaxVpKpyNSd+6mNM8OaDNHpNW0VBQ9ufRjNET5fXuhnLT21yV71B4sG2
h3rykkN9YLiu3m0DB8LIEK8QjudsXY2nxrjX2qBqeavJBPMxbQvETyRlIbAXnWugBnRrq5P25fLq
tk6AoWgKQgIKMCvOsabsEkzq1eA0ISqOWErroOn1xDeLIgsvm9pySyZIjjwU6pvoJp8fNjPts7kk
OvUGTTtMen9tpur+b0yw4TvGVoUM49wEnWG+W5BS9w3GMFJzGd0xlwTl5nUbHgcajfD/WuG8PyeO
vPQR3lPmDeTGXjAE+9GPiZ/JAXUKoP1EPch1T4ZZBPaX4TnZrCi3LhSx8loZTLzg3pTXLHUnv7hH
2xX6SEwSRA2Y+pjlKVDcxISLl95ne/0qCVLhrMGWt+D+g6IDRo0ZRd35/s5qTbNeQw2oi0tt3yzt
b3D7jKHdfVa2T8WC8ZhEQoHbFikiZwjv2MIsG1z1ZtapPuCrqd8RUcK75ZB4DgMc9gFq4mXzrHRs
xtg08M6bsup+MakTlnWUC5LdTSugawMBiAqoFl+cIzFdio+XwpRGuAK8tP80BQzbLEYmhlF5Dc8e
zjvarMLB7qcS3eLledKtMKWApkS/Lp+tzW8P7QYdjyqUoXlQW6RRamqSjppVSy0M/8fGu9knUPRz
MtEw5laUx/FSIBKBjB1J17mboSlt52SWS4xsWfavJFah4BGbefqzoX1e3kHwwMhvCzzs8uDyGre+
1alh9u8n+UDbtIuTQErQteufJr2Ju1qQwm6EdxCjQiUXgET0DPiGZiETk0gzpNOAb40Wt+5IesDl
Ij8A9jYeQCtW+J9e0ZlB7iEy9XkfNU0Cg2NTueAn9EeleP0LGyj+gZJ3i5SzBrfyOJTotqR5UT3I
w2Dc1mA3+/w5Ypkxc3QoRiM0nH+bqm3UNImQc5hqcdM66YBXMTUERtbIAfSlkDepaOwYKGnxY5BG
KacYsQJvsWlNsado5Y6kigv9+X3bK7/tqPXGGhOt9txFbtOrT4sukh3YchFTQXjVDQiWaDwISlH6
Mcl6kAxXan+TyY+Wku4zGdNjf3FZomUAulpg8jXgOrkNXcoI2K4IXlFjxgLFVje3esF2bsQMpj4G
bCV6BrDF/v3kPEnjGBm1asPEWP4YRpBUApb4RW6mTzeq8NnwpoFYH9OWARTq3BAdsw4YDHy2RU86
N8owdR+Pg1vIuiAB3YgQACTgCYWWDrCiq47YROPY6Eviqh2RdhNITL1ayT5dTcdyUFdCXwy3Ptij
uG56pIxNk8vAPZij5cnj13L5evnIbjgZKvXgCcetBMEfvvYYFSMYfjL0s5NZ8frOClUSe332jnRe
EIA2Yjn8SzVRCrFRC+FfPw2ZS4WYOnqkLSlCvUxuDec2JQw6lZsgnVAM0Ut6Kz/DLYVCNCsBQjSB
i3nOZEpdXY0VsLazNweVP3zBi4FlSEzKrD6anSdCkGw98lD7NEDPBHJiUIlyDlg4ePVEKuQS8Cob
AMMD72sraaFSHYblHhLiblrhITztsuoqsWTVJ9FyVCgRTTFtuCd+ho0XBGhMcX1yN6fTltPQOBbC
V2+lPrH09z4zfl/2HbYU7vGno2gHsCTq/cjkubjRmiOihl6Dziy9RtcPNBrfUrSXLhth3+iSES7H
LnHMSdTiQKstqsp5SkNzzN/G1AC6ths95IffiRlBRyfWwsuWtxwWhWz2RAF/PmqF56EER58MpQUw
UG+2lmc1ahVGUW0fC1uOHmPSSAFJFlEnaOO74VlkgpkYzQAUKdm/nwZKm4LPKQUgiCjxEYDbWycW
cfhtrAswV1Qi8J5jBWvus8ltKpdxnC5eBxaGyp58JpfmLF1QOjX0ol8u7yL7Ptz3QzxGwxjm0OLi
ye86cCCjNWfOnoFb05bdafpZxVcTPN8af5hUAHXaXNuJNe7Epyhylr0hAzljdA2yxuw6lYqD2jdX
dEy/T8UiuAW2HmRIuuGEEJs3cdY4JwF4oFEkSUWAvkmei19oTe+tkBwb4NFpuCNHJjc/Bfp1tkfR
674M+wfo6wWXt3gr5pz9CM5plNaR48lOCUaWsl/VwX5DrWDCYJYctpPfhHFYSXuBSXbxcJ+VPTbY
uUdLGR3Fcz9VSJXEEK0Fpmwn/Rx2cVB60R5KJw9iOvSNMHNmiosAyeyMhkoXwJGm73Gxg6e5kf35
OQlU/U4XxHlOrdG87tiCOkgNRy+NB9LVAznQ53mvPwo2b3NFYGDGoD5IIgDVON+8spAhUm4Dp0bm
INqVQbmrvjIp1tY179Twn0ll4QLZH119sROjnJN0rR51SglPncLmRfXmm/HKCEw3edTD0k99UTNg
zYPKNhS9eQaiwPEw2CacRDKCOXrUBhHJqFdfY5Iu3ms+xA48B4jV+sX+ubxMu3kvAtpsbu2JVZbv
nFidSydpFDkmeFcdSGG5jnnFiGAuf8APFcnVXp5YWXl/i4cAHmkeg8ZWrW/Wnv0gPelH3YPm9gF1
p/rH9Fi9ODsMC0KHZLhuUsz4REBT438eLv+ajSsDY1+46zF1D/kavq8DbbKpybR48aaa6WoO/0Pa
dy3JrSPbfhEj6M0rTZn2Xi29MFq9JdBbEDRffxd65lwVUYzC0T4Ts2ciRhPKSiIBJDJXrgV9jaaS
lbo28kQ06TjpE25DrsKz/q6FpcVQrDP4aqrBYPv1FWcSKI9KgEZLYARGVN4PP2Uw8fPVRAfXBXGq
DQoDiPMJMTvkaQX6DPQHMVR8bFUMhHh2c9OD50KyouffEIZQ0wD614Q6qiu4t9gamzE3AQmC6vsQ
vynTx+U12nTk5O/X159Pd7MBIqgWytVGs09yILen5pvZS1ZJZkU4V0yrTtnsmXh/p/RhyJcrw332
ePHssjPnsbD+WMKqgNp1sjyiYmatfQePnD8NKEsvTVg6j5cNbfijA6iCwIOMEU4SwZBGR551eUgw
O/XaGu6q6UcSW7vLRs4TTA1Idzz00cLHf5/B2QhZTDWFVEl2pEdOg9VFUGeRQss3IgwZnaOiBQTS
TGTN6wjoY9tUGodWvmdhYswy3rLZlUCvt0wADQVII+5jsH4IV1iKrrc3AQLop6VzaPT2Js5kkKiN
pcdT9P+bEKUlGdjlenuCFwqbbumk3eTl89yUb/YwSVqHW2uPkgRXhUOb4EytoCWG24GhuPJpV0VO
UVwVWv3Y4Ri9vPrn6Slkif+YEWHIKckSaylnAFuXbK+Yr52W7Yr5nzYht0UCFqpCxjx9nqFqBtd5
1FHEB52lWGxJM9NFR6dcgqQtwbSeaG9ebD8mrYm3E632TB2jyx5uxPfKoJA+mTnnoKDeEpgW/VRZ
HRC0B9rsEzwF6MoWAbXmg66/XjYq81IIRb23TBaTAqwAeR+Y9Ic9vKQAi44tJGVUTeLhRlAikXKB
eLVVSIGJz/wOvWeSZWCioob6oir2rcOmCHCAn6YVy/LeLVtAcWCKApVB3lVdb+MEJUkcVDW+5j7D
4/3De/+S0I4m6JsG+mfzpoZZJCdAlZnlf36S1ujN4KBl3oJsy5yvVZr5KsCB/VjtrUU2DbZpCo1A
1IQgYIUB7LUpw+QILrosQZ6ZARSafRqPft41vpdRyebbihIgiU2AetGkA23Q2lQ/9mq9zM0SgHMF
iJchMB2MsLc71bousyS8HJIbpyO6mzgVwQuIeq4qGHOGciKFDmOqkhS7Mc/ncGlkLD0G/1vWmaGG
JhWSMIQH0ggR0VSbRaZMYFbF6AaKalOYBBOk6CCgYIDEId6zI+AqIac/H0PvSrvGMKhxQ66K6/G9
fll+NIFyJBTDi/8ikcLPQvEVNXO060SZTRYbBYU+ABaxa9xPrZkGH5j06hslo/v33xn4BkzXWCi/
opgsfGdlHBICEXZQV2LKtUTJ0j5eXsiNAEVFHv0tjKYgWRN7oLnLONoKAxfVtKu67yjC+rVyT6bP
y2Y24mVlRjg3W3R91dQACi5L8h8giP7w1EKXbIBNG6juQk4JsYlK03oDsB6IrMTCjV0R/TmvrAhE
GD8uu7GBWtBQ6kElEg8xlMXFgmS+jLQbGzRlGh1fikFPBoVH3D8DqfMAqdc/GLUm94MGXIpC8zzo
oLAdtZnzblWZJYmNzaVDdRRDFxbqBib/HifHmN02hsM8IMSgIuG7ObnJx2vL8w5V+fd9AO71H0vC
OT2VqQdeeVgadGuXuEY4MuefkTKJQ/yvEbY7Sqx4nPDzkhNHrB3qWG5rWY8spfKS4WhU2bJDsYI8
lENJ/hoDCo+QN6rA22AASDwsWWNjOj2BR9OQWLYPFTNnj9zV2qWTru17NzV8t6fs1+Xw2XIQhxmg
dnxMCwzcawcV0Gx1CYNVoqpNMJeYWnds+tikXrW7bGkzUL/wUVCKxFYQMQWxy/mgS3zLom1YCmQ3
KZ4V6HNAE2Cq3Kc47Xt0qHLbbwzSv81t06p+35X5i9Wqw6c6x7OMrWojdeJ1Ukx4/ecXCduTMgZy
zRoYHM1wjMhLYt1fytz068w0QntUlwMp1eaWGXaFEfBhkTznNnJTzu2AFhDvZ51dj0MHMetJRY94
7scF9TWrtwEpiRn5psXz9ENPvOq31yTdo9XQdJQcTRt3M4zjX1Be4zKhwlYtbSMnuo1+sdFa9i6v
DEhox7aRRP2Qphj9mZiGP9J1Sdr/Va0QdxRGedHW/fr32QuDQCS0BzrRR8qqv5HMSw+NM6TXRU3B
YDDjt8QUt6Zl5+SwLOVyQ1VDkWy1raBHrCNNsPASO6O4plj1QedHpmF95jXksdw+wP9b8oW3DkML
1xi6ouCCONtaZs/U2ho8NfDMMsxr3dc1EGgBfDibkjtgo16F5zParsB84tuifLPexZXX1GlW8bss
hyR5xowQFBQ/sqq511nR+R1Uvn2iL3GgNX3jg2/rLWPOz6E0Gj+mox7o4/jg0VQLWd8B7tZ7Bf6j
NSLGMp8SoGwHqptBuoA3R60KFnUgZ4hqau0t4knWZvOrOUAdgSOQ19uFE7cG/E1rZ8RlHKvpT32e
ySuA6ai/6yhIgH3Xji4fSzzOxXgEON1BSoES1NnYJVqZsVcqiAVbc+oA3aIxAtq/kOQ0WxFnc2Qo
MOlIbcRuMuQ+e4ocQQ36kmDY7FvlvCSlTJx8yxVATbiCNggkEQzrKDCsmM0jwdaaHGWH68znQObL
X2vTD0AEgCLU+aiekDTZCWgaUwuB1nSYyWKpluwwbdI868nIJE+xTVOoaAAhgX/OwE7VpNpKMVuo
RmJ3FkAtqM2L7spqXRs4ECCxOaoKjyFeuuE/4yRlyaaS9kMDMc1cYWqAxu5wq8Sq8jQbhRd0o/nD
neNhXy2qEtpIRaPY9JCWtu74/fKXPb8McBNBR4CzOGGmRTwXwbECaLSFcZYkY+wHmrrKywxxmXRX
5aN2zIraAVNmYU33ZmeqMrTS+beGcRd5h4f3LWAxwmUAzpp0KWt8XK1zwmSZ7zp7vOur9p/LPp4H
6NqM8K0dnWBkACOMQd7NbzEpf3peEv29CbzQEJ8ApQPnLQTo4lAQaAyxGmh2d8jK2Y8b2VvrPGvg
bVXOH4bZGT4YtI6YHhdL3SwcAeCUTuAmk7kDuLyp9umSYt7JsIqYhKBTMuwnnZiKdZyoWkvc3Oi+
4EdgfAdAQByToHFf/4iBlJo1kEIL1P0QVS/Q3gqnb+T1szzWD+CoCvJ7L/QkzddNx09sCt+20hez
GviLqc3G8ifSe/D7Nu0UOuCUvzdjBmAihthtf9H8Oibz/vLKbuxUuMwDFLNSwKWKlbWkoNTISwzI
j7NqBHlN4x8VS5KnTqW+5v5K2tYJUy9x32lWN4B/qI0ZasB2Xf4ZW1tFB3Ei1/9GQUocgqmMpVZc
A4dsZQ/596EyGKTO8gWTYVm3qJJsadsY5s4ARtCQn+vrVV5sapc9w2U4ucwA6g5Ql6Gsi0g3U0ku
KmxNPG2QgKKLB8pafFv0mtaWprIitkugJwI97Icxa5+7WJNhH4Sr/b828KLHCwdi0KKA0QzRxAkZ
Zxl2CvVJqge9cj+p1+QvCwiina+HyMmRXntMa6hdl2Fj14chBqyvn91944zhrNFOEg9nH84E1Bcz
NkCw8uk9sfKCdXOVJPaysAeDMIi+fVMG3xOCACU6bgEILmR22OkiNX8MYooBNPNlqBDlWPU5rCj3
WS2T9t10hCcOAMOAGVXURTaqkcR0ibMwrdrInH5DTEOSEG9bANE0un0A1Ima7kZf69k0FEiGq2ui
3/dM9qbZ+lK804NjGTGG/bkO4j43iGL3UxGaS7priu911RxiJtkpW0YwtYXJKkxyo8ohGKkGU6ca
OpSYN83GA1XUD4up2R6DI5KMYOtznRrif34SxkYJntg+90D0UIIMdgFznZ5K3uRbvvDMF0MOUEZF
Srg2odnFCAUDvQvj6i4bruPmhYz/wgRm0ICl5ChoZI1rE0M7zKVbenkIsimfDr9nVIayTALTEbnb
vvbIqRVhUUyaA2PbKpi42nmfzq4K04hdd4d+hw72vvOLqHn1/rl8EehbHw/IJ4BjkDfxxG3tWU4G
8GN4ZRX2EXmabpKgfqzAP+Z8K/dkn6cg4exA04oRt1AFSIeXfgFnBkVfLXGeL9LJC+a/vv/5HUKc
VHqyOCVz8zDXmOnHfXenI/+pyASWWFV7HUtdhjU/O8hxIqG6hyEV8B2eD4Gjk26SsZ1wIk27tIIE
b/otzXfq/PPyF/7CyYieeZjw5tqANiqKQniSFtIM5ZgW+MLGzg6yXf4LgDmQNGNN967jyyjRzncc
ejvglgAEAo80vD/XK6ppjWaiAtH5udX4S/+NlbHkCDxfq1MLZ3M1jJkqsQABDPMyWmIHk7SLnxAW
KfVTlck+37Y7IEfilAAa7qi1O3GHSUeVn+j24xJCphRCFK926OyNSD1QcKjKhaBkFvmWOTmyUBZO
48FlZdgqjU/i+ySWpKBnew71DcD/UO3QwBqKZ9vaAFgpmAE+Gj1wNYzpFWBqNR41TbKhzryAEbwG
Oc2OgTeuiH3z1LzOGyc3AgbF1boGl4FMy/FsAwkWBDe6ZAZfEOn0oKP7enwiCeRv0g+X/b68gfhf
s9o/ghkhntWlxgvGNJA+mtk7IWrxYtDkrZ0Se1+b8C0mIHlebJ28X7Z7vnHXhkXIkjnrOqZQCgNd
svg2fkwP2sENWTDNvhrqvhxCKIqdAxyFJTOBv+Drpp3V6fWMdkMzlwbgS1w/EpxSN5A9hh4Jphxv
MPQAnmKO0PS+yyb2NmPlxDBf6ZOIL0mfxoYHw6haBVP9RmQ4u801PDEgnIF5zBYMvjYAYmIcZfab
yW0eTLdwXGgAOs63lFr94GPyrX3xkryUQU629tvpdxUCNWFLV2Qmd69/1+KXHvMQVS5JqMSHHZ8Z
4X193i9CioByzPobkpoCPDVPMHLDRcJATXrj7cGiG/311O2ZKcEfy5y6JrUSTHVoeVHjjAeVUaAO
ajzsWJpM70lCsN8v74bzbwh4JJJeBwkKfBTnAkkx2tiJQJ4OmfYDspsjMNLqTde7krtFVDb4cg5T
OGBTh0YsoJlCQmIVrTVMAzMDtoM6WTBE7lX2HdcmhlbTIPVflKiLgOKPpjSoruaDbDrxfCvAzxPz
/M9PtoJG3XqpUOQMAFcGxxWOHLuSdWw2YwUMeaiSoXMDkiDhhqHE7nFHYzuMSTY6gen2bvEwxRSS
Q70KBJZPFpAgRarOdOVosmwZfFahtBZ41kJAplrZMsHMzeUFdSmYRUGMdPaqITYpJivXzKB076YR
gwr6q04NSQxtfVuIOfJcCGNCUP9df9s4RgG7VwB77Vx9PjpV9QMKtmx/OVA3jKAKCPIUoMtQQhbT
rRF4LAVKtWZQd2/U/a7qf4nC5AG6MiDsPlzrylQ7ixnkykMMjKchUy2WeSBceH2mTyi0e0bQ4KCa
p7vOkHwikfBCdEEs0zpFilIww2qbe2fYJ0Ee9TVAz91BeVU+msIH0UOgYtLql5kFsu662EE9My4W
aeJe7UoK4yP0QtSoCJUn6lNQFIBcYid7VpznKHyx0BHhjLJ4UQvG1KR24nyBMb396U3VNW0nHxpV
UWf2kuD+6n6s8xSDkx8B7IE3InqxgilzZHY9ZFg2trOvWDgchgAdqPltOrZ7j/jWjwFgmuxjxjMq
0nccYy1VhN7YxaufoK83WN4TFUMsCE0jZlFVXymFGZBWUs7b+KTIWj0Qt2NoDbBH4aIbE6fN3ZxZ
AanfkuGQD32QFjc6kZXzN7YBmoGAQmHlkBKLS0eSZWlNl9Z+G9evBht2Hhn/rk3HQxHMq8D/4Orm
JVnBlaJxeqvUGC7SBE3zQY8US93ly7eikZF4biSTMIXTFbcnuqkYMl0vDeDvXRcnk4URHOd+cMLu
C8Wb3qhm1N+ooVwgcCMWVgaFY4qh40OmntpBr5bAHT0tHn2yvcfLh63MiHBUWTZLGrA2w6ucfaSs
u2FtfxxNGRx1IxQ46QEmNVA5B7hEyE9p6RoxJZ0VFMT0qYs5N/LtsiP8hwqbd2VBWB497mfbjjGg
zYXOesxFcdX2bi+jCtg6JAD0BPgZhxFGEsXWY68m9qIWvRVMn1xZTPukSagHSTD8wmgin/iElnmU
fLTgvgrzUHsrd+OhkfZAvkDWZ+6e/Axh3VAlta2hgLvpW7bX9wnaL+xGOYAIa+ft0jvvvQqNgxLF
O1ULIdRzH/udD+GOOzTNIVwi10PcOFNQrgDgGHMUaHqJ5N8KBhhTmus1puU7tAnjlw4gJR+DuBE1
a1nhh6+l6PypMeGgduNYaUaooQaJS6N+Np6dLLl3XQ96nQCROq3563JsiRO+X8fMqUHhWKZuqlRJ
H1u4Gfor7z57KA8FKFBSpCihsucqwrIsdjPOQD2KB6WDTiwK++vjxrSWMQFgCBvzsf1IXuZo3Pev
5BoqLLfWVxFKCT7H9+KufhjvEyeoouxKhjLdOhtQXYN9Pnl71oyxx0Kb2WhgTZdjW7c3Szre9vPb
5W8rqt3859ueWBG+7WAiUWomfFu6mwOmXPGEot7HD/FLhqoAZNDKZxp80x8KH8qMV+VO+S4blOMH
qRhO/A5Rv0ZhgYxYf+qFjoVROx7eYeqUGMHQsNnwwV9PQMybTOU/dp+Mv2emsS5wMpSQL3+AraMR
/BJAoqHrdV4z6PN4bgwLfNCD9c5FF6jsYbtpANJkmAsCMzkYHtbuTbM25rXjYGzTdbKb1gWs21gU
JqlWbQWLDQI2/g+eX2LTI4dMkp4UuR20bnFNTXLT4JRH50tyzMvMcGdPXnemxmietDBTDh9GB92X
8dtgyADjWwEBIhi0bgBnhUPCM6cDXNZTOTgsXWr9BjSODyTW4wc0Rke/bKj5MdlgeUpnpN6XY2Hr
FD01LHjXK0utjU2iY2AjXQ56V5h+QQzP93Rox6l94j5ctrf1NTn5pmoDsqWhjL7+munIqDulI9r3
fXqIMT09lpDwqX9etrL1WsYB8seMkMnoxlItzAAXkVHr0ZL/rGstmvXSTx3jznPj0OuW26kxdpU1
70Eg4182v+UkyjlYSwiU6meP1kprbQ6xRPmNvi/uY5k8sVE2zbDpIuCEDnhmAIiwXGGTkXYyiWcC
jaGiluktaC7bug8Juystb95t8ArUaRmoCcYorF69G6SzolvpD5g/MbyIwiO6XMJKWjMt0nFYUF/E
eNl/0h9I9e7/xcsW40R/zAgrabWzMxqLjoDBHBPu/EPJ7N3l5dp6XmKmAWcIpuRQzBCHJMFMXALZ
Ymvgv0vvnJ12IPv4mQ9/ZpEXyu7ZbWuo5CB14cIvYo14pNBR0JKp8t2hjKBQtMtze7qGLsW1M/U/
FA2KNJOV+H2v7ycvmwGBmNBBmxwZRp8vkHAJfWVO6GmBRgMRtN6KTUfNedDQUqjnQ7XUIck6sLE8
VzQNplKXPHU3zhmQJPDHDCh/VOTja2MdmZpsitFaiNUZCK+GLH327IDX39nnsdfFr1atG+ks2Yhb
VpHJQL8Ck9q494XTDW2MeKQ1NFv00k58/g4/1qiYv7ctZEYTvR0kXZqttI0/cHEbcUIYtNTWbtZV
TJYM2HK8CbjA6nRjoCFLXpc7pBUQM1IelJfLsbvpIWcixVUKTJSoA6JUJrVTTubP2pJhiNi9NTDC
7WuxNRyBBztctrYZu+BS4kpCnuaCfXPtX4sjF1VxXBf27RQuoQaZQOfucwmau/+FFuJWgJ4a48fs
yc3bpnrZLkasffU26NEOSARpWPAXKFDK5UPn0EK8L25lMDfug7gvwGRnct4gvPTF+X5lTJ0aSBM9
cPTJV/LnWvYVtw3wNz20VaA3IWR/WZbiSaPyvdDMvjk/6ExSbhGx5jzDRR4P+g4OaMFFKOy2HNj+
lPQaJg6KfvHnlC1+203jYwfMTsSlh+/TNlP81ANBCl0qb8egSfp+OVa2Vu/0N4hegjoPekmITLeu
gz6GDnYJeVPjt2tWUUMlE8KbxgCsQpEW/QaE5jpUijY2FkoQl143HhvvqmpVH/odxzEDEUV5vOzZ
1voBjgTUOTBJvK61NkbrjCzuxAmXMMkRusRmD5bVNC+XrWxd8HgGfaGfvqDTghm7KlH7Zrhgzb33
Pu4nqKn2YfoP175NJEWtTY/+mBLjJR2V2Rt7juxsavdas4AinMGPLjsdtw4r8Oeh+w+vgNMWVqn3
qtxFfUkL5iu6q27033Hh51deZD8vd9oeg5mQSvbze+vvc058yD9mhQ9Z4MWrtBTeWUtm3XSzU+6B
TAWQArRmT5JF2wpE4DTRSQA4FReOkJWpSp8T9Ct0ZEUALsXkFgCEoHJ9L5p3+q57wiFNyh2B0vZf
c5d+7XogclBIxrA/QCPiIyLRPNLVsI1OwOOiLvtBdz7MpJW0LbeCBUgRzsmBbOksu+2KZrQqnr8M
evYPqJFuUKaRPO22TYBNFCAYNH3E1GSOPdvolQkwAa2+d4v8um/q8PJKbeTomFH/Y0IIClKraCQB
hI/5irHbxUviXEHwCjUWwKsluc+WKaSwNqZnwfmAdGR9XqggVDFa6N4GtK322ghC28XcAeh+vOzR
VuidmhFCD4ouAMi7uC4h7BHY9k5RmrCy4qC1cHCMn/83Y0KsLTgc68pErEHDKMSWCk3r22C7UVPm
4TI+Xja21XxCSHMlBQwUYcZZyASKWe2nMQesgpO0cEhPesV+NrtsZ37XX2jEpXPB8udgwugvBZP4
nkJXGapCGLzlZIKCn2abpmgcunhNGZV+tRjTu97VT7aLflDuJN5e4ig/AYXcA9q2yMfBCgzYs9go
SbpqwVAIYAdz5zchvYGvey3M7oFeup13w00fxr6760DLbUt29ZZlkMF9KQVjgEDETLllC1wO59VL
RwO6Bjrw5ncZbaY+NDtnyAKwrqQMpLiuMUdJyxbZs2hjk+DkAg0P8mbUcsQbPGnNaXSnuPJb9bFc
7L1G8lDJ/pKukz8BQFSCo8sB1hsDNsJyZs1UFg6gDr6mpz7TxiBOH9xFJn51/i1hBVED6Blv2Iuj
NYMXp5ndZzUmkw3ntzkBxQyDaHy5Gm3fZ0qyG9LlNAmgq6qmkoNNnJDgPuKVhXMGEQSYvpieoKSo
k3Gq0NG7T/b0szqaYM9GN5FejZkfa74FHFyzN74bL5eD93wFYRf5Ohe4A7OnWI9jo5tSL8djy2NT
8wvl6+GhsJX6AckSSoGXbfHTeb1PYAvJLUgPUEUFImJ9pFaK0dKCuUZgj8q+sItPDO1heBNZJgQL
d542PltU0fykk41xygwLDzyANc2q6NCx7dL4ilL7sUmygzYad9XQPXcJ3UNtuPUn7e8fJdxhQMhB
hgV2FfHhlXqzDllRtGnHZPIt/bD8JZHTf6IGYx0Y1AO8BJWQ9Re1uxiDDzPAOsoyKTuMJEeYszmW
yiib4NkKE14Zg7iBg/KHmARW8TQVZODsk0UyXA/pUD9ixjsO885lkojc6KACPIveEMbLOL5D3IiZ
V7R0alTwVSyud2iK2Qxjz8xDO6e5Fpp9Yj3HRgcZPGQCDGPAi509dp2VPi0mncFr2JvzR1Jb1vPl
6DXPoxdy85ikwVWGMpB4ynt5Ek/aBBqNusz61zxlYwjJh/lw2cp5PoD07MQKP6VOns9Qz6CkKdEM
TxTeM3R/VEr8vXTZU8k1eadFpma47RWuSvSIQLMiynBB9tHswXprBZVWBQNt/V6qAn/uEloWmPlC
YQXUP2fHN5amGiwndQPLZ6HzrNxjPuAbuQK3Q1TdJXdjmBx0v7qViTSfv1tgFv1XCL1gEOtsACuu
kIyOQ91ggHnnMHJo61eSN8FoNpK8d6N+hFEaDixASQdTdiISKdF7w6AWmg2crNHDffvYvya7/Av5
3aPr90POoLJR01nbFOKk7dK2Vwo0o6YlWUhQpcMQLY3yWRLoAFMVEu3WUD+pM1q/yJDxrbsOqDpG
fgzALkoyvY0vvfJfOIWoNkwlePDtoM6uZrPYQ1EjaBloOG3J5PjGLbnyWnzyzh0+v8Mt0TBjPsQw
X7yfmRJqP9N9eaR3heVrr0T7XwTT+fm3Niy8BiaSpsxEyTcAdiAsTfs7sOpBsWTfLu9+mRnhNeDo
oz0bXmYHRpGERTZeT1l8Rz3Z6PUGAHntjpBRKXObNL0Bd7jgfX3FHvD8DNLIDS3L73djyPVCmlvz
id7KMtbz2RfMnWH4DDzQqHFBKkdIAtzUSufeRtFg8fzupr7jhFXpL7I3keKgln9gj+pBRkl7fsjx
9AY5OGq8EDT8eqmcHKpxR9q51mjjaxhO7KrOp/XT5YXbOONWFoTtyGItZ+jDuQCNP/QgIbRGsINA
KwoKvn7ayNZPlOTGvQ8SAFSyQBHJSb2/qlAnDtmzpwKDPLuYpwUhRK1E+ZPno6caHNk1u0pfmrv0
wYvGHX0bjvpBVgrd2oacewApucWn785YlItWN0iu4UR/ht7lXbOrb8Gb/uI88lle0I0dQ+X499B1
oAu48Aam2L4IOdYXYwaZD200sYb9ovh1AtZWGTXd1q5YmRAWEZQH8dJhuCfoADHgkMUxmo5plITV
IXtz/figPNbhfGivZUn4F2/NOjNeOyecoENVEWMs8UFpqAbmrfloPo0BfwOAQpX88CLMBfDUyyfB
8JyG/+KmPPXbEgrPzNJIGWewboLuoa1fhvLZW17rWEb6u3G68ZwOPVaw2IDnUPBSN8ahY8bQALsw
sSipMuVRbyzlUFdVEVzejxtJJL7oH1uiWGpbVp266NghdGfv8fjF6cYONkhinb150+wVSZV02zX0
V5Dwo4Uk9qzQfccZE4OOyAJrK1BXfqUBSEFkRamNmxYUOEgxAENBXUPkuDeopykZM92gytluae8H
lxwGetCQBl/+flv+AIWHph/yGhR9+Xl3esBQyKp3Gc4zojbhiLpJrVy7anTZyJY3oDICYgpqEujk
8mP7xIiVg4pGKzWgkrz7snizE1BAdh8tlRRJNmryqK7i/MdBhUqCLg51zoB+OhrB0cF2xg6jKOlV
fMPf0zkAFFItqg2n+KitC+kSzN0jp147ZYAldkrdvvHTWSUYXDJ/0dHAttLHd3vUnd3lT3i+TogE
qMVz1QMwA4k1NvCeplbX2HHggrNMqd57xwoBUA4vWzn3iVsBqTP8AReWyHxLNbAgda0TQ1MkCdyx
/rDHzkc1+VU3Xy9bOr+pYQnvWZB08zqBiDSxaijpGIobB7oJBchGnYhvmrLDQWZEOOdrZnjozMMd
TgmqJCDbdacukewgmRHhsBvrtletFJ6ADftZi51wcSbJ4m8uC8i4vqBAqDIISSnARmnvJlXr61Sl
H9AzHg5s7sGLCaTaVCGHjMe/HornALgTk0KC2hBK3Sr38OkcJ7TIobAryXfbjGg+fMSlwblw2Hr/
MLSbVCNHBTwvEdZDnjf7WGXgNHd/Xw6185SNu/LHkLBR7ZFW6liY2DqorAammoUziX8Nhl0GnYra
8cA0x79scmvBkMNg3h5AEs6AufbNUcGuOKsIPLekD40B+TCwqIJxazEezMH6vGxs60OiToGCDXD1
aC0LR/jQ9YU6WKkC5VkKqqh4DvnDIgZxumTFtiKdQxlQnzVMnOLc65NjHP+jl6mxEgeJkx9TU901
qfZ+2ReZCcGXshu8SvVgIpuU+9bYWXMiSeBlFoSl0WdPyVHtBS9Kbah+nWcvRtMc/29eCEdCNzOv
LflcF+2yyLGHu9xpZK0PiR9iLqem49y5NWy0XHo4Jsaj2yeSvv1mGP9ZcJF9JSMQBHa4H1Zp7VPQ
yLeD8kjdqMz/usONtsKJIeEs0JAtpnoLQ2M9vFiZ3fq4nmSisdtfDHVGsPACBiSiOMFWSNLYzpTA
pp3ha2l6zJqhCS8v/eZmRGP5f4zwH3GyR1COLEs3gxHITb3bGgkhBfUBQNO/2op/zPCfcWJGp0Qz
mnJq/djS3zLQf6LeLgniTU9svDvBOY2puy8JmhMTVUnQRCzU1qdTHdbLq+e2B8Nmu7//XqjZAamB
PIpzBa4dqZaeFehXKKCEBTcSWfze6H3dlIlgbjwTcBr/sSMWlDTa232v9fAmnDDyOqHvb6l+QzFx
G0KxDXoZYalHnmzkaSMlhV3gQIG1xtQ++ndr/9AAqdVkwEKBsZW6/qhY8+JrFUiQfd1K0CYd3Nzx
l7ZzG9+sOChhmrt92SuAiBqF3cmmcbc2AXCvOocgcXSMkErM1BhS2iWIS8t+SE3lNpF1EDZe13D5
xISwmRevWZq4TUloVPeVc5gjTP7eW9/co3lvoxR0590md27ilzdmElHpQM5W2J5aF257S+lRLs3m
1h800JZibgcDA7Pp+GjpyTbhdlCdeCps9tydbbbM+JjMOba/hzeoQUf1Pg2M/mkM9TCJZBMYG9Xg
9bcV9v2Ma9ka+PKNQXrXoqY2Xdsvn/WxDosfMtjRRt4EMjmQKcJDYEnEAp5Z5VUGln50CrSX2Ugg
hWEzK+zxL9/Mrf6KJKWMTG0jOmHS4o8cGD1Tq2igedmNHXbLHKuh1i7gvM2df5HGrIwI8elOU6d4
2dL6Zb98lBaLvFKXcYptDL1jtEIDEw162YAsq8JC5W0CTK8e40YLxkhJIdFMHulz85zsqH9zUzMf
8GWfghcnGg51mO9kc2kb5df1DxCStTkf3c6pFPyAK+85eyHE5xTwXqTtsw/6BkSo3+xl9aWNvbdy
Wsje8JIbFoXCact60pYxMIyXIZPuOn5krmtoa8+EI1Uru07PO24FbabuZYn9+K280t0oQ3H7tjvM
OxWviENOkURCE0G2B7edhIQG2IlxoYgAVJBqOb2TI3wMCxz7RLH6oC2TG0VxJUnRBk6Uj+cANAkJ
aryRxGFWD49kUAdgCdWrr8LWlXmcd/ZOvZa5tHWsrCwJn3QCvoMOEyHo2jWpzzW9y719M757V6Bs
3EnNbW7zE8eES79m4FhuVDhGPvTf80cP6LAd1jeoezpXJDAPihTWf57JcpJbjEGAWIbrvwsW0yYv
wYScg3MCEL9a+5l4n6ne+9nycTmdOffs1A4AJuvrHgTOM0lVI4XUThMxc773Ou/9/2ZCuMFbb3YW
WpopMstkN6btD8Ksb//ChAfOCFSCAMURi4J9lw0D6/FQVopqb7D43ulmSd63cT4hogHfwiGJSj+K
QOsvlZR1PtjqmIbpbxsTusgTfhX3ya7f2b6XBOWDfUB/wfD/2rGVUSE5AAam0lGgA525PYfUeWGl
LbGw0SNe+yXkBG7v0X5yYCI5orlff20m4oMQocfIQUiDdCdrmPDYXZ+HsAhmKC7azFnbhYDAGLWN
RpuVhupVejCu6aE8DkfcKJLu90ZogyGaM5xqMAYE3HrB0HWbHKqDy2426ixSMJ4R2r0tedec5xyo
p+JkgIYJp+UTlddSt2Z17rrYP/anat/mNcCERI1a82PsJP6cn+PcFC9Ko/CN940QC6BFLWu0zdOw
hR5wkfljCRyw7KjbWhtAaUDKiAkmTEELtzDaPUXtQQM0NPfdf8ewlkg+jLG5NidmhItXKTlgsYeZ
nBn02V0mTJkbTi3pfWxbsaE4Cg0UA3Iz6wiAOoI19a2TAkLqQvGPxQeXpb8v79CN1wOWBaSM/2NE
+GJJHE8qY3AFl94b6HOsJDTeoTYBGEmFeeDfMd5qY+q7qT+9Fr9aSVDwv13cSziNEOFIQ1XgxNcu
On2OZeTrpS5mCLVaf1CfHRVY9KfLbm58Spx58BKUwcCSiLn1ZLqg3GhstPjsfVYjPfT+hQHee3ex
WzGEqAq7tSpB31rYcCQDsROYU1tFNr11noahOf3Hwlf2clIfUIwcOjUDLNQLWi3GpIekSg7ObIVV
brw1pu3rQx/+/WcDxg5CPw6I4JAVrZfHa2LVRd/l/5F2XTuS48j2iwTIm1dKSldVWd50vwjdNV3y
3uvr72Hu3Wklk5scswMsBihgIkkFg8GIE+fE0PwDZ33/Mpt//DsDTFDopiJJnRKLMtpCAf3hnHtT
Wi+bf2eFesdq6+omAsjstHXOe2i+lICYXDfA6TMDV7faKOaolrjZo1rFOsZDm5G2dvOWZD3u2WwT
eZ9U1JaMt3nkK1+NScydmNGMdw8C/wGAK1p70KlhIZG0M9E6On6BbpDRD2rgTkKfkmRGJul+JECC
ScL+Ni+poLohVI+NMqCz+I+xKaZRqeIKzJw28Ltuv2AEjiK0MsxyEpt0T7nXLsJWIO80r80y6XOT
pdZkxipuLSslo52RoNgLPih1PCYwIeZSLK0CMAhois9dJs5wILoAl3zjKRv7x3hXRVCUT93eU1zM
j2WT+/exNPZpRAYvOgzLXKAz5z5HX8PB/WjMkleXT5oS+tcXxYsgaNRSxYaTBSbUQ7oIgRjSgF7f
vs7dcepSd5lA0Wage1EV7hBvr9vjFOOwJBPXPRq2FqwyBtGu71oIzZW4jc1DvqPq0f0mecJgNqAs
Als0FLEfDDohdPgT0QpgpPMPlnfghKkhVY1KzWkowi2epxvw3GzrTYLLU7A0ngfSZpOGuh4aM6w+
4KIlToFMp/Q6c3zBpn5kwd/v12EecmWC2TyzcLrJ1pvMQ2lh2+E7VbLsQUZPELrovjD7ZoEiCqkZ
VRJA6DjfN6PEQKLTAgUczRtNT6G3ohEpTAWux9kvimvCt8HjgxK/n1spx7Gd+9RA0TeeSNX/Uuev
69+fu4yVASaRmOrGqnJQlntD1RySOT9Eza0UCUbneEEWOQpafyDkRq2Jzclbw5YDJWkqz7gfvG7v
YOZGejIfOiJ/AAOPiSYi/XF9XdyNw+QtzGLsH9wG5xtnWUujL0tUeUkW3ZdB5oe2UOySt3cnWTqk
5uieslBlKeslJ4swU9b6nXTA1Chm/s0H894m82200HkiaMuLWOy4RjGlfaoQQOSP/n11J6McIU9I
ChNPRiV+se5KNSSzISgPcCrGuJWgXE9DOEbf2aZKaPWR48y0Be3G0HoPTs/DCMRBkXkT7bq7zLVe
rn8w3p14ZpJZGKaIoaiXwiSIRZWN5lGkmeHZL4ObxG7oypCJRG+8/SkCgXGdkypSYEAQOlNAGJ3v
6DgnihY3Ue11GNsjlGwXGP5N4yNZdGXU6CIhQRE9tWzsWFlkU1LVaIZEMsLcs6BeVpUjiv4FGUwd
47Iieob/sTq8vEHRA6QMS/mMu2vsMSqe4C5pKSMgBt/Bq0XKfbunmyrGG/FOHuBGlNQds2dA2Z9v
57SMlo2Qkns4frd52fpD9/fHZ0CIgsF3nXI8YSSDOdwTiPuAtcP+/ee1Kvn9RtrmQuV4rkuCqwzX
IuYQKP7nfClKoQ7g1NESL3hdNrM/7Kt7vMENt4VmC0lwG2dAZnYiGQbu4VubZXawM8oFZBQwO7rR
ywSCgi1+wT7cOnfVMTLIvIsEtzJ/oTjqEIDFWi9QWz0kX/V6QXym8Otg2oeHbhdshgMEiqFzSxrw
hbs9RiO962eeniz2HGCmGsqeVN4AI5nn+wtxn6TpFiXxNL3ba/bky2PiFh0m+20QiTRDSMwuOxSL
oDLJKViDWsMC/QSAXVQFiNngWhuntlkgdJHtJ093lR0tWCt/gYmMe/pgC1UVStOCM3i+wgipjjwk
+JTdZvjobgFbfAyBap9czQYxTOoVrqjKxrsfqBoFJiDBPH2hgxkPQAmNtYH7oSg8E/p//T5QBXgL
kQ3mXMSSCtwVBMc9MzmMENUp9ZYsqagIyrdiAyWJnjt4n5mvlM5xlqVhh7hszlA07Mw/zMjyLSVO
BG54mvNj/RD8jgBAIRFB3GKuntSs40S2xxwHzt6aYAf56g/2Vv9hQXIZGHZAWu+Cb44b763DtEVh
XjfABoXwWWGCVnQd8cLn+rcwGV80K7GjR/CYZeh8Y8522mC9Xz92vNoV2C1QvwS9B4Ibi3MN8hTQ
5/gUYNRDuCskD2wK1c54MiDUPQ4EI0IYvULjrb0xJGK8XDfPu/3W1pndjofEkAdJxY0EqiCwRGyU
QQec4nsl7KByupsoKoFZ6lQ7pXDU8+MHYcqox+um8gZwzOwXDxNBdwtqC+pDjvb34loHzCTIm3aP
OuR74oqmkU8XxIVjrewzx38eJxuBZqg8MF2+UI0TyIztqn1/xGjLviPS3eRrDVkAL+jvKzfblsJJ
E84hAt8nneVF9o2OEuNOBVjibGWEMFVW3wXOrZQ8J7UoWeQ8ISkuEigNlFCgNE9depWSLlUWdEOA
ppW+BReat9xoNXa3xRhds1U1Idcwx3/OzDH+A7FoczTULPHUwXKdWvG0NnOd9nvdfLvuqJyxEtRX
AV6C5BaUNFGoOV+YnSGGOjSWJnsgS70QMipgTn03NaI/m0Tf5BvMllVe/vO6XU4IoKRIiN6ooWBH
GbNdD+J1DL5SKamHIat8FaJV1y3w7iWYQBDA/9C2ZSOemUO2V6ZZISjCINsdRnflsd8Ou/Q2azdy
cFA3Jd4u0kZglucpsAgwC1D8mL1kVlZ1edo7alh7wZBswTCH1L69hfy0X2u/eqAMQnm6UyvJ10pt
OwYlGdrZu/4TeOcBNLhAOpxkXdgG6wKmXbMos9rLnWdIUlemjPWLlnn5AalQAa59JDaQU2Nn2O06
SkGXhvh6KoLVbgmhFfD87CVX21oHNdjmXrEVDrLRnu15sIFV1D4gRYeaM3Lvc2+VShNIf4j/IthQ
HQjIKO2pDkTqiTAb3OWtDDEXsxzmoyGNOICK2X0obQ6FreLt+mfidPrpYsA9gBcZ5cpmFhOn+jJg
lhZIkM4F7szT/dBv3sFj52ynbbX9+3UpmHOosBqoOiCkwTimboKwpe1pJgr9CgtkvFUtaEpxinrn
Jpi7oAgVAKxzmAjumr2yk55KiUwnPrdi23QCN+fuH3YNMQvPJCqgfO4MXSpLdTngG9ERYIhK5o/p
tvFnHDzSQblIlLVcHiv0h1DLRhUdDRu437m5SoXUVFhBKQvyIFu5yn10KT+xqSK4/2XsP7dD/766
atR8AZ+DlQOJpFcS0ZzpR+jU7twp1ibVRdprl88TGLNVDYR+4OmC4t65sSqJFCx2pq+iDlT66Xbc
RDux71HfYs4tYjBEAiiLG+YXGVdPqwGizX2fe7Elk6axfd35aMxDiS6VZBbb6weL96HAQoN61Qmx
Y7DG7Dh3wt6AKt68g1g1kcZbu67J3zdCp38g5YrmDnr+5xuXzVXWORnuzbZJPb0ffTMISNcqAoK6
UxWK3Tl8b5jRKI3a6SG98oa4K9XYWlC5Cb5jui3egdcCEkmH6CXcgUTctZCD+Op9Djm5/eInxI09
9TbdBP711XJez3hvrX4GjZernyE5o4IREfwMCvQa3xQv/T6AZm1wR5Bsa37mxxsRnTCnRgAsAA4c
haWgAsICEOTB6UsbZKbQfCfhE0Tg75NNfDe4hUnKh+QvYOY4Jw+km7i1wR+Cwj3LB2Nk0P8OZ5TV
TRNDhXCZov6Z1wPJRNIInNuFknYj8uM0oG7FFAU6s5dqyMgBcONgR5G5Fppo/o46OeM3axNs/c0Y
jNCwpAbZz331ovvTjlIjzKArwmUppkYQLOh0MazcY4K0AIhBsKClivxBGiLizKJxb05CR8VzUGVA
YoHJKzblKILcTsvcjD3lvn3T8c6Ini1gKCmtP4DFkE0U1Yw4wfHMIOP0eVAbeYd5ES/uMYE836n9
sQrS2wmIacnR8eEM16nC9+tHjQaOyw/3e5XMNaMieTRTDOx7QffD6J8HaNrr0r00bNXuo00j77o1
zvPxfFOZ2ybX1TAdw//vjQEXgyIE3v4g0LdvMQM4+ZREMfTSF9Vr3PzeDon9PRaxQHO8ByOpGsgA
USZDp5hZcmfWSmUYCdAlsnmoVesZvc7d9XXykgWgCtFwNNE3A2aKsRGNUR1YkgOGh5iUP2jJo/yl
PJlEcacWVc5/kGyBkg8tTkAcUb5ly35yZzZ6YKHlHiW5m40gJxDxEXBXtDJx4itYnbm+mjJTk2Ci
88BrHe+Wnelpj/GLATJmTEAKNpD3jdbWmHq0idlkaQ5gbarTm8Tq/dlJBFfq5YoANqPQOewaRYGx
JERWWEMJzW4RRRzcMnrtGjsIerqVD11mBwSYYvQr/dVnh+1kEQA35MO0u8WsSi6QXs4tmMWgh/bW
A2lLxZLwfIGynOhFwV8d2t0QuMWEFQbWmSsUBYQ0hMqbl0Ge5gXc1TCnvszzxjhg5EW8tovbjK5t
ZY+JXpWZd6OhwF78Vr5hyOZYbIAiPSrgdt/3YBuZtsP36k7kJ5cMhCezGFlFVglQElspCaVgLIuM
YhXwDVPQJ7xVe7zUdGLlRHnSyYIBTFQViokkQkJi3pIBzKCM0hjNRt/kfIshaYIXVQTbXSy7cfgF
tQhiBLObDYLTcDq/rOOAcYAKKKGFCKbuc0tLmZRKUYLRkUIK7pbPZaP6Cpl+0ls2vqNhxXiDgh75
EvUTaJy6MHwKKXQaDH3fc8NJpbRWMeVI8/Rhh+F7V0+MrRMIowvPDmVxArAeKtkXzeU6qSMjnRN4
60exVzzrBk1DEvop8k29gWxx4v+DLAKuoysYcIGQPYXaMydkkquw6lWszakdr7Ee60AXFIW4q1pZ
YM6Ek8VGilEMXK6jrJJAHu9tKdvVmlwKDF0+hU9rQZUCaTuk2XXG0jLn0mJ3FfZvv9ymfnQfb6Xv
i2tuokOwCAInf1W/bdG/r26CCuTcw2xj31qnfJUS3TMz50EFDEWwKJEdJlcAw3LbZj3WNFd/KM73
uKqIDfonwU3NtYKiJBAbYPYyWMaSPElrM2+R5jUe7Vy1bl6T8Jd27IipeDXK2KghWyQVjSIJzLLk
JWo6ZBJGI4HbVV+WonYt+12TRKeXF6BAGwiaChOgXZRdz79UqwBSA/FJeIU2ukvwGkAE3Oq0TVf/
ur6LFw9uuN/KEDtj2WhqHKkBHL0KkFehUrmNZswdhbTJaWSPml09XTd4kR+cDAIlDlCXRsVoz1dm
mH0BlgKsrJ2/68VTLD9f/+9fvgYZAzRvXjm53aRAiQNQ6IE3cwCjfrtdOsDutK0J0QICFba/DyWk
FlGbBgMHwCjAqJ1b1Oeu7vUJKU/ZAEqY+jksCxZ1Uc9kTKjnJgpDRckAktjeoCpZstPtsmueDC0p
FBidHcufy6AAJVg0ZvlL1Ra1vqHVCH1bRHKUbq7/Gq5zrtarnf8YvVantkwn5KztR2RFB5BcbnSg
ABpNNDfGO2vrnWWDY7IogT7BkqxMyiYdwqdMcYqNWnWCuS2uV66WRH/IymkUcxqW0YFXor8Aiv+P
1hGw44lWwoREKdHAYz50wHZnbpDqnp5/D0xRfOf7/moZzOEqrT60m7CJIdNub8MbiHC5qasTYO+p
kJ0Y38LNVdcfiDlsph31TlwgkcLg4OfsF154QH+6I9ZW9YBkE72W+LtoY7YONREoETInLYJa1KiM
2MVShyjraBOl/9mqP6+792UN63TYflthDhu4lZB2NAqA/s/2o7bJ/R5SvDudDD5kRbf1C33qilZ2
WbSgRlFYdVRwKmAwiNnJISzVti6xk8vn4EkfEZDXufvZfFFVjuYAsKt3fZVcj8cLCnxtsHaBPh2j
MiuUHC8aKYZAVXoXy+/XDfCdcWWBcXnN6NLRnGCh8fqvaj9/X24oWxvwHhmRURkRxuFLLMtpD3+v
iXH/wdJbaK6iRiEf0HzdDDtlK6Hrgw+5v762i4IPY4j5WEufzOYcYWnyAQ2sw7CDGvZf0WsRfSQm
DVCMDgKRJuKfOruK7lf7HAU65cloyfiZmUS+bVDHFUl9CYyyCU5ZVEqmBXhdT/2z1kVkGUXaj9xj
/NszLuRawhb88yEOWBPhxkz0+B45/o3ThA/XPxP3olrZYQ7y3CodCiy4mLGgR225mVuHZFp+6M1G
kPGKLDFXopXKqdy1QOPYie2btf7RFIE31JbXWrlg3En0eejfV1dVAnA02CDge+2ykKb+NEXSwlwD
SKrxxgIPKHiDzg10dRZBFh2RSJ/nN+i93k1dLCrhcD1gZYNZRG5mS6vSi0rTIjJOj9X4uiyClgh/
HcgywVQCaBvbx0y7xRhCkFp4ifXTir/FUHq/7l7ctxtGwv60wISBcujqMgF6CLXz9AmqntvsxiRg
UHz6C2My3AxwZYsJBVIg2W2Y0gRiH+8wvu6awOnpG1U4WM77NHh0UGYXEPbYLAuCozdmZIx24tXJ
Yen2eVWQdPoS7Bzv26yNMHdDHC1JV9tJeUIFtARzRjctIBeTO/jgd0CmIpqEFa2KuRqSarAaKcWn
yhXdU8uf5lz46M0JwgBvWaCNQbUFZwf4fqbaUxWWOWo10nQtfKhALd8tjv8Pds4CRT+V+4Hjsbxy
UjuP9QzyOiQnk6d4I01NtG2Ap015C7VAt9hOgijKXdTKIhNFMaDlxLWMRUGg0B9DaNQ3kiD95uYK
61UxMSeBOk7h0MkbWgykfMfae+7SNFKHsk900AVdL543rM3RJa9iaNTXyWiXeMN31uCFsv5r0av3
ypwFZni3wtoM/RkrM0Gi40mhYVVavVOCm6K4T6LEzxTRfapS72WLfWtDzHEqw0XPyyorveEz/EET
cYxg+8EevS9aUMXE2cbylxvLt+/DB8wyo48RHIGFeVbfHU/EJST6LcxJkwwjnCGyCsR23eE57GSL
7MqBZT/DnbO9ORbDo6Fn2SQ4GPy9xngrGkQo0OuMB6nWHFtmMcBsM2Sbrk/lPYq7GFycouqPEIyz
IvQU91gACoFmB2XWYysneZYscR/PiTcU9m4e59CbczFVLi/TBFrxTyvMi6eAvglAr3AhiidcME/9
LPm5Ly0nxT5nW3o1SLNfM+hXA5sRCnkKLmF/yHTR5QbvJ5phIJ9iI9oyLHENxr1TSj3dKl7mSYo/
ZHd0LHT2Si+oDoWJqCOE/nPP6Moys/JkNDvI7MGy4hyWskTP7yWNHE8QTukVfXFyVlaY4CYveR9G
IVr5xW11O3ngLgB6Bjd55WuH7KnbRkcFAzdUHkj0ABOtj3HYTB1zNZ+BWpB6+U6y4lvNqj4qUMQK
Vsj3099fkP59FYRMpyuqPu3w3fLZz7XBzbt+05fDznJASAWG8jYLiBYiVV0ALWuNbdYbm6L5bqXh
/vpP4UaG1V4z4bCzQ11pVXzRoDb3aTscy3557GMAkXVseSSiq+VfKit7TFQM9bDRQxkrB+4LgAZ/
2VEqpcmtQNVt3uAG/bdbzYQ+1KOhU9ScDsuwV1Pwgrvpr+q98dWNcqf8kjsSla4img0QfWAmC43N
UrcLB/BA0+r3rV276iLq/nOD62onmeRTSYNUzlvspDyHaOhOZJh0rywcMjmRKKmmfn/lRLJxFVOx
SpwuWM6wSRfovVINAgc32ABsJaGpoUgIiFvEWsU4trlrx6lllhh98yYMNplusskHfwAinoo6Gd9a
EdEs93thJAUwBoigYJTv/ECGw6IPqYIFVv3sYiSNFE0g2kSRDcb1+76MlanGtaFuLUD8fYW6/uP8
OfgNqTfFobgTzdqILDK+300a5sVNhLO0DAgIdRBSRPSpXC9cbRzj6J2U6sVMpyJBQoRrPfKX8k1u
AFqOU8H+cWPzyhLj7/bQ6PVIE7dGB21JAeo+B2PHYbK7HhAFe8ZWWtIg6qs8x4JqK3EN8wBeP8FC
RBaYS3QwrWiqMrNCJ+7L6l917fX6CrhlSzpf9f/O7KjnzgytiSlMcglly/vyrf1h7ZB3eoOrAHv4
iSkyqH2b/nWToiUx92Zjpqkltfg2vfRQDtg3kFVctyDwM5YGY4Y2ohmU2DSIo5PevjWbn2baeuP0
69/ZoV64upkHXMSVObWA3s39rVKBrLEeI4iZKi9lsLSCRYm2jYkIkwSt8CnF+azNlyoNSKyJamB8
C6YMNmtKPstOiBRKp4AGmKaqtUZGWNKCt+sbRjfk4mqgjHCg34EoHtv3t4KhMGx6NSzGZ5VsyhgT
w8KBBZERuszVV7F6s41GDMGd0OLjk7UZ/cUbt7Xb/Gy92WsKr3yOXq8v7H8co98rY1whllo763Ts
WfA6+kiyN6DT7oitQC2bUJBIuZH2c7W9bpWbj622k3EJNe8sswF7jmersycNx9lu3bIySKPKXlM/
/TtjzP1Q9+OoSHSK3kzBn6mBaU0zH5APekEhPeZG+C9dhbkr+hqsfpJUgsJzkL7XpfUNGi4WiKkq
wSjD5bwkfSCtNpG5KixrVCa9wCYaRPs0X+27Bv2v//gMAE20lFFuhxsZTMFE/4zeWvStGg/duI3j
CVN9aut/nw+Mb567rhzqVagN+C0q9Jg/zEO/jZA6lbdBhOKQBRgZhJz6W3M37zQimu+7fmwwZ3du
e8akliq3FUDYCC6O/alV8c5Jf153In6q9uduQ8vj3EqBglhuODgnEFPE/FmNmqE8ktilI8vyDjT6
Anu8mAbiB0g4ok/mgK7j3J46W0E0dKC70bdKTLr7xMvd2kuO2RFdOUyGjuL5c96pxFAWLEIhBzwF
jOdKceAM0oKmxbBxPhcv+pheYl8CuDEOSJGR/IXmwMof0UFEHsTtewLDAFQ7MFXApDJBKLTNLh9o
Mzd9i4+TZ21mcN1Cqgr9wR/ZcTjmG+lb/n59h3luA0sQtQbD+6WAud0n2RTFYCvPg2M5PmbaQf0n
pV9MTmNuESr2EHhnPDOrKqk2kxlVONgiGboFm75XJd/QByGai/ofewLXthj/7CdM7kMIF/7yOPrW
iQEPbEVHWkH4Cw8XGqAvrQE7iX/QNjaZ2BMpcyPVA+3UgBtJ/ZH7RUG6G8eltFmYBoLaV4iRxoNI
Yox7KMw/zVpMmOnBx9BqIcyGNbhPNFCyizJ9rgWkEACHUqIA9pPlbRR2xSSD+GACZ1a/dA1xxmx/
3fUuIe0I3eA4AZIA2pc2yLjOD3e1JGaX0NpaCzExY9M8a9BqBcNEeQcpAB/DAtsSg+3DNn9I/Jkk
r6JMluf7jipj0h7MIIAbMI5pFvHcWzSTHZYJEr/jL3tI74dhEhUIuAcb1LBQPEKlEmhX5qIPAfEK
EwWGTjP9UNvqFi+jzCeLS4W+Md4eP2fuIGry8b7i2ixz5WtNhpEdyn/W6+XWGJcbfYxfBN+Qd+DW
NphoaRnlNA8DKt+jW751mCUMtuOBAokTrwA1LbCABHGTVvE6N3u0b8Q0xdyvCFVYzF2BWRqf8dyL
gmC0mqxGvRsqlJ6OTukymdtQJOvB3UuEMAjsQdceai7nVowGxFRSYQGuMSTAo/ywMmVzfStFFpid
bCo7NisdX6vKDVIsYMEVjW+ovHiFlwHwhpRNCeOs54sY2ibWoSaNT3Pb7YO38a7+BUZwP7gHKRnR
IO9QvuZ3lu88zvBKxOpShipYsx9rX/L+Sb1i9VvYtzd0O5u4oq+VIcKcdZy4stm/Xt9RwXJZmEM+
a5OUQvvYgyKHq0Xf5iqHMAcohYfRvW6JW6Zfr4a5d1qtmYO0wM46CoQ7Q7R/gMKOv2PANSfgdjEq
NFY1f96FxrYXBWvuAaApMBjzIf+oMV+1seUpVyTYXqxXI/qGuxZCLYIeJN8GANKUZw4HgDlkkUEp
6jXYUGqvNUbSz8+2+kOwidxYglflf40wYTLXC10pcrz8Rnd2ARwly40Ngqh5cyoECm4fepzYuxsz
AX8aYw70OIat3WsIXEYYz+6cBQlJgu7QNviXXJ52pla+ga9AAB65pDuhd97KLHPKo0TvJyVGv4M2
WukaKftG8oyZi3irP1OEm0zkn4pEal+UvNMVXawYeDMM0eAjAqV1fvrlguJILLwAAakgcv2jm/eD
trHjG0MVSbhwY9nKFHOzKyN+Q0ILa6WWuEtVbepKlC1zPBKklGiIgbcUpBHs4FZlBKY1SRgeRqHw
tqzCfVuPvpyq79edkrOStZmL/lsfKGUrF+DuU+SDbKZ3WdSJDjAvEQIBFC3Q2uBvhIDt+ZfR5C4o
QeDdYBzfdkE1dxz9+EbZmMgUApC0OG7n0y6YfZ8+tA/xRvR05OUnYOABPSFyWIqaYM5CuUhNVnUg
D6TCGx2qh5DeMI4Tpgobou/aff0XQNsnCD3jjpggw0VkU66DCx7G0Vrm0IZuO7I/2bU2vQnmOTJt
2h/LSVZWfdC26UOBmydxc0+9ByEXHu2gPHoYQB0A3N1GxPrHiQjrH8R+6sgcF6kewUPiODHGtfP8
M0nm1mvNfHgA7TrYiAI50UhXR5MgKvCcbLUVJ/9YlbwAYbJrJcdWLIb8VkgGKWtLYIK/OF0FsRSo
4k0WjFVbEqVYSWqvlJ091Cl/QjxsY1TRt0RdWtdxgNEPbenp7x8e1UJrnqoign+E8etAj2o7D0H8
ECkNoMJfBaYorlvgxDQwCf62wFwZ46z3urIMmWePBQHUnnQ4nU4FxOtwBAOqwBov5qytMedkDsbG
mCaEtbn6tJGhFXVK7HAQWOElE2eLYu6IKmnC6CS8oW+H21a+k10td+F/ys7yo2Opu42863NXOohp
BkUrZHKJypAWa2xsNKmUgwUirsgYSFWF3vWvxps9XK0Q99F5wKvxKkkaBfwjM2b+ss300YHPc4cm
dI1rcHLDBwySJt0tTUP/UeZ5Zpx59kH5rZOdEl+xj0OStMcxUAXpIN0lNrSBMwn8siAhoUOk58tr
baWO6/DEc6ltwP4AYi9p2wiJYnjVOIxKUwIjEC+omOM8t6NJuLqkCdw+0b59U/16qz5keFPOt39F
qIh31JDiAo8KVhNwgzCuMTmzas89iPZqFYM8SkEkbQeuUpLYx1nzrzsIJyBijAdk06gY4f9PF9Yq
IFZq1MjzIqGZGZXpndnkw05qCxFsi28F4dAAaQf0z5jt0+uwdHQ1SD07+wIS2i/zWuAInBcIJSGD
CC2yLvBUMBYctWgqS8Y6uvzFUAt/lnL0ZT/KqN5c3zBezDizRNe62jEp0MEYZOeFp93nbwMOE4ZA
v1v+dBg9DdVZsAJsY6FCEHcDV8tj4rsxxbhsNCxvLjoyVV9p8359WRyfO1sVE977wnZCqbZTbylV
P8knNx+eQCB2k6evQ/Z23ZboWzGHVhnhDlhPDUTXcch0YkxvxWyCil9AWMnrNZ0tignvIF6S5kU2
KMcvKFqO42sETvrgGbzGIMfI7wNX1Jc4xQEmHgE7BgY3qr8OVh/GDe0mt5smtAovn0n/lf3hbBbw
/4Woamt3PXhhYpTaAoI5c2DKypf/wK1Erw/ey+fsRzAeugRZ0UD0BSTlJdK8+Kk9tmSAyoAKfInk
fi5ujh341j2pqTvfiKBBnIh8ZpzxVD2Tg8bRoVwKkYNDu7X3BpCtzd8XUkQffr3RjL9OQYaAYqNz
bYNwKDb/yJaKRKJCEd+BMDGERB3c9ahgnp/1fm7MauqAiJCAOkTGHrnNc4CHsqmQ4Hn2MuTMIl1D
Tl6Ahf02ydyZ0WyEwyRDyCjsPsPyNRxmt0oWQeLDPe0rI+r5umq77XOIq4IhU3agaPA+ND/7DOj3
7CWff14/7LwM5GxBzJEwp0Z35jxt4BDx0wIaVTd/LH5qN5j50sCr6BpulJImBO6wFGTivFv7zDRz
ELoQOLwow17KW7BzAE0KkPA2eaeClM2rqPnCDdEn3Qa0d/DMYhy/dvrMsAuEaEf9gpovyf4BlBus
kAB5YGQOiT47rlCZNUZyCyuF5otNpKBBKaXdatPfVp6iJwt8ESjAYkpPZ9exmJg7VCoQtRpRTtr5
EMSAFVrfrnsF7wpQ8PyGhAb0JzEfce6Ac5lGURgrqYdyEJkzDeRIqZeBSc7MP65b4vofGDBMqPeC
Dh3/dm4qhGZSp7SY8jANYs4kG0h7THI8+YF+cz9Bh9EPpEj3xheisThxpN7NXghr60yc0iJK0KSl
OSj1MexITDRyA8/0Puv9sC22ouDBA4Kqa3PM1RpORoKxwLHBzER8NDbUmE6mgwbhwg4nTFRa5n3G
tTnmgq20OnXaIgLdW1VLD4HaqL+UISs2RtI3t3mXiBhj6H/vcjfBjAR+SMoWwHzLpO2LCi2kxjPs
+84BtvdomfcjshVjAp9QYvjXfYe/vN/mmI+HmfMuKsso8zpJee6b12aK7hoN8Ibh13VDvNihKWAv
wUw9pOvZZv8Ipao075zEs4a5eMzMGMkXUKjuv7PCROIurttOnSzKMFvdVKDP7WJJYILvgCjugMgN
5TVg5c5PmxG3aVg3HRKg0ate+m3od6T+wGzCF+Xiq1zRfCpvMg0lrd8GGRds5yQMpCkrThW19qkH
YWPjGwfML7+KvI9XvTuzxUQtK1XrtMhxmJuSoCihIYigk+Pm7uCW+ywHgxCqZfeijIrrheAExhQU
iDYNVnDEQEIZ61WVe+mCroZEFqcnaioDPidCadLjc3G8VpaY+9Kxh2EeDHBSBpOGemQwp36XoNxj
6q1oduZ/OMrvVTFHGbhDKk8NZ8Rq6ow4H8otDcmS25FUJXXnD1uRr/BP2W+TzHEe5zgF9wduAizK
7+fcXfR4d/2InTArl1sIznFQyioAWDAussTAZTgRImLjjZAWT/306GwcUmDUPX4yNkCNHkApH5Ps
HZR5PchbHFBrVVso1XjLr+xVNGzP/6J//pzTHPnqsVpMgxIsS5h63fCuQkyooKpI6fb6okVGmJQ1
HRpziSccC6m414ajqX9KgyBfuORUR1YCgtn/7usp1VstJI3kxmkT2FAf5YaUx2ajYvKdDoojhyTK
e7OT7gpakKHvLMUPfv4jHgHIjwAgReE79JSchzbMB8lpaiNIl2H4Fcjzg1KDRPv6VnJdlHKqI3pq
VAbs3EYRAqRYd10OnZ8+uQFvWncLtclIJADOj2SoTgN9BSokyG+e2zGNoCut1KTosvxYOu64nXYx
HUn1o5viOO5zyMOL4hjv0UEr4v+1yUSXTokmtQlw/NpGk1xbB3cM0tBd28pQO1jA/SOCvQhXycSY
0Jw0Y8zgNB0Oo52CUyA86C8ZQSydGiJvTGg5Q5VsEsFBqCdcBIHVSplAoxnNDHCZ3mCCmQI1ut0I
0N4/0FWlZwIxxkIB1MD7lDHTAG0zapWUeho0HJzvedUKbnPuwV4ZYC7zFkjBSo7CDFSDkPVWXq3a
BM2zd93l+UZApwZmKxQhWTC1E7WqqmJC2msT62uO53aXDX13kNNA1PzhWrIpPR194mgsmW08yJY6
dQGVEEhJ3rWfSyHdTIkjuAO4Z5iSIKuQRgDhPHO21KW3ElCLA3++3JkysGmRqI3JsaCDMVqnHT0L
FCqMX7cj+AraPK49DBK/6YPx0laimM47OxBaolI5JjSQLrIO4GvzARRLFCIgu0CEQnBhp0G8wlVB
ldi9ld9UjKO4IsoH3msNRHdgxab82wpwFueBqZ8B3gcujKpKeFrkDeU91XuX/PrTMuhLzfwIdZQM
KMWP6DHDXTI+GOjpIFlHlRjObQ9KEcTDEubAo6pARYRH2i1dQBMc7KTH6gmk+htRb52T21Fevz9N
MtlrHkF/JhtQwlLTidiYaGub+9T5NseCUijH9WGHpo86QNwXgNd+mOYm15fSw9bf6FPy3mfajVlG
goDBK5iBJvokmwGBRPDvnW/haFSDUkpy5i09yX/EO+M9hYBV/23wrUdaBjQehAIInGB7ZpK5Mhu8
0ZagQrek85IXPXInFb7qvKcHyggVu9mP2huRmY+dD8nBV1FOyctjYR5JnWqBpgk0IsyKlyCqnUKp
cE4MgJjHLXpE3hSCGaq9LXxUakQuwzv8a4P076tMKA/DGaOPUO3Skpzk43uI4cTrEVlkgTmDhZNB
hUNJW1KOPwsH9HWi+CXcNObmGrJw1uOeUsUD3B6Gm9aNNkoImCYejU+JQaKDKPngHoDVZ2LOdtgj
6egXqFbUQbrTmuARqrivUS7i4eGacaCeiPwN5WeD8YbWdiK1zaHcCT6EO9TWvpRgfLMxq3/9C4nM
MD4QNu1USXKaeWkeobT/Q+qg3SqcQqTBh0ljwG+PQQOMIQFNzs6nJklpz22tZV6QhkQJb2Rpgjjj
uxa8R+1XaPx93rgza0zoiDvc2o1d1qjmD2h7dpiGDY0/gPsWxShOHnpmiAkYUhFnsVmAuB9jt8fu
VjudWfP/SLuuJrltZvuLWEWC+ZVh0iZtkrR+YUkriZkEc/j192D9XS8HCw9suWyXH6Zqmw00Go0O
57zkaCYfQxdpQOsAvNVg2f/Onr2vJmcaTadkSUsQ2oPn59ihidEr167yNbOVvJVEdwqD+jUMlKAQ
T3HvFA0MpXidoPyTLTScxusBS0kXNGSmP/+9RhtBHzBg3GYG8RwCwsq96Z2HFpjegyXBS5Eo43BW
MaRTUhU2Hl1tiqR3pQfl8DQsLhgsZNe/TBJnFqaaJv2gotaDDIG3xMCaccNyHANbhsD49ujmz9V2
3ThLGGirDcWC8K0ADoPi5SfrqO8ZbZZsfEGsEupgqIyjoYDvWrCLMiaKiZJERMtj4/zsjeQaANg3
TaH9+B1TeJfEOaTBoHrRj5CEho8Z7TrAIPKzpnNfEkeWlBWVNw1A4tsglLLAz8WHiBEyL3RQekbQ
gpn5znO+ZZnXxB4Agljubw0n4lexl1JPfWoBqSO98pnNfdy/9w9gy765gSnouyJqoYkwOwITDzh1
KxgXWo+BJUpliZzVVlnu3iqVEawq0Vwh79ETb8RrkkxevwDrOoh+jKcxtHZ0b5WeY+xdNOQrklBA
eFMDbwdtL5iWQsqdk0+rgib2gFORfmZjaNUuDu0H+63PIfsHXVGCYA49NjoGwgATDU4m7mgYs9Wv
dMKLvQD3WrfvD+ZeC+VlGcGqnonhzDXqLCW3B4ix65sppVe5esoUwBMY6VUse0SLlvBMGLvMN+bi
6hk4GNDrFdiDt+76Y35667X+2lwzFux0J0N5EJz6M3mceUZtk2RxgarF6ABrvv8cVdftStCL/OXy
mZfJ4UxjmO2p1jssYpWAxxgTDBE4k0vAyuSyZwXbDu7AQSPEIRbiqo+MvJ2+toNh1wBZX8hRj7QT
jUfJPSOqFYMvEViADNAMZUJOG9Mmaxm3aJQbd6pfrh471703fNV/gcnnUfZqERngVhr37ksmTM9Z
JfBTMvtIXDBPRzYmwPD8i55zKfiCIFo8U40LCEDZapgFGyXV+sehAJkq4LzdVoJBKBHCZ5oBI5Cb
RoJ+xna5pUbuJRbA6lNZ7CaTwoUDNkmaJZ2wS+Zyaw4+8RPfqN/aWownc6/rL3/Ss8qOlIjcAIV3
1I8xQQfaJT6n01dGPNcmlrDQfbwx2RDd/7vC8lj+0B2vBJCSCgiNEdOy6Z0sjy96WOMDXHQ/MxJV
zLedO5HM6Ua3YvSX6FQNWMJ29pKgvWJNiAlKnz+r3Pst9oEzoZwnidWxJHYCoTbiIAM0FdSSDJWL
9hOJMnAXoVEU0JWcvy8J2kPSpEQbj2GhT8qtdyt4xD1rlgVdgrcMZm/fBXEeX3FbkwJhFqRhroKh
pLxx7QHocBGeoa99Y6f7Xk+K5hHRS68CX39VF9mkhkxVbgeVvnUcLVYw/0sLP1P2joEZRRl5nUwI
t2MG8jxmEiMkz5UvU1972fJcTpI9ky0l5ylLq8V0Y4vHe6kNXgQWGltrfAqaItUIx/TzqOwv3zOi
nODZ3nHOckhKZ7GRV4LtVyNmh7xhDoB5fGUFyW3+qdnVxxGlC1A4lneyCFq2npzrTCYFoPLORAPa
g4LdOCUrgDjsx8sKCoWgd4dNozM6QO7lUWYF0QsHTczdekT/3LEEc+M6FJJlFF2iJgZI2Qi15uKO
O/cg9pJEbd4gREfl0+uqwR9sPbisiEgEspkYcEcTLtwlZ+LWmNVppMM7D4aDbuXUA+n27rII4T1t
6cAHQuQPQkN+1HAui6pWSySIq2vnRN+Qr1l6rwWJ228QXOJ1sRXG7UyMsfN21iGsmRVAxGbHBqTR
0stFFEhtpXBOEMS/44K+LzT34mJRGERsSNAr8d3tPG1voj6chfHdXPmlLYnuhfuFchwaeU1GwsSZ
hGPEnW1GuNVG3bcs5TiR7nh5u0SmzQp+/y+BW8AE+W240hRl26XytATxTvUzawZJWCDSgxHKAFzB
BeP1W2J/E2GXNVCcKQNts1PTb0jiD6D1u6yI6GFis9ovO6U2LpLz09NVc24l7M1u7NnDhLGCsny2
9J5nC8KHuhs5fM4t0jRnRGtN/tbOwqhecrxq/cJrjgaKlfrLZa2EYYWN6iFAATQUCN7eLpuVI22b
9wZrcFVPA1j1wvQ0g3eX+s6AVCwrs1Q3zZdJhkUpsoqtVLafG6l9n3RdmqJw6Vid48c6PQB+RAfg
UP1Nop/oaGG3MEtuoWgPOvRzSW000tbQkSvAA6/0TeL9gcba0AqGIHvov8FKTDzB5DwpQgU3Yrkb
C2UdGlkGAJS6vLtZIvN57hzM3bXBZfXeDihvLWyoz2Twemyk8Vy93lgq4LGj0Ax8vfowgPSXYXNX
mU9O9W0ZsphUuQcJKxi30f8HkIyglfhjkabbL+AO+FBESxPrKBGnxbSjpf3QZY6XV4bEj4hqc1Dx
XVPORwIUoDSJjkYW9zG/XQNAU92kNwPaG+nBedQQBj9333tZHV/0dMct42qMhxFDPx/QOepOs3vW
8sG4gNNw/V6kOyA0YtCDeOldYflow7q8pQJXhjuHYXSA9gvkw5yedJ6bye7QS6Yk5cE2m6+zOf+4
LEK0lpABR4n0mQv4c05G71CtoWWG7MeA0WjDr4Ik8RiJhA3V5m/RFTsSstZUsWLvQtnvmzNvUzC8
LjgTQLfNiDdP0bd0UsPLmslkMGPdyNBwGEwwCqIsUqSHbM28FtBMl0UI7P1s7ZjD2YjI2h5XqR2B
adVG5tG8pdnsrbHE2gVe60wI57WyddLHaAR6VmeaPhtwyOsnm/lnW3J6Rf7/TBLnqJIW6cWydAv2
rLw2LK/Y1b6LzIcR9BiQn3ofvTkSgAP28ZzPOhPJ3aTEHjDXYcD5U4oM+DB58YpHe6QfKhWxtZlI
VBTaBJq/Qf3C0Mv41tp1xpBdVI7IKBYPNm29XhuC3zCJjQTuOKVlmZjDwPrCTDWoQV08xrnflE+X
pYheQWgpeleEKbqxPGO1QOZoQJEFHW878L79wVoTwK34qQjX/RA4cPPtPg4UyQKKch9ngvlTtYLd
vWArOO+ifQWaayXzLRu8h/UzG2di+Vn70wDumTnbU8uX1btFA3eQjxoGygsa/uMMxqwrpTVttFR2
oXJnXuOqyUN6GMFx3N8CY35vPo3Phf+vue0hcyOVR01Rc7PJnAKzD4uFA9HQUKuaXwUojy9vK/v4
D6fhXbkPz5msKBViI4kaKcUxcZF1KCvjhD7+k0G6you1at/Gkzc3g8TH/I09/bWsPJ6pMy16o6y4
aVhz3HqkR+26CrK7fJ84mMrBg+CQhMoP5ZOsEi/2ORuVufNixV3UdAvy087z/Ors6Q4FFLRmROii
fqOA8umNJfMCQiNChxl6X4B/YKFB5fz0pKPbpnk3IVl9PYJMYtg7cDyz38GEGdal6duWP/4s9nSS
XOiiC2MrmPn6zbGdstxYYhfdYHPpHLS+vOrLX047S3wQO/y8GW2lcDdGNWKeK+sKWKt6aAjANEtZ
JYh95yUJ3E1h10arjQna9ADb8pAtnxfQ2TgYjwetp3/5SIiGKFERed8r7sCP+WACXBx7Re613Rrk
93qgo0Vk/hIdS1891tcvZDcxmEmwooX5DhAuS++1MmpPyZIa3OzftCSzEpf4CsNYbzLL+WQo9P6y
pjIRXPie2BVap2141izaA5jJa8gisT5RugRryeijXTYhzMeT1mQtWcec57irnkowZbwWXv3UolQp
z5YIXcpWGNN3Y+tm6cSxwk42QzdhBAoFPQHwcHgpgS7HcAEdlLva8eCCkFtiNOKlfNeTO9+10WWu
WqC/Jyc3kdL4fSHrU5VJ4A7yMKrxmmmImnX7uUsWRH3Nf90s7hQXdtNNWo3hGXI/wuSrXbJDJ1l8
VPblDhf7j8vWJ/ZM70vGnWjQQjuj5sI0wPLjx+AmaNEY+3vu710Id5adnAIFTW2qYEV1K9YxlgNE
c1cKYy4KKjeWx9/Wtdl1xoB21cCmyU7VDrHlepoy+sX8jaBufnnhhM/CrTTu3CqT0oB1OmNR8/TZ
soEB0OydgDya+9byzM/kIGsDEG8VOKpMVOCND21lIIlsSWyyg1VfReNLimQg3v6SIyRew3ch3OlN
y3YqihoGTqM7bSKY+il2WnvLuHlz6183e8EZAdTLZQ9QV+cTF6Y6Fs2omDFmPmdvIQe0UPpKIXu/
fzyykGJAgGYDeQLAE+f+SE0IzfvFbTxLz2+ntAvpQmS9jOxvnN+LaMFn2BnIzGkOGmzPZWTpqHR4
3Daeaaw2AGM0Zb5H+me8TepoRttp1o13JV0BFTwP80xDUtBc8qISqbn9BM4zaa2TmH03xkEVD4EN
EH+v1+unyzYvlIHpG+RyoStYes7VbJPSNhK6ghym6L4kCYa4VVkFWdAXhaV8l/Eh91k665LWZuPV
EeClzTpFP5nexo/m4Oj3aNNYn6iRlK9gH1yf4sFECVTX+n9fptOB38AapQ1WZ9W56DSyJmQnrRz8
nUv02NXJjevOvuPWkgMgWk/UVvGeQf6Fsclz66n1tkbHnJXL3cm8t0iZKLssK6NS8sAQCgJoDQaW
0A4IKz0XBJ5cmF1bQVBkKHEIks3sAbP+o6y89NFFYd1QnHYNNIpawIk7l9MZqcEo1xvPsEevbNrd
oBZhRklw2Q5lYrhLS41KXaWa3XgaUfxqmXdVaoXJXB4vi/kY7UIbVKVxpNn+8NzdfYweJcNSGq+p
WtBe2as3p9kuS5e7plNlhAUineCnkJ028TBBae586abUsmtXATDT2oLdGl1eDn2mY//t36sELnLY
G3tDfyiSxM5YDZhsSwLqjs8KkHDV1D5EIF3P0+n5siiRzeEQWSZqJaCs51/sMz5h1gEtFJBqHwNc
VdFkYQXbZt7rMjgmF6yd6B3g7w8QfRAL+NZJoHc2xlRR506UdWeuiksOCP3Geddo/YLup6G4b2pg
L0vsQ7hlSLizuwtzS/wsoJa7ukI1aLjQ7AhMnp3OXiHD7vI6SqTw8CNaVTVRoVlJMNn0Os+ah6EF
mmxafb4sRrxdfynDlwFLlIeSAeWtYG3mb5U1LyFBe6WkP0goBDybCF4IDJAf86rceMxmYmLHLFQi
yv7atYrwN/RwUMVCLQuxxQfYTVpEA2lpEphAFu2nwC5fLwsQ1FvQv72RwJ1UM3OppfZZ8lYFrHbR
5wr50tY6Vbt8D5Rp460bc8r8DGPNx3nf3zgPMghJoU1sPoGt8+aNpedoUc6aEaNRZu+PdeoZ/eiZ
lRpcVlXkAAFmgtOFBnKgdnF+1p2sDp1QMQiFVf0qqdoD0jaB7rZHF+X93xEF0G6Et/B//A1FXKeq
0iZKAoyDpd5qRH5H6Aljr59d1WkkNiJaPtRwMTsHrDCMz3HXYZS70xiRBHzWGn3oon7wWkC8e/3q
yMBnPobTOmJ1VB0hDc2z/IXYGFPs2gvUsv5QQGDaPDT3mP2+XWMPOdsnaNrfFidG/6o+XF5PwZv/
XDK3d2WWxYsVQzJ4gN1Xc6cdxgNS7X9CoMv7TQXPIchDfK0C7RItLB96hAEi0ymdAnlfgXJyrR+S
4HW9Rzseao7/QJzIk2zFceoN7WDpXQRxceEtyidqhiRMw3yfX+vxjZYDRZWJlaUthdu5UZILgFM6
p4lJIRVQZX65lKHurNcm/USqFNzUEjpVQc6dLSnA8nG5sQlP7pTb6Yp+ehvHj+HY23czqnQ5JrWR
DAvjEM1q4Hfxp4B4KJnIVRWeEdPRgF+Ol5PGnxEbJDLr4EBVdSi9Bd1CTnunOr+B5A0dLc1Cvz6u
8g8wh5o298akwUzJ/eKzbEf0kj7TKwZKST1nlweH6KH4Kjkb7HzzgQPmE21MNSMe/kDdBCRE0jlV
2XrEztLjQlbjoK4JquaDme+Wtfiu68X3QuvKXZ73ijeBNeipnFXZeK3IhhH1A9MD3ViIM8m5F19q
y+lsDeyFJMVDuzE9c5Q4OqEEA9P2CGN1B+wP5xIitXC1uiqQ6TPTT/mCLpLOkrg4mQjOlw5Og2SO
XrOI8jWe90ssox0XGSLQcP7SgVulSFtTEO1BANiTbqLss6WACJrIXi7Cw7YVw93qYzVbcQMYoyAz
wvnTAMog9RSdikcrQx7di3+qj5ZnfF0trw7oP3BosmVkv29u9GjpmyrJELag+OmreRzkGHOSmL3I
e21VZCu9kZEV9TSqTMXimH0CRSjwN9m9sPRAn05ZQ0PrJXNAguWgUK+TJWdl+8iCjY30tq4XNNo2
iGMpvY8T8qIozj63gT94WU2ZHO4Nmjrtog4p7EXR+xtMOIdGpu9pmdxfFiOKjbaLyV1AVaIq7dRj
MYGdGs7l17wGkhf6JgpZ6VUmiLtzSpyMgqiwjEm9z8inMv+ep99i2YjdZfvTeIjgpXW0FTC9sL+k
CwpD8agq8bpCPfBYA3k0g3zjcyq21uldUiNsBnx12IzlznWm3utn/aUY5+fLmyPUZiOLO00VWGlp
uWBzWhXTj52GavzTZQlCbcCiihwHmKswyHduzVqpNnm64Hrs7Wc0z/lFDEjlLgaOubQgwDb4w22F
Dh30Z9qYh+IzA/HQ6kARL/Fo8ooj+UV3+lV7FwOqfnnpT/mTDrz25Wq9Aa/Pdyl4okg2Zg1sBnVj
gLyBcxkDQ45eZ2xaH1TEGwBUfcXYg3owzpR7kCo7TxTw8FbqTY915U0H2UNH5LK28tk2bJzGTNSp
yRCqB2Zh7vPqS472lN4IkwZQKkpweUuFIfNWGOc58P5tTDJA2eII72jv6j1aOIIaLyv0QLpSOF+R
CW3FcR6E1pYyrCP2Neq+WeQPJ/rRKNZurRaJXszYefvZyuEciGu2aFxeoJai/3TzX4UlyTwLHC4y
6zgCSJUytEjORtK17FJ37OJASwdP662drVeYAY53l7eHLQenxpkYzhQsy8r6rnfjoCzyII/vVnun
R/cxGJmLdvUH0kuWTbA9Z/I4a6AJYke1hVoxWT1nQCwIcFQl+qmgE/yyZjJJnCEQYPaPAOVrvLXU
vvTIR3tR7yL3PbqeO1ejRJpwu9B8hV5GAKxgGOD8SJHGSh1MUMWBizmKoZr9KHnoFpkUgdHZ6J35
Swr7fXNwp1kprH6ElFHXvbl+UN1/H3eeCeCsLteLLCEltqea9mOiB7ANicHJFoozuHoZ9SWiUGHG
VAlOq68kiW8ZMroysRg0rOP8oLTCZz4iaixzZenY/URHI8xMX9Yk+h4XhmxmWijIxsSyg0yO+SH3
G7mdTgDx3Xg0uul7lCmz49r1h9+wZXCaoNEOhJwYGD7fdz3HcxKIUY03JA44tZzSd7P+een7IzqE
JZGe0MY2srgNWkaNTqnZg67apn5ZXccYfv4NbYBUrwMwh2E5cWcFwKYVEn0oRtklBWvHUzxWT2pM
wzqSlTQEFx1m2RkDJgYMLfIRdqieZzBSxkGvK0a6J9Ns452TOilQg7wpbtUSE4Xd1GoACxh73ZAs
pejuA3oNVEVtGeBAHyALjWzsnSVL0cKNdmCKLhHAEX3KvpWIL+TA3SJtN9L46KltOjOfV2Q20OuH
kf3Fq7LJQ74zbMvcc7PfeAZvleOPWNt3c4dOhzSwgBDbGa/gYbpsJ6KjtdWHe6Nqdgn8WxOr1/Xf
cgBZ9jMJGkXWfSVomgNe2fsm8T3by4Ku8KFjeUvMf7ZPKDY0Xvw8IpdonuqXLJy+SPsu2Zfzt+5W
JOfHHauoLFuByATNgOSJZWjKfXGl1D+moP4H+IBiHZET0pCZQaM4/0yox8YsaJmniDjt1+paDVmy
K+l848nwqtt+P0SBbN5GuHsbkZyOZWSlTYk2T3BbYYK2aPLXPtHBb5yrslyG0O43kjjvGOsq4LuB
PBOUjRWYo9YhTirQf68vugcooSGoZA1sMt04H1lPMy3aARKBBnOgpu1FeBEN0SpxlIKuL+SX2NQV
iwRRLeXk2EbcZ0bTg7AxQeJE25Uh2nvs7/me3Z8+2bWn9l49FL55RDrx8uETywbSDWswQp6df6TM
mTlnjtuAFxYdUxnGQO/cR0ZHy/rY+6vRr5DnWPFC8+ToiwIcEui9kc3pveRNsyoKZCtXSKO8RnuM
a4HvgNS++YURTfThcL30aFDMFV9mt4L770w2F6EaJK80nWLNXQXYudrDVMtgK9jXc6f/TAIXmera
khWDOoHSNAMhmEr9fAXuH1jgpjrbSXZRYKlnsrhnSqZ3bm3rWMkJne2Grx+6n1Ewvs3ZtJhAqJGW
qiXBiqhosZXJgxeBgXBUYiaTDfRBLYDkBGPsoaDG5qWK3Fu0UJYHE3m4M6FcxlQzlsRJQFkUZNcr
OlsxqHjzhjIRuPvhCHzBQNY4Jt5FVOABBmWhc4e7neo5r2p0J2Fl02S/FpO32o/tFIfG+OvyHoq3
8F0QHy4tRYIOFgx4riParabSNzAHRuw0+G9iOH8dLZNbDx0owzW0OiUQV/f2XWGa+8tixMfrXRvO
Wfft1HTjwo5X5fgkHW/rtZSIYOfn4/l6F8F2bvNKUobJjuLYQNQ1aMVRUfHiy+uo8xESqVdAbC5e
y2xCchZw998uKyfbKs53OElj90ULm5j11NONP4r4xrEk1X5RLxcs/V09zn0UkzOkAzM8p9Bv1nK6
N9vum1lHRz1Gr9yskXsVU04+IVHiJ/b85bKKb50Rl1aX8yj2UJM8r1TY/b11oxS7cbcghgbn9dv8
CiYNlv4EAO5lh/wV2q9P1Z7ISnjsLF/4BD7QBflQmyp1g6luzGIO+/Ewnugtg8CXj5uKQvjtavNR
rovuq0nvhhS0D+TEulEVP9qRr/8MX0gwS8Euvr/29u1rNqY75BWlqovTMQHbNmTj0HjqhdO8K1DH
2y/BvKd+5Sc3hRQJQhCSnknmvEyUqgOKJbAqlom0/AIsA0fyMuzWEJtId4sME06qKudv1HhCE9/U
wWEfm8S3n4rjilxXYH7RYq+wPXMPtLFHxnaw+70b/n2RORekrI2TTD22tOpMz6jvV9lApqiZ5Wwx
OQ/U2XOhrg3OSP6ZHpvbxUfPXgj01HF8wxmzjm2Yf+pvURjQHAxblUG6k/FlCXLMZ5/AuaKmXtpZ
U6AkCgI+I8tVSOs5tuqhH2RP6S81fVH0WfLgldyJb3Hdxnx7dKK3NIZQMvT7xlWDxnW+ZnUeuq2s
tCi5R/g2sWUCi7SxMv0ijNlGjVctx8ueTnKN8C1icZQ6UVJBQqvMXzGT86kbpsC10zujHkJWSMx0
ReLbJfcH3y7m5ujdnvoVLxkD13wEgFgNc4iy6QTJLr0RAmx2qTTUTnFiuE9UKPoaybfYdEFcFlkY
VNBREzm21ZzIkj6S/eKTPkNVDeY64EgQ60qbEy9af17eLmbQFy4Fvq+jBuRGo+ZwYEj/P5qrc6i0
eGcbw9Vo0+OsKM+Xxf1NwPmXF+FzcgUlfU/YAXvL7QwVpnIY7REYzKo78BWG1V55iiWXr0xHzq8o
KJ018TKCDD4fr5MSdBfTEs4zHHZ00ippZkQmjv2+MZQk6Qo1ZyEhUEaKJ4OxQXx3/S6YAmvn3gPt
bG/65FDsrfDy2sqOARfhGGR0i5Q9eysT7Tnz6LvKp4JKsJZkBsnFMXVKFQwPzGmg60QJe5Jlt3at
S685yb3Kd973KmiQyxhm2Qft9fTZvpqvYCKe/mu6Q0wRXF64v3k4/2WUPBKRZdVtrhZYuWTw61+s
92fYG9/A3urTg/087Zyv6jUyyP+ILkimKfcgQg9bGvXz24UenWpwwYdOwGxlXD02PC2bIpbsH5/S
chGHuiY7fyrS4Zl9siPptKRMI/YJG/uPk9m12g6rqT1a+/QwYOYktMIK0LJawNiJ+quYIaF3X9Ud
CN3a9g1zMu29y5sqPA0uSvsqawEEvcL5VwwjcEBcK0bfa9lo1lXXNnoXJEtVTdd9TMZIcgeJA/yN
PO4lDeThhuQ9LNbU8IYJrVMZJoETABm4G8Ou2mFmw1OvgV/jowjlPJc7+AeZzsLN3XwDZ0tVVlVZ
VCEcNOwJR9/x8CB9vbysMhFcwGstkWtVBBeSrc2eOdw2iybZOJkEznxMp46zYW4BcRVndxFRn6rI
lMQo4ufJZqGY8WxM1ADheuayW6/+hUnDN1xX8jgEwNIKQKC5/29Lxl0/ICnXVSfHrpCu96IcYMR5
8O8l6Bban8HboKE9k3PKSqSxW3yE7QH4tKzD1pUmikTHaSOC794beuKObQoRQCOtr8Ca6eKpHtR7
XKZHdfArjBn+UixkNaUcZyJ7ANIvSnjwTKh8cQdrXdvRqf983DECq84v7moDtB+438BSVaLf9FFm
H0JlMXGlYWgDDUJ8lEzMYe7MDqlGcG94CwDmka+14bQu75ow44ciistYLSGIr36vdueMMxOTXdff
zPQNZ80JtPvorjs6B/UQhZcFigKTrTzuZA0TBuaM3E0DmiECASq2U15H889S2dHZlCknCpcxR4YG
K4K5G8L3YI85zaZeRVDeBuvO+tz40ac0ZIFeemRgDllIvrufZGYqtJWNUC4Eoj0tjbmBlSr0STVA
KgwgpstrKDSNjQTuqJnr7GDCB57DXgBv2lte09yjzC2RItbDQpu1BgqPD7XeRFtzu9KYHvkQGPEu
a2UdLMJCBSrJQKhDuzMDfz93gatmZU3WjwzDUt8tP9MTMMqD2ld89Y4hdLUAvcj2av8bbCGMT/Jd
LreAcZc15sTS+No8fTHMJky0QRbkiN6gGxl8piur+3UaDIKAf7JTsLkuOXoZuvUwL6W1Gzqn81or
+4HuplxywoQXCws38K/pmh9geVM6GVFdOCwTNYXdAyMKMhC3riEJyNW/xwJlSwlgLlXVdR2gYOdb
2Ns5eMsWIGCk6Re81nL9tbEkND0iQ9yK4Jxvv3ZGM0dOFRQLKDOH1DfBbXr5RIkcxVYEF7QkyaBY
vYETtUbToTQK0+sm/b5M0WBdm7LhaJk+XPiiWNkau7ELQAPkdKr5waq/XtbmbyzgfVPYF2xCC3Wu
FZDhABuW0VQhN+c1frk3Q3Wnh8uhOVyWJvJG27Vjv2+EYfZ1mJwShm7Sm2K6Tfv92DxcFiFbMS56
sbMl/ZPNCJhAiadYxqGm6bfLMmRqcC9mYtBxKVUDp6Zw71fS7c1KyTEwpz/+Nzmcz8uWeUj0FMul
6Bh6SmPfSR6SXHqvy9ThXFzrLk2VZyljYAIf4xTqgXmIQzd8tV6H4xs2rBymU3S3byyBf+40K+3y
2s4Y6VTzeQnNaw1w3NEP404/FbdqYBzcox00ocwAJdbBp9504kStEkNVs7aBu1z3wBeof13eNbE3
/+tE8Yk3mmooOem4qVSz9hBVeEn8EFenxah3GjoS1cTYXRYo2T8+6WYqE4IyltR37cwz7aclf66m
+9+QwZpKMMwIjGWbc6yYXZutwsB+megkvdezVAlUu7cOdKSpzCUxp8bn+ABl/pcszsMa6kCnTNdR
+qrIqUerOFCrrdRfgU13VTaqed+3Opi7nB6jygpgqOhA9BBcDeu9m2uLD3hGGcyf0Gw2X8S54a4p
QayUDnWg2Acne3XI98urKzwNm7/POeE+io3YyHHQjfIxjwhgNg6R82qkL23neJdFCa+vjSjeBSd9
3jUdRNXLcpVh7rYGaNlyZy2uxCplOrEP2fh6q9LrqmW0lK32a6wzH0NgvladMkICanXBZa2ITC3O
JcewTtpX2KEuzFckxNxdfMAcZeU5aPZK/PSkhCNQ2ZR9/UTQLGD6xakK55v6TgkaSXet8Dg6oF4B
yYBtuzrnTinyVWkFJpSAtPHRiJ2TlmuZF83R78Q673J4fK0srhLgReB51AFUfa9Yqx2gIlz9Ryn8
wVcK9KVSaGMW0ZXlRqGVjBKTFJ4uABHoLl57eDhzJmlYuHzwokY60zKDNVufk8iSdY8J6+nGRghn
jmixsvJ+ihBJqU3raVb8AqBq0HoN1+vaB3VHAarlvnZ6+X0E3ddl62Q7/sGhbWRzxhl1KNDTNgXg
f7o2N1k0gNTQMAEm5kzztTkX0Q2A9eZrlNPiI03HXoa9LQ7yNh/ABRJRnRgdGiTSIG58Vt1m79oE
OGZHNWAAkDJuctmGcicAACP5NLgDYOxp7jGecPgayZIKL9l3jfj8TqQYnWvkMEsFKPm2/qAlV1Py
2WocX2+uG1PGmyLRiJ/odUmvrxPYzgMM3QV9q/mpmUgyskK3sdGIu/UUUmpItkEEtdFlqC2hO73S
qn6+bIrid/RGDHeV4a5UCoA1I3aNwvkrPWIgCI1bGt03wIJGk+re2BmHRfPtyZNVSWQaskXe3AhG
v5hZ4UB00d7PuelR7YlUdXBZQc4wGNoMUooAFyMGUnCY+ToXkplNUU2UaP6KyVrHi0cV3dE0S25S
pAt3g2LQXW0vsz/RtpPc4px+b6KJ6jigFSYYbOOhAhfaYQgqniqvtnI0+4LvfOfq5HPrKOFlHTlr
/FMQcqeMiBb/8GQ6Sp7Soc77yutIjabUCVAIViVRhneY/xMCzihkxZDv0zmnZRmLWlUYBPRc2unH
bDQAxt4pRaB0VN+14wBKDzIsL8j9jCejT+ZbtQKYwGVFuRjiwzdwfksZiFP2PWBc0eus/URHDfAY
XFP/5WYu5jjXOtoZWrR8uSyUr/n+KRWAE5ppYw7DtTk77WeUJLJS1/zsaJwYnYR9FSMVOAIwoMfb
pDjJcsZc8PI/gcB8wpwiLkF+mH0lhWsCgbTyrLhd9hQEDGGTOtWNEg3DnWl3rsR+3tqZNhfSB4Gc
E3Dqzhhzva08MoBgV4/6XzVmgm5aUjVeD/rvH9HkNL8iFVF3FWvqIevq2AfDiox3QnRYMe2iM7JX
TNfwbHVrpADpyIbik5U7h76zWrBsunb9bLYQuERq/UmbkT3X03iSuFvuTv5zCTAF5ZqATAPBI2fe
bttl3TCA6bArpupqyoG+H002xjPn2gnMQbN2c5OgszxOxoey6InEsnk//Kd8B8PCADZRMSPKxVVJ
TPN6qBLiIxoZwuRl+oy27zC+qb+OAA4vQY7RXcf4v8zWREcKnhH0MuBwt03C6T0ujVlFelEDZiwF
uTQQiyq/iUiZ+zTtXEyxR3n+4KpLHe8vHyvRggNVCNqCFZ2xLZw75gZtPBVgFogf9w+reSjoY9Yc
1AwzLOpemw9lLsFtE3ljQNAZGJqGWPjKc3kW+AlBvaiBNYWUFYrx7Yrm0KJs7a99ORMZ6p3wSDEU
DowfIQeOebRzcUpEuhmQu7qvon/Q/P4WYd1aAOFwpQDQIvePswIkcx37B59xLmppE6OvSgyKjsOk
ehhK/GVGVHY0+WrPm4EyMj9cAASK8aPTektLPRpy3TfvqqNzKg/xfQq09DLyyBtVkKwWInCCBC94
4EsDYQ2wJpzXXVcS10MBerj/sWHVoxJU2hVNJXYoWD2AjgHhClxmACvhcbRWUo1zMlLdr7PWy+oT
iZ8vGzpPD8FWDn8byXTg5atgveBurWxcCDCrZ6D3BAPgKj1Gaa6Etj/t9JPu62ERTod/WbRlMtE5
AMw9TH25zKud2wRNrGJ2Ehc20WehvSz3der8uKyX4EDhjUYYTTtgfEAGcC4CZNZdTAeIAMfGaczy
6yZqXlBckjhmwfWLYgRqES7zzQxB8lxOYaONq8Q4r29ims4qPMZRhfN7p/nJAawhAAaTBaYCZwyR
QMFDUVPVGUfguUhSFbh53U7zo5v8Vg3hiU/jobjS9s2RDWr9H2nntRu3EqzrJyLAHG7JCRpJlmzL
cd0Qjsw58+nPR5+zt2d6iCHk45u1AAOuqWZ1dYW//vK9RS7gFu+1Jwo3i8VqWIifYPIxhI/WdZoS
GqGNYp3XJD/l6a1vb00XXV8rvB+PKFz8CxeR6O91LcUd91LuJnXOLnpf75XPRpzLLCzpAM0fetny
zQ29rq8YMqGJXw5VZumMYClTMTVSMKq5mxtWchorvzsMbaRtGMryr1wGMXB/EkA7VCMti/fs8qNl
ppwWEmytcPsT4D/ofNjs6GSpHHpJr0ofnH6U9sOc51vp/PVFIBz+s+bUpO55xS3VAMeRcknPXauO
7m2WpuxTow5cPYAT8raBrLwqvGAYh826Nt4x8VqzsFIyJ8qubjSk9kMVMVPhDmMsf0zytgB+X+XK
25kU53cT+7bqUi40zZ1kBga88rVTfr79c9YU19Fcs7FaXlQhZhlSufUT08xdg2htkKYHUoPQG+tw
q5+8YrRwnvEIyKZiM6UsGFBSq0U2S3jQNB4fxkhR3MIO3mRT+zsMunDjkFe10nXoDg1GfPhzaUcT
1K++E8K9pPg527QWZNS+Se0xdcckCF9uH+HK1WDP2l9hgtE6eQfxjYUTLTKe7ExuXyJd/nhbxpZC
wun5KZZUOMjIrcHrHdNN9Jn171usq2v3D+ZOWFX+sPBaQpVHajIplOuscJM2yga3QLMPsa6kPzS1
CiIcmpET2IdZsUWtuKofj/cSJzD6bwqCDZ+JgsQPC7fqA8PtAnZzqc08upVeVRuebEOUJbSsWV8Y
GFJq8bn85nE0YzLtOHrvG9qv259szSwIFgCzEy7A/yvcrLmDwy4d8dKZUbzJ1fFdZlQbSNg1Vc5F
qJdmbredPrXm8hC05pt6ipmyDJ2HeU43CsZrd5c0Fu5LsF24G+HrMKZb1L6KHCN4m4Xa0cpDN9C+
Na1yuH1m6wr9ryDx25SaneiDjZmrfTseSZWdvZxV5dsQtut/MAML1AkxAuATSD0vz45AJdKGCVGz
lHrSkLIBejxJ1kbjYN0I/koR4sZJnxUj6X0etDBJHnMNIGbdxfnx9rFd59ws6V58KmEcaYoYXmXt
WM5RyvcpQfIem5JSFQQJtH5zOVvIQ5OjYqTJg1Tp4+m25FX9HB4xaEMpIohR1gAhSK2E3Ft/KPZh
2f/U2/njbRGrxgcTA6UgggJS3MsPNTqjXuZLtJOHT3NjfRkM6XmW1P1SQ7otac37WWeShBsbO9Og
G0s0PKcafccu9spyuFNC86Q6TekGcfbutsC104N8mjAGjB/OT7tULWyyZsom4JhO2/lsTgveG3W7
tRBxJeuDW5ioCgoBEkyooS+lxDSTNWqBlBYhUSF3VpKRtowyf+f/hidJm2evbeL4GNsAsbO5T3aK
1VsuoybWbuy1+D7sGukfPApZIf1gAgJSefH22VYnRTMPtBrWrtQ/tfnPpHru40+3D3jNnywEujCJ
/+FYW/7+rDwd2+HIgH+ne04q3Q0skhpHc+fUGxYqgvfJ1Dhhw+T6AaKErF/wj3ZsyFlL4Zq8Wjmo
++Cb9SO4U+6kvQY3BOTl837cB1718mosvShZxF/Ng9z4pYEF6b6a7BO9sB/Tfko2IhxxLO7/illQ
egrGCkmwoOAEnya19ln3pvuMjoxXRy7MiHuWrb1Z0JSJp7sMYbCM7+C7jP252+Ocq1/SYds70QlJ
jwjBlSh7aZw8oywwBH0pBh8o+1K8DH272biVq58TX0bzUsZu2Dh5aTW6VrX22Pe61/9YVvbo9+xa
uotf/owIueO+I6yExdf8HOy0DXe6LponllSZPAuinUvRUzy1sjQhWn8ne/JeU3YmW5zfS8xkJB+t
xG0IzcK94pXvW086FZ9vX5c1V+uo9DvUhePEEkMWWZ7NuotyrGnqXxJ4KVNL6nEEZOxVLm+BlNY+
6bk0IXqRtTa3jQnHbjbZPtDjk6rI+6nrNz7nqhidtE7n8aAmLTzBgUxfrx2IaWXFSb2kCZSjVBTp
KShi/fXuBogLG1nhaqEkKjaqBstIK2ViEYg9SO5o/qcWH9p4owa68mbAO0iB2yYUWyqTlxaiVVaZ
9WqBHTQRyz4M80QGt2EHqzLgPmK1Drn+FTUWGyCi2XGQUQ/mW6VT3rXBFkx1TQRuhaXoJjHlFUq1
DX2WO0g5HmV07GNr+4pXGd0WjdSKQS/FR5RgUSKrOIRnxld4ACwgaa4d6ydp8J9DxTyB6dx1ufzj
9t1ZU4gi8cIqrAAQEaEbWtg2gV1xd2K/PKay+a22gOz//8kQvr3DKdWNxneZkzg5SBnVdsmwX0n0
tjh7aJV0AhKbeMEQ3xQza7JwHKoCdr/pXZiUk5vmTLTqQf/+H9ShJwedPqgabqhgyrGezmNTo07T
/jdqGe+GlOm720JWrj8IlL9Clu92HgIo7MXQZ86M8sddwBgd/ZnSMjcc97oUjgx6csXAd15K6dO+
CpuCM8tV2HUop8BheFDi/J+U+StG8GVZ0KpROENhP3dmvzOM6DlzosHdQgauXRuHitD/aCM895Y0
OJlq8da0U3OIYuO7JRn39OBVzw+iD//wfYAfKtxPjRkA4RVwyjAZDRUjqDXnd1vXn2C8+p5rzj/c
HTwm/p88luqp2JxLgt43soK326h6OfPsMZLn4zDyNHi3FVo5vGUtNvzlhkwPVKw9WYUvTYzB4XNG
exdX49Fy7qzKfJPn4YakxXSFaunyAiwFBotKsPhcx6PWqGmDNag1KFHdL99nsZ5tmNwKaIAy2pkU
8QN1sarHLfqEhaZ/Tnyr+hJUUvMmCizWPbPuYfitprDh54NuxyzOyZuXuGmSdEPZlRtGNY9MgQ4Z
AwciQEJhyYijxz03TGnHvZR3Aa+T4x+aNL67/QFXj5U9A7QpVEi0ruZTx1APVZO77JRp5wUB20Nj
Uod/EGKSrZP+Lb9ccOUjbAuRPKKOpcVslMu++aH0+7aIVUM8EyF8OBaHWXavYfF9m7+15vyxDKqD
3UbfMnizb4taPTITgBuPBzs1RQz2kEoBjTlsBLqendkWz1pZb1RSVr//mQhBGwf6V79etEnN4Wi2
sTda6qEZ5w0z29JEu3TkuNQgS60Wrs6x0VzNTL6x0en1jwWbt/+e1vIbzp6kKFbCGG9KsTNJ75S4
CPdaW3RuGdZb5O+r2pCZLtw04BFEFIrcsBkgqpegRHF2LFXdK/2w+4dPfyZCOLDSZ+8O9UGUaS2o
VA9ptkXGufrlzyQIx1WZAYNiBkrIDatvtHB4ikMHKjljw4jX7gtbMGg80afkj6BJXvV5a5tYmDM3
h2C0n5txOI5x/z1rq0+3D215QEXPzXIzmVyBgdmrJYz0e82Rvg9vRF+nCz9m0jyXRPajqzoFw3aB
LOfv6nhyukOkzcVLLQdbWe7aqWokK3TZwLfxJF4aoZ2NdjebOKDEtuKDYUVdtgxOtB9VP422BvJX
hbE3jioMe03Y6nYprHLaJjRSXfes0XGnLHMl22aW68PtU12Twpg9uR5OaNmfciklM3yNVRGEEonD
82PF40tYJfuKNHvDea/UW20a87bKrjWCSzHP49Ft67niAttx3h/aMJhessSXdrVROm5ty+kpS6TJ
dWhmbDRIVy40XRLgiOAgF7CIUAxlRagWQ2FpeLM2s+mqcY10izzk+hQNZgd1LpxJ3Hy1giZXs8Jg
Ohc4vfYomfYhLZ90/vPaT8UcNct8VBCaSBEr1kUxypXp+zDJK8Uxc95PI7XG8OfrhagA/qhkLI+5
CKrpy6IeRiMxPHtWd2M+uiz3BWCzES78WfN5eZkN2gfECwtdMa1NwbgLq3KcqG9MTz8qh/YkPUd3
xXvpkMMfRdv63UJ72eyA5Hmma56qXfJh3hfUkp6KAyTKu3K3VcVZ5Im/h2ugUJAn/GSjjnAN8koO
+gE/NhdZsGOZ9s88bf6D4s50SzPJXCUMdrcP+toqWfh3JlFIS+xMVlqpxJfYcpW5udbfGan16l7X
ImPBwTi0oSiuXGoVJp3dVD0us5T70zC9LeoapvvsH+zyXMqi6dnTXJFetxRADa+C/AQ2woOkTEeG
/zccyOqBqSqQPQiuSbMEZeTKLy1p8f+a8S3U3uX659sfZKXmb8ik1eB8cRRYp+AKgwYwTkupwG3M
sPB6VVMTl5Hk6i7ptfq+zFXFjfXJcuugYahtZEn0qKvND2eOylMx+gwLxrnx9faPWnMsJgUlDNPS
bbiML8+Wcgg72WHS8Oqq2RnDY2SYDEFvPOLrQpZ0aNkwRxHjUsg8QwKbsEWZtwxMW0HhtIHxtnt1
BEcOAhocNBjPDBCjSykaW89lubAKtxumD+Zgp96YEsFNXfPl9pmtGQp9tQV4BgE04JhLQUGUWDwv
DhXnsDNPkYnHH+TQ392WspLjoQ8ZP4u3WL1FinUppkzkDLsITer75n33xj/9mL3k7fbO7mt1qGvj
i3nDlkqZqI5c6rVGO3Ypxhi7IZges8J/d1uXLRGiKnrd1GGJCAAFRuyZ4dTVO1uep61dLNeWdqnL
8kPOXIXd1dXc+D5haflzYKt1E31TIK++rc2qEF4VIGx/sI2CEGo9s5k7CFH0H7H2XYGqKKs3nMV1
NEO8S2JNa5A8FIzXpSK1A/C/azFmRfPtwJ24Qcfcb4uH2g7yg1wZyZGZ5XeR7AQbT+fat6InyUQd
VUYsb9H+7AhZsar4VqovmfazPJfuJPsb53f9FqLb8jThCihjiDG9OiUOpyfxatiwKaZZ/i4t5mdH
i+F1jNhn5vuvTlMRCOs3XXg2UaHbpUqhWjPlKvNgdJFymBzFDfT3RboFvF4zC8pljK8t/v2q0RBJ
UR3aFWoFTtcdrIbgwxkoz9XKsNWSWhdlIYswjVat8I3SLEusuDd5qsLuqauHZ3sKiCPqjQ+1agq8
6v8jRvDbSt9OSZlg6KQqqht3Q+7pQ/vq6Hn5OH+FCB/HdyI9Njp0KRj3cdvSf4778vvrbywTNrDN
LC6bJsqlAYDumHpnxmNXMT27iEg9fgtp48ZxieN/1FmWRrOKjdFXtq+Ieww1neRi8T766P/M4/GH
T1a0pycUgQpN7p16eqA1sGvlpvSqovs0ZsGbOtkCIK25jvNfIbgn3ZzsuQ/S0qUDPsQsH03Ut0mT
pvNzw2RA/1QBmwv2hpHF9p1imltbXdeMxqLZxl5jnuKrmiBP/MjGe65BbrR7c/B1UEnxuHHUi+Vd
htOcNJBUAJJLqfXPlzhzUklXO22SoGPQap+n2vTdMuihn7Wrr1krebetZ1WjM2HC66VNfcbC37B0
LTly3lRSSsPb6e0NHubrz8ZSE50Ej2eFCOYqY5GSpk3KqMTvRse0SQ/DoLl6GH+yrfCbOQd3epls
QTKvNUMmKSvOGGA0S8Iv70VhJWo8O2gGt9pJSqRHNQRue/v0VvWiac/sD2vWr3qjcUHams5J6epz
+lQGxe9ZgxWMKaWDMyY7VWoObKmrX/3JaJSjGrujoD0zxFC7ByNUWT6KdY7tTcrTGEwbal1bIBJM
9s46jCGSlwtuKx2imX16qMUUGxlJkzRc6emlbtK31eYC01VhXKclLVfIuARhUZiO8I/H5QIu/6GP
k5fqzk6b26/huLVj/U+14vJq4TxAlND3YdcT5ZRLmwD1bPpxzf3NdB8aVqdX9pESfg+NWnflNGFP
oST/oHyVeHkTke4NobYPgyR8UfJmfrD6MPeCQapcXETt6lZIP5wev6vnMmSnLTuJJaUlIbUt+Pcr
XZVcXZL1XVUM0VHXAtXNB+O7LPUMbPXZTzY+zt7gJFtUHmsHqmpgq3EhOrdNUNLUkmEIQjx1pFp7
ZVRByfTWTztzHlofHOXtG7B2y2DsWsIpLhsX7fJEJWCacRpkpetHXfgYhEO+L8Iq3ghy1u4ZDWIS
YcBVNLvFu1wkwZApS1RVjvOxDFLlpANyPMTpCJxWCiF1DkDuS+4sm1sF+j+FySujAW9IqWUZMBRV
HI04aOqa82TT6HMlOe96q03g0dWTn7ZvBI96rZdeYyuh21vdvZrWL1pXb/np66gIy2UyjLBySczE
CmAx19PkZEEJLuaYxqzjMcJdNm19zVUp4CMIJpaBRkv4mooalcxD5NxFq/8iN0zFz1/Dyv76DzZz
JmX52mcPXJXGitUtuihM7hW9s4/0Ldq/VbNcMmWyDK6CGBSVQxgpMBiWrqm+S+2vg/XfbRXWD4rU
1SbAI7kUDkovU7aS1UXphrpZPNa9rBx9Fj3ehUX06/WSGMuydVNlyhXfdXlYoeGPszbiHq0JLOU0
NOGhn+RvsaVt9ZFXQHfAks9ELYd69l24QPOYJAn0B1n0uzWfJx5plcK2VjBHBViitf6TI8lT42Bf
ZdkuDx3Xj0O3CuF11p9hn/iesqgqG+ednPw3ANw3/C3a4rXvev4Tl+9y9hNNKfW1ohosLxg/qul3
K9q6AWuehp7MsqSPve9XY0dBOM1tIPG49nr1lEfdBEygD6EZYA1pWbSn1JZPkR/d3f7Iay6b8r4J
9SE+7gru2DDOAc6Ce2dU4Z1S2b6rV9qdI2V38JxuuZI1YaTdvLjgRhh9ECwq97MhAwnM3dCmT1rb
eW2WnuAHjt2q20q412wK/OQyP0tDELcieO45k1igMsmWl7KjFmyjemTH4s7YjWzeMT2GfuJDdPTv
cmtnTG71kyV7L8pGhW5lGJAKENE+P4QVVVfUpq0RTXB4awxPQlAYf2XhSnkY7+D1O/pfOtIyL9wn
329/0OX+C28GxTNi3qU5rV6V6OVaDy0/4Yz7BkqdoSnCj2HiaG+tFs6DoQUXqJM6b7zFKx+WsgOT
HyDCyDrFh8o0M001/IpodKCGrD/Gc8r2R92LtnZFrQuiBYF6MqYk3MKGAS4lX7IwuVY/GW3xaM7T
flL799zOjcxhxdGy1JbyLX9Q6QqyFU25zKT1El9ElUtnTN/1LBdforVyf/ubrWp1Jkpwf9Mw5ZHZ
otVQDYdpzE62/lKl4R2LKl5/3YHG42nhd6KaIlIWOIMel0HW8Ho4DqMg1UFyRmbGqpMfbjy1a8dH
3QZHxl5L5YohYNRS2e5MHAt1Kc821EetYWqzGILft8/uD0RZNHgiamb66O8aANMvHXMatW035pHt
NdNeOZhe83FhK25Pyp0Zu/Gz+aHbdY/R48JLYH0rjz6DufnHaYu4ZeXaqZAhLK6GCWbLEH6FBNGJ
GjF17hpsPD0YmZUdpRri9ar/EEuj4xU6G55ua75ywiqpLXntAsG94lFhv1LFoVDs9ZuIHsBve9J4
GV9uC1nViztA4kIBg4jm8nTtyAd4UrQEAa3ffZH8uHkAZQrAZpLao5wP7adW1uOtafqVx5Z6Dzia
peRDjKNeSk2pgqgjVuwVTXYylOjZ77vDbcVWnltEsBiNPgDuRIzTgIPqRj1Tia0z5RFG5uiB1WLG
sZP6ej9GTXpXmGP+WKTh5lTs8soJBsv0qQlWd8k7rwgQ+kjPSYs0m0fBPs6Q9Ge/SNLc7EO+nx7q
w9YizxXnAprcYm6TfqJJN+ryLKeCCwqwDd8c32epfzfkhyYsTrO90bVc+2YL8hwk2TJMIFqKXsgt
j+BYuhL5iAaEXks+3f5kK9QEFsREYAGo4TOdbQvxw2zU2ZAHfDOzp8omacN4GnJVO1C8t07jqM/7
0s77U+hP9j63w/6DJTXhb3oj8Q5v6O8jtYqPtUU1KJeGeePXrRkUQRTXhEu58IRcnrM9JJmqhDIP
L63H9lMVO6co+R7A3J4kzq5v9H+4/ufylu9+FpB29DI6NUceW8RpRH8P8sfM2jLWVeM5U0owniFQ
zWY0MR4nj6tndShbdmnyID5FjuTDYtk3XbPxGK7a0ZnI5ZzP9FJzxUoUnY88BsWHUZaOTtVsFMfX
PKdCeRx+pGXMX2ywO3YVGNAHLDESBAmyczKN56yfNxRZP7u/UoRXvccJxOxepWLchPtY9fdNFu9G
GD/brZhvS5/l78+OLIMdW1IajizEoRQ8gz24jHSj27hu33/VEexNK0w1Y/FbyZBM+pB32aehHVn7
FgVfCmca702LEvgrd8lT+rco2ap8o4UEB7dyqVjealWSxSiWlPXOD4Co+q/c+fT/RJCOqBq0Pmwh
uBTh1OZsm6FG7JXLL4X8xU+njSd0xaBR4q8E4TGjklcodmTggFvNLbTK7ZNftx3jyve/kCAcExM0
YR7mSLB8x2vDZteNxq6pt5guV8UsQCnw3vh3VRBTEDhOk4EzSOz0Ma+A88Ddlql3t5VZPa4zKcK1
yevZkaB0QkrMbj0jvcuT7MNtEVuKLH9/dl+6powpPnNevV1/luqxYhHluOsVa4trY00XrHZJry0C
QBEsPI6sdDcaBDl1u9dm35Pl/etVOZcgGFdRGZljphavblj/TJXyzShFPyZ9OP6DGFJZ5uLpEJHM
XZ7YNE1FbQ4oMpfxXaP8Kpv+LtI2JmVXT+tMiOBhyA2cnDUynBZV4ywK7vJ22hokEFc6/rnv1M4Y
yAX3Tg4pvGjjkPdOUOi4MbIFeabe6Jnf0oO5011YFz/5kUsN3m5Y0/l6gAMccfyhJADc/qoY0Jss
dVFyJBuBzDZS+5gN+r4qtgofK6e4tJ8ofDDU6VwNZZDM5TmwydK1B612DZ09b3b5+dXmwBECmGQ2
jz6QLBT6w5y9Rz3VdlxacZx1yFjNeWapXZxsBDkrj86FIME790XkdE1bVq6SpvVDNRrOh6o1mnvK
GvNdOOrSQ5I2lcsk+BZubcVHkBeQHCw1afBPguQgnRq4jQYy/ybu3DiBIj80GjAjUboFr1n5YoyF
0ctYCPWISITc0eLYdMnJJC+RlGQ3NXPsEQY3G52MxbCFtIPBGZqgC5AXuxcUMvo00ktWWLCz0R92
VpRaXxu13Cn1Yux6Gz/5cxlueKcVzcj8Sf9BVFCLEpMs3Qmm1ne6ys2q6Rko+2+zq4wNE1kJs5io
IvVeZuypswkeUEpyuHoJFFw5h3DWbbKhelONtnFfz2GHYWb5VmC3YhoOaF7YtohKoNgU3sEZVhep
kohKFM1qPSWqflkylpEM9qfb12xNtXNBy/GevVOjpGqNoRJBRko0MFw1Zq6eSe9gddHdURoPt6Wt
qrXwFi2REIhvQa0UfiTobnh48yD/3IzpMRqn+zJm9Pa2nDWjgO/KpndnaUCWBUOUJbLUSsLN15NM
cuTjEbPNzUFrR3cuRLAKAyqSoU/wgpVBLq/nxe/CsX9AoZ3uoqY0N2KWtaM7lyYcnRxPNHgXRVjH
+t6YqweTAvqs/wOYFuji2dEJBlEEw1AUHXJCOfcG2YYd0nz9S0/wxWwIN5Zh5T9kc2c2VyjKICcV
B2eOOjiCT5XVHOLhX87rTMji9s+EBBVQvzBEiBbN76Lovh2HRwkE2T8Y2pkUwa/6paNlxoQU1f+s
9U/j5huxamR/BYhN/SkotDrSEaDU8ZOpMMjZ6ax3sqZqpylbwwprkQuum9ABjl3KViJ4MSn7oSFx
JQbrXP+dvJd/paxjq1jOJj93jisZ7vRn46Eae/HWaPHKO3wuW9Q0mSqa1D6yzUFjeKZVnuVB200K
e7DZ5bnUe2ix+M1GmLHqKf5qLIbPwVgZVVma1JBb7YV17s+UCrcqHGsygGrD9UEgw9USvJEk2WPW
VMgYBtaBTseOlfCvN8NzCYIrssZ2gcVzdn6a77ThXcoy3tsS1tzPuQTB/fSWIjXsb8UyUnZn6w9Q
67jx/O62kDVjPxci+J4x8EO2+iLElNmuGbWeVn+nIA9K5XRb0PoXgQSJhQcUgMXIS2lNp88XD9TH
0vdWNjy9jTZ6O8pyImIwRNi6fHCQTFcNq1bqJrVYlAmbffW7flx4suOD4/XGg3Msdvlxi+F07RMx
eSYvKAqZIqxgZvMsOe08BYSqwJr8r1PEFLjce68/OQq91BrAa9sQLl661a7uGG8YEdIkqktbdZeC
07otYlWPvyIMIfLvqqmMpdDBp9blw9g0h7nMjmW/NXWwZmxEqgpdU41upjgzzIxeHFgx36eUxr3e
fTUi+74tH/x6qw2wZmzngoTLOc/zKOc1giLH/JgM4cvs/0OfZom6/1cX4XYqSq9MbcaRKUXxgXly
d9KGk51sEYquuWgCe7BlCh0NWKMvPz5VMtMpu8XCjOzj2GVvpLT5TLid72oZ1t4k+aRWZrHxkK9+
pzOhwvEFQWLHRU4i6Mw8elZgPw51tLdK5aSVcry/bXtrGgKEAhy0JDIM/FxqqGiSFpsBySCVYXNv
F62+S/Up2NeSFD9yytqdllsNa9sbZyt3v06eyM1g8GLKBsIDUo1L0XII+5Q9S77XVJNr0D7p7GPK
Tmd5/hnHysYdWxUGrg3EAGxpcEBdCrNqq0mqhDXfcsZC4xHU4C70o59KyoK7zHmO1Hkrh7q+1RAv
gyRlSkuFMdtZftFZPMbC9k5LcvI0ypT3ca3thlA+hpq9u/0Bt8QsH/hMTCjpkq+niGni4GPQDgeY
5z5DhHv4FzEg+MGlLyzxghsMA8mMQoNMt4TMLZZ/OPo9LDUb5EQr2A4G2igMUNRZCnz6ouyZMkXK
zHIRA7ds9vq9md5FFsxVUAKw2Rj8qqm6ab+LDltkz9f+6lLqciHPpFa57k+SzBHazcEuh7f9oG+8
86sSVMoR1D4gsBZBvqNWUjhK5Ao2RRUpkTvHW053zQ6AZGNxsFQBJhYMXFHLXMnGqXJLdWJiacy/
y8n4U7abLd6tlZh5mTp0HDA45DLAji6PS4XeuGihKfGavXYoymOR7o3PGfvQjePQuyzR8x+Mbtcm
u/B+q+967a0QzRpl+sjA6a/ATnVSVHVUcY6pkwy7if1v+9S0Q7ZG68c2Hh77WQHJuwl4Xz1bOqQm
oQaYHH35vGcGAqlhVgbJXLEywKbTG8QPUBzmXhanW25qXcG/koQLEIWj7auDQRHQyB7JBEy3DdO3
cRO8B1D2ftSiYxZ9vX2zVxCxHCowXKoHjINQVbrUru/9WjFhygVar02PpMPaneTc9R+iPRsS4qeh
UIbnselM1kG0s9sZYHQ3fsHi6S8jR3i82I1GYCKTbohQpwFm57iwWj4ry5SetGgKPGOMjENNI8mz
/SDd+ezA2zmxUnduV0DJLOdwq/QRkNk+Z53P7d+zdlvPf47gUqfJHHrdpAQ6R0PiRUVzJ/XtVhV2
S4hwi4xiphLKIiCvNGAi7fO7rtnsw63Z7ZkiIh9uXilyaQScaxCErpH/zuL7ztkoga6az7kQwfFQ
cTDi0OK0mr31Q98zj/+l/tR6ySH1tiIjcacfYdhC+AYlG2D/ZZxVCBmULrWG2gmCXfTJ+GHAdu6N
y4rSE205Jl3cYJ94ytPMVr/mLXW9ej/tomMJe6bzu95cWLp6uBR0qC4DzqC+dnltmEEpVE2K4KpU
JpaRJ/5XNpP/F4ztRl51HQ6i85kc4XoGEm+ymjOKP5eBp5To5nRfUt1/yozI2YiS1twPbC8MVSoL
kb5YDpknkl7TVxaDGb7Yvf62rp0Hh5LpbnCax646NoO5EVisDA+jHw/jgvH4A4e6PMduzuYIrH4F
7cYEqMTUc+OjWdh24lajDFAhcp0paI+dapVwPfqTytilQ5PplXee9isGRZIH0gyOaiEOHnpART39
PlfNc/9dOWb5PmEF0PG2lKso9I8U9kctrVDAnUKkkbIFJNaKMdxB4EPPP39rRh9DvT+MkuXm1Qaq
/TohR9oyZs7nhMYCAt/Lk3Vik9XHel7D3Ks0HkQ+8b6ro+DolPZ/Zl0eulI/TeM4u7M/du+CMWjc
UQt65i6GNvAGSd163a7BRssvAoAAaEojfBDxw61jtpUNPyB7fLv9+Ng8Tb/Gh/ouo0HoBp5+p36P
Xl4NMl9k0lejHMRKbMKHy1NQ5q4kwUlqdzJS5bE26y+TXwQbkevVJf2zKQBGBtMB7w05yaUQ+Eek
NLFLKF2b+85/7B0yUv+jJG0xMq0YEBsJ/soRHOCQOE2qOsQHcFrHe783P5vm8NvvYPGr5ujbwOfc
uBhXbu6PZqATgIrAtymGrmmvRYD2kBgFoeHOVXlsjPzEW75VNLx+SARJwuUAwVdN1YzzKRkb66bq
CyPnvavazs6c+ruiTtlALzfHqh12qdydLF063b6dW6oKGdtIjBQ0Ol2vPNH3ZdYdnbS5p2u14WRX
xWD/ZAOsojLE1qTOh6pbtQl2mdJ5+jTt8+ZHEJsbeKyr+GI5TbwZQw+AWa9IhpRBjaTMRBk684/M
Q79oqr+V4q7KoCxClxDW6ivks1Yn6ZiWDm19U4vf+PDUnYBM/br9VVaFkBLiLRdaUXELlGLkWpn0
JhAfg9lZfaDXH9k/bstYgq2LAHQ5LNwy1QFql0zaide36avRJK8g4gyOZbOv46/JA2ScDGjl1ZNk
zI5b2bq04aFXLeFMrBAD1pZdyyPEJuw04m2zO/WzbQW/NIbBbqt3nVdf6EcGf6lfVXbd7Kuo4/tA
/KsxfmxKtXlvhE1Kn7Au7tSy3vc0yuto9g+zTnJT4v5Zh571XmRFuadqVfDh9q9a0556MXw8LFEg
lxSuWzkPaQaXFNdN/ekoT1bZ7vV53FB9XQi+H9y8sfAlXmouFb2thRbJzRwaHwdj9OD12Kuj9e62
LqsnTJkYyiTar9ek31nTdZFhtMFOvg9/LpXv5qPz1Ozyb+Fd87IQNSn/4Kwgi7UX3AtZuFj8ZnCe
b24oCJwwV63yIMU61u2roXz8K+dihPOrtDjsg2ZeiKDMvdE0LuQ1G/5w/ezOVBFir7nUKDTqnB1N
HAhI/zO/zXew1Zz6bKcfnHtmej6+eufhohYcq0wom9QSRBBF7UylEzpW5YYJ6ZESMFarjVQ95/Rj
OKhfy7LdGmZYNUQmN3QqncsUu3AFB1NpGQ5evpcxPzIwfEiAyOlsQb9tiGveciEg/B8xQiAS+JRA
eD+DnW2/BNnoheMWYnEtiKP4AmMCswSw24sRQdxIkTrkPibxI8l25Qd2oSau9d58NJ/ZkKR9k93s
Jff+STG2ARoG6AZ4FJbzPavBhNVcZc4cL+Udny16lQwdCyuRb5/eWhgHGgD6J+LzhfzsUkikyR2F
3CDcsQVhTk8VgJ7xS9FrcxC4QVgO+iGabGqQt6WuBerL/DqdOQJ142qnVxAAZjWHglWbUqOfWK4R
HzJ5Sp/p48U7temCRzAF/l6e7Mqzp3gX93LgRWOR38/xkJ7yEr742z9pxVr5RcsxUPPiIwsPYpxq
vo5PC+G9gyY1TLwOykwQnhtObMVaL8QIDyBFH4beNfIBSRq9cjzZ81Ybd+WLMtfLOMZS+ueNEe5D
yeIpc6Jtsgt6Zl+HXtXdWZPfzqrqjdLwenUQRptwmR1iwF1QJ82h+dMqhIVjvOf44DUpjrc/zFWG
rkKqz1AgHRO2rlztMKXfPqZJM5a7tmK/VVOPipvk0hH07ZNt+oxpgCIYs2+3hV5bA6N6kNLzsDEf
eMW/6WtW1HQKvc8y+zrFFg3eH/m4Ea9efyheK6a9/kyW6qziuLx6TWeZ1dj78Q6WmVF6qNqdkxwL
+dVlN3jC6RgTfS/Fcnp7l2KUoMhUu4lBLE2R8384+7LtuHEt2V856zw3VnMe7urTDxxyTs2Sbb1w
ybZMggMAEgAJ4utvpE9VV0nla99qP1l2KsEBw96xY0dkzYiasea/sqL/67QGgAC3E6DwCLz/Qp/r
ZLUOVYt7SedDA/emdnX+9jZ/GQEKm+g6xD78Pnbivu0IevSw/Xr1p4WHLex/vL//RsCxRu3qEncj
+3v3RszkRSaNSVvMxE1L33Rb5QNVE7ikrCfQxvvbkwzDBRdoBARRLKO3b8b0fczjCZ3ok9/k2jwE
y72jP/x8jB+9mItF5EXOC3WE71jUnw4R3x25mdIepYllzBXnO3cW/4s3A4dG6AqBjYwC57uAaREX
SfOx69A22NxPkP+dx/V/MYkhEfXHGO+OqUYrzIuk64tudfYOR6V9auu7nz+qH6z5i0sIhB6BmqDZ
7d0YlRRMtxozrKaDk8ewDHnUiWf3VFX268+H+isECKkRRPoojAEFvJTa3776EaY9qwMtFwTPdKdg
Dlem+bBXV0OTtb/YP38Qvbwd6900W6rUHeOFDUV/0od+zmwR5HIrz9GNysgK2cJ1j7rVLzDcH807
rKMLpHrpWH/vV5VCfEPPE25wRh0JTPjlYQx/5YTw17ocnuL3+t+Fxwa9mHczL/KmrrYhBmn3uKky
2C5lUJod5GP7HGWUjJXtsz7+CpP/AWzzdth3E0XMi+gp6XsMq/bT9UWv9kL7X/ft4Vc6IN/x57d5
OtJ0qAthj4AbA2KDtxMlgaZFRQcxFKpA7z+ojk222AyPVebr13jb76DTNBaI5fNLmTUPwNr7xfL+
0bL48xW8A6kE9Jo0jVsJuLa9CoM+axp5RAb1i83w/3GnlwPqohMDdc13d2oMWvYuL3NKs+gwlANg
MVHUz+CihKWzCXPgcLtv8ibaORV8iH91mz84jfGg/2f45N0xGZga2vUuNmO/RXHKmGIYx8K0U97z
v21KAh0JtJoDP4qBCsPw8u2djkvfVmntyWIcuwJYlQCduCKi+Pke84Mb+vMo75WvhdcuyIwGmckx
6EGrNN2OghFyAnyucoDn7f3Px/vRasSAKCWkCGYQbrx7gu3qLpEOJIRVPjKsxybnr8Fw5+jM5rZk
5XBfbywca6q8/hWQ+oPN5s3I70LepRGVGzAhCyq8A0n4leyn8ud394NVAMAPSSbUWOHB9D7QXW0L
l2p/nbKIxv6VJiQoImabs5/CRf3nQ/3wbv4Y6j0Fy2NwD5wmJjPSLxA98K2bQWB52P9ilMsu9W5n
wR1BJgbyjmiHfk9G8iHpGFc+1huIwKqwG7foyks5cYLKSb/5ncwY38kz8NpifAlKWpIyymnZFFEh
i/4KUuel3Ce74dorgiSD7dG23U35dP51LvyjPffN1V7u5k9xzBq7DPQ37Lndk4OLaAuUjunWPwyf
2Nb/9PNH8zbjQK4N9BhpIMTW4VIIlvS7nagnbce1jJ6DSuaR7u/Y0O2562VgCqFMGKACn3z7+YgX
4O+Pd/GXEd/zIVkDgJfB/6ypj9FsT0KUTUdyyG8Wbvr086HeTmR4waDch+gZEeH3Tpfk3eYzRJ5S
IWlUkfi3jTpW3qkyX38+xLuX9Zcx3qcci+cw1fYwWwb54aBi02SNSC7q6rfoycsgqJMbt3+gq91P
xNlM7Bc70bui+e/jQ9ANYCvi6/eghkq6JlDOJfjYTPt4F27iz9VNd0gKCIxijnt7k684tE1OttNt
B2PjAsErHBlztfFvfv4s3r3Z3x73H5dyWex/mrfpjBqwrTFvh6DbrKTdSGiGdfbcxqc0+MVYb3d8
zFTsuuCToLaMgiPihXdjaYdKR8Upqp+Tb5McmBxUVRtYwDvZjGNoyI1tmr8V5/11zMs1/fn+omYK
42Y0GfcqfgNEJ3pIUzHvfv4U326Jv48CnQI0VwMYem9JOGuih67HC+0hLSUg1ZcZCv3lnw/i/WqU
d+veH2qiNce7UoW7GdGG8Wg/+x9gpgxSd1SYnb/jORrfsrn0ivnsqQwNVLPYkP2vCrg/eJGoL0E8
BPpsCXje717kPE5oEkwS9F2qpctslMwbClJ2jniX5U27fvn5jb/fEjBv3gz37h3GTehU3PdNhjar
ln4OGJo/7/kIu66vXjOs0evPh3unqfX9bWK8izjyBY+G2M7bOeN2MalDhrdZPZNr/SI2CGbbJJuP
6DuAxViBUK/Lqs/LDtg+GC8nRBTbqPz5RbzLwP5yEe/jPWtMjGT/Arhvo0O4m3cKcYreD5tf2V38
YFb5F5ccyJGjVgJQ4u3dQvbOFXVQTZme+/Zj31hnw3STbn5xP5eH9qcj5LL48QfdhGgXxFjBuwMS
zYtCCoksHHveCYmClhmM4dPP43NTgCuEm1Og1sksfVphrv36d1kH3x/omwt4N2kjofQUrLiAeFFH
0DtStGXRX62MX93lZSr/abvxdARGibikXtG0tfYcx4/r8qp4nbMJdiXRegAn4fb7o/3PL+b/1K/8
5t8PUf73f+HnL1ys4IPAevLtj/99pl8mLvk39V+XX/ufj7371LV4Zfdqen1V5xfx/pNvfhHf/9v4
xYt6efNDyRRV661+nda7V6l79X0QXOnlk/+///mP1+/f8rCK13/98wvXTF2+raac/fO3/9p//dc/
A6z0//zz1//2f1cvA34tb2iPpf3vb/r9468vUv3rnwjtl9ff/sL4pJrv/yS5/vfffv/KN8/2j2f9
D+h63HDKlPzXP9+tSxRYsONd+jkveDJ+St9No6aFPo+ADfwxVcq214SD5nMNNV+HlsuAjpRC+a3q
XlYbVzJT1F37A0EzqHOeKhnN+//4h/sff3xHy6Rjsko06X0HAYimsEmXboeEwBaikqsJS5dLL0LX
lh6uhVxFjR5tm7w4tTf6RdPxdMd1bYbdv4er3djeKRGMbBNFNGIHxOrV7SSqAZ7cnsNp8Xb4obEK
ZnLoT3WICyrXErtXEa/Rrrqkbr7oMcptbZ1czotXjlKkedsj5221mnBrBCHT5XJduCLtWvpdtTto
yzVwOWy5137XzmubmcsRESXMywCG+FnFwXkIVmynU+1CkKALoQs/2rRwKqfLwYp6oRC+KyLufUtU
9DrKagDVNEGu3fooSIy+yHvmgMujnfrYcDz1Jorr3CyJk7GEwtjZWaA7YOJjlFi03E6tLTwUbLIq
jLo8XsHf9UeUNpY5VXkvJ3Cc5HQ1JEOyh11YAPDAPk3od8xRc5IbMwPuBtNCZ0w7bhEOtV+Qifp5
ghh134WpyuB57F+HPBi2KQmCUyOknzedK3IHgv656mAqtdixgVLTcopWlRbLpVdz1uhAnhvr7sNq
VmUvQgcXwr8FVTTAeM1e86oe8iCgzyLtaEGxnRRoQf/qxISWtZig/WnHsJh9ATMUxbqy8dLX5jKZ
HBhwZpfXnETuwMAQskeoL5SizwmqdJ4OyynoNz6qnrdFVPG9W9NDfF8kz0MT7GKdHRkl+2Bwyyl9
AaR6kLU4LrC+up890MJGd4fIf9d4bK9mtQ9HwI9xXPrhXcjDvSnQij55/gFS9uUquwxO7gfEwAf5
ku4Uv/We49Oq0X2Yyp1a2N5DRbln29kt6tXkBbTjWEg2mozbConrXNQv663btYX60mVm1Ls2bvYV
Om/W6fNih0PdhQcxdEdDzZGl0XEumqm9iToL8eC+iEl6CMeHnk83sM3xvkHO6iNcROo7vTw6uf5G
x3zss/BB10vmXCWjOPPyqem7qypUJ+8szEaPfNsK58Cn5Ch0cqqe25MG+Tt5VmS4Wg+ujq8ZzSA/
vWkHbwPYaCOh5z0XOi48BEfxZ+8Q9/noQO6M38Dw7tBLCBhTucdjah+mqRi9dev34Razsv68Qlnf
irh4skNzmurkrO18juIciqy3snR6eR5ZfxXdmg0j+mZMulvV+7cycfJmYtvpNIOXKUu6vICWlcZi
OyUCgONS+sBTZH8YZndnWmdH62Xnp9NORpmrnDur/VtXlXb8VIkqi9u05GkefZOOKPCz7+pdtPpl
0O21SLdLum75HaXu3gi6T+ePK58LOQTb3s/S+HXYsU/+7JTa0WVl4hKWTpuhjAQHv0OX+7H1yyQh
sA9gqNqqjUpgY2hKs0Yb/4M8u+lydntyHrehk6EH6oYesNm4OKP7SmdeK29h/iajG3vkW94h1T30
SabZfIBGLqSA7qRw79LoULVXIOhuhirZN+1136y3qDxsuU6ypKH5miK7Mic4lG+0TMt2xFfVxRw8
r9O8daqd6u1WmWYLBTD3aoYl6ZBp4oGAdFMPILnvo9PEnpz7fcSCY8sPBlXocSnYcR6wIi/en6eu
ao/r9c0kcnPLZLtFMr8d0ywu+zDOmw/J3tOox8ul5DY+buktSdQuWeQujdUOjUk7JfOMBfrJFcnj
HNJ88P3cdHDZE90DdHy85X4Z6juX9DfTKq6y6FNVYAc41Em4T+BpwPO4J6dUmZMV6dEZp6Oy9gC/
vkxQftEy2keL2DlfaQ6xqJLmLMCLOMRlGx7sHb4APaP7tESG7934daYwqZKv9SPK2SRPqXtZ3RmN
5RbVro31l03Wfq4cfe6r4FgJc3Zv00leBZkoiTX79JHCBHy+jn15G5+hn0LipSSjX9b1C1LgzHjd
ZgjkxscKUrW7aaNwc4IvzgsoxnRsb7za3kB43F5rmgVf5BIXlHubUI/Xrjolqn0gaXI/P5kywZ5L
c7jIul4BSaWHPl4f9GkekVGKYtyD11FN/FCN9ODJcC/GNLcucL8nuY/d85WAbVV8pKCgJl18E63t
DUtx3N6pF7J4dy1Zj1Xw5D41d5Mvr/orF8Qe+QBzs3veQrneb+5gC70WyzBDmu5umbdJggdRdopv
qi4tp8UtVTqW5gqqOy7pNizGHnwXf+sTepwuydrkQ9UzKLvYv75ST3HrHcEcOvJoPDYeOYgrgQ8y
Zg9B1G4Mu+8h/hfN2RR+avQXiAFaugNBdbtitQL8DoYTGAJHn5VzvG64N25eghlUufGsZSHuwmUC
CpmlJNojk9zXsd71ENcmNMdmAp4ZpCRw+iTzemvb+T44BlirDdbq/MqvpziEGHUW7NjwZT7L+zXJ
xtjioKVXgaivm5RvZHzB11bDd2SVOxeJdiXtDlgRe+z4Xib1JiZmN9pl17B5B3vhUAfHWixHyLR8
dtW4nTlctmEKqmvckL9pt8kyHBu6HtIHaA2k9Kl5XMB4gl5e52/rXm/XGDtk/KDacLMEy8ZzHlvd
5jTyy/g0fxqT5ND63n4q4hN80v4Ubv4WG/45FgTj9pIc/ZHVRKDaXOpH4HKDIoIur/deACAQqV5B
LXUPVevIfXSRX41bhL7SK6XfKVkm/TphIzKNTwrpuAPOwqlm9eVQYI+8WdvpEPsVehbGdmJ+ESuS
2NIDz37NjGQyKZBKTfQGqT/APs/OPitoHYwA/nyOJlDP9KlTwN7dSTaiVkK91IRNeKxyWdU9DfHq
yrr1+zmfLOnTDLIX9XDo2n4JdoIQkJ28iSVRwVUKshoda0ofonANINBDYMScazeMJAw+pS9RzzYV
3gqN3eg+Ni4Z7iI92k9ujb03GcdWl93YAEWqsDfSXC9hrTdwEqjSQ+uqaiwb3L16bDm6IwvdRLUq
CEQDPgXjGBCsPI9fYlHmgYqvar5mvrESdSPRBDpbormC1FMf4rSQS/WN24hXd6bpGSIhHQo/3CBu
TeazWy8XbReyttZQ1KNsD13s0GixawKn9jem0RNkxDiJmuSqJ2PvznftWDdanKQbiAZrw4z34CGl
7Z72nnU3k3KhnE1G7TT5LMYaZ8HQT94ekg2pOg5+F9qtrOrOnD0bGXkxT/AIJN2pUI9BOIZp1ka+
rrYyALS5IWoO6ntCGXQsLDdhtU0GNsxnACoNKAMQ6wf/U4yCQiaksnayOSFILoqucZZjM0TYNDna
FdwbiLGM9x1eWj1nBkCB89WaMWU74o2Lf0ZLA0pYcNswjtfu0flNumnPwCMRy1cjY8TEwh/st6rR
iKxhO0m9K8tY2ubzYtV8O7Mw4LDoCLyvBN2lH3B1FSsGOUyPsddRc5tM1RJnYF9yyD0myZ4QPSrI
ZJnqJnBHu2Et4LC99GsGLcBgECHk3lNxnKY29vIG5ckBdz9Xpz6S6E5ssUrvUuUJNNn50IG3sxM/
xbV0XhZJARUINfWf6tBthjzt1tqi9SWpP5pUBG7ZLAlBkkGkf1XNXTxtTNJdwrrVH76GMetx4nOH
OHsGD9SXQAeDPS1S0I8jneJHOBqtiAJ5stBdLecWCk4I4Gb0gRgOghVmyQS6XmIe27HCId7W6wep
Q1tn/oxqVe9cGrQRTtG88qSSxQp3Hpi4pg29nRdmwf0kaVzEwaiPDTSp5y1NJaIfxiFRO3pWfowt
FOFhIxK1FlJpZjonPfiiuwrQlJ8NlFwyMebaD03cBsg2LpL/qnJgiARnFA/N6DAx2oCnjmBeT6aJ
TnPb1SiYe21n8npGHKfnoFkO69h4fUkVhsymhojnhrRYWrii7j4UYvoI2c76S0CXBu6KHhS08rZi
k9z7bEbA6SPVvEmEBys8bhuWCeTEJ9PZ8DHxdN1s4i7ogixMB0RY6RpzlncOG14XXWvsIqOcjjqp
7TVxqIMXAIRw2/B51VnKLRpbJh1VM3j366qy6GLYIgIt9lFgfMUKlwdgFboWUB/LXGvQ4cBkmJRL
V5lz4kELdCNJVz3H6oH4r0mwZGYhNR5+3W4jafs2Y70vkwwKSXzO63FaoE4g4wXhML3wFoFuQEBC
Jh9sxQia1VgDRC9am7Xfu1y3HaJFarAo/LH/GI9x902H9fgRHeobE1DVHr2QKnOzQOHJR3yuvLqk
IRs/d6HHl8wT87ye2WDobTrgX55psDqFkdStz84wrTon6Groi5UzYcDmTsh8XAPK3YyprmKY6gI1
tpUsaHQE4ReTI+2DeMcCbm3G49b/0oCJ3z8HDbePqSfHK8dj/ifEKKu/07Cze+zA5+5xIgbrUpp2
eWnoxB9nCt3JwplMgi4jl6wf0MDXNOUKLQJ0JCU4StdodCA378I9JHdkZK77ltAHbNg4CVrHNDZD
CUc913U1rmj75M5L5M/qQz9ylMT7ABy+gNSutx3jSQVbxlQKx7LJQBY09Gp0zLUsYK+dM0ePvFP0
2FbNLLbMhtg2exDBtnD8EKhBMBWgNoxKl8q1nrDNjV0Q3YFjs7KHiieIJjka4HeejLwy8la6s3PS
B9iUnBAqPSncorcdpg6yaN1XUdGSTh/QyVZ2jHpDZjqqt5SaGXNGKoL8XKYGXdpkwIEBpuXyxe1V
D9J4G4HRYJyvPTNfOhMVjFZkyFYUqZ0dzK/rJVcSR8upJqtdt2QJkRCO3YhMgWnhfBkZBaAK/lGc
HCvbuvej53fbQQQcLkdi8cCvFvGyC9LKQ//ZkKbnIAFZbT9Lp7cZGOVJvLEWpMkbPiOpxrsdv1QK
qR2YqSMby8U3Xn1dVX4T5GvSPQSecG8X8OwO6HbhHJ1lWq0QjZulh33VZ+d40sNr6AjEcjSdNqyP
yFda6+YFlFeFnYVx+IYziPl+CBGMpIcB5Qx2CBPrj4fVOuEuibVz77PgseGBbxDm1upxgurd5w6s
/ubWoE8XckkeX6HUZGX6qeMwMDpNLZWf4O0W7VcnCbEbdf3yLehH92tDOAszXVGgXWxgOJBIAP1r
GDxSm34kIcV27rjj9KH10mlG7N3MzXayHIGCrVT35C4svZ4jrfa6u6Bi7dTXHyvskJ8WIHjgKy0W
443oR0gzp5mrK3SvWBivmFqDpWVGAuJR1Rxl3FQZR/CwSwRH7FBzhXFXU2WuyxJInvU9BKhbPl8n
0KjSeb/UC4I5wrw9qVCQAKyCPRhCsUqNBwbwwTvA3NhOeZ1CShF8oxAwg51tnI1rlKhNMjsGRhky
gFumZROI0wlvKlvYJezKcBp7upMJ86vMtEMUbf1lmSJMVRqrGxKSdNrCNslDzhM41p6CpTvDVkWe
JwNbNpxfMjwPU1gEFd0i33Juhrm98hHc4VQfDUOzPtUAtjTrvoTUvZ3JOuVdwndzQu+rXi2qEDi2
DwsJGBwFlkTjVIEhLinCcamvGdDRp9g3871agup5DSUHy5xHN2ENeiTuw/gwc7HLWuWtZHS6EsrS
BriKHwLi8/xKZY629hXJfhrlSV17cPbtw7Kq5soerGIG3SdIAGTEwjRnQpkHHq386E+CPzg9Mt1S
RI7y87UiwS2q3vIBruDQCBsCh4856SDWhWk6kScSt80TdaCFWoy1Cud8ZDBZzJQz4G2M/Rw8DTRd
kf6RcfXyuEqkKNAPqp1yXIEL5VE1DDcmVF2wBSrk+hmpvVIvFKeJjoN5PHQLMIMJO+inkDdIu2OW
zjl4z9DBWZiy+tSF/rodofOjyllBwAGZV4/9EF27+hWUYhIcpmBuXnAPbpz1rXZuHH8VCzLatHsM
65joLIlRoc1bwscPECJgbQbFvXjEGk3VOeEpDbcmwTQqpHAQoxKjE2SKCyNI3sUwZ0nE+EdoTQE5
JdFI99pqwH5Q2LNLbieAjrmYYKuaUdUl0Y6Ha3fnohvuhc5T3x8HB5ynwlUdJsIq0Xq4Bbiy7BmU
QgIcxiq2EPueELl5vmbQw5FOdaJMawfyXHbGCiIpx8ZmFb1HsNDWB/iK958EmRbYpklWPVdt3G69
KBlJzuuowrktoj5PhiCYS5NSCAnRi7A/wt6qRVZhp7m0njsguqojJCU0rTpZ4uwdk0KE0NvbQZi2
TCF3jsuLBW/yUfqE51XktVVOpzAKdqPbOp9rSLvdN12ro4xAESkCBuQjQu2iqt6jdWjdB3ppdmlj
cZqYsR1vWk8S51zHXdpvhK6eKqL9h4tDbZ2hIFrBdsYZxFPDnHXIfBu2twSdLOvV3BloCy6eUN0m
nlt1WyMa4Ih5iYMJ3GvfFNS3GsAkGg6CGwR18SuB48VtokUHOpJWiA6gXApnOY4E9Ajq34Rfj0As
vKomx6W5JXySRbAY4Bj4+NOqEw5dFmRUp74X8mVopUFrI2nRS90ZmlwFQecdUiubBg58KaKmJQ2x
yeqk4icDBPAZ0Wy4FAQz/JOtdHeIZ6uf3YY64zaezbqN0Rb+wXfUWnii6eG+6phxLWc/PZk2hk/p
Ggl5mLGtA4ySlf/BIz39MieJeJURacecdkPV4Fpg3Qr9Xgm+RQzVKCBU6JD8DObrJq0SusU+621M
SNzkEBIKhMPAcORoJgRQJdgbSpRMhCkm19QsS4Fcd3iuSBiAVYFav/daD5EBYAS37TX33cWdIbVt
Jdg4xMRfOmj+N1cL8hZE/jhfTRYuRDXnFolNDmeziO9bANyIaznW/cHDhpG+cNeZPnZ0RZynoIL2
1CAd7DaTpZBoInXr+keNTnKeqZEd6RCqrwn2T8Sv3Zoi5BygGVCgYIEyJ943ZIEgM0dQBIXb+Odu
9PSLihon2qlYgsrjG38A8tqx8EONKevC8ZzqoXSIkutejQ0vhWPsgdVTNd9YaHE8qbGFabD1k1UW
c7sIYChDG0f5JBUdt94yCfTPo1NXF31dGX7gSwvUmbdk0Dk4x8njOlbYPHXSdl7ZtbxPykGPdR4L
OalDFZv5wQ2Mm6BKhJimWJdOPqLwMNKNZxd6FaYLQeN4ZN14SxFdrttE9Nbkuk4/1KutjtA3YIXl
ov9cuw0xWRToOwgvL5eSC/TxclBxwnvmL9htFuVXQHK9ieR6oCEtnYYF90uFds+biHdJ5oWgKOZp
VBMky1pO7CAdFtUbhe1Z7ggW1QrVGz1Y4B3TIbAjA/I6IuTchqELRF2NKmlx5LRBfw/zufUDhHnu
mK3J1doNB1M5/R3kb8c2h/sh7e7nnndjsbhDooo2qMRpBBd7ylx/nIbTbJb6YVoQPOUezoEFbV7j
ojPHkW0MDYo1HY8dbDm6vYoZEoqgBUMjItcD2PvIswLnoGuVsD1rAFJslkqxmyYQHtmqxunOkZ1Q
p0bPRaNeKLHglXGs7hKiG9O5Fum65pZCGT1zq6F5CIYVdAG38etrh0YnJGfSvCCm4Bq+URSHXGM9
dfSwla+bJnSnBZH2tALAdrzebIEaQUsmTPWnObZucJIUF701U9x9dipEGXlIOvMciBGnd9+AHooE
bkrD/YIuZrFVTmCeiEKukUmlwfKNdDLA7hNuPf3GpQ7mhBOi4FbLFN5rxDPjuZ4StJMgJHGLZkWm
t4lmoacDynnyQyBJfRzj2ISnFGW8Oov6GQj2QBuwbZuZK7xDFmCqtGjiekVI4GKiun1yC2EQ7ewx
q1Hy6eOhHXaYv068DeZQXEf16CEDi5w2i6WI+a5tO202hqb0eal5++A6K146U96K8i4DB+QACKF6
oJAWR1FwqUW+LG7Q3vDKyrpE7dNB29uSermelARO6sX+A6AqSMpiT15v04a70Y6MSPYh3MNv27pP
eO4YkfLbZraLt6E9xBAOqPW4n0lSgV1SheuwqwNELEiWmuULfAJQnxMpE3kk6rjfNCi0+hmbNKJ0
0aXTdT1SBkdUF5Fxw3y5wQ7D56vUjaOqBPba+kUy62Y4Lb4mmJxTk0K0aF6T3Yy15WdJwJM0E0D4
thLlQr4dFzProye5uvJjmBTsAqfHEWdjsGIOaSdfozV0hmPACXmWi3QAswMog1bI0Pl93o+zfIRg
h5YnLgRiI/jyAIJGtLDSs5ULWZDRpuYj/lW+WFea6xUIxacVdDyzxTY5y2yB8bSPiY7Eb0fA2uiz
FXHAJYT2YYw4aVl/FEiFgk3dUNFsBWH+dNUhMQI8bKJRXMlAeq9RzyoLxNALJYJFwWw+VnPiXeN6
5iDTun3RM3pM96Dn44mjWQtolI29NUugX9ruRkpmaGEw+hVaFsnnHh2roHYSnNC5dHBGbPvU3HSe
C0RlGX2LQgMjLax3zAIoQK/RPGOygoiLN8Dhqqq5RsZxEZQvgwp9Knc6jNuccJ/cVG7tx1scUNNH
pJ2ozDiDS4+mjsI+r+DL1O3DhF/XWD0j0pEmdtH9bcG1Ui6Kz8JvA3MHiBKHlhhdU2C/YjAt5hEK
BGFYzxgvbc4qNKbeVi1Ch6yHGCTLECBGej8BNbiFaA7SIbjn9q+Ix5B0LkqdiJ+uyUavMc4L20Uc
kN4Q2AEuPKm8j4WgNIedSPM80KhqSkoqJIa0rQyqS37EUYUGdNkXLqs8VWqsgzSHsze06qDoKZas
wq+p60iZIcocD1gWKkBi+r+UndeS3LiWrl+oEAGCJEjeJtOXk6pkSrphqNQSDegJ2qc/X6rP7N0n
Zs5MzGVHy5QySWCt337q077603ueIiO7IX/N51Z6ffhQz23RHcdOiRkEh1k5lAf2jah+1fyqR6vq
+a/KCUdwkVqy/yw+CaFAjsK3u9xoK49DCeq345cQYOe6G8LPfhKxXSP7agPwYZCHNkBY5+cuv1Ew
959SOpf4FgtbZVRqO8Y/R6wHH42g7HTzHfMlAevAzuFvZrkMOeLfM4o51MlpWmSUMZZV9I0V2Ty3
qfqRuV3+FtDWVMRelbn5mRPcBy8rPAD6wEodPpEObcfmsyJXmd2sBYX3aVLsfOuiwKhl4dW3y7yf
04OoxzowO5fqckNbqPX4xpUs35XLyeaSF0R2cTkzJXKXB2vcbILUvr4ew895k3TP1iFLfqfHoPzl
1Ev5tdRWOwdUkTNS1KSY3J0cCKs4r4gXrs7QhfkxBDQowM7M0h6QodC5PG9ylWdN4GYY9yIZ9X2N
+5UNG9jG8SHtKsrNdlPQGEFL8xxtcgAX4a46JsGQ3wjqbfJOPXKH8oDyRbZnNbsZ0unNTZwLLxMI
oU/CiCWC1ZfzsJM65QUbJoa7vTHVtkL9Bip4VKurXzennJmGU13u8gGdZMyu1aT7UqtmiCNvMO6e
aS7RMRrUfqYMqQRslyGFw1dslARNBjpfsnhoXQFZxxGAzHxZjQO6NC52R7zM6h+CgU//vqrAkLRC
y0b549oUnLilAyBPHcHkHEfCEr9WUek3H30fO8N9cXv3SSyeWaGHYNRXxWH2rVw7j4UwGNGDbInX
8alyVTbMA2s97MnkT7N3v6mGz9kqxQ+AKCeO5tLwvJTdz7R1/PFUtmXRn/g88mdPMQMdREGSLLCE
A46WrQONGOwyWJOBQWv23NDt/afM6aKT9fpTJdgjzm4HTsViOf/uwr5v39ZAHRtK3c1hDLntEd1Y
GJoThWJz8EaOVpHGJaaqEs1CtwyPmy4yfRhRAs2npW2ABxwySqt7UOdg3qVLrpvPDeEe6uh0CNn3
t9T37uJaPQ9fqA0sOWw7kIov/uSwm3k1oQM716hZ7unjQ/USeIVWr5Awy/TX7dBVQBbW7TzKueTA
vclRxwleERBiHpuGW/OSkVqgH9qeXfaRnzxbf6uwFDpldVrbkDBE/uMepyQwtnZnlAqFXUbxyBwa
qB/lEpbzLkxls5yZIAJ170RLrcN4q0ex7fIsRL+gk9vDQS7Opl7SdCGFhCI4R72rwEeSIAThsAc7
aLoC2erq9FA1snTEvkjNEJyn1Wvy+5JMLz8F2kxFeqlLYiifs6acl/M8r6qPaYpaeiSnxK4/q2XL
t8tQB6iIXCiU4J1YNzE/OKssykPDChY+BOgnukNUO+ab6stIoEF2u0bufABAHftdlzsfFhVMyTe+
Kc//zVFdLm+3kFLGBnbt6gk416/Pegjn5TGy+GTuw3LIs4fcm5P5oytr330qHbn9AjRXnLzV0t+y
+e0UHNkxQnlq/S719jIVi7PuDI/LD7rek5nQss012dd6WpC1pJz53Qdjl86e/Nor6h9F11YVmxdm
gO5Yto0jnkEbKObFTOES5livZnj0G8WszruVeJgbmGBPZuIRipdoCYjosp4rnyz6doyKjCHOeW0D
9s6dm4CBtvs+DOxwHJupIjdoKEy7d1vHoUySa59T02HDwpDjUtKbpWWexbLsymTHlaj9v2wpWDqn
ngykz70qC/ATkBd70E3HXhWmRrh7uUXcqVoGpj0WrmGrXcica66QV5RTKTILlvukLtvtpFk3KEUD
Rez300rDF7mOGSAsbOiUfhXW7xyeSQLkHhQW5oF9lBvzuxvVQ/I04/C1u3Hu5uJ+avtGHizItuWF
AuJk7vNMcGz9oFWfai/Mml/hEjbNj5X0yAGkexYm/HZbzCnpi0jwy0m151M9lkQEcdOsaVvzgIAv
AgsOGzvqshJ4X7DZVyfiaKryJz6G2T9VQVkuO4HPNTqWtAKQfceT7L542MXKEy9KF8RDvc0T4jzf
ab/W4EXR2YS2f2OPscnRjcjWj1fhAd02QwdC1RaehxrEtdBZQTstOZQKxoiPcuqQ7LmqISBtc9TN
dTqHofepX0Qm45AqmeSEJyXKvmfj7Smv4ZDtUWqAofdhGSL/V9XX3fp7XFE83RtoxPzEGJVzzSWb
BzKW1LV4CIhGD5+4MJbiiljOjldRkPl4YK3Tm9pJH8HSydpK9B8d9iBsd7olctR4fbL8AtrunEMN
sMNnaILUkC/Q19vyFCiosmc9O33IIILI/JxOzko4b1GGYr+tYyZfimhu6kdAwMWDWlaFdxqRlUaH
KUmDjiwtaPPHOkrleirWCR1puKnCvXRDmmefTJrcxEPGHfRxcj0RHkwuHHEp6qADrC1BBGImEAPI
2jj+fO+qjMWukIXUcZozKMPujXxJ2aIrYnFs56LKXP3ZOZq8377ZPs3M2WXYkjtnbGb5WgxAki8N
kbwNHv0yIDmnJTbgmACoZogzqy485V4p3I9kdZFGOM+EWwr+TJewLp/dJr2QVZipY4YUVO0FeZL9
Ka3aYPrVT33lH/zRt+Wb7lYBt6TCJZD87MCA4kV5A54mf9u6x3kJxnLPUORk8WKBJpjO/bR4TsBq
BNF4LsNaUXkghTVxte7O9lKl+6TLavpJcpUr5wzmPdfXItE9F0lTazS5aojo8Sx8y3skyPn27hth
1uYSRFxDZzGLKNuF1kTVg20FyUtr5hOPTXj/TBZrkXnEMNZTf9tRIAHGNzeFGtgznVTLIS9tupzp
XG5YGwmgyVGEdgBV4zzOxaEXg0Ir7DfRcvCjBBtkmJlwik0PLhlD2dnp2a5F8xhUA0Njn7dbGwdB
Tp92NgE+HUzfu8jMvXLjYp0RQT9Yd+IzqPtetkeYwdTGxRjQLCdzVLT30SB1wU49GUzIfYmiqu/X
pHtQW0fagp+w4zPpy7L8SLJJe21SijfjeoYE5AgZ+64/sB65iDCgrMXHIp/a31sfIXsMVkQIT5F1
qMUCHyq9GCi8aA6bzaJHNBl+eg2THl9VUqmt2UWhFFucrAN3iAkC65+KbLi9ktE6lPc4PZbusLHe
VYeNAKnwiLt4sjQrOXUWB17bejHihkiedFeyG5kqyH+UQShGplD6IfcawQhy4KC0NWqzLZQfbTgH
MCeBRoI8JSo0+3CeZu/BT0vEGZObMnuaoMm7ry563J8zJFb+AN1i35vK9tMD2ZajQR/Zbv3eBQd7
DZVADTEycWsGkYAFcCuSc+GHdAhF/hgQ0B4AGMdthob1gWQSdVyVyvp9pe2ALHRZPbkva0BntovB
+T2tfZQ/VINFdrwz0BS8VNuwZgfbGtFdw5Qa2BOLE3NHV87za7Zt1lz7XANsbosbJoe02mwb19qw
v7J3Tdv7urouLd5aLqW8BnJI/BfibfvhdRqNHoAJtyY5m8aLEA2Q1yz2XjmAlSsmp/UlHDrCxzib
jL9btlKTrZ+m9XhYwdFk3MhEcaxHUnyTsmgACwOQ8UtTzwUIDf+udVetZX7V6zivj53wQ//E/Csy
BNZjBZLJAwfFapgU41zWy/pWJQzW+1W14bnJhtQ7JCQqRs9RWDv62IGb/RizjdF+LRxqP11o5+2R
RVtOTGNB2h8Y9V3vIIM18eOmqs3DSleo/Wrzm7NvWYzX3DeF3sRbU4mB6vFgFvjv13WZPkwV2vMD
tzdyQCcVbo2dSWW6uQr/5mUa1JSRaItbMPhU9NrOu8IK8TSakgCeFltDuffQhQbx5i+puubOwGAH
auV7MfmpQbBnj+pbBA9tnezziiDXK0wtnZKEmnv+BwjZ7ifbsUHNx9xbfbZm3H4OdWft/ZxWqNAH
VQbpg4oGlV/R47TuiRb1DuY+HMIfJZ654VNGhCqilqVNw2fOVl4lCKUs34s64EGet1kTye1tMryG
tL+2SCiHwj+VPCfyoUf3nhMd4sObrB2CkAM9Ygb0Rftg506wkGIJWCSTEzQy3vPSVmt12lA6T8/F
2mAXrAqndS9o2mvkRqy75Z7Cbt87lmxhMp6ypQ9BfbeJzAO0WeZhGGSD7SfK5682C1uk+hSXEFVe
AMKf20hMFeRpr7lrUae9O85aRTGHVpCdwMMm8u/aikNromi4iEPcE0g8AkXKp2qyRu+DpW7bz2Eh
xuHR80uOG0Me8EZtpGU3VbWqELm5dDmcmLTEgSwVBg8YCgHhGfJNxhEg0bivQDOdOHBhT3Y62sTB
UwKteYGTAg9Cnta8lUs0OvtuWZAgIAlqnaODdq09bFGKdCudvGXe5WUBmtDYLVowA/dFBeI61qk+
RjNtQkd/G0uUzGS3o/+EYlEvgO+Nv+e6BuvsczW6+3LcKHaDkPYVl/rt6S1UnufHcZkc1GRmW8w7
7GANgsQtOV0S0cjfpRnz5pjNAwlRTijH81hsrJXlloXyk5w2Nz2HThkEZ1RlHjKUcTTLRy0FVxSn
iajjZt4wW6xi4rpC3iXWq6vToTiIW0omDtHQY39C6Jv/5pyrm2Pa3rKwZBJEB6fzEnavefXU2RBy
6e1rQf1VnJgMkS5H98Z8A5X8lmwBS0GQd/X4CN0vl1O2im6Jbd95xAAFRraHoJjg3/u6dMxD2S9j
flBt0WfHhjNEvS6p6aBobwzzbgxsanbgLvClfT35CArAkeGG9Fa1ez9nyUI82nPl6jFy+j0JXrk+
+/0Q9ntF1En1u2oGDzCyCGi/EIrumsLbkh1HfRc9+3ZwuwOAtmlOyUjQa5xOuFaZiNOQ1grKSDl9
89F+X1Q3kXSxyaqLJzSS1WFAiS32azt2QDOB3iT45lDBD9RN5T2SbUoOOCADGkeH8a7aMXiszi5n
LmbQ3Iq82/dc9KcwqzyCyZvMJNcaljyKA97U6lO1+VMT512YQeipPH0MqSKElqtUlfDxyRRLxWBR
dAlKc9Hzzobodt2qOYyF7Ydo73UqYlwwApd9l92kNdtgsyNQ/EBrqF4S5iKuy+kcDUaFn/JSVO/o
Eh3vPHYTRFxCQGwTe8bgatDhkrSxab0pugT8pYgGdDZ9j0Zrvb+QC22ozKtAvpAKlmEvQhhrL2Dv
fXX2t7BAQN8rA+zkzaiwQhVtfboLGZTNmdj9Lnso8JzydhQp3TUyHPoxrmRVN3HP+hCSo9m4etfx
FtbxkmQ9u+FWNtVlnIfRPfjhWJbnrhAFeyWm0T6emiaEspHNXKK+phuLPCXGiPOiHB76LJh/oPpZ
q6PkJe1OBiQCxGhQa3AW7OGMG/Ptg/P9ddliaYvxc5QD5xxINM4VfgRudjitzk1+JjqcsbD0iUiu
lS+Q6keNDyvEXzpiSzIYcA5BJUEMUpuDFZHtHdDz7ub0a1B3jDRQ9ikeMOGOix9nYyghgFS19lAb
OG+/d00xfkv5JSsKqZIIonVM8MoqSuSZ/ezUfI+KTr0jgISzqXQ/TEeVR20Q142W/bnTq4MaJ5kF
g1gHGayR3Q5/YWMccLlmjQuJW8FgOOghR+5jrVJsUmlVTlDrcwsY46RO1e1NWc5I/3wvwWmUKmkB
pHxqA1Kbep/zfJ5rDra++832Eqw7CwMEFYIKgbHIOCFAa107cIm5qWfkALZ+nxFDVDvd+/U3Jwls
cBrKIfxd9UlQXIPMr5/R5Ha81eQrVic3yoDSsjANggflmXF6yWgueRF81Sn7AxstbzWSZaQouRMM
e1OgZj7krNWoDAhasA8J8fGcuiRTFmDkaFD2Weqsw9fM61v3GNa27PfNympzROxm/kK37lRH4nar
vok3OWbhY1hxZsSM94s9bRN4024hi4R802zN/bjTGaJmSL6uPLQS9kMXI7PyMJMed29WF/3jtDJh
PCaYC7enYtH6mSDRCHlvK+sBl90M54iqEwJRgxC5O/Q15JUk9saTDtPifgb+lWpPPq7zF1LHLdwB
afeIQAsG+ngequF9HWxYHlw7RT+9VjDQSp3bAKwhL8tdV+ACfAX3HIZ9mIRoBtyqquyBGwE0xu+r
Dpw0aSVp3WYKY4Td/RvdGMB49dCXAXrpOmQ80zJBtj3PhT4WuOTEPtsaHlmROAIfFMLH+eIkpvw0
tRptqjN7eQWnEjH13nb2YA/6HYnDBAg/7esARRzCcz2h/0xbIFp0jAtDrrCOAx49IpCulq6nALU1
UJwAEV6y75IM2NeHkeJ3FR2fLFrtujxWliT0XT8kTrFTW56/dOSbbedUjK1/r/0snQ5TBSxOCOhs
OmQMROPsp45pbicWxCqnZJqK6uBOdY+RBJGBdwERW+oTuT0rBBNTc7TvCD7YdsM62q+dNk1yWP0K
cQh6T0taBjQxGDdryB8pi/lQSoikgxm9ado7ndbbiYpc19x7kI/BvarTAUdmwSvzwQsW4+wYlUdn
J3y9lvt5qpgzfckhv0dC5aDlR+qMe6D1UStvehYPPPnohQjZRVAZjgitTiN6Zo2utQXOIryzLg8l
ftcpRp6y3jSnCHF3axclGcccSr14hTRy4jLDeLivS5/tyecKqE9DmHmPi1Now+owyyCmHyt8gthh
t2aSXWRMe6z3I5ekCO5QY6p3v6hKckOY7nB3WQ2q0Tde0T3TZNE4sRP0k38MRxk+Sx/HjzOOw+/G
X+r06obSwGWIDZPZrAv/GwtEQAuIRKG6c+u1/TH0ASo+hbCufLRzYPnQx6TyLhbZbcg66nj54wID
82UdRCtOwpmBBikYCtOPxJAsUey1wAEnV4/Nd0SZxU/yFcf63p36AEWOXyQzXESV6Xt3QMC8o6Q5
+VKItCWXP2IoPGyeawVtxlkwXO1AetThrthCDhHY9wvmFf6tCeTehMemxECZjcvpbpQm9JQ7u7eS
NLW+gV6KzyDW0y8jfD97A+tBYl9y+xdH1507L47KWc27QNmqPzRkr+QH2Pu8gq7RczYe28nDDFHn
MkpOohZ1de63WgBXwl2uByRotwcEubR/XisL+D/n2qEaZCgSJCpVg34/B060px5IaX4WgZOF94CC
I1ukQBlyb9JJkm4YJtFjiL3gLwdk0rzgGAG7r6XyY7fyR/xe7op6wQn92VuAYoawea0cr/yGxnFo
zzmT9Haq3VIlUFuTwTYnXD/p0KmmdXOxfc5nbeVowUZmLEK7XuryvaXvLHkEUCO1MekrV6NizSvI
YF5BjHHCG/FAkpjgxHYsfEH4xph9p0bBpR8wUpUbb+NNeNlrDjEOpaofjhNkhr5Vj238eKUtYhik
aHpu+3YJ9+7S4KERbeoWeyI4awLIc/Kp7i376gqvuHQO33aRMw1iAs/uoWXrtxzdaf5hshIkkD2w
6O4B85T/WBTtgh6l5fivgJbDYpq/r5y90943TiC6A8duGBT8S52lPHZOKsWbjua+uMq+YRZsA7V5
u2SRWn8YgqTr4zaUvF+VcpDnNExF5UFnxsWLCt31HSmacsp4YpU/3VmW30qJQV7QlQ1nOUrwywjP
ioo9rEHFQami+syVlC73d2EOteG72XrJVb/yWAWedZ5adM2CKzTMmL1S4zT7ES3r9qlct1B/Z29u
M+b/bptODgnO3HlDjYOHOfx7wyUwvlc1n/fD6rRRdLkrvHRbCIxLUNehUD9XHiHv7yW+6HwnbCn7
WHWJR+mmKxeX4V2FSNYqlX/UmCheYdR5GgHAA32iijpI9v0ypUjtq01ScN9DpSSPLZKrdXe3Asm7
t0LXCy1UUbDTTUWSbZ72NC2qrlprGLdtSxDk9EV/bnGTAxOOC7DJpUbhYPne20UyfugoxeJcAWjW
Tjf+Be0nPvmq1d7HKnTZ6sdU+dkHiKCwfXbCmZ8mlAgxYyumrI3TgQDac+GwAu5bAoW/3q1Gb5hW
1ogfzHOLA9Lw8sD01vVHpmoWqzsxm9xn3sRWY8MRkAPre/uS5bgoLiKduzG+M41SSxLwjGSOTqIY
cjQ8u+u6PSFY2czhruYTJDlK+hdvyOflSdHLCSyGGsKNCZKw+UWMiVcjuC5HgfA1M5wvuku6C/b/
crzc0cDt44VX5joCq1Pa7iQbOuGOQ2zgCS92d1kgN9GHrr4kTgBp4kV1Q13gCKywmiDpT6288Wx3
PcLQhIxy/wInK/zD0HWu3YVGr8v+Lreys3Vu8qucBCqwpFfu07J5MgcYYCDki6w9p0/XPL1W1kGg
llbTrWiqZjfiZRJECtTIhNFW11D/z0UDCxPTOcqmDCVpH0As9OOdJaFniEDUrxOSq+6owao4zK3v
P4Wjr8zpbsIYXMEUp1d+jJqNSCTgFwMwxm7s8h9+I0Z2eLiX+XI3FTe40AH06oFunaNqbKZiZgxZ
H1NgXdCpTBf6k2uTCqAp4tE/BjplFuhZ0vt4XG6olRHViriV3zUfa2Zo73KXO4wHOvWii2llxaro
gwlxujMee+2gzne5m6CHjERwET1kIlqzKXuVCwFzceTX87Sf3dX7fUdGl9V5rbNLGMwz02ExKsZi
DwI1BA6Zdndgq/7cJVqcYdHdFtq9JlCInoOA4wDKAwGXk004NJe1Sj+V6GN6Mhb0KPY5sFy9h1vD
7DG4VNKg32sIzbur+EYihYPtnLdoqE9TV44PNBIOEkqw6DJYdyRr+7vIw/4jR6yhWTa16SnIWvvc
ojeRbE1tuXzkkJrQO8/WMweMcKD4XjhWH9s+I/VQQllFl9UBCPhh+bTa/bRMbvi+FN7Y8IdrHoO+
zbdzH1nsU+msBxtPYSq6P6EI/zZsOj4A6X7rAsfspN3EtXcNKPxGD+VHoN7ttWhdEsIsqQ5cujpz
Xnn62nM/WfUGkWQ+l6UGCtNWvWoG13JXS+1eBkbyxy5Mh4+TraTceYlHwsuGpn7nbXY+zXnr/2rD
dHwTbZXf/3GBZlkgXpUzolhOTTX/HpKwa4Bui+ihddMVQ7jrYgOHPEctOq/RX1K03fvAC31u0pod
Cc3Y8M16foE5SGv+EqbPt9AY9dY5bfOh4iz85TV9VaKHWnmPGn5AuMabf3RbHANQFdbph2rwbs3N
7uA/um5dBvs+mPjsHMhYGf/tKg2rEYw7GIr1nigSD/neEBbbnwivr1uVti+m66avfztN82EQv51a
sx6UTsWBwTAy/djcdTr0iMq/el2VfCR3qPxCudzybSD2A8/f7Jy3tdJPoEtzsRuJC3v05yLAJLdN
mTnNsBLrfpm3oN9FenQe/ulS1WLUH7okDx4Q60S8eF26/uJv2HCgpQJflQxoHdpx5Q56L+EN+ZD/
ZWA1dYfFOUcav/uni5UkqPzFHZtijWdO9TFOTQvohAev+FB2Y/XVK6bgGxkt44dhWSXHatjpX7lT
ls8yzJl0MRoYlNuYHb/8cbsi/jMOyEwYwAeZ9uolaYfi6H/2vWYM0bHHsfOh0Xb9jqfLfVfK6/uT
MwV0Ai5r1n+Qy1Q+J2vpPY/BjO9+E/NfNesqr/Mfe6w/rk7wsGhi9fcTMqBq5/hbUB0A9OiXclYW
S7zzKRKg1u9dBx1JeDMZ6+lnbpbtzORT/4gQGs8Y5ptN3f9x1naL035eaP57Gccoeft/LLbGTpNX
HYG/V7vti7+dtub/Om1X+184bQdTVfeC5q/3Ykrtq+nzsNun1RCkB1+t9qdeuu5jQ+bMF3RIa72f
xwwUWekm4H/5zopB2Rl+YaxKbokmvoz/NuS2auRTyFPcfTc8JXRi7485V7Bn90dZznCbjCFMkMwu
r//ZpmtgvNa921dGxRVmIP+0LuzYu21ovBdtIELiv827/DhDhT+iaPVhc4PihpqO6qCS3nlEDp79
/u8MvSGCk/mxqZWXPgSV07Fygp7hLv/P3t45NRNBLiKZ0vme1Pk5JVLHFzPmElPh+HY/Y99Q3jeV
63A/l638Evj669j4PqfKv7y/YdNOaIsgvD8R/5U9DQaWrARTORnwPYyTHuB34YSPU+rq47CJjhAS
XXQXWS4e7ghBFLkMfnhtGVJKUK9/m4Y5/tcvSFfrnQIZ/iSGJqXV5mYf5sZZf4akFfmY6qDskVdh
08rsE6rc9Gd0M3WVQbK8VuTc7bHjkNb1L5PxUgzARNFif3n/MhpTpganjlzvZ4JuZT+uA/qWxo9n
FZhTWaNh4JL6twvZdoN3qhJYHl1KgR2+X6eLSkX13Ufaet14Tf9HT7K7aufJlT1NRCzBZzMBP7fV
sH5K/ziUZ6PhkLb0x9IW6tExYf6wrhMJG0uwHhhO+3vcGiUq5hGX5G607nCCunZOSV+v1z8+ZrzU
wDqJ3GJVO9lTABWL6lGN6k3b3lz/YW1mRRsOmCu+QMylXws9qK+MpPkVQgJjq0acJNVsD+hkmyuZ
sfZXsfCvHDLSPLpw8x/lEi48NN54cHPXOwKqtkfOEXsxEinZ4Bv//h8+adWkb8NYr/vGJJt7GEY1
38u0JnunnfSlbfzxoAdn2Cepqj+Mjkk/zSNjYIIntkJt8P+zUUe1Zy4wR8WDb7FgMqNjqO47i8+M
FesXlxVimAEdNIBXX8c2GvHq/MtjDbNZvMCpoPipZH/fmnA9/3Fc+7VuP9f+BNY/peRordq7bbj/
YcBWms8J+J1rLjGoMIJA1L/AUzKsEglG8BWu5KByX38AlIUSsHn0kRQrTHkNaYfJMGx77jbneTWt
foVc/g5k4hxRHvWxM00Yd/53Ju65954dUW9YT618glEo8azkiBnc3hG7sSRSK3Fy/dW2ROKUFUDw
mCRYdIRTfvIcL/iSV7h+cbDLr07ID/LH/R3UMO1jjoQEoVfTvFjpq6+tR9ZHgs/xC1ZP2D2ZsVBq
f7jHgT2d51EsH/oMjzhk3Ya4YrOvPnbMT3CD/zSL96bzXwvVbCevQf8+1Ea+NzrYDrmbt5fZQbst
ndW9iNUuKxoRpK/nFn/pF5YBge3JD67/paW8Jc36k5v6vzPpBK9M9vOjXtv+M6UHYqcr4lS0dOcY
3832XBdWfigS1eIKg9Jhrzcvm63YHARf9R8TeqTKBrizGo9mxSFcqyE9t20S/O1LX5LB4XKL5lNR
ChpPbg51Mo1vJGWE1tnPUx+T6/QvrzqaJCQ6lNXcJ7b55TQEKkFZlLjtBufo1UrecwiVj39s7JnF
TmmkqWL9t5e9sJoUmjYhPbwp8nL9CQTn/QWixmRkGP3wJqkrb7p3/GNxBxJaHn1VCrQALIiJ6jfG
/TlYDinVytAr/+F4b6eSitdu6PZ/bO+Y+LznFqQdA/fqnwSGV0wSTfoRbiy8/tMIP9jiZbbz+qby
Rj9jx5mu/zbEZ3kkn7EPbff4z+OsHdW+xwRz9Dg2r0k4BZCyefrBtGGP1q/t8Hnp8mUUidkXQBss
wVg+L60NMHd0HKpeVYB9eDXTiTuDg2pXPneh6B/YUm/Yy3ZMEbSgmdf2va+y9CVg1YJADXvOu7r+
0HfK+9lLM3+ZED3v8wUuNaXO8jqEOrzKVehHU9KGsBtUl3+Dby5fmnZpPpGFwD7yb1M++8A67pXf
gRf8sebr3vM/8xJnvzuVrD2djZu5d0MsU0zqURj/Me0DwOJqDMbhMdxqpvBb+hvbYIBedawgWSuR
AzUJiK+zmvguoTqp5YDWQCRkVHrNFhN8b8ZWfEEb5seQOvKLYJHdt7abf/1t+k/8FHWa8KedlPlU
7G6ZketWy5NEgbcTY0BuT+j9/EcewGIU6XTlqLqv5TYLlBL6/5B2XsuRI9mW/SKYQYvX0IoRZFDn
CyyZLMIhHBpwAF9/F4IlsrrHrtnMvLR1W3dnJRkBuJ999l47u2S65S05J/KTAUjo4ha1dtfFLr/y
qFVvDOcsJqO251fgvLURiaW1VfuvGdODtTAGN3vU3HZ5own49eSsC7ZRu1qv6zvRVcOxb6Px4GvD
GC9m/eY5IXd/Rn1JNh0nIACC5GXoZPRg5yQZesBTG6MU01Xm3IxnAgHAJGRkzzUOcRG95pZWv0/C
gFqbt8XsvGAr3gGa3ufkeTH+QScQw6jeZq/CJeCY3inKoH4RiYmuWY3J/sYr4BPVaYrPVXHn57CD
glkmxJ+k3xepeWEfrVh0u7+zDLAkW7twTM33wcWR+A01ECpkeyHHYVum+Eb8yqrvNAsaV8DK8fMf
zkGJ7/Wkl3gAspl10HiUE2ZDWv9I3J7LJc1lKevCMN8qkTCdOq63GaXXn5uBHaOOKfPkpdL/KFUT
LskCXyqgVbt43k351Rjtvap+d5XD/PlvTAIiSbjFHFk/Nw0gP5H185pRQehYsgolVz2jE9puhO0k
zT9Gz4DU9DtDgXNdvZSh62xvHAVhw93jiyXBOqhFUEUwbhHgKjb1yizW/wtgQYZe/2hNGOXRINon
NEHCIZqMgrXpldbKsMOQuNDoa2h0vr0h2tjWpJf/pC/gRGkWplkFmD2Cbn/DMNiYLg9VLNVF+GG+
L0Uf3ONs4SLqZt6rX4AIZPuWQgBx5IJKJ64CjkmOVwVJv8xifiTEdfUrGsnhLkEd/RezIaXMW5Qb
02qKF1QIZ/07voEerfjBZGv2SaKhIZ+eA1ujPUPcTw0rWAfX4lnzhyTjNqwNqxvhoSusmlqkip+U
25nYVZ6WklwmobioArOW29AKqvuxqgZu/h7uMH4SSodkaC1czzJf44EuOF86O5d46h8YFspPwrcN
wLP2yyGOsY9Ye3lSZhfWWjYn2BisclxXlju7hB0/PBsqrbfsKv4CSBhhTpSP+129qhsHDE4iJBNN
qajjVoobk+ymx/4Glai8yAaKVAj2ZaPmoAR27rZ1tXibGZsMusslK0S9Lv2eqOY4EBIVZrvUncJ7
AJghtr0/4zMih9ho62DzxP3XRQnqkSjyTTW1AEwtnyO7UIAyQlnWqPKy3Fh6OW6AEXCKBF1SHjTi
Z8ewcR60zqFZ2uML5BLSYHqRJaL+v1gWZFOIgKheM9+LsSy3bC3NIy4f44I5UK3Z940fmKnyu7aA
0gcAyIZBQvipqXE7Iounu7RJBapa6eLfwQ4xoy/QUKvtQDiUuIE+rUYOuEdf1SA+BplCQcytZ4Mx
FAps8Iw/ocVTzu6S+kx7k8wGGyuzrY/aHspHZUzGO4AhBbqpl28tek0Mr6/ot1EwYPpBXAPYmafl
WhW6wjTOR40j0mNRYUXnOmVJlU2I1BiLfoai9P/4N2hjzIZ8abmT369utA2s9fZd0NQfngLUhQpB
DThr8Ws2NSQ0TL38MhAptqnq/e00CEzVAxbKwEyz043IAVOV0iiml1Uu8fZiayiCO5KPYImiLjs5
GSvGyoinM7rssOwTp8JfC6WHBG9DQhi3/QpAlrf2pnyA1ZhWv24gjxT9f5l4DdJHT5YVAb2bzxm2
zMgxxblUhiJjXoOH6e18ladhdO9MVXCHFVA92EkrrpgKOXySdrxoJecDHqvpvrZ9SLJx3999o0Dy
Zqa3mCI7DyErvUXGpIe7M/RXAS7mZNHnAa20srSydZLHxsLmfeEu7AazpmcFw/EfXAjgFAefRANd
ozPKeuUIHWDF3/SQAXQR+pipv+isfTdZpIhYSqfucK3znJdzCPubKpLl8Oi8KIHCmnbhgnBi9pHq
pXnyRlmsBm4Mn01oqoMtg/g+mnLr7W/giMS9sVWD6JcDpYbroc7rh0b0w06CF7j7DwYJXp3ooZpS
XCAGYw4YAXwyNxjJ1HrdtarNYaMABez7gM1eVinnUTIM726Qkpx1KYOq1fq/cGeCiw8d/5qxqd15
HKr47UpRFSuLhNoqUN5XUQt87WYiwrVrOJAFAAcWD5VlDoukHpvnG9VkHAHrC0tL7loX9RHdli1b
iqNrm+rkm9c+PJHFmLJh6IdKOxLtGmakhr7tO1tdCB4h3JBaAACb0xtkSUgOw4AmXZLh2AZgSJYU
8sLjuTFR0M/dH5ot5uqrlIR1EKf+qx5G7tZWPL58HPSQjPgYZKG4JYd6dR0tSXwHI2T/YBusGllI
AVExITt4MO0IZlaqsF5tMaUP/oDS4cb1l1FzCQlL35AAENyOpEhUHnuNcX9sO+3Q5krfoFjDSjIB
3DDtrNCRzGgZIIhhy7TFtXLmzYCyoocoMs6d0y1LUvFXHGdiPYNaVBHGZ8+Hnliqaq6diJCJwwHT
AGGo/8a28OzahBEsqz3d2C1p7cZrPAV45MM0RWwGJ8y0AdoxNh64iHzM4ae/YC5tScNFZZMEXQS5
VuIgA+tSGqCrcPI/YHzplkPkjacewuFxpHDwgHUff6avOSttam3sU+BJvSrK30q/bRnjm2DDBTLa
3Egw7ZBRuFIU3l7482rV6ABv+cjmRhbrixsdhn2oxkEeprtGyGSObd6zD6YrFG13hA4aYCOK4mrd
N01xHGyc9spM8LFBp9gUglhfUgThH4nAfLQIAT2s8Ra2yyKzsHKA2sEQSZGHuUTw1U6Vn8k7yzG7
a4z0cPTD1nsPWNpce8GTLsYaMyF/2i6hAeIShNzcQ3OItyNYOjAr2CO+OTT+7K7QNce7d9uCb3Co
NYQAWef/yaUZWNDdlR1Gya5oYGJJs3/Picr9RqnxpN+cMsXqjeH6b1SNXhLEGJrX3MeNWnjYajP/
LZZ3pDUXWXuNeIofOyK+Wy9PMA2mkn8qnoZ2obwqbRkzRtBCVERfXc3MlwYGovNkgsu/YW6sQOqP
jpNm21DI8tBnrIA4utFynZR4IGgFYiAtTv59C83iT/yNagNWkEyJxaKvcxd6QNnsiiCTO5e779LS
AyjbhKVWdRwzXQV1zorLkIKvjSAgkrAi3A2abO41UE7rwsRwd2PmyMhtT1HSSyInXfGE+cIDlW2k
6a7trfB1xuj02hhdpUwwCxjxuHZc6V3YAlS7sPesdxnzTNWhnEXIfzN24HQpjq9c9LtmdMCYTnFw
jYZ03mlE2RwPQ0bRq7HcxiJOTmXkMPNPmQlAzxrB+FRs8GGqnzx4LYumcOGWuzy7a9ziwVOf5Cbb
e95drpV3NrQekd6RrEnXrLCMh7QO67Wapm7b0vixo4ncZjPau6vQhvmqW1sDotG6ChJtV0nU/6xJ
9ZVwu+wICTi/v/F9eJrLpa9cBn1a1AUFSpB+9M43rjqBwQ2LSJbHJDcXfl04YKi6GTFth9VO1L4g
0u8SZdKy2Q+dtttvFFCdWt0G8dfZO9hm9mQHMOFrTVvzYfjjoTL5bIhpRB++Gw0Le+ytjdGHwY/Y
xM7LG41k2wA1qIxpTmo5vBy3CDZpHkXgzL3p7kYQqsu+PwWsFZZZS7eRzl7s4cYTEtOojEWCBBwu
IugjPPa1fsRoyf8K9Fu9yxKTuFIRnmujdV7LeoYNTTKZWV6GK9h9q/Hec9N4WxJVOlbCxUY4inJ/
oxBZgaI6T0bZrnSkvYrESLDJ96FY8NxN9rF12C/qlU4YXvX2e8defBMOfXzHS93IsE1Y6b4WOudd
X8b47MKOl1M+2KcbxijCfnu1MqmfjEFqpzIGJQU5TtzHxEhwtbo5PMmZbtRpItmYietvBcwMBK0I
y1K0Vb5lBotKVtbWmslHWTl6MV+qono2g5D9H55c3K03ElIUKu+1L52O7BFCw6BdTN4oOCvw/JVa
wLgWEs+CyAOuAjkK+24+dF83XJINxmHTQz44KU8Tu7BQ/oYxot0wsKv9jaDkTSMct9G237OMQJzt
xUflZ7xW7c47G45QD5OptQjeHWkOo/pM4X2sfCrD9nra6Z8UJFo7I62sBz4o1HGrqS6G19Wr1kcu
nJtDFqFqnCWeAaptOeUWnt0TS7JD/GUCssD6RmaShZi+cqOcjb5J+sgraB4/2CLGWLhWLFnaJQZl
bnudDx1g5GlNEkNfutKvd7CprLM0SygKGv/R0nnKEiAcJ+zZLe8so1pieh1XtotTCPhKMjLpWM5d
hSfsYMmgevH+Jj/VBsZnS1PgRzlZYwiokId7om3HLuEbGktCbKJ1650wGsZfkbnRXa2JcQFHxr/y
VaEvkajRLww88NtnXFRYZYKTrg4OwprGpRQNTTAkKF9s2FhLPRAzu9fsDtjohoPv1iwajTxNTzeq
1BgGNqEALPfLPnWDFyF92CjEGRDR/yJNFa40gZr4GpA6AkGcdWRimpIYwY0+xdINq16c9Yi3XJZe
4ByZd8NIJG6awFoYYo7+8OplaB50OogAVDlUuxxL0E6LgWjRXgnpLKxGNbtR8whyDoXPk1OW2uoG
rhojU9tE0rKPg0FW35oJVjJxrZ99TS7HL50YRmPfzPTt6teAY3GrYW15anGAoukZ+bGUdOtqunC3
Xgv/OQNBjHfhQYexqy9gCX/+Rr+yRjmuo0DMSWOX4uwuizch1rWD44TRQ2aYNZv4CTpUbZjxD62Z
SGNAcd+RqCvWfddzX+1sC8zBoOoLXpoK2lrpXCl/lWvsUumFR9WDIgpGSPAh+DeUlhSG8UkuQyzD
MEmPdVFhPmhZ0JlenW9ucC2Tye+IqCmOsUsWZTXgTyLeG2kGP6MQP7l6NBhE+LprOjQ5bQpwXui5
LV9TrRv20b/pWxZozYdUGtMFkbH5Am/gXv8Tw8WdONuSZBx+aqRpH6u+Am9LdcXqNyZXJstxUehY
d+KGzLEZyHgFEEPf8ruzL/o0Glc+i99ZXUIzx01VM3/lhioBosK5iJFQV96M75LA0jYCE9LhxvBi
Ro3eTR2AOqgX9xddFvnB9Ty4R38BvQA7qDvmJAP0vw21gbLGiAuL7M9tORhPuGmchxvoC9+LtvUB
/K0ywjOkJ3Bx3bhfatTrfew0CSNEiKr6GwAsq/tKLSbcY9u60tqLHfTpnstGdK/Zobb4GweWD3z5
Wryueh69EDLH6hnhj15i3q32ToAGnTiDeewywV/fAL9rxcrcVDxGOOygUokgDQ5dDmUKzQCk/gwT
m4IgOVeRER8IJUfAWYHoe7OvF1+6PPhORWS6GMrmB98uvnPYpFg0+QB8T6Nyg8ONOYZV+Iuv1vBZ
JWX66rhVenUSXjfAbECS13Fy4e+AW7nt/HEFQ7F9FwpvNfij6LWGApQuOl4KG3AY8U5wtakWeekX
x96q2QxU3pwyAYsXF8k73DuDfV2GJ7wbhudAOhPLtqp9uiHNIquu7t3QnHYhqQuoyf5siGaPxkuH
pNS4MOOOwdrQ4uvAmHBKpBzPhZ/4+YKSkOHcFiBuACnhc8JIwbJ+RqHJXlM8nrr3CsbVO+iN1r/D
lijYtjCWAJkz3behaEO6XSmQW7JYTw4aJhgSJYX7mMLwnYK+/KWpKD4WVRi6CyHzbue3Uba3LPAb
N6ZapFPZGsQyfq44P9clIdilVP0XOwCbcL8a9mR5hwWamtxIJrt938XWycvd4rHwNfWuvFGsFPbw
R948xX6oa+3VAeh01vEQHBxL7/elkUd7llbeoYXO5qQuLMiolVwLoFx1DVM44mf6krRKe47zyb54
GAPXemmJ529yW0R4ZNsI27vrmFYxuErqV5owOCnhWC9559Sg6UZISSzcMPJg2vqIeKUf9Cmi0y+W
zHB9HQ97dk71H5MddAyQU/3DzbV0hRJls3E02rsgmOfA2gg+glYb16GHCDUIfdfWfv3YJZV6Gau0
eVGZKC+WGSUEWKGHvXqjF16BkAcO8Lm/4HBR07Rvhs9bjlGDPsWgNO+ycYD16xrhzkStOcjB9e+E
2fXLG0POV1mw44bA5tnLSwRLo9I3rXLkczcoLDyOZXWkMKk/4kbamCenlj1Jq9FhWOzYB/OSgoAe
qtb7UVek1HIvs8JV4ZP2H4IzNwJtK7mpX1HkuF0lbNAWMYyPdeIZw5fVaI/Iit3+m0xXzypIBVCf
fJY70CoXyBVtA9bZB8j07PsphxcT788xEFQnNGH/htd7enKrYPoZxiJ9D6IGMlEd9K/2ZFnfMLsa
UuY9AQNi3gXe+biL1bEwzPaPVGX+7ga5y1h9fUEZGNffoLvCiz14vRiga0eJNUQssSl1YhV+1/r3
pqI15wbAi0Y4rrFBBI/zkrM/6ZZJEFAv5FrV3mh6/w2wb/kE00z+YCNob1PNqB8bWwuwOETTOjUn
7pVCsFgvJ5Prel++JAjqfKBtcdcpjXybbaLHSV4Mm8quu2M1OdGP/wNgD1GdJHENN/M3yh6EMrUV
dpBQpaJVmDFh/DEpFsMZok3yBN6LrynEY7gt1ibq3OGSqK55VHY3oqGB6YO2jSdgJhgVWtPxViAx
SCZndPZFOHoL0Ziju0ReSM6D0QaPHu+8rW6A4b0h+8gT8faDLrS2G3u8BoYlkYa8cjo1EePrwrAn
96OaLEE0g/qBmhfKvOwt4K+yDuif0qCtqFnqzE2fhBOY0xvkzwpz1haNNLYJn/lppv1xORqXRl5b
Z7OZ0dk6lsSNInjx1nvKPEgwYg8kT9kk0NOZn/jtsoFFosdbUhfEVAOas+5CFdX3pLIJiNNw/Qg2
4GVgBa9MWYEoGa6+Xfm7IdE+mdG/eYE6D/hrTtjhFOWuZIMouBjHiPIfoPeqo+SSspKddDaZT9k9
h4/YGTa568nFpVn3ofepbnzB3KydReGI+i7UPHNbB/ozaP3kasND+EmCMz7zJJaHgXsNN8VM4l/o
cnuDfcWG4RVnz7Bf3FPrJc0K4wjYQ4a1ZShmNlYGm3pHfojlnaNbwXogwv4gM3+gfDmqP9vR8S9T
Qzx4if24/gJ02Z1GbM1Xdjn5oXB8fgP/hhhG0eitWpELyfynH8w4q+/srmXCEsQv1h5tBqupbJrj
TDB6YDvI+sUunLsb5pAfv+RvgrkXSkDhPU0FuazQT59b8Tf50JkA0/vk8GIOFGxeZH/Ltxjo3K/E
BcqME3H1X0REA92ZT80gLXLDIrY+kx3FLhXwlajf261WwDL9E5KYmtYnOeZpX1jUM2OSj4+t6lju
0JZB+4Uga2zjAD8NnWc8WLWIdgHgamdV92l7BjdB1lfU0l/cAIu+mcqn3GlQGsfeVMZywGBjEzWa
0s1kxcB1ep0wsqNHEew+NXC3qMhKRDxnXCVQohb4pGdyWBc7cBz+4jF2fekHqwG0aLKcXDN+L2OD
QzIBhY6CmOAkDqTat5K+mW9SYyznoqMuhKMaUBZQ6M4ycvyIS7IxeJcCKWc19Ubww3R052eoa9lB
VIGBOJj04phx3J7zXMnPwDa9TUsU+iUoRu0H2kf21vwGd+yCyL6yuvPWEKwqlP5UO+fzWaKswjjO
0McBq/4xN7TpxQUid8hu9EfIykODqCMgDvqkIfu0cbcRwu7GBQT0hLm52tzYkKYfWBu3ryBH26Hz
KGQr375JkaQjXKTUFohF6DjO1YgrdRBhCTjbI0Yt/kZIGpYizjc2kEArzvee5FTHonlsLOPJU765
/50rKWVMy6IyskddH58rPPn7NuIil4fFeKrtqHhNZtokgILyEtvEChY35GQb9c4Pk0MPQn3mWS8d
fLel25cQ8fUSJ4ReinSvJyp/93HhzeAWE6JoDcBMxwF3snvIlGbcV1hjKvtUzsq+hi5A9dCqx9vg
Q790Msf9HKe+vXM0vXyqOZvBhnk220SDRABrJAiWU1OODwNUowj6yBNIsupiFVQNLwZ6Tujcmy2O
eMeNT9kC19qQGAhWlAn222m0hqtqTDjEcC6beHTuE7BdV6l3Gs0eccFL0O69tVPG6VFZjn2H+a/Y
p778IIYkl9aQZU8JG6Gdn44gJpmPYKSzJDKrLj8AqxEYDE1yafq+8u4V8etFrVpwPYZl7FqYh7wE
83ec53gmoLz4i5yz4ow2FJ7g/n79BtQEPWLdQ8CCu2Pl6lJVTrfxvBACt4u/mwEn2VbuRI2dlaVr
g+jrGqtFt5/Zm0bNwdfVObOxUEk/n3cZSzU0vnsRN2JOumJGIOgUUh4SpvohjdtiJzx0w8ANlYQ7
76Fb2V6GNwPQHMTfGdjp9RG1F2UXFF+ljcLGJdsenmrhcUlI7WQ74Mu6RE4GrlvA24YU02HIpaJk
Ebtde3cDeyZ9GWy60kdrqrVyyxU6lEt9ws4Q1kqc8qLl5zBH7SdFE4zZM/STa3d29LvE3kxARZYz
/XOMh2ENrqd59XC+/wwwJj+JzkQD9kkLi0Uz79ZE2hPGxdi3C1RKLZFT3dWN5pFa4Mq/IH8aP02I
OcvZhnofFPPGLrIEboiuNMdnZwzjDeyr5kgLoXmY3Dl4Cf+5fb5hRYuqd4h8d5Z9Qqao5v6xcAHt
z//iT0sJ9tcd+89J4R9qwxUA1GpVztxRwx4eUr3p3xNQOS8Q0rxT5KhoMeZZ/zqdsCoro70I59rU
xMchD2asgIgVvd8gpYldhNyESGoZphPweq6rl8rIwodvbqmyC+s6liamHg/5JUhslHNehu1+ZpnC
uZgOshsKML6UPcz0mksbu3IfWQbtITfI6UjZIUswbpz1AowA7UGefYqtPvwVZ6m7ryqrWHuRpm1i
9iIevhF7XAmC29eoKpwPfqRwO6Qy+FF6qK9zxIGBy/cjNrJGQmDHdWV/kBbiT9TFPIzdYL3HYFs4
Bqwmhr7BbdxDYd0BrHZ2+DssSMWDvG9SQ3z5RJxOJpkDoPeau+rg3qIHURvCo9c/TQjZIA2Eei8K
ZV1d17Y/YpyVv75Bq1hKicRbxO5gF/SIdfwJemRruNVBAK3rCj747wDWzoiK09xVswrM3loFHgCG
RZ6PtHiK3qZmClNojUj5pnMP+tEjAz6OGQiCBb3CD+AV+hqFExN/UqX9TzZn+FRNqDKmO6nHKWi9
TRxHYblOqhLpACpqx905sO/dJg7g1AZWBZksyJ9zFumrgrTLU9OnKPj/0F57a7YipxyLaT+HGgkh
4sFw2qOwUOaEF2RrVArcrfP3lqya3CWjMyxZdonPUjPabYNpNF3pXReebcU7jvSg3W1nWGyRZt6y
g4j8hJMlgkcEknpj5Ga4Sc1QY5hxM0oLg9RhyIyDfudGVv7giogvb9C7+jdaVnRWcyEmH2wtv4jO
+aDZOyij7h0jW/ui24H5kNi+vS14c61G6eCqckRxrOsg2eqmM3JfruXnDKWFWw6PMk+oE85T79mp
o+EPBeZyZXYukIY2aT6IknbowMSrceTp9tPkVSXO7r+otaOyo6eQ2gMYCx73YAI+wUn6U7UZe5+B
ypLFJa0ijALSTOoZr+hvCV/of5BU6neeR2wDDOCu761iFXUAyRrycpvYVOOjGwTZquz+Qd62bJEw
xjU9iAluEgef6DcZ4Fq7vZqdS+f8BcNNvZ53qEX46U7kUfD1DxY3tFNrpwcY6oFjxBi8fIqgQrBw
9J5MuWwRs5Nx/OGEJQM/wNxcTcBiwlg9VIrbkNWkFRie0Nkkuo0Z3eEd/GmAxtnfOLros+0jXyRU
24LpiX+1YHHVToqx7EbX7Sa7EISXuVoanVuvu1qxHQoLj2/TkJRvpDpgUBREitGvBEvZAnoujJWF
bbe0L1IoTGQCVxyVlUP59s3gpeXL7lbdnLaiVrGpHizOJ3grneLh5zbzEvi8+e2kK94I2Bus9qEU
TMI68yrnHsq+e9vYrbgPbQ0YqtFE1w5u5s71+vGDJ6E/cucC3Ft7ZnymMSk4EnBrHgUkFh4N2/jo
8ypedwQznoleRpus8DwAOEL39wWmXQS+MMvuu7QKyYEoifCVZCDysjZoD+aYjXdRUtUHZTq4iI3c
M75sXnDwQVV5B2WrwtlZzb4WkeovHX/ZYEmRm/fuk6gh3jp7ZcimczEPWUausQ8UdNUrFwyUbWA8
8HSJ6apwqQ+KWFuOkLs/cGaIdUAi70BIHTGUYCqdHREgfM6ISkPBT6nqJUn0X+BgAv7+XRTkYYMr
8kYP1nvmxY2RWLRRkahfNVkaLFve3b/+IQp7CM0Xiz3eCYNueYHn6txxxmPw1qRzj/kpPbNZq9Bs
9OnoseVbQzwFETX2BZVUqd0caP0R13+gw54XuOWCRmVFC6IZzOTSZ+jRrFGrlzIxWAnpyT1KC7cu
M6uf3NiOD2FKyVlY5JTKxtnDAJt0CzirnptGaF5sKsynZrnqXAIjeBHGh36kkQNEELv1CNbQvtDK
bgucCjOp3VdQbVP7/ptpTJMQtE5CTeW6aIMnQmMlHRCKnUzeDMMdppw/OceG3SVXgRfuGYNttzdM
xVRn5hTZ6EDRl/AioqMJzvWpZiA4Y43GLaJpsr3ccMh+0YxfiXStYyFo5ay1CTZsrcMCWDQdfQyc
czJ4x///GygZEqlYV7rdP9DiFe+SaKKs64ZNFjTRoWRFLKCkAIs2yVAC/WpiwOEODG/Kg/IgAGII
UxssLOYGMSqqDTABseOMvHxPxlF23X4anTJ9zi1AWks+8jq+4vEbK+Pn/wJchltk+osohlD3n9Tl
sknULwS4/vBNXi54Dx+5zUUHNj/ToWTWPVZwN3DKj6g+KOjbf4DMRrMPnWI6oe7npx5z3h6RKOIK
OPQrkt3ajmqiYqG3BmbqyPDfcScTlkS2oijCnfC+kEEgyV8b/bqw8CnSUgbnSB8xaSC40CQX2u5a
JbE8uYbPLEsz3AZv1HAu8UWsE2UO6zoMMpbHQbEcZ+pzAclnZYC1OCNYs5ls4DnDHMVuVM8g6NrX
o4vr4gos2soFb1wY8gHxcdxj5cgfjBY7IPyjvnDJ2fwnIXoc8QZb00Ddt5ZQ6bWJ8hDP/Z/EaGIj
XvXipmnNaPSNjR6TcDzHWpCxZr+xo2sFlRGrpE8tt5m3bwNdoEusAizNKid7MOft9zdZ2nQt74yz
pziypqNWJlJWfG9aCf9sGBzNEmqouTfwcE9sxYX5DsdgYYuEm8o3ezoJUKIbTF9oLUXgJDQViKk9
frOohRGyO9M0bFOGHltPNWlptMD5F0Q8pV0NAicDKQKDVxVVTY/m+Bep2rFsxCzfGjej0Nx7pfri
IUt860p1uzqAbevOqnOC9f8Pv1rgkNAWKc72ZT8NyQuxIVAnXibXGcVESFnReP7mWps84EujEPRs
VEBlI5uKKZwVOCIqU6K5zMBrW+dn7gGo6+UHpnX98P+Mvq4JmJKrl8nw0nt4CVd9FXYSTyRlIUwD
giiSh9kquZGwiZRN1SGxwu5e0LHVw/KQQLGtxtjBjc/ONzI298dDV477GxwbyrUPzLdGRidLTmnO
gL3CY9qClTDmVvvZ9BCze3JRL7l0O66UVfjiVlVw+eZnD4C412gekNXFbxDtnhzBUdfS2fxEa+E0
IvIRqqEtIgiq4gidujh7mm2/DmMv/sicdIYF182DL4X6aqnIeGS/dW4oQF3P+G1r7o1jT9A/p4jn
JxlL3hHdEH5afxO5zdw18FLkBtpq2Se8qrlmxTSIeCy1Egf3WDhp0eX/AtRtK43fR0hx2R9goum1
uiG7KxohhmWYiIyylt7+X8DdQZZ4Z2L7LSk/MBGvgGoYKbUbyNseQeNhUkut6aC3qff+O9PbNEVw
SLOid1FEZ7C3MGsKrAxdiacIysQN5Q7vLKOzwecWUIcC7oxgzTVhoWdTb2Pv5v8UT79ath36Dt6A
cYIzlsdLSl2M7hQLrwYde6OCe4Y2sHpkQuYydWODx1HM0j/LpPXD4GL2ZiRmyh5Na4S3rqKEEo/A
sz8rY3LvU9eL5DJJG+ZPzY3Jzvt66B5q8p3FRuph8IwmQ5qibWzn1+T2iVhmXOPKRVvW02uXGt1l
0DowZagL3JqFUf4smYSS1Td0nNK5+mz3RvajNMP+s5Ahrxqq8DBAFzAT4qVKcY4tJfcY0DtjCOQw
cLX283c0uQMcgSVkDy93oxBrPuDzSW+j+XZ3JGmHlOHqE6x4L7Trn/AXW2JhEEBWdNE1D98o8x4b
6HPvxYSkv3nmcAlwVPJnknyD+ahfADKPA7xtuBYL2m7FG7+yLAMhmE6/YEWn+L/0RPvxTT0PBybz
RanxV1r8zj7XQjIiiCMS7zbLDg4Kot2ArEsQBB+eHzTd1oDhzp7VSHg3W0K+Q+bIjkHJLao0qa2W
Xo7npJ1x3xmksZ4F1GNj2dEBO6/7FOpGch1zQYTDLmNswKDWW4IE0AroMczrloyv3xiryCm7fAEk
ebZCgI+HF32jrvPflZ9ZOQwSk8oIet0EevdmQ8KlldE30vM3hN3HZUIRJL8bffWNYm+ZwPHht3Ft
YDa3zAujl9rDksKZ+A1or9qm4SDS4nkV2LhfZAJCHMass+oFi3RWDrlo0FV+w7YjqrXWSTLo2fva
FcYrFUTFoSOxD4cfW+xZL2WOC9WIwddUaTrdx3Co+pVVGx1yseXTFsHrkT5dcImYAhEzYDx5OhBP
liB40Jdx6MYvtDN4RxjPurNwBbGlTa1M9fmNg0e41XhXoiwM9Pe148y6jtSHXoWOXPaG6paElMp2
WTb0dNQJ3dcIYiaSWuR4OjdU2eHft+Mh/0UJp/uidGRzVgYtpZ8eaC+dpQ7OmIWImu7LxYnFgG1m
7vuNLW+kLf+VIzEX4gQe+PcjVo2fo0GOvY+b6eN31DyTVL/+H77ObDtxLNuiPxQaQ33zCrgBG4wB
g+0XDbfqpSMd9V9/pyAy05VRdV+rKisjbJDO2XutOVMugGRyxtp/jsdhjFFzin4iBsWIls4UejaH
3ZYQ4YTuA00aLCq1yfxrr8/q+zb0h2spNHNrhgrjx8wZ0IJUXPExCVnVl2Mk4puFBsIVtJPOm/Sk
Fc5EVYPV1axM3eFdVZ7Jscn3iPjShvAuJjQKNC2VKpauGbqLnK6LZO7Hod/w3FUoNAWcolq1+wAP
1MLgnz5kAaePhcXou7wWppW84bSnXhdiaeVGFPsxjVNilbOCkQGMG3/QqVM5I1ydf+j4tWHxANCB
2c/qTGPVYxfahG88g/KDNuuXdc2Sc0xRSM1CZcj3rFRazKWeCjffbDCnzqAKs5ELwQg+J6PtMFQU
SZ7NU597PR8GmMNXvptbFaBLU3vKOMumV4nP3HthI2OFuZja8dSZLEG3qF5BqpJOkSAxrIfBvuSb
Cl/Qcrtny4myT0NMEH6ImxxbO0+FXKibkkZGq+mPRELHHaZx48iw2/mykM08/MbyB/Vwl0E9Cxa1
U/TfXBIjov5Eb/aiKmFf0zVKTkVJfmVIxqCaemyGswSRNIqZqVrdQ0K+k7NhbQfPGsflg00YlWaG
ULv9kATMzX7z/JPafxw8cpTwQPKEiO8Z7e+mwzQkVHlxcpnQ4mKGrjo4jQwfER1aXbtGcF/dNzTv
qOv+oP7rGrA5JKuUSoOkGPtZpNXmCwYFyU16EO8XE4DbknJUcFA9VqULCkotyaaB6ZzMAHFbOuvB
4K3DyJnA/SynsHmta4ZBVItG9JOjV2j0/FbtyF0zITWQr0JenAVFkm+02PKeadn3X3wimjvNsHOu
krkTX4fEB97CDGjfIqM5CIzLC4qZXmjhDqnn+O7FQdaRIp4MAyW5YWPRVrbLa1hyU3W9hBwh8fmZ
EcfqI99gykJc8PvhWk+aAiJCncs3tbOtbxf+5ocMYlgqYoRPQSIizOsFMc/+mU8IMRu+by7cJ8t+
aYwg6RYcTjr2G1J9aGKVpZijxYT22fYU+AKySOJW88Jn3WA5yu95shqAtjBtVFaNh5uNB0i4qJkD
w2luMwrvQGS5U/2QHRCV1Y5JYVU1M5/JeKAoo5LNObRrT0nQyc2f7oMsGKe6jEbZasZzmYYmKh5/
qsREzldBApxXt6XHsAdjCr5UJHgtkuhTuUCdvQjR2IN6tvncbgeEgTyV+N0lC4X338awU2FcnW0J
lubp+wEEyrfaBNrnRZtgBU34rcXxuL+oE6DzjbOGksa2YmyB+dGYJApkTOkKVU3F3ciLgmSfVQT4
6cugAKO2mmGXd0vX37XIzJd0j53tT8mC6fr2PoCjhn45oUAxY6in1bPf1oUK7O68s4EdccLwjS0/
aFtl3j82JCxcGC3UNowjOwfyp1CbYGOrJSDrQGX8yBOJbCMdKI0RG4hUWByulfFWdnO7vUt8BQyu
4C1DmKhS30kB0Wyl8qqWCzuh5gsJKa7ca/xX1hGQkuFdZyWrnZlJvsObQ+Hk19LY8XC66B3MTrWQ
OY2dglnyLHlo04CqisIE97NriuwYZ7SHqGZPp73f0gfYZtVbQOgwug7YjVFkYV7Y0jH4t/+hzHUo
w2zZgJGphUIBkz2/fFE51H6MZyuEAt/zqfAGpSad6lve/OKHUBjWDssxLEgU8LY2rhVGoMo0Yxfv
CUnhjW0NkvyDltibMMwYQ8JTpIogG0N5ALLACegikRiiQctWFrfFimG94eH7G40VWz49vpZnqURD
ivc7K2X4VGlFf7Qzq/xOaiRageG336PLtCEJRlaHNmCGjKzIKA+mKqaj0Q/tRATGa6vELMBo+XA0
giVFBsRGexAvRyyB+dw0mnHNpEF7VS1nWLMlxVHfGiAEr/JYrcFqD7z5Z3UUT820sDa2PwUVOUqx
jvVAJbZsCeWVptrFNyHw/+qrSEm/PiVJodz/dlZQmdt2uuJavOwRV0A+09gjJLm6MAq3WmdCevs4
rKPmjkPndKRLMffeonr3byD9o9t2BhN6otsJYIhp4Kz7MWR0pVtC2RDzKXaZZ/GpvmguCpx/hBGT
kS8wBwyi5VYdQv2ybBQJIPXy/D2QJvaLio9/skbkp5f3nZFbZNDPIgxXcUf9xhtiYgvCx3DBo4BH
T1iFwwY3GbIQqA7KXqYOZya3L4AdtSq67ICzajwfup6Xh032KsI8k/u7/+bM0MQYU8/k0PIeemUC
28D8W5/hlhEagjHMHqau+uni0WgJzvMXLtvg2W0cvpNNRh6O77E6vmIhzjaFVEtahgwcZ4Zepnd/
ajYki7M7Jm+8JNsgbMjyFrHD1z0P2I8bYIWuuwGvwdXFwNEHpvmkjJr16CFEOg5FJrZAtNM7WYbw
BiRAd5484P0B7KvPzFb8gysq41kNisEnN985wdJL+/g0VKN7A7yJeRxMlPFD0xy+36Ah8b6lgeVZ
EOKmvHsMHK2AVqaLT6WbZB5m6oH9KpuCPnFpK2I1aEm4degYv6ZR3p5gnGpvIUF/OiTStnYlIkef
AVdLqHSssnuCoBbKXdI9R7NhZRS2nE3mjk19cW7U9pCwuOFtyvq+UkC0mma74dNIbI6sNu+YXGQ8
zaIfapDEdYzHcRzUxyZOtJMhe5KOccSgk9xx3b96JCDW8Wi1xzjq2X7H/A6Zhzu8MoHPQSzTpYel
MDYY2Z7dIX5e2h9OGbKWhL3kHc4WkUbrefTDjs7X1Z8qEa8v0ab4fnXrWEXPlY2d3JpIYdPPNa9p
SOCk0Yndp/EZDKybK6OIHtCc4gw2RJe/X2Qj5D/DLR1MNGBVOmRvILP5UDSqgXTc973uned4F10D
WAumAQ3nkIuGRPOy8r2B4b/Nx3BKeVpspoJ2MJ6b2MhYOivjU8G9FV0IHCGPtTAprwgc0XH6Ixw5
8zvkfR2xYuitLQqvAk3ei3yX8S/GtmJ04bvfgxK40Uj7PodlH3yHDfw4lJY6PpM4z9lzwkgN1gmJ
m7dECZSViq4l5reA5ATvnny0XSfBTx2b9kOEVYBij0O1qE5UOi4ec1FCFn2Aa8lkrkKDJUZARZ/S
fR8nB4pmsliYDwk/RUJzSr4uPc/YcStBTxDDGN1xzu1f/jSiVL6W6le8SXnP1KVrPlaqwcMu9vjW
IDrM/bdCiccUN0yYfF40KS37h7WjquOTc1al8BdlLhKJMjFmAYNXGCqyIkZ01qYQvZg+PlWQXldn
dwq5cuNEzaa9u/hTpFnGIasyHxaTTa0WIGEQEb5lB/1c2lnGki3x14UdhMuJnc6apk7FN8VKRc4Y
NhEc/OlYkSaGvKs2xiA3PX+1D1okHFYjbmRMvk2H70/X1e/AFkKcMIXQDrVawJZX44TIkx93n4yB
eCibArAB+sC5VZvFnoVFM2dxZn6y4WtPRNp+W1mSrqq9uSzhkc6ivlb2jGSNh9rXun7WtYFdzUNd
VA8+8bnnmFzvkWYOXQBafsradXC2tMy32KuPTnd/EbdogVQ/VIv4KEzSyFnRmhvu3b7MblDZRfdY
qdgOVoIR2hXYw+yY1gYV09r0xDi3B9P44DQ6shG0I/2DQ2H/1NtNd2pSvf20/DTetk5JQ9Oph2EX
Urh86prpHgGMnesGDaBhEwaN91ROChhy8HRccxC8r9UPDwxluvCN/GKwvrhgEBPgNQkaDlYzzQlQ
zRARRr8p/JJuh4z3Q5Q7+SwIff+eOFlk3/XE9V4zU9PyGT15DW6T5sZ7xmd5cdXRiL4r2CmeDM/S
6usgHZQXkn4e7vgAOMXoRnSzOqJjBz8vom3eZoED+5ma9jJLC3ulEcfmws5P/PGim2mc0QUP6Orm
F6svw1qMshUH3ZflyvY0i+KvY9KWiU2NP9jZQ0PB87kzgN0Bqc4dFar6yGfIt6qqmgN1iG8H9nLX
Fy9NVo0ovvHq2HMHxO3uYqgRVZBtq0HhDjtZahx8ThkGyqp6bcZAvW8Gk8iUTNMWlIQ5eD03ajRr
c+4fyWPpJOk7E+m//TV2lJoV16Wq/SpT2X+2wBKXqZ1VPYft0ni2cL4QZNFp0FzMNgFuMXfa57EU
gKLMe8FE4/xdDnq+KifTzZglC0MjPD2LHJDfIE7b8hX2nsfOPwJXVJi9R8W1bVaaLKhfkPj2MHMx
a3GqhC+CTF0UbSoMSy9wNrGFsGxe+LUxgz+GZ+SsxxGKHp24qkbVrevH7opPvvtyseWoAAAeWW3r
G5bF+ZH3knPrUj95NOpcfYu4F/I/TPMP2LAG/PxRQpKIahJJZcn1gLIVICnVp/jgmyNBKctqOqCu
qpu+M9h2Huo2rA6F4RAfHlpOXBfxTkHjBLQ97zFu8yiSn9tOTjhuPU5P/FkJYhpYXfeK9Y+SR4Vp
v4IAzrBIpIm/BL4E+K6G744FrJq2sC15Z8Z6nrGKwM/sZOMyjS/LkJmWERNBMzKNcTCliac+pVo3
L1vyrnPYgRh8cm/gfBwDlJq2QQWjKOLsFt9tamuMsAm+zBPPBuef5nq600e99Wf47ABhI4WgVeWm
o3PqObltKmSM/FisVj/oBqHgOZSKv5Q/QCS6HNmzVRSLs/gniU2P+1mheQ/S6OEiXRxA3ehp3/CT
dGpn7O92tlvFm9AY/Pc+9cqS6/A4oQkJjW67H3KgxjKfBOQwcrgEehTC/AGVGaQox7Lx8pdxmI7q
Dajh4boeYeDNBruqry8GIWH30ZOF7/wWEiO4EgkeeRYOZOlVMPmMduAEniCKMGAAd6fctwqE3kU0
KvJwkQwlCQ/HBRZJ8Vjl0iUmEJf9dZklDdfVyTkEHZATTMPwdpgPZYd5yCt7bnR1ALqIWBb6IWZ1
6lEnV70xfiiIRjoKr3xLYJGr2JGfBdsV80pQCn7BOWuf0t4AZemCAT0JKSSRs2FyEw15gTYpMHtm
YXoDxTqwXHGP/YlQF9FFlmSMyqH994bzpQ+Bu/tDV+TBW3oO2nbcN0rSPfaMYV9LM2oPlKOAUeRd
A+2zZvaD64YP//y3xqiKOQwG/bAlOpCu07ifJoNO60wF3pDDtoJax71JCBfsxiJ3n1k3pPdhZXMg
47p0rGJ4bjOopglBHSOMxBTpH485BiTIxG2Oa1lGZXIAa9E+SS8ZaHGa6rahmEnyz+Ly03Mv5eIY
Sf/1TyWSoOe6NWgR45rwygZmleIeCclBd/lhSIqdyFWJ2UT1fKiYVShx2J8GpXBfiD3oX3/okpgX
MRHrGn5JV7KAAz1L3GRcXsxJOIG1ecUa5Uiahj1FlmZdTaA6HJ+qyqUhr2Q9lzOCEf0WuIcGIeGH
U8kzAh7yattuGxWcDojNzrkJao3cdFOq6QeGtmwLsTl4MM1kXKg2xZEZyOj8ROxCvjG+NsCwwXSh
NV+7Hsxv3BVkUVgykxGOyeE3RhNsh8B6EbLOviV4OC5SvJ1WpWXWFFS18V6vI40iBiaRhzB0tWsF
EMa+C6t42rXXYs3gAAxdrKTKVpzVTV7oGB8l0UgSS4Qz/vI31SWJK/KZKj3mamTYgRV13ACINV7C
hGlGYqhROs8DI1oPVpTvetOnQcskK3o5i54S3SQ1BCbAXoQdv3wCjH/bnhRSAtRVfLJ83D0y2inV
oFvNgt+t/+SkxJkIrcXcnxR6HE8hOdm90cZBf8NchVIj/+HfOqjSw4ujFNPoNDJ97a0T5viZa5WK
4ZTJYAkjiVZbYRvZUvBC2Cet5JLj8FT/rOKue7J8V7l2uoCdml9YpfPUNGn3Lqn0sh1wu5I0r1pd
k6zN+ZwSqWrpFio1Ce+8yQC4SF5cMzJdQK5MVWMVY2mIpjwOeBxOOye5h7AdMQvTguwuE3q05kfB
+OtsmcItY6xN8jo0lgidBQuuth3rnotwqibNOINSlK3oAvtHM0yju5/mKdFBKp6HAC42PZadA1YU
wKikmm8Gu1c/GjJ1O2CyoGNrwvKkE6JQp+09GCdWBiGv4Cxh0h8lpz8lVW5aD1s2ov6hsSdRVV+W
oCTIgnrri62qxrzznIDpenH8IdpRhEDNniatuo5yrSmhnPTqJ2N15+FisfJCNX6vslxG150tHPvm
LLQiVilQAZvcoc5Wq9FK06+y0dxNB6ToI+yq4I1HQ/NC+jCEQ+K4PodLie0KVSVF8L5RuxMSreEm
pUzxIMYuWLqdD+KU6mW0tVqYI1aZco5JoAjeDozltjV4u2/wcAGksUx+0HqTd2c7Vhv41Se3tGZ7
MWQpdJo/OhFw2Ez4WtFxVbSGsO6/XVnRmIaHTEB/mgVCce7stLA+fqqzbLYrt5wUwp1XtPqmoay8
YbvOSpnwm3XoxFQ24oho3HQiq59kpAJuotL1rrmy2RKwngIfLSOwiD9HwDZL17YdcSB4SI5/V2Dj
jin1o4fGdIOga9Z7RX/rwzLiPaYqwW1U4t8qIfyu7CCK9nnfVo+h6Jr7WpHxM413lFw26ax07raV
v3POXq7WoJ5nFA0t1Fa3yB315UEtbY4mje6XGLsCrX8AEjaN52i16TNQDOa2UPz0pQTSxxOyGcND
h+tFLv7wd9mjgADE+vV4cXgNtH5YzbmRI1kV2oHk61mxMOC6ryIHyMfPs9lL0bIRfqWdL2Erj+x0
DTAebae17yS9oMV1JPv2GuTRlxhAx7eMIyiNuczFIdM878OtUk7qcZ2WNzwS01v+/e47lkKipESE
GbAwyuYdHKEwEvBeuAtl4MwHpW8HzssR6IQffjCldbxDbtuT3IflOLXAvln7Ho8sKFh99GjB5GLh
JET55HPVuO2N0N4NZU3qmGpIzOoSOsmdY/T+IUylr8xNxelxO9V1cZOjklpRhoveGkh+D2NOGkVt
SvmkhXH3JKG7/baNMcQN1z3eg8PFOBbn4bBrM7XfYz7QDooIs/uLeawpBbLWvpcv7Nf8Y8++YkUv
ly4Q7WuSQ2Y8+juopsk2SP0OiWgunjUBjmVBsfRvK1k+at0+9/PmCZc3i98ADcAu4LMqeHxP0MmA
SyshbhhTi39MZTG4wfsUAPvWlbr97QmSA7w166lnE9tsP7WsnkLLUGYBwiJ+4B7QccIw2dO9I3rh
cOc3onkfqXNszzKzvBqCNSSBgMVeFhV3VqSq+0LJphR0pjjePJUO9yS2CBBpeO+S/hrk+uw7M9wM
ixnSXLGJ8IwtnTaKtp4qs7tqTMxbIovpW+H0xoNX1LWBQjFOQFBlbJjNhqU5XX+uTBc5Wg4Y6tNx
JVOWpvcgkQfAp68vmrQiipOUCdeYffRGBKivHrTxQ1Wq7CHMZE8kRAVmaUzOtL6GEyY1k0wFLWs6
LIrNId83iOzO0z6zTmXZ5QzpQ8a4NwC5mt86NavQDARB5QDiQjjiOuDkf6K5G6HGBCD3qP5Lrtao
ZXxHqKg/8JDoV/CE4gMBOWdTp2DkZ43vMK+XiAwZD0+2ZIXC8Vm/1hKuPJqy4K3aumyzw8nD1kty
xWbolnu6z/wRFKtm4C41xSa1yStpj6Ux/m5kbd2FipQvjqFU4ZXU7PIU8u7ACpiPwQOhBfmV8oj9
KHGaf6VhZ9+OVeOv9NBw9vBZ7E0kkuTAvqFbQnjWloUd6l9F6IEKZrGbcr3sDc6nk9dtdAr95NEQ
O46kr1b/Q/CWKOpdwDPvQba5+0j+szxEVjv9ELVMHARw3huJRPEwlnV7CFCjvkbu4PMtU80t7EXl
C0Wj96zziPsPB1xVi2tORdhO6rT1b882OGghzhFZvbXrSy97G4ZmID73txsuCwLoEm3qtxQVgsHk
9NXozqZU/eqQx3BmZ5FaKjQv4CNQu68AAC9KO1e3OcfVrx8GOa5/2n3Wcv6mpm1FrMTAzG1MmHyH
0RuoOOil2hlEicfhxLlJdxb64JLexCKFKDXQ2UKCQhuR1/Rm/0Rys9oPrZYdEoasG7Yl4Sbm0HQU
huEfBAlSPLPmFFv7U0qnN3SEr7IiS6/U0Bu3dayG8ODMCkkdXSCCRHU0Vns2GSAahljN4AS7/c3Z
WTeSrL61O8pYRHCs7p4AlPU9iJp6wajVNAUloaWtVsTtNiV3Zl0jeiODlo4lZ2h95N/ENjP2TnhN
o2UyEGntrSyA2Fia3lfdZsmXUTt4V9x/W+9KssbOrPUG80GwGntzJcyoae7jrigUlggDM/qI89Ab
ms9ej6MbhVrxndU14FAVGNyLVvWHNSNFxJlyJOxB0w6IGywtJHmdHyiPVRaU9zk7KmDWelh+a2WH
LS/ttOBWiQVwDUOFJK33aPNMSZmmMnmxQf4M92A3mi+2GMbTMKb1Yx0E1KbPDj26Xfped0blXo34
CyI5sR59JU92eZ45h3/79FzNZoPkofqYe3ltrXxV959+i/VK2TwNQL9o4fUNrPswCogP5SHAQD/S
DqUa0lI0CFw88OPlV6j1SnwTalFnzmsOPC9wPpI1ZXtqfGcBX2403daOp/Py2cLn9U599C1OXF3u
c1YxuLWQALZVRjJm4nEThJSWfUYAaR4sFQ+lpU7Z7zE3S2iPubMHQFgtYar5X3nFeozt0BguOGEb
OkwMSQ+bsNZnJQt5m3oq58TGCavbs8XPqGy5RrIHWykgPELeN7LnGnEJUqfIAhowNe9Snex+vVp2
O2k3yGwYoaL4S9m6t7OB09cmUYR+HSd6+HVx/XmaXrIKKat7Nw558aSwXyqlhqLhGhN8uO+c/u4i
/otDq34b1SG5qYTkOZ8TxvjEi9vgjzbFy58WwN4W7skq9HrzwwTYOgP7Bxq2H5PckIGPmidMFbgu
XsWprHfK2NV7gTmFoiCskVV79gQ6pqV6s94MWxQV5MM+eJqDK6yNJluz46ke/Trpbzu8N+qsZ9y4
C8wmObpFbb8SG83pPev8buLW9nZqRlRJgFNeDQFR4LmwMCpalTU1MyUvOk1Ecm37tljqtOBywkUC
2aBHsv+K5lr4fhYONh3ZsRwW0Zcd+vI5JMnFiUFptf1P/aDw4u6gJmH9ALMp2WJoSO7ZFnlvaM3H
tcdC9QHAJeeFis9GxpXP0hfQ1GteaEZ0CIu0eBmVBKAyV9J2Q3zUPppp1t6jEzG2FNvQtrLxIMgj
Cr5uYW8Rj4TrU94iDGv3bPr7XY3yC9ajWVCYC4wyWZu52T7UZgejtSyJN47UF7eVpbK2DXJRvrml
zN6B09tLg7s7HyM1fKTm5D9j//Te9WLyHlapqI59IKL7to5r9vEiOP6wIEKVksuUc8iRLn7+ii8j
J2PZ5fm+Gn393eGY8+YPqnHfJiwnGqUQ2azWpixgl+vumvy09o6CModZ2yr7NGqnXrIOMUBNFda5
PrPhObR45AUXZ2Ibe0OGklFOlYmpjDtkyWagYr63eHsHCyUauj08BTSKvMViwMFm+R3runwRudMc
f/gU7QLQkhu59ensVBytXMG7XXN98fAqRh3o9ZltW97XRa4o2ePQ2+FgX4pp+kiLrn0kAcTxWuFB
DNAJ1dXMsJtoVWu1+8SryzkwkyXexijip39R4HTScHL5kTsjF9QvZV2MpJPCZslEo3mCvGW9kNUw
VhBQp48K0RiePpOS0XBCduSCjtoja3bjFcJ4tDc0RV7lQV4q81gX3pK8QQqfk1XtTgs1SLB9Fj8U
taGy66s18RAWAJZIdXolRKtBq+/0FEzyHJpgdAS+rl6V5TA8mgoki6rhOT+jwk1UP8nZTnitybIs
4stzb7e9+LbNAatSG1Jxbcwi+aAPni8VEARgWlTiDIVnU1hBABnERrBIOemsIQm2O9G0akglz0Ni
3cde/djmYGQoaPU1Z8NJDSkgrW4gTvirts0qptBd0u0GHSPLjK3F+octMoXJf6yjJOTZaxooI8eo
t57IqzXxtW+jXYRIIq27X77sherLwF5qUU13PfBb40axq+yFYSABIjdt1zjg8nbMWQAsXUr4e4w5
8Vwaqrv5VXqBZaWBoS5NMF4vTq6OyxFv+kYfRbv7ZU4hUTbgdFMoahJQtMDy1E6l3Gl80rrZH+7K
iBXkuyRMx0H2b39lKxzpAtT2lgj/5FtYhMYLx8zh8YfZ0k90y7puPBZF1//4LZ1+IDPl8Ka7d0ti
I7cX1WWXtoq4Ip1OUiPom7cWWtQe6aF/LUrKx+iwCDwZuGTAp9V9OYfA3j4kY6SgjFXG8aGjJU9E
H3cOjzydK0Pf63TLyQLZ87Gwor2m6+2mi3tnnYuuv+Ws1HDozK33qFEIV0htdO6rwIEPwBuzeXMs
GT3isEGh6SZq+chqI2d+P6jqshodj7iHG3dzPfZZsdmqNX5zglKfFfYkH91ZrSnMKvq2qrzYXPSa
JdrFdxVI275p/WZvWbVxkyWJ8kD5TP9irQJGKchk9QKOLkOaGhdyWbPnj9DQpXLV17a7RD2rvOv1
kNzGnc/eQNFV8zlTMh0akFVf/WPnrI2qw3bnyWILD7m+8aqRPuvIUPWz5z29sGt/kxUBwAEu0KcO
fhxbPMjtiMISHWpdC7RRFJYy3qsuY/+0Ig6d1FbawD6Mxoc6EBJh7yT25A6c4DMHIoYomsHxO0ag
5tbiFkdpC23Kvaan4lUIZjjMx9wtdfRyZeiGPixIKAfYg41+ejSdNaC969Wn0BkhvPBIoQVdV5MR
VECzf5JpFgqAx2NANC/Q7qpJDcrUM1xG7cR8Drl+prOha1yyTWl4RUdCg3jqj4z8vd6UK4Kg+YvP
ZZl0ZtYBiSvD9Ku1KveoMM1kH9iZ+14mpD6h7zQ7Ntzdw1klyhFJvVNFEu8c5jePYdMW7xelKPI5
hLkJBl0enkmX3cVemS41grYAODnvbk2ubV9nzWhQVTAta1l/EHTmUeTkbmhfcR2MSa+Kv62jrWXq
YPTM9DHF47QM6IF0BCkr87k3vforsAcWiBcRaYNA4djbuvakn2WkaVIqOxBJ4ki0MYG5YSk59xUn
f1a1NAcZ4uWuz5M18m6VzFcPilayPqigVWZz0VlYHkMwU/ac6m0xLlydCu8VaAQd7LjWjQeNdy3W
1qixPmGb1cZ67L3OnUWMQ4zbWDpvhm8SFHIGLT0hzSFbobuO/2gZnvdtcYbZBj0BNSLC0n9yO9ap
CngSVuZ9CbB9QxBCblI91EBksAjhOk61jVH9NAKozmrUqvQhckMlmiBFrK/7m2EI4X6bdacTca/+
kaV6pE8fCcs7V53BcH1OJTRuZz/lqYNDCJDNq/d0Eaj6fckOcJwiddfQqYpXR9Osd42zL4DX1jCo
iptWJlftv7SqfdJ/yypS5hWn5Ucnr8S9nqjshBUd223qZDKY26lm37OZi+bZ2JUr33LzFh5Mk739
UK7WmP6u+jYWHxRiam3Dp5IJgTdGW7b1ksauWmQEACb/akHdglpWk3rO7QRvlleGraqAaPpYd+bi
/zGy1pZov+lbjq9m6GXVQo/beCOciv4lgSG5EIRW0FOmUKFmHM2Kb2Z0zf6HtbXteknuIC+UQ13H
4tUVBRBjLL/OdepF7g3hwZTbyoDOVXQdBlyuI18Xpas6OvXGG6zkRdpTC+LfWte6Dzg/SReQhx9V
1qlI1GJ9sbxOGhTrqtdCSskMaHsq+6HjjleIR/6tfbUyEtmS5vJKVTrzviLUfetnTrn8lSo1fxno
6ysCEuLbVWT0LZSg3Wcoxuv/JYwdC9v9jMeY36hdC/U2sVzlbRCJfbJdw32CjTG8DWYVV7fMDtKl
E/Akj/S+dpFFqFOkpXGCVaMxlgCiRzGQPN2wzzNOl4Tj6EYy1UkcngUkLp6DnpM3QL7hPubI9JTF
jaZBJf7f6llhS6anQd6+c/bhXdTVAjpzwb2K7bdX48+pMHfOOpXU6UVNW1DFf4ZhmdCQNYPHwm/U
p7z2HUJ4Wbet+8bekNHvZ14v/ROnBRoqmtXZz8Lu/kNdK1DIYFbjNfdRI7shDlV9Chtm5qIsrWYZ
dUx7/rDZ+tUUrzQEJ3mH8m197VgmcoAhKuV9YmuxN9ekqq3/UtwOTVGGbhLz+2qdE5SPGCE3za6q
t4MH1aj0jx8aXNn4RCbSuHYeKCr+duHmttId+pBZJr/eWIb8BjNvOepEk2eqApJ9TANQj21dL4OO
hd0Pa25gCS7yJjlPKmKhGZyaoTQ3bsRjpCb5SzcwxT1SFXjBlvGo87qSPpm5nzrdJnWnl1uh40+n
l9XeBylQFQZO/GIMOhOrX3ExoivjTbkkuuJfN9z+rkON5I9r+sbsl+TcFUf4WZeGrtdXeq6qwG/5
G1L4Kqb/o82vmuc8sTw/XhG3JPWuNsymIJWE5LTJ2cx+aHxtHlUfapkZh7PKl1qkEFQkSTcRYfW3
sm+dza+AtF6ZgmlbZarVA7GvLJiUerH8Yft1qrJE0atWB/h9xk5JaYktVD/LCLQkECF8JXbmEU3H
k6EGCmP5xrj/IQF29Fq8Dbg5NSITVKJnDtOOVWABDOPkmYjBboYoXBWtUkm65ak355PMOk9vTOvq
f/iCU0c5QKvsD8TlERQwXJQ/xcGeD33BtjHhVZbvvTfQVR4Hq8yfLxZhh2cfh9gkOKKO9YGxp+29
ajb9LlDo6ixi9O2g3AuEVVr43ocpWck08IYXkF7NJkeWcaQQ8pdp2DYTM6QmEK3CIO5fNU/IG+D6
+SaPWut5TJzjr39kxJZPYGZm+6O37HK8yWctMX1x7Yann2oD9tKQRzm9urOGxNnqqIaKmUjEyBnf
JwiRyJL/vgpYwRZ6Y7yaeExOP1TGPcYUtmFKyIfCq3gI/KfUOMF4wdqMOlBat/HWjZV80/KdPvHe
1nd/aI5pMncvvd/re4G0OL+2wWT63JQ8scEc5b5pojffS0LN1hUgYjoEGUOLpcog8osNLQ7kkdP8
6yg4x84TPS3vrKym4ympsoFkLsvkjWOftelYLOylYsnXxEDKB+gD/M8MHo+3l4AAtNkPTbLJyO7/
GDuv3cixtcm+0CFAb26TJr2VyZRuCJkUvfd8+lk8jR/owQwwc1NodKmqZMi9PxOx4t5Y07QftOH/
OyrZp7x6iQ0leGegI9v/ZCZ3essz0EO/WHC2rhoFbFss8vVY0LM+Slb/SYtxTNpKnrf+oMbfpRmD
oasT80VppQhsymKC/E9Ht0U0L69Mw7v1SEtB/JBl+FHk8yFD+Y/+/4xmroap74dhDLZqq4+QoIZK
N3G1Vcn1X7HNFALZPpmF+eiXcfzzT35z2gcRpgipCPbsxQrCK6SuuAnIpg4s4vETBIkhnaP/4rVK
YtVRxbQAorpUSHbV5KdEYRqCyAlbiZbDY9ivO7FITqyx2s9mzPtnH6omJ3CYj7dYbej1VaMEWNso
A7tZwW+7jwh+2P1fWdCNtAQDyJhyvf8jEDrvayyGaIm093+lQtednj/ajq5xZVFX3/6VD+1n+Xyv
UeFeCF7QbnVXREtKqBbeO1EQDgpl+oeZQ7VhQWL9T2503/qEgsYhAhpVUXi38CI1r3MZgJ9SGlla
IdbsrkSK1PKGeQiJ0iShkCKV8cipJ8uohj8xC/P3/yS075YsUgVwfH0WIO1/AytGWvmv1GmVpgF1
BQMCsZsyj95DeVZ0bn9YP9/+bzHUal4Kqx5JLd/EpYcpOkI7tYapSMKsUY+ixLEmo8fWERY29BxS
MFFkM1jo36Sq+mB3mGF/YLtkluGDcRDBh1H9SHSxtOXlA4H2/cgRejjVTG8TomC2MOLNN1H9lMqZ
hv2D4GYM3RjP7WJGFZsnxU01yH4Iax4FURYhTTRkqs/DJe7yo6QDbSwU/c+w8sfUiZ+yibYYsG9o
1yIbOlPUdtRDO1UhFtWqO6LAYCWyjMXrI6b4sGBGYv9H9EttXrx2BQA5MxL/ygHsfxcqbzICHSaP
/BlZ9T9ZzDxrKbogL/tWBM6JVlZHwqGK1xKIxgq6zFFnfglWa1JWPIU/hkU6WDcY+O9lIreYEcAj
BI/LTBxSkJ/kPxnPm4upB7j4MOZgRFQyGNLiC30eunQYd5Q8xbMG7imZhAgZJYSQmJ0AbtO3An+1
E9byZ48W2RYK3AaZSY6sUZKgGNTIw0BxzT3DB+iuqR2zIFqJPeKDQos/2P+9A1t8HQr9UU0CqdDd
BNurEvmCCnWNuxDAQogBuaIM7LPXDMqo3U2Jhvi6+WRsT+7UDAkcDWXrztUGh903T9qHGRYflm+k
NmgpnhFitWUhr2w9wKXWDfhuNLn+KAUklvrMUigv49CJO+wCbJhc+DnEorblPVTSD5OCaK3HRWUn
vlHbQzHoyGOEm4lIxzYXgFRM470qu/ZLl2nlYHAwHS1Qp/Ro6GXLUFYyE1QyCcc76oW3Voyu0Ij4
Y4QVcM8Vb1Uikrzco35N5+CnqBgQV4O8r8f6HptknlVy/wgMZnhQKCiefF0nkVE5ZoqVrrWqaFj9
Q+SLpJxPrEpn15eAumVIrlejD2uQKpZPCpZwmf4iUKhWYqkcsOHGbkGuD2W2IZFDXHxA/Q+cKR4e
UYhdLmLMSP8onkwR2rsfxU88qiQz1OGXMkjAo4pysrUwRebTtKytzNy2OvUNs0x+hEDBdHsiEXio
oYMgLhtA86L6xjXSdnxDGj0rVowDvkMw8nhkYoMYbDQFncGQs8JxJiU/zKtiws/Ibp2DC0l8PijX
crRNE8sR8wVePguEQI4iYAXuNGGoHJDKVpLAyjpqE2US3CWpu8Z0DUzR7oEsnIpeOrN46Gi3uxqL
AOY7WWFMbbRau5mnunQgMfM1KlJJPFetuMSUz1tO0eA8NMV3QiuxyjWRWRwyjaLHgpCKZLzR0FYr
C2PMalAZfFQz4O1RVz79OflSQjIBg56kgwqpC5ys8NmoIYyWIXtXYUXhdWr7Na/tJ+Lqb7nCVcaD
YKxjswWvEkN0CitYGNbskuT3QyxFYwdm1K6RleLYUXXS8kg2xOLw7BZxY68Jiqtm/U9psm1CGz/y
BKLND/36SuzsYOOo7Mha5bsZMCt00Uq3jOvGP8Kj7+qEWjqcIrw4AYZlRrwD5obuHvuIIIdROc38
88x1pnMapgGeC947qbIOYQ/Bacy7R5nPxOGo6Qv+kOVB5aCj2vpALnsL+5Dgj5EyX2AqaEzYwqXJ
esUFdQ9941EzAF8FUj9iSc1o7FMUR8hj16KMfds39BTFahPjp15a8yhzdCWU6ORoydWQOfgsW4yW
puyZteWzLUjn4CKHxG4ADMiHt5ItGT9p5ZWI3JDQhJAtaAx/Ac3Ws5isDl8Kup6sMO8JMCM7zckz
73T+PzA0CUZUieTcashEWH7kvSX8aGWnMovrGMgUUckslqQusTIxZyx4gLrD8MkXiJUQ4gTbzZXA
7tIe+vg8ombPe96OWCQ6A5/zqyibF5FMXNufTR7iDna4mmDEYVwgrWpTJrKjGs6CjEEadzKHgX+K
QsZIBEqjhPHxfdQzynojmb5ick8mA+FYRKWA9I/ci7GI3krqctoQI3dwMLXMkcvvRhOeVo1sXSfH
F6ncbV4EtTOgODSx5kHODLIzAXewj53uLNBELEvImmVcP1mK1asQUUOauLRtSSMYMmI4smIsgzQu
yP7S/2Zi5SY3gOH/CFWGUzWS3iSx/4s1P3QmszXxoU6YTep4tou8IRBpaDqkOOYX6JKb4mPoq0KZ
VUmd7ZU5+mXezG6Zt6xkgIFRfPoU2VzYzJ3gkmTBW15N2zCq/oKcPLpMCl50LbuakT4uz2fEg8UD
TEX0N/M5kIkFFGMkoDnIeOgihX4eE+/yohSYDFV6XksVYXdnNab9pr6mofZjKdMvRL7tlCoT7Njq
Fs6+p2K8LSvceSxGOqBu0HTYrxFBFpJwJZHN25FgUbB/X4X5sBFI7LDJhCRPxYTUJU/Z6EAnW+u+
8NKLRsAVmT8Q94irwho+lNkQVkOJLWmQpgZkoYaMNtYNklHBFfTIU5YhpmWXXYeGKe8YEIFVXeEh
Qo+XUQ6EaVpSn8hQB32W0SooWwvtDlGADfeCKGurampuFnEwq8qs0RnJUKcytBp2C+FvNWpmxWK+
/QS5ePLD4NdIkoeVoGAuoEI4LEFJa9f1XyVsGWkq6RGmKGoRnHirvGNxL5kcuU36SPvhSYe1H1uE
RkpYHgazWizKqr7pOpQjA8Il5GeVv7VUIdlS5MeukekzllvFt/Ulq17pTAX3dhe5zdy98ZeDl8mr
FwvBuK03IOKSNrmDa1re1JG4mJbXWyXpa9UxPrNNa7wlcYfWzJRrx5izZ5uFzwINNFcJVRoO9WHV
TulLNCTPKldOUya/T8zOV3j3Xn0LjCBX7IdSpU8ZZ4UzxNUDJ13pKCZG704rPCAN3AHkZKbSrZhU
bR/U0rkokP/N8TsJKI+MZtQRE8x42kWOS7QMSWEUvxD5gre4xcW5Gkjz8hDjE6OM/O09TXgvcnYM
J70Yz76B5WUS9erb13kFSNV6IlretwnlgxpV0qUROIgbpeyRedQZrzFLvxSB5Uoox+kK7JO08SQQ
xKPctOOqn2VOcwIkVmKjIZ1PGfr0XpZwfZFORXUw9ul50HU8qvnWz1lrVtKTc7g/ofoYEGMBybfL
qJbcEsOpV2JZkZw8zor3ZsALX804s1e6wWNma33KNR2MZIOHMWhIbNXTRi0korvZJoGS9IHj98WU
OWRNnIYix6yvQo7Ay1akAmksQv4WW+PyhEDTQAMKFZgwSx0DHADBmWVWNDMtDLmWCeD9jjvDX2H+
QCvFVT4P7Ahkvf/pu0DjsUf0VIcLsmXSH6EhUvzn0rs+gMtGqk9+1KBnnqVTgSax+QwpC5xeg9mJ
4LDap+QUbjh+iY3OiDBXeP9QTaHtVIWDNnblphql8m2MpvBGj+ajYA1BB5eDOIZeMA1D6FmF2h8D
I5sJEBenr26cuVnaQVJ2PbAEJ0WSXTsqw8LZVfE5i2gbwlB0h9GktqwhMz4CTPeiKw7EILskHSiz
iz9Gnd2ulIiYH4Jc+p//E49yO7uGBquLLD99OHTxOPGB//p1Dqt+dv/5teiNkTF3HNRbJVnoxgSs
BK6mi79ADHEtL/o+Gb5XxpNDzCdVloat6r1p6VJSopy2kdx8h6jpufrxSUh9ddCx+j2JGK2IWTd1
x0rBymk9H0ErcRnk3nKKPFWxF6H9h0nEkE4Vr2yALJthOqYblZ9KKvNNVsausquk/tE5XpCLJg9Z
hGyUzsprkCQySlZuyXjkECMzhsz7qv8AXgHDuvOzHSYXCB5RnzramEceWu+HuTzPIzscuwR2ioMQ
thYuYBx6atY5ARFmqwLcPq0AagCQer1NqAoRzDEjqXGG9d9x0Kx8AHLk67blrmtKyVOy6Z1kty+j
0geXxc0bsA0mzALtPxtHtkO19N7pKSos4hVfdFW56AGN9og30MmVcnQnHFbPoJoLsH+jvokQeh7i
WkHXBb7G5nPBgiK9V7nKsK5X/qp69Dc0xQ3rIFp1YKoKHwRygU1GuM9APOxyAgd40n1XYjZxGBFU
OZwUbI46/gAO2dFtDHlgZdD4DhsniYZRBdg/ZynSVmkmKwK9iT5qf75gvln9tFYtE2pcaDqBjJAV
MOcP+qYPNTReU1/8QQdHzoT028rDnuMGnTaBdcCl/HAtIy6ngiuOiF1A9ejw/fqFjqrURemlJA7Q
HSJtFQLQ6JpIqVRjGk/QjK1STb6oAWXcNEzYVbKFyAYS1UE/Kzlxw0yAgWvskYpOeL0wNfuGVTNz
5+bMPvlYjapsQ02m9CH1BhltcZQl/wfCEfkSvTJsBeJIWLPins0j4LKxxGhrQIC0MslORIrBBZea
/YW7UXcYxIMHKSzev4QkB/KLOKjFLtzkfWh5wPQG0ImUhGFu/oQzW1UFSIDNGj1ye0O4Q1X+JtRa
dHQ//WP2iwd45F1KU/0d/8xdkPEiJUspl2eMqrOCmztV1U9Zh4veTn9yvMTMGNO11OXY1iW6UH0q
f3UNx4HcsjLm+3CeW81YEU3G1TsG3+povoiRJXFBDZHbCtEr7HOCMxcNrcmqytFnvXRkP3vEfI31
xA3DkOWes4KgvOp3phrj3ov06zzyW9VSJch9gAkzcwLBnNYRNjcbjmhpW0nC/kKiaWDYjCUFhwHv
1kh8Ov8ixKb6zcwVty9oMjkj3qwagwqZhsayg9DtqlG3gUAJqQ/qYkkYISkpJ6sAOTn20q0yOW0C
xItUY/lHbdLAWFVJdwuH3haT3GPmSJCd6W8qyyCzTlVDpCBBGNbgiUgkTVdjqyobMcaKNPKvznAi
BAK/gg7qKDkA+S4pkjn1miwotkYmVeS/Y60sNwYJHLblA2emXRWTtawRyIFw1NqEutmc0DtwfJG2
MYtuNEBncSUxxYhKAgnfqUgVOBXQc4ReP5cgmnWhlpUNzntyccDLJCfRyOnT69JoYVjpYSFTnSrF
fTCjkmlBWy7BAP/9VQmXYx3smsjhXi8HfT4s1wC75mp2RWOsZzcM4+Z/frWAh89uKtQdTQkRzM4/
H/jPh/h1yr3wz38XcsAf/ed3/7f/bsh4Hxr/5Hc1ArTmkojRNlO1rVqTGziK2CmFjqBGeQCLoN/L
RV8EXCSZ6yta/yuj1JXB6CzpO14a6diZ4dZMxVso6G9YwZmOKPz8ZfEdCjgK10GgWpXoZgwi6zAo
PdLI2pkc0ZI571taPCZ5W2MAph6Ve5VYj1XVQjStsuGEzsGZZNEJ4pAfzQhBRC7mO8bAQ12ZR4gR
eMTicB8r+N0Q31LLVmixGv4Ko/PXVt7c8c78LQtkNmIvlvjHQHEVRqKXhsZeGf9ixsC2P6XbKi3s
ZOZt1v1tmFQnVm2elOUuPYeL3e+3N1M8qQ3IkGa0B76pgt+wP4vfsp7aMUclnAsyMabhxhJKp67h
v9aG+TenJQEGColb0RDY7TSvJyJHYdMeRn7iuaXPa27fgJia8a3sM3nbQCgBh6cCuRYcWO5Mogje
HH03RsfDQ4N32wfjr6hEDwYyC6J4ByTK0ehSVlVyksSXYIg/WB+uwng8qni28/wcmRhXceL8dlL4
ErbxORqRChUmK6rAeGQyX1Yq++dajM9odtiNFyAJl2xd44tw25XEzaB0bbCKSlyG0nAwC6LoJB+w
OsNw4VFm0oukKscwaI+DVZirTpNewdkxCkiSrZxe9H7ymMZ+M2l1EFevhSp24zIb7UYqXD24W4Gk
4KWh5Gf0sYvmGAkQYzwCPg5JLqwwtjl933nwuplKGQd1arqdQOx3G+XbWSjfyPy+KlF7SYfJ67LW
68mtQkmDmoI7aoYT2MPbAgC7zAS9NIq/C1P/wWNKvlZOoJw8wz1VtDe0kfayyo7p/gYjXmvSN/tA
iubgSiTvtihntICi4igllIZOeIHu9VAE6ZnEiotEGXnQnlTrHYGs63xozqVxTmrCQrTuYdIb5ck5
NL/h/qBAqXcKE4CZZwuZLKcez+QonWrpAktzY5r+3mfjpw2/paRd0Hi4pml5QpQ9skb1FFZeEWHQ
oDR45jmR0c9u2G7wTOAPYHVrivHvONXnDAa2P6kCIxiCpgscW37FtEkxz02ReEKu9Uts0qtWd0+E
G299xViTQc7R73xglAGmhYrdLgY9fay3CayBOFveFetVn8jGiLO3XNqSv3MNTOEg0NlKgKsMmJOF
/56rECVl4aIIpgNafkM6GKh8612puzfGoDRzJU6XIe3cOegO1MYu/rctdz8TM0+bul1SGaxT2Sck
Gdt1TBVi+AD+iflcMNy55kc5xoNjVfEx8q0jns6VhT5LkUhiTwOEWq3xLvv6QVc1uzOFd5lzvNHM
fRM9y0z8ZqFNtcLLZQgfqWI5zRxw+mJrFbJHxcO7spZmzBpylS1AeVQonVeDablaaqFpbFw/+2Xp
bOta/xCXsLjQCrdGDyCvmfLvTMILV/2Z3adglMfY6rdpAke9jS+MwM5N6XvGkiJctJOXUtOUNTWU
TLBIzIJzDuRtoc1fZeGTkxx/TfCUMEq85GK2H/sLlGUmMOgs8No5zTDtMlQP8dR4KZ6bJf7a6Iet
NpwivErMWsilKGnn3qEOeGT/OIooOLGvX4RSeTQouUnYohBW1G+Cfu+gSomWlkuW7ewUApa/cXSN
wc+ZesP6SJ28Jj5mYbBtAorB2cu0ZpM3r35PEzHftV7wEFC6WhPyBVwjUqQbFpyBiOJdGG6jjJio
6/od2VJXcmHWZSzwOIbRM+DZn9XKDYV+VxrDpSu7TWJEX1nXXAOR0qLHlKjXO0waa9SnKHSKPfk0
D4wjtsT7oyTnTojWQB/tahQdoYcixhzKlg3NlkXgzvJlHipvDA8oah0yep0kV16JrNiVPVddXgKj
GEyHjSgqSuGU6dYx8eutqPp2kqeeFB+GxYvG95GVX559jiX/mJlCv5p5nIfYKZi/WX204yy8DBqz
K4vBTT/uOqHfWHP/kTFnXIl9hHTIbzyMk4Q8hOyG9cYuFfbcSrxu5RHDmX5Pk4/U95Fb/+WhdWvz
YZXM5aVnjgzm7UWQ60MVJ5wgmGtkYjGjYXEU0mYXie9pZc04uocFNoh3yGbvfZ2djDh4Zpa5NRnB
9EK2JmuWcCxzPTWGGzL4HIJwo5HoyUFrt0nvFBNeg8R3Ma2wNYr9a5C3L8GCKfALSBRCBKIIOkEQ
PeoAri/aR0njRQoCF0+TNAmOKLbngUXGivzSTRjfcIJ8l+p5ibInUZMJCs6McFOCNO7Maa+Jv4g8
Dj6XOFtjfmT9VYLBEur9F8PoOxcDhZ8jKIOXESTJaorpf8ZfzT6lEz1YdPyN/ckvlM0IjVbIr6qF
+c9K2uNUEtpasB5BRpljno6LFqp/77WWhLU6YrUUuLhVZ0veN2WwzbEq5QTfqlTgg1mw1PA5OVkE
xiZ1TC2wWxjad9rdlGMzdvziL1B0neOgprmYpT8pXFfxo7Ao574KjJXxyxL3nJvb3H9VpK8x3A8k
LkFWpMlB7sneGXcOiSFPklhWLVJtkiSjbdf8sHLlvWvWY/EkmMqQ13lxUKP7LGxadFuV7lkL6rPc
CtElAcNbGDikEWHtxW7HiwhcwU7pd4mqYI9tN+IlHg5ivkmQ+KY9wR27AIChFVzS9Dqzv8tZLvjT
1gwgOnxO1blJBC83Nw0EByG85FPu1sIjqN7zkFGP1rmatrgG+Ano57S6++TyMCiPtZecHZHok/5y
F+IPrXbTTnPK4CVuKRSYzQK7R9Mj+dsYYkoM7Mc6jJrIjsJWUF+OMbzezg18oDoNUVF/pblRCYUk
0CiYzkoJRgCSYXlIuzWRVa5snlMOFYtd2iCw3sQeSWGiJhdCTm2iWzucJ70nDAqpcW9NXzpT/qia
k1gctALaLkE7bi3ty26XtRdWJpu23liMhg1OQlr6ZCD/U3tvmRN3WbGRu/3Emo4FQD16qf46dzkb
N42nvluHAmHZitONhwEDXaBAHQXEXnMTaf4mwtqmXCSeIAAtiXIe+Quj8thWLpjIOeLiLbkbf3SA
PT7UA2GdthtZf1VMV8nWU6w4TfDeCMcWUnGoU4v7PB9Qu7AF8KoVbsHkZpSWz7xz8qRzRRmBTxiV
xS5PwmxPfTu7ExO92ouG6wK+HJENNF9+zeh3F6jXSdhAy1l103HEcisjF65skWZKnh5m/YVMe5VH
awUIgqw7knQb1M+m+zba0BF1lNPvU7yO5E1aHnPBIerObOjSZvleJZui+IqtbY5W1pi9UT0Lvg9T
eTeR+JgdTJhKWezmwlccnYk+Zptx1agIZfYARbyTpQcjxtD3imJPwOzYPMRwK0kvWk0p3ZBh4qXN
MVl85pu8ugoAiOujwdOgrYeIzgo8Fha5gtEffWZu3PQFgX6IypPJ8TRHgZN3Tz1zw2I3DJ8pUa3T
MRy8OnAXOrHkGo0HK4bJMU5PTxA2mLgRh+yMyIviq+bv1WyXaTvMh3ByL3X0NcR7KOdsV7v8lqsk
8F4C6Subr4DdVqQPhtGpAg/cHRWflGqHff/KjDzVPKFHTOPP0OQKelr6Tm6YlrGjSqWnn7sJna+p
kEL+xB7LZtURJl5y/2aCCrQOeeJVy+iDuxJNWEsYi0hg97eUzFRS76hM/OozbLei+WIZZDFu/ABb
46n7xN2gh1dIH/p1/GbbLCL2cLJrNu0qbIzKOZwwjW3i6g4aYhXNnaPJTMUvIeqWxNeIWT5WnNnR
Ta8vQ1faWe3K8onScJhpHfgO39LQqzrise6SeNV19IpkorTLYdTKh1z7zItzxaTPr0E9GG9yTJ7o
n2HuGJKyQeFBuZj9rWGQXybfQUJNLm3C6UAoIuOpjZT2q7Feo0iEjXIEEh6L8cpnJ1ZWMJBkpte7
KmDJUJwFptS1cMyGdLu80JRqO30S3ER6lNqBMKCVJd+EvMEpymIkY1CZvprVT5t/LtwVpX8Gzdtk
9mQEkADJpooA6Vy651YCJQ9FNHf/7K/5FDSsQmTWcUiZ3OtRG20iXV2ZE2LwrHUaSbaBiRHRqtuB
YFwqwvCwetP87MKZ1vZqiKPTs+wshA1iXe4xjrxo9JrijQhAG43PoZk+erz6YOldvWq9nA8WQ3ZX
DLTgbsjlyZ92PhFfUOGuck1QxvBkrwQFinodRvFoouoaenadW6m+tgJBSd3VyiwaKkjyzOCjsecv
exHLm6Xi/LDcPEqfZgfxnYwRCVp5kl2QuJ5yZQvy82SpX4JSM5Ib+FjtLzMnW08g6pvsGKSWNTxB
0qqmfAHGPyoWfsUK7JBMtpOQ2Ca9Q94na3Sf1wkzeobkNS45QhN9zV1jV2XgmRnpKsLohGhXDEVe
h22zbothi0rUM9v02ADBsaRxVybGFYfFvqjiLaRBFJS905TZJ6a2R0bqHGNhOH3LVp8rSeg8c7o2
keaG5KPT0YL7W/u5yvwoYQp0aa2ZgfxCm8g3OF04nXGjbgtp0b4R8SZWHpx2EiINjcibGaz239iU
LvtpCG6wEeURy5LhZtjPfXMvZckB2+tRDal72EOtUxH5qMiIEQcSY2HC3ZNxKwwdWL1m33cGKytJ
uAD0O+J02sgC6Qp0O12iO8JgHttMso0w5sn2oYdJ6z7vDt1ilxXDXcmyFEKsU9CMdVP4y2p2bfpJ
6ih6SNtmnI2KtV9j9C7HVwSgVby0lYBDrYY5HOBnDqF1TdPk9qy4fEHbJlTYQN1+YQfDk/G3Oj15
6pfOkNXHhnRxMfU/ejF32h72K20+B4MCtIPv6BjMNzYImqOSx03GapszCB2Zz1NXVPKvAgpmme1t
sk65Fqp5E8mgTIn/jdMQb7b8Vc/TvTCortJgZP8BVg5GISZ1JfEwFDltW69rMgAHFB7AKKdtopuC
LUL0ioNyL1TKisCrdVI2nph/NjD0GmsrGMyx1Mpp49oRTH2bT+FJBDnF7ebmxgWnEEPXc0wSmWxt
DVVwZY3toL4Lmm0Z7ozyT6qNDwG4apAK3zNvdN5pZ5XOqDlGaIgYjA+ezqGccayB89vMA0OWangW
9efUJPJqaIJ1Awcp7Wbinn9qI7ozt2Rs23lanPjMdn0uwOqzNoF3LND+TIjdyZ+34bImYAISc75p
Y79XqJdJaXDhQjmQF7ck3xmdMHKvsFEW0PPZc+Of9e4copiAQrzGDH7VFUQkgnGSa3686ZJWouBa
/dIQ0tPF3eAZsLSYtnHD1hjHm8NzaVuGtK3rgVWm+e33xX2RIcH73OU5Qgoy7qO4XRO6RH6Jm8/R
eU7VzTCR9jCHh7G01pFCBsQA24xirDJ4nyukkxk3qLawHvP5IVrTCwQQEtJnTOENb8106YLu2Ep8
54vKeqv1HjiTofk2KNJVqzMvbvxDTjDG3ER70gfd0YKzjWuA8qtidWE0ez/rtmp6a0T0Sr5Aaqz2
IG5gT7rUoSmiLVqxCxFUL0I6rGE8XnFObCehO02twNRCGZ1SU+5V9xjx6yBXeWgmetZSWhN3ukvG
kLR1mA1myPs1OqYqsWyFOKrQuJvBvvwv/k7RLz30OiQhNioh24DIEAgtUVryC9+Rg6n795YBSxQh
5SIvLy7ErxH9eiUKCNO+4uqvSNEQRZyLAmILJcAwypyhFelxpU2TB/CG4HC349dAidzyadJFO9mw
dIMXNrAnQTK9BRSLQnsR84+PJia/RqdcDCo7Dv5S/yBK4m5mTeuP+VYeRPxLGSF35PlqZLgRmPbB
4PRQpJg/2F689OoMk4Fg1Cz1KkryIo7eKll+CtoJewdd76nsMnrPEGZVTcjKqLKP1bm7VrVcbUhS
wC1AVuysOi3rWrQNxKYr2exEpCeVynDsZRR9hNQJS9hSpX5bcIx4/BmdtMfQiFVGZHiRuaG4gwPf
z9YGwvtVL/bBPkO3FhDNOZ/G6Jt5ike5MQTjlugEtwiyF8YArtWPxJrSiwr5zIIHARdRh0rxMpuI
JsN24jnRxJsxVTchDOxq+NagJCE+zI+wwL8BrgNCa2hu+GqNmsl//cYSDVHz8CkxAMKKQkCEflGo
t6t5PpJd/a0nnaeq4tbKlUdbMOYY0vu4xFUsEArEX95kEulUg2nACLFCUv4Cyn2NSW4X5gWDh+Ix
i7lrBZ+wQd0ZpY0piuc8ZhXYqawGxiTY+37opjwnk0zeTOOPZ6YmykZTcvPY9YCSEE6sS2s+tc3I
iMaIOLS0zg6m11ZBINYxb/QnNDZhwphBFV+GSvRQqqI3yuhuBpr6kB6ObPlKPqTALRoByaqu8NXV
vhclw0XiLseozLyAIqRvKc8gu4NrarZ4AtwFxxIphG30NQMQny6Amwld9q0fLd/u4nfwpleNYLqY
O9PqpktfM5SzmjWNuYNn48WgEfCr+aSUnPyE0K3nUrlp2VuZ9R7MtXXvh4dCpElnA2TNFeBC6RCj
dmfH6J+6zPgLBqAfTLXNuWQaGt+bvMYVmW7MUvMk7tqU4Q2z3ANagmM0KLtskUnV6o3n+xGXo4C2
BZtkNTslQaoUiw6iL6T5IUSdfpsVEXA4jYK88I/8kK+WPK5xPzB3iV3JULdTnnuyVHqjrrKc6vG1
l2X9wEN6rQTrW5FrV5X0z8mf1mbVHgyDmVtqHg2hSXaqSTcds8VYqwXqJIT34nejU5YgWCOGOiq3
g9S1G1GaFI45FQh9XaFllCOQEGQciAKRs6rP0x6Yp6nGECbXyXEa670/sI3WsAQkj4pI3dyodho+
MA3FzPIlaNa8Zvu4K8I7hhUEKMvnKDAXSCB3BlsZHU7IkmI1m0fyQ9jQNuORB3FdLhq+0vgaO20D
IYSARQrzuXZrw79IsDdZoM/zDn8Tf7J0/Nmn2ErQyabvSfuZk6tr9QZLt2gLZ2NlBopbDOk6GXjM
Z7DlkhB9qJYuOyX+qKIJDwII95VeEokeRdNeThOvjjMPmMN6WqRKkXXEFuS2qYhZpX2t5LNe18dU
bh1RPhoGHQSupQl1p95Vx3zwKSvMigz4tGafhFwO5usFZ51jUXICpb4RBmr7pro3KiAcaDWUWHPy
rPGwAf4vjs5juXEjiqJfhKpGBrYkAnOSRIUNaiTNIOeMr/eBl3bZMxIJdL9w77kXAT9a5MM+QMVP
4N83D8NGzjUvrUz2wOTNlIkHzGnFubqkw7wO/cy2huFcLgFs/dHgVcGw5XcbM3KP5Tw+MSF1+iLA
RXDqGJZnpraLRfroAu0TjyXtYnkXyDUx8elbGQy+Etq7QTGutgRBokOyls293+EEbaP2YCUxchbr
Hya0O1ttjnJ5vJLGRO0fl54ZTy+D8Q8rwXGGzydr47EceBejmbaiN5w6WQ5F1By7Sb1jhUVXPB+Q
5uyyJTljh/ggYPrXsAUICkQU0QL7Sl9VEqS/yDBPbe3CypM5eXa1KOoqY9kJAFeiedNZVTWRysAL
Ux4EhY7VHkTUDSXoqVFsrwM0nQwjz3dzWTRuTyyAIGcJblEsvmbBgaskB9PK/FDuz3La+5Zu7aKK
BhrO+N2iiQSIsTNb85wa8X7KULKEZvtu1ulvBaNcs4dbsoSO1QmaxwrlNOP8KQULlIh3YZo3QdK9
qPU7Fp5DCxQyN82n2qV7ExFu2hPzKARNl7bpRir5JXLLIThXfKO1TjfatR6jHZ3ASzuf/ibq+C7n
4w/mdo1zRLoalrihyvbJEHdrZPyzrB1Ay6DAaR460vJS/Wi64Ii9c1U1ldCushMX8DavqlORn2bL
OCGH9gh83PVJ7ovKfBrt+JJWwTk2qEfblLwB5TJVlGemcolq2F9ZnTslIHDNFh98TMceIkRQ235R
Yx5PAurf2CqfpoSIMGzfbYaLok8hzrYOwepfiBQEM5BSzO+t3D0ImfEGRSVjWt1p4+ikrXFJM2vs
XauMZ2s7NNMavbL0nbHnwqxlZxRVTZIGyvaqcoQqbRr8j6VCv2LwPnakdgrPAHG5ZAp24rqbfsqq
SvI9f+NsozCVkte8b3xgvOccHU896IcSIjRxE5ObMpeRGKiNeNr+z8zWJVAQLGYCgxundRTcDEPN
MslmCcp2R8quURy5IPDXEdRujhvPIOUioXQq839xUjkA3VHKdc5Y01hV2BiQk280XXmE9pPovCP3
MeMba9lLcGj0SXE7TXowCLtw7675gcZpTibmIwaUqTUWLNmBh6iE/jIFMOAnIhBCqT8oUHSA3aL6
V/ZTYPh23rl5AmhsLM+Emm66LNljO3PjyrhwUT5oaSDilpeIUODIgIWpyIq3jPG1lEuumNyvimKb
AffaJKs0kiF1RThAGJ3mtNjpyuhbK68F5TWRC14A+AHyQDUfJfUvn4Rq3quB1CHI/JehUW85UXgg
P922RZkbDh4aEo84wX+5aezMBux7qrPRmniCG1PzqqhrmLzrO2Dp/AsZtV5NIaG0jJGlWywvgsHI
05J0FrSdKy3relVl3ofrTlmZp/NnGZyAhngAlVjHl05hy86wkLyFHAhexXmQceCk0k1iQkq1crVi
rdiWUmgCvNTFjuZ2q9I2SWLZNkvltKL319MwQgYTWfEutRm2mjPSWvsmEDjpuJYp/mQP/R+td/sM
VLKO5YrSfThgvs+bdHKChhs9pHchJG4Bx7DtS+aw0QTYa2X+1Tut7TP0gtWuhP1emhpDZMUJqzVn
YWYrHECSqtb133gpSj6WejghTPFshTqFOsdIYm+Y8nPO84hR0bHUgyjCN5EsxyWSmKunxy4s/Eb+
tltm4yNkYZPvuZY8XH/vNfLkCrsER2GywSpzUSkVlTBldCmCz05ReD4JSZvXYMKC4xdY+7BK4YOy
uvSrU0rFI0x3/TJxy0hEqjcMicwQYAx67Bz1Axbas1rVIMfAj2ghVNwTaVnEGynRZelN8gp709FY
4ElZcpeXmMuavBg92yELOs75T6X/TTi7rLr5QldOiqL+kFvaHFo6GVYjSO+DbSWPIQTJlUw3OaQ6
V8Dnjnjc11HFOP4GhYpAQ6/vcvRHRs+MXsPpWVRjXXMNSbuNEXU0frxjp3VnVAhOhwknbLSLPB5t
6ZpM8WsDwJAUCXeE4d0UtRME8rMT5g4d36Yd1Ze5Ge8dz0E5nMxI+KY+bjn1//Q4mup+XA0+mGzq
XN7ZRXWdm/IYNNNjSoIXazQP1sJcLWzdCg+OzZ+LslNbN5nMtmGeOOjHHMyRPDIpisxyB//qMDdA
nYrSS5OdxZwUMQK5MAmrc/UyRKWXZNlPLWVfamJyFALGKkiPyMbDWiNU6MKKQnJbRWyL3toJlkqD
+R1V+KlEg8Z49lPihDrj54PBnVEW/CWZN1RkRPKnTBLpg1njD0NZ+lWdPLK6RfBR9a69Cs66dYmd
FfZ5RqmbVfJ3oCr/YuRoi4yUWYlWHb1XTeZVAUQa6foGBLtj0qGZZug3gI1a6uKkeI+nfPQnVdmP
NupAoCkbzVyntzZSQBZSspL/1Wdjq5s1ApV4Z8TDNeo7BptUzC33O9fRwZqTb4uh7lAIb0EypGqV
y1ZGyIajsyyzpMyPRvFUEsZVxkBXNBACMU3iLajZ40T9z5iWaAt/Q3ZRIffF9DlKFzv+xL1Q8jnO
FTMjpKy6iNyYLIFhLL9wUbtkeh/ROp30hXba+htS/SSEJ2/nZYAlvKrlgc76fZW6aW3fmzDAe0Nr
j0ulKfC/VVwJxVQsX5L1087ZEdhzxfSkZO6tTDu6QkY3V9lIh11WlHhIIOjn27hXmYdEjIiDqL6C
jfkNmir3McjWSOzi8tAQVxEgLarlO53k30Ya9stSXDKjvBrKh2nl6Vave3/OUhdLwy4hfCoUAdYY
7YmeUO9sAg7IakvdniqvpbXa4KnYVK38Oci4asg96PyJxq6MU3fSpxM7wP04wK+D8rOnw3KZ/TgJ
l2mb26PT6ePPMk+e6PvrMCg7lWtuQ4F5tIfoGSniPeBUClX73kIuxH5kch9JQb0ZauM4p6ortO5T
XQ2aSvw3tbVrY/gaF9imWcPzoCweSrV7Tef5zay13AEwxfqMOVRoLNiElyupEaDjbOW6HhRqNzCZ
Co2fLFd2ks5aImaRO8oHFAqnqKZ3IeLqmJoJ/FQUHOXCtZU/rKHcLqgEzUxl5mn+wfd+q3r5Iobk
bxjQORfsB2ORoAfBO1g19ikb5nOTGftlAC1TT99KR9VsQNzHV52P4S5p2MuYINm46opPtvg322oZ
d37oqSfH6i0NuDRsjDMt91PZq+95ZXHLlpdQ+qgj/ZAZ6h08Cgof6U0rrGO/sIxW5wKnCXGPuE6Q
YGDtl/0IZhBnLGKk174uf4MZ7QTZkkH9V7HYtuoj0yL7ghaTqe44b5RM/RyHkUpaZsPSK39MPX2h
R0YZl5K9u+pbqRBwh5ATMnpIn7GbznhDFPM6KRi64ukbZMRb3RmvmOavgxpvq7wXK8X6VjfNvo3X
KbOuPtexONSvbQoZQImWQ5eqN7s+yEvBF2Y4pnjPlOwnFNZNU6rDmMW7sZfd3sq3hbTsglhcSpuA
qI6swH5JSeASMOAqulGu3WaMnyzyXX3CNwUcdxtbGjwN21lGZJItynN2luzmoshR5+VgDFQNWvUb
IX82W/uYBbYP0eIdJZKHBYckVNWNwTSVy8hGYd6hYltXxKcV8rP0tvy/yxRxHlcMlPUND8h9rqSD
gfgP6c1+SkJAMjNeOGkvD+XrgNCsi8xtXXxJoGJnk6BMAhpK03rpmuTMVcuMAalRTGZ9WTiiNb90
MajbIQYaCbosEKdmREDSURLZBD6CKGK03u7bbNnlCelJbebmWAw2Sa3vUOPsKtCuUw+z3kTsyiot
lT4GHrGMDeSEErJSkTwgPpvQZwgCRxuk9XmBV2HMfshdRoLw3kIL4dYkgWHBJVlFBKvYhUNy4k1C
FmNzYg7kssPzRiIpvLQbDg2Tx7WqxeC1U1e/cKF8DBPCQSun25vapzrlj5wUCZ5V3PB9+ceu2cam
Bhs5KWXnrPvZiPa9LR0mdWDhKxIzmGDNnIgU7GP8RVLRITZqn86Ba6T803b1i1nn6KDyx9Lml6wy
PQwkx6o1faUdLgKBULxYjt5JDm3mPdOBgJb6SZ0a10jJGhKkasH/hsAMb7LNVn0N9o2voV08ofHu
a8afppLPdJC72GbILpV4F+zxUEFn5EZyJ2Tm9rpg4oxvEbO0UuEby3CZETfXZvngB3KiXpyxZbIn
i/EdIVGs+DztaHm21nyxUExonfZnSOt9Lanb3JgYSifibC/WqyLzNkW6I5vjOZnqA5XEC4wBV+t6
7plIZZ6nnWM1xLutlbsiNEE9DKeqY1E26kfy3rfFBKzXmg+dUp0kRMNq+494btIvhHaFTvAyys92
GF9LI2aF350rNdsZessKqDiFsNhH6g85+6fL1Z48PwqnCq0FyjZuIeI7vZmusy+KB+NYWhN4NXjZ
GBpUaDaX+8q3apUveZxP7L+OKqczXsKDrcP1yhAbYmn/3wVrgwXNyvZqcULFoblv2evJCBaIdvAK
Vltcvk4jxRe4YSCQlINJvghhuF5AvZ/Ww0HXEjfWs0c1z1918a9ppZ2Ragxooi1RMR6JSZ5SetDL
PvroVdcY4gjFbwN1b62bt+KsFxwg/UBjVhxBtWFJMo5Gan4WNZ4pKdjaVeSZyUOZD2l/7gFQLk0B
WlYcR9O4m3b/Dc4UMfOImQB3LDlvHG+zs0TD1tRlN1IYR8B4OAjUkNuhj/uNmiOeIqHgKksDU8oR
i6GsfWSsW9dzTATSfpHrEz6HXZ1w4411fwGbuEUsN7AaLXr0/Ep8LlT5xYyUS0O331bSMZN/WT5u
msY8RAZplYIN5uAL4HZV3/pMhic7RjVqI0wnunloTrDSUFwonp42T82iO2/Mt8p4Fg2nQuHVi/ab
NwKMVwbZkQpujOQbKJZt2z2TqnnTSILacNL7KVQ7Kp1DwDhhNrO9Ksor0fOH1LI2Bq0twK6KnUKx
o8d3l2EgK+u3WUHIgmNs1I7S6AXsu0Rk4aTVgl9V+uyGf7OIHZVPY2bIY3FbD8AFUmYYKCRgOO46
Qhaq0rhXtLmZjZNF4tmy3/Ume2aE9JnEtIeKS5zuLuXRrBlghOio80r1+7XQ1a+pmn8Mq/3JnLbQ
r9hfQcJsXqgVRzpgPHGsUYz9YNt0HJSNvLWWBeUQoIldIO1ttHtflMcms97KrKNSJgyXTGZ7etcR
nc+sOPQeQvuFxLAtPl9T4HzsGf4tGNcIuSV1hHT6ktpYprmYpVeoboyPLx1hfpIxnOzE2OfNiykA
tpCsapefcYI+cv61atVjGMrUrmXPCK2teWkLjI+4Y7WOrm88Vfjx14TmeFacxriyJSA37svGNh9F
mQ9nwyVnb2vrmicM6waK4VIGLKmrZ6rWPeQKXG06pXht8U+9OHBPbJtCoKkyHStAsLsSTkR0CXNs
CC3Cjky4mQ5r5nvu8fJquvDHILrqxr1skMtI2apa9EQQ+yYbwhEWAb77M+5MvxashfqTijx5gAYA
6uUTbhYZZMmW0tXJDT5eW/4NqE0G+aQsaOrWjFrzA934HkgoasLMsWNpX6J3JmXFtXvMaBItb/4d
WB9t+QB66mZa6sQmcaCtvVWG5qgxd2QW583RU+ErirXoBafpfh02R6qj8cEF9XysDVohLJ0Mrcie
fFHSY1RL10GB0jSFvowukm09wtGDpGKXwkx4s6k8DNV8SmF2GPsvVZUvdPigLCK3E8YLoYJbCfuw
FNP4EiGc65Y3ozupFwLC1H5PaPiLorGGHiwslOQhq/2pUcVrYn7HteHAutqHiF/NUN9lJERXTQmW
l/kBhRZxailZGE3E6kKjaAlIyjSab7Mf9/E0OnD8N0MDAYV2da4tvMfqqx3WvjYFKPXsPRAuRyfV
OggjaEICTkh8rGB4SfppMP4MlrkV4/hpJGPkyDariW4189zSfnpOAa8lw4l+RjI3C/MtX7j21fRE
k/zTEFPHbvki281p0KOTRuGoI0XBetNrORWsfS8wWFPTEFpjrAf1C5ZLEgbFKQzKe4PeKRjcJDpl
NixqA/naUN2gr4DP39BDI4Nv9qQF4Tif3AWXVy0RVSYuyfIUUnoEsOgUVXhMW8YxeGjjedgOnFdG
Z+8YY7OJE0624Nyd9lF/g0sGYa9J/8xstMO0cGaGpxnjeIZfd2HYmwx1lBF9mGrkh1Hx0zQQXkmD
WOLmIS9oC/HOSlYDevcvWQGOFLEK5AnmNfo2oxtoyFywFZGbd5ine3IIVv0+At/Ml/v+a+hif+LI
NfFuWeYFzPgFLOkzHuMjEoh7TPilTEc4wx+YFLCieHY3Ame4UtHxSrk3RN+jnh+qSfFhem+DEHsY
Erm8nfdBpBxkHT37eDVmVj0ZMC4HBaGrmvWN6RvDFf2iSEhOul8JtLau2x5/n1+38q7XbH4vbuvO
OiXxcpeU3oc94y84jWcmOTlqqRWZWi81gsUn+miWHyhBBMhDstv9bOJIBB+8XSrtyBB+m5r2LrCX
l8li4K3oqIs/TFFu5/JhavnfAHG0poqPmbenjMDA9PuxQ/BVxe6cB39GMLJTXh7Z73oTiAGpLL2M
wPUge+kAjBaK4icUZStwNcFoxrTMEvQOhuovOjemLG0LA+Ybx3K9fK47vrAp0bL8kiLPQ0ElqzAb
r6PuQuyUM3Ligl5EqC056w+RLDmPdbfOzDdDjkVIHvfYeokUhHwDPp0oG2fSyN6IR3+0ZbJcHZ6M
Wz4jllWKpwbzJA1GUIKq1/asPka/ZZSgFJ07ty8Ire/k334Oukpu7qdd6Z/L2DI5E5euKR7dYh7a
MkcDEW+xpW2WYfkY7N/8qLQ9+ptIc7t+Xg97wuaDmKi/GBsJW/R8/EPFD5Iv+rZs+dj1coxKvePL
M4vJ6waEL3380ijBHbLxFVAgyLvsi8IGpZf6MnbafahYV1WaIxnKF6DaHV2zzmsA04W8U3sLIHpr
LeV+SEtPIomvXXKqUjwK4Ofkdt0hFFtJO81xv8Zp+5baHO2oPhJbyBxbZd7dHNq08zO9+ZdlXI7J
cLUB3Lg1c2cjfjGN6TgQkdPaASPfiBVNXXcX1ewPRos4rll038iLLxvd9LTwyFpLxFYa3zQeFsNH
I+p3evlvsGzyhl6slO1E+aVZgrCA9tYPNlgEvJAibFy6x4Oe1C/lAJTS1mqc8fSTgMd3sbS8TxO7
LRgleVk5cmRflPp3pBckDJvgZHROc/wLb+4u1+kaYGbd4e2dwvx7/Y3iiAETGjjKQk4Xo8vdJG1+
Z2aLcNopWLqD3kpOiJ1IrhJPGe2ThK0KgoczYnwJBu0P9A1PFepjDqXtLEZqUO4FU70PkbXXSfKU
rNTvDMJuFt5RNZF2dSc+9JlsMiVt9zHyurIPH7Ga+XOKvSZNiEfMjZMIxxPWrg+1kNDBqZqfWvFB
zOFHLGZ3BMHl2nhou6jz8qF80zB6qOS/xZ15qK3la1DYMlbsaXiW2ZUBZNyIBB1Fl70NquxLM1gj
coo0BNrjpRLMNTppl2nGHbLmT62Z/5qkP2ux5PXoV0YVrEg55S5rO09LGV2XWEgNKmbHyEGLTeUn
veeurpk+1EHhVIvEOpjew+4i5ghrvDpv95DgayLxXpLGdytQnmEnEUkkyC3OLuihMH/3nlEhtCrt
bYx2Uwn/UVh5aTBf0FJ4WjfsNGQlqIFwLVCiT9qWvoRAGLSGixySCpFOF0Zh9yAqfklbOioVk5fY
5g5gnj6sSWpzRnpzUksno0U6O6AsxAZvvdaoB+v5zdaXZ6M/Y/ASZDeQ+P5XIOpUltRNmnf2Rq6y
VAeMj3ssTOhusyPi/5guUGY6jmsf7RQS5/Fv3PxbhaVNDzOHDk6yULUYAVVZhAJNhipza9DXqhn0
WFYIrOOQmCfI0NMDELcPQ/sEyntXacqa/BSJR4ZiVQVjU0vH2cbuztFUl6pLLujOMuRjSfJvVjYH
tEZ46nyhQ0HILUjt/M3oU6zg2Q0oiXUSmti/sFV3Jv2km5kXtXeN79awWzedPwPkvUwnt+XE9yi1
95H08kUwFjT496lOIWFiCONgM+b9RF0Rh65gY9Sq92SU6O+Gh2Va2yCGRyazNkshg4508+HKYNno
cr8z2jdVJYHkFMuorCPGgJHiFv2w1ax4r6WlSzNmcuzjfqKor+T4okzCJ4oWo3Ea7woWaRLKEWVh
zl95qmr+4cvcDUCQzISI0M4jt/etXaqjaL5XqhL5butN5SzkwFjExDDoceZyLFaIqWsW5p+0py3H
JIyEPVWXl9BQDvH8HVLoVIDpS7s7afKnzGFbblazVmHhQOpeosrDvu2NKWFQCxNQbNog57dmzlNv
DQ7xgwyak5xeBagtFHiSm5ZpOhNwf2GpitsX9zZsfv73ztRcZFKH9XKXpx5RMDc/9+VsjXeS2/6t
Kv8hGgjwbjggKBkABqGgR8YMgxyLwmeOD63HoSS4IyP6lcwMSVDVdrr6o/AIR/rKUVOQaazkOd7M
BgUc46NNrwoQDZy+ZuXHrepZKcPZRPHIOD4LnoaRRFBNKs9aImHzlWj2bYtZCYjRqH2d09gNWR1X
1JJTSm/d9s86/zuh1CDwFngW97TUXWEF/GDxvSo8naZxzutLy2B4bGvG2cFRZNkuG4+LxQADgYBR
1dc+HPCJt/xg5c9kX2Fsk8DQQjL7tQVS0T5NnXYkAbW4rUneeYDufgRxgxHdAwiCN+ljluQDk+k9
3qO0DYEgcyAqwL3R1tTEk/byzhwM6Jx7Yj25KFBgZ7FTDt86yj+7V7eL9mZZhQ8PYUswzXF1zFUT
CUAyI8/SVUXkESnkZMyVIjNH/tB6rJTRC70PWuIVDYlH2BItBeEIlUOuq6+GYAFUpb4dWT79y1Gr
jTfNYr5FLUJm07GOBW5DlB0Sol0M4SqXGeXbUxqH3xoPh12rd4UafJ2RAatCR4wNGJ8ApsMCgzhO
m4n1No3jdXXtVpF6BRXuxJVymK350+JWnjMCfVmdQp8AkiAcmSEZL4sZDuy9/sjM7jZz2HgDfRb6
NZ+wtlPXSR7vv5MMUDgQRv6u8BJqjU06y+vazAZA4weqXd802SreasINGSfIKvLY166odrrW+2Wb
7ynzjpkAW0GsPASbEj31FMBr4PyNpvEVxuwhKMxNlut+Ppm4A7LdoiApXshU7Bfgc3ynPHFNmX6Y
LcsmJJn4f1EjS+85dRzH7sui8c3qBhDZ6tv8/0tUPJngi0WCFCFosGZajXiET1fu7CSDsKBmd20t
cbPED0b9kWQy5GbTNSrFkRLetDZ6qa3IIjTedqVeiSjCxOsoZ5eMOUiL357BSfrQbUSYXWtsAQH+
wxBD+uJDtBpwohRffNxsQ7S0UdnJLEjHa6kR9zNWYFZi+6KW5DXbLVp8/iDKYbqcInaaXvaaviYV
CgGRTPT79NARoWvxGgt1VfV8X2iC5QQ7hmK8gHJgXBExj5HImwM803zLqHxDC2dy2TDiswSMYY5q
I/9pWvorGezTEN5MSCNs/A78OVw+yBRS02EdZa2zhBe1S77hsRwlrK5xQI0s0JTKkDzGcY02yU9C
bT1gNpxS87EPSOaxbCQ61gmFtQde9DyjkGrT2BHW7El5tEedyVDQfsGk2fA5YeYc3lJb3CwRnesi
RO/DDNwYehoLmXSu3AebkGw6sXgFj4RZNCdz0s5yyWarV+e3utW/DQjf6oKfYeT82KznUWXl5xAI
AOQavAUtHoiI2ZUk4RfqmezFw6HGt0yl9ZYl6ZHf84l54ZYDlk/5fAUzu1BvDw3xXxqt60YF7rZV
Z/VriqLvRDKBeIIvCmMXOAy1kekboDZmdKDtzwzVPOndFJ+NATeQX96clV1DtRCBLo1cuf2M6WMp
t+C1s2UgZTfOLwiIjHHcVYzidQpINB6beD2IZuHM/Cep6pXSjC+U/U1+aPIK4JS3LBeJIfjEPnqq
CTTRcQjurPJWjuiljN8GAY0cOiF0tY5tkSU9bLzD8X7gFITFF5S/pfzRFn/j4BTyaaumukHpmmiA
/WAw8+ZB80ZuL3wAdYqsI5x0VLX1c757VWK/mzs6kCJ+SBtNxyJfJuMwtDtEtYVILnqfuRagxcC8
5HHgStFbYj4EQRMdSYMVSL4K6mLjgL2h9ptKrI8fq7okyz81y7G182L+dBh6FEgPAXKsksbhNEL4
ajDZ0RGB5wBvo7lrFoTd4lQErceCM80GXpmLwRIAGX4Z2htrgM8Ecq4ncfVRgyLCkzQnuTuO16wr
fIBhbtj+DjI3mLZ4Gilho/JJdAejo3+0fZ6IWqApPA2IGvp6xDtaHaLya6zmB7fM+gAhXyzdeFpR
Ndmlz45G8JCxJ8A3Yot6m4OXgcDSHmPWQr+SmQ+ptx0e5n1m/RHZO5GH25nhKPGkvCTUyNmwQ/GI
MXLABQ8Bi8I3uBRJBVOFQiodvbK3HIjkW1OotzH41LITE35HtsC78ZXEluphM9nWiol7vnzTq+nA
6BeaICU37lRYOZQSJI/2DGKVDZtaMGbcGBNac9bodolhg1VSH8AmGTdSwjRpbpyC1Q68PbZE/Lo9
HEc+9pI885qubknfwvggcQHFueIgeXHn7Gmt2ewBKBt2W10M8PnewrvNmo++D/1SK5wW1ybkbEfU
78rIo4YPjtwsNwh4zUZeCUOmYDg2pWsxmBcGOYiHOUmZwuM/AOmc2Rddek26WxUfEs3LslceCu40
N1JzpJfVViUOPQt8FVUQ4smNzt4klEdnENO2bnoM4hClDAuA1pcZjgzcfqr4T4aooe0Rn+8kdUXs
OWN6VABXqRhaEXAR9fDA5LWOZqyFQhIA0MQPgm1rbd2VFzFhqC14H63vJHtoDZ97x17ynA2Gl1qm
U4C77qJT3T0Sblf4HOgRfpre9vp6djRYV7JAvcBLmBZbDBrOzDbajB1giOj8r/Jy0cuvYuHkAPVg
pp+AszlgHrqMRNT+N+OwmKSH1nqTjCOaHNHC9qL+o6ihZqCWa0hkSxvtMKzUZ5QYPTgS8W0DoDLC
kRFVjO2PWR4q0qw5EgttMqxfDZmdulUQtugTwqiSxWx4WpCrUuptazm/l/aKdGydVvGX8W+LpKXK
GjcKf6Iw3JKn6waL8AmJcmzStRt2a/bqvSX7rjYpU0yG1emDjUyrYxpA5BkwScd+OqQWCn0+IjZk
jBBBMsakFqE77MU2ZjuF/sXJF83TY9XJeLYTBkMcO8HAegA1h4hpFAr9ktPHjva/WuKrVj4ESNeq
w+WSyUCNn9VoHegg3FYw7S7oKhAwm2DwDPOb8sar64kMRhx/jADs5bOJ8ktTIfTAaYRpsUEZMqrh
2bKJ7aiPQ4a3mKWQmA9AWraq1iEwQiA14l8hC13mmDPxtCXMmYrqwpggW6RjlFR+jx1qYaKqvRLl
VbbAL7dME9zAeoGIu6MY532gbmC3ilTar6Srot9XlFPIGxKy1wZAk8ksg1hEM4maMSQdp/aYzriZ
Z/xilIB1fEWpimpymk5a8cxCp+Yh1mE6EJraVv8k42vUzpGNze1jNZ6YQ+GLjB9hWRnPxoHx+7o+
RiYIZQwxDT6tBg2BZN4X+yxUj66UNMB9QHsYYbfU6c2Q0x7Wb0n8P7OFjVsfSqN/wSmx1dv2a8Ke
EjCTSWqK7nCn1V9x8mvOK/eEyNoAixCM35x8aDKriUNm7R8zhw1Qr3I0Ib4PhlVp9FCqlG6ndDq2
nbb2FkSXOgs8hWc44Uu2LdWVFQzaxrPu2McRuLcuYkJ5ZV/j9MyifQgZ1yRo0ZR20CbdGUFwtkxk
POpOmI47S0ruYKtPRFc78SJ2JcY7ZsvXQI+8sYJ+14Rs9hmQKuFwlGK4FZEUejbC8bKJbgrRx7kN
0Wi81hYzcjNjEMGA/Dx3aosTfgCeN13ywDgjiHEMyBS5xgRsxmGVxVPitGZ01ZCeML5ekbTnGt9e
wx3fB6wqounYtGwereY17tnTspBhPXytlYGOGkW89lrUIy2G7oY8mwtC7PaTZIPLEBg/Q7Pg3Vp4
fXjUGIsnEXofOTwpWYbxsuWeMvyMiJ4urzZ9GWCbzg7ZCPZO6eqHNg0o3aZdOT0wXwJ9Nfiwk9eq
Dph2cUcakknLjtc10Dc4lhjL0ODD/T3H+rce6g7sXX6L6UBUME0FBzzEG8SnV5G+2wWWWGwVy8wp
xzfAHHfhThoMzCcj5WeFLcHeN2FzaxfrHkEuH+KPhKIqVdlIqVREMXVWGB4bg89zjO/A3B8yDrJO
m69cLqAckwccOBaE6d62mu9WAdRmmYgVOGy5gwHaAZq5zvNw1FJcx2XimOjXOxAhVTx48iB968pK
f1ZnKI7zrVCCF56ujnDQZrY94m9Zz/RnTAtuFslv685Nq2OXnE/EbOFvoQNnGzTN69TvSU0xc/Ho
IkadQE1akK2FpqIQYsWNlC9TTxnXUCmyR6uPTmI/Za7d0uyuM4rMTQk9aVJbDL1ATXn5a/4ChljN
ULlpHrDD/9CUDEamvVXj+ZQZxjFlGoBudKuJEF0JQQwWthvGTTrTAhGqXIrZT5TBaRiKvykhfJVZ
XNCB7IFaoepehSWcXsZ/HJ3XUuxKFkS/qCKq5PVKe0cDTeNeFHC4yPuS/fpZmueJuQcatar2zsyV
lxF7lG8BpNbhQc7ZC0zxQzl5b6zCMXvDhJEIFh2Q3hUV9luDzH0VL9Gu+lSq8DDy87lxfET52diW
dbd93OFhx6IJbbA/m1hYU05ebYobmvo1o/2ZcDcnMkpiBQkrOGsKVVHVwp+pZ9DoyLSqud6S73ow
eJ/UVIqkIv3Q5JlCU9xN6b/NnssaneTihAcQMmIumm3NNwoDFYbm9EvYEHGEZKNOSMXIjdeMHEw6
Oq81WLSHkkp5WiM3fgaowu79Gy/icxF9FU7y6EHwpocOftyOWxb6c/w663LTOuBSIDIWpXsQNMIS
VMLvoClK2eNl+HJRkFZjMK8cnG1KWY/Lij3z+Apa/DPDXxPPL2Yt3y0V7gwvORZGvTYL625isab2
6AfBAVOCvaO97zVTWKpSESHY+OVTU/H5ow2CIbQq3KuwIURWYNjo72NKonehpTR4nMfq4sANrUwM
+yyewI+I5Fh3YjeZHkd/MuIi9ZgHgUeyoPPb5qeuKFqL1LcbgTHoE3A8pGuz+ZhZdNsWyaEqmmPU
lwicLs+u1xwMo1i7LsskG0rvCq7YBenzR3qoKm1/crnX1qnzwiMBdehLLVMoAzqYXULV0VfTTl+N
E/7XFd67mS5ArQYVuln7rf6aiC4mzWehIBu2QNqrp0ryr7T1lvccHRk/aXIp7N8Ud0Nm1pc5L49M
MavRYcOIoQ6m+wcZDb4kaDHsqdNYvJZtCpSv3jv4dOch2Ati1DNHahS/CozR8OqYsLgAkh/IG3sD
o2UNRnGHqLjp0YjsuHllW7DNwO9Sobhx8fBKZ1rnhB/dodglwiAhR/KPtMTaUuZuuam4Yw2t5tvh
+QabcjdIIymKkSs+xipb5+3wGDLt45ZZKle+AoibAc7Y2uRuUrVQHuyTEYevdHYQ9zPC7eR6B+Xb
33UNYxcAvGkRc3e6k+G1m5LMlYyn31rcUvovdIOvoSipqaNkTnKvjgrwuoIpyeWU63pvp2fvzfM/
MGEfR5d80wBKKZKXcNqjll20mNdhHt/o8H30ZvRY5KxdyX3Es+M3Qxt3h5gfMcG9xLkOdhHTzLLQ
jkAlM7r4SCUxlWahzyvEFtBRUnOXGtRYM7JPls8lDemm7txTUc0M/0WxxkK0nzkTqXxmIuKtVtvh
yYxtAx4Bl5suMv6mbCS1hG1/znjDxnm8zXrgAEZ7p8aKOTx/HLDy55Z6jcv0KRcj9jiTKyRDB7ZM
0swmvN3OoSuqMgdcJ+7BxmEtmTTLnK2+0NvBYwI25p8ia87jUJO8M54lTqQy9ve5DX05LEt6zJoC
RoAF83eW1Sc9QJi7FjSGkX4t7hNBZ+Aka5cGqXGnxasXIZLRm3EAX7bx9ZIvGS2YnERB0AekiTcx
tD5K/CopDR3N4qotEqJ2wJWCqkXrUadExxo/eskFvHm1s3LPVmDXBOOzAgxil7Qd63EjRvdgEE8Y
IHD7LYUoUQXnIGemzP7TBTeuJOrOS7KTCmXwzeYKuD0kI160XW+6mzgk/yWoAUngeyDmvZWwofEQ
cDf3SZ37AOXQnzhex244joS8Og/Iz9jiZWiXtYtgleVIRpnZXg/tyNa1x2YcHNFaX2Ru4mPxnm3E
Otk559nmP2aPetM7zc5OeUsH4b6K+lfdXT3w/oIWWn+oeFeWO38SR3NkV4I7mnA0LMShhtfCrFZY
pFGkBHDmXGfaREa6QCLJpOoWuxlYgrS9o1sjJLftOTHUZmyHC018a9OZv1WdvdQR1mQDia3hnu+A
wccmolFigksm/H9gLCFYJsEpLO23uQvvooxXQJ1XTR2z+Psppxhfo7/1mvFY04GGiUyH8zUMe5Aj
zWl5zVPQukpwr0nwS0n/aFX1ziGKEIGYIN3P/HFVafxa1h+IWyxLKiyI38DXHnG6begov425e/Ea
9YIL+Mry6ctT2Sd9sSsds5Yb6nNnP85tsifA/tD3/xmQHb2E2cX4ohCbka/4ghL3T8XzQ24k7LwT
pi48AVh9j60UG8F6fGjlMfWHgyzLxzLqv2rTRyV8jRN8nLh/t4LsM/akU7GYBZrkLybCLsmD+jAd
TGwc3vykEeJSJowq97YtgPlRJdcotz/YptzdMNm7DlB1mmFYsD9Nbb4fk/Km5wqQj1xkM6wcnHie
IkJss/VV1nguOUsAjL566Md+bP7FWnLAvOb5ezTVF/Sg6DgG8pLil/CBuspivrGPT9aGGzG8F+nn
wLkoOXoVwDfh8UEz8A3WeDBVfc8wyo8s+OrSgVt26alZH4342Hn1To56V7vk9q10b6TwnrWx5dT+
Tovg1xfmacJNGSercHkPIFJKqFB83xlYBoYPY19RHM5EvQkzfc3c+uw2bKH6Q9n1uzKST0U+b7PQ
2YR5sRuBgTkJe9WFqxmPVH/is3EtcJkonejxm6oJ9zE3qrA5mxb8h6l4McruPV1y9xORKuyCgZnf
Gmi62m3YcSc7o80R1cYnK+s0kSwI/pWSe67SK1sEb7DPV33LDXOyLsbsvk2tejb6fJO33i2sokNB
aGyK0Q0GseXd/413ZWU27VNvECFJJAZ51vaqy959PKShkX0784IfEpuxKghYDP0b+teDNcnfpMEx
7roVcQEDwzPuzKRO/noLOH0s3a8siE7VwrMx2+No8mVs6NoFXBHEz6mNNb54VnH1kfnOyRtN4J/d
Cl/5Z+eym5jvIyHdrlA7rgwnO7LPU3WjmAC3z+zuXY/GE9M30aKd1cDaIGCtwCvuw8rjZ1QwSnaR
73DnZxWvPNvtn0YzOFXp26Qhz9iOYFOXYo8EROuN3DHkc4txCN79USkKZAKhQf0ltniIx+4Owv+R
rW/OdbSHVeVuLfY60h7IZTgYvdOnmYCsXbonK6sOWtOrKpYiOP3lzmBm2x6Ynd9fyYhsIkoQmJ85
4KNgNUcGcxpGaK6+j3VP7o9uprqsyP+Jh5lGgslnX2JKWGVd4kB0MveBK2iNQx/zEhZn7i+9aRjF
xgPbZQdmdvOeZAI2aQXYKVGbtig+cq86GZr1/8QMF+AtGdLmsQHdWHXdgbs4H9z8YuFuiKT69RLI
R5wIb6PvbPsOy3tCB0RuP5ttsel73EaAxr0pfDMpc0Rq9teNRVN3bR5jwz3HEZcOzzR3NmXZD3n1
QlskrmiuOGl/ktrcNHTdPwyhcRolrqI5esmW3TsECuWWx9Fb+EV8VaT/QcnMzseyA9+0Xb5lrDgj
J8JsG/KOkkc/CS9Gkxz6Fn/8nL1bc/jtBee2UQiPHf0GUXN1cLwWoXfA4LJRLDkKw6GCoqP1omAI
NMs/kJS89RxJpxsuJRkRfqwtXF7OU2BTu+vq9CUw8h2a+irHNk+5KfAXEMbE+aOu3TdCvLdoSWEf
UZIn9lQZPbrOTVQdr9dgr2vrVGfi34DxswS9zpSqVzoJ/kuJL7iYOmgBxBuCRwecn2Pz/A71u9fB
/ha+Ac/c/2CuXNeLHBaxzDJrIR6IL9sPcAAPychrLfQplJ8mQvW+jQsOtmpT5+wiFGbQzGJRbPaU
y+fuPPC5OesCrKOJR5K7+3ZeHhDVc4V1LfMqyJK0jX2lShZZlmm/CoynRDpbEWTfVVM/KYePMIBd
mXBWKge7Orcay51OlM78jqZ5hEHgblyjv1tB8l+GvYo0+b+ghaUm9IuJJuv1vPk7xVYVKOI+oU5k
Dih8TaYDvhTgw775O5vByK/zbHjWzUU9Wtm5Ohe6XQDST30yvEQjAv0gFNdFPMWTTcaAJ8Yc6pci
47pDU8LL1MCsZunNCmbjRu5H0yDMa+uQ5y4LB31Q5Bc6u7vNGJR1Zh4FNODIcqEX3dlHrW1r2FYS
dSLYhXCWYy8msqvP/uhQjEpQw7Gf29Ykrh/t7CJbF/z1I9LQyUjHhjNv51oek+Rbox+Zrbch7PkZ
Wqj3fbBzA/tdSkDZNU5Zaq1xRJKVgzvqDjwJGBBFOZ2phOSnA8UvrwEPRhvVe7Op9vz3xlUs1IsC
ziZ8IgOpoJem0N8x0s3C1NLs7VjJ/gEDRkMSx4G1Ipk65qF5q8zpKSR/7KbEG6P2GHmglIF/d8X4
GDX8/3D7hRBJagq3FGXNcmJH51trt7VfDDwOnuXgK86L57FPr0L7m8WIQLR13Ysvr6yeoNVitcTK
AmZ5O7YKI/wPXG0Ijbhlxn0PELjJp0e67BmVvZPVXzv+I6bj75IczvHEhKCTrRzblRs0OPWy/YiG
Sq8I/fTnut2Gps3XJj6qovhWfM3CMfg2Sa9liz08RbDQKWGQBl3X40JiQRWqaj2ukhErLKfR2bTV
DsjXbfKTTTQznHdT/pzS9u0vvri6gRrlnCMvoPcqXAdudwmNeG8Hxsns/sio1/F8oZL57vrmQ9jx
cjQpR0Uvfavj6nnqjRVtX6vOiDdeSPjTe8pstfJSRc1SdSuwgJn+8EFX0jt4o0tIXSw1fvqS5yP1
Y/9cBQUsptI6sPYh8OS6txB6qGFAyp6yxTjBG8WnfoneotM8qw3til+x3T+Fgn+T5FqAZpyFxj4Z
jHXqqYtZ96d4DI6FL78ogv7XKr3RxDfL2ARwYR3I4v2j0WLllYw7EI5jlzT5jwVpLp6Yz8YO+KPH
KYKg4nanscIjhanbCSZsc/FuYTGVRD4ZMP6x30Oa6DeypdbBS8rjQgYb+mIjEp4pHbdQqhNeCSZf
UrB0jVmy+laP/B377D1HYx+bX9/gGHPlLcbcqrsOAdnburO3UNhXieZTCvNNA2bYNZoX5BppEhwP
ygNz0EpIjfU82ptICClggABTZtcQOkeCsgFUGeljJvKNiVhb9yU5yOrQQ8wkNADpjGQtnp0oOoO+
5xAsjlZE0BtbyYhruBPmoWuMS51Awux3ITevdDB2ZV7vkginj4cZyWe3HRkrGjojqMDLVb49eQCa
vQVRMNSHpqbvJm6/p45dOLJLHOiH1jFoIC2/bfZS9Onw1WA1lIithTNdRsHREP984zONnOPYny0D
b5DFqnSp//Ztei5DuY9QZruk3ljD5+BnRxNoSZChLkXWE27aGhFlVI8pEEqRlJ8kb9d53K0HC4pg
5D81lBeyliBDyIUjJauIa8fBzMLLEARruqk5Lgwuu60YiYqIi5Um2NRhqHbuY9hAr27dtwjgYl7n
m8nl3pjjmc7b99x5HdipWsAAwRM/BalAfG6p06DDT+Jvj8N57dEuAZHnNGeXAL05BmldMRLlPtdR
+9Dp4nGw0QbCrwpA+QyfoVOkFm1+XT00OFjqJ2dOD+bUfc9591/rTI96RjRW31H1n2k7+6Rg5+FA
6q6bbDf0Bujj9FbyXsEjLqNvSQGjRcJBusnGT6KXNtbfiXI+aCu+5Vn8NxTeKqcbnjz1hfYx7qH6
Rssg0Uj/HJCgGaVzsPgzA1traTsZn+GgdNyu8GsV3Wc3luwXpuFS1MhqPXRjA0oJhSs/Ccb52hG7
xixwff3C/tkUuscJRqcUILPmPoHeNRxxlbaB3YvZdbaveQeii5lGrOxYPVd8y8i5X2INFZyCIg7R
G67Fmy713WA5Z6l2ZxXBaflB4g4dou1ZmRaF+VlHWBVE7mOF99SL1zCWqw8Gm0c34httDtZfNsm7
073Q7l6p5NRhl+G3RNsx0vrchi4Mo26rp+6zreKzaMx75jkfC3Q7juOLAwkpKfhLmV53H6vglpfD
TjrOXdTe1Wy4hFTauocstB6SsHg3ClDAgfGTSPOaFgVcaGs4tzVxCut1TsdflfCjw8Db5OI3sdN/
So/rgijzXMZ8R4qNK2M0JMwJSx3ohqs2WI/qaOfPeHC2atI3o2RhF2RbOOu7rBpgnGEbRFew0Swr
pKWvXtXbJPw0hgMegxBfGIL+ipqPY8y7r9Lto+3iGzCTZ0KsJ8USKuL85g66lrPzyclLQ8iPitYz
u7QiaVcZ10nJCyJI5t3s4llL1d6ou7cBI3nAHj9v2R9T0GMX1zD9l4xvrv0bj7TqhSB8J9KrOe4S
CRysx8mVzztSFOtIvTMfYLZjKe8ouky+e5xP1EGSiSJX0Cd/QxjsCUVBIME8RAImTHbDRF0LtzgW
AfsEKnEfjd+V0dEOkF16b/7zkKCy4pPf7Oo7yIzRa63/qCPbUD+ytkL4fNSdLDskOizDqr3wILMD
4Q0Vkp+Q1cFR/nFM/ZMB3HJR6JzWJhVkHv3B24haYvJzVl3aPrkT1rnSeZpjeSWX6urpwynTfe/E
l8apX8cpoq+Bfgtas9MDY+TOdv1f0+g+1bTMHb8gJTdK4aCveE8ESfYeVdxoi88Ji3sEEHVZbybJ
uCsgmIZoKsyCGf0LcSOfk0A+ZpCLRfxdT0dUpHn6jQ2KjfEIJkFyWVKbE1Ffjc+iwKuXGN1Rj91j
7Gcf4XQHf7ZTkf3q2T3ZMWACJZzLgWcYAR5ryMAKveCKl82webNRbXKgdXyFi11MBhtPjeLRoBoy
hUsjmKr9ZZAYN4sLuAIebpkD75B8pXOEVuMljpudWX5MjrhzJcN4Mmx9eMp5WL0L392NFpk9Iz1k
U/7mxDVyPFw9Zf2rWa63WAJbEyUszSniUf7W5PfTtFukdDtRlvmdU4RW4t+xgYbUmXUoyE50GccF
fruxLkkZR7ssoeGbhdxLYHrvnTvQtak6Xn49Ljnbe9S4uvLJ+Wo56ECMHCqLVqY4uU0L/Y5JeKyb
pyIAud3S5RXkV4rxYrf6NjqY0mzCTT9478JoNxBA0WwwJolCEo3Aq2piocxaLCVvXoDbk8hsxzZt
6ILTBEia1jCyu02IN92nXMOQ/NCQfCa56YuA7sT0XnuL90xuxwCiOBGDtwo0ehAtNcA2LD26hMtm
49VfJJgxCf0lpOhVtkhXmIYCn7dQZB7zxABLTBZc51D/nQNvo6MD4GNBj7BHPQ36JR4q7srGeqKp
mgWzs+l1C0IFGW7GC1LPDah0/RVNaJ+ZaE5GUezHuH6yJfFmBQcMmnNVsojM/UuQcyKCTZYao0ZQ
4ZhN95ZlHYlDUA/JUwqPjLTrnU4WImiUfaj0QHR/o3XwDjVzV1tLkt34xzeL4AOjmEj2aQb+yJ8O
7hTAiYBrtmz15nE3T/AEVLvppvpPhNU+VPO3zXphSv5TY3aMMiqRp3otaEQMgeIz63XeTnpp+8zK
q8BThCYTYBJysWjr8GbIOlobVnz1fTZecfATFXTaBMWhUHDCe+uAgYR4eIMKuqTfyS5OAHBn9smq
DY6aVwShC6fWJK69x9hOVkqX3019WsiuNkMoxWC7YYmqqsXgfedyIYGCdkTIx6lcZxPrJGv8cV3g
SlVfvE42h0Wp38ScHk0HUq8FRSXB2kZZN66tsWIA5pZMZDvZyJBWXv6H0plKLvBLEhN/FCVCQfiO
9uomiG4ipayFRRDmHsNne2ex4dwosInOSKgYIsNL37tcboPjbLBpwPUbDLxeGqhHdXfAHkMmolu7
AHRxGoF17XDKY1jIn43saKgO6zklYhmcgaUFXP7XeicDew1tow85BYlzcXeKv9n0to35I5BK2qJ8
op8LFZIoTULXgGDrYByG8IZP4SFAxkhKgl5m/V7GisenWhXESLHlEfy7J/N0CCMg0SN8Zbnu84vy
U2AeP76zlIbSu2c8264kZc38Py6+oNcuNlaV/OwwDjlpu6NBmD0pZChcQwYuJkRkfh8TBBfBViIj
oZNfKARbRfxG8FoeKL7bOIEFf7O9BOK/mW7dFCWKHA2y/INqYzK7b1V2LfhTDv6KTTTf7htLbScI
tr1proGCLLVSpxEAaGbb7BG8hVKfbwG6qzIDOvEp0UmKcV7bmP0y91+rKZirX4segNZwHtmndtWf
HudNSiDVmYG3eqtkpoV+8Vg4dbZr7N8xt9c+aH2FkyrzPuIceiBwTv3CcHnQ+E04hvdpQQs0GrZJ
31SVM3im8tb6I3YT4PHkEnsyp3U6vHqpfi2VAfpFXwb28XRhnttWHggwr7pKfeVlsjNVSpa2eHSE
j03Z4cmteApwQ9V0jEQNTYS1OlGicZEJKl1q7LuyvzAWERgpthIjM5eWeB21zZUP4T6FeBOhelCF
RTelzvFT+lc/d3aV7XH61T8OyGefk0Cm6atleJsxHKfVaIGJ8jum2elYtNEI1JzgjK6+Ca1vc5yj
M8JHkTb7zmfGyCDXOObV7kK+iQTDyfDXfrktQfnyoG9mNZ2NgFWe5ZKgYH9lOA/0xQpzZhJRqz5N
tiI1V6XtrksHynRSkxNFAEH/2+d0ZnSlelvkuKW5jYb3g8jKreH39ErhAZ/wrrLH0F62NbsPYLrb
QkEdcl+igsT7UmyTpfLYeOLiy+g/n4lOEj21a+MjE+FbAjVmXTvujXZ3QqgQ4/1e/5iWuyHSxBUg
BWHSQkEqMki/nvWdQksEJkZuuuQ6uaqBbpva/Upx1ZSRIKpo/4sg12U4aSm4jmA9DvuFF4R9OIQ9
R14u9CWLlBmYdf/mciaAe72pik4NWuGcDrBCkD7wAW6nPN2GLWscWxYfup33UyN2YepcusH8mSr4
vBWH7mz1sDgXQgcFMVk1wjCN983CO1B6p/MeFTHbi0QAj3ZYxCTQrPQEl7gB28dRLXmF02BGeNzD
jYS06KoH6Q0vVDHhjQTXjlZER7O7B838kqvqyglGtBkNtXbiE0iuYxfIL20Z2yihnIZaUWo7uG5i
nG5nn+BCfnNnv97XbXUBRgHSDLl3Ggq8rQkRJmFhjG0q/ecYixkIi643OCDaaQUv8npdt9NvEMlv
u+ViNYENDTHvhqLg8o1sOObQXF31knL5RC7jlRfUZ8sVoN7rraUqlHCfoxZg69bFLLDz2/6pd8b1
0mhFKGXbY/zvY3atjKJZsDYata0HTXNMvIaDuLL94R3NdmV6v0tbtcFqEFp2w49e4vpDVL4sfb1j
zxlNb+c0T3S1qafBeaKOgKcyxU1Acfb0D8cN6+sGnYp3OP72AN6jnNrzUJMQ75n24LnuYcTyFUjP
Vlmf+7HftFZyHADjkB3+nQaeJ2ygc89NbRwOE2m+mYLimVdnYSKkUl7VTDOqKemGNnlKmXQFTASw
C3TO1/qCzMauNOOfK9IKTAzfPpTrsxyytVElmFLr5nUYenb01fcIyM1cpk9ux41RXHPFMyaA+9Tl
WVBcrbW3oefoPJbdE3YROIV9fMALs0E7YlnhMJcibPDgkrJ7zuCSF6T+a8Gg6GbgL0IEwLBhydKX
11KqB10tSOnizr3xsYzxA8/bNq6OQCpgZxUE5HEqUbPoDLSeuNY7zbJffTaDN0o2ooDSrKCTDKTr
SoIwBnishSiiaXaqoK6Roov8TyALFyo48Rti7MPkE+AycRQKDhWRdjyvIJF9mhNAB7w9HINcyp17
kXBzqUpiSeWzQ8xPi4LvDHnrtsYaq6vfriIc4KFmuOrizKw+JvMa48GWTU8Gm0BP/GpwwepkdBtc
co4lMp/X7BdyHdplunIN2p4xlGQ6+68x5AlL2q6nvCMaor80L3cWZ7/q683ysQRkWvlWwCCX/AE5
s02mvoFhLIwoLAIOuCraYFP15tmvknOeFI81P11iEHhHKihHTL1sJ4WEeaqI3I3PBfWWS8NAlAEn
4ZS4ZV57DDRTUxfDB4cVn/bcVKT0fiQbeGcA4iAfzKp7Cl1CArzIn+vAexyBZ41UIkFGw69c5Su2
C1dsfJvKN09aO785jCwZlk/S1dw7o2rX6ol1pbPWwLIsIQ8KB3gMb7s3xDrqkxNV9S1mFZ92tWpV
smOtoW4aI/3mgXetxuCgdMDFN/qUPfpKwKU04hclVEpTxd6w+3MQcNdGCv5sFzD3HLpUL9TcKwY6
QOTdC2l0rlGHV4nFXKAcIEPCxnoft9TucK3u3Q0orO0415eG53OaDRJ66mFI56Ofms+a3sQHo4pe
MPORlyIaUXX1A31erH8TQclOSJ9GScUeexmreSvGv6FKjtAg4QNghM9CosKwlYeM0kO6B2a4sZOJ
AbVc8igdokh1GLLk7lNBw0zp+Bbco4lSGToMvIGRz73yvt1p6mpnq9llmNaCCcZuPH660BOKpb9j
aS9V+FLMXS39g2eRZ6upc636d6mrcZ2DwTNYGwVB92Eo+ZBBQx5YsNJ68zFF6XNQ57uECvsu/I+n
9GSo9AJheu9N1kNH0n+SEGnhotphulPQC8bxb4KH2jh0FAzxk4uhmk5gsMbutQk0LlPFCd3ckTVS
Cus/Im5N+YxQnyfmwSGsTCycBpf8aQjnU0VKIyRiGKftvWMHZ/rzJQXgzBf6JQrs3yjlNZAGLpaV
cg+wD+u3ohZGhseWJjbBRQSqDq9NJB1RVV9RJTnxGN047S5J5YFBEuIRMBX8IMCfHmuzVoDnFCmR
mvAVQ87OaSlroktjJFZrAeMWLFLsmjecMt6GzPnIc/upKT9x++7nMXmJ54m3XHIWxJpi295AM8s1
OSsM57htth06LVi/Q4z9LrLnqwpPGtM/kuRD42NbsiHz1/nRGpBKqqx+8Ghi0onH2q1q706QbjsD
7m0jryzZLj0e59H/F3flyceatqCtWFNwFHLoaPKKEDvMyX3y+GwexqSnv4S9Ud986WD6MxHkwo5M
0zju+sx8llW36mm2z6k4UNVwSL0o25AhAuIMtSQlMU+y+Tiy5Zgw3enSerbczzE3NqS3KWFWEM8N
YDte8T0Ldqx58V7bAaqZc8yYkUJJ40lIl9qIDMzqsE1xu8G1gNREcPpocyUTCQppP41HO+yfcl8d
KVe9RBVn1WDBPi2CN0FYVhSXKqyf3fzVLZlMuW9VNsTxhgRhBYypAz4gnf6kW/+YUMvdouR3fneL
NcgUCjlKZ7nTsL2tEiIrWXkJYdQkU/UJs5cEKnFXt7m7EGNAKu+h4c5gK5ka5qOU+LBDHGaY7pfK
E4n1hxgSEMltGZNdiTguWQzk0BrcZR7GvqcDYg044J2K5Q6z3TWZiYhG/GCypmW7+CA0sAbTvTyu
eGniCXLIWLdfikS+079GKn+pCo5xHo9e2BuzJNGrMRB15fwc+ERXSUTCi2o2XfAPVt3JtYxTNPq7
fha7biivQZ68SEduGoIdKMbnXuKQksJtuEeXtzJOKB8dLtPEMG2xq4hSSuxZ2Kyy/zdJdmBu2YKp
kMGAnYxTR3hg/8JyvrnU4iTUyI1mdAwrSS506QUB8I+bsHOutokeHX04NrvJGhB6/s8kDmd506WT
0wVx/qTiet1PbHUdSlK4pMV8vFRhBcS/Zog41vSlxPzaCpsMi/zzU8D0yBqPDN3XLAEUHlrYdS3u
CzzNodoTnoVlYj/lpEpYSq6IyPcosiC9StScwYF8a13HODppiSmVP90xFtVLAxLPLvLvnmFYVM6q
pRxGVx2LIsM6GUOPH0jRz0g7gF8QJedYyhLuThbO3JHfWzDLNUkBRHOQ75HTsSjoglfegF9dBR95
KF66cHxytPxO3WIfCGRZcGlHL9FrxyOmK9PgpmhR1J4mzVRiPXPt4h4CA3lo0Eco6T4XQXjNLe/U
i+Dm58l3X3g/c1rfnM7mK1/Asvd3szmdtWUDLJUvGCHVVorw7iiS1DJ4RPwiyQE6gpvr5AsUav6p
fsIhwdemACQW+cOrm3v0IkUvxih2bhjf/QmYQhTeZkgxiXA4F8wDAOQEf3pabKypupQOp38FW0uK
U+rTcN6k/2bZsqYicBhAnpNe/R6Kq19/04SLrRRXMxeCC/ULIAD9QxpHByNPPg1R4jAaz5jvyf7g
wAnCTQjtjRfv2q+au+/om9SwfBdrMb8CrdYPhirO5QylTc9Hg/dQNEX/ZtCoKHE4rl2NHyFfGUtr
QVv317lsgSTJLYPznlj1kSaim5T6WGg8pTVyVTjGoC8L1nrjWjfqoRltFr5QNLH+gdbkDVp+mFo8
C1ye4RSsUwAv04y9MtWPLaJMTTRxwYZNvKRa2g2Xga4tTh7LnK7IPxw8pE6i9ziXtiXNkjOhvc4R
JzP0N2r2jwiwFED5j6Vn7ZNIvzYtikppd99RbXA1EU9GaexT7ONaUVMw6mPmd0dFTEphitR0Iqfi
3W08ygKZ+Gz4HwnxCLpm6RCj4SMWBjXcOFbS5MBG+cnwFttel1M/ZF+r1uZGxKEYxm9Vgxc3MTHI
4NSMziM2ZM0WxagNOiCuCYDLwei3oCXvWZ//gw98KNmDhpQz63CJNNvc9cqt5IGSpb8LjHhx7pLK
i1N/141ql3r2dTleCqc42FocjCV3xscmKtbZukQcQYtxYzpFxk3XxD85Dq0wMf9VfXmDLbjODEjP
5kQtem4vAeOCVke1L4mAEoSHziuuxLHuFMHswV4c2kp/h73c95N7QfLiCmKdc3KudZPifHSvsVHA
i5AUv+Sb0eoebY/6sWW/E6GwgNg6GewNIYvfbBBSZlmsqsn98vkRxfxp9Nz368VDh6bvpb+uVR8w
24c1806pX+eZxQU9BXOZfQYCLQ6lu84oceRO5UPH9sVP2TcXrzd3HtU1g6G3RqswhlnXsKI61S+m
55ALAvHmVdQItGV/ncn0wyAhA7b423BJHXne/zg6j6bKkTWI/iJFyFZJW673FmjYKKAbpJL37tfP
0Swm3qLn9cC9Upn8Mk/aS3es1qMX7Nta/6QWmfsQ8iM3tt6M/qlm+Mj1cgNEa+Pp4zFvzAPAsbPW
TW/hVMJY7riR+wExSBWFJxnF2NkgLukyOeIX+hMpK1w0XsbojJ+Gv0Qbs33lUH8RjMAAnPzSpzD9
0oH4nn5NS3hxRgnOyFA4BGovOXnmtDQ5uA7E8phQO0zXBr/i5wkh6XhrEYCeDlxAnLC7kU6F+oGv
fqtEg7WpPOtJerBBqmVEQ0jCDdpl5BqtwBUrqqeDzFvEISYnH5lJkp1vsZIkPTG3piPKlsTncqxg
gE0fY3oG63RQFTHsJH6YlGYHsb6LIuPYiuTcp8Y6xYPoY+kOjfKOFxE6WbnUiwQy9c3V4y00gJfJ
wtnuJ8fE/fnfuMJEpXUxVdoCqSmD5GFE3KMjLCQEyhqnPBEMOnOaB0TVXsweGuwgMLjL4ZJnNE5S
INA1ctPbyc6MgqcFyDNyuP8HDYACAao1QrSzrKuCeGKURJysgnxxDhcjWKeCkpmketcmm+i4ufYm
5hehdaUchvgRiRlv1jm16+A/x4btpKielTXtpfG3weCXNc4Oc9AinQcZE7B4LsLSvJO5Wk42nQlm
c5GaeddGoLt0H+aG9ekjcxpjjyTZbogqhC8z7sCnMDLPxeugqT+jaewt6AJeaz81gnSFW/PoG1+E
LdWLJewz6bp/uGXutlSHgQIKNJcS50p0iZFMU/oGC580RIhxIsCtDA5+RWnSyfd8BIA432MGeenK
Fo3c3eZMuMy0XMyhk7r7KrhdmUn51oN6MQVnsNTAjzZsI5qcK6P8F2dVtPSagz6SHJ2s6tKGyZdb
ux8jOwcjZZeyyIE7YdZ9R0a9Y2JxrCB8j/TQF7i49cMMnvYRfAYI0IxdSlmdDM5ASHVU3MJSMQfq
47mxp1SJJ196WjD1Vb91llxrWq0x0X4QsEFXIQPE+EuRqewmC2OKuxUM9/rRYq8Jj0aXbjWOijoP
Lvj+la60t7TGLIXO7Q3+pvU4pE8WoEDtVyp4+IaPWGp/9OA4zIYgEDc3bmveeRL6s3bnJjexMXkZ
0xBIR+RjdrGCtcgYUk8NNGYCGWY2c564r4u6+aksdW06caO78DkO+B618gMQ8RtkmojhUcul3BgG
NjdL+9WrDOM3vizsKia288bGDFtLfz/6Ls5jb+ek5tnNy5Vo/FfZT7CTqZSiUfLpN+7GFw+MGWfT
ifaWN5zywNj4aJVz4lCSVUkhvUqVrQxNgKmi8WIUy5HZeOR4S5FTy4uRkcnjEpj+3hvcFYPTj8a/
kfl7kfnw09M74aa/U4yVQjHsSfQSWz4dAcSaFIwyJkjIVsZ7nEx/67i9TKRWp/LZR/Fiqqpt3BgX
lREb8EAQz33EjryS1HtoY4BwMh0aF5ddBNhgABhlf7nqm0d/UTHjF1xJE107cuRZOcNvaIN1IPnT
WU7Jf9ha9wlKhaKkqCqne4MyolBvQiSM2uTRMHvs3LPy6WslEWa4WMSk2MDSc2mbwAQlTiKs//wU
pub/tSz+HgP4gDRDTpMWefu22gWBzv21Gr59mR/nK2TBmAIcGVdrJd+avMMOMXse9UWKalKgNM31
eCSacF/QCjLU3AMjX52ssObIUWx6kTyl2+1G2McxS1GUByReLcYyhBhpgtOXksLEAJdTDUY+k8wE
bDSHlQvfp5DpwdKKs1M4y6nDcVgZpINsDxhJF0LQ6O5CRwiDCpSHCkZ5pL+y2V71xIDRxLUz1Z+N
cpZ50V7Syl7YDKbiAWdSXOH+Rlm3NtlsVncxm2biRwOUzoEQCqSdHirLu/ojXPVcPDWXzl6t2AeS
una8y0XFV6iRc7WsijtJdAvyhrs+0NZ4OKW5ds5S8R4Y6hHL+LeIfCDl3OOjngCNDduZmPGoTUxg
9L2oQQDXMIvmKF+ZwQFIjgYJethg5NOxYUGzvISFv0UBPUwDmGM0bqKL9osR+tc+6U5xlB7xYz5Z
GXamzkQR0lrraR+atN4CSUbJgntMQRcXyQPnIjSZkSYuvotGlWtPGNi2kejRVBP8lMOI60rALnSm
jQ6o3R/tW5aV6zG2QVPPpZEOKyQlmiA+SLNuzJbxAcX0WmNuwMatzWkuHPGYrCO+h+UNH9hx1IKN
MIsvw66HFRiwi5ViSG4Ye03VsCkLZ1Va7TOosSkE8T4t/HOSluTyoLkQ3HntFMkqcIavQQV6sRp+
1ACDhFa9vQl01tcTnKn9uUurH6ciTV9jB9MjboLkCwrxrsfmPcJ/LPuUGwqMXk6PBQB318ZYArwi
DEFo0Jfdu9MmRGLKE3yjQnsJLSbFmtzNTruQEUBTMBYB5p8T+S+7Zs3WtjTNEVCDvKIsLpzxrSdG
SDNet9Cb6kAjUVuDW9PVKfbci8q1F45MS3cqt4URHgl934mrbIV7cBFbh+qifHBfrEPdNBM7gtPE
/NTosz84L2g4oUL+amHNmDzaGT14O96vGpOl6rBTstOP0dtIYJH+u1Mp16Eg6OkG+GHkdo5KexXT
ULRhO9sS3NopWgA7asOatQt+xDaobOkkeH8PcsaH1JptIzLaKIKFld4UTCzI0pzX2XOMQlD45yzL
IF80nK6T1j7TzrirXD70qM4fQQOjDjgr4PiEYkTecGIBS88lQB8XVEhz397kZk1bVI5mqp1J5a8A
S6zb1n5kKEW99JilZXSEB2cH0LQmFVdO7dZk8aUndW/4jDn1klkD9WndREIin+ezNq6PUaZ7iUQB
dOWRxvJICUL5UnqcYDxC70wD5JvEItenBRkX7V14QY2yZH/HRI/J+T1HI9rr4dyPWEHuSzCuUk2o
u4d5Rq8gbQPi+ZNX8t5SfhWnFlAuegV7ehRm9sF329c1whg9FRh2iaxN28zHbQ39pmj9t4KurZp2
V6H1KwspR2CFysp605bBa+Gxrqeev7bqlqYkKCWUIm76otn0/bN3gLOmKbZJMLQlhs7ELs6llt2g
BB4FzsUxIKnu0CraUzLOYgqlHciHs5jyeNH2jElaspK5e5NmT8ONzXC8sG4m7TvUp2z0zOQJyi2I
woRSCpLeuu0cbHQFgj2PQK8OOEsOEZSqPGLvn6sBRTxe6olSqirbJCJ5aHPbaIxVlQ4VQcWZYzTf
iTHu6Mtb6BLveP5FdBJyW8QenNL9luS/yMyLxLVPRoiWAoWwlvnJ7Sn0BXHLsnNqYvPqU7smRLid
ZHvu6a1LVMcANAW39/QtsaWw+EPVvzSFPRML55qqi2OvAfZIyP9gwbg2tdr0iflLTBKHNmV4pp1Q
ZAjD0Y+42iFgWC7kR7jTrsOMyOn1fRl1O9k2u1ImGzm0Bz31L9qAxIYAhPOz2kGvzRdpXKDn6v0J
B8upKQJMjkCBOi+9OglZAf3/nshW7cvYwRRPHVCvwwDN+7rhOewRoUEZd5NzjtrqGKMv6+JGSn+i
mwHRiuRzBW1UkkssSKeCMYvxCdXOvk6ifx1dKoOp3WMMdGRfVrjDsMwEGL38dcMP5MFZdRm7WHa4
AX64LDiQMI3agrZlXx6vhFSfoUSu7dhfQf6sxTTLCNGn23FdoL7mANWRaTJbPs3KQ0acx45/2oLz
AN3nc6wTakPP7sV1GY24MpYGYYJcLy6uXWLCyFetZixjaitKHhZm6iv0Yc49yRN0wSrnZDZlBKly
g9wxo/ZfW9LXDOw3i2OC14Z/a/BOSgE2oi1XOnJzDS+mgWHB+Ntc+k67t1GKJ1OeKoCMfXcbvOQz
wCVLCRdmZ6ZY1fTqKcr+JrwLbXblUDEzmj9E054JYiA2B6dY917jSvH8gpx00mhXotsMffdIMIvk
Vnvw9K/U75Zx/C/xX3G1vVRYzCcH3hYYzSBGiGf2054UBwaDS5Rk5DWjmSjV0OW56UFiA+xrJ+4B
tXYV5oeXxKTWM9ptrCwhZzJd9V4+0sk7tjb3j8yB1Nxoc+YxPKmkvc/fHDIQzmsPB5ZF3yf2myE0
zoI5XdfKnR9lVyMEI9Y1IyoblG+7fAC/PEuGOrEZM3eqsvUAILX0HEhtYM01IESV80Gd4VPYPnY+
HasR4Siv6p+44NaKWlndytdTNH2A1PuTNfSNJG55r6jb8gN9V/bgKFwPwGWM44G6zOgekilQ2d9a
/lFFwFTMXlQEirPqg+V5xbiQmwwA2hB+Un1P9fAKGIEllXA8R3G2/Qp9J1yHhGZenMqDRoNroLJC
SGkek8IBjdoEwBtJxKsyimkModaLqjthBtB2aZutwcEB/4vjAtwdlpGYwI0z8HD6JvnYprQ4CPfM
d8dLmJMxHEvWV5eUft++D8qZrSYsARx1BmmuVHtDscDVoUMhi/fS9p+JG8/FpLyuaYjcN/JpIMCP
/ccEllLZ+nEUDjuDtpvzhXpif2iptY27tiHzVW64oKxpRL2pgc+xr9C/yTYe2uaHeeEt68N/UvrP
/v9ANoCbgC7irGnRHYxx2+jHGBeLAJ6Lt62pKfCqug9K6LyFD8eqVxW7TLTVoFcb8Ln8ML3HaNyD
Q3whGU0ctdxNEdOL0sVUIbBbga62e2M/jNg67bpcFGl5JXuJjOedhik7JhGOYwLcvlX/a3n4Qibx
A64guN6zz/CaBdAtNaRuEwaA0/q/eOH+xPh5WHSNtZdnN5nwl0ZPRCPgcPGpYa7pWkgCGgEX4FEu
4MAq/RqE+RUTr6rS/s5r88+gictXPsOCbh/r4S1Paf4sKSmbK0v7Yjqxbm0Gc9ho7EUpUibmA24c
WtyLFXN73BukskqI4S+KhxxjD/2WGfHciHlbYSPIR81V08wDkgud3Hjjh3aR2+IZOeQo3byd7Xvu
d9uQNROifVi6vcuTYEXj0qJnBiaJcRdcmU023xagLW9oi1VNSg3eEDDDmfRk9SkorXQbYIxCaTS/
ClG9NQacVt+wvuLE/BqCsdyiotJi5/LxpH49zT/8ehYHxEgXGJbdh1TlQQT21arlKUyiK9RaDhUs
xtiBgEq72kHN4sbYO5dAYq5rQ7AsSUq+l07gf1M9XbkWUPoUfEmcFBwXTS9Vy4I5rQ1/nISrM3Tf
zAP2rYnnRzg7JWFntTlR0Kx5t2Sx09OQElpKOju8OCR09yU7pVVo64KiGa76KxATqyofvkLsd4TU
OG6YC+58i4IaFibhmLUzOE/WopYkhNDn7TLfKZHQGyF3NvOcxipPhQ98GYtcUJ7Nzn0foV7VxN57
EASNcLlwdDSPqFefuVSY1Stz+kjtmIF9/9b4p0yB2uhbez/Dpsuq7ZZidC/UYL5yvYdMHpZQNeyP
CfYWQb0kaT6C/xPp4SN3i23fgLSP+OMe5gHsaZ9rtJ0EO4YSm0KytCT5skto6oaQhx/95JSEKyLP
RwYEaJCovRt0X54FdiOoqKnFeRYNH4NHjIY6PIFDWS/iZelipiBgaNJ/3UxvpMMnjtICwTwJ3m2C
i03+p8qGPz4wqzCtLx7UttjAJ2nmSye9Y+9CYkEW5ZIg5xmCx8hWBa9dV+3nP7N1C7gA1ZB2Pd7M
WG6oxdnBHDu36BhGnHOtI6+VtvCrU2uHfnbSmvx//Nt+aqxPqoS4vjvmxcGCZWA5ryoTPp/lHQmF
7jvJQMTw8mdg5Jd2VF8iJLYA8m7vusgbno8rMcEBvxai+QtSC+odL5DUIELXyCLucAvK/pgZxWfv
vUfev6yieYd3bKmnerQJa5wNum6e7QTMry8ZrxeVfQsYaYyltF50qMKA/exPlkJKfiDi45MoZvr7
fIXLiD3QtupKrhSt4Q34X/NNmEEtzeSPcKZPp+XVDdW6YU0vXX53e3jx4+ZeM9pOOKy8CBltdDB+
Yfg5sCLYhTibvsnZFfu2NUQ7aETP0u1WGFrgmCbLnmKVbjavsymFCIR+wg2pGhB4GSQg1Zsh63uG
Lk+cAMF450UZ7urkzerjb6pX9qCfwbV1D85ziyA32MZ+YoL6BRdeC0ErE+PVUNkJlgMcHYmKLRC5
aHDijF8xhWlZ8biC4hifMoQLsS5HlhfXBsFeK+CZ5msUM3g3w3kORrtkEL85pdrMDeypNi69ANGd
BcBUhHKZOW/YW1mq4OiU472ZUYoJ5JrhNpgkWhN5SFPwzhxkM6LS1JwfSdCS2GOcN+gcXJPhMlEZ
2/ZqqUpnZTTwWT1YIILIQU6vG7G80sqWvWb/gR/3MhgITESJKy3a1K1xTgP0CEBDPJz8o/SjbUFP
iMeV1ltLhsGrQPzJ5D8Woi2hED71ZJdynlAQzVuz5yAxLGtYZE0NDfz/xw8W/5DsZsI0nWAbPc0+
Aiddw0i1GKVNG2d0sXEp/pS9LwKqQDfRNoT6WyM56WAPqBk4jD5JzsZ4pwdx54G0S9Jx6Zp0VBn7
OAmQc6adkWtbWxRveTLeRctUgVBLDE5j0IqNO2Dgd8kE2YTTAxxApDB12jKEbYP4Dc+F1pA2pQK5
QHahdjNNZyyy2pVWfAqJYQ51tfdxfWJqeKdDGJLJfCRKWshY6hwz8bQH2hJw9OnBsBxGyA7d9G1Z
2gUeL5uW/6cJ8BsPxoeHV2fSorMmcOE5LqoW16y2o0Y85PwY6iuzvRDW3UcxIBhBkWc93MWIsUak
/JJ09bBb05J3j+Rbx1U9LGHZQnn0TXGf0asBNL2xCO4BCAyWj43Gd91a7gYG1tVlwXWrTy0PvvP8
OuAfVYAVSID+YATFeW6RAp1WZV9DD88ZfYjtQFM56f0KPaqqss88hmTqhxRY4M8dADf11rod7IYm
n5Y8BMujBSum5lYQNQSFU5yW2qKztiqqMBrJTwySK127p9iRqYF6zZl7Q6OZoN0l2EaI/x8A8ixj
N1lWubOxsOT6iU1OD0sTULHPDhyESqdzapQbrj/rKAyo5cgRMYYvazpkrnUaEogRLo9Ra/tfDgwI
CISQKsEBDD38KhdJNEMbzRXWn2LMH2M126XpEciwxo5TcY214oihY1UU2k3vvmOfEzat2RLnsqmw
1Sigqo7Lu9HUt2LGaTPVIlXORoHRsxo7QSgaWQc3yci1IRHWW8aFqkwUhdXk5Vqyllhv5MosWCaE
+2UxsHAF3kmoHt10dDNeQ936I4371OrfkSSsTzR8Y1GsMsL/DwMCQzp2zvGhF9Wfqh9WeY7dI0rh
+Tf7ueLKdV1QswR5e570lJNlO+0aQFUDjdOy0//axXeRDoegKg5BgzXKc1duYcO3z88Q3XY+Iwqn
j849L1CSAQ6qWcv0+JaO1in3JVEswsdB3G8cveKURLSmnr5t9BXLNxFds63bEp7s2j+4dF9mBgtz
q0VDIEzjwVFOS1qV1byeFhIC+YufBuuI+UzfGLesJtEUD+k+DZvbgAc+m9tmHEpzMi6IiZ3eKLg6
ZoSoHHrsE1LrCb13Vuyd+rL9cgexGwv9ZzLRziLm5p4MPqJUu45NgauSwYwJNdfv802cYY0qsnqD
6fjaVOGaQAaWh/DAco3sDbpd+keowOdIRIBa/GszOkejciBnzvkrVrcpbh6W89uqYqf0ZJta5sm3
q7XWlec44pRWCTiT00IbnG3dFFwr1Zli15fALo+Qz4HAYCsF8zbF9H81jnMcyvFU6vVD9+CRpWJN
RS6ndnmxXbzAZqlOJpwOjRtT5spt1tDmW3DeYPuYHTlNz8nTx53a6fm9Mn68loAGqNnY5vd263at
8uhDwv+y+MJcLz8lKcOnCP3IsXiWc51vkajl6FLfQOohSc51+w2N6dOI5we3XGiuvq2m/K5qThIl
WTOM6hNT4GbiU/pNrXjtu8lvKONdIwlPvzUVOHKOHJ6y/mggiiKP2mLOl5H2YcmQpNBw9bhvJw4o
fAA/veZ/8wbSLZYc6LTlNjkVG6SzJRgT6pXjl65niDEfpKtK/rU7H6uv6bwqCzg29dJaBGEDJoXV
brEe4gFacoTYppx16XTeqUJdVRruo8488vMg+f0tS5JPun4hXVVyGyuh15g0gWKn35PJW05WuqxD
e+MS1Ah9ay+kh++/OA5uScIzuspE7dIxgD9FDt/LV32Dh4iDj6mQp1MSnyjWBchaC6tyPJRPG7uE
0abwtyUYFMQWFYSvFApimg1O+iBOuRae0tA8FKIkgaC/pa7/p2YiMAh+bZPSO88YNp6ArVhCInDl
lxjHTUjGKZHhUSDeckwjAd9UO9uasSWa2OJLXsV+BHWm8l9wPK1ohFiWOeV2ZoDuRRAmzsRliMT+
/9Jj6tiiDvCVwwWfKIMibtUiw9SkGSdEd6czvsEszqHlXz/XH74/nc0QgzBHhM9kzo/W9i8FF0eH
iKyjyT9txuCRxvdkROfBSeMyhh7c/ttM9R/QfuOLMOP3gNoU2ZsrMlzbrErZuGkODZp9TgMu2+KO
G8oiYAAcowYy/HgxITOF4UOZGOd9B4x5dwzJtHNdmrsaOONMS6jvK2ELJqLGQWfu49TZDenws40P
jLuPXVyuG9Uegn7EPugt/aAA9KdOYwB+cD7qOB3ruMDwNnWQN6qRaE082TcVCSYpUB1TGtxBbp8L
+uIbwh2pL5dR6m8Tm1FuF4UszeA+dOdbdvDJotnvwVtXQhElRparlDJaEjk4KxOQru22sqOrhy/f
Rdk1RtYk3QW+0c3hhFRse4wvBuG4AtdbHfqwN2w8H4l9i2huHoCklCK81OG4nyALOL6C+YlnnFN0
jk1tqszPOdXMovhmNNDYW7zMDHn0ySKgOCKFBRQC2vG5qJpTG8bvqeOtYhxo9oCyFgDT6+AvdMXB
DkMDxBcwN/HomuHsygKtroGC1DmHuGyenTZc21ru25I7OT75tVnRxCsiekCyk89W5MfjFtyiw/dT
mUiOGk5PDJJM0xYE6rn1G6uItBWv8KIczD0+5O82C9D5nJh+nOyhQ9f1eQuMmi4RPz2Ksl4NhOHc
yPtyMD2/ZFrF3E39r6BoDunBwrzqcftKTdyaSN7edxTqpsYq2vnNaRjk0vNiYnySdUwYLrFrXBGl
IptpLKvKePqI9c4jK+x2GYh8M+Lhlam5zkdrV9P3YxCYI1TDrb5hH2J84xPvbmmF1Cuy+2l/Ypa1
bBVPOZbMs2HAqqcWaa3SQbAVE7SIlLkqdX9JEu4CDv7XE+23AD9RlwYnGnajKialW++VDLeMEEm/
dTvNTA9pzANkOOVPWPmXMql3HW0s8eQ7OAMydtLS3TfYQQqA0srjtpuJU4Vzo6CWBv+B/hpZ3qcF
PbUWztrOmhsFksephRoyeAdbuN8eR6/M6H+G1HiEAE/i5NsanbXB/p+Ask4d0K81I2TF7LMNmHQ4
N6NxF07+J5pNUWH8qHMWBuYWBRJGQNAiaaAG9vp27JuvFsoU/svnbM1vWIG7nGAvNbS/2Nz3FCsP
lveWYr9uMv59TV9GZIpSp9mkmM9cKk+jqTipvL/N3AVNN9YVIYWGwEs8qK1kZ4TitckCa+vlNpyh
ct+MIFQzAFklNryJrwpKf0zkNqOtPKRCrSMKb8T+XOwe0Izo0HPp4w3X+/Liy4661Z+6rU5cgLcS
3B7YDeChScYhpzt3TGEIpnPxZy5mB6eRfYds+WecNhdTCx+p1cHSr+lsYAehGJMZ6Q0Gw9oqnGMx
Zu+yIWrreY+CkVjjxxu7+jKJKqVgEaPiFuhsJpgHTwWFtILU2UtRyrtuMAYOvWcxutu+fiVQjh+t
bYj/trvaHp4lsA46md/i0tsiA2zNcO6IjOCDIGckroPBr7OdF6UHH4MWPl0r/QqbZJFrArNQ4uP4
YJnJJJZxCpsDaYG6r+01I0R4skRdSUWCdgIXhR1Qth3z1/HHVtazG8MHF4P7IAmwh1l+iYT/LlV3
jG1YsFWHSdlXBQVVBd3m5srHgDIxX3fsHiTGtOXgfha2wfSMw1yrkOvmOfKY1DeU/TUVamtNZ55c
ailgqtR7OsqN4FExyI6xIREJo4gRcHJK2ERPXj10kEWUs4JlY/oMZ06QZtIRyXrpwqlOlfXq4Abm
xvBesFlXlK1VXbSk++KtHdpVatnAst3ZWnbyev/mhj+RAxDHL71V3dZ/GWa/GVrwNWUUjrotuMUI
/wjsgfAzCMjwzxyDEWuvUc5VQDYLN+wCjHuTYDgwiSelq3xE8cHnzehNuDJIdXaV7JoJ3qUyrsjB
z6THe1RTKBoXcJN1fU2oh23pavrxVXe7U94BJg37VS5n/Lk7PpUGAl4lD12jfYsORMFjbxTUautf
Q6LjTyiebZFeuo58OungCfadk5CNHkJ9a+Dd7XLGgQWTVRVu6H74rvrqbzFUX/zC14pKgxcnsV+N
ivxsnIUbTbhrqqt3TeG9wew/pHNJTBlAEqA9bTZQdKX+Vub9Z5bYd71Id6P5MXUdxnbbu1gkugeh
3i1bPyRutuvLmjIY66L3/k+p6X8gT3L0Zkt1RLgBvbcu6jlC5t2aQjvVcf+w6+I5merJV1zvg3F2
GTsgmBQIt8LkIJh4GH7K9kAc/J3/rRekKF+BBr81ZUgoWgey5+KXX05ccWhGYTXl+DbGOK50dS6s
bC8KnzRHEWEzn7PdDTAq1QQrk3uK0MJzzzzCEf0G9HCSlVdfmDoGArR8kInwTzTC7O4+G6ryJZYj
vWGXSWSHhLDE5MljNGgPzfgGGvVGBd+SYt5XadsbVWr3YAg4DdlnlyZgm5mB0UvcPD6DkPxkOt7W
KcUjSchxmTmSFVtPJriWJSMoiHIfazU6R/idwg5zpLGcnDmInJ08Zb+4oXMoI8z+E8RFW/SfDEMH
gpPFYy5BMuKW+EsJ/MyFG+hCQUx1chV98kUvEW+XGjcBb7VUxCT0kY8+lqAtHaT0eHTTZWmjdw6G
zizIyX5VUD4L/V3Z6keJd6v0ON/z/3xxe/plMS3S5/FeVASJ4mDvE6T0svQ2zbWsOnd9/N7xVG9H
QagBnfA6mNYPCdGjY94tw0A3mt47qW62776QTYSNQ4ow99jQsFtrDEu5EsJIldM6AEmbMdXwcuMJ
SWlh2iT96hB7ML9uFONW8FclSDY/ie9TtM+ZV5Jp3HQRFiUzEAsDhGAv1dtQZn8CDJJjXbylpEo4
p96KJv2eW5vwi5CSzr+w4C4FBl94ZbupN3Z9nSzlaO+iKWGMMZcHMvxwfySk00qju8mikqmLqbfJ
gg+u7OjkuLg6JnnIfeM1ZMIKmuudi9Wq16Ff01Od+tZ1Hqq54YidP0JVHz4TD9gWhUUtvmd36VY/
gWtdU1lvLCellnT4W2GgtwPnWFFWDLr4CywKs/ie8a1Zv1hY2X0PDEvVMhlyb4aVUMZiJpvYtr9n
DcgZsQ7ShsS+Yh/pDFw6GTAHk4giE/GX3IY51pvbYPzralBHMvWvtLrvrDVAYIx0FVcquKqOWaBh
0c1UQdrxlA68yjMOVs37ETIUD4oD03gaaRBSWie6EP3hZSQLOSLUYOdbhKLcSanueomHGVZM18lb
it8n6J1DOllHTZAI9xt+cE7Lnml8dfwtHo0iSpH0c/KzX/R/Kw7wlnORVCDjYablRnIfFR3cIyZN
Q+kdDJ/5eQVHFdLAeHLFzG3Sd67RL+sU0ULnylI6NSSkcWG6pLcksTMpjlBOLi3czapzT01PU9Lk
3suBk5DJVV+aSyHTS9a+OyWsMIdfn6JOwRhhoRH9d+DMBcJ5SQp9W1ry0FjtR5ICt5PFoVKcDq3i
rAG2k4NXEch3d+UsNtmp/5EQMZOFe05aLtfuys455JgFy083/U62OoVMOeAZSwRoG1AdZtGUSkm/
MA++oKrDsB9FEJxcuwRwgZ1jgs1ZAnQqTlGm77tCUQVSGGDJmxfLbnYpB8OyAugZ5//U0PDy6/RG
4xXM9Z0WVOeYPUwbt+bkMs95aZuISDc5B288ZIzPXWBymIp3lUlCR9j3rsiXbu1tpM09L7PXwqVw
ubS4ZejrILCeGgdIvoejO0jCGiT/BtE/m7H6JoG/qnpciTJ1QEJMl7F1cVgYKz9/lKmJjyR+8JXv
dUCaNQYVdON6grcfdd6eE8PCNIs70gLjobVpdRvPZGZvlrse/YAQ1rrSgci5RoG1u+H7NxdOQaXo
GBGgIOSfgtWbQo1lNvx1BesyxAIz5Oqg6/gwf71BreqwAvtBJJTssSajr4xIacDVWkPCcxEnbD9f
VR4fl2F+GniMO3LmjWhvlG2sKQpgCOOR3yB86dJsMeT/TCt5b7z25nekJZxuG1ufY8WRy4RjUUe7
cXxNB5A7QBjietzaun8XXb+uSNfWUt8NuXHsBQm9rG/XkUuBqWLXIo2Jh8teNLa1n2ar2KQdGT1R
gocZzRqxppgfpc9K62F6NfVTihVlNnzoEHUynLrgRzvPWsc17X5K7PAOxPBFck6OFjCcJIePGcRb
ruznBGjZZIHuHLVvcy5nGunb9rxrGYb5S1bhr23UK2/nsjY/bMYxdgHMbpI89ULOEY4NoYKXuRed
zO5dlXqC7FRtEXpAyxV3jr573GOb2NGWadTsMbZvyjhYDbrNVIlG7x5WFyp4XaSbmnYGV5Dm88V3
Qrs8FSKvOOxMjHc5X03vlY+Estg+5aDZ32risD3VtSFNThGHp8j7dDEn2sl4UICj/+PoPJYbR7Yg
+kWIAFAomK3oPSlKlFobhCy8Bwrm6+dgFrN4Ey+m1SJRuJU38yTC5S1IQe04uKCJa+rCWbhGdPEN
WKn9PMnSkUFOr+gpsB7zL02SSaBxhETy3UwJV77NSGlBjW1p8yNES4vMR42HFdIzk2CPIlvePZb1
Kjbvpc+8UnustNSXhjkXItTB78K9Y2NvVg69LLmipSM+1QHzOMZ4GdDO6pR0xfHXN4s3DMZ3cypO
pQVafEypKA3ETk0z0rfWfqo82XEbJK7grnS+hJawKPYZd2WbL4QAshV89GDk/cI/TkNFGVYHZcRf
1uCMG4tEJGunuASVZWRbfSg/feQR30l3OXNAzFWGufagRa/UGk+2Ivylpn0bdos6ZvOUOC9adhEm
ONexpLUEeAQ9Kva4dzJthVcfW8Jv4TYIcN8dNecJnAsBxspW1r4zekbdUJ0Yje429+YMI0xeh9yv
e4GDt1k5RDkcOJJ9O/22pn7AcMMtqiNvDvV4xMVd6ru84qIbWfswGDZJgT8OtgD5CSEAidTqMIBu
ywriPQJFSbEAdAfaGzIOOP+VNrDSJVdl8V3CLrb0oDqYKauX0k8OlgFZrRu+mVnhNUWMXR8BU+Dg
hCs38hYlzuRMireYlLRoIHwg1H81JCLbRrvx71iBvwzYuyW1XU6YbwvDv6Sp+OqL8WYP7ZnWAyiS
EQ5A13/RRqx27CH4UFeah+NsbDjHrV2Tw4PuyMFQxHkYxvhZMygCZzBaiyD8wguM+YsZvMHIlqkU
cWbuF60WHSCgBNJsgevaaIaXdMQXG5mkOzHEpkJ7UqhapgtVvHLZlnr3AifdCMFBl84/Z6J2rONl
3MaShWZwQkNeDtguACtvAx2ThO2yQmJf0FJ25bs2b0yuIF66UWa+caMS68DAaljcwqJ4bskYBoOA
cGH+eKH5ZVKKTECaryBv1dQ6Q+ZdglO+hl55KmVwBBa9SSJvJxK59RGfn2JBs3Zo9puuHp7NNr1N
VfZCMdiz6Vcr1rZ4vrCrOdbODnEK5wmubTYiZEI2vo8T3svbAwkKcNXs4gaSJm0zAYtszqGjMRWn
ZyWMpWcEyMrdjC54MlHEek7BzLI3jomWPtbRPfIJBOkmyTgqADtD21Usv8d4PLhZf9S8boPeD354
qC6x4XyGcAxMTgk7+6kBF7nYJmpD7np4vYme7QZvWkf69EnqAwtKj1QTDwBUYW739ncYQyziUd4i
CZmzR5NqCUffGNykW1wMU2V/uil1nupaKsxYpkGsS8gx5z1l74Pe3ikNsX6qH8QbnWq61kpuEy09
KP0e58OnHslDnNgvXpKfmrw6+r3R4hXH/u/yGYjhSdKn4zJFKGW+y5y9OfcrgxcR8td75qlby+Uk
F7wFCa9LzbuPusRlMm7rVN1k7HxnnneyMm8DJgK1OaLmTKNNePAXCcE+p4959bLjsor1oO4GAavQ
IypT2Ks6GXaCPgQSIxsMOuAugNK5Hsk67hbgAegl1PJNH6ebAC5OVLCZdbmE1lBA+edXFd2iTdp9
0LYrI4v+2UG3gSa1jgKS21pvHUrlHbMMnwC7DLpKkVLzu9/56579FpZrgIspQ1iVMpJ3l1iDB5Bg
3gFOiCVA/htxgmJN4ifn9kuDxSJqQ3bupCWtP5DqOO6ba6mVbFABGyJVI+pBfLGGxVBwenUTz0BS
Hj2dpJktV03srmRX74GizogGYc3fQOMbZ/s5qAjP6D6X9/BtAEDgN/EfDN2+jb/5Kj31XbXVqhC1
hUssbga9JZud0LRoF9yb4m3li3M60irHnrEQFbMtiyXET5tlQcqrKGBwpQI5Je2Rv0DBfNWTdlXl
6g01gWeFHma2RwerZkosSNtC2bsVqPBdW179zL4AE1oaWnkbcd+RY900xE2mCdJoSKxnHM+2D6xM
pOnRDkFNsOVgtOi3IW2pDrJfUH9bRb3suooRIrkGeIlXYrLAr4yrkRy66og+amy1gDWd2Isjsk8g
rJvmEZCFKtoWZnvPvAr5yWVL3SUYhlr23kUg9542XXK/XSZet4uD5jWMErDpOf8pcJ62vR+1GRZJ
zFZLKa4cijJccZu5WumjTLT1aPIt4S0Mn4Kvhx93e1Map9YxNngEDmVKIAyf/tlieWxwqaSmc+nm
cFKwbNxj8CGBpKslqc1L4vnPZQHxpjKmk6ka3MhAepOy5lfVgDq22E0j6W5L6W4tKR5tm7IIygSP
GZd6DvofI692bmG9JXF4SzuuHbVnvjd2d1Fat0b3pygiQjMlfsft0caCWU7pl2XPq+X4RVj2qrWq
K/XrtcL0zc2DrkcOLg2PPVb5mWnkeO5DTwA+D9aM5F1ASeND7IBp2AMef34ZSbaPenW2TeC7VsCW
gd6GwWjfbUcdUk/HJdW1N0/ioIq74T45iNBWEl7LPv7ItfSfGqx/VuudWtP56MfhpYlsGufsk2oJ
GMdMFFPR3UKhvfUOfDfN2wSGfEbzXXeg01NfffYRb8YpTTa9TslmH5T7JhGrjqAar8YIqUSBGPA3
tIccgsR5jfT+OE7Gq9KDz4LwtPT+WR7Ne4F3xE0NzDU7+9PwhnpCNsr9HVCWWb0fQzOkQZ6yWkYl
TmQL94K+VrUJ6D/90+ahKG62vpF88mdgL2UTmlV7wsjrYHRW84/tqGljl1woWSCdwAy4rE6DQ+6Z
pCgta+djMe6Vyp6iqt1YcfzAlLGrOg8OFcoLSx6Tw5AClZWKwi3VQDv8ibybr06oniN8IZiqFPa4
Ia0OdRiuwiBdJVw5WPXfqW+88AA/xri7DPLLyDMkXXjLuG0Nb6sX4lw63/RZoPSIPD6Hdo9v39oW
lf8aRw0V9XQyZiFjdmBcYMnuFDQFPAX1CVfFb8eTOButqgq0NvDkwRYv9KZ8Roq0Uet4G5Hps/1v
Z4PPCztuRXbKZtYdrL0AdJfg485KXjZlyHudBSLkWUIR+yEvqCRt/2Jj2DJErqS095p/K4VicI1A
q8c7kzg1DT+Y0YDMcFpx7pji7pYBbEAPJSvcZ4relIaPmFpF2Dy/I2aBKQoZ8TMusSYT6yxz8SN1
RbfuW/EVGRerjEFVzoH1bKoujVXObtgALaf/qSUAiXA2fIC6qJFNizJhuu30jyqjwyQNsgUNhmub
mkNC9JTUBWJNgcK/EQLFhE7mATf0afIYTMWYoCDRyUqchVnwarXfXGwIQSO2fYJjncIPsnDdWyDp
kqv7dpNW7KZGhC1mEe70ozo2k7/P2mRLMeqXq/PLZiVGP6UesaLwJDiK/BNr4B0n4b+UlGFLEnph
ZHSUimmTS+j9oWKpz3iLT0lmq4TS1VCn3pErtub1jMioOAnIJB5WwhnjZy4nPnloAei3vIzYU2BQ
SIEOs5foDfs5pIYvC4Cu2H4MbAJn9MTrZW5rRHWUpCA7H25e67Dfh+W2yOdyDRWjyhE7aSKJJrFI
yxQZMl9Wo/apYHyzxX0auUuIov8pUh+d2NnFxrQO6+YYJgzUdYi4aMnX3NXh94IujeoWMzVAsWet
5hY59Dkit3/IRmMzRvpZ5cUvcXu0YXmSQfwS0CxXQ38rNXsd+vqLac6oCAIBBJ2fUOuBZ2UrP7Rp
c4czhYMUhrjjbvG9rOG30kPLss2iJIeLShzWV9CzROkpnu9wdHCdsaN3zZ+2gDzfQ89bN4W9iGL6
5l3xEbAInNu+0UJemmy8+Iw9RuXBQiwJp9tXfgDIJd1aUY5X8J/B/1IWIyQqjtFJDnxBahy61qW1
+nlJdtEwjzv1TTmUYeciX88lcpGNp8FgM8CW2zQplhjcvZVhqzaqM1vd17KJD9MY0SUSmCcxGZCj
YpqNHa+B/D5yJyeQofzsEM3jP8IqtWZ6LSiU/sZtd1Jeu/LNZqsGGJhZRMklZ9uQxTCHuF4ENABm
FZQmQ9Wvvpu8DhFhat2jyMtJusMYsMWU/o9u1B8mTe8iML4bvvRwScOTBaszSIxdrs3l0GmJ14m0
sFPiG6m6s0Ee1pbiXGXABCx95HTW98TKV5ELSb3Qz/iwbqxr+Bns8Hky6qM3ur/Z6C6NyvkKMOat
dSYG2q+9FwGAG64mVNRsvOlNvo1tmdJQ5G+DGAcdvi3grR2vJuwCbLrjUj6SYbi2SbzqWndfGMYH
q12UOd3bgqFaazaHNZa/BSRw4ABYzw5CkG8KhvDeeNOuUHgOa7JBXC3MJx1/b6OKQ8yybbDTTx65
T0Lu2yEG/ZRG4SMGMB27eJwF9EncZaz3Fs0wXNjL/kv5Gtu4UiNM7mk7cCftt3kKG24imARSxm3q
YGk23W+l53xAhXVsw/g1iPtzV/DE5r1PYtA4wxsjwUuS1yW2PKl3xSYoIlEYdPFu3sJYU7yTBX1b
xOrGiC4H8liyf5fKXJk+ZGQWdXYYPLAvnVxk3qfU/w6BViMDnqfEfZ8McYGKgcFc3LRAX6Q22rPn
/npG/23iw4SO99ZIItaKslq+hG0NCMBgNubW4KlFRqrZB3ogU96F2dmMIURD/wJHdPd5PXdhvIFm
9atDztIJtQp//DB1c6nVxvyp7juwEB2jWq3TPQPy3kwfTf1gr0DoQLd5iWBQloIGFQEItcbu6oNL
zqy7SMdbib6hszWuCmRe1hJ8YLs+JlxQgamJH1ZevZsqOuo5iqDwn0mxrCJn1v90NmS+LXalcDZa
T3u23x4C27oaPdZF+dqwClZUYHEY3uTAIrWfTwRSCLFpIqFFuwZRQ6N1uxMQ3434lNSYQSvKlMJ0
64asj3xyxHBmi4T+eNPYY6PYGFb2yBSvUuLMz0Xw3rO7lkmzzWhTo2B+uE2xvnH52EfpPSc528o0
RC5y+T30zjkYeE7x7HOCdMZDhvquc5ubX7IyirjZkp1mAiEhalqUV+bhfcD7xOVWrOMMa+Z8rQxK
/z0ET2xHxtqopg8R0/aLmMSvI1HXGgf9wqGQOunEa2trFAF7IEJYar7blTooI76ZvrOfquqR+hFt
WCr7wbD7GzdpvWTUeU1AOnPD5D0RBseuTDWYZvq37FF0dC7U1A+RvBnbUx0HI4uoKXqSQdfCgg1P
CftiHReTHc74HrzsLv3J5QtIUUQNCcBpbspFVNa+Btlvpftjtu0GQXprliCZsqjnS1TuGINWMovg
GaR7q2i/c625JPr4Nib1Rlk616Jw01b9j+G4HxrB5IJ19hKOLEy3iGu1uMMfqmDtRXgktEeMXadu
OiqYup1Xy1UJ96cfATWJ4drb5a3PZ3gGkV0SHXoGu98yb5EIWtzcDEdTCdQyTJaJZr9IAF1xXbGl
VOOjmeSKpTvLwBypqaN7yB+sa1G86VKuYVmtbYskiG4gRU27EKILG9aViAE30wRREXsNo3zZ6RZA
D+7UZgC9rfd2HlDLtHQXDmOD1Ri7sejXegNBJQy/DKo/fM07BaK81WaLT4qCHzQ6w0lh/Cvcj9nG
HNhBzHafMIRV3Sa3gAsz5+TCjKtjzJJb2n/K9HceETwDTcIz01Ug4Vk7E6N59y9OwSymLAh4VlVH
1lWX8ZtV5P9UmFzCFN8LLFWUAirAei16BKr41PWSMK/EgFvNwBb84NUq4ibOJ40GL503iZPfy1Iy
I1AtlGBzR83bQ/fbn7rCmGG1e8v8MH2MioAJnscI8Ad8yQHwjnMxfT+lHIC224CVYDUEhDXZP9f0
6+XsZVCaHmZdr+efjiT4//DKqfCBEYC8acO1NwwH4ep0onJfDlk9kSXpi5WTqZsKjAcgKexu3Jqt
8Vn6iKMRgrpTdccC3aTTk1XEDT6XsMlyBpOc/UnqXyE53XsSLaqJrknO7sRR9YtB9HRsydDFeESz
GhHSq64GYKYUjkaFUNYIvgmxRg9ac3AyFJuCumfuALY+XVyjZafXY320670xaKjYKexeqCfWKNZM
0xxxEU9hUf1LJeR0qJrfmq9Rk2yfp1rchr6/QA7bTIh9Y/TnKBQuQuzeU8eoQYhCrcsqr5c9BDmM
8Owg0I8HcrgzmAOvB51x46Yog6uUc7teTBAtpZlan+cQYkgESqK/2o3vEYmvp8n17kEeXSR49cZm
/BApOGrWerT1WfNO2XoEFto1XRxWjow7MSQYG3DpHy2Ky4N08mvf+suU5I2meW+DZX82PrBvdgpI
y9ex0x6q01ZW4llrb1bIOuCVfguIvXEgVjTtq1E0E2mLYZ1G5o+Tl0QpwefnJoXdOMccwa9PK4yz
61oXwcxtdhDtXFPLF1NF+kAF1w5psjIlxFVz7q+DmWTU730E8K4pD9pYU2dV003hHzTaQMLIPoQl
7jEDw47khaFVCr+gvlOx+IzY/AVNhszmH23qh3Kz4w90JHhv/HclEf4k0Z4nDfob+qZBC8Sk+ddO
2seRotu8wGFPLKqf6g+frpw6C0YKkpFxyUbNzVdzYULQGS1c+jezHtc1QjggOOZjfdr0ENUHowKa
zlBlDygbIQc7WkZXt0dQhXysDbKb77Xrvk5PshO/Ezs9izQy6KZLVHob6BP/T18TiW9NRcQ5rkEm
HpWwN0OYbyQjpMl707PdmOYSQAZ1v5bcMefO+7TCwjW5+hsb44Vm5KtC2ESfs0tGMQQlAFc83Ae4
UFvWy68+oIMoT7eG7+2LjI23of9zbeNAzgdXk0szdL0Z4ROnbX+ogmmTgDBjse38utjARJ4cu3Fj
5ubSog6rp3VY5dNzDY3NVlV47kp5szTsmfTZlXaLgJeal7GPtiKLoOPG4Y8X+wv+n5cybbaWY8z9
CIt8yk5diT2hj9Js4cio3BRNt6pbBIIpVtDutea5yp3iKcUqPWn9PtZoHIswl/Ypo1QcJrumdKgO
KM9OLtKlJTELd+5Zh/FrsNAtKV3I2p7lLo/RZPEGHieMDoqATUyhFQf46wSyKbWQ1UY6pEi+vomk
wAjKmDhZ225AczS71zHKvxiWfoWQ+0KEP6HtNG+tlbyFgPakJU/o9o8I505HkoOb5k6OtxjxMTQF
3j6Bk7HEMOzMAFcozyHPjhnqr5EW0nRAKCDTYMyzP+kHbRWyb82reuNbw0kx6psGZivualXXU5uS
juTD5EdV0MhV9es2D69O1j5CVqTgaAndkZir45cWSaui+TDXCfhRTtVobBApCRzsW5uxZJ3pR1nw
cAlJsFBrhLPner2PKqx/FNy6Aa2ZMRZVgogLF2KXFNacATnFTrKSdXbt6mQ7DiTlFdZXlWyNoXvV
ICe2WbsaU/OUhtCE0KK73H4RPFxNDAJpipapMEmOE4pxXGJdAVsMSkQq/PihWk3tsHYHQOPz1FL1
V8fnDdPWhAkFGej2kmXJS0hIkwOT5Y/dgx/wnhs4XDl/Vy+J3qvBOJQgfGyBb4sdo0tNNgeHoDCb
bATz/YBuX8bcC0nF5+XrNFirov7zKpe6xzKcuwMWKeDZlMt7HzeH0mlXDbxCdtDqzeNSYaDBOtQ6
jYjh4s7PvtIz7IL5tG9M7RUg2ucIly0bzBMGve/UY4KU3wW48dY0doWeXoLU28Y4Cp9sEZKMclm0
B9DswR/1ouEeRjEYcWw6PxY6iVCtr699yJ64JG2Z1FhkpiFl3hD0a8YnkzR/6ODqhVpBGndpxjPA
mLd5pvCesfCIwzUx1o8iVHvfkCcqQKEuNa+ezuIP0NZyKNUtz3gGYo8on7/ir7+E/74e8e5GoXbW
hP9UOUTmW1PbstylV5ttuVafNKNY1yZiRHQcq+8Rh5eOZB3y1aU+aTmLWgre+FxiIEiEaHOAPtP/
aXRaFx2cDl/5P0bTYmEOs43TioOLYF8nPWPa9DCjjLqh4W1eQA+cXZJgdj497L66V3lGKqxf+lF6
KMVwHKD51DnsOwUeJE2HDfSJVVdF21ZpKw6ZmEsnuYRZzTGDgUClDSeH0SNSaFnB0YaAzJEM0vDd
KTC+Z2lHwXz5qoc2Z1BI/EPD6gAEIEQyhBDVxvR8pN18342gg5JE45ogm4pcq0WDbKmfRk2CnSZo
UyVr0xafQkN4Cr3X1MYiJQCCFLa6tiW51FK94XI8tCaFjGn0DILxuZjkc5rZOGXFJ+4e8AvcpM3+
L63jbd4MsCveLXSZ2GO6NJoDswFJd39dB8O+nLiMmONv4pQfScIaC1Rpw6oocyAJhyYGuK4iqGFT
rd4bFvKe8YC8eRtt56rlvKZ7c9lZyaaVBkkoNMNwOhCwJ3Iy15M8FK+rUKT0u0bHJh7foDZ+90W6
rXT7EQO2HSVHwMT2q+Kx9Mfu3R3JQAp/b2T+oqwFMzBishmuq8h85EEO3qU/lPk7BLqn2v4t5adu
JlcsHq9BQpGMz8YkInYZjDuU/PWQ+C96alMvRUQ14BxveEDHpuXb1+7aQP5phk6OyzxNWr6DZYAJ
Ay66hoquWwckPcJNXPGb/GxRV4oR+jjSCTIYalWTlushqQonfnfGv4HugrB7k4qnSor6tQzdrWrs
H9p6zkHn1zBDtMUwhRvO+6s5fQrYd0bNpmgk70g+dGkayUrjNjXvK/suv3esY2q++gP3Nan1C8Ml
vTe59KqZijMXpWG0inPrw0sqzLUpu50EWAGRa5F46m+EXNK0H0g2a8/kBCS9zos30LSVLwICjc2p
dqpzIKxfcyoXDOYnJzt6ylsimnCZw5RfLyC1nFqBGOB7FyqmvhlPOXqfFU2YIRaNScYvTY8i6N/x
Ie34n2d8eQuHvKlneovxlyqIkJeZA0pkmLZ2YW899N2pM3eRZz40bvYB9tOsSm6yepNGeVAR2Hnb
2AVtRXgx20SWsZdViN46bg3P27gjVfUT7t9Qv3ZUDdCztRzc8tpxZ4xJTg4JElDRUk8a+82pMPNH
6lHrHqlzg0wsw/olEhicNDtAJ3B3g2iuhYucZGnm0XbGRZHEDNDj2iLwQNAHOkbqsziiPhgSdFgk
355X7bpm3Nic6ZE7vLASXjWa5JrXcqe2rlEAatIjtzwEF7vIPqajB/eyGWoqDtn4Vq94I5YIAyve
DHNWaeX9tJMN1VNApE4OAhXKkAGZRnK32nCYwmHd0Hcp9bttoK2y8Vgxo6IKGEi+GrnD0NukkBdG
ES88y/juhblgkjmZpACB0X2OXYBTVvD6hacyRhWWtk8xznBYCnGn6VBXlNoUwXiUjfrxufVZtkfN
mLuxQBj5ib3VpnHJ3fQSC3810Tc36VA/pHgeQQVpuDaBMaBfZzUe6vaUmjoJNlIJ/lyMXEJy4I2h
mxUiMr8eLLHgu0qpdjllDzVwZlTO/lSwhacc/sKi+Ytv1i6YcWsieo5dQJS4B9wq3eqIO/Rc36T3
HWrpOsBH5Lb4xXos3Kx3VE3ECvZ/FbyZY3tpg5ESnOYQpOVN6+ocf628J327xVCyKeppP00QD4SS
mwwXKOVnRztNrlluH+u7H9TrQm+YWnVEq6HFORh9NBU+8sBe1nJaWeyTvLbDFFWSUM/vxIOvVnd0
qRPhb19xIOrDsaXFmwsja1AkAFJK205iN3eZMvq43nh5DA+FYquCVHiq89dF96wt1qCU9Ykx+hga
RWt7gBTSLz32zWBAlwJhDYLVCr/RFxYyvgJkzEzMVAakfkHkAWqDwn7iLKK8W6VBteOfDRzYF5XM
vnp8K7x+tpEWvAxRBgFYbQUStFkbW2+SxxEV1438jwrfTUnZoaybd33sIBhY7MdZYhCuL646GI04
gJpqhvdSI7BeNVtD0VzfkZ8Ze/pb3fDEsomAUP4n3ODilO+2191rWxwS/uYJ+F0U6dfWag8cG/q6
aBzIGTRaxO2zNWlfev2vC+USWgNtHbTKBAFoSR/XnSINDWvGok4vAcouW3757qPtdVhrDlU4CaQp
0pg11TmUxYly04/NLcyNE9r3sjetezTG90yn/13CyOwA3eiu3GtauKrjce9i5K6N+Cx996iq9BgG
09VVDnZQSUrEhCLvRP+geKzmczpAMi2j5D1mKq0jua32QW59ts6E7goJ0NNvZZqcJsP9qOkuclrg
HnFGTTeVzkVof0ZuhjHdxNZqUCAR7jqoFHrx5XOfsyxvVVHXkdfl1qe+gUTYUhJyEoF6JnO3b3UI
tUNkQWA+53RuTA2XHH/wf92i2WP7Yn3x3PsSyRL+AFoaugGorZ76Sz1/7ZGQY7vcEag6hVD3sDIV
z3GIlVFLL2Kq9mXRbbowg0/Qcr6Vx7Gg0VfPOXyGvyhrVtU0nlhPcpX1sjfFX1XE3qEPywUou0Mb
FPew/wVJ+6RsLF50WVOPux3ngj6WQF+pyY4d9zP6DbEJbT9lzY4k3MZOMl50xslJqq/OzV8TK9rb
MM0XA1DCdCRDqejeYQdcK3WxeD89hVp0LKBKLXu7vtmtsli+Y2ntyousZ4w55080gIauhkc2EiFI
WyRYmZ9b0wXF/ov5+UpQYqk1AdTwr9C1zj3vC42vRSBR/NE6ojnj18f2DgDojjGT8k6TC2ih3QEF
YiwlllX2Tx3vi5AI0FOTGcCR66UutY8hXAUoeS4fnh3Ij4EUzBj/sd7BH8IzG+Zsa8VSR8ttYx4F
YDbEBwnD7fSBImavv0tyVH3FAlb4/bvbfuuj88A2+1E1yNCJMW5UMS7mHVIU8au2IWO0wF/ygRGt
Kg0W/SRO2BThdqkOcfAxWPUit0lmBrJnRQUVe1DRu8WR66dEvgKH8lePgtIsfAvYw45t8EMTJgru
6L82PYNCS2Yt7OXOKtiUwiSPEIdT5X7GRPpdq1yO7JpMu0Yo1Z7sgNqGmsRmOlvbDQA1A648+JxI
m4SjpsC4B17yITANFbn4Sg0MH55Ldqhy3iojwjMZs/zEYinhMdY0VMGKWng91YTEqVNWz77jnYls
7GrQ1E9zeMv34DDh35p8gptcUgjGF37Ge0VSY0P3yViMO02PkWoJajdT8mr3Fv5Y9nfQ4pzIOmFx
xReVHvp+pHe1OcWsaGugFTn1MXE7K9chu8JsmxvyZTCbdwLChN7q5xFhgVf5tR6xOKTB2YZ7aY8l
pXR8QcEg8jV8VlRfm8I8mhV1QkAe2MnGx0JaX5o17UuzeiNLdDEduaod99i4YlOF/nawM1g9tEn3
AXL8WNLjV5l7FzZFG0BYnPzd6AZnryuOpjMu1SxIcvHyTBzS0bAxCzzFCfhu/n3FQ4CzB7kg35qe
s3anBna6IjIeQogUkjSd/Ua4nsJALqXEdBcRZogJPS8wweK4hloICnTSkPu23n9iozExqee6dRr5
E7ldEacZo/Vcudjxeu9tj7qhvyLuTwYje0apUBEVBwXWktzbocbkZtouIn3iLAJgHT1kpsZx3yS/
UhbaFBg5nLeuJT+cvHqdPG5KqXxFDT0KXVLNZG+S0Nm6UtBCSf17JW6CRiQjSDcoai+t5ewcktfK
L9nPgfquw00VB6vc48Dr6XiMe9A8yBuq7S/RgM9FC7cuJjFoOjCjwUbUZAFqKmMK7PopzwrPPWUT
OS/H9qNw+mtLY6yXfBIofk2ZqQPyTVFUvFLk+r+ngZpxinTLTa70Q+SKu0+qaGYqQwSLpHsAfHIv
YAnppQFWdcAYALwEzvvrpPdfZUsXFwqnzq9Fwncv/XkXqZ/LDI/5wKYXlbIcqkfUpVehD6fSoGkv
QE4X4CWZNnm6KiQLhyxwC5aCkIbHyFFPJDyE+MksyuNnr3NQlAh79q5TkJQJd/ssfrHbH2w1vbkm
vIuu09g8yfzFjcSf1DBa+M1bwUm/sOppM3glNYgWndPOn9tpx6QUBy2ODk0dPlRVlYuA7sFpNhdR
caC5OdYeld37yH2OcvsrTx02Yld7oByw5LnSQHBCt1GyPuvj9ApyY01LwkdMW7tn0x9O7QpjZXn1
au1iWNyyGoJ7Le9FQr436WOGKnzMzxiJoJ8jRDT023pPvmye++G9SllzlzfDAExAMnZUNd7kYI85
8ZA57i6083XLpYRXyrAcIXgw5S8Ss/02Q/u9U9gFo/Hf/AEXDRVQQPtZP8Uc3s2L6rJzQAWBmXoL
Yuo4GvwVghuuZhMWD4BkW1iHxCr+tUIcoihFGi7ZjOKoaIt9hmvZkt1X0Xsb2yfZ2bP8GByVPnH6
rAMdsadN2SaGbUM4vlopU39EMWObY/9Akng45rBpYz5zYm2/04BPMWI1rE/9y8gjhKYxa/rXBpGk
xqfiRr+VyWY5tvLDZKL9aYQva4xkwtppBlYZ8KVFr99FQ6l6HwULnYkwrWuTI5j3eEXCPqvqBdrH
+BT6JZ53D4cR5Ehoz7oEAxkjIBFSG3A7dJSojX6MMNJtZ88gJ+AfUeRzNwFn6KqPxkSx9JnQJh5m
FIT2Espnmdc/aZEu9TpYS7AnT4PqNjFvDst17918p3Jamr7lCxcySsUwzfoifPEDGI3V+B4mXcrc
nLKtTP8mw/wl7HtmeFjRKUPGJaPGslOndMSsLhKGqeQ5YhrFuzB/h8jy/HPYqxl8K8j46m9jDP9h
MLZhLrepgLtsGv4aks5zDrKwBZMcKmuVGPKdZTw2afJVZF/fkzC5FdjBEpm9z979uc8w+Y+l81hu
HNmC6BchAr6ALT0pWlESJW0Qcl3wKHjz9XPw4m1mMT3T3SKBqmsyT1oR0TbBBxTCRcxuAx84zWH+
nCuaqrkPZGnzxq73te78tYfmNmdPP0d1hIr9zMAOv019nm0KVVrjisxOSJy8soRsN8Murdnsyxh+
VBp/lNW4o/QCLNC8Steb4+wXJmAcRf8dZs4dn9xTwmbIB+ECRgbAimTjba8psxgmZ+Di/PVMpxjh
saTKf9Pb+JdratXW6o8OZFkByaa4ts5TVhwbR35AutqxwzoLx97ietz35AKKCb2m+dyK8FMZxt22
65MOvALDJmRHUmoHsmfANTcvNvx/px9WxcBcoQwAxk3IKKvBPfgVO5N+cM8E0q16+jZDPNP0E6FB
setkLx6OztjQXzN2RsgVNjW650hUG84cJrQlZNeYMljXcGQOAU8r08ffCNwdWjliWR0c8b24NKCR
g/E29dql1LMDm0iSjRluU4gsMyhf1FeYCQG/OGS2lG7xrRGMiJENlT1fBRXprDHGwRVHBUmj1Oq1
U16MsFvSKK1IZbhAEMCtke69jPVJhY651Bb5GJCGRhxeP9lPAvo/HLHZcPenEYUcmWzHHLIVpgFr
1zFvk3BJjxn8Y9IFXWPfDMPE/tRbocW5TqHNi+nMoWqKrbRv7kVa/pql4pLITxrL36iqKUnYok2l
gxjhySD7y2AvWTWMqAWICc+59U764O/qssMhr05jYQFx+ponZGhbpMyRKF2IBh5kyQkCqC65VFxD
i0KJP2Y19SoFVQ4bcx1JZzc7aZXrP2tzmZXE8qJTOzIvZxPHXvwqYv9VIadeKNv8kcD07IZ2P6hq
fHSIdPCGjIIbINPvRWgenMJE/ya7fZWwTmr38xMFCOq5cfxz3ZBFJVh/poHBXdrjwW9yqjkmGDBU
8292B6/Yjk8KbEraMCozenMfdNGasIl+RbLWW92h0yjL5qPtm1/fqbAa5m8SwJwtso3jBC8wzf+0
OLwYUweoFyhjlZU3J9fxSaOMDUdtVUXhP98hS9nqzxVWYAt0FxNqXr8MhoJ7L9p8xaX0adBsdrL+
F7e85/bKIP3PsM1dl+Nz9gMCIcJTFaQ32+PJJKgDJAChUy0URnYQRtMthqz/DqR/8RIH4mRifEgc
n3i4QIPb9kuITH2RmFAq4niXlmyvo3YzeEzdDJr3JnzvUraF9UjN4dM3S9xLtb8e7ODg5dNTQItH
RkCISUtHKUs8LuS7BCWrlkZvnTEeJ1nT5xIUP4R/ZjDFSw/wGvYiepGZTDVFw0lz4rXFSZC6+ADE
qYdQPGTaT4e0vkDA53vlizcQ4EVhr7fFPshHoJMO2Ilg5/VYOCJYrk20Yf+4HbW04fGr11bNhM4C
Hws/z2VNPyTWVVakTYw+LSiaI2YE4EBY1ylotmZDy2HsegAXU+je2gwdmG/z5EXgWW1rDnDkj4N7
KUgESsn/4CBIYndbh9o2UsMpirrPwNTIxrLjhzsN30Ct3wIvP6FBISJTdUTMVM3Sb9VLDTJoEfnM
znDLdyre50Kwa45fggF3EOuMtWcHj24QR830H2aQ3wymLh6+qRIgka9zW1v2C33LxvLtj9wpj3Va
fEY+uypcS1zW2T7MR6QrpDYaRv7sFNXOjIJNWIZ7CWW9zpqbQfw6FiJMltq89M2Y6kkWwTWgQwml
1jVQUQ5UivATnVpcY9/cDUOLXqaqv/Qm2Who93IVX/PaIx8a6R23dFBzIunUv5qnuUuvczY9gbCz
cdeoHtKM92GJRw13XiMocwhk2ztdufJS/9qnnNvWOLGGKe1dSNJ1FJ96c9xhyEKFgjbP72rYXmh/
bWScRP7S3m/TttjwH209TqswL59s731oYBcNmAgcc1grEGxh6ohFMxYMTc0DDvrDhKYlz6LXAfyV
Qsw7erzvljdepe/vuU82OjZA1ePJyOsfScdqOPEOI+tPWwWnbuJ8oPmQ9PDwvymMBsL74BPapjx0
/njrIrWbKHxKpR/D0nnxOX+0hAYYqNyH0U5fvhD4WR3qG9uvNiEO29YWj8EkEQVdy2uJ9rIZOAi6
CM0lfQZWv3ojguGkZ4RhpPFNq9QWlMm5YGu4EVGx78L6jzywX7sOE/ZzGlYe+LeQh93ceO41ntJh
sLHShbcEu2UbDSsStN7zyucRJqaWBE8eiO7sROau0sSxzaeHRJQhh/SM72cXNVXKmFwBjfSM65iw
wFTB8Iq/ZCMjUDkq/aaOOXad+EQO+VNksOnG9sDb+CFw8rXF8KxbvUNMObX6WB68Kn7LO8nYVdD9
z61u0MA+tee6kHCxzCZA3JAWVNDGejElWR0AKZIB2mpWlkfetA9H11aSfbqRuAcRT8/wuNmft9lz
lGqHPCnPcTQ913EHC6D87NDjRLI/VPa8OXzkYUAEjbhiSYZKW+1cf7hQmzLWtA/YQwZwifW/Lg2P
rYeCRSId7OviNSoQ80Rq3kCgrB8TaLmJfjeTEPl1hxCoz1haSB3wS6bZvwriAnrz6qMfq31Vtafa
5RGrXRcEs3mpyY3tM8zFqVJrSouPUfcPHVRH2lSQxk0SIMFgVYbkV767EWK+zsUxX9oAFQECLhse
R9MxV6FnwD5OGFBLn0zK7B/woItWFiCdp+SIOIQZ97RCGMd8oq/Xuq1vQ0N9lAmKhgRUD3U6uQZz
oRGYwOk6Vo42TT2goHUPYbpmxsC6cVYhvfosowOpnQs57RBkIOFkhBCV1bvhRWcyzT4kT5nOqjmr
4hJTTVsvIFWefcv5KDtUwk4n+aD4RVJgrZ3dOJeM9qZmixCVwS/FHwW37R0DXa5V1D9jO18hYJwX
1S+V7i/KirIKMRQOYiD9RLv6lImMrx565TEiaOydY0EDdJNjQqdh5Pq2Kstr28ZfRUF8YTY8E0Gw
z230ihJ2gmVYWONN01kOGbiVEnJoX1mbIjD+UfIgepMCAYxMvh0buJpn41Qyk90UVuVaJDoRyIIF
VYJKL9Vukc9CIA2OskivGLTHVeqNn+4sLi1y/4CYcZdjnifqr8sPaZ3CTVHruDU3QwMOePLlUXXm
Jo/DP63Jv9Lfugk2QVwhFCwYfJkJFSpMj8zQt2hF2DqMlz60CN7qmn+B1r7jhN9zQj0JJc9SYNFV
TJuDDEhyl688xgyR32M9RbvVpsiwGwJQfZX+TSVVTl/VT0w/kX6ykjPiORmCoyqfulsRRBdlVw+l
dHRMpMBCb2E7jjTBG74LQfMwNwxuSbpla22bol0lUHiZcXgMt3g9mFaKNfaPkzS5W1uhDwtw5psY
9zNvRfpjov/jBGyfPfZtKiPr1MwZyhh1NyyrInzCq/NwtIyTuScYLBD5jy4ztOveZqxxDonkh6b4
KnMNR3gCukrj3F0mkfauU+DJzH2uQ4sUFTrDhn3dbGjZifkYTqp8N8LFsBXetgo95kLoku+G2WIw
z5wKbB6aJVhM5ceyjLeeqm+N7q1b27tAwiMuLRwUgwBktXHEprdB8Mlzy2bUIsQX+BzJKBkoBFM+
4ir6ggN1jClfJVgVL5L/YL392prcY/0Ec5GLq1HZm5I43qihypCyp2jvyktSqXk6/EHrsOTooUFM
6r+8sq593986oHKLSBMP0xq/BJ880+oDATNr1MBXqzReyt6HP8Y90JF8lOTJS+qjjs+7WzniVDYK
xRcSsVHE40V8XzPy+vg16WjBS+iwUTAbf6EG98qN/9424ZUh9LRwVEx6Kh6lMpNHoo+sjROWv0ZR
3QItOoTWcJ4iZ1hbAYhj1Kw60kuXz4l9LcXsOmRGNNHzkcEBU8DBFYLutUq3YcZWj4Ala8qe56SN
cMIKD/VrGVr+xifOjtnKqtFo6eL0IaYSa5u+seOSdFiiUuIpufjk4jWQiH2hv4xtfwwFCMpkNq1U
t8RPYGmiDCMwlCXtKhmYEgdb4lM2Tkl+q1GiCZg3zZwOSwNIu+RaqzqkUeJjstTJZbVISbJhLXIi
q6XHGsZikR6rmqWnvb40meaHfgjpnQwsY0APkL+MI7nXuf2BjvpbSBt48yD+lPRJLExzJmesWcm8
25Wl/wFrGTO74KQfaWmDDKDTdOky+5CyJ/JiaPFRO1zjMj/ZXXxH3HMaaf8zFElh1pJwXq+aFOZz
Hm7a1N5xpI9Y6pObYSeIMyKc09M58Hp7afjVo4mqE/qGJ+H5OvVBTO7sGC0Bo640lA/GGLDLI/QT
3qbedJ9aJgA0Dm/5bMhkejUHczRV/0zfthbs9bU43Y+Yrtao+w4SOeU8Tq7dulnywCOVDd6TfFpX
FegEkwhKzXiqC/s+aPpLa3of9aSDaBXaqcD84xqECcfuwUra3WANh55TpKyGlykQv7Xun1K/3pR6
/BMiLpuSHtuvvRkNwP1Fenbcn4lkirhzVi6EGitq73kcfRWGh1tzeqRwC4glPVYQ7lWP1N4Uz/z2
4a53qm3fzG4v+YRbg0MhW5doEOOi/rFqZ9Vl+MSRepMwjCmNkRKDnzwad62hnxpdED//JDvyG3J1
IfEDzXzWvaiuOulN/0XS2KqJg21neEeLV6rry32Jxs0CigTk9GZSGC6Eh6URHnraqS2UrxtqtBOC
sW9uEYS13g6FxEHqnr/UATwvyPENdrkcECWiKSPCjfPyVglaYAyPgY5ZmBbLsgaU/9O/SIfCA12j
HJMvW1pvVmHulevshFkSnRFtXHdETWetDeB4ro9skUSqEdOCcsWtg4Be6vLRlvkHOBvUL9pSq82N
ziamw0hmFOV+gm428LNwgbOV83Y8foyBkmsNWE8QHlEH0b0urXLTG8bF0+qD0cGPifqVQBgnqPSn
oHwrvGFvhiwMOucPOgdnHIhimycpYqY8y8BHvPSStxUoPjIxCFQMhhsP/LAy2Qh1ZnSLTPoTfDuZ
5q/1Oj0hQzs6XnFhYHlDpU5x3twkDqcsV9fCxTyWds07CmCUuG374gdYBSJWSL30zkWfXUK7CVeu
OR5sDTVhacb3SRveWxhRpt/cas+8uI15YeP7iJ3sqpXmb4yHydTFWRP5S5AjtfIDG60RCmQ7pc8j
7fbK7oxJaDBQuaKT1+3W3Baa9sck5FvBcdOChqCbBB8HwblsiHPzLKT2CCb8xbPPw4IIsWo7bDNt
xrXEEv6pbMVbXDuvsnEOMXEAYFEPzdT8KzskeWmDq6PBMFaDE+Cvf4pMj66UxZ6Il2X58ErtYMjv
HMX3/+TcpO5p9rC1kIjbuniVo9p4uvWDrXWVz6MnvTylcQnHpUe67bBqng/yeT7aHYsoPHuhtU+h
+gKLBWpJnmLXv6NTQFL5E6LWSKZplRDrZpPMQU7KWqQU3bXJOTUnKyVLVrrEvclLm3sHpz1ldnc3
DfmZpdmn6nDpENewzVKHNyw616nYMad69Vp5HUd6FHNwGamm5ReF8HOfGnOSTjuLJPHwdAN3ay2z
5wpbGXna6qsQuCPzbmP74QncKSISiNswlYcIhIXLJlC0zt5G4yJnfLKlH/hxIEMM5btD4COrLrDx
BsgP6HcBYKSIW6xygaLHNasf0bSngbAD7FCgA4zpvR7IFS97nnT4iLLFi8dccvbjVaK1vnTLv5P5
tZwUv4urYSMaihAtfnMKhpI2sbSazTRHM3aQC0xsMwvfLS70itsuxFhjJgAX2AoTio3q3mz56wz1
nbSne2phCoiKDcFl/wrD/Zz5To1XnvPBgm0799s1pMgUg97GsYNZLKOdSSr4EQM/+4DwtzbVX8mm
Bmmq/uPpYIHA/D6F6XBwRv8lbjNmJQ5T9tgqoHPAiGtqZhb5vhAOpTCOZBvviya4+yeSeZbG1H8P
CCYrUGFKs59tNRIm1OINS/imZAU1lnlVn08/WTNh6ddxA/Mov7ctblVZeQdvhKKQundTMgqrS+/D
7nCoiq73Z/t7SSQp0HtQRwt2zw8NhF2E9mrOpo+bf0k3gqnvlnVmpxtD5jGUIhC8PfJA8Ad4z0C0
CnLkahdvN3RgEL4J88qWuBHenAZJiNm/RNqImbdwPmvH+on06Luy6kuHq5erDhBSUHKS18nUrlXT
shDwKTNVd8ptQ5KKPeEPM1JQlzUGM74sGNzHiHPcCe1TWTWr0Oa6HYbtZGsX9hSHuLXeBawmI7UO
Aj7dorZR7obd7Krqv2HK3aPQxnOnBRachfpuWupXznY7lXW8e5lzqwugWrYbH3FYJes0bs9m1eBm
bovPOmZH78ci2nVGStzChIxsnmIYkfqKc9Gi32JkBKvyOXB7d8G9QMhFWr+mKD5cDcGqG9k7i6Ag
W2f/wdyUgqqECJHFNrBvN7+OIXduaejxtawh++J0bPoajWzwncTjhTucxw1/KcAIzugUUJ1DImly
qIZpbwvYHZMK4Wub274tzprmvvdBeihicuQ6doYp/q6MOgb5sSCu3cBIHJ9SAm7GpntxtPyc6ogi
NO2nSKbfGDy0GGGYWTX2wTSSJ6agtM9cxx4EtCqqMcJPb7gfdnzbG7Jjvi0fGRuDtO4WNCS+qmng
z2VWy7MQtmoJdwDZM0Sl2ekNYYJQlFTol8HjxE3coxbiA7eHXznnF0Zp+BxPGhQZx8RtnId4zMkD
WDiQjaWu/UaiZ6QO2SGyne8QyQwU+RVh6FTPE7llQ3NvvAxhubwEOVtiQkfRbjprrK3UakAonMC8
4dJ8iex6bXRjhlwJMeJICcmyBJHwP9HLu6kJ9vJRcS/iZFgStgpypIkvXajuElgi+evBYq6RRkXd
qsaGJqvlNOlLjCbOJP6Enp11UT0pPzz6M0yVIxsXKnsGBlYwWebd2rlK+wu7gOXU5ZT1+hOClmZh
Cwm9I5ZHL7C/66b7w0NGsvD0FAVyr4liiaP4zHxphxT3r3b0PQun76QZPr2EZyCsGNWHOo4qOBMl
u7+i/5p8HLCBVW8HsmYWbewgtOVx5dkbam2DE4aZrfvld8mvzM6TdM40rdTy6Rfb13UnnQ8DnSCJ
k4uks4BQQRrFFhA1m8AnniSU2fiSsYzLdnC+dXvDCIFVgJMyUFpYEKndjZn4v7HnQF/pIwGkiXYY
355WVgAn+lDWf33Rn0lXq9ae5XIKOFGajCuntP16W5mu/8hN8kLXtTm15zHsHRvnEahHwg/SySRc
vkTEjYktXfdpwXLU8vESWT2PWdUyiVP2i+341J/F81iPJ/RWb9o4bSOpTnqtbf3BextH95oqwB1D
962L5EVhjkEC2l8Lu/mwsPDZgsQNMbwmnX4hHRDmoXLRNnYvBA1+dzJ+bgJCKKyQtWQhEEQhd+Q4
pxX38oMe9cgYrBoNCWmfbNGhCxXaMkqKH5Flp65XJy1A1mBWA1S14BGb/gqp/zUT7TYwtH/cJsxo
XqDL1qxqMn52thBs5y6Obe9Kh3wijYNJEZ3YEOgX2NZXXoSrXJi7yaSwKKZvs0Q4EtE+Ftwrahy5
puXFGxkc5niaRmtfMpJnj3VFenPKh2LbJCcm0OtiEhwgkjUXtguCCyyPSBimw1ql7UK7R4CMUGTy
q3953KwHNf0TzpzWPn2VZvBKCsCmFO5LLvUXacmzkah1BL3E6PUnDd92x6BYYERFRrIX9IWoEQLi
0sFM834iLCk2kQh+NKgwZahhH0KA3WZs44KVCkcSGOk2Itw+huPpUDODL8sK14bXQm3znlxJ3v1I
2dxb77XtJIiwiFImJlyg+u1/9dG5TWGbrgKfKZtMU7Go7OyZxf1nm4WfUW+AA5DPVc/bQtG2nbtv
rdMuI+h2BLV7PWZ8G0cIqdzXvuRkiss3FXMdGNCDWdYjJOP/7KMSAj7GgB6fVKurq6m5H0on11Yv
+3AZQdVjPAkoxNXta68TZqGn2baPim3pTp9J4AGLTkmvUoAbCaDtVLnPci5vV1V3jWhD9h5AGRjM
bGvRneoq+9SlcVPhcEdFAsNxWmemWonc+6QQe50gfKgyuZO0eu+cfp802Scc/LuekXBO1MMtE3ya
QvmrBMLTFARXsm/wx5envkq+kqhHtO3UJwYfu8T2VpSGTz5kNfnW8Koy5Ic+j8PJJfkojI0nJ4xf
G7LlitA4msl7VEhqRARIEgmeH10aZP3j5O9nWoYCyi8H7xWpNO8rlPq2hbo5Qq9mEqZ5KHTwOBUU
kBIekRutMDQcwW8CvFNiGTbCPU6NZ+3NCJg9TSTY+dQASJw9hqZ7pIY4JVjNDOBhYaudqoqDmgZ8
3+bFk28ZT2XCSlRwMgnNOVtoTeDRrjwtPFh2tvVrfQfO7ATjZqnDjxJW9m80MfDXdMxsSuUqVx/O
oJGyUWxiLKSYTk8osZttHHXPOWr1BY7Xhwjbaw0wpSzqPRSzTYb8s20o83pEaAJ3LrTJFLlH6k5v
fgE7CllCVSL0QxSRj0+lUvvUtw4+OwCIVkhjkiXY4Ydhamz21I486w0fGleMH999afIWmIchkCuM
J0+mx39EItkshhtaDYOry2SdT56kiaLTz7LR3noXT7gOhDYiDsqxnR8h+oOezjmEhLeB/G83oK5O
rgSg3A5LjLOb1IuPpkEDi387E0xg4ugWh8xTBwkZaKSRHba2aa5lN7z4FWEV5EIpYoX4F7julHfD
3PBRMUGICvOpwdARz7j/yT9VLLltvV5J3n+vytd9YLzobfpbVfmh06xjNcWX2n1MMI7zSkuWjqAN
ANj+PMTuPSrLd5LhPkeXUqbuusMQcas3dXajdgfqxdRz1Qfah0rypT9ML5ZrVuvBmfKFbZX/nLT9
10TWlXIMdUepjglhZ4nuvGeV92TxLs5yvftkhH8lPt0qcHZ2S8byxDgKlIc4slJad6GB97kmRBdK
QKgh8oxAzbeVeiaS7Jx5SLDzKPzIrOaYIcyzWwhKutd+VeKigdICdfQjcHj7xbDpxnJvedV3prFL
MDXqYrN66grrAKtIQRrhEopJOXfpzRmGoeUn25hk0rWry/kQ2vt9xUdOUabh8HOz4BQ5sIdT0McO
aSUQjpHFo3dE81UUPV6MhfSQ2Jrj3UIYKvUrwTm7Jireksp7xfwEhq4cPgrl4fwjSSVzd3b267J1
pSHaqiy9txPxHaRHZ2bBvDgRWA8ANs+hcZO/BOT2NgT5OXPTrSWgAaluZXbedgZTG6QNWinN5Fgc
0m662GNxzYkK9z2xHQ1oLCTHrlpfPXI7f8Ynv8TWuE6wbAK/yOE41PvZB5P1BrK6EKOTlT/pXf9Z
2LQXyABJEC+vlH2XLmIb4VkU+65xjoPsyyyam4iavZxIgrPKJ68wL3QbIKSq4Qn2zim3EpgH4Y7t
NlGJNWhArTiUrbW29ImPtd1ZEr24YZ1MNkakwdUnLxo+O6tmElRrXGltSVBHhe6BdIdkHkg9FzVc
XGNatWgP60J9j7BWBIk/VLkAuyMEdsbGiZnYsIOG4ek8YfFEN+tfpF7dE37A5diHV2ror3HwVr1D
3zTF66lLDwn1DKiDVWmlLyz8AAbhr7dL/diA/poUFOcuPhMecR9C78THuXQlECArYn6Q4twEqUlE
YVbbe29EEysNu11aRkXwjh0Sg010ksrm9z9yWYspP2cBQvZ7sI+72vT2dmxzC0+KFQ+p3Vju68HI
g73mGB3Ft8gUUDjExjmvqglFr6+jtY1UmcAGLN1ymUc642hGuWjtwREQ11nJXDbMh9s63GchndUe
LU4lyPdR6iNWJuP/LpCu3I+l45fE9ZbGHruFLv//z6KIko/RkAHnkZPxjTkm9YbXDD7NpLIbyMyQ
TJauF2jALSOtfO8iDxlF5hW9u63qqpdri6TVQ9pWQm0slItqg1C++h4ogkyCNo3EMvcmQ7gFNnh3
mSL0QMj35Shv5wf+mwFs1XDyo87pEETNXzvZr61ZvOOBPeM/uNhzfkbZbfvCwBIX3StT7FpwK0t7
SN6rCjhcaWlriGhHlYS7eq77K83GB1qtXc/+K8D1jlV96hnqzMp309DebKlubuVcrT4l1MInTKY9
WUF+wZt5zqfkLkr32gcmOfJEM6HAi7Au1FmwHlilNXy5krDlwFafAnFDoeGSqkN6LGKIR2fiDANC
LRAS6zb5vRzBccS4xiLHp3RuqV5wKoPHxGu16CdUkrrf30brNlXNmmypfTlQaOn0MJrKHtPg3pSN
/YYxTYdLW9v3mrWNkA5lRGeEHjMSpnpnOwtvhB7Rr4z7EKJ3MNbPg5UBGm2+m5KBtl+cu0TdMxMN
TD8RuuELi51ivtEUGA3W3lP6jM3uiKntWCXuLaQjwOGEDoF7mAFPhruCk0p/nXO4epUuoypZmbRz
ZZ8+G1zzUUR5PInVmBg35N1kIpAbZJsn3op9hQxRDcC8CvfA+nrb1R/4dFcFrbZq/XNGSFLCBB4o
0Arvi2PEXPuU5eyvjpjt9xPxKrn2UnsRyw3/n9l6qyADAQQnWqXur6jlP40Q4zgnbbjtz2SfrxsE
aU2QPjLSWExdvqvY5q/swBEw5bYNgjc7dtD1CJpH8AQkEkKVN/AUMHXLt5JfavHGwvO66cwiHYwx
HuGhTTHbcJyTqayn0jXXfiN3/MHLgXT7qsbZJZKlyccUMabJ9ehRS7xIYf3ktVBt9Gcv0n/zFhkq
sx+uD4W3gumultoIevQVRn8aJQy2SK8yj1Y3/IC9v5W2+2QCb2FIGC1LF+logBmITDa4ORrDKejw
yKieOhY5YVFvS4dfcSeS2ZW27cmhTVE2p6lh0X7Yq3QAKRJ2RwtCNlolZo9Nry0JurwxbMAX1N9d
HKsuPOxi1iSaOyiRu1hciEXYFFj3Jxex4HQHOrsuUPcZDM69nAGUiF7b4s9kJGQQDsBG5skkamm+
1jkkD26KkqMIIQEVbP/KaSLN8+57AMUQbvZdj3jLZluoHc0MX66NTsVM9oNstiwJr53poAIc9oMT
romk2ulW86w88Qzg+inMOqgOLadgsQ0SEmrmF79mxI1JbteN6YAtlkQbEtctyHeF5TARMQ5Z0p2y
Ojy5Gabp1IWO7/zAAToztgiXQ47qA0SDbuEWKIdVg9nbzbHgVYjRLR/X/XQvNHef8q3liiWMsE51
XLyyxt4iYX7TUCUIcL4Bi2Rl0b4Ho3Ewgvgs+QjtuLmOVbOdGBss2bOrVaTxpGlIqg2D1WRwCEwk
fh4jjJT7uIhmonVOUl397ihzZ03dw9AbVFPw9jRYJigMSaSwbCCfxi6vnYdK2B9S9sd9eSU3AK8V
yQ5FQMDdTP1pXgX0z8bvPp0IPJwoxJ+jBGACJOzEqy8a+HpLyOObmA04KR/+7JAJPu1evzIWWhS6
yBiX4D7CXZh4yz6WX3mrMQD2Cmt40ApTOqsOYxskryVS4IPE6YjNYNOTGYbZ0jS4uyLEKhFVWxaZ
Hw6FRpXA1q99GDv1JEBuo3nZCa/bBywBeHqCM0lBPwYGy4WOnmcZwtYjP7CoJWHivhWujLGNp/tg
aIW78BIBri7zJZACM/LhlBi1/og5Pqe9KFiJGWM3jedJ0xnIUnPYDmKz8dxp8tZwg7O0GqEEBcRB
MbOSCm2c/PAi6Pb1sM0VpZ4e5Y/AR+Bu+EhjetbLCtGssreiDdbVYP+afvijmVcLQoHbWIRnYSIS
FCmqXrCHORo9EpUaU98ksm0hAeXFjXsKmUMPg7ebrWUaWEnd5IvvR3FAmfNSg1TVlP0BP46RRIx2
TYNHYpFSx+8ISxD1aVGW2FyylcnJAVF4l/i4LAkLdguDANvsgSXsGRg/BTLgr7DY+ozyWXJ1r2WT
nAk/XY2kailYdk2fHxVGZzLSVn5J71qoawzlBZ829wHyFR2Uu6FryPXcveLi84aPPNcfCvW59dsl
2fxNErYVaZCekmXteNuyI4q7FpsYQ34YgDkTbrPWQ/9uhsk4Z5Dfh55Lo0YuNEnzxxHWJUBorAZj
X9X2iw6Gkn2HS8foserV+5WqxrutJyB9bHCOzldNYRLgGvW1cJ9iFHWafl9qLlAbrbsIlhckt3yF
Mv+jAHskhuCi8xaeE+1VN+2ZoLB5wzSDSj8h78jUMuwKdAlsTuBiVGwvBmenaw0WgDR5kvaNwft2
FPa3VwWghefgWrWJSLZSFTN4zasv4MEIlsr9rZaAhGjCI3LGfWISLQNibQWbctPjZ5H8OfbQfvkg
9eCTuAt9CF4QySzDPLvGmvMLVWE9EKjAkGiLAI6iFbEfN2oSpYeuhBZSWKuBoDzp5WiTdeb/YtgV
Lk2lGz6KVCf5WK6RRhNbQca0gEZKLmAYj8iM4J6iwuEyd+Jj4MImm+q3XCeplTdoCMuzxw6vmM/N
lElM674mLhsun9CjKKKBsPYNbEc38JnXe9qXNmuRSbtnIoe52nUEaJ1qS03A4k7gOQ/MLXySjZsD
c8bIIVvEB3WZb5Uvlgz9fwZZvGeOTeZL462LlgATUUxbE56FkRi7EkR3In3EcM6mI2R+TDxraUXR
81QhRPU4M6v/ODqz5jiRdYv+IiIyIZleC6o02bItWYP1QliWxAwJyZi/vhf9cuPcE326JBVkfsPe
a89JPuRDOnvZb5YuPyGmnGI5sC5S91wr6TL4LztmyZKlfsM0rTsPiOCedkAiZy/YK5Bviw7AzMqD
wDIkKxmfcz/9HObaHI9QiKyVWflIMqAp4VQOkGjMFuBkjWTSz+FviuQWH5XzmAU9I2NwQ/6RbMaQ
rMdjk1fFvYj0bZjJqxqPLpXiPY7kHy1t2wjNspuBvOT6CkXYwxAfJjWMtkRDjIWXrDM7M4kQQJTV
73xeMe7L6K7oOT5A+aASzImJoGCeeCT9Tv3Ye4CLsSSxEa6oERNJrbDj8h7+DtrfyvtfVT+3kCQG
Ob66a3+D045iHW2Zv9gqDWWQhGJIM49SX7jvGAeIPZzvbNhgTiSqjXIj6xtwRvKddcc1TOdbXTo/
52IAjkdYb5sjJq1d6m+AaYB4rG7vJ59kbPbfms0ieAM8E9PkoQhtUTmjH2IiDGe0SZB9NKcR5HLB
YxuRKY66nmQo96LW/sciyXdEYInEGYJQQB/IyhyVDx8bfwTx+MfJa0YVxbObIe9tj4WkBgXna0aa
B4y9QOToHehQuOSM5vlB/nhEr3HhLVMG6jpoiBnwCBQQk2+oh5H7uo4MaOxHjHFa+surmaX1UWd0
7msVrdNdw6D/KcxmlvtTRHZUgsmfG2zNIZG4qCXcAU00dI213Qj1HH/oeLzmwfgx2vhxdKK0NsyQ
e0EVX0hAKhHRPjLcP9Zot5z8mvI/7K+44ilpemIVDggFiQpTZ4jpnZBfETK5oRfz9vE2DLzXlfFI
KeV1PjG+5RS8jw4yYFHZm9Vi42OejuONdxRc4kGbOzK8pvgZEAvPxnRLMXgJhHhFdwkFhzrNVJ9l
V5FbK1/jDIV3yfDVIZmJJRXKW0PTn5vwqQ9Y8fpdeNli8Y/M3bucGLs66s8G73DboPclvYRsU/qU
M2urjZjn5lc0bnv5fVrcYUoypg84HiOh3wtbfMWEjsSoXNJ4h5t4caed9LjFh7XrtXXsUnFChFo8
orzPMxCBlyDWr0UU+njrWgdDT4BhCrxtSrw6efFRbP+Wot8JN9VgnellAHiTmbEQCb3jwghnWpEt
Lv+wYqXcD0CMP6NmYYJncvRHq0deLvMzcE/xtRpydr5zdON28H8IOslnnwyJKhVb87sdhx8Re3RC
rZ9q4naBBxWPvpXvTqjOHa5GjbRjKhFeTiGiGiW5IPGQzm5zQ3+PrlvLy9p2/5TDJTeI625jakTo
zpIZOkHvtHkIPAE8VRVpbmhwUluK8z6U4OuW72WlD4rhN1kXX5u3k7JclOk6b8do9H+PkcY76gr/
rRgBiuASJ1SCHmfL7uJKslC2kuBO1afQFW+QPrDwKJw03IojQYS88N58m5rfXVG9WBNemREz39rk
D3WZKyo9eHtteLbhxGIPvYOTs9NU5cO8ECnXe+OlpUOURC9lpKvgFP+JVdLX2Kpr6BCBXW9nvZMi
0gz4aRo0dXZnjlcz5tpQ/6Fr9FOvnd985rS8RTcNSZi/NZ7VSEcvyBoeHDH87H08UpTh7jedM191
q68FnhV9TX7YcU/LTuBIP95IaEG/xpaqqnNqYKwseJwBBRkn6uTcB9DTrEtRp7R7O87ZczAEVVJq
PBeifdgCQu6pL5Bgn2MdM35Y0rBYEQiJd8eMn8ZWz7WI4QARy+6BnLMD+tXAoa0nQx1t5jLdVDU5
Uu7+d5VMwtd4uvFc1ui97W1SzHWJ2M29Z8Y1YDkYn2ryUG9b5aZ+K/84mOrDClHJSC7SQNkfg5Jq
mLuGJK8EgM+dlejfuARTiqygWsRL2c/nqiJRtSZwABCkZw5r+bQhpQCMRv0Apdyt2Rasn03o+0kV
z3+WQ6DQhdFvSJMBI8v9o16gyrNISWVFPl1d3gQ7RVn2tYTOrz0CMIvB/lFu3o9yVNe2tTdt7z5E
CIU5Ai/k2v1cOaHnnfrfLuI5gJrOT44pWNtfZpLX9RZdHK98yGg4OhtfFqdYT13hYsIhHJbQaXfV
T35Y3bkszSOWx2Pm/NRH3AiLGRjiv3ZDflwEAJVrZsEsciqY4XU5eWI59W+LrITMDqfxXquKCEj6
GkwaIBDGkEu/fMhRX2Zy29NpfvJGdMKR+phRV5KJfVry4KOL5vt4OWIUbfejdelNjoPBaicxJI3F
Ut3HgKPQHpyWzeWmx9t+XlqH0nJ+lVJ825GBEV6SI4Tc9T062DvbsN+Z1HiV400bQpSBSKDpJ+88
f04sAfcoqSDjq7MS6x8GsvBD4JvVs0riGkaK4+zsGqJnj28/EpZtJ7HwfVZ8CzKCheaniarRVuH9
5un3Xux/xxLp3WiAUpEIQYjdHsiHNd9/d5DfTNPxpTDHY3K5j/aNKfZdAEs4YoKcNYxGO67x1cS/
OwhqHeDHGMlRRHCjjxdPw1foZ2DDwXtZTA92mn9yNibZrH7FIAIxfyegivElIPV9VOR1s8YgPWFM
Q8A3gLpOS4M071h4/+q2YyL2x2djZYgFHHeidqW6y9qHAaWARunsMHnEf3ld9n8CdvKNINu3eJxd
Xi/SpLOuBAcywpVA0gP6gXZCgSYL/sqN07VGdcfCjw6UeJ3v7gS3Sz6K+p9EuLVD9m/KnQemqb+V
nuGbfFx9Omm1XBqW0k1VI6kmWdJxThSLzFeY51f5dzvlSVt9WLPfaw5nJ0aA5IvzhHSQjJ1L3clf
7Yh1RnOW9Ga8inxaFMZHwOxAqTFL0NCriw0R5U2XuajXRiZHY+LS78DLR8PfXAcEi9Jhn5Y6BJZz
uIQiGvi7cgi+1cuxFiSaRN5ycKSt+bARsgam5n3xaX0XqRhIPxQz7YzHm7BgqmIXSiQ4II639+Pm
H4ZLq2D7luXFshGQsND20L3IQF7mODxnVGiTw1cXO4kc65sIooYPnOVYhUx1nKrqfcXCwg7Q6pg/
Houynd0p4Dj2o4lbtEk0LbjDY0QpW7qGDq7ZxxKVJSvCww6QzAZyC7PYzDh3CkrxyqR7FOTj5t4P
L+DS7gsMrcWNg+tnrj8L9QGxKQEbtRFhWofZpWd9vKgv4q9uagLB+o0OAyFAkD8HBhRU0CXQYtMY
TkDDWrxz4FYFnyP4BR0bWvBup8NPFiULVv+jZWeK8VDdR10NCzdr6wlIjy2hM0+tfTddVD6FHMsf
RbeBMmqK5WKrmLhsJ2wC5sLOQYDbWy7NyKcjiyypx1gPyTVwezXfbg0mRn9fQ8xkTk217CC3Xp0e
K1q3xd8yf4SpWMXwMbe9WJ5IvKmeWhtRfvXsg8JZLe9Wa/Yoq4gcPwV8l+F7jVzEsQS+3EL3E89G
Ouqu2x28BrVlqxw3HAKomUjT2w5wF5SQl7j16AVwmNZPyt+9K7Xjozp1Uzg8zkXHldDhOfoZlYfS
fFYd0TthhEUFYm508BoaV69Y8cSespXZIU5zGS0oxcQJd8tnOCDlWsb4Y7B1nmYTc8Ym74enXl3n
I/+P3kJPJywKnxuysBPVcrV3LoFbpmpY9+Wob/0WFXnMmPXkYae85VrPTqTWwS5zLGJgn/1IVOMS
d4ICc+jofwRIExOLYO3sC7mlQYv5Ms7HIPG9DoWFoOY0KsJdIkSdOiEh61WIn1hM2F3wJyaIbJi0
dkgQ5IwJDbTi8WbwWSTsVqlmgHr8SwACDWAJnf5jyVAoDgX7P5bH7EQ9O11j4YAWEmCbRhEMa3zd
a0yiVGt5F9KkZyK459RbiVsc/i09HxAO8iApD29gsSY2KV3MLmwp2fURfMl/AHmVg2gJNrxPRY0J
ykfTtArwUt1CVzO7Bq9HFSEWZZaUzB6fMg8BctqJfx0zMcSqOOExL3D8sW+JqhnKgQ/LCIv0swqn
MfFF82osRR//E3LXsjm8YaP7rDsRpwAt9KkiJ+a0VeQi6D74rLeOAC4SIi+4IN7wtwzJNnv/RC2/
oR3XDCDGOZUE9ybxAu3B7wmEHHSNTlUo58jNYMA9Z291iMJjjxhZkRuKwKrVZAhPKP4isuPSId/E
7xhdX4KrMLyaJsOUNeD/QGrYTvRoJaoTPFvFgaSjpR+ZNWyaEypS/0ZN8cAyAp+3Vgial2O26eLj
9SQr8qlVJMqrkAu04sDCslkw4ABcYVe+lln3Ybp4I16shcY/i2osRyh5z60MfsADZqUtxvKC+h6E
8P8zBwDfiCq8N7dpRiBZjDbqnnW544FrGmKi30MaDJBb/cucL/z+5NCdjGC/HbuwkoNePU0x+lY0
8iifmv4zxLyE1Y7j3R8QE6DIjdFnYB4Kqa1TnVuuKcNDDBpjgALoIcTQ0E73HOPG0HLu+ctqkXL3
76JTdIj4ntHUMe/hbQbimXusIveSvy2vCVrujl4X9my+RLQD85ZuVBRIaSYiyFz86PDgiNTK52Sd
ij9Tj3hN+tT/ugUMmu14xfaBi96lthZgS4A3qkdMcNSydqtTdOxMSfKVkMYaQZlSrYOHYX7OvLZg
lCw+y4j8lwFrKuOggkyRCplSkfW4AAYiuWGbeanfcKA0zH5Tr5p9Hg74s3qINuwe0ZGKtd2Xe8AC
p6VHLByXbCzq6nQZVU6vFKFph8OEmWZoz2EZzkmNtA2nonIwz+jfde6Sc7g1eASbgthMeuJ00Sg2
uJtYSAaAOtvI6xM8L/IQ/kPnaKIr7bON2ifqtNxg2qpzAdmSIQDKH7JKba/O0l34kl20l4C/WX6F
INb3XlKMSqxV3djMZMbsX/M4v/Vm+FdiiEc85GHr9UhpqVzxd4kHuNM5AMRFMPxWqrornO03xMQZ
5RIgYrHnJGyP4z93I+Yx6zuZGAJsTtXQVFCyEXs2rSJVTOV4WGRYpTULoTPx4/oiF54wAqr4BheS
2xAEzyc4EMhleqyYmqQxhpwsldEhsnWDTnCr0Tbqbl6xMgGzMvHE8YeLGU4jO6HO+cdMbL/j9WGb
A3+Nh5QktXyjq5tboFr0vu2JpNjiPFTrs7KLe70X/KiYJHYvSoaMxtf44Cx1T+BasRvCuo4pSKiY
UAqb/ZoVJlK9AnxsD6roUBzh7YoV027LNzwP3WGnitPO5BZIdcHzLkPGQMRJn2aZr2zf2LbrnOHT
ovj6prBl/s5hie/G8kTwyRkk1FPZsQFuqp6J78xvAQg1Z64P/8DWHNERZgvuTfYqC8wptlUYgPOa
6j8TGUPm/gh/d2bMobtez4LoKAbpeFoKPKz0u8cgMWaTGEzt2eOJvS4tPpQOzFe6hP2D8IvgVxNC
nSql2ZimV983zXZqGPgih7iVSAnYY/uGrX8nwuo6tNkbFMwpBYb9x+0YvOgNd4VvDB+C4ypd/ODN
V1V8ioLub1fA3wwKHoAozsCntEt3wQ+9sm1gmlXuXnzOmvVP49ZMwAUKsnqO30TsB3dbhHevMw0F
5wgwNwcHMNZZlhqNM08OLJ5DMPZkIXu/yiD/QIfuwzJjv9YKzR9u2JerbqAGpNEml85R1xUhX1gq
OD0d3vPVYmErPQ6AqGfx2C7h30hjfnBg8ByFCghCRdPhNrxFlUPGat3Mb5gQKbtF8DltCCVtBh4z
LxiCW+GeJ9z4a7GnqoYKLEtsZXHknQkNYfBYzq+6YJeqYpQwAsED/zZOjUiQUjgFAyHWw6iI4lbf
VAMABQ04WEFZI2bDzc7cjROq9SnDdZllmGG3CRxg850dC3ylwRXM9Hfy+tSXVhQqHtEaVDCoL0w2
spir7IgIn93M7DGiWypEbWISFQl0ztNEksQhFOZ4Yb6D4sT75CNmjkJVpd24kePjU3k78eCxhaaz
yRzcOKtdkRwO7j3f2MzSkDhDgtmms8NQJ4w9XiKv/8AqeEwnaJC1ywuPxfthlc57doQVbQ2HUSn7
GjoeARVxLN+0IjbD7h8IcJABVxhO9FITkQYkDjl/8OL5SE6tqoI0QiiKBPD4SgznfeiEX84YD6jv
nO3saraXcqejcgugWKNFmW/Mn0UiBRNo9G7thufTVrt/iw+GbU+RWVBpJYp2h7e/W2auDEMwcCXa
x0kZ7wifWW48hTaRX52byi+ZwkpnPosMUAEBf91pEfaR5QNZ3AtTnhoJEpjtjVRItpWY/qnODfCE
aoQBLOWON6huFBk5vMEy4ogleIHzec5/l8v+akuoXWMgG8ImaMKQSds0jKw4TdnC7rh3gJEi5Hqm
MMq+T/mEHjNbuutlGN/I9CjPlcD/wOh7RUemaNr8+XjhYCEOlf9Kr74yNTVfRNQG101HnllQ0Ag5
sEJTi4IFywlzGFdMiOxr8a9cCFbPxqZlS5/9s6KmSDYg4cNoIymsKKizuG5WyV26+C5fQbO+SvJk
UrXwX+mBItUhouf7atnttGCbsGYKUjq5htJ15RTgXbZJ5MdPxLuzxs9H5OjMrhPmX3yDFs2jdMt3
PNPdlavIlbAxlbBnJkHVVkZcebTkWY7llrJZnmOPL0gMmMc8VJKDdv9xun1OgdshmObZx82oznnM
vKbb+C6M3j/xfYtLKWq4oiG/fma2Vy9cmRGYA703gpddVfcyOgEnhrPC3tjwoBVZlLTBBNEhlzp1
ggmP3sh6tfQznUY18FowHG+68zDHmjpjo75YNjn1M/JyVFYsh07aYmwo12xCcSkP5gKRK6PbfazC
IxZz5RKpwMSclECfWpfdFbKEISEqZU3X6CiyCvPhOcS3u9Ayiw54Vu3P/5jNHMG0cAnxIfySG5ny
PauZpA7CgrwtRqAwGdyk0IqJrY0+iS6gbvWX8FsA9a5z1o9Zu4DCIvnCd83U3slp9bPKY3lUoyaK
J5V0WU5OgO2cBOCRzwO51OkUcc46Tume15mB1Li0LCdQiE1+OxAvO0O3HFDjWkHYs1EFCG9oUjc5
DCl6Y/Luazo5etf4x14e3w1C/lMxGp3kB5RggdDh1gh7ZakQBbgNQLt9x0qjPYiPRYihFpLoFMev
kEwJPd14PXny097VASpJ3qE4EozNHCY97ehvp7qJ4Ue2G6byaO8uAmE8nnP5x5Oa+3c3n2YO2Nmu
vBfBXHtpnFsiB3EqJQP6rgtyiJuu1d87W57jAA9TFOhHfjZ+Bh/8KPogeKMueXjWN3TU5OHI0Y+B
JoYBhXdwDza2IPuiqugICebyWoLvqxoUHWiJgueYkRXnq0w7D7dkNS9/24V8v6lkF+J2f0HKsJRS
SAcLFX7BiqN28oY93bP1s3RQUJidG7kJoz9oAuo0k2ZNxAp9v5Ixlu1RwMaaBsV7TqClyWdLXErO
36B5jEvDrPxwGpUzteXYupRqh04u1w0n2DT9CAMGASIauoSZgZcwOoqYuuyHn4JTiCnDuepYnoT+
+LYuzGnKhXThSYKzmQRfaZP7/2Z/e2XfRHLE3OxX4cpHtgQUsA9DLycW8zWSAEetJFmRZdglcu17
54BoWXRXA0e/W1EJGgtAHfghkDau41ZT4C9H173ZliSSql9PeZl/erMeMbUBAPOO69uHtnSapoxz
uIrfB5ctx+Q3/p0bgK/blpgUHuT4gGJGtGjjAKxppaRGfNd23W/ODPcw2EMXmZH0jIjCLsrjJd0C
U5z3EX8++26Z1sP2EiNkR6UK3i8aMa3o8DXwBUPuBujlpJEOTFZ9Lks0n0OwHEvp0Kf1HTFLAYUv
OLX24oX+gHKD4d+GsMZp9f0iwdVrTclaDYQFQvPmWNbthxYHTG3mVdmPQmFec//KOJZ1du/9bQym
JGa5JUOymKO2X77KnPNfhTBiiklllO0ordYV8aPRwEX6mrGc13VYh7C/oOYkY7UHjALsiIh6X1/7
JISenG0/kgtLvkK/vAjktwRP4JPziKpYeoXIBjxlf+jf9aEJGiMBDnh8mzcDfJcAJNZG9po4LMCq
+DVOvbYHmw/oFoh/8tgLaKwtHEWyheU7iYfU1QevIfKYjxtCgJIABenBBBYnJf3nDMLXGWUjoAuV
sC36rlEYnupo5YYIGeVBKnrJuo1lra7Hi5NPP0Vf9Nczrir0LT75yS1suU3NxXl1MKIsBwKYFBp5
3eBAhhGI7qJsJNdGj0AV1AHNMX9FWNw6YCoK46MIMfybAsaBl+VEVKOMPgkaJQo4HTIaaaFi8x94
N2c2gGjEGS1Y9CcgYNalQMe6189sbafEpTdldANdbFT2I7IctvBXNkh9/EgG1boSe3zXldSnhHwz
yAyoSQp/INSgDfDWHtR7RegFKcFh6u05kXeb99lFnI42AM4yt8wv9mz+47ZUV2t/YMAiGkgQUiTb
dHUGjLdA/Ihfn2EOZrfNHd0rp8XQo2salybuH3KygTHAxeu52kgNlXL6rEf+URmS55kZG0BbWrw0
m+OSUDw6qVmYH63DXyMefyIs61OdAUzoOlCPno9XLvM66juFOWyeKQ/6iflvq72/7gjKw8EiDHmx
J3SQ94VznFC4IVJUDA4r2QHYWmLyHOMKcp1kR9t6BbydOUsGa5po45GBBKPAMY84JDfvfc2rOWkt
k3PBLueMhwo7qIt+ZzXED638UCfJ3435huJ1sTEiv3qL09bz8JKRJ3bWealJd4DyP2UOsQIeX0Cf
8eP1SKtPCwGHp8gEVPgTSXejLnjqgup5sGBvFQMpbt/DOZntTbrF7FKcVX9VE/qdnUVW5nqfzcjO
0QWKmE55/NJHc5FCo46Swqebwo3ytGk6ybVRT4BIgC9V44gVqf0ObBheSxW/uCE/RxbLv5zDVLmS
GkOu6+sKDmIKS8NQifgrnn/ep42MuVUyZ/E69sPOWtc3uZO511Qz9kK3HJ0mdezXIvt9H/CB54rA
9HbX4nYTvaUTIfZyKfSI8F5/KpfhgRhBzEBFpSjY2nc5+D93J7gVef97ynknN1kAp6yH9lrFeJ9k
h/XcHVva4OpYlRh/SwrDgJ3kxJNXTprehzM69FRxt0jZJi1AbUQhYjnPZn3oQ14iywgjLQK682DP
UHMAiUGfDlInF5hdB9+DcFZ++D4CPIEKPMn8CCOx5uqVYKFxhnUqdRVzSOMO8XkmheAUylXDtDFv
hZ2GxDp7dd5WIVJ3RTRG2OyYwmoiwmS3y9+y3Jl14G9OVUvXltc8yiwMvxxmpbzqPKL1wBBe90A2
NtO8rUPWU7GIPwL4M+oqFpzgoknSXAbqhkPA7SiO+KlxBxaK1eE9ct/8cc0TVfH0Bd7YXlCj80nh
yMQu3P41x74YHVCTVlvOIr3zv1V+kOHwCQ/VMlNJV7iYPGTAAgL5jnFYYzkm+2wRXKB/ZfBnCt+H
d7iR2bLoH3Pr/nQQ3aPMHR8I+vvIq8hetaP7in0cYiYqyHSYxb9Gw5rz2G0TrA4aOchLprTAcpFb
PvgCs1cPRMyV03Z2agaIXK8fDIPhCQv7YNf9Ifab4maZmHyheXhwZ0SDLRs5s2dFosh/THcLerYd
dpbByPfT7SDO8xerTrFaeLKH/XeB0e7UE6wDttEl4iaP0b8X/pkAo/JK97D9fAPPqXYKNnz58kJO
55AsMwS+ddCvw4yoUcbdO9CJZ9Mu662EAk36biEo8+yQOr19cTB43W2Iso8Fuji1x8zNgVqXIo8C
y0LDvPpyOvcB0Ty+tDwgpRcjzipZGzos7WaAQFXdfotCjkhPHReQYnXQVStjlI1THVogk6HmcEE2
uM8aU5Ik0iPswFp7VXVRmIoFTMAwqDeVI1Se9OBxgpIaAt2Q8XL2XpbBoy2mOjUBBYCNnFvgU3AP
l/VnnanoXjJWPq0h3ZiDqvkclURh4j8cr23ke/TOrAFLr8NGwM+aRoVgqrHR9UvFPC4EvQj7tSzS
tWJZueKRAUnkP5RhO6RbwSQzLyhEDBkYHG1BdxstGDAaYuD4QWmY6sXv2DxSBKwVmZRh4+XEAqMm
6ikWEtuDh5V61z/o9uWZifGRBMGfLjdbnoYcmiRSUF6PEUe/3tgNurMo+Vw2f2HO/GnbmZJgXqXv
yhgObZrWkHGpC9+8zU57V78u9fpqK4vNkXLxpEz2vJNTtelSnxmbfGGIZu0xMoCvpuZNmfY5WBCU
ExhFAXMYIrsg85lRofoAfk/hRI8CnBaKcsUaCq9g9DKPC1P3icVCOWLdEqVmJ43TlA0OQzplVH2J
JuRjDM2OXOz5HrN12iofXpeBDjPFhk9Z1691WOJkCLfvRe5rVibrRzMYDPOIqLEMct7m3rKf3D1y
rnOiEq8a/zjEAiDjuV+x8HEt0XGcwUCfJLdjQLXqeU4yt4z8edV5F3htWORjzyTNlQVEvv/hKM5T
D7UOyXuzd6264rPyXXWz4KklfrQerhuXr2PoqeJL6LD8YmiP/CFmccjTgiOx+OGTi4UZHhH6GNaY
CTSMgKh7RcdzNnHzrzNcXJk4DseV3TbmiD/q4K/ocuvSStGQSlNgMt/L7hJIVo98YevKFFP5DAf6
YUI8LKmbq1j6rL9le1WsFM50qtAAiOq68YLoI4+z98ohqhNg58zp1nATsI3+JjCwE9own+eRqS2B
GwJT4vibRJQ/+eFAY+XGIn5idyAGLAxygohVu4aBMSmMyYoVxRYDllEaPzrtlQFfE57z4oC0HU/8
lHnQDiFyn4ajZqtGZ7yEg/9BuhTZMvnzKNlD/V+I1jWPp+Zxx53LU02HwW2eo+ehx2RCmDNb6w3G
7mhk4e+OMcUm1v1JOpduALPBZoeeIItHHLOVPZciQNLuMGRgavOjdMMVkYD5yWFNVryxE0h+ul8h
A++7cmfiDAVH4Aut5qWsgRD66HI9671T+VVJwwLzJFuyXOM6fu9wfp84oLzU5do4MzvhSAjU/V6y
uJuXgoSPh9lbP0LkqknRsN3giOJfog6KM9UhAqr5yNmxc+oc/W0QMfYgCWxnZD2YBGz9c8hHJ+GA
LrEOnb9R1stvuiw/atl+MWbClX+41rDfwKGDgnSB0UGGkMPtwi9WogRFxR0OKwkiant1ur2+mgXn
o0+bR6s43IF9YokRkli5V5t/X7rsC7Hz4j0+MJGo3nmJK5SGkQSJior807hewIKAp4stzhuAgOB6
Ezt+h/HYpRat5jKYNb8iMFRiJsS5DhdDujg1Z9uzEA2rm6B2z8b22BRHxLRuNbLSaEx43YCr4BbB
H9q5lCQNc+FzE7n12QqK/Y1DANsDIzS74mzf0QmjMuZyEGamSAj7N0ZLjFI8fnfAl2yD4vEDEet4
tZAFDNeSVrxhc3cxo54uVR1yC9fTe+xOO3c+HCXXg94Qi/l3J2MEOgf6FbLOPx3hXDcYxzix/We7
U2yNtSTdYymBNAlDGrWrgO6iOeN93+CLeyPg7s58zjOVqIMb6LQGKI/9IxNhoUBCEUfYPSK56Vxn
XHr7EYrGJvG5J4v3Ah4Q9ckaOEgec/QggiVgY7RzTfDw43C8Cf7G/mcl75E8lFLf+LL1k8EnFpuw
8nc/YIVnR1ahjdh+ZGNGTx61f3sVA79T1aHJcfdvYx6y5WY8R/xwzRVtEauO4U5QNc6D3keg0UcU
mlHEFDJAnwqZosYKEBoNB5VXf59aXIVeCMEqZw0RtJ9rMFdnmR0iE7SdSGKyt7mpp1TPO8vcevhd
xEj2p0Od2ojSQu0Y8tS31QczPPc0ooJhvC54t7Yo5Hhj6rLPLEhLz3kvIlZX7YznpAz21wD3bVK1
rFtzQZfkr0BL3H59mhb2x/gC71bFsZ4vLJnQGrwRrL6wpav8tKRL4i+GLMhbcbxJdoqVj9mbRDwS
FTf+1+vOyZkJCBkDoxrabsOqVOYMTBvaEyfiLzVk29+m4a+b9zlX67ZS8BNDdQ5wqHtB/69wqB5y
hUej2FHYrwuJ8oKkhLLIubtr+cPUM/dNiP9mRc73bciOGSo9+dmrMCSTz8FlX4R/sUXjxFYl0Aj3
GDB5Q31HGOHTwleQEhAQJzX2SrawRCeyWuHZ95gINixuJk2N6InljpSvQ0BKrrziqyy25mtWTX/O
mMqin2NxiP3mfimoBhAYDSQbRjxB2E4T3+dPWnrR9bYL7yIrtFWBET/miqPV3SluYtu8+SvVrXUY
O+mGzc7oq9vetveojtBmCKiJUoxD6u/BF85vGic/4rfr1JJ0IWVQn5NhHYiNf75/4WNQarrFk4j5
JbC9Iz+gXEszVswEIsU/FSZXNrbTOwmOzoWm+LbMnO16gcjMtLuIz12kJQED3ovAN0sWNh8Pa5eY
iAPUXXrtT3fKiECKKkC7AI6AnG8UcG5kLgKVB5IT4C96Y+kxsoaskG/RQLLKtlNLrMKhXdkiJ08D
KD3pVExPDOdwMwTlW26bKmFYBls73N6Ms8AYaghNlvxDykWbHoB+4LzCPzlv8SmPaCZ2yyLTKvxE
TQeyd1gxRa3xeN4dDGNUx48ZeW6nusVnYUwWpsgZSaJpOXDDyGHvzSxm3fZvsYLPvQdgT7upJSLp
aNQWYo6SpuP0cnvMW1CEs7MvsQqI2YPAPNlPMDP8RitjBkkdATB3DhlnF1XqjghIScwGk/8bt0qq
hECbsiy/REsL4Y0MLmUXQse2rKe2MoBFhVaB/BDFxJ1h3tqMLPF8vPzjcb1m5i96dWZjDpWRbZAi
2KB77DwfIVQ+oAdZWDoNO3MpXt8nL0cLsMpgB0mR01tulOqb4SMjw0q62xo6e/MatihM5MzT4x4b
W3lsbL0soqWIaGWzEocJWTx/vW7mWscRSY3nk48QMRQ1bvNoXRZaKlg+pomvto14AtojajacycMh
l4/pjV8c2hYkVyRQfda0GqkpoDU5/HippBFHCwuG1sxMalkGEAEfzOtVFpqYzBz7SXAEf3NNK2gG
DEGZe3DGZPcLb/y5tU7qouU7+XkDpC/WChskB4t13KdeUiTHDB00mEMWjRzKrS6/OqRmCfyR+DoY
tblmUsR2eTpi1A5xmq2IjIr3isWPIebITIfNb0Y/4OC5+OZjgk2HRWCrmYb53GuqatOQnC2OJJw4
E5++XN7cKPjF7od8Cm9/B+eKLw/WGzxB2gdHDjW/H8UQAg6QeRF+TFkCaSUoqYc0xAYm34LHfQu5
Whvm7rPh/vPYAVEWclX0AyOKyi+Y4AUWhB0enXR1vdfMyb68Wn8Pd/lrtRFORdmj9NLKS/acLW1F
9MdZSN/BZOXuyU4iAKKDMVklch5SeGGtdUQMAgd0SJmkWFGWO2kKe87a/zg6s+VIdWwNPxERzMNt
QqZduwZXebZvCI+AQAwCieHp+1PfdJzus3e5nAnSWv9YEjPbt5yiQQ/YCg0Y5Wj+X0S1whQjhQNI
Anisg7RYIlBVj8uNHozRIB9KAO0X5jWn5a1aVv3WEgpbtPH+LaaBRkPhIqrSMiFcrkZHy6h/4RL/
jI4kfURFhxeWeh2Whw7O5wBfg7nsr3p6UuwuktxM0cQKPM0AFDWX2hhwrji++CDv8l2xbZyaRdIg
Epf/ptUhzcmiN0rwwImk5MQmge1CcQZuH+Aa45MQNq6snNFBWw8Q506pcvDKvsSCI/HM4XyjsWQn
z946v5WMvrSHb3pAaAKfU4J3rXjiSjL4AG/RyewHNwnRJkioRujvaXQ4cKip+rEv7PZgQQMRS8Nz
moItEOP1mtn9kl4NMNOWMSL2IWWWJqHp8AA8DGvJw0oi7pzEhKE1oC97yI8/NsBlYpEVwW+g9WT7
0A9aeT512SQgV4j0+7r6z5VddxHaYbRax74wxr9PFz4SJ0OQ2ke26su4SGUG+RIl01GMZrClB9GT
o5Cu9UN6h5UIhLbuXqTPXyIl2zXJQDqMbAjKSCCsvIyHdNlRO/bB2wq8wXU886OaBlX6gXE2mfZH
EDu2rB6oMxt8/5qF270j0F6fnSy47/2ZczxFDL2HAH1otKurA/YIA9SM6rJHGblo5nAz8VUlTnm7
K7A6P4Kq24R1lUcAe4sGw9pcmhzn3UfHtlcPdWBQSCoYcVfNTw2OnHzD2XUK7XmXNel3ltTVCXcR
1U+Oec4cr0OluH5m2CquWOZJwpgjGIFDhEQdGmmZWwzQFeyVx56PmQqByBSw/lJPwO4lxM+AOFbK
/dRNxK1z4yCVPwOuwca3JU1PFQXK2D0hLtK2kNLiyAHRpA29CQB6jENIWfkTRxzSa8yQMRHQnDOq
8OJRiXOOovGpTND1k41Cp3dKyEWX8uiPMiDTyeil8Mb0btzo00tcgFG9WaEKUkmmlfCtrkE/Gpf1
spJCF1yL3Q/TrMgTDv5ZwvKeRqEfiOsJOD0zhsltLwtvoqnbXQ3mA8JQ8iNhjdoDPy2SSgDyqOwg
j3SVZ3+av4JeBDSO6/vUiuKp0uaM9kjrHIOMA17yB+kg+MJnNZ0CadCdz5JgDw1ZlpEBQdAechxj
q+hxNyFbO7pz1mlbEJU650MA4ql4kldpbUvkRv0h4ujV7WzuwoB4Ig7d5b9B1dc1Cje8r1V1caRB
H8/neqUPKy0JOzCKTiJdWwkeo/8BcJtovv+G7UDLt21fa9RzLaMVuYmIdCuUl3K0cTQiLSC5tSEg
gjxjhmHtDM9rzcl/GLnTGKRjVHo+L/m49hdkZsRfxjxT44KKf83qhHdsbm8Oowlmi/x8VdT6ao/H
xu8lHEkCbla7tLBn+/RK8eRG+Bt8je8qgIaYvtKkDsqriYaGJ1fW+nfVCJsrvKgrtnFKF7DvSVwR
eQTWAYdrFW6OtKGGwRgHV4nCrcZYD5BE4IF7jdyAqHxm0t+ah4fqMraLwZABKFIkQ4hSwyILuKLC
rTLUt8DrVAEj3uh7fmHEZLgSAmvqcRCqMljkahrTS7LbVSPDEex3QXBq5+wPmgzMwgsvGI8yZw0M
ywXfMDkGFKLxHoZ3YkMKtWbDzUgKqSUMb0Tc2oxt9dNf1HA9OoInzp/QS6UHTpiWA2VYAFNdg5Ar
pGIzT3yKxfmuCEt1domR1ksuECPMZLH/GMZJdal3G5hUg/EQM56dKAaCEdTQsbJHoeJgxuNXw48C
a/QPvQPixoQOgmCzLExGLu3StP+19Xo/kxRxArZkmVogiNs5Jb+FeJcHlgccZolkyk7To/zTeL4+
L5233aAKRoJGEiQulX7CMunnO9rjMCO6OuyJnJmy6ovsPmLpjqgDew1wLc2OW1C+VoGH7A8tLtZ8
95sn2EwLeJivMUHbMks0p4LU3KLqU4zMR8MfOJOeECjzRufcI2k/94g9mRJ1g2vGt9LQlvcpqaO/
iBY47rzythncnz4ODyb1Y2GWZnAJg45EO4Ipz2vqhPh05aebAi215v/UwO5Ak6s7OYNnLGGSsdkE
n5NLaNukWSJp06EFs3kT1llYN4bXd+ADXOAZ0xHNNtv4k+gdHKMH75+xt56BHsv3Y73xY/KvZWce
q5DrBrX0f0O00UtEZBCNZ6uiZVI/1yEHQ6KPd1wPNpTC3kB+/UpvPO90lj3sER+xkRW9qB5zLKkK
PJUoLlDX2+UxpmbvFPkNueWANG6DMKKy3busZuAfdvF2GE8LNGdE0KcJzYRVs5MtynE/hCnkc2Ow
0tTzxsYNiB9TrIYDKuVlhy5Qy4QDeYjVWbmc92sPu7UQh0MaHLFfECpZns1kFI6GDrd+Cgkspmri
x0a0I5OfcQtkMnhBnJjLpIWCDNnnkZG4XBETGzdw559UgxkyDCKCLmn1yGKWq3Tfv+nEa2EZQJGr
CrVpS6vgpSn99y7yYLSObb24g/sS9uK2FQ2n1AZpSKvNdJ4FomSOg9cG6uQEUYpzdRefscs/FdmT
Ct64v8g6hP4M0xe90dAjyEE58dvR+rKNC/8XErpeZCiWlwTR98JzmlS0lffkeCSCQTbSkKzRuHs/
ygqafh9iuCzUvwhd+I9KJAqKDZlWHJFZsNRQODV5svmS2UaFgV69UCCIoKkOTiBm95ABc0yDEoKM
Le8hM3WLGEQzJyaoXUNC87Zx/F7cGK4Clvnm8CJ9VSUyJD51mmA++A9g9JBcvDbF3cn5tvWBOVN+
ZTCXH9+OceOrvkp++xNSnZVDd/ec+pKs4F3h4H1OHThg6rQAPEgwL1tPgBuxVGyjme0888EjQVsZ
OjEnXEw3Ajo7JYGkLrTkOgT1FU4PgHUWCQAzX1LMQDLiZRwpmqIwVRfhArYlU7l9OXwZeSlixJPD
pgs3tqWQLixuGzC3qQbXwu7wm/uNuDJIBxCKOd9iY1cSrZ4LAQ2Ut2t4k/r8O2rW6ICT5MU5gGd0
vURkpLZAcgM7yRqRNzb7/IYl+VSnQ5LPlkHXInyJr90KFbLCOe2sJNGULgAHCcBkkPOM5askfVLC
7RPNINjGeNbrsCypsG0PXs4YRezI2bsoWKqVVQxzXfUQ+fbeSJGTJqFkfTs4O4nfyCixFV/RSszv
5OxtHltD+4RQsUsSn5L5hJiCGX/iCAvze8ii34icX5BdpSQmAydSkkgAoptZKIr/SMYDe8fBx8It
PRZLEvPDA8CiLvCo8nSw4VLEDXQ7cRls4dact4D+gzZi7loC/zZAOQ5tpP4EpIwVyuwvzoaQIS0h
dhmAXgjLe6D97REZ0be7JbyBFt4i1QxAzjuehwmAplth2p14BapRBKsmEo9J5NNURSwqsGVZPe3T
9EJNBUyQC/oU+83Z26HJHYHO5ZDZ9mMvCcRHqYjRLFie4yVDaJf0oKJ18DUGxKCX2YR7i1Qnfk9X
nUeF1NW3PFE5B399wpS1ZrtqN9SH6PHr89xsTwRNcuyp+n0mOIhZNiGez/wiMpAOBo+TeouSP5Q9
QOmXoC8yTG8PDAiwu6zrGmEu2DnC+8BFweZ63RfA0g9K0WBnXZ9I//A5C0pryJCs/yNiPQconVdT
72dqkhDsi+FuOQzMa0N/jRNiomncjnyjjbnAK/9sgs64qVlQYlodUqhI6XQFPp6w4dGhaGLiDULm
RkJaHf9uevVCUAoCh1WyzWz6y+XSy1sFUx4MaXLRDiP2Plv/hSVExmyrILzDD2LWEuYELNL91MbF
3PYPvsdQF0GOIgUiT/wYwX49jKgMxNWrV4WfDmHEJ6Z1gMtU8/IQcoLwaEOaQkAHGoblup3Q9UhD
ICTZTq8NBjYWXQ4BUa/KNkg4xbxS9AcGgc9u2XaUG9MBHgbc7FsSbdPzr2T3538wUTggDyWLdveQ
ldWEQfRwuJXz7fvOYqxsM/5AZA7ltJJ8g8YtbNSDAlTmypDqKSy1U6yE7BZAceLaGAL+YQGDG5TI
ZFsSB40mZgfB3iYyVFmtnkkNFFfHAMQU+vyAaUIE6GZOTFZjyehVL2W+O+LWuC7UmOjvR2e6W7Jm
RxBu2zd2JqS+a2iKx32YbWwn0lrUesN64QUDMft0EV+2AEw7aoG96gHauVn8d0SOz24PhbeTCZUz
4TAe24m9H6db4KSBOK0KENCk41Xmuq9eRJAqkLAdxPfkkkR3Ee/rfnCTsOvhXatBbBdl/jOMY/PO
ixce03aWon4k8CLl5WMiECPmqXHZT3HGwFqr5R1pFsKvbuLwGgfYgpWCe0+Wkr617Ja9DrORCIDE
yQXkoMoeCRCxWxeAsSgrxGgkUD/UI9/UiqON4IVme8Rj5NxVOKFvR5JUzxFFyufJH9UVG2t9Zgmk
9FKjMcG8x8KZkfOdUGYFEk9cHDfG3PxGs7Z8LmVP3sdCOUlY7/h14q28wa/PG0hMwc91ymhUE6G+
yKGdbkM5ffJCbrncWxQLCRAHFi82lB6fQNSaZ5mZ5oqXs78cyxxa4xP9nabh6WzKhEikBtdmz2w4
VGN8hZdpPDPL7OBO7mM87ncDQVY2/EsA7Y0EmLfmISFYMT8WTKZxjwZ98HFiEoQHbFo1CJBbjQou
RJqya04kD7Xd6AC/NgEPDVEFmGVl9BaC0Z1ESb7MggwEmxYrOsQS3HYNjtSHAxlh41A0cfsRdvW3
E3Lic3K/eQ4LfRVEL4iKRrLsiK88DNGUO5kYRaYZWfcGQK+ZO6RBgTnOg4IScAVYiq/Q6KkacYVw
qatND02oJgWep0ME9zhGEjAsYDFTDu8G/yD3+P7Tx+qau0S5nrqDTLloJVrEbHCYmzuWhUn5q7cK
XCJmkiBFK7YCh4T6g+OVHAkk3qJ80Zn5DH2+4HrncAVOxTp2oG8kgvzdyVh4t8QR2F2IFG0PF5sc
Rg3UstvPOq1WLFrEcKGkhb2Oqc88VhuJhirQWrHGIsbbah9TdpGaqTHusUbRWWwt6gjmgdJQYShC
29dZA00vIwhxstx4hqCLEbk9wgVWafhu21BezcgxOMecKOWr6+3HsYe3kUSehNnqZyyh6sDlEOQH
qOow0f3a3PBvEqF1S3UHeidCe75mmMkkW2C0k+OfpYKKOyDM0yDXF/pRYNEF7EiQcZNtPYu0kUBg
w+jcicmmjeOUx7w38sk57afrIy/2eiA5tlsmrArLWpNMPAhxi6BaMfPVBITN/NkXwtF0Xi7UF0w+
LZpY+g8o8c6dXw6EWOhw4wfy5R828qBzAyp61kB9rD3Zg6YJJqeU4t0BfmJFbySxpFwtpd5ZjT38
LWnK/rCMLuRWo34OWfmvnjpmodpqWyf5WXfdWxqQRT+VNAZu/WR4Jl3rxq8BMO0lFNVEBwwKjJ+O
YIQFs3dDFmjF1Mu97wFeoGagMyJtyNo9ovqvoq4BwkzNfH2oWVIX+YocvV9qIq1arc2d3wavyF6d
3AIUl76HAxyWA5GMw78IewvbqnDhHLX4UmTd8aAgndeICjiK8fxNWvKrdvHHvuI49Q4Hx0264MYP
GbaHGK9oNSYf5ErFYE8rCeAo21uU0nndBMx/goUF3JkPfOSzq0GPiFTj5cokToqFU5CRiMhAHbHO
9gOiCNwl5ME2yPXQA2751COBw1BMu4JNgomt/Hum+JH4MQptWm85+JtkZHsM2StqUsuhSsIsbKre
frxTCYUY31ttsBbrU+XjgUBKFxeTQjPSp0yXmxR37cCGvA3Bbx9t9ImWu2dBRpOsCUBhQAQy7RPw
HezKVOcSVR4E0RuVKo+Jj+dzrhjP4oFI/zhz2P8CeJ6BpEp04bcAbxnwk+EYUuBeqw1qCjqBBhf1
EewtL5nxFJfykCKvFtHBxE/8chou36BRHwuzpJcCpmUsWsjFvT98Ihkfs93ufKY2Lbb7eh4eEyRC
esq+KzRN3Bec3MJ94Zf6wrrG8OdR90pCLbb0DMMXsyNOctnfG4v6oRh1SN2Bas+sXAb9ucLrDpGl
GhTlcJcMH1l012hSB3WHUCEZGcNq8pNAZiEwSX23VrGfpQfBU7ftU+JC4k+lfhyVcyUCoADnQM3V
O/tvBPzE99AZeh5xM6L+bN4Fs0fRlMt/HQMu1yO5AguD/1WVAQqzi8MBiYBFr/IYblPMs5l1MSH7
edOEiEA+IbRsI9TH0b3geuLAOWA2kn1l5p7e+U0pWkNPj1Is+9Jxcw9L/9R3x5sbMqiNwfB0+Fji
xEiDYVNvMq/LhtG+3oaTUkjAjA9gvq/Nq1wDysjoIOQ3bgn4QTVZkYfMm7QSWBTzlE0VvcbOHL5R
Sv7tB4hphwmTw6A10hpvu4ewQWiNEI9fl/e0iyJZoLbA9yHaNw2WxZjAgTikKQbBOHhFXQVXtaW/
/GP75czjwzQjAY1aSK0j5koGZAd6q5ZP4gp++1Hw3bbwQJIMs1+CQA4aIDx5xpnYFb7L9FwbF/rB
b58Hw8EhHQv84RvBq8ZPriUreWTlE5TtgcYsO8pNJdYz+eIpo5f4W+/bt0fZ28lPM5RFQUiPwfqi
VPhJLOeGTAfMO4AP5E1oDxAP69ALkH4O3DNA12hESsFfxWwK+5+Z2dDLiTwBFfR4XOdvqOcOkxMS
ujH20CMl5OwCDLE0BaG85qrjoHXTV28Y2SRVtbBB4HAqsTPAwmno2BC4XeNqtdhfTaaZZVJTGmqJ
b2Z2JM+xdpp3zL3olOaKHO7SI/4jGi4Iiuih0eHzIprgmrrCW68kcNEr0W+mFav7boMOTL/z0ZfA
APM6P8lhpvBkif9GdhsRAQqjhcxqgBMW5MUL/wUgiSjgOao7Q+YNmnXsXccSAPOTZxmNbEDJrG8J
tPgMAYIweSL2ijaw/EUiRsksq1c5HKHDQGpgyHCX9RG6sw58BKP7UTQ1oExNpm1eV0bmcbJ+RhX6
IeWhlhIDWOsQ6X+hGzL/eyyyxAfx8YT2MHLdRzdhJYrlOudxDFrIePXM4v/JkPy7m5qb/QC/lOBs
0BmM4ixh7IFx+BHHVEYZyBP21PLT0+6b3/Axe/KgOnD/9iuMiVOy4IByhvksMiKvkJV8pQoSHgHi
07qhoceJAhW26A9a/35Lb4S+aJiDo5RgSD7tICArDE4KBQ+vPi4A4sAjtKiTkB+iwjW6BRkSAcdl
dnEzA8rNALZnb8eAMCLczXsEm5i3PdrJyRLaJlz/oDZbiVYL05OQqE9RlDxXcCa5WqIeMI5lazpq
FlTaHuBiXPd697sJdXTFsGJLAGRte3ojTjWJxh8MkHQ90r1AKDzGjd5jjlwkzc0qEF+0KiBmMYF/
bi2sqYY2ZeNz0ktNtelp2H0BpIlV39UMQNXG4NSXPNIcIt/LYt7KOfomuAzKz43/+fX6GVs2sXHk
LUbsh8EZogJY5NnRbDF9Jh5ESZ/WOkvSfMHFGqQ3JMD2hp9b8wGlW/KDXZR+apiXHHSNZfUQL+WE
yCicaSEn4pVP1PP+CdU+MQaavB6QFRzw0fsypHm/189g5A5KCGKSSgvam+VvMrIj9t4xspETMFtF
nLEaBunkShTeK1VGpcAiI1LnkZr0jAgoDqqO1gTm4uUxXqju9avY5JPBn+uAlsOQ1P9MidBrHrFQ
9RtcERced0akUHVV0QcJm8zSHtK5MmN2WsLxKcsETpuQsQenFJnARKnw4iifwBUWC+zZB6/12hR7
D4UCCHfVo5kp0IvxbC/rTW8z7OsAaZNneS417GTmTBu+DZsh4YPZINtCIRPxAe9VDH5OpjIBEJrS
vTIgB80EQNAJihYWKkVTBlfs5E509oK/RbRWsvQQgLIRDpWb3fvsW/k1OBv7cuNHRd+w7VVEHJTl
AKXG5cQChFNs0ellNbjianJGmedG5nyqY1Hil18b2iYEnwmPf7svWNRJ2aoGFyCg3//1bNO5HrmQ
x6n5qmUwEAoYJZws28Z6Fz5XNfdXo5o/kwYyYT/1c3KP8XBG9IiNZrPOxp7dito/hn+cd/iaFNIu
lq55SSSV8VoU1WyQ9rSgmsi40ctpJlI8p6RTretNVB+c/ub4Y60rzJqan7AxmKmqBNJZqPJjuyqw
Hz8dRA0BK/4zWAuK2bAm7ROxpMzB3wRakDwqWLEDvMdYcZmRD3rNSRhMTj1lujrE3tMH25xDEZIj
E1dIEnqKQKnr+ZWO7jObZ8VRh+iA6RxIrV8yIjJYc7yRqTPoOQuwcqWknJBDpMyISk8IumMU3yeR
KAlckOAgbZAqbzN2zdLsuOVJOLlkPaikYkHJpUbtkgi1oBhvKW7xnZdZAt8AennFEJTTiZwI/aNJ
EXGUwoWALonrxQBHuonxHlfiDU6hw+Kc9O5/R0RVUDKu+HinB4p1CR6X+ql0mxttcwFtUKgX6L8o
YukYGVzsJBBnReT47Avx/uqXWMQ6alfzTuFVxI0jibjYPghwIr6SgB6mNnTaksKOfFiy7rKHNdBc
ytU/kpBFpsKGfAeB/nWEl4g5tX71iN4j/nGF7ffkLzcQ/SnBSnHxCRj6w3GAh/1Q90c8P/cpANUx
VKiDFP+zrMwTeAqkqC2xahbyUXviBAvjA03owP1bj+yg8KpjwdD/Qc4M+DW3KrtHZU6QiiwarbFN
bvUrH+Xj0M53XVR9QIJ3uR/Wr9IqrI5g+clu2SELCRDPsUDaHCUeQoXyYx0y9gOXMzVukPqbFL0n
yhaC2ZgTcqMY4eMduJ06Bo+blfMv5oefVMDdRE0L2nhvlZcd++RJgBUUqptvYoKNuFD5e+IsXNnp
EzD7hYchylrkO2XTF3R238Rr+BSk5j1syvUuUGq9dHN40yoeh2EYP6pRv2H14Ov1SQNyB5uTbj/7
Lcnu9waChN4r5JsH51izDuSkGFT5C2JAN+vRbSMoKVNkOjO9nsD69VTME7pak/bl9SjK/Z4OayaB
GfA+7jOe7dmXrwNZzgh+GeldCdUfJoygwgM3HKXzjsElYZ0GTW/XFCX+kQE509PdpTUH5cyr12EQ
PE3ucqNH3OIcUDRvzPojaJe7AGg7pg+vmaBhcHW719sWQPZVvfkD9Qf9WgO+11IO/xGekF43gsRP
3C6UxXicJCu+QVZbZwRCCfHD+SB5dO7hbo3BFlyfMHzmbAz2AY95K3AVYiNJz50/A+Frj72OVAKv
ZvfYGqJHKgfZ2yKIO21W5+BP8mThkEubJ6omDWiDCamqPvhBXsxIB19L9QtK/ItqCayjCvkV3RLp
zIH6SifSmVXF5TyFsMHhwDcfeilJVLRtAKvSO7gLLO4Vba6cRz7B4gIFXbwvEaMuzF1Htd5Nf/DP
TVv6stgUBhfvJP9q9+5QMknQwPJuQpsZnrK6ord5BUxTJ7MLsmSFO8EBgfpxiRG9ELvvGeFknJwb
lw1HGR4EZKpV6dypFXR+zoaP9LCjqeYaqWZGpg2COHdbCnLZit8MWCmDPKxJ2TKbTiNhAOTuYnso
EYibmcshjIIFlnGWZwkdQ/LjcI/m/t3rOEzEatmhxP/XSkQOaNV17kUCsHNHIw+z+K88eObQWd0F
e4UkCO0WFu8FJUvjvYWe+l5S58nKGH+CD5e81sQeRcy7CZZWRNnUbKFntQHpRKnB+qObHMLmOp39
WwolEPgpRo82W9D5yPWwcRRkccUY7ZLA3CcNv1rnlH/hycgZGuNbNwXHcqGlbNIKmLCXSJRQfJWQ
2Hx3Db8L+S0HhRO4mUy3QAyHXKQDGf/QlAtlXC5l7CWJ3ieaZvY8rXboSDpHrlUwewTfVwTMlytX
uCkRra/ZF5/9X6eCnQN0a09CLwE0Hr2Wm5cwsu6N+pEB0oNVGl7UqUHEGUBAH137uKnRg4km4WAT
bK0QXozmXvVR6Y5zX1cvR9Z/JBQbnDYTclJ7uPyCVBOecWiEi+nBMpqEN3XV/p5w3WMsqR8X1KEk
sfBi1aP/Po7NDxOqR64uxr4QD6rbkexkpfm+0wO3OfphLxGGCRf/V+SkjFvWckcpJREf+DZJc2J0
CRmCML+JC/UfvImV1FeB1MT/zvE9ckhYzR5tETfWiuhtGRCvw7RNHvJM1JdEiDQlh+Pok5zJNpzb
dKYiHKkj0SpElUJO/y/dVi3KTsrkjFu/LWKEEo4U1wqyg4JAhhErOmciyyo79ooFcdhxzmFC4Pd0
EAQ0HUllddZUrAWrPi0TErYsoChpYDOPScE/j972QcKmf6HygiEoXbj42bbyckJb0jv1JxCyl4NU
E/bu+Xy/sXe/zAxH417f6B3sc3Z5tBhay19lWz0FCaKVlSXmpvIZkgSNw5B4U8jcFzXnRJaGZCMW
W741Uqf5ynMfJiP0m7e9BFiIQoKQY8tIKup6EPCWPCIND6FnDVRUAxC1Ds0LYpgLPyVTzsG+nA44
g+eqJuOi5ivUJPozB47d1eAycEsfKWa/pAYXk2jPoKsxTd199HOka9IOFyQXD+nT5Azpxa/sDUki
ZN7P68dmife6xc5N2C1XJUkMlHua6ezy1BZpmgKct9wTskF+jcMrzoMALLWt1P0S7MMZDrJlnzPj
tRoI1uPvhko6dASpBXKijDuBUo/INUCmfh/N4GDezIKL3RHbI2WpSPX5tlwCtXynxQ2Ex+7UTHyX
pqbuNKMeCwQ7cU69jB+PFE144Cag0Pv0T1k9Nc7mv1l5vMbjTM5gjPxiSMf31qbpu9huzmzYZFoz
s7czJakNMVAEWWkOg6G9rXbIjS7gwzTIKnkp1gWPJkLN3mcQ3qKeDGEAooKOPW5IiqCIRN/pZgjA
Ckip5PQ3tDvu7gvxK0BpuM8Gxe3Z1tHtlkL1HNHG6uCnr/HeE+0e8u9OxCUwLa590Y0ugk102JDv
9bMTgY/KoP01Z3WZ9x4YO7AACD7P01VFAQE8oUZ57LfiL9YWzNURr0zc3k1kZhKp5+oi2yZp/cEN
gluybtqMw6+bcYCsu2SgSMAvac+9Gw5DqgT22eQg2oGEZ0zMoAT5gPwY4NdUZ1GBE9Ik+7OP6BZg
fSBec+Zuqq3tQqVE7kwVuEnLf4XqRd5U2ha41nO4Slw8WfiE6sKNaP3yO3U2WwtTPALtqYQ49C3c
zzu8SMFp/xVPffmHIFRYe+K5bNTG33KVH/M2sZEvcmasaLYbWq24hyOKgg8yjCFHAWhNjXqP9gUM
5BkYdkIJLInmd32FEJBmUmI3fLCETMKtkuPyQYzF88CTeM2RibOmZNSOMcgQcPAVMTPkQB0fZX8Q
6BjEhI73q0uhR/dkDhtk1LxqbT6kUxG3qaqnSNN5k+5gTLgGRrqlN7YXOaW5JoaQ75y8FMITeNaE
c2PIPspp53KRMbBo7jOm8toP/pEbAm21IjGpOSUiKyLXq32ypsfWi1614kD3mMly1+fT612GGWya
FAkLBrNsml8lQmnsqLRpBhtfw9DtnAg14Ywdx0ru6u0zCMx31Szfcbh/N4rzifzdv7o1NAvCUNOD
gwEiZv0/lQm8T7XWBBNgB0cngOa/jkvaZ+0hq8r/wK1QdiC6A7jNXjVM6wnVB/+/hkSCgFRUdgNS
u1cU2NwFVo7upAhq9mM/RSRB59nq/e00dvVByTcTsSbz0UD69XxwpUEFZ7Q+EH0mFnEl32p0B1YB
3GM/+Kg5+/2xsS18JfI85rlha9/9dcH0dsCldwG8RccHfE5mUsYRx/NGtombB1FyV9tmQrM2vzpR
1ddxCpwzsc6TywW/NiGaozaBzpXDZ0NH3HUUfmqDUEfvOxvB6pe0Wli+Ca3qUA3Z/Eck3/T8nMn7
e19SfJy1hSAJSTJFQ3v2JcoYrg8iQmwGB4L8tM4odEDz3ZJzkweUQfBQyDftOoR4ScChklOIiAhc
S1Wr2e12fpRO6e4mT5wVIHo4SJxCbTA/dB4oPiwxi638VztnP9nYZ46vqkONlRwcHnqK8KnFAxJE
CuNRIPAdhKzn53CBOlrrBNPy1r6FCYBpn2krrkII3R2IsDrJEhSO8E3cjvxJa9IWI1QVViU26TQm
/CQ+juTHsDHLZT5HY+c8BCElr5D6vAGDX/7XHhK/Nm83NAs1oAf1uVzQ1zhOHW7qBKHQ0t+T6AVX
s9mdP0CQtrYY3tDW8DdQdJ1Kqwmu1wB9MsMQFntWK7KDln8EvM63oMrwm21f5oR40+rqIWvLsCOA
uRziTnn7Yxfi5RMezD1YTF1EOGVAE0m0Rudx67UAF163327aRITEQMoSx1OQxqDPwTA+1BPyFuJn
PWTyDtv/wHas4QXdpFuLMiELQdC0aJ0aeE0HBgyvYpyWa03mu5Phm5myiKpEhptghEFMsoNJ2rIe
s67EuaF1Kl9DwrINdBgMKGg4kvTnKBjB1Ic/gMdcLmiBgCyqR5TSTHge+2hlYrJt3exzH4mdI36d
MJIIPibuoye+F075WT1kLd83sRGkJKPxKNKd85FpPruQWIJocOzgQTP6SBI/fsyIZcpDzWzeLjNv
GuxeWGEcZDeKSUdnfM1aSTxSCTyvgT06Vhe8+xkT2cytIyZ+iqMCPtNuwJo3gEH34UEHjgpxYnef
o57YKjrwggV99BUuGLTCUYIBE2NB3hNcf11ytRTw6qxiQ0cOr/5V+e1r2wafw8SWtqJGFPXxGcaj
5UMmkDy41QKKhxhTikhOEbJehIIc1odi8en7CSoneQdr+0RMyRHOYp6PpFAWfosp5UjCj8awtzh0
k+f4p9/3jm/ZZSHPcaZ9gQqDK3XNwVZP/3ZYk3uKb4uYaxd+SmHnpkD9kxpPFk2Y5JM21OQRwXe7
dBEZBgRQet0awfCjrJrS+CmSMAItXz1Ja+B5FDTb68n7quE3EC7wqXvL4v7AzPVXR4G6UoLDjzWH
vzP8Ohn73tcwgpWtqvnLVPKWZDXmgTa+pdaM+RLDBafk1BGrl742Vjg3CXJmQozW0Dc09vIwUwnQ
y5Uje34bU/7brAizPcxBbzMbUwr/izI0ewj3GlMrcVAAVrCm84bVvBlx7oyEjJ6qiEsaUhK90sbI
6vS8EL1ov6VOd0JsQX1oIYP7BKGlxJaj1d3NwHw4f2OXR/542GWno9l5XBijHR8aMwTV9Du7Iazj
hRoAanGl7ZCoYT1XB5gmMZxGTO/89N5x6S6msxoAoWEWQ47EebqBgJB4FNgcSeU8zZxBBUGyCARb
Xl8P6J6R2L9B94CAQiW2IUOaq6lFIxHaY4xRglNqJZezTmExkqX+DZR6n1Q+KEe9v00JyPyyhHeZ
w1/fTNGKNqSkmY+YKb/uqbJsI5fAV+e9cxkH2ib7aGX9p10xOVTSUj7b0vw4XHKx1ILV0GvV19CH
byCFLrpccE4Umnw9EYrpii5jxiGfEC5Jiij9n7h4fG7TjqmcBBix/3Rc/jkzZu2ZywswKePeoncU
bT2CO/JhNlbZdnvBu4/+BDdZYdC5ki7V3Y6o9LkqcFNNCOMBKRPQEY3xhqA8JpJQ3QHiyYI5k/A7
EyM/PtREoB34C3vUp45SEMxmrYrJg0eg2ZD59UDr0Ap0F5nwPxQgAtExAdXnIntvdvef7wquHZbB
HLP9Z1aCLzcM7Hmq0+okgJTAeGlvm8vG+5l1LPJeUmLjDarvjjTFQkaoYw5/bc+h3u+J+/yeDgRV
WLsYN2aPfqWjZbkOZpP7EjAwVFHIHGKx63T7km4NG9Okn9hvX3sXEW7HRk6KBcWfotlYS0Z+om8z
zJwSOcjY7uGF4ImOczYGGU70O6cUVda1/KGI24BawxLs1Lzr3cyLkKr95xxmZ9qgX3dngW2aPv9H
0pktR4pra/iJiAABAm5z8FiT57RvCDvTZgaJScDT70+9bzrOid1VbWeCtNY/Roy9uxld4o7WjJX1
JUJYw5x39PMIsbFSrH6UCh24zfJrVYDMA9KRtj4N+roIJCo4DZvDiMNwT1j4XqUATGjR1L6rFOSU
ZBOKDQNRiCCX/0uVTGjkzcWej7amNN9EKpQ35N0hu4wc0k2rc0ia997NEX+ZZhhuyrZE3YACYK/9
yAfyxTrkTerZS9v3GLHibehXb60iGYQwX4yY6GcRFKBMdj2XEtYGSF4SvM9nKZcrPeqIbQawEAEw
tWS2rqT3QEk058WhRqlCDgvJ4BwvIEn96lzHCSdChOkYboZIlylAAUOLDIAp091e+Ut0bGqUXPjA
UF5OuMWUHwKJEwRw9IjioaCqZzsJMD1sFBzxbXrEvBJScCWZONmdQwuUtutRlggvEVjj8+vwhG1F
9Uq3CIjflBiWdkoLGOu/cquEJ7IRJ3m4MZXESMf6AQkwodlqn0jEfE7ufIMD5fZm/Ab/QjhOCMZB
uR50r+H51zRwdRPyx9yb+/u0Aq/Fst3e4PChCt340GfYVsIumw8u0XJXVkdBiCRSL8fFZe+WGfPS
wtqCHfO2DfEvdLSsYhK17UADwkJlXeWhBOn3UxAht+RQ3irmM76mc73GhCdOEszbJWGA/MsAmV70
U2++PnSRpXmzmXfZaZ6mlb2QioCIrFNP3LvEdu+ZAQFqZmQVc1ERR0/Dj3KtTbJhwSo9qrg7wGl8
HVh0SS+6KmhiQOKEIg4JLD6UGBBBJkyYc47BFLVQfwMEcnHV9uFVFZIWQ8vqBkizdIQN4n4G5bUx
pILFlmglfXFdVOm6BRPJe4GIjmxajJc1MwqdKRFl1CV8I9cDFzxpcFS+rpAFVP8268yF14HhNU7P
kWwVRVPFUUexI29avJ4Gb6LLJG2hwwc+QKqTiArJPMizcvihiKw81AQGENZGG5fU4UuvgItJ4ToV
UOScBohiVsx9GJGYwRDRkSOoCyxm/US5Wzu410u5cMam8mUaF9IUFfaaIZx+LRluRy5JgC2voEU2
pZZFbCjYjCvDuzVtXv3RwBinLWXrEZuqdFvyy6h52rUp7FGAlQnuFyh7sPntsBg+E7FcgWJDUpRb
RCnjFoprCtfwd7vjZwSTsXdoEkC8uSFGJKGLPO/VP+aifcG0x3HoehwjFU9QpMCLvXohxRupELFv
zUKOyIhqOYS7pu2aDzdDtJd3DFkblGZK4N9Vvo0PQ8W3DFgz4doOOTgMwq1wGtnoSQ/mfbHspyjv
Ciuj81Nmv41F4kip4Me6koosMoWniyrkwyQXoDaX1lOXskJ0ng98fhhDmvVzTpF1l6VDNk0BnOgr
yDz8obRjOrg8icLcRSS/6q37YbA894NhdMk2+LwNODTL4xPJJ+VhSCCa2xaohOibjITffvuVxCpg
7kYwJjrrUPP6V6yzgC/l+ruIQivTl8NOhg2CubiDUq2W5sB3TvEr2To35eq8dpoMwmoAM5VVjgrA
Q8yTjfW38NYeJZFDXq7TuodiRECbOMJwzMnnrGE0x+krKHV23iWKwJ2UoPjbmgvC3WZ7ursUtlXd
HdkgdD8MziNyQwiZYCbb1BsunZneiwZCcRoRyJi1rynsXc44Uj8bX9iLgR+cCr3sQPwrvD8txqms
+c1yJne8KdxHxF3tMacS1pz94OU+BOnyK17xSSABOvnUdNn0UWSTHGf7zlXZjSciGkVyW8owMtOI
ZrVyRzC6OOVs9OYJeExHOCjaAki3X+urFgj6NZFJthNZHx1knFjpI/NUMXh8SRrJvoiBhFar24qt
U0vYPVGFuPVFVyAnc/15X6dK2SarR5cbZz8MI+IvzLBHamcqyM38MtbmIUTczDrHpkVM4c5TpEkW
oEOEipQj3lnWP8/gu8iIJjiuKE+4DywLKSHFPd29sGOhg06QCLS4vzE/YSBGgYamcmII6FvU8cIl
WkT04CeMBBjoFSOlN1nhrp+XVxiabrxaPJYgdTuDUJAPBHg9TjERkGuqrkyFbxjo66XoWAUcMjxu
AQBoG7BpFkOH5WxVBLuZUFxqwldA0oL7WUvsHPn4vVT6W/UMuW7vALL5ODcESwt/2OKklCuT1wM4
CyqHNk8HAdMYkr+tn84yaK1MVX/kXv6cZ/VrVpNcszl0bEH4EEqUBFBFke0PY9w5EPQQHFqX+0Wa
2ueL7jE7DTPkv+BpNfGSX2lXLcfRxXMxBxbiq9y3SKLp57XAxMY3vh+H/KJSFGhDh4M/KeNvzbe2
y6fuNFlj4jjxY859SS7Yun42RH0ddAVmXZKPckUwFmxLHX1NubiAClF14pT4NAdN0KE7r3zjnLxu
sqlj7eWnqsEpvsT1c+5l5b0Jo0uXcBl1U3zqUyxDbR6/pmZ98tX8RBzeaxO+TIYpvyUcm0vQf+hU
RBkv+e4o1ZB9Bn5VHZOIL9G1LKIA/LgHFP8gA6q72lbQgHgszYPjiFfhFP8SwxpLQSBKCFsEYQje
R26G5JaggqOyWq2cTMndNrF6yAIoEs0m4oHN/wZ7/ERA+QqyxEEB87uP+RtInU3cg+epdyrHwC06
1ANlwOxKLuB8Uw7upVP5JXT8LyVDEI51sVINwQqyxeTDBneZRIg6pfVTOfXLYSt5WbrN6bnSueiW
BqNYQ5gbOj3sYSsg/37JC2oXcj+yUgV87mHJFowwnTv8r7aUajwAEI18SWwUQ4q8GoP8uBrLOBiC
LYg1OCwZrwE64WWfSeiYkZxwMpmR5VYgfLDFXJp0NRDHkKtTbNeX3vE+3EVfvIwNsKOL80ZotsWx
5viIneQpN5m3QxFCpLDkGopjc0KiFF9TgTDukf+QwjlVhgkBVwZNIdO+oIeKsA1uXuJmRBF/OPl6
RmT9neOzRcVB4x6GEWj8ATuaywOO5Ils/QIbxiH31UcCPE5G2PYmFoTnWArwijvVW8ET4UieN+gM
9EF+eSJ+VzFuFg8r0ev7tqH+tFXOpZqmAyVyfH4Bl+0qNuIvsTIB+tbcX9Mf1REeXiM9QOy1vvm2
/ruSsXeNVxz6TyRwkBhRwefRs6ieMzojo/O46L7i+APvDE35TSgBfKot1h7C9KlXuFgLuHrQTlTv
pP+xwlGd4AkODyYu9tQh+NBQQFyEHObBf63p5Nli2EMERTbhdyd6WyTIIxQPII09AYHHvpC0qsYN
wmQUVXz8kA+bRpBGnAtcMEk4hAj4pzlMIaI3W2Oh9dmdWdrCkpmTMZ8ZXPdkRlZEOhGKx6nBng6M
kiKWzUqEBeym9JmTe+XFFU0k6LPnCFINDyujkhk+SQ7PjlWTUFSAZr3krbjKqoTS43W9TCuMt24S
F6gUlgmH3ne7buPfKPAvmA6oosjtj8IYQrFr+Cv1eXb9DVViv2JtoxmanNe8ZxxywEjSRKJej3sc
lXjc8XUgM/fK/qdayENlgbUSQperx89Zn12UHGvDQE7vLS96x/cW4gXi5dc/tPicW0IzwA7McGwN
lo5ahnBO7PdQNxIawM3OHnwjQzPcMm6TZyR2ZEL43lOIO4H0XXPX8hDtht5cOuKwdkYDJRetGndR
ZKNIfJTCEY7pEt8D/0ADC2tlU9cciKpWvfWg/QRMSV7OLnrlWyGmZrbuazdIIIwibPfe8tK1DJ+J
0j8+8e1oflgpPfQsbBkw7EGAEo5mpMFeYMy5+Pswamry0IjVRZ3kf6Y9YS4ORmdeQoLOU8Wk7YdI
z1AMr1i0PNxrU85i3yF3cAvwmRVI7SDH+COo7dhLdxYjG5NHyCKLVYB5O4s9yASChQ7SkrcwYI8p
scRcuhVOA58PO5rDfwwlSAedgXF2Mm/BQBivGR9xkH6kvqCFRaTV9Sr4PivdbFeYspGrT7W8D5cJ
CNbt3rl4EOVk7JiqZighkgRtz3skkjOG8oSVl3rFlv8SqmCojxB3PQ6wkk9BNtQGeJiawWcRXuWn
TubflZH380h8IAyBFT8wYzFpnI1jnlGOIvVcl8c+RW5Cn6eN0egYOFbDDZY2zz6dDbeJz0KiRwaA
KDA/fUEkjCEiCiEDIhl/AZFuW5KaqLISPICMYHkDtJTn/CMYmh9Su+mkH5yE/4+PlMprfoCN/95q
F4NtcJ7Ltrg00UQBGoMUtA0zbDdDPMMAnkhFJcXTSyJo01ui2K7rCsAFgzby7hJCll/FWjKyXZfU
r3xJ4EJWXmcMRPTa2pRthYBH8Ipyu3NpbW3xFXmAkk07sLtuESNFQy58xt9a41qAFId5Jq0sPygV
A+D3zmeWxS9bWDGb1kjXCJKxb0NM5lyOSSYXT4Q1KFvxwcIzgAgTutxerYrM7W2Ov/seQiDOvOoK
x1l2q+ADtV9AK3bxfeuwKUFx8m3HbrTPHU7NIGb+UDmHV7lRqblOHKJ+nqzsFxgK0fKRnhJ1r0jv
uj2lPdDco1xoM0KNsyXgiO2ICJUD7pLNmm25YOfwXKB+3/Uhh9HSJIjfQRcIa3L69F83W8O5nDSl
gTCyqwH3dyOo7U2RU54UADEElDLI5ZIKouwbjL3eu3p6ySJyDbBCkgfuwOyxC5FSWJMCGBsJHrmi
ylY2ohmJHdLZhBdXQ1dwQlBmw5ydk7+grRQTk3JdEdK8FetPnzPTL2b4GW0BJhF3vFAh6PKwhATx
5IntUIpfy5btxSMliGSdsqaGwblpkZ1lhmSM0d946xVEdtWI69rCdyh22RiJq6UuY2THDngeFuyY
6E1CjMPBYokXnNYeSpRDkOg3jdAV0W37tZFkwU89TvS0sIDXAHwgf11xG1B3jWrWuWgfx7nxtmec
b/yZFeHVmHZ3/bhFv9ZOfIRO+NrE7ZOYxKshxJtoi/inND7a4z4A96GykVBebjU4AQ7pSbwlQBWk
uyKiKubqgmLF/pYGqlRsiIs6yuUTlNFHreQn6aqo88sB80afvGaE7KOum6kIL9PwShTucigKnnE9
MBh7il0ojhu8ghpdKOZrfKBN8i686AZFDyYlCWGYbrzb0HAgy362XAUIZRkgJn71IM2uInKgzLih
awzLFzSS626QKL7CoaCzSbBDTuSH2Zw+bFB4Ye+DpXkMGg+JlVB/uopVWPT6DSv7xfOd4Tb5T8Rh
B0JRlsAomMC7bqyw7aLfTMKFqhQf9CoamZTy/k+DRP+6nPx8z+XAdb2a6cZTTPWUN/5OBcRwkOGV
S4LrJl1fTD+9zvDhuM0WmEyICkS13PIqEqemRltJKwJ8qbG3ogdX2W0leX59AGY9MASniTNyoFU9
olP05SM+jKuQCnYKDZFfYlF5blPQhEGSN2pkenIDJpkkAoiXC+/20pG4DOUGJmRS9zrEMkazL4/h
CN/K+D2GJ2Ic+pdCQdYPIjyvTKlMuyaHWDLXCgD5za0YPuGkyfdoxSM4NX2Scf9oNP+RLCjeeFFT
Fgwu/a1DVznGRqMgdvsr6sx+KkWlEJT/BCPNvpwsIUlTYbshDpLLbwIQ8n3kOQGkXfvjZOweoQcC
3xKvjE5l5DNx439i8u+XcT75Ur4wTpKUhcqZoIV+uEqJ6sRqsWqu4JQWNd0RZBYy1JX9SzCAb2Xj
VFwFPqTYAh1HHz0ie9YT9MwJny5yJLRtfMVHf2VCrwb8tUZpxgc69Qj3kn8iq8EaqG7A1U4GBAzG
uqsTVM0w+XBClbmjadzspbOGUPHQQchpHmpgeEJ+wd5KF1KR88SvYAb5PepDyJuBpioEAU5mniNQ
cq5Qy1gipUUw3bL/avOLXZTXsFJPPelkiB+gZMo87G9SbuljlBIYQ16sfXnrp7iF1O1J04A2LC+K
do27NUMosEjC5nESYpXfIGUtUFuVDBBSGARRpj6boPsTNJiA56B6RVlB66kNfc3HBEiM2iBwBkff
honNrvJBZb1sQQMTDUe95keor+KKSQ+2yy7uiJNI4qFXFjPidq56nEKri7kmNOoLWJFal6a7EA6e
282Lpz9lhwkr3rZUegdj3cBpoyI4n/An1qjJZ9f9brzcysXVn7TGoEx7ze/SpSmpqojJayMcuMRA
su5h3SdghA0x7qHcIo3lk5ZXegT68b3o2YDRhBNKPJcXQ2IpMnHcOaU3vroWSUhE/ZyWfO1rwqWj
G/xia8IsEziaV5t7Yl8i6iZoYEQTO37pXEvwcZBQiHiSe8qKu6+HXAsEcoZGeH8of6OYA2UKaCqI
Rxqx23EEWnKOvN8yd58W8mWhFDUWmhq8L0i880hV833qQ8eSuoAUklkdFzXfaF0GUNEEeYmNhvLZ
ZbDzu3i+SenBQT7Xn2OdZnDtJWQXIgKKjL0FczPVtzTy8KZl7E1Ahbazia7PJl+vHJG9hgY8OaJy
lPtm+dsOmEgy60omxFAcgw6HLRLrmbYMKK1WQd9b4U9XbMFhmpnc0lGfyY5jxjL4M8kq+9pSdCdJ
xLkiCbC8Jl0NsDDDvCJQNPIJFtwwcbTBL8LFzSuT0kCgBeHn8E1khcDHEmaCaND5LqLsHFKHTCRO
/69tSIwBNOGhqYhG69qV4cCUr9BdwS0RT9SURhMhGWUBEJAGkJgOI1OmWXXXFC4ABRn/WGhh9lFs
WAXIJQuaT7bba28eEJmjRDvgRIO2yhkI597H4QnSplT/p8+9cx0FmrUwAxyoxkclIJkG5nU+Ojjb
hlz9wxAJ0oA0PY+tjj6cBCFqmGEoyXNGR0mWBD4E7olSfDg0qvJIMDB0bgoBHjS3ALko/QzWxXqM
CfRjdB8aTC2eYIxJPbSOfab/+W7JCo6yfV8hcbzZ+uI3nRk5/Fr9/2JnnNAhwFSElm/YAP1XP32l
2wUao40+g1S/0PuAWqvHRiRq9SPR7DDQVl81G/ehm4EKepdc3EHCHPQbXG2xMu4Zn8L1ECapIJ7u
P5cuPmQb11BBDyK45YNtChCBtSNTKSGC1z4aeLehIzs3/xv50wXXxAN5YSTQLkyreQcYgHnG9Ogb
fe4MBuWSbMSS0QbrIpNRxZ2vdfSZJM5rGCKrHehwRcLtd0exhj/wCCfiMiB/C4asJrJheeQbHgOg
xYNPpDHcHEdomnqXRFXQ4mQ78ZeSmFYRoI4KhsspRwqNrSD5i4kE1SMJwDtyLDjDiMBD2kQOTjjz
PziAC9yYXKBjBh8UEGm1RxT3JCfm+LUWJ4UYl2Zmj517AbEoQ65/CpSYl2P0k1VoTmtXv6A4xuiD
j27vzeOHZxtiBelfLUIFRHH9L1KdTjQegskQZLYnfW4EDK5/KuyHkHXmZ9WUY1oKB/fRx+K3F1A6
zpUpRvOHgR8AnsWeZxxB9dK6pIauPw2x4liu+B0KEGB0g0RBhCrEA0ne3l716hmh66em6HYHJUSx
9RaUR+SttGmjoTsuiM3RyS788YJQrmgwH0VnPYwS7io35tfYAAAZl8B2CzeLkcTJhOG4UAlYYBF8
F2v/ToizpYuA4vyGOWbV6JwyzakvIAX2QnN50cBxpjaVPLKc0SYbobVQnbGeE/OBhgkArFxaDhi6
Icum+aVmvk8oSLx/LoEHNO3hQQ1mW1TKreZl9N0MNbWU9RpCJLNfSySfKLj7fm9VhtAKXEfGbmOw
EfvRDR6y3CXeEQfT9TyrF6xLhusN30iwAqkpw7QOn046X4RuW1f8Kvin+V0tqijG4FeZMmAj1bmV
CjiwY/I6oJxkHrLqAiz6T16R8TAU1bvnhx8z2bmWMkG5VF64Ea676KdU1Lg0qvtoCIenHrvEeIHi
badk/DRHLClhPzmAU/F3XqbnwRs+CTH8Ei4ks18OT6bR1a0D4WBV/PoYUV+OLTN8S4rp0VWwNiD6
j9nSPruRBdEoO+eWANKZuaOpAVUvJFuYvQrZoTCGR7xl0WullgtzDLFyyExsEozP+wUjaoXAbURj
WGzvrMSCHhNb4TjgXs3q5DFymu0mpHELkWTk7N2ivedwRMgmcmBbBOA4ZhCzdDkX1OrCPPhvtEDT
hRAUqHF4QNMVYRymJG77jb1Q2fpSpGO/Str98NJBu7lbD8VRIhVP2vhfK+O/bOjIhpP4F1UksDal
D2DsA7kBuv7B+/zTSzzWvsY2nGyCuIv+O5sY4NgOOEB6cFDhc4G3WcYe7RBGTd8Kata+uzIaIJdY
g2kfCwbQqeX33Yby3RRgPK4hQrQN6seZhE6gMfevKZwEcsG9J+i1PDIsIIMkM+cYeuV7so7veAax
GAfFD1m6H6XsYNc25ytw5ougG7128EtKW0fTjPqyOpwlQYWfL6yY/wPBXB5eu+v4sYI4U9OCZ9QU
G4OGx6vzX4ZxtuTfSSI/cJ5DT6UhcXFuBg7UgxVupvykXwCmvk/uyBEuD4XwoD5ssETB40yMXJ/h
MPL1URCwuRfF2kCIwp35PXJozPjA1y2cSBPzBjcFGtosn7w7k1SYoByJP6ReuLNWHnxazv6Fmj0/
ljjfp5TVlnszJnZpQi+ncQIPOD32PEwp64xA2mqHgmojk2obp5OhRu4GtiDnryR0yxdIE7g0rI6y
eZAzgLMe4pdR4qpJOjZmDnl9g0CYOBmcHLug4OktwRKXPANcs3l8iHtuFgE1TnYukYlV8Z5WDZoV
rpub0rKkymMDWiPA8IUgHOwkhlgLVOiB3O77mpkg83Gb+xX/ElouLg2OXiDY34T5MGnPiPYQ0hOb
2gQ8Hw07bu+7ZAHocKGskqzOEFMtSwMPtXBRMge1YowkrgiXUHMu3PxLDO2DKFi+9cQqu5JbsVcB
ng6SZx8ZV3ioAz5KNaR8qMP0L2gN8ux0gRDLqwczA15BFVofDFy2MkBbThotRzVZSWyvsU+hu0Dh
8FAZSHizlfkhJxd4N1naxi1pyd4Wu2/ZeV6CAY5BGrJV8tWiYnxNsuI3FdUU/zTAmLhG+EQrwF1k
RdQx2FQ912M6LDTuX5/Yqp27SB+DBgh3lMfPomlfp7x4yxON1HdhEnRjHr1KbwwBA1/n4KJtCfXw
kvXiTMZ6RqgYQsYq5VxQAuyKze5hWBEK/5fz2JaEAITIYGmtA7Mfhv6MGvcv0t/5ZvA4E8mpqzjO
eK89C7UoNJm7POpG/MDyNnJAvBMeG8g7gpsneMppnh4yr/uVi4wVQvFvo5Pm1q17JL7aOmsidECZ
MHov057VUAfwuBtnBI8f3Qt1dDtn/R3BVcC9U/c1IQYB9+3IMQv+mQ6kqTKoLeYWNS30ZIOW3xnR
gHa32qpwggkSnfwzlkkbOEo+KcrPkasQlRWzgXBfStnfjBF/GhVGzG/G3K0MR3nqbX86h7mFsZi/
dfA+/YaZy6Pdfa/qisDQEqiFOFyALMV75s5Ih6sEMdg2VbipvABWvwKHiXAJxSPXIX9+PfiV+4E8
CxdDat7lCPDiaM0IuZjf2VzeO17HKedQl7zMhIGOCISGxp6fNUxolLb3oncuMhA/7JSIA+sEcX0H
MJn6C/NgkeIrDp6dWD4vNl1QkF+EptP8rmMGfLZM0IqAWZCE0rvJXcXBD0N9vUSMLbAwZ+roOziG
gpFlKf4OOfflfyaPpZlIpnP4gx0vJWbt6Kmu+FxTlHZ72mOeNtekYIhQMmAVBK9KkssF6EDbkig4
AFg4Cip4zKlhSytKg71pes5cDTGs8neCNdHD++GriCAeSbtbXXLbVx/L9RxDY80UPO8nyQSW2ZJt
/Ft4qmzoYLmFj32plttCRr8UlkpiXRGu4OEpd6VYr3rFvr6x0apQo1AyTCrBQkTXjC0AZv7E7Poc
Gub3FDEubKShQ8IJ/+rcvKgUp2Y8mL9NlRzzwftXqOWNRGngy3xGQ4QFnxWTLX0JyNKAn/SvA+O8
yWz9HDV52FXMO+svhtZqmqb3yzg+Zk3424l8rhvYWlLZCGXp6+idcMRdgtpnZ8TwHBezaxWoQPwd
LxDEpSVrK44qF991ClqM7BNMtNzYPmkaRsRo8M5ms0shagLvISgUyzI4dIGzsDfbVzJFfPC0JeHB
8B/qOf7HzPO05B5bfLM85cOKoMpo1LJL91l2ZN3TIWCDecVvB6D2PkqXexFwU9C74OxhddFSKCkP
kmuUyw+NTaDfsQ7aE2WF3yDDANerd6axFmtIhNywi7Nb9BHQQtr9zAqgCtFYtqSeTv/FDuli+U3r
Nv3tGACx/YEekuy5HqDjeFA6TE4YoL+xd8FkbFYZ6dEA3mCsbxb6/EJ4qmEU3/SSwO+BL3DLNU8D
OD4yUGdg8BMMg65THpbIK+/EktxvlY2v7EKUpf/JdhTb9CQQ4aU+YKnPScue1f0EoXp1MsiScfzs
Gjy3svAfR2h725uY7QXOx/0ogWJlzfIaowUCwiys+neEvoj957mqbuSoZuoG5s+Yxvb9kkEMuK0H
Gp2Qw0b40C/AKJZB337t48BPatM6g/9krmV/3gLGAWV9FqsPV+eoaP5Np9d0LMlSoy8gbPmS4lM7
hC/GUJMyTeIkjfl0ZXUZfT65DgXsPja2bMISXa5EQJYgoWyJhNiJRdF6yqgGPvwBj/7Wm+4jWsN5
T7tcDd+U4hzLQHgPi8S4ZxzON0wP34T3IfXQjOqCzN09NZOntGBdqw3kSW3liElqXa4j5g6MN2Sc
9vDQWSWIHjPRCi9enAhe+Q6y5gZF7z9/9cRtnAJd9WJhAyIOidNjs3U/JdskomOi0CC89OxBXmuu
SkHIIu4tbvxihPhsJ7opNv6NufRfjUQi2GkG6KibvrbZQErO/juJa8zBiHYBFVmp016epw7C0glA
yZd2ec/cJcT0UX+qlHFFzqNDkrfTXY1bfplbUx7rKF33QChfbVS8RpkzHItSPmjFUUciHbhRF1DX
CsSiQyYTpbhCKzwrbCJISicaKMA+kF/1PVAJ8ME9YdYY/DjtvQU6vNrkfc2TyM5HOF9NesWVo+iY
bFrAKX/aLvQ0IyesquYQbkBw0mCKIAnlvWyyT2EiLrll+QM53+wJaiViasJp1OAmPXRVx/XhsmUY
qUkNqsi+UWdS6UBQapd1FC/RbiZVmg9ljYEiPb7AsPf3RVSeehtu1q4MaGmyPtDvhWSkdJ/6loYt
/kUXRQPR6tWaclN7XAYoiJ/znKVYU46yN+384HW0CzbdhFW/gwwiK5hzbRRfDNZ3JSEUu7KbTwG2
n100hR/h5H9NJevLUNec8gvBQO4Qe7uKuQTDq/M3DejcbCUiFiIQ8ExpvzrS5nceW/cUB/V3TB/u
btIwiI5Sj0vBwb8hq0X/Jp5SGYUMiuup8gCsR8mvDNF72wcWdwwARjoP1ZKmGGNnCmA/1CKgLUuB
3LdaMWOTskJxE9kBfQqu0btPWTUDSpEcuYsaPOKj/oy95k9vK76Ro/0xBQGSlSRzamLeTgOSDzr6
uEIfYJpFB6bPwxGHxBjTuObk7QolkaJwrHF6Ws4PHdtI6QymJrpYBMSqmzQ4luN2vVpyps/QItlD
N704cgisNqw5sEvwdyT6XC8LW77DJUxQ6kcYUGwHB3dHK0B2gIm+i4RPFF8TsyGVPE7Qe1G+nYqq
+hQuHuFgRWS0eeQFoZxFbLYuu0hiAUULjc+iBFSvSd1N4wLBtoZ3GMYrsqcpUCsn9jLkX0cxcPP0
k/d7kBxsxmv8q8ogc0DJhR57qGIsHCkHNLkDBOkhq4L2432M1n+pAA2rJ8bhxJ8GIA8QRFopACFb
lMaq2qiEGBZOgM4zxI/VxI95yTfRAh/Y9n5PagEY8qLjwJ/dhonaB7/9U9C/wTWsi93cImnrBsNi
2vCMhQMIdhCn77Liw5RNdULW/YdZgCwd+AdKMAHLBgkl6WdI+1uwU+rMmAiF1oSzTuYZmgdlVIEk
EsTY2rgZkWRH8gxYgrXjbo+Bg8ePrYJ/n5QPqxb86zEksSxF/o4pBRNKnnwQIPKPxYLPsDV/2e6Y
Jj0eQKS2b2PX+DeuHD8Ajun+7JkNmii7rC51TB5BU74Fxp1J3ZJ2/W8JOQpdS953I9bG1RkYUyR+
LTSjMfjQlF6rIBkPrls2B92nfECd+1Smpt275FHt8MYSbabrh1QD7fJUMRxYsYD08GeEg8YjXjo2
+AbffQaIIzGm4cnvyYefxVs7LM+EhZLm6SCvq53qtEZAwlVTfCQ5mR5FUb+mhBbsqm4ljKdHWSi9
Mznx5/9SxucyAqWr6191T+JHWJPKOLnE02Xr+LslVvLg2eiPRA4Xk+GPpJWGQCj7zSVSPm5VDf5t
s/ZIBEJn6Vg3QOVdGut9wOvJ9BuaMwsdK8s4nZe+OC+WIN5mnqu2swTU0FnVJ195s+BecubxM3aZ
h4uBSR4cxsrHkuh3V8J4umF1s1KgjaRlfAoprmEbF+/lsHzXLibORc5Hvmm05o7HT9w7P06CQKcf
SShe53Xf57THJWg/nIEcojwP/jhafSWLy0CmfRqSYCrBO2kVJa0L/XRu/5bM9hL7DT9tkCDfgH05
rh15wi1y7qOgi2vv5/VpWpbyioscbcnqRbdlWfwVK9dbJe1H0Em66lK7bjfVOecEsP2YMnO+YD/R
CIf62X4/HO/FB7YJqOYCAAgxEcEuoAcUfBWnoeSKCWOW/lao07wChncCoJnkYux4fo5uH5XFbFEE
MWMWUZgbMTWs2F/i9NcyAPwEPeRYWmMO8Tc0GM7oEl4RTFhmK9jqkrqB/eLGwCrzdhWs3gkL+Utl
GFsryXEtRrD6tG4fbQUc9jXG54YqY2+AeKABDp9ycRekzGXriBprxcCClIoTpEpHlvbERqsM23Vr
ZuxflmIg0QqHxfw3mC9uDXxSlZD7uGVudJ2CzJEbYY8MDnHFf2oYMemrjL4lwSfolmQx1Dq4I4kE
4S2Y0+ayJxaaNsBV4RTolhU2b2Ecw7ODMHhGEUh+PF9uAvw8uEF3JVfzxD5boGqSXD7LjMdNUPer
UXTy2P7b6uy1ahQmWo2jqZ+779a2CIIzFmgmOrSieQKMlvNjUsteE1vK1bH6lIn5G1PL4Mtv1ZQf
QFRvwtYyeEOY30yRhaBzgV48gNlzPGZ70ippRqzx7Yp+O/PusAEOjNhOTP6LapPvZYBdyhxyuDz/
K602TMJu8tOPBQohtnJWkZFsKWpKiS+L0eojvKKnZd2XNboQ4ovBJWMStokiwQtlG58wlbwOCDas
g4SkzUHviZ7Ljs7Ku+Yu8W/HZjEORnyuAilcMNrezpxmJHA15EJp9JPgxwbqgZiLWV/p2dw+Qxxx
1oL0qqVP0o/NpaB5iqlPLfRh9ezNRJCC3UzDscnRsJItyVAyRd9gVog7KpefXBC/3kEo6/8ICx2+
zRGn1xDqbxg8SBzN8rVUrC2oh5/awKDWscGUwYRVqiiSlhiA9JeKAlLOAJWw3fnPKzAmRSR8EkxO
UE16YdILiYp0VQmz510WO/03QFwQfsy1Qz03+8FldyvD/islxRgZ48LzkYMrour7K1BDDX78jJPv
0Wvfqin7roLtBZsiwiU81Vh2qiey+iC/ohqpOgvjfoaLY7QL/8mCjtolyM8AAdEB78F5itOzdKYv
f26dQ2KcdzWok1siykxKhOLEjUB84XZGZDiT2UVZIj+P+rtOnOZlQ/RN33hva5Ijjh3d1yoc7ryI
YVKFvO7M7i18AGxIVuX/amVOmUKE0WQRaErA8esG3mebcgDhteGhpktjP899v+OAZxCp5W/eUWU5
7eLYtd5ru7i3RF5wKJdkzw456IFnufqKR8oE7jtOpPxAJTuT5IBakKYxUloiPsqcvEraos74naBO
Pfi0QkWM0l6F4okzmeBaYF32JkK2SrtlgxAjIcMllpJZxIrFKSAFn6ZnmxXDnqIDlQ+k2Iw0Y4VL
7R8dEf4SZgbOIXqTGB1Q07a96wvUUkSi/4ia/Q9QGAFpWt5vE9y1a+CBvME3x/9xdF7LjeNYGH6h
YRUziVsFux1lWbYcblgOMnMCCBLk0+/HvZnanarptiUSOOePdrGcx4VWlFxFLFng2lwBKUvWOtsh
vCZczmZmIC4AyKh9QKH+W1RrObTF4YYWzKxxZ3yG83CXefwVswLYCz097aiPALDx86OxwRSh2J9w
C69/HLcbmeovIsfRUM0RsWw2T0g28tK0PXtfN5BSQE77MWr46m2lSVtk1/UlI0Fkde0NsnJ4fg0T
XeZ8EHRqQNd61qmVSJp1Uz5VNW9higV+R0sD82sQjURiQOV2mfPlFv57kqlX6QG14f5UcHTFme8a
+N/jM8iD5oxdHRYUegswLc6o+uO+ERiGt/R7zvhuuIwxL6PO9Bzo/LKV5IkDnIUxGEXEpL21HDRu
lAm9MyVg90vmZ+QuPleZ+2ZIO4LQ4Dpxpzziei7hMiMP3UFNGai/mJ+c2CAGiuHQtfxtAt/+jmxU
XN259Vcv2Vecot0sLGz1c81bC2sVbsPOizcAqxPb0jY07AFEAHJb2gWYxUqbx0xHm3llkUlpvyCv
4mKrmH+LNLiFODxbLmEvfUDolyMZRMDRmd+gWtC4AM9giTp4aXRdwpZPksREH58nsiaEbVUguUNz
jM3hAhDBOk5+T1I9GgGGj/oMMGouL1EQPacMATtrAB+ZXH7VqhW3dRciLLWzGf0Qgm9XxF9tw1la
RJ5Dklr34XRs/NzLhC/0DhJwCzBGQt0yqadn7eRg6ejVOy9hkKjKR9XMXxyGK/jKV0k3CsR10QKZ
LEjPoH01khHr10wDfK3wUSJBxDLqNQnkSv2sclgWEkWZDlg8icdkLKNnBgVGW2Or9UkaiZdbRZE6
sS/QomnPAzfVnJBczsTlNOLax/Gx8Tqu2FYABOY+EoNmNAQvzxG5VRZebmuNRhtnFwu14uyoONpc
QsDZyPm5lxH/pZ2CwHUtiVtjL4AP8/5Zu5C2VbS2EGv0FbxSbyZJQP/VdA4B2liTjqZgF9YAchml
MjtgpHmLpuG5ykuMNHX9NtL6sFX+etopVB2DtM1VlOhPJ6+ZIwStZ8GUXo8LOO4cA6P0fvC9ZDE6
fBv5nTe1TznKTyK3gc2wKR9LkkTXWDNUY0H4DqOXrbZkEmhLDotFswA0C99zPI3fk0LFN4u6vHYL
gBCIAl54NlCScd8HqYb9vPCKEyXDycKVlMalt1Wzqq9dv4L/YeB06TPACs7Qr1fdLdfCj4+4ci/5
SoiHDX5sQqVxbVeM/mXwPrj6XjCzYC2cmYhGMPywWitoHR+GawgPoYGKtDPP3jfdckpjnFWtCo95
6l6aIHiQUXQiDJqg8LREJkuh6Gr3cZFy63t0+GztwjssDXMLvyOsFRQ2Pge0UWDHTHO0X/N/EROt
VkRoIPVngJY3RgYc5hGPL2DAmXvqPfT5qQN6SKllMcSMlwSg9BmS0zzBrRYG8g+iwr5iak6wPEPJ
5O7wnpHHtCk6cR2QY3nteKHgEGieKAP/c4b5dbFZiZdw/mi1fEO2/u0NOB7aasQC3kOVJ6Tf8e3z
MhKw9J5RWc+YhysP5YpBB0keXetq7qv+pMhD3VC4AENbq1+ZDQel4z+1LNweyAVhr3KE1jWPT0XR
3Ro8xj+MPfBUaOjQ3DkNvs/i4k/vLPOcYDaHVhmLBwwMISId+S9iPwXLhFVJEw97cAKXllQjEQX2
lxOxh2FTARKN6q9gWk8rutIhMtlucVl+pE6GddfpXoyefruAiQwHH4zRMJGwS+IwMorlLdcQTBVb
NWsNyJDJ50cbRp8i2uypwz3wryXqbsuwhQ5B5PBHeRVecy8jtkiwTeJLBLqpnG/bJ5x1np3bqPJ+
KTt7siQGoWipv0hPP2blqhVE4k+hU3/SVrFakvNoPw7DwW77sy/RahGZAdhaOTyiXk+yhmt+fc5L
LtP+oAUqajlxeTcpKD4o1udQAUdGYXAIKXJgvOypTBM4p0TFotWPjFuT39z3LjDPvFouIR0wcFjd
TRvOhGcEzN0SIyXWlfGDQqds1zh48LyCvIUhl394F8lLL6KXwIhfN+0fSot2VSOZUCya9jDHs4l0
OB5AK/AJ5J3P0zfFZ76Mz7bFM7ko+ykY29dwsbAUA3IW1NXN/XtNVMnGG73HivVjzeJFEGgPP33A
/DYwcW/sEEw1KfMvm8+QEWt+1DFKOKT3CHx9js1I5N99MjFTJ2wxwEOceKng+C19Ujan9LmS8ZFD
QnBs8RqrknODvHAQljU9jlSAZRfnqG/8/tYegrcyWI2nChYk0X5+pdZ2Cyviehw96Kyih+kyhQ9Q
7BJUAsgN8WfBCc8SUNKTPFaEbvFRVf5zXeDpsGcqWsLaR5/JulTWVDAB9DGEOhEfWOm+dGshR1D5
b24bkR1ZoTlLkl/l14+E1T323nSxgv40SxietY8ByIg1Im750MjwRKoOqWoljM4cjMjl2xgzzuR2
19M6nmbBxHXjEZJBTRKRfhyO/7whRokAPnGlAISpYwDF6S1WrDQnCRWNcLKFJHoqNBa+XnNatA4I
pRd4FKRDdNPhcZ24jtlSK4WeZ8qC+9SuL2mqgz36fTSYY0jZ0FpaDCoG/V/WByCN39yGqZadDfmV
JniCNYxJRv4X1TOGc5GCApI1DdusSPqdJHgPQPq+8fvfqii+GiE+ydgn0nyKv/zCZ1Y07l2dFgwb
ifWDw+yczDXQMaHGu6UOPue4+ooGPmHmxppCSZaw1BoRpZAUvynHOuZ776jUwh1Nfj5KB6Po7I4Q
BRGTsAks3DvEEJ9y118zArj2JTZfRCzGARGuiX3RC1qBgjWZAqm3WNVfTjxckrWOoKN0gWhQ+UUK
48mjxmHNkOYH8VvKXToEG6pxf2UQv7FI09rr63CXO0hnbfYW7qzVhutL4hPS9L4d5RkoEb051x5p
GQo8bkjfliJ91XOwysB5ZSDBAx796Slk9luzX5ABDFgMFxtWyx6brxrqg2DD7jMf/FdMzJ+OGC5U
+RAsZ3COmpIOlzmK7rnWkl3uMQCxaVAa7zjBbjSrCr9cPowe4ORcamBkCe00efmpDMA7qiL5IwHy
jChrvYvcI74mdl2Njj2pZxR1LpBVkFNTpnyYf7r0+ARrBEF92ZFpOmSvbuXRFVRb39owiNf4Z3aF
xxRZGvXp9UjWBRD4BiKv2Esr+4AoXZfj8jvhLscqvWpwsHzMA9ckfjeSznF2laBvpAN036OF0wSy
qaJ/JkBoD15Fvheber+gDMYkwF+I/zIlkGlfhyBvCh08dDbos5444HKaGLcqt35S5adXzshiTkZB
s/MNCrC27i+1iI+OB2vRaj44/OOc8uVwGcGn8PiC/JXNmig09B+m4b2zB37HebEfUPL4t/hmKE2z
IzolM4dlwCJ/oBiDAimKRSRQhxk9G6M7t26/pV0fWfG51Dz2r8kbv/Q4nezEXqHOoLt2wvHZXpJn
PwEQnVAxb0ySv1ga2GkcSZ5w4/xnGmSMp2N4922kxw6t5ndFCX1BrMihrWE+wrCgVG+lpOfx2aoF
4TIuPOLsdGvE24rY+9jzPAeInNy6cx1yo87V8u0lzcj0CX7behgbKsc/gC1xlc85GgSHXUIr99BF
PYoMrPNssvWfJ71fYqN4fu0YSmEspuuoCJ5qoOVdawUwL3ZwhOeiOMmaQXbXcZxndo3Ud85t6p2S
FmpXGX7YDFXbFMrLAhRIEQg+4jqmxrREiSJ1QWJUCbKp13Rap4YNqRNS+fSsH+zeg/HvHcFLPLxw
BMstoTf4Yjj2dVW/TdT8kYctSdKM5EeDvAVvG++9jQJVjfxQziTRZhuIqNJ+dYBj2R6Z3j0LfaNy
mM1XN22hwQ8icPcdBUqkLSbk5aXrxqfWj6g03UNRsZhSI+qgQej+Fnppt1QgvvckM5DrDZi0AIzG
btODzWdgDiX4J+HmoP8d36xuiRBDl3KyLAcUwSk+AQSfE0LS9/lyDx2IRTqdSFS0P30FBNVL6ztT
3jfU/Odg4dhpFTRsYeJxp9vJ2ipZ3vdRiFR0FXnWUfXax2x22Lpfg5jdOE1zkrhmNW89rA0sjeqb
RAHgiZktaE3447yrEaQzW7MAkN9nu99Zk3+kKqn3wB3cRdLibuekQnbaPzc1J26j54s9DL8y9I7D
1P/kHXuiKMrnMKpPjbQ/2rb47kkQQBDIPu1nXHN+WH57HgLMrqYMAM8npo2JROaE6DE0eciYMok2
SKgPrnge1LiPN5KRAzqp/2fp8FZ4K8Vacr52oSCpgBqFDRiPJk8weLEdllTgKH5Iqqx35YiALbM1
pV8AUNex179YefkSusOTasQP0C9hLD4VLbYDckOlCi22C1MOheZPae19qWJGt1Iy9LhVyJarqgj6
GezSmZi/55phpm+bS2D1J89l+A/QK1zrYXlu5Xi0ExVeI3H41LH3HuLZoIupuRUuGC8BtT8oppjb
BjZRbQerIotsDzcJHiFf/yJbPIiCHgsdR88yIoM0ybOzgW7YipTyM1AQ/pB4OBK3Tc+NFT9EurlA
DbJ/Jv5L3BIzPVW81EK4J/pomK1KHpd2XvENvmSoOAJlK9dEK0R5zydKFt3kvCtPPfVOflIz8h+p
k9daRZ+Bp6EhSn68qbZuAwumIMcDhi0V7CajGpdzArijlzfars4AXPyQMWGvoq6TvV0zUpLkIjYN
dYCIsftn3PhIWAze2k5/gNLCVpfhoxMvnwFh15y/YcjzmT4k2rvxLO4bKSGw5mBRgIFAbkOEfymm
cj7Hrnsdlt3RJyp4je9aWeD8cc4MrwdBQaighs+iIKBlmPuPJSO7efQRPdeMZNssJtVLuO5bGSZI
D/v4m7OUky7J4bjmgUvPVJSd9FDsQ4HAbqwWKhsge5XFIJS6cDRuhD5KZdDz9GL8OomDgmMCz7R9
/bUMCc9m17L4s6CMA/3QpU9qkakaBrwl/LHd9qg1017njU+8Dyj9HAq9SSUl3GMzcTIMc30GZ7xy
5bWwBN0JOVm7RcqkQE71pWnKc0scNTEbPKMBIYtbPacUx00FB3owno1iF45bvp529YQj7qeSz4/+
Ap1KNOkpQUtGvsbdKj1d1VJpmRO/mJiHaU1Kc+b5rcrEN2/AH7ja6raaiJnyoeEnlhNADPdj7hYQ
55koe541qLEFkd5goc5MFKimaip1TfLvmyMjZDQoBDd6VKd54q3G0MI5PBevo4GY4SB4wfw18nzZ
DxjtVpeTeGr9FHs5xTP7xF9OZLY+z36fX499eC5z7BBweRxTesV68/DFzeLbQRrYKUP8k63dV7IO
b4lHxwmTeK9+y09ZBMVbZHunXAFLRjlo8FSiB+r75ZytulTirVBBE9FIjBccJMgcV0BXgPoAlI3r
4ksG3WdMWSQTdPg+YsmuVhmhYVHSEW9E5lVA0x6Chsln2h3RtvOSRShTsi+uGHQHCbA2AYNvMiKL
pevZO8jPYw/zgBDiQtwBEwBWlpyCnl+isKl4blQ5XYcdKjxIZEYR5sNwKoFnYGpxrWX6lgAkss1n
7xhVNhlJrnVPWw38bMPjOa1Ed7AwrHur+cVLPQBcE2AF55asXEaXWjUH0Xj5zvH5Y8IxP5SroSMN
p6dmbD8rSYG6ru7RJnBrCa7jCPcCnDw/O/GH70UC/22k5pPrA6453NG7ib8ARp6nleEUmUT9tywB
UhpLnsOlfeW1+e5LJmhsS9/WEB2yyH1yFl5yMj2e6UHLEaON58DCHe62GBLJEMYFH08o5arlJ0io
O2qKVYKm3izf00S46g/uAgreXdrjxYKblzQAlrWRLnLXeyDxi1kjDkCNQfOKuP6ofD4HUmfpWRi7
sx83d7iw2XDzmEUWFGjjrV5BI+pl9cX9+cNyHqq1YBQjGA+6/vMrsNSugBRplum1TcloJuDxX12v
cRM2tjHbBn8vW2hz/huDD3oBQ4v4YMM1EEZW3ju24GdREpDJLvDR+v057jIUsG1+6EdlrQMpoWor
qAbUzjgs5gtnOEJyi9sSXx8HIeq3jZ7cu86soj33X2G7kF9h+M2tw8wZg84POKiQr5KCkhLetEbB
IxipqmOAjeUuWc85KxGPTKYXjNj/RBV8jBFaSBaVy1I4KPBcfSkcggYZZdNd7JZfVNZ/9gSebBZi
jPd+TC11w+BfEb1E2NLIcxApfAmlfuvnEGgJjnlL0MphWBPUEl3flwieSLRVTAWa4DFncUgB467f
ttl0WzvDt2iJckC3vdOBIYenjD59Ez9Jqug58gkK80Z2p2zOeIMYdBBf4K1FR4ziJUkwtBJDUcaJ
t5089gaqUz8CItX4sp2/WCCQIAcYuovcUd53XsLIW26SlquWZtb3Og/uWokK1c/XsIiYrmWwpQPm
AYV80fork/jI717gJcFiioDoH+FZv7XwQNp57eFiGDVo9FBXdomwIU+cJ4ID2HEo/hidmGsUMz7K
D/lN/A39wjp7mUrgj6Q3P707PUs3fE29zLuyBrw+bgH/GtXVPgpR/I0EG9HFBy7ZtdOfXaMxR4Bi
bTzFKIIW7DHNm8uMyy00vMfeGkpKz9Bdj5DbLcyFfu2LL7xLODVs6gYPrki9eO9oXpQYrx4Taf6H
7wWLErjKpqa9ZWsE4IcAsdjCtMHSLxr9SEuV+7oF2osmUhQpB1G/4kNVFtyYbN5tvQDY53iG62g+
jLZcH1b7snhAWxpyvRhAkxT53fNSIWqgpCR31afL5i1K7yddt8m2QGdm5pUek8SGRTnZEGMQkj/s
AtTXBYpKEXhHa1ZXNVkk4aS/7MX/7YPyLXbrZ4ohUKaWmBjcnOlKhhiWQ9MCgkRYfzuCPTdWERHP
O/F2z3P+YBNfxplaP7sm/SJtF1ktB/5QM9HnPqvHVPs3an2yXTc/QV+9OtUQEASGKqpAF0zbKxix
oWaYjQOlWOOETyYXqxlEv/iy+0iCCaLaM9n1DPJFxCgIaaK6N/qyP92k4RzGCrZF7PHRxtzus4GU
nbDrcV6UFwzq3GcjWYdh0Y3w8dEXYq/HVGJ3UzYGTSn0qSPPilc1/I3z8kC4n8C6ynTpKzle2REL
6RxD73YCNJOM3jUQDliHQJsn+iWARZDsbRafyE4qI57xf6FIWWvoteHY8KPg4kTNH03pf6JcBoSN
yatDEwOYEkBKnufPeHJpGrR7kgHT+K8Nmi+3A+fwVuPWWENlVAGrUqKBpJtkRipG0vwua0HjDPn4
m8zoO+kgallEcBZ5/G9CU7KP6+y5REXH7zcf6bFhBHe7+0mO7G7Z/IidAPykRrIK3czExlpdRQbd
6WB9pD6SHXeeqGgKxS/lMSBeLW9+3PvfqutwEZOpgFHjB18OmiHVwc22wYXLENGu574kAD5k+rEM
rJQSHg6ghs76iYfxF6JlAhAOMcFF4ims9ZM2POqpV3VbHbPrQUN8CMd95Mqhna2CNixji9MqkYds
xUzLoH2EtcPZUtTO9RjAbnWanE7aehjU8uEB6xx+jBKmLCnbf4SK8dU4LKzcKRxWvBRwtMgcKAql
eHptfEzG7k1okP6sbLm8AvYyUTiHwZ1gkStV7Oz6fejnuyrnyHIo690uEVQHCo8PMqjNPqfpA+K5
fRFlhzopMb+DS2FWRy9aBzXFcow6sTPZV7imkvQhf4ob5UyPuTzYcfRaSNjmiSjMqzoIISgrTuhi
cCS7ncXBFBDg5dm/ODzrK5/oMpyWDL0tcmKk1ygc/Nh5nnJ+DwLEwEmdAivTCgv1MnuOS6aotq1e
Ol2fa5faS4rWCkA5FL+pK05CjoDt9fCYJOqhtbJPCRhnGXMaq+iX0hFBK4V3JAisuGoKJ7v6P//Q
ztanNWVoSILw1DcYYsOm6nZD31yyKf40EXBtHJoDfQL8D+mf0lq7UPbs63LEXsBczWgX8Eur0SXJ
NeS6GBbyTRenZq+p5Bo1+5bU7qdtB2hDyeXa+ZHc9S48bUsQBbMAEGdSgSMYGw8aAS3MNeNhGBg5
8CYR8jTnFQiMgFK1nsIuhNZ3y3f8UDzfINGL67xASz2YqH4SuQL/UNQxEXIPPmrYoFKHR59oPyTH
yGMw1bf5P73WdAmZcyEPxNZElqKIiRkCwxk8QkwbZB4Hn25oPkyBSHIxFm0x2cQ44WgYigyLQ6a7
ifdLzGvj21GlBTxGXD+0A6+kp4Ak8HMSWjaAtEfjj8ZKQy4JXg5elx2X9ankF936LVAL6AZFYN1F
+XzleuCazof6CbgXEXvLP9T6KbUOTIpZqgeZMfD06PsJJeACQueh0S5Mx663zjIq/mZin7mbHJqI
uYhiKVnZRs5ux0N0XWYL904ZHqPRs0AROdjJn2CSj8VXNeI6j3rBtds8yiV5M47gX4iMuWuKXlLD
ox6tp0cvxWEMmKa0RmdB6yGG6IAJ2w0BXNB4MwBD1cGwWWDV2qXFIcof+bWz6yggZm6QxVfiTvoq
sUE7LJDx2RGn0PT3BjCOFmiuKiOmAy3B+c6DacGFGT+KmbPxv0SZDiAhDW8s5d/79QyeMSDM7afJ
YpBAtwj3AvVEsEiTXGh2JavEw0Aw0ceBEsdlVZ37N2PPe2R/b4XlH/M+Qo/GdooQ5Pq/sm3GpeFm
QObJxlxZIDg9Ra/WBIMZjfQ6zBlGXLcsD7UI+u1/2PxIvCUt/abuxTttEOBi4/z5Xy9SbN+pZ9/E
C0NQQ+7kDhcs32NssVpJMl1i13ocV9wI7Ji8sGJ6qab5bZjCV79JgRJW+9Z/fstM1+s2vRWNRoxP
jf0a6ALTn9tPS00eJqUbpBbn0JYLTcCUjYEZ9ID9qr7rbN6sNqW+Qnlc+PkEUp7zyW/+w+ZB5yRz
3s1i4Hhbu9h1cUuYeMcTIT39M4TBr7QepIZXmydslH7bfvRl9qJYtEOrIG0GHeJYmwsT48HGpLFR
uSE3pLwWAdAVyWqromWfjOHtf2MXqdhTrbjJouXsaibvGigQleD/HezOF0IHSNA1Kj4ThDtkBsdX
zXhBFglpJ5OTH//DlBb7rjd5N8A0IzYZHgc23f5qmGTBzifSa6IBEGK4Y7Czm9rsiK9Pt4r45H3j
+G+tGbARUjqNGjxCo2+QS5J7AlFhec/lKhHKW25OSy+E71C/S44B9ida3MjxJLY2EgiVQ6+gxsyg
FcZKR6l3e51auaEGzP2xIFS4zpEBAPrdkSFJ8YEtHxsGja1uw0ckJeFVgUF4wxtPpBw6mp0/ca5p
NznrkWVDG/nmVMvEYRoQ50wQK5oQyIlIJRXZrPQLusQN3EYaRhNTMSRhhOirpBqBXipN25figIYp
RIHZ0VBfxgcqro4t3V6IExNKZ0obgb3LeN2tmnjXMncOAWf8JQ1/ndP8lAPuZgJguNAKHr1hTXZt
Clw+Nf2eqGmsU5/L6qr0HLLUwEt8fu0mK74pNfwnsmCXLStdQEoMDwHKML+X79gqufHxRKzYMRb6
JPwl8PCXpmhDtPaaNTXUOJxbcAqIeQKUkle1dH9BK19EVSLvlj4W2xhPjfH7t3lltMiKXPOZ5LOy
admdfbrAXPIyViM5W//knVpOHA5sLI4dib2B8cyOz5Eym6Wdr5B8oy1P10mMsoZ9V/TH1HBqBPTx
7abesdYe0scRZxXFU9h0pNWxhqdccZRCYBlOC9BVMBmYWwqDDEEU9FGGCOttxsU58G9Vxk5LaAk/
QlQ/s8Tg9vNskD6ui03vG5pfV7+VLzm52h4D49CgtmAW4scChNYRRxRgHiiwHv/wUqttk2YTogpA
poD5arBTNn1cgej752urGl/hg3C7ROBFYxwE/5KAwVNZtFiCrOab3nNI1lp8uFovDkBcsHrHc/Kw
DGQGxDgh0A6w4OJFgKxa06VFHBKNQgYQC23h7HENrHkyBbdc3v3xCBkMYSlCx5Ah3vRIvebRfw2s
SOw9zUbmtuVDnjJTy5lCU+X5sGulxXqURpRMZeD5JWYcHNABGweORAxOlPQ6Q/aZg8nyg/PvR12J
vfbj+2HM7bu4Jk0dTrTeRZZ48KAYVnfY02LpXdj4zwVswj9vxiVBDdInXZxM0IONf89KUxQmBFSO
Q3RPdp5BJYOUgvSyCx3j6SaL19vWij9hs3JGEkb4vFqeZMZ8Gq2GgZAuHt7m5VYihMBTNr4OS/NB
+x9PfPGnyOBgt8k/fErHEQqwmCXpbTnbaNQESl4ctaSQEaOF/MG/9XLkjLw5KIsi59nQr7Ys4/vc
u1/ZCERid+lP17c/7f8FFiCHV7HyD4JjkBTEhG41cB9moYhvsVlIziCaKHEwYaFnE/+Ik8r2YbZw
UBu+4jkiQ3oRsAxEWJVXVJ4xvfvlF9MZZKkiAKOLujdfDpKrY0GKP3ozPwAbCmDtq7FAkmS6fIVd
/52PlAhUYfgXh/Erhesf09T2e8WGyXgFXTqA/kxlKnbxGB6VUn/NmH9oO7nppNvvxsW57dFGE86B
50zF8O4crECARgr8zOIohHwom+oDzQ36T2zwyAnLE8EH4VUTIw4HH30tYYs2VctgYdx+vApznDzO
pPxrzNs/xBgcZ4tDNLO67wnEvMLvt29ou9gvHvLBuM9+7cw+23p8NbZlUO8AeC1jzaoFWyDXRD5n
mHg6Q/lEfhFmFgxCmLTa90wUQPpS4K2PAcHsHBVKlc4Hgo4fI4uSFjjojXZ4TSzD4dLq8JG6yr9i
QXM5zvyRhdcdKXcig74qiO9i9ioC74pxJt/rQVDQNYloJ/6fh2MjyyN29+SP3XNmAXpJf3joPY93
bpqLPR20COwIn7mvQ2Za6czkuhfNl9UTToskn06Xrv1e5qbc+kPd3xjJxFqrgYov4XRXdA4hf41V
v0P5+jslcPlVwYJtnAYIGcWMD+VRxyxLabicSldwYg/gRbRnciz7qJLteoJiYpEFGWHfkJkPgsBC
iHAER2SHVhSTiPVqCjrfldvSjzE/BSUrBUs7gY98zdDoCztorQ/F6r4ZbahRPnjsgrX7HafAbkXN
fQ4p9TBoF6mpcL+ikrIXZXj1utD6wf8H3MOduzf9bLEzd39UTx9FgA2kWKyQEwVaqtHJx+T3A6kq
wN5lpn8ptCHFul4lDza65UWiVw1lArLSHQkwOk0TpTp54L9PPPNLyK2BueEzFeN9WoIeL6sfeDLh
qx3573IYf7i8+W5dYgrmcEaSVoQncGWUwpopmKoFklC9gdKgNdpw7UW/KTskiG3Wvw+Ln1JzBJJe
aGuhYQoIuIrkwWcqoHqrfdRZhd0BySJO9fEuUMVTFRFiGbXqpcPehLwmHa/5fShXqrIKv/Ly23jg
KpSSBzcmDR4YsaddPyg4y1K/D7H9Rh4+0GGeEcpXJvbeHsYHV+a/dohgqygvOh8xwXSrsqJn0kBR
/Unr7U3SC4wRiCu2uedCqHekbE/9X2dcwXfBapfaqA/SKm0wayaIdJDhDAGHUyoNGrgp/Jx8envR
pPx0gfnypvh90uj3wsGi5Xz0MS4Jh3lRIy/TmqrPOZ7u0fdUW8Ipd6qdron683dTQNWXUxEZXzn5
G62OWMBiA26jRPgvjuCZ1BJybdY0MtlR9RLbbL3TAtgzUgibglRiAqUvhHaBkK+MM9mwYW1KjcYm
yJJqDyd/nAE9dwlX44EtjvIXQ5wRLj0s7jNaeFUt4t7S/pup4zviAUAMcG2Ba6VgoiOrVLQwzWOL
/8Xxg+GlZ9kpV1OQykn40Iw8YS7ugLkZRO3uxR4NoiEPdwKh7H9D7w7/ZKYuoN8XaJTsZrHIZ+Fi
flVrpGgvuUG9KXqPZ/uYcncRuUFdjZbEULQzg0U2wislcXEsaXNfleSPCBM5bhPMTh2addQv3X2B
pYRmjAhDIMpSgmus32Qyh4V6GuG0p0hb38iIESoO+Tey2og/H3FDVUiXwzv7DVscykrAAnYVGrKq
5MDIyFIHxOJjtKkYQ6EoTwBo4RZzNxIAtKq0wEJnBFV+TlBIA2zAE5IvylvCH3kTRECDeB4vscl5
SVTwPSX1+5hEAAclL5Bw4cbs2NV8xL5zC6Y4Y/1dHodYeywyzNn0Iy1XM32LRJuzYKm8J2iE6bec
BQ2GfEZWQ4IGwDMrLofLjlNO8ODBzDQNvxwJK91OFH5z5dQgOgooglNcvunIGfdDkwdXoeYUdAJg
gK4zD1THspMI+85tnL8WAHVL2gg5RylGJTIdbKRBFD16FdELWRW4Vwggzr3HYRjkkhhYRb5Q5iJy
EhNVUcoZ7KdsjaYyS53vpiEmBzH7QAMy8VqgrjFTzKJl3mY/fxU9mi9hsVv3M1NTMtlnNJarRXt2
9lG6/JDNJ3czToa9IPDxqlpiVD3auadPa9gz9fabUYH+JXX/UWX2b65GfoLOGm+T0b3K7Sj7p+r2
ucdICCbXn4q8YTUKmitdevCTffy5NOOpSP03En7TvUpjyldNi8qyn+W9Wxp5U7r1d6vYI/yKELNo
4KRNAolSTj7VzQxV4R3zGBWvBu0i6gZOLLCRkWTDeBsYcxg9EESCRYDhoNDuppbMLGwvt43dnFAX
QqZMYGEdIizPLPeDnplOiLfB6wBpmYT1nT2NPLd4y+YgfonUOm8LZJFZzx072gg85LrpBQCVlE/X
fzFl0Rt3dL0rWtLOgmam7YQKylH+SvSCsIierpVKfEzN4G2G3qb+QEQ3GfGGPKruu5NY+B98ZmQv
Sz+HEXdSEWS/tV+112EIV9tFuOzqtMfpaaz3mFBzdlBd7pYI7RmruH3vTMHwz/Pg26exfx6KlhNL
cs5GQqKk6Ab1qEQ/X0cNejrHcqN9SRTgNql4uYYaVzXerGNfwf5J2bzovMj2pY7MEbrob0IpuCuS
5bk2xaWvhnsPdd02XyGlpKPhp+YBrssRzqgayNYOIPHTkReKjuhzKzHPMsMu11UV6t1Mfz1gReBd
Zw7PQjACg4vUJsdsgdgH3+yO1Vpj5s6Ps+ubf7HTvlZh/5op8VzBJ660xcTY0vUE5HFtpwSG8iuO
P0OuDg5RjzQSaLahqHoKKTTZVZobu+PiopnWJbUfox/9Rac2MB9E0KGdgoODrEKsRbTr7dzBOpEM
R5sn5bI7oJFl51ho6ObEvyVeA4YdA9o+sar3fALBjRCFVtR7SkAA31su1A6tMr2UIg6iE8iZgRkJ
I3pcXYuI1zF0N7Uzv3Wj/9ANuriZGk7TGbvpTUnqE0FQjuCWMOOVRzmw31nvokWjxgd4SVSWbtGV
XFerNBYNJAYXJ0tAJDqs8PQnvBYZqXhZi147ILXFD+3kqk0EQl6SJG5SrYnplitlbiHyYb19+h9H
55HcOpJF0a30AogIIBMJMxUBkqBEefc1QcjCe4/V10EPuqI7uuqXRAKZz9x77rQoxqN9RTsvCKRp
RIW7Jhf3Csp7kTZE1ueENREUsCJKZU0XsuDnXCyf8ZcwtEQwz00b/pNCoX+rqd+WZQBinLkvVRp9
J9ufPrV87NJJsz2cLgTVdCMLUhOGNNoNO3rG6A4nvtYhcFkTYPZ2waOS1DxCVdUuB+CgTDRUSaMI
GIzLRl2o0S4yjNgUJNP3sB3tYuKx0bchMlvlM6Ab96Ho0AesEAquRO3cNcb0inbgJolZry6CfsQw
M+OAamDd10vN9eIYzwwxYcO5yadAzXYlBjrRUoNhXyntJtFHfr6+Gw45tzqCP4uPy+g/VB/a/prB
U8MPfYvHlPoSMuFK2jUMT0z9jnwTkIU8EACf0qEOYthy1hzH2G8DRHw68q3R2GQ5VmsGIjbOSUFp
bG+zmrg1/ka91+8S+NNseUt5XfcO8q0St7tkT5EmCjUpUvyxRX/SG84bYnQdmVQ+eMhSSD1AmwGR
iplibto06VxqmL8QHNiMzxNJCypgHmLnwWlRqPh3tbsbqlgs6HiXFcpCfK4MsRwEj0tnbQAnRjNF
kb7hM119e7SRCQ2JwxQLx6xRzP8MkT1POZalQkelki3zOyXl52ziLEV+LGGgdi8iBpyRcJFyVkFO
1PQ7RYLQVWIBnGNXrK7AQ/y6dshAwWjOSOfJFFpRmUXa+qyv7CwV0OF9BxMSLTK3F4XKk7OyvJwX
4yVkVktw9cSOOTRxPEumS+hgUWM49RsLOHaNqMnpFRnb6yHTHgYDM8IiGiO6xt5jzEJz3jPXziZ6
usUeuAJn54WNOP+CjhQ67NFIAE1uDlPHY1dH3X1sc2O3rAg2K8zCh81MRnda5IJkPJ9sa/iIdJgP
yg6vSyd+qidEsjKu7jVbOxXQx6/KzS6J9pQXjD0LO5/80zBbi8wvGN3pAg1jFQiF6P0cGFzqcS62
oVmDTAxjI6S3mmMKJ+DZRjmzd3J6RrbjqBobfpnR4r8ZOM/5i/3QpsWTYQgkCgaFSQTo5UoAJPdC
MAH7usXhg+MQEGuTXRy+lW2gBLeqrfojSi5sYrp2INNUMluLf9aahXNuFbdzOD0yn3muAanud8Qo
moUAGxWw8vrr2kTbm9ltKExPKPDgTMS+nJKuTOub75UlOqpktIXSsI/IrsHijLFNvUOxOsHDAmSQ
hOir8798eC6KTvcoumis4zYwszY5uDBqec74NkKZbhl1deRPy+ZMXacG/2rEcMWcMpDznPDkDccH
ObFdBjoOpdtuhLfBNENow0yesAkojqmmmcFjVGwfpB4+7qoO1ai5JEtgbyTKfhJ3Lhg7HAaY5KYa
sqmbmJxikemcmnFkvwDX1jnXYBsebTQ5J0x7X1GOPqipmPovKb2/lbUsP2ymX9KgEggjNKHxpu3X
7Dx6cKV2u1YYgzR6P2sTs8xR+Y7nCpShoCcjVOlPRDmb334D5+HHAXP2VHTLC30OczFm7qmZMoFz
JzaOVdBPtvSsAhWdMoqHDrEqrRXI65q7mgtAg0NAxYgml+CAmm7CUBuiOaEHcppNqFOJTznTh8fJ
yOMXk8tH2UdcBHx3/BnM1FSF6A3nzcw/ZX6vA5velVn7PiFlg+sP5AjZ2JC/BvToRdaNJ9jkPNKu
+WJOtR0kRmRfA2ZZOJkdkDQMe05MBShGBhbIWYkqrTeZsHW8VgjIGKUJ9a0Mk7sqMR4Vth8M4NMx
ihDz6Wr4Xszwq8bLQzWpPVLgf4I4elwYKjGc1d9Y5H4jHXmxEKW2BjdB3BQvFP0fqYKGWBt0cQYr
zTViBuEONEdVwUQypYisXD3xY351ZthhcxxsBhBtSidoMEXfLzL6sVJ6Gdnk90vNR8Wfhde6R5YE
yhRXXc9JbbuWCdalL7yQAQbDRp3SXXLaRiZ3JQkw/6IYiY2wxa8RS+YNSFmN1AamiKRmif7hheSo
1Kqe5i1E0rRJ3wSkjTifUAGI6jbdoh3YJn4UqvicoOiiLSUtao4qOAE2BPzMUv9inYtWhDjAANgp
f035OhmZt/extnJPrKw4yezuva4sXnc2kgPqOMMN8nJ5AI2BGJk7ZZO04nwaKJp2qRmt8wpFKkDs
nHvI/QEZpHyDc4IovR4oQEG0/ckhuuniARxaL/PDsMRP69LigOza0osyPh25jG9qU347JvKJPi9u
yTNg46fR4HdG3u4TV7NPEnHblYIUfCyZNV0Jky3+Ar4IIhpdWNOifa1aPvDRNZnzbe5mrcVYV7fJ
eog7Gk0cDcEsxo9VbELCaAiDmbKX+R02X1HfoZaAbYjxeAstanykejDATC61ciNW81BjqF2a8tRl
mJRXfm0+is3NofQ7TcpLrTa5PpweKI78ZCMQf0bPxT1RZNcQzljz1imnOhM96A3IC7oZjgs5bMxI
RXQXSsrbHMQ5swf505b9dZVWyIsSACGDa/0TBjqurltY6mlIG6ZR/GnF9NZvksei7Jn26PknjsJp
P5OV4LNVhCha8aXEVkhQUYLHplfiPXP4oqm0Psp6RhhgZ6wii8r2hWme1MjtwjHFvM7hEzFppFG0
UyE4JjNBo37IcpZWJYVS20ALs4zwCwoCbgHDBKjCx0Yw4VsyEeCXuLVxMYYS7dMWtMFlSket2clx
tYyLRW709bTq1jtJW3K/dDg0mQJ9mDHnUjWl59zVbrCasaVq+PCjZoJnGWOktdf6Y5naP9I+dT/f
RM3uVH/Mip9liIt7UhxIg3UYbxNCwFW2cb+QYCoPi9yHnWLHNelg9xYHeciNzq59+J0T+Pw90FIk
gRsEIz2QVXleOqaLbhy/71QhN91hmJ91Jb5kx868VuxPLLFA2rTlh9nzjhpzctjlGiA4RvOb/Jzr
qiamFtE15jstQ5Qg4uIYj5vIuUVMwGbhO8mZaxWUkIyk1ZcRme8mVFf2wdLnNL9dQ4mD2UR4b6gQ
2S5eQs6K8WW36MT3ZMCXA1F3/8Jt1OXkI1lsQ3TNBpiFyLBiVBvXV11jiRSnTJQqrA17BxHMlYX6
zeStxc7WYxAu3YekpZEDXoE9V0vGAHmVpALNn4hH3cYmBVV2Q0QKGQAo67p/ltE6oAbKH1wdaJlr
fWsyxJ1TY13urS96MPTKpnoESD/sMyF/nFp+5TlEX2NLCo4G4Ys1OTjZwjE+8FRS3j1N0aiuch1i
DPGfXNKZ5rX1KM7d2DCubYBUtj2rFEDQAy6D5a/fKnmLLhWd6IwIbK1Z/pozGiMDbXhP482WxPxb
u57ndbXBoM53i2KPuhYUwADkyFXR9IMJzOCqxS955dgu/rzBjs5OV9xN8wjyycnvtcJ5rBgAeY2t
iNuSNZzTmn8r68DMo7xnfd+VUPi1ExpOzUeS0PPbSTQArFYKJ8arWg/PKeWPpzDexCv/Kr7yP8je
lHwrhUTI8oSgF563ZCSQa16NW10s53jDC+IstK8mh0H9stIghjYmVItabZ8qMCSa3gdYYptz6jgX
VgRf8VjguHfjv1Lnn2PwSHdl0yBGg/5ud4N2FEP91pT2a4MSGcgy3g0nxoNGRUo5vKLQZ3OTHiJi
Tr3ZTe8xaXU8rsRq4fZEU05JGsl021gw+m3T+nlsGcqSuIRTw+qJ4bEuWhl+EizwDwO8EXSF1DH/
Zn8lGcMYs0B8lrn94rbMeXVn0RBw5zyCLn8xSvkvj5qGjHH1i3L/cdDoFGH5soXBxANQk4eykQVz
VwKUr7jrXsLY3hYVKpg0dgj5FL8XJe3KrMeIngbnn7N5InUWVm0b54cqIo416iLE01tdmc9GRHJ7
clToCg855mrO0IgSsAhfa8k8FZsYGI0M7CMRPT+Ud9REG9EYI77GXJi+TUzNbYQu28sE+NlWK9VJ
C+U/N7Ie6DNfagn720nFpzaL1xgeFhOIhlp/ML/KGOJ+n4MliFX/VZGmgxeGy0S56Y/j9LTRmnML
vtjytFj/zROWHAlipU2J0ZB6tCK65qz36ryCRwJmn7YnEUeeWWrolfk75gNeBuMnXrGA5YquddBg
E2LUvlHOhI5IY3Ci2n9tSWFvNeyiY8BZ9DE8XrkpXnswcVR1bNbcbHmJCzYSghcMXu3C3283l2Sp
buoI1G3N1UrcJZiccq2OuyWzVuRdixv0Li1KayNMSBeMIklIaAvb/IRKBSASyGtwVeE1XmThmSkp
fX3scPnZ7Y/Zq2/Ck9E8L+H3omWXrkPQ1A/Zh1ztd7ZeVAcWVhktpP0xtuJ0HplrcOnQCKDXoUcW
QCKwjmCmMKLDjoy5RKWWcAK7DE9znnyImEAZ0RmbXYzkeVvkD7ZFneFugcRLK8+CtEdv2mqTjQkG
CoyvXZP2EZhUoEb86QPTUNS60JGcSP5jDgSYyDa+5ppe24hzog1RbHpqsYHu67T+zFRr4D/ir5m0
82o6XNhrwjtm0Vpm89h6iSo0X4zN7I+yEiRC0r79n6zsastTmGA/EiokdC9sX+F8QizSo6+W5vPg
NjQqeFOqJnay9FxuWC5hGctx7imVksh9R37I20FsIquVLznOSFhLSbtbs/Fu8QgwYaH7yDbbTsg+
PnXKS2sJD82SEDPla0r2ZzWchELGTdHMu2WB6kensO6rfN4a++zLBPgDxCkjaGBGHGiZ4eBX9JWe
7CME2iX9/xrzu7ZVPx1L1znBQ2YlMVRvOwg8mU6PtAaUjVRWA2MMvF1bV8XZKbludwv5vOBYCzdg
K8zOaP62EENzJBRoauLwvZDDNqVhTiTSX3uZvuqh/7PL5NfN9PqqdjWUNQNQbSIVWSPButyVkoQ1
y9QVhDWaA5yJWFMXC0HExHsw9eYd8k98fUoScFLfE8j3Jcz0ocgpj8AhovuDhbhnmfvTcFhyelNa
aomgouiL57SeLJZA6qtBWUFPmW1QYQBqTsL4oY/gD5P4hoxeqwkKzreQRKF++rV7bJbmMwZmyCxk
0vd6iqvOWMcbNo/g7azyu+/tp1gnSsJo5HVn8/oVdDX1mqPJK+iXoil0vH6caJO2nn5Sy2NVcv4R
EAhZM3bOYBPpkwwXuNhsfEPYfDSr5Hbk1yXLDYV5zxVozcVZn4fXmuQgps75U2bgJO9UUfgg33mk
NIUSR7b3MuE+dkzNOiSSubI21iBQtxzQBXu7E7V3ZL48uiJFzcqvimaDasPANXYVl/ZL2+AEbCmH
OA84QdbVgTKaZi99SKPcI7E9jgMAgsp0TTRLjOnnsPs3gF3DyUN3JmDmWBBqLC+zOU1m0n2rS100
fwQbM28a4u806z60ov7WPlP9uGwqzS2bmD3jNnGMtNsdqVJ8K7AcgzQpbqnSNobR+syph1lshARh
tA+6Q3EPiAaqRYfVzsFAfLUj7coEtF3aAWutFzzqUATs8a5WDFsdIhL2qc1gwiQRtJmMJ+Ke3vLS
txIDOXf6ZbfUKYne3O76gdwVUld4vVKG7rwG1FKLzWooZRVLr4WG0cG0OrrhMw6YDfVEcz3lZIQM
iUJ0nUyswCzcx2mXvezMApgKqajZWRCaKPvsJ9tGC407oExYo08rZAAGeZB1qVn8mB3HcZvw/w1F
dwuhfPIWV4dIBqQwMacnJFeV12abvDPlqIYR8zDa6q3IOMtma2F8RcHAH/ZPWeUX2VYMVRN5AbvD
W5k7zn4X6RIac85vl+AL5cTpSGzrTQaDTfo7m8NDQVlcdePqofr53cW2TpiwI60ABTCoiGKlXOiW
T9TGv8m2qJt7uYXRmfvMWl5Xc/pseqrMMKGMFZBkEUpgG6qIGmIPa72WiYkmDWu3B1OBd7HKjqHZ
s/56Q1FyVIjJeSeY+FYN7iln6c8mmz0vU4BxSlavnN6EJTP64n5bcS901lah6ZxHiR7edXV4X2vm
96J3b0XlfEiUd1e7FmgzXthVBXFbnsdY3OOnR2Q2kiO4ivSu3yBOWq+9y2X4juFiMuJkaWCF47bG
N6FXWyzL2orhQaXT6IsF630uxtLjpWNPohzQqQovXtkw+IR4+bUAULzKOyDIu5TwX9Lek/jckIK0
d3VrvCFJl9pyXtYjqbMgg2KklHqnf60xuyWcTwB9UDV7IHsPce2+kTtGN5/AeWNTmSVnUdtvqK+/
sWEyR+/ZXjGm/iQsmr46Mh7ZV9HIFM6rGsTsKxsZEh/hEyN7tlSDkfqM7DnHLMRm21xhLYkKs0sW
bCKBaOAOW0hiErHwmflthho73m4pTaONliQ69x3sRRNQdKzke1iqu7JPHqap0yAYszUwxxbEbi+2
1pzDV5UwxosY3ZfNMcePwn4tpRWt4cQxJCVogZwEpm1W46X1cN/lihd2IMbD2gTwyCrYzgkXwU2J
L6KP6SqmqvVxSuI1GCsECTXu1KWbnqptLlAbfAd1XE6edBKO1pjueEmYlA5lfxs7IYYfUfxbe+sf
yYyoFqrxLYnDBzQyxzUpj/wEJ5s8Kfzh+dmdQJOslQ3o2EZm1Rjx15iIMxaOl8JiGFWiXN27JVDB
cEuRNZDcQl5gTaoZ4jHqsneZm7cckWyuVwYCDF/xlmgrAQhDzeRpQpMCRuMhDcVjzHmIrsYBfC7E
q0kS/B6TX3m1s0xEldE2QUbu+AotzzwQ4/s7Du5b3NrfnWtAfEsw9xaV+RXSU6JGsX+dtHiJhM7r
FNJnlMxTOId3/ThonVu60RlMKIXByCW0jBsuwjU/sgnMUYR2e8sC2+R9+jOLr4+pVSeQlgUqQWRH
mR2+wh6965Fbe1ZcPFY5gtayzu9cWjY6NuQvmEQaNnqhji2VyUkIEOiq2BT4eJd+enMzELf0A4aI
n5RJh+Cu6iV3h4NmjaPfNfazsOir+5EhZzqjFu5zW/KKr3d1u5kPGgT3S1ypc+RaQI5aKvVdE65T
nnVNdNZBeHi6bTNZGS177+LXY5l6VKli4ZvTMbjNgGwzXTibtwSKHqwMw9Cty6nn390yoemO4yo+
I/i4xR25n1px3I0LD40LVvxcNOMTPlMWTkZB2Sg2X4X6p1WIVJQxtL7r2Dz2OcVcI9a3dYpfe/Ia
r9JZLV5LhIJvWcNvMyNU0ZZQnJjW8no1ySfJTys6J8TGBBt98/bDSgqBCA5x/5TqIdACjjE+M23z
66HvNJX+SoQbokMnJdUhfR8062uLmt23BB7ux42WjqYPKU/JU7YT87SW5bRogW4x9KQx47zosWyQ
b7afhF35dWE84H9VVzs4wVXSGJ0W1EL/B9Hvgf+5ySJAIlNgf7XJlku1OfD0FPugI1PX5xfSPcfO
K89dom9nbp8ym6syTOtXcuIZQ+MD8rOqA6tRl/qjjd2PhhBpTtGiMS+NvvUrbhs0vy7Yo5ULdjIQ
6GSg/U7UbQTs4L7cZwWQn9rttss1/0xLnIR1ax56wi895KQr+2zyy4lMpSaR9WNpODfGsErsB0bi
aZNReTIfYg9h8l/bsFfDF/TrCOKj2onkibBKwVCgpsscu3xIYAWBZcU3zn35YCoKDg0hB3sZyCpF
myEbpkb1UB6+Gy6Tw6mKLkTvCAaEwoENA6nQTO3vxDFCjohOeiSeonveJFaYdRWybOpEV7DDK4ms
3UcuG2OIII92JG/NeO736KgfaztmPLSi68nF8OMC9AsFozTs0K9EuUHIMVkWDzOT5Lzguc8HLia6
dQbIU/oYD6sDZ4kQ+6TIdU9beR80ZuS42+nCpN58MOsfUZE4H53Uv6eKGnu1OD0thvuMdNxzQuFZ
QQY/UogjotRbTP2bnIGMOnzrDq7UJZwpWuWpjpJna0NTpw0eY0AaJU0O/wytBLvuIptQhVJ76IP2
ENo6ovW8/GJA884YCXtWod4Nuwcc0jOBHzqUNx2zO9Enb7sE0otuRaYb2E0nfRQNsAYcxcNds7Ge
DXEp+gqBETiGfedmLwkAeV8q9NYkvXxbFndspittr23cerRLTNo7hGi7RIaAkhhZB3OKt5iC7Z3O
gzrVSZ/qeFtpyJUNWj3+TAx6rnpZHjKodTNJe3vZsdFkbYgQciX7ocXrBMCcymp7tWx05EVdsGpE
DYSiF+RMny1wcAcJlHNFlCga3W/K9jltx6CEEnYFIv3OBU/Bx0MZHC/JV1fJu3mofnchZQGO7U4F
mSp/Kwer6qQ7F8wh69VusHpcGaPuBKNDSU/s3otkoeaDj2CZjy6JW5EqoOZFQweIMQjAge3RBSIZ
T7K3QY137UJH0SIrAm4y/0580le7vCJyHZHaGqBfOdSxlWNjWTLPjHTnKrSMv5nXApMHwKacwmg/
xy4i5oikI+z4wsXPNUo2dPRdoPhc8d4UJtmcfa55UQO6cxfThiI7DpeghtM3d/rjUogj5umHXbga
LCnCcA7myrwp+jZwE5e8Pr62Xcy8plx02QcMtkDdWwhZ2uijgy20G2yWGz25a8Gy8Ghyfr/oon92
Cmoco25+umFll5PqjyJvn8LcMv265EEHwEvCu56hKuQtXXriVHaD0S2jsawpS0wkopSXuK62ic5u
VUzt2qirgrIT5mGaF15CHHMCWwsRJDfjAGtvZ43UFgm4tKDZ8hqU64WKjU5i4vMiyTxaGCkbM8dN
PBAzocLL1LKMQWD/zsB6GxEbTdATDn1lWN1rRbryVY9di01RjCyni3+qsXvs3M3z0LFWiEo0v7tm
WsZxmuYoMMgd3NsDPhY3FhL6rUIUZxClyjJij8qLQ/96YdDtrV39VyFhPzDgwxK8IZw7kRueiyWB
JYH7ulstpaaG0+4kxv6ZeBG8qwl/QlTONjOu+B5+Hcd0W73UXalAaPLBaxoG0Ch0UQTM1uQzT2Tz
VfKlWzVoDWbO76w6+LFi7MRijbkDbJokO0OpZbrlTzduFOsMyX8kuswj+yL3NIxTSHyIlV1zlwy5
FumOXTRoudQP+0Iee6DiXAoGcrKKhw3YM+PU7NecAItMXCkZ9rCrQdh/pQTGvtQbkDPEzlDDVUSf
rFlE2ZvUU4Mfm5bwXRYP+wYjKEGMlKWmNZEt3OWpx/6ouEqgQxCZkvwjSe0LjtB6PQNU4QSjqEg4
rF9SOX+3cWgEletiZ2udI6ONnxVjxVXd/GkQ5PqoxdDIKGJ0tHeLxSGplY0Dyg7CbISwhymm+quW
+Wnoxn/2mP6WFfZzrQfbCa8PN+2kvdcJtrRSWb9uEt4ZtfvFjGaGqMaROEmmwTrHvwgLsJcrbzSK
bsQlBgPJfsGVaqF181ze0HgBdhdn+WdkqddkCN8whUM7YcASElUYACViwwzcC2s6auiM+QEbSv68
uCFflg7qb6lcbb+jj1H4JnjirY1yz5HOKbjSO5Gjke53xZomrsDQeRKb17lsVvIgcIfZC3GlOocG
gjDX9I0oq32cOM6+UOqRoBeuzZolgYCIQ24pC3DTQB1A10GiFcewZxsRWUkGiixmEu5+NClf14Uv
ryVs0DOd5oFmaPIc/H2AeNDsOCtdOSJE2+vTXKGyYBa9c81qXPShHk8LKU1AQNhs03+1SfHWgHKk
MihYOOYk3ZJnzKp0yd/sRqLOTikPspwjbuzqTyCNyhNr2HmOgwyOvRLs1kyx4pf5Mcl0Onuh2PRK
6mjlGD8Gg3SiCDqk7TTNXhqlz8iHbX6J5S838GWCEGKLCCh+Q/3RlK1UGO28BQ0ZW+KKybenEvMj
DdnddyYq1FR2wM6JnMfgBKMy5PE0t/y4aouYVNukvSlE7beD+ezWYOXGitfe1hcD5Qq9LuFThTcR
63NiPo2tuskenYkhbCrNv2rEMztHEzPgqAQdLvkuwp4dXuJKor1NSWIzjeOKjp3Kl+bNmlPuAGYr
QxPe9A0G7Kjk6bVsCNQl8NK9bJy7Iak4UKQLQCw3j73Wg2ARTFF0CwsOgH9GCpvswGXe4K111MBl
wRNGmJXh8dIgE1Lqgkq/9WSaDX6/8f5k1WPhyRquqsJ2WBPK0VO9A3JoICdIR9m2j2NCuUiM41Qc
bV+p2PK42n+QrLEuLnWgyWGzVRNgApxyYG0CcoMoRI2Bcarr/jyWuOFjDgLZUZNrhv6u5uZPbHgh
/CDVBb/F7DdNfAizJn6TBN8fzH7T7C4DGkWBkL7QMCOVYv0ZSubjXc+aKIKTezDH7STPcjyxQq/1
E+vtDyKeRq8HW3JQctjQY9mxGSYEawNa0RY6CA93AxZWfuxcqyz1tk7Wk2m7v6QJ0lGPqjlgIqVD
7mFPZ5r8XID5gKmCcYpMGVa+xnKkidsPaYwumBGMoK2IGnI/xctola1vSkff59KhpKryy+5/xq4n
gpCkZ1cEkd0cYzs62TSIjB8CFkFD6NP6B+ZQ+Mr6SoO074P3arlLxhcnPb1C27vUrbrFv+dGyFXb
5wj9efo2dfJGrvfmkaLpmN8QNnyK7CHgTgw6ozinwzG6XRbfhthy9e6Evuzdw5LGx9nKjpY2+Zwe
4UPyWTv5wW5P46xOwnRP+hoF8BKC2s0Cl/+0aRKwmicm67ocGCjd5Mq6dtaLpnlNcY1yYjkCOfSi
3iQNDG3t3PjSnX0HIS4a+QPC50P0SQY5Nw/WQyCXU7Qxivn52uFMi5NHxyxp34ESvpO0oCp1Yy3y
plPTTZQ0N5AvmFiO9AlZAJv25Lr9E2uGx7S275EKl6Hl5/Xik5PuMxuyQVcguiUOiMK5sqFE5L5+
GTtxGtY2mIqID2X1aoUH4XCxLXl2ovdinA7DVB/0kKLNtXyuN5+YNj8ixqmXtmd99kzaxqPRrYTV
tfdiRMoULZfsNELVstYWlfCrg0GunNE+Fq43l7mfT70/pNJfp/vBJbuqvNaW/KxtYsUExEsnA3fC
3JQfdKEfylk76EV/hO50dOLp0txORnPXBx8kSBxRmhzGwJbzuUnMQE3aCfPf6XBnJSeTFUZaZXfL
ZRTVicrhZEQsTnNULWtFjpmPwuVM/XPNL3+Nv2SO3zis34aoP06p8ptYe81Q9v6SNoHiMAts1lVQ
b57NpnmijngU/1x0cwaKuMotTiKWx67Kj2je7juuG/PnV2vZJVOFRcWEerW9Wcf4Ot6r9ZqemTC0
K3Uz4ydxPoXJLxkxJLLM49y1p9a1T4hwgzD+a1PNw3RzRpOqnOiGRefNHIrr/KkezBvclly8z5ld
PQuhn8Y3q3f3a819zKk7m6Nn7W3+sPIwpfIAROM4OPqxWPtDyFgzZrUzWKeWrGQSoVRyq7XzrWNt
1h7E7LQOKCJiNRw2wpFJzIFlIYdvXo1r9aUNcdC6XSDVGJipDOriItR4qGIryCc7qGKS90bfKdxL
cYnOYP0O9Jqs8KMbsCrXrOSu+6/4MAzyhAHnhH2DnyI6/ZLocmQlfOhPAzxdORr8nA8aAqICjezc
uUFUlNfHmgCQFxMdXXeAfrAafn91P7nlteWYKI1emjI+pAa1evvF3vShnrUjE/XOqI/VUgax7akW
bOA3FDUFXdBUV9nLUiznsKiui8k+F1p7Hubj1I9H3KfcaIckh0HN6ctinwYQqaFmeNRycAU6ZCD7
bj6gDWYFaQ6X6JIa7n0dObfLPXqObO4h1dqvl4bZnnCDsdSCxIYi4XwZ+r1D71k1P25+KJP0Yc7k
/eLDFu3UuYn6c35fP0eq54kqjhDD8YAcmRp5uWwOzHD9euDScGqf2IZoPU2JcZodI+jvXNMOIuee
TzXR4NHlDT/+MUvjQFNrsHAD9pzuJBWxDnKKU0hUwGkYM88efJZHNWJrcStc66iJkrdNHiAPHqPC
f0WZM2eHPj2G+7TI7k09vaveouwhZbB2snR5oWZGqJGy78pIiLpqlviIHPqnuFbP7MvZ/wHL8FP4
uxTk6rz+gzOPFCAXDfOCa+2ZiICj8S8rQHgyxUIf2FybmvCa02uMMWKgDwUMskUgYYo9taN5V7u/
up2copDHHVsla4ADmjeP48nt8hv3FOvXpjwyfaNZ53fddjItj/KzbflGnQdrc9okJ7hR9S49yk4c
KXwm/I2zbyjHpyVSIjv2Xl5W9wyaa3KdM7gKrGS1lBm41T44/h+w1qciyp7yPQGDHWFCvnNbaydq
0sOajqe4zk4mxlIXRzsY4Ha0DwVa8nbi2/OS7vbV2RvFzSIvBJx6zMm+c2u+Ndg/NifrEgfTOS7o
GuyjEggHLd7ZWh4oB6zi1xYCwEZ/UHe86NHTaOrP72xB/fFwLReLMzU9WHZ/WMu7WGr7tnMPaIOO
RQzoMFyPW1bmTYNLYAb3J2u+6AkK2FCdyqMaL2nGBPzq9Ben7mmlWklH46WSzWNvZJcmah8r+ANl
spyyeH7SBvmUHEJiV8qXEvpmhBWFHW7jvLiBldpHyzGOlpyO8KyOzRsTlhvH7a756q9ld9dc/wzy
LkGJNi3ZFQINdN8Ou2AbSS1nt3zmUin3nnaQ9KTedSpFUHvx0SlHv0me3RvJyCpI3sjRcPKL1aE+
h71yD4OXYtA9dWfgWvuxeohv3Aog17p6ZWt7YVf44sEk9NZOGJZI268EaI+7MEP4OPdH8rlfqPNe
xTReR0h44tB9XWlak255bfVbNV5Lcp6S/NI7nyxY972HnIO+0y78hPWtk/26SB50wXdq3KVm88Dk
zGdy77fiBiVYypLHdJBu0D1virewGI62Ux7N8Dp12ocsau6HNb1rVnmhbAWAyM4NfimiDSYACHqX
9N3AbcdAF3PG6D5a5ZkiXqPibusP8uTi7k47gJixbrLKDvLwZyH1CuWcW76EvCRiuul7z66bY2Ue
J5R7cJTiA4Nc1FjMVOsnrl2VyOPI35FV3uTid7e96AvkuaoPVneLwAYrpX4I5y+WjpQ3V0Ywoqpf
nT/k6+64/4+p81qKmw3S8BWpSjmcMsrSBGDA4BPVD9jKOevq9xlv1dYegG2Mx8OM1F/322/wBTkP
jxu3JXYszQ6z4eXBhQFhHvB+gG/3MxqcLx/dWAW1cQd2cTDGd94VnTFngdbBIL0HohhSL3LVIzod
V7/1O1tEv62D3rI10a2nP/M++cZ2O2bHeuigF8xwe5Qk2GZuhndcl9RO5iI88lgYnH3bvfnowpom
qMXzSHWh/RipLVIfxC739ec1+bWsVIB0PhededbW4lLc67H91Ifp0yiyT214VvYtfIBoimvWxSuq
esKbiuesUK/j0F3UE4m4cb52EcEzUe20+25jIaHSK9kc82gScjXS4tpPZX/jfcFkZfpZNrpu1fSQ
KPk0MvCzIXke3sN/gwivInGLo76RKUF6w0nxZ48wxsP8DbbRKi56w0G4j7/3NtrAnTVXENzFzneH
w6DZLxQzhIwIXrH2xfIn8QYigKrW9FGjBxuthlNkbxNHaBYbDNV6Eo/b1wNkJLHNQx5ye9C8TNYL
IsOotKQXq47XbgqzVgxLUYjEnah32nxHen/wCRllFsKv9/6asMoR5immHzHMuF/aWB+3KMdDpM6d
voqz3vJyafP0BsG6rsRq5qV0bKU6h3PZBuDE4+72a+mhJvAOWCGEhqrl8t5PVohGM2ICK1Gu9VGK
HzOZj7pZewNA9EM/o42K1xympxqVP5mdXyeTX0qrv/RvRen9xazOYUcDvUuOYK0zi0t7Gwjq62HK
l9xuVgdAknAOjMTK93JZ7gZMp0V7gQV6EtlnYY3H6jTNP9Gv8m515bfeH+6SCH63+qmbCmJ8NEec
XtPrcVRBX5VBuyS+0eh+J4n+NI3+Ov9dax1Cq+EV3gKHJ885r3Cc2piNWt7lH6HsrumvFNaRLgdq
92pYjWPpZO7OA+cAdtMe5CdbCsTH6udE5clN3ZvL3G+0hPkBP+dNCUD1lR8ohe4Mjq4lqCckO4M/
lrLsR21qw5h2olZhuG1kRz9Xo7NBAgei8/kHJuHth+iSfR5mkh6VWqTVKSj3h9hc9N0HyRu+6RaA
rXWNqVZ0f8bM3Y3SUQaSBj5xc8NpT7Cz/YP8B/wGiieRfYkLRzgyndZnUKn25bH8gtN3LdsQNEaP
kyFKlsQZ8sXvMn6o+vCPpvTzL3bzRoLrP9XPNvO7VL/o++DppeAmVrSgR+h/qzwU1CVWjTXvoGBr
0qvcgENSFCFdAq/ltsnyQofGb6FhIfnbcBTzb6XHKy9la9nRQMjIrt9Jt0UIf6JJ2VPWGLNTLke4
N2GaBzm2p7IUCRgfMoJ0Hxzaa3bPreUitoldtt+wBjq54niO9/qHQA2Pc82bG0aQZfdb6Zn4al+X
7qZQ0ePPnoAo8bqHhhEoGI6MztKdP+YTBkiuLmkk1TAJ9Ju3uYy+uA1w0GODm2pRVpm+rcDgX4HO
U+lZ0fbb3GUv6IzYhhwTU/m0uawzuMMNt+KW4HSXtl/9apwQeHo6H7gke2x3vGLdPLlZPZoLs/Sz
EtuzTGNdUeNb5hp5EmbiFsLTChd4ltALE6Y/tyFZXV647eH5jJOtb2CZLm7MRWAMTVT1YrSsWZw1
bYy7Yn7JkQO50+6KvIxjNIhKtHDxYeSneAqEvszTV92rDMNTN65iLBOhFJzWUfJEffcYa2s9wswO
lMkz1miSUNRCXGtxjhg9SFo0qX87RDzAUV6lFD6pMz4enn6vNT5L2d/pywM0xInmaS9rz9iiRBVJ
ne1PtYWdBw5ZiC92LB8yzAvyzLpDSX3vSrsI2zR+heUiRwmB0tBXiCCvn0mgPaVIOZkYJSbGGotI
1JumvJNF/KS8yap56Qf9VjlJpFu/BRylpk2h85l9WLRB4UDuh3niNlLvmV8E0gV6MgZrcq8TiaKd
hZmj1Ns1twmPbA0vZxNxbMBKoaEjqdYrXysbf9M7n/MOPC7r7eb8cB2Tlf90cQqHrEOB3YQAQ9QG
A4Me6ubC/GfVgREYzKqLYtwA4mi3W3drTiOU73z3IGp7ddV5O3u1CZX8IbnCvN0HKvSLWJwia9HO
4xaLVRZM2uZnVuJhPOSJhiu+LE3vqaPk6kPhWSyz89rp9MMDR/Vlb6YMgPyLmZcv7xt3vJmPrrQJ
Tm88kDiXdCe64b8DblwZoMiG0iHpvwYii6le+nkUq0hOi7iaWELj0pOcUSdQ4qT+o5xbtsLZKUqs
2/L9I0oGu17KB+G4Nbu9obOFqLNJroMlTe+j+Xh7wGOaeBMfyNXZlnorRiAQQZoNrbg3SbNhiFyw
rQSpkV8ExngwLotgr3igPyFpxBmSzlmg5fBNoznbzYiwANFZDZRjblepoBGd/yOQ5pn3/WWerSuz
PP8eFeLkV0FUJarz6FsTIIecKQS3Wxk/sXWWobpnJKz3lOFZwEPu0J1ewmNHHl2OYewQPvB7JFU8
98qt9aqAoXIE+wRRO+/GctZq6Ty+90d1Z92b3aibjtzyptW+u8oFmF79khE9D2PWGbXpljVxVs3O
fOLZJ7780jMXFkaNUxg9OiQ2YwjRpNjHKnGbknoy1Q4s71NTumrvAuMoe1gKeTwM/VlhLizHCKnP
dSibm8aPbAgR1NZneQVHXXw0Jr4qEcYq7z53ia8ds99Ygz9CgUFy+rQ7pcp0q7Rex9L48bE/DM3k
zdW3DsmO4Fi77BguHwBg1yWYboYGuaEBUyyjTrmtKv9dFa1+wQxvBTYQe0zEeyRwpxswFY2DvMda
CnndlQRTkXUJ4DX77DkU+10lXW/XplhTDn8ORW/rP8AXcPqfXZqidHHXE5rnqfV2RSFAbXbSbnLG
ur4c036GNQINNVq6MRbLNVIaNWQIFaBrSt4BAERLnsBK2GZKamrjOPbUOql0XCDGPAn7AQoIJhqq
v5uhcoAfSK9RIgJGPMn8D3HgE7bbXIgKvstiyOaBow9SpJBqrniBCV9zoGuZaOfEwM+petp6G64x
oRXFHCqvOMo6RZs9JE+uoOBpEXIrGkNwZFWI3QPOMUrOxac9EZPDcVG+SwGDEA2F9POYMoR0dEhy
cDTWwcnbYJe/YOIUOAZNhr/jnj4mYScCbmbjWfQ+OiZlpI+LOZ3L2Yy60dlR9ytIjihWN9pYXqcJ
4OvJ3l+KtfOTP+2huTAcvOFbkuKU2MQcF/RsgFLQdq/bxxqWeXXDD9YXy+SJ/dpLtumvm5u21Q0L
qRuCBoiE+IZFkzVFFp1vboJmbJE85/5mq1n2rJfSTZuam0J6y6ZpF3kpYhIMzcaIcZ2Itvt0ROp/
k4wK4VTdkWEOdVRCv2FkkI8tUBsl7pkQfypZC7RiDVhLh4esR5EtXWews6f3hnfCAkVf/KJaA1Jf
wk5m9znWsfl40ojHBlE9L0p/ad+3Nn8TV/0FnrcM93U3hDf26TWmDuhhuqBjrYo/Wn+xMvFK+LhQ
Zb5KAmKaqV53bCAovuIuW+4lgEBNy5GuQCSoancQdGfLZ0dSODbsruPUgcDaAbWJaZSPAma0Zlz2
8llRp0sDcbTcSr8/3SsXksArY5gSFUXviubijoLsSnXhKl+7mHpTX3riVnlUNs+V/PWPtA/XqsEX
aYXKprcvhz8J62uWQIobl0uzx6NiRJr8n/6JbIwXPzL2OiosLRymPtQNOWBFGLTJzwLIxETuJXVs
6YzPiAzuGaFCaHl4idoh6JosIBzGT2TN04OkMz3Il4TfCEDvs6srjO+sLKjwAwU4A0sHWXiSP7en
fsL5194J3NWJPx/Kl/bxwunX8gSjoz46Xw08vCbCo3hG/+zu2XvbWU6ZvXeRQJ+H1xsxeS/49JkE
DvmmrQqbW+mdi1zB7QzFwYP2wYRVf1j+ybx0u7AG8iFe9dlP1cZbJvpsOBxAU1p9G9XDa/v91NFJ
a6gfllUPFnmHgf6Oh7VuN2h21NnHLN0WCnYWdbQpZ9wOCPPgxTxNeuk/7Nzl2TMNL1FeesmeFT2y
qLCoTyVGVvAENZPOiKtSMxBNDtr5Wdqql0mPWPzc2mK5GaRz7foL+qyXpT/BlKM9P2GDy+588Der
Dba1DqXnHoJpEUie+pqkmqdZpb+R/tFAsWzWNBDOwEP+AmbUwtLeHQmQSPPSTbniVc1uuXifP5Pl
4bSnOcabsJ+PdTuJ3HMsFsI8XgRG1snTzvK94d4S/jT5cR6U7aq+EnLuZGWY0NniNOFi2+uyk4Rv
58JHc6X2h+j0oCs75uQ5yHTUg0T2osMkgWagfinaNTs44LfCkcr9mv6kP0Wp3TBBhHi7E/gqXpzj
P0LQgzoT0F+bAO2Eviub9zA92FBwJp6YmjRVahCK9qS723/1bRMu2Jx56WkV57Df5eAh6m5mku7z
t10+bAL5/Lo3/cn51Tbyq5qPGEoqd7IOTnWnBSq+7Htsqn+OVXE7uY4z1YwEb45xifDxmPUHEEe9
yfy++A+q1mnQJ49ESW+TFBfzdaKVNllx1iwieNOxlJxuID2nZhax3t/Uq0JLt6a8EkMbMGFxlRop
7HjROwZI+ETZlI/cDlcNMrvNNGcaFlqx+aVu01v7dijme3ILmpaLiowyuYqfNpIIPpaIeI53Fb1o
m2Drmd6KoT5nxu9a3HFcPM2/E4CV/W3+LcLBqXXtpXHFP4hvQ8NcQ6S85H+o4hCxK6qfC7YUCDZY
Gm7aAW73VIf83mjLWBTLC1u9i5SAa50P39jVQCxHhku6VjrXDMqnGuvaEpebQdV4KmWDEjZEnamF
D0a1CigIIWx59Cpf+JmR2qDAm4oIP32aGcqh6vVZaCZgraknU202cfKxdUcK0Tz9gc5iysE6VQF3
diBNf9VAqXCJsf4KK4Pko5aPjWv9p+NKjnriRGiG8N1E8iRfmjSJFTXqUfNUkTStsZ6IuJ1pl7ZF
4Iu2rI4lr/PFW3oetsGbMeAnxepiOCsy+0cpnV0xkH8qVgYaYieUHXbeCfZ+3U3xHNfW0wKlBfYB
jXrUf7e9GBL3qp1FqGPzIIZJskbdXytbPbM7xze8PZxyUp2KW2bklrEq+wl+4G3/3lggbsfucp/u
VwuPn6InC92iVXNz0GBRxWLV9JC7nNbdDLdjDjf9zyIKtorqczs3n8hJmAzZAD5lWdQkBbqQhZFc
D1TLWZuMt+6ZILun0kHY3AIxEfpxdDdaD2CUbQANYfmSswxnTjtGTzyss/A1ccgbUrCZUyg93XMh
DyZ9D+r9mcrKad6UBUQizUdvEZg1O4jcCvsvwU7kOqqKKuqVgWp3aUu+TOhNNwT90oeHIQSIXwL8
Yr+KZfH6X3q73BszR/NEjos2PWezen0M8MTOtA5y8hTyq4jmD7IRFGnl00j+LCqNQudYPxIGTgk6
EvW6zsCh8urhP+TBBh2XH1IHyEydetAYyIuCydYomEXL2wn/0i1b323cA2fj2cpvrOxG37ihArxs
iz8aksdfZW9dWbr1mjhQQ0Zf6HvPB52RWPXjU3QesQjXgsrD9tuZtTPCC0AcNrM0sdAUdZeJZae7
/cl+18JJns03eSeBDRUWgHwlbD6v+BuwKthJcYFQJPdqLHDfmxK1u8eViBaYE7JPs7eq6V93Bp8C
37OTZg8Srv6IQ/OvHPq/TNplikIi+QAZKeXkTMFEi4EAIiwZ01hLjEBG9HIIObG3U8+9k2QmsczA
w/uT23fYwbQvU/0yKcMz6/4rgH2Kj/jxiFzU16jXYOWvEVq9OD9Q2xjPprW9JGca9vJ9TPF+tvAx
Fu56+eiNbJyC/YKxQeKjZmQY278mVKMUDFACmyiYHiDQ+uN/3b552Tp6q8ruRrRcDOGBSGBEIErT
p+8VdygpVmXTzlh1W+sIVpLzInU2giIyBwwb1zansVePfaUpyLE8bS+1Wt6b9Xib/1iC6Yr0QmWC
o1k4HJvT9U7/p9oTXwftwwO4xe32KQ0fGnkEh2/KYkXooFKsETC9XJGaSeO78guBQdhoawjxt0ql
S+uVa3lZNC8RXpBtYUnZRaLwVxuZFHzUkWhJ8qfRm3gO66G/j2/4V2YrNVsyveFVi2ZGY22L6+f5
97RN55WbbBBTv5VHfz7PzwWXs84umpWgeTgDJtXQ+iq2M9biCqRctXLqqQeXnGAXFJTxwXJ5gmld
dqFn5jcoelDYH1c3qUn+SgtrW0Ok6rGgDhYe84t1buXKOpPv7S4o6VNqPJmyJvxi80MDiIpnnWIm
Y0zCAljC9uk0kaW5SlAQ8WzoxNQ1DOybNrIQg175FsV3PXHVIZQBdDTcXbQG+2P6sUeUUJl9b+Jb
TVyjNv0Ri6+u+3Xkd2X/as13MaVHST8zk/N9Y8mD/NXC4AV7aeg1UNU6XE/AQgwDh7jB2M54jYL+
bVVAD9EOLLtGZ9iU+GgjNc+DGfGIBlAu43WF7G8Qubjxh2kEm1S+Q/ebYp3wHzfAe/Plesx9aDIX
CgDpeh6OAiNX8VwOtVtnbUTnhIK8iifpeKWLdymSyP53y8cG9x3e1BYoc1fetMcnIUPiJwvwxlsw
UXF93Q7rVeQEWfBNWKyKkiCdsZ2JhK2LeRBPVMB9uiEupf1mTGtjwxFn3laMT5hE/F9qlSIaH3LB
F9PNV4jNNlTrvBajZ+2a26sWzEfZEQXGQeTEBRwdGMRuLiu1s7A4M1KMmpvvHn/MBHMwbtwd7zMd
Dl3RiFA7pFDY8fnw5jlIkCsf0MAhIaopACB7IkjnD5GKzfIDMUJhhXBRu9dFY+fTYfjgdKC/rrSf
M/NS6Jj4FKPJah8PLgpi2M/BnmC4SD4C5NFLk9/7dmhjNMaQCiRrDncWpzsLVCpWF2UizAYMa+AD
s5kgZyRRZSffPjStNcJEooX49zuByPqnybINEUmZUTlTOdNrVScr6W4t7umNMd1UuTlLaoJBLOR7
C/15ArDSV9d5GvDaE7Ix/PcJuYHuQiQRRM7OEQ/LaTg3UjGcIR0V5qWxbmNRr/4IQhDmiaU4OSIX
Qx1P3dI70zrm0Yrfn1l9WuavBvGaO4MT+nlq4kWlPD1VzMshvL7GlqaSVx99/IHX1FS4x8Xgu7PK
eMFDj8mXp1arOdCgzOMPBQQ7wr5Oksm5vTWKi0iJZicXJ9hnS0MleFHV5aqX1XdV/9SJ8aXO9xla
CoFjP1bf/xEBg4zuPau337jMQr4sXjVJgn/hTShrBXML1mF4l1D8JlJBvTBjqk8uZf7B+kJgZ9gn
fxAXeQkVQW0mV7zJQufkhU081IkYFMcwVPupAXtLJNqqwXilQXDwDUdWEBu98IaWBj1c/8HcoxwP
qZhu/Vcm499sfyoLE8c+cbKRqQdtCl0POwcBdVMflZPxn1gIz2mWI9plm7FiHVdoJNg1S7QZIpcK
Nv+q8p0+TO/mVMS8nHQT0GuJ8VzHIyMDYxggO8Lsg6vJ+VDYPQib2+v3Gv921NcPBqZB/vRq7XdJ
Q8+Bb8BVHwRiPo/1Y8xUAQ9wOprGYFRQRt61BgugfKminUNmIiE+wKgbewCLnnLNVjfLmyISMj7N
eZLjCAOMqqzMTvv8//4O9jZlrGsRTBbVC4asgis0hVP7h3js/jKo2RNUoVavnWoGG9otlV5JG7x/
fyIdZwgFqi90qkRUZX+ZEyzbM+113yZ/l2h/dC0tnXa8JVD++q3qfZHtqS8NO54tQubr0AmVYWpD
GPotPBRI4//+iPTx3GhUkWMCRzc1MxzxAXFTxvhWkNpQnhVSdQobjsbEJitBPDmqbHb+fTLgwDzh
k5PmE6PW0oWFnhZ23XL5/nvwf5+0fCOYWF0KNph4qDT7TiRQU7XjiXUZVFahb8J/n0rcOJLJDP59
279PFkz/bstFH/+tJvz3pSMdgn2Bw1U9voRds+abGuIflOMlbgr8B8vjzKnmPPj3oP++hLaN2qRK
tMx8w79PDzGGVO2in7bMTZM1w1zTtDo8jrkMMqogJhJNWD2eXNJNlW8wSklk1IRmnqCkboHj6Xnh
gJjt/35d+b+/NPVD8xodtuHju/QWl2J9wtBVyi69aGzBv0cgxqzyNhJZDX62Eo/+70kaGrwMHn/q
cqOATondw7/vRbuK5fXONScZShPW2Up50MbM/veENuRuT+XwLtZb7msQdgbx+G0hUmYdwq16S4rb
3ipezsex/B1VI7JwUx5/S7rypsjzm5j9NMWVF6F/2EHeBNF8F5w5Wd//aPl1kS12mcAI+8fBTt4o
h+ugwTMii7Zv4nkLdTUlS7g97EnlJleVc50szxCrfC5Q3PPRG5Dio16yHLO8J5GRHRLKzBunvJZv
XC1uuz5bnbOTfypPbTA/dks+z2ilQKtLoBsxR8H50H6Xu8d17IuMVfSFbILeDzCI42P6stafjKev
v23w1Ss2nr30OtKtFch3dpCjMTPtAJYGG5qRS3gVv+nZOGQhj9pCed8x7+6a/p1kn7ivxxttTNrr
2JUpflpe0vTv2EhR0x2unmEmMJfhzq8HEtNh/9Zz7Fqzn3LqrtVgRXVx+weQaTIaKJYyvGBkfTmC
/tyazUW0YBNbf1uGWFnUvFHLvUmmesDdt/Te1/o0OOpo2q6tsV0O7iiEMc8FhoxEKJ812rZEZ1+V
e/CRzf2ybIWXN6RZt2OEQC7CnGzKASAyH/9G3+DDLDOfHKqTrv2snQZyq7n5zxrL+QpLt7obovwy
9gLGoN4iexP+5E9Z3T1nNetcYBExmV4FywK1Q1vI9xSD5WXDwMMk7gEfa9SxRp1ObR5rFan2Qtwa
OgTSnjHrC/Njd0gzb/4w3tbkt4ylflacyocL6Gljy8K9dKK8QRg6MHiimQcKI0gK5Xi5nGbt6+jq
OEFoI0gGE3ESJ30wjgUwNETsLgAy8K2pemnpRs0+0KsRj8c5hurl4OkW1jgyICHXwDD4uSpUnEnK
HG9dp78ddK8Oq3rEzML4Uu2aI+M3pSekIJI+N0Kdh/W9nbQxHpxp+z0ozBMM5BgMuyMuSgrboDa2
YOx1z0cpeTytfLTopDEMFBgNsDwkNm7j0XvrmhjEJFjcETnsnhlbEpIGABMZcRytsTHJlG25+NLY
c9dY841XUR29jukKu9siSe1xDuZ8ONdSeu0Kv7J+KYQ/42fN2AkufeC6yO4f+luPxOdtZ2ksyAv7
wV9sLGZUJ4tKegxYlYXGkuR3dgY7rP5eOgAp7tJG47FfZemd/dalqT1ZpoF7poOx3qrFCspUCOSr
sjOkllM82nkRb2y4V7EJhu59aKuLM8us1t7wtTsdUJuJffOTBlPqX6vhJ9Z/chHvH+MQGPUUmwTX
VKdDLMIkddSh9nNtgMCx+Ja4+0R1zGQ27b7VXmpUp7V4U7dfxmLafSxBtxRgIkTilEEmRgyEmAE3
R7uX/zZb+9Xx7jT7laTiE65hsJBwToxnXnXlWR9UZ8HpWuFcbS5W9SdHbIDahyW/xmg416Glhhac
AUm5grGhieC8Etme67mHXtcZi6cnyPolWeKI4iPq4kn/QW+FGQ5x9gm3MUsTZLy0g9M8vjKVETHB
EQfMv2XfCGmBPXmjWMTMBYAKCWYlrAQSYEUkFFXZMIb9JhSxghFVPjdLcx1NFLkgLweQAraeRo7t
XCCwa8b5LwU+Tdf70gRJUIGeIy+g7O0psMMvK8mdtYgSAV84o9oR2gqwWLYC7n5/tG6XyR72q7Qw
q+4quauOu91JXxbBoUE2J88URF9fpbfdyq6r8HLoYSlJ7wy75WiyEpefCX0d0Vzhp4AZPrYpV1k1
XGLGmZwx52r3zyyLZZIC9q4LFd3rhLtcRULVB4iy720DZQMyj6qUZznn7MOgKLlvHW//sFxlWIab
Zvimngf16hT1s5y091rZ7scv4cHL4Ae3fDNtz1mm3xpMAkxFcAS1j4UWzz4rqQhkSFlPGl4msqaG
ecIFVr3mdRc3TPTnrH5uUwCALBIE8VKvq11d8z29iYh14LurBvkhe6hnYdkMbpfGffW915oj5lwW
+Ua3rL1acn1vocELNM6J5JWlk23vwkqL0S9fJvgtc/6mwvcoIojAoVR9BArEBia/UEjx4xEMewDY
qqfVWR5/9jZGPwteslhdVdMMeklw0sev2RZ081/rIfqbz1kyxSJ87ZYOI7+zT8hgHBOGubALF2lO
LXi+tMS/djaRaerIOBDDI5IbF7FQsGmS39ec0TAMqLQ5vtUq4c1tsnsSXGFc4t0UMcc2BV+61jqy
9Ht+hLAxL1UPA8sFdKi/kCmJuoAf7nhf6rjfFgAjNepWSBHYkrBx3hGWDobPnt03OytgcyuRuoAQ
baFbAHVJJWeuPC0u6ushn0Sw6045lzRKVMTdjOjhfSXxKi02TVtXQM76a4nEbB3+TAQD6yfMBGQa
IOQHis156QhoVct4bACXwqz7TMHlNwOjd+mOKORAzr6Y/6nURNwNrK3wBRULd4ifULjZ1pgmxfNN
1O1DYwlVf04PqvMjBzcq9+ys9MFcSo7F9LJg/iETofOdGK+qGo3UjYGiidcgclhj1cnQZN1gvDZ9
gL3HuVJgg7EPEQc/h2qKtjOz/pRkrcmLdRoxwdO1ZyWYyoawkctUQErLcBHdEXj6nfIt9eZTzjs0
E/7RsZDnvWWsbx//E3L/LRMd3F3rxITQKzlNEoIlMvXSjv+XChZ/57G8uaEAepaGQDF4cZjTZLgs
GF5cG4zQpGH0+jZCMEYUlEqwzCO+tEHQJXDcrZTRDlpR4W8fnN7pf3jeDsV4EredwK7dljLBh7vR
90q8bvRsbEqY1047dtx7ExWYRgrdWSywOUh+ZbiKzH+L7bV9SE1Q/IhvlvwujzEJ5TylR9ievX0b
/POp+dT58hq1iOL32yYjkSV/ooSxch0mzT84RzdXOmB1PuwNDYBB66x2mCqOLwtwN+csbvInbKiT
WbXLY/cqOZ5MDzEPNe933f5oCtGnnL+rDPLa/uzS5yC/J/N/ElBHaV2O75G8HZWdb9m6LDplvAb6
FnHhfCoymL3mqZU+RUpwe+k1ooxxLGKAQ6oskNyLMPXx/svt94YF1HgTYSisA4qlN0ydVjk4qpet
M2xD/aokmtaczO/tDEETpJI2hfzfHXAF7fmnWR72zhSbf2EseVo+8y9801x0N9j+jF6hkPK3Y/Yd
mnpnS7chpwTjZiOzvcxWTh8aOxbQSK4W6EG4dEiQ/SSn5OQQYVqbOd24cqmhSMEzVDhvLFh1hnFq
V/Vkwtdj8zI8VRN9AXa+D+2+kvzp0Nv2FmsF6QhJ0EQuPztGjRO2NL7gkmALgkUEqDeqgIgcWqXp
bmYSpaliT4TYWjCLCF+xtULGJxb7mLSKxrEMx2jtnHTIGCgd6TAiSMgWbksjOa8Pi2uaxB6Qmw2Y
YRHsasQTfI9jvY/YoLdC6mSyW+q/iwnzhLrgRvvTIBl8hAlkEDLlw7Es3NMSFVp4iivtVrud6cig
kzkfFTffyKJa8LWJK66FdNqHCY9k8rGPKdwV9mJxXZdelUGVJ8cD6AKfD0c2723NTYIAv+reutTy
BYQf7COJKJsm1zRdiOG2rIeFkvmyYnkH1ANIoNN0XXMFAcerns70Rlj4k9qbpb44SgFhiD65KzJm
B86aRKTqLvfCWF9M2ZcOGtBsgIHilACvwuwzFixwEeBlqKwHWStkvel17ZvRUb7pFVXjvmduiryt
GFIPwdgJXniB7IAog56wYkH+LqsPRncXf104WmOQ59cW0UUDK7uaPsV1YhsgsYC3xakOVy7PDfef
QbvVMrKOSnP3LTY32BrjelpNRuvNM7I5EGGU46w5s1gbWKz1nSeP2ECpLjavSOCuY2mG3F2mI2Tf
KWnTgEc0Ijhx4uoWrOpZXBrXKAxHtSLF2DxFvgDEYSWBu9tVhQBr1pccPUq3Fr64XS1EG+re+NnM
4sSno6DodpTgJm3dob3PrKOP7G2W3rRHGMQWgll4Uj0EyKEpUShgNk+FMmoE6DUHSKcl56+oBGBu
p3L+m5RkhzS+DgFgTiKWQrXaPW+s/WEPCen3PP3psTDjdYWVn/errxCRBhsdfTbimkM9/KxeH0Rc
+BPO/zB1XkuKc0ESfiJFICGEdCsDwntouCGaBmQAef/0+x1mY/+NIRiapkHInKrKysrsSKxFwBEx
oGXir1MeGkTQknmDDPsNj14481gKnrjMJjGHKFxcj81wIumrFidz+ZjBE8U6g64LLEfMRfiIV4oe
o+hqdFj/TON86Yc3rz+BrvNKTpkPhQz+q8G+S8DTE0lBT5l2qQEVTbY8f9QjAZUDCxVGFt95cYbt
XyGyIBRdrwi68sZtvoSCbEAqk35ePdn50ImqBJ1p1IIVawkC+knsyup6yMBAybqjBOW4JGPmDBBG
Fq/86hTDcSXmIWU7LNWRotlJbXnprkL0V9ZT6JRDM6w2yDDxvMTVvX7dJHWtGzYqY1PfwDgekS/p
vR7m2bJE0bmqRgpkAn24RK4RMTMYw69iFQTNsgnWXUa9SAmW5S4+QT6rhbLrlF0CbRHZPgYeZFwP
3uVZKUdo1MSyIxkPxTNhKX5uxgdH1crBMm4cx7Z2nWWfnl0CAuBZbQ0LlmdcBiApUtD500xFEixk
zPRNcpQsw9Cum7eb+ccPV1ObfpA+ZIQ5Pb0hoCmJP2XWBTmPEbX060dXmaP0V3RBxB/4xbmSxgGF
BMw8HeWzqpwEFPtQHfy8N0Zw5Kq+bTzEWXgGzJjaaS+f1nqMJQQwaoT4A78SV7QHJ0Z6I4bWkuss
C71xYHEfWawQLcEQAv1NE/0A+5g6cuYAv5LqpA48wdRiRqKEKEOOwjwm2hAMz0XFuM9oexPMa1Kj
+tImVn9X0tuC5NA4RrxghFN7j7k2IVNL+rPHIjRgVWJSJXgVJB6LPpEqyGZMgRj7gU8XKHFicXWF
1gZANMcwR5JHRmgqvZtxHnoPX92pdGmYt+YYO7uCNkTcHnvZWEJC6vpqqGhXMSheoYHL7/vvNQJ3
DhVZFPSXTbvvBQMXknL31uiw2HWernUZQ5nPrlFGHwhNULHTnjxJHh0c2k8Vu3U1kkNQVtQe9Eae
pF07wQPHRvGcgQAvpNyVsnZ8LWNVWN3gdY+8BnI1ttdHszGCapCpejKt83c6HYakFX5OjcUyVUJZ
qMXd99H3Tq8kJ0NXaRJTjc5AkPqu0mNwvRdJ8DYFQ6+BvZV2aW8hY/u20D1JRRkPR4nvj99fVJwg
cQGW2Xy8bIaqKapu+ceLJyljfn6P4x9GEvJ//a53CBiloCeQ7vNO1py2LOSD9MHMqB98lMk71eSD
wtGxhgiu0Qwhu/wM0mRZIORHgZsn9RS0mybETAF5XUMzToXjFZmCmipLX9Nz+rVD4fCcTAdGkEyV
JkumPXFXEX1Q3GF1avvaCwKXFk8zpYmnWpCIi1moEn0f0qJEJuajNcwExNL846GkOURJf/kKo3qF
AOAZxnkybb1esY5zTcOBh7F3LwKiKQK6Zu+XBBU0f+eQBKQ1LXsdCIXBUZzDqvX3DoGnHbwbf9b/
v6cwmUPKMubbow/Ui7W95hX1OkP+cK2HwxerCwiseEpRqh5jQSTbQRo26xe0KNMrvWgioecFAQkB
sfYLAjMVKwxcBmyfhjauPwDxlnraQ0P63CkFKAxHlD/+Puxln/d0iBYvT8NFi6bfR1ft6IVtNtHl
V69zvs8HLDa8rRLPg4hB2O9zMHTfkyqnkYoQtVBHBKJ/92IepkPVCXuK5xoftDu/d3HNYPt3CxU5
Wlatpox6YnvDflKNWiVbf3/XVo3s5lBc4tP3D1Lmo22NToV51QOyam0wH7JPJ99fRimOSHigwt+R
pW4kCXQbH+sS3aL++vvm37tCoOHfR14P5jrOJsj9ie16h8ytFxRRXXi1ygj1mP821+toV6l+6H4/
6Xv3bws+tYplUpNK/97j/+3z74s6xYdR80Yo9L/3+j56Zfq9zBgpu74wSEGalY1NdO/0qoqh899r
/32n/36uGhzJ0PWWVZiJ6i40RtwquELatI7n2WCMUU/gu/Fr2avdlB4YhQLkT0plHSxozO2ar66f
X0Wb96Rxr5ygwNH2Zqk0UQMxJJzgKC1tsnYyfI//YCF/0kn2manxAvKR6h3xi42vZDKjGIERaZxE
bj+D1Apxkgp6xAh/SsVSm9Q0SsN0noMmINVv7LkoBAFteN6U3gNt8KRPH5KRd/fKcEZoe5fPAwgb
UsIQG0GsBwDBNAvS+pB2C+32wtKOPtN8bxoqLOZ0QS0qLrTwkJZ84UoWWGjz0F58I0ayRiGaqIN8
oJKMPoyzUugiEQH2IVuG7CihjZgQ+IRMiwaPUgJ6RP/LbO+vgYV3q+SN1jT6GKmMwaeP4SmaAelS
VlE4cOvSKeNZQ8aRWMBVXN9M+SYu7BM6TIfrukCniCYifB403ekK1dYntLvW9hFfyqkFKFexfDL7
2wKNsF/Y5Tnc0D4lj+mf2t7IMNCPtDBg6CPjyJAPkDIv5qhQ59AKo7gorfovZXb0D+gc36WaKhUd
aupmeYwoEU3D2huX75ECTxXrAvphsHzg9oiBIZTiRnpLN/le5yg8Q7iYGtlW628/0mig2SEQVzcx
eptMpl5z62hVZRxRwM1xiEZAfYqNFdKLWUvfkc22soz6GhEysblXtEj5eiSfV+aiBAk2AW+u7KZH
j8xNm5ERuLnPtKXbK50WohjtH2yDqRf2yHjhdSUORgj2zSAsYrPLTj7QuGNsoyLHDWctv0J+lD1z
tdN4HrKcizPKvVYTSXbexl713EiaDTToFA4PEnU1rLNVDuPjDV+L3rosaWOqKWEMiP8ICoIS4yb1
G1fdZIZbEpA5JFPyi2jVtMtOoiZhLtgNsCaFjmSs+sPJQP3LIf35vt03xGyPCjUdQ1PaTK+dxJAm
6InAP0y/Qh3J/DyZOkR8M2NyAE1++kTWYIXaDiPNOiA2Wgx9K+KtOIJPpHUhWesXMigK+JK9eUGd
jx7PhxGLsSSbwW9noAhsY2DMT36Gyg2B2P0MbV6CLIhC+uQzTmYj2UxXGoMuGKG5g3gN+AJjtNhF
QYtFn1sF8MRXFFqig/zIVTRfcBZC3McKGK5CWBtVRRw2edOrg4eRpLkeI058WG3nLaMpdnOdxgl6
hmNPm2mMmi7fbxYf8UnsPICXtF1J8pxPYIMRf2JP8dpeNmIL2drwTX7EKPGYd4IfDZhDJiahGkfC
D4cjgsxt/7t1+SSGnVnQZwA/cuCh06v1sZ+Fcp5jyzAtGTJghgFiCBKAiORaw1yIoESobHjjXJny
y1Kn++H4PprQI4zsPGUDTPSG+iCt+8o80Ghuo0D791LOnb9NUN/HZICz2mdP0VJx+BxBhu9cnc3v
JkoE49UdIqqA0hDV0otdiT/xojKo1xxZX+AKWTRLQ1/gYFs1S7U3DZ6AYQyNf88JGTYPrFJ6CjG2
74usW7baLJNQc6BYRozX1jGXgwuDpgSE8mzUo4BSiYiY1LtZu1z08m1Xz7p2OUj2YX9OH3lQTIfs
UH9BnzQv574/bss52IGCXiQIBkOcEugvTRjYrYSXsSGN6/6EOnQwABsSZEMpWKOyrvgjSH9JOG5j
m74n8VUaWDpGBD5eZ7CMMVAa1cEIj3qCYg6Rzx6GNkJEvRjfKotR3IbBbpipwVjW5pFqFwOExdBI
EmPgiLh5qPY8B5yCR/lv8Kc9ZZAVBACu6MqNWorQalxUDLpZbCTNEfXF9OG4pnCPxnj/+PTQOMC/
5bL3QIGB1jECjP2CgEA4xaNKsPJhNBQMlHcI4QMoOESZpliG9b15bQZglt9A0w/3ebWQXkj0buR8
BhuNcIhdAikkXikonFyQjaq3SUILyqQb6L/Jpdke8XEGIejB//w0SGhkQgDD5EqEHYK6+lBR+1Wx
tYKWRexRQQthygDMmECI37/PYSjXDm0t4Yv8GN5eFwjHvB9aJw+iHSy8fFE/3tDQ4DB/Nv0bkQRW
A0HwBIqCinjAlsAsh718Gd6QccqQWmdMHZsU5OZQoxI2zab/gyscYzmM8KATVyEDbYHLhX27pyH7
RZGBy5UdUxkUIw2pwcKFGsaZUmojRq5exYjCm1nJ5o7oR0hXEzInYxC0Zx6o9sJWewnK8MRrx3qF
Oo+jZRfmEHUGM+XZtRl3g0Vxtel9SwCMnY0Q2zsyB7feQXn0kGzlkDG2fM7u3ZVqC2Tbyjs0mKj0
TLa32beHCgk0FEDFTB7EzWmXMeeHvsUYvMLT1gNkE8KZrpIpjJHjbpKpytqP7KbkDlH9Vg5lvWkx
RQG7CVdq5XjtNOqYOXJzMgtG5PXRh34qc34wbfsoeY4yJgSwVTdmvYghfbSF7I9khokzIFAwV6WO
BRVMR2HJRrgXyf1AKOQR1ZHBs16P6xkftiu1NecP9QqWhnjXLF4v1JNHKR/d2yb9g/zefJpNPzu9
YXtVjsjKarenLuXB4sMp0wtnffGtIA47cWm/E7vPKJcyC0coOw0H6LWOBX2THOhqh8WsUbEeWBnR
BA8fbuKDSptPbOvJgFkHqKcvG2oXWoyNW0mzKlwhG0RWyMEgOeFgQAzFXCd/BBt+qGsG3EaRysjb
SPOmvuqyCTTF+rf8wDHnVkjM2o45s9qD+Jftsp1oBpDTcO7F1ltx0pejU4mI9G7MLk+EhC18ZMfA
97CPoqjF0AusMXwSSbugD770ORsuX8VXpa3VZ44jGDFibkDG09Y4BrOTQgXJk+k733nNpmnnE15K
8UtemCsjdg9J7Ou17qRZXLuyji801lHWa2BHktWX8YWjqYWOiuUNYO1gFCrySgS6smrEOYtJVXNj
A7J2zm4x+i5nVlUuq9e+iV2j26JLHpAtvsbRZ1GiIkGLSZrxmqDGSAQDlhE9xWvlauQZ5XJYwo1c
c/z0GPmSefTekHn4+kbutok0a6sFT2rFqie575bBPder3bc0o0/MadvPcdMmt7BfB0AitqhIptzH
9QTBkY8iDq3PkGVoG/oIU0L+Bq8sHSL9jJsPIgA4603pqkbdNk8OxnUGsyVWl+VgrZdnerC8ptCm
TTRJ3rAql6mEbA6hcewHzMHTOrbUwq5uVWGmi9eFdQSDXllxWF0GuBxRQk61Mw1IXl2GYzgvPTBZ
Rh1qS1QICIP3RJMOpDoEwIJlF2KNxyyayHihORY0Vhm1BdC/2kVn843hp2kW8BtnZtXSQ1u8ahqh
U7wRQ/QbuKLJuasJaR3sqet9EJPFOOwfxOZfcPh7oGEmawpIiDjBX87rJfYR1yJX5JviAfZg4mx5
qwCU/N/liWYCqyajm5wS7NeX4zUmyDxHkdVLYXF4MXk6atWlMmT2ZYLqKSP5QKnoUiYYCoQWZE9q
gPiPRJzRBx0Ek4F3zYaFUyI5iM4Mf1E6gWpTNkVXAAd08g6SAQg7l/LltQZTWRTybwzM/ZmglIEf
PAsJdCH2eXPrTtEqnhqjeomuxrqa+GftOfwZkh7CCGFsuMTiZkb8Y7zvDYsf0JlpJx/ZI9SQ2a2o
HtAoNd9npuiO2ZloBO0xw9WCEcmhBVjchUwtOD7NOA7tgcVbJkIULGLYIJvvG8cyCSHqu1Qc1Dd1
6SiagzkFNRBLIL8q0DKBglu5hboYJuOB4nLvVU4L7jwkiXOugY0eftHaJO6wWylUjF/kllviZuYM
G6eX2hBgctnOEZUG+MMAMzbzv8GlXcGKwSkXYRw6mqayD58QGfi7ZiNfmMk/9beIUxW4g96iG48a
kI14ROFEVYBiAweH5ZlbOQCDgUZgZYatlA4FRQTMF9g5k+YtvVTwKEdTMD+zEhcVRk73hkyF3U/C
g04MHCSDaQF4D6Z+1+8hntdoYi6zGUN40Yk7fqw49AxfMOzWs9iADhiaIQqJlMX0FsOl5NDDdSn2
bq8HJx7+732drr0VYOPOtYJTIszks2+TpXBFpQ8OATGcKMHhKGOmlElqEOyyQOCRrmQXipKXOMJK
V74cRJX7J6TjLtDqW4hJqQjI6FgTSQn4CK5oCF6z/x54rV3B/DySRiuhNc1IGKVyBFBsR0jdko4g
hcmN4T6ss1KTsgepcxKNGnlUKu0TVz+3wem1oYwtH58NquFkK/ygMmTzkE/hrjvBVgk26QM/MR0X
7wPdTPj3yYkfYPcyvETZJpYDzm1aZ7VYGv49f71DCJhyCUsfE736K68kqxG7o3wwLulmOxEGG0sI
KXgWm42NiXWd9o6Qg9EMihjEf1Zzf50fafLRCg7xjMNh7mNTM2TUWBieUGbhhJMD79hvhlWX0h+y
gyraST4ijqbnUk+N8UyBb69jJYHAxtYbRzPOPRqLnx+K6wQiPZPOOGRjGQRn7DlYRG59rhBQwYoA
QjCgBbnc+boPbxqmm/jGmNr9fWvP7Vm7Y9uAYxJTTPys3WH09Lf6/g1e8A4tMgykgVMmcsiF2GBQ
i4aSiikWTKspji1oj92QjN9pUb/s47Rh9jx7XqD/KJuDi7oCmFxBMKfS9u0r6ARNfuhANIRiWqum
j2Dx09H+YJAsQOAmzbS3UlbNxpsbB//Ex0L7yc/6HNCQHfus18x3TYAyTr11NpO379P7JmHP3Tez
GWAIvu5I3IJVcE3wDaHCEA349V25d9vPz+AC9gCIxwCXD9PYHOJ9LvylzeiprBK63pfhBYCiSyCh
ckWaw4XMhlzdyO1N1L2+H2yTWeXqE2mZ3Yylvq7cyeuB9xnS9w+Sg9fDWAYHlQHXU/CoTmRXjDKJ
S4iRFbGOk/ceqlN10tfSUtrqk9fiMzaW2QmxIbJ/EGcmDCEaEavoXGUnfnULHhkDeNlNO3uPYJHc
hss+DEaAFnG4OKJ1RPRAZYbTxkoLG2SGxaymYsG3gpFHDhxLYzR6o+ILQhOhg8gggiVyRFTlWPJD
2yebRDYc5wKMGcpJH1U0FiEKHhqSMD7AQlgOKkfWNpU6Hgzom7lM+5JcdioNxtGHSdJ07A3nSToW
PpjUL7I4BsmJowAHi+WK5RpxIb4RwZ/lV4yKob4CX8VOiMpfNERFqepqi3CLNCPXFyuFzgA1V7RY
MeCyjfu2PtYXw50+pLPq0D2J6dpz4Bgd4xzHgaJkcbFgLqBXyi1+UuZjiwXqDyIC5I6JYmtpV4en
gRcACcAfBAfiB3gCoEIY2jwpcXmbBH4gveUWYwCz211/e5ecg1OigDjSI0oWgEVTO3Sr6wGxaApo
2GCvJ54K/278lDFUry2guDrvOe8LhPFBBKjlAxLBpsHwAi0eqsjqh82TUUAgUjLGg+cxEyI/8l+E
4NzARCmUrQQiAZX4B1zwGJQkzMDGbMAbYJQKGXp8PH7bpyDDcf7+5McWGyHfgfCkP5N1thYiwr6Z
X1iEaXtuWMK+K4hZ3UTBCQpEU5gpJrA53HDPnG5CpNFKCK6Uy1Djbx5rHVUeJjBMyrjFiTXIIJ49
+PG14MREjDgccyy59FhACTN93LTAmxFLSwQ6RmDuAQcWAhHk7CMnCeCc0ztAfEFMroCKAZjBE+Mq
JTYRFpnK4mRt7yxoyYAOLnZ1RAqkMCzxmHYbgRFFJXR6EKH4FeMEhhOCqOHoQz5B2nOv18RMomiT
iWcBHnkx4Z3HbARndSBhNg8ZB7dDOyZFvIW3PsTznsV6SVNkjCn3uWFUXQztLln4rxN93cy6GbjK
rD0Yp+HJuBG4WO2zVboxToyFrXrUFvUi2yU7rJs2VMX1IV8ETjClLBk1LmvDVlsHCyiWy+TkLXrn
/jIZmtJR3n7R025bn1nq+lt5m7nXvWgJEcVvvTON16V3CA5+NQKJJcNj5RB5LRkq8ZnOEI6hn8fn
QKtgnB+6E9GXCp0wTJwjTlEkse74u2ZW3YTb10kcRhYxw9HW6oTlH5wZAglVLHQdJicodEDPOQJO
0+JLbIUndksDpimJdIIwQubAavuqYH86fkpdS8t/xI+gw/Jgyo+8hvv3TfzTJbi+SO7a5DwsIpAc
mM1+Jw5PcmvQZTFsUiNWNJITtgCWE2/170l+SwrFY1ImA7qR4APYHUUtgHc5EjEa/1EWk4FY/Qnf
oCfJiZNaZalkMOpNBv8xsxt3ACycwmAsklOcWGDZBWIH3vT1hxVYYPbEVnZXR5bOysMeu6UL+dTd
yHK+V036uIqXLvQ1yC1vyGKmr9Wz4BccihnrNUsc1kTX+/VONUGqRkgaIsB5taIYrWqTQ8sdyBGE
Lvh4fVKFkW5M/WiWZi5BKCYnxkJORX/F8n+h4iCmVQONt0BooFPI4qMTY+p/yW+wlzb6zlj4RzQL
ghzYe25UdvqXn6VfTn3WbdoA4lzOrIqra4iGAqkMW6jfudi5xtlM7cze4LIWYUulDW76TCua3iWY
Dtx4ynkt3WoAnm/CpjzUA+5lyPUuoR7Wv9Ven/ZH6TbbZ+t6W27iKew3XNlP7SNZvabpOJimB8Id
74ohDFMjC/Qul5xPyt4gMa9NAGompklcAMlENkHuTgUm6PMGrXDa2aCWnfuKV8b1lOoTdkQs2MpY
N2ugwrLJrmoBeTEKhdpAZ0NmyNRuWrduKKztdjhGG5Z5Kq5/Azlkz+kLEdn5oLKzjDl5HEwtHzQ1
dIn7fDJj5QwewCo6xu8Re5yPqZ60GDgOPBwSA+b6Tt6Y6o7UA7VSlFdoVqwjl6VHsDyJSmicUWuw
ryEgMc7MGcuyckWZz+4rkwFikR+03eBnjgjDQ0OsR8y49Jf95ftWIoVJAA5WlCp+gRawRY3K2eP3
UatAyc71JJeBS0Js3EyJmDEL7Wsh9/nVBFyH7JUbBZ+Pxm404Th7i1gVDRqyHlI8rjkuIO45Fbm2
6B2QM5AOcrFzNfdwN6M1X1usQjxOZt7CO3ANQUcRFhWnYpbcyGMO/9KbQ3OiBqACpgygBuUeQ6Qb
cfrbMUoXrD0L9Ojccgw2WOwIOUBmB2OUjAi2brWH3sgtNuAu2dcnzMtJsm4m+XYwN2bN7nokrtnB
NFyByvRxbDVfG/Fe6bRa6b/BDFnrCSLXx2R9RaQ35q97DuPOWOkyN2mitTJ0AZ8dIZ4CCNki+f+y
DEqQB29XsjyCbRG/Lu9Vf1YfklW2qg/R6nV57zo3XXib+DfY9qGYonQAN4sf8l+0EoXTRGqhWVOg
bY9l0s/nl2EE+htk7gklUTsqh3YdQvvHkpygaeIMgpODQYMDsB61WMI8b/Hs//HfgP4B3ZOPw+te
8ey6CfdRZfae6S+dearla233IphkNkOa4GWkLMCp1AV2Y4yhHcXL97p3LPaUEyFlyzy550J+Hzac
wDrx+gQhLb/PGJh7ZSh/wdqHbACPUDQT6TC+zyi0uxgDpw1VL5Lm1FEWRUfHNwlo0Ni4nwkOogHf
nuNs8iR4e7KXfuiCzKHcbwrCm9hrwYWwwjpZnbqZ2Kd4xZ5q6kUQZc0Cy61QA+vQo3IUoDgFHNwZ
3KJVATTNCNWuXCBoQUOfch5FfhTfHi1HhGb5SqQmZFZEJHQARAYSPIjA8SKY9k8csWW6jPbeNliS
zVUobBomYiaQ+cmpjN3n2P/j4LAvr+NkEu3fa3leL9kjr4/5IZixIyoYG9ZwhMMa9GYar82k2KdL
/ckuia6m+nzlpn++0ufaNxUG0FaCygjmGTB3WTLu9fF9T5fVXjsChq+iVd8NASib0+eQnbKTsv6G
u5OopNQ1ZtwHY5vdCpcAUcyCxdWm32NDZTjxj0vzJipR0GR8jYRXOKuQ2J/gQhTWRKKOEuHf+sk9
1UP8YJkmPH2glXyzN+ANgtuQQtBMqAxItP+BAly36hlVICFAcgo52Vlx3NesP9Km0krfDFawioe7
7AchARgPcJTgovjsR8y4WMLO6kI/YB0HApJYr6d3ZGiZhhuKk9XP65jRUvzzfvVNAmkMHRSTEpb7
+jnytv462kPOXTZzdmZ7NH6KieeKaxZPpHN1L+7idCTCEOUZNu8A9z/ucNTMcc81CG4f0THhTFul
xxZzDbpSUOd+rovB6vNkoo3OHyk0TUht4R2TPxk+pzSGjpfi1vQXPIu/eqqOg6U+/izroz5FYG6U
TgezZBdvjMKMdsMTa4JQw9WpZpDAZkjeLg/vFYpdI2mr4GRukeiSm40Hy25LLcQthMdvlmf/VlMf
J663uAKTIFM8LccR6xmSXJxkXYD+LTm3ON2kH8TofmJ6JcdunlvUlS5/coKmJdIMbTJYkhaRCbAs
k+yQy3AraDghFEQb/Yytx/K6z2beGI3yufSr7kll8csGHBRvga3OED0JizKJ64KzikW6owociIAB
SIEaittf6nMiEZUef6qR8jNoYimr8kff6bvhpv1JdCskgeXw9sWDQhj/mNFRXw020oW4qHKgGaZ5
Uh+Hz4gwXZrpH/7hv9rcP4kqHPq+U68H2GXe+ahbdBqQmiqM322NJRnz+jqBB7HrbnQTYD2QTPGg
gZAskgGubLJWLm/4BKzYQpGcNimlnJhGTAEeoZaD7TG+g/gwMhqhw40ql1327xl+yy06ZbOJtyDt
Uwqb/I8/YP+JEPhNH4lmEuVvJAKdCrpBCs0rePX1zh5Tz9mJ3OdABSNARIZj6b0xzHkW0ywipHFZ
guNzTZICcgnNGNoYf6aDU/2Q+HQZ3x7RnzJugxmeU6OUxelDRwIhZ3EvA2MWFFzvM2uxB70QP8xz
it4DfawOUSzmh7CgR0hXBEKepG/o4ULvmeGZtZwVelBB2uYnlTAX8AnUvG6yYu3clQBN/duHcpgN
IJyxdp5k97PBn4A6I76w6JJD/m8zrj/rk8UZp/LSHqhJVsNZsRrM60u5MWbtMvzTH8qhvbz/yk34
1+yKXTnOVoRELpNs53NVXYwbDRIQLe57D5Zt8a090ZsjsnNv3HqPhmdv/EhxLt2Ux7fApNAka/T/
QPb4Y5A9EkieUx8s9TiQYAjRIqAxmPVn5AhWMio3OGDu2YlFIm4JhceRSI4h/LnZ6cfwJ/x5/2mP
8Ef/rdb6Q2x4u/R/9Ae9ygykqaVxZXoDEf1pcJIG6JxXnsU9n8prvrFFfK36gd9DhZ86Yjqo7lPv
lnZPGQ07fJMsnqEvmaUOXTrQS7ovLMx0LH3J6uhXibP51pziB2pM+CueOCOpgkQJBLWSY85h5noE
O6N0AUHhUkWaobBJ7Ogb/cOleJLHVERcp/wJZzPPcLr+gxcFLkvTgTOYt+Zc5R2pdfgDUfFQmXIF
QdjtCUiSk5nPiG58RMzMRQYLCRTHeZEWMwhS2RGzBp4NRD0cWlcY0JwSoG0QUdlBnKFP/s//SrQ8
Ee5HKJQ2k8iGI8SFFBPsS9u1fxHL+nfs8sUS/4Z7bMG1yX/kMUOw424jSugMAxrQBzIMmzyWediY
HnyEJpFYeTy0bDigZPuTTvCCSiwaGMnnu99J/am6KfRBmsATgSxJodF5IYsuUzv37AYDKMUCZARG
bDaIjE3K0XDRx4cFM2bT+G4vw0xJbTOIySYHbHWNriOGn+KeZ6gO+E59UncS+mdxdQDx3jBAoJBA
XGhN8Eh6ICpoMnqTQh2bocTB5n0Mj8xVbtSdAB49IhHJHKfPBXmj3i5y6RPMUcaacdAB03GMWuqT
4VKU0J+DD19GgFWcJTOZ5SJaIR99Soi8AzACTr7bcIZ2pctgm/NB/aYcfzaIySxeG/r/pEOfC6LL
4Ar+SsCCWKhvWaHQtrruGbm8fwEBbS/iQX7uTdIfxjqUnRmwSDBqt+ArgFY6lEJgvhrcGjCklGqa
b8VSnv8YC21HfcMBrX/0lTw1NgzsTvxZeX/9lGtmJptLuSp3Hg2WnTZTXZzXEMyVH/ku2lwBwR/V
QztFm+qAFlC+4w4bU0ZsD/op2UQbbfZBg88UD+KRPionA+s3Xftu9Rsty3k86Z46LSfhEmlhUUgZ
q78t4s0HUQ1mYZ5YX6O0zzHMntnTuKQ/HmMgyGWTa8HQQfAauXZAOHJpylE+H3c8KEd/MbPL3QbQ
m9Os2XKiEZQ04iaQ7DY+NFQ+FO9uMKW/5sTTj1sv8006Fd176UYTgj4DN4PmcCBKfmFZesBlAbtd
C1Sf6ApowDzf8Muni4Aok3EC+IDRASkWkehboHH5Ent731CsowhFs04sJYw4sbigOuAAPsDeAFUD
C6hVOzvxWkI1DTQwD4RbwATotgGrUKrTrQKewuFWrwRyrjCPlXynYikeXoKVxi6QMfD8G7LaEpPv
xi+ZCfgt7ESuK7wbuf6ufYjztDXFZrK+yOQ1rDK4K7AeAXnl1NWwisDdHMpQmYFWfFng5WdQ7ifo
R1Otvv0RxWsq0WSAK0RUcuR01I0zJK8Z1mB8pQKJHL0IexCmcnFhgf0DxfE8mBzrTEHz4QHCwXFh
HQBlEwge9uUsBXdQCAFT35T19a6e2S9Ngpr1d+/QcaHihTlO3cluDWFeibVUxHSyHdqzrIhEyBsF
qrxU7uFJuYuDfm625RnI49je2ztLhnzpNmB+vmiHyBdlr83ZV9FMXiaz8KbfyYtZOUk9wh32HH+D
ueK0v+Wx99Se77t+bPbJvdo38/KXiRt4RhDOyUy5XZ+UB78Im867fbkttxIiXkBJ6A4IYky51Y/1
JaPHthJ1LFbB2tss9uS/nNskg/49/c2PtHagnhuMv4MmgxdTicSi4ONHkFrEfOgAMfb/g8QexWd9
5Lcyi9s3XWB2kg4p02LUfPqTblIcWPHSy02d5Vq3qFJRpCeNANn/ZaPrX1IIMVsm2ZQ98vzlJmcy
lPrSfANit68vSHq9/4p7sU5oDSumRqEp/i4TuSwFENUO7Seycao/4RZAo2o/+Bn88Fv2i/pk45Qn
4t7KEx4bL+ZD9Wd7jJfNvtlHZzZW/eWO4UqSnbf4mc/XHwBI8l491uQ4ZPZ8APuEyvMqsh78sijG
atoMmdXtlV8fsAnoIkcCzU4ClORNduyQFB2hHaSzKEw/kDDMRLUGil2/XZ85anhYlLDsTd2GYvdm
HgIkB4kFdIchw3UOo5uv/lTOXTh4aQQ3FPIommGwdEwGg0QBIn8scvcPTZOf15Zf4hMCRC/YcbQf
CBsssEBW8EVbim0KN1MbWtqlRwR7I6gpkP7SYjQTtJ+hyh2OEYFoC2SE0LdV/OkXUANQ//wJadBY
Df9e23SZrNtfvhHfpXdEC+Ro/CnPht2jmNIfu5jjyukiGdSHAlVAhNpXxA0VbvXqhAL+h1PG9Dzy
XjCEYTdgDzeSy3HQQYV3MsXWaCCwl7EHVMRR5WDy9VFyUjlzUOgDWITHiLDjD5UcnwBrj7KfChp4
g6F4VHKBIXgtM4RgBOkvZ3H/pwpwUxS8zxbsrsTv1YFumA/tdGjTr2Crir5lINKNOTK4j0QH2NFb
B6UFaIHl8bWUVoM/3qP/I1qfiviGfCDfsH4Gv/IfXRDKeup7dtPreL1QsKKxJw7DjF05GI7rN+Iq
okHTY0miIIbJ6VNZOgzN8JjX8aSHceGGObnje+4hBwxNVUWF7Bjuh3983HsfUqymy/YInLBOl908
3QpcqVyqR0CQBVfjkO+liC+f/yKauM6X5RLx65WI24NZtgPn2nSn4jb0RBbH+kqJguEeazB+NjTi
QjJAWuwDCywb+JtiBswaiDzBQwvQHLEJe/BCDmXMaofaEiu10TKxKe7TSqSN5IkkhQIqZxH/Fjog
txkILlcGiXUt2i9ULvrZA3wZ0ImA5dR75BflQCqs/8L5S0nG6PhzWAHA7yA/d67EYo9S7bZ35KRn
deEWraM7Z7z+LObeNmU9BOQqj+pTeYZ7Y2XsvCNtNUCC9w8AQU1QYEml+cVKTtlJYwWjXKTzSQbp
8KGkNVHBnyhLSY8JUDEV3dhvMB7hLEVCcMSMV8doK4ZVIPWYh/gjNXZCBORBSxGVikbX2EF4qe1B
M2cIF2Oqnvlh3S5wfbTRZUb7GSusoELCZNqBhqKoD10rBiqCmjlGlnGIDgWJtWoOzp8ejE0UARmE
ZkpYvA0PUIjMEyZK7QC+D0Y/hGcaD0TxUIzI6fR+REFoZzVEHAguNiLgzLAZ+5m/CBf17LUSBvP0
+U+9U3Qwzu3JQ6gNPBSgGxOF2+CMc3XDN2HneObgXtGuIA4HCNtBiBETekwxYoORkS4L15Ga+aIT
/qvq1mBAmtTSDG6vk9AmNq+k2bWgnXLr7rQ3m5V+MAryBkHSLoHJPbtPlx2+OqFhrjnYlHlkyOgK
WOIdafqeSrd0pQkbl9OMAK8FBz0ZYMB80xClM1O6d8w2QOmJ7YYzCrEcUz73z/FJWUozLLZac6Yv
ij9lg/799L1Xnt6WtYCwoD79PUtB+eTCikF7CGOUBL/SrqKowLGlFQRs2NISbJgRvPCXhp/JSKJ0
y9yc3kdrMmIHdAP09GYIwKflZiN9x7cK4Q4wbocl5Gsk/DnQjUB6VSVjQtPCBAXydAvgT6czT1eQ
RYy1mEqabu2Pt0Qp28H6Z06Nt/mIglh4993iTboh+IV/OVXtkLZc/wRFlip6+E2/e/9D0pktKQoF
QfSLjFBQ0VdlF1Dc9cVwaUFRAQVBv35OOdE9Pb0qArduVWZW1l82y7fgkSh+/tLwJ4KllqVgpXal
gmUaPLpYdFuHctE4NFZS4tZS9LLiKInRJVEPa4f+IQVKvs7yP0qBvEsFiUFlSSrNLSL4ONjzr0a4
LyI3Csk7wfSuM9LVFUq8TTzjh5dta3Wn7eLlp0BX/QOk4ih1wVv1z4IXROmQmTSILV7bxgqnqFG5
fc/es1cYQXuSz7ydyyidluwpSKzm8rENOh6Nvg65SZiNMYQHTccxm8T4ZsJPbpPwtWih0VQPWTJU
0c08xo8ZTuIvCNgB+Dt4Gc4gH/Q58DogAZ+/fAsQQNlSyQGFbSBLKgI4z7tbgB9AAAHjokE1Xjzz
zVR1dSTpN2PQ4Igy82Ulo91SEH2pgj5+TloOX2p17M6osfr4/C2uEigCt7lbTUHwAowOJErvH/N7
EE25/dzLtAS+XgI/0ho2S5fQ5dU58y77KMAQh00UwBrHmiDlLRopuLTnU96Cjlc42G55yr53jjcZ
aN319KLnZt9cwmvxZBonCsGmx4Y8vU8/S6SRk6/H7TR6A50kdn+UmUhd+JeEXNckzGb3MN9y84Tc
Fodilo2RkQY9lznaHEbhSQBVjzkHl3nfdZ9j7TL2lG0TxPQre9/nDFqdsD31j70wX0JAgNDjCMFS
u+/Tff+oHdnZ2SmvAKuR3R3i0CM8CaXmHFcQQ7NRIsxAYJ4zcJ9Fx8YeZ3rhdy6jt7Nz8Qv1Cu9r
xhNmEQf3/c2JvuClOJiB5fLh5vX8bN3e0tJLUqNsETKQ30RnnHrJNGu8AIeE+lxqa7Ryg6cKzKHf
Yf1pQLviEcAaHjZpeaHbIZJwr576J4IocaxiNu2hIH3fdFh31B8bNgkehUFp0aHOBqQJgy59Mmxh
IIL14LHmAHYL9u0HQgiofAr07XP9HVchP228MOkZ9BbRkh7t7ftIOwaaDZY86VYbC8OWTjrERwLC
zs/PfYIiqhBgargXMiZukHiuHkGGpwK+nWtuhJ3LlWZGJ4rFsWZze1rviWJUVgXa1gJvKxct/ucG
5vP7tgWMfJsl4YXlkrBGf4o2kPXDbfwdsUZaq5w1m/uX8GszyGoBW8y6EqhOvgMpZoG4couXfsXy
401PQ3yHLWbqjrj17TzEyd9+AFhfmFX2dSoLDpgl89zkLvb7Ojg5lz1nAZUWmY78JouLDlSw696k
H+ywH0rQFDA7F6pVmxZ2tmJm/JRy5zl6rOgUn2YrWnSpyn41kLJ5rECTEL85/QDIewEYC4FxSOQT
MhpqpOcKCxYfXBTWHMYh2E3eh/TvfYhCLHNdKJ+wdVBXF+NqAkLSAgBHngBj8MpzNAjA3jpaOdFO
yB+gfRjfxlciS+RyFrfQEubVvITCIl3HSLj5We4Ds41u4lQOP/JjkH111Rp97Rd8EyTG+OVz/ggv
zb8nTJG8wSNxFmGWuEo4dJnyPXTbptT9HbhAIEZ+nnG+JeAJEfLgDJY+kdSUcJhy3pFq8JnY/IIK
EJSAJu2UYKmOXjxbSQMDz0uQvBgprDYeRqG4qacLXhfHKXILunEWql0RvFp24rYwYGe0IABni+v9
4ghITKELJLBphN+UK0pMJwSmrmbLHVdxhB+fUKmDdhgJlAnNzyPNxAFv0DQgT4CTd67QDQR4+2J/
uX+R0cJi0b9jRiMJcprJ70OOyt2T2PLxPaH3je+p3ntWhmX4AQNh4tK6DIWMfQ2+umoKQaNQS+7c
J59BxrJpvD3VxA5t0jQ6HMEbivX/c0N2kASn0/ecLDKfZoTGy6gKvk53T+08Y2TYKBl1oT14Qoej
qoKao/068obI2VZ5LGTZPOfHYB4gYfzpdF0G85qVcXPwp/J2odQF2nEXFl4StMzC60Kw7Cx6W2yR
Gzw5Fs3kSTEvUj05ozfzZsLSjJmGKvddgqwTcSrbWO7LNsYCc4sZuwknN2d/qrZyCsqwnlXT3bKa
yg6DM6/x1XfWzuqvr6c0iCfxRBKdvpQJ1OtXKl/qsP6xs6ZWV84MlA+oDd3CwfJZT3jNTV8uZQV+
jmm3Jfhf7rMMUmDB++JH6ImoIpRlwVY7I65wb9DZw2tpD0u2qIhRI1z3aTLFZWPaWZNXNc/qGkSW
S8555YbAuBT69WKnU2VPqZ5P+YBk2qOoMjF+8yCRZfvAsHjOjtJap8t43lrHc218X1LBZuWwGzZd
nA95fa9lya9GU3y53P5aamblnExRjIHx8oPXkgdjy0mRk0FMLzkN0TQJ2m6L3QT+k+G4NBGyIzfP
7MPUbfw6R3ybg8ZRNa2pmOLT2+NiLePNCzKw2r/2PAkVNhU17wJ8TNruw8mXPADPROWafIf3fdci
x3T6M6kB7zRXsUORQVIHJst63Q7zc3om08V91Y325RmfjvUuZEh4kC+h/egw5fV+DJAU5z4VJu4+
lUCPmQFvUJNMqAQT5URoOkUvuAB8uoICfU7p3eLA0d6yKBSBUbpugU73w7VurSuIe7bM1rHkJqDj
kOkDbDq/ypeP9fplNGbcxJzxdHlfUhV3w1Lq+++RwVnjJj5oA7ZVkAOhKLM1M0pxhFC2lzM7bcK2
Cn+xZydlm2xuC14qMkXw1WPXj73nOlruFtkaqCF9DmhLwv0KFaJbjyu3M9bGl/0uVNzf3dI/PuZv
j6xnytkOnnPVZECvkEcBE8EMyCz3OS5mCQFR1gQbEYHtwYamrl5/+UIdsV7GGvFctaGZFpBLKCaY
PfgSaTNv3M6tA+vr1wZ1cdMhyCmvKBSF2Zaf+An02HOGF3soYbBPNvQi4JTTiPs2nwKIsfFW+925
sca+5vzam+1z48iNwHvX5QMDlwk/WBzsuRQQY8Wc/2PooJPyq9DBY4Av6ej6ISP9NYhXf72zSm7l
2/wx/+k2tDX50rrn4nQzzCZVoHoJm6lslbgEyvHmCzRJFO0szxnb1cv/v7Hwev8wMCKXe5Cvto3a
qQmhZYBRlEFDiM1ssEn7/OKJ7nsyM1BsbsJzZ32bd907kYBQyR32diS8w21ty+1z3B8VM6y2VpLf
fvwXm/0rfMOyFTBsZLkEbsUonMLJCb2PSTEXJYtIFlrm07vvWRY8Tb7Xjty1LEsWGcvktf+wooQY
/HpY/GJGrx0kC+cZFpAIiNxlR36MYburRTEj3aZunN822Qnpg5CSxaQMq+0FqMK/HnP+mkjJTYiG
x/5dWzoHo63UIyn3BAj6ZZvwpexpD5PdlCCETIc+Dy5psLPiyT3orHPgU8GI9jTgf+SoOTnAOpyY
dAqyeDtBawb5VPXitcThvtlcSBmxSNgbc+j07ua+EBTjRwn/5NCTxEfaSB38RyKCegLhxHOkBg/y
F/jtUd9AikmiM4/194oYO0Z+IQkJUVXkR1LKSB4heQOdBzPJvcgxTMnlZA+/u6qtjpj7TSlS+sRh
sofHuPSpOIeJiI+Mi8F3FyJkYuoPj9qCJmB5oFvxeQCX5I8UgDG+Fls9X7+4c/glno6n98s/kakk
pAmPH0LEyeN3XzwRCY3B+kIC0yKx4HFIRqQO65DayX1ToCBNKEC+TkrMf4/f41+qqJPkkLhUcKaI
X3zWLmmNJIvC1cpGcgkvJFdfuz7cZvEYpTnpyc6p4ZLu/m5C/haPKS9FmY5y8U++W4/ui7sP2T3m
5K1IInW4J+6A1oqXvEC4N7wYiKJIyyBQkPLlvEIixUE9lJwBKtfZ+7CbwHlN734jkAsg/7Cn3nA5
HdG9oLoXLgbAZ5L8gVRpWAMg+gAiwU0QYTFaU7SSVAc03/7UPnxERLyKFoBeEGywnwBgoP8woYBr
MAGoAK5wURE6caFfYOAQsDU3HdRz/A7f7yCIz+xsVE0a++apDpXxban5zWPDV44VDNO8WLbN975t
VoD3p2J/OfXWTSjFuYbYuzcMVOof9Ncys0m6E9I3MkuGa98ARI9f8A1KsGk8Vd0705luS6SCcG8Q
jTBs9YepqzTqMJ9Wvuz7b7YiAEoEXmx6n2F5xC0IDQZOsff+AAwwzI+q34vBPYTtgfbBMrJUMU9A
Fq1hnCCC/LyCMKk2sKW4uMer5iletb6DJxvOlN/mp7x89LqcIk4I6bsrd3YHklFZgFX09kkGjjV8
oOthHLE2bEPcF6IDa9aDQoGJ0+mtIU7EWEpgI0FLIp2fsN3Apj9Vxn/ihaeBV0MLzRA+EVPQGABG
9BViF1L3O1XmtGHMYKag5eAb8zU8FZAQBB8WSfRH9RfVRASpjHxJ6Vbir6CGfa5jtEAoW9IrR5sd
MerHkyHAYb3zkXsB6e5CRQ/dPEHkfMZ8SI9NB4KHfrU+coKwta1+bC4qWlqzIJ3ga+F3acritc6g
ojo+Y0XWPPUB7TK3UJMiidmElPDPE3qkU3eZjKR/9xPALNw2HS/bfIIaLAUw5/NXLrJZ5OJSOkO6
A5emSeMnQngaQi9/3MYkm1+Cp7oS+vYHj3z+EjJN1uik1jFa8Jl3Enwn300G7DiKDs8jmzrG6s91
7Ox8yXQ/Z8p/euPISZKALbxL8IRmgf0h5SKSEkYvAdkETQDNJ2PaB1cIgRKELdn3x3d2Bu3I9Mkl
6MB1/gS4rcipOYNmGyxDEsV8ehn1gWEq63/+XYYqsVsj+2bY8iQJbgAC7ClN8lxSJ5rJlz2LjNu5
TSS1FcB75+bTgoxdagxJn5s+KTN1jWbXJzagQFRbx/v+Sj55JdesBAkk/mMDwWHzHk3fnkBPffNF
EvIgnPToEhXhcfSH2Cc7IMXJDpcF6vV6VfrAWatkpOxvG7KFNxsi9gDz7/zFPiIJTXzqrMlsq96Q
Xih8M/8nnZ01gAmfkkHySb7k/+scEoM2CFBsuqf2kB6QJ0D/V5qw9uRwSU+sHEjQmNHLA3aOTMXl
aMEI6jV0DReJPAtUUqRw2BeCYY/AN8BA+F4G+1AAOA5fHUEtP4xbAF4Dy6FD8IOTKu6vBp+3NbH1
ghpqFMMOhLzYlIp+DqiClJGUlmuJ/pMj5urzWpQzB9uiK4pD7rN70sjxQznRugFlIG8E9ISAeh9B
R/EX2711np+kMDvWE4AXoOICWllAbx2oPUcvD2nAkOjmEIRdwfWvHqSkrUdc0zR6CMFOIdPx8byh
wh/iLtatDR4t4RgBTWS8MQgvBCoLi/XM7FGMcjGQQI5xbI35Rd4Ze8nrxxKVh75VA7BtvCPfnSFg
+QfylmHG9Kqicwme68teKqhirno91lwFEvfYwKaQWZNfC4jXJIWpRQBa0JPd9Lu0zBVOfMrm92kG
IUqCe2Y+C5wELVvkhPB/P7iZqoZcnLNKSZCc4de6Xb24IVjkCmHSUGa04eoRuhiQ6J1x69oNajNG
CuZm/+mmTaulWfhdYIyHXdvj5TLlUc11lWh5N5hDjw6lYeIxknzt5xPPMSNFjgBeR5vbh04rafIp
jg/WsZRkbxI55JWkmu9Zf/UC6OSBF5TEI1Izkp/msnFsUFwK5XQ93SbxpgxENv8JpIBWlt2laL12
bmMN5fqfcq72j1M6FW3qbVNOUVSPdnSb9TYFOk+JjmySyIKUDcT4Z4N6sC29fEj/5nSAAt2ROB+k
Waw4vNnsa6x8gKCFsRKcVaCBPGissb802svnRJZZQb6cBtdJTtHHeiIA4RxChHpAzpWUZmSkfI9o
wwqX4EHKBzH8Xx394yvbZ4o/SqdyD2n4EpYwX7K8WHVgnXwCR8Bdzzqge4lqtAX2hmygJZENopAG
phbnWJN7DQva+okXCJyRdbt6Of2NL7fNYaMG6VmJJg1PrI/LnuqWlV1hhCu0IjUdTCIPx41BnVgO
C5YSuzM9u2uCb4re8Xe/gyyyjGQBiRURTdUc1BDQkaUABPmTw6J7ZZGwHlKaLciOwYX4+YPb7Erp
iiIbkUMB3kjeIQNgHy0dK9o3Q4dVo6GAW/LIlHz8Cg8IT8kD8SXhAx5N2Uar3T5HQIRo8SVVX02A
QB7OyqZAQTz+iz8UhPcPhhCDCERomx35e44Y8pN3qDiOjiN+rxuzO1U41wIceXmZCn1cAPjyjR88
fp1z2Tj3l+C9VqzeFrkTnWX4TqM9XBTHzrjnd0PCEWsq2RO9azyApIzuIHEXnjSaautqmc3xJFq/
9t1zfNr+hAmIxqnnKfLJ9vlT3DC5XVIRx4uggQt6pGBRznzginATEdT4pULhBwpaC/QNfR73Pn1M
BIi/TW4nbvqrfGgu+XA7IR/mf1QFn2X95pbiWfgjnhNp/pUNKqIU0ew30YKxDi7A31hFhE5rrNkI
fu1VC5RatCn4xUhhsTwOrIu5NgXs5F9nGvndCfoVN5V0d/uF/pCi+OP3Vz+NxBugVQH0YhztNDu1
0YVgCEvV1V5eyRiQ3AfXDfBLNhE8bOdGpBTXTXPPbjmXhgaIBrN2NFMQPkF4IURIDIQ0ztHOU4aP
qaGsu4A6FIFfD7X0Eg9RyiR0578997Zh/5s/ThTPsgOG8mj1TPWeE1QREhEA4JT99dRfSw3WOCJh
gKlmye1C7ge2I/KfvuxvGLX1b0M2OEAM4ezZQvEVYj/57Z/05++wspkqDCaS9gCahXQUAfB7XMMv
IFNXNO+QKUSlz15ZKktyJd6RsTLLF0wSXf1j8zsehHybCykh3+YwT8VEhCAlFbhggp8go7m/NZfm
oTLoLh8bZV+DnmXmexyvr0dO/CheC431gu6626JIBTsIKsIjbAc7Rw1vw8nQZfLh19u5cDjLnUsr
kg2oOQVzRI9fBW0j1iutsbklifPul1PlGnQ1g06wYkW6yTthkeyDLJOPlz/YdJReKj4d0LuIVRa3
HQ7vw26hXzuWaLfoRf2i0MISRKh23qlYCKPfAx+APgQWwddjkGIkU4l/T42emJZsOhm7sKviJIIs
DKl+scpQNn11uuqrq9VB4skP8dhFINCw0Ynh8LW7Gl86dyKXGQI4RfBcODpkwJJMDoC7Ptz/3jQJ
dId4pFyf1rUxpHLiOxRVfbHMZW6AdMwqPKNm8CMYxm3rwK/Rld9BZAt/T7MuROi1qaOAZYQ1H2vF
oD+Dz6t0eN9eZyT/Ndkunihy6CSiWFhjLgFFsuJ4Lj0jQR2HMzel13WIpBsw6AGpKSYrzkUMfvgG
vf/gLJjJUOUJio9h6V/EY7cOly2iSChPcAry5gzMvbNKtx001J+/9l9NNVSKfleppURBnKfUQzr5
scyL3jpWALCvUK509EshI7IH6hS5oqgQkMZyPDsx7Ihp5JH+vBhyYedQ6UI8XE2hEqipDVopbamP
BdAQqo9K2hVKAJtlX1s1F3ebBQtSIQl0Mmr/KX8VSucZjXApFAAwCawPnI7wHLwCaK3x/Y+CNv3j
8gt/SzuhwBbYJ0Dkops+vFf534uSPd/CLhw4MbsJDkiz3x+Xfx2AhHyxc0CIcS9ZMYz1QD1tIHIt
wAC33Vm1zgnkxMN9c41q8rr/rEsWYPjYK0h99sU+mXTX12m27x0bYT+M5lr4BDk7N8Js/0CzUw57
x+fyJULQ55mKtYsF1PG27IfdYzLXnoPuut5fNurycmoQ9c/tdQrVeL7u6zP9dw2kNATv/oBmtyFP
y++3zhTMPbC64L3vn9sEiHkXlfE5meyOHymx5c98Dp5KLKMPmmQ5EdVxCk+IoHytlAxuHVAbYjnb
ola7nhESa4srCmbnvk7XF5Bgimae4PfHDDrOUAN8yMHFkA/PAQpmmtRwA0BeTJbJV9gc0ShFqtuw
kNY0yYIReDB55NCdlxvGxyOivKEVJuneNqWNgUej8E7XX0wqKb03/ytvHhRVJxpKmgbaOD806ZJE
lUMzTXaAUZtQpvI579FfRAeuQmcc5fIvgKD3hiPlK9TuOHWxdDSjV2BLPej8epekR6Mhjh0VjT8I
Ua7MlfnpG69MzBjQ38SXkHT/iTlaWKHnlA1qb0ANjgA0pKRFv/j1ipBm/77Dq+cdmTgfkZDyijls
jh9/gxe9+hglu2mgAN33j+wFnzM1pRQWR6R6aH4eJ3z+9719ry3iBjQMtF/18NwQ8T6SfWXR3mNs
LFGepilEmGhQjthdyUro0d4pqHH+F/cEH6b9i2VOr9J3Bej1E1PgwBF20ed/AgWw97ME7kWSxm4O
zHsuodWby91ZzM96yPvpRxgl7iXkocAuqaPzLW0GHAf6CloHx10axb0WGweZMrDqC1j143eAOKVj
T5BnGMgvshYJ5vTzbmPCjHr4rupD4oNrgYc9ZjfQtsitD4TuZNGbsPhHPF0SAmhfZ/RE1wQj/kOJ
wYSVQy0LloXJ4v71elT+axsfr0dO04fMEHjgduz/CCh03Ki5GbMOCSedQKrZ+/UClaRhPbpGjk3Q
4MXn1Noicq+ngt80nceofWoF8WoSH1DExytwlHLTPAHyxKvvND48SeoRAb8GFZHN23ktPFwK+sQF
FiV0ACEKbkkNDqt2t38NlZ6U3/+r+UL6qGp2R6HuSBk4PohJKGnetohKwOghPkETM3O37ACOSjRM
6FCDOAYt/FKiYwyHYP0gpxGJ7AyNQ4phAFjk5DU1S8StBE2YN9ASIGuhn7A8J0ekiu38clEqB0Hk
QazJ4F6I6mSbTqf0hO35XocOqe65uXxS1L94sPaCC81E1Z9I5zYTgLI/3c1xIT8BAPZO+JPQI3Do
IIaH454WyGQI7ovr7DpGbIiUBc4V7pRpQjSYSUUlhCSwziQaQX7AGGYr2Qz608Y0WSR/9z/obB6r
PXkcQBQBnh6HbKVsSAboqmA90UdEOaX8Womoplh2IBQsRDKI54GsoVgluHnEMx6MhQKqOc0Ou9Nt
xS/S/dHcsHbJMFjKvPM3bE9oyEGNwI6IAc8DSN3upCDo51nw1bJ7Xnveniv4mNzEpYfH4LDoWPpf
20WLbEWLWHbgR2iff6XebfUr7/gcOKu7qWk3UNnIaieHVadd8BDPIrxH7tbdeq+AZmfc0H7692Os
F1+2ZJKU1Y8ppat9Jc1D7GfbUtiDCgBa+GiwHlhfpDs6dYn7+11oEx8jNUiTr+xSpE0VMB4vkrqT
m7W/J4xzz//v8+AMEL54yfxecQArY3MkcaArbMNC5WuSgj/ShQX7KMC5DYO/uJMbSCD4DvCYgGu4
8y82ibvAyWTqANbJVjugM0KbtYLYCFM2YFYregTAo4LmS9Yve+dPt8DmG0nDqODV9xCNP1S+tuK2
Rl8EQztmu0WnQZsQTZN033CFQZRJ//4kBqDqlubKywLy4QdMy9HjekXDGREWMFQNuEy9+XXVnt9G
1SZeyUbTljaNyQOjlp6zm9CpGsIgQIMhryLDKf+kgwwtAdInMDkKFwV2Rl53ys9ZYx05ugPCTcx3
IdG4GPmWFwtF56eIix7kDq+FRrsVgC2KtgYhD+8NjCN78iX9XX/NP9RHXAG0br9B8CQqvF974gBB
5OPVckJ4qaS0tIU67ELc1tyOwLyXhdzePB43LA5VBxJbyAphe5CQQdVlkx/T3N3TeOtqq3pW4xOw
7v7Vs6/zg05vp4f8CmLt4lROc7e9gP1aUXLw8hhHSMh+boTT6IykB4aOTI9ZZOwD2Rx9PLRzUKBT
aKLqgDZciVLhPW7NKzq8uOHG0fZ54F6iY0/uJo4R5uEqGTedGpdaFHXiO8V0PXrBfmdGxYlqW8xq
AjWid+LrtnH4cPJon0uADQc0JCLK4d7jj+gIJ9BzplEBvuiLux4bK+la5wXC8y6afkET3wORWHyi
opYdlSAmNCsBLHij0el4nBL0eaVVEVw5cwtuOfYmbKZAO0X+gmgG4KYepTBdPSc2pURlJLwB38SU
LpHRSBUauUgGUK3ckS5WiOI0FEHSvEpk+9WKUjpRCEGPXtB6CNokIrMLOwCqj18MBNnliomiSLoF
5cypZNz5gm0OH2ckXbxvE9ycBRIi4Ilb0d3a6ckfEWIhRI8kxQm41ROlG+UWkVSi6hMkOHNuv55c
eq6J5FJx8t15CaV+3+dL+SdYcoSAQMTDdDCwJ2lr6QZumfdADK8gZFFviIojsmuUK/L/B9EFk1N+
uo8owHEPeUHBM4IYU+d+PbQtvGK5dVA8opoRUQWhl/ZSQglvX1IH0ehQ/pOSoLhCeNmCB2Q+GC5Z
ogmSZivReAmcKBu0MhSCNeOZomnPKryd1eW4Mifl9by9t/eYxxN4y6DrCpFeUMCmIBR3UGxo15/o
QbrvpbsZYI5tlsrfFs1G5hRe5sgZeHpPL1/2x12rMW6ZnZ+0RPahlEIVRB6hOePaOadMoEX9EE0b
Y9qxLVG2yNUUNYzoXp5ebYqQtgY6/ekIELiCnkEE8BWf8B4rwgV8RSBBhwKzyYBq04Ev4NcZBAc4
m5/wnc6Rr4BYAXYA+cFgSAS5lZGzIO7eDQBouKMVin1BkP4LMWJQvR/+xx/0jyA3/P/8NReQJAvE
D6L3kefhSXju/x+rM09WyrdeCPh/n/AzDpFvt46t4+vM8YDLwV4stdllSX9EbytCvvcaHcPsTWdE
M4y9Zpiti+Pz2N22t7uFOsvWrbE6k+8g+6P1YtuZMQsTBWAuXtTpB4xMsKznuhm+j+gsnn3BZUHK
+T44PjAdX4K+RZwx+Aha/c5vgdL47vvIl8mZXwEP+y/R4JMUTH39XHc4RFTP6/exHTatdti2/F54
2dOH/rsMF8HKIBl4iYAnZ2Ap3kvwsUjtIsLud1fflFkjdy1VSNTqMTbeM5pB2uYV5VMTcwx2AGQ7
onpSwoatOlerN736uBbapVubbx1tF7Twj30e1PpbT5b4ZPNCYw9bcx2uTU/0pn6ZPJca9ZJT6YqJ
p6MZ6T0Du3oD/oke+M+QoQNWw+sGX/zh/cxKTCY56rGPrLwd5KPL4TMt3avHK5tiCIFgLgrpPXQr
ileXTxbtyXVFTkqD49eucCbdKgbd7h7IuaN5UZMm2wFCcXYOzbj62rwZ1OPuVp0pfolhETXK6GVr
+IxMGg6DiMbaBDtmqzB3vuKy+sgjWyBfadA986AOg+Tt76Q1QZDPpJKrH1tPUy7itu0zaZ1EapKv
bhZ2VoOPfgsyWlDCnZnZyqRjfK2Lo7rv5X0Sk1+MGm7upI7mXqcY4+t3/Wk9LCTwZm68daTEIXN/
jZKTlI6aUybsWbXZJC4AJJG4A4mPSJ11hOb8PB+VI4xI6W30d9M4RxzPhNC+1ww+oTrmDi7WCi6D
Q2X7nSnTC3VboHFykqV0nDRshVOcHvrOhWNQjcq7TLJlJ3xze4b4yI1oJ+wENJUOXzqzbwzVwMDT
uesXs+/kh/SQj7rGUy8NiShNVx337ZbT91D3vw6VzYS8YdfE6dpNPc1ibIrV9J7u22rajUk0fq3Q
/sPAION3mI9lsygwSGZqmt7wXnZk4lPKiWnqeDR5tZsZXb0xvP74e5w2hpXZbel0AzoMQNCZJGPe
3KuRWQ1d07Fp5nE0pzd9+E0bmz+6SCso73XOoIXBI0jmHRczfe7OyGx4b+xTvZfbGrO03f4YQo44
BPFp1QRLpmX6X9ZFOtL03rAcZRamycZtv9Hcr3EznlbmJ+zCoUI7KjM69auV6bHz1ttDURi1MEeh
3cRjTMzwYVWr0sYx3IkOit++GTSTOBj2OhQgosCuzgjFNF2s1PC9+Ljq7GOlo6vFedABPVwt7G8T
bpivUQwb+eDBlSjntG4M6B/zu0xitplVY1Roc1B2Uw5bzNZC+xJNO8i7Kjc1ekbf+djKiMmlxg15
rV0MY+NhcR3sjoNjMcEIinCpjtvWl8T6wjZdjGWTVpFuU8JhulSMug6TcuwoTBGrUP3xEgAGnffm
AVxA4gZm6eyqUzRrOInZXskJ7jjqJLcxVafFqY1sDmv7ddFGydkyMUANOzOIiKunsIww9+OiNPWs
1rGrtVMzMR9+Obou1IkybQZQK74Svs0mvxoTLkruiKDhKVPNe5oqZ+wSXEATIrs1QK5tdQJ6TtUA
axPsnNSgsItRI5B6jHZafPYQhVs74+H3uWRMphtdvTaC90vApvNado7qEZ02PB7TX5HEO18uaD7k
BNiRJQu5sUjX9OWQIwGjDlpmLN44kLomE5wsLJAY4TxsnRpmz+g4BBfnxqm+m5xunpUuGX4t88QE
L/OgmtpWbsTO1cMkEOHoh+WPTyHDCdxM55LaL3sXdBgfNaK7Vi/Hb8Jj5j8WN18OvEtg+CBF/JpC
dfCoXWu3fRkYkCP5zEzMsBKkpyiALNRIRoOGyXliMSvg5/eJ3/uwstKwzVdfrsaTmM3lou2IO0J1
sAMPsFMzouHHkQX2GX0whGVhEhGc3msQHYh3703fbnIIO78xK89RgNmV1TPkYDvDaMhQ1UCiBvZ/
xoWbgv3DyO0vt/Z39mSXKcis1J+UTbWpq38lP20fMwaEDeglI/qVbm7H1rDvMAdUb9jyB0+0Zwr3
kjaDB+3MOuPOuAVw5xNBWM7chuWosq9uYanGx+tbHUsN6T0P2HzYjRr6zWI+o42AsStLQo/G9E7b
7IaE9tJoieB4CAJh0Dg1vDn1+uOy/uXnVk57Nb1LL7cwZYmoaGIbqwxcCnly2+0cIafIDz0lbPtV
+J00vNjXJg8/81OaFgiEIxrKjIbF2Ei3dvNjrQ3RgnS2tdsdqy4ddZzqBi/zZScr2flwnekDncOd
s/X52ngXSi6rIv4ktaV7yXyal1U72AUfm8H2BhaIQercnS47b9hya4jmwXupuU2COrHJfQ7hKc0G
91E0vuiZxYXk7sEaWq/oO4Gjcmo+gyj20/ObzEUSmsaoZAqU1/ZvtIXsQhru0HUjOMQIIyEvroxe
SLCaNS3VYR7GAAcpUw6hfVTdmjAlZxtnTu4rWeAlm3KP88ZQXSOj7Y5NtB30PXrLYktjIMgws4Ad
5CF0iaS0TiGrpoPGqIY0gBMCrlY1it3Yvfk3/05pybVgqTHOYwwpPoIa4vWBYQy+w8R7u4qjBrmO
naf5NhjmoIM2rlp+NWamnf20knGWDhsOdtJD4krYmP1uK11OwYe1gKMVufYliILYYdzsJLYqTnJh
sdPooq3qh4DVgNCqqw6ZGOlXtjbJD/dDc3onkmjk1U/RoxgMUbGjxRvejqGoLG846f8p72XZ3WrA
e6Suv71O1jacrJV77ePd6bgvR+EsdCFOdBrvnY+lcpdrY+U56IzbYU1KFtlfPeMQ+zTv9hYN82WX
I23ystXJhf3lE8bIk3e+yGW0dRIorsbf3Tx1Fp3vo9y+cS4T/W2pqKwIKKwXn3a81qTlcDq4SAwE
IN7jGzF9g71d0OWqZoJ8WQqB+7Ibdv3S7Rq0N5rZ8GE03MprWMog0R9W3+k4uf2xiGgcXdvdWSLK
wTFYl9SpYfbnLUiI4GGl7Ob0ra0aNC+xSC4gQ2Os7zFftGUXfZrajLnKljLsUFZJqwvjQBxlg7Ox
QdkELlfrD0cjKUdlIvt9RTpmEWCJV1+j5T7P8f7lMZKQVIVI6VxWBc7bQP5hB9eN2Yu40iAqMWTd
ST3enJeXO2RiAwYBGMQ4Q7KI2CEdV0KJ6YUJV0++2kIAT+fJoKPTCKnjZDSE2WFc5dPEcWEImakL
+MkY9yEZrt2fl7ihKDPVYWAYF7Fym7y2lIyTs1DZGfs3Zi5B3wVQN1igrBd6kw3c6U3qKjYTfF4s
zftOWKimCLil20DqNWrG4cfoWm+sW1NDI9eODUwUjYbQHTUKQkV/kmmzWkgqYx/L9eBjVWFJntO0
UqKZNk+NpsXxuDQxf82aLf5hfkfgkBYg05dYZ/T0iI0j1tOhqjP6Qaf3l9jNRo2X7GWp5fp7Tbyg
kylsUznWOqNfXMbteLja2l/0UwSzG4437Bfs13bsxU7JEfesx6+Wxpt3JtMIkenELELOFrNBBj0O
rcfyx1OChRzv22McmWeR02Awmv6RRI8A/hq9sAQ+0ArKNfCa09u6ChWNcJVjb+OpuHBVLk2hA6bH
BExURMuH4njSMCWNlniHl7vIoSHrrxNpLannEOF616qGEM1GNiStG8LZ6E9do6yRjouHg76kwQ2p
sA11uEoPv8H/Da7Q27w5jfELDQn3Ors30MAroHhijdYmbf1kNRe9a3dNxn0Q74cSF0u7R0hrmBr5
d+y1uC0eDGlTh9qs6b451y3wxYZxGXYMfN1DNSzNTLZvVL80D/MUHRoixBSAfKo2n7oUAZ1Ty/nO
kFxU7pXih32TM1kNFnuwN+PiFAYGQueGeyetZislR39v6FSLKJDpcaW2zoacNaZgH3fbnij6j1cm
Cc1Io3VELAOYLxNDFitqD7ELHXwG1DikspmO5pAxRx9ECF/6DlG6smvLcnm5H4vZs//3WIo5VyIc
cxoHlV6ZzfHL7A6ggQfPIfMZSPJypFebvsMbCZV+0ZVBy1dJsLsJ5wv3+eF9Uhv0Bus7+2XW3AoK
IR0LQHZWckzNia2Yoq1036QxXDMSrKb1ctU5FV5uI8ThxnlbWK9z5AgzPVIbgznWDdYIjvY6QxI9
CMlSx57HiuGoPHV5tXtm2377jBG+j2M3oi4s7XwUc73bFhgKKAm4I3Q/wjRecW6oDuIt62n9o+nM
mlRFmy38i4gQRMBbZpyLsiZviLLKQkSUUdBf30+6o6NPnG937yqFd8hh5cqVE4cSn6c+nS55LDEP
Jg+j3GvhKCbdNF0jrkIwWkL1fPXw73T+K5WbLDuQpinUtYzewW52/qz91lfXxktJtixrwn3GYPVh
MydT3hAfaLH6xfDafY+UGEmg5VDEDMdVSE8GYDeLSBEN5iLtyiJAejORYeJ+yKTFKbo7OSMGGenG
wKHb4+FDa/FZK/7J7MRFpmGuu437UdofU0eUd6/OzuSRyW4IYGGzYQH364K/Sph7hGag4iAXbiNv
ymlgSBaGkDfjbODW3Y6yYWQ5vaMDZiF5ynNCf+M0UPN0Ut4JipLTk+VgDN0TjNQKVyn9RDQZeqq9
g5nMJ6GPbDOaggI5L2ff3KsNsR4xXB89UwdmJl8rRlLCjD24oYO+pF97zKLyG79yDwhXEPbfZ8cI
nXeHgiRUGjgHABiU5e3W/lGcIkA2y9tyoH1sdNg5kthK39Ldef/9Lu1XAFiC7Iov5nkoiuLoZDHA
8W3FyfmY9Z1vnzxjyAfLiAAbv8EkK6zOnv7jJZVo+6n8AA6Ev0CSxRFfTsMIrwb44aZeDqFhTzmL
LGFEzMSEIn4Ho+UwkI9OuIc/mgE2vDR/GgEwyrGEnwlMWjrrhJFUbqXxTOOdaBegmUBxGM/8RfJD
A6biMTU5QibMXu+A0WaSJCDEwmMx0psu5yo4UGr1NxSUXNnKImziyi59iMFQCEe4oWMw2dbcLfAy
HW3zY1QunvE7AwvOtKNIpx5qCNgAGGoeSLJruYpHGOGeQGeoV0+9cl6HyFSSgsgmDrg0sZBIRLu/
EBZBWlUW4RpQZcHDMYPNQWqK1BOlblAG5Ce45IQdDrVzIk6osjaMlwinb/+igvBZkj3RjmprM8LM
dyw6+yxtd1P7/exMN+hGIXwifXw1R0zcNR2F7COSIb/XEEqpOyzEmvWz4i9Z6sFAbictBvSK8nYq
LVp8nMuYUbITlUevPIU4AQPkcMvcO74Pac/WZfOc6Ur/AkTnXD7wKxeei210jq8nenxo6OB6iNW+
fTUzJTyBFwy0OV53wMNsNukb6W01V8mtGYcU0VLv6TPt5cRym5/l9s7QEkawIReV82iZ5lMgouJH
hscAHna+8DjrDv3OkeWy2oFQyVCsxJ3T5MtdyZ8ZMicjMjkRxsJCLYyp8NEQ0j4CW4gKDNIVQFZU
GjV6XNgOjh3XmrQblQfcE/CD/+SURO3cpCs3X9K2wgUFEHzt5Fmh+J+YqguvjXYL9AVmZ9yWyc9Q
TIB14zc2Tpf1zMKG48h68nD6r+WK6ii5qWR/3kUCnN7TuTsCwQNz00MIMA5Pk51DdgtPLKeCsaec
OgW7hS420OA/g/DAdUO5xwGNI1QxDM4ZnXD82MSHnEbHvzTRVJx/0z9ROPW7b8Aa+jTLNfrGAE2m
A5fB0e2pczixN0eHw+FKgYDAnt8q7M/fnqODUp1TcizkoPAaThro0YhZHQFCSFytHeduDjeaS/pY
3LY5raWMLScaZpQPlo2eZCkQ83nMCMSuAP2i7ZkFyRaCF2HXkcOmODAc5FRx2HgV4IRx9MROF+2n
ibmE6LKUOPlGZiwmdyAblWOaezpPBrhE17sDoTlUbKnmXLgUNH9yr6hO877SsCm3oPEIcPGUjCb0
ALqe1kZelBaOAOvGCyA1ZK8PEKZiqPMc05FjBCOMiGIfEM/CagmoIIZZBw4YiKek8VealTCsz3N5
fP6taVecby4ZeytLTlMs73pk62DacIYoMUiMho/Y7aBt2PtP6KRcfWJsLq9E4GKzRKAW0lUkP6GL
LJJgpRqBLfl5OCENkrAXvx9KNkePMlboGgwc8zpUV5DeA5QhOHlP5IM/lXPTKb3HjJCWN95Lg4G0
FDN2ldeT1WcH2eFdxyoZXsJ9fyaakuP6CPXjAzSHSguvJX4JEUL8VINOO5xYjh2pDHgrvNbl1V5D
YQvkyDN10J1ySPZI1UrcOcEeYAsjJBcwS0jGsjLoCcgNdXUei4sRDPYPRP6o9uCl8voPFgytxud3
Aq+TksCGsz9l0/KX/b8jq88GLi+2lX/Ebp4DATLFl+y2xJhOO0feGu++BTbmfpzI2qhcuKLCoDnb
PWJcOPAJuULptpi81t2JRxpzgsRlVWz6drA3P4bd+5Tb7QMvRCU3mPLx4lWJu19uDkJjrhlbAGa5
E1OBtQ+Hj8Y11o0LCw8PJZtxyOz9Up7zsYbgwFZ3zjQ0F7n9yQfhshD28DDebm6/UDC2Z6vX3znz
NW0pQqGDw6tDMeSY4vtjgkabAoht2Ru8GY8knklz9vIVn+8ln/H8AjyFmPiMjye75H/ZH1lHhpvg
K97fTfnWFj0SmNGczgKcRMI9OMJPp0Hy6lg0FxozsmWuFxxTsDb2jNA9JVSXz4TESsGUguUON0JT
H/1qWOergxrjfOrlAaVW3BsxDvQ0vlvOLx2/IJPnAIUmgiM6r6i20KzAytBRgqukomLD+uEpFfzY
QDQqYZnxVrME+Emb5VK8HBV7OtyijDCoDDOnYXem3EMON+iqQ8Q+63mRNTqvBC5i6gy7WMh+0MDJ
83HvtCcmKOtBmELUynM5NygnZPFjHnbk7Ndgwlip+HlKJNgTKwjDV1bA2e4QKCLGUUKqOxhsVDGe
x48EhUPKjnAOvAwg+eqsP0ECSZXgxbuoiWJbxrKNR7eeM9iP1VHsLZUC/ubhG9RBdsRSXJ8I+Vle
b+Cfr4dn+KqHgr1jsfPyptdA+hiRaaCMLRdRorIixPuJnswcF2eXIcPKHHSpadMXGgk30/mhY8O1
wC6Rg7IpnPEiTDbmr4DiZjfnY5a5l4MAUHd7dcOnQlFFJlvxtEh8qPyZV0JyoXK6ALsUApEFOzEh
HcmgLJAsmbVh/gQBgex45/ySIjjXDxZ4xZBPDj5mlW1ci1dkSkk7lzWFuL9FbpCzLDZSAGlxgrU7
BvefRJIPoM1p79YnHyWLFfSDgszd+J16N3srJprlPGxoSvJBQT8H7/9cin4kbjGbLQ4XCMCvvolY
5CZ03u1fkB1FigfhDSdwOO+ZcWVvYXbaNwr7xOVi5lFO4v0K+x3qmV06xv5u/84n2Mzb86+2csSe
4QlmIBIPF/xor8FhuxMYXsJoOnZ8wBAKGX/zdzkqD18a/o2ZyQrJFV9zTNefDJoQHAxXfheYIAV7
gX1HSvfHgDKuNCvMVZIogN5YbDDSLOKcF4NbiCmTx/jR3ZgeUhuNaq6KrF/lqVEhITqVGD5D3Mw5
wB5fQNRvPvE6FebNDUAx4+kJn3hTbSb3R9udnN/jlTvx/vtGVhud7F9IwU+PqItNZOElxKWRKihs
bgoRGBZQzPaaN4qRziG/+vJ+sHsSJP7bUOtlau/FD1IK4zoLGiH5UfHKlWOWDlAJujx0MfKSCWvJ
xaOh8ENCG9o+2AMUwLipWPm31L/bb7C3nNUrs4D5ZZ3hwnyT7BSfFGBr5BLK3epXsr5L087fdxFS
OoejG8lyS8yBY1tKoNzxJxbpBSlMjvF6y9usDBeHFK0F9FrHB4IlFXOvOJYbPa++5MTTUF9C1feg
qjoIfD09FA1pdPaJF3kGQP4hC35+crEY8uImwQu1C5IiKWVR1Og92u+fsdHVoX2aLSiZ6sLvkqL4
8IWYm4D7Bqqy17SIOhgKFBI8JsjZg/Nz4ORKrMfLygWsPBEpaH2JBOXuIEsYyENV+DW5nKq7jiUE
lS2R8tQ/v0wNDjN8592ifH3H9r5AvcHwkvLbFJHIXfo5wcZG8m/Bi6id8XDNEuieQFc+acdT5UGM
j2WVSftezxRniGkmLl0LHHnZ0W4JtEM+PeW2McYWm5XOpLwkgdZ0TZZIeiR5dwV0NGEDNdDcyZrC
0+Ky6GeQCO6YVeMlXUGhsq+Iy8sKY4beJErQOO50IxYrGK6MZiV8n3zIQyZuhhE7VM56wh5KWXW6
az3Ou5NjPMVoSjBGxslzi4rLgzsln1qQejBWGleWesjn4BwFEqVWjfeSxyNYEH872AfdZT4uSY9o
xiBDYscZO32UTJfrtHlI4h9ZvmVX7g9NpUStA/lOEzxCJR725Bgv0tcNy9h5UnlgY0jjyN8ICDhx
sYg6CGYLWDryaG6JBh8970D9qj6OhIKfe8g49L3LTYH3/LT9qI+P+YMwbOTGwZC3TwGydh4IIURn
qfJQcBt/CfhL8YlaHKgB358B5WOFbVhhIRJJwWO+N8nQYWU03k7FYV6Xss5gEgN+hQyA6YKsrbh4
MkjuJtVxoDZvi1siqr4huCX5oy5e8fy0+pJX8ZTe1BlTbjcWiU9+tjr6iAPASOsDqc/Q0Edx4fre
/6GP9a2/UKeVz+bcE5qQwIuvgnfLUJynU68BE+ghJ5u6exRdaWTpA+WjB1KX/Cn55gZItvpvE4lH
OKRvViSBS/lK14ZrcNBfcspmT9AsHNYS/TkMuWQ5OKpwCNlISMUjQBK6e57Ofy/xP427RLbQ2Fzl
jTZnN30rOE4XqQIsRMpK4iCE9iilnj7ITcFwmuBZ8OOxgK9Accg3F7DYMScQ1bdp0Ia3sB6ROYp1
aNHg5bhRIOMB1lB7XJMSu4A1LAfQg01Q8faQeRfz6Uo4ZORxWSRn+gE/C8E4Ui7ClDA7oEHl/EiW
bqBAxvaxbIY74QLQ8OrADSZ/NhCsEhcpv5R65MmL8Yp5V9Fj3oFt46OnDiO9kP6mb4zHFQc9hqnB
JDceECw91jfQZMfYfsiuyx/UHoOOgFeqx+38XyVWoGJ6R2hdWHfeWiaIFEuAIP4RR6D9TRA9Jy6X
kuN1JYQ+2WzJ70ZkUAKXSLqKhLrkDHNAFzJ5UTngWtJpBr98Lg/ZzgiT4Phb9tUfOwMVknGQLy6h
RC4QcJGT2IsHlMLbu5x6OdQy+gttVKJUhZ508V611/vH1WM2XZYeXcN4M9AJCM7PSIt8KcV6wXPi
08m5/0ViLHruicaLLMvjE8yaC0CCRJtncF6TIHI62TIuF0FOBAKNq9SxB49ZsmYMzotQPzjHBNMY
eKYXk5OBbaFbgf+TeEqM5vMksknC1GtEq4dDEu0xo+6EwJyJY7bwB/B7mNoxMQvmlPiX674U1yjM
miNNXnBhSWGlztHPGpI43JTkp2Lgsp2sK9m9O0AokECACKl4F/wrwULexFiARIEzUx+fAJJSI94B
4hKCBPKlOCsXmrXgIZUY5uenvsmqc35BMZgcjzkYfInsMCGWW5EBP3ewfBVzRXHeVdcUUYmhJdOR
WPBpVjC1jMj9hwgIW4VqGwjYXELWds4wNawK4O5KRAcFh1JZvX95ZQoswOcSTxhULUSKjJFvL/2b
GVqVjYylj7UAhk2/kefGuoutHK10QlMIXvQVXUjvkYVZAMeAzcDhr4VawXm7cd7OSKSJ/GBDXM18
0OgOykUZH5wfkhXgBE63AdgRvSyGxQYgbalgXr66oYoGpEACMMcjkmwzC3ozXZRPt3OjIXHkoWCD
9YA2zncxCnwhwDNGR4P3kK6gD0JEwoPQrsjOSbS1v3vajNbO85abNfWEvQGRiPSsecJL7CAFb0g+
cCfOkf4yfZWSo8p2oUw3B4yRpQZSqaGfCXjczcT0ZCsZlagTjcKa4UEFuSwwekx5QPSlAA47+3vm
JMBI5ITgdllgvCYPjengOOEDUMVDSp+LI6nlgA39B5YUmLo6hFuvRXRYyE8P/BSoIw6MrronkgHe
x40HGai98UzH7Bxd2LLkkwmTP9VADVqvdw3bdGhOZnRfPdc2akzbxkcSjsD86NzC4iIfhyejZ5D/
koRp1AOWV4JJiK1gFssErDilyws6MKZKjYeXnF5eJmHDqJekq3OVJfL3oI6cYg4IISG3dDYBce/9
IqJUtJmgQTLwYQrprmAFYlL4MCqM8v462yiHVIAucQhAIoQ7yMxwC8VjNTht0F9fFEOQO+JhxR5K
nkymO5M88dmVStLyD6ei5w9Hw8BTBoEhGONf3xCOobmO0UaYqlGku6YMIHvmwM1qX3FuBB8FJV0w
Sox0SUTzLmu47ZDWGRLF14Kd8quNzwhGWE9qSPSQ70RRTyQGmYRN54A0MCoMk5FGvobqAfVS2vj2
wiKBux7J1NfL/LhXY41Rik+RmQ375E/fxstyzgAdkXgi3pF0xZBcNBTwVXSD0HPlgMKWsvd0ilDk
kFWRf5UMx3InJDJnd8yZQPpJdOtYP+azBlkwZR1krfHy3g0nKq5iMhfwArchn8OJBvTH/ymrmhYB
BhEoVPllU+TeiMAkOTPjF2WGJAGMk/g8L4iCHFsEHTm+CQRxGVeA8ikqCNWL+CAARfx7vbh+w9GF
skt7PTLrtHhLRYYkTLqPZFqfRFKgw3yKDDKU0FQiZrAC1EgQcrjANKlB0hoGXWl8BcJB3I0a6FcH
2EbMCDEgzkx05l2IQum/kPeiSQhGuJhVHBCtlAk3XAKLG+5bfIOUG9ASJBaqKnJZiScL1Iku+Dkx
4OCWZBgClEHzhiwt4VQfqEB5lAoW0mTy9DhAw/SQ4oMFPZaPFEwqWQpFWyS+MtYG3SPaESY8FPoF
sLlELUso3eRP62R5WQidGgnplxNS32KRxdjgxQmdJCSlW5z4IZYA+IoAggAIBRQKCtOwccvIFKsJ
2KsDT8JOY8IsJCy+hqEh/PuABqHqp/ElEmxlDC+fLiMA5zOgBJmSJ01s97fC21HRhkzMb3AW2D6i
j2+Dx5JSl4gMnnz0Kx30FIn/hOtOQYknGYu1R3NRgGr41wmrww+JhCj5zZ679yULkswA+YF2tdkJ
pbMshpGGQxOkkJvBHWl4ZpEPk8/jxWeflLNII/pgzCx71ChpokUzUl00tEjLf9ZZFlwWlRiBljtP
OKvWS746wvMvVnwyt585MgvkBd7R1HXTFfyCGeUCXB5ig9GVbd+YYLnGbAQSg65gUC/GyARCIx7D
0x/QfSqWEqA0bP8RMsCF50rgpD0B/ZnYXjpieEXY99ARkKNpgTBwpxZ0s8nrALdyCoNeB1ZCjZPr
w2b6WdzihPYsvAvlkNNjsJziROkthGQ4XQu/skVuRup0kueduE2Ck5d7ObQSw4qc5b+s4+jfQBDF
TVRY64IOOLFK+ibHmUxjdH+IjFHcwGoXC/XlEmIAng5IBEcNHgtlLIBv8BtKLNMnDsjwAEKvI/Fo
G0rRkwAK5EvwzYwXThgrZtDEJmKttKXxe1RsHvsCyTAon5ioo3sLTfr9xGTyCFhUNLpufO/lo+Uv
8DjhY8Ugi1B3E0p/XFWK9AQbz6IU4eHJPeS8CS1bZADk/d91SCr4L3NhwTwapUQ9RNaNgYhQYVAz
aT8lRsMP42VRd0OAT84QSeSMCBJkX5Yk5f8Dt9KLMfKmn1L1IJ1kSh92TvRQ2V9gfUTKRHNVwhK5
5sjbcdXpFaRDReYYCjyocw+E7TK41bv6qVPwQeDv/k3vJBYrD0a0tLEb1EsZKRLi6DGvYlFITCRa
jCAyolxmuWVYfD57Kq2FbEl+kLmAaMqyzZIpyhkTe/RMC3DHRPthFwubHm03IgPa3mRbOR7i+aXT
DTvOQUlQhpCvG4epF0097YumO4qNtObVlHglkZI6B+2UAdJv5Gr09Dw15+jscSgJcB54C3MlB1ve
RousrSjrkjHM6fjGTMivS+pBoV0emy5iGs1WnCKa2pYJ85aPuMZcOCiMkaf/8kOYbZI+yXOL95MS
dhoAwWzSIFlYNLej1Y1IFaP90LBTw2F/5STJF9BZT08Sh5R1kdHjgLHsksFTt2jBcAhXV1wRbyyB
zXbModJxPCIDbDGWhWIC2DHj5heYaUkDgaEozLG3MBVgXwWUOHog/ixGKMyhKCnXkNPH+gP/muTI
8RAe8OvACACfoIwnN9qu5djQGA9es6Ed+QtIl7xvKTcEfAIgQ9B7sFBKWsjPPcSryIUEh94k/qZy
ML4CtlCHOK9j+VmpHYAdvIEZfIiZ2TX2srJ3afz4zFYjh39Vw+0z6WZeMxkvkzo4S590bKx2Yh3p
d6DdUAAvjP1cvOkTVV9DoOaI0vAi5Yf1+uhsAZniq6NvEl6DnNbhnAgngw5FRr1FPMtSKnGKE3dg
rb4oqNkHQqadtHQJNHMCUOGvKfkS7sQnl98nDvYVzENGCrhFC94GYJak5eTWCIjLq0mEZsawHwKa
0fVoU4FqNoSGFH2cQwyjYkl0twwYGTP/kRKEhOuWNPXFl/0B+NQvcGASkBSBvuEHvBNT6ZcEN5m3
vf2Wr7J4gDgs5HGdzrYSMI/D7f+bhBV72PzbmGxFoGVWnFL921ZiJHqswKopCK8FiEPDgBPK1gUp
qyKgIPK/7ulzzfxhex3BcQQyBnEgoCLpbu2Yt52xjNg3WRQ+mmVlqkiwVcOIejY3ZUtGeqWZVZq4
aEEnZZJiRgHd83CzD4qD4N/2ICfoYGKccgxn3IMSYXiX2LswGxw+kNbRW7jhNT5k8yU0j7n+9tTn
qYlxnvmr7sXkiUt4ugLJqz4FSXhHaDbxddcle05/y1wMq/xJRTOTc/bc+tTexmzkjdSddZeyox3F
JUUV2qj9rVQpWL1qibIlZbngMn+szvZP4g8vE49JjgHbKiVCKbbIYHCei68UBdZIylqymjGvARvG
r+fIkMBuoF4ttS2qQk/aoLkC7c/flHgLi4CAH4UYyJPf4ltZjE3MIlH9IQt5R2+TS0jDF5BitJUX
XsYTfntLdAfHBeoptlEN2V+WM3+TywizhK9htUYUtcmZYw4N64h6puZpULfpPpOMFymriAu3ZrqO
WD+UK0m39gXKsGJepx4dy8JxPLrMtETYUTIVCcdOPSu55QBwuWMWDHOBaLJAKYcY7zUubLn/+zM6
Pm2Y+AcyrJwDj10QC48T5ZhCoyGDzJfgM9CRkPgRYgEIEvuU4ItJhJwtnbCyV9LiSKWf/4LEFHUp
0/thX7kfLqfsGhxIwu4bVLPAFI2o5WHOr7FwBYDbowgoFet+ciFwbSuHtlN6JbeifUsN7cKeYz6C
6GnZPwTTof4Mukrgw2+DMbylQYZl4NNwQ8KWiQn/iRkBbzOAmI9hhmWjblvQ/3ANtrHIbcJqnsX0
aLM+zzNPaCdQF4aDTyRTsCnM83w5EJfIuweHwyW8OSrwSbqUXdtuZRuAWPyCFxgYhZUGcUvHK98h
GRUZbgqOzccZG7QzYz6ZjzuIb4q3BQL2BXmEuHaRkucJZI6FtQkObWpvMHByNAo2VZJO099JuM7S
E4HyyGc/XguvAkiLLk1cYbLY6FuhuFGBeLCyck/O/pZjyWI+bC4PjeIu1+gREWbjmi4fh+OrmK7t
ViyTHCtQnWWcRKyRrDaXFVsM50Y4Cjw5b0xLASOEVyLGStc2BRagxjnXiL/DMWwj+TYpaaANdSiC
A3qkJHpL4MkgPnAQKgdVMWxxzDco/KOR6R1iDLR8PQJOq9trhK/H/9DTK5MpQdDZePnh0x7TcxDr
c12iljwRdXgerN5z+SbkmUXwPOQmhQf2dxljk/gbPl62DzWfOSfzgH8SxdQLND/QQn4QRQa33csG
3cBJPzK+QfLnl1j4WhMIR/KUAkze7GCDb0R51S+Wh/O8FYqA+LPCA+jkhPOM3mWOf31ajG2xY0aB
LaVbVn+Y46G503PMAUICPBUeLMhwth/BP3g93sbp833EERTPi/ZghpoRiXWZwlU5xEiT8XkkrFBz
pPQgXy62S66CHFRCEqYZ8mZZINsXH/01M2C53ux8hNUHNaYTQXUeln/Uo7YSXSREfDolRPZIoVkt
cbLcTW4e81kR1lEtf0TzOrRSKgcnMRT9zVOHxc3aor6SIEgwOGeuCRkoufspINy9TZZ8+DnzQbjr
zLeUMCdozO0aiIqCGw0ScG7JCD74bxx05nqi6NnaJYuRIvDo3gCTEOum5xxxpZvPQyA8izLHDUEP
WFDw0z96ynzMNGNEHdOq5S/AcSpEaCiwUspHySEVYRZ+BDLX4QoAeJpPp262szYmLEowRpSBM1SN
BtWhJf1hEzDPszMW+eiOQSNXwwcrlCxQyzSobwEvDMzx8tlMpJpeVUXmntPBPgJO2as8+Vr3Wqz8
dK8QK0Lt/JZGa5Nw51uocSK7pTHIHCBZd3pAZ5hgoEEEh4vRX/8+RbeTMIte+OoNuQEYt5xk3v9j
6id/57GroFX/RtKRz8ZhAsmUHm/jvUMQO91xpPb9fcY8VdgEDOfNyBiMlFmk3M37mwjjM215yJ16
rSQiUtDsmLWBYPb9u/7NqIBu+iBn6lMWaD35Qxaef9GH/6PxWAM/BklYgn2kYYdKDXcWtnNln+gP
2pZwwq+z5yO1RIfo3MXlgondKYEi0nHI0MO8+AMjh6Gj+d1O3Q6F09OmR8cSY1MWDyJRgF3ghATl
MuUIHsL33mVOmvH35IInfORxm9FY+crT8H8IDtKOCcgLe2g51B5Eb1jeZv86YX2bSIduUNs9bSFQ
OdPloCwH5Jt+z/VSu1NxqCCfj2dgu4k0DV8yF2rpsJ1+TPY9+hZJ6jNb/OIVlsxdq9swGzmnLw1w
jhLVNei/+egHsfKdayDz0WpmGN59HQ6IGtBcPNL99hPB+dFsyP2k8mly7gyXPoCWmj768qlLY/ST
Swm2sux4lzUd1Caj1TQKkbwF1cjp7G456eq8oJJKKj5nzlp9m/eFXfdMj6LBQpmjK9olMqor18J8
iNV1BbF/4jTze+drkNdQABy9QYgmliLYtlymyKFFb9jXxmcNynZWgtZotGIDeX9N12XUFHQ45OT+
oMlqsszAnHQAOrY8S1/4AeYLRMYf+PtfRg1hIefjtugKJrpSwBWud49k3YwVGyWvADt3N4NXuMkH
N29oIMy+xz9kuih6QlNVFigw6ssTSQ2pCxoQ1Ivr8LJoSWdMxNiAH6wl3W9pFgFDDx4aqSb5zbLg
JJ49Bk4h3TvxzPVlQUMAn3pcGPRw0VJq0laoAhtD6NEcNqgGhWAwM8IlIkLAs79xhZUVFgDjBjJi
2mps9Vwl/jznv+az26v8nIyPDq+afz+GV2wVgmeC7HCNqweXE4XLjpYURBdRrs0cRqpnbpNHJQ1T
cJVojaYpBxvnPtJ/cAxKi9ShfWXiXSLmISYBExEFiesyct8OJPyA0egqGytHsqJTK1dWQJkzDQ/F
aGkQ5sZBpqy1J6rT7E70Zny0JfAwIzkg9gBH1i6jyKTNgkr5mQND0VwSJ87pblTBjszC49h+PCWm
wTGRfpnzSphaBuRS45qbjGA+MBI++WNDFU92Og2QF5B2rgXkXkhDFAv/EBehV4m3jpqHjYgxEilU
RRjs/d6QZCHJxNhk3UlMty2g8CQYo8zrv5EzfBIdVJrlmU1w10XUY3QwRfH+vuM9MIU1M0/4iss0
4ppWmYN2JkoQaB6y0jVKEYyS1Gc6ArQWNf4SiYjR3X5ApsrA2DjC92+Ra6CMyOED/bpR4i/kzwXk
qqd6JR+jz0QBdZZfPCaVQQMSlQWkGI9Sl6REMxFNB0YZ0U6ukJlAIxHlVOptL9weJCpmFeYZM/U3
hRqyV9FledycFBODWx459RcX7b6DyP2mMRsCfS4UrBhvAHeLPy/qr+6p+MDLof3FheoRM0dF4BfC
1tfla3eliTy0/kboghE0SHaEt0DyXJEd5DxdtVlZuyKRMZ0GegG2lq8sy+EatwtqMEyDZKyjrJPF
/aUr+g93woA/7v5GFP6YiYa2yhT5wVz3ixNkojwT3cCmvwWFdgy1seWUdOuNx5DpasYDqwb6b7Oc
+RyGSLrRxTQgsNq38tNMo7w59YAiWz51eo2s9LrtT/t8iFK6ZC/fE+urHn4KzluX/BbovXboJdyO
ayNhvXE5lfZxZmv6ryHt7ZuBBTcXzQkh+TsfDb2hezWTbX+kfwzgx5x1/fpkRKWF8A86VUOk0Bev
v+TYt3N4hv2rnr5KGK/H7/zyeh2/nB7z3no/q28JMwDP9UD3D1z6nJ+B2AFaQyuKbAJHL2GkixL2
R9rkhy/FWBv3WVd+l5wmLaNSnX1daTtJEfVSG7c9ols3Xlfjj0FHGd587dJ4mDAClV3ptNa7EH7U
k9KpGMiSfpfJ64Vp3mYB7Vljxh58niN61W2yudefVc6IyglqbjQJXpeGGd3rcEAHeNZpKcbdcI8P
WAMj6k/3D+MYN9p72tCNVfzdx4e8JadI0Jh8DE46iTudQiXNgTqdPlcaIxSUEG5p1JzOs3Rxm26O
DLTvIbtnyGMk5QLfdvwzb39K/mIQFg/bHIGHM2rxaUFY9D7q98Zp7EPqKh74xXJw6jsxQts7zCot
EdF/0fELY7z6o2FAMfxxnvdSBukDEjCz93oLwaPxz936Pqtfo+5lBN3ijuz9tSBCpO/87ioDZBRz
a1ThKL+h1gerGmWJlOVpR8vMCrQqPJVep68uo3h62h7r11u30rp1R28qg39vLxnyIIqOvUWe8mbC
blb+bj2398Z0ySpoO3obWzqpjoabPJgqVnZEmIY/RTLjUUO5nnDCBnOrE/zQiveb3G/+qXgwAnrM
QOeg0n5VHMsVeZMBG5KfUBZLv0/GZ07r+xQDrGWEOtS4H+MXC9LFtK/CzognCU1+y5pp5OXvlbkT
kF3pfWnpPTVfDRXxhdnlmLvV7VU1ETcnFuYmjrTVSP21HiCBE79H4tUs/iorsRtmRSSN04/eK6xD
M9kb5veDiHpy/MiH2Wi8KT8qmqeav9Qk6NdpMU1+T+PcnyIxVY9Ra19k51gtTburvxrljqIqT21B
rAIQO92hDPB0mfUzGb80+MfRsq7aL2NUoUKFcqCyQn9UWdNkPVoxkZ6JCQUHSr3RS1ThO5gYd7r8
ZUnQA2Kd3ks6avP3mlocPsHpxm7azRq0A6p55V4mEAGIworfG9O66r36WFaP1kmmVzcoCJMYw1PH
FhOOdfzh/bi6VL/HeOi+ez9N8AHmpjX8e/VVXNcGFu2xUNJIQ/n99Xiea9OozDfDnfeaHB3LmKVN
VB5nZvk3jMG9zKvToWSnPKwgPSv7xx11xI6G4vojQ6354m1S5t4yc5kQMFvcj4iV6r6FsbsjDml1
LwrmKZksrBaGNyNitLDAO6Op8pGPPwys2L2jPZM23Adz14n+h0nNYct88wTZsN5Nh/huMlo0o2eW
/y1KWEI6AVttIIH+1vXRXf00IfCck5/S+sHJGWhpFoSCV6XEIbzqx7++gq13xCOKCm0PNzLX3F63
SMdMrBTuCwNVTIly2Zxql+iJXSHjoN1hovfwjpuvFss6jNctOVB7I2DYtIxU0isUIhHJLD4nFd8y
lyNuNnHfop5vhdcbzHiiOf2QXdfaZX0rT3ZhhsZ1e6Sv/zHeqvQ/6y9m82Y00eO+y/XfhGznfJlr
/ex22upab98nlmPq65IhrLeljs+qClgpdIPevypEkRuERPG2pQaooEJuwtmWSuZpY1prW9i7ZFha
92V06zPiKUxAHB7vlrE5nrcjRmhSsKjI84qtmq8NzS+bj47LNd0q6dfNoGPyTHvj7fU4epkidqsf
mSBLTjS9/rW32unyRZp+n/ufvGMy1q31TWQ6r9bRM5i1qugQfAyEFgAjuumiNWHLojeuaUy7NbY4
obPOcbqk7qi8uyqi4w8mK0+ThFtCR1/xYk2nKLKOmLTMaJAL9egWSmb/16H4kW9V66tRS4zfvkGz
c0QlBPOuF2vkV8f3qD5S9NDpKciA2YbKvXZ4BPEKyrI5fZf37yZ5s6CbKJt2FJXJ6pR/WM0n5/Sx
6U67xgSD96/T4GytmmyBvUm0g/JYXlBtKn8mnITOjBqEdqzv4319U7ddFV3ab7pC9M4pahoRAV9a
EqN6skuPv1fEzfvpxH2gxETkYrXbG5ncmFlJl/XHLZ8pl7nRvzI2pUFX60pHGsfnpH111XJS/tzO
rnoPzeb7wUjxGnN+qWHo8ggZ2oNpfvWvJlByDzZ0Zi7hyBlB6hmtJ+0eBdbRxtDh+ljoGnCC8+Jr
OM36KydpzHwPTNpkOkFinSyWQSx333pggUz8BpIC09cxm5zCWG4Wd8oE6qxNhZwrn6PUi5YGYWM+
ponxvjaw3pfGv08hPtV7JTst8kUhIfOIKYAFiZ5uYQoD49UavZtvysP0Bm2dJ6rDnk1QjsXv3VQY
91C6zO09/QF2KJAh5Qaqidsgi3OOm1FtD/XYP4p4Y0fPLcMPEsx5hj4KMc0DutMRyOLF0gFmaLDI
/QGFzaPXPV5VKpbRPY+V5kedNN6k8FS0XK+ozVyneCxfL5dtg94WU8HbFsfxWME4Oc80psZnjEm+
w/2A9oznHaGONBpa56dn7HXXrMcKo/JgkRK4nBGPHY++cmCTyfKKFGFGiKrAETLcqvtspAv52m5H
ojgBOWh8ChmMnEcnhNiOnwNtAQpHsFSDHMxcR3vE2l+U1yPz1ZwEQYbrnzemkc3k4azHygDfrBmO
HhYIzVVeOvo1qFQzwaeZhO0hK8O2mE0nl7CqSXu5/GXF6TG3x4GpPZeHc8sTOzffBgQKyfvu68uk
d/X0nY0/njR7MsKGt4UbZcQ093KXUKI5nZxizEOlnWuqNLfBhEJEMkE6TdHJ2SeIhtRvp/TsqH18
RAmI1Cc3DuZoXVOHOwJUMuNb66FGjEbu5nZ6OD8fP8MsXzxmCooqx1W6Oa+6xWVVru6L+6KPHMc7
zjU0nurZsByW1/X55fxyesleEX/ZnN/MjbmZIIwiuh/FHEGAxbF/sY7bB0E0s+wYLgSpFiIox4p+
V9gwtI/Q1KI658EZmUwx8rTSGz1nYrdv4wjhrrm1Oi/TNZIm63JZ80+71OeXWTkbgnN4nPeRSFP0
PGG3OK1Oq0qUHhCTGmZpNBoDT7fx7W7ntPYz5ITNyZwrqnKZUyX29wWtUJJEumGQSoUojBLRFEvk
3VKfXStBnW9BrQWnczilry8PC4R6UBFRg6QNqonXLabwT9TgwdGYBurEzx5+BbkcrtGXaFnft93m
/pp+Jh/WfjjgSgoQKyrllOV4mWydr8Fi5jr/lDPjP5bOa6l1LAvDT6Qq5XBrBWcbjG3CjQqDUZaV
g59+vn16ahi6m8MBW9Lee61//WFlr8a1eDNcZP6XH/J/byY+/Pdmpk3IDEJdV6tmi2ZmX2Uf+VwG
Elik/pA8XkG9TtqNzKFe7XPI4eVRd46J/PKUXuw29ieSiwp7NTe5P2m9+6KMZGx7ReOFkYfxAlXB
A/3s1/zT/VEi/bOWYYFrwmXb+nP+nt/ZZ/Epn+c37RLeWu5KyF0p9+KeZEd12+3zjbk1V+Yq///b
qA7jztrkh5a7Uu/qIlDaoIBsyCVygIjAM4J+DiykIBsFQwbiUaHeQidlIX+o8cWYjukzCpTe8KnD
JqX1pfA9HJyFqZCzZbV+xApVqmRl5LhPxNu+0VZSCjHX9J7pJrLWj8kkvn5fS52nNOyxEK2np/9w
9lHyIme8FPgZxkf6/LE6ZkQFWBa37pEmlxI2oRT6k0KnZRxkCM3WR0nL3Re7JB5eH3N60Gf71OXU
tI12HzJ8IyZX6pQvTYVrREBH58ALLNV1XoH/tV7TvrDnDgoNezP315H+OkudvdNAzynZUhwkiTK7
jFqcowEqof4+zCfdurY82NVZH+p19eDMsLamfY/Gs2ktzco0d/oY3WIzyv1WNt+qppJ+0wPlc6rM
8ltoraMwZF4TT2RIGhrZyx1NsFxKH2Vikmne9OY2eaAXlU6l+m3lewcPCcxBgAEZwFebuDvo5Q6U
twQYABxNXlRpOWT73NiHSiDhKmD7ybiOIWFilTCsLbI1MaIb9pr9aU7EBiwHfLLg3asB8Mo4Uv8t
ss7LmVNbLkUPpwIDYqz82Yxpw3VxGhOulY70eZ4Ki/BDfbOYBmC2Mnryz4OUS6ZmoI218GGfMXNs
FuExt7wJc5rYHXmIGZvqASdLhlqz8ttsy6VJa8/CakXy5nnJif5AaUJzQeSe8/RtVLKSR354Pgaq
vVOyM4xJqN+PVareZCIBOYUwAtHXafjZmHvD+czTY6VekmFvwPYmMEEn8d6HXwdLHCtYbcFOWonW
wAUHB6ePHq5K2/Dwndx3klUKuZ74pgTweqOcLPUooACuTDXT6r124bbHwhNiwEEfV2a0zsOgL1a2
uqxwkMaECJLh/KY3Kay7YjhNFZ3BS08x8PQeKuCGjYrpmgJFA3TX8WvurKLyTeJYTqvBLZ5fxeMO
OJQbfjVvnxhpoPZUTo3z2k/7eOTaLGWwHsm4t/o5mi4Txv8mcY6PpcXeUq0n4sqVg1R/duHShgDc
flYaIaabJNlHNY6737181MO3xriLV5iCRqBSg0KDhZ15m50XA9uXOLIXsfSlKNexuNftzYA/yoyp
PcchCWwHkMHWYUPdq+Nnmh0T8z2bz3Z+teNXST6kxt2urnp7k7n3dndKVa+SNhODIPNnsm8mrnGE
68E+gb3I28lPY3TOmr80/57koB52E74pzzcj2tbWtrLh5mjnUj7I4cEeibA9laDMGOnm71l16J23
tmCeRCljjFubBNgnx/BpLv5MMW2JT9Z8qMKjXEL6LX9HRr31Ke1objd19KZiEcDn6M9BR1TvRjxN
GHY2L6r+mkIH7AJH2hfh4cnWDKJWbiPc8oAYEzA0TbnSsk+Y1F/H+prF+xJrqsjL9K1DUIm6tZp3
tTwxM+3Kdd5HCzn+GVIIZ8UpHTBlca4zIECkHzSYXMo2u3TtNuuPRXkyhzNfszHIw9a+fIoK7VNj
JmViY169K8OVnmhiXRsvT/04EDecbR0E7/ruEe5gWjplf5TbEulyOr4aWglePyiYlpL+owO5Jj0S
WVFNPn4lDrfUiSiwcYOhu2tbezGWzKyincmqTJ0vvaKOfNAYgzPDslCkc4nv33CM5vOY/UwVs0b+
b0asn/FuoFDubYAJAgNa3m9xnJXfzP52bGzDj5m07rq/Ynh9dvcOa3+ZduHbwulRgxl8c/BO0E5G
s0uYqSevMSNN7UsqPVt9j9NzWb/F+tIpf4bkXXUwgy+p2h8Hx35Te1/CNt++OgIS6X+l8Ud3qF4f
Fy6S6NYaRhnGcJUoiEeMjJ8E5XQvagN7fnJNLu9nQhFz7wGDYM1mwIyeDQsNUyUQI2k7w3Sel4Ox
ZJdJRr+ely3c8CQgSoXvTDCaksB7/dH2tdBrEA2g4qa7FkPIFeA4mB2DukqglzwuroYMDZ8VRDi2
z1/kh7Twn+QFHw+yWRgI24uWL94NYivZzdAtZe4Ito5lNZY3vFoRqyomjvw1Qg/qRcJk9oYtNUXi
4z7Ji4x+jojMUfxBxF/BBuVLHxdrDjoTdBNSzyhmjMwVSWKUCV6r/Fzx8RMlZVGT2T9dB/GIHGh1
0NZegmqNfga9fOmluHPm3lh7DZEYKJ/hpdMXQvKHpAR1jyEGQ24c95E/ornEWo/dG4yPkSbtF37h
1QLbc/zu/4uQB5NSKXoRpHwCMFl4r38y0ucjxTcnFa3LA0LUO+EG/DQLiPWv+HC+pbt6nn+BdqT7
/Dv/5qRs/DYwdK7aV7L7sb54KiLwbASUXOVmwUvgRfHSEoyI8fgWDzZAiwgFZQb7JPfsX/gnk1jA
xN/wrH6qn81NJD5V76AR4U6F3qGf5xf1NxaZC+Qw3EAQeWV8nn+le/zHefc8yG/aV/kyrHHi21Vn
oS0QMcIadjnFyQpEBrrgg2uILxyIMWKoo0JAFknpwlNaeG8JsxGeGeg20s8DHyPVLU5P1BxCWEP0
2GFcitSnbIujN17eIvkt2rZkf4ukRQDl/KX/Zhx6Bph/wXAainm0EhznaCvskMRsCLoFZGwyjtyJ
6RJfITeWoLkNjZoIsCFWF6dHBB4X8XwCodxagtCfWOQ/b3hSiHSFC9gofYr9MuCYz2ZE1i/hPCLx
VwQFhC/FJT42hCyI7FjkvkF90cjQQHVCbPLzBrMNjgU2+cIO3/w0X6wTZzKPAB/Rvbmxs90EweSV
T5BlmJvzWIgh151fCztRF6mZ2m28s8k//gV9iMy/+V5/iQb2TrQI0e1EdgAqYtbDYruNl/Hi4N5e
4+APZY23BZn53woCzdRuFjKBL+OGv8uxRdpy428+viwSl+cLiVKBiDPAGrxcjLwN453u7h2+2g3a
H0MS+zO6J3eeHz5A0dt/HywpJgouAhFWFkAvq+xBq8Qq4w/oUyGw3OA1gcLqn5QedH9M5Smm+GC1
z5f2Dt/6rSept31lVEbaM3EoX2L48CVfcIgnPVnbjaf2VLF2t80bfvgX/c7fw7C+O05v80G/QJAa
D9OZRDHswMi26s5PwjZ0khPTz2wr3pOxSr6Ud64w/Wh3o/hpCO0oBAkhpa6CLYhaGdoZq9VgEvA7
yCAQgrZQgz3xDv59zzys5NEFZyDvSod1iI0XHAk+39hpuH/81FAk4KhcgcFLKjYQj/bdZAAAO5jD
B3iMd595Dmkojl9MqwarlGplNEt7ZC8KnDTQHb9F8TYGfDZQGNa+GrkW1BWiI4nLxAGzO0cMsklK
hRyoLx7wDUFdxC0GQfOpgyUUQQ+3gswderISzKknPwKLmlVn4xIJWmRftYB7/EBFZIanrcfUjyKh
alex4Yeznxo+A6u0CCZ7FTxsz1K9EvMB6vPGZfDIudG0ngrCJYYCbmf6Q7cfEClEwaguAfEzFEZR
YJe+4oDUU4zvHOM01Getfg3R8KmvWnVOcCCN9ll30jNGXkfD2U9EqY9vNSl6WIDgVO/sZfttlnaT
fSytiza/EE4YXc10Iym7EeYQbL/nSoc3nG1GZZMoy4RZW+tDfiANkc/J020hGfwkAHB/EfvqN+UL
paPzo6Gj+mhIyLFW/Rc5VWQg8LhRCjO8ZaDLGqfcp9Dn7CCxiOODe9piGIbfBBOLkXI5AE0eU/+h
e8UjADyTuC+NW0K+SUXWEknEbNHKSYimGFrPXvrwYL70HDIyMYi4zns1hHRmKSvYNDw2RGqIconZ
MRgjYNmXIOV8sVQJxmbdc6fFP583MsUOnBXs0eqnwpRNZAKbLyLihVKCFC+RSx3t1Zf8nUn5zhRq
SoQ4zinad2R//1NPoqlCE7xGGoX1DBmdWxMtkOCu2VD5GN69i/hpOON81UInBHH6gpSH6L9/2SXW
AY8WkVC97tgNrAMU+xOvhv0A4zV4O8TAUHqSuES2dJO6NYqfdxb/vxesnZQT8ORO+Xoe4r/nq7FP
djSXexDn/ArsQdMEalT9jbBFuqX59Nv+ljqXqLvloJhKBYXF/BislNX44ejxwuL/nYTjzPw2Pr8o
6g39roUXpfo0qqOswD9g2h2+8XDP5JbhXghJvPdtNcg70mfFPHhwAnzoDLAPfC0pV/qVho9hF2g2
Uy7PEBl2fs8zPy8VfcVkawbh0Ne6sp3TbdgddfQouGJNyxrXUH2djatC3VI1parPN2fxpqJPg/WM
tiL5jdEgjPtHBZawqXGSAvOZAWP85slwY1XpK9q/rFrKlNdYUWlL9bFs0HCGR5aPXR3a71R5gRVi
2OuWATPxY/JK5ZlXBF0mx/YLwXjpj2BGuHcVKzHdb/wpDSqcIVXyWJehzlUNGIjP2jLJ1z0GOiLi
lnSPIJr8og4k/BEyj01WAw0FfY/9GLPJbG1iaKCsab0sZuiwO6CsFyD10IT2UxFY8A/sgnFsTd2W
pkdJVxvfTHuHaZGGmFMvV21PgQqNwGgj1wRbUppXx/zRtPtDpjZxcPhcqqi/huVTOuYOD1Nz5oZ1
+a4t3+ncimSfs7mO0nts32Z1k/MgZCyCJOJMf0Su2mi+JbXwX2zm2Kn6eNKtSXsQVR7Bx8BsSKp+
K8X6fWa0U5H0hPIxxIPrKJx/YRkF09zjHi7PjZ85yaee681LnIXmb2+w9E1LFJftcNDlmhSuUcZl
rR6ztZ3Y0sszI4m723flJkp9qrP2R/6l0oKoon7S1tzgtqoiZtb2NMeT1LUJH+yKmJZDheVuInEG
sIDbCwwL8+oY7ai12pSsM18J4UqymfBDOZwoE9kymCRwDg3aisy29MYxNHDeKEFjB4rid0+4EYEZ
rthz2OmhfLGxUXlTwbN9ZBDJFJiBiwHmXsiT7TqNO+Mwja8PXTQVAEcxBzK/y/4X2S3hAw4FOn3h
dAQ9GELBIFQ5C+EiflGkRNQl/GScRUBFcK75SisyGVHfTW88iRkS532jiFAyZi0UJslrZQslI/M+
4x08nH86+po2gFOLjJk3RhkcSdCmPsc9f4niv+OH8rouBcFoTCtizuUdXco5xoGTt8FYsoLkYnx4
wlOewdamvkbfM64GIkl90WC7QXIwOag7tn/GWfAIwJmzb5UkPWhJfOA6MC/0VwhOcMGeOK3wHRCE
/sJXhVBumcBV8jvzX1HO4ptPPdGc1b/4tz7M31SdV0guOQHNfI/5J197JGLPM9P0H4M8bmiWKkYW
EKcRHtlnJFN4CGo3xJ7vNZTrYjkRaVjv+y8qW/+GPACqKzpoROXIY5AADb8S+2vxpYSveb9yioC1
EMIcnIPR8sATNGeZyRsJ1Rz2npzzJWftcngc5cdv022gjMHhGsM3WG99t4vbdZuvdEyNNFij+yxd
F9lb+3hxyC0b302A3uRxKMNNXJ2xfR2mINVPkvVdNzeILE8vTjwFbw8c8kjwho+mrLl+Hb1GezJq
doVtjX1/qv7aer/IlXtYvoz2YVY2RvTdx+fxGpFe+tzBiITTSGZR+lufjMD6iH/hnwFqgmSIyz42
ixbIrOLJ8TnmUWAzwXW4NRiQ0Qbg8ArLAcM8xYMXFGEkMkNH5NeKtFaZ4GL8PGdxznLlTRGYVdzF
eaWuOY7YfOimSSlkbfEwcxgRD1i+c6Rz7rIKh3cS7ThM+O/3bPDTG/N3ji31NxURYsP7E9nkI6EV
4bFjqosHOJbeETPghcJGcjV2M1QwjVGIywao4mIHc4cZAfxZViQMsMdOZWow+BRkPO/Qyok0zemI
Q4YgLt13wuGeLqUSKRLVsYTlMmj2ROAm6j5z39bB1PmwBzR0xurSaNdszey/1IUGAN6THMOzTtFb
yx8jqZjOVdYOCSq8hUwcZ/rRwTJ/bORhrRgbG9m+s30kyzFc1cOrpS8Z6FEp8lsrXC9TmLKia6Wx
kwnJYeDDIPqHepiWNMHrLPR1IqCh5WLz92ddyJvkjqvAMVx3NybnYnYLEPi9SWQ486U3aAkPjG4+
OrBkHLGBh3BJtDyLwHD8bv7g3HDeT5BUYtb6hh9nA5X+OV+qFLAZKq/mUcVM9G2HfzzWiTxwHyDw
CQEFxxQtBamUzKkZzGKSRqfBTF602bw87asP4uuAExGWtoyDoSy98boMvsBlhdJ4fL5KF+XVfkvz
jza7OfNJmeiC+0/G4+EALXqbxfRh3aEdPp/5Xk9fovAaptvGWJrSyhl/4eOoyjaEVfY8JfhaIYAm
8clYRoDM+CIibtwU9g6gA5yEpFej8sj+ogxgBwQ24cxhv6XSA7AoeRjo+smygY+GsY+OL8B8NTE4
Sdz8t/qdfpVz+dKfHOZpeBCzpz3EI9heUTTr+OE4C+2nRCvyF+OjwO5GU0aReIZ4RMOg3VCCs/MD
/SLjJSCGUS8MXxYI/m0vNCyA2YpFn8nZyhmkfclHJYWi7FlIwD9sXP8wPUg9Puh5KPjALT5hXuif
0glITPC7oTX6Ncx7knZhTrwDuXQ3nnVdBwlcOCcOLeTch4LkQck3mKUt+KUU1oWgdMdHAGn6L375
hGyPrfCA1+J3LSKfNuYL69Y5sFZCwAn9Fw3KK2+CX3xRMFEJf+klG9HDoc3AaoDjNuM+eWjs0fWM
Cz4/7nTNdMPJ1ry2JyuBBQlF/EJrzaVuCL3mj9FpwKThzLqTdUlJgRSM9paSeoCFp17oeSdi/6QT
i9hEQAhJ40aTWLDC33kxUO3yelmVqxBRPwSzdNUgWcXNjcVAvjYqzupa4qRR0yj5s/bSYtf5+JKL
3ROHQWebyduReFTgIZpa2aU86Jmbc1OwD+tEEiJXj62KlkP8LmlJKQAEU65AC+3f6G7+Ah/Yv/TZ
/ef8af5OJ/YqGUt0bGjwS4S3DtuFfu+XW870Ypg9Sg9OEbiLI5RRiv/Y12LP6aF+kl1tFp5deJBj
43g5PINeXfKfSrt22lX7hCPrOfhmJeIBGzAagYnBMOWxBhl0pC04sh5vBtXXHuuhWXb0rJS/SFhI
lxdVtDLAWOaB1uAPPYOUD2mjpmvLOZbhvmOYhRfezCa3qaS9WbsOcph4+QyXk+ZNYTDGa032YKYp
tNKRK1XeE9ttQWMOjNiDbaP+DYQThDANvPoJ+4S4+lWGdAVuHxQtkAhfsP9b1x5Yjz7x0NRKqhKk
OR3riupJ0VadvoYPg8pBY4LiBEPta7j+dGgGfPvpN2h7iqAAB4y3tL3Qz1EAUD6af+Rly/KayQFH
soTUv+GUXfXPPS2qU6+UBERXfHEine65ovogJ5zXWsLzg1B6JXdORDka7yoO7BeRWcgBAwcV1jBF
LQGqnTu8CUrea82jcDbv5rd57+/ANXyAcyJypninrisX+Q9YEHa9IvwQ5TrMHdrZ4S2lvSc1HHYa
mH0POWeBmYp870/jAZa/yvQK9jrErNGjHqoxNDVEeFQdu+WHAqSpeAbTLWojjJOwb5hXNiJ8yyUM
hhNakQKZ5x3rDH461ucQDamWPskmhHobgavguYBWjA7j6oQLC/MZXPfbdZ+vJkKptFct28kUKRwb
zRp9PnkR6rl2DmmHGziUj41GsIW1cqCqk/5FvEe2MTkF/goo3/ppGreyfUh5gpyjMb4/cHaozuN8
fDYfcbozi3scnyT7mFU/9fSllr9WfCkf5wLraTy5cFYFa1IuWvg7JFu93OjJq8FbnIJ8VyB7ZnnE
S7qgjJncYy0LTVI77CP4pTCmoJdr+d4ePodq8yD+wwm0asOsAqBHQ4zK5pm58rQa0kDOty0sW32b
4ghardNxybPk4AtGqmUY1DgTyDwfa6XeNFAsp/XUejne9gYj4CXdaDJvKKefGn+06YdVVa7jh3hc
S5JvpiUiHswYK5Q6iHnxbKZMw50sv43pVquX9rCKIYqLwv8FJlus81wuq9CbSSbHywSz6Afr0OO4
QasTAlnSknEW8OswCcepBsd1bFAyn7zyGP3gv7Bltj/RDPGxZgelRALro9OhkaErKW/sVsw5hBsD
hG4mLOz1zQIyD4M8Hi8JV8bc5WZbPLv+BDELGtAcKEhIZnrtpR76DvQbWvKnK6jw0KhjP0mA2plN
LGQyNAvYH8RwCxqRF6Cwmb/0yCXu/gKEZaE/h+dFLkTrNjeALvZQ3ienFqnuBvwMFn/qcTpNcDh4
rp0FXDLUHTUGdrQhgxviIkK7NbrNuJih3wDLsIeye+LHT5uJWasY6SwUej0ZJo9fEskhL1SIvhYd
u59z8pQrrQyG/pxxEJWbTlo20lrSPAXPXnVl8UfEGOnLOFqlJMH367EPbNLBkOL/+/c8JcyeXXfV
kiZaelYD8yyw2uWoYgCzNbWl0rlQmTW6x8HV6AiYfXsOrh5y0JXuhGuU4cZYkzX/Pqurid+WindT
Yq2KUX/q8i75/DAWQ+1NPRMwJv+oYlxKbOzT7SaYL1UwHMUg8caxyckHUsp0BfSYWUuOIDPibMBv
hkZSgd9KUejSs+G8hA1Sf0g4qa7UJzU0X8RNbHFUKgPVeQgFGgYY8ymXDZA6vkA82Pr8e4mAHe+s
73byGPtOaAB/c+YgaNeuKpQ1psOQ0RtXw8sr8Z4sL8lTHRcafwhW+fRHhCqIe5C2OMsGpCJieQGo
+DG+kHA0UAA817G1im0Yp6en+lep15ZcvvYj7jby46UFhjS3/JHSrDTcN7pN3Z86aT/LK8Q3MmIn
vLHpu34l2o1qqT+WmrOqx9Oz3TfOKmFQriKGgV3n1ZhKSD6HW9etUrKRZY+OLMdCsPciGyaIWFdc
KZUqH9qcsUDKVSFOKVaM+lVtGVKRQJYpPY4ryOI6I6+HyxOdIUZg7UE/x4hDdeml2bJnIZJwB42D
2KMb6pFbcAZCGeI8oSGC2EOIRw2DwIXUxqOOJoenPaIjnt2B1okR6L9IR7bwgplI5dL8wlNRFE9i
WvSBtoLngT1dtHfNIke7THGPpIkzAEI+MiTq+T/pzfghF47/pDnj4Smu+Fx1RFqLOUxJ0OcAh++X
J0LeB9ObtkPPwIGFkKR5k+9cCWyLmOpxVbR3CuGeUhI3CZpQZnbc9zcmFQwCGVmAXbAxZRkP/6K+
cCTS73BdxQzxIphh4LQXUpuZSpGYC3pBThd/vxQ/4g5jZuaCX5iLUHqje8MonIp7cqs3iwGjCG6e
79KNPO93QrOO8QcvgFOTz8ZtvnOj5nv31r4+qiWCGR5EVHk8lPUm/uAsNnnJ25HZhLPtT/b3cAyv
FWlFDJQxXXtX7/KleetfOW3ne0XCqnLjRdFgOqD0nTtf+ldu5vgVXuW7cVNuvF9RhoqhDAgIy4s3
Pd1QSrP0uE7UsjhhUMu+WjeBUTPRGeuFmEHBvvn3dilk99o7tQNwCR0l5QMXj02baaiYjV5YrAWz
nXozvAyEs3LmSx+Pg/YBPP780H7YrTn9Gzq3t+4DxZbCm0BqCAPtL/nT3kLCQ+GkC9kX6gnX3uNG
y9L+wBEXtZRIoqXtW5S76BqvxffB0iKpUvjg4J1LAo9x5Eni2CItQDjwsrsbP9IPUwcIEHtlyxYj
guepywG+m39Al/lJ+Uq3Ud5EFXwYbmIMRbgwa4HeScigGNbVX0zxKPCItC5eBdZFxNGdK8betCEp
kMlPd04/m7P1UX+HM8I2E3b82bxyl0YesK/6VeRa0w2fqnPK1y38l/jpxZ1BOcHVgFz8k3aMtfsP
JKjegSJB2yil3+n35T0tBR8iRNrY5Z/scxI6UGyBEHkgDi19BimU2BSOqbS32rU1b/PoxVaOwKAQ
lUvzaCSfs3SKNLi6zI7Kbw2bkH8gAScWx5UmhLungml55dFSIgNyMIkp3Xpw25ATkgEHLEy/AFMq
fJXci9k1ccDQ4P1iN2s57qNb9hESYDovkq02WroxEF/WXj77hn3oyWUDqYF5R6whwiRjK01+2y07
PQinQ03rp5UHlZ69/AzrddR4drVvny9d9kaPyK8on/tBD3JGMN1GC32ZEpe6HaCdIDLQXBAc/Apx
2uW1OYv4G95robn0QjCQZabrqDArzhPa+uVULRNpbT38wnA1cFAG77Sbs5dhWEaYMqFKRBQqfqn4
HOgF6WnIXRPQEAhwyErccHCTjmwfMW+pOw9ktETCnjKc8cTgi88l22+Q2oHa75EH1FAx7QD6k9Qw
/vIhK0sPX8Pu0FxBLITnZqMCjTwQRMZIH/ApuBTSNb/RpiFMNtHBY2QQCepCfFQ/w98R7caCuU9P
agijTwabqB2ADw46nrN4CuHZgTU6LQfHc8cULZjarcHv7SmuXaoucZ4qkBHotlzQATHsYUNADS7E
C2eQV34Oj4ZMeBFKhXTLvyhwTSHOV34FEsygCWtqfcn75YNWfMREFTc+iPqYPzX0HC7KCeW5CAlP
4qJJYk5DV4kqnT2LogbWArNZfEUO9J3WKblztp/EmHYv3h7z6X+tKN9AuQgpmQ8qg+IOPp3cWbbN
v174zNj3eSrfk/3zvSUHXffJqMcJEOBXEM4YONLyiz29ZSQqqgvG2mzn9Vd+HC/aO1eJJpv1xRgJ
+BuyhuFw78T0mHcNRIKGnTVJ08MWoX+qL93G2JvHzubtcbEW8s8A6/gqXaS7891+yqBBn9I1fpfu
grwHo/+t+Oip6niX0I9eDAFNRJj4Mne7QcBj3sd1F6ghmDxkBwbxZygT3Hkskxi14jaJgI7BPK+C
iaeYISy4353jFR39C0+iB4MEfon5y3AQgEAhd0aCduRyWYCkLHp2PKfw6nfgeLugayl0jV4sWIC1
CW9KYthwbhoXOUgGfiTEr4UuvIzfUlADeGGl4or3z/hw5rHm6nmMIwWfpA/gc7AwAHLAHXNj2WER
gE2KJd4IuxdyfUaT8ggvRaACfA+zdx7h5AvSj8NEoHJ72MwTSESg44KBcWgVMKnCDBVqvLnUsPTI
vILD3ES8wYJbWbkLQNVATx7cKhT/YmmuqNUhOFJ72W6No5uyV/OV4ayZ4dVRkJo+IACcfo7R7m3I
qAChQbp5LzB8NKgFrgfzFqzBRDyh78ZqO5I20/k9zKjJr6h9DZbrEiUJhypNLooDjI4IHkdgyi8H
xGCkQ/VJ288vCScqN1roBd/Mm2wNMQtB9G+LamxhMdl7SShTbXYbTwU3hlP1IQFAYLQsbSJ0ivZK
ahnJ7yucTbB8MhnVBX0UlM7KVJcNwAQrCUUwGw99QxTo8srON12zTwm7xZ2RUAhqU8ASNEMj2HnA
QJ3JOk0y10fIWMHwdsZOvsj3nLaa9BpB3uDsEgc+QlsoG9QVijCGo42yY1HvzZhb4xaWrns4yoi7
Mdh/HKRkZ9qHqdr3GCr+Zc91Wh5zhHny0p5X5ryixBvougBbURt/0FTxsxzIyYjagXMxbIwgU/r6
7NP6D41H71WpCzSStGpUfFQE7d8jX1QY4kfeEwc84liMANd3akTaNslap0CPhJxKQUEhSl4sfw9F
ZIsqYq0TOvvch/ImjU5ps4pIa0MQT4QUktYQjHQlp5snLRh6UrdFij8vaMEjHp7Qty3xY6hYo8Jv
8IkjSgZwg4guCKJUofwRU4LQR2OvYdJ7ZI5DWQo4MKMgUTyulEZJby8LUl5jfx493lqnLorSl6EW
q14Bs5oI2KfLdTCboLRWdSFmKpTRPEvUrhG2UFz3b31ayIxMgWKQctCWwE7LPJgCMYYgAFEsJgYi
kwvuDy6V/gC6pnhbgKVrMC8p1OBXULRS3D6ypUB/K89iR5Q9xrwhM2HsMqB5MB+IxDNQ9MK5oweu
hVs3uZQIwDo0OzZBGLandD6haBNur8S5DCBc75Htpf3GzlYlO6BD9xIeKkekEaFVH2LfwrGKmSPC
SNwc8Ksg7tl28SjgThfl0sYnnNXKY5VtAKe42TTgEd4TnNLKMsK9D+1G7E2q4IUwTqYdAiAU5Qyr
i3VDhjCdPb7IjmuLo9DTeK2d60BVYS/h/bDkuHKYEOLPgTt85jPM44LZ2FBwTgzUyp71I/GgaC4f
7eglYIDC4DJUNjaeegKC8XvUc+xxnFrCmoAbAzhIV8E6V6+A46jpvhF711fnJ6I1VrljGDd6zcvj
RMHX825GHgY42qJNav+9dZqVKacJ5QWC+3ptExBCSkTw7PIkJVSJPQyNBbafDuMnrIvg7zi0N+23
ep3O1eezXNCSmeyu+E7MhxDIGLku5wSjKYpqAkfhCbGhMQqjznVNPJWoaT+NUIjE5W+gyYLSkO6V
CI0Smo0g3rBxoTHnjgGgdej3cQmKfUBR8dDyxdLv2wC0lvtQdj4jRz5TU1oUl7CKiwBYVWcOxW0v
ggF7SnwCiRdq3BarrsFVW0C8Ba+mpzN47y/QOOkzIp5liizBY7OwMyRiFve7zEsJn6AY33JsMykG
P7IhTv4rdyDCRHd4MEylKTF0PnMOUkQA/XBcifOdPoOCiFaFmTTfjfsWGBF8cZguGmq8E9VDdcM/
JrtTA7T6QgPEgnMaiUmufgWf5A5SM0M7euId1Qa9vBrzTYNaFN9fhLOQGmCWAS+gEgJNq5FB/sxa
0E+r8rlzhpcZLkUVRBYPt9d2AVSFASwPc3vCwpo9fHQWgFgu/QmzgYjduUQ3s3y2KyDIuPMdawU+
wfEmTDUZsjALbpDdoY9dN1LAThrODBJduXJTeISoapzFg2McpzW0F8AoP2yKNXIQ0tvYoOiwMWo2
OYp8wFW+AhKWInaOxQOFXh8XEjZL/AvooAOWXEgR+8Xeqb/igEFjzShUnReyYCxxNvFicHdhZ2Lz
pnkCQWGfBkSxGZyxXvjRL/mZp0UYdrBbDx9gtiHz8Z+eV4h4YYLYwH7mIrAqiSjRXL4+NAJPbbNV
hxetTcjtkrWdgakUbEgee3uXAoUDiixlNgiq+H/PI4dG122eRCHNMFSWMoad5A0RggUeTOCvvDQ0
v6zXarjjc6QHMeSe1VMOCJfv2fjTlRZfBinoRsQhB8u6PEaPhHkGuTM+V0jBRs+I4Bv7PSyW0u9Q
4SSg5/DZVykO7pD08fetdg/EEhPa30M4bfTyO7nEKokFdjrukzZEiT5IeKBETMv0xyhGYtpIWFWZ
OetM/HE5oCvLDA3I6CEXrq1WhJXK9ez/+9N/n+bJAFudyb/tm1tJ7WnC0HpWHyHcPTQGlEzaZlZW
Qm2KBUfy0mGUXlDZosPGmsXcW1bnxZEcmDLRtA0EgJjBpwWpq3rtHs/03CjFXZ3k6f1R0zZUVRa/
RoYTAzS0jIQyh67cpKBrJbNaKn2uvKSKlLBZm+ayR6iuP94AkTPcTdu9w41m9l8YMqOdS2Od2u7H
lA4qPrPTnCJNc1wjxKOng6zdvpbjxwObZ5CDZM9Lh9szIiqbWbU5VeCz0dxS/1NxGZ+9odwjHUo1
DrNs39GfyilyzRhiS/maGK90srFxdbJLnJ4GbDPb11pnApIf4wRjC+fLni+aAqz03EXKx5xZDMq/
TSCB8W4WEHTExoAB0jJcywxaIyj7aG9bDGkY1BjyyaAf6Z7v9uNesVOWgt0/mp/x8yrnP12zUZgg
Gu17Yh1yIqUeb4khLZpw/Sjex3xNxRo5V4PBypR+VJzUSfHZNTTATgRdu/CeDjURYt8n1hN3Vd3X
1IgGuF12TCfaSR2sVLqbOVAPdhxFectrskwODwtsPsFNn6UbFoi8UfIoXAPwnvaJiSeAjCmr9J6s
e2gWtQrL85ZIUBoEdZMqydSgdJvxUgegLBtUebdpJo6czGmnZhAzMLqGLhcrpDzEHE3zDWW+sPhw
is6vW4wXMxxVzsZ0qxGP9iNs+eTdjGkVDSyrQK6SW/b8qBBt/Y+o82pOXVuC8C9SlXJ4JedswLyo
MBgJ5Rz49fdb3nXqFrKPjzcGIa0w09PdY7wB5ruYCj+XV2MUMf+DYF+2i4r73BIFl9Lc00pEuLj/
6BhUVC3KUDz3WJWTGhYEiYSiEzoEs8jDIEe1BjmcCHPh0h370+ArxSqiRpi9y6RvOMd82C7Fz28i
/C6jQQYbdQ0fIYu/tJWtXm3kk3n6U+TYWJHg2B5tSGx6oZFOga7Z74X2HiFGkaXf3F6V+UHWj8T5
b1z2+6XRLYkvu2yuWXuP/QrdeumRDDWvjIAshIzaIjl/W2z14KQV2qp82fjLEMyusLCDgSUBuGSR
yNtYF32Wn5wAjfmYR2dNWtdgZGVZDAP1lcp7otUPvLcKwXLFsCsQe3a9xtq48NDJut1WTzYhssoC
fW+NC9Jn1ugsMg4QVtbNKmD1OHGGOSllkn23IWaC1q9pHZ0onmkW1Xm0fR8Zv96KnrXuIoFw4bLx
J1YyLiz8s/18guGC5IPoeB9muLR7K2ypCdp6ib48VjCy/ClV04xcMxIrkM9A+FxjEbsp9dLtv1HA
hJRS/Y89xgr7BE0X6z+DYjW1Fh8SchzgPRJw9VR93cCoKKoMmVs8l1A8K1o7k8gm9S/7rXN/reaW
yw4umXER4WoeUIA1qHyjdYlVTHgo7k18CRrxoHKpGE4TItrvUEAC0r3ChaYCjp8gYK3E6cxVDd3g
wKB7sjl+uHjrVyNbp4y6pXzexZS1RkhplLEoZgKswinFrh9qA/ngznwacP3pGGpNuwao2pqU73NK
0e6pzwt9CkfNlKZmOsl+knCf6dOeZpWrwtz3PAVXpmriqhuESAcuWqpgIQntrcNnyd9NPSzegrMf
7eeyt4Cw4NeYCyekz3RHpqwFaccMHpF6V1kHvAVVYzcZUm5ztUtQQ1QloGmEM00CtI4hqXqIeV/A
/aQnUlWJIvQZmTr4ZaDNrWiK1E8/lm+q2suu2oBd9TpOW1MAgqgfGowZO/kueTZGAsabno3vgxUd
DRISYeGCogdXw3Nc0cUM+mvGL4icApR0drHuSdJxP2IFksBOanfO2cnSwsAnlMiiBFW6lzpp0M7s
AKMSbVZCzTXwevDeD7CBBjmW1B9K9xXODbJ8yx2n7VJHJmLYFwAL34hGeM6gRLfvmbHMIFd/eZC4
Z9k4vcZX6Syd62//R//HlTKfYBOgJ+BfxH98F5MWjQtT/QvmG2h8/pUcayh92TE75nv87fY00VhD
odq0PIpdfsh2dLhY4RUPbUzBYVuw/+V1zyPfp/uYL9JlUHXxWsGR1/1BBfQT3mDX3eIbQoYf6+Jc
+i/5C83hhru6FK8g/h7AGEFEug95lX/yjODo7f1jjCMs9uIHZ2Mdip+/ikL1g17jt0EE0v18fnIE
FlhL8xC6CSrea7I4CdHKZwS44NDfgG6ZfweEYUHBB4KhjMvvMST+K6QG1TJXl1EljuTvyLAixVYa
pzNksFui7j80PEaXYmBWZc3aqXDu73DqE63MayjuwN9MUSJ58GsdB1n2OBISahHY6/hXAk1UIkgm
8FEC+AlYhfBoEOkI1FYDyhCAbiMctjhIU6iqkjG10w+CF3+g/5KwshOKSs22XIOTrpF9LMmMFxYN
WWkrvvKWbOY0GY920Q5O6A5/v5209Q4uVnPyy3k4gPrSw4QfGTztV4smp78H3/K9A1uvD59Te+io
iUgX+Uu6oFzhQc3mp/6lLET1nIILNFI+ITs2B58Q6gK7KwgRh0L5ZGTf+1t/w8vh8d/Z/sOCKAxw
mP7i31HkCw+V9kyjtVI9badYqs+siYVhV4XdVoGLG01iIByIRzCcaYNlBghhDM7gcDTuMmlaCyWE
h/Dch122bLgFn5GLqkk8TGzJBPDFAX1RIl/8iIMwnETOXISHVFTi/lI60kFzUNBTniooQusomRTb
fl0hY8IRedkyNItdxiM9iH6dtG8/iIdoUxCdvIO4smESEiGTacNXlN9DEm6TYOEtMAEOkAYOdC//
DgR9lJVymVz027shlUPswqy4oA/6si5UvPaIZY7NttkKHmbw3VEK6k7Nrj1Qqto3R6pZzBpxW6io
MJs0oYNi8Ke/TALUSQ1TQhjhFz/6t/4NfMsBX5jSFVmjCB5sBCgDKG6iCoUXJigyKN3x35AFQfl3
n0A6QFBYrTgo2WjsOX8HSee/U6XjDz514lTL/b+TxRVnVx6aU35Qz3TbOUvXngqzdY0NOhVQQLaT
mZy30+4UMdyCbzHwIO2+gqcJg9d/Sg/RhYsRynIN+Na/+hfVTYxfXtpDeVhgQAZW/oEM2YF9pBy3
sPsiTq0i/AYjiGJ57JPdKN8tRFkp/o5lBy2oelUiXIlBadWG6nvjDfW7fjfv7jm4Btf2hmvRo9yY
9+qp3wEJBE7gDagNcZDt4vJDOQqqDKUiDiBU2c9Xevpn2GlPYYORz3VQowkIBP+WnL4DCnoPibFq
KjuwWcuRAQ3YFzWmNBHiZS8Zg5zAQmp96geGM5MgJDtwC6kMXj7211s9Ke3RU/aoaRx77Rgri70R
MwxrBPIGFBejbBS1AgQtAJX+SrL1qZWsHHnZSPOunlcWefi8KBe9PrGO1qppl592SaZobM29dHT3
+bk8R6fkREtwblN+wJ6UkSazbgc2ofyvr3DdQTuLaQ4gRrNZdaIzPZ0x6R3Ffb2df6RRhJOHSYgw
8bC3Xomb6D+zD+1AfGkDoQqV0KffKM5W+uxaaefdQU6AiiCVkLiC/gEl4QoGggh8CGSIQEBlj6Vp
MKUgKu09XwUrYxNOWn2iVFPYWVCzwMMIsImuyB1rmc84xx4S6ZNNLdQ0ikmQbxUPXfeqzpcfDK/9
Fagea31E6of2FTo9U02IBr1bgyjG/Pa+aBBwSLNuKLrsSAd3RyPwI27fC2oMbEItm5GzpE0Om1y5
SVhTNVoqiLkPWnryT/be2hpbe22u64W/grfNAcZaWTMAeI3egymMKoEfQHp2sWfCMQSgChtAVaxD
0JLB2MAoeLSiGdQk01aev+aI9RMurok6KvBy/RthXGdG2IfmLlC16IZoD0x0lxjgQzrQlgZ8N8p1
5iiOsPQcI2cJWnx0jUt6cy7M0GMDO7U56Wf/W4JuLz3yu/PoX8bjc1VSDJWofTVX7/6+h3fjIfYJ
6eFc8Q4DUdPB1KpdvbccbBLnWTXX9BVE8xAVZ73K69W6KNahsvaltZKve2/tYVoTkWBhegi6T3T7
14edjczCcZEdDayLmjGkSLTHt5DNpf0SUUDJ6lajHdTPYvkInrCiV/WGvwEiQPfNmCTpfcmUC5pY
nWBvN2nDo2tSMgMk+QBTz2HOh5DD106wKk34YktdWSjWXH3P82DWZiC1j/KlPMDL+xeADesMK475
sl/RM3lG3+a5PejsetScby38Pd+a2ji7ZtMwnqXRnCJJqy0QJ6FJQ/AfW8ssXNXyWpbXtryus81H
G+oVXo4pTUrghVhU5rPaGYUAMVjkQdum2gpLcmLVY/hBgQdeOi6B2DvcLPoVxrpjvmhJK5qoi+an
YpujNSE9DWlAwjanTSgI0yZHBFu4QNOFSPQO+NhiRwabhlZFhOuRnuBnjLKJhuf+jH+CqNKjKUXU
g/KQ9lcMOCJPug6Cy76HLGktJH2AThrJAN3TAQqcDCoKRs8A7eDxDFUQUMjMDNV/jEGwgOYZPXqq
Nn+hCHwJAPPm2cTY5v9Br1SOkJIYUNXIcIR79RBqlweBHSItvDbcm98k2p/yAuzQkJG032bzzTnw
UADJUMRZO9gVLDOoLT1nTM1LxTRWnUAyES0dResa0YqEqjYhBN2BCCKyiVAtixCiwvW0ootPxkM0
TlIX0Fnxseu8aeVN4U42uApD+HXHMW2Jeog5IPqfkC0iXKifOciACke4mqKwMFimS33UOzYGzoiX
aNzulRNJL6dFs4wb0p9snZcrx1k45hzD4ESat8Uypqe7vparjZF89UW6zHhhoyqoG4HGGSM9HAO5
Z2i9sLJTqZuM1QYhFiIuoTXM0pHwfyeGwPhFGsSUAEGFUAx7AocFrn8PtiduKgElMwiyS0ERtfwL
xZVV9Sy+g6sOJ6Y6/pNxNCcxnaSrc7WuziO9x3fl+rl21+aq7o3jZ0vjI0KpEvwGc1n2N/CLfIjD
Zf8eEtEwU8mrqBoQ3RHpqXSNgxdki1yKmxrAXf/jsUCGhQQL0kZNwdUHFGR60Ba0ZLB9qT4Mabg6
/G+PqcgoYNF+sQxfvFt3QX11sQ7el7qTd0r0magYIJtDULcvERnVXwZhBoHGXzxUEGDgqSU+kL5y
9FUDtHa1sSUr54k9q8O5Ks8qgEmBtkE/4a2gwOTqHvkdTNgUZvtWRCkiQqm2wdwZQG9/CuaJ9YhZ
+SBIXd/n99l1jnl0RPEqZXvf2RbOWi8Qt4IJ3CX16Yn0y0DotFoulxFu5OEk6icURqC29fQqoHVu
esKfZJlhLlHuPOpDb74k0rMYk8N8FtNDs0+hj14BGKRsrUPywfIq21rSGog3zx+Vc5e7W6idHCVE
q4rTFNWsHtZIs0JXYjRTKJYVdsX6HD3v25v4fEyX6LssNob+5btz6jZAxnYwc9AXyCy2KCWVUWPj
ObzQwMXsZVF/Ri3sDXzQZZAfIkFie5IWMhYmtv3LOgs4RFpCNsLMJwlhw2ItgMBNuIzKaR0PrtXI
2bLFb33SjGCX4pGbb0QK4gT31rnmny/HPsgEm8KudEDGTemFxQdME4o6kBQrD4eGv/CQ2jj9uzuF
VpXeuoW1467h40A0x4LlU6wpqHLkn5lZ1WgXEejkxdDk6+OjTuHLQHbkgO7rPQgvFNjYJIWbcneC
lfueW9acgpWXLgvSuE7AVSWqlrediaUY9wcK26MsgB86fkMAwd8txNlu6VtjE2ZBPVOJELMpAUqA
oKSeBB1p+8Hc9Agmu5XfAJxgXTQx3FmqzWNlDP30DcwFlJFPm2DqoD7+jMD4DJgA4dilekhEQpc+
JPWU12f1ki++B9N8ac1rvqCHsmi0w3TWT3PofQRBCyDxbiJPkwdU/pkuupJOdJzGiPipFaOxmzuz
7JE89LXKFrt379DB02U/lVbFhFbleJANPJxreEltXs6kVTlT8TpAMQiaiQhzzDNn7q97d1aQVmfR
FSOW5CHRR7NEEjzlb4DggKQeoCTY7k6VOSdVPNzfdJYvMXb8cWbprMQSeG7MeQqPCqYs7Wzh+CKV
WnncMRp5VqCr03KJeHfOZ0OGnPFv6TKd0Xd55jI+Jniz4X45yJcOnz3lOx4lqBhQU4yUufurcPLG
PF1yLumsmFirMKC5pjSDKdsuIEu2CwNt/ix8BSsJT3t3bZL2fq7uOjynL9FKr7pWD2n5vhhPyOm7
z9H7sU6oTyu8or4ztDXZ4HMFPJaxhznG9/ruf3s4S2sgRwPlwW+p0P8j4RHAUs2Gdpn2DOuh+yvu
Big9bAaGE4IvZJDtgFWIbCS5ab/1U6dWjYKQvJ/mSih23AFOrnuPQtSxuCX78pgfs318NH/CY/LF
H6Kvlb4R4ao/WTdQl8UXP+CvzrrGyr9s9t0mmDUH6xdYHhBxUNzfLLhr/aLOQHnNZbPxZ9avvlqY
FxYrHQEPY1kbpEsLhu4AV2LArB/xUuK/7VG5F+YA8fIuP4IefpQgmNqH8CIf5FsH5ZTln7CHfvGk
8HinoH+keP7N7eWWVt/a06uQKcB7Zs8exHhvxSyRhCSjFOs11EUAwD1iZ8wQBtzOWl6kVLajUYVn
I8ovXPzlabnAzZ+D9IanGObYxr4M/lg9duQJU7GsJwbAHNRuirfggNZYtSY2jV0FgYrpinBwHBnD
Jplk3cTOJ30GeIfiH0+ukaizKSMW6hBgGrTOGxfIWSzBO8AEjkIuhWxKc8RAgAAUeNkISeuEXAWf
xW4EiIAZo7CWtXGFHFEJIBmkCExVG7KGSWxHOwu8iHrRo6AguYHgAIHUHKnNKB7ktN9GLP8wirHL
jaTGoYw4OcJDi6bTwbAid2FEQFyCsdlNLbprw89kQUIbXBPKjZp0Aib4xlsunbSw5JkNyoTBpacj
q5k7EONgCtmD5NeHd4O6je0ZJnw+pb7FTWighPoTWhrweq6xKDPWuKFC+0AmbLSWDErBo5AuQgk8
mAmrFIWED9+Z1B8uCJZrY26pygpBrTgZcnYNMjoHNG3mn6ilRnNrW61oMpXf23MIRGIv6g0ozFmj
dScsCUxejEm+0UYGVBoRsoruPXTHGGu4ziAUpvPjeyZ86t1pAfDjLqp5OBMdx/NFjQ+NM8n3dHxd
0kNyXuBcP+gesPNVoWulwfXVO6T3YFfNpUd5Nq7Go6a5BQR29quH9YD9fHL4Cg/W1WLbOIWijz1d
QvfxmRKwdGQ+8wmo15Kdeff0nL/s2/uMlR5jHSoLlrmUdqyVfEuu/K97d+/G03qam/DHOClz5Uhp
OKR/ZPpS9/L0s8Wn/SaaSrAca0dWBlg5NDR4iSwR83g+WHroAExrzjjdxAfxQdNDvqnvzrU9VyvR
hBhS6h2MKvkL2jBlO3jxIHjSnuQJFfggcLr8MJLPyQnKPmkkm15AcfSv4OwduCZwhBmRxoNFi/L2
v/UKeS80C8EQIq7HpN8ijqCVCBVrCMQwuxpRq/6XnPo7+ZWctGt0iu8inUHeAXUWACamaB0JygOO
vcCVI87VnKLo5Rn8yGnwElA3oLozG+CrUPdmVjHJOBS6XfTo3YW2qv5jkLjFBNYGfw7Ow42A38ws
FD9sqMbDWbMp7VBBJxkgVbtzCapds7V/P6fP3FvKpKS4md07iOzuy+eSiAsjwJq3kDOJBJIEBQxO
4JvyPXmSvT4JaCGltHd4HdSlCiweBpjOoE7leFEII6djSrstJR/x7v8gKH/H+THZvYP8yk7FqZlL
1/esP8cb7wDB336VB+Vkn4nCQWWhmRM23Zune26eOjwQAeZySqoptBYUuCP87hEl07sD7zwM3nAL
RWZEXyF1wOLC2bG+9N1IxbBNxPMoStGHsV78QgvBRohkCyqLsvK/042IwTbp+fMQwAOD8PNgK/I4
o6/sahzNvXfPz9qVz+Qxs7RJjI6b2bjU6KMY/UHY+bpch7S5yM9wJHbmsN5Tb1iXX8DbM9oJLtFw
MY9F/1yShYmI8NDuY9BEdwbR1/QXZP6WLtJ9AQOuJSLPYcH53/3ZnaabbtWe0ZR8VjAQ4Wqjo5qD
lm5M2quK5qyiNyd65r2y1dfMkql+ax7qvoWkjj/CHM0+3X9b0n/5XIK7Rt9wAHGI0lYl7b032Ul6
IOsGv2J0czDqGEXO0TniCdBcw3P5Yn0wRJ8Jxnf34BuqCUrKgiF0tf7x5HDAo9cG3D6EzJCIHswB
SqPwOdx9eqegQ5rETPIOjOrkVJ+lR7MSk1TEtdkOT6tBiW2RfqZzzTk+CKQiedLmJvjmP9RhgQ4x
rAG+YKQB5SN9joflWX4RNQTsLWdf6Ojfd+kIFHHVuLr1Wbkq1/jeo9ewjh1pmXZE7fER0QZtXu7e
PXy5X9rpfWm+ux2L9oL8dAFrCScv6ViN3K9uK++Ja67OMX29z/Wi38dL4jrCKGvVbbWTfuu23bbd
vy/vi3VyntouXZKe7v1VSjBVL01sdQmo5E1yVdfKsSa2Wn608Wdnj5Wd/+Wv84t0Ug+fb5UnhgRM
6qYKBu8f997t5AM/8ja7/vC+KLvPLr7EF30DOeDEWxMXfYUvkZzccEs9QsHhjjBg/xZZxiz3iZYy
rJe0rUH/QhcfCXYaxUtyZdaeB5RIhnXLhHwQeLGC8SMLK8szOzrKGVgyaUFgSxWXIIVmELxOuxfr
NmximEpErIlI+2wkcIlATaE4EFzwDkTN7m/JLhyN2IV9ggPA/RcCyjZjNxjCPoNOCcqs9iASgngG
rQgqETI0Yh+QZF6a60S3AWqVcAgB9V4sqoyqlNvJyPIOLMUs5+xDjgD/WIRf7DVsYIw5cxqy28gv
7C/Kc37X2LjMfUji2ZCYd4KklIJTKY/4bIDRRSflyrqYAtBsxQA1Jp95zoSVf+XfDFFXR7uTzxyN
wN0HhQVTjA/lnU4s9/dGZymIX8lVQtZjjvjYXBcuEbF7ju8H7T0GYvopWy4o19n90m/2l/1VXLOr
dTS21ZX97Obesqu59s4sLGtlq2y9sy4IB5Kph1vJfoRys9DXufZZdbm2aK1o50bsPziuxnJ0SaP3
1WjbLx3UBJrP0KOgCV5nAyQ4aPVa+POtRjJggniayNESINZPsA5TY+8drJZSkKptPP9DBxRjQRYf
RbRSzMyL1pIMBfHUhNftKt6o6YwRPYLyhLHLl/RBysIi/MJoijAPIlYaI7qbtMGcJN0oZoo9lapp
2wq6LJE8ME/Zj+EBWWgx+jF/JXiWxsQBBELkGsxlZVF/5uTTtbKgYZenTFW6xjlrCVEGpQh9AgPt
nSxhH1hY8dkbqd+he43cBb+Ey16MiXERMkK2qpKJ68CnHFs4hFfThLa3xSTsx3G5oj+TGy8l+sf1
kJCnAINElPQdYqLAwNTHfT8W3O2It5yZtPn9zIGlUGfWsA3oo2RPS2Wa0bZcHXG1AUMjF3PLKWww
y13wryaDBBoZhMZ47BTz1lwCXX66SwzUQQWTsZ7uOqDT7Cwr+w/qXKAwdZGHM/hxH3v+bu9lfq6x
SlRc+JwY1WMI0CBd014xSgXbp+EWDq9v8qz0OwAH9LE1z7ONrkyJrjnTXNqlwLIpjYbshPL6ogD0
cKaQrqkN4GJmctI4ysuzXJ55JmjK8tbIm1rDMGzewTFxUKLPbW0B9hyFh16FNjB2icmxKjKHujpx
M3GU0TSxpjl7l0byAaA+ymlURT9cZ4hqF+c2TG8oLEgFLKAx6CeRAWUa5IFGNab3TeNPZXuUaCMA
LM9g44X+Tv8yiEKQMXHulWldRoeFqYsvE2bMdB4j8+xg57BQIRqmU8gUjhZ/CdpqoDKCd8/24gtu
J/XSzh44WIkw6PGcIGSmFqbPWl2IwbcAuYJREE2h0UNdBZChUgd4Kv2pjLr3hG6BmHbybNRl/oPK
sU+mQDtD3MzAMNB1/oK+wXtV0YdSK8UgCk/PdoxO2DMglozjVmjmeZW2RUg/E7xOClA3nGlyEaso
+tD+I74Sk1Cv+leyUsAKogmMT/j3UJrtFzEYrqoI5igHduC+KR0MES0LHTIV9JiG8/WIxjAq75hT
uICdO6kkvJFQOy9SbYI+ACo9EktVGOxtG+rq9BGhZbO0rFhw4nWRzhOsvrIFL8UZQrvmuii2iISg
a0uoUetxquFBPYV0mCQTJJlwXDAUxoePmlF7wxMsV+eWC4WEJIF3nnIbYpzBqMhSeSDXoidfAKwF
yIo7QD3O3iNKdZBzzTM4WQpl/U/6CfgF/glgBXmJIkTdiTpe6HDnRuVfZc+pxqhL+Tv0BYRswGQF
0gl1ZH+EFLoDTdWRvw6h/xLeEXeCnUffAPDAtTydMjEOYDyLgyojwadouvRX7CCKoEzCc0Q0Ww44
VzAz98WzgMyIc1GzAcjxHS8xSAK8Mb+kajlBNndnWEAu8K/tF3ol+A2ZtZDVCf5lPp7LsH/8hUYV
PQdrniCbBxzkNlGRBp7j2oKnhWTT4Hz6kOsjQyiH+fSMnpxbfSdMJnRNzxTTEdxy9sTYvDPIIAfk
c86OEJZFHtqCaDhIyPse8TQiYHBgBiulB0rgLjfii2Ljrf2iOkGdmd5lG/ssg4hgX0MYco++dbSa
xNTyL/VoShsw0kWN4ac4lrdyr37ZZ+q0XCAujRIPVYq3NE6DSS3+X8wHAm6AS/Pc3+q9L2hQzJga
seiQkjYoJ8OpR6SajeAhw3TnOyRwonjBZoDHoA5byPEGYgZg+hFMPMB2fg/ejoIAQQB/wqLAROP0
Eaz4qtALB6oYqPwt6gOxHigITPVfEhHAYqJ5hklAgYnT5lfcMUGOE1Ej+hZSEQYOF5ohxtVi7Kjn
QgdqpJQs7jLXPnqWYm8HuKiHJEZUa8iN6AcHMkyAidk0M5PYiDtCYoydA4kEWccf3Cpq7NGT4QWY
QRmHkHSCXdZffZsJz3DkvqCKxQBMpWXIwAM1tIRSwvxt1+h/EfCIiU5vbYPi9pzOXlE69xhEmCZZ
CyrEJeAgTT16nBDoMbP4gCb7uHosqBlLzgRKMPZHeQPPdkTR54NhFmWCLzIl/O5sY0StALcQSpmw
++Ro3tC1mY+tUjWcUdWM5BFHGW3SaKOH08ReNO0EMTaGAu2NUqeCTqscNc3CNScdakvCbdQ+0Vcg
X1RzwuikeqFi3hkvRedNFo1mkapz1ruYbMCd4HzidjMOH9KXMzZoLh8vIZDy8h7qmGKs/oKH9+3Y
bedOtbSwr4EGWokBGeDICSCJXxA+9GwMuCujWBbSd/Gdmw8cd2TVh7ITPEp6R0No+mftKjHWxriX
4CKYmWsuWqLPcn/RAvRmk6jZFDgmsDrWaDrGeXaInRVG15wD78iwNXF+DkcGnmt0nWLLgTbO9gRp
8T2ifxfzKy2QhI/av+STIWWy/kCtTkY6Dp9/s5WrwuLCHMF6cdXenGzEbaBewgxB+lG348SY46Bo
tzN8YmDr9yFdauYfaxEY8+gIi6rTZxCpi2LqG3NKUgiimMJ2uExoIgEkAC8nHwv2FVqF9k9XglQG
P2oMOmr2PGgE+DTa45pSHn+cjcTn9RcKJKt4j9t5gslGs8nw9u72erbiZPRwh+ki2zvu+f9IvmZ3
oo8d54aRXccIRMOiohkVoh+UY9i2cq0Q9zO/6TQbuBO2bemHsgYjnIvHIO+dcesIJkOmjf18VhQL
Sr2VNqaWxpWL6nEdUTQW15V9o6G9IubSmNh4GywOc1pzkcIA9KJbMSY4vb/lbaaf8XsPzQkuqu9o
huzGzDaOvMuyLb+n5IIBDkKfgk3pPfC/9XPxpBjCOk1vWGxIFOEvMCmwscF77Y9RZdNGQB4VRy9a
UslnnYGi0xqjgFbq+PlwY9hnkemb0xiDO2TtNhjdkJ2Xy28Zwm69CCHPHxNvBYsV2SCDMv9MbeyB
c2oR0/gzZfhSJy7kESshe2vw+Lcz+XBKWa0oA7HCySN2b1oGMFcxCgobNj5oLGJQs2O8KaZpY56p
ErukN+6j00wMDNOgGpmiU7GHmc8FFYuPCyVyFQRGqEggxcGM13FqQEcKhxf5KwH6kOmvVxOmvwTX
PUW9sMYVM3iwMIgScDfEWAiPzCpdhz3Gt8zfKcGXrgHhApwMHOyW6C5JOVKMAcYf/awaCVfgKcuR
iV+osaUejw+GbBOe0PduTdyBtzkuA9SnXZopYUOFfTljEsASp0OSE3fYXNDBKLnoVFHjKYZYvxHc
0vcvdljobr+7H2SAfCazX6jt2tOWXGcCKqh5zH/o5C7ttFgmrCljLWbjYBSiJIuge4qhiZsMOVB6
YzGJaW8j+pBSQ2etbVIxrWBosQzwj2xadDAg/oSGjoOK+sUghebPMkl8w2bfPAk3WbJxMU5QdSgD
ym0EXwwgQlJmNLODV0EMUdcjVEXo1emhwaeCPFVF6zYlImNXnLvuLLHpID0tkhne80F/cHEsqSes
M/Zv8M22zHZCqAKwA1xZA/QJ+BEwhg0rZtrBjR0BiTEpZKQpZM7YniHXfKMCHNSsQ8Q25OwvfEQQ
EEkPNrfygH04naaADmlOB5WGLnvnFuCcQU8yXQPN+kP9Bqq6zx7vl7Ile/3QO4roce29MLMiLSXz
jq7vFyYxJLjZA8thMtTm+nnUsCPeQqJjbd2bJXBa9wZCBIZg7rurBESGepKnveRFshLPoBUHr4C9
2mHk3nGTe/YHXFjkg8qIoxBGogxvXOctdbBgaZmJjDqGyrnlv4AZ8PnhV0CJ5D1InvkE4BjvM0gr
n0OcCTAQTCCSJSQwABaI+0j9QYQwunsAw/LvoAfq3sbDoXkgCTIoZBKtDzBzSB5vn4oJcIUouSSA
skO6scUXSmpBMKamwhEv0zFNNxc2fVCOJPiiwqXidCbqWZSj0ou6sU5UajwZRjR+Q0PKnC5rGx9Y
gBjvn4KSG4jADSgFhqQyMIGHkH+iBrWaS5fSV/rbYeoH0o08NY0JvqG+TCVGXLaOygXIC92BSWqp
ZVB45AWQinJb+BwIQx2NviCjBDtWWmJhbJPRHQV2l+ix/O8M6MuFXw8VwzdTAGQJmyCNUAUjMnG8
yStKqhRwJgdZhaq92qTOdwDWHIWkoGgQNKHXZ5GkLYQ/lt+CXcQaZVHWg3CVeqykdCMlsrfCecVK
k9JHiz2wx5Tt1SJnzz9iquIhQfimA5zZIRg3ha4YxXhXs1jVUEYlfVQnn1mlQUyj+zp/pr/DeZSE
u493fGn5isLxiHrXKBrHk3gSTrKpeJCN8uWOUcvyAKQY4Fc1ICYa/5/HKpisuHNQEdEmguATFXud
sQBrDsZ4pz8lijsFDDoJm2wkDjLWDi1JBDY69EtxmeMFwYk2qugYajcIBrNLh6l/sPGOGmFp2T0/
+sZCGihdlZZnTlH6NhVQnOi5Su2uQHAbLmyXjQVX1QqbAY3SMyQE9dmbGVrmo2b8FI8Y5g4Npt/h
TEXnolZjO0OSQ33NsXHJwcncuGVOMZDVeaA9gxPiwErDCxXMSdnJ48r9kkIqcuRUQf0XCX4Ax7RV
zI7rJ99GxZiDM++sK3NWlo+e4rCvsJpKaxfT/DeaNc9gwcbx572ugkPrbFSVl0pWhTvDGUnb2ZQf
0z5bBtk+6nBIGHXyssa/FCuSc5u8/O7SZ8939SPqd/aVWB5SC52P44ju7SU+TNgVqT0t4UVDU6x1
lb1GgU43rmbym9ZfHaNRxXKt7HFeIpLZwXByF1H0JUW3SLnkMKIDVji7eDVYB9oE5eSPuKyzZCIy
QHueteDQ+rOtDx3RtwYRJEEwVsP+obVMJjK9CA4Li2Nnw4xTARVUvPxkeGKkDmAzbkAHddb2BG4H
tHM6DNKaTb+9ITT1lA7jiC7LwVhlBtBBqYFAkJGUCNVWQ/PhSpu1fj+V39RdgCVV6WDWrAQUtyQF
A4t6I4ePD4kF/aEiALpCUkdzB2CkSS8G1gSp9GwliKvtN/Gqhs3v+yg11zdGW6EqQQ5j4SAjkT2M
ZymUI8STTBIM+N0GnekUhKNAnOY2ode4fJExuvJ81Jh8lhhtVP3VYEJ/MiT8INVsAXrmyy89+kUN
6uDDWtvUcTScxahBhsiA7OxZ6L/4IcIDxBskWH8w8mvRWyDgrh6ODCLk4UMEQP1e+gHdU0pj3CIr
sz6wzLGlSwCpVOJpmldqQwP9WkTTiHajwJp3vnQQPmBUhGQEw/IHz8J86lIQUoIbna1gHGmO2Mpm
spWghIIga8xKc9e3J0/61ZJZ+Nvqm1bSbw7NOF1HwutwZGLylGc3cakdH1zFsNgvketSjca+1Gqf
4VvjjpHoUX33IcLarGNlewoi5AKwvivUY+SutFjCMd6C9dmBronekEuZ32ctNnx01kLohLYrRvPm
HTPodOYmqmdKcDB9xjlbfhq8CrEFhTcJbJkqYKxCiyIY07x0bGX2j5YDRMBPqrGEVT+QtrEcbH1n
73ai+V81tON22mfSwkRJr9KvtIO9qKHkF1xHxYYpFGFW+sY5H2F9QhyaNPqy8i2u940upEf6tw5o
+ghOQGTIDQv1euzTR0YLbh9unBxiMCzWfTy6fayvuui7AZN7FxZSF3rnOBaYJjPFPBXtgi5lk4Ar
+lZHPqTrhgDClVe1+93mF83a1Wie+JVRbp3splVrAyF9yOAx8Mvuk3jeGOYir6j6BVD2KcgofDo1
ujipcEmbt/lRygmsy62BzW3dw3oApa7KaBwSMDmlAwBoDs2EFukV8ZB1zuhvRAkgc2EClu0gpUyT
Tclays9C9y5tvdLkyxs7Hw1yLs7PxEe56FNjUgUrepaBCHe9Vx/NeywvQEVIz11EtRKuB4hrtJcX
vmJ9EXv7itOvWJ4rBTAFQMUlPFO9lpbiVIqUi0G428RgDsRM6fthMqZUovEQ8qj9HYVMFwMOv5Hi
W+rtSupO7aQqCtS+lLhYhzPpyzFfBVVP+X3u0Zdr6lzr8SM+08g35xM3SMFSh1BBuycQO/1kr/mr
jFoisYahkoM13/iiBu9J2iP9nSTFooZPjRFl1C9By8i3sc7sJO2rKQq6WR/NZm/X+sIyRIT+/py8
8vYxb455S+RHwqasb3yVBvfylP5U2I0pqJVEd8q3I83pZKeX5kmvOXXKf6I/lY/xUF2n915D6B/u
sPvPWACD/9F0XsuJK1sYfiJVgbJuyUGIHG8owiAJlLP09Odr7zpl76nZHmODaHWv9a8/yKBs8sTv
sTXzNP1uEVHs5P7sV2F9vyYIwM1uer7GvojwNANqruqU5VrSV99sofeBoEemO1dmsE4Vf62KDRNr
Fim8dBp05yXUOau7/roC/weyvbO52ps0sRDMNaSr0xoE7YmKvKMKMUGn1OxI3JaiPILWNnVaSUOd
aSFNTm/3Q5uWVRuj3KQQA8RU0lukGFJi02lAPMhv1peY9C9J6lPK8bA3rOJ27AYb2V1k2rrpxO9M
+BP7IUDeKhqhXox0l4YSYXlJnlonwG0Q0r607RfwO49FrNlKg/n/L5yqXj4v+9O2MZeSzovBG6WH
ey1i1plCJRXsEQdX2q32cFPwr3d1JEvR1FBBUZP+yo374y6b+9YXF4H+OqICD5ZsP6rL4gY4i0ZV
OPHKRY/6smG3rdN/pv+jqFrAGPTZPpYJM9/EyTg0VG/Vi0+YkTfsR2yV3yE2zU0uAdQhdUdZ3cI7
FOJW3Dy71h/0EygEwZp2HT562YzvDAE0p7EOdQ1nq+Yq7qM75gfmKAsnXW+jqgysLdpnA4nsUkhq
v+ycjURoijKXZHTidsGuGzFXhQ7pH5TMd3ITvRteX60dBQcFMAKXXOSpQe+kgbDVlJ+gU2BQanP1
v4u4h9+aNvcq5ydfyE9lCWLqPw8Jye4Jt/RqEpiHPNwl+jbHFq15SeDDCYoaK1v2d17/0TTQeSKc
J2dd9QnBCIHpf+lRbQ53cie4PS2wTK/6BNU/7nKiquXqUKV78spCdiyFStyDbi0UrZz5OfJSIbhC
Iy2ZFHXxBaAT/1OY6dwHSnuf56ij2x7XwECgj6eCD/gKSuCuu4JguQZBNPknvLMqMn56T8yG6vTh
emx8MvDkIuUNk5KhlK06a/4NbTVwMoZ0+twKPncZoxw4MwUECboVs8BmaaIZjsLUGy6Ya4BlAxEY
868802TciJemblciydVdWDuTOjKNdq2/SXVcmPEoa3cKcYY8PwYuBicD7RoGxg0SueiqlI8sfXnJ
28NEBJuGKn3VyHKw1E9H+Ihh7o5NIbey1+0yvMmoDBVCHg+9YBf1pllC0MvhV5+/xaOcpOrLzDGY
RA1ZXuT4qjPAy+YZPDtcYLHt0PSDEZ0KAloFXSAlD9QJ0n1PzJOheoTYncsED1Uz4ocYt47NkTSW
xgCME3dM2tSU8MK/jxDLZX0omPyUAX/sbd7HOf5LWBg1eCkoo1CnCxChIPUxRCPRR7DSnIVkZboz
5+pV2/U2iqPbyqrs70Nl50M4pnKKHN1zjGN5Vd/6u48NFRxEGP8M5+BdCucXKNFCzdVSdIRsnAki
dMLrIvPa+q+MxZ9z4etvAbcNnIr2UWjtXdu1TT7kDW5cO0KwyNYS7Oz+mfApuNy1UKytBburdtJd
DBskOWDFe4JOxUfJR31qT9kh2eD5gRwK+jGzJYZvTP3wA0URxFATOdTfAJ3yhBn6F5sUtnfo52Ko
IjgzANjMPxBlZei00G69yCn8g/Xj30Agq2h/UVpEizDCPDHfCo2cgaIuvHHRF/4NVcgdlSCyA0DH
v7g6aOzgLyA14Ed0Akx+AItpTkA7OGsgXTFK+CM+M5OB9YxakN2HKTzOHjBOIFTRtdPJU63w5kev
rtoX/VOoXQL3ERnPFtqUAfpR8V8PiNRkCoCVDfAGGQlaIOhR+JhAfAbQF5gJUlVfuFRwsnNWYGqE
tREzAOBb8FqQXQZ8Aio0B4wfWrj2AN/4HUrDshpjko1LXcHR+wevMljEKAaIkBhShm2AdgRaAZTj
yMqmqoewCglAxcFGmM8AIVlYuVuIRLguMBb/fjQY2nwC7gSMyhwSJAuYGcAPzRFwaAcoag3RIhmq
XbhOmYJYrwMY4P2NLC/wje7njFUcneMfQXq5Y2LUdXsmdj/D+SZz8F0NkMsrzl6HOLJ9VHRDPZhO
FiojwNNd9LMZ8ffvC92fS18c6HwMWbRLl82waEFVhEqBqQfwEnMStmCNnChOX3wtabce37f3ppyx
Xizf9qOA77iP+624aOIL1gv3fUSvfBsIrH5CEMUoSawTIXDNSZGL/x1wmxu4BLr2x2oFWDbuCH3F
lr+c4ExYfqd0c/GEAAGk9H0NXBF2NKiUgAzYrJkEuxCEQVx4C1k1f4OYin79b1yDExDWswy4kTjA
KsXiSmsnaFF4wcQG5Q+8niOCeJbMcm7diIOBn8JaEHMhn9pO4GYWdL2/FTPO5r2xOyPznAgSNgto
Vb8x3C62GAJKpvHUm0AfGKPcG+l/H+kIcWR/aIKn3IcupqQ0/9xQo680DAhTkoaFxNqjhN0m1IeZ
MIaliMadhNtA9JBvE0fz/8Q+ySHmJi8RgSvIvbN1hlA73P4n844RaEu7CdVg4l3T7sKSDNCiyeOC
YxdYlpkvMx/iE7S9wJ/hl/7DMvQZTKA0TLI9QXFbYbeaCLwxeYspFc0qnkN/PCoTFhDnK1PQPyYQ
cF74kfQZap2avg32GAFqQCgQgscy+6vQSAm6qdBIBRPkcBPv7wOmK/uyOcLz6e8jHeGxIUz1wFiZ
iIo5Vzo+HA7/bSy4IMFkiP9MT81rM6CaQy1/F5vr91xf5UN84WxKio2r4CNJXWhn0Ls8glaC+JWy
t6f0NRE99VcvCWJBOp1SN+AEXQIKuuy+6GpqideniyO8V6xMc+V59E1A3oColHp4dY566kgjChHR
GUJzkau4Wk9W6xVHjpCyCrG1LCalnPYMONnf8Udlr+dZa9pK0VZ1tWJ5Btfo2j80eyFwwwv1CTLz
F1VGH0lpzaeQ1MvX6MzjsFfk1DA4+mnaKPt5tU/xao0jleCL7Gw/OhbRCeuBrru2/OSZWRzINS90
kXFO0nkWj02md81YGzKG5gM3xFF/CN9mCJ942PBB1TTAjWRI+TPEdIyPBNtItUbvAJRTQAsuppy8
CvsAxKkuBBYxAVv9ZRzZnbpK/DWePgpxE9zbSfmv92XXxVNF28bgoAn6KG+jyevAW6t76ybd5Jf8
0l/dp/9x39rn9/avVQTaPQ2iqe9O+9nEDSYxcpFwHOPLSnRAizxmVkXzfoSDxbxS50XNL+K/gJOH
4xfJUnbWr9W54nAWUiWF46bFUbhAP0/SIV0+OdU4fjDeClc9GZP5oV5xQ3DU9Jxcv6jEMWibNLZT
hlOWBqdPGihZPKsNMhAptAscNhhg9bffcN9hhC2CVyI7yPcg+/l3xVyCsAvrfmXKoCVzzgfPhVHX
fynNh5nL/Xv6sgUBMXjlnlXWuTdNfyTl+acfYhSaRUOk1p223z2194vGpNMMXoao+PvvErlR5zuW
hwRmbvSXiT91gZDcLTOzfr7P/3nNPx9ZLAqFX/votb+Zm/5jXx9alCmWfzEl9MyGO8qqzLZ+zYQ+
4Cdiwm6/4okPAQO0QvmXIZhIEU985XNexIwuuL9h8eeg3QlUjMwE7MYqjbMfobBBvOn3RkiyiSCi
/t7HfmdwkhsTemMp2xbazJRYg6P45gebnoGgWYW1qaz6PUdtwKlo0VQT7yJlAUWo7hZ+tc6LU6a9
ZUZ5CbdMH3Q8xkdPAvloLJpVVn7kckOBbtTlW2scE1iwAcQwDAwgs2Wa7Q2LEkteJ+1E094FOCIF
kPepd/VN9uY1p7XZw39N/RTypq12evH6aQcyrXnKfn7q3E2ij3/YKgTqE+eHqIZXDRkMCU8BA7ph
d2IOQIPuFQe5NfA2PUf4RIQwS5ULuqVGe7vuttefKxBoSJj4V8Z2+6UQmcCEkchbOJq88AxkMW1v
is5e+ttFqBL8O4b4BrdfdK5+gIfJx28YwBhvRbpmSEHg+ruLuztBUJzU03tl18ayMp4BhMvIw3Oc
WXHpzQggp6C8q44lz308Lq2Z1s4q0IcaTiXteBECleflNVfxMfsaID/4UyZTo6FTA8WZqgQyLplK
AlZy0xfVxI8fYGkqOxXNzhUNoNRjBysxm6cs/X4PgXWwWM4qML1sIKztTllFagK0JThnPyE9qZxD
3L/8/H8B+tt/srTV4TblS53zy8S+OTt+g53O1qWYjAWEFrnS1oQ7EEJyAxz05XlIzLe3wZ+v7MaG
ywPnhww1Fu1yeOg0G76RCfVxTg4a5gn8SLo7i+xHCn1YTFBTJvGF0Jhef1knDzNlqBMeyGCpP4W2
Q9nfShvku9Dd3HksLyFlaU/CCr89W23IAbuxghOYgc2WIO6ofptU57H70vyzR9dzL+epQWnRYnNq
/9y5phwZ5xVf2LH9Sy41kMqODdepz/eqlCFASYkJ5IHiON7V7pyahCjBZp7XK8t7AjfJ36kqzXwx
EmRsIiiA06D53PVz0d/wHLWS8AsHuoSsLjB79RMQkAdxGJY56/UWhn7svKNPHi+0iibBk4DWO0Jg
EgXItPPiYGAZVWHa2y4szem1tuqvFyDd0ruVDj113SrrjLj7wDGVeSNN24zAcuaeNZAkxBDl5+Tk
aiDyQlevrUP2U31XhjRZFE/UQPEVt9GYYt+cdIAIwSqtoUkuIotjF8AMh9Dv2ER+lFebX3gJz2bx
yeMzKp1JhB1KvW6RLlJSSrg9fiR633aRLdJsLJnjRmC5dhJfk/Kgl8hxeh+PYQRriw3A5PplWO/N
E/x1TKgO665cGNax0dcpVobRtLmv+wb9AfDJuK/aqnZQjJUHgRzCXkh2ZAp2cvhFe6YcerSx2g32
CD/uUIkbizr4SxImA+rwVOYPkBQ1OfmMTi2gCFVeN6aEN6k1qHL85xUngmTOM+19oSwZV7WOJrlJ
RHjPjnGlsqBhdaRpYA/BVUVppcsHHM/j3qzvPkt/26thYXDkYHG//zEWwwC53n3ZH2IPB1NMxl18
V/vlHpgDxsO3tyk4y34zzAgC7YEnUlsPMVyKGI25vM0a+X+mzlwTXDq6gKQh1yM+XmB18OZk7oJc
caBb8K2qvsk4PQnmDL5r7MDi7wookTbFhR6UY4c8aWGhRepaKjZ961D6DPwaUqyxcLBj8xI2Bl7L
D9+8uPUuim4aPJTuE5e2K18gl7jjSl81FKUkTFSor4DP49cPgZYsccuSffsjrTa3jebsxpRNKYxJ
LDDBv7QEV0SctSoe8mPEZZrMS7sSgxTm69Kj6tuCuipvg3Ql09XJ6gUepEos3hdDZtzkg5T8b/z4
y2dhHjXRRHJyiANWQwBj5m8NMozJPM24/MIncChAcE6T3E/GurfXPXIvFj5HhdHBU0GtdpXBQlQO
N+l++FYbDLvSFg+xUy/F4fOejrQMELhEBgmiFkNibyocEinSlZHagSSkNlLoJocEStMsIT/CI9ni
1gjBK3xehGwHCfbHq0hxWO73YOW2Y/xHZAyllTd9lszk3P0icfjtY3zDw3FhPAwEfG4eTGh1Mnlv
Fo9vPv7Fi+93GUR2GSxIAfP+yWhJq/rz45uq1u7xf51/jSVe7LfZTCy1AN/WZtG9wUG2HrElurCx
y5uXQsXFHVmytS/EHLprA5eQvML1EPK3T8cuEVEn+ciw0CmGwp7UfxUGhil2mE2Tf7GKNlWydho+
2mqEgDn1IcfcmE3zZs3SlJhe+ex610L6F1XEjNhf/46M8FTrFPbas8j7gxMibIVxdh9M2Z0X8ulr
kHIA/hLVc1dQqqx2aOD0k07wO3HVBazIADHHT9YIUx65CV17czS+x1+LhTPG9nINlmEs5ZI2N98G
zP0x7BBupsWkxiIW1iJK9cTR8azU3rfUY433N7Tz2pk7x3XJfCSYeVika0+zq8wUgqqAUSQ1Y/DF
SZkKRIaokDLSFgvOf+B2Eui0JYA9vnuJUkZiiBbxkJPhJ3WUNTLEp4pxW4PaokdnUns4dqzz5J9L
z/DbhTQCGsY5MXaUm9Lg/dBseFL19HvB09v33n3IIFTeJYhI7xGWYMgAk82OA//OKdUvnLCa/xSn
RTctUbKmZDPSp8mPsLvIodPHDa+DWv+RQB2t+7YGV0ay8/PGqbn50mvAtNR/06b+V9dEfFILClLC
1lSu91AdVsEtdrepvMBapAm4xistX4Usf3FTT8yKNdFBCVLx8eC9ruMNAsw62BeE3bnKVSU7k4bH
mGewkpiHadn2PrUwyA1+dqPY0EHCZEM0dr/EkxEj1SFBuVnfAYX5dktYeOpVQBOqClzL6Ldmu+vs
gDrVYJjWaldEC3XoSAxpPe2j5xgKCoCqvqOWTQZhuzKzmIG9NpQhafblXQFyhigeIg2Cdqvdx6XP
7BwKZ7rKelCLaLKoZb6eHWJVGYF+fWGHchZAfIdug7cxnM/Szsnpo+jT/92DlwojJNH19S/L5rGL
EXH/ZWIb5U7uJ4/5kDmCHg7SAyVUuKdwNKo2XGRQLgFSQIR4ZFe6yhnODOkwfri7xg5xEpOP1b6F
GkQWk+BBURHyNjPayImyMiZERRPdwIWHGmqcqzXOWG/QLQj3utCpQWHr0T9yjhMgQGuHOz7CcvqU
eOFpU4T75CmSZxA8W3gQzLg4F9i20OZgvPVhFqcgm7LLl8F8eygfCEPEETDVhv1dL4KqL7z12QOw
LWbzbs4g/ACP7Y0Uv6WqC8CqWsvY2HEmFeAJyZXoFph6SAXlU7KGprawnlhs/eP0C8lD0nANyW9M
8mFWCuLvC6CLypcKl1cBj6u8VRs4cu/SIf7qAOBUP7SLQD6IoRF4+Kt3hMtK/3A1zrR/xNaDwGzD
MfrXD106aDXeOcjuyEQEgCxIpB9oO6sT0Z2xNFGBsjGehfKHGxgTgpLOYphkg/giYb4w1poxN129
CUm6Im2JhuzvX3ERiZFT7e/74CG/1Ffw8B4VTRT035fZF0Gfxo0fwqap3Xr79KLuiccoL7pI1mwA
dy/STdsSxFC/FMLH9ZG/YnK4FI4q3t7c3Df6NXuqG+8ZnYMzq7F8xXyYdrLkGwkUl68llGbQCee3
as4sAdlj/D7qTKGAoCBuGErDZsSplh4VOiV+/szNehQWmE/ztpFR2RkiNwTMg0QPrRuYcIuIkhBR
Chk2eAakNiRB/LiB97fqyJrQabpiyM6j+JgCOyvCKG1JHmvviE7YSd6VSH0VYmI4eMf0H41J9dSv
/lEA32/mSF6yyBifPs0GY07KIuIgx8BeDBZ1ZP8M6d0Z8zP+TgX23y8CLzeVQXslKMQ8aE7wlDfJ
sljqc30THt2F8IgSgVrC1DBdiWRADsp1fuPV82YTizuIt/UqWaf4L4l1F62NZ7gAUTKeJZkb0YSU
F/w2/oGb/WPTT9bVhnkf6sJo0pBhi0TYQQMxwedEGKdjkYFwFF3VqW+zoqDV2daEtc46hgv4ghaL
JGdQr1qImFoxAJC7hYtmnu11Fr3xBAxqns3ZJ4IpO6crpv4kLQFhtDdgZOWs8ArCm7HUli2DDZHP
oHHnfQC8Qd4NoFMkvnz2oLhdLEuILoVuFwbgLbIZPhcvekpIeDTvYOkM5wLsbQYJuSyXkABROHSO
jnEazXQwJASNmfiW/4F+xb/KveG2TzY0O1EulNZQrtyTspb26idGB/rbgTUKnRzLmew4NgjWYwYe
NeLvfCLTg2KGZpARCB4YrD8LPhOcQTh5eGdTV/8+Co+ykds5ZDIvpSfhIa3gWcZED8GesvuHP50A
4DGiDzFWiLF0symLvQ3MMRzvUe5RRFX5GE8IVGHI9/iKsWfGVoKsHi1fEPAgscESyM94NvSeXjOs
nx7l9b/qWBFmCOFhoF1rAE1MGIg5FVpFrlPFsH4Wt6OOKeyxj81TOcvYzBkIozzk6SDpfolLtAox
xOivf05IrjwIJ2tAutBMlyeaHygjFeSQwX2F0jA+Get64Z416CAOdDpzaNn+uUXlKU+ByJgeKqQ5
w8QshdGddGEh3acMom3DLq7Ssrly9GMOYL3pirAHMO9MIJBJDvJn+sSsieNNpbsUbqHD9Bk+hQ2J
suak9zb1SZCcB/iC9y9UcNhIoVRjlfTaMQA3bx+KNDRnv4fyUpMhORK8bVjZBQSCUF2jQEfrjQWz
xznMY0YdyTffUQ5/hzEbeMXQNfGfm4agoSwjMtfdAbrTaXcBEVY/KPqltYaSNv4o62LS28qrGjU+
GXBjdRvZqOBsdWsehftHQLSVClCM+8SJKCn0zTLeBMqkRH5SHbgy3jXa/NDlx1xr6/Xd/BxpzcIX
OeO/3Z1HYsHA/SkUzu4s51UXdn5KsKr0NileIdLLXLgzocs1p/EgopYcCM+BHMF4Mq/sSgScE2JF
JHkyt17ofifiu5GeXlJ+ae4wicIpgaM65SS2sD5gXjapV/qQcwsNNMS7cUx6OY5DZ0qYSTAKp/EK
DMobFUua6FXwNA9iUkdayNM7o49w6muza9fSCehQS4bRSX61rxDntgHt5UHD5uSFsnLWm6dTtqsr
eHK6o7cEEpM/9YecuBMevFPjJULbYR44mDRsZaLCvvMOA86fc596G3VRnoSzvYhytw3cgP7Err8T
Lg1ES07bj+98sckUJgsfedFc6oX/icfVVXVk7EW4/eOlspFsGFvX6JJdNPSlMuLw3i3jWz1bfMU7
cKV2waaxBbgvvD3/7+tVjxGNTbw5lOoD3Mo/4xnTQbJ85M9peCYKykHpPJWx58OpZqbvMJmBDMmh
Oy0XMD0YPi3o6sKHEGU76FYdfRqffnhBkWe6pXbH/QmqAZThGOU299CXd1q4VcRCEe5zGzGXyR/t
KUAZ3hv/MGE1lsK5TrxZNCDOdyP8Au7T4FBgoldtIMcwjlCW9bHB/kGb5OjlEbug0teJr4+5xP4O
fvTBuLDp+o63iVlWFG3mJzvIp9SBTZgdpEuKF2FxwOWJfVr+qB+wAlxPP8lbUKIOTE7KB6cH1pUv
ZiYZYTE880OEHUOJtkWEH7C9ISiuGGWeZFZ4xiXQGWcevije5Q8P0i5QC/k6BxARLO2H8ZvrD78H
3tBHg2MW7JQYUwvvndnaZUVUHG8TAm2TBfJ7ZDZCZUy1mkli+w96z5RHxZ/4w30O0RkLFmpvdWvt
+Z/sBWH6pN7CT2/LTr4UEnT5Jm/1ldXHXoNHdC8I1QlkaKxTyLiBhsxGD/r4AO9vEnC8YY6smxZo
pe2zC8OC6kWBTqYCMSFMZ2E0xxwHwdizPcHPNtZMbeEgHXWU88YBH2nqC+Kdcf/sDay3uZPe0Fl/
kP//bHP0Hf9ovdMz38DOzJa6azb6UTxNwhfWzUtZh5/wo+IEGX/4BdC60bT/TpH9d9F99pAQtw+R
l20uLLTb3dyYiYUgBpCa3ezrHf6pVNzFGtFDzV7kL5N37gTvbENnT0jKItyVbC+MoetHZwsfgv5B
rDDKWu6FH4skmCsX1qmJsQmuZtDbuQi86zhycGRnNAY4qSPxGfE13m1BVG1xkDBeEO/ikz5tLoIH
r3F8EO62FLdJOfOO+UzbhE/E2UuipikxrshaHOmAe8x9l569Y4ze3zrIO/epHDouPG8p9z43EgaY
HNjs52z1ZG8QbRRYQrAPG1ysA36p/2CIJ54dOEs2It4ocacGTGL8qXDpMFDBCpm/jkEQoJc4NPhh
GLOxGoGa9vzBW7eJqB8PGDdxJPz6QzxzYI8bB0oLqPztlkeCd8AD+TMaYQ5PDcUVVJHT5w/mE6xr
7cWzcB/qNrvcj9GF8oMjmEM3BW3fYDSE55U2Mg6wUoxDhebiqlxzdCRMms/SHI5otMiaQbD97bNp
M+1WgKP4Yg6qU3MqHskOFGTkLc0JuMHyd70vtVN2C7a9c/0sZ9+julPmGCqsek697bBNUA7aofsO
+BTuSUTV/sYlkpN/HLsY8uC9Y3Eq92ka/p4G6zPEcAwVqwIEyKxFCAPY2ipp0IMKIYDEAR49YLL4
9fAYzH3yJz8BKn36rAid44eJF8QK1znR70Ntw5yjfHLcB0eA5Prs/eMx1ganKIN+nEbuWj4ZZVb1
kD8pATiEQ6bz9P9X7M6EooBWXNwitUgRGFnixfB/8o6LqLBMkCDQ/nMXeSsewa91MOqlEziLv+At
gajnaR3ESeCtMAqT3gQNz4NVizeaubvvvqu7I839UbmU5t9VOTOdlHXa3zSbZBSPew7ViC1NOh6e
4i2mzH9PbZ7O5J0wuED7MDc2BJZNg5Uxl97flb7DoAshDcX6UjqbMPphsej/CkpsihDIPLPogAvq
4r5lT8Tm9FTMI5j27LT9C9YgGef/z9EuCYJ0pivAhoyimWT9pzDhrofhgQcO4BfbgjCQoxDlq9Je
WhtrikckIYzykEbYVDAUcSx7opfxliJyiJk72/gdhxC+B46J+AyG3St7YavPwu4XQ6QlKAc/bPIe
+QU8d6sQqaXZsxb5GtCZaPjJmhzINRosgjfrVb6D3g6lBA9i+BMQ7yq8AdtBAqtAALXAoUMrmFD9
IyFFr/xnTSPC2ug88AXits1wWEB8smHj5fUSDQaNhXI4KxZVOQ051q01sbZ4anJmoAtqEwfRG25a
guIj7jmKA3Jv2BR4dEGocDnlICIRgd0JRQy2IFRZ1gUTSo6YEtMLhsA1h0GzxhGYGrsi1gwKA/lh
pP0EkwZTGwuMYdbJNkFAGBzgL8RWogYjnIJldXIpP4U75n5WbzQbBC9bB+4MvgGzkhFiEW5h6ZCT
27hmDFAPWRAM1tCP6UP3WVw1zB/FKcVLx9eRTYhfTPgUxwhHj+ET5jnMSBOk4IDQdx9EPwLK2fe2
0bs4wFPiYOydDPb52vkrtvUPX8bbnu3eCQ7CWhdPl52F92X/aZ0BSzDUX7WP3079pFRcd+HgkRz4
g6KdxCwyp1gIF+rrcmc8mcD1jrTaKMiY9iM0BmmB/4StcTOUmT3TiTaD3z844KL7ZVUQAfBJHdYK
cDx98s7Hh3EFimbnVBAuJxLkMtpzWlPOO7StxEsx1uJ+f4IY9g/I1JMN3gJCSU2rxHIR9BkU1xv+
7aRiFpXgu7gmMknwMf6yu77owUtUAcOOs/rPVwdfHqKILdE4YkDREvdMYYyBZEFQXuSwq6urdoFT
dR8gcMH51JpATKOundCBUl5RWOHIVfH0Kb1JpeD0SyYwd57cAK/vJWeYqMyKvYI1I8gsnwNtzcrE
xk3YwNLmsMJFycaPYEwejRNbWmNCzZLjuaMAcdRFi4YN7fIodLxk3TNGP8daq8JD/gB015TTgoeQ
TFuP5IW4ZR3vQJ2LfVwlFi6llPVSOYc5Uu5bSdQ0+Li89FBYctCn8mq5Qgt+GRZzvLzMhvzjWfRe
aOUCzMsIQURHXm0AqCvB+UIkj2A+s8lyoci2Jvntt4DCZTajbz2FGI8n2o00k5kBdYepFt3sb5tP
qyVEMz7TGw4XEIVRb4NH5FOAPubzS35oSbuAvhRBsbvgHRcmUOnKxYgSUGTVn/UP2RvFJaKGf+wb
/RmwDQgYNr5gCrQvXJ6fo7djXmUxT/GSRmgcUsGq0phnK6pY9K3sLSlWTxSsyRx/tXDM9vYDPuMt
CJ3obaLuFbw+3zFR+87EJeFxDFTcHXsjDic4PWljiGQs2HoHQ5u500BZU/vpK3VVL3B0pE/fmtuf
eNMe6oIZi7Unq9fmW6jFqBHRJh2YI/kzuEMJ8Cfo4tSi0YJO91+FrOE35234BcU8nPkzMXOCVLtG
sz/y1n468EWocI6FxKQP1+zNjQiljJhsvpdbqTds/3WMakUOabhCVynwGMptf6guvEMPbFiEqEdz
1gpuPU53QCFrTO4LWnYofkju/14uUO5fyoFNuyxuBnXsehMi7vClIt7RwZbQddg4Q+GaxfrFbNCm
00LwT+QcZR1I7iakrRINMOuOqCrbXPC+AFNieKwK0LPCk3iAv41J/rHNfgt2Ddv0axOHg5Utd+bL
3dULoAVgWLjXjnWQljoxh0tKZcb4Js4gvBK7j59Tlo766279tfki/0qVvmZV6yvO1U29TFb46JC9
RdbTxl9TbqSMrzjXtY3sdACeV1wIvdV9pzp8C/Kxv3pGzHM4q01HWnKuKJuM4ZY6kWZQGVb9jbv2
1ylVfjn64dGwtrTh3YnkSYoiZ9dtwMcBOyFPQpIQR29gUw9KS3PlA1HtOaw00BIuBncm7Shp7Li4
bDG/zea4CZ6ZdbFsEA6INwh3nSk93b0/jZPFEPcdksHAIod4uLZLbNjXOGDyPBbyTPaBIMYt01jH
dGIcs7KaLWmMtRQDljQZSweLV2MctA304aW0/ImrhssW3+2iwKavMBCcc4k6FLdoSzVEbFMo9fzj
fWeSC8yBstF31EiUQMuGupunAeuDYhs45O7cjQGXts+3UL1ReAmojMCyMdsTt5PKHJADkUrkhAiV
T/ybxDukcGPIzbgFD/E/fDm6cIgRJsC9xAxawgSsW9+PCD8pIL1VsPoCW/GqeaN6aJztfJmKypD6
Dp5+POGbeEP7G8ZvuTGRd9R4vHfRsFxiidUxDwe968TS4LNDhD70bH5nCjJorXr+vAxG3Z5aiP2e
YloUddZ3JNyzOX9rLMN4e6Gq++uYuBxUerxody2e0ihfIHBrNjILTlz7kKtP92c6FkkumJcRDbwS
s9vGIelskc9RJab3kUpVjBBtjvkuFy7DL5TMww1f0ncBz6qt35X1ptnMYVQKPkAejxNTeOeYo19O
kDdxSD/W8b3fjoTHfGAJjsyc4Wmvfw1Tx1S3ZcDY5JglM0s69PW19V0XuG6zNRLMlizT4JxouzJD
/ab1hhbEr0zAl+kJOY/w1ehaDJCh+DFj8UITW8YLpP0BLAAGNQEVU00Dx6FNq8QZQZf+8bIRjmQI
7BBqcivn3YzgPxXqZzjC+Io4SpnTifzBfMw8yQ8WbWFb6eqONRRM687RapaCTKo1uiMMOjQ6nRzx
RrjomE+Qc0CKDaEjc/1BWcxRUb2TDRxWZh87SEdezW7MyHBrPLUlKgKQfUWMUQTjZEBR8oJTY+GE
cavenDZ1BQdDGFN8ST0B2EcGBjmWpK9s/GeSiHlKe9SW+p9pQb4CydYTYRZCTdPVE+Y3WBJQFvVU
TlbxqyAzcwoRbQUljE+kUkjuY6xOKXl+Y72e+f6iS2Y4PWBt4CsTiMrizGO5xfPMmjS9Z6NNcSao
vYXxOySdDfGbCgd7g9ZIuXcWkBbael6yraSYjd+vPVwqglMQbi1/Ak8ctg8nBIoeuA4MNPARiNbw
yHE8QntTdKMfns41/nPDlA0LKik8WvxSsJDBQgFaLRRqFGVv3xq5gB8oeXDvAH/CRAYyx9+QLGdv
gwvJ0csIERi8B5iPDBB+N/kIHB9Pvl7/k9iabow8HvmWc2tJlsO4t4q3GHfkx/Zfe+wf0kW1Lslq
YnjHXAvlyo7DZlLYML4X943kcLI57rFa+jdlyS06I6V1jO/U4ECzPvyN18EIKu+YW3YQzlbubFWN
iAIgvIFa4qrM4mE3OwglA+5hAwjlw6c1kS5YCkyJ6RmqY+G+3404NPZQ0PaYjvFzQMmIMaB4ptHG
jQ5q51/2MwNgaLCCxC06g2ijzdwbV0ARnNT6GG+JF+Qqy+Y4S0bfPcM47xVdOey4KTj/OTCRzjBn
BNHE1fWvpjI/rVi57c2EQCMWMKpZA9zDnCvltIcGoyBiHRn4iL6D+szHBZW0jL9QS9Ctxph5wQQe
AmaRsPnkcEwtUik2vBnhWfdj/jrm3qKgNaiQZzjME8mBeQHsAEpw0qXI2uA9Ig4PTw++2MliWJB+
OKNAob4HMCBRFVIi/04CiAGNp0X5D9k6cUTxfWBk9YfUNPyKpLO1rPbWsnf8zSrsthTbPDV7zN4m
/pI6itvSXzKkWJbbeIH84h+TqEhQZVgy7ZFmlh4BUUPz5k5C0M5fWYjMZkljYNVzaWt4wU8eQsVv
9BB44e91VEZMq6byPwXEmfmIO4YPSgNQ7WsnmvQ6hko6jUANPAnqOGLljUEdF8A01QveJQyNGTyq
yX1l7L9z4k1pZYnxC0guLcjQ0KYeuY8SvQ1wr/ZFfpdSj/5gRUtNhTw2HCBvYqDKG+bdZxW60QSZ
V8X9WGg4u6Sg+G2wbr/J1OW2TSxbMRCQaeWt7oXTrNOgHfuLn8mT/mZjv01WeV7PtIDSKG7sRveu
obUJw7f8pcXT3KUEUdmzgrF5lz8tCW6c40yivoiojYF7H4aIPJVRAJcUjbZEaSROOaAT5h87ygPp
0PyPpPtqbtwIggD8i1jFHF5FgDkphxeWIiOYA8Bf72/P5avz2SeJCLuzMz093b4S7uHEfpc9ObKB
Y0gL4Kjp7S7Dt7s7o4wJeb6OijNS70/pR6c++3fOLl6lDpUfiCXIZvXq35nxgVv4ISndCSV+9fnw
vabE6YyfflbpMc4bRgjvZq+AqDzBEP2u9KzGJvVQo/i50vext3qJCYB9e/04H29/NSXHdmzPjuyu
GIVsGNlYFq2kV3hisKU/UeypdvopuOlVmrH6SoFpEKHlXcfJeTPy8G52+Pw1/52Ojq/XV+hQzSHw
WpusxnyGnk/P8/v18x5JUamoafWLgdKgjZz7kSLQbLjf+ta6kyM0v6bqx1c/zl/VfsJT0DJ71wuT
t0FiSXKune8QpF0MOTrwClnGCdE78gnLeCUROcd13kDsFF0WQztfDHEqGbbnrdtcfSWvpj3Xlxgo
Fl4NHhIWV745U778ew+Xd802Gs7fPnL6WfrB49Ae277CyBgfuOXbVZQOoID7MTE4o9HkXLALxll/
/esOvWNY1Ry97RzPdrE3PXOhLCor4Vc+r3tHAIp+Ylzf92eH/qLSO9da6bWd37XzOHYaE+fY1y9r
cUaYcB8Vj5NVHhe0ujC5o1FFTWJ7uXbKVbZ0+XVzOicVmNKEzGFS9dLUnEu1jTw0K7+tTp+VvJHl
/U+aIowEj8zFsHTp5ao/+/JTQ/N87zFfG041tI/1fttJgTYFL7VxOIzL21auXBskC75F5Vl82r5g
8c+Sr41XxTCyvm2dsofTYlwoPedULOlMyW9rPl5V1hKT9vLwdtNLwgeu5XlLnMTQ7R+Fxozmq+dU
Pv+s9x/pWYGXxClUtfjU0P0+PS20qA8zvco9QuCpfHfUUSc2uK2fZAjC0RWo1nifk7etgMRPOY3P
ZQYl85VHg//7v1XjjXRXhvmb3UxzzgeZt5Tlr62a8YzaoXe6GXC5BMCp3q1Qgbqmy3auvmqvb6P1
nLInGPVcYoRpJHCRZa1d0K1b5jpV/dlrYWcYdt/PTrne1cqvlF92Tw5p4e92fGwc+1n59WKO4vpS
n3VWxb7JisuBUASGGtmkkB1RtqM2ZKBM/CepwB9K0J3OZjF+VHMKU10eX1dLM7Ur4SLl+bKuSNYT
4oP9OqGSa8PWmH00DAQ3Pmq3xwrkb2ubNCzbMpICiY87PKhTfpIYGgJSa1HNGZMyOu4vTU2PluVx
ZfF0TXvX9D7ZWORMEQrr+/1qtAG80i66/FbKZdYZpG3Tc8QW7kSSqLTlFETuqvA6I/1X3S369ZR1
izxnhoXhX5tLtbVCKkyB2g12vPv67SPNIR7Zg5XKvnU8L7rHWvJTILCfXy6+cqf186VUaOeyPfoT
JLCyufGoPz4ttwaAa71dfsXJK9e5VAiweK3LQtK/IRXNpuRoz6fBYXkelhe51jkffOovsET1JU/x
NImn6D7m63bHMx2yam+bMYOmbDUzI5VPyt3a1txX/bew/qwmPn+dxTsiGVPMsP0+ZKBTKgaEpHbL
2oQGBuHgjwbP9mUDbblhZvSylEhrzaaN50WlEjfStO1seJmdcu3d9NApNs/pepTkgqP6mQ/4tVXd
mh6i2mxmo86evJbH6Jhmo3V91iqfyGFuyDXws7geQSkF5hCXtNzcNliZVxN4Yt5IyKJ3SrfD4jwf
p7dGM923S0YCt1tcseWifVQqZYfVaLEkc7TrFxu19y0W9ymZ92fVRme2yNrXXL2Lzd/J1vIJbNJC
a5eHzhP3vO12r3UCKBUKvNJJimtwHAMsxWvSLBSm8b6htM+ep1vkjyLhOQM5XSJSHfowszuu9BEh
qQHOIQxbQ8cJbw6EIRhhckgs58Q5GLy50SgP/JRLFwr1tW/uHm/94/MymnZvrxVTrqZ2QBbKG4DG
4F+qVEBROQ6PjB79zUSPnHNMwMJ2VKHkCmOH5/AcE/Af8QZ40dmSYHol43lr+xxyV4wcxDdIFtV8
0PtilJIlr/A08iJVwDx8XmYPlW+OspI3TSMq4yceWlOto3j3z+qILv8geMdHthf2AQ0mKVe71IH4
3+HpNeWeIck9t81mSpDCBRfkPaC3u2UkKXaTqxjSM4Sqbe+zYfpIOU/z1/BrtYxCjo5U4DXTvKmN
uFGxoekveuhOr9shC6ffeWTDj8WE938cnFsfgCQJ73Mh7WyvYqzNHpfl0elA+x1MpP1v6vDOGN/v
4mPbBFx3Kn2uSj5zPl5GkhkLf2TOr7nC4Up+cyNalC0gVjTfRehNab8kS7kTHwNliYbSL+JSvIxM
R0YbfKNpj5gXkMvHYt9oWnjmoEnPvcHkdP97bs+BVGdq+6dp24RlqusROt53qz4l05aRVcCrNreW
ZUpSuhXYdKo86amlpGKGQjwe2zrUTaLDSMKBq9lkG4Xc8mzqBczYJpXf3XM/IGaoSKn3bKGIvPyK
gKDTnmiBumT3SO1Tq3P/kH+53uh7YuRBSjEWS2/6JY0xVoBrVmJCWt8qnVDLmJJFMOrRtat0AoBJ
IkJt2dk9Tl88PGyJ6SDMmxXfG4FWuHsV0ZtUdppkOLt0faLdF0Wl5qZT7FK1a1KBjWujKVqNbMnj
PsFkLi2GtHJ95DJPgkfXcnz83YxDTXUdInrtmxyxr3eb19LDro805u2smsIkw+TwAUsKQ9RsPRlL
I7gaUg+N0kcZO0Vb1Ok+AN+z2g6n17vFrw1LbEhkooPQTY0o6fUTGu3BBbXqFWkBKj6+1BRjYXAz
AhErNcPiNZ+iMNijzW2bq/sFAZymV9tEbv30zLuy23+/T3vlz1nfIzz9ZKPzQzkGMzcbI6Unv938
+/prS0HwzvQ0SkNlgDMH/uypHnvoT8/X551HAFx6DEvT5CCeHp0Br328HSqcjZZS73ol79pGp/Tp
2rWejmPUIo5Kr2nfzgP3h9Fre4RznGSoeXwOIpqlzo3tLq2ZjplW0sthyzS4GOyfbTzbirRNWF0+
8x3TsHMe0ldh5ai+vcLN0yc3iecjkrjdnHZGo1XqWGKutWS0z2M9jQtPJWvGEgk/QPfdItxJF7Xt
7k5jVFBDav9igibAhNno5DA5dI2ojvWqRAY1541ncQgVJnIAO/4ClL7ohTuYffBT8ANWncNT+kN6
eFm/667HUrbmtLsYLuLKW76OWqG78F3+Cx2GW2vzlG+i4T40WsRzZ2YwrXYvZnsfFlblK8Sj/S/6
4Ou/F3CnBLd2SLe2pE2nJtZYK1ywwHK3QItdgXemk0LgvZ2fw8aR1MEJRJnwbaBPA/uBlzhX+wdu
UuONzPFgHen6vmVN1nujY6A2GNZpqg/0LoGO9HbuWcfpsT9Aon4qEylnXKf2IoJfWkSOCuPFV3VE
d7DHe2d4rEUwgnsnShoxcPQaZp0rSMFtRta8nkL9fjoMgAHDkcXo4vypjU/RqUV1L6JO2lSljLcO
bSSG2vgch8jONMGl2TYNTaO7tIXmEeDO+tBAleMlCKafYyQIq4H/rHPNvWlR2CnMK4W57SdsjWCh
YerAFHRjY+eRS0A6gMv5nP0L+4tm5Vt7kTTBXj9vD0zZP1zb+oiqDfT4E94XgnZlkPSmL8K1jzyH
H5BaX7vHvaWYhQ5ziEeJ38/YXQwxcobXLUu72KPOXphrOFOXk9kDmtQkd7fvhQBFYSdsjY5Xef+P
rWg/3rtOzoZi9jXmkzK6eoWHp7C0Qgx3rkQOARFj/lZ69TKfkW88ymo7/3fxlKu9a8A0auPiR71J
ia5ZwZmqDzXP/5Qf7DjqH8lL7XH9Vo3zH5629xaXxgg1PxBgXM7qMLkOsvDWrzyKWljh/qk+FCYM
kXT6xgefhVlud+O5PiSdWqv8Auu6trmS29iHiUT4T+8EZHUQJ8pxML+havsEzwmvHEuubr3VuXWF
32ktsBD61YpHVTTCFqwPtJ7SFuhEwqOyuF99HknoGbf4oDl4iPLi6HWExdvTN6m9SSXGJcUxjug+
Rjlli2K5gJA8DEM89ovIhwTh9Z0siPlP2HNT9JxwDnpwelyDzeT4QCbfoTz/dvDghzr7vMllC1D1
GAIPC8hhoApPLq+Fzv45TD0N6wOT9XIqdK6sJQP3A3BoA91makXt/w5RKWDk9tVLWMTVtvUOMUMc
unGSrfIZiBvj45/X9XbGOH/JWZphxaeto/V1bYY7q9+jroRWYv3+9q05rRHaRQ8wANWq96Bs5xjO
9o/TVvsOpLywiQ3dtU4Raq9HrLmkrYlEZVjnvWKvhde3/TRuAck7TBad9aT2drNdcnDfYlOz+IF/
Y1y3lDQc/G80gE+N+KxmqxzxLIksBKocFgMXDXDGv6aU08hRJJ8pSHrvsAsWziVoyQBDINCW/DhP
qf53flGNrSfzp+CetBno11TZtunnMDzm7BJITdpki9HJKcf/EFEOmiVz6wcuHZz12NbDKwzYPbR1
1HkimyrvST80TtsV/uIiHMBhYHI+tINxNR4KT/TzW2dhe/FBwIw+i+PlMfm4vRLYtYYVP8a8o0Kf
uvxe5DVK9ZX+XKRoq37xcyVXLmPhXV9oBd7QIrn+oOdbITI8exG3uvJ1fj6MZUMOhv4yOutAlshN
+U8CaOPbl6DVDzGYQUAwYTV27kz48kEhC+VG8Byyq+tvNtTaDlBtfxqF/c2V+B7E9BxQRj9D0z2q
OM9Mi4zh5CHoy300tJ0bxT/nHUGEM3o6yZ91JJO4ORl4GEn4OAuU5KXuczox9j9cNQPBHx3k3vNM
v4ydtL/I5kioLtR7JTVFHcVu9jl32ya4RkZCwIA5S2FJU2D6b83ibODL3F/j04DWcagXrnHqSPTl
YIbBXI0RtlcgtjvwXFwKCxZSj3eKIFdFXpiqFWnMQFezoS2D+3Ocb84vbb35hJJSLPMXTcINhgIj
AFnlz1OXuHKppcVaELt+Bdz+JRD1u8kw0cFPdPJxduF3vfm44CavJH6Hp/ydFrdT0e4NgkC4/Qdp
VwcqmvYxYfiixIwxs999+9Y3O0AGIu37y+tvobMcN77wD8D6v7vWbSXoHdtJXOl77TsS/Pt1+/qA
yOFdSM8a1Om3I+A1AqMl4PD+2LquUDWtTN7QFpPi0xgz8CVPd0qD7hzavlB+tOolw5JkaK9Vvx26
eP3OniRe/4SnG4p2OQrifsMtlkEsqZ3QA8ADXsUXf7716xqH3bS/wOLurYaqQEMoZiMqoC7Z/KsK
Ow13XRvlRuUwmXKbNj0X4xF7f6rWo/2+BZetHHM8djKKGdUDN7hD6SFH9nVW7NdFmVq+VVKOnyV4
pnfJ/2RDAzV1jQreIYC+h1qfHGY1AM+rfiVQFKcf7PD2WYTYE7qsROPgo6cmAdnZ55L8juBVDxTV
GXltGUiGfYEoFKzTN7txXQe8GBVKTQJ8LFsOjTv6BBe13LyZqb927cKmNdP2FaNxLgoEGIMiMSLA
VSQdXR5lOpoqRE+WZgf/0SM0C4LKicHyefMi/8hidi7lcsv4+kF9WYj4xuSvODEBvC/sI1MMvPzq
pt/LETC6XuntESRVO6yHTqaToqQWSXVmNxOK7c0JDIDJZSn7VkzIiGURJ2iniwOO9A/20CFR+zjV
UI5f8vegSg6Ntbsd70SI3aYFKMZ/p9v0E4x6dAyMIvCl0QnUX/WJrgcDFtGunEVA6nyDyl7bSIL2
SP2j8J3jl1freFrmonPVL00ObcQSTF5ZfHUzerrRGhJCg0noRpIlCIbOiNZ7iOr3gTqcNM/5TuWM
h2ILB4KvLcqdCZSqsUsIFon/Cs2iOabolk3t2lmxazy7MR+xYVRtV5k7eqqIVNKBejP1gzXfNTUv
TbQRGkuQvU/scJJKujlzJaliLgujAJoxl+/5oPQUrJvcIZhgETSGZ9PYeETGFycQhuDud1fxXXgD
2Rd4Po7z50mVFWkA1BltlxXk2g4bO+wTJgx995O4MPruYgbDbPph+12zHgDEmGPrbRlnkp5NAJCz
LCoemo7J+oWgWOCk7iWkn9N7PJft6PDEaeklvGJNomPrMB1bRWXFHHHzf+vEZyFo1rgmktL6qL5e
H6dfy485HoL5hhOdXcWR1kHstW23kT5D/gMgTu6itHi2TrKMLUQE/Uc7BjgbbC/86HxTWNgvuhQ4
jYpoHEC+UT3TQispdQ7LyLqBkBOvrm4oBARTTtKW26/VlzGb6/Le2nA71RQONJHNeXhg8EpFxyVw
H9yyTgPO9AmT5l52XNHByr+/eVzXaqQzQr31B/rup07PrbPyDLmDfnqpm0+6x6SLHbcot3nlTmut
3WLi0nTeT7IKTFq0O8PRT/NrIJd47HappldIVAz7XjiGRlhYlsfiSD+SNH94huaHePLaYvWie7sj
DaJtN1Wf1Lob/kFrUwgbjMOcWWpgsravFnDXigM/L6axEa8/vCB9Qj7fvqssoOBZzsPaRwjxQjHK
dVmoUR+z6HTtWS35D6D2ehbn9h25I3un2arDRp617JkzzBbeHU33/cLead5SdIgZFUxPJfgC6cv/
2A24xqr+G4xLg8wXKyXLn5uuhrueAHPTQ7VTSINLKC7kYiQXWtKVk45pCuLEZ17mo0z9ZC/ocxq4
OgSTxtIbkEsnv1hprU+x/Vhv+xRca393kCQQjcanK9k5kmMZvGIBZZPR1rKDPuo6tE7RK5Wb5dNg
hYw6bYxKtQ7mtZ5oiAMUJWtR3WhONbp6UpIf/I161982ah3UVMCCYkf7MT9rGSll8RJkrbRRy7rx
HjwTtsYlLEc7siITWXNHIKzSBLaV9hEl1x2b8WOvUh/7szC7nU6SQ6viQWgmr2mjKk0j35XvNR6x
qNy+CzAngESLSos4h75NFIsq5VQ9zkD6Yf0Oj9w9IbT6Ar1CZaC49FF4rP0ImPN2rlX8ePGOsScw
KbO/hh/jYjwNESxjptWUaVInd9M+1//3hVYj8NAuFvBdRfIpx3Y4zBVWVe8m5GpTBjwse0jh+1pD
FEhdirUkUFk96dBb/ruFbt/uFAkpAotQbKlvr4SvOvVDC0l2X+2XZnEKzTHmqSJGa56bvwZ6GzmI
jl8aavyjHQNLhtGu9xCk8B0iTsM66UD0YVHzG9XUtZwmpgFROKRz996OkuHM80NbPJDsMCqPYSQB
KSpQVzWaPWBM2+/dE/GL4I8KAlWYu3ePMhxC+kk68hcUyrfat5vXcbCqpmVzHJ6KWr6i95tpybm8
yD15hDd5r3PJVF6JiVpTPe3NN8ZGwBozKr9RcuVCFUb26h+bU9umth6m1TAV4NQQ3BzYaSD8IlMq
3ZR62AF4yBXSL4s4l7SMZfNccrdegYPSZbqSAy+mVZeXmRpf5YgHY0+7HrZtPtW5HRpjEHW9/XlU
VKqCpA/RttY/VOKdSsRjsmJAwwauu35zkYZFbFPr3+K/gGFLzcCoycSIyP725WHXrCNaqd5ivhbZ
uSsiPfJx5UyxzWtsswC9mgaa3p97lSdm3pPaYBfsJa1jCwP92RU6Zb1BjFaQK25hymBKDH8nIkJr
TVZ7AYExNcuUEREWm3p//VOEymAO5uVLzQJGgCzYwI+vwbKeFQO/ofGWFUyRj4juEThfnzqnpLXg
oeb3W3z5l4oIsNTn0Ls3l/YNlljxctq1WbsMCJceIc+5UO/YmW7zoqG7rGt4O9M0Rqt266IMjEaI
CpQJOcUmXuRiD9pz3JzbUonSMZYhmAxLHJstJDt/b9rDrvrw8rzX3Q9Dz8dVT70UpKCxE0gUrmPN
NNrwkvQdtzYh5BY08/4tQkW7pRkCisUL81wTryclJ/sLAL6sxto9oqjXCEfHpR/jH0AGpzdTo0OY
Q9Ct3c5buZL5w055G+OxIys4EOQsq5fk5fgy/7GJMZu5gJGnZBtE9hxVWl9Cy9IgOWbTgfXOExzi
+ulNeSVGVCw5+YpDEueOrLgWj8RFQiQCHXU+G3dqV6wXYhril2SrIMgRPrYl1vx5Qr5g54W0cEdB
oL1BasxaBQXVqb0ttMX/2+SYH15nQ8lbMUNgawpeTkf5ogcjCHmUVtrh50R/E3HGBPLgFKjKod+C
ESjM/SMIaHPcZuEovRWCA6oDZQrAzkap8wU2x+byHIwRJd3yGdR7OkiUxqsEVi2IeuD+AxNsIzcd
wq/zctPGWcZ2r/7ViWZQjWvbsI0wZJa+LQeFbmUi1Vk/LwI0HrgBW0MdcrfSP6dwNZ4pFZBZcAIv
IpV8W0QvHsOC0+K0537dvR1sqdXLLW/WQ7LpToNLNzhgNb5LAr2uFt6IKGLT8rlCBU0i2bSnalsy
9mar0OAxxlio1ZCA0gqicGJlux1+HR7Ok+u2gXTHvWc7i+3WoayhbvKBZFMTQXmOvexJG6kL9Ls7
Ld6KgEvDQf/Lo/qU4jn3LQNPxO1PYWB2rFgcVomu8EnVX1WvGMLzLbVvkc0CqMq5p+qGeFlvX449
6edl1RIWl+emXrqao8oDnSiKHIZjZTUMhmCWQx9tL9Hj8i1dqz/bkpIaiYJphIbUTqXSZMw8ncae
CYhs5xXOo6s0QskP7CLCBq4rtZNy+zpvnWCjUsRl8371hXeRlFu3fVfclmbKha1ki9Y3NnbDqkvK
t52NXoM35A/Ctp0mO58XIlFhU3BqhWrGKEaGZ2yYQ0rjgfj1Mn+vftIiUzW7ZlyK5wtR2CrGe33o
JXWvfcl5ZVL5sRntIGWNTW6kRILmVS0+ndfhfWbN6ODQ9q7hJkF07U5YUu5IWlnCOI3nEru7Yvjk
MCdj/xkoZJAK5J6/N95y4+J98ePwLZCh2HAdEd5FEgf/4TsdG7maHF93w9xTmGSuPIX0MuQPVs/Q
0S94yW7AO6js0g11ivEBlcv+064Q5Owx7vIeTngyj1ujSCRvcu+GSiqT0nuGgP61+da4l75NPcQC
A8ZQlNYcvbfB5p1uhnbjF+OhI5bWY+nrStJg885p56HYm73Unw0VOiJ4yhOgsePc6YMkcSoz4kXy
d3naQtlYHmjFTlu5XHMhnll7725drRvOB2E0DXKxt/oduAySevqhPOLvj44FGq0kOx60z2nl3IvG
q489dYD6U/GnKPKBof5ZH5FOzk0D/pBgFS766VP+lzjIhKklPIgL2fIbTawelMhaSdqhm3nDddZG
m9+hPPpd+0TXQ9dmzhYAkYD7zybivGnTDIUVDxhiKL+ykV21yJ99gNswz1gfpbYWybhocU8i9BU6
Uv5Nn0o2pwJZnvNQ1pj7uepcXgLQwpbLEJPDTYj0jMWNt+qH1Si0iZX5TWwu1gM6/AiUQbF4mDy7
LeQL8DpBYJowrcpl2k22r5fyUv1xGS+XFrUgNb19MPM64qMnldJTNV8a7Rr3yWyhwq23S5WPSkEU
oem9LPVumKelncW8f81lBvLri/a+9LiXy1Vnf7VKe52joEIMZ72NqlmNpxZz6evlZ392bB7wp+rP
13OlX5TM1JNlu/F6rja6uauXWVuS/iy1Q0+rAItFChxQu+Y/nX/xp6fzp5CGNcy5+m1jvrzcM7zr
EUgBVRfa/v9kU8UHE9jChnE0eTtFSFmNxwPYfoa8Glw50mk2eP5mTkPa/B6kET4375RdaAESRlhl
dG48dN5T7DX9IvuSdErT4FbpxZTkoQfDgHdOcxCQFZDT8Y1r2sKu/v4IiNyMd4/8FMP80hdp5pTI
VVgvusHosMF+7hdQBMk8fmzvL3Q0d0QugsTF/Lv+G4aqDeFNRGnLBV0jBN8Xx9LmSZDdPc36gdMj
eToGcNmU9x9hEINXhml18ib5lwKU8PIEk71+NCTLq49pOVAccUXPDw7TzXuYz5DTC/L16PxAFO0b
2abxpcWH0lD+RcslVVsXNIO4an4ZnczFfDVGNdKqx+bsefG8AbElQTK1QSj70qH9Pbp0/J+kXZ+k
nX3bzFGcjA6D6X0JXWH/mft22KyYy28Zp1+6pYBEj/XrCcyPEyRfohx6i/v74u9pfOuG5m/2Qitg
0czhPRxfRMnGd6hY3nYBW8UHPaH+Hj/CcJDcsoOrTDAlgIfgy/1v2vejV4jyw+nPHGCXVwY3c3li
ceK3Ec+IaHmBiN8tumA410OTF5vp9OMEhN2D3lYgwVQPtstMUDB07Nlv/s+x2J4bkFwPTEiuf1LO
ZAMAauELtV3TfBOUfhrKxTBPKwvRz96eI1Rqv+YK6HqgpOr073/DnROUodx0jqanYCdbLYOtpSHN
2y7IFy/MIFAwRnLAfThFfpVKnApJMJIdbBJ5Z6HI8YHsan2H/B7nmBfpWNRDx84JTtZjeQzKyoZ6
/Nci2LoqJi1dq4m6+FEigLjDat6XaDGaFOuKl5c6wSra4pEkf0dtTXKgI+QP4HLpeK43hUpWYmr4
DmTFAk3z1SYWtEtBL0UGLDmSsgCOVp/4LZ+37nFo3OgL9IoUi2z5Oh+jEmz/kTeXSNSFp9BdWD3s
P+vtkN+8SDz7p8fGa3J/xYl/1IN8LaKXHxZZy6bJ1eo0R9Ykg6/rQrmdK+MnLE+7rTnean9aauwn
5UJ987xZJ5/HQp1l9cE09u1YAL/5KUtxoAve6ySmm/LGy4svmQHOl0AIsb50dZSPo8PkqpWS9K5D
Af8wNhbWTR5O3eXESJV/tubbVw+Gu5BKTFoRyAiKF7lxoIavRtsRleun3PjQ3RDgmI3oQoP5//LB
597o3+pvOSAK8Y8ePR3KBRYvq5dirzHevsglGt/7FzsmKJhsPw01vYXPS3xWmI3adXmjE01IHvRO
x+Z1tYDL96Vxo5MnA5L1buNc59BK+vVn3jiHt2W38sis7/7S0iWGY1ZMjuXohCxec63c07x97mDN
aJOdm/t+Nd6+Nn72HUDncnCKkpeG9vz0PgTIle7m18lAIWKXuatqD0emt6AiSoGIAASJ5usDiM8/
mICdw4Swx6gwMHpJvjlIJtR7OyPoV8E7iERc26Yx+2SB8GF246RHw6dzHJ5/C+TIb68zamt32+Hl
9fS6+HBmkT/aPRoIGFyH5efbk72p6D+Olj/nl9nDVuWp9p6ybJdPhTbf7a30XTLptXlKCOpQjHlQ
xyYjkGVAXY8mbZ2RsuxTVP0oD9dvu+/8B7wUb7b0NP1UnJfM9V97np78K8wcvd7eaQDgUc0NmsGM
+gjjj/NHAUYzhe7a42VcQxHnALC48+K0WiFD1TASF6rxvbpdHhVqi+RT7AvrxxzSW9BtP44CnNNa
P24/ts/iQaNvzPEeY8IhjTqE4PF7DIEs22N+aMc9pd1wsn8CkasvnoND6w9IpWoEvPl0n9RgCP85
n9jd1ZfcTf/dkV9CCjomaZy7ia+SjO1hVJnPmiXTnOupARXIXsJlLFdUr+ZYZNAu+pH33O7SR93t
j/JvpaOFrTMcJvl2dE/mk3w4VVeEinRVnNVvDiaJoj8W/1yNwldOosw/PE3VxlLj0mBOWII0GBZh
8uDqBFO9sIrs0CLfRP42aKAXgjaRrOmwiDJO0W6Tuqj/1Du+Z4nJU8dZK7c6vG9+fK9f6x81iyRL
IuULUXqoJb7Lem46U5SaHmcKZW3CVdOAjaK2ztHlyzxowwDPJRwwT2YMNGqeCVo/F2Z31Z/r+8Yf
F7+OuNrDtFtStb0XYcrvIYw/o0MVEFIaxhXyVp9wld0Zkv0LycNP8IIof6ZPHtRzflj7CtLws4/S
q8O43LMkR7gcLyKMTgAwQkZrJyWxgeUgNqtlz4kgrz2ATnSBWC00qK7bz6XItax8XOsv19z3Nm0f
tr1cAywRJmZny+G+Njqnw8b06YQLWSkZGnau75nNes1cDExMKEUu8WLZ36yH5bTnBtLD67o63G4f
Lsn9ObvfIbFdH66LIb3GHMH+S5vd+L7U5h3DPBUisDvHZWLdcOtF5KTjbfQ/gGNOmnlCSF1WRBBb
q3N0zj0k1NiLy0l195xPl81c9QCeUmIskOSW77fboIybms8Uh+S/zJIeH1ern1P+57IZLrO//OEz
ObWSyntR4pHO+vMzNcqovO+bKcpVhtvL+/KW3W0vBJWWIWkaLdjueAdm6FbZU3n3cK2MCp4BQ6Ri
eXTdPW/T3nw9JChfm7d4j+XN1gYtfLlLFSlw23Ncl7gIcWa8tA7l7mEa8d9JLsPL2QtpXdNWgb0I
KcXCe/3YOxUYo3QWtefyOabQprl42UOQpayjwumxOJ/dVWq9CweTyiC/uE/VX/vq64q9IS3pbbNk
JO/o28jMbgDhK1YUMyFiu6zEeSJ/e/5n1Y8iXeNrgWds5RV9zQI+FkFys591zeBVDXF+iQt4+r3u
yoSOqQGaiagRRCse3+Y3SINpxRz2WTEI3C6fb3koLGyw0DsJwStgRvJeS8fZucFcXSlnssFkBG3N
cvUrI/B9zUYVJ4fG/a1b1mM0tnV6bhwGa8stH9eohzGS3sWn8vDIHrYcSZy4RRCPw94LaoZWltHQ
afOo4C4wwO5waczdyVtsJfXGrtZj1BFMlKUovzvppKGGutfSnF5iFWHoUiqE7Vd+PPyllYnrmDnz
vti/IEGsh4fyP0eq/HmYz/cXeNOn4VzQK2w6W2KcqcEbhd6lM6XRRjrqPKSJv993i8ask/ZxOUgD
21r05L+z6h2zCes+xf52mGbdUvBhH7MU2hIFzD/z58kdHsqb8ZnuglO50L6Z96ZbZOBr1VsemyRa
02KMSdyg2Ys+e+1u+U6sYvRs2Zzdtyt3c8f+zIQ/qoWxzlTi0VqiWO1bQM39Os4/S/LTU9N8YOXU
5+ujg22mrpjr5DFq1reoSFJ72ZaebvFINw8nAgz7lPRF/7YaNxr3yozL9Km05BDdvp36M1JKWP3D
EyLNbJBP731hKRk2Kp/K1NzBXr7bl1qS45AnMdBY3W+XkwtPV05THCnYE6+iHW0RveNNdENLledq
Wl5ljp19jTxqrqUhPS32JOLQWeG5kou4viu0D/TbcsqEQfF5eUzbq9Rhk13613TEWSCh27UhsxJ5
5JvtJN3+5A6twop3Khi3NdsPc4WnyqZ/yE3Kaf+y/b1mrVoSXyBiR0NNrdwlcj4dkvbJdHYpbih/
0Y0Krbme1CVOM+kpldf7Y7VzyppJ4XdW5m7eKl/7VSj80Ryjucy7DGfpbyeMExo0PVOKrrn2tBSt
yhR0WlQZOcpZ3iQej7VYpKDYvIsTsmdZVItzLxVFl9Pn7agxCwgH4x+jStIpsk+62+Gc6RhxkSo1
q+6xMZojbemFQjVHsw8kUEbW21RrONiApPte+TwmbnxGgKiGOZzJ6jL0hqeLtkqEfRHmlw6dCvV7
fg0/ea1tYqAdGGXXfxzA40bydAmUNBhigiAdDXWE9egKPXUq/8+qkMM5UDT9fvmRyuvU7NdM0+Ja
rrcAky/08poQaQAYFTEG03MDwXfbfNyYt7Ud1lJ9/e9cnBXbG4iWVxti8Spwmy2xQ5GodCiCAfck
fh1msPvZMQAwt2KUPrEyf7SAQ0S1r0t31XfUi3QqOdfzbS5fi0bCiF5+4ZBN7KLyu/No/1tg9OHC
S4Ie5kZjdte1FwJ3+nf2ezYm/yzW4q5Ml1qRzVU93tJAvuPqsiyE0g0x5Ii6+7+6DdA5a1ZWrdPu
/lb4PVIAXRyDzjFYei7TpkO1uy/XH2tpKzFiUe7nju16vnept0FxaBDgQO3KIgsKyME6glxqAOyy
FnyignxcAfDH9VUvW3ZThQrojqULPKqgF81D9Q44D2fQVNOYrTg3jnF+6meaHY+yQhsvaEVnfB7X
sLbglzqMCbHcUHEUNRIOkWFA3A1FFuqPrpZETH2+L/VClS5NAlDrAyZMzEOjJOhYVVoabFgh4LYE
aR9uSgJG1wlTwZQX3+R5SzOeiqAetn3q1rStAHiAcUijzhjMeYEkDkD+LsxkYYyhS4c3pIQUYaIa
2s46JLczWUitrih/CdwHqmI6WnsaMagBFj/uWLA1ssY7+irw29lDJL9G06BPNlUunqUfpnAMmUzQ
Xsqo+Kf2nLwkdF4fufCrQ7T/9wtk72Zy176fOdPg1rEUe1FUjEBs725vlVNbl8oj1ewqFAcaC4k6
9PCvIXJomZwDtB+N6zIkBnsyIjzEGrQgTsMlhVr7mnWDRXO+l99qSjxszt2Ge7oOjghEgRI81Dm5
robrWcdk4IJBuBkkM4U0T/XZtj9VfUiGwctBNRvPqv11GAH1lJJ2JkgS5sFbtSaW3WO1X1V6z5fP
xcbjvDRIVs7SONlAuMJq2t46S9LTU38eFI692yzO37rrevcSOtLA44ekMVrtJhp4UgP2rHrEMw3+
hriBuTHENmFNkhrOMKW/jakVICQVzsqi7jzfT5KucTyzP4YG96fRftfjiXmeDUpcidJ43egXF9G1
FFeunVptcBPgFu3cuXNR2ibD4j6e39qnMge0u4axRZOHs06lFl/3AAC+Jp19gYNFe1Ee4juUsJJr
psUOSpP800buPd1MMgqERfoeA+oHx2WvnHSyXXtb7NSoKKVvx2q0WbUq6IXQDChHsePXtREl6eBS
aIXeFZtS6ZlYyIN22iwTOMM4A4e+3YabGhy1mUo2c/rv0bIWe62rZdeDN8q2v18p8pR4xAYapUHm
8d3G1ard7dAIPuyDSvJ+qT3f/Ed987M5dPOFp9mFxfHnfP9UPz7kin/17ajW+CwU/4rHrwopnE2/
VuvWF69JgZCS6vnZDtNXyU8naAerbV83MONs1ehWZp5hewbwOw+y4v2ZyIbzwPZV5J77x9pkV21P
r11jdKeM97NMor1f0DiJ1xukpliLc3PAAF5h+OGFheESpFfFI1r2FWW8GmjjLUyCKJC+jx3+fa18
u2yadUPl1HAYtm0WY/SvH8H2f5dWbVAfJn8Fkkuq996eoA4wNIhamgyIgATtU7RWyS46pIhwDf9j
6cyaE1eWIPyLFAEILbxqXxG7sV8IMFgSq4RY9evPV8wJ35m5x8Ygqburq7MyszBN52eYgjgIvV0Q
A5CJnl9zBY3f2DWtHeA1Rj3ZQt5/+/Dm4bmGOBTxqxp2QzPNa/sMsRlquA03EJmtPj6GVxrb46Dp
U7+AcU0R2T+AVtu5C6ncPswxrE/P3j7rBqqjeT3I4AAwrUdzIKoQlDwiWoXwIMg0YO/iVODXMfYt
QRH2fOlc//IeXuXgRbTTQth0NhEARKT1zB/MM/lvc67/8DbEjAuGo8iII/we8D2p6HSBMUoTKV7t
Egb8OtinmlMkultwyehVl0VyBuWgUgDPkodrzHKnZ211t/3V03bU8wfJM7jODacOjj6iNvtm/zXB
2T84xFJYnIPssKDvnl3Z1AssSFDOM+qnQns+w9+HXz59RodFOcwXOIrO9mFvvJozBYbAM/4zmK7s
95gSr3NwlJDTK0+GPxgTribaCLKBMxDdOVVmX3efAUA5Dm8F02GfLC4xtoJOEZrz7TdxNaIu5EOa
sKEv2fdAYVLQFsTlmidaePRpQOvx+iV3Q+eHAKLEazQIoQy4d+5r5eIU6vZRS8Op4B0Uhy035uM4
KsRPS6exO9wemY5MjTcGCFSxbPYkPh5AxIaExP3/ISmHKQ/H0Sl5B2HP0/3PYivym9h00TZ6pPqu
zPGV/Te9Whw0ea3CqxGBePDdLBWfm5p/KQ06pXea4tMVHbifLb/IQqgDVqBPYTXInYXiUen2GEv/
bHMkdzlm8H6lR3/JlL+5A7xS8ekpMxT1cjV0pudnPnQvZ+DIw9z73dHVu3qqBZwEkIabsN96JIdc
M52KvV6KTNM+MU1vMMdh82B7xO3bWEk6eLMi8ni7NSsGO0JWsLwGbh5Xjx2fBQk1ZAdOIF8wildv
MKt5BWwciPY15AFitK0yuYtwnzQ4wAqrHTL+jFWJc+8qpcsgPGbK/PjLwDWDcAyTgPZuYN02cBoi
gZ7PIN5+KclfHYWnh00WU3LPRBFWo4ykrOkurHfd7aWUArOHR4yx997m5ZzDPkEhBb6yNx2777N7
82hhODO4HoRh9+KKsKVjC5q/OaMjoAzEuhJi9dM9J50IShw3yC9EBT65KxQjBm/RzSgTu3A+w4fT
9fBn4JYBGgM6fgrgiAiDrrD8HLgCNwXs3XhECBESHot/Y4Lufcj2yc3r+1oGp43Zxq7jEQ/sXkSw
x+GTebSyx8b2wm834J4kMssK8j3FdTEu5gWDpDfRtmyUbm8MQmjy7BDFgBP2/C52iZArUnBPRqMi
dFCN5o77cNKpjhMZ38Ct0nWQJNOG2sUzfaC6gFgADiiCD8hOzIeXR/c1u+D95BaI2/QqrIgnNwLa
C7ESRTp+o03yQPfJ4G0cfYnEGI9am24AAYMVhNQdKdG/j+ZgNIa+aDHo0xIbXdxWXDK7oEwLr3Rn
6KWS2xK3ZcII0v8PjV70XRx57A1Gz/xTo9OABs0ZkT5zFztr+XiKBXwXZrrFAYPgh3AJujo1WuRT
BTfbj2hZyu9SnHcewd4rx0wG0cWKVEVnAGSeXyYkXs7AgonHWzy8LqoldofPzKT8gHOKiEZfAUKe
WPoy0iWIp0Ew55niEe8VmYj7XDRkLBsyRQBSdier8A7pPjuwOVQozUxf+zURYuJwE6xGKoaZ6d7Z
UGDfYgyHhTTDYyGxiRT3wu+irRqyIJhneOQwygwQDSIxWOJSoHk5t6SFyCU21gf6yaNqdOlCkxh2
6fNlD+aNRxaEkojJzxN/OS9mn+hNKBYqAS7iSHygKXnt5jiVv8tIRQPwABxvPRT7EZ3/PHWqZv9m
yiusIwmGd58hmNb+hiTbqolUrAKmHcRX/BNlUnBEYLtz4aqJCJIJniNuoq09g9GZqwHscQSOV+pf
Rz775IOWPBA94A/Ds+POAvk1zLyZRthAM+laDwWSSw9OVxtCP8OrhFSdrYzjGn5HJxB3xCMeshup
tTA0F/9k/9IE0oXQJepdMg9OgMsjOhhaShNdcMgjIxF1nsxZSJxEKvIM+8FcrxyywCEKVB+eHY21
IgVBDE1dWa9NcPNevzjrotkU1YoEQngfSw7yImzwlYA+JlH12xvqw4Ktl0WwuKw7BJc3W9OAMK+E
Tdwb1qDxWcfHxXpoJFSk9zanFwcfsYCTJXs/qiCC09OlTscAFJjBsQhRbdGKifgF74Pn3gQaoVBC
uhbeY6zGCIU9SZs4XLk372iXzjF6pJW/Jw9gn1lI4cTEglUJV0M2c29P2ELK7TV/5LtW7tWoqSmv
4MZVsWd0gk5Q+UAMPBOKN/6RzIlxnFB5wNOQQxARSioC63NI6BzDZ34j+nujfNQ81QGhtlAetIio
zmwmPbSs6FzDdoYhkY+kXKojjBYUGgwcmG/MQuI9QCupFMciYpKByKfxRVjK6dDv+rRPYoKrlBCY
JOwa+fCFFzUPht3J9M+E6jPK0ZP/isM9/jd0C2VRIqXwDxJXmNbUM7d0NLHv42rELCEG3ALM1UNZ
ZYCkfjEjf2KKouphZXaDNgC6RntCjZlKTMBdU4keipc82hXW3LIvfvVjsaGs+Diqrp4+ZmlDn4Sn
gnqfAs0Ji/PPlLPJ07A1LBevX2C8TlQvIPq2Sx2xl/DKRFHmvbgI6Hj4hkvMpYL/2Rel3Slrzn1S
ZnouziE7K66nKYxvojL+9cBdaNIMEZqlD8Ty+YQySXfJEEF0RAjH+lBRZaKsizrDU1zgWwJcjxyA
jrkUJyQPvLHn4KiqkmwevKtPrpCqFjsuuTi9MhH3NGNK8R+bgL/DBAmS/Y5AA8yf+o8/b6v7K5ab
V+wVyZB5XLh/YMEvicSVXQv72u9jOmDe12S6DStXkvFiq6KrOrL4KWJ7r2BAMaLE1kZiWuPuk3t0
+sNdDbUqB0XO3MMPp/PFeyO+FZUukZV031cSdfv2WXFjSmPsDsdv8T1As2hLfw98Wyi0Qe7jio7b
B20jlCyf3BKVbQuyGcmRGhbpx4H5wZ4+O3wZiTrFYJHoOJUTyDF5+0Zyicm+oKD9yP5NSmPLrAHy
4uDA8UAc0a9OHe9TJTx5neAdSA4EGc9HIDUxeNoUzbpU97HcZLJ0PaRvJiXNDn7oQPDecaQupdaE
3dLysQS1uEF0gei1T3hfutRgI+uiMyJCPdjFsbRnnXS/mKjeI+lHx/C1lFh6Qdho+oNPRwRGvkLa
QdeN6DiqJ1TJacqAv6pMBCbigiImxhBIp0ViR9mR2Xlaw61ygYQYEZi3LEPpCkA8gXP206EbgpK1
Ygd+5dl92irgch8+/T6znpncxfsqH0pecg5NdH5wsoyp9GXAmHV6MsUrbJBVYmXJsL0jKGPCTJYC
EYpCGPQoe6zmT4IH05dnjKHn8JgUSWdCY8KsWlLc1cc0LHAH8XtIk6joik96yR6FDGXUojGKukST
Lv4RLRpcTkTWwc/Tm3AvMkiu7JniLsrMjM4c0E6+gbaKU9PXCXxxo9GG4YAUGBofPBoEWki6xnR8
9TXvhETmxUyGYhHQ2czpjw7zUwqrndY1iA6luG5G9Vpj/PJWpE0tDtKHQAyaT+Pa5wDM4xCz399m
jcwu5C7ty4/EPo0djSr95BTV/mGHbg+btqfP0WwCP+DE1Uh1HjR+mr/E8pmyh5zx0Do7Dfo1Zajl
1vULhw7Snjx+JQZzoowoCkQYw1KSplTJ/zp/FO1neApoy2KLca314F6atRyWO+zSIHs8GVz0XGmj
sUqPyYBJLxVcYpy/Esd5UuVjIhvHJaaakHbQeJ6ZkNVMwi2hxxGTiBNJwYt34fWyVbHIUHgeQ50t
uSQ/YiaHHOmwdy84uhP7PgT+9hceXQ8bS8rQRfiOmJdryTaIOgh5nAGLrjd8T4zZadPCO8XYUp2C
WFHjPxKTZPMgdfSeaJ0HJMetR5x2qLBabElpjb3GEbcs6o6cMw5DaW/xoEBZ0cOAbg/DHiYVN/xv
NS+PIUq48vDxbCDaySRunTymtQddmQFDWVEcHyjw96iMA19T0sfvBF7fgf0J7VWGhQm71ICrIiSe
pLMN91ez291mrxmS6In+d1/A2FZ+1aXGmn/7vcl7DO2SY1KCvxVAQ72pYzk3D6ZLwgliCV+J0flg
F/qk/jyiSF/+nZerl3hfL/mU+u8MDkECIzwsNspmfAhIyhFtHmLojQCp0PAomZccNqDzQDErfm+j
/RbmXL0Ae6T3RUYDRl7dW5y39LuYaKivX9LopZhxiGDQB5myPA3lab3C3ryz8/acF6bvXTOH15Jj
zrClHqvP+luT8rUUmK+bqosoxaKXE5yIaguE38GxjJoM1+i914Ol/if0mph4t0Vqcp4NpIM7dfQj
BD56bIcIxggT6CA+Tr7KsowHcTXtQezL5509tSNJKBQyJcyXPHUDWn8f00VhAT8HtFnh7DqBQ/FT
kTN/0Tkqw+CgobvGC4/YMupu4C5Sy6VADpKOkJ0EtgmBmbUli8Xp71j8sMZSkHYawVP0wjYesm/j
ldVIw1W5DYS4crPQ/6/KtNukXXqOmg6cYt5DWXmrd3BqvLtOW8SgU0Q0RO/dU+0SnbXwobvm2ccQ
msMkLgk9r8Oh5e7ww1ZF6filnMMO1J9jeMEBCZTqGh4Io5z2cE3WHHh6wmmmQPSieYKYqCmNg7SJ
5qXg88WNeiU0ScylnYK86EybJk7KZ1oBTO/d8bOTUtTqNUmBh/o7bc0MKeDgnGGLVVAo6YHuCpiH
BTF0EKqrZ1CaPrwcINh4j8Sb8x8w+A9VA2zW0alzlHtZ1eShW2CjT1g29FDcZ+oBr10L3693P6hb
T8u9jhk8qDmSer/A9ylZStuC/R5UNYCfbDzjK+0hBiG+PlQvOuaQv1+oCS/DyqShI37RVE1oAAe+
ZVCSp6BOIzrveg1gvsN/r1euiNf24Qonhzs+JAjEQbSK3DlvmfsvxQPKRiYC34MSQ7+1gdifChsF
TwvOF2xFo0+xF0Mp69w4IjGmNeIB4qffVZzHw0apUigObpWQGHlMKgQzExTXUXKHRbUHvoF19pA6
kr7oM0KozUhfYbvo4BYcA/EygUUJDxfqKPzeyt5L/2GZOrANeFsTT3pSDyQxUKV3/dGAt6ucq3Qv
o6+ghaXXCnKiitMMjA3my/vgGLVbTSH5iEfmk7oFlI+73eI7UbqwPur1rRRXbIOj4xgSMkaqcBmp
/bXDw4CmsGJUwdKkZSYcObSA1G8ovYwhBGpfNLkZqvFDWJCwdK8bylf4d8FQOgVPBLO0NSFPArxE
GLB5bfAguhCul8C88NbQ4PewrrN0LIShLH3jqDNqYZAd2enQXMAKgkuKJ8z0PmnW8FbhYWu/xy0N
CeennTF8f1NEo3K+yqG7S9tAQktnzZkZVZsYsG04QVNoQuB201DIWp2dcBD5OMx/ETwLAdC5/XVR
HH2tRqioA5qfIOhcQEIFmaezFmH75/4nAYCaGxXQ1xibuEXtANCOWQSxycjBd/8usVp9ppTxa2Ia
Tn7fPAw05dTqcL5YI9KQ0JTJRvx0qUzDK6SxQXTeIbNElIGFKL0BGdwudScLcy6eRZmo0XPEVVIy
hq7ZW1M9FDbE0yGNRKEBufeMaVsBy+P79LSLjT66QMAbTJrvO/pe3nfYA6FElQApHWqdinjpI45G
hWZCK+sAbh5nyi8DisroPqFtBQ4SdCm2Hhve9GpQD6d0bVOa7v1efmGFGoSMLSooUAykWTDcCnwD
SIQTNo8fA0pW6aJD6QF2f6ub7oaL1kdPMDy8jDnGTdQ3yiGnRo4CCQGFmdN3LrvbdL+hNQXbATr6
xn4u5FilDWnvS8Pw5SXrBLpnRM+EgoBzlIYW3gBsHSCRWoNQIrjP2inDp3cPe97LNiYELhi4eFy1
G8TxAk7O8OqbkNtPihGJMUg7fOHpDXolRjgkAzue9Sowxo9F//dlj24xtPkxtn1q8hzuvwex+X3d
UK+lTpb2s6vbdR/zatem9CuNHlF/hhmUe83YIFHbASdpw1740WxxLtqTTWzhevU52rQuhzoc2mFf
E1+MmNMhbdhJ9v6ub3v/11++l+2Q+q+2otznlnPoVkE5X4V7/FdhWuOv0ku74KwUlPEnGcFYpO8x
BdXChjs54ZgwojBIsqcMz7GyuNG3bxAXmT5SJ/RpRKLhGDY9wBzxljo61LxXCYtF/BBeX9WXMqd1
O/SSH+IpIB5t3R7UsaN3aFp52PlWJy+qbhO87+d6og4v6VE8nwT41JZtmP+svinO+Pc1bCcigtjc
tF8Nfl7krH91Us8qRGmo6P5wnAdbqTEcw5t2mu8o2LuYD7zTu7/Cb+vhde7osFzCqrKRYJfbxqbz
XQz3NBmHi48kzOsdvPvLO1OEBAsn95ue/Dp6baE7m/4yDwAiQbTk9IZEgYye9bx8cp1i94KA3z+G
+xlNY72fTWFjmetqrgAD5B62CaJ3SAcuDn4YcuFtwAlNkLPC/kB/53BJtgWK9PyUg8QNiFyVnzck
i+JrZTrY4gbXAIkpHj3sEOIzwnbdAC3yAuRZmPCcwJLJ9+xNY21mBxzEDLd27h6tWDlrrJwDSWDX
Al4WSxsE+UA6q09FAHwfYPgaZtwbn0gzQsACsMoPwA1iifsySCR9wgDoQL3Bw1DfWTtoj/bNXRcW
pQNI1PbvL9xzCkwo+ED6BMLqcTcQ0bmzu73dClADpYHkG7sib2kCKPG9vb2gaLHA1xZY9KeEti7I
KYsEX7RVgIuE33cG2KZB4wnESA5GNNcnzc04XIKFMCLwycRYDW6KRbEeOMbkmsu0igfuytMddbjf
9EOd7xv2IwJtlPdmTB6RmvahmJyDCms2k6lHFdo9gMsd+KrcvvVFF1AH0SgvHtiae7S+HtbuwAVy
6xZOrSHJlz3CnI1LBtmRzH4mJnCbH8EFAZ/AlYARQeIEzhOIGB4iMIz8FFNoYEfsFnj0UrqoGYSn
vbhby8Vi/K9qhC0CxRzT3uYeGa0zf1tPoMzCB2gHzBQ7JkFlxIdOjpak0Pzb5QHJwR+PNGDeNqYT
pMMBjlgqUAaFbKBW3RFc+hcrEmtWAuG+YpMoo7g3AZR4lw8iCrgpkRiGGCcHYAwuGk8eFpgKLCVT
AqR09AJKEaCi5TWLWOpFAiCS/VoIOO2x7m7/oFBSvmCUAZ0A0yCrA3WIh8sTr2459XCAByYhw+T9
CzvbCKKGMQ3YdclRmP62wK1YkPi/I0HSmeu+XCXXDYBiMjUMBgs1NndLGF0hZlJ+OxQCqN4XW4zT
YONA718fAuAmzpceQG7xZ4zVH55Ocmg8iPN7tGQgvJ9+xcUSqu/5EuyrSIXviJl6A9yGvcjG5KnJ
pHi4HefpwML0VsmNHrYnf+BiU0IveHkuiGLtu/d1tb5/dWdA1QDk1COdcyUw/rDhU2x944aCPssh
3aIDC7kODYY4V3A2b4bs0vXF0wZO940uxKlRDZthDRcrd0mROFiwp5DfHLfAI/ue81rCdslNRKej
+uzigFPhZIOPKkcYDtIbwIM99ARWxilcMU2o9WX61yqjnZ/beP2QBQKkXVuZTCDAcAA+uliAcAl+
L2UF4RtDvMETj4OQ2A3l84baL0sanfiGpsN0hnHR4GJqhpxI7s3t4/t9cDUGF2ZXnz0635Grvsj+
TQ+LFxOvp8rm19mTSV8uCEfO3+zuJMRYEgxKiLnSU4yEGPUYlNePuuz63d+h2YBSW9Ow2276Dn/D
0qZ3JIINGIvX7XuhQZ/Dv0EV9RqqMNrtvvHTQ3l9degq1WdkmCb8ztqgo19X+g5d5tihwMF+MmGg
bMGSHdOG9ArFIaARH2ImpWdBqiU9neQv/7mHG0MGSE+m4AA/h9XyCg5+FRsu1IgQZwoHLbVfhgeK
G7lPw5YVRqUwU+hyoFMtIM8NgadE073Fj7L4I5HT0DbivUYFQk5/HDVvdx8CUm2gMY2QxEJnAneC
5YD9EmZNMuf74coz5lVwjmlnz6G2C+VzY4bVpjfShgrVHkBFWLSUuyVgogIK++E57oTKfPBjTh/R
MdYdvJfSnEzoOSxjPrQHjermk/tC2mHjpy3d9xGjStFsImn3BnSpGDg69T/6mUBFpfbAWeSdHPZD
5bB8X6BUBLjDquAf9Ga9xoUa9ksgow7suDV7J6wohI39F44AeNq46H7y+Y3SHYS9t/Skvtx8vH9R
BLGAC+eNwgDqlQgenzDLnJbWM8KmilmVXdNjSfbWILrUWQ+Qz1YBelucJqB/I9DjkHJ/RdU7UNQU
xQ45EEa2knMNH/HpswXmvpk8R3qipe24R/ftvz6P5LS8LPVETyp2gltgDF/BBP/HSI0bBBJaUI9V
YIwWwy5sOIMqyP3iS03zpB3fl/flITGnemYiff410jLpjvsOZt2BMX9navqg0Wl3XP01S76f5WG9
7GTi8Nkddr4Zr0l/BAHvW+HjsEwa1/MumrWrdGVExoij42l8GGO7SOJVTTUoejhAgbFKBWI/wun2
U/inXICIB75OuAof3Ck8JopspY8JVLgKtHQVvCIjPeIEwPDfl/3MSKm5/fam7fA16W9J47/ztEwH
qMZo3zU5zF9BMd1PLykmmNyyBFsiQCBIGnsXJbIuUB7sTUQYMDn9O8ZSZQQ+zgOjPBfk43IsC0Ns
X7mY0TU++Le43OF1xZOt4uNX57uK4S4P1SH8Wfbcgz+YPMiXzRF+UZhosRXxe9hlba5fJ2ojr5gb
Yy29GEIGkX9la0DYRpFTbvzCVkE3ARuJkw2/i8ocZqjjysMY1tHw1drztQp5v1hxTVLSK5g7fwem
YxIADyzV2oEa6LYRab7T2oZ/mmlRz7snT6dav3hw4+OwtzTGq6wb6Zny08/0bL8owzLUM2MspwPU
Z7wRXctinvvn2ZMy6CTFmgt71tX8U3JzAUXYNjphztCYzpVNl6wQLz/oxVE9Z6rFp0gjze+7Fxpr
4XqK0emRpt0Y2qbcJTWiiy/btHiyDew8zcGPSyY13wlfATRqngtILTH5zIhxjKG4WVI4P47o3yvV
SkkBqD/Tvo0tc0DQOge4uxO4ru4pKYZtdAgN/+2dwku4ygwfha0L1OD1p73sEVVuJ1RTPekQfvKE
U0hcBaV/Y6opbkF1hJ0O21Qs8PAKpUriMTN86Hr2Exc6KYhJUZYiPnsMIDnguOC5VGH5uwIoF2BT
EgD6e8xQvViSz2EnwScYpCv0fvFWXplAGI/MTEn17PF3XtQg7tl50c/MqTo+sKL708vSmBNXk3by
5mjS4Y82rL7Om/63MSnTw1wf3TiIF1Mm5w8KH8iu0lOdeA/6QI6B6gr32BzJE+bGQ/O7TA1WR++7
TwgpmEV4THNHHIuBYlt62eXBI9mPKtRgtFb7pH85O77kqgP3GvQJvCuySlnvEnTaYWfamRJ2pnmY
M2kOIS0+svNaGeu/TxJvEp11MTTGl4QT7CXpZ08Gpu8QSvBXIzX1tQkHgEAP+9+DoT6SdY6hbQyH
C+UmPVVI2iUDfIEZy9B3Z5IT4pXtPBDI9dzNQc4v9N6rAKdhCo3OoTREU6Z0kMVga02jyKlOSaUX
AUoA3VJyYcqcgc+ZiiTesvxksLm1mI4u/jWW2a4NEWSk1RdxNlSH79F71AtPy9dE/elMbwQ/LTVS
lCzWIB3w7yGUiTYYm9nDvblMLUvS8dbHpd4pkzJsI/liQwmP61WWj+rkOKzDw6gO+96ACXkIb66R
dscaIQyW/fQ5OgcdRv0WtX4n1IjJvWkna36LRZm0Pg86ubHf3aJbJJMHoZUHghYhdkjK2X64yi4s
S42rk9otriofSgJJW2oQmG/Y851wuetif01uR0hkcX2WpARFLBGZ7g3N7JAYU9kApCHV78hT41AH
q0dOSZ/QI2czcmpyXjFgFU6S0Gmgm4HkS59wlR5nogikxEkJH6N6KgxUzPgjfLguvMOVD0bIaNBR
g9HgC9ZeSXiFxOnhRvz/H6GWcGziNCJjJIHOGN4CjpyuBBxZsHrC02JPKJND0sv62YtnfQg1lnzH
6/F85c9xgklX2HURvTjHwPR0r+81YRMKSNLzFL/vqTYdZoM735PXl6P9cD+UMTXGtKNKtbHKRqeO
lbmRyqbXy/Z/vSl0XT4bxiiUjytb7MFH5iE7MoGLM0oqAZ05zNaRj0/z20ZByGwMy1RnAfU+c+qd
3aI8NKcSc5X0FKqRGu0n6t91/Vjk29PsmSh+x6GLKF+94Oj2gn1UpRidxDl4ZICazZrCSbOvFuJz
W4uaBOggOYSDtPUlE34EuXTgg+tC1aA36mw736uEXhcAcMWXxFlq9M4DOWT5wwPH7QLzgtOPSMuf
9D06Ib+Ubq33dbMmn2rWP3i0DfGa9UFa/QmU+fT6pYe9key1/e+cQMQEC8ykIjFrx/WvCST6y2yO
1WGe6ltkPPn8+KVv2SEnoFtgSHjpM6TaUAeCGxCV+Nb5qw/plwjTCcukXuroA6YSNdpIQniTQLtP
nkm7OE+KxjrNikk5M7POUs9OpCwGiUEV4CfIQ9bDg//vXp+4aWBITN6IWQvHAN05MkrQswy3KYd6
6Z8ZxlPYnby/AW5yqyK0Ss5AQGUX68YkK/HT74Ku4luMrTWi+CFaXKESUH3UiU+qDSvDkMIKZqG/
QEWcu+5r86+lwTTNyfltNYa6RPZRTPVv87v60jhtxOfNcQMo8/wuNrcTzVIYFXDJpc4ZYa3sXjzC
y7Jl7p2SU2L4Mp9bV3Vrj6pC/I6V0UC+vumz8txU84Leeueoivaxut4HneQ8MXCZAXvYNn37tDX+
zhPFN6J89HTkaebhg/hxi/TkyKa3SgjrM6YEUYLeVmhh5+b3g1zp8aVgUEchcH7Z5Wwl+IufQZZJ
pthUKMcgsD1FHJggOxxiA+kz7lBJm9Q4+h0oEul/yhI7hT1ado53ew6y3eQxa+BUnCbPNcVcdKbP
tbJskPUKy4n3gQLyoWgxfBKNJcvvTIGQM2WuzG8cZ7L3L4lfsUA9s5Qp8s4Gc2XxHrXsjccv2dj2
HZnw/G+11Uc9MvMdjzsH8pcNpzPqzfQ+buB5fKUER7PUJSg7zHrt67G5RFxdyjBTln+gzQUFFvwG
hKkR5NjFYhL0hIUDRAONrQfZrvWAU8k+ONSSHwlgktEVAdSgcp4wK4XtKbTiewQd0V5iEQGsYvIW
ZARbOEPNOl9wTgP67OHAgYsVfYscjaQGDgcUjxlnALOPkaHVK2xexMGBykqHEgvHpvH5+4ql/kdZ
LgI9gFuQ7btDJQFIXN3b1Ya5htoWYYgAJd4lnc261izrgrDzL4pjp0kB23JrYjq7i1+RcQ689GQt
ALE0awnaA5OFRo/kMPvZxVpiRAr1iu8LYRVOHAxNDRysG47/tHBbOQs8EqF7Q/iG4NnzaxcMDEdh
Dt2qky3v7mKxENIuNtLAPcuDtTDtxaI3LheGPDUdipVzW8LasnHUAcmZTBSbdlmCrFSwpmQ0zhje
any0XMLBEjpwaIR0ReNjxEgbHrPDVXJ8gswrvFpin/0DIrl3ZrNMDpu7auNPHpvCmUgmC2IWADb6
M4xPrFTQLezLf4Wpp8TqjIcAE26pWD/CEaXfr7+8OT8NT3DGlZEjfmDD3NrdgpPNk22snx95Au9o
qdv8v8Xb36J95HIa8OgjF4YRMDazdz+bkRI+gpFkvTJ3CMqYGeSWP/pKktFuBoBhzyYzHsoPZ0Ju
bfG0tmP0cvbTWnCSt+7WX+mMV+4ivkNeWzQuKFsTnKwMU/yLPcugSC35bdX54VMXlE+hqfHP3V3e
mI3gcU/rb3znadEd539ATFym35yFZEvfSCcPgMEdfQhIW0+kf7vcGk1mP8yOF5gXDFVeUVobuJo0
PrW2Cwbe2gjBFZ4SRMMNkxWKvLQjoIk63Diwam6KaUcRDABuCYYPiIiwnAxDIFWEXJC8EcdzOQLX
AAczetI4nvY0CwCaD7xo+huTadKHn96ddsbdULWoDPIS/jsDJ0oeidBdyoDMG66F8CNJG6X3hy9r
s7FUstq3/UOTWo+SyCc9f9sQr/Cm42sF3/MfofwIRR0tLGwq6SixecHA3bDOZcreIUpglA/HQjIY
Zg7wqNwZk0sSritMUIyzwVzFLZrTCc9T3lPED5hhwCZ9Q/ADoYHo/7SXsLR5fvhQuRxweBegVqie
zDYoZ8wdWQnC/MfbFOAUSTLfQVzJQwIjYVYOrEyetGLvJLEQLH7AYOH4QeLEXacCIoJas6KEAMQj
50FWDJkQFZ9x6T15Rz7eXeEU3scx7cEdc52cg+ndQDFMoFK5SdC3UBjXQjQWjH7vmaHg9wgwiGZ4
bti0D/n/Bko3ozTCTd+DAVS0Pdz/vS13WQtFm+ICbGdvsBRoXuHYKDizHEPIMZmgkG5hMAOQyqkD
+J3ABY32h7Fl4l74sbA2x1JaEB2BQhLUsebsolYJQR37V2gpws6E4Gtt3jZzPjYEFOYcz1VvNiKE
uTn018uE7y8TgIH9N5dBfoED4GYTtSGMcdO0DSQH2lNkxhOpv3jv4MFcZ/01NdyuKf0J9TVnrBZ1
7u6InI3wxKcgDmRAdjeQdZYQYCTJsyKfweQTWjY/fFkTmTA0/rA2O2yFqNiWccE02kvCy3nryPug
juePQCOsS6oxUkuB0Y0W16U+CwGBgCqvMCzWPiZbfOGSy97T4VeECMiKgWb4CcfCaQ/lJ/JgW95Y
Y/LQJHCkyPTZSZlBvnDntCX28OzgHOHXceWT6fDGbKOQQgyXa8GhToiSKTTaFDExYgLh5lPbIjTL
YU00G7iHfL4vlQK4V/aGcwSnCSBDDtUm4/0vJsiEUpkRohcSfryok6TJgpCtUQZLVhHR1geGOIwi
pEACAPQhyEGEjOBRp3QiCi4IeISUvAIIl9+D68yGJRRtWSQSYSAIcceQHB1Wlk53HIWSD4UNUAcB
OPCiBj6U+oqgKoyL8yN7Nux9ryAH6I1pY8Fa32A3iSf8pmR4qNeyEAyetgyL8HZljjeB6aJEYdY3
gQruKo9JtChSldJ5N4RIMNyhj4R3qMnCOjwmELfRZ8grO5Eu/28pXEL5b6SMsPFJLIvRYaLcogcH
mbeH/rN9xqhG35fRkX0dGgkzhOVOY6L+8KrEq0tyvQR1z8sH7gljjb1naIEJSgecUcP5c1a5EGYg
X+xRboBi9Lw6jy7olp8WFkHVhV6u+Fw6CuQ9uq1Oz1VwOPDDUDkH+35wRT7HgPKdIjDpkwa0DIpS
IdjFYgJnPnKusrZQ8Ou8VxfkOtBVgUFNEqLGfhA3MKYgoYHI1sU6A18tOtgUsB8pOnDApIDBDklj
VSqMvzCbOD0/IkpyAFsD97d2VDCtrq/SpulCm/YyvVI/rAI0/mzwZKscxyTykulwZLzGExoJ5e4E
UvpkAlYvDCYyVtQNmNaw+Gbs1z22Apa9rNrJ7LHJrfA9b+zZjFUC9CQNB7QgzHn5TvbVxoIPj81D
OOINQ5pOW7PZhLwvmshLAP1sPnc3OzosIiJ5gOCU1V7YM5gp9k4B58aZMf23V0w4xq7Z6nezz/tQ
EQ0AewkQwqSkrUEQtsEkd2e1PclYdyq1DDrJZlLFINXQEtT8TMjGn5FqyO7UYT6Sm3w4mIQa6JAf
DQbJLNEcDiJ/RKInzPpOJFmKmSKzgCqJ6zbBTkpkUoASG3zZoSmJOjMci1yYnbIlS00PJyK2KaiP
ruwqsruJQiuPhd3JTsfOKnI/ljJV4xcUf/gQdB95JJIlo6UDLIBpGQhncUknULYgiUhi7SN1Poy0
RM9BxNXgAiKZ4FeOyH+ebDeUVXiKcOGQXEBQcKVQKrQLySxFAIeNJFshjA+C+wFC8g3uI4bW2CSJ
2gmlNKMtFWVBLITFDh2ay/uh7wHRCQHhRzB4ImygxCTeyXP5TAxJZTo+qSWfR2BjCI4hPVTD9heG
7Z1yn6jUZEbsgZUIPryAKM65QCKzSLZEXIWG4EMz73JZcihg46LUCcEnp9Yp5GmGzBU4FC2WsE9A
qqQPMDxXiNmCfzGA7JiQc62NrBAgEsqhspkIEvpP+CNcUs4BfI/7QVjRZyQY2fUAQZbolV4we0+Q
LHW0UQjGoCILagmNF8BGciQJaB/4hd8XVBNEk02EEJfJDFn5gnnKsV8w59IlmmOXQIUY2BWguoZ0
Uc9hzTqncYUI4IAMXxIugdCFQ3+nmwya8ujE+XDg3aY4EwIFU2+NRIPDlsGYihKV3YFjCid+0H/k
SpFUIKVGDbfus8DZuzy6XE8FGu9yTqzpC1VkAOjpB3lJTaTFVin8Y2IBDVzJvWQNNLydnOFENvTk
IUtGhtMBaS3oRViBGT9hFNRkTJSJyOhl2dMB6xNF2CFSg1OC9CSRd6AIGH8weqarNOuS9HgFD0LU
FVIroC5GMZdmbQwaXZkYed0/IcLRGGZCHk5eAn/JrDmw1iTaNb4WCyYu8W8Volnie2eHXYa35P65
pwmblM/TBA3ETAYCALVhXx/xr38l5Jks1Is/GPbDkrrYIz4ymFI0KF3I+BQDXjypD6uZ2hgXDKgu
1WaQNgcDE6B1ungAa+Rxh1VF1sMzljgnqw31Be9NLXgIyYBYLMhBaRNfq5jO21+HeQFGLlUSrj3l
iTNj4NjFwrMgMnDPHPuYRxJXBPcXbzTEwUwCmVktYCGZMCGAY8M/YUE+ockS7H+JCew+wNEtuC90
cNbBMaOxDCUPky3732CwTQQgghQd8rlAUKJToXb5qScpnBcbPLAkeuNLF1BGgTNPdZ/sgJnHVg9q
TsFGklcT1QxWFRQO7t4peUQmSHsrKNABDOT6dd1Q0QJo1IDvXqilZHWY0Ss8ka5LoOI0Io2SIMwQ
Pm4jwQnIYyiAUK1kApLa+beNuI7dcOJy9RHF1c2NXYs2dgAcxuQWD+xbfCBXIfpnxVSqDhiORJxh
iOWFR4mez6VFG8QB/H5Q8LxwJOS/dzW+kHQqlkKWmhy/AfAjjDEmYIzzAu+wmvX4oI47mJQRYi10
hXAVtVgYT+y5CX4O7HpQx8ACPuuEuc3Dge8ukofPwYaAmbui2jPiZ3p2sFP7IMD0/5N1nbNEpFkW
uxzUfV4o5H92VlJX+A0/UBV5H2EICDtEZH4tJzFJSgn1VHOEYCFVExHfkJf/m3Hwnnk5mw0fKQFV
Nh05fhEfuSQIBr7kdCJmEvxZ3qIl0X+imj1xfpCreVCSAxMh2kOXg3UhO7CwQOTaGDzQ5fY/lu5r
OZElCALoFxGBN68CWYT3vBCA8N6br7+n2RvLSgihYaanu7pMViYgWVgxWh9/tg1VAB3j6saCg+DZ
DarhKKFweCU35JOMZbYKAm2ySaLqE+uYdL1IGXtXEhVGL01/7ixTpq5YQGPDnzyzBsrrxl2CNKzP
UFAKq0raJ29RaxhgW+YmXgDh8CsC1uJfyQnk2XWFTZihZUpCeiKgRkKBjO8ANpRkphRjlPr2jswr
KstJKQKGohkXh48y9w7WopTQxaa0QoK5E/KyPneya52gEz6XKivWtdseypzK+XL+io2voqOiLRBd
epvP9u5fZ60OZI+cMThNyFvCcAORdQZ/Yc3nSIIPpAa4iftOrAwZuu5sO2f0q7n33ZIQQR5kW0t/
5n1XWlwKzidTBzbg/eVCHwV4eYpe/NtZq071AssaVh0Updp/4EPDtoEET7eYwsziM1FP9hLMUPIP
UpZHCSqBoCUqgr++I9/KqbOTasnQEg/0eZJh28o6EAN7tldLuki5bNWSRBXlp4a4W/lMgn1V1BhU
PKIzWCAbDFiEk00jWA0AWoVLpUvfEyrWmx9UjUgFU51UJ6MXJv5+/T5pJHn04V3OlWsDjyQfBZmM
3tlW8p/r+yzweDOuzhlTuJbxXuaT+H2Q1rweoI/36P/oeqw155d77Il1/QTLAROOvp0mm/4cZQEm
X95N69gLiGuo7ynyTXxp+DWf88IF5Usin4gVziJiZvESktKIXGAnUdWGhtj122UKK4S9ABH7fAya
Erg88ffd35z3fHy7v63PL+YfabtZ/lp59OMuDIExh16a+xi4PX1eAsm/TK5mgaZjcmFiME+YFUST
iaAxEYevA7CeRh9BxsP71i8a8MMwiiOSPUNe2o50sdtFxkjSvQUbO2wnBvEDlM4zxNvnd0/R13gT
gnQnD/65xUtzKxA5uEuDH/NJcTL+nkEQm4lECkh1nplPT46JtwiAHZoSeJxDgRoEhhgAfgwkvyfQ
iyPyjCDcEKBJrzFy3vFNULbF+QIArdMw0EMDTgZOU90NENjYVQCqwJse2BlE5qcPow1ecxYZZwqn
7edz/ZFZ/m5pxD4+/PamQMLBjn3qCFhtX/GZ4yDwCXDMvL86W/hGzFi9huSGHVFbJ3auwJE776YD
+9IbMSwkeB4B23PKA3xFoaKB/5MBb5LBjguKjMcUvuZa3XDmJeX+MhIJuuT4UAiiAxFiHpoWqZat
YThDnt1+9PEX+hPEtqu3x+Rszr2YYx+tc2UP+K41MWDLrZ/lG2LAckJO/tqc9+Sd9Z7F5DKm2MA1
ozHRIMnNkON30zSWtG6zryTfFEYv+WYvW00s4fMo3TPfEbpZzOBA8cz7Elib5o0UbiY84pI89jSt
07I3r6BQI/cGWaelgY2p9Rz9K2iTk5spUlnZi74VfsLEe/j/KyJKbwazt31eWeloWIWWD45LFSq8
DlCP2bCYwJstLAxPlqhFBlYebIXJgZnGKCicOwZJmt68QYSWwV9MGHzlM2frKrIE6iGQkuHH1JKg
RSiroSmO3sJjFvlaHz4zOhljxVPs48K1Phe8uPSiDJhIgGbNkjb526OX7ImFOar/fNZBKH3VGddv
JZfqP7gImMpXqrPpa1mDI7vUo20U0n/bPwSXiimHocLTmZgFpurU2xyaSzIo4QoKMzkqVYJcWKMU
bgK/ufluppPLg5anyPl4IyjhPZp09P/6E80VRBU8RxLkxeOLDv82lXUwSXNjzWySWrmxotYUV5Qe
udCRMM6ND8N1MzfGtzzMjDfDxPjZZQz8NQOAbf00jXArEO5Cu4sPwSTRY2s3PL5kHvSXkronU8Ig
tJOlR/1pvhofNRoWEWCbf/cHLrca7QaEUsKrmabXF52UsAls+vATShqpry1u5xTgOqhAKEyhIJfn
qc8mmbrNWY1RK4mNhNHV/yEAlynb2QRniDA7Jp/J2buOBj1TzpQwZZ6IwmIdMryT5C7I7PZhEm8t
a88mMpeN7uQ6kdFyjCg0yYjtNbQtq7muol+wdvpCckjhghxG7PKWU/p/BC2v4zgF3C2bhp/3EW5T
WiYPtHD6mEangfD00n7RT98eelMv00NbQzti3F19VsROXsVkQ4VPPay4ok6frabDP1iJALQJwKKd
GGv1w7svaqOiAK3tEJ3nUNMUQ6a9Fc9pvOAnN9NsIDjOHnuit0L7lm41cyWWyB82Yc+46JJQMckE
AYIzYcPTO22f+OCdEsQSIyo4sGh9ev9FptDQZTkJHNgTIx6WCJJQzRNsB4In94AnC46SCm53WZoX
Wa5RMpdQugWC2nvzUr7VjxVNHad+AGJkOlvyG0ixOodJWJvyTlaWeAn7Gh9rj4Tu7WANhsJovBlv
XnqR4XMTFtWgqdLFYwi3mAMQxM2tTnklL88ms9Z2ZOtN95yRxexORx7T4+FL/45GmY2WgswXjqyN
4GFfI7GEL20vLjnZQDCrfUU2zR0S/xz61C058u3DZuRTYpvm/Va941zJqooniWIsfvf70gVbGiBh
+h2ZmVVJiSKx+tgtv3YihZvp8I7bjaydcY3r7tKqcfiYSTkuiqS5Enis5pUjWNvt5wHQkPykBTZL
h+eP3c/9/nNMdgZZ3YAfCbW9+j7yGTvnNfjmOP37YpZOwZaIxceT/tHsY0nmMVqKp4ur/Z9utkEM
fWLBRms7tYCT+youK9z593Poezue4ArZgw8CGKft+2bzc9YsjFvs/C6xmN0VU5ega+ORfgSdk4w+
mXGyfrSIWNPcx3KWPx0/r7OvnPAIuDKGle7toZ6jSoG1QICCKiPzjYBsEb/+xJNwM85hZU7Zexap
0VKfGrag7ByMwXUuclq40yLtzfEng5N/UznS5ltrAYyuOofL8BZIeAF7McfNF9jMH+XD+piPqGiD
HGc0EsfXR61BOndTn+elrr0bHwN9aX8d37/HufXSkpFUPbqSSl+Y1VSvcMgShzx3oqny7N5D15Uc
zumWXBfdRWS8z+FaLdyOiZ9kevW9WOzzCahq/DG1VOxnteEI3VrZg9ZYufb0rbCdrUnClOKwHhgH
lkjy9soCGlRiIFDzhyjpGMnYzlE92nSSGh7vx9V3NH3P5068uszu85j4WyfO74ls5nOfVpmhUHhq
7DLV5aGXe955Sk8NiNdicsVD5GSfo88C3Zt48uN8n//uF8hTrpHRKbGobI4C0KSGtkdlmXlUt/FB
45hun7dyOVbWHMjgSEPmqUPwaX/YLsu5tEb0eay1x6a3IafxeHznUvP31G72t7guGXegG6jZTKy9
nV/eZoCm58TorgtxbXuPQSEkZdujZ/vJPb+3MyYT0cI19z2L7D6yg8bt9PtILt5T1876dCmtsvPS
6lk538tP2pCb32WuHbuDEV8T3+ls5zHj4e2oUh0fs72bX08dsr/L7Ky48hGHaGW3g2166GC7gXrg
C43L2O0qz3n9pPCoqvUgQ1PIzjAr798PFyODLuwGmKtRb522LIiBJXdjUkZo/JZpImk/a2ixu4zQ
fvd9NrsIwg2kp1OneSE6w8ySHiWOCJ0Rr68RO5zPuGxvmG5Bzk6VRYqC1yj37J7vX5GbDHgnfdUb
zDj20kiS0vXTCnNWrJuNvcdImmFWWzdmKqrJHf08bIil06U6I5J5ssVEr0+H1z/0XNcTexm9R7ad
2x6L8RmrsiRF/P4U/0Xh6ux6u9PX/EwDMUs/dz/7iKc2GrVAFmaaq5HYxIAg90o4IrDMQmrPLqBV
NnOsPW/Z3wsS3zXWukGkG73fvpYrTQ5HCkvf63W4eXrbtuVZWZVhpS/0zsfbzFDu7d+vdpl747r8
jQ9+d1sube4tfWyvVtdC5PAoR1KrCg2/3a74fC5LmWS6GMsoG8Q6SSioRyB8JO/kyWqqkzLZN729
FO1rtN6OsZi0orVUI9O4ju/dwwMRIVZ5LsJ5vO/GNHBn+4iMa9fxuQstoJbIEfKm6QK6RNKighhO
Hj78zWaqw93LvoaWu1Wbo8Qz8Qf6ONXcpos2D8RdW7QP08M0NvZL7eOXqegoNn787LBr+IBzN9cg
CU1Eb4AJf9VOVG4/Ofo28fKis+4+G/H+ychiUa9lW8XLj5Pb5zfTJcepf+6eu/cxDJz++pAt3v7m
KoMa7onubbrAJH9/EZAEiv1saUCnef2bDOQNtNM1EvmoVGVQuv0kcOrncIEkKgksI9fubDgbZhoc
ift4N800Vu1V26yNjQMvKLabx9ReNBVU0PRAtAtwr0tRT0Z2ehkGrv3Eb5QARlAPAa1s8JfunfPo
397NI7JjslKi8hCgRrEuBg/33w58kdXT5BrNH5d5TZMPRkOIj/P2L/v3ZLnxo2v3u3Y2k4jMk+hW
pBsKPnZtabgR34B3z31O7Ao+xU4cNHXnIERyJm/30WpCwgGy+oS7H8vr6Fq51K6k+O50SGbFZe/Y
VK8bb/6nVlg2u3xTvZ+rYXBjIQTItiaC32rLzZagDFVfh7FxrPvsCi/1Jdyme7fAnIFhNJu6x/EZ
a0m8RuOIR3qZB00md82PJhCj3Q69CQyi9PyQtMKL7y/Bh3m02Z+iyLgFyVxKjOTqsmEMDdwsxALg
Nr4aOBfJezEOXueFuHKDoG5KlhQV4i2Py9qQgqZtIhoF3vbCIPIwQgJ1flXDlwMjKmJBB2F8A6Y7
rOHysRPR6CuRyt9Lvh+r2BKa6795L3iKmNZ5VI9+emi/WQcX9R4SH+CcuDgk4wHoQ3Ch91YCNV0F
jUr2AhJU6a0x668b0JfFVGdVC0cHUpOM1pjXAe+rLkpcK87dcRQyPyAIsXwaJMLk0Dnyul6zJ8wY
ja+jV0JsP9p2UvX1aNlZj9LN9ciVppvRF+AxVtbSWjp9cAQqC3dHOKBHHAj08Y7seJ7NJ+hmPb/0
LW7pHHKRkLXRPNSGSKTO+8eHbqav+NcKSNxH5VkmEf+9BL5f+8Rjx7m6qpCYntXunUNp0V/pz4D1
Wnys7iGHIoK25SZeESSHH6BNy/FlIk+034bfcGnvIwA3F8YHdTuTy/dLshA/F0KHjqtz+3Kq67Al
RvAWHojGbUqUbESed+gpiIRlPrd/V0qd4VsEadEAHX1z5EUK/Uvec4EIx1kCbDL4029+HGkqUlbl
t9pzDKWpI3dmOogTLUE07maHr4O/bGgRsrzMLJG0gbey7h3HltZzBY9JbnSpZdtbOgb8JEoZ5Qjy
rZdVWDdpVHSXyGkCS12ksf89TPX1kga1dlKVwKz7a84v2g+JkqlnZwaHGXyORWpCREtCGOO9XuPF
JiqQEPTEmNFZezON1/yFhZMgFJbtX7tBcUv/1e4T0DUAHFmMw+1tPor+7fjgQy3AzTuUBaHu7l68
4Lb0Hn+xvuf3uux7HY6vGtbDn3sQpu+9cx2FgdQFbt20rszNamLELUFO/b3jTm4rW7DVQBFyK29k
9Ovz3o5ax2mY+lj2zt/rXuL3Uo+pKJzqgQ4u1yU/giZqVz/Uz00MdL+yHPrzPR7DIIl6/04P5919
5dQKZQVMMRIbIPQ5Nm6hQwm1XCNSP000hhQTnVSRcGBHg8uqluhcStIrt9a+suuvauuK9wRcvnOX
vzC5fA25Dd9isfwztHz77czkhPfYFSRPJDNd62biL7z87MDlyl+ECHcrco0A//s3WkxWwP+sKEfw
FaKu+kHoROA1y6uuC4TSPVbDVLEM/xL1ZPNWTZR4xwdy1/TISYyuPj6jmjfpNmMFlw78SK3p4+V3
y7frMb/Bi1ufy+ueM8H4V0VhaNIpEGUv78zWFkuKpCZCAPVtZkFmmMaGxBS9gk2o7XvMB4XD8pMB
ZBzYyY2B2DYuk8woKI/chdgSnJbnPYe+t2AKH+AruOfL/CL+IVQ3Dgmz3p/rdHZkU4FC0e371BK4
fctI3dqSiEz8HRtO8h23yAwuUutgWkqmwJ30kIKUr1vHC0nOucBX98u8gNsZL7dEoBl71FrHTaPU
Z/b+o7Am0YIAAOOr9+sVRwoqFemJ3AjsBjEU03+dj+v9pKt4CZ2KnkiheLOEjPdrOnuO1whvn5Vk
KdVIlmZI4FKNWTuA4kFjAuvhBpB48aUyCla8+sq2L/XNz9ZkY7GeocBuRhuLg6KBWsBrUIyL4OX5
4iyXxtrMXoktkFOtHppLRvHJrX6qb6sEHsswoiex9t67QJSINg0U4g16jYTgvCv3m4S0Yf1wwHEE
C69Uh+OANSVGDKOpaFlFRNjIU7Q1yavLoqSkUzATFIA7pMLclIzOx1toJp3vC7En/fm8LndfTW2z
2gx0081kj3lD3PxyDqxqbR69QfUwuXdiIwwGG6pgI/oeG9xBZvKi5gUvv+ZJa9m91A71bcAPYwWQ
E45JQtMtgyAkJswteSWVQ5trvBDyqI6eDh2OKD9iynE0ZKnyXfq5UYggNW7u6KGGvTE5ufRhYQj7
yZ/OWOiP7ASiy+/v9CVwvsi2T+Kof+75VSbvNxhs4pJ/HiJfkl6Ne+NY0Z0XHV6GMtv7pjR1fCq+
hsiNQ6LK52gX/rz+gs7TNsh1jzLhm3xCQ8wfSqBptH0OKja38vbPTM4FDPIAjt+ZX4N7I5aUuHsm
8hLVEuzb31QlsDXd/EuYVMfuBf1huhT/TJtguo1rwc8M3ReBJjn+k6kcf1fDAOlDddedlbd+ilFt
iv+E38egF9bfgawz+KCz8uMnpcwfoIHp2q69hRnLBqZaxx60jhiKI18n7IyFZOnyE1Lpc3SFO6yY
u+LBv8hH4jv1d/hKfGeaud/FaEfwKdOUIS0/PmN/iWYON2Pua/57r8ymi+Nb1Ms3A16NFJ+V7ThZ
elbWXRFAvJRu3Wr86WdjO0401t1jl0RNsk+qM96/1R51mX3ke/EaDalAQzgMjeJo98oyZ5s2rFV3
UMo1IKxqqUqylqxFawjp4zUuH4R3QyyQavD1dg8uXvyVxRA9eOHl6AsWPPiBti1hAnIRe94sKF5b
2LPhM/CbbKa8xQQbAfUhXAzfHSzdt+9l0UO9ApodvhJXdB37uRVr+HHvRzpYwFL5eB93eGvHsoTL
nU09Cy9d3M9ouCiNqr/HbtbfIdMn0bDPX/c6Z98ixcgXfsuKz+SjztqD1qx9HO/eI8V7ZTAUg8w6
GsPLT3Iav5nfRScQed8d8ha4ISPF08/lJ4LFC8Pzahruw7MSLT8bse/d166YcVcixW0Xhq8aLyWa
ieaj7vUvP5V3CL7CnfP5xXMvXs59ZfP3avjNvfr4fApNIsVH/V6NuVenn1vN2YZbjtG4vCvuJcm/
A5NYqhkv81/qMNrFC2vfyVS3n4PyrXgprktixN6gnvOrG8bc8Mq6BDH6PcB6myyjNw3aYT4mGNJ9
NwlwmPuNfCTLmWaqAMF6+cGPhl8xnJu3+VU4jwtmbK+Zus+Gc/ySjfHv+OH5hyTnW4CFpxEvb8xc
HMF4qtPwuMgGzehA9JwqRBB3h3+RDyq8hdh3tB7ejQ+lDG3cvNjgmlTOHPD596hHy7NOGNCLj8bi
GUivV5QhMeY0DD63R160iYW0H8Jb8Wm2z3Eyn5I1wZsIZTMMhIEyMOLzJy3DZTNXiXUXIGLjXTth
UgRyMG0ms6FwFAmxVR2UyWLdKB5f83+4aUspb9pwg42wJY034kLJfEZD7HLtZn3wvrvt3mqrzNs1
lc80zRQL8LR5S/0ly5FmHEdPZ91C+W1rmGTL6fpmlPl7ikTqJ+jddPkwykixBpXZeYsmUW8zQqof
aeaaz14SortouOqpXqqXdaDRoB75zvUexX1p1YiOlrVlLV5c164lLPWf+8+zf8nipvKAO54VcijD
cwVToHwpovifJHqn4ukrXT59+bQICprd6NA5dGS60nhdI83VKNHbdQ5ovucmwr0X+Qj/4/WdVwL0
EnM7pthE1SkXT8V5KdHLfIejWReAD9Xwpsx3tpypXr5wn5dnlfXk9gWEXR+UByLa7wiC8PXn7ENL
TXndmnGqSrPKrLIt3VzWaXT6unRyPf+rl86S6z17y5aXreVkPsEF3rh15rXH1771KD6+oqN537PO
ovEozipRo3vrRL7D/0g14gjr0hcG/86ps6NmIksBN207htpSPtCDgRT3HQ2UEvWhvv/bVue96FC9
LTt9+abZKT7V9slWf6w+yui6ipf+qfYoL7sBBBLpxhxNg6Q0fbR0rVBOqeBh6iAX6iwrmxZXubYD
QUSsog2b/dMIvm3glqmcG4nio6QrnXOWGV1aidFpkur4/hWcW7seWS/gfBHK/O3S4m1r7Zf/VmTr
q6LhUThNLv5SieTS1wokVoZYwcSzFVxuSdFdSmR5G3FsF/3EKCHW5PmlYvnwh0l/+zoAd/eApCgc
Vd3uEMTrLhMflFAf2NVSo3B2ytL+JJxLtMSbSX3Fmrd+dnKt4g0c7v8OZRXVeHsZipZIcbqJj/g0
0VWhWZQlq1LdByLDZqarsmujliFZlfupblYuoO09Cua74aG9Km+Gy+ZqeJrmAmFzspaopGugh/Bj
oW87UtZ6KxzPfmdUPAAKQyFTNJepy3kcR5k6ZEJ4h4A53VOvUduD1irLC/CZ+EFccuW/EMCVZqWA
YlAq/dqOglvvODFlDOV2uQMWLhlyBlveflz2V/RVkH2JV70lW1X6+SJY2w6AQQVB5fhBzV4YOCCt
fQCAlOi6rU64advvX6HbZepHXi0v1d5lBztzeAEnH1TN3+xHq+mRIxt41d4DSRJX5crlxTmcxj/L
v+GRkKfAKIaY6/4CAyjrKwvO/zCxpadL83JLHtZczcSDo7b8W6OwyI053g4mgkyBKMjyeuKzc2E7
vfhUn8Be7fM7NWo+qVTdVC5tj/YC4KfPTMr0MIOMWjCGTgn2n9I3J+fZdTXK91gHxaH8fLv9a4tW
grlBklPb8V7xzvbtOLZtwh/ZvsGAJHewNAAiQZ+5en0wXX+SRO3fdl4GRy5oN1W7NJTOQmHVPOAP
8OzPXZ/FF3gE30IyM6a+N47WcpYDSRlpR1nJ/+EWp6kfxM7BCp908Wu5MKe8JowWcC+bsa66myu6
TLGIqa7hrHqNR6rhM2wSi7bPt184IcNy7g76PJQjKZSg4Pm6leGOu3ftTMXb0yX3NNnPtu4Vu9Si
E/tb7ApFpvzasyE/RG+Pwhl2RpdlkEA/98jobMdUVIBsTUi+/jH4WDN+Ejdl9TGb0uxMQ7SN7R2z
KWckdebSGC4JM1XOHYqN4J698mrUu4U5KnRc+LarO01tR07cL+nJmWMhw/Z7UAp2S3LhhQf0xjzc
cr5JBncLusO+OUC9JyUqdS9eqV1/r3xmPhodFWqsPT9649wOhw+XPjVkDoOsNqj+BBki88sTOkAG
SzbD52b72fu7sUn3ffGzE3Lz3bx9znW5gz7KT+m+S0s0HO3Y9SzVsD6u3XAfhoth3IaqYruoL2QV
kA9MiaWWr7+q8e1ZfVMOpfBD+zaNBb3o42+k4tuhfZkuhqshal7+6aslPamZQJKX272bBj3QQV/G
hVOe1rN+75oKGP61mQYosUorGlO4449llUQrRtRdmz2qbNrBywfe7sY/j1LjD35HtoWwt/GoPz63
42fDaqZ7MA5dMPdKvL/tPiv3SuZ3MDnJYEcl2rU0dBMV48Q3ruRQ2LF+ltO8eQYNDjVpkjnlM2zU
FXX45itautSe3xBQcH6b2jpQN7TWDXZ52zi1LnaJRDE1Uor/epT2lQQ0OIwJ2ss5tOG+cq1eyru6
vHSG1LKYSA34+puRoB3ULF4qO55K5n7eboV0LeRxxU8WnWwfkoqG7xY158YS9dJUGdrqWgxNsHTt
PqaaxNE7/SymuShGeGFK13Lx8Ht/J7t17YrYFRW6VrS7PGgl+6xBSNoTSfpLQ6904/1/05azb9ll
++qqziM2dgfZ0lfsHz5ef9t01ebvm1PWsMN7KVmTN2AhQtHAx167zIfZG6swMbGGU3ut3ydhjMV0
MV0G8xEy+8ENX/PJ1LmswmGiSUCRx34dL6ZAA26MecrV75+mzn4xDM5dbCz7sGmHeoEo7nNRvwES
n9qB+EA26y1QFOc+Apuynhmd29fvQG6SAVC96uEOMyqH52oBXR9aimbFuOehw9trxSCee6qHrwsp
9yDKS9AMR8wdtfj1OyijB3zcQZ3ftNyU183be6K7/l4gz2adgxuqUMJ4m9PW6X0s2a4KY8CDYQga
Iue8Z6tpur+aWnGxyqyd7scqoVTDPbWh5yy4ENndfjKNkEDMNaRIag55/5hhEQ45y8DgEEfzcGmH
vMlCG8Hg86hTwCaIliO4Tg/I/0hlgToaZR1FXNyMg9LdPE9bKlGL5CQyCP/scCFAuFBECeHaWaUm
fOCKnjiJ2zJecEdN4V9fGInZMh/aikhWGUpc+tqKjm5A0DYJqxax3m9QJ9Hc87m3zo4fQU8oXHRQ
JXi1CnxoAAIODqcchE4CBDEOabulp/AiQQYTBjjEkhIaAAIMM7CMhH8AmtDgsL6gi4F9JDRCBQR6
6EcPOOCgcXyopQhaJ74QUsOUrmrWIvzuDcUP/nl/uaFgHlbpqnZqJUDD947Cw/wiZYVYeV3dNqPT
dXPZnNXxTrctLSMXSlCZhp1n0CcqJB6uyAX7jaBXKcocVaBSa+6y1eEmZhr/psJiyIOKNIK8w6Wd
6R4wGE4HdtLqXTt4UG1+/q49f7Svv5Hxrc3xjU99IbdaXzdX5dv0No0IcZxDbMwCRGy4VOtem29o
juI4PBAuHW12wCSKQNAsQA1p+3hanrQg2XWH7MRZUF19RWj8DjWi/y/rvKsn28fqYha4tY7s0aE+
mB7qa+5JtP1o75swbZFurovYCS0zfMIa/0kCCVxS7SxI5JVlcDg8C61D9IPj4fny1bvuR0jB3PgW
zBv3KBquaN30JTmV0TGyf7fhjmr1oRx1Pify34FlZd178s+vTUUcjdRs7KmebZ8RMi+Kid9jFTog
dHfkPm4M70G5Z+c+hwTfsWKW1CByGzd+Ob50tTyqC5VVLfZ1Hx1a99FmIoEMvyYxLo2oLMGVlot7
jvjXq36ofEzkFBGNtgCfqopCoXYnbStnm0HYCQMt9Sf/O5r1BQqfp9ahz6WHhYq3bn3Fr/LtMyy3
ItTEqQ5OAMsjp/7tx0s9AxCO6eBrX7lNAppn1wecDcS4AYtLcX2ybeAI9y9UZ6C1VAErkTpx39am
BZ1z7QQapIA/BheuSXrj8fRmeqkoBgKHULSV68i59R+TkF/X8KSUowy36YP2OdwVYB8Jxd+6k/y7
VbGvjufmLr2ExqAyqCya2+FGBrGxbi/bAx8u5XTOz4DJl3mC79uvSHvOAwB94DZDp/A3JIdlstXs
AAC18EWBgArc910YzthILQlzr1hEWhHexCM+SU5CCc4ke5QvtXsjMkL3dpGAjLceaq9HdFdBTw1Y
XtFgR8ZZ+eaIECpTn7UGzfRfRGuoIBq7IK5BnziScD9RaF2+qZrAVXuy6cYbh26Em8yz4mbCreIf
lG8df556SonPOpjhNfOWwkMVDi08edH+VJ/FWS0UXeVm59qBgJGRS3UEXLO+kEtmXs4XJAUSTpXB
r2WB764SfRD8aXSy60cnaK633C4t9rG3M4iOD/qL/VpVhzqXXxI0iE4CwU1PU86XvEvZPxlS+0b9
qqzZvKnoTDieL++Tn3gdq7Q37J5crJNCvKzlQtVVMuMjMbb+bS6LIXsgvHFcaX0rbAD235AjBUtM
ja8FdkBe+NJeccFSYwn/UKrlZ/zQ7v06lfcMzlpIkj7kAb7cGEQKEuPz3kFlTFsvovVU9zCEjsTP
rjLwUoQYLmHahyyNwyEN9rmcgMGGuGPeaYmQ8FeaHgHQEL46mejU+TkzaRxhknOKT1kEpomligBP
ghPN/27t23DP+CBJLhNAZ8QPpXXl0HqiCTPM7HUx07nV0Rxp/Zx/xxrPhnwpDzzWmE2vyrpaWKHE
8tm+nZXXYWA2bf6RU/g3RsFhqhzaTsIZAAG2lzCjWZDdXT3s+9R2SPaQYeGixTo7W8IVa020arKZ
Z6q0kXaiPEdsE6/cxuv2menOKkCwJm9HgAqW047A3deE2ffd8rBgouBgj/yC/WylSoEKKtmMofNF
wlI9dvY2zsXXAwvI9Rdy3InN6utvp5mtOW8PGAZQVs5NGjZibSu6B5sJtLBt3trRdjDT6XbiN9YM
qP30MCQ5csVrI/cRigI3V8giC0EfXD4tkyIk06fufg2UYRAPvD4yM/bdXTFNwM9BlvXKG7Th8e9S
vtgXYr/b6lkP5frjUFKvUA+3uBqHVqiZ61cITQuh5rdRTQ6mNmQn7vlE5zZxzxKjQ2BFeY6Ul5lb
VRk/hffJiEhpZGUv1HMSwfgGdQS/3LRUVYKl7QyaamaPqrLoRUimdqbMlvt/rT+q85Gy26ykdaN3
Y35wseDaVvSZWJ3suQPuWriy0UX6aaHo6PhqwKNkT3JAzkCVmhVYArUyYaO6NgtZBg+ABMXkZM91
QWJAOYfijHUta3kPJUZHs2k4R1K559TnNRZqiToToLNVxJWo5StAubN0sjGWo6yEBZCSUBm/ft2W
QenYZqJWDRu1u74/XrWjFyYsqHg7HVc1H0ll+L7CU/s6y4N0iUr3MgBHIhcdzqHyHspLmA4V1XeF
fedChemIMvyuQPyAus/DTsCErrTF6mFaFA6JN+3LHhdp8HaufxrH+oEKMIYvQHujloHCo3qDsdBi
oKf3Fk4FOsW5LiZw6wy7a3T3Ixl3yODGRplRQF/HJ8vxfBwZPd3KfqyZ6xz6idGmf0sGonITwEMR
147wr+Rl01K5MpgZhwdS7+MPR0aB0xBvsfghHfDbDCW968NwhzWZF5L6Tf0SXaq9Sl6GX4F713Jj
Qq1vpLTPECt0uyPwNVKONgL9APpKiEQSUQY3CJid0DzivoUT6QMCnCu5D4XAKtSK9UWg4ox+Md46
VnKjYyVQDYT92s56mtjPHAxeBXwFjE9hztioxc2C3oNLOPXPjWjp+X2Vfzv0D7VQN9SG0I90bi2V
NAjeV2kNSPo0IxYc9mF7yn0UTrUX2l+gYhxZ6RZ+e2I3or8M6xAbIZRfVhQzQ9UbdPCFLVFtBC8x
L18XmvdWzoxGAvNiP4I+iuKDzbuLas/pv9SjEHbls+kd75lcys9mtqSZo9hINbTvR2Y5+K8bnY7Y
aD8Hf+nfG44nfembyRW8xd/ca8/ys3ZHYOf/360Hnw9hfe/YAg+tFzNWxfA7iZ1d0krxgOvgriwm
mxaU5G5irRsxjzNinxcmxBqJzD8MJ6RMFgCikH7BZZzbdkFHPJykdahtwPTWBggMsKtlinuQgwcP
1IZ6rpJ9rV1akVGm8/w+V1Qjl2AO8hIVgx5N5zn+9zeDnun4HtKwyVfbg0mADhzyBJ6U6KfuCsXK
XRgnmJLw8ZD0Ftgxz6XRR5XSVKxFmfnB8Aj64O64Uc3oC3zCSKWkcXG0Q0xIK8v3vXZ4bq0Nc/GW
0m+g9M+/HUxRm3L3Oftz+T5sYRxrvjRk0oXjf6oH/zY9vFbTw5yk8KkfkPS5kakU/38GIQLtuBqu
4k4qSPPG/fX1/8LwuhKagTmkOFvYqdZqkqsDIJlMphakjOcG1Vj60YvBTr3ysqzIMWg5DP4Gf658
35GexU0a0qeMTRLL/rnATi7N//07a+W6jRR4lvzrBcXJTfbQqgrmYu7gsN2ApYNgV22W61Fa9bkc
8rTV8wjlosbsQAt5/lsG13jdU3SPt9SQLRgNVS8/0NZRe3DZF7VBVdeHfoda1pMkcts01tD4X/z7
vGEfbQUxMgun4PN52Bz+uYCsXJZtgn069dbF7G+AhukQll1eEGsZNFNoktwdAEe5sVcKLltT5oRd
4DHwYSTNco3VVGZUioKeXi0GrpPuh8ridDa8CL9uU/x8UzvoZhgXzOVwT4hWFKzTIqFA/3bVEBSl
mRjphqTC4Cfc4mBQtM/h/s/gBNawoGXhhPEsRKA0w74Mjo1Fr/aiH3bI/g6z2r2orzpYLuvInTNP
1/zRZd5XxsITd8h9etzkT0M+3I/G22ZmBzB5bR8IJ/zIebGb0MNpxqshyf4s6sr+1+yKuOUgmD//
bsqZ8ZJAUkh0hdRZbExpWYooXLYvolwRn1Jg+E7caixl154Noz9C37S6OiqTmrzQVUX63DWE3rVp
G9bTVCLa48DffTlinscktV8PaRsObGwcaQRu+EB3cydZFbqhFSRsCtfvO26u88i6XE0Wk7SnxiLd
W7SSGI8TwYuPcgL4Us30b7wZ6x9VqGCEuhneCRd44ktUjw2kSc1LPIedlpfTm91O0BKZ3ORoRca5
N9TUC5oHICsQ6nLs94+Y+tD+8xmFbPkwwS+pfAQ1JYJZG87+nc0OG8Io83yrzgDbcJ2sPlYUI5Mf
l9XHdU0VXQYu72uavMMhvOIjxE3peH4v5b7P36qR9rM8+F12ruR47eQim0EzNKFm6shyuShZ7bOb
0qAXYFD3kWBoZPv0eHnBl5J2tMYRa1nq68YwbmqyHWaUWNKlVwgdjWCcaiZRbRD6OnDNlpC/ldPN
k16z8uMv2cwNd+N4Yzl91tZFA5ltiqrWo/WIuTenuF0mzrLjN4/ecrQcRTiRvWzTHsImesNydOs5
1vJFPm2DSdQZkWMx2ovVX75LUojpqcOIbKqrvDmYKO8Roj7+Tom3OR/p8p5eFMRseyROSq6C+dNb
9pq3svnbr2PATnFkOH9mrwcbLOBjmN2QeUwrzpuxc3if7uG82WkvOm9G+t/8F+xB40YhXBxEYiIS
GswyHO5lwdEOWs7YISbMXWUHR+eONTZvDHoLO/7fXC8aoxzC90Pdj73wPD1kum6c4hsGbckHHVZH
hbtbS7hNUqrlDsBvHVqH1pJahYblcmB53tgHNc0J1yFJ7YJuaokgqwYSW+ZqwnEJWL1Bj7dyBgnT
9AGcGoJLb/i3w5tvNkjbk9zDixnRSo/Bq0WG8T8XF/0zjAYzMjHFTfvD2IQXdIhBjqIhJYDHx+lC
qTYhB/hE87RGqXbV2H5CwaVx+pGfpT6EbZBhOZ2+6wZ7qDwWj1STGW2Z76lBZZOoReelB/2UQ/yT
o6Yu+B9L57XUurJF0S9SlXJ4xUqO2MYGw4uKqGTl7K+/o/e5dTjUDmywJXX3WnPNIIJhBXFabHTZ
+3hJt/rrwI58vL8rl8dF/M/AcU8QB+Qi6636sL7aFwiAM7JdfsW1wriI4/ONtmADbvHS0UGLoSX1
DkVY9/GA4sR0BTT2VxRZnBNMN2EeiSErXCVuVr9CBmp9QUiyvlCkgTMwPb3LnFmCgcQXTb8sEMFx
tfBOoabJ3ZqUBxhLMRfZpcGvZsHIYiwL8XQa3MUUJFgmq3zmKxvOJVv8JF4zDCeZv4LvWT4xVf2n
QzV/m48pF4JRDEH1p7bxKAtpc6jaqFP56H75SaIN+ie6ZJMXWIIBz5Ev42vY66kJ+fZ0GZK45xU/
H10+9SHVyCQaDapAHhC+hoqP54JMqTdK1UPFPr9+7JAfdKJiFsdPeZRuINNbJr+8X+rwO2HAwxVU
859IOhasXliSVNFcD16tYJJRjr445/4tvQopGEWBUGr+suVyvrCI1HcWGaUiy4hVFWGd8m9RGnhy
/LfIKCeoN1nGBAphO0YvBMeF6orvTquwgrZLpdd+8XtaM3ojqj/eDdV4ijkjV2hPPc7t4E0y685e
hGyVxYIx+JdgVrPZ47eJC+ibCiPjnfQXSlvrSgezMMPEIwwbjMpLJ8HEbAiK5RUArrdii2U7mRTR
7oyigWKQ9hR1Lvs+e4zz2deseJTSK4idCt/GWtV4+YhnnhrdlchdGVdwPfk1XE80VKyu/75SLDMa
OYpF7CsxEpKQNyCaecrAXKnPDYJIpN/lB+SMKqRcVpVosk6AABwA7HrZH8cNaBR/SYyN9sH5A9uU
16leqCnhnie+9QQ57XTfCdx/RMXAUUplwsiWSS3j2+IP3SRDV9AjRiC67luYsuDSyOEr+XwmeW2f
DWKsiwRsjj2GK3wpH4xjGNEyH2EujMaSoSrDYrierHpLWyl3odk2iDf9pyTnK9GTsy2wIfT4jVvG
ajLBcDjSK97qg+16Kd6GDgqPsUvYhEfNK5PtJB2ocauH90jPCu7LxndHru8SShitU1kQI5TtyDdA
gkci2lL7UbIxRCRTqONUhf3CfZMWm2zc5MZFGW/OGHTxs9rs0uKYxFct2RrquZ4OTfVVAHslj9eW
zBCiruNdJkqh+fce7/QpNOxTNZ8cCVneoZhPWH7V2lWWfsf7SZ83c7ed511h7VpzE5Go3B/uyLuI
frb8Qd4q6UXpj+q8cfT1vdk0+ZYl2yFKA4LPt10emMmmuh/u90vdBoXxls2v03wpIUjOpwEyHwnp
+kuTvyrLziIoIX7potcBK9x4HWVuW4XyuK677UP9tKyTw5mefRv56bfHvbd/HmpexKl9nLvpMrYv
jXTmzw1jX0MOci5x/TnK55Y1w7bg3BneMt2+M3ST2Hx6/r8D8yrbUd/Xw09VXnPpe8xvakLVUFIP
wt6Zh79hOqV0c/lzDDmi3PSIR/TXu/VtL7gBKGBPjs1o+1ZIL6MdRiM130hPVb/r1k1tfqyRSk56
aQRA0n9VMDtnae9gZ5lsCtiSFtfzlBX7BKisn3708mwTz8kc5/l+BO3v/nGPUVHywVACmT92Ajas
BqjIJDxxbuBh9hLB/KKrYuqJIy9+KDAOWl889wV0X56Ws7mE+WOd43kL1S3dOWaYIcw0tyO+b+26
gTl36tOzBgfD2kaGv1jbuPIUw8OBwB9VL4dGZ25oZuLRWxvlZkiOUvz8YJA17B04RuOpQpU+hovi
p/qhksKqPMtZMFbho95U9q5Tt4265VlIyau+k/S11VKfnJNH4yltIBlBkYSWvp6rkLNAGf002Sj1
Rra9isQeAvNU/46b4rxS47VCcp7My1zF1mrAqyv2c3nVObA64LjyNaFG7P3kl3DSVcrRMKZuxL0f
K7eIvcdN7lQKvowNhzu/VPR7xY09RTDV8c1DVY1c6xsQXNH9sTwU+OM/9slf3pOh+BbXe2nZZ86b
haef8VUpKOiOhX6W7h75fgsxAvI2IkYQArjuLxFczkOmBGbPaltXyJ6NbVJ4DXYqUAAH5JOujT65
8mJsxyZsNsJ0Wkdj2Kk+uBGXmoC3WQ9kyjYsM2tyQDBE4Xcd3kmp7ww+8oc4C+oynMg2Ks4PY9NE
Id56RGsq6bNcX0HZsNV7QLM09qMRaIqXNAEfphQ0cAUwEEC4qrsz33707SkszeDRb+t6I+5ZdY6i
czqezB7NgT9Fm1I6ytJGsdwq+Syq9yx/68ernl7vr4oYmXMRa2ZNCWmIBosHQ/nqjSWVZ8yAAh2/
tW5n619OeuqG9WLuZp6hiH9WXov0OKI3cF719NjNwXy/EV4yjV7dQmIDkpRvVvdSwnhkyoJdovmu
1IE8bhczbI1bX/6m2l/JHlzfYdsjb0mvmXHTnU1en+T2Zs0f7Z1a2viapjdV+XvgsaVspA8j8npe
dVSf8ullcTatdWmXs4kdNgY09ns5shWJail+iiOiKbQ3a/jTBmY76ktShVH70U2nu32Zuudc3rZq
2GIcXoolwh3hoIXhMXsGPFDHG+7n2PLG/o9ds0kPGunt9MfptlJf7DQYsSuDoD5Np47ElvZlSb9r
/Vmad+a4r5ZNhj1U6nMTaxTYpLbzgEi/Grnz8pdBBOH00yxoVAcGFjT3pErWIPnqPXbbfG9o+4Ee
xhpeJRV0sqGqLit4MtYlYrrzoMyIWiYfFbUippJMUqYWPEE6cTYn6TrqgtbEE7WATYUgcDhx4xbl
BVPzbPka1fU4fmcGzRybap/DxkjeCivM1/ceBhH0O2znQGGc5wH2se6zIHTNa8df8x/Gd3n0b+Lf
lrdWpxzt+BHU4PH03OFRZ7yY921GdDwu8agOx2eZ0aAQdM37QdtyjMT51p6DOwIzIhIROzRbAyv5
+ZiTwjatEz10hoOdH5fmM4Neae8k1HTGWsKVjlOImTeOmrW7PALEvZbMMnsycemieiClquLwF9Iq
dhuHzSf3EDE4OCvOTwsjdSp4GuVt86FwDUBRnlTqhcnNHquE/ILHmhJF+5iw/B88NoFcKMjR4jNe
2jag13DzFjclRRBZXuv3w3MzJmQu/dgWMIMtJBA/GmSECblDzaCO6tBZpI02cwvlgfEMXX89QiFJ
jo51SaZmo5bRgblket8+2Odl3rHO+KTDi/FhPj8WPHyS6j2R6QStMvi9I5d9OL0rASNYTe+pXbfL
VMWbu2kvPyxX1dRwjmR2U2M93+kq4/2olW6tkmDSDkwdFWoXOblvZAemi9l7emQFd6xpJef7kVER
q1nEiWG8PgbCipaLXn5kQPBVizu4fSBLywCQ4JS8x8+0nX7Hd+vafdMStLNRnBe529zjvQGdVt7U
dWBHfouCIvNKlK2Ei1kb7b6vcXPE+WvyZmotwA4iNQiIIS7TfKp/SGY1f5FYkOCV1r6ubktyvCmT
VK/CgZLjYvburRfPIhDc0FctwXZ4a9khcmaycjESsPFfNDxZDlM8TJnjKKsOUgRJ91iTkqJkedzE
Af9VHtblqcQQDu841bUmlIquCl5Z+ApEgRaNtNvRN8ZuKgXZuJsIoIIU/q0y1KTcZSA8B711Sozg
Ua7rf7lp9hhS+dOal2/UyIAxte7nAJ45vvXZxrmOyaVczsNyk7JTi9g2O9lt5s3N7DmGRtJA4tYc
23b2KjcULCbmDpyNagOR5kMe7u+2AnWXon6ilxIQBDRPehOB6NNbGG53Hf+ZQ/GZDpvZ/gTxFSYv
8wYVMOzfHACQgF6G46YnHXFxaSB4L/oPAAxQDvtF9hZfJcelSawM16Q3K9ZmCsaOyETIYFCf6wzB
lCcLmygyY+mAxegguyyfmnCno3ViCJOKoVb1IRbkLwNVdDf/GQOlsFT7FaPh+UeDbtW6xJmOT1/2
H0HBfGIK+jZftJC+q1Y8MFTQ+QZbRd0FtjBI4iLPjcYGy68voBa+CsgCxRHtVoaPAIMdvMhh3yA9
NQRcC+g6v92fh6vN22ICBugoczchia5MjH1zUBGffaLE+ozo+gqCa0By7kAeRO02hjvNK1RPI26i
fKXqs8uVVDdkUUxhgysuiRuTl8LDlFcYPNPzKxeqQSMEr+XVJG/0UTYpzqlb8/RjGTc7v0XGzOwX
vAJU/x9QSUsIGM2rBcrgrjC2KG4OU/rbBET790Cd9qcsTyzZhqnkJb5UTHQ/KGh4sDqBPQFCMwnB
x59wOTBQRFNsMf0b3621nmgJ9RJikkszSN+Vg+UfW3LZE+BB4DgGtN2tpiPCpvzPMcme4+cWuwbI
3nga/4abtefs57jhIeO71cjthKxObIbI/gAZwZuNg3EgXJy8osbjkupgBzPxA75UbxIA4Z76ZkUo
Mf5KdPk9+QbDgekHdk5g7tyaFwwi6Mdp9sHsaX8ZMvIWuK/px/Salx6OIzqBLrSLDzJMxXwfZicH
LgzP5+rQln4rVMwKxIYVYEROfg62zzy4OTK+kJs1oKO1xTwELADMRcAZ//gurAdQEuJUSVujOnzj
yeAFsGSKj2bDzAKuDuF4hAIn78wzcD9hLgcNnCEZlFqG6HwWZkYqTjgAdQUpQ3SiWBT80GGDqyks
K8edJDFgLb8ooiDaPJjyKD7vvAhKDA1LYAJPYHGgqnALbT/RwlFhXwpG22dWAc7K1yAoZvTI7GH5
+T8sW4o7CZrLM8Bd4qySv9nCDDgIh+j2+NTgAK/l54XXwrQGWR+RazwmYlyBz2nksgcyBWlGj6lG
jwVL5c/aOqFCZ3427smnk7hHjl8lG1YE6AQvFYyD3l5v1hk2ZvQXhdfmYUV+J10tBv+9Dzhpk7dX
BxwReUZWDHgHxlb2eGqIGUIlxoQWGRIu03TiCCtGpoqhdQ+KYW1Xp1HeTEN4H/w7mRrmKbW8Tt42
UqCRGyUsckImvUJFyA+hVMYfVvG4HrpNR6iHWoI/e9O6xswEs4OmmFUv/QNNiSIHk4IDrUHmpcVr
IX/dad6UUvmUcRDRMU5qLAR7xGZYA+CRHWDhsUnZIA3nUhRvydLsh0f1lZc02312qIENVRu5JTsN
B+s+T9SNg6GbXKIdmqQzwE92z39UC3hTKvP3Sa9DmfhzpSIrl4mmmcJMb5hLACliFDelf5iOgvCo
HF41cL52uRNEowQjiGVqvdgNQpP92LS7WcUE0iameO6DxsImSGEibDPTIuQSigpdokPZ3axyZ4XR
35KuKgyq4f6xkz+ecHdw7j5UCT6SwncwIMfVyfBIrYQHxwOuJJ5G3QJDTRUWdtBxRYYyDzegB34J
Qua6ACdTOIiBBZgJv+5xPxLaYNAO8beU3agGGPj9Y99Iz+WFHwYm+t5ftJ1wkhtflEvEWPKmX5eD
/qojvVAikOXojzUFn0JIIaFjwO2F69l/C74gvNv/+N4F0ybohfBo4IIwZ0L1yMvkfXCg8pJxX6Fc
kL55t4g4lk/0n+/jD3swxf4DnPk2wZbDEe17gpu2/IphIRjg1WKmCFwJosrr+3fF6L7tP84jrhkh
21wkHJCwS3y0Qg2M1gP1MPGeMH+4fQYar8mNTHfC8apxY9jIFrZM/iP3M23l9CvdWslAaVhfN65q
4p+1grY6g0MhEgBcg+verJybMI58vHFksd/xgLBHxEjQWPEAaIyqAU8rMZQF7+ahZLDssF/2/+DU
/7BRlj+/NagRAawE2Er7L/awBFUtebsMKXVXLBsKV+aUi8ueCjQpcEyQQMw4s6AZ11VF4nPAYY92
l60AFgacijj3hMkAJhykdkIeENmlxLKuQCWJjIH6BVhJZQ0GwyuzmMEhvcb/EQeuTJx7NL8cu3yo
Rzw43+Wf+1aEcqpk6pguQVzhcox8EZdWMhuJSNTT9spH961TUv3lPDrOkwxFiukZDJ+nYmcybmfw
Hj/ZPyT2vDOZF1a7QMdXlhrvF/bMC/s2IDNwMcN6ZgVfHMA9Q3tCbRjAAJMahHG1f9EL39L6oLNt
vuczf8woaLccl6N9wRzsgjfqGWEOkmNsRH9xNiVnjpErZRLAK5UWZdN/RQdN5L8oPcz3vsC0mTR9
cbahl/oXqrcHWGZ8CQ1IcBaJSEL/U2J0wYmM0Oed68KGjlUwbJte9HnMMQ7G2f5RzvevdhtdMA44
SweAPibTPApfyIG+hH7fYSAWX+EZHThQoDngY6G+c9EVC5l0/+ZwCue/vaBTUIMxVjnCTPiKcRBg
CtNchS5KY9ZabBzSK7vDs0hJiHFzJngKNjcPY8jxgAiLz7C/MIdkIBqH2RGcAydkER2Jve+zjZus
/C/UkkAw3HvFf1i+kgIsEOr6yzwiWeJ1/mIw7aqkV0GJOotpq3kc3/jvS+R8doRBCdNeIrXJEGRg
KPIsoXriP4Ipdf+G5gyzOqEGEyGz3JB/g2sVKzu+/Vl8xswbx2q2AGwoDskFk02AXGba4KHsSwhC
YAoi6QCnrUlywwfHeQLmnZE1s1Gln9DFIQh3zHRQ69yFEyL6Av4EGSR/jy/qhIEZyDb/6k8Te9uD
jByDCChx/F8YaX+LqzNAB/6nEkPmxF80wrkU8faFOtf+Wz7ZnDErhch3QdHQfbJPwVYT1DIGFcIh
EY5Ee4Hx9tq+zy/UIM3HgFSCxzg+xR/zV/OroK7/t8gBFNixtoKTn2/7owONG6Edw2tt5+Awa77a
r+CG5TszuWQSZEv92n1Akihg1TZwSc3fqvttJ/3So52xa4aZ6HbUrtilynzUhuE2FfRi8qecW2d0
2D+QL5X3BTY7c8b3BTMa3KFHb45DE/tNdhEGwOIgfFoYORquHGGAt7KmFX+lkYXAqANwq3INLHtH
D8jcyTwa4o6CGLd2/iFjJhg9zHtqdybTMF+VFH82ibariu9TriL6GkFlXVXWk8rB4UQmHhSlO/aq
12NKtWRHeyNiO8gThmHf7sSsHnEK8/P8dYTF3/zhqZAyhid25ES2McrpBOp9hnuS0MVjrOpDLTU9
rI+CyrP3KKA3yHGRPncbei5pW5AVgvsW83wx0b/vALzID1EP8lk+52/WRT2DUhy1Y7Y3+J9+GNGp
fei2YEWETHXkLEnkgEuuEK2WwR05a+qnrrSGPLz6p2kOqU15+0va0QNL/n3M1vrt/qne1Ft6sU4U
4ESsflaEYn934HAcfbfoe3ytLtafzDnHef6aviuv/Sl6m6/VS/GSnBChZhxp8OaYsv3mkC0JXkA1
V8NnVeFPzCD7NJfkwY1Ia/Pn/Lm+kg14vw5v8YsxrUpOaMSny1u5z58JXw7nYCB2Eg+NS7KVd+ou
wd/o1DzbWw1K9cum8e2tvusPw0V5BWDoiKns1sVR8Uxf3Q1EKHZrZZ8wnQvqzbJ2XvtzdxwPo/iZ
QgpbX/Pn8Vo991d1i9R1bR27L+NonvUz0NX8rh+QU7+DO1XskeXKeEdDK/3wQCLxnWkE4R29Oz88
Mslv9YUGWD87P8bPfBzfy1v9fb/JwjKsozvmfs3vyvsjE/8SVTJd05shvnF0QFb7lVyZKjFbQjzA
HAmDL1qfm4KtmPLdCdMb/pzNYvh74MclvbA/PG7dqwFHRFhzwQ75eHw3SH2SS/qp3azvRZB5JQe+
cYGYS/nmH/DPH5xo4puLtoE67CK8A14ZWTgvyEgu0Um54ZH8qn2L74uS+0b5xevIP6GFIHHKRc+D
Pk/RgpjmVV/kn6ylyljU6nfoH+xY2wd+YzD15k1PRJm1i4ejPRwNNEP3/dJtnfSYaW9VtH2kpL6A
ON4oOLMR/5a9QixUt9WBh52LE9NjmnsdXCCzqfXA9qzHzWSkUkavhXZN6l1f7azRmyhGFa8MKoOU
mU1E7Ba0NcrQcqVw8gN9VKuahKbJi1XI8WGnhzJ9XcU8MXDmgM2E/WGovY72vvIfrAjd7UfM7J4y
ChYCX3VWulta2Ni5DnmZ1D/klf0Vn+URrxLo4x0rn+75itm4qOBX2Q1nDSZ1RKPdN4zxi0/27oaa
VVsNjzXutlygdbHpUJtwXjhCA+m8CNk8RwNKPZTUkJfh/39rt4LzqAoo8dXMm0ZRjUUXaBlN7Coy
c1LIc8KbfKFiolGbBQUti93+B9Nr9bPEHIDQIduVzaes29dJQHZOTTQy3mpJUMSk7NANCHo6bUMW
B2a8H5QgIp+BqHuwRmQq1OaJR3Gr8coLdyInq3UZIHJilCB0rzOuRRQXcCxa4Ih4lchuNbgJ0xxq
H1wYpTMGypIewOab1SswwJ25AkAy3bd1NJMQej5UAOrigtKie2phe+dn3N8cynrhEe4alLtlQO46
V6S11xk9AZcJGnvu6+Q9F0Gs+3dwFSLoiTFif8c2H+eNxkco28cg/GG+eGO7Zt9+rO3HHiATTDph
8q1x2rLupfcaXgLE4S9WowMJBfojNDwoqP+eGXYvjgO5w9jniWeJLQmPQQtOHcF+ZLHQLldh7DcP
6v5gguw7B5w5HE13ZuZ88MBOK8VYpTjCUu8iZsWADjzhGD/cAoKpaCApGXz2iwi7Ase1ZRx2hZoV
WWlvrHIoxAxlYOnyC64hJEfuPWNRKNfTyoaYg8vL6JpXDbc18DPEwqvozM/smPH/tFBO2JkIslBX
fJXUuUgGlR8cS61abGPFF/isVvkRmBbxMA+3NNEsrcTCAMelGAXiovskJRaJXb5S4Fjw4/CkBoFB
Z4H9DHGN1PaSK7dBi4YE+j+eP6O4dmyqkxG0OozWlQKRExxQWo2/KgyTa/TGIGDgFdKEWk/G9GS9
84nfTV8TDYT9VDCi/3dXJth1MDj21hGenxG7xR+Lg00Q1+h68U0IXRqTylWKmSPhHP/+MEs8CTMN
Nj2UzhQ8jCv23NrsysWbrKf8rYCoBzvgoh2N4/16v0oXGSoeDj9fQ0gK28H5Sd+Ei4R1kc/jO1cP
sYcErvZgAiXkx/IH1iegNLE7K0/4me9G/Ccv3CDKCPUrA875zb+0NSfDyH3AX4iLYQQ8BNQqOSxb
xx2xOuHLkb1pYZZt58o3mJ8Ik+1VrK07yoxsNdN/9S5uprjKtLELxS/GV3s+1OYqfeEJpX6x5iCO
XP7pmHkLt5CeDNIsQeK8UchrWQAar3FdQVxATJRVRv4LFr4O4bVuDkESYSNWhH/C1hKoBneUOXZp
EWv8QXqhLzY7rkmxpfLBM4NHWT1vERuibMHAVHE1O4Ck0C9i46D/Hgy/xei+88t8VxO4gAkM3am8
bvAVgbikUsa4AyYXyDcBaBc/SYQd/UMHJNzQvtb/RsWNQvbEJln8f69QvJLusY7zkC9o7/6yeGwB
3OgG8Vi+kaVdReSiBAK+XeTAaGluQ9PxeAsSRdK+THdcOE1z79CfoMVQfyXxuSIvedok88Ya3mvm
yOZGQ5VdbXSGnLitpltF9nErrViNpKR9sGCKLxYcH8aFy0mdQ0RA4ZaGBwFLL1zwDFnylmHX2iG2
wzg5AZc70XOf7yLeLtoteY2bvq4E7J+cw23vgVCz3Y0k+EAZ4+6qXsscLAmBeXOwynizxCH7p3Cq
Upix+KC1QFGTuJMCzoJLzqwHOA92uKUHEP+jd/MdaE16hdgItaV7zyIv5Sjp2Vz9GNe/T+nVvAD9
0WdDM7c5y6ADUcNEoi2mr4c/zIAA0Jc+G9QNJJLwinf4S/MPuimOFQEvL+QqY2FDiVzuR4JD+lcp
hgcXFun+Lh+0+eUxv8zNaUHTSegq08/Fl7qNiY22vJ/kPb8YzC23UVJ3LNB7v2kfh0bZN/dNPH/G
XMB2z6WT1WDWVxwunDuWjhNsYJL0U3hLIb4hftUVVxvzjEcoO4dIOek0Dx0kg/mF2AI0TbAX2h46
wic7PVL7LNr3bZhh6gAbh/kaRQ+mgdhJY2BExBLmRs3KLDC39c2ABzOX1xwWnH1O+WxnoU5T065b
wtqNbbd8IJxysl2HGRu+VovH7oIqSG9WiCL6Zx37trP9p28MIbPivMesHsuIpfXxg2DdGWY48UPl
IMNDe/ZkkwiG1ZCFLU49Zlg91om2erD0rPXEu93wGnG0VRq8rxkV+TmKVwhitCupX+lrYw4oWQr6
HID6xWWvsRdOxiAi1AiqlblqODKYOLBJMML/mkjgBHenNiCEk+4JMj2L+lcyPQ22IiRLCJcRvdEl
QXmmeD1Svcod3wmjKJHggYXbnFCugraPGQ5eYgrTB1FLqUYwVKHOAOQ49QcODfb1EZIcUaSpb0I7
H3CyW8XgTyUdwEg9z/AM0SFBz7k7wspj7vlVvOHjRHiZ7N1hqzGrHFevHOmL5ZuVl2VeTvomFo4n
lqLxk0fibbDxlryTwpNH9x577NGTBfsx5F3Zdy9tfaCwOT5jbR5Z0NevHTFbhAdBdiIfRw7mzmP/
W9pVzEuE7sAMjjIenZCy4s1ySMzGaoA2Z/sjlR+HILoO4sipCVQ/BYiuNw02UxCV5qCZ0PqFprxK
rB07uzz+Nmzx5XpihI+EmUSu7PuhbC3L43yXYNmTqKZAZRMlCD0b9EFmfaA/pDvd+vdyelrUcFBD
/R6kNHH6tlV2mnaekXxnL1V5XPpPMhQl5ZXNL+k2M0psM4zyv6xZ26ICkuVrlLHzbR/J60htYIG2
KPOtUDhb08uovlgzYHH/3mFWwexBMddLupYhyDXGbagOBlBvg5+8fe21V0vdmcp7CowgHCce88qG
D4oVVeNiPcYzrSExvcGJEB4k8PlQ2QFE0lPKfpIedZMhCKPTDJiwgzKQcIyP2etYftYJFr8mBzw9
jirTHCL/KIbjPf5rk7CiPGivtvpVRKTe4ei3cGhQHcqvlQwp3fYKBq042FvH2jrK8leufapMUuQY
pbV+LYtvhxOw3XJy6s42MXdckkTxi8TPCWAvtoV9yMuDZu8d7Whp50rmir8IQ8V80zvPqeXeO28o
PJahBk4KCRGKRevBakra9Rxt2MhG4zz0uxuZKAXhXtO2x/DC3ALLVOUWxpOehXG27iKyKTextMMc
3Ewu+I5E+KhZV2OGFLiesRMrt0u+iZQN8Lr9NycQkDZ7XCCpu+OC3Jc1P5iSI4k9wFpnPiyReE1Y
pcMPZKcQv0Xl2zI+cHmERnotQvmoTJh1gHIw2IdDnZ9mfM8JTZyEYwknPfkTGYu4d3kYRjQzzU1+
7KvxqsZY2iAZ6M5aBxEZG3C5+eqTY0nsnv5Ri7mJp0J/LP2BK9L4DYcMLBm2nBbVmbjf/DmXSapO
0e9DJhdgZeBjVXmNtra58rhZQdYafTzDKUIm26eRMqaglIJucRVz5wzr2Pa5X3VxLmoP27IpkC2f
0gebk1Jxb2q6bthtLXcmo10OR8ObnXVKBTrFJws/kBhe2ecih3NBXs6qWQITTp3eED1ERW/sS1zK
sdqN1w9ierWgsFZ3Cxc/zGxdDBKXh0gTgkfMQfcoVqgy2badJ1FRSj6HCVJM0m9A3Zn2zQ728+s6
vz5IMyWbgIOg3VfDV42ZRILvDOQhvXQo3XaVHOKvPkZBKqi845fd/EQJwPDyMTv7Rr48SE2JSC3V
OciHdz0ikhl93QhSOuFnggNyZX4sUA7HfSpBaKPYD+leyyRsl0DLOPNd6HjQMO+IyOpnphuG+R0x
uayebeWk2ocY9FDVx6eU/534rI9QaXV49vPH1NJXMh1THmTaOFwF5e+eXh8TSAI3ncP+URKaFNEv
nqLClUtP7b/U+ketDqPz7Ki/tX3NMbjNw0SCW8iyDYihINSXkz+bX7rFg/TH/kD5WFrrhtTj9jbi
m2a6BTsfi6ryWmi68qWffX6rFSxR6KCeTr/quGy69N3slIvCAx+q5Xqx/d44AiJQPxuZp0KDxpMO
qI0pByxTj/pf5dlQ2N8hAZ1BW4W7KZI/nncK1EUgppzT8FylPqBT4Fy+t2vWGXUsX8l6x2FJxssH
32SYmih65KAzicoReBzFPttQKp7JETWJ4g0WYqYVK41ricchKED/Hn/RUNCJ1d88M5hk1oY3KYGU
+xhRwfzVqLihnmBeo1Gke04fxGXAUtcf4ZSvme+o1A2zaz88smgohdTNPG1nckqNrUletbViV2mM
LaM2CMRG8WzeAxYm3keRvsE2pmnPBS4BDk3Kdig3vPRU923HizgGk2cOGZrIO48i4Z2MTFFXwFTA
kVD2lYnmYZVra4UgF/BqOUiVDWZCOUdle+7hc+B7b6OSwvKBiSruBoM4n+lfrYwROIi2p1p4WOA5
vLIH5lABB6XJeSY/KXQnjObpfbNtk8IC3sTLzqn8ZISt5PakfSYhzSZo7DiuE9WnlpBg86v7hvPx
4eutK+H8nYdtubVQ8SmbmTucuDqC9ZCehDPfvHtEiFAQ1CR5xiFdd1Ru7OIwDD/JsJc5XUYVlBYA
qjxP46+en0CDeKBo1ofs+T48Lz0IlWckYc/l7H0Nbs9beZUt4epVMt9/rJnpp2XQZbxA2Eiu8gy4
QNtIMZJm4R1rHmxNEh8Uge6CoqRmRX4ug09FAVrERkwFYzE+5dvLsMmedMAaeFlZQENInaTNmwc0
GrioPO7pRYXcnG4l6J3RtonERkikRUrwratIIaEpoik3AnM8To5vxGsc1qCDYPTCs1V5pRLWOuZD
XtF6hfk8Q0ib1j2wPJrQ8TBA4NE8Z77w50kNN8Ed4DrYfkMyn057uOnJP1dDPLIInzAIcNGei/TZ
aD4yKezjDfCYph/uql8RyI7WOF6XAOSABdKWHIh7hVYaoYcngw40T+1HDP5D6Ffl88eUoCaVVe/O
c8ATQperY8I6vlI1ydFWbV60jLGEN/XHYd7VKPO0ZyooatoIlgigAcB4vZGqnXnfc6qLgx23z8Gd
6GWhnE5el/nz7zxjthc4nPHgMLBskG1TyEJoINoxC/g2PGi6AluWjfWpwc5w+Upyb4QJyXcCuuR2
CojliTNOVzxZ2g56ONveUK3ryRtB6NXtZG5AAhstnHv3IXE6bQw8GCks2JSkdT9eRtDMzO2MDbim
6Ddtbe+0zzwXJWQCeUPlqS5rFtsDYdJ4MaNtDt7EuH8xPtpqVxO3YnlL+vywX1vs2hf8Vv0FlB60
G+YMTw+x8OQfgooQugJlAPCJZ/uiPMt/cemCzRHKRljbRDiqwt61HZuLbN4e81aE4qibrAsjg7Te
rjrUilg5HeIT/EGHMDY2eh1EdTDCdiQC3NjYUPQkGpED8C2tcKXBoz0tDi+BVnR3lyijghiyK7gb
b0yfn6fyIJeHu7XW9S1hQGzhXHhWO1k/LH4O/bHaDdPPwCiPg1jZ6kSCUhVoz7l6ZzUcxMos1+mU
PFnJz2gcdZTCPbKA+Nd43FKUuRHTSGDfZNr38s3JXp1ehwiwk40gtTaZ+bZUa+pytiRr2N+ZFncH
ZVjzSKeEb8++KK7xqCNa7huv3ceaj5Rg13ILTwCUgZm50axTOvhuB0xI3NGo7BwrMCKf3S5BdMA+
ae+V6pSma0neDfTfILYwVGFM8yRIJ3Ph/L/a6akq1jVYMTaq5WemH8wyfBjHBu4ptVPz1sNvGYd9
pr3wAMjGvqCDQC3VORej/ZgWHHhOzuhxqqMfodoAXEiVdVlg/H+dbcJV9rUdFjU85PexCwti+/pA
G7cyApvBp8QDPQRyBAjqKjdSifAL7WZbC+XjZqLi7XYmsZvkxOS+K6mHsrrSMgJ+cubShdIScxbS
shOo1hDHSglYuELVQqlpr6w+4DM2gIS8MK+8c9aTDgbuI/mMMm1KamQ9wxNtVtJ5uOrRsFKRYlKF
npQOnB6bL5asgECpXoECGRrx/0g6r+VGkSgMPxFVIPKtRJRQtGzZvqEcNCSRg4Cn3w9v7cysZyxL
hKa7z5+OzVJtrt7M+ZC2fpMFtMqZc8dANEEQNj16J1umIWK3oSZMA/SHcrk3hTNvjGohm45acaie
spWaXxToaYWYDwajoqpkB5LVb036CpDOZi0CWH2ZUCBWF1E/ZaOfZAdVOUbjGTnRwzzH7W1gvYoN
3Oj7CZMIEVrj26Bv0ain/U6Pgox2EvNOH7Zdu+8fHr2kquSiFPcc7K1YUlxW9075eSgE87BpQt5Z
tlh2Vv/U9l2i7JYjLEnsUueeeEZwAgiUXr0q0bVv30SiR5Tmx5TvUvqpUHKscreBodQoR1Vh3pRU
jnoT2xMYvM6jLz5BH80XQX6blX8KapJZA3No9nlJvujqrQZhQXcg8juSKNTK+yT6ar0nZar86gnt
yTxx2mikDJNUmL3APcM0SOAzujcIe221lQ2/nY+xHKxW26dgP0XmDIdWluSU6xRh0QY3j7ba9VXw
nLYP04mfjpa9jdp+ij10zVQQPKtCt02IwxVO1fiiz6ceXSB9vKbsNoAyRXiPhG0p7WnwVQ+Xut5l
1OiyjXuEsVNZCnOtjm4KDsgf55uu/gv7oI+Oebp/SC9PVNrzVqsvSD6b1UGTnRaLk6C+jsp3+zxK
j2usHbXm9VkHK/L8Kq9r3ZBWREj8gExopMtETX7VhK/Bz3oauu7T+kXBSxF6RXeo86+yCLoC64HT
AZm06wGDh5MPJJZaJR7w+qDSItncTJ3T186s2QU9bDs6au2pB+DYV/2l1nd9fdBGtmy7Lnut+6CS
Tkr/LU07nCM6ouunUwJiZDuMVRxa9rCEmHL2qGUAivVbGR4acCQp+xza947eXF33PofHXrg1WHl6
Ijfah4c8Cr6ofFpsLAVz+wShAu7LPGiRqLC5p6G6y9AmUpRXTPi7qL88xl1UHWbDl9AskJInsxnD
YYo40G+iQCTCsPQ6EvCeXlQHoXrQ8zP3oRyOLQ8KcdqQ4oKHgm5RvKZ4T86PamtgAJdsPcbjcpEr
Ny48PfcL+agX20ICYHHS+KiRfk2tm7L8LXkni1Zz8nLBRXSqUodupJUvFs5KcHEvyuW2Mxx9DBTe
eApywgES6k0fuS+yTW2CZXS4ghiacrLyjB+jhZ8e7fhBlqGwsjUD38dLpblosfMHhhx09k4zvCnh
ZdS2puG0T0YCOn5HHC7t9Box+63Y9wb145Bmx1I9RJikxEuVv89073icI+QNiKeHCsbNFyUHgo0R
/LjFgEN4LVMbLQ7OUHLIyjNFL0H489KgIP5B2om/ta/JlhRfic+qYAa+n8pf5FZ3zKBr0Hj8dYfV
gSA39RvZ2KjIimGJn0Ck8SzsGfqCXqxUBBMCLGuKWX7W1BSoTunpqvxDl87MlhYbAbtpf8eeStHI
r/gFzSqbXh28BcExLbtBekUSQf63BqQhtQmUnGNeECoV9ALOPmkOsks+aS/vQfJS784OrKHA+w9W
+7CL3kbCgcCU1QHahUwsogpYcTBo0ZkuAUWwyHMCVsXISCIlL2WDPLoQqGxP4BzM6+qTggvIG6Xe
Mo3BYFwIp+LsYBhJpCKgCoqG3Eo23CQTwI2CgALYAILBR0C6LJGWkkUylWhs+EEcZNRw/wNPAH06
eh4TG9YaGLVp8Q7Rh2NBIqgQYFDguvJ/kCbk6z4JYOWJMV4bwqCY8TLRqwtbK4BgwfvB6qmLSJUE
CCBfZyvdRigbOnrAA/4p0qvb8M1FLT+VO7YO1MPFh/E2DxtQfPAtovi+WG8gQIBj4G4faBsJGnZm
mWURMNJCFdy5rIFDZA+1pYcOafoz+Zh/sN+SxFVvEvY48Lt04eGcmShqG60wNxHJeAjnzIaqcpJx
aS2CpgvbkqQAdNPokXQj944E7H/t81y5xH0kqavoto7aW1iaQcSNzY5KfMCyrGvmr3aJj0KdibgQ
pziDDlExYYBMzqwGwO1gYULtJUBM7jgexHQLgcpJGIoDlsrij3CJ2rUVfehYphtkiEuQIYSHsE2n
HabDVv5Ydp5g9E8cCwT2LtJSla0E+WcL6u4gYUzpT6jameYwpulKrBt4beAL3YrYzmo/Yx2sLQBz
YHBMrj1diekhNWwMOicQN2CAXVmFbCm0V9wUA/4gMoD8GUq6wLnx1wSU7hORVRJJ/ligfXYbUuPJ
DAVsjjqk2kZjf6/SIAVJEJ60bUwYpvRSJ2/IDpkvmIOE7KxTzyaOQabPEU1j84GKicvGbeKphudO
ZAf3ORSOgB/si3sIr8U1bef1ClkmZkHUn+E6HDfMDChLy6/oDRCUMgJMGWIOsB5wThJcoafJo8sX
BRC/wYrzJmbvI2J4Nf/qye8YYUtQO24jic6TFsC2aW4hD9jF0zGap3GWDzHTC3wVTZuY1v6qrkW5
NK5NEqrSXY9qEj84PJIAbwd858JCSgoOJbZnC8FLBc/Xwi88dIV///h8aZCpMNArB8qbI56QGZK+
IS8iF4Bw0HGWdiIliChCJQGiQFgQe2FxB7RAC1GOTnksB7h0tV62oBRnlgmsKtgKImM8LYVtoA1G
/Y+bkp6GeEtZ7AgvrVYWgokUm0tss5qC8fXhISlsZbUVWhvRxAqwtA3o6Tc9LA6JanxhY0WIjA7I
k67wGI9W6H+XUUoAHrZW7jrzD2I4EL12Ag232JPCCHMvKhq8s1smqQZonPnil0o8QYuOkUqxGt6a
nKFpA8EIqg0JCXcAVkQ+M0o+qaMyWyAtds9MOKuHnec+9wksnEqfazN8RC+QtH75nSzc4aL3eWA/
YfX4vzblokq2iosEkgbXIfpUAgcQ5MOIJ24BygV2+pcovgCrqw3wNTBU9VfUwlI8C8oUB65ipO0l
ynRWSHUP36BH95H6g6q03zfKiQqG3GiIWjgq4kfJ9zY0JBFLgUlRosHoqBsuHjQ2u8NWJLXTaWbe
CrR8IQCqVTCybefOU/V+jMM5rF9UPRDYf/TzRU12neRI3d5oAgiVpqTDxxHqamUeePCH1mbu/j+I
nakjnPcSFFrjAK2ahssjD71XPyBUsPJbZYe1wDZXEC0E7WIAYasjveN5FxH109KXueiBidevE19r
AlUH6VujtEC+QNWP8KKKcHa7LALhw5VqH7AY2hiEsKkXyIsap4QjzRYHPpMROibWIUYaACZWDtja
+nGjWBhgDVuvnW006y0+CyYViUAVqyb1gHQquO/BJk4OeS/ELPRoNq7VmRG4ITvB+GjEJdps/kYM
jTIeHARBK7qRM/0DkMABK8ZrhTD8Rba4OB1YgGfEF5OLflr9RlBJThYbDhr4wIghICZT3M/ceAnQ
JI5Auxq/8ZE0ks/OWKxTbCg+l1YJ6DupodE5IBBnr0AKLJMO38/OSKDZP0kgGqVDvAmNmF6f5B7H
qs1SjsGbCZ9XI/2EytbfaadM03jm8+XaoCNHxr8Ff+xBcidHUxzqZCq9CZU4wnosgiTJApkH0Y6W
DmTXQvhfNYDwP/ErmnTWQJ43su4JkHygiVr606FIHr8rzhoVPEvtLzFIWI3ZUnEl+AVFxCuWMO6c
xwdiEYsX4hYW4HBxjLFVgaSmnS+IN2Jp50GsRUaiHYkjIbtTZF50EV8UrORVEo3yf0Y97hzW1j9p
O+KrmK0HIAjCEfDi5W+s2I0Vce2MPw0EAbiY6tBF/qreosT/nhNmP3KbiMyCVl08OtyeR0pJtBl/
U8xXxrLLQobOL12yGQjR0+brnGC9aEkuYe3F1CmTJqEuMaukefAthFCYqvFaM5SeKUD+JkIsxSp9
zPco2ac7kQ2/yUU/Km75D86bTQLMNYcJ2UlfHQgz5iCWRYBrVHjQhn/Z3dyXBe2nfU+8GCbYseFb
K8I1BHqzgr+w2Wu1b0iTCS7GjpFbbCj1RUecfOVfSyt0foIxpFKGfBGtk4NUEk6D7CVjdfOWxczc
dLmzEslZ8tX5UGZ++fB4dMrIUQ1Po1xUnWVLwJuPFtZH5L5dYmOhE9nqiqzpRzNyc8PCA6KQ/Sa7
bLlkzc1md0idiriQGl0Hmfbb1rAnEp5p00QYOL1Msx8jWtZjvOP9yqGXGDsi/hT1pa/hkmsCwRU7
pu4QfaRIjtZZ/CABsagbRDaR41b6y5FTOivrjiK2InwJf9tzPAN8LSqWgjSLZD1eQdPKPI4+hzAk
0AeofGSqFGkGrGDof1S2SQ2gIsVREpLqkQ8PxuNdQw3yZD8QGqGflT2rwEnNP5tMdztceTjQY4MB
TMO1ruQeY/TOkMNGK+K5w9UuGrdC7SrRsidi2oqFYjsX4uuI8ianXU30JUzEcKc5YNS3UFcgHdCf
5ludVOdpQM6V1pt+ldhGhGXPOFXhd0YeWwbkWj9OqYqtFS9yGXQ6jf7q/BZ2HxLzoCkxZQoM/qKx
RTaO+MWAf0JWrSqp1lUH4SP86BIrbNixu/QHqiPssDWkeh4yG0LZD+h4VZAB5ZR3x4lLbGznB+EL
pGa2dJ7J94VOZgQpBAI2I5U7gcp703DyhohLbew+E3U4RRzDU5OQYKpOmI6XR7Ty0ufKygxpL9cg
Wy2JUewSIpUHg6h7JtA+/pLD3OlMgF+psw20hOrzN8JoWRY/mEGK8SJ0LRmvn88ndvJqXwteWtDj
rQywb9LMOUQU4DSUWjEzIllByXRudGgx4yziBlGvsNzsWC+mSvwMHoghrp2mgd+nw7g7KTGD3MR/
iU4vR/uZ6naUJ27MqtLz95A+CMMO9KfCUqXtIkA4rSf5PG/Q9GF7eUqWUtW+0spwoREephmVn2rh
6heQDhBhUSFcn9BXPEJGXffw5SoPpKjzJJmIQz7sWaLGo8UX3GueZI6cIVVBak1KYxJ+jYitW7Jo
tsPjlq9YbiavRreJffyKzxKDXxL9mzNx31FDkw+w6nurXt2Xc8kMtr5k9byKz/PwDUJi0GRE5HEc
v5+Luih2uorO7+cl2BBdVx6xl29bx3jLotBWZ0yzgo2IKYcASMiiodVbWGLM3WHjGbDVsF2dFtvU
42Q2b2ZLecm5L851scU715KTozo90QJVuyBzknZhYWbOptYEk5VMd5UdHkJu62iMSDON0Az2ljpd
hqK08mWtbd9K7WN4dnbI7RNZsl6l8MiKmMr3Sp/WUEQzVo6PYSnGu3WEEvlgFoeiDQogmj0t2JmP
qL1wQCSIp0kXW8qbxSr22qzopKXC8/W6nRdUDXQXD/GmDWw0jMVaFK3WBelbrWFh2cSrm3KiKQRX
i5k4ao+T4SrVXjZvqnlivk879NNYGXSBvQvUmhaSgpmR7WsZQTWvtkaUYNo691y22GEAluE+Lg8j
mou+PRbiWWtje+ypK3UcmOwPNJiTlLo7CVk9V/t45gMFeJZgRoip8gaicAGkkTU2rWyh8q+Isu8B
yzO+RONLNu602aku2Oy9FdtqkmT68kMMvQQeLXKF3I1JhTGLEXuVrVLPyFZH31iqDW2nyYjXqnNr
9tsaybMiOjksVJZ3TsEVkBvKyWR1ySIRmJpWKOXpQWc+0Z1QLrdH8fGtPD8ygSaFSU+P2JYfPo0o
xRC8hF4FwxXfgaAeNFLDMijSdAArrdYdR+kwFH6/uo3jsap/CvkzQx77GHFKICzOk96qELOo6T6s
vYlHrnfNwu6AGnNci1elPDYdgnX87x3qTjTaAizg7pnTk89Af6zfimSrKrcnyrBe7eFYdEghq6aq
EwqiB3xxfC9Hstg0Ya8QwKtB2hitrSGvSylxQ/DfEtCtNmjn1aOjw7sGcFDiM9C+RszpfYJe9YGu
QCAsr+YhoM5DjYfSSHniBk2ep2SJ6dyGmBsGz0jdMflgQyGgenhCz2MPx+3cxb865aTBNXj+K4SP
sAHXB0NQYNERgbMSqYi9KvOFTIEBWzVaEvy4MUTUOn0j7GBCL04BxI5HusVNMD9sykIkwwqrNizZ
TCArT0/HFl0nVxFuIPqs1CUNnKQIcWITIlFIyjTToy6KV7KroiEbR1ADv2wx/E3915z3d828J3MF
dswWFlk4juyYKBTtutIDYrzi6q7pqI3OFcNYmqHqu6dXoS7sZdJNide8TeboiQqL2uSYWeo8JrSd
BdSRVdyKaf0jICoFf6MbN4IsshlJE6CWyIDo2NSyW24wiKOW7z8ikk80O6xqq6COVbA2TaEOnKnv
DQjeuSZaCqsYKZDZ4LR6twtLokfu+ZAehqHEb0CbtrF7ySXtVDdmEMqJO4oaCKqwk4cvHjVnNbMx
Fuj6HY7nXOkDXdaCbIhOeMVNMMMa7eY4FcdK1JnakcjXI1cj6YOVlvh6mUKFC+BxeB4MfJFA7ho6
BLkgcPK3NFeUzhuzhuZNSIKvyREZzCBiETCmyp0Kw9O10hWQ/udA6VAms7HVZ/WY9yjpzfKxr2fk
02oinev6vXjcw1DaJ0x3mVF6g5G81Ob40pXdazBI9OhQeuYx2Pwi3MlF/5H05OGEHYxd+lkU8kdY
9p6RFzshN7V1Z0gXo6E4wBdLNEgsZrup1D35SbuI7HWK06PWXzLtVknpLpUolOTnk9OcFqAvpuKq
gzbSA50Q327qP9oqCapK8kM6WpYh+DS1XEnsX7Kg6lLlpAVjTzb617EKX/ISTZCmvQq1cawJeesm
ukJ1yqvWqNs4eQTxiLYwIowOYF4oXnv1cUaRECpOJyGg0/NXVcNOkuhOo97behe1ul0IEf7Y8TfS
W++hiHv58cT7/js22maSs4PUjUzmnj6jfz4MzW4IIXnBDBXpdZhjjNaouNTs0i0xCEyuM3BLD2Ac
s4aiZwIH/sYHwqa3yS4i0GLTS+QMRdtcHCCF/DJh6DyceIUjKg/XwNFYvaV++wDD0J5noSKmxpEF
GA9Y0c8x9EsReyRaY6SLiuywcVBwy9ypUFeFy5ONWOslFc6P+SYpugfnQb7STFaiHAYDK0BB6GmL
i0lHGZF0S2JQgUJT3E3Fa5O9t1Rfy+2SxKsqbc3JT6eL2ld7I2ci92cGGSEhTb9Dwo/+ZkwCgOg8
/VmlO3buieiZiyE1C6KRNqQpflpIwYLwB/25CTNaexDU1DYrBKaI7rOfEBg5p8Q2R5WKONqoxTHK
fkhr0xF3qrewP0pR45mTgg3hO2tR5pOYgj7axBMOxGP4MZLpJ1T4wyTuosMRv056VCjTXk0/evNd
MvBwoGZ7khRafTxJch0Jvot9oT8RENsOBP3FVx67dSydBn1GErIItC5x9A2/U0uO+4TtWq4esX77
eKEYO6wsEplw4rVa9d5Kp0M6cQdxGgwEX88Y5SkXSvDBJ51ta2tu7QKnnOZSY0RYitOABmVpxBJP
c3fjH1T7gDpNZSv6cGfl1BPhnNDkvb6uspe2OJi1z7pDyEfTOwVN1aj/hu4gTi5pUAUURb9L2+sD
drEg5YupBVsQorx5qzz3WkiZ0h7oJ4+QuYK5EoTSJf1qVbM1MWCCd4aBd+v5sSpfW+XSsykNO5f0
eHZ3KxSvkYoo87dt34bmo8/akz5xg0vtNCfiMUu3ejcRP6ciaEZ5YQ8a6Y8aR52csuifEE7hQSZs
bQhnwtdr8aa3O+Mpk4sjuI1GL9U+BZPpPyQmxRj7dcyTwo1qG3LWn/KuIsdmxDITV2BzxccEshhn
ZJU//YcOQj//rnp0HojlIiqyWA0qlfCxRa+31zshqIdmDzLzUIh4TL5qMgGb0zz9JqvKamiQ0g9f
8nNEyERwH0B09laXhMlT4z7amxnSlHF81QkOVggkkVIRYTdsLOXvwPiqAIKi6XVsQiZcjX8GElYH
X22VrfigwGqAr6L5klTDTVqIwx4vWRA902VvBE7E7nOVhYalDrvll9Ee4cappdDgUnKxbhviQvoj
mZJZ1gBHKhtRFAgrRiD+HRoDIiT5B4cRHbJDNTvGtvMBfWSoc1iLLBB19B8eCiX1COeHbJ323Mjb
YeJRfC7NttQjwvgZK5dJoePi82dozI0POjf/DH8/qR9HtK28HNXT5CHk1dVA2T8CcB4+ifzShlhO
EjE7W9tCGZADxOPTegSps+eIgCUxbuh0Jw9QqJkmPZlX53Av0QALhX1rHqTWVo8QB3+GMtBB+eEM
gUJHkglExcc6x84YtSGG4S3+L9kDGiA2AY4MUkU5L02wzKMgkaXiAIDAN7FYEAPxAs7DmcjExB0I
hxgCshHAm/gnMH/hqG3TxK4CPAgqs+5ENxL5CP4BlUCYhHDM3mCT+DTJy/egdc9LfgjPy/VTbGCu
9p98lH4W/T4OXuMM/ZQfxoDmQJ+wgjRqZ07mf4BRBAXJbLPOyUHRdhgT+jecfsl8VCM3uzB9o8zR
TFLjaJDFE2Y62fZ5SWSEMx4oC7lFpUmp7w3BCtlgQA9KuXeBYRCVMllSkgDfLJvHTwoKYK9kV1AZ
LmAaNRBBR9nW+Foc1kvgPqyGmpGqX27nHVG7Czj21+Zm8FHOhNBU/tIRj9QpbiLXvaCtDP1mmFhI
8uAsxX+k4Y+9Cy7GZdUah9uVsqwzFCRca56xB0pLnzu087BbqrncTqRxwPpxt+XeU3A9pptiEG+4
jjygSOKXBv9JmEdsDQG3hau9ZDm6aUcblwGcZNu6poNnsOttMrS2HAWnDDHEcXBd2a09PsLtGGQ5
w503Y5QxArNDKNhAnEhexS9g2gV89LqASljkzh8UNNdHhHpLr83qTf8zWyBqMc7alvdE//AVvpFn
pxKHCJ3TuvHPRJNoLNkBMleOgCu+4GAXhpNw5BNBIpjTWdn5+WXgwzkLjdW+8a3wPAa83NgyjuOG
dopojxeHPa3dYPCJzAQi/2IU81I1fYX6TK8SGvNpvQykrl06D8B6YBZCcM9jlG/Kg6TZpvILjkpu
wP+oJU/0EaKho9aiE3L8mh0UQkKedKh6fk6k6hCwJnqPExeLZ1Sj9Svs04GjSE+EKdVLLlZDP52D
8SZ+AaQMbElINoau7AKumTdqJDNaT5eVn0HG9xYhukqTVMmKDkwWGmp2ujNhbcHKw8XLye3A57vc
J6iUBWsMgBBDnO8OqqDBcAffdCqHrvX0fvuMIQ7u+gBRQu3nVL+Z1/nchPCNnkFkbKP4/GtHxUMI
pLcjTiTbh9G214hC8yUv2kLQmd8hQq+3Z2FB83EhmSmqnPZ9TDrhatsAR341H/hGC+bVfIP45PnW
/BIZwXNQgSwuEGjceSjr6zdmmPIAz8m1B/yBZ0AxRx9WwmKWccqtjS5srJIDI3XCQUiT3OX0yGvb
qjFc1tKqjdmOVDy6EzK7PDbl26q7ALay5wJ7ZaZQzg+SLzLP2HJ9mKiXGSlcZg4NLZOw5UnOae6X
M4ebx7TnbS2eFpAoqFH0XDVwOCxVeGbCQfrRcsjx1aQCoh0g+lNoZCZNTgJeVdku1iLSXbY8vYhL
GdeZZ5pewtIF4HtNls8OJ7sjzPeFYUwKxPOVWl6mtwFsSnjkpi13Fx/TEaAe5UjVe8jfmd2wDuE7
2xD3RRtnRg9i+aT9l5Q2CQdBdc0PHAFXJXLhznlHg9AAup2S53Ag6NrkAWcamzD0kdbTeuWD8EC3
zXz+jE+Nz1FHB8gDDIAC0U9wUHYRMG9O6wRul5UG08OFEZzSwxODMS2Mwf5Q2VHyLEFXPILQgG9C
deT0uHdGgyWS1WbNI9JYxE8emTWNLS9ufF6BXhNW+QirwQdwVwe6aNG8L/yL5Z4DdF6+cHx0diwd
pCv9kNg38BxyNfX+BUZZaj2GCoCMYRl//r7wH/ODtmU55KkHBlumCr+iP6VoSVZ6WhpXjn5zlZef
ay+Q1M1R2uHPwMDwZ/NTXmHIn4zh97Z0kYREu44xfTG24OOE0IVb0wGgIjaD1kQ0jmLBxWfdXbuX
GLcGNCbPgbyidePAjpPIPFs4Coj9mWMewr7Eihhb079FIfS3kM52+ksaxRtkiIlY3Ir+Rd+9iOiH
7hBZStd35aIdcKNYi3idVi5EnNHfE2RbvYoXDBkYv+TfymptnB3HqrVYipfbTbdnbJt8FnF3+4Yc
ChoevGGfWwQDug+rYh4pTQarFE6sB+UX866LLg8rC40mzVPxs2IR3JJYwE7jF+ckzyeUE7sYHpuK
SGCePozzFgRU/884s1hzqiQd4BLlZexm9HaLf75N9xNdzUmsF3nG6pSxhqdZjbYtGbfkD+sISp7S
lQ1nV9FzC19TklT+U7Vinp2lW8p7+sNWFS1JjqQxfqcUbJN/NLbTHl6NCiQpRD+dB0t5TE6Xq8TA
lO71WG9KN+ZrBCLc1nl3RYbgkDdksVnYwFyMiASSNX5lXpl80gFw075iUt+xv/Bym1z/+3Fcf8Nh
vaASdnnIMvsKpbl+OPKO+X93ZXvQbnyWvZcrVK+lfIwktOVk8YLEWRds1t6FksjGy/56uY+3lGOJ
7NzFXO/Vm+VD19E2tXjzDeCGj73MXSJzCgvy8u/v0u7K7G+Xm/FGBBAvvHbHwrnSD9dT+OErD5vN
0uuPHCRauXtiX7+vpvN9LV2sn5LHT0frC4KSdbK/K6fMvdSb3OZtrvxu2YsgXLc5CPDpNU6Qtbmh
MQzrqH2/Ry6KTT+y+d6rcbrnvAf+OAsxmXvhc5Y3RtjNwYXWlX4LG4OjoxsNPCpyhzW6wpwdF+uX
dy232ZIws7ks78HvnU/Ts/NyqsvBXBH3uoXFARHGytvfT5ELC+Ld5wMQ6dq945Cw7xV9MJrdvfjm
k0jns+4/9KZJNqHzuBHqYf/cuu14bh3+zr9Cu7Hybn8kt7IRpNhZcAp+To91cLppL8BRKIwC1ts3
/QwqfTb31EUWkKkVDJsb4nKrs+ft0wmCG56jQN//jNvH+md15EXb1gluqg0maUvusJXdj8wXzkF0
ZSYO4GKd9WCD0Qfh+hAfJL6vclB86PSTB7Rvc/XzvDHW4fpj3IiOsB835n7eHIoDNOwajthCtbx5
Nd2P5QOUNUc8b35Uu+IDbxpvHXwE/OTplmzud1c9cGmEzR1vpHsattMv94gqcX8aPap8rtHpTrHO
JXcTFwzdv5GUde+8k9vsTrfa4ljwA6Le8mo8ZygL1shL3PJ9uQzbMsj8IH273cj18TNfseBggkuy
qXYj/Vn2mdt4Jz6dGCr0axbhFS7ycsbEwP1F1MYDMK4vp/u98oBrduDmd53RBbPqJ/uTsDndASij
9f3OAmriSOQgaNfiIwsilYoDFzb6wSWd6YYiklrrtCRGJffLD7A+gIWHemUb3LjxECsnjKwWErh9
cGoYBo2tbySX+Z4/I05kdYz8EyceBbefYXOK30jIpH5YnsrNCbmVfZLOrUXDARSVfhQ8T8Oa35tx
c4t8Gmw6lPMMDm45TKp3US/VTuCaGpa5aXY/oZVxnqQq7Ib1/XThHE37Z3UCPeI/vukKB1T/m0vn
ccqDd7pAJNoywVkX0ry4WmjW1jz369FbnsYN7RKsZLs85fFx3tH5ZL6Ofr3+XNnLlPVJ8bIhNn6z
zGA0JwygW+z49AkvuCbR0WZ/QO8UZiVLYN1cbeA9rOHExHJjQqEHM32V/25Ou/78ZDHaHLEac/TC
5gK2dSehYkeHOv5PzJOL+O0bw+Eus4/LUz4wWYHo8ScNzpjYYuuk2tz+Cw5h5lD/cifFK9/cybjz
QNstznP2UpK/OKnm44jWkL/x4660hgXzCBFdM1zWkqU6n7Kl0seJuYhJ1OHTrtE2tOhRcdf8k/Z7
YYC0HzRJ2zzQWFr24aP2o83Hx8e8ba3TYycfLqflEid/08SBoaORBfdAxraOXNfcRO6dRjoHsH98
QsFJs/SNfEF0arEJgRpnriCtnb8wHpn2iNfzWZ3WS3sr7Rea1bQZ+fRukz4rj9ln9fHDlM4M33jF
7s67ndAH2xf+74YOBeMh20T7kH+1h/VymY/J7ogI6ADWsBbtT/z0m+O1dcvN91FYS07lf1Y+KmB7
dGgu739+inZ+QaIh0W6ZtSGyoTGolFZUJbJ1vC7FFVuUeBNuh+NyJZsj/Tw3/nJbSUz1mOjrzVX2
jsgoN0fEGNwrtoJnJmTnujR15rtX1sG1z2QPurdmNWTmZbGgbGcqvtbukQg2DDPLfWJd4A6tv1Wi
wlb2J9GiXyArV+kab4oTptn1xPrIN/Bi9Yy+T6IoLmiz/P4LBNbBcXb9PBZH2RJtNWCR8Qpytp72
vqKV9Xv/ZWx70nEQ55DbtlwdttTUNUeR3bG+fkfUukZa6I9Y+7uEL5ehyrrMDrewZOvKsDuztG+A
hqz8dfZCfxmyy7dbVuhys6yED4vF3M295/6KfnN5QC8MXdQ4rN48Yf2es2Qyo2GY13O+/Mj5iIuV
e9WzbdbXg7UcKkZ5rj5JoVekJPyb+aM1fCG9g27ava1TccrOsfGRYlwRhwRsfa7KlsePDRMnQu8A
90FSGF5ev1zvOU//4WMxt/kOPfrOnOYZA/pqvYwB4MdAXaP9cgeOgXadfL38N1r5hdcP1ui862se
Wx4oQn+cy4UzWlp3lzxLfmqVdFa8UhKej8tCjKOTC7ZsXTK7ZVownWXmeN7ZMtAxycYJuyuX8bD+
rl12CddvkwZh5fr4GW4VO/2I+eGM5t/L40+kM2OHfrt8GsO6/+LzLX4mdZYPIBuUqZ3wLD72Ov/N
ES0TH0JWZjKHpmyMRlSDdnbO7Nodvci+8NPMcSwbyHL218t1Gasy15o9L4ezYRbg3u0j21lGsrKZ
neVqsQ6cgREPPUeJ9pK+6TTzpsIX1p8ycyGxJk64/fwEjdqQNPl3wKbDNxl0JvXPp8JLvmMejB0i
Vm4UL15t1Z9l+lzgq9wDC15/Nv437JrVfCw95z8j/vFbBbzTtssFialEJzt6UIn2Cl690E97jfj+
1pJM36QZWS5G+zSkBTxscdrAJxPRNKVuSrGd4+Cg37jSrp8TO3eFHRTstKDKa0fBJUmUyAoyBxn4
LLKTD2IoMonpCsqwvj0zwi7AXw6EZ0uqmyGxClYFMbHxVsxB7vJsP6FTMs2FPpOHfzF+t6IO/SJk
ZdINdDZrmRzjxwyESBKnLmH1QyRCcyZ471kYrWxkawL3pNHLqzQEuxO5dBLuntCwh55lAnNnHBIZ
vlC0FynHfTOmr/PqB6QZuSp6YCH1MozVTU+vDMlY61PoFlCZHVEppOiIBK0IM3ldU+9lAItNN25l
vXKFqPJG0Foa46Gjy3Fd6dJdjRftz71Z6TQqW5ptIBnMaUOfvEdQ/qqEtgklHonF+hi6ZNXv2qZH
m7hCDFgns+mYc/ultam5buh8hZoq/Jyqn9R/duhxhWgX06vLFInE7aiVSKxoSPKIDHVXEWYEbCA9
QfnG4c/HExI0bZoYdinUJyXFLlHhHyn8gpK9GBRfHwu3p+EijURaGLW3or89rlP9BqH2G7arjbhC
s9S/xfHPKqJJX0tD1FbdhPNZq6kwe8wq4q4S3Oqd8P4VklZ2uqCF0ksWngQSjlxhpb80ZGvOAHQb
tBhpb2nviz7+uw9xN/n0j6ZjiSi8SDIdj2it17CvLTB8oudPkI94kJriIvss0PgHTXwZEI/0r+nw
Uld2Tmdz6Hphl6VXVb5NWo+PYPUtPWlZ86iJ6FZQKhOjiOKfLXOG2k9jyz0N6B/BtgWM6AY4uInf
oHv+05SBkp0L9Gq0yToPg4K8LQ2bapTesxRFj53i68Bp+mQhHw8d4k5i7ifapEfyDnxeeSIVO4U9
msyv/1g6rx3HkSSKfhEBevMq771/EWRK9CIpen79nuxZoDBTPVOtkshkZsSNa3g8IHhCm3fJCeX0
thm9zdw7lo+FgF7R6/4sZBMKA0pCZbn8ARJxNjfOx2IIUvw9yCfhED9DGrIwbxg5rkABklM+TIby
+LuAUDgrd4BnxR7Mlcpv4q+kvQuaioXKkPJjE43Cebkz5tG+rCf5eEqLRAMjmIBDnJH+pTF5744A
3XSTrb6HdIrSGhgB8Ap06L7Vt8XImBp7c9uNukF+jIfsqbjPgnGvuxeckbFF/whphUxs+xFcIKKR
PNH+KZOwXwxxxAURRp3YwT8QABq8T2ldjYJ+Pcc/lyOx63Cfc9mxoE4wLxyAOAHTcIpA2Sb0YuVz
6OXH5pwfNZH3PQDLG2GssmxnykX/ZKt29SP/O1jnY3LNoJcSKxkPddp+IDqOO7DpAwDkx15+8Tht
h+mIHJHvwOwzDafWZXSv7OKbrM7DG4rtJZDsjmDhOh/BAYLK77zCXbniv638HULIZtEQBCzi7Lop
NnsjsELIgl+24XxVLcCyowOuC+Eu5BiGA0vJMlZWwpYV2l6BLdtT2rGKMX0nBA5rYribgoH7RzCC
QXYinTpKMcQ7+V9YL916ybIhKgBwNN5ye/9cFBAnRkGMd0iyhnKSnvUpOT+r31CYyiIyrkSHkfzx
qwm7WMYzgdMzAz7z7+4Jv2Ch3KKn5tKEoO9aw2cFAw6lPZcqnIdb1qHNXiv32msBFHvAc7dAASGY
DtUZxDS8QSd15vIw2MCwFSUTR++Sv8UgL+nzNst6KHQ/zJRm/rxZ1HAD85F88ud81F62lPDnNd8N
Lziphu6GfvKm7utNDf3j2og1CZuzx/0eE4csU3QLFsOO3mQoj8JNtqhH7Vp9d4yu8CRbhzNn3kzr
k3MpqERdwbFkAOrO2FJre4gk6gayny0rejEm4SQK+H/3TbI0WNycrhzc1g6CikxaHJ5c9GFE7bzl
DSbNBCX7y2qOdxh/Czt+sjeJNTj4U3uPmYy+Vw/3BazDZTfvsAdW+/C+h+ZYmKhae2lfELj3r6KB
uzp3j+kcDeAsHYreTd3rb22HLzEuigEiqSvcr3U2NojzNSbKAtynJC2ShK4JI9UJGOZMfX1P4dTa
Bg9w+hnBT/MfgRUBOkpYpVx1yKNGtMTTmm/uzkn7TnWSl79zn2iyPklmW+kUzcM+xsR1r+Lt5pR/
BqUYNcyfhWZBkKDhyPwwhcSl6OgcFZpCbw+lPNinZ/nNia/Fc3Wv7PjRzh79nsHTe/JfWwzQ9ZFz
vC/isdCfZTeoMO5RnjaAY5fvhHvMfSLwmXxSdPrlOvxLz8qPGDWMIGZyPfZikrj6tQFzD0x9AAXO
FZoxmE5C8VSTgaBNYNBmqNngoyMdIqWz/ofrkDtxhjaRX+ESBB9ehAKCECMmuQRKeIyVwB2wlo4G
6VB2B2zyCrUbbq4Qs7pBePOPdELcckK8Cm+tyiOSKFLMjWlEfjM7H/MinTqpSKOCJoBmgrKOW8zx
jEMKLr5WD1Y7iQW8W0zMOPRxvwR2qCFGt3iM9KRoHIHWUFbjRvcxiFW9b7AmxWtS+FEjdP4xMWZV
cxS0f91c25Ed2MEzBOdzVn4xo8ogWZCgUiJhSH6onBEbQPEUij+COC8+EjWkELD3XuarORFt8GUy
OlQ5cTG+eeDqvTDXqP1frFRCClXWm7zH1VthKj6C8l9AKg7mvHmeOYGWfKBUWcm8+1hUhJy6r/xl
/QdhPP/dOaLRhUqA5wQzUtIJiTeCqBP1mk8DukoRetIX1S0/SCjTCe/IeNKvwcdo++b+p494tyWe
njji00HC1iAnqK9t01MNyr12F+bbfLdrKISEWrGgeD/ylWRJKn14X2nPeyYXlHItI2O6NPhjYi7I
OBLNMxXZ8Afl8yLNook+YbRxCqRhBYsCeRXCqI25ifbO2RRcdqBr4fTJgYsbzKJinlr2fXdMBx5f
qPcYl7tk2OujwOrhaIcegF2E1c4KtiK8GJAeYZCEx82AGjbUyAYXP88NYs+w2JhpisAqavQbI4dk
EEYhCGNhuXz7ZsnUCXFPj53ulOLMgwEEa65fQEPMJnj0oFGFPZW8IlQTVNjIQFrm2iNgIKIIKQ6p
bR3GTr2SbJIrpVb7Jj84gofaDEF9iKuFGgt5AVWexOQGXvjOebDyvqfkBUS7ZPfskPSUA56vOwHu
uGbkIhMmF+4hA2AqPod0XyQUyWQZeD2PkWfbL9pexkeseuorOqUfdS2v40t+rSzxHMXH/BjRp2uL
mLGBObaXvN09FEycm9b5B5TceDHIH9lbZgRTxBtjYhsnnDfqVdsFoGHGzv8T58UyWqfrGof19PDF
6ft3cOf/DFypUZbpPuH08OfR1Z+oJqNlTieZbHQ+L7O1cK4eM5ipYLV8aDoSGIcI2sEG/02zkAMU
02KDghFKu/mHesY5Qwzoq7QH9Mf48rMv65OsJpZw+kXlHc4TDv5yyzwYPW6IImSVrqM1ahkho8DT
X59wwifhOElHXTKJU3wkpkE21IwxHH6IQ/UfdRcaC/MPMg9xNwyhGKxBnolEQDCTF6YwzwDT+RSb
D5iqxJRSAZx5MGFfLOBV62+9FjtUuK2XlXBEJ2OBIRcDI4YUAbNQyCK0nOCxgEYAvXH/x90hu6Fs
xOEOb5EqBiaj9hT/OFuUtknfdHEKZ6ghoGtK84AdVLjUcO5gpSCyan+4psDHAWohhYMGCMLbDfy/
2mQ79cMwO7Px/RvEcFBS1J99MieSD2Ycl5QBz8mfFGAwMdIXgqPE+iKehlcTRc3zJ2KNvIt6Cjb5
qbt4vjCyuTeIIQYYJ6Bv4Yu0byRDJ2hrB2ORbculO/sx18eaWEQz/1ijV0JSiWe3VtIOydEMP9ip
PvMfCMg8MK2Ls0dDk0HWcAF0ynH8h1EP/AaKvRGtGgUYC+iWLFnvAwS+E9TJ5VJ6GufuGey/+/rY
LjETYQ7Pu0yxS4RBXGySrTZ3b/drJSIUkCyxa2R/tkQACRSLPlXRl+zOf2FCTHASZRQAkVClKP2U
SQK1v0neFcwuCFgo+eoZZxsRhncM/f6+a+J+oKGL+dilOJRb+U85U6dAlOROfBnAQSn/F1OFQlwk
AjHxkYQrpo4XK3Ayt/CSsLNB8mc3ObB96lj1HfRFvlbPGNqVSh+9ywCVh8x9uJWb8qB9fNBrkNG9
O2Uv4oUoOiB4/ZR+1Inkiwo5OvoV1uCezQfKfEx+COyAV8G96Su3kpkcTTtEEG3gcXOCJScdR1us
9aMHXVH7Khg4s2Vjg4r3KmZlvMqyvGYc6TI1NupznKp7HG+lC/2JrYxLOP5xFjBU2cQHGTv35IAN
34dzgYYP9qEFNYaMAbY2aagRNbKLNy0IMOPdnTnCXOHEu5QvKBNMafRlPIzclxYGCKOg6lzS8Sk8
HX7fXrdr+8BvKrBr+g0qtn0cRS7fGM3/IksOGvMz4B5cjbjAcKGxWeROvzisHMR7+SDzNpzVraAl
9xE31zR5PLlXgigO3rlG/oJZJOctoTdIhlIENrhZwlsgooNDiqKEUoL/Hzu8pvqmjm4E7MsXpdtf
82TJiA2Qu82MioEgOVg1noGAK/1U6XOHbINRvlg3ICiwjOGq3cBieGsR82qU6DSZwIsOIVRcuPve
PDCI20tPwriAF6o9Ii+JYsHsp1I/u/GsU5hhsUYVhVJFJ3TEfJesTJHarF8l2G9i90jBOMTGoT0p
k/5lLEMpfgpDbQZJR4MHh3qlYCoESw2l0LHgF/IQHfOt9MwJUsA6bZIy6HPmzjycWxMYQNOMOZmG
K4jAPx/sBQ+aPx8XcE7IXUXb6q7iEzZp2IvjWgcf/AG9iu966ix+GK/kn2k8fCTOB+0ifxwsyAO+
u+jM3BdwPfh3+TFe0aE+Jbti87sG8ITOIE5sid6FS0HsNy58GIPv2Ag9yiHgGNKteVoAanWhUMxv
8h9PHmwWvcejiJwaZpXybJ4sDIKoI5SwohJlDXAOo55A7EWTQcFKIUhJSlhv9RQh1YiRqJGeHrNM
HYaF/8AlnyLghLQPy58fdIMT3A26SvuTbqpNtc+3smD+sWFyx1ArYGx6C4S+m5eiWOStlbdyleyM
SwdSCgLBdvwICJj3Lr/rdxO9ZXLV0YdYF+XSfgIc8gXXLCKQxJ8lS0qof3kzPPDc8vDoHn9k0Yjv
KBbY6v9bgSz76uzswuP9jYzE4huqdf+PNVg8WY7FWQTTswUWZ4ZU/lEn8SVc2htK/T+gAwriwBZb
vu9iA9H3pD5LiO1fe2ai7Wr/pCeMG/Ov3pHtvmQQs+fozVkxxqJi7ZRL5QxI84f8iWax2HOStX8t
1VrSp3/kGCuZVh0RrbbcKLKJ+ixL8QtC8ggRg/S6M78d3J8PxMGJchHDGT6WC8pC7yni9fi7xjPh
Bms4eBFsyYmIBTgVcdM3yXZnrCZBwRQrQjtHJ2kZL7yVsTXG0rKm79LXUPT6xhAbkiFhjSuR4OKs
Co6j3+Q++p71Q3xh66QiTS7OjU3Zphj/Pfx3wVwTcPntvrVPdfIPOdaH6qD7yJfvg9rQv/fSR/WI
D+nK20lbZxs92HxDFI+X+uIvjKV2027ZIFxQNbJXEQ1Ov8tjq/UoHmBGs87YOfjUfJFrQ0H2l/9x
VVg0fHAKPq4G/5V7S7tClZ+eKTB90OkzJys7OtIPNcXeu1cCD8IsRlRBE8aBzVPBxvaXGr0fWNQt
oJ7jWrOd4WFfIm4kV7hHxBknkM0XRTE8Aw2KfM/cA13aCJxQtQK1cYawvTMBQCNErngJ03tAac/L
sEHK/BGyHR66b9o2jpYc48Ule6XOCQHp6cVWbeGTEYn9s8YD3Ot7H44cDhp2cxVWKafKv9o0zfo0
LibGDzQWkN4/5guMuvvk0LsvDfQbLKGw9GCr+Lc50x5lL95egS/GRxTwBNb9+4kUkiDHFrzjgyiD
IQJTToOcQ2c+uAVRoRhqk+/6r6Z3uB4jync+lAz5SRGdCJ/dunFpuEaB3ad65gVpB7IcU2Jiobit
XAsOPDoWeggdG1VeBZrihyvHhaJYb1+/D/8qPsq/N0sNLnqkm3TiPjS7bsedaV/22t7XF8XgW46a
6MT757NVn+CB0mONF8QH1+oHMdTUwrPvd+jt6gutMVwBJts0EPHSvMbL8M//oxTn7tfXbqW/pZN3
5vMqK36Choczj3XGD5jv3zk6t1fvyS1yjvnL+7DKj2I15lc0LYhSGRnSjbPiDv4yPdNTFHMALo5M
EXNFoFPw7FaUc+KwEWgPdNBDdE4R14B6/ms9+XX3PsuP9ry8yqg86NnkK1CTwaQo5nXNAx0QX7wK
NrqKyG9sMKOnGULgzq7EW37Xmx9SSDyDtZ6PyAhWCFURcHwLhwrwGC34gAa5Q27EyoypyvvJgktX
failaFHFzyF2HASnePHF1PXf4uMiky1j7sUNunRbnoL81a61W7eS0eHgqNzDPhf7fXSbRJfspaN1
ZFW5GCZtyY2cKbf4klx4cMQVa7bJxZ06ISfLQLnJe+opFowI2lp6DyzRLs6S3+Us/wNqaOrJJlwb
N0CULU+jSRNrX+nC4R9uLIYrgHV8C6Ty5kJ/2wFu6n85vSf+n55Yj7S2Fh5e4ipIlpBdRh8Jx+9U
rFhWZ+exR/d5MHlSMrWnv6ghqKJ4iNBmZVAcTuGbBdTC7pSP0pm2It6GN3d739B/2oewFtUImxGH
C+/GxI0ayI8yhrOCWNUzVQzycWoabgO42x/bNXsw8AnHwRrdujD6iY/sYWxdvycn0l0SwWTGM9w6
52xrAKzCHvy9kWSUD+yFhKkKHswDOqHsgf8CxyAsOgNE4R9lEZNSv8+56HfDzPxn+kVnwBbGbaPZ
F6UA8CpNHCdqR6QSp0VCHp44q8oEPqg4Yznya8ZMdECpEMiTgEyUqfjCtoTNih945jdKiVvc0qr3
2ptz5si2nsaTU4MDiZ4HEI4iCVCUn0733uV7VR+8i5rPQGuTXqE34UJpEb5NAYnMHj+f6umsujOt
ozX3LspBf9gfQM/gbV1MCFQ8M6vukO+qA4jyTn5ABmxxMXjXJ/OTn1IWL70u/gNIGi/ahWuTP+Ah
juiAQ3I42ZQFFZtm2DyVKxy+Fsk2H5dL0OM1YZIb/Hyz2W9zn/3ATcMVmTeE7GATvzYcwVmvPzlb
J5VL25NpZ27K2luoyzrGaEVhmrfLzuYqPNdub9Cs7SNW4DdlL0h7LukWZBPSIjYb/5wz/Xy3W2/h
nsytQPbhr46MC0XbB+4lBFbYoeFOY3NcWfN4kq7RpLDQWRG0wfz7yQJJjsHe39ZHDuxsSw79q71R
R6x+G8Mffjf1qjnob3ZrNm52y3+bMA+md5ZTvDL6QKusUWGMJRo5yne2teQfkFvXAoID8QF5oaSr
rSFIEzuLjDeojnkItncix0ZgRajyqcPfdH0U5qx3UQRRd4DO5qIuYUGx8NH+gocAWeB2xkepDpgB
HbIdhS7xZsqh2htPTmO8FQSAhjci9i6/Pu/wv5aCaEFTfAo2CM4CvngaHa9PNcAmVOIeTGgEzvwI
rgFNLRBQgadKK3Zb/eA8HGz2tAEHNkVITNBxO+gcyNHY1Yu0BuBSUQqA5Lt9H7QkHbMoDFVQ4hEw
df++4Z/loxZLjBDiACOpk8+6zfqwWiHmYplFgiUOWR5tK0dSKMI4EiHH7VU8DGzLmnDIx279+8J7
sQbyA8bEwwNwEH8TAj1s4Lo+GZGMCpx1ujDp46A7Gz3+H2buRjbg1SoKwFnDR7yWgERLllB4Ck9Q
g3GUQELRXMAJyH6CmUsyCL3BB555IsjX7j/wJzpAaX91FzxI6g8NAknDtID/AutYaRlwWja4H8u2
r9+KC5xM+dMsnItL/5VDpI5P6E9qekpaqocp/kEIA+6Ig1QMvyBkG0YInBvKs58Nw1U1thEM0Kx+
FDlyrT+J8rdQhYb4cuBw72bRL9zfg803izEWYJ7iyjdJ8caZUeFF7g5TEmH0EJ9cNYbv/kM8bw9z
KZxpGGVlHQa92cwklshV/IEuE/9dCIs3zqgwP5r4In6j4Nl8N27gH12dndRx121FcqZsbOJMHVtY
o2LhEPOCWW0v4x/4uZWS18CNtXUc7gnhheT8bRuci4QbOyr+0EFhbc4j0k8CKimc6BomDgSyF6jp
Eh9T5AoWqQH1UQYDd6DzaeApCc0Og/GWJWdBFghNc2Lf/ByAMN12oiUwYR2mxkiWPnERTjTJH7Ux
AaA6hrXxD41jB0gCFT+HVWU+fg2eJfLYtfXZT4GwFGSjNsU186cNy6J83CV3Y99VRqLGwgjgiRrl
sLrju5c2EztFF4kWtWP4SyYAKgUJoFl1dMzDjf6PysNH0s14o00mRmuidhZWVPIYBRnWOz/8vbWx
j8Nd4hBqKsHorqHEEFGTAcHUnjYUvFjVYeewQBF1f2DpmAPmQgjNYte0hRt1M8uyJkrc7b5WNOls
Si2LwYCvUZRgP+CFEXZkyqICNCl0dXSHHf9dwpgYBo268OE1GJDpK5+I9s4ZF52+xlBpm0q/TeRU
Gze1llEpdKYpkVnOal528iKPq7mjko4ryATomuro/i5osyWdgriBYZxhPYsidVcULZbm+dauzamK
HXdluutvzOPAIvDpXgNzLe5iUuAvmcVIye5jBUldwpoISuLSChWBYDm6s0O6gBilTsYHnqk28nsT
6yIft5kUm/QmJ8Jdd0fiz56bLBtsMeT7VHcmBfdBS2mJXcgehAgnlZDdyZM8kpdB2jB5RouPKY0y
CBEsbZy1S1zlfQkDe4t1E/N6tg4tFwoypqrTql0FUPr/efYZaw94dBtHewsWtz1FneUuwUrvW9wM
76xrsYEYa22NC7zaLTncfgdjYlRM6rIHEpVw5bojJFHpG8nN98Bq4txtpu4cBgZiKPYrlDWXlo6G
18SeQQShQd/4MnV83YGgkZCg2bEmIAzRWjU3HicAjBeKIabgcJ1hgOiohwYk2EPM8wagHnCw4KrT
PLRCjaPF/fwW07ZNGOR56xLzHdg2Nx89EsBNuRQmSw4S1IH0LOqx/lePGQyylxsoZXwodjnuQzCD
HthU3U/VlHhL7qc2xPoR2Fe3YclZJNTaZHcNYa+o5SCZIbGBTs6UjVGj9syXYA4FFoKs01t+I8Po
T2P4zNwULLVlusyPGWOIViRdc0UHuOGgRATktkbIFxCV2H2X9YE4JdgQDMeZuhAehJYQv/nqGBGZ
+kke3ApG/ULxE6/QRHAzpf2vGJtYrq6Khf7QiZXvKQvlUI7DmbSL8XCZUIZglu8hZtIm91M+Vu54
HcF3T/EjnIOQKBOuFsqdmLla3s5yEB6h9cEx8FrTrYiHeFxJg+862vO5mRJT8pSDCjYW5gJzLkvV
4TsEMzJeinHY3NkROETZyh+kVbZUoQobKw+7mW0LRSAkkamvTZJliFW9MMuq5hJuhEMAoGYuPH72
1ALJsmaSR4kLopcsPWwtYDyoyLNmX3+s/vEOMNPCJXPEd/my6TVPMpbsZFSx8Q4sHtaep4/cKVNV
lJ/Ax9AFpjpOOn06dPBvrPxAGp7aClg8xJc7GIIFJHz8ZMltkWPANqIkVHfENB8bJKEwszthZ8ei
Lhbc4Xwc7JW5CqKCJ6ndU85yM21IvAUKE3R79MFoc071KSdnClhHRQotoJyAgB/ilHlpAw/a6p0i
56B8aG/SOb5JAU4O/QpzZ/TcuDf3kyWaSXJzKVEF34LDMy0IZUV/t8tviHsKskwp0eSBQaGE6R5H
eLFgZSjGkKBdDyUUfD4F4hGMe+MJYInhKsBkwPv0Z3qy4/bhzGvMu2zoMA2FUMePgp3hp5wtvwVa
IVHocu+BQcdc768+oRNhQX/RGo1qfc7sA92HvYBBipCFRK4e1qsrGDx02DiSUmD5DOsB8DV7pELK
YWpIW6sOWWHKvB6rUNyhX46DFwMkAhUguGsj0W3AkoGwO8FuCu1GxNOQO30UWG2vvvEsA0r9zi20
W+yPvRnvCywLLCrVWPdfFHjK1J9DmFH/eIKJRXSKaTUtphGy6gMZhDMWFS2GGw5Q/8+dJywfWA9E
AvMgRGtnRBEU7qir0DJlyNTnBD/A5kMbo2UHJiWUYjGpr0jA4V1Sz/Fn/yT/4O3Y9yGOr049d6AP
cclPxE5wfP4GQpCLc/bQ/RDPRpVGFUXambMPoMOfcjrybFDgeAWsMyGEodv4QjRM0EB0oXRTb6SL
rpDwJB/+HozGf/+iIEOteqKvwCqSUK0RSlVmtfwA2vd8wnZBqAnT1S3IqTnC7e1KMLAhalQhU0TL
ybDlxNyL7sad57Bc4L/cjAmDNR/aqin2bkBgaI3s0AeUbKiSIJLd/+8o+l+pqPazkEZ8gTyLc6IK
F6jmuEDUi9YaNzMKUX0rTNnoxvcI7EhPf9CM4tOEcxz1sf7x2B4uHl4AWxRhJELmn+ZlEk/ZI+34
JRE1wU48y6FimTSjTc/+k86Ig6oB7spWQbYRHE3mlywSCe4WzykCwDe/kC/eKfLFrzQNa0xvybKS
4m3ts5k7P0T4xbK751NTcXeGm61SUcSAy4UpBUSB52Mz9lVcTmFcsidoDRZc+tkMXnWSUzSdWoYl
6cOUKJ3bT2tx1pLBYAz8aJNWq5pdDM+K+9D8zdo1FsmavbfZp9p21MhfzvXRLzjLKGez/tVGtkcE
Wn5x5K1qYl4wDKxtRVW7VdrFHf2VLCiwubFi5qDARFanJdDxSsLnW85xxD/GOqK/FZQBPowWD7RP
Zj/1YqYYc5/nANNJaZJqRw2taXFuOagtbnYH4mAnu5SpN91Gy6mEBB+LZy07pzS3+AFAWbxjMDfv
yGzJ5D5oHVWS9VskEbaz1pYK2FRwAyXZzgZXWv5AN/BZI1rcJawFbe0wMrfqm24PO+K8pMRYaJh3
c7k42Pn6gbBH+b7uLvcER+pNkt8s54rrx8TBE0rkxNO5EorWDiI0UO1at5+Jj9MOOozgfPdA44iY
GShsul2P7pFFWT5IiyE9RBkl9VTB0UoZYk9laytFfdTVViVpmdmdN2P3xXwOqzkDkqzAGaJq9PUY
sg0xc8JSDDS0pP0mr7iqmU1cUz4Zhr26KXx6JW2ZQBWRpiTsDGr8n7Shns/0fJo4Y8aGLb0UuUfV
CDO7sCBHrzzl90mmYh0FZikdM+lmhJ8sWHnp3r5PEvWt0vvm2a0WBzqFKfjvBpctv54a1kwhYija
N+2IzokSVimxRh7GbM1q/iyxp/9VIL8yVFzkHTW9Cj5ek+yoARhlQ6zFUiYPxdD+fWR3m9gX4gqx
rGZ+X48jdchvB3GN0W+1w+iU56R/9iR1+73vfeYy6UEGgs24mer7fh/V5SGsthjG5Og/omdkbb8U
vpYcjizigM+s8+a3wOWxA6sQHk2UtLq/wb8klDjmCMsiZ/SsXuPgxNi1yuepcw0ByErpZgGoJAe1
nMjaytLWXIO0mKffi4c2w1xr+sL8nmNM4C1sMkxO4gIjXdnfd8VeAe3V/U/NIJMLUtPxnO0S4e1c
ciZ8fl/Fu56lYaoQXsCfipocGkwdsIM1NaxJH9/yI/6HfQf5K4F889U9ufnloXQ4vHBR8RMsZcgP
mFs5XkJgQfGjaEI8dIRF4DVEq0TFYoOwSbiFPWooLA0og8edSQ4m5oDx3PgR1oNN5DJCa+tMYuZt
7s2pViz7LDxZESvtHPEY1Pqq8g9ZurMK6BKRvQ3sQ2yfJFRk0aPT1jCJbaA/imtqP6pd6ubqgSmK
Vs5jfeZSmFHj0C8Ju4bKe3Dem8pUkVclNnva4ovZWGJCc2JD9IiVLXeJdZk26VTSpxICTq7eXUN5
0s3Y0czm8HW2xu8c3LHm8iaSJGy55GSsFFsVmDm+qSiV2W6Z9xjGxyDqXGfkoV5aqMaS8cjvl8Z4
8MZ036NUf+nhmFvzTU/feOox2DG9DQSPOl2gnWRWE20l9ZjCU1Gf0NXFGCpeukCVt4KskG/zxo5e
rw6RepRJ74vrA2aPMnOWmgeYIEgm7rvvx1mmAJVoySnoVGbiGa9PxOpdHhT2lb9dUnzaB7s4aPjw
kfCurdVq4sTz4H4mN7MwsUMJ9k0ML4v5rbG728+gXEQIA/EzMd4azK38eadjqI7fcM/dAAJK61OF
DxogUUOMXL6wqHiwXC6gfE6Fp34/vC8y55J285bpl3r8cWh970j8/wKFaNeh3GxthaYi3Kbnb/1u
SkBVqonIRD1t977ud2T+CHLPJ3V79ouLp12T5FCW27JZ3UHbi7brm8TIUFhncC+onRt2cw1Y+ptg
54c/HFrn8r5LQa7yNkXOf1S0R4Nf2T17cG95wuLmoDZL0XvIF3cWNaeUSWHDgoCfbO1rd+rR36u/
Eno3zgBAVMSKHLRmoWSjsLzazOQkeBK1Iw288k9c7gZfXxPM3dnE3cbVd4q6bjc67ZlibYHLElU8
1DyrLtxyefSED8TJ5ocDOLiG0gxbqbzUDbLbkMRBCqUGbjNVbpTLQzuATI83Uly1SxIAN+KXO7bK
SRPMHS8d50W7jGMMibJuKF10SZ4qXHW/MEaVytsjBCj3k6Vs0TCwY9wrLJdx9syCdOBJElMWGmom
lpzx/A6luE/wySSDqSJFQB+lZCa3XjsIuM+FpEyCH26m3HzF4nC0FkaHlxbJr1lunSMnG5eFNvO6
jICDdtjZ9biQ8Rb3drYLutgp1bSzmVpJ6p05WmYxA5hgTTSUZXnkQOEPDaVXys3LQIhRkxWkxKCg
+UuVzkEFsQqELVl75suXzkmxyMhpqR4N/QWO41MznXdo42J4G+tGXrXupfkt9eSTaYfm/vDw72G2
Zh8JKf3pL59cZ6fZZPXC8xeW8SyUz9fAJNKYBwCJ95kF8cFTF9ikRPkESQSNXyQNMGswwCjqpZaQ
HMQTsCEilsrEYr3u63BYhpjojhA3KFTQzVaxRwblKp5EobbHlhUnvkiaY8YuB2O3GdcE2Q6UfBVk
ePhRc8Dq3DvhFvejXPpTjGVbLTse51948PZNNUrCefUb696sM8elTDIBdDEwkhEnWQxgQvGpLXST
rXnQdPPGm3fFpCLP5T72vHlujkrke8zG0I3W00IepPJCxHKQZUXtQr+OsYIzdMMx4RQ0KD7mfAN4
Kn5AOXCTiS+0eTK0dVSdmnBpyqOmBXNdGQYDjXj6w8M3WClitJfvMezT/X2Y4VWcCpDCDD6qd8lM
3IN6HgkK2eigZkfDXwf5OQRQkkzOV3+GHwHuQRZQtPO9JPw5vRSw5vC5jrcYFxxcGBjG0nRfLc++
x/z1Cxx/V0Y0YUKACmnC2rGpkvbhmeRaTpB54PLgBGsZ/1tSBiJyuzCBxY+LlJeJLDo7e6rCCHJY
V2oFfO8ePIvJZLfV2j8V7p6WQCvyeo38soHVWhpiRgKYu2EHRVvz961HWiBs+u/2XMn/3Qt9LjcT
rZjroYVQS20hd3Sz6rvlusvaOLTmBtAFGHkBlMvc0WrBxjhTm++CnKKGc9pLaEfZ5KMfKX0AEtU5
1d/kzJA2XBY7uylxqEdPphkc42g9IgTf2dJI1sCdqIxMmzKzhlaEFaKywb+TGAHf3vw86DQx9MCC
DozNR8sAGjAzGN5dkUTUkrR5J2MMx6wVNhJ2sasgCqOexy4aofyRGCwRRuwzIjKKofbSXRAMjDAw
pm1AZvFnf7I4vZbWJsM3kQ68LjG4OlZk11K/dPep+X2W9ZZYLybZwSg3DqpzURtCJuGjwlQdlYgD
uR3qUO+HMl69XOwxu3M0gJlx4GMW7R7LZdwvOHird3dQ/30sOVQHyjM1xpY1o/OPqrkfvX7a8cf0
wFNhp5jDMIWDVo6iMB0LK+Xq2jSfrFp83XmkbLxmlAWg9MkTvscXT4kwY47SOyQt+dgMOo569QCU
tZQTV6CxSN9BpM3gRA7Oan3rvmReLDuFhwjywzkNb+Y48ZaYqxDxZIzoIbGxSHwM+McRudgRdoST
lPlzsUucFfdNVa5ZskqSDdMPOJBljT3rQOBbbl96SunMDzdSts9cBlDw1SKyZi1aL58xaooIkpYF
T//QXN3ReeLoi33vfdwh40umjr6uo5WmHwMLd9QJz0CizUuHfWvc4HBtjmwVIJw87XEFDW2nQR4B
a6t2IJNMn8MTJY2qzH3tXFUQFxwyzt5uNS1TyE31QrPPdX79Un34351vLeromdTD1JppADkY2lVL
15vZyujuTqzfvNDWDvtr8/JgMd3nlX3twmU6d5NREDDLpM+7v37sEBUEYNDsvNwWv7lesrkO6L78
8FTo06Jc6dWkbmb1d+FgYqROAwiNySwgFC0cy9Uy99/CavrOeLxwriYT7K5cKeksKuZsaHSZ2Ypd
R/2OeYzcClPFCdnkrCUQlSRbIJXFfZE5q440bMXLcVTr644jXF4ZztTGOSPBjoWZRyQc85mJpqqA
QSiMfyfbnKsYMyEosN4/JuKezOqIIPN3e0s/edk1q0Te5lzXZnhhqeWuUxG89bHBI4CdGPafc/pJ
O0IalXRhgZ6hv8pvbbxt48u9+ohMOeea2Ac1HXbBKgrmijSpsKjE2K2QT43xxCBdTccNQtyzbZNr
FZVThvpgOfIxBo6je0NOQWXab75rmbFRc9PyWTuOHciADMkzCDh7j1bxH+6BaRlzbxPPq0nT/akQ
ewJnWgeQJqsdPmuds5YhCxN8iqA+3t87QiAYk+U7Mzl/8YzlPfqbNIHHY3IJ1RNAhA0J4T41mFIC
eXtb4GxWWCDvhSc1F/D7HVGdh/mLCfMvuRq/wx17VjIq3JWvrCV8CLEgs1M27BGGTZ7ukYHwwXIO
iusPwW87j6pxEy6WKSV+gbUT+OYP3GKqhnvkXXq54+Uke+LjxYo3ZN7nISlPrr/U8JIvGP4HR6JL
FfWjvSJWZEkwJ40D9n+yuiSd+38knddy4soWhp9IVcrh1sbknOFGBQYrR5Sffn89u7aPzwSPDZK6
e631p88qSg86XBCEePrkk5+9GDjvc7Xrh8L2MS6MtZROQ/fGHjso27CY5zZsXXIOae0/l7DeSe26
MmZeMqVsRGZlttjgnlXGkTZLst70Jla4Fw1BEX4gxGLQQPnRAag2CQiMsikGMIwp3QWQIKOcdxyt
tPLwweHCmSL8hUaPpNZbuHNXm/MQkpxXDWsiZMxs7XcwnOEaU4MxXPwNiZ36MHg96DbHE9OiGf1k
hd3mME231KvhrUc3qZ10Y12bLEtvSUFBl/9nylOdQZS/c5tl7kMSzEdGtZCYbTukwxqXJFrk2Qx6
Nu1qyqLRZ6ATBBYwqu+dtYRrjxFJ3L4/AvocmxlDTpC7StZgZyJABEZ3L3LCzHBgnE+2xm+HbxBI
tZjuAWKzToaNYj3VeTzAdlOPgz2BotHFd1WZprf0RvFcqwsYGBDpiznzrgo0dOzwGvofWTv6EpkR
HJaVc0p5dlyQh/Vg4DlNuTzqTWTnyxZ3MHG0tumfBeGPjb0uft1qP5A1Z+ig+jWzBQhxOoIxXuXA
TD8hpquKT/cGF0BhJn+VqyWmPaQOKOqyjO8fb8fJEVrttwpDV2SIL4Z0GTKYsfpr0C+JQ+0a1GvO
rv1cdEjSGZFUJZnx9NLuTxJOJYgaGY+aSQKv0R5qygT86YZoCfdSGzX9xZcw3Hw5NhndE8Pct8VL
LtlFeZ7I58Z2GFYKI//ysyhUJotTQs9Mug5mce8EWbHUgyytTQQGtajEuMVxCLlGYXIOK8tviOch
5Qh8lcOZ6Ti+aXVwkJ0fn3ms5s6YO/fNvVBX7jAJ6t/M2wUY1IbaS89/JQbMDH5xw86dkw0RUCb6
SUpIEzrUJejsJMeSi2FfwIguAxeIlFWHF6Nq0rsF1KAWY+AKHkRHrAdVVTNcOqWAIQHfKpu0MER0
/kf4n+TOs2yRkdFsTYJ0MeQr8n/JIneNq4MhPFQCnZGfMXbw7+vYhtxFWNKxQs7EFy3qjpDpGbqa
xV8WXFtwShuyY4ePnXM1Slzmb0TwNMm3+QcqNcZU2QvccR72pCySEjqysg2CQ8LsKvsX3P0rNPbg
gxYOUW3ekhABcNUyh4RlHiUvhqW4tt4062R6q17a9kSJGx+AFoY3pAHlhH91xLpprDh4SC7JdflM
wSE7F1w55nCsRl29txohnnvHOvbhMwLvleloV512wsPd7nZev2q1CWNRN1hXVMRKL1jAkIipkPuy
I/2A2dhVy664DePTiYgvGeXs/I5ko2HHSQHngQAL1HXWU/6yty07+VLKF9Pq0ENtPGehZs8qu5bU
iB2W44ka7lpXXhQpb3ycgoL1aB3LdGJ/ni1p6GQxQAqtyM25Z+U2IwypNb25hmej52xt6ZJ/VoFP
qWoZ3zlPi88+YAPnsvdoa1nf0gXI0OJ81CC+xUR7gCSFlqPJKFPQM7skATnw/+J84w5wuzxlrBsa
9vMlocRHT2l/xCAHc97RwPzSgu/RF/fEBTbz3ynXq4AzL9WrLlIYi+O9ksRI85AMezgGYUhfmEuc
3UdKwzaU/SRgE4D94FlonD+fqeJq44bQJadFQgcO6eKGlyqQJ+DkBJzHFj/FHikD9LK/XIROZKfW
XDagY7GLJC5vvnPAn0QZD4jjWwPP7qAd1Y67bdHcGpDqjNqnKREMxdr9tQDTfGb3hfdg0OjAZKs8
WJgVWAVeqVaJ/7AMJGWUU3Ry6q1iCF42nJo5kdCMC7pr4vx1rTKW8nrZyD3c1iBb1JW6TJ12HAHh
ZPiVZXm76i30IhUh5a8OpDXYi4CcP5jv1q/5x4kI3LSnQvBf6LE5kUT4zLmayUReYLAIVlfQtOHX
B4+O23YzH/V9APM1wYnVEAukVmRi+5uARQa5j/PhAGeI8ScaERV9LlcWh0TkPVw8MNcJckR43p3y
jSEZ5CfY0wCe3FIFyyoUjkhs7tYFavuqX1sXpu7RXX3jgwAmq/Hapu3eusD03unn+IWZGy+JkxIG
HzAQ7wgWG27OkP84hHn57Cy8MUhivEu+mPdCYtuy2qoClwFOmqI0B7ve85Y7lOLDD86AGBC8ADA/
d1q6Gvy8F8xoSH6wwT0oVpDTp3QFCJhJvuYQY/OOABrI3QN2EcRp4MYOctM2f5Uqz6cw7ftwvYdv
tn0OTHAgmSMLAw/OfiAKhktgvNQxgPk4uhHjDiG++vZ/IWboWGHRuMijvkOEpnN+vfH55QdwOZkh
IrZCX4AaT3ny+vwXoDc0hzYesRpaUgRhoXHNpxCAEhK902/i0z+42CL36H4SuBEEbyiU0l/0nP6/
r7E4WiBRwc/ckr7GsKtBK3vRoc8iX4IvJrSrX9ZruDU3+wQX6jfoQZUFS0vHghG+dY8RrAgkwklD
TX7gQvGHiM6oqcHIKF0I20DJza2iEE0w4cSSy6YTHpFsCE+CmDuqaXz3+GJARlBLC87lhp5SeXKd
m+cgaPZMZpCHcHMYP8gr+A23UjCCYcjxNUwdFtIFPQB+qCeGkeWBZwn15CK8BSgVDv2/Wwll4Z/B
QLX5pxkAfUY0x4PrC5hUu9RvyKbZHaIAgvBoAtmTySN/A/CevXlJ9RvcVj6xd3M8ePk3jRN3vL/z
B0LWon9ZT5mgY/FoA8IhWIAzir4jon4RbwpPPQRkzh6NNUxTngUFGxChEhJyIeEBCMbByqI1HsEY
RFfn2RzOI1QJLK5/song7kI6+LC9/pMdXZTn55QfvB3+xJwrQP9PcGdrj94o00f9DU61fiM068SR
bE2hbSJ2AaOEoEKfIf/ZIsxXEDapZ4IHQwBuGgmGRFUp0+EyXPxDfMgPvOpn9IY6yCifq3EqeQf+
wd8Yi3TzWRWnRDAUiLnDExfoc1Nz/hwyxHtYHU3x6jv5kAdY7sGuQPFu3+xtc8F26KJM+xM2TAeP
8g4t/EW5YMJAs/aMN1yye3TnzrzlNymnP8AlF7RGe2ALFmJ0cvbutoTQUN/yqRDqCv6kBqmg3ORb
YayApw02lM6iPOSb4RIgy4MCwp0rDwky+c++3juL/h0f4AwflCP1iPquDmDrqJMQ//SIm08VfmPt
Wyy1J5qJ4uTgEILGqhN2C8x0GYSw+G2J5QPYA9N4zPrnQaTz4uq54YgP4H/EPWjr+TL+bfZGqvVP
bAG/Jz1kvFr0j/82QCp/RFZ8T35eGWGayYPGdTjw/PPDecuQWXVBA+aB5EryhXzAjObfcen5BQcI
Wym8BIspB7sxst70OwRYpxptSXL9xjqC8OCG4DZL6PjgscLx5MWycPwNZK5khSZ+BQsJwvOJqnUV
vFGTA0KzdtJbscfS6eVc2cGqo5Bo+RR/F5YK2zQP+xzyugCtjWV950ETyhy0Xe9+zRoEnMbXGKf8
GCNwVGOw+BfpBQraHsb3trrIN/1m35I3FeSTR9g+uq+YEYyg8lZPNjjqAWMPUEbnTyrIkwca7jqy
Ze/N7xF9Pu1bcKqoPHCTZTr/5d1RKSC48VbVc7iwL4MgfN7C3kN5CsFQy7vrYSw1PNg8NpdkF2+G
J2cTF6BZKDz04SHe9O9y83mLx+rz5vJ3T5ZjxxOavSEVv4v3gLhd4cGKD9ku5fsQqL2JdoJjgWnj
RlpjOrGnV+H+8bjAaORK8wssKw+Ikg7sKWw8mIfU/7jlyMnKjXuWV/5V8OY5+D4nbmvAYcjuhU4H
iauxaPhRDv4lPcKufMsVRXHMI8eVznnBytPdDk/rmYPkhSmOoDzEXeBDIAzmnzre68rNb+R5IOX7
kgmekRKYZqtrJ59LOQ4kVTnR1PReG0hNMlVfqG0z95N82tLKqx0LzvOnDo6yAnqIGXHHujWTOoIe
nvlgH7UsvVte/E57jOZ9x/5qPnAiwTLCVr5oTbcuSnWlN595xWi0hwSnhJihkoqZ5zOtTfdptyh7
6N303B8zZJSaTpNPPqMDroJiknjD3CZ6oNGVVRHiZ1MUP3KNkTCbb8xB2PENixbTA3VRKPrlkyWw
zx13VRj3yukWNKUMYrq52efL1PU2CZ2yU7uType/86WT4IyR2s8hKg5mbfwGdYoJw8gR4dhav6zo
mzNLm8QkaCqls68r5iRDXMN23WReszGVgHgI3NntjNI1RzmChQoRSL0jzZIEJwpQEgeWhJpE05RQ
MhKkJgEJilZiY+rq79VOmpBb6SnVHmOsHxV9cQSNOCOhKMaWTTJ/GV7PotLctINzMCkc1I+09IiI
k43kqPf5KuzCtUQpZEaXOIdsxGwhq0+SgocuW0u39MgdLYJNexky0ELcfDT3J9OnZTKHkZs7S41/
npUrqQIFkrRxgWtuwROhZYQRrD2Mc++DfwgVIdILgRQNZi+0YWaD6VKI+W8f4UgAktwnsySYVcGJ
fkjv7l66TloIewSvYfRdzOJhC0PT6725SpTDB6WtT95yBfqas3sOtfwllwDf8UNLH4E+K9UFBC8O
f2+sxWunnff2+oMaQ0Qr7VXGtB8VKtTINa9xd9AsVGv1NYgvevlqtKVcPVo2vdJc2s5CZBpAiu2s
cWHd3fjqonPNfiLbgva57Tlp0lVqpqA8s6y4lRXqhfYD8rP6gA1nIHA5mtWOYxI6cKSeBua25an2
Fk5yUCQisbJV1eylz1mjqUzQ2mg0oXk21VCCfqgkpe6YiQyyXR3cDMhlkj76yKdAt75apEtx9yPj
YgzqbwzeZCBAS4JnjkUAtf88JahK8VFZ4VfmAaAr9SbLELAV3agqla+S0BEDDNmZm9XWCJ8kRmea
TCQDYNMxr0MYHFgylyN8uDWH/hXeUk/eRyxzE3AlwAPdlcSQ8NlS6aTMbpwc2LNaV+7ercaFy4ve
YnaWaOPYX9j1MuEbFDXOgd7as6+mee0pMA31ncFm1I6S9jKEuvwRhfHU5MjKhXAcVXx2K5R7aSzV
9pnRctcy0sJio/QcF/lf2lwDyLLVUjKSUWg9tQpoc91K2xQqeYfMP9vp1auP6aWsm2ne2ozYFO/P
jrNRpV2kUEVS6yHR/dIiY6I4j4HO35A5hsizshjYIO+uKiz36h9TwbyekwPwl/zl9kO3wKVOyRvL
J6a5cttlYMwHHQU2A/9Ps23rcaFtEmw1FKD5lqBwhEP+PvT3pL5Wmc087xLFf47g8YJmF71GXqx3
jF0wDh8TFN0dY0rViziITh91GiMm/CukeZtMi36lKrNG/9O6g0ttiOAhkldDj9VVYH99onDmYwfU
WlO5W2YwBFR3AbE9+rgzFZOwQJ7oFHg1zlYe7vlAfNixhebTdX/SDLbyt0FPTefRstX0Yyz47WEq
D1BUthlG791F/5OMFxMXXRQROzXY2Qx1/eIn9JfsEznN7DVAy4UHOTnZBL7YM5wiUFLRxtBK0VlB
PIYbykUEvQlwOyhPIbZZhKt5S8ue992GySKjOeknVtduN4da4qWUu9UlHVcbbgrkn0YHyiOBb+X4
e3y66vASlQtblTk16Dp7VhSuWoSItctRFGz0dikFPzp2hPBRYW0H9J5yjJNxLLC5fNy2S1e/Kt2C
EV0q3bVNW5/tdK5JE2iaE2vLtELH+J0SiQnmF1pMIsWA4hjLemPZpgb2hYGi3J7QiVAL85vilyMC
ntdV79XRInIOBiG94hp3EuDbRWoprjhioCVZ5JkzNtf++mLdkPYc7W2w6uFQDeMmvnPZ3HSCncdC
BWRAX9muHfs1mK+43A0e4tLkbkj4ocbeU1uWTE7NCZ2IleE1sfdJwZKvTJHjFrhlxnCawhw1z5gk
CQFTJQPkRbjPqcTam3p3Da0GP3ZEZ2CHRKocZ8ekvpsYghb7jIdXp9KIQ2NUQZDLZhW9HByJhikK
LTlc6OxbhV5a3kvnyPK5MAtmL/kYl0I6N8aGn5B0uxmao0zfqvCbkhWuJTGOqO0dLy+SzWWc5MIG
IEo7aDGMfS9WplleTU2A0U/OfEFC3d/aJ0mvp3GWzpwWClqioJXDrmityHOFKlubNr21yiVqWnuT
oWVudZBGnDq1SeT/4KpUlOjHS2sTqOnJypKL3M8lC3MOvV4bNuzU2qctRPTIoePAft768Z9O3wti
XrOdrgJyx1WUUFGrHTLtakB5o3Ahs3uLt01VRfOKLtchLEsabjYRFtJKsAvZXryynCWYwfj080Z0
HJhemDIjLIpgxZt8/qDhGtXMUkg/oaH3nB67hIEcDe1rpsUGtLBZDtetwUTDlcQJTcQ3wagFf9/D
zGPjpdV/Gsk1JqY2WiWYogPJ2I02wZJy1YKHUlMbVkushM69kEZRXo8NQGkn7XceyIbCJUET6uNn
BF8ILm1isWLwhamINLKOATLAbAsxFEPFBbllk4ZLTv6lzgK3bUw/4EyEdvkzeE876yd9mE0qPZoL
jgyUKjeki8Hqow6smTYkWFEhrpOLiedmE0ful1mlLiy7WkvNcE7izzaE+iypkIyzcFpoH5y05F0Q
+isrjK5uPbyFiN6KlwGRbnWoc7Z/jpWTMrtiQpanM/FtpT6dSzZncIQVAYL+HAxcvO8mGpg5ylsS
Xg85cxPZKqafLtgo4QfAm5ESE4xcyydqY8GPpnNjpaZkEhBXCl1WBzkic0clhcFRGdool9J5FYC/
BpwBd0IpGrPdRswnVbrQAQecpDiZsOZMVNmtdabY+uqFwwOi8qzedXubeKF27lWbHM/ICsX7KpEO
ZvDuFsIRtY/hXzIJcMGdG5Pphf42ORp65OmkzKblDYCWvLZen0O8x3atgrvW8fiE6cx0AGbwQ/ss
9GrcSZvSv1vNWm0xRmuPocUUyZsF+sKpdh6bNX9MpfXR5ka/CP2JURmwENRFD6fFttZusWi9Vd1A
oB03jM7yS41oUPzVMdBXjv22rHMccFkJ6EwgeC6UdkGMEq1aEk7keqZa3VfNaGOQoT4iRStF/Wvv
CLP6jhik9ck6tRliKIgkQkyMmAd9GgNB20tWx8DuDGI3OuSRfh85Z1Oaxi4gLuf1MYLLznQ1gisr
+3+Bu7Sqne0dAaMGA+B5ZpHeKZinO9M7yqQmYoaSRfk8Vfa5wmMK3d7eBcbW1Q4VyHkdrGv3r7fR
1kWTDwqWaJSkcyPG4/OHAKUA6HCQx+ABcBnqlUlHHv0EyP0T4UI6EchdtJDwK3XmnTFl7j7wa5mF
Mfey52Dg2bNs0KGwSxMPjMXbONd+PKzc2nEcEnjtkMCold+RhoB/KCc94c3N2DDucJkz5GutizOh
RXPSYPmFLCbFxXYZeXNdmg2g/9Co0xKBSggZ1V1AJA5htgPAZ+1c8QFIyU9vt6EPzr2pfOcnLDKe
6FXsTFTwFEGbcr2azCyZK9KRlPOQwMM6jQGaGD/1CY33PCjOkQv/hyqgv2NxLW1SwU0bydEaVrTd
EQf308I/qixOoHimht5RA7jsPZIK7O7HYcTlVeIm4CKjT4rPXdiTGiteZB6tfLB/+LAaM9faWkqw
9KRs+nF+2PJJjUOuJefrzvqFymS0WwPUUgJ5ZgyYUDGjQ7K1ucyIusE/qZkQiRF5l3B4RfFvGxNs
GtDI4vjScDSMWgD4sD6Z9DxixAlmV/ZQ5OK5Es4KyUFAqv8g+0O/p4ywCpbe+O+1CRSG6QCPW98q
1Rp+NDIg3Z/SiCbyT1lsYKs23V/fwQdWr+yzrbWMwgXMiDqcMDmIWsJax57x1cE6RqQU2V9hLqLn
glFALDAhediTciEppb8Rx7jx2R8OpXkG5ubk7VGIfcjzZcByKgqoYd9GcbFY4A3SoZVjgPNaG82Y
Ru2mdpecIYhFB32qykyisBXSVzL6EN07JcUsyIAHIPYM8qmVz1GwhfYt2xOv6sZRP/YqXkm7BFCO
KGKVvp0qJfahtr0ZmDgfpZTc44VaPAYkFzldrUaVqy4GqEOFwfChe38YTbluvAw/oOnemYlEAz1R
q4u5U+vHDu6Xrq8Fcdn+LIZMeegt1EjN1Nd8KzoYf69bZCWXrOFibXXRIuRQSx0ilnxvoqfbD5od
l3bb1WG4sdEW5dbEqNgyYraOgrQ5In8ld+p57Tovr1407z5zu7JHMdOMpqipm+nAWu3bN59w+lQU
FFpPkc44rXk4yb6rqT9/dOvoeH9OSsg1/VIpnT8Zg2WZNOVLhvFC6VlfuY4JCaTXRJAlbmmHEe6l
Q/kljV0eYV/+i9KSuR1eFDI+KyHXzq9Wva4vaj9+6KV2jCA/CnfQdq9utWSYaLb9Fxq0mbbFwm6e
vYXJNwkM4TaSmiX7Rl4xsZPF/DYd5fH+Ky4XGmIENxjVHdatCjnLYTlyc+v7o2QPkFzHpQi5Erv2
lx7B+bEvYjvgg+MBKx+kOhpeRjoG3NUMOOPINUZPxzqC6uNwdJ2LdbhFEcIVMLA7+px1nPTdlb2z
sbvNfoD4LspWXqurfsJWOHcO8SxZY02L6suaMlvf8HytiHode1NvinsQmnIyz9xNfZZ+yTbqmF+P
jDGemgRx2RgG5cf+zBiAt42i7/MYgFLsEfl+ELT5t5A/aEZoHhBdlw5ZoXB6KaO+jSveuEADSGmA
taUD8WvNB00vZlYjTRmRW4ifE85HaMn5YMGRkMRcmvqLbwRnVn0IhAgV4gngk8EnfRSTUQZuUfQD
H6R4Y5qAiE7YIv0bvPF0V09zSxkjvDfpXO4Jde7zH0pQ78pttAcuAknic350GR+ZXEn7XG1z7SvN
xQe7UL+OX7wn3hCtkP/iZfCu0cKK33EF6AcIl8MXBkiEmTqMs3/ipxDWEGX2mTOaSL7GoZH/ipBx
YnG0h0Pn/fEr1EP23bwjekLBd61hP5LJhhUkte8vP6Z8sQ10r2bLi6BqyF8BSTV7WE5cPnH029Dg
vqNkVFgCU8FOnGsKIGT24rVywcFdpN8eYhMzAEQWyDcGkOHRyktHNLAe1mI6IaBfxL3pwzc4FYNi
tp83QkKoYMqeT9R82K4U+JkiVns5j4pjBRpKS84jJpvaPr+4GAxVBPDic/GNHpIxdCmLgTX+h9yZ
hJBwhgkmsdUjhuE6YWmQCVEptN/MrLFCENghY09QFChv+BLAIZFGEpMJm9vEtgzIxUj20DMebTZw
oafDUVkOM+b3s3ybb8sjCYBLML5/N1L/s1hAn4eGtRWLAAOJD1ZY2V4/9+t6Zz+ChcmvxHeRV8LM
N5iSs/VvCSjECepkLojItP7cPuRzvvVv6hlkEPgUb3Q4HTfeAIP++JC8vTtHBL8W/S3/B8kc+ZOw
yQKFeTZAHTxtjKTFX2EZ4n7j3wGKwuCdET2DbITRMt6tzCWA1gAtyXob8HUUjjqsG8RlL/Ubzdit
XsOHOdaclX/2n3oWvzi7/Acg2BzUt/NkDiyhLI1EU84HU2BomgKuohTySakgMAViC/7gNBjVF4WG
SQ/NABkXjPDWHet9vy5Q9ULIfaNGFafgW17x6CdsVJwUXLjmmL+Qn8Uv+HH/w6qgxUgUnV8XtEeY
lYF4qiycv+TR/4ngK6y9YbIFXxLsDJFwyc5Fh23TYQOEii9kN9NxHhO7RCOgWj5n+/48YPtZYO9h
/1FQlEfzj9mmc834/bBEFwpsDceW7QAIi3/KZ74ry8VgNIb9Dn0T6+bfViJ5SPBxi0Q9BvsCl2PA
OpG/hT1DHoxxCRKOpi1YLL6mP204IVNXYA7UUfiINMLWDmwkeGPetY+f/U1Zxxd3GUzKS3T6oi/Z
GRcDyAsp6jTZN0vGJMFaEf4R2pUXxcIDm65Nbhm1DustfZVHdpXqiEdLvq2O8Qs6aH7k+v152aRM
vuMXDxn1jpIJzJgdXETlsfFxlcQtQLpAzw3q3Ag8UkBFofQNvKBd/sGCCWgHNiQsUhmjmKOyJ64F
nx/tywQ145HkwWQdCUQdfANB0L8HzntHJ55BSkeAQ9yamCtxSTRh6lX8W93w1EEn99KD33IS16Di
wtabJNo2F/a2GQORG1CS+apvfBFbyEveqtSsKDXA1MyfIfvxuQcAncxb5S/VgKT+0zNsdEaAUHhI
ImGz8h/AG1BN4DJys/B8FgRGIUes8CHF8wRG6EV8esJHun9wcmenwANn7+EFax8xTriwlpDR8W4B
i7y3+7Jf+RSfIRbS58Yn86UJzxMis8CKCa97SI8PhIvwm69h7I2FMG+fF3/LLzwWQLHATiCNvA5e
xP+OUu4LCRuDN14PQFwH+gPc1zw5V4SZNguc4+XmbquntO6ebAoZfnWo1C4RfqZCJs3+ld2l/63t
2MIOzaE8gESdjCduSU+W4qR/wyfbJdgeMlKBAFFuK/L42KSQ9CcCkL4wP2a70qaMqt4B9zHB4sbb
pRtligyeaKLPJD5wdzf8ZE7ElYClSFLdwYUnbZDO9p/jt8AS2aRAzHF4s/79gg3r/Q+b9PBqCsF1
/UMwB6w9iR/i3YMdmSULDSugYEHC3RYzii1pcFNibEZYTCxIDyRnSTg2OmNrDNF4KePv7y1y/q5j
H432MKHX0i8RBGxr4ujiFKMd/4OwJcbQnJX8jpOdATICPxoiziSCTh4Ib+NtRnGiLT/rms/xDan/
suBPijXKo6N07c/9I33Fr+ro31I+yzg5sm20DxEv8M8psj1bV5FQ8GC7iRHr/qbHmj8SpdNn7d/C
bXuWrpyC5hkmjzD8pQ+OUM2M6n8KeypcUxl3n0XfzSFOZ9XGC7dusDWinS8t5HCRSqivb8kphdRd
b+xmlWT7xJ8bwRgn+zCfYmLF0rXNbyS+Fsi8glYO32+BlvJMDJx8d0Dnz059A/sld+3yebO2uYHd
hX0oevPYOfvyWfGfAL/vPHbcFh5RQp/FP4BoYDwTNiNtwe+Z981E6h5jum2wwtdDmKyVlxLbQevH
XfrPdKofoJUt0ymJlEtt7x4tTAmbqUAsqwvxdis8Rk+YFF5Af0/NNDm5hOR1/6zs3a2zBmx9s+7g
Y7Lk4LrBUOAEhPXKZiOJpcqKyE7sNhAflKfyTDhSELF/BJDO6xN/weLoBMDJ3wjqglgB/Afj5WS+
1ZP05EC75Fjs1idWOtwD/o0GoAyGi4xefBvQzuCuLbIdT9wFSvWpX5vfIgq4XZvnel9uG54G8fC8
ODrSl/woX4CoLdSmh8pB1u650/Y5vmG0RNwfg0kWCpcRoEd7wtSo37w0+B3Y5IOMb+0tgDTOGe1X
+mRL5a3r6J6tLyBqPpAC85fmP00wlA42FGGN+K9a8laYMORfDesMwhHXihJGuOXLW3RFmGwtDHaw
6lJeNItbzPfNn2xffFRPvjE+E8A11FBcXzYdyD4UTaDIbDz4WlGE3MQa3rPzlOw8FeNDRLXcmzcY
urnEKY4rfdXu/F+3w6nAOuGCKB+0u3G3DwkO7+ZGJNnhGcF/aGJW7VY/tlvkbEc8VvYCpFe33gn9
Ky+SrLkV1P5LxGd7xoRyglINwFxsQP6G6KlVgJOzYGY1GygA+2JOA3FwntldewpSR3wg82OO0nHe
kqnAVvTh1vIc8MGYmScZ6gbO1bBBpg1HY7Guz+GRk5T1avySPUsdzOplW6CdaPCd+6PDeY25s+cO
o7OAWpTLvg+8L2KabvZf+spwP4OywHeiioIuN28f/k1UgDHMYoXMLuXY3sNfoKIWa72T/yu/ix36
HSrKAGdyb1Hs3T+2EOtKy/zvJ3MeO7/BPqJAyRBTkALe4SuGLwXPb3tynhAxVcht4HLQCowniZk8
GDyrcEg3bKH/eBlUF8GbhcLxwD4L6YC/uBerz4qv4gKJJ08jCw9WDfupmK7DQyfCCltYPKG+pDXm
eKvhmZwEi8CbD+JMRPArELWjuldXw6HfabipaZvqSh+B40w4C2kdr/rOOniP5mptUJadeVsAhKTg
1ufsYf1SIf8qV3tHVTSgHLx75/IqXNu0g7wzDsEZfro/C5f13F/2e2eJWftWXUkLf5n/emfxZf3O
OkpHc/25VKtylY1jxnhfxUVdf+aksC4MLKgYgL6rVcOMi3vOsUmVz1qoOAi+sycTCfcEMQ1EpXJw
vyep54ueiWMB3hytGG0l/eVAoDW5gJTFgWgBOUJCtn0Bvz2aTbNBP3j9Z2BsTGseMTZahl+AKdSz
G7YdpuwQd7juFHUcgMWpOLHJwtyJuB+jThjZiB2suVDS00bC2YI/DTUDwod2STds0PFvTUceb7E7
O4sj7F+dJlyG7d3nr/iTjS/RX4NnYoV2BV70Z9rBZU+7mysos/R3MOw9xj0k1f6iquM9wpISUgVq
ZE20b1gTEfVLK8d8tWCng5D9q857iuv4G48jKFpYqEHYwygNHi7JSPL9k5Md9J3/+yAet8CqCEtK
GmX64zs/HCSw4A8wKMN8Dd9TBPTUxt7P/9nz7p3vSUXseD98YLiG1w6lOZU8HL3iQS4vpg/4oOGv
/KDiVkW9js0GBGMUNtTzEPh05uJCRykaXJUT31mE1+4gU6bQkNCc0Mi17/rEZsqtoAPBlRfmJH0I
kDN4FB/UJBx1EGFgVOGtSBbOAOM/H8EwobwVqkjWSj6mWaSGpUTkFvKZG0Q/xT3jcHSpusT6udMK
kg6Jtd9ZPVfL+pzPPmeLRzs7s42ER3eHA/SVU+Hfo8OzlB+J4zl6+8/Z3yYP5UosFJeerSbYyxgl
WtQX+h/h50xboG/T0dNncMX44Gv+b2bo97EA4f3jVQLXndsEj54mv9QY8X/zKDNIw1FT2JrkDgQv
GMTf3HwWZdGLu8TtyOj1Kfj/RgF9Vc9UId7KD+WY3oSZmEAzEG7DtGqIolBRoz+hXDGoErsNQi5Y
Yjxi0MjheiiQEDlEuxceU92LFjHnXzNTfVUv92w+YCsODLh+dXhu6tv/7Q762z2jtt4rR3ZPSN7L
lOwmiUaLPnqZrcmgnodUX/Xj86jPzdL5FaHfOcMivFWexh4R+dFb9Td1C9XqFKy8k0PRwEbXLJJT
tgoP3DnSPrfsXBGpOfBOZhwahOIE7+BkwtsUhwvf4iT6KWldXeDD3Dycpt2je8wvABdUJuLv42d+
MbfiT/+FHoD+LGSCMO0jUjPkZvmlv/U3eUvzIhyOOID5CtIo1RfdyrDXR/wpXYIwYeZIu7kvceqa
W5xkb5TqBBA7e3sr+gidbynU+/KWb0c/L63DQ7tixCAGBAtxbESL4ajzdIUv8tRw0Ly2D7jR6ctg
7MDpfYOUCuVDFgxRQczCk6QT3TdteDjiEyw9nm8wgRRvOEA73MBJ24ItRzHIoFm0cnC2YFRS0V3K
g3oqb/bbZAhRr0u67xzTf5ImMDASp2T5Srch3QzcZqYBuKIMKH2Kff7SeXrau5iUGBSJ0MKCe3gI
D/Bkj/HFf1Zzb6lu9A36gfiBXjV9VOfoiOYWxnn8qJHOffFXFdpAjt0SN1iG8MY31Mu1cmGZicNO
fwMHQbPVO+F5WnOOgqSgw4JWyxsXNFvgglo8jP4vj131ao4G/XnwJZ/TF9Y8axjmr/xmnwX5MuPc
54HmMvC2000yL/DAge/GgsKp9N/2w2BBHFEsPLp49jH7ztbJWYViiBXH8QQazmCBzZB19ceXDVfm
w2ypMd0GLs8cJMwp4m8zwTfxizFdLuBzPPZ/6rN2TR4+vHFHLGGOQPZAPljdFBvsfOHLZtOgBWfG
1KARQev2pX+jwh6qRZGPS0d46TBJRPJWsre5zDm+qdo4UCA18QtVHzHk6orJUACsjNAQ+PQFzQ9m
LINCnIUIaMC1bEXR/GGM4//SKvBBJ8DNEyXpP39348mgk4YAT1F+r4v+jXOMx6l5Up3hKs5Dz04I
rfYZnTqqQYpC5m8mzz9F4YvfBTsMFnBl5YaKzaj8HQ7dRl5rR7DJ6tbv+72619fS0X/jwgBNkVaF
4c+lCr80uNYLA67yS7kpN37RUMRgbHVU6Rr/1R/SS9/D/1L3fCnGrXxH+a7DnWJGQGXCLIC2nyvB
HtNi1fWdPKGXFzRCvOCQmTfkle9CkNm/0C06lDO0EDw5nMLQ7Kna/6PpvJYa17Yo+kWqUg6vWM7Z
Bgx+Udk0Vs5ZX3/H5tStQ/VpGuMg7bD2XDNMOJmsNA4x5BjwKjyx8caux8Ym0aALVxFeqMTiaYCf
b5QSNQ6m/RsazBC7olmLSTvqK+SDnH0Z4z8UGQbLMMoPMLAR2wNBYGcsCYdSFF20eSCto+Im8lpB
hufquB6yjINLi9Qrwkd6Nslg9jfMYhv4SOyEjBXKQ3ZsxtJJfQUn+QX9Rn7hUQXXncGnopt6kFIA
IJy+5LP/0vfKtfjyPvKXuqTDe9LW+kXg8s7OePdv2Ze6V5fmPtoF63xuH8aVfIvO8lbextdxO26l
U3iUb9JJ/Ffss99sL60JLlx5B/vgHaIP6i1KMOO7vDnvVIfxLXyaH8pVvhsAe+fiy9wPlBbemRhA
phka2WX5aHYiBWD68h8Yf47ievmvclyjI5j+2XjDYLCBNAChO2Cn4zIChBQgf+a3dhv/jRZa74yC
4dv416B7Yo9G0tG4E2lyJFFwo1nkngGoIxYnnJdg7l4l7S1Z1jfurUIaEp4ejNeM8eGDuXy3jDEO
S08qRv8HhpXyy988mNfEaTYz84Yk1L4Nv8pvx3JzL2mdXpxP6G9b+wbVp6LngocYu+Sz+eX7Fr70
ZkIY9FbcvSdKI/qtyV1/phixUUX8famkJgCENXiMvVG05k/7kj/Tm7SjvF3Il3TrP+W7tXNW+apa
6HuILmt1D+dgi0XVTlvnK2uXz5U1HWVnNXFHy22wr2/J0vgOPqx1vVV5ihHIbNVxyEOtsMqfNa8h
5gFQ5MW7+Nfot/gdV+kxv04f9o3e5L3ZR+eGjfTEW6uIDX1G9+TXQVX+1mMc/Kpf1B+MrvqT21hS
zRvCopZaxTlSrTE0WfAYnaK2p4/4anYGcVj44NiDI+1wXRhMVmwbDRnEqwqNvMPmwC6mm/XGSdU1
nyZw3poEx+sYi3k8LGAOUc0W3SrOwCB5ra5f+PkjLR6FxvkyXyghskTXbJVda7L0cAoaau5c5KHM
RYxWeMWyUDLCNMu1ZXfrUSdNXdNOveIfrNHfjT7KPMTanfCSktmN3hO2GfAdaucuu4+2BsV7nhGH
KcjLahvu8nL4LkuA+LiBSDu9OdOtsNJt2afIbBFZFgZ+Gbh26vXPENvnYlIPOgItq0MmmkobSQav
SOclxZ2OxiqMxw/EiOAZBZxoCW/zyJl1VrCGN3SCdQZ2+RiFk21dbxSh0CB1TnweewC7x5s3P/nV
QYVDrzcUt+wDuPTOLBbdXFtmEy0fm9OOTKBB5e2L0DqlsgSsVK0DPd1WmnPSo2KXY75ElcCnwHtm
nqYrTENCjuk9DhlzyEyG82FWnz4SO7UxBSQQWzFnG3zFs5WZL0yp/0g8slY7m8ZDCxMZ7LuMzn7e
rDKQeg5CrSIoRSLchzjF1LzhF3zlSV5F5H0Gduo2VK2ZTiUVE1ytRgSdAYKP6lK105nTcTGVcJ3z
3pwe34a7iYlmjDuraeK9UGbz3B4XmvFrglVHziqWMU1Nkm0FnbHqvWNQeCzn/nYaUkgRpCDXx8Kq
z/1gk+6GWC7p9nGU7pwRZVSebLnVa5XGlIOxz4jizA7GpVLFm5HC6i+ct0y3bUQssfGpkFAXaa5e
4f1A/eIAITdUIt5IGDDDDCb5wkFqLrR7OVp6TBeA4uBp6CpU4Rbq9bSUaeV7o36uh7lVaVBS02VE
38AMUcEaANeStuwDnLJNk/YN4lEPrkEb4jb8r88BVTG8NaNsoU79rLQwLkF9n7WCBzvQPWdD1RM+
h7EbJX9pqsWDp1wOI620KR9WaEhtk8N72q9zzCirEtPitnO7Jpnb8joGVFfxdCy19t2vlXmZe3Mb
vKTwDqa9tUJShH1t3fIxh6eeSG9F12+6EGR+CrIPv9IwSBx+1RGrxoSSPqLMkoAKkTGzHnsybBsI
uVWjLsoCJ7GRbYczisEi2SBGbGlKeBGWC9Mn12XQP8VgB6xFrKthhduTVxQb3Spi0DgZzAomFqv3
0HyZ0jUzjop60q2tXn0O5rqkoOG8h4sQWIiffkfIUcgipAW/pzWQeLAk6bqvwKtCdqAaCj8GIzeH
tNvwMMjzUb8M9U7BZbBZ+ua/Qf+2YMs6V2/RePpbAAVH9vamsxFWVdnB89aFfiz795YhGKCBQ9fe
40eS6R/a9E/OLnF1N/Wr0OwTaIj7DYZ3obLAXN2qt5pwgOwo9GDTq9u4+zbzS4k16EoN/gE04BUU
rNDqDtG7zsFRSbD1gVcacFYjpTRqmY8L4gKYO3XIsgmYMyypB30dKeKhIjcr2xE8kXOo7dG5dizu
8nPIUf7XzH3OHoJcUczz+sMKOGhwzqxy2iHOAAVup4SXfhCpFhj46GybsCAaa4EBvW7tWmseGSgU
363wGAaYY69xqGeENPUa7m3UrPG6Cel7dd0hg/7Y6eu+XI/pUcFkUj73FuNxNWoHCddMe2dpDzU6
6cNXUD7zlvfYoiQCPkpoq4cfY0T20raju1i+59Mxh1fZLIJhq5WrqaYQK/CAiC9yuoqKL1zY+nCb
02OzNhGE+3DB4b0xz5X8SGUNI9wIX2tpZ+IfOs5CifJlTmOU8dlDFsSDwztwvnE8VwakRhNEDggU
TAI2R9Yia9HRc8peMVL9bOngCU9uIZ5nwCL+MvcObGtZuwycpZlsAlxkvYUM8ZcIlRFy3gi2QDnU
baYQWYzldhq8ooMS3mV544RzFR5hu8Rg1m5d0rGBf328TEX7rV+kztZKF50OZeZcdhe5WVTmOps+
SdO2u10K5hwup/jb0hycQ7d43iSizRF+yQPLMweQuZaewwTKQfTRIueBFph4GAlKSEkQKnIAqiG+
TR8NSW66RdUZCVspmzN/KXrJXFAqJRoS3r8g+cLJy9DvcneEkR1Gv75xLQBQ4VJ0MYhKuLBD+JXL
vnvXxidRc+a6GXYNJUMIltzPOzRAw4+Ou0t3rMx9gRW74zb/cv/IUmibnDCBpFrlx6qgAoA2eCTV
I/ckqTPPLr55cmS21m/MmqT2AFVYR7gwxeZ2lAgGqpS5PDTfpFUzj+pPUWiY2r+iRPuXPHq6wYbC
HtPq14xBrpFCohgW5r4cS6Z/QegfjLhbSlZ4cFTp3GTxsQ87l/UMyKoAOOtOdjItncSa96DKlY2n
Pa0evBwVkrcQ7+cptJKvoMduRkLqo5DoPlrpJqjOJiVOpvjXhODw5N1Qyn2s+ZumjFhhormThKxP
ifVpDc21T9EUpqjdHpYJubDKriNnCbQvq1xpoJrrz5jhIVFtph259BFA0GVUoo0cJLfBq1Z6lmxL
do1BxjpdpkIlPNonnCnINt0AY02zlkEYL1rPdFvb3MUpdXGXbxIHDx6IHG1cfGTtlwP9xZcwsk0B
wDNlERbJKoWFlpSIOgZ1bunDXu7r/UjeatFOq4IQn7bAIyFfFa33WVjWsh7LOdXBXLNEscMwaEM3
K+kaVuHG0bAKgzcnvxJGq0aNnjreIszDD1mvYPOVmESGbq2A6o2gjK3kLXWadMJCHvulvn/PTRVz
EWQcnoZNrr5yoF5FMu7Iwsu7OJRQ0JoBp8uwP/FunVYhMzDb1n21tyj2CtjXiG0qKv0pRxbXt+t0
hFCPCMcPTNdX5bml9qc2JC0yN/HSL7SziuGFDybUsbzHTQh8YEznMrRIQbBuFlks0VCuVeBPGccI
veAs2zeI8pOFL1fbsC+2cN0AukxPXuOHs5ESe2/G47GelGWH40GdruUuOko2ncw4x26RpHGFc6ht
fbdgrMq4VqQQCvJNluFtTUgm6TSrE9IK2Tiq47xL8peFG0Vic9oLsFxHVeu4tZXv7V6kkVG+GdO+
idWTp1QHk/1kstoDsqA5iramnIkK1uaEjmeMnHGjWBzkHPP2+lX49btkKnNzRDYRFm5YF7tekpfO
dNCakGRYBDVRuLas8dTU4dKXtbnUZsvG/Nc1+XGw031vwFeCEDxh8aV0Bz2XlpkXHYse8ZqGe1Rh
bzJpWg2Gsqswa7M9ILJexuuswHMOUlGz9g8lNnHWgAmmStwZULQ0TEjrjhYkXwqZZVHBnyhxsAvZ
YPSedAVoHUq/qiZ9W8v9XpqGfVP4+7BhSVOT3yKa2IiGAxK3eWzqa02t1gzQTYkczgKK7sfsaMTT
oR+rZedoZ1uil6DFLyfhJCThyhYfusk4RG21i3MUVOY5l0aIAeCPck24gBRtqp5RVA+LsZ7+ae2A
f5q9AYFnZnROebBrY1MnEdfIgRUoXWI/WnrNNB/NcaVBJm/gTZcZpQZv3qko+RV/runBsq7RPPb6
HgvS1WDFO3HZQ0N9xxKl04craqtFN4BWtHgGtqnwaXCtIror5jwoSY+M/uljO48n6FPdspuwHaIu
r/9Z2soAIQoXcbCuONbEwOeYqlVe4Yr1P4OiYbS/HkoWA6aFfJJIFtH3AUKNaGtE71YB7OG3iPFZ
qYz7kLtadjBk1qAzGVgdARSo0nBz8tA2sMkSOwCO/17iNoPW3dJeHofN4t12DgEcMOCY5obbFoeS
ygbVz64yN0QL8fYodw2tyABrk7k2rsd8EXJUohHnYVspwxuev/kkXpG44zGJjpO3HJN5CVpnBus6
3GfyARFfnG0zQKglCyf2rl646eSDp+wrKMO2K9tfU/phM0SGda/tx/SqmvRXDl1yNCvkJGszPqXm
SVdWfr1IzW3UbnA5raZFr288/UC/AIO/EiOh8FglDuvVqlZB8rxPCzFVz+QZ45/Mvtv5E9JnxZEr
Hgg2WJsDwgOCvH9k+ufQ2WRlW5CAyRqm4T60wYUyKFcDV0AClMK2RfN2CYlGKeKjb3v6qukPtflD
GvVZjkptAO/GfpU/60OTfGnVtUvPzA+bfQ7/FwPjPmFwplmbFAULNs4pLYu2XEfm1ip+FOfU0rcw
EFiiRUOFLr2M4R/TyIDIleAuZFCPOT26bePaJk+yoR1AiZTqhRRgjnd4rX419c+UXi0bb5wfThYp
XhASXhHR3aG90OWnCss/HBUpMjzIeE2wH41/dfc1aJtCIy0aoxK5JOViHnMCdViDsOW6a+Mx8BI3
Cc5OLayJVC5LtNZK9nE+FnYVtef6AuShX5XjluvIjwHKgCGf4/hf4kEiIAd5ZQxslnD+MZcsTFoo
sAMKHFkxrWv31Ku+v5azeVPOFbir0kGVhRiJQZNZG6JqMHKXab5Zh3L4sOKHhICuBaQK05NnDDMp
HF1T/fa5l2mydYrpUkYyQAExCMo89V9xIi21LPnQvekk99Y1nZxd75uLtvD24v+SWW8biwRp69NL
9E3EHLPwIzIt6+QFBA2lCwnzDzH/ywSvhQ6vbD9C8TYtJFQImea4XZrMoylCTY22BKKutelaa+1F
OHPFIMnsDqlSrbpmXIu3k6qujV31CIHWE11PtgvLK9ayTtbF+Mr6elFWGcKyXWV8WtCKS8dYVKzF
iYQ/pMxZWWP77fp3U/cuTSwvJeQoIJR5apydqn9vDNj78UeIDXYbkX1mveWh/lWtmkb6qrr42878
U2LTNocE6gfpHAUK2zuQtjTHKypV99q0GIB/PYg1QYOEILqg4xZ+CXJ6qmmVS7ucdMoWJL2T9gU4
I7D2gHZTRga2dxxAceCD+D3TVjBszGJhguLI6zFasxz6zCPFbzjTXAJKES+9ViC7ylRuJ+DZPpPw
aCx32P7M1ZClAeuCRN41Y3QxOEdBOJ/luX0LzRHTqXZpc6KVBms9ZIYbe1T5sACk1t7LoFVlFG8C
I1lp5NklTfYnUPyQtauD0ypmVxJLSyORs1EcEiUg5rOpjxG+iWo+rT1RHyFitXibbPAYnS1izsmK
Cb1C2pTGeyoCEIJ5Zz/VgeZBEt/H0ltotjKT/R5ZLG3W0NjFo/U+dc6iDOo1YPR0VO/qvvhJvoaj
upfvw2lcStvuO76Vq2Af7PVLu6JuWKE5m1cL9Av8P+Lf7Yu0TbdUovVG34NGrc1L9AE0DCPt6l0E
kq8fwOu5phq5cW/OKb4mm2yuze0FQ3xdXOxFvogX6TU+xiCPgMcXjlnzs7TQ1tJ2PNO+P9Mpbjfh
zdpp/wTwe0mfIWDvzr/Jd/GGe3gt0PzI3IMt6M1AfYETsJBh0gP5g+1PWFkr89hzh3zR5YsR3a5O
ktm8LhgVMwM2YD8b0zdNE0SGQnc1Ywa03FuIsEUDgTN7JNEif8vB9sme71aigcDcLZd2sNAaF2yZ
RgU4swYlp0Gv4wI766MrMbGRS2RoS2c2L/SvglJLMzSiRHVBaNkJUuS/wwJDb4AGLEXDF/AFJjSi
W9SLZix8UhgowKveXXsHt+XJePsg1Xw4iZeF4oOjh6D0zCaenKMOoCF+ZKySWOjwYnxAfq375nvG
NibsvBAnO0Iu0DKIv0B3pkHCigOWnj4HZpIFVu89/BetYZrCDC26FHQjeHDzM4IFEQSONZ/FWRBb
35lXUSe6ReRipmCijrFYQcXtLmAlgb9HM16nBfuDQxzOUyxrOUFW4ooY/wbw7XoGHB9AzaJx1c9W
PTHVsCTgDcNKg7/9h8d3eGsD6gPt38EwuXDqXfR3ONW/Kd9/rSKuhs4rPWn0AIBQ0EToCZFCQSWN
ECvzZmY0DnhX/10GbiraM7o4MY485E0qzBIsid5iOiTBDOAq64mbFG0jhiwjKQVIIlxHQTPwhv1s
or9lyFUwuqOjCkyQu/mEMneG8iyI5+DotJTw4AO+56cl9GdRGooOFL0FnpOPzbP5RNxn4q2CbWU8
Eggc3TfQXCACCyFoQJhAKGqhNp5xh6A7IKfC+A7qohhtDTEVAL9k6BAQJsFFcCOFIwWC8jcGN3UE
oXZcMOxCpLeaXQcjRAQgxD0x8F1i03hDRjQ3uG3dfIiWJv/eI3JAJjvn03IRp8blLfItr8e/8ExM
Jty81dw1mBaKaJdx9KGHwkXhihA3xj9qXDiev5tbUHDI44FGwTkznkvdXIPMbIqfcqs1fkr5SB8a
t5i/DlsEN4nlgcvksVi64d9k5Yoz1LmLvH/GGROHrg6jirko2obJF1dtpLint5W4KPX1O9QUegUt
ngUNzTnXMedjRfQPhcCMpYEZTvsPezc+awz9vZ5Vult18xby9ehinCdprpEtMot4W7dknkWYos5Z
O3qb0n3rdCs6SVw/5jx4gWzjzbwUfUFpFcQoT/eZuohYNqXV2B4chFsGp6BljaDYQNjgpsGC6cMb
C0TSPGD9vPlyFAThmG6vqmSR4LIsLXRlEzoHHYG9vKyzbTrOeQAJc5a99Fh4bQrUZWYADLvwkUD6
im9VMJEFizyajxnjljLXZU+nHKOiFn2UB/YGiGY0wFLsf6GKgMjUc5qNeAIn1TomS6aat4kboncR
w39Ry1ihkr8BnkEfcuZhyUAcTTXPdJI+BMOHt4SrJoQdzV7a1aK0Z3g8QPXiOeGUQKBSmaR0sEdB
hYdGhSSEmJ48dWmAjy8anzwWkAulDYIprLqkKwsdxBO6l6hs6BXxJ1nj/yBejfo3R7P6zmk1v5dn
4Vtj3cYPUvKg2QYnb5+/WMwCdMesVXSbPumN8inSFxwoOp3+g7t6RQAA2R9vCOQCAZ0A2iS0mQJ0
2EKFr3AhNZzDFxEH3NodPJZHl/IDvwRM2dt4TQgAoedEYeIng1upwAJTwXhAeerLoJgz2gTCGo4O
2jRDxZKzuAzMAha7txgQ60igCQUtTRLgVJWUXO6ONyNIQRUBNJvK2lhQkfA4VudpscB5oxw3/AlS
HODFLuGHyCWeh8Gmtee0tizuLCJXSC5UNiyIrK6AFIQCCDkjx4mZPCG2EPFJTrOh9OJWccMGbtUZ
I2irWSoRJstLD+BDWfYReTELvhDsOIqLEwLgFSiP+eIq5dRY9M5ZKH1hf4dXwR+9DciyhQbEugpF
4KY94QjACJJY5ljjmFREzjAx/ZmIM4CoQeZs8mP/cnqd1vIvDAs+AMRcznhoAPw7o/dPPGBBwvyj
HPCsfOV3A39trN1zMuYMLJPUeJ5dYWr+cZln1tN6QlRBn3zjvSiCA8+IR6YNWAvdFwrLH5+DBys3
aAsAM/6dl8sFbR5uPOIr+NXxLDj+8YRLOKTkD33kkIJigucNPu8Fe6+1DWcoOJY4N2GZdcbkeolA
BTp7KZii++pYwKBP4cvjvfTBZSiu6ca69R/YMM3fs6N2m7ae4O6emhv/B827T1vsmVbwAYmLhe7M
dn2CGkGkPQwySBgiWDiF2srDVrgSwLMpMegSFmfFNd6QK7bH0oAkWWeB/5XwsthiurQKN2Cwy3I/
bEuECTG0zuE2bCW40xwnV/4vJ8oCtPyXl0MtAJez/eXNWjfCcDDIKgS1MD9bT2NVXbVtcxUfzsB/
WHya5NguhQEVwXG88wk/tkRk0UGJxnEKWvR1eg43LuSfS1549+/lB+GBcM3ZNoWMAuSD42/+S8MF
5o5gH6E0KI75RqgLEEJdOsQ/8qfwhIM8vdZ28j6HuOvAxc2O4jKJV4GkeiaScRUcBU9K3KaST8lP
cL4Kz3Ap8z9mt7jX8Z1B8uzF58v5dOgb/stmDs+MCV4ZgPZYHMt78NNdp/X0XpzQFv3JY3AW+yN2
huiktvI8pP1DlfEpP8qLCsZ4UR94JsLbm6CFjkIqgOKupDejvmF1PqkuZCxI/9BCI10sFyw12hd0
C1iJnEXUM4WUx3X7ogAz92xZ0IeGH1bL7ofFq/nhW4UynFJEEe6JxQ80CR4l4Vbzx2+EUUnlbt/5
jbKibnyLXxRlNKSbn+4n/uTZ+Wq+ui9CbHas37A26CZu6DVzat6Mm/QzPJQvEaM2fCXrgLxZbREi
rvSWETnGwXu1i97jQ/IO03AmVGch7iR0+4Q7JR0//iQGGFpX8o8lkbXU+RGEKJRM9NlemPgZyQJB
pciwoGhlfwE+YsVkyWA7UF09dXX2CBYnUyyRfLFoQliLtDcbjAKoJHSLEFd0CEzuRMK5KoSkrLPE
lvUTugXyxmeNQg2Kn5cbW5iji/Uvoah8OjcWHjIhRdyEIswQcbcvBwBtCiRhaMnpHFqiAaQLSQAm
DrZgDfbRHPCXGeY+wZJ8ANiKSu2OdGRMbONBx8QarxLV9PfXEOkn5Q4EAJRUiEf4ZBWepMQKzbi5
0w/8L2pl7oZgDrP3FShEAU5daK38hUdBUqWEZ2kFVWNnSy9wueQHewjKXriqmH26/Z9DIzYopBiS
VkhzhxUrbl3OmDBVIfJJz/7AFSNEO2cnzeYjNDebi6Rrxhz+nUxxKOoGSqPQu1Xpo6gT7OwnOtv5
T+NYS29oZ76l/1PU9NcLvf04dptYDs552m/zMl8lSbAv85jAIBgqFmILdVjmSogJ4CKr9IXXEk7Q
VZ8WN1Su+rOSV48Y14jev4agz4YKYzAsCGmFX12mlHUj58pe5p11cf/jj+s4TcibrZdam+0LHQu4
qDlJkooG2l5kLeKiDLME3mOum+8RRlSU1QgYoA88Ey2Gwg7ZkJqkgramyTqw3SocV5aO6zx04GX3
LCqU97SrbP0itdhbBR9kOpUBfeXk7g2L3Fmn/RJKQAVXYCQ1jJ7Ul929q1Kw8UbAD2BZmEXDTyv9
5tMS5BmDl0mEcnwlHaY/bYjjDMc/CgZTo9en6kSvKCtxkXQ7p2EsLyDd0UHaSoOy9sgA0nJc5oME
96VZquMGE41fjaR+hzQlw8n/nnjjCpRIo3djPycRJ3YT53viIFFxEwg6BrxPlhp+51zWhVBxx4Vy
Ug1cqqlwkosVllvT109abe2DJDqNQIJFLl9UxbyYQKE+bjW1M9NtadsTHqfYj4FO9NgbxwRZvtRP
2xSr3phWQtFrH50WnJO0YARzRrAib5MYv9EPnBdQV0EmFURTwD9cbTFeorphduDCh46a2SAKKGZy
IWoEqs36LniDuEj+Ea8hVVpPiCgsu6zGvwiaYCHgfsjWz2zm4ID/EDSVXyHEgaUDq1p51r+oM4RU
DKUhzxKLAoGtnShNpgdkFjZuSg8ejR8unG2o8joUAkN4lhrWW/FEwwo3EWVT8uNRcYENv1nqG9Uy
QxevJIs2uAh1mqHHSi9UOqxSEOdYxscSxxDCjuZdQJ41icvcb/dPWurTJ9VmWuBaGvxLsbSzzI0o
OuzX+IlolFKSnYBtgO1B/+QqyL/Kn8AR2QGHtlzoCqdnghGH4VKtwMh1niNij/7e/GOKcOXUR3ci
DRLzUPw8YZ+XmHxi9Ms5WpRY7M84+1E5sRCwjVEYcZG5NsaToknsdGwYXCnc3oRVMFf6goYPNcpd
ErUZFVF8L395MqqYDzDfI/qEi4KQrj50p3ITb2G+YLqp3aiuBr6e063ed1eyBRBA+WfUR+/ZDUVP
SJVCEu3ePlXb6El20nd/Ajz+E1vykD9lkX1SuAnQ7iwezoKE7pGyBy9QSPKgFaLWo1SjJIB1EH/g
5wpI8OshHYJ+kH6I24vLi4ijbz9Qbt0oG6iI+OL36dbDb5UsMUz4O0JNngm6K25TOqqvG2yO4pbc
7H/yN282aN4u47f5zxDVVSxe1B/+3Enx8+NMzu7x551KENaTS05dyHuC0h/qQkjG89HB9L75Z36L
3x2eVGn0n7Aeo68AITx7Cq0l4hc+Eh/Mv5Oj7lOHKE/nWZ7HQ/GNw9ov3r9/ki7uiljPBx5XCo0N
W5bzFBPlScXKjeSHXHteijdBmRj+pr9cCr7hdvxtB+L+WjfSnfblGVPac3BNP7onr0jjI+LddU+4
vuItwv2gfqHQQObGYGFe9b9MQI4K46/25KVazk4qYiP1o7/YD/uzvhTfzT8OKxQ8zam9aCG88DeM
aG6Ii4pjuqL4oZzdlL8DIiqeuaa6TTcsDx8Mmw9K0aeGBploKgh2VwkdbHHThJBMunDdMNhnol55
owMiTv+MqA33ZCY8TtMMhy8d2Vx/6N6rE2dL0nzhr184ZkByX+cUtQWareDKeODqkmpc7jX8IbAg
PRCdvdPegXBA/xxIWPfwBcEWhACUC7BI35scDKcf7w470D4bX0JOYVNi/dD2cSgH+NfEzdmj6zmU
Wy3BAIB0NLeqXHjZ7O72KFYEiiCUPojN4bYXJ4oRJnctTkXZN8UR8gZ8ZWGfs4dDaOZ61hd+nP1j
IWGn59CJkAbiLUUgxL7+BZWblbKm4p3eq38oAXkwsx9l/cN80YF71Q/9Vbxz7uofnD3ZzZKT9IMH
B+8FPjk1w0v7osv7ThH2zd3iRburUByxhHKTzE9U9GQQvilfkJE+QE8v3bd8kUJhtASoRRtUudp3
Skf0Ibwn/0Es4xdPGyHDgqrM0mXPeFHzxYv+KeWBHsdX/yISE1oEXIv4ET64WhQ9XC3px0KOy0rr
3+sPjTKMVSk8D1vze0DQywkYzjaQUg+S+cafBrqMy9+EYYh2T5TJSPbEL9YfygrTxW29R4+DcBgH
mO8OO10WQeY5o4eTM3MbpOPmvZvvGXoLpmDHKrAi8bhj+aH/9ci25tre0X3YKgeWIubSL+a+XCOG
zoeCgiq5ajcxdMoLiolP5PvIf9kVaIcExC/gAiGY9iY8e/PFTucJ2T9CvX/lxf6sGP3hZtjSfkQZ
wui23syTLw5TSCKhSV3I1bq1+5oD2LRKjjg5oXqOzwzWbb8nuwqHEo4KqJq4cAw/juP5i1vQi9oR
MQGaK/qeXGHabeWn8oOGh5/CduEBAMGUlmiu/Fe+6oEAvytITSCGPZiuQ4NV0HZ7WbCUZS4/hxvW
eg6+H/0z+XjVrE6cvTAS+EPvELoRswq07bObIlQHtOD3JwEAY1hDb1mcRJgZ4EOFJgjoQDS85f+c
1aeWDh/gTWsLdxG+EJ0Bl5r07XBwZw1zMVjAaZ1fgAqMGgL8B+CeL6mZ2Xcgmf9I7QBIGWozR/yQ
Ylk4dTGcehfsJgPMF/UroD1LERsH5EvsakBe6R5AUL60z5E3TzH4K317F2qXEbQZ6wrgwHt/7iEy
iXMWcBOzVRQmfwYNIDKaqMCZ9Zy/gHgDnL80Fzg5M2Y5ymkB8/cO7mXuAJzN5INCB/kbmJu196n9
Y13pvtJPnjR9OD8JLh8UO9k33kEPdnqBbFAiTewCYMJo6oRE78G0FpYVjCuiXnMhjfmvQMox6+/f
7If+YMF7sASAGQn1aH2hBvA+dZqH4tTJn04wB8xJ/olq65FSWjFeOazi/bJujho2i4y9/77YEJk0
4nDNJs8pGRAYWpuwrAbNIsVJ7FB8sXJzLGfro2yiFOAvfFFMgJCA2eBwAvgS36FGNslvEBoWG+0Z
nxR2XGEU7OFrLfQe09MGs7JFEZZJM+1J8B1HFLg0wFcsALRI+ZY9TdYFGKRymBnemNe8gkgrAID2
6e+6xAuwIXHssQ0XdA+6J4Ug/+6U8x7xO2gZFxKTZlxzWA4gmhFwEPMqM3nA4WNGYaqCMDzMR33h
0rBEc72L0/Ruf9q/k+gci7IJVavY9flYwm4bUtlRZkfGI4t1kyqU1+VLKNYwbwXRh+Ikyit+ne1P
s+FjC+UasF6ZuQEgBkUdJvM4x59Qse+lfQ9p46X+jM4bvDhaz7TlGk6VuIwErmG8fZes7MLgZuEw
9AEfaWJ9mbuKtADWJFyBKC2ATSZccMlBAuUmooxpSUsRiIRJS5kMhmWLD8L2Nz05C1LqUKDwKOoV
J3cpm+guMaDYcKnJ0K3AV/tzivirqgAZKXLaXwTlKs9NiUPRbaMTEirH/4pmOXKpzBgkpsaod+Gc
OqOL8WMO98xaEPDiY+JIc0dfEmzrtSu/W+XkMnOmdlwATMpuYpoRhMOxRiiOVDKqlgmBLdWS5B9G
A7ctoJihFksXPSV0QIoAlGXgypn6qM/A0/IvAjXhrUicAWY09ptJ+YWh/a9Ijufs/4c/cvruULYY
c47f4Las1pXKUj1RwIoS6u8swJUS144mOEWwP+NDQ6IWNhS8t4rrbc7MhkxNURwxWfoP6TlSe7OD
c4QewH+/y4PYkP/OMoynQMAcxK8Ab3BCYE0DnxbaLk20Y9C6on+F4wl+jmllQQgwXbuf5osYC/9W
UvjmCFS540ImS9sMLgLdHNCdzJ/T0yF63iAWGctZEzcwl9Q9vmwH3i4xe1zyBT5i9AoMeaHLc3oX
9B95ME0Dq5qbWKoDJsAKBktJRfYf64bPPqHjiYTEC7I56YiiGgCuhRbN5hYS/WG5MqHpOFohLXIE
LK/+AVgAGXzhiMHl5XwExcFL3TtoN4AOkI3N2ZRjEE8hrwzcwWz4y0IOav4WcN8IKkwwJHZrTFcz
twrnTQjJ0gU7KfEChv4gz8yHjzCuEfO+NNyaxHYfMv5C6RYeJFxi1xmIw8zH7aOET48nRevii6cp
Qp6ILcOfqlR6UmDxYcBizD8Yfgjm/iA+GDUKZzFYrAwLgukrcTe5h2Dx0zvASvLDdUEgSKXJd92J
mcyjwE8gDojN//8oE3O7+sbXtgXgA2DhaAusz5glU475P96rb3OgDHe5sgPkyrNGFcwQEub7VLWs
qsjgzyylnFYp4R1WPyZ2M6N4xpjVZpFhAFj0+oQe0cKJQntS7IM2/5X7w5MMNsbjL+U9RIe7KCKz
k/qJS88rf4DXG294aXG/aZIkyYJwWZSF2Q4oiZ03CeZsyWxzEpIRICt2PVoX1Ha1WK1YOVk/OQYz
HfC+YO3nCzY4omZCIXwMYWkvXCFhcRcCrPRtseyAPmm0InCRR4TE6susskUYDOslB3aWRMpO6FoA
gDRpFGZDttTgM43YPotm8fCDnXpUz9GBQ8+kDkDDyG3CWBGtPxgCx+MSkbO+nI7jxfulhXtRjhAe
z+VnfCHwhzS3L1wXkAAL8a+5iQ/m0viRrsnOxDPOXxRLZ22tSXU+EBPHL4ZcIh6zqdbjXDqGF+9s
fWGc9aCPZHwJBTHUOpTExak+DOvuWG7KM82YDzaA9pydPGBOXnKkGqTslT/bQ3PSdvlGo4iLN0Qk
8kvGoniPVw7+HBkuOER6rMJVuxTfY3qCPU1I2oL3LbwQBPCcb7qj/j+Szmo3dmQLw09kyQy36TY1
Y+jGSnYSM7Of/nyeI22NMhuSNlTVWusnZtn9a/Ewr1QMDGDdxlec1TGGE5/nOn/xs6CvIyyFD8Iv
qlDmqIBzuEmNNsJ3UBjYWoK01cgFjqAZbODfIiTFaQ0/pybf8AD4xX5oWBD715nFqK+wFrsB35Xv
xIyRilLKnKL1wsKGJdL/hwI1+LAFNpTAqfGK2cnXYcgGzDHJHJRQU3iLp3FnpsVGbeernBpunUU+
8Gfy1AxcuV9FxasHxwIwXVD82LLqdQSRYFJgrkWnAuYO+L5worvZMtsjgyZR6Ug8YFHqrihgxYe3
4jYyAIZgpDkh8+7KgUlZUkkgRSZYC+iZ7Tx2MZSXDJcWTdA9ClHQSrA7VFefs+qsBACKotKOAxvo
T3vgsz1Hj5TYcyhysmdBIzWwF3AoIUEvQ20fpp6MgcxybgyvnYm73g6Cwy4+y76hQyvitDsDxxJH
pOleNZ9QWuJhTgQBzAYFhiYFYTMhgV+TAHYAvuPIzAbmMm9WQi6qC7SdpDaG9qOwD40dQzyciQdA
cMlJSP2SgPN6YW9i/mz0zX5QrEPUt7u066GejXvJKh9aVu2Ncq/PE7dsclTmfhNaD0tDhV1n9rQo
Fx1gu0V9sJBJWIV3SXR0HRcH8IYmYlI6mwwUBcaoXl4wpJAq1whu6kTUmhl4zbAPsIk1l8wbrbfE
+ima9iwJIJUyhNQm/Cfm0PqjVqLO7uBFaxV+C3Da1UzDr89AyDgxdFdqzQmBF+caAkKcLPt5Fu9C
on4WvpRiEW2x/QTQgHFapGJP6GdTymnLcsk1LU+p5DPllw5Z7+XNxdAZEfBO2KZ1n4N7Oz7H4CR1
O1wd9Am/fIjLm0XjHTpPGAARyKTfFAxghLeerW1o/JZnGBAXsaus75D0U0Z37UtTeWgA4/QkRj+G
9GyYXs7Q+Abro1XeEvmpselQIgrYO9+gS+aru+0jIWl5QIVgBT2d/TMAHBHckTyBNSrvo0ifa3RA
bE/5Q9dO6fTRqcCSwzmQjysHjmY2Mwgr367Ubkv9p2acCWqPSsIP8h1eqkhPLHLQoN/ozqIelxIu
sW3oLooRWaJ+Q93TTw8xuXTYfhdUrmLxpbTRiylyLLQfTXRuy6fKgS4MDBM5VUwC84TPglmGcOgV
HIHvrXTJ53uEOs66xMFPqvybpltm3o38j0hC8r4+evMvBHMD/0zA/xBiFvUG/9GIslwe34LyWPde
P78j18k03zQu0/wa0GclAQdPhYyboUoq/IYJcznOlCr+0JX9oL8iTuubU61dOfot+dsMofTQNnfn
tv5amYaDJdCWIoFM8VhHTibjYMAsol/eKwFaSsWXrKlMwaiOGUMgU4JxtQ7+221/7qsvPj3OtRDx
62fVv1XxdzGgHe/vZfcqLjZFJb5ZuJb/yx4oTHGeVO6UNrG5Gf4Fx8gX7uIfmZlMbbHMJamVAwvv
ztfOZ1o7aHZ4q7+QX3KIYXFHnMVELBDH5JXag1JEDzcUOYpKbNpaFVowBDCNAdfiKNzKJDqKkEK2
geZAyuCcownuZ3s1ApicaXISdm7278kZxv2CaGFxyBojY7YlDFT0pmkvpzsiJpEDAcj3CM6ISfU5
0ddqkj7boszFRECV3Lmw17MAXAl8r99NrT+olAM2xhk2JQXUUqIEyYZHEiLF217B8n4bV5u1/kOn
VB7kxOVUd4jPEZotTjb6jjxScujm10rd0E7hoTJt+Rja7FgdSZcu/Xg13QEjSQrNZodtMFNtqtcc
HjmjUmtHN28ETtSRtuuUs6eBLElulx56LiR3ZX2rq/uRsC7VLbpzqfg4RDfyVg7fe4HR5jw7xPkO
nWtANaiupFNDlAyrS8VsD12IwONsVDzajgYWgfIrg49qIkDUle6RfKiDixEhFT3L9Xfa3lh3WMd3
hh8W3tztedeAsaD4qdZeF3dJjYf/Z+dIE2nWzft6fgIfyYdMebVU+1uY9yTCrD0oojc8ne28OVXZ
wajOOoiwm4QnhorBPT/p8q7OPLC6uDlFiQP1Pta38fpOsCkMw65UdxSLgd3JF6yx58UGXxgZuCYR
fvTegsD2kEVfaUmYpWulhyXe4hhtCSR8vh6t9p38WU05FOpBeNdMT34VONUjO+vd43tEuwRlTtww
W+63Ovw1atJNLDtkKXW63Q6EwtLI4R3oKJbDYBiVd/XeiHe5wHrfiZZDdo6s69C8FfVOzk614vJz
U3kH4xWoc20c6kuXOcx3GHvW3U1WGJw5sv09606GTLc602pFnW2ljl47XXQxg0NiPSfUG60nCEej
fiQh4rwd+Xls0bOrGzDib0393nBuQbxjlqQSAVPfaV6W1uNqcLHOsusLpJ+KxPSz2H6iNunyRx75
WXtkTDLBt28vknTTVObk+6E/Lep5/hBKu0332b8zQxZN2PJ3tebKBUHAT9Izv8OxpJrbsz49qT1p
zWbcLVuP2BWf/rA+onNouqs0rPpVAkFw4ocxfoBvA52GfFF6GFUHFrKdfsKM1mtUTy0dKmFjcGqV
vEtHUM/kbPbzcikSbDS7v6R2pfnAGzEvO5FZJRJJu56OJWAhqiyfk0k1VsoVb3YTfLHfV8gA9t/S
tq/3KRqdxPTQBiR+zAwv1GD92jXtg9G6kXaBF89uQmuWXKBbqVfNGVNf5ZTM78TScCaG0G0W+c1M
3nXcNEaRQfhxiS6YbXPKfqaMyikAvbm6PcLc5yWlQ2rVh2y8S/hvUYsXV6E4wnxX0erVBy1xhuLa
chrxCQjtGGTkVqfMfKx2fzT55qEU93r3MWB8Hzy64gh/ZxI2xowI9sqNwXEwfSISIU4eEfYceU25
5sWCzorWRtfu5++E2JjwjKN3urgGTN9lJ7OQShPRJcq23zZmd8vOJAnMw204ROph0O1vxt94rZpH
BR/EJ9HjHDLVBzsebx48uq0sn2GUEsg1Kp9Tchpf9Jjld8tKKDT3UrJb/E6AfGMv07BxlFgy3hqw
1e2CiiT36jUen0Z9NJnIK2S4kJSqTLtNWPF9n+wjJQhCtp13ZFVkkzs2dwnqer+tv1ciaGULhv8+
Smikt+orP4FUmfZqJuvcE6cOp6cCozoZy70kXTTx0lmuNd0Z71IjMBiAfahbW+tRpu+VcjeUU2W8
cikBzoYa8MvXMu35mGV/o7LP2i09uZAe2MBI0EGjGYq+qvKhoYdbpwDvTvVm3Sf5wP+NxntABiM9
A05JHT49sBtM6osCVfz+U2mu7QkMY/Dl1z6/f+KhJRIHNt4jSEPNYbB+goUZ5/ivws5XfBThlya/
psY7rvQv/cA0s4AhCGJbsfNhAH+C4Sbs1lZD37eaU75CoZcTfxGOfAYECTfmN2RKWOVH1xxJ1DYN
kGgoetep9HkBs+5aDahk3oNps+5jwaELDyJSQRhv9V7+ytGoFm+pjmToRYKL2U1IEy59+GjzXYPU
DguOkLz37G0B1hXLX01m1Bec68QXGSPV0mPq3M54RuGXnngmbHsBRQ1B1E6XMgUH2smAi6bfgkmF
OH50+TtFkLyf5n8KX26wv08RwYCgIcw18Yy+5vNj1JF8o8w+IfhptPM8HvPmGQJjcTlN4ANjdXZ2
WUwvi7+oDRHw0PnEkie8q6IXYeJaag9w3tjGTgmtROtw2mWdbdavI9yLhG1Y+0t6j8kTRb3CTVvu
n0nLtRZ2qjwWFZgQg9TqKPMa9Zoj169t/lu3N926kAAmyr4cHAROteJQR46MdhOHW+yf5fPqtTFi
NHEvWn/JHYRLaexpAyX5eRlckimMwDfyowxLaLRZuUqKT2R27oJ/7B18oio785QYKILfaz2c1HXD
zMITTNvF5k9YussWRQtTNq7C7G1MbQcgSeF1ASJofITUXAUTtGEDeULuyX34q6KKpgmj7tpNk9NU
38lwqOJHiFR2nbOwQUP2qQiOHk7MHyrpVmHni2q4Kf97MlLp15+Ma83UFVFd1XsGO8ztBPFkVie1
P6iKY3gqc5oAHy3zoOIypt4NHAOF7WOpUHttE4wyMKJz3qPpTQntuDtIwTHTbpErUL7PCFJ2Ne17
fyszTzK9cPoapn0qXFSXdV1ov0r6xJ+MLyNKrxfwM/GMOQWVRHJWlq1PUgNFw+pAy9iKpYYTErUr
XDG2BvYaWvgf/pr5Yc23CI9mC37t3kiugo1WGVvX3jyMyzunE7lWcnUgCKWRmLnsMYaVMfNd7oVu
q68aYgY7n/xE86XAb2AW6metXC0VptgB17aczPhM5G8JDRRT7a6hcGQAnJ1vbeihMZMJ98HVAg/t
xa2n7zg/NcHVghtCvY9Mj9F255rWVhivQ/UsY4fRpXRXh+0c++NkZ4HXjTujt4f+OH2YLbLrS50e
DcEN47VBI8AFotKgbPUv9GGUJ5P2HIxj81MztS4zAnYIGv+nCiAEhZ/25wBwbNLOjXgjJzwl7g9r
Nt0hsWDC9bGhqfPXoPnBLvD2JYYu/iFTQx3tTvXxMieZY438sSfzQ6ZkFpnNrbklEC5Gk1SRbbrj
2/E+ic96AWXC6cJrn2AVHNhV4C+ks1QHIlZwfJrsisFxfCtb57PLHb3fMptn8J6EKxGPjig5KYgi
g21CDHrErCJwpS38HGQX+g0ZL7KfYLHR2HXr4EeG+fyS20m9lZ+GZsc3uCaVrzGUm5sfKTsAf7ty
fpKBer/NGb3vd9dfYvXNIE++9HSZ4Gq/Hm9EnUEoYp1yX8LxOOlHHbgcJOdbQ+W8sPuvFO/6a/5a
IDnptrRaG8pYLBhOWRA3/xMRhSvjiXBBMF8zxO/+5uTUh8hIFKoLhNyEx7uBQEt+C7MVygHTEfOT
pXpUCKBCqX6qLAjvZ9SdAY1Felry9zR47SxIEm8LkZnjo7nzT6lgOVMpnHfVIcasr8HMvjsQXcM4
LtgFu8FnjMiMunLW5LmXDIonZtHElZKUdbZOkFaP+PgdmZPsi/ydNuaBSrTID8Y78VfUo5YHO3ts
D0Fm5ynU3gvLUZ9tWd4poRtbGfMlTtmAmrMAUYUpokNWSiHQZZ+kE9H7hZnb0ELA3XyLgock7DW8
xbVjqd4pszV0fcuWfaaf19qJNtBIHJHz8cncNAbXST81tDJl+V04OcNQ+mUxxL/KQ2vKPlNGBGy5
Pf5Z4mYkGMekUAsTwHT5EcPHMzdLDW+AlkuBX7rCFYjHSb/JvgfepQVI9jNxKv2slq5swyIIStps
drUcFzrGqwRgTKY3FnYx70X1wwq+5S+RKZfWXpPkK8oPnDdkSCndlR2lU6C7pL6ZBy+F31jfksa8
XLhIYHwEbgl3CnFMhm5OHZ41vLusKzcjtw5IZ0Pr0ErvlHIjRjz9PmDsAajyn5t00r5hzEAJaRm/
CRPmqLwGyyMv32LtigNgQ7Xzr0gc7Y1Vo4uErqyBcRzgzRulfjus4PSaTsBATGrvSuKwnVGaAxsD
IS/ALBLDUYm+Yx8FvgVCNnb0zDjceTW8HlJvSUQof9OBrfqpzHfLfEqmS1z3SrDN3VzaNe07Ygos
QCjOGNgX5JYDwnhztKNSJ1w6g6W7q8t9Fd/kghHdDsMQxq0gTejN5Qf7FnPAWNkN9VEIv4L2W+je
c2Rb+fJpJXgGV5seF+z4s8y2y7kKETy6ED2ZRFAc1ZSiVFfhyy9iDOhPCofw4OnGoSYHp9pVqpdg
KxjvwDATslbprCWg9oO2hoARkrwlCanN3A51r7ABVs0qL1O9rPTD+okrBg7fY/E1D37KzDNZ2VXt
aIeKyX71kCX8Nv4Z4MDKl7mglUlRDL9b/Z8iP1MmLDJeTkPATP+ZzxVV9TcjMEl12QU5Wol9R5CI
M1Re2uGenWvo8DryhHXs4AuJ0xOvNW2RkECJK9KDWf/ji0k4YgNF2x9xyJULjlU+anugGRmZpnAM
pfVbDIOLZUCXHTTNJugDScJqOTI9o343WL7U2XxTMcPIhFbHC2QqFYcXo9Qv4sSpQp2AG8aJnSUf
r02z16SnYlwNhBflLQHn0QPICvGjFP6RVzUmr6HiyJVDQnXoc4Jk5LTRPcCg0qMfbgMHkKg4E8ix
gd6lC7+zeCs+6Uo285MygtYmLw8E//YworlH6vJOYHaleKJhD43ry8iw00uaniz0hinqwah2tFU9
orFjrKXxDaFwO9hmdiPHkBWQU1B3nsaMlsGUp4kcZvb4Km8mAcWlg7wo+0UuxtqV5gudm8nELwvt
ivEIFmNbUjslkIj4CBZqeHHxr8sPivZMiA1pLqN0NJSDKWM4dgGrU+Z91XlRewXiBejVR1ewac7K
XaP6tLbScgft4gyiTJ6spzS4mnOOQBh3JbUqVc4eXek0vXKcJia3d00FfE/qtadhtJQbe+ympTMI
HhoWa3EA/Hp5r9dP+KZSQjswUwCtWOcXow9N8xuBm3socJLPd0wYIHvIl8H4tOQnqFdYHagS2VWS
8Y8BwJjZlPqzdBTOZoQRveExUcjJHhhw3+yxn6uIpRyVnRZ+NTPBudsYznPDdApffbyYrnmDJxYU
M42GCGxvxnVty4hPgMDVuSjJXirtH21YWr8a/bsgsbtw+jbXgaL0PcNdQHnMNfxFce0GGWsB00aH
/MUjwFmA7tvspXivoq0MpZ0mHxIV36vlKHFw5OJzwTE02BMz+rv8E/v1SbXM2CZGV/Ifx95KW4UR
Iii3QYIl1H9VFO9MArR2F8s4NJZ8r+JSIiyZGRNflNmJTziBtqIfECwdPDPrOQRni5Mc8/DPUPIs
RlWz/FCIBVo82Kg8HZ3KhnPpJNNXfc22Tu4F9jChsbUSsLvsV9L9UnpEOjXaHV/DRXkTUX4IP232
PpsP7QMg3HR7xQXmK/IjO671D6JZCaFUhfxRJo8KmcfcX3JlrfIQmEqTo5BdyKHeYzOmj1+dcJTV
Ryt5zEPXFAWQL/R3OCBhmqCKPZpGbLvAlFebj/gZdzemYIrlh2g+gmNXn9PShmoFBGa1npjLkDK+
MA8JGnTNjyX6Gjm5VssLVfpYjGdSHS0dHOopdjfBfM78pA5yTQQ9KpH/JvQxyl+8nnX8nshK4ODt
zKcwOfixrrCP/k6bW46kJiM1zNT82hYJ+YeBqxU1+M9BVPzOelXlryb609bwDTIWp+x7aj6bNSU8
c3NU5VlTodvTfSxQTq11j2eks/JPiP1UrVcHU/yo07+owphmys/FetIvrBC586c0fxU1UnAs/Jwy
wHIG8RCeMqGwRb5tjZVZCvkz1KurlOCUaO3eQ+yX1X/68KxbRllNRKwrCbdhtHZf6PstMG2RPo51
Y77mwXtm/g6VCNsdYJSyV9buSgSzi5dS6fA9Vo4dPYzUaK6lFpTR8wf/cjtAKk7zeJuiR1C0Pxny
1QyhLk+8MMBMwqvre9y8jWW2kXElrAxsorSfktRBAZuGNOHU4kJI3KPKBESPgMJoTOFfCZ2rGvMe
gnU1G1t6JS0+lXBMUmAWoMOwp1PQKEZaR1pcrTvHGnZNZI2nCDE7DUNe0okVSt98YU6mvYkWDVuu
O4Zl0H4a51SNJJQByilA4BFbexkpB4gvCXCv3Y/5pcEU+mGjR7DChBxNlgAtmoJ2LWt1txMeWrWt
qHsRGtIFmuR1QC+glAN0Kvrd0uCrsu2iNb2KHkYAHZ3uq4oR3FWzq+o8ih6BWxwT0TGOroBYTGaM
xkOo2f2L/5bUMXqUuliv/QNfLQ3m4Y6oYgWF6QVAxKrSgUWCsBIOmmogo1x1tbDbupJKh8HwSze7
4b1+K797JOYidkFsO1tA2Bz+1GOVDJuO9WAc8BMdBC98ZcYafIJAzH8ZwYMtNmypWq1GNXSd4iMu
kw+hcIzqOZRXMoRFgSZ6cZocUyUX5v4nJzJMD7lbc5eZVsLbY9KPBKlEfRrYcmC3uU1phd9Yohym
hrhBVxNIhLSpQrGZUUSCSY4DODQ8JwZd0ZYFD0LSRS7+xEwA1dDhLmPvEay0Snqf1a+22qBuh/bI
hNQkKUzDiZho+2PeEWS5TuQLZYU1+ngTUnVYKPTRmXpYkpsbRhtUts3KSwlFD3o+z4d4T3ACkAcT
5hTYR8CFQCJymAKvmXa41kOJJbNxWHFxyJdAHKMK+ExfvSGdiXIAoEMF7sB9F04/vVroAteobpre
cxHPQjsybMDgDo75f4LvJNwM1O0yNxiNtCtl9oxXfMhO7gch0BhuIjtcR1KUuMM6hrSwG4Eww+Un
jvKdYyAxbExm8AvpnT6o9gzOQ/GcuoqwRw5Kj9VWAPI2vBOp9UvRm4s94uBe36PWBfQWZ59dBEHG
JSAGSVvh4H9gMsQHrkeMfJir00r6aRxImSCsEx4so0eWAAWQFblz6S6LoygHVd+X8o53HFPRWrnG
6gM4C7dqat+s8SSopx0nJTO1MLjH0jEof4kLN0FsI4ALb8KjjFZjOQAxLF7JIAynVtMDOugh7mhw
N+vxS0qepfwh6d7A8COXnrXih4PTCns2MqZv1xl7YX0zJdtG8BjfKsYhaT676pk2d1V1VxfGE2p2
9OkxOsbJF9t7XO+kygkQwSZ7BfkYUnMpcZvqaalbJOWp5eQqsJBbwGv7NcDsduInnM/5ik9zyzbB
3s32PNu17Bm93yo+w54h2WPwLJCio0H4IjJ404OBI1FP9lLgtY3ThW46bSsLY0YfFlQTurQdbQLw
ZPOGViwmyiQSRhtHqa5V44mxH2CMnjnsAxzWQ+vPPbj3e6au5odMpwxq347JBu+OUxx4TMUB3Xe2
XAzpt4J2aunfKpY71RWkDNBF6m3gfngNGC8kJIN2p0lnIOxFwa7qXOyxhtqH+CD3jjndrNE15FPW
nlH5mwEuoRj/4SJLlqsv5378rfTIizfqNX01aJwslwnkKCMPNK+Yi7BToQKniCgMDzHWyiBj5QSg
WTax1ThU4I2MoZ6F34JkQyDWFbdD3K68zRwY5dP4z0PASFCq+SNzLPT2P0PqUFzBeBPnbaRue8jh
PSyELZcZthvCdM0CzoNv9VTJjinazHoF7kl5wDwB05pcoLc5w7Pga6T6pgGJCFfadU3G34yaJljA
q22jl4zXfvjpBB/JZCx91YVXkO+HE+1AGEhPIYyN0+r84ufCFjteLfyt+8uAM792ieJXaXqXFMpR
B1IeNBIOdhEHdYivxSZEzJRsMWqC+herjv4JLZoNl21nlQ0gAI0hX6zKHza4WbBjIvwiFBX9tfph
MFie8lfmjNChGLbLkku4FLMaxkJgB8yx8wK6zAaYt0VtzfmNj/cnrsUMBHtG1Ny+3MB7AZeNQ/Cs
Vt9yCzeSo/ZRzod2wXKGCa/Pxwx6h90HYjhsaRLqMR8f8LUY9lFx1oetRYwytBf6HnQp4N2qPSNM
MFeBO+uZfUggZFXedixfwUaliWyBYf5obKvyPKbQ7DdauBVPGVY4GIQleF5uA0YfGDJjpYCKQ6CS
oajdspZojP/vyEBbbOaumnhlcTFwq2ETwhonsKfG5nVWCmcLBtJBJYLmj2lLak8TNIyNojNje8mm
Da+SNthh6XHuKahxWMr4tx95uDkNN8fUH58FT4cG/vcPNg5Q3MVyC7O9nLfBE717LK0nWFucxM84
9yfhmga4C2BJPou7OsHmzo+KD2W5BP3XwrYq7/gHAQHQ8inUr0VxkE+WwjrRr213SRW4GcarLvtd
8SypPsx6P+neIjgUmEr0nKZTg+WntlNlWurzhA2yNVyz0IsVTxUhel7Bl2YV/81jUnyY5h3HqiF+
yuUl5+emb2J4LLtvaXoDpwmVR2W5nJQCGRDtv8zy0RMrzXYBSLdc1myY+rhTqjxQnh0WdzKDTlwU
Dzjr6dUeXaBEsjFZm9Yztjhp6Y3MDmsrG+MkXTwzKCrVDyX8DsdbnByxcgIkEpJb0h4bEodC+l5n
mvcSAh4Q754lrju0GAZBHcoDJDwiP1W9WtmBmGeSrRkTiDgXLrjlutRChUkUOsnGRxLpyS4JzsV8
x7jSLE/z4s3lSUFsqu/hK+KKmrQeF5qH721hj8YenhD/aDB9rXtnkXSQJHCQWE34bYNJToNCFej9
pSfETX+2+nYS9y0cZEJvA5vXE9ZcZtyG8Ju025FgTvXAORUK97L5+SzFz6bfJflnPX2Jxj4C5xc4
KLe0wdQnGLHSV47Qj4EW0hNUVMiRjWwLdJMkVa5iEPUP2h28UWYeeuHiTc06ARgH6m+/sIeDPsvc
BO4d+yV0ExYXv1RkHggOGwebDHyK4fiNsAJ5kKts/AbISHf1C98HCvP0XcLW2qABhjjArFX/ZVhv
rmkpICHmL2wOxgiQne/ZGYvmD/lDxr1F9rD2qnqnQ7rQ46vrB+i9o9ep2QOpFCXsXTcrMebZTPgj
AcmQ70ntRxsJNsyZK6xgDgEgkMGhgVc4UrAyPpgYE4pIhuCWyQlZZxDR8Q8GrzRsA0rbsmWWhSpn
lJ2WL5iDtLAT1luHHwwmC+QY2U2GLduLTNmKHgybt5XwzUbXPRgHRCQT2Z3lGG/0dSG2LP9JSeHb
Rv9oRaY7fxvCeLofOVXpnoot8aBU8mm1mVGhIgyEuc9kLMUxZ5M1Lg+Mr4kmZ8pfA4z8ai0+Y4CV
8O/wC9qiV0h/kYjCDB8w+y0ZZUPqRtu5jnVMAzK+RIc6vqgPK+eZrLABRH1ohjxgxlLbbIGr/CIS
AN3bfC7IzPwv0xQORAzt6taB21r5HVIvyyWOHTomrwbjBy6IhcN7VWarniHp6I0ZEOO94unJFqYt
3UZ6CzFjsV5E0SXKYYREQachrTUKLzy0RY5hBDPJ7LDXQdIg/jgvbIp0imBeuyXEWmaDvUcpu63+
wvo+yGj5+tI28k31oR0opAFO+dDwtcM9bxBvLwwoVLt8suHCH3d32iMMFgjqZiD7333WItdCc4Jw
CzE1yp6cE2KNFsZvBiYpPHeSl3jtcYbj/IJQBE0cghV1Qgy1yVy5pTRK+A1AVoYQxd8HdeTDSnj1
6Q6UK7k/nEvdEbOdmPr8rpBRvOOh5iUd/rT2SvL/7zLbmuxiJ5Wv+N6Y+GBAOwxOqwC326ULbHP8
71cbSkxbWHNLZKOWwoUvtKHGU60VDHRbW83dTj7w3/VT6R7HEVTSlf+eOrIKDOgLratnMJXxQdki
IoxXSRbiORY6ZD1D3nI4rltEvJ7PxEivLwffG6asAKjmyYsfEqyh2mu1zN+E8EUbA6e8wfxuA7mK
dwTLHlzjGDOgcFpigtVX7n77SiPAlQKxUd+z+FmSsKtp338A+tkW5ZG8j31buOIffEoo690FHqPw
Rl+k4YpD28XbMEDe4tlMCygwbBS88P24/uUp8ptrk7VGTZI0g8FO1fh47FTJAaZZBVORHYzDxsSG
fBtrcGkdPihMGXiXfF+MfGjLaIfMBL4kJaNLWTsjYTPJSXAT8VKZ/oB5zLgPyx/D8NPyonVu3Th6
sut6DPbQPQL4/Wfvg0JsWPn3KHsgoVOqQ0JBWI1wQVz8PN0hoadsbSbYUpvgiboQkJ6rhvWEaYKY
uxF38gCvEkRJwBngzCSLXpczQcKNGGNac6sykA73GTA7o0deTiwoIpsDdeKVm/aMPEtSE8StIm4R
D4nTBuIVHBLU9gDFwd9wp09RvtHuNnTZ5RahNj78pDFhmW+uG++CsTmR4f3qVEQtz4G78qSxmAC1
50FQKYUuLx07vLZCAZxBwzvdLfgDShG1WjN/4VWhNWfy2nwg4ql/0RQA/sDV52WBDogzxiTT6tow
8+LMg1XFlbBNjp9riDLhj7XdVR62gjhWsBNijxHws5n39jsMRmYRPHOLfgX4gG0QnhIS+XGEm7LT
tDNfzz0qN96BTYi2B89eehkLQsturo6Kweh6BQdhDWviZjWJrF1uBQzIJHGMxg1MW8Oc9T/FFSgd
MDNGRsAWOGVUF7avtnSVGONEZpYYPa97Mx8Zj6Zc2Uuqh09Rvuxw7mnuAJ9MWhj1mazcxaYOaRf4
4xs2EX41OH5gugT5pbDpirHu0IZdhZkCIWZsXIrLewM6QwDHZTjwr9BoskBZF+JX8sNqRb3KouOG
qn9w6oO/7AfCDDex1uFl2fA+wQ9xCiAZcyw2Co7goo0nBFSDBRg/cXFTNQKsIDYdKvjMbrHuRyoL
Y/ii/rGt8exBHFlhbAdMI1AD80wCtgWI2BsqZ6vd9pmbjQ6qFaJWs8ARsGfPbAtiS+5xi6Cj1aVL
/0fhMGc7oCygAVr8Rd8RvtQMzqAfldLPMzcVbTB+aHDdxHaehPc2aeg/lo3ZfQrTK234I7GuevBa
EvzYfgrw0ZP0YQq/k0oW7L8QlCcfPirtmGTHWrt0EGgEjICvior8fXkPywN8Lgz1E4IRk30i3lrA
Snk/DH9W8hi0Y8qJPu9Wi6nxSPAAfuoaxIwSU+/Vz8brMGcnYQK0zoSE6MOuiCanjj0ABiqJOYVK
sYWgAEoNZwk91eDXt1UuzflIABzkD1hPiC7KDYVCj0ce0jK8DvpzVsNt3yKCSyoIeS+rxw88yu8U
mWqCmavdcmgiByUfTduJ/7k8oCmmuEGqhgbNwuJvsLF+MLCmHLx6tXekQsFM+SXD7m5kE+Z04eCk
7WN2+yLgptdzRzc6QIyxmWj10OYZm/7DggF2I/+5DXcEJJAIrdBKfTce7gbLzWDpXfrAYxkhbY6+
F+RuTM/vcL9v2AVQ6sz0h3C50bR/E9CN4vt9Yr65ArOIy1baC4uN0bECEU1wK/1q0uyOBwuZK6RC
uI0UbXHpiLFbYnhokfvoWRm+zTDEYa7B/nqhE6mtF6UCGHwRXqVPCBT1/80wODqwGlzVd3tF8cJ1
+UNG2spIDxCCljvMUMCrRBbAfxelEtAw2JRwkoRyD4TCJ0eWf44IsOQTwKKjwTcc4TX6Kwk6xABv
xlnQZtZLThgbBCUVdR3C5hOOTUxQl40GqZDI0+lHGTYIa/RfSYaEsYqG5ieKzaSxUcXy/BlF0zjx
J4OwgYMl0C7ysFKb4qz8zUN6VgiEbkkLyKgWxbhHPgdMcNXAyscbgz+QOT55OII2O1L4MUq4EtuR
6lf6J3+zmOE6nwi3h4dYNYx/PCIFYH6w7eazOwRbnNfW2zJBV3aQKfJCp6OdGbuu9IcOB3gfxkzI
pietSXkET9eHiGQvHPWx4OBSfvkPwC3VUvOhwtYj5wO4h511pYkT2EyOXLtle+cq0eZQOEB7B9kA
HeXS16SAN7YG1g+LBFIkx9BKJj+v485fykN26lnfpDsYQUhBKaIpuQVcLIUNqIBSuygYWSn4h/B8
kYuSpcBdAxqGqC5pLkBf0GEa5erduYkJg7PxriAFaekveGR0MZNQBA1eRPWJYbgBb4cjaNXGuKvD
XPs2I09J9yxLC1FuNDhKd2LFAV/zWbh5ZvKqL+8KfI75EKhv/EDoRpTr/2PpvpYTSbIwAD8REXhz
K6gqvBBCCPqGkMV7z9Pvl5qN7Z3paakRVGVlnvO7ExQ8hkwdaxv9/CHxXqT8+zmPLaCobisqbRrr
20u23F4aEtqW+LZav0x3fT78TLVcrKZn5uUk5XJ74raeVVrxqdDJ4KTvbbnjqcXgRppBf2tswJ70
Qr5gnTN4iXjd1TK7GrLPw1fINTyOu2MrfalnLy+zKzZGUPrzPSXg+HNHGQ5sEsYvOrHCUF3f0KWL
nL1EReTeN53aRlprOTkd4gmt1rF2JMzSfJihtaxPyonMynXkKd5zzMmfzXfO86EY8+mlsyrHu4oS
tE5ohGFwbrAkW+9Cp3bXmBu6KAr++jvFaWfjkwP13jSu47iil6vP6LBMLPlWHQXzMdQRZWHVF6vr
sulNsXuUndbTl44FoMPSwRjTqHPQvpze12+eQWuTMc9mrH+vtOYyMLeRdDJHqGFKO/rZE0y6hZ0r
FH4O5a9Mvp07N4tsddkepaKiyDOZ2TX21A/HGol5Skw+lO9L+a+gYKUJpnUCCWwqcJI3pRryzB3Q
e1aoarAd/OMHxLTwONLy6CA8BnZ4wXgOIjOZPrOuQDF8NlUACbZwkGCQtI53Nc8b5bVDA8xtfiGa
8fijh5T1AVFC0Ns/XFDmYDZEkS/goEX8X2N8CkQ0h2/IncOxihZ6NpoeNiNVdVD80O7IGgztDPBC
YL/r9GXQqF5Qf38LpmCGF/bMR6hsIq/jl6bbe/NiBnKMFNrs+RQPLg9fqHr64TEO8ZAUciHrkRf8
8i0PEcWmqttqQ4houbx1Cb5+iucEwRhPVdr4/KLu8V5WXxfOdDVNcZhrywvRkLnsD7wL354D4SBF
F0kYVs0NaOhvaNzsOpVs5HSdmItdDty7a1N5n86bUyckl/MjMUjKiiNg2FciBCRF41FrxRUKOZL0
mU1giY5gr+evbmlVp/bcuo7fs34VQ7QMqy7Nxs87pskQj4RT8QqqHXJ+fZiW8C+/4GiP1+gJgiA2
MX4rQ3uvaE2YQCk/DuW6bkQ38+DpE6i9rNEshD5U7/KnpV9nuccjTgKty17px21livX86dNYSnvZ
7W/S7tIIOwECkN1lNajyMySONU54D8BfCI+jef7jH5INdmImZ3HZgYoQ44L3EnTz9jmgQ+rJ9zxK
Tzdvh+vcg6rPH3C0qxQOwJBMKBZO9fM23tg9xPWGaBGv45C8gRLfbZfbDkuvutC787g9dpHEMToQ
pvfJADRCePOYyDlliybwCf5ey98lzLVXX2CKogyIV+BNoZ1Ff6lU8yE6xvNUaDsZGHPLQ75o1aMV
BeQAFARkRxmA9CoHFMXqdDgWPrcvhU/9+bZJVfy9rFuGjpJLbzHKy44ItxXoMNg3c8bCev5VI+NM
W2hfyxV8Pb0uW46ifV+TUG6CB64fSmfdP+2pvSToscQxyEDCOM8aFghvX7oQmiT1GiPF9UPVHT7M
3yqRup4nfFeZq3PT8SmnXOf+D9+QvsMumrZm6AqtaZmwVz1YaMxz8aYgUL6a4Uxy2h074raQh3BK
wMVhvFAeyKFwbfO9wqbO0jKdhZUpjvy+5BZs3a49K9xWH5qOS2uR7RrvclzX1+kodNaN4uHnKF4n
VxyW9s8V2PAhB2rb9wurQX7Vzeda+Qf/aOdQILmqkdtKD3QPXI5ziPFgV/aXaca4rLIvmNnKlLK9
Rn0KH+A51Wau19HSAE5N6Vv+Jf9yHQaVN8WQlPlbyPoQN+88t6fYj9I/tkLxpjWnOUknTajgcUp3
Ic2Tp4AOKhbyfz2KfvUR2zQ8BpXR4+RdBLhKVcR3kZmPqd+xfh6fuRWcq52UW3kPz7G2KkaFuekc
yY6q6YS1A4RqWZJyvidB1pHvMXEXZusOLezuTJ5KZ80BFQEyZcca4ZGZP+8dJ9v6mRwtE9PLHkhg
1RmliKD24PvN5pCtbtBzJgQ8nLY1taDaS5VpsoDNmN9/kYtu2ulZq7I2vSTY8f/4IbB/6JS2EIRD
zZ+UebguVTpz7ZdPolLYxRXIdjV7q5bl7RtOy+S/bTyykVJQ47BBo4J6sSKzBKTMm+QiLs4+mJ8H
XqegrGbfZqOTOUkhka5iAvK8fuhdBvfhpX0YWOPD4zD9u+hpBAFzE0Ojg9ma81KMVCW+/hTahXap
RWrL7fVaqO+bl97te13/C0CTvpLurKQon3oZTvF7Zzby4E0K3vrkEUI0SlvatXMw4aNEz7+30UNj
v6oKe7A+DHhtZiXZ/A3AxDUDB3Ykv/1pMdDO3gzO+f6ri9S5ZkZiF+Qg33/hMgCPyT8vCxKyDIXT
AIlACBbh9vf0tQvR8CGLRwyQhQqa8hP8EiOZGYUsyVc6Mc57kklUry8UDdp7yo0oePTBTO2LwD0h
+IsCpZxU1+G0v/0IwcrovO9L27spjPYGx5eeU88GjZu8yn6+aXNxeAURPr/z/rFrv7j2YdUhleby
DURMs8ofBteP28C6Pf67d7cvaYPuK+/bF5XxpXdp+M5ycNMH9EyU0uZ713OQkmI82zBd9cG1Xxyu
5NS7TeAu4MXXwxUapgnQZA5PkkkSLPkfqpBSvK6fu+qKw3gGqyDtAQn382/b5mJ8GmD0/5KaKKT6
7trHuk/R263Ek+a8fmsX4ks7nrDeQw2GKpEmu0SUq+3inJzcx7s6ZFGTZVsXiNcpvR8TLEjr3Em/
7Z7/iysU9KCaS8GWpekJhqm0ZiMkSF11w13iiQ3Zuem3ZVRond8geH4VPs964OdjZ/W6E5uXE1kr
nPYfO7X6ovBeeD88X56x7tG9u/Gzyw2F4/pN0yugZvvidBY48CYHBe5jg8n/hG8+9Dbf8/q6j1l0
TQVXhesiL6xrqzFtcqLq2Yx95TZIje4fajag174YsgUmTSmjQo9EkP4SQNJBkL9ZN88WDy7ecJjV
U+kLVmvxYlUspcvIf5VeW+V/BKag59zz5F/mKzO6xfcqBpDR7yXzjI8Rh3TLBAe+fBNDZPG5BSlS
/XPr3ELA3a4hV8qfr66BLPT7pcKWmnw8+UgfP/zN4hudxuYr8+1fWxm48IG/qKfd199X5KV44d3X
Q9wEP5XCg371HzjNI7H7yr1uKiHDiYtq+ZtqZd9ybcVbbzWejQ/fxSHsLDjBPXu0Wt9gvnNgsCYh
7AuAHpBOaS/ZEPRo+bio22G2XE3/7j/EJRCOwep8T0BxRfhAg13fUwT+8c3oG9cyvI6mTxQQ10QW
COUHnr4fAzVd6tPhQGVkmZ9eLRMaffj7Fx/SYNMrtE+9S+/cX7YAxpbB/gX6/pp6v7xenqXv+drJ
f3mgOsWfacsiCSAxY4/t7dwtNx+NnWCKTHtjcPmtIWSuf+7TLB1kUO1CfuTu21vi7fp2+8/ZhNnb
v4kkw16wGudvtfOLLdQP6x373vaJh9GDPRvx+XUq75Q2t7+oEBf65xaqF8GZw7SCUQUXavyynpxT
1u858PSvimTdw+DROHzfu96E/13/wbu6pdGmB5srByxuNi7/rvuuHG1Z/mPX82p/DEVXHL279KFm
2YwlNgETPGyhJSXnnOdXSXoBSVNWZE4UHpPW7Gpa19ZQl0W2s5ir2o2M4+kplPkI9oV+Ps+kUllH
8/xSHirE2+lWWKZCvWJAK3aR4rJkSOZuUg1/JZVdt3aklYUbDY3quxJSyMrHxuwweX7gnhdbSvvS
9PloDsQpe4gu29LL45xuFh6Z7mRfbp70c7uceWEVOVZvm8vrxIJJw3ps3odo8sPdbrFP5MLrzDFZ
AFlKbWpCAXiDe1ouenXKrgZ4IrFa46CqZBUkVnzrtD2lV6kHjpY5s/UyPhKOFWsEZatJc3mPgjSD
XooHZR05gUKiO1vVoY5Dks5/LapxheoqSGKz+CQKiRaSIlTcvZbScWs5i8+71/WmSyZ1OOjS28yE
5WMbf3wlUs4kzCXkV/q8oLqaxocThUySurWseBIXLYATPv/gPlcMVx1fto3tb46QuOqBnLUPX7uR
ymneL5hvGM53Z72GQBM2IcQhUQtthxQQwUNJySzAfaRG2W0bcJA/0lP7d/+Zjawr+QIO4G/L7h7m
Gqg/FDH+IkaPo0VfZB06fA46PgEJ10js0X8tnPiw48vBw8QJxv4AXA4pNcOZwpg2/j3srPpJ5jJz
fSgWy6J9rLyQBVaisfbC+7eSfep9b+MXZy4t7kzmHVrHQjl0hXCcc38vWn0u+1MnIAVQy4E4LMzG
RSZZgydROlMzntGBsQrePqns9LAY1AwN/RL+gygVR1WOgYWQvsyh2j+b27CJJ3yG7rb4KG23CAiC
ChEERtUQvMCtTaJQR/lOGV8g6kndVLPMvUZaLJHBa10xLiyoChZZj9kq1HBfrJf9Bm35aYAcAHCS
wxJH91PnigioPGVs34ZC/RZnrUmxcUA6fmKKoYSpQ7V8qd92TWX/AcOqOxNbZCrLtjooesTEpIaU
2blJpPCevwzeGQrWld1FmjC9/P5tpek2eHSMsSr+KkP2DC6Qxmr5ADuszvubbyjYlNTmphwR5qSU
5hsAjdZPrVML3AWlO+WfV1yW2/oMQmxA1ba6VssupVk1CxPIUKgbwWlnojk5YxcgQgShgqu7FZBK
lStYFBiltIXqpafNMoWQHzY11TsOyN+O3MXOEXob915gk/sFVLuYKQ+/MupkU98vukLD9jQ2x+5+
ES04Jrg61o381XSGJsjNz3K3XZ3bxLzXyHv471fRIRgm0qjYbETN5c+fcx/NZI4vtFgHW5DvBbO+
PmHydaqn+tryEZil/jZrReU9PoH/XF6yQxvn4KJ/lTI+s0vE1NmVzlp+pPLPdqEvf53Uz+O0UxTi
TsILjAYfGiGqaMJ+PXmPZLB+M7saNVR1D+GaUE4gFfBd4+AhIw/EIekLNaAqEAU/4jo9bcBjzya4
6HGzkTkVEPxLISkUOlIATzAp3NLfbVnC8rY1YVJ+Ta+N+T3JkRlvY/266awW8HHR0rPoq6f/PImV
1qW3GaiRUadItYNhFEULqsbjJOBnd4wOx0i9/XD6z6o4HusHBePoun1DZqwem4AdYDEKx4essH9/
2aeKSemlqXBiU7+qJydDD61OBVqz+A7aApcL8h+qK1AbMW8IZlQg6A2dSZLlPe+QRdfI5DQunPU/
Ji3r3zsufV67s/GKtOobDZQeQlnUCWLuibluEBcinAEsxlvTzeji0mXsUBXkJfUM1CKiw2+OxSon
JpYxu2hddtH9QvjWXbP05LvFS92NMKGtnG2lLc9icqDQ4Ii2viY1S0ze2B/2EQAMJISU5lIQdCAC
CDdAEocd22JtihSYBN2D+2C3sQSQFHAMy2Jh9KcF9UkmcqjDBnvF3lqgbr66a7BlmKCNutxXzyXS
F0GXQWkz9LQ+yOnHPuZB3hxF8V9tyeNjg3W0Q74WYydH8QOklFz1Ay5ppXX61gXsBqWv9YemDEk3
ko8neyrzPCR10O0sP3IjKhighg4ZLgG2LD5CngrmPWBqQ/QdnMGdywxMN7n+U6+cX5hbgsXl7HqG
yDuNePkawcJw6MAMj+81mKZCtKEdyccWGg3NtyOdfyqtxfgqZPfKUiesxciCoLnERP/6sMR2u7YO
a/97VQuTV7ymdyGsdC4PFmdD/H6vSr0VvOYXWd5tlPuidpDSIjtGRwdLmKFzrTiwnwWhs1G49iii
yaRLI/KyshmmEYBQXe6XORMjpbrSEjF2pKUgewgMyuY7+wEW9Knzw13v1pg2T/WSMNvUhw2dx7CY
cQL2p2ZULKRvGDsXHTat06Z1x8MD/MTJXGuVEvkfCrK6oCJ4nYcaNpqo06upn7LwJUxvGjUddh1b
zQyHgNdBEznH6ITKcTFfs/16aIU6nt7tIrbPSpk8quEwMq7Q1+35ftnt1+caAZDxLdlAmtgk3Act
/f3N0Vn8CYdzUC0AxJyyTtDw7I2hUlN24iCNCLfQIxmO8nTNuQ8BdV+d/qHH/0FEaMLTPxMzD0Ma
akY+yv0jECrS/TRD9BjqTAEbs5DvA91a+IhC30wlHnockew0zsA38jQPPwwbvgnZ9JtAnFvmw8oX
ubvEjzBLKRcCDwXh3I8xPNfL6kvBVdsPuhbBRPuSODDDcdx5Tfb24/ix+no0mG/A1R0AvhOMPuoA
qlaaYhZStltiFsGo0fLPPJwyAi86vbvAp00DPTKzCSyqpqbj5NI8unfiPp7T6pnO0by2XNeMcvfn
WIqmaJtM1TOv4EByZvkhNo3SvXbOxLtPRYFyIn1poAbUISc29gCqrSmhM2FyubN8JlANUuq7eofS
E3ti+nsBg6BFW1VPxsHe2A3UqrU7mOxQZUJBRRIbsv8E4jJ1r5XyyWT7VhELin4TZU8RG6QAMH47
ZbU8lb5R3bhE0moL8S0VbUkUiejlVf7mB1ba3REphxb26kg1A4+HuVs8N5xyzG3W4kKQHCcIH1qI
P3Xd9teGQ8ZauqOkXGB9lDD6+bVzMl28FCLR90XyOtL6nj9BYCHAuSJPxqArjlrqBpquP5VaIE22
y9ZSikyYCbDcv6UkNPzltWsdnkjc3i4oEnaUGoz3uGBBIHuNqOfspddrYJGZYfLz5FiAXVdzu+TM
IX0d3a5tFVQgg+81F9c+jDxFoYrcxWvbeJdALmqTSnBsc79vb9HVcB6SnExnU2kQBKzW8TJH9xzy
fVAHqJWlJ5MMU1RW2hjPZDWtrcanY22/oWdJtvrzVHOx+kcfSWx5OXNHJhiegLUd47LROGI2RExt
EyKvCpvPqS5DDUhHoQEfze5bfnNKvRzs/Jt4f6ltpQ2AJWbkjglV3AMLiPUrDyZGTRVqXKo7MN8i
rkwSz89SMM70xTOSGwEznQD4SylTd2mesyZn/NSBleNJrzPFXy6xUyyQNinAtr65Jt4pdU5u6R5q
wY5IM2crvIhTmNJ6M8cSmkY+iiPluHqf77uAZXr6u7goeF3wosqS6M+M55gl4nNkUeAbqZVPx5dZ
jqHhZZJ9uTMFm9u9aMxoTQlpunMKlezLmWxp3yEHUmNIPDM5bUU0J6auTNAoivDp1ti85snAPBNm
xa9mIfCW2IDhFPp55/t0zOYaHsvV52FTn0mjnJojGYflt2AdjgUppNHX20ae7XTiDogJjolGw6pd
1vJImrSlgOut0frL2SD1odaDHyhl8DTUX4bVOL82xkIwFWbjSq5+XnRnu+ZVBBBHQ65RYJnffFwX
LaR1elqnH1R3XU5dB3lxnpC0qA+LqUYQfDraJ7X9okfWKMrXTlTctu/7t7OpJMQ4V9m5vYxYm128
S1XxLICt5cut7iQfm7WSHmeVSH+V5+lTeTr/p07xa32tIwy2yy4aWnH8MHzrkCzkkOjBPEE2CbNj
RAuFMVxCirNVEN2V7ezF86uPookxMBpLiWkgQ8b9F39IfBRJQG4g15IuXmbrvxDCBaZ4IiTChaU7
ADNVF/pnFnIHAhO+01Ti9i+EaVH6QlRZlz9MvIDuQexTOal9Jovov6oHk3LQ3vnkLHwSTFEesuek
jyle0zW/946sUT8F/nxdJlc0pCpNmZsK5QI6qQKhkGZ5Yliu3TwdBYGWUJKmpsBPt8Hbt7RAVrxm
AbyOsIWtc3uLoDhSxZaC4ihQVK18z1wZK0mR/6Bzy7mkVT1cZZewi/vnJNXYWmqburLMV0vRVYyg
vExBuwXO1qe0vTlTy4DHpwSMVAwmUEXUW3miAZuvWqrCnOF4CCqXNGpR7/Btu9VdWNmlA60USCD8
yOtJzW8t58fKRgZH3WPZ0Th8dAsdCUpuBWkJGspkqi9ymfzr4yX1Nm1nXjIvpc4arPtqmPtbrnMc
56Bg9U0r/NX16P6c6+ReLs37Vwo5/jTvpc0p4HHrR36zb5yGt9/VMPvM1Sgm7jf178CGzJ4mzKB7
JMN7zRyeFh/TwcWPzVUPv1mBpKZCm+Lk3YQfex9lAdPD/Nd95C+t2+3y6+wj+3x/zr7OdiLpTo59
zWlocD4DCvtuNJ7iA+ZAqnaiG9t26a5DXD3YM+g721D65TAzOt+fBIq8iLy/ZGRCBAgnpDEP5p85
BZJn/+f4vn0vDKbvD+211Bbh0YPUdwiX+ATt7Ov7VukbVCl6pbfqrDrT5+nzqrN4y/VKg1sv8z3/
PFxDtPxFcNsno/f0HXI6/cz+M2t0L3H/7uc+BRLhl00Vc85uNZr8KyieStXCK5vg1Rv6qzm9U408
TPclH2D5D1gkYoGcsvCldqV5DAqY2uSvVl0DZbxU+uUSz3pbAP+VTlFykXp88V1u6l0ODYWvMipM
PBDXT/FJkreuAYdtnuogPECK1Cgnbv2J+MufKP8heXP/KP8eu+XfbEDwdE5Ksz/vZABHNAE3mOJk
KFb7FUi4olC3lc9rNjuxJzPMjp+K6/4rzvIfJH+SqejFvAiBH3JTJWiw+N+sHimL2WFxT+EKrQ16
VgSH/kHzsP69hZEJLoa+Al6dUYZUkDKFFcUwaoT+2CjDy332Oikcxcg9HXNHUrtCfbbZPi+Kk/fS
XFJLPkVcVRjkruTA+237djw0b7t17WdxjjPmyE6ztcmmQGIzfy3kryMju+v521VPyiNe4h8XD1ZB
hp5JhwrpTXJbpcbr3QTIcXyZLx25dkk2uIOJqOnS5WWzk+krx262rgzy93/75fttERjENVB9YeIA
Vt/xcuf9zk4Ko1IOa7Eud29p6RzZMj95VC6k68tcIcmlMd/9sBOq8aqVvu7pvRKAE1aNvEUWpbpq
oPVPpb9M8r1S1wxHtsvaqVUOxHf5uxIp4OxD859UNNH9paqlvopxXiUrilSu/qc8Ap6kguJfGksN
+d4LX0r1U10J8+D8ng3X5mhiRS18AZiBtdv+/78ExweFB9ahX+lSOv84IQviBUJ+Dv3My/IHTfmD
3Vb2dxAffkDXaKTa7NnxUhbf2DGOtpV79yUnjY+ELv60J6+be3MaTwgV7EZ1+rL+MUT25rfC+Mli
nlLVSlTq0voqD6tYzEmt7G17iYC3vZfeF7XCZ3jtmYPrn4vU9wm2HeH43JLv10Q0aPMxEBheE8Be
zXxOI0OlIgad72VErVlb/H1++T/PqKjnv8krhzHzbsgSLzazYQUbSVANadXlX89CJQSNRNeEcSo8
IOmP4nA3Lg7x4yQiYqA+FmNpr+tq+RdT9Y1+N45wWTtJ9Kx8skBQH3ifxeqMmjnMOyLCgs84BrXx
923sssyxsUSKdnp3PYzghTk4jCO2Cxemw0BiAqePZ8BNB3a2CG4IQJ6JJNUtLkHv5WDMPNFNd+EK
HdKaq/Bt2azx/hrtw4QEOql5RLZSe9Qutdn3oXd80WKXh4+apMKeLn3/sf7IINhsvtsPbdOp4fE+
9WRjf6hWy0nl6Y/lfrRPjVPPRIDaCveWDnb/W/vc93PFax7MGoQRdIVefhba2nnaj6lS2RteN012
a18a4aYYCFbNR9fu7VXIYh0S+Rauy+cktDzbH4Xm4tWHm8snC2Cfi6FlWXYmzt26hUakaz2Xx0ZA
VelKk+WbJX8dO+AugvxZmPXGJ4kD9dDuVO9jwChJqYfAYFBLZh+AT8vIKxOYhaELV6L3MFpjaiDR
6plYhnwxMYfTuq+W3udNEkTxMD/HN3wgvaDVU7L4vHUnbiuo9kzfnL1azumnnz6gRlSI8aHZoi8U
+mrQzoL88Ee/kvWA6v2mP7PXQvZNwaG5UP14/gGJqp/zIiF+06L5yBDD1ef00sj1y9+Ur4qP7He5
ff8+TJ8m374+/Rs/tXneN0+4J5k9nljNFMC6vI0N0HzZFZKZp92jyGuZAh4q62Y1XQGnO+2iC4Fm
exbdrw5onj9ST/cuoXfr/uaQvYhqn7YYgQ2lEGshiN3Z4DmQ0Dre8v17Ok7t7NAzUqSreDr0yk2B
8I1D49G+Jp5MwD6YrLNuCjjzZK8D0HX88RDAA4o/m1oOcb+q7V8Ixlhn1K5utwfG5kImFPYQT4KH
+2tpqwl1XcGsn2X93i2Zbll5ng0QwOyUFSbxYGM9/z5Gjg+gDQQhjOX5SH9cBgcE6qG36u0aTtTL
gKugd2oLsqD0/gAazcU3/3GDkB1n8ANaEzaAyVAFX2j/xzqiFncD/+DRIeRP5SOWCjaws8yne6zj
kLVLK0ULnj3CfhN9nzS47Ac2V0tl1vGqJ0NDX4C1ZKHbfKcQdQIE42W38HWredJb2Djlsq+j18gH
a+VfXkK2GRIHlKOR127ZPLIHt/Ye9ULr9DzrVZ4pL6OpHH1zmokEhHEVm7dR6bn8kq7KJfbD191L
AF7XH0zIlBM7k7jkdCWE3Nlh+YNw1ajllJ1u1sMpDkMAfmgzg5cDeZr/zdr55Jy1Vz3yJvsFulNm
XpO7sL749hC3d99mN77ePfGYJA2CiWJBYrblk80MSK5tRalP4vdlRczivmOXh+YlWoxzp1QPxCI3
3+DUU9TJjcCTVIXdJoX3sxy72uJ5/WY+2rIDGZm+aHaE2GHmep7VUtjjO6BAGKdwdrHVFFv2D3N6
O3aQ5c/qdWV87t47XcqbXH1bmylSKUXVr2EZoKYPK6byVHxxlYgiXlKvu3aKvPAYlb4e8WxQTMS0
+la/azIfPlujzeOLXI5cPWN4rrDAyAiatzmxyb0jZ8TDMTxHha8Hy4fUgzhMBng0Jt8KcTvIu+aB
3FbEx1Pm3ZZsUaO21m+P+uVz86lBXXwCZc5jRoKxk7xBystzgnyPHn3u18amNYnJdUiPGl6tfqrv
Pi91qFSdCbdRxlkIegrzlo0WrgvyjHj2q4X3imnTqmF13uxb3R7xdLYJCyqqxEzsxWPrYjhrbELR
HEQUD4MW7lUw6BOHvO+fdh8xRdWym6mtZb2ZRWE4xXPlVR3CoTvhhG4U305f1zsDtCLWpzCVtvB8
+TJuqrjR0USHWBkscCMudmhdpkPpGaWn3WjSgTG5tB7Q6Dz8B1Sd90EcIibJIBxn0ONRysOd+jp+
UCp+qppCbe8aB5niHvFnZZPLDgqx6KlJ85/fPxxY2+7ENDVobHSP1MDx6jtbxSB7OV98xODu49Da
H5YT4HZG/s6tFjvGVWHucS7O+b9jPxNj2I/DXUNPzioIkhs9YubO2Fv69irxtP6I5WpsGgFoLCZh
uMXEUzKvs8uEMD1P6OoW5z+M+xyfEwtYvQANPRrH6k3RslandeGMoNEMegOHOHV+rpt0Ne+FFqjb
QudtfNEfV/rF74L1cO3dx0iqy9OX2rCK+XYehupNwRScltunSXKNLnE+uT1LjuyuW5uvWcNAg2ek
HRUcdTBMh5D1iYYpH8/axbfcoNJ+fN+pAPrXl5ngbJESTyNqpGtE2kwrMkJ2kqEIjRzsBqNdw7aa
RrnaicJdKxyjyb16aGdGkJds6GZ4p4TxsKIKXq5NOoWnyivmPFoOwyS6bDMsuJ3IRPJPEmSx9UGw
smpMu4XRJCn+nj9c+Eub2Gyhk6C5td+emoroE0R8FhXEtQwBopJsPFnZJosbHxiCgPKnuvy41Qw4
bqSbl2my/vC3NYPYjVPbXxMCb1sXgdCfBqFN6esAhos1PRoPHdK+G7Y9R8Oxxs9XOw8X32fLR6X0
sRh0sFjpujOOhS4dpY2PWy3bkwR+fB2a01vhJTUDrVQ7nRMpLTPwAteulq22JXL6m6TnwdKVntqh
ffFxNTaz2vqX6fMwqjxX5m3aeupESqXoFsazXWrToaCS8j8DNfLx9c7QV72AdSu1DZI3uoBb64x4
fFbSYkqDSbSNJgwUT+btbKo04leS1qeQMDGYzOJS7SoVrlYZn9/nrwdusc68dqQE71FmvS1+AgT1
pNck1UwqA/YIVOJ7ilxw0dpJ9xMb90SQoIJS7SnVjUsFYMRp5IXoyKhYJV7Ew7mEoPgBo6hVYOy8
OfRp6QmvvIbXKN1EmsxTULQwpPqOZK/xZCe5Q53uYb8LjXJqYsJdc/M1udTEozSC+EcfaOHwVw9X
g1VDL5z+vbshqdfJy6ZdTLLJQuP4tR7yxkaPZ7Hyx+SuALVx25qmw8qrWPvH3/BmZUAmlq7x9Qgx
a5FzTKdpKMAxKicC+GETsiZlgah3wiNtjymMEA7K3ot+Ohst+7sBOWW+evHZ4h2SzF5BJk1pyp1n
TOwHF/zAH3pezkOkmu87hjNfP1+9tMFBxRjxoDxYwXWrcu/LjZnl3fU+rHTnxISNNeCXBNSW0u4e
b/IRcMA2iaqaJDd8EgcGRfUo9WVr86PuQ2gqn8iqbpY3DRDAJfbH0gImyWxgaarghvYv6kD3DOWA
CvMBBuVjoSlPTbZJBnRB0XEz4vlQbG8V1qUpAcsq//bYbQfz5U1+LrS6WDYEed44V6L5/U5+kjdm
WT5VZtba5lIk0Q/KxPIULp0ivHxNzTa9/RaXt8r307t1454dryf35CQ5ZJKvPOcgA7fi/D2XT7dW
ZVklqffKOkRe3kG3uef0dfKzT6VHq026f83NumvDuQpFw7sXhIgrvcPxLKWh8nLapTrH5fX1Oslp
qB7Z+SCbMzlgde3tUtf4uoPLz2gypncl3WaeHaVK/+bpymiXzRuqZIrian9u3YUUbxHt2y2mfVmQ
wpN70KJch5lU1oAuoEUllxosjpXPnVSb1OErm3n8E0NNzZtZ03JueRuW3VNapltu00w9lq1c4Zak
2Y5vEzGrU86r2bGzfcyfd/aeSiAYz3jrWfe6n5hAc02QSKvNvvc4yIXa7E+twn3dz6fKnWNl032k
IaDzc3wu+17cak341WD3bKhxlDGjaB2djU+e/0Py69hEoCP169MmiHYrbadaaeU+YdZ15RCXucy9
1jmptBit4u2//I9OZdeGgD4+c+/m8dS5DhLDSugb6oVPrmPFwbbvmLJDx/DWpDCSO2dIjLMlO+TH
pleOdr1lK8wspLlUDgdAJ1fzWmSXd0rRVESIG99q6HdKqQUSXucnvc62EU2cq7PuWd14UnxMW2Rz
8aoXTsJCO/UOWlfMXBQ2pagSQamVN8tEnYchVe58MkHUs2OeJZPHJBF0Jo1THTJBOLJVLOJfknkz
FEa593ID5VRxEVZxoWVjJWCIgL+3Ru7zVl9GgjydV8rETQ0DlZjHFa9dNgS/brgUGyLRU4WvPV+1
c/fQKGqK/Xss9ePVzHmWCZNdwu63612+Ne3NXaziTNYvWt+61mqdAItph6Du82SdbD4PbIanVuY9
cIY+XQq2w3UTaVV/5PLXp/+KDer4ebKIl6Ezmr8YhRttOwr9f+GGEErt/6Fa1XNJrm5exM/kW+07
j+i7w5BFM22fw/s1map0kbPwd/tceTdLRPaRuc8qOSereCsVl3hRmc2fidpwZxTrdqj+zue4DAqX
6uG59H543SelTxfomOyNK0NE9WCty9ZGHwD2MG+lDvqIBLjVzO5EMutOXQ0vRcu/UUCdk6Mlt9Qo
ExBEjMX+0XXZCOLMqg2ZYaS+5d9MHMqlYvP+cR3af9NhQ+am3D+ryxzQs3FubZQIbZEEMYe4+B27
owpsNzbAItfejO8f+H8lBUfGJXC/izGrhSwH8nMoUe0e3EK3i3lVDJQx9dAnW9kxvDd5QfGksf2H
0zmTsbA6O+7PfYasyDAfoqOQHa6YgTUk258bFfHyTWx5nTAKMkfaFyMD3d6zni05u6etxSU+tVT3
m89yA/Y0f9uihXk39j8IFlPk65nj62HfBBxyezFLHd8yfyy0Ti/JjfaE9WDZJ6kp5UwSKqyr6WBP
i/b2N/2yDYNb00mYyiKK7/UM2/6d/FNaqCRu5DOdVQOs/HaooDMT6sTNtSpEqtLmU6Zn0xHI/uDq
7KTiTE/4Eoga2VKbVKfbWrZTjgyOAlG7vJPoTAVRktbb4HIifAX6RWedS5QZ83ZHjx7UfPm+/nz0
Cr1KLQMkEgRvqExtb2TVFZp+rk+iORykUWhIZLCyGgoUFAhxe2z+2XhfT2+b6oo+aKNOJRhimKQJ
3XhdGHaj3IAkc2fG5ugyyiazxvYQM90bBDFrBKXjLnIa8pLGZXS+2Mp4qxZ62n5S89RyPUXsCQ1D
HpU8Xt3fkewKTpXx9SVjlOtXuk+n7DzxfpbvBCC1x3gunT6ZGxxpoGZvX1dX8VckqdZRA2e7+sIp
IC5TnaK8Tu6MWIz6iUO7GZK96h4ry8qv7EfoM6xqUTIG2Sa3gWfwNvAk7AZk7zn7J3A4ExvBoqOU
H5PkpnZU8/B+gf2JqSHDo7DiQSFkX3cv7c2qve/zXZQecUUmcnX3DBO4cWEHYaM9jDdz+8ZdAyH1
PCPTk7wJB/rmXW83sGt7sD4y13h5r18GHrtozWpRU8s6sWzcIVXipOD0LipP0p9O5YQGZtW+7qri
h54X7nw20birwKJiZ/97GPlKMQzjyCfhRiS3XrGvwsz10B3zz0qtHK0SpWivMlgKIhu77d/m+E2U
qJdbItjQcKL38D0ziFp/vk+O9dnbhVtgPEu2rZQX3J3CKlC79hAtQoNqRRnDGq59kILco21fQ9cn
yuK+vLwizWVJl5uwH5gIHWs5ycWsUtIENeXSlYt5wYVPp0CIw1nuEQeOJPmQ2zPPDeA0mOH1kC5+
0Turn0g+AquQyDbaNNB6vwTim7ZdSFPsxHrEl6MCSyTTNZJ0Qk67SrHRNkvT/vzD4xaywQ7xynso
NVTws+2zrDVejZDhVPpa7J8vg3mX4YUeJUsaQMa1fzY7QeFY5oeQc14wm7B5BYNoe/KQ2/xLbvKG
fiiMFhcNasroIGqtFpXy00q4eGN6pRVfqlwq0bIFPzOukgzqKiSxalufHfVfu2j6hrTFAeAp898y
ELbF9v1Ue3T99+PYTfMTjRfv+cUntcf6rfxtlneusXjPFf4Zpx2Gf9VgzJSJ2bGRPFyjVvh8GAjP
91XIKCm9EAURA0noMNxpluuvgt5+PCEYuF0TWv50qStMY68LLL4o4UXeZF/2/l0WnNPKpP7dNmPy
4vlHacK2fa1th2rc87VmVN/kfyzd13JiSxIF0C8iAm9e8d4JJ70QAiG8Ff7rZ1Xfiejbo1FLcDim
KnO7jH0me+/18JT73ugA5WqENuBPCstIkN1H8hVGrGbTxaNVKVpPD4EL1otHEDyVb/uG8v/98Yz9
yod8v7rZ3Pg5WRmnSFelSTvrqQTtvHonwHXc0u6/4/JC5wQElS+b3mKgch1yaQro27U/PXaFfMQ2
TdEf+y1LlZw9MzUFR1fvkLP1WNiaB2VadzAyyVOxkfE822Uruq0/cu19tPaXlFhznZkLlEj8Xt+q
Y1Fi9RPU8CJKqyNOfJfl7mitn1DOQJ/tzeTYlKeMwv/UiU6xLH6G9dO5bt9Ii1LeVp7vJi3COj02
rDzTjeQGm9fPQRBcdNs2mIeL+vzsPZRv/GBUqBQzqRZp5s2IoT/ygkaSTDhL41rLUr7AWKeSY2jx
ee+CV5bghrrR3kxqIrvEBClBMxuGuBx9mIgu8QflZ7wQOUuHDFvkZVNG+BMySsrhsX1X8PrElY9E
CPlUFZBGkFfzDClERY3cZaOfquZFcvqajHaqSta4BiudP6cfXIQHPBERSB40w5S/JJxRlfwWJx8U
FK+FCQjJeJlwSPUqpWpD481HT5WdVM2Roh4jVcC8Acp+xM5Nb7aZv9rmQQfzzt+CwqlPrvvWdiD2
jwEqY8NepvBPRERipmgwKTsIyCkQwTEEC+ycxI7CPu4/2RGslgfDY0XRqq4KQ/yKscGl+08zzjVx
+YxY3L+TYpX64Rc/syih94BRMCUitTQdsX58PWGk9w5lK8mjKuxYP9aTC8BPckH5SBqRXrxMDuMS
/bMohjAYDkPiVUaQ9z3UV97fEeFh/ji2kFIqbFK4Yz862nz+tTk6lE8f6ZGlhgAjuXAVvIAMA/Sr
ZpQ7FzYCpAaf+VqilcadCC6MyLMgtdbVUAlfO48F0y7FGxAexfS3gMFvPv45qvhWeaJ4KCa39hGU
Ny28rTICtmylqiDQ7UOBpB8tJlLMBkK6i2IDdwYA5YEIRhxHtmVJidG60CQc7xMfRuHwL5HVumke
aiL538IfE31oI5uiJPh+Vqc8UZJ+GfAUwHuRLPmwqTLL3QNSvkbdD64/m4nKl1tzM3cvravMRN0A
YJ4G9yYxK4ioHwE8UqjNYXjZGukju8/IJa3gpefxr/d80zTT52NT29XiFR01FPQ62Y5eJgLkX4XR
XTBknFOK/f9auZQfarKGaWxw8vJ1vvy9lsU/vc9Fc8J3pSPk50tMok9uaZPOGO9NW0Jraf/q02Gs
I4FupOwSRbm/9I9Ve5/SLNq2bX4m8r/xNqwJsVMy96ItCtikNcF1+UePaKMiT+a/o5Gt3VE4JfKZ
Dgw375S2uErLJHc2LLBt0PUCRVNlwGgzw/i1qtHArrqZcObOTgUM7zfTmZAHtu98nZVDLZdft9n4
/Zv+yS75RCZkKwe4GrTPvFAfNecfY+UDlDiAtcCeInixbQJziAU7NPcjRAOAsc3jqGjgoHCBg8oh
7Ws/GdJEZK4xhx+6Mxq76qNUtjNBLcOPCsut2Z4jHxfbMAWuSZ3w4QzYNwCHEJZ/1dRbze+nFYA/
lBYuTrxCtDtKfUSqj7qVeUkyUXPyUx+H5qMeDmNi6EB+RB7jPKV7biTGdqcqXVGRHZoB7gZVdsJd
+TUJ92e8Drzs+EBOaedVPwO3K/dyjDLY3MkgWy9/Wd7qLMMx5sTQvBQUgZN1X8USrCnqwVv7NYoV
c+WIBgvQ6Wl9Ns/fMoBgPZoYiQVxFj7CFxIrZkZ2r4AvmaZZAlW+naNpS0TcaNo6NMkiO1zFo+P3
LAY7DcL20Lkf6xheOpgyD6jm/5nnw9AgAuPMGbm1Yv///9ePRFG8zSAA+jAhdUvZiSdwKqyrVqpU
VaMLKN99vvECz8EUWyI6vZVpWLsRBZ4kP4sKsNKZKjZa9z19fyMTnL/X/cvArxaWdaM8ULUV5ANF
VzY/rVEsBpm6pLUQKbNtXcbivmwQdGX640B114WFkIiNlxwlyApr4pcOjuZJlUEGT0A2Y1QIH+5Q
Xs2twg7nsdhxX0oMwQCtyu/qaV1+VnN9XGZlCXhgdXiOoeKQlrzJC2/E4bK+X3hxOML0hzCGpilz
KM4PQpjzrw6dQntZybSvGcqoEvxICmrJOjknxT5VU32d5CM/R793o0re9s70jd9Y71kQ8lEWMbRr
oJ1rd5/AWDeknM6+7TOKNPg4DtHJPipmuWKD8RH+KolibuK5azNjYVf1y2XyNE07RVoJRlldYpWs
by3x1eX48FDWUgQ1/OzWQuPMFtjM4rYX5BHnoXnez5lGUnM2tJNDQM7QD1VsBz3oJjgXnChvj/3V
gDpVisvWus6UKYciEESE52RvVQFHn8uSw+2F3wm/KfALmmQXNO58bVJNuJXkX1+pfKEP296yHliw
jckjBUOFeGx8ECoLib2W5bDS5EIRQGZQmIULR1Yz9AIcQ/vCuzqVx+r0mHzT3bbI6CsyggrrSrYG
fhwvW9latmgYfZW+oyv8cV1GgK2KF7E6KvJCjIaR5OXSWBXFsyRg08gU55DzTMWP5h4cGpIlqkwy
Mi36hwavSIHfAGJlZEt+Ogiwy6p4z2vk86syBBY6WKajIar7FMDcn+8Nl3LzrCsa+H1hWltAgSlu
rtXsgDyqoM71Ov9eIX9tUNgplzdl6otlffFskCN1j5WVS5RqHIpCmYSkAEqgEK1TGUhzrivnAl4c
FRIK6qjjIbQZVOxFT3zlqpRg1CEhLNrkE3pJMxy7vPEsooW3UXuC3znvnO9XmwVG+EQp+h0fHa7a
mGhpN7BmcNAkyl85C5stMedGM5FcOoYLKEQCLnOrQBQkMGm2pS+t66vy3xB05sEDXFm6i6kG0KaU
ms0yY78TTBUzVRjRF5gsB01JTb4smsDyGy57iXqP2CFCBwZQr3n3eD1dvzRzRsBaWw5dWhhjZn7D
DhGx+6LccHU+tZyroOsi4u1zIQF9zMVSw8xeOmmbNMJp6x9IYsh3GSVKs0MnFlzZbkrLR+k8fEI7
9wt45xOsCeOsEAlxKeX5rUuZvuSQdYt9z5OX6asHgpjJtB4IjBB+XyYY+mq5Qrp2mC2H9zHpxL4l
gGQo2WT1AeyZUX0HYWqE0dKqBEgkjM1D6SwpPAknSwxjOS7XApdPf/r3sOIoLf31GWnD+8iESOCF
kTDdufGafAndQ4MyPwg5R3NjlMqRFt0SoUHerVmKTqLlVP1TwetEngufmcrYtBAJh7wf0KBLbZcq
R2L12KX8QsOQTg4TlXfbHJimaAf/eV4A/zWQafXe4CsFFDrkMfByeDQc5/M6ntYC3hhu4otBegjF
fUgCzHaz3bAAktQTSNMPlqIQVb1lcBGxDVSF5lWTRf9buTfCuQgO9gplRAd82jm3LPn6zeym8lrW
7sJ0dYWmENYZsw9oiFRhGTJdi/5WllJ5Y1RCCWu+Eochs6hI9ns1daqkwRFrw+sK8ZCLRWdMWHKQ
imOni9tBwcvKcgTsaaBoNfmSVtbKA6idoDduIxiyIFIciZm6/6w5mX/aSXz3X6BAMrg43u6OelG8
5YBGP15//yF6ZCWMwosifI79bD31V3Xfon8nqfIWD73rElBGf6MxM4+L2++bA9jU0pVb6X5DL55q
+B+Uiul8pWDfJoSUeAAllZL8GffEUv+BbegZJOR+kCozK1PJSRxIzR5DQ+iSiOB9nSvY4m8LBUrG
qiGjgN1VK3DoPIaCvjpaKq2F5s/DOSOpqrxaDIhfQRth3GX5oJMyw4dNsi3MpJRebEuRMWwavp2B
d4YUAumMvmISswmOD0I5xiESVsckGtVb3zvR4X+HEFDxd5UjMODosqc2diyiprCKyfaqHB0fJS5G
ukRf/kGyE3pA/EOOpoyWrEjDUZKqdHZArMrDvwq9ypcJwOX7R4K8I0eHsBHLUdl/wSzWfsr9TcLW
8w7yoQQ3+DDOht+W4JcrPdMVlbz30y4Gm+KrcjJLWCDxzQjGhl4tZz6AKW4SWrIB2k+pNTTIx+qy
xyNG0RUXOnKFT4ZwqjeCXbKwoGWzxi5aw5JQC8S44AcFB1zNy1CkyHFYfciGFqd2FX0fAF7aq+XC
DhGzu55KR/MDLh/RQ1/s2fbZI7mPr6q5a+NO7XIuvVY1b5qYlk9x47Sq3mC766b2vWyq/bxUjlRl
tyBogxQfN93XsRk7lXayz7MliSl7dg4kb80cPPVAmFisIRdsT+V1La6fdeXJK2rOTW0tizUV4hEd
UUTmm4uH2JGc9u9TSpC7J4avR8kTGYagyg+jCpLJ8i3KV7iwNOFkfSnA/tQOIb/bGiLToIdjlvGy
GJkczsVMlkNHYmYwG67+CqtdixVpw1EK36WQoHeXwbQpAYgkxZ5K03UFeD5M9R8buX2Fx+eTiWlX
OSnOdGmJbhbL8rmfrMbrZpS0PDdUWeVaNuxEa1kRZv6o7KfVd3+tEpD3ePvMNpeVrFvapn0ozKPd
LL9DcVlh1YnXNpsCyEg+VwHh1fY/nnZHryq4PSrxj2ht3WRwyjYtcyIW5cqUjpNbOfVluIcHu8ez
/coj2yd/Zcrq8m0yxmsG2T0Ful63Mn7ML6W/yfWSnz/Kmd4Vvp4fZ/wV7eS+52FRTTSsKZWjcmxZ
X9aNfKzYPm/FENiVn34SHB1b+LlziSDJ1ZjZLFRbvruQfVnORvLP2X7hluqrHpA/9IvK1FAgZ1Vi
1J4By0jROSW7vJ78RnCKZISIKUR1uy/RV2ELO8zSXVWlc6D0nNHVWl/+WhsF16HzZ3EOKEwIfHot
/sIi/a8XUGc6Jk4gIvq6pccSMONVlY5iG5M/909cSjYwO6Og/lpyTervKnFqkcoq2N+ddixWhATF
E+tz5JO1+UWcs8NIuZFURcmfZSvTf9p93DRzRVuVyWFa3szSNQJiHmKcXQpfKmHLON9w3dpsrafq
6lbeKq/3FQU9Es9+jX5vZ0pugOhHrJ37PpVyw9UoN1SvnxoPoEY+94WvKR75D/KfK1T4j3T0tfN0
K9gagao22IosTYaqSq6S7UTLHqzSUYfWiQvo70Y/3A36w2T5vSvuGEr5IzbjXCHRZtX27jYSCR86
FlroUKoue+veqizwhWI3UHDLXqwqZ6RsRqcXdpbCzj+jviSOZb/WablBmFIoj81y1paZ3he+ZcMt
OT+F1YfSkjQ7nHj76oynMFSbobxcDtn5Lu65a9XSg+vsUremu8tFNpjpzI7tz9M1rncZOVLQ7M6K
fd1LqEpJytT617G0DLHf1cV1rESqJGa2GBPqhP5nyqeOhiuiMr18kghXQ/0XCzyemzraCqwdoy7L
lKzt23ei7Ct5QdrtOKFM1ExTLeyMoJEcoSn6i4ZH3hChuRowNPH0njQHocw757+COkccUrIgYohU
TnnIsZ32E1CKts5Rn9vJ0t81T3Q0yforECTx9mEOoc/fP1M1Bq1IXlBCMdt+wEAkJFWT7Q3/cN6t
JF9Ng9WMtwQr5s+zRI0RtoCRr9JKu5FBOFiy6zw7XFWMDmin22aE/hgPm983doXlbDs+VmFq+VPx
x4ABETM0bJHyBd8E8qvItGOC4tdIwQMmIKsLEKlIvjPf52Mfydb2Jd1WElk+2r6UA3WkKC1Gmr8C
bYqxGo4UMXKr3sbT/q9D+oRNOORM7al7dJypIgCs6SNx6vgFKrhivJ+okdFW4cLl0/wwv9WPpY1+
P7xZruq4w49Fyk5BPdckfa1y0U4gG/JOoR9CqKWKkGsxttzLUqoqO48e7Lz2LN/LmQ6g4lVPdMKH
SbcuxTMIx5PYophxTXIAjwDq7GqxgNFnvMKjrhHu7RQ6JGzMGGQ6/4Eyf6VnmUCF2kEX+ldiPckB
oohtFFZbEAUyWtoU+sZVLZO3fWxIDl3l42/6n87yOTn/pnsiBevZYbxiUgJ8JttK9xLzZXszWNOG
ZTqYmO0ocH3e40mwE/kA97gzDrV1O1rff+c6PujkD0npSNdt8tbWPr/8dZ6akWZymX9/vjssjq7i
prYeRUmE4r09DOpRT+G13vOdpPFVMwdGS1Yc9ffxO+Gqrr8RDVodujkIAK3HaBSQMpwmEeRoGj5E
rkqU9ar7gcBdDlPmHrsh8GNfuY/DRDIeP8AADhX7ePT2Ddey4TZlhe3+zW4u7F/9Vv8Xd/S4FP4F
Hz276xlaFVWZ+nCL/bng6dbyVyzYqZi5FjTWCN5sS0qaCwnK+3e2wok9TY6lv1T+Z7d1daO90VP8
Wj56LqdL+0auidwtPTuvvsikVrafbt9ouoaHoVJisf0Q8De+LgvJ8aGnTO4ZI9x5dJ6t1yDbmM72
nU1pW37ponv+AwqX1uV75ZU3NKxxLHO9VrZz21g53VA75TOwm/KNf6NlvJ8RNx7DVen3NzlOjl8N
/B9mmZhx+PtqXCRMVDOfv1O0bcTDHF/mc0KK8yQvudqtumvhoO2QrZ/f31xt2lY/F7LtDWHnbNXb
9OKN0zDShZ2S/Wbzv49Z7nN6LP6ehqfho2rq0euaz7YTn6shNvfn2Xl3LQiVP+tx30MH3BdwCzSN
9zM/nn3RQD4aIGpsVuZv9OsalGfSsy+lwAXnfrJ9zPUsU0v2c/jLwGMbWTtL1RLdSHnLIRbroppo
7J6d1K3EF0Z+91ddjlHlUi1LV8NgiwbFNDHOgcK8FhMfpJGLTE3q94dyqKKjafnYqa6U6aqLHx7s
6FekvCKBHQsvHOSK2X6mmKkJ2UO1m3hWjH1GBtjSiqBoLOs1U8rUzETaVVJFBGs12vcC/WzpVVm1
FHDjLOS/QydgcZSjX5kuO8lL4QA/AWJXd0KMhp7Qk4QrWhDagmVxKw53312fPoCaByWZ3/OpKrsY
nof2zh1meEW0juP0KyjSQANfy6aqRXtm8mWH10nKEg0J1JW+CtnWdcLhdhCjX/MEJwqSPqhJ/V4r
0Xkviyc4pwnUv9cJtDZ2roWRjmFxMqLndvsOMr7jsgWc3rYjQPFfqKzlJm5aD2mYVBn79Ci2L18+
Rc2p7crwfSyV4D96Dg4MpWAtG6vJASrnJtDXbVvXF6+L4xWK9rX/lZc1zFg5LazRuoO7zz0155JF
lssyFYxwMpeSdTD3tHOMdN9zP/Ms+41DLauAu7tOyRLwnpB5Is6vBmbmb1Q5oqmVlrHAMh5LF86W
V20fh+F0E587Fag47muRSFUx06cyWI+fHXfmrhk7U/5OrOC0D5/pfpx1K1tO0EhkyzvCZ+aUipu9
cBhueq/Guqj09pScZ73V0Dr3pyaACW+/T823o7KlfCxNtMnzxel/6dZtpr/GmWUMVOKUjv7CbGzr
EG4BCEwOFFcDSoQuzrCfmwukAYXLBsz+3ka01+sCTes7TOE51WITc6t/WZ6opjXVxOxN2HyWsnP+
GuUmT9O+74Nb+/D515OtX4dwml9zrp/b8dK75tAogBIwQakCdQJLe/+yEQWAy/CEjkvz+4IIrKv3
WqwJsHLZjm1q+H6qbKhcU3SauKbWa+E1VChnDehOKxtASq6UfI547VSmH5w92hrHxp4aSTfbTQ6j
38c+4AsseegkmHV25QCXH0lxNNl+5kGSH68fBkxKypzw32Hgo5YvzX+Y1LZ9qkVL9+KziPtB+Q22
bVtl5zxKVxxs+zCA4ZKEHQa7ge3JQYfPI16GdpTIgEo4VjZosU9CPoqRwTm6z/ATESItorgaJi84
UUhDmuG/HaMMeuoOrANEkJornfgzuKgclRHY0IjDIHA3p1qgGKYV+E8R4V0+f9/ITgPpYN+OS1sh
PEZSY96PIxvzb2LCzlm+Do7tay3Murw7LtUZC6x6zOP0+t5ymYZXJGLuRybxEkHfGQxiXAQHidE4
fc9DjUlF7jjaIkAsFPAAX3TjN3U2VSBWp3bCGEHzatSp8qqas3UjqE4eo3DVTz+Z8vXnLAvq3ZT9
2DYOp6qOhDy70jnAhgDGEH8AurSdi8a2Cxsi6vWnbl7EYzs9kolW2v1ES0HrdeRASKCfzlQyKY9L
niS4cP728S0ug9z82A4OvT+aMCLr7hcb6zcuQb9JqtNHgdWwT3LOvIpc0U7QzVVvi9hYqHWVuPJQ
SH5nGkAZfLZJ3YePdQh1XGaY0UQ31nlbSunRoy1esnruxRrLr1hj27P4wFJ60A+ARnSRLO0J9oKx
kFkJzM7+X8rW4IljfpRO8GDGzdbQSF1oAHk4h7pq1AFeBZJavIexS3vopm+IDeqmBVAXc6UMFLt5
qv7ZPfrHq5+6VBO85NCNfPZzPbyOzTPRS3i/aW39tSovSwHR3w/pNIClL5rICCLjVd7XMpXpx5tG
pJfpHRBS6JRJcFlLJov11s0xyKDUPb0MX8knOwkgZWiuMqUUPPDZ24xe5e09P07VE/Vc5XPdXQ/O
TUDlenCSF27d6W2ldQoKMfGoFPu9ExW1Px9F8pvfYzPXomMpv+bpj3iH0uWDz3xg5uSgufaWklU6
61qqd2yy5lYcRcbO/PUoS/CrexmgzYfYva4OK/AfM8gTpyEciTD0PAwfN9LXhn1A6kv+X34+/QFU
ms2az7WDI9Bey7O6XUhmCeD+4jQLDWdgEXYMqPZljlsh7zpWaO7gNAYiwXHDS2xbIliujelA7l7U
qBfXZl+BTDWo6vXhEnIQCtmfrrx23XhO9wsjbXiLafUFjzGsIx/1Ka6/m/YFI9jawRNO4Y9o9vyq
8RzFfl0VvWT/PMgcKkLKLvnt4D2KES4RtzuRvpkzX72woTz7PiUGu31xJ/iquB5kKpnKjpFsVUjG
iluf5Xvn6a9HE+Fz9OO32jNDXRNiFbSQwj9SdNwVsIKhivyJEt/GzpdkeMn4FfEBhxk+JS36ZMA4
yRmpN59SETJFIn4QmBktfN73hZ3J0cbVLMy0+AKc3H+j88Nv+mNKnKiUnW9iFRDK72aUTZQe5VtZ
mEGqJedNbk4pMjIgqWd0hgj+yfw2F9iuZvp62k96m+8QRvDuu+sHycHNzISf4IO64Cma0KK1Pa3m
2dH3ZgfL1qWa/rlW6ZMK+mR/RDNYMATtdOEGJt6AJI6P/N1HEopSB04bHHvn/JyWX5/4oOOmFO6J
5TBbA4fX1/BUq7f8zucgRFzGrQC5xr6XGVsgWuue/aW6bGS//w2NuQ6ylIC/Dz44BKBc9SGsBTkR
sbgsiLC5HaG+GZnd/zbDRWJMWFs7t1n6LHhXH0bWHwpk1UW3h+gC22LKIp+RyNWebbqn7rIqq+z2
RPeocgLOGvY8k+fF6rBjirAHPmSD8/e2QOVNu3D9WVLETY+g1aTlcOEedw9F4ljfB5INfzEGjaIM
77PuPQrZCOQXfOkaK0CSciVK19vCCtciGf6TC2mrWQZf87Lx/EkungnsFP1I1H72FtZdSDQfSOxo
AOjfYVbQn1ndwhOMdpOwx1gt8fvfwnQfZ3/IbAIjqoZi7Pxw/GrrNo/SgBuS1ribiZImpjiHbBjU
Kwg3pxuzkAgk2JXMG+tr5mKRKJrRZ/gXr0kgC0P16HPDSbjKy6psJqKJgwAa6tAX3VQ61dbfVKBl
tdFd/cfEtyySy8a4tJKPYiJE4k6UffxoFXXcRRdVVv5KpUs/wwTHq2Eacq+UivRjjIGWwwr52aER
fQXzk5L0siqRq9hyCftZSs7fyb8yw6SiiJeQTOKbrgYhukxU7k0qDHnHJbvUSw1hEmvwT173zdU8
+KU3k00kTAamBgSeLzVIkz99HTEoYTAVAo9pzJ4OpWWGwXuk5st4fZWrnJpMMcYUtkI1xh9ItiYQ
VEgw8sWr7PtR3u3LIB2MOXx7fUdBH+2Y3IfpdEjLI1UahfoLtUW3hFRWurCjxkMNE5iPkWHM+yL8
5szjGzdp/YPyyEANu/T3qWsSyun+n4UKE/wKWiTUpITeQTz8K0iJbVqWsfflPcmoBgyK+JW8df5+
1+ynmOV9T6LcdxDRKz2/CUJyE7+HRhRDShHk6RAW6AFza2S/r9wPOCHp92e1lfgu8WAKkMw8i2wI
SW9C7nPBerZsR8lYjr/JiiTV47ExRdakMwHbrhF3SvraqjPtKrfK1j2y/xZpri5mW1IXp4K05b9p
jsS5QJZNnSIaHkTHuGZCOxf3mRB3DIgCQ+kmpws9T/YLxU7iJtDy3ZfgmRL/iZiQyoAZNipB7O0T
s7/6EDEoE6Fz+FB6SOi0QNubghTVX74U51wlGDb7UhtUDYpAdc6zJqlJyHCHuyJefjdybRkLQwrN
ZDdH2AcdXLfu44AUpxxu8WhaCg3nrRiPl4H/mA0sabBFeMb3PZRg5/wM4rbXMDVbzVG/vj/9PCeD
ZoPiEOjZBXuituPd9aaYNqK3mISuWzErU6GEojsZLwg830Vca/vcAku3bpVDJzIDgjuwS8MiDYRP
N89UUXU5ZNgQPFVVEo7EpXULb2DjvDYIQsJ/FOjdZSvRX7auDRvLuuV7gYVctiDfEG92ek0E4izA
7ADzQzSPf1AYeRhr17qMzGam9bTCP+vP/l9w9k+r0U7yY8u85bE9Fx9kK801CIifUo5LK6HjqvvX
zK6YJLuTMJNq5Vrxc9EPBALBW3vd819p3dw379MSyuDYTHaynUgr24mtCqv2timzprlkmh9cvq+j
1G/ae41S9VVfrvC6e/jecID9JucpiQOdNWo4ON4KCpmIyIhUybb+1EPNc0y2ytR2fLJqT0Xifhyq
Seqw2k5GTLSwbD7r5uvwVi5tfKeGUiXVz7RdiVjbTvYwC7q28jIxH2nbXKHosJsf9/pRReXVrqN9
MwuQpd+p2Vflbmpye+828uVwyd/U3iBB7euqmMyZ2JVP9SJfzmF/uSDZUYSe8MH/8tpw4NuFMATF
E3cxz9J1lmlD9l/dd38/cYQogZwSd7kw6ywMNOrbbu6NdTK/HSq/Wsfh1rOeauw+Lm7AVmYmA1u9
JSdBSgvhdnH6GfByxhaCk1nmGmICpEc9hvcO5QHIHb91ygYjRriVMe1f4gHc3sSfG3CPYK0P3yAj
sv0StJB1Sst7j3HbNLAePky1X5K2Pi36bQ1pjzPXhCIiJZUhipvkwnQV42LGT3Gbijc8jM9hv8Hd
2Mh89vt4XYn1NxIdxE6Kdqj+YXmC94Xny9PjZSFLndU8NJfbL/WIFA0Y/Pg6zvRTfeKD6yw2fo+3
X9eZLBRxnKnZsYfulYLiPf8dET6GjssDe/7KBANxO9KRQwiUNY0g2GAN7Bxo4CHuJtQxCSofB1L+
mUrjwjqsXUF7IdonMYnAZWmm2aNRHP9AFKsppNO395hrxiUq9yTU0BIYzPzPmnzu7xDXIUrt5/S5
mV86ty8fKle+dBPlZ9PrClKyl9SMEBgFIbpm1WsPcp3H7+3Xl5yeoW+7NhkQKTpGgkX10Lta8EjH
/0VnEtZN3pN9+w0yYuvVt1mKo797lcClaWO8fZ8Zy7WY5299OZUUsee2L9z19m3H2n3yC4/QDHAM
XaapG6rD79d3VmLMyeGEXVM4PDmD1iKdL4tqJmFCIyGnpiFNgYDF3nQLjaK9zdCKIM6j4u3+Sz1F
VIQGlHuAGlwSEbuQajseokPFF9gLRaJCzqi55chmis49fSXF4e3b6GlDXHeb0n78flQ4Z0/36mFZ
T4g5roN87lSb9yCLhQFN6TLxj/1sNUnY9LVWcX0cVJfCtH9zBiVOVuYpSREWyBwrp5m1PO/b0hG6
RaYdYX8lm1qzEKdmyezH410LtoNYcy1dPPsR+aufjUDFmtOjXuqbC0aa3dDAR+JFM1bfCUaD0mtf
zL2Cm/Biprn0j5PAIDt/QVShrL33mtJbIVZ00g4/GdZmuMF5BMX3JyoD4UXTW4hNjA3d3Qp3L9Fh
0o0Y+H4pHyxA1xJ8yH6sTtz9mKsoQiSVZ2E1TR4AuTFsXR+9K/ojdBVlsforGb8iGl1ltpbUdy5u
N7wUMqbyf7+nZmri+qhA75fS2WxQJsdlyN2nBA/6NZIFyfSJ4lrWelemzBvgKs/oVhTVJ9eXxIlq
jrYA8Z/9JteWyrrWzwSbt3CrkdtA/SY3a8J9GxCRNj+ZfBAYSYjZWJ3sOmc9v8c6zGa4f5w6iWKG
bF0ltJk/Wmqh+LcIcm40eHKD9ljZcpN0AQN5/5sIF5mYsHP4IdNSja1+YB4oC7zivmzMlsfHTVWF
e1yuJT8SdKHB+DMljmJoOfzQDSzROd20moI+ahuCVLcN9dHmZ/q7EUdW8kZu1syyIhrVjbv8N1/e
C8OTPuVveVOvSza+spJTThsyWTuCbmmetLYLdabaw2H782dcauev92jTgepjvJmKSzkPpvJ5PVAU
+ZmGEceZMTlBjI1IjMtXFooG2g8qHnVePu4onwYlyFpABgy9glMETtLG7LpTeNWTaFyxLgijvvuk
kUngonu58Wv4x8sbbsKI9Ny7saCiXUreVzOxdPs8Qk6uPkBrRCoLIlxxYCZwzb/v5l87jOGg3dJd
xMZCLmwpWb28KX7yTO5Bf3sfOAt+3Am+ScOQzKfW+jShyy0E2RXPTlzGX3UtHRP17bU89Rz2UxyH
J0NqYL6FE/uY+TqZQlDtyA0dPkPosWsjwfevHxJiQleUHFm+vi1oIOd1tHW5FC0a19RCP2Dxsg6F
Eu/zXrtDHGVCBRARyIXxes8JpTMf/sJrBSuREhrUWIWp3+fbjHoJOYXgeXvdsIADxqUVbBkcAdzP
ohrdtXcoIS1hygAZ8m90A3YES7S1eJVkCgoBolZTN5aDDSsicUQOnlA83C0Wravh7m7rMFTVFAs3
QEtxyAAaClToV3zhK7KZXIN8Zxzujli4R+hb7p3Lh3+IL3KzVOM5WMriuX+4aPePaMuDc/wKisfe
q3Xs3Vr3Tm6cCHve8MnvnSeRG75nWkJb8/brnz7isTgPXwtJKovj4iZXSXZ4DXb57wy+ZE3ZZPz9
q3eJj/zFUwFz7rtxNKVBTe3zGzBvc3FGvjxpr+9MsGv5Z8v1JV50QlwUmxdCeh1mNmpE/sPE8Yvp
ui3J1Tz8mDwzmsp3WP3YXDdBUjnt6QymPXin/w0XZuIvavtv12DTjY62/fivF3/vyjZeFlW7h8bH
4+7ka33Mw37nmPuLvkgsKwHufIdcv2XWKMSSoR0SsDXTO7oN20Kq5nZT7ZwXJ7ltlFWCsNKFx4IN
Q6NPnmgKT8Nm5/FP/4Z82T/ZYUUqS7tbxH02On/RY228wFAfoNNXieSI/JOhkFnNb/1w6T6tC3cT
y84hm4y4Nx5uId/QdwkXyBbu+8KXb1pZeM/WUkaEv0nh+AkD3ezUtkaOncHlgxZCMe6Pml2//yAm
3Ft+5blQd3EfiJi3+szSn6cxBEpBqBBSxZJ6kyTu6KN1Hs/xuucGU4FZuUNUz3u8Xzxn2+G69xi+
2rf2s7bp3tkhl411I1G8dzhb2hZbA4/uhHXhPG/7mfmxn2iK98EbWogWmYYV5mFhIsKbJWY2DGUl
SS7rbMihyga4VZH6B5pY6qu2dVWmyotJyY+8Z8QajkONOg0z5xRy9/EeBuQ7qbGftBepXg2/EDTK
ZhLir7PLMB3Zkvfox4fZ7xVNfveuDX5psPVz94GNTEkB+HmidqkA5ttRhHpmFb6VmUjEcGPKxcHD
ASU87b5tWyLAuNfWYpFET1nQLjKXfMtd6zZ317of/e0+9eBDzv19bZq9M0iOrt2/r1tvKm3sGrbL
dY9YDkB1+rBU++MpN6COx2GYXlwSISBfiWRRs+m7iayR8XUYvuy6b+TGK4JUVdp2fJBbjAwzHg73
1Yr+heVPveWuCENeBNZ4M1t82GJsXYmGAtr53oURupDDbDfWSH97kkXKAGk8jrfRZaDGs64v+5em
1Q4sgwNnYnQaTCWan+gF1GRzj1ygJK2EuC67x9yzthskJm/jSl6FFKV0WCmf842iMmyLRHlcxUYD
WgWL8S/e56XJskQdFlMn+cxjLI/hy/CtjIQi+5QS3bActN1n74Rt50aGtUu53ZjDIpivaObLV6Sx
zBaCHTGMjyt57WcQUxfSMMZ49WL67s0GIkVCbLqOqnhioyRojRbigraPxQwL9KPwfAANDZgLOaNe
XIHo3feNIB24hqJq13xOlt+5D+Ul6u07Ns81WWVx1y/owLfyyGgmh+wzXCf/iFR7h3F2+9+jMhvh
+SpkOio1Z5A8Q8WaiuSnS6QvvbxgTYC/OQu6f94vTtR81DjmnWkZRGYScgtJiWsqnif7d+H0LFw5
wDqHZH4n/ZlgtLVWFGyKOzPAQQxWJe2cXcC2P8iNcos4QZ8STVA/EOssNxfHmz/RPZ2Ke5F7lAiL
SDE9LRxFDiPHIbUoDv4rKcaPkDETz+RP1qiv52JPzt/IjN6jS/85gnsfbKYjf93fhQcZ7+/2J+Me
6Yaimb/8O0JHKwHUsK7Rge5kXbj0mTQp9UE0MpjoZlihr4XrSahi4am5nP0xyn5lKDSE5uLGVTX/
zklsccPhXgtJxdbk6XOxPBovOlqZYQRgXjh/6/nSJFQrq3IAM0TtMz9/Pq6FExzd/oo/s/rbX6ET
rtc1nwC98MvFSyerG7qS9TJluc+/YoWzB6J/JqsbJz4fmDtJRb+hzLZD9baP4mW+fOW5w+6HwvUz
ywjH5te5JPKxHzdMtL8fH2eP8WN8WRw8162nlrv19tfwqjTVSn7tetPZqXVdHCAshX0n2niNXcqX
NwsahEe4K84z33EEq2U4DVGBBFnQVuEOU82W/qbFhzmV0X+XXtS1vFBKRYYWWjWr388eLGD50nKY
9dB4elSCxTdKT2cCAHf7qWDWhzI/l65KU6FxAJNRtmDQ3ZsTH5gi+zKZimb9K+Vk+D2LtnE1XsJu
FOfFDJlM9vlr6EQMFXioLTbzp4y5f6M1WRr/RhdPdzY4Bi0BQhAuiQDsebSv8+nC4yL24Coo898X
RDze9skKqFP9DfFDrzw5EC2n0/2lRXF0lBOeLyjwpgkSthJZX+8qs39lHdTQWpvt6Wazq9B9+0I3
aOUGBztaNYUiTAeUhBbRQeXCrDUvc5m4ZlFiL7N0X5h+0GEiQQVAR+JLggBP9wPxCdow39jKEA09
0KNH32WxsYqJKZJe5KN60GPL4plPjSrV4u+b61AK6v3tFtrvb2d0V3t2E7WQTPzsCnk4kA3IoxAS
xTo6v/v1FKmC2rcg8ChqxhS91rTklanIch+33/+RdF/LaSRRGICfiCpyuBVDzkhCFjeUBIicM0+/
X7O1tstrywhmprvP+c8ffCdCUHsUKsn1+9F7dlKdOD3H48+Gb0u2xbJQM6YAstGX+L0mQVKaIkJV
DDF+MCu+/Wn8QOBE3RR5OsDr2Fu+/LmiN8iuQreJ8J3+PAkScxVHw1Qn9/58Tw/3/+5jD0YSMGUj
9HVQV4/Yz/FGU+qanS8K18htjbdfG2gx59Lm3oIjlshe1OxfF9M7P5tyu+K9JUnJvLzUek9t+548
BJZkLuzgNsbVYFdK914cOeA4zZUHIlZWhts3T3+5g/jTcLouVjVHizMJHMMbxiFsyymnmlwfFELP
goTsBocoxXCuyg1RaaP8Sdk3+D+AFbKhD35AW8onZLbC+5yN1KyvUHV+qeGcrYpErfpUm3cBklEb
fe0929qzLkRoPT5bkgxhP9nQSIi/FMO51zV4x8uiklnXNZAaGKezljbXWX5cBg5u9VlsvGgriZdd
QyaJmenBtYk8pzqdPIbrzmp6kSWBZzrvGH8eEg2nPu4nZ1Byj0asv2Qer1AjgIFWsZ1Ydp7HSobe
Cf8fcBD4xtrxSy8uI6K4/SAuD6I2BfsemMWzUVWPsqET6mS+lATn392U/ixNubPsoHIYCH6lGocp
T55ZKUVn8svgcXoIWTrvFGvz92fD/05JAaN1J/F1/X02Mo1TgCOgSrYJfpfCN6ur6u1ZUptIW71J
UMiGscymHeSqu59rc/0x7y6721P13Jx/bPpMeGtcaCBeSAj6n3stPyXLUktoQrdh9g9T4nw6AsDF
p9oY8SWrqntRYMgZIHTE7sazn+rF2ecUZ8JHUyWc/Hfp4Enuzu1cGyxLuxGrdPcCiT+Pv2yX25zW
z15KDb3kPP+GCr/8vcixJYB5GfJ3M3GhzfXksXTv33vzr9XtLfxg+biuHB/Fzb/YGgy9OlbX6fIq
VkFP3nwqcSHurYxYB8Urf1RXeBM07DoEsvbSohTLl5cdWv6bLsotIVJ/4yDx7hFyBy5DCsdDaftO
LmB8iKaQndXinz5xSqywypa95XA91nioqf3rszMxZAXyPrqG5PHRYFNaAl4JG+tcksyawA0TdaPr
9z/GIvfYb+It9bHUzM6+Q07eetY2+LMffsma4Gy4MiWICUfCiWCiWND57rE6aj7kvfXCf+n3x4XI
afPvEF0MlRAX357tdePZTg3TnZPBcw5mf62flUm9Y2PW4thfu5SXCsReqkXLlwoUbl1Hpj9ii0kY
1T43jo18LdvVkzwfkhOCrUWuPWpmawmMVxVJe1ulMugGjQJcPdeClOcpCuBSlbuhyxEidP8NOaKC
B2C59eRUPzvdvp8+6Sp7xjPVhPV09VNcQiuwqn3mavan0DgNdSZWU8KDPOpCqwPng2h090ltFjoL
r3bFo9n8OFIgvacB5AAJO/S9TkE2idvInciIfbf0XPtpDKtbe52e81bdUF2fa3RQgAtGn03NnC9b
j2eNE0zX+xBmd/KIpwSbngWpXzsaluml92hTBaO9kOh0nPrdEw6LXMgWhyJbGRAgw77yNlyO0z+M
DZwtiygYXNr+bfymU9X4NGU2o8MkgtTyycHJdx98J7hfVW+tB9pKA47E3rVxCimZ2lqXYc+X5c0o
K8TzLlMe1fBm2deEhZapcr3sHXqrIX0Uc7IT1cSuVeCXXOjn+rk25nt7/ZufzD7p0Vqzz1xfb8ki
WjqRJs4QCvvQb4LMMdhSrcuoX9HhExmHCJU2w0yAERs7sqALnL2F+YSWFOsmiDgpALuWsdieEPFS
aCM80F3gGnI/WHZm9fCQylGhUgWzUAPw4lbRf1EOf2W/553RR6ZtEMLAwmPOe1ouqlAyymnv06O3
L51IOz6WuBQC/r6N7XzpKVPc/6L8fOvPAUwkA7fp9X3HSZbVshN4LtQJCTHWuUaFscPIXncr3X4Q
PvjzMh6LgEnzkgohN97PS4bD+2aaP1Jl30Uv616R2MB/9xo4DQJXgkqs2f6xZWM6JFyy7GBL91RG
8eGRedCLVXjrbf+dmBOEVFiE7cG8CxTI/z0G+fqIIfRjW1qHFpT+g1klMI5HzbXAbdVB5oUNxPqP
v6AOnfUhUfxRUQmz4ehk96hI4Dz08AJ+yn6BvmeJvSjKmax8aECfzVV1+f1kuIxT2N127GW9l46C
DuownZMce+IzcRbqdi5XzK1t3XgHm8Po3dswFMheIPkxRWtocWWN/ISZM1IaQjyjjcNw28n96k9b
N+k1Jz5nr69zYsP0UjD3YlCpepOxsbGKSvEmeUex0GTJlfg3/7j/W85YQjzLqLEb9pw1dVQgiSOO
s55lQ9MiwbckoaLmSgdi69MLS6tSZ9cDjs2cjQUyiQ5ulqfNE5nhW3+pALM9nJBWlu42y4N52a5O
Z70und/BPd7IZ6YhaGchdmuP8srMWKBxEJQ4N9HTG3hq9iU3ez+54ciFOxQu/y0YDYx6pwF9MLdK
/bZsrDGXU/jqMwxVHKUTVQLcygDzqhYBHCJgh1UqJm+2wDs5mIf9cg/rbIau7KOIPoD19IWuEI6h
VX1WQoAzORGu4v1p9LRV0V5o+Ud+kmonu6Lfc1Yd13GarU/+zQDbmRmvKXNtHgHBCIyWnVzwtMeo
Kz0b1/BbSDOLcF807xh0c8QzSLt/7Zn65UpIaY0EfdC+uv1Kf+Q+BaDVkp1tI9GPdwIfaFkGPyea
jOEg291gMHhEswysxMcPA3PBfAHsgiwCNGL/YBezRuIjwDjmHotK/E6QRJipLqsV/MUNyOG6dnjg
CdGlwvQcpnfFG6Ir1OfmIGbfB8xmBl9oC0S83eiBgnC+5J4bSlrwrYyd99lkjE1TelJ1qkB5nihI
+ei0lvQIj56efo0X39tniuyUkz3WInWgR7KnhBberUQdmOipz50Q2Lnsh6N83WebgDgNNxSmL0R0
P9mfQuoQjHd4+zlOTvrS6NKXe9A2PwjgzJpNIx5NBXiz/r5PcGn0lvAX3OVasnT+WOV53+bGytbT
4BzUGgWWZutynLXFLEIIV3u2+MXXtFqzXMgxV9bfy/77R6Q4UDdzsu2ke+dIjQ3iOqPHVUCLpccP
rvCGDIkkSONTBZMa3TGYbGYHQU40794j+bOBderxNTZEIyzH/sV/ll3KypBJtZ7cEN9KgFgMHvug
rwwbzfzDPskLyJ1W5dZ0I41rBx5gbag5FZOz0i1JxxZWCRsFdjsIXShKDguMByirSLxECadBYYtj
+DKpiK5foCsQoUDRmqMtzJ9/l4k3ibIJNCYnmPhpv7U0IWBZiOg+WB6YXDt9otzXxrkTQsMfn1DI
RzvLrbrkqQqa2yTa0vehPe+G9465khuj096xgLGf/mBL7WctsJrcnrNPYStRNIQVgRZV2rSod03M
V/Wj2Z0DqafkM6nSxbdSHghzm31p8+lzso6wv8HX66hSKWYE4TNnVNHJT/44jOQnAOOXtdDoD9jn
GR+zh6jfAcdqPd8KFO9qKeS3nYXTNY9ipvRvm9HfFfN33q0k4IlfiO17WBexr1vfIvrc1E88SaTd
K5df/Ff/xKkD8/XhnwEPJJi1ylHuSCNDlK7gjQ7VYqugolETBGZKuHLB2JJJ4peSAM3bvdr0QugF
Q5II03q4qee+AJnBBgrEaHDVpA8PC96z9WI3pT33rL/bFjsuTSFwqYK6565EJM04lQ50TezLZpx6
Eni9+v5eeuSv03Kvonv5MNDZx96dkVG+t0YsVl5tJ5RwAHHoO0Q6Ns6kS7u/vASe1WC7tq65lHec
dkkHzr1pg2kb90QJyz74qQxPP1CC+QRx6c/EAJIVrMbF2OvkbEUUelUTEA/V0ZwIPr/LlTHYeXyX
kRGD7TD34n8O7FGsqaM+I6ZBLMgnjv9w3cbXcqyhxZ03ExRRpDum8DJJyule+LQXNyCMP0Y9cMJh
sGJTVn385fBb2nomvIHnpaLrn/Wd0X0Ug3tk7lFRhuZ7ljc3YhEEPTvQbhBLvJa6umNTpAkU8XHq
Z8hBkSggiuxYTW/uv9cvtZUpgIpGFrX19pjmvlSS1OC74Toy+duFvGRigeBubrjdiE+fwV3i/lEo
O3333fXEqjp+WzF4/o3c1+4eXiy0Nz5zGQ8okaqGWu4dsp3v7n9xVcIJw7HKoVu62eB4oNAMIw5y
2fY99ZF+Jr5un/caYfYisODEUriyF9vSmr180g2xTbVV1zMMbkkYppufol3r93cUAjVJ7fIT2Pk6
3VEvlsTLd6iy/1k0km41FxzSuIGagTk4r4LrhHyh6fR1ujqPm6EmGkEbkuFnJd2yta/+ls17ef4R
OA8F9h75H4PVvSYt/5OpJg7k6WINOoEa463ESodW4gtxxYZwGrowuYYnfTTYfgtgcKYZNYCRlVJb
PgCvLT4QzZ76av2DVXXjd2qevKmCbYLrj2mw74mP+CNNJOjhkesQiWRJ2LDusUjyZT6MSDNfoQnH
dmmYklJRCNMzgUYGHCSVoKuQVUFe2tPihUHgrZ/+dJu75wk/2ToGawtH2+l3q6RL9sCbmYTxMCtg
HnOAT30JwDS4EpgXlUSULMuB3LoXcuHGvWd+0fKjQ/vgFpm1eTKdfUoyg5F7tO7y4z5F0CTWDMGY
AcoDUwSpzF9mYpUQOMOk3HyeJgDPZG7N2mkdY2MM3Apgz8Mt4XxD/MW30dwQmsewS/LaLQCKQHUq
yvMpqGsgiwB3p3aIa69fXvhUujVq3cmB1mGSsP6X+gBn5z4uo2DTfoMz6fCxJTiBMTX8MRaYf7LH
DAAVY8z9MmJJWmNKev9eQFjjbwzaR48IBJ7qLlu3Ve+W+Mz3856v9poR+73yTMvurOw5hnW2rTlB
aGPUhslDbudYq/neDWdryR6nCtnNzt6y3kstPSreGpgos868VegSFeW6RHQ54ReoXRjgqheexg6U
+rq+QARBiFqz/2vuTe61ar+LTvb3APd3IPTyX0eQ3aGUQpMyOEPI1/UZ0UPk2AGiN08pC5938msv
l2wc7QiGQBwVhqlpsnGtQKXPw2sl2YCwZ7Jv9+GOwtIZ1SCRwg4BUhp/BLRxC6ZKAIU0uT3ckA3u
5URrctjU6PTWuVriyM+TjjBT28V5pUQrIbbt+4FKjTNHT31EAmXGBhe2IDGTZj+qJ9Q+vE1nNQoU
P+pft2P1m+OE/naQz/oInvqHRqELS+Rjt2tczUzaS8yx+hHVwc6WLC06QPtYppjumxnMp7POshVv
bNyA3qaTzVS2qJZzxJ/i3LVkU77k8sDIbFXKt/M55VVrXo+z/lnJLXVmmRiZG+SmBdynlpvhpXO3
mlHJsZWs7gGB7BUwOLUErQdhoolX52TSydopCYFN4FHlex5JGDOk2WdEfeWeecOC3VSOx+oqobmF
NpO4xWxwJhgQnDD4Yp1pdEWfeHQ1BAFqAf4tRsUUby32sO1033zqHNwm3q7ucSApXfJmCx4MD8i5
uCyUPAvX1n7GkrBc3CzLa+nob4tDfWNbtncZrVzLy57rsW8lCE2rWX1ZjFuAxNuiq/JICm+XbxUd
bmXf5IHNw9XAaLqxydbz/aVtjrWRgbXME89sovZ8345nVnWKV/GjYrXFtsbv86aulaRwwRcHFE8p
knjbN/9HjZ8wtlxYxPBzuto4J2PGW+PA1v28d6Ub/J54lFVTk1TNen0AfpZFg6AzViOJw8Ss71R/
xsuP/qZBwAdKjwcRbyb1BmqOfcxpafPmCd7717J3/kw2sLjMVfyx2xZ+c6seP320Yyv2PWvnDKE9
h+synpwsA5Pqh1nO7nVDUh0meYzyYrOS1j1/iwgdnfKICyYhYQaPEK8c4E9z08SGuJ4cYN1eZDzI
U8mxhm13Dcw5sDTJwLUCcmOBq6ZGNMihOQvhWyDNFzfXKMNN0gy8umiQdPWek2dXm5H29LNfGFsU
M6JEvewaYy/Pd/onqNQeQwXmbKh6KxNW1lvL7kjUmTzk9ugPOrWeYA7eVDsmuLOqgy5en7XdiMdN
bjeLVKim0mrk7GLVrsmPTGZv24oK/3AqU82tZcYyysKDQBcNoduJDsRf9N8+XYrlKrtlPdEpJIvm
RvnSynDECV+K3SvbqWCKeMMO+PyONVOKR3LhJLCkvWJEzPWa6/DvKVHMfPuE2Xn5+m1ScELLa1ms
Jlz7VUi+QMVbFx/9UculvDc1Tjo8fe+pb+DkM12MGmu7Z+kQEPRZ/4rA+3Fr7YZnJUYdqSz5WQCg
AdldbOcLR4RXOlz+58iDV1n9k/y5Y4uAxYNBFq6P5JPEeNTzKe//wgDqNe6/3UKLpMF7R0uvrbtB
B5+u2740VKMh7Wy8R5z+Cic//zNJyvYy49PAqByXYFQJX739OAyOwO0dyuS1duyeu2laNCOQwaXH
YfQT/nrMB8TXgmVF8LuHxu9xz5fKebBW+NGJ9Uffl0/HeHYKFViPQ64jn/uPBBbBxRE6+pMYwZ1d
i6h0APX62BmjBofxwrVLikm5C4/TpeIYGplozQTN19JIq/3ZT7xnDRjmHAthrml8NW9qdG1CNuP0
0GKFPiV7tL4fzlpfmlgHdsRicB3jCK4eb8Lkre1/9rB7Z/M3G7hgyIgO6GQ2MgOzofETNT/kth0L
5gqTbPtOMVfMUjWPSpTZRmjthXK2dBHSrUlMd2URpSYmSaZw4ZHJTLCt9qXkAxfyPYxZGeKT8bV3
DYsjVVvo8r7ZCyeZwz+oBMJZvfo6VA1+00yhDGK3nlA7Ti+cMLcIZ4sU2K+FWDn1KCuiSQx8cu9t
Fu0eb9lhOOrCZ7IfdWJND+vvxS7UjrefnUs9SKjDWrDUPQUzC8MVfbypJGvb712fTNYB15m1XR1b
YQAQAjniaaKnKhXvJQKMTf6YjQJLV9CV8Vowx7oTm2IyJfT9bmMv9y4s7BFGn95GZTMgmDS7Wf47
fm+q9/c7La6ewxc+XvlLSIfoPi8lrCrsIQ0pM96EJ9oScqboqyiA4zQ9p2HuS/X4rAUXSYAg8A9P
Rdalf3stLhqran5wfVf5K+cLluI88FFaKV2EhTZZ9W+BljmP1QudZTfXn79vO9xw5u9GLxpYCUkS
O1sCkkffSkrbQWdU01hKbmClBb1ZDZfv198A8tZeVJ35+11llSEX9AIXbsUqEy+pbz0zV6YlMppk
hJcJ/L5X71wRv6itjptx9ciNFN1lKcywfm7r6E2unz6NjlYUKNolS/WAw4GvtZ5N7cSojpCXZmff
LXQwW2xrujqmKbMygmVC2kET0pSvK7whaKi9LP+IVOtpmICIElBpH2SncpFtQ3IMtstFdz5I6tVO
Llc1J9/gDBIa5Q69lNbtWfJ7XOQEZmA7y1/K3+d/DLXq4rS93KEd8FmU3hfMgj/0wFixXfENsCG2
5WPBdeuHfRkiB2HbazypwcRQEnpoMXRoWv98YHfmdjSWN3MOvKfHrJh0NfGcWlvSvikjGwzV7800
/b2YbnQJJGQ86Rl4aV5EjnwV1P7xT80B2p6GyghEJ6+B1t5NVuxWQSuMlhpe2ozJE7FikXYXG1cx
LzD3PHbvAahA4vTe14vSc4RhtR5fu8i1riOgy6cUmjKAYcCo/9J/2T+qoAdM7FB0luaZeQSeka4B
oOXm3UPWn5Y7J5wNde47tylnMiUjxcCjXJdd7jnygWZSP6wYT0tFKgI9FyLQTMtnWDjFLCt7Gxz+
y62Uy9Q8V6j9v8hh4CIShKeeUZGcq2+5q01vZkxs964Vbs6kdcfv26I6Gjw/3AT35FlzPgO1fXxJ
2il0kV8XPOml2bwcAPuIO96kr9w9ydABGQiqmWMr+MTDh5IEDYH3CUqzMZN0HS+lTa78hH3o9qWH
bEvIVb7GDsQmYPtyfrDqNzmzf/aykD0k8mOsjFrl8riUAHN6pD+q8j+91rFpWznV0Tx23B22UUGq
x4XwqnxoKN/Xi24sVlnfK7mFnbC22lQyaG+2bUqrxFvqVXMzN8Ds0RQdr6V0pn5cVDaX8tnjUYjW
2apwiTmmyKh5vZft47tFiHjIHUvK02DnLjQq/sPZnN+BPmd5jVb+djrPvZ3UospXDB+zX7igtYDN
mB0feJXHaw8ZCunJgddZvHu7N07H3iE9TQs+SRdvHxmwSP92fbsQw+vJ08XLBF0JXQdNKE7Aa6pw
r16flWNoZlLGPfPqBtTG7pLOFJ3uXjwe3vZT6dAIJkgGTpvELaQiuDycNh7U7orXS3m2rD5t5pda
Oll7TpLxUuNRQIJuHqW07uoLnhKrf67J6dTIXavaNlXN3OAABedV/q535e29skEogJ3r1wuN5KqV
e9lsY++kvtPAq3slccPHQnh5u39eM9ExHbqGy7GSVpPj2rBPsnHFvb83nJ3cRIF721HTNXSZCWnC
7suv7OKHINNfwW8KybFyGhrBCQAwTr4nrAW8uA38a8i5bkFwxEtwIUP2m8Z+MBscSc5GxTyWRTpS
Ivs1L73y2HQaHmCbTnRCvr/dIN97qNbrt8fbY1MSkcb9XYfHDVaZfmpmYmUavPADyriq8cPfn2q5
x/v1VMuO2rZQTNnC6C0XmA0V20DiXBo9S+mBbBiJCJd1NQ8f4b20rjpzOHmYbs24lzxC4EZeMLhz
WX5zrnq/ozBEW7t3ohLaejkA3PtNDkclb0HTf0CgzEWXZJ13xugxNFm7JSoxW3u8irv7PNVGTKF3
aICRWJBR7OtEQZ0u5QQ8aseQEPOOpNB5JXvn8fM9B2rqHeZlNwGFTgM+e0YKTb4ely+5KZevA2B3
6l4IcY8msyhWm3UWQC5c+XT1OF2Vdc36p239zMFnPizE3v5m5UUn/vu3r6TdWKYW76h1x2myem59
cpbsaD9bAUTYo3KVNTWnXfX+/HdbtzaX9kVZdxNeX37E+zPxGbfyY/F932v3S/dZdVf4mD/qi319
M4rW+eY9yRwn8k3y694tj4/2d790Fvtot6/7+jwrIV6LmG3bPQfHUjwpF6GjM9oKRhcJNu+tOov3
WARuCM49ndX7sbXuHYvrKgigmW8cP4895LbP52eita3vi+v6tuVfgymieWvT2Di4o/nUgxubxFJv
/uYkkVhdi4bZXlf05rrIiMMW66nl27I1tzBbW+RpL7l793XlQl192Uh+EYfVl3rAVZRu5svXXrq5
rBb+qL3KKwu3yAUGSFVLtAh+zezeD7+Lsr2qteog1gxXUfw3FsUb8d9VJ/mbbizr7se2bqe4t5gg
1Tedc+9cuX+u6+dWvpGt8h38uk5ZtfxiUD6+uOU2rp/z0izaT8N67Cb7iEyx5g6X04j4+/B1lT3g
xD0WAQ6L3+05OpbvHWXn8/3FXdqPn5PE+3mc47vF75QnDoehBdwCzzTZztu27DOU4E2sQX4+gCwd
1I2hdlmnnBmVn538VbqPxA11cAFGdRzLD1I05k2wesiiJDejz/D94FAXj/DbYtS4fxuNNh9kNWXM
ucKtkh3egeCnn60xzKIdG8/0R6DumTRZQZ+OkXLyLw6+DKz2gCeHkhM1TAXKP3seqWS4mEPOzJrR
Zn70PvbFwOdV56pa/H/o+0rGSWCdFm8L1iQR0aP5E0rbc5zvhdcK4J5eOsYC3cE0a28GizbpriJ1
aOeylvO9fI+SYbyX+enL8wK7zZxiJQUzVUzBoMmJqYjw4LeVselEZdE2N3op0P64inDd1dWMQyP+
JzHSJsKl3vuHLoo0NEUwAEBUyP8s/1276zGhCUAz+4PUrR3TCmX/jKukyvpe6neQ7kA5t9MRKkC0
kmTUq77vK3gYP9X2hY/m8+cY2GI7JppLnmUCxNffTm6lSCqI+FJI3osAe7qqfvgkvptDGudOVQeC
D+HKivTsH/j6ERjgh8FaptVQG7b60R/Mm8dLFQlOn8L5ajS99aBf6IiPHqqjq84TzVwhkP5ELrgd
+I5hGuAbHoqOAgZIT441swht8satDQ0Jle8YaT/KCvOm29GkazsjEBHqWTij2dt9GeWLHkQ8pQab
q/Bw24/ypRcsmmMm155/OnAs5CKYEtoG5TR+n/Da8rTZBgtRwakWHZxYt7ftNPm7t8utAlgJfbSY
S+fAO07kS7tO0prbGeKVKFmKcUFC8cYKyrH0KlsLXk21K26nXt6O5e1h8KajWHd+L646q4MwJM6M
1ay6F9H3Lf+V/p33Xi/zOlShVUCt+dALLt4X0bFy6uC4lx61HOV90WLrZggMi6O3bf86mKPHj69/
eVYDBpSkJ5Ff4k1VBX+1dgyMoyIb5Hl+OJpUVLXC4w2bZ1tBzVLBtBfmC4KEjQRGdqNTc9W9Dx61
Z+tcyVehBTWvoP4pFE+1Q7fwl6PIn4zIhszy4eGTFdoVIdOVVYeno3wfnLqLf7dUKQ3DdTmgvAh4
yNz3YhwY4NQ1rGYlM4fwXhqFagGHXZgqBFWCMHs+5/fsdw9kj9aohpfi6m+OaRrcrZZNoOG8ufhD
LM1EOa7gGBj0fk1biGok7BtQdC5NIEUP2ZInI++EcQF75cpDAVAZiBKnP2t3Ezit8w8ZnvidNoFg
pbBqe/g8jREk7xgYo2CCTKpkc8rJ0A6bnHSfHZZ70N9k3tf/nu+63xHp8XB3fAP2+eEPQA22v1M9
vqilOiZ8LgFGfGApK19tg7S9baXQk7tsm32ah7DtuIQIm/4h5TRfQHziWoXbsj2LBKgCBfhhB262
iNHGnEghkv3zZTXMm6mOmUHYIG2RuK2GgIUK+yjjsTzG6+mP1lY7R6eg/0HtmlybVEHzSWGcG+Ni
JOvrD7Se9J8GhL+R3BXzi49zLfy37Rb+FfTWhbGWTgDp6O/Qt9k72Q0i599qsexTgm6FXO55rSxv
qsXQHi2/l9/wGQRd3/KyrQRpSR2QYJe85itzQXF4Wzd6sEaso9az16AkekuoZfkoG0fAuZNdCXHf
VqhfZ33vftYGNvVJPxBfTmVaucdAb8vvesa1XVlIjXP+uHPvbgirwj65GNnjDvCYL8MpmWcf/jw9
iLepzrqZeY97yAA6yL1XQ1PM7X2LzWRxwZn9AzYNzAgxxHTkRg+zkrKZMAPqkmPOZGZwc0xffnmj
RWLn5p/LVljX9pxkK9HJ9pwyUnNRj1w1idqzisvswOnZzQrvLTzmoJ+o2/ryrSubOqQJqzoVaMqz
torRmRIEISH3NTvd1NFS4Az/6Hm+C//wlULLTAOzp403qEtPnQfXDtZjelY0Xdt/m+v+XPr+XkTS
qgqIU0HDzYAfJIj5OqkSyi9HL3PgLp4q1d3A+QADtXuHuxVOEyQ7D8NQmD0yApM+JnSms8coGSKN
DwOdnKPDP/n/dIIWKmj9NWbvQWyCxMPAEKlmX0ir1nCUqKwp/qS5gSTk5D6Jkc39IqRt8VNS5bW4
kOKM0adkhwyxRsCLNen5VEOUGn7DfAzV1KdTge7upad4Kq5qZ+bWb3y1/f3BkOZY1Ntmp8ux1p5I
oEpk+PghBX2FISGrmUHlyqzLdbVf6Bc0lz9nSIWP62w+cxiDu6aLSA8B3mQJ+3H9uIboCpxFSvuD
kFvOhGekyxm/N/sKBHPBNLwEoV52gnpQUp7OBuUBGydVom2Oh+ltUAEXkLXksJdI54JhQKF8gW5M
8QaMkoNNM/YAWjIh2PIFfUzPX9vq5d8o8RYbPsz1Hm+lJWV4szBMey7HsSEroWBPXVtNF0413deU
z/ixg4VQ+NXJw7X4bwMDYCfIz01iLLKQcT7tOVomiy5lLAGrZKVdQrTgYkAMd2Ba5994M74Fxdqh
lNR7Bh4uQiDWKA8MB0Bp0fPW1/gqgX51++TDD+xad/C0EzJIYoM1Wt1feHt7xpcfqdbVsOGIxsrg
Ak5IWFC+1rlEPDpPrABjo6KYuObewhh6PsWxNAuP4pK8sU74BrFyHBdT/UxbaEqTLzLbGRRnpkpo
tTMUj9Y6yiBo7Mu5X6T3MLBN/L7ol0wMVr0U5suZSe67/wNBG/o3csmS+48JN9yWC88IpjDMVBfr
SOn7CD5ChuyLQmSysEczrcaCEC245F2bVtAyFZ36m5D/kMGktAOidZXcNE4o0xhGaKF4YYIsB0FZ
9BdMQXCTOVMgeYNZiqNmvkneBEhAsPLtWEzHvwvFHVU+47wq5s8jHQWu8Kgp7qU7ivLduAngJMeT
7UYs+KKFtpOkSnF4WAl/zbhaagZT+sq+g0eYq25Kc3yT5GAuIbdESY0D5MGmFIDqAIfAifN3XBe2
MPkudGjUxZC4/2KbJz33yJQ1KCCpIrZdEZJRtwqIhTEVrh9Ejex77gFjrB4NTHuIsrfWdVlGpoCV
CRQRcmVD+Tb8vwwf7VwjaBDqYSJ2q+OaPRxDmQ7phoJ6L1n0UTRusd/piXeMA7kovufIDXsvwJkp
8D9Vdurfa9Y0To3TiboSMb1rQ8VgaRCTEndIv7NugURu+wfBoX66HR+AeTd9v8ycIUkUb/zbzgVB
c1sGY8A2iL8NywIsaWQA0Hb02ABCGIqPPi/5DXNInNi+65YTvUAaG3jiaLDd+I+E4a7RlOMTTcxP
QLEGrnlo84+6ukyy22256+9M2WtSfbusAsonga6A4ge0xdRA0fxWsbva2DuIAMtv3Dk6AwQUiHRA
Y4ckytNHtjuqhaycQ2UljQhYVUeEDo+uZddyoCOBAthRhmzeSAi29MgGa6Z1jXKdwrF2ZLCvW0EN
3Q20P0d6BDV12OP/QWtdT+eiwghfbta+cN5SFPHW7GDoPOLV2HjePW0r8w/n5zJc9HLosxhTXh3U
RnyFskTyeUVjQOlng2peo93P5ic1Vl4B/L2IsfBCGap+NwYnrzFuHIP9/+8mtCCSyjOeCwapChXA
J7LgmFYiZGBdy9d/MBvmrQweyuY25/J1zK3wH0CPe4LQ2KE2AQ9i9MlrQhMxU/6pDg0t+8oZdFOq
82BzJQkMEGdw5zke1ZMDcOfRkGIsrMb9puA9/Sy20e1nmM0bIu1NmJZ82bHdVStOYNlsSfA39aLK
NDxWYqc/nKcWGlYJyuLwdfRaNCzHJg4d5M5OpkFvyhAt8Eht7gDcYWFj+UplCuy50WTW4gyXaq94
c3yf66mQ+DT/3TbyTTTssEukhAtl+KkXSvOMSBnGiT0TFNaYPLRCztcpejZNZt0J/p/0yKlmJ5CV
kxbsvMuUayGHsupO7/o4MDUV2KxxnOwnqDKeyOU33lhiUVJDLBqc231ctJZT21Dg3kwk0Z+sfOPD
U+Qfyn0FwgVbimsy0jAO8V3Y3cMqCkVw9XJyZCSg5jIOiuIhNtmh61A9lW8pOoJdH+vTO5/mqpB6
j8I04O55J1DsWl+PKcTJPHuUyj9ERXD2SytcOKOA0Xehn3W9HDDFdQKEFrapvWC7L7RebVVp0XqY
sAZTq4D3Zyf7kAfARzH4UradGGm2D2nXOt/NksVKljknPxFTcAc5Dp53dVlOhXTrkXpz6cVmRVnD
6mUx3nXl83wUcIOjvfuR/xCWWssvLKvi/GsmDq0rZguDhN0IYlCOZ9OTak3zj5FaXDWvdVHtxadW
8+Pyvfw9NhaVbeP0nf7If4R31EnWUr1ZbTd+TK4W0I9XHU1WrfPX9RdLjbY7yH/eb1MeW/HP2G/B
ydtDdR4GnlnVIYYISsyEkyzAA3Vtx+LPnsFPdP+d/nTAcdFXP+KdJz6yA9vzklXlQPiRwMhnba9O
rm6G5w5G+2T/cWxCFsw6k3X5rl0baZj291SGJkeefDtuiHmFULLED3CO6jXFYosSvxSvQzgQ/qw3
/94WHABTidEZeDe7nVhHqa9nqSnfxlbzk/zXILlnUxo/8qHWBfff/6VmJbt/6t9d9g1e+CA2RvBn
j5CTqWMnOlWv2f4jXkuuvkwQBZZqaQjJavEeqqQ24mYKpm/Rlf4ZJAAGcGsOeMmwDHMF8zFTy2OI
b8PzMnPOlQv0Hf3YWM2rSi04YPAtOSVwUE4XFaF+cwOmdrUzHmM/ZrjBG84I4Irzt9ZryYbIo4eD
prK61h7AApMhHDXbJ4Vl+i+cla9BzyUYPbh8uc5ikBTY/HZ6RHMsPT2c5GZdjmD3BAd/fvD/zNmM
icz5nQCPfJTC/CYlxGowCNiVfA5k+FkmBNDFvhIfmi4Gd1b2ErOCwhMt+6W3E/FqrKKRcFH1wjdE
830rsypv5MHykjZ/00HHyjzjzGsDKDbe56uuU0LjlOgWEB1E5cJBHX41dbt3lK/oG23WvhjJu3AJ
/2sDPIzaPtjxwWXbejS5aBgsO5J3ccwBL7g44YOuoOmoWjzHd8FVxMNDgDmi/g1bdLIS/qip1zJC
P22mq0Td/UOxCKG4RvI7zOBD2aV95N53m4a++ziGGYV4cDPMVYuA/lTf/em8mYNvN7g3nIlKafs8
dfyjdoEXLiprLp2JRYXWfZSsHVNt4E/2EaVTQ0P1uAbAl6ZqsWb2Mo19JLM9LLjAU1rWk4saxlz8
Xjpk3mbMQz2QtWNzdiorPDj2o3LG6kKUXaHDx5a/Z75I9r/YiSwvxm0JyaZjDjl+H/5VcJ06gk1q
+0cjzEKRYJzAxxqGSuoYZbIuxR8+jcu6XRbnFz7Hx5rHEwTmb9cG9jItPE+46s1F9bjsx1JNZ9SK
DZ8O6pwphSWLnXtpqlduo7A/xzqgT3qRm9ptKxV8/u/wrKdDWm2gRi+0vdXlP33M0GjPXuKZuk4W
HuOvsFWMrRbf5/uuG5HMWNfl8MnYvzzLVpcIsVWNWmjH+oldSJI57cuZ39iznzQT2pVvu/KitX5G
sXZM0lg9TtjGd58jDhp7/F4ppGp+SCgx7cZYdwCf2imDZfHXQmBxUdJmsc8S46ZXb0oN4Wlbfiwd
qvvmM0cGUVlsK1p+RYV6Y7fvKms4TaVi5QRFTU5QkeE5t4eO5/z86O4ASLmiP/HIHAzHOdK9RoHL
2rWcfrYIjTOH6gopnsE/GyrEJ4t/VLo9W699pGZvyY0knGGyRdlV9X6qZpP1w/NVGTp7fuZGeg9z
0SgriXxdYZngOy6ZYgYteZQ/lRP7TkK+MuKyJyTJ/CWoU+fXujOWKiJ1llgUjDJThVoiU1qvm77A
A2LztQ5Dy79F7y5p1dMIimy2fdm1aOZkTwP+richXKyJvIsbGtTCqgfggRqlk+whoc1ohfbF1Jhl
Jutykz6xYjiof8uPLEZwvn4ZnFHBlT/25Y9k3d6cGxvE8XhIsfvM/z3a839GSVXiD0qMRRs61tvh
W3CwV5JZKGAxIPm6iW0yn0eHP9BZkIRBLRKVzZ/34g/Uaf+xdF/LiSxLFEC/iAi8eRVegHACJF6I
AUmN9/7r7yrOjaOYM0amaaqrMnduY//BqwGkRH/3lbiKxa2EGcJlH+7fSgYv/4BJcYVnUNM0uISv
GdEauTCyxBl+GUwgXBoZxprbe0WYgtRZoBj4e2oSW/iJNXOJ0gkIybMWhvQ1/zmKCvEEaVT4RIMw
4JA96dH7+jIk2qMmLR7F2Jdk0aAVfjaZgQpCbJgRl25VUm2io7MqMT9UZNbQAgh1gtJ3/p3/o6C+
iRtdf+aCpf1V+7H8DJiHQJPJeNk8U8Ukvnb/ghMIifr7UrsY6NyONAVugD+6wWiEf3mXM54tdN9U
pRkA/IVqPSAlb7e/tD0g83UbBno+D6Xm6mPzT9TtX/x98e+OXR+IbT7R2FkHZg+aJW8lvBYnGl6G
bcXfOaqFBfNCkDcixUNtnGqTwB+D2MAUstA/l7LdOBc9RXVfzMHL6GWREymHBqfOc6Ko+rad+UtG
hBb3nkw2UsSQQNBihkn9oRdnMUW6pF1+lM/12/Bcxw3MaoX9semwZUdzGIulx9OG3rDEHVNZ56An
GVhBZl87929V1SD+TfcKQkfIvvex9cbaRmULAq8JVSNoJyqre5EjY8NulSFgvbafn4UGwRMNE5oy
K/7MSGnkU5RWWloilF9+i8q3yU/mgw8zz1LaV0KMQUy0ahCvwYZuLCtekE+QUZjiNk/D1Jdf/6G9
VXbZyp4mkFUY8v/tnwlNDR7kEQVKDfERbuYhRh4/Oi39wW1bPJiYftwb+RKSHfQjEpqUlboYNGW3
ZWk7hb5yfh4dpxPCXybp8bftdD+6+Kqyr1YD3jqFf6cA5hzf+FeOzu5B9MaEu2T7Vdo1bZiJxrqS
GiXCKh1JViVmCdoDQAqmPI/jU2tyIUTR2d61jZnGhcUkVpNpAnogsxUs9/zb/ceeexCCC6mXe/W2
n25aYlqvDZaTTwqXUytYQPKtRdLfkPMdsG7VogpQJHjPYnExxiZ5jg6/bv1mPP/K/vMmdqFvly4g
C4+ISur2cTlUUMM2HqIwh3r3oBxfFnRUBdqkC/gaEQvlAV+PGGZWCCO83OzqQIS6/UU9I6gvBSNo
QHVKOQiIXPU8xwHXFRaJKBua2+Tf0XhNDkGupvwjHRkC9u3I/4KrYBuHFWAJOzCDa/PDQTiBk9vG
HNYen/JzhsNINV82UUJdlikCC0525Sr9PKqZYJQRDU9/emGgFSz9Vkz1TRnCb89Nm4B6CBC947Ds
8bXD2CRCF5+vZsWNnqysoO63WDup5vEHj/FaDyRJ725djahZV59e/mJ9PfI1RJZ4rNXPMwODo8/d
FrO9c+xthTWKA8xMwombAbOVDKDzUCREQaQ/vAwSZUnu8N7dK6hFngiI2t45KvxkRJ0/S4Xv/SDu
3dNITOHSeKgYHVHlUVuP7wMTl2tVfE4Xk/76GzJz4N/sgUXc9uzAj94KvJ0tX/XJFGv38tkMRbvy
c7+WD5PSRQ7fqjSZFBNWYuwNS2bzR7EQ6h/jUYM2tlEaAZZemzJSz2RXXlj5dIqT0pVoEVqbeBG7
H9WCKdiynPOCF5UMFwi/Zzeu0Li9JXvR1AiFdsH4hVmLM2Ixyn3mSNxcybIc39bdIncguS+b0PEJ
4QIDyM8OIPXbc/UclXO5arZQTuY+7oZ9Smm5XBD8WPWyL7IuOa1LRtlGTkAo0gpEpN2knF7DP8mU
cGlDUvwlhQZUO2GEF0pRQuMCspaVWeWxtAoR8+XDtrZU4jhzEpWTu0dD1l0DdLkh3N9WbfqEdXf9
jhZzhVZhS+APpDdELQq3orGPLDDz9qQZOlkB4fcgnijuf5dobf4wXt7fUDByjO9J1ZiBjdeQuo+k
iUonQk6vXzqXz8Q/RIaPU+c+fvRvZnLX7rW6fs82kg0EgcAE2Hazo/wgPs41M5/PTqx5enfQ6kie
nU3j0YtLb09W5Wz1Q8z8eXb+dt6mPq33WKqEU+QlFj5NPCw/rJ1EZbmsKqMV2vu0WUj1sm5lt7Wc
uKZJKQ0YlNOHXOV9yJX3yyqCkdd4TuNLlK3iiFdnaSVNUp5oWHiZZGU7ntBu8MVkk4nQpuC0ZZ2Y
LBXPXoych0BzMnpdj1khbZwRFrmybpwePQfnbuQheF99I19lSb5RznoXjhk/93wp9n7unT/crvNH
vvaoZ2vrd6ZDjfUgJ9dp0X5Mxdi0MSka3Ajb2cazZTqZrGWnt8ZeNKHr+cCJmQiNDGBGkbRjjpKR
9p4DyIvbezGZCNc4zxaXrUDM3zVSn3eqy86zPfllnPXonr9zzeTHs5OoL6Q1JXsytkbme5tR7Ifj
7YulfxoZBx9GKEs79c3PZeqqRnPKltGF9Hq8Hx8H8VF8ZB15jLd4IBZVchSvnZEhWyvjU4TTxkTx
/u2+PUYoPav2A/kGfw7TY9E/D+K1a+veWpaTtWXXN/YFyC8DzJncdw7dw23Y/toaIqQ/00ZQso5g
EPVvjdjP/BcfyGK1/9xGgSO0HvgBVuOiH2/4VP8UZuY53phviU7m06R29TcZBxI5RwAwXz/Z1epF
Q8RpLI9s61Uwnv4Ss+eX/kSkyvEt86VuMQezEXJYcprCAYesJv/shekxb7FN497JD9bNF4sgpvBc
Fzeb0n+OluZqyip7cajFqCyJ3R5mWKTlfmtvxSm+vGON7KDN2+JxFkjeHojB4g8RxY5CEMW+7fDn
Im1dqqAlZvAMGWSor4Qmqu6XzUz7PNP+24ZoGcf5Vq4/Gduy82Nf4gu9MMWrbvuyKcOzDWXVxfoH
d0E7ESpwnPBHxWWf/lxPYDkg+up5TbKMO/+2MxtNmDX+PH/woP4EdPHV/RasN9VPTFNwKyo6M5pM
2CU21EVezxTHwVNFa2TX8etutJqmOmEuObp3gowmIzTh9VrDy90HdksgZK9L0b8ldQbTIHcrE+gu
CnTXiPVG/y1ywOXh9Si6de4KdGNR984o82c19fM2UxPpxLcn/8YZl04o50qxxhs0Kn38w0Qn3ru3
493FKPnhYp/6v1sIVrt/m2iTvDy/ycp8XcFEMgUeDNDJaVMGH9G4er8sCnAG+D32qGht/VF1vPl3
+9N3OJEXw90fa6ZZ+l0Wd+/xT0yTQjmMuZnlv1rCQ7Ds/2+KHDQq588TUweCx1NFN61WexgQgPXx
u/N/xwVhI2j/2kFnZfrAj5W3yRIxHObvSD+xZOEdjQiQ7eqqrseaoS3EKViIaWmQ69gkBm2eXssC
N7m4zq6Ft+QEpKqQPv0Z/GqCfADZfZGv9nsD3/vMwtA57f42f6GBYsAYlpO1hLwAC9OJXf4cn26I
RZTrWynWIkwknsN/CW/LDTFQJU4/9sJS1PZtJqB+pO9+Ulbku/PP4LwkrSBUVDexCQVW1xjd7Q0r
P7EE7VT/UU105oNsT9TXx6Yxbwb7vvtMM4nE5BKsDWc5sW1i5rFMzbwFLvaK2PTy+3solfIDWkJP
zS68P5oZFVzhK+E1KpwXJSqWrLoOLpQKbGGVH8D5/sM7snEZx0YoxsTr/CkAEkke5rNkCj35+Brk
xu+B0o2kzWzKJCRh0jrNA2NvRSCv5YScXSUmHalPg/OMejwIQONDBaLmRUsHyQcs3Jv5Yf7fRGBM
+zFYum32TiOD4VJIgiuzurQLX6teWpCjEtLWA/HMzHb/dsPUbF7PuVkPzqv2pqPG2kAdiebPn/wf
5MJgjRupQQucwh+NnfRv/+6mUzoeb7rnDNvdUMjT9jMZYm8vcm9Zc+M+BqvJKg9ffhqq8q3qw8ya
bIz4+F4ONk9ZMx253OXLurrJlgxrldjJGyp40M88k+V7upaTx/kscZl/SsCh75XuoHySi+j8jHg3
Bim6oXOS3Ygb4D6OC1NDo8L0MbbeDauMMQ04jPeR8t2sbZA4p8tmAQbFNmuYCzhIafJDLhC8WEH+
wjUwspC476V7soS1DoIyYANPcT/9jH0xtcIh/4yN5rOzcfnbBnLkaEciHvjRDH7+TSwl8xNkeZIm
K4WIF23MiIMD98ujDWkVfPvf3oTthjgL3r2F9jig0SlFbXAcQzbQ6IK+fDNL3ORuhXxvBTy1DX+v
ZBHTES3sRFkH2guqKBCXN54hi41x8Ajez0nMIokrOipnHgHNvsildTnzpywnLkt0SkjcNydMjKKx
TozvPuuF4MVjTIsPZjxjcBInMRLOBAEzi0gAJsynRFP7gb8SCEb5HyZSSw2fiInFbwa+P510dgMp
5i36cfICsvDua3lH3ic5EmGdYzsw6+8dR+tpGtbLrpMn0KupnTNGwl2bhI7Sh7jjeKJCibLWLDQe
rVM32CgFt/7z51aOW8Hy3gpxEzXSWXc8HPvPw8eu9/yUJjS9+pTLv/mPjVEP7E3xjoSe9g/2RLBn
jbiDJgjfgg/6btBjkPxNDtKDEBN3YanvsPXMmAtuhuluuhscaSbdgG4kvhwxm3/b5rrZiIapPueQ
Yb4VqyXafAK6qXbkhLdvyK8hNkvMnPy2vVAXvKaG/8lNnOoeteSf8uA2nP94uB4Qh33nxoDX9M68
aIDjkBsRqPdf4g7ebvHWpZsWzRIfQsv4zaXIBniHmAVwRRwGlhIWuQGsB5UL9sQ8/8aFJD3Qu3qj
WdkAPUHPYz4Tg/RvWAC5Bs3Dts0wYLoab7muX8asS3rP5q636l2GGUt+TJu2CHikRz9AsuDwhX1Q
4yquxpsHvhtmmuf2ZbDmzPUccSAjGm3zKHj8Ht5lEg5PPWtTk2ivfPzD1rFtrvV42Ms/F54N8++o
setJYulZ2ObUOQ4MANJ3+pve3HvMDasT3srwDq87B+ATg6C2qYN56vIz4E3moR6U7ef8Z9s5sUjI
/rt0k4PQnJphBseiFDeafefQg/vkvmAdFFpAntNHPMg9/Zf+y82gjpsai+36oreXCCUKPqy2KlK9
AEV+Iu+SGN4Pw1Vvbb2d61DtMHyHpiBK5CzNHL0VxncHeb0WXAqy/BpSIhyIBoMTxaL3GKaaCCpg
yqPXXPiKfbmcrW1l67ItyUOPlRCe1x8QwJbjH59NExN/dftXCNus7cyfMcf8amfRlwPCL2Z9G1Jg
yokQqmNPgc1ShBpkE8Imj4QeFW3fkjcXtIodR7p8MslGqEJxjkoT7Rcwn/TukxhvTyuH9lUoqW6I
6P+d3tOthQmUrQsm9BNpWl/opU/it3u0H2T0x1IJkYFKO/TDDKEIh9m34FTqKDD4ApDagKgVlYnq
yD35t22oeP7ygJxera8yMRo69dWFyTGTDRaU+TGwYAzzDeUrwq1aeya4ywK3jG6BcODQzVmJhmym
Ms+XQRreD07TMzzl7o7jiz7Mc0/XBVCxqRq8AycKUchPIIo4oO8YQUTl2CrkKzBPfSp7jOkm5egW
VDHLXP24quRS5Vy2Hj9UbsfiRTK9Ty7wNl79keMp7OgcdtsqAvOd6jhdhvQ8RT+Y7c1i/YWM1TRT
KZ6k6or7DHUaCRPq+drUqVyVYRtDWeTMczker5kHws8NBldRBX5+xzhkI1ZwadTezqJS5lY53Mtr
Hgcv3dE9xXtCqFFwgN+yB2GxQloA4oGmsS/Pv60eVfExeU0qtla6vn2WokvpeCpGmDw4S1tztLf8
DygxQq2W8mZPHxgRc5TyETb+b3+VxwD8j73FWPDYj02dLIqN+Vem6af3zsztWA72uco73rnnoCsB
P2JvDmpnRgrUp/b0PYyId7fivQcAbGS/sX8YyrE1Jgc3m3asWDSveY3JjBPKa37SoGAWX8oTplXx
SkrgaqQ3x/tL/7qAPc6k+AkwAnnBPdhnpogJVyUO3IdDZW5UgkZn6O1zdkVlwiP7ktIR1KmRsApP
QXN2P5dlO6CS1vZR57EtidhKegTvyNLF5alKaxYciIS+m8+dqudzERR5FcMmSnhfyyydTORstcKl
AXONHiWaZuNM6DuhjKM5oh7ZVY/g+S0uH01MaS4Wc0FuV1KdCFZxchPSZV4Gf8YiKObo7xnOpSSt
Zs0J2VdhCLyuO4cwDlnIBHIhWdmrULDYLGgdmcXY9/ScyXt/n3K371SmYLwei7BqNPYeussT3OeT
U7XojebIp55SvTy5HiDupd8eu6JalN7aLEpdGsiG7Ctq8dYS2ASo4DkTFY9MBYKXTNRV8pCKKhPS
tyKfcSlSp5t5b5HJ6S1NH1Z67kpZ8/KoxoQsmylOPp3rlsISgqKkOBV9tX/ZJ8K5Hvc9lFDm/bvS
ian3OQDIwG5L5LVOLEQLJbcsWlEMHBUV49QIlDs4DdRge52+721R34tLAnpsQ6NTVPbcm4xNXqDP
XDGbLK653fTyzez3opuYxgP1wIJ5jpb9WG8x2Au2SvZ3s92s8K/w70a1ObViVSaiF+PLYCSYZhEL
PqBg3LD+NM8rzqe559stBT2jAFezFRNGsm7Iz4RoTzMOh9uy+zW/0+WUkgjjs7mmu5U0m7IhwuW4
et5KEiRviUCxOHMejvAIMz0CUWWUV7+EytjuKEysbTaeJAvUTDiXy5JnlwlqKJZy4eE6odgACXUk
nl5PyJQPou+xn/r6Zy4kBuQ2qrPFby7kl8X+PXuZj3THZLfj/z+ywxKsHkO6Wf6H3ePndmqukPg4
gZ7QlTu+Y7YjaLO3GZyn0e9+6mKO01hv3lY2jghSr6PrSK7q97kR+CxLq27zG1PdoQq276P7dPId
691Zbt5/pFaYcVxaxz4i4+iJxDk69m+DoxKHXWBr97t6/Yioex5Fg3q+82zM27vfyTd/ofaOC7jy
aN9RhCeHihxHNSigoxzxoVGmlC68sdfC4/lXmCmMjMrOdU3TxsnqKgMYv+6EjN/Tx+bD+foYYlYz
C7r803KIRwxWfuJnUOzS76kv9kttFLbOgZiOwiPTN73vL5t61sUwP84G6EdfuBliIlEK60jr2yaP
gGaBheDz89zh22qTa+SHMbTn2fPTnqWXs1mNNX/JXzMPQ2K9zz4udDQ0hDJ1oh4TyBcrH1LDzoEp
/4uyoD9QNm7+oQ6+uCBSpZyOjsZ7KpBDYDDhj6a/fdCUTUMn7ttAavya5wxtyDLzLz7V4IF3yRmi
8OrHwSbOJmhI5uWGTxVKVRn9OYaT4+vXZGxS8akPQWNTY4aWcFMyzDbpQ2F5zl8sZzCrIUbbtd6U
uPvmxm6koY+mygVQytbBMqCECaCSW2ak7RKAGj4fvpWZKaUTAS7zEnl7qWVJ8kGMgyfFgRriOAPS
gBuBb+fvE36ZH/dDF/HAeuEhwEpEw6ybSAVofK0iCe41ib6qBaKgAIH1KEBWfy9TA9jPGab2AoTs
q+6ZGj/0W/AQ1l8m4dnQ2GaRVFQTjBntsO6EKEGKGFKuZNnm6IBy8A3djDAOefy55uWphg+BFSLu
CZFOBUIHrIx7EOxmcjqm2BpqG3085uFRnhxwqXnAiHpIa6fXw/2KeUF+U7nKn0qTtNwv+tHU2yE5
sn89xHeRxZPDCs7Iu46LViFfXa2amaj1RJ0pKHK3sWYyzSjCRc6FMVwMLVJ0Mtfh89TJGYEt8tV9
bTlvx26n+pFs83g/aqa1KONrIzWN3UfnU/dwbV40cVu92dHWmb51o2dUzCdXX6k1aog34LDpFZxa
G454C4Lky/XwlVB/HhNwosKk90wL3dzPP/IkD5dtP3m1SS8OtccCU+LUWe2P1QQqxXIxt5elbxvq
TLVAJl/L7cary7adSeV53XIz2ojanstkvWZb9zisN41htT0w/k6PMgkwzGpRXz7BNNnl8etYSEou
u7SvsYtY37/JM1VfxxPNXYzxnx4+trd5rbPnxn6bHeETbHIamUNq9W+Rkuj41H5mL/VztG5vFq1l
0Apvqj6iRTuWu79NJqPCdhA71MBQxwUCw9dkLizGPd593fVt8aTY+o1pfe7AQ1Kq/XXR3N3ohgv5
YXx1700M3rexLNI+kxRSv/M2MC/4BV9k1mbvH89jY3O8lR6rDdLA9SO7lCVMKJVP77/Skcyk3L6b
hEnFlvR5k9N7Nndt7Ha7YYI6OZqY0i0+Cpm9Y+Jy7z9zS4fHat7Z35bj9eLYXaS+r/f0d/pcaJ2T
ufHtcf88LbLVR5qZ5NkczI4Tz5IXX1k87ySXxB617VaRm5OVGStUs+ukailePcbSlcsGFmIxP8/n
j8lk3r7sC61VDvC/XlWf20l9fjm/36L9+2kltdZJdHu837eX5uSeGyV3QhKsilX20YhWucEifmtC
dXaUBvkwv90xM7jxM1CNbn7/qxwzDvkQDpiaFhKSIkioQ8q2iqXQ2wjRRSCESygps3Xn5GJgtjs1
Fb+OQtF5C1weaEXuBR+AGTKweynfCU2Kcs7jKP3YEb0cxTvbxqRyrIWcR6PoDN/U1Me+sa+RYFcP
JVxbjHOExdq5kS1NKrTHFXrr4rOXruu0atcGg+Ku6EL/n8vQOYnjxL4pb3BJzh0+ppQRuUaukmYT
y9yER3EtqGMKzdx+WcmdNx8xpPFLQWWn/HtyfD2fc/XNPNbIT/4SBylY+d/NNZLEXM1lGM4kxY9d
TtVNSsV2uMj1vDXPV7OSxKoaj5EZHJP1W7y+OiXGwodrvXmpB56o9ial59tnj/nj27mG8u2+bsr1
Q7H9eavW25/PtylcQH4imJoYamyajY2QLo/FObULlc+pI6fir2rt8Mvp7VMCXu1eGitz6uNUKV1u
C9jFsAn/ZSpzitRx4rPNy/zt8/OBSpCqjLPFcfhXcIZfkBAKb2NPDXtD08HSV9zk+UvS0FuyPI61
81UeO/4u6oWmOXTbgBcgiecs/WdDJY4KuGTPWQMpu70AWbNuZ9O8k/4rzJzu+T8bd/adeUwRtJL7
yuPmrrwLd3ZBvkPyPRBXrhhrE9HTBKvClfc/6x+leHAUPAnv3ddvTE6vTRGBLuUyjL+zaERPkSYH
jmDPUOdB12bRWos14lUsrF0j29qXYPexGgFVTRF+K17elca1Z9+YupbnNt94fq9GxKD+4dnPxlMs
XXP280I1x/fgsUp+7uYYNqtka5LOt5/3jZyVqBGfrFHoLM8IS+00mCx4LOIwb5eL7uJwru5i6sZT
vnrfrOqnj0Xj8rG80a9cxmjZTciKBiePwp0eRvHi+hu4sP0OZNkEoc/ySwQwF11gULxVqATtQNSg
AEIOgTmKCl7gETApxBniBVq7VH1qBbxRyzT9iesx+1BLntZgsG6H+jnfUYWHfNlCT5OR/l610FnY
nJ/bOXICfiuF6WVwaikEEVk278c+HQs29/pz587mq/nu6e8+O/05icUrDwURGoBAl2zUUW/J4vNU
zvXp2BRfdz5sQPvdsNBf8UJI9bOtxRAj/yvb3Qwd5oV+QIay72ehb4WZt8urQqBA/N133CWUhVwl
JcpelF71VIWxVyeleeXaEIXauteW7UnnzF896i7eV2OG4+3FOz5KQ3DWL16y/xghNCale21FBGPT
CbhmYopGAuvEHPX0L2rihOs7ZCv4Y4UAh7GTl3J2FRnLMeRJPYLkir2uFZabJf8CEStdliDfT9gi
7rVgey/qfZD+zn1sR4WPvNL5MNh0KZ46t3Hyl3XqANnZWfye/HUSxckrnNW74nNVvOaDVfSe/MfU
lNG3caW6ToIMvDxohXa/Wr7QP/26+NANeNeO0/x3vnP1s0+t1fj0y3arK+rAi37WnIqtYCA7sMdz
8iG9UaxLMMDLaYsiCyTrHbBrU2OG34Ndfib/MCI+oHSfkLGAg4UwrTVtYnikz69FxZEOhT/gizTY
36ePrbdGhb6TEbH9PDfNdDDB1NHDRdCcJsfHWXL8bCf66dahdmrkP+bVZydTD6P7WrL6/LJbfPFQ
w/V6zm7viT6cJtfEeP2Ifebqp8a6Vfie9KL2aRqsHnLfBZNx0+T9YPLxaJxG89+84VCyV/jM9lRw
0+D1GGa/8dGlcamx4antyoXatbJW01OatBWuKujFv0LbfDHWz80OIEGWcv3d0N8bKt2/dASBerP5
y1icirfuvK4WZjpWAxA3HtVdI9NZt26jS+3ih8TYL+wax0q6ZQDcSlkigQcbYdPm32GGCOv+whiQ
VzHDPXQ7Gno9QvLdpDVQerLVpRf/WvmsC9/j1WUzP3i2k60knHry/mymmpcPMUzlex28uWgEIPjS
KkwZsvvv2k8OAMyVa0c2jM3b/Gb7LZSwSUfRuf/sKxCPIPqJfR28qQf0w6xommCH9XhnKdK9zrKD
5HgyQJc0QMQMNPcOGtzn14Q5wCLMnNyTZd2Ir6yUqMybsUasFmfgu9YoRR+FNhuaphdWTXZvyM4Z
VHGdSHr3FKAxj/BO/8WBiEy0TYcc7L/x3wL79uQv7twtgNnKg2BUrD+cdBz+1yl7pMGyr6qY91cD
GJZ1vp9m2SXppo+NrXGDpl1lna5rlx/fZ9rkn8mPJle/e+ci3psb5xBIoDkgK+Omxd70wz/3HNvC
UFjgBmuntb9K+qN5x2uiAfHwT3rs87S3+g2N9qVEsbFkewf2GhMNLn7hLull2afJKve1fqM02XL3
VppLOkm/qdGFoIobJzMMT+2z5FH2+rSISrXMNBRLAhtPOM6Ai83YeDGENiamcDMf0RjwsZ/qnhvp
b0V8OgBsMJRCFFCfHc4gb/fvw2DeD5cz9vQeBp7jBLReTB/4bnd/O7VeyXV++uuf+VGpvdJDcXhA
6/U3qZsIigABBi/o2+DWismXjI3irVvvGADzf6++fPm9Z3926Rl4DhBsDVRO49emUs1MvYwxA35f
lpvmRnzvZKqceNmGbxjCLvXAgi0xNaZ6ZeBA8nf+RerhHphSwKdyUwLHPmKefS+Q9e5ACPBDeL9t
U/c3109DcsqX55gjzFKBgcgsgCwSGoMtfRuLEfZR1PYQPt/1O1somkcai52CSMeP4PcNUnQN8y9c
wvtP9q7vClo1RRpQ9WIDZWIdwE3vIbQl/RMDGR0dSh7X4XZ4aN7/iovPs/62QO9aPA4jbSCEe0NM
hk/zdg0Ba8tewdDbM4xfYZ8zlX2Ezz8On0jCHBubMQxX/empfEpBMAn5UH3f/JTVpbg1A59l8B6k
kQCA2XSN5mRR4ihPb8sRFAp+Vfi3WwKcChhaYAHK08xbelEqKJFNAsGxUg8/dzAjHAYL34JXJHv5
iTKsTpHsw/e7fKc8LKZO3+C07E+MvmqwxMgAPYkncNCcMbh5+QakeDPY/FrwFL8gOSHkQCJlNfRp
P538WIfKdnTOZzyoij0h/sbto2x1+o6sUR8+AwrtONKvvoGRviW1DCKOxYnGhRcawI7UdzFOTVFD
2/lvbzuhZyNY0K0GruE47UUD/7X2DjS5MZLAV4PJd4CpjiMCwx/XEg0AXHrxD90Em7tfsLZjbuqS
XJhFtID2uinpoFDejE/dx8AzgF96ubEKMH0J4GgaVko3/RusKUXSJYSwAJTLpKG7cOIWT1mK8Mpr
GyhAFsN/lMu/jnS/iib5da3JbztIuJ7fcM4D9Gwl0LpoMPnRniS/7Ug9NyGijT6GRHPT2KmT2xVe
kQo87+HVhzlq5zw9j9xLIGr2O8tbTR/k+8tQwYLyKWFLPE+9Yaa5kFrIr3W7f5b8xqx3gm4A2kWT
BbcCaUjx1AogqW+7UloYCPrCLXRedii3yjPlZydGiWkA+n+N+aS5u4NhF/FLavqcLhg4mYUrPObt
+nME/jfaVRMCJk0aLK//3nfPz32UqAVm8wsDNLEWnBNix4+gtx2OG+8E2BLPdrgVIRAE5D+ABqjn
WFz1Tgizi1pro8hagKmPfM7TRnSDTHP/nWkaf6tvUyFR4ClgqeeWwMC9IrfBz3b5ciKSqJr3YJA3
n13GULhNLkjsb+NrPz3YK5Zd1IsdYNwPN6SwXLw834CGQkYjS5Z+QSGHCwYDXBTjJog48aE4/T9N
hd5Gv5A1DmayCvgCf4UR0HPGkjT4cm2bp7/rlzInP8718y12nZD86ww7xWfu/pyoYAfEm6fHH3K2
Nl+AfO2ZHIwxixaj1E/mJ3Dunv1kK9X3fShQwZT5bizxNifXQQ8jbcPSYreAU/Zv0oUFwt3uBs6I
LjQW/0BwQUyljfknHbQXRpKnHs/Lz5tErm1IZPUcvYgA7h/t98DB8BwR7klYbBnxLMZWhBH/Wv7P
nVFt1Nj04kNkkQnlMDIJSo1hyvukuunhVhCDoFDfPjZ8t395lw+cNJ6rU+vxa8z6vpKepBbUgsCc
/4VRbMgnwvV+lbTAAZxs+wEJPguBCy1ZQMCzOPCE5kYIKgD0scF5amPxFM0Z0NgaoW3O69cS9hjQ
9CTPpZiWaMtnGLIednAM9kuubB+0Sg98qc2oHOG34n5fTULTbI4/hX/x1Fv16sSeGgRYTjbI9Y4J
2msvo1O3ynJvhmyYO3aTw8BJYT/zp/MUtOGZcgj/VzIYY6hUXIvnzj/51WO2e8X5ejrDHhzcDGXv
ONCclbff10Gf89Q5oW2Cl8FhsBufgsPjYzyRO7v8CuFRCvJ3zVWXpzzLd/1dSMMyUv8IepfMTNMk
W+ErWISkhF3t/iV1zAsywQU9Q4BiK0g+uE3OKTQYZPYZayK0LuWbFRkMaSzP6G8/M9oVC2h4vyvd
wskR5sEIbysb2A9EMOutN4FiodUmg/ONgMaeYYyhJ6DzD3dg/ZmvWnsmXSbVyUeZJzH8Nf5H/OhJ
BwjH/1KM+nRIyb/tuTx/VnyR8JVkeNTA/dk/mvIQF52WtlF+ElXB5l7bRVjaoH6mTMw6SN17q9q5
8wrd6lw7oVN5DFKjbT+FUWH93gbb/kraUdQ1w+A0jgquqttyjQ3nmg3ZR/CXdLKo80KMzovfEg0y
vaXtMoSaOQstIovlZil5LI1anHJQfWMT0VWOVasrDFd/4zfn03lkvSDATL6jbmqUmu77SoqUmiij
CFObJJ072jrHp+NUNXYPC965QsKmNFF4pCxm8KzaF5Dj7Jk6iDwc4a9HVsYjmAorlhOfly7EZUOJ
8EGXHJuqqiwin2FKelXeqE59NumDx49twdm+FvyYzz8n+XOmlsbphqP5IQ2Jv1Yb6Sstvpu74VEM
6R/FDJfeqfOIg6vH3ylgZ410mSSjSigfjDS9oteJiZbVFenAmUN9SINNWfKytw0OWyYcVKxMRW2u
xqIcYhRLgHSsB8Qm8kyqASSpR1Da27TsVz7BsN2GxoOd+oHbobmI3dS4FI2Pz1HEh9Rw40gxJf67
HMvW6H6ulSCOE4KSqB7pNQl1MP7D1sriJli+HLZlW5awLcP3TbYSbd4pY/jzUFYFAhybCBeFDJco
XUkr5EJScSJg+MY21wj+E7T7SATJdOWexiwI/sNh/n8YOhXs4gb41C5pyL3v+IyucNV5fZdLVY8Z
R+4kU30eCu/nXLJ6nMdrUfozeU9VFk9OcMtKdFlVrpt05fAoNKN5rbDetJK0nScmEIVntrJa2/9T
mVYsOjR4r6zNEy8sKefrNWhpXXzmiUXwLib3a+O4e1Y3mdXXYSFAL38oZg4p8sRd6wQazzNPjU4U
1WtplMdz65zvJjRg15Ph6XL3vs4dqrHznp/eufrIJqa5xbH6IJrPRICUa6qUOMnKeYCQnvacs6yh
Pa+TBEn1wzlNCX5P1a6mI5fC7/x8cCTl1q1DPv+RwMeMMuUotv03v5z6hUv6+55Vi9+VRMdsm5lI
4pDrJTZ0palndZuJKtvVpDM5br8PkXHExJbR2Ub3fj6RQwzPn9AE3AXz2RgfvfTdzhZcNXfn2u2+
bqVX+2ZcSfexzRCu4H5dCu3U5WjcIIRz1Yhu9c3J6XJLZHvzbLa8iXLexoLnMTPZfEYxw8dHqnHa
JHvP+xnPOsR5LHlRXyZENKkCn+PjKJFZ1TfIF1g0esXvTQidvSyLlCZDZy9Sn1VgWpSaIY6Ar5h1
thGjTPosEXHf/KqsXAZEHVLm/cwyPd1KaLWWrMWKQnzGMcnVrNf0yxUBlzh1b5zP1QX69PIjdyvf
E/U5+cu5Hpt3J5f3ZewjjxKjm31WY4/q6mHjvWPu1B6J8iRdfS69me8Zdii7CsVLJlbjNpnmwrGo
rAGk7COX5diWc2M5c0aOLN8zxe0sdUa+JGl0wJcjYJigQqYYrtIj6vzwxAYK3uMfzDEM00orOKoi
4ElDtP6euAsFQu3iBj9tHohLWOWc189f+3tlM+e/WZGZu37wuKyk7+UTewLElbICKhYvsThNbBGd
y8lbM3toZDdecTUSfLb6ymgRT6l6Is7WtBortJ6T2XHbi27DROqjcK9yrrpm6GJGc/E/29L1AJf9
zES9yW28Tf4c7r2nFU9Xv6eba+2PNSrs6NjYpatJKkpyhPOHIdgu875MDFfx6nk3SCRGkfHwoR6d
e4lDPR43XKmf4oPJuZLcVC/L90n82wbhhFosWvdzPZ56v61JbN7umTJ+KQvTPDbjsrbddy+SEb12
ygmSOiuDIv3RvrGSPDc9lG8ZzMR577wYnMhXrIKC2eEzfONVb9lBa83vp4taFtB9bS7VO7NT9Vb1
G7usnY3jiPgkbsz7joPYO0J97zgFK8k7aNp6Sb5Xu/rRyUNzQj2yO5TS+h0NLxfUqMjVTyAHv9Ht
vJZeVPYc7QqVeGNtHzmWo8Lb6crYM9kAmrXzH7HmBrpjPBtr8hC7G3tU57E395SSdTXdiwa2e6sZ
qWhRlWNNwWbxSVl+dSFVTueMWpEkillhSpl+BruP2re+bB5L669Ng9AElaNkVM1Zqrgbyoyq89ip
ptrm1Hx3MMleSuEsYzNn0bfhb+Dssx2vTAYNn6Mk4ZK/he7fAWlHUJpHDvc2MwuT8TZdNeuhbryb
5oeZrdrpc6AfFhDqkR3jy4C9eTtDxZ6BWRXammzEdgfP32HoEAsRTlGtdSsnKvG/p0glVnvbpuca
J985oA5HD+X819yNdozsMp30B4OsshdXp33o8evMaAdy7UnLQwkSu6HdcTAQglh4g6iFrB09c3UT
HDoRUivD/5F0XkuNI1EYfiJVKYdbbEuWcwIMNyoMg2TlnJ5+v2arprZmZwaQpVb3OedPkY/O1e1+
q192llVOJAGxRndhRvFEQmuTlBP5IlprdJlSwq7T6UXE19dkeTD8OMBtXzBDNRnL8Y2FbuUFmc4F
Wevg/XlI5UzJETLSEzPDDX6bi74y3PoGdwmvbjG9lr4x1HrDHPStEl4YrIUJ00JS6t5a7HNiH1QH
R9DoJG9yoRrGek6BFosXiRd8mXvwe+2GSIjI603vakdEiHcoCSZaXjQsb3SVu2ZF/oJonTDDoVzx
WM10Qwu4/d8I3TwUydjW9R/cxe/5KHsi3ofPh+76Lj5NsdJuEOGWzhrIP3hFD3AsXpgUqx5sAj65
TJ4DZoB+sxK/Z6Xu3lAcOGsIgRAQhDAz92Fk8vEfIkuKsR+JezA/6t0daQ6CStuLb2gyyl2LIYVL
dVytYBZUq2nDDAtjPHXTL407/NkvyH4ucSK3z+wQeNitfre4FomEM0ocogC8hpE31PcbXulHe/EG
WYPHi+2IW7vVGrf8k3ayD3AYL0So2IvIa9bq5Y3whmXsqQfNt3Y1At31zDtPNc4/TffGR/Mee9qH
dLMP84dzq9bMw0v8FuM9Rw5LhzbVJM8lIIRij4st788kavPpl4IISXaFoyB+YHeovaJkExRdPBMy
yLiUakBywCu34U26Ky5IHN0esJFxxx1/XEJPV5a0xYzzxZpgHLyScWtUQcSEESV3CynMDjaHyGAE
2iawiX9CHfFNOSdPC6bn/DLQe/AF7nxVrpg+8uxvHQMToSDJ5LWAeHijWG+8lCzKe7xD5ejsdFhM
PiYJtcuDYPSckNcievPL//RQVLPYt/DJMYwWxeUPichLxAMiLnCEkcuHoIMQFlEcZJmY52vfFnRR
pAJ8eraAZoXtwJ7lJF9w+/1omZgsnJvhI/bB7rlaxZtwKb8z1VpMnnwxDwo9KaM2eotl+k/iafUx
1sTxP8cPXftA+NQIgcsRlpa81tqNJ+kjQaKrgpz3UazbDw5gilP+2rlJP802XDbBEhfmmWCGJWo4
/B+Xw7Z7J0DpYfjsu0geNRHujibMQbHM2yRABT6IkNgTWE6vZ26syY2F9xQuhhKIBh6H/AN+/cmY
OSTwGVB/h9/U8eodzlIQlkGy0aHvUZMJLXW1H7fVno4A8cCGNoak4ebfM0HhumgfNDuMpRgUrCoq
SNGcECW3mT41rDsYTuYLWGlrPGgwm9lgvoL5Q89qgxipHBkboNpAkfEB35n2TojPxyWNIN4ULC36
P7x+d+kP1PdfPCQwAylvaJnC+YUSHWUduTI+lRLe6SuMqM5PwgsxEfuHtgLolg2ZnZxykFeQozLD
p25nbqQjTGkwZewlNrTFJvk5oFZQnXkd3jCUpBNkUxUF+y4XR21EIhDdJo2CgTKKt6X5kplDNQfE
Mfv0WHn8UBeSPeNsghqYYgsXRSZjNEOUJ8aDUTKgKvRD66G9h+caVsIjXcpMsQh0JyjtFy+LHewr
JkB8ez5U/ic3aMS0ib6kYJnyOwAcmP68rSXOIn8eRjijPy+8mSzs4VcIAtD8U2gpL8WZJpCbXd5Q
Rn0LfzOCdfQVeV8OXFGhYB5A3LBxIF/kwF8/Ia8F6KO+aK6Z3UCE4jsR8XkqhXamunQX85+z7Txr
rf+BmN9sgMDouA//9D5FXS5CN6gqQDzh2Av0nZ6dNYWhDPJABlq4KPAkxNPXXP6Rc6dhp7kDm+/J
BrS/igtQ4PSlv41XsmHBPWg+GcXDv6UPFzdzmR+Z9NPxdnv+lgG9/iW6W7p1+ZLQZ5Rfk3xXGPja
O632bFOMa4UQIVlCYmXi98TtnrYBLiM+ltm52ov/ZauDK0qYJ/55CvnXJn0eQZh4VJGIzBqet9M/
BesrOB20y0B2IkWxw6qMlWGsJsysYSJj/SAztyHQUIQIiiXIBFm8MoQh0lKDhUqobsLZQ5fwk6Wr
9DtGRwNh84vMvs/qDH8YKwmMDbKNnK4wD7PeecmyT2ZJANLMp5PPecsFMQ4vCEcAemc+J6bUi+4C
fveGy8SxPsXf5M9fUfcIIRQ3L1uDddRwQt9oZvXyAD0tdhhkrcOKw4IQgOI02h7uV8PXeAUoYXjP
Ox5wJ+B0cPsJAOHZgd0al7DY8q48UVFoN1X2I32XQVuSV/Dvn6pntjumNaRMO80aq+/YppU4ETeg
EAAtucKz6k9yqSHvIx6MvoXiiMX4fGHCzs9lqtD8Kz6VBxcQwdmmg7sEp1B/SaD8gIxdUbuTson/
6YgBhgX0vop4ONDGn3sM5ZZ8yYnheiKIwslC/iAlYFFvGWfn20QAGiSCXLJXpt1MA5la/8PVk6TH
hwDaHunxj9H8x1Z3yhUMY5fvzhxFfokQQrfjr8N1KsNbPu3Ugu8V/ur6VRYrEnPtZmuMl1Dbajr1
Qa4fLdNYt9N8stvBswAWixJVraFv53p+7QMqZOKOVa1as9UZinVMSu3WddEpbuNLnwRbMLB/DFdS
gf7hnSUeIFbw8luEOtavG/xbgG+39r8qxwwDuetKe88oXRfQXZGLVux1WEaKjXJp/oMAgqMl1Fgw
hQUGWpD0kLPd8T/zaPmWo/B5QFV34iXnxVsrW+jhBK8rWyZTC9JReSw0XVuyb6+4Vr5zCSIaVMB9
/cguCb5QmL7Z1tvgma/HLF51Ac21Nm7CTvKyCqZ+b+NdDNSWNG+Bnbx2OvvXXKKpngL1Q6/tbbWy
km47hegz9XxrxITDNHilV94El19VtLVhQeursP53HCh6+UbS15FK0iLUzzDhuLcVd6oQbORkJKTl
Jo9sb2akWCVQ6h0Ha6XuoESzbxqYYxWkKubpWpcnVyqidaJ5rZauxrFylRBArJAPUpyfs2o4pGWx
Cc3oMis1Jq1wsbAsYxLxILN5kOINO1iYOlcpzr5lR45erOr2fMqHISnPmo3cZ7bdOpvOcpOvDX34
Kc1LWtSn6RmsY5vCvoXzUPtOg9Ip7mDnVW7bMimLyjcMOONgrSNILJgKp6ZfGfkyiQFEmrMctiA2
jAgiDCV2qXpqBl4a0DLlElio/IbTiKVJ6jWwnSAF5BxQFox9F/uwJN00Nq8A89L4koMoFr3mGowF
dFJBErcqtry7CoekREBxiFbxrKjCbAIVmrlg5jTYu6e6TYxlAXYYNp9N4ar9NcVWAe9klAPPfl0F
awf9/cxm3Jw03ZOMcyOjtgNp0uNHbtH3obz8MrAqTlc2N8KyXb5NgwYAvn9ikfUDb6M9jRVISwHH
r8PGrb3GvOp28RUy/SwGpunql/48ZZB8h+/KwUzc3uvdTc53eXOwHDxpYRGTS1lQ9J/mJ8VO9DGD
r3bGey9CEGug5OGc0Q+2nSsnZJiBcMwK+hw680k7tMg3zPLVDP+hpmlhmoi6KKOeKzoc5bfT/GIg
KNEiLzLf2m5VFNe5xhecYRDb1gTc8GRDT9uREx+zafah8hAnFyfdVfWuDreStU6YFicgKsFnlaML
+W6lzyfSg/lzFjme+j/TkheGsK8b0lWdxstlEh3xcQlWTn1P3jSHM9Z+LWbfUv85/dZsLhXFRecE
i6g665Of9gAJWDgia0ziTZxdTAhICU04mHGkvFXFoSRMyWweggGekkL0Njb3WWei9W6a9zr9LJ9f
Wnu3pISYq/0gn5sNDmK99aiyaxxSHTfvoYOhxRzAmd3NoFfzMaWMtTjbk+qgkcEMXFjU0Bp+k/an
M12NYbACDvAMMEikKG2+R8R+3c5U9gV2z5HxplTYuWG6NNx7JCAmjjOAWEPEqCTGtzd9L5Vxo5XH
KDx1Qt4RHks85EATaRiy5N0k3dso963OZLW6UYBUZCXTzW/yH0H3xyzNElLyAtjMsvezJpxx1W0d
y5QjH07cMNU9GsN1ZjlLvpxt64TrVeBjSnseDCWhKB1VxAaYPF/U3E+wLul9I2bXJxL8NcVmEo50
HR8imHHPVW/7lnywbaRXuNJV/9J+UxTQic9ZdBtJ3Uy30fxvMGUPX9LnxsIdFI+JJNyrIAVVerXV
fZcccn09t+zUlEVMRpctO0wb03I4R93ejvlhCL6ziM9TrLrKl57rvNlmFVNT6sYqOxSEZzTryITB
0N6y5k2HzWiflPLeBHfbQBDnGpT/QbmziwtnkZ6Q5YhT3rfVXCc2HWt8q5WL9XSn4pLLO1P2B8Xj
v0l96OsjmisLE7vchERtcz7a32pwVWUEh6kHjq2UGwsaHEy26miOrzHBWWTPRFtJ/81GX8ftRBsX
Y3Nuo+1srwfNVVMvd/yWxrrtvdJYC/EacWDN2gJwadvbgINT/Ds4qKZoR7AEzN5T6TgAHcKG8Bv8
HDQN67/NqDBGL6gd60fGBE99S+VTX90aHb822o/mjsNmVn07EDUJJTB5HVRnm0rou9xmuFn1+BJ3
h0y/MkinC2neDRRa3AC5/XSMNQsumP0cTmZ5UOV9SKo7UUDr6a+4fh1wVglR/OSLHLYb+SdwdVvS
yrZxccSKP3KOVenJzS4oTvwJxoop49MuZ1h/FEBn/OZYG54uojR7POf2JtVfk+mjKx6jtQkGP6he
++m7G3xdemuCXQ651Dlowd6woEZXb5HjE8ikgbCaS/ybbcO1yYZjZ5aY22GoVZ1l7kGsvUXqr4Sl
rNEQrDJdBmfLbK6kOTUzuORXiYc65Ks6eKVsI6JpxvCCTHbD5eBrUojqnoJr5eySD1Vr/3qWOBuZ
rvKCsrMxmcT6TK7eyuZMXDd54tpLL6HmWlfhP8PApfIsa14IN7p1tQarY/z1NpXqae3mmfhMROG9
G7YfBcdOWJXJdHvVbaz2aXkzceWlbEl8yqPU8VP7YdrXiIsjXG1XzMeJNorOrTjJzWskL+M7SesY
cs5sBwRKmeY7qe6m6TqwyhwGq4SxdF5pXRpCpWDUoM9lWhGep1BwJ9coi6Md/0yr1xnKWPa8RD7m
5k8M+B3AiKzXTrPRlF1gHZBsPo3DhDkkrOyUg+LVaK4KqFTaK4uZzLTwpJa/CQrVgd1+NEwaWHyB
85Uzcz35sgtpXoVxYtwC+VzMAixqYC4R3gNml1H66cpoO6S9Yq+5/GrGg8jTqCZVZc3NT1TPmLb6
zDtv0+0s+27TSpuxPis4iGrTtSi3GkKuaIv4kEYwVr/jD0c6luA0sKmq7sJenVRb2dmlIKHK/G1I
W0O+ZKFfwXUwjdbrpf08HwoY24OwyH9eM6yXqKNjAN4+ZA6Jv29/GeCWlG+1zVIdRRQXYRchYl3d
S5ptNX070mXKZtdpM7fLZ08evmPYSrkEyKmvNcD24YcZf8rHZ0Q9I0rOhSZT++Wtkbp01UjMEJtd
JWVuPRF9rP2y3zc5PBJTHMKXgXdK35upNzoQ1wrX4rwIOWZS+yI155Qqsyq37AMxPyA/iWl8SEq4
zNCXD6FF+JpE+4lxTiJdsVXjRQrZ0aRkpxJ51SLpJZaagXl7UWXk7MuyAiXsLrHtWSptAFRPG0FP
sgFLSABKHchdWb5V9a2hvk/tIaRbYZGZNiIez+i9MdpO2dugfObWRQbrKQveQ4q7lmLVbB+acWFA
gQDHYfhUjQ9Dvg4xV3cMEdj2XPlhTF5xP3X0nwzDN+44OEDl6FR/7TbpNJZf/ZDLiVqAvlqV5btZ
9dteic9qYJFpp+CQEZLGzo2O++wnGliidQmkJ7m5mfzU+fw698F7WhC21CMnjMLdpMBTbpLnIdXl
7z5or07DAy7ucjbs9Li/J73zZVgtjub9sp3afR3z7Ke4vWgaCM/Y7Oh4lkbwYTzHq56ay4yM6IQe
Xu4wqYXjJksr9Nnzn3xt5L+MNnl2Yh6Ax+wCYE0Mbv+0bPwhY7v/hVo8EibZ8GloWTHbJcnsL8t5
MMBdlgjDKc0pYtOOhDVPmCxPuJXh5swVugV5eNYCI7OaTKMKFghvONvaJWp8PEpnvD/QW8MPJIxL
dZ90aekJF5NsQ/9CakLarhXo9mwNRNtarjyJygKfGiaQunOtiLucXMLpaIU7/dwx2GIoo4IkrFou
hxTbdIlbSqNtCM4r2CxNlwOv7r3Z+JFVGkXPiVaNvSTwDjSR4HGso8G9RC47oNd40DDYxnstWABy
PTNh48aeiPk5VvzY+piE+LXulKJDXuCGY7jZW8xIBSzkYJGCjKnQNw5wYrDKbvpC+Zu9TWcQlexX
u6qH6cz0unYI/MUMjwC0Y7xjxI5+P3lRfkbCH+jZ/lx5wjdA7ucbunk+IcGF8I6o2bfGj8JbbSzC
By5gPyjwmNVaP8mjAyI0FvjLYQpAJvCDLHCwQeclvU+wljh+0OfxMzTwPiH6e75xjfpe86s1oj4o
TTfm2oqv7o2b9WNeKpAThvp4UwWf2a98ZhYLx5glk33NmCJe5D2m8Ldgn/2aXimUBQfGnfBFaoj/
7XH2449ppSytLfmYfkZ8hL7JCfOiIL7horPJT2S5e/UpwSliONSEQ48w1wU3P/0ZDoRBfsUf1WV4
c+54b/Bd2U/WRFDjiJr6CcoRBgQ4CL2Rx/a1R8+oQ6ggjDo5FIhDq9/iN/IhZemsIiCsb+OawIoB
ZyCQWPwOCSHDtxlXgTdugvhLHpG6577zz6lYoIHhGADuqh5GkAVmg/TxsB7gbTHSHH551jj1QtUR
gXS8Q2hlMBbHMLVbVG+8JfwB0z7lm4k5sK184XkUkJTeh3jRxCC6vBV/8U+M2nHoA6AiLAREkH8C
0YXYsD8LROrUoVkkcE0Qeusv5HEWFA+H4lGj8YdTZSwM2H4f+kW+wK1/5NAIL9UWTFA4wrEXOx8a
k+EfG1gPpxxI8BaTcih7hIa9du94fhkDNfNL+orZYeRZP4r2oh6Wxk3x89cQAjSkLtz6XiDyl1wi
PyvCdfB1ZhwDTZoruZCEOC4yOOHMBSG2fA6P9F/x/nzw46Vb+eoMwlgs3Zf74UFkIit2YccLPmH1
YEpP1U90YoXl4z/jY4DLgkfQ659TXDS+qI/iOr7q72Ckzp8pXP7KQB/Cz7Z8lR/Vu7RjCH+mPcXd
r2ecxeQCNQyXR9HxgeYAetqD2LT8latT3/PP4ljjoABnGULX3uTLzv1rr3PUsN2KtFMHtuQg0Bze
A3SzdIQ/zof6kFC3XRW+7WfJHSRxB+rYVX5HE5ae409+Hn8ALFC/5uLnpq9cLgwOLVnxIXHL5Fcf
A6AvuCET7RNSOBybeKRI8i1MRhaDuBF8j/Zfz6S1Z+DBjSQw3lP+cfUTqrMXYIvLtM6OBGR+Nsf2
0gA6fY4QlYhrQPhmYeqMGxM9xAuOfC8ZfprXEXOlfDk9l8+7udZ30438Nm7pO9ZRPP2D8TOf1AOh
8ZfwXT5YLJfsYe2W+IBsOQhwXmZuyMHBPoGjCOixuBsgWTIxwWSVvfAcWS9IMBs6SL/actMw+4IS
sJh/sBkFOgE+ybbCcRR8hGRhcstQw2mYdBAACTD9fPCNtMKNuU0KYS1LleKGG8seyQCO9WaJm1Xz
OIBVGH6AaEBm9s1Hdixf7YscLFiUeCmyVlilcCfyAmneitb9OS87ohiwjiCbBsQeRPW5CKTFpK6e
jdcQRZOchnmpAZnHR8nXTs3auJnoW7TTjGulCCensvvuNpM3X8slxZ7+OXlsCrgl3Ot7+d1+qGdG
C0yjT4RS8q/v7BzcKAmt64JQcn/8QAf+jwhfzPJ4E5/vio/568X5AWBSAK/+Xv/sEUDF+OAV5sYD
mFbEcQqtAn59RLv3K9l6yR76hbWikTiHRoUJsr0uMfs2twkBMPUSZ9EZsBabO0ITEORlsAVWhr5q
202JAQ0m5MGmIRXL9hk1z/HOigEZGJ4cnslan9cmxzJXK3G6rbDSZtMn1T0gG6N0CVhj2JLXqypd
4d3ekhXgrJ7jvtC2obnsA68xMfRb6SH26LgmBSFhFwsR4/zHapNwmRjJZMFhdkF39ETHqbqatcGX
DIOOvCIxfjFLLKflrC5k0oSxVdEX1A1UJriy9C0+qRvRrLSczNusdZlO6s2DazdrV7n/2QBwR33W
Y/KATwE3GsMIjjsX5gHbY7zgKZ5YcSDOjYDe9U+eHrSlkbPYAr9cQOPFup8K4BM8E8bYEwyNE/PO
0xHq9n4ZYYWRLrSW/HOQ+vbuIDJsNhSmUPQ9VjQ/kCtYsh8urRtMi7+r0MkXzRfjx/O92EZ7oOPT
sLU+MHYlLZEKXuzh5gE4hq0Qa82VJiIerGX2Hqyej2LL34oddSsYAvyGXVbjh4gRDz/KWSKYgdb/
qe/jHSh6vJivyS+PFDuYnb2Xz8oxslZsMBwxYsGBvovbw1EOw2esV5i8Ait99/feFWk9SLghCyzA
pE/YQbI8hauCjMSIXLn7/E3GMwWDj7MAGPAqgdgQ7DkO2zvHo7mPdjQ7zno8jUdmGxvuxnzVupWx
5DWF3UXRKPjj6EFJbXeInV1iePhkwCoxflw5rScge74vN1lYTa5qazX1byNHo+32VMWzCCtNaB3L
oyGmW8qKR8PUuZFZkGvs+HO2ckRMqBuzRSGvUlOUs5DCld1EYeBcEST+AoFD1mm+skt8R9+CKwSg
DzNw2FDdOdkC0GBo7jv32NMvMOK2yMAYWOCgeFIwXB14kD9Vugy+tBOri08IA/DxA9221pkQiu2p
xHglEJEQbOQGugwouUf5kxtTfzswZliFOCfd+g9MOD/4tFQS8lnsJOZyOmP+ycrkF/wbEHnuWflN
KkT+PV1wUKDwox6w2gUJtnG3yCb2xw2lp4XFve7KHOy4gH6wtbB/cqFwgylXlSXWkKD0T9SEVI1X
im0EsPyWgHE72/KFXASaPtjTcM2IJqNDMBZsMTzDbxaz+MQfkhu+CwTxDtaqM+aB4/Rpf8KNn6Bl
3FkAzAdplNxuj9OitR48weqNrtpWfgUEo1dD+3DmP/U1/ra2DsFo1RnC3638CX7xziJwoqkWJILg
ZAGghaWOIcHlabFucht5zeCmY7ElmypeT+MKAyi4l42zpA5PZp85DsmtdAFiDf19YEp0ooDHcNUS
1xKJ95dEVjVfQ53jfzEXVqHgPlc14WJw7tIV3q4F7BgFxHkV9WvVgVi3diSfkHc8TzmVoTTjp4+j
ZfoxfAYbDEHcVmQRV7AjfnH8wX0a42+4S6MjVL4I5CYGkIPLb+h8osCPA9CTjaq5AxNxzc1Sf/yD
5aTpSgTD7PiJvBqlV8vxtY5oiT2pkkx5Utkdn8sZUkGwOyrWJkk8TfeH+PQcfFtaG4S3dsTTLDvC
M2S3NVex5CWVG1oHqduqs0fSTITKz6K1IeEAdPZYz6ey83LG6AHsxjXf3cZNIyNFk11g/WzdxBID
irL3bHkdKB6+GWNxBMeGqpCFjAyW7OajTNPk2iEVALS2tVy6Q7dU5OUQumS+wS0kzoOPB5IlfNAY
vU3XHKDpjehFAwGC6UatjwQ6oDNsVxqwrbMaTU+Tl5bjOk93Nrxh8BPjINu73vACUCQKAW0bWUcj
OSq1p+EFaAIkA4YvgKRm08P3STE9i0nFvDOUQzRsTDKyiK9vPL4wY6bSzUROQTqx+w/dkY96gcFg
lByjlFzuXFXwuqbcryrMH+BIyAWfcKgZB2Inwodpcb940YweGnsGzBwtmwqEvMbidMyPaqW8Nn13
l/X6kBjWuwF/2yFTqsC2ETTqI7aTndwoa4O5uhy0P3Vl7ADPZUEvLzY4ZL6jKCgWGrFq3R5mAr/o
yKFuoC6yqHRg779BHefMzNGQPSYBssMVB5AUtPR3bLnk1+FV4gBBIgcRXMh9CuxS18gOcEjBIio5
k1Vw5u9E/AF91jm/NntUI8CUK0E5Z6ley5/+lH3yf9mIBGdhkGeI4nC6PBmVDX2LxgzzUKwyrBLv
lVS2jppR3OfSelhpdw26xg+b8m3AadfMkXMx0WeyXz/HQ17aB8fqoO7UbvGp5cyw0mPCqEGXyA0K
vnTehhZ+f8a+OLaR65BOr9nyWyEpv7gMa90/pSvbl756/mrFsU9VAgn7s1QpNzvZzpriB4FEKSfv
qu7WStFNjpz702B+TqFfsHtZM+e5DEeWstiKv5TuGkGRzw3svenfmCWY1inIZcz5KF6SdFXhxzGL
eWFQ+kZarkqdkLvccMOm2PIUtzb87T4466O1UhIOn3Zwm1haycxMxtQGbWXMPDN91rtFCVIhkc+J
lRQMbgi0Ji6jjG804ApQE0aLeQgbQ7xcpAglgANVM7oDMqiGPUllI6pgwOSD7ilPziwYETnEu173
CzJsbZzqpqZbdbHmtwpRMJPmOmrMZMU5BU/geNQ3EueRNEugirTao0HlCCGbtiFWSSDTsBZXYL0K
pgWDA8XI3TDA8D8mTkEqFzOx7MkIvzqDqGz6Go5bcRZgUNywAzTuM5qpHwO3lOtVrvZIdNtFOzWe
Y9arEl+4mBc7690a9ruCUm3ulPcqI9Ggirx2VJbcouXQXoInw0nbIve4IKkIuA8+dIHn29Ox/dgY
PPujQw08K1+TVB+eqebHHIgaNc6cf5bzuH5CjInHcD1387oNIQ09f1sd8TcTzWeBB/v0lLxScTBP
I7dZDdA+QUYgR7qciZEmICjFoikMgQfL77LZFf11NjF+g9oqP3Ti/+oNDJYauwY9wLC/csfxZIW8
Z/M+51BvSzJk7eYzHobMfUoz7tFoBbTqONhiwgx3hdeIH9rXM52M8RIxupvlZNORAyWyOTjsEtxE
ouk0dRLUnWyZD54aIn57hpzyTjWfkoSwNQdIuMBxQAy8W7ojVcpxx9Zo2BpeyzRaB6JJ0ie3wtmr
DYUkQiZjvLSSnZUjquhgHz+tXY5uSsebL24iP604SGz2foS13XB50mDepM4Go1II6e1xd23I98K+
Sqm8JvFKXQGcL71a+ODhm2ZGVDuOvQxaDMipzTuslNldovmtGLCGVI2VonfrnkM54f8z+pKJ2s7k
nKgrikxc98d095yg87btsiImN1HQcvOKmHqzkuLXRgXvJspbUqCjPUc/rlYVjdAEkbeBwgeV0Qif
vlThPAL+ngg7Sf2mhdJLBz9XjipQJ1RhzTVD/NGnxjIEvppwijT70g8HaIkts/siXNqcoYQOVpjR
1SMjvQKtLOzpLiJcU6rIOkWRJ9GPWNHCFBZTw2FCoa6BT3TBQWEPL4pfFRlQ1T4XsNScsViOpH2l
+bnTNlF51KyjHt5KWossf5ek14wYOGbH/XCwenJrIdFZ9LFjhPvOTsWxgIc7CLkNG5PT4gN/zkcR
t3wI7cJLh8Nz/AjGfR6jYWspkkm2MLHwDyXVrcoZgHQh1e+JjLxL/ZzoLIyOmnzJonCYNagSQtGZ
nsKAXkpybYb6OdeYQgB5IhLwganqyBPHe+TZ6Zrao2XVZm5anwEcJtBG5QNwOpREn5Uw087IVlY8
g/l4A1yPGoCZmSO6R0VyB921Zc+wjzEq0IayyItsP/hk+gWfk9l6o+wD3BKCg2T74YWTdMCx5U+c
SHyV4fh4bMqEJAVeR7gN81qmaAnyrA4Cw2WkLhyDfYUJ4uQG8QapQmZuIcsGycZmclh81LZPOcbF
ytMRb3yaYTk/UfxCcOr1bzHRox9GxVE/oJHK+RakAnkHU1RArREuKNLWcEW651S7ZiDKZ8L/EBgR
aQ4hoyZnkRi2nDJrQZUa/fnFw2KFgE0rk6yrTX8sPyKsQ26c2Xi54ytPcYtxGTgTaFNtrCKaYxZW
QJYPhElBcpihIJpvwycLu7sA10F8SwWFF4ge5+mSEEUEflvey/6Hdlr/4mEpbMNMMe6GLfx6+SJY
UwqxxEckRM0FbQdEHx7Kp7XlyujqGaowdoW9uUOpRxwcpGkWyoxE+gUGHuI2oE6IRTVY6AJeZEjq
31NYuP55MY+A9iLUmpoW4p/8qgvyo8Gj/GlRlVCz0eqMwisPxhi6fOkdMaXGEO/8pOvzDaF16z4r
cnga8f2KgtQUlx4N6cP0xb5Bkdze0KHWp+eWi0F9GiuITQkBhY0GHCs+OHb67MwkfKu4MwOYcDcr
dPAIWHThxFq0rv5VHgny/CHObBiXiBvL54pMbyFxbZbkl9F8yBX3VwZnYsOg3p1wY1sgpsMxFJ8w
K/KS1O9g+mkbomXx6Zy2VL8wYmHPJYVHVVwkeBty3AFYLlgsYJoEkgE3lHcMaxMbeuaSBlb5xrWW
fDYIz7ntgQogeFNBKlOINVsmL7wjdHtjs8mMbTD59C1gInnPHAf2nQvkFatsP5siWYfy2kz8IHs8
y11EireK2xAVBRox9nuKsKUFxY7S+F+TPbIIp0b2atM46OYJt4WgXxfTBquvtPBJ/q5L3x5Ws7OO
B46DO8RJuA5z6c+DiyF8x/QvWdXqiq12ZtKsLYFKZiRUxJmwLSRrJ9i3jS9G2EhVBcFVcBDrdsX1
1e06pKlJ17NK+CONPImHLwTWpQ3hxi7QmUZpFEGWWYboqiIPz9U24umJENiZMc68Atdv8HefX9ik
pj9rhyNrAu8c+4sqlD+kspXea/4S9Qv5EKQQU1JA2IkJ3XXrkpYRCdYL25pQzEu4Uu0z0sKLRSkt
GtQy5ZIqDAYpxCkC0AlJb60NLwscVM5DJOaDsbTVLT73FO8qZGfeQ9GTnphMiAAozJt/mi/QBc58
DFfA7FOhGaM2Q6dC80dLjCc/kC9vFRlEIrExWAEnAhcNIBiQ3gN4cLz30HGwLSBgUcxQFdirvF+W
ED4k0wqFEiATG0vfUSFt2XPYaAcSWxS2nQ0RpBCDZSLrmN/h6vLS/A0J6DaRNbK+AFJhrTsM5WB0
vtKxM3NNC1eQ2bulWiyRAtcoYX8Q+fDygNCxHzKQsFCJtR9yjvId3+iX0fIIoexhGkAnJoQqFcvP
UsVRQFOHEY3+b4Jd0C0huyZnSLgYz9okRXEmYlyLJS8rh+MSwJbygV2CW0vdo3+xq7Mdtcf8o3EW
NkaV2FjUC7Yuer8w9egcg0TIXwUXKaWUFsp+yLI4PHShP4FM98uUeoKxR/8CDQ2WLtltr6hwn+eZ
Uw8fv731mEEHYCE/lFv+oUKVEkayZCQfjB39kvOgq4I72ZZLzknBJA6Wqr7Esa6Cto/rDENsIBNl
hW8uCCm7GeEIXCAhcmxHGVniNKH2irB75Z11OZEmgZ6gdNtqVfD7wY9dSqnKWErZfezdYDi/RAQY
xkdRs/Rro2M+e8N2gU4mF0Zyont7jotOddF05smtSlYx7ihIgQkVJvYLeaKy5Wv1j0jGSmQQcVPC
OQX9rqxCfmvHeSIu6qZUNy39TJR90rhzsEc652Qf83SKyluZf+js2c/ps0reEyaeEIbrm+AKdKgk
g9jvze+INBFzWzIpS3hkpUEItvNqh3eyIfvwhGlkRENYkeDkvJbmT6ifuQ7p2AkJSvPjUGsCOQva
ae98NwGZ2/0CY2ZBR4rdSoOmsmV8y5APw2yLyFfDZUuA3MPeTc0HsNo2e3B0zMOJTXAcT/2i17V4
26UV9Qe5eVEF3xyyYYmKm7ffaFeWA8g2Z/uulJGrPTkg2wojDdO4xnJA/DBcqYKmyJKsnS4Ei8IQ
xIBLPG2qIfWqFKgZqcZoEcRArQVEoIbvbTW7uvRrFo8kpYDGNdKASsRwq8Ymle8+JkLF41DOn3sI
BAwLVSE/KSAQrk0Nt0Vlk4bsn4jXGuetBBCI42WGpZA8o5n/DRiJSA4mXT00nBaEEkNYm3hmDs+Q
Wm+pcnJPWEV0iBhCXyNJx3bAbj6zdviPpPtabiNJogD6RYiAN69oA0dYOpEvCHJIwaPh3dfvKW3M
jEYSHdBdXZV585rkODM79t+ixkY+/9qoL2iv7uI6q3wfNwxHDfX3rGjVRPkVrjpTmRPUo1AX1nAT
eWaMeyu+TKeNuHEeVZZ/7mWmq/MyJKeqoflqwAIYca2/K3DJaokcYtvZLN7u+J/l1rQkhjZ7KTsp
Z0esZxzQ8mJQL/yE717OC6CCp98Xn+f1d6OMN53JzELHLrzuHEmLW6sM7uUMuY13jXjRqr7UpNk/
4iWnha3ukDY/udVEzKSL1tzSY+lcieo/TKjvt5aGMf+RcX0opDInjqVm9h+n6Mo+9dt9rrUHmEuM
uyQYWR5aLtpGKzRCt0CT97WPtkeb0H+nz+YDY6ZdC17mNPHaGoYpJ9UOdZY5niy+bDY+7x/L4eOA
CkRHrfKYJZd5VMEioOVQITYgP82VcS16Zo29blRsMIZJivS/1W7pkhztdzpb/PB5t3h/Os06t9t4
1y/3jv+GnpdVUiwmD3vF6+O3snesxfNbu2AH5e0rk840jQXxqndvpBv9B2Pw4UI3XGSWzsArqn8j
ja3ZGejWWJOrN5Uil+j+oo2dLeANzQXVzdf+EqGAvRacdt1cQGN5MTUvSYGZZUZK4DslZoCrn7oj
ioNAlhSgDmhGXxlbRtYrk6XjZc6CpVVZtabf+eqwtot292ShUGQEc21u7wAMjtQ7ylgIo2ype1v8
+PyQXqpxRRjrqrug0yOZZJwPuiX4D5Vv+KaPfk41EDjDDozOZcOKfLjMd6ZyXypSCtIaPbWC6khN
ELnOS6MrddeqXVWqq76MZA7tY4MGvJlNu/vyhGXpPpdeFMUXst55qIT6G0lMgTzWmmFLH9MjxlAp
vPupDjIt7QhpqJtVchqTwZqR2eGtoNW4q7L9bE1EVCzGs/JTJh33mN4VPuC9betUj2wC54/tN+Zj
1Wq0gLnsqo/PMRvXf5bgeuGZoazB5MZ4KS7/5EvNwqNZAtstYrbjHJqqFY9lVMdxWCWnt7KYe5qB
UJcSEjezkpnX4PZIGgJgSy/V1as7vL7Fu23CnmqeS0qFVrYfH+DcnmbQewINa4yO03YR6s8xgZoM
C+rQqdY6s1nLpatDrO5MB7oFWjjxF7PWbLQKaFGnaq/AREJgIJGpJBcByNvWOdd1+TfzZIrwY1Ty
t4FhZs40atD9acJrpCTxCoVBvDZ7nXoHfWxKd2eMuJhsV4DapED3eEwP834Je+tpQ0UDR8ay9JWD
MkNlJKNS8qgoDy2MtABlO0XG07VKjOIYGjr65FwybbTQv72oOx0VxYRc5HVaM9bTIK7xHhP3q/xn
J+p3DlDghR9v76j/6c76geMsRC2lq7Ixb3QSs0ip+7Eyj9mEW1H79AzvG1AhXbwCLF7o+KxbuxMr
XZ96T0uUmF/VdVTYJAWaaIv3K7dJfFemIsWPU6355K8XtoHT03X/Uh/uS0/37MMKLgnoKsa+w7ra
q9EVmeKJyM1668HuiPumquiu5km+/jqf5DAcBVrQojSPQLDN0/nWKsIUDfPshYshAGFdaVU7vp8v
LC8my2p6ZmJJHGAi10CWSDKRIVJG3Sd0I8jJxu7fhW27ebdVu3KazPwsejpUrzWUXhCysq5ZfWFf
sQt2XlRVy2euIPk+mLhQbqOq8+jHOKy0mWbxAFZEgYZrtE23KDRNhe/Zp36uMo1U1o9vjlJ5zj7G
87GAAUXTYdfNFZIj759c+2y/OqVkgWer8OtEXzk0w50Drroi7vl5rO6vzpNco12iSSUqIG7qlpfW
d4g70HfWvy5PRDji5pv+8ZPV6Pvx9ZdpFFrjy6x7Hi//g8ATP5Tn5FusUf4W31Q6iBbWELYN5jYm
12/1l1JKPYnWdZ5ocqf0YyHMl4LnbDZ7TQ4m0n5PSuERvIWqjC+ZGWt/OpLIUchwSj1/3dK9JzXC
mIKCo457XuiH2eHg0fDYhNliNtAeZJPbOfBGc4d4kde03MgvD9Gst0XOU8GsU+3PstGe8kEJaeuh
18Y7I9sOFj+sjuvsIjeD25Mu1XXZ19KC3Ozan8xcSSbSJfw8GgoWAT/3gUJ6qfTho7MbnYPTE1Bn
qu5aJBm2VytfIthvUoLVwxDh8f745spUyvUOi9QtKvSQ+tmHriLtuXDjbnCewdYR+eu4dCjP8Cb5
KG/6N1rXnpW/OMXFUTZtb53DPrjUjDRP0+hUaksD6BU7q3JzOWzwZOjc+OI4gfulnkq2XI5LWXuz
lLvQnI6K2y/PoLOaGqzvPN73D9N/C52pvQPRpKMfKoh7nDPQ8FSig63jwvhoyl71jDerz2d8NPbR
/3zwyh9Zf2lGOahNDhkb6CrcDwFnR0BoZY9zGDFfWfeQY+BUlCFKp39oWbPVa/NeBgPyLladJW5y
2bD76cQJPNzzrO0NNAYXmRd9TnP+v3yulNrzZ9fHlZGCUTAVvEdnxeAhKlEBa94Ea3zY/6dUNGV0
gOBHqWPg5ctD6uf0c8tjCRNua4xn9dAt78wgtDb2fbv/YQgeKeho+BJlrcpM04Y4N+DPYRE/WDEt
4u2ovO/5FlxbF3iDXA+smXFehkK+1qv8yTAaDU6BHJhxj6fpuquKhuFx9/UyDsP6FySeqQeL4vIN
LMkPXiZH5yb6pNcoelsJjsh0XBveJX2/6dTLgolmX7x21KzSUbw+MQyl1nJ0Qb4zp6AZBeKBNKpj
FN9lMBhZve0x7CqYLtSFhLdMRrct+g80EVFyV48vXwoXWD9WaRtYlX83jHjFSnRLHgO/vrPTqV/b
+z496OL4dw66NzfMt3lnM8SY7n6yt+pYW32TAMWMH1/W5YDwGDYKXcuSkBeTn3iubR+r8bFFFWhh
82QyMCSb0+HDrMBmq+6yKLC61N4OyctvT41BsaPs5BBqWaxeL7x0BjcGOf3s2pS62Dn01tPe8uxS
+JG4L9LRBjlgVG/RrwWc1/3sTc1XBrNxMUvr0wny/QO70lMfWd4+pM5c9Bev+fKI9mrXUxDXn6aP
3u2O3hKt5RanJwZKfwproxCCSeJP+jG99OS2bUvoLnNDV+pWO5VJYfHiR+fu8aLvm9YGnu7lMoVl
2JhPROIbUXNRo593IrbJKFRsVWwVsQokaDUoQquxTk73uGrk/S/1hMLrgCmQj/YGY20PXp6FSw9c
vR9LU4DmF16OkyPL7luTznjXtk2UOANOV4NSe/9a6nmyTFJsoTfGINMO6fkxWj7LkblRwH8aqrHv
3Gct0pBJNhYSbv7+vs06jcGJsPPu1OdZwrvQRJOkK+dRaOl7iZKCreMseIDmy8FZ1BO5AtAYpoeT
wbZX5CPaX4zrI2gXJMJX+EilXTLhuIXD5F7FUU5v7zlmlLuUdpLqJExJmWoxqMxIFZqbaxK8tpS+
/8TFmv3SO2AHt4F8APVgbzotk/xLokIYuoIzjlHDnJ3P1rfjHPvi+8aMd/cCFymhez49SvG0WzTz
5ztY1Bc7EJskT043hFDpbI3gVnIEOY91q9e3zeRoIBnQLjhrxC0H8YZZFZYoNLpaj4BJsCeKbFON
/FdZJJLgm2uTntRKzlfiQz7IgF0l77/K2349cLTREzvB6XTkM2qhbt/nW5R7P5mOwyc8+QbC8zZw
NtxHeUCVGGWL7g7Ke/88kv4JPOK4YYvOJyFfwyaj5/jPTQS+OJhds9v7iXcfd0yfx4kRY4AJxenl
8HH+x+5oX72IQ+uUj4kmYOdYtYyBihVu0dApMBWUNJBaCKYQRxBIhKLhjoNSN8cUyxyYiDVb/gsh
xhe3TTnwkK/h485UAWIcBWyf/savTt07szGUN5o/csHDC7C31DC1Fdl++AmQzdwWGnlJTBEPLcJp
G3pWiYFUJQ46fLicDZImi0m4aOi0KM0hLCg+9ZQ4qiErLusXGIW7xJekxG280r7XBoX3+dADVxus
+odefbTvz2tdANCFbH3fXeZj6zYQ0/1y7F8O3MSiwjtyxvrcrP9Ob9G+u+nO6d9HuuyQnKMIu17b
22sK6jqQkT5a4TZumy+WruWmeNmNqsBRRulAcJB+4ZSgTq25HgRSvQsT7oLcwWt8FVlkvdXV/cmD
EQBM0PX9l+liWGWkhJwPq0TRMhGT3jYvRdeuNJrb0bA2FuS2UYMPHz8+4dhFFTJwCcYvpAP/aM+8
srcS1o6J+Lq9tFoOCAxJ4DkLwjZi6oDAnxbJfoISUv4Fz5KGnSfFLx+k7kCFAPEYaF1f86/m3/VW
MKxRzz6iaXBt8PKyt+knElq9H/jSX5wI/evRMflQO3o0HTql/85/CS4WzfPbmXfSl6cs4wWLxYpA
TWxPP9Mu/KfcIg+9SGC8vnEtgCNeg3W+g1XZWf91SmSf2efhY/oWFNuE+m4Z2u+wMcV8TSyQxXiW
FC4p5zyHfmNy6O16hEWgjIdezuZ+es9NuGmUFCNomEsHR0AWjGyzYC2d7VKl5f43F5Ld2vMQ10Lj
fnvEucG+r05ZNz6QOmarxKlBcuykyk3WFXaHtWVYiLlpz360w77uhWOGzN5KYS8yU4bGmwJYka4p
WqplOFVe0nuurUiVGKUuBxDcnLPKG8bX4JXStl3H9FVysSXkgfurWYWKXAEV/Gd7E8dIBet76E3t
V+mdxW3nrFgCoo+noxLBPTNx6Mg1UQht+vYUNAHulx5/z5LnowiRZ19riumUwTqw9/6eP5XhwcP5
1/zGEEv5QFaqPLVYNwHme7zk3xzXtsawL2pa6yFzdXlB06/hUv29dut9ksxiUMFPim9geKp5fDP8
YB5b/y1HVUM3WhMKgYUECUVGchzbh0JWxFtIVnhwaD++FbuLgVHXcZCXj8B0svKHD8IojNSckx/1
X68kHAjj8hcxyQ9HSypYOFs9mm3BEcYIlEU2bDby/N1s8euo8p/dqfGfF8LpyrZOWVL5r24ruyel
P5xoqgh0Nr3gUhJd/oPUY92iSWp47lQgIgo/ZdMJRhtbgIDM9el5th5cqp90eBe60n2y2j85B7Px
vMIuzR2J9V+O9zPHUNrN4B9quMYvQC2PmuKWcKr6BWgdnu+fp1H1rzVe4UFncTRaRhM2gMvLdQIG
1z8Rrnvvuw/2u7TSIYeCVS4LkbWYTNNv8wDveK1ElWK5CZajnk3NBskkivCATGbVW5kiNhdIJhhG
jpBjlIl5s/XZpoDrnE8dE6jzz/VLAn8zeLH94hp9Xif1N0dJQThvHuAFL1aKffjlmEW+VqFwePbm
NqRFnENNJ/9N+jSA9S83qa6brEbm61B7m2kOWRZbzbbEOk4XLXnu2dDAIWbLPx1bYfvdRaEgsM+3
1/9Zic47cx4JZv37XGpEcTVSF4ZSEccJTkg7akcsNI/j66ei5/65+1j0JLRClu6cCSkXp9Y1j8/v
3K7rLUm103vqIq+/nM4r30oUp+vms7x7Mjqb7zrnVRJmUk5gpwoyLTbFMgqJjviWlBSnAHLyHLUI
ZMTpG7IUpr/51IzxObEf2DHcXJMtkyohHh7qclz98Au88lbqFM6MAxLPv2HA5lcRePNcXtD0UsDm
RT2TpYur6Up8s0gC4JQUL23bSX0HYY/sBzhB2iCvTNULa1CpNgxy9UOqG4KSY087Z6NY9HfvAXL/
Zg6tqJsV0+msrTmGAXjyZVfWVN2pZtDSd4pzaPKvR0jtYuXpEzjaffLF0EVoSLYhSsJgUEFTrPXU
9Ip3019/xCw3lGeEachu7O7gCSv4nko6x3Et3tu3XKpqMNyCJ5iLlYmy5i0uG7lKYmah8bmvWoZ3
ufUL83l0nca2f5q2yobBi6ha55rXwRnPs7jctrDej4/ORqdnbFdoYSyY1qnDjDrPDxPRdl2HpqOc
9ejEChUUWf4qCZb6DVZXj2tlgtYWu2nUdmWeoFpY5ZtsR66EJ0xzJpxNFOs1ASyUVGFrd7vG86dr
ER0MRVjaZ7yppIaBzth/CqNaobkgryORR1PF5AgM+9093ay6J03ZPUJUkAiVzN7uULfTmg3aTYRE
/XX/13jZl+UeFPMqqiQzAgPtxIQPsMopvo3XH21rCQK/jeNfgjrrqYISI59k7+bRQbSEeUN6Uxg9
FDTVp8cIldwJvOGnB+x7w3je/keUsb61kEemUQ0d9p9zVi7ITeGzCetrs0axXPTe036QCGI4cTAC
3ghJ5cdMEELrZSnXAp/7fEhL5+ahTAVss4tyw8uzDORoSVsgAi2ENUXFL5uMrpzKcyCsXHGtKiza
MmCLiew5VuC7qF//3MWnmHVJnzNnRpRQSnONH7NMXGCmHetaB0LyCPY6YCi79vIn2O5ORDNfe4f/
ZuU0qEGpKHb53r4CNUsvH2ale+37ton6zk/B0qvQjtvdE9rk/KDBms8ZT1j/Wh6sgkDLF+Q/S0Nu
rIeQIY6JTvihbn/JO4CoPsgNPQ9PjWH2tzF0vozcpLfNo60KE4TjoGhRATpQhrc/roV5rmqKAUxx
XIhtghKjfyrrdDl6HNubdVvXkOMu98BMjB63Hsaf2+RVvp/HGvl7xiS7h0xb/TvzRreUZcdAJj21
6/NNCwWVVyQJwnnfPqw4IeaQ2wEM2x2/zsXm6cRkaFag6aiSx1JrnjFAENxWyzkz38/tQ9/ytF18
nC4croK5TYagQrWR7Re8nd6PMNXz7uvBRbDcyZvaNdCSbtVqs7HTxEFFteoHypxqBaNbh1SboT1M
h7nso+wMze0/EJpWxyk/1/aSP8d9NnyUnL1ufO7Mu6URXZGydyfaAwBydteVZQxuG4SLMLtb1t/e
0vPju3z6usKI5gsdQwmtVA9V9SDcHc8VgtWMgBHxYZ31GwJguDcVc+37CgjKe+R+6aOIpZeaif1u
UNnAxs7MvJfOLyab98KlV1jlkqLIx3vgHGR/C4YNU/0bzfP0kN7O9prC3Ubox7ND3B9N+INaBXTS
uOPje2rredqtx6NdehSkm5RHcOz5DLLLPu/yN78Q8lhQXNZ3naIyzAwz2cw15IQ+uXp3v7p1MzOA
dXXTKTR4/oo5Pp+kga8a/RwjwNwMzUWjvJvGxyIGM4B+emQWvioTbDvxHZys9vLmU7MyJalhfSE3
U6rlVZQL9i4m35VR3dxxnQMDGv/t579HKQNZddeeot6gbQcbuEmJRlYwAEqQlnTXO96+cIfE5m4w
pquGFoePjY3wuG6tpCOhg6oGboc/6hFIEMbINfe8mz3t9YbF/WRVkY5DuVK/D7kSW+3O7sZqDKXL
K9LnUpQXJza7D53m5WNeOHYefvrtwoFzBd65OhwvSpTRdYa8EBJQKf4a++9Vw+/Gx1tXVNMWz8VU
H9zcqGEBvNZA65fyZ7ZK54Xkmt81DwcBbX7YQvbA/DoAQeztsAoLfbVqRo1jpF+qXNsZ1d79p1F6
Pa87ioZtYKYP95vR5qHj0ZjkdkntqO0if65c36bZU6nxsit3Fqu3mnmqOtupXeRqiy9z340PxeG9
Sh1w7uRmHzn1bm6L5X0txuXCE6T/nIFtqQNv3lV9hxV47DfO3eK+15h5MWpWH3606rPg2lAEum27
hWM/X3qGe1bukpc7x8vkIv7rZCqmyCkVG1G1eozxbxfZTr+v1HJxp7tTfN++XzeMCC+F7nLP7g4c
udtceXtPdkCZehUnsrpk/0KQkD+0boYtZSOK+zWZlabdwmbqoC2J+BzNDuZRc0NvBJ0tleXNZL2o
nt9pLKZGslfIR95OtRUNv/0j63Xzrr0/VH93la/s0b08uF3BYVZHhE+9ZT7gE/X33ZXqZf98JPbL
l8cFEr4b8L9kUHa1vy0IvXMygYrTglaWYuJ7jaK/Q/3dLlo57Upx0T3OESMdoAVzo43cgd2xFJ0w
pWqAvdn65/wYHyAbtw0ntczDqRRq5J9QnGdhoof5SUCxVMZUORrdjIMv51P0KC2T6ZxhMlLexbDq
IBqcmzW1oN7+LwKwYcYKH/Bloxu5777WXDNr+t6aDbGWP6cLMG+u8VngXLbRUGXTt+uuSOmkEeG5
trOP1O5/i9eP5WVwXZDant/rSjvmV3Gjcu03dotOvv5ndnq7hAnyR4Nee6vuqjGSmhsyFo3oyhZz
plVgpXa6HLEBSq09M4vAKsjyfNV2tmOVR7bEQTk+0uLjq5Rl+BHivxfF7n2GMVcCte1Ng8yFclb/
o4S4dPzBhW/ODx9HBJJ1cdBAFDuoTG76oEruSlfK6HZfeZPafj13c/MKRrR+vHpMLmanx4dh6a3E
jU6JQgSdMZDe4/yw9pAUkTNax2W7v0scbW7MiUTeLtz9WaY+OTJ3WkhRzwSC4FGXmud2Le7JvKuw
RIO88InbPt/7s14hXvTuYMlaL2RdQIZbJUELu9RHUvBBdG4V4nuidozK3UPnFn9TPUcYXZRuxZbU
g84jZb52bG7Ztk07l/ai1bLMmtCWpqTzRPWbcBNJ2IL11uk6/qyltTRI1c8tQEisPZADzoZWoTLX
nswShI4khCk6eZzpsNnYqELoXMhmhOu0QtIdYW5XKfDPcVHo2qBi4LMjXie9fAvf+dY2U2rVO/Qj
CTeSFFeL4VvJ+772pdmLs9ymdVjwJpp2GBl1zy3Mt8hLA9l7xTlVuiXA9/hkjmTcEs2SF21RGq6G
UzQyeG/Xf79f1J7PW4mC+y5lVw9VIF00hw9+iSGAUrRq/OgtxtOPgoDBffclfBb9XgsL0KVZJKCX
wSdjDJ8vdlIOJT9S425es661vyq4BrtRgVEvDzwvZyboLERWohwLH9mOTh3DrT/lhPaguU4dMMlm
HF7btaX6kAhI2u8zyb4m4atOz01/mSLJjM/eWfHvhkNzvVVw6YNT75q1M95PczZ4pOckNzwwh+aC
81Tu1v6cOubzHaaIPH85vfBQrfyXcUmuDJWhsihdjkSYwKvZgVO+/2JO0YUeQ7pRaNq33rTDfiid
3Nq5wXwIauy5RisvO9xubNvX7fBszdDU2BlbL3ho2+ENtLMY35pA+v6qu36+tcWkPj/eXbfuMjaO
jInxom/BwlE+8T8y6ng6Wozpkf09mCch1R25nu1Fl11l25iyt2jLInnJJ8Wvw8v0bym9PV2/6BqT
UhouwAVc1nFd7LehmGT12UCvTZY/orhFhzwVOlmyeD92jSH7DWFx03Hlz3y0fll3GsPlC4BNnRkC
AYMVa+HJBKr6m59FSAcJNufxDVrjcsM/AkLi8NTSHScAHl/yY0AFaNt+gJl6GubG+46iwhNW6q2A
p6G/7hcZsD46p2fSv7TW07unpff96zI+flpzCTcb1pnXV3tUW00hFCWFqJTSvUSUhUg6/03mH8fJ
7YUZRG+X7j9X42vfcYBsHNbyfqAgWfRU/S8w9Z3XDO5sPjoPhOzzlydxkE+8Vgb8JpMskkXyDCf1
uDRZtSa/KOayq5AXhUyuxi+rz1/4xDz6ln9ajY7jwvuCu1/TrYz5h7p53EqbnD5jFI/22Qzi2aKB
pgXYJspaxjtG2sgD6TJdyjLBtXGr/T5GMvZ7RsLpTa4jF6g2k7QeolEvbAm6mKYfZxPh3+lx8LB7
VCfhi9bp96NpbSYvVk9zMX7RZopfv/RmycZWgSOSGjK2lunvrRlWFra9H6c08+2OUaltiGmpbtNC
s7Pohg95H9btrUcc0A+vhCSlT7Y33qYbP4XXah9awBumBcpuPb7nQw+8gIe4MQgTVhh4J3zOqf3o
cSXt2EtT4674XxRn8yX8T0YncMW3TL6hb+lLeL6H+74PuSkFpuwFmyINc3pPpq2wau8JETrTy+tE
LJxn/MTn49Dh+tHaDV9KMRXBR9jRDVv8U3nKuvn+RcLqtJVhn4elthttR+gR0XUivQ7FfTs6jL4p
4MIO1pysn48tAon2dJROZIsOGxMcKtfKZcUhTUSHttD340fH1Pk9/PXuufIN5IqGPthkWtreyAr7
/UUmDIfDp5s4LLSFDdsNwz3x8MeEw5aGjQGbt/uCDJVwRxr+zrpz+zEYBn41qA2URswGLh1mp5xS
7QK96cgFfF59coHoBUHs/QvIENzNlV9x8e0y4tFc/2vkAV/SU6ImpEQU07/XSe4d4elpNqmG6B5B
96PgiRw2j6zLoTYSYtOrl1wdjsvd8m+47SaM8nOicAlO3zR3OA9x/cPiHG4+s34uWvWhi5xYk9Xn
dpgZtIUd7twScsvid5X8CxkN887g0hssbk25Yj9ysNvH58F1svx4BKQf7aR57julFf9N8r1/eyWa
/wlI8W4W66lnzNx4x/MN5rrH/ixZD0vy5ObpPCVKMIJJVCyWGAwL1Byikp3No13v0IOjwxdptvTE
pvX/X8l47337t3fsQa3B3Hql7/AeFLH97NOIuX38BSHZXMHS7IBd6bBmKu9eSaQ2SPCMHSnX5J6g
f3O3fjCf4f186OC17w8OajprSnYPqdzPSTYI55vzKwQfhy/N/90Mdrk+ukblD4f156s9+dBev8wG
duN7bqQVno8k6QSPV9g3wsjs38Bxc4tnk3sym8gtBR9ABK5dc0C11M95DGknAcVVP0bmlWbbxGHT
vy6vP62SSg89VsXXBWDuMZWV0Wbqq7FSOfB0m7N+I9m2Z/11eJDvkEgXq6YKTrffc6VDIVSpgdh0
6s1RKOJdb4aJ4wAmK+Yk40mHHT6+80a91qiJc9sGX5JAigPuDto84C003MDVWWIhLcaAeRP7ZK+B
+DULjqGXoMZIJ5uLpHb3F7/uSN8I/NQ7BP6QABuDtEVfjq5bbUB5/q3O7Sh+4Cw6foYqBZjrbW8+
F6KzzpNtgx+QedH2p8HiK5DAXYuTANzbT+N9W+kco8dLmTTBOrCoO4gOU6Pt1VMjDOONza37YFq8
5kLpyQ7pUqvf7Hc3XHnpmDGumS1uG7D1qrLOxrm4x413cO/+auJoWz1CkVcaMuvX583GV6+N3RCf
7+VoPrKThSHw7QkD4q9qUtom602kObnjgWz7U3jxCBhJBmGwQeDxF9Y7G4N9t4Ju/g/rK4ZzPXOd
WoEYNHKmmP24TMTZI5fwt67jrDF+SCQwGSjZo11JpmtkdJdkhz0iqMO9+VP8rzHOjcsASGd0PCVt
jcUmoQ19r78N+wj6R/nhGhAZ2cLdz12CzsU1Ml3ioCUNt2sa50f7MlYnxZDuAi1h5TVU5ikKEIPT
UYGhMe7Ur7t99HxXEBIPJrPR8g9f+X7+VZOACuStDc+/HtUi5PBHdfO7THODSybW2VMN83YajrUt
3u6iQm7dv65a2uzHt+EGI9otLnIkKi7/UaPYqUXFTvUHYXdf8/7nRmfhqKvHxQ+Euiwuj/D4Ef9m
/frTMmDv4UE/iK0s3loImNZfVDFyux/sLEwnGTSUY+/0nM5jF1aVh8sE2Ty5SIUD5DaqMpBh/n/E
QdCZNksD31IqaXSbNPoH3s6d2sAhaD48sqr5Hg3hJtWRumgQrvQ7IlGuN//28nORhs/DzIJVR/7k
lhm6uZ/b9kE0t8RDlG+NdnTpFof150s391V7pfse37AjjfybJ6ZlgX9bGxy27c2f85/8sLaNqaCJ
o/vQ+3p8m2z/1iFr0UVSm+83vbXqP/lO9keTP1s0p8WIJgHxsFkdyp1Ba3jy2Y1+9lRoLfq22d9T
I116mZb86yo80qtVMhtvh140JHH/6lKsXr181Mbf+mj7feN4Hh53sxd3Gc9/6ygrOP4qvdAUUHAd
0TAkee5/qSb2QWiOD2fbJt6xJLZp7R2UgvJX+zYUViF/bj4LqgyK6FFJ3Rk2IAMJN3C/c3+0JVtX
cf87jflzdosv9Sf9duP1Olr3KoMtP/EEeQyHKpp/V398A1TN0gD4P3InGv3bpBgW++rp1L1F4lZ3
7zU3ArWsTuHzfptcIjBo19KfytrqVMarp/IL40lKyUFxdPim07eCLOEQVumbk9r0cXOmPya2p3pq
ImRekh+xs4uxUliZl9rYkDCFXS//HHzOEd203c4426SNpeuEoX4TTvD5j6VAQ1d557LePzC9Cdcj
x8AkZn+DV/Fs1NA2C3TczqL6R2Wy6lPb8HYIEQYcdXja19lRpZXvfWQGDBCFqp+eyWP+bB86JvdH
dVkwb7TlhBYOS8GtUpB++8Lls/zd5qW9/i4N8s95ZRlpnSnsf1be6/Iv5rXi9g4Hd7nu+TR3a243
OLw0Ds3Gp0/PC0iHkgwrn1eWJ6x0ZMY94SrGLnOjORf394TMPf9aG932iy8rj+65ve0hOAlf8um9
xTK+cGhg/PO0vMaw5F0t3j8BbThsMtZGEkp98NKd2jdHxZ9dexdmUNLg29bK8gUBdda3Kw1o4GJ6
gBJ/x34Of6VTHWFxViJU9smlTRIgWK0baiM158CoNJ71tJaTk5oDmPBSfoOtq2RUqSqSABnUVADx
7aUQ33QSt5+sazMehpMvx7/99rNVKGLfrTwQZzkCYh7/IG4idM4MNIKL+0Ptdv9ak22TgATtWjgQ
959Z16wcsanx7hBxbnveEudPkim8dXo9D5HNIZyuAUXY96mUjtd2xanwjUGhuMSL79w0fEgQFzkh
ptGhmzUyy96waxLkvWtSH0P5U6JSP1sZZrCLxCOl4hFfRqHZujipXIEFhMKcbtuZTf7lL7EKbj60
Gtp12FhOZWSF2F38a06Z/YYubZmef8vXZKMHujrjK73wnyiPflF1FYpM7CvDUsouDSELV8VhqPPL
r4dhIxcXLNJcYsF1T10hAKEF6a9+kW3QDOoecpPBr+ot5BtogdoaOwnYHCE6ZnbQj9vPYeSPfqKH
RYXR3/y7GtdH+HHmH4fooPgkQhuQUymes4FCqxzG4io7VrtkE+Gc4KAGAzgLHUzwCoqBjvWPUiI0
KfdcBSxAxrqP9J9N4TURcPkkI7F9xmNkXsef7MVr2zQ36tXbt9tFTeqHUv8ldbO+KYsYcARpozs4
gc/lnudQIvM3LgvDh5sDoBB5VHvOPedDmXeL14v4YlmuR9U3NLLMqkS4BsAohHODwveqK+Rr0fLu
ROJIiw+xJvcEG7gjwfstwwc1kJn2D4GO2UJTIMaKMZt58CoqvS6a9Mrzybis8gxvnvaPCaFlUhie
Uuh4QkT6WhdSS7C94nQ7XDdCNm25FsmCMlRMrlCPfi7E4xSVq817MKSqxdOoNMKUSIVlRdOo8YNz
NqSXBlWPT3FJopfRYeUZN2koUv6/Wxp+ooAsisoR1fIlaJBhRtt4/YO5lEAS2JNvPWnHwaXzeRyg
KHhmNHqG7/gcnlg3ateZj1YutWy1cLEXqm78T3WXxucW5/6b9W5PyvacPyi8fC3npx95JU/zkaeB
DsYpGHJ2Cb9J+lXb85GLTjkXnf6j4SZnGDdgDgGLqXfDytWDJwUP5Hy46gNu6HjYFhQdRuvn5XD+
rJMDs/ZQHXLqMpiuIhtdCF8nlARAIIgC7oYskEAocgZSgvOL/ajBdu6/JcfkinxWn4hCo84d0wNi
3ihTNSfDZUqN7RR2BBrd/+vHQ5YnYvNk9qtBHytZUIymI2UHpKJgIQaoACUCNSNEmyzTipdOGKLe
qvTKWeTXcCgDD1Wdyp6Tk+idqaFaS+M+Wg7DyZr/QIHy1HlMhU/2cecmVvdT/es42bSp+pi3PwcU
kuFQFjKCHeg3xWfv3nfOyDfJxVev3ojXOVZMhFMOr4iHQxSPUs/7W6fZK8EypNe7w6bLSJmh+TTf
9KA02oeX3bSlw2e60t4+OwdXSmRcjs3Y5A0F3mfbxNAFtV+k4hAmRykBdLv4i/dJN+4BFc8bgICq
m2hEfy7xqjbpZDqWsBFv2Cb25THnpkAvoj62ekJCm2lOtHFsvOSeAeE1kCDDAGliiHVksoVyMqXl
FYo35iW+sJHD1Z7hDCCmP2Ir9QlYZVTGCroX8FhwRWCM53P2b8e3+l8GTLX/7rTPJN+t3RMnjLn5
4OnP+ZiC6bSB+wnk3fnTCO9w077DwCADdAtdnIvo3sezqnxD4N1PezH69XdYANhB8OBvDSJ2f6C3
QImHrkOAEQ8fl+EDXJADa1t+E8/PHYnw/GVHLKTLH0lPCEKCmbB7mmDCe7IFnhyQzcOHmtPW4UU6
SZYfeohG2aD2p/73/FZK0VtXk1lvOYKjZjjttOTx8iV0z3mTAfNgm1DYfbTKA6M0BxbQIL72/2X0
VIl0Te6C5H4HWICcqDCRVCyM2j4pfD/CElmm4eSzapaB5bMdHl8XqEPvuvvfxze6c4BoAlZo9Wsu
UBKxPMXv1EeMSALm3X58o/Mt052t7TXg1whDZkrWqqj6Ya1d6gWMG6h5/2XqAXP9b/dc/A2Y+HVy
GFba0w92U1xHI5kTPW0wyjeB4UddN4k5pxANyz6ABsyVrr8onI9wTLox+DdCbJMaZq39GmbknXiP
5Y/8R/WFcPHQu34c2vePi1KnP7Wz68KYwHlfM6/SjgEiGixe1Y/EFI3UdqOE9Kvv/bkBOlU/ygRk
7/lCusDTSWpUA4VEu9KIlD3YqPYB5iixXkL/SoTwEZodrRJ9wzwmHUZBV2rpFIivY1y8KD/a6iIz
R1eCJD7rII+TQTzGHm1duXrvirzxFKqpVdSYVOPq0/4PGeR83fR73wVcoAnbq1kAoLMEo9Vl61a9
gtl44x5ycvvGhyT2GlqppjUa78N3qQ4Mnz/f4Ky6RzjO8tlWiGG+SFe/soGAnaSPY1tYF2SsOKq0
sawaqqDobAUYxrP7EytUHtVHyuw9ABEzF6PflqX5NLrVccb/EMDeRhCU58GxHUoTDX/3irFmM6UX
NUZhCfZ5C+lGgXQ5mI5WrzoV5HBys/DjrBoeWTZTWRGpYaqN+nsPNlAafutQF/9j6b6WG1lyIIB+
ESPo2Xyld01PuReG3NB7z6/fU7obu3dmJFE03VUFIJHI9OEDDhxS6d3g3NjU2UB9rcy2XJPl5WtW
NYDLF9KasJaU9y5iVJn9pt+j/rF9lFKVzy0sSmwP7NkAwigTkLOai86qkxucvqE11XD9jcvYOVyU
FJsdNhtAHRnz7X1NQT3AFWpPZfAsPn4FSCD5rrH1tQ9+b+qtu4tvnxxAKcWvZS3zZZxrGah7uKmP
rgNRxyz6pDfbLVJ6AM1nXo2fw/92k5pc7dc5nphW3KU1VY3bRFRoGcuBaEvZwD1x5tXIOnBKeyz+
s/AauOMANy/lCgV0BA5Y3o8C2FL42rXEu2dz/u22TAoSOgptgB9f4k1DXQPh730jPG5autSpiogZ
fADhhe4SF/l9SnUN6bag5zUboNDdWOMujctCQjSvKsv3n0NS374F15r3ju3He4Ce7mWlyMMlnY6y
PQOx5Xk335uzGqwmv4/VZ4sg0ue1HPWOnAt7q86a6EupoABRPBehBubh8InLu4453860l/1muFs+
SoD6i3FhYBTMLOWjdtO0iKla9nK+RUCokojP3oo6Eu1aFYYhXrH0rDZQi6g5TI8FDEtGWQ2wLxuM
WJaRortq13wFtJke797SPLnCrgb08TSHaCWIR5RyQ0CIWqOTeIGVOvmin/AxHQNlqEgo6IvdXDe/
rR12NeTDec0nHydeDIr3832Hyh8O7EKC88vefuVkZCTUbM9/138qwGtLfacGNmZ6qeRTpQN2QQCS
Vp2jzLOSkp5JFPCPNUZhLYe3rNxh+erf6kT02tqidX3df4WXi/qQ4orqP/PKMLuqskFshFshJJRh
IJXkUmEdhQEcJ1+wD1vZNsXhfyIMRr1gLn2flVSw42TOVwbB9PDraXwONTHsgQpngPba03FmmO/o
dpcfquRgMxYQger0x+Sj+c9jI5ThRWmaa6i/4TjSnzsxK/cMVyXP9lTZNObfGPf6b3bF1cGkFmMO
qCyUpDxDR+FH/tHBhl1A/SHAF6hkCiwRY1zy/hhqFSbLqCYSRvsAubXoU+uAwdAXAwISroO3DtcO
NnR/Pmk8434PZhFjg4kNoD/GdK6xGjziXGP+hlPtcGx5dM2VEY2uDbJG4RYXAd9hKvmIi/4XO6L+
f88d4LBidx0QfGvBhkEk+SOol7Hfx9if59dNvM00NN7DdbZX8GuJGdgmYSnmA6pYRk0NJ0quWwyT
biaflWouZ1i1czBxIcCDAVZ1KFqPru90nHQ8QaOSfZ0NR1C2bxicmHE5ObqWb0qeGKpgN3FnQMHv
7Y4N44piFfLAraS5Gniv7klQVZSGIfigR/XT76H7JH38/0EbLC5hyUXYR4JyiHd3/BI5gBewmSZ4
TMijezAw01zGAvLaW/vfiP+2EU5g5I+yZD2+Vi/v5xY0Q4DLO2CB4KcKB3kKFq1Mps7seAwtxIEt
JV5ERnJ7RiUF9cM9yChmbOMl2dHqas3F5A/Xi7HywwJG7o2Lz4pkJrmqSs2go8Q6QgAkArm7NQA2
fiPtgG3P2PECqWbdh8OpKS/ylQoou+/PxwwfjRBFtI/DICiK0a4ra+3uydRLEH05XAXjVNRWOkpr
NbHJJyl1xvTul1Edc666RUSEcLu1aYk462gk+2YF1U3T+u0g79OSMF6TRCCq3PNNdkL97D+SXMjf
6VWw5LxU0/9Wnr+ReFWGV2SPp0Q1p3hm+PHkj2C0pwSAyJr8M0itiDHC0VNkwySa7LfWi/r+B31f
x/axseer1HCKmPuSTxsnj3wC6aluN7XZMPW2tXt4XwSWYOPc+ViO91hZqXgxPHwGwn8GCbF8/Bsm
NtdBjGf75CtX5gGNdZbalO8/aB+5embfWnzkXouv0v9AYKJjdKofMBMMjD0m9x8dlnaySu9UDaDJ
OMZ9f1ai+uUztHEygo33RoqNiKjaGEHgXjm8YBYSYASqaI3vwCzhawM0LBvUiTyvQTG+LSMdzxzW
roiiU83BR+JOUVwdiqmAgkzSr5/CWvCIUHImvpXA4ZfgErAKE3VyfdqA5fnI+rdMC6WoqQhchKmL
Jas1yIuZFChs7ksZ9B+Ml1aaWZ9RTVqsRdBbaYZv5Ru/Gme2e2y91Wl4ylO2FbMGcCUt381HiMSh
raEgKzSKrzeTM9RGba+TMvEUZz1rXHgVrVdwXOcWrn6t+GpFpbTK7n7ZOrMImRmWD13wJXtNAspi
Nq6jRmS4kskXw9+ANlpm8z5G+I4jBOcEnFG4A2IGTvF43TfAca2gftWU38dKaL4Ft2WUyXA7VA7v
emvvgUOCwdMJz+Z/HV3RT3PchbIBaqUX/gx7+kMj9PzpV0AEPLmbolY7drCn2ShvPpf96a3iLuic
Tks3r4OzRCfuxGo1TGoMMHUhjDWzHooYNZuKBivOoh2jDaudaqma2hBUZvMslGnLcbGXr6dZZ5ND
6u666/fo5cCGef2erFIUu/8sQJhituu1f7+Pmd9BFfWrbQ0bBq/hXplrEGTKCBW7LiDi8HKpTrM1
k4D78XNcaBReKcLijTxbN/jBfgRNuAPJdahkriIfsW81upt1Vj8JzWGqdq9hkwfw7Kv5vpORJ2A9
pzMgSXQ275bOZHBBmK4GUx+dusb0543NhyF/9x1lbQ/cDAij7HD67lXiB2rDcWT1hKaXGuLOjcXh
H1rFWkc5dxElSQBzdikiIS0wHWcVTeT2WZ//wC4pdCTTn8/O9Rn8ZOfvOPg2GaMRDaLsHblIaGT6
gaKt4Mfc29hyV1TmzxubuNrdoK1aJcs6NDGUOnU3j/rJDEZjQ5U74ER09u7F5iFo2s37UYsYC/LJ
+Nk5Rw1bWxcWBJe61I2wzPsYq5vutZOhTG1NtwR14XZflYiE9MHAaT+AmSvt8sXAZtl8bFpHJsOB
oeISYMIp686hEKtmriDQQPn6a4zIyxcTwdg4O2QMp3QfZjzWryLElyDVBfgkS9cvLAm89ve9/Gim
dFPA78NTtUEmpmcgw1IQm9mX21ruy/SYPbypbyZy3Tiw1NbC/bDYXeoteOle5tWEYNjO3tjDNOjv
JU7+hs43yVjavZNr/8ke2paal2+DdLa2P7M2RxKMvDr6zq16gAePL9U8AevonxvHRw0BbsyG9tpB
yb52ok0FYesneBU/sDBmbUDLvXnt0CYwoZ2/0EmrCTQkFjbAeLTC5pL6bhuEHYVJoHUvrGAIUEPX
s71BlET6c6khd8H+haNqn1EScOVeSRRxtVgJEUS1NfzfKNL1hwiFi9q6foHAnYi4a7dmMt12v7S9
d3tMDgC6EeBb1ZF5rW2MziWJlsfHXcP3nJ8QLXdWY/IeOtTQ1EJ7vqifm38LwSxYEPLDXE6Wzchr
7d+d/x0L6Sm9bd+nBERpApaulEOSoQ0QJXurodY/rOaRN6dquRLg1fyEmVhr9DnGm80Ix9l8D82b
cdjf348C+jV83fammY14UDVc0DMOa05g88I8gL99igk9eT2yqt/HczUOI2Uvu5dzVAfoOoWucBvn
4r/dJ/Ry85mvZwdI6HkIK/wpP8E1v9ZI7Y+yHHdQLZ1PxF6OFS4IFPcWPN9DzNqP1+PVMDQ8Akss
NSYVjfVt1Gq8HxujH4cTbTUE0Sv+ZMHoN3+R0V3bjk1lmuVx0hcaWrq/gcqjU1Lm2zpWSlsArcuH
fHVmsONeTbwqBgfmj45fxapz5mC0Sp2pbNNiN8j6paNuTpIBudhG0awnuFDj88gr+ssuXouMAeLU
59KIz+PPE5oB92S1nZ+sAL5uQKRODnMQB7qZfV/85vtSO1LdE4yVUDeEygGLwTto5zskpuhhnCrz
12NjrwIKPVjpLoPh5atm17yWIaehuVWItRvi27eCJ5QOK8WMkotZsKooow94L6fVcwqiyt5An6y0
6bWAcPcQPNMhUOKx0OF+dapMVTve7q+P5UhVYrOu1BlypTgkB4bLAiwbZBCmmvhdTwK6C5UYJsH0
J6AfAj5rZcF73dbIbcECytmxAWIcGVzSD74YMfglEW8I0FSPXLUqs/G8Kzz1l5/Z0u4t9+EXmlCx
TQs7tbXX5wOiGpP+Sks9ldVmmNuXyQOjI9gt3T6Sv1opAenY9gI2oLaShFtXX8YEAsUtoz6qFF73
25qi3ICfhm/+l74mG9f24XeVDTm77vu+reIGKqlKpuO52+ypgPvGeSB6QowEI7B1N27R+gvXSboy
qzobmXx9LYuYRH4np0Ja47RifM8b5PZ0fiqrG8l2pX8gLtnF695sUOzuv9av00o/N1zkQiUUat/9
q6E0s2sKQcWm2QXoRJWaF5rLDtg9Q8DbDAqSFAwnJC9w2lCZuiLfWoKfaw6a0XMjyPNJuCwjxQ+x
P5fjeykPCpdNg/oXfqZSl8rPUVgnOtQhrCqz/lT79HeRHORYImcgmOw+KH7hibN5XpoBoMtaKfIX
9JdSUp4keS47irupGkCVamYFdTPwu0SuZy0cKdKPv7ZFwG/l3+u+xL3wLS0fXl5OC00r6eN+vIK1
JRueYhgGJw3MhrxIt0ynd17blBWbmzhgVG6mfpW3ByEfYcd9IeL5UFocFy4Z9oYGHyzNfdPShk92
DmrCnwA/hdZv1R8bdfryWoNHqbwEJRbs5Exlrn/pY7wcaVVY1/ORJ8AawxZTA8HOQfQUgwOT6dm+
aV3JZD8pDWKLyn5h35gV1f2ztv4xdhqQaldCwsew9Cs8ocWV6+rLZwP7AopZ7BaTZTsQdAnaoCwZ
hhjDoTKvHF//0INppTAM/yhf29LpA04YgftWoV34yqA/Cgh6GOg/s2L1HJq32FLIN2MaQ3VJF3cJ
PZZdndP31+1Xs49Id2BN5tGR4PD0a/19mhAM2k0OUmajud3tj9wUyeZl5WbSBRLthN8weM7xjvvB
X5Opth1Tr13/rLoh130Y1scY1yRjOEmWZcgZOFFb1qPqLSgMlgwvTegoSXRfMO5TI4N+Wnf32tKA
ct0TaNDpMDxrUlGzVkK6gEHjmKiX7p7JOCMXg2z9UN13EroG49ULk5dKMHZJDkzpNcURKbd+nPAi
Gq7ft+/LQCvknNI3DawPdwwdcCXZ/Met6irAnjW5caLnjxCnZe6aIZ/zkwSd6oyGqwoJ7G8WLjQ4
NSXVOoHPnqlFL0rVtDReXbZ+9wP8Yjy4oUjJ3NEFGOgKXmTjUT0Ug3KBxEgw+87Gp1ZeGxu3sa0E
TsnwU+Nk9fjz0FZ2hRUheYhhob0FN5qncl9QwnyMx+flj5rHbkiy3VwjJN/q5EDhkGnn3kY3dU49
cLCzDJyKsEtjtGDdQkPZaA4pOLzv4kI36ht+BRkRxI8LQ4e1LHSIZEv25C/PPr/KtW0VybczBJkn
4F7hD+uP1K/OgXhWBDssJoFLNe2E/wJ8GxDLAEGRk2sm3xdBaeaCDgEywY+qhLOnGl4mcG0Du5ci
hcbD9XXjSWaTI5QYBJMqz1AIyqsJ3hc2elbBoJlin1vTs4FdvJvY+vOejaDdrpP4JSjs6ufX8JgA
xKNTLsBxs8H1az7COEfmH9wmPlj0owtI0EncxQwBzEQAGUEtANn79tNH9OYv2sn2o5R3/iWy0n8d
T8cP4k3D5b6aEWUDABRaMtRrvv6orngzBo5D+C3oq2THhzfw6GcIbiEa/n1qH6h7DIRU11rO5w2f
fkmJBbxQRhAYzaAqE5GkWlYfJ5X9RYfS56ltfgPPUAcCPtXF9zDpmdW5IygjpB8L3jFYvEkzAR7k
tyoHYE++56dZPLlDZda8yANWnVknObpQR4rFtJ5O7PkLagt1ZGYBahTedNYcWCFQuJa/ub/uTJgM
idzx3BCJku99JWTqLljIUZ51F4bHAiQy8MSSmkjhcpKHcmYpxmBcLisY5l17yFSWuFvevelytgNP
SUGQ5J+iRKgHcNeJjFKGwlS+vLtsmnblvRVojS7i9PuqnkXHdqvClW8mrSMv/Tc5IqkoLeoQwa95
+KniA7ckPjjAtIpDUROQ5yu9W3JfOsvl50YfKVFef8mFCgD1ecXiVIW8ajYs6BPlK7VkM9nPDHWd
XPDZqu1SBTw+GbpjjF5GU0puv8cUoDUA9ZtgZmJKepCD64emtwUeEjUF6S++mSVoZkycxn7c/d5f
tQMCHmtdZhspqQJLTtvO6rHGRRcB2mrWk7MlXBPfmIvYc82JZ9sT03AKvaHQWzMQ75dnE5/H7gVY
Iw5OK4G7NQjga9AA+tg4+5/zUvT7MJggWqnsbpT1cf6EJlpb4tMQJWbbRB1I9BzuQbZkDZ9bj3EP
EEwc+9J99IJEL6EYrxmszQDOMThC49NRI14EcYF0UDOSBupkjEhuBWBO82C4MX5lyrHGFejl9Ilt
VIn+wQHCs0O/XjytBjI5CsBBVJ/3r5XHyx172KHIGqB3eolp7L6BHsdgBEDFW1QPCJWht3PF9AT9
R1wWgcK7fpSp74SJrVpWYMgPdpwmKnnBYvMyHQQQS+goszdpcMwipXAeaZvJ2DjcuBmUFMBQO81N
swZSh9DcJFtWleuDmKS/kgHFa+j4SfeSvzji8V1gViSDQ4grd53egQ2zJT+pNTx7IvrP+9kCgo7L
dzIZdXBkpzlvvaDQFL6XYxpUL/eomad0EsxRQzm7HGfFOnHLZ6jPusyuHosm8QmuaxxOBcbhs58w
Ya+fwFS6keDZVEoOzXMjGbzlqymz76bCFu3spsRZ7X1ZN9wmrvQTbepI/4TDf8zKcWWWRmHunEGz
g1sQycmMVi9cIzHe/pnV32PljXOV9PCqRoh3oSKoPgY7pMhqMVlhvtYNPyw0Ca+X8/6daJOvPJaZ
5S0Ed3+hPmMQ/twILlQ27eyQkAhH8Dg/yCDNpHoENT8ck6b54l2xYlSPeWiFGWvxxAGEH1uye9gA
j8yiH7aNlHm4VHXThr9SEieA0du1sycOcmcaNQj3D1I6qd6UJv+D3R798XI6XKN2Hj7SPn3NJ3fe
MvtqjsPbfFIcXyXpX7lUrdDnI7rqbSTiktsZH+Ba1D4xDZ8YlO4tRuvJfF9bja4OqHiBLhfxx65e
410vapsUZabEO3PWnCUYg5Sidr5d/N0Pisqo9mLEmV1b2zzQul2kutzeJSqr0aaXtRk1exOVZ3xd
lfJoxo0iP6D4Hj8/bj9FNXX31Mzp6v9G3cuidnCQLKs5uP/Em9hP0u1t614P/9HaDYY/6epqlNjV
ku2F1qvL6Qwe58bZGBKCnpAKGdaVk1N/Hhd+ZmgmlUz/SYSjV+hfXme75ioKJqOFLRFpNCcrpMMk
dTmJCsTUy4l+NLza5qNrMcjCFEb5+DEw+HzfdtyPm0y1u79W88PUe2G8a7xcsKdzcu5tmVcuvIfy
+uvy0Ex2U/3p8DjZ9FbfjyZp6c131OZHsm2tSf6X1+oXBVhvO9nfmutJon9xt2aH6nS4e13fSLME
8XbDvCcAnBHitpX57GUz9WyutXtNUTEfzicsSPKZ5l0JrdEWR0aDJrn+bJR4P70u4+zw7FHdNLN4
wBXK2M6kVe8xWLwUjsYfyol2qmfx7/hf+F5mlN90L3/KDtQS1rhRg8S9m/PRz2+cD0fTQWLEWxLT
LY3T0PSn4YcoYl+c/bgNUu+ZND50Odv1RjF/TnXGicHhblrNfhRGXLpPyun3JZhnT66rUhjNXnKj
G1kGBI9Uxedl87I3XNu/ZOtFF7JvRD98wixT0vyQD23/zpczHZ8xHSb5LgUM/VOWKL3TVyFVi7qn
19x7sRMN890EK0Nq+IVO5j3TX5mK4MA4QyO1tg+9tEQmAvaUsu1N7xDWd6J/JZI2mg6L4yeCe+/6
FsWbF9cFkBY+bCkgL6sXt4MPRKK9XFZSP0QFnv3k0KbfKKSQM7GPvmltPI+86ar52Lh0pvfsHaXU
DheCHr35OBqQEgIxL/2LMnqCqFn/zxTlDx4K4w7z+r3J5lIivFG3EvLWrKDY06YMutnVAXqHrq7D
sr/pspCgFabn9qJjc89VtTtSnXVqpPfe3BSrvJg/87+LNM1U+T6QL4G50MCPesJUM51r/zq+/iw1
xLoG5PpUJq2AR3k6ySockgOe5E5C1DmJO/8C7Z8lgCg+mtdPVZkcuk79TL/QSYOD2J+N1Ce50jOD
mgrqIjiGWzzYwO2BEcB5omTRopnrJVtitMuQoKUxHaSPtUJP1wW1dcAwholfocfiMNfbvRR7uZ6n
HADuM87fgdO42LHD7suqlcyrvhd1HQ7zyY7xr61oQzowSqdGRLyrOjWonyg1jvE2NvW96M16C6dZ
oVB9ykDLR7Wl9z7t5nJWaqr/kAByY2SjzXA1/MRXfG4LPUPqzzfWFWBMKflAf8q4B4oAk5Kuqv7j
SjIh+5I6NUgDhrYd4DCZr2U6p2I5h1uo1Oge+8hrJ7aod5ZRzvNpnTYGPhal0Bvdmpd7M70Y5F8W
XVdwlHEdkHoLxUBKG6fehM0IgY00lbkjXoTz8WyYect9b15yPYVfYfTsEbxIYCnH6TgbpxSAHSvu
Lx7Q7HQb6Kzty/NxOLjSBvwepX1IFYojD112PHDxCP6SiJuHxrOXj++BE7pPVU7InZm3MKkMHNyD
+FuaQdEnAHgTJD1zbWwPUElxYKwraTgy+QhD2HcuXWHFPuJV2xBoxuAP/vvx9H7T1AT+UwZLxuBD
UMFtaZKbbgvMuCEF85OCHotyr5Oh+Z8mtamHp1V6aMmmZpka2Mr8SOiuyz4QBt1pDWgd/oaLmpad
NZcSuc7yR71472gbFi8SrU13pd0J310N701P7CckwWd17ODMuZV5K35r8PfBw48l4TA01OU30suZ
yFCQECUd4lMEua7XB2omlIHiR4vElnmXeE2Esh3IoQteNnor6F/IUXXgOED8FGdVGea3kVmKOnUa
/J5emjW4rWRKf1QGbTlkpRVG+qqtFIWxhykhymnq2EBRLPR0aDVLd7CGQFJ0z9IdgDIFnIIOiO0x
ndy/jxSufWPUthx202oIUetz3Vy9zHA+Dnfa7pOSaiF32asevjL95YR/qrzCgbUshFQmLJ7Zo8Q8
M9NLs3wNx/FHqgd5wIHspAfSyegjHT9nwQWXxflZntNKjHb6BW8ItvIza3BE+wFq5VBCISTocm9y
6KH+4GAJ+/vCyna8Gc4xDCyosXb3cuwgXHUNZn8WrTS30VI7vci9c8MC9b+3ewc+puPYz71B4w+u
SKac+4aKz7qbF7qE92/w+FtudH+bEZimmzRcgCb0jckvc0QDLThee38yuqvhehP6ypm3oH377N17
kdfaV9PBdUNSlCHg3n/+MJ4jY7TpuFqpaQM8QwqIoe5E4FwAuqg7dFJsslfmp5bl0+u0e3NcdKJn
2FrpONfL+muQH+zfxOocrd8KrStvNdYXX3RdNddJS1lqbrz5QEKuJnRmB5tZTA3PeZgnISHHGqRG
+Q9X9iVkHZ0i7ri2yaDYO3O/8u5D4Di8IPknekkmMkaGBrjmrCkgGxGpXfY3y97RopugIozYjODL
aZEoeQKlwviKCmXd+1vKxyB+Bl7WsuliwD9JY5UWhdKtHn2eaUeZ7lbG6Gr9HLprN65rcgWmsoQG
7kdAluUNfW931yba9ixlXGGZM4pDFC/apLBZRsu5hR41QRD4qafy1UNr1/LSm0EGOL1r5RbVjHZD
oMPQ57PdtRKFu2vn9oInTgWza2RhkezdQYzf3HqC/FqYqfjbWNRmwD0BStb8sQUPAzuMX5D+t071
x9+sNqgPFq14CWRqHavVvrOiH4iTo3O0QqNFpfklcA3C+YNGAhuxvmjpxNIkgXjetdNfdy3vzPGi
M1YMUyBs3ux9YpIt7EZftjGWIsy8aUd7PgNbDd9FDR/l+9gte4qPQFY/f+on7KtHepKYWYa/37UK
z//9FFWnfTqHvi2FalK9ClqtgTBndm/DGALSlBginOjlBO14iPS78bCAhnqpU4wNoMgNsLuLcS/j
pQTG47M9cz6TSnxwaWWjAHNBNu/NcoHkt4uxXKwWwtfp0PHcjthymw5vX491YhBwem0aij3cAgOX
RQPAyqpjXPdyWpQQoTZBVbdk2dNh5rfkBoQ10PBH/vfal34cQMlCBUA2V2gdR6tWQeEUyDWl9bcu
ZO9G/9nToOi2KDLsvmjbTh8tN+AAwtL0M1ySXPG6FWiKYabJK4CgRwYFqTHnDQffrri3WjGQIZ9T
+fmouFGWlw6MN+mhfxLRf+sBB3QC8zYGrRMRxMQLXffGiOyDJh7lTV0NdFz0OUXvENAWuJZXl54F
RGFIAA9zaR5AkXRfTzzdPLe5YxoRm02Kw4LbS0bdMrg2Lqn2mWretuk+xPD3wC2jdbhqm181sRBk
Xe2NnUBE6zuE123R+i+6CGHm5S9GZNq6nbJhdVJQejLUe21l5+1coRYaIJ1tG1CPWFrsekvZ/lJ6
3Iccze2jaxUw1NG3SjpFmsEgobMni9X3JsPo4LR/B6eoKDKNLFYqWAlNGclMd0WvrQs32WyRnqq4
gJkq3fNrC1SVvjSTTU3pLVnUdHN5Lvn4uK0037q8/6gB9JcLXjoCZflBpgtbUT7ed5GjplmG+YiS
IKAGPLisXoPW4EO9lEDmhGou4qv57ietpnZa6/9+qV2W+oWVAsIrQTe5QsY7zHW3XziSRsfW7XwT
mEapHsZpR+csAvDOaI3abbq07aT6O4UQkANJ2HIJvfNpLYtxNzhRjiWnfOxdJCCWKXK4cX5LzQZI
PDooroElPO9RTUax20xcXEIHI5fLlsFg9qajJlKcD/lLUPGZ8sm9SmhNbxoOR0LFwdPMaUWcaKzZ
/A8NyfRw6KbaAO01lnpvfUFnuC0k6WF+5drEecWMdZZoX4V21rznCb3ef8LOzhcMEQoEGhpIPwM6
s9pUAbJydZqpG271H+vXiPJikGpIj8gtINfZEDi8mpDqZbtmLhHJSl9IlrgyZDKVnKOAuYYW3eDM
bdlREyZyzb04F4igOM7Xvd0kcBFNGCL3uMxHPKGJi2BZOmm8hl+e4OTGl1kje63qEiFa2S+5Ll5h
X2NMtkQo+U5Vp+Hu6PjRzko1goW10Jmt2Ed9YCN12vxugkT5WDLi4nRTyXRzhv/jZNOMoSXxHCK3
GMq1HDLEuDs8gMzPnkqR3k4nB9c64KrnwpjvohNI7WZqGcFIgDv3ViF+thZIovN/AOJkj2bbfdmg
wZ6ISdIVKljCmyPhzPr+ZdeBEPv1QHDNJporuH2+P8O6QMQEjayHWI1IABKZnA54ad4NrG2vc6jY
IjR6M5hdnUzMa2TdTvwWl6whSty/Pp/gIPfLQcOeMaDoiX19FvvXmfY7Gm3ouRk63jdym/7sOoia
haFu5VCfL3RVLa3W7I8AZR0AxuNE2PO/j23NLqcU6tXbnnjd1gam7tlOma733Nn3jdb7ue1CA3GN
Iu9YR5Wauhba5O1ZjM8TPmfx854loFW7txIGaprPwIhcdfKXUqp1b2V7mMA+ZHxnhOQSrl+eVP5L
0eg5UMWZHHCd7y1mPFNohBSdc24YXU7EuY/XjO+qpnrrBwV62gdlX+Fanzf1XPwcgLUB9VD/xrnl
NfZuSsvDMl40Q74CNN44L9m2v6F4Z7rXbWvaSdLRKx3utfW/xKeZUIL3jUI329xabunmhcGCkEPa
jxoIL9lEfzO+NBf9dBqSNB+GidR8j7bUqrNooqV6vXxv2gAyhH/sELzvrXmXkBvo06LbrT3Q26Ht
YO5My0O7L4DKU5Bex4wxrmmQ5N/yCy7PmoZVt9y9Ks+ueeOkQOhTG2Wt53t4/SgaloRZ2KTSLwzO
Xk6NTKugAkPnbSVac0IprVtn0b90lmw2OPywMfKeZ3D5Fi8Y755sfLGOhB7VD52F7HVwQXsNfO+q
A7gw1Bv62mg5BFa45k+EZ6GpCbYCOO604TUAKDyYdoD7I+r/GizV75/XnJdoY0j0Hb5fgVcrrQiD
Hw649+nZfJjueiBAJYb7L2ZEilbkpnagluvLSKQQup2RgeGNqHbRDjhozRD2gs9baE5mXB3K1SzR
S0WWKpg53HqB9uBTbA/EaInDKOrvv9J/RhuKuAkNBJIMGtc402oTali44t4BFBp/W0umUCihjpui
95N3kUXPIYStwLgvmMDQ09ZaCWmW+EN4IMbtRRihImiCHDiGF/qm62P2EA7Rs9afrWi06yTiRBzh
KneyvdRg2pjWrE4b1rJvpTymni+aXU2H9QJ76SRhP5Cyyr1l8eTiU+Xxvej8DRk8SmtSrhyc4zs3
RrP25BgunVvn0qEdyK9rX7quGzsSWN0NihG4tXoJowUq+EHUy+BS9qJFCN61Y3vb2BH3RRuQY+Ca
+QwpaTt7S7IoITVSeerF5yVlhX6iWNPHNKSsxjSiwiGR0P8+wzNPsBEwPvQjiCx8iIwLtY5jFc3p
TKq07DJkdWd5QBq7+HKIcJqY/mx1d75E8nR/SxWNzty54SA7cYWuzCnD32uJlyVdxm0rzBwRnN1V
jrnWAriot4bZdizdvnMf9uHzWNr/y+N7TvW27IpitqVjpJPzF1d1M/F25Mc9sWU3cWcfZiWWxELC
qSVVcPCzt95LMXQY90h57dOuk17CFfVjTSdhCVjUHpVpJO8tCQSWug74tZpIBksbepXKGKI5Nu5D
jyioyMhaIvrY2yE+Ul4+vqoXE55MiBR49TzQ6ewOyk6zsiCJyU2fpuFiSiNd89uMMnCoGExn65IE
k5FEN6MBLsH2G7AJAVz43Yu5YXzeylM+prtJo4iGCkJSuYg10Kx34/w3zQjUSh42swZ7MGNx5Fbu
L+apeVdU8RjQK+IQVzpuSj5Rv9Kj315rKoMQGSKJ6f5ZORpCh142U9n6MqpNfwiH3DBIJXjL6v5Q
z17iobSvGnU89v7EW2JW6Y8/tWmYDdqxgLt4l64WuWYo9UAPZLYEnT/HpPueOnKgtXMjv8cKPbvT
TQv+P5bDDQQeQpxBGee/dT9tGObPZ1le1a8OvCIjz7az8pFCBpGiSSN8xoP7G2W6unnakaGMVH3E
/NVclVxXyk26ftt4cPWTOrvWqp2hPHJr0kZiEoeeoXU2a4imIq5XDwe1PILo6cW7eZ3WXO6jPSNm
7B+O8URsEOHZF3q4cz2T8TZVF+XZam1fztpMl7qdb3FuG89HwzbAnn30lYKJruXoiz3payvHG7u6
295klqunBcoXaDdr4IKtOcWf6ulfxY+cx3Kd1UwQXPABRISHrrPYKTRJHQxu6LRamSguNrTFf1cC
rwyZf2DHYuZGv5k/+imYyc1vSfN4geZIbIDZPDYQBLL9bK5PNUULVZLwG4hqgp4EQzRiXVUoWQ4K
QtSeFKqr41mlFTS+5ThlrAzwSvSp9HKMhBNkPTJ9/sBQSoPGQCSY7DLYbaRnUz0hdhXaUyxCytpp
zp0MOCRgwakIriPFPXU9JPp8fFxHNwhW0Pw/QOAygTNKngIv1IKGyNpWxZrXvDiWT3Lho2NJS4jl
FRkaPcBDO9JDJ1jTosQN/kNGxPEdGohY0gAaYkvyzzK8ezKKFr5/VXz0TSoshgZ8l/mqt0SzFog+
Jfs6r8LHn5xHTZCyAcKntvnUM1RzKrvP07pR5AjP5mjdRJ46dHdDUv1J6fqMy4UYH6b8YeXaI5jU
EzAmIA8KCGFQTxJD0pXdVGBLJgYAMBQVaFWfGkdgE+R3yBiDZUlu17vhwQcaMvRyaOIfMAW/ZVxt
5kGeQlEX3USeHwr3bN8IqHUQzkF3DF2LZw71jUBzJMUT2RXLIErjYub7BtwEu3g+1bs/5VAMTBW+
Ih6gVzhpQlYQatLnvpqgH+hEytXROUAO1HeIV4fNlO2TeCLVyPzo7nIi456MsHYLyCFvEHjAGWlA
FxsYukBIhwoEtyjgKar1KfDYTK5EjfmiUnzW8i/JF9+/5gLmNkS+3qyoGQeB4OuCxjjRYVGoRNvb
DShCUPZUd2uU5HrST+qSjJccV+l9abV0SjSo1/DSCvYXTZ6eAe8IyMm0j1tGNoJ8s3m6W3Uv/FMB
vzVtF2zHRMgylBarKrCj6AxvRHinY1TtQTjrgvd57g07Fsk2M1Zt4RnvJobuDDgGrWzwB7Ra/WVQ
JF+av5PN2L8r41Zmoj4frApUqn8m6S5mBrOVwe9LalOb/ss/AiMJPzFvTPs1p9b6gEUb1JmFpEuw
KK90v5+s7OkOnoFmAy8SoF7QFP42yMXdiZxIOG/KYYFeoHNfRKKE3Mln4JNofPSVOI8686THnWOX
HOp2sYhAWhuY5/Ezs3pGxOxR7DnbzbzeU+O5tDU/MfZ6D2dlffFgy4CrXz6i07qKcgXCBu8+wIyz
GQ9mI2jFypwEDMYTuuu9ggSNDS+pCALD7mD7QGfcIjUi9WmIiFYDnqOn+vNmAt+Y1fU49kGGbVyB
Kxdx6DmyL/OKcxdgkX284cuLSxYpkM1SdALKUaeqHd0yo2sIwgaTNjULKvcYnROt7b0demWkGooT
40Gg8MuyCUS25aAo2WM3IYci7ZBu0oxXUu/W9QcRkcL8y4cJGLJRT4gmXXsjRJwJVo31qUGRbfUs
Z6KmkZTFcFoc6Y3kjT9lflPr8uPZgLVm0h2MwPulrYPhQPJa4GvPRIs9ANGqzxOV6/Hm+nWcEcDr
QU8NPuyq+1T3lBuvUs0FlY1kb54fEmjRsAXxBjKdGaHP6alm0uEoE3p1UzFcGMLMTYU6rE0zmbRx
s3FTMaTPPXfaNZHeWHqqc0eE7yi7Q8m+C14hC1h4K6zAX/fiPu8oDR3Dt2Inff7xbcEDeJZY1I6A
vD0D3Xbu0hbVkzSw07UQULAzj3U+UdGj/vgVEDzBiYt0nNWqIztGDlEiviktdvXlvucCGKYRJ1zN
bbHuSpxPDSBEWCNQhTngULDGOfrzt0gc6j4Iw6XzrPN03CuePQipm/IEIRpmOda8khSzyjYObIW6
/QyqARaC77LZd4c6MZnLsZ9dY6a1ok+QmRDj+PSN5KG9zE9uLOCiUkrK5mAhdkZa+MJU2QB8c7bq
T8+92672jGo3ceBIz7y+O/eWu8aWOEhUuxRbdwUubtOh+SjUFZNpHh2p2lXPMMfqoTaLqk7P+cH4
WOV5asOrbsu25CPPD+PRKewxScePqHreNQuLWphFyzRyq8HRIw2JYammG9NEM5FuFJkfFyQX22yN
wWHxUNsQ/V81ZlHzsuzkno1jrnY6NU7G5Ta1wrK5pTrPDyPH05v8fD3KN3ILaHH5+E/qYB+gw9yr
2UNlhS/5wHoo3dKdJP83pbX+V6YkPwtlj+wvoDVw8uVI8iTrLgQ1AjFEIuqZHqsqH7vwEyRfVvFT
bvAlrp4OWvT0V6mkuiNXLxaleuC3E7NSu/cUlBgL/+ljMf6cNSzifBOx+tgW51ezhjwbRnPAUZkx
ca3uiDrgQbbodaeP3Qze6ImovLgYBhHuIeWwvC70iFpiEUrmsyNWSEGMmTmHxzatPrKOzflah5Xq
n87a0e9hYHFLVaMq+0BB+VbPGdpR5sCqdNp0EJ7a3tlfRzjAOCEiiD73/5F0X8ttZTsQQL+IVczh
Vcw5KNovLMmSmHPm188Cp+4d26IkhnP2xgYaje5mkdztvaY7cka421RphVzzpKqFgicYw9txsKNi
H61LozDD1baX0bIxKMv2w/iKE7GzpthDFmh7LDsELcbtYHWjBgVMnOeaKrMWLTWVTSgASpNyTlBp
DNZxySlrTmncmif0RgV3uOOpK/uZtKU18pWQkrxV9yWGQGWCgnKLrC1ZTbf0zw2s7Ws7Fd2sqft2
5aCxwgSuzTf9JJrpsHTrpYfs5cLi6G62ln7pt6hsZ51+LM7rF414bR8oHRdEmCH/w6rCpXhrLe6U
8DH0vO2ASfcaN21YoQ3pl+f9w7ShFiDp79yQT61fbm/3pq6vMzjPTafJ2YayXvecMpEQk+3KqSST
YxSogS0OYKLzSD21zeFz9rrlnhZhjb/oQ1NS48mb8To6oM/+emTamZJDHUbij71q/ejcVQWXcJ4+
882SfOhctcZUJ4Z82zIHNYVvoqxe8DKjYEyMUhumndN8HJPSqgskzGI3n4yyms8Y6gRKGiXJ9Mgm
OH4CTFJieuezYicU1E7pGMKSaChMBVnPVsrVheC7NHLXtRuIrShZRS0PTQhLG7Q2ZNXefyWPFdtj
g8sNTwezha1cyuKKKi+YkmMBDb80cWjzz+HpU/w0YbRK9zWkYbgU/Fmn9XSdtUCidaLxfNy3nLXs
ODPjWhqnVOGPigrIubskdrH9vR8DamSJ3q2SYp8F486JFs26bASUAbzLjpUF3ir75amfKOvahEp8
WyAe3+pO+vyP3Yah2Y1to5boneZ14Y8Mi9N8MZw+k6VVMTIth4y0jidD6VGbblpWkBaa7z5GBfGH
gbylXX3XvZ4Di85iPcZUx7nQUkcazjjU7cUtwU4L0bkT06YmxZI/tpLqw5Z0JtoXsjfpFn1daW9M
LJ6iL4QeYXD66sjjFNIbe/4sKYykERG2pxmMjFv7/K22uHWLk+d9n6ceg8Qdy0PQ9d0UTXSFdl16
Hl1Dfv+foRIPwyjDUDZa1B1OTt/QzIj4KFFhfLQAY+aiXtOeaJgz6l3TaPtKTJoEnVmHekdW17xz
698SdVJ3iTo+TkCeXSiOcxduJGE/V+PGZNlSB1Snkl9Ec0hWS7RTg8vwE9PRQ3vuQyca0Nnb+WWR
G1jQuVwLDVtjJSmEu7+MokEJqMMaXdkQm7rShTUoMKFcqXiX+dJkWFr6ffeH0EpPAD03pXFGywr9
8VCcFWUdncwDrSlFlhwgpmBJIjmH1m3kltyxjsNaeEb1l9geX4Ro+spBQukGHRUb6dDDtC9alGE0
mBCghoe3XLaJhRtuhuQecnxOS6OtakM+l5/Xbdbpsw1kVT7rLLzqD0YT06294ly9bm+dw03kls5f
v+5fYJQ2XcPlvvpYbBgmA2lm8fM+rxmdz1kBVQ0M/eyQTnUbPcdsyBbtoRi20EQRk/eErg3Z4E9K
yVCnGrxz25JRe8oojujUi+TPMVS97Wurt8IzLtKD7JTvlhroRevO7s01YzKJrGpf0pXrbDIAwOqi
0J6NdKA3vfHuzTxh8diZv8xPLcVThoqY8sfE97oeQ8RY9dULZn3xhtiw2A2Kb19Wp/4PZBItNWSW
HXS3VSt7/usM4rmpht6kmvKbrqWRLu3hIyLlMRaK6sCqnffhdmAbW8dTSNlKxOmYY2y1lBSo+Ymp
upjCNdGjog2zwTydgbIfN++ST9fUC/qnGkz3TtJ4U3n+52xOn3+6Qd0VQe7ViO5waBiaXtn0FPC1
ZZOVSv1q0MOg72MSO1tGcDbhjjbsSEz0pwOAwERDXy3OaCaEBduchQ8VjCZyuAQAtyEpZdi7uZNl
edVl5dg/DAnomQdGOB63TI3HeP49SG34zINs/olNwWUUA95mob6Ja+BBof6ahfr/BUIpnYoX9gPl
0T+E80yf+CBMvgp+htpzW6EVankGRhCzKfS+pInDS6ubRK5Oq8b1e5yDh2Np+9gG8k00hoiNfGL7
HC1l42vQQG7A6hFaPkNXzkP/7klDJ5fR1syPMIX4ZCo++3b53IxWI+vr+s2ajGccbXlPGePxXB/8
V4Jgh8/BuA6o+DZZScIdQgk66fmt8S8/NJr63AYpai3/eOvEuo10q88KNR+NWpuy8S8n51Unhcek
sithp/MbT0ic/ObvNleNEfhbXAQb93f+nQnqlMoPy89LeBsGzDnBfCcNqPkw8utTV8Rb3esHzf0V
9rv5TLdkR/U7dObpGoLwl/Ex8Z7iO6FzFv9T3cF0imwHQmpdYA59r1X1PDD/vmogRXDZXH5nQl8s
bhdNTAvLmAN9zewbxurLlGMhXOBZMnZ7JZZVy1kuJsVUGrdX4lw/aoTba8jiWy4XA3z632oUgubE
NgmloJVhT7k6VgyPt7MOKjiLtCfd5Yd83zIMN4LSTvNsUndx75WTMXuVo1nxur/QvUOZrX6vuVqQ
G1DOFAcO6MH1M8Zrr7VjiRflFBU/BrYM65f+jYfdB/8cB31q3MlzLJ+M2UJFcAG/FXUgpBPAixAA
mXqqBE3F4qKND/E9J0g4Hexj+poqKKOpx1pEFnNGdBOGPNrT2opAfDdg3K8QqhHkwenRggndWRYr
Wq7KiQyUR3CNYWSSJ3mNeBn8GWLQWStBnzTJF/UfdbVThFLMaLITZ4/v0eKDieY1/JyfmrULNJVD
eI9GuYmPsq3IujNfJ3N7zsgwMY3ZDVpd+T/Oc3UfEww6zLeO1IdSoFR/MH2WexiU6cHfCxHNhHLU
mWhfaoTxaYdPJXq5qBquXyZirxDT+zv8npIRRGbWmvx1xE/+WotzFVlUfuD1aQNQRBOnJSlxQoWh
ORDgmBrg/216Snz8wBkePSERfKI8GG1Wljpb6hJuLgB2Tk8InEJ72jLtcAsQz6T8x1po3Z1fHAsU
/r9PPc6Ewu2W8I+7dPuEGlLfyXX2fcSAmHxAmwo1jB0vmSPe4sNJNBbxhNrENoOoMSnUNrdXLi73
cj/Poc3YfTrZHJvdYx1I0GU0td6XT4QfQIGq/dMnf/Qrlidwk/IfYCX4ogs2I9hIJAl+qKKdzKyU
xm671DOzM6r6wAMDDylUF8f+oxFSREKZRCZBCWyUdeobCsv/2Uq/5WC48PgYSEk9gmdYfoY+M0EX
AI/Na6bnfcEkUd7nigcbohHHiCNqY/5NyI6LugEO91xAAKUKBnzjIckmhX8XyoV3J8CcJvlZvJlx
xDE6PGUXjXMH/diEE+aZsxVvONFXNNkchgOBBR/YbDQUe0E9LmEfO6IyHfcMhLrqHacBIpT+7TsY
g1w+WAvv+L1zV9u8eSZpy6a3zVfXR+Y+fsfFPJeM87tnzMUArl4gUWjMXwzPTFJieFXScjXcLuaF
tzbe2K5Hoj1puohKewGJGByz7OSHt2HuGUdveLrFjEx+mMLD88L3D62d5+LW/CWWdn64uGHUpXQ4
+kV8iFr8Dj5yengj8vFxZCET3HkE+WBJFxkWIE0eP8ZdZdqys+f2hQdI+QUZAXZUdrmsUSDplFQF
KqqvlcNOpCbMDPJIKDYg1PFwz9+yR+oGbkhJBS7tPJzJEKBtZEOQ6jpijvqSem3ndhdRBEHsueO4
ppaVaejsyM0fnajTI5EHKQUDTMEF3iEPeqldzLVKJSwVxRogFnPMLiWoF+i8je0sH17f+VXLs6T4
iQ1tqTzbIFM5vUNQ+NKHIHS6QbORNAfGHdfaA9xjlgM3gkv0xUIvTCvrFxOyiSri+40Pi8YxZ0SZ
2tl5CevjEW+xTbH7bCeIf9BfDYw/jIaXk45jGBL6RyIpMadJHnqJood3dbvVN4s6HHWtRpHncAVx
Llwby50jPpGuXr+dXkQ00Xt2utcGEpNPYObSpH8OrsGjoVZEPFEjCo5P1xgbQyGYdVAYdIPJFHuP
pVDBVwcKme/aTpfmqesQvEXsMgAXaX3L78tno4DiyeDiB+S2w9UKTlJp3QSv6MGMw0ccXiQCZ9pC
b6jdhxqqB3EG/GVXhmqGYlBskj641S22W5CIpos9Ro9PHWyi8XA+mKUNzB5Yl6K3dWyAWCDX11me
plK0FgYENjy6STYL4xb9CWlpgPITo1ZkdIk+E1tLV0TDB1Vp6cLbR8t/h0yNdGjs+S0+PjnkW9m6
z/UrxW4h3yyk2DTi9ZJRLngfCLWm0KwEOlLV86S+WVVs4+ULfNCy1RaBeyeRHNb11VsGmRWhGGF2
1WYpejXN7fxC60lV75i26/IKZ/8uy8M0XnYmRiipLOMO3wMwlZHnAQxPfnU0ZvyaMViV7KH/56E3
heoZVVIclELId3s5AwiJF2m03XCpG/popw2KZJyn5l1KnRhB6RT0JITZl9KLn7qdDQClBvlRhiba
C/KuGapR5jvby/RTfeFHGeSKbl+0lCK6WbauZedBTD/NyvumLejIke3KuRFeSWemzcfpPVBb0ODD
cMRk0AtXzap7gyapCl1EI+xCWq4RrD6NfIUML9KKVnM+LJ9lP/jsD0A1xuwtPp08By3K1IMOOX3W
vCdb4ID4W2ifB8muwsYasoIseLWRL/HWNfQdptYj0tBjjXl+aQdeun8Amq3dFfZP0DlxDR0gJvaD
TE8mvkR6k/qCA+L21xPoAZS+FrG7LnVl1BoXaNawYEpVEYawsPX+in/vBF6McOzvBDwEhWQ1ktlh
whk0o0mRJ0n+Ox5uChVLqJSoZfpb5A30H1FhaHQBQu6DIKHTHlFRdJy86Pbjt+xnDJpnLQbklmNV
/y5VW6Xruk2hA3YrgwdpwZfqN5oYhUr6Fyy/iZMi8YF//hjbLNaN4k/SHMfGW1bZFFXS5exr9g0y
p8gxvBHy3OfKYvW81HUcZVOAiifK4I3DFqPZ5fGZgyAonpB2dHg/2p9rRqxvl7fTm2JohRgetWIc
PMjl6MGDHM9Q5xvpSZCZA1npuY02mHx1VhbvLsUKdTAVjp5hnFGRU0ceYX4njt5vp4XJEG9Zg7ch
GGxdC/4JfzCx85wmPveWFNkbCwPrjv5gvoUWENqiwAvMA/lYp0Ce4X0b6BeCxprEhcRwkG2KZ8gH
CIgmKGP8YNXQbRbe3Hspd1ctWvqQuF87qjqSMOgKR+SJGiT+FBlvxVFzVSfh+Vofs6E//BIAwImx
UnztA3DBUGOcwIWPTgpRd6nHoj3/N5mjMD56wJo0luqsFLlUcM4FI8zYFmCwNIIyb9fN/99nRhEr
vEZqbDQb9patgBllxBgfBVZqkqf10ojD017ufYan+GTUYLCYZzW1M9jxihXrO+ApMTqajrajTvjm
laP3tU317F70/qNFRrkFyb88JaMeBxArzQe3JtXONNLmGrHeZSiP3qi76qzTQRasZaBuNo06rd4Z
rGJViU5yIQJwRupKLMWt1xi8KKO2wcOW3zPwwRc4li9ODcFBwz8d8JOcfP4svSsWOjMqqATIeaVA
8okc9D3DsmYpHi812kWiTZ7GPQkPsGuqKW2DeoApSgoiR7BbdQFfEAVtuKtbBCFdvo7TFXIBY5fq
FT83rfGlaUQlG31AkUPY0abtp394JzrfHvT7UwDzZLy+nciuCTAl2ofS6+NL6lz2PazVb80mUrJY
q5RXMO2FixSqaqm2ONZUQXgdbth4YDQmsEJNrOUeDgw1fE8Hf0fL8nFffDS3yhKSjnorjQse7RyZ
RN94RWXqKTGtpFbl4BTYXeAJ9DdFF1hG493/O/YkeMpXTPGquZPTSfp5IpNAkm0bBcK5Of0nlx2/
iWseBDMsDfdAkzJtRWc/8Z7+zL/BYx2+ckscCIcqGsP0+5E5emKnZilb1UcsIjb5k0dh6cmMW05i
uO3kJlWw/LozO3ZSHOm4EOAtiEOHyinZkPIvhSu/BG2L4R0TGs3/+6wuZ/ZVh72NUmAuDx8iaNJw
0e2zeyAey8xXAAVb8eUYbq5N0cJbcQEO+hL36iJdn6W6LsrkWhHmRC5/hsSefgkh9M9J2070gddx
sGvd3zunTMsCUZAmP706QVNcBeBE3uGez1eWnezwenpyFJ+S5UuhfLUddpXksvJ2wuk0VMzwdd65
JNU+T5vGVZ3ajoIhKi8NQPXENduA2rJ8aE93NLI9OCGFFaRlHLJWZIdm4a4Hngf2ChM3k++Firdt
R+UjZ5dG6O5eP9L3hgtFECNG7Qr9W5QZdKv4c03r544ceKy/AwKjzdi8a+No+cLEFLSJisWUeler
0mgbRhNiTpqbJLgj9NB1iGFcPIPn0WJH0+flc4Zx6PJFPXN8cefdcxc7CsZLHBC3PLgzikVlxuZp
gSsLq4oIveop+Y3zkZIvgfkHLmmopRtnOvS2ZM784mJ0vD3z+IKvCZmdtehuth/KXMkvdWx1GGvj
FoWtthN+81eLXqTI/hg2+Qj9WeuDjd6PuHBjffuDf8BMNWvOrnF5u0izvz1trK+7/E+H1NvuAHkA
vNzGPxWhFsA2dNxcV7XR9FwmPGldPDYG18fxky/CWfP4fHoFL0beOjz95SlejPfhXy5icF3sb3fP
VNqpZy2qzdEprlHwIYK2cTzmg/mfySjuSzDVQ+YLrB7xxPniA6gh9AUAkSqQSWiWIHdtKmO+LBBr
Lcr0n/MXtj9tSj2LmBzAADPMkvxzHJdn6872fS1cYEBfmqtXXA25xmkW7gFRrpY+4mBP4q2U+iqv
6aDmyD13iIPuaD0JwDw07UI0Wvf1zQoXGHTLDtX1y/zltGhmc7XFpxREezE/6Upvl0rWt3Gg4maz
iiifVsK3ay6x0+OeJKV3FYR9wEOij4P0oMWkPpgFmHue25GFSnJVZ6dZbK4Brf3b0sBvdggfdmKE
CcizJBKCZvz1ST6dHu4MZcYLta+lbn5pWgxJgE5ccnhgG4xIwTcOXXQkq/I5i4hLPgs5nYGQNz0g
EATa6zhgEcL6QWw9v7sFyz6xe1bVQRQ1+iLhTNeIG2YbybQCKiwDoqRniXmtSOymMvDIPzwTj+91
uA0esMjIGU6fjt/+GGt9aevX0j+h1G1xaGMQJI367KE/umBBD2V4jNegslhK9JG6eoCptruKoXgJ
rTdSskpSDH8Hf7JyuFZlCA1XdnwNXdFFz0e1hFQq84FL7yKFH8P22r5oBfbEbVvQkotPD00zCt2w
gH2p5j30OAifv9fPyjJJMJfxe9bwjHQ73DAyqGF242SE48TzJBQ2DGbI4l1RAkpiuS9BfBOzgjOn
4+4V6HnpboYMftrWv5OPaNRjyEJTWB5TaBD8JJL/lf/J2UOQzldupJPID+iwHp+PQru4D2sw4UdO
N/cRRfLZwVy7EziMQUcoB4T+ITSYwEIeqXIOvd3b/FFB+6xCh/2b/LT65gM7eP0nrnkg0bzPYy5N
EXyc1aL5tkMTYPvRyqvrKCOU6ZmlL411ujrD8zAEsMPJltpnL2pb3UN6zw+dOs3YTRNjCqeKQ1rx
DahoZGPVBN3NvzYF8rzNghKqVJEypjABjJCHDZKxXF18kZB+oQWPSddbDjDvNOqx1YEzBpwtTTIp
cI6o7ONgu2XqDggfi8w8r5uO/NIWOneIQvpsj+73fHBC42ufm+7WAww4AyBN0Bwa7hyVrFUF1iDH
AuV+rq6vc4HUmSitDn1ViZY9ZI/tl7Xi0EGi/yKphvIE7PBIsGc9e99KAixpdfV8V5vLQyL6vRmC
kJGFp1csleRwVK9KFV1+2c4tJGJQSpjWsv8zMDcPffxM27rVaGRMLQVGO2m7vdOJ5OnWtXgS20rE
irZz+gK6aEK6ZzHa7DrpN3Tyx1pCMjF4bLrQSabHKUOIUVmnxA2YOFbsXy6VCEMabkb9R4c3G0NB
bYZ73FWTH1qpY30rGR2uXzZb3BmXMywrXUWkybSgwoOox6UjA1vR0JEV4SE0wiN1Ovm6NrESTIYI
R4ueqKLT9ZiLRUxcd/aYnw9W52qUU5yq2zZDiUiyu+8D3bU3vJ6Mf/uceb/1xkovVRrNCCUGKhm6
61+9YTOYExHh2nGwK5bNks5fDvfqal1dfRYXDXdWAuPel/aV7CM5Ag0y+TXWatI4vKpOhnsP1U3o
35T6J7+hwdYnExDD7P3rxQjsrZXqlwhqZqu55/HPDU2PCjPvVaaGfbxUQ+tSX7J7z/lCBdtExCu0
oaAPcolL6sWXL0I+Ob23/2OpIf2Q3tbVTN+bazfof7rHqeVQD0hl+eLXLCdOVRDanLNGpbdsoMzd
utPL01eMMSMPwwkDwVm60vO7LsC9U3L8OpNfBLBrR5JhLfStp+NTQcu3uyIin3HKxgOrVykASuil
64sH+dt5p5ZK4TyqEp4NaJ64b4Ht4gdNnUKOHIezYXaBUWJIiwasFPwZM5P2yap27iRsUiTocV2+
gdIYsgMPJNKD9K5R3nLUeVJY3Y2SU+kZSe3SovsRTdD4DBadTaJ/2ZuMFk7ZjHN+SYYzRBBoCGbK
+/w/OO39VpMJF/h2r9uuPNoK/FR2zFDOidv/IGxBzu0hQZuj4HBo0fqYdrLLeupKoOQpa05Wft9J
qK2Pr2ChUiPPeXNdWyv0zFhfB3skacKn3Zlit6NtXeTSxBwNLdmweTr3ZNcXKt60E7bUp4R3/ndh
xLN8On8U/p3eOH7t9GyJrFEU74u8YJwEkd+KR6+VZNle0aGS3/EDIgVAMxU4lgUdREG3NpBtRZHY
K1ROrc0NPlV63n7AjMHUmKID932ZDJRbVmenu+1KDa8YPYdHnFJCDK4nw/fHqFGkDFKB0qbvkMM+
9HuP0XTCF1KPcRfKZ77nryn6OAHDQ8vfTno1XRGLgkLrtZN+1CWSvGuFFLLZv45ASIJ5VYNIyc3A
FujMwiaMmBFY5H9YVol+7PTRubM27jaUYG/kr1KHy5uj6ti4UJqyUEeOnBV0F9X3mCY+VMW9CzpS
POtabM7XDsUoerVz46UPExqzqYp2bPvs5ZUpDFaUD98zT1ysHPmytdWkQt3/ZZrM2SsDLoksjHY9
oGThVoP0ycgmoMn8vWHnC3e/ibYbzRkDC29EoIOMzT7RIFq0Hu3Pzdtj3p5Az+Z9Icc5EnnJ97JZ
zY6n4rqZ3raO3a1S33b0yPK1OCqGIAxxEPpBhmQGdGQSA3I+6+Gqvzfh8Jxu71+zJiHL8256lEKZ
G/mRgBAHJ3S2dMOA/w0ddpS71nPYSNtXgjz9IhSlt5vVvEY2W886MjYs0Q7tY+LpjPREGSD3J9/L
byrT7gEpgtE7hcu+8i2URJ+okCwMbZTX+d4i6L+VKzpWYyN9gqUp9VmpvPoQ+67vlgrVxMuERZeP
Uhoc3hfZ5mxXnQ6P3ePPGHXvfa0++CJOZFTfzOLzlOEmxm35wurEOEH3dKqubLBW6Se5pqBbybav
i/r871Ved6kmTqg95Wz7IMi0V/0D/wJcsWTtxGgzXU5vK6u+mTsN8OGEOsiuuchXt5b8tnz061hg
m4YXhm47BgGQz4c+lafptZFtH3n9VhrL1rZF1+lYqnrcZ8zANxPDCxpSwfcbiakJuPp0uHqePe99
3HRt2y0NssiqdOCPf7M0rdyrwmA9bWRVdq/bxNvseT4sxI/kTTcAPOtX4vgunrf4uunPJ+UxuH5U
4lmbKl91aptznZXOWeY4f0pjh+I6/eQbWcltd7erXr5W+ED96fBCBXJwmNUSxnXeyb6cIf7trGmo
bmn8S37pZu1gsr5uzjVaMxMFrmnskITav65lVaNb+vX0fgJDA3pf78Z+3udzuXTcAb+azSLFeQe1
bLo6H26vTwqijss02zZOTtlCN3Hx+MyeL/RW+NeBRjVPmapLl0yXz10X7NxNS0Xh8eaeZaG3eoL8
3rZ27l4Tb3uN/HltuawmE+X7ojJBHFO8udo//rY61o4LMzZ6v8/bSXlPYQr2pM/+fOylhcvfHadA
SnFyopfJNx2p5uQ7yRdMRezawXt0lpX43/N9uaDy+U2fsfyejipjszj/vMfTd0qk1xgyfrE3I26S
7InP7F4lb+sTwZk+pa7l/BeNrgxuIGaAGUSSvetmgdDCtbxN15Lw503zeKvbJjsKXOnaHSBujWnf
LFjnlF2C3LW8XlYT+EKQq1srCXmYtk5GGUlRJBrJVHW86KaPg+IOftI8ZxTHfc2mfIn7GhZePQ/M
uOn9Op5E8/T2bXz4Wu5esov3VKaTS7Ty42ey5Jdk40YwsMiuhJYwrBn+sz7jY4ePIJKLuuH/Hod8
YPpHXkVx/dPp4Tei4rzV9MLCbM2va9gdPh0GD+LoJvjihmuwFFIUVElrv92JNT0RMHHIAjmIq0q+
CHc7Q9N6kkPaIEzBd29oCpmPyG8RuhwkYK/ftVuziZ+d9M57CprV2+/cYCtVLRg+trnScUgbZvJ2
G+mw5CGCg7muZwwtVULuRHl5Jzg30UuspofX/ticpaeskJmaPW0pVNeufRryxPZWVdyv9uQrV0mT
Mf3cVB3ecOzK5D1XwV9vZLFbq+kuBa9thVgaPVt3f7DE1q+op4Mp4XMRn3Hyk631psddIoT19R6/
KPw2ixxKji9Z9n/O4upqJLMn2/CuWxvayalOOmxbwyNy/q1R5YNQDFx/Q7/kby0Silrsyv00ACs4
SwpllBhMmMpE6UAaEaXJE2/N0CL6zKf11Se+R6Y2a8waedyce236snPjBlpVFIBCx3ajBxzSiSey
U64pFkhoEHqNMJkIKUItiksVPl2oUMIixeTWgRfcdZjh/CVfZ2WAHUWSv5L6yHKLKD3T26fahCJG
YnAHipLMhlijLpfrsfrENu+QkpKpZn+Le0By7iOrm3ZH7dHeZS+F3mOaqA1AoSU/Sn5qhDjie05W
ms+fGSRzB/KBMai3ClmskdJhcum1ivw1svXNW7hkev/joX8YRqFriRDDXKIY/ZFk+cOb8+0plV1Z
8ze+wy1So+BVzf+oZeYx/Isum0IWHSzqmk/mTylmknE12UsfEhfWOB5qY35QbJKJpeV6E4BjkC+M
I7CZBhfVYUfcquYryLeh4j3Ts4J1f7Ju9HHEhE8p6vRcX7/MRvYWI1WtxPwT5aewmeAM8jv9DvbZ
yn/EL+l4clZZD/Cw6Bawb2jNa2RKqAGffg51yiFBWkrrl+HL/LlXtM2xCNBFk5+r0eFTgwm5CgcD
fw0S4gnBzKQ71VZ/AfPwcMiw9tMxU710dbpQn4hcda8ZkjUnrCTyo9paRpL913IVGDuRoQZ9kX66
DgGMlYd/ivhfUYbvXlXeJrrqFLIj7CFNh4OReUxkU+Ivfwr+JQASA5DSdhOfutToO/yzQjIk08DK
Kie+8K6VAoXG/pn7A1jD8Yk60kov6xMJtbXhh8Y+bPozl5Nh4b2Nn45saZYktV1PG9tHpBqmwKW0
rZcDxQ6B6nWMrAEH8cpmmbqbsKQE7S96O0vy4usBQWeXfBXp5mAVveKQgE5FQX6jXHpDeZqNcOwM
vcFZgCqQjY8AcxpSvOb8TxAB4dsf+Zb1mX2gbdjsdzvApBz8U8Vv05L44ZkTsujXCoqcQOy59y+o
cwDeCsjTZhauEJTYd3rEE4E1T+jxdiGZKLqpnxFulvJW3t5kCce0lxjN1M41KfvMkmfggQk244gQ
79sEEXJaWnfR+mquv/H0/rfXXX5TKaqk3+Z/kpH/kjwsS3ljid4+Q/o61Vl/L1TyHjQPh0EpmR49
SvzxrzWb/4W85n8LNPQcCO7B/EEk4zdUFS2KdfFQSSJG1dbN1EfqVKapp14Bqfybfdq1AMju2lR2
6yRVru5pd+8phvvItbzAOX25ukh+frdo+OHZm4CdEcqnUwE186HruivbHeenKbLwD6b3iZPrGYf5
0VP+e/s7/8750UNj0WPoqf05uHApBVGp+k2N3bnihY+F+6HEldzXAuqdYKQgwzn8DrXFqHTyCu4F
PE1xjMEidgSRNF3m2lRPPOxt7jgfkeTHHcWZkgV8iG+CmYk+WuTZ+uItW9+isPRyi1cxXuzHr9MV
Bcr8U1XFywfu76pEpDRS3HVWZop1D4VvTrHuiNSAjRMlXxdwUUC9lJJ2T481DI4LUALBAspIifcH
jcVY9zRBjPbp6Pp8hQPvweylw72iAZcyHieDCrsxjETGqu8gA4X5vm+ZbOndUfRo6DJxXA4tSOKE
6s3d2zkDthkPyQAb9BsBB5wEPrSAmugTLTPQ8bhmSuZSPygTRT4eiedlBzSIXLTspJzFN5q7AMCW
yjqDPJR5Xk6qbn2ivf148LPJtlGu/kWsorH2pmByFQ+/yVapD4nwegDT8acrgoldDEsjHaocIYf0
qmofiOxZQr+l58MvOBqg3U+FeuIVljLvZLv3flHzn8jFCBIVl6qFIrxo3duaoWJgSci7dU0GumpA
H1pXEAf8dS5NHHwp9gG09AGBfA/yHRWjmHkRbJgUjG9PIoXeuMATnKcUsBAzk8msBlDAoXFFx/RG
msTx4THBJ34uMrx2JfnbSx3lQC18lWVDp09THei3gSJ7n8YOtyecKU0kbbRZXRNo+WrlQHKiKwNA
mw5Ae9FIwksauCDdUpH8K0gQzrdZ05WK93ZDXzFvYQiYHOE5BAa1BPxm4Bu7t9UbJIF1lamb262s
+mzqhGWHob+mb16dvc15tVTH8uz++Oc+uA5W7ft3opb6ThC2/TUJMrwMxz/oKfKhbxnYpoF9kq4T
5q9kZOGkguVplWK1UMn3goLiYeSAwcHw3DeZR4qlucqtEArCpU52REQReV/Iqy5+NzAv8sDJ+vh1
X0v195mnybZ6xfs7NTIDSqub13Fvu6mt3jeqaDKnncJLemR9qWha9DmRZE56AAayaZUSUNar7KVP
tUM739u9T19z7BbbaS8/7caPJjpRXRco1uZ714vUjhhur0hrsXdoFVl29cahOhxCeJv3JOL63neI
+8wqlCcq0/rs6zrY8PosL77wTOkx/NNbXC5qucph38nZeeXzn4J/8Ds4lZHu9pXlh+Rx/JN6DkKd
WXlbu4x/UKOEbParlmikORhcKV6vPmf4H2i8IAVoTujgFeRV86ZA6UdszfM/l2krgF5r6XqWQPZx
Un9smPSvRZn8NZtNUluccaQsPieryvbf5GvsjSAEUf013nKqoBWpJivxvwn+6+sBxXLyVIQnViY1
MsKv49GkVhwVfH/2lVaHUAseU4C2sP8UKVRPXyVZ7R1xwLipBWwjksSs0/2IKrM42jDwrShxK8Xy
NUXOF9Z1ekdBQpvoWjDJXrbHdHpnxkjtv2mPR8Xe8tUTfsEzXLj+ZDQf1I6dHfe+YtmhbTQuqOS7
ejBdXRnBIpLPHL2bkVG6e1XqzChILC+g4Cg1szWqkNvhApiRrc2SdaqukV/h+GCIAyJ5Jewamv+r
FqPtDRpHUXM//1Zkn/OVanvkMspqJH0vbg1piK9xTDV1UJBu3fQkkOHEV0ZDRrb1rq+YytfRjXdK
1WX19HfR3s+qF7itIZf94K63qjMwyLRnQ52JeS3zxZUMSWI2aWp2aOjuXg+bmJemwLmoekp9qOj4
GgnRd/6Knq6ZmubiRxMxSzAGLoLs4SEwaOWQ6xVz71lhH43o6eEjlUzXiMk8F2wtg9UpMo6ai5TQ
BhjWu1z5fqqlTYP+Od8qRJb2QYC8zesyWwJribcU89Fd5Xyrrqylj1vpafHCrxC7aVXJkkiZ0VCp
zl5miJydFBwfpKwinNaX6foeA2MwOz+UYdhS9icvh04pR9+MZwJKNzdgGBFBAOQePZvX2aWRwLSe
mNYqkuWiGNBdz2q5cZsLCs0VvZvb990Ad3vbuFIag+1i9+DidClU+Aiy8XbMg2GLwZa3NdyCRTvx
ZYwy8kMwaKGtclm/oAr2lkcdwE1PVxdcbfSnVF9s2ypeTlK3h5uXiN5xzEEao4OoV1L8ZIeVKSk/
oKarVDMyj/DOwtv6yV0H+Z+dwMndYNfSfWQitBkyEDr8ZKijF6tzaMi5d8w1twrKIfLIfd21Li6P
QbGMfnT6B3Mzb04McnJtaMAFZ7I54b4ZJoUGfzDWFyy2OhhaiHIA4zMzav1+1rGuA42FXjLztN1U
DPlN8BYkKYXm1aXWOmivv6TtpS/LD4Wbed2hUsRZTNfltfiHRGAnKDUGj8v7waGXwO+a1qdRedpS
WXut0L4XG7NTZ1bQ/4FU69Ma/gEIOHcyITla5ao5/uW3tVm3tHzwbryEJ6Ha7PlSpCvaxVPHa9+P
9LyqyCqZU0trZv6N/Xv7dCbnRurBw+Sj9OE5b78Xqs6qISxODvKNBYfOcX23a18Tr0meg9HHLc/m
H54q+5lbURdtoMtJY26vGxQ2uhK6AzlVRs7S4EiaJTcTQkKMvZQRXWXKpru7dJMYrpRBXV9tQ/Gv
zbY0CD1BIG9n07XQuEUZzg/o0MVEcfRccW81vgyHG8viTQEB7Gv0L4soWHQbeqi7k3PT2DBL1rWJ
4l24nlTnHCgO7W2oGExz3Wms9f2mNXvN9JJrZud38wyGPYssB9HbNa6NVD7NvKEtiRxqUGY0zWzm
5zhf+YLBpVoCtP6q5gyjFNIQiGCIbygfi5u5SeTmoBvVlbJDe5jgT3FOmmQ4CU5YadMwGfh6lSN+
7XSuaF3rqRlt6Grp/iX7q7c1PzUmt/Lu77yS2rXGb/qdbqwJ//33Xt7Qw5zjxMr267QLgrV+q1FL
1WQYT5n3J+OXKxtem/PKKzUQkjSKXNIgXt6bStNrZ7x6Phxr50Hpy1gRAPjYPhC5yDawm3mkpN4Z
IhElNBGWSpXdilyKlENEW3dnrhJlY/Wl1CbbN3xoAjlXQeNAG+oW79MKXoVpAVKUWMh42CJgbw6Z
Not5iAExnJhNKySKt1E8M6jS8cwUWhK9xbae/Zxsn3nkcVIFDExqirNobPChHflnrlNK9ENo4mUx
Mut16KGFJJEvGLD9qqwYzqo40780ePkcGGRfGhggRdzEZSZ0CzTThUOVVDVqSJ5P9eXVkiBDL+aH
OWH2FQ10lmzduXzvgp9YdFUYIJpz3zbSJmpe9brSr4wziZD1FItI9HogxSV55bJ6N+bGYDuMP6+l
Ompl7sODa05vq6Ce7ot1rWOMkERLt8fOpe3OKqa6usNK2GiEQreGNXr3cH5/S5moIIf3BBEpvin+
7pmKc4xwby543LdXCgSGrh/eIGg2OHQ3Y0W3vb+181uS8dyy5txV7o3VgrtNO5mr+dwSX1np9F7b
rT2cHi47Bh9+HeUhatFOFfq4APNTlZIHSQ8ATlTxVTn2eNFYjQCP01MV/1hrJuhWkhTnMs2VIiao
d7Ob1AiFSiy/04Z/ohMt3CF1Il5WTqNZ8uXyd5ap6SLay7bwmSvLVm6v7X3WXzQ5o7Xfo/Kiccgj
HSmuqBQvfSgBdXSUtyClQyPIFRJ2iFUmU9YHVNT1dXW04uM7Wl6SElYqA+NrqBv7b/1QN3OfxKzn
UwcEQgW9fqOJnvblI6pBpo3xJPagLRZxMfjFH2gyNHLF6dOpd3H90GFTTPnOAcwe5EfR29fKXLy5
e6c3uRCe23ZW/StoU61YjbwwWot++IT2W1Rq6xcUeY2/bbGRP9RSmp1U8xfNmMyAi1iVFIVm7ccM
6Zb6fyMFqS8vSqjdi1vFxMZmpKGPoWtqzd1BW0tWxy5AS1Z047AdTd5pPf+bTjzbGprfq4p1wKIx
dx8ge0ymXdWcyp8XmH/c6WNJ6WW6cbmyb6Q0MmY0J9RR+vgt830VmbuGCZnq7LdgysZ5X810TELp
t8//GY2daPyw+v1DsKhQvv3FegtmJr3t/beCafk6ruvkwaM1EOMQMpFTI709rSO1b18On8XTl9ML
p2mm1DpFPqxeTzzP3mb/sXRXy41lSRRAv0gRYni1mMHsF4VdtsXM+vpZ6Z6Ynqpuo3Tvuedk7twA
mlXh1PSIRq0ze5Xx+9yUQC6ZqwLVMVGVGfG4rfh8Zqfij+IcoXt3qXiczmb4fznJq4hgwhppGdkz
Rakmb0LFYtF/z9pXT5GTr0KeBUQLubf3j4HhAp/S3dJBh/mwzXa88G3uR7kiJvu2e7lmXv4DV7ag
rkMTK9lJPM2iX2v8ppdWrnHUhuUrpw+plT8sX5WiYWby5xzCNS9TB1oZZ0wrwPyY1qdqt5fCEirl
cTwewWennttq1/ctoggF7t5bWt94UCqJ84NaZfEh0Cj/YcMvFdgUBwTYM9NXW+Z/Sl/MWw5/KYBO
ikuEeB52fxYWaRmdsr/r97fsRelVyfxTt18OMWWIYTDyaQcJ0ZyBTQ0Pv0PFVkgnc/0mEcI9MJDK
EH+bmKChcAkWT7gYZhoOb3u4A2zVumw7ONhmN2roUIPvnWWhzWYaQHn3MWUNONw8X7DD+Y5h45Lo
NRx6+02TewK+FtHivH593c5qReAP/5ZzY7rxdEklYSmSYmYgMVcgoESFTRjMFZvsVViGMFhQY2oG
m45y3L2xp6B7YxhCjld3W1XNm4qoxsIoz10hoq2dwBJAS2rpqn+dYVdRfQISVGEYP/j6djrs6v2q
pvqhrbv1ADKMEEoXxOJErjl+sYvMqtdH+4m1kw3SY+BzE73XsWGnUktlXzw3yq5dEXpJaoZGfPos
pAaIGJmOKtZzb69YvrO5ovQstGGel+egdzwtecEuue4HgmjXThaCa2h07QlBy6E+sNBITmTHh1wa
5Yl6L1UJN3y+ozQplR286bnA3mfEGJ5Nyqsmms0J/hBzTx/ujXtZfKp52Yh3PJo+35no9KYdT5x0
13T90LpyYZ1UHVNHEE5RkyrztQhDZndUn0T4U/H4VWRityRbjWnQG3hxTuIMY+W04y14QvZPxuCT
ZXX96Fr9CXjf8j8LUSCne2txloZTPjNTaFFyOPuXOmcVOvsAbkIaMTXmyIYNFswuQs9K0bh9Qha2
lYzXkXB5+kAVXL7b46IhmMHTK4YHxR/+k8W95NiTVJt+pviQN1aZ2LtlPeASpRnJK9dJsqo6Eql1
zPOur4kR36DtXSQA77eK1TynEoYL2Zockg67xJuTxLMxfd/LtXAQP4k9yYr1C9125kH1JHX6/oTk
gqityZ3R8lYPo1WhBtq/JRtIHqlTCxzJLMeNf087GjVp+E7HBpX0ZBMKktnIzG85sKsYyuFSZQ6N
sfaZsMQjHDJu1zUEoH5MhzEA2y6PfbZ8/N5+J19uJoZ8Bu5xcud/l4PlsZoq1REAMbPB6XHf4GGZ
SUDAUrwyMYgxqdmtTJWMW5xrBjOC4oHNVcEC/LPeDfNMcaiTqZ1N1oR79Y0R/+OFLuwHGIvExjA4
PA10D2Akol7+h3cjVvMUcRct33DAAHeEw/O5JI/MRNDzeB++EPa6qTiF4KCZX42Ht19Umml31ZtK
Op/0QHGqFtFY42HozmbAzxJ0sr4lcnxMHGz2uUhr2d57/iz0s6vqWpK6Ay0l+pjic3erHqCQYSmH
SqQMM/FC9fAzySxhcR1hJRknakzLps1k69K6vlnl/ivZ8kI+U/8u1SNI//5WpGxJv3g9LCcUGGi8
KFr2y0CAc//2HuVdGaRzr616MeuqGDD+N7cTwOxchXDOZS6/XVqYNYvqrJp7PXUPAtpuP5bID/Bg
jiGbknJW2rYi1zQBb0ErIPG30NBJSdQ3dQOln0SE/omZZwi6+2Gse3+NiLtrKCnnwRBEdp3jZrCA
DKddTpvz2u6Z292cYGZSNfKa1sx0Zuna/vXPBDQs5tOT1uJ5GgoPptw/Eam6xeAN023a99AVyjs5
PqKuTd9STyip6s9D7zICyM5rezONYd6ITlryrqswrv25/kM8GOtynolU3fDKCAABd1dbWgVn7+pY
5Uid8Q5MslSPvrWUYs4whebu4LQZI9Xsy7nDDzGmqZ4ZYEs3R/p/Ya8kFtX/CvZOk7VLDw/23kTf
5Pcg3qSSrqY/1+/A/NPo0vP7Z3V8SW8lriWuT7v0evlQw7MbcC+oYuQLh1ttZK3mvnjWgoccbuuK
PtLdkULn+aYxwiA3/WrvpD9efk5d2OOtHoiA+5J+lt73QcVTPshvRyTnE0ym6ccdjyFL2fgF9kGu
ICz7+AMG8d2bCiHZCPxR/MV0Ic7nMnb5vFZA9S9SSZX/MUGYKg12PT2AXZLD5e0Z/ASl9oLPhJPp
WcyG7Fe/Mdh6C70ilUS6hXb2BGL2XBVDLOBcH/9ufT0o28jtvfhyfZq1T6bdPAySVaAJILt8/Y7n
o7KJ7MeyjUmDoeeEniBWPSSKnma3nr0GmLtxqxLntNUtkqjKV/k1AAZDE+N0bIF9dDImIp4de7M6
Z07+k+ucPtwIe5Za9g5yQVmOcUvs168Yz/XC6xojMQayuXOdTaivGbDk+XvfHjSrwm/ShbTtd4OY
1y4H+8HyO+bu4/rKQHX9Pf12zKNExGCNPiNmrB5LozsM26eNqxpTv3ikYeup/q7qsATR2jRMb/LD
fH32kv1gbTuMWc61VhR3mHj8i8EDjS2ri5eZE+iP3hBDse3NV9oau0oDVmYOmGmtTWR6rt3E6qW5
ACJAZLvrfzsmBqFdmTbxHogM77XDRZCSl5Uh9o9LoP8NIXVV15WLcXpcW/RFa4ynIp+Mh9XIoafr
8dVZzhLJT2fR9SDgOZbR+knxbL6HAPOy+Izti+mt32SqaayIWRyRz/b+Cpev7DN9pkzmMINJCnlo
xLO0ae0NlplvLPsCLwfTGlgDkmVcLlMO99y5PygathdFe87qrBw6RRzjMuhEHfF9F9C5kUNK1z06
f23b0rHNXUBgHN1K5UmC1dVo/7rcMjkxqRfFWsxhfRdElQIGjpIvAI6R1hAhotNKqLPINrgnAZke
Zh+OaqNwgStQn81Pql34mleyMj7teqHnktGJCBjGLOagx6bLEu5ly2/CmGaeOUpM9lylp/wLiZ8v
i/Wf/o2RrolzMtwwrt9/2VAFhVHsQMsw9/Gbw9RSeWozjmKBFq/wqrRefRDl1Vgz6BNEXTCHAeyu
JWZw+btGVcDOyaDOyNYofP+NVt+DWvDdoJCBaKphyqfPafT4MZMKSgdaiHPk0z0mnUl7HxGmTUQS
Qk4K9vrpBX3WQgRY6M4xet/yGCwyloeGsJn+7OUvAjAP6t8Z1k6fPIh/VSxDW2Nlqq7tO8uI7IsS
I2WtJPD6PXejq1na1+1Ze+cdQ3a83WImToeq04S6ITbWz/kAVO+Q5mDwhLXQiw0s+WnLyHB2WWTq
hnStIzCJ01LJpbvzodPnHIb+YGxDS+YA6MNK2Exc/rasg8sHfich+rizwqN4uufsGvdO0J2VSYie
ibea3Ypjj1oodhTTtJjNukyDC+KA6dnN9hzeKXDM1eRJqyKILFKd1C2lY90/fHjGQxApEZQLH92N
ofz6VNdPGAJGARk2CPdasJiCkAJPcn6DDyYa1COSd/oD94ZjKqgKvsH+xn3TvC3rnLeV/maKHVhG
8vmGoALr1jK8IMhMenceEclMHe6hEXc1LjVwyN4xXoARbY0sP1C1r6ZShQenZ/o5+WlwpH4/fRpY
gg3sTi/zp0TpYf2t0wYu5Ep1r8wlwF3P3hvuO5yqaXq7Wj7OxvK8TfJjq72ZmaxeFpcK2MdgWBGT
2HZZyaA9X/uLYpRR6yVDC+QzO6lDFpuMOcvswSfo4ymgWzhSQRQget82sy1NeGnfONyq8TMNX371
BERDd3vmPWLodLj9zD5oasUXJXVMsWMia3MvvRZ4bR7j2Dh0VafEAdmQorE7/9QjT0ZaA2/1L1JV
H6EUFNytGk3gV9jEvBX7mClz4d7jYSWnK5cpg+a8IBGLoZ2x60OgEo+6AVdrVQvV0PtxVnU2wUq2
kbIDVB+xx83VLNXVqn1+BFL+w5P/d3NWnI9NX+rUlQe2rNIUHdfdaXo03wEds9vRVUacsdyLQscp
2flzRJImfujJcut4qCnNy6dnMwuWnQ/j2WMuW15/52gtPgAFZrWKj/tTdJEx42NK4YIivMw04Ydg
PMQ5s9w3M32AjHxB8WW8hsNKyqKqFfcP60RrPK4Ck9xp08eTCbrU2mvQTa4ZfAyTXxtjsa7NSi0N
Fo81I+B9BSs9JSzNsQbdaM2hnTl6hD4yBE6JNoWJcakOf1FhYD8/EZJGfbyq+I2bzxAMs3o0qi7W
ixHJe7M8kCueQCSUxLpfZawcRb2rcmTd3DZvn7oMPe18gHnvdbmNGWetCxeFmVLpQtu/CEsJEnbf
VqyC+HxM4QJzxoXbhpV1roFr53wyUZcpnaxclkYWD7U1CA4QGLQqTxJ4jlAoTDWP3O7+8JMNoKBi
5nHowTKk3m/EU59eMNoNR/RQaN3pOQ6AONO/2DXZjeqg4WrZiotWYuZaQ04YfxT6HqTkrfq2Oo6u
+0YCMWH7z46qLHzZ32qTfDsZ6WmkBdwfwoxlMXffJp/ARV19ecoguD9WyvwDKLOfsDcjENyocj8n
n7ImXyaFymxaFrc2TLRzj6vV9x2tVsFg9MTWzya9xH75w9RE03DH3TzvMT3I7eH3ppuWsYlyunrj
luTQQakMoxEnNC03+zAkkkbREJL0/DHS/pSFopAJ6WVUbWU52sbtMdNkJbvoRYSOGcz+gqFGIm8G
U+zE7AXmMe0LY9csmMFMhutsg3r2GqJsDu+ikqCkRNkxK/A4rBo0eriQQIhCpjzr6YWoKYqBH87W
nBy7NDNEBs617JrWd/MyJ3QESewqJEPZbvFDemu2e2kl2sEyIT5U2WfKaQmzL+QpVDp+PIDJnpFq
n7peLxfNx3N7Z5YhdpEM/apnWMmnIzMxP81gc0h5Cjmtbr3U5hIMs9vxuf0HVlC4EoAHHxMgbqa1
QiQqvB3DMENxC9fC+qCIKn4a9lEJBL4cbA0oGQZjtIUnS+SZEdd230i9KeVCQcLHsDs2vUN2s5LD
tV/DSon54mkxXtg32Ry+HdItT8wxVyU5Ol0rND7X3dN8QHJEnJHtHEbjEO5SMwiAVD2HX8WDgEgM
nuBCRV1nmsFn4skJZOf3p4b4SLfVYS2/yxBwGpb+YfO2MbeFcJYcx6owot4ILLs+mNIwDG6Glv+R
5/pRzcPr79xUza3HFTEqIfH22UkZeBh2WH+qylmLPfOGjTjZ3qtnVBJDpvRksrPOitN5XTL2XAu7
ovXLDxK5eur1lHrbXmrZxUBdxIHrluthiDrWL83IUrgz9nGf/ix/Um3Ly6KSThnmXxeZneon97jl
9mWOoWfL/twTvC0cZfUDu4Er5zHba2jx9yXpfKuhAizRDu8wQSJufwSteW2JHt2hmXzY00gsHMKh
TFQ2QAxn2exTIawfz7cS/ZwqvKKB3zapX/+RyBeXlc2vZx6ZqmmjtbVtidYrB0fpL1FWbfUZjX/p
8eJcpHdwNMXpvBzofoyAwHfCTHUDGGVv0S2Ej4T/jxzIicczHHfxwuKpZZO4VvDsogKJzHNQ9rnm
3HUSnGOLz2IInv9lNBk4ZLanXB+N+alUKbwXPQwowBT7t6CkPeUcvYlkZd7h9dq5ohTmiNCCnTfv
pPUswSqHNJg7xlJdrevzJgjjxcbcTf6q4mBYW5nmqglndjYxSL2BYKy5oAWqIM4MbCvLZrZ7Cg7M
+W0fL0756bKuYKFqLH0eK51rDWl8qflxoaPBWzejMNPcaU3uIDjHQJoBIMJZ2NShyt2zFEyRtexA
CjZT1R+lR4J80boYIJAkt62OHVXHLd9L9HFCr9RmtKH9dUdw5dWVRJIm0f90lWswRZcYA7FKIuZN
GT4JAKmuHl6M+Jbu5P1NUZZ25MQUwanqgAoXyXTLUecY0/wZa93L57jjhUf3z5nK2k3F1N9jdQ+c
4slq4p/HVXduCMbOjxbkffw7H7COodR2XvtW/xLF984CQ/C0AgzKL5XYGX6v+nbHzKF6wNJSNCW3
SnOexi83Ukkll6mJqtyvnRoPpofzplJA3Ras7ZGJIts2tB0MzTiuLLE489nVuLbzqHwghKQSXZdx
laqzRDiHcivNZaLjZ1Arhl3Y9e3+piBWHj75cba8CC0tDn11rp96m36DmvmMrfTD6yYbwnBKg2dt
IsU58XZFQ0Va+8RyAha+aR2znpr/SKT3Gs42azEbfWXvL0Oloph63H4h2nWEM6Xgtqx+ae5J4R8g
h4BNBDMiSEvKm7Ii8vWMW4RIOyPLtOvaH1X36L3b5vbp8hItbVDogTnY1fZC9PEKl/HKxAPJo9uj
6T1mFjXEKgoxC8CQU8kLX7vXkK6iw/cyPeloEvib2fqxsvSv9Ux/l0NwOnpU5EBHaj0K7QTrFRUU
9qwRwA72Vak+1R/K6wphq9B3sa3c4sUZVl7lLEt/u2wkaNEYBRaqN1NhXdaWhS1nFF2LIZchK7Zj
bRwaT05rTx616GZKy5pHJeiOWhjfbzYZQjn9PAuVc6gAVY2EzVYh6ipmTQwv3QL/xABnYH6gBL5b
BmGpop/LY/qEaRli4m40vvN48Y3b7+hYYlhq2AY8Aiv9kc0DhPXMBKU1niVU2lIMUe1Nwd8kVq3D
JOZPoGbv0noMry8816Or7mqmb0Cp5AXP14Q8nsBi3e1k+fWSql3QmMN8NfBvQDdEwnluflmAL6De
oFe2qR304rxuzeVBMx3tLm9Wd6Ycxufef3zi9nEYHgNSs6vjlB+6DqJQWm8HroABSCxOuzNxkFUD
/rLBTC2WSFRha6BGi6clOGn5X0s3VbHkM32IDu2HOxwQzziMUZyrjNDBBNESOhUQXSWMV2xith27
tFsP8xBBhysMI8o9bvTXISGJIelv4M7Lpkt1+ly+/83pQGxjz637YSrB0ofm0vNlPeltLtUsvncY
liqQewbhGohcGzHi9hyWoqYHt+42WcGpx539kPrkqgEamPZ8BcaAq5r8vAWhZv52KEtu0zvfftI/
irvj4w6h+vKR6RRfTsP0Mz/vBnAaaTbXyH1JjxoyQrm+pr74ng/MvZD669uvidcndOphmobSovij
1n4FZBmCA6Cok1yQ2seuvn50ri8+oEMct/osmo5MamZgIkCzbiPyVNaQT0Y5reRPwB5VTh26viDt
+hYmOm1HLLufh3ibqxanjgh0gmunfAJnLhxetQrChswQ3QPIAX/smGOO+G2oan5y4frxUXhdVCHS
izKtR6RDSfflGgu3gIfL+6QERzRBKXpefaBhSXdQDqGVjJjdwhi5jsJZ45m83DHt9R6PuUamQqvw
6h4E2s0WjgqaLXD33pgNw+3s9ZIvuwihgODoVDk3EgrfhjkjFoxaaVKdPxrcvoZFrwy4nmkkZURU
0b69ou9JVDd1cZSM2aoBhknWmDB6zz5lm6meULNZ3V/CFuktFNgN4XgBhgVEvnpmxFY/f0m4O74u
yoD1VVcnRCPp/Sa9qCEwGijNNElr9QF1geASyWxGqRq6vP3VTItoHudrhKa1jSXZgREnXePVB+/z
x/suKDqUtObHu/oiAsAXw3DYBYNjssG+PxaMAkXi4Lt+7PsocwB8RRbgvn36sfqeN3RpDfPF+rIG
NPNCUCDntCcxmDhD7xhlgdZnqjaDUfTNmnFZrA4p7BxVAft2f/7d2mIkhM55EFZL0KolV7TVth6+
FzqUSXUiMuZZnYoxtfM7Fz85Vt5olQ/nVweVxmD1c/lZqAuNQrg+VdWyc0tManjKQgpCvQ8jPtWo
Yipu4Lyy+YmXZtrCzsJHJz+GzMYUphaGKmYPf5GnsqmfgUH1+ePpx46LkQ//+2+xac/ADGhoPAf6
Hg4VagC1+/+g9EqIxSDpl17qCcIXuCrb4Grp1Ubm1XjmWRIUH5I/vJznD/l8LQtwasdUsHLCqAtv
WLbQ2IU5w4oQDxkTeRbvrTkiioct5kVe2Ie9AustglwzXwGKapkwFgpfrnRf9wNc111vrTm3a4I5
oScqn5Ayks+RffxfToqbmSobeqN3/hiAe+culBA48P4PtIDh77Uu55mDU4vaisvr6+zHmuTOHynD
iSpLreL3mUHOc3jpVO72K9TQ1kY7wY3Lu2D/0p4H0EwdSVmILVrev5qIU3DBkddfCT98avdhPrdq
pgVjzMuJEZ8xDyPA1VM0HsQugOHwxWsHX4zVSZtdMzxpW0l95b50KzZHmyDmQ7j6in7elTXR88dY
AuwyJASgH5UxIVoemAgeSlWKv/8FSJ3LzLZ0Zy47HGP7HgcS1RLVjQ3c6eychXzAYp2vv3HSrXoY
XPaPSRuxDPToMQO814jX/edf3Zv+NZ018Agxy8jPduSlPx3kt08izabxvp3QJhuToIN1dXie1mJm
Zzxl263ASOPtcYB7jXVjK3RSPoHlp/YdvVDp9fq4G/qZMTAM83IE2e7fJmU911LIeAzfje+w9z6Q
FIiKPvffztbCW6CKaglgtJoBOF6U6aBiDw4t0I4UiL7p3+mXWOTcAThuDVYgK8CqBf42Zt2/nKzn
vn4HLBR6vkldx6/YhWVgao+7f+I+ckGNhqEnYkqxieHkuhYr1veWmlLRkB0CA/aVSQ/3+A0EUJ7n
2fHQsVZTVEK9xNNpXEZ0T4eZ0MPhazemOUi9H1qZ5rx7P1bu24dpd0dMcAbR9MhDN+1rf3WqTTSA
08712C3gJhkzNCVQ4813D+3pM2pD4el8rWegt6cg71+YOrcn68Y+8eDnZXt7zE2ZHGxX5eU21xI2
5Yw27get58OYImLZzQyu6CO4HRcf2J8bG/y0SxlNokBLSLRQGPhMZt4rrMv3c/XQZvvZyzXzI5KF
dqKTLVVOXsfUJKBzlQ8yygJ9QXy9WwH3Aqceh3/3Ou9me5P+8dqad4n1GSI8TExGfbDUyQyOR6Xz
bZSd1kjqv9bZSorIopEdKky29JSUGg0BRN2TzHBjr0J1DJKpJBFZcWkGl/bl4fZaOld3ufp+0jox
hnk6tb2kS5MKu7vsJiatPJ05CnqvpDLox2+9KrFn9Un8iMqucUCNeboP/HVoRXEs4c9a4742nVSL
aA0swS8PpYE/qDNGO2B/HstVzklr3LuxrjdQ5plROf+pqJMgv/bKf9ULOPv85bpLDgLr4Z0xZTdt
ffb2PcLutbw3p96/5XDbSjC4bucbu53ckvLaEIyRXr6SzjWLueZatUCDApHREzZ2YFH8RkaP3Dna
jAOu3cLssZSBl1QPWGEua58Pg9d24h/GCTccWfOj+6C4L5/aK6Ea186JXiXH7u9Ck9lIDU6SUwhI
mwvyyXaxRFwcmphD+7CtlgZzLgG8Xi2lS7kwaU1bhOCLfuk9/Xpq78xLJWcl2gkMYDYhovgeTu1E
5qFRaK7G4OfKYVsvdlPH8uRr10gvq9k8aGDywlCGDixTudwIi969wl2DGCPx5FZsMFNyLAtqic7c
RW/uhOhtukWTBrYCeNNty9mXcpgxA2N7UUlTuaonuxOWYvcH9DCsmEM1L0HHdpBsppEX8rV1XO+p
T9+r+96ycePsVwlTAw4/lWT7VGglHcMELrf6ursnguDrea6WOrtNxQW74kU3s5G+Wl5uaksLzFom
MmEF0piYk5vy9cajxePldTqcAaZYHGyf18N0O9um/193ZVL7kf3Jvr6wB7LrephlG39fetjX96ri
xqI/CzdHaWu1ZSv8HDaPxPvL1qy/U3nyo8IYxcF2h45tqVkP2fa8lW4srw/xR/lw6vnY3z3KDfLr
5hTYhdZ8adza496sfwGBDZfdSf9Aa1Q41F2+aW7g3pxaWcojN7uXaS6742yX20c86rm5mqnlqWxm
WVN27nCHx+kAQAD0nE6rHkn/pI8jVt9Qc310SYKlFefLBemE+ThyTrqV716Gqf7qhh7NZQ3QqEGZ
qA2YsMnkqMCjxlBGUPakZ+D311xrPuAD7Q2Bt76XHUuHN2L2Y7ys5rflDdTGfr4RJxvrwrh2Waes
35bXmteOvWSdK+vOLaBUM9e83WL57bgYbTnZpJq79qod++qhPck0tvnO/tzONH3ueomN2J/F3tEf
PEm742SVdboH0EZ8UAWqxbqlTq7p85a8gCXK+2yudRtNu7f6TN6RK1VAc36wzguuZtYnNhbVg91k
rPct4K8/AJt0V0cwZtOqYqF03tne5p2TjSd+6PfWXlyqGGF5NaKQYmdmr7HsTrs2sm5hcONsYgOV
18Y0be39zPrDDKfNYrX0PXnMqevSz6V5ddfOe3aLPQ90iazj9f7+3zsEUVzGZW/h4uRpu1rh4zzI
Gd4E3WlReDi+e62HVaTSHIzm/xxogbvuZfCTil1SfWdxB6INe0E+oRzrhlg1d2wVSvWD+dF+IXjO
zR13V04V45we4T7hJK4eL2vkL45Nh+q4O32a9NiDHUbuvQ+k791DKzuEmHORgiQwpGdL7zs6IKYc
zlL1ZNKAGUikiGXaugnRSNV36/apNe9YKuMuUe7vtnOoIoErLi+VN78MFLFp/6F6WmaOXrSSJNXr
wRl4CUxWG5rRxKjl3Bx3ATm79nkbII9jHj10WgVdzV4gpCEhnT5tO0C0O9ugmBz5mzi1x38CQVGh
seolJnVjL47VPaxsdzWwHpw08p58qm6eydvIe/GqmGF4iGawiUUvruDQVIAULwD3Uj/H06v46rkA
N2WHuTHBoVHkvONEtzEmCw+xpFq8QEuNQueQr+jkAYHjbgnbyeiqcRDnJgarybenMFAnOJh71tzq
5ruWHWWEdVdi3tSyjx7atIyZb3ezme5mmqVGmtKwWuhsvq78eBixfxc6K8wAl+3VE7X78gjc3naH
9rJrZ7R87laEzEdr0fZieRaoTO8VZ8a6YYF6sROw57zq5E4jAMRvI8zM9+bdHJ3jcd5O4dddWoVB
emRZerH78A2OHd6GYzJObjo4tAomKCGrnNWt0hXPb/t/PDpMqpASj3XTKiw5t0MZFiOqQviIJ2V0
d6//TtUxA45UxSkOMG4nzq/Lq+g2SPjJLUJt4ax6rRZwMUald0F0IQ5U9nA0dXWEyQ6RSjdcwuk8
+kxd5jhqaBKK5lBrstZ8QhiVczosBOHOfGj+ZMDstcB4pzEx6sN7Bdmpf28Pm1R9K5yFU5Y1iMLz
e4pulhsecgEXKA4Q/1GKTG/gk7RM21MLmD/rgQLvhsGWNYQFPnf/d4C5MsG8/wvK1LIz62XruUd4
j6fSONSYBjbzptiF8qYoBPikgWGJh0t4Tx2jlFjELQ942OEhX3PCg9gdw+kXumW0+cZEZTY6++zu
M3BAZMTtzIWoIhIgMEbUgJe46gGLO5tNPZXGFbflzwdHIjWGtxoHCq8RtDDwJl96gGmmaqknKsej
7BnzL84SL7YVyg+VM29RnfPd07kZIYuBxYmsiTdwuTjTleByLu9fbb/rnV5UvrQnxpS5oCsAyQL/
cv1ID7givCj8GZZ0LsvWX5jDuOXJ1xqAGg2eeI6FyfYF0L1mqu8BZUveTr6cen59BIfQMkihjmQp
u0XMP/BLYIz5l7DSFUPIDJlhQ8ciG+afr0VexNMw05p3UPCRCq4W54J8+VAvGFggNDuq0uY07kym
D1iNbc/SMCwIizLD5XHL1kWKO5zIb/FGLZ7DvGlem3rDojRnLIS0wzLyr85Y6GWpXzKs7SX+GfO6
YTMKjMQ/WnR2JttvPxvpM9FfdggKen7htmOHgM7n2P0fLVY6Alp0m0sh3/jbWvIf7Giej4U6i7h9
ObsaTF7SMb6wN15ZB5m11TemHmvuXzca0a6HOTticjMX6F3j9g9z0QNMn30895548jCDdwaTx1P7
8Eq+2+YA1lGrJ5zAT4evk0CGq/pq1ybLLQ0IfqMs2V4eRAsUy5s2pvi3Z29BOcXGCEZajkmeVCsD
hUxfdVLfVw7GQPlSNfO9as+NeM611e/mVqGRvjRMTb4SnV0jyVYMGj+vZ3u5b/Jg/2MVOy/nNPx3
L8+zq2gEOs3r9rTKOiD899PrpZF53/C603dNDcdqMfiYP6078wnQ22Cy1CexENw6RGPAVSSrBXnz
2VFIo4iAUjE7EGNrRw9voK+LcCMC3opuCJOHlcQpevfw4Q+Wo4gcAKlFiAsZdpS+JtEArv/OWMvg
7WCZvgVeZ4rI4WRvHHY0/KyvkPQwJHi97MEKabT/8l39QA1w/Mr1xk+FXloNU4H4MEsZbb+mtXPj
3KDxS43m9AbyYIOZlixUC+X8u/9c1BMjZJ9nggXZlsppe7nvnbRKkUYUPySnt+z9H4iSgJh9h2RU
Fj/592JzK+9oUV/8SDxrJt+nX5Pnyc/l3AjS2/tKshUAMXtmWqNI9oP4eV7J5MBwp25q0zwEP3I1
pH2kk6gAMnf4WfBGWOhsuBhu++AQNQpUJIcS/AUThRJN/+2GMjMxZ0vh0LKohtv/jenGHK8Vypqp
FOgr4HCMWL9M0XHrqhxmePknEbHY8ASQK10NL/UyKjQikiycmwe5GoMEwIm4UNR8jC5w7gm2TWW2
4UaMIYNrjnxlYvWZqayWqIoxupE49R63ENuFq/X2b48xkuhcv4u4n8dQ5EHyTR/+ZhoQfDj+OAjp
NvjLJxdMPjVQ3HjxSCyLgJqDg8cqY2ECEh+nM/laPsblSzGi096KDjNsRm/YRvI28n7AmZTZ94bp
8m738IQ1UUn+zPLQO5Y8z9ThgTOta7uw60ZVKJTPjzhKk7aJDMiSeS3yZVC6cFMm2KYR1HRnFO5r
S+0YVgmDMGIxtq+wGf/av6efV2g/4c4SVqbqmJHpVYyIUGYMEsPbIhLIyDsCiJyRceV/QPNw8sia
ujeDXpSqSZOzA17DRZ1XEj8pqTottOs9ut6MNCVZjXmFfRmdQvpawiz4ZO6WGRjo/jUVD1tDtihA
YzQyHZS4EcQQcusLb6a6MdIbD8MMytQy9xiTkt0ve4m179rk/MiU3TsY/p5Vo790awnH/TW1Asth
oj4HjWqZCIFRsCRXQ+BU+nmGrv0fmTmYqEHRjckMD2wHvFEuIttTjH2ktdE0oWi+G4fgQv2HdxJ5
kxdx5hjBqBWNJrsINJtPi2gwfRfd6b9/j9/791nMisIn6RSW8X4nQ+bw51q+s1XeVqePzXFz42EB
VaNqLwOyvb4eAY7chaEJMPRFfeoTCDHY6B+E2jO8kWduUl3Ip0cZdx2/ofhOqft4/4rIdzF8j5th
qZZ8xrEIzrE0OZuUSbLzVXUMGw5+lAPbYXSjHFCjKj1S1CsCmmYv2kEnmdKfOwtryVUw2IrDTbJb
HJozR1nAGZ9JkUjnyKK6jEJJIUF39edcc3PGpZGaw2B/dOycO87EvxLbWqLv+OXuw1iVDHZOG87J
grkRKV3PGe1Dc2pGfjs80PpM1O/Ws2oHHNwtqCTxhYqOstAU+yS7FavQHASzXjpmpie/K9ODmJPm
QpnnfYICEXDn19OklekVeuYtxfg+T/Y9W8YpU+3zn3kyJTQeVMY7+kt1nk5Pio3EP/wWUUxhO8vc
ydOL5eniEVwcQuc2Hv7lBr5QMicOfGyfVq3pIzIHKf6jRuSCIYIgRjLKebyXfCnqM7DTMRr2YVzq
F2S5FePw/AIfo+HZqtK72vNVm/PIkwPzOkj2lOXORXgXyM5h+7x9Xv4k3gvvW7XrpJXu6i81Ehjb
vZUTe1xLtIVzdacdD0aiPedSo0+NGKJdRaGgIpXJ000SyW6Jq0QSCd/6s5PVfxc8PhScuKWx3S7/
YWlhtnXB+mgtXavIe7LKhnPxNWZkO28vN+PsGXnNF4PB4iKXfcjkMqwJXYjNprI4M4NE6clezFqW
CYaVt1aGYdg0m7X0QAC593n++pC4oI9n3o7zeWOrf0pOU43L7FS7Fue9TQqUdaOnPU0lAa3xr+e1
y1SsqCdtt8y1Z8tlrzR5ukzMzUnCp2NwaJYJOSvffTJRvkTKAsOxi/CqMZ5COtuY35L1LHeHORbY
IlVqJJazl3Pq1pk9TCdrFoer/vSy/5f8TI9xjoqAxeIm/7GeMxAUMqvZyBN9nlPchwHpmyVSOWBl
T/O7uF86yzyFUaF7mauf7T1XVpJ7xc4m+5RBh92cSUKOtpEtn+2rmmhZuVqxYnCn1+8kpGEHy1+P
3xdXhvfFSj4/qTZ2m3/Fy6WTmBWqF1OI3f5S3yznnZlqM7tDSJhREh1oDDOCnA8fxcmsmuffvgGU
bRezUHUu04PZrdSZpQ+N1azUzO+fN9rV0yzD3GFcy4Q9h7s9Xi0qWWOIfP71oMHILBO102rTnqUl
ERSqy/2lfMl93SyR/IkULrWvXQtUzgfvZyX3bsMquXCspZe52iRDLZ0kGTejLdUOnNomGr/Z3dg0
M6vPZuePbC7dSa+2nVl2/nrdnl+Pq2budqknElwQNZUb7N9UoVi56jevJrrXHN+sXa5RpIgsamH9
oH22daQhuxTkb0Hx9vs8v1XGieddMxsDoBJBgpd2u0hsGC/rt4mYq0I1eeVMfE2+LScXfkRi4kTF
35K8IFF+19lTebO/VGbuTikxa6TH62FqsmsWky7znvp9Pq6Wktf68ebOpSHf1+5yz61WmOwkSSLC
9iQ5nlb3Z79ZAkhpfjf5pFEoFRvrHMOj47V6L66a0zuP65VKnWwrkeOCk1qxr7wL7Nh0L/fWtZSq
pmfj2pTjxySDnnreo9HM0D9S97n5azEFth8nnnMpzyUHlcK+OT3sKsW5iPb31LSEQIx2kEp6Gwob
B9IRs2ibhNOJN0lt9AgGDwnZkpOz3vM6uJ6vte2kVL0UefAjYUga2kpvPmavDEu3w/V2Piheq/vF
qZUeF1sbheJ6/bYaT7+PApg3yqbElKp7/b67te7L27B4FtWK7lLMqZOWb8UUysn+dTxTyArKmO4g
uST069K/FEbaZMIj8IDQtRvk7gkM7a/MLF3Nnb2dZWmwmq3q+c2lN9tMnjfH0u5BFZ5tLLh5l+AN
M0bW18/TGg6dswpLhfpltWwUM5EVBmFY7GrFIL7noKf5l4MLNT29ab2XJ3cM5XEjcqC42/Z2XmBm
DYksvp2mKk1YcuF0a+zHmJalk5D7nwOC9FbTlCl+3JJuCJ+/VSLfyYNBE7rReyHfWq9mz1eWJ9uk
7gb4N54nO5nibTApGIK9FLmmzM5cKcYa48NzIVHJ6/jXm+by8r0Y/x7PL4dNZ2d6MI+453kvaVB3
q6SBPQ68eQcfR8Wl7CJWZ4aizD0e3rbJwZ6tCWLY6fi1zX8vOeKgC60fGUgv9r3JrXJ0wN/rmyO7
svL2VuGKIwL7vm5kmGmSeV6f0nnOOKPMpmk/z+S740v3nquf8FNvEUl+ypfzp36SP+6sNl11U/P+
mSo1U73kWpdVU594rLgmc33QoXnLDu/juioocXfILDr7a3s67l+B0Sf+Q5eFEBUOvefJqpYQtbFs
5Hg877bJzvR/JJ3XcuNIFkS/CBEwBfcqeoreiKReEHIN7woeX78HsxE7it6ebkkjglXXZJ4szZvL
lStHxDmMYxR5NosA9HT28vlGRtPdx318uPhdArNE9vcsgZ3y5fca6Pj82Qj70esshh22z+nob0rN
WEvW616TIGkIMu3ahsPcjzDslLXxJgzOONvr92par9okOiuyQKIzDs6+cVNIUVXCOCrftEH1Jxru
s5KcQ0ufB5KxBRsoe6LjVtCLQRhZqAwKvpTL99sp9tJyqi3nfaDPB8GO1pPBOc78exNO+VHtM5Mu
hyJCSD3YePIr6mqOMaS1aXswifOUir1rsvHhW+Pe75ND0Htrn6ljKCkdLc3ddRqH4CBYWvnReohZ
7hReT45LuvRDqEy6c3AGnAVNtrMLe6/C3Radv7IAK5XUkHnK9GqgMPbLZauJla1iMIhcyA/OorYc
hLhgrtUwJVnyaA7/XDs8ZAOe18xemQErI16ioU7eGxemr4HeQwOuZJDWlExrKhWlQsLOlapyEDvN
k6va2UKq8t3kmIh+UZnKJ8T+ZLgqFt93M43ZauOm+94xgDMe94jtjAFRO7L4on+ZqjL3DWKtY2vr
FED1EVQkCsFrY5NeUl0lGUxCHkENFo6XKmr3TV1+tol3Cv1uKxGZhsEjC7AnxswtHWNvlnJtuf0x
kXKR+ALOcXEr3WAtkwqaSrBrnPDYI6v2Uw6cmnE9KZlh3r/UKBp4yJ1FwEnCKXQa8HlbsXpVbH0r
I+tdY3xf4yYaokeXUkr6Kl6aVBG/RUj3rfjy1Q1yIyX7fUuyahf+3GcT2ts6hHVJrLaVegu9xfla
FAtlbF6D6m5bK4ZcCeYkDclL48cce0h1MmWXCRhSvv+UinYZUSG0VoXVjc9piOZDq8LP2ozWuqkj
36eu81FjKZq5rmLwHEBK+jL9V1kEspaYIpUx3iW0l9M/mcL2seqqhSrUVaAVrzJWyfUq+YZTRVmb
TXiKmpGa4dqOH54OYpSlpG+379q0vBmZpmI36nR3XVEcqoGFoZ/9tIxgPmL17b/cXlDmMb6tgKDx
ImqswgIEDhgQfXOr1CboclRBFT/zUj41h+iYyH7p5A2HwU3Nxm3KDER3rE0pnaVooldR0Fd3tJk+
WvymPA4RSuhkFsTRLc2tY4ABIuDGCkr9GnvGWjE5WRo6EN/jftbmZmO8e0G1UQttFUQFj5Zwdh6P
cGCU7wIjLyImvwAcqlBYibNUSbCW6F16cqETOvciXaRed69k/eeaYuUUBlHlJnYPgKAjD3cNoc0A
uGbFu5hsJi2jyiwx++HZb6KvnKGqnvaX0iYSXjDp9lOx0wNlaQZ0SMW5N83+rfesZZ+mSG2EvRhh
IBQUubmn/SvSzJhpPmZ7z4+/02B8jCj1S2QrWeED+SDYK9V8MvCmVbTJ4E9pdq0wPmubLikm/SNR
zqE7zIOI3xpXfo4/f7BPncmwoYweJnShwZ0HQi4sC5hubeOLbMgT1DM+aa8SVNCv7aAGjHML9Tbb
JhU0FdbIEblIWmIz4hi/RtffcQ8kggy3KPgzNFwFzMiT31phgQyCSXI655JTi0C+/OQREO/RFaSa
CsU0e/eT4agl5UYLGEhGf3Vb//OU5pnGGrCykNhX0k1s5oQOwkmPXicRKy+t11YLHaou16Hb0aEB
Nh979Z29DRWPwrlTiWHtFsnfWHJ3dpL1SFWs/Sw6NtAztCjAZaBshpE1p0VSDhz13AuPptBPwrkW
hYqQusKFTk2EvyWhYa5LZVmr9rrI4o1tsqare5LUs2UIDqXOyRHKs0cvxH76wbXS2ciMax2y1pjC
Vmvqs5bIQ1iFb4nb7X2dGjxzWMV35bZIo+UgNWyrxk7JzmrBFqTW13Zfwciw9LXHPHTss6UzmvSs
GbP1HE3EKhv570p7muYs0ZcyD8COxg9TQc051C5fIoKtj5LAjVHkpKup0NPlz1DBvM/2Yat8mLQH
ftSfyYnxcwSgocksLOo2SutiPwmVp2o1G4rAuEJ3bbAMrDd5orPxrHuS0gKf4F1BzwYLKseGIrP1
kIW/okDV5CnDe6s+9LBdZAbzxop6IIQQ6dooezW25fnAWsaw18qY7coyWsmBe642VtLjRwz4UTjH
usJa6IzqOor7Q5GIXVCw9iLcsXUYptWxQrmt+/JN9xGLdThv6QKtLrq76Xj0co+RKFBCGX6FbsJM
wSd0gBkAF7Ab5Ze8+HM78yYUf2MkEPj7DDWMFDCkxLpM+4VoPCYr9YeX4eQVA4V+z4hUIvEezVfa
sRf02rtRyFMQV3+ZNE5d152j3kfSgfcpVOyHbgxfNg+FkSVbW6mZLcBGUTdJL1nTb7OeDj0JeMNi
Xouz+Ja4/anO2nMt4qMZh4SswuRIapqOjqwLN39ZZcnMoGbl27jVb5F4t8B09imTe9UW723f7Ire
OpkV7PyanO7BPvvlv0bkbOC4qOxuVxgm/2n+rnaKTftNY/qoVERXQ6qe2wSGrtjlib3zlHAbGD3r
fjqEnlGe4WFoGoR7MbsYRb9FE5IjgcSB6zIY+BrlNnWAzG5sZeuAL5zmmCmlDhCofYCIySWATiE/
N9nXxjGzzxbC/zY5CwPBQXtjegzrATSEvYUtqYsrXLw4/tDGi5p9BcHL7T4y6j3mSGSV678WZC9e
o+o0qF9dtJU/pvGrDQ9fvCrzFWjM3r9y2g/q1yg7Z8rdQERSKyjTUTQQWcPHdjaxGYPnwDjDozfQ
8ptQzyUTpJj1Nu4mOeu8ZyMPlXpU6m3LE9jBiY9icnpTJI64F5x3qnGFsjDUzqInR6rcuAr80eF7
1HZBg6IIETZvJpYMiPTxiFjVrlJ2lGqxQOBaf/WR8qbIY6KsJ1IrW2p1pajLPmSkwXY3ZrzYfJfl
Xyl3GahSccvlP2ck5IphIoLD4j2Sr2Ak8W6VOvAK10huXHY/+E9Nf8Vy3lKp97DnIxNnNWi0s5pR
NPHxdNADOqsauKZh8C/ytdqos7H7c8uHnu7a8hrHB0WCywkHQHnxwVJWTgP+VFyjmGd+Y7Vnswed
PXdb4oXmGq9gudfGfWzOau89DdZpsO2HXZpDEPJ5Cm4K9WDGDHHpfWDwN5hUOspJwS2yd3gjQxcQ
TGmnR+islcfIdHZKjgV6HGYJwxWMU4jbSkY4Fhvmp0J7hrqqeYTKiQ1db61NRBVGdO+LV5+9opqx
ErzCNP0nyAIZMC5abE11KhJ+HmVgr1q0WwkznbYglHzYlmwyavAddTacYFlr/qrv7b8WLVBAx5TI
c+3Be+SkbS495lQpmEU49x7GDnInFvAJ+XvVUbJeQb1FtAa6A3Ym7HS0ZzS82syepZzNKUrag4hv
Snc29XfPezeAYQTDzPZQwibPMfwZgctZCTZRYrVHFhcZ/7j1UVP+SucWNTdv2GtsJa0O3Rg4RpZk
iNg/8nqnt/MexKnBvbfzHXJfusdEQSKAZ1M8+x8atOqj+op+ywt3SrtiUlda83G8KsVRip1KtZfo
mAsQpibGLuG9nF7z9Oo78TI+DMhb2NuGnoGfGRsMI3J9U7nPqSn6/8wYEkOOBJMIJXLDWL5+JOpD
WEvZXE1zzeUQIVCpwJ/kV+Sv3kBN6O5U3BqIgFkzoZhpk50kr0UZHk1zaQrGr8iktTUU27Y85u1F
jTdF+JWVexfWXPmM9XNYvOeMAKBROldFpdpkv9ahAPR5lgp3P9qbHKp+cxtQaHVXV/8IsdXG8qeB
XcEmQ5DpxaO31CoqrPLHrZ4huSPGv4bPxiQsOzIV4llfBniQcAszYqc+pxuOZhW6hFjiZxC/PsUG
9GUVxpN/V9VtfxIR4+cPWe4dpGcKY+jC2xbWmhI/4mgQiAHPaFa0hs4RwLP39L1TnlwD7VQ62IvT
hR+lq7RIDqmh028Fy9C86c4zEf+ku/L9Mz9hr6Oln8PvqlEKFm+Mvtj1ONNeux7UPXNMRm3WW6WL
uTQmUkC1tBl6x4W/zIgjDB0OJAuxSaDNemp3Nuet86MVT9vjRC2Q0RC2JPc+yxCBnIB9eQ2H1AKJ
WfyGSIJjcpdtlAIS2Wxe/mrNs9UQ1GDk//UTsotXXbDufFxONSBExDbsLjEz9ZQEjbsvbRStGsHm
crL5jyTAVCTCM+nkbZlq5NaY+KbR9EX0zcyi2FOot679ChEq5YxeTUCnDropCkaN5S7G1JKTzc7w
ozvvFkzOKlm77sYpdxk0Z71EyVm+BRCq6ypbVfpLL3+b4l8xJIs0ftDnzWreyfDv/P4LY3rifcX9
lwYtgA46KNY4l5WWcj+glGQaG4/MK6+ePBgMv3BwwT+0y42hvLTqyqxt/PbqlzLeBzqaFkBctlWN
8zCiaEHlbBHLWsBBpnYaJle4k3xU/jFnHWcBAPyNmQvlXLMxER0rSzkY8tXLbS4gDuR0ZTjAkR/G
Hm+ocxXzG2S7UeiF5SkuqTcudQuk7pQwuOyjT7/emaTIdfc6xYqE6WG0v0PjhmPSQIMh1COxDDws
jbbWaFcYyPyXu90z0iHqqGYnczLoipKtUe73lrZNxoO0UQiDpCKlNwTjuoQ4rcsDwYpus+rZtNFz
iPI35I2l7cv2ji5aT5lYsZfpbt34ooeka7kVLobNTl2N0EhqhXHEBMTm1yrFICLGJN2LyESid9MK
5CwsMTJPYZQczxR/jfy07W/OeLHJPeEas1yO0Q9bgqBAx4CZXaCEZE9WZxdGum+efre0e6jdPf3L
UYmio0BW9U2cvTOowuhsN6sqfuTWraItEBct3AXcBR2qNFQcWOdQNeftKUyyxRgUS1N7+vFSsPZr
dkM4b04yXFPluso6y3d1wy7afBtca571YE/HjcqFqSV4QiWLwY4QcSR/Pj8CH1t90tFlePM6FUxc
WFDmK5dU9Q7vNOvIdEHlV4yT03KEhN+zcy7+hPzLaRB04yzlLULPnmLEr3aFu8o0hKH93dGmlZI0
d1YJLvYuxw/DAwLQfJZRuxia71BsO3XhZ4+yZkLsTNhnXkRvE/UHc/yo2Vo36XeuFsQmQROfCyrt
fu333zFoWNBJRfvemjubzZ56aOnkswbpXrWkcgrjTcWlI5edt8icf21+zqvdkL4LvBMRcOIAUDCK
pbYMdgNDBIgOKIys6Ir4Mh/Wifmts7BLLRMVK0lSbNN0RpjdGK1UcMJ15ax1kDtJ8OVGk8n0gsyF
n0gtN9U/XzsHYj467Ky7q6y3cA1G68edVHtSX3TRw8tOJdkpkHwVltV17c8CeVaSzzreqYJarHu3
Be5I3lp2Rzgdq7q8xvZKWd3xjiw6Za5zRciNFn6VDpsT59dcAv8MxTlsL07+nseb2r2TPQEpUHgQ
WY4uZH39XOUY3WOVFR7JdClqEr2GjspXaZ/Rj4F/qpjSCEsNuYa9DnbsbBBNkrEIAgaSBexp24ea
mn3r/b4ylk251HsJDwATdfW08pPFDYxGzGHqVO1z+2SNzwoBF+OKcOvra84NFjucO/XAAOO37Vzs
0BziIVPWT1U9GhbPkTzkmboRwW8TUsiSPUNCZbiXHO/azla+Bn2lJgBCVw1kknRpaAcp97l/xgrd
A8Amq9lfwiSU1crxqYsmpYGhzOFYEE6LN8ReFo4ykxCUMBZaf7aoZymiChldyKVI8mdqPxwmrzoh
diqHHIqh5tk35HWeE1aGhpVw/LQbl3NgtI4CIa93dIoP1/9CWhd/pTnNXrzGup7gy2jcYqaUe2Ua
yQbqTE6iyOmWQnsM642AvYSHg4FJgyBEINUNnh7ZPfyGZvxUCDI8HbLQB74tTkZTnrMpsWJTEUcO
8le5Rpx5DVe+EUJA1jFuFT+5Q6gNMqm0ubd5c0jcL1CtLIgn5GkIuHPe4+8LF+6kZNgCYUYQLXmT
83LRiMDsw3ILSdws5oAabWfZx/Gq8CiZ0m8MQiPCddtAMfzBo8Qj5uj7kR8Mgzprm2SbSkPGHmvf
teMCEmbGaJn5V6sjG9LdkyVQ1CjuQq0YRI7DznTyozp255q8Tz2JqSjqM2XcPc0KolcZYCVt/RR5
uw8ise/9HRP2G/2Gm1S7OGSf0vnOIe+ILmzlNZuMfrpyt3Tynyr/NDD+L/XoWmr9JmgNCj50i259
tksiAFn2WLV+dCNn7zCDiMz0lLJPCIJuHmlyp6u4Au3spuEO0dru2/XgnvnxOnBUoNTpodW7d+kr
J7Pj2M6IIkKNmDIWRn6qeEhwgjjFeGHBBifwTtr2d8FiVvFqKm1EMbqSPxKdWkJm+mF6raTSzhNW
1pqfXL0Cs5qBRN+Y8kNaqc2alHmDw/UlPDhwjQ3bw7z7tbnNCqjDybXwIEGN9b8QUWWBeKAB4lW3
J1lrmH1eWv6q8n6RcbSEurMKecZiBhpl+ciYrRQtABE6PQ4dse7kZzqctQCbjMl5VMyYLb/xKsXR
RzpsmHIstYAZq3+LyfrkTNPlPfIhORPOMAEtbZb8J25fYgNCDAE/Osh5hFJICT4FqPz8n5jKzPGg
scwb/Q8bGj7gransyHhfLjLlptLfqMUuByAxnVurlEqfCj1CDug/tHrhZAjB2fEpAai7U3tSAKk0
RxPwr3bJCUhnzVGgvK1nSnRhT4rPz6N6xhVQbagPSiLyokeDLUA5cS4GNdZSKoQFBwuygA4Zc7Wh
vvSMbVjiEwen+yUsCDjGalTnlr900WmQXx0d4nbRhauuPSdgdLOLa7CcgoH7cmiDUCi2+7rYFuZG
rZdUKV6+AkdNMDTteTBe+fmYKFjSVeFsWH6NvP+aL6slcJQyKaKVcebMOob+5pPcE4MxX4bKQx3W
Fgua+JDIvfAeSsCOh3JJ53u2+LRcKaO9Vs2noJ2I6q3Z7N3oE51ij0op2Bd5RS4jV6q3jNt4buBy
12CvcA/G71HBURgqa6tnFWu3AOz7cJUm5jFPQ0SARMJRf1tjsncaHzzuaL3looXGmIFcr621YpMS
hoci0pz9NM2/qBXXZl6cmWVdFW6pwbRWbu4fZIyAre2ZVpUU8yFmQemToD24xRcEaIEcnZcL/gsz
wycf1K/+hoE4eRF/TsgU/SCeeuS34RtylugX/BSCHOjN0S9Slg5ikpwYrYiW+Yj6iXc3jIzYenN/
7KcDgWTCk1AzxWQl+Rfz2XyEF7nJGOW+EZm2aDfyJE869kGYAPVGfMDLgsWdvaZfaTtkYCX6IERR
QNM2Hp9OInPGVPCu3IyXgZsbDQi68zf31/xtEQCxqWR9QZZONEuemLdIY+Tbaf4Bg1doxyZwhcJ1
g5r0wiEwjQImT0T54O8XkxEv/ubVwjOXPRkGfuJSaX/gao/+nOW7P0z/G7FlfXK+ogyVxF798N7C
Fx9tvD93rW0wwy0UxDT+P+Pq3LuzcWVM9jPxCadMdIrwGyExF3oJjLkveWI8UZ+sD+DjX2iq1Q+U
UeKLn/54c74Qpjh/8iXuvBF4vZD5GaiFSEPnHE/JHYaiPdHp0T6PiEYgvREerGz9DH1HoF+Hvnya
noISsG+YvHriLvR6pWIh9v2VVBh39eE0dLOEhge5OGiN3A4cckWtLowCGcVQve08AjVUjQKiLzaj
ET4tq2Cb6K7HwVr6DYxw7mPLv7Y9ta2MQSqrjEHxmbkIgl37LGqFHj3+tjzWnIO9Nlvs5wnkpIKv
zPYWrUYe/LPbeu/1vDCuArOP28h18MsDKSNYoGUUqPca54OVH02wcG3gkBUSX8MRYCGgOeZLsUCB
GCm3LLKffV9dszi+JobcamG+bDux0HtrLpCc5pr1KXUMB8wlst7YFlJnXO7e6oryjhVe/8YXYwMD
Skd43J/8rDoNVZbxipz0bvf4vnrue4Z2q9EqNzrDNDUsMdBqov1WUZ3noXaMI7lyy3OQ9FtzcJnE
MC/KTfZVkZHvsophfV1tuuaCCwRrLTJuW84RvfHiA2biR07WF/pUdGq2BvQSrzIqLXaznKqzHgUJ
gXRkKtLlETyBzRAdr+AbhXq3sDWKhsWEtUXF/NtF856ko3qe4UfEPpRNSEu4tAzA6djbU02y9IC9
kMXPBmu8BxDWBcoGp2fGkWwiHkhn4GUxx0x7un5GwgiGd/4HurykzkEPW81iREmM0MFbEyHsMFnH
tjb9ldChJgm7j9iEJTx23706fkib4pwuqgesJ3WSqjSOGn0k3p0ry4gbuh/ZHrw82LdQe4vsK60Z
USsqnTX3K3ZeSnFbZQMmna0zRFsjsa65NilDcv4IiVRgPQgHhNhNuAM8Awho/Frbx/FGVmvuMwGq
ixwHcwEZFt8us1jSXiip6ZFksAC2h0yDu8oHJYLQA/cuRhEMI3ID+aPHgxCvWddH1boAeY9QFb4+
xGRetWAyFKv03hAjUelTT+NUcGDV3brLeBsOwbO+epxngCR46AFssozlKkvAbpJWRYRxB6YbRcMU
N0JTSiyMjtRbm7k0dq+koi95YwAKt4CPngk1fWaTAsa+/re335puZhE5B7rhmw8C+fx39xoMIqTm
yofC6IEzpXgbfk0ue+XtJycFAqXbhcE+dTSpYKT0/uokKuTzBE05BQdjSlbOnJ3Q9LNZicWCZKNf
lnBs81/88VR5G1D68xOHnMy3y3PYP+AL8InRY5yKdwKXV+5FPuK/ap9+Ala+s+va+HuSJDYuH7O1
uiH2/pDu5bVYAtUFsZx+pp9IVIE9I4KMP1EvBz/okXnGbgRiMNRhwNR9gsgT93zL3XZwL96v96tv
rJf3ck7aGh6G7QcLn+rSndRwRs9SXuo8ja7qHQ3vFUjjkprYuKV3tKcgJKul2lHQ7Tfhs4r5g83U
wqWOtVY5lYIIiane3dISI5MCd04BnpD6Iy6T3PzUE2AOlbUJ1fCb0dmxdVQoNZaCAJPlM4P4hyr4
P5VH5jXAQo1Nh9SZ4lRzFFRqn2OlpQhTXB7miC640hKVlxWzSJ34EykEMQ0cEf2vBkqkfrCD3qn7
+ihfXL/wUOjH4OFfLKwqxYtbxOMX7rt6zz+bPwruP7qRlNcGjSWP2jds4aP5nX/qf4y4WPLz/re/
u89sWR+Ry/LXkVUjRSYgHoF60c7wwJPOBrPLntDpoHeYvaLoJUMx4jUYuEBNRGg/KJh++XaSX65l
Yk6pBhj5FczZIb4DXgoZqk1gC6g9NWo7NE1fXBTsQxjFc8OxXqCRn/aGPqxZoJ/QemjLcRy5Pzid
ntPLMiHKMBC6E5yKYgLdKxZ+ggmm8oPmrAbkkIHesmiGedsnxrZuy2XEsllpzcO0wA2rhmu2GIK/
RJA2brfXMJj0MJ52s4R71XUiFovqqhvF7+B2IKNH3L+leU6qKSjFpEuHhYAwcFf4NcbSlLdAhLdW
1rw0A+uP7lFFU9MuqTCcVnkKMRxbLfnulZGompYHt6r8F0Njnegr3/KOZkqtEirKJai8ZRrnn1rM
hIpXGmXJPfG6i4WE0DLwnxXKKo0s/EkVbiHC+4TaB0i12qMwuz2TgmqeRqyEDCs7uQn5kwxp6oh9
cdzoEBG0Gq0KyyoEV8IAGmEQ2s18WuPKSugso9ibJZwLQYj2te8gKNiOy4iCLhuBnRMVd7SUkKIs
sOEaG7AM2cTEfM5uEbaRKFLfwvRfnJ+i/JhVZ6IAeirM6CKYOX/x9OjE60gWXso0A0Qxys3AoCmB
Dc2wF66eWb/j+PB94GVhM4OnR2YBpPxafeT8Nc8/i+BpmrvCtpBX7hKeUHVct+UNdXmJ2CBaNeyf
QAzMcqhB6apq6lVC1Sns62jT+odzYc9qjcFlpi0a/4zSSJ1UcTyr1dyF8Ia01d54xsYy96Ft7NVA
LFV5RdC3NBRw8+HO8fAjm0p2qPD5x3q3zkA0KUi6E7ntoUbgpVIZWNUFOBOGe2YTIwG2tJf0AXZ3
A5oasAQ5ETVYgfpR4Zlwdo47ELhX3axqWCpOtsyhgeoeKUmls4x6uBL2uO8K7dj2tGeZDXcq0NxD
4zC87zzi0ci50HapyxJuWFH1j/YhaAqu/nhe2ryF8mfLgsazPx2engB701h6y67vIbyCtwjCZUPe
Y9hP0mjuDTIKurDgvVmvcsmjOQarVm1ZLf1DUcaaI1mlcbd0LPBAxC5T3QtreLfHkr+9Lox6M0bq
0ujcg1YU68a2SJ5z1iWlpQl/xppkJwEuFIZ4LWdN08ZsNdy3HFlp5CJuyBaZ26LO73bCtBcVfkSR
/OMRffMr5sq+XAaApMwJZJzEEL/OlFNvZuEewt5mwBO8lzpefoEZQ2Ke9fxjwx40h7qS68MaF4ts
iQIsXwrogZpyVGthmoqacRMnZKlsNevbpNxVc7EOmfDpjrvgMSr7YeUSi1nggo64fASri4BHKEnw
74bBxsaJnyOb0YNH5GXbcWz2HaVST4GRV9ZSb8WhsoqNpGVsCfsMq3rb1RHVab6utbkNCMrHwY1e
gvMfNS/gs5Q6O9ecNw26cq49nTKmuxf3RA9YOSICTsBdkcNi6N1WT+qb5U1sCgd/5aLS4Uio6UG1
5XvhBjuXctnvNtLAygDOO+qTjxyaJMA2ugQdN7FisGSESGP4H7kNko5lwRCw5GR907r3sSRtsaU4
rNT3gdw4T522Wty0RpCdp+opQp6TQ34szJNB4FWf6LsWaMV0POQZecJE55FGwJpGjM5bdi2ncSFm
LlfkM9WpEJtJSAsY/VrCCcqPGoReNAEg+hiYaI1tyeAyYBoKZsEJomXGseDAXBJFyPNIxIsh1zru
XLDAee3NNT1aN6q1b0uHfhMNRDEX08mNrsjB8y7AUif8dtb/6x+pdQqrY6V8+oAg2u4v5fix6ldk
IlgGZaI6+G/F9Ed0MM+Rh8HbvrZ4KDhi39DxvvVQsHocs4n3SvmtPPyTyMY01g/dJufb1KfVA5hG
H/crAT36p6WS0YgYpcA9qQg8BQPMG4dwHfJMBT+SaPydPr8BS8ROhpmGzc2P/wThF/1XjTtlDJha
MY1kbuQDkC3Vib3XohpHBBh/m2ghuj7UDuWYGiCxn55L/R5q2t3Q8fHlFjbLLvc+fI0iVGfFvUZx
1d28cHjEfiLYcEGBiHKqrNDlwkpl629tK8e1k1ksAOwh+tIbWLpFsUsU0v5aCz9GX2joBWpVnlWV
uyvpA30pLJ+Ze+z+IlmzL6g92m1CpYXMmFs/8UbU+kpOw8mdJWE3oGPUjNvY5QRUD9q4C0Y+WAGb
+MZByuGNeMzaHumoVQSrDu22G4RyoUX6sLFD8oJkPjxT66m7Rvp0Y5WzqXDPY6dCPXJV5Sklu6Y4
UKJFrBRg88q6ufvs8WWQtTcrnVZdVcZ9HGbDD31rtc6KIYY6x1NaCmMVDwNnVFbW6J9TQGdujj6c
/1eOQbRRqU46k6U2imcna7xtMKr1AVUS1ZFLkPB/f9IYLfYaLXg8w4/m//2JwFGQG7a80ZxmYEQ+
fUKWX3CnpPhqU7QLftiqh85M+4Px3vn6pEJiwSIbfa0qBGwYX8J0553IL6rx8DROWT//UAb2in6x
R0+8cnvg44N10ltznSFNL3r6Tzu+DaxN20JAEWi6Uy7qV2KxMkOHZJPtSQqU4dfruFURSNFGltfG
kye3sL6ygUlLlny3Ptd4XTLRJ6XY2AXsvzx1uOW2mNeFfxxBI43ACzUn23YNhTqXmOFoOycwPpKm
Oqqx/6ExIBwAMTkoTgIjR8Mf5z/tN6Fu53zfv7OwhSEXvOV77YEhkNYGsym9A96zRz4FLU6q7hgh
FqswNEtv1k0wCrl0J5wJw8v5DXibsCf4jvfxH561u/4yL97OuExmV/viXmoobPFfcNUeILX4GFzb
R//wP8s9wTP37k+jVeGLQtiil3rRDlMsQwNGlkq6Jnky/NX0L77333xP+Z1/3z7k9+Sc6+kPpqJc
Xs21+V6ebT7dFBVD5fDOhaViaEwX7bW+Tikr1Vm9l9M/ny6GVBMTJDk5uEKxmx8sXObxutwiBHhn
FXbmXtp3BwOGZbtRP5JXyr+Tx+mLyGN7bc7jDUTku72sJo78CiTmrsU1mV+cf0RXbuGEbtCTrKtV
SBKacujf0z3SwVPxECcKA/fQftPd+X90c3hNyJ7A4EFHzz4YvTGkveLbnZHgt9e2WKY41U/1l/fj
HNWfmJYA7jd7OWySqD0+2TzrLzpQxX5jJMGPjQkAcwB0C9oD4p02jQNo3vgh0tHwNZDFqt0s/OOX
UNS+5aNgWvFw5uqpvygf6pETgvJ/NyJy4OR/c+mML9bNuGTQ/5IHjLVHs6LrIfal+TN5BRF88bmr
O72R+Yiw4t4n2x5OR/wP9Dv8BzEF4ZrTvtnvlp9p/8Z31z/APpOqRpApHhmBqELQa8+0b2NX7yJq
uB+MIy5APko65Eskl9MDQfuA7w3CnLkolq1gYZnL2kSWhm1uRcM/qcEENxg70FlAoUuSCcNRdpIf
tDXUmS1UvJhXtb26D/ZHwx8dHdMTfpl/Mj9hBsD7hsP///5mu5pY1MyTPVrZ8M//43XiJZvUYBCa
yFggOMR489i7Prgr+wfzgykihJ889iPnjWql8tFNTxhsvkiiT7nPDsw7n7HwFMYAZ5LcCWZJTH0Y
0fClwYjj39D/+qt2i54Sr6d6b0/NJTupH9EvElAGuM7Kfop/mJxptTgF6Q3qX9h9wZNdrPrHlyiu
3CTU9rxpYZH99739j6b7Wk5lSaIA+kVE4M0rNEZeQggBLwQI7z00Xz+rOHdiCI2ujkDd1VVpdu7c
udDbhm1akCyH68Wp8iqaka5ZpEBez3Pybdg/13DsbBOii7lTuOxSmFywS5Vv35fPkNnOuv50fiIl
JBkBWlE9U6+jmKKvgLyvpmkBh4ST3gQQCbcFRCBRMIZuMwpyNdp45Zl/pIT+lm2oL0UV6ijnSmhL
KFaCoh1cGF5q2M+f1FVnpedHQEHfk9+2FSQUPl4p84ziG6oTyFZTnQT3SshRfAQhD8C7f78T0qve
H/PyDL2U4cb0cbfwz8hllWZVv+yzE3/ZMBVBzCGPzU/yE7q0AUDvT/LkKhqXp9t39if9U2gcvq9M
1e5DoWo7pgi6/imS7iHS8+P8LMe7YbqbQnwZZjXsQlB+M2wjrfPXRG/9un9NPZe+rp3UV+HtWFvW
aT5+nF7sp2N3z3eWVwDWn/v7rL0PwHU5dyhr2H07NMztJlm5q+2/znQvC78Zipn7n8XHnfk8Dclx
jg+/+afMe7G1aWz/jn+Jn8D1w+X5TryVvhbvs/c0m5H/QKX6Sn+fnhODbOsCR8ppoA0g0h3eNcLe
OAzn+qLskj6xtEhtDf6lxZbSAERMyHGgQbSNNr+2fOzHZkg3KSHaMKVmoVmg5iQRLd8sIfQARLvz
Hru6ovUD8090txNqTvaryiWuCOdSOq3/thI+6B3ALxWdCDbnyhCwZKbsapY275jAAC3LsKkf1r3g
4oZ+pkX9eKYVg+hSdmHQ12mRxEgEvQ4+AXNEOH+r8IHeoVu4MDQS5e0mcgZTqbra0tueM3388buk
Itflze/189hd/BbeLy8c0GXIVK3HqROfQoWcNFmZO9RICaotrBnK/KcLvQabyxNRrIfagAah9Q7L
sADVOXzrwPeuVIUpuQ+d62lv/cNEWLeNoZSGDg8DMMdexkDeYjnoCRjDsASgwoErU2Srv0UnO5aM
oa5i4GOVj2i8G8gCu2HnHKGr4df3yrxkAiumZnnWzdTANfuH5u8/s7BlpJjE0dKPm5vugd6KE3lq
KcN6g1OMioIOgLcSPqUY2Gi0ShQt8MUutO20Z5QRfK5j5ikIQlK0RObq+dbmZzFsF3vhrk85G1Ga
tWmcB9bDup7w0lS7xcdhiiHTwgrtwhvMcGLw85+F93xr8TtD9CM5peP7e/sHvdy8rH7JeTbXxCMY
7OJEBxCbklM0gWMpV15MKAVJn8lk3qvA+TBEsBhhQwWYrL0ZZV7j9+I492odQd0Wj/9HCp51sNfh
iIEykMd2QG9A/AxbyZMryYzPUd4m8tjpCNtjGZ0ESYyNih9hkPm9bX3+df8H8YPW04CCWj7RAPez
sNwff+FO+dh/Bpxhp3pR8hfAsaANTQdGEXHu7UP30PVsGbJx4vemodlGNDIq8R+MD4fOc4OPUT1a
N489jWIiG79oo7gS7V8ujDufEeB9OPlF+Msmz1b24zmlwV9Gm8dxAbIWt2tnqWvvf0QUzhWHHMKL
29AjIiOiDxqx39mHZItC0ASAy+Bj/5D9PL0EKdafRHP+0++G2HAZToJBDqmhq9iDNJ2k64/DuTYD
7hTGnKd5PvulWWzbcun2rmW2BX0vbA5FcF/pl5uLolI6D9MyAycWm2WwkGLj31YKw01tUzt/rRu7
z8tToiM9WbQQFKWlyk9YXSei+eg2e/inJLRy+pOcIp5nv/RfQibXTf3q34mhK1qGA86g8c5bWtnK
lOZmFmS3itRRmmLyY+mISp/sg8eSn74v3zypswaoIGsNGQ0kWJ5AE3FlRrWyp04reL74xdmf5rC9
k2nAvAkNaHdaVOeRwozGd4/8NEoUy6t9RKJkrkMmHyqC4GnHySf7WEO/vCl7izKX+nV5Gh4P7vGm
zWqUfb9/ZlrXr30129t1Tp3CN3XwoFtacQw0q5A/N91DN3XQPMMI9stIswfVBUiTUqFxiJprQ6ls
yXnTmHffvhIC1WQG11aiuFSxLksuBSHwM0Ec8vCWf1nXDs/p123t9Db76pPNovJY03gj0B4CtuLh
8jv5sv7egUi/EyR4St0Nb/GTHC5ykR+W/IiQqGvY/t6c/2s52Tyuy3j6hOLK88nlT65u6gBGxYAW
wHTAiwPrNp1cq9A6PxdacXP90h/cMXNlda79NzPy/sMf1iZSFqHB72WQrhD8EItrLgiSLJuJzvTl
9Hl+N3b+q/By/Mq9spZ13VxvS5UNI2WI06w+9nNtO8nC9GvWXw2n1/4gk5lVU8VzI3nDNp2aphAf
n1PXTOeYzUF8j7qtzielgex+/THdZv9utWSck9PmX65zTWra/A1iUadXjE6miQwdr5NDdt08LTK9
fTodJYuX5/mVgVsVlJ36tcO1b2DI4jMposnc0tXEJfER37Qa369PyUXqM14gYuWUw/QHX/c25GLf
3gkOE0kql0ggiQyTv8n5kOt831nNS0iRNmhhSgAlQyZgNjzcEk/FVPo1vzjrC4dIJPem+Gzn04b+
paIZNdklcvFCDTp3r+/PyudJt5dc6RxSFN3n773Vadtgu41XUoVbJlYv0/3OQJkDT6KuedEJERdO
w+WFrhJMOE3aeG/w2hTyfz52+1L8qeAvdUUNL1zeioVN4zo715IIfrvZDe6ZI0zYKCXv1XWa5kuJ
9Pxi30AT+7nnRBn4mXrTqlul0eOmX8sNzY1NHyY3PKrlad3L3pLfoaZRKifjxxRY0szGfMx1+Ffi
dnaiqnFdRw4GPDdtcNQEy1vk+C9cLJgztXrOHxAJnihgxtuX/bm5Oj4pJM7T+ssjk5husGqqJrsK
pS3iGhYxoQ+GlIwxDPnqWldtoo5OFZDDHSpmTRO5y12FK9b4qW7ZWF2eNHOR2bpfnxc5lPionTcy
MtgnNuv2Z9ebBoA/wWcvRh7eomv+3T+nbp4wOsFhpNozI5dOFI6ciLvb4XDY6xMCLWFIQCpFfzWk
QOqZUqAkSQaSX/cKF4n9ZhLBWjumgfYRC4MNbAR76MzA8wjdI1Fx3kgagVUYFEQWcXWhmEp1VSFQ
p+JB81AE0D1lWLww2Gv3l5kGuUJAvbdiyqSI8lFEt5RKt+tQdaUTGQTOMpXcjAJfw2wwXw/Hp4QR
BYZAFiIxvGrRbE4s2m2KztWYjkmusSaOydJZTQVzvzS6Mhem9M3NyCZPd6qezZpfNfJQ6EslQ9pG
mKLMhM6ciUyPv+Q1nUVK8SeZwbki/8iRehcCgGI1Bz7eVSqjW0aXSz1puJs/3QV7hVEMZkMdG3IB
yyZDdKToxZFCEkJxyj7blKagJAQI3PYAA7/LF7ki9Wnk9FL6NXP7LsyaOZSfuEbVLYyKSxoOVjNH
7ewoF4bb+0dhWSuQp0hWzLFGfNkSZad4WKwGFlhczxEJpxnWj+a5ehHUo4efGZ7VyDH3F1/9pLbq
ZxqpRJ8vpWYJhQxQE6uFVKlDIJfttjVCbEehrerBpeprML8gGQdZYZfCUVzf5CLqw2vQtWmY4grO
r1DOfM5+MuRm7h/LdwJXfHByguoz2SKrSeLeLkxKud9DqFxcwphDMSFxnOPAECijoIUOAtl/kdMi
sDJDgZxjDeoxj1qn5EmaJdmi6pgwmC+UcLXORE6UndonB0qFXAqnN2eEzSCaLw3XGLzysDJq8soG
I6r0l2rJ5OKghzgdGO2Mg8A5XI0hAkHSxtv6mxEHcjLjNAwOK/cHU8FKoqyOUHT7AvOZkKh8IgCm
wqv1hZrVPrp+HL6OIhSRDoErwh2JCm+1WdY38nzLpHQmfSfJLlFX5zaci3AO0ExLyGAt3vYhjiaO
1fjyNi+WF2SfF0pg5cKI7ETn4n87wQhvJkGV16jXZSp0eCAXrp486dQqRzrZThVt7lxbf0zRh6f2
bEkq96kVcYeLSrI3nUwnGoONhZm413yYoBl/xc1t495NF8p5AcSikumS8NsOV/Xdz+nr3rt8nY0D
HZOiwZFN/RQbM/HW6xUDrFmiIfp0RZlt7T+Ljf4wO1QkzJ+AGhz2+aXQzTdnY1K4uUg84P/v3yf9
GIbrAtsAeN/zoXrP9Vdr3FX3BUllYEeuQkObnTRwXREDC0JYH34Ees+QGLWYYDuNjW/xMCEUQQoC
H6LB/O7Cl5IyQsifyhBHu1Rf58xMh/C1vpgSK5DgkF4Xr2KWV7aX2nbbiH8RO5f0sR5/73x8nKpF
JBRZHkywre8MtZA1STLkevErL2qu8440xv1UzDxpej63k5mMSvRck3X/8nKgLbiP5J5g6HQLy0IK
Jvm9wMEuBKhr8lgBtRhZnNvvaq2T8HHG4ufrWHqWG2Z+d9+gIMG1SP88lkYqIPiaGAqwHyiSSXfy
zWNPDLzuCZHl5Zrn06PVUIYJMI2to2q6JLZ51uNCwMqy2BWbymG4Hve7pWKtSC3bQikHoXuMfWCM
YhTX08Uq2CxB8O8kSg+idzeh9lhqu/pe/6ReYKRyglkxQBHhFq7wtyep5eXj2gwh7bxCcbtCC2Yx
WgVqejUp9jaxGL1AvxX2IxEzYYHyhumhATUuX2W0KJ05fAgpCJbLLOS2hV+XpF1tFQVg6KD9IpBC
0mEEXmCWArbSBqzvohuJJoszlvZKM1zIVk9QgpkIS2o8AEysNJwbNnhX1imnWuxMcXAGt7qj9Bgg
5sNAZ9ewAtuxOqVMfAEWr0x7lyElpT0uY7RLVWTSUprQIz+COxcMsoWiWqix+nn8kf5Of8wGN7CK
XhDFBzOoVfu/t537V/Kp+Hl/uf6gj+o4Diw/TpOb6jNboxypF9Ff+fiVlkemYMP5AdIK542Oeacu
Nq+jXvntuYalaVkcfya4d6kEUGlWl1fLbBBreTrsSBGNpTUAiYAar5MyU1wny7zab19GCfj7rrIj
RI2zKom6VfZGuIUZ6VFqeGnspG8LpGDuzvC4aDbcrSJA7AlyErQSEPuiImEdbW/uSOiKXJH/TgIR
RvEo2Z2+LX8kbPhgCGDWHBqSvD7ZTyjuEkyW93iJXIGqqCTZIIY0KyYfY7kgbUrCm2rgLGIxUnhj
VuiWBGZYdAa3HiL2bqf6mq0t17qgdAJW9BWtNrVZkIOvJA1m32ghfd3fGvPMS06X+aWWv3aL8TPi
PK0ADR7zWWN31+X/Uco0FIjj+Lkwrx1z8pXa5vJeoFxjrO6sARguZqMmNGE6I/jVcCeLRS1hNt+U
hLnOsydTJU/76uVQR3cz4iO/IJ0UTWd4kNV93T5VYLHfLsuQmB+6ODaCahOrrw/uzO4JK1YlTxwo
Zlkn9GxXl7eISCsCGvIsSkIgtaChXcIcLFzO1Uj6ZjvYs0FpkVPigsd2655TMeBn7C84NA6rMwwO
sHUdTI/BCe0ngtQfFGX+5cKchXUYIw1MzEARpMnXlSHBM/27kcAYjuzQL4lC6h+jv5rQ0BQ8cIlC
w7dTXtiFUTQQKXfM1iiWZELF5r6vox0WTZEQdUmpiccVygR2ENqg7caiZFIkUiMKYZBKCGDWegUi
H456dS+EzdaXJtIA/WyKZn6UN5JoEaGsJXS8GYq9kHdjKVVZLaBH8dLIbJ9xN4uGouXq87iO5oK/
lZnXSIVdTFOg/Kl54lSzwYiAaHusJZON+akWywaKWqhqWnXS09o5/QSwUTLVt7qxr8dmxcywR/Ew
rk/HYnVzqK8SiCOkv2hwVWe5+nbxQkIkFolzBsIqDRLXBg7uIhHNis+F7VPe3JJcNNtHq/OTPXne
VuNSxWSiktTbRk0gptemBVYjWsZhVrZhOE7HvR/lcvXcvo7KCQRx1zPBFTHua4WGSNApPYWwdJ2s
FBY106Wwxs5fqgnJaJOMYj7ocZyEuHc5yLa6TwdW40p9ohBN8fbPdfiaTQVXBvHYmknEAI1KcZ3o
RsaMH1+5AZZoEzxQqh/BqYTK4CF9UEuoh8FULGOPBOlCW5JD/XP+urSQHaF2ciHDPReq/jNoVmiP
R/umhSPKBegJd/1OGmpGVnodOe8hTUDnoBZ5MG78Huzw4m9nhNYrp2CPr0bFCTaTcBswmDfmB+Vs
4I+QOBStCZBZi/h9zakJJAQqYA5lqxaPDCTt04cL2L3ORIGnwoVRhTvtWST1AnovKpQ4WgpYJh4a
dm1xHTGPTPCRyv3gNtrsiblC7wTocgFAUX8St91BwAJDiCfWC8Ox8dt8iljf9UiHZjsMedw1VwL6
9E2ic2qpx74fm8Z711MvxS6nS1pTsY0XKWJhPfDK+9A5BF3eAgzOgzo4fLZnMD0HqV37y/EDZwqA
nUmW1fkED+7PkXIXhihAlEeCQnujh4fuWfzUFjdjB0ThuuiEoPIRR3MEZRMYgNUeyByfF495Up5o
0111JYJQQ60034IJl+T0+2P7ZRWy6niLIArNpAEgzjXpDUAXW04tdii6cGS3lPlYBPUqId9ZWAsO
1mBROUd4tnJFIBPgJS5zE326cGCk3uol/WCMxgkUZ7QoDiIQWf2BvblfiljQUCCZ86z5ppprZI0H
t5VWo2yb3wxe205OGWaCT6EOmw1A8RbvV3S2jJS4QGDa0II3LEhpI5mgZx0a5dTkH2UYRuHYXJai
3CXA3nyTY2WMcHppvmcVWLvev+4z5CFpL1VDgKLtl4b0tBan9PaywFSHK/lTDc3jkCYPGZlNfCnV
dvSeHX/avyx/qeqAYnfCWmdE49UGzPHIRVBdt8UzEuXvMdTCDb+RGN5G9j+wfduU4NqcwHH/RYUu
qC0VQ04qxzxkosOmRmAYzrvLlHUjazuLqcJdKjmfo2ixDbCxeMoxd8b9pzVRoAAiL03AqhCnsA08
WTEM9AXXmH27C2ms/FmeGBWnjfkSQFO5C3l3Mn4BV5RMa4yppLKBOMCzn/JmoDRIM3OphH+22W/z
8/SlLUjbpGlSRmlkKe0l6ZCG8XxSNZm8cl1gkDocuiacQpn8uY5QalQC4jSZc0oRay0B1WQq9Aab
ngC/NcLaSzhAah58BzdZFqIi1TAZTFb1zdQiySniMlD5HoYZhQznNfOHaJptr/6g7QBpD5Y3Dssx
rQSaeSibNLQgsvRh4LOWIqQ570uS1UctrO/ODS7B+jJXQgzQHR16gYlsdadM0dyS3HaSHTDuDE96
O23wCfyVg7enb6meNFr9xp9ar9icr4vcyPgpBeVMhZxjn44ajLm9/XNqruaSxhWB1JWaGvzDFmTr
99E9rwMgij9wsnFIrplySqysECS4QwPXzbKoiNDWHTz3XLP0LgZ3Zu2mY910a7mkIlVPpYqn5r3D
lGixtQf34JvbHdnxjrTvgWp7qCiJ+CQnyxJ+UgjoprpGqRxPzpkKtatUH3OmoiP07LF5SqfKeeqO
+fPqcUrOrpop6HWPSoPH/awxjRPlVBxhFSYX/FM56xsen3dB22CViLBJUCjNjPAHDu6Kw/tBFjol
A7UcqTV2v5eqAsdUHmKGb6p2SemU9POqV4Ehj3FdqyUiuhQEVVzgjivfV+JUdIxSOxnec+r4mjC7
AR8S9+8mOK7P+nRHQ/MDcXPBy/FSBdGTc+FplSFys1ry0lCCFB4ycf5yulAlcxUb7WrmzblRSFZO
saLzI4UinJACBpm/G10X9ftOG1tVnTuvbtWvIMe7rlSh4nXVrZOWfeJvqn1V1rI+Qc42UkDskwI0
m0ubxaLuUCqigB1JZ3PsphBJQXizQ1WjG/uS2DXWgcFatiuThmRQFs+HKhoToS6Xeb02wRwOnMzw
9Bh3J5kTFk5z4UDPDvXUHWvM5Ey+kusFA3qxhw4nD8avnmBSROYNd4AQEgws4MmHcpWw48qWmpun
mSCFcRfaEHgx29x2DBIzWt7DA0x6nBaFo1KIxrIfon8Mk+P9lx46HHUNLUj+8K5gtKoMFTObJ5qf
iOJzkHaXpqkkiYISfKMUmXsk9itXPVfjVKCbLNbRJVWnCRsTVT7XZSNLaqrIATupBO+igFg583ua
vlKM8HPWrLNHxDk1LVPcua0dCPYPk92rGgGwEj80JXACq+mYIwQanQ61FV19M9rJltMHj8PnokTe
DxWkSOcjPNgYpkZGk16PwnHNpvba3lAvQ19GdlPLHdEupTEVnNBfvbIp01/LCYlkz0Hf/8U1x375
mv5IvSc/425+ZBnjbtzFYyq9y9bnP5bWCcm9T9/u79dudlRsJbvZTydpWb/8Low3PNdnnU2tMFz2
WjkEfjZLtS6UsX7C2FiOKZYg9GSS+56MABUJnALoQNs+VURu/NRdojANdqAwvP7sfcdjAhgUsfe6
9yvm3LMUWrOZTNxLvolZkRFcdfvQaB8rB95KtVxBv1Yik2nmYnKhtFu2qWs1P903rpspsfO5bGsy
L50Gx8vleflcWofa1HH9tZ0TiSmRDJMCFu1INOClQQ+3eyuTT+PO5hTdyWtOcqvz5DTPfO7JRNlQ
l/zpGYklm6k9YiyECzs1UWic6XKchsVTE3O/v3nZzJrL+9N+/rQ7Ps+yvNDbcdFYAVMDf/h1V6wb
zzDN1fqmAwQ9QyIk1XmudjCjp1jfIBbFVTIK/Atkmq/JxlVoONi5kKkQ0VAMm24obUb+9U6P4Grs
SuCULJhnIlqPeJGTluBqltIBWpT2mYKkheFxnADkx6ajJz7n3EWLCZ9Ni2IgNRDIeFbgHo7KPEx8
Mf9ZHBfbDqnPzra9+TJKtSyis69qOU7/rP7iXkgIIC9qEk0fK4j1VcBw46Dsw0MIaKWt3jQPNUOQ
v3KwMGEzEgdP0dNQBAW+6DTaM5R20mEu4lxQMHo0GQrI5Sb3YvhKclQ8o44tLvISW8nflRwlT9Sd
7qId8JCbw7/UuRxOdzkULe00uHcqZKzZdqxdoys8T2gM1QDiajF3UAFau5Z++J1cVXMpTECHi0hO
2wqflRmWHGhA13ugAKUHp0+qZ5omgxS/hr9AyalAaj2bg+V8lGuUKwNhR8VW4LGpulXlXF+zE0Wb
VmxblWet+SD3cejkvue/J5766/hMYmPx2u/1jbDSEqo1QL3TLEdJ+hcy+qHT/5m2zQFIIgkF0MjN
5UwcvXzuuuoI8L5kW6IgpZCZFJ9tDNWC3cjjvrVykqOSwkcI6ISc5C8sNBTMU/KslAvkD+dBLhSd
TaH0TEIGJXfpZELTy3miiuMP3yEjofcFEYl9VbzOlaPC99aldowMKrGqpXJfp1FAf82Cyv/cv+HV
C6vQSUraqN4Cr/UXpXuP/9QB2/+Zw9xXcBYVLlu+6tXP1hK32j5VX5jEpb01Y65emBiP9KaeMRsV
D6EU5qsXMpTlQeTeyaVyNRC8hSMwoVQX4GmxXwd4Q25hOUhPps3Cn//atueD5aD0570cjruE9sA8
VFfn5tQ82FOhiiNnBd8/iFn/enykltY223YYTObaBUX5a/PyQUtigQvXEQ/nB3eNddlBUUtdfswI
NKFAgz7uD38Zq1pX8AGkkJhj/o7vVy1lqrh99x0VG+nqp4tyFmSuDgXBsMUII583nI2kn1JGFC3J
J8cSwzfK6UAQ8fKmnrdkJw+OXJqBoM1MbHtuIoasUCrqoHm0/oK/7m78p4+RFktHPfkrIlrF/btS
/jfxZ5k9f6mmFbaNLb/q83IwHWh+snPVS+xs5EKFT3sRiJQ5hEZDd6nusTQtSW3ONFL0hObx/dzs
t284GPI9BG86JsuKTNMrNJ9K8b63vcvnvZUcyJKtQgjEXSC+9qkaIgFsqgdlTiOWXmSIg8DA1nZ7
6D6sjbuVSeXXkVtI68IylkkUIdK1Ql5oAzstLBU1B6ottiLAbm8oIA0DttPp1c1QcimVMyJWHHZA
8fkWpq0yFEj+GpkFK1eCEk0dV04RCp202kE6aHRSerxAKgyhDSYmRXS5zYQwhSxrfmJ5RenCGsfJ
nVimf4AiHDFIdsxkeA1XrPCs8Uf1lgi/h8hIJGnKapfWPGDHgdkuwar62/l2sW0wt+TqFuiT6uRA
Z1jRFWRq8pBZnsK5cwSCl24JZ2D0ctHEL3/MYt9GjKTs8uSYGupM/UkFshCyN2iB5QQuACFWa1XR
yDWpGwphdJsWwwtmaGnmZodgIT2qn8qdSsjaTKRFnnoAIvg4exJSotflAYCcB1Zx1n3Tx7cb7Ubp
drodDyhPYKnOI/gLMLGIxgUZWMB5QjGUVVpOa6wSqwVylCZ7b7zVuhqInuErkX+gsPyqfW2eRmYr
+/K4P13549lfwKyEM7TYAHxYjpxPa/Ny0KCstCAJUFBcEB+oqEAciX7ryL8qWFHhDV8DRoEABwhQ
nPgEOKzHGcN7Lx+xXXz+wq75xfl9M9L5R6oqm1WyOEi1sOzAjA/EAtAp0d19S8MZ6okzwCTvupdR
ehAI1twLZ9lvLzqPYfHolBvlFQ2wPaNNHBJS5bD3bagW+Bd8s4C4bCsXVB3hrBt7BHubYdFiQN/B
q9i74/Nb8ufaPHyKS57jwXFgwxX+TJV57LvZiIljYRKdffPYTL45i7lfAdmjxCL9l+CEvwNdVEUx
3mhZNc0ZSiBgk1mHcEzujgVNOMm1Pu4W6Qp+CwmyCvpru+pH05DluZj5V2oID4bsitnAQscfI+DH
xc/D8PardpoZ4knNOos/SwBKZUHpKgZ8zM5xjXY++qqpQzJurAYz1qTsXujMCTPiDLTyUlp1XEUO
6tikjkaMnfQBDOatnFfgWJkTwDLsKwo/oe5gQgiKriCIIpLpCGvS7xV0AoaC58Cv8JXB6a+rgixl
WKbxOGAIeQdWlxUOyQ3r+ED9lM5Zh/sD19OZyhT9s9fW/DwgRbHqym/a6UEa69KNdhxF4THumiWV
F1sl0a4Ac7sK+iKMBysjB/I54VxpMcrWjqAH8kGrClmHdeyE41GjMkc5rq9yUKJDoZI85Dw6cxGI
nZZPCrZ/BtCWXhM1nelACCVIpVM1cHXyhMKaFHfs2wOE6kcNM9mPjMFVMHrHhtoOUxJjmg/jhUPy
ch5RHSGIltZAKqQXEIJgs6Kv8hwZAWebSJlqTYC44G3wkfo5IdxCBpKjaEZ7jknD02LPRZXDTjpb
I0KsYKoJKo3oTp1PmqsdReHMEKJUda/8STeCCLy9qCdGM/m1RtrgDkPf1Yrzms9Vw9Vyd0jXlD1d
/SUPB6jdi6YYVE/LKIGnmoxKrF2axlplC1JOVFSIr5pXVOJsVqrciq/SCqI7+Upsp2aRDvU5l08y
SiQxlIV+mDlaaIlbgDpWHl1kqcGgRLsuLPESNgXWRBEvkGtWUa+e93Xv7ivjkevljpSmAhORGhyl
sEKqvJ1VkjsRBAYYWY7kV39Mqc/H98ceZ/4nNbqPUMSyQcfj1EFJ4GNBTzMB2v3Jz5T/+Vpbk1uy
O8NwNsUY38u6H96OcYZH5VhmCPe/ZEH8mBasg+eUOKucnO+nQK1sVR5xxUthnP/tWbSXYiQ6x8tT
hGCLWWGVubsIMetpV1b6KLOVHRGcjLnzaoNl6fLaSBhpi2xTxeQozgvDuPhj4GmII0MdMMeAQ55F
jzgUD9fn/PCEiU5+cmw68NBTX/lQvEByBMU278OrpwfikHgQzttIzCyUEMUdJyg8SHDzyWNWXiDY
2Tv2at/EbxlRYP71zd8T85+rhbw6sWbYiK50Yh4l8gRH6rvwbZ57NjOimURaezAD8QSTbD7sJFWz
DexAQz4xBglB3bp3qdRMfUdUHGXJLwGcVtGW0p1jZsBg+NMqIO5SZ5QGunKq66Lutg6w5bM/SL+l
PjIfRji+Xlo55VM+C3e5w/BntZrfgtfO/GaGbGmIgqzcAxwrKSDoezJR9x/1lrHXC8nXHHmdOwp+
IHHzCOBD+c/+i+5K+zBCQNk9JSfrwX6A29wJoQMN3D8zGw2+bB8nmEsILsKgZVwu9uaT7YFKZXjF
X6c/wI5UTjCrJhQwEV3BvLetdAMih5TA1hDKiBxCmRgXZEMJtawptK+9hMiE+PJr9oe9C8NP8rzn
93tr1110LqNjL0kvCKL8f0/TA9oWSjV3gE3VvDaVN2q5xrnnVi7f8bs6Yl5PCIaAtnKRkwjQngjc
WNGClF3cd+jmXucv91eNCtMG/eTPVWs/mDZZah7Wa970xfytz7zeo8fYzpftrp5u21TeEreP78HN
NHKN0+eDAJ5ti3hEHQVEcEG7VehPuEnhmKPG/0zNHXWIZREIPvdQYzmmjYJoIGHT5yBdms4F/pO4
l2ty+E7TOl6UDKVogOqsKjgSIYuBQ7zvRNjV/RAA+jS8NV4OE0ESqomD6xPiCcOdET5AiC9IPxLZ
DuFtOBKqTsy9LBJC5pRWOSKHRADPXeh/dlY2T4u0DYqTXee/JDMCuGm+xk9K8+7k2nJVx+0GwPfE
Q1mkKm32ko17bTdRotg4p57u8cvpUqc+avrKDjE39dQnQXMhqPWUJR9zquXutR2NVNlF0UmvL2b1
2/Epu3oWHloiteMVAqhpcjMzSwOxUD5sAT0XC+t+wALuQTgn/GNObDmnQWK/+47H0D2+8fojXIWU
40AsWE1BO5j4CxZgrflA9sKIWWkR68TvXxygaHqs5eLafRVeGx0tsDMtyppTZ5GnKKvjnBkjJulq
cxOKkCfrIHxwEQxX5XsVAAPsgFjp3gYZRZ1Qnazw8f6g52UKrGTKpngUGf1M9SafqPotn2tfWGxf
/YJMaH+sMa8CZblRKP6ZraOcTtDaE0RdDDWIkFGii2XJyQno5VtBtDqkBy5UnCK6EFrc76ZYBVaG
5E1cbBSb5wbNgKoBWC8Ok9k+eCqKqIRsge08G8f+rySKQPIXvy1onSFEL80PqiET0MRkOlBpQLM3
qRCG/QAFDY/Digindg/LLZeigAjNZc7FPP/GQtqBGhHMGDJJ9zzYtVatedPeExzBTezjRGfZ9GCT
g8unA3UP8ly27uUz7uVeg1pW3N6+h0hUfuh4a9cuCierTtd6gEthCWTAaCr6lzMVI2X3cTUxjbyQ
UndZde0IZAYVWC6e4GWAs0Iquh+11P5XWN5yh6uyukg4KR6kxCkb8gYP26m5PzKJNPsBBnLDsDGM
m59zL/5JDOVQSkPx275X+D2PD9/Hnvpjuh2y9s1n7aSXcdadv8xfDN5+jqu68lrLQfFr/b5pMbP5
iWxOkKgFzO732B1yt7kdJD4k62YEL7rFcYhz/VWL0k3I8eeRmNU3ninzqXT9OesQPHhbNkq1glGr
8aA/sZQC4QWXwWoNNi1FXkVkT8M/yIRZ5DRrBuGxW7hWWysfno79ir14HsxGiT+LbFlBUA5eEiZw
HjB2/pWh8VHsoff5NCmWtRhcnqYv1/fD56IbhkYWOoXP1Tip5jujUkDML1oBZ5UlSTVxSvTFxwfD
+oSSfiHxufjZywj4LJ1cjf1L5hO97uf8e3zJv8/MtRVOjRKtHJveNOQWj6KVaG1/8+8lE3PKRCPf
tr/b4fY36wf7l1zXgGtDeZND0mFvyZfZ8+5t+j39MNbhY/aVfJn7/vqbeLoOry/md+dMll+/FF5T
T9To3/cvpgY1UfO1vQxLXUIl4z5UUnfUh5nEn8uPxNP51/WOF3V/OvG6baw6h79sTyeBRgPq8SK0
XHCVZnHHIi8UHzPsSEBbyGU5If7slBqEQp6n78eJ+d3f12eznUxDL/ZWr+Qu367P8Zeheh3TcU17
Nzv+afZ6fL53s839cPW2+Lm+kIKOfxc9avHd6zDx2X/f/Bx/VfioOb7km+n32at6oocjrPsr/Yn0
ju19O56Yz9g2zVI4aFpye/V6CUMtC5TbVp38T4DYjs/TNnnRdqpj/4kXdRJ69hwDUwO6Sf2l/m4d
l4qBCKTE8lepSGnmpwakMF/JtKZDIa44VvybUR6TYkQioT4yLymo0IAfqJGpriD4ZiqMCpKRjgpW
ilQq//g3CkqYiwSfTG2kwvR4za4cesU8M9TxnbL6tbxWzUENWFVnfAFgjuCdcDWE1LU8vFXtxASB
Cz0ZB7uSoIyYrHmJ6o7Ec4GqWmERSqcGVtQyy5om/fW6asrTgqCd0hbJlkKlP6ZjoADLzcjH5UEj
Y8eEWLJ5/FhVt1I0H06RPrvboTuNmSnNoJ18z4PWNYDEKnAm2TMvgHeq+V0gxht3MFeLMRdqHy2M
rDmH+MnX2IwDtEpNeqvIZAsguyLVDhxdXSK0Jr8oN5xKnkVFHref9Mf+ktRN5H8VhQqDcyyH3iw8
obLg8XINKZ1VkkicuuBgi+3lH29abfCOqDABLRBTiAOGAZBlC+YmcfNpaFihue1ih0jAD+WX+2hv
OslUfSmkglbAgyTWrgnGOdX7Iub1UAWxma6Yev+bbxpCjXFratJr/Axsflq+Y7o9qao39jq/wuBV
UJ2RXjBcOY52Kawuu4c2Vkhue8ce/zNlsFMBaPeNacTKO0yfORt+gu6Ii2T4qbo2/3BrSQGYH2FP
ccK9sqTnNoeZnkjPt20buFDSLxzmyEOZiz11ld6tU/xavZ5q9Bp7xbeU81d8W72mn7PP9Cjb+4Ho
6tw+a7paNg8t2s2fKQGjkiTM/vqee910JTinz0tr2+xP4OKJjuAqvARoo4d1FgN+aBaUAcuVP8O7
CD7U0u1TC+ttcG4v36dNx0m/L88NzWVlxRquXsBG3dBL/M0uCyEkQcIN3kgMRpEBrMb6PpyoOIgp
Z3+DCb5XJUkG1VPf1X4orhAieR+35WV5pFhiYSnWMnQPhMAlkEdA0I45sjgz5hKm4BSpmRJpUaXa
Zl0RfwEtRjOlS8Viw8HtdK00j6oLZI0v4OTFL8IWTlwUI4QVqAkpxVeAEtgd3MTCWKbZPML7FCC5
gUW3t2ulQ69wgJIF1p3cx/2v+NP/kSNtZa5q8SnOOJL1qnctxdL4FqWyEaTXq+brhiqWOJle3SXg
O+I26ajqq6xWb8Vz3I6r+3IvU/On5JI4+HhaEJZSCTmjts3XTifAcmjSmcpcKTyrvhxryfvH7VwH
QG5Xz1TxiFFfzc/26af69WCiU7WwJ7CqzalaTGqUUFc13ol6VL1waFzvDRouym63o8EPlVQnOekj
CElcT8LI6q7YEOsDnbh4SySCV3FzyVBvCn7FQ22hF8Xn9qvqPwp5N7qqEm10hEkm7HQBmCyM8f5K
Kj2U/jYtG0T4np9shRDg9kzHKubrie/jxJCuR7+KIgg3pB0u89fhCxyA4AvueKmDUseh2XyK1zyg
/sQWOegSFPjYcKdj5BkdhfLSf+aBfiMQG0+XHu7y6XqspUr13Ullsypq8HYHTxTR1MoHoTp0gyDA
/uv6s/sm7aDnIanDYfeZbvsbIinBcyiPWQJH1C2Ide160awoKNHxM/+PNnoeiMPsb0GKdCN3CRV8
mYLTJCDzHGWUrjRLDfNN3nkZKcUrDQYa6cg9iV+EJDIg+YW36xLlyJt2d+mB/Iar1KKC+I11+EiO
90ayl0tDbAOFy2Pv9A3XnP1JLArLyqxTaIDYZn+oeWKtVVc++aiEpGWOoiBh9V5vO4i5dR6Eadjx
IKELs3JSA7x906EHrislPlo2sAzPVAl+tl+GT77dnk4siCu1KOg4MjmbgwHQ6aEIE4J/pbQ/0Zfm
pa/ER+ovTB7f8+O71/Nk3b6o9mXMoS58T993r9ln2+Jj316301+0sr+vX8meeOMUQpLpr0kqGgI5
i6aoaRSsdnf9y2ckWqXW9mU9/B9X57WcONau4StSFcrSadtkTM4nKsCgnLOu/n+Wp2of7Joet9sY
EFrpC2+QloIr6a2UH/fDcxcAmhSezFRhr/kx7sNG+Qmfo71x4vyTlsWLthwnPuKwBDdoxhL2XLur
s3P35ZnAIYtOBlU6leq1ndwNxACxA0ClUpsgTn4lTXExJlsGnrorezPmUELgyB6o/AaWF0/Rdar2
QWpXpOQ0nlMj3P79qO+lk1UozVhPHGBMXmlS2JPzdaV74XpU2vFB1fZe69TT3KsrtpDM3PfOyNxX
bXXQWwcJcifxJli6AU3t3GIxBB6pr+/3XIHGfEgdxZq0YbRNs0rfD+IZneIegkRHfSWY5XWKbkzA
8dmO8O6OxI/VrLqGTT0sEpaKqbTuIVQt95DH0MSywJo3AQbAtcsemFTgafRIHndtpu0JD6PI2GdB
Z+zz9jvOa29iY+RMExi8tOyyi4w829hLFFSixKy3f/9SKxXjyZEBWVFmhy39sSmF4apLLKimVuvt
WgMcg11vi9gs0eaeRUMW7II2RfC283/SugWL7ZIG6YGZLCx49XLMeawXzygdukXpjAJ8Rt1w141U
qsBRk84SS2+nfZ1y1mrArTGA2ylx6eIOgfdXH4bIjuUFUFo5V8eNY1FEEG9ZzVW/cLaDGiE6ClfT
scxPWSImhBBC3nE1wdOSB2NVduUysnt/ZzgG3hNdOf37LFKRm1PNSui5ZzWcul5dymaw5wzBJFLb
/vd5c3SU5EL7KWp/oYmPV2ZFTXmB5kxqt+ZP2p/EmcwcjGyWt6fk8vzvmWZiTqxgpP+UVY+ygpY6
k9ofGZPeALD0dxtR0aRVYdNccwqZnGVYaV2JIp1We9DCpLuZcXinUhKug9RSJplt2+s+7YXQN8Gm
pbvwqnXkq/Te6reyg8dYHIT1znTotxmteXFTudzLMum+lzbop3QoRevyO5filmSGSd90mjmT5RZL
NUMjfXdyaZjlvvuKtRr/4qjCKA7NrHX892gesbOKR6vAQkAcnNxgt6N1qiYUGhSz2VhaF81a5Onj
rJVx2MO84u/L3z/NBvCW2Q8ds8IB/zckCzsHt93L7b4MrWHZ2D0UD9e8NE1ioA/Lj/5+DsgeZLNG
OmiDitOVOkITc1SRkVOZsxNjGZqD9i3gXBiZY+qzrOVrZdwbYJkWrQbDpf7WlV+pqBxTdp/4bylg
2CmtJ5n85cmiRhGPU7xRHBfEO+eEKrkUHYplgi98wO/oCZoQXUiVge6BQkdieHoH8FaJMQ3l6XdN
NaTk8Kg00kuJnBX2l8nZKBOouhiy4e2nbOJiNTLWfvg7gqmi+OfOZIwIgpXsrsw7ZVYmKyve4LbX
2FtHX+nx2zWfrUoJNsdbaFJxsirCDGat9BPHu9dgEILsItW/nX3LOYkSugU+9SdFpcRTfqzCElhB
jRPCxa5bI7Rvye9pBGQa3BauwUaox6bMHCYJnD572rf0YqjMy2CqQk6D2EHvHe6ChzGTjYazpE6h
YGkg/bxZM3zb6+qJibWFBgNdzg7ZvIDtbTSuR5vCe7gNG7rCOQefVkdjvZEBCUbkpWQ4fvXCEIUc
BLwXrYUWXIhJxa33euJMgNIhJy2gnmJhaqtMf0vqJyFlSAPKWAOlcNSv9KOr0BethcQAsgAD/Lt1
0jBcq9LdmdyzAFKYmm4KaeNULzs++dU5Tg9Of6zAsZK0BPJvTNXaV3+MBI+Bqw2uN2yRN22rM7NK
atZVSl5DzzUnZHb5IKF7pJAYOUTJivOVmZus26YmYhyJNnHLcqwrGE2VU+qNkFAcf97LNxX9DmbE
j+o9TH2PIfk/tQyXSsAxRS7p6WcJfRO7Jt+hlJHNkgGjZEw7516PjqMAD3Z4tf6oEqEmkP15pv+4
wVIdgXRyf4HPCuW9EihrEtvwKKGS1LRDVbQ7pHbq07HMs4fFqMc90FG6R0N6RtE3Qr0FuCvW9CYi
JEsFJ5Lqx6IF168CfV6F8AjpKYTZPieWURFOIw+Tx3Uzx2ObYKjplm6Kxs7STjdDdK+tKx54TkfK
w0CWHZiYZtEVm7JYy+ZGGlYjbDs13H03DRQga+bjhqKejQplyJWSrVXcdPxx0BLjbskYKOJTEZal
iRMve/PgaEtNQunzMtCIxBZMteadt28/pbHEMarMXzEyATYDjUFTHGIoeVA7FfLHhJIVlCkdA4/u
TA2RZlBSzYgqldE8I2dVkbzXVra5z5y5RYxggzLMSesLd631J9X8bdunPixDhSIjOXZESyFlylC1
DEsqmv47wS1mBKZWThN7lqv0oWKS37rYeu62tZaF9jHVc60dHWvpWlsgf747N9PFqMZpCYnDae/t
ktFFK85ZvvEMepZEQ8DUy12ZL4181Xc/qYGc7tWLHnqLwg5Q31C7NeZekzdWiYraXLZeuC/o5c7M
5nG4TYyFWq4V85y1r5F35uzXg6OjHhC8y5E2UpdejaDoRovWNjSsCGmiwLsb2aQMp6r+YwVLD/JN
NqGvi3C30d+18NCRjuCrUGkvtd/q8lmW7oG1cSUC/CUhXtXs8voTVuvKX6cUwBvEJ+KNT2AsoRhN
viAWoOMCqSWUzT0Ez6yTYh9ccFSS9ehwzTWWuDAp9hjaWWYtIm2WBlPVo17/nTffKVZIvVA6HpE4
hfiKnZ1qrwcrL1ghRQ5pp2+RsRT1nytu7bK5qFqIRRhW0tnyJ2Doq/bsugvD/1bqW6c8umrdK0sV
goG15CY2Fl1id5tWv7G9zP1FgAKgu5TLeTzayPq+Tt8DhSdE5wvQE8nG8OdYU+fJ1rXXCZOwmI36
eSdNwmQtK780LLNsl9qXhBpdLu9UNDnstZKOGxVR0ZszWgSw9PGxaKaStlK0HS438XD3uosZkt6y
WTUcGW18UKIZHV3qkd5ShoMotME4bQ143uqZHbW2mI/qMdWO7FqKN/ebTen9Ygs78le+s0n1vZfi
zTtvk5VnHXEa6jGR1PGDcsFsLtR+hdusnB8yeuYuTcBRcysQfrR3hnwNNYyZ4EnM22CuC8AU9m4z
bHCYFn6yr9s5/ThHXHqK8xnuTW10SSUUGReuO4/J1AN6dnoHfAWVCst7GYAsWjSm1nX4tKInW4IK
rVuj1gEGmTVb08XtZU5fr/1WudEtBlM48LHRINuv3TzvGfszK52MpH1Q4YX5L2XCSstK5WoextxU
5ww/QQZmaRVRsUg5Q6SKfkuEiFT2+WUJ3bXZobzas89m6AMNy7qamPqcfc3qdiNcMEnH25qSTzsC
OkrYvxtV0NJBY8syGjHZXSPlaDSqgko4jQoh8kTl0MC4UnwvfyoA1hXU5mTo6e3DpXLeKS4Yioed
ypzrttjnvcMIRlblgrqgaCf2DgAyAZFdHdJGgtusBOG/eU3TPUp3TtWDljiotK3jaKtI5zB6NS1g
tAREJLx2iRYs3tZAiejz878eqN8VTV0/eQ36I5evpQtQBTw2jsCUW+6VEGCFwjF8N1iMjhDFnBuo
Xi46V/tIUNbt4mirq8L5yfp1aN7kGuO45QCCsaXFSNpAmmY/vOIoOafU32XRPuNUlrSHotMFow4j
oqdCp8tl3RzvnEFQKpJtb5wq7Y4m8j/tlmrld6QKlHQ2rKz+KIOYK4+q+zTy7ShaJvoGfVqiup8i
vRTqrDF+iMnU0TpUb1mPdmXwb0TVNjaXkYpExUIerRLjU+mb0p/KEiA8SOIdgUoMwqNr3sNob9aH
HqyH6lLncU8G3aKonbKladVqlE/05BRlxyA/Fv3ByXs0si5heQqse2psVf/oOSmU/XWgz0gp6+Ic
Kz+dPWujrWTtbIu995g2u6baFuZu8CgqC4nQM8Emc7LN50a/rtpTnf0gO2wbuyoTQAhpFp7KAccQ
IPQI2EUgWzIkXVRbHQ/UQSvA9kX1ycq9Jro85R56RtvuQuBHwSQAmqVhtEdoamqUZWijWZzoNhwx
X4P6zxun33Ez88ydIs0jdVbUn6AGiwqmpq8fVJPC+hHRaO7Uj6mhD88aUTUhlaKTaQNaK4+Bsg7z
vUfcJQc3yJQIa6cy4qdzJbn4IOsjuocoVtSWDbuNqUsJVaXgVrUo7C4d1PN9MHeX2Nx6eNr5j6hb
0gqzHJhS2LrptNt7FTVCWjEJ9hlqi8SUFVNRuUv9JLDROdZu9XBsRi9SN87Ul0ug3mqXTN6r4bEG
MqjZ1DQpwPdXaAdNeqnwtG5+vG6rIKIZ4+aSPxILxXGmyb53sc08Y4zoKzM833sVs7WVwpS2JpBR
oayCJals9HGWnEG5enPMpd5OdG0e1UvRHaZIhO8iXfwe9zpwfiXJ0UTpGfAlS7bufvDPFULMgbHx
o2mIpL2yTZprmKKZf/GyK96MSX8ADtxCqCmvkvH0CFgl65kXv0N+4/gyu0sDU2Yg4JMwU/XWmr0C
wFZ056z/rXQRP20S9yRFu6Y4ND4ENiqlhrFtg23bTzMJSNvGYGWQAZdwCUeNP64aKC24p1jSoa/u
FVX0vj/C29Xcq62ePYPIr3711a/mbkbGpQ/PCjtEachoNHyY0qGCrkC0ltuJ2S07LFurbV6utQGb
140Ppho/dI2KxyVVxnm9Lv15aK8LUPZ9d4+sjW9NXOWR0jbPVTRqbr55RPl81DwCymSssjbpqcLt
AnNexx/cU6PhbZjbEsmLXF3iQ+whUJxPHYzEx043UZLNIF1lUEVYBpjQbghFCwliMEU8966jH1Dd
M2dnlb+mc1Jxfqa3Q9eWbUwGZKWlBzu85QQ31q1A4qB85P0tcV8uzMAUGpKOw0css6PTi0g+ymiG
6rfEqkoKqFxV9lVyghGifPXZnupZQkUnob2FG1fT/5rFQaaF6Nn3HItowlRnWOgEyYP2MESxjy1s
wDO4addssJG3rukeJCmB3AcztDw6qy7MVfOsOfvWX+JEQvGQrn3fPD0COyndhN6PqcNJi++6/QyV
n6xF4mmhZA8pwHkYLMdUCnBlP9sWJsfftj3JIeHrG6ObyoJBBZBq4kPzVAQoVmsBCX8n/cp2lnmw
HgVTCjS6iswRsLaFXQsFS7h27twON+jQ2+ZP4d4z9Rl5qxCtIdKncB+56zq+5PqRyCFCP50NSKMk
06Bvk7JCa4FbFwc+0AbNezfUg3v2JQ4atCVMi4DrxyfBA1cslC4hsrrFPHAxx5up6Piz8aGl262H
0dipZ7DGqP8n8tpjx8YpD353557K+m4QbA80SmN0N2CAZDXcGdRSOYKo1/fKPa9fkvQMlL04Ugtj
mlpbaTh48gFhd8xHHHkGEliSJoVNIeqhkz2HpxAJXOVY9xvapDKGXtqyhQbonUcw8FRkUVjIXNah
QCmWl09AHgpnr8qj5gAcOgJn7VMUknV64EgTJtrHhcE3Sj9BsI+LrdWshmxe9pBIe4bqX2XM4/Kh
aVT6TA3AHuSP5IAcetkCRtXPKjpaBoZlFgcVm1/p08S8hvot2kYiFTG/omweCa2Otdp8+lTIz9Ce
Gb5VzvsGcj6roY3YOKEr6QfM1bxqGYyeIe4qIdihWzC83XgZJ5dskKkwgDOiJG6He0OeRe3E9jca
FGA8SWz8NAXrOkBqBll7Uu62w0K+AOEzL6DJtJ/KAD7Wv1x5meJpbO7CGrCWdhg81EA80K0WZ/1e
d552s6gb3OJmqjofAWrLxp2Jdz29NnT1u1uE0wWwiuAnz/dycq20mYlWgAHpFSi1uWTwSmyeuFAS
0qL+h3SUrXM3jyZeJPSO5Bl5otudIjoMWb3ohomBCx1wSyjDw7eosSLxFU1HNo4PJP/6l6pd637b
6IvYP8fJo+aqJQPLjAIRBvPbU+OpROTSOp/BhDHqv1LqK4dIwuhhVdJL6en3tfxdjJ4Jwkxh8sjM
W1wfVQo2cvvivpkRQqfQc6qPnR+M4t6h59r8UCzImFTd2PYuZWJPLMhWPfW7LCnoR+iopbZni9wp
Gu1TkcGM1RbfiINtvxz96Fen0AO8tFSbrat59iQdKSs9RQbRVmRl0wOD6lqfDLCLr87WZZtxa3ub
xVW7TMQXyw3b5WhIPDYjAwCplSAPVnpGu1A1v1tkTTMJnNG5L7K1VdB8z6NZlUsIgxjLZgAy2gb2
rIx8Jpg2T3w/AWpcXivd/cQ+muDJsPFJJ7KSN6JLqwS0hzEqaeVyZrVztwU1qjQybQwzuaN/vzUt
4Cc5+6QVO2vJyl5ywoFgZRMtG6CYloq6MiXIo51ZzqNRki61XFdWSaWr4yAt3YM3gAw3mmxhe/DH
O8OiXVxr2SL/vy9/j3JQIu4tfu/vgf/3z78HrKIvqIpEZ11WsLyuiC1j263GRMTezBj1+MrpoOfa
3Pj4jUa+2O0ahcSgQOQuC9v0HEvnXJKTY1/XY0fH0LQLKWdncjm6BCUOIDgugLU2y6fmhMpNIspL
SA5+KBIxHcw+/VbKntwriexNmpVgSgsrfNboS9RFAo8zzU9mWQ2zxMzcaUgBA8DNF1HBmpgg3xJU
PGjocVL/+i3Sv8zjf3kycQFhompD44TqHcIKax0sOOoVEFGIdyn2AqH7qutpCjaLOh6tWZIL0GcA
ttRvBe5EMHabcYBuqPGdu1B1Z/CU0x7Q8sKWVjmtrBrMymhq1EIbGCeSrCfwmZTUBqGmwLDBraGf
4KsRASICsQcY/cXy1WlGPdq5RzeafWPdH6q9t4znJuI9xhzpUvQ5VKByE2dOKISMsklrAWTCS8Fm
A/gHah40OakBVmCoGSqgUOgvCoa0T+oYia/SezSPgVwKJjHytOY6fgvBhUO8q98+vt1oDiGw0N/I
Hkr7X07fGtI4HKS5di1o7yFrCKCJ/IB6xC5eUUBotxRXarxloV0LIAjqI9NcQxSWIgKASPB82Jb9
IyUUjAvny5mMCG+Ib0l80u835FINwAZkD7oWHxnYRIyNL0h+WtBfTTIlOeTOQ7vNcI4XKlYytpLi
yowjxaXRjeJdgRIvhbZsmlGsrqEsA5P7p/3yvhaiRXgKG984chr+tFDnQ7qoZeqHY6rgUOato4Ek
ZrzypUmsrApKK6Pu0LrjMlgxWFVC0X4mp4Kp7eMfCPhZ+7bmsnxKgzE7PK8KTX6EYnU09YsZdhLd
MHdagpS75Ix5qADvQbc+nyY45xZ8naF2gm4VZGB0rzxqKfI1aScIJvRvNkMYeeUOcFrcjhGVQJIa
LjJVTGnAbsCZBBD63ZW2oRD25c6Vg3GIV+Ec0OLB2QTrfN6u4q29qOd0rcbutnh4e3sqj4t9ua3W
4Fa/rVmxc1/1odxwS6bVtHs3p/QQbgpgVvXwnQHqfmd0j6EAQY4QOA74Ft8Bx3Y9rcHBet/ayzkI
Hv5LehtHc988Ub+HIRLuEIPeVctiaa102rqgU471DWEANL5f+YuEiyk6KgCIIpf/5a6yHuI4GGRB
a9YBEKLwRnriTRxMc0EPPRlX6zish71x1ObDbHiqqOel9/6NnPHBu9pP/QmHhUD8nb/zU3Ox1xQL
EOq9w8qxbgb2C4Ltg6UyPVTMN9n1qdY++Ze6hvV8HAFeGolHCFTcN3OdTpIMmO1NMuFtqCWpa/3H
/IlXVB2Sh39kVRbnYB2v+MbW6d38G71cOr/XTv/XLEZIIKJFlV95E8F2QZKINM/dtXu2AKitwDtV
Ew1GKKKCvgIMlvyl2tJghWNavgHWpCdmBBkp1T4TWy3M6LJx8lF3CJn/WJtwBVVr7E+rmbFtlmIP
UG7mOpwiFv0j8cELVrDFYJhjirEXc6zMkYlG1Fvey/vRfLTFVnMphia7uCf/xz1xc7YIWX7TSpx0
M2lczZTt6KZstTllTTq1N33tT82vrbyWzsO0Wjgz7VuZa7yvxf8279pcDC72Jq0JCU/OvHumb/7/
cXfWDauHt3t37/mUWvIM8cdvMAWIujSHcGkv6z2ELfAsFQYRMPq4rb855CWB1EE5mduHNo/A4YiO
f7mTLnTyZXSKPQFcbdG39XfCbSH9UmX4Zl/5ialXvk2hJyVfhqX8ZM1Q6HLvjCNVUzTKGzEa8KeE
prs8QdiGC2eixBoVAOA1BB//iotzNGDNMC/AhdyGvftj7o2t+5b2zq18D5foAHWRDRL+ji9eGX0r
VQhBC1o7/CgCd3wdxPzhWyyakPMibiu9mWz8oC3ABfMEvvq78M27Z8jbvqmsUI3Gq+SPBwmJjLan
0M+GrPJTv0n9kVOCdQUPXmpAvQp1AvjxA/A15AazccgGwTPZqOHEWMxe8Qd5FU/64istjzIc86b8
Pk16VB4Qm0BihXluc+sRzLrRiIsQhYSnCyhsn/F7e1hceFlMaOewhnhE3JwL9C0wHMD58ewLxH6N
eUYy+qOiobtwC0b/0Jxg//UuxnHYaQek2TyQIHf7UaMoRPWFYuuRMyBLvytAgmhJ31h7LDxYbTkf
v/uSkKEMaZLDIzCfGmDm5Ft7Qw6AXOAhR4v0A9LfGOc8Ubv335grC6UMeZwdcC+ZdFd1U0zk3/KP
yoW+8AcWACnzK/jF9YBGbAL1kOnEn0jYFIJPAeoEvJIiiwcy/VB/oEtAcX4Rr9uvag6D6wTd4sTW
Up/iHYJkKE8kBwT5hJRB/UbGQHRRLtQzyjc0S4DVHXyj7l80SXf6zLvCl3DODriYP9QVHT2sdX7p
aVKHAHkSQ8X9w/rna1Bc+ZpG2R5OYLXVV3C5WSH5oj6VJ9YPdXOGioVN8xHRErGwGb4C5uGF4eme
8oVi36E7UPQa5i0aT6MHuYGQfZPxPZEvWFdCt2X1XMq3f/fv6t/9rk/egcqYtOYLD2qkI2iZcfy2
X2insUAYXv5p44thjRE1i980fIcnBEH+/m+CM61oVHjoFAr5JqGwI8A2OGQcGvLpf8Yb1B/rNV8E
L7SdaOT3p+6AVXL2NQq/sTY8hYvynZ7+Jh2TT6L3hNLyk9nGH94brCEzccnPjbl1tNfuzmd/J6sG
geOzfwhS8XCshUGNEGDXTtSuqBuymyaCnTvCsBmoEbL41qc6cr8BJqmwMJ0/2NwSB3RBOTjRnAQ6
BHDRfMY7HS9KLrR+ozgkPt4bDfVDeeJk6Wg1Ul8XbBaZBP+/5d9d2HpQ7X02T1Yjt5F9GIrc099h
u77p5ugMb92ZsSDNICPf1mdj0azAJcImeVAndPcTf1+f6Zi5s+xISmoJeTDMpx5/QHWP4+pImuIv
O3jRAqc0b89Aq8J9/gB7p79ARfYf9AHsjfkShHegR/ihXPnWOwrqUbxXeQMFsVsZ5C/OwteAlFAo
CeRn9QVU0vsNtjYK4r3w7LSv3CBycu5Zsc229T775QryxTBvjiiJnvO1fR1W5ToCKSVo2MMcUhDj
SxJ4KTa0nLmf63oHk1igyaMbIKktFR1AUgws7wuRZVnf2zvi+P169GMvm0N7wkgI1XLGC1mgGdP3
gXZkCWjewG2aYqUGhdKc8PM74lh02KuNIFN1c3EVXD/L135FXF22ImDyfkdnuDR8hEEQQgt8EJJb
zftz5v8yF+WjsDoqNtoJykmCBg/4MMpxJ/r6NQvKgx5KaZKOOUAyiAtgevFHUrFS0llD9YmtmR2R
zb55MjOxgNqbYl3aa404ETLcD+4I93gaHPy7voQrianS6Afq1okN2biZCOgIcyn+pjPO6cOTC6iS
b+Y6my6vwcaKLhubsCk0Ce19+hO/JeyR7D2nA+frtFoSjjjoWhITLIMJ7vBXQIwUovnaf5kH8AuN
/B3UX+DXdRzAsy9wycC8/4N8k5JaXMgf95DeLLXOlgoRHSZaAkKLl2/4Gc+wBAgRiwG+UpVvBCex
/rTIjEcMuljA5a6dinVHfUM+2kvj3B3+KM3OOZy162E+wHhL9+EeCRNmNhPc2yZHKAxQkodV8Wuc
Tfardp3umAkCZcg493d1xd1ejDjqBWHWOVfQmKNtixgF3IUtk1xbKJ9kWxy7VXc0zjDROiw6/8nw
68R7jtAxLTgI9JUy7tcBhsbysv4zmmqW3OH0FO70Zyn8mlhgcyCU0Q19vSObJcyUbsX0j37/Xm50
LkD6Aj9CaY/aFPw31ExYmRG0RBYnk4u4zfmwWNlRpFdx1D71WbIFGDaAno/QbjxGGQGovnpNIW4g
QAh8VPuIpQYCuHzwzAF+P8wkoYQudI9gRNlfrDqwtrxT/wCCDDoaNWY+9jfYxeaXNeW9tE7AqFko
whNl+PuOH6EMyEcKAMT/4a65l5BbHFHUFlIoYke8a2NGa+9ShwH7zAujfwQZE6Q9yQRSgjD+zjzC
KqFTxZJm6xYK5bBWOMFQR8Vdmy0bcLHSCfkT+ykTLtAWAviXj4d8QZ8b9AMaSkU7SYKJDZOx/obv
THufTj3dPjpW/5GVOMihLCHeQ0hDi5pXYPOt79G3BOf8ld9Zf1h2sO+ioEcYgNZPPo0EopOH8N3g
Q9R7RiahSvNlXoGecnOBCTMm7AdE8JTHYOngi8wh+ydWC/WUveoIStP7bc/Gh/4N22gJQNzft4/g
V+zKPJCLzdhYmK/8IfZDoM3Fqlnx+uEaTYxXhNBL+fC29uuPRB8+ipV3jB/OVBkbwEniu3r5OzkO
WEST/9zxyQoE6R2kR7dEfOpk3Ngm9qx5Hubn4ZsjTfjJeQf1ggsPU1XlUAt34T39wa5hoosDZMMB
jsHSJj5Je7YE4jyemp44ZLonyK5nc6FqtRAWcvE9OfDLxCD/xaDcQMSUOHGRIoSw+8ygjYJcXSgn
5Y0kAdoPf8eY/mQB928Obcov5pMnVBbQ0DFPExvhNF4oKDWhonMX5PWF8ma5BtQvXsw94x3A3kfZ
VKXkumFw7KdBK1Voxf2TntkGBWMGnZc/AQYShlzpru14BKUKXpFogH8xlxhavHVBzdkXFIf4MZOH
ixMChNBw6b8gG8PxDJkbvshLegLfInAdhNTFkKE3weVz9P+9DhdlXryX/Yxe1rmGcKY8MshMEKWS
G8w5VEt51XAR7to3hxB3hrl9ae/92kcwSdBCq6N0ZUmjf0F9GgB/C+Pu7zDMMMUmbqRigfAKtY09
8h4vppt8zBfQFyE79Gs+CJ9fDtEK/+KT2E9ePgAMRlAAMEiEsF8EkITxjI3p4FAAJVDkCEx8vpb3
7MZRS5DKPGROc8ZzAUzOBkiy0Nk9d3M+iCyMi0aC28AiBaAvYhraBqwADk12juTGUOBBYz9bBLEp
MZ9cet8nTqzwDq3tHcGeVTHnE9oE9AMfNs4h+IUciNwo/E7ENI8f3ZW9ljACV7KDcbdOHB6i/3t1
fsAoP+hn/Pk27NJZeDFv0hEO9UClR6KELpgq2StYmQfQx0TVsI88jUkA6fxfcITKQfmbuBsmvYhd
eqJsYQyBTLxKycoTZxXvVYgjDRsBNFk4xYBB8yC8AuMEtQdAVGhyavGb/CHQjz8dMDJC+AMMrpdE
27/4DpCGOHBk8fr5OFhJB1l8IN51xBsekCziMQ43PhOl+uQKWwuNCtrmVKOufDv8ygde3P/QTeKi
4P3rlVCNaeGXv9OZuQI7XS6kWd9/wf8gBAH1js4EQSWjx6AVRwavfEC5g83COMEV4BsOh2pFmEe1
kqQDaCeMCzQs2IvgYKAWUfyCBGNw2bggz8PtICEWrbgvwPsg34vfBvJzdqvXPMr7MPgCOYbODvoq
hFUwEeAJof7KdidA7nzLAWK9CUAoXh/Qy6UNcAuXTBAyMCGhUq+bI8HJLnjZl+LWrqvf7FbwHmCL
0j2znfAZ18w//H7/QDKjXDP/rDPOTajcMW2FAAo8gRjlSfYcUsT8LSN59m8AGi4yRuo0Iv3ATpPC
KrileY61pY2tpDIWFl3pmsOvmNPskq/9x96QcoVrf8+9/DPohozifCoSop74UHrqM+PRzdn4YZxu
WSHqNT/DhajB0xfzn4gN3qOt+G2ibOLdlHO4pJ/GPD8KOkm2SpgDzdXC8NmDFYNyVb34bxYwfgg8
cQ0o7pApIljEizBwSBiZV/Cn6YM3gT9X0O1nKkPzvgqmCqPIqQFjBqaYiL9RkCqAxCBFtoSILUG9
hhWCdvaf+yIvDTlUqqd/U4JR/+91mZAcOCIaADvy6pDyPNIeEZQTgo2/XUCE4sJT5ht6MmNNLZC9
jM8NRN/e+A+mr3nIxISFw4/7L7PkSxNKWcxuj9Ak/oZfS/QGxxhKLRwq9JvQsXJ2OMTQnuPNYAiK
dclJCccd4R52HegvUKP/ONXcZX4CkwYqOb8JQ5fX4+NaCJJQDT+K85JE+8XdU4S6DTeIRa/t5Bfv
xW1Lz/WHZjIkFuFw1E1G0+baMtDCSJkoh9RnEHkGE28z0d72U9Q8T+olOHQXGODUOsoTOylulDvp
2e5VvEfdpYjMgq2/97b+mlhqIV3Ldb4XHqPkOVzPJznm62jbHFXsz7rfdIekwC3blmtnMTrH0MGE
ExfXxlgzquUHmgQ3LP8AMRCaas1LPVRX9eCc6CgJXY5uI/9CxXMeyHNA2wOO67xZ/f4TTA7RusR3
o72aTHCtEBvHIbmyV8UfGm9k95+AO/gXmaOOxtYDxQIfD/5GRu2sv8wXm5L/gB4vcCRCXI22lvrq
P87O3BjctRV3r7KFjsjfHvVTva6QrO7px0MFdSfNhk1yTV7JFZ5fuytebFmpNoHc8VHRwmeif3KG
Bw4eaXCEXr2gKgaQcvJv9lZ+hauj9cv2yu7mfuBM1hyAIGhtcFfIY/8L4HPiegEailgCiVRqoxfz
wAcqPz6g2ysLloVgvtAyC4EueV+2i0kgQqVi8DtMSCHL/31PZPyXk6oiXNPkKSuIPyqwF2xzHsxA
FlNukVijsSmE5dwHx8fL+WE2OTuOC4jULw4d6MyyN4bZx4KJ99qZ5cNiEuRWdnyoQVDnEHfjpT7+
n9QJbC533VHDz3eavLDuuPjY7jc3tLhys07+hQ/V7/nEyTV7+R+n+1e8uBWmTAMZX/PvQf6OQa64
U7uYVfXU6MeJO02Tqf6C9sSa4J11bcxKQ2RALK1ogehD0S0TdcWiweaKT0uJF+B7UI0RAEhHs1AR
d4WP5A7o1MyhwIEMZ1UJ4SHq4HAI/67cPXPMcXU0BZlxqf1Ndgb6Ds6ux0rid+/MDA63qv4CrO0/
kDHiBqM9wesYO87pE2POousXwRys9lS6to8EtYvgl9t4FEwjE7oec74u2AuBWgpdkL9nZFcQL86b
mdK8nLsLSwneK/pp4IZP8ceB4DfaqZvy01yTebMaPUBeoDrNQQNG1TjrKw37ipZAw3zWP0AYiNV+
8oUwDwbmy3/Jd7jwx1jbTfWlPxbCwBk1En1pPv1FTdhLxDKTaZb8yw7RRkTE0WHgB9TeyL1jArdw
x5HzF7mK2JY8ltjZftpLYq8Op1mPqk2HqXBy0X7p8Bu/DdU0k0NU1BqTJdJeNm0lYVqp3ssrIKd/
0Se/Gqvk4pFwEAEsjVVFJ/Yw7GIBUKcDl5yjc/0y7+3WWfk/1QV/6Cd+AmT/1EE55Zrn/2g6r93G
tSWIfhEBiqQYXi1GZdmW0wth2R5GMeevv2vr4AIDH4+PR6IY9u6uqq4ykRKA3greCjwS43Asw0Io
OUhKoDRGeR82v1i1lqkt08TdMP2F0FAFevrEr7A9GqAB1PbkF2D9IsThtP8wIQz53WRYi9luerfb
YtprYn0qrNg3M/yCEoAHnNrnmg5lYcEX83MKxnAjAoBvEyuWSaBx1rvx/iju+6/uTI1A1UqD2F+o
ruuv9spSK0C91QbKgfgF4a3K6Bew8iOLg7IbwB2ruPGLnBVEgaLcBmDHfwYIMcHg8U8EuXCgILZB
5ee7FQ+bcJLm7vuBFIzZLXH+gEnlZL4k1EU/6hfcHCSYAJExMk4dkExATEFfSsf8hKPrIaZ+Lz7p
Q+svLjL3Ax0PCWycKbog3hAIlJkFghohwsDqUwaa+UifMqar4vygzYd9hEJSv+CZ5pP0B/WEkIAr
bL7y5vJnfiPWUaCMGXE7INsPZBwA/b8Oi5RtJCVAfSYdwIY0BDoO9UbyDVZpNX44NC9s6eJ7aIb3
XqDCwrCnOIk0RcGdPrJZeF1AHT4oiE3cbmDHUBY9LJlN6i+IhluKB5UsbO35A/wt7iY+27l+VDxY
ei6muMfVd3oyGXCfEvmCHSv/GWy6l/iDop2/xQwOuXQxV3GZ/nsqHo0gT0P2BWDJy+Ipd+I9QhYT
b7rBiME7MED5ae6Xo3rMb9Jf+1P9U16mS/mj70WS+X1fBrGv7ceTjgMQxeW5fF2BGLFQAFxAt+IZ
ilQHVdoGMpyftcxDY3FFSUxx9KNMrnWFdTYelsXcuHnvckl6WAKV6RVxAZVizzXkEWXgR3xqbsT8
xE0Fwk7LwlR5bIrrQvSu8ayi40SnZavNxkDVTGpQZ98JXGWuHaCY6hccTcxi2N0tv/FgdSI0RvyQ
qAJYGtidv+QKzcADl9KjnOEY89t8vtPh/Uhf3T9kvRJqDbY2qic+C7XSaM+5W+NQpSBpZoKHWgix
Dl70zsg2RPAprhf47j5VAK2z8Co3AFOAMIhCkITdoPLLPRdDv2mvHKP2y8LTfsrn+KafcVXm1kRK
Jk4DS0fnm2AtNrvMznqeDG4MJhPhJv+DCA2BOJYHHkzufbgucXvRan1x9xEnRHtOXynd4AkgRNX3
5KvC6mzFbTjyFA0nUKPhDOHQQaihAqKGAj7EI4S8diZqx+cB7C3btX+rG/EN7R9e3cAxmN2SZ37/
ArTEhh6gf7o9lla+YLnMmkIbXZ0Ir5uBo7BBxpAK0Jwelha//JJB+AvQvvhcCj/LJ2YZEPaKbbwj
RUghkP6B52MwiMk4dyXrDZ+Jh6/+s1jOudNxHBZ4DwzGl/bXvfRfhc33QIIoQA6C7H3ARKxQOASJ
xvXWfgHf8916z/PC/tAAJMDiwgJmcCc4tKHsflAa3DOV02o2kVc8AzVwxSMfnHNJm45hJmNB/xEB
cG646UC1wZvAN4UpukmRQMPax1ppsEfwCN0A+jknFK7pBx2R8sdI8/d8HL3+S2FFYM3iSNUbNDR+
Fs9Q0p8Nm9OwCz9Zz1jyskNxu7OfPOBJbgTWo2HHQEqAQKnxua9J4LqZ0L3qc7WDSb1yS3PYEeA0
O0cQ/fEr9ytdFo84KxYU+IlVg89PQNXLfctxgZBYcKN/MhhJ/EM4qKCXoRXJ3in/eOJYBYqXzCO1
eHsP8m/zw7qQMvHgs1+Vj4o6ZLPC/XbtVEy9YzWHKz5D30/zB8w3DwpKlTt+r0gx6DTgWMiNw6t/
L4HGMIIXETEuHg6Noip3LGYFcHxCfaLbEbtDsm9orxGgMBJDykDkLHix4oj2NaO2hihT+ZCkwyNZ
EZb9K1b/VzZErPt1Aa1Jhrh0nDAqhHfpyAXhrHTvcC9gkCJRTfhSoI3RP02UB7jf8zR27Kqf4a/5
mxBO+cEj234qp2RfOeRjUT59hCekJViNANvOT+t/8XN4qt6sL/WS/+PAWMqs79VX34tMEetaNE/y
i/Ud7adn6TvEixanomvPKorihvOAEhaTeHZB6St+I3JhmDdotR5v9AhgWF04B8oLL3HlJS7SG4ej
78cz4vv0vbixaEQixUt5XfO21/VhPqkHcw+V70iHdj8j1tY2zH6o/9b/kt95nzA8dOxf12/ta79v
3nq0Ms/NG4sU63PjiGNI9lEQ+tzkr/l75fefxJ0E4d7cy2flzFp0pjJhJ0285M/8ZHkafLYvZjHZ
MibQS2406xlp2cxNexW3KVTwAuJZXxnpEv+XPfx+6G4JVLb0nF1xPN8kVzZXfk47txPoaFsXXmUZ
G1Mksla5D4Y+FNbbfa2dVm1nEvXY/TGmCwtCKcKaJzpAYGJJxIKx23K54Vgh+B8cu2A2b/89Mg06
Bu1XOafvEtIRHjH2F4ZU2co7+Sl94dnAthSjElZNnjkR0gQDg6u/JBZUjo8bhz/o4TnlvIL0hniJ
s/6oHbiTmdfkHs7/GV8JfRvIleLyYhwFzx2LA1KRgOUjIfCNxSJDTmqPiov6GGIY113WSzwDxEYN
EL8WAUHVZ/KwZwdGRPwwvFDCUsdSDhAM94joEqhpRZL4w+GPr0RqITZ45MfB8nPMYstgn/zjqHki
xKbGAyIdoeNZlKCXKB0pL6KD8hldIy6K/mmhzIBC+hMh1g07EED0ldP2+ODEbCLi4AHSz9nBen5o
Oo7mJxuo9cyF5/e72wABxVVHngBdlV25OY7Skave3bI/XvtA/FWC755UufcrIedfpSgra0F6Le/T
jaWdVWfacdN42SH54/15N0pmjkH/ZBscGflhLYJGG3Ykpf0Zjvosn1fHYStdIxroy+qyHKO9fGJg
d0sSAQEjx/BVHL7IJ6DI4sX4m2DW4NXZViFNZfGVZTZ+MR8fN3yt3s3f6j38RWlGAcYbsl3zh22W
ELBUDNMDNAuJELsx26/xzMnVKVho8qEijP+UGhzxLxUknQTxC3L1BK6HscRjuWLFCn9Zp6jxeNmV
8cTzQijDPLKEip1+/Wy+yuf+07hSovY/Ym18K/7NP+jm5g/UtCbs/ab7x8ra/ENkR0FFzWyssWN4
kg6Irrjf1JsoOEf0M9ateRG7prDi4SpcufJccz1IMFh5ks/mK+PYR2ofthy2MfrI7ql4Xx2VV7RY
2mv8b3VByOPq9v3a3BB7cEn5HIW/PvKEP8RDPAvPDWtE+s6c9ZXk8yC68IbtX4toAB3IJyecMyyU
NZQdVK+t9ugKCBZn5p/7FJPU9/W78scGCeXB88IPAbwpHSggmHd59Cf9Rd21V6Fg4n1eWBk1FuRs
320p1dFlBatj8a6iZtKDknuzec9vSM731U77pfk+UltnHvLQg/4TnSccZv6ZWKCe76/R7/CN1FMH
Y2NhV4r+M6zAwFtgphjeBX+H8TpLY+N0cE9LpG8zNWYrtFpGWvJe/3GJlOKRwo6LNGj0LQwHd08t
DYH2NMpPPUGqv2v+J4sIeSyih9mU1PGJW4pUExTIG4OBawkPZZtvelaLm0QUyBisO9sqwA4EpNKT
6YKKAochVttPJsaxxJpILAEBfgFsXlP+Y85hARi5QCpYa+M6A9aM40SK15tp40EPqYjTNsZ7Bp6T
bYCkjFxiHPVA91oDL1wXDAA3KIxGBC/Md4BATBMDgvLSIdY8QHqY6hnC/oavxCATRYHjVTbiTheU
5VtDMLLuAxeFE5P27kRCCb5hGsEkLiHJMXWxssFjFXCs+MFSCiIgISVOQgpla5qXl8QZYgdOcjQf
h5EUTBmDaPHl4qiezNmPCuYF3vOQfIJAtQ7K3bsvPqY5Q+MzDUrqUgRWtPhSHcghtoVH3h5JdK25
uLDCVAO4KV98KDyGgLVqpuAfSc0cP05DuAZa7fbOWSAZiIin0Q51u+o8RMj8E2zFeAGAD6xxgW4A
kATG+U/5h+0R2D2nGUQLfAdzH4kprX/wEcok4+aA090qc1eRzb/Vc7yaSJl47lhmOiqyu8Jg36Gs
jvflZMGjq/lX2T9LTVCrrzPKxqy/rYEB2/uLDPKg6j9jxQgQpll4t+jPo8OoKMZP1alVL9W8K6WX
Pj7oynZq/ei+xXWTZOspccjngN3FoxWjqB7rQy43bP8Rz/uksGcLB+8N8x38Fr8CCUDWDfuiKGYp
0Nm41HeI15KzQJ8B/IHrGL6H0EuFzZg3s33QvnDG99qFAoY/LjGc/AXcAeUZa1dQxXv6Bvau+Ujx
j3U3Ky+WVPQ+OI6IOWFHeRDM9KMsz184Il/4hKwBI2sHpCKflkFkVlpRMIufgfiyi1K295eYsR8K
l99pH/9CkVgf6RlLixHpCpAbcC/kSHHGZAhQfGDG9/Xuz4f2gPBmhziCLYVl7lGpsMvzkE+Vw1pO
Jya9Wd8N6mnuyVdqq/fJZ8PNT+Fn+VcyPEGbwKL2l10ol1mfOFF4op+ak+hFWNOiC90omezoAZni
Fe/BHxZW8lix2FeF3Ts1xH/tmvLJ4PIZpveWvzQQrgTUdlQPdChgjdxBgjLnG5AXGE1UJmIRLy/1
pb9kO3hTkBlOMycbDofkE2LDucQYlCJrEawNn4m1nLLmjl82AanUC7ron5BvsTghcQfoYt6qoAm3
B0tATRXMP/wzHU/pjpo9gNm10JqMB7s4UBRaoA0O01qjkI3rn2zbf5w6rhW8OzK7nkQBctsIJtY9
EAj4fUQfj6Pn0qHDKT7hp8DwMbJE3kbbJB9MDEIFRUzxAl8sRhZhaFlXAYxeqOMX7HsAyquner2h
Xc7oxmYbGTVbade7yLd1R8fA76ETBPcSs+uah4K8MZ68tXr4L+Rrjux7y6VlGFPIwqfG7ZbDcGfK
1SP8iwGiHmyA0ANkB/NWn17rKCjqba7zWj7hkqgLU8slh4pZErKSGYujgsviLdUm6ttn40cZbdgO
HiuIIRaGdetjAMZ6C+FWUCAjJb+7DageKjxiC+AC4JGvxg0mHPDtP3BmeUXyp6P6A/7GuRX/Nyxk
EKPjP0YDhJuDR3If9tm8DNkRCiSzRXdqY3WGdddcCKMs3EpxXrU+JmEdABcv9BnHehKbaEpwrS60
oKR8gk1hy0/BSXdKqS7yUx8uzAso7toev4ZOOO9xH3J7VSSMk99WOhGHAhRAJU5r3Hh9vYeSX70i
GJEysbbkP+nHKIC3vnIRcMBhE2c8Ekkr2Vx51gWedbmwEYQQIEqKD+QzdmLYLYMEA2R811vkItwF
cI5rWlBF3KroOnuiSfOjOfp67C+1wy1MMCGeSTwicPzm6Kzp28jfyjw0JRwRY1VT7ZTUkOKz+SJR
lM8GiZ7hty4yBQCLqM/aT5o3JhDWS7Auz2buhuEhwZu5Qf/nrtghxeiVXUEN4EoOa7dAZgVZ5Mma
Y3YedRWtqvyykje6gJcAFA3L5hbt3lWCZWOfp78pA4JJDcBRok0xX5C4ZQ5I9cvRAftrakfIKWSb
D83ax/nDna+F+cOyrtszkkIIKf5+2j/8lAcIxJAmAjdAB1kRBhqsnEhq+JD9WrQOBNwOjTcl7shr
jyLWl7ZATHvrnly5nB11OGLtZhxUeZ9A6FIv9IHSudLiYnQw5v7E2AxmxSziEreIl/UnXKAYNzCq
LQGV31y//2QKLL0IKMBJdAW3ZLESV7W6WdCPDu2Hgh8SP7TUv1l6Z4SoAk1H/fTSMWAUHsi3Tznm
ot9quMNFQGf1xUj3Y+bjaXyvjpCC8ENYAYgYJzFZQ64VPjyklbvYTFDLxJghlzv+Cl/Cs6XDbk52
9wueJOaxZNE/JYorayLEcM0ysbKr+y6RgrW1M+VdRVVa+5gcrHI7Cn1l3IpJbZ17TgTwKpGPlnSF
JsWVikA0Y6NPaK542Ct36Y/8VYJNQzJeb5lWLtg2SrDzOvELpqTYOhH4PdBWLkAFUU2Qi459tR8B
ANZ21xLz4klA2YvDE1qDpnZ+M2wx5kIYgs8wuzCcKZbOC4tT5qsfmBtD18amT1lWMdeFy4oiQlIy
lJWATeSFArnxNNDxpQyuZSj2XPpE85uYPYJfmZjW+TPZDFRjxowx5J0k3fhgZn7XYCYYXrjNms7B
khwVATxxkYhAzlUsZvwoBszWhUgnDBfeajL8cN5kXCZmR81AXnyqPSUlYnBrGF7NCAZuprI7XuAO
qUKrxqeOKiFKH86J2DiGV/QWlJSUWuoLgowdhrcqXe2hWM2O1B+UZ0oxXgT3UcqcGRiFgEzDxhhR
prGB3TOEfBN8r7/SEdA50KQJyEDwD+w4zHTe6G7pZLRz9Y7Id7EztKsGLXYw/vHUs40AyKE14JHj
2UdYj2j9/gfWAxFB3DOYIcrNzFksd9V4PDgsH6wyyM3qijTmoM8wndxLlsvSqArFO8GlCI7ITN6x
1+Fpw9tZms/cbwKPgaht9hjAZYkppB1zv0XiGoVPJqNoB4E3LJvh4cRwKwEZOWZ8YIxtVi/L6rz0
2zvqzISgv2BNBIVFhDjeHTjwizVeB/qAK1k7i4TVh4uNefWpOcMJWQV7pcLWidtgb/MpQqYHkHij
yKK+eQf/Z/tleQT2ZYNlVrP+WlFDGLfitL4VLv8YYSASP3YWKXUJYuVDYoHIq7ST3xN2NPkr34z9
NZmoPe2KT3oq7m4iHpa6JHdY0ClNONFV/sr/AsMge4/TwkIsVkGsXm+PAaYOyhhW8HPoXYA6i7QI
gkpsprHmJgAfVyJnMFCO2hFU3vp8/yCZUweEYi5K3FLH0PA1aavHz3m5k6hP2MQ16ALGo5YDWYf9
Y1KHllwbt1myk2U3VYGTcEew+/QY9YeGARztbLCI5p5RY7fj5ndvkfb9/aRYW+bGzIHZYrcur2vL
rlRfNvZy99+8wUYJnzvttKw9gtVRZa241NTd0u4eB51xyMlVjvZrY8ufcmYG8kAVURAfS719i+Xn
QdrVpkMNZRpOUQR3w0mpsIAGr1RdkDl15JO5rqriq5wyAgqhh0WeqZ2JYhx0e5W+DOZRo6ky4P+G
a1SehtGuuy2iD4zXiaDKN4zklRldl61qLj9Zxwx7OMoPm9eU+Q1O5pseLUpPCX+aiLfBJWnAkZ+U
GCddECbv29i5d4R3uIPs19jEMs9DFbI6RBgZ0ljn2zUwJL0C89ffgIMLyweiqCsPHsXsSrmSjK5r
9qPE9Bfa2dIHiosAwfUNc8EC/vkD40iiLbmlC5UaDlmaRwGqn0FBlF8wS7V01PZpYMbWshnlpJBL
Ca9nCo8mgeKasJAPyvH2E3g3Kl01Nr1UXplBr1qXVC3e2xEfQL1S3+KJTbuaFIkxq3dplYx+sqr2
85q9O08MgkG0PPek2VhTvmFBM+m5m0iF5jNWP21NXWf8vJU+Cw2/Gblbt65UZbWrSCtUU237vpYl
xTcnOqSoLRXmms3IHZcp3EDqtaOMNyj8R44hVxGR1zrg9D9neODpRAammBatol2t64e4k1VPnkr6
uw7/gwb/97Ecq1Pc1oOrJEcrb7QnI70YOVVpP2nRu5wz8QiUU4VkTbRN0I6Rxyyyo/c1DGLYxPTw
MmoNeq/1UH1WEhUOIjCVY68QIsSMNhro4A3M7iODAUbJtI0uDqAqCUnPs9Rv8mI/ScsBj0l4YEws
UzxzNUZG5cobTVq9ca6Eu8tHMaFhyFI30npc92QnITPH0AEMi9bXUxKxsE2YiVQzKu+eTk8VBXwZ
sxApT7MRBSl31giSO86Jm6xWvqZNgVbjOVWQ/tGwF4OChGAUvPIOp904RcC/RNtoZiCK+1JrUvYS
DfvreMVkp9FZb3NseX3WbeNicPHiGerY1eTZlWOK03z8W6zPNv1LitSL7vjzEtcgje9JgkJS6tcQ
u0MIRaP4cmnsExmYfjyG0Xxas81Y6YzpKCMEXbcLiQWNyGcuGD+JpjUFa8go03dJ8b7tldc09Kz7
a1ZwmShimvbNbJLW69UBx887gWd5RvmrJfllLJLqpOlFup8sGBItUfpvq/uYa5xGR60nf0OHcA7j
MTnKZV0dFInNdliNr2NntNf625BBfLSJiIOFoeAOpEoyWUHiJf5nYapuRSwMcxxlZ01ngQ0TRX9f
5SZ2zEsx0PYv0a4Mp52ZYhjQddZndy9JJNGjf1NToUm1mGyYrEINhlXJ0HsmYd2uYJqnBatB02CW
qtVpKuLOCxMDZD0CUCpvCm5ZPGXVQbeqj9jE2MkytXGXm03hK/dYC9bKfYeBJZoYZe5PEkWg047s
GJ2eFkeFHN7SovDM1F49azmYmYqbZjx32YdsyqdkhCCaIyU7RxGB35MueV0mAd2kq2/LDIdA7Rnh
Ve9sNome0ptI5kc4wVhFchMUurFXpQZEDTfObb0Al2isJUmVy6/pfcGEPutX3irKb6ZaS7elGr/N
b/onUX7+P7KD8I38F89iIUlF1gawFhOKsRXao1roOHka+IMC6W5usPrByDkEllI3vWFbHWO5Htqc
VRNUJGhL1BRsAz5ivZR74hVMYsyCTHcxiu1Cj4Yv7x0C2WUSckAQ4LtAjxM7UT3c8O642ncHIwxW
pMqjlZTf++QwRTtKtbZw4t9WEoUi7tUGaewkyqwuGda3nJrO00MHL7Gl29ZgXJETEZEBiFg5oGwN
pazQzqJxpLyOSlGkxoVQ7Gu4ItSoH+yZYEgbkRWOnG0arBRsYk5E0CyRh/MgWTE8+gZb8Z24uquk
7PPcpdJfiEdDAcUSiB6ZedWEGtRJcGNAvZzZQErINRhGRqV/gY/FLAUhN2/KgA1DiPPmoT/91v9x
3nkB0DUJy+/YwfJoWDuK5KB/VNBc4lK4wFMDgBBsQ6PNYa2t62R5zEXQWibJYSycntfRybaRKLdF
2Fr8C/LJ70+EVi0uOYzU31lyQLmHgOlFAwxEp7qixwFCAIsDfMExzccsCndekM81OeI5yieMNjfS
Tn1lMGbcys1GxnD4aU06RfK+epG/lC9EY+uXnAl5G7lUPT+FByHVEwEm6csIg/xCNwqqTXOIdIGe
HEwe7gw6PfuLCYvgZCBKYRJzcLPMBlFCiw07IhTZk0j1Tr44iyARqLPpSaFjqWCVlQ+ARxYWwcQ1
UFxJEcdsHvCYTfNozbvVHZMLXDYdbvL7cMPpg2qz1LYVCEqCv+hHsuM1aPTT8jAu22yhG6El+EzV
K60QnQZct+hUCSyt7YZJcjw2cV1dcARxSotU4SPTJGPizxN9ghcy1SQ7tLXM0dHUsWR2iW0AFCgb
eLgo82TpWU+xAnYz06FkomFFNWTBILEIhDYwFRAfvY2MZoZ0p5pwy02EwzJ2kqS8kVWjuziRMwDD
3jIEJAJj/WRONmPRsASUwjg1wf6BdcCpEdK9ADd/AqwAkBXnGODrE+ST82WydUsbCmg09rTK/PJ/
xBkaGNAoCDhQNzpm3kR/U3kn8N3CNibo3HqIUxyLKiirJU33Wc5UdZSdluwev7XFhPddWVlP66n9
aAGaEFAi9QdDRClp2IhdQYqRRg9nym9ue0PacKk6XoIPRxLxskuKbd25qozFwzHEYHDy1Qzfiueh
CnTVBYCN+8vSekPjWKlr/gHESoPX3/0R2Kj57iefHhSUhDGJMhHVO3vX/CcpDp8Ww5N68QbdY8aG
PmlqPAsagk8e4YtzSOZtx8CwfCPRPZM/rPrd0E5j/NtL/yDQ2+mSwWlqvPjoUgEr82s5BXH2ydJv
rJ6b1pNG0d0Q+9SEtyo6dh1i8rMZfWDqiI28mF+fHXTBsA6K5qJxN1w0WxKtrOqUuYeTWGqc+Mag
qF728JpqFXDnxOTI5Vt9OdHLon801y5udPO8VUs/jvaMD2kMxphbzohUBQZoS3tujBOLDiWGen9l
SV1VPl9ZjLgViV7VyU0EmWbdQ5JuCud7liB06Q92NtRIt7aXeQ8+ZmmnkLp8cNvRZwQDB0SeSuAG
Hk9ml+bFIzy1Tbbrypcnn8sU05JHwdx+KT3+PicF8GA4FyTIIJBTcC3XXnDJVOrrPB6Y7oa4A2js
dxhfTiNuc56OPk9xCtp81bemvWFgYret5Y9q+k0TV2aKwdhHPZ8MV8W9yiRvYExx0GLVjTgXsP0w
jx4lcsw3k1clXKMtszZ1CXbkmkJ/HAYLpSthJUvo4u4TaTur8fDsMga3ajzR5mgnGhHmvWcVn+p9
BIasVNdROxrJCeOLrMTz+mKUjgXRt962w2tFI47I9VkPfUMBEwmK9dedwB7FR6+VEkAzbe84+sGY
KS8dkkZMJmobS4y5OyyKP623OkSPvq9qj9/HQbWgmdKCWD+tIWChcJkeWJ8G+VmbLo32XWBEKZLu
naxzaaDH/sYGOa5O2IiGkWuOp3vu6dOnMl2WNa5e/h2vGwDJj+p1RSiLeSyXQ9nulfKtws8LP4Ji
t3Rebb1kRKXXB9K24cwauh4JN1Qft694pOtzC9nNwv2dan4KctY+xFWJ1+ruEO3wMUu1/ZDvRaIo
qcagidlLUx8GyY3HXWdcyQSaJjfqvi3ZTiMHQm2cvqCnrGSPZ3yGymO1r1M/5rFK3hfJVUgqwQZ7
xnt3tltsGwY3XGGv/6Qv47av5iCb7pFbrtLSX0+mY1Gmmhp6oPRZSev3dY5nloWjWSOvDkNmeorS
v1bT5Bfh6kePNE9Oxm3RDq4GJLa22I/uTAllYekqUYcqp5YCszLf4wxyqtqzfjEtgrQ3ZRllKZbB
vdgEVknjS014seQCs8L1oVzJ3jxrPFAtCrEIppK0loGVTl0RQMUmD29kyozPVJkjq4nbp6YzgtwZ
EfstwEgKbZ3dIc7ZKu6ytiM6NtKhOnO9nUlWSlxdJeVKobOWMK0YCTYWFcnyyjUJJZj0RPN0UkUX
BbNrrVK2yXp+iykcGqjk3k8qYokzHqQOzoDAL40LjPFOKPslnjZGLjkZ5j3xPdtF+K8Z4IStjFKV
R7vvDgXsjiYvL2rS+5XC9ZKt/QhoBRCuT99yFPlyqgUju3KYdH5ZUlPi/zibzHJqGPlkvZtPk4ct
/I5SSs3XHhZmbX5WmeYJFYZkqhVLEJsBQLWeYwWNt0e7DnETgnNhzRwtuCeleKt6bT8bynEdSYSf
IhAHmJzXlA2oC6gLitXkVHP8tEz/BulzGvCfRZH0x7RkNgUNZUa16WXiGLZJQ5nElM2FK8IsZ6dz
HZxI/xSWlA7V5kp+mVi+jWM07vN4NzZn1cQ68cQOWElXYlVgIihBcTEzLD/q3obugCEcJKA27DPZ
WYZtEQbUEQOZIsrBGjzICxW3nvKlPWKOcF5QgL1SjJVHBZkRDOF398rEu7qnVGAWrSemjIlW1GQg
EK8Uef+NJTFkSoUMxyFfDT9jrh3hcovrx8T8kcmEOXMcJrko8bk593gvWO/at9ApAk3DrshXZov3
6P5NdJdn44dKEkV9Q09KHf99x2u8Zyz8/ozukKEbiFySATFcoVYUXCLCfcav+DeM+PAP0nPIwAih
wuC09KA/jDN06BUhadjNmezi4/3yaxJOENUvH462FU9hxuAxwIMlRpkiJoSGfU62m0i8HJ/Xe7DE
o7Y1PYweXvVtE1CVfz5EMRcYG0qBS7S1XPyRye1kAPpA/NzBemdDfEMFv2MS79Vy0SldwgtFJoNC
HAPHk75yaKUY2ufYKZs5/JDJFSa/dAZwYLCB7wksefhgihHYEYPBv+V1eqk+6VcpzPPi8JgP/U9c
i/sJ2/8d/5wEIQ6yfdTdV8qy/Oc+OdTyzDBSwiGniZFYoqbt6QSwdPPuGhCcjfEjThHIp5rShz4r
TScFj2U3hdlBJknOauWgT4qgRzXMPMT+B7y6Wihq3KkCUaK4QFDrlTBxtUMRTJVGtdwhhsB0AqOJ
aVMJhhSjL54IbKABtzYIacCkKKYxR+4s2EyhTKXlX62YwMCJ1FuFKHFs2XCEUiekxqfwsteYu5ML
XG05Kr5yzKC5wzvQFVgWmk5F8vXiGaJHH3xIG8T044X9so+2UxEUoT2HcK61x7qwvgcV7pzRlncD
UxxBnOfBb1Zkk21wtxIk5eo7Mt/ARNk0adlN3Sms3SwTeXyasGZkgHTlqpVXKy8zsQoo61Y7qmVx
eA9HmkTZSfmhI3FrOIO5UnmsOjac7RxvweDKkY34xKmzpjdhYkn1MG/JAnlqGKAcxj+2Wavdtdp7
TI0f7THEZ6et6i0wLgs/xc+ERhDOc3pjYcQKE+vfxsPDuh4BQ32A4XjNfs/FCCJrX84epBEnoS33
pnYk1UJnkDQ9V6VvhRs4Y5RuoPCyfo6Nr7bi3c6YxUWj390QbA8rJ7IQjrpJuU+iP/61JgGIOn3p
6uFzK+GeRai830bbgeHdkVKD3p/vCvmWIEGrvktzX4wj1PFWQyhlDLTdfsVYSrPsw+lVSf7GCUst
R2FaqpjJphNK8PydJARY+pYtlHELZQcgCJoPzE0prnY77mjmJCu6+X+wlXCTzD/80M7h9Nhi4efF
sK8aPb+Da51MaPNPgky8CFD1rE+GtoFM0f9M2rV5w+Q8nN3YuXAsxBJ0iCzoVPDSAvljHSsdWjaI
zI4Oh5eXbctkSspBbSF0G4sg6mh1kV2kPznBliZvu5kCXpTfZh1EfMIq0y8O3TJ9LcCfxYSctmVO
DkOQhJQBF2sQYNEAjhqGpWH2ivxkmDADqHuDKMfCipYeFU5xl5Do9wKEYJwGRjDowH/Yp1i40Lao
lO5oV0ifZcMVngbaGwuyuS3fxNQPETP0OUxKTYhe08YekPskxdNdLYhTcMm7ZWaLWFmocaM6SZGX
Lq4VI/B14DiW0MMVvM6JmsInzg0Z9hYjCjipmo+AUuo3NmM45xWFgfA5iiY4HLRmD2kDiwDdcPzJ
NBQteku0zuIjXjPpjfxp3FEoYBtUvSnzqeZPeO4hrWvzqEv7DlX9artG0LVw0GiJ8m67KJS7uABa
HtiGLh8Mw1cA3BTyLA5leeRC/5cjGDWuZrysa0GFrS2wY4zOd0UdUM4ZdRCjpgodckdzhiMNuyfX
dtrh8KAjlEKCo15gdQFcCitYY8i+Otzz7bzyiLzNWhfJa0QSMCKrQdyA+IsO24rkBJ18hidi2dDZ
QHYzmM5QiQhwlXY8vUa3ixHlsLTmXqfyNNlmQmtso7TPfS26UEnA+oET3bH7X4K0eoWrWypgia81
X61Txs+x27JOJK0ZTdD0HqIGeEcFIRQBugw+cv3uLM/u0Dp8TyBrCw+uEly1YUabsUQeBi0NGGyD
zCXgjo0HnCz75lfQkLh41e3XtmGvP6X9ck43lL+2dSbJHVpil3qUh9fmR9qVzgqa4ym8SjvCydEA
bmtnZ16zf5VN9pY/vzFtvF27uAu8oWXbwEQ9secBhBCe83RCChR6a1e1U7v1KpfJZVfdn7QNlWbr
3VT7NCMRYpIs2zHhpjg4zbyyTMe28q8LCoz6nrqXGy+6IdT7mxv7Wf+uv4yd4ix4sixBe4GKbE4G
JmSQ2ExDzAfcpoQhEcUWP6HpY2ZCexOOAOlvgvWKJXQOo5iNZir5CLZeP8tvkV87cSAfISLscRdu
fhmxhNR9WgX95q2yteNb7Knn/PA7PoXOpd+1t4sV/HJT2C+5gwDvig7AT+xLvnlJXkY/5Rcvv8YZ
BPLpkr1kdn3Ccm/TuK0v7f5dErvaaDvK6VN1LbxLxP/ksUQeAqn8JG8VLw7UJ0JngfmCKgi9LrBc
zktQC2+DJqAbo27yhB0RI7Lkb+AtN4koRkhC9BaQjEARRAfTY6JEHq8CabhqDiFoG6YtmRLeESDA
kkESLkIH+cCvUn6ru4opPi4O+wrbI5FrJzaQ+LTc8MdCrLRFWRYA4ZIVzBHtKcZgWbFgSuyWak36
6ILsmaFQZRt6jB6DBwg0gUxFOHLEeIT4xZsZ3I15WkbRX7QLuZyscQbWNUzsEGXPo4YESBWYLbAo
CYN578Fzr+HRuF6QDIjgGV0K0leI+PGNKWtwLs7Gap/+Iuk5UXDfnf6Q2nwyl4/wlWxzmw3CI6zh
cT+iNNpyD15Bie3naUfW4Gbl3x3sNfhB7OKKvEHhsQm3JZPHLKUxKiF/2hNM9Jb4yx4VwD7akdbH
uHL2XJzFFLLOjRN6bGDEF48ztSzUMBAtY5YsM/IW1MbWIWs2mIxg4RQ9J0fdw5RhHx15DNc/aCjW
PzyTDNUYJ57c5QPYOnmzXtanyWLiwiVx0ED0aV77bf6RBrM3b42TcOCRNzL7wQ9nglxyCl+wWCrL
9m4z1J0clXizPqVBGvDvGb7FWkqbN/9j6byWU0e3NfpEqlIOt6AEIgdjc0MZ2y0J5Sz09HtonVPV
tfdqt5cN4g8zfN+YugcBH7iS9JnsRr/1rV15006JN/rVNgVekrvFOsO92XjJsflDX8Hti+6iulZX
OshdtEbArr/Xs6ZsxOKD88SEuWkTR2lzyOYRZ4jtHt0G6sU7GCg3tXNXWmTwgRInZYObfzlfSW18
QvEayw4/ZvJJpDCrz47P+F54oQNg1GPAyIK/YmPCWxNMLnh9NiCn3GYS/X7e51QbEVf9lK7stIfc
ru5IBnjeV81P1oBYPc3nSlxAuuYnbEvQEbh0Vtg60RsuGHR+Q1ivHmgqY/Jqb5LpwuOcldB4i8Ae
Mh+Od2Wiase9KUGSMV3z0NLSQVOFk+tOIY4YD5soXQwBKZkdYk+iXic9HzZmhrXloH+9zur86YYu
hyInaBF3DGRh8bBhhDoTmKrIxdJWB5YTfcwoSMUDz3zIZxOR/zrDKxsJ2P1ojyqeQr1dO1gTV80m
B5kcOS1ExWXauOpPsYGeap77/+RP88f8mb196qf+Cc05uQDKTS40iMf/BkKQW+FR6pr7wMHsS3zB
vKOm3fvqwYQAaTjUTiePJriyQztFmyIgzgrqp7wCh+GQBqBIxwPmG7v0hlg+9MxfHWpttuUhFFcY
4vs+wOCXbHE1Wbv4Gl7NA3FiT0C+irfIN1tfshk/ix6S46deqvFScwcG0vJnthmFPh0eBTeCCAxu
XMnQEsBB2eOZwK/x9CXYQ/9ScMsuXjxAhJI2VEj0zMv+PK04+DgyjszAWkMkgGOR2tVW8jX2Nqa6
5chHflJ8XseJYOqOGBPjshZInAmSj4N9685HxvtKA3UByCDAYXmcD4wMffmyWMPXDipvvKEHmKEY
Ke2S2RHhGLf5lOEnXNG8KD5SbNZp571sank4SF9ue0t4DpfcVnzlObKghcV9vhgLb17Z8eIuLvdP
YXFBoA92jnYKqyEPqKItBAc90o1n+kTeyBjUWSwoScvZSV1dQzbphKoNYWygHlaVd+oXf/wuj3yJ
X2wDfPEADbh8wEtsg3vWPqfbcn6GnHOziwYUJWciL/ApOONzLvbj/vOHTOSFZ+vZdfastjRCpJv0
HAETodcPOnuwh438me6oifFvrw8CP04Z4MV/tKujRQh4FCOJCh0p9izAv3bsIaatg3j5k6yoTj/c
2nn4yrH6iTcUOa+ohLzYU21xj57k/AcAIGhZaYfa/5H48k3YMr/ekQ/vQ4w1q/rE6LCwHEREHsTc
DZpb9vJiPKU3UlhbtR+XeIsAloDO/uOVOBN/8IQl6eA22XIXLLQAkI4Py8RP3XRv4GNC8Flcp+cY
/HnC7vE1m6CINs/QmPzen20y1i7bgld91kHv5zzhzOO/8It1tnFkX2iZNFt2lXYrQaGColquLo1n
zPHNbH0vSIx59M02t6E1bmPQWLSL/t05d40v4ErlY5CePP2QeynHQP9kJeJ/tFlvPkjSs3XiEHCl
W+iAmVriVOK45CpuPBTecwcq39OSIc0uuJ6vnKTcZPRXIjz3gEBJi9mNp4eNBLjHswPoyza/qBdU
W7bHc06s8cbMLi3otnwZgz6Lis/whHg4Y0vTI7q1gXCqtrMyCz1ds8Sr4kVncuYiXElP5ca/8TNH
YLMw1b/CRUbXnTUw3XilgAEoyNqTz5Y4XB5fhLm8Rlb1zTyYNsBahzd35h1jmN8LO8TX45x2ErxA
TV9oDkqjbbJ5/5L6e+ohuqkrtNGtPx9N/GXv4eJxWyTHx1d8Rcl9wF+ABuFMn9HX8Y6hqAhMzqzo
LHDPZZ7+chgHyMfMmmBjsmQO84cY7XufCgVPwVriXuqDP9Um6WO1HpqvkNPvgOshCHHn0KClsAfE
N1yZpOqcdUibsAL9iofxREFplS3lVfelnIYDnVNv19mwNOi9ueGGVPQrZ3ezVHbjKVwpW9roywjl
GwIrLGBLHG4Y3vQLv45JIhhSnXGN/ZqxQRnGbjwGzed4bOx+yWLPPrWtvlEvhQa9mT7pgu1x1Dev
W2Iw0nwBkdViJtLosXO+OgyBX/iieHsto0QueKVhXnHakyfS4B89GLmHBNX7a/niEMOj8/hlNlFx
fT3FAzSFAP2s/EWDfjZbmkjilZP8i3TMV2Z+Ke6di7nB6IhhH173L77OafZUCt/iL7YfjBQY8HhJ
/HliYN5CumefjFIw5eUE+Pi9HKSFgPWgXapEaQwcedN9RaZuS4gP8ZXim2FcI8WshxM2zixUQyRO
Vx+baTn/UwLa4N2TDhP4QYI56/vXx+yQFPfv/XSUL8r99Z8OcYwI81M7Rh/Rf0jSotvrlj4xZrJs
9MNsf8u2uNxoJ2PFJoT8RwLmZJhvS2pf7M2RdTm3gk9GOFv0tB0ICvPCcJZ9egYwypjiAeTXP8Zk
u6+OWAMQ2bP1UTbCgKMC/cW1xf5CmcW7hVFM9LTM7li9cQvAO6PgS6WPxOX+vlOcQMbB5z3TAsDR
bh9fwJdX4fZ1a76iGx/l4xdzwkG6Y2WsPl8f9X/zqBbIjMhTuS+RYWCK4eAH0c+TpspLT5/CVkHf
zI5f9oDg+9dC+M1M6o7u2xIJoIF+fUDbiNlnMf6Hslq4MzxwmKHvfIRsigGzE0VpQJWSg8mfUh5f
xNnM9xTCgm/DRMcqQO9ZoRKEw0DQyBZgVxkOi7yhZCS5D1I5XoJGc9eXMj8T3EOe/j3GA/+8CT3z
6/TePggpKvLg87u7FBGN2eQYvxj3tsw5BKhrVBRzO2PTqLu4pFeHbtfNiu/Hg7lRwy//ztgnPhyW
RPcpS3ZHCoIO4hwiELiHFKIARUK8XTCA40Woby5MjLh42db/KqosAP2AipXiLuginOaUPjnM9ANl
360ESrZYa3OGtEeevqkP9IlHeJnMLdwipnZVh34JSQR31JbC9FY6xpsc6jRauhe+vX+4g+g57wSs
OC8nLewY4jIW1n5ZWAscxsbDkVvo0gCdPbFxGA6DvNCY9es5wgwcLd3LeUSnWFgbsF4QC2A5yO0M
pyQi0ggYNN/ICDZ6/TaDLw0dd8GyuuQfJiwIfLQjqf74ZynXarwYzLDAdUmfltJOou0I2VWo+fBO
VpkGQeRiiF6oOjIVk8zDJt3na8Z28GIFxpfGgVV6jFAsuFnNDzkODNiUls1XVMzY/dZSVt2/CiMx
9WS6fHYczkjAIYRwhcw3yz/r6wOAwywZYL9x43Ev0uNFTDfR8CdeJjbA8UtHS1pyO3Kl/d9/xa0z
7x/uCwI/5s8A0ka2P9l8oCX+chYlwkZp+UCv9c9rjv15xjYixzvnX+lX3S+hoEG6KX8pWnxHMBv+
Y8oJOogeNs+MZ0NmhPaE1Dgh12W84j9WV0aF4J9Rif4Oo4Kp4tOQoHAfqUtKG/p/6S9pKCgG1qcO
NIAgdlbz46+G/EC58RtDxsebtcx5RhoC7BCEIkXnO9YNvneeCssBDSmkWAPDP7L+jCeqYBpciKAR
WjR3/gKFTg6GEhOIuRgFG9EOfb/XD18bf7PCYXgiTSC8KAx0Myn4y7PimMQDZQ/QB9zfnF88J8q6
2C7hgniSRzC2iJHpUOqkq+sqa2XNZnl9V3RCZgvrhpul+VTP6tm662cRuob4KX+GBwLAU7krTxEF
Lu3c0X6JF9N8aiRcpswc4xEvx7eTfpcfLf8HO20Iek44pgfrzFpiYYHNnHAEHhQSCmWdGoHETFd5
TcNvoAhEyzF1XwnKYooLq7p2lXjFmCR0tGbt6IrTor4rSReBU9rcADhNZSwwn9wEXBjjmxp5mxG5
hsgpgK4TOv9xFAs8TCIVgBrIgkAaf5VPRLItod/kM1Bsjzzzl6OFXuDwjXF0r52YYIbXqfmHtdgL
txIt87fxM31Sk9v1m2mjwTEujgoRhblSTuNxXE/H3If1sBsDuJ/r+szJ0qBEApWnPDlKHhcQAEQ8
ncducxrKlkvMIshZpucD537uG8f6A8tw/iF5GuFeceVFo38ZicQYmcS0hNgF63GmDM5g9Ttm8yWj
SQhH5uSBzFzyobctmffmlCDLY4vtu4gUJwPWLwXkwQpdKepBwpMfi4KHTEaDLClUTrXm5ZC8skQI
OrdQTXCaIxKOztW1u/JTivXg6dCISuJVdJ/3+cusSyROc95HysctSj6pLy/Uia6wMk1WL+W4+sx3
b8XDg8qKdGPDGzuMyhudaQTZNdoP0AyZHTpX4HFYgbrE3s9LNrGPR0+udOFqLNHoBFSzYkps9BVg
lVC7PnJ57P7BkpWfh2f48bFH8TgfsfpvPBNVs2MNE7PWsR4tsDEx67uYGaF0JmCrkEP+EQ3lN/PS
k0GOZyxV9b6CXq4v6wt7GyAstcvP2WyR+mGA5P5qIUaYISC8abp+f+KByPIwPvtnGRSf+j46QWkY
3wtwMh4GDpdMeYf0ZGZ2shBQETA3dwE6DQpg/qviMJvgMMwomXkFvs4oI0/6OmLG4gwPpowvMMxv
Dh5gwv4+LjwCkOcTBLJDO0ON8UzC9uZzxZAP+50qyt3wmxPqKXjdWwnQFm7/OyE/H0A0/xjtSW3v
dSbixue0rMnoAHVtqiOFvVt1DHGwf8sgKD+6kxHU+9TGJ8iA5CAMxg1bgioz6yxxMkciv1Edgyqv
6jGTDgx6fHp/aNC1fN2jQU+RN+KQtVzFb65UciguhOtknbEeZ0rY4JUHgNE0N5tTQrf4vR3+GHFn
Q1FbUMemMBwGzU745C1iidljMXNAqDg95Qd98c0J5iJd5/SZ1gxJYbQFhZS7uWpJiMBBkNF4xVF1
EopxVL7th4Oa1lU9en+X2C8PdG2o9O6iL7qwEDppafM+eGE0VIt7sp5zRUpVdnpQAa0h+cg/pdVj
GTmvdep1PjcakFD1aJ2znbkedtRM632yrv7YdvGx8EwOfuKgbbUEfApV7gU89Gyja9kOa91DtWgb
PBQpCNcP1n7JzA5jl1HmojxKJaI8s66qY+m2K9Fp7dqW77KH83FRbyB/kj6GDrh8EciFE3qcgiuy
J/BPWF6jfbiWyGq5KqC1bzvEPQv5I/2SLpkDZcnJ/clj/s2m9PVVH0xB5nAEUMZM/GL9UBeq81ir
/9FJGl1ljxBOWlVB4dMkskeehOGOtuTmG9UTztGlXsW+QSGEJo5HosYVTGg0BsTLDMV0uWk6ql6o
GU4xfC4HESe8UVvaD0chGNaUb6ltslddZAJr8sItQ2Nt0Rk+uEgr3JVLwsNj9j0DuMcVeM1t8QeZ
YmksPc3Tjo0r7lV7/qQJEEKHGYaKz3kG4rb5mD7DHWPW3HZeq9Vu3JgUDInDbBjtzsPVnOHH5PIC
vmDuWUj2XOtUnt3MTwbafhtmdA5sEsDJlEWYPUCzQKaeWC8rw31vRWIPccPZgXpRe6L+pFA5H7V0
uIBZsr2MW39+cDTy1/oDQz/P5Zl4hU03T1Yg/CcppkhIAYbkgkAfiQsdE2pI4JduhEVzfFTScZ+J
RnCzODHqfT/vEspk1IkmjqAFHT86f1Rw0ReuOqoI5tdkwMvgemKKw7MBKj3eyHyTv2aLzB9KpoQe
eJFfYCvujL3oqScmP5+jO00Gt7kBHVhSMAapO9OyaWYBXyxO40Xj4Mgwe57ZsfAgDslfdk05mxRb
/ma7AEzmh2qAAinV4YmFNoUl+ixf+wPDXMBWsCjm/ObWXGnKEBV5zX/VR/ZNfVqmIcXvoN/ybSvc
oKwGA5rVv0L5mubn4/j6nQm2/zhW3c5EyBFdZrYwMTWVYp5V98fDq+7dMf+qTnjHrU8IvawbtCCT
K2EGzVwou7w+zg7+MyLC8oAQg9odJS/G1TTo5Pj83lfhKV7pSvI5wEwiwGTNU7ANhKe0aS8lpxB5
FKnZt/if/l9zmlYJFSH2GxQL88Imb2a3G58/7MK/7Dh/9nHA7ISNMZNTmw/YpHMF8/VDaoAwB+kM
Shfx2iLQnwMQfhUKCw5mFBkjdCpuIiDdEUcJ8P0LrT8iSs5//hbgYbrE4JZoEXCUfOaXbMfDxMjw
IR/rT0SctAs+6f/mB9Qx6pqWwwsSJR8o9xASQhiY3Vq+K+cegHODEIfHQYP+RExKTRMYL1NWf/gt
W7wRQ2ajT5nlL0S5Oy5irNHtgdZ1sXt/8y7eu/qXdhkvBakOf+dxRC3zYjaD/BEytaP/7S/Mx92J
H5CGA8b97OeE9tTPk38u+SHhZtIAuBKsznuDwuNVY0IEOwVAMeqijQVXhGfAk6Buy3CKh6d782mj
uOxwCnXFtQBfhgjdqQ81j0H5pLmx/sdYbcC7TxsagLQr4m3JXVHfen8eWyRxvsUBoqPd6we7J6cT
ftkLQTq36MDUAtbFkboZDYyGElrEFaA9wY1Th2BWKCygcc47yClcbKgUpLjrbziHER9rPm8MUgEq
ao/K0j4+dtiJexeyOxucNUYgv2rczg0v+plO2Irq+mwB+UeYpFpQnhWfEKbbWjT/Z7Ka9RNdUt4u
Sut1uadz7Jiets+5CACl+czFwtzLtJKZXxgze4ma940BMI7CpQxIYosdcf3YWA7yaZtgp2Gmx+uS
fNBDkj6bD2wR9WZuEP2AAj91J/Uqo8F6X+cbJXJN6uEEr/QXjlQeod0TjyU8CCloPFqFLiheT9hL
n1ijViytaDO6oyssmGwDp5cVUV/kD1z23AnJmgibHcb5SACn3AjVIDAQApPR9PQEQTnPcxIQale7
jlkh3baYlfLNtfkjYAT2dVYC/i6u5uXI5YPX30tOzS7jbb1siuLZzKMmbmbSA9NXctYI2dtWRljo
g6L2yj2T/KjDo8LhuN6zlLK7iOOaEQfX6TJxfNuI4HYF41p45BwSOPZhVycnXps/eHhR29J/Ixq+
JkF5YJVwFLjJug+oZ3K9SoCMdLtzs1W3ETyE/K52QjfUm27NwES6H3/SjRXc7qdL9AUjPD7VG4Wj
ywhI32bj6bQBxCf/6RCzhZvxZJm9ty2DcpfTSv0j0aPU8/rhSEXCx2fYHfmArtFZOwk7rjsiV3Tg
CE98dT2s25+Q4S8wBDi0OfcKwPip6CpuspuXUXZq5qFDZKIi81bk73/DjTjjqA9PTy49ztC1/s1e
5dM8PI5cKTN72NzCof6wPuvDjHzFnHpO6P0BleGKUl929scZDP9h/P0H1y9/Hxg9UOhxbDDPulwa
CHNomu6Qz0Q/Uu+yoGQuii29gQzh3RFD4eOL7BWkCEa3bloidEOrgK2YKIkRIlAdZqoBz4GRWgWJ
A2UlAJrQ7OZ9MiP90fJ+MK7kwr0xui928IdMyMBKriBUUQJAJoQ2rfoDYPWiirLkY8HlSAuNsIhj
FyH5HTzqktuahckBLgEzIsDGcouN6kOKkJX6M7q4WsLd5a0RH5ZfbDzu7yhn/CbEIGw40GTs8Wm+
oG5ydFiUjjGdItEmQan38nXg3jX4UJDzeehRkCJxRM5WAojnON44VEAoTDYZ3wwRqSA3LIcTbvtb
Rz+nDt4UrAvBp19CKU1c9TQp2PVMhqcaQMWD7iw6QyMgWaBDd+J73hKYhIW8Mk4M1eBtofNjJc1p
GVQA1JVJSZBEAL4NQwe4Ep8mJtpnf5b/Mnr79ZMqmfhL0Vb/StbvbckCHecMh6gQVClbKNrXNyyU
1IVJXeM5N1o1HzS4acbzudNSVmC6iGglLeJP0IwEA8z7us4xbb83fM4y/COyowQ8yOSO15YgCGLY
FngfiTBTUAKDU5FYOPZaZCCf0hpFnNetjHVDa2lG8u0pcMor7USyCE+4OYZwA0E27HGiVMc46NCk
XIYteOF/XVnCvVMeKFvhWiK/+kwD3I+AFunP/Yu9eUQMwHBY5dB1c+Q2i3HDDQWyrd1394ZRP1R3
dxTzD5z31AY2+kbbtuuUUJVHN+PDbHqgTnypBUfzUAD5hcdTMvpDicalPsjf6Ey21GbUvwpCK5Eq
ga5w6/f96v0xfDOTadd58dqaq+bGiSJysh1pKg5oObG2sy7nE+TMophpyjQolm93WktHWByrwvuX
NPz/OKH4iNULzmeJMY+DCv2kl/ixb30id9XmWSdhwOwHjAgsBuOJjQWWRQNxm6oWhhOf05Z/eITz
nUsiz9oqjCVDKcz/eCYPbYEgo8cMwzzOTzQEXCYkxJTvKFpxFtGlQPuJRU1ZISAFZty1+MgCRmez
88ism2EWQIH3ILzBzkKEgwO/x0RT2qwF2Brz0DtOI+5YiuTylaKKkQFrXc76cvANNNxozzP0ipQk
moGjuNUwY5LUfM+lLRw1A1gY17BcClxQAaiO8AuQaHOnUkzEV8EmnYkx2LRafM4znoifGGFDuuAQ
E42lALMldzEax2CS4X8RNn8Q+3Cg/EPu2hRslDkAmE3SMW4aGFhYjv7Mb1wEECHQxqEegt1A3tJ8
oGpBeIaeEfsQAvvpzDWpHkGXTwjeQMHQS7sBLAQ3gmiVAiY6V4qTBMpIVlHf88CgAJBZEEkrLxdG
BKVA0njiOhOg9zy3gKN8nib+A+UCBCpZBdCWv/xLuCnP6SYekMdh+Z6O4qF8ItjBFs7WeKceosRJ
XSJsItrr7jO2VKEu9EWJHjal8PdChMNPvXGxFh0YmSWDfTjk6RiaK/lQ/VD4sxDU/Qx0e6IzLxCD
GE8y/zVgoM+lSqJxyjQwOefP/J+Mg3NN/ZMuNXptbhcsme+BfZS0ga7ErTu8+L0Fi01ziiLFZTw0
G2A3Wl8kq6qTZDcbOXge/aP2hrxB4EtLw3ip8Ukr4U3EceYIQwETUym3NT+zRUcXNUQMkT5Zjvie
dq/u5evJn6FlBykuZodePjj5O33CKMKuCrmElkDeo/vQqHJJsspJLDwkO9Gw7HZdu3w9KET17fMd
juXJmP3MBqQNAxODkb+w7qT3SpQjT2iLNHjINSrKjCu1eE2OGAq3dKLs2skGThv67KKKNyUfJS8O
S+hkUbNq5a82HoWVrFfDTlKLzFYsUQy0FyroXhwpykg6bkOjuQyGqaOljkn/zfhbaoetXtP+StSS
XaGMx1JG72ma+cHUKmFpTnV+EibMG0M2nGbzLhpnWfPU1NxIrcKsT+v1nfY58yMYWuyL3UFPOM4i
0YJCpBWlY7RoQqsepcgDLeHwUADIV+zfaFKZCKEyZcNoiWhSqrphTiTbch+ICL8z8AbaoGESS1Rn
GIXIDXsR+wdOmrQ9SdE7eGjoKtWYHyjM1JBHyeTytHaMnPHI74upmFs1rYoNU6aZH5IYQd9AhhQK
Spz8S5aRxRj/RcmDGk30jhGnEBso4U+uyraakUzIvV5DBLF6p3jgA6reIQGiIjH5QB4ejpBVb18d
IQsoZaN4pQYbaBAG09Vy8eGLIkKPsda9NB1JYyxrLQ8yfjilK1eZKHtqbaX/WVm5CsscSPdbWI8y
NIWploNO67z00eNdkV/1OhGa2E4andMqRJusyfpZbakZDewGYRSjtVFUwjkhJg5R4OdJ0Z9V7a2g
shGZhmq0ddCUFiDNVL/UugV0VeWwLlN5nBno74hStZZyDo4vaipGynEk1PH23QBM60RwySUE3V7Y
yJxFacnEG0NRD5sY8WzRfr4swN8aW9EsMwTRhRb0735aWEwMEd+22SdvpiBJ7FQce9l46Bv1TRhc
mAwSjt7LejqWQEnDa2XsW2JZkzKq5ZTHdDasX6wEZpz2bbZnA+0YLlCDUtGfWqGMvwnRf8U+If9v
1OuYYJKGCEwFgu7Oy02mTcVP4tN753Dix48K4xCc1BTSAWeQ7L4JFQF4GJaX9aH/0iLfwIA3YKFi
jsVXfu05P4bx10DWjxFt2JqZTjuKXgHGUZrtY74O9xK2qZCUpXT/K1Q/AaMx4E8ga5sTZQ7FTtuz
bIJsoBUIknZYlenbrYlR6GK0Y+q9/XNnrMeYEQXRwmQuEjUejrsUuBX6s8FJ4dJI7AHO/1ZYlonX
TT8WcVRLb6gMz3grvtTYra8lEKXSG2Xm7l67R+tP+qHE78p3ddk2LV1RU0gONhCXOcClDs5Pse35
OXliy3zmgsEbrzT0jaNXhBX6dM5qGjyPa7dJDtlY2dVq0rM93XmRaNNcpZq+TaXH5jW+Nq0hrKM4
Wk+TwrzMfDnsmxxRa1djv8YZEEeu3DVuCiFIxQ3HuvRea9O4l/X8QByVEFMC61EWzHI3abuCL9pJ
KK8tXGqaieO68Cpe0jsMotpalhX5syQGyctYtyctnGy1XanchOjSGTfXEXDBycri1Rukg8ZA9cE4
CZWFWKn1hCYiPYLd9A4BUQKMXOhG5wui5JkBfSl1OtON7KEmveE3MZT+pcRM3sa6ovV2VBOB5Ait
x62AhYTjKzFz6Jbjbh7tFS6/S3nFimd2R1vuUrXFiUCQQEcH87L+0eAEEBntvUhi23lv2N2KIyck
BcljnXAMmxyuZe+mJ9Gud5WJsqy5GNXSlCoXUy2FGMpLTGDXdA2PJJUKasAGcj6MXt0+sV47KR43
2RgFpj9gFWzzOVSketglaO47V+pQwkmpl3XouWXVS1o4TNHapL5+438qEWdCJmyzfhfbYrJXsyNt
/d4OX0wR5Ok/xsmrRQoFZDEjIBlBs/aajDdsyRlstD89i9eqttb7tYlEbW3V1qpIlGVIqAhnpa+C
F/l6lhJ74GP2uz0/cxlq4/woM7o4g5bYVoYX6RBZBKRraQlBW3u4pfr2S120+5EmS+oLhcXP+hM8
keANs7T0wR96bFncgfWuW62z3yrcJcYsl5C28ubByBd22DLPfEHaP8DlDTX40GVZYyUWLH/o0aSK
sd9FTM2It43FarmztSXgJHb29aj2ItO1Mq64LvKSz7dMzwoWoMDJH6MZGPMX4LDRFgkHJbkOXoIR
8LTF0WHjDuQIiYWqMKIhuSzamb5i+TEFyzRaJbYZ9HdB3qby6r2yPtSe7PGrfJerwsTunVdBFd7f
HYafaNzGFInUcSPJhOHv+BBqq3MrGbf6L9Qy2pxFoFeTLaoowUcIsxpaJojVspsmC9BS5PGWsXkH
kQ7ZTHYb0FmL0FqPWP0IP99Itp2O5lF8Hr0Y0JiuGavHLcEM2CVf7b3j2rLuZbxWDYiMVLQNCJhp
74S97kjxujZ2Fa3BCAMsRv8qP0LKp8UIAdTutxJVloRn32AUKj5DjC5S8XbVVMP7FIHKkFiTDAhq
TzoFbpRjvaf3nJvtdiTET8Yd3/h6+wbR8dVKf0Uob31BUSRj5Aee3yI/KulBerf7rOCcp1ytIBfk
x9ASeX+k/T6hbanfGpMC6+NQV+JxwgU1Pq2P0MJ8dywML+egDdEjhQZUv/xYgMiKIMhkyrBSwNNX
F8WMgymf1jSeJXmpYOtEw2KQ5y7e1IIPbfWfaBHtVZGvs+zUjVKMjlimjkwJVoaV5krUqNIvdFBL
pBef8z1sVdm62RchUqso22Q9jdaReDSIh3FXlL4BaXmi9oN/9g1hzALUdWT/ZDZVggJJEYC97aTv
qr15U0u/bhM3U/GMgblScrzIjsmVUg2TB6Kooz+QuIOYr0tP5vlO6PIyyggQkNbZvqnQR2JUb8dF
ceaZ+ixyPB3DQRu3cprsm5pBNzqcupSMRjdO58SF41vUvt5Nvi6ovpRaPmIZeebuUc/tGDFe4kCi
IPhYLbGdEMCWwCsUT0f/xGX0UhiLJIiohRCbUoUOl9kMz6mUVRWL61jN19NfIoQbOaF52WTbpsMi
gLAIKsW2flhMlmSGAKbUijpyRvKnu4TmNnX4V75WSdJV2BB1Eu+aqNlMA7ayDp0Aof6wM3VaVQC2
GDdSfxQqyvr2EYQK7Uf1o6N3uiK2XaWp4ZsTkwZfJxEIz/TNibqV4mWqTVuN20C4jrshPDQy5WLz
NL2VRailTh3RPG5ea0YU5Kbd462P5MGxesMRmahWF0+zbdyaT4cTNTKQRkKDquPzHG9bDPTJ/BDy
y8QZFoWuqv0l5ridakBJzbZ6oHfxm3Yl995bqRdR+Fh17bHPRwfNipBtWotQLjM3qrEVchraNCAi
/VxFd6Mg76ICUv2KY76L5tocjD2r2dSqRXqxl2hnwNGp3+pxsJpzW8mXkiHdXTCmCDyotZQDKiI9
3UhJuRE1Bjq0ePGbeGPZuXob0YjR355GzIYHvfRjhnzr6cuR/gZg1A3kP2gw4E913iJTGwbHBMIZ
MjG+AMOmBM1weJnyxkr77bv2hCRzrCiGbPbyqng8R04slEGVtoE4C8yYHpS+vaKbPKUkosbXQFbm
Ew21KFlr7/HaG1BJw8/mQRPonkBxrJcFlBtdR/ZFwEgkH5ekycoTCddeLORDhzBwqvr1O+1PleyE
o5tU0iZuhC0gSh3DMsSMHCyO7JgiCalIey8d3WoUXEGqvLxj/VngR2EQduOugfFRJvY4izRLP0QG
Zo1vG6ljz23QiXb60r0prPzihUMA4FuXoVXjFNQGJ0Ej4eKr7dF1f7Gp63vC7zNvg8FlkL7Wfah7
dfaRKfWeTVnKh4TooqUX/fvAIZfice/0aFNaSzlHNfXigsUs9+4RpmHdHr3RpKZfv9yRpFEvkKBE
K3O01qHhCbB23xGErgdFle2bKWx+j4Tl/fluPsPX1aAw5/YtYpVIXH5Vr3LJx7+xakjfoFsUIK/S
pTcAfQyvi6XU52mCbGvojlC2R1UCuOwPDBxUEMdED44j/yUrTiLUjsJBVvFeGC6tjYt6XdXOVD7b
bDe+oPFLjA9JUS8DP+Bg3FakyxyF5HyJy/GzMpKMHU4hmrNA0R/rUoiCHJqaOLwCUumMYjmjoh79
XyVTfEXrhyog3uevn64J8uJ7tNJ11xgrdEZWfxxbDJ5UDY0QJyXeJ+RpOEOjTN9YGQDdul2aarw1
0ajBThgQw5Av3rRi8+r2VvoMz6kn02zqH6iPu8bvGkytUuRH17SoV7KykoswCPtAy0gqe7Z+GvRw
eMw28cynGG6mBPpw6WtLUWY3mVTTx4aokjwcu7GZ8bUCR8kE05hOM2FiZAnOQ8shRjTumwtTBN0h
t4KrwiGO1nmirMy3ugrNGaJCiSe0VlFz1xTEWLj23s05CcOZU+ZFoYSdn0qh5nSMpHsR30ofTdS6
9RAicWhNZTOAv3jJRaB1+iZkG1ty5fXNuC8L9TAM+hEkZt1wHSDzQ1K5NJWlINxi0xco2z12RIT5
zFFULjl4g0Kv8CAK6zJDONGla3GQqUfgCHQNs3b7CUlbwTCexgjKWNmQqjBrAEQ8fMDhaCnYg+AU
IWCWR0ggTPatrnKJ/C9uvTw8t0mHWo+Cpa1EwkVTRSepdKdKp30xxoe39FRxc70m61gchBo0iq1V
0iEtcD3zK7mJRaeKAkmhmwNktcfZaGrXKXqRwH0LjApS+52ihoeXo9BcerfnRjq16U623HQtB7pF
UNy/iT1ZYwmGnB0RCV3mDymf6VDsWwPV/pte+lINmV25CIVhzWw54bGWIcH3qTfeZRjFImcqcAvc
cw2KC0p/8C8xrApAPuZFIBBALdEB0u9apvjAnYlqY8oAFovJu7jcU5ZUnLFZ9P2jDPdT3fsSYXk+
u1PfIPhf+kEGbqEHufXGyIqJu2ZmiyF7Rs1HBG8D2NL/aDqvHUmRbQ0/ERLe3FYaXPoybW5Q93Q3
NvAQwNPvjyMdac/FjGb3VGVCxFq/pQJrmylJZGdwJR9Iv8asNCq0T6M8PUxhOK6RQ6s3m2CDlax0
xfE3/jijxdqb22eX2JAS1zQ7+WaFnJmk8E+DHck8u8zXQTMvba9fOz4nr8EniPvBOFseMRu7YBbs
13aIaoLArO3zlggSJ1DAwjeRmWCQuOMm53peX5KhxDKKsC/NG/kbxtwfy3F7ahTRK8/EQ7SRTH6t
k68GlrkDSmPtFwamsCz1U8s8j7ifBgSWPQejTd29+HbwFjI3iXWByUynU5vCEb/Jj818zgxyZ5WB
v7vPVbhmzDJ8WjWwalVHlp1TysI1Kb6mu/CinNMUOOatOTM9vw8UpPIVmZ2BYEhBtTAj7LTkLyXD
m26Je+0at8EsbuuFEptri4J5cetjMy3xYC3RfKs6J9iKNIiimhdQRZQ7sFpWJ222zk0ifNBGX93S
wEioyHPVYLCdQNGr0GW8pJXBDCqOFar1kh8TnEiKSLfsjpmznqiDbLWLlljX1rRvo+3Sm4DFiI9+
qLonQ/5z0coX0IFZ3Xujuqv6Z3ouJ/yBnUmAY3ZUj92HbWLuT+F6Mt/ezqs4c496pCXVnht3Lc2o
+fEXKmAbeQ7ZrMt+9NYnYKVz/miJspNHx2vicXaxavUXXehn2+QhA9PSjFuXZndDE3dDF3er+xpx
Q8rP7AXx/OgQjaTPdeo/UyS00qnDcvbRjMr+6pIveGzXgoRBBtwpYiTUiL+rnIdlPD2b27kij5sv
3XPIwhyehYb5KnuOtAapto69s/Yd7kuX+7IwjdNMjC7Tfm8cZ3kv5Bx4FsNpf88wTU+dddSuiQAR
2wnEjJROjmRXx2H6TI1Tu4S835s1H0BhyEsgEAAcakzBryblXESCBCiNyTZv/DK9rKUdDSNkyV+1
UK5gpoo5nyf72uBoo/7Wc4Gqub+1a6Nn4WRzFytH0X6vwJYgBAnKVkPTAHBi/9g4Bhi6WMi2CREg
Xv664iRSl0gS0qo4yB+JFCTDmpk8c8XF3Mq4WfNoJTthgqN0x3Dfslb7ZJV/iVyEtPxton9sS9zh
jeUXrwQSshwCt6Axp6+uplpcVa244gScG7phPA7B6Xuj3qRuBX0mA23rAsNTmPphMN8LXLVmLs7L
lJ6dklBnMouMxeBPvG7L0VOrW1pWbLPa1egI7cKwszqUJ5NDOLMZo2sgGqpzu8itunhOBelb1Xmd
iKudMPRsIJUo6FrztJg8jtO7O6F8ItozzxZfaxVQo9Dlfe/G5hxpmXtaB0qaaTklg4zM754gst4E
imWG1Jp3Ja0PooYHH5/y3jsTFwYoj8hPK1sm33HpQhoeVowOrHWg9m+FGdu8+wJMsCf9JyOcox/n
iKTPIh0QN/D6Ma1N9fyqlem9vAvrcwH3GpewFbj88VsComomFnPVZf9VXklXPAeBferkJMZlHZG2
n9b3lseyX5yTmyBuKfEYbc6TDy1M4c86qmQmlyYVyjT4/gejOgmdDAWLbJB2ptyFcpE5nna5PiEQ
Cdf54JKvgud5zgOWwUtBLCAG0ZYNyrmajg4rdRMW0Rp0HDTckdovk4SA+SZcKsOIB+QUHSlnqVPI
N14UUqdOa/nDxIRqwKGuT1mW99q+JTiKCETFLMnRnozv7ZPWhOIstP8mxT11pBCfco/Ypoy+BnI9
UQByPHLUqlQV8S5vsxVPbhennhHJuYq0k1CW69wyhCKX3fN6lzlqpB2bCJRLl86yZrsXJ5LDNvxI
ZXPdav2qreVNaOPNbJeb2Sy3bh1v6bHFR6YT47iO7FFAueY2hxnyvcOK5LKIa8RsysAXW5acDy+x
4Xkd0N/OO5kSNarpz2TOmLbnN/ylABEr9SsFdjFLcISavWAishCZ/nziFCKqhf9NfOp5ewo2gBiH
wIjSMm/slnejH+/2jG9VZRzCQNMd66Q7eWTgLE150oxzQfEIpKKRMs6/TSTBnCYAURM1ewoIqQDq
TdM3Exwkse8rGSH5P3Azs7QCiwjtjGesaIfIZrM3xoqorud6tqYiVPOEtTv/UlrnszfGz952PgoM
uhLZ5bC+SmDOTd44L1bFvbg0o+hXdSMhnLDSWgE7FOA1hFEI5dG+zIQ0iuWXZdIupFlHHTW+q/iE
8ZMhVJqXhrN36R416i6SZqE5UClsCfiBci/wtTmvVVlBogleAGq+ZUHBfU8SsF/wyxtMiDkXgTup
p/nVFllkTjqZs/Qez3HFbDVynWmiufKsycy42/X6KM8z7LRIzvpWR1LtIkWw4/ERL5JEeldnQVgI
TNUPek89xEqfAVEgpXhu5FsVLLSMlHXjEUcyR6r3HNYmsAnrM4WOY8gM2vbXmEVTbcfj6gvilxYj
cL0WHSpJGy1VBNmPWf3ugu6vtEhPREuqBksOidMaU7FihFSfFFU4sLitLYEd1CxM0j/o2e+EwMap
x7AwWCcH+oAdA/bZFh/78C0Gx19h0Cqmpty+uxYtEFkXttw5nMG9eO8/J8f9MGTxWc/FJ2OdoWBt
XcFsVxpIde7JdCIr/s9IsTzF7ZxmyigfjjtglNpzVOd3o6XRq1o+BWH3YntX5+2L8f2QUBvtNuZJ
aMwdqQj4JYk96Xx6qZIot7d4bNtLt5gXp7ylRAjnFMB0NYJau+FqZH7tH5UCD0Z9S40DbNuhEfYa
l70GylEjUM2qHhLtiyH2he0IzxTvdq36IhP0YY1+LdtAH7V3syLsoLUPk/JjckRsSQB9ylk15Opq
QtuUy4l6LE3jXqze3Yhmd4gKeptaSLh2Iz+jI6/c9sJS/LR5dOtyDl1IAeMghiXm8I0chSByrwvn
m5yjLUNKDXtRTFVgO6Yv85MmR5KpU4o3vKCxiT/+a+ynuDLFZlte2ta+CH59q4xHjrsiIpkWFlrs
ykWLWDOxsgVcBroOiLhafZer24Lhb75XEKCJwizLv9npRBwwuxVGZPMrevwB7Pl4TeB/GjUEHYkr
sJm+0+Jt+CmIMq0KX7h77wp0kHRPfXlsQPqqZ99RZ7kL0aa4XsC0hnfQkY8NiN9B+8y/ouY/ErKx
e4TsOPLaZiCTCmFDfcKK9GpfLVLIXzWWyIGQnv4o1veaioFsdqOl1iMlk1FJI0C60M9zzFb0X6l6
ho0krOcyonKYuelbqAmovVPGg5At3AWZ7zWUb5mHFvmRRbR/CgE++yXdZ9kajv1Bq0n3X8aTW5un
DaZCio9MPBhBYzMWxslqyEElyWZRLmKkltYw4rni1ia6gpKM3LjWqbw6Gv2oKgE7rrxM27vLmTJ2
2ERtNfJSJ+QIzfq42fKoOWo7qWLQjvh7/pnUT3v7VnH/gvk8C6fjbGqvXgOxZ72VICPhTJythZZR
quVhVYhQG0WQFG2gFKz6A+42Wh3kcTnIobg5UsAVKPcmQ0t96AY11iaSShrW69R47KfQb9FaYJ3G
QxfzY1eCTLfay24i/T1v/KKeX80aUgQk4JeEHT3hJrY4C0vOwo6g7wk8otGW81qrwaoKolTvJvkm
zUY1Sjm9fa4JwZrUSVDXyKhNIXGoAZ2qkUTvwWm59P8aoplI8Ug9GABFRBa9Hql1sCzq1Tbc9Abl
bzqueIZg4pvnMVA2zS8wNqzaqVdUf6wIB+6uJN7eJsStysdW/F1wostHzzAqVSIoCVbvJxDJnwSE
a+6xnvYURHIRHuocWb/WcOCu6wtubgLOCEp1Wr4OtHBTCPGmJLxAI31l/d9irmBzCvHN1kfe1txS
7m6l3xh2DOiloce8grSsXmAYtLvC7tYoHztPUpJJFADkiea7Yd+2zI0L46wZ6UtnGNdJqCvXr9Lz
qHJSfTVo3RbsawhgUNf0YmPlwZmmHy1Mjc788vIuKnuiOaYTWgA5Pg3voKVnKwOMHGmg8SLFdP2+
WYMZ11Aj+JzPLfu75UCKfy3+/AKAHDK0V/Zhq9cwn578T+v+FlJ7NnZzVFGzrN58p4GqNuYrju1C
ffXm/E5tbk3jQTdFw6JG1S/4q49N5286mKXdulB/9In7XgO/Wd36qgA5rAHhgMtW9ee2zjS1iMsy
tGBkXTQVDU18FvWMiz9Bp3kQprkbj34Pp2eRtDN0jm+7FXO+c3R01vrxms33zhredcQ0K37zln8C
7GIqJ46JioVZmP/42Mpa3kVG1O5J09luqCVoFufZ1t4jb9S7owy3LiMMDodvIlEDzCBhvlFxuqD5
OGpLEZadEjQKaVN/CtcO98M5z6uQGX1uUbgcdXFg5mGK9wi5G+B2BXOvAZrMiUkgmnHMOgZdoDNX
/ZMjYDrg4eM1aUDlsw6aaC8OErdpozyq7I/9rB4V4TLX4yo6ggAirRIF+VixDrlnEI069GgWPRK9
FXLarCC522w+NBQr5NFaSARSShucSyvUCzLtJrkmECVNl1Ja1l+2Ns6UmpYfsrk0Zrs3mL5HMxFl
JAmyZZg3MBEmOP2cA3yfzS8yE/ee4YJm8FOXAZmCcp7ZI1a+xBnkVCfuBe7yPAvS4dLDIel+mEBt
0+9pdJnw5tAxomX+7Qhkf51xtZM39DtvfBWi4KGgDyd7THUBREJuTzrCpBOHklBXNTxSMvm93U0y
ECqNJ8gYLs5+PFSCWRt53S9rOXat6hdE+jKTH1UXH7OeHFumfyngA0hZHnmymcs3XT8kCx4beB5V
uxkFTXCer040HmTyE1j5w8Cb21zg5+N2T+gFL5UKCdH2Ocn8mcxadSyCpPyRkou2MygYhstwLyQR
Z9fILjAwYFp4DUV9LtfsrFjWSR3Iv+chGPTiRGIrPxqhKeNVuDjERX7UEbS5Emibr3rjq7b5Vh1P
PWE0/j+SEAQdXH6AvkCPnumXVSbxtJZkOl9Yqhsvu+iVE1Wg+Ny2mFf7o1ayBbhp5M56WKVw/QP7
Qe5Dj6xGHc+ALw2ibty5Ewmpq0KJBdeVOwXmUJyblcpFBp+B0FPL9Hti2JVjmTwl2bENSL8B0m+l
4WqSapADtFRcubQALMO9m42nPcyPIt117i81Rb09sXdgxzs0GmKOUhBgBoMFOqR7zmt2HqA5hB6e
NxZzml2WZnn0OVZn7WlP/aMrsJeSLjkGlTD9rQN33Y4LkJzRjr7a8y30OmK2LjTorSJ+eylz9lUA
y9E3yJma1eIgW8dnwzQd1moqaHJEyUhXkqb1xz2+TiLOqAmMXyOgVs7Jg5tNp4q4vsyLWyIGKFBE
DyT2wov20qg9kxOfufKrUZRz2e+iLHHW6bFwKQciIU0x7qb0bq5Ibxq6JfKJQbB895yxcdRctt6T
wpaXqOvntFCnYjhI3LYr3O5h3qxIKiqX/UgEpzJ0AHQ123yVKKys1KC0rEM2Tryh9FfUp58Wl0Su
CF9uZBHRuqWlBM/+1XHc2Wyp47dkkxT/9Bxxum80h5J13LPyuB3+09zsVlE7hDbZftOq6WXArkAq
H3QJUb4degKG5eBXFp/V5JKyjJSczrsqd5mDaQ4A/19uEA7VEOhaxmSfRmOmRIMb9a15dKCO5mtK
E2ox/dzy7FbCmgNE75zjYvIzs4r0NF7bTOgqPyPcC84OyiZkbtJ35st72uIjodhDJw18urSK4q9j
sPDzgRUcGzTjJdoiwJl85NkfrnZB1NO9SreoaqyIqKd8cY618aF6cJQ0R+hFHsrZDdLZ1yv8eZ30
wQctoBf3O6qWScUCmXzqyj3ts5hpOqoKDI0a/4ccubD27oAUpq7Jh7gGPZFxyclpaYWVKzInxM6k
bDR/SkwnvYMZjoaGmSAPh62xLLGckAuaeHixee95Eo6I1HhHkxoTXod2UzwqbmPVYeWqHo1FAUVD
Nr4ZFtAU2pXL6DhzAZQeQRTV3aatQluIOBYYJlzlZIItudXH5EoucffU6L/XVuNaeZvQvHhZtPNR
Q2YFE1myFRmia3lPAPW0YY1KDXUXfwxDhzLhn10/OO0hPTdrvW7qfLO1FWN7uw/pHZmMKfDhACQp
laOacNSB0dUFZCFULS3EwxJAVa0ogqwFSUpv+XUv/RrAPWPG6Na4WPXXkrdXzYhS5iEmUiUzbyMR
UHN9RRwag7s6LFe5erNo3U1XD2NV9kYPZ/tlciSzmQvN+jBK+Z6SxFuSjuAK+GId6u3nkHRx6YyU
ocmTsU0Qyt5nJb7NRrTmRDJCBjTQ4w7XpcmSn5X6P/b4wS2CmX80eCF3IqZ4yFkPOZndUaLlxBKY
gPTMgqwP14Ivkkdlm9n/zWvR/m1R/6N3Ii8QvSZRkUkaOMr23jnqR27Nn0tbPTr1QTuOlw+hU703
y0S4c3sbnezWWuvZ6XkV9CjDOimNA4rzFQKWomC9D2SS8bQio8i8Wzcy5hp9qCRjpLTBOE+Xrp2R
w1FhypZWdsu9gphNNj44K7nrokQaggRc+RqB2R0Ugwz4xei3nId1ohNYype3EMlZWscFzwoqf3NE
428r3yFgOVDYhwf7q9VTEKk9QGH4tNUs6KbkQAhZ7l2LzbkUwosrVY9srrpuI67JRT5Bq/Jskw1o
N8FA2Sq9Z4bqPobBfTm7R7Agd02Kr56ybE2cRv3DpExPpXMGhntSGH2JCZLNXaunu1rJe7Vz2VcE
OIEyYIRulriqWyBB4AV4wLKJJne6uO2HQiSO+6kQ91BOTIVv9ImlDoIkZiCDqGFmCXogrFtJQH6b
XUus29LFpbmSyErlI4vNplMWZPguKbSqTR+WpvtuTgY8RRZZ/5VzWthJ6/dGVFCuUKms+s0Qsx4z
XmU7sFzU14lM8hlWNgFghuB4s0hGzskcHnKi9I/1LM+gZCDlxVljGDRNjF7poyWDsNWZzRkDRP67
BqV9abkTKotJvQP9ILDQS5/53SN1izN4wHkQjGJCnnozP4l1PNU96yo1sXhu3pY8Gv3MJUkGLVA8
0lryWzZ8CRwiSo+QB+WcZlVh/Uwrjfw7Qd/0VZI9DITz1tskp6H09bz+jD7lZNN2DlxVnQ1Wp2JS
cBl9Q158ZrakjwqdVZr4Gs9izTOXfjjp8tgS/st9z3fy20qzp6cVsLcuuuiEwIunSv62WYPD1+ol
oUvKYyPhbmlUOv6w1SciciFYDQjW1J6CrnD9Bqx0UjTApRPDHq0t/SPHpF54p1J/9Og6102NZ3r0
uvm78q917OtQ6hcDtj4jLcYqMEzTXLhxiofW/FNzy1s+9299hWSw307S1Q6Zc5YGua3MEdUu4W05
U+31VEvnxHHhKRB4WI2XMVjfUdIyDAkDpg/oR6oZCSUOtFEGTVpDa5oqxBtpK9vXLpCj+ulu9tNj
baZn0X+ayX3nI0od9hJjm0p8uLT+DmGqT4GHItDTbN9WF3+z6SgBER/MDo7KO/Xjnz7yANk9eLLE
N00R5NTAjqxoBaSJSeIjCTRFvVJSgwEOdRvnd9LAqrAHQ1ALQFDdUOk9Y4RDEsqKYQp4Qf6cwnmn
l42GxSpcCD7iV78pvlnOFyVPAaoXmvvcKPF4Bnp+KLS+EHVukGRl0J2zoT7//8BfNhw7LoATqhGT
U1+saIIqld68LlhWQkCRebAYq6MSWKUMKvnaULqmJe5ieGwLYYnB/YSfnNLOpQ2HJTurkwXFxlTe
R2Ml4rHoIur+1vW26NtlliRhUoia/3ZcnEQrGItynK0mnHRaAknZ4UbmdtoUILIWwAsetIiWcY30
b+hteXDPerxN2kudm3ez096RflEZl5wz9ub6isrlTaAWslPzq5Uf2vyj3xbOqPyjtbP3ZYO7IVoV
lhNMBi3a+q672lN9NY3JXG3TPoaMFCvR2HdhnVHpabwm0w5KfQlzkp71JD3NYgqTRISFOlPvsNuK
9aDsmmCesRXS3qJJv7dzv/xm0KsrdjXmy7Owu4xxyduCFuHNvWXDQAcECbZSBUViftUccH+Urg7j
/ZKHjLdWRswSq6dS+DaG2I60mKS+qE/Ru/FUJRdVwUmVqEjCkhuLS9t+1Lr3oWN7oe+j03wGWqsP
QmplCmINW0BgTHw0PDsbY+YpIZBGgilp3x0Xd5aQvuSvtMZx+Z/Q0ZpPr9Sj+4uFn6u8ltlpA/TK
S7I/pQMHI4/WWqAyw8r4x5DOUxfeY1ryo62S0fdDVe/4rDXlvvASZpZFOt0Q4In+A/d37MtPs711
hDSZNNzSBmik3COeC86lhpAepfejXvjVdl00Pn8vB2tsyblXrlKni9CC7Fa/V/aBiaV0yDgFoLdI
JlD9xMISZodmTWMjY5hHjq1zyMq/FCzzXLTfxa4JaEhTmH4mNOlS7RxvDNly9zSqTSgpRUzMe9HI
R1rkz6ruTgovbj1nft0VhE8PYGhMjpLx6IaHBSMAzBsLif2wGaiShHTrNVgU0hvo8E59qZr01RFk
a5xrez33e+9GXZ93gFIYJm6g9aRYyF/BEQwIs6JFd7q747Ezo+FakIQ0OQkgaAd084uhxmR+uxnN
v5JXvFXecTB0ffVOAHKKwJhkLjEfdf24GSZ9Xher/adv57k7jOV6r1fEBDxEv9IKWA9diiheFT9S
DmyKGpzxWCFUa9/TAHE2cgIpZXA+3JlUBFKAXdwD0CfENAyoTGftOW4p9Qm/7Qm9Oh2+1gVG+7p0
AyDcdh2wIwyMUymY3tKhjN2Iv7Ldt/ELdOjMsYJmKTRQJAgDEgEiVqe6LLnWIrkyJ8yJhpYtVLr2
MU7jxe7DjQwIk/qSbu7eLGEGDmCgaTCBqbecwhGhFwgK3vg7qUy+y9K/HmsnjUB0qoRdxe6uurqi
39GpGXQid7VCREhvc6vD1b9p13K/DvWTyV8y6U+1ii+IwrYRgYqF9cBQz5xK6y7CI4F9tYFbzCtB
QmYabXzRDs1YOf9dal38fV8npFi6geOAshPDRvGcbLKglhoPUO9DSZx3c0DetJSjTjTQZIFoq2PB
N65rI43UM6gmkmWHemzNdZnunauinydXvNYU6Gsx3o2l/Ejy/gMTiaYQ6YtOX+59M36GxRNMxjQo
+agdKo+6AMDUt7XcV1o8+eW50O9e/c0kSb6ieqA6jYiNPOLep0yN1KJD6rgdKHUGyLDPAz+aTnNQ
khIvg0xh5UazudE02B0VacAsHpJ+xxnaO122c2LQIr19jT+pYsRupLPBSt64RMSwrYXhZ2TgavmV
m0Ol6s+hnK/e8LfDcVWIovrXtFGSyTegsqtrBHyM6X3B6qBBgu9Wh6Zm2UL2UCFXlFl2bpUGsyNN
NiOGYucEXOJXMIjivTPHyJq0SC5fCbUIBYLWOrkM9zL5ryb+hxIbP1GOtoKJk4mU0N6iuEpiz1o4
h5wySmTJcbYhednk0aCTXsVgTSSOdtVS46qI9dWUn20DLWsUL6Uen8OS+zpkBNavRNzRuN+m1bog
74vLHBhCnHOnPGa0fgOrjf3qJ2C57fe22QVaAKBijS0YrAnaCuSXbXb7izhAx1CGiIm2jxHJ6oiH
F15hlPW7tIvXrl8oFz3s0/ouqC6WfmJ65wFsXZMvoWnXmnRIqIOF7OutbyOMbkfBITlt1mVFWcer
rEHQiS+Y9q6gP+SgV22Q0QidOkXQAt7ZnkR0tYtYhKHchza7o82O0Vcm29k0Otgu1Ls7DwDA6apH
Q7hxP8xXhR5zT0QV2hEVyQLqSq+wMTvS4fTmmCWIWwmwUEQmza8pH3mNr6uraC4FEpTLEndznA3/
lSaapXjojO9rWn4HwKWRzrmYyJ2G9HcNpqvm5t0C0zWr2be+rPQjGUOR1bgOqlMjLitlAEUuKWgp
fGkDdTEXtXmQ/kEBtBuH9i3XcgpSrbEagPTanAJoR8pkubbU3JdUEZrIxMWmUIsM44v/oWFR4xLr
dHwpSBU68Lmiolx6fY7A1owMfk8ZdeGhmW8R0VGOTakhhJqyUg1mBHqOv3TDKYWQE853QZ0ZO8Wf
2o1T1gct08KyBc7ArkP/D/gsZ1nW9L4gECVXkDSbut9i4/U42XORBd5m+03xSgW2M4jw7iNF7gRD
4UUbvyGSHqWNXKS5NP0KSh9We9dMAXCCpM5YR0waykibJvVY0s7WoBcbtr/oCxCC47BaE9r3/mgU
M3o8tMI1ohp+Rmf1Vbq/vUfoODkCXTEEqaf76AKKJKxQ0WsEvRaDGdjGFFDn0VL6TQsZcpfS7Nl8
/phOf7GsOU4cNUpVnTH4DWjaK0FOiHxDeGvQDz4wJBJD5jjh0uSxOOZMxY5YGZRpapdYqm3GV2yF
ParpzaAnJs3jLMoYDDypHoo8u85Tflm/JdhndDzGpsOXUR6NBC5B/lM5LztUT1L+60bUR2m8Hzy1
BtgETAmXYKTdQcmenWeib+3AiC8q4MhWbEinpigdqqjDaMZ8TC26y9dOL10K1FzJaKZS1kHFmBqL
z/DFkknRLcGAyu8W37TF9lVSCp7RhMOUbNh93DnLJbPXK2OGB57Z9fhRya3NW6qSMWZUPLrJniXI
u6FdxYfZVO9ju74WdljsoRtzFt6d+9jtjy15ToobY/hAmmOzmeobMnV60FI0rqZJasscKQWbLpEa
HJDmt/66YyjowA2tCXNT4yMF2M3eNNO9I11onJ82OYh1TjWCpF3LTj5xCxd81GLFeGiIWNdFzAWf
pHaULn+YovrRooUT7BRwCkcYw9QEp1XOtzm9mzv+jGhiHNVwWZDN/zStUMNhDWA/GRwSmCOIetSP
HQ/vOP9M2U29LqHq61pWPyQXi4eYqoezNrHVlNp//cZBooLqRMgR6CKkcm73OkPQ7gKsYrOwwUNB
O4dxtYOs+qN15oPR95XM2rtm2B/TuH02SGJ6S6HgBpHBp4Xpz5Az8a0WWpeCYJXmksWpOvgd5yoe
VwQM4Fr0OY1mLDXlYkw059JCrn7sIpmV9ASMClRgcFUhQKvwCNsIYgZEDuPPBU4yUf/D+BgjYIc3
XirUrSuPKe94e6k178JYXQ7PvlafGUHu+YhGgjoAYT7yenqi13Eb7aiC7uQdpWYZtlRePAvJMjcf
k7gZ1LrqW5rqK95XCey9JbVvWY/c4l6QDobxKkYcoiGptNEtLn8EklOlUJ9940CXrdeu15+5RZfD
Mr8V8AKIJU72mSJynLBIwnap1D5dbYWMCpSiGhlA1XoXCb68SQ9B22YOIYfBdgo1WBGP0TbnHle2
g7H0x42LvjDco2BZTToSLuUSQNbrbFg+ihRX/yoT70vnZ3czSUc1DZfJlWrq6wSfVXtw/H2EbCLT
2JjA/Yz+T85ZVDms6tbXOg3H0bWv40voYMv5U1rWcUX8ttHLp1tJMNHYuOvh+o4PgRXiIYoz6ufD
pP435+8tw5bBsIWtUNtNnQADOt+ig8S99CW6BrU2jtN8w5GP2OmbPQ3fc1f53gGvZZP5vTe/Sc96
wLC8EiIizfRrJQWiw/asSOSgWB8pU+ryD+6tT2J5rf6eD6Qjt/k73T5xzdZRu/hZt+xbU1vfyrX+
LinOTAK9xz5dPNRlgTOKFY3Zd45K2zvr6+Q35x4W1y06f8Ix7CH5jqif+8CNQ4i3zdbjDJ81SQmZ
TS9FifJpPbdEOWIEsysI7wOQlm9qOMZYmd8q3pRpjWvxbZqAGbd3T8PoAFK/TtQtMkas/dOVMlSq
IVRTCNEFu+S0IKxlVjCpHFnI4MDHqp3org82HZzAjMjchT5PNyqnsyTI6SRF8mi7uq+lmG3H5LxB
FAjaZXaRkaudYYQ9ShKd1TpoBdVU4jjqocZZ2dupX8GWjDgUmv1NuXaoN0x0r9son0hcgVZ9XHZT
y+ms1+Fec0dJ0CGZTilusNx8/H047NQDIRUu1TW2fVzvSX5Sw2K4OdaTnYTnmfCenEInbHbaHGUq
UfXVEdd+Lr91VBEVqK+Gsza4R2Mo0TaNX1k3fcsoHSW/cPaOpUPRBZWdFvqyaco/sd9/OJr5Xlj2
K0NjWjtrgOy/2aIF+ccG6drMtL6rfodsIBX1k1PigQA8KafY0qrbrvxGzZ7RLakT1cHZ09Q/R+CH
gzdpp/JHS6yCnL8P5S+vJZxw2CJjGkKJcLi3yU3fvZSsKrNFqIEatQNRHrNztHHga/SToEa5Zgb8
IWLVLQ2VXYg3+QakbqKRJlCBnlBHQ9RSTVsrkbUVl5Q2Brlq+fKHLtEHzxT2FeCqpEhZGQFQlPtq
q8I3OwaZ5gXYZRU5+uOKfp4pYWL48DiAoK+q4Q6s9MgWxBXaDzJuqZPH79S+Ufl62QaQjJqyDD5E
iWfQ7Wiar28T3afDjvE65d0evFuhMT+kALwwXYpzwihIMCCJWvyriMqOrD4HZ9muNUyXTWQdlBBD
kSAoqIQkQDYd4IdxDe491HCVfs2pzkKwdukeMrFPDc3awn2tzJAOx9VOdo/MNV1T4WOYTmIfMZ41
ND0b3VFXqs+6W77cvMOlVpMBksJEewGBLTUdOwXdUhoudWx3I/MvkTnJwkObzydUnyfcggqKb4xh
iBxJeUJZrUGg0eZsfcBPla8iKNck9nSXgl2s4W94dto6Tu1d8ydZ6pOLniVkXzSgndhkCNXs3Guq
AI2QfqORzPw/ns5jOXIsS6JfBDOoB7ENARmKQZXMDYypoLXG189B2cwsuOju7CpmiId3/bofrxo/
z9bXbqh2gWBZ849qb9JbAN9Y/W2SbqOVPWtMckZFrILdqxoK9Phstbjl1I4mvcqj5dtD4+uN7MU9
cyDqD/5+1vny4Fuz5GW77SUhSw77QQc3d2KCpDmhwtrnzxaXyew5qgXxwAzJUUZy1Hme6BGfVEqQ
QZIT7koEYRQ6TrvziqNUGOW5037IBPX/i6W+tr1bRrsxgWtMO/u5gMORkHgPF9O4RHF1nc4Krn1h
pXcjSe4mXv9tNm+aAbIUz8dcsKM8sj0JKxKSqacgYCrGQOwkcceM17WtkJBo85bJPo7nDm3S/E4W
NnxIAo181jvTmV5mfN324lmg7Yy5+xDy3R7HO+hGrNsJ1m180V7NRSGCllkpDXUv4KkIk1HYh19+
0uAXEM6IqFAy8lsxLPfBLYkmFpj6c7Lv2aC5osK/W1betPVepMzeJrADXdW6cXXtOx/0i0SgbMCc
31U0MBETsyB9TxPcLZ7zVrl3ocO1Bfk1Rpy+fH/ZxrLrFxrpMO2XUJGfkam29478lFqrD3PUX8zZ
N+YZUw7phO3ebZpnhanhd6R72ufuIYenvoDq51fdw1/oBBBg2lBpnoTIxibzloGYDy7VBMlMwrU8
QrhoZXacKcTjNQ/SE6tCEjzsIeLp2kzdNYsqeBUVNX/UdEnulEtuNjfYwTkCcDDbCO2IttL0ZS8y
HsD8kZgQvviTekKVYhw9rIRrufxUNvuidp85FWuAivCt2fyLphwCEAsTTF5Ob3Usu0m2YPLUvR7j
IyF0yCa9ZNwDLAJgmGAXJN1zRkvHtgonbQSuhE+Vlfy8XyLPCQeAWr7bABT3bSzE/VNZSF51UDuE
nab0sfX6qdJSKIt81ZeEGwg4PLjB8z125uauHG8L3odWU+l8buneHF7TL5MYQiHlzsgKWWqxFdXU
yHL9JYTFx/SUjn6/icP0ws4S4PtnIl4wJUdy4swp4Eb9bZDVp3Jumi1YF+F34Es1M8bunHuSsEgM
4DzvZd/YrfQvI07tJPk8orZbioI4RBA9V65LFl1FV9yMsrrNJ3uwAiGcltxlhqtySdg5X3CN/cue
FtoqPENASeyFcXWAfu39CX8IBkKvw160aDAKuYTIG1Ax4NXMS6wgzEy7WIm4SZ3+WIbliY2NqYS1
23Hd6v+PC3n5Scga3xtwQSSHpHb0DZtQNk2vyuqvh6wZ/SmT/fjUF7mvSx01ngubWjvscwLh5nUl
pD2Q3lVHOqlfVqQTWVs5h2K3xRvBrp2a05pNKD0UgPW05ZIVyRVT13XSxRV6ySL/WBru0VQf4w1F
1hi+cx4gdSYTovSnjkAitKH91gnLf1Yo4ZMz/xyZv/fZr4L6wbJ0TINkfmpYAcz+o/zCda8nLndn
C3FrEMUtkpbLYEy3pZNcAVRs4MFhYMe6Nbz7OrQWiFj9+LLp4hmtfw4p1jexkZ0VnKQtfoHVVzeG
t8TmuE0Cxq9TEhMRJQCgs49qgkiG9C+AgoF0ZAFQUZu+6hT0XEyJLRHtd0J5wfRfmRoHxWeUsnbJ
pFvcVa5s01s3tncqtBI9DeWODo4kClaB63dv5RUhCYjetC4iby8qmCaivYm2QWcZLjVScKleJu2a
SOh8nAUoPjgapO7fat5VEnvT1AeTy64OadIryW1UqKAktg8LrlsuH2fLkar9KO49W8cPqCeBsf6t
eFRQ5S0VH1xfMlnGJlAc8wZgJfpYU4KK2YNlYLjH0DZkrI5QN3DGtzngMKZDjgwDv96SkUVOiYqy
/2zqEZX7TcOdu8XxRaswR+TYwikcNdNwGERgsLeQqg4KAsY45I6Sv7Ut0ZHRYktEDYfgcinViEgz
awTsm1xENlKXv8pRIJX3vuAZIDAD4fbbd31/BGxEa+SSpHBotLrTxthtcPOJcfIKuizSk75+lCyY
mWMNlcd+ygtORW+tK44Qn+0ce2z/VBOxOqUtU/Fy45wnob0nGayL0qvhnuyMeHLyi2JT3ncBm/VD
YTfwf+uEDL8zvzcMoPMsqvOCVy4Bc1CBwbXgmEeaW/tTERRC3O2NFUFbvI529Wzqhi7C5DGPPK8x
Bena7I9bmIS9lQDE8xdh8Bnmb9fp/5m0ZvlPVfOOIovGathGRkjYKlS3BOa1s/ybhOZLuuFrhubH
tHpq1npaeeGNoQtEeRLjc5vR49bFbfTBnWDHTGTEuJZYbCUU3bjG3MzU7FsifdlQdCFSsK+AXXPj
3ljbVbKNW5pTB1mPR7n+UZYt8UU76DNArDxjbIyZ7OnoI4qms1XfRXLsu9PSb9dR1681egp31wKX
M6iWDNd2W43XbSoQL7VLJP5OOWEYTQ4yRDRShYcVioQEoYXJkksjgnpnu8PgFPUcdKSdWDXXqQxf
iB697261TpI2uGuHK3YN9eid5w3TLrzWPRqPhg7YJuGQYJxeOFDH7JlCWZAvCfXPuWI90yh+5bV4
tp385NCMlZGrYHJu+GgOCNDH9dSMl+47s07mrHgqE9naSXxqVk9vGq+HQtQBsVdfJrG6rLBcmb98
CnVhwBVLnLfBd5GWoaHLQcv5ZShASGrTExWGrYPA12NgeJTfJsNyE9nwOtCpNuavAtlmk8YwS//J
Iy5CogYbzATZE2bi9R0NJRp1CsDQ1tQ+sY4n/mklNHieZ/kpoV9ItPOY9FhuOcCaBILF67x97CY/
DWeUimyqXkZpxoZT37Kg4w9vWFxGtLvxrXluS8NFurtxz6zTqwloYvk5s8SA/AfPqME1gcrDhmaP
3A2u9YmVA/jH6i5E75LdY0NGtQU/nX9sC346Zb1mPxv6iGELrfVdW4ynqlpPY9bJWSWnNTedWnlE
HQU1enMx2Rx8DqBwwTH0mhGsVY4kOuDHZOVHhGkecC6kathkCDERFZ3iI+G2Lf5x9exkQM48MRNU
0UZpvZ35NBIb1YvY7WA+tROwKwpS1GDOuhe9gwawW2MgdRnmPdqyM4Cik5TuvJSYxwJNyzgqqzHi
g7uRIL2PGl4bgDSpRSRr7s7FyEuhMcP1T9u23IaRjGdDBrsspju4S4D3TbWbAPOzqq9o1Z10RFGw
GMm3zDVdJDxLEAllqOrU9mxCPYwUot7RTa8qzPxhL1fnBJ8YrEQ4LucOJuL+9RHSdO160oGo6rWk
XGaA5FEfzGp9T3Vxa7o/Efn9+TsafphYT+rFwinPVPuQ3LQhgNzKl8XEBC6llDwfYlo89Q7q5pC9
bVoLrCgHiLe+mhOWhwUhwiieVVW85NjwF74FZDyU75UyYJnjbo/7ZBx3mdyxgF9OORtxawxHwjLj
xHwYT4dqkE8JJrWypqd0+tnV50rqnCRrOPMMx6ZFhhibDTaowLTb9PVtNCsIcOt5+oiZ7I/dd59l
3NCWB+xPgmQ6j8kxMl7HpH52W/MQx/Yx8tCD43Bet71y5rtl4hHom0OVnluO7ZF0SUVwkNepicg3
NrwfWLMifqnIdk0+pHuuaIVsw5b8fVOUdxA4kAbOU758ZDp4LlCV+70PTa+qQ8SrwM5Xli5FYNnw
cRICWflHCmcDpyc/3Qyyp4b50KL8M0Dg0wG2UUL17Nhi5PLNnPorw2qkX5Wl2P18NtxTLQ1NfoyC
qkMuBwjBgnW90ABKHDnwAzMFJmAj82D2SYn2ZoriWdrCkHLaWEipPdaA7viNT/USmTS/cSuY96yk
teeI0w7mPxmuGT/phpwr8tUrmCZyOEB2NxIp2/MQZfWjzdkts++PGkj+2SOZ9bCJWEQ176Vp4YfN
wpgW7z6fD7ASnJEeDelDLYygnm58mO/20gOLeZft0iX8lINnSXj77fzWquVjwR7C5ZRBB0rOgFWI
3LdjZIsj9q8C60Sr460xrisaoEYSKgX7yQCWclsH12QzmRQGu9scWpEoPHPIPTnFuxwdCyrBzA2a
VEp2rByu42cHSWI4NUD3TfB38uwJneoXLlsDE/e4jQGsKS70pW9NZBcxQXPjGAEyASnczNjVsn8q
9wmhcd2eSRdiRj00M+7flLQMDDwOm4J9RPyV1YUnmHPHDE6PxXMrX32FA35l9s7BhU3LefuJ35Ya
7SK0VpZveG+b3eKvL5AIWTDFEPZYNo6oc2hmg1cyXeTZdpj9Tp9vaZldmdrt9csusUvhcT+WRu5O
lLJiVuQ4YZrmFxdk81V3rIS7bD9jVBnBxSPPsOGpJwnYcd0JT843f9ka2GxSkH2oteWlw0pEcjtk
xuKbiuEzmEa+iVlmzH6XY+EmWkLkniZaXXUUY8Y33TjZ8rvrMRVFTOln2eYXWAmVWfAR6J03URT4
/J21NqU/I5Ki87RSNUYId+CqKrGwznelio1TKVPHo6sfE5bV/FNdXoeK4WuVA2kE59ZUD6luHvGU
PUpbu29cEFbpe8VLmHKDNOlJW9jZLTI3ZF0jihiFkgEyM0mwLs9eB8dn4+uvYH5lTe7DAmwnp1pw
AO66EB6QkoX3pOWoH9apdTjlcRC6cPgADBKzgEk1A+7Ar31mkQa1t0NzNYr3mPtoOgMCHoIh6301
utcwKJrvNoPoD7JT4qfvfeAgbsNwxwecDCTu9muMysLnqj3quQRwaX23CUeUJT2UrX7M55VLBosq
NJTUmWkjwUYRMQFB9tPfpPofJn5XNLOrYzfQUz6bICyGmaLGGN9cvJ4I2DaYYRstdQpTnNMCYLHA
xMbfDeBxUviKAqcPa++iNoCSu4MF9U6DereqoIIGMnrdQ+QTHTwoi1zOFQxlUvySEkXTecaD/Lss
ihXuNtLxf22kDG/kAFlXR5234gGuoYNgfqlVcWpE7UJ7cJJ1diyMl1zg4WkMRXrrYFClrCzz8pJp
+WNjqDb4XsK+xfCUCmLfQx4SgN+m+cbVdcRJnpIOmzZo4nJxK7iSDrwRjaKd5Yus0og9oTZ6Fdrz
7sHbVOM6yzdiWfvRF7Zk6MCP+mxt56kL+jdswAa3JPSBQaCtJIVL7sRhfegYeemQijqPCVbfyO9l
hxKm5jAiym/Va/0QzfisluGhVZ+kDw/rW8sFdRHlRSHZUv+RoFIYjgIURVSjo5PXM+HAZX19tgsW
y2wEIp0+EABTHp5DRlkGY2K+dfyI8PXoxr84av1uHjwLO/uoIOHMHiInmW+mH2f5KHlmG9t6qZH0
cXDqRGBU2CVAvM7YpWKUCjOhYpmwSiVlJxwAeU8FEZy5rvuWGb1zK3f1H6lefnD5hlQP4lVfQwXY
rAQwZrubdhFuUUGOGUyNbQRN91HMPcO7eYkO0/KeJy7p+ev3ylte4jmtB9WZipFxr0IqPJaDP2zi
hRkIbJCPN69F7oc/trC4Pma9fTR5ZTassQa2TIxu51SdzhssspnaqW3n3YE5AWiHOd5W7POklE63
DmxR9iBsPTO6Qp2RgGVw8x17eOjxZaxYEzSTJ+LVq/iRKLmW6Za1Cd2+89KkkrhtPWktihBz3XC6
abmbKZ0uG75mTHrgMA1Mpz0rJy4MzZ4GIXYFB0w7RXv5i+IVC15DmHQGZR8akbq/MgHdBI/Ef8ya
7r0JpGblUc16BypBvYaLcVsryStumAkucZ+H5nqYhuGSZWyUEtg/JYJv3YTaKAKTXY1iOBnQpIUX
VmjaBdbbGv/SPvrB+9KKxtfwvMNprsNcu2gSv8s4+8mTJc+RsebQYIHaltbTZ8A8iOxtZLoLywPB
LS8noVRRG8X9YaHezvaHWwU7btMzvxzhtRXaMTe/K+1HmZDU0wgtlddm2G6lEd35JxOcVPP7GI3v
w1/sUon8ZrTtewxXpgQ6nt+hpslWe8l6xENrO4j8Q/Y63AD18ncGTltjMEhAo6TZi5aJR8fCq2p1
xp31HmfqbYbTaRLvkyrzEh9VXT9r2XTWNcCFyHFbce75XKOswU1FzTzWrZfFA2hg9Vi/qZD70jEK
9WwM28QMuAHYwGfVVcXSxh0sTNfsVIjU0yyK+KglXRmWWteONC45KOhJESQSyH+iDUK6RuBZImrJ
x/peGMp9O05pE65qS2ZhCFO9ZWL7C8dmhlahRivG/fjW+qPU3jbNwMJ/aPvtZRuGRya+anIWpaGF
4p9tYgpLTrGRMd/b8KfW+zBH163w5S1cO5pQx6BuBUA/GddYESzAAaalxBGgnzndbIVlHgEebEmR
D/E76OQ1iCYDah7eUSAeHN74FC/5/FkrnafpjqnIfPlw91QE5JlzO5Q/Yz7O2E4Xc/LyGFhQDkgd
X4MSn5ZYvtV+gmpfst4xUe7lBrESA9LW/9YIMi2FeSmL4vIu65fWaECfJMei8HO84dx/MrrpsEOz
PeGBgq/WuhcrfzkAM1vsDCwPTbz0M+B7a/2nSwVj9OYNUYrYuPh8m2dumhaOeVVR/Ca1/RaEB56A
esmDJoajOuVBVB7i1zgFBr2jrMoG5CmOLsoBTwPfr2k2bjEDg3JAs5lLaCEYiBOX8xKKDeKuPuwG
mcM8JPc9youqgUuqO8Q0ly2Ih0DQypNE1ccWZCq02m4MSlIhhjcJRHVzJero98n5q/rum/pitYh8
C5UlKA31wiWmlemubIgmKePF4CqvOtDSiDVkRNyT/YByJG6Xm1adMhTSzgoKNQ2JtfQc1NB4Jh1l
lWSxmoMel/wCSqLe3hKJLx7CCX5I/I3NZlzNRLtiZb12yCPVAh9+jU79WF/6N0N5DLkfkbzKYunJ
xUT/0vN3WWJE1uvTpH9pdenirMYANnslTFI2tsgmict+GKA6fJELdO6QX1ChgBh4QPXTRnPbuNxW
8XQixNPB0rXrc0bypMMeSXXA2HFX0mlE6hb0NdAXI0kH2LJQmpuNbBo9fIJuGlm7WVJ8hzVzr6b2
njKrqlnES9SpVrhPMNnYh3GThOQVT/sUpvrR8LY07qgTKWyJ7kfreeW2WMwEwhrQTNVOlDXOFAwP
mDoWwj4as4btZPtKtUHU+bEoq5PIg5tzBdOpprHq6aig4FUjtcrKdczWczcp3kLjcMRXQNbrH3Ip
feZkyRknxcbBJd1Lnq+reUv0rwiH7v+ZKjbcwsZwxtalO/vEWc+YzR+k5U4YUBoBdPxgk1CpbgVk
4pZLi7RQiDQNl8T7rjdM0HxKyk71xXYXloyoDGypacDksPtlF9rv23zGhoFWC71/4RIHlErfZwdM
2rgT5E06NU/DqO+1ld1sU7vIaQdqKOgh1sWGHUYJ/qN+uw2scIQTs5FXO4P8s978kFMsMl3lt4Kq
wAZBOPEUMnDZ3B1jG+7Ic2j/tJxlcs+5wf3BcFamUxurtEbKJqf6GWvlMvxWR5IgtBFE0TnLZ2fV
JMfiitycE4l0iVR7tFVcJA1x7J/i5n3CsScun3hqwjI9lDmn9AANp4Fk0UYX/Xe1lJdchhYA8Vjl
k77WyvXL+JE3ko92Rf2YdQB7aL8bCrfTuLhoA0Vl6+xn2fzKCuokpvVjlNN35WPhFj+BL6w5Mg2M
dVgZk3Cd6agzZfxD5ZXV2K170XRAfIvfruWjfYXs0BdhHSeXqjUuVoTuFchrBYW0PhsTJmaceAZN
tXNTXpe4viKj408rr6OKd9YlizMfYgLlid9OkaeNmlc2KAXE72GXnFYp9ebEdNEqXPOUw3YukslT
b4lrrPykmKl6mozGFzHLpPopmOKzDhHwnPJZFyBOkkcr6hccXAEnfF9rTiN3nvVTteoQKl2ew5hh
AwY7icM9M5AfKyPQlC40ZT3MrOKibr/lyHJMmGgWDnXUwnLm9nVOdUy49XW1cwKZK6oQRu/+pFXt
2wBab91A+/C8aRv1lldHBrYwahU8uxa+9Ib9MTn43R4W2fRUZtalCuwI5VHMpNANLy8rfxCnbLSP
03P1CXtyVWBXt+hOkzLG15WrJcj8EJz1hqvvEtSMdptwMlF5Q6EGWakGEy4/iVsMv/iIEywpLjGr
Y5VtDwsR2E/LNzKWDkmNXCRfl4BbAwNbe24wqcNsEeWdNQer+euK6MUfrWwElOJw6xn5rH01ISue
iYdzQ88mCutqLAsapvmINNLrWVfFm9jhH5GPCeQ6tdkd/66N/bnD+jwcAygRzqAXuH+I63NdPcYl
0CxILOy0Uu3GU+c+lsbDhCwdT1Bau404rvIsBGB/fQ7S101K7nIa32ULy+A83Lbcht2MP1vIlzYS
oXkaD5UMmRHKhHJWVU4IjarIxXbtko8dINqYWoneFUbsbfv8ro9+nH0qm3HGXWMKmrpfxUFrWR32
hquP5rEb5jdNn97nf1qXskQh1MyPsdHVm1Pp2lfUUpzTaQhGlm2dMb1Ig36XGnHNSGdGmIMzfA8j
isHGNW0KZ/qO4j3TBaXIHPD8cSnSH+L+o1OUG5DkvGnvJ5n3sT+a97DrfB6wGlimVH2zC/V1xEyW
7p0ejg3xL5P+qtwo6LueJGDUEwVaKtiJJ8naUzuCaXk3kz7g0pKwlEx1jYpx15ZMFvoTplbWjfIv
ef7Is10wtoMc1KtlYuUgcjlk1GnynyMJmzosvNHJrRdp6r2WzX2BAaN53xcuZFLscSYuWHjR9rRs
pBvNHfn/mfrnFtNnIkxGEbK7mYat6IaQdVQ0vDeS9hBQvWZqBSAPZ+zKdvwvT77KWW5mztekvHAf
PVt25bQomhwKGMo7DCx6b5wbqmeinbZWvuhE9xaVt2UMkcJI7Zlc/1KIbig9fBNNsAoy38pVn324
XxVtlBq7O4ORceMVwTJfC8LTEH6qRNylMn7RP/GCRNjEgPxEClEvgS2Wpz3o0qCRabVKjEDRZlYM
yW4qPGFVO+RsbjUAShkWCCP6ynZw0QFTqCqetfaBzfQDDM9HLNvvllS+o0vQermnHZqJF8piJJmQ
zCBCdkwqG4lyPnJ4q0DKkqCYredCq8JqEH2rnYbwwVYqvtKirtQvVoj/f9jedv+bHP+UUQV5Q3Cj
j7XCyMF4UT51DMymdQRY74pYdwu2hOulYxG8IOhrCPqsKwGrUMI9dJ1bLRbs0M6pefGPK8HrESh9
ljZOM9+3IcYPnqL7LrwBOsZVK9vJU/xhag+J/rcojYlCNnXfmhwkTWbGZQWDxLhgkxiRN3P7hb3R
hZaXS0ItyK5JKhVE7NCc6crkEeYD+VfXPzzkRslywN8Gmgpn1OTqnfr2Uvvb0PkNNQd7sxWb7RmP
3YyFxzL3fquffBidjC+HGC+mSibCyK4p+8qsu1WcR5jZXF194Nba9/wlf8WWY8vAmxu3NuVPxxR0
Rf1HRgRHcIE3fLXT4YbX/CrzvzOtaQJCyt+Uc1DijjqweGsg39B5sF8PFdQf5sP/roc9+9MYkxmp
edrdTc0DV1FIyVXKtKtB9xQoBlt76UTnSK4VqTQfd16h/Czbe4IaoxGyybHux8kvFa/oYM8XqzRD
tU/CJEH1wENSndjtHmMtD9Wiw+tvXkcLreyFw+Q/p3S2XAWUcxT1UDUDaV5PLfvT9jJUJSnR/K4I
624U6uN1Sryir0548W9wse7pPYOkZ5XgavruThDiHq1MalJoYEcBMuDG3Rm9pKaeAwDKqwFADUM7
btUu/aeTuyxU64Vm9nEib0oSjZRvSeZ0NMpnBm8Bq+ravs5K/1pr35HeXkopJH+QcUIUgHx77J6t
EuTrEGz0aqVGc1s17WqOpKnOZoFkVeHQp7SSNbtQf1Q5zaoVMKX4EzYc6TZV/tNiCf9j19MZ3wrh
WeuEy/hkJm+kng/KkLOdBPrPP4xysbhhnAaaBCWVBrSez4Fy+m0qzSXjykZeU1gEsmKaHtAZzslg
nfr420HNbl/sPsZ46GHjKqbvUSPl8C3b0zPZ7nlaYRmkiUM4hkJp/WE40/PNJfTYrtqJXhcnQfnR
MF0mPEBMStO+6CqxfnX41gmD2RSmDMHXRmxEPaQdc+BP5Z/xQx1nOgHwsuBjgatg701U6BdJPHF7
mn19HXxdRe4aSt8cmWZJe0voFcazIkaXYlaGHNDXACiPA9cDqp4O0KVZfjGu3NW0vhQ1Os2yXDsl
YXKymD4MUOV4hqKsfyuIhdEnA3TLdNPlU1pIDzIskMHHWozrssCeqLOn5CdhXQt4YsSSxHZmz6xL
gY1oCy6HyEEaoJ/7a4TBdWCVOHA7ro9dPflNG9oohbIeES1hpBzel58SSZDuAisvW682pXU4unJI
NjStRRTymhN/kqnH/llijlYaGOGi5TIVEaLABlxLIa9nmrY3MX+BGQSj+sqKm7iZPeVvy5i/9fDG
54M2mJ/Ze4oM5qvzh2793BvEKKlDQcWmMY14ZohldNhp8yxA2QZ7dSSiPuj8JmGpPguZBToOgGTw
o/JlkDhXLitQHTn7nuIqwISOZcOj7WTmtuxtQJd1AicjgZPc0I9y/K6aLDnIYEomKXjia7DbyICl
JYuXcnPNJMd0galiwOJHVZIEyzI6KRSuRTKVRToB78TRofSqmepIceKmML+aZ70Or5FMbfQe5X9p
K0IAxqFly7uy0VANdPQFGwQ/4Ju92mhcFL2ngQmIje5Vkh4wAI4r8fABTtNqsOxQ3Y4QIF1v7qar
PLwUtxxKT+eH3wVPYePt7wV4AmE3B63vQ6Au9BzcLFu/7jprhM7arCJs5yKY3wRSs840NqpkPMjK
4YXGizthrsfc2JEEBD1vSeGI30UjZQZOu+1DCLqV+WNa8rOde7Q1jClReoklQ+R0kXBga0PLf1j2
L9n8nUQ2mLXWoxkr7uE7E2BV0OTb0u2wq2Zy49RfWYPGWlHabr0a2pNitpXwhkrSZbkVWK7q6jdB
DB5KD702UYB45OdaaEtfExnYZr5heSE4Ie5laT0i7qqFU245++DhakM5WON/TSdfl41wrf3WqEDO
DNvlQTObn2W0fG5d8jkNBX2Fp4qaUp5MvJCjQ0vnHAlMzteNbXnMpJTc12pFSIRxr9Wh9LfSHfZ0
cD9KZyUQK0mxi2HDNega0DdnlMje91z9v42mx3fjalp/tmuOlEIw4qJm5jYPY9td+KFqLaW5fRn8
dKDvy7ralslG3qT794yileIdIFIX4QDCNt/aCAbb4kQVzAR24xpGDdKk3EDSIOZsAUzLeknyWYj5
u9cuRbGcFu3Ms433U3NNIAN5AQmd/x6sCoRxWAnd+6TwtF/vNZlojD6l2ZxFeoynKIThE7fIqkrk
ztx6+b4b1xbP0iRBSHP69Dvh6buhEA0oRMoeHdMBRmZ3y8huM95HFeyNGuuhgkZoE/PAB0J2DN/C
kNiP/bO6NK94qwILNlIvSy85831WvQ/4dFLx0Ru6oyQ/6uhXhw9r+zbZPk7ibYSSk2slvwGsxTV3
48l0W767C7DewU3pYNTqGpF+pkyMYB7JAkmlPJ2UYU1tUzvvblssGVY6uTVLEIamm82dBKdSXPDt
BZdL09f6qsuLN0BOjf2NyOMqlaGuPE22U2NbvWwbpHT6dNMqdlWzumjveHaRBhevwYvWE46I/3Qt
AJYc+LHE2T6GZEvv0bDeOgZJ1Y/blA1o6+39USuQCLJOxKwGwfeEmNVAeUjsJ63sA94tyShUxgQp
8D2VEnfF5kuJBfe6/tHWGNr/F30PXMGJIlZSryZelnZUuRwqD7HhwoKZy1IIdw+8NtMZrNWRgUdP
bL0o/pFwFiwmtkXq8EYSMOSJo31tVJROL9MxygcRRPDrTFIxPUEXf6id+YhwRiwK0pZt42sDbsc/
b1N4ADKbyyMcOJrxVLcEfrwQ2TNgLqMf7lohXMvtxEXvNJIsqbsggTuvTNWpANHQ7oiGHWJVgkBC
CKFGrYWwZ8Rj8J5Q0F49KZw5Ze0/wftKbwYGsS7YSlBjElsS7KuCBe3E9EFeqqnoqDBGZ7NgHhDF
WUzZBQGHq8Npjj0Sq8It0trYreFWfzQpUcW9c2AcroaR3lL5d1N2+3p5KORbQuRb3T73ZThZkcv3
UU56T8K2JXFPHwC+2V0Fu8U+6jJtcfR81wMnMDybG7bt2/6B3GYDMPUKqx15BdDVjHOxV8LUii/6
/I9N0wr/Mk1WED/sV/jCLOVACoc4EdU9Jwlr46QwgBpVIOtZiGrfwLYGBvy2TtlpH602zuy8bF2m
f88mphabir8HS3PCL2JFIGxOOKJQe/7QQdDs0FgtaNQfOblnnfmtsidH9Cyq1F8GZCju4tZC/nwn
GrBgAV3X4oK+Avv7Dzlm8brZ2Cml5HXocBK3tgeHwjcUE6PFLO/qfs4iNHM1HNdJws0N9rYExx7x
+yQ+zB5XSg9ybCXIgwGwg9LWE8xMazSX8mMH0yA4ZPpVNNttMwBTvpUbUUneGqVyI+J8rLFUefNs
vvBZ/w46EgqcJyxYKFrkryTPO/T09a2D80Z0gm3UMWECJX7dGvdOIOF3zNjNEGqITLZZXMYavR5H
Lfh/Li30BsLEu2GUoBnja2AohYRa4rPHBlxQkJM3nWdMj4l6H3AEnklVVE3eC9MqfmoDQ7FJt0lG
qyjK50Eqmg8umnKFHQvhNCeo0xAamJiPWURvZveartoLl5SjZK9kM7BTDw7D9yhXLh8RpwfxuOwY
2e3vaP6ri+8UoU2Z7wiwxbDyUMChiwdoryGse1e/zHN1FcykK34kVaa6b6sfauMlqD96Gz1gvWqE
t9EvA+sz5xPfgDMX+puyj1nstcmDcEpSJkHPDah1vpWH4zcJ7NWP5x9clcwtJXv0SoTswF8Sg28L
1qXldFvRv8nlBCDsgZqqALyol2pGGZrQqeZ3Guf80qK6MRzUCAln7S8sfPD/6fLQoxeVTiXMdxOd
sJeNLGZNiquE3ZssWDfYTiZEfcE9LX49UZUSzFj9/oenM2luFEuj6C8iAniMWyEk0CzL8rQh7Ewn
8zzz6/tQi15kR2V15WAZ3vuGe8+t4UjzTq/mzUlB+ov+uyPf2p6cFUEgSsxLFKunHP02qRzHJiDy
yWDTU7OTZpBA2s7C6iW48/8r/YwC/l9P8mqvFbsyRN7uGKQa64DtdbLWpPwVN9QzmV8ZC1oIllJs
VhIscULwjAu+7pOOsitSPwCh3zEENgwBsHwqeX78LzYy7WKfLDqlucnWi4yZBXywl8NMALaP1s5S
/AILFbKRFXOwbW8B8JGUL98qIoRE7FhqBltkMZroyJj0T8i82plCjTa3Tk8zkaXpKONxjC9omd02
vw+4VUWMR5JEX8J/SNDgDblqLffb/K0J3G0pSmlL81va6QF3ubwpxbDlWzAbDCsoPfKAftLqODV+
QvRm06qCE8TJaDT8+zhBU5b3XlnU/x1Kyi/GVR2vLKZq4z8dEBm/SLbby0j/CVMbaGnNDhB5W35P
0GZNBdYm8zBlPYGs1VbX1FOaImtJQFI2cKHr9qBO4TGhj1CPzV6QeEor1YnMD4zGYYUSBJkHewiy
YOBVY+OvwNuY3uPamzSRHWOHL6FiYZEaknWM/RSj5kf6Fp/CEbetmM9hwn7KjZkX9XHi6jQrzL8W
INNNEsPzLrxmr2JBUYrCm5mCZG9tgXKsnS5JDTllgwFoa3HxSkxdp3XqCuZ0DgB59ntFVEy6sp02
gszCV5RQyjxXOIHMwVTb+dHkT0HBqyO4cpC/J8AWMy9pTC//oxFmrvMNH3rpiMiMgS2iSm8JicfO
xA1ZwZVL/BoSOwJSEezsi3RI8fOzZTwWw2lE5R0SBT7uS2zGGYAOJbVcCRAdnjMDgXPBxWTWOGC8
6QmTetdE9B9z6hXt4NVNylRU2+Dz9zpMFKpU+ShGmCYBv7bPYsZo4NhZexe9dZeDbTJX13kwzwCI
8NO0a8jPPPz/mlK5pqboESp/lvyP2Rds+Y658ewUHrR+Df5RSBetPqTlEKAaG3Wv7JwMdbDEM2MR
e1AR56fzt1oa0ESs5isaC7asDSDXIf2NMPObESlx+6r/kkhJI4ArMYa9aZ9GeKVAU1FJNLKnYRMh
UiOU2Mlj5V69363KAK5xVYgXBU1IRBMyhiaGsZZKB+6bOzIHl9BsrAxFCa0R7lZrTafhjCHTxWNy
sT46nWxcItIElgit+ZSe02rbMnWoGddoTUMoRnJtklsvL24ndOqSXbCKhaqrhgqJcTH6z2QhCQQ2
VxEfYsEAieBqjSq+pHpvdaLkR81FOJf27AtQw0my/iENyWeeRJ86QntcJXa9vM9T87ZCdfK/U9Be
mqyi14m3JPUk40vMIRJouD9uKS8wWoet1r8bQBq64FSQNoCXy8DLZOqQ2v3VVjAIjtHK9gZwEnou
/B4Xfw77JMB+hfQMiJABdmZIvRFxgpQUXpLTMxnIi8E8lf0+X0PbcV/hPNybXbZPS4ndG/Jn9pDi
07TGqzI2F+bIWYNyn8gsBKoNwmR7U2rTRqZdHxGvMZx0S7S3OS6m1lYQf3ZbjLQshI+t4bf5V0Mp
O596ob2MTXPvuvkqWlDpzOJk/PNoJiJuhUNBIOsUE1uMOKZs6vsUBi+cgmnmEmPCFg7qFDsytexP
CGFHFO1RWL/0fsfgekaBaq039+TWEIvTuWTD3JKpMXk4ILh0JfYmCSioguNqaL4H0gJpx1dsCwua
1cihLRZCx9azen3fwgsodg10UHaw1tAQ/cCGY4qQJl6LtuAJJza1S52SSCEy1QTp3Sohv0TbAk5K
OsdG/dQCACZEepQflX5PaI5SnJCQYyfUyh0dW83nVVFb62yE88hZP7IYCL0A9oRcmQwEZEU3lExG
MuybNtqHhHPEHPRp+AaZOKFsa8IDEdXNwtC6muDnTLe24+83nEQCNQPV1XBJPy3EnclmhbAqFL0G
FBaiNXYyJYiCuBlitI4YepZekTJ4xP+Ra2L8nahySmh286I+Rit54dxyB1tmBVVTZsw0GDKlb2hD
uSZ0hhhwDMd7i/MA+6p4kiO2bQ6wj10L9kHOtJGZq9wh5dWnPb6kfZ9xPK6S8R2r2N30LGmQBGcH
LdZmrdfquiB9EuQtJBUpnhnvap41YyKnDynvQ5nuOpTaOUBfeRt34LhXdRSr1abGEPWT4XWUWgTj
BNTZC+0V76llbkKOLHJYbnUW3xWdMONNlpGll16qM4M03pBbNaI2kY5SLGM1QE6dvHXxiCu7vGWK
dlWH4iq6rVlCX2eqTanDqfjOd56gBN70cM1oO3NJOVnxHaIBiVggNmDcFmh2cUHNVdzR3OEfvk4c
fFEEBog5HDMMvdhYWecrqsJs8VPFd8oM4SMkc5e1XUPpFcIzk2lZkbXIYINK6zxXLHRgS3BbcVLX
hInGC1pBlO30g/uFnULBcrmhPK2y42p+A2Kgcx2nup8yiG6ktxJ+itbUt8lwMhynNso1bGQokiH5
p6qnCBlMw+K1M2rIkSvGp3Sn2dSJ/kkeQxW+5Jp9ixCaxOktqVAkI+foGV7OrPNgijGgwn1KNDdZ
LRa0l5cBwZ1AZltx0tly7kcL2jxMjVAVYEk5OGmhFfsF1etqiFAjzn2lesycILr2sJDLj7gwC/WC
G757qYjKjS6AXMOB6Qn2mwLBcGSIfaZiogUbilQVT2WDGK331BSr6fLFPc7bLXtYeYT1Yhfziy5H
L2j97unfJD/g2gWvC0bl2fdQRU2wQnNNJGOM86dxB3RYRGGb1NSUcRvmeV6MFmwZMdehORrzp/jG
nabkhwH+3u+sOdA//BHypaVrLpWNqsbAj5WzvWD8/ZszXZtuyTRQSgIF1r/ljYl2go/qWnwFbbuj
8WuYFg7Opf+L/uDQqIyma9snPOcILWyAjwBFHKcKUSX1YyC7TmR/4hgeMIImzUYHjKBpJjd1in97
HL6QK3jQzfCBcovF8YajnpTW+JPUeo2g6Y2G8hDyNw5PIqWVP1ESk5lEgBvCeDBx/FpXYj8H23JD
YYHOnb1mt7ru5BpfCk6DPHi1JcmzKuIlS4c183rHOHL+UZFFu6KQWp5ii5mA5urSS7Efj+HVDAnM
iNNHiOsNN3LjqDjBbJQsNF62xpOFlFgQPBsTGAUw6SDeMrMDziHvCNJZIz219hzlLFSPwk08hqL4
aCNS66JqL8vkNEHMMniX7JSN+zMuEB4aWDLTli+h3KTqyJnZkiRY31ZbRfZPWbhqI1wyMu2VGIDj
JBe2z7BhZ5mkcNSpFZgVFWMbioGMXZFr4P6de/mYXaYxAmJvXiXYetNiXgyN8A2S1AdT2+hzd7IN
iFbHCpRpS/DoyMW+wCclDHbWN1pmMa5KNzqJNGK+LgcO7/eOVc1veWLvsZQzqDvXpIBDwqp3zHrn
FwxtM1QijHalOm3a+T2BoWcy5M0ZNgfQvkTo24lJaBwTFrvwUgpXUo7R9kjijrynxWcghLTBOiN3
HrJP5LFguJmtrEvY9zonyMSGMPxiM6nM/9poCucmutY4fHWm9GOFOeiysIXAmmgwQ8pRMtjU1PZb
zXQPp7/+hgnkAE+pYn5UAzVUoRnSB5RtDxeUYD5yJoPC3EYE1yt96xoIbfvZIvwWRJLekYBdbcxi
3hFCtBNkKAk0h0tKENJCL3KO6m+b+QQA9O2kP/qZOq86hcvfqvsCCmrxAXDOZfpDfq+HizZYF02F
kFYO1yidrijSNjHJgWl/K4rylkjc/+MmY18vx/oG47BDGHI/AGJPdgn90Mx+Ttjvi9YD93fs8m2Y
JwcNWF9UjxBtgx3Oz1nO3zoSdhRxzHSJAQoZQ47e6Md+kJEwuyWE8qXScLpCGWe0bra7odEoIugn
KWmXb6S2ov5NP6UDzflqDDcxFEfHSWNPzCJzgjpOmBdjMbJz+bxluGv697gml4RXQh92GcCCPlB2
0cqQ7SDqUBSGtumpyeea+H22iY9DlOt2oOdrwCnFQSKJZKTDTtSvPMrISlhwt0wvBuFszmR/qt11
hDcgWehrn91PxL3abYd3Bq8D1ukY+CmmYtAn3VUJyM5kzZRuTU09qIBUK36RbFg+NgYJDHn4V3LU
W68+dP2wZMVpMe7WBEChGc94RC6zglWcZCprF+btPp0w5kKWjpFzsbptR9TPCW118mWhLg1V6Kpw
tOUJICt7wa5jrru1jcrpupfOPUnlX8NaXfN7eXqsoHj1HrUgHpyBLZvRT6Bapr3GD1jBrGZIB96h
4e9feKvb5m5XPOk/WY1IGmNsxfcrmKiNKeuVst0QYYPulK1If0LR6dWYLtdNSZnLqP0LT2FPMrQY
IujmFu65ltkDGA4Eqw2BToJNFlkKp0bx+1cI3+biqlDdRkbKGsi3iUGSOaLdSM/DJtCIiB68jTXB
rbD/0d/J7LVehI4C0tK2eddv4axs2cBjup5oTIMTRNWzNOYHyb7NZn8bMvue9KmrhZCqGGyifiIv
HipKnTljix5vAtOneBrwtQjjo9BxmjLc44CpIYggWb6EC8E9RnQxPoDZ7LVR2WRBtaEKgp0Ea4tO
XmLpDzFUJlUtpwcgjge2De+aL2OVxlm3DJ2XNvK+/G8jCSggD/HO9jvqF5aX/AY/AmG9wgnHXafV
RE9bpW/l9xoilBW8KqEPc0+VmW5UOEMVgiZP1gz3yjAuNcAm9byi7YvyPmk4Ulgy34vp09CvQU/q
ZBTioip9AVBA1QZ/hiYQyLNfrz9Kz4yDXcijWb/OOEJKTB/0tmZ5QujbZG/V1/BrNEDHcxo5Ryl+
6sy4yXl/h4AOG6wtlxvRAxhqIdXkDueb7kZNALnsj0m7CH0e6RbRE2HHM7sBe/E2Wy/iu7+tRoMi
GwgKeWc+RV9kuxV1QaqCNslx5RKnmpE8VkxeY6K74/z6MggGx997GPAIDYsnF91xInILF5PA+Zli
kXeTyVnqJxadIr2x7Rz1q0Yuu2brlzBMz53TI5m0MR0hhFblbaB7Bf+UoPhJvTzDyLw0fpGHB7P4
aSWw4HnMM4KssOyOjU0QMpODwgvyBrYpbRE+MKXssXRvbZLSHHT/k7aGGLClHyzo+2527juUoNnH
9Lu0LdMFDVXyGdHPWHwsM4joCu7HU36nomsZCJVts6nJw5F7g0RcWNOq+7C1nrRFlcwxnEYSQZoA
ywnFFDteSbIfjpH9COEH5RZG7/Yjp9bZDLENcwEZRkyInVZ4mvhXivJDo7Xtk9cm0t6zPnzvc6pe
DH3a24QpYcWUpUm+y/Fe6dGHMomNAMtTsKTGlh3ACvrvp2j5UttnWwLFN8mre9DiStImVk4ADdOG
DW1y1hUd/d14IJv0MD4AibcKQortPKAWyOi7FvD7zYlPM1P8huQIDT1BxOm+7uyyFTJCB4h6xwFe
3tABkhdgl/tAhJ6iCy/rJ1/D8hG0jL4lXHN8/DDj1HcLMG5JnZcKrH2J8PWIaQA/htDw59V/GG7C
qzFOrtoyFK1yttL9OUmlYzNoB9nCbKyMmE/rw4IEl/W3wCaCo9LQiXNzuHUSE8CYQQ4CxoAZhZep
74HKrzrCyBpOYdZDKt0MVnTUJ/NQNpZbERc/8G6HnyUqkig5tzxomMXNILsqE71Vpt1SXqOenbrZ
Wnesq0Jj9oeCtVVW+RqOsfZVC/uHTVMH34ZOU7/kAyESCXuDuOATTU801KaGXBzl0Mo8AbNYABMb
rwNDTmrVykRSesJf7Edde9BA1RRhfhqVF116sxhESYR7IWBnUG1sVm7ZHAnPoNNg4CoDaG5FeW2m
cV2dQGTUT0HwI7NTU2adUA38rVbgASWDydgW6n5FVWTOCjTaROaGHRN1Occ4CjO/4FCwIdM1gFmp
UzCj8Z+0l17SzgOKkhLQFDGRrgVwRYG22lvk9cj77AXvyU6zfyo9If+JYxGSAsCCXV99ysyaRtTr
CGcBwoNDzNwMSFYyhKAf8BMNiTuVI0d2fE0RwE/1n6KJbqwl0p5V3IBKl6zZr3hMzlZPR/RHKaHU
oPrqKAlghKRIIlmmsULqPnqN9BwdBQw3xxAyQhiZeEm3kO1J9DZzTw2ooGCmMGs1MZHhkqEBrxUU
vtY3Sewb7BRb+znbhxvVk5+GMZWbcVCl8Sh9MRs8pkPE85M4cstMC2nUAr0iV9whILyNGooqrxGc
6dUbHJae5ni3NMtZAVhjTcnFGsBCWeA7qMG18WTzA9/ESUQhbBiiQrhxM5kLk1ieDAZ4WO95vMsA
qbCNtxwDV6YxIOYPBu/HORgrqdOezKV5hJA169yhWbjJAH0p0IBgq2FzGXLQEMZvQgbGX3i2NhDt
y1r/TlSaRMPvI9yNE1ExgaE4UAihp2wH2zHYqIrKPJWUNoMuI7pyIhy6xJG0wHxiQK4T8zAKr30S
8B41fxdkqqt9fs065KS5oDd7HUkLp9PkjoDRj5ESqbHV9ee2zE4WdDDCOpyKzkijpVgz0of7ulZf
E+BqtmzrWl3ULDQAjYUUgrLO4U3BjoQgwCkSyDwGReW1BSrCRt/LEGtgFsXGPxVQEcwAGGzQ+/kq
sBRyeDF+mkfgexgzSNfCHYveIOHapaPMs4fd/Inpxie8DZJF75BEr9pIgvk/Q38x2ZxTZ60WpqVp
CXwujorkLubHYgJabiR/Aa4j+NNgs43NYYTPgozXwks+2bNnq4yoyr0y/jDVUuGzTQXeNeBsxcwm
U/Haatx0zEXmKXJn0j5yXscSSpnZHmxYJN3yFQffYS4+IsawdvbIchCa6M6wq5VPPcf3ZiWO+hEF
j1BiSVInN6ATNy1abmMkbtW3iinAyvuzPSLxyiqH6ShOi0v9n5q9q36XOWVmbflmIPsrG6lsJTAT
steShpilGnP7fwfCACtMDZ2gzAB+MwXv4dB7bKJwIrHzzSVv3GqDdEVHktyK0naobDoUTzE3ec/G
gXoUdboZL4d26AkTrQ4T2OK40/2SLMK2iAlzTWpofLKN1Tty1jDm9QHsdXT+9nyoausAUEYWBx0L
UAhLRuNHpSD4m9HLTBOvxcYoJQ+5CvEbS5hcM/bnUAAuFW7mdNBPmQX4hrX5qFxM7V5jggEInsXw
YsnunpLEL0kGH75mGxk3QaTIwKp7KX6eU0NscBo+dK6SWXYCONFC7ZCYwr6Agd0zHrCIuegw79nu
/EqGYY6HSgi3mFo3Yq7fMtfXmetPKurzDAKn2Hasgtn9zN2VqZZD7gucZmw7Mjv0hR16Kp8oD7d0
bwGaNgKFD5PdHwc0behG5/gW5vNNkT+iktnvQi6taSJ2mI+hpDqRW5ONFAGlbcWP1BGDN6RrNadX
g0+MOd7kP4IlbRghhm4Z1FaBa1vbCnk+pFuii4atoM/S4aZN0E5oa1NarXUaCRtXYe3F1tZXAKBI
co4xi8QP/jljyGPMs8P4LG0qb1YuDcqOiN1SAIQFGFgU2etwrF7wY6GIFfD30rSmo4uvJiVmU/wd
AhQEvbofqph8jo5OUvEGYXtNl6BDqPz6FFv4AMrf5i0i3nTGUhYvt5BUZJBPC3mqNYEB+oxmkrhK
nvUKh0aCe4iN6dC8tYAa+CskaG3r/Gs8MWDD+GJYXgOCu8nUa7rSkK41AIBuppDddZLhmfvBHpAn
IzjiuZq54WZ4sYzLUHRVDnSTDYkQFsHsnIQ5ih48XCCZfsOSOtKDv4C+fHzNiOscoGWqiG40psfD
OO7xxEJjbOsace/XKA/uKqce8aAxGBuX8RgT2NudI0uHG9ufqOCn0kmktwnWoJoSoVofQo0iK71K
SQTup+OAXSvA0C9jdc+wH80htPOF+ahFcm2lbrV3tDwRA+Uk3oVmBujgOsmE5yKisE89O9I4oPxV
UCfy/Q3B9s1koMzYU5AisP21yIhllFG/1b5dVr6Rxr5COWmQfaAxS5WjbaPuW6wwik0BF59LuMMc
jKcozbdG9lxPPPSxmNVbwv1IwyLlCdjISz6hcmr/ZsRR1ymCNnorZo1Lru3jElFbvyl5IxbkE3jR
GqCGOnOWEMFByJ5VYgaKWCMpDL8jk7ubPpFJbLQBKBixiqM7NBILoeZXEf1WikCOFY7d/mUg083J
yRTWoWsCFIR3s29ZBdNRXssUfSBLEW3h3qkILVcYW6yxNXJIT4FJoSMcJZ62CmD8EXs5VlQqIBUC
layijmNvEBo10U3EJDTXsQycFFGUjmofELxqezkD1zFEa1i9dDR6MysZpsywkIKBdWOR7xWwUavq
TA0RxWKu6dn/zHxyTLPAkfCotroMLk3inNTfJv5VFlFesxCpMvzx1c/y1bN/7JjtK9cGz8DUsNDG
BQkZJFiuloRlLpmveFAw30ZFtM8J9GjEnQ05x4zsZHOOdr7yGIyBvSO2G5Ewi66dCC6JBdKV6wG4
FYUarrLWyfHw2szPJkLH8umY6y6vDIakHqZcfVxYxK9/5vrmaP+sfLzmSnm1OvtSUoykVJCE0Jq4
bplSjGwxykbdTdx/FveStSHFl1GQxY7h2XTZTachDscWLqZ6WaSHxMiJuMicT8kIf9bPY6mpW5cH
NnmyHg8CLfEkFL4Z+laE1wrppGZtNfxrY5FeKW+78J0eQCWZpog2661SLNKmof6cG8urFrxKDDe3
EjjZOI79KGaz8KUq2i5FKindlT66WYTS6YNwCfJ4F6r5tqodRf+StBZrNOcSpNk2IwdaZ86eSMIn
Bcdfc+YKJDjpyzclwDcHJv0nYlRJ+QIGNmqFo/NhWjv5Fc8GsOmlNFGgExMFvCCS3QrJEi1db04H
W/EaaT4TQOEYoKdnLk6JQX7Bh8AcYo/FqBy2PSIgNn47iVawFzRjkHNgFZfjtCE0I6KYCXwZT37J
VXXVTqyJpj0S6Bmt1ocKT6SF7bXT5K3JWtzi8hrNK4cf8VI9XpT+ASR81WPVERaw+AFQk1ktWTHL
nqEAvYPsEFxgflvqjZEFiMwsz7czoUjIyVp23UnxphJdw7A5GZw1DUNEoAIqx7K/Cn5mA7aHgMHa
VY4uPa5LDaQLf6D5z8S0MyJL4TW8S1yrhnxCjZS3iUMyy1D8Sdqbpv30VPNDzTCwIjgXmeRwRw/l
yDoR6CRLo5ZjuLlpWbsBTMVLYQEfBug3VhaOixcRyIx26YiUC7x7BTmDxVkFGIWntdJfNdotjaLO
4Dhk2qmz3ZRPFqHLjMRy86+BnbWH6oc8CUPgtDAgKtlpkcPcnJnrs3caXPljIYRmKYC17ql8nLr8
hLbTTezyBW/EAq2AzgDQVR7k5yW4tR/FoF+FNbqjxmmqsiwBzoW5kP7bfJXqxolwqpo/FUCHPjkt
cn5QsCrk5k+zoL4AwdhRy6IFJXuHA7X8kGJklXLtAgsuoe6OIsL0slzmxu9RxFjlnWmExd+hUqRn
iBIA39M2zEuOBdwJuF1ScGWOTYE89jYiH/Oeil8Isu6iFp5sPbtenCJMqaF4W+0C4azu7cXPoI7E
WOdTKrevGZu2LaqDEb3EgmKYo7GXOmxzUP069k/IsIOs3ME3YohGH0YAVK6/JCXjOXY2QBQg5/Cl
rKBHJ1LnV3vJr6yrb6GqbNXV16MoSIdDBytzRHHDGYguHXroutivj0QwbuaRVlMyTlrv1GBnBIk+
hUk6nin7+gihXKUZrD4Lk7T7gT8SwVsISwaJ56EwwgOZHhU22gSyS4E8xuqKvakYZ4sDVbaL1yGZ
NtiZI/zlBUtt1fyTRJiIck583Mu3lobIxBIcEuIDJlAgZ5NtX8nM/5xfY7tSavyMaVxeQC0bMGUD
ig+y18hEdl8rq+HdS0eC2zRzizsnznqu+L0SsV0sdMDjJnCBxYmIEMi6p7Gg4wgjfLQVe5QN8WUn
VVNO0p0mVS/0Q4cgQ0XxbwkImYs4SYA1KsRzZnxsTXEQBdqd51BTvJmsXr5XcGbenmlPgYFhsNor
5WXcdTxvGh3fFPp6QqXW4kYp0QhKLg/4I4/mxxgGh5huI05Ym5ND01rw/sI9vIolXQ4k4B1MPjQi
oEhsQocdLLd6YeLIgzsDXCUCNHdlQkeuIS3tKN+WCpuygfthTF08PaihPAI90S4Mb5Pb6/lbZajk
POivE9FR1ZCcrOW9ryTEyCXXCEEVpNsQfpBNZ6yLicGMsQrvSkI4WlwoF5l6fjTJ7avZ3GF2K5UN
lnFnevZThpc//KoWviO8TY0671r7afLMygbclJxFiO6aarMzx5rF4nNKWTXpu4II4nwxmYRM5ISn
wGz2zOrcDHtKb4hrlKkb5MfMbbdpYwIzQnEwk7YAvb1XtuOfIch3Mlub0r7mmYpsiDqBFxcSJe63
YKbZNA5wqUpR+PLYIUjumdlgClI5StHx6mTzROeAKN2WScffAX8SuwMmk4TU4BrGrDNOmCOiE4WR
FE53NrQkhaEi5AaXd30uuS9ZjEYmdHsepoL1o5Y2BysIjxxxee73aIp6XtMBzNWYMSi5slDCqNEe
qmA4tBAizI6Qsui1qORHKsqtxW8J/osxPRIphbAr8ELaGgAFKI5tgjmdY5o1u3ABftjYC9fCnfw7
XwkHt2/v69q6pzHlviehi+0JfDz7h152S7fuD+AATHAAVWoi+ec9PNu8ot138GHGyVVTezyA7IGp
1LNWPpWcyg0Feo6cbpgJM28uMVXbYgDdGlPm0WLXFeW+xx6aQ6Tpkl8AwjkSjOYLt1trrfFQyLAV
qkS3U7SVCscWmrlYW9+CifIb0wawjXgY3NIQ7GsDd/1hWfeg9FYHEX68ZnRbi1jEiJfduoTdtDFg
QUOncNqAvEcDD0bqPNpEc2u6PASTLLrhZhzifnkqCBixw0ykylniSeYddl06KxJLsnyGs/heFD8V
0MowYyko/xE6d1nxM9IfyiPO23L4ipIMlOyVZETmZUSd0kOzQ/Tk9bcxrnPNfh5nD6LvaP4jr7FO
+V1UO1md8aLRPLfrFSM5y0IuVX0qCnNj/SgIHlvzrCD9XqYNJIlrXBk3dH4HC5W2hM+QzgalFnWD
cTHr74pfHDNjzd7CsSOOjNEUQ9sIH8Uyfa762jE8oXqAXfTa6n612gash9S+tJN1ilUDoVnn/seP
X/KD3RrnOI0P2rUogWnHXi+w/AcLC2TDUw5q47eIKXqgwdO8AYPtE0qJe6U5yIXli4MafXfNTtxt
TexHnDQjv5pIgI3a6hv5o2uY7/aeiMHu4L9PRuTPKi07IZhM7kOsUDM/oJl76lBvI/GJaqfxUe9d
zPLX6HFKObMav6vx+BYv8nPWx9eGbJIVXkwmmobQg8VJl75L1dtAbKe2BsUq+yptPgZZ2vT201DF
EYmXsgAEsY6I5o/rJGwSr33akH2+TSf5aEXYGzt/AGO21uvB3B8guug22sbwGMSEF1bR3RrQ7zB5
bXiSLxL1oGT1QHbZYJjT1mCeivhVSAxMCJdPVUwMqLOnZK/vM+oUY5OadKWUJ52lnq0huQy4oYg4
vYC8kktUBcpeoymAP1FxYnuRLvZJHXsVtqSQr5Br1FnaF1Mi2NykgxJ/52g6durrEmF7yMvToIwn
TVdOCRUo7ESnAPwkMtCarsjhB2v/OEtX6QBZX7Hxh2ApYsEBmext0iBUdIw5OsYUFxJ6RzSMqHc7
3+5z6Mw6wyH8TlvO2ssIUW1S/Db4WaI7Q1qcvVpAlC7zHfR3eIl61tPWjtQ/rofgA11M+oGYLqz9
Jfd0OPIgBdeS8UpF1jBlkYhyq+OI47nbDWfmubsWfEjfgl0cl32KvnDkGQ7JvYk8ff5WCLyxNXJY
nf6vNXzoOmGrGn3+6A2x8l++UDRRV2tMFOv4DV/La8gSBnOaujx6Kh630yeneTGxwejWAzFnOCcv
Q/NHDb6ZCaR4RavOvssVDV4+3I1EujEFKbRXoZyDCH4bRQiyzF0F9AOGlQIET2I2Upr8Rp2fje1x
tdATnCh3FAcEOCQcCZHbrBCHeuAJIySXDmApc/dJC+1O4A8YAfc6mGpcUdiEQo6IauSI433vEUP0
8z8Ou0ymbpx/J55jdHhfRKLj+8G8chyVP+wTJwqfZRP2vrBZIqf5lQwVVB8LSRrwh2R6Cep4DD1E
MAule1KcXarwI67b1yYeH/Wryd7DCvUz31IDn0xLzKzJiiWRGYtZ2G5LyieAfjZz6EpblR3DZU3y
64D+8JWz8zWldUQ4Hgy05CX8rnxrE7jTlh89i5neuAomC6Bhrw1JnCNaisfq4Yn/cS/vqUcsneR1
jjETPiZfqBqHCIt/Q7IWUW6jDXzXeCjFvME/UAfktHQPkV0KLM1cJkgztuuJyfGOD+Kppp/Naksi
jkmmbZFlSoSMfctGQKrCpWBhUNTne6C6eA1r1TGhFwDsb9x0ugUVKgbgA/zMrhB0YBIVLALmzvK7
meVoyCoqe46Y5SNiKLTkXJBbfFH5edYSlpMew09ngQKZRIQ3wSLMzZeAqBwJvQS9jMV/B0iPgGFv
5DwWLHZLXIIycFW1YYvDDHtdtVsMx6QK2CQsN2ZcpIO27dbMt1OPUmJrV7/CPJb9B6NIP4jcvlzB
kzz4EsEovg3XmWev1U5yh9JjT/nHp+1kwSNXt5/cpbPGEuEw1W/rDA77ooys0AHXPdtP7SOrzSdq
1r5EVJpm99XIDB+iV24EhhFZju5rfczpzPL2XgwvHZnvDLdkz/6XrAoV0AhRwfAdKZ02m/e6WcDJ
ApCgz/PYIQBDihntwz0bzNpFBk+51hsgIHmT0s9CPYvqqIQGcHx0aIg/jc2GwWc0/mQMWic0O4zB
niGfb7y9WDuCLfhf6Jdpd27z5yD21q7+bJgdpx8BeZQ12llDbGXYf/3KCKzxbfV7AiJEpR9LRt1r
ERlIxnHgQmg18R9HsrDnrcuqhnnz2q43b/h6n4vLd/gP/3LtqO09oglqoAJQHpFolPlDJDkEF5Ky
h8fd4vORdZWgMkLhmM4SIA5iwc0uec1FhXO8MI/2HqsBZaei1e5S/cZtdigZ5ttkEI6UycjQbAQG
lasGP5XyNVCpZcOJWVb6meLx1IqvmDaTNUeBPOEtaOGo7GzgHM3sVHbPX8J25aaGbggyciN1Boby
b2hYvtFMNFk46oOHGn7HtIk4TLqtojPCma5L2N0yK7zb0XSPLkVrQXa6sMy8jmRT54cqgiIp39QZ
gr32a+vhgYBu0PeMKTSc8/CtuV5Yv7H4PqGccUaUQinmWMPt4nNUwJHKNt/Prn2D8p7pn2T+FfRp
3zmqMklbCFxMTj2pxlJ2bHlMIuQ67SrXwUyegVqZ6ZIsHnZaoNUmTeXdQTWft7Ab7jTUE+HS3fFG
UDFUmtWcz/lld2QoU+/Mwq+z5tAa9kHTSV22GLD9j6fz2m1cibLoFxFgDq8iRSpHx34h3G6bmSzm
8PWzeGcwQPfFRduWLImsqnPO3muLBbywz5bN2HRcGQNVTaTcHoiYqQUNcoK85fiDgKkncli3bsx9
GS0Gua35pLGF1pvczVv6i01qurNheUljeGhpiYXdqHtaftuSiKkoTl3+UI5IUbEXS7tdqu9YyYnN
y06Jc21z+2yqysVJ++s0OFfm4jO2gSlSbkVk3YpEu8n4HiovlG+KUgUjgYwF+4/9f1CwDHysNAq/
YOqIkNxy5mABjG60xMg/QcFIrPJWG72H7F72nHDjXC7cxvR16ADB8EWorVmXphzPKno1p/nJ1hBP
KuOePlGMm2XOryRympTIuCKIL1z7xnzClQVoNyYDjDjYhAtzkp71WsJljP6GszG+ymQJOa8Dm3BI
c0kfwiCzrVWVOFS/Rat9yIP5vo4QJnxn/z2I2ODxvoPI1NEoNe1fwXmJNsOZHECTJdCdfcuSjiNG
/DQUWHOGE8K5U144gZo88ibFn7+edmjTD41nWV4lFNRQXyb9DBNoL2orgpDSr5yEKUHCVNfkjDlc
nMXH7m2KGNLSoJgW4WlU8CbEpwLiE4iJ49o17q1/pVaQKQ3hcTPCpCAF6dhjYKVXCHRfJvFI1WPP
eG1RLadH+pvUbfzWU3Gu7O6SeVJhcnyqiZQFY9G0Ww1hdjSMx3zRjw1i85nWsXlE7k5iZQSdunRq
j3lOT+KJ8+kkvZtW1VENtTejUV65mKMmvLbQnS/1u3RSPsthG8uDnyEey4ntkbgw2/i6VK4JlVSg
/0HNYSYfesJqO9zSzNhyz4DHNT8ij8lndHWgwYBixgSijW4xn1T1u4rko4R0hUFLTnOyn25yiM4u
9ENU51L9iBKE7RatnoeV7NLxVMwko61xWSkWzdat7PJIW6Vrf2JMw7HOMKK5kqRUklEnER3bSRjM
ScZalLtd/qlp5mm8BheLeKYRblKy2wISRWnMHhCX76kW7Dp7FQVtmtBmlHIxF9C2IdxcglMlzlpq
fqrxSdC9klamBa/YbshKQHrOLGKMaLPTVr010gXqyxfhdgI3+Iyr2tBfTJJUw78IuiiYMy7svhCu
qb9F7Eqd/gKuUP6j27uO9V7k1D77pnnLNHpbGhV0JLmd9rLQ2UKVDeZ/1yrgxEAmZyzopc0avjDc
CP+2zhop028SpiAYhlHZKhPip1uyhudqmDq5cGpmuxgM5z2qKeiv3OKZxkC+J3OM7hAZtRyTi0qn
+kZAREy1RDhhiT+68AoOiFn0x67Mm/m3ZUczSzTkwsmvxpwHa5gejbWr1Yy3GVPFaKP52IAp+gNm
1VOPHStCvG1Ff0vTCBiUH/Kni440wXs0Oyj5J4sj6tvSgLUs0EcwbXFCpgo4RXnPheX3SUeBE0Fi
hG2o0waq9xUmRKJ8/Rojt7gTQnC1RX3XMuZcldeImYAbl66BytSzbc9rmtBaXJXScNAt7dr37XWJ
0+us9BcVNGNe/2jZXmOvVDNcqMgnNJiWVlAsl5CeSeS8TpZwDUaPSRf7iBNScoxhZcXJ6Co5bTFM
3sA0bZvRZJPtwm462LRMteg8/ZItddVZJkK7w+gPJNASAQdw/BiFCo3BazOKAGnlr9zRkcY1cBdw
NrBenhOtpGg6Eka4l2EgE7yyhVYzwy43htdsbbDMBPit1LUHwYg+LJzYAtVIG4iE4g1W1yw98VCp
jp8fwaj8CSYVIeHfCZ6aDhU273qXWAwmITb2b6QVfOOQHMv2IVdhEEf6TndkmEVfStlSsETkHJb5
71hVMvIO5XtAEZv9hvaPFFJ1atJ7KhI/0Zeg7CpUZ348/iFkRKENyMBkkS/zpwJrEFYyWAjYGRO3
DZhycsQtCKhaHx/Q0OxV67RfjHPI6TwloKAF97a6x3baFEL7lXaqg4QgcXZzRWZIou7KCahTQqKV
hQSJdgJlXzLt1bl6OHp+twpgh+puEN3FGKwTQoEhiw9mGZ8IPKlRpyg4GShAeNdoK7OdU3ZuCof0
78hCw3PTgWHLEL1IwnBIwrCJvxjZi4UANNSu9txpa/yR52kTLs1OqN0jTVeJMj+QBtJfw9iHMJRr
4lhHQjh7h/Fqu5w0x2ILqM7g4k2AZWm1p31nWsgHJsr018i8mFBge7hITjtvK2rIsPzW2y85GO9M
Q/tyH45IpeP2OMVsV05xtiXnDMV1ufRNfWW2UiIVz2f5jei/w6Shk1Dkt/7NSrVb3SrbpAKx9FiI
cvr3Zr3UlrSJ/s4aummdIwuli9LvC30+IKHf09WKWa/lvD13cXlRcueCLO9qBp3UvJeJ5RO6qtLl
LTM+fVl5L/XkXbGLt7mJXqt03ic4+2XGAupFcupzK6KTkOSDrFTHyAbtw1jdaqSzZpfX3AMxe5X1
zV+DfMORfEPLZsYKM2L5mbAdSe/aUtxM0g1GzXjUi/asA/TsOFBCkLd1rjPuimhTGzgvLNdfjvDl
QKHnx/BzlQg+zDZ6DMe9ZaqHJGoPhWsU1BD148E+kMIVs1/UT+dSOOWF+pgiAVej7W9+2uFevpfL
X7ukM6NUbqCyZa3RCBvN/tRii+ue4+/N+Vsa02nfP2YSPpiS+Rq3ty0Y5RX3mP50ld2bCecB4KA4
1l87x37Tk/m9cKqXjPqMajBpXhKYR0auPOUFY6Rde6BnRvz5As5mliFQzTAQL3Gg4AqjwYya0thG
o/uNI29r9KSodAaWVJzWvxHa9CFTOL8mKAanXbZHzMJZFEaTJmd+Eg/EWNCpVgKlZCpF07orbB+P
LeavXdXITG5yT4faX68GkIqL0zxQ+kL+Xw85Pcm+xpTuUyQGEVg0Jx6BHKQIK0t0QReJxh2SLrmu
fDrPNWH1ZCJuLUCrXRFuy8d6nIQB4yvoF1UYJcN/5g3JY082gBxrmh8ZERlWX9aC3pzhP2eG167G
4RifGqi6Gsk1MVTd1So1UpYWBAwZWDONWPmvEmicABpokEpMSNPOt6Lrel5osKDbDhAaiUl+xJ5a
7Z3C2fcOfv9sVYD5ODDypHozo+ZdNZKPXBIfv4IJvH2NxHCdj/Nul0k9Sy6gb+rZygQPhtwYddbr
2IugpcUwcT6tYjLJAYUK8tVAeaAO3NfIZ/XQm3XzmqilX7SyqydoiIpsl1rIsCLGQ6bGANvaotQn
u9vYShYrcoePQ6r25QSTI9mEyck6T6zYm23Y5Vu5/Kx62grxhkFPCJCPF5bUZ4E3zbqfRuNbN7N9
sdSIxvo9/SaCMv866T5MX2tk9wl+A/Q9uvqWDl8wqYPVaKH9KjaivZrPn/xLbSyYoiOlxG8y1MZx
kZFo0tKsqWJnxNA2y+pobZS+8RBLSDKqNDr6AlS7co3xE8VRvitomg4LLyNfXTzfqMbXuJca3w58
SIaE8KPU7rDunLTwz8w8Jsb24YLGeZrQjIRe81VeiMLt0WD09DUsdD3IiMXPpWEeNQHEV4WEYQll
JOQiKmcHQHQ/avdqKW86QWkxkAooUqzs216Bz8A103N2a/f5nN+Ut4x/Uw0aLFN3mgTI7dQ6tP+Q
cDoILmkpphGnKsAk/GIoKMHtcnoze5RqDGeVvDjaxCuh/TWaG4Q1V4sSUsWi8yisYxSSGoimWMzJ
1uBt0iwH7eHqNhSKc5fa6TYZ1kVKrL3d7Xuh0S0Gfe2OdPdtLJeSw2thOrSgpoSjoLsLbwaKxonR
03uNLULIf7jRQN5ah3BCS2nzgbmNdlijxtpjudgHR6LdDuZaVuydid87VfcgSqlra45G1QZfRN8G
aJnT8DSg6d8tKMpwsx+HBeApfiGVkm9o3/KGK2x+ja0KbbbpRzh7M4tQIe4nnfuJ5qnf3GmQB+Hf
NDRA+puXKtauRt3eekIarBQ+0oihvpQB+Y3337i/soNX/cXsbyu/NClWLJDFSG5DvzL+h60Er/B8
Zsaf6i9hWj2zMfMmNuFkVK9z+tHjoOj3YvpoTVrhBMNVjlf2YlulyrZvEn+2LyqBVI8OJT0BL/YE
zerXaLOzM6knE+CTdpl458fhUEMPMyH81rV0Lhb7Yoc1mYO7phpvFb96wsDKOT7N6R8iMIlBZHxI
WCPYXYCKzbvo6YxgzXOwvLbtMjzPm58Q8ivXCk1KRSXv6YmulUawCTSCKRn5TzjdtjokIzifq/pv
EjP9WNBwzp+mRZaIcuPUJGcNvHt9q+jCKUg8+oGDg3lc0xuYHgqL7CAd1YIzYYrAqKZETyIpXshr
fG1m60X/zrQ3MYUfTMA/Pxtxq4DzZJ2N3uvD4dXH0Xhuezh5+b1sulsp5utUIg6g74iDzmtixUfu
oICPGxcIeMTqjDJv55fAfKhr1rUe2qtSSxc2aU9sVkU5QG29qw4qFUx9IRnSs35HefILfDurEyHn
0TuZaer/ORHg8qLB+GrhR3TzV0UHWCTVbrXyrjnfDbJ8un2SEPeEb/xPgZYllz5uTyykK0NEJlVI
W0Gd7RzoTIIFxIAe5kuVkZKqWvuWsEOBnyXeEpx1bTvw5cQQ1supaf8MWXuIQJ+/9cVLD6PfgNGf
mXgb8F8It7ZGvH8Kzd532iK5ntCdpSVEL7+2wm1owO0jN6dMn7CnH4b+WTkacP0RsVl6idPpJDvp
sauqQDa/ACOWBD2l9k1pX1WANWqfBXI0MaYzg+EV7NNLhId2VrDwRtUb+ZdvS116CRQ6M5HORCic
5zlFeY+0XBvPZKbpoashTmli1/HGzeCUzGbulSGOy8wsLWMsWCye81mP+p6KWwcQPle0l7n74sEg
GFXxZ6ABESPXfgbNR/VVNuaOgOWN/G6Kw2JZx2Y168L9+LHo4jaA4KTRV3BC9/LD6HUW+muNuLGJ
2PhnfplsZ2Yvpl4EqPWRtobTPzD5eVlvlZiRZT6CX/wG7PUIHaAe+nNQEPqRl6hXu3nTFeO9yKNr
OlWbvM78FOXkED1n+eFwmAPjt2kFihRyWtdRNaPWIpPOv4PJvEXy4xiHPi7ygjDdak4w2CNRqh5j
iX4hA76nbpmQzxH1a/snziElxMlWA3OLXLDD6H0piVNZ/33Aoqwl1TmCoalRszryh03DytGf1drW
YHTLgMHJqHxDxhe5G0mfq5dfd4hK4wBQo2/IvHkZXtCaqLQ9gL9UC2Cfcmci8+VAtgZ5MQ92K4a1
MseFxI8jbdtjuWjrV62aEGoaGz7fXUIY68bkIZQUfc6M5sdxtQJNPoGdmFIj5roYUpntrUhLEw2p
kd24LNY1FvDu2n6RR9oKZJSOkbYKjKGiNAljf5C8ZZohYw4sHlaa7kpoHUMB9JSvpE54mLBz1c5B
WRkFWH4Ufgi0f4CeDqH57D+rGJC9A2YVU3Y59Ns+Vf6lq2TTuIxlz7IeOoT20nZgmjR2i5chaK3y
2R0EcXrQYxhAcNZdEbgbxk15dFh4MKll/UaVrMBPYc5y4VYMqn7xpoHgrB4eMiOo5EUwMbHn0ZWH
7hwNHfua9k2MU9v1uKDJp0lo44EhGFhDsaSvGvAUfwF9qo25Itxa6SVlDsP0JaOvRD4wzS/rM03k
jwoAT4c8T7AoV4iQl88yjB6RkuDATI5VyvVj934xYAnEN4izRXXMdzZ77HZenBITFi07G9JYgRJB
Snvu786NKuVzWMQtQaYmYihnEthQ40VDO4ixEvPAJkcKtgK7oRFbO02FAQHmo0U6WnoyU1a7lBnU
5S92ju/hYOXiVoK/ktTParnIqLwyJyd6iPM7uSRvhHS0JXdcc5obOuEWCRxoJVetUIROSBcGhS7a
O1eRaUayk2SvLWqelFCwpZRPTVqfmtE4rp10lb9N953gCc6dAQquzBhf+FAhS2JsEzBhgEmbjWn9
RG7IsSJxaarrc3MjoPFCOuHFKr7T2sRfim2WBOYKHWcyRARhnHpjh0n3BkSphjuH+9DmY4lTDoYy
p2TIvKCll7w6L51zDrk1ZOVACtq5kUPX/Gs0tNthYxO/uCuI2Kpho5WI5KF9OHF9CFH0jqm2I2Ep
2tU1/VixSr4+qStjx35OCFgGZMlQ82f27aE9K9FHrb9ZRCkumMg6/hvT04usem9gMFeiCln1EsgK
WWhNtbEbLiJizTsGs+lZlvRLktru0H4xc/ZjJkd1fu1ziIHsIdZK0KPxVvVrHjd+SxKwVoljVSFh
08BMDcd0sshzLv1x/lUmoFiATM3ST1SXgXfLZKr/jsz5NAUmAyUCP5k7km6Ibb1g2JM3XtqpXm56
6WLSIyRslmJjsVmImcSOSF1SumlKZ/idGgX6O6h/L6Sc7koVI3HuKivRDe9dTlF0tYxnaXwasnFU
NxWTWkkl0lGRiNGcLi1jd7wI4+rs8J8pP+bMnT9XNa9s4gQoVgst859c41uL2+LAzk/Iksme7PB+
9dRX/YyPHAwVhm0zfVpX2YaVgSl33br92HprAGlkuiQCac2tIr1Ly5FrS3Ct4eMlaKkKbn1U40h1
xm3XSEexJubt4n6+1rJyhtqSkPCksapI1k42YU+YnEcWf8a3WK6ULuwX8/RTMMSta9cy3kUw9J5N
GDr9o9VJBcYXhY75XlzR2jssUVxiSDUZ2LADJV7LCDyLtxPKdrkmKSA+lADeABjqLtedrp8I7ybT
vmn/qQNsXo9bgfmXp57Qj34iaY5BTaII32xYvqf4XQ/30x8Txyn9jJwPz+6bDTG/hyI+2Qaq6JMm
cDvw+5MZH/oCoiV4TZT/ChxjHbYSaa/R3hTNtiShFlsJP8Oi2bO2S/m3/XcJK1+dfkuMvISL+Ah4
4VKRZp/dWnWbIclp0QFzGB2RrNxUWH3DhGy6Br3dHVuuWX3eVyUr0r/F1FyAG+n9UMqk+wDbwLmw
GhikcRdT6yW1n+qR26Jestc9dn4D/FBAkVedMcCpMuUa+Qlw+2GXtdlVpP/Wc00Z/xrj2QI2J0yK
U/lj4FtSC600F4UR/xRXsyV6Ksf9uR1+qALuOV0wfDS9xxqG3YD9T4EBt5hcOBTsSKg0/pfE34mv
iFlmeupbZOuGXbxvzqisoJquGV1HScUPmr4X9salfueRqPu4zQbgv1Xmzu1z3TDNWPLSP81ZxewQ
cZQ4rOOSncqxpeZIgaqLSZspbyLIZy3f3vPCS+OpLC1IfHXlQiUjk6NFA4BA2YE+bDAuRh76PTIv
HNXzBvTyRsX5+rqKLmIwkTl3ZMkuNUUaldM9m5Y1tDgcA2PcqRjKJ7bYhhcqfIWDSYYIK965fK3p
/igkwi1IOt1uLJ4ZKCuAjnAjwAumdIL+1ZD9TatAiUR5h66MIwPhC9j/IZG8Llwbo8q51XKXYh2w
MK4npbg1vlTYtz6YQrmq73X6yTuBmqyZNvMqRotRW7ysLZH8G7JE98QB76BOoz9QTb9yE2C5tngq
O0FNIMwtoJfYIma0eW1KkoGtAwduZgD5QjQl0BR9t5PEycRoD6pPk1NX40ojh+8gDcrByt7q2jxO
mTcWxb14wlhsxMPmJPPsOHKUUOOPNbs9cfZzAU/buU8LEUtNFqR3/e9T4/IKZYTex4FrRJpeIObQ
o0FZ/0RczRwUVas/k2aHzk4QO9ME9EBXzz0iu+g0/OB3ch1QG5HkmWHkL9mx0QdX1klbZcoXE/R2
C80zZ57M+CqS+giSYyuHL335UTLX4EDmTDQy1N7n8c13wZOQ+jWTi9JwqDKJj6v07iLvJDMlsgKm
nUDMP+deZ2lYpjHeECkIqCmHOMhhOyj0cZf/ITj3qMxwai7Uo5HstSFW7v/Ntianyld1mqPyFrFs
ca/H4hYzPSYFJPR4pZaK3AMWesPIeit3z7HvtnBxVBbFFns5aP7KtUz6CZ/YOUHZnGx912QQLQi+
1b8Kdh8pOSNnNro/bGA/EqnAA6HXmxzaf3U0OD8q43mQ8wBWw07/G5Nw9qNwqKtJ4VjLt20PnOgJ
vn7Ls/DEk3OyHd/uO241uKsl1m9PYjchIwcvf37LvGfmGWTN7XTkOFgmDhrPI3PuNOwt+r2NqX/1
ZBYbLBVpBKt5ndWyvMfSW44kZymSa8513cGcHbhHSigOJWkFE6Avwj4P0Rzv43bax+vZsx4OVmuh
CsqUTRrvF+SQA3lSCLQ1SH/g95d/rkHDXgd/dIywDIppt17WUs/shZEJll66Tob3NCrXGa4CHhsc
XXEX0EfT+XMcbyM2Z0iCGJIDcKoRmz7CjyDzwpV/G+GeBF3fPROxJ4MynCavQCbUU9qHHIEbYoai
7t18xxeQ2caz5cK05W+cyDvgWkWn3lmQUnU1AGGBJ3jYhEvLME6hLgClHsg7RXprAgBAOyxfhwT9
J09HWrphvvfsPVXcYDVKzm2ElPjT5H3ETd9icmBn2PDBZxD/HO3YlvcUHSXjEdiba3tmLwmiuzcd
iVp8pLwrDknnE7hRTj4tgV13mmqq8o23BMIWfDSYGaxU2fqQPLaKCyPbypq+D8OX8j4sSOSOI3w5
b+EjmpVHSHXD+8mWX0BlWNU/T9Y77iMzuw7gNhjal2cWPS4Hsik28/zG4jSONKqpLc75nYGk/upA
TBYKzMgUOL8HxADzFvD2HkOZwsmmzG+8FeytDmY7fhzvlF03O/Ov+Y5izM5fmslwQxDhE+GkJMZE
dBuvhIMqyaFvOEtCNFjugEAovBIPD9E6r7SN5J35wikDsdKzT8/PiXSp5lENSCtBNMezIJrA3mo4
cCDsMvxxNdo/Msc/S6r8jrrFIX+zA7IbTysLH7JLSY32kvlyL5+dMMKNVV8c7if60DFZ1zSQN61Z
vDpDiBL4n8Ga2SXQFgmcpucDFh7BZQYAGv9+MOEg0xoETID3V4yK5lL6t87eIewwlUPSJBQ/Sbbk
ZeZF70fgf3QMPVwqvmCQ+MaovG4+CblFLp/8JyuUW/RvFgU0/tNXSOFxpNDz/ux1+2LSxhbXtlZv
Sql7QKTo+Bp4S1Lxb3G6x5owmABiBlAnPiuimMa6OhVRfuo0GzbwtOI6kczQu8SIpbzFY+6iGNbC
llYZ1y9jAoXekQLFYoJiQUfXkxYSX63e6ztXWgwXviVmHgMeYDhJvo3i226sIBflTuUyiStnR/VM
aesbNA5n5spKuq1LHA9TfojS2RPkWiAxQhKEoXVfwvJRIy8Ke0T45XNRzIdhku0yP3vSEDPjn1Gg
CuKrdtcGUt6AYt7EUr8VJTm7SfsIxUAGk7ihlroutXbuG1KuWMOLVD8wOeufhvon5LoAkIuAzWei
cpvL5oacZLLmozo/oacciEUgYNjJWa/yy4w7oz11b4nABuu3xHZoqbik5H8N8XiuVg8k7g8io7AS
q1s8YSz9LrgL+4MUJ0wbi13uSNHgJqXGxpykIdeSytX7LW6Dld1VTELK6IXqKda1fUP2SkLgbCnt
SzRiEbaQFPzub4HGhuPxLkUSI6O1QYAaFPT/zKEN/guBDKo6PtIBPiv3gvGxpQ27MJZ2DRrrTjb3
bPsHte7BjiN48QZ6mJWgVqGnuUakVESkFNlrpf/kxM4h8BG8GWPUH7VCHCViAGSZiQAZ8IIxD+br
cA5Ec+sBtK2oVmCLlsm9CxkJxWFV9+cuw0THXEBfwkCVp0AlzrknbqnnKduBrit8FMSGmllsteWe
Vwmgdkb3Bhah8ixVmK1L+lB0gJjKzfeFFJ0uES82K64d1f+ZvK0zRZuNY4om5CCkjfiZsuXZGf1T
Hn4nLqnF4EHfpIQQSfmnDCkWOr83thVhwlpRQLRTL30e0TLNiZ2ndRSj+9KJYu7pVrE1UijgVzVs
pGX4bzDeqPEQCPB9x4XMcQAbDqCOcZ9b+Ny2Ft3KRKRbHARUn1xcCzqPmiJRgiMV7eyUIWCCiZ7P
IslRAa6fBYT9csKJRoQk+rSiWfYxYm5BTMRcq/vBRPPSLfs0AfqWt/seFFXyz8rze8roBOSihChV
Q7g7yEjHpTlIQbMNxOGFNIqKvdx/5EwD24otejuhaM1xiQFpPo74hGaf2NZ5rt1V4KDXSSAhWzeS
JpCb9ZYaIUhumwEdXELKXcUp4hqpVhAr5W7EMoacXsivWAUm8wPSgj2g2QSMHgzVNwzmCj9l55BM
5VBparCRQzZWbZf+ajDqU+4lGDMh9uYNVrqjc+4O65QURNw/WdnUH5XiGef2A4UF8e12EbmlQBSP
b7s6jc0uwWzfOBwRUd0OaELROo6pERBB33C9M+8SEyZZYHvyNlqHoS9V1r70CbbFmQ+/f1mHjOe0
nO7TmxR+oMpHddNueKSG6LvMPM3LRLnF+G0f498YUbG2dLbsZm/H5HZUmygEGOh2iXFoYJzYVIQm
uK6FxekavWwc9BrjDLDS5/x7HnViSZ32ljXI/ZBwORfbBoeoK9ehym8zgsRMuiBkcRi+yRiBB2BY
isVEV4dahiUe0xOjzGOtmywkdCTTCz3A3WB/EMehN9FZJS13XtZGsO2hXsl16PhMCSX+rky6DE2h
TiE64VQaE3AH+c40ACjSlpFYQHjZhm24JiC6bOoP6JrHU88e6xC+UcJqDEciEogZtbXTABYzj+xD
Bq3ILu8waWA6LBxGyPtldM+HI7Uc78z9goRJV+qD/E7zei1Im76h80+ENGiuMpP3NBeG32wFTOkq
riY8BnNyWaZDb4zPyCQhdM0PRlvTXeuYjarDMklNxHgG52HeMC4X1yYzvThjDBA33jIyFAB+35ou
ghRI0q9OiHgp33Qw2TTkX5UpHyK3VopdMxNkz/0RmZPfKzn5NgfN7GGOdMFKV0ZQjuBwE33DdlYY
aBUEGjiHgvOwgoYnHu6xwc2Ix9NpG3yLCapi5U4v+m6kzg2m9E3pkXd+zX1+mKOjtXKOAbpKqEFl
GYUCXibjvkqBzJzyQCbVODmURnto67Okiocl1Ieq2A94uDcHSEhJLowjkzlQndthI3G5Gplzk4fy
1jjFNbPSC4q/6DwoxjEFSTU8kNNslaVH3WBuBw2clrEzkNevKPqkE8FUsThQP/UFkYjDcjdz/ZoD
mEAStWLvVuiJrpTMaEdXGslrGo072HZvm8o7kaHHw68HtI/6OPi8IKkEuTUBmJCcftuiYy/RU6aE
bRvycETLFMw4wERn+wPu3o6sdh0AV4QlAfDYSNYkI6t+Q15yrO7JbmYkV5tkviPCwq/Ol+PqUdHd
TEx962AzjoqULB2PQ1E/3Z3EvK7R3fbZqvA1StaG5JVLNde3kUUN1ledqpeY3q4ZoEieyGWO66PB
aaaxj4tGPw1xPcJkdupYgL8gMFuRj8pkHGoLoQeCvAJ0WjSoO6WT9xQhMxgoOPWFQSHh6L7xNbXA
UnFN2ybCHsvtYZPTedw6DToQGWRotrFSoqDSnvwAqmtQzBQtEx6P7YR0w1bWQfLb0K71H6g8GHtZ
QY9ONlEjuw2qViQyLoYnVUKzg/9EVybqHeE3hM5OKgiy9tws6SnCxcpQgXJBPkzLS8sJuyZaJyn+
vy0HwptyZuZtqEzQN1uHY7uSA42KtGvmdVJ0oSUzZPhXkpUnBvuMmWrK0CcKBfckXU8tO6sKZGpQ
GCr1ugLHgxpvNL6MerrSQrCV8mApiNVNQuq65KWehheB+aQfMJ3TXkV5xygmtYZTptenPBDOdJRK
F7QC9vaHGHiqurmFyHDRLWR6dW21/iLU83odppyjusX0Js5zWfpI+cjw4+XKDJqKvglw35C/bTOB
OupWQC+rfsLXtikCTpuhfAZ9W5/qS4j2QpWOgx7d0yF/pE7yLFKsdFaGyaR8AdP5UqGjwN3bsecm
HPK6nrF9oKvTpsmQqgz2Wa8AqnE1V6sQFarXmDB7aWLw5vqjbgX4yYH+6zY2COCufsayvDQRJBbp
a9VSbA2hvWhq/qLFIwbF9jFHtIzhBqEbXaX4l4geMK40Jh1CRk2XBz09gpH4Fwpektxqaj9c5QdS
FUgbGpXBoxLMsPnCuYfiQZ2nM3mRScSd85dOkt2YwgISPQ5lYie5vpQRuzB9OFWFGdxNO8aWOyPb
x7t2T4i4BBBSke4raGIeHE8zxENFf49dLJFl9Ea2gCGDTYwW6X5E/59n03Y8lbHOaBqTAdgt8NLI
h3y2TGqcq8RgQAMLOzBgUYmpIxDdqHatjgv80kyvBie+UBz6FpdNMu85Zu4LKFlwTyvtPNgmwZP/
y0GdR+K6k9SbCPgFijVyMJvWODQOZnF5WORqq4j+ym07pDiWtSua+asUxKHhZoSGFG9mpbxU9VVm
wYKSAbV2l8bRLlNQW+iofJbFH0cRhABUh3V4wllok5jlaSz1c51n14QBFxE5Rs7eNREwDBNVIoMt
O2TPAdeaxMxasFB2V4uOWh/0euc2dQK+XgXD4CCeyjiGUZUgFnHr8mrAOR1CZ1sQS21Q443JaeqY
CbDuokhp5YPFoWxylKMC0TqW4TJy+Elj+dTK9kmrOZtuHMLFV6i1zt+aVZls2tWiUXXb1JyDehqB
1pVEPdEhApjOggC29TRV6rE0pEMF655fj5UFoOdq5cC7/J+Vo1tApEiM/DUzCJM6SFZFQPkeuVZN
a5zJRDeYJ3J5L+Sb6ti+NeMp8KgK4l/jXr+v6EgL7Av5TiilCALfCDvyCBgi3G0Lc8IvGNHJ9GHm
GH4f9q6Qgh9rO8WBFx9TaEI4lkOc/O3NlF4n/H09cVvNbPhmOgW9UCgjnM0YWkwOsJio3AbMMBP9
1aiwRjtOwAb0XGMLe+cjF18ONqiJomSAYVaNqt+CmNKwCXW9tImbh5nGPuAeH2B+gjFSz85lGl+i
Orr2jJmZ4pTLmpV2Nnv1zvpWjIy8hu5oMhoOqaV7QopJbPibimqLrAWpYbtSqRx/ymF02SNbuXNg
AHYEkT1rrzZ5SBkCL84AVU4rYzmCjjoZSnZeKvVsYb1VYxBQeU5HDhp8dJVQQYHkz+8J40vekyl6
jAZqpNUpGjo3SghftoiQzBgkV18W6UZVysecOF7WR0dV66jCPoxVFlOEN3sw71GzPEQW0BnA4NYz
1OxoFWPNJUJCECFhzu2mTrG8D8MuoUMHt1kfPxKn8/6HpfPabVzZtugXEWAOrwqMCpYs2937hehk
FnOOX38HD+7DBg4OOrglsmqFOcdcmx+9LDiTWZ5szIYZKMy6E2mLg0oUqVe3CwHTN0x5j4FFQqL9
1qRPTqKmJJlJCKh5p5E5EyyFdpEw5jwmffIUZnClXPta9hdapqe257oEM9iWbIgEusn/cosYKyJ4
pVRBPvs6DibRLQqB5FvjWvjCNpZ6HS2WKvgUG4ZcLPRgRpo5aWDkX96Jp8KijwCwp86jC9Xs3AXD
lxKjl/wsodc2YMZR1q4259Ho62Tm4WrxGjSKRoyhufrTsCJegJYJq0MQc+w6yPHN8MB/zyBhd0Wx
hr6s/B4LCk2DyNThF6OacTeq4ZkN635kU3Bl59WIKfMnYgp/qzCeZWqfDCCcTGYGaWjJfcCRwqbP
+Rz0+QynjeJqcR0SEuKJmQaDk5ZPijWAIlmEkNyqZn44NmVRBRmZOZ3okLAyZpu05WVl6is5KQCu
93wPZUTx6IAw0gj5E3jI6jBjdIyvgfOsZj3VwNjuLUSmC1k0Rgm1F0EPqpQUNfgiVZ41XfW2fncG
41mScO30dYDD6jHXuDWJhMG1yUDSHNaHxPw/tjtvYWnXJVvUyMVVt8WlwivazU8nXl2QDSjV0h/q
yvhbeiCk9lo47toWWuwTGL3E8z4MYeUPoKmDEYYJtIrtoyBbr6BsShjYtlQZTcOR4wmBhH9K3/rK
PKtdx/A41Lr8bRiTt0ZFfzM0d33Wb1Z1jLssIsQAewY/gUVkRk73NlYuwmX2L/2l3JpIz2OQlaTN
985h9ZaGmE3yxpEf0cuZ7DtY7Qytm9ImF6vu9vTIXeHKIGEMIl3nbWD9S6QrzrWcOFcFWASuT8AY
5/FbKZCImG8KuvqxIdmXFAETf1EFHFoaG1Txi78GQgEkkXckgoAoApmWRHKf/+9MElp+qwZ0SLnb
MRddt0+gxfM7wVsxZzRMuu0b3ZdnTPckPTUYMTtmM8CV0r81VXdFnEdqwcdr1g8pHV2z+M9w5EB2
erd4Lvwvob+yKTuQMK0IIJQSnn35u9QkV635N+huO4iT1hXPXOWkXnTSkuDTvS2WGvIqHO05/mg7
85XlLJvJqz8r2ehl6KE3DbTI+HCK4Tj/bAxgFoL55kE/jboIpDGhKTxotgyvZjxhDriMpHHSUBHE
WmaSXypcXdf6wkw2MtFHFPiQVLLtiysSGVNKH1jsHkZqvAEbYsUz089J971oGPwKCptMCT1Qxm2f
m2wBYztqSJH3oGkKi+2X3L9MEtypwQ4HS0mvTLznTWY0RgyTXQHeSxipwQveJnfsaJxyi0yRg1l9
0N+fxmby0B64mYXFBiImQKPGApCAcWPjUu/G8qwmZ5QPiq1EldmQb2Rc6oUw7VfS+/VF/dMz4ill
VrhlGk7Eh6HmzuP8sjU8AJIUlSlXaGhRt1VM/4+E2MbG9iaPxX3q1IPyrBTlDIQ0ZZqcD5FhNxFB
11HTJJE+H2NpejSW8TbI7WVVXA6aJL7Zf1l+gfQbI6cdwqQgg49o+cr0/iia6Tvdc23nQ9z60Mjl
ihpuyfwpJJBFufAqJCVaM0aUsIvOjVEeW7I4F97Oishl4WBLFLAe/oO5Ee/kKofVV0nOwCTO9k4E
k6BPpnX1ZdnaVyvOSXc1RkC9q/6uYO/pL/aMJOCqW4KSNvf0wXPWJFzMKdzQKxCrrKQMV4oKkv94
m7r5hrTUK2S25c5Ho7LvTula0K+kaARxXnWA9OC1B0MSs9dXXQwoZWp7M0mf4BLXhedqzPzUCVcm
AtoDzDT8IObtDLPXy23Qf2JmRqOrrlEq29cGZtioU7QedXwJNQsC6IwduZuDFp+WWT6ZLA9GM2hZ
RsTQHoGVMSdQjO66IcuZymtGMSHG+FaS9J12JnvifV1Y/FezXlY6jX8uJSaueUkNO8WihuVrrylM
WHYUmxVWo05Mi31upp/gY7Su/toIrgjyLb0lTYjkwHgj7DD3W8PyUJpw101YZ0CLpiAwOkiMTU0k
gcZSi4kU/020I035HgNv7Xjv9/HhXiEiFvPRJ9skrcpz4JjgiPLZp7/SsbnKfHTaHh1UlS7eM4t8
orS2Tt3xQ8UQOO0xP+u36IlV4ANgOIs4CG6Gii5IFa3HFArhEtAmettDps1MVlvMDL/AhrD41W6N
w6qdqgLrDqoa0DV5cvxAjsG9LqCfsfGuqcxYkKIuqVGXzDbqCFRmBatsGYFIghCXKCxWrERNVfF7
VS8faCbwOUw6knHUGuU7XJVojMmkQw6oHL9riYua72Efe+bnQTdPdjWfig4VzbaeJoI4MniJElFi
qEEsccQKXINksg3Vz3LY8ExHK93XDHcWoApqdlbnYSiugnEJQC51bd7Nan7K8HknyIT62L0NNOlH
0GVvxnHEw51z4wuAEBvAb5X8D+W6B2IotclUOztzi3DHqz/MiKO1Q0ewB6AhjYAtJUUJNlgLzGJP
JsDSnFq5u/So+5kiSJhiiWtUBELVj4yjKzlPA+tXcrK2R02Yh4jZ+PCDF7LEZJMUEYCKccW19Ok4
yNRxADRWoK2ET63sJmreCOR+jnaaiLjuv3OnPk0tshe4dtijAAe7KYsCY3zQTa/96GcFRThZ4Mqr
XZvzWm9BXtiBoWShBt6w36XNoeaon6Ysf2b2+uJal1UD49JXgY/SyOZ3ySnAMC5vcyBQFmcGBDpG
9JOjRyRuXguIp3G3vglNj+B5123+vq8r04dgoGjw2e/xypOqXZK8uMBBOO20Bu1zkfbJn59gMunV
QIZosnORwCbTHE0gFPRO8jManrghb9N4CWxTGjkz8u4fOK5TdVXKLYqRGA3EOdpEfsVf3axEJpX+
pHZXqqTbFDO0tAr2bDljhhkdmo6d28XWT6yOTqTOvkKsKvYix1xVaByTc7v8gzoaalDz+/l7/ar+
S0g31X/roPOhXhMMYBk+tmOpKUEDsgPHZpm18ZmdmHEsQFdO4x+21BGi7HZW9nzOaQPL2EQNDs1M
AltNUP2QhtI3wRZ9Xd0gjfasZTgPm/meTM4NioPOlDFtPix5+GAoIUtDJENnLjQImLJvgW+bTb4y
wucdOwlnDoYKvhoDNG0j44p0NBVtIE9T6jMXLlc1GBAfkstOMsRPQBVQ0LiRCE6izMmnNGz/GkIP
VjJkdOZmNlHQw9h56Q9S3LJJDXttCxjIByPQRNn4ULFOLiQcEUNMJozYFzSmwkoO22WPDQyNEx92
o5LyV0W/2Pvulbk5fCbkUOey+p4Y0gNdmwm2LGH0tzSB8TEGjPPuCnU3kkJ3WIkEgxYZn/fIvQSK
YgcunlO9FuCUkV4CAUtirLi3mR+kOPdF69oWtoqdTeNQ4SLGNWk2cRLZonXRH/mGigRYfJrW+FkY
yqeVYpydH/b2TDeERBMQX6TB2T9cpreSYPb2S5ei1lbvledMsuuQng0bJw02uPgVDFQWeSYx8vNL
SRv8F6unliMbs9KjuOVAJhmHOIXkOE82igwmQl5ja8e9HS4MtIJdpp3VQTnuBHxEFQ68qWNd4Liq
jv370iccQO/agoVJfkzD9o5+1ySgrN2xySM0EGJwRHyYWvpYxpjKnathA8BcJ4Q1pmc2LgtXozYT
0yGBP1z5ypD0qWawqE7A9ROzLsr0LKTW3kd0kF5dQDd4iLeHlQ+PIRME6yZhLCHcUW/lW26SBCMM
wtpdKE1xFprKjDPd8i1R+/tiuQLDTsWVgprd9vSKk10w32nbR33n+C33lJKVZskj2ZYkeMPlecgp
24Y4woycYcrmZSA6KYByFFQFyfL9J2i605ij4yfRWLkCVzdGUlL0qMaslaN1lDbYrpq70J5Y58ni
5+u9mMRjSSIjjckDkct0PB3r1vrJED0ZAgOrkVL4hQOlScdv1vPrbC/eem8iihppmFEd1Y2unHQ0
RKgqRN5a5glHZtJysyIIkWFWGyCkioedamGBbLI51veind+451jIkv6dlX6KlLwBOairV7k4puDw
ZwIHnDM2AkQrDDnr5JmnPNWmzSKEIxQa1Q7A6yXTtUiDQapMkJSxnnajWtnYPgzCAWOYbi7grDFm
WkOk84DucajGibXcVLzyZX71o/EyzPWlGNWpYcksb4RQY6PSLftpbc6jET/UBSEoPbqzEeYN0n69
W5/QUZZROVsb4jLN1WiaGQ+6Mh/IHoel8M6x5jqxT+CKH/CVSo5G6q78v0DZ6rGQl1B0n3PcfZHQ
ERencbt1NjIw5koSxCjQHan0NWbTIzGf1UryvDN/xYk3XkZanowOwNZUD2iBx34MHX+gkeRcbSj6
XDZyJEomOqOiP8QknsdC8zEPBzp/K+Es+4pPtES78wadBJIidD+cAaVn75i47qOH3KR1F/zal5lQ
SqpfUFAoMVE/evgpiq9ZVQ4cdQ3VkMrCTQIdug14bqwz+DlXTVUuadJ8pMsSKhXey54A95hunK+o
Z7CEsDchzpEkh+04cYeSYITqoDvmGlp1kPCshNKSXIjpobEilNkOGTaeEOejTaqPRKpeTZO9s9RI
UEJxQr+UdryvJ1lSbsVz7BQ2HeIGltSymR3pmMjgPJkMbNGAQbgCK4Yqcq/CmK7gU0GIG3UGjc4o
Y1XE2MklqCMvArdByZt6hAkxMFhrip7nVJ8zmAor19ZBtWlSEA7sQUKFEaOGddyWoItd+lKxmmF+
QMu6fWq6ea2etxqsSQb3ii9DZ0fj4PLO1/cpjhGrFE9Wb3gEIcTyVS6/4Bm6FtM9i6dKFrC8+X1o
vS02/O3P+EATIJcYhoV1sZbkrDD20bTyspOaFiia4+LHBxhJLKgGYAVgWtMJ5y7daLKbfCXXWElD
TiENwxYwMvKMEcirqy9Y05hoZdZVoGrRcVU2T7QND6lZoFDMd2f63Q0DmAd2cpdxEmA+dOZ2U6h8
NDnECrr3lCH6FxplCUrY9KOFbz6Rtfs2MYxumIT0QBZIJ9bJJbXYRaYSOzWmrckfq0hRJ3WuRMAj
+dEuyk09suR2n5tpaRLMzoMUMOALrE42C5IjMymdNe6/Yu0hyMLNWtjbC+llV+LDEeoL+bfaxg+B
0a/d+SP4LE084I5npSut/SEzpGBUMRYfcLPKdnuRnOkyJsqlUdVLoUatvAZW9qY66jFNjVMl1Gsv
N9detw5OpkT7yCWdWcl3zqWzs3OjKViyJ7guFAsW5sep8GWKgB6/pkOGF3Fc8eiimpZRHar4qvXz
8CHlNkvx9SF/lTGZUsPmq84rFqR76bI/d+j848UHSeDW3BS4HaArd+8jRmSCUGHxMr2ziBvgiZ3N
X8rHjCcou2M81WBEH/uXNubYM8NsKQNJBhbOQiGFfrZ4EhPAWENhm5B6Wv6dKHaAByGa53iP3TKT
GT9WJLKhgcqnc8yRzjydd+1YsPRDEZxQUnJJKMQrDUQqZ4vbNz7jnL1j90hSAOJIiwgOgxxR0y0Y
fjr/XyXubWFdW55iCqio7NkAG++669zNUSN2d8rvty7LKSziO1pordGJRNUfSy4/knK4ktXJWm2k
HEkqf0okD9OWR0DxcVY+FDBGvNfYv3uMKR/rgAOw1Lw411+jNr+bHSYb+Wo4ycFRJZ9QXH/V/tMr
y9OK5NWosgem8fS9/hYJc/GjLsywZOYWJzRv1YrFfyJ1owhbQrDkmX0CwK5xL+4uzUzcyvqj6ayw
0Ay83RHMY6+Dl6CILpxEHebfSUb/gh+uiAogd9XcXRSmJtqf6tICWU4oajXLVyoudPCqyOayxrc9
fSYLO2+I0av8JshvSVxEpp5GpSyFameES3O3gaQa0nJCxAB2pIORl9D9xZF+zLvmYcwzi/PtOrPW
yOZ9C34zZwyyTv7khHt3qh8CereDPDhbvheU6BBd37skfu/n/CWa9FUQQWjU9Xta/yr4A9YY4gT1
GdBH8h2A2MEy0E69xBtWVp5ETF+nnbU29pS29AXNutzBbsPmNlFQIATUdRR3DW5P+w1pxZuTnUCI
FebR1hllL8xAik9DKS41DJUCev+uu8xhrnDTBCIDUJNmYZYfiFr4uZvwWhskGwY7rIxHFWiN4Cu0
YwX0KkuNefKSkypDT1ZkP5ojyxH3ftVvMm/vvFPVvpzpYXUElAo4FvEAWTKUzJSZvepWUA6SkrnE
SfmL4ddQWMpAw1CZHg4NdRj8nFX1ZX0MHIZiRrk3gyjA26gH7tQ3n1pBumULxpkuRErfVZaljT68
m8y+FOMv2mJsRuQotOC9Sx/14SGDzKMLnYU4aEqaoq6GgOOQDExHDSup8PoZE0BWvttawDnOOgvB
GcOgfXt5RFRk/5TWHylSEhVHuoZ1W2r9GS9Zw+rxGcNtQCe2aYcUxlfVsC/Ur+bZ4dI2ubQJ0T0r
1nKO4o+4ny9zY143MkTp+TFq48Wq3karpt0Qz66Qn1g+32FZ1dsRKDnNJCb9HFWEgPSXpIDRjLD+
hQll9RtD9sV8frfIPLMk1uBadlqX5YIO4hJ3FQ4yJ3JOSNRNIQgaeJl57tk605QOuPBB+8lF2iXi
Jqtwpu6VzBG7gH6c82tfMXdC2UvMF9GEXpf9Qfl6GSXWv3iyZFiYSjBvU+DvtPYtLPsqpBmqCWKS
ZfocibmG20E9TxrkCYciV8IM/CJUAN8yds3Wf8gZavJ2HnaJR2GGlDXPYVLb57LE0ydQedgL4IO/
aqKQ4imHUuxEZhlN+Ra0WxOiA5fN09ad2S/7BVI4wQAwZeepCyOEP8TxnQJot1du0EP53cBLK6Sc
Up1knNK+zsBUktsencKN1ZSXql+uPNabtXkp75aZ+cSXLooZEr09EBu7aqS2ZpcY7qwdgBh2JWRt
RVt5hkkMLn1Kd8kgmdcKVSG60QyBa9+F16n3U5bkUj+fJc1gqC8DltsCaShwuMt+Nx9y1XY/H2Mt
mCp3gaMSNC6pHt5NXyj/iJHEljUcyg11U9aFulpEtv3OSpYQpeya3LhfeU6XkQ7LBT/X+kZbBGZe
+9v7wmuvR6uXH2YZsjLJm4CyiZsh+0r7oysICpxlN6sfsTuisXDV9RjPq18wM88zLmtz4dpBSqh2
Z3X6lWsZjUQRzmdea0hGcrY8ykp58CZB94bN9KajWd2QNKxoVjmXzzPLCQGr3J9/FcmKkP+ofvdG
GpmTHXawqTrlbUD46NTYaI78HNRyhlsMvjH+aHEDEJLYB80g+SMzRAVoK/GhB9tIGBXqTPkV+jve
HYMmHgA00Wttp11tnTRaIi1TSwfNDgUOuwRjL6x6nrbxUCEqs3cFM9iuOjHv24lD6pZUzdVK9ajE
BxaBw+FAf44VW886LBESSU4eTdIYDsB+zLMyxaFzOWFfiADzWY6bLT9SSY8ccfirwutjOQjt1AmR
G11iVb3OzHph+OD2jl1VKmDNzV5rsptIHW9RgbpqFVz4zifidCOToJ5tnNmYMipPHZkDUnQOjnLB
onXRaEKHbIyGYNyDQoGTiSlUyQ7jxPByuPQDG+l+3c1K67n0y6fdCHoocjOqEysgE6lUygzaQa22
UJg0VUJp0CIpiF2LBOjFCtLPeuO8e0wwBWf6crtm258Zj7pSn5sCTRijaNkeFeA6KvLKyvbFkJ2L
UQ5FCbM0U0l3mIOFZ8Yi4W2C86zU+CtMYpfptIr8kgjlTZL0jyz/qGW/vCHO0zJfJ21RkHml83fz
X42ZmcEn4wn0FHHjFWBLh4F/LPp9waIApj/7/rnyShoN2PBunxLiUGLcmy/DgFt2XC9b4rHwhz/I
20MOlcOA0Oiq23bSbVosoAUWtlg5LyPixzyjoOvy5LJBe6lGTHFmCnUerNgEV9parjMRTmqxxw1k
rIwN7B+GdAksCzUFq0Gg1AiXsFp9zT4w6qSC42lxwR0+Ca16LIbklqgyuqK/Yz5/U5ml1nz306kh
BiAHJJjg6h3k7Co74trp9sXG2WuSY73/u1VUU8lNTcuo4EMgr8Bcjaiq47BZJGYQ78JpzojbfGjd
EuPFIj7xhewlcslRijv6IAwbAAIXZV8e87E/bBZZGMhQ/EoV0SLx+2zxexQuAInXKLrzyjyvr8Wx
hWlEh3Kw/hY8mXSU5yFGhWRKpw4Vq936W00j3O25QAdTHYMp5WmXgVouz6QrXnq8fEgr0ASUCtt1
VFcyFZyXZmFtAIihDB92T6EM6rmfx1fay++afNPcjug4RWEIBjxoc2B+Sh8yM1SV45Nvq4RhsBtO
UrTQxmnFWTrzdUhDfdqYejfsELI/S+64I5I6Y/0eestLktbPccvMuyfduC8aYI5Cg0AO4RAJgloE
GbDNmCsCWj4p80y/DTYZXRc0CQwuxcW+fMr/PXWJ/Wv5eyhN8jrPXT16VICeA54Qu8JuNrGeTamc
9JIHq/2aNvTJszv9Lv9Bai20X+XsXLDCXwTEB3NG5rXcUlO+w3C4NzpnJhxBgja35Kf1LIHwWkwv
4t9owzGpMJQf8oeZ0iQTK7Ew2SIVmf9HNcAt2jCLacbEcMgYM2PJTOBjq7QSDvMQwdXKXOJob57C
cEhj7ki8vTsvQUmUWIM/ecX+KxkK8YzMumzULQjxEH5sJhYjjEkOsHFrRy1R+o8JOaJMxTLJU0m6
nr6UWYe3fBAC926GcttWvKUYPeqDrV1OgvKCR8DdJn6e5pA0GIaW7dgnmgdkHCcqDjRrx8zvDrNs
9SUwCCN3ESuhBS//JID2Z+dqAHoKm7qEHLZsp56FimuiJUjdDEFDwchn8qoVvHj7veK114GxQnzi
qcGRbrN3AD46IFhlRMwzwWB0+2tyB0kMXacctC7V4YIXT2ILXNtM84hBzfJ7i8eVUuHg2sur/E9D
elcBmZmaEXOjc8E3cSVW89xsOn287tXjfWPQlzxyso547Obt02AIprbY1LPMLxKmc4IYguPAjjtO
pxCFZwhJO5CO6b+6AEpOBvbSUG041xYBNllFiQbEUN3JwE6EOJDh4L0w2OW3kPw7iBSQveLkalmM
ln8UYGwJy/w0yEcx0urB7RiizWaQ2rKLJQ+29GMEXNaePU0UUeY6FY5XsXAXC19exxfbgqOWZaeW
Jn1Zbis73C4FIwRyUJ87N201l7n7sV/GwyQtt4Kwzxk/hSG/YqTqBgL/VRdXAeGZJPprc1GqMdS1
5jXb6R9oYscBMaAU4ymyQRlx8okco3hDMbgnhV5mgm1M75qooLm70sfOVpNAw8rOx/CWTYfV/LEl
ddieTwYRTBUjDNVEydQT9prpaNTfu5G+rLbJF+xudPwEAfil/Zqsyms0Rlc8hSllKpWoZG9B37DJ
bXAGnqttR2iq35jIrItelNdY/WUkJWsZTHVm4poS3N3pe15YWVgs1smNahLMylKLmSt3e0pUhxg1
gBOs9HEhHZr46TBQOUmWcUlU5UxHIK6jgjUox1Ouz8+5jO+xrH8tKZe/TqiulJxM6j6W3GdNlt7s
/lZyxpbWS9U3EhdhiSWcJ6yu4u1X0v6uZJQLVIT26LAjxh+WuelMK5rSUHzEy+oauBb67KuTuU7J
7jNoT1orefSZ8qjiX92uLJcmTBCkg1DHyYzUWdQpbkV036qysq6/WXiHaa2GRfYk0TNKVju0CNLs
zH/8TVbCY9e5+lrR3eQgeORAZ5TTMfMlvzpYCeQxZDyGhhz0A28JKJQNt7stH031p7DZ/KmY24iV
Bh0GhfgO1/vWBW7BMI8/IkGM2zLTmxm4qwW7kREhBnShloua+cdMpz1wHTSw5BQy2aiq2sGNleTs
cBFs7Fwtcn1Vkg9lFmotvBeWMFQ0Jpbm/Y2vyz8U76mDuAxHfeJM7sap16m/E+D/fHviyOZjhXFh
IIwdSA3mGk2RygJGlfBwT63l6UmAzo+81OlqN7/K/1CmLkwBi0+AqukedGF4wfhhr+ans4iwN7KT
8hskHWkE/CwJQX6AOC/VWF7V2Tgm//swiELfwgGvcF4WEfnnhHMNkT13kZKxQEOGkZpHFEeryhR/
/swzzu1mupnpm4laRyz1pX3C/ECFgCUKxVhFKXevfgoOZxG1xVcP0DgztcgGpCcTVT2j3i3TIVxj
J1A/N/RpM+wFE+gZYo9fwuHGfbWjIOxo5DK4LlXrTprJs84Vz+FJbVNqPZM2KAdyHZR41rAps+Ja
qvzSStNl1tWLvDmX9mOLIGbN3XBXrPZZQ6Edts/WqD7RNDEXwSSFrDRHM9NK871PLVBQ1tUAqdMT
siMs0lsB+VjChT5DajZuXPZ6iMgJJLsUXL8Vidu+iRBAhRZrTCQRqIzzbQZQ5i8sztxxh4FafH5w
AtbzOTXzM/aX2z5VSMYy3FH/i+ov6t8eupjAgVhnQZdD5Xsk6BNyQ45MpYa720VDol1ouksDn9ap
s+072/yHZeRPk+TEWCzvckuaMgQjecCHrQKRcpz3BNA/OpiRBQBcBqE1fqUIXwcjOQwT+dcSJjzf
IRTB3IHrktsjber5senOdqfjodbHv0NLYjqREFv5d4SPPBDFDYx2VoMFI5QJHJfywjwycaGsZhJS
aZdKla5m8Z3SxEl9i8FzcVVhHuwWr/rAwSAwo2HAGjdk/LdMY+hWdZ+wwsVz0Ht3yqSzvq4o3vnl
MGc7aWMS/KcrDYjfCCkbRpptIH9jiXWS+bl26pMd+DOTSL+wICcg+83tHz2JVRNwaKWf7/jyTs6I
EcRx7gKRQhrZFbV2zXm6oJgZmws5XE2NGJB83e0So/m32vFtKh+FXfjs3u7ZC/JKTJ6VXpdB/GD9
vjEVyV5Wct6r6JLgZoJMkvxLSbfH1lgPGMMoEJ/zZj6VVn6CXXwydXUwOCmawTjcHYIWcyFBAgxw
3aWiqga1q4Yje2mTrWSMYlyyqeH/kELlk5FzncEUSEKHEmoFhoXor70khuZD7bm2i79JIPzryu/z
ldQYx4dvy1SxfGz5XcNABmihZlMvEEVCOWpsmj2umbWLZgMPdLISggYkpd2/9P6911GZyL8ZRVKX
WoG17OCOp7JtZ33EptR6XKfeP8yWBTHW5eZmBZYlXhcTESP0dqVgPsiIZN0IhkIhPY/YqXiU4jmY
zQt57McUri85DayRVPPiEJQNwa6/WvIHpRhEXBR73qR86OPVeK78CdXvWAr+Fdt8VQodyHxxzhUi
MpnbOf3Bc9oN9j3JYAbYL9WPdQfDpXaiOTtLK/45K9iGzMuU1yBP11w7GmNzAvY7o1kiXTpHBnY4
yFpyG63xWib+JFsXo/mSLRVQ4s+On4sVcJzkB/G7l/7kVECcm89Y8oamPGlkFlQ1VRCu0QOiA28u
NhIeGNCaMEcK5ai+ZQbYGYOI0R5Ih/VZDBwGNqk8VIW2pPDNfzZzfUXDHA0DoMDim5rkinovQ0I/
4p9S1o6aB+ZhT3ggL08ZZAp2RnJpx1OcbG/GArJ0/uiEgUYZpnlfvWmWgZGdBKnmvwk8znomFuko
Y6Y6ITg4OGQAwUieDuA7zGPiYYaq2Q55MosaFupHi+zXv8RC06GNpB6jY1wM7ZxwiG3ADwu8f3Xr
FjIIKOsdR/3ZUdDnErWJ35drHdrNGpoz1IofK/B10bxlGH5xVYlJCnXiKopfq8k7XttIqSA6aSAY
NOO6mm9lc4HQvNnSU6oajL43GRcX7jptIyTGtTG49yqk6jYLR8lmEw291V9WohTqmPHOoUcoNxKw
SWYPq1Ck9qwNF5XGk25k1o6yDLtU7sJGguqHVkBXuBbTS4q2OqXX7SDJ9BIZtO2h/29G9S+WJNLm
mYNCisr/tnHzCxBHB1X6tKjGzY7QNnKCoKSgG1KK0xZPQYdGwVyAShknSaLsy8UnGRkCvA1wMnAD
31s7emu+etjsuIda9jxL+aPnitWUMkoOxXs1zlF2t/xtkK5prdxJOR6r+qqlmPxxx+gFGrYpSGgZ
29TB33wIbHjhHdNw0h8l5+WgrHes7M7yry+mELBmCP/6IGyegumWpvVtkGKygFacqb8m0nKF1J1K
wsoElIZN6Nc0RacjjjVNZKKaIAv7DwEyTuvka4p2+zAi7LH7DptR/nOcixNaLM6MZryNGmBDW/Ih
D+JOTK3Gb5fe12fWNTky7gQ1Ppn3wDJ1PMGs1RTAOKpjBxMK/fPKgkWsF4ytfDJOLx2JUqQSzjMO
B0e+qMZ0mYzruBTBSu59qt8kjpc4/63aRdgYaIA/VjbIaJEWOqAE4eJUwpi5kP+uJ2E2/4NQRfmZ
1VdZXq/tVc1vav3sIdr9XrYqbIs+bLGo8bJiVZHKH0hBvWpKOHsfohwvJQKDfya4PpQWOmr6Q06L
tHwqEcLYb+zvKbyRTQ8B1ld9+zEgnECkCxrUQkpmcML1djQJgzHQ0UQ2G1fFTW+tmwbwYK2V85qs
98HQ7pXjDayUS1bKhGxxWJ+3vRhlGJ4xmqShcgd5QaJ9KAgdr+EaZ2Z9p5/lDYovmFlZ+zUUCsbU
HVo0PrXFBpWPGLsDiwgSGJfAUXCOz66VtSeZORqFEGoY1blUq80IgQKeYrQxvVZSPucZAQImoHIB
luSPJpQpAjMytMMqxx90miSwGYL2wCMBrePxEgtcQQmLdzUFhCf824C46Rrr3SXoGjyxSsra3PKn
xUt7hoYI8Zsrub2HqehpMgAxEX/S31eH3xs/bZ5Dpu/1gKAXOOaKlVKCgIP9hG0ycm68GWmg4hcd
X/nKzN76VPLPRY8/zJL8n6L9dLb4Y6Z30mlbnXl56WP/nnnlUrmQGF0rBibbI2I2L4IZUrYRNPKy
aW/2qXQlVW7O2VYVvVey3WL3cOTp9aeSBIyzjM14WV/JrwyPmPoxnks44M4R1WiZoDTjpHYodXpO
aoeTupAzzrlDCkzTpgPpLObyf1YZbRHuZ3WXNtCd5Cj1QyFdey1lo45PqBQQ5czw/1g6j+XGsW2J
fhEi4M2UJAhDgp6SqieIUlUJ3nt8/Vu48Qbd0ddEtURzcPbOzJVbtSu5jrkNyMX7GpFlgRg/iNJP
Qwg/qtJ8W9m3kmV0bcK249WSYWL1OSh407PKylMIfTxafbkkiqfmOSaMH62E+IEJobFOQtEz2aOS
G9hTLjnOEXkhFL/uF/pKQqU5dn+7VMEjzKVirh2dJDSJ12zt6eDCXYpFK8JsrYBX6E9NGJ1lzsns
PIKaN9hKWDr+kEq3E4oJwSGqhHoEScQuITrWraBKei0VJ1Z37Uijos/9wFGISw3EdSC+qWZBOVqM
WUivsMHW+qkoCAsE+PN9QeO/baMTb7bPRt1Ctda5xXfsukKCFlZY+cqE7mLwirZElDDgAosdTSh3
nwopi1/sA3bNiYF3BTa2iK7OvaSJDMcircXDUL1k4SmOF78sHoSYWRMg/iPoa0Q4GPgMvlGMUPQ8
FsjO93SfTrWbmMSq0TF4Puoq1SPVn6X8aMeUncG9ROZtvjATcNXfbXKlPbaw2UVf5iOmc+H5wV+2
Q0KzO6LTWNxp2sArQ+wR/ZTPB9iAYsbShvaALKJce6J71R6/5PaxlJ2tPONDGEFlgTCV/0YflkE6
7yjeJ4xziCfjIW3jc0jMw9QJzU7lfoh7dz6iWa4kHiRZdiMFErbkyPTICW7fpEHXdxflKlOoc5Kd
8QgVBJSbI1rFcSkYDQq7ThI/1f4Qb8fiCRjMculLhahBQh7ZBuy21XrtxB6fmH97Fq6iAJM2Em6Y
aG9i1d/GsyjBLdVVNCQ65Xnl2RA5A9tJ4Fp6jeL+Vqi658IFsjs1f3LBCJrSuk7aDtXf1p4xXjDK
oGj7/m9t0EEXitee3Cn2c8pJbVMXnPw3ZIQaUGnl4b1s+rsE9dHa8dVMqFcPtKy6CLl8UCNKyNLl
voT1fXBdtTAgpt6tevB4Tq0z8PejK+d3xMySp7aSLixLJrAR/HP7X7P8kVX5qq/mh4jhLqFoKddd
+iu91bAZ5rbSToJ07zga/Wr8aNmKSjex/ty4PxKg7708r3bKrMhVNpFs0xC4OMZ2k1C8xBI4jd2f
ZUd8dEz4M5L5veT3SiyvEno83QRerBmnrP3Up9lmugducryHiNx0Me9CDZxjiwY5Bvr8B8eMC/eG
eW2LUpU7N1sfYQRGgQiFskll0daDfSoUVNWUPuGcqzdCuLAz068qC5Jwr3XijvbJkgGpb869TARd
ZvUz/xj1dGMjfbf0W68aBDEFmm03HTxzpAleF38pY+4sJbk8hTwudPMc0NRAFU7sG5bm0Vrqabgp
Ip4Npty7VRW5vbZnHcJ6HTtslEPNlF6jQlRdIF3P0ktj6dUJGJvGbQVfngUzdIb2pJelPymFF1uP
0BydFd2d9RwpiZ7jYDpIce0LEWhiMqPl+KtvBlsIsU3LBCrExEs4Dsb0oKIjF7qEE74hGkYJTHpn
A0ZVK6q+1ULVKqV9tuHrimBRPWGOHIutd1P2Ab9bX6j3PmzvpXohTAV79E/My6vgGMaiv9cSORiw
yQ7fgglcSjHOedudV8s4qBzcBnVzWJKscPCHWvWaHoVquasuIZmIbOaBD0GBK1S+qSfAjD2HfgWi
ABZ7QoSQrVIzmfQd5E7BXVNMl/2a/eGKS0Q9ZkmbsbrcuLg54CaUTTGgDzgwrDJo8d/OCp7LfD1H
fEo401t9PsGOT2uZ3sEVdypBAHhWcSDW0qV7csS54Wffcr8YufbF3aWf+2vZdRh3/i7UZJpE1dOL
xUEnVTx7JVS5bLrMdXONTM+84oVWVT7yWQS3uQYH9dbr2S/QiBLZpDdWvuhEkIT5W1l3idr6IfsE
LWgKkv6d5o4atos58guuZB89r9lyM63B5eR3lUB/yZ6UwjRrKqedBGdpQZ2avw1swPUemLfaGofh
j1J9JjpFM8Xmktg10kqbael0kZ2ys1x72DLSK1GY9xoAPtNpaIfLqiXXBkFZ0qXrL+pyJkYGXYi9
cHMZlK+hqI6MPIfJoCTzII2p02iDU+M/pAN7XfF1E49WqOgo+3NH0zn9jTRtA7O2se0U1C6ALwOE
M7Jqj3qbwD/1jvBIIT6Zf1Z9AY4/nraeNAu3njH+Drc+WbZT0Yh/BMQJGGeoATquSoGyaPbqRW9L
hGGimwpOKY+DzpAoDoBfFH3hEZ00tj3EZ9qPlV4jpeN5hMF85VKNlcUE7lYK9zwrGUTyV0Enbt2f
h1xzZKbmWmP9H57EOvxfteBAKcNoLqfNnM+6x99Sj6m2b+CLP8Af+TPLjXYryGjA99JUxR7HGCW7
AvA1YUmtiYnE1adM4V8LV0tFLQs3iWU8SGrn1nnkAYVtrpN+NXG4X+OG3FJJfI+1oPHJyEEaKbcF
EG4rPaOg32Q0cquNXlAJ+57zFyo02EFcstD3mTCZaejd+l8vxoaAmBCXTd4xSzA9ffzpDc2pljNL
cFu1qCjBkz5oTMy1HWlceXPS0R+DRjkF7pva2hZl7CdCfuLGjvDCEa4lPtDDCM4oSqR5gVi0yiTX
reEuBYFav+vY8nBY3q2oYntpJwrXC6l48LwSR5SmzPJ1WGoA302SLLo7SidNi098wLaibdZsuRfa
8vBv2u54yufGNwdb55oqnuzhMCbAB6kT6YlmVo+RImKJE6+ZfsKhPCc91yfLj7C0YSkgD6zCN9vS
Y9U+BGaLkdEodFdtIrfDVFC4RmNiOcHGiPyw2YvSazOrXh8r3pzgXC4Gr1oPuPwPZnYHzglQcCKN
0o5+tqgcdnYD5A+WN5lFsBRgSVsdCAJBlsJkO1aNF2UgpsklLA1PJsVHraCdJDVgz7rPuiXIoCPU
13L7TbWdEHOVS/ghbi1btiz5aEm0ztSXWHN/YGeYMD8MqY0/Qblatnwb5OdCNQ5vtkf+aAr/gl7l
IpwIA6eHSGXobR6oPMDALN6lOjxo/42dgXy36/nP/e8UIcZgOqkULrI5XKH/uFmuK2b+emC448qE
UUf4L09qCpx5OcQIkEHtN6xE6sIrSAWu8q81wZw79yxIyx2MFyJVqklu5FbuUrxSWT4ENZAbK4wD
zqezNfTnOo1gY3fcnw12aHfB78G4rEitEj00Q4ks1X7MGFiGJgrqnJVfP59aWEa095Xay8Lyb1hf
VvzVtWRWknvImD4BoIGbnbo9vrxQmjGJ2qLKlP6nLD9Xa6/Bh6m4Hk2eZKvdfYT2CG7HQFPI4JdR
MSH3FbdGYi6PYk7tULwtyjaIQ5/3ZDLnMHq6cPqM5vaDZjqzSLwoQtNuYDRCVuj+jpJLG7C2ed0v
yzDuK66lacz2GRgHYk3SzicxD+FivJboe8i0fcy6nuD4QHBcMBu7f5SFyvcucbIvjhAwOmhcuGb2
MbC0BriCyq6z35CQEiNKxK4AghaOPfJfC6fSIg78Qt5AgHtqP6JuoW/tTSpSHMMTrKQOSoaNpSa+
ihGhD6+MdsaHebQXs7brZrSTKb+WWhhgHsDek9wwNCLsb2P4ehRRZ0qx31XpQV/Fq2OhB9N3zycs
p+fZ5Pu1MQu5a/JBowOtSP5bRzhtFWkLa7PaQFSg7FZ96ZGJk5xswYppwnCXnMdi4w6PZrekzWN8
baZJPTpM8IMEDsxEidgyyAeDQZM5iwN0ssen+hEpjTu+MjBPFQScTgkKqzu/xleEBrNSQJhmlNhB
DRrWX5XKik/NnWxSuKhT1BsICqMXDfUjhNki+WcW7VFj0Bqr4ZzG0lnr1XP6NBm0BvKagD25D0Kk
yvZ9txIHoB26HJz+WzKn4ywVhFdiR1+4A/4SrJQA5HQSTJ0fmKirInjmKxSBhXgk0Zfx2GjxsRL+
9Grh5ZSeV5YNPZR9E2Ay8TURF9sZ0U4NNX4W3IITX3IapHKqigjwAai0l1/tRG0hhwrjFw4BDkLQ
qvepDB1hWNy+Tj2dxxkst8RTZ6rRyB3ESA4Ti1ybNsUGG+xwj9byIWZSEK/X8MrlvbpJhT2Pb0qv
rgrFpSptejw3eLh8yrGBBpsDagaPu2oX2YJlMRMxiTCf+Qb++Xr9JJkTh8vrAmgsxjemt8EgiluR
bomVP6VmN56n40R4J4pPkWRBF/hnHt8CnBcJWELOW2xtfnWBqmvCwOE8XKZp8nLlHv1FrIm0W4y+
Jl6XbL0VU3qzlwPeLHfIoQPtFgiQejveGh3OrsE3aNy2fMTpZVvmY71FUWa6B5DQyHhyY2hqrOfz
6VIOtEcsV2E1WAzGl6YFMVEC6NXKUwJAlLchKqmLUhK7MJVDC4SKcEq9N93MiKGKE6rTunNCb4w8
F4dsmi8llJhuJPcEJxoKDXv9i9b3B8BbKrKogj9mLlh1t7ulJYDZPPJu3ekNP6G22EKl2YBo85rn
mGhCs71WwurL6u8NktzzTB3IGLVTsMyh183QaYismtFlNKJL/l52Uk1bqs6w0nrTgjSHsnrYT59s
Td5yDImfgQbPQ8uqcY+5JSbKqyQhmCnM9rvppJviJY7QcjGP0A6TTCUDp0ia0Aji8F8mxs5AycmM
bmVs2493RRdpT31Wq8A3gl/IzKetKMSJeRRYHSl8eWU0IegmbevKayAWzmztrAKoPxN6L9FGmAPc
I6jSssZLy9sIFUDBzhCzsacDa5Yk+neRQ4qFHDqtkhg8LFNzanz7WfhLJkU3fa/qgMBHaxAZ4JU+
lYzvxip5CPrn53Kql+oTPnVst/Xs1cniylRk0ubLJjOm6mrXqtZZDacA0vJd2WZF2lfjebzEpnwh
V5wrB1OyuAT5pNseutY84j5iK9LfM1O6hSPVYgaFAphpTTpQOUf4nksjz4KRWymRB4HAJBFU83fH
nrqgBC5ifxCRLl5zBrz5SbUiTYDgZ2dco92P2ieg+/BBLN0l6YxLYybX9pzlvl7jIOTGKwyFK3Lj
hWnMUm2hLwivK6g7horL1jpIW5BPcrT6PR7jqiQUzxH1NDVQQ6S+mogMI+jJWZp3Zv7U8r8SDE5w
FNY/DVBHX3xAnyJJAvA/dBY66TS58uQNIUwbmmW3aGZJ3hyq4kVx1zVm4DGy7N5iGppf7ZK+NZly
guwPhNW3le6scQIeXH9FuK4GA5ZWE39qY/he+aQto1d8N+avkt9DlFVHKwWns+5qahxGspaMzlaD
2yDp70Jc3+skv9MweAt3pOceEVh1BY9xXdJmn6jXrayopBYJjEGdYcgULLfM8AG0f8sHd4TlzD/J
0amheTJ7KOND0fn9bBkYrXzQMwYtyI1WRZtpG+L45hsbdwdsB/AtHR136vrPVEGky6FHda4fyekJ
1doZ6BcUbNmgDYqGjNQ8UhvumM8eP+ksssyhdLhgvJNfMytRGa6uELCX3NWDHgykys2ATjaBRkdR
VQCrGddQMq4zNgzB2hSljWUZX2VKUgkNVNQg0OY3i9dpbnaGucd++QgbdNxSuQ3htwG+Fy/MhPnA
BLEq6lQC4AQesvXeVMo9hVnIfCTJxIo/JGK/8PrxWnJLjp3wy4jqIMa6kJGZSJbsRIOt+VBh5QAJ
wolgrSAp8XuoqbUVMShcBtolv6zpFCjKxi7Y46r0UkCypWlgA9kj1ekLwZgK6omQeVND5xjaOiRi
VfQlGB1tfDdAdkWMiT0pTdr36AxM64Bjq2lJYG75Mfh3MMFkbAQ9dT41LkfqDsa4PlLjYOiXZBhu
g+6ks61EqSeUukccU4YU1NAsYVIx1TfvTs4/mEjsRaYoWUL02BcYxqjsoFSAkgaDV37GXZvZWJRb
ibrspHfoJcCaEuJZVt605Vq14iyfyXU7vWr2kjlUIAIGLIgnuwKt1GLs8thb2SZJpvKuT5BXIMHq
F/wWqmUg6l7VKpCpSFPQQZTFzRT9JHVbaSfxNbMiTpLKzxgXu0Y9LEV2xzgHz/KT4kdO8SOPKVOK
Nd3yhftWo1MUV3lDJLj5TzHxRY8sR+rODavaoV7g25ioQ9y59jWDrcLWcV6vZQ4auRLcEb5oniA8
TDBro4nD48DAq8sfMc4gwZID3RKCHuLxvAgY+EFg7fLSxAWRXScJv8tRhW9j6dR0E55bBnb6TfVr
5SHzyCZC2urDfFYt1FqJu0hpj0D3KFMEMMgfFJ/zzK+4o3dh/MFEzDh0yrT2IY/9V62LX0sleGM6
Hnqm9RBnvtnkvqUTdbEUT25HEAnLRZWhBpU3sxFsA9IdncNMwOhwneAakeQZNXjGRD6DosZOpJP7
llQdqEHhRFO0JyBu0XAxJBWCwyf0VG6JFmSDbSt8bo1LQf9JAxs/5Pk78mbiLckVFdwZS4cw5zTR
wP28Lfk0qdKxECS7n39JHE/x02xdA3hJ3OaXWuouEvcVrPHEKTi3e87tDTItIingmZepFF0L5mJd
DUYBt1KZUpFtxwoK0pdS1e81b14FGXxjUljKz3ddMK6Kml+wkpBf0M/VQXqPLRindIuEd4e03gCg
KG1nFdG3Lz8nLjjAp+rB2m9l5ejfXtxB3SuaU5S0Z9pbcE4IwX7SMS9RyKKsJ7SJk6lH5zKvwdPU
p5hDnBawhMYr9WmBm2Io2Ymkl6qazpG5/JoStulKQnyacvIY3QhF8iBzOC7W6PUL9d2LuAfc/4yX
vbEgbMTKeaqo9AZduJThrd3UDLooZJyti8j9Pq3eiaW8JUAy+zGbbhOrSr5+JZtdBIwR/5Q089U+
jA9Ifse1Y+9JZKASOZQTRjS+bTqgeUoudAJ4XL2gNkBiCjibFSKhJEJXbGsatrUI+3LJMaap876U
g5pevArXsh6dYvDm0u+Vv8uydbBCArVAzlWOBhYJbxzBNQIlwW5NMPzq2GzAjnw+lmC7AH/FbF0w
91/TcSIpIu1UHhJxLRDFnT8oTME1c90IVtP6R2IFWY5bN0jl5IOC4oeDSnzG4fhc+HjAUzX1FUyu
6ZbKHZ+pLeb1PoVw2kGKnLHLhzgvYGY2VECLU4Jy2MLOU59jEuR5EpSqr3cjDVbFSWJojrTS5oqg
5rZKn1GULYcS/ElcAD4AQjLhCPyj/cM0jkNnX6jfRV3aSvU99mhIHcGoLDkygB0zNqsFxR9bz1Dq
V+v6IQrNZ0pMSdSe6YBL2dwaQFYnB0LCIxknH7Wpx5C+mhLOsSsyH9dBJj1GFPuaPq0Zgz4aatO8
i5LSbwXtI1suq6yQ99Eua+n0KgCMuzZQodT8sdQxCA2BNUF1SfLlYqRMJ5rfGbofqWiBheyb8E2Q
KbGBFf5OWimIzL9j2XI84/Ivpr3XpF6+MzoaLwRASSo78pFUW9Uf1se/ReBt/EyISUv3Lo9ueci3
je/TcpVfPQpWlR2tTqWgPKEmoLFHH96/pycEbwI2ZKcwmk+0XJHhSV0e9jwqacDuDGAWCklOwNUz
VKvyp9TEm/6c/kDC9bU74s/ZCiYUB7J96LI/MuJUbQ1efCEo3q5B/eGgBe9C1LFnNBBdKnLe313H
szF/Tcf6R5oJ654Vp1HZjf/Hv781kqcqIWXXz3wc9tOMq+pj9DsrOlUUFQxfEvmK4Q0j+fdc4jdU
IZNh1zdJ5MsYDchTW9uegk+LOTtjwusk1awZjnoFflcanMrEY+6EFjpKrLprXHsEVGFARH78m8sb
CQPZH1vTX/eoDvF8a87zUpDcqs7Ziw/5EsEKvIUy1hsYkCopudBkqv7pAHtIXXqWFzxAI10u5err
R5PlyYr3MWHhwyeQEmDlKB8UcvWzi3zg9HcCMlmDJQ52GM2IKOzCeDQjimQhqOHWBsaPXR3LER+L
1F5t66eSyxNgCbYdOYMnVU2YxHfLQUVJNkx+CXazE9CIgUs75niuTxmey4aiH2pPRga1lAvIUKl2
jkirAmmcFxZt8kHgFCpP2mz60Vj5v2Psm79/sW6vQeTwak37uOBYXkGd0jXWoEJXdew2uuzogPAl
9R6a6hEMrTYfxwVz4mLYJVxB1j/HAR24Ypak16RiaPKb59S0r1WV3igcoqtwV5Gp6KljhFG3Zum4
cKVymxyl1TxHJB4Xl3MmwklqsvMyCCFNmXjM3RbdOiQrZ/iSPOxl6rKYcnx+SA5q81QcOo3+NPo2
+6Y9ooMeTE4cSQqKlWsyuBZYiuLwZS6DHw2kxhd8E6xm8KlbEpXsf5MOGy/EjU6+Aa5xc1emTy2s
wn2ntCjYDZMlRJ1Ab++KQPVfZpwrE/YU99kejqChAHXdl9J1oZziwh+IxXnPDOqbFL0mpc9qBTkx
cmr9QLWil9tRqWxloyeZE7+X2yAkhTtTvRPVFo6Yq+zCc7hI9Xxt+vlCe8uQ8vSJsVpSF6TSUyWZ
Z3IR+5qnwYJJgGvILokUf2ZrLH72kzvREAgWFYKLsoy8q4OTgTcWmLhknn+1is2jH2Fvc+noaKb6
h8HkIIyvfqBIaABnadg1X9uBYpe25XHT0CXoGvRMZYfyvpQwpemMazlHSeLt6FLRALAhd/cZNy2w
fCXjtDFxGB/WxXxK1vwWpRbgLkgOIfysP4ykdRD8ncYaHJW/unPl8aB87rgOSsmnxXiYUltcvUwG
gTuVxr5QAQ0auZ8QWwKUgx9AuLIvObR0WdjJbZHTYIMzU8/EYSMOFzONLsbcBU0snyVb+hj4/uhb
JheHb5zcW+oU15mt3MKvZP4ba2Bzxa3HpoJgViHn/L8iUdRk/m39kwUVgSm7BGywJsEwYXiSE3ex
3tKP1nanKbaVaQ36kX8hjbZKdwzz8dzq5ilTypOozP7kwZQ+TcrgSzydybrS7N54cLr3RSqz58Ep
sev3qlhc8ARvlYdwsPeqO1bfzdUX8SRpkumopX7DoRFyRwMpRtDtWRFwyYGCUUqMn2omZnWXUTJ6
h1nA3lBAjdVSIlQxifpPk5KsTEkeMUqz7hVLDJBu3nVDQTll7bNioDdjin2OLrVTz7EknzXlmYkK
BA71MLbjwejgBoDBw0RcElQ/CwZ3hwV1/0fdsaCBMEcdVUjOlxUU7ekhIIFpcf6M/tTMR4d9lUlt
Qsv/ZzdOhImi2BHR6Gb8gWRbYgJdpaE4LYWU0UvfyfF4I0xxy6LNkdl5WmTdoOUi3a8Htrk/GeYq
mpBos8Rpg/XAR+nniXSoloJ6XgIvXGWtAgjvLQaRWc6ncciJ0WvwGHiOT2c22ApYOUEZTyMsPqFK
N/bDiRFUOKY4f+yzpWHJod/amCNvzWpPF6BH9RNrdd5Na+Z1eCcCovIG99tb1hgIfUchR0ro0zgb
P90SOpFKFTLzYRHn7AP250oBnorYdvlFnfmg6z7KArzyYEJRUKUmqIU4MHyr5sM+TReTsOtCsHxN
k4CBvyWiHuoI65Y7ic2+x4wp40Ca7c6Q3Q2vvC30z03+X/9hd0nicUHfS4l0+0XtSvKYBvwvWC8P
RZed2LH7NS7lFpeytO5hzwPTG0iRFH+hheAlIhqRKAT0eoyB2cHQKjtSdljdcoKwe+o98w4vy216
JYBBDU132A+mED160u1/aApU3koa83eulJlR+tEfOjkEqiR7UyTbhKNtRo/GsMMlD636V89HjJ6a
O7HD61De0TQlXxMJ1tXUfBXtTch7ANk7vjZfSReSCP2HZTGqH7nRPcWN3g6Y6CJTrStUli99WjJq
SiG7ib00TMDDVc9UFt+Z35o7aVydLtQcGiscsuROjkFQIlJF3siVjYULGL/YxvJbtf2Y1zvNnRL6
RMDyNjtWU0Z8IZw0Qu4ZTBY+seqo0ExXUqM1xiLSNLK5HEHsHdu/ZBFOx8StonLPheG4xCqBy30L
4jkkTkemaJfpcOXo3eFOTowN1G+C7YdlAi/aMLq1CV6qX4+NwQOZwqO0QdM3Exi8MERjyjB4KVk4
RBNDxgHLORzi+rjIPf2Nuz43nXbgKRIuXm31fnmET0Y33bvHFA7WeDOZg2ZIsD/LUCd2+BMBICtB
3o6kO5p91Kl7i90wDRkHXScNuZJApxehJUHJbqRDK/eqxyCGmNAAAYk7Nr1ufYP5Rf9ZHsKBH1EL
1sJD0JBottV/bxPjNQMoEAXfxrGYHqNH8geSDK9HDLlRGnWbcLGrbvtt2hX42A93qob/wG9r/Oky
QJzJTslJ0RfQ+zg10oJOLh6KVxWI8wxYqiPDgJ5mBBKN7LOpg6UCXd2fFjgT8IMzPh4DrhZVZXsX
UatCAXWCjkv2llQXa90dxrLK1bsMflXsRjtF2viCSMO8FoX6Kyzp9IBDMlGwa0BrWYGJfX0J1CBG
v5W4vUVmdMfPweMEnxDe8tmXfTDDH1Cy392HcI1vS245sUmm18n68okbB4QHAYNkV5Wx186oOHQ5
1/MuwuBY9bM9D9a56nkIm28t6tnDSY8ciiFmXo++V7033HjcWiP2Q4NE08CAw8Ut4+KOpkMHD3TF
L1wSQcHsJQjTaRmK8xfdyTTOAGcz8MKI4oSfgtM+AdscH3LzezEBspWQa/M7acsbLCVt2NNFXebP
TtIfilE+DPZ2ROvVRcJo0rkhH6EqZMGEhT9x1b0Ummeroit6oWsGn0jNTYBRPoM6Y2S/VqZ5IMnn
iWfl+hjz8Dla+ZtiXKIgYI2P+HFriKV4UUjGaZeRPZm06HcNmCLfuqVyy2el4J42Oy8sZ6/RPtuW
CDcuHmuRvGGTt0GLOq+c8SxNSm+MS0/H0hzeOKZqO+wYJOPxgb72KN6aZd3Q8u51Ac6uOhkwYIt8
/cxfZD9rDmS9Y+0rz5T74S0nYoR4fRGy8VYzAEzY+aq1dFNJdluVXoacimeTC2dmego8OQqv7cmq
PgzCLjRUB9LYUA0bfTa/JxAWrbPkeJPFC1zWQ8Eac6U+Amzi0/SDvFpvFiUa0YL1JJMvWjgHSppj
ZcGi27U3Zemux+rRIg6P+VntmWlI3leUEBfErFRiVm05s/FIHfDoUXg2xu6ouXqzi8AF9k+5IJDz
n4ev7C7OxfNofc9i9eQ2zFBtVBbbWaJS2C16qC0yoKYKasuSAMkUG5yiHfSW/Xp65W1xM3rS0THu
jaq4tWN4HU8FJjn8CTg4WSzrMX6S1W9M7u1Us2qtyg248CjxcjXiGaTLHeoyysYXPSozlgMztBlx
K6Lbhwj4kHBf0yOXe0ZnVczMmkdy6ttgNm5ysLS/2qe1eUO4GeFcP3WO8akggFoRurHJ0gv1E4Qa
YJTxFlHCp/8z3GtBT5cMhTqk4ESMKRlZM7cmqVvGTDhMI42j5xpjEwssAxBiqAQJ12mJezPkwqCt
RZpr6mCwooBVlFBesndhzJ/4RgO5KQlN198LYLs+1u/yzVm1+hgFBRuN5NVLwqM/JTAbop2HcRkY
VJSqh3lIHv134Ywdro3edEZTIvsNSp2cKaQ3U6wZBYQPzKNp1Qf9/JcAOAo2Zv3iHUojh9IOG0rE
8jhS+Pwv3oRFWwO7/C9i+dR/jqMK4Ds+KOGIcTR86KL+IKx3GQDdcVtYm8Q3DWjEy+SFuJQ1k/gN
jUmbrVWwvHlrVp4cfexdiC6OKeB7bQ5Rvbgt7R4qob3IADms+9vrn+IdHiI4CaFxnrRL2+t3Vcoe
2XzHQFHjPon1YBorsF+5VwSEifGvxKCZMpy/aYJ91Zrd/tRX0LKayoWNYUvh3npEofY2ld08EtQB
TqNIkxO+RHzfj8EQbJCRFJalwvAht/1nK1ifuZJ8CcNNnEd+3s45Co8GaE3Ga+ax16qKi5p/qykw
1PoCgDhIhEcJDxECGwSPmd4ZMt/6Wf9bNNR+mYnL4meXFkYgz+OZZXcRZUeBjgih2tL5e0obj9WX
iQwYyYgRC3SJOnTs9d5L0R2n5g0fVhK2r9LkqrbswVpJKn3gtnRizY0Bxo/akOqY8pqbOzJby2yv
u2qPVkVV3hLT6EAuwwqN/fwtnRpqvRK72ZdEBKsZuCAi1Hfi41tZd9ldzf7gj+R/1ZOvbN5Ln1NY
vQxrfUEfP5QVTK+ofVkbxzS81rhhCphaaMLWwxtBYT1gEIiiM57qkNvpSRskL9VqL6ZWd4wwEO+R
L9syuvKvkKTvHj2N4EQ307uBmOZnZC2IL5zX9dC823y5b5DlqLrTSXoXsanmBD/W7pRNKFcVPbnT
1ah8c/nCQzbiy9r1eOYLUUOMAR2BAT0japvTr2ZqPt6gGLzMAdhBVuE3tRuB8qhGPevqeA7r5Cwa
fCBb/QWijzNhrTCP43jFs1nvmkSmjXPfuk301zJeXWteadG+6JTfkYrsZhwc1X+In3YnsgLcTAhl
EuPeS7Dh7LXY9GexPscKiWDM9LLcAym3eT8XCODgY5woPuBiobiKkvWPhW0aXSGnapCwNi98Nw8p
kBg+ybAVWxYDuOji1W8F0jHR5Dd962tGgSnygFCZUc6A84CbSxDq41XF2QKqx5t9bgH7T4powB0x
JHU0xs297sgWEMVub2hQvHYiEGMsS5gYqzg/NDgbQhwn23hCSLP96GcwRj9zw3yaLnaKesRoVXXF
8+U1mfDiXTTL7gZg1EaPo8mFBTqS8nOFRsGZA0//yFeVuop1xyp6TwRs1+IZKbrxsr0x41xeCxlt
IisuY9IH7WlXQH4CgYeF5ao9Ihyz1v4xztF5rdKTAw6XLgCzRL4wWBqRgxJFeWfsb2FWnlanQaWD
Wg8UT7ObiZuAQXQFTEChC0cKcfaD/JMjBVsw3VfmqLG6FtZ6hTN4VMj94/1bzJOSP0O3HtvjpMde
X/yTScoVeetXuuXL3AQzT1yophlurcS6/zvMpYdSCsd65oJn0HMoc2qu8vVfFK/nBhS9itEF5bwl
rzRx3HDR4cmkZIlL2DATAFX8H03ntdw21jbdK0IVcjglSAIgwSgq2CcojWUj57ABXP238Nb/H2hq
amassSlgh366V7c8TgMbBy4VDmbRyuxR3YGBreb6wPDLFzmT8++a8tzpKVvx24H34Tu5zmUWjmsX
Ni2ZdlqLFB0/xcGI21fDjJgYc2pLuOAFsCf9TVerl4HRgok34oPbD9LDXNtL1NKvs3LFu3GEmMYs
AGRJEjUPbL5AP8pf66DtYDv6yqlgiLOVI1LXnkOMaTCipJWMJ1HlcPynFfrTzMnfLtKjwTymUoS5
AovUmuVmkLtBMKm5amcFKOYF0Z8GUOJTbCBmN/tys/U2c1lnNcZ1uN2JOijvXHl5frlcMTRHkoSL
dCxoeORydqj7l8K8d5X7y1C3ocUtSax2kHQYgsfPdCNwYEYhZ3buaAcUSRLSzoolxRzoTaZNXu6w
9eblA6ep1q0hUJY8SQ4EJvhD93IF4Xrg8MkjxQ2ZWftVhMrIqJPRQ/HUOqZdKwUN9KdpFCVkn3NW
8e/XE6ah6Zz3NvUPeVPfanO5t7n1mDVQlbzWy1fYLhoRxvQ88rrRtpngRJC/pNJxs6t+S+LSq83R
E9HqybPqHRoNugnnahMOkQSHqA9HugxVskYoBqaMJRvfdL+PISJVKtViGGY6CLdpTzdHk91d69Ej
wOeOeXZ4WMoaqnpHCpMS5eJSBg0dqAb/XG+7d9vG6wT1RtUUt/sW+5p7fvkCeAJykPgVg+s2V16Z
qr/Ziv6US8Iu421Us3s2NCjXruxUFK67ZsdtH/wDzwkKLtouK93ISveZ88fSmITuojfkIm+qFUJ1
JsUAGCxwH5IA6Z69fLfT6lJO+lN33jtdhEgRKNs+8hM7KZxHHoyUB0OB5douzIpSYrXt367PoXw7
1xrouOX3Ct7w/zfg1fhFumUeeOFUft1EXWim/EZCccDKwrXZaxXSPUaJ1WIsLWVMAJT/FYlGaMWU
k0WzxrLtkm862GCMoQ6kfPfY0W71q4oJSdZyKOhg7jhBGfwLF5pWepHEEFJQSlCcqzpOEMKkW9mO
5s2pQnSe08BY+DAzfMWMXa3oqG+UT8sKm7Btwo5OkVPPiJLBGfUuRCx9F7gwHY6wTRxuP9NBhqps
Wcuh0J2DMf4u58RlvWNiUbBFo6nMnOnMrVNVplK4+WBKSAPgeOQIjAE54zppnMhon1VG5oXVhAOn
ldlMLhKcYZlOd8uvvkOFFNBXKOhXMJijR87O3hVTRjwj24i3iUHstklPcUsv6KAG+Xb4o2FhWY9W
yXh4mn3pnzUZiOS4JpNl399H5guc/XAnSsDAOqNh2/LUXUbhVbpQI9ZlmFc03OyxOysZC7XFzKA9
LRJn4jQ5UGGem/eqEhAIzYe5pE+D9EgDSRFA4b3PZT8Hsa5i2UE57elYw+IU6GkR8KhS4/LtjppE
9J3mTpBQCpyk8pjVh5QRclXN2BiaQ685e5HObkO3icfhaG2v41fzj78b2ssycN5btWvPjrG68qJ6
q/k1RvZBxRbPHncReXUpMPKCLgyHSg7rtAjXg3oc64xG2nkgnL5hgLPnlYgGUr9IObnh7+4IB14S
tmTzprK+RJ9syAx99NHreirBMFTA6hUQreHn8gIxy39NJ0ND4GTualvvDeoiP0CfQoR1KsO+OFaK
E5R0p5kLQeYjp+NBgD7oNz/VgtVmP5TwVIAcliCujBn3shmYRXpatfKkGM2GOj1JD3Wej5b60OHC
wPjnNUQnFeV4ibXsMnwnvX3McDX2wWEri24YO1qWg4ceAObPBJ2lvTF7wWxjJRhiGpClOrC7P6Xu
blGi+lIwEAI9k/CeABY9RyrBsZ2goE/GcZySaI1/6diCJRpKclGcbGMITuUvXhRGU7w9QwYsYKfN
dJA6+i7D4GC14mKJ9Uo9VWMG6QZKkcYzboa1AEwLTBEwTynf86J9xNzpRjRh35cW/Qz7inn/Tv7P
dBgaKv8ZSDkx8W1une2OEFm0Rr5Z54wVamTJjvGtq5TVLwno/cj5Kdv/swvWkrsTpaeiVU71MpwQ
MA2DYcnqWQTh4NE5X7ptfhm8uKNwK64STQIAlCOqwxE14qkAMULJ931m1Rblc5Z2HUSFPOfGHcQ4
5KHoHqEgZW5T14GTWVQ4r24LRZKRrt7M+95/TFPsWXcNsxm1Cixd9iuVggHGQM0NmKTEnxV4ersV
M39t6hDBsqU76NjjHTMLYZhgyVX5BdYv7Vp91ioJPAggpVsOyyW24kvKQCpvaAaLME5gIYTHPpvG
OWmGE2Gp83AawHwonsn0DLVrIMGxb4jP2pOyJ9IhTe3h/tcxjTuxgJtsf0QRSgPZTjM5QuKz94ZG
nZPgoiAYm44fK996wPMbpAI12kJoknaqBSU5cVzR+lbeHEfuS5z7N7P1sWwhWkStpxSs3R87tAzM
l5d14QrD06JAGUnBiGADVtGsFkhOQ043gj35diz7qUndCScR7is4Ns5L0fhkJ/4JVDH14VSXkara
WgllxlfWlvBnahZubVr8ANt6byWchfTlMmXtdRD21Vybm5WuEEb0W0ZwnZVXvswkZurlFMf/ZkiZ
Lbft/hLJHXEibmSldM5AD/ama1Xrc42n5+wnb45+w3fMY/iIgi4eH4P4MPmxDp8N5uoGc7VFT6q5
fKn5fyDDDqs03AdzuXFpGXX6DTo0yp4Fu4bLpf/vsBwLN1/Vo2mYIPLd1FjZe/bV+A5q4aeYb5vZ
5KzVB+l7+q8mCz7oVCQ39jWbhqsujEtthVQHnw0dJMaPHqtuTiZOG0GNcx6x5wm4YzDqEUcwh8GP
2OvxTAgr+xwtMP4mEx59X03kF0vnKCUKaZneR9nhgMlv0jT9UqO3DGd3jyrBpiTsMWSyvk/p5Orw
XyV54jFD9sAMe8BvCSbXHr7lumYWO3wxN8CUyQFrbvfbHpBT1WkXOE8lQDodZctrSnsk7PVRqVB1
SCn3D0DwhItqiNgIY9Np+ADyuIVrKD/jotisDzWX7vGa3bcog9T8KyiFyEjWU6ajd/KtzZYL3fBX
iQylMV11izMoCghlhhG2yCUhC/UXxYEf0TrjM7mq0O2Kcmv37Im76ER6JYRkCI0T009AGrhvNfjy
+S+roUPG/m2J+rys9ZuVNK/ZdH2TBiAlwtF7JNk79Yc51w74UHsa6Ua+ZUxhh0icY2qjRdvMUyE4
rCcbUy/dVJ+zBTAgrz0B+rbHIa8Spog5h9Z+Kw2+hlal4BdeSGRq712SnZQ444JJeH/KT7guTgWF
bCadTmaiX5K6htOrXHUIYBZrjGm/sF5M2bs1gYfAU9u/mYZ4GyEQJ0ZF+HE/qG+FofK/ALQ9N36e
k8mjFDjBET2he8pAjbmrlkLdt4lxMsd3fZW8ijhyBOFziJJARt75yG3X2u0RY3xDI6Qne10joBho
u0g33GFfE61DPJ3iE8sCdrGj/Xv4FWmgR//FwvEW601b1r3KEpjRu6y1NNJF4lzrTWgQVxwPTiqd
JeeD9+1oi2lfS8PD5jFEc6tm50kjD7deUi3kmpHAGjJbmLBGGAXj4Wcty12UPaSxuMmLdiEJoeip
l4npuHhF7e41lUOErH4ipfW0ofTZcFn15LxkLlHVMxrloQdagJTDTZ2BbNn7oxu5Df+J9ZOazVGO
0mNpaQdtpEKc071JKs4y9mo77XtsOfolK8ZrRZpJYdmrhLYvxPDGOOlpNubR2OIVPtURUOrQCYiC
ztTWM5vOUQfgVPnrdjr6W+AYpZalJLM071qEXuVvB4TRZPBrFAyBY3ea6nOn6Od8qUKTKH+sIxRh
uE9huYC7IT2mF+8M24EFfie/iZUFVozgS6ZuJVOHNurJqjit+ZZ9rk5GSmZGIqJDMN1iTLA3aORD
ubQIfi7RwZzDCah7jEgL1Zpn3OnB0AOfxUj1+bbK1mdlRieFzmaIAnau+oTgB9OthoX3fwfjEmfL
noau2BquDUDLFkqaTgohzaM7KQJ7l9+yBwit64S1fQCY+c5MMejGLkiNKUh+9wU+3d5dPk0HVTyT
A9oMu3FfTOZHBZH0ZEKkt+CFLMrW7wNCH5oIIaNl30QyD5fLyd674nqjqGfZF8/CPIqw2OYcMiQQ
Rm55RfzsxHrDvHjh7/NfdbqvAPKn2sxMLeKI1LFMEM+IGHHNtOFsbg5p3Sl/HRAUMi2r+1JlIY9K
z9XejQE3fLKFOZnzO4GpPPVpPepnGodZkKB6n1UWJJufXI3F97IqBk/0/GYWjzxuGRDnL+qqmW5c
7OSXafPyxvmbrLZPYKSf5VR9JaZbTpEPs9gfz/1nRD1PqbhI42SfJrC57KNR6qvljp9UhK3BUCeA
tbCwm+zsvLAV60rxgbVyKAQcSvtDl5bbXNJh2d/rdfRSvaaZ6rEw8ci4iDCdrvvk+Kv6WApKPsnD
aoX2Ur9yJiZxy7BJOmWp2wBEtEKtuVoTo9E5Ap/MXTIHKKEPngCfnCssh7R8jK+ZHDZOsoWc5h2N
da7u6yhds1a7qFIXjj8ylTMkJ7guXRj47nNCVRWhqmwZDwrlQrSZHvQzU1Yx2EH5w/E2Mm6iALRN
+7i2XrKGgAxMu6QHfYi7XiflPcntc9Gke9Hr1whIW3RBR+jFSXf0oP4jfc8D/colAExXfmNDCHN6
oKeN5GByQH+/O3N9WZz5CsDxw87oiSd0QYMNXShP8xZXKqY6rNyL+r4uw8fqxq+UWjwHpSBCJRh1
gn4fmG5qM320rY37ER9Y4sbtGpi1GpQVpdbSqWjsI/bVIG/sgB042Ooxo90ng4JAVPSmfmffRBnj
sg45yxVSYKjkd/XyJDfcrsLZlTiG2PVDUqV3Y87fVcy78Wdo72gWuRcgHoo4wUJi3dvATCBSY+RX
k+ilJA6Plr6FD2R89kZi3qhvcBVuYBp70mQQUOxtv6bjpe4h1sjrC/V2HqnfmHBtS+peHV/6IHv6
K1l1P89sqAZmEGvOaeR2wV8pKpEg/xRDiLwe0sVgTJe6sS8YMq8F5uSU3W7WQp05WjoiC2WPZtd8
y1iY+ahA/90tYFmRVt9mG+alMyNGnPq8CEDLw/QaTu2vlsb7CjPctBVg2NVxYOeOwPohKnliNndR
AcGsX4k0l4ekTg9rec0b/aKDzDHPWdr6yjDzE3gtqR0atnER43wlAHRTCJP1sK1gLVW5FpQ2ooH+
gZ1mWsyX05sfuTZ+tCtrZe/GJdNRMlKYw12YeV8VVMlyma+qRF5Kv1tqzFA0fRuXnxoybLrfXHFb
844FBp8vZyKf0ymnlDXZ5sKijtUJSjtRlRgExqa3JHnI1p5FVPZWQVkTXu6zc/tJAQZBMCv9AN1s
jUQYtQQlB6/xGhoy9UCaep4HpCH4EpB/NEF6HQhazE4k+vFoqwGxcc4Q9I3z+rvOS0w/j/3a/lZ+
yePfkRatZpWgZlIwWY4H7YdT2snY75WmDmzXMKEgxlThAmbo/42GBTQKskMjdoBwyiY9TDPllGCx
WvCYfcqbDhMhgqvbPOyFsyTSGkOs3iI/LI2PjE5eU+7Bc0QHZ5+9x8d6BA8z6RjuP1q004byX8Aw
xKRSiWGqcxmX8UjT685WxYWRIW97hT/ricc3EoflmIdzp7E6DRfsbfTz3CaMJwsvpjKv7LfDXT7W
YRp7eGdvuclZw9I+AVUCHzfQ9bIpuZcL033TuA3NwPLORk4Mb+mrqzRm+Eh3LqfaPA3I+fF0Jgx9
u+t3Mxf3wSlvXHM4MQ/xpxVZBweftzDFa5Hsp/bxS4v55OkoQtuQ/RFVT+p2HJ45J/rY3GioxsID
dUgfvrpvlVqBDvRU2RoeApOXGYO3YOdRtzSyirUcwE7VuO1PS0AN+2g2suHT2kodUY4LZ3s1BMn/
BaxxQ0plfHMwhlftszxiNpYPOeHVEY23Ngys7Kbh0G/Nnm0gvHNJK0ZzX8TqaUAdReTdgqT870Qb
FLlvbF1R9CxyyxDyR06vp0lVajnt5n+ggdz0hWAuEojeZnpbpfnWzA4yTVsQjv7g9mV7ofxnWgxm
RR86bQu2idXrqNNPC2SledVN+o7xZfqHzQ67SRsglDuPugNWCmYhBdQEHBQnOm6b3ktpT7A5BPYO
T/YPZC60quVNcTm/85FukmkL3Y4bZS0bflHrwL9kH77igbk5nzu/5ybrA4sve/erJgVoty/UcAVX
R46rA68Jz/rpEEtYkOu/G6th+nA86BY/C/owPtXdcCoi3v0sJj+HZhHdU0TWjmec3p6gnrUTQ44q
xpTKxXNpyRrXrtCIK0phaYv7Aj095pgnc2Gx57f6I77i/X9PS+vdRBkrlYvCNU+eVowLrKJ/hHJp
UXDKzArlaQg58p9zAkQFXosBbhUdUBorHkCgLm85LvKYa8iIZuyZf6POviNVPR35j0k9Osi1D/GX
t6EHmEL6oIpGN8mKQ1TU4JGnq7Rudwm6JLWOJmvGQWcNraCmdnnjiEfM7nlYmaU2n1XsnDzr6VAb
vGBi15qAFgJ/LHlQqPAceno23AH6h13MngPcI1e4ZvC5qb1G2mM+FdBWu4zwLsfBTkLxNO8iah/a
8MQIXlf5Nny66+nHumLndps4eR+j4q1Rm8fSFTd+L2E77BEK7plYD1AGGh8kErCThiYhmcqHGvYK
fSwJQEFDYprNGRQ7q2P1dzjkbgzzPKUbR+eWU0erX7L10FQQdNK97dSDEeFMDed/+SKfIgpZLfVX
QZ2KSc4Mg2hGaiae3OG8zpYfv++KJQ7lgjRrAQ3NwmNsiyCNRqRyKpjrIQBpFfTH8c/StaTiIfMV
/a0oi/v/zrOX2Giv80r4Zv7MNNTN0HJ4UL6IHQD9qA56W91N3X7Kcf/M7D0D1hfS51sZ18+5/0Ch
bQjazgbSKWY+4bUWZ9v+Nu6zWQa6gH1ro4ON5Oi5rhLpSvt2z/xfqQQ5dPnYblC0DHMp6B7d8mgx
9BZOMEaKCf++MLpTbr1NtPqDlrVWTkKRyLfGKG+1ZlxzFkYKDy+0UxcC5U130RjI3bBALLMvhAHz
BxtLrXqz0ftUp2S2i6MDm7h0tlekR0Sb6nfnVtDwZHMJiJyfOF8ci+nmLFQ7DZdIwriBQaibH3FX
XoFCkYFhL5fTa7cal9xghKecuZY0kIOKyQIsfhuYXBKfYvXeSWF8I6T56orhBQDVGzT12v/HFjvW
XFUM/sEEDK/vucfse7y2qrQZYVX8st1ltiYgm+AuDv1A9ZI+U0p1VOKcDlj67rHgIVha1aGP1kOf
YQTB+7/a1lEraMMBg2DJXrvGWA9r6jjpSEbQj8ckgDtZ1teypdjZOk9pc8rNS0vZUsfr1g35dYip
A1mby6OJHTyMpJa4YImfdZbZC3pv7mGC4qwhlJSRvF8i2u8iMnE7x8oe7IvUkO2UkS4oaQ0G8iJN
7mP9I3x0hukVa8xJcN50smsUqI2Ac2ScwPC64g4fw5b7zSEP3p0e0KEm3Jg1t/qIO3arJQ5ISOrR
U2qqN9X+r26js4QFBaYDN9UWBKZ2TSKQ2lsMchkZTXJZUpWQwuyLZPBxs0eABEfhnvXmNDL/3BqF
m+5Ph4XBgItFlJB0ucbqS6FHc2htI1xm6zyYGk6BP2bxzZRrj6t/rZ+OUTzaPL/PDbZb4Ory3RHh
BPS1AE4yEiQS8hlnFCzDCFAhTE/aIDYIuEwbhAUEPC+6vXPUthZtFBwDqiOGqlym0++tOQo9xfTC
T18cSxV6LiDwlrJrxAZvIGir0Z5kH7HSexMBcGm8mkoRpI/ijSVjsPB+ZVRCiJqSYlRqs0dWaRi2
5sFzapg0ClctJlhsNc6YGEbS1ZF0hFqmUuSYhLCOcT0c2YwHp/Ud1reSJSXGKyAs6urfG/IwNpaT
TPGlSQsiXu3KVAjN+YOSH0u520wNzCrYfGhJ6kJr0MI8qQhhgos59Dm99+Jol80bCI6w11PAoU/c
M2GXyAwko5DaD8bQHWZoiS+sdYGqtujtZUDfRIb/Gus5cVNj8TMKAbBac2M6DXGFNMs2JBQceVBR
+XPNoNxTboQ0hZhbHeHCpaU7l4TZyCOPahjhsRuJmNvkqcY9yU9aQ/UvRuON0bsZu6s0xszHQEcV
1ykebzG1YQb6INnUbJzOhmfEzbmMOYaR96Ru8AqK7hoTldQ7P6EVWzDVzZofg9U8faXz6FfgqS2+
GvFdd/J5YORpbodCHZHLoFeAr2iKuL0B74PpqAIKkW9T/Ch77dEUDhaD5D4XYHeGyTUxsxYbOcJP
SQcbPCcG3XxG/5Pg1p0M+2Try87IMNDtp/UlKb5FVESaNToyMBhYtNTpsHuA2ZKfP4rsl2WPZz4t
ouwGhgV5J2GMlatQlawwqmt8iKSYWQTXIqKZB35SsdNNSDqAQgpAIUNdMMM49+P6bs7rR9MuJxHT
OUT+wC4pEW6QOUfe4kmj8g/HbrH4nFV89qmgcf14cJOFIj9j/2YT/JvkDLtMDN+iCGwWXQdXJglP
PZMuuoH4C8tFn8BfVImnUfX1rUhkQFTV0+PJExJEyujdKd9YKd20wpy9lUQb94ZOlSnj2YnWvVWQ
wAPQWZLjGNm0OlYyC1MsPBG7syjGTQZ2nOm31OGYMj0LwXimecjpFvo7Mh4olUBW4tMVgYEvUIry
5MRvghRNhZSW/NUSJOf5qLzn6ezFCk+iAQ91BBNZjnjBF+pKHhkUi7yiUulslxRYIm7hxuqV56i1
J0JmGQy3fF84id/IHGAIOKSa8KdV86Ml8meJ/Dhu1BQGBIPk+DZXEdMG/drS1uIYroY3Y1p/Vw20
lUF9sjJqElVcccxE+JFqVCBJZMYdJ6BOL+inr1wDW5n2PoRRX4Fjqh0aZtMrB0NnNJ/Zt03kWW77
W1uI2yCywDb/lC+ufNeMUMG6JWig8EegDUps3FtrE8tGKdzeSnbyXg57fNwlYnOyws/CT6rucNRz
tuM9tD9XVyKgnVdEJIlBJHbpTkt5+P/JB5Pkgw0NiZF5uOy/TSq44kEKZqIEEvs/5jawhPYRf+Sh
pndnkosdDscJ/2wyepIF7AXOAQuFzBOk4W0BN7G29LvGVMpRllR4lYRiD1ZGdSiTMM7MH1WFBwSU
vZUEBmXRTX3N1uU4mRPOOBJ9VAVLMDgUEheWfIn1v6ZJ4rkc/Mjq/KIizYzj2fHU2IEuTsEFfKNk
c/SrEHt69kysSqhRHZewBkd/zH5AsUNLkdNk1YdDLoivOPucUVmFzcBA3ifuMDPGrLQ6MHSIwXmw
rr/Yh/dTa++jjkpNDlW4mg4qrbQR8nkPbUCi/XhNXFEbL0aE7xVTTRpBPBPmiYHOzeVnsfHdOJtk
Rn4JuypyHXl6KT8lU3o2VA5GE8aVYmcAwMMqvcuNP1aXPMXCPVJ0b2KP5+3WqRzAhjUwaJqbNdoj
UhLctIs74tzYK3u4E7CkVGD+qEFyP6uueLKIZsK4JQt+DpAmhk7Bg6l9CqX+iofli0vRLKkf5Qsm
zC01uwMxHpqRQZCKGRU16c8blKtKfW1afBvnkYmXjt+mzPF5PU0q9YjUuEykR1s0rk7XULCA3mpO
QAgAGxIBtj2QC5y4HD4QHqYPaTGJ1JhuVPyeGuGNLCDLtCMBaY3jzajlaz6MlzHqwpj4NtguxnZD
LVjgEXl4FQaGKDgGDbqXYueZFvrN+JgAbMj6AbIfXpygGrTjBFnRueYM4ZOuv8gqTFoc8A35WgC7
O1LXB0XXrkWveEtlwLlnILXREdA/e+pthq3eJt1RoxbApKeXuNiRxvelqvYdTSF9kGJAeK3P3GjJ
xKZXRIEQyfgiLeltcts64QB5biXaiXRKlWhbLrb7XsqWIU+4hCuQ+R80rtTd4qZKuKuc/YxF1MDk
FYvrwjgBf8Jj/IrjBfWKrmtMRU0MZRo+rKofFNo8C8p1GN6mJa9qCkYpeoti6S2rk9dCijs3zQ2X
6yZj9bZUArv//KiG4d488aDuSbDvcqqMi/5npC1MSaLAyqNNf9s5GmD2fmeD7V8kC0w3eHwrqJe7
yKhU0+g5EvrF+m0xiety1LARknKXeTmcOZ5+axp3RUlle0VpwKKEpiRfwCnaCSfkjm8uP0qFmwZH
lbxjCOU2or+uVISlbACGgrha3UvptOrN02h+tAxjIaTmgnEjY079a2Ujd8zmpDYFNGEaYFXon6P3
C1YYTv/O43P1SogifAgE02mtWmD0g+kufywjDrRMoJLreF63U6nMRBOF5MfGaDSYKXHb6KC9jwsT
eSwDFGMpPbgk6zNvaSSYz1vBhvjU6vJLaPUXlgccw+48J3eabG8y1Keu+SeS7toX75VIAfvjxsRo
smVtcN41NR2+KRS+8QRBKAD92SFGiCjMWulKt9gVIL7Epd+xw6kECkIQw46rvZZABpLgwKkJMCKM
dXvsFgw9xhH8SIkuKruVjdfTZq3K0fvYDBxR7DLSsGnC3rJ1eLfHTE+PlMweOK7a4N96GuisQd0M
xYceT1W5N4YmnJuJGSr8PHI3tTtKcJ0w/mgHiSBCIll8RGh9cUppitvbS5CN1V5ne01M67QwHF0T
f+g1b0LbGnoCyiXMD4q7Vv0XeQh3zmmC56WzqSGxzTeIBs8VsJsR4DAOulJs8Ty2KGdBFhvhNwoX
mJjKJX1EFl4J1TRa0LT9yTCsU9ZSgJQ5+4JxLJ/zqNDnUSJqM/iMxJu/nB1YWn4yP/S+4wKYnkbz
gmHCkA6N+DWk4AmF9qYxdGE8oL8xlbTFhxP/zRZP+MVfzoY7xUGgo1Ve5PSrQ+kFlrQTuvAWhXLu
ntEGXlN9uIOWdFXMIc7LYiZH+QT331ab/wdhETHGCg55ECnqPNQzJZyg8BPyLA3Q4M2+igOyor6e
v2zCAC1wH43DTQc73BhNoEG7xolOadKec5MUQ0HqbXawKbBDZOiclLhWnq7FRLyoFIu9BHAWTZwk
u6D9W+LYxfBNQZHPvXOAd6dxy5B1T3oB4jThQ3Ed7JQYm1X2roryVTrZmxGTBAdFivKCz2X9RSPl
qArPwkk/jxdNZO46SLsBzp2EoJgvxRFYZZ5qvCvasagpdOeCVOWDR+OGjfubCm+IEmGhcZ8W/CJp
o67vABmHET7yeegx9oWgk9UmPtu4cKv5sbYDOcHhBqtIkT3BHNeYTyNky4UavaXIPXm4atCFMkpO
FHk6KnCbnRSWFzPSQNj9uRz+FdDofoZkAZiwsPgbIY6dBoQKnstx+ulMCoVwiyYZiCZo4vF/W9in
0E9UutWRju/3P70rPubppaQfTtfTbxn76y/RfNboXGhdx1aJAR1Tu4KGNlibxT60RHstl12t11fu
vemyHGWYWpUOkVRvvIsWs97QhKU+DI4EKl2Aje12NPraF6tCfAGlP5+MfjwL4tEoaZ2xp+xmoua4
Zp72ux7rQ0MLK4PTeMJd17igmHvm9H1HxLW+r/ofK95jR9xpDrb+TtpTSptSy5nF31NFaqs3dsvp
axBnoG+wtpeT+bAmNh/15Zj/RcY5/q66QJEIrjhv6cqBadnZo3SShuo82fRNceSqgmR5k27dpvl2
u6r3Le3fStothkAJlXzBEksfLhb2sbLxnqS7zGFf4wijAqcyNJ5sVqQV8RlHEc7BqtUpZrf2cray
+zGD1g4QVwKrkU/9vJzNGN5Q96XrR52pm4OY2vTb8A7SYB9oJRP7GapDRCM9pmvpNiQwxLpQYzDp
qM1h+FLy/obw0IGrS1fOPNk76IpTj79XNg36b3Zzz3lJmw7NH9LDdA5p9H47F81ELQJ/kqE0c+mG
+Ls5eIkxz2zS8knGLvctE6UEXRbZ91aKH6Lcqxivx0zlUrlLzey0eZsM0n8S7DX5pI3MTkYjwHhn
tYFlGhhon5KhAZ3BJR9T5sBhQCbeFXNB7DlPwcsonH2j/cdjchpHintZgFuDmjQ9uRvWeJUJ/PTX
KCVrLv7r8XDmXXVsFMqjFXmH5Wg3pDRUjHQhP8RIIR+D6wRcNZ4pdWYaSe3MBEoHWnW88igTgXfA
33BMc9Ps07gZb2UkPyrMyPmjmCYPg5QnlIT6XFgVyBULhSIUhJYECeFrdiidszQEdnZZyshXtTVU
yptaaTizcB2W2GoHKHlODhHZlROO2JgpqXH0Rd/CRDjkGTQ60hvzPbP1A6WuPicmgv+F3dIMuR2V
e1/raJUSJRMyyZusIOUxQmc3+WbSpPJH46KGFztI4yZYdHnXckwbIpwzy7UfwTlDT7fq7K7DSzXp
igIw1dQo2HzBKA5MUwtyZq4AgQND+pbXFWfYXczvCfFcGrfOkPnqHW8qwzoVFDQKd0KaiEhFyuC/
45ZFQxCSX0hTJhWS9l4BbpMTeo2b8jAQ4S/Fxi3aKT1NT49SMKAbh0ut5FfD0K/KuUQ9BMCN7SyL
P/rd7XfGfKanU7eKQ12zT5aCqbfLOOYcM8jXSraVFOMazg46/TAlVImj9R9QWLcS96zpXnE5v2uf
uG8Lr7sBa9/F8rQrwYypSFiWgxSbAeKOBJYRdWs197jEafRt6eIEEnxHtTboqh8NvyNxJNYSx/QN
mzGB5Fxm2xNmjIceSy4ALBnuBXhCstctqsOjqjGjaQwOyvg0gV6qka3XEom+VfYbhHiQqcwwjEs1
E6JbbTg1G9WvCwetu6i+4RDPcOKwV2eqXsxQNtPLshvmHBUOnF9SHmjZcQuaSfL+nnYkIUmC2jXp
T/yfqvZuJsZuw/M7ixMWMKOsmuxy/U0xptfJatj2rrZ+Jf9H03ntyI1ty/aLCNCb16RNMn1mVUl6
IaRSi957fv0duXEu0AI2dqNLUlWSa80ZESMmMp5OetcKJnzIbCzntIZ7hjYcRfONh+Mt1D7wVPrj
am/8ZFEqaeFu2d9Ay9hMf/xvNKDSOwqw67EVQMz/yPc+Sn8xiAX7qgRF2jl19jfDC7PkcsBWA9jm
HKgVa1ZoXrTaoYrbzbIEElBnndgRN23jVvTcGgyXD/mr1NInbkzaUxG0nzg5RsozSsmIeiKtd3PB
vFNTX0wFETeX2XpAs0Gupf3ksOqZn9Esn031m3nrpvvojqCfKwI0yrPqvxRlcBaQkd1OX/LgayaE
9WgnjSkZ2lF+A5yzqIHKyS4ld/pBtNkyGxMGyIJnOw2JNyuDz70+4SBcWA0NfoPZhEuju5ak3hUu
A+JPtSltYDPmdjemA91Xy4jLjd72TCF3ZSofLZHdQgNFmekflHj5Kie78XNd7vUS9OqTtUqnLecJ
dr/Eq1xhlqE34VdcHZyCH5G4/HU04SDSVFToMq6tJcpGblPiAYl4SvtgnikOpT9MpD81HogRVz1+
RCNQbhVn9xr3IYYvHYdrWnEh0indpLGozm66mF8NJ84ISZiKt2SDV64CkF8QosOt1Wk2wzpbk6nI
yHYxEbMwdUdqL7I3Lp/DvmayEzk15KQHfrn5o8l3w0T/NLJ7QrqjIDymGnNoad+JTtECQ1tOKimu
0zBTwWYb0icH65em5V+wiT4H8Q9vh2HDwb6FMkTfeiZ0z57cknoSWiCbsK/Vi3zSeQ1Xy9vZW6LZ
0uLQ7F6Z/dUyLD5CC9VHu+lldctTGMg9EwOm9oRMp8BabzBCvf+Sv9Kkfe0irsE2/ViU8oPl+SHn
S1DJgILfk51XKITSEvEo5zb6wph/7qaM7LkeNxCgGPXZkSAz4Gbnddfzuqu4F1ayLfIGUHjrPFtg
JPAhVo6ekn89s1QXWKoXGDALDJgyd8aZuV/mjtt/dPMCXF+NZEBwOXXR9XleRCC9duZZan9ZrPYi
IJK0SD+c6QzohBIb8U1V48m3py+zETH1tucSG7YAi22tHhreQT6p922sScq0F9Fy4HpBteAk+Jg1
u7ZiP554cr5M0SSz/q7xNv2mlIJGWo/J3uJ04ubWDA/9jK8hs+w2bw7Noh877BMnmk76H/o5k8HO
atj+mXFNkm7J8Gdv8G6TcBN4oIT6Z56+p6OKiuR3igb+eO2KFluAzx8VNtGmpOlDFENyt6HwzUQH
8qM1eJGgTwhBZVqAumVWXQM1cSim2K/NPNgdjOqgG6AhTjxMVUUoLPdHash3ZzeJ8DOH5QNLLWyd
9UVnbWVY4RDGo7cKS7DJ7GqEk0IajoIRpya0AqrP4L3aWDeRt9PEe6XNnTKbA4WaQNC0B8oGAjQJ
WTE9Tau56kSaSc+6hk+extXFi7nPpVbjbNzpSlKk3DMaUYgMvTrnGa0vQTH9pu6cmoZmY6S6IwtY
snLTTIuysl+bogA+IneXGT6Dtr9sD+QYx7TT5K8xXJNMd/ducUsKogwc7nP9ofa2RYGnxjMqVSdD
J3hXv1Juke//hc++elfkrID6LMwvgCwVbaIFRSZcRO3A4Ga/pQ3kMU3o9TvqhZuKlhWiIlYH3L9o
grWlrwJRC8FaO+hnKs8xuc7s6tCKcDv1qh6V9XbiDX9uuu9Rwt8zIu7mwsUi3lWXs5fpB7B1chJK
NdRcrFuTxtL627qqRhnBWGJJR0seQBF7p9G4krbAMb5NIKYli/b0VlyYeu+TAQtmzY+/wNPWafoc
0+HRsjpwNJwQLU6IlBpBUsueCK5VZTuv0VBGdn+qfS9Tc38a2bqOsrf93n7Dgb3MI1mCYJDLm9AZ
0Z65E4jypsSHQ0d8UrMgxBEAH5UsFPb9jjdoRpK92bAay9YXIsEQw7QhSLjQv1DgFTUBTpGLd9eK
Qxj1cZuHA7swm9KLVzVdcuIhCRxAI9Ty1jHgVhk00yq/KQLdjMyW24FJdcSR8EvSBmcDGJ3g3lf1
Ck5D+iXvxd916XxZrh5vSyC4j7cl1MrBYSnldV5ggm9sDqgfN3IYMAXFzWbVu+UHjlemyKYlS8f/
1LIjpVVHwkpHOUuu9A5frAFAgbSjEsIhyw0q3FALrZcAuO3R1IBYyrsMQEt8p2UZlhdOdqZ1jVyK
aNFTu/6lG/wwanSz4Sqv9KhICX5gUJ3G1E5/K6hUEm1y+hslsZBnXr7E7sVpX+5sZkR/AOBfR9iw
1L/mlRcP9JnBR0j3pwkHqnxvl4+W2MhkXNrZuPSaAjOfZb+B//zB0lTEQbrDJzKaszGUZzLa52aH
GzIcN2EinsA/jYupzB9Q7XaW4g9F7r1c065WAVaQWpKCmE2TDvcELu0UjWCpn/U7GWE/AAcf1q/0
abD12Oi1x7mCnSA7aNhPTUkMDikzhx3TQ2AKR2NUj0hDsswna22Zdg/6sf2S6T3Dz1xD6SZV4JR/
/ktr9uM0ceaA4Su2M1/zAXbj4T9/73QPl09fX80lO+rWgynXfCHy+fpLeZgO4BX5Vi/LmU5LLqUD
BkBrOc7Q7/+yRTpaNgt/lyO9XODXvN9AqVfqbCoIkEmLJ9M5urOR2Vt/gkaf5GsgmU8+hWA91yOJ
hnCgh/Y3h+NNqSsyoyyW8YxYQnE214smzcyz1HDatxZiYR3QNpycdCf2ZuD/UsOE+39IXYmLIw63
+ppUkK5PvjGi2FnUiyJ74BKKRa4V4MfZO2JH8SZPO1fl4AxsgDlW2tWfAA585Z9kAg+99mNSoZT2
fIDNJxvtLj7HT3JldEjGPRgLmJREqQWUyE/+8GeYrd7K3AMXsDpMLOdjLu8+HQXc4w2i6G9bV+PX
Oy3vKLBs+DjjMLuw5WrMULT4MFREGGwqcAjvaKIAOrpgm19M47H+XEFDYyv5IoxYeDAewQw4uxRK
TPUF49cs1wEBV4oUAXxXxvuTR6XtnNHPRJ7hYNzfX2Vp0QTKZ75fhQxuDkxG9q24UdobK7OEGxxw
K+giRz2HcmMl9zQd7znAia6Y7/0OX+FHXHrLtnq7pJ+NZDn3KRZnFoUSAbnOnogoGxos1tuGdbk7
YUsDGr+4OPL4bkr5EorO1HEysyI/NVQmaraoCdelwg0ioEmgZvXR0ihRnHVsAWA6A5BjyGJ51yrR
2mA+FwFuy134nBObWhnn3R/U6qcOVDu9c2dzo9q3gNXva3p/4b6SWvPJyHdap3BUHetHt4CpHK27
omk/zIW3/YT5frMcRTM+Y+ipta4+G9m4jyb8ZekqOyPdA3Kn0TdY4j0CBMzdaWFblBWr15IlgS7I
bW5Jqaf77m0xV8B/VFE74AdIEEw6/sLs3zJxPTWJdBoE8SQ4yvLauRtWuvUFZfxTnVQ/jw1Hv1iI
EuOrM/PnAH90hj/KKE6uSPAckdTD9C7/fT91geZMFhV/7Bz7sC4xhHZvNak6CbLNDE6mMUYTyxuZ
DywyHMBNcnqzvbB5y6arUtQM+vEt3QHYjiA6/rFVIVAkGQXpBu5K8eFsXTEFRH3zU130R49g+ZlX
Gr2zCHv8Kg2D9C7jLaGHarDrvL5bBbf7pbyxw2a2jGl9oUNOgtLQAEbpmVb/VZ/z8EN4Tm45LKBO
FMYCtKHM8DAT10dHxagIN6k9ZZSObDZ2mLY8d8Z87j7P4viY+ayDOSLYT92DbXzvni6bX5OKgApb
zE0u449sD9LMxE1snVtFuiQ9xVoX1uTkZeTP5vBj6OFH0HBnoVuvc+psonW0kt9DThu4PoT9iW+y
HuRyaqssCdH2w6TazyKY3QaBJztgD47pni8ReUsbk7PHXyXd2YFpBwOkt/pdFaBAPznUa2w6CDS1
KVBp2qD/9qdePI4rFVp48fZ8pRPbJekDydA8IZtx8B2E+05wezML38Bt6M6fyjLZUmqwiKJYwfqo
cFjmvekp2MI7yKkV/6nZaqds2TDaUts3OyRKyzLQyjBFd+i21K3YOAqVFrVLRVWVp4+E7us+rBaw
szONw00RFS0GsQlLEs2P/JKBbVcv5R9F4gH76EBYsqAnwTFWe6hoIaYxnBlsc0GYalzgldtszr6+
9sG4Xo14xgUC7tTY8Y+noP2agPcU17CjyO/a8LuK3R3IXRBz/y64jcw6SHvk4w7pWOeXSt6wtVpb
4MYsF3BLlBsz1a1HiBxlDOSJhEmFAmE0Kon74vR4m2J2cNmVovGzXwKBFp0sMXHjs3YGap+VPteF
9E/R3zcxPzdY86ql45jJHP1KtakAk6571xDbVAZt7b04GfyshZko5TgeW1k5plISDkvpNsq/rSIX
bDM0hXCBl9+WvmLnJxOZI4+CG2ygW0nxfJaR7Jv4w4AwJ3Dy57C7jX+r8MRzfShV7SobynWYBqim
6VVmtarBoEI58effO7noAn6BqjhdAy7CDMeJ93favyMLi6kCQak+c2n8TDQeps9Wzv1Zezt5FGcX
gxp9jdijV+s9WRmyA4DRUxjnOAdq9naD5ovkCRdXp9ihwWaHk1lYP9ieRaqI+X+Tj/IJ5rqbqoWr
vz3J9NtZ+uRM14Z333tujMFAV15KuK8zRlwaBMfTU/+2/J32VnW4mdWhQkqEvx1mHG/2M32C44No
uYtn01QvcyFdNVBQBR4QoSLyiixcUw+M9rjROqMrMoR5WtU0jl4cqgKGUa4qHxyg2cH4ZYl+ujDC
cQdQ7tKGIMbj2OS/Klm6tDkBUXzKanpeGzLU+60kZbWkjhRiiobkoTZkyrbnBKsCLZOtIFwIAxfq
0vhQCrCa8HMXq59xLJ47ls77FuWfSryCGBefbUPOQrfexBBlUU69yeZ/cdAxTOJ4rSo6AxrgG1Pf
owNqKl5qvAU7NQ4qvkg07UDJj+PS8t1cj3QWBijEkmwdtw7sEt2EShICYT+2GmaBHpI0EfpNttd/
Lf8CiR0BNgmbFrQAB7PBkhRkBg97LGJnBTLQmlDyrauOl2GVfsUTikbT+yo/3RnYmdETaEXypJk2
3iKB+iyuq9X4g77aF5Rl/tQDj+8zsQog4PPBfX//HQlll31WnjEPc9Pd6+GAda6NL9BAcF5O7o5P
EQU6ZLbKi8Bst0BJSCBqk2MkGBX6MhI7IWpLJOeiOddPvUle5fNlyfG1vvYLKEy2DNKSBDq6W66X
BCH9Ldm+0INTWkLi2/sevKVlpEsx9dNSSA19rmM5HRdnwogp4PhVNSFYMhiY7aVo+vNY1icf4pCQ
Uyv2t2NzbdDsbmj4WVgwcPHX7g0w3RQzZg+8++ajKV0SDg408XlRLu3Cc0dBZAFJvVVstpueee2g
hmCZ1JbysTf4iFz1O2u5QOCqYLt8zDfdadh5Ybo8NgNpItbXXCAOJX4u+p2r4TjR//UbdWsv8quo
E6+1CdoCacp4zKrDIvF/5MLgtvWXQRW7oOiOke5OCw5iMagvQIRagYs2XsrAVS2jW7qsXxP0fZza
Y7T+h4Lu0TnUFCu2GZJjFa9CBOHKg5AWAcQaMfaW92dmss1QjLC1kQX6ASX0KY16MOCDJZFWGCWb
jeFY2+m9hN45rvOhmzKYOdlNFPXrNsEJ3ehOT6/1OARW8hcDyxlD9bacpWQ/qdkSmd0YRkTLE+6d
q/fZuJ+rwGdtA65Pj2QlJH7vsD21/MzQMflChmwvA7z2hlS9+jkyWAuGoyAByNnveBUcMymPOyRZ
ZO1A30HxjRotIKTZaS4iG76EaTcTTMD2gBkFlhyKega1wpSR0xsU683hEXZg1MNAh3rvrgpELbU4
c22kp3NlUdz93mGw1n/q8gZojraGSf5Dfp6yGEB2gdpX53c1H50OU3G1VvyYWNXZka053Q1MaB2Q
d6eb8psF82jUv5rX/Ala2ZJOrPI4A2h30eiNApolRzSFguFx0jk+juRqYuGdYsOq2YQmH2aDZXsd
rOxNu9zvpz0iRxTVkvvoo05fOQ/R+blZEhk2ljL4LyczvO6m923ZE/pfwt4yBsC5Gv5Gjj3uVk8A
9fGkw8M+3YxfzXKVlflifb24VnhdG3sUw/hds/lFOJ0bMtfY/sFEILOUb6TSiVQenTHHYuyP+xfl
oUKU3Zeudq7zbOeowGLiqZrqFHUobBrUMyB31LDQtDDpariMQtSR+NpS6AlMhBbyFsxMjI0Lc5GQ
eBZI7nFtnsqf0hsEsNOYsKd5vrSCeEl+6TOhCflDJPQhx7VP5ZqfOuTuIBLxGE4TZWhsTFd6wJMo
ozo40bVj/IIE0tZhYbPXpwRx+yk8jIaFJr24JnsQYZO8SSKTH2QfhcFRPcunnGfNtQbpKJGnawSI
ZlQmN2kIMNYeUV0hpfuWbRKtM3DU5FPsLT2ME3+sLxjNDjvFLKs4uOZa2BxHhUg7wph5AvMcKrWt
WMi16jvP+Nc8xXAnye2Z0yP7T9aNG3XbcWHeK8bkHnlBwLj3rm4rhcZN/xi5cSbnmfhLTSNdNR3k
V2mwwM+CjXDfbf6SRRYtungB9yYb5nGN7T7pbsbFGHEA2JqI/CnJYVoT5BK04N1TkMD0PAAaf0q/
DLsVMfGpUnRYbpkOkHwY/S/dEYQ52v4mOD3rS+abjn7URqKarzfVQLuYr7Ic2exl+KpBn9WrM1ac
vJq7UuuVnL6xEcYlDcoxrTq8MDsi2MaFfyESQLMSWm/hVKKw+mrKUpGfx77D9GEZkS90LOMql280
YeaMGMtPnc4rMox6RkwT8RxGDk3h8rPrOo/tP70UduYeOr8DllncRbCzy1r6GsjZ7s0puQPeDdol
DkT4hyPiBKGrwwIDscLrLXacU7QUq7ccGTWD1Qox1VNAiVj2TQWD2QFA/E81yWxv5P+Jp/YTscMf
hBmw9msk/NNJpqwFA4oeYD6mnAtt1Z0Zs+rKLdbGka9fQw4Aylzu+R4/GMSHZL9r/qnTsEwwj6cX
8xqjmS9m8eZWFSramdgd+7o9CvzqWOSDFO0dYTYwvE2v5ST4KY4keMwXTuB0hufR8r3rKeyTFG/g
zZ0rzJ6j4OrYJxMyELTPCtapFuNL1eu39YMa5btuVa9hIYkJ4Y/4XLmewCzWIqt3/g71ULkInaNr
QYgzyAmqSJwyJrkJnW3QH8ZHSWqgxDA0EmZVvzoh0GCylCKcQwmrysJHWf6pjdnFbKyTxauJVI8C
B0V+tSDdmsIMRKqEv0vTAmi+NahljnnqOZVxSYBkt6X9p8GncF8FHrUNKObBoMy9BzswxdszQ6xs
j3PFPY0RnQ5sHZGA1ZWYgPmpZ4KRR75aVKxx2PLesS5DJjrqMoOhZ/Ia1TPivsN2OEih/w01b0LG
xp4uqf02OA3VQlp1r7b6sf2Inwk/poYfkwKLKzchH9raXj6mtr6BE9et/lHu6SMbWtg/Ms1ngjuj
Mhkgg1iFHGUCFdzqFux/MkvDfP+1munZLJPzBf1lIlYMTh475MjFDl/cTUrla7NYl1jLL7lYnkUz
PVm0YAH9VpjXOVsLDAyJGaiGhIts44vDihZes5idVnIxnFgSKVlDMa98DLB5jPiIRj4hvT76A1mL
nXU25yWmwetIYRDlZScpA0rDCLFEIAOzGQiwSjA2nZ8YqZr2VOXSScnTc0cxrwj/F3gAFCmYcBIr
YYHTgNj7PZn4xW8oz9ShDmxSoMWTR5LpeI9kMTtnM0wYXrh5flnEMsjoTlcf7TD7/18XXdvKq6L1
bT5vC7JuVHGSjhVw+x0AzxJZDs0WJDDVKog7KSEA8zzjz5UoBpXPWlrZOguNHhS0jnvtXqMxzlQq
S/HDusZETGOozKW9MTFlF6GmQ11TjgZxT4ryWIywCMkn86HvwocJlPy3bJZO9Zn+Z83ra0yqp37R
jpqxXTBfFdXup+Dbq42bPUFVnT+JSJaMd7SwOdLvfLD8SRz8gtefvDTeR+NYGARo/o6e9gwaRYm5
e9PMhAO+wQHPYZSzrMPrriJoN6IV7VRILeVLpHg8uQuNeM/w4/S6aVeljKgDWUWAxijffn4JkuDn
eiR/r7a5AdZxcmu/CFt1larRyRbDKWiKE+7WovtirfkrqA+xgReYi4SyiN6wU5wHfxMKvwDbOVwo
tu2T80Y3lsDlxHi3AkzsYOmvZOqTKJyu8Mct1MHUrN4Wr0lwIsV1JMYAJw1swj9h5kBuZRAg/ulo
AMaFHNAZ06fZ+eJu+N2PaWkxwhx4/NI+VGgow4FEm0U1+IDUSE9MbJvm0TdYnM5UH4lsKiuH/bPi
dexTQRGPGmlfVyI5M1JVRLJ1IdzPFb3HQm5OfI2ViI9+KMjGD4AK4W0r1ee2Wx9pGejfzJTsniis
ThVQ9/MNgMN5r/+mn2tcAefBp8qFBvPbVYG+kDpxKkQDdBuArVYyIiUlkZ5vYaYLxGneTk6WMJHl
qjnot1daYIEkFyTJkp9+qanhyvTbWvnCgZ3xusE0PvxLWlqMaupElVMMkURMHKvpgh64T5/yqi8A
L//T7rIsByke4rapOOrGI0MSWj+bIQohUwohBdbUyp2BHYXPOnRjhyaG0QN5CyUkMGdyjQyXsOkW
ffCyFwb8R8WLyrIm6N0F0XXrzkfkXtbSrSTsoNPUomsXWubeXHmlY0lDeY6V+3k34abj9YWRzCwH
W3gjNHGZ89SMRxjBIUCIyTr0Ck3u353CexJwKjhi2BKEQPijkOgOBnSzfmSI9iAYGqsQynylZqi/
JDvLFmeuLJQF2BWG/iyAHkifoPrzKSICEQpJByro0JKelR2NbMosmJHScQbPZZTSHODIXOjZe1j9
v3hsHFFcHWgtMFsajFoLecEOl5YcFXIczJSNlbhSdVkCjBwf2eTN/tgXd6XNns2uvvSYvTQwIHKe
IxkbMmK0JNPd5JWgW0Wi/w7eYIqZXNPqXeIX1Jxrjsnvn6Neg3bNeUA0hrIs+bC47cZLdda/trk6
N2J/hep1kPH1DHgES+h85WTegaVwxoTLWodtUoUVICHLEo50Ftt0mKzKkyYvQqowZ8VDARWYt4wT
b6o/8SteaTatFX5CB64dWIYMfGZuTD718p5ZwHQcupKM8qqfiRefxRUmAU7AqrL7ji7DnlOOGqiJ
tjttLUE+HFVE6QkJckhG7516IdnTxLqbwpyIqQer3tS/v3uyB3WeH5MfDeE8Hfjw/kGZwDLcxl16
WHn7UjT0POMfBTvBJJXhcmvVkZoEOE76DgocD0wDb+tti8+Pkroerd2C00EVMDn24U9nvPds7Hnw
VvT9N3EnvhiuXNLd+TieLoydLcM9tSIdXu7yMbMdWzcIsRrk5Hz2Na5AMnvTIlha4DEwYvL8B+qK
TZ+wq+VNUMRL0G4TkcghDPezZfbnZtkdykwcsePIl5UHwoGoAJvTcO45gMCxQsgRtilyZgUfni7E
ofM/M3PFLLTktzdjzun7zKPrHHMtSm+i3Xs317Ondh++Y+2PUPEuJdyYkyRUefUIpO4o/uJNSw4Q
Vf8IuB8Dx4lC0dNuv3NvFu/vOW8/Uqn4EAXrZfZODbmlT1Rf3N63CMCwtdexyplADpTsNHMiM3SH
m5iJlsRbLwSWMuM4qCmg4vyw/0qU3Z/XmTa1+qjVSWjJaiiDEseiBnQWONS4n4B9tKWC0mAdg/iH
JeOcU4SQ7LylhJIAENOMUsz4ZicG64VdTZfFlGlbH8A10LAVNGxBFlga/M0MQjoJRkFcUobmvk+R
jXK5Dr7WDFQxZ+jGJACV0+ZhLUtbykLqcI4D3n7TwMhOKr4mUYZxRpTMSyHbnZVddlAk0qFbBDuX
f+T4sE1yaRJuWpaOixXmzPFDkp87wBBWsFEqp2C7qxSJusgk7Hh+RW0JY7AecizTxmILvIiNK0WC
rEasRnVgJxwEUn/LmtA4uUeWgb1X/pP0PDxvpslN/1H3xgdZuxs7VehZr7LNn9wnmvmUyGJkjXJY
iVBnHNJG099MSE8T2tR+BvGoQWg00i4EinEUZhUA6ja+UpVDrSJypmUneIhnsUaaiPVr86x18yqM
6r14ZqV8S10bUO27hJ2S7BiIz/ppmMpFhaeKsiZk7Tmx+tNy3Kf1lqrLJf/fta9F5M3YMagPhV3D
SJzNMNERq/5iegt1OGNKJVcqYGMrnaZ+4ay1N2yoWg8iHknCfPec1zrvTmoeIhIsJ1VaTzlB9U6K
Eux/dICcJaE+p3Nxnv4oUIp0POuD9mglYp/iZdJgPXCKLZQafKuK+80JyMcEHqIz5FO4b8H3vLBr
gNiaiKQGwZDMUmj9KmXU84RhYPSTiUxIRdgcth0jvgcOE/0Sy7ZLmu2RqVzPF+Ge9ex8baLXrslp
orbwjyrxOgrKpT/8zjbljjHWLQjZDX8t2DJEOKsrsCrcpQC4peukK9eSIt1S7VyrYXXC8r24VS+T
mwEzO+G9GidHapBKxh6RClWoztpxarNjB95c4l4+yKmX0VOEpgspj4Id4mg96Rcee20cXDwWJsou
SzX6ybFexZvpQi8kPWmurR/W0IjnoF/WY4m9ATNwa7ntVHjbtgfDmhJEBJZVENIyjAPM7jCupXOj
rPjvYOyh/JDsbm1WWvwHKAZi7O2gAlriOKx9KGCfcxxvrHJBFtQK0YLtVcvlSyO9SW0XjaKsQYwk
rNb9OONUqkc1KJMmEArVH833fYNCMsnD3CpJkWBgEQXy1g3bzcSVTjjW7O2xId3dLHdLKR6tze1s
bOz9P4GU5qZLTOdYnYrcN2kXgt5uiBy5KmiDTvHL1lMsSsgXQjTgWEWgAftUXAZwviQ6uDX6E1ZI
FjN0af4VY3tWNV9tdt7zLVGCSSMpLXIcH4BEwde8m7VwA+t0bG5vZFLzN2NwmntAiNK1SSOTWZii
SZdKy8ZZ5hnioIDviMegowuL/ikRyMLMd67kOzdDM5F/CBOVt4ruCgmWtrSlx+FdHKnZ1cuirDim
rFhl6M0BlhG2LhW2/+O3ygEqni5tyZbDKcvsrHv0eelbkNFUmCsEZg2WhM78LmSSLqHCbmnioy24
KCElwraMI+P9RY3qmgJW2tvI4Hom6RR3syBCohEk+meW6SwPRlQyCZENwnxJS2jU3+OEFYs8X8jb
N909LcbHlIAlRnQV0/iZXduztiaPTKke/AwpJ9804GWP+qOeqFe+xjiQcrROoP8jYZVV+M+A+69S
S9z0V4qN6HkPF2275uycp5/NF3pQ0cGoSyaWFTR+AejTkYfcHoMj0rat8MkFdt/oHn1gkoGlIlxA
nU5Cf8Ywv0jyGfwCoMU54qrpSdjQLdxnqi8Ly6GQascgU4ATNdL3o1D9acw9TFc1rD/o21stNxPs
mlhPfK/P3WB+bJgpdZrgVSJzyaNqJHve2T7ZOg4UzfTiGNMofcvUOhLopinQlkn3Gyu3+hRbHKJt
wd6ppzNitzqvf1tLh83l+g2htcSft7wzpdofxh6cqxU2QnIJnORlS3ywvjIgnSpdP9UdA6vxp+6d
zjiIhO4SmmhRM36WMcysjqAX37J+j2qyJED0Uc31Sn21u/GM3X12jRvW4JA8FYzgMhxNdgl2F010
4Wj08xrQkwF2ocJr/DGznODyEaz6viaX7GtFOhYxLypfEjUAguBXJjX0Bil2TQ2zSY/gu6PLYSKM
Gq42Sv2nt8rTtFmRqu9RN8n38azVgl/oPlVMP/v5TwxLau47uvU21oRKwFBRwKUQ1KgVf8abQYCB
9yukA1KnKn/9XDulzXBuy8NXQsf5NMFraK7iD4lrQUU1H+RsO1tlvwNgsuGzFJjGlhxNd+6CCn13
WAT+3DdKORBgy8vidXF1Jp96Nq/L2p9EdD+xEDAI0LADBGFAst20nL33h8RMvbBcN8KybpnO4hD7
umPI+EtG+jIkbEgpl3+GGqFUfTwNzOVVw8DkKL//R0HVnLc+oKMPxCDu3uKAVZt43LjzvvMBTvy1
kc+3Wi8lUxU3gFeKjcL5Q/KtCSJIvv449YavScYbgO+h87Jcrg8pNZ1Dvbg1VZ30APNIGk6FWgpz
ING5llvn/T9zmG70Ut2h3GF+ap60PQoypEG3btaHkWXPSnYlBgvh+NyAk0xtQbybHFBHAWyJa6Cg
y4ceppLT7J/1k1p717oF2FbWBo/RV+3/EyRP7ZDciW8Bj0JHUof0q+/6Iybh+CKaylmlZkeJWfcv
HVkGL+AvWmSwi79l5VPdNAf7gRZ2KCR5WHXk81i/cOPGSitYjL2HQhk8AXjYTt4PjgIZY+O+cop9
VYV2mix2Z7H4UvLkg8qXur9Z/kIKN/lSMu0mUKVwMgrJA1WPIQHwEKbMUayuTPJXKduwDXbXXa2u
m6zB3sGDeJX4AS+Vnf7jhoob87vb5aAlVtLh7agqvOOyHuZY+gR5i2ZXYLaeCRPhhsIvwGWbnRuV
LKe+dvt4CLOCaxvwcX7WJF0TIzIVJWoLZkWQcjrzkZBUUQ2kfcgf09LzGJnH/sLa/ECZ6qOuoIUZ
uadwvVV4FYJpICukFKMtNE+Uk18dZSc6fAfellXigmZzW0ourYbGI0iJIocnTFEPRhiVc5Q6ehPQ
EkvrDjW3zqwr/Eyr2NW0fsUvrlk+4Bg6pRzee+pafprm8jQWbK/DBzzqR/rfELF/FF/I7WCWOq7K
1Zsw5ZT/B9DHbKmg8/L5Q7Ew6/uc/9OwK0HH8Ub/hNuRfxhhIV9SJwPKziI2nFjTrUF7n+v/Nuva
nBj1q025GqoQzbgTs49EKq4K4a0ek1gDjlDsWlyk8CTIFXTFfuOd6C5FbFe0s0tztEzU9rZyaNB2
WmifJn4rSc7BVpIrzU3QFAfG62ptkIpoE6kiltJ2j/8ClOtxZ+Zspv/H0plst41ty/aLMAbqossC
AAECLEVL7mDIKRt1XePr7+R5r6HOSWceWSI21o4VMWPXNKXP36MRx+PC7SHreNlsz0FkSqHtcGlW
p2oEZwbow059Uw3CGIWvpatfU08IqC7jQifbjSa6Df1g7CRhXNOE816TcsOB3Zpndvk1WZ+lctCk
+CjqeEm2b238T4ZK07N4TVm8QlE6mIVw6G5Nt9+atxlooGxr2qtDCwJU9zs2lxw5rXgSisyrFolu
nVMzqjc8ZmzwAeaV+SMiCisc1gjSI2FWmrxOizI+KtG6JwnPKmqTnFheqXaHd0ld2RonxfrXCbsV
lWlRtZOYQD/Qcr8sDIyWHfEgE23SWTADYgMEhUPPdkTxl2EeCyRawNaE0862vALhrhyLjoMe3pYu
T3Q6JNSZPAyZFAzPcvy9ynWgcPYa3MxGbMKTy+yXnLCyEV2DMj954DA9bWt97R0KlzJPonjH2JXJ
Plto42luSTe6+fI76duAfg98TeJxxdlK47CsTkGeRhQFsPRpUbJMh87Nq5VN6HHDdam7K/Fik4uW
hJWrxlFUCQ8CTXfcbz0n2y4FbF2T10odnbw5qUOwdXuq0aj2Lp5jRwF9ai8IYtAYefRk27jIYalH
Bx16fjwPdCv6GDDg6O67lHw2mQQv0gtnLA7zaJ0i64ri46i9ie0dOyh2Tu0yx5RXRl+kB3AM/len
qt2m+TkeLF/IgGsor4ziLPo/ouFaNeBtASQZBvsyoir0jom6sTePt3GJdoex2168jgDk7XNpPQkn
/Pt648LQtvMHiXkMf2cjjm+qQAwqMq4aEEdpL+dCUMPWmvI6bBmTSRXTw8b+T1SwG4LFSsgLAuJX
HMFEBSwNR8gO6WODcJTwhX3BRSA/ohWWZWBN1jmhiLiIG6Rz58aj40upfpDVjuT44KgKHpGSe4Vc
4n+GlzSx8WRkri5RuoSSRNFHSRqbWgLrDAKzHmo6EQmhvMkzqpMSpZJIXv2CpAMeq6diDKHXJTIV
sdMsdckpU7wUMrDyFfmerJCxGxUayJ55WobA5ZiUH9Vs+Ou0ecCmnxmR9cVaHDUUsg4XDDZxgbYl
YwGMQDUKTPSOzTyY/a8qoUhdlI7bj3JaM7y3sKWpLz1akS0TdrDox/goMOz2FcrTyIZsH82rXVKL
m75mVaEognWZ+64iJgTJEiIjrE0Jaxpz3oh2v+k8Oz2PLyFOvXRyzFUzgKHsoNDcheKMRr7v1ezG
IudSiE2YiOJ5hyM0uc7IAVD5hZcBWyWOybtsx3neTXg2dcGxCPxvdi6wXeOnRMD5uNPQtVBBMGOz
wL53CFa4VCwcKjtF4juSjuZhiWER8QdUXTtrzeanSu0NCHgE5blrN9a0j0CE0fN2BADKkLDXF/tv
ZfZBWnfnKmHvcxHndm9QX8mWEuVKUNziX4OReDpM6/4dCpRpcDpXRPFMNrKk5sX9iMSFhzXoSlIe
zFMYrSRDvFLjmr30aL2BsgCHNvEjl6QjtoW3BnakEx25YbfL2Z8PB/jPMXGWtFWPDXXGTIMFGR0z
VAKSqxfAqPgfdb+uvjCJPJJvFFE2slxgI2c8WKISCgZ3F5l34X6EJqUgJmfhu0ChZXgjsMyz33Ox
4kPfs9E1pnsOunEymmeDKFv2bnm2aC0ZMGc3byjXvyg+GFtEpiijjHDPNqFvGxy20SMn/yNhkZbX
+Ql1kqASqbBJe0ojpGTBfNDB9qCjg5tdASI/7YOutchuUp+zIXHOMrpFaS+KcjS+EyOl3opiRTj3
w7hc8ia9qeN2bwTjQTjwtmEZkCTuNWBlhdarNirZfBEbIsu+3KBWg8aXFI7KxNvg0OuIMNpKa0OJ
NC0dtTy9wIld35/ItnHUlHxQI4DYnOnFoKG1CSKlCeZf4LvLJQLHldCRnngFEQtWMsTcLJOMtjCe
oS759WnJxbPlaC3aXeF1nKtRHcr5GurvXJHfFdvxbWwDHYsqZPgzGLe2M0+UkujcsVNV9CwiNJrb
9YPb0ig/DDQIFrGzbWSon1tCvbFmHRHgdkuHEXv/P4nh/b+yQj0aQ4HfKjrXy3qevqM5ITP2R9lr
WDzVYQ23b3goSvc4Dt9RuV034quErN7iL2z2Fet4vrJ046c/QFqdkCkN9Asz4g1HpE7Yy+q5nLsr
bKxvjLigsjtxeC3skYbdnAGSh6VWhCVMZTDM7AZR62aPyktPpaslgjmAiQ2MJ3AiF1xHXzLqjfZU
VW/DuhWnIeMbVQEa+W3lkBqLN92GV9RV17WVAkpdlGJ3lKY+4I8GdUm9oUqVAb7Vkb7ypZw9IQOq
0xjuehp/FnG2C9iguCvhrU2/iyOB2aifzovFDaxPgmbcwlH6r+Ck0sCRzebvTrIYdwlS9b0tJ4tt
RbK9qFjQ/xp/8+R34ykvhTz0miLFg42D6JM4pZodFYLQfcsa2tpwCYCtYVPG0x8xCXdMwtLbguZt
xypl4WKV3mLpJ4Oeb3Ez3YWVzKIifl2TXLdjdHLGtPUxS0NgScOlPIhV69Nb/FsdcoKC1W6CvNj9
3joA51VCXYgKIWoIh79trAag7vjZ8+qGVXN9KMsBRRkVe8S8UB+Oq6ihj+p+WizBlpaXhtCBcqmA
pVHUyjm3T78a2C/vJDhiHavZCTVaQ41mY8vqAbKrHGTDth9VwEPHcZN5Z3ewOAXaAf6ffV/7//Z9
SQ+J+O0JkWjx3SyXhy6YTwGnfltCC38jpsowtmLC2slexpckR2LIrerftG6fShl/8lp7Y9/hjK2+
gvNEXn7KDs5b9Q62NE7xFy7+e3wo3nFy/CJBOTKdEXsC3HpK+NJqrlLEAPf98sgJqGXv42F2uob3
5iajF2gO3ewrsLGRFX4tBUgVZKv3De4Ba9C4u9g4W95oHZ05v0D+4wIzYnPkZ0acIkEOKfblalx0
88PqRhBjqsxvWd/1n6QZOdPZJk5d8WQs/LB4DXA+VwDTa3Cj/VC6FgjmaW0OgvyVY8iemHnCluqY
ErtI73NYBBVhMY5jeng4KnYyyL4CiBSlwswTshOzuxgqgAVTBSqAMQge8zZ664jHdQTDCGImlAaL
RSbwOjxvwnJK5v6IoUxD48u4iC6BXErhSg8fzRZXQu2QNKaj1ak3dUvvqx/RLY7V1515LqheaPvP
1UpuC7EKKfvVavErc5K/tZZCif9TzjzCcs3HhOkEBWhHBzkAlnSgCoaiHZlWCyKjHRYF0pOlX0b7
BHSlWR/dCAaASfx0tGmGjv/cFBxMEW0ju2bpr5aV39+No2ExoUdUO+Ijwp+c0GablQTpi5OuJp4V
C16i0qvUj2dxl6EopPMVI+GM367Ab9e2NJcZj1Epn41ZPw2dHjVcXIY9J19tQwQ3Lny3Tkk4csHc
Qeei4omYab6XXaS4e5QtLA9h0QDZbggPry6Sx3UCRZJnmd2TDFsWTKziLr6YUhrgKj4bQk0QBbef
a2rSlYlP/k7+zu6sXmb+s6P8oWJMlFlGxgMFns2xS8jelnj5i81VzdQdgFj1tGT8RMd++gtV7yiZ
mCaueTyyOpB9kUJUqAZ0sEpx6JJdxypAXJRkP34bina5INOYpFjKgd/sgUn1QPUgc+aOTapiV599
n4TjAMFqhrj5kgh394S7P1M6HmvuMBVBXWNwEV2o5Bn/xFgfOFN0JdAsSBJsUwfrzLX0V9O3Dr/q
LolCBtSAtezZkhYfnS4ef6Y850KYYap/J3MVM/GU7kiD+fvbwLWFk3W5TonIDcc6pNj95O4OG/rI
NHnIAWJixfaUS6twP7JqX9Zo1Jgp+wM2Qb5kktQAnE2IWxG73UGfGkpPqVI2tnMqJYHsGJIURkFG
PqUqqmtrqdc0JP4q59BR5ov2X0o2dZ4/Yj23JbrHOlzl8r+umuzs2r5obNuV32OxS7YEwrm2w8Az
ij5FCeK/MW/8Afwq7sQOTAtShtl4wMCYmtadTCb0UOT9r/lo93P+Al6SCmgL65lA+q1P9+NrKCei
XgKsAMJg1GEnX/hF6b20o4ZOHto8dvNEksTkOmhnPxjKCjJfbcern8DXUtOqA8JM5jzPdUpBmANR
q5eAkCXoc6xHNsIA+e7RySiJllaK6GE6KmLvqpVMZQbkhQgQdeF3K4TSgvJjdSTwRax9EvemQYCT
bP3M5Qr5aiH4WGuDW1IzbAiRk1AzLHLfGCcqR9tHimel7/waWKu8NP4GShBM4yGbGnrupGNc4VPu
KEMVusVeMIPJ5JEt8sgFNZMpqTi9S10992rZQ4cB+vI+LLh76etZm0mW8KVrIMgnE5Ko4egz5wgb
DPO+TJOTDVgmrwKaDS1ABd+67ArYFvXW6/aUeqsTGhQFXl2HdV1zzTY/Kf14EkX1lJm1vXI7vuhj
jYpvRtYvq4lZTxi/xqw5ztRZH+KDLgAVwyIhEc00b4VmXK0nmAeodEcinzvp2roDnc4ShJ9EWM+l
P2XYR7EAx7Ffd5EbRxg09Lcx5jLu+j8yrzHta6RGCN+vaPgKiv+iCtefkYaVkRG8CbOx32uRcqBy
wscHIdE20p0njEUUz03BlpBu19kiYUneW+yuY0KUhVLiEJMJONFENB2WKT5cyYaOo19yf5mv61XR
JMrTW9iInZdXMYtT8GrNPiPYqHIfl3My0r1lm4Cbcmx5GS9HcjlOdNEopAUJo9a48urmWpUPNYbN
dQWG41Rl50xk7yV4c/O5fU6K7hJrgJJZK6i6ik3EZgVug1yiXlKExCbXPEj4Fc5X0EVCaCa8cEfi
iNhgksKTpM4GUqgn7MGpQ6OVEtPM6oJpT9mIW2tOn00WmqYFk3pmhcJgn0lPZaUNwWQw2I8tgbmC
DmjiGB3PCHfWl2ZOO9WunxjD71FzUUfQXnSwJJMQRsICkrw4NzJNhDhSSEEWx3f3ijGSUsCD0VgC
0z2XQbR9HdsCOCmbH1nsDCnuV64FFAazgUSWxEQ2iJ+5MeNWf5PU2qHClJSe5VT3F3H0tS++2ZXO
0zH36AEIRnd036AuNnCsUoq9gIg2cv5Hx4ji8A7brEkuv+URM5547WNYq7lglwJNpccCYy1OSyej
r4UfMJZhHvuMXgjTRvi2I4qhoxEyd7wja7sXqGAvF/FUfbIaqdYe5kZ+0D/KYQec+YqLu7UhZL8J
ShuL7Va1TfC9dSTZNaKbIFLl2XYv3GRM+9eBmgAVYPAYOdJejeJHrRiXkoxEuucfNS0JWrk9Ctmp
6dhP8GXOC7+M2ZH4oFh8UAAxA8dfOuqX58lJZLy19MnlFNEPUM4GKGeW9IH7BZ2PEjx/8GOBA7mN
gNt27PeBIWf7Ym7PWzfaUv1ru2sY8aMWDu+u86OOBS9thC2KXHKZFo6qle5h/abC996m/wb9ObRA
gIrUzXA/Dgi0rG5S0xYX4BUsR9dzDn7/XQdHj0nMPm40mDyM/rZItwg3VvTAF6F7mD19ruaTrjgV
h1ep/DO4iagE7JSRQY9wHRYwl1QPUT4Sj6KHdWkoxXORtjSUJGeJWFDfJn4BOJ5u05N4IB+W6XRr
ERmCku2YqoW1H92Cn8Nim1DWuaoydXL4xwxMjHcUsrNsWn1VSq+6BYJZhNKx3Q2Rs5iVJKFIkekz
YbegUWivxuc81313+pvPs99DeEQqzR8q2u203FbDctYpdtM8c9kV1SyQmU6wjaAwT81/CgqO0aRk
/Fasib5OX4BEcagQtBrkN0PifsGXJYVJJobgi3Zlo4Exj4LlSHFCD1Liu/o3dNaFbf11ONZF9+Jd
9Cs1ss9+FG7EBPmcTUBHNd5v3D3/dVazq9lctYT2MLKdTFW/6rVwmxfzzv/HA3e0qfwVsOG9Fxow
CWY92PIoUNh4ySgbJe/6dF8NxTVV94QLYMbW80i1wHvlIpeXOUvoUMf5gTFwufYC/3URf7uCmpUY
VxIm9JpjfePBKfm5pJxeu4liMcMjs3RU/in/ulcvwpDC8ymnIp8vCM1Ett4+ZTHiLlLRyMUlgSQS
DaKTKnhA0b2hQJSsRlumaEkhXWLxOcS9AL1pcfqeX+6CTXrKHRUUYvSHZlUdEzNpNEcTWychOqLh
XUUrdqeSHP7K997iL5BDtAiNLjnAshgvWF3+A5/60Gb5DkH+ptbKNRxPKf//0GHTOsaLvlMbrAFu
e+UQDHOFxNn71DwXOgNVUpwVBo44PcyiZUuyk+JPiqfUa7XhpPHYgjpFUN9NfGhHyJX5urimShix
46MKeq3BvKvEbhVTnOe0RX5ZPrQSEcyT7hrAfa0wj9pRIqJDD4oAbxw8gJQSUMnxTlMRUiU2r+Z9
NKm2LHZ0ecsP/WKx/towbA4QzZXpW5l1KoD6U70MdEYMLB76E74BcPzZ/T+J6IUYRSeFcdH4Dabd
W7h9SOeYUpx6zEIFE+/0r96WwIjkwBhJJlNvMfZm0A9msDZSYCrduX5KiAlvg/d3365hncdhrGMA
6OjU/Rmn7bbOLKpS88hCxDDv0zcZ2XckUGkaP9VFbxOsU7Mxzo9INUDdRAjUw+ooH0s/Bbq/EeXL
9/VPAyKsMK7dVoSbTjjR+F9Vc58eRkyBsmxhIYQav3XU5vQEMyRGZZhyyGpsvHJk9q49JlyX5E4/
VnlqZ1GNGXgiiSTaeQH6nJuIFhYd8PMcHbeJDyVgIZbAZ1xr+MJi3sWN14utZ9EwhWQsTeonVgWq
Y3Bo69W5n8erlTZ3qY+fGRt5wd9YZBfNHVmta/hXWiTvBc/BugYY1wJLGAMcE8IpybnLZpU7u+Ki
PZgUdzE3B8tAjpV4gNWboez427GSr/u3cLYCXMcg0ylujF8Ayv2ukjTMLJUjnZY4RyCWjtTy2AoU
iwqrcyk91V4/vE8Bgo/7FsVA/IpJXwO7aXPTbhku2/Q9JCtOKgtYF1lGqbDCNkRxbhzl+sqjUBDK
W0HloiCJrwYILHdtNCqrO1kThT9nqx49vKB7oGjnmYBYXcS+ydo+cWjjxBe8M/gHK3VTRfQvfVPx
AJSNO7ZrO+2HC9kULbYaZsgMso1z2R5LrEnQerZHDzojmi+TurkMaTWmB2q1jhFZEA0CoEVaHL+0
AEqp0DZ7IzI/11cwfy0P3qZ7uSH5mk7V0pgFEya83ZQsfhyayKwKU1utE5OjYCIZoajEnE2JCHiw
AYy6TziqxnZP8Flpq2spWXCm2RGwyIT/x1cDKImV4MDSRlr2W463ZR8YbGnKV2G1t3jbV+eoNcLB
srylDTRuThz8l9qSLlG2Xtjp8rcnwN6Axzln12htMX+pwfoyPaWNA42WLtZMh5qhYOJbIcvP9hUi
EbjM9zWHI3HGf8cWD284ONFdk4BUSb97dh4xiXaV0uYy53qx7etQw1svc8zOKB2EP229YBooziUA
YS2m8EM+CP6P1sFev47kY3Sie53tk5irPiSBBBqhh6VNzlWfBYdASAD+qfcYo9cc/TJSfvI01n8a
O5OQiUXIBJu7p2qN13DJo/pQXWZ/gdCOZQv7Y/+2LxfPcvlbTKCJB8lTI9lLU91b6DczKGQe/8h5
+1Gr29O8171udzLGpelmUq4csWeAxBia9MvJbB9jaXAz6nu4M09fCkWbyniD1CO2+A5JilKkHJHw
yeJ7w8VKeah3A/68tYiuclqm0TdiPvCVuzrUU9MDfOKFn8ZP05gfhSNK8bnm6rG8m2tTWtKOBaow
0N2gBXXfLtKu0Nojw9NynCTjhXjtJfm8X17rwmVXrPzYVDxxqumm2IdTqe+aO17kTwxlvpa3Z36g
Kj4t0M0zOO0NbPOsGod5/tQomVdaHev1b6Oh9/PdmcO4knEqsdbiClVA57xk/5Jp4w16nAtMSWvp
TZmGlF77R+2m6uktz5Vb2x2u2Z9OQs3aBtdKuTkatdsAppMB6EEzjCfbqK6qqHvmA9VWPuklWu/s
pSvXPCihrIlAN/+9Jr+0kSG1Uo5zfBCGj/PmWB9GTSzuMW3gToDTWnxXxZL6iin5OdE8PXhXbTDo
5TPrVzW/EADQZA2p1LqMjClKvl4WQugmXVzcG8IpSsKZd4Z4oB+HPf36MAe2F1fySnHOg4NFo47F
i0ZmCXncNPNLTKUQsnYoG0uQQG9ubIu+AaBau2pUCBoINwM60n76V3xHtAn2S30hgZHknbPwJfCV
SLUjMbIoIArSJHYyAbTWIema02Z+mpJ2aAx2KtJFhQL3XZ8j+EpGykaSaAdmBK5xMxP6jIo4Yw9l
z4oxeTkdvywwSdRCMaYVgF2b7rWO0ADq9bKyOhjV4SQyTojDWTmqhQzGMvfbma7gUYeZA5qPfPrY
ALSq9Os467c6wUOReFFJUAX7Kdb91G4T9GU5MPtHnrSnOMWrW8aX9U8XE5rbVbu+ax5TLj7YAoAM
Ap2HjGJG3X16lWvzGPLxzix4U+2EUSvJSFDY9TWukgf77F3F2MXw3cv+VNER3pOzrFO6bzuMK3vi
kGxalrCBOAycIWvDrI/Cdu4u2wJoDx5W/9hyOVCx8+jcX+mzMXD0zN0jM2CiH1xRlS/rXF2AWoNm
aun/BM+qcgtjyfiz1B/KWwfr5XPCghVYgrJk/2MWWrgApze2GtVx02Rb5vL2rjXErLYaNuH2+k8P
n0bPUQrYdutw1KVrxqo2T8jsg5obRSiQLJaL9n+MWKtiD/qsuN+/w/ywK5N9P3Jzrwm1pgmPSoGg
ClckK9yBHsx2lmAc7yscQjGe595iq83cloWsVwKpMM5tUZw74o7b+kF5lIf6dyqWwX3vhcDmJYuH
F8EXc9BE2HZxe9QNcDttdrFxGtkPngrZrS8rKcn2RRE0v3J5wRNovss4gCf36IraoeYTgNkrYwTZ
Wg/15gEOCLBW7Ihs3NSWWUdSQQQVz76bbss3UK5GnEN1AItIUmXURm80M1+u6PxJJiZSjY7E9KL/
eWtd00pMpelcGZ1L63Ve6yz9JKZMCPB6Wp1SXleepbesUjd/wl0+r0iZlIeNV6H4IXRCiYXsmANt
esDXI006wY3yJO39THAtFV68Znt8YzVh/k37FVMh9y7qyoBL6gparrieVuJ60MlzwiSdKDpbggpS
AG0cuZkZt7ZWz0mAld6ftAVQmsrswIcAdtNZew7Ey7GhzPEu/aNaCxGuHal6/kZKume0WhXJSX8h
844K5m2EN6mBGlzSuoUkF0o/75GJG9+x+BS13BU7uCpeRf2cFZsnFVZhD68ehYPZOzKIjcs/Ei7Y
KpNtkkU0UbTOXEqOcVFnStkEPHHgq1iCOOzZoxtLbjQnkhYdwSUSxBDgbHNjL4L/llqcpbjn2z1X
0GS5vm/zrkbGTgjUvz/g2DTbjA3YTFMjxYUABRWChzVk0NJLWwiBM5vA02IqJ33aTqlGOJcMGkUV
/bSXiQMmSnKl1SRU5D6gEWQv03VQ60ijvXSs8ORvL/6sWj2nrQCDmDxLNi4GR1jMjB6JArkg/tzc
HdRUvUh0/LFXnDgXZHX0pA4X+Pa3wfk0af1Z0ddAAjDcsE6jIOchgYsuEuK/uiNnwiEmzL8SOOLZ
2JUiw0vNA6QnLlMLCYoh/ixIfWmQ3KMVLHlSfNa1u63L0zr8y8bOBywbHzpRvaDKX+qsDMu5wTO+
r3n58vPB68jPN+yxpZ7qX6B4T+WfxdpORvmdKKQ0fIBZhPjzITlJ0StnQz2Y5PbMMJlhd1lE+m2U
Jk15cBFrOHDcItC1oBym4wKQt89o/JM5B2JvgyuRIudOaE1CtDj0KbLfNRF01RB/30hVOSLHWCwh
tJ/QTIegVNhgtM93VJOBBWabSykXpSGHSakYznTcSD9zNd7Itd3jbLr/W3cuobhAOFRG9msD8ZpM
wIFKHT509TLj3UHRMUkD9C1Ne1M11pRGMJWrxydZAa6HXR6sD5pQjdO4ZVfxPlfX4bo1HUvA1bOI
L/UsdCjOxE5c/celoIQZFf/TcdPyzZawbWlPDrbITXAjc9fdx3m71xYWmyxq8kS1LQixBBHnjSDG
2xgne2uHIsZfL2cew37dydLOwmUx7sddmpihbkbnvKARLMo9E7Qdz49pcPnG/dJjIgDMpyqbN08t
AxENLWQYR/yzJuyAlurl+mA8041Unga8EsP70O+MswsE+5lY62Oba+iDvP35PSMfTm0JkNg4GnhE
dx1uHWEScevI+CQjCrt4H0S8D7Cd7OhNgKSIRp7yTJO3OWyPfACXiLoBauBdu7nr7FrvKBypEbyI
/WrlVyu0O+2RSjfg/8ATFmdcEjy8oDvRWHdmlRzTzxFvrdDirKRmOJ9hWTzUbr2q2Cg2qTxFfhaD
7CK22lKrSnl71bfE1kRoH6RXYjifDfZ7AU44rdyeSDe1Die7FzFri9wXVT1MDPNiFOaV1HMWPZau
OlR882tp123yAfj6g1Wjro6vosxepGoaafTbjczXNWk6XPAfE8uwVFPdGaNTRFmBVn5XLcbUpnBU
uLa136KFLsCMm/Fm0skkajIGdYDLNvQETPWcNoeR4z6nlGdQ7bEdjpFEKxFIAEPuQta4cnpKRV4M
/sS2K0sXDqb0sHTpObPGIKMJuU8VhM/+TIG9P8mkwPmk+QSDQW4Djo+BJjwrdYajFSMsoiJnlk3+
Z6dm9LUrkdtbxLpJu6dYAjPyuyoeAOajFEc9FsNu9VYBuIRkeI2I6XIzvNl3s1Q/vctth402OP1U
8KXFlA7NKG7yh64QSJqBuCIaRuToVjxZxQnWvPujnQas7uq9aga7nH5MCBAZp41MxABj/aYlx1nE
UcHUzKq+uC956RIXZ217sNjmzFy0enmfxgA1txMqLK/OhEudcu6JeaQG7QaEtAQv3hLbVNQjO4aX
QLI0xmWQtdR+RMsZA7KCJbCUHVontQaXWEvV/cxLNqLdIOeewN++0Q7KsNIDwWCYYTlb1VP1sUGa
YL9EKZsOQkQ5met6mqaAgoVg3ZqgoxljGGgoqNLzOPIvKspVxR8Yja8UloZVQV6+szY7z3wiUuPL
rLAh90elV202kVOZYJkbbfq8oc1zvHMbsWootFQ3jBtdPKDplvi4LhmjioLNpvZ1GG/GZUHUWtxq
1lzromc00a6khoq9cWGL4Ncv2ZIDMkVJ2JRVOBJ1KWp4EGKG+uBtbQqfrQ8kFBd2En2TvyFQe2PO
/YGQqrDTiOsdA9pRpt6XieyqRHanRT71NEZIcPYmNGaL1T9RM+2MHAHlng0FvejyRD/b+tVSUTNT
ejfw451n3uQ+pqH5DgyGluRyPcQj9EoRdqFg0iQi7ZRG96x19pO4O2cxkDwg90bPq3w7Lq2+Vy16
ZWk/G/Wr1Rjok6+q1ygnAf7Q4kaW8Lpw60I/L7Cu951CB4mFsg6CF1IgvtEDtBJ8KfHBvNMqybi3
L+LVViT+BaIVdXErVfBc02VNv7JsClTqv4VFf3ICkIq4M5g8J2HlJouq9md0C6cYVX9jsyJSDN5L
ZDsOP0r9kbKp3ughwVPQKGCkZJrrz78Mvg1yBw4sqRZGmY6fi1R7SXqrkAaCTIOTyUTjt99CQ0yU
wSJrr5SuH1ruUaiV9obZw8CXRP+KvVE2huOnLM7qllNfeONWTESM8CwQoI1YSF0ovmDJZ9V/bMIK
HtDkBamHQMXahYu1/KvZ55eiJTHqc0XCqmrkbyph6aO5RzMoIBof6evFuWMKTdhoHeG2IRxr7Kmm
wG/zqYwobnfjy8qGpxJVXKkpVU3vrSpdxx1mdDCVb8Y3Bph3WR0CcVpDlJhvQwZtXqhuqHRFAEfi
FyH0YwdJaAtaiHFa940b5zg4NXN47kqR6LY0v+WqdIJilbTzNWm/30ir0rpZ3XZe4gFfCBNIv6nO
hj8WW4yzGRovEvazlkQEaEUlhx7QEHebKGmrebSj50oVj8SKUJtucF7UhFvOM7IOug6a1fwqBnNX
FMZRg9DDgosGlsYGgcFbUA1NGIjG3HDMn2Pxg93oAu6f2d4oRfvgY/3HKE0zcmaEk7pehbG6C5QA
fZY8wXKiPCs4PxNExKruXjbxIwbW9pOPEc1U53qWD1YMr2+rXDNgiVoiu5eL8wp4NxQWHUIsxjD2
abvoY9Yy1l1fkwm6982WpU25oU25ixu3Xld3pjqi42kcLApv6BETP23pUyTrxsE5duzzOQNqIwl1
77fUay8j1z6GSnrKIm1Ywkfa/V217tC/Wf4jm8Gat3Y2XKqlC1Uacrezbz07WeANSJFgrAD/Zyjk
zV1h3BUObtYrj/gwn2pAGQ3+sUrCCqDhmPydrHsirDM5/iwBB9m9ec4onUejim+iysdnKq9SftRM
UlPL9NShPAsYAjSewdzYnjG4PsgR7SOTrHtJ/FiNQ2wuppxdpJmrXJfnPG24Y/EJjfCooyEmMRO7
3YjLVedDwcK+5UF0zBTXMjWwtWyhUf60FTDlvT7OrmylrsGIky7lW8FSfuR7jFuINsEz8bowJXRh
QT8HmMgO1ICQofysaXJq9NJVYx755rFhwQW7PlNO3kK/EdCKMWe3lg3l0Z29ueefyra6/O7g08PE
c1Ie7bQiG7yFEQvviW50fWgv1Un2dHg0gRzK5YAAByaNSgUh8xvuFL1J3/WBfXuQyAhqZuxmrNce
83uyqqIyNKltnYFpFpo/6g3pLexAsEJTj+jtbyHKD6OJE5qton7TOa4mRWZtBRV3B0l2ImkuVTep
F2mxgeQPmnzyt5rw9aCE5b+WnekkPsg+Tuu9mJZrZI3hntjj9g0tgfGL3eKbDdXsoHwOGWcw6Y0S
Mt6okQFGFh9HWiFVhzCbuxq/UUkOOltWJjCDUWNmz26yA93jtEiBArFkSGy0mGuzNeCvjvVo+NH/
MXVmTW6bWRL9RYjAvrwSIAgQBLciq0p6QViShX3f8evnwDETMWGru8NuWxKJ5X55M08mdMiSa9YS
KlI/Yx/eVZl6Qon4oGaHIhso8L53nXFgKjk0W9h/SywhRlfAnnpYuVQsrxUMX8Az3F3ScQFdRZyM
TvKvnsvio8q+FHa5hLXdr+WsLljF6YE0t+VQkTpomDOqz9TCwidXL/Y5S4mP2C2AGQiEFwZSGpPE
C2ckIiCc+2hxVmjwK0VtlPV84htQ6NZuMSI0dqNq+NeTq8HegBDynrCH41kgJI9Z6fa5dWwHkZuh
Pa7W7zjhF+nMueKNs3FSdMWzetHvxuls5ngxzZ8WYVzGlEvxyETO8vSc8ekFJLeClfMagGEa/9Ch
85eUW16O/8V80Dh2L2P5vqYjB5q38WM+CGPuTRSzZVP+qk3rQ25YtVKbwvHvTlxUStXHaCx3zd/J
8Z2GyRlPVnxZBwsJwTi2AMtjHGy08HjZYpxlAo941dmyqKDloOdLT3DDgZF8cm6nhP7AfhJvcKj3
h/HQxSzDaD20TTRodbUAeSItxtwfH+Jzni95xj6Ut8qLdAnNAwgYvsL3cqjU9Qoz5SLPNOJk7Q3O
KjJWD7yVJ2N/HBN6/ZA98B6Ix9m2IJVYOioDr2M0tZRye2oIKaOa55+doBxq8wqJEBzyH62pYbW7
BkgHSXCjty6+OK/ZS7u4BTe0+bP6natuL9ItrNWB+DDaNuyz+cocU/Z62BgkrUe/kufDgpsgYzLM
s9e2xTgvOUsScV5E1vu8V3rqW5VadOnxcLGoS8q9i5pjTOtJR4eMIn7KHbclfQ4xVWRmRcssneHA
3qT1LtULHpkIPBg1Ul3rqJbfCkAgSGzQ8kfSKPfyEuO6E9t6UvvvIyBSBxYbYcTMsfJurwbBGpDW
ZFDgy/BEHusK1Da3B/W+bQp0NEnp+NN0XJGUmND+chPy5TavA0ExYseAGIstlEDozgSKyEzReJaO
dlazrZcvh8Ni47J01Vlx1vlLgAuCraVMD4qa3qpPhUT7Qi6brPFJZiLiu6CagYl+Y6KnpI0/1aX1
+1wKDfzU8AGXgxrBiHsn+Qu8J8WTPYwJ/VHaO2uOuwMEsGtQSP3PQPLpUPAJ4pKPj4vRfuGu/mLk
+qxSViHaXWGjplCz0bC8K8bhPPUkLMdPTpmmUpxT+B9ZZs+jX2qsA2LGEY3+vfIQxbLP3oDKOWD4
nOR0L9ZNPP65K8BdYqzQziL99pnTd4TWhns5RLbY3yYqSwkMZwl3hp19sLS/442+58Cw2JnKJUa3
LAAzEgmHJDnUp8wQnuqoPWW9f6bzq5eNwLrqu5/V/DEDKeLnMOQmkHN8ENMxei2bEqaZw9Sj8L5K
SZPUkCP5Kynn8h101FrKfazye51T8ccvaWWnOJO5S85wq78aGohgWhx0n6CLonSwoI7mn/3XLqec
sEFuVV6PYCDeiZQZu6bdHiLHUlBgxmOLkDniL3yZxK/pa8ZkzAJew1BDL+2p4WqECdYrGkMuCzdq
fgqyU4BW24wYPUvJip/MsAuy4zMlO/0hnxPPBIZDcal8GCsbkj8wC3eInEVjMUBRRM+nYrLFRby/
4zrLsDD0dGm5ShFu21MZs6Dk4SOqXNcVbr5/m19ds53mzMnpJLQKhE+RarbL0qk+FW5pWNUVKWT4
srH1KS2/FV26a+iUVDxBWB32M99H3ObPUrkOjIImEAcVlNkp1iBlEdlHe/uX94u6fM8/RnoQjJK+
2s373ZDppkclw5HKhdbV3HB0RBiBONKJuNCGxxK64tcqo0zEv41V5VM74MIkn3wQga/+UQj9gLQ1
dRKRoSwqdqtcN/oPkwwwkGJhLQ6hMDsKnIfdewdUjMc16xc4mDMReQMkWyuxVgfMQdwcw775Av79
6qL1iS4o0nZPm5Lid5z1TSTVf3fHIT0UdHlVA1SMxu2wArcLtVr6EUjmkcqCslqdubJNRyIwprdr
2KErpTwCU2pPnMFQyN/C3+fR2kZAQNiFxsTooKC6pVozC2/PbnPg0p2pbD6rEi2N3GHo8DGvUS5y
c6MJA8wnqEEGk9uUlNdWiUOD/Ryac5QelavKUhWNK8JqOPOYpK9vUumzznwct966gVcTesTH7dBX
rsGbsF4I8tLI1uh4gzvPZEYwJ+Ws0d4o/paFOJCEDTIP5I5Lo7Hh9eX+SK0yJDx84L5GnYKCQz+x
6CHkhw2yVobQNvsU9BJ+AQNMHM3g6x8R9742K/gdXVaENYT7DCbKSW4OawaOupF8+hyr5aDFLDoD
vuVoOnL4Zmrl/8rONOpyT1guxiT5PRP3LFL2t4ncCcE23A2CV/Q34c3mH+CTGPrrVGQBQeSzYnyI
ncQlBkuzHb2O98m/ZiG/Umgd1XSrGZ71bXmltd2NoJRz1h8YrUiRV7xEDT67fVL2Dat5FNFyV4wD
S99NmcllcdTgl6XLx5HCNJPmjRFiIjqw+Ypjjx3VVRtTLFj24OUARPjSLZvLajIPSzve1zx/lHQe
FlT/JfGjfYtzfNdpH53WC/E3Nq3k6HMbRx75dOqjWhUPZMtLHCWvY98FyHr5PUV2bUVAavNgNrqz
Kgx8yzyu3Xu/sDFPHqPM983wP+fTVYrIgvv1RF5xU/Bg4tJz5Xq5RWB5YvHVk3kYKGcYq/YIqzLc
2BoxjhNIqj7ayvJk6uUoL/X5EP3ChNsX3YQluuEJuAlVec2JoJSHfUsB3gpALgErPsciM06sJ3Ap
9SeqvhFxfEw02h2OrR05kXFUcS33KfZZ/HL0dffxTqonFR9Ss+x00lFHe9A3Tl7GR60nHw0xU87B
yPoV7yW6XFKk4+EO9Tijumx3x/9r8vjnb57lHxBs+/a8dVCQDuJ+3JnJodsNDbQdDbRELHZw9lLT
hkYJbWWSV6snwKsmSGKu3beVuNKEglU7Qta7iUUl7pfGGYeWke40wry5mwUNSEQdmTNW4jsAYDf4
B8ll56CW7WojTCOL133uLQqKsif06bPQi0dfx6RbzeucBn5EfKej8oq9JFGMEqHETFwxg+ja5Nc0
17FE37PlMinUUoLS6QOYeN7E87kSKFL/PZBSrbguVmr4cMndZ5WWHHN5dMi11CMaqce+W2a9XpKQ
jAXUC5tO59sEuVp4ipz+S+FZ0F21Blvg5uAgktXTe+lch3yxXh02LMrEavRrwAkCTEteNt4oip7Y
9x6CLiol/hhXsGsmDD8+aFpHmJ3VE71oRqYdOrYeLFKuPH/17ZvGNz9XdlOOEQjQeSOw280tswSi
8xnsHjHcsKiQ7kxPfALrsLwY3xKEEF5EOsTK3V19EGxxeglHjWiqGYXd9KlpI9UUPOBnUM16jgzs
0MTDe49xZODRbrz4srjSMFBxJnL1RTzuX5fe/2DkzBKS2TxuSgU4JQGFhfPHT8vAfokB1DxxSVok
g8i0terHkiqvsRXfbZp+Kuet1s4TNiuiljmBC1KCWMC1Wg915uKN3wO+j3YKBhAg46I4ggYen/x3
Rf577tKTDNXDErZrpyhX/PLC9Clq5WcJ3W2aeLlvLBmX+YqxbUoh1TTGPS6KG8ObtU+98VEG/5fh
TxOTS7aNRKCxmAFOSjUUUmeGOx3TYNfIMesCLFmcOrJDi9bPf5WaemzJgM1kwCjYcaoORg0ZuEiP
jh3QgfKybn8ii6Zy+u8SA1y0rl7VXyJitwgSfa06T2kmr2BrPXtg259kw+KifeiS9lEU8WuNnA/J
4sEsRShhHWtWianpVkaxC0h3b6Jho2zk/VlwEq1+Jlv+zGrbYsZhYz/yuKo5sQv9qRnbkzHQdynw
FLnP0ADVElf9qYdSSN8Nm1iIOXPtqWXnrV/mhmWLY/6cI+wwjPEXq3crzmDS5x2K6yUGeL/NocqT
aILGu6RJeMzweGdKT5Ujf3Y/aS43KAAkQOT29G/XHB/6x6Q5QKoOEQuBLrfNGYOkWdzA4eVQYKNG
Bmzw15hVOljjZ7x7J2YPu56nssZr5XffY3YmZqmr4CAnT+NNIYFZXrgi6a53qpwXtpze2w/zV1xi
gxyHMJ8JWB4jlfQS+3Yq6gRU5JQUE17gptM9kUEv9lt1+kIJ+86k7ZthOFM/INpeLGZrms0M5B5q
x/IBJgw/iKcttrIO9L2RE5lprNieU719lDHXSZodLWUBa02Yrn1EikfmJ/Sat0KyaDYHT+LDMyYA
PqNjRs1D5iZGJex3OFJ6G7JrEfaa8ATmOnB4MLTqvZjCh5q4MIDMhcrGoTqMfRlK0hoame6oSCha
w0Gh+6oq2RkLci6WyuKsPix4n+9ie5SnxJ82DhjNws6XGbSnoQcH9IwDesjBQMNQ3XNudYJnfIlP
crcc0mq5pvtriGUD3exTvJ5WsQNpDSudzxvvA8sYbBsacmtl/odsKlnlUseV6g1hDJ0+Oc5oNqpW
w1ETH/5KTgMkyjEnqi3xE7Z0mYjpLTZmKgBMp7bmY//XEJXbhCTzbDDB8+BeeefqUMeTqbuKCUpU
TRzSMN2/86+0lj6MzGlBDMQ3Sa1dQps662k0PSUz792/I61xGxfCelGX/CxzIpqxW6JTLDgiJ522
+QjxnoONYWDookgCo2iNuCCpRjD+6hs2vboJx1WDYM5hWSRkKf8jQ31SeLGYtXksf01w1mPUelRC
X7h0b7HtXaP8hRRxqNPC7zXN46K3zW9rKq6azLOsZk3YQmcsaeQqIO+UAcM1ftTznO+MlWgDxZ+l
nkZbvE4st3X1EVu2op7zbQ5q1hS8+S7EhHRIxjeaXolx54106foYRgnGoy6+VTLy1XLQv1SeGHnK
hKGufrvRpuwMW3Nblfew9J/Ox0A96vpVEUWnxBXDbEVwuX/0EYrOv7TFUU0wiCsdM0q4yHT5ssW2
sNos75hOpirhplgKnrPBWEuOMLfYe2Cmw30gSQebE9DMWLBkZ6z6D1GBQ6kP5rymjGV0t/anpFkH
4WXM4ikn8PHHJNEsX1LayfMsDhRZ8PvysEEkpDXVHu0/Jh3uDUUhoyld9vDFNZWHb7w5XzIuLxJ0
J313VNvHQibLdTyWmJOTMLMg033riD1U+Zi/tXiC4Nr6fB8rELrndYzjk45aZmKMWq1fo8Uo3jsT
S4+GpUe/cmT8b6cX1VQCM4I21sDj33DhPpPNPIqF5aYZK+kWJQNnCG50LDMynEO843CgwJTR4BxJ
R1H1mHZguEyeTHlwE+b8p9hvnvADSuZYcGLtOPhLeH8hrVqUIvaL4ddz5It0OYz0YBMdY/5M5NBz
INyGLArCzYzDelguHnh1cF07DUNmjiKv37DfhM07a6Wv6pzv2UOkHc1hrAjFfrlQtQ3fh9sA8H+m
tY4gupmpOQGgv1q/sp8dOEeWoNaq+fBXTwyQhPNJ43Jjfu2DNkmcctuO6pPIAh7WK+P/F/0llrOk
w9cfzunck+PXHCh0yiaR4EeD4eu8bJoYpsRlQ53K1RvM0LHoQfiC6lNid9Dko0bV5x7c3GOx+Emd
TjhVYlByAiRLW8BjnAnF4hZQEAggfTc6LjH23WZO/2wQoLJJtLcVI4WIf9GnDzmROP2TqAz3F/qu
aQFVqG+IFRw1Ry/jnEWZFKV3kTmi6sp+R0tYDQOwR0UWFUA7vi7cu4vhTMJ4hnq+L1ZT6T1MuNXw
9atIfuwzKvpje110zTWE1+UXmnmsqz+A9wDtzJFbRhxpEg3rDBNrdI6Qx7e5uzCWFDRO6+TGsEuD
FRDP03jQaDJZWMqqvK8KVXB7/mFjJObDP9y0pWccApLzKqE/Z+HfWTWlh/2bbwtYUlX6vQWIVoM6
TtwAJLl6Bq4C5EzHoeTGRfKKpuTbyIUvud6+TMX4LEnkdJRsp8n2EkpaRie7e2VZgZWLFBq/PmqO
GlIpsHR7fQpnThbAaywUFySvckru1SrcIug5Zb7csTHcjW/RTnN6bSkw2DSvb7Qzb9hzPsz0RT1j
wv9WV5yzQeMk68eiYW+ObEsWCHhAKCmxBBC5E4K3BG5HTl3e6VvLzYg+xN4xguE0rOlZUk2+V3on
FMCE6w8pSS7DR31Oh/q6rtK5M6Z7lNz6/Pu/F5NVgl+5xsBDkBNlJbvwZrrXowJMH3rZXtGTHSUr
d5TWEdnmrmxzR6zoFlb0Cjx6RZcBvwxgjmgfy7e6wSvjEbjYFnQ5qYqdRuCEIUhYL0ugVXbWgnvb
/6BOSEWJph0SWyArfXUsnU0Q2C0m/oo+Xm+/ofUo/3QcDAohe7QRJ7gEfttk3ra1uDUrC9Amsbu8
Z0//3MgG0ERMJIdix/UIghVqoOWUIAGl5jd10cxgAcrYWVZYZ4tp0NJhF5e2JKAWZhWK6XBXIaYN
5IOyeA7h+EZyfTNx7a4rxtrXEAFCSNOrYSiXpQ16ld5MuwGxcM5oPaiYwJGDSO1MpYLkXrgtyR0r
/dsAy6B3GgRpxQpqHXo3A25TbjjNTMrnMTXqOiZdMJ0aJosp/503LOLls6CuwSwrgUyoGNq2Rroe
0Deih9YdsHBaArATMAlYb9lytCYGU37kbDgaUo+4QA8VdWRQHaYCdKV2qTBjp6IYQM8QspldC1XJ
vWXL0zdmjZMFLiSekNRT7CNE/Qoy2MkZAuxZgDCJFaVL58sg5WE70ck1lNdlnq5ect4aNhkbKZfR
0WY1WATe9GLutCv2SSxtKlXkHKPOEUO0QUfUKlDolkN2HDk/jgxLhmVrWcLxtfWJQ86gLQ6mZ8kz
CnhX18imJvjZGejgUUOyQfvNeFazGTlzbpbXwe5lQuv9QsRLufajcYMQessGOjBnkHNlH+SbEmRl
dqGxBgSWzed+Kfsq4DwVyNR/lNR/2OrWXfCIX0QdqZFSulrGBOwKu3M7yW5pt167jhAZGc1+Jahq
Iab3QayM5wIHbe3pMh3wQ8WqK/YnS7HXlWqkiNCHBYxWMIIhrH6KRnrVIvkKQPcG/Ptk0ClQ2dJA
bHiOn1bK+t2m7fqBgjgGM6LLfyBQMb7QUhY8MP6qLCeqjtNt1LqUs2fxaMeoemk+HGXMXTrmLv09
2u3M88OT4MTHAckwp2WaTJZvcJNO0STHcgPjf1Mh3ow/cwKCUYGD3hk0Z3hPnN+K5YNl8UvZ+vc4
W1RWbZgzD+vXwPZ2USm1wz5+WFj98tMGSVMHqVQGwuDEcKtiFIGUQTAXFFfWsXKyojawqzU76QG7
SrDWzhB3bpUTK84khyw8HIzj9mOQk1tskQWpEAviS8YKIwHYOu81C5snC7Wva3j4T8SwHtRkCRx5
BxfgHi0wVZOhB9qpbhHRsgsuA6nVrtO3wZ7bxunGnT9UrhoiAVbvDveb3P+zPpiEYo4zPw2RYCot
ZDkupp4WMoHQAd45rCiGnaD0ATZSqZvkbQTVykQOnEEc7DCKlJS3eJNA0+TlR7mQFNVRJr6wd/Wm
cYkiuLXWSyby0tTyWYZljVdEV9DpGL2pSbUFhkOI7xplxIV8a4sORdAplQiXeEtfiOzqFnNE2Ry2
CLA7XuMEQHQ3oYaAIAEfYDZkBxAMRZOeaQBxaMVmysuR1CeqIEsJ2kGES87Devmg76fv5IeUUVey
9G+FwbSKOKLK5kukWJyOp3P7RUjU7VCkIbscdRS1Su4d7KZbdJZRsnjn3iWjexjNQcPdSJa1fktm
fcHYHGx6x6P5oLIr0NX02HT4t9uc/pDthoJDSYkbGdIZWEMiR/fJnW2Bd79Bj+BoDq5Atc13igvr
EO61NqMzd78UJfdnWfQJR3PapqGKh6uonMvOBNOaBj/Fs9onz2990p8OMDb5tTAxb6HWYs0oolAT
hLCX5f3Vz3FPCjulDRXdvNTXrSfGvh3LJ7890pdKEZ3H9c3+lHqdvzly8vI9SmuApvF31HidgWGp
PzkdWll31+LtrpAGVYdfBlEfYHnfVHF+Ffga5wEcBofsPj7VcoNdYmPPEvFYohWWF5GUbweFjebm
9P232Zrkjjmx/Ian7PWkgRnID6NMuHZovXhBJbYmT5GYVqLJW/AgIigx2WwYm3wQmgvYy+ba+qAF
BMJ7pEtXp4YFL+MRGdomEDmGi8P0SMb11gxKmEslLjgriCF+oUyZp5hNumkaZD1qP5VV38RSl1U9
349E00J+g1i1T95IeFy2HacXk5ihcaZjRtBj6GpaaOBtLPo8TPLtUkQ0HJWVs5rCYUrWs3l0VCBs
TrI/3S7spXgClSA5qKrGiAsDcBgP63L8LDCYE0fxPkU8R2680vCF8Fk0RNc1cuHJzsGDVVcNLiX3
GYltrSZ8Ol1GW7zqwyfAiEr66Gk4iXHd9Chef8UHSiZDCua/OpEctf4C6npSBLSCn7hy4fPzQj6y
How7H5vTuXMor1RRVOiyGpvUmaxwqdDGTs5oDG6GE0SHwoGMdYgoRFHxvMckuq2OFiD72xxYXO5R
haQ8gyaUsvr4tweaRjWw/9jhLcYlZ4sV2WTFiT85A/gLAqXnAj2gHq4lRWdOEvaxda4oDmMcNWLE
EYEOJlB03PiF0dzGhsKouHkO8fRBT3du3teELj0k8vXQvbuOX+/8Q+F+FriflREiKVbdWAAMj/8r
g+Kri8yCyPiYTcfxX3Y1EMGl88bVCElfwJ/K4V2bcXYe07toYbqnEV3C2cknTNxjbcewr9ajJW5U
1BpBT3JrXMCXLYJnEkHKXZ0RIW1Z39fQ5zIajLiyIq6siiuLQhG/sbdN+Viz6A5DXlqzt0zhfXnS
KB4FaNhauK9L0p5JKPGSxW/tDH8lHuQM+es3XfHEz2qwBpT/kCIXwbcAFJgd6W/R/pkVCeA0g3ye
gjhVHYEW7AM+6Ci0cFMaJ/LBhx+QIjqNzFhKwGRAQO795Dn8TViFVZ89/zonxoQ5SRw9MvwDMGib
u4GrJ2+iIOJHnhhBDmgNxH2RfSxQiVni5NW1nEa8mg5xQIsaaB5Hqkw3j9T6miq/RaF8wxzTf5cj
8bsTKoDS6U624m2JaZ0ZNJopt4vBlt0s+9NSGZhUtNsW0f6m/J3k8jzkZJUG4dF94oB5L5iYwZO8
JoWgC1k6Vfu316m4r427KvU3rN3jTKTIcjsBXiCcOt5mcpKeDEs8xUBWzUzzWCSVul/yvh9LlCbA
rNE4Ux0kB00BURYxJ/2Qv1p9PmODls6lYH8IKi62dXLU/dyN8iZiraPhDsuzuabXuqgpCcDdHz05
b6GYkeSNUk/Z1z2cqkmAsm+b3ekH4zw41BwSxHdMrG8m1jfaTrrql6TSrvnfkdK+ltK+ZdVBmFBN
BV480XH3YEbNTF9/KAV6ewmb6BBltibvzrP+I6YbzlTutXhoE/kxmRPJMUCQBp1DYD9Mv5hTv6aZ
pSqZiHaiX0vxi649Syl6TEAUVOkN/gVboLn77aP4Wsft1Rqna70N1xYrZb+SVeqxYhChJ2PilbyK
E4gyNBInfxdpgqisED26tgQ7+r0xFTBCy49dUV0Z4+dTk9GetEyQLXuqCtudS6Yk2jFm9yv8mc2K
wI7NHzwTRlM7J+EfZrsMKWPGbKCkRSDI0ZmJqmxMrrbhyspeZMPU8qBUfkTSP4bzwKqZvBdEXRUc
SInwoM6VG3W2dN+IFCPUu/StAd1/cOyyJd+SNL/lYckh6dR8OyKFXpybjt231hOQGjnqgQKZ2CHl
rFD7xc0/J/bLwm3ReGEr9iKwMzTzh1QoD5HjRm6w0jiHCjHiVjh2l4b1xoxyQxCKmcmqeD+Hoqhf
nMG1lKfQYyMLOYsb7V0PQx36LcL1NF8UawizBMwApBd9etcdJEirt8s+ue9oWrCn9+wV6c3ZaiEk
kAEadcsPw1lUKKWpL+uxeYlk4YEhRSwzjwR90kVy5/WJFRQbg8anID+XHxp7mYI9vvKqPYkkCDR2
J9gh0deRkFy4IAOtWgELNv/IICfkFqtqtOeUHzMDn6Q2XkQmpgO2Oh/AeReJ6E8KIJCFB7txl1Gj
N4TPmhJIla1QoZF2+RWR25YDvc3g/WhwC2iH3ZPFgqdPhSeOiE+LZBeReJvM5ntKUH5H/TpGyiev
eWG443BDOiI90Q3XaGzC5BSQczDI+A9EPvAu4TqACm5ZQblOoXQz38Cm3LwubLP8k0iQZ0TjxBVU
SCcHakPzwOR7TAuqdIaXxFVjhMlAWIGOJlPYzlqaBrlLrEJdLkO4l8/ZFlaXeOsPcqsftXJ5q+v2
STj4yxa/8DwGXbIG8H842iyB11RS0LYzuUlWTawH2zoGaNMW+AMKzomiQT9zxCTH7Et2b6xcjkBf
ycTLR+nOCqMw8FQBstf/If5HLZAwSnIQIuKUwPDfTWdabXIe6E6VZkcYjhSd0Uqnw1p8FSCLooVp
uA9lLF4BggQ9AdneE4BBMKUCtKkPK/CvOF4O4hZTbNWcwaaeMy72avEU+p+/d+DsT458itxjz8FP
JES+ll4UZcS/MAcYNmcgJ4AcPRwXLBAUd0LrKGRYyrZxWNyoHr+qhbyD0djE3yRCwC10Zcl8ZjPV
WjHPD8aZkcn8HwrStsH0SsPyzMTw0kb1ck4SNBpV5c8yWf1stq5JUlDBAVoZKr+ZhQOlGiCwT1T7
2VzbXj7pfudsNJfbs10fYxH8Ah1P0m6yjJarSPmGaeAIEuYHi5AnGVlXUTdnc2f5vIBwrimxxm1B
0UN8XhzrUMCHVZThKOB8XSuJBlrt9J3+Y/I/9yG4HS4djesTOEId26tM+2pauSK1lZzWsecQPZXv
AyQ9HXWnkNRbXUCatDhVbBuL0WIOigFjOH2udZDl8R2OgGMksZMwBXYOp5my/BJ+jF3id0C8LLyO
WNlLyQDzpHjpAu83wepJBon2COVHn7AL5hEqotxja6LWgf6V2pWx63FMsOUFcB0ee2Mlxj47UZrc
hk25xNBeRhyAM4I4UsfIFv41/NN16zv6ViJQpgLY6YZXHTp2VlFklwTW/Jka2ilxBbnDoAIsAaCY
kMM1s1J6CIEC7odxA1Ta6ohAhK0jm18R9lluECOIuD7yza2mytWwUhkcj8hR2aiiGvaCqfKUhJI5
AfmkMCmZP6ZgsEC10hpADXzhGF3mX/SbFH3lPtIfmgVDi4EfZo6rcHVzPzXUt5Wfi0rDAma8e3jE
8Zf01xKB7bYZaCncTM1C104aFLjU/8t4R3zl2+bPr3JTHnEv3sZ1DM3tMyG6a7fuLKH/w7BHwzIg
5qZdy87NeBLBJk30LIf2XcrFZ2JIn9U7/1Dl4fz3ozalY98Ca0Ogm9PVJvQk9tEjyuXHYGaPGOMK
p36pHVz61lwOtxMG4UJQ/1Oxx/+nYlue+FwV7tYUe3/q7Psv+We251tVa6aeJgoHEIFgRduyBcEI
do17dH95TbKMBDsxPGeXQpYuLVcfK5MsWj46IfqoWxQgsIJx8VVPWxhODit4vylSdy2gIes8tWkU
pOkngvhd5Ze2GS9DqV+WNAm7ZWI71XJ0Zq+LpwCa5JRu1yJSECB97qLb0ExXuTFCeUnDPzi5Fgak
X6vI0P/Hi5BDLFY6E6+HHOvHNuOxJztoMbn2s50bEN+ElnwQ3Y7szpfuRPOTW5AnLGaf4gGUnMij
c8HLsGBouFW0H+U2vndPjT4+pRpetdo9CPguvOrWgXqDlvspozEJuLddBh1XDCp5TfVx1E6OpaFz
MI4WPEdE4zgkNRKKUaFuAhbouL6U4ZnjNRiPhQkkajVeRtO9o8wvku4RPzuqQtKccGgyf/b/mKdu
pBLznF+H5Dg1F3t6oLwfc2hUo3gZGthU5NmKSXNlq+Rm2U6LyK1NjnirLo1O/gUQ3ayQp2mHELMQ
0GQg/XCFyoRCLEm140I/q0MczCpD0dIFwtwFE3JTWTxMpCbF+txkni2dFTSE5Ivte9BgZtndz1lF
ie31QBq3i872N6ZghBVmwRm3NIq3sUnv0lDexiy9tylcu5RX+PYaauUjL8JGypxN+Sq4ieWVrBTh
+kb+SBZkNL08mE+LoW3BjdnArYcMrvPyAsZE1zDuPhECohzZQFHPmmZTDMJ7VKcBvY0eVBhfGl7U
xLYohSNam2A2Wv43WttkrOWo4kkRxQjYYb1cGqROGkDpm9uAksAnG35E/2CVPrblH9Z5jkVyT/UF
JhFmJjbGIP7CkXFxZFzUdhNPz2+4zfm9D5dEXYJht7mpso8ceIfqjoHw0iOewpYeh3uypv7M0pzE
7mCwPFEcS4YDS/ZNR81KI5qe3JYusZCn4Q+Hv50niU+JiddqpMJaV3A3giaQbaxIDJRoOdceMjoR
xZuGfrXI9FO766OkRnM0cVEDmdx7EprlVPHEi7C4bELsWR9xBRW3Vp7APyjS5vzhd1vqS9riOcoP
GR6K5u8FK1rzzlIh4LxePTBO3fM+upEP0qLubnbVbUKJMiQWEviNTOIdA8ZHfNhQ0MBiMQmwwqT9
TCGWgfhDJ6RGcHcmOrJ7DVnhfyofA0PUzxIiO1ppvtfeXnTs7KzM8Da5k8IHRbepLNoi5UQZbu9t
qMiFY1JvlWNfxJQe8ZuE7EYzHrZX4x+NymxzkW59ia/EvAi5GU4ueKsMVvuUuSgJ6+661r1RbewV
X9YyK4FYDBetsKvRrg1Wz4nd/l3piFgIzQ2ADEk7IIwy4iKQ944o8CBRsLog5VRFc26xAc9oBdpA
vy2sGYFYJC7yCoI8LVO7OGGkxsGKMsw42QUYID9dHFh/HhrbUUivJFORW5mzXgLv1ZyApHTvQcvv
2yEmBpIRktNXOkqJ7nS0llvSeBrTLwDrNNr9mc+Y9mnQEQB2kXlpO7fZ2qvx0R83c4NCH/s54IBa
VvxotQ1xAYtTBYKen+aWU4dsPSpVP9WEh5JAYikxj5MrvmQHWEoObDXKzIN0HtL/Ieo8ltzWtmX7
QxsR8KYLgoSjZzmpg5BUErz3+Po7cN+NeI1qnBPbaBcJrLlyZo5cHm2lPJJWewy19Fid4xRnNzV2
i8V6HM0vta/PxfPI6iBM5ClEMKaSPKyqLeD6ApE5Us8S/O+lbC5tqoZRqJ4FrE0b1OOi045kLU4V
xrxy53ZBESpqMvyie2hvopC4uETBW554b7H6797UXDoXK/GBo7bO13gYMd625/4Otysd5Z1Ubmi1
m8xghuT0SM9SZ689rVFA3uYFoYsoPgIzta2DbxEdEvTZhgM1Q+Cy5WF0MdwjJFgshnIvAe82cUmJ
pdmTMMlgeFLYuFBRY/DJphqjNgF5JXOIYnotRS59CcShxj7/twGHH9HXOANvqaXb0vWPkbN9kPM3
K6/fVewYVpOfxN96K70G4iPrqvEze1k2HjozeQlb/VTN4RHH7b04zDipk50tZHwYauukjObIvl52
sFhcf7adjD4J3lWLnDqWnHqA6TZmuKNlp96gJnY4M1xsB0ryKrmeLBF4W5FRxDoS+ahx8gmD/oH+
8IE/ayKLSMfaR4PBx8oom0iao2o5MpH5WbnFsXBWvo23jsSbJqLvNm5CWIN3AGLfcp87mpG3g0kd
wod0T5Py3kbzdbubIrsUg2GCrcgi/pMgZrR7UrVRjqJrpNnhhGAtP8p/pIBfanXH9wEHddKnY0yk
W25Ik2PISCGKN+aHxlC3wtYswwaHbmGQUCZpSbzX6QPF3hMjc0ljwkBwbQLGysgOSSiV+gB/CAeb
Eiasuuuyt6eNG4uuEcoobTmYsD5lf5tLmWGPHei7qtv3GYWONSh9tXchQrju4jup53c6VQ4Rv1il
UPDyn8w+8tjieL1HOLhkGlOlezMfMj4wkSAFdA2KkIxmoplE3xXWKPuqQ6EhF21HldcZS6ipCVzX
GRoI/3gAjJXD368flR8zbb+I7r3xFBg+tk3ERGlejHMI7QNPa0inhJEGiSWTMJXX9pmo230odsB7
fKHMgDvp3zYzAye30xzaGLOLeAH7fiMCeTf1+gEK/6C65Wy8lcX6wY68Fx6D0T2NZoHTRmAoHp96
INYqNmfJW48YJQGyFJab0w4IMcKHMejnfHgMdHuL7uHBk6ZxVi6+zMVh6sBUHFlyLDGbUFvaprMC
B3et24DFK1zRQ5JkyE6OIm6npUhddNaK5Vhq5Z4jP7ovVRHhtCghQ9MmIGREn+zDGvKtKcnVyi3T
/IXXb7LmdyGS3ibADbP9LRCxmABTK+DrVOaKaebygN4if5JhIQpkV3+lKvsoEv29/9QUWDioDRMm
0GpFycNMNtOTpz7bvZoEQ/BUHSZrOQmwXPSNMgqjOvYBS740/P4QlsSTNK4QJ82wTm3cn0rxbc+Q
0N49LPoxY+zTKWBRyS/rrFJTm6s5X3KeK8g71OOy0a/nFQZq/rJe2XkV1iMtmsgrVGCT3U5Nvr1A
mFfZkWNuk6fOGXJuJjlWpew56MvL0MW3UZB22uFO1GtlVM31WjfVC9EIMgOyHpkCN19pGiVWKRqK
qxTkgzOaPMDHmrnlXoSbKBofigQJAI2Hg5npRwqXKgrlKjv3W3mWqJxP11crdS+l4ZRiWqlj6Ohk
gFqRMtDfecX2slJDLgveJGF4Q10cXW4WMnPUNtYOdBwHPqIzs/fTL1OXcTzShZmh/2YesbnbJf2l
GOIbWBPCGvTa8RIuX1SBg30RQ/Ynn2kcfQq+JcvnCullZVwCYx3o3EdjAiNJwx5arHCD6aMrIGRa
UmBVdL2brvFYQcd1oONGB4z+XJ4hZ5xVDXfaotAEoqfJDyNdSMLcqIRRyQ7Eqd1Y0XXjKTG2XRoP
DRADTarbyYgpU6H2sXI1LDS9bw7cHmD2GdaCgctwrSJ+TwEhH7F2JQVt7HrmNahlJIDaFhgrqu7s
yxY2nsk8GNigy6TH2noYWaONm9+K3JbG0t823JMZVhcsJP2bkArPuKseI9rWAZRWTKPZQcxByb1R
J9Z+Z4McNKsWkJtGt9io3M1FknoVZQrYC/uX1lZYdHWPoq2zlGY3wegpxlsu12NJdSDdyJR6VlFQ
JibtCcaF/QKHQ3RrMfpvWKKiRXp1Vf2O41/qQnz2oWjEoHmgNRPiYu7JECaaqT9vu7dqdDhGxLx9
l9sJXrJ1lzTMzTH1FJeVVTVq72nggsrF8cQJVrMCrvNLdoCUQ/bSWgpf7LjhcRed+te01M9VXYmK
YkIEaDdsXIXNOHoB134r1fQyKr9K1sOxs7LCt9Tp3DNkQTvqzCKoKNLVeH/J1j3OululSuiFlJi2
KOof3YK92WZvv4rneZsCVvvtxM6e/j+LGVPH/zAw2OTHjf5L/lNPidqfvuRHhY6qVxC1us89VWoL
O3vEii9cZg+8dQ8Lh+4OqSz/D1I5zIhdijvPpRsN0qnEHsD7QQF9GAtqIEzhqGzXNS3uTr5C/kDc
2/xqpEIR2+nGvX2ArZNKN5yVvD9Bfc4FqxvLwpoC0nzNwspVVum9WKR364f+20y656z3r1WD+BKf
udl0KpEXkA7aZ8MLMNLaz7bdPlKMOyyit53SQcgfy9w/WW2fKsqPMV9y8U+9I7Xy7QZU6db8tZo1
GJAcUh39slopCCYTRMRFEupgpwPlZHUMXzZsg1sWdVhuAttkYUP7XXTmrfxsvR5ids+iosMwnFE7
WlDmFimUAP2ceEUuws+UeivcwCcDPwHM2Fv8iw21lj5GIiZyi9NEf1qLBoi4ObBacCR6Q9I2swf0
Jy48yqVTI5ulI0OV9AphUS63ScbEVyFN58CpcrpF7OyswkGn+g+zTs31o5GkcyOUF4HgdZX+EfHz
dnJ1SX83aVg2bdArpW/2cdBxV2zSY4KKr18EL5pWWPU0fjcotz2jim4ztQ0c6p1QkdgSsEc6zR4S
EFkQ6r8NhEKpy44dmBaZU0pp3LCBXS0XfQh1r5yAFsEpwclVCgKrp9kFKXpM3kbeWEPLun/A6ccP
e81gFPoDrA1YPUNp3q1BfcxZ+tCJF14jOzO/xiymXCR5Uw7HxBTchlGc4nTG8dZlYja616LtJY3p
Mcv0W9zHmNKF86rSPw7wOCGTOW3SU/ZEsaInw+RKz7d9NYhrsB0cp6NI0UvDl6GRueUizfxdF+0l
De2rT6nazfUHh4NpDcwWlE918zEG+UTK7vwBDnp1dhZQbaDmElNRafDaoUhluNyEsOGz6vmszO7c
GxGM3/nO3PTs4l9Ft/cf3zMShruzhL9rP032e66+0LnehRm3CQVtQCcyXdeaN+LCS0B/8B58Z81N
LwO9x1QB7fDmPrFXO3dMbQiKmrKFDGZGrYdTsZ4WekCm6iyPFWUWEHexomxDMCY/NFM+LlYakKvx
M/cfmJBzRkBvtpUfudz7M0mnBqyaurK12IkJOwcqRfs10pMQ6thxJW7ti6Hj9wDlD+sapCbEagCo
YqiNQBIc/ae4N6126S6rhzg2BuNGiuHeZMoDRC2hP6BRkxMb08VpVPWSvVWw2eLX5Kzp5HAXtIzp
lqn6fRyLp0owdPBEigrB5EjAADE6zLyursWwEFBkhqhtgQUshodjgQN5FKnEksxQOoFtICla1Wfh
G6hTa+OyVVKSvcDgI2t4zMajiqNTEWtHfCmdOJ1GBiS+VzFDq8IecFydHONrp0PR5r4a9atXd/aX
5pjNQiWwrQN9SofBtRTKGX4m/JmxKi8lRC7XMulJ6L5qQ/f2jyIzGVvqQAxw1+bWoZPPyrCcSogD
+pAepszBM8Fp/FFkirtpFZUVh55YlljcMmG9Jpe83MCXVLaITLgTTqy/3XpZVhb/y6GH3L5ahr2e
64lSL8jZsj56U7HAdH6aMmo9Udf2ZHRNIKx1qMWkeoT0Mr0nI3QVugfqaL60Jch1ebg2LhZNVsy5
fhZmC9/XROJdPY+f+UQqPfYw/rg6jTIWOca1gqyEGa+PO4/KIGqtWZixASNyKyEacUH7Pz6xQax2
RFssvgwOcRxDx3JM2U2EKwViqNFmT4FR7YtzGXDw8B2yp8k8pwZQn/5eWv2Dt8dTA0w6conYP4m2
kLzmC06cJ/PrBpb/BwNMqlJrqAohRPuzXBUXfit01PEyRFSm4ziZM1oYwehV+pHxCrIMnj8SkRas
2sFTclCKdtLTOAHXRJz5T1n603ahDAgXhHrhvHAVWg3SqYVP2vPdKZ+yIDwXc3zxWLS00mHKp7Av
En+ry+SIpoohVPZiAoUdUXYDwc689r//15y3cfOqiZB1GFDL331SXtoQvw/+RpDQcX0vKu47RXcZ
Z7bsy54ZegzUAsqQR2auuInPX9hjbBxkd4UoIzNuWy+L4u2SqGxBmjwfbxJtUd0Zrf2qrGzLr5U/
sTXKUsQVkFD3/qPfL0I8RgDoxdo6LEMHd78kPGv6nYG/E/gv5o4c7hkCM25QpYt5EKFGg//AM7TM
F2Q7khg9f+bxMtHi2O4tjlxWVUK64zHnf2WCbfLJD9ekJDL+Q64WXJt+V7MrtFZc3TbrO+aoUyLu
WbQDveLc6eYgjkxXoIq0JHc5DK1ds9JnCvzC2CwGs1R5W7l4loLjV7W8snLpBmyQWYE6vdTVBn/C
kmsEd8Y4K1I3sLgbPyYgkJGiiAWbCm9il5CSsFm7n2u0VR4rAGzEKjekg7PxTW0Dt7iSEEbjGN9y
cqJDz7aSPzIogdZj/Y9vVj5+6EeziPy4N7x8Ef2EORtfCwJgqbH7x3T/YCMUxKkWZrQV9SfzMlj2
wCXJLOdT1CqnlfcOeDNb5D5Tr+jq0urKCW/B4dkwFMmw7/AXntNycHrz0BIAKKKzpQiXIjtP/Jpr
fNLRWJ7lATzykl0E2NmSuFyKSrpk1Izh844xkYre+JGRvlBIGLOQTCviTJBm6bR2+g/et8kWSPMS
8FULWiqW5/5UETzcia9OSGxBih1RQ18UAeipx5X6JoUlvwJFJW3/kEE6zOsRp+Zc0eJ65cwS1DoA
hHooSREBdU8obw1B/8ncMDkahu+t/1HRzm4MdO5xFdIKR8I2qXNRVGVat/cyyM0fy+IayRRvCJQs
q9INl9i9bA+mSv9SP0KTmYJcmIL0Wf/StIpcdePX4MerabZN8J180KRbjNs4Gh/bKH1qUv1VDevX
iOFAzJ7GYDwmUT3qOCLq2EY/u8sHM8tuU6xdRIjoJWUGp8VJnyN72EYUbtXc3xZ6sgzzrEh3gotB
FAGU86rvAmh/c2+V1utMGVPO7EzaOW+hBvRIf9JGkrzECmCviXWIo54vLpgMLRxi7azctFtGOfPU
ebF17Y8ZbA7zgvNdltiAlfelEB2VEA5d8DezGa6eYyHvyzIEloQaP6gN8m3WlBMxLkE50Ko6EN8F
b8tWlC3QgD2tgeyfDOdcgnm2raFF81okPreNt8ix4MKvCk1IU0woxfgW9d6nniZjKd+zj2e1E0bX
6qBY0Mfs5LEVzblWBrtP6OPjahSpFI54/1QreaSRhO2dbD8eZGKxhBavnhyTB7QGmOpNyLWkIVFP
i1/J7NP9iNTRa5BpYbq4aaRy9Zv9JTVpHjgKi2PwfVWEWyaD+ohaE+rO7JrOZCdwB0aNJgeSHLoz
wJdJkOhX1huE8hoasun03kUVp+GqpZ+JLhIqV99UfxG+AMpcrcOYXqXnvQk7Aju2/F2jyMsY1pcG
ap+0neQX9c/c6kfQc9m/ibuMQ18WDn5sUQWmqiPlJRwyMITIXTYkwzc398evCdqSbE5Pqwr7CWMP
PaSg58bW28ta8I9RLsJ7yFJXV8S6PDwa3W6lGjSldK9U6xZrH/Mk+1QWXPu+uogS4VYT1DL7N4U+
JhZUZncx2vTGScACPWr9HH7V0dTFsLZqVoKS0351oMOIe/fUSGs/W8dWSApitCqVNOhbuMTdeqQN
UrQIRgNz4SCJMdEiCig/Sy4TOsUHcnoWO0ShDKExPSXTe7qwQWRKmfd8Bot8fnRb+ClmO9EeysOm
YE+3gnoJZSwQ8mzZWvGK8NCVqrfgZ+14AY4jqZQuSImjxJ3gF4LIJoQmxJ6EBraKJiYhhgnCyvhK
NvdkbK7DmFzeAZshnyvHvFpOjc65w72fLinsSrKXQ42zahJgKjf59ZQFvUqbMlXs+UCFkYFnDG+8
qrItocnRVLikqon7r4ANOwmpW0HGNgBoKMt65EYuAAkk9VQAP2Ihcje+Nb9ajBNqrtP+jtT/1TYu
7XIeowFCXNIV3lwWvqa1HqHkKQRrh9438Ms8TKN1KOvsWCkzrjTzaNLRblK41qH/Nz8rEvayB8JV
jTxzO7fI/2qYGgPlKhH4u+F9HgF7dDntBTXBtxGeIN8vpk++YbHsMvNuLs0alYo3Qlhv2djcxEW9
wkAebO0HALOnksdvmvq5TB1/Xu1VXAzVPCjIuhzsYc+zmeQrX4UkMAT0EV/GE6NbrVeGOzKpxmnc
AYTludmfKOjfDqI9R/l+imUWMlzFk2cPDXCpcdg3PG4qAotuqGLJBE/TF/bt6UEAy9JuJ0VrPHhG
VHQYVkVdKFsFZIypSc8jTOquxBefHRKMq+s0+SHZci4tIiW2CYUPXM7ZJd8rN4nTm0DAaMJlSiQg
LgnJ4h5cxfkiZsI5HEBxan4J1e27RKUazRuoqywZ3qD5Y9az7qx9NZB1DOvZl3ACCTXgoDJw6MKb
QcdO6T4sMAaPUTDDhtQHWmYoPscWhAlYaX0DmZ3NDCqXdRRZyYmYzTueBNy7OhUgMBvYttNkjb1F
YhSmN1OU1tN+auPLLie82M9sy57VLDySTvPz/urU62/lO48BKrcFALTllM2UBkr6nY9r0ICtD37C
RQGn2IHCzn3PgZeL390SUjBAyEyDdi18RgxKgvTZB07ZURE80ZqiCWe+mkdRJ9fHLZ5ctZP1RxUf
ssyQ0dKUDBUQD/KqD0+xrF447p/aH2upbxnB4Sp5my0mJ2F6zSxJiqBFfJC+v+vf0UH4Zqj4TgfV
T6rOj9K31oJrC2xbaZjsTBlGWHZQybYNxDgj3Hxk0IcW3H0+Hyu9Ps40zWQmjPxDKy7egZoUDuC6
mjFvk8CjQk+hv0AUzpoyXbtEu+VVdKfE89lLuHrI0XbW+ALv17Kv2t2kae0DmnNK+EQ50GiaErjz
CvldoR1jJeW/FP2D3fXDmOOnQTq/OqSvoY2/FFn+FBxdLkBi5QwyPC3AI9eAMg86fO11wsg2JtS4
G74myH6RLeRDyeexBsFjRO7TaLguQFRKTHrusZN0Ct22QxZo9aMrlQPxOY0PYKRrpWWNS8wqmKtv
3DIqPsUsGi4o72BGjCuj3eEr5QJrGpM38NpkOPdkXpj7cK7z0hRE/veByMCUvRXm8BK+FmU9aAqM
dtMdBM2LNWgWnjLT89Z4xiCSTozdpksc1bgKIUsBSUDQsMCLDM1FEXHjFLhuliDp7kT3TqsJlTFa
PW2w3G2gKp4NIsUZrc5t7pFYxqmYAb5MYHNau1NXnrX2Ks7mtRqGW/dX7lnljS9hxJc9XtmzcXVl
thPTL8uJb1tDzLW1Y7O5pkJ0IeBzMXrrLAGkGgDPNLVfSr+W3DjK+0L8u8asQ0L2aPTM6fawV4vH
CPHbxcgzR2PHz95f1PHROtJrS7I7eJKnkMqvxWjx7bqFb/6UmsvwlSD96SQ3i5G0KZcCg9qeUt5/
F9F57vWLsV51sQzytbwN5nZLuuxeV829Ozuton1VNHEWw4+E6rqZ26V8aarB5+233MSi9UTSB2AS
SUdtLK1D7a1Pbh/CedF7sEEYtOYDLVmpIdgpm8pufCiNeJgfYWI9Vyzn60OnUUVdLG9LIevGgwfm
tzgvTM/dohJpAok91yBs8cgooP/AIqVQQkB+JR52BngRpGvzCgyVwp/Rkfi0NZwIhkzsYEDmVBwN
cnKMyaDAw6Smn2LmlQL2nsNCi9DK9LRBbvHY71pHAYky+qUB2qd04ggbkCqfv0bCC22nTVJXQ608
73yFyCF9hlirc7Y6UiUfByBocO+I2dYtHQs0eMeHqnunuBEqaMI2AEuPAZsUbMWq/6Rkw2ELDi3i
qbBSNnn5ryQZqDY87D8oDBhyFWs657EEcmQDMIIPtnruyQecu8xt1ktJyxc4fV0iOJe9ZRRxz27N
HDX0amjkdWgqZF15GNHvVwxgnYrzMfcAY7qKoJ549cLLDZMO6EF0jBfdT0Z2wB2KC2OBQuEF/LrS
kTD9VrHozzmBCxneD6ZK1+Brahj3LceDv2IfNI56scFr5BBkcTwTQcNIThJsIBU9PSoRJgLSdxY9
KeHBH0oeLwKj4aHW542Fs78Jy8+pN4JBETiqMj8Cnqgmn8oENhfjAyAOBuOFp4AuDYqKunRH/kYU
eypnMJYjZtMSVF5xkhOe1pbOKNSuSWN9eWi+InJ4JgdUxecDmYelG2+pC8O+15N3BsenUjo5wyWI
6/WeHF+lDooObmSHO3uj+W1RwySwINXF9ZcqEnwvZd5j8GyQ5MtYCVaPjBX3oTgQ87fKHW9prwfJ
IIRZk3BFEi45W8rofYqTK1xC2xSrL9kUvl7ZQwV6AWRkXv4mR6/DvPVX9Ao9f2qm9ax76aUDzo+l
K/mvt8ao3zac+aiKL8QR4W82iocV6tKuTO69z/pzBs2/oM11sJytVThS/nA0KPMRLcRpgrtsy/ug
0KuDui4+vhvEJqeFpliz72hYPLZH8wLlyeNt3Ck5mxQTiNd2IYsU07O98s+lGgDQF1IX6eniSLHl
XJuhATSjUONboq93ftHmqzq3R3GIfUsFi1LvsJLVKdC8IXZ8SUl5gEMwCFjOJuZ1CPZlfe5WKtpH
86hTL6Lj/qtwXMTYwi328hGMFVMuvJh4Ja77Nr7TzUl3G5AbxtEDKg6WQP4l9BPIksHxbrrSXuuE
TXrdgkLV/LFilj/u8UzHwJJeQazTIGfvQlFETKmmUw8eP6TfsMGZS0fMVt2qM7HL+f9931bMZfol
hYTC2g2zSfowbjRDTa+GoJgzA2HWnJjV5u70B0b4v5HtmUGoYYm7R7aNm/VqIdBmY2tnso3QXBJC
OmX+Nrc+jqKWYWOAjHKa9/5JQM1jV3xE9COMLymluXC8MLLeYzmChyzd6ac4KyXmOMYIcLvdPB1A
TUF2pjwNLxXBA90yXeL+aMHnemMzM9+TjRCzuvCceCTQbmDHbe64bwV4oo2YnMwxW3+0BcIAlX5U
YHxo/ey3FcWlZPFm7TRQTCRSSpRTSqRFo0urljMZ1Zug6a8pelcl5TxJwmNhwTixhM3cS0t+Xozc
6rsul+NonIQSSCXFWUTbvOGk/ly4cfclSOkP87JMbZim2RkBkHiQvwAPUIFpSglhpPlqSgom7eRG
I7NhAhfRHrReKfrwimT9aZL4mBbg3gTNEddviaLczIfBirf8tX3FbXFdEuO0i5m0+JG2UtD3wKAs
wwf/dZ/Gn/JXreq+zo/QaNhMVxKU8RFIOM0ODc0O7ZoQpQH2M/YfKfjzFgsyU5DdG+nFSupL8hPT
COFdwVcNgJG0ok2Zft5S/ayV2zkikpbjm2yrmeh7HPKghjqmhAr+6SKKNxQgK9G9WU+90R7ZPNXI
f0AhRkgasPESIBkRmptJwNcQMA0LKTQJgzfrt9hX/N3pNcF9UAoxhSWznYFf0wGm1ZN+WzjK6Xq9
OMK54ISDafxGm8pLFgu82StzJf9CWhnIg1EzcYnmvfH7//dEc/0V3a/mj8S5KVYfKPlN/caO4kBM
9hSDtWCOPmGodbVJdsXkAPN0vSD2wRyasC2iMlPlruVhlEe+ymwgi4Fm4A0QItSd+DQ1DyPvAo7p
dnHD4kzy0e8NIo0Ka5lGDCdn6oWb1D4Y/i0wRFSEvRa5fwqycDeE/jbPGylJNrhYbntin4ir7BaJ
r1UIcHijLTX4kIATCsh5JEQlxDNikdxWXVLb6QiJNTFPEduIFvW0oyxYwtnKJKAyLY/ZJcmkC4Y5
wBiBOQkBHeVXZok3HLjAwEx+tkbGFPi0zN8DW1o14y0zwuUzMniOio/HjOz/KiCLIdVI+bkyywu7
i9OU7p1PCIPcV/VQ6XqCqBofNkGcbgsx1wcdcX7aMIh+EjuOuS3JrmwcRknF16M++X8HYbl2FL2k
Y84jvBe0NHRVAYphaBaQs6FJiCyZu5N+3L3IJl7kFvnY3KE3p31m3KCs7wOjzk60wRSqcwhGKSpE
lPigIUtH6xcO7MGXNRGVl9tKEuRme56YQ8CHnhfmEEGnWDBtzprOL6ldEL49OpTz+t4m023iLqhj
0+kgt0h0T2/NKVV4XG0Mm+48TCdOWgF4Xu9IGA3yCLYgEGYJk5qVP612xiq3w/ffulpn26+MN3mw
5ZAclDeZqd83DiCkE8fHaUkzt0O/gNrJgbEALylQMXRUjEZAtm6OUiK/EZ5907r2FUvtc5JOKizS
+G8vxxTWSM+RlSWEmjutLjMPfaa3TgbRKVYv1KGAQaHI+K+i197KrkBevfjfKJv2XDhslVIingan
K0VK8zI4iVkcccNuluLsDTg5jp+IRhaAHrrFwqbK/BnRieenkXM3y/CkrLdIsC7SVpGoRtmP2dV1
GDhr11rhxImPhpXxZCS+Yry3VPZuLMMF6Ny85TRFD3iPxpwM4NHtBJ63PBM4UU4NdxLW5W4q2Qa8
dbqaDgpZW36hilr4WbvA2eLWlmZBweun1N8rq/rgcgLPTMniNzpHqxF1JDUww0KuyUhw4AaIfNTM
ICdoTm4VV0HuZGwRC2Bc2Y9dS0qoQQYOME7TUW3ozUVOavkx+BBYoUPBqngZ9iP3WWzUDq1h5Dzg
D7kTrxidcVWXOtcUS5YNsdtNvg5pFQQU3qk7Hb5CvbuK2vKrn6tgiJDTLNPPuHf2oYV62g/Dtf4E
glHK71h4cSLPxCWpWDIp+jAfrabd99Km7i6mbJQmiByfWq6G/0Xc5cSoj1GlgTEsqh8/xr+SwF4b
30Tf2vDg0Famiy4QiIzwEC/1Pe7mB51Fa3crVlAO5XwftBvyTHoa1+9RKj5oy/rgCe9F45n2yrOO
xudc6g8N/7+5gD57U7jhLemHgmomtOIJRyUtESgyS0kLotMcdt9r0/fHVforpb4Za+7GyipDOVqt
ZEdGS5iRt4ZGQvYf/7E7nLaqwXBXLNQvVjrWRivMSZnWYBq50ROgfqSoSv2x0RZnJlo9dYvbYQPW
2WBu404N+RDDlygxSTmGZLpNUwHbY0So2RW9VnhS9n9TneQ6T73km9inIu3eUMCZkmaGq2lb8qfZ
HXC55KhIoMzMf2yzso7MUh5yKE/9U1JP/7VWrGlFrPBC6T6HJPMGOJkdUL4SOqhcj7Z+zzm6lJS1
utJc4wv6VnlRmbAw1l7Lg3CdZZHXrG1dracKSLzPg5XL8kjuhcKjUlmPwyC90mOK0juy3PbalOMp
MA8CySKv/B1j6RMa6ng/9RiGL8aYmbesCMSDXTJTvOV8QBfhX9CwGjDWNWB1pPTinZccdghKbk7Q
y1xlK1yspzyd9n9qTcCB0TkOjPiHgFRYRpufI/x6MXcw2+yzd3QFazKeBiQWIfViVXOj7/i9rQ8l
tc71OxSWhGlhWaqASKV+kPLyc5HNDyFpP1q9ei+pIGjAwED1yG90XGUKPgBDoh7JuPVKj2UJSc8w
g5r+mNRHWAhSUrY9/0gJTOG4TZ9e8rNHCwUD6E4Tm76ipS/UvK+T/hBWJOPUZP/R8x7ly5RhGB+q
OmFDxwrQRKscYNBjeszhcdXLl9CGluypjY2pkntbCg00lxNyQEcJ4xnPd+ZA1ZKZNFLyFfylY0Ld
tepI9DE2nynf+IGAljkH5i6d/gYYrAIcmEp/LAL2HrwuAY8IjAHE/wxteWWK9WZmxjsSq6lN5GTG
PJjZ/EXxzNo4PnVDFAygS+IsOmOxzc4VnrykLr0G4/tKU8FBeh97eCQKQQ9HjMBKmkHekY83A0Cg
uQnGeTKOVu52CZa9JPUtHVpxt/M8CVDZUHDtxTDd9s/cOv9NDV0TSl9bvi6KtmKufsyBqj+zBZW8
MnCGHgyNIlgSUz/JHa7Ya3vxCqPubKYMxtFpJ8DYDf/VEdP+Srlu9chhhljyelG1lPfsdE3x+Rs4
z013yQUaxCw3Ki4xBifcQBaEnXojBn3DUYUSZwUFu98JpWp8KmZyodSZboaGEu7x13+jmJuqrMyY
/q38YOgPtXwW6Y1M3A49N8Gv3Yuec0Mhl8AtvUtJGqhOo9zE+4JjUhO8rP3s8JPyZqnp2eprRmIk
0YHjmxRExeTU8FKOninEyOuoJKEphpt6aSC5bcUGhjP26CRrqjyAQQbCKJI/aVmh43XyCD6DMlf9
RvGH5Y82fYvRU+iGqwT0NcXk3RBbhTvECLKhVs/xeCh+x115QtE7AnyN5ZcxfvAXJOlNkRQ7bn+O
0ffMDc9Ev4bJdDD6fzWZxhp0B3ju72I544PqlvMsTueEP2AGeL2DFoZ6IeuG05Ny82nvwV93wr0C
Zos9uWNPonKxanC84KwS7eRy3ogrQhuwEQATyW3+kX2aVIbRMlZhOCePCGw720Vo5noxj+ktq0m8
zH5eK956b2JahNBXDzO0bkMvj0MKfo/bo0K3M1qBehzE/CRTmytT7SXXKfuYzrVEnFuEQxcIbxIb
YAqwKI1P2MWb6+SWQHuoz5ua8qoCC9l02rcwI6ZUyU3/w9F59TaOpUH0FxFgDq8MEpUlWw7tF8I9
bTPndMlfv4cL7OwAs7Nu2yJv+KrqVHUT5N4M5S3fw8/lmr2P+QDNvvGE8k35104QWoFwblxlwpAK
6xTnII9abjnsmho2OGYg3NN90+738aVcPl0nMGbMPUazU8hdOoEJFm+CY1aY4J0lxV/u1YfKsX+0
hXu3nxE/NpXQe9NXDxGOICzsEEhJvU3Bxz2nvQWmZZRz7VSo2qDMgUiPxSx4JLGVkCs30ufqgHuD
dhgfbTJeI05FPcH8o9TeAlV5BAk4V2dUVxpu5D0c9LF+mxt7LxNK5f82llRdcSQr05PCEpnBVsNm
1/A7GQuezRDtxYtZ2LhiSeNPM/4u2CAHao8Ke7ek7y0i/QQIWuZODqCLeioZ6g+u9W1JL7m+Domr
vGCQdFt6cEh/BnobebH9jh0fIEm/j5itVavBt+/D59uEEvIODYMBM5bQiUKCmh0GqY6uBG2+L+2A
KAJPcCV2iY2qecZUmcHa6xyFOP1TI0Q7JJyqUnc9OtH8yKOYNClsKlbQnpIcS+FtYAT0skK7sZOX
dTL54C+L9it+RTOcWSzk0VONF6HX4ChVyDeDTLPSesNpFGoVCfw7n3leT9Aa3Ji+wRifCJDEqj6W
WBBT7IcL6RhL/kxbUDNRxBsCp3C3vsyNS+kJUwQlU6AUvlUnnalrLPP7+6/KmWzQVhNpNlwOkDwV
d2dY+g6Lb6Ric9orQjrjWyiU6uwglpOpmGgIvFXbAOvVip1n9RrX2O1X/cjjdMQO4gnV8RTZjYV+
5FWuqWGNBWWSLoH1E713phE0snPVWffG0C51DtsrpDn6Ump1nxQjWlZxSGvz0LZMwnw51q5NRuVV
3PnaiIkgV+82nHY1qR9JXFLUNd5FSCVdkp9zcNZ6mrtDBESYqjMA4n7s0FCmJkwJEEJJKE+uggAf
K9TAJMdu6eFgi1BeDBw0cOpgbCnYY23/J7pLUkNfmx7qNTwrr3jKwubu6TG3qdj1ARHPfnntIRUu
UnHSf5XdbJQ3Zdd/i4k9BzOOo+uUbQiSNS+rmV1M4ISzVjGL7U+VIY7wZA5qPYeNFYWwJQ71kbsx
81d+/1rOTP22XIyCVngG1Msv6E2K5rVjk1El2JqnVO7PaWD8faZMLG0LYJamXwfqTYlP3rLoT9WI
q5qab4cV2zNGaNIgXf66G9PmGclQrzgMp18btOaxfkBpq6XmU4A2MeE7kVRKcpKasJOF3n6QGH4H
b7crSLAujX0XWfeywkUbDd/4KJpQkSM4y/m5eFXp8KE555y9Lj9tUV+4NTRCP3cdDl6C49pyEAb+
9RZu0nDNAIzgsq8qAPfFxsyGE0gAxedg0NtyuPJV5fykc1MrYrg4b9vRvzLKF/yBLytDRWwfJ+VD
gUa8QiPOQI6stGll/AVcx5Vo8BK6Q3hKYT3GkoQZKqcHo7uuTnN9EXwBybh3iCUoYfRVm7J9U1cb
jRbuqW2TzGbi561QaZmjLtAaB/OL/shjTUl9twwcdEIWmbSDfNhe8oZQOyglvxg9R+lCmetAxmXd
iCDGvK6fvW3f9fgyThpXs/WR1dqj/maHONV9j2WlwN8pHe2jWeAX4FcipNtO6YC0ztk5DZkyTSyj
4wl8YZnSFV9EIcpUvJB3w0VbjebJkPWzkeHqqz5brgUF6JTR7/ARNLr14mj9a0aIrX5b/65A6mZt
POl1fdITzlg/sC0gI/5EybKHQq/7MwFtI3vKHYUdDtNSbMYZoL6Yo42oYePy22aDxfG1IgBG1/Sr
IuyOCXzMw3QuoSttSE6a2CkzK0ebvqGNhrAAZKFboqYwYLiV3mrhUBtPgtZejiMGRko4TwllAolA
LT3lpKRt+reK7Zjbwhxb0Dhzv3QKgprKWZWdsw58OS2wI3V7Bd5JlVw5nOzEyGFzwY7QAekj9sxl
eroNykRuwDcV0M3i0tDZ13NLSzQRKB3GzTxly6TvUqV1q4d79gY/xVR3zWy6zxTmx14TsPRjVCrA
lBK8+xXqfesebGrCacWc0uNKW5EaqN955fcKXoqgm2qO0B4kKImWt/Eo+FsC3G6sUBrRw3G0xkiW
JZpmWArpWmImwwHhajEyjUL3gTYe5d4FSALV/1fhIDpVGCjIfjY90EP9dRjAnS3OddU9J/u2J1Aa
zGxKg+nVJAcJEjYLEgYcKGZS6o2L7pZQFtjcd2oQU5FmW/kliY2r2UmnrVFkXP1ZcQL6C3dwRz3a
t84LsZ6WbofFIHi/4IFLdwUdld40xaceLVxzvCJrCHqlHvo4F7ecoU1MRMRA1nNz4c3wiMfkZx27
Wyyam+i7m2Rkt57XsXXECfp5tfoDCKBhA2MkEylNQHgNMxgpVE0RZmsRqvfoX87JSMsBGPh1Oh5s
gtsdamsyQGxrXkcEgmxgl7SKPRO2XWQsYNcSQdg7DcYtDIBOqU/oinSsqTc6JcZCOY46/v+qZuvs
Q0oO51VibMVncnbekOHOUgo5RYn/WAiGxrLsezO+ReZfvVAxDAO+MKZ3eldypXquWhU2jXHqHO7z
K/j/8tWceGajV7sqXi3FfMG0TIx/nJEUbJlfS+snzZaKh9fWUs2cqrdVsa5LAkUOqoRVWaHZTvzS
cy/WBWw6WnWo6PoTOxlPqBaorgqzEwOSjNOpw0DGWNXERIowow3WlWbc4pvQUjrjFR6QiDgvTC6W
SSzo+ITro54k1BttaS4K7kfM2pqHrItxF6cp1UBfdmqcx6m9JDQj9MC9stXL3uM4ItEUk9usT9P0
psLjGFvbqzQ8Xa23djt5MK4Ehano4iB27+2S1YDysgVjv5eKk40l7Nn9chw9VJsOielxSs750p3X
bT2McGajkyKHkhac3Orb7lEppYDyH07RfRmCo239HriFjo3QtRx6UQoOQZN2pHMvPeeWzr08cacc
cVlXPxvCocUPg1QDSwdIOprasKbIyofQ17Oh1lebmc783/wf08X9gHg6QbHBzQELtfF6dBbbzA8Z
Kss4DwftKEC0mV3FnHT7WjbwX+QRavNsoLIrMNm+QLmIXIru8eAU6x1BoIRuNjn88rRdBOJyYdlZ
aBgjJH9quvVoq/SOQWbgLNfiFFy/jhLCbI9LtVfNXT8yULOwQURJmCdjmCjgbXaj2Mpmcm92VgIn
QFW81fzgvyM61Jlv0Ol9af8UMab6/yg/Soz4kK0KZm1YTQonoO4PrRJAH1K7PUmLfUyS9qikCpOL
KCyHJkQ1CtJ0X2bYiVw5nbzpayK2Eu2nL0F9D8YG+Z87zPMxNTCU6aOHr9lVQDdxtLQCEEbyGLDS
8WfAvIg5WXLP4jzmaV98zEGJ6t4E6k0nQTxnuF/Hfa5aTIDz0DBcY/GWmEOEOYVF6Q9QdfqAsZdE
TShH5OimP6v+iqdYRyDwKM2BZ9CxnPvQuKvdgnVgXPtdrEm7/0ikzOwW//0nY8G+020UhZgk5YCl
inYwlchCGYWp53jrYJ2hPtgRJeMq93R35L2MAnggLTE1ay8yWK2xwQMnvRVFC/fevINKC/qUorKC
gAXtiXilVrhLMsCgxSVO2tnkBqi/tvMDBr5DCkGnprFKu3Y6Js7SH/0BE1SDmj+yRAzvyxTtRbAy
BNdYSYcH/wr/kaXh5BTNKeE8MJuI1n7bp8cROyVcg/Kc5ICoY/ls38yCG7+e0vJSX2a/txAL+Avi
A37/jSq170pfKq03WThvSWu91TyatDwKvjuS1nRRxcljSJx7l6NVIls3H03VvK+deChrwMT7NYb6
Pt1paL2OCvZfZQBh5ku8groIhtkK2qXYNUxde9ncRQDhMsI7Y0R8NbQ6qIH64IKU4YSPr3ciqP/I
X2m3PsdWCwat541dUZsDBnJByd4/Dx0xUHewqeOk2rtdYndDpKwgUhJUsCH3vVLIKPQxg0/iQyHw
e9bLfnmvNHgj2hwWskYmIT6UJPfoWRbxSZ2uurEcPPETj+3dYoqjAtMPJqSNFXdERKiYU6aikunL
bzVluADEWTAZp66XgpJnMh7aj8Umnoak5JPVuXjFRGs2o7ZkwkrX8ntkN/YaetnmEvQ32ba6AZZU
+LCv26JnJul4UvZbWfQKNFvhgLBDFGc/SddnGzsv2YxWTGGaZV0dh3TEOt2KgO+LK1nmZmQuUO/b
ZDnzXKpP4vXYTfVjrAcMlU8t1giN0hOFZ1dyYRiHMnVBNYMTyRt1eZ/5GufwDvauzBTWFM5Zzujs
IQufMonvSsWPh/5cKPE58a1ROeRdfUioi6BhYUPyTJhCx52i7w8THZmr+l20uPwPGk4GrUBlZnxD
xUEpKKKj3jcx9RCne/5mCYprPnp7vdMvaK3tVlXX8X4keC4NGRnh37QduNEo6O0qNkJsOGNTEYyZ
9XHa1/R4bSMsmoTilUWIWXJZGLsUU2uLskolxG4GiiDtewxK4POtYJtKUxNX/Z2l8QiWCr2Klpyn
3DrB8sd+FtsNb/NGO2T9E4q2CLWyNhgqKSDlZwTDHrQQY2zdy/rXnGkNl9TyRyztkSuQJIarWNOr
vhh09WE+q/SzOV5KpQkHnDAxeNeDO8B9QLHTM6YInSeb3V2XSLFEqcuBLlEINJlonap5qmGd5Gfl
sWYh9ZMjKWZ3I+iT+2AqyBlWTbiP4/IycHktTOrWxOs1PBXcIEz+fTt9DILb6Cj5k/qXsBEppyYc
M7i4MW29PPnG6tfyckkL9QLk+YINSzEusRs/SO691SPDmPnBWXNfqsq7LaK3mLmYtj7lpn3tiuhh
Mb0zFZIGd+tF1xltW8vrROaX1K3NlAY9e0PiM45rU7oQWaQkb+rOC0WXhrE+bWUXbVaETykuP/jU
+Ci7i5JL5+Yvt3NZoiqqI2qOq4Uc51g+7Vh5cbzoORbdIWOMxLiw+JAJ1Zjs9IcmTIHe8BNSO6G5
HIfsQzKTOcmK9dAAYI6KfZK8GCPkf59+4pzDCRQ6stllfMkACcbKAg7D9lUcXW9TRdIkCw1XMf6S
6jedO0etoBNXQi3RfCN0HSABTpnwNssJo2/aj0SACh6A5unQGyrldwKKm3d/0etm+Q8q4VL905Y7
rBh6MBfpPHwSZaGtqv10lCGYmZINeFh8nGgqxjNd/mMgtYxYV/XuL/hBUT0ddXobf3UJfcoBuvOf
o/9z0nMChoCg+fBJu4WX/5rgj5bxrSIRxNSO2ZKFuZTuKht1k4iQ/qBUC2QnWyOn+f7WqOVDVQvI
tNx+dfmpR7hSJ1dbUFmL2m1/QdsDssHZEo3fS0XQlQgXu276bdnOcYFexbWN1EXtpoznS045CJb/
ddmXoPACwuyAPtzy5858fb9liKTwAL+rNdE1nO+MBQla8j5AM6mZs9KvHXNA5HCmss3d0uJ3jOil
42lSx0BhnLoRqq3ykvLhScSM1kPSw6WeYSZKjqc/KlIhXc0pVxwHK33UpfEQSvUikvklfinQ9iFB
lePO2eIO96YGapV8kNjxpLbA8D0HI8bhjd+An3LRuT5cIq15ooXzwj4s55ba5jl52pK44Z6/jZw0
p+xPY2Px75Q9oRTcOveK2ylSAHMvkIX6ENhEG6sOGwt4RXs2EOzj3SiVu4rc+cI5ePHS6ldfJDcH
WWKiSohASq6OPe6wVnRbqL2dzykn0EQriZTyDxL8XGCVdzlmbICEQChsZDmg8QKRHP1w4YJRnKmm
CAZN8mZbviss/1hto04JE6y2teEwLcNwHx1x411goxu4cwf4FQNREeVhrxp2zvSmluONYcQtdUDd
Z8ttES2DKlusxPMfGeWRRcpZmt1fG9Fhg7bGTMs9LJ/Dsnf2kk3jNlADmShhTlel2S+7tMn2jOwI
1lARZu1nZ9kLnSm46lX0gQy6OI452X2mZ+NE9nlU2W6VQ7m9udF+KJ9gcz2WPQcPb9xde1UJi/g9
SfuQ/rjTaNcUjqGUhKMk+zNnhVV9wZXbWuZeNfswNhhF0MWgkhzpv+bhRSU4lyAQmfJF50KhSlh7
WFh1kQfDmawDfL+zxsC0G2+OdDTBhDOEsoiIMh4n5jlX884cv3Wj9NDSGdv1O3O5TX20VzHCkyCM
+CDMkZA85zcCTLT58Uow+gJ7PuTJzc7lqxiPiUzozBIXs+B8aSZIZuXJWeojPNMZ2SbmDkqfcV5z
NyVVIUhVrNQ0parMRQwjiduXy0ldmGNPkqcxN9MzWv+woyzFXjFgvMEBUtmkWvnzSxXKfu74Z/m3
Kpi4RsCEvJwfRzBOqSWJVQfkGIMUfBF8lpQmcliJTZQ0t8S6uMbxa9ubdDx1ninyZ3ZrHSpKJs8A
kERFnmgKH1BUsOhAiGlFXvhKWVQS/WJEamLujA89ZyNEXnDGBd/ov2lYd7WkwmJhjJj6Swc5iupf
iXnfTBiJgi87GJb3FLeJTm3oUnplRig4I0DQu0v7XUj0eFpSYOV60A0MJBD5DP3btKOjaZ9Hk84F
w7g4aQGUavbsdnSthV4MUBZkhpyMlHYqLqsJqvOPlhshyYlD1mi+wh0pi4O+BgiQ/ozNenVoVUns
L3uFf1A+FqfbtXkUGsLYkz/Ey2TIgrPRG8MgJpUIiQkiCxgUGBR6ykHqolMYg7KIvEsq+I1pgDfg
WU47II5P66+hJMeh1Hk9rjEdrGVDZzqBIkZ9Tp6EgIRInFp1/+wV/bVQ9Jdp0h4Sx8JtSaItgxDP
9NLPyp5TtWW8EGD14hTamIHxsKZ9b148JZPDOp4xBRPasRl4YuSZFfSqg67VCAwcYvAiDFxPeCJ7
XWWp5uEkBqg3uodzb5dNx+YOSBVg925KUDMFGg/AagH3aHnLMhsVqtwrXJodrIaN6YM4dirCyyVy
fPYzybMnMyAnFOEKPTqomo4l6sIFGv8f9mfXjEYom0c+vnF5SOpfs/bS8St1n2Vpsl2xadF+Bc1l
b7Atqz/Meve6Q3128aHm2nveN29tOb8a8/roX8TTSTARZN2pM6szJ7AL2BAv77wVa1Ideajo8vus
wUjzuH3mIg2choQYcdXpZJFgUKU+nI8qZRlVmh7ZmArnVqTcWqiuGkt751gSZUCMeTSy2R8rlziK
j1pbfS8i593U42NqG56pDe/676hz1lIQJ5wqrFZWBoK2GLyoiSVkz13/lFKpIvR/66Lu1/qmImZl
7VOSEpJd/6SVh1PXLwJI+oxFs4k4FM+KC7wQtBcIMnjzbVnuZ4K8hBl3zrYJuw0aj6yYewe/ppMU
iEvmrkiHXS5g17dLsD7TkgwWkQiePsH5r7Ip96CmRhBXjmQsJVEwv62OeZsZha68jojKD4sZeo6j
1mguNX93rP8Ef05h6rtlnndLTeeI86lTxNE/Z9s3GdZLN/2XjibAFi2oazFStsvpO3q15NZT7L/s
vqE22v9H95LeCy1K0cp2cbM+VEct0Jjq1BPCquDj54JaKCn16sZ7xt1p5nYDmo6Uz8mcICvQY3IY
xZv5WxCQZ95tpd80aHLRG59bBughSFbgS0lzbq+V9FrcI1G9ZgqjsnTw4KEiDA1X+70e1mMNPVB/
pkN0kSL7TBPfuuOJoRkwwqAGu/53W9MLEo0af21reqpQtCqOkeXHxEQBkyEeWPKhazNfAcPAAncw
k+mgjy/1xLJv8oD3mF0aLI0acHcKQJfDGrGUkMswkgOxlQGabQJ5urKnG3NbfNd8TvAOZ4UtocZy
iP2B0xvqWg70q7Qe2n/VuWLiVy9fAn+jaB8lxoqWgaYFy7VRXwdI/iOV3vi74n0qBctSvNQrDqUJ
bCLYlQqpmMv/2Jv7bIACOShuxsllO8kAGkWBvWZ1dl+8Rvspa9JecKaSJ0zImqcRc7fBTkppMk7n
iqxom4FsxixlxGxJ5MMMSr0aTOZJybyuJfdRUh+Vi0vn4Bvo/azI3FwjeRTLR22iCMeCEdReCdST
uOluIjUPw/wHb0ZLtKISBIcNEj/UM1P2EIEMxYrV9fEL6ZepNt9XY37L4rBHao5AfFnzMVFtL6Gg
DtYkOKeLmTqAjXdZ4fETXiYOwAzbFQ6gy2M5Lvu5Mi+6ufkNwiUmj9R9lqA1c1yUPb+Iukv90R4P
KuMqAmSWW5XqrsQ20cFfzgdOniKsBxLj/NUvK/b/xiPnaZqkJib+sYRN4pzc6eajahv6xp66ZqYv
NsFNbVeby64An5wbTJO0o0aMrEbzLMiQZRS/wjILNHOD5k2+kVa8YY2vUmVlQjAJGD7CwcA/aka3
rEofOE1hSiQcz7EOkzWIqHWNg7bRH0lf7JSy9qV4fESQhdd4BLDNkLs1r2IBdm4nfk5QBPWC6pAe
Fikj52NBqKAQt21gPkoor2WQklMaj0TJIqHtJN4S5CZkAFaBTa2MMYC3Kz7VNmBoozGf4N5oyR9M
ofztMCOoWJCppmpb3S+pGCDciHBLg8OxhS4hZVCIVGg4UXvWIuusdpXfFpbHVPCy/p1EfoTiCJsq
P+KDrSn8LjEoFRMeRLEcOrPh3OVKgWbg1o8JbBp7SaMgWw3NnmWdchQVvAiR68KSrtrLz5TJpI35
RUYI/vJJh2Nnagy98XsW1RF+/Gnu7TPfFNk18IApFDy1P7aqebSkmoOaR5lp0RcvBs0LksIZOro3
Bev1rgvwyTmjTgmmBpOyOY7VH+8/5psdcQumxUD5oQEoe4XXCQAHjhBnP6+3aTF8qcWBTupKudCd
FOpD/q7+dvL8HMwXWXFuRiMHufG5bJzU+j1GHU1JFxCYNyCC+RtnLsaTHIluF68LxNU3ibAYCrvh
6N5i8MPHSciSoDBunLJ9M+igPdMDQevQwLlMseAeB2pMG3uPDWNJgN9l0IFiYHOewvGuwJs9G7B2
CcKKHgp849sLL9w07iKIzEYLE5ialgVTDr/NnQSSl+oFl9zlfewQBS2LgZnDzItxSUOZc9EUh7Ks
vfg3hsaE0IVOSBaM/lDCDqvC/TSuXu36vXJuGjfIgpCGyf0vYa6q1fIp49ytY8vtcLnP9X8ZfoOI
26KZfrQOrEXeIb3G9UEOs1clvzdzWJb7VvR+Y8GN25vJpkOodzGIF8PKX2bb5XPRoltcqvcqrx9y
oz62tbTeKudctXgMJlVkM8/npJ9Ua3Vjv2YyVk/sDdSjADorYgdn8EpQ+7WeSDfDLARqraeeWD7V
QQQLcSmcxh3IYAfrFFEpw6twXq2ddewGnAaIxzVWOJsNXaZYh3gg/es0LyYsCXMAU3iCXAUxQmPe
EJvtF0ci5VWjD6Ss/sWxSXu36ptYjVnKLHEd0TSqLZ8pukCSf7L6ualQjAnBVawVw7MeSJAM2Upc
HJXHGaoZIbcJseGTL3Bpsr8avV1mFwVgVzqCgfoXZLdUoQ96WoOeGrmCGci7o13jvLzW2K5bo3mU
6S2KdOC+b0tT3qMpugFWlUtu+cURWyewdDeiNHorcKpr7TMh7aZpx1zXjiuu+3Iej438BfVBpBDL
nml/qDn9ZEp8qCYyy2kCBOOn7KEGqM5bur5qzc8826EkFG5/AAfqBOJgwAEij/YEqRZ6I0AZgE4m
Odva37NTuJsty4Ea3BKIGnHax+xUedZ7Wh/htvxFzSrJArIptku24xuPqTGyGU9IzGR4t2pnfDRK
81Kf4ye+9/fkOnTReTDrS1pJIUBlyBzBVIHvcupLNhaXIbXO1GCf53O8in0a41g3Mm6m+k7W+dO7
P3JOd3VkBla2Xd33TZlirJAu6nxlb8PG+8ce6apkph91JTRGBqo6BUrbDaCHHvCmgA+MjNJndGre
NNPE0d9z8VBBUmoSsdl7LwwfS0ZobcFqidok+HB1U4Pp4FgBTx8Fg9GdDGRveaaojnY8U2xiw1Ne
4AAn2XRY0bmLFXfpjBpltocVm52Fg7HcaYVz5xpzb3mv9KexZgcQ3qFor8IBmcklolIRcvoYMEJ8
LsfkhIpEHTGtrwU0HGY3bRXQGu4ny4H/UA/yj680ETXIeSXZRBooBAM3CSwMRXGoO3bLaAJZPkGG
E0AzqnwKDJ1YNgy5Fv7oENHCmAODwrykclxYVwL6xUGhMHLQTioXq2BN4UbAvnnFv3ypperGnVCt
XOjkgOtkLs99aGp/tfZc+mQtV32mEuB90P4USXvGW3pOWqwybsWvJU7I4arImgutyzGoFuwhU78y
fsMCZZ/kcif46Zt4l5g1AQNnR2alK4/6+loRE2crD+vR4Ja+H5ZvZRzuNFFiD47lj9Ikgbw2BB/m
gee08oS9hFPcevmfofupNbE3+QkyWLJVMQUS8wF624IcVTBJX5dzQ4C0cDxMjwwRJwZG2Q4QoytY
C0fWQtlRCCKRaQUwkVrf8yskh/YnndGwmvRQ9KkrgE/GChL2xcHxUzUXIU2YJNIgKiHAZEhsffvQ
oTnXE/P99mhw53UwQmpwZcdzLcuXZo6uU/KaSJzauJyLdbrSZm8vKLeFfs9zcnc3fAHnpR8uNkWE
x3rwzISvD7o10fcOkyJqeZj9HG1n9S2bGdIIWJBPXCWMATxvaQ5W3xwnGHc14AFNrGetU+kvXK/G
hG/EwLscIzQgHEgt58U/RkN3S3O0zUtSLSQqdF40iflEElbbwUZdDpMaA1EnEZDJB6bjNJ1xV+em
PmJuqS5dbFJpMtHIgYWFdEMP6yljs4fGvGKZNTCIJhhEF7p8UvbOUSWNrqV7ZfCquaPffPQoW9Qp
tlnZcCt0gUTWvhPpX49BU8FNS+FwARRY6DNEHBvdsrvONRw5iw6krbuBHVXbnLw9v6D/0pl4JLIP
MNOfhW+otJR9ZhMznP4pdIWrNh2SjODVivsL0ds1ucewmiqHpKv6T7acAKg5Ig8V7p6JSJuSwhPw
9ST7Pfva6mpKXb+mWDUIbTDGqfdZw0Zhn3XUmJYIiAEIrQMo4mAhncMuydmodr/V/CdNontJCpoE
/xvD8mdZ0fY9lVuxPZEs5y4P05Pylteqb0k5ty9jemt1+TrWx9n4mk31qG8qvFMcJ9s49JW+zQmA
KBXDTXGWK5cecx0IP2l6qPGLcFbzj+TgDLKk5WwlCDtT+9JBJcGvYZMA3yDSBXXHCfTsnqBRVGpE
nHCMcTqbpfOU9TfVlO8Tw1GYwO7UMWoY3Y4Jdt4quG3ig+bwoL46hnnX0jfIdlGFwvmUTXFjc4+r
mukCG4ode0UcpNMCjJJX5ZGAPy67kk2O9xCau9KrBIFJ+X9W9g3wPyOHsWPoB8t1/lKWDvhBdsg4
YlbVeLRUUtQwCiIytaDrW9OXqC5U0MnHLN61M2VlYEzzjDJV5TlPJJWxULOF8xVROLKiB1FWFJd5
LY8RUbCxvi84UGp+mGxp8cIYbiLXn/PvRGL6CX2UKVHmtHc1dx5tR6994WLlOddI+QLAZvQxxiCD
MgEgyfCypvdTGIzuQiWg8j5B9DboVB5X1tGJTL7jjhySP+F9yNEnUQVmTePB1GCvGBhfjZHAA7pB
z92q524109Kig7PX1PMpHzEmdHSy4qm1OW8M3ecIYXnYaAGwtip8JFg6EXgz30nfHKQKfUoxk2iB
adgus6A/U1q5otWowKIYjhNGk3xraN5aR7yfW27u1CcB+7VkBm/dCvWMtqGCflx9m83SPoFmVhSX
c/ulamj1+AJoPUnZLiZbOMU2rsDMndTN4Ar5MNFRnWEak7hb4Z1pqI7GRKzHBtRoFJnPi6VzwAAn
sotBJqGmy4Z4U7jck33kx95x7vdER8gmPzKk8uXmNceBbA4RHhY287R3ZSMPZxw1FZCCIT0TdMxg
RDiOjpHgJiNJ8j9yFiNI6U5sMSN1fjUWDqijxIszwgeTdR5VGh1eFpPHVjVD3lvA83mYG+YWB2+4
42Ja5ZiIMrPQnsAD+g5nIf6YVQoSLEHlTBD/nQh9jDs/M/HqJ8g6kCJUSTtbmR2q1fssbb2j+cki
E0nUCXC7Krt8emyxOCZNl3OC18JVrdBRiWkrE16HnB+O9H7UbAr4f8P46PPslKULy9FrOb4p/MEP
VVJcVa6vk9VydyheHJ0qmuiDSaZ3scqbM3j8azWKV242oKVjOHqjLxe/kWrf65xu6vYaf6PajcVP
WmVulJIv8U1sJopt7hQSe30ZgHAi2vK6rQ9poSE+OxdezSV7lWCYG6y4U/vpt9AhjPWgwPdVNrS5
PeDvkN2SQMnI96r+25aTCDgtf6ONJhfCG43lKINHEvMr3v8tfD+iehU8DmR6+RpDS/COAddy2HCd
xJpU1DqqKH1MC/5cFbgAJtDDv/rABoI/iW9KB3tiiuaooOWPmnQqeU95eGlyoQCjJX7bblg6nqeo
+JVUluhfZMSNTTr/qxvrwrjpIhXpOVOSkw7zSk29omtwz2uhHpebxfC4KmdFKHD6zgV18dtFOiRp
tShoWNVbzTaU82lQ1WIhimUX3XLw9dZ3gMzsOzLYwK2TaJgJQ6q7h6AitvYdkR6m7ZbTUSgz+Vl6
LQhcsB3AgN5twCGoA9vNJqJRBOD8aF9jnHJ37mlB9R/IG+JF6b4zmQ9eN3yaQ2381uiicZU51zzO
JS1ebWzQ/8kw9d1uMvIp6yH+nqNAr/4JqOqrtCsAlW16Y3S0lPf6lxKBRMqZc/PsbG+VeWlBLmYU
/dBeFDduaVz6D6BSYCEfOv2iMR1chqdgJawyXqCMV/3GHDjrOOecUKHwRw7c6nJwC6Yf/81E7FF6
wwtJqSF9RxKJ/nzXc6Fned/aPCSmYH/wbW7PPrgPiWWXf+2LSyzEXjs9rP9IAfv0J+Dll0GqoFX0
i5++bkPN/rUbfaBYpEWi8nO1z5j6cQuuM6GVAFK/LOMf9MhypgxNnsPP0GC/rrwkiOedioqB+0bo
biO9cwzDwLL8j6PzanLUWqPoHzJV5PAKSAiUpc4vVHfPDDlnfv1d3AeXXeNxexQ45wt7r93sZGQ3
ie4Fbf1IdwsRKM9nmt/M3k7RGch78J1mwBNJ7LJpF+V5Qhk+w0fvnTSQTJgo9MaEBQzHkPReUrf7
J3RZVf7pI+c5EsMxvma907JQ+TT09xRoLw3RLpU/8vzYMPNHz1O8WINbNydJNwIOIf1dJaPnGUUj
DoSTRM9ikKdHejrw5CzahSLwvU26ZgZ5+resfqTZKWpf4oQyahogEnDD+sVAuh2xf66/6z5HheFN
LlNkYug/LOZOy3urvGx67BR4yn4msRMghoI8DxwqHvDUV7TjUhGDNr23venmRA+T8j4POJJDiHrI
K0brGVYv1tgzDSNr9zmoO5PyuDwCspYRqixOZl1Rvht+EwZwBNUBKmKwgo7gx8ap36Bl479Bhn8c
mckHS+SW+b/cRuetcogLBE71Z9l4rZnk8ElLb1L9W1jXtPqT24uF6POSJXmQplpQDU6cacFAGLv8
i+CGTJU4c9E6O8h9Zicm7kUZUNPbq7pvqCnE6FFw/7UlufLmcaro7d5mk4y36bi5pSQniV0ybC66
dVXlt5KR/zHSMl9jT18Z4U2MH51lWyJTdTtFdjLAapyl+8RKpJ6DiP9CGwMLXVZGKzpWF4lVGfwH
3Dv1XZIYnHH8eERO4QgFwb+epcL77Uj0GPtvwGg+28kwXJ26N5yVn94u1870NIh/GcaZ65ZYsJ5V
wOFT/LCWw0rZI/BxNevt1iz6Lge2PJCrAoUAIjgEeY922RM3RKHxYyp/EtSaOHiAJDkgg10DGFEp
fUob6q/nfeWzVdnzCOx5OL8/FO5Q3mtZeYyNwtye/Jm0d9PsOWFHtDjM+ZdoqTSCzdWsOqmZdqrr
/KxTFYmv+m8+uVJe+DoS4EGmW3pnK8PiHgeHqgdmEh/1X8xhS9oGhJAfS5PKyJZBnyEKANjpopoV
wluTfokQfAvG9iv75lnV9vib94h9MdI9mYbMdETUq5FxSDqyxfABC19ldQnnBlWQduRTbVBestgv
CQuS5bdFq7187T1g9HYjZtj870vGpRl+V/N7oxLHaszQj1m/ibcS+wg3egblAPsOTrqUZNuUl6T+
9BR1moohFA9kOfQIvFiQ8jSMUPEyKsHGVQjTVGAsMvFEbe0lMZp+dEyRhbtBIo4Nb8ngMsDVfthr
7VrcYtpXTU00pPI+O9W7TXWrNw1ZJ50rWDcdrHDZ/tRU3XDpuu4yRDt1sJH7BQ2WbBApVrVdCi+p
QhHfmq44K9f6n6Wjlzik/2KkIlTe2YdUxsE4/SqLeBFm8cTK4pLyNlWwPihKoiRgwNN/y1W8t/UT
AGg2NGA6xRZaOU+UxjILxhy0Tb4RuNPgnjiF+S/v/sUgcyzIABNXda6CSiL0dHLjfzLazVkntZDR
E/ViCpciw86GIBA4tnEeWdXaTX+1YvTD8neLS1oo/DFVHkDQbpJFVMc+fLEIIG7Ka4MlrrL+sqMZ
avSbhNTxDQcGmlsmT57pjwsjl1FBoevLvvAmLjExuF/ysq0JQ09ttYNgtD78lS5INjw/JVjDo7Ic
4ijmZu09De4YCP1ZTa79yhI+r4FzskVeVNdi0GRClfWstbs0hnSZkamC7bn0TI4MgZea1Ze2RgJe
k90E86koHIIdGldIVVbO2Ts5Y+/5FH9IzKBlvAXT+6Ak78hwqR2HleMGG4N7EtHyVBjlN32FHD1z
pNbqWO7MBNNa5L7LyPJjHvgOuU8+C/D3CdvhaMWWzUiDuR8CIOT9FX9mvqicBz/aGp9LzGgMP4d4
Q2U5UvXb7ZWOjAGEXfzmCVhQht4rHvYDdaop4DJopxPHJqLLlw434aZeC4kt1DbyAwnKVohMgCFN
+WdQBkRnTgYVZVh6p5L+ClQoMvpgcskvvFU78dqQ6sJAG2ADHxDzVd2WxPsiEPKJerTA+KM/oWqD
dVvovuV/uIoku5YCtA3cwHCl0q8cDmACLKVgQe4vBEUZPkq4QofOUDIp1u1y+uqA3i4UNfXI7B58
Vs6KJNHuxho+lNWvlL9SS6OincwQp75kvo98FNtNiPApdnmZuXQe2DWzdlVLwdcR9xSxl2uE5MFt
MkmWVh3BvDQFi0AG8MngjaX8yKf2qTBWMBVP4QapZd/QFL9oZX9RTusqBEuIwKN9KdAyRWMbVDRM
anyaBQD9Bba/CIt8jr9r+smoauh9DlbNoCHfJWZ6FEt7OrXVggZJgROQ76aydpw+mgnxHI5lVqLx
UBELWUEh4QI0QNggjsL+7CUszPSNIKvhU2dhZr1FWnEoRf2g6ir8PRrjxlegArpzVXkZq6dl2AVT
vanJdmNmDwbpGE13t8ofiwzf3Ehd6Ii4rlnmYUdLZxME+gW4v4Q0hJF0Xtgds6io6H1Q3l7BLFNQ
LHTt7T5B5DijphEIjEwymXTv6NCeWxHprfE1JQDA8EMNEtYOA2Im4Z3ml5GMz7gSXuhSNpMeaU9m
dNLhA00IyNAzwGtJCXWokCrWZBZdrfw4F1CiRsLhmhM3bx4ibzMZLzBeyxTEqfgFkArFUuM1E5HQ
Dcr3YT+TdZzup1pHlknUZWQ6otQE9dnS24uVrRdx/iNiZMv4K3qKkFTaGe/gOp/YgizJcDfD/B5y
5kloTsZTmXQ3eBiTXae/RKd1fQwaGlAdyAtgr3Hj969jljwztpEK0iFG43OU3YVPKzp0KqEzAE4l
AQF39qJEAYGPRnxgz7JXyGEibBzJ25vCG2VtQJM2+mj5e4pXqJw4k9oy9uZti4pvUsvxerOKLCde
nZ7uZWrNmOhpe5GWU6sAf5A47OU2aIF8N0GDuizBJ5KZpzGLL3JNnNN6DEnXZOIOCZiwP/ROYves
ZoOTsT7k9bcxZheyeNHJlkx5xJwyLRdO5qPM4Pit0Ql8bE2RwGuFleOJ+QAzOnpJmuRlY7lA4N0o
vFGZMdON/k/hpY/ew2nbp0lvM85EASPaRMLhLPCzPHnRoj9ZYx2j/FxyWa+oL1GSDd2hAZwmMW3o
xf19Ug4mlxFZ0hVgTJZ5pqoemghPofStN8ZDE4XbFFduCJ28OmY/ea1gwg7gwa4/RQsO16zIa5B5
LzzsmmA4bZHVS5Vc9ctq7NB/q2rETEvaL+FRSgd/ybEpwsbnqi0gWGEriKPZx9p3UOWDrBxEFYg4
nM0Yx6kVnmfivPk9JopwbrvK+iTEI0bTxqJTfknrRxKB9jLNt77p38UV/et7l3EogbhYQFzE6eKJ
GiYBAoRlUivyMPFMqL+jdrNkPhIp5sFBi4vvNPwbGeF5WIxTZGpHLu0YQL1JVJX+KiS76F2PhX0y
fWl01siTo9Cd2vAKajLTDwDITVQnj0g54HalUzChOl0MTfa1F5Hwu4KpR1GumCzc4tjotTsIqTsj
GMKZi1OPgUkj2y2YTiX2jeq+PDLEcySUIWAeZUxKYFLx/ijguGU3KTHPgFI1SAGo/FXwRDLD52Ah
+XyhRxcZtGxYRUnwFbLdSkTRt+6ot1kQc2itAjsL8uXAg3Sp5CbMQItaR0KHDn+3JOopWuqjvNot
Zsd3wjtMaJME6oK+PHPX5aUzhcf4NcaqKS8PlQy+DjFLyTjX3DcqFWbMuvbxp2hZXqGuF1ocGpDH
ZDVhC/JMcVop4kkSxGPGG9ZMTj+PjpSrwdLdhClyLGwfJb9VRJxOt89OVmO/yRkR8sxxq2Tmnsu4
U1kmtx6Kf80ZQj6l58Ay0kjgTGW+Yr7lpnQGP5NN4BXTTQcE/M7YtfJTIIMs+VFTkshyyUmlPV79
wzRbHnYzyZ+3SOwOdZ90IkwmAh2Y1AC+51+hYz+sTW+RJaH6um2rHJbPY83ri3F0Q2UXmZ2r+26+
8igtPIyxotlWnrnWpHvjrHu6gUkIHVGj9s6Qhc5/VA8qgNVOhNWygwGrVwCrKnEvMyve5w3khBI2
NPlmKlg68VIuWPIsJ/5syc2EbMeKCvy3JDUEZmGD2ciMmB94/vJm07C3+7r7NC3VRtmclEdLUU8G
Vu42iSlZ2n1vUKMIrVuX52a5q4ic3TCXdkIDkaE8TsSkqU1y0D0kAiygPLF2YvUXAqhkzTsd08VI
qHvds0xUcAZGM8eOul979lJN4s3hWV+3+qD/SAzxY4inj0Y6Fxdsa6A8KpegPUG+IAkgQlmLSNjS
BH9I2ZoagUptnbc5ip36oGb2ykoKiOhwQGplfLIgO7E0PuXVKRZCut7hyF4wMNQkqJSrwNeO9aOa
rcgiiUw1HbNLGMhSHNfTYUaikyLrHxydXxEZlEX4xOx1uDOYa4cX0tvZjc21P3d/WZI4U8s45kpB
1paBWbxiKxCm7wVn4QKRCe3UjKacnMpVuMo40O2s6/0xXne07xExmAz1QIFqyOlX5nih9DenBoJt
7076cAKzGtmyEB2XeD6u1WWlrSJz96ozQe6i74jwSQzYtSwQJEf/PDKZppPi/6GPD51ObonaW25W
99l6moV1WZY9xPxURolzNgifwW5XdmhTunuKWcyEXZet/bMUbhRIgfpLAdmbgEL3wBNMhGI942Xq
z1DuAbXUJ1EQTgJcT4D6/2XLHOpjki6+MXa+CrxCulSFfimYzWWcLuvQB2ONL1nlrTV0dA0Q0oFV
MAA7CX16nFDVmAKNTtTDe3rPMG3k6By4HNnhLyezychtR9fQa4+arEYDgIKSTX9rXQKsS1R4Pgiz
s2oNiMKUnHAZmdXCjyzZ0BrthIjbDLEmJoTtUqjZVjLg57AOzcyIsxWxQTBPTVNggB1KEilYwEJw
3kqEE/dwugTBhlm3t+KIEAL5YvSXtQt9M5TOoNhPLKj5UtaATYzCb7jrSvAdBGQZRJbAlofP/rVw
exl6itkJuZp8tZjfq0CRZpIgFYAXAurxBnpUuaksRLThHK9ojDcTVQesB6gEjpPJoNnW7vR/mgLC
X4sCpOa+HIq+oFJfFok/K41Ts7wqhPIw4bjWsM5m0LZHpgZj49aiGEzRRB3rNLrMFRVTINmLoj7V
Ev4PMRGj+lerrgpSisaTsfEmLFz6ft4j9jFJkhtqJ6uReq7tIcXbZEV8ZKiNCvWDj5J3mBV0iuC2
IDXhsqkMhUjzdepWWGSOJoGoFCaUarSRyHkMltkN/F2Zbn5j26MKzNXOnqhEuiI/Z8j76peWGUPD
A6CXbCvYnmEACbdNlDntkOZwCDOnlFSQZ6OEHDxFrt6Dz9srYnaKOKAmxCk1Q3mzaq6hMp5lQLHL
gP4UIUsuvSUCIqN/SouBdb3lQ+yOjN/ps1kKhEN8mVFEzhGhLsQVwI7Pu+vE3NuURJdx/k0NKwLk
uiqx1YUIndDOYv5nefoihQFcTK2J96uUHkJmP9X4agJNM2Gy1LyZGq8cXIszGoR1AJJggJ/QV5YR
yxDi6yQGEiYNslz/an3MbFw6iePr0ht2ZA3+lPQ3+Ieo2YxtGXVf4XYLsx6sDaar346lTIapqCZ7
MAeGE/dkx1CZsyXL06+hB0BKp8ex0GXPbvP6LIy3iepiDLT9S1bDVzDNKX1bM35Ls4y7ez0Xsw6V
9y/xwJ14xj5ABCpYLhZ7cfW5bqYdg1gYtnQ5E7+Y/G1hCSK8CagUDQSLSSoHFZGXuqbtRRmEFnuz
SttXMeQoRooFz7S+GXZgES6/rNT9NT3mUAOtkWdr8Xh+vY6B8bWefIEF+cCCXF9BkqidT8gwVqvE
g8EEhJDRPCse9vkliToDRWbY3k1Du5Vwfus5h0P+timh2hRVlYWMM1Pvhj8vxrNNJICg6b2GYdLB
dsQ3TFllt3CPTZ3lnqm5IrXdUPDNrjZLAWobLMEmoWA5/TmqZ5tFMZF1E0o01vKI1e4YCZl1z26e
gEKGB7T2UHixiuHJANu17taUrAA9oeZ90QhEydePMpVgUKfHejxgD/IKkVshBvfU0zpxWQn6TtYT
wqMrL1zvGq4j1hUUyxOLwkn90DJsEXnnWdy4EVOzcmBEzlm/gpJDQons4gD3kz1LR0AB8dNU1jux
DE9md+oHxS0tWgwFhw7rIDdRk5s1iPcmjZ7jwiA7rbwaeFR8mnJA4/qF4ACvjHWvx/baVI2dmSBU
MC7AWpDobtP1SzJFB59qWu5a1MmWBKb0ERImqJB7atXEeMzHOoeh1XposxKpOYIE0D/gvR4tUAWN
oB8NAuV65YUdZ4yoioNLCz7ncPaFsrPLoXWsvMXfvOsRvBubyaDMDwkWH1XGVqY+L+1bK9IoT99x
/0hjOegqW2crmxFZFk3VtS7caJU9odgNFYoNus9+QfjpqjlwENVV2j32YkLO2c9h9G6Y6faztwxg
AOvXLvJO4jbLH84kgu1kmoFBU88mhmUQ7qybk2P60PXyUbfS3fhXmhYDssW3GA4CynhjtZhlXxxW
iOTcqq2fMa+ogMS29icDmRe0fHgIofYLUoDDRSl2iBlFCigN/9Uq3ZMoOstMia3vceJ7uY/Szktb
26arQ7tu8ZU0cbhxBjQ9hZhtpR8xkRIdpGsSILLJRuJyWg3mQoNnsI5cEtLtKfolPJ6FD9S3LG8i
EwsNARPDO/XJ80Jn+iG/mJN8+K0+esSOHbPv5MT9DpyC7vxWtkeVGsyYJg/LusFas2MfkI7oidu9
YRHyDaKCNUUFMr1ueX7AOLFd/FnxCZozP+ZacwPMAdqFdkHi1vqo4TCX6vpPhuQ77FF8vCSGFci/
s1QE3YR4u9CC7V1bKko1zORsW0qxAhAGNV04J23ntnLqiSie4w4LRfFs+CVjQie21Ky6uOq0fKvE
KPyQBJqWrTb3cK13UfUJAHMIz1FvvY6ixj7Aj4TAIslYnQrMCTrmghl+F0sDPi1OsLLPdhba2JEN
fyS1u7r8a2XP9A2EhWqgqU8AWmd3PIC2XMyejPXPTIvDf0YMw6AAaeJLh8YLm+qWld0tMsme1Vfb
VL+mbPDMfnTxRrI/w8U1bNqfrTmGfRdbQWqcmCQ09sieu+BnAP8qVAQbGBK+FO+/VEX2t4bI3uzk
VaBrVj9ZeBuCdEjO0as+3usGscLwD0kYgo3tYmEDy/0LkGspsNckbt1uStutP95lFnTvZG/AMefb
4o2BCBHvAdnj1tOEh6RioJaH01dpZJnuS8SoZLvV4w6pJ3xrDzJcTiCdWlonYyffNBzPBYIKJJ0y
DTNUpx0K8JomVz+R2RMThYMLApJCAubF5zsrrewO8ekXuyyXeR7oJkjDrlub+QIuNUdhpltUc6Az
3plDNy5ZkqyPWCweVY4I3YjvDWOwniNA4lEK+vcsomhyRpbh4YBKL5QOY3ngLjjF9PGe+SKTu0dJ
NnJC12SKSftUfjXJ8knO/bsw/yLKiGd06h1u+/0IenYvEqKBUGsSuExl+Vi/97QCPaWft0KlScpv
zv+H4DQ4xmXNUYnfMNaYw4+0ITcGQ1T1KrciXhvaBQTSCjHABq28wuc8oukNcReH9O7TBNUfcFwm
IBlBYPQuFMRgGgUqNYZRX6iDq6w7RSHlNGHqdGjI1MGQ+ixTEQqrU+4Li0HA6HTQQNco9MX6Hzh8
fAqg1ngpCK8R0fIw2qnG86Vovkj8CWZDFudDxdqHwAoJPUOEnzzeI7Bje5EUvjJZRLg7fBNDoPH5
InizMh7kGMX0PUPmOrKjYy3UELHCwxLFFOAIvK9DIl2zEE9DXMHInm4kcoJh65h7iSm2FzU/hJ/x
c0Jyb6yPAVb0Q5+cVSxw9YZBlC+B0SGZd7gXeauD0dpCeeODjrStOyRwRE+jaTJmtVGJT4xG9GXc
i7ehXM5pH50igfKTIG5YohGyjtLlEF2IyRR6Vqhw7ag5nWyA22dQTvPlxuJeZfzB7LZyzVvWjJe/
gqIQ4uyYs4gfqvXUGzAAIjIyFveCRBQlARk1ypiRlSim/qhszjX1K9WlLAln3i/Zn5TsKAyyO6LM
gFN9nhIC78DUIVbqhwP5YT19Z/WWgqQeu4tqkNZWMv9gPiIRmLYLn3rFuKgWaTldwNi00yuuXKg7
9BKDqbgRfw/jr3YuIZF8s5BYySDBv7JEPAQQTUjeJu+a7FDdz0XbeHgZpoVVtLyYJBSYDd1ZIZWi
YxTaafmVWPcrunnEgSE6jRJoEYlY6S1LaA75oOoaOYPIKN48ajVRpOPmJ5eDAdUPMDtf28uq6uZY
dAGK+SqzVKPGheYvLMQMN6b8nlm6rjFfovMS3nrFSalws9AdVWLfUbSBda7m31ShTkEPiZhYUIWb
SkmnCLaeXI1KAQbgZsoEkOtLphtc4GTU9IkSg6BpefRbnAh6yA62qIyW9kUYDkt7JHdsqmMnTt64
PAOl3DNu2fwC5AqpDJwqxS8LSj/aOil+y3rinyb5qFiSUyGuEbkSMjVFgwY+nbMpWs8LiMaBXMWK
ECuNLin8Sq3vjAppgcnmhXFJduUzN6LL8CNDA+w669itj2QAN90zDFQJrME1EjPJUEyC5SwiJhiQ
dscx5tuZKq45cLKghynVdyGcHqmnacKtYW4/o18cUIjOI//14A8taBltBtqHPKJ1/7wl4x8M5HZc
veYJKzVbbp19AdPIoBbtDKrN/bRa3rEFyWlBQM2LRxrxYzDaG6ece2AV0H0vlSMY16nSt/GJVH+1
yXHlEZM+YR4xj/w6SslNLxHVohTtx/tEU1wJ+ApIFpg/e/C9MksfvlwguRVAyhr+g0aFxMT5qFSv
4tI8KqIelT8xWZk/o9q5w6w9iSzYpJyNZtiS9WYtKFKAP2e9brcrxkzuQwWPaCUFBCY1NU4Ipokh
mA/Lmt7CeK+Fj+7YMNLUVFBDlTPFMTbEjPyCT3DMl44ycB5f9BEaZZbdVL4i9ArSJ8PsVX5SCdmp
8j6W3xtZUEX+a5mHcYWA0qqe4ncQcDcZbWs1TqV+FfD7JpHSdg5mjgH5YTH62Aaa7OcCA4zuTAMw
jp0jclpVbIvH3g25DjuFAwA6aFxsdMXFVbYZ16R+pcNoy1rQMvwiB4U6zYn4YxqD36MMqmEBr9Aq
qlelA/rElJJ5k9fzQag6YyALLxB1L5R7lYmla+mnzWQjMmmglcveV9qdpUyPck6vdNLVbb9DJQNa
dUvUwBkoo6gjgDhJMPLROIaRs37OOuR1gbr3Ngu/W0TSulRsQNjcOX38VunKvke9KJlnUPQiOUxF
ehB4LGIFF/VdyReXWR0Su52lWq7CwUs2UIVAT+zc3MjIPf1/SvcwvPVgeOFTvumonciF1YDMzpKC
LJWxqRzol6Td+Gq5T+5FLe3RMAMphsw+EuCrvaTomEvpWPTE8BIUuRvDvxgh6NMfKcNsRuFDXNyw
Ckki05XnwBG9jkgdTQQWLqK0xHyx6vYoWy5glUaBAyh9pwThiO2RT2tioKMJulMxkSwRaf3mUWCB
XIkK9YRqCx3pH4ZHTgVXJB/gkusNDlUBzqiBgfrFSn4b0vS647zKl3D6FTbQtWjXChMa0lzoHNN2
5JCgEqhmOms+pxK4Xfwrmt2Zps5orzV6UbIogENgLRgDL6Tzy9D9RC6sBycSFM5XBLfdic8RKjob
Z3rjiYsgol+KCMiChquHGPNjV42/KO5Cem9vumWEIylfKoLfFcEvBoLbfxoD24j4W+LpKHDqGZBh
7a1Qjq0S1Dg0khU5/1IxWYJrBhTvFBJQPsqnWiGiR0yOQ9Ud+2w+co6viejkf3VLRIuW7dsWoU+T
nEB+4tTDB1AsVBux91+O0dgYorUMws+VeKqedLjxGF/l+I/tE9l0Fmr11P6kveFnIKVr8MQxJNQF
eQ8WLVwWdU1L1zOxfonici+39ptM5UHYwaQ782DnLVcNiQgWyK8uWnd8vDtmvPs0Y33kxDleBBoM
QUH7v5Ksy9hX15mLhNopZACwHhSrOMiqxPyl8BJAzw3aWaX7XOJo31OWDrPhWq0NV6JvzibDqwlb
agnfYtWWrcl21V/5t1bZ0DuFaJ7I8jq3BhycrDzXNBS5nWDFLlFCp85/i2iwTV0a04dQijYd13v8
VvTbzwFdMIDHUD9SjDxf6Qw1tw7KWqccvfQGnCsiSmL0c3hqV6cn1bKHygAMR1Dw1KDi6yEzkgBm
Jm5Rn/QQljRQpmTKvfknRnIWQ0Grr2oBeihEAFePF50HXzylIkUOMZIjkkuKHKcvdUITuTr16WjO
MTlY00Xb2CN0q8oVWat6i0rrPjbqo6zY9vGk1SeVc6jNonO3fpkN7gFwOKYngCHW+SX9XPG9qMDH
5QEnLZlA/8dYWTcMFY+VsbQY6VctZ2O8aKRTY6wojtppvwwUc4HCjFlylYLQQaZdvW9WRfAichK1
u3LsnTw+dcCCxxks0X2cbtZP+5z13rX2NO03sQA1klHrYyotWxbaKtVfjRdgQhjLMauEXp1vNAa0
+sQLDwlrJnJFa40qbXZ7Y92pqvZop+Sl7ePXKnIY6Xm6pTFbt7xV3/6i8Fk6R08FLxlxGmZMjgiQ
Xz/qdDj5KMTRQKnxgfmk1+iaJ6YX4sTdXHVEsrImctQQ/ilwx/5NGMbKUyvs6RewVKPobCkzZNQd
QFaG4TuW36yWFMzE1r8GPWfaue2l8bE/Q2xd2DUxG9CALNSdAkMzGc0sDwMHl4wLZ86u6FjX+p6j
jBn1H2yPfl20wVZx4yBtCI6YR6JqlIo0L5W2i3VOhZg+L4lw9CFe6mP/usgveGNk6SX1NSRn42rL
6Nb75ZItu1lr7huEpwT0U5KQGc9Pab2FgCp+C2TpRE50S4qJcaVU7Aj40hOfsAKGJF7IjEDKHf1r
TuaDQluNYLQ2Y19iNMgY3h+JXChxqxXsMRBN7lrUSi16vJA3blUMD3jrocBPH+KdNs0RRQRDIGeM
H5EFPJJHLmJhAcBJBcptHFaQ8fFDySiLY9wXjXGRqu6q6tL1Q/rldbLEsUN0jGJQ/prFTeSU6euZ
A4GpwwyQExrNYJ7qLVpalsDQYvYicEP1pmBRsXHco3Y8Qh1wYMlxQPNMRMM5+W6peyo5kIo8OINs
dgbok6VkMnA6rfne0Blvy+4E/WewXDpQgdHj2Bx5W1WudWoPnSuZfTEceVrxgnxEJRbdkeIt/xAQ
8oc08djr9n1j7fky9GgPe9YC27wTS+pYPmRhfRqYXrYs47Ni2Xna3jb3hSiQ+xBG9xVPmXKVIfRM
zXANo/Rqfbi6/MK7pWRfovyJhTPf+POytocNr1HDXnGYo0Iu/q0kK5DFaOoLigunkuOzhI8VwBOU
dIYQk8G0CjLTyGco/UZvKf/8/+92SD6fdmJPddbRiaogZCoZFz6Ts5ez0U8vhvxWtxQ1tEDGSPZz
9Kr9Kn0gK1tMcRqQTm+0uxb4Yo56iu9SUZJpSjWaIEpoymChUk1VoB+TP1t/BdobVs3savDwGm4r
eMaAJAwLHptsIinFzdvzkTU/BVdeiZAcbyzTSekp9WfNNHys0MeBoCPoCYVIHKaHhUKp7uhx3SWE
krnYrVVcQg17O0QcnmGlPxqM+ecPGWQWGBuntAZChbRT1ORncaFJjV7VLHqVIDVq5GI1EgD45Wko
kMZY9/OYRVjkl9Hhz1np0a7sEQCYCH5ZPfypS2jjCWIysGj0Mgni95IXGKbnKZLYH/Lhk8ZNpmqm
V8e8a08CMmAWbsT6sWV3SK6kFaLyQoa5yYjZ1pW3JenRNkPLLK95DZqfuhCbb2teq+UwWSPn1LFW
cdoWXgtBq2ZOUGFfLUJxvwQp1lZVJgwEUSAfNydNNCIq7XYm2mDQu0D4kFuXOG4ru0O9azzj0PBX
FmBYLTmsxJ9s+R2YxP2p0xu0gSL+FMiU1OGnztBafxEIIWUioO7ajtojfzVW7SxZw3lNscVTByMp
KaVxv03keR9nEtCElkc4wj6Jghh3A7kNyGI6pb4vxnCNfjTlNkitI3fDnlBNZgGWcjMpq6KUR4qa
Kj6NfAdaxqb4yBMGnmhc0VFhflRHRrI4LUDPZhy+8p9l+zJDLzpEmRNPu1WFqZkRfMAm7xzvRDlz
wb/Y5Zpd5gm26w4ZVS6J+yS8g5WWHUI4+S7duin2G8Twsgk56nfmOEpE47oSO1cy7BYhx1y6CSbq
m7xc6P58PcxtLP/3hJmyWKL38jUelorjUGIZ361E1Zfai9Cd3itsZDjEItNfzFdQuWrIFlR/Ri+Z
yZYuBbFRLbb5/zP0LVHe9Fp+5sxSWxZcCVN3QXgpl8qLwPw2sdtJyjEWDwgtLQwHOWqaD0CSIwNt
5k8M0rEW2/n0OsgASDT2qswJlTfm9DoWY4SD01FgmooomvQ2gWci17W9CoQuERKk1n8ybto8ehfq
N4rQYxW7BoUmku0jp8Jeq/8Ab0bHizLNWI4S9HJgqMciDQOw+cYxnRSy4IxdozoKdk+h5a1Ccstx
Jk3fVqy8aT0o0mkCqlkcO5+QJVuO3X4AjJ0Nj+ZlJoC2GDT2vfFLy0SDoEJ36lYfeDJb/dEXV8TP
l5C6bcLMzCVliyIa3o+p4Wvoay0hfPAaFuIE+TFOB7tkmpVgMr1J/peylZ9Sr5/cTXBrXXlnOe5a
dyX9XXNCYIZKHXKpoE1weNifEkCG9g2/Vt04Yk8ILaJcOSAJ207Uv6WwizofUvGIoxhZbfayslNv
NZAG9kSRVbRoPOkOWs3X/o0qCW38JuHeSdh2xbPGYmYR39jiiOb4Cvz0tV8d5V8PMDqFCwUFS1Sb
M6TK0xRhuCPGT78aGP/MLZvOVZ9ErqypuZfK24hKPibDBVsasm4DE6MCnS+HFbGiHOHIIhmlhMSH
t5UhFLg0BrNAJEE7aSgN/72DrUpnpN59sgOJUZGtecScfxKlZ12UQX3Qpw8T64usv4okt8pTc6lr
zARYtzN5r8NvU8RPtGkJjsHO7QAJvSsVKcNXcGdUo/Tq/6PpTHcbx7Jm+0ImQPJw/CuJokhRky1P
+YfIdFZynmc+/bfYuBcNNxpV6CyXhsN9YkesyN4ol1q+I9gtQBllPT7CiOUNP8p/QTQ4M7cx2X4d
7Fed6ZqbzHRW9davOUGbiNwAbqiVdCKwAKrOvgyuZwuf9zDeT5wVSn4cerRZ2Y8VaoKwZSdiPZb4
ktKMjSfR4jSIMOlw26hoq5nYuWq44hUi9DEwDoP8fDNwKMFhiqD5cIVof3cREa3qjGrGXYPx/r4t
wyLEwXnF9rV2Xo1thocaRIycezGXVU2vfBsdgztlOoS7WGIbzavZ0LkYobm5xLLM2mKVDr5b4xpH
pMwCqSq7fNiPM7NbXfwXErOsOirEeagPqYsD1QUMJcxuP6j/pfZbjMMEG3XMM3q0V4BMTgEIVC2N
T0HL0CZYR45ifIkYqHRrXcYu59mCcpTSGMDWppN1uu31IC9AB6djUIkY4861NniNVkeIio39BFmh
88CkS1xDK+DBrGc5nYvRiSz7YBncMZBE+jlHAQJRGQ/0BHLqZwWxNSBljOtL5zSs38dwdDGJo/or
Jz2q8TCS3NiNbNgine5hnj6CM61AT+1qFkvsKaUMisdAAF4ACouDetmWZtUpwyIvujsLCMywb7Pg
gBDrXcftr1Vq0HPsMP/0kU9x7d1U+ldBSGpWvuF5QAT+2y/gcLlrjtQuLFDbautSGD+WROZnRoDE
kSxq7C0E9sRaBLNcBJUSB1Vinq0FC1vpytivRK/7cvFLGtJgAJ5mNhdEuiCjloJYmLm5p6xDhCd7
UmNABjhdE6ya+EqUn5TAp2WtDjDLXVTDsu3/vCyZscaTtdhe/pZA6yVVQV22FzdMfpXXQ1uL1pxe
EUxjiW8oMt8+iu1Ur2FpR1fGBAbXzLojIN/jXFnOhL4h0T814EYc1M+VvRuuKkj7/+zE2IOMRnJn
mTEQdhyNHNT5vAOs4xgpH2/0F9QfpT0rvMcmX8TRoNpkWzEEP0MU+6I/RQYNPKzZLeOxqbrKHONV
PVky6Vy6B9GQFPU6569kJQbWFX/CdD1VpnIqKVJJR6SpklHhvCXkD5t8maIw9aNMF8Tmd6bljX6n
XjlGJFHEWruWhV31UllvdPweyW0LpLyCMyr7o7CgT5Dc5rhzUuwoNCyUOiZo4vNIakVjsdkHg8D3
bAFfSrGYOtFmY72VAQd2ETv1kj/H+j53+SUO40s8ccaXctCvzmTj1T9wMT3k3fDsK3vfjAXx7WYn
0cNr8+ZO4C2WoAIFgwPzpRy7OArD0va4YR65SKTvZhG0K0XEye5FmrJETw3Gw6m0XFZtMrJrkvzg
VWSIBZcGciDjtkiReTOSzkA7xCqCLAms9CYJwhbUneQaTtebnilkUxwekxGMTYavRj6GK38Ex/Oo
QqztPEzG5KwVr/kZJ+GNinRe8V/2w7oL0Yf1cNd9JxJ0c/BaE2GYHB8ZvQtfZKzqjh0r9V6YY5SU
4ioAQgY64S4b7RselC4335Nroi1PdSv0eFe+oro7U8ChgznL6HhreXdM8CkRsKzRkuASYT02D9xJ
F7E8rUI85Vl7S3iQTU/E2oREVyeCiJ18V2Uf6xfCJrAU0000iRMkOaXPoe2/56j4llhgw//vPIWw
nxYK9xf2rafKk/ak/ZPS6cP411ExE+NGgHrSG+2pg9pmg2BiPB3PKej0Ffh2XZL17bKzcozX/93x
s9cB4/DiD0gCc9G7uc8lNNoXx326op7vrNnYseMm5at4ZBFvJDxcbU12cBkeQMTVUr1L1fRIGh8t
wCVWELesdIFL1NjW6/wqn6AjJY1X3ODOZEGSKUF7kXd2Zhxo14143okNyN1T7MMyTj7nv7ION7qy
XGo3xc2CmVfoF1ETVk6kS3SLbiGWchsWw5iE0LjeN/QXv/Ba6Edc4rpO1JORs188AZcacJSZHVZA
mCNyQ4FViUH/RDDatQrABPukmhx9aBydXEIdHlKekuCNm2LrL2Obs7JPZLJQ+WRiXYpGNJcVChIb
4JUsJpkfuz9qOHBVdT7ImxNxqJrYylKfdaEuc1V/n1o+HAkE2AXQCiZERXmfw30LI0m7Y8GbqqNJ
mHMGLUUL6r0/CR410ONcOdGPmY1pVt/HimNDJoE7QT+Pz7bYaFyyWawCYUHyaxQ4HBrhzvhVsWmR
93K6sHIMhwKDlAKInfJ3IGMsDPqISMWKI0y9/m+sQCbjZWl6vG3UgYgF4r/6e5LrC5BwR2ne03L0
c1ZHqXE3TVal4reK45HnKsLoMineINilzUFrqAeKPHkFQrNNfWrtMpTKFKXSzT8T5Zh3NDidRooQ
UlLRO/26qOa96PNblLWXcDB8riqf9Fbs8b+TWpfDga1J5BJSIwkGbZ7+E5iT48W2+4ep2K7FMgoU
u4XunQl3QE7iDKCKSaUbDk8vZleMlCa7w2pvDPSnGtVrRYhCAx5QN7fun5iMty4Vz6JhCH/Ez+oj
ISDItfJoPVZZO5KP1siAUBDrzRlGAMi364eUzB/R4REL+VSG84nLnmmW733aP0Pk/YRggZ5aj7+W
Y8IisRzrqsSz12Hx7hf5RJPdSbnH8X9kJfalW3VAVxu+3Tu8rmXzXhTxO9fIl7hTMzmfo9XDga4R
j2cMjLhlZzTy2oIKsHH4gVjNdoWNKkDQvt03qCBwl+B0T22QxzgmrQ0gaZ6NYTxUqeFACzgyGb0s
aRcbfV3YnpmA2NN76nUk978+ptYEgGf6mGjyZslmmn0wTX6hftIu55o8MJd7bKUeU3O2yQkXlfCV
DDl0Ie7dwqOimiF/ar6FAYb7guaqysJ7IhiZ/VIm2tiH7sAxFvJjiz37BD5bqgzurtGwfcXnjE66
1HQixUnDv4WgOA/2ikUSJ52w4wNfsUqPXrCLs/AnqUlMhgZzy9dLKYQsDE3WPeq27YNxmGDa09on
42dXXJoKa4E5QGs9tgzdBH+k8tPPnnG6S3nMz6F6wHUIqH298iq7PZ8oEwrLgX49gvSnAdgDXiaD
I7rYcX1l6IqZxdajLNC34nA39+/5mS23TF4OEN9he5/Koj30/ub0ZSHosB4uTuQXeUx1If5zLH2r
euKfYsUAjnjw0ePUERUueYoJF467yhHL7idG9ZtgtUYN4y4Sq6TwB3vLPWf3w+5lIRZgtgPtIbco
t4MwDmRWL+Ze/jYwaejXNX0QkwT6B1Pd1bEUcnhg76eciDmR0YueP0qeYeDc0zR5GmKHmhAb+r2Y
ES64mNWvSkkOnjRFUv4xQx4XCKjhno4qcghoDFSdzJar0CiW80OBNjB9NwacjlVCSajOIceUoCNT
rTzcDEn3wmVxpvTDSGc2ZpU3QAZbdMpwyBEQ6KTADvWTp+1HpaINohgaQ3jMcSjMYEBswdUH4KTC
1c1ZWzy3YEs1lxJnUQ6As7FGj2fKWnd4Zw7q9obHtJwHFm3WxmQzXlSEKpKgwdVDMjTEiSZjqt++
AGMesDqskeApP2Lcm+2/tP4iuhwE3Ym6HJgW+R/BvRQfN7kgWIkwH/2J2Clfsuhgo2gyjMMYwM6h
bVOw5m3IDI3ad0YJaFQaZ71tfQwrNdKhfVSorAxXiMCqM2S9k2DvaU2dD2GCOALOJ0j+JNhhcPpa
8TMHs0poJAPJNTk1uMaMatJprzJkU5d7SOmfNYOa12OdqJXSnZhoCymmZP5ZmZpKXIQrGLux5KLH
7w4+KEGFY8mG30ccDO1sYBsogHpgq9skRu6MLZcVoERwieOm5UgvLqpb69ENK0AKK59D9CPXX0MK
SdeJRUE0uKQejPGX8d71/yq7OdU9nTwJ3Z7Dc+2+o1I4C/N7jjcoZXFX/Muw+K2bDT6PzjWNnTJG
H5ZhgNYDvvHnEWkQ347U4HOJgPi1xpUamIm7c8ri3nhlUalY0kF6ShosZT7aofktbNBBT5QDP4uP
gjWtdu0UxemTzkn45hRckmfM2QOoxalKDiqkZshEIDtiYkEYtUzSTBUlAwH+ZLt1aF2CKtjc8gBf
+1Es17GmEuXYlxa4rCrgK6TibEq06jEgpNQAmQ+2rFLUi7FvNeh7Unea2//E5P0PFW8v0OgDFAxj
9wlQYcmZNKyTcLXo0H1BSUCVIBlNdh9PksR7TIFOT84+0TJPi5yolumSKoLwbVI/oEOoYxwoPtmJ
pZyRmYkd9+SXWeejT97rAk4CRdRJYJExrmBVcusfZkwyA5IkVKcGe+NCjSif3BbU4sXOD1VmPnSM
HMqDjpIe/Ckzwdb4ym6BsOhsIPic+22XwK2hV5DXQlQyYK4xgXMKgH+VWNpWfqPpsLLKxCTE9RyU
Cw/gZHRUE9EKFldMs6rgpAVUwVAShGXKP9rZcvTtxBm0ycosObENa2yGSHr6fctUCaifrQoWmh+1
CV3YWNElnN7UxFUHj+paAS6yU0kXHyppUxJWyuta+AjbR3ojWqP/QrYvYKRINclcna/c0UI74H/1
wjOvcLIlFAqWtXSAghZaXcQNd+DO1eFnoLNJ+p3KsINpYB3YbSb4M6jnaGFDgU9aFtLGfZCFfD9k
aiV+v6TVmlmLrpCsZVsvA0s7GDS3FtW7UaG582UxqeepHvh1/gNk6YWxr9mJp5ijp6KQFFQ6tg9S
oFOT3DtruckcWcjErUppCva9evzfCn9Ah0iSFj4uZdWhsTdbFnLIYexKX7qk1NJkKE0v5sqtr8pF
MdHez8AImPikyjxAUTqqjDVwvc3JoYH0KNTuqCBRXaJUPVn4f7ilDKV8ieSE+3INtBx3O3v1eT7o
ZXikC+tomR3VNDC9aWqCbBlxw2i4GKEPSdgwT5h5FzT3kbYGuIDsMf7WcJtfegK/IhP4sKbyQDXM
0T5StkCHX63jDuvp6tUwSu6WbPkgkXHBrZID7jDk72LXOJEx3eOuOWx81/BC4ADSQwflb9hmbyAf
tasbhNJvEeC2rXWC+igqbKV3IdNqq87HeGH4OZWYgJsDnzRwIcseG3EhHUfy65nXzgY1CSN9B38s
OCHaTLeiASGzWYJtRQ7UYl53posn2oz3qKdIyHB4HA5avIwNuxAfX9fhRSskPY5XFVGNC6nMKGoN
3akltGpnLHuaz0nTSWDslljdUwV4jSYynDiuMJFNbhd2Lg3BWqa8pvovgQufPci9Mp3QrII7BF4q
/3BeGjQRb9LZet31K6eI/IFYthMB1QkJe6+JIj0BK3kEN7zyDKp5eSeVhP/qzw22BC43h0ou9vrp
TwdKuXCwQfAF0IeDVa0H0RnPRJveWDjmlCzbGBZptjnAOvyjMd2GHBMjPXJMISxUztpV3GMXrYso
5ZYd7fE2QrvanqRMFi0P04aZwqR5rGWUh5tBjBA6QEfYhvpaL7bc6CMkuh/rxjmyr5zy6ex2HCvD
W4XPqUrto9bjGzBl1+QrnqzVaaTHp7Ef3XaUdKSnnSFI7nWq31WeLpIfCdmXwtrPbRzNToidxXmJ
ZJE0ec4HTwyrK6na1QRUkQF0Z3v8CNvWS0YiHLXfEXPNp12bDSBMIWk2To9riKWeo+rVWQIokwcf
2cbNIedZ3cpF8iV+9GHrZA5SKkIK7tEvsSmvUmsJw5N586H3BnZkbLAUGMscI9UpaRibMCFRVy6x
CxOkFFSoQ4rizsshZHxUrrUK1WfpjitghakB30MvaPzeFn/L1OIfKlNUh0WQFjtLY6OlNW760/hy
9CmGzFsuBn5sUQZWCZa1ra4mLlfMe+WbnP4FjhqqVypm08U+V9mBEqxq1IApXstyl21VpYtxzWbj
GiV/l9U3h8GthebqZ/BTU3Fo9uS1HCrdcDrXQdKR/qZjVMqeekl24LyexwnGIaWgWDnQMOMuvnXR
rXttMrzIJHGqI0MZm64ETU1l+JFYxLEImoHQJ884ufbQHeX+hAZSEwPFfxtGObL91e5AWNOBBRVv
AHQICkbsBG7Otn8OnfYcdOu51Nqz4E3ErEpi/FB2FJWZfloLUiHGAXWKfNpuGENc/fWxK8iSzcnr
OkSvzPuYsGRSsQvQnV0S4Y3UWm7n53aQ91hzzI4XaDJ9dZng9Dq9nF1zOX1P5PAGQl1bcLgU2a59
Ldv8FCmfbY8+ppOHTaajqeXuYsCtixtWA+40Du5LK4YyFNEK8dA6rmx5ZSieGBRZ1V+zCiDOuhJA
YVL+yYCClCslY++pbn/WQKS4ks8ZZZ1wHjvwYivbpKi/DCV2a7dUfi+Sx2UJgouJavlOjRxaH0gw
iTQxvQUdXq3NDfWuSPIb4rV5ZTsYc7GU6OZ0NOwQdd0B/nXKNPEbrfPnFdE8ic8Ra5kvEu216nyV
3Rfpgf0SKlgu40CnnFKXBtroofP+ik3agJTAYEiVawqgEcYJLVvU5mac11L+rknDR8iVOi/Xaw+J
Vu0xIky+ZfBRk/6RHnDiiTQfhGdQ9yY5Ea38sBSyUqnh93xjsfOeMvHeV9HhJc3qxRgWen6Fpp51
bmdnM31SjDXtDEzFCkpLqd2stj13g+m7NG1J/zGrZHr3utjjIy89O56v+iu3rWzGXvyrQXmVjEdP
Z1D2umjrPRqdbL981+d6MG6J6yY8CGeLaBprtbjHOK0gmAw4/0X5Yevlu9q8icS+KN/5lN+awryU
DYb6uHUULTsXZ/Xahyd8vVo5Y2OlWCELvcu2L9sueSY3ewNgSmN7qgEHZIcVrDf2L0kvN32ZZAlB
k9QhfQk6NT/1kemOtKFJ+CLKW5w2+4TTVopCmlkjsgg7bCFrFux6nLg15j/MvH49dJgIxZ3JqRjN
s0RVd7I3KNvc70x0wF1+HniWGJKTr5nvgfoPsb1UlyG3TwbRwy0Y0jbF3axGN4HWt8xO+1PyioR2
z0JwNwyhMyI4ZQhOGstpLv97QZk8m3pMyd/DHtLBweSpNIehM4vXbC5Peo6LtXc7eE4VcyUE7Sl7
W/zxK9WyYIa4FS3X4d/iqytwNLoLM0qaS1YcoTS9yZXyNp0k8njnqORRLM2n6BY/VGUf+xPlN+Pi
V5HqVnUH76M6iNIImuWvjnUY0/7Btkacbgew23jcSk1poyWJ/JJOmoFDRAstjGsprQ/MgoROibvJ
1m6e5l0YURY6D96xPGgqg04VX+C/ZqSt9BUHDP1SWwedTqxkDrAoQRRMmFkz+qaLC9bm2kB5h1Kh
0to9T6xdQDnQP2lf4/YtYzYYVcJLTsYE39/MCIsGYZVS786uO44/lHo+Cy3crS6O3bZ3rfCobtLd
pO/NSD/VQwzCJqBFPVAGWq5NE7XXDnb6n5JMnLAg7etXaGZ+gmSDhIpq0+BB3BZRREk4ADUuBJlK
BVaW3ycjemzJgQj2nTFeLmS5LoVGHNVMAWYubhtF13ygoIOnHgsckv3q9LQN403TjNdGpg0lozaa
OpNeO839ScngYoJ7tloMGbyoKYIJxL4WHl4R1ufBht5g1ec+yc+KSkPXpZNZnDb3WtZuDC9CfBrD
7OhQOEriIRgHdkvPx+ETN9atnaJrTZ3hzpjpHKEAC8l0RF4KBz83wVcOjwIfbXcvJnGJOmpOgWWf
aC9g6T5B02LMyFyN9alU9seStasOnr+1iK4i14gVbkN9GDEoyQ8DSxk0VxYpIsr9VsIdATf8/43n
m40jIuPVhcxL/Iqqfh806Xp+1JFwFaAGbYFDby/wNJTyvI9SzEfExLeOYWN+MyOWe7H8BhyMTUE1
uFU/eVfcVhr3RRa79bvB/ltl/93xlOiyd9kun/VUvilW/trrlSuBro9ZHvUsfUnmLvLWhbIt7tkG
Z3vjRzJkriWgnelmwazitb+taQJtDo8sT7xS+5507sjJdForIjk8qsYG4Oy5fZXjnnBRcsxniI88
lvxQMyEIZQ4djghSzAHFsYaJxuJpmOjKRFY3sPiq5H4F9X4WV9ocFwV8t5LMMvGQMP7opuRTN8Vn
yt35xdAyLY5WOfGpS0qS/omw9kZWq6aZI+GhtY86+biyzRO0B+G3JtDFxbLBKJXhaC1HZ9JjBx10
Lk5xyYoGX0eGshfiqjCBaM88NjuscxabNO6nOq4Al9x30SExU+kCrRYw3ikV6ols8D5V8GvUBBLp
bqXjns4i6koVGzIjC06A5pEbqfum2yxuLcbKiRgsowr1rd03+T9wI6fBuuGDHv0XNFqps0s7ovYW
vDaQherZ6PHbmBgPy2rv7Lfm9sz9k0npmmwkmT19Fq1xLLeYHD4vu/U1XfesZ59n+zRRDoSfo6OB
vsUSXfvbDxGTlMISIHJrnigGrC5uSCjbmOqgZL3dS+ZEIo4dFx3uwTy0bRLvA45t08SjeJcQyGtY
fTVxmVERnB2Ip3J9mqM/K+AOqRv3iaJA00lO0XmlOUI7lt14HPgwdDHECsaWgX0oOySKsyw8z5jz
zOMkW3Cag5JIUoWZtPPbH30zebNRqb/sUzLflkchqxfwybev8L2gtSH6KLgrmviVlj1GxQ5K0f0L
gyVOvRDK8AATrA8lhP13C+f1JWbzXQaL3/ybv8zpU6L0VW7p83IAYiz0z3TuvFnPxT4SzH5QCzWU
DwMxoXMWX9DEUBiEaop/uWX700jHXXt+NDhzZPLlhxVyq1R1JwtxcZPJ0pDynQ3eoB+APyBPdI5x
4RsB0Ex+QCRHZ5Cpp1DIoq40NkfVXeshgZJqZzg7dv9SNHm7nQDHddf2d0bfU9qssOsYVNvEr6d8
N8bzIT7hawrJkA63IFDh/aY8ESI8NMUW5e22xGmFDcX4KofmpOT9Kb1+9+ri5pZwY2AtMz9bBNjc
/DO0McWLgdNauLCzlxiUmwElUhSBLF9fmnCdeI0a3AAFF0pn+bfQssVh6Qp+FrV3ORK45fCCEl2t
iT8QTz1OHxaQKTg9zP+/SwAuNZwpHc6URGm2IlFH3u9rhRXL23gZGftkib3FGXg+/evCN8v8DNDo
jMn7PObSefkjoIfzbK8BVlba61i4FJSoMFGY+MBCh6fp/v9XaUunc16jvfBp7fkCh8AEasa4l2Wa
aZKPia2kEB0XmcoToe31+BPH7eFlXGy1sDXu05hobpXBjcum3ANmOFzOjdRXQqDgNIqZHpGjplNi
cofuzX9/cGDY2f/+5S0YW8mW2/3iTYzX2c+4WYrjgnNp+cjvNovcDxbhXrOrn7OWXlUunebgW+EU
kFc6j0/6CSjghRXJau9Pa1MxRh1kHSeEhKlslvITt3HxMxT6Q/miqsayyJkK0jw5Mr3+MTgzwT+Y
3oLbPP9RKvOhUG2DH0qqvvHE3PJi/z9z1zsO5jGlUGEkg05gG2rBJtDTmJD0j+wqwixoKOIysR8Y
/rD95U3EOETRfEgnUE3E1qPmpqvaAUyonF9bGaCnhR1UWD4tLc6gse1vdAiD7NBCkmHQhxPZZx19
ljsUeFA7VKl1LbBnpn1eO5yBADVbvKPV2lxiq7rEr5yU14KJoQOsI3IKySuqhXvoobwIS1Jg+yOO
P6GfU8+wn0lDcH9yy95wiWhQPo1ddhpgUi7sPLFHVd9YyoZZ+cyMVz2KH/gxPkMhf8ylk8BizFcW
NVHjv6gzbV4wyyQvq5gvvJzP7jaaWM1Hveqwe1UP28krq/oMKk1Cq2irZbBCM7RhhfwJeukHZhJY
9FhzGBbB5D+E3wR1oTzw7TBuNpeXMTWrpFGgo7TaCt8LG97TJjzDsuxfhtzao+EKdNuw7ING53jM
kfL2YS+A7hV7OuMeFXNL6pEu9b/SGFB1iZMQDkFybcfhCjzpsv3fccgHqPfGY2YzCc0pji6Ul6lg
5yUGR5gCHA62TgbaAy2LAdCFIeEUEkvtmS/yTFyEHtiEw3pyU2nAW8ZJCSTun8G/kwVbthrsR1Ur
j/ReYg4TzUXSTaav9EYRyam3fqYEAHmf+MBPDlEG8n0JgOSIfUZYpa5XTyDTWj5i9/liPNYv6W0u
2/dMmRih+p3+85Vz15nBQlK8wo0xSwGRVkRamCYxNewlHevYTxrJr8vW/Wxh87lhF+lT+dV6sJ+u
iFuZkAMfCh6f4+AQwbw1dX7HkR5xgoU4ukLonAs44RQr9+/idwRO5it81Pb48ZU+0bZAxyhuQUlj
s/bv0Su6S7T6JTDVOdnxR3aWL6rvIq4fdZw+uD/e7XK8s6VYNAtEfnEbk/Y6eiPVJXpPpoLVWjFj
oYO0N5r/yngzomA4etOyU/ehtj3VKVVAW4aTWTJWA/O8rHtiYrGj7hcVmgXbweyVv/0lYS/Z3kQs
oMjjVHGSMaMTgTBDnL7XGP51/l1HdBJUqLXxyrn3TH76pfeq0kmfCYSLICPdufAj7Pdwhs7JCU6r
KkvT2A03jJWkH8Ux5NskecRCr0hVe+PfyCUSuXf9DBNKJWnu2l/60UKx1E+JvgBDxzqS7DF/lMtb
rUKRN16tcnmNdIIwWnpZzPMc/DLE9wbtzybCg1R5LwXQ/9C1c5n5HkRb5dfBtNafeW18Vr+lLn3y
cvPMRk606yDWuQg7X+gfI//KT9JkH41WHkKKwUbwYxI/hg8N+St/wjtRFXHN6e+O8t9bp95oLxea
38cMfRCOMNaU9lfvFlbvs6/Hk0b8DqyhpKuBncYXoiMXPKpIzFkg4e0k8M5PCMgJL1It2BinF5Uk
kB6bAfFGtQjqKymzPoWxXYDGWtlQsOFXGm8GAVADNypOzvKlUzJxVIlMMQ1BOscayO9OzVj7wT4u
k+GarHun6S1qd81T/MqIfpXhkm5kCKzrWBFwhn9kHNuj/M51Lrrr2fad3vWSdJY6/by1EmEH3adm
5AM2MrAQs6vwVb6Jdoq15QMQbWCUsMjDxrM/aMT2Wr/4kSMWR2116bibQSCf1ZysKygb3G/RAs0L
MbW25NNkmKeuzjxA6vgYLbJLURkz3BuCt0jucDtlfEAeyn8pSwB6+WatcOidkNB1Q/lQ0q1BUILy
+p7Ec4XTwY5oeZvlk7238JrEx5ha9PosUQoj5ZZDz9d1Lv2GPoRk3+P7I6tQlOfVtavxbGlDsHW9
K4/PdStb3Zeh07FJgCs3QhCu6x9b1MHyo22Ib5ZVQGQSz77gJTmLNA2kS2la90lH3O/Y8VVQhjn4
Yr1+7TAiNhd4j1xv00ulW0Hn5Xl9VYRxqaku6sBJqGYbDJ6/JBOe95NBj2hpUFTF0Gtb7TGmR1R0
mBS5gyOu01J8i+yUe+scrBd0s5JdhzQeGxRrvBWu3qw7pYB7SK1gJCjxYKpGuM6okQn9uWAaMqDA
x8t5OVFZFALH8pZPWSd20ewAGNAP9ZMdooIwOj6ZHMOhjo6OpsOwgW+8t/Nrsv8pWH2BSQAy4BSU
p2kH2ZQJPazBukGkW/P2qd4KCBd1gz8XeQxF79Uc/puAEtaf2Wqe4zo9Z6TNe7n2tIMVILPRiiCP
D/VbkvLLDClMnwKZfZjI8mOLf7FFo4bJoc+dX2DNJezOhv3IC3seSI/kOJv1niZJzZF0GegtSBlO
NnA2dJspGbwxSvsguyC73Wcnh60DkGdItQcSCfQjiwWiSbBzcGOoFLOAR8imdYOT0UVyAAokIxy5
P/ZCrUBDYOQG/DaTz/dPBfBINjTeiK7EqL8tI//n2yfVy17x3+i3qhGQalCr4Tpv6Q9/+Eq8OGxZ
LfYSa2bA4y9cdXrZiDR4xfovTVq9rMVpeqa+oDwQ2FC/E0pGQ/w4A0Af8wRf+vRTn3Wex5RnHCok
pZVuWcQ0OnzCDcQYuEvJCKWol7Xj0QHXPSnAHnAM2zJPQVovK5XiGgADaCPDSMIYvGXoj7Pkdbs1
YHUI7ZC0ZCnAKVi3fN/b82lIGLLG8RAq7waGnVKa3Y1jObKnoQsIAPdBf+KNIMdtyOzn2RbVrFIS
vtp+Be92Jq6hei2/7KgVx+FtRjRGwqj/hLRrK4kAUZO6CmClEIX/JRGhDrVcMj0jvbKkQkqc/1I8
U8BynTDd8Zf0jeAUh8dBh90RY9vIu+NYkRF7jUfEFLyd035W1yfGobfNm0WHnqrpGNg+l2rBDN77
snbNY+04Ee/tydOOFeByogLR7tni/CFk+kw47vRPtYm+dvowPqPd60SsprgoA0k97TCvmBvMzC2B
7+hm7ZYWbg7eROgVlObpxFBym5CjqrJzof22at0BwcmUD2aCOo0/fKz2GMBqghsJnMDGKb3iN0Am
P6ear5dJV8Mu4FeJAFXDrpDJv67YGQdzuliW9MoTd9bTT6EqH+qQf5h3JXUN+LgG+9OTtIi35Aja
ivZnm6I2WV3xRsFa20lmdtWs8Bb+MeriUUqYUJTX/kKvBGaoejlGMoJUlrpibXjVd3AkLFWmOnq8
Ram1fwmXuJssvdM90jK0zMjULZ2Xptz9Iv9RD34jHuq/rKnvsfmjD8YnkwfWU4bOsf9RJMnt9HkX
2cwt11ylikbC8xDuXgaj7+iUky1GDLo0JD4Txc5mDUTGtOlwkvP5mUkJ9wF9o9l8D/v8vkR8EcPs
NszTdVLWS0MM2DZYT8e7WRJnUvfT1wTEs7Qv/4bPerFudjRj4wW5mGKV9qky3vV97pLEc5Gw/oPR
Ss3feS5B8Lz/HQAkCJAbZVPfUlYj/EoLf4OKJALvUo79j4aKMGH52V2kjfEJus6KsMyR/a3qY0u5
hFk3m+fC1LKH9fY566hxXFhpLthiRiZKG/TviSE+r+Y56xtafachO0KvzRn+jCW+RyeZRRln0YH9
0e+oEJfFkXZx3z3zv8A/blGsXan680pWgSMQOJBesP1z0Zyb9ZfR6LSQjgy06QP9T5c/rH/DbzVc
WMQs+yKCAtZEj3RVXlEUMww9Tkcze80t8Q0mmIE3vFlxIDkps9MgHcMM1ZYxYg3fFGJFRjScC4Qv
UdRHBbqVVCUnQF0rT0TYgQFzhF7TGEKuIZc8+0Hr6F/+uyXOWRDnNFYSeP3XSwyesdaLkFJmclLh
B5EaJycc1uhe/x9CewyD0qBnyjDdl3AFk5CHKIj6yuWCcWN2i771ajJT1u//I+y8dhxH0y37Ko2+
TmLozWDOuZBoRMorfNwQGSbpvefTz1LWHFRXd6MHhQAKaZQREvnzM3uvbbizRdhzfFdDXaImgwtJ
AGKjb8m9YzFaKz3dq9IjRq03ZhO5hDN5Ou3Iqui40c5xp0PhfFctawtVa6u3DsKYH4NRisRpySjG
CEZmFmZk2UOUeYpSH3UQMmvB49FdYI83EY9OZqxk6uIHKZb9OkMflJ/ZJnjQNka5IRyLJcEI0GTD
rGjk+czM0E0KB6/BrgEc27BhRLt09xwKDWT9McC4XBpI3k5dZcdcf2IITxO1MMiXmA9suyT4dtf3
kqpB4yup34YKxQZq/np9b0jHTn5bGV2SuXcmX43Z7saZTg2+vauOsTvSHUx8kCS7L5Zn4I7qJTwI
k3f6MUjdMkoLji2SWvGkQis9Nkc2tb4xcbAWR6Ld9uCSC4lvGYyiIWnE0cfOm0iKFzZd9mtbHePs
j1UrRRjiqO6KgTWIcQopf8yANDU8JpvxIESjp7ASrOfEW2XVieSKFR/j2IYEvCwAl/M/FZDYihsF
HcXAYE25Kubk/NDHtdeTUo/9Nt6sKxslzXk/tkX3YgaLo4zG1WgfZ2h78yHGPT8n6ln82WDuLdgW
li4zXFev2Lp51quZzPQmDZWuaSn+8lwxrtce+dhcYbJOyYIys2XnLw5wDI+FvAYrdqauQIzJ+KZq
j1PI0BuAMp3nfrkJykV7lE+tetHZOCH4v1rkXHIAL2x4U9oyxZ7OEhv0FCL+8JCSkTZw5wt2S2+k
EJZV9d58XJgDz8yBU1KEJKbAqkV10r/HU3QHtB71B8vJcX8Yi63Xy3EqugMbfQv8oXrf8dW5X0LC
Qdcdm+6mc0P8mhMD8i6irMHSsuj+i2IsQViWmCy8H820jOM0AbZUxt5pz6ISeaPVeqIuep2XBcaH
TNTftwoutmdIcW/MN5mBwXQoLvJEVtMmmyiS34e0OAt3MVk93kpXp/wZjgrr6eJuQHZRUy8s8LvM
nkaZ4TKVf3/vHw6FUdyWDR79lgZu8VIOfLzvLcIyEVBDiwlHQyzB3o3g1uU616WdpanLFjA6j2O7
z4/QhWpMsz3MtIl0UNKmHtHpHuVlOTRcWCYRyLhFBp0tMTjldNHtNz5y+qEfKwP4qQl1Ab/Zeye1
RyAKR3KvVfUEQOAczTwkcr+h/yjkkGJQtJP9cGI80gmO7PRmzYowtMNkRajEJLupHAFb0cynlxrQ
RrYj+Hze0rnv3ARkoakZ7ooaGBgQZgWNHxj4mLduyK4RGP3GOz8/W6rf2oKq78P38H2Anioyk7IN
ilpilb3opN0hb1kOca4LRlEJak0P3qPTrI9PSqg+mfpeMf1uZvGPSWMmgAnHRQ1Me2SB3LNAFtPR
B9tTQ801W5KkVrddzWMoscYF97AIHSgnLZh92RETdCMC/IWcqBmEZU1+Qi+KRxqLXj3GDgR48BUx
oryc+8xWXlv1u6vIspd6jhRubAssPyOB8A7AwuMAwIvT8olU6qZvztYIxzY+go3NYpboTxnoNSiS
ZUGWyme6MjVsfhoVIw+qqFBfEP12xMYDPKxjT14VlwGHTVIQKclxEwyEWxS1sZsUxN6sTvsUwVIa
8zYHozD6kxcl5l5v9MMoTBTAxeme2E4aEKI9lcvxXdFCX3gBVZyNKEEs2Zv9ht1ZNqGvljaryaQm
Ew/Wpy3VaIqp6Gq/P/QHNdEu0fxzbhirmyjZO2RELGETyzgkNhuiTrrF13aObih/HvSER4hd5/2L
nLP3ysddl65PeBwfqxcJwlrxgrY95LGAk2rea1iKshgj23hJUT/n8S9AeRo+ixoBtPgSo/YKSTEp
HnVULEMhPRhvTcwt/lJ66ZAdo2p1aziPAu60ofRrQOAyHN1B8uuGe0l9JwxA6gg2BObqi+EmCVsn
UujqNJRx5WTL0NvQVFF/SKxZWrKlZN1tIEwICKP6mqu1aXf9k4ieOCcvL9fsHbZlkdvloTrLsuqP
eYG1YgmkpeEcOTbAbROh3jd5vy/BCWr5Lp/8RNgSeTyBgfbLwZ4YtWxFgi90gTHdMRpQMb3FwagN
+6XDGO2bQ7VLJz8yJKdB7K0jziGUE1JLMbpJpLohD15XCAfabS9HxSE13RMLtirMnF5Kbf0WH/Xs
OCMTYSnHRHg7HbR42llAT4Q60Bils7lnWvNLgHaX9tuG//L163E4ooq5sjS85a4ZY9QyhVcCZd+o
xF775bMrNeKkiX4rxZem7p7L2Xxs90lnOTWSIwPJUUgSX51uc0O3C/zNllDaE3Gj85VsAvYacJ5m
i9TZRvdeXjISsoeWzC96xcMcSN2hRYIBVqAlh6DvDtZNOLWmeIDQf+CBIuvl0YRiWML17/eWs9T6
aU4o25GQjOZw1qz9UL/jw9+NGl56UtStOyGZ9p40oWTdisCjvU0k8rHQWc+NfsxYBI1qvtfLs2CK
FyvsriZrgDckJSALEp9TBZ5QdoCIiYSyN8Fx8eRADtJg3zW1z3w0IXvhGEKN1mLPr9DF19f4ZvIj
xUctUGmPppq9PDe2QsmxKpXHxINMwrXuIN3rrjZNLoZEEp1qVcftVdIfKm6ZMnUVnzUJ7KceeRP7
DJSM0uSktYa/GBkzD5p6C5S20MC8cJYhIkP8CjHeafSS1uau02UjUV2KMxL2gcd45jStQIIAKQu4
bVlKprjMtXvK8q5S5V25OXRzeqyb7ojKTnRVTUZcx/qyLfzWeF0mgehRkoKglOYpdqseb87GCMxM
YIzb+T+0UNdqZaVKkQlvH5tgbENfTjfFcmczHhrVOqKrP64V/IkdkwSLaCFDBiOEWUt+mNc38SFi
F5Wyi+rRNiIhHvyXH8WaJhazJmuH1m2L9P5c4U+Cnbq2s93FY1ClnoB6d+AK1P07Uhd61NbrdJLG
v7RblJlXjB7mI4L/qVU3/Ak68Cz+Hiasw/XgCdOzFjNUjbi6FiPQDJkBRh90QFRJeug/+pdSoi+n
edJYHZuJzLjHS5VdvX4YpxIVZ9hfFqrdZWLpaNrdNoXwlSM1N5kSirYmYnvsRlw+9aZ393DBiSlw
uhK0ZMHboL+b8rjTCUidyYCXkL+m1mhrZ4y3SwSibJtCvBnk+rdSTGT4vw48SCJsW9l7zmqlYOAd
9ntcMnLRvuqx+oKt/LmwUDdZRIjwnY8wZbEgTRJR1WGz1cHorbzjsup1wCznjtYPW2y9ybe2kWFC
i+ogfUJbQD5WUFjytgO/l2nYgbAHtO/KgKsRN9MCjQuYHupLgcIm3I2iuLMF0hLAb4wx+WsKT0Yk
VSvP7flueLSzNn2s8u4xXHBzhPBZDVtO2WA45HSwSAEUOCpXNibIU4SA50qQDEkgBOWtEaZtxxJU
zYe9aJ8iOX0skuqmz3TpllqhiBpq3kJsZ1VvXgn7QUpl3cnNKA+tym6T4qWMm2cNvoO5XgxRPqNv
qnp+DlnZNLheh3gJSvXdwsWCY27TJcTfmMi3YyeWnlRGPKlyhn7m4Q7UuksCMobmxc54E4j6lDoe
/6Ndxt2+MnAbVheTC0/fgfN88RRPc4hgFZbjEnVnmcgHoT+r5xl21vBzHJdr6Rp7C3ljVX2EBvL5
/1c5KSlIdqkjdW3lscmGlee3AuNrGcjhWUJ8WRsiUXcp2ejj2gRySppBXe2TiJwAnjciRWM0nIeI
kRaTHwKQKkKyNbqu1brR99j4iOxywPNHN4H/JSvgGCAjPAKIahMvarlB7grsyF3ITIZzJU6h2yPo
KCXiSsRyd0/KnRk+jrW5K57xEu9WPSP/e8FoIG1blDWasZNoj5hREpGCSv1pxg0WRC8t0lIg+D2x
uPI7WAzxsVVuzEScNBYdg7g00mt0em0mvfAI1et+jTigVjCxEvoRdjZzgywFBwAitS3Egm1Zt8Hr
XZbV+hVu9kTCLAPngbwXBZFv7mZF+bCkfsT2WuKvNDAyOnFfiX6rfxpgWFIcmMQIUQfH+dWM42uR
cCvCbbG8sOK4pg4bqMMklt+iwbKQvEjztSWnOmtu6j35CRSGvhH60bWyn9gEvTGmJnkdUiGI1fIg
Pi2kVCwGOxG+omQ3WAeTkKIGzAsdYBVPB8kEokzoryw9AXJiOfTEe7hEy35aUDmJAyai0R355ipG
GPo7ifQl99Zy9wHWG4omxHEbpTdPWYQbNPo1LjijEtE3Md9wBBQh1vOwvRrgf3XhIvf1dkX+Ah8r
wyGkEU1bAcMxaWsv5YeiBSuTTRFPSRWiAlCAGsTMcO6IvB6+xjaxfllESbwZLdSPawIALdAvvZDs
rF71lua9nDEVajVGHphL6ubbJOjPb9kmmeUT4PSk0Nxxh57VxOsAKJgNXjjZCZKIiS/1LokoCq/R
NzO7PFEe95MiIDUkUUSlucC3TNvfWh4yy/dIzo+LYO47RJZW1eyNvWLP4hdeNzcnd6shdysskvMI
4JT6DEVxUGBV1aQPqjcHO1a2RDdTq26p7ITkD8RnDCQCIC7uwnARNyKGeN7msIy4eAsnTcRrYWiX
vo4uKPf17LXqdXfiV7IOxdniyMBFO9SVSmOe9bU+RR9yiGuI7YvcuOt5AFEFenX+zPp7relIxrzP
8NiO6cr436KJyfadqeMlwIODmznWdx22j6I7dSabGOnLSj6yOd/nlnowq0+JZI6aIErMUVwcwahb
gUjmhZGTjcbBu5iPNd5UhBUD2s6ZAYCBaeuS5h/rXWJA6o11QJfjWhD/FWn0poTRrYlya8ROuO76
UrZRSuZA3YdQ3fVNiW1Po0KFZDPzU/fU/kv5Krbda24espYY2gLbmXnVyorPI9pnULRZVt1/1rHC
eGUyyc4Aha0fKIHUXIalF2BUoUEWPvFvk/WOFx/yhFy8dllPnwRt2sTP9TXRM0LK5Q8OFykxL9GK
/7bt2WSHQcmXmBsefGjM9YGQQJdNOLiYh9WZ10/KQ/wez90TFNYnU8qf7uKsy6LkIJfxEDsAL+3m
3LaskRrRF4qCNjjagr0biLZ7kL4JDs4ACfTvYYS+Au892Fa75ivpmwt6/rFTvF3mah3rMYJRjXw9
dRgfahnYKdLc6Rfqgk34Ua2c4EoWZMNekDy8DGODh3wrTEgNZacAUKA9ikvqmAjBdWQZCfNNtqAC
bkBdDwyR9EQdxPCTASDE5Pgm3Zi2sYnDoLP0oBYphgQ7DoW9Hv9MYZmQiQHFz6rMwNByBOH3+4bC
pNlqqXCipj933Ia9jL3BHJj5wlg7c8XHJxFeL3kUp7r/uAOjVg0fnPwcQV061GRYEmM9QGkPyUmP
PJ0NuZED7A7Qq3K5EqktRBzEz1itsocCCmi1KMGAwkNFKfACuGyjoy4bV/zQwxnelM5ICP0E9gXx
k0CsHtmicu9mHkv+6Ur7DJeGTT5x4DxmNGJhSF0OMgbJoQo4i4NyE8cM1x+n+SWnOY8aPjcJPCH3
7MQjSNNfB1sxZz9qqTuBRqWtV4fEgTEl6Fh236VbosQVz2YCe0d47nvkgOSbWPIuEUkxZExucX4h
dSy+ijg/x9pbPv/U22MtHs360bwLMWSetIXgN4RatsDnJjs+VXoN0+eLimSrQMKyUEH8yPJFsmSx
ZgtskVlvBZa2G9UPrQW6OJ+yNd+L+FQQAgSItBsejIR7sFh9tsIM6D9hpIc8y/ZJ+GJQ3BGhgvfG
nQd2sgkSAnckiippM08kOlkisKd7hWmG+nBw12vFTNqaZ9JCfhEVTZKTk2ojkW68JUX6iM7JU2jA
vMHtEuuUV/HFuEu+LL0sxbaGBV0wch/eMqKA9AyANVvZN0pRRkrJQRmKfYLHu2fjOW2taj4oJ90W
UOuvZC8QUm37GVle/dyeEyfn0Srk1wlGTFJgjSzJpZkBdTqGoR0GMPxlQgwThljC4BsdHwUCYCG0
9stSwREbTqkvgUkfuLTT3573PBUcREXZCTFeH4enRQ+PMS81EhgnMplPpH6HSlMlSDT3LCKtSu2D
yWSEUT2JiZ99n7sM5y9gOFjHZnMt4cY4gy0V/SF/PsgyCTbCum0VJIGyHsDS3RcI9xYy001glGR5
6oSTHBfKHbn1fyh9I+oZQSZw/jc6a/otGo1S+SZJ9O9/+1///X8+5/8dfVcXlpdRVf6tZIJYJWXf
/dffzb//rf7jV/2v//q7rkp4uBRdMWUFbAvcRYPf//x5S8qIPyz90JKmGnuRzW2picOyiaSJ+3HB
bSo7gMg1GAHiOkjbyWiiaDuLC6GZP/72r39PKnNq+DUFRKYIkblZUDU8wfhnFmTKGiq/1FzFh7bv
q7exaKLPKKQt/XcvN5tZz84tf01EnNmDQpOAUCtj+sitKWb323soep7jwCWnWsq2gkigWLFC8I07
JMcM92G3TYR+Slm/2oju0VVOWrNdk1jdJp0Kk3KoeH4kCDrDCLhhozLeTSRGmkoyoVcbTYoU1rKb
OapB0xmEpUhaCkpJa0E202lskLXyHdAB0/Hd1y7qgL9Hn7HbRfjyTGlA466PpDmlZsp2T06d+t4m
dyOLPHGFuopMddn+9W2MCD0pIhZxWxFVXr8fUVT0EglwKo72fDqVfXVeodm1wnKJQsofWEzwHZFP
mfDsZBlQBCkFTAayxDiY+nSo+vRQCMs+DN6XMHMbFBkVq+pFvYYN6BxmsSZgJ1zStry2QGyXlsm9
WO3FZT3MFAtJewBghoC6rlLX6Bh/y0RNNBRD4+pqe4n3d7tUmlNHBFVxx1AcECB5xGbW9fs5bg+p
kBxTyTiu/XySkJE0pwolD85TURDP6QOx2kv+DLe5rotT9RSmm6FXX8M8es2iLhDWlbCc9an8uN2+
xeadJfEq3DB3XTuVbRMYhAys7ed8W9KEYRoSE1p70jyMLTti8ryI566dTYX8JAChqO1exmC9ehkR
dCk02VFeEBGh1JE3SB/0SDsYmsxpMp0WxA7VQfGmVTmDp76v4ru7GISGc/sitc1ZRs+1jMI5bvOL
Q5rT2r/GuvnSC2ifewCya/YcvZFO+FxcCsHw5p8xkDDtMsavy2D6rdCdFuiZnSbui3gI1q4mTW2T
NhViKDmO3ZxQGAEyzUyYbMe2YmWJnFJJrdB1sofETq89mtUtj37ite9BcKJ5LmQsTrp8HuP5PJBk
ugJcZhLwYVpMSyiMo9I8hVvaXPMklsbR1r5YxEbz86+7eyp/zp+uK9kYo5wf6MtMJOhycLcQX9nI
XHOTwSnnAV7k++GMpkXlXQ6N1P/Px5D1r8eQZQDVEkVLUwxRux9T/3AMVVVHOZZB6ZMqKwIMHcG9
kxQ1NYnS7glwEOlyuChbjeDEEXUA1BSdC/B+D/3T350Tk2zZzMp5Ypd5hpZQKIkjC4ndhfafFOz+
mpji8Y9XVDBelxu1FtpHQEARGoF8uf2blxaS6XFAnDOHJWO22hz2qGzxgqjhuOmiFA1qje25sfCG
0B3fg0iGfDsN43duTd/CHbiXVbDm5wwBwUxxjtRiIis+aaCm3df0OhBnZxmINuzMAqKjQG+dsinf
NwL7fnmJ7jswkY3kXGCOJZxxS3JBx3HU5vhOGMXq68rRKDZPsJZm6iqC1NIcq6XAgbHVZboJ2Wyr
rTFjVtfaiGz4f33/Cgno2EN6h9IS9KUU2wSoc5Nh1W831k4GB9FDKY3wY1QA/IBLEODn4A13X7WO
iMdWcVM/Zzcg4ptSTpq2npe0vryWh2oq+GkCqDMNIpRUo8GtgyYH/Laeit5AJmsI+qWJtUtIiEpC
2syzSDwG0I0h8cjyNBEzYa4Vzcw1lbe0k+ERXes+D+ZBwxNT+qOu7cwmR98sehG7wIJKF9dXyjog
zP2sjgJjjZDk6fu4IGx1ZjY47cvzQBxnnzZ2RurYvMSBTiXRfAP4sJqbUq63u9Izw5Fc+4RyEgap
hpqfxKLfKA/jODtcUn7RKbtie2ee5oFpQPVUa39FZaTcvou7SclHPSkT/jZedTAeBSgQncmxjPAo
gTrDU9DuSVSIDp8GE1Pnsxgf+s3nNOBezMB81MvOGBdvKoodavqdcSQ/DQu2KRpe64DNn+tgXepg
+JRlgkHl+Fj3EOY6dmsh3t26O3PaVlWg6fsquWlShN2iDXoDLbxeBKjEYHiaPosRP/mqT4nQ7rYA
P9XnzudknCL1PDanSZQftgmb/6UXdjzAd4C3vRABbRaqqK5ZigGCLJFFZRtLnggPZdHBMt9ACdOi
6ZxB0GaT4C64OjTpNRNwOdWGt8wRubX5bioBa9qtiQynYiC6LZ/KdL4pOOLn6ueAm3R4Ybf5GAvL
gxitt8YAH4V/hW8QNEW2YEXkNZbJK/Y0E7zBaz6gYEuxs6j2fz6hJPGfjihZskzRlEVdtnTJ1K37
7//DEVWGy5Q1OTO8EhpmiHBPZkmXiTVtbxGrhrZfahhU7hqnLXb4vIFVmqhplPrjmGdosjiq/nyN
udLX28Aqv6D1/fOFKm4amUVo1xn0klnyVchzYWy0dIoJZEO5dY/Q44UJS+2Ab+RCmmz/3csrynie
RmwTepgWGDCUbmdU2Ko4ZDVSG0DkahaoJaVGfwwsHmZGmLKTTPA0mQvRgykRt4YJil+dQYS3TZ8g
6+ia7ZJZka2tPUE9Q5E6oYw8VYlGDJlGpyNek1/qtWm3PYcGxw8zeCXGn6abEa7DlO1XJ0AzifLK
tyg8NwtXrNf2qLvVIR/saFznTQkOTWjSeBO3lClp3OL2pmbaTGqNWqrPkOsMM7KvgQRD/DC4YxL9
KCmpAXIwEnnT8gjjjIFAJ1xgqyrZTWihl4xa3DjiROFXTEJx7AuQCKWCMoPkEwDHWsJKBUXg7wfK
n58SHYvNY08iSi6WUPaG7PwCy5Kv6jo+1HSzCg5VOLQJ2ZSl+qUgHRaD9RW5HnENnG8Dp2N40z3z
mopAcc89FWPdHatQPhJkUIQouOVgoqd7FXk+I5BWXlU+Glp1/MQy/a/RMzVqeqIF6SKSn+h7PUgj
QqMd+gzpRwtxVXVHzsPpJ/T1SyU35wZHZy/OnsuSMl0A+e7it5oMbZZrwUDDItn49JqMAGYG0jp0
OmQVDhrE2fTNLNzxKaIcLnUip3aik6Ydl3uLNKTEyC8dylY6MbTZSbZ0kA7xWgWksbYqeckdQl/Z
K4thl2zmh6YnaTOGRNbBhxbQN98nk2sNXNdhj+PWVDYQ3a9aBMPa7krBy4t0xzkSKEbxOODQz89+
hdCWtyB5xwWr+RUwd0QtxflR+Jgn2LjH7rqo3WF5QnFOlZoSy5BVLQghDBDnRWL78EAaDWbqOwCU
YKW2u1irnViI/Yhtb3Pt5X65Ft9KbxyV4RLPxs26lZrkZMdY80Jivu/a5K2wTb6ZbP2OCks72KJK
7eu2SzjeQZfn/V0skjNXTFeO/RPkDWkHyOplrL2NF031JnQjT0PiJ/jGb5IR+S8Xa9EPeCKP4gO+
aQxCsm/9FJ4jOE5N5hL34Exi5/JgAK8KZdVWUhChJElnso/H/rlL3yVy3whSFuXv9heDmrsMaLsx
R9WNlPuAqvd6pHKEpemCO7kHcHc+MT660t4I83D4X6IUHKG7Ef9MpVmFA76MjXDUOlriDD7r1Psz
Uw7sdmGBXKJEmMSEo2KyAddzxNyLVZDiBbkTyMFgaVM7v1U+GN6t4SnpfIlvhd9zcbPRSvL2YhKO
a/HLSTFe4iG/kBd0FjyheDBbASoczyps842f8Aif2npX5irWUdJRknkbig9TWLohgp7oVdRZh4sS
859przREj21HKqMScRi2RGQ2ET62sdrPzaZ/akisaI4sas50WhfNlA/ddIH2JIb+smEJZO0ToIdb
/qwy9I+j2D01Sfw880lxfHvC5VdbfCzgCfPhEIG0fJ8LUkgToHN0FNUc+msUEekoIAjgg2UQLlAY
pN/4cwYPfZXOkifPOPJC98qSbfoWaXEmK3oe9g96DR65Eg5zoh+kYj2QmdJlJ7EQj6PwVWS1Z6mX
BEwA9NEWpFzasB6Cz9IBkN+Da0lOoegouBxZ/rgTJDzBtb9qRgMpt2ES2Ndyyg+1Dhn0a3wr15ia
x55TYfOfn4X3ocA/Dg1kS0FbpRoG7YVoSbL+10dhvXaSNISFDtvNBEjVDrHMQ3zsYf33kYjBsq3h
zFM+5nPn3h98f/6NKmq1ZSOJMXBb3Sjltxp/81tNZPlrp7XyRs7BKfzxInJc1099XWBVt7rkyvps
eK/YpV//+oqLTkqPqRFnOK84JKw81hwtj2cn6XiwLao1QSegBON7ZaoFN2wzRDBYk7sTujeYAiQw
xPCHlN/KQOduYk/fdmv5/fvbqZXwtOoEngCfXupm2VIfaBtBqj4yFa4nRwBlPsB8Z7TMerNWqCPl
EdZXYyW/SLxCh2eKpO1ZhDA1S8U5UXHHD3XCSi7C4yskePjNhZFRpaQPoSr9088GqGw/aeshLaOt
glE1Y/sGIhi2rbY5gi6cfeZkD7ZpzU95qj0jI8ez0+ldQDYRmhGRTXkbsNoXxSBLMUyJwy5CVuAd
zSS+ztV4GQ9lUV7fW/ZY2XM3Ko/VzR7Zj07qVdc1JxrVXR0j6/0iatSJ1djRt2cNp4leRI54hOJr
uW53pTNYBQNCKhsYbL7KVJxy9C8QTQUNGT4m0wi4ceUnQbMdwx6VMK5NTdy13bqrM3nX0w1MlCPL
tGsgL7WggYXwWROVJ6XEi9kaN2HdgEWlRGFllAyLwz4U+QXxVMAGY5AWGU1/NqIjs5tqZvgIFAWZ
st2T+Z10DQp7gm4JjImBxCt0mUsIiYHlM9+dPwyWG1mCS6kMOFREj+4gqRYfhatwLetTDhyfBaxE
U6w2+0H91USWo+E22SR9G4QEDcWGheNN8bOvAR+hyo6jnfeGKjBalrYaVUxEEkx5VifMjTv1oA0Q
CazeFiAhtbyN1OZughVONcnubsUL4qWbiQPUrOSdyNtDupjoyovuyuhZ1SbzRh0LqHG31SIGb8kZ
Hb0lcau+PVtyfmZXc0rqaa+h7l0huCFx60C9LiQ3qcJuR3qZwpmC8rQ1wdAS0UgFbdTsHXrYa+Ci
//NJIcn/dFQo6v2k0AxJFyVVp4L+61HB41gfNCUm6FkQ+FzZttZEYzYhbJqpWFoAusSHqd4wqOMu
EoYFs1qqdfJzTaJfs41KOUnsQa1Zodzv+j9fbjKLkVz3tZuPf7zmrBFOszHG2aAZmoEowh96+OOf
KMY6+plJbRzZv/+dEKfsCpK/JGpAgStNq43j5UkfIp28lDFtr0iuKNllK8Y+/P/7Ttg9EDfAFN5A
ogrLEg6tmOnWpltIQBkA5DmlXsCBtYh8tNoR60KkMCpQlMekJvZGMmVuLitymI7nALPJzVbnS4FI
4k6/gvqAoX+ZSmNXjBlQHkr5bSsD4OkXhIACQDemiWnoKNKigXVg5KQz+N6KIsaIqIBIGk1Jve1C
qeAiVHX26ANyvcKi3NYExZkGS/SLvCH0TVBIf5NSQH6Yxbb0a6ojkvUDrBScQ56KeKf67FNZyc80
BggCsTF8qnFM3GZXoZaMEqYubcrWxWTQMTb3ONQ6GxDbCd9VnRbcEQxWC2lCkSIDqRXCEX1RlJxi
FfeUOANabIsQrZq8YisQsPbRf9yDs4xfYajAKuwU0vLy2m7MlXnjNBMdjI8bIDQhNAJUTtAJPECZ
loxWBKG3Ku/rtPmxmDX2ekKJsVRXkDa2a0fukhqRjL38/Os1hauKzhy4HvmFFVoBbYMPMHHun62w
V7uKwBeZDQPjUAGxsacPyqlqrbOIxAwlwUZu45s8II/r6oe6kR/UeA0ImaPIbztutXskGfVSdVKM
Eh9n61OYQfYheLY3UV12/sJRQUgpSDHk61RBA1XQgPm6BT+bcTix/J0Mhhf13toZ6CaQvoWdamsc
fdGMxd46KpE9BeWrwaBFA2/Qf1pNcyxyycPrvlGvtHILUGYG0NLl/nLKl0Wmr+SLItZYBOYm2SrK
W2RzHe+JBQWoZb0V/F4xqSeGB6dkTo7WI/6X/fw2JpeVszgCH4hDpUNSD1fOpDKsKOILdQ99YIjg
+hXEo23CbxmNHKKQmnTIiQrXLPYILvnwVJi6MLtnIhB3NYo5qZdIfU8vhUFWVCNDGgsm66Gv0wug
EUR0+kURwkuFAUEFh75yIuv1qUFPoZTxHkk8NlhNUd1uRuiWhc94pJ4SclaYoErasyhYCOyiU4zf
cRIPeQ0qcH2T8VMxWnO4Tah7iDnrHSOSHZOmIqap0JPvxZoftUh9CpG+IJgxs09zeivYNcNB28xz
HLQz2EAgkHt9JuKMAkG1hge8rqz4mua5N8zn8nd+HiUtM6dNbySv4qK+dsRaKRVzcA4Z5WnsxBdt
GV809AdJSZBtupt602MkAIkAg8KmY7vOwtqZWJqFyX5BiNaOz2WigzmboShVWE2Qpls2o4ERDP+I
D2+xbjPkXVDQBGAA5G8M+OHANokDue/EovWhH41bkbAgZCb8nVxNyTyvH2rEYpQvdXoUGMJkWuXS
I7mhbTaUCkMFaCP2jdXYbSCU5eKHbExPSjU+8uhC8ylX2g0MTMl+nfGxlbVnOEdQzC/ql3wxeN4s
b/Jw5PLYDtVTjapDZRaxQLjluzV0KE2AUNED1vK4Ud6TbUr+RShvW731MRAmLXdN2u1lJUPjQQZi
9H8pO6/dxrV06z4RAcZF8paiApUly/GGsKtczDnz6c9gbeCvswuN0/gv3Be9UbItU2t9Yc4xT2FM
koM0E8DNKYYhdQq8NT4snOr1oB21/bsxBx5O3nIwX6IHls+t3iBqBrsgAOybEcNyJFFDtRNYgwEb
7Xr2QPlZKttrbiOZsy3H7ocNO7Pz6qj5rx3lGvM1O+0usq5dVDpPFdJk5AycRGtz65OnVBBDjuwx
jx8ogIz4TX5rf2n9M1t7n8COKpHW4Rn+dwOiknQB0H6fKW76DosW5XHhmS0KoM4neUE72kw/07sy
Q/aZ14VJhhfu0gyo8/yadfmr2Tcn/h1q//Z5/OyNDD2rva5ropIic896Zp/KmE9D8K7TQYIFomNi
rIApNIBAxFIJi1/dAyCiDLkWOEAZ8BaCvhjPz7Uh3Of+VmbAClDeiN14apn4LNaKoO+OXTieqieQ
eNdEj+6VYd4NnuiE22DaScXshLeQmCp5W3/He5y1mUT+YOmyYIEy0kaP5XSuhPUgLvQheQGuZP8R
NP0DvJNFS6Xx7mB2GAwabqKIi1djNE5qlDHfZDFckrtBTC3lm2PCaNURtUx+8d+qF+Wv6kVXCamV
9aXHsQAJKn+tJcKS67vNgIDqZVRGrkzCC5luneGjgZKsOD1LZL9zalfgQdDw1WChfHtGjDwNPcKw
yvA743fh8ueV+rQcP5Q0kN/+ebWwSMWb3Ir48b9fsZak7BIFavLjf79qL/myidVIw9T3H15amMwi
yzm8RIXA6hMIxa1l1imo6xR2ISOOnoIrtVQQuepdzCxGRZSmsF4lNLPjLm3Db6FDvs5NAy4IWPRV
L3eUEPn8SQvBXjtb6IoTFuneRnBaqMMynRPA+xVu/zZC+9gFEz5UuxYnlXQHz+zFZ2FPUBF8Am8r
mZI0ysx2byAlXs3+2G6KnIVzEEukRgTFUpqgttAVIMKpjsdF9hP02lEJVg7nu52nn1aGnX0UGqie
kSQMEUe3qWOMaqv6ngqPzl16YysLNq3SibXmHoLhEpLI3L2FLFOB+JS1U2XhZy5PvUtVmJHZQJBW
IMAacAhYq0DlGBVJaSAuBoJURvCLGvIEiOsZsghbG4Xon79nxCmFUtqvAiYBvvfisrdf97K1IjLo
lGcFcJbqluprw2F/Ya9RX1FiMtZHr8tYfpzOdi7dOtm/I2Tih9lNbbVrLHSn8FKYAiKQX0dndk1O
g3XCNJWjHfXHLn3thO11PnJDKChKJbH+QFEV3+dApjJw0kfKmzMMnyLhOEvDXT36Wxm1DuERyV3Z
DIaM1TLCAXxSQUxUSLpyxohGSfRidyxqwopkcFlleqOFW+nNdLmUV8kyzqn0pSXGya7fAcF01UGv
ke3l+lY3rK2Vxs6MLzIFBtT33TVimYnHg3Q1DcG+vZsJELGC2oXoeo21AU8dxsAZYbPJtHshOA2/
xklnE8NtlnbXLB6uOPCuYe9f2KW6VWPcre694bJqI82NnqvnMYnJKN9KEauIBA20zjmnecqoeCQI
+x67UEq+ILF3KFU75PRI3r6Cj4rgGX/wEa6iWjspQeUWQbutNUBu7KlCxxqqJ56ARnuK4tKN+f9j
FcvGhO4Kd3Pd46rTPhWdhJoi42+vOFpar6P4BxlX14DpLP6FrniFdPgiMTnQ5IBL49CCIG2KzaD0
x2grrlJP5duQMd1vgXJufYJCOgYK1uM74xfKKJVN82GJCHqgshHdDjQTADAdsehGWIixau0gM4Or
EB8/vQa4aKsLs6kwrS65Zl2Vqbz3ag9tcTnlnZhcS7+VLpMECd4mbZ6sy6mAja/eam4dAWFGQ71i
Cs2L6Qfi5keD6bWXurUKwUJj7o+UqKJPQJWKbhFpuM4WNA62HBEbDUAzsc1KaHqZZu00+NCAUJpO
3WEvksSE2pPxLCuhAeGAT8oArdt2aBG/YAK2S7Lf/AffeZXDTNICrBEuO/HI35bwGueZ7AfV96on
Pk6MVu+Tp2sjHj5gKSbRFqO2BTJbR5flwz6Y9FuMre1qftK/FvVIByqn1XBRhbtmKmhBSfzN1B21
/bodbyF4TJgifYL7FqXmrt+WiGs7mX4TDiUCNMrZOi22FjsrHztvG9H0kBKEp3WnRNMunrUdLjs1
qR+SOhLLNT66oH5Y7GuGlR6Frj1u9QJdFdL1RuLaVHryUrGhYipoYQ6qLTRdWTsZGqjiFl1cD101
1feil73pFp9yynCc4mTsFfugUTyXpdBcI5MjwqKxQLnNyvq/dOv63/edEMLUNBmduQY0StX+3a1n
reQ3oU+5mevlOCLGbyfxPIqETJ+ircJfcs70gs1OVIzIdhuZEKlSK0MEhFkckqFsTIT8+WlOe532
ZhG+FH6Kpnw5Mf+8dqLNKh4av1c+TSkw7uY0oa9kPV6KRZYz3yCudI/f30+Pp8E1h8B+QQfc/5Ba
w9dRaYd9dfnnuxda5j+FE9yuf34CokIr+pZmSg95opEipA7GqzlRoK9LWedY+08/kCmHgwMT9Mmy
qmZl58oPNCSt240EiM/4yrHHVFwwZKltChEWBy7nwLFgfM6qzz68XWoo3OfOEFaIqmuW17l+BqEF
eziagG5WobLSp/pXk7OBj0vrnjUG3G/yXZWYthdcDYr0aLYcUcDaSzSM2Aw8YifvWMqlRUYURT8F
9MjdBaHmsiMrPvRx/oZvkzilb5mr3++TURbAYXAugaQFSmOmSbCChhIiLG9Ro+aIoHKJ2AsUBpPb
yYJ8AAOCbp226PcVujO16gPaetyifcGKL5b4cTVJQglmCNRMZvoLKQtxKfx6bIcZ8Pp1JeMZ7zAB
9nK2imWmcWVUVCt1ypM1Qhegwp0UO2aUG1j6GviOAWnv0ZTIbmFTlBQBwOvCTkDSxNjGfYnZFokm
cSkuo6x/ZpO5jPihCOqFfQxTbug4BBLcVAOzD9kCx9fqSOMyNjBytOhNDdS/dqwMbh9REptx96wk
8XdosB9UlLZzOBs4MXkmlLLCuJbj880gnPMfkwFNDO6Bmndx1Y5c6c2sdZRCVk8WqJ3egkR/rmQz
R1rQxHuJXK317MucH+ipNpilWuTUmPiSFK2pP/nEpf3rqfd1BgtZuBHyPsOI5C84QuQVuWDWMHvG
JZ+vsYx7cLY9cZNaluVHVNmOJt0AfmD219Dh8/gmzSlSbmFMnrB+H1Fcii1qSfytA/5WVkVbhbCz
LsbOicdTDty0epR1wxHYbSPEYj1H/TTNMDBwrmPfj+6Epwtp1U9PSfCm/mrxkw9u84IAPFbY9aHh
CFUnP1ao6QH2u+hGI/MWvbSNcdYJuXPaBUb7FmLCGtyhJp3jSTrKUnNqgV1aITFq8gZ8xqEHmfle
AAxH4VJG/bkCKZK3OlTXI7rWQ/vDKPJFlH+Yau2Iyu9EE00GxxKDReW4JppuxHITwdLhjzgJ+psf
DamQszvdllhkVRk9JSr2gpCBLH71gTf84+hQfhgu57WLAEVR8hNU1gNQ/VuvJYeXQ4TOTczvRley
b1UQtxBRtY7JSHzwc2YdeHhn2GvEVgbdZ47CZdK4pOHMTcSKjzHS0LcWzf74ZnNX+IyJ31LRXcm+
uFe/NL+/xMFwMS8kl93iVLsJIipkLzA0T+ZrMcAGBYBiKXXTbvamqPessvRGiBYvC+0EAjgaauWK
AKPADJDjvlU+qpiiwZiOTOZw5/bJuDWYH8xz6LXWniZ+M1UNxA9/HyJvwcFdkYxYMfRsi4PKNtUq
lUNRfgI82VTCPFSDfhh6/ZCtpuGBBvjRFPFLdgqqI7I9TySoagkVrril+wCDdLXujHNvobXQyPVs
sWkhPCcPFKUKwno/dtHNZEDHxoaKyyl781R35sku5BMU0VWXVGv4AzF6TriRLBETR4pZz/Xmax1t
whB99yr77pLRE2VNokbq6TgNMHwmpyXkKtk6pfEhrtZAZCF4W3wB4YaB0X6eh32B9mbuX1I4wxIB
B33yRkqDm1oRy45x+6PfdRV6P2KdPV9JL3lpnZmKLJl4MB75Yhq5LUzbASfjGBjbTFQJtmFtZF0l
g9ItE8X1fwoDC8d8zVPYSTWQ95z3+Mjc8chqdyj7rSwBYDzA1ens/NbZ89Xy+kNONkTWogIy13hM
KQ42UZttvu9lPN/B6czY1Nv23KraCcrG0QCqueZ/OlL32skbO5Pg8HC3xTHPO4DPj5mQ4RQiv32T
yAk9w7yLXLlDMZ4K6xZZ+a0USJy1TUChMYtyM2ODVjKn1jwL3RGb1HUioKeR8aASm6VkmYvs1R1E
7wYmTxBxdVSUo+Z1PPuxlqLiBLTNiaCFp9boTwxKTqhulEA9WLANraE7p2QWBP4eyEZEjxHQY/SM
KWqTSQZSiMnfYv/cGkbLF12hWTFocQtItAuWWMzq2vjMio90txLBkqLoKEyiINubxdomYsoYpUPU
blOJOTEsDKeziqMplwfsQkVlgicFyBMdZe9bALjRW1QG2TE2jANW26Nd34lf5u89X/Lkycz1p9FC
ZNrKLwGjH99gzwppC4FUH06XAkuTwRQI+uClHatLxoba7NHijhbhg+tEQ9RQkgwqnXPrYJvsSkSB
uZGltFFtTDSK/kRRlB18CJtlCAFmuJS6jrgTlbwFZNEl5s9aqvhkS1nZmiuNZikU2i7lgS1os/yN
aUzrvjfXYZtsamQMQTdvoowcO8gxg73x2/k57ZR9YBSr8psSgGp+lVz8137hpuzHHCTb9ik3U28s
NMJDsWHL+j79mKRVCX2iNJ401LvQvmjZiGsqdr8S12CIewq1Gs+afWiq7qgpNmvp4oQG1lFFuDQ8
J6uST/m2yqqr0gZXxstOCEEJ7hnLXRLGakw9RLaYtBiUswQ6xsQ0VfuYohsf1C6h6A4ouvltdj72
nIjhT6umniyV3mQ2Xhww/DXA/W6gPUvhJf1GHTggV9nZnE26qR66aT5AVD/0xdHo+y3svq2dr/w7
ztdHDJ7LuPfxObKUq9WLix6wmiVHNInkU9KiJRyR/BwVFlsxsQoYl/+bJOzv5ZYuTEO2hargKdBl
RftrPNRMluEbAiezPxpSddVti3LdL4gZlIOY7k6Fr4IvSMub7sk3q4mRtsBvTUlZ2WQZKiO1XB6g
mFtKhT+vlhS0vkglRytdG00nviCKjV/JUI/nUMY47fz+FnTV/nfsx/I5Qp69SAACnDFxP0BFUrBM
8/lPZgusxvKNWx9oV2rJiLZCNe7OuaQVz//8BB2K8VfyQwTphf/6MWr6JkdHwumGZHwvPsO3eiTU
zYx0pquoU1ZSBn4+H0qcNDWXYKjZND4ifVML0vrGsX/3Sxw+U2QT1s6o1WmUAD5Qwn6qyhdU7qy9
qVKarqQEg2aWF6VTFqWKCYEJNcAs0PD1Ei3c9fzJlT53lVh/ZmryiUCesEeD69vCGrZs8oC0B2ZC
nJBJBduFZFOkA7m8/TSsg5bdl1GQA4fDiYNkEeorqD0AtVybHlGbwUWExTj7ZU4sUBTZ8lfamLbr
skcOlxls87M+Bpc4ZD9qs71wteerRk1LZ1oQ2EhlWPhhkVrVhfXe58mL1KVADwaoUz4mbads8eQ3
dcDi2uhsLkpiBvJu+AAzco0YmDJPJLZ8DHsmme1E+M6gpqsmrRNniOIPdHPfk6VSq1cyt3ljpF45
az+ZA0qYITtvHkvjJYyzdhVGBPLO0DKdbNFoywk6QUMhZ1pCpuZkgSqTMIbAoS90nYJqvMMWXUyM
SAtCgZh+6pDDmH74XmH4YBuCs135mSvBBZv9WfZZfCjGMIGMjn9LOv48rji+XJ1FFE8AaVAu05O1
+AA4tnLxJ2JhmnZkRgQ0Dwkisemq4giuSmlPKFlqTNewju8jZcPk1BtZ6dZhwcqu3MM1E4PwYlZD
b+JkkIL9hJN65ILT7rqV7OBvbs0n4Ebia0KMnJMmjrmFyK8ENPNeUzlsNHvHb+dlYYNuCLNHna5G
kowtsBxgPu2FH/yDx2xtLSF4wOPIlTNBSukDBqiBoxcKWfRiEpimIOgsyU4PwgPO6INWy4fcFwcx
Wwdqr2Ne+YfMPEjytWKiRqhu+lClfiF77YaXXlQH2Yz4r+M+79K9Gire0kTZ8adtgJQyxHY4q5rl
hvROi7Iiygmw/bEZ25UNlBwBMJQfvfvoI2wWrTgg+j9SDZ6Kj/aiPk9rPXsivwA3skKktKcG84Pr
2NrZRQhQWN2C0UmH+TbW8sUIcCFwM+bxOpZMp6zX5dgS8KetG21jjOqNoDG0e5BYFVakyvxTrZBM
ShBzjZZw2c8ZsKCc8D0oDEcxwDwT+0GQSSERMxPuKlHuZDs8TNLooMFYyTjDw7HaT3a0t5jn18PP
BiunhkzeqhEg5LvYxkY8DR1l/TZuBEiNmACTr+KD2TLiQKJs667Z2NyELVMjpIzpkG4MtKN19dKc
SsycCqJmTMDdtKD+zXul2/eA7ILgUBeY+kyKAm5hGVx47DwAM99Mkd2zVrnnJAjy6cdI3AqeBMye
TU+i1UBZjkAObCNtIrPADqdptSVVLx6GnfBYSDG4Gm7sUNy8Cl9F7z8vBjYbYwWmG2kcTpL53uof
lv2toBCJ2Y7C4JaHrULOJwbcmeTFNit2xgjGOUKoGcoHgtGI7YKe7w5ad8KztNbrEn0HWjWqzzbf
WOFZa5QNqbxbKKio2VJ0Qz1CJE3aRLhVq/7QRAVZ356G8k9D+deD3jpZdncrICCdLLwrZCHsm27c
E0u75+zm6YcpThZarxhvfhi+29t5b9jKIcedKZ3GFhUUZssBEEkovXYpkAZyW4P2LVOrQ1s1h/Ss
X1ibuvW0DqX5iGwYPCt6NcITcVfGtbWnSABmgKmUf8F+DJyCk1SNm7IltVH4DikrNXCLC0k3Ua51
V7vkRXLg9TTB3sIHlytPhlXd+9uFik88Ob2Pt1jOwfricppq4yh17bHo/AP8AkvGethN9+onPqxV
z6CmnKRzT6yAr7iNQqxz9zrZ+SaqdBjiqzALvIoRlE6se+vlWbAPAhmEfUAI1jot1Udmdc+4bVuF
X5DYtWBFFFs/MaaNgQCd6ud60nYWo2UdCrH0rsQMmHmUC7H6hfGsUSZPSkcPnzn9XuO56ldRNVDE
vgPBpJashYIpv8Mn2w5oqILzL/UrpLhTDGYhwfgU8bEDGkK3irWSktnTW//gG99UYJuQLLTiOgzF
3p8JSIn8Xd+ku0JttvMH9ytS3SlqN6qrpYoXaTMJGYSHKBSOqXaQ8pLly7QKQ2gw6pdWFmfgZOl8
Ufrk2qTTVQ/FdUD868wdU84Q+T63RCJ1d6OBsw5MsTZPlqlcVVAX5aSerZXGoF9KiCJV9wYURXuz
BERJGPwJy40Jy42+ssK/dPjWu1UdJJSzM0qVny2Fj0TMJYIEwIiDdqoo9WFQF9WJn+YncqLViH6g
Ocvn+T0iHCsRYCHy7bDoQIja4Ar6vweff9uPdGHJOjsjmZPIlG39L0FjUNBQqGUqdnpuITYPoe8z
J5tbAsURjMj9ak7IPGag2+F89YNC4ZD3Ucf83u39/a8VK8F+HvrK459XUMWYwJfK1Ge6bpNBSJso
F8DkaJQCdTr/83Iij8Nnn33R81KE/XnJ2Wa3pSXswww9rlFAY7Tt5u7bbphL6gFqZ2OCRJ90TOkL
Ux7dUmOL1lNCOnnT3INSey3s5oei9V+I1hFKChQ7CTErWCM50K0SE3VXwVXsZYg6SZqhrcE84owV
EPDeiH7KZd+xHwHlJxZtjZFjwJrkkMGUxWCotEeMuoO6ylANOTKAPZxQQeEMpkGbYPnxSs0FgbJK
DyE5RtHVliWyvIVZMWi4i2u7+wBKEjHC4uNEKQ2kXP7577fANIJdp4ldNCNV0vq9egMC5+o3i6yA
0UkxxPm4fritSSneDDo8AJnttQFmclE+YSftohYQ6M+uqkHe4alr1ij02UybWzMk6PjMjwtdPqiU
LXsowAjaNiOVQ17J9KXl2aXd1MrXOfBflM2JrKO9Wbt942FL2lfB5FUVzcxLYLZ4GO2n/NowpmU3
fM7RsV71uF93xbg2cNIaDWmNvSuNjO9hCxXkj2SAKSx5a4mVxDWXtP3O/FIS5RxO9YUtgc+pEIEt
syHi9GzKLf6qnBJH/9qn/cUe84s56udJys/gJVVWKDBXKzPdK2wLyMjz9J8VMaaEkq1NAlHCJbws
4C6/5Kj2J2RDBqVa4L2WAHdRTGLu2Q5WsOu1fldYoYeQoAK7Swb4SBD9RTpFwcQoGPhlAFRCSY6x
jJW6dpQ2veet7+ZluQkXEopKO2tsUhXsCaHTSCv9y7TRtAwP5buom634QdQllwiKCZVA0nBem6m6
F4hU8expI9aHptgPqMPH8lejGK5Zl16cmTtpr0bqcYBNG9jynuPN8w/WfGhSclKiBjKN4iaZ5BZ5
um7mniw8RKeoeMSrbmd3UgCcMYI7KDLKs/JgNSNHcLmdrNqFjsZoDKruobDUQ5orh9gfD2QSOEOD
mxjyRIwFwF8xinCr+MGce5e0OhL1cisdmRFr6ib7UoE/KJglpWHP/WOTEW1xm6f0cLL2McDfDQmB
m9T9/9fJhXPbVsi2toRQFMsW5l/6yjhWbaNom8SLmjaemV817D8IZuBTIUZd9flDVSOSEVGiMgpo
B+R1miAx/V3D/+d/zfg1vGYNSH1liBANlH2J0kuEWfrUtTVqL6md/EccFYjR4igB5x8sY/o6TxD/
RFNI9B8s7uUz/Of1JTiD8Nji775gsVFIcMpn5v+9L9O5dbG+akyezErNEycw2YSMQf4CjDJypNL4
VYdTgaLamp26QWJpTwYqE31EvEmgCEbgasJoQnPhR1N5KQNU13UvgpNOFsiaWQ6lR9d8xZX0WUNv
oe6R7mmkP8lJFuMETujGjKY96yXc1wJklKOQ80Nki4zMdgw/NDnHxqR0X0KnwUTwTXJLPQinA6CK
2IJn2EgKXihhfjUOdrbqJUqQtGBxlVgtWLqcYyez00/V1plpJwQrqGSNOBPoP6zjcvz7DvnzTtlw
geR9gNLJwHRp5I8+nD1kZ+s6fLaqaBVKH4BGyTohbIwe2iKHx4IsYUkVsgvg+yEgiw4cCMDCSGKi
2FxCfyb/woFURSJNgHKR+q+gqNJgVlQwKyScHSpoSF8j3LX7CvKnItVOehSd+uaWTM9ZMe/Rre79
jkxhf9rJw73tcUqY+bqvQhftmWn6xLLUFOHkVDLlaoNxu+gstZog7Gr0eigcYjglN418wgbTYIpG
yKYYCgT07KQ8FqfYVVINzfgXTroTzqDXGct5zg2FkwLIM0CI5Jql8tUMURuF3yN0qkd8wWLx1AzJ
YxNvYml+xG4z7GKiA7n2tsW3F3dIz4byEs75ZR5xvWtsYM/BLVFlSB1cGqxbUq+zwEzJJsqvkmtk
1e9wD0fM/XVPhnCCx5OmvLOaLbiNnQm+CfcN7oc1Lp48Akjakb9sruusX893BZA8D8NIH5ssItKw
2FRvOGTIZK7OZPQZOVzd/N3gQlLwlhMrXmuyF9KZ5hXm3Bs2JSQ7E8Hi8XEtHCVrDt2MSnEMj0yI
V8pg4jZiIsuXUOpjUBfHDM3UuDS6HEPkbYOU1pm7NsxdmcQzx463dig21IWTyiqlXhurfZxIKyN4
dKO6qTZ6qu0aW/FaQ9+PBsLNE/J4IvnarU+JyCAXbE0UJ5d4Sq564l/D/Vx3Xl6MHgwGmITCo570
8pPCOwmJfyMQNcxQet2AZT8XC3RJxoY7u5M3/l26Sn21DRiMMN6NmWt3O79InggGOBviWvvFYyIH
gfrL4WSN+PTSCRrhd8H+ISrsfVl+zsOwHq0JKyDPOlv7RkBAMCCT1q8+IIi04+UzaAGkpu4i3+3U
+GK6u6awzlCUUFxMsJNwz+FdHNVL120ynZ+8cUuiEsrxzRLWfzmfKSH/vVMXhg1hw5RNW1iasZzX
/96pTxGZzhg0bMBhBI2Uqwzhq3xLHONRb0RVnoiYQ5u1l3MbQLx9Q0rU897rGgVJhISi3uHfbioE
PPijdHvXsNwDSlojYpwLnFI5whU8fckxwy9d0U/hTUICacNVgygr71rjlwlUVZ+iXaKKrRDtthuR
FKvkvLIHqggjRlqaoH/FyJsSXidPPAf2IWzUnT/daGLOxqFTm2PscyBIq1yfD0rL7tsZvn0Gys0J
AR2E3MYp6mfdDOFHEU+CrbcBnicHKJ2+6lA7ZDeGgycDaEuszsga1rWaY3kAYrtEDlfPfrAvcVsR
HkXNRRBXuu9syyN2zOvVxhsIum20V3hSbgRVzF4KYZwx+Qq0ydqIWxSq4Vql1yNXM+ET4EBXIZ0V
61i0LgQ38Nyul2sw4AOJ7FQmmmQkuG7AGtLp8wbCa8zWll05i0LVY0/Nh3AjMRdRCPoNegbwl/Kl
1Ik95Ssy612OWpSwtmXMY1oOYW2W/m2OhFNm6a489+tea84WYrMCf6IwH+ndGpoL1cuZQ1O1q4OS
m8da5o2lkBmLifAx4P/7OnqqRb/ty+I0877n9YiAmPh0Rhc5pyb6ql0V9/cIF7y5631ppww4wTxh
nCTIUWz5n7WpeSlz+Varh+kQmAMRxnwxDRlZctV8OMw23aZ+tIW1SUKfGz43r6WZ32qpvmI5M1TE
VOj5Gp0A1ehoH1uNPwSqMWunntp3FQ+jW2DXGdw6zt3liv/zeFvkwO6CYuxgKscBgOQ2OyQ5gs+u
Jz0qVqxgHTLycewhT89KkNmPJAg4eVPRrBFLlPiwqmURTYOMgF9bzWUs3ESSCeSowX0nuDO8OtIR
BS3c6taeUYxKdC+EdpVekqtMAYIYQFNhL1ASpTrTeBCQ0CjN7xv2zw+qZca7PYYXm5IZG4KMHyCY
v/rO/GlWLalfxU8Elu/JOCOK7pvPuQ6/LVOnfbLef/8q6Si+4MosBR2/DsQ1RKq+UDZ+k/8Mpuhb
irvJGRjTOMKOAWOGqYrummss7EnF+v2rlr31Kw38my2b7wLuBYM15TX0xTN7op99V/36/XvXc/Fz
7OTvPLCIahSwJWRmvCuWZ0zi4grgSUYC2+iXF3Nmzvv73YgpDAhOiNPV77ck0WFNLw9FmvaKM+b+
h+13H6E9vBuEJrhhArgltSkWf79P/3dp+vfBZyoqvbSKnkj5vR75azsyYcnzZXgTnpr2dGFohjBo
j03afAP5xC46NEHbrbLSsoQDdJyspd8P1P/7Z13NAMMq6hrVX9iCRorbi4+Y7/P3a2RNMH1aNT42
kuaUi92l+Uc55/MxUdL8KRrn5KdqWOb536+pqur7AMejyENGENniRcrk7ygdftmIX1B79M2qkM1f
Ya19t435Q68NnZ85x7MtPvSpfNGl5gf8HyKrfHjKkQHzTU5OFehSKCID+NEA5QidlMXbiibA5ulZ
BRbjtkI0oaNo5nvsz99BwlSx0PqXsWxIcRmo6/poQBbtjyhZhviRDngXB9H57N7bc1aRx8suE3U8
wlbdUFog3+lbr/H4w8L9iCx010pXfPY+ChQpit7DADF8P3B9xjKn2tRU93+/EVb/QaBnQebQ8nZo
07UtCNih6yv1daNLB4ZGRMTZBKzmKOthu+8o6ndxCKaXfZfegzVIcPJ07A1S540vvSOypQARwclC
oPtOSuSdQghZwcUjK1SZzozLt5ODdTM9txh9EywuCRaXkVBhlDMbidlcyWwyhfF56od5U2n6fnmX
ZT89AqUhjy05Sa18MtFHMkTI4C0S/XnlqlwlogBSjsVXOhg4p+aWjm7HpwoJJiaiZ7b4bag8lcqz
PKbHweiJyZPP07XkJ0WSm9Aj57inWtbv66qLN3p/WMyEzGcxFIIpaRFbAgmq1+OenJ8cvfSY4kCJ
kXPO10GGhgByLgjMTaz4wA8ZMUTZ9p15pqLhxhT7GnlG2Fn7cR2TlqCTTINwbvkzW1b7FGbdXSpK
UDv2RVO09VBkjBv9Iy4ngoycFaJQgueSkpzGHHG96Qr6W7Nr1hr9rX6w1HGdwWXWyQYQhrJpApud
dIwLmWE1mMNx2meh5EYINzTV3ERPEZXTkN7kZt4mXA4Zl4OKpEKxqShwLQuUDxYigjlea7wnADfA
qFzDrebNRNrGDdvbu77EoNE2QZQO4QrkLgWDq+vaf5Mj/iW/F7pQmRSAVNJsDhJZNv5dOtXQ9dQi
B2Aihapi7Dp7GpNdOMy+gForm4BaOw0eVx+3Vn/QjRxYhMxaYnJkU4lfR4Smxu9L6s8LlUnMMkCS
WsLK2wiVk68ZMdaN2azWfTrpP2RhwjnSi+xLYcN/1JO4we1tt+SqyuwETSBLyydw+VaCmJmDMKmL
f3+7vNbSV8NaKvHlo/bne6po6x1/MEgixWwIkSe5jEIg0JO8PgvuRRQObpfiAW4ZhK2ioH23huTW
WJNYJXL7NUsV7L8OvGMsoOumg4yzhqGQFgLcqlgPyCExQ8aMLEhTfpVM7KsRXNmUoiWqu4IrbmIw
DzS3Qzy8bE2C8EffBu9WWt7zMH+o7fgS17npSINOTE6rINXrTAAQtrBRfYqHliU/Ri3mqBmZFw9A
LHoILzQ4FQ4MIhacsCsheCYsPKwhvxf8VzLqFLp7nQEcEDtkVOr/EHZmO45j2RX9IgKcefkqUaSo
WYo5XoiIjEzO88yv92KV7YILhv2QaDSqKzpSpO49w95r45JQkxYcxUo9zxPkrpVa6Cun9pc+zaxM
Sgn5X/Ql65zABtw3RBJgC0N8aZs5LGxm0rinmplRo2ZgUSAVmkkAzLJW4oF0EcmuqqqNTtFgozUV
+RsO3Kudo0BTF408uUxtt8DFcWBbq6fTWO+fiVDd//GkrNJ2Kke8cFSj37SukjXfJXIhqzXHE/o4
UUXBbyNgCh5HNzSBEMTM0/Ee5P6ssayg3pSJU85Hhtyb/A2uzqGtFR8W+15dhAvX+HW6FUS9BQTF
twlcWg28X7PXF3uPaThwrCcHDSaEtSOkoY3yNN/TXDslp3ST2/Gp+bVc7Wpikia5BMNpnYpEI9nr
xrFttJ1AHWwAvQ9WliAkySXDQ5PRtd+nft7Gl/p1mfSdephr40gTQ9IE4wAagZpe0hbKRSvmC24J
BqUYFHirlEY5N3V45iU/ncH5PIv7OFdvzKGuGqgTtXzX9Gjb9AQP7BKAJIQYn9B7/0qG9qr09qWe
M1gFy9ltnjOD/J2PeI9WMrQOalgf6lih7Q79Ab6Ipdtu9RFGhPVIdyCztgWndAsPcpcOVIaRumtV
e5dLHLY29GZC+eYicFd8iEbM3hj/XoBZxztTNi8VVDQjRvIj1GtiqVfIWNfEJPl4IiseAZo06Vvm
lFDLM6jlc8POjxi2kRi2SBNu1PVujwgJvWHoWTCFwbcwOk2E7qgl+setPihODR3rhriYdl9aQy9u
UQmSHU/owFCmrW1XC8gWHVRvOsB4nhnvlnteV9kkNliW/YIIuyUxDryZK+l1l6nzESQhaI+oR1iH
XpIqYZxbt7EJLD/9Qr3j4p1mEaac4qm+vKlPMwb3lKjeDhVg26+t7R4YCDgRi7UShtmHmeITNPOL
8QlxEWevDM0zG5NDtqkdoDLXyhpvraPzOzYK5JXXXGYQromNpegEl7gKw0FFdCAsVHeWTDfiPjNQ
k+Zm5Y2TQaDUcdkCWGACOG1Sy6R/iZ6R+z+lN+teWsPrh4IqD+poT0bdumU05enMCVfQws1v0SQc
y+5BD916jvRhVPZWyNBmwfMKGDVAkJncpE66lMOBmOiDrs0n1SqO61d9HLojLsCjzIiL4BICWUnY
kUF/aGicunMgbxa59sS4eG3FShekDGX3ftZeVmxHw2kaCFeVxz0jLIRly8ssZ6/z24xkEflbaPvp
aPmWZPhTiEhTRZFmNk5PB9ks741ClA5Revb4iIziHjVkxVdI9+TjD3o2Z6EsTy1x0KnC4//nFvzX
boqxorL652F6kUJt2/+e8ILOMJN6Kmx/KWztpjHl1R0pqxUg4zknI3JnXm2sVXZGUFCl8zsX4Qp9
W4+2f/3Lo0nwMDqH4am0pgZhlZ69T5RYrEDXn2QyxAiR8iuF//ePy+OgeNfGKvjdlr3q9gMB5n9d
bv/8XIISqk0s6k/wft98m0LESQwUllppoYDAyWwrcJ1FxE6o5pqg3B5+d130bZikMgdIUJEiW2A/
aJiRDRSE6BFyvhlyQYsvMBZkmUAwUKfdKTewzY8Z3/K+/gqW4M2IqZbahQnyGAeErOYmNq8kSbbB
AIjJ1P8wvt4mCBk6kKP49bBXdwAzOTgTtECRCapySF5jDV28nYDKq8mYcMwZFUyl6iO/fQEG3UDE
Nyxz65D3uPyl0/rn767Q94Mq2SWEQrHKbM3Ozf+ETG9ipjcEL5GPMOwzPwEOZ+6NIPIHmiCDyQSS
PyZ5VlGeSk7fhLRCHOs2A72EgV4chafJEULDCIUiIcr8ObP2Zdvta0VgoL9mKgdAF3nqrtQRXK8x
MyShdGxAdJASBRsQJZOcfNcT6oHkX0+ODcCboelPkR2fARKe5caGE8q2h3CoSsJXvlPL8mbW6Q3x
GFnk5UYlDqNrj7WFElKvLr/j86pcVcF904QfB6oHB8NK0+6Nh3mLV/uw8jJgdlKlAE3yNR/Lh+6X
tbiuD8wQAQal7aCiCIn5W8H7avQd2XXusNXzD0/Yy7Z8b8Sln5WtR7bIdkqCE0tG/MGBp3C6KYNx
TY3g1lbS3eBMNW+hVN+LTLmXlDo4BPypNu52qdx7gAjgOv0qV24SIKTsuQzEw266u0j1ayHvOqU9
2kqC+nw4jxIUzSv15wNIFVSK7ri+EVPXveVP0UHKl4s0mxemEVc68GuxvScseiLzcH9ienSaev2o
l+MxXPKjcTNR8tapfF4XQjaOLpZHMvjeYHtUQPJwOSf6BKyZDKjNclPbm7ZJebsCR0H3Qz/xgUe3
wkFjETXZ/yQDfZZHdnu6OeLPc0wGL8dth3k7oD74v9t05V9gO9NSoEprOpJmtKuMnf9VZc96N8nT
CH547uwQlq4a1zbhpXqN2zZkIM5bApJBVhZ2fG2PBRQ1mzC+DHWI479b9v/+CW0cECUuwuFRB4X+
LIop//7rJ025nVwrgq7fiF1RPvWq6VDPstrayJkAsmL3cHZm8qD++tENrbHfBVn+vR5i//yCSwG6
eljkZ0Tw62OHfGWZMwnyTAKrthm3i4SNXUAI50hqWDvbZEtz3ePPKXR0xfiEYD9wDtjNhMYlMc/4
RxAd2uZXpC2vc22+zFEB7x3VJxJ1LnfWWTv221TNsfZHyODIKbuoMpG8kBmnXyMhfzbT8MQ9uLb4
1vrd61VY8smtR3i4GSyNKjxD4xjW7OW7vLsryMA8XVDBW6n9Vo7Ks9w0v1VyRo1A5pREV71JWgrX
Raacm4uCUY4ixyCYjRuS+wobWPaGJfu5mOz0r9P4nw+oiOaTeEGwhLu2cl4xuwBFQmdR4rqrQzDE
fvf+mg941+j03ezdkNWNLc6NgVuB/n/M/hCFY03pdaQz+rRD7b5ARl0/RNzk/DFn1pu1H7C0QD0+
UGJy6xwaOjQb1alGXmEtgPcCHTKBTEoid4gF3EyYbC54bM+Nlpyb1jglfXmSEF4NIMiz8ZCKo6UQ
7ZETVNNIN7hTl/XZRNjU2+Eca2Q6wU9KYeMgubsPaMp4UFEAVQEk7NU2zGs2EJzGfjVLoSPz3KY3
DHbewrCkJaskuGHNwnOxriWQTMK/9HXuc/oIHLbDPgK3ZTwqGcUzNJbKgdOzMAp9pEuILAsyKLjJ
OTH3EcvUQj+AWOIklvbctRs0nDBMIIBXLDJI626wmWn9LqY2C6sIR+dGZfETjE9LcVSWwI3SPWWR
OxW/WdxY0hkd/oWe/yKlpFG9GveQf9gxdl5Ap5OEPQvJDVVHqe37rBaPkBui0p5jo3gEnXVfXyYt
M24si67zaXYk60iw6QN33XYm7qch1bK+UVaQuaB6aVx7KCJRi4yuQiR2inaLqQiB91X1LTrFWV9A
gYEgBK+Whg2TX/sUg1XR88TlWjaDD0H4WEe6RWaWj96qH4tWPpRK3HOpu88o5BSVhwQqvNc9BVvr
z90yGO9b9x+2SVYXejkZHnbZuVizXMOmesX2JTitQaz8/7hO/d9l03qqUS4plsrgQJjKv041S5Xs
NKopuRmGMuaf2cFAnCRk+0ezIjKTStITENN1XTdvMiUZcKenNO9bs5bXBN1Rw9gyjiZl1gRHp0CX
uRjVbjFIsfNxwdgSTvLGpIqfa8g7ypSmw3YSXQotf64Rl6WKAmV3bJh3rmVpE++MUMQhCC/iGBkS
dbVwV5FwtoN2V9HwhAMS4SVT6soLAmLKtlWhUQppaYJ2IBxnQa5uEoQT6r9q1sHr5RUZI+rYYAWI
s462b4jriqoQvVFznzAkNgeOSFR3eZGyrZAZKe7nKB7Yp7aGDti7raBBrCfsPx9WLwroPQA1ANdq
HfFC/3xsdihVV6BZ0MAg3WxCzuBhg8UElwiMM+22EPwKQGLsb1YPeC4scngmSdQ/qfW0vBJIP6CM
TjOGoJU0fvd9uxxTYQcffSzCRz+X4yWLlRQcGjTNJzJCSJ+J87S/ceA0/sAs+Ucq4Q2xc9fDH1Bt
1J2lEZanvx+D0en2ic02jsiONfxV7/v6cyAWmaJ4tILc+c+nspDenSB1/lPhPN/3A8kZMcyv89+P
SGbQSc05iuYcdaI+DXFV0jKO+fQko6WXNwEqdY9B1UgcFIFk6BOCPvtU87B9g6Da7xd7Ua4TSNRT
1LSkYZiWPn1bcSlf/36axQQrbcrs8nNG2/ddZJL6im854yDq9FOhFi1r/MXIYck1evdCMLJ6a2Fo
9Bv07dOnzN+EbymvPvJJdXr/++l3LEGTjVHICuoGLo03YE3GS1rpFpPQgYxa8pviu5XkCMQZd1k/
SxENX8kgcmqRbDF9CRgT+z1LfteaTP/91/uSV6VwZt6xeqtZyvz695ujWyzr8NdKBHhLC7Rk2RxJ
bRm0+a9Ryj8vkjRkRG6Mw5PVdDwoe/4Z50TaLrlARCGZL4imNWhX6VtPHOKmTBGFl614msP+LYyU
z2GUP3ipjC35Su/JXEZuEUcfjaIv274mcS1ICJIKG/Q2qQ7qImjfJyn9FZA3wX22cPOb1kjByXtq
LzyracGAkVkhW1+GbXwOoB4a2sgsZP+RmqyIzNjU6dL5oCs5eNL1kSkYhCoYFX0OG0fv1mGstR0s
/AmVNowo5etbmSBVMXvzrCf0+Pz5pdfLd8qrggpS0Nogq2C1ETy3q4tuqsLvsUi7LTaDR2vCDspz
CGR9Nt5U8uM3xRQSEqHRelRQTninyMawE5LaehwDjSDnZyjZA3S2+UPpNGxsQ/sdGOlN09GkyDYb
wDafv3tb+lPX2nc8il9VnBK7WQIKYr25hjlJP4kEopA4gp8wgNYAW5DML0ne1BL/rUxCUGiEvpNP
PENStMku7xU+oWBC5lKYPKMuC7DVtmm2k6T0d9FzeC6B0W4MIQ5sX0JyA/CnhDpDvnFJr6IFJdaY
qrrJ5ggWK6nYBHdhsJ1JEmXCqKsnwCrMGuj61/LB3NJAhHtLMLFs1qlf0AaUPwIdptVjxwxG+Ulo
zWc1qd9YUT6nOYeXNFBcR/UvPStBNRX2VktEQDgyR0coEfnUQf1t7eamqB1Jh21IGCF6pSq3PhE6
Ej4DWw5JEVMvs4QMEqqJM2Yp/pIqrTaShipyiBH1m3X7DZoMqXqaflTM/zgaMBXDJkXcxyiQdLln
Ux1Cum+qh7xeIG6Fzbc1VSQsNGuohtp3RyPWPngMn9Wof3cFm3jD3GRt89lV8Xsi1ydbQX5b5s2Z
6RhkeY2/GkN5CyoVZ02t8HpmYQp1BkY8EHx6zgSby2JbnyTbwpiTJZ5HnJhAqPhAIW095pxVoN2k
AW4V3XKCiBctILowj9c22xKOZHNqIDR5Lxa4AiLhSeMj+tQH8wPDAxsniYUyYwFYWDUCFKzsS5fg
c2FAKRbG2YWNDjTTFgmCEhd9ZAj+AikLL6bv/FcOvK2sBxUOAraMncw6DSUuI1oNSZIo7Ffe9SsG
f0idMRG7Ne3QRl8tMnVKYJgymjQkq6LVbi3IW2OEWy0lDTAIfjSdYWXBZ9CFag6qTOF704A3ieRV
TpOZf8qIagROMtMIIb56Xb4UC66aFPfQRqHdMpPkU17aP3oV5sh5SwhlQn1LOz6+JF8A8yvt9xCF
2CFzzk114p/L7Q8Lhl9aGn+nC7Afo62f6EZZ1cXmHTj171CyXpiLanws9fcQT1+Bio42MIb3pa8q
pzPCh9EYFPMNBthOmnNEYqxxTCKN2RaJH3VOP5G4PAk7vlVyeQ/bUuY6Dr6w0cdeHYBv5GG8acbw
aQuWj5PoJUJYlXdu25lik4Vf01ifHNDBhg3pNyDXIx/Ns+givD5S122yKeYM0aRhW8bctga10wZT
PiZgRtKbuClbryvzZ2yNl2rkWgksnYlK0ZzihTiSTMuxeE3KL40IAKfu0ftKK1cxnmTAvE3sTAFT
+4zJ57Y18t9dzDFdI0NEkwbBvbeAH4/3zkbwS/UN6cNiUBXp/FpdopQw32FET2nDSbcg2zPM/j2h
+dqqNV9ApUmfk3Uw0wmt32o8660hxziAmvanmFpkmG3xW7fJsZ7oC6o0fgu1gMgSLfqpRf+rjLsW
qiHSQeBIGqUFR9dojRehhJ/YpIpNGPDtknTlJx9xixe1zNEZM1AdNcQIclMW2x4JwsY0jRvxawAu
FlwufQL8oDSwO+iL9hpNuJ4GoS9OUAm2UDL8qnTlD8pD+gOTpcURkqIzkTO6VLuSd4E25VhgZF+N
VHYvtXlGUIlGIGXhkAik4nMO9bpUOictsxsFK/j0JXlEAgZLE5uXdEzf5kQH9QcGnf52HHZzQqZ0
blQP7t2MMD2+RXGfoLQe6TgF1/kG9CTZ8gGOZ2sF9RWw/2uobQvp5JPMgSgZ4ttaeESKxBXJpBAp
qYEzzuYVdGJJqzlNA6ytNsKs9Q2RELFXlvI0qOG1yLv3vlfvS1WiZ7MlmCpaI22F1UgbhVOeUBdm
dvpKl0hjqhXDJJiilwiDavQPveLmjpeG+OcqORYS/m9ExFlCG6eSaScrNi+GStPblbzn/7NwnQ3l
QPmNEqMGyv8h1H5XwUhGfSd/8BF79h4zeHs2yk+ZLZHSGI7EJEtZWD2DDqH5BEU42Xz8GwmAzHQu
5fiq3oGu7cjJgGpYgVuZXXTKrtLZLtRpzPm7zky9xbWe0yK4/hgY+dFHi3wXfr8Gmdj1MbxugIdJ
/jHWoFugejeEaEkEaGVi8QbSjnPXACEPSV4+DLHxWlmTozOIWYse0YIsblnqkUNbuJ26EV6/k66s
Gj7WUqh/tQf5JaGhNkDSpvWzPCAzBQup69FjLYy6NroGWntO8W8BuE0Obac6M8CcoWv2fRb6I/F0
JvF0i7QcMnqEBm76sIZ+yaEX78BMwhhuxqdyUh16nn0qtmsJ0vbGU1cbj8QLHhZXJfZS8FNAAacf
kQzXYVzT2g0o781Fu/XHbHymdpF4QRL73Eb5mfPlJLZxdxlsVgnFVn1oBKEqg7yXL1wfYRw/G8S5
ifsUpbdlMbwU6q8Rt6fOLX7ppTjqZ4MVjMJ6fvil3FjQnKJcP6Qbxf4Rve4z0Dk2gHMSuqWR7ESk
c4cUOTzGxxrTvlkcQFG6r/apNGN8cL/asNn1WH3aSttYXISJ2AOsc0sZ1erIujWBE8DqJMJ5NBPV
Xt9iCfhE3DszhLKhPq/VH4SKC1OxvM7O6iFFXWv0AVZlG3MNSlsUtlFlwOaAmhDZuzWAUELdKKXe
JGOY6ZirW42rs2fsAnPHfhcaf01mPOe9DXTZNGpPivJ9BWB5EUwwquqQm9aBk0az72hv/MooroVp
XhFc3dZisknmWxHPtyWrb8FNHXbBjTHHobT7MxO+U1+3J+tSj8992j3nJY9u47fQojaayRDWZzX9
pCUREy0oDa2+L2v8WaK8ErR4NuXkJBLIGtoueZ969O6FvsvqxFUhfcm/oTg5PXTjtkudECVsP8jO
+Dlz71VIFuap3/FljzQ3Ig9kamlzi9n7L0L0NPCFiYiIbPbLhhjNknz2OFuDAQBFsoLBaEU+ldaA
S8svQWafQ/468PkHwodzX2qDPcPbncD8UDH9G1e6Ev1H3vhFtZtS/WQ64bkDitkAxaRJNiK0mPz/
QX3BV9axqOuKej9sYdBwJkZ1d5Dbjy4AwCR3O4Nc6QgGwM7KCx8moT8tga8n+aHnMGWWSSBMhs+1
IziZPIraPiQOOclhT9Ym5cMS1gwMWr9RZ19bFH9BXb5MMaUbOBBI5WcdnqaiW6dgxtoZVifzlr4k
S/YyVunzZknvmbKNz2o7n6tUhmmvnjicjx3AG4X8XoYRxOXNwt6GQXTo+vgY4MyIu+TcSfZZ+hTP
2Zs7oDZvd8L+UzABrI7ZNzIyN2NVTZq6QAGjooCJAXnaqyvEM47NUxNrV6N4b7v5gHDbauqbhDK+
b839FKPOTnooxU+WjHSVP3pym1qxg6uQOMUwMgwZnBq+vXRZ3kaM/EPa7GNkKGp/7Eny5Aqf3jh6
d0p2DqQSWkB0sBk4FAg9Ld2D+QEBacdWhFKNkhHmxZRLbsL0aOndJFEYdLnNsTnCeL9QZQPaV6tj
ugU42Q6hm+FuHiKOSo4+FOQi9fBjeVJHVChhQgXiWLlh8gIruqOIDs3ZJS/LXZoSiGfsIvyHY1v8
dAq8jnxCPFru4uOnna2Z264ylG4HWFvvQFk69jHfUT7tEAm6I/AVJmXeGoAGKrTEKM2FHlucJYHt
6UWxZ5izV+AgJIYFqBSl5C6O9VsQ6mwO0Ksa6MrpWJQWHuyApCUeroyXLmXMQ9yu3Usa2Bd2XXu1
v2ejeuRW9+bOOJfSfKIV1KRLhCGsPtvfvUgfnaVfckS3nyK9ZRZCIKs/SoF61EaSD4YY2yRJMl18
Gjr7yF1cBoVHdo2HnCXB5rzJt6ruhCorTzpDER9sgi8Mgo10aiACcDKbUJF88dQ69Hj51FvKqnwz
sivHobdpSCUYqQtr4i9UX7uEsDpgavmrQg74Ey+Nk9c2sRYHrSi3AYtarAxh0aJE2qCmY3GdWrAU
njZZb+xum7hOWP67impQ8zE7QbaLbZecAHQBrN0jEjwKfmkgMuuyqGYjbn9u5puZQ2bxrOD9V0BR
GttHa6WCcAplvAjT7FkMotKFMmRk229fjWQfmP0JIXDxRynqq0wLIaZrllS3+R3T7FQ8Y+qg3sdx
YZ8pqM2gO4eEJNmbmBsceQn3unCnCV8XfFlpJnW4mzwiabzsizgfjheavaOpTGdVZR3OMDwD4s3q
VXt0QFUSE7buCcuaZBy7EToyIlxV8g3kI01zrDmTNJqcSkpw+JpO22gHozQ9T1tTSvyZ9G36ujtB
g0bvQl46DAE+MN7jN/GlSkgu9Phk1mic+Xg/FBJHYt4IvghUA/lM5Dc0ipmKQDGwjVERtJNyAInz
GcoZQXg1e6jZW+O9vPYlPiDLSOkllwtezVY+L7Z21gQQOzJMp30Zy36mYHvtSl82pX38kt6pJaLu
MQQfOi/e8iZi+TZxO7XI9foqvUkPpbP8ptvYNMydeTFXU6hqe9Xwm9KTvK7wWE2/6JceuWWTSKs7
v8Go4KojSbjO8ZkzDKQJoDxT3xjzvJp+4GdAq6c49WUcneE64S/8QMVObXGz4MaeIw+GIt97bzC0
XYAku8Kw0axcam0nU1nYMQmp+U6S24PgyzLD+A13Vto/q4b+Ihnqa2e4qTQ9mb+IZPXikmA5tJEz
jufxDifYnJ4KBrfzyGwShK/YWjQUhEh4SjWu2vA/tO6EsrbesCMMOAnP1rxTNH7xAps81qnFwFBh
gqsgHzjxYLBvUW3zPuYHtUHtPS5+NrItxBE3Ru1e2zHQqY4jqkF92naStbt8lUq2W3bhRy/wyk3p
Mf3o2+ioRMUhgRZm6DuJv9DsH9alWEmytgB5wBBHbqHmFdj1ydYGhShxjeMM7VFIL2rmofs4yCxh
xbqEjba2xJ5Fip8qnF1Nru/nBTlHoe+jUqdYVPfJg+WpV1TdfhLFXvJGsMOjpjkQdYKNDmkgCl9T
a3xmPCKjGVdvscomKoYLFkiHre7abeUz1YXtlQNDfZMlacsqJAj9tfG3OwLpTFihBMI0C6X/i0Ek
TI5FIR1dVWQsddr9AKSxg1k1kbremHtzgiLMn0D+lpoZT0oGroCR8aEDEyDFw2FuyVPWlZ0Wv6qc
dpIt9jGyLVWHvp3ubYu1+zoN/VI7MNEjesqedkxhjiXGPfgkn9hCtJbyAc2QnrzIA2FgOdGF6DGZ
K1hW/4777E+SYy/Hy6nr4tk0l2cUPAqOOmc8JoemGfYJrGx2gGct+h3b2ksYRq+SI+vZHrHGHpPZ
vogl7kjLGwV7JxgFvR66uMgST2YFj/5zj9FxTNS7Rip79GL5rSI91vHEyJSsthl+dQ5gQQar6iGu
KUkQMeBzvMN6diW598qJBHdSCplXs60HG0iOuW3T6qyBjK070wWluDtNPLZRE3to2KGXtBxkbB58
lAP4q7du/0dK1st12UYtSt382S5xEnETCh7NghJHY9CIRrabidgjRlkW/kje9MxBmQc9dNDWq4pd
Afi6Tl+KS4BSrYBlcZksmaN+c2lHMj6/ODSCYLySD3kJz6sYoXgzjIMqrYHtI8JXwrIeeQUBxiJc
E7rFXPJJAnuDTsx/rvwx1wD2Eb2q11xZHA1vDks7kgLo29HEWh49pdbHbvEa+yr+JFF8pGZ3jL6o
p2w2dCv11nagDRHL7VV17yI84BbnsWjbmH6yWWCXGad21s9yca3ybL0xsJdzUmhhf22gGXZ8dUFw
GdtSfYKc6GRR6mU0KLMWuTeYYxHE2aVHcGEfUjM7aFwVevcR6k72HUSpW4X0p1G7k0lm4X4F8XWQ
rfF4o2QQht/Y0kYujUepFXdItNdext/KuWfF7mzqZBIeW+SE6lPyHVELhnxSv4aVMgKWrt+B10I6
B0AJy9xXhtmNgZDK/7xE06Gqt0rtHl3jplZ4JVTiE17RemAm8LgBGrb6Iz/Zn5O9nEr1xKax+vOW
IXrc2Dg6tNQP8sW3MXx4YUjqh7faIUEGmz/BCR6ljcUunA5GXUNl6P1cnfZog4KTGXJb6ZRwx3Ua
1U3XYtR81mSx0rq3tyUgEpMejDzqISPSnN+Cms8l6U6Vwn0cVfBYEOsA0kg5qlyTxPEsqJ4D0nSs
d2aepEvUCOXxs6GDO8SptAe86cvv62BLXiBaCvuVKBgTNfdIuAKnl3o0MIxr2gWW6qUvUU9qJuIE
0ymfI2s8EWF+0sSMi+saZMFh+RJh55J95yqWgaKMdlQ8Mp2IN1N3FFrzqoh33T1sCl/X08NiWYcK
dtjAfGypN8UdNTYsPuk5zjPeX0YESuCXRnfI7ilBStSlgakzRgx21m9sRrsK3sd8C8blQU7Ts4j0
l5C+hPScbRyhnGKw1sjLexht4rk+TKQIpqX+vE7YkGU9WZwHaeqFrQlqNNuEGZABeQWd4sb9XKG4
0iZ0UBAcS8k4dNl80ADwaWsMh8DWOO2bkqHDIMOf3KqXaJGv4NulzoIXXjE92b4aang25OnIFqxj
dgjN0USo0MMJorOX8aQ37SEnXIOB/3Jder49GW5CMceXQl+R+cSRNOm5UIeTgRa7WHhRUXB6qrXJ
x587wVKQSJz6jUPRnJEw117UjqDvevaUBLpTBXNhDs2lHK0TugLJJIcXDWcDZwc476D5/TZrDysO
yAAHhEOhVJ6xlOLjQLnU4CKLcJEpKh/Kk6yDlqIT1xm1RQZQeBMiISHz0IIkqb8ZIr5DIrQZE4WY
9RYLaqGoPHwkjoaYQebwoy6U6EtwQKs1Bdm4vyu6M0jDGr90a/cVdD8rSV0ERh0NCEZ3ujD1S0vq
nSItOEchaE/Wvt2zTapacYVif5mB0465p7K6LlnesKyhvMYJxTinAM9lOiKfHJMp2EBOiPIkilen
WvmawW66mlAM9Mwx5maPNOeNs+8TnfNJxMqJgJBcQc08ped5r1Xds+gJfFjy5w4abhNJx2AX6OrR
ysrjikGrRHmYkNuMg28OuNVEDVp2JylPYwoB7YNnIE8Jk/+NVGBAJXgoZQI+ETou+0EculX8iWwZ
/PABFxDckC8rxHlmlQba632XtE4B/FOuBfFOPebGfSMBHAhusT09IhzWffYwwuwJhTIm08FRbEw8
k9eyVgpNeZMOZDJqkod9K4+nW0s6HdPnONgCUkMUuMX5JeuVy3W5k+UtaHNnNp8FNGGdTw1hOD/v
MNKdiAVaXzO5Nrrf+JXXpLTt8xgQdwefBR9wPYZ+Y5k3istyA3DfY2joGboFlTog6+FN+1WUqh8F
17BFHW5d1rGtkLoHzopHkspbhbdjKIZ7XCg33NpXV/6TSDg9w/AEuD+DktAqw3EYNql4h5Bxxu17
HpKvKL4ZjvKRJvIZJtxJxpLLCCbWLuZbj64yN76itPSC6XenD1zQGleloMwkQcHM8O3Qq56pwQMU
CNu9XqN5cEwGH5AKHfbmoWz5UZIcnlihLs1Ri+bjCDhBz8ixksgkXXrGkOoxodkH27TPoVjsKn04
ZRKwhqAFhgUij61O1KA2nlsfedp+ysk52SOU1j73jMDwlUjQj8xdrkGUANGrmh+1lJ7XAXOmmrfa
eNdyC9dev48YsnCG+GjH/JEhC+yNOEtccuNK+Ih5A/V2/jF78aLP2atFeTKGNU5UiXaaEWkT3mBb
2fFrb1X39ggmY0CZzEVWW+0TU98+8il8famDQq4PvoaXDeoLoYWDj4rLh4ptVju8eRJ8UQv/TIB/
xib1z3YkpKOlfsoWpH8gQ2GugY+wb9Uguzp5nAMaygg6UmIfAvyg3b2xh1sp9dd8ACNZAZfkroLU
yMUoZRzhKtETnWOFr7D6/2/13/8ik8GYw+QctYxMVsO/3MlmlYqGlnz007yZMgf2x8L4PcE/vU2X
vF+cQi/YREZhglcuNEfyDyLohMNfvpp//m0L88tnp6bLZ4HaY18y8bwanDWHKcqD97ya6l8BFdLP
3z9NJrfqCUahwhBqDs6x2mVHdh7Ws2Iid/trsv/Pj1aLuHaMRGWfQgCnk8ryO0K+jwTqxg4aUL3J
Q9nGHsm2MZ6X7yqZfuIo/S7kdcEYImSrhSH/B2ln1hw3k17pv+L4rgdt7EhMuPuiANRGsriTIm8Q
Eklh33f8+nkgt1tkiWbNjC8c4a8lMQkgkch833Oes7LU6Aqh/w8zqb41ANgg5ZU5Wz7lO14yGo2q
MHdzQn8nZA6sCkIuVrYcXLcBzOVJo+7d5gROSnbvNFrQ7oZM+6ZMdeCyxNNWIpaNfSkuOHSiVOpl
DtvBVL2GrXSnZ/Uj7ZonDDjftcUmmI/iRS7MV3jECisRUoR5UM/ZckLfywkpz6vyEkI2Cq5BvNpG
tl0aHb9vR2O6OUStALAy53D2TouacW9H8tk0hRcsQBxb+VQpymWXeWlP3O8mPbdRQOUkdqTo+WvI
gaWi0AF6DDiHasTflSjyxg2uw4AeQ/FQd/mZJdozbOlnFMjOdP7Pltoze8rPCkXag7LPHI5vmxHF
Pq2UzUgfo5Y9LH7nSj9uCVjftoiUFfaQ5PXWrKlK5Y52fCZVyvnQFQeKb3B4CU72JkTK9P29KafR
m0I7wCIKQoTWKSVxlcwdfz3hZiNCbaOVhMhU3UYP202NtbkuwfvDjSLRsCWjYdyiBtv4O+lgS5AD
ULyVbgr0geLPHtXbXjejfb966xRQfZ5JQER5nSTJVWxReQEAGfvNhdpZZ8Ns75GnssCKiwDVw7Sq
x2kdRSsf96PAHdFv6M1vgQFvK7ayST7vEu6q1ZyPerNX9mo2bnv2mBzkoW/FOy8JB/SJHVj8Yr3s
KJepg1hSt+2HfIyfomH6hgV+pZbTYXLZzN8URFVQ7fearr6KiYExhHkhKe15ybk4K0DxsliuM9h9
PWXusCMTXacuSl1dUYONX+PS8IdN+wbag5KYtbFNbBXkZPhGum166HNxvoUqySFrZe/0scULmx36
ybjQIHnhtl5mY2/7ZwlVVS3GFw0DTcHY1NPXgi4wqwdcnxcEjgYUk6U63S1dGut8bOT/TN/595fx
fwdvxdV/Boo2//gP/vulKKc6CsL26D//cVm+5bdt/fbWXnwv/2P5p//6qx//4T8uohd6R8XP9vhv
ffhH/Px/ju9+b79/+A8vJ6Bmuu7e6unmrYHR+WsAftPlb/7f/uG/vf36KXdT+fb3v14wLQPEuXkL
oiL/659/tHv9+18GRsd/f//j//lnh+8Z/4xke+yF0ffjf/H2vWn//pdkmn9jwVJkQxWGqeuGxg8b
3n79kVD4I3gT+Dw1vpvCQvSYF3Ub/v0vxfgbuy4TiTeNdYqlNm5sTBvLH0n631SSzWwAFQpJRxod
/7/+65f78JR+P7V/y7vsqojytuEna/qirfydD2sYCDt1RTAG0nmVn7nkx758vyEga/n7/8tK+qih
SJy40B6ry5aIr7wAmxjnCD6cMpzk6AL1XPlsFVL4CilnHu+BRQf3VTxzGBBIV4fzKKpHCDKGetmy
sxGgdFaa1f8koZkclzhvHqXRDMktTtokBmAaz68Uo0iTG6BlabtIXsisGrKN5FE2oxofslKmw4Hl
K35J+fTcynU1yvBugpKfbMwyu33Zjzg4s/7imWyCZPJICG/7uzxkF+Wi46jGh1I2NIFUyQxm9pQc
yUcos8ksXcqZOdRsb4cQ6ZGGAfMMkaVtrpJytBB1WxXByuhMZrxhAmvROMpSizZbDWd07L2v/dCz
Yso3ST+YMGfHlL5skIRUctquvofQC7GzN8SEr7AcxLC25EzDLl5neMhQdloH6JzxlYYN0ZOVuPhe
YGjVoAAirnJQzdCqniRWTdknkSvFMkJoZDvfyqIUBsbu3P7pV6oYvQB1DW7Kgq8k3wmry3c5R1Vr
FYpW7slUKHqcl7I9+GwqzZSKo4ZTlk6yKmOIHwgq8/w0KHwHlCz6jUqbskjdEvUuRx4kZH/cwM7t
QXL4rZ/fTSKZlHPZLhW/hGE0TEF5FhP6tLcGjYiwzvKTnIubLSwjFGZWgAIAdVdkjSHWasyUcyLE
iG+plkoWYtwueJwpdrfnmNRUpKlFMgiowqDgG2obKDnxS0XjsGtUE5U3YGPSJC/g35NtLan57OUD
OnZXR0wc0BCpt6Kdomjbp7FfOCmfM1q3gx8C2CO1FnwCYbe4fixLvOgxsbyg86wAfTGJd14pKomm
SogUfDU1ss+hDWYlFU+Lo4xsoMjaJL41mA/dIFdPUNWkmIxPZWEBg5VIhl2RS5FMi0O2BV6E1rJY
MpqEWJ+4u+izuCKkXc/N5jHKxoc+jErphZhUY0JpV9YclVtyiDepSTUUqaVazl43lMMu161KR59T
QCqX5rDtvXFslcQ1o7EHKz91WBMrLZQRbyeND1soiHbSPIwSkvU28Z25sdXwMmnEWDtNErbUVrT+
Wg+VcDOp6Ey3uQFfDWtPTL6Ej4jQ7IL8KSPBRcJWGMFxM7mZbbOdYFjrQER8dFMx0S8/CUjBHYJs
qnmZqnLOnKgZheJ2UWaHd2OkzJGnsck3zoMWgSc687Af0K3lgQWnNqW+L8tTzQlLoyTqQ9pP+svU
UgMMy7KEcaaW4kXe26g7tZ70nESDOlIo50MXqzWBwUX4PkBD2criaJ+boYiuECBMiD2ROco4YDhK
kNTqZkZM+X3CHuN7VWlyxUOip8iQAVfr4KBsIzwMiCDbLXZ1QVKFWYJ0tvqalgHP/FtgdYryBrY6
ELeVJa5hxIfpi1QbzIoaWZblppbfda+2FIpwG07dPG4FZbARYWfh++QNEhvdo+3k925Kcr4i0257
WieIhB0RZwunQaG+cN1IdUMWRSCsVZr7g3wwRaGeSaKrCq+co5ogdzyD812i2Cw/mhk1Pp94NFUd
gdw5a18KYr+KQO5tqlhI+V4p/ClHvymZrMlbvg1Ffa7rdtKu4zKxSEaqFOMmKyzytOaoIWi69MtY
dnK1qqnf98hTnge7Q3hpFxXG5TIM7EOtaWyZxkRK92heUZb4ESSHM4tpAMF6xnxHd6KoLXfWoqBx
8h6JJBgy8s1ZH0scsnpGuI2HOWOeqOp0FSkSaOsPJJL7xSX1U93czgZgDEcL/WnGnUJlmgKEVbIB
bBVgEnTL1SbaasLQd0E69SbdzwSrcZcEEfG9ptxzluxt/UYUbE6hLljAIBrRgD4GEk6Voy9St+EL
B7QnW2pko91rrqVV4MoyNgbo0/xGwz9FujTURa3uiQ6xGqlziQBsgWTD/aIYIQozeyvbKH1So76s
FgFzSu40uTUpbU8RpNyaNCgFRS/FupGERNB9kY7KNiDnTHOMuDQe60ZEk6PAqaQvVKIPd9o2wOTA
M5fvOGz0lSunBt8KAYc9caSylJ6SUIe/HPdp7jYATaMLwyKimvZCY10lAGitJZHKDK6b2swR3wxx
i0kqiIPrWicelZUB+36Zg5SIR2JHlkhettBuqSPydYemLK5SrYZ4J9gikMBBwjug57CvZOJuqjRa
SwPP6bsp820gwEevXhIlmQjF68QAFLOse0RzvQbBWmIZ3PtaGr7JbaB/K1VyvzdJ0AApTTtfUm9s
Um5f4hqp4zqCfsiHAmITB0FydOttC3JuusmM0CYh0lIq2qhofdKMEwxHteow6/akk5g60MSyY1Os
qd/jErPVpN8hCVVwxdqCxs6KdBCB2CQ0WvtOl/oQuYk9hwmhA7XMYVYrymhHDSVIr40CNs82J8IO
2H48LrkWWaDrWOqGliwVeFb8/EzpfyRtL9dOaCvBLsW/SLXT4AcqCSGcs5WRPxhbXb8nibBMHIJK
4tLtm2n2F4lKnzgdpCv+9wk65j3/DkAE+JWiof82m60biHD+kRs6Cd+JSNA7t0ZrZt5sSkPMWXRR
TwIvDPF4wUXf5ko+079VShlHZT/NmNlmo5HH2atQMw6XiDAFbISh0YunzK9r/7XXRNnvE3uSNEgC
uGZtePid1CSe4sfztGoQ+qVOa9TRfWGL7llA9j+YNXUV1bLilyTvgFZE7JHQXMG9eIG30gm07ZkF
qZtokgu/Yed7NpcKctVO8Tn0rdSCeDLhqCUimFVkdgP4tl5mb9ZyOaEb2TlxXEYjSW/GUIYCeIVa
RFQzwOy+xkPywwzigUjcSZTJZQL0aLxALlUTQewjDl7XDQevfVh3+nU5hhTVo0I7lKqk0ziPfcJn
pTKe7sIqZhkoU2nhmENWTVY1P5bfbdncOoFRm9ctgpPQMdXcL8950cWPCJyZuS8je6ZAhdKBVocl
zffhoOLOnxFafZdBmzwnczpVHktemZ2Ntk3cILRaOtm4KH0fEWelZg+KxExbW2jW9TM7ykLtPkTm
C3/CyMLeQ/8rY7eTNCYMub09XWxJleNbvUYisxp6OULMTagbZF9N1BoJRQaIPq0mgW0nyHEFMRZn
CXc9jCkBlFOgXUepNkaXeatK3YPP8hK7UWUYMN7HWEnPzRobCy2hLn6bpdHWNrJeycW9hMWcrh2E
IPQ4Ip4U7GZN9a1L+m6vmEZ7LtI6/pE3c/Vk+0UJ0iMyAITgaZ9sz1Jb+EMjsv7ZhZNEZ0uepIAE
AyOKKfPXIilds2s4vgbgtcgjNZCCwUVpsns8QOolbmL012E1Y7/JykyFNyAGQswApaYEqPeKhSMq
KlGw4sqi0VUaso7mYLKNEgUBQPGIbyey+jXmo8ipjYFw9XSyiFIOHwFds93X6M7rLimwt74ZUVId
3uTFqWf0U+FEMvlrLJYU+a3bAd4TVDLJ2HGqezat6DBpBEm0oX7o0wRuXBeMjpK1bH9NIh5MLbdu
S7t41KfsRq9YRw05rLfpLFDGpB2A01z1oUJl3Axu1WWFd59qHHD0ZCl99uliPDBlOCHN4F9GGMlH
t110xTHibHnaTHp8Ow4FeRZm1JEKW7yhT5NQtU+vU0iBIS26w1So5jr39eiZtZ2IorqgEVagGq04
WRlt+x2sl7EGcV5sgEGhTUeD7UoKLulK/OiswDzLqb8refEixvwRu7B/oSgIrMIU5Hlm+wgzQsKL
kauLNay7A5veWzXW6NWDoG/tW6yqSKemVGFxUMkJ4RRyo6VL2czOztWhP8+NQHabhmgS9oI2pxFZ
Ou8DhDuhNK1J5cANJJPt6Qvcm7aP+9aecOBpyvzNkMxniezPVZECwkjqq1EN9ZWeSE/BXJ1FRkyO
eYuTOA/SsxBNKAl95U/V9x/VSb+zYcE+ljL9FMlQUOM15CmPSaA9mCH/X+ajvekVUuXDCulFNeBn
KKq5vGiANmDn86/kdPremfabncT+NjOslJ5LB8pyMBpvKG28tT4RUc0s/eQ62pyiZc/+1MgQKScz
KsFsPwxVt68y2vhSDI8dXoxnawlB2yybUF9fR1MsJ8XOjefmnLR0e23381MumOipkbvhaPLusqm8
rOSB8IUkWPHxBBcTlCQHzK+VSUBI6ctvKUDWlTSmd7rKtrbFZ/Y46WWzxRFC1U9Kv822TGwTDE56
y8tBEvRCrXwD24h4e+qJMpRxKbQCnRcbeLZMLfQFdeCaNJsklBKElYNHtznMQZO6fEpp+lBAxyFg
OFJjbnjPOLPyJpP5omKc5ZgZWnOwNzILoWlqQSNPwqeWPMOVMqlAD7osX0Xwody2Iv0lC/qfuh0F
tAWYI31tAR6K1Ls6s88qWb9mMjY0I81r/MhMlVBKt7WmL+lwOIk0jo2JDJLPHkI3nYikLbTRdkaL
1mLSEpndR2azSsOIiqeB8N6ad3EkdUSKtAB9q/amkUoN/XxZ7SUrTj1OY2st7u9bG7qjRfRSHBSZ
qzeaS2X4uS6my+UWQxj+MSTmY28n0p6oINXTpfa5nqrnrKMCIBd54OoGhvjUvG0lWFJGL9Htq9vv
Ee49PtT0QdvuLmRXAx+jfzEx4Dt+wmGhYu/CsRkMstUHCQJoTNm+ZpFp21MfwYiCrVgD/lLau2ow
lAeAg5mrJbh+OSHPq2iEHjVqtWOxijqS3oC45diJm8/CVoVF31TxGuuBdgWGb09W9qahRMzHjTAI
VKiHwuexk+mZEuVdtSjmVsR+ywHI4DabQ9QoBqWCgIQAEI/ChKwvgsl87XFTxHfoNKQKyZiinIeR
Nf0gWZRD30RViTRATFoCZ3duoffPSyDqlsjD4Srn7EhKSJGTHFRySAeskOVSgEgUOTcUmUmn7ZdV
UixxjELNqRDbjqmjLHJvrItQXHZhQkAMdQPoZtmYtebDkBsUf1NkEeD/A1RLqjFw4LFrcouoPVnD
Xm0h3Fq4+ub+1Zgu2T/ghzJ4mVAKcqCKr1NVBWFC/Ej5c2z0St+gkCiesyjCTqMn9aEcZe08U5qS
pR2uwH0zzOyBoHCyN0jbYcALQylalOo4Io832+eJFtpjwJQDYFpkQfIsGl/Ej2rWI+Toa4ilDY5J
YEvaOPDSjSNoYWH64Ll0ylVYBccJj0mJc5JFx/DHB7Na9FAcXyYQoLDQanyvnf8cl2PXXpVsJjCX
tk2l78tASG9tSB97r4SB0uxCM9KmdTHpnLg1Yp2dxYJSIktK/WCBdzTSRgkm24SNabWvcyEKyIYt
QWFp100axevC1rwKTO331JL7lxDCmFgC3/iwDADF4CfU/myvxOII25LE6Ie3zUzdn01zMpfP8Izp
A06q1NJmiGK9dhFjxg91D7LdyUSu3vhWkYyuCoZ08YnlJSymUj0v+rrRudutkd0Z5HqYHl56QtWF
rrH3n5OoSEgtoYZwnWka0AlHhQn/OhnWBHaKVYl8jakZTI8ELhbVVJdNGotIJVJ4tIvVz/JniUqd
ZLeZZw+mZrmytGRjmbNK9M88x6ENsXem+9pG9mBfKHTP6jMpK4boxTCS1LgYCpImLhJpKJ8oqPh0
Dzj3DOe60insC/F220C22+HMaKpGsDbpqLVI7gS+kU/GT4Lo8BrNc9E17BLHDBB/L2VOo4aNQ+eE
9n8ss5l2x9aG2aI1LaIEQ27znsXUIG9oLK16SeyJ6cTQhWFVlYFRyKiT5nu1Nraw0amf2sVlT8AX
PZAAfXu77Gb0gOjYId8Zpd74Z13VFd8yI2tQRVkxnR09adsfaT5MycYvx/4nlcqLpg2s5yyzUDVK
Wl6TKUGmDrE/SlxTldKTjJtK8h8wrYbme5Nb9ZMMH89cRVJezKhAMku7l7sRJiapS358bmkmCmSD
9UnehjXbIWDSbRqqV5TmFP+crwXhJH1qFW6HXR/5SdDGHIaM3DzUJP7aF3M78FlhJnCkCdkar5HC
LeS7SFXRUPIFBOIgRZKnYgDz/F6/s8q0uM7ATcUCh/pdVIJywjhc1KbXzUZFQE6b71OTatFKHROo
zr2uKmJL9jGUZCYAerUE79FSiOFYxzliOtN8aEa4XHItW/eWpIx4Ncdk5tRMfbROVZ0XE8dzuo7r
4C3uKlRlk6J1byiBNGRlvnJHJxJfQIqFWvPT2hkqMiJ7qeCbxj56LvYVO0EOLwn73hs1M20IbHYD
3kT09OW0gRmND12Xz1U6P/ejwX7kvNAifbiFa2LHmwZ/2ksw2jjZlEkf9Fuas0r9LcMb2IAOmDXy
pFrEqLd52IHBGBOqgA0lyMjJzIysyw7gvyvsjMqnCMvwLU+68ZuCZvZebrEtPcZEDsscnDVWyY7f
Bp2dicwZDKv1bERq9WYYWstOW8uqB1PRMRcRhvxG4FLaeCnfXCypVksZfH5KsGI+lfTudGcc59YF
6kd2m1FMeGJTs5dizyzbRb9rG8pNKyvqD2oY+UUktMiLejKQV2mdCcNRNdYolHFN+ECVzn9M8de7
qqDJjaIiNxYj4pzhfWz8hgWzGQE+eaqCfnMrorqFA1xVeN8ny4DGbXWB2q3Bq49O5A/illOJAEOp
x2Pn0qfPTIdTKkgUjq4gFDkQj29W1pPRCup/vPXnZUMcWrwWDsEeFdZzMVGHVBFlxt48GIhDpJCw
PVJcJIXtT2TjJiB0NPlWzmbeeTYlm8wrgrC6q1k6Kre1qvEKq7J5zRoZ9c6UjoSFSBY1SYy+ZoB1
PENMWPU1nKRwUA7s/Don0MsiBAMfyjv2huBKKw3I4hA3Pa36EYwp3cyFbNtoMvmxkmFDX4JtHR8Q
JO7nBKdzIlOXniHnxZzNxi0AMH2iMt/7PzHfs2mQFR5Vngw9oC2940AnD6YdPMWV9WJoZXRBCvMh
rH3/u0z8wA2wiWhX4Sq/Inr6kqAZlkbOwsvW0v7RN6KkOt0WpLRWfXznR7WFvN23mJeQxaSryo6W
eAWd3vsu1ZsoueT3tg+9Wdu5O+sVW0K6EEm/NxIxt2eETk7sR2WtSVYp5XDC9sgLpAZPdhgeaa2i
yj9KHTiyyIBrxMp2F0kA7WJJm/u1qhY14XpIGJk29XCdNgPWAXzSav0g5zAlCLPgi+j2Y4KOH0Yy
HCpDzHaPBoMdWDLL5aVREBtnUeKgoiXF+VtUZvmdjKWW3feUw8YP4jhoWOrn/IUT38zhV4oTGxR3
j3zMiKhVbOQpJ2w4mn3cUlqrdbIrpjgnnqySelhiYtBKT0aynNyMTWuTbp0pP2pbWUyWkabjJUEs
BDAezaaGEnPAmUStPKZvPheDzAEsAgWCsziJ3oK+CfX1pFBVcEqlmZt9ksqWta78RbBDG2+qvZAv
cu8Qdkl3n1YgJ4sJhXtHXlCPXFSi6nYrwmGCkJFQ3af7Q+gRvKaK7OU0V3WAArFOKbtQFWCNalZG
Oll03Tjdp/oM+ROSKqY7qj3sNPWsegvIqvDGjPoTC3AfgNAOiWkjEFBRYBs6fBs1IVZCauB4kGpF
w/ZfTd1/9k3f90nVP7qkJmViWdUM2H4mvVr6uO+7pPAU0ppWfbTu18Uh3wCLcQYP50F3MPCadfTb
L5KdulbJVs0vBI7Tp9hjzXSw0W2//lX0434tvwm0CEPTTcOgT7HknL7v1/ZRnuds85jOOwOZm4lD
/usRlgCt3x1h9k10nlUazLItsztV7KMRqDPgKZRQ/zdDNb0ETUeAO+ZwJC88ueumVwLV+XpE5eNF
HQ+pKkdDTjlhA40BPgkF29paI9c/67HN8exXFDRvicU+cY0fn+efA2of7+IMbELIPQPyvq9qtmml
dt2VJ/IklOWnHN9Jvrt4KfmqcU+PZg3Nq4EaTRN74sJ4oRKzyRz4ij+JWSVmmLSFE3S4z+7i++GO
9GFNr6UAWxXVlShuYN4P4WJwlDzxrJZn8fGibNKLdB1RgyrQLiy/xbsJiN4siWYJ++hA6FZ/15D3
XbmdCw10LW+NqxOjfdS8LQ/KVtVlQrLzpre0qCTejybgrKSGWVNu8SiQ3ZX+qvvJIeG7tg3XKaJh
AmVX/uXQr0hvvMZv1px9/Qv8OVE+jC+OJko/Nr5fiRazbLqX7Gfi07cdroz/x0Es2cBXYipYR01d
KEcajFiYjRqJKPX6+oJKoGcr6F6rx68H+eNO/hrElHVLN2QNtcfHO0mgZUeCHEoDwrC2mGfIkYy3
ybo6ccP+mIRHwxxNj6KJOzlVSiyX1Zb2A+fB+6+v48/F4miEoykhsRtJp5gLaTxlrZwnHuEzfb2J
NgRofhsPMJSkq3Y88S7/sSgeDXqUOlgFfdFWqARcuk/xOmoV7FuRipsMVYar6HF5+fVVfnoblyUD
sY/F2nG0IoZ+Dz2yitCFcAqti/Ipp8106lX+bBB0P7xliqkaGOI+TolYUznt2My71jVeEgroV8qK
nKUL5TrP3PmhQBw7SycG/eOF4ka+H/Po6dnIMMowFolXdDeapK1l+RDUwvv67n02R0yNC+JLqauW
rB1FrfHZLMyhZMuAWcsbDtADfTd0YfOsKEbd1XAPtqfeL2VZzT8sjJb8Ycyj1X6oozEGcw0UdIMS
vvNSN9l0a2mD4bbenLpC9ZPX+cNoRxNEbRXUT12mueIZoYrX3vp7isOoSO67GndXdjCdyJO86TV9
8F9IXXCinXnZnFd36nnuEf11Ye2+vuefPFhTR+smTAs9m2wcvSGhWeQVWzJefEVyhgyCdaGRcfXw
/zMKFETV0gn/PJ6ybQS+sUMWRbYQ/Y/mvM7oo1jS4etRlgX3+FHq8u9RjiapLmZf7RQ58UL0AdL0
ZkvndvQUVj+7NHS/Hurz2/Z7qKPbVqtNOE9GorlFmwCDCaMWsQLGIch409vXQ336VrAdgR4Lp9qy
jrV+rdqS/Oxz8waHQ9Wm24SXmRNT/Fz5qxoHgf0knK+H/Jgrw8LCOyFUeYmGWLaSx5J19IhRSZ9B
c43SVC9LVpxNIYYYTlOgHAIL9Sygf8sZiIY+tcVbbtzxM3w3tHW0BKQZwnib+oU7zOI2K6WbDmd+
aWvEq/nK5uvL/Hws2HoKS46saUcf8CFohfDtRKefswS6CkefS7bLLcT36sQd/Wy+sH7+a6ijpJ6y
70qBw1qnt0vNgGDMMiDltb/++oI+HUVjpdZ0m6BK62hWtoYEmjKK+cYiqm6D+6amE9BlJ+b+J98f
gtZ+j3J821RkMpPFKLHa3kJaOXSWcfc/u5Cj2xWX06DoaUjZLldo0o82NMAKIUOileOJL9unk+Dd
1Swr9ruNMdOiRHnF1YTxeanOVJwf2pGADMv7H12SOJrY0EJFQF1ac7G3UOonjrbah5z6vx7l82fD
XtHQMZ2IY9J006S1n6e5TtgFlAm9RJyho986cc8+n2e/RzmaZ3pD0bCjkuTKqr1ttPghq9TXsOlP
HJpPDXM00YRNw0+fY8RDPP9ovGdxBRqQnVgFtOWb+8eSw4y2CMAh6/V4GfAzP7d0jLXsOsSmdbOb
ea1685nplHfYmboHEjMogriGtxxs+TgSjeqMTrUrzoklcsN97RRX3RVczPjEb/bpyo+P9l+/2dFr
AGkLYbGv2S64L8Ap/a2/o1X7iJ3Mi7fFZbqxTrx3v84sX92Lo7ehCFMYYC33YtoPlNZXQ70avHYX
7fE03uouuK0bv1jNF+pZeOJil4f5x8go6hWKNXx41KN9mKaXxowSmpSjEZfqRaE+0w7A8kx3U5NP
vIu/0MRfDbZMiXcvPV0WileVtXxSKyCNmFDudMc+W/bRMEJ2/iXsHPgKJy5RXd7xr4Y9Osy1Zd6H
5SxsN90RhggOiKCe2ukusg2Q62uLxCFHwYrsNGftwdoXLoLLE7/Cp+vDu7u8/Pm7CwdtN4N55Dsk
U4s+EIzRH+DuvX69CH363lpMXAjRsq4ay6N+N8gMPjClh5vhcO9dO+SVyfEcGafOJL+mxJ+38/c4
R6/HjJCMRgsXA4jWLe+sb+SvbvqVONdfAs90zdtsh0zzkLi5I7zo56mXRf38Zv4e/+hlATWF53/2
l7O5IMvAIRvLKSiFBdvE859aCOeH7pt8iyDONRz/R3tRvllXAD1PbddO3G/z6NMy+TQgY5nfIyHH
2HoM5MqpT20tPn9l8L7QQ7AoMv5ypLx7qMLWGgV0qO2ikHYtTmVixUnFAeJJD8cJgbuuISS4yonz
yaefZ1vlrCszkczjza9OFT/AC8IzrgNIDvcmYb7IA4JZPfFN+/RhvhvoaDLlyLcCi7g/N5AeNZiL
Ufz09Vvx+QBYyUyg6RR0jmbLFIxpbEugM+rS2JlkooJHP3ENvyqux2+Ezb6dDFwdyYxYZsq7h4RC
Ualo7duufVvuQN9tQfVuoiufAjeRwCf2tJ89GlLjlhq7zZH9eMUughYHfVawfSbeiA1BuxJ00dB+
7IZOnDjafTbF+TQDrl1eN3Ec8QuQ0I77irGsqnKlKjuExbAZ0tr7+hl9fgMVqnm0FVUUgUcfBr2n
gWtHfur5F6PbrMrL7ALn60bxzEfJjU/cQOXTO0hND0M65w9ZPpoSYzi3Eo15qgH4gt3ZJbYroeDR
brWLaJd/H85Rl7T3tivffH2Zn01F+/e4v/JK3k0TEOt5OXWKDSeRfumUwivQT93Jz77n1H+5MIqj
FJyPvuehT2SRCh/513qRvibskq6ni8DDJrBJruzr5ZbqpG+crKd/OjDVWJPCs2Gox++ZH6a6yFI2
2kS/gzInb4Nzg9qscuOQWcqJR/jpnRQGZ2Uc3lS9j1YNuNCKHMFjQn4yrBQUSVZ6YgFUlknwxzv9
boijSSJlFqoon10wuhInTHLEpYRI42v4QdDKrgkhM/jdXaRIiEf8q1o277OwukLLvI1m/NKpbe2x
O9wmteJmfefiLDxx6vz6Hljy0efHnAu7qmPugRZJpuuTU7JDqlivv56zf7ZlKEpAXP7nrbbkowlV
q+EozR1fOe0S0/uOlrwrdvDOHGSk97CLTjxZZXl0//19t+SjpaCtaiJoUnYXKpbfVbPX97I37/Lb
+FY7jI5/WfWr/KZ1wHkcThVBTt1R7eMyjiI+7zEZooAmjUduS2cQ0alPxXK7/rw8YWoCZ6rCjf04
Rp7MbRZOjJHwPRc/M2/c4r++6S5Pr3N/Lt6qsnQlCVrDs6TIR/vBqbZVJNVdCNrlNsO4rxeAQ/UT
78kng1BfgQBk8D2iznh0z1I1QZkS4sa34SiuGhmhgOYn7DvTSj51706NtTy/d+unnCWWHyUddg0n
kDwIsk6Bd9ELXWyg5kpxBDwVN7MhhZ14B/5c21QVPzKBO4ZGb+24MNcBhGnT0vZZVOdv+Z3pjMQA
e+1+OYpq46q4RMSzUs8gnZ14G04MfFyWKyZMBkCcDbdupXyFKh7sG5Yd8EdrxCU7vU7fvr7UT24x
3msDnSvPctnRfLzF6KdwDagkdqI95BlemwhyqVWfuKw/33GoYu9GOXqQmjXokLJ4xyXjxVJvUoI7
0VlCfQ1IJwAa+vU1fbK7+DjcctHv5g2+8AD/H8MZK06A69BpoCmkZ8UO+gjO/xOj/fmGfxxt2X28
Gy1Q/cjQs1/HI9kJzvJ1v9WuFadeqVvp7uuxPpkeTElkz7qiY+ZTlz9/N1ST26nUl8t9hG3SRJdl
c6cE1dpIA9hW44kvwZ+rI9f1brCjby7iykCtqsEnQoiNk7Zq+/zUg1pm18fF8eMQR9/cXkH6l6UF
3acdPFK2ETexC+/CCXbWBvFxsj71sD6d7r+v6bjzNQz+1Pl5D6ZUbIb8RyEAfN5+/YxO3LYFavD+
Gc21ZKUjGElXD1EuS7GDwvHrET45EH+4bb8qbe+mwWhNSo4inWDE0JnX7Q53NqbNNbmTKETX8VpA
tFqBgN7UAOJkdPAr6dpclw6a1qevf5VPdk0ff5Wj9WNCWlTK6KF41aJDsDU3AIYeUhc5nyd/a1zF
wQpxXXMukq5OCTo+KduRe6/qhGtz2FtEPx/vdBuWZYPUSwLRvSIS2lHf/g9pZ7bctrJs2y9CBPrm
lQBIipJs2ZK1bL8g3KIH0QPE198B7Xu2ySKCOMvn1Y5QMlFVWVmZM+dkCClHNJOyYQqdmcsER8Dk
nnvb56U9BCEEmRGprwzK49KsbrbmqDWq5KXMuqjh3Un5BV/8bRsLm8jWbXp4sknzGezDpY1o6pSm
LyFPmujIaChrgXO/bWEhzyOMnJlQL02ktqWOEfOrPsIEL7Qydhw9lxnj3ZycrL9iF0qel/aE1YI0
RlOOUgo34LZ90N36PZS34HaPO8kv9xQHfaDLmZ8+dzOr3W1fF1bswtX5a5+dF6TegXY6wGSQ1YTw
3IaSKDVWVmzhiju34QihbAyRPWgQX/VSiVmMtJwFW5yPk1a+jqgCIlnD6C6SHbcdW7rpzqzytL30
LNL7Wj9mWM0e4nfxftrbHk31D5pbu+v55cI7+nwJNfFpkDah0neo1yJBtjl+Kx7qO2Ufefqd81F+
7jx9236N7svd35xzZO8ohmkGzVke8ZdOthHgHEtl5yjv5YO9g3T1IL2TGAtwycZ8E5P6vy6DEE0o
gtmg1w2euMLx6w011kqOvmcXPzsYoAfld+FIK5n09Rm/NCIcwN60pXEMO4PWIfLdtA+78p/b22PN
gnDkhswZ4bfBglxBoMBM50nxb1u4PlmXPggnK7YgDTADPlQVQf6KOGeao5QoHf/9Pr+0M/+OsxMM
O0yv1HKHKOn7aZs9zQUO/cvxh/65/gATrrVmbu3DCSkdc7enKa4AJR/1bfOaQnEPfzyDSGhG9S5v
+99O6EaHaeUynf/qZTZ06aSwz0OjsiBuwWrKTO8mipV3fYAeT9L3BW1MdWVzLMQOzDmWSp0UqL4p
VsVg47Ch7egDb/zBgCb8gl8DL/udNJuWi7P5vva0WUgVKMDxqmJsBYyu/YYiPlvD6JRlR1DEktd6
yYvqArB/HyPM/phtZWr1Dy0838mr4sKivdf6x9ReSWcX/T23LyyqrVcJkmy8XAcXjCT2oSFgUjN9
6P3CR8iyeLh9NpaW89yesJxMSTolhJKwpiqh4es1Q5NZdOgiM0Q6oFxJSpZ27LkxIVmHpvwIXA3n
WlgBQ21jrkE917wR7rcaCmS1Yrrfy+UJJrovdvlilp+TZCW3XfbDJtjP6ArlDdh1tkmSeOi7OtfA
Os/yCN0DM7QrYXcpZOkmgny8n0z9Co1SI/OpVz1PbJn6rJfOXHcF3C1eYyhrZe6FRiSTwJox73f6
Ko4jBGAjjSS5Lgyu4jsUzKH52FV+/0AZA4D+NnXN5+Q73HW7wp90cnfy89VDNycAQkzhiINgVGTN
1K7KT8OATvxpsgmc8eD3IewLJ+dRj+Dns2NmKT8lDI/X90w8r1wMC+t4YVc4bAWTyCWj9bY3okXU
N/da/e/BEXPw+uOZcLyOjdHAR8BbuE3Rzngpp6+hsbt9ghdy5EsbwqkC38ZgU8X6qY8nt3/QPGWf
eIgDQ79/d2R6G676FYvzpX9rvYRjpkSxlhg2Xo0/ZHfyjPsjXeveHTw6f/Wu2/+NOTId2mSaYmni
BpXzMGsMW879z+M2OGgUuTY6gDfpUO/WXFvcEXTLFNj+NNoFwnrBwyM3RsKOsEiDy/61zl9vO7MQ
oRzuDwVRB8Y/oO27zBFOcdSOtlzYngIBqWSgXPYFHakMvpDbdpYcObcjLFEWMmRcdjiiKl+6KUEe
sP6/WXgLK2dBcGbRK2DhtT2mfz85UvhN18dkxcbC65lwoLAQJgGKcpLgRnCyB6YbuY5r+LK2xt5p
XI3R1+/ynbytXki1qBc8Oz9vf7uFEwVpwgw6ZugRRkWxvZ2dgjq0pz70xy0qSJpX6vt57OOESXgq
ZmKBT9KazeuIj825/sguhzlSxPY3OcKxjsHdCA+xi0CJl3nd0YUKN3qFF/5jssHT43419M7B/fIo
X5qd99HZKlbMc7UZkkBzaeSbtk19ptfbjfV1Bjdpv2DO++cvvi1flHa0rdiaKj7PKKQVTgQvFND/
YAe5wYf+Pt413oxf1ffxs7nySLo+BwCaz8zNoezMvzBupaGH1xNuAjOAH65GCylPYRBcSW0WEkdd
Bpul45JGvqQLt6gaKxBjqUboJ3f9XeUG0HKjZH0Xwae76Q85VV2UwCtUOlDO/FR9z4hgaz9h9kVc
y/OfIKwleo/cr7LOO8BDWJ4aL6OJuhc8g1/fSl+O31dWcunTnpsTnjtjX42ohJmhPz2fXHtXbkeI
5TdSt41d2Ai30YGS6WqV5BqiPzOYGaAZSfwtuqzina0yUT6UVurP0JPJQ6/zEGytHYoOO2MlCbte
U8GWcBvYpwbRsBBb86ggg6suLLyp72yHR4sJFWtTfu+20ArZXrJJ0esE9LeypFefeP4BFryTgK9o
HjuCs0lhKYWE6LQ/wQiZAf9P1rqLV/fRmwVdV+mnzkAeYRGnUA+SMHeYspBGpnDgvJj1FSBLSq2V
2tP8sS52J04wl8jB5yqfZ+kuTyIaizNKDEB+UUW+1cWfRpQEwVg8GZnGKLLysrI9F+1ZNAcskgbF
UoWbNq4qQ6HolPr6jpcj0gXlT2sfH+Ct9gNIWH1atop/3GZQievevx6hwlldkWWFURngt7JgPKA1
XTgNn9XU0KuKphoJCNheVrbH9fWImZlKnhvDgePkDad1Ft2mJh+k6JhljNZNx40Fxqfcq++RrW39
wSv8AbKdzRpq8OqiEmyKezKAp8CsodroVOQ1ICK0YSuPNrdXb2nxLGiXLQb6Oey6UDKUaidqTfh2
fafoIViwitYN6+yRySO0IpQGZeSg/Hrb5PVJ0MGysVVs+CIcTRxTjNtJZZaeb+mE8v4UFYisf+kh
vujyz7cNXR/qS0PCB9SqtJayvGPRpBDpa46bveLK0hKRQ5iER4PHo5i/wMWvxk2Jhaj9PBnvm+qx
jZ5vO7H4tc5MCE5MUdXkhI4MiLzsobu14Rxs7Nb6IJtrIWo+K2LgOPdGiMJa3+vNQJbiB0pSfY6z
ojm0uvalK1vaAUcTxvim/mjAx7a97eLaVxTOcE/9I60c7ErqQwIxwun0T5n+/L/ZEPJbStVw+Up8
Rk0pPhaq4R2j+BXW3JVAsbjl/qyWIRynto8bB5JBJpa1lwD9GKNeG0RcsyAUowOtanNT4WNFzZe+
eUp4cvzFl5pfARQqSKXElwBaOEkBvSNCe0zIjYgWI9DYoaN928r1tiYFVxxlnhwjCRfBcAOwUyOX
pcyvzR/j6XPASBNDFF5w+rcjtmxoBqPnZFGdp4XFy9BUkdF0sNOm6RFqUFCscaD5t515mzC9PDmX
VrTLKzfp53NDsPFRyZAlXwf3maBvRW2T8SnZB5jMPGWUPSO86kVby+2CR50J8NPa2l1XNQV3591z
fk8Bxon6PETpZfDCfbENPNgJYSx/QJzUi/zVTPg6ZMyOUzE2Vcc2GYu9tGdCVhrCm5tzL0L691K5
x0/xParbO+gevIluTITHPMDjVVaChSv50rQQGGuUlOGCjoBQbUdP8dDvpBoTPFk+qsO+uoH1b21q
c44RV6sMJppXh8VL+S1jPvu4tSSV1jhhUc9/D+2ur784zi9TP/pVG3mDUm9C2HBv76zr0IiTZyaF
7YvmKhwFKAoirOeFGnxVZoTY/fNtI9ch5dKIsHvRobYGAMy5H9faAMFI/JKm1ettG8uOmIBVaNHD
ey040s0Nm1hJc7+XPkB6snWMF1X5dtvGwjNiduSPEcGR6niaGGjBSOc2MB+0dxWS1ZBxSEAAELhi
gqbz4NrZJIcQxNZt42sOCidP4h2lZwMaSzPhXzB8QyvLs2rnr/bDHw+F85ZHSLpIJh6OdFuhI67i
T0gO/B+NCCfr6GRdoYS4oqjDYxzErlHCtiVvb3+w+a9cn6Y/rgjZhn0ccpQ4cEUFbhnrjRdCvQpl
DmWildbL22Vyy5SQYMAYEQ35CVPzUza81/Yo7W7zJyQc/v1D9nIHCmnGCbKdmvnC3M9fu2/1i/x7
Ho6Zyy7ytrkbtohhuzmPaMNdr6iubEAx9SglzYD3jyGywlBhNPllq1A3AdS6vWpvr7kb39IQ8g+Y
++ph0vCw8aF/TO70yh3vEGfwkZj3Tpy6YRce2gMq3tsUrvO9/Y4KxTvrkcm9L7nn3B1XLvg1t4XA
YsZpkesJbis99OPWVpqpzY8rjBbL96pJ1OeF6VyHLzvJYPEvYBIa3PjdXL0L7k5PGc2a4zZGkvH2
N16Mx3+MicUIxCrKxAiZ5IrLRi89aWyhWx6joFu7vq8ff+zWM0PCEWyHLp9qqO58KBW9OkaBD7yP
Nrp1t6/aaeW8r3klHMLCVONO6zEWTdNO7h7RpVjZCstp2DxFL8MuQeVfiI6jblYOLS7wfHfjQ+Ra
32Mf9e38cHQlVwcgorlABJjej71sV7tM/DXu2na8bvLNGdjZbxCCp1ZZaX8c+Q3S3nruXqOf/V2B
VIeLtovyLnutX6Wd+jA9MphRbOyPa59geaOemReWdIYqHxUL8/quvctLF/if13jSznkNvkurw0iL
G+jMmrCmTUulqxqwZkbZ3iTYVCq1uebpKENPP/66fSyUZWvQI1CAkfnMwuNq7FVkd3TORfagwkyA
NI+b748fGzf0g5/wtNm0Lg5zaEV5em3sanFvAY+hXKGoyjUlUFZFUgBbD4cS9jZ0cj3d1X9VrvOu
3aR3046kcxe9m94Zu2CTe/J95nbu+OX2B1jcWzzK1Lf9NdcqL7NtyBBroybeMTONBK1ruhWuV59S
l/Cwh0ik3OR3cEvt5b36jsGwdi34X48j8tXPf4Cw3mkfwasr8wNUmia+fpi8cpt+kPz88/C5epC9
4f0si3nb68Xb+9yocKfCqS9P+gmjdZRvR/iuVVl6TYL2XtZswpX6vqG0tQk65wHqTOPxtvWl64Wx
wZl6QSd3NYWUUjWSKDxGFbdqbG8SeJYT0sdxf9vIdR9s/q4QYsCIMTdfxeJwVGiIG0qU+qBpyrbx
vnpjP1N/5LAae3O8Wov8i6+nmcfIQVzKAEAurCTtGeikpYaP+jYDV3jh4SV87MHQfYHK6Msaam8h
+DNPgBQNCDpgrOIkgxTrOQrrTPjVSMBa8eSnsuTd/ojLJiyNQVkOiCkLgfcIvXypBZg4tq9msNUg
Zr9tYKEjYrwNRfyPBeH4DegoQZjLYze5i/d55lU726vBKRWZR8xZ2xNzIiUkWhfWhBXS+9jO+4aa
ghmrH/uT9F1rmVCXnVmRDLLsMrmvUCNwTJ6fZfKgx/rKzr8exbIv3RXOnVVMR2lo59KJN09Xaw8z
d9IcbO2fTDT8RgfeDbfqPvq1VsVYeBmcey7Who5TgiJOwXfOzMkfEgnS9+4eFbWNFK9lDCubRnzS
D6NcR3qHKQRsvOBTz5sxbVwEaTz99+TN026Iwd0rh/ro0eOzKPZDu69yxawdkKUQcOG0kMdaRgZl
qcbXbuqNuYuQ8ga6rz8BC9oU3zS4+1ZHNhdC24VFIbQVpaSb6rydc/BOEfxslrOt7Wrl1KxZmVfg
rGhSGsqQTCNW1FbzDSQCGZp3O3slQV+6ni+cmX/GmZkqs1Itlfh8TGv2kL275fvE662NdT9ngtXO
8aeD+aP/Darwvv/UvY98I0FA5N+/nGcCNYs0gU6RLXajejXsZIS+5oGSjxkQLrPq3SKyVqwsblpH
NQCTqQzcvgGzz3xFRqOUnRwrk4keez5rsn+8HeqWLABRs2keUucyLOGRp0tQ6RYWixYP5l02SLuo
8G5bWEpUabT+MSHsdyiyeaDO+6J+y2VYo0fH/8FIux+/Xztca+4IOz0vaPia2bwsyEe6KsRGbhqs
EWMsxkuFJZFpggJoEVtpdVgOSKfNeYonvQ8OzrZyKUluc7fbdg/JvcbILPOJ0GL8za5TVEY9KUnS
ZRYJqOI2L9si4UmeVlAoo62YjBZcn/XKki2dZEVjchWo/8x7K1xIfLbKyXr8M8zJ66JffFa0ylfB
3UvR/9yMcO00Sc4LJsGM/Whtvs5v7XBzZ3vgK55Kv7prd+ibrGb3t31jbPYyfFiFlE3w7r9VNQ75
N4a2D4FnPhwZIEJu0X8aFTfetb66ZfRY3zjeaTfsSy9dZx+avRNv/T/eOyJqZ5CzKVFTfkjPJFez
a/fDNoJ5dC27WDwRmsXElANDMyNFl/46Y9fD8o+ZIjaPzzHL+K7qrDXixXlHXDmDSgQoBJMtI5IC
nJC4VJtTSXPZgu05Dl3jxKdroOAfPg7FF0lJ13KWeZ1uWBSLYMXRGoPCwaK+C/fDY+4y23NnbrPD
2gdccU0sg6G+oU49imZ+fmy/KL3ph8np+dh3d5IaPAzZyZOaes25pYyQhtn/fE6RzrrJjaFPC94i
yV19B0Zmm+40SDL0/V+GlDNTQsSUVCQNCxlTHSNY04ujvJjBh5UbYOnMgeJi+1mapdsiOXKVpCQg
R54g/VbbOvfJ1nlnetbX3p/nlYpflmc+rl0ES88eLmfGh3iJcMxEHIdSK53ehMAdBrcgia+Y3gaF
h16Qx5jDFqXSwxrQdfGiOzcpHLVSQgjBAcXuZ3fRz27X33fbE0ynHAi6EGtXwaqDwhvl6ER9OiRY
Q5dth7pzimyea38BeQ2Rdkd26w378J/bK7m8kH8+qnAxhEMkhyOdbl/poMbvv526L2Mpr9w+ixne
+XcU7gVNR7wBsn0SyQ+Qtz6Q0t3Pj5H0kcreob9vtpPb3Q3Pc5GreDQ/xt7a5lmKmWc/QMThtoPi
GFKOmyf1qwPxSIoG1O0PuWwBgBH1BoNJT+EWCpv2BNIJF1vzZ5H+To5rKPk1A0Jep9hxl2Ut8r9V
3/5AxOHQN+X2tg/XY4E8GyFNhXVzBhDQHL68WsJykk5TSbI184Nl0OG/2NAh+tO+uEekYabwg3Q9
3ZUIA9y2vLQNzwyL+RflBd3O5l50G+iulj1mBlrTax2epeyENgCK8rMWvaLPX/gs90ZMQLXRMiNo
jbD32h/L8cdRnjxUMde+48JaMfgCCcOMXICaWVgrx0zruk3QNh0+UMvdsue9cT/lwCT4iM4hO4Tb
00rav1Tfu7ApJOUVk5VGjKqzH92ZB+M+eTafGD6YOx0z6eJpb0JyPbhruKPrnAfKOvDYFHVl5s9E
RHaua+VEXRMegzDtwO12d/JR9s2EsfFE35fj6CFL/U+FeMa/3TCXdoW1zOvYiLoK8jG0dFEI/X2S
waDr3m0ja87Nu/Zsw0ixejIR40Zyb6wdFFumj8ceEt8KRE16bKJNV0rvcXtfVuHaas6X9GUyhH+g
TWHUIjQBCr00bdYyypg9ZFAt9Yz2ToVle7pv98Zuvn3M72vwiIUSBmceTCJqB7J5PT5imKfqqPI0
9fSSo6+6rYpYJM33add5SO5CjVRsVqvD16f+0qiwiLS3EIkc0VFqtwxVjV43Ab857iBccDbMNUV+
+07d5O/XrvU1s8Kymqdj4cjMcTMzmAeupU/I4ZzGzWTna83r+cYWV/H8qwr5wzE1DESSHSBlh3Bf
R5BltmjXgLBnUCx9b0DMlO1Pe9u1nleB58umQS7wrkR1wZr//2zvosM7HO0CxrLG71BO9uonQIDz
rOSpIm+yn9oDnNTgfXsv+rB22y7Eonlh/xgXsooik+kszax6YeUiZTEwA+sV31HEfpW34y594C22
C0HDnFYO7ELCdmlYuMCUFkwqelS5H3xVtu3TtNdfZuqK4U7dlI9rT6R5e16v7n+9FAmKg8yApB0u
L89Sxq0BhUSvrIKXrx9FFw6JFBV1E4+tFUIcjDAxcdxq3lWnYmdVzXvtmP4wGvvQV2BLe+0uT8ps
JadZXkf6JxSSZKh+37p6Z5uoLy0NYD0N+uyuejd8Nb4nb6i0jk8a9DSrSjd4t9aFXTyd1K4g95v1
V0RYWmEmgJgVNm6sHgYA23r1YsS/bwf2hXYkn/XMiHAwlSmxDSmCywuhqszhvdnsnI/aYyZv/sOb
kdzXsRu+cS8oa/DJ5U16Zlw4mmZYhyekmDWv/9x7xjY+gDrcZN/+l1QPC7uUSRsFcQ3nP1ICl4Eg
PGp1MMxBFhoq9HF/m8SAfAfjV+krvzW3gSFkLZtb8tBA5AXtAmXmVhEH0tXoJNenFubOxq++6QAu
gBRuld+tG/mBu8pzt+DhuTWx51BJsqXl/7GmbDVaO9N94IVv81Ihajmhtzb7dm3QnilJKRYz+qbA
qnX5SdPcQhPNHFNfLUFMqie0n6NPt3fodeph89g10JhQCTCq2FWME5Kt4HRMqBfYh5mIqtsOD+sE
ywt9sUs7wkGIshD2ak1L/EhVv+aavKGSdBeUR25/e9cfmxdjTB9k24YbB43A/BSvtf4WHJ1HxDXG
3GhZodx8+S2d/KSlHPPZ0f7/F830/0XNZ6ET/TaK/l87QkIld4MtpYYSY6e96xBzovzi1jB7rWUX
C5sDh2wbqClafKolXEGsaITgI180iA957dBOWGs5X0fI2ZX/WhDvnV539GCEwNiXONkbUEKv7cl8
QBeuX3mVLa0NgZ/dpyKnBDTmcm1iOShl7WgkfheoNXHS3hZZwHvCyT81juoXs/Azg4pPdjWsWF7I
R/HvzLSQQXRMlSVjiPz4CWrszYguIuykEwPUaBa7YcAAZmExGWJI7Qnl40je6chX7UYHQrAhtlWv
s4Jw5TZc+uyz3guVeoawruaIilOd6DHXk48oqe5mciG7Q18fWltaa0esWRIOZYYiJr1yOKPCk+XO
Ag7TUd1kvX87xFxniHxiBViMQXyE/VioWJROwp9GE9w/yi/QQbil3W5j5Um1nu1+jSv6uuQ6Mx7D
UIIIhoo9wVaRBiNTbOwklCO012SMadCegtbtJ6N9tJsCpsuSUgMyZMZKDr5wHC8sC0/xqZPVgEnl
1G/G96mpb8J+LYLNq3GZBl76JkQwtCwHq+ttItiJriGcubV2b9ePp7Db3V6wheMI+4RlcxLnI6kL
Z0JvraTq9SolhI0Pzc6+m8vj7ep4/8Lum7mpNUXVuOMIH5en3kFmtOyclilnDRqZOvdS/UFWxpV1
Wcgt7QszQnBJ1fyo6B3SVQnghOB34bWSixa0Bdld/qX8+juUVjkZ1jwTPiDFzkiDZR+OreKLlj+q
6q9WXUElLBRxbebwoSWZxSsh4xR2epw1pjGZChOw3cb53D8V7yNmfXsfAQrHnUdg19OtJbdMtIUV
GHlo+4ocp/0UIjuPuL1/0lFzbt/36hfdWav4L50jkxIdpTNDpVMp7IqAmqGpAI/25UO8L7zmU/4p
fKT8vis3ods8A1lbk7RZOldUAKCzUFVQg5awWlkgFaZSIkVXqhT4y93UhZsOHK2yxhG26JrNNBEj
TTgn3tjJmFmSeUIeLpxla4PTJjqttH+uV4huIMTB8NCCcGXa8PJIVUrTsF0aKvnVuHNC1U9k+0lO
u6fbAWLJDDLdbAPomUhNBTOq2uhGNoRUGZxD7ezz+LX+C0+Y2HVAUhPEYa4WspuOgUkTusbAs0v1
vlAtKKzbpyzQV+agFzw5NyOm9KGuHI0iwZMk9E/VvVQ8JdraSZ3j8mXc5lX7xxURP9TJqB6fDFzp
gEM1GfWt8CUdXuoucws1u++sr5b2cAwAUijK3bFLV2Av17vu0rxwbWRBFTtsOKpQyodAhqN8WAUK
Lno4KysSjThCYvHADtqsUMDv0Y3rPQ1dVsStJNjkoz3jE1+k7b/efbz2/lgTHBpHQ20yG4Kipnwt
1GBDh1hrQ++2kcWvNusMAOUnBRZ77Ik6DOapQzE+oIxWGvdhvrLzFu4lEjxZIcPj7kPYXEgY7Foy
Euj5cePQ+RrFVrdga9wpH2ae6u5F3VTRZp2Rcckv6r3Qn4JPnpsvlxHiOGrOFIdwWR2NfiNN0H6d
ftz+cgsI5LdR51kLghQMypZLEwiDnDothyUueAx2JLDKpk9dQ6EYAFE09VZnot7RP8belFDqDT/H
q5DzBSfx0aSUBGCWpFO48sdTQ50C4XAQayPtnWdLH1feDUsWAPBob8xEMEwKFpRBKfR03vFK2Zl7
LR871NOVaX/7Uy68Tph9PzMjXE1WFch6YWNmhiqUyobq0TvzTkZ5kvL8vRWu4v2WdiUWySfotbAt
xbgr56qaqzOb1MyyIX+rmIzo95X3RpzpUkm9X8cYLtucsUkqlRwHBoXLDRMYw9FSGiZ7B1f5zEDx
9CIxlSG5ptd5oJsBRaFos9VWLrHFJfxjVSR2tmBJCiynAsKTRDzttp29NoZ9nViweoBa5to4869i
abzL0tYyRsg0i7R33NYIJw+x8W/HuPpQ5fUqh/l8roR75sKcsFlOKLLZJ6iB2SzO54LyFGOu81iv
hjR28+8fqZe+CWt2zDro2nQYkhoNHEv2MqT9/tiWKy+Rhev53CWxAmEpUW/l1vwFT+/M5n1UfW+j
NXn2JRsOSDwVchKAl2IPta0bK1cdciY5BBdaUqppGBMx1trqS2dZJ5MxCD1UhMFlXu5y3lNhEUN2
+iazrDYbpd30oIXnadOyBL4fQhl3O3ws7L8Li/MJOKuqk6BJUmyNhmemDfSOP5rxQ5v8IwH8u21n
6QBfGJo/8ZmhpkgKPeirmbdq+qxsx59ghVGi2iof57EiJmorP9uNa6xqC08g58Ls7P+ZWYqaJ80a
M8czv/aezOBgvBngISVabvQf0+R3z0iwIkzkrbi7EDku7ArBv2PERY7TyfG0zNVPm8ZixibylI/m
Bp6XEGDxBnb9vyn44S54YYBysKJcPb9G+KSMRsIhUubdcRqwlPYfb/u26NofG2L9pCq40uOO9CAb
/ona51OwNgK9uGicaQ3GvbmuLeL9DL1V0kQC49f48eROsafaD5Gn3o3u5LfTRicWD3d/A1ab57L+
a1YE/XG7ZFVmwgim6fUmb+2NUiYba5JXAtZS8nNhR0h+nKHKYPCG9os2nezqrrE/Dr71Tr4b7+NP
1idjJ3s5wgifmn3KzrmXv8f/3F7BhXB28QOE7HgoOo05Zhyt0wd9ynYIz26IoCv5z0I9f/6eXGrs
SWQ6xDFKfQiHyrTws+fADx/Dg+XmD6Pff4xByN32aAE0fWlLOOdqqStGrWJrZuOTXcWr34eHBoDL
x1beTB+ODxZIFyXxWnUbuH/zuAF2MrOcILBnmOLjxunG9ITsSwjeZe6ipb59Z9LsfWstb52XFV/n
2CFc4jPp4MxdB6yHbOgypk0hc2ZT28x4DPaN4ZfbOW0uBjIwNKXhHXSe6kPqBf5xLddcSB8uLM+h
4SyajgbFiekYsKLb/F39dPxg3+kENLMnlK0hYxc26YUt4cIYm8k85pbDmFAfbsNCoqMd+7a1xgO4
9jGFjTNWqFM3shX6x07aJPb3SPnUwjpunV66NcnJpbh24dL8W84+Xxg2YyrRDPAdJC3Sdqv/moHh
wbaD3RwNIDnagIhfhdPMp/lqu0COOm+Wuf8pWFUMtWqkju0C/KuHkTt40nljmcc3Ru7wb0YCqSxZ
JLRvPI7Uki697JPTpIwSnHHdoT1u6vnVmvoolkADeqJdssn2VQH0Pfi2ciwWUpkLu8LmLIdai8IJ
P2vP0FxE46MvxueZ0EXyjWZjnHxZ9TRX3qTPa222xYUFpkiPDXQCYCkhrVbKyRl6o0FCM3Llg+6O
MTyHIFtgPucfNbf/sB7yrivwFOBNxnZobM+LK5yPughPZd870VtXttkhD7Rr7v4XZL7zconb59yO
cEDmfBTZL+wYiAkHhx6mwWpjPsw4YMNVAO7s1oqtS7nihWvCjh2MKI/jHJMzTOAwj0iXz2aycWYF
lpfpHRNY23K3OnS1lH1fmBVWsR/GiCNkRyBO57HohrMS+jldgHma6G93zdkKCu8jKW7jAbhLBPNQ
G/l6tqEQ4nFdlfnG/HHyaLNlfrFbK40tb1bKpQYzOBQOxOd7GjhFWyaYHQ5vc4p+xXxD9MaMGbr5
M/NsaxiM+eRdbSHkX6EB1YAPivR25WAOhh4jISdTKNOq7bi2Y661i+jfgC0DSYsM13WtpY/aY9Cq
VvQGOI1c5T76XL0rthGl4U1/P8PzH+FoA++2VTeqxLxpvS1Gt//U9KQDfxGHzn+LsI3CTtUq1Sli
ZkfGh+lH8mQ8ZO+Prspkf/Bc3VmvCLfcVytX81LwOzcq7KXWLCQnGGoUzbvqTlF+nJyfdRd4krJW
klwxJPaUUFtnEjMY5kMy+NFPO2PAdLxvN1DTfM4/m7ACK4/pljLG7a+6lA2c+WcKOXMqd2BQKxnq
sbHbNLazyUoqTf1KvWcBdH6xj0QF2SGQTRha3kJAfGJ+Fqzr+3rPmZwlqYvX+VCaTAv8DQvZpWHh
0jwyrRZOEYey/dw+gAOfyXltb9r1fv50/EmZN6lWp9WWA96fUyNOzjhmUk6BzUcdQw/UIPrwEOZa
+SZ1RwitXTngEbJ2Vy7lW+cLKVxbUVgwDa7iqFYlXpFRHKreaVLvBl25saNVIdu1fSPcXjlM00UE
OSmMCBB9UDhsPmpgh1BKeO+4lQeF7rDJK4Cvpn97wy5+XBD30OJQIaUhKZxIKY3axqI/RUhKXsa7
+FDvf8yXJiz4LuwWK1Fn6VFJr40iFQ8CCtpitZkOfV1Ws7l5CsrWN/G9/Kp+04y76le4A7Xi14ei
4XXQprux2UCvon6PVmpJC2GexzPciLw/oNAVE81+qMYu6zg8Ydm5VfmoxcFKFFjKDKCUBBvOAI08
68tc5pYnQ5IMpTK4LSl2h6YHLRv3s/HGfj59Ov2j/5O5zho6YCEDujAqpCNyAb2RkgVzyKteky8N
10v6mLxqh/G1dctHea1uugBZnOnzaWvSNuXhfLV17NIJIx2DEcyZLGe3GzmTWumqW+Z+d8e1rTrf
SML9fG5PrOhAyBwgqs1XNSAGP/nx/fjcPWr/DLu5wp7eKdkm+JGX4AXK3biKrlozLkT2qbGhZnAw
3jLu3H2bqWBeQp+xhvzTtIvvHKohx2hzgi7l09qhWdxO9DA4NJxR+O0FgEQTdlWtA5z0g0/R0+Sl
iMDS/ERTdz8T/ekP41dptTS4MIDmmOdGBYePrdlPmYVR+UPvSVThre/pr+5jtg3TTfhY+r3fIPl+
X+ycn9GvDrR4+rxaLlna0ue/QagAyVPKqHJ4jCnNmAeTtHPa93v9ffGu8Gt3XYB2qTxz4bNwvUWZ
JqPAU8fMtNcP9gGByX34ybpn/M6B2M70QioIW43rbi7PrJYtFr2lv25D5kWAErGDEFR0TReEsT/+
SL/NdKaZ4lqP0TdA7Jvkgx2uJrxLwX+WMv6vRSEHVPSIypiFxZO+jV5kX9mM+zpxw3ijGPPje5tu
tTW6xcWwAToS6IhCeQiF+MvgGDQ5sMsBo/TItvOiAiFvoSsDUrCrvq+9I956tGLUMODiYbLsDQcm
XHCB0sDvPHFwpf3Mkin7TkqJm3da83Vm8cs2yTsFcSD3dJc/R/savPXaNp4t3PgFYsE2KYY4P8nE
yZOyb7vRC9tDeuQ6hwC62lThfTJ9XrnUl664M5/Fce2BXq/cdfjcb2kn+AXu7iR37mDk2/SZ7iDP
8d3/0aZwVrtWGaogwKZ86F4Vr9uZTzEN0LnW50LM9rieTCx6+SYRaqExgArq5UbqrMi2JonvKtUt
pDkPJwYuV5xaeEZADD2rkP7HhHCRt04RMhxDANI6ONCmh7DeGN/7+2Kfv2nCx8kmpulfrM7JXIf8
WfyUR6IMDIUGttjSnawGLBcyEXNCSDkj4bX7o9sxA88qjr7SwkZ0WsVhX78rZqvATSmGUx8yREIX
G+hO3Q3JfDTrcKfbsPZ5hZdsew5oZ+31zo3LjboJ2k3orfH/XwcjwbhwUAflOJRt++YywBsUXErV
t71Z/slwjc7jZbF2MK+y7kuL4r0ayEyrNxrhPhhNr+rfh9Q1i3El3bwuZGCFDaTQLmXMmSGvy216
zNvBtCwe2q2z6V51HynKGd8IDNDc1EzrlQxwr5Uyrj1TgVwzXIpsKOoDIsFHGbcoyWhMPkv9KXjQ
x7a8k4dI2wB0+deN7VmVZk4E4RcAHPDm/lm1+GRLQ56SUftdPLM1D8d7yZBeUcJZAX8tuGTxncAv
vRF1iW0aKYqn+GQzvpoa94X5C7TOJjT2t8/71XFn+ODchnDcj3Hfpt0RqBQDuh8TGYDbMdG/RqCu
B8v5dNvWVfQSbAnpOjJatlQliEcP5U89/x6g43zbwMKBwht4ExWLMtrcibnceEnZN6iVMFJoP05b
puC49pCbOtg/kIfwaTX7t+0tLtCZOSGZaNHGnbIMcyM0UFr8UlnJpiVC3rayuERnVoQoUdkKqHeT
2axGHt3QfJGHfVT9yKLKvW3nOv9lfXgUA0um2gpNoZD/Zp1aTmHBvJuObqH8LvymfqVexV06/VPf
Z/fJa/yo7SDeej3eaW6JEuvaGV7aIMD1QK1rcHdcPa+6POqGNGeUWtXnqKsF95S3Vx6N1zbgD0c2
hIF0bhrIcS63iFEybpNUbMKsLjeD8VR3P25/xqtNyN8FAk30sxhu+3+kfdty4ziW7a9M1Dt7CN45
MT0PJEVJtuS705n5wrDTNngHAQIkga8/i9ndp9JyndR0nIiKrHDI1uYF2NiXtdeCFzxZFQVg/oGB
oBsQUQi+ntkCagS6bfZeBRC072cIR86sw78yGXkABKLNgb4tRsE/3hSnsmJ1FBVZjfhjJfFL+GO4
ie5JOu4lihpnDZ6ufPSQQHcOSRRE7siGT+mFipmU3K9DKzPXLpQLY4bYss7DK7OV7+0VWdNvlMXO
3eb6bn4NK1erMbwVQHVAMH9aH4VwFzOKhYL+fcqWbExqiNlsKnQfhkTcefc6o9CyjTPnHP7nNJ49
MXyah7ehTVsTa7qZJd0QgDdIIa7t4aWa+xSs95fD0t8Xzv73C+l03/80ChYbb1W9RMHhJAc2rq/n
qTJ005pwa7dDVgzdzl0e6+n294b+6mUCJuuuaxUzHaeCIJw7glDPBrxCX3ma7YsF4z7dmP9/WYlP
bmfu6NT2BayE3lvVtJedjpNi6s+cmX/50OC/4rX3tmJYP+4E1P10aHcEVeEYWr/0zQNg1VFzgknM
MyfnXz61XyytV/JLFLC4riagjMFiHNIw6C6Hsti0vDrjrj4l6IAfYgIGVTsghLwQIcdHMyzojIxm
QEIGllRtIg5OSg7FFnR6qXXXQJ/aup3H3bru/xfF7/XLP244lF+wDuHGIL5FTrOqqK0Ro5oFA7lB
ZrfJajQMgXzDWzQbcQcWp2339PtlcuqfIYbhwCCkKmPMigDm/PF+NQtEjUlkjM22G1JAzEXd/97A
Z2cJCxh8WKNTvD6AnD9aiEQ7jeiVNEgVwcXrpXaTtNlax/O/8ykZbPBEnfWXayr44UGuNtF6DxCk
orH4M2X/ZbEwA05x6ut/aO3RXZkKkIPvIQ+5LS89/O+M6/g0ur4+xV/trdfziz0DhGdTegZzUyyZ
aFbcOql5GBEOWbhddN+aVITZWn4I6FlZM+eTm0agjd43YgkUgxFSnOx0ZYZCqt7CdFM9pJKzhLn7
3sHgXmOhC4bsf+IYVsRHJX80/YOutjaZEkOGh06Wl+D13VD0l1kEiuv7qVb7oHLTML6q/DbRRiQx
VHkde9OW7hkP9RdLD0MxGIEAFg9h9ykpZtGUzuRVJZSXsCTEcGWw336/9j5ZwKDcOqWE0VC0dz/l
73PjoaBbLVUuCer8UmXovZ4x8cktRRjijwCNhs9wcUifRB/4yJTNEtqZG/4AA2xalmXKQM7y+xv5
vIl+mgHLmuch2YNf+rjAysJzmSxiG0hAsVeblaucHdsnDyta74fH6Iz46Ce3jjQNqqCQlVlfDnzS
R3O25Vett3TQci1ZuWkWv0lYwNpDX40yYfKsDMunJYwaP/hXkUQ44M/GSv5ob+yr0uq7EnDsIURO
FAILnnWOJ24HQgDLdikoWfj298/00+KAzZV204fKKoHU0smb451UXTBy6G9aJtUEMqf+dCYzP2fi
JJVQwxiW5QATig5xmyI1ZlnAVXGOE9g5PTiApoJaFCJ5xBTIL0/bQZbbMNsFRcfGuY1/8C8m47d1
Vm3Fq3+5QuLU129RYh/qu1ag0lvlVh5n58pzn8qgp9ewvuNffGDHdTRZBV+vQSUrV5mTltBlr3bj
sRyzboNIZOMpkH+aIKFjBrKZswnNp5Tq5zUEqDaDUTXGsP/JAwehXdSUJa7Bx8BlIhG0srupTOyL
LvgpMtmg1TmKjPUpOKA3azsFBLIexMTOHAifcBgnF3IaTIJNxO/HHhdiu6hwz7uqbLKwKtJA5n5l
J0EQJa31ZW7uiwmE8XOb87nagLU+8/iQdv2ya0bxapPLauYJrfu0cJaj56utqd4j82/jjE+v9iQT
Ld22GGsPKvV4bBnqx2UKxM9FBcmxagK11ZBa+3OVsU+g2FObJ1u+HYq6F+sT4np1aUDjYdo9ROmR
51V+tvR3uhN/WlspKiMAfVCyOFmcMe0MhpCwQdzr8iHSibwJn4De3NGDglBLapDbnKU0PT0awLWE
TGIdN0aNDGNeJ0/Vl22F3KUHxkbsoJaYTk2TMlX8m3HxTytQikV6hk4zBEA/bjuzuE4xEVjxp0vj
V6k1uokmZ8cWPj1AEA1F0GtYhzNRYzxF9nVqmTtHuFXuJ/SqvAlzvoX+ZxLeOvmqAHZeCuXz0/to
8OS+RhX0OtQdCtLrmMByVC1LevH4+zPgZ37ya6CIUjTmpnFf8BUoYAUn66LoK7fS8qcO0byJMUd4
Bdbn79Y1u+u+rJywwL0d3bspBWwAJERB4qHxbL8MFE703I5Yb+g3l3I6v8OGWpbBwGg+5dEFgaTW
OhMKVsd/89j7eceIFnFYADzwaWZcuEXVQxkaJXfShQasbkXzQ3JXL2dCls8ucH20fxryTkIWKHAA
nYFkJq8PkH/fF1uzXyGo3cX4JkuI76ITGGTTRq/y4jWExDZRom7syz6dz82WfV5KLia8kXmAuQpp
3c/g6peTyRWLpovBUur5Q1dejPjXO7MLP7VTfJw5v9j4eTL9YmPypCQIlmg+DLfBNsxrTPWobyFy
nfdVXxai9CI9X8H7FBf+NAto8YomRAR6emv15DqmKkSd0+caKtHRhbsim6M9Pegq6Wy0V8+tn0+5
zqnJ1VP8cqduZJU+rcc6t29tASisl45bGiC7gDbA2u9E+6hdh3qgPk6zf3cQ8dT4+qp/MV4vVlsB
XwOvoMpxtzg4VlU9dtnv3cKnjsqJmdOh2N6ls6sZp7l3bLFyoQyAATSMFjzxLIYgkfsWWol393uj
pzH3qc2TeFRMs1PXcqB5MT969B7Yhwl+pjgHcvnsyLFQ/1wxp3SyRcOIqji2JRWYupnsxDVn4STr
pX50ZT7iUQgno6yMZOU0W6kG5KlFyaAulI88bVehE7OZGBqcHQj8VwEtba6WLiOb4um8I/2LTfHR
/MkKHd2pK5fVfHxfkaN+LleNlUxupPuwqv+c34brKXFyv6ADXRtwAcZ8PmHOWh9ZX6jGLner8VlD
36QPtkKwHY9fC2HOrJNPCDegvTCnDekkEJFCYfy0K127QcVAmWtt+PsAEtJm023rjKA2dfMPuEG3
J+/9HXke78vvHk3OUbt9Xqcw/xMHBvYqgDdOjsyx95k7C21tyNLmMYU273jh+ICf0eUcxnatXHx8
rojlke9GPqar0UA4MeUBHeSVMTQsV4xttVuhg/42yMvzpOJrLHZiCUENlFQxnQQG9dMyGPdaBQrZ
oso7X75SQ3a6Uldz3SV6WXLAxLO57BLiXAaLnXHrDOvF5ycao3a6QtxCbAyI/+LifnFquoGOK/dd
mhP/BXN56TjfIs9LJ5+mv3cxnw/Cj4bWC/nFkF0WGtOYMFT1F4R1WdE9+GFzxsjnzbBO7CK8QIME
+/C0MyxkVTijE8J39iIVi9kG4KEZF/+qdL7O9Nxg62d3hiF40LhAQRitSJj8eEtaFRa3mSpzMVgx
Pzau192F/eieo6z6iyMBbwjT/ihlgs4Hve+PhqKyK0kZwW+uqS3OvGRGlz2rUrbXhxXT0x79m9+/
rb9YFmthD9EptjsQGicBlJD22GMSo8z95lAAtUCHyz5+Ckd1Jln9f9zan4ZO/KUzFJXtKBhaafia
K2+z7Dy4S7KNoYYAwrOzp/hZiycr3i8mXUoJi0GYDnsIMKBQaqAh2xzp3s5lWt+eDVvWp/Vxh6/v
78+bPFn7ChXCyppg0rmNtgCFAaxfIVbpbijAQ+dnaD+B0ABbhT00PkEVGa5wqI/rxbT+bOrGlHm7
X0do/JcS0uE/6Upuhu05ftbPBy6MYeYKs5AENc/oJHaIIkVCHTt4nhqj8eYiLmnqkEPlQkM7+sHr
c475r+x50G2E94fSHgTnP94csD3M7nw8THCi3NoYzo1SukMOvx8uR5zuztcBnYsLOwMd4r+KPP/5
Y/kv+sZu/vHOxv/5b/z8gw1aVBQA8Y8//s+x+iHYyN7lf69/9n9/7eS3roe3/l6Ktzd5fB5Of/PD
H+L7/2k/e5bPH37Y9LKS+la9CX33NqpW/jSCK11/83/74X+8/fyWBz28/f2PH0z1cv02inP6j39+
tH/9+x8BHuN//vr1//zs6rnDn21+qOdXJk7/4O15lH//wwr9v6HetdL5rdT2/5h4n99+fhQ7fwMA
cxUYQkECGlFrNbdnQpZ//4P8DTO6YJRD08lDD2MFcIxMrZ9Y/t/QsoEnR7EkhkoveH//+NelfXhH
f76z/wD++wYS03L8+x8f3TRGktCWQIkf9QlIyXrAc39cMIwbq9UGhA4x65/RU87jWO9+eRr/NPmr
iY+H22oC9VwUqx3MGOAY/7QmpzFiGIixswUccvHibIhfmaQoosff2/mYp/+0Q4C3QoUcgmFofJ5s
7CHUEs8WpSo6TGZvd4wDxSs165IhYux74Or5QioLOPGIWOGyi9u23vz+Ek6yTVwDaAcAOwDvpRv5
PsRePj5OUJdZbu37NkgkFlC+bMVNmzXfwzuOyQrvBw7ZLtcv7rmz9uOB9C+rONFXFj1s/5M7n8Ei
qaiFO7d0xfKhtbI5MNtooFdF3ZVnwohPrxMLE+8UyxaDuSvB3cdbHN2W9f4ooQbpv9jeRYTOWhFs
f/8cP7oxPDjoT8MzI3YHRhkDIyePMW6BkArAY5oVSwzyS6+f79tSiAvehzqxyLtN6yIlVnRuSO3k
3hCmrAdRAILdFVqB/z7eW12wiFuckI1NHuKeJ/MM4J7//fc3d7LlViMBtgJBFQZDL2jPfzTSTksU
WnYbZrzlF5LyA4vn/PcmfuIX/zxU/X/YQDqArYBEJD5dEaHUc4TCHJIQ5avcVBa9IqDBPSrtj9va
n96n2iZ7p6iDzeQ31qUxHIPPv7+Iv7hPcJiubxJHH1SPTl6iXce2wJINM2eZSRISKfdVqdWZWz1Z
++udgp4oBpcj/CSADidr35XR6BhUzDLX57e2hSk/Vj9WpMKZPmE65fe3BFWJkyXiIwcBKhjIJqBz
wT12qk0lo46HrFN0s7jtshdl+TLbTNaHoe6dO+X78q3wdXfLwsG/bnD+f1+D11T4chlS47pTGo3u
q+/T+EvEHWDRaWQJkQRdF2soRnpu1ogBREe9Gio3qV27fQqsoX2NFA8hGRIy771c5ifPsE080unH
NNvF3p16lLE4k/em9uMprYXrvjShCxEF0P0CjT0af6v71vq6RI29r3tKLnuGemO6uAylsJiN4qbS
dH5qaFddMKAtsfYByCyTcQBvPl2eXe4Hrx0Z3RkXZSYr5c7i94mcKVQoO/ur7yo7EdwH8BvdtDlI
OjG5r8FoYWpYUbvbxkXU7P2C+8cxbFDlF5Gza0JRPy0ts+eE4GC8rLkos7osCFK6xXj31J3ZQ2AX
/YZT194OXkD2/WJEGohw57ats/Wb0D56gpe31lJ3O1IT0OfMTWI36FUM0/VQ2uIV7Mht2tKhDRO/
6kYM+gNWh+cRtiAvDJf6R1EsVmLmacowBrzc+oG0ZNK6JZL0vncxb8LUl8FTW8yVOldLSAA/BdvG
fhnKaTvoIso9PgbpQO3BTXXDtcmmIpSX6HD32166TCQQk7ZfAyvq2MFrozjzhWf6RKmAXYkS/Ime
cottrzD1hl1bfFOuDVoZn0ZZaDX8klmF+6haUMIlQzjqfHZLPxPMsx+wu+UGQSW5lIAUkTtMLo6p
R6by1actj9QuLLkZ03mSta+AlC8II1ngqtZNg7hvFNRgi1YFIBGX8A/fGrxagyeIiQoyZANvoaqS
QA4Y43IFKfRDKKYlLWlc6yeHon8bb4q6sIKNGQNXZJLPAr0At8TB2xFmvZZQDOoBLuQhzewibILM
DxQRSYVlpBPPbY7IEcPntgj7L5NjocMm60hsCxoDFuCi0W0SERmeRXVvbV2PtZtKNk2G4rmbOM3g
74Kh2vkleZ0s69YCyGJigLoWVdJ7s940lefcdyZyEnvxWKqX/hEEbZvRDo71Evb7Aryiuy5izi62
6lfVjBeWK9HkK3rQ/9du9Ujp4B+9OcDUSN/RVFUD5DGkEptqmcVD0Wkn97nqdotVlZuhoM2LP6D+
OI4OhnBjj90BAANGfaKnV+QhnkF3Uaex5hu09G54o1+RO8wownlRk9ma4DMi/DG1GRnv6rLEwOsU
ijSeXbSnQtWnhHfRbUV11STdiNiFhlN0uYSUXRBdOYD11q1MgyIKNktg0EdYPHNQQIDnlY7ngwvC
onTo3GcR+80THJBJXNW195oL67kmBbmpHTM/zoRfgPrXSaZW3xviftdwWjmWjXM523re6sEBLN/Q
ABq3Fs9m0jk7qyfTUyyoPJRuRDNRLNMTFq7eFxM6p61jVbtQNHXahaO8g4BtCNaEYIluF4tGAP2E
XlsiRtNgfRPW7OXOMABL7JVj2yVsBKx8xTrv+OzXuT/qYqeIabw0qubuUPZk/iH0GB14Ew0vYxMW
Y2KkBcC7XQ3hpRGCPNRtIf1tFwbq0Q3gqkPhgGwnIPZdWzNserxiYMqGpbmMnYJvfcPDqxK85TS1
55gnyiqanessPO+wV9KysfUeXQt9A+IuejcpXWOSCC7uhc9W3yQh4OoXYUmmvSv19HUoG7DPqGKA
GiQTpfV9Ek57vXAW3XoF2v4VjuSU+RRDzQV5KH2/PQQsYtd+F7dPQzRb971laz+pBH1zI3iAiTvl
dWUt063A8gAxiwu1xENRusGlqUhzEVck2AaVJTfTOu2RzqFFloTQYpiS0WYjnGNUsLumiYWdjHEb
/xhRXcmJ19p+MrBAb2vPj94EpuGadG6W+Ahy9ehq1qV+N43ll4nHPPbc93oSSWQM+9L6HVyuwy21
4RZmXh0sq60CWhMgXFlOXzilwZYhKL+n1aJeagJxndnv+gvMZ3mP0bQ0Wyu6i11L16lWRjyoykDS
0ohmL4G6W6AENrbomnRt/KUmMn4HkMB/dwIeFYnf9hpiVoX/0Hf1rnXIpTLdzqrhDEqPA1HAwak0
SPtHF7mv1uQ9uJADxThWVGxUuIxvkKM3ezTlBEaO3RKFcSHjtBk9sXd7oTZVEN1jqeK6gtHN1CB3
BBO+m9qX5fdQGwQYkaBLh+fYN0DDSgWBx9nXuVfM8ZDI0p+vimkKKd4wWKePCp76yhJW+D1yeHFf
+QA8sPZryazdMA7l17Ek1lfLIvaFiOanwAXWNY7rnXSqmqYg/gCtGEmC9qVp4+lrXzne3q9Iv48N
d696u3Jk0hnPeldANDy0nEabslbXvC78FIyYMd9RLVpxAQFuoEG9ZRFPw1DrPaWF9xTGJX8qp5rq
dIFmws5wb1ySEcN64JRq7CQMBgfuowJYtXMXkAJx2nVJHVcsg3zmuA+iqd4HS/xi3Al1FNJxLA47
YmkVT84xkNGUeIbWRxwzSB2ioru32BBeqDnqv5EG00ajQwClYHV9UZqIb5qwsfZB2Y85wdzgUY69
OFQIbJ4QbYlvtmMF7zNYogHgYHNmG7t7UI4/p56K2FaTyqpAPeuF0Kkquv3CFPdBcadcmUYqnO77
OnYzFLDnPiGMh5B8GoYhsZmZgFXXrg1w4HCwAgFdPzGTDZVLv8ewt3VElg2up7B3wY5k6I2JvfLa
xFZ3HajlunbIJlrR7RNyTD63xQ2Ixr2EeZb3MFJe72HKpNHAvY2Cxsz9QGiTWZJUORwuBoOMrHIU
XRKnt/1NGLRm0zXUyZoqGC+Qx1YcxDbApzBUxC9LCc6QerYVjqUiuIiCNt7YLYs3PqA2CbcjIMLd
qkak5Itdq3mfI/4DO/hQQ6GQ4c0BHdemg+imB6YC+xaB33iBJd/mvbuyOw/jnMVCYQKi4FM+WArq
1WPE0T3hcutp178uePwO/LK9maHmfhC2X++CdmZXYRf4X/kc66M1jc4P4CzM0YvqLq2V7WbCzFB+
hwZA2nZ+fBXPASaai4hlsTVhSoBP+trWctrO4yT6lOIpY4c1SxIUTfsAr+o9ODpSG2OXXRrwmqfM
M24+BwUS62qJSCLQr9gzGdV7S8Rq01olS7EvraTrAWMcY7vN7IAum7Zfxj3H/FJm13qE9wVjPGyV
YNhMfKqsNonCTlVJKbzmPoi64TUOLPpk9bJ2c99j4xdfT67Moi6cjgFv6gTdiHu6OG4ivLA9jN3o
bapKyRG/MpEDC6vwjYGmUx64Egu40Ezni5wzHadu2LBXzweSzm6rOURc6FCc8XpeNnNgsY4mnlTY
mGVhGA4+NCX6g9KyHvakaC0/96NSIR6eGBqHFgs2xBs6k86ixTyCi/Xcp36FZwh/qdEBDjt7jRGr
EcCJGM24aB65TN3Sji8b4gSvjR0vie2POKTLIAqScloIqAatUFepVGV4addCJpIx97FGu+uuQLLZ
JiBqJ+i9+vN4DDqcyomqZt9kbGjpBRZctSlbM0xpRSOdQ1ubbsXkDF8iucisl+RFzxWwjAtk2B+Z
aNUBb4xvi2iajtoRmGuAnuChqSk5hMtcbiF9Qb+4lgRhhJk9q0ix27wqJW0zZDEIYNh966AOAzJ8
0FLtHHzN1iEavDrL7PRsp4KCWs+sxOmOzKwpv89BgJxLy1mAJdjYs5VBIRIBmQrtEfDdoTK5Hzf9
W1QBJ54APIsWnssGc9C9o6EM19dPRJQTAPADnYekb6M5enbHkdgb5E2W2vZ9EYk05IP3DRm7ACLf
gc5bJVl/z8up3IVVzHJHKf9FeKLbKq8OmoR3BhCMzhJGZ6YbYxd/IL0DiBeKW7uwSXcZ1Uvkg5nE
IfV3gGXmOVuiBeKD8+wR5BjhmKql5ocGXbRdy3wJ1bUuRKN3UOVunnuSUqWQMakhqAiApJV50LwK
H2INwTJv8MbvA2Kx1KuruL4IxqhHmOYpRJqVUwQ76k/1cgiRXH2ZrD6+CeuiOU7tFGxRzcf0ryG1
Svqxo30i1IRF6Jo6jrIm7pyHaZCLRvLV149DGcsixXLD2RD6+pYWrtoJ/VYLkc1qdK4a6omrKpL0
EJV8MEcB4V+W1cK3d0E3QbXT0AkMf+20bfAt/oX2jHnpKtGTZK4ndYesa8kDpotkaLwJS9uRtcJB
gJ5VAGEVUd+acWz3Ex5Kl3YLHsW+VIV2UszoAY/tDMv4TUN4CcHoPPgbCAVKL4naDiEJUkSIoEkD
UIkvQCs0OggZQuwGUvFggwyyyog91blX1mYzeqDRY5hz2K0E5rgM0uTW3F5PnTMl2kNe1Bb1vBV2
uaSsAUFK2ePPUR/eLe5Is8E4V+2yhl9AEh1aR5IjwVQMFshSseeuQeWvtgElT+LeJig1NABN+Yq9
WQ20NAQClCSWGjmnfmG+taSqm8NstvTLYmykWT3KviykmHUWTZGP4fwOrS00KtryMBj1HZxD7dGK
x3JbFrG48/nUZ3HL+Zc1U3wQcQgBcmnpLFRq2qjIfSdlrLZ2P80/KoklFAzW41LJJ+6CziaYCKjD
OGHp4uBRUhNPuemtBd1PCdZ4UuNka3WZxXUl8xAhZmr4INN28NrLMezhn7lr9nppnfVqy5u2i0XC
R9NvI6/RG38M4qvFLCL3dPR9aerrDoW9tCHcS9XI9MPiFRT3aI/LDrWZd0Ic6wsaffGOSre/H3GK
bjm87t2IjuxTULvkEIT0ew9kVBxPAPL1IxSnXeXtcIRpVGpmkAgG4Sbk8k60y7SlFJUGRBtgVuB0
wahvN051wmVINszCHhoXjrerJU9cCulQKEe1aeeWRTb0BGvW8kGDU9bAX1XEAix5mA/w9TuBiHnj
FWbcFbK2Uz/GOewO0Nhu7RmH++hfVtRr7vp+8lPb6cojaekE8WZHWtkQc5Lj3QyXQKv7uSejMDMA
mKc2xOqzfpLzIegivQttFiRVo6y8t6SXkrLFj/bSYsBLmwvq4PE0tQvByEiXmOOj4yGoeX0V9hN8
k44AqtKGH2XUmoOktQGc2Dh57YW48DigTwbZzdEKsNy71lo2bmWZQzDqcU/5EGHKxZnvEbO1WwxO
86eFWlWGmkp/w6A7kXaQjbvggTJXcQfZVcaK+uiNKgRnBTZAVrHQ3TVdALCubHiYhMxiSRnwL/4C
aSjLammdmMYp96xv9FeOcd8LryfjxVANyNlaoNNu0eovk6lvrFdUluNN5zfszg8pXAAl0robMcox
Psbj5HylQYwiVMwMv/K41hgHGtvmgbUWqhoDspiX0iXruIFFmj4xCrFYCSzFnFiTRGVEEp6APBCR
8Tz64Aq2ATTWXfk2FMGENAswBHBSzsGtAghyz5G/bNViodQw2uvuBWOlh9g8lQxRksvABeN5A9+E
jrQvloJ5B9VAQlWKMMi0H0wXqu2BAOtaERx0wNwvKELVS+oMZN3+YMm/60hv3xbMeTc9zpzOau2j
E1TV++R44oHUmqRVE4X3jnHqHIUxvY0iOSQF4TLnAXeRCfi83oqhj3cYKl2cvCms5Trik7hG3apQ
GbVGvh2hZLDV9eKnlvb9pGyK4toTCOUvnTHubru+wDm9BIFKACODZ+MBw+E0xg8z94s4ib2IZ6GN
xFeC9Kt0FdstbY9ANzQYBrcXzFwW9YBQ2Y0OoGaed8grvGRC1pMuUzjs+RSpG6NIt2uB0tnXUzsn
mDd0kjkCk/iESYTERlHwslFxs7eoJI9D5E0JJCjwaMswSqfI1zvOON8rl35treiFhQt8MUdmUM5W
fdGMtbobBasO3lR5W5xRYzajF/ujL7zqMA3RcsmqriOJS9p2y4elvdAKxTvuhncsws4cUORISYFA
OyR03qPFAWYlZPAHzEQuWT8H+HrSYXqob3g6xR2EKaEuk+KXh82w1P1GT7aX94yjAhX1AwgrFplA
S75HJW3cYnF9K1C0zOvGqp9cOrkHAVwxQt3ZOyISlylUxZfEWyLnqFQM9qqeegdL2jaEDaeHESCg
FD66zasJlaeQ0zAfGio3dohCYWO+QezoRQYKFeZSFtuIiiiVUGS+8C3EF6X07aRnvk7FjGVDazYm
nafuF1WVGcpw31A2AtkEZ/Mlwlkn9RoeFwnXhUhKNZmcTbpC4QMrO2mZxuEbx+3LMujqHnqd19jH
cjM3qBC5pZYI20uMV3UoFs0TAaCt4vS2REUqVzKwvtdOOWwWEMAe4OzHy87rv1txY9+ohtV7h3vF
F4aO/Q+M/BL42N7IfGpxL+DMMGkXNeaGIzOaEt6i3L0oK0alepyiTKA2l5R+Km6A65qgx1CV5CDr
RzMGuksW8Ig/s5EUySKdOinbyWN5J8fnyIiD3Rg8INZcAiyD4XavY8mggPpIQGtq3XVC+1uEfqBt
sVmUjwgZD3pgmHRkIriNnEY0CN8G6M0DJXUsUQwBOrJBxa9WqY3obotm3rBviZHfkEIDBCr76hLk
pXyrUFh8twcFui6nljelFXppaGbpZ047yZ3GNWQmBqe5aq17pBUoyhcdj4GWr28a+q014hIqlYlV
TJeTxFVVVgTb7dVAOEUKr1leFny4cXAwdQAxExtCOiTeKf/IaCC/02GOeD5GMkgDFQxmW4a1AqdW
1zi5aQf3TsxtOqPNpwZM61F2pBAVQt45pXBMoAA0rVhpv4DGjAp7AakGakBZ939IO6/luJFkDT8R
IuDNLYD2JEVSFCXNDUIjUfDe4+nPB2rPTje6gzgTZzd2bxih7CqUycr8TaT4e7MV5Fm9vvw8BB1A
Fi06TkNE0dJotO9dKGeb1s/Fn81kTMfe4vUoy+2bZuaKnegK9bncJzsKpuoVYErjil1l7QJS44Na
V+YdRcUKfcdJpCZa6b1Dacx3O+oDb52Yig6eisVfSdxZtpBKEGJJ5rFt8WpjfMygj2W2L7NdadjN
wrFdDiAXYTE0HMUuP9U0dnnIj5pE7dKgqBEwWjheRg99fTBoZsdW9FtLqwz5vLys7SToOE+klFqS
a8gDYkpKaRZfI1kOeOjXVBTIP04FB+q9irnL70BozNY268K6Q+lFPyUNyTFK3Q9kL+mLr8VD7qa9
p4JYDK2KjpI8VQh9CTQ96JWr956n4sUhWW10QMSf8lWbapuI3Fmx29xKNVtSkWjYx403zZ4FGeL0
gdrLh67sIHPEU3SfjL2baFP9EAfiGuN50ZijEYhnGMZkGOZIILOWjUCmGJfRIsIurK7sIXsdxM5J
GvfjBuB1T/MyyPz3M6Bei1m3ksSZ4WrdWLn6GHQHcq21NvQChvXevgWXAdmYHBtfvGXrVJ3kPg/U
RHLlvGxPY9doRzmJKypU3g9FgP9pRbxVRiXNd/LEs1ystPGXkflmZGsivgQ8LjwyTg9cyMfjX5DJ
/vPLuHXUma6jQ225nAA1yPI+FCTDncucrpZ3w0tVebT7qACHWTU5WAdoTicKHPi+4N0XHmaIoafl
O2OMi80ktcPPpK83ekJfDYGKdFP5BzZRuhFCysI843zNNhJBf/34hy9gX+8/HC61CtSFCcWoavHD
xwRt1qFqSXq8uNpyDLSbBhDfvi6i+O8k6dH9DYLeSQY92gpCO57isiv/jowifonU2OpWOskLZuCf
38PPAeqAzBTCEQsSUqv3ALGTznBRngtBLKpRdTeiW/sSGkm1y/RO+ARkMtomAs8zPzF/i71q7qKE
KquKwr+jiaXk1jxq7nvFl76OVMN3VGpJG/3Ukhze1IHoZLXYf9F5WruNxC1VJ0Kx0n5fIl7m/rt5
Po4FmkHJ5aSKw1hyxxLZax4jdhQq1qHIfJCYEK9Ds3wqVMPR1f45Ngaad2Zu630S7PqcWnhA7t6K
a1CgWxvo4lct9umohuNIUUdGzs8LkMqeGftBYA8wlrbDhr52vPWe12RbtAUC6c9c4MADLob/Ake9
3ByRIZotZgCmS/Dme10hVSCKibozO23WMx1F7UntBNRsTSHbQsu8l8umvsMFVrWVWHTKoKbkm3um
a1r974ZLwTVK4M3B0KX3ZTt2R8VrzRPd2dqJg96/r6jBYgSiCagTjqhiABhQqZpkioE+jZh5jRsb
vXdPjc145M0ZH2I9ETZWIpDKmnXghHmPf4hZ63YGZmWfBp32NMSFtMuCEsOzMhburHL0H0TKmnuQ
Ht6XypSmbQGr1WkUioYVl+GWHgF0SjWVnHjw8Ong+HdHI8JZhp437sMpbE7d9Ha92beuEeXFLoRO
vaIPcX0wswz/O/Xoo1xOvdhXhlcAKXI7WKyGUNpdqLsfHyE3QoD5QBdEtbAO5Yq5DDEJ+SSPAaAk
rdSGTazoBXutTT9/HOUGngX5IQB+YPhRIlmuIR5Ck5F3nFOFKnZ0Vs3ACXTvp5AiemQUTbj/ONz1
rWnMPnqgU2maIwA3/5yzC82UPFMJTLbvUIY/kros7CDtd2Xkp/8ONjbvDdCMs52xwQYBPXYZSGjb
QeS1aMBc1Y4o3Al2KFS/lHJ4+XhAt+bvLM7ygoqarm4pAxooVAvy00SqfyxiDTQMDtRZoQ0r599a
uMUxnsv9BFlWlDdNeWANUghKbbX/XOpr0KNbq+98XAugZkxbJYsExqXEYeqUsVUc25Fy5Mezd2s5
nEeZf8XZcqA8roxWY+nugD2UjTL1ZjQaw2l8Yc2SZi3SYuGhJJQORc3E6dOhkWMAP1+adgUOfeM8
Pl9zy72Uc6ur1GrwJkMV6k71rPzV9MoWK6FacJqBJl5l/TVQsrOlKMlWdtYMb1tA8M6Co8N2OZW6
oPRKB1CbjQy6KsqyhH6LqlHwKzu5op7XTUr6yUx8Q3YsPaGz//GnfMcRXv4AFPMoW6I9AACZnO3y
Bwx5EKmdpBtu2yjIATYeGidRYUbfhMbHC3TqjI3QW+l9x7v5EHfjeNTaih6QmFpvZpf3u8H0zH3W
l9Uh6zOPJqtHJY2mt0hzEzKziILM3qfIyJNAoOGpZMMOBWMunbRP3DIyJKdop9H2B0oErWcWcKEU
GkeZvK07JT1ptL5W5DGUeVI/GvPilEnCKY8nVKRcUyrCrdriDYrSU+9GIyUHLdYUm/Jj+cXC3nPf
8JbDH3nAIaRPc2cya0R3a8v8pUl+9InDcngDPTAdegWuPwhqzN8SiNU1KU7YSw+UuQrehFP02FaA
c9Tckxx0PRPCKKHbJQagKp7XjlAI2vPHn/Z675iyTH4jgvYV+bKLnKujypxUaL+4sfTkC69B/lh7
K8fo9dYx6Y0pNCEMyMKw9C8XT1Cafpz0JgLmVtY+qmIsbmm0F6h8icUhF1TzOVAr8XVUAQgY+pCs
7Nwb6TosZaRnSFUQoUGb9DJ+OIEkAXY2od1bHOJTiQ0RjqGYN3indUr7jSQW5VOw+LwQFBhSS0iu
Asw4qyJJ3pSVjY/ttvk07aPJtRBaECoowoi9IhbhrCaM16v1IuxiklH7KSItBbdNIjd9IpO27uMq
a39R0V8Vpr8+joAbG6gRgPKHtbdksesy5bIeVabN7JJj2bUTIvW0gWdObcH2jyrmEb2b/2r+wjt8
WIFzz+NY7EpVk+G2smjhLSyJkWyABLgReIY+fWTF2JK4QtRbCWAsNsQM9RpGdFh4XbxJ5ktvrmy4
xbN3Ng2Q6GTNr0cA4rgoLQ7zSssRO5S4faVJehhLzVF79NSAPAH26L9TyD341kBmXW1h7h6NtN4M
LTWvOrgX/MKJ884Zu+wb7Ih9Pca7sAheOtODKy2u3N8L9Y73H6qaQNgxXQL7DTD6ct8oLS/b0SfN
AtSFCRHocDcpxOLbaI3yMRz16Nug9uJJ9dWABrGJs1+eAy8UtXHlKL78JFc/ZJktj0GYxpISky2r
/fBU1+avoh28FZW7W0EwioTMDL+G/82L/ixdoYqu0OdRsCMcwQjIpl3LK2nr5bb5Mwwcs3RQ7ORF
CNhcRkgFT1X9XNDdfIz9k6KPxrdGRBkl9erQphnXnNKpf42KWn37+IxfQPivI89jPxvbEPmmIkiT
zEqi0pICVLStxAeeQ98FhDH1TlfWcndSNkrwayX2vF/+2bDvsUnUYbGwW0U6uIvlPtJM1qaUj4dW
RPgmimlzkGtVPhpxXf7Kisnc04AoT23fVYeqB79syHW9KbuiepkUX19Ra3pnLi9/jmyYqIgijY/D
8nwfnk1FigVsr4Nc32QdTuM6tjMZkzG8yYG+HfXiqMne3qfhBhDpLy3cYrj7lIfxpk6tx7H+m7Tv
a+9ppDM/paJ0Qh2rdcNzK9HcNB5cSjX7BP7PDbqjF3hbPT1OOlKaNYKGsbKbPP2uNnRkgExH9pA6
GVP1qGjCyRLqjSCNu4BaZ05fxIyBO3ZxaI9+ywEnfzcaKmKhgreTtwkTjQb1U2uFdApQWdKkrQXy
Icy+N3m94w3hlCCClKn/JJcTmhRxuCsRw5kKaqr53qffGZraSSzvkvivthLv9ap9rOLkOTCsPU3F
nwA/d51uOjGQzLCqP3+8HNSrbYYTg6jwUOQCEWGrLQ+VyTR7I7HETTxRmXZ8wejvJ9KSwZUAt9+N
HqIClKv99OgZgfhUxsHgFqVlNVS39QQcRTN+yUVzrOzMiyzmVKIfPhYV7G15RHtEDroNTj/pd5DP
YFSyQsl7e7S8/EkXyv6rMvCZzKhGf0QbPPR6pAn4Cno6r1rLh8sr33jJupyGqteDgFTjbZLocCSG
GrH9YTCKT3VkmtvE7IK71Czict82muzqrRm5Mo+2kypCidhlRhqvqdDNOfbFyp0N/3SuDQgw1KSX
mVovx2E7yILoTmEwPPiGFDmxIlffy7DKj63UggTOknjlTXqZHv7ZvWfbZZnNZDX4VbHNDZZ0hZlD
bnyPfJ32nYGo08cr4/L1+x4JbDDFS6oHZDJLqbbEUIZEAbMPrA/UgK0VQI+9bmpQyuoklOQzeNnu
vw+pzCrQ0N3Umcd7eRaMqR6ZHh1+pNs0kIRx/Wu+eeNIzhzLK5v9x9GupxKbGzQpgetDXKRXdBnN
mKkPY1QjfzW09Z2HYvOmENNplycU4T8O9X4jXqwVhoXgHekncpGwMRex5MbwxhgLMRoYG3bB8FPC
lVbd6Dvr3Xev26ffWpAm6W5UN8JR3oOxE1fynEXazQdFXxVSH5kw8HeqaIuDX60oMGLug4sxzq3a
3SwcLh4mR3KwhNuv2p5cXTPzV2Tp4IiHEpe+VE+WY13Ks4J3TL1Rj/KrcWpO7c/4RdoksPbXBFUX
Sf48NhnxA2h97zod0lK0om04Y+OEb2lFWk22Pcr7Usv1vZZ6/UYOOcMFDJY31liLrt7o9TMXsLGN
FQOJiyAJK4eXZHQUBvAeGAL963WtQRulFPeuXU0Kt6iHiMGYDYPPutZT40U2i2c1pNnWI2/gSG0n
rSy263NplkQxwHAxLbNmyeW6licr08HkiWCGvTtQTK5m5QdTK1254Z4bx5Vwi3Pi3e9FhuTPgkLK
C2rzZbg2poWltgWFbVEDNZEq1TdJbpTULrMGBDyg9JV9ezk+NMBhjnJbUYBBS2vWGL0MiB+BNUDS
UTcp1A4vO2aI2nTw1cZKdOq8WjkGF1n3ezgdHfB3CYrZ5GyRq8Hh6DKt1xFlkEY8HkUrBAaeFEYf
HdWm1L6XVpo1oFst+QfQIPNVTAdYSuKgiMfc8PqV+3qROs4/hwbX3AS1TN4qvFwuR281lVcMMLsx
IQv36RGEtY3s+jb9tGaBvKi3XEdanMatZ6WFX6M5g6mb4miHyuXAlzF8RtcXADiTgNxW/zhuOUG2
5t/FgxjaFVIEePe5/ovk9Af9q7+VV94e7woc/xyl1z9r8flFNchDNeNngYl6rDegd7f8kK3/Rrsc
41vapC/d3ax8Ge50NMB4FB/7l1ksL3J6p4Wk3TwMu2K3piT3/vr653ddH0GL6Rp7fypTZX4IO8gr
P6vH8AS64G/lbtrL3wHEUtkFp+AkR5A5QMfWtDYud8V7eFTN51XBpqcMvzjdWzMjHwm5YaassCfh
h1iDWOhxdQkyuw7k3cqFdnV5zgk7xF8sZWYBxKUBQCJYU1GXmrzp60LZJE0R24UYhNtu1K23OqqA
NEDqg6NW1BDEeIV5TgViXgXBmebfxGaj+/dj8DWnaxe11G8xgUzUr6nnAn2coFjgevfMZUaOV8Fi
FtdY9VeztcjdFoeWIJatb1bvFfcocHPMvSOhFrZ6X/3NE+UTr/81udiriColN5SESaRw4IEifrlv
zTBUhbzl2TWNZn7QIkX+0iGes9PopCt2oRjjW1360uPH32nRLJ2XBWEpfRkqKT7v3PlnnT2vhgRX
ri6mDGUZg7eLefJtS+DqezGIAOtO5OIQzxAssSjTRxr4TB2Pot0YgvugylDZeTKoQGL8aCXVu7Fd
+GHIDHCSy1wd4mI+Bk3RQqOL+GG+2J7aula3cDfUT20Vdo+Uakc7Gfr2mVRKd/UqjrdtgmJ1nEXK
Uy7qwj0krPAhLRPjs5QgHIkekVt1eaPDolXH5zptppWX6tVDCakOiO5ccrJCXrM0vvem1J9MMZJQ
js3MR7mjKWSGk/Ft5YPNRYfLYwRFEJ5h6KbqCvEW81JNaoL+MtrW8zECPpUCSHiMd7M/FPebilj8
qgjm9ci4vFEZRe0IPTzTWNRB9KpCu60NJXdqWukY0tPAJD2p1r74dUZIGIxJZskCSWUPXC5FXSvB
DYf07evNrA6ffO72025wZvcy//Pawr/ebuw08k4OKJrXynvR72zdF0EFABErBigJIaTcLLMRAQvt
olZGXus6vBVJ71bEH64z7PktjbQLSS9SHcq7EddZ0EZQu960WCJW1ohUQ2VxO7U1IIipaL+Xqrm3
vM6BZ61+Bv0a2bwRJTdX8Y7qan27so7m8/5iHb2/6/FumnXjaGgsXhxp10F1Fck5m86PHbFEZ7Uu
s/7Jnyr/KFu5D/5f/DrMcP15WdsF321lx8w38Uc/YZGIjr2IZEEwUK+MauByYQv/LRsb+IRR5tkW
JBxaNinUNyh9Av9HM+/fTcJVbjovybMPkrdGbio9cIU8EPKfLZVVNIfVGGgsqZnddlF2qrDvdgaP
go7X5cGnAiS+8/GvmC/+s2n48yN4AJCx6mCDlktR6otWJQ023cwLLNfwvUcfYQK7aWK3K+v7odcf
ouHfteTp+aOtIiNTDMTsz3lyOXI9I4WEZ+C5unoKJMvtOlBYdCk/Htq7ANv12P4bZlk7l1sYoBmF
G1555jFGXBKvicSFxG49zM71ZMoiLnOIfa03dhY7fDlCa3GcoEdQBdqYme4AFJKWR0RSFY+T9pcw
xMonAX21pzZq14T2FjqX/5lYA/MVJpdTein93BWTplB6R4lIH0OKXnlXQODqgMkBkqL90dbf8ULH
ZRNIzCbt6v5gIFgBAU3z468ICYRYVU5ZvvIhbk2GQusHWDs1VGl5ObVjJiYoKQqubPV2ESIOkmnj
c2IqhzgsT5Ourhx1iyvjffLP481/P9tYBjgjfE2Jp0I1+QxTzXqMUwQiVpbXfPMslxeSLHP/BVVD
hLEuwwTW2JeGFlouVNhN/Myl4eZv2kN6CE7m1/a01rNbvPX+fFyypbkSOqu6LSVoVYBUYxeW2JBl
bX7XZt54sOb6biaMQKi6xAI2McifSNbKnWSELcSfCUIYJ/rK91wcncwvXX0dkCg2lZzfS1u8Rs6m
ACEmyxWP4T4+Nu8SnPJ+7Y13YzVfxlkc0cMQBHANa8v1X+lu95rt7Yoteg+wP3fwaDehG6xcCtfl
gsuIi4S0FyCbDhoj8+DYGVD54+pOKBX8E1eW6DL1vZrDxYOsVvVOG5p5DncT74g7HX95gLVUpx/x
nnDbz9WbvvI4vd4Wl4NbrNdUJ6MfSqazUl8TxlcV7dqWuBmCN8hszWhJbIrLLdF2qjUEfgWZYDdh
5vmauW1pq5F9h1JFWM+63iluovuPN+J1UFU2FDr1qB1SmV0iyfpRzrxYDU23oKO9LYwg2RaZWK7k
LMZ1GP7xOTtEf4yOnLq4roURwTHUGwU3LhTzb7+YEFeKo9gOsscQFQfAJ1j8VvKhqJqf8HmFjYmk
xcyZTTc6d86Q1DZiE57Y74K6kDaQgmtoasbgRBoXbgpi/j4VxeAYU8He1GOgbJq8t76E04T9Qgkr
McMlem+JQbbvJgPAcAGhpPd8tDTaMnYHdBGOKJMMW28qy41eT82mVcx4l1aqA/QktelU/zbj3ndC
aZpcWY9l2xRqGFRU6w9jqbR2kzaYuHet5TbymB5DX2pP5pyEFbW276Iw3/EugsuopNBbPGN0wwhO
rjho0kEsGw4cSMF/8sUhTKr7KOr6Yy0kLcxQCyGuJhgOHZ3LXdxOMkI9wW8Gh4pDYyV7UHL1j+nX
v10Z1MZEba420r8D03G5HIsoR2EFyQe3CCYIwacmX3NBuD4wLiPMi+bsqklUPdHEicagpcEaiZIg
cdoxLGF2VHeGP/4rtMGfG+B8PIu0uSw0Hg1qgbtmCwsMi6T8x8cTdnM49BxoOgBKwQHscjgwPmqv
KjTg/4nwpomj/JeSS7xd9cLbjIqcf/043K0tRenSwMQQxACvk8twQixMfp2SJWVqUZ807Nx2phWs
9sIWkPf/zBvlDcBLPOqJdxknr4WhLVuR1qulZBukqlUHNo1/bwSxdk+fAO2vqPK/8tgfQjvUlRzD
1wjUAhKeTwJaVOg8Z92BdtNIIgHrYZB6amVA5ievFD4Hofa9SSX9mAB138Y03vaTP3a7fztX4K00
nDZw9tAsgMCXYzB8lD5Lgad3mvXVZ1Bm5WZsG2OloHzji8xdIKBXujE7By2ilOFMZ+Wx40ryb6FD
Rsdcq/nMx+Qia6JQPXfTqY/TnVwssaw3jM7zJcnlPpJQIlQtR5j6FylNHtqo2qFB8622JHJ2+dS2
7axf46MIbIUrAI55IFc/g2KXRCnHxGhqsSRCH3GcOqw9F8mjdNsqevkqiqX+CldushzDqrqHkObB
uDK/759pGVd9f/dI7wbfiy0cYVCgqqnmuYJQwguVvQPfQz8Vitr4aCRw9A/WEDvhNCbfUy/EZ1DA
UlSAcwY+MlHuSrzld2aWwiWseKP1Q1RtJ208lVVu7LGvyt3OEot90bckZO1QOkUNl7vE5Bq9Fv13
04XGtosKGt5j+qMLg/TYz4cxFpRc1GqRbQMrxwo79MLHSQgjeHJy5JTVlK5MxHuH9nIiWM+0ZKgl
0XwE3nS5nocIqJgVT4g0Il5vt+JY38XFOG4zMylPFNJCNEyCh6INv1f9pLneJAh7scRWwhjZfIEg
lVtTSbtthGz5oUN93m4RKnQszas2VVEbKP+ksh1NGqzdyf89im13EMoazGVmCnaOeexmQnrlGIpt
vTK2ZamFgjFIfapIFA51jdxkscYbYxxDeOcqxSRp2z6H2AoZX/4UkxTBTlbS8RuHNqTQ+Sn9Z0nN
fz+7g4R40rUmBW4bCyrl/EZT7y0uoocqB+3RZt3q8OY1evnpAPKB5iPtQoeS+/UyYEiaBPcc6d4G
fuQmzgDzxXtpP+x/IoMTWrvwl74vdmtFs5tRWSeQBhCeBdV3GdXsvUirlHi+/J6j4qs3bfXy8789
Y2fl1/+GeG86nc3kWAlq1Zay5w6FOD2MqajdqRW6lR9Hufm9zqIsbr2mrOnMsTVc1FhxIkvDh8ST
aqeIiidJqeWVnHxl2paYjDEW8tHsEwu1EgSJSpARzxEVnY0YNWuy8VehLpf9Ugc55ALPYx7mG3Uc
ajvUENmq5Lvck1eylOuH4SLQYgZplg9Gi6r0pv4N92w7nbLT7EAs0t1r/g/mobfuivNlsbgrfE7P
IQhZeRzeEH+bJ7H4IhQP/fCqmcnzx4vjRj3uYgkuEkrZ1BFiqIlVxDQRRdGw07B+mJTkRx/XmRt4
6fdMBpH3cdT34u/VlkZDmsRvBjUunQUStZZ7WQOcRvn72TOdBNF2p73XEICyzc+UEYpma54g1x5W
sRiLWvBcraFtzD087z26LYuPaYBJmxqoHy5wQzfSrW1ZFk4t63ZjtPs0bQ8y6KlOG+9lyVvzgbrx
DL8MPmcrZzs+U+S+SdBecAO/7eyuw2JnSH9EZvY5qCPo/i+tmR58gT5tpD02NdRn5ORKDGMTzLJW
PsLV9nmfCO4F7gxkP/TFAWcl7ah0IY/nIJPJufMmQUStfjb0oFqJdCvLU+m4icjDAy1e5pLTyGsL
2XUiyajqVejwiSsRbp5xZxEW5Q1qk56qh0TQjQeUUF1zSJHFlY9es3a+3dycZ5EWs1YNkhgLHpeR
SS8j1RUHyy0SgJPUNlvJeF3ZJ/N6uNon/0RbHnHYXMmWYFCDAzzRuqOv6HaEKqFr6WK870MI/LRY
/WPih/ijayAqq1KI7NgI3pAarFe4CrcWDNcv7VMQRmye5bnUUo4wa35MHkAvLZ8q/bFrV4orN0+G
8yCLA8kffClJQb65YowcWlNEX1upxrStrUoEPvKg3mGshNYgisuHKJGnXVupwVvZTuWmiiI0Uozx
b1SoGreiw2cjY2RtPv4m14sZ6gROSzAoaCYDPbncwoGojGUMY9Q1Yvlz24svMG62H4eY/4nLr34R
YolKbiWEqzw9EtzQaDc+2psI3AvFVwxg7KpBgzWDCZO5H8e8/riXMRfHYmEYvjG187DyF+S5bCH/
qqAV+nGQ6206B6GtyvqhfLa0Fw/QO4IMnQquklZHSRl2WlNGjlVle1nGZPHjYDdHBECI/3DNXDX9
LPSRvTopEIVqIUxUTSYdlXp8KXnMrHyvm0viLNI87LNTvQ08XyvTnEjiAPVas61yJQW5OXFnERYp
sJnVoYxynuAKbfRXmPRPCKU+Ggb8fi9feamuDWZxlGr4evEJM0I1AGtNpEj0lR10czC8H/DdpghD
Y+5yuhpRrBEkZXlTXHQ8o7cNi5qlSqHPePp4Cdy4b1lwOm0D2o3ccMtnt5r6ylg0s0+EM7gIojSh
C4L9MNtpBuYJg977dQ/gm+vuLOY8wWerQS7iLA+5JNweUlk/oO/87DfCyiPs+s03M7jOosy/4iyK
qUVk9d37yKSt/KO+j3edg7vPq/4Vxd+VrbSkBc3tg4toixWOOGRvmQ1jqkUzOepTPGLUbop2Ioqx
4zUZ8i1GT4UwLavkR0On8GejxrXTpH3+GFWltpdyIzohCYBCX6Um36ckzFzdbJQttNW6dBOj7k5R
4OMdn1aQB1aWwdU1ukjg57+fTZbRJmZVA+Da+K/TdvyBLyRW0HCXxK3sIhGwVqWdF/DF+b0It7go
U09AkirmYTIpqIWUUvxLGiPc5f03L047G2TtK3WVzyuDnP/Vq6hYIdHiNuCfLbeV2He+VJvU8QML
92v9KN7njgCHgZTa2pm8kNdQftpaxMVVCBUhTFFJUTZFp1gbJEGzjSd2tSPX3XQSQ7rtsCZkR0h6
VCinVnAo0AE+hEmyMfqqR2JcE/Ay8KcQS7NCRQXALLznemYATUbT/srpW8NtjbKf6I3LX4O6C3/4
aL+1B62AA2iLY5IgpU95/2kKVRXN+mp0kjIrvhmWMuyTSoyR31XL7pCro/QJhjeqcRiRuEEQImOb
WSAgaC1aX4Igb++TthEPMOerxwZlp7eA5nLt1H6M7pSlRKfKjCF/dImKEIWSintTaGizaEqDiGxV
Vu2dVwXFqzdW6UqT8B0+ePFh3zcfFWvOTANXjsXqDYSxBb3MecmYd4OMjDpirM1GFXjTS6GnOlWH
0hFSZMW9mM6pX9Vbd1oDMz8W4SsrUZ/sU6npbDFp+k0RCbgIilmau60yrRzt10/l+beaSCCACKCk
u3xdKZ7fhgYuBm6euEhJb7WvyAH+rBOn28DSi+3/g8/Z1SpchFxMT5SgUYJbCZkLNmeb2Tu8M21o
77Sit8iMuOtt29VRzj/p7DzJ2YRI+hOycfUd7S5H2puHn/FB32LEd1zzcr95I2PfDY5do9a1fD6p
M1qiULn8/RAYxWQ1wj2mEP1ai/jmtXwWZnEt52FOn7AmXyo9LzsVWlRR4ywK4NzgtpBB9r0NYuQm
XnWFVZW7ku4A9VJzV6VS/8mn5/IU63CeQr1zCiGqIKDHZet8fMhdTQWSMyAByB8t2Hp8+MuJz5C8
y9Gyxu4HCa77vMgVF0HldPtxlMuZmFHVWOZB0yBHpf2qLAkUQFIyocxDb1No/l7V3RJLG2sw9qGy
eoRenNn/G8mCOMXO5gMvxkPp3BtRZUXSvLnTVIST08/UXu2Ph7NYrtco8cUOGQwPq11LFEBj9+9w
QxSnD+o73UW9Cz8ph/9nvEUGJPk1op0JqPQ5nvpjvPc3nP325ER74y101ybx8rl0PbxFKlT1KUqY
+TsLwN/X9+FO28ludDTXzrb53/nnHL6Os0iCkGgecdQgThPnW7XUD0KFOGyODLam7rNcucvSBrs3
1cna782QH0Sr2AXqtKu474Y6X5nlq63A6qd8NV/3aMBdLR26EloOaI+UbMT8A1VPL3SmcCqGldVz
XfAgzkw65gmFYfvyRBflYhKMmGNhqLPfnWI+VB60AnTtTn2CZBscq5WAl9M8d0/ngDqQUUTYVTo2
l3u8axsPd6NaQNoivx/0X0VmHlV9rY5zMwp7G+kHg26GOP/97AhXaP4p4cQRbmV4okTjKeOQkyzp
9eO9cHmU/GcwZ2EWa0ZJBQBv89mNy8GxC9FrwurpPrLqn4Y+rZzga7EWj8QUySZMHLh7cUTCVzT1
HvRee+miCqmyAEbd/29ki+uimOlPQcLIrOmzKrxZgu9E5dZqVnFoNxf62RQu1oMFhAWx5ffLFqVS
HIeCo3+M0GYBBZ4/ejK4rDrcru32lajLGkxXi12W1QxvRBgfwcpfeZ9//ngGb4VgAQI+tdBaQHzk
cglmhRRrZYBqdTwXejNgktXKdXlrkZ9HWKy+bMTbT8yIkEvHvNYcXz+o0pePR3Fr1Z3HWKw63+9G
OaREB9B1gLZ8V5f5RhXTfYnFyMeR1uZrseKSRvRRdieSktUOapCYWKxVwW6FgEongRKR4U+qiypY
HQZmNvS8qquJd0xsyE9GN75+PAzpXaXjn4vk/VCgm4leESxNVK6X9CQw0GOamj78HnMsgQSnTbFJ
06o81ZE/2aNRwlTCHMuNvSS2x0S7CwcRdmRST4eskgXaz1haxKn1bA3jXvTyrRyjw94Gd3n9Jvu9
nXXBllNvPxuNeXV6LEc9wSWM97mhRltPLJA5laCp5XlrYxCRoWTd/hjS7jUyB3TtpvprLsqV29b0
WhO99O280ExMDPpHsfMKezb1RSEa56RdVU5/T1gEIIruI9CdoR/hK6D5e3nA+yVJvS3Ozr8DSW02
6WCqTlqIyYPm6dNJ93rbmlLH1FtMNupE0j9hUJEekYOONnmMin8WiOmmtMQxticI7niaDDIC01Kt
Hww19o+GmAW7Qo61Y9WMzbM85brbtYq0jYVQRq2iKO7DvukdC603JVeP1I4jt0X1FsmBpHShMXqu
0VGkQdEAl/Xvlo4q+hO+I036ipylPU46Tl4RagdGoZd28Vg+DaOEJvSE4ynwPLTBoTu6kwCboDNm
lQRjYhcoVKvHKbkbsSHqoxe/yZ+atP4LY6DPIaL/8a/qe19BG0w2lRwf0ercFrVu4ene+ztfmFJY
Y0OGzCiOaEioRLsilKK7NoSSxJodnFSvpqeob6SNogviQ+MHP31IWpOCvv1UV+Idpafw4CvdT11A
mbs1e/E+7PJDP4l/icOPsBcBI2GYds8Lji+W4wZQVUaIfqmABYSso3ykxh3UWD1yPUWcDbmstPsi
Kr002nkU1L/yMuPhG064aKlaMAYbtTPiuwx/CUeLw9FR0dfuXb1Aa3vrMZH3rafDqcgjK602eTBJ
L0j0ZK0dtxnFGF1unxVhqsKXclbmsiCG/d0G5Bj//rq62HOLnY3kQxtx1gLulcRHCXNJq9/wUL43
pTV8xI1Dd2YbIMILJZcS5+JA7EaKPkFCj08Ff/o/pH1XdxvLsfVf8Trv4zs53HXth4kIBDNFSi+z
KIqanHvir/9208cW0Biidfw9eR1DRKFTdXXVrr21VnAEJD2mRuLkaVf87okZxhsW9ZwbA5Q2wCtu
OeDIHJYBPDwqxNhGDobqfEDom8ME6aqEnkqgG0/vKW3Sx75UQNkdzfWupYS75aLgAC0JJ6RdMwRM
CTKNKDSDFZKZubnTWyhpJKELOBfQQYqDu8Rus7fL/pdnhZm4MIWgpDIsgETl7R3gQncQBgggzbS5
bOZ8fVTUOkABKVnocDTYAHMI+6YpEuTQRZwf3wRW3l0M0FLrTZVtqlThNjmtGsTDGPkXNFWix+Z0
mSA9DSaWAWw5nWfYsiN+KWWnctrOkb7pL9aXpbFnO30aNyOv0EIn7PQ6w0jBefWReESbHhOgyXFn
IfeFumAIBon9jOzAvRBSecMqWrxQQxIUEi9W5peLVriXJ5l52tKr9MS2Rqv9R2E89BuKKJGHEPpl
EEHL0FK26BCYscCq5qHNH0oORad4pdxM4Fw2Z/VplgS8k0Brr3symHMXOzVHjbP0dJ+eTQgw6fTx
ghbCj7zp0Y9awg7Ylxq8JDlUSZ2M1Ls4BNVOWILeyEwPU6X85UgSs3BkkIY1RwYp44QeTg2Areb4
PqTFS4syKseBrg0KtGkAQ+F1plnsfu5QF8oqKDa6aqlqrtIm21DvegdM05tsgfiLNKI3hLO651gN
dCsiQkL7nqHgJcls6b6RmtJUQvQJJ5MKYQMtzDwA20EORQDAq6YJlYNmJoq9WM2yzaakuUkmXJyX
f8ba/gZIWQHITgd8k/0VkJ2LQR81g+Gri9DYBSnPDWSkQRKUjOMegqJQB6xl4x1CSbzM39qRRr3d
AK8DKD3wJj5dVykDOSkx0LBcVApS6wSqFhK5D7NIcNC3rHPGueYYPxTBTeTXRKiDn1qDev0AsqEY
DNd61TvQq2kc9FGBTDv3L0/oeZRNIb/wUJCQh5tnhzWLInp6KLl8JxqPQEb/TIbm+2UTa7v12ARz
InDo01Ib0IsXpsojmZPHOFSeW1UBDfqmjjheaG08QLdA3IJmYwByOZ04M1GlMQXw3y0geQh1NcvN
xO798oA+HpysUzFNEwsESDbaDJi9kC4Fan4R2mlE6IXuJGhH/uj1WT5oUi4iKkxLW+4gthAPnQrp
u6i6ykD+yitFrG0RLBo0QQCBkM56wrS4V2Kwhlmopw5utElfEs90lUDbRY66R+uyy6s8rjh4HfeZ
CSoVtJmj34YZNgSYSkUiwBOqd/WV6CAlHYDfPAuybXELFSWPl0w8X8tTe0ywY2STXI0i7BUgOF2g
S5iX3uWVXLWATn/aiIwkCcsWMQDxiV4mw3STCaIuAHhJtwU4Ki4bOfcc+OIjI8yWlNCKM0wyVOik
+mZWO2S5WjttATGbRk4cuj4ctFOgRRA8rSYTtIFgcbFysHS5eiQPV02tRI6ZA9h9eTxr+0BG7wui
Q7CGg+tFOT1j4dAOZoJygztU5bztZOEnyNQqCBOVre5LC4TPR32KHY0k4u2SFvUjUQdIQxrJ4OcD
VLXBhJB9ufybzg8DqM4smqyEsAHKXfTzo1sXXZOlaU34SfFcz4cCedJ9YpidV4JZ/q924qBzAbgZ
eGWwBcg4CaemIBHYK424gCSrXA5VHH6TkpFDLH9+y9HR4JJBLx0lE2ImOBpjoUPbKo5zjqgIc1Z4
yxD6JgIliPVuKjw2U7n6enkKVwAauqnhsQQslQw4g8pYLYVKG60M5NHEHdz+mqS+BEEgR7WJB7Vo
AikYD2QonItOXtmzJ1bp50crpzWzWogprFJeiW5nIp9xb31PXcGRS594HTCXYEL2oDF0W7n5t9BR
7Oq1uhn3hKezwpKhIYClxR8RhAsgSwD9MOPf0g7ZpsHQdVcAZY//rYMQlE1JgDsA9+1iO/uQGgnt
J9Cg5cF4B6UZzgJQf3Z6rcC+jgsfYFhkotj+mCTugO0A6yEWAA9iN/F0CIa5UETySBDeW48ccyt+
6dgc2yOPAmYnKFCld9Mr66FGUsst/eqp3kCAtt1MjglJFLtykxseU9LqRjPACYR+Ngz4jCQc+hFj
oemgWBn82dNf6wTcmnbqJofWG924darQT3xu7nrFRZjHVumhO9pooAbvrbkG0U28BeHMpr4xb5GN
Bze4B6imHT4LxA15m/s8aMYAj0bK+IpZredJNzBSOTADQClKF0pikDIE6gk1uKB4qmFccaSn6mvh
Rv6Scu63y2NGavh0zJox13moJAYeI99DCERSLz3VC2/jrvirD24YbFkNeVS2KzxuZHOZGiRR5XQH
lk3rIfJ7B5rernIlbUIoAUd24qTy4+wSh08Ts9IdDziZCfY1pItpTZ5xIRNp4xI5ExoJldtkA31m
p95rge6Lex6b1QrW69QWc9GExISyMjpUcEbbKxlwA9q7rT5aQeXOz7wAaOWkgMMfUAMUxqjCCysm
EBZGKIYLUpLiLr9Fz0NQBMDjBNOu2RZ+ekgeeBY/aNpOfRANhlQQZyGmBHSEmcsyA+F8hWvWjaA7
T3SwZUFuFDLRUKwu9uEYQidvws0e7xIgXib0y83Qgm8RxssmWMzG2CY61FXL0pllxTVNqLwKgyuM
j30L5dW2dJEFRgLuZ1g9o1mWsw/Pd7uBXw0RK7B+g2GHjeYivZ70FtkcFzIPXr0Ynqj90BuLc/+v
cIsYiHnw9MYcAV3GRllRnluQu0NjGlqtA8mPNmNAF8byEmd+WxxgktCoaeeB5l522Cv3E8IOkNPj
8a3hjmAvaDOqc2usS4hs7sbd7AxXitscTPB42OEjRAICxctcBMuQvrkqXMord9n+ym48tc/sjV4B
IqvJYB8Kdc7iKm53QAHeppx6st0eTC8OOBZpyHG6G0EbB4yJhulGcwRb+VOh3pIjVgHm/qH3ZE/a
oIw/pm7jUsY6DDt1hL/cyQSUyZFJFtYCEGUYdRkUd9QYwt7wa/1kk2WM71Dh5wqEne1YGktiKZGe
RhpHNGlEcHQnDUMzhKNSaR76UIrGbeR2Qu+eId1KbTV8CQXQ9NaSiqoQOD3QX5yOam3jBZ099BDR
wRkF1PYFZIjl82xArMdpEjnacpaALurJEuAn0pwzgDggOjnjh0uTRRXS0aB4zekFKvTgZ408VXMy
x7yJ99J7/I3ng87iEsYiMylxXAKvjpPn5WgVrvVvmfYuda/6yEPAs1Rv9DtOhkZ339HsC2oGpGwO
nivEIbmtPEwKwJqQ09lisJ6+BRKySFDazh5BpXz4jfN0XnyE+wCvPzY2Mjx4IjIHKiWQWQR8VPey
vPoBddsmGBM1fKlNRF6qkUZOCRH7CUWxVtqgT8vwyKiCLmuqUIsEgR7gfCgkdpatl30Nyh8IUS5O
XKOqk1rx8jI1IeR0ROD7EckVUDgG+QR0QYc+f54HM/YVNWqAQ0xjVMAKlOp0FT7FWvqvRiqOTjj3
0ARWSXsta1HiJICzulVpyB7UJI0bZNr7ryJEqR/jZgQCJ0ulTSOAZhyAMEhmaib0x9GU61ejLnjQ
QQdTck8mfZPEcmgnkdXf6+RAeTyv6wFKsQMEcfZWBtyO2odZMJsKKlx4/CeYhi7fqb1aAvZWproH
TdoxGA3Q1FaQ6vaibkQSIpEmOIPc7OQNTbxADRsqIs7YDwXKn2XRKyA408h9pUC5FP3VkgBxFmVS
UDCcanC0h0Z1sKYy3vWg+6sAH1o60xPaqHDR2xF/L9M8RS6zkCsHaodQmR41+IRcSHq/IWk12OnY
WD+zfLIWWzJGYQhCk0yeKE3TYZDF6VtSE2U3QkJNCaTGQg+JUjf5I5518VsdKejfgXQohNS0TQ4N
zWS2peVGbgdby/c1qnqooZaPFhQ0aqrTPed+kUHgehG34rT4oClDO8UX9Xu5VMKNVqKgY4tA0L4O
IpkzBzIyRoAUYqvbcWJoeEqos0hAHoFbBvMbi9cVesbtLkXk2anNYldNPIOPdGoHYkPqEVVXfVFV
y0OVsCvgB0VtW/QNqhoztIOmUk09qLZJrmKhOBQr+X6U++WBWGEcZHg+7xNEDzdTJ3SHqkcbemvq
JEKEb5ieKhXF93CYqxKtdqg9C72RZdDzy+YgzwQ5MKYJ/y+Ia0M3y8RstoVOkhtnnsuWbMsqa57R
1KDfxUK5GJAqzEXVHudZJqAYlSoCPXHVfLaKsXhDswax9voSGs8S+GEeQcUo8K6pFR+JNBGob9CO
ZYCvnjnHEwiilDnWNeiclFt91weNg8KZ3XrJLW1KjVyekNV5Cgae49giE4ZWjVi0YqFqXvkyO+au
2FUOiuCZs4C2sL37jRh75aY6MUid9pGvHMysqyHTqnnDm2Evrv4O2P41TQ0IgbyJN8DactN/PJNM
NmuEdiF0IGfNa0nlTsVPIKlsUefBWLlTybwL5zYDI2GoaZ7xgAYRdL4md4Uz2PQB3N4PTzzKolV7
NISjJVxUzFh6d0khSpJ3BAy1SHhAIWoEAPRNt5HokO3ihg/KXpvGY0YCZnzp0OpL2qPhArIl2yKc
nmdxflFV7a/mHplQhrlMIbtslH0MM0Y1bbJUBE0+J0F1nir6MAGNKBmlKBNu53QPWko1jRS85bX5
sm30B125KVKQJFKiqfFGj3DPdc+jOgdFFnllke7z4V7rDadTr606vlXE1FnGYps2T1qsBYOJzA6C
ilz+lrTPnKiJporYqAmFPnR84pQCX8TsXb2Wk2kY0HYiZI3fGPMmEuZdhFthBqfGVEtbSUr2lloF
Epwynnk8j3QWONOpOrLPLHoEFt1Bg6T6xybrrkt/2LwZd6A0BQQ/dHhdZOcvcGrOoM0uSOogUmdW
JltmS60JhArGHfTJPAhnX4FL2MmQ0+C+Quh3nU3tL1ssYkuchLIDb4kKuYB6awy28aL5YM90s/ew
tIccVACFX77L3wkeCBE3pbN2fE/Sv8zKWlaUtiYd6uA3r4q7bAD/2pr27EZ0uNyiy8rVcmKOWcgJ
JXJC8ITw9DC5GSc88nSRt1nodzAzijBUBZ4EZEzgzWaO7gD+6yFNRc1Tut3SgzrSNgPDpynYubbr
2YHADHKC0w5Mv3bl80HjK2M8sc9cn7lutnMbwv6kTl6ag6xSzreXD+TKm+LEBHNfGg1BeqrHXRID
2uRlcZl5ClmaTV3N8aHTEh7Zz3meiF7QQM6oqBCiZM4WJEwjhoRTrWBMPrlSPQjOeCIE+wC8l7w2
GGvv8vjWpvDYHHM9m/FUy1MIcx2Uwu1lKYIE0EpOfmVt758Mitn75VSPEN5FEDA6eF7gslQ2qSt+
nUAgn+6rG24D+ooXO7HHbP4EMEurQq4H9uQd2YJkE62VeKntVB9y1Qeea/moq7AH4XgWGTcmmJ3S
9dSeGhTX+TZ9hByfX4e2HojOeD+/dvTp6xbb9po43RYqyu6yC6+yQ4KFlZzIKUApZSdv4p73JF57
qh7PBOv0VKUWIS9N19fDA2H08h/0t1CS+ptoM19XyD4B0AcIJ87pe4TUvXt5f/GW3mBqI4WqAKr1
sRStPVxVSOhONgqATpvbiADtiIBJl7ce5wmn00P08X4+CjrjsdGLMJfpeqD5+Zq2rljfRre1WwfX
mPcbRQLOjmObgGorCo0UdOSeeof2Lre5gzA76BM94sHBQx7ADjkH95xkgRkj4/yGBQEo0E+4NH+W
Mer4oOHyVZvm1Yhn7eqfi9egGsKrTPD8ExuFCkRZ8rzDQAezDwaJ4LX5PIAuNtaJrZpfFnSOGfGX
SPs5pd/Q0MPxJNRRXDhoBuOuSCfExGxhnWio+VhIDqhXivQyirdZf8vZuWc1GGaCGacVSgtwlCls
IcXo4hHtIfG86WTVL4UrMQS130EFVUCEhzXH8FrgfeRNWNWopcCbs6GD1B5e6m1Y70u3Cqo3PCz6
IPe0zHsYbS5GgybHLs0s48LCAmEtCv9YV1/xQey2JP5827lCQCl80ELXcLLhnIuHlfhE01OGkgiO
qKV9meKbQRs5W2XVwNHbmglOzCSEaJ6IAZlGZQ/wuQuvbLC2GRWIg6PEQlUAWOqvNFbKEeICSC8X
g5PkP3IAp0cdCN7lEekbznlfC0SOjTF+tKr1sJ1jmkZDQURFIn+GvEG+J1y6mrV5AycKwjkdCDLw
RmOjHPnOue6iUa86GTmJwW1mV94pV2CneUbnwXQ/eP2Wr8yzekn8sgkpr1ObSpmFmRnCJuIDf0H3
rzD4oQuMJ8rm1pe2d7nluMujBBTq1CLUH7twVggCrC+VfUBNYtN+R4V1S7MS1pZ7us4jZfAVokUI
mwUlejCZnJoTC7DkihNQrOC01Xo7uU4iP3YSj2Z7pNmb8LSDfO/iDfe4En2Lpw6jnA+XkoBC0o9u
VQDamUXNoRbY6+kse9Y4Dd8a0lJyZY30L0qcqDsDPDsp+jca41UQiuFOzWMTcnX51EKIqIHAxKCm
DRqD+qnY57GCDJ6gD6Fql02dgJxANHyljq17UV1G0EtGUugImdVcK9oo+mIiSEgwSUXyfU6zwjOK
osFpF9ptNwp5kNfgBZYjtH5DkG8cC3cakb6bRmJ9GWSd8Njuz0+Rhj1t4NwDBarILKq3rhujLpdF
8lRSBdqohFtKEu0By167gyRwzuzKrFPuZxREMe2gR2W29YL4HkhAOAjKvZyi4dnitVOdXxUYz5EF
Zl/1S18X/TTABTXC3TKjwjtX30V95GEGz2+Hk/3D1tOQxRNJNBIaRiJ8122aF1gCCkEA0dhvZA1X
7SFZA2ApUnVgejs9L1UMMspYx5RpN+22/xb7wscTqLmdDgk/XDy/6TE66sLh8nBMWRhCP0dWhdS2
DP1uM6DezkQWItz/Rpi4Pq5flpj4xZwU8MP2UI2iSB00GbvAKAlOjhps5erf9fu/HElgYEh4Ucgz
AA7sDdXngtbOObI5YgBzkBLq7dQn++VucpYv7f3yRLlzpK+Xra7syROjzJ6MR0lNhAI3e4WuM2V8
T+Qf+tJzgqSVo3VihE700S2lTWqRCRNGNme6XZX3Ucaj1lu3YFBIF0Vvs/fgIJdjLzWa5IG73TPl
HK4pFXhSKpeNALNxOowadLdYOxUeqDb9th8aJKr198vrsRKy013w75GAc+HUyILWQSGLStkr3yin
jLEBAavTgGDGBUrL5734VpcfqBmgKtEeCRKGU2tggc2IJKOlt6O6Y6PwUxrGwBwaTtqY3lin8SoG
dWSG8RBF1hDQRwiKl25x0+zJZvSF4DdSCedB3qkd5sQKfd42U2vKeEpW10C17KdH9C/sEwg9mRBJ
dERoWORe7fDaBnjjY14fBopWethhGtOt4uOltWk9Y1f4PDMrGdjT8TGpkt5UBiVHbPYR7qlOZzdP
FDQJSMgDrx17bWegeAfIAu0PA/ridGcUlLtWAJEl1VB2VAA2R/Ki8yiUOEbYhEdZV8JQLDAC0IkT
RSgEg0Onky2Hc6jooWH339Fg2LxG1fSogurVv/ia1ffUHfbhpto2fopAafv/aYzxdpIGHUZ5xKDK
q2STuxQz1LumnW5AfLXh2FpzSRbaZNCtgqY3EO+drlJqQZi8A48zEpD5Yzs44gFvXVu3obWEXM1u
OmTcPv21M3ZsknFQlVKYcTXBJPTKHYMcFm0zkZ/i0Lgke+MM7zxRA4jB0fCYqZy63IwJMOoe8ZNr
w2+AizOc0aehDE0O8bzhSu3p1B7zDO10Pc5ySFp7lKhi8ggk02O7h0g40FZZtNxIyGJU0DtpYkfW
80x3wHMGSmyt0fdEW8BGeK1pxFbkRNMcMxbAS5jUaWPLZtp+i8y6ga5ymrTTNu3keAdJZOFajmpt
sodQ7KY97mJZ+Oue9yTmZGZwSSyjzRtNwQMhdsiouMOE+lhZekUuu+DczbLZm/WRsy9XtuWJVWYe
cyJ3SpNHONcCcIXWrumfL++M1acBOEEBB4X+OTSnTve9ueiNPi0tgnUl3Shy7ApzcpCN6WAaNec8
r47lyBQzgzm0tY1J6nGniAcRL7EUOnKXB7PiBfHOoWoJoPECAIvx6ouk5OhMCSWvnCGRYgj3zSg+
GU3547KZ1Tk7MsN49GGIwqjq4ZdAMON0y+vSJK4kXC9y5Fw2tJIhoA+3/wyIxZzDM0/oSOk0r9/R
wNmMbnI/C8LNiPLZYlxnPjdDQBeBcfAnFpn90PWZWos0c57O1yVqk+VN7PZfs3Zbbacg83n53BUf
eGKO2RNKaSl4ZS84VWFY3Gvg77y3+rm/AUQ2vzMLpb9qm2j6eXlaV9fvaCMyhyqM88xqFSJ7TRHa
RtT4kQigdfOsVY132RJvy9PPj+J10YxDtIUPiicMlqvUEDkeMv+yidU9fzQY+vmRiRbEThnYYmWv
AvGABLZO9BY6qcp71J9T+QFQLR7ZoZN6ZAfNqqWQDhMiz6v2qtFt0ZsPy775NqCiC/kIGbGT+gye
lhc+W+NaKA9dU1QkLXB/GGdt2mheFDsy5gouZ/SRjnYXZEFq2KOv+uYm9vomuDyna7vyyB7bmt3I
NYHMZ428kdyBFst0ZgHih7Lo5vpDm/FUItZW8Ngac+RKIVcXs8EKppPudVWFZ5cOuhPZvTyo9VlE
Xz/t1YGIPcvukJlA5yVKis24qbfKFUXil3uaa/ydN//qoABF/jfdHXOwZ0KALusWeK5a3ejZfuxj
LxVrjoNcWaiTsIY5X3o89rpMw5qugY658S2Fblf4LTR7B4KhnMvlQzaDcY2QiwTA1BRp1Z8lk5jD
Ze471URB2tW95ovyUMt2/5NKZVY7iGU+ibcYrRva0qG1gS8HKJbmOJAYz23ZrW7mDQ/WtuJdTn4Q
48fAtzmWzSQhqEPWoQAfLCTXOHuGZ4KZ4LActGQAlNAzD9F9si992jUrfVNvjQOlxZQ3jcnxZ6tP
s+NpZhwalJ2ahCCB6MVdZB30odd/hCSVQVWfWRZ0HOMW9AxCE5R600P1WhNtqRnlm7bt2ofLo6f3
OLPgJ5cTM79FZrR11o6KJ1nztEsg+YR07TREqjOkS7tf5FI/pGpcXktmjUxul4eZzNngNGI5/wm/
MrfMsyQX9DZHO4kEafadGmJfzcOGJLVdWN+NpLgyVB5xwcqJwph/GWScUaag0axFx45nzdJ1Kj0Y
TeIpIjqEUAlUVZ7wLM8a4yVqEZFUPSLbpNmyAXVZ7YsEZSK9Mx0dJFKXV3Pt1j8m4GS28piVc6pX
Daotyk5GZ45R3aJjGly6T5ftnPed4KZE/hakD2iNxJXF3JSGoOStUSI7Pe60xxZaupLb+vlW9Eo3
fdBT23iy4BdEP90Dt94G3BBubc+gfQv0bNBVQuMts4RdpE+CJk60rDR6HbI3MnpvUOVx3qoE2a+o
dLrYBuesS16SG97Lb22Wj40zK9ppFfRhFhnZDqF9FVJkeE0ClLsJHSletx7PFHM8hUIjXVWDw1mo
hvRanmoSpES4xzFEi5UUcdPK9Kf/OovIJ4NcQoWSK6TqweCDxPJpBKRBqXIOBZDFEHfxyRYw/H3m
EC/elHd8IBvjBs+tMdvVMGsIaMxgmtDNQruR0jh71SEF5rV63qL+3yjPpNQ0UCpMlmOOdf0kA8f+
iLdyzNHOOD2j//ohmgioIsiIqaInM+xpbIuqXdBdDaYmuau3Viah01d21ELeLErJuWVP44Y/reHU
GKCww4uULRnGba0DGQtCij42zF0jzc2VrtRf1ZJLOrS2nIgmDRn9S9CzZ7ErpTgbxaCC5ahNenQO
d0mJ1M+ggTM3MQQniwCfDkEQjOC2Bt13pUTbqevzIM2L6VaXqojz0j/dzf8aOCgV6A+RNJTHGK8B
aC1JTNCHur0hvmRGngK2S9BdU80/RIn8V8bQTQNgMNTM2TWVwCRWNc2AFuYw6Z+QgElrO61SCRRE
PfomIArdcdInK+uqqYje0S0PzCRqsqeHh+CI1pYIVhOtT925l+xwjtCqzxkXPRTMEQXPtAn+InRe
oSefcX2a0lkJpBRCKJ/Ft21EDs3A5TRf2TfYmuDJBnRXNBHvnY4kNeUaPIOmhPZZyRcPi2gPCPeq
LSbvvQyW28u3ibJy/DQoHeE8GOi3RyX91Fyej3mdgPAd6ibzCPK6UdCvhBZpSUEbwhvw+JHWNtsx
AnVqpdlFt6hXmljXd5E1ZAdCcEATMKBh2jtA2k1CNko0UeY1VbXrMEYzk9Et3pgaYVDmkXpTgQAD
rSGG7Jd5S/ZxZkrBGKW1p04GyDizFC/meprdbhGGmyaWyFchzat9a2XDZi6i+tEQ8347kgjl/aXi
NZMykENKZAxGIYj44L2ErlU03J7OxpgKWhI1YJ0uzN7r+zSQzMmdJvD5pfV1kTROMiGnmUzXaine
GfKy0Rv0wtS4hixkFa36segf1SgN1HT2mhK9UE2N1GLnqlb21nXxNimMXZJVV/H4XlSQA0C/jWwR
T9cKu68Wx2gbG5cOJzHGLjEdlKlTwC2WWAYj6+mgFjw1SJOIgIPXldNHlStDxHMgSOLPEpqfXi/v
KOYdSOfwlCOc8TQgbu2JUVKO6528Q+MBHtPzD+ItnrwxrwX/w9r/vE3/G72DQyKfo6rs/vl/+O+3
qp7bJIoJ85//vKnfywfSvr+Tw2v9f/RP//NPT//wn4fkra266idh/9XJH+H7/7TvvpLXk//wIDRL
5rv+vZ3v3+GOyYcB/FL6L3/3w7+9f3zL41y//+OPt6ovCf22KKnKP/78aPvjH38YcGH/c/z1f352
/Vrgz/zXPMtfyx9/23b0fzr2L99fO/KPPwTN+DsoD1T4EXRCIbCQsaHH94+PdOnvoJkCURH0miDY
ICpwNGXVkpj+mfh3XJEoKiG6hCYw2ib++FuHnrCPz+S/Q3Yb6HREgAo+x1f++1eeLNev5ftb2Re3
FTR6u3/8wewWQQafD3LDZ9KVwJRr3SAI+SbV3mTTuMVvhWRAF21qM9nMc7MTTO0KpE/BDE3uTBJe
WiN/OJqxP3/Lb9lmdmipFhMULQgkIya0qEkmegCbtn4PifBEZqWxJTFpbH1BR70x3ptTtp86aTNn
WcCxT0ObX9fJr7EzXiZGARK8npMeEF90Zi92QFFlumiWg/hOvasDhePkT6+tX3aYGM+KFiCQ2hpc
FzP4YkB/2/GqFnSm1kbABG1tMYWJlaRWUCDmz9CHbO2F8CGtOcw7n/1wekceJQNn3WjnBOStaD19
MMgXk4fPP40Wfk0Ic7eaZSkvJCdmIA+unN123S5WeZvqs9/MeFmwGooRGibRqwGC4sCqiwnEf+W+
mlK0H1aQUo49PYIQeTnoyk6zxqdJLRV7UkEfDBEQqQZNLmd7fbI4bGOWlCliAjdtBL3Te3MZaD5E
OFzdVW9EyY620aPilF4ddBLHIJPB+s+0qvTFeLRcPUSkU81ask0ZD1dTBx2M2HpcstTNU8sd5iQH
nhdotrC5rc3ME8p8so0W3PKZEGhZSuxqGYI+AT2WStB3vIBtWO2Q24qlrRYbXw1SZjZBFUyidClN
8bDE+aZaQlTKCqcO3y/P2ifLpzJxEPQetXCBIw1SQd/3bZG56BjmAcsYCP2vGWI8DpJHTQLKcSPo
durO8vun4Xn+KkGOYXYrX/yeH5THy8M4zS39MkR3/tFSTGQSRrCUmIEaoEPjJglmP96Iex4VBP2a
lXOv0tk7+vpFToupiHojyLKt2n5byutQ5WlEffbdjE8R2rnUCiJpgRKVwFG237vKuo9qgQcy+GyF
GacyNJnSVSW+X9Pf6mSrJJzHAfOk/jXnjFeZBVmJK+zUAJvyCi1Iu2w0IHZXe1asOGjk2gDE+L1b
5NdK1m57ufsvrxFWArOK6iSs2kwPUNIfekf0aj+izbIGegUc2utcO7wkxSdrw7KsGTPE3+d6hFpW
UVFJ2qxJvaL8S3Hqf+ZPYdyHaFi9FYGSL4Ce7tclRfBP2v2Q4ylR65spjTiXymfr9PEUOtq8GjrA
kGKHUlRpCP5kQYPZEgenR9t9FCvXbdb8zKURbfWyGNuWOlw3VcqB5382fczxl+pYrbvJ1AOtC0C8
JKE9nLf7PtnVCjV5NCh0zYXDGBY4NR3Y3mOoJdxf9iRMS8yvZWHOetsLk9QiBRmMOwofb3bNgTL/
OxShWj22dub2nRNe89qMPrbtim/5eJsdjSSbpbxuQcwSlEiiziNo7rP6IRpL8CwQ+SBK8c821zdV
2Nm1On2VktIf9dG0OyXftnMj+q0o7LW8v42scT+PxmQrcXhIquolA3+ENIduCRSgPZvT/VSoLvj+
PCU2D3kh7Uql2ywWdDcBDUnS1oOwgFMNc+ONi7IVoXXuQTQNcKf4Lp9kJ5Fz+/IUf7YtGI+UDkOf
grnICsgEvO8EQrJ+sQ3D4nz96fvv1wIyfqk0tTaF6pgRjBXoLRfLm43M0SMQzqvfR03m7O3PNiAT
93QlPHTcF3jfJ99yobIXnoYow+/6n9/P5nTGeKrUVly0IJtr8Gz1yhOQnV/aSZFdAs9aLtE2UxGu
VyoNtQxORumzl4nMuCMNabiJxAPku5Bbj53cHTZAaLuqn3t5MPOc9ydBmszEG11KCrQQgg8EHPg5
9BI6e1AgE7JEkQMF7JtQUQAD6sEfkpjd81KEs6uPg2wrhrjJRnSjhf0BzQ9fckg9OJd342e/iHFS
ahnrQ920ZpAnr7IGmfpwB84WtA7whkx3xMoBp2/RY1clRUqLvPlkIcTaKdNDU4PWR32cw8xVMqcP
E2ydxLbmx8vDYeolv7YP479SE/ksCaTXgdIDgpHq9810Z3TFvSiQrYxoXMvLF8qU0iG901imB0EI
PzZ/QifIllO3BoHaCJW2DqmaZrzW/8ublCW0UvH2VLGaRhCFy3WcAO+qR+/FLHHu0k93L+NT8gGh
v/5BqOCXAOH5y8Zyoq3yMwIQ7zd6Qj/xLSyuC7j/uMVtqQeTotyk1nSHdufDFDetUyaTP+VNeFcu
UHkVm85frPDLsEDtssmDOCycBDiw7WzUst8nkFFpVR4sZtWfggqO2WB6gpStZghGkJqgt1kkNLqo
mRYQIfYu76nPjgjj68qyl2YzS7WgSdG3lX0vSOi1pQasmTXcXTaxOgZN/Gg9ProFAVEyUr3HE3Ux
3qR2eVzi7FYgnDPx2e5gOflUtEBKFroIgs4bXMmloNd6Q1VQSYDsK+dG+GSWWCBIQqHPndKGgSa+
o+VsBAvEKOCQT5yA+7PvZxzVBJ5tIoSVGZgk2kG3WKmVaynddhIPkvHJ5mb7ZEo5NBZdwxlFr5Yt
CU5qSZtS2s6SYReEM0n0Nllxhh8vxaN1DpW6UAuk2QJd+QrkDHR4KncUU9eU24DU90Mvctz6ZxuK
eVZJCSCyHVqLg1EjflUbO3VwiMDr2vzsZfux047GIUOZBOwgIV62nror7osNxTVn2+aK9qFnvrXl
xYefrToTzWA5ZCOigW5Sf0nbh8x81WUvVm8vH7tPohi2FSsdRiWvQOIXZHlg/T/OvrQ3bl3Z9hcR
0Czqq6SWenB7dmLnixA7iah5pKZf/5Z83j1wGLN1r3GwcTYMbKlFVhWLVavWUn/G3NpIwiTLL84I
2onF7HxowUhKIFYFeYQeh83mJOS6iZ9YkSLkKqXRtIm5GE7o7M2bKORh5Vl+h6lDXwuGcNxvubTE
I5T17x92uVui2OZDZIXWUO2GCOo9s+I71S+NhaCDvLwFAir1vwe2CGzoqo4V80yQ743gkil2035I
PXo1QSHXCBoAnIz7y2+S7cn69w9fU9EpNeNcxc0mwqi54Sn0pZq3vkJiSeKkjmZOdTSmWKp1xGRC
DYb5QG6d0dw5AgXq52dcYC5/hnTBBNc2o6St9byj4YpbXKdooD5VPFF/8taAno67LeyH7JuEpAJU
zU40FShYZ+VpAkCyIi+XP0Hi1CKWBIzrPQTIdRpCnnnXlyClHV6c+E0nW0olsq0WTmwbIrJ5zhIz
dKZrhf3qmgK7TTf2+tOHG0AV/G1HJs/BTxKXZkgxEWMWe21+65ON8+HTJcezBc9GP6c0BmajWmWA
8WTYl5DKurzmnycBeLTgzBjaLLR+qS2EbDXQ/TQYXIYxbdWzVmqLLeuUfYBwSpdNS+jKgRMSy/Bi
o/GjaGPZP7d7fIDgv4oy5mOH8dYQvJh3tgqK0DKId83oZaoPCryjdsqr4PJifWqgeNX6dR9Cxbh0
VjEwaDnr9G1Yyl3CQJ2tQmsD7CCX3/D5CYpXCF4M5UY+5EVlhQz1+thtwQ0A5c4d80secAx5H9i+
Pw9ka/dlXyT48mTa7UJ63MJ6QLUwwKrseEh29o4H5BxHrnnU3JWpa0tZQOYjwrGtJkxplgwZZxa7
6x1vjNwU/3d57WTfIni3UuhKi1huh8hAXKIcbeMQTdeJ9nr58ZLfLioAEG4ylKRV3NUs01MZeVPR
48DgyoZtSTxEHCdx0AWMTKZaIeaQ3IaAo8DYugV+ml3+S4ptFuWY6jNEx8tY/R476TFd5lvwlp2G
oatdRuN93pBfte6AvKdrkwdURv2KsTCau84tUG0p6II2jpEc+rb1hyT7yu0Gv2vdyA/uBLHtCChi
GJ/jgFN3GoJJnf2haDeC5qdpCh4veCsUOTLaZrYT1k50sIAsWdh+0FE7qq8bZ+MT3q8x/+RceIng
rwneMJMULRYb8rG1U5yQAj/qtpp5k9FDpxz10X4K08EKuhp0VBWiRWTHMM/KnaoFIIIatR5lGHbd
iPP6sqXKTElw6hTMDNwscCVSFwypNa+YGLr8YJkLCO5LUQjrG/AqhnT80c1hEoNHdeuq+3mFGSsp
uG+aK5g+w0grDqL/KGz0YDt6iQ4Z8Ksmbl5e5ZOD4vhbkhfv1OyfbN0KsfhofsqwEIvYMypQtD+Z
I2q6dKi8BGObEG5c9rlDQMMMkdbFjF4MrX7lRnGM5uwHbTj4fVXwBbNA1erAyviJ26avQkTHzev6
ZSGYIbT1bvEwJfgEVFcAfol93NnnumJv5aw+EXucoWc7HTqrgSqt07vTvDxa9ujztPYLnoSKZVwr
en1Hp8ZlFjsRY5iCZrSvLKpvME9I4qXIgYTZkt5GAXwFVRwa0EjrjdfputtvKR9JrMUWMosx7lHV
YjENx+apIiFQHLG14XayRwuRoxwjwOPpQkMzV076AsI5vQPDyBcdSCTgqszaSbKU2qHFutumg4qy
Rn9ddiHZogtBKdcjpiwjThGzMSEqnKCxvQTI71xN32LPXe33M7sWQhJgZAxUDRNwDUriuBnmGtCg
A0tk5UD8WHnpUDgGd18EwZGt9FS2HWLAMTIrqjHEEja5n4/BOD0rw+/L6yXLT8Uh8HRi89Kz9yLV
uLNQgLduyz1HAV7bR94WAFL2AULsGY2i02KINoaV8TxXJ2jeQ3Tm8gdIgrE4kT/ULai6sxnp6XIz
2rO79Bvu+3kHE6hN4VJgFk0ztzpKmiuLVLJPjsTrwXKi+VmwOR0vMVdL8GG69I4KhWh0jYA/xeoH
OUQ6qZur4IrhvuKnu1wLYlyobslWY3Y100/M1xJ8u60qQ1vaJgqVu9lrDxk+i33XHjDatAMLvNu/
XN4XyZaLJKA2UaKOQDk4XOY6jFP0AJfhj1ksz5cfL4wy/v/6BXZHcPR+BhV8jCZj2AbROd53YXNu
Tzr4ub+vCF7nzj6Pvr5DGaNwWzW4/FLZbgmer+bO5MwGenyF5S+AF6jga20Ie+TlVjtMtjmCp1tl
lwDMDXtYyXXqXytHEe6KRy0wQbAJFNFG6ibzekvINMCzFddtg4mOIWCRm52WU+KBUAf6FmDy3ebh
fu9QfGZsguOztohKsNRbQMjQ43Crv0bHEsMz9cP6XfqR3Re32tW00/FW6DpY11tUEJKoYAq5Rw7A
nNbEOMCivCnc2elujDLZ2CSJZZtCXLC1qbHUBjWnRiUntBFrjMMk3zPFub1sZZK82hRiQtEWcbXM
KFYPReWydWihfUa3TOG/p63cTLYvphAEoihF97GysT4WPyx27+dO/MBraMhCNQGC69pLpGLeaNSv
5x63MUs9NYmZeqBXs6Ejnh6JpRSIUlC4QkazNOu8fPqAC87dzKqvZdnmuvwfbi/Ig+e6iRorjLp7
qM27Nt+ITBIvFmWeQOU6Og7DlSLW6O1kcs92cqB63rR44wUy4xPCBMBnNQHk3QntbLnT1FGHOqS6
VVCSPVyIEJNaK2WzoN9T96qrxW9MD79mdkJI0JheKCRf7DDJH/r5mza2OHtAxjZ4jH67/ArZygvR
QAU/GQqb61mNtu9sPS3WczUE5VZCLHm8CMXUQes3Kq0JevtW0wG/na8iogRlWf/kzRdLVCL6MgfV
QNphNiZUcO+rb3XIqc/1wVQ2ArNkd0VgpD2n4DlvUJU3s8wbnmJlq8smK+OJI0lI5CeMeQAVNdZe
8w0sSV511m5BfzI6GF8sd+SQfKl5ZDiG4LkLa42sMlgUtvYvMI1/S/v4SpmXI2TIf102JNn5JUIj
FT5MlZ3jnFxhI9rP8TzsB5BZFS/tcbvvLtsMwY+j2SzAl9Zir/OHXH2kW9PRkgPEEFw41vlcswT4
VLWbAiXftSCRNMfd5aWR/WjBjY0xA9lbg95aaT9NWb/Lo8b72pMF72WobdtTgnKSamZulsV+odxf
frLMOEXEY2fPZYE5iTUNrlt/JQuLfBRJc+Qkit977MdWb0USIkT0IwYia1ZhFhMlsd7tnF8ZP9fL
zUT/XP4QyeKLoEfHwX3ciQcrLADQ9hizEo/P08bOymrX+vpRH05ERYPRmGvb9D8adJ2X38Q/6Eq/
6ule84BSytYAsMy/RKCjMY510q21BeWoeczDGNl6+ZkRJ6zvebjVUV2zsU+yw3fK1w8fhNHiOc5T
tP7X7JBjdEkPCXppWwRxst0Q/NeJ7blj4P4AvUjmgipDSYyN3ETiwbrgwR1JJ42bZRQ2bfW97VFd
wBVALbd8WHa5WaeFPu40dCZzcM4y4Ewf1jtaB3fI613jxzvHQ1K4Km6OewtsVW7euMOWGK9svQQH
H7pCYzn4IkMHwlzZcls1/mW3kHidiC3siDlCk6sDEKZVfJWdm/KlaCe/TDeeL7EjEURYxg6qPRpu
6ka4ksivRIqrSsJW0JCsi4geZMC6aqUBpBNvXovoVzRsWJHMyzTBoR0rVjioi1aAkIE2FPj2PYxj
YNd3CvhFtqYUZNFVhAJW+pKq2ojXZGAwQSWjCftTabsRw6Crvhv3WuxuCjrLtnpdww8uvWT9oE0j
uuSFM7qEPo3m9Txnh8rZ6kdKXE+E9HEUZDo2o0dYldfok6MEHORas7EjkquXJvg1i7q+tCMYUhaf
oe+G++MCLvnuipcbRSVJq0hE8iUWwoY+zhhGawYXQuoo9USTP4C/OTOSxMXs3o4DQxRc9jvtPV5/
EmHf4ZoftiMezTSdIwQqfU7uqia75QYIR6xygrBnpZ4rR7vXzfznmPWF6zgVVNfH7tkahj/VoBNP
1yFqO3T9szNMflpHBz6zqwp8EFOSp27dlx7Oo9eucE5dqXmF0qa+zcFrorQB19mpTtcqPMke1Ga4
VVCbMxKomPb2AFz4oHk2ydH+KqFRVcxXVg5J6Lx+4ECg94PqQjHxqtcd/EyOdr9aWwd9GoHPJbqf
QYQl4vmeNvTNKsowzmbftJ1pV3AlcIppX1nts9LqwGSUYWZqrzqnuwQQ94bbATMmf9TKb2oG1I5p
Qm6Hn1LKnT0f7R9OzLEF/X4obF+l3e+KOKjiYmas7QG+p1DMLoabGoQ2gA87iAYjRuagXpEQ+9g6
5YMTAQPZNJqXJ+1TXdU3hlbd6WpVYNBbr1ySUGU3leC46ez4ZeyME5R2v6VV5NaadcqTcQezpr5d
jI9dpOwBnDmVNPm+DP1hrFAU1PX01LDo11BkQWfq39DmD6IlxcQ4uOo6JQNyLg4z4vwgoA1FsVXZ
MQcle8x8HVNKBhCek/1gWN84J74xJw9F2+duzRb8d89VMUNDM9kVqDXapdW7WtMpXpQUx7hMLJea
46kyRvQwbAKRJDLWrqLFUEEcWqx9XPqEY8lIQW+hQ4yZPH4VGZTt4rT0s3Y5dXW+GzTjtq+g6xGP
uwHMZtaYeyPRbM9IjBQUOMp1a08vwJ6/kSjbT1b9mlQpVCjj4twRcDgUFT9rpCmCCKqTNWbor8dO
/bmQ5FWL+4AYGL+aGba3uu6MqXdTyzmXNfvRx+w6G5uDU7SB2jnUM4hB/HYYXuIRouuw+BL4c3fJ
IHvDRstNavZg0tryQB3iO9CbifToTZv1A9QWwek/YZKw018hzuKT3nxM4/RWGeN92+QerYbci1nU
uNlQHeN0eUINxy/jdHarur2rEueEqs435nQDhvFUVFrM0giGZv4Jlr432KTXOeXVEGse73LHhUWf
7Tw6Z6T7TZzc73l/VGLlKatmL7IylxYOmDUbxZ3J7Owmbf7TzuoWjFGWaorAWFqvg+LrkVHn0BWH
QEtoHKAugPn68yr20/+OffvX5SAlCegiSlZPNEcdK8Cd7ObQNU89gKV6VW5kBrKzT4THQjK1bDEe
aiKRnb/V0JfRbtGsadv3HGreZ6/K5pqtaeUnsfa98foh1tp6PanFgruF+mDd/QclE6MEBDVFLaj8
Mtyq4MsWbP37h/dQmhpzzLE3ZRao9plEt7Taf20vhNO7Ypkyjy1mZFJIcwxKCzVB84BRgo0SkyRP
e9+kD7+87VF0nAluFWZBbhryrTdazx7KoIFca4mLZW1VQWqyjVqK5Kx9z7o+vI22VU/tuIowYhHa
0XHpWleLfih0zydItUd/Li+ZLFd/bx99eI2G+cmY63hNt8sfh6DaW/cAcVyR7+kDVCT4y3RcCT7T
AW2jLTZq2ZcJiXrC0yGlaocCy8CvE712y2YwfQPBYEm7X5XqIKzrD5e/T5LQiZBax4C8mrVgji8z
T6b9NgI35dSvkb5hcbLHr5/4YfUM2qSp1o1RmBlpSCKUSvNyPzLES2trjFYWzEQ8bc0hzzsoSYTq
guLlv0o0hHfLfgBuF6OvfIC0r1vdbGmdSrxTxNUCi580bZZHYa9GSOrau1h3nFXROt1I6mS3BkXw
f0a4MWR2h3HuB/M53qv7Aldzk3mzvw6d/B/Vsv7bYBOhtZlG9TJRRxLqN9m1Geh7eij3LHe7A1R9
A9wZLtvXGlo+iZqKcEnvyxI8saoShXb7jHQJkeBrzxVS+ais4SSsJGEz5feZuRycdouEU7bFwu28
xw0E1HoculIYgoQwcjBx4KfVLbpA2YqI3m1aedpzO96neXukuYmRni2e2c+9jYoY2q7vYj0Zc+zp
2Lpp6UWYMeVA6ZqbujGyNwj+3LDCAg94H+9JC/4euwVg543TN1sjGwHj88X/h0LJYRgfNi0V8PtC
DcsRWuPgbIQEwIZ3yX7/+vcP8WjpbMabaIIOA1gpeTIfdMK/0TF95Ka9cQd8v6r+a/JURNRC5VNt
esy9IKTynTmBnyyy/ZF1yGAtNBMZDsOmPHGLvIx8CoZx3HPdbD3cz0oMQMWBRZbHZjHduDNatwR/
U5LnlQeaQkjV2+pz2gwvFENil/1IghujIiiXGpAHyzlWpI0ckKck1j4azDu7Sm81NiMD5o+YuD6k
CguNrKvchk697/TmaUktv82H2BuG+spugLrc+EGf51lUhPCiYzf16Qg6i5UScQXvAlQWdoEFMcY2
jP0tzMrnbkgdIYAstZMmiUojzA5+xzHlpbjHXf4C2ZOF+MFpUg3goYv3tlb4ZWFcTdDIuPzozwsY
1BFiB27tmk07uJ/ehhW/ghpbMKqxayH36SCMevklMpMQobrdNFWlPlESWufhub0yA+139WTdzi/c
h+jQc7lgXD326y05vDV2fOIvInQ3BvapZzOAhCy+Jt3omsvJ7GxvKjvQl/2kyZaly96zLuoH36+L
pAI7NaB0uE/e1Legkhjd5WSMXr9v/NE3vT6MFLc+o0uehltigpIdE0G6uH8bOTUZQfL7q4z8Gr2V
iuzbfnbB9bdhcJKYKY5qNqZFq44nJFwHuVVQIfbHNv+1YQyraX22O6uVf1g1JxqswTYdtm+iOCTl
OnWV73hG30oUpu3ROehV7Vd972XzcLj8TkmQFkHBBFP8gCogAnSj/dhGoHBupuOS6r5eJBuEmYL6
7P+kP5Bx/Puz8ghKbxod2b6jQOKYzWGKk2+p3sJZX7v0F7MTVACYC8L/wJ7jHZtAZsGrItDU+EGp
tCDXlQPuZaSmN/i1W91/2ZcLoWOcEoKfXJDQTqEIORqdn/MVb7hAtmXJqi0H//yiRkWsMFX7eIEC
LRYYQyuo3X0rfRaUr9nZ8MlZAckNaLE9chsrrrMpZSbxPhEuzCMt18seCVsO2e1qzH2NTm6eq6hW
3iQJSAGJvZEaShZRBOZakIwZFKeGyzV3RrJ3xh9tH3Rb2CrJ2omw3An8/UZZ2WwP/lHfjg5L9jiA
qx0g/8In5ux13XxIjK1kUfY2IV/RtMSILB0Z3UpBlO3oYdWQ0iDodNnTJEeViNRt21pdRobHR9E1
j481vf3ac4WgQdsypXWHqKfEPKgblMRm0MRthDvJhY/awp0CpXQCVjls8BTgWu5ld805uu339U71
TK+jbnm2Hy9/hySyiirNi2pWNFMjJAnLnlvfnRKlzHba+g5JpiNic404j5FNIW53uxk19539moIs
B4LMy45Zvgmp5E3vkxTKqCg6NTtFk1QdXN4AYjNYAZUM6qWRCvRh9guowE11EsmSiYDdaRpyYBKw
OQ5K8amSnhw6eXyi15d3BPqUnx9IIm5XX9igInqzfa0CBgT5XOJqKvRXu/TZakvjxOjwlitNgOz7
3u7S287IUDhRm/VStMtBGgcNE68F2qMm/A7Y3AdFq488t924UaECl6Lfvpj7ubeCuR9AwUJbb046
22UmBk/4ACLp3jgQrUWCroH/XC2Oizo/dG10R8roZVjGX0sB0Xi1/Z1bjqcZ+rUFntNEywLO1UPK
wDky0Ffw1UwB8DrHQQHlQQm6aDdhRWjWhTerUdANNkhDGH2lQBr49kwCKGz9rnWGsazYci3Of3YQ
5XNLY0Le4pizz/vqOkG0cFmS/AQT7IuR209ZbD3HiY1uL+/clDYPbVmE+ag8W715SPLyVpm1g1Hw
uxH9lWnoXoxOOc11e55S567JjMotjOYtHsA5MRdXhmLcFHNzMJrhJtZ16DJyQHBHjt6SpoS206Se
zrtXsDM9DRzTTrMygbnduUlUlvpZCqK6YfIKDCQ7DgBi0QiJdy2bUQpHV5RDKLGhpeVpk7KPKJpK
8XQ9qRZocYtjrwwH1je3EBje1bUeskzlLh0Hvx0nsBM7JIY066K7hV2NkBlIXEqLfdup/qyRP1y3
fGBUr0xO/Uqr32K9HLyhLI9WtICJYAhnEHCAGWZ+UBiIS0gSmiZoCrIJGDD9NVGNwNAZc62oQjvL
wZJABbbwe5XdRzUCzgL+laFsdwaBmEoDEed+C4gqM3QhzNGO22hhodRUtH80ix56Gnvq9KhXj/WS
b+RBMm8V0iBwRDVYF2AZixo8HIpbDb+ireK87NlCMrOUKlegoOuEQMG7vF7cxgChVGZsIN0lx7wo
XQsp+xFcVnEUVvb0TV2Lon16o5vJTaNvIblkWaKIM6aM2gsDo2q4OJO/dI5vpcveaPVASf+ogMZS
cwgABf3RRhxI8YPB+RFc5ME0gaVRs460PnTmj8bqPAUXtssBULKqIjx5BA96Onb47LIxQSQdoYeJ
g6RC3rFsTRvLXrEa5IeUf+4mizENGweqhSBLDF/NMozZMei2XP4GSVEdWmZ/v0FDf6Oy1R6HxN6+
KR97tKC6cNqrKVRuuK979jdjr+3nEyjcv5YUimMRoBHNQIWYOGGSnJ30xnGuLXQet7hQJXmUOA0x
KTGz7Jyjyjncpvpdam3YuC65fYljEFmRaEmvYPZUMYnhTuX4tNTEzxwFAqkgnY4w269XaNZZYClU
mB3kKGN4MxjHbZrhn3vLTiKYI72CbhHOKUDuWJ+P7hxVqVe8nx2mWYUYw/SpjmAWlU+sGUFnn3Qu
J1Zg5dZOnTYrI5KIJsLSTdQolGwGreuEctGSPS1Z4y3tqz7ctFvcI++8Mp/cV0VcuTYmBRkLRLQ2
6J9TcGBxt4Z5scDxQDBUYW50p/0vNGUlUUhEm0+JYce2ibvqMph7FkGgEadn2sbBmMYbMVpiXKZw
DnTouRMKOn6cAzlyExCcvV52Q8nlwhSCfwctR63jqLVGznQ/m+2DUyy+2RAMp5D5pVhM3ym4Bzno
DbeXxRXhQNASjWgZppbDqKiDEhGRqfEPFNu3wooEDgM5ob/DStQNEIFPcZ0ZlA6yUin+xWBXWd4/
pbFxZHF7FY38ZGfjrtKyH6hsIEzH0e+aT8+V0Yf9kHwfOb0jMzriupr61kK9Pm49tEt/1IazYwr/
bmnjcTJMoGjs32ThZ9Ag+3yBVqbRF2e1d66KLDoWSnlfdvO90/c/L+/VO0bpE7sW0e+DXkM+hOkI
MdYe2Y8RzjvqwW1DO6ggtrqy3zq7CixwDyoDVHqlKEMDYCN6ygK2iItvR6qzcgY3Tv02BP3VyidT
npB2IQNf7hYPQIdjdajAUARAwbwVs2WXFhEuP7VaipMHlu+svBT6PjtnHuotUO4ygnQX+8bWpWK1
wM8WV7hmF1A9b9QxckCXu1tb++3rdGe5xSM5fhVmCM7ov42zgQ7R3BsYzEurR8y+uMnWMJTEjUWw
fFVHGXQEcVyzPrtJ4/IcteVvupheqy3HWrfux3mC4gTbmI+ShKP3efAP2UFVFEWf5fDiGAoESO6W
/5uszH9LciJuvk+ztDIT5LuA6PlqXXpTlwRaP/mXPUgSfUS9ERuzTcDmwZjMJTuojuUaHLcvugVS
lfRt6T8MwgO1TKAb0LX3o3AB5qh365OxijhBbCSHyNzGd8hOOBFNr2iVxXO1RunDxNG2uqLxmGPY
35+nYEGbuA/zUNV9DK5dXjjJqS2C6sdmWEw2KSjmzD+K/GTwMwHcbSY4HTaCm8SkRFy9lfaQMqlx
EOW4eVk48NyKky1iWNnDBd9uF6cv0nzGqaMYrjn0/rw1CCYrRIkw+r4jnHCK5rajeWuSEe/ip9Z2
lYceJFvlMfEdHyQ0l3dBFgxFND1xKORsxiECbaoR6kGBlKb8bu/e4UeBc7sJp5Btt5BuNBPmovN4
gRvS8VTz5jcZiZ84aeepfRl7Oebe3VjBfb+u4nCcgK5QKpBMTInfWSAxVkn7Bi1VMD/PyFOjt8tf
L3FeEZEPZb0xHSJYiFnfjfmh7Isd8q6NpZVZiJCXtKahTWqOlW16wC0h3XeTZMpGhVWSH74n9h+i
5RK11C67Hqtp/5z6vbbowIDvWL5l3ZKFEbH3UVIvtFlw85hHdt+3xU1hZF6CPO7yukuq9iL0XsvQ
OWERgubc1D+jEbIi2TL6vZG4k5U+DLw709mcd5dfJlkrEYgPNaO6tWO406T+UYpjW/ae7jxHxkZj
XvZ4IRAkqakalQrDBvnFqY9J5oL24qg70Y7W7Rbxr2w/1r9/2O9k4AZJIrxk6PdteT0nQbMlDSH7
/av5fni0ods9zRUsT6c8VhHxLRDets2VCdDs5fWX/XbB80cwa+gVaFhDYz4s6u2i3zTK98uPlgQV
EXk/QOS7HqaV2DqHfHl2ry2Ty1LLa5TrqH64/A7Z+ghu3ENgNmOGE4EX91VJoHUMgfR0OmRbSbAk
TIhg+7QbUUTnBhIf7aXTRi8FtuzyL5csvAjHtTvUs3tlbTNYp3r4Yykx7iWz97WHr679wWzqCqI1
SzKjbUSm+6IuIQNLd7H2tZFWKiJwTQUkvhhyIODiB9+a8mR1G6FHsp0i3nYpaE8cE4vSMQYmzqya
vK5MHy22PE8tKuxfWx3BX5eq16o5WwAIMmt3as8OkAc45S4/XGIx73nDh6WfaMpZpZD1wnuq4gNv
NyKZzF4ER20xXGoBio6xD3I3l9meZLvY2mo5yn609re9EDvXBtpDY84e9BN4OKwwd/JmI8RI4oCI
pqXViMYGCDBDTELgjuyQ0ufTt5owyGxs4IJliyMUAfp6mbpYiQGCs+iuz3ApH5s9VbeisGR5RMBs
qXRLjVscTpEqgUF2+36p7i+bi+SXiwS0WVm2bTzil/d654IISAdRYZE9Xn64ZOVFlKyR2lOn5FkM
SofkzZrUfR2Brz0e1e8ZtQ8T2zIf2Ues7vzB5lNNt0AHhNJLulybYHcgP/J4I8DLHr3+/cOjx5Et
gB8CKJTigojStFkj56z9y+sjCTciHnYup1EjCdanyDh3K5CUlVqvuM2cHDM72V1+iewLBMddooEt
ZAIIQjMUFwojx7hlO0DwNuoYsscLrmvzpCFVjrXXph0EIbP0KtIPX/vlwuHK8gycIkYBPHIMzEyu
eVGTneJ2Y2dlTiX4LFQb5tlWUbjLoh2Pf5F0Y0E+31RElr8tpoHepQJ4Iwk5Sqcappv12SsWyKt9
Kbu3RWJZFePHJoeeeFgVJ7vfq2WLyaoz2WQE/9xpwf399+/HjJg9jhRCfv2UeSR1HrtUuRsXxx/1
5DySLTUf2WsEnwWvNimTDsg4J4eIC5C9YDgZXSupQwzgHTD35l02os9vE/8ogpKqhbzIUsd7Vhfg
+ktiYO9I4ht14y9FvKu67Fg60UadSrb3q619iBb9PPOBVA0sFgNo3Vi5yhx7JjtoABtd/pzP3c0W
kaqQAY0UrQfUIebDQz/0vc+r+WzYWfulmGSLGNWWaB1cDi/Ih9FVOvQRGbQYuo4ExTpvefkrPvc9
2xE8u6Wggp8NvCRSMLPaV/dTRd8uP1q2QIJb27aeWN1qV/bQLO7AtdrTFvWcE1A/Xn6D5MeLUNXK
ht5uPQHWQsfFrTHy1+jL1+xHhKXSvAWRsI4eJQY7XQviVhAZdu3ecMth97UfL3g3/FfP9AyTHjk9
NCxzI+3n5QdL/FkEnaaA4DRFvsR7wxnvxmT0TAqWgbYLY5SdN7pSknonKsx/+5dm6tSOWIuDHkTE
O83LMHST/F4LnurPNuQbEVZiQiILbWMwArFrbDCUvxWIXc8eb5PndouySPZ44UDWm4Rrc4EgAcY0
NzG+58u+rTfSOUl50P4HY6o6fIJWbLxfkeyzFo7h8H04qj9WCv51NBx8+ZsAL5kjCF7cIYmbMDYL
fJfq7NWZ3FOl2XAE2RoJXmy1tIpxQABePD1w3MIanbkdkDqXbVXy9H9woVxxyEzxdAJRm/lUR4Bz
NVucNrItELGgkEAjSt3i6UPQ/Fw1WuIdfQFivt2hiuW1KGeei417h+S8EYGhaWZxrYxhqer0YGGo
vZ9usjGsy62xAtlCCYd0MQNVB+gpPMGZQUjyUrbf+vhL2R0aIX/7cgLd4qhlyDP4cp7HPTOAnttw
4Per3b+9NdteLfbDOdwovKlrikNgwrCsGmU7za52Y83uAdL7jtI89H6U2zLqroZce9RS7cdlu5I4
hAgS7XDJ/E/gIHHhVp3hdla1YbKSNEZEhUJJSKn7AXG7nfof80ieLad8y9L6WE2Qc4wbfqz5Vn1C
ZlWiXwNTmLMCw2hR82Yklp91gM9x49jnG2YrOStEYOiQplWtV/iYTj+Z5hhamuam8+CqSRYklX95
M2SHhYgKpRHUVcrIiPeNoXdB38ceiBO8UQc4cGpUb4msh4hR6NSq802cK9l+UEEdUHd/Lr//vUb3
iRGKoNFSixMUqnCYc8837uad6rfokR/X/63jlXb40/Si5xmzj/R+a/JdZvn/oJyGgpQxX1FOVu+p
C/1WWNzPjfpbTyA6V/ceqeZ7e1Iat6nY0xw7GxmdZEtFrNM8RSSxioqhAL3Om01uy2oXV393bGp0
7LdaDxLTFEFPVbFkA+B9CBpVss+U5Erv+U9QjgAlOT5f3rd3yaDP9k0IHsNk6MuiIaiCOeywkvTq
9+oR/Dkna+OGKImqlpAALEnHC6vGlTl2CszYnauVhYQ/XP75khhkaX+HPpDTq0lkaZiWrMC6VC3n
3voa55ItMryOGF6rbRPYcVDZMIAfzeSR8TwoaLmR38mMSDj1ndmxFL3A1Var9F2j5WFDlkME+hUF
WjjmaG+EH4kRiQjLJO8Sy1EY2xsNUC1AXF8PqHo1ffvLaslGvJZsgwiZpEZWK6vo7n7ozmMSxsbT
5e2VnAMik+uqPaiXFA6Qse/W/+PsOpok5bHtLyICYQRsIclKX95uFGURCAkj/K9/J3s2PUzT+aJX
E/FNdFYm6Brde4z8KLynwXrFqHRSRii817//kYX3MMfMCeUXaOk6XGO1Be4Ykzs+0BeVlNuSZVdZ
xf4tEOa4uXEqLD4JANnAkIVW0D7ItqZz4T6y9AJmUcxTi4tcK77p2/eWHqru6u/PZunwzII3gJJR
7rb4zm73wuRH5fGQ5yd5aS+8kBvm+DivNn1tKsxjh2DH8OXLozRWf//mS291VtZpF8DCwUc9ZBy7
Hm5EXXIABCnORzPy1Prvf2Tp8cxCOK1amXUCf0RCk0mkm5yvGwMYfXUBnbpU4OaYNKv3GTZssAjJ
tmcZwQreN/+RUOe7S1oYC+9gDjxrFGm03aP/Sd3bvn9w/RN6lQt5YeH5zOFlXe0nntn3xpUqy9DO
D1N1b1M8/+7SXm/p+jFXZS1zknVFh+pyvgFOD+2RrHSEK8hKbosbgXy3uYQKWvot5+f3W5ddtly3
mY2abwGB19FtUMHyVheR+NdyP4eZwQrGUdWIUswsHaepjRWxF/PRW6cWu9C4LL3sWTzD2s/WDfSr
rhT4OwDuXBW0wiXNuRB0S89oVo5L6HAVORb/V8K8ovmXTJpQ0i3rL+Hmlz5/FtQGXIKavikAY5LZ
agggvV5tmuquCi76TZ2/6R/aoTnGjAoRdEVLks3wQtblGqy3EOpdLxBri5LVRX7dwu+YA8z6huc6
s6GgnW3FXZ+HzfasJtz3EN73Qz4BW5rvgpW4/sezOweYKWJJT3roZdzBPXVijKrSP/Q5DI3c4fnv
qXDhZM0RZoOsmt6QWB259W6ULDR7e5X4F47t0u3GPj/I34IP2sttm7tQOKJldDaOZKvOC38p7sfF
qv6+JFS5gPzz5niz2rABoziT+Mi1eGrz0HsBggL09fwnscLqUAGBqy4y1xf/2qxq2yVTQdkhXHQ8
rGiUxr0B/+OzbYUEgN6/Mzf2K7n5t/czi3zKQW6aCCp5KVnUQZZQGtugqNd///SFajtHjykCwmDi
A+DlgR9nyimq2PfI2IbIDxDF/v43zk/lD6E513R1OYVFNschZo4RNr5Fw4RCTOnfPnxWyXVvNtAd
xow+yDroAZIw8S60UEtndw4gy0toleQG7ijOlQu6H9CkaUR2+R0MZ/8fThELrfIcRzZWfj7JChPp
nrCXzGXHSrC1bcp1X9U7aGTsy4RcisaFWJ/DyGruGnRIUXS7tTydldDbd6Bh8bPEtobhYNgdLztg
LF1Q5xqvfcB4Pp6veOxYAwE6gIXcPJ1d/y6pHC8k47m6q1N2sioaREY9rGtC1n4a264dcfdC5C01
cdYszBPhEtur8Afs62HFI5yt2LwZ13Rt7i81cYuHbBbeidFWgdmfkWVXzs/5KQEb/VO9gDIAU7L6
ogj+QgzOUWbNqGnTJTUEG1e5FQ4HmN/E0GekB+fehEbfuCGvl/G4C7V4rvU6Go0nVH9eHRBImito
D452CFXzFZRKV5W6eAAWH94s+LupbiXPS76xr6e1FVdX7IGGUzTFdQTK6ervGWbhmM0haNUEeQ/H
BqwF/J/VMK2nJgmDGv7K+YXLwsK7metAWm0xtaDGAB6fyzTqe5BwGbs0Jjqfoz8k3zkITaVgQDDT
TrFpMaO12Ewbtvr8dYY3l3QfFvDX3hyPlmSUwxEM5RCUz5/2VEVoriMNbjb6IbFKL25yFtLXr3L8
WzMRtEFGC6HTjWl3G9ZDQtGeTtQOLpSSpY+fhTvEU3nvOCZmaT9Vvtd6x6vHfztCsyC3BASiuoqk
m1K+WpDhNWjUsrXXPfz945e++DkOf3sufIIvYDum2QbEqqiXU9hA6RMQmn/79FnvzgreJ3aHPF6b
NKZNsRdjdgeY1IUO5NdJ/NMJnQUx7T2egCKebvyjCcl3bz1t6+tpf5YeotfWi7GbvsHt315aRi08
rDlKbUja2jBN/DnuwPmR+FGgYuD1LySLpU8/V/nfXoWdQzU3oRDGbYiKxmHX+C/cuTAQXOjV5ji1
1JQ9q4cWMubQqw+twIi7WnyKpNhVRv7ps/HCfHPpN5wT4W+/AduuimWVi4Up9TBzpGswR3eFYV34
GUtZey7jKGnFC91gfjrWId3RSO4KsNfA1ijC/prH/5i357A1XuUir0iTburxlLs/CXAWegxCo72w
Rlt6TLOghrM17V0fN85KmCent98ZZKmVk93+PewWyo45C+qA66Cs+pRvmPjJYKroOUcCseWhvVB1
lr7+LKwLt4UvsHSyjTEOR+UEkTv4zxJ2W3//+ksDHnMW1v1Y+r3dYcRmZO5BeH0VjpZNwkz7T25Q
r8aOr3MWfCWm3maTXKfa3yZBv5lMf1+Q9wtf4vxj/je30DnKjSEpKrhTYEKJ6mfG+Yptmx2GJ9Dx
/DflYDoHutUoG6Izi2wzGNOjWbhrwotXnl4CX/456Okc50bcEvLbo8c3Ikgiy69Cm7wXoLfxVoQe
kDF/f1B/bkFoMAt5m+jUsfMGh01eNVAt0fpSD730/c/H77dkohzmUJ7ZmBSTUD91SO0wYXh277rd
mRsLP7U34wryUCv7EifvV3f+p3c+K+NF07IkM7tsY1HtrGgrr4H9BDXcgaRXkibwg7YfsHuqQomt
Qcf9NuSDUQNaAZozSQ6tbZzGur3pCPZGHAo0jefk4WhD/Ubw/tUdZTQIC/RojMqC9N/MHegcMJfk
Q+VrKAJvgKy61pjTB8p6VNCY/7f3O0smhp201GVduskS68uwp7C1mvt/++hZHsmcc89E8uS8/XrL
6XTIEvJPDRmWXf99dtwBOGN4o4tNQyGoZx8H9ZPKC7iOXyvfPxyTOT5OUlvD6XcQG5tXTeT3qD4l
aw6J/ho9e2t27jfJNIJautAD7z+6xq2vaI2ISx10CymU/och6cNOFFAysR798Yyj1cGBEmj9d4Z9
6mgtIlv6r76n95AksULPh9OFT9OXwMofass60jY4uBYYb7ZRA2TVkRxYRufambp4krUd5aN3yCFd
yNzxOdB1G1K3iGnRJmvUGoxo8/rpvNYEB33Vj/ad6iwZAlp125RO7LbFJteDhmEV1JkymW1be1iD
Ev06YGXpOn6zHhz9nLhqHZjlRlTyxfFzsMucIbSwrh764O7vJ2RhXAaVuf9+jzkW+iYMUDFdfvJe
psM6DfkqiDwI6utDtjlrN1+q+X8uavR/5Pt4MzmJhZovcSwjzvM6LITCgCC/kM8W0tkck0U6szWE
wbKNa5KPzG92ojKgQk5KSCNMfehV0rwQsgu3KjpHWTqaem1XAnkEJdwDpWFzn8RdaF+5uyQamyhd
X3pov3iyfwqF84/9LUe7ONBOWSJj6lHuTDuAt6uWTRQM9D6vSRo6UI4rdCKg8CaCjVDjjmH2bUnz
LasINGP8iA/ek4TiCk8aeF2Md5UxZivfJx9QL437zr8brWbbyOa7AtQokGgGKqSKcND5zchsOM6I
l6Tlj/bQMZhsmCtlmhea2T+3UXQO+JQ4eJ1PKMZraAXCLpE/rVfHtjJeyOjwC+Vz8YTPqpzbWaps
jQGjQlfVkZ87N6abxQ2l11Mj4qbJH2UP3S2l9i70MuCQNkrjUE5sJWT/WWfdhUnrwsSKzjGhgSUy
QxNcEbq+MOIJEh/WkD1VWfmYDeVp9Fy20n4yxC6X305tHjtxSbLvzBv40xmadcNDjoprNQmkfV3I
E4F0b2TZTZsXz7xj+1IXcWCV32l1yaf9z1NTOgeQJrLq/Yr12abI7lMP+BQYzlVSrzjZErHn7ELq
WkBH0TlKUrSj4QQKuPy0lC8Enrqh1RXbrIF7FHgHCJMIrkVwmuE7J/jm8EEZMiukRhHZ09uU5iFH
CefFR8CgOUH5kZnpBVDCwvOeYyqn2pCGqLXY6PZ9wp6OOSUc0jmWtVlo159QDcD/XNKfWNA9pt6s
PxyzwLZNd0w2mC/EAwtpJHZno8L00K/P0pJ5nN+mKrw0FV1oR+egy4QmqHFQvdjo5Fjl5cqeLnqV
nDueP5zTOebStamXqT7nm+m6WZ0909hqglgLdAnomu/YpYXnQiGaYyy5xyZ4lQC8A2lBfxME/WmQ
Or+Syrhwv1rIa3OkZUqgGpgPQ7YRid46zVlKTp/aFg6zg7hQgZbewqxsd04qVeAgdbY5D0X5llya
Rv9a8v/pJcwauwKiTVhmGhgpYWnTFzQUejy21FyZullDjgTSty0ii7XxoPlX0omH3i9+NOmMtRsU
OzGY12i9353BCkvYZmZVv2/c4EmQ6rb20GeZbhJ5ooFSvr8ZgActeh/kkL5cAWMJT+cshEbqQfFh
zzU8lWQ3riWG4Rxeywyayr4km37Q4F5KsNT1T1sC2iWyrWeBBztmm7ISF4J4KV/PwZ9dnuRV09jZ
Bkqbh0oXR1fW6CCNOJ2c2wosTaINbDRMa8WIc3Ib9vj3lmyhjZmDPg1Tc+jJSLHBlfvGpdna0vTN
E2yrh0BF+b/RNukc5pny3s4sgjguqQCI5760yyiA/dW//YhZUsqKPu0wweAbwxRXozDCHI1k7aPv
CIfyn4Y8dI7khMI3ye0KVxA3+RjKz7Td5JdMmxdf/jnufmu7iG1mrudk+cbYOLtyza/Nrbs7Lxcv
i9supKE5hhP1SU9DhiHPxJq9aUC81bGAgxkuzJAWktAcxakaN7daeBhh0fOUQ6oUCmbhkDz3l3QF
FnaIdI7lVG1qB2klwOMuMP4w+/J2sH6mwBxDOynbEFqzaZg3+KukdBDA3LhE/Vr6ZbMMNRYZwASN
hQApTm2ZhDIVYUOOzvj997O71N3P0Z1BnRmTNgQi3wvexZTEKRs+uS6PFqhDodQfMI+86zzZHYaq
R9s/litDmem73XfBhfy+YMdB5+hPj7u1FH6FqYAntrrFcInV3RQX7fjDLPvdRHvlS7hkW0y+O4Z+
KTDTFoaChA+b4G8i/CCcjG84LzyKsXotDKKuZE/XfV5IrCIMYCVLAerZJe/rhZZnDipNE1wXEoqJ
Yi3cQwr1LkPlT8yr95nWDXjJXh4OHhzwqOG//v0tLYTPHGGKzbvMoJ0K7AUBTF0/DxMEm/Xz3z98
YQ5O57hS1YjUNU2sfsXT2c4DGMEoDUJx+M9CdqwvpMmlxzZLMzrvIMzNscVOOTvmtAwlamtW3Ch6
askQ+vbRvzSsXIiauR7jpJUMsgEjcYouuLeORnI9+h96fPr7E1uoWnPUqcAChFSeRsIf9k2zL2g0
cJif0LAD7uPvf2LxpcyanqAr7dY7E8UDnX9rO9ChTr70WctgiCYzX9kFPVUunLkxs07KYiMG78Ll
bemwzVKOGMtkUhb+cguFxnG8GpMSotEXYn3hzczxqDYUqMuRgiLVqjHs2EMjfoLkVvQX3szCd59j
Uc2pcRPbQVc96PZUqGZDG7C7qou4u/PT/0PDOMejli2xIN3nQ04sOALeDV3HNDKMAy6ymIOw+N/e
/f9gUuvGJjwAiCwpQUVMR8h2pVlUSnvVVkkTYTS7oqb8FpkVq75E5FRbt+WfF/760jM8//ff2oGq
gxvkMGKQWq9KKxx/3LW+8lcCTiw7Zy3vMaFeXV6OLWxd6RyzCqWFwCmHX7gAS+zk6WNdRfCI/JIv
oDFuo+or+H8IPC79tNlwgBCPZiJAofFSsR8a+67p8zuT9BdEX5YO9/mu99uT0w4EwcWg0g2bjjbm
+cy/xjtLnUv8wqViPRdIrCVz6mGUfJM+tbGJWz0gfzJKo8b/hTW57D23kKvnKFaeQRa1l+dh+u5s
PJdeneXyrM0lmOTCx8/hqxKnNgNiJt3YKXTxbd3eBH7+IhMEFedvenBOjWlFgXEJy7+UTef41UFk
NeMdHpzC4PvqbMCNE32on8xfjn3/qIYK47n/PgCQx8RiPAEApY+6VXkjb88AlH49xElEny/DfxeO
8RzMarE2cVmAt5M7cQfimjsdPWVdqDwLE605gtVwK50kLcAtuWh+gP17weQprgu+Ej6KnIvKFyp9
qbE+1/4/5NO5YqKXcuzzO8wrSzB/BxeCFu6FbgMZ5Fyw/vThs2jXmW8nXc0xmkgTe+Vl7hOXUDLG
9R3m68WGJ95+JEMCOwL56NKmDFmWJZFhOlOo8vqj9OvHxtL2evChjI+O7wa2j3e1tIy9csy3qcXl
3moFONGwUogys9+4dHglDdtUlN6knXqSRMEtRNZOyJPqlpj5GgPgh9FgJe7u4LsWGAGhXyR3AmI2
+zbw4lx630UBxwUBDWORYB2YV/QBi6FtW8FK2YSvNPzeZMhL9jJIY90Iez+55FPZAYcxAgqdlUC3
wxasi3idFI+510G7YDoxKNHDgfMTRFUGjn62zYjbrt02DeG4FZaFrMJWS7UpJ+wVg1yFFgAEY2+e
eif4KHm9hT7cqbO6rfKqV6+woVtAN5NPjjLFrcceje3UMGM9eBP268N0P2awurdNpSLsmXbQWASn
S9nwWs+Pwh+PPRSZhrZ8qO3qTmr13U1iR0h9yCYIo+e8vgHH4M33wTstcust0+4DRG3aq8ExH+Ar
c+WqDJZzSj0b8N4J7SYLHYJBf9Pba90CNp4VKpzyPvbdXK5a4ITCyZSxzc1t0ZXYOYLYmShvbfIB
HWLAHlFJPVzZnTcyWNOVoNlb6SdXZirNqBB0K9PyNk/aVeJ0cO8iMLeAPDW8Baps+hzH6cFw+mM9
1l4kJDxHWFKvEzrCPqPNH9zOfLAnX0BKSP2I80rBbVUfwjf62BXTnUnB1B+DbtXyLouK1rvv3CfW
5a+E9zuMVp/r3tlTab801USitPJuE8P47KmE5SU8uVe+M+5s+8Ol5gN3+FoT1YZYc6xh715BiFyv
gqm815C9j8ygC11tkXXbiLUktgizpAqNIb3OGeCkGaiuFvDwRrtlFFa5flNc544XNmaZRBVmbyBJ
VpHhgv8EK/iQQV5IjwWLpipbGWbXhJ1vX7cDuS785msyp7XsRQV3cg6r7UnHTdryyMq8Qwsa8y+T
ErM+KqNsV+A/bQbPO6Y1fSjdMQ1bJ7gbmQET7xSkK5ysKODOgyGx1AqGR2tMwjFTgEHX0IwRNm56
50MML5DYKO0VwzoUXMUUR1wcobS/CzpEvOfVBVZi8M6wfNjR0BVrbfiRFM5xangVOQFcPr0kCprx
2ATGT+WZ73rEh/jFJELHzT4YHa7L3j3wVrqRRPYNx6m9FQnft6KIHL+D432DE5m6cWYWq1a+yxr/
dErGQ6V6oH7gbhVAr0d15VEF1n4Yq9jPy5tS52vbkBtzgsuPCfN4zYFFqvx6Qwb6BO7Td9UzuXIH
88y/3igBs3Rrkqu87uFZb1dfBTo0C7IGkSuKl0BPL6l2vuBdCZA+iMS6ETfuVB6kJkZUp9nRtmQR
FkU74FLkRzifkVPLtaoF/KDz+yntw9brD5mt1ipnkW8g05S0vIL2zAdIOQ9WAGcZYisgFkChRBCG
kImhUUkDEdKgzcJgAkiLliuvyDdplk1hzaafWqPV701xF9Qd4LdFE0lEJZHF2mjz+2H0Y5uU24qU
D3k3FKHCar0g/EiNcpcTuUXBgbVLr07Y511N2OaErUnXbqYfi8J+sOoMxigwOk26g2zz74R2d3nX
3kkTOwiunU01quveSq/6DuIkSZWmUUvoXadg25zadtRJp42Zx7pVZnNIHNUjOEHQvqv8N6ym2ZqV
mFMlMGitRmhVwp6gpAqXi+QwBnkBBV18naxMX/Osiz1q7K0aWPYJvjvKE3thGm8OG71Y12kFc6Lp
7NzwlbDmVprfwuE93PKCMTZI+wYYCIxFxxfDSNam39/bxD4BJX1VJvA5FCbGot6tS/TjQIywV+p6
8vzvYMTrsQ33YCOmpoYcfJi3APRwg3L3aqBEG6N4oMPwzisB2WM7W2d9f+MIvgMHCsh+fZc204qN
9ceEglQVhhEHubU3pduFlgv4t2V3IZPVPtdB2Oku0oyjzlG+rgL7R09qp3L/tk3SI2Aq78lY3/dV
9gTBpaipTOD3Hfu7GegaS8+t7KZda+CP9kDmTg9O3XxWDD/F5R9Jg+Bz3JticsfQSeGYYeshGisA
ZAbMfZTpxKNw7scuh66kf7IsettN5GQ3zh6C129t5R1ZwXZDh2tw0RWrtBu3beptRsZvWK92mQ/B
AGK85EkDkYmpj3ylvNVY48iqGr6CNd5tXng3HTfuDSE3rjt2UeFq2CwbfhmBwX2QdrNiXRAGvlWF
idEcheHuhio75brdQO5jXQxBWKk6w/ILsysFZa7IK2HXlg8/0PV8yUS6hifMlWjpXYX/N2QVFOzZ
FAuijrbh/6RuS0LuM1Te0bs7b2x7R23bpEctnIK1r2CgdXam4j4EAgbT3PeyiAuvetTwhtsSYu3O
vYgtSNQP9GTllrUqTBaRatp7Y7WjkmIw6WATR8bOXHkGioALcTLl3XXUeynGHC9ieOn9sQp7TR88
U+0pxmbg3WeRsAyQjbN+T5S1CWqMH8VUbySoObKut6NLvkQ3/ZipcetpbUcmMz4QznFfJzcK3Qr6
jgQwYKpCLSosLzlwIDBs5EP1TDhpoFHuQK7c+RSSbK2ET3j0yK5ZST5HXz6MDQiAUw5QYM4/jU5h
FcOvM1r/2HZ28PiEaoOJtVl4YZaLO6eEfoMW3jmJDfCcyiK3aU5QJIVLqds/gyo8XMnEj11ASPvk
02EqHEQTp25KQkD4Nzqw4twH76hH2yb8aUPNssPhsDaGj+rrKvXSW7A8DVSwH+0K27TuKvNwLhn5
8Gl2ZwXikBhl3AIS17dwYm19Ddeq5gjFYWSUNEzr4lq5+qTL5Ctr4GycZE08lDoylJ3ujZ5H3Gpq
NIv01nEIlkAYOodCsu+k4K+T2zrrRGW3ChCZsEnlyrY1/LaGFu+WnXLEdsLYjdk0B6OdVpL5m/bM
KpZ4ekALbhqfRqZPijWvjBiS0RsimnVjs9eps7DRUW+jM9wLQcD1KbfmCP/3ajxYtfzoqRMpSFNB
Lr8wt3Z+vjGnGAr0FH7D7dbNCDyy/QLfthhWJXqjVWfBTMz9Au3mvezNCEvndhUM2YPO+zeoVJ9A
GH7nE5zG4AZyrQP4pehmqACKMJ7hLZasheJvvLN3FSGAYzgbLMV2gRvsixKVzizMg2LJk9GUyL1m
eQtFt4M/OLAVs7w70pEyDFyjjgtmARs3HhRtPwXpZEQMYEKC8h3YyJNhIKbp4EEmAaL5qkBbTUsa
TaQ+VmdrEbfeJ62KB7PeNS52CajPYwLXMl06kZlkO+0mGrk3iSFdjxlJMlqQBjsXCNgJk/5hcnCy
sa0JlVW957CccVtY+jAICK9gNRsbnnqcAigR8lK5K9knP9TJ31oghEJfIw1i2o5mz2tuHdf9psYA
lJLXHWDqHZtpVcY+HBFyw78aG0tFjg3D9qEnQUT86gjz7y9L1rsyg2BoRfZQ/L11ZHGLNcLNaFQG
MoB3nutdtTyb4syAtk87nqld0x1psm+rAMGs5t2+hzVWyrLYUOIRz+3OyrsrwxhejSTZ1qZ8yUYj
9JneT0V/stECscreORMWnf10IuQb7o8PVlnYYV0RWOFJABBMkW6xIfFV2LvYIpYyUHAmLyOeDmNE
DUNDF6C7JhzAto40G+ahkZ50BxfwEjCtSu9l2u+K1rlOtA9UQ+Da68ka0BtjBtLzUzBYJzM30SN5
1pWRVY+t3+1GOkZNq46T5Z7gonaHmSmHck6/yypvL6h9JcphqxQMf4FOeTY41Ne4fVM3Blk5zRAO
nMVZAcgRg3cXxPMVb8J+ardp26xRvu6DERd7J/lo3RzONd7BaaaDpMa9j82i0/pXpegONkiT4Boe
O9cNwqbhkSD+DtJEW4cPz0FF33hhrUpFXhxmHBMTxL7S+0nhBsJccSh9AagfgQ+xgCbiV1AgnNvU
vU6CIKqzdOVacLAYuvI9yfMxrgezWxlFyiLVZzdsmm5qZSJ9wDkWyKqQmzrfpkb2oAK6Y2R4Lkd0
PULlbkiqjgI71h2tkh04m1SU5P6p93N4pqbpFKs2AW/WtLdc6k2ZY1fUljp0THeHFn7VFfpR2ipO
mMiizpm2kE+VYZJnW8bISznirjmaaVhxB1BXr8lXY189S9wFmgoGPhppKDJ48qJKgCusroIKZGDw
kHhAC3a8McLSgdg2ZNp+xs4CFaZD5077Y8aMCJv6Oy8o3qSZX+eWuZ2mFksycUdNWDUOwQFuTF8V
lvfwZ70Z7RLcQj/CNz8S7P3Rw/pmXJJOXenuXAmscTPW8ogyflK9kW6B3ztNJtozHwew7tG6WlUG
mega5up2vqNcvFVugXGB6YWOhPGfFVg/rZntst7NoeAABS3NfgCoXRPfPCpgcsLSh8uVdOPR6UU0
UfITeMGhKF0Wj8w5Efj3hPZAd73uXwSVO8NgR6fAPWRqRxI7JgzE4FoEvywY2IXoYPAvpvcRXLqy
wR5S/qDDjbjzSxH0zQt2RS0YcmoTy9JGZivDhJAfv6o7wN0g34Zl9d61XADdk1dC+L3RNts+KzZV
gh6ZphPQDQrW5ahgjl6LBinSLscVZdWzVdfvUxdIUBiKu5T5VsxhON0Z1lVWQ8y9MIYQJmK3uvAe
uSseMXp7ycV0VEParBzKYmW38LHq7tGAXFtSAe9grdnkxiIR26LM0WLTQwDXR8IIIBXPQTFckcYL
InSRKnRlykNQBR6KybrNU+vaqfljbwz3Df6Fb7Xvpj0dqSofmkbdwa7gmlfJURVVxEx+YwbWXabB
eErtPoTyw402hueUT1etMyKlAtdINBJUEtwbSfCYleWDNpsINnjXJPgaKFnRujxCx2HFS7ktB/TJ
SR8rk2/aVl8XQbOTyopH4t7lKClgF2M4b7TiofBzftV2aucN6EV8yb9d1cmwk13kIEky+EJIAUCt
ot9epr8JLpmBHmCqbfNPSYvTINyfWvE1k+azqKsaAHByrn0PsiCxC4BtVJrZusC9QPtTXDVMRKaw
PguaiLhMEytqanAF657gmmYGnwOrMNYpkiirxVdjTo9V1Vx7cPazhBlnpQfFEx3nGJ+QnIAm+VNw
tjZra+cH7ClxIa8pM1GHuLMe/Co/8dZ4qQ0Grx57M/TTIzxJEhRDP8Q0fEsrn8EmPr1HAxWLXL4k
3SdG8E/VYMEZgZgR6wmsXwPMsoupsEI0iC8mEyc3sY62h3mjSCTqYZG8IIdFrTROHKUWtM7D0HUx
pE3OS94n+NCve0iIq8GPO9yUSs7slRUgU/P2NujIq65tlCFz2sAc9CGQVjxUOnINBaOxcWMFU4rg
daMC3i1IC8MrsyQieKCATfe6ibKpuoaQE3DZLX9IENHhZGc/IiCR0dj3hdXBWqYfD1mV7ImP+7jt
0tV5m94FVRJCDgJAIFyO8BWaMNCw7ZNG9TyO8CqGJ27jWlsfQPWMiOvJ7zPYLZyvu8rbUtL2aJr7
bcmD/dSzr6H39+U0RSYpV46vThm6ZeW7GVR687WV6fdA2qcKU07f7CPAj3eOGk5AbpOwBM+lhSvM
/1F0XsuRKkEQ/SIioPGvmPEz8quVXghpdYVvoPF8/T3zvEYjhu6qyszKpGskYXVmhc5YXPZsqkjV
KD2W+dy37WEaTe4Lpzlqlhe2tkOAiCvDqe93NeM8moi3jDBc0wKUJHb2Q9bzA23Fths8eo0SyWG2
tpet6P51ZIoG0q+fR0FKSGp7QdJYUeMVT+7QvpSTeF0yfrdNx+JNX8Oloe/t5zefttf2QXU2fOfS
uTovhC4EjY+ej3ceOWWC17fl/Ie88pJV3qVZrSjvuhgHLC1ssKk3aucrnZYfuriJO9MKXUhZZctw
ZnFiNNyHri3epo4n2mlhapMi0GiHVFeRX25vyfTqM+9SgCe25dIsToz6Zx5capbkw8ou+SjHNjQy
RMFpzgDjEnbvzn7Yt8KLwdsOFq+430wM8Hr2pEbwT1DdL91f93Kb9CBDkc2oFm4Vzb80rkPtfpX2
sBfKfTd9MzAdUntWIzvnbqZiT8L42np5su4/Q6vqXUI7tnkTsKLMIpVxAJevYR1OhHbQIOUWo9Po
vM6tOidr9mys3ath5CQEaxerZyxO6FOTTp7IXbwy7x/tut6hmHjUybE2ZHfYSiatrCahDHynTRdY
ev2/fKDDESWVTNrBsrQfNQefGeTLK2m7eudF5k0sxRiU8/q5iOkx0/WAZOvXNF8PaalO1UwQ0sTQ
13KXA75cXK38blvGXpG85mUd6QtRDnKdrk06Ac8Zl7Eo3pI6P7IoEsxD8TplNFPwW6nj7Hh9L3mT
7YtMi4Z0PKdl86Um/+Ri6NJ5nGDXVsdEbK/OqL8hQf5t27up8VSw0ZzcejVRdLd3zDkftDY9prN6
SLu5DZfhhxnyORf1m1iqnezSBwLF80AAQAe2Wf/h0GJJ4h2S1I/bwY4rsR2WwvsPXDHELjPqy+la
LOCdueQEtT0jIpCl4XZeILQsqq3hKnvakKrPAt0rHiwdlGBJd1g/3RtjeR08eZSd+5/nopadUj0w
5yT2lw0kce3C2daObtdfh8r+rCVruyOTvI1wUKqHKdduVa1/V55zyef20PjTsey7B1JETmzgPtuN
fJGr/e1m3PeuZu3y1Txnwwyj3yXBrLUL96L3tXpIGJeheZJOccGSOJryKcy9+kFr7i2VFkwa8N4w
2RyHOo8z8dumPid10k962taBEvm/atN/fLMLR7/9q43MNSXwBb9cqZU32uHb5DGDdd535fRB57gn
ubpRV/uHpk70XSnS/0zdfRaJf/Y09d5hOu5azXkbig/bagPLap9ss/tdt+KDef+r90Z0/PJIutUf
AXhmbVps5/2hNyEQ6lK+MxFherxgi4O58gLRElX8SZqVUbNlfFObW5GtXge5PTEZlS9JM/ixtXgn
kq+fjNV46OhEnaU+C9KavDpFFWPbD8BgN+W3f8BKfkWycqNqzadq+bDd4u7Aaa72qD/bA2cWI8ET
8luujHFmdvOhtT3jNPvTU+ZUv3XSnMzMrFj4ARfI2N3J/nRpcmjoA3RZH4ypY1Bf/qLLD/WaDZ1Z
vOWSvK4cXehClqXbuz8NeHDXZ39H3Y1ADpug2uy/QmE7sxEBlTO/186w3BjiH4Qx7Ew7pcbg7DDk
UbpQlsx2yRh97F3XsyBQoUctpX5tXSdmv+goEnO/bhi2CRaUrcQIcWn/7fztYOT6L5qhCH0FuIwT
OiMSuMRXR1tkP+hpz+5oPbNq925I/zBllL0GKHEnNu2tHorftXGiIQfnsJ0shEM4ePQk+Wb0IQ4U
tDV8BEkTEZeZ/uTazlt3Twjy5yRKzesEC3TZaHJ8Crrlr2ZUgKkTfQW/ZCZTXHYD0M1I06ZJ/0Qt
jft0ebDn9jVPs7euhnhbx2cL0s4oNysUaNu2tDrZ3bCEdPXvBl1tOzsPNkanbQMMhrdc4GtDTgCr
895kRF61XhGA4V4Xs3jBtOgtzUHsDXffCPexFBAtirKjb3oW5CmUw7KIt2qb9/ZgTmHr9zt2gDDu
FxpAvCPPQ4NeUHfmP+BC126iD5uZWYUJ+gojNbc4R8qwd51IJR0n1LHKqC1yMzSZYPTZwPm/D6el
5S23992yTUevcR7rNf9u5P2y8cuJ2kS0IQjIwvLVHJUKCMUbiKQ3053XJjA9w6Uf2bXx0vy2sFxm
Gc4hT3+XkT0vnRbFlgMp1q3FMZn/gzkJhzaxg5G9jqYleFZv169BBxbwq5Bj8pK3FoWx/NXn5JTm
2392UXw0lnriXn4omnFv5CgjzKb9mPxExisSylFzj96AH9eU2xE7BEcUj3f4/9+UTKfF9XatmL8y
r7gM06YdOshYfCTmeAL1Qml5TPv1JFiq9F07tJmuMgdSaMtu+dD95zCtSTc9N0kfk8K8r8fPrqzJ
Dc3mQ5rMgPKs+M8j6FJ9cwr11yjH/aDUt1Usf9gMemkH8WSuFN5tekWDNR4LATk2dbnJoe1uQMk/
1GXit/vlray0xy4H8luH5LitXJWVNW/hTHte6Q1bdc1VJvkJ1OmYLoBKJVXM0Ms+7l171yTt52Qa
t8JWu1nUqOd9RVYTdc5VfHEppijkL/Rh6eXPVgW0Obn2FmS8LIs1tSF4VLQ16oEy8c1e+3UrLPBg
neSejLa2zSihQ0UCYPtRme4PTOvzpCm2o8ZrMoyEYrhUAWZ0WS2Ps4AbnKXxWBXyttXLFHeb96oS
nZrdHgr1kaR1Hakl8UHq78rLO3htJf5BcxWrivPH5NTwFBTCrr1OEOkBwuWjVWGHzWWfefJXVNaL
45TAfOsJdWuUFHbs+1xhhXzMVBt3ifZRjF7oJCWpE/36UdUDIAU8YoCV81NXq0Nl20ffa27N9Mu+
Fpnvv4nHnpPQv/CytjFDdZ9U7sMjDXu1ZQBk7JOX3viwWVtsZTh+ud6lUEY0+dolk4MViV6I0NZh
Hvr10ZP6GLYGVFBmvvSkRgP6Pw2NfLCX/qBZ2W1czHoHT0F990um5Gz543HrluU8hK1yUa9k/6x5
/Ncno/7qyz7qugl7a497u5zVznHLV27Ea+EOgcArlOx567+lgyQyDD3OuvoI+A0U7x2aqjbjYTNP
vdUbTOXra+5vj7o57MgnjGguXreqzvCNyDxQb3DnbGT1cqFbPYq2P7O7x7HK/Vjx/iROfdyWYa+n
U1iWY5TQhkS8vVrgqCQ2VCf2nsW9W6Nf6bU5kjV1QjcE1zfAGmytxhsknV3ZyOOiD8+AnP+Nxnwi
6QqW06n3i6kVgefZX5r66DaN4VZ2VlhrxY/WzU3YpU5MxTrqbtOHvr0+SyBI+FeukGY5ia39JwwG
Zh0WiTOs7z19OCY9NKbUkzhZ8lhkXIXFSGufPLSG9ZlmfThkCYyElhy9olKH1YfL6BYFOD0F0mZa
cbvdQrxcxpRbuzyaaaBzdqgLdoYsSy+9uLYZ/yvuQVc7lJZ5lbWpBa6RhEJXCR7QNCs5PkvkpgEh
Vreudp4hLpKwc5Pb0op/VVXstsLjPpAXIZ0/rdxgeNTmBEC53V7OdDe0cdneJkPCNYCF5PjRdeBF
w/QqmEnhry9Tk4mT6JP/xCR1rgvm4UU1TrwtCTORc+5MnFR6gGTQlidd+LslM/Zo9B40Wz9aY360
8yxe/frDMectchz5W1hjUGTyZaxGSCu+vGA23a+u6nkwPuhXu2xBYYsc5hp2qu6AYEaX8+Qcp2m6
5UB5SbE+bRrIeG79c3Vx2XS625YJOkgW+Jy1s0+J7bOXnhSXaVuAO3PCjJrIA5kP06WOt/WuR1m6
X7ctbvp9B9Yosmj2+zDR7DMVLDJKeTZt99wrUKVifcusCYR09Td0Ru6ht1hfnKp9UuZ53FXJp9bq
8mSsv9kGOFp713zy31kqtiKrz8UeRu5TVtVfo2PS0vAvp036GoeJQgxnWdUevbUv9IgD82a4y0em
e7ydG8871dHtKqvcG2MZNqt+2BC8tDKhhzPbYLPEHDl9gY8KqWgIiiK1dkCVAgLbXx40k0ax2/AJ
hexE2EZxQY/SVFlzgHp4tCpan54ytPp+GdsTDgC20F7ImSbKZSJnWi3tSfYWTWoNH6Zcgz29ba/o
t7JthVQWUZ+2+9bkFffnKzb5R8fevhzf/kq0BD4wLb51UexdoR2JAX7oFwBplTw5tnGYFn2nCs7U
zCq4LWihRJ/t1h6vtbrFSn56LCBfIleoR8QQf1uuQIdA6o5lqESkv54G69Xo/t6oEicuhX4ZMlIT
mE32pc0M3Dk+/7amEG+U5+XHsZKnxjD/LszIyvQPykTA4fhLHXgcgqhsRhQYQ75jJxBGbY1TQJNZ
yx5Tb95XHZuMlXO1J4txfUVTvcnnhoX4snDMANvO89STADrKTxtyGfMJLQDl1niE/qs99t8WLAI4
yK0qx4s29bcE9DghAvu5GPN3L2fMhkc5puaAKNMDnU+2l0Sbx3CbMQpQzmeVN9YhXRottNL6Wg55
zB61h/yZAtr7+ovfJM+ux9EcekzeXP+nQ/wyGMYDh/JTaOJgGwyh9JFmMFhAsvYkB967Epcu/Grz
ZG4vRV4sXCz+M6swUatgHaoFIYufrq+Wi4bKLZud4WuPGQKvXSGtYTfXrcVlDktS0PkEDijKBOqS
tGw+mvhl0p51MRArS/fFXcIxl7FlIByrPWfDIamtIj2ZrsoYYldMIUXpd9zW1zLDHyTDAdEdGG/z
md7dcK69FJFNLgIPdT8P/Vm1+k++1aEwaBUdsAx4udz/Fmo+5UqdFzhekbtXvRsjJl4/ai0XSmDm
cW1GB6do7RPlpIHedXtzni+O577IuyzAQgbQFsOXU5d/mmWE8TK1x9ouiBJfAtufkaWo7nHM6nDO
11AKhT4KLVQ1AIIlZhnWKiOoVz4KndDuGVquaZqjOd5RHnP70FiZw4goLOoyNu7bGFXLIneSnfrq
w05AW5RXnHzP+iKI9Nsx019uj4PFRevoOOWyVMfvOaNwrpMoM/lppuCDWOIvBganMtFOs7GsQTGr
HyCIa9tWbTgUmOW5g4uKsP3wnVQGfiO1iw91XmkLrtGzd8Hw4qqmcYGdaSJmwjH0SmRVWfZdjxvO
Hm6RrREXaxJa0KAi72MdeHS0ExSE6tlhjWmq+lAyR89ejTarQSo2WB8I3QV3l/xPG4mdmEpjV44w
AdIjP6VPLhVpBQ1XiNUyotbGrvPqM2jrn6Gy/s73r8aTlyQBsMlNO3L7FmQ8A89Ix3fPzh+XYmEC
6h5W0CXd+M9dRZysxVNpu/u8rX7arNq5S/ajzOaPKVkS6JeDJklr0Xy5gV8O0F8+7iFJwyuJ13Hv
XrGqxwAf8YVBj+xYiwpgoLDJQ8A6ivTFxKeYzhD5RPXGZElIh37sZPFsNfbFGe6jdtk2YV1D4fWr
/aiE+k93sZ5KugeWkMuo6pOjM89LZADNxKiR4oplg8hXlWLKVCz8rQ2N7axnkUfSbZAW/VETThon
U/eZtO5pcr0bUMS/qW/H3cAjBSPT464vHxON3R7Nxd89Y/TjWGEcxBRcXOfOPPdYOrM+X76iCuKv
L/65TEh/qaYuonI+9PPyvWnlcatc/l2iXpdEHLrEOvHOPqulw5aIta6MXmVFASg8e1d1jNO5Bwo0
Df6fvuFxcrDrtrVjt0RCuaKoKJIMmnH8h7osYGoUgZrYiB5L96TrZazlDQGVAzBR07ghr/DeXZZ3
3THC1O30g6bWy6RP06FAbsWXf5xqSBeV7VLfG8g6NMqoM+jRBr6aByaiANZ8J5vmu0nGCduadjjM
fOhT5RVFZKYqVKWlnSqXL34e0JUNRWWCiRksoed4p6FaiRZRtEBprR1YpnlJUzPbbfn2ZoPRTJON
+Mr7L6mkxqGDw7K3KQLUHQLpFjvsTH4SvRBhjXFPNQ+xOfVb6Is+jd26Cw0xvWlWcYXFxZKoZPZE
AOuGWTE81M3Hkk3aiS7huHgjbxah0tVsxJmZ18E2o2GAxPpXqemkpeufrABBoynvPFYg+yaL9YZ1
O/rqbPFueoIMns0zf2w/rK7e+2PuRUNTBRbuKgiVhnXXmv5bgr5JDuPeEc2PmhH5mWPlhVNR3orV
vcqyj/IiizVNezKFfdW97TIyiSdu80dLEhx/kh2hNVBw+QBGW2hhL/JbvpVb4EoPSZdXBbWH2CXp
+yrS8LLsSlkeLQ+YKmr13mAZseKeN8y3eXnsNLsMSx0YHOOpwN0y0lq82QtsWXFrjoi8inub6br1
T5JLPR43xgKrO4wrcF/p6hs/xtzz2b/WHu0ePyJ1s3hTXh8SQH3rK/uit2y5JeTdBOb2M/va69C5
LyJzCegErF5kZgPsp9x6LUVNfaYa5FS9gj3SioSVzZzpTcscjh6UXkcGkIGaLSrsT0EJDVKVc4qx
AMHLnG857MbiZCGRylFuMPc2j4b26lBBud5XK1jvhjTSdo++/r0SvcjHKvduWUauYYmgoSRUvW4H
0wI2gIAmKKhbmj8gZ6zPIxPljhNMsTJjGAXWuDTITSu94kCMJgIQy8Ut2uUldFwvKCz2tUsSkpLN
EE94fUUJwGrsdu0/d8pzcuJmhcRj3icjK/eFvYRTZoyIhYv9mglqtdjnST4/m1kNBiBepccuh2a8
VJZ3UagW7b67aoyMM4CKS/gcf0uCwqGEQ7yQcli0pti+lVpv1rSeU4aasqhfMBFqTo1jmvHkuWs0
FPNBFvUR7SVN/OZcITbDwjdujrj3Y4iBvWFhVoJpN5V40bN17znlu1hhn/h1QNy4wZFKIO225mjW
JfrwzLrNknOXtsBTnv++OJT8zivN3Sjts0w9iyLo7EcMARPwWvC67SK16cnNgFCttn4tdZxGxIpq
au7QICO8yzIUChBT7AUCqyyPS163PKHpTwWdHC+FffKE+bhkal/rNRIXoNdkEu+juxg4W0zXHj7M
ytK9a/LS1mVNXlvWf6Cni63JPVXSIwYt+6nHxQloOvaot8KxANfynB5zfN+8OCKBQQYi9r35WVX5
wAi+GJHcmn07epet307ZXQyZQJ7Hq3xfbEM95qXnPKI9xqka+XdQbAlHtM5ftnLufrRenkea/n2T
mdlnwokDPBp3WeHdMjd9tfT5wc2FG5Cohu9tWp+mjeImpsG90P5YsYleNvaw6/Ad7Ir1jhOBerIU
Voye77qUxhfxH7cOnSco8xCP3nquim0/AYGOqPEGJppzas0Xj3F/mf76WaOCmUa0HtSvKxIuAAPd
qA3mYvUWsEqfffr82kSYvG9CUUmSu7hwUDszcT582snj5FhEtG+3BpFrZ8416lAEHnnR3VdC/qSu
AX5BAyvhFAud2YdcRjT4W6Xzn3dXQOALzTDG9LbjxP3EUryVohy+E1yuyfltNMqqn1eRzDvUw8ZD
Unjog4W61dN46NGcTqabn6c8ffQa/0lB5umjCz8LQXkfAnsk0+UwMO0CJY13hY89/jOT+k/VNDrD
1vPsF3/4Fc/phFqma0ua+OYr600IbZ3aOojdVLHdBHt5F8vgxxV3a1FzbReHXDDpJmYbeRsUULbd
7imvbqX9TPg0SO5vQDlc6red5kxo3Qi29xPewc79UOPMSgQNYl/x7WU6K4OqDRwSpLGAKwWnqcuv
lrXCANjNzjZy+VwV+ateU5vsJknvo9q/dWOA8sYlznscXlr0NKGfGhc0xefEQomIESNUfz0eazQq
lWoloM2ItXU7sU4zp9WuXVT/0vuTdle8imhZBm+XQUyQ5PW7dOqghPAwUpIHYWe/ExrewHbb164G
5F/Nd12iAio3qNcF9UuymRfD+Vls+SZFvmu1BH7wrXWlPGau+MaB8oOKAkypv8jNPbsN/Z8OWuKX
+gFXxYBVmSA3UME3lf13LBw/bEgq6Fv/mXjQG6/SA9ZFh9Ih3DYX8livKBxnzwn8pXyQgzyNJpLC
WSDeyJNTrxUChg6SD3cjnf41taOqY2R0wArmrLjrW5SCP5/S/UiembqDh22GhcvqR1OyEb2BXK6v
1z9LUZvo3Tof1tNbETDxDKptL0u+h6R99EqfudC5gpodis389MayZ9SYooStjKYAqmrH31y1u7Ro
o0y4Khg2gmIs+9C2lBcbiM90ub6R10WgK2bgrZBSbT8dRTbueqv8q6N5JiI+9o3qi6a345G4rzl6
+WqAG60gSb1puqYGFz+AOLxsFczgJm5XZ1FRGm8+y1CIclMUzXPpnMkJ7nBSU5xQEkC6zHX3hmG/
OJ55Q0eGf52VveclXSXuYQ+V77MwAg1G5+zDKGdn5GT7Ef3MfqBO+X5lRawyRIUjkQ1l2TmhQxxb
Y4xzGgJREGDmUMY1lPLkE77M8/Y6G//apdBZGdMPNi4ldAw/La5wYSooblY7JJHFcLSspR/piiSG
otH3w7z9LYYfY7bdoEIStDX3KwLsJnQFY2GFJrsiMI1dHpC2evDJKRTQTrulSOVxGojqNLYlMBSB
kU3/3fgIpJJ1AfOFHtF6PzaH1w0cB1ciU+303n7WoBggfHC2e0ScfxPadltS+do6XGTb0LZHNCaH
qtLyWDmAuzbicU1OOy27g92FSo8eewCMEN2nomHzFIxNN/PjvcU95ZWC9ymxYdP58lynukOI9J4y
aYkUz/r32RevDthgPdOT8TbYW2LEtZ89CmwPAq2dbpKxPITQuiIoa2JYyzXixjkDXfu7IV1m0CRS
mnlTQG/AIUeOybD4r61pfDgoFnU7P/SoN3apsRlPqp5/8qW86mTOPmqb5u7cKjV58A5Tu0DdLX2w
hQlfi3tJ6lzw4Ub0P9Q/oA9ka0sLRmDTVlI1+kNtGvf4wfSS1iiUwUiqYUHwlSAzscc9IrXDlmYP
U5kdpb5AlbhasMGBObb7aNkTwTflhLI8+bRdkQUIOr8rw9+1rdWGWqo6VEMW8yZqtcHQz5KFMwt9
qzZ7I3R0z+EytzivuxelXGuv4ekAwFiDdHY6kfPOzkrGc6Lw7nGrsyq9m+Zup43ZOR/qcNtUzIJW
sOWa+3gHwucOi3ZhoYxKlkdnqCCQ17CwgXOt4qLqfzppTIAQVFOq56xKaL71adXVwdTGuLTW8L4t
FhRDe5W5usgpP8v1C8QQA5AFpEak+2GZb4TksDPlHJeF+iRSxNjTvSx1cmcQR9abG6UykWEr81eW
Gp/XdniZUkdDMowJQ9LPX/kiwFYh00EXPvXZfbc2+5yLhu7UI9NprG52Mj4Uqvge5RJ6G/97oxvI
kLTD4LWnOiW+wYPWRNgX+IwbbXmfuvTl093Ij1zz0GtMmElwy2b+N4vtqfP5LjtoTl6jp3Ia/1Z3
Z5UVny3pclJY+0ldFEVtpV1yp9plSCg6uf1mZfNjbayKWMOT72p7R8elDL/xm/QL6Fl3izof1XR+
v+J4gt7R0ScWHls6y5JDUA8lRa36VhuAg5gftNWBn2O9Z7Dan8nJ2JDAlR44auf32tmtxqMzzcc+
SZFqDfCynbFz7DQWtQ8Pj+HqaAyfhtMiS1l1FLgGK409bhDtMv4dUnXQqExq1aJKp+bbKAJE6iCr
98VOSXrL3NiJLHljAexHqOGrKOfbxoiRtrRKViZiU6uQFNpJHeCOHN07xLlQD61Vh56RP5c9bYMs
szPdVY7+WR6kgsKlOqZDtoY+Hm7ImV9XqQ+0WvZrY1XwZRoiKSJ8PJVfx6Z+tGt0JOP41x/+OY0K
MY8NvMK9isp+0vmoPaS07luwVv54yFD8r5v/KLB+XtLuVwGCgyyWu9aiYki7ojgCgtmoGxNZfo0g
lCMkNit1yWtlme9ZpV9Vy8q1jzxXDkU4VDNzprDeO9xXWK+rWUPiPtHhiBGn39IcjLjK3bCzgbjK
HuKpUfvWk2+6V96dqKuD19UQt+sx12nUmEuA84d9Wfd00ew+pulLbVVf6111b073SdAo3xCwHC1n
OYyupEbIaG71/xB4ox2+S7B6fy6DxRf/hKlfmQROWl57EXrfv9pCM0u3QbF1kBDa74XmH6WdvOqT
BfU91bR5QpkM6zyM1Q891z8a0KpSYnGCx+0qyA4vCjccfHQTqh8ufulE+bhiyQvZjn9EGveY8wYb
GjZVNg+l1qBz3MihVF96yvzbd79MRsxrq2YGtVHGBY4tbFOmN1D264ySR+TqhCz+4uXsg6FD2HRY
WWXJJ2V6kW80t6H1Q6F8GEEvOd8brjWnczfNWsamjlsK136kFJTU4nRgi+x7V5amB7KB32nr9R3y
TbB75kVmb7/AZ0dSNUfpDOe1RymZqsey6J1QsrQYoBR9vLOoOTsyQb9hzggFQHtZX5iA7H1auOh0
LfYmVceGRLlUf9Y8/elShq45nf+x1ktPkmX/GfXghsyHmMzPz8M27ABsajDbKpptdhlERi/R9RK8
B9QPRdwQ2G17b8Ve1jx/I27i1E9LSWkZX7OlvO/UBAMLtH02P4mZpWBv+EdzYx16JWKtNtkV7L5U
W9LQTYeS3LmgzRnlKofudcqiyp9OyQSc27PXlUp6J7yp2dB29l6GNMDvVxnKdDqOVv637eq4M7ov
9C5/AK2/y+m+Pq0h2R37IF1dYlBQs6PQ1Y+5t0Wm6Vxsmb4O5hLaRXPT0uKxaKrH0gCWnzygiy7V
vKNWL2noeW2sK7BeBkYUwIEctWel0M/ZU8JGArUTHQGrpX0br9sWL5oOzGPXdEbj381dQ03157Xr
3vlvb+1UXWUxH/XxU1P8inLrdq2OnjkrTnWp/ae0jq+7O3ctPWTPHTAJ+k2A4yZy70NnYW4s4xVZ
aDZ3eFBYwQCIAEV0Q8se+iNfn47V4DZ0eygwNCZcCatX3DaIJYFD19Y0sUgGfEc8PY1LmT+g0Nmt
mh81Fe8RJp+XFO1RTSNVsoVT5OUJjWVkF/UNw+RwAkn0e2TlHrhh0WjHCkWiAhoJFjv70lLh7E05
RxTtT7RxZ5POxeqyv5NCv6knyOLs8YlocOBh/Tg4JBLJdedZ/d5sG3r4gmfWp9TJ/lDoxoOedd/t
NvxxzPqQ9vfH4LRxP0L3yrl81Hz77jj6McrkwXG1K7L6p7Xgdxh1lmW1LtubNXrUrS9P+TaESzu+
rwnD2ZI1+KKqhxEF2bGA3td13tgMDTMl3FmCsip+B59ekvUNeyCdZ1t260ALUKBOY4W5vaxdfVbs
3vl5fkJJgwZYsDlqkuGt6+3JK/vHthA70bVHo2NdfkL3OFjaGUbw2diQdawp81Dj/5vK7ZL1w6+e
Zdd+Auyrmumn08svuhC2EtsK2IqTiBs4y6ivBMJHueFujBvJR5/Oz226AlE4t6QHcmFDL2wK79hk
tPW6ZnFzj+zTyfPm2JLViY0QsUkLzA4iFzD5f8LOZLltZYm2//LGDxGFHhi8CQmCrTqqozVBqLEA
FJpC3339W/TohOPant64R7QooCoz994rkSRQfht1ymgHHHcMDFe/J5L60tj9NyGAkbSGc4dfgItT
OAdiaDca/jXiwhtFbGqts84t15cn9pVBH52/e/wUzFmcDQzTc26l706b+mvLpZrq6mxvTm6QGvQj
RkVwiHeNMYsV+iUKaJG/zQPTvU5kARbX0Cn1eatcir6edGlu/shL65Z8QdB0+q4EjWQ6HBWN9p0V
MTP9adUaDFYos1c59e7gms9JWR7yxaBEgIFW6Diws8IllmS6FIt10BUEzq8LCZvBg5XQTXBl88vc
+0xtoVFqpuKkqD+GnpqJPwITRnOcVwvTQX/mr5kb9pcmk1BDAqtMN5RGuZPDEFiV82orb2MghueT
f5jH/DzH2pGG6XbW7AXPuflK2bS2G+sradsN4n3MpI5g+0Ky38j1cyKn96xGYBy6iI/GmhT1Xwtj
R/xl5prBElfjeG+SyTTFQgQZe88U56/xNUeQzfjiTALSqgZUUYVFyrcz9PeLnewNJuRMefhL9e6n
Pzp7KSQanBvd60RiMLQaVAHLweXdjlRfBqZjfQ19fBl1HDAYCTddlB9mbDyp64FRkA9TjleYoena
nq8DEMY6E46LIfsSU32jpCbXWOLo8rm6Pblue9q8Gm2GDnAraqaI7vxQMlDmH1tt4rT4SHnhcyyJ
LRT9gKz1Y9QalNvOfK/cqVwLIyNLdu2SNa15zwYbi65xKUAKBJAaA2vwHgzcy1o0Y2Kr3TXsdZoI
ny0+5bQcK9zmOo6OxmP6XoNSTzRz4wEyxstOqKlJk/XUaM8G3hyvKs8RGQGr0H2iR1+JlrMmPdU+
rRztN5/T52GYbpOyuQfl9O7y/S+5Og3czkiFh6lcjm3X0VE2D7nThxE80dSUW/h2dWClNLzNYtwx
RVPrvtH3Nmn7g3Q9YvxM70mybirX22r58ioyK9BswutDUdxTEvEdD/meDOv3kFjhQPtcusN+ZtFo
Q9GeYMCZbUxGzRyts078yIzmzpm1O7+cj6aOo564BJa9kyXL5zzGPBxbe/iK67Iwzm2rv+BxurGG
+MxSjaAc7cM4kmUyCwMBcoovnc6NNzltvk5F+ZrQTlpKO7KEdgtU5sVM84NbwbFvXSyCyDiz7MOU
kIryLTohln+l/g/EaIZ+nKQOqxEmLXr0sE51sr8x+6bEvkgBJBAv9NxFCMUTGffEmXv20kfmqyK0
CWPE2o2oxHY8wAXpp3HFjpcNsbZqPXowLpxu/B78dBcv3a7zc5JVqUHATFElYkAPhsSMsFyztFFM
x6pIZnw3CvvocjNjjqrn+efooHRENM6xYz1bFamtxKr2ED+/kFxDb/Joe0REGtTrgmpEkKmXa0P/
QIyVu5ZQdKwWwX1wdagYcuV42YNuAaTQlXq0Z3IXRuztPS1nbGioTRPjSyH+oaz+YWqmEy8yswAv
IVBRvoNIosWyd8Kx6e3yLtDrdicGntvBIYjXtRVq9UgigNZltg6ZxhM6xVGoicUF3jBdyqi01nL6
IOzC6G4sw+sgfU5BGJpyZgRcnoi03OYW//0Q/SA2fHR9Ss+uY4rhYPIDjLm1+o+u6U4G7Tm64WXq
5EGofMPNsWNdxYV0/cq2uq+W3kTF/t4zZ+YSBYUvzoPY1vflIPe1wUWtuRP1TAKjAojwtHFbbrak
SgLXz29GxKjSI0N3NR53xdGq2407auzV4DqodetxyDxC//pGtEx8WX0yKveCBjav7H5cp5bAOsAY
zYK4cJCTg49ObbSJurK1SHD5YcYrtxoTfHO+/uTOCVe7NL9QHbBlOztWNXVBQf5N5HrJlKGa7wF8
fbVQmAIxonU4JLkJyOa7fEyj56G4pqnSIsz97tWSLce2G+8cTpyo6J+Uw7TQp/GJZowrQjzNFYFz
pzO//HGJVo2JINzbiyLEk31HiaCQcnzuvYgdn2aLIuYU00aMM4fYMn51s7xv9BgnGPU/GZlbBu+3
TUM4Gu9UQGSaIVdapExn1FbTzJ2mMVfwJDH/zLqNidqCaH+3Jm6DKfGOtWJeU9d60CVy7S7NB4D4
rVz0PIyR/9ac57susc5un9J2a/Njx+x47tOXqa6JaJU+Hm4Ha6GbnudWsGeMExP2B+NSLx/9TdyZ
3kvuyo6cs/rqOwfXxtju8MLsa0fgfpprQhY9LbYtzLWmW2GfTnuBQObMYjNO9lpzkap76rYW42wc
IahiD0cO784dCBs89yh/lr0vOryDuU3Kun9LGtI3eg15p/xKnP41M5GKOxRb3+iPJeCpxNc/qAlX
ZV3RwXObFm38BqehWrHx9lFW5QYx+4iqsfYafNJ1Ye59F9yLgrkxUmf1aUuMGu9jMtibMosYkDLE
H4Z2uxBgF9kUMADbSo5n0E6rtNe3Rn3FHQlYFFa0iSfvBQ9ZjoDSIgYAf0qq5QE/7nbUiSykFdno
vuyeqoyXXCc3Rm+/88CrDzRrqylizXAhUSDK6bGaYlxhHlVUeSnG6TBInMJLPF6I2x3ihcWwRc3k
dHA5l9JzUk3WWhHsjLMoEJK0eK8dZrWs+x5TcpV9aelyXyo83kCVCE+nh9aBPqkxuV/IkXO0Wxga
ga+4uThrDe43h58+mJRfZodlOMXsILEOJb5PJ57eoVC+1h0N9tg8Fg7osqvuO0LPWWmZ9yw79yco
q1uMT4HsSlY1FlvN6M5Uo5eSvOO6jxnkqIa5m7Libely9tp9wZCCuoPFF/uky0O/4hrXi+9pcd41
I7khawnWq4Fn49qY3b7yDiPIhOWm8WyfQKy8dav6EJNBtCw3hRfAvMxe7itn2hc2mVjix6x1PNsy
3aM77jIwQ63iZcV/FghoHFYiTgK9LE2qW0vNH1hamb2za51kIsCxdSkwxdPAEceDZ0JHKc3qnE/m
jRmP77Wf8Rcyn1yoSqVkMli2zFrQF+4HGlefjPbalPWeSe+m0NqP0hYXgzzgsmT1Bglum2hQbfFS
TwiaTd99SV5+uqEwlUW/BkAjVqMvzqUyDnUK0csnXe5W4uorTOeTfcU/ZC0jBiY992lHBAez28rB
GNQ5mrGuszoUuK37KAU4YENM7GGQ1czKiipZDap5FLNDVZ9d6is5zQYMUrs8OgC+OtVdVDk/x7l5
mo2SBSGO9TZV3j5Bm/KoQLjBWRYTtWGZWdiNx/vCnc6pZu9tq9kkDDU63borSDIntr1SRX7uxIi3
x30aRptqyEEBjy6DTB6cKiHwSeSj7qutXw6YMVm5bZZ7rXJ2uYlbpseSvY1MCxBaE6Z4HDA7Y/yF
EPZqy+Zdlc2xMzHkKAwmyOaWqt+0tucsN00gTxpyCqQxq2JjR0IKXTNwiLlau8chVxHWW+4go4xr
W2GbIKKI5MbYaUIM1A8iSueVlgs6yAqQUUsmvJcVNhsJLiLfGXWB0dHjnIi8SdBsm4eM1JIzEgJM
XfBZ5nT0K39bQULm54svz6awMm1vgzlrP2Qw6nRJ4VOjt+p5eSqN1g5T26el8i/VUhdBVENQN7uO
YI91MLr2jRT+9YHFnKzicHCwJ/UN+IiGc8xkojhedUAZGBkbIlznmd0L8Clk90Mm1g8Dldup0ovJ
ElL8sP46HeRHnhg/fasKAbJhQ3WjsGr8D2IGtyxuwSdFkCFS/nk0cA4rBNNZBaIVoea1P/N+AjPU
HG3MBnLW7z38NttZCu4zSUmBlIV6I59TXaK3M4fqDZRbgqCHJM1ebDE+Mhs5LbWN39KhhhzXLQR5
TXA2u313aPqoDDg1v81hCYWF6qrnM6b43r5LXBPVVjyIBMVz6R4Z0uElmsWHTDn/ozLCpoxyVaNv
EeDekNMSkbeP+urFtsmfIdcAXcthwl3PS/WeFQXoE0cPrWx+Hcz4KVX1oz3AyiQiWV71Lcd+jskE
tRmeVTS/V2bIT3OBIDFLdU2iaOzRs/zVPLQ/nWQ8Txg4KMtQRfsx2zUDJ40Y+5MtygFxgkYpK2uA
KfLc9dmL5vbfhe+dVcO/fYBv183UcdjpPVP/aaTjXcu6thVseix02UHm887m/MbOPa6LxBwDYdeh
nScsedWsJoj9ZOvLZNpmPki0xagZw3bYtPIlicF78B8uMew8XWU4m/A9SSwPZBheEq16965PVsL0
wVhSkiQkBgRvGWwtguwkAIuQBqojlsWvkxgoarpzckH1TU1SbJrBeWaEdVf08sZu9c00u49Zj3jk
paR2vJrca+wiKi8HoU84L3KChU1RH8wax/xgQLaL4unGgOCk96QzVeOtvV5sy7gPi7Jorq3JEMAq
CwlaPdV+f3CBB5Bs7i6x0QZRxpdRN90mi7I80JVhb4yJ8BIxHIcJSbGZbTrsMkE5NMxr0ugnpmi1
kqBqq6QPaqfbJj07xA2VUGBlP6IF5Idv3uj2eDG96SUzuz0DVpQ1lnbNxc7s5PX7Bm3rF88iyl81
lrEyD7rL+6svDXOGPa/7Gfp2dDXqj8wThYq+Z+saSV2+9FJ70XwsDoO2PLpatbNTzGuotbwiFsW0
h1E4/mE1dMCdBU1Sdk+T5uy0WuccneozITYJiKN4a1TBZxX9pda9QB8dQE1ltZms4tVlfLrTHaYj
Hj4y79fbiZ2cpFe58xguDQOJqsnxYSxEQOyIZdioUPVo3kZ1rm+HuPwBL5NOY4KPN+7GPHofffe5
HVUBtcX/KCNszs51sxn5+aGq7ohoADhIqPkrRpFKIydjeZ9uHN+YS4NhbGQZRZzuO8a8Ln370k1q
r6PMiRokWaLbBTf0SH6w2Fo5S/ycLjAS7E3MqI+prPaG7vwcFJ2gm9IzV1IFhUJHyqnE2Jb0kkrW
j9nArMw8HPh/NFP3MZrqbULtHIQLsqgMO271ten6975jh0U+BKk5fWA7Odjs4IL9UTDdn/OfVWc8
z+ra+/F1LolkCJ/fGxOSC7TOTQ05Y7VwZHuk+bg/zZPo8vPUu3uilNsES0PUzU8xeV0auuRsiPGh
6ZJ3Ys1oxu5nLzBkOukQIt4FRUojJK5CnB+R6NWTXZHct6PLZkODz2Yeje66hF5RhlqfHAQUgTWC
20GL3EDBx2G+x4XWNgGxoasbya3uSDISh1mgUfQzrsAsMe9zUz0XDCMMv9w7cf4RFdKhgHDeamXC
cCmOOcYO15Wbsiof7X66S7m8GCfhLifkvEpFPa2YH92UlDqM6T5rSxFqSuxd1xhnKwK1auTLy2hN
N4tANyv59jWXLtBM2IcYsaho7pcnrysvXg7dQxpYNwacnZHYJc14i9Z/x3h63zvmc9dME37CeWMS
L57qKBypvTaRmSKgRekXVpm9Mo0Qq/TRdJCyJ3kvmGTSzwfOgAW/oVPT3WLbLvkpHhh0GzgX48Zm
/0EMMwfLjxyLg6GTA9TgIKFFufl0C26PFSnpM0Rpivn+UPbzhfR8oCZna+DDi1FfmWerLujleGdZ
y1a22d7Fi8O2kKfUTT+13t3m2JtzwU4sI8bFyOSmSepjojUfuRmf6i5+LpbWuC2y/MrAEc1NutS3
BOWa0J/mQ5zV98SrAU1a0Dq0GB13qgJbdGItXRr5XBisTzOtx7FonhWywH4w6mEFuMg+WBmNgs2L
rDtYHqsKtp0aiETGYnnxXObnWa0/ToMmg5luFlqDyxx3wamVzKHhWQ92CyO4H8YTLyJ/otQI0gRA
grXER7ZjH328xeBOtsAld87CvAPV4SQrrO9Yy5aZcccypAEIrXjnM0coSjOModGA7tovEAgs65px
RA8HpnNonP7RTbw5GGuKSZdZvX2dv8fLfTyRyFFIdEVUhIyssIYvB4VRUdQ6oXPaMdt/hn+6jYuv
Guv+NKb0u6hpcva5zNzqgMPFYkEy2ZIWzwIEmfnJrtq94O7PDF+t7Lk5Z13+mSn5jQ/H3/p2dsHw
e7XRHbMewApSOut4/A1uT6o/SNy9s9c7GpbMTjb+MAKnsCzS8wRfnX2UUKvb1ZvNvNhym+qxyS0Z
dmgZdN5tODTYDZYRpNi0rJk0Y4ieHN53lglNrou6sBylBcIucdUt5rl2HZugSrzJucsG6zxE/lnB
tag13AITGdZVI8XriHOOW6pc2w5qI6ZgYTYQXAmD55Cz8AbGj6nMPgVNXtBGOSQIefI73mC8i+vZ
jUOzXJIAjiZOIz1AE76xS4UHoPEug2Ns3HloVtepiqqSbQkgqr/GlEBgNcrcDZmBKejq59GCUmYP
US/3Gg4tino6LxhBhhZ6TD9zI9vHIoLoUG/mDuOCBR+nimoQk7iSEykCp1BHqH/MqnAMNvFT5bLh
w6yuRG+Gx5W6ma6O+aR3X1yrZuGSYstcz7NBbm4yMIeA7DXG5ZjPy1nCGDF1vwsFlgWed/p7Y4Y4
gufCp/AtojeDrBo745K1ZFTL8c3LR2D1zmxMZCY3TBhf7exlPI/+QjwLl/EIQC02LYQz6Dh8Hxlt
1jVVW9RArdneussEz6hx4bx9lk36KsvFDupePDR5e+8VuIpNImh237/6FnmBskSOSoLO8l8I7/4A
lv7UgS3Tba1bR123XobkosHPSyz8r0ZjB4B3GExMWMz6bj2W0ZGOuWMyHUFxlK1PHAnbZtUA90sT
kh+QOppB/0lru8Ke1axwN5LGysNW6rR/lGfxlG+NyfgsMoPKbA4KhmpcOIdf8UvbvVZAzdHJDAZ6
09abSpTRfjWMFUGTIfR9TmP3o+yNV8PNfmgNIqa2fLAknCTaODwP1aWfsLwYOhY+IGtVIKuRMnZ+
85w4yPxyuxjTc97SinJi3jP6CfJMf4r7CgsTc30gvxs7H8+oYcOmY9MHDrvyDkrrWxrlgT8P+Mab
L89nsNDZhGoVBW3ZJ2etUydGM69ThlEUHExfI+PUNurmleERkSh36rUZ2y9kRkKBbTO+LtI2xEZ3
hzsK5a0GX9R1+LuQZs0szteK+WzE0M8Exh6IJD65S/q1ZCPdE7MWMHtSTDd+kj01or0nXhMsBpsN
2vSGAMhOAKxC/CIA492ozLgZmuhAYvyQGyrwveUw04m1Shx10kO18D7HqgjrON5qcXJRSj+76fxI
DvoUZe6zCdKALBekHKvYFnP/1PTVV6lAVSP+F2L+dgYaxaSITsSa30SLk6NdTlWPYAjDu8qnOzOS
JJWnS267l8FLPgVUoxlyIDZdHJeFxYiDQDouy7pw78VEl5Qm78PUn93M2DYlU24/vdEmUn3CeLY9
4qAmg6NoBhvF974i27Cs0tm7GzUwxINxHOLpEDXVd+bPnzOJ07KSBILsfu0QqJL+HZlRjpYm4P8b
6DEdjmZlHxBKHzxzkauKOy3vOk6kblM03q6SqCNyfOziiiGpA3dJEWiGVJBtK8MPas3YQ3UmPtzZ
N4akykmvkD5pGMfU0dxVNdoEXIZbZ8DyMRbutmFD5crQkzjUfE0n2J19zR25QMRtpaVvy0iNVA7e
lujCQZnodMQHyDXxgCfjtG0aMxzinBLIvhkr966DeOoZiO2JZkiUN3jwOFU2eIky0pTOeZTZmxcz
UJDGqZ8W4uYJ4xjve7HsW8wYm9SrjxmqtJD9EeoIUyFrp1e6fyQ3t/VFRCR6SBBh0+WF+Rq3c/yG
wZPNuz8Lv4cxoEjmJda72/rNijq+2Uj+952On2lZWPrLwtAbdkvxCNg0kpRRLMUjde2x6Qo8x4OK
6j0JtYveZj9NO3unKBnWI1s1q6QLiWzDPaTcoFWMBuw0C29zbodLpHataImWiG8XLCkbAdf0pqe4
gjeYN/m9HzXfVp+oddkQGdI9dKM4YRRvYekBBI+qXOy03D9oic11zyzL8fpz4gE/S8vhaDnDKylX
Y51L8Zzn5k/8altZDXi0wbobmr8m54W9Fxje3L6XVfQm+jmc0uEbeyxYC4uFDE5bBNxDJ0P1zYbt
XpiUmpC/EFpy9C67iduwplEocU544m7RoJs6MYKknnhkfzAILZqXMUzDn8Qw/qBXNlTGUQ+VQVR4
yIpvl4KwspmYjDZznoQYe5Db8lm0MZMVN98ODPSsgeCHVj5ovvrS7Wlnmynpq7mHKYx7zPAPfsMJ
L+KT3ef3zaidHaF9L7w7iykYItQOP7eG/1YZAC3rd7HUJytmVa5vM2CFUX3bZOZT3/mHyNPv9YXe
wfDP3eC95m3zXEzVTljRqa2Y/hu21ge5wUim8yXuoz7f5q2FdKPKdYqkMNTC2cXswxWx2KZxhfkf
t6H5kM0PraA9yr9IPaUhfNdrGi7sXCvUmvLkopBO6XLuJomgoCWwvhL/B88/k39JKeI/e5I1pdlA
B6kyfAZiXDaCIrV0G+PYLQZtwnVM1kIqcysPKuDYxndRly/rprKyDeSLjyIbn0jo3BJzDzpRnTMT
x2Qtn7mnD10+b8eROa4wwA5nkFNLd13FCfNZ4vmHhuaezToEZweSCUvS7122nYdOK151oMpBRpSt
bPK7YRRLoEvr0Y3lTptj4EOo2l4hIZW6mPK9TZpmBO15zNZ95WzsipSnwauW6dcNE5AUepDF0EHh
XCbMkOmcLL61ubtly+JNVtC1uips4yu8boJqUN/lea8eRdyvc76M0cKKgNe27oZtUkbvfpzet7O5
g9X4KpZsk0lI86rZG97E/agwylmCFM6wYF7z7S00VV7qlmMqMfKV7DPUYkV5CNyKwEdhQUxNfnk3
Ar3iIun7CG9xKkIuyB9KdQDfO4RRvb3NmwR4duV8SZ3eNksRLBrvsVqAFecQfkkqYYWxRwc3XRUa
KWqhxENj6jmUc2PTCxw5DUZaI6VVgdS71kcGY3I2Qy+ywFv79/GAL4/52yViyRWLxc1jn2mMRKF9
zskM4rV+rPh+12lmPTQy3tZCYVWf3A++637lzlW1SkeOGHbxbU2lhXNiqbVRmXsaGaoZzMWtB6Zs
TFDUx7Cc+22nspu5QCSOmFEtlfgoCsY++vhcQX7ajLh2Zlz+JfPNNHE/RjkzxGJrAuzBDTGFM/XU
h564e5UlP/pef+TtfyJCSYVOWLy3VnKwc0A53a3W2WfY9sOqxiaz6AtlvaDRwZNw0H2XX7rxXpXZ
1QFK9ZltXm/WgJtEdx97C1ZQkmBbwIGi69xbsU4A3FMdExLvPbeQokoKft13gjn1GnI07e2szx+p
iHbRNGwjPT908GsJzdEQEABRzqFaxhsa8k0f6fCALCoks1dbUbQ/sJzuHK0sQ7czGKc4kAOU9QWY
sdiBErhprigRQnIumT91wnPywsJlnvBpoQb07iDebDrVEGQncjcX6YOasL4tlXydLcbmJVefCRpD
F+VNnc73RUQlkiU/jbi8mFfO8cyC8ajnC5otIBVdeg+J5r1309BzWT3R+OHIhMWqmURWrnGrLVfR
xuze7Cn7nnHkjrl+47nRS9PDCM/LTYnYCAdgDnXHPtqAQCLfRF/TgPKaovjuFBCosVxOep5Tcjs1
Uic/hWXj38QN+Q39rRYhQnt4bzGiHazU3nsRe1NSbQjiCM0DNGKQqoy/M9IQt6mNw5fetr02hE1k
vg8Z6AV64decK6Jc5EPsg/rzvEeMGQ+otJu5lxjfR5oDtg9Ep3pKtgqduHY0xsKE1wkzrZMGp25W
PZSldWjZstIMYE0X8+pJejWJfcOh3+cJ1PnervdmJvZsPQvVKI9SJkd/6B9TO3slXhytVM1VN+qE
7T9L2e/NDuv9HB2wy5+lGK+pwYsn0HlJ9j1I1+zZbVO/jxGL4Gr4zYx4CaCKV7eV+6ZD2U1Ib3rK
21doMlNLOmp0TyWDJIOkaKsc8l2AFq+WKgNWZde7b37S301Rqm0Ko7xpJZDnFN+uO+pvIwl9wkr+
SjrDXo9HPPuiPZml+cPBxuPW06koq3MTYUBjNk76a0JUj9sfoHyPlmo2QPrBsZpqXEsvuugJcWai
iZzImbdt8zkJZbx8mlUBCbF5cmvANPSYN2wSqTFc25Jiz5+RhayL11THwSEyK0vz56I12zIitDix
j8qI5bc+Wi0GF47kTK8farx4Qo5PrIE4GJH9WruciJPdaDsT/h4AmRHT+RjEOZUKciTI05GVTZXd
XKtnnsnugcjisY8JcMnpBSRdvVczclCivAMx7B/wxPcWe5QVtqpYM/NNSfTDaJanVlfYB687sthr
r3PtNuirZUnjYOjHeVGPcGTuc8i2AHPaz9xNvjgIhxAU47s7GuNaN9h/1RpvDRVf7zvEVXIgfZa7
R0KqCBPhi4xYxJXlm0n0TCzScZfjOQV/vjfTi4/MMc7WfecmGn5X60ZziISm9HMr3Yn2CptShQHZ
0iqQ9HzBQ9Y92EqxEKEjAykf9EI7pq1KIcRwvZVEehJT/nQm9aS0hS0NTM9IoFivy3XPOfIMUtVU
ni34IGt2gr6ZHuOQVOsH2l7r0o7RWcdIMcTQQoUNq4y53yky0PfH+GOhdMgxXzCDqwhQtca7jwjZ
xBQ2hIiODpx+YMWcr06ymx0ctKo2U9hPHFbOmG5Z7PvQL9aZOdnJrhS/H01Hpsld3sLT6hrQnMp5
Rjx7zB0feVKdHdYprMfFpVRa3n1fi7axbW6m2OSxYZacxwMM7wafesMgbDMxU2TE4AZRjHfQtDpe
fPwsvowDZm3tagR1lOamQMcEz1H04ELYyrayNefVGJHyUEjerkYCGFOfRTs7bETlFu5asklt8cRW
AXwfGWrwxK6AtXDicGwiHKQZ/yWZiwBLYvmAuPDCmpBA+c59PfLuT4RP6xG5SU6MOYbusRTxbck8
acXoZmd6HaaE2Dl4hH1XLrMVPDzrushIZhMOLvOOODCbeLR5I6Pxx+xovJeQQHUG3dvC07fwFsIk
1V/NZjpHkziMkzwawExbgdtg6LleR+sT+zDtoGadMs3F+z6kH0Md8UXbiGsRaRZsljzvXs6SOIgJ
EJM3sWccqkgeVLTwT8mMN7MU95yu98ZAfOnvuxH/tHjttwV/rmtyfI+CgENLHEfY+651b32v+sfm
Tf0PCwTN35Z+Smn63LwEKMpL9kIWYgPwYu2/2zf6tg+csNlGa7X517Y687oH7X/tR/tt0adfmSnb
NvA2FotC0BwcAEvjM24YpIPaBmo8IfBWzUdDD0undG1WW0n0CJ5EXlbgclJ2K+ma89MzoHYTbO3W
HIx1aKpr2LLNH4nWvptTZ218KjtLcmz3hvPZa9G91vmfTbq8S7+/yWdoO1NxqgYcPNQum7//rf60
88+4Lh/8fD+nZdz+v/+j/19j5kxrsuy6jM/bWhscTDfVRj84odixG+f490/5wwI747pF7z8f4nls
4ht8mDnSgKpU+ncD2dy//2j9D0+b8ds2QRD5E/4KfnZ/6DdmmB0BIpy7IyHmdfdCNjkktfSvh+FP
n3V9Iv/ze5AIGbVJT7Wtl+6ox2r9xYdN+/df5A8bBY3rZ/7nZzM8yecJEDiIzvQYwyCNmX2nYcoI
dKrJxf3rc/Q/fdBvG4azxuyQhIZoy2KTk7Vt519/eBaUrdncUFyWA2FGf8sYaw1c9unvv9wfH7Pf
tgx60aRmeBHadiim7eLWp4IblB0VQHFx/ed9erGVZByEMcGLntx2DIl+/Gt/ov6Hd9j47USaG2HO
YuQhd57j2yVgS/BP/5aq6HkORSB2ehf8/df8w8lk/HYy1UiOY2Sb8c6zCVKREwWtZ72jZlPtz4e/
f8af/ny/nUepTNukFbm2tbEP9rX1kBlG6BAM6pjBakYRtov/+PeP+tO7pf92OGA4m1ml0pLKr7QN
rfhTR2sSm+J+8E2fLR/dDuLBfVuCkost9SYL7W025scFNSbywGIwUP/HN/u/3zzb/+3tKAWCsG8j
ZIxjgAhJh7edsuwfr57+hx2Yv16V/7x7Mxw0ehGV7iyR3KpWfZLJAbHU32WAnVnETZUdNuIyGP9Y
Jn591f7HnfJrze9/Pq9yY6UWcm87wf6VxmOE4P9z++0fnsFft+Z/fnZXOWWdxDZnFNuBKKJWtLEh
au1azwPgx8BI7K0TVlvta3T/8f394ZH89fj85yNzKBHs2+VEmQSivX/jx/dm95N9mKvM2LTTv57G
P7zF+vXb/M/HEJsjHlN7yS567jfeod3yTIp1b3LSowxt5h0Y9X88+H/6A13/Cf/5qC5BG4lHPqq8
sBSx2RcbGQwr9xnn3bQG9xdoeyHWf/+w//1oO7+OzP98lokVGj8hEq3Bzic/rK2flrn/+4/+9dX8
rwfttwOpiVLp+yM7cO27ed2wirtgA1q0rjY4pf4/Z+exHDmSbNEvghm02KYCMpNJrTcwVhUJrTW+
/p3kbKrRROJZL2ZsrK0nQSAiPCLc/Z67Tt/Hz+BhKcTPfbJJXEqEQIaOlXgceNAcY6PZ3/23lxAn
UQgch+tRv2fv2MkYLUdbf6dc035j+458NN64OC/M4+/198PnEs8T/K+hcJMkyjuv5ZJzR70UAdK6
OdFYf+3uh9v+QNOhZZ/nmX7dvl1+t5mxFyeHF4gQJdifXLCHs4rWDRwtfIlVbWkaz/385LySVsIY
VGjUONzRXr2JNwBg8LA17gcIaat2e97khVsoYJffZiYOiJMgnasgWegdD5x+oAemfDwnbGtaukph
Q6P+FkDP5efM7efiJBJEulVHI54tTr/z7sVn2IJOsCZBfKts4+3/w3Z97vtNwgD+tPWgKP55+cgA
zLgmPpKftb2tta123p/xC5B/aS/5fc9EbnFySpH9bIiasfQdIE4Q/wLh1LqDbQ31k0nmdeHTzT1k
EhFGOSz88pyRV250O+KSfOPaJKJ3wjp1pDuRpD57A72/mXP5gXOfcBIWrFBPODDQv1J0KLhzWG8f
4AQX3uYcAf69XjVrEhmkCq60GnAWCveBIzmwCG15U9rVwt/+c0jTrEk4UFKTltqCcGBlbDZnznSw
MIPlbxP3n/70ycofqDCjpS0FW44HihFm8luKykeSVN0tRN5tnSISgF3ukYHPN8EY20XhYr2lFLuB
/IkxoGID6pLG70mRXpFs+IyFxk4yeOEyvnVoSutiQPFWb0hr7dH2CqfRqJ6EvvoT4urRBIx4zMW0
a5Nr32Kn9gzyBU2f3PM7D31EBl6BhR/HtA8DcaEflqU2ltdVCOdN0tdFibRhNHoa0ZAFn++3x1aS
3422/jXUcEozVKqWhCgdDjZKGf0sT3koaGvtE/0OKMA2xox5APafcQLqZXOHVOyGnphu0+DHXQW9
o4T9tRT4t3mRw18MacEHgkE/t44uKyGHVuW6k4JPIPMf7St6uLZVKjpYNd6HGXK+KC5VtP/RbZTR
rSEaNBiSpowgxUfyXdWjrYsKboaJh/mpCp6qGL3Hs+uLMVhPsqg8RkZ/RANEqptuSmsE9Cxa72ok
3nq+9ssf4t+JIW7bRN8JVMyAGnxC78JbBxzD2Nwkmoh02DU/pIBWZdWr6arw1l2dowLxmz9GWkmb
IVP+hDXGgSAh8DdKbSOV3k3agNtAujMF9bEos4MpUqRBUqlokDmyUL2rFCpWqsHCFXvFoTXq5I+q
7ceo15kkmzwp7bYMjlZTvRvUXSIvf8MM41fD08jKZXZcwmGuenEHwG2l+5aT6Mo1/Jq7buDdu8Qp
I+OEJQO0+we/K7+8rn4IOwrFKp3MqZAUcGVItNFnYyO5/1KrETtz03ukm5XCa+UMXYXEcoSUAj8n
j56b859qgE/JUsXp+ubJazC480Oao5Uo2A6ZiICrjG4rDeFhoxePURhCsgHef8oovKIJarbVCJyZ
hf5Yh0OBmTey+1qxXuuAGioMosSI91U3/tFH9KSad5sU5hNt4hs9j3cCtLXqXC8dM1LqkNFrlSYM
1WT/E8bGRAQKBlMQMAjrR/qbtYKubLSsxVHwhRspR7FEKekJuE7lJF794AvhUcyjPbXYUwy8ET8C
FIPmkyR5r4YLkBklixKSeIQIAWKr2pJZObM763dvVGmSk2AzGx7JaX140Two4LELlu9yoJ0LVpO9
voaHrSbgMsARVDe12b/1VEEv//RMxk2zJvttrjON1brynRj+Fwm34A4lKRUZOpGzVfsMJMhR9vK7
dKPtLz/x511KsyYbbx16ZWy4Reg0goXvKc3kShe9NIW4DfRy4dw9k5PQrMl+m1LkwmbinNl7Nm1j
h+/ZWrGFO29drnEdWnjK3LBM9lt3LAsx6VUywjLQ9uRNURa2kJmzvWZNdtYYdgVc4c5zWvTLq/xN
OWbrFv3UutgXtypHY+HW2FwejpmXMCf7rCumEq7enLekWlrBN5GhFl7+5ZmBNidbrDSUUZtWOv2m
qARdfGFqi66P1zbaXv79maOiZk722bTF5Ifev4BGMkBvXUS/Sx07pSIfhKak9QqNS2kUdlVqV701
vqfAt7QGV/qaHtXLf8LPJyB2y8mlQtFluQ64GIk4Rg0IygtZOBluen355+emsXl+7l+XlmEwsy4b
C46Nh3qf3CXraJ0+45W3yteAxO8vP+X8uX44rpiTCODCCsRoMg2cmK+1TuT6SjPiZEVVii4V98nq
86fLD5qb1uZk6UMtaUmr155Tpz4a7qo+6Hp31TbCa+XTthnGqEmgMDwKmfGH0s1ejoR9QAavrZE9
D0tHv5mTpTmJDVzMYktVuZDVtXnv06qS+oqyigz1D/Ee/pkXffZd9ksdioUPPDuMk0BRKLJKYZxp
gnkcm9o23AW2uPf27BYbzNkX1oN6/rmfBnISNWrL5O/X4c/BCLhCKfOg4G1Jbq8AvuzfVDImWKry
DIvpQ1BIFKkcp8zxS/AzkM9ojwsK4PSUV/dmXlwpcn3dhFDFyTBwoJEwJjJ1WgIpWF4PTW5B4sYo
rejaN9UFrDwq7qsQiA9iDoGWPRLoFT5e45idkgDrGlXgeeyiRykSoU/l3bHEDD2i1ReVPSDRy/Nr
ZjUak1DGTEnYtcmIeEV35eK6SH2HHvJ+4Qo8EymNSTyzTEFPKsTmHHw7rFfgBRv1w+W//Dtb/cPQ
GZNQFiuCWrUcJJ1WAAcSJ/IeqdHGHa0/Q5bISKBLfes2wY4E9JfR4rdo0LxUg5nFrkd67NAzhxZ6
cS05dMabHHNqVpQNhXwYwcHWaJeWztwX/le8AyhftR0zDGyLpgDSqECQLszfuWVinJ/6V7TTk1Lx
+vP4aV6yhn2wSj0MrSyMOpIzoTbhFEoPpRY8hEN0aqQMblK3EGnnXmwSAzF5q5Q6IhuQtg96gVnD
d8vBf5yXk7A3Vu3Ywr0BFRoAjl17yVuuLfzdc3NyEsvGwTJjOWD3zhsfSDg+G/Hu8pScHY1J0Arl
IXVlJSRxbtd7IAI7+BGQOXbfZ6gNKLP/+JxJ1NLQaff4/fiO+VRvXJub7qk85tvwXtzki/kXaSY2
6pPYQIkfL02QNE4Y45g6oOWhyfOZBnFMBqQRdw8jUKGR6Pe1j1uWqYDOtbp+f/kdZ0ZJn0SO2uLq
X1cQVzh+YwiEwzsKrHThA85s3/okdIAj0lXtTNcYq3o7xNmHFmk77+wmp2WHBj395XeYOc3pk6Wv
IgbBhUxnDxvvIAyuvYK7fbFy69vLvz+zAvXJ4gd1YTWdxgoU88+c5pTC+nBdc3P5x+cG4PzP/4os
gioVbatwHVAoiSrFryj/b3uCPlnaWshVRi6ZVm2r7tKaRvXRufwnz87YydLWNLP2Evx47HLTbpBg
rPqjdyXuaOmzhYU1PvdZJku8Bg+f4xJOC68qbiodUx7x9fJfP3PG0ieLWk0C+t9Dn5peSyPRmFS0
G8o0jqm5tfHrEsvGoHlJ6RgMOHhcfuRcwNImS9zALgBHQzLi2CXsSGPZ5LbqQ7vVd4MD4zZ6ufyc
mYWgTRazllZ1IViN7yj+gJ2bss1pVxlTEBVhsbAWZsZFmyxpPdelVAlZCyHa/UL+FLOFQDRTBdG0
ySqOXS0dIGOFXCgAZkmlk12r62o9Hv2N/wtQDtIj68tb5/QHLN2SZyqwmjZZ2XoaSfBN6/NGgmHk
LrGbXU+Jql7M5c6O/GR5pwbunVj++c555INjtNX31Sv2qPQL4Qr5dnncZ58yXesCK0XVNJ+9do1r
9/kgn9nKNVzI9AO/CdtYGCRlJhRqk5VvjF1Mk33hOQJ9+Zu4NR9hjO3UId2MQLFuMx3nVDWL392K
3vERjgACl5x0J62RSdVdjbT9wkHfKqBQ1lU3fMRCkqzITa0K0BHIGWR66Oj1NwMcYrExKjZBWopP
Ka0MCYFXwmKAk+6fiHnuKLr07Cn9tdoFN0oog/Ndyg7MxTdtEnxgVJSk8dgUacZkuQJZIZ26aTYq
7UnYMy8M2nlwfjhYa5NApCSWnIwFU6NUt66d7ty9d1XzkjZNqev8Ttgo/3F6qNY/95iiElVjDEdK
ma/6od+PjnIvnM43PFJox6XFNBN81EnwEauhshLDpSoifSX4/hWQD8YO02R96YPNHCfUSezBszx1
M9omHRHG6i7t8ZgXoOHkmRehhaX/nMKDgqdlt0F/Cry5E/ZlET2HansVqcDGssy8LkSjheJlIbMq
TgsDeX7DHwZSnUSuNCJPlWKmwxr37oMP6bW/ig71L7DTu+C2PWBmYw970Fj2UoF97oGTsNWERkjn
SEghEkWLEYALAU3scWzzcEQzLfyM483Cu81980n8UiPV7KgXca2qQ+nKG1xK7PKYn+gdWHeCBdc/
kpw+DdRVppvWVezXHsaYlhOQdkJjUO1QmdoSCkoJ21a9HBYC0Vy+Rp1EvBwYC3zqKuRo3u4QNjr+
GluJretg4UHEWwe7pTau7wPTT8M7iXlagTVzKrKTyubw26qte3J6u7zK33KxfkWH/pBk+kYfB9v3
zGucbbeKVO3CLHkZFf9a96NjTI5f7psbTRWeDFGRtjC0z5ouRJCtae5wwAZAk6PBTCJ6zGknMQqc
2YKs2siKfJUAVGy9kOZshBVtqu4tS3/lOGE3Sv1bifpHxVQf8177TAIfviQyzLUaayj+8dlbkwg+
W2Al4rvGiecbwWiR2wC3B1egGOmZEm8yU78PA2sDZRBAg4AxTf+igWpJS/fT99NdX3Sv9KIDG2xP
yG2cyzNrJlxMGyj9VFLEHLc8eOQAUbQ/rowk7VcSm0tnLm0mvsqTZQnGAG/cgIZgOW4eXfyRpSCh
pJSa4MuEbaNqr31mIOwgLZQlTxg/kkKSTSz3qnpVF4Z+pEf1voeWeq0O0NHT4LbGyJ3m9jJY+71x
o1rYqTVZsBGLMXEMHWkSkDCoQSgTR+/ZU5XxJAzdAwxaj20NRmwTQ1zt3V2bCcmmGmHFBEF7xMRi
54vWmxlEj74Bv6nvd5pcvmdScUXJ76xahRww7hqk5iRMwIO54YMBjhBYAYYo/VDvdOwU/Li29ap9
tPTszovTvVv271WXXvmafHJ9GW0bWh9V/gUlHCRJ+ioPSP0aLpwmJlJE1jVKqes8BfInQDDpvLpE
40KPkzdct7rklEn4G9zQcWh+jSJIIk3Hxh1gB5hMmqHw88K7Z+g9WhtbmLLZGTUWu7uwyfqVX2Gs
Gqb6vVSZGIxiF6LFD71+ZugI2zIFkRHFGDpIeONkeIqU6EO1rVoqIfL9Yis23RWFpY1KaryT8rsq
/o2u5FQ00ZupREjS+zdFbn7HEvYFBqIwX1lVornpJKIvxruaNkISpdSM/GBrqRL+oRobSLqNvHbf
pw3gF8UsnAQTGzMhisnoaBQBsFpmCbtm3KFnA95pA5ZzWpi2WPzsxuq33m8bAVVri5l9RmtTpo7X
fgEFRvM++hC0k6ljz0Cb/+XFMnPs+k6r/nVJDLFctgqddoaI4mTc+1yiE6emFn7552fWojo5iZRy
ngtjRCMiRjavhtfvcs+683FWcn1/aSOZ2bO+OxL+egUrNUwFXDkdzLh6jpKWk2wAEIXWDepi+OIW
41VXIsYw5COkvVdJi69iU7vqfHFVDGcAow9iv/KpLhjisZCh+F5+95lPq5z/3r/+rsKLqdlLYuh0
jbcfi/EtpYtBwMPv8s/PbVTK5NACfKOBNUTmEO3flbhGzrbK1oEtvIMtWkfkkZaqZTM7tTINdyJn
cy/gQSkIUHczDg+oolcGsSfRF4p/c99qcu6ATWj5oU5KT3bha+ERbdX5S1K028vfau4NpmeNrqRD
QeUNMsAeKupXzQQLnN31PkYzS+Mxsyt8Cy7+Gm+NgKT4Pg+Jr1jJm/LG3yXr383Ge+PQsFm6KM3d
ZpXJoQG7qlK3Aii7elghzBu1deBrt1hg233TglGRPwZVeDEE7YCNNyTB5CHwZUxEYjiZEp2msCQU
97zbpNLCm5+/4g/HmKl+BT28JwAop01OS5ANSsEaqs395ZGbK9UrkwhieU2juucyUrXFCiEq1vwv
291AnhhWW251/bO2jnZLLWszrzJVj9TY81WSnzGGsAfG9jd8ocvvMTPBp4oRpUiKRgV/7pgmDQAK
IyWFxnWjy/bl3/9e9f8eBGmaoenbRh1QwsOYVLKVDi9YFurHutCcBIqG7DU3XovVZXmFQ+2Kv4bN
+UmlGacrX2F00vhRYzcK5ipHxjCm0ifOKdehP+68Hs/I/iXPH0K52huAVmntWdVduRfhl7pckiJo
VGbYFysq6riQVtDt7UDIN9aipufnbydNM0PJaFUVlKfUKUYkxsgqNM5JOQaUlz/d3M9PwpuCKZ2a
lDolLj3Dyn3cmrJ8Aw3n8q/PZFCkaSZIHZuojBN+vt1BBVwXnwP1nLW4U2jL6H4VS5eJn2eupJ3/
+V/RR6LfDHlrHTnVCImcnKC+6ktzYXb9vMVK3wfhv35c8zqlAEMXOXQO7YRorbmFk/sgxANsdKSD
qS1klmfSZtI0C6TIeUQCp4gwVh93MFeQ/Om/6sja9b5ld3277cA4jmfEEgC4ywM0N/yTlEyo9a2f
hGrq+Gf4II2qhdE/pJ26cAqYHf9JAGsAdFdSlWeOfoc8aTs66l6+Ee7OUQsay3+7tVI3+OfwF3Vq
5NhCZSSWvOvso7+SHHp6f+PYYIsbQAanYkGfNvO5pskYLL/SIO9wv8PdHmOf6sXM1XsvU7f/aTSm
mZi+V6BfGkHs5OMxaWjwxm6jFMaFz3Re0j8EyWk+JRzN2nLNDK/lgkMTqR430D/xqaEDqMiGpWzS
eWR/esr50/21WiQvGcwy4x1ar3xKExhxWCk3gYdn5XgtysU+NJtDCeEFH5aFO+/3dvjTMyfLv/Jb
D/wS+nA14W5Yxvao9SYGQGfzLJXiCSgDMlWHxuorHC+5MYpd/pJWwQGFlV16FfaoeWZnFcYTkmWu
urzbip340RXCUe27dzosVySbAeN4rrGFbPNSKXDJs1w6dQqXEmk0bQ92/eVJ8PNxDReEf35AnXRD
4eM8QyeTuaUX6CGUxE2mx/Q8YbOqLTXMzU3lyUmqikFMNl2dOQ1QFozyKJNKdqjLC5NNmQnJ07uV
hI1F0FHNcnwr6lddHLzqdIyuRSHb1Xl5An3+kVY9J6bhyhqPo/zV+XDDMVqFz3sv0eJV+7gflRoS
bhUkYPqFd9pNYFjXATYlboPPoWW8CRGkVMx0Vz1Wn6EgPLiYWnHPfhmr89XavHML81Porc/LQzP3
zSbRjHY2VRkC3slM/2jFA8phzNcv//TMqE/vcWYgFyZw+MxBsnJye2Fb9KatKeJtHYaIvLR0Ias6
8wrTe1kmjXySOs6cCPuhRoTF3ZZbLVEWAv5MjJley1xJxt6sZ/L6MTxaJKiq/IkpY5EtXJVmZtX0
NlaOudVLWsHiGCnrau6GK/XCjJ0bgfMX+ytwCWYhCWPusyAGd1eLf0TzJpa9Db5xonl3eZDnvs4k
TvXJSJ95yvbhjyXaRxgMGQJLhZtxa0Duu/wQY+4pkwACaVwbB+ipTpCbu1zjkKK56zCRkAeoa87O
DgKOFaSAQ13AfDRlllgQPvcl1PR1RbrQzztg2BWh0sRSU+pfash9BXDOGuZD5SqvoonHVgafu1Vi
Z/AR6Zult5a8YmcIOPUY8JZ6t3gEZ3BjDl8endkeJ4uBnN5aMxTQ2N0fwx8AgqX1TdboVKywCvPw
9LYSFAS1c0bi5b111UNAsWqSc8YDtFesCCEl4eE+PqY5Njlq73QeCVkM3Nq10PW7FoCKFWLjguns
q+nizg2tjtMtfdlfPi52NB47cIJPNXRk6mIrQRLJ6eJQqnNpSPRB2hVGsbAlzdzcpO8D0V+zyVe9
sRW0nG1wp+z8dbzrOf72TgoUdncuRAHPznYhDuHby6M+d9Ka3oyLEWMANUhizkBwcTfBVrg3kDcK
drJL19Lb5afMLb/JcbFvEzKvg2vZbvxQgGD0Fpb1TDqHHPU/F1/So54BkYeXzJ46VL4DcS3gjLbC
6p6SrpLt6KBx75dyOjMrZHrRBVsfqqbUZg7puRsImC9RVf2qk9pxrXJpG7f4y384k0zvvJWmh814
ngCq7TnKsXY0W9pCbFy4lMxEq2meX1USKSgbAm1Hyq9rr3oo31Xy5sfYinoLoz03p6apfnyTfTEL
i9ixnIZaELKpNS6eB4qBG5zFFs47M03d0pSVkMX4AjVjRh/35n9lYayP3EfF5ly6UlFWHIKXy7N3
7ptNwi++KG2c6uyxrXXIqgGBFKzj8ZQMEjTdj8vPkGeWiDyJvoaharALLexv1asGIoIqniqrwEe9
XHX9h4hTkO4O6zHtNwal/rQeN0bBYqW+pg0nIzxKkM+8KEGyY5uYVCtyuJFI2wNuFOt24UNI3yX3
n2bn5PQn922aaEmXUbuiFOKiZVlJCWLSTGm3uVc8u+Vw6ABRRZ518MvEyS1cQGAgJbgMCuAw498t
nF8gN9Z+SIznShpPZ8voKsgfpRFBtYZZh0pFbNvAbsOf+Gh2wbGgylm3HgEqAIdRBy12AMSnLDKQ
hMUwMxMFrnNnG9xTeA6APV9pQYEFUKzhi36EGHgOErkatcpu+8j4DFK+jqtXd5URUE9w8V5zM79x
TN/Fex34Ud9nD0lD1UJVrlo8z2urPfVZhCRu3JWVt0sb9c5n16FdifKEFgvYVmu3Q4c93qCTIDIK
+VYJcPpJi0MujXZmPg80YFxDYnr3dHJKXUR8H9BsiPg+RimmswXWDpkd6KpTC+06gBznU4mDyRSt
Sp07SAB6Gf5uJNCq0buCI2R0W6b8v6Vgnwz4WZHJskvoY5nVgJ5Pb4YWALlBSinNjr5cfplN9p5R
fjQL9UYyFNDmffWgKcp9iMgwEs79spRZPLHduEGxNTIRhHh6tKoSyqWpndQCq8Ki/S0OwzEH2+4G
sk1yLsK9Uz7B5z+IhvVg1tIpSQQKRK9ZEVErivZSkPKW3guz41XrxL2vhy+SiXDfdE9cXNvVUKpP
beDiz6OJUB28o+67B89IgQgU0Eda1W6ASFgSJpdZtpQQnlvSkw3J8DCOlEvutIijo5VeUnfqhfpP
rJm4ZAlbyQWPeXlhzwbDyRZFliw13XOYqjfdVl1HW/PNszl52LUdPi0lGOaC4RTSQU1Px+5tyBzp
Jvpg43CErUIn3Tsp06147LyVudBHPPPlppSMoBR7mmOb2MFQE4uSNUiiDXRDVd2W/lIH6dwzzv/8
r0OQIUH48kGJn5VmAoVMr1Qh75K/rjBusS+Py0y8nRIydJDIhZXxweKaRkNdui01d+FUMrOFT0kY
XWt2nhXyicL9d+uJQ0vWLj40C2dEeSZV8n0Y+uvz4GqqpVh7xN9NbOf2xZ6+95V3UCDj250dbJN1
vWJjEDdwYDLHuB3DhdPi3JtNNilLHHzXHUE9fh9OSJax226Xte+SPjcqk3WJMDOO5VIlUda0yTZS
/SPT4IA0d5uW/Sceb1dhTGt87e/LKHgyDZw+8LocV5g8nq1v0XYxQdCTbvwuPlTR8NxU1tZshBv4
avh398TJTg1vIC4gOMXkK/Gak4f5cSla44pCvrgu2sBusoojHtzDLII/KKo6lDsZ3EzrbnUZ6ho0
gG0fIkwaI6xs/fjUFv11illLZgrXmlU8maJFuUxU30t93OQj3j6SKF4J4fAmphki+zzEMXzQ73yt
CfBvELdFIjWrsDDuZA+CIq4C2ejSXB7UV2IXbPBc/xBCz0O2gV1yFQxvoWo9FYGkI4Dm0sn2ogva
iyUMT2mfvKSx+dTpCIZU/0EScPFE0RxU7qpDkw0LJnxQ6K9tguFY8m/iRl0zb+qQNHX2bhX9s9Eq
f9hMbpS8AVbd99eKDL2TLfWzHqKnvqOtJUJCh7EOXErJhEOdbsxcB72v3dXqgOxbwQbSt9yVLshb
fWivzNa7bUf5ZhRpHpVD2RZVeIH5cGOM9TW20PdSO8AQlxXKKK2sn4RYeDIhPaeKf3AZwAYXu3N7
w71cC3sdteBKrYMXvUPwP0A1pQkAr5vg2pWTzRjXIMpLmwTyY+WNUN/bV1L6D6pkcUeUHwKTq2N3
XzVszJ7WbhINNyFt7H/Xqv7Yu/0v2YLKypyiuaHcSqXMgYOdRzHDAC8b4TlrsA8vYnUFL+3QRkgt
0TohWtbYCc0+vw6lUVxY599p6B8OW1PAhe5BKFZDjST40O0qJTj1DaBTvVvlVnkYhtZWueh2SrMa
YKlWuBwqnQdoEQ9Mw99Ri8JZO8WlHNOrR8WovDuoVDsX35FQMzbeAGtWKpU7JoWxCoXutavk/eCL
9xbVdvqf4B9acABMTkRpLZ8LYxhTp/JXk2B/zWGrQ1jdtMyatD/qcgcV3QToRlMmqmvo+YYT+hGg
Oyy2gEjCqrWxO1vaUmcCoDgJQ6y2ruzZU53eGPBj6erXNvAfsdx7cEHy4zIGY50+VkVCRvEfs+BT
LocXJDXNYtQKeow9XIv+2YNebQZfWXipmbulOIl8qlB4RUNqx+kSyswGh8kD+aMxebi83c3dlMXJ
MSQDkl6oMRkw7UFci1uMWIr1uSKMGh2w3Mm/I4u6UO343uj+PXHFKZFDL4xYi0KeBWZ36x7Ep6hf
y2/pkf9+1XdwZTemseqyhS/382lB/BegI+uMGGdusvipTBN8LW7S2L2JdcHGrJOjt7hQlPw5BSpa
k1PJqJDEqDuqBWMZXvdnr+uy27fss5dH6DuV+tNXO8+Mv7Z1NfMB8ALucsLwHZ/Ck+IfZfluoJtx
MNTPEg8XDyfCpnhUCrsQknVjPUMkCMNHt3r1upsBw5MQJ7NaORhwhT0oRWCFLSXeCwoX1V7bIPtc
+XG/N+FFeF/4MJ0NjNahuD/DR0ThmMRPvS6t2kDbXX6luUn3XbH865UEuRXdQfw+qYSP4jbCV+bR
3LBsNrgr9Cvx7HO4XkptzJwdpoQoGXsM18IY2hErvAytVdok68vvMffL5j9HpsYuUUtMTiWFcLbD
vdb018s//H08//eYS1P0UzCGsooq5Jw8hoEv1Z9mx0U/areq6V5z3jiWSXkjRP5di/cn5FiOI22H
Z6BY3FdJcUddH4QtY+YpRm97OA6PMuH88h83d84UJxNS07uc2ohAC0EsH6RKeS/omvWs6CtPxKPI
pqvoND2mw7N3BuCG1c4Vk4ex028Q9KwlSb82U++3ggwCwQFW8GeCy7hUu50Ll5Ose9M3Uq9yg3PK
EiQ3lvDcIY+NsTDgP/+6OAUNDu0IQdtjqde05Os7t1ZXqv7kRkvB/udztDhFaVjaGOp4N8eO291B
sV3VMs4VBY7tWyW6y0VMDKyFWDwXtKZbZWR16qhwzan1Jz9K96Gc48ldPF6eInPfaZIOyg0SQkmQ
simm5toT8c7SzUOC6XFl6Qv3tJn7M1aH/1x8hhX5BlaFpPk4bHHt2XFqIdWFx/kQdKsoL/eV1t0I
9L4Kgurj7PichqbyHyfCZNeUzF6t+oi9RdLNbWP515B7Ht2cP8L0F+5UM99witWIGl2LAINmTirs
LP4TmP0q6b467FEuD9LcdjzFa6hdFOSqq7Md0+i89kJUVYp8pJd8k6X1J+3yXy1gHDWKOHuMTxWR
hGaFD0VIt2Dhwfab/kJE+TmOilMMhypHUc6eTLQbsZ8LbQjHC6/484lQm2YlzugjU5ZoLsdgfaNK
mLbpIsm4rlkr3VoO8bRUcDUXisYBYrEwcDO7m/bdbPjX7iZXOf2dFqZ9ql0ma5LCgTM6gW2cjLvx
q9rTF/a0tLfN9Pho03SFJdT60KSIWtodcHgbA8ZdsceudDGd/nOg0KZJi77KQ2WES4Q4GN8g49do
4utmbRbG5xxu/r3PadOURVEmFmSiEgND4R2PmIOF5VNmpOuBjsFIi25c7RTmlV0oe51eixoHtjZe
GKa5F5tEQFcsBlPB843iOymC7q5tnsR6Ibr+vHa175j11wywoqp0zYBRkQmveOtaysFFfKBK+ULZ
/ecVo31L4v56gF5Hglid9Z2lUK8aDnfZ1+UR+e4N+mlEJpEN3WjeGaOMaCnR7Ejt76g7hZvAM3eY
yCV72vw3ZzOsvOuegIxdJTLtBKCNN3paaquGuKCl8XNb0SojaeO9KWGlqGpPTRS+pUm+rhRugfSJ
kG/ov9oguE+x2JATAd84eiULr+J+nXZPRQxaNdWvck9YF0O5NTEWSwoKql2FlGFQ8R8ZSqSaTbUV
RkB4MAyuZFc4AZR7yMT0KimFrThUD5e/yXfD3L+/CYKRf241hI0hGs9CwyTBcTfspT+K6wY00Yiv
RgvqFeufl87Ib7wR2/RSpA9RXMsVI0Ou/1dd6Pd6lL7JZXHMNMXBmgung0a7Fushp7H+q1LSE+5w
11XnXXOj/wPsrFylEpA47GueyjC0RU+59dT+YBoGKpn2UT3fLkIp3JMAxUXS0J4sJbihl8dOMYsN
RQUfMWlfeb2N+/uTWQrvieB+ktlO11gi3TeJcp+IlF4y4VNN9bvLX+l/3bH//kzatPAGkQ2TTvIf
Dv3/w2ZQmscqKO0OHX6oKHdDx+1D04O1IsS27rrPSd69RlVfrsVRMlZuqBwEVbsCyYRnT1p9WDrd
am6hAjrXoQ+KCgV7MbpSigD85ehjDdKT2SIdMcDBz7UNYnF0VVxtAjNN11id/fITfkr1YAy6Qfue
m+G+a6SXpCw6bOktJwtoBLL6T0tGFe+7ZydC/gwr27Wa8VFnxa3c1c94tWzcSvnla9LLgACsCtqH
IKk4S6B/zoL3skqu+0zELkGWb6MBwRiTIcNSoTqlVmkH0vAQKFqxikO8+QRZfpZ05TiKtLC41TYS
oOnL1Gos/yBIxmMRYcOHO5Q8Fr/HjNOMj6m5qAm3/gByfxwcgXR6HtdHVx1xZsPfUw+Hcp2K1B5N
xVil8oDNRVk+6Vb1pbXCZ5GlTyItM9hKq6uWao3pJq/4EL2C7jkJYnP2vXeEwHj3sTTrA6zYJAx/
C6TDK9OEzBIYVY1zCSxtuTIpIWE15nnme1G72zjV9i3mwZ3Wncg8okHRX4LQuPFwf0sbA9OwFmk+
u13Ynto0f44s/yvlQiNr5pepxlvDa0VcmApUQu5BMast5oXYsEolHnrNln3hSsE3XsgHJ0v9oysL
/tbFor5JAUAO6WPaeJvcTe3q7LL9f5yd15KkPLaFn4gIEP4Wk0m68q77RlHVRsIjjDBPfxY1N3X4
iySibyYmOmaoRMhs7b32t1Jg9VR1QGEK2w5Niz+pqH7hoLrkKsAcoK2jwYKPUAmOjX99sn9/eBhL
UV3HtELWJEkjNTnG8kPXDxyqtOvP/izp/3cdGcYiei7GmKeqxMlkdShUJgVgnjYKQ7AIyWp4lLq1
hroXA1+rEeouqY0nTbiBDubtDvbSN8PUlGFaOyJoTOVNxLaDf65PCIP2s8uiXUFpLlBARq9+Vg9H
nZAPc5reDAZ3KDVH1vD6W3w/QuZnPfvLCZWXLkTmDfoYJBBQ0jxQ7FSO+3H94SvH37IoLhlqs0Y1
4JBy08DhdliaP68/ee1nL8YezY4dBYwPAnOePNmo5MPd6HbiciPg+T4nZS49ANSM9rWGIm6kmKh4
O36mO7sYrCLDvlXAEr/+DmujszjC0QeHddAzkGoq6Q/dO1U3anxrkKllNVF1rNql4FlGNnxNBHau
onPphdhT8diaXefno7yZ0LXpDCTIWvOsjB+E5XtHA+gybsxDGssGxRO0zKKH6IRSAxoBe6U/wkRs
hDUgyjLpFv1k5UMusz6OqnYIkjDSJfocHKNBZhu36ErfuH6ujPESBq5h84RTawVycYd1JJ9JtxVs
fB8RLzM/Nnzl4YDZp1FSSG9wbT/thp1txRu/eyUyXeZucrOBDmJME5x+uOpV8U0KQ0Enhylvr4bX
p9/ayM///mXla4lUFQ1WlVFlsVtoqWEnxL1mU9S+cvFHtez/P1+Aht6AkAjcU++Sew6Ha2Bb4cxr
w01KonXGRnWMz54JTtmduhE99xno2T4vy43ge+0FFzeHRNGbrq7QbF9VI6a69BlsJR2Y3l0fv5WE
r7ksKWSOMWa2iy4tl2PTzNThr6rwQwbHSS1Hb7njxIEY3hE8QL/d5+CnoVDHY3j0qi3xNZhm0hSw
Ugg2SglLw9x8VOQUjax9JRlqpUSeGK2P6DgITW18rYg8m2ZXnKYJ3UlmDHSv5kC6CSs3eBKVPhoJ
j3JAnT3OvLpkb21PIFColS3k3vcpL3NZ36iSng4NPKYi0C9+Swt+60X+N0sYyLicBko/26tynylb
zM+1j7fYHBuo3it7GnGfRZW0Yr1XuK+l9n79032/KxjLAkfW5AO3WpxLRa3DLzLFrY9vVBm+X7jG
ssogQB9DszcmBcc9i1bnlLyi5OfH/4jnMtz5D39Ztkllwp4GPPYojhEn/2JwJHbKeJ+YzuH64Hw/
8sYyeVpUEo2ikKNHFQvHAX6TH2TaXX/095PIWOZNpdpOMdqS0WmoGHs6CRD4kn2ajg95TFDtNGId
Tf1q2OX1Vg32213aWCKIzb5MxoFKnC4SpqZq8cfkWz1ua8O0iEDo6JJSmOBYgG3jK/Vw7kR/ACh9
oyts7fGLtKmZIyjIRMZRhyUHinzbpKQXwTcSHys5RWPJHU5tp9WnARAL6LHNt5m7T4Mm8SBM9pRj
cYP+2qDwp7vrn30l02Ysc6RGL2P0guNlen/249C8Kao+ajcwHs1ju3cPcQnL3Y2oar7sfxOVL7Ol
LXEpSVwkQ6cKhmtcAcIEAiFgvamlBKiaH6o+eb7+XivbyDIfynRuqlNbAtqLaxtoErXcKmB87kTf
vcVilfdGXKUUPvCALWiPieqYe7D9T5VllLi4iv00XwqJpTxlpJO7ycwfeU6Q8oBZJ5ztK09L1F2c
0z6A3pPCY5PtYQF5qyY5hShFHFulgDolGQJaOA92V5yVon7JE+5lWhFAyxGip5bBcNPUAiO27rWZ
QcHdGt0XzasJn8GGxL/akUPpAjaHU97JBsQaXOi4xwSF+s7sQ7frpgeLaGgQIL+nyfFqMQ3+lMGk
vS6eiFUA7d4dDLyhMrD7tixyD+k4G9UwIE5zWkcm4ZcuJ9FAm2Onwoyz0EAayR/Ghv1WWjiEJzYs
Mt+hRwz7iUDkyJIS/wEufVdeHNygpATOlukfMLRKvSxOD7SCrJyRiyPL7KLg9mqa8e8ipWDJt/mH
7SaZZ+f4wTqF/CLtLq5bjb5QxmMyGOgkZhdCyDuL6z8Ud3YfqiR0ZardxWnIxtRdmU/GvBd82dod
Mx8pc3MeGTKHUtnYsXojFFrZeI1FLJZrXFQDx718zMgT18WPskKZXSnRGa9/VGkbjEI7S43Jjdjo
+/uTscRZl62Vi3Fm5Kj0RfDypFBURHeEQbOeThsh8soOuaRZd4M9DGqV4G8I2NnCa6BNrICLIvi3
xb2IHlMkIag5A3pMdJ0QWzk7Xb/xNdZ23yWYumwUUxhVlkTFuQwhrXni/mzdl52Sly6Ye6TrzcrD
2pdYniOMcaN3Jh4Jx7f438R5hj0Cslk3cCffmLZrH2IRqhl5ZcoMYrVINvuquOlgdqtvnRzzaH+z
Dy5Jz9VQ5/akahyyFxkAXL7jQewPx8mfwhQ6lK1G8pVXWBKfuTbatjYATdvRMUBu4ZBADCfs7tf1
ubT2wZfU52rQIOqvcJ1DKtk45rA66pIQhFj+FwbhfgY7qjKif8YtS50V5J7x2SP2ZSfR5GQrnQ0c
1NwVJB6KXbpPz8pe3CqbQ7Zyzi4ZzkUuYShAs9lub2819UW1IZE1dA9lQwj9R3+0yL9tJvZi80Kr
bTXyKo+jEiCMBqm04s0auV/pDRyutY1IcW0GLJd7L7ketxwlwO4t6/k+tY9dsdmltbKz24tgEW0X
6TQC6R3Ri3FkJ+HD5QFtTu6948HryN/+Kmt/aLHcQalNTcusYZmqtvuBwSNddzZk0Z/Jr+/W4mKd
Dy5VO/Ts4ErWJzd6XIVujUu7bDUokqD0T5o7Dagrk6s7dPF1XqP90sviLEwmPdBYIB4T04POCehc
aYhrjM/hkN5wNEMm7cbGuvIRl+xnpXPG0m1cDHP/s9foS5W8lhZ73ljE88f65v2XcOcSKZ/EjM25
hjuGesB39GnaQ2Tq6yD1Ws3GbrpygVxSnu2+S/AKPdbVpGW+MeQ7k40IP1DONfSNy8VKu4GxZDzz
lGuqmeNVqrxEBW++qiKacfL2bJso1dhT1LV5YMObnYzkxkkaw3dyPWghDL4+mCvzdAmBNtS2RZUF
c0mvyd5OKMH9xv64/uy1WbDYL7IulZpC7CRChe2WwTKcSADRym4j7ljbXJcoaGuMyxIgoRgid+Wo
QfDVNmnnA30lQrAk4ZpUXkqBEp4Lu1/TYXtIGevw+qutDdtiHzHcUq0Uy0E9Od3VKRy9xmpj2q09
ebFxdEYGd3kdKWOlgJM1YT+nasvNdCX4XCKinW6c0PQ8/+gesLc3kX1Q5+KkZ149WnC9L9AGfH10
1qb1Egw92pVB4Fk706iqQ/0bJpNB6kNQbXmAa+9dqEg24pKVV1qChxhvKjtDn0tkxvp9I/NASBIY
qvRxEwz6pj67IPZZGj1cf7GVs3YJA7I0K5mqzEAao2kDxuBCZVX+jPgzsGCLh6nYyM+sTIIlNBoS
fUnzAfd0xXlnDHUCfUsduxYBLYlAamLVSqxAcO78NGyfPxHAqNHEF2gW5L6Igf5nNpBthAwrm6i5
3AK0JEfrNw6CWH+yMtzrytazh/sRO+r1L7KW0jAX8YIF45iqz/o5wtKdfX2APTxIdHBOALD1mLwY
OxLJJLj+x9Y+y2LVA3PVO32e8shyUFWFrKFFvHX90Wsza7HsqSOrhsx5oF7Afzr3kjqcze1rxKYy
/6GVG1nRtTdYhA6x2xm1BQJLxHU0wJNXp9+YsWub8ZIBNMZFWukj0j2pMLAuWPlXMZ2dEPkRTS7o
XEj6fSuql0Q254l1O6ptQdpWTpklE6hxjQrZ7yKFIYAe1CDGqGgenV6vf5a15bJEAmkyEX2Lvsuo
g3PhLq/9LCh9KxhG7GUjUNPDnywEX29jgq3MgiUiqOuGSXcIlotSMjgx5/YOPeZnDlibLpSd0dVg
dpfJRu5xZS4sCTEZkk/5hGtpBMNpeM8BWor+l5fr47b27MU8A9aK2sVniKY3O0tFG5BqSGvjeFn5
4ktWS8uRKrJs7I601mPEK+5LVwkSGqW9sRhXSmbGktKSSKZMTo+UhvwFQivypCzUGbjXxk7csmBr
71pJCSxhLeZQ6G1pIm1ZCpTjBm2Xsi6o4OhY2XYgt1AYK/JzY8lsAaQz180EKNC5cVYLsh35qwUo
K+/J8+xk3gTdmb7lP+r7ylcOysZG8ymo/CZI/0Ttf7n5cr2ruqJD1VEkj5aB3kqYn/aTeLMqlKpi
AoHFhC66xDbuyoEAh1Khw9l+yQeG5LfmJMhiPldO+nZ9On7qV7/7NfM8/fJr7ErmY6xDIqKR5FSj
BVsX+LCq84Ci9KGm1Z6pzrstgTrq9GJfFMhFogZ6nOTQQ1+pX8wBjeE0J0hx0l2mA0h1/YetrJMl
thPlnVSrjTSORuOtTtvQANz6+pM/r7TfvfLisKqUzGk4AYd/TJBLwVXx0pr1bzi+PiqNcsiT5geq
/X7SMu6pLcwCR22Id2nZ75QWWBaBzqIiSf7qlRKHdMihZVXU05iWflEUIEahVbbRUTStYdVqahAM
tEcO0aHiGsgcx4+FXrcoQrJ9ITMlyCv13e6sCaNXvPRmd2pI+jJm2UntYidw0DUj+Zh7Ga1OsY0O
dkBv0HhaxKhRQ65H0Dc4pK7lMU3zOr2b/9cgqTbgjOmx8cxpAsJ1PkbUHu/TAbxkxru7gui7amTH
VHGVQDr44mxS6F5k8VNsTAbkcWVyw8YetleSGp5t9tZjoY3TPimYddG18n2qydZVcuUrL+WtZj8k
MZx2IDCxPkDUfwNJ/uH6V1578iJscPUUtwUbllEsa06x3t3bwtyaQN/fsv/Tc6RJs9KxaqKurIPE
OBf2McPYE6QW8n4jfF/ZAZeiE8KHTFQxFJAaNUB3A5Xhj4iDVL4q2RYRay1AXCpP6r7uJggtYbcK
Mu5sbp5UoT15HYSxQBWXAdvlVThsRe4rAe9SjoIKkLRSdN1H/XhphkNs2YE7hnk1BNc/+MqI6YsP
Xo8wULfnM0OimJ1CzWW5jhoOynRXVH+lBt3b9b+zNmxLIlAxSgDeJsS6nempSJQGimeeZBSjcuhb
uk+9FlYeW2nftQvjkghUxwXP4Av8v8LkFMB/OaRBGyGQPAKLuucbB/vK11lCgdQatrsoT2FPtB1v
onilBNaNt5nRb+znK59niQWSlGcqPFh5ZGtWDS+E8cG2mp2epOcpRTNxk1kbCYi1eJvMr/jlRNNQ
QCK1DWPAObM8BZb/P8d2a9detgAJK5vLUp9cow2tMosaJsiFc4ndYV+37cY0XgnhlmpHheEeoEx4
tNUaWO+3bY12fXd3fe6u/e7FldBpgaSROZzmrRq0Y01DL/dWMLWSb/gU+n0d9Smfu8Aw6lab7Cnr
weunOEHKM4Pjo5PAlRi0w1u4QG2VItcGarHeJwtycDp7AlYq8xJrn7h3rbUxTmurYRGko2De86JE
9UuM4MPcWgIyHGihNtbayldYah8rHtOSTqhLWOLDgomRrm3cW1aGZNmjBEhgmsQ5aipWcTL6i2we
4vjH9ZmzsnyXnUgIBssOmXEekeZ9TPKg6iGrghU94z/VbmPU137+/DW+TKEUeJdCt5o0YtYuy9+G
/AjF9/Wfv3Zb/fz3L8+2W2qWoPGkkag9w4TzrR6w0H5oNd/1YX5RejPi4wgX2o1TYu0bz//+5e/x
oR+oWlVphPg90tMqBC1zI9W20qllfB4VX549tbJSzBqfmd3kN9UOlbqd9YbDwN86dFZ+/FLambb1
wBQh4khBH3qj1M9qtSWmXfvx6vzxv/x4SwyjLAQs12P6WhcXI77TB+aN7FKmv2l+i/6LsOVbVca1
F1l8BTuthkY6sJOucrioqOodOuw3zrO1g3mJiGhaJ9M4Qc2vCceQ+/oJATPsiLoAak4cy+7GdXHt
FRaXlbadiCtVqN8zJFX77M7stxQ8axfRpWAyj2E9akFfG6F7H4YbI67A1W2674H7qLziA+2vQR4U
zDd/6E8by3BlG1kyIjJrHIehh28xj70O4zYcitv4ngYmXAT85GYG6wE999ydho04euUz6UshJa5b
5RR/6kr8EVQKtP7BJClovfxQhC1kr8FWBZV81vD+e6/Ul81dVW6LNtaMGBd7eNxQgQ6vFgzr0i1f
TGE/uiqsTQoF7RaSOtGQ1cd0mtWEznEaJwvupQiHQBfwGooWtRYe5CgIdR7VplDlEE3R7M1NlNs4
hQhqktBAoaG7th4aSSO3/A3Nqw9pUe3puRH7bVx/aE2nnqhqdyfFCk36Q0vTva4laNIJBRaYAsap
p7WOrzDjqclg2zBwXO2LfmdquM7OisEeV2Rmupepy6vA1PgPOZofuoaCyAwaJzAQN1qAQjORCH8o
LATzuN9mk/LOi9EvlcwKasnPLdhyzVjvUIGHp6PaHeHd+sdI6z7ilBwBtLu06kOl2k1QEHGMu+ky
AsuOYp6yH2xjJwuWH4Ef1nzZm4+kOIPD5PfocIAt4Q4x629NQNOl6Pft6OK+bpr4tFP2bPbj39F0
QKrqx6fYKUPqdBgc2WuHQk8/uFoccSvmgaq64MK11Xsac3lguSLPdYxaH+uNIWRTXF1aozIPeppf
TCV/a8eS+JOWlkHJiuaixvwSUxGiWil+Og0yNXq/b+wuTHNBd7h+70BJDDVh/BB0utVi/pZI/tCY
0MgVtXiF270Zsk4BvaZ6KkCk82I0GJnKEKV2CjnxeOlG9YgmYOTyHK7dOG5snQ02N7S6jyMflNgb
BIxFYvc4KMC9qRDAcVWonk0kutIymPkQXOc9MoL5ZOQcMcygedlYGJ4+TLfOlD8QTXvrVesiMnWP
ZiqfgXUKr/IO52T73JjmL3Ny7vOhjwD6O5p2DIsygpxc1wsWiL5CBlN/reviD+R897xxI0PUDjyT
8tgH2CHoZFN5o5Gckin96wIfmBpt49X4NTXQkV1eHhQEWT3NzJ2R9Vk4WNlBpPUH3MgAPE/hRySS
N920UC2v/Lzs4JyoRJltIwMj0KpGKuun7jJ0ktn3+Vx/torsRpXDcxlDaNWI7Dmf0C8CVgzD/xs9
ekw5OGb6U+nEPWm6U2KIM9KMUB72e8q1vTJhW5Ju6w9jfDGt8lnq+TM3rOqAXAk/wYHrB7z/zpkF
KzU0O9A+PtAi2cGyKBw5VDl98oDh7yATBCasz9Gu3eSan2Yiiq28PKeqAkUbI9heNQWUD/SewiDL
z7gWtcjyOWqxh46PejCJIOglLm7QBfqXUPTROXmKDnAbSSDqgD/gRjXvYcKr9N0NGZujWSbv9SBs
D7CEufUPvnLUPli1Y2+063wfmenuvJ1/ObQFGhH12snSqLBLHwRIrrhAXW6cpGsPX4R9KqqhI7Os
NLJNGHD1mecgM867Lb+n1RNgEXEMYhIyhcISFNc+lMgkwuwBCi2YEwY9XBp5uFWj+P6o1pfacTo2
iawbUPlqIMO4/gPmZNePze+vI/pSI24LnTRl1cBKi9ymKkPn3cnQZyb9xhdY++GLGGMEAjVNKgdk
e/GUdC91+XD9d68kl3F6/f95Uzg1erlUHRWoXXEwA3GCDYblqWEWCKhgd+RgPCrcb9+Jx0NlI8b4
PsTQl7pxAkcUnRsKmoby9k3v4ychykNO6mjg1QVstY13+/6+qy8F4+gpHwenRys+EHFRc4n3+UEH
qJDvrw/dyidZasQN2O24Clqro6HZ1/JZksd/e+5iJXcJwf0cQNyo5OMLHZWIGFuUrJXQXncWCxkA
ONjBMi2PJvaukqitj5YeNAW4e/Kp0W7q4q+wXq6/xkodSl/Kd6Voh9ihLuhwl/8BoNuTdpOfAbIO
laDcuE9/Jqe+ieiWAt60Se0YTIw0yiUNhpbthdTDtjHOqVBolGCHZy6/LQmf/F4WMEqNOzh6zZ3h
2qUx+burwsugjQ2f56onG8QelXYPrYmvFvIJvnbeSNU6klUFkR048141wRMeWKAtMsXaAnQWCR8u
kRCgPaZRgzyl+gJ8OWDcz/BX2DmwpLZOapACmI0ESvFMNzar1U+z2E3Q2uU0KHfPvHfVn90ysNJb
z9zDnfxnvNu6YK/c6HVnsbeMAvAo3uhJRO6nnVsHzp6EYm+HhIVog6WeAJ6d+uxjY8KtrfdFSmh0
bJi1CEiqtMc2mEufKHxD8Baau1nD03rIESGCvZku8c6C8ae38WdXtv6luhhGrm0zGd1sWD4FDQ52
j/2EYSUaHXBp3pEzj3BF85EqpO5G5mJl/1wKje2stahiczSkQ/XipPWBQZvbAAqOWTKw3xvvNU+G
b1aWvdiHKuj1rBbRHUqvEgn0WV0+RGxfHsogftw6kNem4lJk7JAEVycNd/Q6GMNPX+/D9JCB3Q9J
677eSm2vrbKl0Djp03EkDPkSvcp+objYAEcQB1U2vrEkvcm7UfeNUjulpf1cuH0wwifYZ8S4aMK8
zRL04KMvpfBKJ+UdEKrTs1JZ/xa4LYXJhT61aWlAbFsnEuZptYQJZwOPBzuONj7kvJN89yEXO0yc
up2S1/gLEh5wnr1D31SEOog3hLVXHbddmVeixKU+WRhAkxKJv+NgO6X8T1HbEHJvCQBXP+FiN6GZ
YWS2geZR9UiPqeWRMNvZDMhjDbyl7o3daVDzK4rXFN6/EpF0e7Gn1I5Ra5WtIrczvsb0Tz2Fk9zI
165N/aXQuCBOPhZTjf33EwqeBRK+Ioh6xUFe3B9bWf+VzWIpOFZiV3Njc4gjR8dFb5xuJ/ttKod9
0uY7d6vitrIHLvXGaPRKbDlYPNLs/ajrwO5boTTfaEU3xMYrwdZSaxwnZLT7HnLcPs/u7ITfQQ22
sZuuTNulingqK7uNdWiwGqF7yDH4dnKRnb511q49fn6jLxezRA4mEiXN7OVR3oCd0sN8GdXBJtD8
7gBuYRqgP3u3tZ+u/bXFWhdoJ3STCtY6WQeqMzrhBzLup1bdXd9L1h6/CBwKUenEFUYS0eHn4O7Q
HW7rG50Bq8thsb7RN5Y6NIV5l/XTdL36gHTtftpTDWVUbI77LYra2kxarGjL1Quz1YASLIDl1tBs
yfWNWHTtGrtUDoMWPjpkfoNY28+xDkjMw4ftI/MBl4h3etp2W/1ea6cvpcOKnMmRFoJGO3UOEHPu
GkLOskqQUZj755Hrrlhw/ZOvvtUiDkCneF0zx00RxbEHMDD2c/eUcskPc+55u4y+8l2WsuFOrZWi
ZBPCjfw2LhjIDsa/LfD/qIaBrc47xUwjWhofk5ucq5Y/DIW6MUAre99SJlzZrl5mILVHrfZ3Gk99
Xfml+ogM7cb4rw3MYknHwp5oMSH5wt474c8RtAIZQ3Omrke9maP8j3vH0kIUXrFD4Q6gwan2oyww
r7LpUGZbp93alF0sb6mVxeQ6EPCbNRcIh+mvGrBxZRSlh46f3wTImEj2LLQKHV1NMJUrVfOHaIwD
tbM3Jfs1dOVeItEGIMeTjnTr9dFdG9zFbsCSobWMAeD7pnGC2lSPSadt0IVWHr0UFce0GtDzAr1G
TMDjck9Z//xPv3kpGi5bUQNrXuFeEcO9ENjLGr5p8b8tlqVmuGsKt2ExWj3bpn3sR+0FwsPAVci/
HSBLkXCbwptBEPRIKl0OFZ12HOLhvgUE8vrQrCU4lt3PtS5Hu1Mn+ICVsJNrdSAKeQt/e5Qwejgu
F4BNd+hWNwrPiZWNd1q75y4bo4kxyCq2IR8favvO0BqAR9EMHtYCkk3M9bJkv4euOaU1/CB4cato
bO9Q+acYNbQaO7+UrtsyTVnbrJessgmcwR5mTCAKHSbcgO1X7TRf7ccdtDXMR6/PxkCvTe5FINCi
/qNYPe7ag2A+2IPFtBXnr8SrS2V30eh2FQuU5eHMcEkzkBZQ7LQg4RKxZ25JeNaCDWOx7g3RQrlq
IDcIbMEv48+MwQf2Jsh/d3fb2eaVk2Gp9U5jrR70HDdo0u44FMTFD1d/zbd4qmtPnzfaL4FlL6mb
xnOZvqDHTpzkiGIhuTT9r+tLaeULLwXeQrdLMJY7HPv0VQ5nJLT/7bnz63z52bahjUUMi5eone6m
KhL2P/7eOWT98lzT7uNSDm2KptUDON3c3qrur+RB9HmAvjx4SDDScTvBaaetXmtu3Loay/x0SBNg
MHqwpqgVljU9T11xS4HjHAu4c2TCOUzwd89huaLWgBpVLTuyFoo3A7Alq4vPpWrsFAJ0yVw7dGvn
SdJ+J4UI7La/TeM40DkYTQVoTCrtYQamgqoplLdEtLfMEH7dlg9mTv+0cLE0NDuaMtAkqPZhmfaD
om1t1ytKSv0/Gm9jqBzkm2Ar7slgfJkTNDLKTs4t9SD7D7M/W8HHitJf1xc7Ci0GO7d7/KWxnIDd
ME2vrYvXwgFqEaXWZz6ysxzywBzsSGkB/WQFLOfYyFGer59HbEHqVP1KmYoCZnebKnlg8C71dSHC
6/N2ZV9aild1dJrGSUWyCIb0I390RXrqkMVksAsq800H7LW/stiX4qmnLcs+O9xSmJEeiK94xSMF
dsQznvJzeWA/nIgf7cMWVsfQP1Fj3+SHlvrVjJeDYprwcZfCOVtudpJcAmeb2ElgKGrQDeTMuuQ2
djHelnsDL/AbjU03zNX3me6eSgWpuqxJggw8lgasUTEUx9hqAeCzD0YKG3XTCEmhzJDXM5/SEwy2
AYkZ6zu3mSZvdFGXR8lWpvVvUUA/oD9YNv2YYisQ1eRNQrkvJlT7Zw/ttpN+0pgPKhX7tJAHklVo
+TOKB5OZ+7IkJXSx5utkAf6X0R9VwWHlNGY3gxB+P+bEK1TlB2cwxIqrIyPVHezS6jB12zBPxvOg
SKTZQbgAE+Ae3gJH09Ff4HkctKn9S6QMVV/hPKCFLqjU0qcQ+egaSK1pd1/D6NIfEyc0GCz7Jlo6
XuZ0Z1aCtNfAlxDowJ2e9k/AVgWDOx0NgoYfOrQezTrjEptNaGXAeGbsldXNIVXJaznltzwvwl4Z
uoCOOXCaphLoTv4HDtKvhQZGZQtduFcyepyy2aXXBe1TyX7nPDb9oleSoCpi4ptxnXg5a9/HrnuS
xHxEQgvsHPmbauk5lvxn2YhH29D30iwP2YSmIUDNPPgcWchjgz/HEDA1cbozeW8Hqqh4YJDkHhqH
YwpfB0+Ypg0iLey5tane2yieN3YNzonq9TqCXmEZ2k5WLkNLHUo+LX13BNqaUaDfJ4kx+U5rjp5Z
qifS2M+qgZZ//Hez6e+McRK+O6R3plME5mThf1pzKI84hBhibBvggMx9m+R7YSq/G9kLv0m0cEwH
AIJzbK+N4vrQ+t9ICV05rA6HpjjlefdLsfu3vEue0e0HfHBCfw9tn8KVovV5ZkUESu6AqiZ0t3r8
qPfVcz3pv1rePKspfyHVtLcEPfAeZoiZxU8VILgaj/NdK7R3MvHTvBHV7vhiMHgcl1b6hBWTXnSo
0Z9Jb78gnXxHhH1hA4ayghuOZcEvj6mub9n1c2rlT3k57W1QjjIzPsJftPPbaUq82iEDuqqGRxJr
j3FtweKD/B2keizS5Dlm9jPP6x8wSAhyqe1TJOKgTuh+lhJQhKYt4P9dl2etpwdTkF1K2L1japeS
ZPtBb2sPhneNT/R2nw7FMwLS90b04TCieuJ2ES+sUCX8wZHq5Fm0f+91B0x4+bOQ4g8bxUXr0X2i
l5cKOuXKwsKY4ANfW7kdVEl5lwJ1DK4gOlHcRiF7qD8uBgU4VCtdSHb549S2En0zaJooueVPOuwW
jQrMaO4YIB/W9UcaM2gm3fGsdLIIkzzxW42FNFN2NqWPoq46bCPJ2wAX8kT26NAmoNoaBf61UG8s
XuY+OiAjl1Y6FqX7wCzlxSzNg9LwD0dtjnFGfKFqkQass2nbh9iWj0D/HJQ0vqOWXsPQOkPEPKmX
VEwoIUn7RHjNHhs1V+8mUw2ZRCuwWukPpW6FPDOOMYjlqENroQYHMpOqOzpYAOHWgHjDZKlIlKhx
zOes+Am/6+dOH+/c1jj3JIdvqq1BigImvpnducy47yv1sVCMUMSzOSbWf9XYP8FC2ouygTNIGR/Y
+GnIfQcTc3SDDKjhZe50OzrZcza0+4qAAeSSF0PLQGxv/MmtIpuat0bVwO0HeO3RcB8FSQqgxd0n
uMieWzaEVqndJDDWViixTlZDHxwXm0zGkIrjberpFSwOap3+gN4pNLLx0FgMBkgWWpgc+OQpPVp/
TWxxjvAVHMy1rdr+fLexHVj1wQO2T7rfjSAneIvihK9/lKSGSA5NTylFrWwaqK9kBWbREL/oBN06
bXPquXsSWVrtpPyTNYM4Dmas7kiS37q29WGPNAsloHCewuhvJauxRxC99wSBY7mp0nfOdQrIVyoC
aIsxbdEMp6ODX+GoYdWE+j0Q396oQa9nstgvM7GTrQi0tjPm+X4waLvLWk25TG4WTJCS+Rr8zbV+
vLNYdRR58SpbZ9fBpLyK+1Ax/o+i61iSFIeCX0SE8NK1cOW7u9r3hWgzCwiEEBJOX79Zx43d2SlA
5r18aSxJmKIffIv3d58wp2K5YdFzGyAb1npPxMVTSRz+ay8uCBL50BtL7FCe4glEpK38drDdYeJ8
zx6Et3fd/LDYTWoD2xMz6oQomfbtwtKYkz5pOv4nWj9Ti3hR0+gX1hHZMDVFLb0Uew0XpCj61gT7
eB6vc98/mQmGiXfKY1ijdLIReYPfI9AXBQ7jgvzApKTvbdedJxGeeYzvVqvpfVk2vFyJsDAkA5Qw
QBMKjXWEjMNSfMHS+2FgvbrF2t9PBJS0ysL+nGCdyq79RmQjHH22DZE/PAER8HVDBrCMHPAtm/Mq
JpnICLF6wAR2o4b5GpxC5q7KVrieFysPbmybSUpik8theB0kf1/G2cJerhlgiSGeYRKUMlueZYCR
j4zdVMC3D9xM5JHGdYDKoex2E1wzgql/caMqjVs8Ai4nm9VjLS+dAWiCYj2r+5HtSxINN5Reu7sr
ZussKU6U19UBM8IPt2TyYdzO7wxMTd7GkKfWIP5v8eNzpP0qn1YXXxtyS+6YAzR/YAF1p9HxGsRq
m1cHGfMWbih9BdFf74NS4PGja4IvF4XS6FG6u3MTkfDw5Ln3YMllBcunfieR++AR7wjDAwimGge6
7bu5nBOdqsAHdSM4d76fQkV4tj5MYT2UEGVMH0XY/4UV/48qWqA0y9t+uDY2OHthfYt7k3tT+2Eb
RMiPQhV8Ww6o3YpgRJiw/lSRi6Cw+TYTGMBCAvvSUn6MJ5NyfymRRzwUC/Vhh2BOtic/XFNvR6DH
bDQufkm/o2U5NiviZdrA21K6VgevaouQ+QfRT2fK8Zev7YJiqz4awYFOrEgcrzVkWdzhGW/4wxAO
+xFDhh1mGDuJmblauxyBwk66LLPKDaija9flCsXY3ANoNbzJ4WKIEvOuuh29p3gY087Wf+4mMuRI
Pyu8VmzYJulU9Nx4KJu85jQMJje635fQk45DkHgb3t9gt3dqlj/JnUc0I0vWxLB7cOv/pjm6dER8
Vg2M+d1Rmu+gmfDkrEKL11Vjzpr1IVjwXdsQDjc+uTrVejJ8SUGL/K2CIDXwudoRZZGIQaDam8c0
6FAfO8h/XqERqHXc7UyIJg+K9nQWSHaR5LHXViLS1D2YoYaFT1ieSRmdPdeeTUvshUQlrkQ+LicJ
5lTqNUPOYegPdx0tQRVlz2UJB4a+Cn/iOThEHUdqZG1P88ydccc8PRbmMD78sHoc3917vGTXfZSu
+tts0GdOh9irqFrTicoTiggQ/p1Fp4EUDyEIvwbXQD3G56CNEtJ6ey43k0QIWjWl2HsrW++8xwMr
pyhlYXi2g7NH6llBVuZcCMJM3kdG2dc9snVU5H4wuJmK6zTSyG6P1Qfc2lDQhv+ayinqme61vZ8P
f3QUkBi7l6rC9ExHfiFZdXSQaZrUsStzMem/aa6+wFsQEGA37zXS2ncGyRy524PiKXD7rgQ5z1L+
TSQ+hyjVssBHmkKN2IZNHkVM/jpfF/Fs5sJ0YkUjEO5Lz76Eip+RW5STOvpw5kYkqsbcHPuK+eRT
B95xFMHeIl0WxOAo4z3o4sucwWYH7BPdP0yIPKnolIKV+9cI/l8pkbZ3dz8OHXg3z9V8jFrvxx+X
F6lwRoYTMiJUlzqVf9mcaY/9ARyMfq4IAIAaINOOhsTAe2YBNMi0zqsV9tcVhMtpFIUZbWBpJ6In
PAlMsbuG55Pyi2aD9+cw6esgojrDYQSa/RiNZ1TU6JXwehpXX5Dm/uIZEBzKCh/Ak29TZ3C/492G
0ruVer6yEM4bUJ1Aas1Qw5EZFMHRTWkZFYzMn34z32CliRxSvzqofq6LMuRHZf33JbIg1i9tipvr
xbgqRYLCKeZwxgxhqcthdFK1KuMy+pGCY8XzB+OWYIA2EIN0ldxFrZKJv5nHxjVhQkJ4TcXb9B2D
6h0E26/D2QDx1wp1O5kBdMam6EP4gM5htBUoqc58qtGOdVvur8g+81dnQDBNj9QEUWasqsh+o8iH
58O6ZZvZ8jWK/8Z5NiezRY/bwGfk2iAncxjQhQ+Io45Yahn7GavmwUe2Reb7cAcFp13n7WKLAaX7
l2mDx7FrulPfTFtar1BUxq5dcBkHbhH0ztfiTX2OK72wfvdntX8c5+lItZ9uArVmHKHC7G9Cop2r
UcTly4DLS1XRDdp4icbgrkrrw6AtNgyyBtilhe1qIXBedqWGHmHUrd75pMkgq3lzEb3XWoYMksmB
xRoShMZWgDr/1hqe9NgMCCKB37jnf7WOdN4sZ3MGOWBu5i1vEEw8K7TGOoCeHVOaYmgIKarRHCbd
3kpOL2Zu3+bZHta1/c/DpkRoPdJfJf0XjtPHBCuyFM98RTuajVz/Bm2ZT3o41WNbCLfbs3V4lO5y
rAimpMbylIjyBV59JzfuvIdxhZx2Kl/9oF5xCJRZuDm/rYssS2QaC9epksV0BOs4RHjOdFKuHo56
QvWqRDBh06J+H3myxu7w0DHkm4CwmepxeJbGXio/zsH6u7Xu9ORPYh+5ZG9IhDiZ9joO9uTUdeaF
aEUmuPLiklnm9qMeICMnAChyZBoHuLlD8hiUYRLXsAqgQz8/Y/iQEBF8rmzzs3mez1FQI+RscHdI
eYR/+4Ycdu2hTyBVkGyrxKovH5gT7sVk8jEEsgd7LsRMi8xzA7xT8QvSRuFvw4dQddHgLGaCX8qo
QZw7WE07Y1XqufGn7sNEh6yoR3AHUdUI1/cyxyCtRviIxoGCH9qFOkB2tgccBa8WKUwVWI4OVAK8
jQosiR3rmmJxZ2Q7y/Yfq/ouW+rwbwxs4UTzW1CzJzfA8R9j5+DF7QdjAV+o0EtWElPwVUcvddHc
xwG9IAVJ7HA6Nzsd0eajZiEg03mHsw8m5uzu6jC60KB0bgt5RZkE6AD9xgcFpvYApdzdE6Y+a6oy
VyjTS4HAwnVUSdRwsms6uFxg7DDCfFSV8tDX0BlMkDzcdwx0d2/SfrrhDBAWXIutDY5sEwiUGdyL
z+eXFW1hZ6CsWSOZEHzCrTY32VV5u3EHhvRL6tgqUVH72EfiukGoIkj7rjT7bnr139DUQ9JysWat
C8hmxacVw8FGQIUiStMImMRKyQUpZ3Bsr+tctd6cVV78Mo/4gaySCcgm6YwgrB4inwV4MrJW2SNt
7Q6L9WZdAmWK+zVY9tOu6qEHCwyPEuImF9ipywlAZyog7Chl/zIAVp6i6RwCMQZAUFbw7NeXcgL6
oAgElD5eD42/bQxOmYA+yfeH3HFHRD/ax1KjSxqGI+/E40SGYq7qV6hpX2LP+6+x4xXPHycbLO84
sS+6Xw5Q6ad9cK/qIF7irsFK4A/47JmM/DoPOx/XNwqSbr5FcH2uHY62NX7mzbhzHXVbnQAptHEa
9sAL+yUpK7+oN11swfpSG5m5vXhElvrLrMkzwr/P6MSyUq6XGcsmWhGOSXp2Ebh5t8CgLQmPZSvQ
QNf453tDgPjiFYqgzi755DYfxEWj5JnHbeNQsPQf61KxnVrDgldbIcMaHttQBIIBC/Lk6iYIbb9O
Mf1AmCrPuUZ+oO1ALwN6k0yjRoXtZogy+90msaZWIMFUzwbAAYCmiqk+c4cNkIvmdofGF8WmRKfc
x9uLu0GvokaWuaHbpq4dvsdRHytIVHbjatRB1wheH1c67j0wOdLWa5cr3+R3reL3WXrzjiNWE+lX
fuLFMVIYAonzc+C7laDPbjksWaUD95MBWedoultFbnVQ6ftZC0QH+SerLHNq+Qc3JkOVjrz7Et2+
Z/Z1yJCyZ2G7KXR4YnP1vRLnLL3qnxugARp7xLcRDVWc6+3LVuWcESyFHqgKYLWoF89Obz8rW/1r
cEfu2gVNEhnYt135IdicNvEqC/fWiD0PvjxEKAMPMX6KafFvWiATPJjzGTCW76sk9BGZvsws9Tao
Ztz6pyLQ5Uxf/gxFIxVAwO+kbbfBipoQ7eLObTaG4474mKzIBe6WkUr6bYN92iqwSZboPR6RzVEr
CRSrm/erQ3YYFjhPMakfDLfLIUL2FvLHKE+8CJ4mMYLnvEn+Lq0UuKWHCte4IBnmUxeN02wM/OMU
8TTyxbde+TUe6oyMuBntcPHRhGMOTwCKD8hM9todqOd5rMgvAslFvnrhP0oR1TuU59igjerMNTDo
raSBQTBimtGREtrDN1yAsOgTkreiBYgLFfdTH0kYcKC59gIDRyVD/R0MsFG3rwG20JpRjRMybuvL
XLZPfozarobgafX8T1iL4lConE8VOxYBZiHONziXRcoOibvNYSEAPwBLLjaCN+DVny1Re1+Za9mP
P8qCc+NMIRzWh4Ixuaaui3NE9Lk/Vv/FrTnaQJ6mhZ1twM8OL0FZFGrYkW39tpKenJ7goMGh0phH
wRTbV6XNQB+61pwfbT2c4O+ch/6P7QxGXt29rGLy3A/d2YeNKDAjCrCJe4+Olj0iXLprV5KnuUHD
At/bd6PYmiCb8KnU01GUKkpdopFu3+qkL4FL3UF+18lHDQ/Scbgheu/kTkCzx2BMxYoLd1U3zptj
xP1ibf3EmWdMBJzpUFn3vPRzzgzsEASaDSnl74Q3TOv+uQnCrGNhgD6V8ML47K+H+f1Or1GBbRdl
LFLVwVQlWtY2vh9Nc9q1bEipar/14nc55n10X9WbTMXUolDi7g06noPw5Zf01K9bVx+NEp/K0Gvn
AgmpANsPYoDZC2evDFxQ9rL4l8j0uV7pO4V/7M4j24U4qDs3tC8hwbPFON4RgHToPYsMpOVzbnFQ
dIw9LqR+gRACGA4yUf1Sf5a1yOZqunAHpMPQAbDET5AYJ0J3L/MEl8NhQ5WLzgfyTp5LggebAUCl
GxLedyunn4iqO8il7ZIY8e6opwDNteJKES2+NBO6KATyJjxedlDfdPA/IsfNQsy4bPKrDFbAY+UT
+rsXPbQX6FoG9KuEwXG/f3JL+tTPNED/ryDam6U9Wzsfwhk2aSXEilrRd7Tgh0b1PCv7O6em9lBz
WQUxxwRHixrus5dowecPhyCVAOX90n/BsAlR1ahtPHQ+sFWNceZWZY0eAghljNHOTox4xmWdsDQ9
mEHFQYZzFCmTFjkfKu17+TBIGGl5838eTALmbjnqYPqhGsEIQQfMJ/bQ5sXkpOIBYHGXeXR+rCUC
2inB1TR0TyiXdgtccSvaxQkdsI+r0DmjwsyJz4FlOskmDIrhpca8h9zC0MCVYzlPdz8qHTTvYe8h
epj9Qsn+byLqKnBYIW0yyKjnnGrJC+62xTA3Pgrv4R0GHzsoIZAYh5e2dO4lYFZnvb8d+xAIRBh8
xcDNYwCawPie/co9DZXaA/+7ycV/6O4ofjz81F6cqmY8GMg2ECDyXBEEclLAhzwErrKlwFa+Qy5T
f43ewa87jHP9uA4qq6L5MLoznFmHnY0lkugaDIjGZybba9ShuxrqZGVI4Z3if/DeP/TBUmCb5UAy
8TXonkUj2RF3yDgWfKzbN9mO+8WpTsglLIYKOgq0y2ox6ANUpoiT99q8eB5AfeCidAD/gdcOWsES
qLPoj3PdH9YlgIQarWrg3vNT23I3Ru6H15jPRQcfcV9n6xK1AAm2j1q4L4LxbKzto7LVGbgjep4B
6dKb9+suyy4o42DncYxIvfmTo06sHEg5XfkyzVOUsCDqc0druCpa+YW/F7IBCg1PMJb45NCbb+2Z
1+E3pntFNM/I+l7CM8P0Ta4loqwq558IgF3EwCRaWEGbss0Huh0R6+7cqla7eRdgY6HUhQOUbKZU
++PR32iExWAS0/JzN5avSN7OI94cYmV1Em0WuMbQQu2MYNXSFoGCin/hIm8iO+ykW6dUMoCcS9km
6GSfN0W/w3YQRwEu04NFLZfysgS9gMEoDf5xh6GSjw0NrlBJoFJmCKHCTc923BfruoOCu0sNnS9O
57zUIX2mMn7sfPSXRL5VaL8E78DY39h5bOOTP6IYdOmtQyfP21Hhu+BhRYmkFdwX2zw+rlDdJysv
w51wgpQzgdZdYiBdvgHLqpEVGufOtrz3Di7g1jV5i/ozKUl1ogE9GzJ9Lyw6SjF/9xuzWUzhRBth
Ux8Dwv8bO/q1zMt1KDEQtoBXraAYCIQYxBj0RGs0YGjqj7nT+wCsBwynStKlKGxZ3oBRn9PIhk9R
XCF/HASNVqQwa8gsgdQ9QIZywZSD9j4Gd46Y/Tq0sGsKgT4JLFfXHf4ip35gBqDlOrVVNkksFR3q
v20NMHab2J8z4WTqNnXgDPMMTF+/ah2FubDrDzWAOMAxs8528DV+eC+fAscLPh3VbSgMzZXG8MTh
co82c0wCt3omU19QpS4DU0+jYrum6Z99ipncZL1/YhFLOi0b0Bab4zxwU8WoTlDJ5aSyOsV8dedr
6+yg2QTQDhP68bR4GPhVzgXf5sN6cBgYQr8DVIR8vDBCg8Ms0gjBfsr70Y4HEk6vrYWni16HAkTf
etca/LIm7LAElzknTVTYTYjMhPQF2j0vIR6KIt8t00ZRVMZIU42nL4DsuUugBe/Qg3XOHYx186ms
Mmm6BNdS4rTx2W3JYYLfUzKG8j+gpU8YCJ5YxxI1OjmdvcKvQMs2MdvzFQyLUCDOPbLvKtz+a7b/
ypH+i6PoQFc0ZAPi5JIIbBRaxhj8wIDv/m4INnOLgzcafii1793cvrTxCDE5TgdZYet5RbuFWbso
lDguIsEHRMxIe5iC+xa7z67RFe+sr4/IAP72twmFPswi0bz4VaJnCUleGapCctSxHuA2d0X48qwx
V1gRrilqpzwQDQcwlxKvKGeNe5f3QxqHBrgkKSHvwYWWQLmoQOHoj/iWqGqYd53jmGfS7d9JwNIq
dP8RGhwR2YNVCk4GVHo7M6wPDZ+xyFBWjZDKsgZZc9iwg7RowOi+hZJ+NbgQAu1hvt4+O7SuXwPx
siLmpBi2KLX4eTnlqCdILLy8C+czrZbMW8CY4pNBvSVtBYgifCrH8nEIMKEFYI0uLkoWIm7ITshm
ZGnvhGpeV24vC2jIuOvhv00bLC1NvqDxMzvFyHfAQ4K0r/CTVjbnTvSvt9O1mXwMK2idjIxkUkeo
J9d4S/vlZoJa7odOY4qCFFnXlM81Mm+1B4MG7uI5A/q9AgbZwS/fPyqHnjAUQKghWlCvPVgk0kUc
ES604YBk1mMVbUlLcQ2UQ+IH27Xq7UGE/Mo0/3LVgqtp+Ydjq9xFc5SjZb6NMa6llrR5S/+aufum
UlxqxDLtlN7C2ziW6FgxU9y5iw8N+WiOBNBmOZdnHiwP8AT/Uj7oLyt57eD3oxowxaj9de160S66
4wjoL6Kq/TdmgdKALYMA3/Po9zcW2LNfjVei+reun1LA7CKZ5HSZwalQfbAPVnlz6J/rQSYZjLs1
1qcRhbobfYfU5FCJphU1D8CSU6smlLHdSY24q+oFYcsUznrTkJeMeOkCzpvn6jtu9okh2M5QBUJc
cA3Qkd3RWoEzxrUhJp7xFwrbQxP881YHhqrzk8bJtLMmKhbpHMt5+mdZWbjr9hbVbdGwX1hdFE4r
4TyBYEOmcWIGDwTBh121Pg2mK8bJ/dFUH8EfO3ahvU5be1xnfgLq/xX0wdmsTiE39xc2nQCjfHur
pbkKgUN0LPN+4K+D9Y8LbE8yX/SPE6Ie6GR2GA+jT2/jdOSSYBTVwbCXH2oFmIoFr6Si2aw55sLI
TQ77hOoQ5tfDHsM84Hk4Lbr4dWTgT8FspJwR9MAZgjT0V8ugo2cVWE9Dc6SLd570tKbKWXgSLeYQ
xP4FVgIvs+myLpYvS+9kbaTO7saP4Bk8LpM5wujzq4nQdTX0R0fqXxnfvekdA/bn2L5o4QGXU9Jk
U/tJI9+i6OirA0reXyXh947z9LBpehu5/9/CO2e3DojThMQgm3mALlmMaaT6s+v6GW7LOmNGffqz
/pOLeNQEYZTd8J+w7L0DCE3lFO/kMEE1FQrvAFIjbHOGCyxncfHp5xaGLD4q/B6PyhiwmmUMoWK+
e9IQHwz/Mpn7eN4FCDjwV1S6s4AfQHR2VXdou7FOOzlPSFtf3tSIykHy9tCAQ0Cms13a8xS0ajep
QvdvbP7U20sbIgysbrJ6YW+Trp76zXuMHZrhuKjh1Dvure0lfii4cyADeQIH2BjhrgYHSijvRWmR
gXec2sbcuLu9IcXWpmPNklGMsKEQL6gqZnRCkJPbNky6TWOsCwh6tcsTYn8KirSycgE/p2U3LNjD
KOc/iEnxdPMbvPAxvhS//mge2NbgXK0hYwM6F9jm6mh+6xck+nQeGr2NFkuD8bYXIC9bVxgoRSJd
pRumiKNLBO9RxMkCzKWMaa/YcJ3qslmhGK0flKN8xLHN/i7y1wsigWMASBh4Uic+SIJRlxu+wiQE
4DNg03hC/iZGF4mjgKsPIdubJb7V1OnhKQR+o09++qW7tCVgGeP65c4vuwOd21R6077zpE46tC21
P59JA5U9BfDR9esRZvYpQ+OfM6AAiwe7LT84eTNCTuAE1MHYRgbVkDmuE+zLkv+j6FpBDbjVGNpW
aqDpGvqPFc77nR+0BsDIpHZuOYQA1vgAGsvmnX0dPUwUbWvJcwIZO/o4kXYOkOMywmUdImfERr99
ADF/PTgsqxWWAUxhJI/vJ9acD8pFBXpP5QGfyO5c7VVHzeMt71Fx1yK6MbiY7yvRF76CL8/AUUUP
UV8feMiSwHEvXQcPHwCsS7DXU4sG1AA011PQPFNUar6FMZJTKxTvCUi+c1uCVbNRmPLZsCBQT4PH
0TFa6CW6dhS9vEA6fYeMz/GVTPIck/loDPv0OkRZwoszjXD97CZcaIBMdLLQGs7toQofofPLZ6xi
sAWaX3DmxVl7oOA3Md5CyZACNokEBd7OLuR3G+FlI9dpbyN6DGFFtFsGeStbiui5PuYJqPxviuqc
qvWGtvKN6MZDC9lfV3O/wVrvAvxjRCn2H+bkZcoBepc+at1SZtj9B+sOV14DpfRXcPUCmIO58MYu
V5t1Q/nEQcvcTRXL4q7NVL893q2QPDm/SpcVvYlftbH5VLPDrNnVGU1h5uhEnWjaWS9Ey4slMkL7
xO9EU0HvsJG9gFnw6ITldRTRyQ3X14j2gCExfmVcXyIsKB77SVdysCbjISV+n5WeuGtkdg34np07
piRcQRTB/5aIHWkRCMYAP4YEqX39XoZgfi24b3SXjBN6KCC+QWD2XTvi+dqiRKK1rpzz5jkJ69Qt
cv5iOAr187anroKllDgYn55cZNKA9phEZf0UM5WBpwVHgDZp1vVcyuonnIDRe25dYNopdmahD4ah
zcUPm8atxjB/3deVDhNEaIAzUL11jTxJQAOr712nzunTeIj/mLeeVNjUR4uwDUxMD6SmvCAOeQWC
+U934X+qQwXFvCSG1RVg+W1IQZDzkyjYdlLD6yWcFcYY22cn/S95dzWvKuCnnTkNzniBq3bKevIV
+chp8rGym2gGqDO3t8oET2NMnaNqQaJ03yU4DED1QcIEzQ0QsoSjdvVo4ukx6KHd9GBSLsBiCMhh
vBuDtebdqQmqWXCY1LdHq6QNt4uP2rZz5wcReV9sw59pFHuQyN0ee/BR3BDxEh22wmbJeZ7oD4iy
2270eQLW94MPoegcI0Z7BK2obfSl4+IHomQDiI/+2RpjRBfIfzQNaCy2FkPuKeiyViJwQYz2OC4A
7pxo+6rqSqWTBI4C+MoYeFPxLfqdJGDBSrFPJyb7OgYqsOA4IMxEqYcrj8T2ZeKkydd2u5ZzsHc8
+qKlk0ahC9rG+LaEaF+FzgfhpJXmr7EBYoHiQlFIdNEqohEx5dNS40IT4FIsZAQich8yKHC5NrfA
tPnNB5lWjh1IOqhMatTlCa/Bn56G+BLDssAOXtJ3AQXDq0+VnMGF9ts7PuFhl64sWzGh64YOV9za
/zUKMMgq9Ll3xm9aNW4KazO7qwbWHTfGQPP3FhhxdVuT0v7e2IPQc40XMDAl5W5CLTAKi1giRFEL
QCgb8PlovfOYCDTlCAytSEbnLp/o8uP47T6qnQtMyveOCw45YrtJajY09VvkUwR3Gx+eUg5SO2m3
dzbdoj7AyybjX93ofGsHnZOgObdTAMHjqE4NE6+BhWh6Dl6juD6R8N5JmLfSjjfZfEZe+Rn05kBV
/w1WLDyyjXNaq6HezaC1jgHaNmhjMR0OMuGV6SL1VVT1MayASa+YCgslH6K7f+rshE9NSEgqhzAf
fPKomubaULByWtXy1I890P54kPoMIHMIZnCJku3DK8VPr6MyCfuQglvuPJiwv/TtijGffFQLTPQi
Yt/mXh4oRrgIuXtFjVC40wRTPdAxt3F+94x6rRscFyr6MtYMOxx8D0iiAVkqUhmgxN8QnwabETig
rJv/wh7sCLZ0DXYDjkKISe6np1/wwRWwn5MhJgL+0SPoafXcfIRsie7spTSwQTYEJbaiTDqEBMCK
bYd5H3rREZPfDcebbs5Wx2kAj0TEAV48fzu0LhKKvA3NGqveeWkwR76zajp+WyX+3jjC5MSJnidM
HqW1/2pTwhOzOlpUxyBKH7aOXRX554CqxBr+h6Tmc1QCUonF2UHXLgiHOV04fpBqedUCFdnklsXW
2H0FwEdXPvazmJKewgcWNRwNcDAY33tbVhwFK8waOxo9wesjkRxITLy4+17I07iOh7nyXvRKDKbL
+G8JDC6nrQM9U4Ex0apDZcDH7wi4g2H3gEzQK4EXHiYSjy0wsnCq0KD2cWF1BS9OOT/5eP82RPk6
o+KHEXwyl+gdA3Q6c4wGuTZPuDcB43qF67YffiDRL8PqRukj0J/LrOJXv2qAdzeFqrcfcx++g1ib
hJjmKcCxHWBTiiHkdjc0igiYVyyXNVDEGT8miIqJUfCFl+i8QuIAWtZJLqgrHdDjwrJZita/Wxr6
hSbmtPgBUMQxYWbbx32AJpQlgKO+trpFNV7Zn2B2kSEZ+CkULkf3nmExIak3lF1hPHWVzfbQLuZ7
GLrMojyLNu91udM5B++mhn4fjCa+p0hldkEXXY4oXsUy5WNV/TasxhAixBVaOtup68fMsexlQ3Wt
g3lfYdpeeQ1uPZzXQ4yKaahBpJzSNbDpsiHtI6JnO0cibxW879V87bb6SfTNb/c/Z+ex3Liyrel3
6XEjAt4MekIAtPJemiCkkgreJTyevj9qVAdXFG+cwR5VbFIAM1eu/NdvqHhsqkOXT5tc6AcsNCTa
2+q17KWdmIPEbyJVpjrWFw4gexwPf4G8aaHoPacABn/ynuPAB62tgt9g+sQbXKUDHDwxTNd1kx6k
ill3i2NnnbIHhnJtEoMMmV7eSTMu2WpSunnr+MYo/HJOXrNYemvtaoM14oesQ38E03npMmcvFISf
M1KEJrgUsX1goraRg2alT90TlMBdoh37l+IhzqHhAlVzXGDt6BTN8xQwG5XpJ1kZEFDAAVptuIrs
SFrlOqwULbsOK+OTKBn2wpC+iTnbZ9B+QP1gPWkMiDuD3jjk+t6jE8sqt5G5xlqQv2Iz2KkRTNKm
AM3r5+SmDkM/SY/stZS7oCzhxJNl+14qtiqBxeSdMFmTymZDswiSg7KkIsFC4WVmY+QSYceUHmAV
JcGHTlvgjWhg6h6IwkysJxEqD5Dc4VM4D3YkPgLSMWnz29YtIuM5JzUKAgv9YtwSHI51J9Jvq7jt
jfw60UlfTrKdmotDNSQfQZ6v63JeV0nR+ZxziE8g2tyOE4HRGjIlcnZLRqAZFXPacqE86K14Sgb7
VhmzV8XqDtzRoe60kxsNA7ZJUrrJhHk1WuJBntq/IV1t5yTXkTPeB057BZXQsxJogiSY1fbsJR3E
pkIb1kIOwF1zG/p3DUcnjZ4nTb3UM8pmaVW3rZ2/p03xJnQyOsNK8ju7OIhmKt1ZjIzRy2vmYXiJ
dfGjeiSFcf64rdbc9Nlj15E0WDOH5Kxp+ftWqfIhJc17neiFm1sTBAPHuYYisCsmWOo23QLRLuCz
6T4WSCkiOz7kDntvTvdpK8Hih8ONoIyRmcrNAhg7aa1tbySHcKRs5m3pEfNJmpX9nmraljQll0QO
v6XgyRqku0GCyqMA2uVGTLc4c+VNbQZ83QtTtJr4Aa7wTtxdZPIE3khwNrTCS0cwVTWS7qKaFSoy
Qi5YnfnU+6ai1D6A4G2D7sbMu8cch1ozpOMkp8YXAeO4Blwd/QS36CT/WwNneBLZF6seSlHFdBUC
PP8u6/kB9cyXlKYPahM92qn84RSq65iMeCzAGEw84TfQuj6bqnM/T8peYxC7zXXlr8i7LZV/ozaF
l+bKbdepxqpO72D+fHWtif2Stp5b7aKSYM8luuL4uqAtnI0e6Xhyn+vlmjvHM1OPC9SGPX68lBXJ
wD9vmLQrop0eswnCGF3eOo8Cb5oETVo2/LFrdfYqUs21gWDyUOIG3pDQdJtaSudWE1bEsaQcB77P
uTLgH5ZVT6rdPXDlvKy4b67GgQSn0uofZy6Brd55oOaB3+RYycwObRunWmI+WqnQvHmSL3LNfnMQ
P+ZqtS0d8TzN/V3ZZ0D6kRfoFfnKjW8Z1UM5fdWDfq123VU/drLL2l3hLcbVuc4edUNzK6lGtQxr
zanGKzJ0wK0V4zIg5QYA8K8KJyyWFdjxmOh5QHk2WgVip5W+2DhlfSlr6qHmymYmABmtNXgV5vTI
PDmfxqMhr7WtIQqOUnKhVtm1rDqHDu6iZ7Sc9DNMcQaCH6Gl+dFY3yth+ceSQiRzan4LVcZXytBn
vLKfIri8xEk8GpKxEXJ4pRfmoZgVEyBD/3CC4kOSyk8zytSVntcXzayu21aqfM2oPhMluk+U/LYO
S07AIPYmMiWH7iO1ik1eafeR5bx3zDkH8njyjCfppPReM7t7eWDjjsbTLDpYerAKpfnSyiG4MKlE
smOv9aGc3FZNX6oqfJgdrMMaR3e71PEdWD0rnGyfIZy+94ay7Yxpa4iJeS1Qj9LVHF7lrWVNf6a8
usRMplllubIxeusRrPKjyJP7OEeTWLK3Eyt7lgLpAA1wY1cgcgLSeYYCs89GhEmDug9UyEjJzFjb
kLhWlFB1slT6sJr5pbEs5AnDcFEl2bHzz2G7F+Ih66VNMKu2m8So2gLtXQqjDa3lLszI5B4qUXKr
TR+7VllJQrrIW+MKBSevoBgLt7L6izkTXsf8NNfVHV6JK8kGd6tq6QKyy1VTtxtsqt+LkZqRxPHG
qbo9DNFrM+J52gE1juo4b1YyP88gyDI8S1GmVFaJv9EExZNTsuXieGJcm3AEsCLVFNJBRUcryyOu
DmnMXQ6UNe5SZidzdFn0403dANdaDWc5Wg2h58x3kq2j5H4BPJ/lqImLyLlpFO3OSPp90NHLtVOB
fa9hOCsoBe9AGpXH1daf5vEvtta7aQQ416fsLg2cXWrYrG2G2xr7fsbDvImf2ykJfYAZUEFmewV7
ZdtO76IumX9THmIrBFlIMXfUBss3VWtf4UWbVsFXSlurdbXXp0oKVhf4eaBf5AlQlg5fzKjpEIFh
NrIqf9YlF9Em069yxCsr2bFvVAjMbRn+SfJwY4fB1VTSWSSVg5rIUq6noWSEERHJCRkEu7s9Pf0a
ekyIGuuIWE0yBGIoUJOkvJRT7nVh0K7UosZlWt63ZnRdyZAxtHm8o1FoPJw3b6XK/gsLK0SyUBys
Vt9l+ng9cHwjPrvN8pybkR0y0oTJURRhv7aRya4qtbzIM3Vfa4gls/YhkRV2Z5Dv4aTRwU76JwqZ
r8JkJpVUg7VKuav0k76eBROSZOptaCeWflH2NDDECpJ+buT3elrc2EYcuGVrfdbSPLtpHYNcqVtN
g36nJG9l1qDXLoYP3aRPl6VRcrvc9CQ7JO5LFHDbsuYTejKMF2qKJAIYgU9OroY7fdTXdle9gFUf
vVAUL6n751TXeZH23UQuTkfyFiO/9qqI0BHK+UOhgNua8Rrawi7URewGzfiXUBFgnODP2DR/ookj
YY6L63ICh5L5IeIARmEbJhcOEDk+9U8J+ZlGCXzNmF5Bn0KrFL+GcvwHJPR1VqebYsgbj007u6K3
N23O2C1u0sfBiV0Mla8yBxdUzme1Uuu1NIptXKgYscvaIRHzRyQGLy/G+1HYq1CoL1IeC89Sx6dw
sIFKLeU+DTpIKMA16aT6hSACscHlxEczRwutrFWOEri41r5vQLVk6dKiZ5gFgFgI0afIPhUAqVUK
aQPxMnxHeoorAsy3dQ5BVRHTdp6wH7ek10JHzozQp1vFx35zgEUkzziASWaxEkG7K9LuUhtT4mrG
y0xPEHor3pA6h74stk6Bdnd2UixcNV+LIJzENmNmC8F8e/x7o9cqA6boMwS/+iAuZrXZ6hMXVoz9
6XCy8W+ZE1WazUzxE1p1/ki4iPGdboFvxwEsGcrDqibRNFfBoKecI1at7d4XY3or7MbX+payh0ph
MCSoIgVUgY6PqWcY+9+cf+cOrwP6IwzpG6t/snrnfmL5ruZy9rn1D+geayTavBNe6oZzdWvTwHkx
SKPSt2tdoEjJdfKy2pS5CJODEVqR3u0a5ppTNXyqBASUXJJX8tijkYjw2QeD3uZhyF0U+ZJhzte9
hSpfg/8ttQNMSpjIYzARbKDKlzbJTk5l7kNREXAc9NZqjCtITWGEHW5vAj9mjAP6G2VU3xMohZz3
ayUW6H6dgUt2/6CX7QVSyus+l3aOOe5xwVaZCjXvedBc20bwSDN1M9SdX9fBBrvPh9IuoEL1gFxo
vBRN29RjTDOffcwQDEGNHhUQ49RRHuxW3CRS8RIHwcHQjS/uubdT0Vy3kDKzHia31Vwqqb5G3j9t
rAnwQU11r3DKg25zA+o5gvsm2NGKcOKa0q6Ji5s4mtKjwHg9QkMXrQKp3zo0nJ9ZyGpTVOVmyE3+
wUAVXHpKgDN/PSIR1epNHXIiTCHs+qnzBHTTSlWvQ/zX0jF5tqCWChVpax/Om6EGXR26gOakP5Yh
ixALSzAIoXp0k+OVefHEdeZCQxcaCrQ4agebwWjNKzTNb9Y0gMvCucHhwkVjyqzDXmktADXoWlk2
axiPV3GlizUEoccWpm9PzWYTIYWQtnpnCVc1+EFhWpX6kczRuXMAjMVcxTjGEJYonoYDyA0MB2l8
OEqNuuFFS1XYuwoUR2m8MKeGbqvfTN+C1DJ5hI6H0JnzIWu6dVw0t3MPQqEWsHOIVJiOsoVZFa+y
M5BSmCPodYpXkYBrJykQclGMTxIquRu5CwQ5FPqmi+B8GUfVQ5NGEJgDuPhGNX9lEfHUs4RUDJ8w
0GDkrrfhbHhF3Fx3fX5o244ZkrkvRizWi2jTxONVW05vY2t/xY2ab7KIjZRXypfWI5oW4q/Z5AcD
dyY/h8rdme3e0pOXKR+QY7T6JklLRndIOhK4VmJSj2kNzOLGEk2DXWOPqUjjgSNqpeRdgdOE+lVN
+bps8H7h8PERFu4iepx8PMLSoE7ZVCHB7kvf1LjkGSlkfim7HfT5QQnVxxlO2SHTlcsoYNhp1RZk
nMwTU+Aq0Ijcjh0tbLQNSXFVEYrXxdFdH0IuLwv6jIE1ZaWqL09N71UT0ru4gsQiI73XISbNUg9u
p0LqZqxfoResD0UPV++orLGlA/gEpWku/5jl5OEyo7hNqtzpmrXvAsA9fYxsqDjpl1rYo2cPMBYn
GfJKX8NvzrBoS+yq9Syz388s/FYetoZNw5bJA5mT+rrUWrq3snK7gc9JWvNFiEyAvEcb0qYdQDKF
2E2k6PHwDBmfK4wYV3RpiATi5MJy3tTCes6wOUePtaOKI3WIkXU4vqawmOrBxnCQ6GckG9ZLrQPy
NdKX2mBj0L5rCNsVKR1gfBzxLPjiPin0490wx4z54mfoEArXQsj/AT8Fi0d7JtkVQlh0LddQobAG
u83q/DZIykOM28QUAqlIksbpK6Br5VbrOpZ01OJXK60DH+E48dIilYgC70efkFi0KlUvQMKDNx33
FK/TASJSXb6o5P4xjZo7Gx4EnP19O1SJK8MGGAGAYSxwf8yoJEUKrfgoCHLada5a67wfZLATBl8p
cmZ4IBdFG++HIOFiyBvjNvrJQvqUScnRE6iAvbA8/EtdEkW2elz6cRzIK0XWruoy+6wZkfadcsGx
c1tKmk9H/hZo/YMmSR+jnv9Jqt6LnPZTipONcxQ0BSIztlapIOw1QCPi6zhEhQUeXCLynef2JouR
mpuo0YvMM3Oua02IUwpTFdtqXyYOqT4JLmHebNKGP07JYnhsRtRtuoFGQymhRB7F/gJYdW2OteO3
9FSDgDsAl42agAkAfgM1EGXE7ZbS6tJ0EDoKaWdywpcZyhfKwkNhBFtlkF/HOcAbRK+OWD5xJAa1
u7A3mMU+mEp0O1tMwfMyG1d6rFwZOBSvuEELrzES30kZUUshq0Cm0NvVHXaHm2kY9yhdP2cV+xpk
271RbEoOWLXMrxyI5h3syZlLLs7b7Z8mN/1UTl5EAmtT5CFjTYQYMVfPftYek17aJwMtYvMnS607
0UYliGGQw83R3DHUercCXnJAuDnFL1G1GWj3xkDi7ounwDCE276NtyTGcpLhV3P8PcBU7OsGjIxL
/81oTty5UxaUdgVJLTtaTiGmpdbAnpKnfQgmF80F0u3yoZEj4hxGb2ySjWXAs5ChZLdMCJB4PSU4
Fcz1yJ21XqsGXzcSGjcNXDxMxYvtJlvpjX2Zat0fU8eHp7KvGqMivbaFw9pqjBPb12xSOXuTVysW
2RlTvRPuZsu0S6zHZZiXarFNeO1meadA0CgpS6Z2Jm/uhB+lurA1FRaqnDIjvrXF8ifCQiTqMbTA
1EbE2SVQ8cMYjGeeRTl6XP7ksLTwPEMhpVplFxbf1tWEsG/ijbFB9LqK9vX2d3uqE3Zty7xLeWzi
LJwajpVG/wv+f8T32jOv6pRb3jLxknkUREOZH2NwrZX9d3qMPNhsu/Ep+IAf/N9ZCqraf/qstYwY
Hfyksi0k3pU94iN0Ll/m24D3p/e/8BZL1CIYIxNiC9+xRcH3UM/JhalyFZ2i4sVAHmGIMNuXCSSi
AXX/bYjSwVON4ksm23cQSeYWouVyb/Yu8wwHSS6ypCgMx3VfHnH+mI4Wvdxcg9JpT308uxB56Yng
X2mDDPQLmDdhYGj3xKyozYdo7UOVoE2xjANCzXA3qtazYo1gZK1+qQ3hpikHb7QRRB7x7QrQ10dH
chFb02VWG6+FGVT4isqfTWt+OhMc/spezzIMPlXwh3TJexxzADZ26Zq0BGiG739fZj9vS7CY//yR
anm26mzGFTAwMi9OYtekwgqngViWe//dVyx8DW1kukPbxOVW6wucJBB3gKykbo+t+O9f8LPHmrqM
SuoKlMJpOxTQsidXpNw7a8T+WSXeZDk9hHH0Xz7IYtdHRHFFUHDxVWN6Fzqwtxl8K1ZzO3LT/v1R
lFPbfuGqW4xR2cyMebfjmnA3v9x0JDU8N2tnw0h+5WDAgSfJ6syXnSqZC3M6udaaMaC2bBX8Y0bn
K+xl3AeiVSDHnPr4Z/ayi4/O3qKFmnrdbRRpWJky0w5zvGLIigEQE2jTAqyvccI581cdv/2Hzb3M
aoWvZTlGjGFovy7J2sw3eA/siv15r9Of14v2HUjw5/0OE+rm//0f5f/KWjT1I7YY21zZT9OmCDet
ODgGUKV8xtH3RM6jpiwOIzUkJE4zrAIbR1dcyD4RdfUqvTR30ZOJ1SLmdI/pNcjE3e/v7PuQ++md
LZZm0gOC6g6kVh0bkGydP+LbQWzYu+aR6OpB1vJnV8GNaTU+yvEKs6RjBM1VcSlc+ZC59pmNeLTm
/OmvWFp2DqNSGPwHL+VS2BggvJMn9/sT/lyntO/98s9v1gYKQ4mAj9ZCrJyyJ0kcWhkApH3+/fNP
GQ0ri9MqrFVMhAb2ghbPAEQY7klT/oAhC11ot7EVbKJCJucFiFTTP/z+paceanGMKaFGlJ55fChr
F4KJRuOtBYct/Pr940+t80Ut0cOi6tqOU3509qF0r9aPLY6KUcL5dsb79ZRT8vfb/Odn0TBPafRv
L1WSRWfmDxtojCu4XfuAVWZ9FbcIa86srlM/kbw4qwJ51Eoa+YzaGN7pPjzPdf/0vwnh/Y6I+GEB
y4ujqlcZ5ZIVRQ8511dKHe9rC16IWekbi5xH02SCAF9gGIAIhgkODAT0SS62R5IEyMq27uD7mBYo
/2Bt0v5Pq1c7K8FkQGfgm1jTtSnrextLAbUMtlOjbAXGOUeOhbXqtI8YjXNRWHtrZq5dt8B3YRwf
JiffkhTpB+hiRiN8MxKxtWGQjbP8GY4dJLnCcnsl2Q9Z5ZNEvRYSBMFUvbem+EIm4bfCLCloTGnT
VcmXgThNr0f048auL6ZnWU0uG0PxTdik3aQ9MsV865PpOpNwm5rz8szu+rkwqM6iMCRzAcG9rtOt
HTxlg+cMO1n9r/pk1TkepP+swMBG05ebSbqtmheZImvmu993z6m/eVEQuqiD3lTgX1viEmbg8yDv
0LCeO+R+PudVZ7H1YUZmNeGrJDBifQJQ/o7eZo0S6BNSHHGVo1+uJcL7fn+Un+uM6iwKQVVNsxCo
s7aKgwOGbt4JUD80N8Qy9eV/+boWvUSdR5PFfZw0H/uqmj7tslgN87nEhxNtkWovtn7aq0WB7BiT
6ZfJHZ7wh8DgG8LKk7w+plb8t5kJyDv+czmlNQXAGXAFtkupWQUSDJm81VejYm9+/y1+XlaafCzW
/6xXKWmRdhikbwzOc4jFxxTaKP/aczXy53WlyYtGACndVJvYwRDSx6gTwwV9P3tIgyuaAGKFmQEi
l900ZzbfqYukvNjYsW4qUoCOjb7jmMhdXaNP8dq9s6HFKFZn8+1O3LflxSZXJ8MKkbkR6eMHG9NN
1ow1hvXswiXYj9qZPXnqVrmMF1fnymjKsc+2mog3tsb1rmus5z6O34SY10UybI52THFfkjP2JpnB
RxqgV1YwLcyCLfZ18OkGT+DoVci1L0vVqsUTwatMzB5k5mw9/OCyx146xmMpEyrjOmQ0jNIVjNr0
jS6LnIm9umohGRaMCus8vpnBYUVluzHWxUWX4GZRYYKmwdEYQyYR2njTMRKIA9wgbIIQhZPfyDaK
AXk6GAbalhaeCWYdqxqChiG0exMsvrWQ75PaKzo8XAL+gozshjPv8FTj++1J/c/ytpBUxqk6ZNto
N5VXcGsVVp99g0aDCJ1rNVuLd3Mt3PMxM6dixORFcSNM3W6hFJTbp+ii4oqMrI74Lc1DrAX5jfPR
bX0YLyggMNhyz6YEnmiu5EW9w1CvUiWOzy2+0zT0aXC0C90YGj4nwsSxoLxIIGWmsKDSzLgzTe06
Esg7msLCmtAxUBLBObYZk1j6fPt7aTnxKlR7UVsmK9GdPqXh69cYvvmFF/qOX5Pzl7rZKn3AZ2WF
U7M7bM+1ZCcOlmX8KOoLMH+jy+G3FtCFISOK7j7JHG6ttvf7Qx0r/P9sydRl6mig645qHgEKRbto
E/hHz1X6EBU3Ku+RJIlWevr9e049yqLEyJJW2XpO0JbDkLRJ0n3YDb4+w1PWk/XvX3GiWqr2oqUY
phE1sX5sgx7Jlt4hg/SZIMQ7dZ1z2jufv3/NzyeMai9aC6mGq5BmnMRNcxdPvVvi9gic//uHn9jg
6jIDdDS6MpdnPp019qIfAYrB1WNPuRvdwVNX5J3fUQGHj/y/613sxT6Lw8HAqj+hyXbSfSsnN0yD
LnrZuB7a8MxXHH/iH5bYMvAzmkvHHiMl2Y5YKK4cK7tScaQ5876Ov+1PH75oKPoJl8gx5UBOEOkc
A0VdkmdRxrkZKibins5HG35fVX/6qsX2N8wwGYqB7KNY3mREJGONA+CW+EfodY0ixys20NLOPNeJ
VWYd99E/hd5hWOYQD59t5Q2Tahi5a9VtKDViG131kq+5+AGcTbI69Qst2ow0yirTrikCs50fNHRc
VnUucPjEvrcW+z7Oe2z9sbnYhl1/MBWb2YTltkP3pWfyn9/flfozoqVai32vj4yHLLMBZ+v7RxgA
944131Wqzu0xjD21TXBUSHYZNDJhtQeUb/cdFO206bZtqa0LLXsQtvMVRSX2qao7p/nGAHj7/Y87
9fyLakFkQy+OeaLbtt3EDMaFuu1RdRhnF8rxg35alYvzOccApBMRX5CO8PSmcFfk81qfMHnK5c3A
TniOKnPdSOIzZ9qmWucigX4+oNVl0qcTN0quDTbDsWa8VGG0FTYUkTCZdyZ6eVHAavn9DZ7YCcvY
zxKajz0JLopY287xq9r4UJnPfPapI2OZ9lmZqi5sZGs02Nq6cY3n42EeX9Q73Lk8ePa/P8Kpqm4u
Socw4jJDsE6y0dvgyz7mlknqOj7uCn7r9l/9E+6Mm/B8kvSJDb2M/9QIbSxTIyu+o1JrX1kbF+Ee
P7lrC5x7JNA5cH9/shOr4Bvp+adMFcaQJKXE+8NOXJTw4JjSd9gE2Ej4zo6jfl7h5qKE1PTQIPZy
tlULoi3lwI9AW5SzgY2n1teiepAW2CTOyLvKW8UvbWnXovopjbN5SCf++uO+/ecNMf2eKjk6isRn
okQq7a+dOX9/f/mnfuXF1rdU/NvmI4RiVZdS93e2bn7/3OPZ+UNJMRc9wdzJJU54fG6o3CIigilx
HSP3kYp9pu4m7UxE7am9931P/OfNJCW+SXBWkTu+yTiQ7HI/2MEMwy/0QfOLjXLmaU5+z6JFCAi/
qJIjFtSvwy0D/nuKb3GAluejtP1Cf/D7WzvxaxiLPe4EMDCMls5NCt4yBapef2acfGKPGYtWIJOb
SG/T4wzRvDKd4Y48lIC/3Wi8qkzPIA3qiXPKWLYATExhXwOGVsK4SLFTI9wEE0UrQQmPnMwKQ5h9
zHYTg5uvIvCHnxSfqzrOPymsHmAP1ZkH6Hmf9Vz+xXjukE/zkaE6+bVaYRjevaoyFguTeRWNyWsd
oE34/b1/D31+WK7Goj5A7SqbbsIaefyTkmyznxjM0DJ5kQfz4zaN/Oj9WGbPF72T37goGYMqE5KC
3//WfBz2vZfcmG5xPT63B2yb/0ZXk4c7zbgK3PHMEj61AhY1BG1UgY8qgwxI2HdlDn1ex+LSScRl
qCCiGKrX31/liVJoLApKXIZJHsPq2toRboNeqF2cXcSnjkBjUVRUNSeny+Kz5dtpD7GYyZmxjvfh
JeN2bs/Y7fryFuuNM5eOU936Mk40tMIiqFW+b7htvWBTrKN1dZhujnHh37fBM3F3J79nUV1EKKOo
OiIydoWuc4X8hPHgKLs4MqA/dbPb4lE7B6F9s1N+WOr6ssZAo5DH9pgtHKIKakrfAhde9bqmeE2B
G+9UkASiDS9lgvomhzgscaaZVYcmoEuvMVcE4RosBP36KojtvZTjSl/0z+hq3dken0dscsoZRRzy
hoCAHv/3ZXWitixDTA0ncmIdU5Btjh3HYIPdNfiUXKX18++ff2LZLkNMQ1Wbi1pziq1hECMQDBBL
rE2l9GcKzKk/f1Ff+l7McYpX9pZk117w0rbYnkzT3e9/vHMsGj/9potiUutJ3Ksd7Y1ktg1xQl2I
8Al3yJzIrUG/7DoTUWX85tjhU1MRTNrAasbyfgRULLL2vrGl18BoN3MKfDkF4aWj1K7ShIeoQQ8r
rPB9nlG8EGCiRPPaIeYclRAU2ZS7QEQoVw7J0MJJiWlv2WD7Da5qaYM3xdaNjOpo1aTlxUBSGUEd
aGfgAeZ4WMdw900Tl83G15NsnZlYftTWDrMR30oDL4TnqnIShpX6BgfzDccqN4hld0AkyuTiGcMX
3+m7B6d/NlSbIK78Tku/glwlYqm7apOE42V2dVF5xqCtIwXxJLijMWGngGqqsJ1Vgx9VkRLrTMAW
GIyu6ZeCO8/U4fBgad0zmoBtNeh+h1iHfBOs7kav0qBjldpl7shvI+ZrYXVm/X0nCf/wEy4TARPM
xCN5JgOkNef16OChd5mXDS5YusfUBm4wgi9sp9ZSfgeRwJOlezkDz3H0TYx8XJ0fR8XyQwksl8yI
FBugqPBbK8N85xoP/UG5NRpkUBbuUxPWpEW4noc3Eka83jgk+j7CX5RzYBfPT1FPvuPMZHh0584+
DPBOUozQmhJXz2qb4NNKBODGmOajZ6H3+wI+NTzSF6eTafVxZkD+2o4vPeSHv9h/bsCGp8/Ga2fX
cHOvcLUzJ9SJ1lRfnFCjhS1/11BKzA6/NxnTVKlE4n3X6E+Tce105/b8CQoi/lH/2bZjNlJUY8hD
WW37psndOowZHdoV2oSZXLmaCmMO9Y2TmDieSPEe/57I/f2Fnihn2mIYZzWNnRDYh5x8YE9i9I95
14XmnKNZnTqJtcWJZctR4eQ6zj3KH+eluzo2So6PFqnzCDAExkJk56EBOndFPPU4izPLaPCzswwj
2QqZybxAiacxxb/9/V2dgK+1RW9MUqQ0NulMii3WMvgdMp0gZFJtsCjtCTNIxgP5Ry9TMIkzP86J
w0A7PuU/lxYYu5gRlV2B6yg5ScjDiHaNUHvpZw6b41v5oZQs03PLLGfEk5blNmJhqel0GUW7sDmE
A3UtUs9s2VNvbXHkCDWplbmFC2O0/the5jr0NIIP44fBgJ0/3OrxmZ/neET+9DSL0gBZo0etxBdh
FAzQgrT25fff/dQHL+pAhCdyWKQpaxhPlkY5CMU8825Obo/Fzk8YFmI/bjBFkKdiMw/jZ1UFODnP
+jNWhvElrsjW3hT1tSKYTcqt1rkmRj9ZGRYPQz3arpLj2WlSdymGXEh+f2D1+GT/81UqzmLXllCl
zHxm+IR4+ytWMoRwIv/AXhXNYJNd5SJCSh3CduidjYoSUc1ilJHh85ASlFU5yb0uCLAzFZCTmUxR
JoZ52j8TzPmWR+cavRO/ypKEjtNkM5lTW2zrKLjMBmfXhW+/P/6pT14UkZSEAFx3uAOrJgqgBl/w
M2f3ier0fR/+Zz8L23S6uYZ0ms2tj95z7QzGRxmbH//d370oF9FYzEOTNOlWcDxgX5+N0/r3Tz5R
iJYc807gfZ5T+7YpplASWqEID/o5e82HM19w6ghcEszHoUzNiZTwrRngOdlE5trRy8uuaS5qmV6z
Jb64VuI/FX1XwvbrpuBMDTyF2KiLsjHbjtHYxyJo2RViduc4ZSemtJkifwr7h2SQ4GmHxoivA+Ox
iTZ508y2Wyv55veXe2pVLMqLJSWQxMyJlmbKnwqM+4hGuZyjc/e4E1Q79XuS8c+qc1oZh5W2LREI
MEtfa1t7N6ylDdmTu98f4NStYsnyRUpeOUJRqbyIlESqeV3XXEbIC7E51DZdXF62FrJeCCa0+F22
c2o7WNmN6tk2cQ8EcuJe8dZlX7kQgz/r2asZiEc7wsrCqrsL1L63sZBdO53uQuIrV91kuXXK6C2t
oVaEhKOs5rC/GHL5NirCv/08eJGsvNjSsG6LZIfEPnc1WBRjwdZAQRqFyR5pGv9Tra2IisclLMFd
kOl+r6zkEgseFINERF1ZxeeUji9JFnzOWnAhGHYEUpeQJhn4lqRACrHDXTMEN7AH7msR3RyNambu
UPOYXSq6sdYUzF2yEpImJl4BSyjGLo6MqShCbW9hPRC1z0NLTmiTHDRiC6VeJTpBNn1TGsjRVCsy
u6To0CMfbMf0LctlckEsH5+BDb6jfya9fiuq8sq03yd7KM/tiJ+rv7pkTib1UHHFRaeM3bXbPhAA
sOnW6U21/1/MN08s+iV1ionB3ArsBrdSlX9pGnpQvIV8skKAfvv5VRcRuadS5ptoG7lpWR9FJXZz
rSOqFLd6bf6pu+bM854o90uaVa9xq0WsRxdUOFeTMZKyUv75fWecesplRa7z3oHVWG47Ua2j+akc
gg2U+98//ET3tiRSGakDZ8OGsjoI3K8T3PQJrFyTJ7YudLx4nEjZ/v5Fp55i0cGF2tirlkYBwenN
Sl/lY8jiEJ95ilNvX6UF+ac64fYTGRIioG1V4k6m0iScOVL+P3Pnsd04k6XbV6lVc/wNG0D06qoB
vZEobydYShl47wJ4+ruZVV03f1ZKut2jO0wjUgSBcOc7ex/XKv++hjFPs0Q25djSZlW1SWBjAttS
0TOGtbJ9n46Djr34+tp8Nn2cZocw8mjwbvn9rYtK3+r3yY6YjrHoP6I30CA38vbr9/n9d2Cc9vY4
YE9a9AdMEsa9Dj+7uJ+0777ez1ahp00UOFb0NkWmstFd/RIEFl375so2CmxaAzFZp87vPc74AD8E
d2YcQBfUNrCI+rWeDvoW1iQG1cgG3tUA72JHSeNoMhCSG1oalNEFBUG2aJ0Ky6O7q0v7qbQthX8O
FceAF8Mxd3ZTgH1XD/SCzcZ+2IxBeFb1FWrsAIxfWI2LSCUPChfkpDUvtDldo4t+7PLssWtRQVjO
WxcEd4bvN0svUVTYj7hF0YBKQIETOdZei6NNlxk5U7u99ZxjS3F4MTmQZy1az03DV8BrKxSHkpMb
l0kAOm+c3tvacFVL2LT2EK8dO1/JynqukuzSC4GNa4TBqpi6RAO5Uxp+tayZrqK0fu04S/Pj5rKs
MN4G6bLr3ENu+JTiA7odmm5p6KQ3Wsikou4fkwpmGyjxZRCLrRY7B5pinzJyiJanP+VAPHIB+3Bo
mru2qMvZYBe0evgwK1C6J7Rhszu0hLV3QIoqs7sapbfv0/Ex66dXYKqLXtEGrbx8F47qLPQCkNsK
YLgSoEC7x9CPz4Br/NBFeNNbU4KFBnRfHaplyTyqAngKTd9gGU0v7U5tOM86z8dKX7YpS7A2G87p
L4az3vXXViXuI4XFuWWrCtJmk3ko31ugAaF9EXilWoZeux1HBivN7PfehFPSHMiA1MY1mlNYr6VC
ce87tDKDEDDb+r4dYRaEHE7ytZHgLOnNUiAjZVc9Og1krszQ97rfnvlx/wQ/yAFJM96EgCVQXTXl
DBTqvKicx2hoL63RPa8bD+mFWLOrOssL/7a11IcCmZoWI0cQQFsGp76O2+5HbAyQt9oedXj/3hjd
M8XDnWFjqhXVDZjZs0bzKUT5wVzCqS9afV8LOog9jzyCq89LLKyyg+4EMvpcn5y9PxYKJAUaU9ur
YEOE8R7w1qUem7e40dZ1W27kIDeUxQ5TpO5DkzZ2MVrwY+hkcqZ2LSGdZ2W4bcr4AMBtmBkVLf9c
WPKq8J1MuD4ik+zS9EUv7YWeYnAGlLEW4UCqq2uWlZNtS9PQIBYduRbGfT4Mb5C852poAcJkIyrT
qiThysoJ/M6xGSJun3wz2qQjfoi8LGFzDmsb1iZwYK6suBYx0iZgr1DprTCY22I46/2xhRSHydRE
6TFLU8CXXr2DFgApTo3nhd/PQY8sov6htf0LrQJUpLwPHyyItOIARWN72UfjORvtDCgmoPyiuunj
GjeNu0oZpjDylkvHyi8Su9j1Hl6CLC+J9vE/M4FpMuJY2ubSwGSCJzAABYknb+kC35ilFnhaWOu5
QQZiiMWiiWnhz2n+BWLgnGesQ2epWyIoY9I4wgpYZNIROmrVJhIORCqOS71o3RlqDahAzE31msX1
oemCjRb1y6hHnZelDI5DR8Wkga3fSIDulQBwksMUqYzXQYfTKdFSKSFulU73lpighNXFk9J44nWx
6hXOjyJjG9RSugBdvIjGZDlypbnxiQ5lJb3+wcqsjqJrjWtu4SOK3Ffhi7ltppfVkaiv+fjjwtxY
2rpcZCA307qL6T0eDqk2vdfWMG0mXe5bI3606uF6rDwypWbyis4PkntXn3Fn30+9tSXiuHby9NKV
fB0FXf5AAAGUeyWNVYxBrQ1aO+1KDMdVYcGG0tZVj8KrzC4UBLvJHlZoLDdTgoLCEcAx4DxUHP30
uJmgT62trlszBj+VpTuLRu3Fi0nYGlb80Vrxe6L7m5B7Z8SjnqTaKi2Nh4CTtcmvfhAFmpfKBAQJ
L9XjekMaorBntNxAwdoFniRGf8Idly0Nr6mhJhr3I2ZmF4KpLGgjh2zE4l0D5BU18khAn/mT3c7i
DEMxN5K+MGUNFg4MpRM7V6mgx3gYuidHmvqs7AAZFMqe2zkqFwtsC13/89A3KJFX3pNXOB+pLA61
su/AEhnQlF5DF1mD7s/1sdxrCtlfVZ8NZulu3bac5xWZPq/R917dQMUti2guteH4uCNI6YcVrJdF
2ciNC1u0B4mOwmlRJGgJI/vRoO5UOhwMcX5XY7HXWgo6TKYwFaxmnjElZ5B2OX87tCm4QSUfkiG6
dCDCerrA2Yv509P62wJjHxyOYh2MyQ8dcBdUfLWO09E6wuTpZ5IZBrceNWiYpnDpEHiZg7MMse1Q
ms7Zgj1rrVzENEnTUo0SNgxvqsTYGHW3jZJwQPiWr+GUzbQkWg3A/Zo4bnZGWN5JBd+rIu3e1HRQ
5ViiEF4hRYM0m+dPolP7eGB6CbMWmbADbsgqjvvI8azFWvDNadcnB5Sn/Z1eaUUe3yw0g22wadbJ
+rg7Jq3xzfb+s6Ltz1XXLytcDapsXupsp/IISNgs2DAzzqM5hWh5Zc2PWYHvItyfvtXJfsNoqsSW
HavEENzqq73DO7/wtvUGMoZ2xWS8+Y5o8Nk1O67mf/lMiDDbWOtpu7VF89SH3TIEdV2F6V2e8RT2
ubeoNPHDo8/t6+Xvp0vUkz2IagxfkyObNJMN9pyC3T8uYzvjqKt/mT7ohJkli2DxbU/Acf/xm+3D
z/X+L59QL1I46hIMami0CKy2FTNxXDyl7arboBkvWNJSIJ8TEUOeYX5zK36yGfp5OvbLm5ZaEcoE
ntPmqLdwjHmcf7fJ/fTWODlp1uzCEoVBMas19ae0rKDi6mfQt/IzsM1reN3nwC+hyks8Qze1qx4A
3Dy5yv1mN/b7/QuZlT/fMO2UR30dHHNRvr6L6aCJwmBdZ8b1N/fH778u45QbkHlZm2kpd/6xqYyc
LQmM1p3hM1lnq/HHd0GP3+8pDXk8H/3l+8Ff6XSTT7WMiOvRTVU8Vt641Dv6O2V0xGKiQ2nZA339
oY6v+u+3oHHaaVm5FhZP10gozwRg4mAg29OmqiHfBN8OTp9dt5MH2azpagsw1RKXmJdbNktXI7S9
ckY59b688g/Wd4m1398Axs+zw18unYHHXBmK50nCOZTiup0AymuLr6/UJ2ecxmkLZuBFDWgns9j0
yoP05diYCcsnI6Mu58ZASadkNbqvpm2sof1/Nyb9/pzMOG3FlFOmtWNrcQAz9Y+dTcxcFls/BAfQ
OZTCaR3SqcU7Q3A1em1Nfcb/bnT67GKePMy9gqhoHKuqQesv1PRaZtNcqqevL+YnL37an9nXQ2WF
QsSbUDFcdKDawfX5z1kW69uv3+GTKr5x2pnp8CWBzCYGSwjoBnXqo5HX93ls7HPGUljZI1TY7k2P
E0xiTnDmFllH1gY5SBE+tpH58fWv8cnzddpi5WAJjyYMyohNtxL8VFM/x9WbB2j569f/7EKejBZw
Tl0HSiVRJAIxSQkjc1fH39zxn/3ux/f85XHSzSDwBej1TaGdhb6zH4RaaxkKDfPH17/8708XDe9k
YKjhqU2TSGiZjh7Ntn3DJpmuh6R5iZ3yke796puL9MmQetpHVSpDhKXbpJsq3sSauZviXUEWPq8O
bfim+a9ff5pP4AbGaSNV6qmhyVNAJDFswLXhYU5vJ3idzhK4UIxCa3yCJ/waV9FhGB0ObaLlhDqP
GsQ8dMwF0Nn/7V1xUu6JKZ5ayfE3qdRFGCxq/an2lt98ys++tJNxIemM2E67Ntt4593SXVVrsQ2W
0brfYB6hGEPsMdxF7HPO9cPX73i8G34zRZ22W0WT1/WWDTDRNG8J9s0q95sa7CfnqoZ7vF9+ucGz
TrPThO63n23CFP8Qqy1Rus3DTULpZMbJ3def4JOFkeEer+UvbxQabpxGUGrpcs0OMNo37cyeEdie
/+yymn+3y/ikwmmcNllhtArxoNKRjJmdaPgqOeesDdP5OiV/rq2+/jSfDAvuybBg9G5Cdkg7Jonm
2XjudG9GsbbRH3z98p/cX6cNVmacofpL+Qy9K3edrvbRwBnrUQJO1bQ1jW/e5tNrdbLa1wLgGsJE
CuoMK9MkfmC00l2EBgexql5ZZbszq5HYKOlDJ43vdPldIOP3+xrDNf98M5gSwZ8ek+70ovKyDsSN
loDqGh2PMqV+ZrYd6hdLf5joAvvmG/tsLnRPxoM2sL1/BFbDbUvMZyXmxgb3MK7Z4NZYpsuK5p3t
//ouPBkhzAmOKmIerqytP5locIqeM3cBFB0YCR0pDMKe9hDUwyrP43O/c26+vnM+uTFPG6sE5dQ0
7KCxGECUqmmtwlu6jQFCjt9MiJ/cmqfNVV7bVJ2RKhaygXsXWZiDWtddgu0GQQk+M/xuI/XZBzkZ
LnwzSZvKIGGm8gs8iYghNm5/UX6byfqZvPvNkHraTtVnLsCpgIlXq/rZUVhnO7DDUmvbdellaXNL
jO2bFbOWFFn4ZpqWy1mYTgLXvbYcXAPC3+sRgcUA6vssbCDBqeIlGADKSG+lQ5lY5l6DgwrEJr7P
bUj/1soACDv0cht2ONUMTf/AVATUPFtClN5qgIZsBbG/Sl46C2qdWWYPhal/21Px2SU9eegMXQiO
q5gR2xU64nm+OHbWxovgfFjZq/hn++n3jIFPFmXi5HHzylore43e8CjZFWk3D9wP+Pdf3+SfvfbJ
w0V9KZmqKE020l8ZQLkYEFNNfTMoWp/c4actTBBEHc9pgGKWDU+OHYMFCOBRTGU/zgAdLazGXiYc
jpCrA9vUQpto4ulHhcpEz/2Dyrwlh7w4gdKrzjw6QvOzOC0XQQgYUUTDbQ2JH0LpXejgAtcx/nQG
mxfbga/KMX8OQ0tUs3Is3qY+WylrXOhUoI4n1KoyfLbz4ptFzM/t0+8egJM5LM2kU6Up2yothvtg
mtdDhoFratXB9ZxnmxJN4sJHTyipCMOGbDcYyzj1lpVwINi1r3kWPnUT7kV8JyLXUGF0N642XhUO
t2yYOVvpiGFuqWbdyhq5LIUtq94jn9qPGdx0OXlkMESzhay5cRRWLd0BzdusQqtcybp5TKGkzKR8
DdXR3o3RyzEcOrDCnk2f419gBl2JIHvyxXCuKc5YHPfQ+Ii2qqzcgEB4dDRxZ03+hBlWW2RHG0gs
E8Sz8az0xuuhDLYQJvZRIqZZGpXLoISBa+Pymw9UWTS95ziUuoqlYSWllRBtZoiLQmZbahfX0hkv
fUdeklK6bvyM3a724QTTTZuqd86s170yL92qWWfJsBna7qwa5I3l3E06klXRxzuPQie1D/DjXz8R
PyNAv/syT7YRXmIrHgk2kyaQBCAWu7iddSt4+gtT2+KIWrWEgBt9RvmMWsuGC/n1G/8M5f7ujU+W
EDK0LC21sBaqKTmTZr20IzwwpPvlqACBZnNh7XLnuXcHWny5iYmoi+So5dVQC+8T+ic9VI4Trlok
tPaQXfU0GR9p5EUAgwEdU+qNsIpfY7BCvjvtDJQ5ZntT6xdNDqz9QicK37XbhnrMz0/0H6/qP4P3
4vIfv3vz9//iz69FOdZRELYnf/z7Rfme37T1+3t7/lL+1/FH//Vf//yDfz+PXuuiKT7a0//1px/i
9f/5/ouX9uVPf1gCsG7Hq+69Hq/fCWe1P9+A3/T4P/9f//Ev7z9f5XYs3//211cSy+3x1YKoyP/6
z3/avoFrPGY0/uPX1//nPx5eMn5u3Y0v+cu//cD7S9P+7a+aI/6whSfpRYN07LjecSMxvP/8J2H8
QXjKNVzDAq7vWceRMy+AOv/tr94fjgOFXdq6rpu2TQn3r39piu74T8Yf/AB/retYrYCD0+n/37/a
n76k//ul/SXvsssiytsjepL3+tMeyRG6cA0kBaYDtIs/nYZqYzJGlSuRUlkcC50j/sXUlHvlQRbj
cN5nfYL8qEzPYKkLyPsFoPjOnSgqlVojkAHG03M/GfZdPXoCc1SVYEGhoWWeDvSyzAbV9jd90ZWH
aKA0Z456ve8qn+Z4fMqHBv3YpW7W+O2qMNduRwwbbyVzyQKpobwMCP/PI0ogr43TbCLbN2/QQsI0
j9I42rIgRmFFf851Af3iohWKdh7bTR/hZFPubFR1njaWthlyn9QGpJz51NhUUqKo2Wj5lFxpmZMc
8gT1u+naASNvr+FoJRsxDxOW2TII+kspjkZ2w6sfio7PNvPScnDg6Yw28OzEaPJ5MwX6jehthCaC
vQFDNCm8Ru/aQxRGOKbVpMplif8ILzV9pZtUJ5YyGV1yq+t5deaXlr31VR6g+i4ww0bGex8nplo2
UYMFxRSmR26WwdVUuvtS211w5aG2bUCUq2AL3OcYhnGCy9zmoKJxGOSLcAwuRk1DhtVOw0cmqhGh
UDKSTSQ0YyCvOsPlFt5k6BXoymGwaYxmXJD/aF46D0VRqDnyCe+g3FhV7J5nQtXIhM10YQEv3FNZ
AfWoXNzPcdifGdQdnzWYgvs4GcW17zrNkhdV927iDfdp7out2+leM9OPpGJhudHlWA2URnDu3k25
0WHRTNKHyvX0remrauP1OdsN+PkbMRjBU9sE3fnghhDyAhurw2SV6XXbB8Y8bzr5mkIBWhr92CAX
EZVYjc6QLVVSt3dOM43rpq+i1yQJmkUqHHU9akW1xhCe7DmQcBcOoulZYOUTajW3Jc5r4sHFLl+4
NpJOX0SvTVnJRVBTP581JLf0uerwDc11g6+eFAVhQN8jJ5kVZLmosFLzwZC3ya2pvxx9vUIVG4TA
1WEm6XNpFSYHOIl9aCmpL21UkCxqJaFamVXAtix8ETO/SWS49bvEvfS8zlqbog9vO7dnZZX3drhN
4vHNmozQmWt9nLebVjpyg9O7MrfKt5pFWBedhTsT2+ZYhSTvNQd7NWXunU072MzL4xA5iKhi1k/l
0KCawF9haPz6ipDBFkIDS7eiUuM7p136JgHyc6h1vV/0KROjr5nD3NTC+gWel7UYuwZ3ims426kP
+u2odfillJttJjZrP4Y8VDuKo942H4Ly3qIut2ikhrHJ6MiHCOCVBFx5mKTrrOiQKYG5Uv8ZnbpF
hZGeCcem5tyg1T308RRu2GcQtB6yCD2pkx3UaML4skvrNXXK4EcWqPFHP0VyCajW2yfmSN9ZmfrL
iRbRbeHZ8cIfK2vngYRY66yITcpmZKwmHFKzXJnmOmWRQmaFh/Yi9zrqxl7QDJvID3uEEO7wLqYg
2tqG2dUz0fcphxi8RW3YybazkighH+ohDG6b3jjIqjc2jYvpIyjLbOHWbj23MAgdChdbIumlqD0r
LKt+BdTnXmS+m7yNfu+ABLWqTa4JRWOCUsPbQPMLmY9CGDf1WPXrMBxqxFIyZ90JQ+oh85P+Yso8
8e5zYy3tSlfPAUbMpR+U/TyOh+a2dQbZQ29DBNhF+lGV1vqbIjPkXlD8CthnKHtrpV67iKLafC+s
tLdnhRNHryHeywu7Bx0zc/FsLDunNt+k14ulX/j2lds4I+FnuWcpnB4Ko+43E3GpdYUYcW1LiVfS
TZIVbSS3IgnOjOEYlSZr0zmq0JaRXpY1T1pLaL8XKfDloA2nda436moKQtNmLTM1FogQc5Og56uf
CDaHFyNLbWcpcHEByI7o7BN1/SyYRsaFk4gUnTm2TcfyydVIt5q0ZUVzGhYbp9y3lS6us444xCQi
bvJyaMtrFSI/mku9RBmp8Al9qB4Wgl5gcFQRfcbzMUiyiSBU51z2k2fIRecWYkvKRHtLei+5yKYo
3bKjD3ZFk0L26ccue9X6oQlQv1ndVo2h8dwgCN0OXuIbyP4UZwFpLv1D3I6I0ZtSH/YNY+AVeCic
VAACx4uI5R8SU9NfliYRbIC01k0eKxZwOprhdTZNxjMn7Ww/ICRZR1tH57xCbJWoLAiTrAOTJFmU
y/KsqzWTKF5DOHsqoltW9P55K6Q3z2QRM8zaYjNozfARTAESyS63jbdExChL3FQNZ+nYEAKJpK89
ulIEhNSibln3SfNQijR61AV6Py2N6n3g+QBmfW/Er1pw7HWR1UIdJxt7uminSSfaYgUDgZBEokwu
tTy8iBrLeK81LWxXrO5RTBlBWs8DoZpbtidTsy+RPgULAnjGTRl12ORzUQrq6U6Hn2Soris8Kz4e
QyL2irANQqD42iVuNhdRa6HQjMyV9Nvl4FEd1yjS6CUh7hZb0sxxEgS5KsuSHUo5DcIYH7xb6X43
da+h1F1vq1l9fa3nVDTnU2+P3TbXg458znH1ISoUPHNzcnv4A2kA6jBqM2XMhDlE1ZlLNNWrZ+ao
xZgg/aBaxvipQSo1dhbs41axK0WKFaqF7YfTmcw6p7lttILwEVoXMyIX6fnDeewq6VyoWGg3okWm
MXf9tHFXABA40sQzP+FRy4bURX3cSgOgL7LJDw+ONCBw+kEXU6r7OzyRGWrrIuS7LgLXylYySJ3m
2XMT903wjePCq5Qz0uyeOurS7RVq3jlnEX1grTTL8h6CzvNvZeT221JOebpsxk6/s4vQgz9INmqT
TdjgGQWFSOfISAYLpaKZN0hR0uOFtjG2mx75qHuXXW763qW9ORAfChp6CTyzL+ex2ZA8d2p5qVnH
uGObNGwwjTG1H7ww8y4jGIYF0jlz6GeuF5N5HbtgukuA2BPKKgf/3hLmnfBjFrCZ6uu3YsLpU9V1
to1ArN3rtanmTjK5+9p10/3UZqj6TF/jDNGgaTovdJy9GfaYmSdbTuO8rCvvtL4Z8TuVjUWqXHPm
ONe0GxyC2UuQMDajmvU7pnrHXXXdjSfxGlNSRf3jSi14CBvIyFMcio841+OtRA62MZ1SLjV3BN4c
MLC9TqlQF/SuZUSQkvi51bGJT1VNx4hOUGVuxQV8Bn0kKeM5nKK0fkXYtrA2McPsE8Ha/NGw83oX
amn8GHp6MxuSzH9k6KgWhkm3XujI4s4VFsOaTF6nUEck4LbjZeMpBi7B/cHoFN2Bo4ADk3ijoD48
NNueWNpd3fgs14rjQewQeJsQzfIiSSJGIHoyDUYkI76OzAjbESJ6NJrtsKmDMdrhd/SQ1msXeVx8
yNpMMbdNc68Pz/XkXbHM8Ce5HrhKTTctLSSFD02P6Wk+jH12iyOtOZu4U1duCIxongye/pGwBKYe
VjYsCFOlbXM+L4JjLwZwF0wrLa7tcy2Lmd7tJMLoOHTlEy6vrp/rRa8eAdGgR5V61136nbJwgXMm
cdkanoMjEEnWLZY5Q6eHy/OxhKUj4sm4iNuYhCqiyEo3zuOIWS0qy3CtSXE+MQ1cYspKt7asGIVl
5ZIwrkGrVRktqzPDC527ptEJhvF8s2Ad/RAAr+Xo11qY5a/YbryzPJ2cHRbUcmWHtr70rM7kS06c
K99W3XUMQQfSgWyuA5f0Ena7cWnTcL3xNVyFxmSCNQtKe2UcixDx2DjzSLiEckn3LqkYhWd5KVBx
G8pdouCNMVc66YZM+sRpVFay/CJE79mNek7ieJo32WCR3RvVMyVtSQMvZwZJo2nLZlI/OtIMaJNM
iB5ha52beRDNB79BTqJHhAaMnnCiUzSLLHI5v526cDE0k+AkLq52vZ3ASqpy0sGa5oOAtUxYcxo3
ksfpnD/L6yRYEQpjS2EV3U1eKP+WgF5wFplKnFPYHNdVXEXzoIIUUIThCyGU+4hd6B1nIvAYetTr
57YZxJdFYsmtEWRyWahBv2RSyV8FS77bvKIurCOi3QfF0By61Dzm9WqXzHZDR1MYBqisqwlVWBEa
Mysg7JpJrdx1JmHnMnTSK6tNk0qtm1GHjb4HPuPf+6ae3ReGVSz1XgxkaywoDEFL3HRqNfmRFNn4
4eD8Ww2iuzNJvNmzhpPwjeqAVWZtdBj7pFz2/jRd1RYdY6NPK6Qees82qt+1xz7zRxWkHIa66qUN
mQtauodfVFuFZyKtaX+exlivZvB4zW3BxNfOPLBOy9ZvOA/y20C+1lYU4LUyeFh8rz5zbT/laCid
JtKqcV4+GyVL+pk0u2odolbWZ4NvgXvz0/GWuytj3iwF1Repxn4mpzDfDeJZxWa7r/q431pGzIcR
eNXO5KBbl2jbIU4Gwt81omUnNaGvCaMSoyFMtJkVU301ZdjfOlE0pBSsp5SNfpfaq8YewNZLnf6q
Lk+L2z589N1AHGwm97VCYrguQqKVYS/6JXJC+9qfsK7aZTH80DldvugaTb+sa6N7CA0HWyoLwN3I
Dg5lSlYc9Fz0j1o1cYsOFohVhl19mhWW3l9VfoKULSTPsQuBA84zI5h2ud+HCNbSDGC2NZ4ZVRFf
ZsYI9XsonavEK2A66QRBleiqJyS3T8Y4JPuoTOOD0VkhudKhXzlm0nJiKItFGAlsP2bj37AHNDdu
3njPrDn3dn9sXeERF8uimIaLdqiqszHl6Y4z22aMQx5Iu/uEdloYatj6wme1VaXBKjJc1touns4V
XgBkGoEoVmbmaWuGHHta2Bnk9ZmQdflmuTD2V2gnA4tBjpuD5pz6ynQBYsSRbS5Eb4m15rb5NrVi
fS21vluOUZDic6W73javHMPzt0ZUFAe3N4LbtoqS89gS5dskR/sxdr1yxXlwvcoHp9jinWxmpWvG
h3iKgx+5KrNtx1EwCHARbS1LeOdVCraE9bCxD12NdpHCbjepnOo5Qb78wJzMstMlHuwq4EEyz7dT
EXw4yTHCb2k3ThZkyxCnxHnY+fZl1iXBWxsF9iyfEAg5uif2pazIEODL2YRO120SFjpbZen6clI+
7hzA/S+dGsxL6RkkKooy1SgyFeR2Y6U/VFVd3EZdGzHj6NSj6WRZmV05vo+2lmLt1Ox9XQGEOu4L
5cfodtqzKcpwN4E6eYshhq9Lr+1medn2y2qYcCWbMujXpeizmyKS6RYJTLLLI4MIueOLcVPWkb8b
2B/j30vzg1ar8mDRozP3g9xcl5ZsrvJAM+ZFFFu3YZNFq2l0/FnYyvagSXM8Y4bSV6ovjA0GxUeI
wiSTpwawKNsPuXKjjux7ntLsZathTrHUwVPMvWDQ0bMydFBI5Ju1c48DLMSv5XTWRH5ZILINjHuN
vfZtyf0VDulES+wI93tkZwDGS5nj3tCA0aApqO/Yz/pbNj3ow1vaX6mcqssEbla95ViPjG/oA8Jp
u7iHiF3QmBwO2ZZ+TnowOJ1+DjrZXnDG0h4cYD4/Bq968Jw22HaRZdFW4hkBlpIpWXq2VT6YPimo
gjMsNo/Bpg9kuCJ6v9OC4KGwx2VXQmsCo09O3J7cs05YdLdOx68E9UA9zwUajXiQ+TbxrIRJ0c2K
K7RK5kObcLBSBmawsmqz/eFAOlnQMKNRZyr066nS3YesnMRlh8PgKU2VsZYqj296XznDrKTHZObg
2bvJA9aPaVsQFWc/ydZ5zFr/3MzEcKlnuXElmtJMZpasWfcgXZbXYz6xyrXpsr212HV8oIF8pD3r
ePavoT6NneSl6qkpWX2X7wqa8R9ybRzePdIgbIaqNt/plSxpZijDq6KMxK1Aa713u9pbs1R9q1FV
LBM7C6+6qtGqWTAM7i2vUF2Z5tCtzNQPDl46ei+D46ulLytnUwZ6SlOBMQSL1g3GPebAnIkmqtYD
G7UrrdKH96HvtD3HG/JgSRU+0LpYLt3OrB+TgT6Xrj/WMbB7cZDCRENjRaQWNNWl64mGWn6JyLfm
kya9QzIU7Rb5UrRPlGPfWWVgPcHOLBZJzaFlUgn7ri/64b3HXP1Aj1a8H+pxnGaU3BQ2tFaeudlY
3XCkK2t2FziGBavSpZkr8eFBhyDVGA7ng82WglHXYWAtmn+gGv9HdY5Pqxd/qnh8WQ35/7HO4X1Z
57hBi55T8fhTpeP4I/9d6bD+kEwQHB4IIW3rZznjn5UOx/tDp8jgSPZirjQ5NP9XpUP8oRs6DT+e
ZVLScK0jw+FflQ6PRnRXYijQHdeExPc/KHSIEzCVIyibSKwexyKMELp1GmgJTLMWMBo8upyquJiV
wAuZTYWg80eTMfu/PPC3RWz5V8lU1ldj4WKsbHUZzpk4you4MvNVmcVBhrPMY8eXiVzt/ZzKbpqG
iJDjqrtwHBbdijO0xaBsta2sLNgkJPZ/2LER3IeJh5jPSq0C743kQWzNdvt/2DuTJrmNNE3/lzkX
ZNiXawCIyIjcFzJJXmDMJIl9dTjgwK/vB1nSDBlUK6362DaXsjKTRBBLuPv3rm2SJD/0oDQis1oA
ppVR72ugCTMc2ECua6PvQnOySTUpnDHfFxNU8Q4u2tknnmjoFPa79VJoU8bvX2eXMWHu2M0yzdjZ
S269ekEjLpNuXj+mg5xf7S7oXpPZqS/B0syv9PKtyc5S+LSCSlRXGOkofHUWESWur180/eQ9Z6Ar
cZ4K6yGfkpGxZprVUQdwRbRoix3/tjOghEqZjE0tmClelt1tq3r/KVPCvhynQVwQUtTacdGq4dBI
bES7ltmu2BXmOvbRSETOxAJRex705WC/UHmoaFho18zYS9ctO+J/2HqJIFhww046J1monoEpx07Q
yO3GFKAjttMRLHc2rZ4hVWufF3+hUQsPFsZn277H/aMubG2tXzgHmLukJfCvbxv9Lkm3nXI1oJ49
Mz8sZVMd147CWKnSl2RdGK1AZOPVMt249333gfMBniejqz9jHUipGqpVNFEke8PKRtmy7RfXOQtm
yR5EgIPZgUQD+16CMjrXGUFDcQYyEBJmZz1bdt0cnV7+sEYkDXpgDwsc00ySSO9WB2OVxQ2AT32R
ZOlCxImv57dOM+sP+upT0jF1FHBoAXZJd1HhoErBlK1RALJr/VU7VYOLqI8WVKRafeEzAI/QZsuM
dWroVpL1qIYWmpm8WKYVfNX6gfNYUty4+eZx09RC74mx3gdFWt4bM8at1iys62RGxmGWRlHgT7Tz
u7Fvx3vy9oDOE2DGhKPBrm56Op29oP7QZGkAqTWuly3C6oijmnttzOtyYekCJf+ca98R4HeRDjCD
TFPWWQSBMREbp5OLWZHKM1gaI6FVu49Oz2A/z84pS0zPj1LPANBw0oTYfl27bigkeR2nSQuVNtBr
iJD/VrYD1td5TEhuofN88dzxgMACvMSd8zhbgOXyrAHVl0X1qbJWN1rmFJYqsKpu19QgnqZW9Se3
LsWVbE15UnYp9v2wurfs24rSJt/Jb1WWjA9lYLLz1RP1oJ1KPuDVXC4TDsEv1iq23+vClqQ1gTgO
lVofldn2D4E3P+M/6A8B+GDUW66YwlIm9HeWzvi41rO4Fv2c7GkiZ25qtlcjvGT5aKJY++IavX3C
fJ+RVFaIV0MjgW7X+PqdslIT66ARPKL6aW9m3xMU3a+gcUGgG1+oldWPrud0JEYFs2J2yWcFssBR
rzLsAkcux4Yl8mj3zXYbox1pBo3GEbMKtWt1Mt7Wnt7uxmUhJrfZDJgWQpR2l7tV6u6kNrkph3Gb
TkyijfdZh+i3BlbdCwxzeKNM28niWQYoCY05eTYodtaj3CSYs/VNpkGzT/Qj3r/5eZatuF6pu2fe
Rf3waqp5ImlxHMUhYfBL8LHqlEKPckwxAaKGVOPqfcQ6XgPK8meHGxXm70aAqNcUTO5Ws/E3Rmkt
v/k6J7aDbRrA9hwBi+laai2ty4P8NmqepR9RlX1fCReiPbuC597DUAT3vdcF94UwP8HhZw86jOFX
XbjeHIlxHLydZqVZ1KRrI6KiSeWjxmjxIosCO2w3loPAx9xLW98trSbDQQNd0HclqztCDBHgGbVc
IyGRmTIK71SWwUDlhW/IB6vo69j0u60oZMlDQohVcVACOJwp1zzKbthGKbylzS4YVkwyla218l5f
ikAybFoduWbYMNf5YgNDbgDVkSDWILjA8L1I20Mwa553lQS8z16fEhnNuo5yp4R+M3bJDEAVyXXq
+VEkOFQno1GnnpV0uK1VDuFRWwk14uOghWQDykNRQsr7GqZNDrlt5RGgS8NZvWfqZvUMyqC+KZKm
bPZFZRd6rJa0QzloYaHmBMoAVAc+67WYSwhPp1nJY8gNJ03DaYP587YWyeVEyoKxal5Yv/EBlS/M
Lh6koT+OcwpjMGh0GnNurMRT+sYpiE6gq7LddNy7ZmN8bzf6QW9m2D6zyyYvEm8MhRPk+i02fHiL
VLXebfDGZmjeG7OxkRzrRncYjZ19agpreF6FP8baogNRbgRJ/caVWEszX5XaQtG9l1nmN6v18dvP
RTCxx0O2YMEtQrkRMPlGxXQbKTNI4kSnjagpNsom28ibyejlofQ1cHav1exXr8vheaw3zqfZ6J92
bGf9gPKhoecOeqjfiKI6mKjgrqRzJGqrua2IXChDsg7Le78Y5kstz2Cc6o18ajGS0w8G5GCEHM/U
sWpXEkE3ygpDLeyV3Iis5o3TUsOanqqN6Co2ymuxveSbKVOIfd/HyW1VhXPXw+euLGRk1PP6Of9U
rUkkxEap+W/sGrnHqRa2G+kGpYieSjYzIhLRsp1WM6nEgoAFVTaLFttv/F3WK3SWG6nn5vQaRr3X
fpFvnN9ClsyFemMCGzjZ2+KNH6QS6kK8cYakdMAf1huVWL+xiqs29kfrjWvM3njH8Y2D9GAjnYC/
sDsll3w0T9VGWFobdQmKqR2Wjc60g2K6aCXpckHAaAQ1FQYb/elvROi4UaLuRo4ijYAnNUYUVs1G
ns4akpBdtlGqRWKOiBShWVnrN9xBJcFl4hvJRTKz02UbNZtZMpkiS/niSU50yGsCEtfa6NxaYjBY
/k3xuvIWPZP7bL0xwAQTDUfk5tOhyKTx2CIga3bVRhujhOAsJjYyWW20clIP1TexUc2t0Q6vgbTF
VfPGRKPHKW/cjZ4mDBebzkZZd8QTXDgcSG+SN0Y7sVbWA45Q5bHSIPydjfyeezZAIiA2Snwc5u+5
0gmcbZHv1W/c+Qoudlu+MepeTdnYstHsYHEi0vmGzJ230fCmnVmn2V+L7XxEPOtG1/uVbZPDAIVf
+G0QJ2W+vJQbwZ9sVP/YYLWfNvq/UkF2SQld/uqtbnYxbDKB3MlQDDhoB9QmIrCU1l3bm7AAFZWz
Z9siTMI25OtiIECgmbg+mZsowVNj95E9zj+mWqdOyyZe4GxJP/ImaFg2aYPXJM4x12o7KjfhAxEm
/ddgE0OAK2vHiWLfCAOCIkwF0QTO+eV7mlWQzBB03dFpZBviIcr55mnuEG/qi3Ic0iacp2ndlZs8
Y+VYqN4UG9KfAO7fdByAswIEa1N3iE3oQUpyO16Yb/qPAiVIvUlCxjd1iLEJRVahYUHvLDcCu1BX
SwcMkXkmNnujbsOsy9JvsG3q1rCcMblCskTkSb10D5rstVOJYiay7KG56zhmX7QD6RVKMz1iHJe5
h2OQ8pKkEzMeCVE5aOkogATXMnhHGfmrSHmTyeFUcDfJXKDTjXjeptHmVeNrbt8SNNB/IZ8sEM4e
MuUdW8OvxiDfAltGC8Zsafu6y/85039awqoIPCPep3KqmC0U4cz/QA/5vxUn4J3993rIu6/D11R+
XX7FCfhP/sIJ7D84NjLV24RfMYlvXvq/FJHmH67Ny3cDl38SBCZaxT8VkZoR/GEGuoUkwUaOx+tD
OfsnUMBH+AcyRsvnD0XuEGyz/38AFfz6Bbq2QyqRjxrSdvjLWdZ5MMJSchSdXfQ0VgrAh+Bn51ow
I12SetFPD+ZPNebP6st3rnSeFYryUwIBcCU9M+6yDSjXDLKbhuSdehHb/VWc73rBm5jU9NH2o1+w
z4s5klr0WiCsLEZr6t0pob6qEiEcO5YyQrvv0keT83loyYwOsYJH8Nj3cG0nypA9bIZ1zgGUvYag
EiTwo/uoqoRFt+zGiEAg+SHXkn7YNRsywC/KUhkanapl28uLoY7KWSRknXUdi3DKNrlkY/7U+dMI
ugp1eWMsQPasRq0NUlqPsK3TulT7Im8D+sXaoPUvs6JFWJg6PS6AdM56lG8Y5IxjIDCbRugNZ+RO
rvPDAj7sdt2gEzrlr46WHZ3U6OtjsnIMK/uswK0n6ra/03woiV0gWJFp+mxIpeGw2YFzBAKFSupV
1o1WiMnZl25njBeTFG1x4rRf6GTGgiVd5MJbRZjUI0wehfUaWOigIZBfjCXfFKLtZJ9m9Cj+YWot
04t6qacCjZzvxVY99iI2BiKkDqoX2TMyYalCJmT1RStZ/65xuOZuaHVajU/AEeKTb3XeeG+PXV/F
nBhue7c11VePFKM27rp2uHLgy7qY/VFv93MzjXqEhndEz+B6LoBz1eiNgpdu6/zg1Vhn9r5yFepx
6iUz/m6gvN98gnZ4iiDLHGcmSV/E2vvNIXH8POXFWG17raqRjHXRqOo4jMMjvT4VM2vJj2iXLpX+
TUyB9PaLPlN5kuaG3oU9h4L0mt9c0+zgcjj4TlVOHn9P0n+kENF4ZNjXkk8FZm4+eYIgTDXP5Te/
Mq+XKj/5WhNr85pNh8oE4aF/tLPnCDJKKy4SFQRYi3qreJHjPOR7J23XKzZJGwUxe5MXd165cC7p
6i/VYtfzyfE8zbqse/Z8KAGwMvQRTTnves4JfcghWr1qQjwroTkIiajM4bwmk4CRzMvGH3UnlsdV
pq+pszbFhyRpFGJLFCsi9GpzzY7omUpUjklS3xfWujRPhfAtfz9NRHLla5KT3zlmjnuPfyl3BC0E
qPgiZTGDx3Uj9ccu6XKUAZVFeXLXWZ5+OblDm92hhIkW4fkzGetWe+UO/kTmnJcggWxz03R3mt2M
zq7Pc+sG5lFUxzLlkHjIkPdBWCGsuQKrY/6oDVGgKGQ+02ONu6gQ1aRqiHyBfi5m48XzALGZuCfH
L0kl4CQPEpRHmY809Jjlycwga5PLc2gGxw1nFxL+ILyqejKaprtlYiOmLg8KrYEfQaSwUxZxa/xv
1ngH1t1J7qzJY6FLiGaVWyFCtsZuUTYHiLnExtDigxxVNuU5saeqAbiUqlei+oK0fEoqarB4glNd
HKdhmUjtGxUuz9HQVXIMms4uPjhdbrZXmoSNPZBgJfqbTBTVbgaBKSNIMETow2TpWVRnxpJEOhih
hroEq+0umWp4jNaWORRROXVXq7sJt8yiK5bd2IAGtGal9uYC+RBRcrRmUZmPQ3BF/rSj7d2RkTMK
BmTxUaLrMx5Qt+/AIVzUzPE88NeONJs9DoB4yOe7umxEFtk8xmYHwMw6uYj5MMEAmlGpK5Mzid61
lOymq3wYnJrF21wyf2KWyG+minzKvSJDNz/ldqrNdBN5MwL2HolyNwzpgcqkYlmu9Nq0bP9HIxYs
crHv2JpzR4j6sshr3e5zY4569BIFGqhRBxZB+2jifUQB7HYREn4XNXVFVCzowxzcit6chzu39I1n
ve0JipXgzAhvqnl68lfS7DAgmt6+zD008FqPPnsiP+5Zt1iPd30wI4WmZzEQB4PbOWbDNBqHRYM3
8hzWpcpZlrvG1MvxyUhF5dB7PzRXZC96n00zfW2SMauemlVpNxJIxKqH8gWp/PhDpDM5bmWjVeZh
lJpsIqm73cSybs1liEUXrXaWMKlMaWoZ98JPh29J6xlE91UMiN2tTanaS65SX1F7jK6M5LV+ruqv
uecNzUkMTtMDwUvlX+SBi56iz0ZVXcy+7WY3iWWU31o3IGE/SwblfmQQNnS+g6ThjwX6afP+wrVM
fz3W9ZAUUWvkeR+BGbp9sgEDplMAtpCnj4irRpIXd8ABgCdqhsMiCqLAhlUMxImXSMk/Jl0X6GSH
zLr3sE7Nbqr926EHDDIQ4zw4dh9kD2mjO1HbSsdA2ySIn8vrhHV3rGoKmebUXIujM+nGjO4ZgJKE
DtMGohaZquqd67A+PvkWPveYqDbLvQ40v7wG5TBPSqxtKGy7b/BgmtlFb3rayc6cazmRJBGudeI3
ESVyvoxSTQcSK0dR9dC1EhcqMezex3pNipfSMou7xS40HNP50njIlVJA0IkxRka9nr2kZjsral7H
QKCqtkwEs8AfZA2vSat/KYUoEcYYJaOoTAfb2yOC1kTsVAnt9o6fEHc3Vk4ZJlJXZeg1OpA6qqwR
bROFjOFqKh5DEXR9EErUKvKILgQ9aFrmIBaI7qdIBp7aco7KKqFCZHLJFaw6p7hhoLZpm+7qRR3G
bDk2XdDEjspvEkqFyJZjlsuypqMzfKqtB35W5kljOQJHBaAmjhNxHHWbSBXx562r+FrqNsE8U6cy
uB5lFTEhmA1kPx8s9XuNNgO7DWC6/rILxhJxyEqmfHes1qBDUIss3In90emsj21BaMl137uu/Iii
EX6fTNKesFCLddeJtLQlpbjzDePmX2uz/SfSgMBATUACZ17o3qYA8ib/U7BlJ36y2CPTHdJo/Cie
q3Tr+K+yBmR2rSGLi8Bojd1K2SWh42bDsYVsy+xjmlhNv/9XRXVOU8q6iGf6ApBJdDh4EXoBp1ZZ
8WFrSRyPOY3O1eE/Okn7GISxaXnbUBd4un+eBG9PJS3xdlHGpbcsN53Unbt5LVH2Eu3zzoB6dpTe
LqXzkzAdhHssnechMVOR2rld5GXsNEN1y+H0SzEXw7XmW/a+zAJt52RChP98e79akGHatmtaDCSG
baKdP88RCrCeirYMirhUJtW0Qm1+EDMzLlGfAJTC0Dy/XfD/s9z/x9jydP5hev0+yF8nV/71PydX
1//DdWidcGCJGaEYRv/v5Orj5aOoWocBx0vHuyIX5K/JVf+DVAjENwFePdshY8zY5tq/ZlfD/4MP
yTB8vE+6bzP5/iez61kuCYpex/IcwzIM/nYItLeb/Tk2xIeiqc2MzPJ+6D7MdDLtOB4jtVO3gODK
eeRLu3E5/Obd8NSYbuhJ4z+roeavwF1YG2HvOITJm+aZ3TwfOcpjRppiCsidmAZNWlfZ4gm9pAjJ
viRO9Z2Ul7M8ju2KeJnB8FAS8BMxfjPPUymK+5ArQhrH07H/4EecZPZmZD6/m0i2GXT/n3HXRbLG
0/VYAUzdBUc6L4vvK6KK0wq5l32QH529LrfqoFBGtH79u//6vdQca3tev17R4q2Yru/xFbnswL++
0lmaSdXpgtLcwxIusRsWex0N247ZmCB8M/QuIbMi65RdWoflqj5muIci7bgc7JshKm8wS1y+m9Px
K362PQX+TobJwoMO3PCsMxszNgHpFD5PfKZqkvDayHppQ/0O69DRvtDuhsN7T+EsYfG3K56/464Y
Z+gjihicHbLNm+nY7JMjjYkHrIv3UOe7PJIXbfzTb/9vAJozf/hfVyXnweBb5lfKD/fnn5OZCeKW
0BnFczhcgdbrFBZfb1GcUOXhss8wdBAFsbUW29f57Xv40G8f9vaYncAGsKFWB+XMBiD9FAIkHQ4H
2BhmLj/H6klcjxe41MPyc3ayH/75Vp23ivCz74xUPXR4bG3cqY1I5+eL4XFKdXQUUxwEc8kRpdeE
8xH+fhtvnY7ovMjOC9vczwtD/QeE12n1sHSo76J+xEV5w3Dglq/EI5UMu1hkvU8tiub6VCLfTMmS
zdLKvCGHAgd6SRB7M+wqE1Sbg+m80lmFCK5vQtuw+n0gqs7f48+fzGLnLDBHsT84s/sNRdqANkFf
k/nBTmer+CYpxRiiovA4ZplDAEbUz9pBS9pgDY3cVnutwTMcZku3LjcGjHipXZpWOfpXmAoL/cp2
AumGlVevLYe/IBchao6Ss/E4r3q1R6o2eZ+YUVzG4q0parBd8yGz89R5mana8j8GQ9v217mZrDcu
NC+aQxSLeRemZTqjNE4KtcRFVifJNV6qTU5qrrOBgC+YFAf/CnvJZ7Kis+VH7bS1/8lPqnqfl31Z
4jnIFLnWTtJ9C+hQz15K3yXeN6GtsgLiyruDmhM9fdG4RBk3eR7od7PVcYy/g5yCPrkn3Fes15Ij
m5QxlalrgtKyyFYciWuT5ZGo7SlKOs2v+p1QWurj3+2D7w0g1Xid0kdiXLeuhyzp46C7DR5wPCmH
YVpd/4azFh3yrpMpki6qvmGJL6fW+Ux8MEe9yEH59CyqIFWKiP0xOCQuM8Gjo+n28iER/mp/1srB
Fel1XpZ0So6WWep3jtGvzZ2sCC1+hA1qVOhNnu8RZZ7JvCZ6JQFVjG2ZiYP09QKfSOEaQBo7rDzl
B6snqD4n8hi3DOqFpLz1U6N2aCOd9Kba+7qaOL4v3tBS4lys6XBL2aNNF7WfQIQUCG7v+owt5nWa
4Lb3WGOR4iutFMNeFsIhmJiE4blHpWI5/T2ZwSmccNnZ4rCsBmxfbgaJOqoBVdt3zVqL7gGw2wkr
VI7ecapKN7jN2yxhvZRNQKAlAuA8agOtQTniLtMYhEXS5w8O0OSlVRoCIVYymMxOo+iq51zPg5Wg
EAhRveLnNARL3h/lIGZ5z/jfpA+VkaqXHGl6feFofCJsHKt5VSYYwq8I+m1OZtpTy7VzSsT4TU5r
3HNdLgM+6KA3vJ3jzVmhIrdP9Whu1Cj8yMmd4GSo9SDEqpXZAS2wJQ9UEY3zjyLRfQtPk4NyyxKB
e/BQAlPb6ImgieAEiVJ1Z5FHXiF5KWT7zOM+yY3yYPeqdGLVjZV/qDoW14t1yugp3uyOpt68dA1O
+9DNwKMQ5xA2O1RrKDdJr0wTNChFxhPxEu2y0WrsVO4kbr3Nf1sCl4Rrn9509dasUOvOEZOUfkSY
VWPTsRhe14KqhcIamfMkGr9I1xELhCuw7mDuGo1O1j1zq+9fWIETm2MH7uQZqr8MhsI0GHB9eDBm
i+prWQ7FKWgx4RlrRTxWmuZZf+Et3eJ9THtnWm4r18ChAJoMc80zrh8dMNn00reVyC7plM5oogdl
KrbOrXx69SrN/jqg6dlitg2jyCmvnDBZKZTfsmRRG0btprYx2AxSLR/SsqJOlg/SRPR315ocx04E
5KCLD7J5OVSUoGHFmDMho4SVuMA+LNchtrBjD5eOHLZI7z4HfcOQri3JgYCqHEkCXw7SI/tSbK0R
gCPGyxjkWPgy2234i5WGsu1bYE3m32nqNigIetw7udJLKE4YTKO/qkzlR77fdbeDPtbGc4Fdg0Kx
rO2nS3fQcfPxLob5Ph3HDFXGtCzkqwxde2oH86lwWsZb18rpMkqLvDq0udOWR0Dvqbs3pnYZL2WG
/uwEdDUT1UJ0FCBObhNGf6zQkMsHldAQmitDC8J21MrLgWUwj0crf62254VtvWxCF3P4nYZx9egi
e7Ggd7r8uuGHT1yrl37GrGdYd8tUIAKb4MApU6h8PCdT1xY3Okug9zIv5eDdlJMrhy8kErgpX1Xt
JpTCztmEUr1z7xEWqbuJRJceVVDWP20bQR1XdoBSCyRcS6ZbsizoVlqKRZ3yxZzmO5n7qQb4tK7z
53Xxjflo4ZFxwzSrZ5opwV7ce7tD6jc1bqb/sIw0zS70jnLhGGWMeHu2KzdUtXO5xiS1exGSBjqM
EUnm8TSS4P9g1b3pXCxqHSNu2R73tYkVaueiSk3IPjDqYnw2RojnZ9Na5g8Fus5PvnLS78qnRe9q
KWe81Y7S0YggOdHF0amnwf2Umn7es9/5OSZpJMJmdxg1fit3I56s4TooSbbXVSqNna5B9AwYKoym
C3Fxl+tTFsitiYCAC78djOQbFYMK2VdazS9GjpX4ERVUunRX+CIrsiIXVWvOw2j0CdZPGCV9jUx0
PDKNWmFJ3J+Y+oPkthbU09ylMs2+JTPRUn3jo4sHH5iG7zVnjpCu+nVAO5mP83TElVUYFIxoPbF2
Poqkg9SwkUsiiRBTFDa9L19Hqa+0Y3WLDGwaBydbf/WRnmJ1Alyrni3N1C9zOY/DoUsGEVyt01rq
+4IYs+aY6Zamf/aE9U2Xne2CfVV2Gbf9OhRXNqj+7Qo0w141N769A94bt7LeKaP1a6jwv2MkW1FW
pr6mhhbPGjqpqB9ss6i3o4BhfDc9r/Uh+k2dzc3uBwLLFl+mH0Am6RqttLH57rdLk99qnhS6jTqr
lV+opMffLXnrrHQi/9ikE7hvPZEsMS/wRy8BYlIbgSXgc5VPiF8ysxoPBo2s9OgmAcUnWZ2jLx0q
CSwpNDf5VrSW5n2sTF+Wp8qhAQAy4CBL67W3HU5KE0bw/o5QTqe71oZSm5LIH4YFLi2fOe+54cR6
b4DsQ6/Bk2wKOug1gNpjw8s1XgfhNXOLXcYerYNgANYjJ8k6dYurGNNkJAxgm0d0XKP7aI5LU38p
VF+oA903gUmzsNQ+9ExaGMIXVXi6HuH6njGvKw29j31VCFlYKsqLbcnilOZi2N8ldmm1VZhzFie5
ucI+BbZaIpjlnlGurv4JuGvgOaP0S6gtIRgkYIsdEnJbYB4Xkpmk4REMCQ96dI3RJyZm5HaI5+4o
bS0xlHT4ohHZVkzkU8XpYzWDeTygjmv0H4PBLtPuVqkyF0Szsuk1of05R+BJIK3bjQY+wLwR7Eaz
FfBHyBrdLf4vLE5NRa1pV4iDVslC7vTK4iHvyH4ZOVoWE0VJyy5b9Jz3NMOGrod6yC37U4rkw91K
asrSj4Qwe+cyr5vUe6bRkt/ILvHmzieAebL8UoRTtrrEjGU2Wdf5bm0h6LNwyTxOPxyFZzeEx6BW
exKchdOgUi6sHi6dvUEqrHYpC4w/X720NAL6G1zdv8pgT4yHqUzM4DYBOunTsCuxS3PO0/zO4I/W
DAMFqN4F6Q9IiqJ9mieIgrAXVspRTu+k9tRKtaZxMtQ+mVkK1Sp1NVrvGhj0PJccGNbx1fcOjikX
YcRa0XpTfTDsVvNhAagbMY9TUxZGjqDbylHK90HqdYR9tmKh9CWbyesh1cBcKJNqUFuvaqc4TnSH
ksitTDG2FL7SYz2Y1qKNuYnBeC+O/2+mU5QKgJ0OiKBDKtTZFL5kFmhvsEzxNuf3D5QURuUJld1B
CzmVkUnLfhWpQ3cdRO8luRpn2gUQgO3aDjWUIFuO7Z6hPFnaCELgGU03zEU+IGzj8LdSz7Ordmu4
xs2pWA5oK98LxN2m0J+nVI/hFDjNdEywOOZHMLifp9S+H3WQZTnFnXvkZz1aHIU30Xe3tWERYmWw
6LwXAv0bqvbrRc23h/HTHE5Sgc2vGNBHxOi59mVc8aRDaNfDeGjsnfb0z7P4+fXol0SCbSCfJBGa
93teG4DsVs1pwfW2qkNiJ3fiQxnmIRRqvDy/hzKcYTm/Xews0lhH22rDf89xpX3tO7lrtfdi9t4g
v59e2m+XOIMWityVI06bDcfgrIHi8iPm9sgNs33x7BzyK+dBhYpEzemL+UKc9/0/P86/vUHSzTZ0
NvDc81JHbRXBxAucYm8gVusT6vF3KIG/f19ANIZHmJrJuvbrR9lMZrUJl7m/+4W+goYJPqZ/iKKr
fbl3ivjdC54TAm8fyE8X3P75Tx9kl3m1JzMuWByhyvQ1zsLylEWoum3wVSTl4JF1VCgs+1HwXnjh
W/XMb6/zp6ufIZKcQcCGttsl6ytWj4wa7AGXr/WVfzXG5padeKvd4QhZ37vy2aLz7+/opwuffaq5
knZHrR+LTjNTEVTEEx1NabNG//zBnPU1uL9d5+x7ZVLroK+39xnKP7tpOQ8e6/27cPLf3hFLmkv2
notH7exRCqudOM9iUrcP45UeG9COlPnurQsUThSiXSt3V9C4tdNk/M49/u2VA0xeQNnMaeeAKtVF
9qhn8xu26IfOvtozJ+M+GX5APK87ohsiVEtZSLfTO1f+29/jT1c+A1Wzlc0fYTKI5r6hg4vBMs5u
mT04UEITRBuMrt29t8qdBVn/+U5/uurZZpmhBOpQ9G4A8kSU7/FlfQ7CV3HVRqcGqPx/cI8ufA8s
gaMH+Bd//YFiTUkq1fN09UMfU680HLcKJ+NmJ6PmK/VKh/dajs8B8rdvdmMkTB/uxf6NBCn5m7D+
8VTtQ4N2CfhzR2/ey3ZZBgoO2dHmco+0yHDCf77ZN53i+XrgsSvCiiJ6gOH69WZteqKzyeHS054K
JD3mfUYDbgTC/Y+0FRoRgcOPRLtgcNuR1AUkeEgeilDE2Z0fLiHptu+97b/5xNA6Yid1SM0lcOrs
lJDbNcnbHj9gAjF2gX8vmvdo4L973r9c4uwr7sxmlAGsRLxkYfOEuTHyi2h9cY/IplD+k9MvbpuD
TgjwO4/775bfX6589iVXjXS9dbs5KCiCA/yQFsEo+RyEXR13cySv2n16Ox20aP2Mu/Wf3/V7D3b7
5z9tPAj1/ZEj/Rzn+GRWtcZl1kf/4SU4+RiQiPRSQur9xkMIxG7IzbjEMDsIVKvw3Q/2t5vYruBu
QlgUA7+rYUsffWnQsxS0Pr6jeqLw+uKf7+Gtm/aXn8TZJc52KlpwPH/quERxHDHLRmZIxxQqpcv+
4EfY4eSh++r8GE7DBxq/0+d3rv77DZouJDVqXzoQudWzz1/PZ28I/Le1ziSucNk5e+NCCz00NIeJ
c9b8WN2Ld275t/2EEzkea4hxj9nAeaMxf/oyUmKw8nLktTXal6S8C3CjdPqnd27st4v4JrukC9Cl
WyaE+/myararNc3r9unPH5MKcntnXOIFPfbEWIYD3elh80WL3ru3339yZ9c9e522h5CzrPSZ9Iwv
yrtNx4pUrm/e9Bn5slzJl3xeqnI/iQffvXPVo7K/oNH+L9LOq8lxY8nCvwgR8OYVhq69mZ6eeUGM
hSEBgoQhwF+/X7XuSmSBS2juvkiK6Aglq1CVmZV58pylUq+OjCpf3wNdfLyzoyV+i6mSytJo1wDe
nl/BY0KFlHcf9yM0V967enf4lf8kl4aMPjSexQCxH+ghDdEmaNah9+uwqP+wxQ/oRfwExyCieDTE
dcnh7+HDREOIz+De5Y9aeLgDCknrjjCDTOKNF6KUc33RY2/LQ8gDvO6aJjk2d/Z80eDckrZes2ie
m5DeheCjWl8gCyB+PS7oWc53s4r3JvrFE5ZHd0lYFufN1uEvMD4+x8m55lFfpMeM4HZ8SB+hRppl
PLG7IOnYZyug+RtOqReOUxXJpBRahqaK6cHZEHT0/k6JmmX7lEVxmNzaYg7TV8OCun0wmYuK/610
sM5WKh0sHqK6kdSD+KoxzLM+YXxWLo4BBDNZMK08eeEun5kTG3+ysVW3t5SekVUaRYzKFXfq9mF9
/HX9640/HtUCoBMMV8KXDVLh3EZmpIZJZYcJ590yLj53ljl1PMSmnG8ak7k6SDCPG0G1UTqYSJsW
vd4Xw0eL3gyq2fALzjie6nrI+PG/UH68sCQXjjruHmui+ykZTKGF3ustBkXhpXosww3n8LkLDqEa
MuRQBgiFxcH1bRx/KsjGeSdQb3HJ8ORthIJIZ/x9Sye7hQd2gKZz2aTO1FaOHrVg4U+tyE4Wbp1c
gwmGNNLbL7MFegBB42+ZSSeTBJuKh3ch4ycd6KcelpLMEq8DF0fKQ8ghf1YJYFLEdGmBQjCcHP/a
1SwsVsXcmJPGGYF2JxQ8p/AWcgENi4wXeTAV6Aaz1Djy86O5o0GwdorNkUf07o1ycbMsyCH3n9eB
MVC82z6iZEwtc379S45Pz7lV6dK1ZoZ6VYXVg/u+sb5mMA9dNyA+0vl9ODcgHc9DmjlrO8EA9bug
MZJbVYPtAxIkN/uko1VgZ6/XDY6LL9wBarAq19AlcZRfH0OhQqCcYhFmO6iOF9qNEkGM0qLSwgwA
Iy0Tl2F8TM/sfRQPTvxWiYBDrLXVMdpZTxoQ5fuXw/5mYk3jXRQ2eJY7JFWeI5cF4PNtYS/Dhngj
wTXf6Og5+zZ98SCJ4LFCX6ML7B8KW/uzXFXzyRA0jgXnP0C6i729tXYxo6OR+QQVrN/epQ/gAaiB
9HfDYsq9XLgLWLPgg0Op2qOuK90FWilxUxcGGLpmXpPVrcxoE67nR0jcLL/yeS8/VU+HxXoqT774
KU/sSrchbdY0e6DHjLpN0Ic8Fd0nxafv8Wu/DSFSo36X+TBwZzNv+hhdiPIO6Ei8gMEBFujRcweQ
NrS19laqRt2P40yNmpedFZLK3rowa/o6ZVh4/vypw3vJKqBFVQfIyn2hOnFulTdzq261RuVhYrxD
xGPM2nnT+F6QLNFrGEJ3sX5pJ47zOHw4DjS4TPZaHvFDXmljdgp5rE03ZFi0GSQIj9lmwguIL3Xu
ds5NiPN8cildGB5tmBrUqGR8wxu+WsZhwrHJ3RYcNpGB8X8QeSq4R0s6pKkTg5UQJqgfs3GwLMXm
rA+10PqcRF5Q15GBKMB+1kTIQAf1S0yH9I9dz/lPkM5rkm6dxIOwNCqHl21Kc7F9NfZfmV2fWuto
Oz36SYwliPuogySW8qYcWsFhz+gk/ufwRio43OdhEezC/D7pApz492ExqQ4u4VxB153blFyOZmWA
0hIWBxXqqp27Sygt/XapL6Zi4DjYS5ak58va3MUQLsTwj/w4vFU/N/+B8MLJDQl3kIRTn23KoCk1
y/L91oX7U1Ej52Xz6sKTh0XKAPAckrRR3A0nr/kogJwv0ZSci3fsdS0t2Uy4F4L+1gwYiFVIpuYV
dWXhXmAw1CK6+kg8zSc3eORXJevSbcwV26QzzPGBWrJamm/Fs0l/wntWl8OMLs+TMvALstB9vh42
xXc7cwKSWemGMheoFXBIaySQ+6UooQultunlXdxbiw4k7pO6/Sjl91pmwTNWpyZ9pMclmlE/dva3
Iv+aI13jGS/XVzV2PPRYGZTnLlquijnpMqY5hfpk66lcDO/HMWzn8WOzTINNiHTBN5EVxzfNNx3I
t/1cTEXIkeumuUuNjMSYgXwEBKSrUoLzAqEjTu4+igmOQC5Dd4l6DHAaCnMfHVClmTy/YiJC+pTY
NUD7UrsF+S7vcWIoVs/Io8azigpWPOf47ugwZ2D8fQ8GfQRx/GIGd3u4cRbpPKeo1QSgDcPre39x
+Sc/Qxz0k7Ci615nDRtozy3QYxVUeRl87EU9tctTq5W+MBlRrq+Riog2t9qMKdgbdenMNVYEjji0
JtY09u2erfPLKdJRSFNl7D6EwQlSOhwnY3t42LTZ16q3/qMGBr/l/6ErJa7a+VU8NyJ+xMnGMf2Y
w4TOximL48xdWYvjYv/dvkUOMOg+ZUylTETGi4sitTDI/+Fyku/IsMvhkj+wKBSU5l5d/+4O6rfr
Z2HcxfbITVVR9jJhURi1OZAa0gdYi1WCIiVVAZw5zuA0W1TfD62/XpKMM2mspIFNB1QJvTBdEUqm
CvDjyvL5r5CfHy3SfHsTXOBHH+vwzbW4HfWzovrboPuu3ffBsPWRSDr6/acMEoTo+iaMU3VhHlyU
BuaE56vQRjv7sHGDhBxnKDJe6OMs1ZVHwlzPvci526VEszz6F2CTS6fJ4lXuMQDDSICcjuw3h1zv
IUb6WDPPIWS1FpT+Ho5B5bcPCBNNrXKci4hV/mNQcntpRYPZBB4YbZZ6kAbZUzZHly9SF9by+n6O
I+WZoVFmYNVODwj6GFleH+VH9846wmAMXhTk4MS9v/zpXGhQqdoyICbnBIbVamanYasJtVn+AzkJ
IsguPK6MlcgIqrmlTN7Ly5fGg52F7TSpWEk7aaYJdWLD4Yk1K+4Hxihutk+AhcM1k0rqbAB2dpsv
RLO5+0Lxaj6Zel1wrTYJ+//al6+LY5qbHj/IQ3buvZezftH4TbR+ZL4Y1zrlhS6Eaj7niTXpdjBa
jLZj43682+FVdRbHW2Phhma40/1upQ1UyNt3DWhG/JxGk3fzkhMUc3CqAwqFWVERzU6c7gGx2rgD
j0jQ7MLdc3sXC5TSA2VIGr8JUJTJRO/S7toUX2gD2IKuSVpvsXc23bD7sFgut89w1t05d0caMfuv
pHcTPv4jMslBBfiOC1aCmDzqDMLJxUi3Wh/pfHR01GDmneOM5wUTWVrozrUXe06ja6aFonKtvsQv
vGjjmTffhvs56lkLc3FYuBFA2IkfdiFLYPl//y5LSu+N1tK1MkfOg9En/+gtSobfu2p23VNMGZG2
elBLy+kVeDsS72VvfkuPLZJjr9dtXHioiA/5z0rE9z45QSpS2NtiDzNjebt+LqjHzHZz86c2jx8g
O6zmYtDtukWR2Vz5pPKjWi0be1M0HKB8qND1FdRBdd/eKnkH+Hb92rTDlGu/uI9ACCm60D9kmvd8
iYVpJVn+1yUh15prMyTUFkVwBIKmBcpvssjZn9eZCJrcx79tSmmkme/7XXJgleWttvURA38WL0Av
sF+O4N7qR31mBbjfidiiiSMx2lxa3cx/WFwZeXOHhimRnY5ZAXnZ3WsLeyleRObNdDXrkusRXUEm
f02NyVjJzbdDPKB0QsBExOK9guBfN6eCsn7prJzY8KRr1ioalHs1y9nPju/Iwx/fK1BDvAuoX6Hr
SIdslgW3aNBQgCmf12EW8kaol1sag7ubYX794F44RkBedEtACAhrckvkoECis0sPxyiD/vGYfXYG
J8ihXL1u5VLMPjMjF0XyuuihyhSfEISrNjPgMr7z7neKr83zIoQ7xf285tmjlRPu5mMB0uERmB6Y
2ZGa1WFEO78nhr2J+4YZR7Jdcw6CAV1UUShhgGwuEL79kWnu8mtHt30qZusXzu2Zaem6MBnEsKd4
8KboYGrbDi4Nev1NsVfmSLqBbEIHbJVrHqIrGWrpEIm0B3dua1SnbOP3saresjI+RPSxgAloSXdT
rYcFcx83uJto13u/r3+kyd8rPd+QLjGNgrSArXLndKZD43FD/6oMkccLauaTgWj62VxbISkDAGtq
v8YdEDK6008lHRKjMjeFBXUTjVt3rkcCYrIL44ePefRgytqFm35mTLrpLsNh5vqIeoSF5l62VhDe
206RQE6tSL7qplPtbcVgReYcxu0O8JwomHlf9fchJlGdci3/xzX7+7B/iL6fxL1jHhsQYO2J4G/u
vEj8/WsNes4N+2d0wxilRNNkoS5MY8JDi4N85Y7JvB5OkfVpF1ccnA5eqjpZHN0CCvzHMpkivLwU
2U8/m4waMfID9HaImXBGtZkdgJpR/HWA7hgghma+BTj8fP1WjDsNH6cSULRLA0ulxXHuQCDot5E6
x13XVI6YZvopMAwNmMD9kRIyhbLlJCz6QjrKIv8xKc7uyWesq972mA3AW/I4RfhyodwLXKnt7x7N
xRTiUhz08cf7x5jkIFvbHjQoAo9wQh8htjpqb3Fvv7Rp/7xDAEqFHZbh6MW6MKqpoCB27pplyT+W
xoa58pKdRd9g1i931OSUQH3YLS3y/HLu3F7/kpdv/D8LldxbrqWwKikmOVqGXKvjorzY9IfoupGL
u0k7jFY4gFlIVKRPByEJ89MYAQjNdW8WiBkv6AYurpuR1+JRuaCCKgK2Re9dfg4yg+kUuSXCttLt
oOphustWiGnXrYz814cZMAWQoMCOMVqNcexgQoLp/yPzEpMOAoZb3FKNJs+bWtMoz5OtiWtxcuyH
dYJU5SDcSNSH1m35ks0RvVwdliQ+3ydWJidhwhaALwuQMaVD2GbObXHiob+s2cBSmZVLI9Ruupv8
QQA18m/eyrqrb/+qAU1VLUcO7MOwAeUI9CvUMOSK8CFL1nmfHI+Rt3Bgpp97s24xfMlJ/ULEM6Er
8KeKv6NS24dJpGw4Mh41aLl24eRKm8GtJQomEIKhs/ap/r157ZbZyovsl8032vCHMPlyvINKfiok
fVBWnV5yYfwD4KNBC6RB7HO+0Z3eKh5oGBrD4HxMZo2YV8+CzUv8Edv1MMd1b74pq+0yv9n7HU0d
hMlvNsF2onl76cac/g7J2eh2O+hFVQpdWaEHDo30FPhmyoJ0pDyIzmF3wAIkDmp3U3cTYHw5yso7
KaVHnt3sTXQkVERs1PqmsaBdTFrHfV+bjE36aOEkT9cvifg0o08HkS6gFEODn026jxtDHep1q/WR
or1l5k0WP+v2t+smLnoYQdb7vzak6ApjojKkW46HskAXmpyPBkmorRLBhDObDKwXP9GJNfH3Ew9j
wfm4RflNjbZRuVR4wjKxAdnafB8dfx/f9kG6moZ8ylHu47Pp9LvotsMgKz9AtDUyh2rS9USE/DFe
eTftnfO8XnpzJn53PvIqExFoVLyTDUonHbEDpMh6ziGSQgnos+STGJzIAqh5A2p4/LfNU9IFOaEs
p3yNcfHMnKxWugR2c9ATWBa4BDPlwV5VPxFOWbV3/Y35RaAJNwvqBKHzKXvlKz9vl2VUPCRMdeor
BKbn+YpJy0gMmyQzczEVX8Yfn4KbKlBWHtRnoGHPP/6uQ/zHrNs+artPRvme95uJcHnRAEGS4j4P
6lHzBj0gJFk2Qx81mzxw0K+x1hMuYLy7LOHEguQCOkvbFoe+BgfqojeZvlRM6Br9xLW/tAyH7hAA
eBrRHNrzfarLQu938EdHlfNTaZ2g6qcyv0vL8ETRiskIRNbkgOT1ZhlDONJHtjpfD3fb/iU3Jty9
nIchAmTR2YFnkC4PwDPpHNaIbjFlvhO3rllqi2zeRKKHPnWmxj5ZmDFBP1mA+WHXOt+r1jnoe81g
r3Yq6k8xyH2keDftjxyd7wlPKX7xuTfGlPFB2kcRjkHpc1P6xq760j723Kz1PXRps/pr97AL0hBM
qfNUL2kFfCqaIJl5E7nm6AX0sZcnlqVTZ3edh4wKnwu4UB8qPuPJn+NHhbKfC8QLKoFhMeVHLqRJ
GiB1JjAY/DBgG5Q2NlPzXIEyvI+8XdhGyaJ54HEQDQ/qj+ZtWE5/yAvJ57lBKdhtyQhROGGRzEEJ
r9ncOJ8EHV7PANLUqblww84WJ90wePndHO2hPuqhvYRXBxG++cRpuWQCjJdKe4Fesq6LK3gS6VRE
YLpKODubWkr9LM4JJMLz4+oQwuVER9eOJiyO45yY8oY/TVxqukfSougpm0x0WX9N0yJR63wXJpW7
j3kWAT2equBcyB3OLYo9OFmjQy9Vq8Uay8R6Q81ukUEapOwR0HHQE0mZxTb2RmC26l2GI/BgfjK7
Lry+7Au38mzV0j4n6LqZPUQJEXQw/rbfQMzLSqtZonyD/ea6rQvf9MyWFNjbFH+qsq5IqV9j9cbO
p/zyqMvJTT+zIPmYPdVKu+iw4LWMepoBUw3Mp/SL+LYNKfoBJY20lanTZeWDPhye6s9TH/XiGhl2
FHQBSGnKnTgtPTReanM1KvsQbKlZlc4fzzqIVTLeZVIONm0bCOn5uYGirzK0Wj9EsNXMxEiZu9wv
qt9taETrWRxkn69/tguh6Myc5FnMfh0jkZuJUJQs/oJziSrcZBNzyo50ATN068njmWZqGKhSIKNj
gD+dmWH5VszLmxghTYDkSBMFUMDMphz2xaMDrstldlcH8i3H9B0iFYbquoyWgUHORZVfUD5Yi93X
5rF4EoPR/XMTbe53PzfqQg+refvHI07iuxKDqb6AMOMciw068Qcg9bMNDHxioqwxgu19S7XVDO0v
DZUzeM8gHZuECF7IZDAJrA0AErNkclCm8JIPqLjh9CzrvUiMz04M6SKs8m/Xz9Cl8OQ6iMKAYmXk
0xLEvKdrs90iMdcKN/OvsW/waw/ZvFiKabF6InW66FdPbUn7KLRasyrG1mZZPiKBSPXfpFWye6xW
0xBP8cOltMYVs6uUy2yGrj/oPE8+mrte03S2NiT9MGe4iGdu2sBo39JCD2JlCRl+8N/s5IlBKWq4
mZJnbo9BMdK6fRJByn4wKOUijDKRrl/IDkWKi08lgRFTR+cfrdodXOW4NXGimj7vnI3fOl2kVb93
KC9MrEo4EXkbT01J30zt8thuXUfQIKhBciNG1wXQ2VgZUXU3OVZxKeoJLCdNUhM0kyVFPZjqj228
R0yHgQOoNwMn9cXrXbQazNcjg4U7wzdW/Vy9SefXFzplWYqBtdKiyiji7a5Nn/vKy8LdGkiOU8Aa
VfYLpxz+dEhUeJXTtYpfdHJAveQIrHFjd1G7Os5A/c9gJXhtVsMM4OwCV/r5+gIvnpmTrZXOjFur
uVDOpe1nvRv5k32kEMJD3oWD67qhjxrx6MicWJKOTObu+6pOSdhM4CYHfOU6OMyGW30xeVxEQL1i
SSZZUuwDgswptXYRAcswn2l7qhEIpCyGxb6cuOD6xA7KU+N5t24YxFl/MIJE9cJ+qnhBMO7gH2+M
Rb843iS/RC+FGZHZLuyizXO1Sik8dNOwIhFxr61bivz7NFNLw03FuiGUcGZUHgOP4fUgf94s6ByF
k3wdUxbF308O67rp1kjUcHq6d+OHu0JklsLPcbVnzvvf9Wwv5Wsnt8OWvGlctEbi5IR9UbexdJ/X
L4TWJoXc4qe3Euj4STjIlEnJ+VR5UpebkjDPrr4dwwpsTxGsmTUEuboXiSk53MRVubitLJNhVdDj
TMqeb+vhYBzKtUrM+E/XcQG55P0ABkVdpHfJbKqfejECC6fzv/akg1PYXpu2IigKb969QnsHXtx9
gKcLcPh2wuNcet+LMc6/rUmHxoHJFLXlD2vHd2qjqyzK7pK7XejMEa163DxNpqoXHQKlH6QLaQlQ
KjvfTxVY9baoSIkh8w8NsIXNAgQI7U31ZsrWxdNyYkoKGNl2XbbIth8iHfVpF7lvd99NHY9xFqij
UkB6y+if4SAscr6c/Qb9p675CL7au/4btBnPbRVTtw687jltRkCak8Xsccg/typFihyJ6z7PyC7s
J+5CtJ0jDbOkkfPBjjMFcBuBQ0CKn61RihbQuptgtrFmJWG5PN4O90fgt3pAJjrzAusrCjj4tRtn
hQAUb5tq/l/+AoYIPNS36H3Ku+zWZj447HI3I3n7Yr1v7wGpzLbQEYlCzZ4Cn33zZR8dwm2o3my/
T/iAi9tNF03MG0IRJL9MD8cK4uaWnMdIor2g7SdeZoiVvw2hANtN+pzxwWXDwdoxtQLmBo6M80NV
VIdGJ1MV9FKiW3G8tRb5bC3mG5fls4A5TzUOxnHzzKAM/xx2+wM6XHxh19j6++Ko+Xs0Y+Nd/Rt2
b39iN8ce9dyY5FE3DRJsbYIxfU6XYFY+KEAXvTs+4zy/yz9NHZ6La2Mujyomj8NRTTtzGCUxW2IG
0tm+nc9bHcbXz5m5vL6si46AwgLTVMw8O6MaGGOyA0zNxIn9PuyPqZ+X1dJo7/5/VqSYW8GWvsZ7
ImWZtDPDXDAHS5F+4rxfPH7UzVEjYbJ/xL1zcNVt5hzIogZYCoz1SvW+Xl/FlAFx305Slb25HXSE
A2AvMkkJ3ZmiTMkNXSgic8hO1iAFtlLdosJmEtiyt+y+eBZDXzQC0qCL1FBfTCu4TC1J+jDrrVEV
BTJyUVx/dzffkDK7vmUj6OiHEz5ZkBQ3t7FtHOstrx/I0V7ToL2D3nwJUHvp/trR3QOJ69e3dUhF
FJxedqvOBBh4NyuA7/0XlbrzzZUCa1FuoIqMWawxUPV43ye/ry/24l0SPGy6xxgA4Kvz89HvDF7P
FjlC7n7SuwfBa96/XTchXOh5fs4STkxIEXTTQ9Nd239X5oQgikITcioFGcHyPj7biR3JlQ9KU69T
AzuieOPMrM/eTCABhd5OeW/PzMY/3EwV5C5kdbS/mGbQmKKySCSlw19t0Uwsi5x+K5m5wSyB9lng
KZF1C8ooj8q58Xh9Ny9kraA3VbTEmPAEWCOnQXZnb+y9xuNDXSltIDIS6OtvmY3RIhgsJuv/l24b
IH8mK6EqhepEOiBprZcHu2aBTRdb2ayJs+pbnLRbeyJWiVMgn5JTO9IpYfjQK4rjmrK7InRLoJVs
bqH4D7T6+QABAdzTEwYvdPB17dSidF60OG4q+LQpw8MFvzCJkMUzvBkmyOVuIcqo+vK49705sOn9
czNZ1LxQbDyz/1HrPXHNWd4finyrCJ5gB7xQGuzuyoUzN6JsNllslEfUxN04WasMmCu8PSXlElv5
ktoAYCgxLq/Mi9kUzvHihTi1JAUcb0CG5JDyEtivZzbau6xL9BSTuXXfKjN1dvy2v5vq9I0GgD+W
pzH/CwOgSfIheWzjMCA94PIpN7dduF96M3sF08JCjI51K/1xF6bfaghZ3VnKwKE6r3nmRRPXcpxq
CVIKfgj3UmMAWjpNqNBTU1rjqOtIDcBebWHY7XzBtARze3c3/TIZX5gzg4404OD2EFtX6ZZW6qD4
5uZmW722xiwuv+7ym2b/6fryxmFCQIdQMwPXpqIwKMVcO7bivDqwuq06b/rtwhiQiKwW142M00eM
wLRI3R3CjDGIDXhzW2cYUVdCdiXPvvT1r2E3UWqcsiL+fnLt6BFt0XPPaaHsYYwsPuXWnTmk4WBO
rGbEQud98Az9sxzJc276g9k06GB8DKA5qGYEHtwfG9W3XzsSBuTtPieuv32ZvOwXV0hazMgCU6k4
zvMVFoa1Kcuck2H5oec3y90T8CRIR5j2DYsvxcPBn+xLi7Wce28+3T8m5VdNSbMP+WRMopLkQ3IP
O7413Cna0oAA7PopuXDZz21Jj5rEqqptP2DLe8lvk+cWWukiSlbmJ+T1uoXooRgMTvxuH7LwsBBi
b+V8qg1/IUU8/w2SlytLNEzhOCMqhvYqQags2D1bN5rvLLKIynXKj3Dfs7mogMZ+tImUJXxrQfWr
vzsslAnE9QWXy1vog/9ATDvD1nP+vdVCK7aHPSdaMGx3P5sKjsU4FJJzaMu3ofVpuNlOHO5L/uDU
pHSJcm2wi3KLybRUfSRx/V3z4CCse/1TX3hanK9MukJ2Yh2KZscV0p8S9C9+UF9mTCab1z/gRYbi
YTYVSUZO1Ya2EESHx3Qa2Y58dfpub8ZqxrrMZHasO9+JW16XalAW26AyFb+sy3BijeI2nl0dTNof
zBXoeWNVuq1mlRp2pRC71NXxC1JyzKoCCfj1rEDeVQSogZD6k9uhFRdM1iRHQUvYFpRW9FXJYmXs
aZEWu6Fab0SFUA3yn4d5vISIPdgtlVXuo987n1jr6NiQxsGFIsZG4ZOAGeH8pB4OCIE0Ofao8LYU
Jev7MlyvhQ7EPkpe6Uu2qb+ZD5Np+gW7DrPOMJMgleDYMovFYW0Bj66xu42jYXebt9+S4n1ibaNE
GY5TR+C3LLg/mV6UXgJ53iN2MhC9qEnAOFoHtT77CwgK79rD/lf5Kf3TCoWwyBMAHjsH7JFcL1fy
WBwnLO7yQ6DEr5qKdsjxv1rXiRXJ1TnxUR1MpxBU6MfZ7n73tIVaRTg2b17di0r51CzQpY91uixp
I6vSG/Q9IlZRVzzUxnyHCMTO/dOyiLR1Uj6jqaYQj2Hryv0C8jq/WH+5fhxGAREDQBY184P9Y4TT
OgzDdr1Zl4coaXbboN3FgZduZrUHc6m5iQqlmHKV412zdFtn2oKfziGUPZcau5WBeB3HbzZwmeNV
GlQP/Y3ySZ3FPmQU/vplMucdH3lLiBTb4piBZJWnLJBhTKpW2BQvbg0F8Q+mDfTsn/RZTtIrRAGu
b+v49Yu7sk3evyrYYqQQpMNhFbFyaDfsq/NSvvYvyapaKHfKkwayQJ+uRo99M1qqjK+o/EOQ0Um+
2TsO8dqoN7TZfgvmlCJaP/n959L11cd+JWCZm+JD+8B+/jfsexc+6al1Oanyau2gHQ0Oqbh5gqOq
fhYzoqavrURBQwDpp0ixLphk2glEKAEQZgoZ3HMohnzTHvmiWb5EY850Pun2H189oQL8twl5WnMz
2Km7i+Fm2irmi54Pt163m8KIjzJgGx/vUc5yQQxBlyh9t3rwEg+hKGwU8wJ5lbL45exbP86nxH7G
NwByCaYVRaqNA5ZdsCPYRI+a8FUNcyI4khJg4h8feWxw/kjmwUBBe3keNN043e8SGxubW9v60IYQ
Ra2UDhDN5jSaumLjI0B3jYQEQDC1dUgMz83FeZ1urT3yO3HxmBrbwPJeIDOcKL5c2rdTI+LvJ4+w
LKs3bSsEmj1koNLNm21MpBpTqxB/PzHg4d2VfbfjaaC3/uD9dvVHS/n/rkLKgo9FhSywwSqGDEmd
YxNozSSM8tJC4DCxgKQx7jgKJLHWVRDlsxCd/qPLMCz016F1b9LILcyAWa4nwU0zPVBz4Qsxx0GS
RpHRBMQppWqFtv3oVuNoedCF1ruQjUgikBW9X7/rM1HY1778+UkXAhwaUwWUUUbeR0PBs02FmAND
JDfGYdY1/Uzb7lZVZQfN4Wu9Ofhd8mTlhr+LKWW5bxP2xdE+T8VJ3sD/I8VCukgcPT80ux4igV7o
VexD4x2nxNMZTIBxl38rXkF4Tc41jN83bK9NJwtEsUAcyt1OdRPryWYjDCYhVUjnhzcTOMA4Xtov
+X0ZVRDWT7iTC+eJOjUDLhB24hvl71rt1n0K3WMbQRQY6P2rUX/fIIxwfScvG7FUoMWOoAGXXFZm
qYOXVhAe1oMddtbdhkn1Mn25bmQ8cSl2DxePvJyJfIUMCzX2e9MrtbLl9WLuff0tDQ6ftp9S1Bbn
ylv+TQuqZ+et+rpeQ2sQf5swfiHEnBkXL8kTB+M6R4RHd7uWCgBP0+6WEkTULJKn7K7xq98InD+o
3+3Cn8QjXLILqlrUGSl2jp4ZDCLjPHcsGl4uYCTdYwEU4c4LCujyhDcAX/kZAvIJjOV4wJS9ZtJH
dCoZI+Tf58utGgi72hazZRvUb5ufwx0D+qhQakH2yV6aUNO0t7q/oeHh/cy/gvVaCOLXaeqYCwng
+Q+R9j2vOmOLUqdYv1BmKsP+RtRZ1Bm3ZT4FLR33CKRlSwfZOjALRh4vrDn+8K155HR9kFtvQkGU
ZX0SIxf2s/psLspJ8oyL7uFk012pxLs14wolV7HWd/Gk3Mz67+ayhVcXpbgQRs0p/3vp2uL8UEFw
mKwHOHT+keFRSs1UJfRbPuGfFwSqPTfreeM7c92/t79PMzqNmyBig09MSp9zd6yKxD6kbdRBZD0X
WHL35/BjCDdR9jAFvRh3CCVj0tdk4q40tT2yBIPle77y7s22PUyI2ac6VGewd3f3teAHDCZcxaj5
AuiLAh1vFibR0RSUQmnpMk5YODqFnAfz9+Fu/QmwYJBU/vTw5aXtJPMVxRXm7eGRklaoG0WW287Q
0OeJ52YUL6tIvP/Q0Q7bxcSyxP9LipbQRNEW1FwoO0YuwdCayoZpkZG/uf27Ct2n7b3gmV3DOPuj
YwLKnFWr3bK5n2aSMy44wTPT0qlJO+TGEw/TdZQ/eg9DVPuHu8O9sxCQsByRmU3II638LJQNd7N8
UX6MnBzfaJFSeRe8zeK2Wj4zblAsTDG8Xfh1TNRpGiQAvBohUD+/Ru2xtyhiqHzv/r4W2G31y7qs
A0OZyHEveSeYBritDHnSYpcZYeou1de8oDCURF290OHB339XWxLEzrcfBE3jbkl0mK0fldW/YMYW
lR/pAEAQqbFA0fYa9b55YaUbNOrFAeCwBbv5DL34eeT+iwnQEcEUJcMzW9KDwXZaSsEGtvJbFlst
KxBpm8/dIpmLu1svD++CLuNfsLEJnzdaJHO69KMMKI3l/vdGWa+73aFriAACJOp8362sGwHGawGA
bL8ovz/AsGHWTKRQl64ynCAWmQ1WVV0G4lm77dpbu/9xxoIVRPuczEV7uHiZbNoKDyQv8tSWdJ9s
N3MR82GR1NmfD3Pl2Qzjl+ED5Jh+mnAbF7wh62KeAfo3MdIruagUWtHMqdsGejtjVkTFvJ59iNBN
0kJfcvfUbCjFUsrgQso5y8FzDuQ0rOqwIt3NUMbdrf14ufuRvJb35m0VKI/5elI05dLtP7Uq72UO
vUpmY9U0X1svCTTUw/f7LDy2k8T7Fy4gcxOqQzYP5/aIciQD00gyxFaa8+GNrv4NMh++8G+lIBOe
CmMXXke0NOELpdzBGJGc1K9jq9TiDGui2pfcFF8FHtyG6MCIGtpaU2BCKbzwycCbCB5CQQXLpL/k
Rfc9k1rK/mNxQg+zWxxX/2a2XE6y/rIj+B3R7bKpn0rRGcSLs7UP2DkEDPUtNyGAmqgnQsPfgEOZ
7IFID2thD4gv7xbwrZTB5PrKcZs3e83aNgBsReQSITN+PDwqdwLhKii8lZ/Xb5yU1Y0MSq4z1boS
Few9lJz5ECnNb91WAiOdMCK7q7+sIDQHAAPihxFf8CbbbI2Y00hIFjIXYj7BuVNnqEvOphqeMrXr
yJa4Fydvry7vtKMtzv2emZPNl/bGefnoAUdehBC9nfv997L041vT3y5jCrTZzFptZ96jfmcQ+rMQ
SvjAeKiOlIynPq/cGR79NnGLTn6bg5hobyg7Pu+7GM3swu0RVYPD/K68cwP3qbkF0O1vSl97rhF3
TW80N6hfs0cjUBd/Tmg8+jXSt68rp1qbCd/+EBTfTNElDwV6Hd31aHrI8MKNBUv9zxGQbuzGa4p1
aXIE1JWY7Rf8oVSp/xg4NVqU8MAnW2zEaCqVPZ8/XbpzIzwuNjfO/N8B8uW84y9bxF9BfQ83qtwB
IFClVlJn4qjpqx5Y4XYOX+8m9ZNftuYPM5FLZpw1Ndi8W4/XL+5HmfokLMvG5QZAWtT/2VDjYbPs
lsV9+dg97l/ilf6pfNl+jZfG3FttqXeEFSe7m2cBqSCdEOe3fVPM4HYLr/8g+fH91w/Cc9EwpmIF
ZPR859M0HY4MxwvfJaSAdnfZfP/bW6l+hSjv8WXCmpQpjKxJkbRWNs5RL9ciU1AFr/pKX1pzxCqR
cJiwJAVSXmUaczk4Zksjmx4FUlPXe1itqoauks2zd8eTkJFmmPHpsUS7icnfkT8+NyazymWeuU3V
PcZq96U83mhoRuX9cmJFYm/Ojo5H1iOGYR0dEXv06s6/1LHS4mNjQIJvzrPnNmjC4hkGbNMX8JQO
aHZCQvKN+QYeQlOBe3xnzm3LXX7YhXddYpggYomoTB6hJe0XaDrYiNg0vMHE01AMc/zhu4uveLZm
UwoL5RFNp2xn1VESV75i37WHz3361Hlv1/d2YmtNycNvraOQldfqCK6zoD28lpDB7D4PNvpf0S5u
g+vW5CrnaFWSV9Wr4qBV7boWb93XlhwWsSNt0dyIt23CLu6fYTngQ05Df2Vg0ci05GgHpHnWulWJ
D1m7wDWKhfZZ4N9pyusfj4PkYdLFjIKI9BElF5OlWtLnLTY7+thuQYAfIvWt5l2vAGBLHg8zZ7V/
Ll5VaNqngrf8YhgtWPI4Q116WaINeyKL9m6vPhjiFylsXgWMfsRp0GTTJDwiBl+5qnKIsVKrNFJb
YaRKJKCv3UNLm1ewpdW3LnwOn6YrUhMW5bjSbdy2PqwTcMftEGxbz6+TCUya9AiSN1IuzTP6X7dO
FSthWh18dV3OChO5sxxi182P6/djai3SJ8uHTW82+xal+tgDaoy6PMxQEy1rqQYwWo3kTGtnn9br
rlPCwlJ+NTb4xsJ0j2GyT4ag27RRf9z2U9deepL/ZRNCUKG9gVql/Pzpt0ZZ1blTQzLcg6Gu75ob
BgDn+QLA6OL6Fo7DurhzJ7ake+5lHXTGBnfOftJmsOqsGp/MgpovAwzT4UH4x9F5P7Em3XB9MOq2
XMf7qGysddhpVOw0NYTV7ZdV1NtgqxWLndH5adzq8C22P4ZD8T3Rmns1W/+8vvBxJD5bt3wPkmrQ
7PpYI79TO2G6bu4apfNj++hfNyOztvz1LZHmBFMhGFPkNt+uZEjEFhGjvP148P0Pade1HDmSJH9l
bd6xByAhz273AaJQkpps8QIj2WxoJLT6+vNkzw6rknWVvXtjNmPTxi5GpYqMjPBwR+gU+eo3aDe9
aDeN3++BfwP/rwta0n79G1IfZ2f8yD53MU50Shotw15iUhiNBt3hadc5aKvsnuQH1sqt3l0eMc96
8GnE7BsdhehqFtpFU8JiuceTGgQ5GULTeJ2Lu37Onv+jsbGfH1ka67Ja7AqXPvOeBd5aK+pKbofW
+C5BKAwMsCNilz17RR2Z5G7kGbgcUHThuKhBs2HagyT4nVaKsz70yAx3KgezmxM9q8GoH9kg31Yh
I79kMzhbSO2oSyFasrMO58gcdyzt1ChjU0ecwSaS8dJH21/5xkR4yQsPBOe050ZpFK2GreIJelSI
t1U0+xJAe60Nw2/3EDQzQWvQHNLfeKaev+WPRsq5cwNauXVN+8ZXK4jCqH6Hy2MXeuSufmU9i9Nb
3DjyF1EJ9ayz+bDK457KtmrtUFEbv5tsJ07S1TTmjloo3uWjJzLDpbMkXU5j27Yav47JkyzH14VE
dmmqry6bERw7vvRgpNMQ6RPmMBu0CI6rde3eVESX4OUjgFzn6eEuyoouYPqWPLly843ebYzGmX1s
zXcYHFk2iptHqyn6jeD37J3/13KhwHFq2gpVkIxPEraGiuQ7qnVUwr/V62wWV7oowLg8m7bMuUuF
qPXSqbiIsqwBxTgQNykVzOXlfYFE7ul4imZsqrzDeKySFR+f9fIHdCKdy7vi/IsBCuWg8QcY9VO6
pESU1AwtgbTFIb0pKZhxEfoFxkP/tdhIAVoyhJRon/O3LHj5MMlf4m0nKRFAscxvAfYaGG72HTT+
YNVQ0X1cBsKyJ1uLT+HLkT1uT1K9y0G6+m5vdm3qaD4IkUC6m/1gwh3iPi++j+jPu/SvOdW5nWjH
qdImRd4i725fS9BEQ4r6wEjnMjyI1JX9VCMbJaye8G02n8xye7JP+rAdTfhoLKOyKpFms10FjyHz
TlkzEKoN2pIEZpmW6K/EtZDRiF0Dl6aa27M5MWd7ohh59lNZIfVm4IbIgghIF5bVzW+HJxR2vXSd
CXfV+QP5MefcFT8NyIHFedX4DbhDC2Vnd5ngqJx3bR8WuNs9nmuzg9RvA0a2QncAEPMsc4LGNpk8
KzEEh180HO5uh1z6QHs2nLl9I3bl1PG3ywdfYIAnKEpUreqJEiOqrRPPqL+3uOMuWxDsBZ7MBjRo
Kq2zKPLbrLnPlRL9ZdnXsVR2Ko1tLyybG7nNXi7bPO8z/1ojg1ujMME7VsmSyB8nCown6N9TyTcj
EYxUYIbPqmZ6Osy9ishAHV9K23TbFAKHIrDA2f1mofcGOxdtnHz1riryZQGNM7pTLSkYjN1I79KR
OHk6Cxbq7Fb4MMTHOToQhuXM/GMe6W5slc64iOCFn4tNzOcf2eB8cLnIWh3nbDBbfdVcM1I1xnQ2
btSd6HF8dnGOTKmn92Zs6FPYzfBBY/OUQs9c6gnYUkWpy/NO/sgM521HCoCNZVF2i+HWBKAQOT7m
ZeXVN/2WsQmk/m+oqLN5+uRgj6yytTx6PGlpn5QVGIxRIX/vWQoKKAOMq995qIm2BedR9UpT+5LA
33XNAzVuslzggc6HHkdj4Q5rFg8ZaOCaBlqzRQFkIHgDghRopG52obSm+NOhexMFA6LNwfnVum3D
qopbBNuFfU+M+VqTki9gDhGgLy/PHRJCp8uUSwtyJgR+qIZuXF4k0A96u+zpRBa41bENglZLExbS
OnLn+quiCbquz4bTf60ORP9Oh9Dr5ThLBQxAXuNuNKlbG/EVlavvEzUf6zTbXB7PZW8HYoBTcxWZ
ajmrdShOTCh2J+sRTPF29LVJdf+yofPh58fAeE1eqJ2OSoaGtXdUBCPq0l+kd548xe2v460oJhIs
FF9bictmpAsbmB3dxenoLMpXwYDOTB2TCiE260kFuprzrbQ1lVJO4Vu1oLhSIKC2umYZFcZksE1L
Twa/rzjIZevBOaITo5yXzWZNnxRQKDDc4rZG6VgPFD/dCjvWzji8Ezucm8VbWGnBHdX6UjP3Dghx
3CmZareXJTcn5UvVK4GmjU9KSA+0KDeyOT9ent73HoJLI+XOclrndd928IMQOgs6A49ZFMY2TJOr
c3rvtUB5xT4AOH+Toby8Dt3RNYL8kItxSuxIX/oinO8yzKxJ1DnFiaQoJVHoZ2XzYz39uDzeM/v1
eMJ17iBGFXoV+xb7VbIWp+kgSfnzsgEeBMneKUB5MSF3aIbKiAtOj3re6gMxQMmJrUM2jHyD6P7w
YIAwz/LSp+k22QAJejccygjcw8KKEduY3CweWyeshn10g1r9MCqFteBxdm0Fv8h4EmSvGBohEivr
iKxxZ9PUFqKiHb19B793m/GRRT7sqDS3YsDXmaU7GRp3Jq1ikoshmXBW0r2Wmm6mLYJnyZlTf2KB
O41patmSAsZILB2DeBVBgiSBGKh65u45McMduWXReiVeGkSkqu0MRHGHFDQ/5W01f58zUXKY75Tg
9yPhrtJhDNsml98jOaBTnNkleDz3KJteDagbvT+cW7TujddghAgYPQXwSO68xfEQHIwzL6aTYXNX
bteY0WCHqPIBAnDVQLT4IfVY9Raqpvt2gwsLGVaAjkA3JCziimac8y3Z1MpSNcDJaUH/JLuK192/
Aw+2GVo15hXxJ6Sw18hFCTbUuSDwZMxsTo6O40C7uF2Y4fCgv6quvs+2MXR+pYM9Q7oSsO+DaKyC
U8KjAXq9GWywrUS+Jn/TYqjSxxvBOp65kI/HxNdSiyxv4TwJqw/LrgogzKKtF22TPDa+o7gAXwYJ
EBY/RK5NZafvgmszOdfWQaUiy4y+xiLar4wBWDYcc9e+hV4D1G7mFhsUI1fxNtyVzwqab+KD2L+e
uaSOx25yDk+twnoCXLL2laRym3RakTxyQHIdCOb4TFwAPCYSliBy06B+zXsitaziVIKLUANGsU6D
ak1+yaOJcbQiW5w7orSGtoPesXze4CXr5LvpM9SuhWSlKFpUz/qAo3Fxzsg0UWntKnjYCZRY1YrJ
/eoraLFRNBPFoGnUrhc3dMjb6KEC69FV8xii4JsCV9esxKt51t8ffRvOI7W0kXS8AkFTEx9otzOo
P5o3yrQqh5sRQiSNIQDQnd09R/Y4NzTbgxy3CnZPKIWuUlKvCUlQSSKXf9YFfJjROKdTgBffymsD
B1S7VcrUUYUs8mddwIcFXgkgAozTJP1U+xXZx5J0N1B0slT6qo7S1eWTcNYSgGNQpkAbEfhVTx1o
s8glZE4RYTTtGjyY7qgOqyYttuP447Kh8/fkhyU+bx/SfiqHcmBFaSOogK5krq0+WF6yN26s+yly
gFrdDwh+U8DX6h24DvHwEILVznq5o6/BeZjJyBO1ANfr+2lk2FxlXQS/Mi+lH98KedU/gRpZuHpk
j4uq8AIN+4aY7Gq0ttmWEVZZTroWg5nO7sojQ5xLa6pyqealqf1mcMASgxUUMamdS1odj4XP+tbq
ZI5FxTY+SsaSU/iausrUlXI1uVKgHDJPh+awBYaC6VqweQSrxt8L8jxYUafhbgJObN9fyW+RDlUM
w82vu50SqCvqJfdkI+8LrzmEV+hIcvuX/yzYADED2KJkDUQvnHvRKgj16C1eyvFG22qu4Sb+5LDG
oO6JNQWJAdbnkg2Y8A+LnKcZ9HBpVfbaKPfKCjV6ZD5tCA/IKxmo2F4ITTtXAzqxx3kDU2m6IemY
N/CsoAdZU3pfIMVRBwhlLU+9ZtdG/j26j76A4RDh1W8M+ewN9jFkniUTMs9QmmBugvVfmd4IJZQF
kNIEWQLJtx+Na3ARgKoKDBWiyO4cLOp49HxnyDyWcWoNcA0jNElAPbY2IxD+TluyNVbyrhlFATs7
+p8CrqOhcq4hoVqu6C3sgXtlg0rXo1o5uZNeEaR+lZsuFdg77yD+2kzv8d9RrBxKLc0SmcU8Orla
5vjKKhtfcE5FQ2Lf4chGEuoSlIfg7VhXiAyC3P4Z4KN9+pUR2TCqMRn46hs8+vAKiryMIT4Eod05
rMnJKnIhEFViTa5UBB1MVaK7aUonwuscxGoQZDa3Jpg0FBcP6KAYVjprJwnIg2ASzrv8j4nmwp7U
WlLTCPENlleC4Att89n3lUTBitp6CtqMst6JQBBmAetSeaLx/x9O+sM656UkqkamjdDLT4lbbQo/
Zl2apvMK2iQ3d+xbjQV6b9HL5UGfgy2fTDvnqsqyzGMCzWG/B2vSs+bKiwPy7CAJ9NvikOEZbDnk
WSvcCSxRoktdtLM5t0XrcFxoD9vKAm1ECkKG6k4wvPNx0l+z+t6hfLSxkee3QrnIURrEoywuVooH
RuZw3DCeTZaQidvHyQBDQCVuwhBsJ16kLJ+lXGobvDjbFKVIJSZo/ag7yU2L8r5GAdDpqPkdDKC1
06raVaI2i3d58IKx69x+JnI7ZfOMB2lS/VyQtwjVOlBi3ZFa8nrZkmAhTe7sDoNJk4Q9QSfFGwZU
xSKRPhPb/Rd8rsmNBbCKuNR0UvvxOBQHkhToLrYrbb6fTGrf1GlUaA5KFDR2L4/sXB74+HzwzalW
tOAZqKg1rvJpr21TyGSDeBFqeg2YvFfodvGNymlXpeUmN93PBtrt4TWKWAGuOtcUeKhPPgIoYzCK
oAUGLIJnYDuTXqQaXZDqa17BvgsRJ5lJm7FTCrLEu3GT+shs5O6/+3DizPJPAKUO5ShOYZYmXyL0
yc3yvWCW+fuHt8BF96mW2aEVsysc0KDmJvOHtRJEk6NtOp/1W/ZwwCxXm4O2BMXwvbgpRTS3PHyn
s8MkVXSUNjqv2isqgtQ6sO9AGLvvE+hFAToTWDux+u2npz8/dBZCH3kovUdPrVLi1iHX8X5ZtXdp
7Kip1wcgTDl0W2NjfJM3cMeBserw6idO6mqHDnipdF2syCDs5+W9Bv99uLMshYo+SDOwllI578ss
9WmdOiRBk2g3315edvarjg81Z8rgrjxFnzt0YcI5p1LmKA26V+bYmRfBFSewwufHgAAGE6ENK7ax
CSfTofmLEosgkCIj3CrWVGpQKcUTK1Xi0O+RvVoNVZGsaNTIq8uz9gkXy03bJ287JZ1GFg2Z4U4P
CjtZxaGyCmPrKhmhTtKZlj/bNuiOKrV1BpW6jZpdEbvbkwmKdm25NSRT0HghGD1PgGNpg5nkPW6a
SF/N2n1aP9FMsFdEo7aYCzk6J0UZGZMtoYCrXMc/kp0OCM6qgfBYv6IP/X1d++nkIGL7IphstnAX
9iiPx4n60c77eiiRmbMhn+yzfBzeci6gJezxKGYT+pTPfV9eE7SkKOvqqJhxA1VNG7p1CrwtC4R7
t/fJSl/PLnyjb6+q2GGAQnZe3ARIRnqtuIX3G6JkZz3y0bfgNnSsd/3UmAzVHgx7yVEcqMUcRoi8
/U4geN75HlljAcbR4lpaXlPavTvf5ApyGQSN6XALL0yxpQEBz4KXuroT8Wl8ym3xU8329ZFZaAQv
uj7C9zarag85JCDc+xk6HS10AuMr5Uq9HtCoy7preqeCDFO7zQ90XfwnDupo8FxsAwr40IhmpD9l
bXAaK3GhIej0S+Jc3spnHfuHGT4N0tLZMK0YfhD5JiYnawY9xVBr4g2JkPPi03OOm1o+H2A1lR3W
CpwUywRoSBkO09v0pT7YV8k+f1LccVOiVl47YETsHq0viQVhT0H8e9YrfQyYrzjLIJJIKZtXSVbc
yfhe2NdUEqzdJx4BMFFAORttySASRnsyn3xY0KosRRK6hMODApqUZFvt2y1KzK6+Nrb/ImOMNlPs
Muoz9nqmXgZ9jXiHCNG/vMKfauz8l2GH+mg/T4ldjHWGzv7OAwnlEy4DcFzHbnM/dMiXJoGBMkKR
OvX9UDsjQAsC85995elccD4jNNRM07oczCP3RqD6LV6uy5V1bwHVxcRhZQHc6lMV8ddwQS8M9Iul
g3P1dLhxPaXaYLdoIfK6va2+OyntW+2NngQtGDf9/htdcfyrjrfJeSqliiwzjN+nuEQ1PENmAm1F
23wrck6f0lrvlgxsUlUBFBQ0PKejyySI74UzZjN7srZSBwI0QKRuGZ1d1Dvix/jn04LF+zDHh0mZ
VLWRraaIt0NfsSqvTLb9IiL8/ZQZfR8UGGWJBnAraGs5j1vJIzocJwwKcfY+hvpK6sVevis2U5Bc
i5ns+WcjMwdeVAPsTIrCFO9O51C2sqqv2emU2trRQU/a2+smVRwy7G05cgX7n639aawAa6BZUwEB
Bf0OD6IZVYWqUg+IS+ctq/KGKaw1O+hce81V4VWuLUygnAmKTizyJ6DsMrWM5pA9WrIra1usI98C
+eoa1AE/WWAgpR6rywjGeW6rHI2TrycM2CpqVb+fAcgRfOszNCa7Mbi2WH20+NZkjiX/xg59B+l8
nl8QmYOIFRS7vK+llTLI9lwwWov0RkUiP/eSzKHb0V+8/qA+TqCZrB9tn7XfMrqx6Gu6Nnb9BsDm
kPVUvokBceen4uMrcR5XSosmH3tMRdtCiYJ8r8PZ6ZG4FMw4+zWfRw5yLKCpQVrFR6GTPrQ01Wz2
PobIBivABYzvUQ8Ial+ihDpzLBeM8chwu88tI6RQCZm3jM18WPerEULY/3bG8/1wmn8NyuYe/aSV
KSUFNi/iL9Ubrpd16HXOtDVeGSVehpoFWP8OImzhmQc3OzMfZrkl64gsJTVSrTArXxkBWeWA9kGG
agcsMtBoZB1uBpduAN8d93j8b4CdQC4H6hfIIHZvInGI8z7j49twHgqs9Y2Z2fg2OrA2FvmZiap/
53fohwHuwqqzOJwkENT5hTK5tNLdEt3E2VfBBj3raI8mlfPrGYS9urKGlXST38zgFeq/M47H8ku2
MVbGdb9pAvPmN9qKz13Hx4vJxc7o7lWzOHq3m6zJ2tpkG8Y+9h9g+vjdyiUrwtiW5rQw2BFcVt2m
zUDfmOGlAEnJb00gqj+LVo1Ly4+ZPSRhg8bspP7ZdFe18VZ3gvDp83vg9Bxw8UXXFyElNY4fgPCO
1A1uNmw6zKQiSvOced0dW4I22ektXEBgo59z/Grw3+GRlUCfGY3ta4Q0GxYS91B/+g3e08s+k/BN
qXZaxmVi4GQZB4bHgtr9DgFUUNz8DjD68noR/tFOiVxHamejwwC335ztUgMMBdbq8im77Csg9HY6
j/M0LVresFRhOzp5+M0ik3PZwtn47OM8Eb6FYY6bCqLA7EWMSvLC+Fkll/E2g4nIxSMROpnf/p8W
Oc8B6TUpjTVYlANWvWVSoBo63yDNyQ5yfBDJ1ogmkfMYFeqMbZkzuKVRk4dRk5RtZddWIBjWZceE
WPd0rfJ0LNUxx7B6cJFQGxSaDfqFi9r0amqu0CMXjKO8w27ZD4vyJDDONsL/fYOji+zUOJmqqO+U
FFecpt2mCfSyF92Pi+FHPum7oU32sZVt5q4PWsX0IZi6GgnZJLommoTLLobwHKKykStRxIDDulOB
xWLf2uC0oIHuI14aHAtU0g66f3cg1X+4PAOCRea5u+icpIM14jim1SEZvy2qQNLprEszILwBcvd3
sSrOec7KUlmWoTP6o2ajPSlr288SUBnOYHEGXReiFtBbrUQ85+eGdWTV4BxpPE9SOTA+BrC/pw70
X1aznQquhbMugDFsGoA3ygCzcWFZoudzm1FcPdkTff6XTjRrqvTMre4W16KH7pmEJzS1jwxyAVk7
xRKYbVUGfgwbR/GgKeHRuxwiRYUbrmyfMfiy4o8MQPJwYJFh/J1sLm8Ytl78iTn+DpxrJWY5EpXd
t6yxRUGnx4xUpxhZeTZDc2yHrfBRhkZtCkmLNIVhkRrw6pbQQKWB6Sa32ZvSvrfv2IH5DEpuhBeR
OxYC/37uQB6b55xt1kcZoaxLkkiFZ8mIXmzN0bttO4zu5QkVbiPOz9ZtjScyRUrXvK6fGaBVcqHu
g/7PxZ8yJ7sWPSfOJHNPtxHncTOw1Bp5DYOs1D8VwOozIuj0ZvHk2pmc6JDcWoBEQ4F5KQGh7d/f
F/nk/EaS6Jz/PZ5mzv/Oah7Fc0Z/fRU8K5z8nj1tkocGFO/xVrm5PNfngo9jc5wzKsLZiHIZ3i43
1wO0mAd7cMZM4PIERvgOmjKca0mrcKfkBLKZRrcxNfVxnERtySIznPeZdb3QbZY3XqzJyw3TsVIA
9SyROunZzMnRnBHO6UgJVaxCxZxZGdirHFAfhtvWpY/jt/hn+lN7jXdVkL+JUidsD15wM3zTntrr
Q9VHIBCpDUpQkDSqm9ZM85s+WxbfnAtIziWa6GSIjHJDXabKliwdFV2wOEuOnbTZDqU03Q/zpaqc
YZkKhxSFdPe+Kf/rdfrv6I3e/BpV+8//wZ9faTU3SRR33B//eUheG9rSn93/sI/99ddOP/TP6+qt
vO+at7fu8Fzxf/Pkg/j9f9r3nrvnkz+AhSxBAbp/a+a7t7bPu3cj+Kbsb/7uD//29v5bHubq7R9/
vNK+7NhvixJa/vHnjzY//vEHJDiPzif7/X/+8Oq5wOcemz7qn+dPn3h7brt//CHp5O8sN2ii2KIi
dgCQ44+/jW+/fmT9XYMyLHQ2ZJXpfNq4HUradDE+RuS/A6WKqiDjuAdtFQOqtLT/9TP979AlwgeR
HzJlE///x79Gf7JOH+v2t7IvbmhSdi2Gw7zT0SbV8FvwD+5/pEkgZMUnFcdcGWNrzMi7IyVIilAk
8pNgYIAp/Fdp0HrOhPxA7QHEt3U7upZbvLDqGHHMjQi+y+1eRvMqYzowY4yz+BMPd6H1HcloArl1
3bpvLfjrcDjQ63onLCdwITuzpGqA7SJug44XhBJO7+ZZlhOS1Bi3CUY0LwuN5KZelr1iGrVHMq0P
FFI6+Lh+m6W0d/UmFvWCcdfzr29gs9VHfyRT7Dj9Bm1cdSOVcsz8IOderet7XGfgj52dVtDnza/x
+1iPLHE+gdFC2TRHHr4wZDTsXBGTOHp8FWm3HTxRMlGBPS5y/TQyLr6yaVNKmopVjEkBfia9iB0Z
wzo6Z3/u5OOdy90dfxqB7CRoWMA1xHcHUaMb0BUsqf5SlPK3FsQTq36J6odOnuJGFN+wtTg+JWwG
Qa4MFRdw7X+W+1MG2s6VjRGNzZBc9SU0wse6kR6S8os02n3kVGHbB3QytRnKeaA2SIyJOtPSNb8c
7YmfPR71e+GW+yYg30c3lIWgXdF4HZNY1WojqUq0Jx3wgn5i/NcoRPrgVb/vV4wf39ix7kFRIvXM
bOtgyIfmHfM4No9vlHW96ZYmNf2oalyaSVjQyYOMmnd5Uc/sHB0SLSCr1xQdcodcLNXFIF5VrcT0
NVK4UVE4bSKYQJEF7tyPc68rYRibfrKoT9loPUuGuro8CL6Yx7amrjCvbTNNAeUdwX8U9y9JsYwy
myzrEdSOGwDcXoDtAq5s3GTClTlzuE+McYfNUhKwOhsw1kt7sx6ctNuhLOxkeRnEduSQTHTweKKX
T8NjU3w0vLkt4tgc2SLZN6EJScofWvIzkZ+X4tAMZNPL+0xTXXsw//0Tz5R7kF5k9ahP7KtFBb7a
UaowUvUW+VKkFB476efltfu0z1E91CGgRNB2iBc/71XaOi9SZYwQXQ+pn1KgsUMIy5YCB8lZwRhk
CEExFWIURQm6VE5nEAQlOll6KACAxN6Lh13aZmAg3FweCrfTPxlRT41IdUkmqwcvfLbU4BOga9VO
vMsmuOuamdBkiJ28y/5+VpuqFKj/vJuw67U6mk5JqRdqd+DNcSohIxO30X8Zg/YO7ksbwkp8y+3Y
ziTWEOX4lQ6UQ/tFn15o5C0phDCzJ6OcBGM7s0bvJQ4o4tjks9SJYo5QZMwHkLU3+6ijbhoObqK8
Xp5A/uHMBgVpTTgJBHO4Wnh1y7Iaq2ywFnBLzI70Cq5kbxwOy+wRIED7e+h410GnCUbGH+BPRllk
cnSAJxAMKUSC0eiZ9cGnUKair3ZAV5JH/r3X6idTbAcdmcrUSpOsVJ78Qr61pjWdvxJLYOLzPlch
xwRxPJOY6I3kldz0aMyoXUeLX4EQXLUaJ5wFToHNx9Gdi0GcWuBOElFGcBJL8eKXUvMwx8ngmLEC
0UX9tl1mUdbG5BUm3s0RAEEUKNej8M2HpiHpUjQ+p3gj2tpoIwQuwnE9xUBSgKK0UvUgipdq3Ez6
nGwlTaluowQFK7+wSq2+m+JFw0nU+7G4seJlzkEpnPTOgJrM2rLgnmsK50z7pFGcomk1wwGwRmpu
e2zCmThQ/FquKxADOSN4m1ZTYtWV08v5tFW6MV0Vsjxu41gjCAI6dbD3EdVLTDs6S9Qv9SSnjqRl
+XPe9GBxZYxC6YDPW5VK3iq0ljphVKr3lVpUizPpFLhGxWprdyl1El2lWp+4ZRY3c6C1teIBorK2
VC25Ugb9epHNvTSaOkRSsnF5HKMcFYrxvo8Gf8kVR5VqV+uUYKlRVEDqvaqU0SHNEDlDVU7qyuy1
cGPFVu8napwFhjr39xL4VbaJORZA8Jp5YI4dNVzIE2uWN2lSl68T9t+gypLWXrd10faPIPqpoSZs
ganW9iToyT2FdR+G13LYVdA8iY1d1hiPloRvIxVTVXs6jaFIEkdtET1AvnneZWHVERddoIhtDGvU
d1MXdWsZtMJe22rtjyXrWy+aqHowdZNe1Xi1f2/0Xv5qo+ZUOfZUQ206qiB7LintpjSGHuSrVra8
qtIA8GjedQQBd6a6AzEtx0qk8XbIOwDAYnQnS2TU98WSWdtoIdO20TpawFGXSH6E0aqVTApiOOgI
BbnWZpsW2NRVlSrLtiNlfD2X9oKe1W5YG0Wrb41MtpyuxvQ6xEq6TUZ1AhI2QAHdEmw6QCVPY5AX
be7loUbcJNFTV+/R0JZKGt0kaoilmFO7caaqjdeSEhLPZO3a85yXe4p96VWLMaybeem+6InfdBRy
drNsrbTIbDxwj+YvOITohWiVOZCVJX8YzIdw7ut1EqaNq/SpvJUmIx4cpW0XAPKoNF9bkKJwFFLF
QdiHke3S2XzslFm/C8FiozhapsuOkS3kDqrz1YtWaIlDegIxF6UCBSBVVLm/GZImGjV3Knu8lPNq
up7Utrmm6OjZTTm8+Dwv+fVkLfVjWGSWY7QjJeAHm83Jz6YufyYp0XtfjWurdxZUmTeqadpeI420
cXSdyLcgslY3badYOXZwG3rYcdKXPDJ7L1dJd5fMVvScpaHsaKH8QsOkOoAmTFqh0mR7hjFbN3XZ
ljdFGAMoF3VfEyOq142SGS/GPMfbWEqhI9cT44AHYX6XhiZkl0zUMQtqgI2HGr21YxyygVHK2irJ
SJW4tDbKIKmVCsHlXGI0OE0eTdRp9FTcJUHaJMpbNQLTsDRopEsXCsaklGyHoinu8iwe3cjS2isj
s+K9NlT2ocESHZaJgtMA8f5O07P0MMeh7EcFrXaNZsV+XhThdZ6bkTtUav5aqSlWPV+U+wpO+Ae2
YbyjjT26JOzsGz3XfANJy53WZAq4KBKkEONSVz0yFyXe12TZQ7M18kozUd1miZfNpKnx7TIY8W4Z
rWVwa6PVrqAbXga5akJkeu6AWJVpph2U3MzWiZG1D/NEQieSCRLLRdOtySjZnpnJ7ZVVWHLptFDo
ccxCBkE3mHlApCAPKK+rdJPmJHzIUk3dqa0CvGQUtg42XRcQeSb7DHo6O6lu92oJUOyE3MMmJ630
ZBmGK8118aBB7gjkwFF0TedS/qEUZbNRoyTaKa1hvMgQPFmZltlVUCEvmh2StsXaiuMpdYyxsUun
s7SfVp0aXyDPLTnNUCY70wbdqFEbKEU0mrKe6CL56MjRNbSrRdkqGc1lg2KivpONcnDa3kJ7YppC
SLnMJB/zFYNgmilaViG5ynrV3Ndj0q30ui8PSYi8PJ7Ac35oyzTxc/guPx0N/RnfYQLJzwIKj7jK
A3AcksLpRnvwB6VVv1qVpG1LWpe3kCLs79POUsEhPdvbMVkMF2BFiA9Yc7+f4e38zDBzF/WNcEvM
rNza7VhukQSTnLE3gHYFlfgS4wJLjU2PPKZXx0X2c9SaEge+U9ysy7oA29Xe0IE8xtM4rKvarnxJ
IjhyvZKspxouP+5qfTOEPTosxgGsGGoR/QS/qeVHstztqqjZQ3grXEtDBDexpHF3J8dh4bXUMG8n
OysOKk0wNaBF3YyWkT5U1djC0crLy9xEub/E0vJokVELJmOw3FkP1d2c1/pd1Vj9uu5Hax3NVr9L
kilGZA2t0dUSReOTmWa1U9XKGFRpUq1iVQmQ+i4cOc9R5UgVJH0ny8/yDm0iIRmQ8qajH4cgK3Rl
EqqruO6BftI16WawimEPFYRiDfo6gE+GpPb1NCbPXdYUOz1vUMIe0euWzxrQAIWu38akBqQZXYZe
Io8VroRpuLHJbB7UUJZW6KgKX8Ga3Wzjyhgh8Z1lAXKatSMlqfYtaWrwBTPC7rjX5zU1oi/RYJXb
xBiIFxtj7pay2T5GTWn5tJLUcSWBvTzorEy7qaNyRBeuYitXaaRQPHK1ULmLwSOChExI3Um1+sPQ
ZrruSjm0qVpqzbjzqN1dtRCW2lEzKZ8WzdK+hgWhB1vKNIzNqJZVpHfhoZap9myWhXQlL2QAZqWx
hrfGrlGwS8cKRSR5Sd1MNz0kzs03kshviAB0J6VQj/eQEo/VTdWp0s5OIxt0RmmrIwuklGHtArG5
aE5lL+YcEGXWMjcl1lsP0fnIG8jALitabsg4D2+92vcI1rq8jr1QWdLIxRsVHYiRKY/roVSmlxjN
WjcTIA2TNyZE+arUYDlxkEBOIge04XSLVVRvKgpwmSuXzUPTmBI+jwjxMMwGIsauSmTD6xo98UY9
jzEes46mVZagragFGdePYmnK79U8J/6sTUkNJc52fmmH5X/Z+7LmRpV0279y4jzf7MuYwOMFhEZL
tiSPL4TL5WJMICGBhF9/F67dXTZ2W73P84no6I7Yu6tSQA5ffmvKwJgbkKwCC3TMcJqUNTy0CkkX
WtmY9iZsqrp2R5PD1ULvBDUhNIjAAdDrNsZpUhPrzhlZCyPGhsubnOfa45DnxXWvFOajAndiuIH2
WQ7gLkqGLBgycMs8VZGp14YZNnCgKCjrlbhsr6WFkGFApRUwPz0sEB9IO2ePgA/4ALTK4JN26KrF
pNBSvJZW0bVeKAj7ReUQeujGj6andhbWcNzZiZvS1FwPhi5WsFTKw4CVRt/h5LI1LOgyia7Dvus6
DzmNmBSlSYxxVcZ4NGxjZlX5jdGROLBVApAvFOJXJzQHXmKgqWFydbKIFnGtWT9qKoTjmlFX4HpX
jhV1s1AYITAvUiw7iaJT1UfsZ33IIlSxOGAa1wSl6KYgNIQrtInCgJSwsdrQGh8Qc8qqhTcUg7zK
la5l+OuqiPvVYIHzV3eI/12NvQ6XFpGOGwulOEERwobrPoy62FMTU0F0UkbsF9Yb0Zo0FOaiBg2v
E9TyXjImMSxzilDz4yJS4xeHDeV2bLrm4IxRtsZ07qBKrAFq847SpVIlMC9TsjjxZZHA85w0ceIl
Vegsk2hk5kKtpWItFDFmtV/UZSGDprCdPTYI4sZlha2E2I3zkpDopRcDvy2Enua4roR9fWCZcPAu
psD3VaaMHISrDvWl6IjwLOLILogim1jekOhwgYipUFkwlEoL/UcSimeNOW220XKLSy/rEfHplmXG
k1Ubjd1GOLzy+kqCoxYXxX6wRzvyeQ2mSpSOzeiaJLSuaK9XtkusmC6HLh43o1ExF0BPfW7rSg+w
B94iNc5Y9HH33DeGvu4zjjLVcW56ddRXTZipSzVKuGepieWnvEOVj0vZduLmuzXR26Ao4vHk4DOi
XmGNcItojNA6YzwIKwUHad03k3dRBO/8Knq1LBPXD6NXo30YhlbbAuAjjbUhSEM+RooaKsEAdtLJ
qmrEMISZmcE3NtLQAlLz4iXD+SmCMpfqXVKGEBkYOgWzxExs+0FHveaFoo0St5IV5NXSghsEU/ie
9HWCt41yzhSpAWFHVo6wAlUSErqdsLojcFX0GRsqC8vV8inrCfG+9VJBPeA6WC/e/7GGUdXCorVg
e2NFCybw1S1eca/qzdbjBXhS37dVPvduNBRbtmMD9EAs4txpttHC2KAEXbwKRXQDhN6VPdtVuFhf
aEnOM3X+uqv/a6RPTrMgHzUkxF0ds3w5Ruk968WNXtGfePcnlhTHPIevYdLVt2lELzzl57YEGh6A
PyikDgjinssrMjF0na5LZYFTqDfyndn+bJql3kTH79/m5y6fjnhhzUL3H2x8Y07dRnhEaFFRaIsy
jRtf0/ghqtkhSZU1kLFkG8G44vsBP38+QBxofyD+F11Yx5y1tFOWOLUeq9qib3SXwCohzXqvwtL7
fpi5pAgf7+M4U2fpXXOqlFHGJTO0RWK/Me1Rlt8zT7iDAxMU/c0F49LMnHOCfo9paNTGfwANzC3z
GYHxW9WGeDYMacC3B/Yb0q1OyQY3PYiZ3gwRl9lLcgj32t9ke/01OFLFDGBYNjq3Hx947JDkxyfM
zFhmR+QB+6HfEPcFnhiPYjldQi+84QlM+dg4wwtGJDSgM8NRPhmXjbxqBAPQCqLVJC6w13LTrLXV
pfDON0Dlm3E+eRYgJjZuBF4q3MhADJfr5gpF1FLf5QH1y1280laAxCCmQnrajQ5bxEufdb4UHUNH
WrWDTGzLATjvzGZsVXMdPeIYHppd5FkpspOKp1Iv8T8XkIMvBkI/WrVU1bEcyC5nX5AypR0tGumL
KNugyEWQObz6HjN68/3SmK9APM/7YeY2RHBlFCG3K+CdOJOiKkCXDMYli+8H+bR5Ogai9IDcmraO
8TBPPk5HUiR211NMjzChcLe4NuWpEsxnXvyr6HYx/JUp/7tpOOiZfhh0DqBKlpaogmt9QVQ3XP5I
XLkyF7iKos0B9cdKEe4l7HQuj8WQKOiBVJvUhnEm2tQfn9PGhXFsLaYjGWFSaKZI8eJX/RXaqTDz
IDf2OZ+MdzA5+3ut9K2f37/m+fY9G33uHthpiaFHRgHDKtOUq6yIYDlkRuPUan3let8tpIFK6vsx
5xAoHhk59zA+AKxBwbGY4xoki3StNzGBkDl0TrbjygakYb9Mu9tlU+RLo835XU3N01Zzpun6Jtcw
t/Y6vSPL2hvccN9e2NTmbLL5s83PfEsdehMyYHPRTMFX0VakQQquyMK56nE3csVRvWUnxx8f397p
/3Ks/nvaGP7vP0lMnyhW/4+91snLc/Ffp2dWPr9nWk1/7i+iFW7a/1ANcKVA1ABkgoX2L6IVNkuw
qRwHBGfsMvANwp75T6KVin9lWICPqII8ZkWx8Mf+SbRSjX+YBuhBQP+gKTUdh/4dotVs43agf53o
XmjToCTFD5xt3FFRKGYUZeQEYsiSCOmWibnI0PpOLtHhZ3v375EM0A9APIAUdh6QQ42himiYkBMx
Y1eH4xR3Dl1yCfqdF0/TMECnLFNTcObheeabGpzqu15R27N1mDa15MncwrzWQ9d3D+F78B9ICGfV
xNuIFJ9IA2iKMIRPEv/UkiDpOO259gcACsg+piAYb8EZD+rn31x8bcsPofuf5Fh/+bwoSjUKT0nM
oTlTnlUFQ49C6c4GkqE23bnw5ZbddNCeWojucS0DeV8XRfbaxwLq9yO/G3T69+8qVNVwrF61mu48
afun/EdgtSvDx0nlD/cXz6lpDr4ro36PhvMJOzcqY9WYjSaJMBShq90ZbOrBtQ7ltrpqVzY8Hcp9
tnV+8A3bZFfhqh33xb7b/w/sUTGnKCrFKRDJwvExm1NN7aiklHjHWbPLkfyKJvO7neP697O8p09N
Ff3nJ/wzwMQxePc+W6svQ1bjCYkau0Z5a1Z/s8T+6x3+GWGaxO9GCHMGslhUTZNUDXQ/DfoUZPDJ
0Bmz8hDfasfvn+iLfeX9K5uXvnZh06ykeKIRq12RcK7X7hHu5DEerb4faX51mT+aOdvCGLfzSuUY
arq6dOzNW5UsyFMHhtNvQ/dmF7r2Cq3LcE8uhFfPa/xPo88mZ5ejLcEE5oa25HcyQewevP02MF7f
tij2DV95yNaTMZodQG6A8PUkuLgaL8ye+b20dTqnSgr8hCmyN35UcaNYTCFXfGcE+mu6SfyL94q3
++CnGWsCcEMVpYKYNFsSuhHZWlO02AEywwUPwKErJzwP+Ti4hgULpBB+WsSrE3gW9ftSMxfG8COP
0BQEtDpUo1e3BoAaNPFLa1E4qW9291TPvZrvtTJbNvRB5LobJb0b8trPmy5oGYemEaUTwPKQrIyk
uknUW+5EN0r20+nvx1HZJspj5mxJmfrIsPMMcG/0/CmPfnXWDyBPaLZVfiVOtXGfhsCE5U/4qeAO
DxpoU9zVfbro+50BVLDOnqnenQAXuuO4V+lTkWbSb5PXzL4vwSpwYtxIWWJ5TNdXA9xkcWHwWBJf
mcmzGpo+EAvPVNZK82sI70b2ZA4Ara/JuG7ReipC5A2Xa5u9pqATWxsdfDTNuupLmAyBWIz2n6ub
T4lytjqEkBT8qiUMdIVro/wJzGhVipPKdoOJ5nFXbS1quBbUAt0xyTpPSSs89FVFadCr3PHsDm4M
yk2MJ+Om4YNlu47UZxv5dIUSB9CmeQ3UW7qDhlcNuwJ+rsZ2q9MmIMV4rUBtxYs+cRs0OADz7MZY
WXSNeebihTaFS5n+sx7sfY2/hsmruIw8W10Jh7hFg+CprtpYXehrY7jRWntpSf0200DXRn4hGxsf
LVGgFhLmO4qEmWFgqmCw5OHVQMgdkWvFOIeGZXmO0H1HwDlYDdchJB9K+UBSJFHE7argkNDizqBk
O9aCtdB2+aLNqkUlbFAw4C9jBSGYHKNwkFxvBDGuiZVKQY8F1lEobsEFc8uhX/b9c94+GgV1R+eQ
ArQUGXrZDagqNqTiXPfMvFz3Ye+PDiDCVL3Juic9DF2DadxFF3ovrHApHduzQ3R5NWuVtz/gqeUr
WXidpaMrmLapNcUvSshURgOydyS2ijNnOexlmeug32906gHZYGtSDZ5ImQfnZle3wuu0tD1gy26R
T/yVdEE7NPeRgizqU90eVKfYGf1wlg0ManPtZaTWoWo7DzfoWwCAa6MDVJWZbuLEV311irUfhjWu
RpxdVoNWtFyntLlmY/UwgBIMWxZXFVvOAXYU6U6NiacK6jeh48N4LJADgwWuHnSFs4p6GEuCHOLE
jluV3IWFwgqhYwFauZ42LkN6mxBtbUTnNnyGkUCGhxqbPMiqx9R+BGHabeqViqgdA++IIWmrxrer
uauECdSgipvq1zVD3xbd6ND2CfvVlM+QySw787U30icQ1l1UkoAw7EBtNb/S1AN3zF3lGCvDHAK7
ZQdwoZdq7myGyHDL6E7t4PYNHFpKYNMCb39M10yCMMU8u4EqG7ZtvHgUnG3U0fZtyJrRsl81ReM2
4mfWwDBbtXy4iPuQkiGzcj02dxbWTdEA5efjomkgGYxsH8SSI5QDezK+OErphmxYKEmOhj1cMutN
EVM3j41FVwAeQRoGnlj0iV+XL6kG7LI7KfldH8N5Av8/6GJetXjid2YrDR6jfQq6VMYBXSgicMA+
KULo8rIu9mUGPgyxdwpYU4UIV6FMFwb2tog7riZhBmrAvEzNPV4dRCRPOqxJy6p3BzAVq0j1Ix4H
ACY9Hj6HJQ6rRFkmbYbFe+2IlxyeJgnI4iask0wox5IfIqOwnONulGl+bp/GZGPnz1aNrN5BulY7
uGkDXnHduAP9QQACSGUZpcyNclhZKD/5ANMgOwW6VbnSgsYSkdZh3E54o2eOB4OXviQd3tcu1wyf
1haoFzpwU9TwzbCT+CSmNN1c7dYR9jpwcvahkwdJ+jgmvZdJ6XL9Bwpl16p+ZdFPohqAvMF+SPi6
jJRVCSFcnV51Tr0es7OuHkY+LvmwFdPO+sjSxzA/WgP1eX+uabQWHEbhqnJfDYg0QheoiYQbp8Ui
yougItswP4liY2NnzEIYzWAnaNqtxKFX54OrZZYnxEsC2oUhV2EIqmZ217LcN4YHxf5lov6y4B3N
cRDCbjiUysaCMW5Ud0EIURbEke7AnXWWsE0ErQeTD1h9bj88NDpU/Z3palwuNVAwrcwT+aMS/mxM
6jrYki1AYBmIEgU8SivhUfyxwr7h0Q4Z6iDL9X5V4m7Ch4UjHS+3bU+tat9sYRXEG7fKHXxnRPSa
S7P6yctn0wo9W0P+szT9uoGNz/ikFdlasZmvlNhEqL4uOUDk0vA6BovSEUwz4LpNqj2SHGtnaFxm
7JrmEPF1PEovN24ZeOBSW5lZ5pJc3pTYsovq3o6ZOwAbjrV+13LTj7XsDht/AAjVZylZVU2IEBLk
oDuxr/YVIMbYc6p6HVeHJoG6Qll1jrHg+KlNuFStddPi3C/hea/dsvJXFe1Eja5HhDYImSh0L2xE
yjTunzR3PCsa3Vyv4NWOpOvMRunWNdP57ply3BVqu00hWcPmuDWcp5wVVzEwIaVTvTIxEHWlIPKi
X3JiuWqHmSvwiaJgojlq8jqFFkOMhSvzRTJpd/QbXsE0OMPYZbKmdNPlGugZqBRiuL8UkT/Yqoer
uGt35abNMdXM9tjCAMZKuo3ROlsjt+G5ECSs8JhLcGhH2KxjY1/YR9ADdmOO/p1B9m08eFHS+F1Y
eaTXfJY9d0OKT0TXUDFi09nWUemZCTpD8vlCJf5lIfquKJxdY2o4KKSVHXXn6A7JOF4D/7XJgEXd
j7BQRBgPat8Lvdqvy+93Q87uNcDvoDxlnTjrnb0zCNkyBhv8+rEsrmUDVW2U3GgmYgAiwAggFjVp
vaFdedBy5H/LfUQ3QkF4KlzX3bLfgV+zrIssyMWlGv2TRd/UlqB/fufcijBxUNm0rdKeUU2uC/g8
TncwJCRd5dexB593v0Ja9aRuy/eTw71Yksd+7SyFF28uFe9ftwze/ZbZhakMm7zJ+wItA9hqCqi/
Jz9RsQ2DKQddLb3LfqIXh5y11BWVQBUtMTN6L9kXoWsFyWYyP2925dkIpsbIpTc+p7D/vpi9e8pp
sr678WbhCP4Bydq3a6G4hvpzVe4G/03Ev+ovWhZfHG/qf70brxuipgcx5a0NBAStCOQWvsn+FG/C
ArJ2fn6/2N4aO9/cwLTpBv5uPGpzUOWqtD0rm+JsBTBAsxEsoq/4Ldv8dgXSAuanmyLxnLvMB+fz
Er71hup89xM+XQJbqyMUl0BjiYBBXHcFMihGT+yV1aV0qoszaLa3dDVzGG3xOfMdQWdvMsHttvpe
LMYF4vFgCnNxmUx/46eng4REQXtUA1YwWyYgU/KQWqE4my5dwmBjwfflUxwguu0svQkRNRAWsCmu
2m15qaUx7+X/nrzvxp51FbIxlk4uC3Zuy9CNFeoKek1yBZXb2VDP1vgC7vOC1pqHqlXqIFz/KrTy
YWjLwqti9SzAhrVT1FixXMWJfg02rDdU17qMnxNyrsHWMZXipkuMm9AEj5obG6cqwfmGDaJhIwUh
hT9rsmOKscrGMMjNNMhb/KG+Fj+4UFAgp7eIN98MvXJy8psMlyct/kWSY66Ni1yA6RqBRtPXK6t4
0OoStf2SwwMBTC9QPfPcT/vAiWoXKe29a4YAucSA6WshXsmvUnGNoJx7CVfxoa+eWFTsBZe7TsfL
ru/0TDuqCo5nbj5E4G/b2qteNUFcndL8yAcdYiLpggrtMqv2LD3yozqHvwTI6cW+qn44Gqxe1On+
MXpD88oh71faRwKCm6OzIEpjn/TkHDWlQLnCQUfK1rYCRZdIjm0MZ8gWBynqsrjqrrJaNC4d+9eR
4NLSUzxrNnjSBs+mumTs/WWH+d1smO2eZpzC1DFHT3taZ9g4F32AJJDgUnz514cppZqO/jkM/ucO
fzlN7QpUIXEWD+ES1LIBoXOGNyJfBnU7rkRLEN9XbCcX5bW8hb2ptooOF5fdtKw+L7t//Yi58x8o
kSOu2vgR4dWIBv4IizMFKan6AsLB5fd76L9ZZn/Gmi3xUEJFEdJKnOXDlOdCN5P7stxax3FZ3E3b
Z/16yQhhDgr+tbT/jDlb2nBvAxF2LNozh5l2+rOEbsVVn8p1uE0OYFxf6E9+PXX+jDabOhLa35Km
eJvT1Glg2Ih4HVAdLk2dr7fnP1Nncg14fxplQ14zlWhvpy16IaYbrYoA9pAbeggdl52BsC4vAQNf
d37fDTo7ck0lGnpdVcV5cim3Vvw4XOUIRyavcHWSd6UPuj5ioOK1c77sr/L16fDnxX46flnCCOh8
53xtjcU1gj0PA+f72oj8nIXwk/t+qn7ZT3/3qLOjNo7LrADOKM5O0W5EAutd4wr71M64JJL/uo55
N9L04O/qCgd8zJDGjjin6+w4MYGiJ2dBrqboLEzP64t12jTf5+sd8KMD4QAsrO05XUyz+WiBnAlB
wRJnjxWMqyl2NkGH7a0uvGTl8OXzvR9v9uEIFA4Z4bZAXah4U4hffpjc7F8mH8DsQC8AL28K9E+P
B63MFDdtAZOcLcAWCqKk1S2sgLh/IQ3CS6hoV72do6EAhq5l43ZN4dSbM+QkUBh4rZqmXOcKyL82
u0JXZVvkQ+d2XGpLaV8Z1FyWkQMh6/BTK84UUdIxxBRohmbpaayeU6d3HRClddnsEj4eBFmaNlng
Qom2uxEYhN8rhdzjsLowQSe4+vN3fPegsx1AjQxNbwrJzoX1wy41b2yVykcaG5oUvZ+V8HaTzkMN
RZAxtAc9jJdWxV7CctxxtE/A2d0VeK0u0+ydnWprpXd8LQJ3PFGvErO9S3n0EEbKxtDJMx23atym
EBqB8E/Gc8nzQOiXfDC+nijvHmi2u2g2s8wxwZeDIdc1tjM/WpA9XVeLyUR9Ut5eOI3mAsu3kwG+
zf+aKrOZyRxStXVqM2wp0eqJZj4ACLbR751tdSrA9/Ve9A1ISQ+oNZalD0EJuTZQ+b5mfns4TQEB
F8/iL9cmdlBKTRARADF/3Atwo4m6YZq8RN7b6taWx7Ro/dbuAnscYNJNPa10NjFCKSy4u2vd6/eb
3qfzGWJ6DSR5AEy6owDLn+16NqjrbTF01kma2jXvdDsQ1bBQ0VrXav1ErRjzvLdBCe+DKuw2KmUL
SfJDDaUS9KWg5aum+/aT/pft8t+Tmda/Z7ucyhzQVvFf6yZ/Ln427+ku0x/8TXeBRcY/IHaBfQBc
1UFvVjCDf9sKwaDjH0DvDQUf0jRBlsBM+ifZBcZBE38XDjsW/jnMpbFz/Ivsov0DxHA4b0xyd8xA
kHz/Sci5/r3L/rZ7+tpVaF4wmBAta6ijTRgmQt5ufbrStcIEZ5hZpy66NhGmBW+b+qlTgZqS0O9x
YWJQXwo6uhn96UiEDOq3TGwMJ/QVRGKgoV5rkIgBZXr3Kv/6ne/h/3n19Pt36WDhKWDHmPaclqar
LE7LPrNOv88kEH5H0A0r6+06DdT4yezd6hILdr7BQbQJKg5WlUZBAoJOfbbBpa2RDDUn2mnsC0AE
YqU6woNZphfWv0YTgHWc+40DLNJcaSPzewh+7O7vUtWnXwFOhW1RCrQSDM7ZATnWA/QeIMyfdKRf
+UJJ6b5Hlt6i1YbnplEAsvWqueK2kgYU0ifdxD/6/vXPWynwbjDhMQhvJ6SoAfOde9rynue6HlbZ
qUA481nQHqqzBHAFYYC1S72+YX3+gB+5TBwO4v4oXwUXud9LaA3aXAPFrk+mnrseLmIadn5L1ftk
SDqAkVOXvxsD1YRK+vtfPU9N/P2r4eEF3ihcd8x54ZTZ0WClcZZh0sgHKKvXVVCcSiTHgCrqygXZ
MNwS0TK4mLExu1N8Gnh2TkEExjQFKroTjoHNVOWrS9Rqy0t3irfr5rvS6fc44MepCmbHNEU+nj6x
ySlMXXh24iRWXVNm6Bww9N3H7tilfeTHbGxdLoFc5YV1r3JOgaDAVEBpmLWVEKWsQq2lvlkAlpAs
lvfwYs4WY9RbS6ij9G0fhiAeDMONxsUvkvYiKEgVeWlTDh7tkgVtanB94j3lcE4ScOx1q4ZT33Dk
AYwd4ARRAp36KMyFFdLQdwbAX1SPu2ViVAc4xSAdSVNWVV1m64jU9hWq0gzAbnydhmJvDk4d5I6+
rsDyW3athtQCme6NugdxgxvHaCgtECsgtOzIGnJmQDwcDAOAuZBmBYmpwwphjJd97SCrpxhXRg9o
1Q4jlEWaBkWrw34WcbRKuH7kssq90mpJ0JIISKLj3IoMosreaGtfj8zXsLJeB+g2XIWO43psTb4q
e5Fv4lSki6EcD0NrI46V2SuiwA8Gygr8ouxSnPinaQU5sA6PLwi9QJUEYf3j53aKrBxSJdVvDHTb
pl6Dvoz/g6zrOe0ZGx3GQV2NugLHFIxOPo4j4dsAGaOu3QiEDrlscOmmnUKKMRfu2RIIS+fydXWE
gy6yOdMFWZPzhZU7lcIfJjZ+gYVMFVDyJ7bifGJD1lnoPSb+TZ3oWD0DHtY26MYywM13o44NGwH0
ft2qUxQdwA3XUADL8pSRBdVL88Zp02IVFt1wgcU/bfgffhe6nA4OBRs8fhWU8NmbaQamDQxH+LFo
84WoU/TkTHNLHejmv38D08r9NJCGQgFBK2+8uo+fAIyUMB76QT+qNmTZMrWuO3CM3FpxVhlTzxCE
XKgkpy3pw4Aws0P5aigOdBBA4WdbicnakYCwkZ7MyF4XWLZdNvqOCVUNooi+fzbEYX4eDHMLvHpQ
a2H8os/OVV2PBg5KFjmqWXNPGmDwTprXwITNR5vBdyNh9qZskNREu1NfNSe9Hsu9Ba+A2imv7KpU
NhWUeEtKwIOI2uimkRV4Q7AjJWV2UtPqhDPssSr0U9Go8NYSBHjjeJdaEcTlPHngpsXAKTFOCasW
EVVbN7PtwwA2ntcKsEsAStpKS5YWfNxdYzS3TgEEEyqRBGwh0FEcK1R8uHdvYeRSLFJgrF5Bhjsj
7EPYydebLrLZAtKWwFAoZHp22Hi1WsOMcYiWqc0B9jfGA+wqoOXHNOUN6byhlneNBeG21ch1V/MV
VPaQFZAOXhcZGFWpguCzEXid07BjDI/FIS5e4zx9ScZ0O0aJB98P0oWn0jFgotumE+RsemVhokkp
9NzXwvxKNuEv1azPrIEjUl5pcOuADrvMnHXEBJTqOr/uMB+XSW/eIiZcelpb7xD/sYM7no2793AV
CvxmhcAbUFNoCYVXW/ncHsDhg2Z6qcNipIv0E9HRkieF+iJ5W7mZgvyOIUN7K242ZgtH2oo0/oUZ
Nb8ZYsuCHZOl4ZhHqUbVuTqLVEY22Aj8uUmkXbkmKwR6AQbZjSojvp2lCNpKKwX2I+rgdT1HayFm
ya8uQkPf6HK+sEOieM6gs+c8DMlCgeweJKnYPpWF3S9hJYILbo0VFIhejW+M0JKukFYzeE7UVlcW
q5SlJu16q6Zx6bWKjBYJU1Nflh1Q/w5GnT9KkJNAHujjTPgQ36KbwwdlBbJ06kXaaHtplr/GvVre
G12MQFUzNTdRSayHMtVxiSuAm+swfzkraQuUo+EiWRR2HLoN3CpuC4UJt5XWoYC82s3rTqzSUsTL
gUBn7sTNjWo75QEBy8STel9e1UpBArscw3U5ihauIqXm2q3cEUO2P2wZrdGqgLt/qumLXI4pFD15
veEokwM1pQ922h/6TIU1PPzVYBMB1XgTxcvaogX0v1K/Cgk2Y4tbmW/gsuHVlYJDvosXGm1UzwZJ
D9GpSuNmOn9W81zbj6TIz6wtbYhLESwzvUG7r09p0VRupfBu08gEtXdYa3vJGCxBTIjEQc3QfN7U
0VqV3LpS+U1sZgr4dI7NwLWRGMmGxFkhpr2gHKYURFWAU9EQrLY8B3+mSoQX4tMsisJAXE9uOquh
gETfCam5c4ywCxQldE4hiGVL0wIxUUmT/L5rrWRr9yp4KTak7E6lyoeMgDz1/Yz+tENCHYpTBsia
YVEFcpyP+z+8TzlNs9jCQWPWrtarV2Ginv7+GJBI2LqOowxE1dmWXwx2qiqDRY+o6UAdrdQjbkB/
tQP+re/lVw/yfpBZs1RnjkIs7tBj3crYNQdAI81w8UT5chTc0HBUguH/SVHb5JlmR8ykx8pemiBw
76aAimRZsUWje9m1yOAf3q8udX8+nZn4SJOnoUkdtC5Rrn78SDUqyxp9NnoUyROIi10tXSZ6l+J0
+f5Lfb5/YSQU+FBJTB1SGBx+HCnp0RUYiaDHWM9fWgsem6YcwIXERpuNtXC5aZcuB3u8MkdyRGyS
8NvChr+QtWsSeXbgwIArQLWux+axS6Kz0dUpGFG4tscwOHLVaHz+/hd/LpQ+/uDZZ4/GviROxemx
s8CzLFy1/KnzS69ljhRB5YNRYCmJd4N3gv/++FpKeO7IUo3ocSK2D2CMgExzSJZDACzs6RLAME+T
+DTa7FZnFaOMG4nRzAPbp4+NawmXpJ7YvkRn8Sw8xKnpYO/dXBr487ukKiYZVL8aLnrIyPv4lCqC
k2yO0+zYlfkGd/NVxhmMTOiFTzZXdU6aKRyhmF42PKw/S/8So6/7jMIGkvW1jfOyXBq0z1xD8K3s
x0dEA+3DflhDdHiAVn35dyfMW59FRZSuOTlkz+42pUBfXnA8JK9+wSMy1c8mqS8so8+7xDSGQyEo
g3ZVn0u51NgcZWdhDCOiXi+muJP8wr49LcQPZfTbO/wzhPbxW3Ua7rmwQMK3MrOl3l/Hslnb4TOQ
ZF8jj/+TV/ZnrNkrQ6GMnL2MGsesB/sUmH8FZmncXkgU+NQE+z0t/gwzvdV3cFcOlxeL4u5whCdV
fB6e2U14bZ/HG1RS9ku6ijdhufj+wd60EZ/eooXcFh3LG62n2bqexK00h6/VMeG1tgWtxTyOyFr2
Q22EtiEeXjD70dgYlfIuamXm67VpeYiQNLa8Z4+NPcJZqBhfJQw0okysR53/TaeDt7WC4/nt+qLY
n85nZ1SJlJWF74xILmkwN9ZGmGhcarx9tfRBuYAKHxJkHevi47vXOkJIbcV495Vc5eOLaYQBHS8g
4F8tfAMqStRiuNVahjGbSEjaayIaCf0YdgCYFB23qiFEauEYxx7YSwGK1gEOXTA9sWA0JWDv8/33
/mJdfhh/NsOMsNJwpUEfhoGYG47psz4UL98PMb2o2Yz6MMRsRtE8h6WL2epHY4DMhHeCeEZflKua
wM5NakhYUDvtNu5KgqKBXegazFGaabZg9Ikwgp3VhGr142dshTTUmhV4wU9s9JSFCrt+3BCWKVor
h2bHfpZBvvz/pJ3ZctvItm2/CBGJHngFe1KkKKqx7BeEJEvo+y6Br7+DvjfulimFGefstwpXlUEA
mYnMteYcM/jx71v+bhZ9vuqf1/5p4kJwBc/X81iVcbA3cWsOD01sIpHOhJy1oXzwJyNbjBzgDiJ0
9E1c9tOi7cYPVndcHSMnXZEl3Uzp6w2czAUG1SsL8qWe5vLBXO6gEi0bpONkOh/wfi4W+QMS6bUF
3SLZVe/hvJ/Zq3OdCS9AhpwsIZfZOv37KX0/9v7/q/mzxfj0kKog4bNAYfqUZB+m/dBee/ffzOC/
XsLF3Jo6oDnTxB0mffVR2YQRdFHBwcyXy3/fyHlHdTnC6R/932gKincXW8Qqs2pppbF+SjmoQYLt
7caDGyYfrcI8mcHYAOwakp867p3j//zKLFEmqwd2bDoEf49uu4f7MoyDdnIxQBXjoyOSfR2ibWvL
m2Sik3SV6k//7Mu98iHXzl0JHYj1xWxOU9VISUDQ+Cp0cF7zDy3T39xGvNkZrV5KISKI11NWvBua
e0Wu8N3nkEYIsR/4bAX/cHG3RdJVWpr32p8hKzf6K3XtGWdor8ZGOOyunTG+XZw5Ydiq5jrgfC7T
JuyGEoZmo+ob2nIehPbaLv3ZFKs3CujKTnOXwq0OeTTi1boyNb4bupQ4oeudW+5f2id+5PtmnVvq
KRYH4ShredYp5dWVxf+7G6Rwop6zn3X73OT6e/hYspNDAP/3JI1inmNP6GOiEEzxjPd9puPYiGNM
UCp8t9q+tjB/M5As4dD0/MP3sP60Qz/N/ihOh5ICj3lCYLMsMCG4mqcZNh6/Bz81VwqupcK5b91r
SQOXavfzwkeVCgs+p3zwBc7FspBpUJqhBbPDsQTuXwDOKUnXAX59r7beGvUpiJxFjRtJbaa5gq1H
C8dFFk4HvDgpPofQFl4f23tdS5Zlhj2w+9Ul+6gGCO4bswFTUYoLy5SCMo7Ur72y86+7WGvOO2ny
weHIf+07mZVvtkBCzZNrnIizn7fyNORG4kVil+GrG+OlpFUcR2JTxx+l0m7a0b6y3H3zQecnQPqn
OepwCL94gLFaZQI8q3HSm4F7vtGDjmLMJoM3mJsYeYZTO/T/i88VA5W9Lk1oS3wNeOaPJGhT4zRa
8SaYjk5Uzg3oaTXZGm5ev8CTnYX+2xBFSyS2i7AqzojAXafRnBbBKccDQxjHPhuNWQm9z3InH2Xs
jajElU37N1+1zz/0UiI6ubHp5rlunLq+8Pr+Ft/av9d8cF6XY4DMIXKMOJieN42ocv6etkFityDj
Yg5TuvE7G4aBplylP3aJdkySrt0WvboOAozMyaSuKfkaazEE2qp0hp3V18HcKfAEJ235QZtgmQDa
9oZBP4zC+gVFYpwbFDs9w+gPht49pz61I8vKI/TaDVVS5zYP3PdSkcugd7eNa0MeEkb+HrlTMgOK
CwIMF+nMkTpgxNiGCTlZ1HSzBSDxjdtiodKgzHlDnz4B2XtGR74EjTkcopFGtJqXnm9275kjj8qA
yTE/O4UNvfKQHh3bqpvmJPJ2M8Og59rk7spp8ewqKXHyan7kx69Bk+ytAhueyGlLlPUdGPpbrbBn
Vt6+mbhLPEWxD9agLyM7/dlUBbVQ39+RQbNy087zo+JhjKtF7wKHDuNtpcuXJMteirA6OvqkrGuR
1jtjTNRbNOfoIPx+2ljd+CqQhWdQNanr38eBtiuteq+XQzGPzeAj6JRbP4oXrujiY2XCZ+x6gO12
PndrHL+UkhMrnMMJIB7e1TsOM107A1qFldNfmAp5a4VyUwf50Q7bpcisLcd11ueYam6gAutKFOxg
1j1A4XbG896Abn1uixYEtzvQ0eD/c7Gvp1IjMzEnG6p0fjSGHQNBR4s3ai8RswFpfk0PecxXlZsc
8ULC8AxM4PJxVW0sjt5zdth3fRI+omQPmTqJ2Kh5ESwrAAM0OhRj3vVWhLkbaKjK5AJHKWZ5lNIF
djgjj9amHlwOa7rzYEpiqDs65lmLqdugWyIFgPPeHndZqDwJITVP8YORHXF5NKLiiGVgq8Wh8AYZ
cc52Q5xniBEHIbFIuT/HIEZqVk6vbYeXz07sm6R3VpXdLXVTbvwklx7bTCC6ivKgkF0zE7XrLGJf
becw5+4pxKqggMN7Z/IfTLuMT62P356CAkZqFyJ3tpJR+tCMY3yTg3Q2xujFBWaPyME4Nn18GNLJ
PsRZOKxJNKpPeuJuq56VEA3YndqqRzW00rV0ouRRVsa9LuSpts0jh9gXV5te67Z+7OzpwZi0RdKG
P1S6BvO6HxiztlPPYjM8KLHZLqicD2fqve7heDT2VlPFN5Wjou0QaYSN2a5mxJIB5Z/6bh51brXQ
pLsSMTxz2Xdo8nrKSoUeIo0/P8B47D7+vTB9uywBWENixUeWOs/fy1KhK0XgU/851RILvBItqhFv
4yiufAq+Hq5gAmn0MCnKCQqQl04AeM15H9ejdurq1ln5AA/msqt2YTe1npn2eCxJelIkCG1I9poi
n7rCmJ6iupk2YzBYWyXofjSqHyxMP7J3qCj/p7tyKtKcN5GUcuYU1A4vDtVT3wLCHSLrLuMIP/PL
aTvi9jWb8shyNy/z8tFUrx3k9cvvzuVFLzbmgSKVcgob625KTQgIjmr/ihreuJKF775jPVWcB2Jj
euwd6xGvbDEnzthlQoUPIWDhJfpOdd/DdJoF+rDRFGPFqJojms/OjbNbo6DC3TmCpcqJcOrH02Fy
6JkKZSDhoKFZnVHpnjNnHmsHr0ll1BBsezQCgAO2vT9cE6R+kcudT1uMA/NctRSwqy4OAzJ3KzEW
unZy9vkmWie7fKkKL1mn87PBzLh39+khXfePyS2tt2vp85fuMh4NPhSSiBBKAHQC/fP3WO+Dvh0Q
tYhTq6qHNpbpzOnOfFptwGUeWurWN2WzjIM8WkxFetA1HDql2Vxj83ydcpxwHQHMlJ42ItSLh6AR
/5F2fTWe9OHeEnB5+SYNTXJlr/7lfOuiTThTB22VtB338maBKtSqrijy5I7+DqnCymzGzRRkq1bb
WJG2VqKrBsJzQf/zNvc8mnVOB3Qpz7TWS/2YMRgCM7Fu3AGOWiVP4yKc4Z6go7qoN+Y6InoBJdk5
Hkw8jGv7IVybhP+EC0q9u2sj7fIZX/6U80/9dFBpYp0aZ2Fbd61cVi6R4dqEyvhaVfNLQ+XyMheb
umbAqs18JS1yW27a22DbLYOHaYHVH6PItTIvX4orD/iiSyT4rIjOTsOTpqBR64hVvLEIp1hgw38f
Y2eOfGFLBEDkmTkCLXRez/GUtLjOGkjMOJLzurupoqb2Qlk8u21DIowT3RLU8VrXveNNqQ9RRLjF
nD1st2AKR14+DjsxSRzo/fDW4DPyjKa4FSVHz7G+R33yIBP1aPjB3o38nPRVya9R721Z32eJRbcn
t3+llvru5tZeZGM54+hMuTQ39qbvvKRKBT2d771VkRLRpAC6jedWhTNUnRNsu+IYhaRUxFLdDGSm
RAEMatI91mRVgFGQ011h1VtdKxbBqOK7CHN/ZkXGXeTE66g0PsbOMDAAKgtWorvEd46KZuwcwepH
8bijL9Qcxja983WRLSNLU1ZVPzqemdDsAz16F6Tu2s2jJ3w5PE0/2iYtWgLgwHDFpbNNRP56Xsu6
OlmrwtwEHWuzOvakahTVtnf1aKZKtfD0qL9F4gcPRhkw9BV+5xkmcqsKWkvBDsPrlfE3W3FKM7LD
TW77E8L4yAC20i70fiJVpDIUiPkSY2S3VZvgUJvq1m6Hl0ZXcnb95mPkm9oqFZkOkL1XV3ZhvwOz
j7wE/dUyLXHClMFdFWmbqIZuX4b2tpTIXGJNOVXkOJ6yoPkJAsFcBH6w1vr+QBDMr0YZb9DK3qOu
CmemO2zbdtoFQzEbixqMeyLRxJsAfhW2+E4eHNOQMIKgseeDSuIA4QfmzCF0c0kkMRLgvnA8TqcN
6HqbhSHS8dUbURLuoWRHd0LRV6M9/Ro7cR+6/Y++134JpxarzJX+XKJoFK346EJ/4EwTAxmzovux
yCYyUCbQBGyVJyNNVr7qs8mOlOdCgVtRNPWw1OLprsxrxLeaTVaDsS2qUD0g19NvK7Qja03KOyHr
nTa6ieeS9OBJdXoyimhF8tA+k/UEyMbQ5r0VE9NKOkngVhrc8HDvZtAUcldq3Caw/rAxU/7TrgFN
hapXGOO9rQHB6B2tPGgaGQiWfCxxdnoOoQTEQDPWxkzpQPRICyFq5pwjSAC96JLEHLe9UwibIFtT
8Z+JYAk814JfE+uEIEACYZMUqcDwe7/aTjpsFL7d27LwC48kktcmTN15xVicD3aQLVQjHDd1lVbz
NmVsZ2lUzFtQKTe5PgLcmNxX19YgmZcQQFJFQpdSOmsbVA55C4NFWA3ItXGokB77g5zmftK8qmrN
mGg764lmgDnzLfnOGG8WQcOBJXOb/jXKmpcsdtpZU0fZHCB+tZq6xoQTU7qek6YrofCuYhKJOLkV
WxV+vdeP6UapjTeE4uhzk/JRiVgtzklKMz1sD1HgcEaqu3VYJsSyxGM79+OMQLQo15Yk/Cz7ynyY
LCe7q/TMWOvdVHu6bMngmhKN1CPJ6coiZaBK26fC6S2OjuUuC5RXKy2gu2RhjdTIasHOAJjqzuah
qn3qG3UfSPFR2vFzlvg/8tBUZ8PQv+ZJ90TFNZmHI901AqvyeTvYIVPG2MrW2BvEcmy6URgz38S1
JBEle4Wh7Gt4amUs7ySZIV5ZRfeGIg9d7TyGVvSqJFqyII0Ial9ci7WfdLd+XjFzimFjpQNdkFi8
aqF11DJ8glZiz6uxeTWScKXo0XN0RlS0dXbf4ZlKSvM9rJIfZY0ttOw/LL3F/VpHJ0txfrW2+tPS
OvIa8vF3UILMicxanwvBwa7PiD0Kk1pBeEeiYjw+900jPSWrVpFT7isrypB4mdz4pN4UGV28OJO/
XKt98YOinJl9tNGStmW2D0iJ4/wd5/iTXprL0HJ2VqjNMgukkGgUwFuZv5em89uPsnUHO8mddAph
dvPbdMv3MqUIkpvL2g/ukqbNsX3Hpzz0gZiPSjF3NMyn07gffInjrc6XPi42tUDHHaspTw2B/DCW
ez8R+lKPs72gQUdxNOkWNgW4MKgUr8rUe2hOOu3gYCc4kLBd1na2bzxGdXiXAR7zVIkxjEMzhyP/
MWUuYi48FbWFwUFOH4ZoqKCr3RvqJjLFxvRnkI/J3GrkSgmjn7FpBZ7Zx8guScsCUKrte1ZarXQP
xD8fEocDrsjcd9uJ1niMbpvA/pEm5akPyhAa3YRlg5xkcqjGR/qd1K8jDU6b7u96DbeAaCFjjT5E
GO23bcidLpAbunUFgqo4i8ZsQHQY5O+cnPMjXhx4/Q3xEYJArtKPP1o3o300IEwz4/ZceElfxGAf
s6T8VZbySSHCBJzVWxuU6yEjSMlVA+Jeqv4XpPNHoUe/xDQ+JIGL/C9WPB8OEHSgNp/plREwmoZN
XJH26Va+V6jlgVCRDKFhcqR6565U4obYCvQrXwBzmiwFsJrpEo2jVgiSitQLXPM10sxtPdTbYeRd
aMbPvB8S4uW185KV/1TVwEROnN6QFnWkvsGD7np275gEBbhLjTAegHX5tmFyzA3/7GC0/bWhoz22
c7RwneM+Blq+LNixzkl5QCXfswRbQSQ8Uy8PcRUGHk0RoPW+SSBccyTP5xSZ1lqf9HvZ6M95rJI5
n1CJ05tjb8sH22XltrIpn6mquCV25JdjGxCn+j0Rx4fOzZ4tFymFOcERo2I/n0xr2URO6HW19lFP
uZgrvFCPb5M1i9tsU9XVb8lWrXFjvOqhdhjz7ManBTEbR9DrZrNxp/ZGcfwno5W7IJOHpO/2cW89
NPk5xUrig8zLG0r2ynzQO5YfijhV1C4cLd71vL5dq4mlb3SnKa4eWtmsXRe2jeKHi6Zub0YL8CJB
FisRToMX+W4+6+mueG0k1pMjWz5xCk0zLV1ODZEoup1uO1bjwVVXdcMKVpvKmltZNhV1vXRIbhI/
eJB5sghiGsiozaELJv5LmrnrYeL9Dcl062iZRpWMOIsyKz8qc3hBEN2twrR/1qrGnbGpvEf2RYCj
X1KKM7Kf6PHvCCBY9kXBx495KSr1A5XnvB+CWdX290VJPiPRjO2y80uetSbeBt4CeThsbYdwRpOQ
92ilM1n6O63UfjW+AyiuwzLkUi/13Hh8Lap4o8TZWxfm5+S+hzCKYq8L4n2l5Ws24x98az7SgvJE
We7iCldzV1KAHO/GlswQOhq3bePiDo7lOx6IN0NQrpxK8UQUSkp4G5uklJX/Jhf8tf8u8HypvFzU
GC5PZUNNDhxrnXEHjAxym3trP8ubbBEs3FkD4AP0PFwzr9kA5NroP69c/LJhdHnxi3NYSsoWO0CO
hOnG/3/OnjOuPFzYm39f6bK/cXmhi5PYoBhGMpH2dafh9cC0uQ6AHRnr//YyFyew8hzIlJaBeWdr
xsIfikWWU3BxEdfY7iHR5V4VzVxeL59p35z8PlenLmoGighUJbCluGsW9rMOV19FtfeHPbS8TiK4
NmS+NPntOK/tbhJ3gbZVyLWzR4etmPyVsvePJM7vtvbfa5cjvgo1THshbwc5tX6yxrOrsJqN0850
4sW/3/B31YXPj+CiepMmmTtMfSHuzNScTSoy/v6375gYMKJrU+b7S0FDd22i5+Fg/109UO0QkGRG
JLvmn7FmiRavh1wvN4pt0Yto9B4cXDTO83bAvAUndN6VVk9YVg5XjmxAPcqeJylAf2CW4ETASvnv
R/GlbIjI+WxjQz+AlNY0L2aVrlYtR5vaOraTs9dAmoouu9IR+1JA+XMJGoVAl3XauBcDbirZEgf5
ueJd3sXOPkzuneGKDuL7u/jPJc5j/lONhsCzKMgU06TU7v9UM3XVl2Ny5Ul9rdCc74M6G8LjM3D7
su3WaKPpZFVmHsexBZXaWg92Z0GqNqpoS+Fz2ZJsuuGrF84t9usHqcabUUXsD9f2f/HOPv2Qi5Uj
q+CNG9lgHsuMxLb0pNEu+vcVvn1ln65wXiI/Pc9qQOKcon8/toazLrtjJPNVa4or0/BPefKvKh92
N3SGWIJQETvI4f++zKj5Sk7mqH4czkGjzl7Y5izvaI+Zd7pzMMXkFe7PJkDiEbrzf9/hNyMGTcdZ
iko3Gf3MlzvMs9AKbf3ouz8y7F2l/ePfF/gy8c/3Rl49lDfaqOg4/r43xl9Ak6SWR+0sEaWeQO6X
12c26839f3eli+EQxG6R6nR5j05zjh+1qeaJRerfOtHPf1/ou2dG10VoBpxe3MgXr6sIGsvXykoe
I1LyopKkz+HKiLh2hfO//zTujFCoGE1L4xh1NZSrVVk1V2bxd6/l8z2cR/6nK0RxaI9FJ+iUKyNj
7UkTvykH0M+8MoP+NHkux/bnC10srMOItUjgoT22c/PNBVWN6J+zvvfWLrKjYsGbpKR5rQt0HlT/
uujFoENh3TUoh+TRR15dmoGXdk9Fdmy0dFET2/ffDYeLcYdMoEMvlMlj0rz5ym91vJY7dG00XMzR
CG1WVLeDdmwzBDqd+4I64e7f9/DFqH523Bq4fFDPWUgq/pBjPo2HCfCmQo9bHuUSQ6EOtQ2k2oc6
z9YExS/sWb0Qz1WziX6rlpctr+0Bv0jaLi9/8eHClpiVQ8ALO2/GqsW01BbqGmouqWZcMFlew1J9
sbNcXvBiDqvNIHoxtjzTEWkTyfVoJuj4/cJ5HK2i1HktRXFf2+mNmgX3Tg3L3fHDGz+lCJynJyVB
gRyBhX9U/UGsjK4BZloEXqJW+yrtswPE06ssge+HwX9e0cWi4Miq9/2014D0oQuTxrbRzzD6xHgi
lZiDW9IcVIknUpv0j7GxMsjT2kNbpDMFJRg1QmX17zFzXiIuJplrnpGpuqHSDHMulhDHscYixsZ9
rP1H254IxX1KjR//vsY3yxTpBeR7qcBHbLqNfy9TIfZ5Y0pb49gP5apJX4dUQP3ec9n5f3ehi4cr
fcNpQmiFR0ctsQtSfVclbYZgodFz+O8udfHcMJkkU2Kl8mhXFHS0aqY3u6SsH532ilD0mwHz18O7
WHotmSlV4ibMabmMW0p3WXPlVuwv7WfmkUvMEQAYHTe1cymdrLtWzc3a0Y/2GKX3cVHIFfCu0KvK
4V4RpAckU3OwMVV6ogiXdt3xJpV+Qwt3XmbuXjXGkzokzbou2mneOhRj034+hoJSQJTIWemc56Wx
nqRzKErsH/3o2zNbtd+VwtwPVnUWfMy1IpRb0Sr0ffxGmwWjeE3VYVmU4BKGenSXSZo+K467pCSy
jjJ+zODSjOvip6xtH912WvZm+ATA8Z3O46JKxKoqzHsluo9i7QbBOgFzUTWv4f6fvcQU90J5amv1
re9GWlbpC0TxGwJ+8nkTEzU/qM4sCOSN6Ez71ugpnwShXGglUkpfNepZlCq/fN3+kAWnzRIcBXbY
rFceUitdFD6wiV495Wn9alS03Zo68cj93p/NSbNEldBiI2qY2PERH5iUqwO6Vfh9KPs4b43mzIWW
Q1THq91F06mLy52KrR7Kd3Gr1wDYR5qVNHeiRQblWqOnFBrGxqmjVVZVz2k13hglMc9JuybsYBsN
1krm6XYgR7ttq3kB+gp4vAtu2x8eh5Yvd0TiIMEHCCIUKKSljtxliGpsaJZLukjwogTNs25ILDP5
SxWbi1JGLyl514oVH5wS3nSQRf7SAH7Yque4Wk1npBiEuMdyS1hau8LXvFPGbG8qru2V2nTv9+Tq
jnAVYPX4mMhjizQLDYx6qcOAj6tNCrbcqeytqOol4JrXRIQkJmT1q9ORLJ5PSPPaMvXGyT2FWZHM
hlQhvyHu9sHg4M8O4vuU2LsZ9ufHUsdla6VQRaSGv1/vi33nx2typCN8+qRga1MRe+FUvokGFYhv
Un9z03Cda+U+jYJD2dTY1nNQNW7zAVJyn7XkIqjd+HsaLc4rxntHYv3KCLTlGKa/KfO9Fm790iUK
YsNRtIt6ClZhUswsQi4qvVikurXOEWN7dT1sBuH+duNpqVf+HunCDb6zt6pob2s5oQfXOUQHQls6
1lBRxBuqZa5Ntwl6fCZRlXjq4KyKbHxE4vvownnwrMR6rKlHLMgCfqpko9EI7PGKYKTkIO786lXn
aSrYwhES9jg44bhMdMxQKJtomgmVOAH0Jsn0OzOoImd6dj+6NmG/+W50Mzw75k2esRNrbWxKLnEr
jsC63k4BcQrubdKKZdrnP1PfncV1PS/CYqEo9CwUHI6JBQUka/aDRpHILE9G2s3sM2W/VZ0H28Zy
nWTWsh+MG9kns8ZV1ko//KgNyCGqScw3+bMeqiymId9LOpW/ZWJQz886z0mMR31EaugU+sPIZyaS
yUsgp5UIJtwgQTG38v6lL+ZA+86AA89q3BdH0Z7qeLoNO62jtwfPh7SCTufwOXXwj6ijeJaWblRB
6gya250eDjSlwIl60LZmMjQ/tKS4iypxn7gqXVFxmlJ0aSHp2eTc3FoOcQq1PUGyzRatU68moEse
MU2zvM3Py8g+qBlhrXUrK/7OTkGFlxOu4kvlpw/l1/W5lWCap2n2NNWDvUYauKw1RRztfvLnseyO
peseMzUnn4TcQ1fPDlaJLliny+YNbfZBUhH9FgUOQ9eBpc81LPxFNT2QmM3kTPlomVqxnRpr8IJA
u9EyS9/1nLsiWSqLOClOZpp+tLGzbSm/F0qKs6kmpSJm5XGTpKKulTRL24JBbEfRyehgYtAjS2Z1
bf62U54R1Idwnem4Vbozij93IUMIjPURnTKTBmTC6eieY7mzT3PjFZ30oQnyuc1ZL++zcqtHUQvj
+txindz6duCElhc6P0XPH7KYRYHUIHz7Z6RhxO8qjGpPl+XBNbpdnQ35E8VG25MKceGZT9yRHbp7
I8DvXwI+XpBWeycLJCCi7u/Mvt5ZWvlAwjhV+Hzp1ITfZFVIyyghi3sU807xkYbm8y42fw+I4T2j
stwlgs+JlACFSAanD1aRNZBgAkVv2WpBu21M/cXsinZjFoPpmRo6Ml+rfqtS5ts0DJO5YibkVRRE
nRGvnSumVwg2n/XYrsq4mZsumvAoGfc5YT1VIw9qmwM04UOJEgUSgYACXrsWeSvmgpXuOCTmhkrg
ThnkT8lupy7jW7DSzJ3yhxb3b4NhSiLsEwSfJutKU/1O0FCu/Kw/2UnzAIporyXqMkiKR4v+7RBP
e3SnB0sf53EhyoVhs/egTzePpuTFr7pxIVt1FWDmqxvyFRSilApkiJ4/hT/6qf1J5us4jwgHcBrl
BZ4gbeSOeVEIhk4No2meTX01y8viBfoIEIRYXahhdKcb+dMEGHVG8+mdUB2yPzRdgZ2U76cuelCc
ekmW0CMZ7+99aL3pWvScR/Zri3ayc9jvdQTUWToZQjEJVkGjZrz5ZK0H6cpQAzqC3WTOETKmy5hF
D8vBOScCWEpQ7iOHjn6YNCz1vf0DB421Cq383ILqfgxxvu0bUid8c4NjgOx1Zebz+xfGRMgw8fY+
EDedfvS8dhGhD93SiRx6R9NHEhV3fuJsVTlWz76WAersu0MagJNMjciYJbF709XWHTaEx75DyGsN
YzebzOZOcc0D+3W4V4Is+NBaIKBZDNhZvQJanBDmvW72uzESb6KoX9mP7QIwIr4y/a5JbomSiIFH
Tk2b/4hROrTN+MTDoXCTThuZ6tu8B+nV92bJlzNeG7V56yLZJTnhvszSe7MOf6QlkdS1+yIaIncK
d+006jqzy8WUyB2f1UU2BnLmx8kN2SX7WMgH4mfmhV/dAMO46eza91K/W2DILhd5IH+qtP7n+lAf
bAXyE7oKDqek2eCcEcjCifplR2B7LOM3RkM1mXBaH3LIeRs0qebJlGS4G6q/VJWKzKLU+dkk/SlO
SfFTg2zjGsA+fGtas22je10OB1+SHEwd9TlSakyBk/4jtdxflZad9A5mu1ITh0WV+xSw8aVPGRle
h2t1kQRa4wlb/mpkti7c8R0QSr5SIs6vRTSU9PrpqU+yZM2E0j6U74ZUTwR9oSDJIM+649LAnPQ4
hvYdXeeftd5g5y0iZTYSbHmrawEiEGd6wHiWeDIi1KkNEmeOdv3RGjp/lXSNCsq1s3duX+/tOOgX
KlXzIxaqiZqLMR4Crc7mgcKHTC8TvsQK1Th2imPHLqPCOBar93UzGKvYzulV4n0I7fK3ors7UUoM
8XxNu6HdiqbbFDLl2x1Htxacqrkz1tqi4wl245DOEhI/YaYwBFbofyEOsd3d1A0cflnw+eiriGAg
3fiIfO1W6YW7lbE+La2uB6HEC4jQeC0AKlmbqgI/34bFtVPrt8fWTyeWi3JN1KlOGGjKgNxDPXal
9shjX9tYCeizJAtT7cC0Ifqv4oZAHofzdMGgdFwjXwZWeDS0gD82Edy3ZGFF5Yxv+g+37pHWqRZh
MVqMadlPZq4FpVLT7WPqT0+WAaxnDLrMq/30NtDrhWp1jz3xR1Wjr2rHvc3Bx3uV1oNIHVfAzpf6
NAjvDHAtw2bZdmazHA233JpZ8eSYoqADbt9UUlWo2BE2Q2TrOuKXLONabU6tVJT11Gn5rKlYDqbE
ZrCoVXHFtP31QZ7F7ZowIELD0LpUHmcqoIESnwbrNOwfv5SPbtzOIX9c8+h+Ux//+0oX1SG/ruJw
aKb+2CTTXg3SG4dFpRcNekp9ryTGmrsmHclvVb6zhlg4Qfj47zP79/fquKp+Vv/a6vnffyqP5bqT
JrbBHmqM104hNzW4wKa7MjT/CIi/VFQ+Dc2LQp8S9xAQq8ygCFdvAAQS8QuWaHjPVtWcBKiZLmeg
BsiovIsf3YeQ9dQrbqP7eH8N+P1t5eA/P8Q+96A/3a7UrVFllymPWfnuDM99+P7vx3nt779ohRlq
OfguZpfjMETLSAG5GBaIKP99kfPT+sfTtC9GzVS5dui0oXHUAfg5OVKGtuM7U7d6OUtKZ+8LzsNR
Uw4LG3bYlcrI1wHzV13kEimuuZTX/xTHDP/GNG/gOXXFlX6i+m1x7NNbuqhZDXZbWMPEcAHnNdOg
wOf3Upmd41TPUQzFfXcf3nW7a2Pj+zuz/g9pZ7YkK66k6yfCDAnEcAsEMUdG5JzrBstcA/MgMfP0
/bNOn64IEgu6dpfZtqqbnR5CLpfkcv9+fVTMRnPH9EEHjDEFXxUZn7IeNSR3QILb1Hi8P3dzDqKh
ZUQfWcCotZ+sBIiQlTRjAznHzZesZGsAOrf3LcwN4x8L+K9bF5eNzEwRVslZ8lNbHdCjYtraEh9l
boaujUz8HHJDVSYUQFhQqnYCj+U3BJlX4VB84JV2weH+thVN3R10fiIr8ggLlvXbATHTTwKvYeTc
U/k91JGXSMP+pYzitypsLiRDv1SBsi1UzRY47xTvCTXO6JOA3Jj2JzdQVlgTNIhBWiDZ1yqKabuQ
oukqgzJkDBHUuvtDu9ohhl84mcDdv6oIVABazdx5/YBmOIjB4dBzCmUpt1McSnQvfzZFv/Dk+33W
DOw3Kht7XQj7xrtSS98Dhtmrz50P7nH6NUAmE8/5C5Fjzgoy2iANgkqHJ0vl9lNqWdZKZOyHkhgw
z2j8bHGsLKof/9YDgeFA4/ffrnMi/30TuQqyiYlkSR1I9Zmp0BTo5cJSDX2dBmTpxX480XzzDKwk
6LmjgwT9srfDKSszMnIetmcJNaJFiQLJoYw2LMwPqEaAap54CQtpYaJmF/CVzckpK5aNuI6GtD1n
Q39IkL1NdG/h+809GploTEQvNJ4g0Ag+GVdmAl9XhbAxojvUV+jzhRBo62zDEo+VbheLclPf/QJk
xyuDk0Gp3EyQ/IzxIVGKx4IALU4XH5Dh+34x9xZ3Y2YS/FB0mBi4tLTn1Nq3KyTcutZ9UL5SG3X0
NoDFH3XoaJvY9U7y0p45+011hpsx2smgoz4tUtGRRarDDt+0XHVOUViQ5w3cyqpW4DwCUuoEuyWE
9Ow2ZsrQbZexlwHwPX71q3Wg1HKI5DlMmk8d6h6h3Yw3rJfIlezGLpGWYpb3UEEUcw9BlYWgOeel
Js7lYC8wFChMW/jVpCVl4WNCC7GhPVLQCy46F/+v//5kh44qLcgEoskZlfFO0Jo2ioGjeKtUvbPg
M7OWVNDyqUZMMCwmIcuTSEIKP2rPyZbaYDZs2g7NMXbkqs5gD1DjtqHR8VR+LX3BJbuTEbK6JawB
l/tMo99K9UIjN9U/aOveH973eQKbg0F4RpeRuADl5dZFaqPP26Cr67MXD7bEs4MR8AUTM6vu1sbk
uEhSbUB2t6/PQCm89OmwFjnd9FXoopjgqa4KYjVydE793k20GqqI6A9CJgqkC5Z8xVL2WHBcirMC
eB0qBes6ZexfO+vtD5xMcVML0NY4qXELao6mKE/qmOa8/6HHkHm7VcAG3v8ZGh3huNNKJNpJuag8
3OkKtDj2cvcjzfQTuitegaM9+Kg3vm9upjoEcgqgi2H949CC+rvbidVjlDboKsMeaIWf0S8w8SDN
rtnjXgg8PrNJvEaPk7oY5uYcioKegcp2HGTRQntr10sN4LOTiJ5l1TXFpnlXd4XrrxqA1y0djW3P
vk0XYZ1LRifbR1zETS+B1nnuGfXRopafax8PZ/c/6fdbz/hF/xnZZPOQ1DDrSRzT8ygmRjb/X4du
qRt0JmrDjooCAEMhOo5kEztC0nJ0fgU42u50CzrFBrfNxsociC+eIbxtAOkPZVS652/K9v4Iv+/C
sIzSQ4ZzLkPb78RnYl32ckDZhzPQAByR1I8fR/j2fSPf49poBFAeEOANk053BtM0CWCbWXMm0HSK
C3PUr1lxPd1UFP2V923NLbprW5MYWgx9xoEAGs5ZKW3xgukWNP0NGt5aRGjgQjHmgr3ZfMr1yXNi
kMe9pJtQqzhD8NZ3lAzHCCoV7aWIub4SKlrn8jJbqdyrtpAbVLdFp1OrjoS6tPzpTLjBpo9tH/cW
rMKJEwGmiHdX1SfnQef7REFnVAyCbSyQb4/xErKSsxS0bhn5NBKBkd5RAwrvAYFceGGYX/dnYaaU
wcApHOd+uJYGetkkJsS+70VZWvTnAlxOLU6fZDTNaAKByA9eATvfGNIuNDIb74lWS3+XRW4BAomW
rCxHolA4TTdYjZ+voh79Vl52uf/zZhzy5tdNgofSJpVUjzefFprsOXpDgJh0uCRZoCPetzSzvm4s
TSbFD4oAVdxgtPVl4dAGveUDscFpXvDCGa/HnKvA9mAJI/hPjn1JY+JBwQzIOQKhnncCrYoVSj88
AT1TDsH3pRTe+IEmWxtOeiBYgkw3qlVNwoZkJlAgCTk7K632hG7dXG9WklJZec2dUDzk2hIbeCbc
3xgcnf/qXCtKjudTgpLyroZeBhGPaZ0tLKC5b6gBlyvjUDTyFyZHAiVqCjwdoj6ZNrqdsg+UGiAP
jQKH9hE9MQsTNueB18YmUUPRc7OkYaid0/qToBRGUoWjao9D6Dn/3gGvDU08A/EnwNMZ1yDY6Fk+
2hG0AvUkS5f8pW83DvdqeriA2F8qFIYjwF6BakcgPQ8cfdEo3IsWdZxmfWG8oiKsjPFl4nw9hb5L
2mvsnKdPJX8Ryvt/8Mmu/v7E12qtYFEhY25amToRIANV/tpKSzmm2SXEkH7B7ktBpZi4m96WChuU
mJ1bXMa6wUVR0k4fHoSau3nOLKXwFzxhdo6uDE5criqHgZRBpOH+JOwa7Z4m3pEIdIvHmOux/N+f
sJHb13TULAHmDSzerUvUlYJCsl5SzoSKA4Ck27CsVvcn6htrEAX+BBI6owIbDk3fiCl6jffxviu0
c9ik3gF1N8RqjeKT9jLqEoDYlQtwJqSaFNhY6gf05f0HIQPAGAXoFgOtktM51ND/h1acAVlxqBLE
aggRhsANem8LTsNOBbLp/njnZvDa3HQGiyLVehpr5yTPYtTQIqnBik2sZqssyvAua1T+wiTO9Kfg
C6vITKNLBX46TQvl4dA2ZRz1SIu3K8mKV6gbMG1oiUD/yvxYQuDMrGxcW1CXhjM3QwvRZLfsjVTE
rAMBKyklnKf+hB1f2PlnVt21hVHK7zpQMS8VTEiJetazj6BGSsYPsfI69IRsBVA7OV9w0dkRgfUO
PXVZN5BMuLWn97IBtRk8K5hluJbRcJqzdnPfK2a2Eirja6HWAP/gQe3WBNcg6cECDGmQLrT5UQ6V
HZeXHBVB9+3MD+UfO+OnvYrxKk6Sip/ircIftqwMbA6cxH0LM/59M5LJ9EMlJJCUFB+rKFCqg6iE
x1mL+TKatyXXLPSFufn70Dg5xVCILTJ0nZgGCm8nG0nDKxUqM3A3UEpACnQSF95taPYIe4Ii71k8
0tjuN+pCKfG45d4zO9lfWqVp60xqlDNKgPd5YjikrtaZH23vf80lM5MAnBD0nKLaDM0iAlSK974F
/UVa8L25m+vNJ5yEpJaEURtKMCKv5Z35Xp6aJ7L3HPVZfu8dfi7xvGpul/Jk3zjTiPs3VsehX7si
pNOUOEIhrbwbwN6uRz68pbyhqkN/9A/+tnTSbXaqt+omfoBOyFZ7DBuX/br/fWfXHUSI0LmEkPKt
dQ/NlQqXS9R8NSgbrrsPJXnS2lUcf943M7sorsxMlh0zhyH2B/SzRVx+MWLpVUXlaeklG20ocH8L
FpxzbpUjO8hQqIG8+bdGhKGTUkmJ0B+jV8+9dwzVheHMfbXrvz85KaJwXJU0Gd1YULm1UY5lM6+2
ffTpgsq/sL7nFsC1qUlgpMIIVLPN1bOIW4eKHwlBZ/Cw9IS7NKDJ/Pg8Q3VJhQ6ENiAPefWSBSka
Sob3ni6staWZmUTHvOrbFqWZ3VlNUNNFVICVFiLGwlCmmFml1LMU7GZ6bs037JFWZwJwgm8Hz3P+
vVNfTQ1Ubm8WMKbGTzOBRjaKIkEoa71CxrJAYT2KPcPyJAGHtLC1LHw8cxJza58ztSTYvDj/qcaJ
lQ3P90e09O0m0TYDKrThUUfPRRydIiAP1UI5kqJweyVcum3NOrY59j0jtSzj37dfD93EatZJaF4S
5KCqrSXIcYj/gzgAHibee0GClyEleGsjCc048eNAO6NKPUYCqXqK1SWJmrlJAXQTWQu83OJgO1mg
PAQQqoYE2VlIMrhh5iXJycKReVx9072WqmiXRUcNLozTvioapJEZIFSf2448cFAm8VAc2mbIJIf1
w0+M0kkUID/uO8PcBCGfqyDtN87PFGifIpNA8wTpEcJCS+0bSzdSO/H/3LcytzNAiwuq07jVGegb
u52iJgiEpqQ1Dn66fvE67O862r5cCWVkK68JTyzwyMIymhsY9MWgWz1CKsk0k6vFKBiLE1wHOqA7
h0g/N436M1x6oZpbS/A6dDorONN+Y/JD01EHUQZXR5zcLFMGroYBgB5mbqcv9PjPjgfpkfHdBPIv
U8UpCQd+nAs9nJFCyJ5m0jECrdnq+3Ihsv49hE/9EG3hEC6GWpEBjbbbueJVjH2u0lEEVjUpqm2Z
CwjnQyLzLxbCR5CRAopG+jREumqN+o+vmhsgiSOnjaOtCCNt1UToI9VFuw6geLJU1DCzEFF8iLdA
ML5G/vv4ma7OU5oRRMhG4YzBctSJGlW/Cww029x315mleGNknPUrI6TOTIhORt05b5HvGtXjzNaK
qje9femQmmdoIbhvcGZykQ0nAAEYI1phqoOTp0blZX2IXmLlQyrQoNADm+M93jcyswhvjIyf9mpU
TWWi1rvFxqK3IDzSp6Sp13UubUgHCmO/cARYGtFknlD3z+Ic6MEzV8MNMAd2QR/YoO7vD2lm+d0M
aTJRQx8hM0/QvpkY6wB089r3twMQiyElC8ti1u+uZmiyAYSlJuQCVQxnZMQ/TIFa9aoAX/n+cJY+
2uiXVzOEuuHWN+txZ0aFsUIeFdY7cbMQSMZYO1nfN99sGotlIOZrGe2hQWZsvAj6D0UPUCPIx8Vj
bR4N/4ckG/b/aWBsksuIkXST4nBA8OLiyzRrkC364jBAnv2+nQV/mOZbAe6LUcKFniSOArcQ6MgW
CDedfeBQ4Ny3tLCYGL2dqrwAszPrKUYU8XULVFGq/CpJtsvMVxYu2Foa1SQip5E0sExB2sQP/U2T
d8wpM96CLp/uS/QG3R/Y3HsY/MMYg+sIxZk+zslZgVf7QJPPGelcpqbEhcaLuKDdT7a558luKCJh
p0I8t1A8j8sGCq4SamuTDO1GtY7uMN56P/IBLX41Mx9YJbKd6EXigle44MpzWdXr32pM/KqFOpwo
5YCc25qszZo6HYecQ1enew5eja0b6Hpo5Txc1aa+adrWX4hy81Hhf77V9E0aXEHaqZog5wIoarRn
oAewA/73/ozMR4V/jExcrU/QhVMHPTmnwtVQz6kAD1gvwU2WjEx8LNHDDJE0IueEQo+miI+ZmjwK
Er/fH8tcuQ3EW6D6OqpnUnn6xUoZz3C9gSK3zlVcddX/HnMhjrEt3fIg7cQudYNLDw0FZxn+MJdE
g/oiivlVZNFgfhLDhyjVSiXNx8LBsXAaEnPSPhLrMUkMcVhH/lL6NcvdpRzQ7Ke9MjuJ6gHAMVgg
MsoHW7A/oyA5ElG8yHTp5DbrjFd2JoE9oD4K+7ICNXyjNHhlt+rwn4RxzUQyjqHFB2Wyt0EvbMrc
EMMAC315Qnlz1kVrtIQvWJkbh0pA6sFlSMdZd/yeV7sgQjZ6c5EIOfMyeVO76s9Q8vV9N5w3oaPC
lqCFBVyyWxMCaKImC1Aay8ufdfpZ4Wn/voFZPwf5CJ0yyNeC5T4dRJ3HUHWHn2vHssWDBKDpa5PY
3T48kkfz6D1AG/ik7avf0jlfOBTNRvBr25NTUaI1sS9MIp+H3t90VBvGHt8NukrPWa4CKxCDAl2f
9AgVOxHfBUBDN4W3DXVk44caxFVvD7TTKkHm0jIKSFfHOc7997/P7ATgJgi9VWZC3HkSbtSwHnK5
5e254VC5j9goalMt3ajpGP6nRx28Wo6gEogE4NntdpohR6dJZoNphkSQYYePpgt5hCdoxG0qqxGA
tdoxBNT0P/12rKoVubtUszTvBqioxTUUda7I3E9+QdwWNehsqJOEUofNT81WPkYPqMcO3rSnweap
rayEDW7Fb/NXv+Dkcy9iCHVIW8D9kIaevogJHPSoUP8Of3wRg9bPBdOMLpFsJX95q/szOu91eHOB
gi9uMNCzvx0qcuvoAfSwbNkDSlXUi9hmbrpWnz2HyVZ61H5Fr3iKQ8+FU0Cv64E+LtgfXebbZOsM
pWlQLCZwrFv7koyko2n6cCl0UaEe4qVWLc0RkPixFFtczDPWwX2T9L5JfdpM4qshhA01VMFGqCEE
4yqxFDdzhn22Rx96bzU7E205uW9DhgRFzbKbO8mPtLIlZymzO1O/bShYRv89eMDfbwffSz26ZtrR
z8aKSsWt180mrbfpoXV8O3X6L6Y49wc/t4IZdPOwulBeg2LNW4t+i2xZFmG6a6FYRN0AU7mwD4z7
4nRCry1MwhgkRLnucZQaxqBUcHYok6ehBUc9Tu3Wu6Bh8/6AZr/htb3J8aDsG4lIPUJ2axN3cOJV
4Oh2s4EKrQvy/4vkLtijC+ObnAvqXkQQqccXHI8j4+PQ8MZWIKlbxqbf5Aujm7tDXA9usjo6UKJl
AEfb8yAgitfpqHtPgUkod33YLiyLBc+YXvbCPPS6usG8Sd2+id6T6Of9D7f09ye+zuPG7EyGhU5B
xdaGOFslJY3+b+797X4nujjCuaE5Gzp0J9qfSEAvuPfSMMbgcnXMycosKsux/6Fn/Wck5a9yAEGC
+59qXIR3lhAbf8OVDREn5pByBCijPxLzmfLWogBM3jcyV82Nurr/CQVsEgr6MtZDuYcjG8f+NdzA
kTepHdreE99Sq3lZ7t8YV+K9YU0ig191wOYoOOkaEQjSEfFRgdxlD6Ge/eC8he5IRr2Frsvv5DiK
itsrVauJzS6rBj3zZeMSHLR1uCF7IzoVlVW/QNWNr80VUOCBM7yEUApuKgc5PBQDAJS0JPP+fVOf
/I5JlIIaQMRrQHwu2YF/6u6Ao4wK7ojl2wU2lqV66G9OOrE2iVGt0nuqnujGRW/BdRUBZG6eF7zn
WxicmJhEprhCzM1TzbyMh9O2JGh93xT+KSTxY6DtfeljEMXe06HwEjzQli4577cz4q35v2fIqyUS
QpEnVL0hfAx0IOerMPjwPYXaVYfF2EU5uI6xOHZR/QKdxeeKauFCYP62RCf2J9FMohi8H/DwsUj5
WZE3ql7se7aU1FmyMk7C1Shj0dJmVLt9FE7nlKcYWG/60ditI6OlTHI4/re0fS956t/T05VNuVSE
3mYY2dhThpIVp9trWx2XbXDL12BZ3fej0U1uYsLkO05CHbbSLlYErKlrfwMkz7Z1y61YL7Wt0dHj
b+0YSFwgc2HisQ5Rf7L+/E7UWSXAYZc2/I//SVzFydeZGzOL/3c1Tpq6sgtCvEWeSxz8KmtA9155
rp/E7/ZLWlg+f89Z937PZIV2BU4tgFZoF6o1x5IrqJUkjo/rXgJuQpuueJ+/5HHnxKCZQdHojwIU
XS5HL1yHUAkFzyA0N5li2hmkTwsBMYNyvPVt/aa0oOTnpkrhtkw+DRBOLUm57qQWST5If+aHQQZ3
pi2cgj2gPvQkAgP8N4/tKsV3cq1zkOnYizhcyUMMSnSFam8RrxuOPgqtWXgC/n75oLezMgkiTTJ0
MZM5u+RhdQ7Ao5IgGw8izEdS6M5QE4yJawdfFyeuBj+jQaxBDHZiXq7lim3NRtqHsXSkXv0iB6AL
orhrKVU5ruM78zQ9FZVQzTW4UkgXKGucC9yMYjvc8m2E5kq2YOt70Mb7GK69uoGHQoCSJiGlUOWh
bPEce4nrn21/isLf95fa0t+fBJPICJnXZwq7EOMlal8bb6FW9XuibnzguxrA5GgUFHIgMxB/Ln87
fNFh5Hab2I5RYff3fIzra2WZ28WlPTNFN2YnIUQjnBcgv0iXYCvv+pXuAh3hausCClF25iRP5kpZ
t7VdH9hadtjncqPx9xiGEi0C/NOY+xpx+ZMonRYAXaXpcOFq7zBUGo0aXEQ0bxF5iGLAyXoUaYCl
fX86v10N8LWvrU6mU+qzDholyXCBcvOPtpSee14DWpdUslWgMs+5b21pjJO51aQi0tOyH3Us/E28
C9fxlqxAd13YVr8/Y09GNZnMMCm0PBqICp0H4palla7CHzm0YKxuZ65zd9zv/CevssLljW9ufVx/
0Ml5mID7WdGwHU3zV7EtCiv8e5fsIRpt40R8DBdzzDOb7e0kTo6nQ8nkQmBNYclAj/ixeAjcGFst
sZvH5U3weyfZ5ONONsGojyNMJEbof6JD21Y2/grPPSN+JANbamkql77nZIsL+ripCsNjF/OpAVjM
Sjd8HR/lX2VopWeKAJr9Tr/ue+n3xN1khJMNpRjKipOG6ZfiZ7siTrn2fygb8pbvgKq10y1UkYDl
spSX/8VULqzH6U6RBzTLDeLjprHNttkzQSYivpgn1UkP1JV2HWz6LltYlt8PiDf+M305ZV2rqTgf
Gpcy9VFWgZZ1o1gr/tKFdGlsk1gTgE/oBZWsX4wBxKziPVPJKlH5ptQvCxO44DTTDHOsCg7lR+Lh
vhY896vqXNrRqIyLPhIcesU6WS89ci+tweltewhkhSu097AGi4OxEw/dBsrUtvknd/3Fm9n3t89b
D53eusmg0FIhOFDQtQZBoG5D1hoyndX631PaJ5YmsUXpZWh/mLH0N5R6Oyhquc2bvupdZYUj3/LQ
5qaOEQrqtImsJpm2t3Gat6qSNuoFBXE2FxseLTWLzHn7tYXxF1xdTbyo6fsMHN4LkKSbGmVbgAE7
YikRNusQ12YmG0HYGEKJuMouY1M2wDUo2Xf0IyCUq35f7quP+y4/t7aurU2nSVPjyGhriId4P6Q6
hSzmqc8vSbSkg/W3JnBylEVF3T/zM4n+LWQJkA3BIoZCxVay8p2+qY/GdngztkZmhVvFpo4Y0xHn
4AWanI4CXJk4/i/Ulb7f3VFtdvVDJhuDhDbwwmjGaKLLdme4UVxaxoP3q3sD6DnzfuvDf3BUujY4
2RVQm1uBqAMFsKQBlk3+ApBja/SJzcjT/bn8/nSFNXdlaZqWSHkiUBNpShcoQF866ni7dg2FqJUV
rkv3rbPT5+ETlbt7bRM6S4Hs/+HbJzMMtA7eUPDYyxgkd2/Xh9kkJoCvbIArpcmqqBpopqKxPwWD
0EKRammVWaqv8qRep0msOaXuB3Yeq6gjUpXHOBXgAsZ+uY5Sfc2M+BDJQQLQKMov/Dyku7gDyFCk
UDCu9B8ijiUwLXun7YrS8Y10I7pg3+gq+r496kA2prdKUv/JfBCCMeGpK8Jynxr8AQqgrk7jB0/X
QrSVBdsqxXcKyBtY6B9S4B1E1e1oh55plfFTz5LngY4VtTxyIIvngVVdrIHdPJTcc9vIgzINOea1
6gJIDtQuNKDl/KHR2K7rvHWrxLotpcUlLX1sWvSpG+r3aghWqidzuyzT3K1o/tssxYuI6HvX1sfa
FD8LVX2mnWarYsA1eIBwcdp86FKQoTSllw4s4H9IIwFTbkinQietpQtl1dVIXlAvXkkGg+YrnsKt
tAYZv0V3lu0J/42BGrBOquqtk8JXbgaAt8cvkm9uNT06yzES+xBufSpLwD6LIXBkHQ1Wogk/9UF6
jHJzJUFpDfrIOOOjzXLjF0QFklbdpD7fdKH4wpoC3xJ0ziEBR4bRjQINDLcOe90KPKhz9aR+92Vq
177q0lJNLA9SkA6Khl68NHry1OpXF7IHUSdPaDox3BrtZhYUAnZ+W/9inqxY6NLbFaTYo4d5nwnp
3UuSA2sgsdh2+c/BH3aFHO94Y76wzlip2nDyvVBYUl9vQpZ8QppHd+Ss3OUaAP6m3K6HQYYcaaHZ
YdUfIqCLw35E34P/Cp3JdRajYb5in9XAekuSSzzCD51jduGDlPWPtZ5dqtZ7Ref7DqKGeHyJzXCV
GGKHIpIDU8kpL5MX2dSOuZQB7amOEMHUhXDdH1q22QoZ47XIFOJQggQLOrMNGy/ux060EUA8XuQG
clLagV/pTiFpg503xpOZ4LGQt7QAs1VGKSahW+A7PvqO7LMUkqIKIOeQMqa5A53QE40Ul0d4i6dJ
9WbmILszqJbga5x4hd4NbuxaPR/sJoOQac6bXdIkCYDJuYuU+Luk8FcAaitbi8AMoJn0QbX6B9KN
r0NDITQp46tT00DHTvmqBj4EONv8Vfdb2YpjoHDa9rfU6nyrNOqRQneZUAhIdhTo/4BuOxZ3ABt7
H70SXDK5O2YDlL/sAgKPYZ6flMwPDjnQvFYvQ9VXg9CoX/nSRquRUbVKjsb7JjMSW8vR3BtEOmLa
kPzMuv6117ASaFrj5Y+Db9jUT3JPvHUDuWnMaLpBFH7sMvYxVCkK0QCWd3CXflSVsIfypcJ/0Sq+
gPVw7qj0Hgx0jcgHBC8DnaEAPGREoFXHBABeMKGfomFYS9g9amg7WlzvXREML35NbNC4AAjGycPM
+QbYHNnWKtC2/a7XQXkFBzwdgoNQ6ZvE9WOYeieDhReIwUINNVrVoB5jX9pqShQ6vO7WPi93pZF+
5MT/FZsaEHn6s+H7G72pjFUDajio88O6qJIVZX0JDjKI7kJWTipQzxY0jA2UCoS/+xyNO6EBPTzD
KJu9xnAIy9iPOk42auSd8iGELDHrn7y++VXlEaDMbIymW9QlPPV1ITkoRML/lwem3RcgG2mpHD1U
flc4vMvgZX4Wuz6PvA10cjYqU3/5cGcFxFs0moMrmOrbFpDxV9b7wBNDQnmXMlkcDTPPnwYPYg+Q
EkAoF3gR0Rn/9Pq43GJVwNel7l0KKdQwIm8fMA8FzjLebADQf1MoumoQUSzCgPtRVV1fNaRN7T4k
uIowBTrhsaMPYsf8iFoZlqhFFP9VG5IWotlQy5V6I7BTVFQ5fakGdqUBp55zHW2SZYWsX84Ry2LI
uhueE2fFL+rn8aELxFEOOUJqlTKrYyM+P6XrNs8fVRm64QmtP+Jy+OIhWL090D2AS3fV2kMh3s6s
oS5Cchatfb0PsOHRVyyGd5lF2UrX5R3CRIPWY/lkklrf1qC321GSOKQ3uBVCetKW+xBaSgok5SUC
FnrMxUqY2RajfogA1G7DBALoAxtx+GAikzJka9Fk756flBAEk16NREGpQd3tIwo9YW3of7AkX3Wm
uaKe9xC2aJePhtiATGw2KjpVqCQGS88uvMF7LXsRuJGOCmmziGy98wCpzhgA5km6bUrQdHqo+FnU
94tdUPATlHNByPDL6EQLhgtvipr/iIR05aFdaMc5FCp8v1+FaCt0wtT09wOavlxEmj00439CMLm0
uQSxAtoa4ZpAacpqWL3nPqj3fZ5sgyL9HRZQeQcv41MOCuywDTrvO71AQZ6GJhFZ877aOjXsTEs3
RtMHbiZL5wxdHRYxG9R3dgF6vIv8USvCSxOa0AHW2oeGFopTsiq2oSCN82jPPjyQDbbge5dHI5Jk
AK3NfmWKnG1yqD07ZgQFqkCGjkuSlY6EJ1ksP3+N+ldEs7zYBmbnbTB42YWY9GtSM9Ua8fu2WQPH
nZk6/2ryBM9wSXrsDUCkAwXy6DXvDmGtZlaf6yhakNpoJ4CetdWUa5sACPxPHpd71Bzs1bQKgbNH
bkiTRGMVXd6s8pTnWygcY0IER/lW7niaiNZGF205REZU5l38mNgBYXghS9D6C0EGTzJA8QfivYGa
e1p3G8YgI0d83dWhOFLVELymZfjMDXKCNMd2CM19gJZAKy2KYK3LxlorA+hxD05T1s995O9rsIAt
ocZgAarEhW7NQejShxrmfzJKD6gKsyU9PhpFtO1Kw4eyir9rFLKDRskhTWtICUcfsjmcNTKo6GZs
W+ye0glTdkibrIeiRIymdmjqOQZt11XZugMddmizQdqxqj/8hh61nnNInBuRlSjmsKvjANrzfk5t
5CV3UV6u8i57JGUdO4UZu+CgEivO1AMX0ENHAeO6zMH3S/izh0OCP2T7TsaZQIqqg95L3qqFHmsu
aXj6IFB2hvrFiY6tEEKFXL3ZVPIRe0e+gpTEMVc11QKq0zGKCiA6ma0gPQT9Ga71Wz/pfuBHB5bU
suDTl0VudUUSujFF9FEgWVP4Wxma7NxPy98AIoWWyDzzs9bSJ2H2kl2bybMQDdh9agKlbGUjyRKo
8UG09zMDZPk0zh6hvdNYFVqMVtBOfUBESJ0s9tySFJDFATCaQkK3aNvSQudN9gPaX7/0kEDaEdrI
eBP743F4YBeEhlU0SmlB7yo4NmF89qrhJcLBRIZXN4Oa7+UuOQ8m0kvZqHmClDBWYFc/tASvPK1k
/kL3zWAHVYp3n1LbegZ+aJJIzxWUcnZD6u2VPjsNHIexNsmg7BoCNK/lQ2Npnf6Y+vmvjha/ODYp
SzfFKYrk1AoYBBNMvUqdvOfnSNewZqQvVcNtXA1XpVyc6ggPJqbp9Hq8lqNhTdXmJVPFb48FkMhJ
oYnk6Y95jRtKkKmQUskkaEJJvHEhH8PdSIEEexm+mV7G7Ljhm0zzTsQHMpTn6yEzjx1OkpY6YGcn
Pg7qPXyiEAiELWvfyrxzuJe8mkb3VFNsSjTIHBVKzBaUkr7MjjhBamBX0V9qNJlZ4Mq+YcPMIG2R
nTKPQrFMPNRy6oTQRK1iddvm/KnPWqcrUCfOAsMZUgHsIOgB0BaPbCaHbhLSrVGD74e47SZdza1I
63Ej0XHI86HWHoVg3xoUWhIghZBWN63YwwWfS9hTC4Ytqi32bQhKTx9nttkCAxdEx0YrdpmPdikt
VHeaMA4ya8e3LuTCfLruNYFSscxVAmlXU2wNDd7vaDZ+6dTBWfc5i6EAHkC6QgtBQCUfRRh9AaOj
OIHsfQV5YOKdPN43DQfhX422agkwr9oEK9DbX5FlcWOivBY4uJRx/+RT3EUy7b9IO88et81ua/8i
AuzlKylppKnSeGyP/YVwC3vv/PXnop/znkgUXxH2EyAJkATZugv3vcvaa9Ufy6bcgYkObIWIzpYF
2UfsS72HSn475MKnokwRtPcTBnrrd1fp772YuWsx+EiScgxbGRUxlV+utTb7ZifPSmiHZvIj1NON
JqTJg6X3PxkGoSrgux/dPHmqvH6bDgOJXfcSuYzx+P69ECofUK+lyaQQXhOnh4+UnRy3Efb5RDkG
7xsCO6NZ9qWdq1Xy5/WaiyR7Vq8Jy1EvotHTT3oEZUnv3Umq/tj27c5U1ugqFipqF6ZmFRvDN+LO
kHPjJIkfwmanrdaEfo8f3qoYzEoxWQ4CCMk+7USjuLRlpXmLh/inUBS1kxbhe1+Ur2GQpDvINplc
0cmV3FAoSZ3iyXM4kVfgLst815vyi5wMsV2o5lYRvMn101qI4kKyR7/ZpL661TMIm+IIHhkrESg0
te0dBD4fKUk9xLFVO76fHVTBfQ664aOvZs+ioMGXVlUC36p5l3eit9cEX3KGRLgzwuSL2cqflSQ9
RA0+RVcEf5snCoS0mRyQPfNcqmb/jxZ4n/iHgWMqYKfLurEzqeczTuPPRknAAiXIO8O9j0OunKKi
MW1dLB3FKE2HxF5wVI1829M9+eV2oWih6Ae3GdOaOrydzCXPTlYs0VDJs244qY11Gkbxq+xWd4rq
7ujQrkEsroFesgnnGOPJIohq2TBm/ck4zHr66tFAIVh0yjcdoJfxGji6LTnmPoY+Yw1+tNTXhzaL
TjbsthPcYtYtRCIlGz2mPCmpw8P4TPhJDb94qvcZ/XPVhvGqtEvHOorP5dMq1+VClfjC+KxK3PbR
KGakQSelscV2I9/L2wnj0YaO9JwwwnwX79un9fL3detSEVFllnQNuQDVsOYyDKIUFK0u+wOti343
7rRd+tKHu2nl8UN0aB71nfkApsJ78VfKm1cLngxPtMgqjOEEJ7PL5IMYT5kT709a+aUr36X4wexW
evtXnmhmYuYnvEJCJjzARNgSrOnfqZDc/iAWd4+9sxi6ABDNqMpl7dL0hAD6+mw4BZ+kd+JpsiXN
tbUHtA8Z9ak2EPXUxbOy9bfeRt/eNr60gee2Zy69Myrd6Mt8OMV+tyn8chOYyaaKis1tM//hIZ25
24urOVukNHq+ldD+OeVB9VJnchNTJTDuebHuoQtuXtoW8bkxb3vbj/pdHFZfxXYIiIA0R5Ta91yS
P+RK0D6Jufc6VPWm1vKfGlLjxB30XJrafa/b1HMUhTCpNxLFbgSIkH09JnNXd2gDygcjD0bHsKIv
QhdtFSt6sdzixTfT1yqD5pbQdo9M4JNmNihxBw9x4zI7LXxvmvQh9c3HmrxVqbIBZZP0JObhtyBt
D80gICiKmFQtHZJRum/Ndkux7jH2011dD+guUnu34Wt7GJLulCTRM4RgO9gPp4/S+xzX7gnh06dq
RKdNjdMfoyuKlE3De3Pwmb4xDijZfYEf7bEfMqcbhnYjJZkDVka1FRMZM4aN7KIWvkBM/mbKFflN
ZLno6Eq1Lffls18HJ9kPm38qT/wqlNEX8nk0QyEJs8uu3appsfckmH3S0My3bmIMh0FOQzj58oeq
jH+oEjFF0KGF1QxvWmDEz1odg6oKwk+5p8p2PgQwiRa1R9DWvqSaN241N90bdf0NejpKNqHwXEj6
y4Aaji6mj8yW7BMpOOaGuOvFbheGLLvSSPcGkVKkS41YKF9zHjef0jtBLhi10KsPQ1a99gJU4Ypx
4JM/Gbn1ofEUfed7U9n0bhT757DhQUn3EDcEzlCQ6kDUSqQabnxVvK+QXkuVYmfKifckVFpKVS78
ORZIJMWji4a0FL9oSn6fj+6Bduid2sVfIugLUHsRnLjQPzLC8Y86VO8wm75ratxujQrdCsRenZq6
LmzcG8mVWjsByub4pU8FR3dhK7FI5thPTzRAxqQjCUb3PgQNShSkk+lUfCoj/6DofekQXX8YSZTp
N5RbaOF+xczI2II7vvtxR70oKJ+V2Oxg1oAt0ch0/cAN7rdJqun3ikW2FXX9uA+pDtth4/8wU4iT
hIjbWMKoHsoPSlZ/TjK52Mqd8BiZ+ossqJEjqFXhxJL5kxxnn1hJaAehFh/GZgCc7NZvphh+kQoA
djIqOE4tUrYR6gOXDMk81QT+2dQUn4aYs65N6UVuZG+bhCJ4Jxf4HPPTn6POSPkq07s4Z5bQaIBA
SEHTvoViSVLrfhTLjissxME+aXV100qxQKAFMGMIKkcYswfKiG9JGr/ECPi+IcH8IKX+r6GjshoY
5nMC3ncn5MbfQDgu/NXMMWpR09bhMOgnbgsTKn57yFrZ2/UyYnSG9yChLIiL6b5PpR29aPyNafK0
j902HwSEU8WVR2Iyd+U+oTqGMR8GGrjzL98IsdMrNBZz9dRRzayaTUbHkKElK1ijlpwagrcMzfAO
eSuFoVVaFq1S817ZR3fKXXUgM9yvPAgLnVBDhJmGiUMN4Jw1ew9ChmKaRkc52BgiR/O+m5742Enx
XdXWe135OUbRh87N96bxUdWzTYIitC5Vn3zNf6+DYZdn4qGOxAPfKNoWhhMkK1GqfPXso8nBgJLE
nAC0f+acfrJo21IuA2FAOjOkxDBVcn8h57ltwoLvKt8bLq0HXXwprKcsp0AX/ZA1KrrIQwYhCpzK
1wCVNYnMG26SLSTLrkaRtRscT7bAjPMxrezndAFm53bxe2ehn4gquSjGunqqd/HB+BHtqydjK8aO
9xT9shyyk8cidrrdsMl2zX6SSHYdYyVSuoolZls2O1JTMBlVZkT/1NSPZp5Q+PpmUK27vdAlFMnF
QmcfJnN8LtSFvnFK0+a+E7WHJFQKp9FdZYfUNZIqUQNHckQDpTWqu8bVVhrdC/hlqJmBPBLnTnwz
1izmxMW7ni/rwym3qh26yj8pHTpJ8cOVgkch+oiCt0w9DlGGjWF+7KRiP4TvWZjcoUa0cTtvJ7vp
3cjDXAqPhYXyhYE4dVG/REVu93ryopXhIdW/xe0/9cCDO6gOfIb3EUq4SklSiF8WSbyjfiJvfFJq
WsyECc1wGFH79DJmFYvkg9cL0Pa3dkG15Pb2X5/x5eJn0bBAGaXI3Uo7oXMMTPlB9k07ED/fNnLN
fIgC9PkWz1ALHGFPqTEyTvpXHiN/gtAZD+HG3FDUZFtPhA+f+rv8rljzSlN2dvkVnRuG9vPSzcYx
cCi1VIxTI2XlNgiQeICxWOBDUrt9kxuEqLW3LxrPoLkZQJ4Zpe0pi4NDTni0qUd114SG0/llAsVE
dvCk6CdK0XQsQT0pgvgdjuAnuJxrun71msb91dFMOlCgH9DxkmEFnj8RXtlboDiH4aS7wYcyNPIN
5TTJrqxxe/t4rlyjIqJirALCsFSyrjmxU9zp2hDKxXBC3ZQr9poH/9w2sLAS1sIEMGk0fUpjlkPD
HdsKyLoPpywvdw3u3TW7e1389hdWFIspYziMSIqnX3EGqRI1xSx1HStatRXau076oARryKPFlbBJ
4FLo8gP5v7RRu1WuaqiLnQTxEU12T3ocV7HnV3d2Oo4zG7MX2897q66sBBt79T4AaVrv3d0EpBU3
IRnj2su9ePqk2hZztNDjzXmEp25rFtEOOaH2PGZ0O+p+xcUvWWCvICHglqGhMzt+qxNp3pZsWh6L
WwVr6NmnP28f/qIN5uuZcoeyQZmP+kiha5ZqFw7IYuFBxRL61k+3LSwdvWRCRwMeCbI1febDKoUv
1PU4lrqLt0PZv9Iv27Su+/G2mcWF/GtmXnphfl0sCkXpT7JavzZa8qM0tZVJwqvYkwsGHwEMFxrn
bSizBy+HPE3vqSieZGA2lH7t0nhIhX3YKysH/3vXL9wvlmSRIgjhyuTDZpY0LQl08AX97zGKjOJZ
dqfei9/kbbxzNy3MBxZzDOm2vhv2qW3ci3CurNXQlo6NO4dkCwck404vv1hE9KIIiEV/Sgx0KpF/
ztp9m+eH26e2VPNRKEzBxC2JImCc2R03ekUOPbHHhz61G/O+eRY+o4KVPUE5fug2zWH4oPwyv3cP
xQrVxlV4T2cPMRoNcYnp45p/vVGhFGLdcu9DhhkqZu6VO39f3q3t4pIZ+CMgkRDRLYKT73IXXb8q
aNLWlDwU401C4XdbivGpa/t7PVafxCL4mCbFVzMv/xgny/qguUU4g0KaqcwxxhEtm76rpe7kG1Vo
042NbTOk05xT+b59hAsfHvdUQpPJBClGHHi5xMo0QBIpVO3cCm0OGnBQXf6VCRUBA3I+9OZmn8OQ
WGLcCVSvBXIkugsxnZ+/WcS/FmbhnNgyMl6nU+kxizZZQs+2W0mkFrcJFQGEnqBxZub6cpskv041
ZhN4LoTPQYmY5+72Cq5jRU6cfoKOXoWFGOD8qhWNAWjB4Ea3O/1+fMzus6fyMxCpp34rbdUHD54U
Y7NGk7KwqvOC99y5M26pjkk/fUa64CDOcvLNNfrMJRN4XREqX/Qh+fvlxiWdOcpFI/QnMWX+Jui2
pSyuhLvT6c7cLXRC/5qQL02krjhAb8cTFTT6U9z37d5UA2XPaM6eseZPghyiKupq9crLeJ3CUVKH
D1OHw1VBwlGcfTphqkSMVFBSr5rcsiszvs8b4QkSINmhcyluYefsH0OlU3ZDqjL64Hfjz9u3Zrp1
85Wf/YLfv/As9iOwiFM9NvqTK74hMbkpgy9enNi16m1qsdncNnaNqr9c71wVsJYSRcsEt8XpUttX
HuNN4hi8ZuZ7ewo2xoq5pYtzvrbZqYZAJvIgY3fLlF5C+C70X26v5xpOP1vPzLtnArpLyXR+7sdm
qzq6E++Uh+K+DmD5F7blFgQyo6KVZZtwg+j78ERR+0MQOT/X2j/Xc5e/fwn0OTC0KfBizV7rHm3z
sgW4dNJe6sf+0diF78HW3UCWtA1Hu3uj7b4qrvr/ub7/Gp3ipbPLAzgZykYxaU8VtMq5LnzX+sIg
sM9fSO2NjS4YOy313kW9fpDbJFpx2QvRGLkErxyyIcAg5y2vthdHISvIvjpfcMTq1Uiesj7bVKGw
co8WDOFSZfprfKVIWs5OOR/FMhWDvD+NwHhc6b3V4amI0PMK8pV3bukYMaUTkBATgQqaOQTEwRFR
jsv+VGjKXa3LXzUps95jhjpN173zwbilIfR7Wn9QE++xadO3uqLAlBuK8GSUwJw8Q13xjQtxID8J
pi+Tm6VQoLw85LQPplq1250YCgf63G1iF33Xfk0FceFjRRULYjoyUMaH5nMLQxTltRV7/clK+gc/
SN9jr/16+3O99vK8ugrCsXRoeZfm9SrdzVtRUNvy1LfviVndj/24tfrYCZXEKYccvN1a3LJwnhO5
CtUBZJy1a0K8gBpdkIEEPtWWbf2oD83daLsbC23q0m42TNs8xltq6WvjS9dnhlmCdlGedvSqbsC7
JTdVMpanTDjm6alSJTvR1nhUrz+LyYgO4Sh1lmsmvtptFC8c5BIRwmwHHLG129D8Olh0aCM9XfnY
l1f0r7GZLxcGNZDojZUnoE6F6gEoAu3jFYfbN2TpvFRRZ+ZIoUiMZ5m5UYZBmlwy8vL3vNx3xn8B
5juIPu36rb5zH3JGo5SVR2RhG3Er3BKDrgbFl9n31ShmJJW0dE5mnD/4CewzwNcC975I6z/fw3NL
+qymR3POd8ukT09qACzKyAHfT3zYip9s/3wbNSojkyA7ip90Dy59hppJVuiHWvI7fTXv28NELOQe
LEd4gtDN/rvRQyie6VBoEooiE3vC7OgE1fXyuJEolpSinUGo4a0RSy3dDh25kgnYYSHgZ8xM+IJe
+GmBiXrTbvKf7THeeNuJHy58Tl/1vfw5vVuF0UwX+zJAky5sTtfn7I01+Y7buJGHU2/CxBdAn9Am
0tdW6rdNpW5NmEP39Rgo3+Ky/dGAKk+V4LEKlMxauTwL6QU6a5QjyNShgb1KL9JO6LtKHCcEUfkY
vTbPyX2jQ7JGFWTbbocN+F55m7ysJdBLm06rhOeQh5fTnb8/ldqVQh6nUymk2Q5byBDRyp7EkyD9
2IGJ2Hu7tSm667dIgghRxG8CNcaJzj5JhI8zxBWa/hR1SeoEQvJUVv3ahq4YmYuEpUPV+WZOVOFN
E3j6Maj+vAQgTTqdGlrpomSqyuy6go/MhJgG+6lyPzfRQwEVqBGufOpLqzi3MbueUh12owW+/CR6
T1rebhN3TVtywT9erGLmS4LGGHp1IDfTqwZMaLGxrN4Zhs4Z5D+ug7NflFrhrjWmOG+WaKpyjn5u
7wHIy8qN7KnfCt18tKpypfK0uCBFpw5AvXXy/JdfdB7I4qioHEss7Kp2RKhVdTI3oqHSroRu11QI
yrSif01NEdGZ80Df3K2LgRWZalFt1CLjG4oFXHBsBfBkVVuf7G9jFSWw8Lr+rvrIRuio8TlKE+mH
Ps67fTsCK4iDxgnc0EW+tixtMBe/bj8YS1vCLOGk9kERiYL65e8MAV8RQIRkLyoDqpVrFxVjZPJH
ps5W3NjSfdWpavInlXVaEZeWMvInWWDU5aSKb431OCA7c3sp10hL9hwgnoynJKPnTZpZKOpeEXOj
45FIvkUeEUT4wXxjFFZyoBPdBTSj7LVi5uKqeP/gudOQn5k7rCAEwtJWVnfSi5/UK5Ti4+1FXWuh
TYvSqJLKxiRCOb+zpQJDVybU1SkQdSaQxF65E3TjJZUZQENjNmRsakiZ7mueg8B71yOj2kRy4O1a
X9pmUiox7ASkLjWlD3Xlii9jMFSOJcVPdecdUk9INgb4NjtWmde6/csnHzd7Pi9++OwLSPK+Hfuw
rk9mk35Qk0jbShZoo7AAv37b0uIZwOGtU+dF2Wzeqxs91YtcT69OpVHRp/kEf9aKhWtI7XQKEOPz
MsnEH3OSITUxgybsxeY0flBe+k16NO+kTRmBmrY9xpn2wSF6y79JW9Bc4kP1Ofp8e4VLTzH2SQVl
QhLxqiuhm2C+A0nnmgEEepUd+VcR2ZkT3bl7PXYUp/hZOvFXcZWObvKIV4eIfBMtVpB2V8WNyGSI
BoKT7uQaDo226NVoHGkDKtRpbTqvg7oVTuZ7dhRtYbXAuXiBJkehE/eoojqLBbjXquZDznAyw3u5
/uSpP7RVyvFFG5QfSU1xTahdX7oMApyOoSKtO7USw0ShC79R1b1qWbjywC2+B5O25v8zNHutIVQX
orBr61P8GB+1HW2lr02z6Sco+KP/qmyL1M5P+nemTR/WamWLn8eZ6dmrh3Q4UPgWt2iWj77XJ44Z
Mcj/Nxf0zMjsa5/Ue1uv4IKqdwy5f4qyrbK3XgGhFJldHIL3isHCzWq2vba02RWRLaHVa8Hn+Mwf
XXFqVinypifj6v5D6EBdCEJyWjqX96Nycz8qo7AkBBYdAVLbffkAcmKT/QSP9hfRCbkvRahJUsyc
d3NEHxCm17jlKS6sHb0jOx9+gYA4Ztbu9mEtvflnhuY6gGXgV0YmToY05oMUjTlDBQGqB8X7cdvQ
0teFJpk8CU3SzZzn9LEg5l2qGNUp0T90IsNWKIuUaxTUS3cAnnqJIQueSPKGyyMqBq0JJYnuDnwa
O0V9G/tu8xfLACSoE1jIqj5PPvOwCsdUUfsTs8UPSY2Sg2zB2iGoK1WyxZWc2Zn5iEAb/Sphbu4U
te6vUsqPXp+uHP2aiZkvaK2qjbOQsDRVg89NBXul1qy8VYuHfraKmSeADrwTusDL2a1TbL3l0tdw
LbpeMzH77KOultHkqvNT31t20Xwx4s9K9nr70JdevgkZ+r+HPlfJqdVYqbWaBoOnU3HtDKEFWC43
G5h3N7LhKQxNrjJPL58OVVJRpLoH2uHyKnthH5dmIfcnP+k+Uhe9D4P87faylrfuXxPypQkmlOuo
7TkdHtVJe6itvudITN42sraOWVLhtX5VR0ObneQw2dQTocZaarq2jOkXnKVXmQixMBQd2UkbrU2p
7KtGYSjieHsZa0amf39upBbV1Lfc/qQj4ixYDzB4bhl/uG1kca8m2k4yFgR25spRSSSNguzW2anT
vIPMIDQS2Ssf/fTFzR8x418T86tsjNRV1Qh8TgFLnq27KeoSZDMOcL14QxUDAqBQqXfw/Kxs4OJD
w0smkrowjTYvDEqo2ZMasTZRAKJpovflba023dT+GmR80RJxomFZCqC9Ocit7Rt9CEvugwKdhcSs
otx+pha/1dQ11cFrkilSAePM1OwLojFcmjpTOFTjomcTYje0qWFt+iDA3g4Lz7fcHrfKNnvZQwXY
2X8+LEUYziKB3xMVo9ByeSeFyuLCSBNaYsg34mgAGosfmjXhg4VLOeFKJrw22HOkoi+tDFljJjAR
DCdUYjf+8AiqYqUasPBtTdKprMSUyKvmwY4RalqmtkV2qhXfbnUmicFRVWtI7aXsGf3UCZnIcBtp
zMyjhkoWUUHpKWFGQ7ONa2gxQhN+pAKgNrJ9WgmJBBuZdBKDIYF0D//UkzeWoaOM45fcYH4rg5KG
NC9NN3Rk3mS12upt/Cv3wxKCqewfz4ey/rZHuNoaWI2nvh/eYKp4z0syWexHkhqm7ZHpeYZ1Yd0J
oTb4ddvI1QlPRqbWmMbuA1ifuehmsOp6jNFJjDQNMDOsMhul64e1xHlxLQyhUllC2uRKytiMqtiI
mRk7KvqPGE1QkyGKOvt4ey1XH/9EAz2he5AnkwyYrC5vqxxXUIaUZnOskjv4IvyU4XoJ9uE1ftOl
xQAJpVjGLAZd6enfn78HSSkZVqw3R9D/qJu+wRZkl1QAbq9m4WS4stR7JHDeyK7NVqPkSRmUhdYc
PS/LHEPz7ka9X6uVLSwFI7qikdvTU5lvWdc1qtaVQ3PU1bcqbe91KK0M/48hShO058zKLBRsU7qz
tTA2R405rSRs6T81w+n2dl0jWyYjhjJVyACeq/MyQRJEvQS2tUERZlIMg3P6pd5rd/ou3OZ3a8nG
4r79a0ybNfIMkyE1yey4AtmnJGycMABQ/f32ihausyUy2GFSKwWMMC8pyqPhu7FRNsckEp9lCDN0
sYtSAADCBrHuuly5b0tLAvAKAFmWNVBeM0+QiZB/BIZSHxm5h48+OWmFdFKjcn97VYtmVIkyHc5G
V+cvtEglEN3pojmqw6FliMFUQ9uVV7Zu6dsBk0K8gUwd9eTpR5x9oTnwvABOsuaoWN8rBfCPZfzp
u8Vtm9JMnOckNz4/nD6J6B9URn1MjX+M1y4EuwDdxe2tWlqFItFzA5GxUGzs8i4zjKSujxHcha2W
O/AFrixj0QSFcqJCfADdvcuNgp5P6zORjfKaFh0YoUKIpft1exlXGRRbZUkS4B0TB32lz9zCTsB/
YFVHBJxtMiZHrUUHqe+tR22+H+9uW1u6X/hMUCy8mrRJZyvil5RQsBvVMSsDCC++FiXzyW66uW1l
ad9QYQY3DWpg6nlf7pvVKa3YjGp1bHtQVrTwQ1gy/jsTk3s4u8ONCRehV0vVsdRfy8F8Vqr+T/Gw
08GcLWL+wiRKNQ4JixiEGgab4gEO/z+dw5tMAK6E40m3wKrMnEqfWTCGBH11TEU0XockeOoIECjO
d2uTQIvnfmZpOrGz7Yp8gdwjEaujqX7JxPfQeJCttTBy8dSJhYlgJBrxc/iSYcR6HPUlq4lNCITa
iepke/vUFz8WhgpxWxTbGaa4XIYRREmfxVl1TOI62gx1i8DhOL6qmYZGbxDCJ+SuyH9cL4qMEzgW
f6FRDRPKpcVQqVwhDMPqmFvFgSalzjCz/Metdn36/8P6yfsCJ8ccPh5GugeJqlseg/JbW8MlUK/l
mNcbNyXOEiiFKWrGM18uw097M+/gjD6OarSxSsV2i3+yDq7IYOMq49vtU7q+bBijEcKXzyFdzV22
RtklbaaVx6GL7Eb09zr814o7fLhtZvFozszM4qZAEZvI05TyqIbCgxhndiqWf3P6ZyZm943EvIbr
Ri6PcQVZihBuUiNcicyWNotgHMDKNLNDPnN5MoQA1E9kqTxCzkBX+2cgxI6RQj7455sFppDIRUUt
lCt6aaZJxiho5aY8hrLqBPB1BnW/4s2uIzLQfBN1D+P4v41cmvCTTFQH4AjHGs44A17y1oAOpbaF
flhxA0snD6kCpqaGPAOIl5ZSo4okzR3ro9zDuGBkgy1rWeLc3rGl5UzvPveYorw5j5izAYKVQW3q
oy4/xXJ3nxFdwjl7iKXdbUNLN0AjhKEvREJLuHS5mjroCi/PCGTgGd7m7gcPuuEuW5HpWjYC5I0e
DeWzebpchQrczyjNHY1iTzdx40eF3bRrCLQ1K9PBnT0z8H2aULzF9ZEYw67c7L6CrDRIV4LkxZMh
h+HD5BW4QjDkRVYIgxfVR2V4FiOEGvvnCAJsIf32FwdzZke+XA01YDjAiDKOsv7g68Zjaz1PvH7/
nZHZ9z8ANYhLHSOi+JKDQW/V+9haG9Rc3DFmekCv0JanNHa5EtLvJKxjtzoKAbShMQJcsfA85vXn
Ti5XIsyll0abqlUShRP+mD2YKty3neQqRJh1ZEe59SQNyj+tYL40Zf2EC93e3r4FVwBWWsQTUG24
zmtjv2w1f+R9lstfhs7UI7Qqty0s3GloycDcUmnA6cw9p6/6Wk5huDz6dXyvJe+lrDyKw+ttI7MD
YkSJ139iyKIwwws99wG4znFs22A8RrFsy8bg6BOMhUhA/HHb0Gy/rgxNP+TsCwW2LxiJGo7H3hUe
9bB+S+I/zP6vTEw35MyErpRxxyx7fezL9DQM0ZufNm8wOa056NnBXNmZvf9a3ehmbw6k5J7rpFpA
AgiaKV4JAeZ4qf81YzG5IvHkQOwyWw6U+n3D+RzdX80WTMk3MXP6PWSH3yCdthWYM5/WBoPmQJrf
NjVK1zrOjYrsHBkZFkjlIFRWH4NPabkZd8NWd9IXBDn34gGhsAAqbFu7AyfnwOhcPazpBy/tLIMU
3Hh67LQkZj4JGI1kFkE/HpE430qZ8gDc47vW1r9u38XJ65x1XP6zyjMzs9dCDMqk7OV8PE4aJs3d
xGDj7+X9KkJ36eMCl0A8SpntuoqrukbbK8Y4Hofhxbyj82HL3cHfqBtrgN/W9kc7o3oENmcN3LX0
sTHqSB9RpYogKbN9DMTCChvJGI6Cq+8KZqvKsV2BQywdFXUWmWYKhXB17tm7dCwDM1f7o6XDOR4q
d3298+tue/ukFhdCVgffGOHdFZGEl1VNFnfNcGwz0zGDH8a4ls9frwP+R2nqgtFOoWY0+8oMK7DS
VqBipMIWD5zpp5FO70cWb26vZOHTwhDfsST9xtDOC3myVUSDr6sjhVDaGjAzabvqa+I5iHD4O/mL
622GzfAhRcjAbmAT/hW8rH3dsxeSa88v4LggzRBhnZ/3rxW/dqHOlUdCsWLTRtq+N6QIfGv/osb+
e1alK3H578/18ju7NDiLYwbPHdEuxiC8to77j7Xz7gNH/GHdSVsEzj6urW/xKJEZpIRJkQm82KXD
FENqiplvVkfJ8H6NZeV0nfvWm/qKY140A3c4vRmKInSALs0YeRZFjGmNx1gN7NZrX5ToMAzJH39f
7N2Zldl7qZaDpbi1MsIMbNm1+5ZVnV3Hn25fyt8AqasTOrMy27JA67U2r/CEuhdnm3oowQ5mrrFL
RDjvtDRXbCk1BSdKlcr2MnNP9fZQKyJSBv7Okl1xY0jDW+PxGIRBKX1oOhjfqyK603T0B9ROPqWh
sMYUubb/s+c3VIwmgJV3PFYQx6e94/p3WrTGLrxmZBa4IgMQD74W1kfJbe7aAq1ZFLW0YG0gaMXM
vPc/jnnuBilOYUh+wf7k5DlUJtDZ3D7m63douku0+YiOmQdVZ8+Bmo2dG1ndeJTHMSC0C8iPg6pF
sGh4Ga21sfTfVdbrS/WvudnzSjgboEHGAQ33bWaXh+YUQ6e4y/fdrns0W1u0kw8dJNe3F3n9qLNI
gJosdEJyarP4XxsUEz5xwiXTevZa9ejTCwLwmxzRlrHjzLQZvEJ2NRLXHPv1G0XdEewtRWdIQaik
XfqDRi5qreqyybHLsMTsoof4BWHxN3hFC6e897fWRv4LFwRhsUlhUIGgRp59tlmSKLJvEExnwxc1
Pwn+obRWEoP5DPPv14KeEx0OAE/QJ8zcnGw1cHl39CBco35pu6DdNHnxFDXmaDeGvHe98UWVYGb0
rfFFzqq10uTvWsr8FsHSIasm9CCAB2dfoBgVHXQTOEAvhZMV4XQYE41asrXReOrN5zQ1Yf2HMD7q
gBahX8nLWR+zMHYay/0JkG5rSv42bmDcT0VHVQooNT9YDfTGYuIoQ7lv/nQg+PeOnf3i+eCSmZix
G8VEXZEJiV5Uomjzj6T+IbvSlZXZPSdwnhJPYTgmXfxqSfDbukn6Z0WbKxuzhzsXR2vQZbJCvdM3
qn+vj5FTlSt9jiXfx1QnJW6GMyg+zw64YURekZKUYJ/hBl3aNUpvm/7utldY+jiZOqChAmz3uv4s
NDWMZ8X0pUinFP7goF/5FJd867mBmbOrSqmEip4KRxvDXopIT7+zTJAhvQDJo4rCnH17QUtu7tze
/LPM07hCVQs3V8RPpfIajsApFIqd6FmYUrodKUqa2ftto4tHdbaL0yacZdbBmBae0GJUdR817VHX
HptspRy1to8zl+YZXa7lmjUgraLaySQMnfQMv5Bc06G6vZpFU8xriFSkwI/OI3EI9uvU9TpMmcku
KwsYIb34SfIjeI2F8G8iCez8n7XZBUlGq4L3mKg01cKHsUexpeWbLTIgkf/dsmY3Q/PaWh9bdjAS
zY2iPzVFtlM65Cs3t+0sXoazBc0ugw6rak8htDpaqfjRdKttEFXfvH5tKHvxyz0zM7sQY10kkVCI
w1ELkDKrBydYA9ovLmRKk0G6ER/NB2hboVQHLS+GY1/dh7/VNnZpLv/NZfvXiDqDpIyyWApRFw/H
UN9Lzbselo6QHht/rQK+eKkZhaAJAr7iSt4yKOsSrq1oPCaSvmnh6obLFVVIMV5r6CzUpUyA16Ki
UZWkfzSnYKPXpzZSEHAwSAjEdoxUyykF1GP66ELZ3WP3Vn3wI1t+vX3tlu7DudlZ2J9mqlzIBgvs
lNQmAChQKrttYek+nFuYPUjoAln/aVVEDVTqcgo1a7cfujWQ/2JafGZnHvTHfesi/FbWRyCwB72b
9LE67eDxyG56Q4dK2P+Adv29nlFv89MYHKQLvXc6PApqqq6seenaUGGE5BAmNO1qcm4YDHTVZHM4
pt5rhzqiXDtu9jVBLvT23k5f6zyaI0AmnCOSQ2xjtretm3QRuc5wVJA27KXnlEKiZcSbrnqSwGnc
NrZ4kMCzdGgvp1mdWYgEOkeJ6rbluWoUO1AkW5JezPgv3kRkZP/PiHz5JspSbtWKipGh+Rbk3wz5
f0j7suU4labbJyKCueCWoUcN3ZIsWb4hbMsuKCjmgoKnPwvt/3y7hYgm7O3wnUJKasrKyly51lNC
VxIoa+OYvSyazq7zKqM402YeKJBLLQroERXaynRNJ+fT2lyMZDp5F7e7lRNS52bRnqK0empj9UHB
6UZHvLyrSxss9BlUSKmydo0snmcDSse40G0ke6fBX1hNSaqlZqYPpxJE00Bs3LDEPF/fB3Nqhvc4
1rqwMbuq9FboaHJFRF4H6XN3Q48TR7B8obcGUlDQ0Yt3zCu30V9cxJdWZzcXB8v2WBew2lv2rsOb
kLWGl0K/ja4yGSxO4tSAiQTmBOaZTeKAplR7UIvhRAQDwLKTG4XWaxDERR9BgHVEVg04xHm81OXq
IAa7gZF0UxnMd5TGG8B7CX2AlZ24OJwLS7OdmHUOtBYUDAc0n8+tE79wR1/rhVw8VBc2ZlNW1gZU
m0GGezIccAyQUn/U8+RGTbo6vL77lqdtYnaFeilqKjOXR3F/lo2NwYBvIkiTrzgKXix5qPRrvM7v
9HDzE/wO5APsDXi+ucOjI8QrmwJjqsG/onztt3I3bttnca8Ea5t7yVlMdDJAcE54vnm+PKqkAAAS
m6Eui03JqlNvQ1qCmdbGLOLHzJFPg119vz6TS0t2aXN29fdEjlQdUlxS6IxNKA9V8xdNhpVju7T5
4IgmmjjwN32i6xwSUxZQNh5OwlCDgXJfix//YhwobQHWCXWrTyRKHVUptYvptGrPSfVdxtIb/5Bi
/93lTaJZLqo+SE/PVROcLk+HQmcYBUuDvnhUzMTvtLUGr8UYBj3ngN0YKpLdcwShblJs+hyTlTVh
vi9UPwm7Iwl5DY5Q0DmkAYd89fb69M17e/4Z24XRmXtgygjMemXIk76lu8zwSOFFEAAKlRC5zMGH
RjQ0Yny+yW7LbYpi27G8Xcu+LKbFUO4HbB5UFo47T0tRwcFDVwE6mUA7GvyQllfXaJ/q3egZ8c1b
7aqpn+vmV1DS3feoCv6Fh7wwP88xxXnECgin4CiAX1mDivFQba7P8uJh+3eAxix4qhS169ROkSeD
o8+mRrt4jHr9SvC05BsvhzELnrpE1cBeastTWz7JzAoKowl6t/abXAuuD2fxVE+oMEBqJ8WAWQwV
k5Jk6ijlaTQM4VEG+VcQOP/VqvxrZLYx3bwWEi0u8hTpX7X0xVkj4FkMZIDK/98oZpcWQ01A5Bp2
fvKc3uUn46Y4pwcOegnz3vGKJ/KcfxuO2v761C0v0r9Gp59fRGhyTMH8C26rU1P9lJIejfyg6u2+
42Tlplwd3ixiynpN0RPk/1AxKPfRgR7T8J3Ewh829lflUAQp7jFrZWcs3mQXczq7VUhrFBlp7R5h
WrpxFQh8p+SkxqcOrLK69gbVob8I522gK6aXM1ymPRvlMJZ515R4OEf5mxajXUSBUEykr0zm4vm9
sDIbVsUg7s3YIE+Z8daJ1geDnlepb9e3xnsH0qeIAyEA8E+oJSMZ8HFvqIJHUtXg/yU4les346Y5
54/xfbIVm2Kv39SH7raWQKis+t/J/VwzPNuUY6s6jVB1ebI8KI/trB/cbz2+H/bsEK+kJJdn8t8x
ztbLTRWrJUUjT1DpBmTD9Fva+iqzVpzH4jG7mMrZgsUOg+itcOWpdr8XRRnQUfMV6wl9BisbfvmY
XViaRaRSbaMsnyKcDsAe5G3KDf82pY5DM7BxcRphFhb2NlmljVuZyHkOjOIF1jUmvH1iPYEH11Ie
1XTlqbdmYnZr5VFeRTF0yE6Mq5uktjagO/VAz7USwU2O/MruM2f3lk0jIhWpVCerjQOlN36zVPly
/WhNi3DNxOzCAvgYCmcdRjKq4pTLdq9D7t7O+9LjNciyILX2QDsN2ndaszK4pTlEIgh6FOikmOp+
H8901oN1pFfxioB6lS/sG4qna1L+RWkJMGC8VlHdgfeYLZTgVpzr6YTowWPV1o9K5oSAY22uT+LS
UN5fXYDcvHfOfRzKWLSSs6FFv8bY3EFQ8BUdtPvR7ZuVs7tsxwXNPyq/KGHNFiu1O3WsNJxdOyk1
ryy7h0Ki73BI1L/BKeEq/p+laWdeXMYW6yLTaBCWFbwN5NB7vSBBNNj/cUCzPWCoeYu0L+LLOitu
qGxan/aQbG8a8Xp9hZZO0uV4Zn4c1bpKjg3FO2VAL3BSeWa8Rmm3uDh4oqKFFqVyew5RG43ILTId
JtKyh74neaGU3snIWKFRmK6B+YGFlu//mUEf0seVwUDqNIIGw6mFlGgso73C71oD6RHiAhzsX5+2
xTGBHdGYZImA5pqtT52pRaSmRJ7SQtvWku56V9lUCl05PwurYyGbhM5ANLiilWa2r2ujTm1XYBuY
BLXMcqgm9fWn60NZuPcmvLaBmBxsogD5fZy3bKopMhVBXwlR+6gGwqhV3cRzjH7HG3ul2Ixe2c/L
9MHc7JoVcSQUJXH7k9O3b6UjwI7KbFwTVh3yRNN8qasggWTsR0H7Q+Sw7wXaR0Y7jQMtqw1/UM2D
JvzK2ZQtOegVdFHL7lZAy9mvmoZ6fcE2VLpbvSSqz5DWHCBfmiCxbuv6g6vmWWj3zp1j0QSCWOxQ
Je0hgkqopkV+G2vPGrQtPR63wndzioJAmwMhF5cvHChOyP2aRwV51INQ61CNrWCs1BtwHt33Bjlm
rfusK06zE058BDf4hkGR2+/0Co0JwGNWxNjHo5mEuakfxqqxvHTQHF9vzNRTtH6Ti+yYN8WuBbez
Ttmu0QXKoLQOaW2FwEyGUh+/lFxpfNLLLcjIY4RBo+6bJA9BzHyLujPx7Ux8Hwx935dQcrbbsJpU
Pvusjzyeabc0V+/ABxOFaj0g41879U4y4xtl0Xhy43gMmIDiecZfqizHtUdEG+ZxT36JBrXFzgLT
dIyqLKNJGthmcQPcGXTvC90Im9Q88DZ7lP2w761MC5ha3Kpxuc2FdAKZNLeja31NHLmzBBjctLje
8CJ5tpRsR8pKDQq17EMXz5nBga6p2tS+ORa7GoX7yBabGKR6QE390E3xrHX21tTqI2H6FwsNc0Ch
qN/TqtoMpfnsjjbx27775kbtEfC0IzdL6OzSNBxMuh/UCIlmK/3GR3Hupdp4ouQvmhE95nrj+G47
biEqK0FUmEPovA5c0oVKbWy0xPGpnb3mtcYOYijwcaT/ZWHJXFo9IcVzjIhyGBw76Ev62Ob90eDV
16omt0kMrXlAesLWlIlXKMTwKiu9gZxVMWXPto6NEkzVA0Xu0kNvqW9lH98OHbhYrIbdDq6yZ2Bl
T2sL5E3DXqXVnSTZNgdHKgFWNiRZ+5R00ZYVw+1AR/TxWdQDki3bqla+y4Uy0dgd3QEfQSrtSFOJ
k8Pz18gq7lqUQAuGFiCzSXLouY8bI7J+gVcN7O9wdkHb8B/IP4Dr22I/jHw4QvAz8bKYjt6QAS+d
jV3iuV11dHsl9lyntT05yCdm0KOaZL+oZE+dARpNbsZe1SW/RhMisy26z3ITOE0t3lcjeYZIJ3QK
quEmc6uw7Rsagtf2O5b6VDJoMkL990efVrnfKOSbmooHKynC2DT2hdZkfhW5f47WBpAL7dbIKU2d
y3OylSZCFk+O2PqQCPSy6kcrV4LjhRvq0sCcUW500N3r2CoeMv2LqKnXDpGXd6NnlxUurDUg3qK1
qU6AVy7E+eYCS5WSyhyVY3lS3RIhkeblw8NgvTXY+Wb1cv0OWbgOJ5kL6KIjG0fwrv54h5iEEuHQ
Tp7EWD8qEINu03gLWZzwupn3kuzsjgdvO9wdSAtwLc67cR21p7QFSQ3SbiOaMZ2u3lPa914+Jreq
VA8110o/Y+kX0y53cdJ/qajoN7VII0+ptZ2Rdfwuy/LIa1mxUSyD7tGoDuYAjq2ORO0G4qQplr7/
lULNRgLH41tjfRQyeogdG1niwrS9rtCBJGz73yAEzrd9zXDYDKhKSRu1hcTpIWOVbOAtnkedgg/R
6Tq/JDpkJnMNcrOJpt+xse73EeoqXhflX7oSnj4ah3aXGuA5diPwGUY63RWEQePGLMIB/fQeNxTh
xSZ2iRy1we+tlt6MqQxYYfmRFAfZlPBoaf7siGK44ZH926mBs3JJ8TNDXcW0o9880piv9cDZDI77
2NaJGRBhPyVK+USHpNyWjtwa2lD5BVyu12VR5UuzW4sGF8MNiOyh2IiuCCT6P24VPvLRVEckDgZ5
r0Rfetl5vfOFO2sSdYtb8sLOLM4wE7RstQ0OG7PINjZ/UI3tFAgzXN+Ra1ZmT3m70/UhLkccaQiY
00jfD8l3na+VsFaszLPNSpR0DL1CyGviCkKG3UyZ3ylxcH0syyvz7+GaParbcWTmoEzJTSl9I/6R
W3VgQ+sWF99fzRpaayffhKM8m7UmTRCIgWrtpJAvdHiKtOdIPl8fzBL6Ga7ifzbmYhKVVlesjbD+
RPOqZ9zjSNCa0DYxvREdQH6UeDxg38SPtcLc8iz+a3f2sLYkYqrRQQ46y/PtAOOizL2x0cLYWclj
Lj0OLkc4Wy/dJmqTODGe8KW6c1C1j0okk65P45qNmWNXa9n3vY32oirOdtJV7sBf++cdFh8WavqE
ixc1tD76pASWDeQHfjeMoSDfyuE/ntN5NUWxqQOJWmRjde2sp89M+ZrS/2pjth5CLTnlHJegbh2d
BHW3ZA9JtpUFWXQFU1YI/bVTSWD6+cVsDYqjaIwKeWpiOB2723O4Nx3tINfXfc3MtMsvzNQjZ73B
se6KqXs6bp2h670CF8p1M4uH5WI0s8uARVoPHC2mrJf3eA96INHLE7xsrMf/Zmd2GeiOMw4pItQT
KW9TDjqf0lfSl7weVlzoYsx1MZ6ZY3PAuwBKOguXm5sFNkNfkur6OWAn7vhEVuXqFg/n/7c2qZN+
XCQXSc8cMhDYC0a0saV+J7tuBVZ9dR/AxMybCVUhtdHjcMYs/5IRtgehw9mxkt319Vkbyezo1DnC
gqSa4seuvEM+KuREX6ENnjOgTVVrcCug6Q9xB2jD5qUSahOWsAazBW2/OOj24zHxy9/yN3o/X2jg
hNdHtNTS9cHc7ASZvBqZmmYoUAuEOEaqbPIs+1EN7MXpI8OLDW2TRy4ESa0aoau1FymyGr3c1e2r
hLC5V1tINRs9PLrs6TclUbF3CxqUYCPyoi5bE6tbXIGL2ZmdRDKabpboJRZaAdSs/iHXVJaXGi+R
yILLAsk1tC3mFeA+LqnSgiX6vdu3u3dVD/I8o4psk0dvGwgGDzcTYMF56F+QDoi0cK0vcalY9uEL
pjm4cGoAbpGh6eA36fPwG3DP5m64rW4t4g2v2rlCU/Vzezfeqi/gLFHpiqdbPEgXo59+fmG7zWKb
g4CxPhH3YFqvgCcEZbHWxra4iBdGZntudEentolSn6Lmp9Nss+bL9U29NojZJlEBqLBj1E9POvpm
Vdp6Jbkj0a//ZmTmq+WgZ3XJ4Asi5Or4syDg9aQr1Y/pb3x6R15M1MxPx40jLIXq/YkrEEyLvhb9
65CQsFMfrPJZaPT3fxrSO5jlYvErt0X3aGuWaC+0DiUAHYGOONGLo78AjaCxEIQ1wALh1T/P5QKZ
mIAxsEUIor8S65s93nFjZQ8s7bFLE7PlcSMFWpOQITrlWkk9vUWWTm/wbv3zGbu0MlsgPkhF6VTU
fFn+DdouoCgcPUNfMbIyFH12fyYtLTrdIcg3Ef1rzBENaIO5xlO7EOKABwXNc6BdQRp/zgFAjDpX
DLyoEHk+sfYMvSWAlFJPrj5F1wzNvBtStV0zsB7RQGF7mn2wyS5zCrTSvF1fmoUY58OAJidxsZnt
JhclG+BFHeRSyENrF74W2QFrn6FVuf1vtmYODXkQaSgZbiXT5n6T7OqaB5n7SNjvUf9DOvYpPvgw
rplzq9FoGUfIWCPzbYdjre3LbPyzaAp4QzAvguoFhxNaDJ90YrDDbFG1YPo2jXpTScdrxtyXbhNc
n7X3t+2Fe/tkZzZtg2gzToQozhVRjkWhBmh+OebOk9VnIRGP3PxlQhFQVw+9iRvQKoM07792dYlU
U3wP0ecAuvPSsyUS9ZZi0I0u40crGzcQazvonfGNEdUbbZ1vSaSe7AYYw9bW74zcfKjQlurmT73a
vRSKDEqwmetpG5Z5caQ58yAU65dGjzx8hOeR3NfZEJCoRY5B1zeMpaFsQLheGAHNARzE6ocGTcK0
TvyeVC+gSwzwxZ7OuwfHea3t6g7E6Ru7SfeN83R9DqfT8nkKXdCZTWsGaY6Pu9ygUresBHKvYM59
oZwcRuKuLNPsNv2/VfrXxPQJFwepQOsJ6VtIImsTb217L+LvjvqHkLhPRmanFc3LOSY4kedBB8G8
Fv/sWbHyVpyHup9szLYbxxNOcA7NsjoYfIS1J/W2+Sb35KseZpsoUN8sy5PP1PCKEw+GXfUyrCWU
FlcLwG30tLtID3/iahvHqoxcHbrdevamE/HU0oSuLNeiDRR80b5vwFnMk1ZaiQIzKteQuui+y+Qp
JSu+bnE7/Pv35wmr2sVuywSEnFoUTdI88yha9pU1ks55GP7PYl2Ymb3oUNurnEiP5Rn9OPlelcFw
S8/6W3ILfHIo9pDnOjge9cF4FronXFbXj9XskvpkffbQ67g+csvEJGZFJ840Nr7qsUD+Phmk3w7o
If9v5manuOlb4kqC3Z/+lvAypvlzYK9reOi1hZudY6PRbcl6CFDzKHTxrAPVq0f0x+sjWTQC/WkV
lJrIas/zPu6QgpZHwIibdqi19b6DVswaV8h/MzM7ymIcxsoUEOpL+Utu11sNPTrpHxOeTy71Yiyz
m5ajEimqFDudtI+4Yli65vRm4f0/u8w0gL8H088E8v/oWaF919akxmTpaJvvgQrHRWGwIMLTNjY1
zy3XUEFLvgHaayCkRBP95IQ+GhykDY6zsoGEE/s12LtWrOHN5+lsDAkJP2Du4X9AZAUy6o8WZJ6O
AE2/+9hxA4FAcg9s3S65jTbs2T03T8WGHawVx/75sE5JxgnqBIYpYEtnNksAz3q9gqvIkhtWiW1k
73N19KDrE17fddOCf7xsQXABfU2g3sBMD1jax8GB/pDl4I6sz/ZY3KZqpHlQQTh0VvLoFFHAZFv5
1w1+Pk0fDc63OaTrtKbDNkfrRhAlvzS9CaFFumLl867Qwe0MgnKMDfzh780bFxc8GKD0Js8gru6q
ChR0IfXGy/MfD+SDiZnv0StelngI5mdZ7yhgiRH5ooMS9bqR5XFAM9IG6hFEtbPjpMcuWmRqGImK
xqv7n320eit9PrHTVCE3hKgKIKT5Bd6btapQ0IGcTSULRlNxfZ7wo2rFx0RvjklsW76bRY6nq80m
NvndYDZm0LnxDRm0+zirxkCNBA90pT2zyHkUTre2Rxe2jGGC2BYs3eBq/tTYXYF/qXHLuj5bpQPt
HPMVysKHgdormYmF+1n/YGe2NandEp2JqoZwjrZxfo2tZ92k53iT+GTbByjypqfWH3Y2+nZ3yeNa
IDVvKJr8zAfzM98swN6ZKhTm2Y297Z40j4ZWWNwUezWo/XVI8tLWAmUPmOvAcQNxp9nJB+8lgzAr
ME8y52nYmf227kgSXt+/i0t3YWQ2pZYtTCINGOHtt758bcRGUYK/MIHsPrr+Id0AIoOPHiwvY2qa
UCTBEXkTybllGsj41mS/F8dBJqoMYHBwGczPYY1uT6NTqnNUF34+VoeW/87YGtz+Hawx88YgY0D1
cNKjmgiWP44lFegnM5mTnrljKVBzL1W/dRqfDlZ74xRi8JmaV7uuqKCr7kZ3lsZeLR7f9WNn+1We
PtogvIjZqO+UTBxx1d/qJUHVVavuXeqAdLhN/EzJADVDLnbFUy3cWAaop+B0p1wLEmEfP113Rm6P
hgvaUZ546fgE+JAHYjVP1I/X13vN0CyOtTIOwFga1+fU+ioqY1vwe7SAeRarVvbuvGzxz4EEKTx4
QJFFQvvlxyG10i20Su+BWYNwy/BcP7Kg8zq/Dxiyb6tcmUtbzJqUO8DdN72lZmvv1I1LUlXPz0pS
7LuuDBrF3Trpn3V0vI/p0srs1qJGDQAo5M3OpHts6Y+ukF6qr5WuF4IKhCzgTwfb2gJxFht4qwDq
w88qK2NPCMBZ2FDmgQB1oUez2AjHrv5DnqN/RnZhdOZqZI8aVFFF1bmQ6NgjABl16eb61lvcEZcD
m+0IFdy6rFW5PLM9lIZ30X7q9VED6qOoGaxeCEs386W1Wb7XHi00aEdCnIH+ZB6aniuvyB1fRADm
ZcUXqign1Kk3cZOAMk+U31VKfDICPSUtvxpN36TVl9qJX+V4rv6YcR6X1eW3zcJuRc/HiThGnN0R
OlO94ZP6USr8sY7LlUlfuqcuLJFZqrhTMiUhvBJnKyo3hf1gmmtQb8NemWkyc15Djq50AMLkmfT5
XlHASaonOnSBbR4nHhQBkDVmVeqC/y3KvMhue4/GtbsltXMeXOdcgaTurjDEPgVSFMinbFPm+d5J
3VeEU5mHl3Dvj0XaeibeX15cKS+OVt1YjuQ/615QrzOtykvMAlA5uHcjG86NY7YeRFZehDZVHke6
swbbTwHSCNReRjtBReHpLPtdgJfOB/XNWSf1q8vFAUwmj+jPCVgmcXHwfjeiNf4wlg66nPJeeAZa
/YRSQxOcq7dZUh+j0fazxAHytJZ+MbBbYJ5CPXO3kTk2gUiKmxQPkLxKf3DXuo3LNvGMunt26uxk
9t3OYsC+9i4NSFzdiUpP/MI0hW+yQYeccs5DpvfFd2Ii8dS2UeqbTsoPmlW0G07lvsILfm+Cmzdo
+th5roE+DeO6dcCU3tJXxSojP4UUmG8UbRZ0TdR6KbKS0Do5UyOHInWmxHjEtvS75TCwnVq8H7w0
1qyjSPBAt0qW+qU74nxmpAkZ11uvKcxfjmirW5EP8TOkP8wsMJyIbYymkUdElczTCqs8IHc77nLN
HkMuI+d+TDXbqwDuC9KuGEKnbidNesXye+4CaGv2r+DUijxZExu1uUZGIB2Oh00DK6HimuUh1ZXe
L/MBvDpWJ9HmKyl2ES9b3xnIEMSWA+1JYMBcX5K2vYOEV7LJ4i4/JgUMiFgxA2vInjPGznh3bzLb
vdf6Cp3ewnGOWdIVW9sYqswTRln6tdonmadxbTciG7BxbdGi5xeJrVIf2jBCLXSISsOH/o3AL6A/
fuhRFCk15wkw6X1WV29mZYmdovStn0aE3+siuzFFgyYSi2sB4kQtlLZJX42YiU2u1KMv0njXqhlH
ojmud1w2owc6BBVkLUz1YkKzQAFWzyxtK4wb4LJckXJPKfJvUkGBKZ/gaEoSbXNjmxhhNPxO2z0f
Sh72UND2edN8r01yYAOQ3CwFcF8by02ZlGjRdqRn9TT1LKqqWzdWjsJRigAawkE+ZH6bkDM3jC/A
ONAduALxm/UkmphDXlSy8ZgqNd8kNIeEiUgbVFZHDti0k/hxQxK/BdWDxxrEYkrk3qhpjPYWq2NA
8db3PbCUB2sUL1bthgo61foie07tVkN0hUdRDNpDszdAujlaSPfxqNlFmryxKD/W2Ot+lDa/EmDI
PDF2JytytiB6DpxS6z3NoCKMKcToGlBrBHB7qPhmI+il5V7t+4OpRue2Vbdxata+a44vbRfvzKh+
GkR1o1JU9hnKg4pjp36dDo0HKWJw8yiPemR3YTOWKILbziapAPrqi7i+s3uAbaEREweWM7zUREk9
ojTFForjwgcxNRrtUvXFBvkU8OAs9gVPdgYzEg9igz+GKGXgLWxrnzpGFvYgDfC4lt9JdDV4vVXX
myHJUEPQqmQjMoY5MTuorLDC9fQYr8q4sZ5yMuQ77g5fBUgrA822Q6HydBu5/KmFtLVvVfIV7uRn
kSm3IuZxiDrr6FtpcgePxoNOtTyrhQhNHTUvUq0fUo3hoDOSV0Gq8wyajuJU9d1wGBOS+qSK0rBo
yU7m+UNPcnMPmrjBR/hqeSxHTbVHIekWSGQQo6Nq5ZESLQklx0ZwivanAEd0lmdG4EYWeMwNmj8p
nMnBG0RevSZ1ajS+Wqi8gTBmQrfQKa1eKzQAPRq9GN/kWPAjdQsC+GUubwu1yKSXKbb9RY8G844m
7vjG4bW2TukWfmU2x8YA2adV0jSoRjXf08GowIU8go++YNXBrPjgCT15GCOarD2H1y7FWaCdAQVe
JL3TIXhIftJEekgjgEjjppevVVYcmS7CjmRo9TjWfXUgkfXNmQ5mHnsWB6q+iL1Si99ydU1Db+kB
cBkQzAJlxiALCuhiey467hUGukKTG44OvW4N5bkYkf8bUZJZrNySltlZ7rTn0QZjeZ37EwAIwsQr
id95U/J75Io3E+BkOFLQIptFHxGaQJjTInLtNuZvYwPPqbykB3pO/WSvPo7+FNHt8i9rr82l4REb
THZIAWjQ15rNo9YP46jyrDtTdOE32c9MPav50/WI2Vp4ClhooDNRtoFiLPTKP76hmhLQL+QXijNW
jeLMquDlgZ5LnefPWayc4zJ9HAcF4judc2+SVPFj2z3BgYIqKoo2WmfethzSxXr81kbtc2G1u7zi
97WdHKkZnVlMXrrBvQW/1tOoiW2sNducgZARr49HqU/Ccc1vQYd7kB67IUO50y/SIvaVAg8RxLdf
0G6VBTVurCDONOJZGfmdcI4MAtoVwihHmBSBGMx37fK+q/TKqwul87he/aS8+2k7FVoayidFa7dG
T3Y9EPU+pOWLQ09IDhnZsVzBHc9pjqatYoG0EwQ6QKFOWfaP0xlXJMvSYcjPxBTpJjKdrWO1mzoX
R1eX3DMZ0z2Fc4SUoMrwoEP/o+nd1+truuAXPnzD7FmSa13E0IvHz5WINq2wQEEDVjYw+BWvkPEA
bdqo+qlhrTUaLxz7SUMNms8E7Nao4n8cuuKIpBw7ws9xSrd6F4Jlp0tMNLqtpN4Xh3dhZ+b2APVD
w2GDKS4TYG9TZvkxlE48OaXgDcRwFXIs/SoV8MIrB7QEhqG9J38AzP84ugbCQDkvaX52dPWkWBA6
MTMQtVxfuYUTD45uwwZWDEfyk56OrRSu0FILCqq6vtVK+43E5THthzW6tAU7ECJDzxZIReFb5tDV
Sh2tLk5sdnap5YskCqQS+Vmzxp+3sCPACAP+b1w8NsG/j3PW6VKFD0vzc1zLbSR+AvzocRuBQ7dW
zFzKzcIU/Nc7WfMnoXgie7iN2CnPGVIzXuNVfrTvfAQhmad7pU9X9UsWdiH0UibdGzC6Yy5nzplj
a/d6iaWKrNL0ur4Ni5x0nobIQyvxRFHeIjV++ePt8cHm7L6DflQ7tKhSn/OahVPyX9GHp64T4XUz
S1mUD3Zmez2msYX/Jj+DXLHa5axGHKePaBnO4jBN5O0Yu3d5kjw2jXIilN3o7ah5o1xrGlg4ch8+
Y9peFzWivnT0Et3X/Ezr6Ktoo9hTqjUNy8WNA6ZTFEPRbYPyyixPMoLCPR/TiCGHqPp4FfgF9RU/
wdbR/PTnsNMfrk/u0qAu7FmzbAlPhAO/Jdi50ZnfkIe6XaPfXly+SxMzR9waPC6LJk1RjmFPKiOl
l0sj8cF4YaOf1ty3ufFaAvPixV1JUSnSf3CZPuJ+XeleWZxbRwXUexIIQyg++xAhFVtruxEFk33/
3fSzjVEg7eFNU1v7OfXdoF7LbM7Jz6YL2L60ObsdSj1NofOm1mf4HU8kSLt3qRc1+g0HhXvWH1j/
JPBUMOT2+rpOvmxWGcAgUahBszySevMYcWip1UCgHNlN6GNE4odFvnENRF6gV3PrNbz+NHGfjKEh
1p3U3aDWM5tYtaVMHVy3OlveuGn3/bbbtZjW/KHd/imb0TShKN4g6gWyAqWo+cAMc4h1nSH4NcFo
197TMPWnJVQO2XkNLbI0h5emZmtHMsWCCgaGFYHRwdBwlQPJmILoFTmGoFCUlaOoLfhw0K1NuiMo
TEEib+bn0DXvRm7tVOf2J71T7u3fzV39qu1cvwzNn+SQN578rQYo1gSrePtpKPMVvDQ9821GkjuN
ArHGs32LR+NO2yl+dhwPYwju7f2qtbWBThN/4UlNtFy5OYe1Drsl3kfbxjN2bKOEdqBtR1/f4FyG
SMgHayu65AIwxQTtjNAgJNhIHy13POlHI8GSlplf7o0gzj3b8NTH4kbzQfx12/xwV0JwfXlq/2dy
3hFalI3j1MCPnzFQyxtCI2ABGimyDY6j+OLs66MVJnv3rPl6wPEc2Wr7BhmwFX8wDezTAqPYhq5v
Eyrsc2pVxU4hWp429Xlw0EDtsOimpcCu6feqpj1Zlf1QCTQ614p/3Q0tOX/AMv9nd56N1zNmxymE
zFGTsL5LMPqWYBSAdqa0kPcCgQetzV+x1h7KLn7SRbkr1tnXF8I+fAKgOCgywknNSev/H2lfthy3
jmz7RYwgOPOVU41SsSRLsvXCkGSbBGeAM7/+LLr7nl3F4i2G94nu6OjY3uEsAIlkInPlWiBjM6Qo
xplzp3NVj4LQOPLIIcNXVbMGp/Hrl+6w2oxZPPZ/rM4ZvIqkj0UwAiFOoRrM84MUnWtS2GU52oGQ
OcTwCCrx5TC4naTaUp8493d+ZdVz6TIuq4rQQoXibNbqNgFvL/iq7aCjL2q7lp/9aZnfOtf/7rAy
7cXFfW5BsVFKYoZA2cSftYzWMQefBUYNICwcP9Ha/JE07fcBMqNuGxDFEnWeWlXfp5aShi+1UB3Q
PdqFcipahSH4cpBqINMAkTZYlEurGopHsYh2UDcUQR8gdNbY1FC1SYvPWAnAPDLEu3xEkS4ICfdy
hDmnEcdXMuDfTBivHLnDP4JE+U43x7M0yK4Y8H0v0AdBgep1WaCwmdb5g9SF0knpsr0IYiWLMFQb
TYN4odRAfMKkmHZlItxXVvZUEFRLZhFq8Ql3qrD5bPL+i4N0wRFVaZuSFiRQtDtrHRjIO16He9mU
B7uph+9EC5xCZym6FhQ8ObFyArBLwovYkO1UVehuqImy6dVKdTo2pbfxY1TqLyRggRXEpWQ1QevI
Tfe9ThXoDBlPQ9zsqyFtt0wbUjcv6aFqpHdRb38mbfkcqeTFSJJvjYzSOoqbBzXOn0s1/m2aKJSO
RHrhUCHUeqpZNeu4NYYmRqCN2K3M4Lehp8eWqF6CEqpG1aMeDm9J0rkprcCGoWdPRVC4cmJ+w6a8
9kn7U5ZiN05Tf9RQw6dMex4CAGRR7EUFXGDvbaMdKrWmjlJ2p4zr3wO8MC1QaH8Du/B7I2mpHXJE
JTMnoCrs69gdcx1SywCpgwLEEmiPFlsC/TJQRrphgn/d7KHDrA/Kv+ghXoaMOUaEALvBoenJz3qv
eCk3HFP27l/Phbz7ysL05xdXhkex2Cd5UJzl6nvc/ibh2/2/X1oq/VxZmGUTkEKgSqWZJV6EaJho
BYts1IgKt0i1oxIprZUk47YLq02QhQezJboDDe23sR3PaPPUtkw72TIqvB3bUnfVLBeP3QTg4vkA
1qU8xLkJ39VIeotLBSXekJx6MkgPCTMah4yoRpeMcXAToOprmiRy4qr9yRjmCFM0PK2xNX7QwQjd
iNV+ppHXLs81WwvUB4W0TkeBCakwUWkxZjpBGJlo2XQfpg4VaS3uSihAJvsW+nnbirFd3kadoyY5
3wpd9oCgG7vwja+wrp9JOYILaiDDFptAnSLMLUND6ZcM9atBwz1EFvZqXr3myrAxmPrEQtNRmtLV
RuVQqAPm/tCWJeQxi+mJhHQXC9QTcgxcBFyFkhTSwGYYX1gWfZcV/SC06LnGCvTHM9QNeeJRGY2V
SDJe0IJBEXHUtjFvHUkrn2kfgYoEXbam0D/BRPSCT8VzXLLHtm9eRZZkDiuM88STYvJMtzq9juxW
Dx70iVYprbRn/NVfvdDEdh5EXt4XojvJ0uUFKEOCJPmK9EjbZE20z8XivVBQl2wDSbcRFr6HIerD
JsRbDFV5HOADZj+UaObyBy2tUosmAjogzfCjLAQo18Z8tLKc7QtKgWdTzciN5ClUmuh/Kt/7Evmb
bBJLbEAsGrIDDzVkF5nKoX3I91XYe0ou5RCSqxILwhNPPIgztP7A3FlGr0GugCdZSxxSBSDKSHHp
Sa3bCike4Kn6BmMnJkjUDHDoonKfkWSD12kOtJb4y+zr1BJMcHIGGWR96+LJAEeio3b9u1rL5xHi
Vl7MulOoT2U/oXIFCHhqObiX5BDMSCUqZ/YAtnxV6H5UufAGQqpfkUrRvFOM0Qk7yTGa7LEI+ZmD
tAw8M8RvutZhWcwszMH/Iho7Q2cC7QuVPdRVexJb1DVRFPgFsmtXbJR9qYpAYCbZKUTugRab/JKE
6WcwtKj+oK1F+upBC8lbJWfm2vd47dM//flFbDFZmdHREMpz7RWv2m9y1LdIdzbSLn7lr+Z+eJa2
3Zb49wPO0mMJNO2QpgBcSLnhv2tI1JUkTpMzYQKym/hU8upJT+oDqOgBTRD1ciXBWYygFwZnERRj
50FD9ZCdq5y5Ay/QQCvWKgZT9eMmsbmwMYuhGokIPAhRWtkUj5Ps8Ze6ETbStloxtHhiF3ZmJ9bL
edCXhlmcBR495w3fs26UnLZUIzvP+F+Oz/15Ql8e1ez5BeSDSMqal2cOlr6sc8dBX0v7lyoClyam
F+CFC+akVpKyDcpzOdS7oMAIHTBHTDWPwB1U0bAfwM5UdNWmT+MBLC/FyhWYzuX23DBZi/+gCjKv
osUi6QcCgtGzgX4nGbInsKjZUTusmFl+TgLt91878+pZGUkJwPBpeWZj+hANcuMw1AgRWboDAeuo
m6ogvmMtQ4EnjWK7kAw3VzUEClnYGHKxNkyxsuy5oOc0JKvKVI3PqvIlDYoFEkmrQ8f7/k1fvnj/
LHqW7WOFEu/jujyD4dNFL/wcyfrLfRPLpZCLjZ2VswNU8TuUsOKz8RCcs8dkm7jjNiZocIYPqhu/
ik7mUMMSP5tt/WPF9vKl/2d9s8CCd3HWBAlq96rVueBw305q5/zx3976fwxNx3lxSaS+1M2YTPeQ
Mo8b6OSmAhgWB4eJn/fXtHhkOiRJNSDGZXRwry0JYL4UWFmU51iMfdaGvpEMv++bWPS9CxOzG19j
BDzoQIN85igi5YOnF7WTj82K7y3fuAszswIO1TutRQukgGOYp9wnVuzwLf/duqqN189m9Rm/GJmN
qRMtAb+Az9v1zgF/V6d5a2AgE3rcm8wtNuknPQP6gpqNAQbw8j1+D9w1+PjSxxTtfZ0YBHcU/+fa
qgj0FoOONvhFR6D1zMjrog9CQCg6XWh9pXy75BxoGKGgilc2KD9mWzoMRoMGjszPsqCgFEQ/qmBV
T3nFxpxWAbgiY0x0lJ9kGXhAsYwGq+IYj7vvg0vbhrcfinsYBr7tV+qSXrcSkE3nTAOsK1Ujqwpk
jID0/dFsVcHTwSa0YnKhrmbgCzOV1NBUvBlnTY2cGkGKIYzWM/byNtvQneIp27Wyt7KwgYaB+Ti8
leAPN2NrAAIBXVOh3wsq2caq8nZP9EhEVi/8lPvqF47v24BhFEtXSoCkAHO08ZaRbQzC4J9JADuN
NHfiUd8zGTPkZgbiWXWDp/WXEWo/x1h6Ro2sfgFiE9WVWj9XYRJ/DSLeZFFbgNVU0zzFDCHtHW9k
BYjFPNN/pYmxwyfedMIyOGSZcQRe5RTR4KRxEOSoas0duca/K0r1Q0F7vCP6bk0r8ibq4JaYmLIA
9kJXTYzcXV+UtuBCPGjoLfUMPxr1xV0jyb+Mtlfc+651W8icLMGKjilwjC/Px19Kii+9JMBStOte
FTfcfynWQP90c3N7LezcnPYfY7qEeiV6uRDavF5WVYPiR6VIpoVg34+xZRYrH4TbOIoZSFHTAY5D
vwGeNYtrihQLiV7jI9fZ4WPk0y3bCLbqdoX1nw7D2opu4uhkD0pbgPWA6wSvt+sVgSFYVpHPUvRS
qMtVwO1iVHTqp6Ybt/dPas3S7ENkYJwUQS6mZ92cSBEV9MB/ou5hC/LKi2fhkIBVUEwNfVrQhpiz
JYEL28gLldBz2ZsvEgN+tFE/7q9lyeuubMwWM3REjkNJoeembH52rMmBzaXUof33TAI11VCZ77Tq
fxUocFuqEn8YRXFsFMO7/zNubhniDYrk+C8iD6ATM3cMe7BZg624OJvadoBKdzsYjq6//q0RVGbR
QpRATguvvNnOSk6DoIulM1pgxb7BMJMb9BX8MU7/2hkBoATpjqICFyVNU8DXzhgysapioSdYj3kA
qve1ysMHHWTTGUjn7q/qxkkmUwhM4tR9ANB69nGFHlCnlRhSPPeBiFmWIDzUhvF838aNx/+xgUFj
TACrU9J8vRzeA72jqlgOUI2A6JY7U38HU7zPixVDt99XCCfqOuL41IIF1uTaUN7q/YCCCocu+MRH
ve+M7ykYhFVDBEP7Wg70JyRcP+KurU3LvkiPc9Kn+C0Y1BO2IL326p/FPvbaQ+DRXecQd3xXttRJ
7WIlfiy8PTCyBwY6rBOTHzeRHt18TR+rFKUfp9xlr9E33cufsyk8vmvf1LP8e+I+qyp72GgrH5lb
Z7m2PFtxGYYUvSFYTtvYKYj6pMXhr/u+sjCdDhugmhaBg0JAnt/lGriYqh2xq5zvegnEatm+NTzI
Yn1JXrejP1GSqy0wI68sbXKN+WFemp2WfnGYJfI+qKXHmBsvqKUNGfiKHzLgd+6v7vYmTNOWJtCp
wJJPTNrXVlBgGCMhRdUOFWe7VY4YiXOaCJAHTVyxtLyPF6ZmZxWHcSmCXmvyEuLxnWZjpjBwKg+E
Tna5793aLjfF2/3lLfrHhc3ZF0eSW8Uoc7SSs/xnmaM8S4017kXp9vWLLURUlJB8yLgGs8SA5J2R
4uHNz8zlR9VrNm1lt6jg4plVfRe9eAuNxK14zLzQKw5GZq3dgeWNvfgB0vUZSpWK9tCIH8AdZQ8y
YAfWw31io9NGoJOIeUcnekhWdnYBU43nHSCyCuQ1RNALzpYt6jSDAoNenCc9Nck2PXWrvk3gkmOK
HjFENKVDYP+8f5wLA+QwqgD3CE1w4MbnSdgAiRpaGCM7i5vklRTWAG7+3fAC6Lz+WO/b1+C5Ocbb
dFud2HN0Vp5WzC/dyUvzs53GrJnZgIFzKnS0zuhIbrUZt5GToC3eOca2eA5XZxSXLqihSYhAQK6i
ajb7HMpZMqhih20Ge0TMQ7sYA5uHjUf//mUgI7tVQU9gKlD2VObk5UmtGg3UrAD27BQ3YR26F1Dj
MBIIBtzfxoVLiXoERitBZwSc7BxVGvetKgUETGFMM07IAnxx+EvOflVVUMXE0w+5iqKaSEqur8Ro
amOUtsDH5rGCfhht32Uqc0sKpZVrMPMIZOfT6wYwLoRP4GPm8BieVRQ0vx3GvTD5N3B0y+L3fhWU
Ptux/1iBHqjxR5tJ02dROtbNrO7jgvvdPt+pXn2SD+1W2zGndoVN+8RfyI/7RzR/7fzHIkrBoKzQ
ZMz8z243cHI8EMqMg9DU2Ihu6bXbr97u3cHJ93/9evuPNWTJIvJLMHrMQ2gSCRVEoTTm55WLd4M1
zWbeX9DCDirQr0aBCKKISC9n6zHIoKmtBPZQgZ9D7ZgE3/5vf/8sMqgSEwNK8ff3KLAhEU+ltULe
gqddrWCWggupNMZdBgskA7tsH+JmvitKtrm/jvnHZDoK4JoM0AwYeObeqI2pSqFxve7hauawx/xj
gnr4Wzd8VJ1oZ4ryIhlPfCwx6fqbtBiCAFNJUkqeQXM309ZABUtLvvwt06FepEBpXQAFQ3C50MDW
wt9tc1SClT7Skl9cmpjdrBQyV0xvau5TRbHqNLRYtbKjU6i5yONuNnSW9oxGjflVExYA9znpee0Z
Af0SVfY1pOZxkCNbNpmlQcZo5SD1BbvI7PDtQFIOh5/+/GLzooFyQkuKzQO3Qu3Xp+plDBx0F93w
2NvChm8K6g1vaH+vYganyzRfMrio8YUGdg7jWjNXVVR0k+ss5H66q3fm6CToQGhWtUv3mLH9N9bw
XcS1RlULWLV5rAd8mcjgu2V+RaV9LLl54kUS240jtXhaQW6ptsGJ68WEQaZg8O5v84KLQk4HHzET
yQj0xWa7rLRgFKvTkvlGuiF1sgEppFtTav/frMyKGjSvpJGXOfMFemyzszL6ZG0Ub57PTX6KNsD0
icE3E/DD2U0I8yorzCRjvrgHRKGz+Kl5iU/0ofIGbzhKx+4ZI58m6C1X7sdSxLkyPLsgOo9TUB2k
zE+PkS++6ltkc2rpCnZtTaR9GJBuH9IXMALc39NZYnWz3tnJdZg0b9MsYb7ZHpKUukb2UWejS0TB
vW9oIcRcrW92eBjfHfRWhop9JWX7CElra6xR8y+tBfS7ugYCHeCa5l83paHNwIWI+YFYADhWQj3n
gSfquazWZhOW/J1gol2f8gI8eWZeEsmlmqgQSPd1jCdXGNzrJIp5tDX24mnzZxEE18lAtQl1IPOm
QFPxMuvVomB+prcPYx8fUlI6CmaBgrK1q7VscemEiEow5AB9J3RCZvEq4mov6j2ul9k8C+RHj3fi
fRdYXM6fcruIlNSYd9c7QGTSoAixHFV0lOg3Wu1WGjLbmHCcKzy8i76AReA2oyaODtx13E/7UGUp
F0qfhII1Bt9UqOAFZ2CiVmLSvNL65wIhnQIPIWKfiCfKtSGdAerWhmPhi5vssdukz+aT6MtneW94
4hZZ9/0tXDgjMDZN6mXwCDxOZtZA1UejslI6v+jIb7OIBKsIhRXk+fR3zLwOvNz4kExyrhPa/XpF
AHSnfVkGnU9aKO8y+XcJfW4jM1ZO6MYMWFyxDFOevllok87MDIXYj2KcFb7akgrT75lv5BWCD/u7
NiV4+VCzAnEjSjsqKtFzzTfQHLdC1ku5D9ZFS9ZKq6ne7h/KnzO+2jGk7BJydgl7pmBmdfbOyssg
a5Qky3391ANcemIfxaMOnoBj/13Zq17mMjvZJMdSOgffreyb9hWAfjVx1qf5br0RvwRYdRDsoRJj
wk+uz04DTDeqFTn1QZt3ottkr+0AlGkcxeObwB7/rpMxbS20NsiktAGtthvGSpBsFI3Z8MyvDf0d
k5qPIRH/3kuuTEwX4iJ/a5S41IAIy6B3UDpUY6exhpphJ6yU22/CBVYCPWZ4B/TcETZm96oo+iwb
gir1RQOyoRSUELaW0I3UtZKXND/v+8tNHJRFTVHQFsGQMXZu/p1qSzCLlYoGlr/shwyoYpZE0AIB
l5IK+Lf29yuDJoAsmqAjn6rEM9+kMvQ9s3FM0IN9iThwYeZzrhF0R873F3UTmaZF/WNnPq4S19pQ
J0xMfKHaQ54A8ntrU8ULZwQLUxkDo6poJ83OSB4Co6r4kPiR9pP1ptvJn1T4KeANeH8la3amP79w
uZALmRhRrESEpiAwDk5C/QycI3G00jFYMzSLgE1YdVoCSmSf8+9tD5z++FiDMfmv1bdwMhjFxvQi
WM5N0FpfrwfkyMIoES32gaW0CPnMMC5Bg5VSycJagDrBoaA8N3WtZpWFOMpIYeph4svgY9HKl5BT
EFBBEi1R3b8+HlgyJqY8TPHdfJ54icdPFpix3/fMkZRyi2af3WLyog7XxFYWF2UqKDchthkYULze
uQoEB3IIjW6/5fw11FvFzhP9pcv6N5S613izp2OYfURQQvvH2CxB7pMMoEYliP2xNN8DU/ht9tmp
lqAFeH//lu3giYjyIBLlOe09M4ESiLka+8nYPhig9geRlvoYa/nrfTu3xbNpYA5ioWBrlCFZMncJ
yIbQRMsZDFFQf1U1FxzUg/wmVyfursG0yryFvMBwKgLegTw3IY4Stj8qM0q8PElW3GZp2SjPI10H
jAAHOv35xa3WxRxsOnkX+3ktnOUh9RJWvxMNLDL3l73kM9hVZAHo7qPwOvsC10qrDpFRY9Vl99g0
CtIOvheECDBWrnn3bS3E3OkE/9fW7OPYgnlI1AXssNknG8wWuW2nrZzi4rah1Q2EFyiVbsAKaSox
EyM7sS9Lv0rpSwEvncw/7i9jzcbM8+UhqoI+KmPf6BsrlDOXi8M2HNaeH/OZ6ildwdsQtdypRk1w
NtcuQARSQP4yif20zDdyJlFQMxWFw3SMVktJoTga7TRLwu9xClof6Eh75/5KFw8MLyBEFIIqw1yg
DHrgURt22E3wcT+IEAnqU+Hb35sAjh4POXj6LTF6WTVqWHcp9Vuguoq8tZp05Uv/5+LOI9WlCel6
H6kEFqyEw0QcOXRbbTIb2nQmQI2ZIzhrDNtkac+mEqwyNZ1vKXFVUBViJEKK/UpQvQCMfAxzIwzv
7lHCLIfUfFEDNGZS99CK2s6Uss4C3ZmdYEYoTtqVZGrJUy9/y2zloMdQ0pIDC5uGvp6/cvNYCivZ
x4IJKH4CW4In2J+M7XpzMz1BKAWS0teawk4q08sxayyJw1+HKSiegOnb1EEAjGsxvwsx0l3Wy/BE
uQX4Tz6UoJtrg37Xxit7Nn0kr70FWQfQTsiuwZ1szNO2UqBkHPohhgCkYMnCiTCMcYGMMg9bl1Ur
acits8AY3iJAvyoI9nOqhrBFIsIoonytuF1nWBSIsfv3awpGs+UghIDGeuoQojE0j++JqRZ5j2DV
gSDMLQZILMtyELkcXE8nKa42chVCpL3R+5Xv9sLSAESdJF+n/g0KyteOwUGaJ8QyoldUy7KVtPpB
CdrP+4tbtAE4L17/6H1o2izhGaFxYApYmA+d0x+inmwY+B/um/iTNN1sILiH8UJFfxKpwfU66Ihx
1TSEDYAuwPOgKgchKGyT1Q8077w8719A53lQlfrEOjAjZSkmR5MAuiGBmCueOOhglxRGzOoVE0tn
m3zd/32394+gAwcuZrQMQFg21zCMY53SqA2oL6fmAOv1J9TqBjc019hgF/IjWAIQEJ04MPCgeH+9
EamZROBFNKnPnXxX+pgu3PZb5vRu/5Hu11voc9JvfP5gD/UJAnUR8CXPEz8qNErEJYrMRK1/Shqv
LKqj1VPm5EMzBC+eRMXqikF3GphZD9hlt2nU3IqMxB8w5kxEDl2mOD3WWfVcxgqzEa4zaKXnkU0L
CUALSG86SgMIbSa2f50i4LdDfl5CGRT97HldgyRizlHXwEOsGKyUfMWNjvGf5/tH/x96pblvAt6K
ng0A9JP47vWRiDwpQao4UB8DsL3VaO0jqq7RsavThyKuPIGCyMNk9JuYJC9axzGeE2c/tbzZpLF0
agEftouueO0Gti2L4T0sm9AZ9RYUnuVXrZcubxXZkpUa1I0gU0GaCDUu8agFAyhkVSV300yaCN8e
EwNAp0QrwHianFs5KUALSve5jniT65smL776goDvN65tvQEn8tAq35sOnJPQqCkdjZQvDPSYskCf
KsEIHL1SQeBp0LdGNZmd1Rit140DZ8qGlPohTeuzCVSvlYioKtcF2otjHW2TONmnRvvBg/S1GWJv
0I3QQX70o5RB8ZsE2c88yTZEz4Aq7+ALvDsEdPge1ORdBtmfxYm6lUzzqew1qH9m2rBvtWpfCCr4
bLvipymw0U2bcMvVHQBXdeWQN1SfLY2TjSQNB2XUvoGOWLLUqMawKstFN4nyQ5n29YdaR6LTNP1e
0WN2FJR4V2AmxgE7jq1GdBvl9Ec9NaJk2TNHwa/z8jVMlReUKMAuI6SFB/r750DRqRXmRvM29MVR
rkOwWPTDPuFx7mSxcW5CcVOI1XPB6WsvscQZ++ZLI8I0OVu+0jLWLJqz77kUHENT91QdihkY0AS4
u5FDzPabvZ0NdLRYl3yoWsQBs43GlxL8m2AwCs2DIMhPYaFIzhjkpp0kYDe+781L930irgCND0GV
FWMa185cm5mOiXskm00mV8eQ9ILb64DuSSGIy+VidCoo/zoGNX5VXVx94zr19BJtQjMtN5EKkgUW
jGhVtvu8bR7CwtiCr/crH4ufHHyxVm+Ej6LQgQdFBx7n/k9f+AzhlwOGhygFPqt5ZMxK3hiQDIr9
OEw3isk8qe1WOt7/n935x8b0jrt4D6Y0HJWRwUbQjQno3PofWW6yQxWITl1pzzij4TNJTHRN5QgU
5z2BWkYS4yYiQNgArA9+F43DXugYWJoDbrwi7FbHWFaS/WhWktXH0gdPdcEvBTF5DMxwJSKiKYNf
eB2sEA81VCXwlke/S5l9rHXwWgPv38Y+HhUgwml1b6xbSNwykAEbQ7sZwKoGduVncLszm3H6xDvz
RWTCBojlzRCNkCzuAMRLE+mpaYgTBepLISuupAuarZTDN6GomRXLw7uJnj30FTgan23/PBrVr1Lj
r6Oc/cqC0DyCk1jHUGbt81bzcO1z7JFILRX0kQ6qrSPoA+rXdiSqw6k2WjzuTUzsDwcIdtN9XJHm
uUTX1Yo4+IeLiXM50UKM+RDlQefUx/wJs1C1jW0uNvuQkQbT3oq0C6K8tEQR/xNJ5ZMai18k6XRb
67oWc/TyA/Q6fothJDhcEbw2LZ7KsoGYQiZ+gzpF6NU9xmECxCAyMDBc5NGboI0nIVJtDvh/CPLb
sFStfKCgENCDT6PP6TtLkpNMafskpfVBSoPOrqsks1MubVD43HXAWbuDER/DalAtCDz5QJi1thi1
2MXmOJSC4CpFcigx7a1WYgkmBOMU5eS3WEjEgxhO7RRVpVpCS16LivZuXHTfspp8lOIAFoCqfYwy
zFlEEvpLEyG6nEhuBtYDrudfow4N3aIpiVeT+APya7vegNptYIDhvDBS3VJo8Kax5F0Yoa4Y9myl
Z7R4Y9H8Ql1Ow52d9w7x4I0Cs0JuoapPQ/rE1NO/iAgXf/9k/+K2RshM20ENY19AZmNlRZpYUd6v
RMyF1A+f/X8WMUvIRCropImRmTapAwIiK0AOMEKx8v5SFh6003jeP2ZmkadR0khp2wgvCHv0mg8Q
RB90u7XNjeLJLvCx60Ll0k2kuLY4ixQSTzieZrBYghcBONXmMXHpfkicZF886E/y+wDLidO84cIX
XopM1MXU6kq1+xbhAOT/5bpnZR4GMV6qQWLCZ27vpd+Ai3HAPrpLjo0jedEWpN6HNVTMtJXXIfLa
5OwTmPFCqbUIbtm0CbjTPzlYgMERJK4Nusyx/1Nufbk2Y0JHX/hnIsmNVNfTmYL13Mq/o6tTH4kD
tdOD9APk68azyq0ctFW2aK0reKzcvjlw0ADTZV3WcFxQJp0qLfcjU/Lue+3S3UA7EehbFI0nkMD1
AmtFSvM8GiN/AOOS1ldbsddPtS6sOMmSGV3EpOKEl5LUOY0zM1kgMD5EPtdBkj/sTfZVspUv5+13
Ez8f7/cJsIqu/R8/vTirVOvTEZ3vyO/AKo6HKJjrS7RtoVx/0nnzqMmrBH0zbPwf70DBUQaeCIht
bN/15mktiyS1wOZFaiyDt0sA/I3Kn0omJVYhdj/CMBPA3x+gbgCGfps38dv901u6BwApYAjRQAUG
WJLrH5CJCR/rqon8BsI/YESpkcdw4uZ6dSyC8uW+scUzxOSXipYj9P7mQ+PgXAIYOOojv643tHpJ
62OdrnSFlxxeBy31hNJCSJljB7jC5DzLyshP9JBY4N36rYog8rq/jlsjyK9QW0cGisLLDfi3ahE+
hgCFx45XB46XWylk+/smbl1xMoGZY0mBz98wC9cabUOaoZ6oqtErkB0CYoT5hg08DSPEYZRS/3Xf
4O3ZSLjFAEihiIgCx59x4QvfDxGD4wRvfH8wA+ikvKnFVzF2K9/RW2+DkUn8U8XQK+abZ+4uwT5n
UYX0vRI7VwCi3qbKMAKq0v0gva6tmFs8p4s8ePZdiVOAMLWmjxEzCieSd1ARdO7v2qIFoEgRFSZg
4E0fUJFxHBgn9FMWbOSUPELRdqX2sLRn07QdCg+Ie0AgXN9QPOdBSlPjS8X05C0tW9kOKtEDU81v
Wshk5X216AUAPGDwHCU4TORdGzOGAIk+xLp9ZpS/xyx9bId2S8U1ge2FryIcAQ8XYqCgBubV6Xdc
eFvUxTL4jbBvna1t1FPnSnbuRc+GYiV7tA5syJzgha9Qq3xXdfcvp54Qda+tT1t+YT3Ns1aIC1iv
hNJOZbzHqXffLxb3EWM44HmA1DuGLa4tAKovQWRAoH4UYTAtyFHFES2lXQl2i1YALdII2m8Eb/lr
K3qkZ7lADNS+jOJRSM1vmhmIKLqsYaWXvHyCMP3Xzpx50uwlCJ+gCuA3rLKCSLTADvYvLhK+DFgH
oiqgeTOH6NoqkfRUQuco+CDxWeh3/+JAkKXIMrQLYEO+3iq8tFEPq/AkTtFL7pWtaci7sVyrxC8e
yIWVaSMvHIsiAkhh1aASzzAZBC418DS73fj5b9byT6ierWWcio05ONj9IGAZelrM1QP5rWNkJfIs
YMauw/X0erhYTiKUIgZ40LGu3N5RbKh5uSjbuWzXP4Dua+WEFp1sauVNMrMYm5s5c6wUKuYnEHoK
o3gLdH4y+pV9W/qmgjXv/1mYcyuZaVsLsV5gOXnpKQSTGYJmmSAwrMJtI5z/xSFdGJtFgFwIUDUt
YCzIQT0YluaDppuguaiqlQf2os9dGJodUtsEEmqKHJ6NdqCQGlZDGITb2pUvw+Lm4V4CV4NAg5Tx
2hc0SJTkoY6YWQCii+DJLa4HsdWD3TSqk9gSJHWV6nz66dePNPjfhc1ZnJbCWM3NqbE1jWhM/gfk
OzpPjrkBlbNgrbJIL9n7k50AsIkS47wB1RhdBT0wQn0QDe2qp4ZZPbiywT5pZ7ElbuUf911k4d2L
oDplQ/+1N1uf2LeZIHIFTYUixEC6lj9WvfRgpvlxZMU3MBpA5bPXPnk87EI9+2BxcwC+/Rcp9B/D
QH7lA0SZ7v+kpUsINV6UhPGcw6zjzGvrbgjjSEObIxx/kPqTRStLXvv7Z84KdWPISvARfz+0YjA4
bkVduuKoiybQp8GkPbLYGwR+M6rCVF2jviKLFjc9Ifo3aSXk3oHUBCUQeqKzSNWa2dCMQU/9pJm0
GF/KcXP/FOZjvH8SFBRAkTgAnIeG/+wYNPDpxmUKdCFAC6CHVGqQow66Y6CeC7Ym40E0KHVR74IC
YzZsylwVnNoYMf3FflVisKlBSe6iKyNbgmDshDY+JrVxYKWQrv3QyUPnNxSNBKRyqMUDyDX7FAUg
T5a7QYgwBhluGfP0z+phyt8ap3wE8G584L1l+slz4N7fIWnRMIIDtgjD+bhA1+FITGsFNfQMKUmE
2nyT6E6QZRsxy46j2b5oxISHGboFDOjWlFtiCxpzMr1WHYNleEYX+zSrvVgCj7AYQjst5XGJanTy
FMptYFWQgXOb/yHtu5oj1dW1f5GqQORbUge37W7H8dxQHnsGRBQgRPj138Os75xlY8rU3udi3+yp
ZbWEwhuegNgexWDWejY6GoEpovZQdWyj6b06DzAJZxTVzFBZfOnJEn2TK0DMCMJh7RXRPzBQujJ4
domrLXeVtbEA7cBQs9s6Uv7Pa5bXMMKxeIexaIGC8nhr1HZQS/NZU7Z0DOfMarkvgO1QoZzlzGWN
xWvRVg7taKuws9LRDEp06iXuDHKAJ+eFShWiqGYxuTnbaN2sPYVIKZD3Y4bgFC0WU4ejI23Q6Tjr
WMt2QltC2GhoK2ILI7M6EJ4IsCHAmf2CuBjG3igNFT0IM7Fttx/Up5LABVKtsg0c/donwyUDYjvq
UnPx6/MnM0Q3e4xgm09SucrT+gDrz8pX1PIwpkxsnObVwXChzV5pIAssY3BTYyJvawCM8hgCJX0o
YviZZbmXqY/fn97VgUyQA1AHmCtfi8OrttJsispMznjc0OhzU4N70I9yM/FfJEhoOeAGBXoWucVi
x0+EwAWyw4aYDHTy4PpKC09ssc/XHpwPgywrvE7KtdhB6+gMie9HnStHQPj+m4397zyW7wGDIiiL
aYt5OEcnPwEsiL129/1H2ZrG4mku664WDgoNZ8CobgsY61gR29hgXzmUyCI/LtXiw8MqNMrIiBtI
6+DrAv04KMj50QGuBZZfqsFs1aEGIEeJm879fnarW24uNsCcQTNQfvx8kPIBMF91wIkFLuEVzsmV
bzTatQQydojgqfj9YPMfW95+wIj872CLulMSC6M29BoXLfxOZSTfVZsOfmo6ha8o003TWPXGiOvT
gxQngMxIn5YIHjHCfM+esZ22flU4MLeVcf5UUvtSdxs30urVhzvvf0aat9GHnNAwuFOTcb6RQBYo
OiVsM4BW6BbrdW0YW1NxCyHlQIF8cfGJgeMzSi1BiUa9ajs7dnOYY0fNVo678qksFfyUmQ+IDuWS
3pNpTC+i0UpAaeNBUR71aQTFFW7IsGjQzC2E/XzfLDbGp9Hmz/hh8aI865K8MZKznAbkahmssaEa
rig7LWLAAwE1ZCu+Mdj+9/txZTFn0N4cYczcoiXyPGa6ZjXjXHeHpFBL7mxIltRIoL4fZWUPfhpl
sTOsfoInjYNRLKPwYxhCtJHfxWex1UVYuajsuREEug/Y+6DZfl7EVPKktCFrfW5UM5CEP4lWbDSV
VxfMAR4cGQRqu8tAwuoSZjUtptKaxTFupvuaNs+QWdsyXl2dCkqEoAjO5KUlAUdOWqIVsHg/yyQ/
FRM7sKL+z5/AmW8ArAziPocuhV/bCNbI2ZQlZ5LarzAVQQlCp3ccWqkbn3/lJGEg1FcAxQPTelny
NPVpmIo6wUlCdFm0T1PzrOmdmwDkJZKtJG+lVQ4hKQD1weW2AZtfxs1GkXYqheEJWsZdMPn9jci8
yI9CY9cehNcSb1uEZW1/64DOQzMCOd9XLidBmaXoxhjaArdD+zBVwivBD+DTj+/P0QqKHrIQyE6h
STEbvS0r/pDYlPqA5P4cXaPsAWHQaG/tqM89tqmehAPz+Ur6qwQE8h+KCfMOMZehxSgaiY/Ksgtv
UOSAp+uxgL3AvopbWEkI/Veu16UbGeZNVpLONSfIucJC5szQFHVFQeBm0DG3kPwdujXXrYGOtsas
3woSKMq00oOYLeK6eLq1SHWTKso7M3L8C3tzJHHzoqYe1TBSAoUIPR0i6FDq+zrvHnrd3ClZ/asc
08DsQYNMqjIOYkmPGk/0Y6M0DXBBwLCkRXEGYvUoctHskrg9Znn8c4LkhGcAzeRHtgDqkImADdT2
9ZzdA0RTBAbcvwsID+4sOU2zIMXPpEpDK1dT4Dqupzvp8fasDephIDpaBKKHvVYKrymhlHtzNtZp
RQbBUQjfRmPta6l2VUT2yWwhCsVNmLFXiNAakb1SJkKiZTdqa/xuVQ5r3Ea2AZYpiIv+XKaArMDI
dnCrsXxpxgaYyPHcRTHYVxr+gGVyv5Mc+KGucONEuU1lc4STiRXg4dybVgYrJuHBHweyLAMMkOAu
7jvKCOOCjN13vfbsUMLhK0welM5OPDNpr+zRgASs/pDUUvrJnPpSp6q8PIUZXdPCu9BMVPUYF/wt
LfsqFGgxeA0FkjSqwdezJqu8hc3ueBoiKt/SlrxBgTcNHKUjfp2Uiq9M+rVdl/YhlROEUi16z0lZ
eHbaAdvRkkDA9gV+IgNK4yXDkbWQbg+GtoMQi+paVcIfgaU7lmqn+1XKfFVvzy2sn9wSbAHAQxMG
U4aCBLyFWa1b19axsSn30pYfWptSbxr74xBb+7xN071lZ3ugT195G1kHBjULWNLj7+rxOHjJ1Mkg
ncabjHRj2FY9cIsGbGhLnb87g30c5dS4SjFmwPpG3FOz4b1uVVQd4XnT0BcZAyTdN3S4GPU4ukRv
USXs8989yuVeo0KtvIHZzE5Q+D3LOC79nA+GJ3PzWqFdCfd5/ZRMdel1KVcvud73cPY1YN04GK5i
1gRahn20T/r6FVShQzTApzOHhz3K/fuYOALFnhZMORI9j5NxMPU36JxmXgMPqLFvDgCph6nZjUGb
t++DWZKrFlveHxMIKkw6EqG67+5JbJ0cob6PlsNCiEMCZdfOdieEvZBaf2lmjQf4CdwJKHkHAuqV
4GymljdpPXdzrjwMqU1c8AQMn1pNs5PdAJenKrsFvWE8MWH9kqXThFZZ3sOt+FknAxoIFcrEJk9Z
IOr2l91BGIO1GbjnsflrRA3kLjHjHNtCkmMGutp+6vl7Br+XwUx/jbAR33d1uodvsQwSITog/5LE
RYv3juclFPWc5k4rtD+2lr81PTwp0QT6ZVSwtmoMGORQgJ1Jya9yZisuBJme0jji8F0BaW3k5iFC
u9o3p+GYQSrAg8vfrdScA1UbeMwr53ZGxjFTg50fwvhMgBk4DajlM5M+N42peWmjXysjifdVhnin
6KEzy8dns4h/jC3MK8vGcgdZ9p7sGydI4NcVmVbrA1pQumpbvXG49Jh6dpWJ9jhVyS6ikVdpA/f4
oAWVWf3hzvgsDHo/1vw2A2AUYaLDXb2mL6oVvdj6AEPOOD00EczBtLz4qeeOEUytuCJaBQW0Os48
KQBW7wzqMTbcgya7lx15g+/CFE5mfIoUI7B7dmoVxzdRcA86MR3IFB1Q5OjcAbbXuPoZdHrtKn00
YJ/kaqr81bB+pzpNvevyApBRgwLtHumFqwLU6ErDfq70Qfh2FcGfLWZOyJTiJ1V4tgf+gHpcSQo/
rTXNs0pc2/00PGVtp2L/xyIYmIKNYaQnlCPiq77kDxpgUllCh2NsR49Cgzg/zHpDoufPtdb7AmrD
nprUO6HzJyXp906GTdElxRVaCMcRIk5Gb171NTRJs/gEBPcFweUPmtN0PwHqfZ/YUNksHNUrOeKV
oe5Tnw9Mux+zWr1EE9l32CK+aiSaXzYAmhIFXmFAz6YuL+zQGByUmqOq9wwboN+xnfzOMOGHpfJ7
3sNtRVrKJcPJD0rbepB0fNPa8UUgMTSHTNnD6xSStwo8/KDopXjQsQ7bdlBch40lnNVh1qSbb6hr
AyT21+tWb54dQTAlu/6t1RNSI/SaXCnsys9GepBlcogjs3ERRceA3yrwwOMg80YyDwuav1FjCFqr
O9kNGsXm1O2LpAjAgNxZFYCtKmtO0sk6t6xYDIM4LUA5/VVOEQgd6XCPh3faNUMNDamufjAJqjYd
td+NMXoHhBf4QNsigdrRHYC+dxlc2SqpxyGrKjzX+XhLKwvvTNk/NNCbN1Prqcko4oihuOvN4gnF
whtq9obvMCMcdLnjaXUSIPe1Rf5baUF1c5g9+N2kN67a9bprNfTBIupBNEYo9SnslewlzZICQVn+
Q4cjoqZUO3vEkSrjG1tBrEGOZR7/YAa/Q94a0MiA4IYJNn/vcL/K7d7VaXIosuKmYdEeBuOI78hU
76RlHJsRN1bP2muZU9wJ9Q8qlQh7TJv8KQEZyExOmgldfMcUO8y89mN4+qUEghFO5jzD3TU7jiy9
w5G8JRF/jiJ2bcf2j0TtfZjR5W46dL4QbF/2nO+oUHf47A8ZmfD5emc3QcrGtRB/eFyoBRztQFkw
O80BAr6cjoA835hj/WhpeB1M0R/RSk08xBilC7LqU2EVMDusanjs5aXXD5blIiZq3a6ku8FWAP4a
fG5ozyPHydUzFWjtXOygTQk7Kgs5I58q7LKYehEfHsmIQ1A10IpNyKlVQVhg0BbO2x/EcCJAedK7
aqIOjOvLa4DWjlGh7Ot4fJwAwLGglMBj9h71TYiS5yWtlRdMOb6i6DPvrKG7t+x0N0xNd6KQ6fGg
HB7EU/8KIu5PZ75Gc85DUVXQ8KZkB9Dh49QiLGmM+JAL8wYmL4qr4KkRI0GN2TH22FmlR2dZQ9Ar
fEzqZkpK4imxPEvDxK8ur5yiflJ1aBZLCLMUKt4xMVUOnB3ppcqZdEeqt349QSQaVB6/1s0rU1IV
37Q+ALi3BwEz9jiiAFetAXB3evJLy4Y94nvqJo7m2+2wNyn+qpyMC6PqLcO+dGkub+JSAMKj3rUT
7Nxa05/QR3GlM+0Rt76zdDqUA1QSkAf4MPx8RsjwR2/Fiz3GT0k6ttBsiwZQhswC9BaHuZLkTyBD
/Wnsoffz0a68cVLxBhFvTEzDS8b8tnVMsB+pBHi9/UUn+gRokeYxYbwpGr9mznRPaJvcqI3uuKYs
ruuRgWSRiehEObQM8eD+JNC080gz1UgC+EvGWD9bP7wyMMX6mF/FdrPriXZCRecZYqoHRmEdMRXc
HSdgeYAsilwIwu1LReruUOKRakBZci3pRH6q60+jSR4nQt9MAwq96BXYu3Y2XodO6m1eZo+UJb/V
zA4gWHw12OlzNdDHaaohLW3Rp1irruBF/agk9VOS4/YzCjaGYLbZx2z2/CMJyJdlLquQ6tWhZRUu
rrg9gJoBOc2iDDW7OY5tsp+U7GIM/FzarHbB17h2irwIlarzSyUf91CdSdya9/dZNV0Ro0/8cshA
QFJvsl5/SUpz8PAQ+lYX32SJRcIhicF46kwFoZ5BEIAWj3mi9Th+zatRjcdeISWePFz7cZbUbm51
ryAyWLe5I6F8OCkS8XkLfevevLAG7Lq6P8dJv6vS7F4XHM54IOrkcnzp9fxJU5DdQwHnpDnNa6JR
mKFG2b6FB25bjnrIWJnuSKze5Yxe0VbuZGQceKPcWJNxy8302aBVHwxV7qe9eE2HJoWvrPIWMaHv
sjGdQPGrz2Zajp7CimdFUOYjecW9NdZ4TBzrmiTa01ja0AebLenU/qeeRae27XZNUoWVkjw2ZnxB
N+BHXVPhTa2ShwMj/iiHQ2XQYxd3D02X7ZNR7Kwu3xmNCrhyOXnD1N7aXXwAp+RUGok/6fW9it+M
MMP26jHh/jCASqUloWNPIpR2A1hHKWMvreg9sZtTQlFZKc0e6Zv40wCx5fI5bHOG7qqR4jLFSNtE
Pr51Rf1bOEobJAj17RHvTZ9b6j7h8VFlBgpBKsgrCZgxsqlfEn0EwVexhd9w6YR2NQgPpY/fI6ox
fpLqkCLWu5toLAyvks49tFXkLqZg9us6UpnKFs9gs75YMS4NhKl48zIWIhDak8l6NacJJKvBki7X
hgeukOwAJ1rAOpIMc3WcUKTGoe1wpnqmXKdlAzNDxfiNKudpgNcmvDmdl6gU0jdKNfaMFg98StKr
3hwD6BxckArcW1ZV7/rKeC61lIapQ/ajPdw2nMk/POXd0RKdureUfvCHVLmDsSgMy2WjnZLZUTpK
093Ykve/d5kx6Fh5EG+xGdldX8fDITOx2MQYfztGAzSpUv22nCQO1VKFyaYS76NBaLhms+IQi+GK
NOijZ1H9MMDzLOu7E5QcdxY80JC2vDWDAociEE+9QnbnhKlh1ZuvKeP7LGpJOE6ZCHNDXsFY1Amz
1LHdzGLSk3p0Suf6QFQp0LV0up8NV4DnUHrmDnr7HEPow0XoADpXk4QT7HxJHKlubA1HO5lIUBOU
BCYUyfKsvRlVqw07eOkiWBa9xyB94Q5AhSobJbRFOfCfWgwABRDK0Wf550X/kuQEi9PHKczf0t9N
iUA/Lkvv++rSorT5dwzgCyBbg+wM8MRFYV3Cjphw22aXWn1pbQnbbGdvbyIGlxTmf4aZmy2o3sMd
bImRMBPBhB3FGTTX/4GOzWbsbKe79aEIYXn68P2sFsXH5XBLjSlwWatosgEc5ADemcmPgY1eixRN
tZoQFp3fD7a6hLNkEhq/EOpaltNxq9QOdQiDm+p4pdggTxrkCRvr7v82zLxbPjQLEkRpamY67DI4
+UsWRbu4yu9jvdmYzfxnPvQk/lk6BEbaX8XxL9XGqrO0uEF15QK7NWRfXf7ioPISfD+XJZTwn1Gw
KspMM1gp2vekk6XOZvs9evzHG8g8GTtQKndsk9a0shvQz5mR89h8CLQW52gi7aBlWp5eoNYWlikB
QB9evqJqMy9h5rVtxVvTm//iYhEhIQMZEtTYIdu2ROL2yDEK0jFwOqsW7/ENtFPhSFyetAaW1uS6
R2ZkDvRK19/SLbDQAmoxryyU/tFKV+DVMiMfFttEUzsI67bpBTCBCM+AiK5IwgMKFgQu5ES43EA/
V7bjxr5ZOQW6BZAFBS4Bgqd/C8sftqfs0AhU4UkMirj0shh5h0psFKWA297YOyslaiBJYAKLLgaU
O5adBWcopzHXmvIS6ZrqQiI03rdZCZ7fJIZAjSa2U9NI3jI5mYgaEeZ1PKMuSt3OtQFxp4Cb0t5p
VRV7plTYvZFUW3CXtbWAiDSISSqAE1+6lY7ZtnAmyOBFpZqnhulXwNA/x7W5QQpZHQZ3KSQ4LPC2
lwoUDN7CYiJRcun1H6rxquvYVXKjv7vsrMz7Ce3AfwdZXDt9pCg8VzV2QSpr76wQlu+h6TeBDIqz
GjRoQmziLle28Kch53l/2Eptaea0ZBhSvsU32o/2RvOhqx4fkUSGupyfjEN9mHUxtxsgK7cfhgb5
SVGwv7Rle2yIs2iwUkLOYxbdEaHd6RrKst9v4EXX958VRc8ITTEocH+x/5l6o1HyNGGXYpJ92Nvk
V49cuJbpja11vnTacyGaV2Ha79+Pu7pdHBxOC9UvIOUWN0PuOOiX6Ep1sTIbrGXi20AHD1W8cRGs
HU8887j4ZlAkeuifv15RRhl1Ipuc0eg40h4QRYfn50jKX228BZdbudmBPEDwAp0ukGKWnytGya2m
kU7OlNwD4HWtaagrwcobEeBOpuX++wX822lbXOsIxBDE2AAQoUG7WMEJxTDaCw3GV3q2M7PBrXHt
uXqTuJFIcw9cd/i+w4U3IrFHogcyDXDLAvvRHo+AD95OFOTd1PzhTPqx4NGeZpCwyMQeMfQ5MsuQ
dtV9X7U/Kc1eHDa3bdSNRvayl/h378HCS7Ggjwm6zRLTVTtpGfepGZ3TA0U9Bc1E5mk78ao8sHDL
BG0t6NMNAxqzEEqBdM0STNGUINY4Gqsu2R8H/RT40qPw6yX3/Uv6VBmBE3sFFKs2wqS1ywN0MjSD
8RgZaL593n4qcYhqVX18Keq55hH5k+A7kETRweMHxNGZuaU2v4Qx/V1UCDmAn2foeJecBaxsrHRU
K6SVXKD8cBl3hmseravoYF1n1zwQr6oHc5/9FmN57TQjvgAaEGhxigTh8zyR+CY6oP3ZpVC1QNBH
WyB1tsXGll/9hh+HmU/7h7s4Y73dF0lFziArH8Bp87V96hNPdyeveqd76/D9EVuf1QzahBap8oUR
WBcp2oMCw8XRDTJuN0Xpi21Zba4OAvUetBtx1YPg+HlOo6FUk2omMdqlKnqF1O0U1QXMfuMi3BqG
fh5G9tTqVa0gZ+kcQSV45IoSjtUWRW/tCrQAe55Z0BrKbYt9AGOCEY6rWXRW29GL2Q9mJvtymALu
GNcqevXff5+19/FjlLcYTSB9LoEKhdhQAfkbGVknYhlbAcDaA/lxkMULksQGSXTRZ5dURTXM0sor
vXHuRWb9YWK6OEN6Knr1pnHiLa/d1WAHQH7wHSC6CM3+xcjS5GxI6wzbr0QwFRn9TZb6KvdKy89L
N0dzy+2MpD9ODV40dNfzuAegPemHIBMo/n+/1iv7B847kCAFbdnBKi5usjwGWDWPSuc8tQFqrLsO
/Jom23quV77op1Hmf/9wwLvMTqkK7bRLpcjRkxSqYoiwN47CyiC4ibVZBQ/P9RckNrB6HeFWkl2Y
qiDpEqafOyjGfL9eK9tmfpOBlYGNKC7ExbGOSpKKhkbpBdWwU+XkZtiCveI5pUODtAYLCoikt4o3
77RQ/4v5IZcFFAeGkSAgLPZN1Ati9e2UXqwSlYZRSXAUh/LH9/NbCawwv38HmV++D19Kh2B7iupr
dIaakttX2gPVhz2xzT3l5gbAeO17Qe8AcQ6uYmyPxVJCgNEWiFPTSzLWdWCn8hodDSv4fj7rgwDm
Nsci+pdMNSdx2jVJE51z8jPvz0xtNjbEWrQDSNi/I9DPK+aQFBJfKDmCTdFfVaWzd0riZykEuXIj
jKvWK8gQxEQ9GWi6SYP+54/ZnATOFFNUA76A0sqEEfz/TXppLOdRlboKcAS8dRGhPH+/kis3xaeB
FvNs9Sk1ewmldiHoK4D2x8QuoZ72nypCz4EOUKPAJZpQKALHcHH7s0Sz4tREIYUP0I8yzOylF+hn
yGR4+X5CSyrcPNKc3mNfKBrQxUujBCZIFI0TSp+W6pI9XFKD6lHsWxAMvfaECrqvXEH+ZiMxWwvk
UAcF+8bAKQZdbLHtKRIjiDyl0Rnl62BE+aJJlB1EjV0lUbzEgB0yBRHI+aHnIhxlvIuG2isnkIGy
JMicLAAoamMLrZx5/KIZ0YgsB5bFi4vFLhUhM3gJXyIh9iaBDJauHRBWX9s52Zj9yiaCfypIR5DL
gOLdMpCIsiyH3KaeXtKpDRlJLwYbnyTtNlReV0495B5Bgoc2DAp/y6IFaEAQSJAmkvuMKK4BL2YX
/b+Nuaw8BZ8GmX/Eh6tSGXpp2fOByKzcuIebXWA0eedSi8+O3f0z9ATNoB6xidNJbsGrt2a4OCU5
T+s26+FE3om/sD8tiFOkiBsnZN6Li1wUZBkwGqHJi+Vc1vm41IAehz/sxZziQwnzLjt+ysaHUSq7
mLxSu3ObiiO9B/SGbLHz13Yl6gd/vRxRY1wiUu0MIj91DGPyfpQ/9KTSvRxwSg9IJ9uFZsgWlHht
QXWwK6E2a8/+lItASK87GwSAAX0QGb0TVQ0na3rfWM75byyXE1Q4BYAxyAqBcf55x+itDd4iME/g
FLwNhu5peu5NRN07PSCpToE+6lOkIBCsH6RR+ySrgtp2NnbtWrI180gpZF6wrChIfv4RNAEPALUD
G4TjPlB9FujEFbjyAEndOef0evPCW5k1+hagOiDWhaTIkjbZKSbYBXmJ4t5BHupsV/zmMtQP5m0E
kW66l+TPlk3z162DLpDtoGqLArUNesrnKeaRM9mm6MwzugxnwNYg2Vc60PvoAIoENGwjff16p6HE
gVRyzpHRdVrGMVnZ1VUnWu08ZCdWd0EL9J6xpc/7dXvOg0CxGv0MCLMsg79O2LyG2KN25o08jRkJ
FCXaeAbWhoAOD6p2IGqqXyKJppvbr32nn5nWhCmp9zXfemn+rsXnE4CiOmwPDGAn57Ld4toq1GQg
AGBb5+hR+iOA5tWN6YFuXP0GQOY9BQzOg/7LHzOcWzTmnakG8VbDc37NvvsJ8+b5cG0biVkCJ5yz
i14nrkKaA7jGIWgsu5pU+7TdSrD+sry+G2/xutZJ07VEKebtH+/JM4Ccwy/nhu+jvbYb/covLyzs
rgYdftDfXzdzqP51YBAQ0WWDXdvyFMSTrSPTnNgljaczB7oOBRwASXeSPTR578Wb19tCWAzxFD4u
uJUg8c+ud0u+W0PMPOnKFDM9NYfu2j7EB2Cl4SDebpy4ry8vBkJ9EbQzkGU0Y7GLeivOJVEzxLx1
/8B7tjMSBchgoLzcek7YHanclLlzDVvorXB/5bBjaFTg0HVD35IunokJgDem6oxdypq7k5buaQ0d
0Pby/adbucBUA1x/OMrgIH7pjw6d1YK3wLFHe3Wv8jZx+dgeWFa8oRi++36s1W1iAu2H4jaYJsuH
j8aAXTUxuqRVaomAQ5iZZZDcKdO09k1aPxaTnrpM25RjWjuHpgLJNOibA7OjL1YyAoBXBdoL77un
ePl76xm/pr35ot3EB7LDU+RX+y4B3u8/ltyYPx8EaiEFNxPTEfovto8cSuhqOh3i/trP4JJX7IBW
ctw+nDU+4rDe2K0rE8VGwRRn2zcQlRavUZLSPh8btGIUC4T/CSWtulEOANHMqL9UuhGyx43AbXVI
YDrmlBdJ71LXRjM4lYAb2Wc933FIX4vccB3nWU71XmZP3++flRMBd8b/HcuYb4UP92kNn9ckgdL1
pdbFaVDAJlCBvakdvhE9rZyJT+MsltHQycgSoC3PDW9DqRQ7BzK9thaHnbrF9FqfEgr7aNOp6Hwu
tiYvucXHBheZzogHYMJVRcLGTB+/X7iV9xYT+neU+d8/LJywQaqhQ8QurC+CrIG8/yb3eeVGRpyH
A4Z2Paimy30wsnEwGhRgQI9sw6F+McAUoQ3gSJnThROQ5PhPwC2R71Zdb1wrq2sIwu6c6EHOdRkV
Safiij3geI+2FQBl20NgOEM+z7da9VsDLeoSNCp5b0zI9ZRx3EE/c19ZgLPa1cZ8VuJmaMfh2lcg
/I902VhsCmeE2TdhMbuIsA802CjO6CIo9YTtydyP+2qjOraCXsF4to4q4yznCtTx5+2BHrGeob2Y
XmLegn0BlWEv44W+Q8VH8atZYUYX5E8sgNvkeoymlwjhbNKjTSjRcv1+q66u8YffMr8hH7Zql88i
HimwBnEPPLQpfDl2HsTYve+HWT3icFID1gAPA3wcPw/TZk0PWqBqn6e69qsSHnRWGiBkDKS6sbqr
IyHNm6EzGjw/F0nQaIB/TQqcvSnJ/S5BzV/zefOKou/GlFZX7t+BrMXtaKvWYBTSZhfSgyOnaP0L
U6zbqMnD75dOXakrwfoSaQ9IRrBD+hJaj/ro1Bw2UpcRfryQCCq0UI15dOuAx3TF9QGEeeNsFmrm
5UANHXtYnjfe2OFDos0uj4xXBRAQ/Akt3VM3dJMHeTx+nDQLlhD5dAEOaPQmLg8tBFtdkzjl7ciG
13RUlcOk8bAhzlumVVBWFMDMQ3ATNay2Qus5+5M57U6NusJjEuE1N6FaQp14CkxQ6XSli706GR5B
FD0NPUSgZUE9IG0LL7aaaGc4LXeBGVRdI+uvTDO7syV+jF3lADbZPwQ08/dGa8IgwRnCmAoWNE5x
zFoLQUut1w9JDME9pZig5gUvbdeK6OgZUbHvzB7ESEVM+6Jorh0Oztw4Oj+ykh5NOwOWl5Yg5nXz
fJqGe5D4/sGJPGclM69iCyDZhHf3cdRds6idruwOpjFdNz3xSo3Dqe3vcC3eNNy+rwS9j0kDaDnV
Q3XSf7Zmvu/N8qHQ2GsDsxIUX/IAJVF4S9Q09/KY7+agwIx1K6x5u4s0jXuFGYH1YUC/KnMGOMc3
YLkayClAzqj6g9CFekJ19rnTNBBJKmqBzzO8tKn4qchm4x6cr51FVoGiAer1UNMFW3hZwQPhe1Ba
NIYvep5rrpX0jhcrULw1uBZwlv/UaqXbGHLtsIJICbDM3x7ksmIBPwh0PuBud+5SNTQZemZoOer1
JTW3Hq2lRujf0PDDUHRxXIVeGpbdmckl4Zbh0rEv/cooa88sqpdas34KJ76SUhsCJwf3NRsaiu5x
ehhR2HGVSHvvCusXRFMqf2T9bdyMJbha1lYH8WvgADg/6NN/EVmY+OLy0iTKBCWqKmeltsMIJUfk
If/xtQVFHrDB0WeCozgaCJ9vYkMiMq/nJde1AvxK+4YR3YuYfPz+1vo6E9xZ/37ZZZBAmBTDwC0M
A8UmoffXURL9V5vH0NFNALUd1Y3PMzE5hYmDSpLLRBM30y+T+VNEMHLqNl6UpX7a/986/w407+IP
b2TacKtXQFpHXQ0WDpObvMuD6QmwxX0IAAHKUBRedxA7+Vi/wNvE/34l1yorFC8m8LkQokZuuvhi
prAT3eKVeVbvk4f8XMAJL71l1+WzFbu6L4L6lN8pPt2z236fPZPDf+jT/c/0dXD6wQkDKHWZGMcg
IVuV2mhnyArupkZ54xruTht82e8nOs/jy/0D/Av0vQA+/ZIagyYjK8Nk9pnUP+De7uYiOTSSwerp
PlG6jVVde71Be0d7fA6iUXr7/E0beAeRBpzMcwIJfQkrJIiYlMXT9zNaHwRwAPSjtLm893kQaxIO
c/RSO2vtpUhQL3F01Cs3TtpKswtHDRCpf0bBbD6PIiVQunpSaBCvcO4Vj+1BufFJYHmtD/rCGVYA
+609uToxC9EV/gcM7TKcs/8fadexZCeyBb+ICCj8FnNtG9q3tCGkloQtPBTw9S/RxJPoauJWTM9m
FqOIPrfc4Zg8mV3YARIdElD4Pmf16OpEcrTx7fLubS8MrSsFReaFQ5rbvnDERxpAbxXvzlQ8ejMe
u9tiV+6X0Dx/ro+Jilv/74FR2M2/Rn+Le64eO5MjBVCYGTXffNx31skk04mISiRb3z0bPV2ARDE0
8YH+tOkBIM272giI2WOGBqNtUn9C3QhD1+OPy7u4aQpUigYQUeD74dFK/SSpiTpiExUtc5G/Q1MI
c8igmaO2AE+8bQnwUOjwog3BAyhUDBjNXVKpQV/+mGi6byPLCxVMFbaaoIi2df3AyffHEpcYSrkG
haSMqQGbZBABzM4M6tLJngUOaTNmAHoBUog2SCE/4DJ6yAhD/QgvC1wHGKm7hzYYhDaczE2O9xjl
8zt/8iLbafb/HseG7hiya9TuZBCP8t051FtYIYNrJwihsIOa1uyGWbQnLXhILt+Ozdx3bYnbSqDc
uzk2AWZrMabldhMUnkit9ju9Lw7IIJKTPFkHBEK5G0ea4dpysgf03e9G9JaaJNsJfs5WWQMahaBL
XhR+DEN978sipexrZV7c8tE4sWu6R0ICH4YRvuNlS1vxydrQ8u+rZ97lY29RBYZ6VUYDXgf52PNl
C5uXdLWU5d9XFqxEkmQUYNRgUu7q0PYq9TW1BDY2IMXLRfm7X8ubXBnB4WXFjAA9CCFOjunPzkk7
sputZAYpJnPtSD1hluKuVVVM3xPrq9Lo+3yelIdMiW+bNGIHc0i/o+wdpATNtAoNxNuqrx+iWruu
u/ahL02nVVuUJah0koop6ID3cpnViUQwPu4WXJ6Cnh4gQ6gt8Z/KTpMZTVrZCDKbPE/MuLGo/jyk
LLh8KOSjnWXDECwixACpp8rVGs1xwNhlRghGuIHapPCOCOitl4KiPhACRe0UuvZQUeUAoN4NYe0V
WiJuYRmQGMPMoh6Wz3rUPDcxqFwQmILzFDpi+ZQdk7B4Vc3cH7oadB2QPMkHJBjSv9Sn/B2LrX8+
91zbNIy6flLQydOVs0noSyl3IG3H8P/lfdqKxdZ2uHcI8rh60nJVC5je+5iJ3UVm5VX6cIRuYZBj
oP2yuY1TQZd1CSdQUPwIxC/STKWVlBlBlSfHrFMklKA0zALP+q/LhrZqb+8scfUuq+saQ44iIxh2
5U1yVs62TxkipfAWSS6KjIIcZcPN4Lu7CAwtkHJUGd+/T8a6gc29pgdEaX9ItbILE03A2L5VHnpn
g/MBOjQ2UjUf1QBgpw7zzF7xBTWV2Qu9VnU0xwIJk2eOTuPqzP1EIIjJT6ANdJQ0l9rp+/XJqZXb
UauSAKAObyxvIqhT6iKx5c0VAiYCCAdMoevJZUCQUS8SWlZa0LyqbwNGQOlBOd/fd+DZQPZV3YC1
6iQ6uY0XAGD8X5vcRVGSsctV2moBZrWBawWVaPMsj1etBsTuJ2qWQJyidWVg3EtBr/X9LhbtMKSN
jPVZRLkt6vBY9c1Joz1IQkqBA9wKqmELgSBmUIBd59Ucu0SSocc9k6D+Bb1j6rSgIfJTL3MB+Qtv
Z19f5qLmcicEi2x82tFLgjolCklIGvgeMsRLpSlUWwIeuujAnjJM76ISedPsRSdHPj6633ANVJqR
NSOG4rYzGjFcJ9mqiikVOXdQv0kfkRTtusOA2YrHnrlLAIciUHkEEPCQgvbAJdeGH1+bgeh9LG/v
fU4LxDKqKQb4gnG2vDLN3MySXgAuERgKiDfqb202uCpyWwNjA5c925YlQCox0AGWbAT73BtRaJ3b
vd3oQQmql2RyukVnvbmJe1kQMn701fhSQ1BjmRlAps67tBEkUWVm5EYAcK+bmcTT0b9ATdO7vJ6P
h7iYsZBJgDoaQDXuCyTTFJyttDOCFqpiTk+zs9L1Ik2Ijavy3sryK1bxUzZMCGxmOgWYp/Vqmrl6
Mbioc7p6pR/BPOdA8M5r49KPII4MxOkt7VPoZY4Y7aeeGXVXVC13GcD+qV07EHtwZUkPwFcCgetH
rY78hsQinPrmxoDVBST5mFMCSz73k+WxH6M0xCclKb83IfVZZYuQNItze39tsS0aeAOA+FBlhWe6
JrVOUmhCoS7b5C7qvg6YVfZmFHu0uaugrKzMIqW1j+72nUWe9jrKDABQWhvXFzCaTlYdWwbZGmbx
ZsbQMBKNvXx8Le/NcZvIVCvKavCuBzW+kWZ+pUk/a7COleq/Bx/C0IKOQ5USG8o3nMFEQiej0PUA
XDGnKAHvhBEL8u7tS7yIQ4Fa01oG79/fCKVlijXUA7gezRDUX1TFeUkguRwHvXTaXAWPlk6fBuhP
O1nGlF1Tq6UDL4SRuiwGY3YKNhZgFnKvAxMzujiAYTaxFmQjORqG1EBuJgXFSFy/yqN8IjpUeI2e
iMSONq/1ahHcSzR7HdQ/S2A2KZWnhmhNmQIPKbLAxSoF1CsztFv0QFJAOVfpKhiLMN79Cbe1WgYX
jMXVEFddVADL0CfPiRJ+QS1JUI/edMD4oKD1DjQ9CO/fH3cvMRBJJvCMNebSF01iuC1rHPzLC9l8
Ib8hPACAAODJXSqVpkOUJpYeVMbBArthXGQutVtnKO4/YQijdOhGLKAMvlOQGY0CgfkC/oyBNA2p
JplsIOYpRmBj7zOmsGnAxoLFX+cKisNsklrTUiOIwBGK1M+VIgbYceomjbb7T6aMJRpafVjkeBHV
wlsNBgxWAn3pghLJTWOQ/IKK7xOmQNkASDWoXj5I1Fh0jHRreTk0D33LnsFlOIDoMd+1afPtsqnN
q7cyxd3uHkzG/dRMemC1nZOrkMXQflnz22eMoNMF3S4bRAfczTMsULJq86wFMtO8cFbdGqiHbny9
bGU56w+fOLyh/1vh/E2WSWXd90g54RdcpNWQi8gcO/oCFtcdRG/sLnTlUvCmNj9y8NOIfpcis8F9
dTA+AVFzJTaCuQMFLiLQXDml7ew24EZk5mduIKJcEGoAM4CTeX8DmV5Tqk49whEbKufQPG/qF2J9
z8GDe3knNy8F5h1/a3IDcMEZaqAjNGboXAK+9Zh2L0aje3qkC7Zu87j+GMFwz/vVZG1os6mD8y6t
mwqkANR80lMQnyFUG6fQ61rTaZpGUAXZ8oEKqByWMSLMyPLRe8MQvlsyzgv0hldpHj/oQ3jobJCU
9ETg1EWmuJeVDOOs5BaCx7ks9qMOHEVYAJRRHbPo32kEoYSE8QTw8xjAji3gTO7zMWqTQRuKEpIU
gT/JSMGa+jY0P2n2ePlaLA+If2BrO1wCbTVSW/QRopKOgu0Oy0GiUHWCu7dpZNGogKeAlvOHkTIg
BSfANLSA1tUxoskt6MeeLq9jI2PGhq1scEdjEBBbdxHVgvFNf+0ebXCYwIdrX7TH5lcUWDtFc3qQ
dn65bHbzQqyscsekgJ0XI43UCFgR7RhLHoxkdFFt+SnlotBr0xS8xNJbBu6aj/ZBeNxJdsS0YGqq
ypGKPnFHOTE8CaxnWi4aDt1yFyCt+781PtJPh5o2MUGEZCTpA0usu4YN55rKL5f3b8vXrs1wvlbr
tUbr9AGV0vAlU0E73NRuabROSWIvJJ/4Lq6NkffeSUdNcVb0Ugv6osWQtQL05X3EmHt5SZuXfbVz
3IcxRVcyRYFMA5V8cR6z8lCkxvGyCcgnbz1b1PIUqMiAeoNPL9NwkrWWwBGBVvs2KZrbnmovtdnf
g23GRArMbtRkvi+U5oeVgaYz1Q6YlLvLQVnlpBG4sRgpIS0o+0WKMgfLq1MfZ8ehw+xlUdQgwhup
10A5x88s+06aUAGqk31Yjve9jpek94AAKeYpHia/zNSXNlQPJGKg2u/yZwaS8dhQQyctDa8qpisp
nyunLNUrrUofFhVtB+RRy5SXG7LRNcLhyqgTv9DC/dCZgJ7FySmfEy+ZzauZaEdq6oFZho+xWnlk
lP05RDdZ6q7YnJ66zGrcHkVHpwKrigUhR4x/o2EwaSBYT1TDlYbcncCCBXg9GIfBQ+zRvD5NaelV
2QSGUibtw05+aCcCKlddB+NuijKGDhTMeajsXyHGGJFtGnem2YFsmYCuXK+OuSWf5qh+robu3I/z
6De68V0KTQi6KI9ppplOr5lXiAEDoApcYCoP0zSBd1evzvLEdjEdbVRkynNkkyfdQKeHVfvawKcx
X5jmJRYF7TScjYrudGTwjgnVZ6VEn42kP0F6cgVe8x7b3x5SufIHO/8WxmB5sTUw1aSguqgs6Two
QBc3xr0cjo9kTH/IduTTfr5W9ORVzufXSW/fuhg0YaUtuT2zr6SwvG1HHGsXJjZ+Qo6BtKa/M8mc
Qe0TgwFx/CsLaePQOUx2nVqdyrzyqEESf8zodZ9YV43azbsmUncSyJO9UAdBc9u7qJlC6GlhxM9p
fshm8qWY7IVMNYF66Jyf5lhCOdyEukKrjLlbzrUK0XMJ3egsApmffUyN8S6OEuJkja2AKReaE2QC
sReGcpMCWojyaPwworDZ5+nwE6Kk3+KB7BJWuMDFGw6R5kOnay9NrtyqNb4LPbkDK/l1ncWHTFYO
0Vzt48TyJp1806TiOgdH+VT0hxFs4JB6GK6hJHbTSNbtYGkxVBu0AAk2ivSjmTuxXj+UcriraPoA
ytLCaSPgGrNOc00tHFyjzH9mUv2mj0DIt5oPIKerDWDqj+gbylAvYFQGrjDJD102QlpkPg6NdBU1
9GtRdOdUVm/iJNoPjbGr+8HVbLC8lhjbQzEc08HWU63L4Pq2hx2Yd28bi4H2LZFfZYR4TsHqzG0b
yRuH8t7MsYYow//Ik8eswSBLyMwEjN35DWO9q5rpW5OmZzNCY0235sltOmOHtG6vxTOq6OkERrv5
FDbmWbGlR0KwLZNdvIZD8TKaUg5uzUJ3+zym1yHpZI9p+H9pw3B2EsAmaW1BzTS3DnpGcZFBwgz6
3iu9qw5aR5/UOb2Kh+JkDd0xlyroIgFnDRGIzi8XJYLWxK22U4DGGEYGDTJ7UWU/FrXhxZb+CrqC
myjrH0oLx9wqrPX6hoxXVgRxJb23sZrGPIAp/qRbreyY0nycwNCixLEN3Y3mDUJWx1GGLGQBtXiQ
+o9fNaN7ZbaxL1ozdkNF/q4Y0eA2jXKrTOrZAC6uoNKRGK3tUnm4lun4wGqUHJNcmh1TZVDrVMdr
w5h+GJJ0H9fUXvhor7LEuCcUvPRpMpypAWZVtb1KSIknIkuC79vmlwdNeVCaYNZF40sOSToakVwb
agAY7pVldX4hZDvYQCIgzMLfRnYECSN0J95/Q9WOJkoE8Y6AGZWbFa1fasOVOfQ/wbSOkcWCfhn7
R89To6faqL5f/uxtxiR/bfOTLlI9kmJS9DFICjCT2+ltNR+aJhSIJ23GWajQgboNdIGER7tmSgcC
MNUcg7yFTEFfnDA9uNfK1LMrdJE/sSLUiDBCh0QTPRduNynURkwJUdasK67SBQbeZi49XzayeS1W
RpZ/XxU5IHZSQrMTqQS0hY96fDsVtSAe2Q6+VyaWk1uZkOO4MENDHQOyhyysW9/VbnybuZU//kIg
4MS+DXe6/8SyoHcLXJaB9g2PvtGLFuHNjNB7Hl+S6CFNBKWHzdB09fe5aDEHR8RMdfz9VAIrYjhX
t5Kc/rTDOVhYkcZJ1LHZvHerkI6z16Zzg2o+kqSxro8groLWyIw6Pki+nVENRdXo5WZ9yPtW1rib
J2l0VLS40wKjwNQmpohgjkLtJGrUIzNy0x/VRXennheMefgAAbvXoqp9lJVvCig6O2E73Ftz/6tt
2BO12BFo02+s6EDBbqjMT1r7V1yqxDXMLrh87JtOYPXD+duc0qxLTGsMzPC2nTCloDwnRCQ1vGlk
GdlSofuCbIu7z0xr53we0ZscMuuqi/uDTqtzb8k/Lq9l84qtzCxXYvVslCkqzGw2xkCd9YMSZXuF
Zo5RP9fmQ0RD97IxXj75n5LCytrya1bWgLSJsgEtgUDq3Ow5p/gPOVknxcu9eJe4IEeXj5CnkICc
G13FJZ62i0E2+nsU3PZEU5m/U5QPN3D1teL2OAQWh5QEgIhCt65zu9QPCGEgJDPU3yJG7szUuksR
3rNxRgEJQoaYn6v9y1uy6RlXP4Hb/0mrWD6AnD6Yak1xDK35WRSToGS07RtXfoR7aamF+d00QWGi
ewXlOURPbvQXsHzLlVM8W051jxkfzQlvdIFP3lzbyiz3TuZI0bupbaaAgibOTHzIbH1m91YWuAOE
CkcL+jIZ6XTZeFoGhn1dRZh6+Yi2epwL4AIdbBDfgc7v/aVNWTrIrMngFQHfj5YwcYI83L4An63P
htL00SFDlVZjtqCqKDLMuWMgdWBjlsYg7WNAdDCjtNS5k5J4IUNMULZvbGoawaEtW/bhTaxWy90V
g4wMUuY5unp95qvDzYzmdDENgj3dvhpgWQEsHN99ntllyJukzNpJgws9tQzDEuDIvnxqIgtcVbGS
mNRBVAKnpv5MzGCuWsESNjcKQw4Lyy0Yk2zOl6VMV6MsV8agSL4OYFHV0SAmsyBw2n66KyvcMgoo
yUS5nk9BM5DWZQYEtkYcCPSRSlAnSRTqf132BKW0r5QiUwadleGq1qKWo9/VRnIDFBHxLu+saOFc
/B3FkWSRGj3/qrBvLBLdFH21AzPk7rKZxfN9uIimbqGdj/FkdELePzsQ+RVMmVHEsvIQc3yFY1jQ
EEIObCfhp1YESnEFrO1ojXErmpDFmnBVSK1Dvy6QJCvQypN+XF7P1rZhzglhPSpmyFy4+xJHJcvM
DFB+e8z9NL0jmOer2OGykd/Tafyura1w98VM+kKFQJQeQPbNa2+k75C0SS1HDpS78gh+WKfCV7Vx
kUYe8iedOcKZ5a2yICBqAMKjbYXAeNmG1SfexrhCRiHlhK4Bpl2hx2A4Ujy7hh69VFULkH+l+aaW
g+kI0PD9NCgiWqytiGb9A7gvahhCNm8sRx0lLJC4DfY3zBnHbtFrEJQkpV9l7SfCwbVB7mDDUEZb
OsHYlW6MPiYAqaultQ+ZRVH/bMulgewEICcguRe+9/dbOzGNlrKOTmRHjAdUIe6VkPiX788GghJ6
rMALYZIBChMWT4hHajpOrIW/ScHUJCku3bMge7IRjlXfDAgQgmO43klHu7+7bHjzdfy1ay/XanVt
pqboQJEBp2IV7XUmd1d1Hfv9rL5eNrPlVJZnjmEJpNcY6npvhpQRBSKinIJo6p5Z3VyHEVRZ2fey
pJ9Z0F9LfF9fKaRBnnQAh8ykQgt3ck31S1fmgo/Q9nrwASLgMlnww+/XQ83JYKqt4Ln37JecN/ts
zo+Tpl2jpPhyeesWz/HBs+h/TXHviqqSmg96hXZMeaNFqh+HxImyG5WcWihVQRdPcBU3b/vKHves
QGM5hXNOACGwgPGHGM+sf8LtA3H9Z/M4X4n6P/iZl9JHp6oe2oFUIw5kLQRWto8IU4q4ccsQF/dq
qUqyERHiFLSa7loAySQt89K+PA+qoGy0+YYWpwusggaYDPfFTCDj2No5MIpqAX01C0rJfRvvgF0W
DWCKDHGBaU0YmShkQYK8r3dDYZx6SMXYUKW7fOO2zSxTnqaJ682PYORjodBBhr+TWe+AjGlPpBAl
bpEa+sbcLHye8dcOt5yhkfs0Y8BJWU+dF+77fezhqJAgRRA4/YGGlLq3Fp46J/WjHVX8vnXNoyY4
vM1rAsQRMn3IiXyg6qqB1AJ0Ac9L1ge0FK7VcvBZNLp1J6QjW+4B/5Ix2G0v4zPY2g9knzmoXpQS
6KZYx9rstxnKlYTehlFAH8fvoHYAc+1kGQJXtflpQfqkAksA6usPgHIQVuisXeBorW+cmmC6BvHC
vjj3O+ApIxcxiWfcAGP97+fY0fSHNgpm2EFj/2EqWinqFsQlI5rWJkbzRuWpI+Veq01BsrYZeS0c
SJBpB1XmB0aysgYSiBoIIpfIC0rOPlSgz9Do84cX69H+Wl9B3O7QuMXTFDnxTxFqfstbrq1z3nlG
VyMCSz+C8tDYKSC2yHpL8By3bujaBOeQ44qNNQSvpgDie2G7U5XJ9JC3YbJcBCncevhg2QHtKHgm
MMzBOTLIC3SFYqIlz4z5xqowQkW68SR1onkRkR3u4SejEiVZVQNAVv0i3eBI1dlKmODeb57M78IB
IZhF5bnee6PoaGqg+FKW0NkcfkXKj3/vJsGTjOIEPvSYPV1WuQqdcgmM3aA5Q7dAGz1kGF7GHgy1
8C9b2ZhxxTvC2N1SksQMOe81QqlCMF+lUyCfMGF9xW6Gh+w0Horv6vXs6ifVh7LHtV662a2ozL55
TADDYYULhRo/pqFoaZMYtNCCoT4C+7mzGnZMepF/2rreiAtBgYPpCCSc3PUeaqXF8ECiBXk0O2oP
adMKArVvhSEYwxLZ4aIOVKpbFEU0TK6agw84pq9CP0tt36JpEEQeW/umyXDzGEzG7DjfjIu7OJOQ
T2DmU3+dG5DBUJfNgtVs2vhnEB5DNOB2fX/5wkwBazTQwYFi3Zo66Gx+EHQLLl+9rReEoadl2P63
jeXfVxe8Kud8rBo80zrqv3cWC2ioCkwsh8t/EjVM34DVcWGN5SsA45iNGHhS1EBXnJ7N5qkq1eeY
hmeSoLChsv3lFW3u2l9zKpftgCq2I1WOFqZpPskUsuEKBQBCRAEossK50cqaptJAvh0gOiPooxPy
ixpPl1eyMScJ4a7FMwAuCDphntBYpTU15zDVgqhN3KYudygAOLpG3bq5bWeIjNJX0Ef7tf085V+j
VCA0tPWY0LTEgD8qcJhn4h4tgBIpGijYSD2d3DisdkVybUNUNFEE69zaS0QtC7cpGIh03vvN7dSa
UqaQAFOUbialvg0mpiqaBPdw0wz8DygBATz/UD2R54w1k4XdlJUTHb5W2gIveb58ZNs2oMyEKAWq
NHxC0uaMtSFDj17HpBkyUgPdjXoc/f9mhXu08kCHMoWgG+LZ6mpKyr2ig6+rbgRmth4uxDD+LGZZ
7Mo3yFEd5aaBb0Pat55Sd9eNfSOlb23YOoluCiKgzUxhbW25jitrdkMAtaHYun+qa0BiKQe68Duc
MNgdaLvOjX3rHvCk/fB1uI4eYoHf2Lzuq9Vy1x0aOFmFkRp49OnYQo5dk97S5pkOom/h5hWxMfuJ
OSEC1huuTBLmjJhjbIH0oEge6rC4inR6nHR6f/mObC0HxCYoUMCB6Jijf7+dRdwoVRMjNMrLL7SZ
nab/Ves/1az6xIcQpUhiAOSugN6WW04fqeBfQ4IZIPOu22kvVfuJChEIm6tZSrs2pkplDI+/Xw1B
4UyTKPpE6VX/y3zNDn3mlNfdOdzRY5W42m7ckzM7f+ZOmKAcxwbaYDrn5XvqkpUNWrVoYtbND/Dd
OX0RH8a52+fR8fJxLdvEfyTXlrgnXSXTPKMkAwx1BxffO0roGd1+Sn4W8IWd8WCJGu2/eeE/WrRl
kEktvpfHmE7AbMWk6dTAXqBq0WC9YQCncYHMkw6SCUj6LGUNSsrsZ6vMgWTLbB8bEvUKFRisQsp8
2QLOEk0yB1LLYGUw7GNUKWxfJ90D+je919aYiyzL6pCn0dm00zvMJb8ki1y2HOn3Q9iVziDn3+Oa
JE5rpfED8vTuYOvVJ7D2JmRq/79Q8v7u6PiNdb64say9T4FcNdAtVWs31AVZ6iZ4am2Ii9cIOPHb
PsJTIHtrnx3YdfnUnBsfU+u+8jSdNcELX67EpQPkrgyQkJqU9ngTbdO4uQnWjPnp8qXczLtBB4GP
JcifFhb+91tngPEMLD8YQzQf8mN1rBcVT3c8g2ngmDxVh8aX4ZaH0cWcY+hKO4Fr2axqrM1zKxyi
ntKkhKusXmsf0u3NYxe0bv6gUgc9lxalpMQJz9EtcAWXF77pbhDbgwdFAdqOZ1GqE1Qcqh75Sgos
/lyBs6n4FRWHtBFE+JtHiOFeDE3Af36on8RmFEnJBDulcpvZ12n17fI6tv/+wuYBNijUabjzs0w7
KroSWYo85M4U3QsnhrcNwCsvIHU8MO6jOYfDPzTu6O5BXEDOXVn5DFgH4jl/THA5XULrUQPnJvjb
tHvVxjB4eMPo6+V9Wv7Gh6e0ssF9xIYQjDhTi29/Un831NNMj5RIp7CgYKKhJz0ViUtv3q+/9vgc
Ze4TW2r6CEUYpfvO1PyhCRkAguYhzcnj5aVthRur7eMLvWUj1VEqIYpn09eyx/RKB1I/u/UuW/nd
H/uwg8vAAjgtkObznFFKDoSYNQFSlf0y7qz9cDUe50MGmipH9+/jtxYs8OFC5Zw4xDPOzb641gP5
Mw4RbkozkDChw8aFPCARHKupQgRZkWeLnmLwzF5e5eZtXxkg792hmkegZgSldJCaQD22jZMJqeU3
j2sZywFxJ6jpeORDVtZaX885wqn+LYyh3XRNalHuuonNAuj+jxHuSY02sztbwmHpJJDn6aDYlmsV
qdNZ0ZUUNWC+xhS+bTpRch9rInpV0Qq5t5a1tRarDD6J5R4BW46F+Y4uE9U1tnKXv0tU+VFFlo4k
jUDYGzS4goX+Vct7Ny46r0bxSUFd9fLFEOwo2Bre34wiL6PYSparp/zUQ8kZITUJYSXQhn8N1Z9s
uAP0x0mqN738jIf/c5ToPLw3DDKDUoMeMaK4InSVvnPi6cvltV0+L5UX+6oxihSHKRwIaDRADdzt
huwogaz6v1lZnt4q+wNAMEQ4w+A/JuO+lsDcPC1SlnMk6tBsv+H/3/0PmUTdlMBXgOwkCG3d1ZU7
vX/7bytZfP9qJb0FucVulPDNLd/k/GyhnhYDa3vZyPYqTDCQYHQaSPbl0FZGAIMxQrWRkUT2+t3U
kIc4FUHzNoRUIeCHisz/bXALKcxIilmPhaTH5FCe2ieMmdl+68X38ZkcwGOVG64I1rj5IV7Z5OKJ
wWCtlAFqHgy5uUtsy5vlG/RfwAKNoX1L2muayBluXW+0dHUb6R3EpvnMshgjqITIYFGVkqtwvJu7
+0rEDbJ1WGsT3EZqlkI1E+xqwWw3fj6T2zxUBW5AtApu33IT81llFeGRGs1VhHpxK6XXdSPt/v21
W6+E+3BgoL4x8hkyWZluAQ56OzQiMqDthVgY9YY+D24fd7HrsNSMyKzA9lmABguJcGS9MSGpqMgK
dyIpGM8VBUC/YMpap02uQc/qSs1naEhQ5/mzFu5Q1DbuWQ0oVqBN005vendWHy+fx2bjaG2CO5CY
5WHUTzgQ5s476zQ+poF0a+4wFud0uaffxffWrrmeIMJ9XYuQz1toNFDVo5GIISpEKtzywGumDNaE
D3mqFWcyoJ+u1arllUrnoV160PrsNJHqxAzJDXvRZPFWvQREbAt4ARNLKo/4U8gokdIAq3OqEOg+
EA+sEU2FbztI4nIouNfQaLBEILHt7V5Z5bdbjXSNUOQi2XP7rEBuZceu59qP/MEBW+tpfO6PBmAU
t5nHDuVBcNbLfvIh9nrJXOAUUtVgFfLIIL+yQCZhOIPmyk/1U/Q1u9aOrWej9OKZzykm6E4iv7z5
YMjCi4ciAPpd3FkDYdgipMFZZ81bMf2ymtcIc3GXF7g8uo/r+2uD21xrKsxcg9xO0Jb9S2yO50TX
vCkdf0axLPBjm982jFb/WQ+3lyWmYtp6hi1orXiaC4wtBhH3idt7s28dmqf+8BkQwcri71LL6ott
lzlgZlqDmLvOTxgO3NXqdLy8gdsX5M+i+NZ+PmpjHg8IbRIr32ey7TNMgQxgmBraNzXtBRGbaA8J
F3pCn7UdMsyCgxCyS5z+G9vPZ8nFUKXppTeqn55CV4SAFVxDHqVphEYYaznqJdDBc7Qkdvv42WC1
d3kfN1sR67NaPuirs6rixIYMEJKH+da6th+sPSaWr5qHo3IGiadr0vPoAq2p+ATSoo6NCtGXyz/g
93P68BSgTARqHDSYNX4Ms+npPEsT/Aw7mbeQ/QIioDwp5wFEwV70GN8v9e74rn1pPgOosNC50q3f
CTQv59DVelfOKt4Fpp775NAnIuK8zRNcGeC+vI1ZsMJYcvQaRFOVfpiQVJhMlP1tWlnAFGh9oGfA
t5xrKKgoXQVG1MycPElv0bAK00OdZIJYf9Nl/bXD13Gg9CNXY9VjMBJSJEUh+UlF3JaMe7MXQa8F
S+KLG+hPUBTgWgzGRTeEDO7EzrQTyRyJ1sM9abmOZ9AlY2ww0yd0/BQnQhdWgzoQK2L/M3d8tXfq
+0dm5W2NiBwLAul+7lr7pbQcy/fZdeKqoIhwVH96iO/K74DSC/zk5uDHb6zNP9dD5d63GpZWISUI
zFp/+q3R25dudLKOyl5xI1eCZOohFoIQlz/64U2v1rsc8MqpoLdNoC5EtEDO+h/40r0hUBKMfYru
CPe4Jko1BXAesLsy6J1nvYshEgjLCxy/aCFcLGBCLR0CpyhRlbHhyClYs4Z4J7gcy0W7tFlcLGDm
U1rPUIwOyF37KzoUuxjkuCVopvzOFau7iFbERQMooLTjCKqFoA8hCD8kRyn6dXlBgpP5TfiyOnw0
l3s6dPUYNF2yN6Z8ic5bSxSSC9bBS9LqA0ENucSTaqdrOaEnyWoESFrROjgH0coq1Wb0aAFvZW43
xo4qA0ZbCUJdkRXONYRQFaPoTcINkcKh4JZImsci/gweZOUFtGU3V2eiNQo4ZEMkgUDPXiGy9pih
3HRS7F0++k0Uz9rOstqVnaRW5ypvKmAIVVejS7SpOMmJBJozZocBZI618++FFTR5bZJzBLJMayXu
OnzGo/TntLDTp2pRO5cXtvyRC2+UT8Eils0Qb2gBtLJiRwek2hhUt4MAXNELHLbIEucNEisyZ7SA
SDBbezR6/b4fwDpOnLL999Lm7zeO8wR5Fw25kgAdO9fxrdYXPjon90AlP3RKI8ifBYvi6S7mDoMr
vQrkXSUXR2UGg1DaguOceCTZXT6o7Xj276eHb2dKWpPKyVKIyI/6Tn9RCjQVHCPz26/KeRHPmnbE
G67prcn8PPdbvLnOnV5EUFOBd9I539HnKBE0UAgMsqy+6qPKM7tW8AEUmeAch9pCAID1SLIma3qr
EjDtZNrL5c3cTLJWe8l5jaaVQUNUymicYCZ1aM+zDVIn1ACUhcoG6O3L1kQL4nyHEtcakvEaOXEc
u3TQHIwk/bfPub7c05V7kgdTktAUxEcDK3KNpmhdpS28y+tY3s0FX8EDtcs2s6wC7UfUksN9tRsO
S7kkF+oFbG+XDfTnbyFZfsKu1EhCCh1rYe33fI53Fbq4lxey/Wn6Y4Gfpasr8BtKtYQQC4jzcsD0
p/FrnF//mxGum6QVw5hQKUGlB9K3KEvaVbWTSlEq9ltF6+Oh/F0L9yDrahjtREFdOrVzpwYFRjMG
IE9zcOvcgaGUfIfd9OtG8IIEh8RjJBUZ8iUmw3dXCcFHB1IojHMKrpvolJafsLrT0QRCCbmCH6j+
R9qVLTmOI8kvohlvAq+8JOUp5VVZ9UKrE+BNguD59eusnZ2WmDRxq9rmpafbLEMgAoFAhIc72aFi
7TLjreJb5d0VGRtcFoCTouWLgVGUxS6tKHFtWyDnM4/RT8iT3TRfRw9T4i9gS7ipQqi/ebEW6r1r
410hgylQ74aH/HG8zXZbZfn1B83ZL1lckOWU2kotgFNrgk5AH7Et/DSYU+bBQ3gCqQFmgL4w3366
7qerVxhkDjRVh6gENOIuP0A9OYMZOTBrNTf4PzfS+GL1ptspdOMG2zK08NS8qaRhdUjQJyP3ieAI
g7Wni8qNu79JcM+WtLhBTMYA85tvEDXnuAa/UzA16M3G1b96h4DQe67mGrMEyOV3y9qqIRPQdqBs
QqLR3lclePgmI4iUXeP8udo6vPS/xqxlJ7zpJj3TEiDV4SKYGT/FMeQ5x5/XPWG1AX5uZeEKkDxO
Bcnx9GDm8MQT62C1JHUnq+9cWoJ8SDuO03iMQLcEaYG+3JISWD3wZ4tcOEg92k6vKMix9fY1BTNl
o5lBxZ6vL3LdC/9v2wCputy2PuJcNGwOkuOh68l+zBJXFzxMO20jfq2GyLPlLOIXJZPsp3yuwwwZ
SuEteDSnv2khn+/Y/EnPYmTEov9gW8HWuDd1BYBPy242kouVfQEjA6jkAKxW7Q/TZmbXYK6aVv0x
UtmnimSvZj8dTIZq2fWtWflgs5w7UPeYMsJk2+JEaQKLMJQcl5aJzhd5mIy/SJMwJgO+OHAcY5pl
Od0O2odIKEbaH6Fq5jpd7A5bjGRra8C8BWjpQEkPvc3FddIwPg7pNHVHk9kuMTPLLaKm3fhQa6Vl
dM2gVgcycvyPLJw44xOKEbmtHvkd+1pOj8qjOOiBsY8ONoQifVsJQYf51h71W76Bj13zBUByCFSq
QDH4QTJBG0tgiE2lOxZ5E8r0kFmjJ7cmwNY+ooPJWx2KWDr60YvlmZYeaTIv+mNNn9HgcZmWBNdd
bf0LUmDqwMwLYaNlLtsONEszo4Sv+X1getyz2XNOAx46aB+pUGcJQLjj4B9vneNWA2St6TLLzSDb
UGc87rIMzDHlSzOLI8P10HThn4dncLR+0n+AjkOfybyYRzdxdWsbd25zEVxVM637LMFL1QIZQR7f
ZnIKtHbjs64EVyzMRJzAN6WYgbwMR62TxaIrRkh9YXMfMjpCdHLSoJ/bWQ8YXvzzNB7WcJwB+dAh
cjkv+Tz4tckoMNRgHjF44WG0GCO93U7yLRa0NW88NzMv+swMlTxrnbrQjlVH3bZVXaa+XffGVQvQ
LAND4jzz9hvlf2YBdKPZOMVQEnN4KT27q4+KMDeeI6tbc2Zj/g1nNozUMQWXczlOxcxZAo1L5adO
EhewFv/frWaxLQV6oh2jfQ8RHfqtk/LBabam2lad+Wwxiy1R43poEkegCtHII6baHhy7fenkFt3j
1r4s3HmEGqCYQd+grwytuPYFPtv1b7W1K4uc3yxt9K8bdHvbuvQa/HmDpgFzEAVSfX/d1NZiFrfr
kKiY0ENQP7IB3NqjpX4v4y0pkI3lLCvkMqqdyQEpzTFPx1sKTu7q2Ffy3t6S/1hfCy4hQLpBBmEv
1mIJs7AGXB3HynwrGQh+1b8ArAMVYyFC/2+6sNj6woKYiRPz/hhPJ+hlgNgZZNbq7vqWrF8EZ1YW
218aueMMEpnVEEY7MDIP+9wbTo2PhJuEqQ8Aw5f824bN+fJcFAwuVrb4dmzsu0rTYVP4WpjZQYFC
Tuf1fvEElov2Ofa3+CVWnQKD8TqGrGcx+sVtnidEnQYMGaAWEbnglkDkwRC84Xeb8gtrsyYaSuZI
uuEWeCUt1pZrdmtBf6s/8tIdwsFP91HpZX7u6Qeoztmu5o3PrHXjcPPxPl+fH76qNY/GYy5V+8BG
ajC1RDrzO58Y/N90ndxlu8FTdtkNCLa3vunsftfMLQKgUIeRJYWAe3bpK+iavKQzn4HyUlDOsh+G
hjgbN/u6QVudpaQxw7wcImpzp256K+uPtp18sht5AwWrH6bd+dAv/C7JsPG4Xg3w1j/m5gBwdltF
5qQJlcFJe2I9mh29n0Q2ujX5C8EODCTqxCE2VGURUBZ2aisFZbvTHZkIqco/yekbU6lbVMnb9WO3
GrGQEAGbCqUxa4nJiOp0yAcDb5u6/2LrX9Ik868bWPtimP/HowbJl45x78uV0KzOJFiA0dCVUCmQ
90MH/djp5V8YAR5/MZafZbgB1Q6zXI18SoEqgLK0Ijcm1q8uBDYWWwKlCN0aCuB27JSfpNmHmpoc
tEaG15ey5tD//V4ws8iHa0Iro844iMHq/KCoT+0Q3Vgq8w3RulVTHv6dtUUMrJCvZKCJxj3fEZ9C
OJVGsZ+PeDuBtFIznq9bW+tW4un5H2fA4hbHxxzi1uzxejzaGQNGDdx0GLyrWw7yoIn6Rq36plBB
8o+Zxja57cfsuWj1zr3+K7Y2cv7vZ2fY6KAOHutzzSq5UevxpqmKoNU3vGXtXJ2vdBEICTOUylYA
slKhNerSzH7s4y2dnflvLIPtuY3Zlc4WEpcy05GQa0dZVNBL+EylvDGaN2vYYkKbz+hHQ9TBNACe
vh/4yXK8nwpFBxOTo+qg9AYSVsf9lQL116ZlqFdfMuhB5JX4i8wQ7U8NCrHzm235/DBJBMLSogDp
tJG/iXLwmeQb8Xx1m85MLBxyGIwBtT29P6qQKCrkdIv24cYRW6teYsbpn2Us/E1XW8OEwLqGV3Uf
GHd4Uu+dYAyNwPzUbHyx1UTj3NbC7aBoIMdRn2BLFZUHiPgj0fWQ2lAaY9beikH3U2u+2RJvciRx
+3TYm1UGjECi7eIm2Rui9kunfb1+4ra+8sJRwVNRl6XSaEe7dzyeUq+lL//OwiJhpVFUWwrDPk7I
4exM3KuDthGYV8PG2TYuLrIqdlSZzs/HXGj7vktPvZO/VjzfmNrdMLN8qmQm6PtrVUMGVQExZpOw
V3nYUv/691q9Zf5ZzBLMM3PHS1FN6C5BJ1MmXwcBxlDL2bVmDQmUjdrcb7Duh/hxZm1xp1V0aCqz
xQlogsFXgwyAq+gFVAR1+6iiz30764TPFLcNZJr8akee0CccGy83No7HasA8+x2L244las5Sjuy0
jEEzYvXS7Rjx45z6gP1ufOEVn9chbw0KGzzWMGC8cBerKZNJSjzUEvOJT6NLxz93+XMDS0chk0IF
0wy8KQxUPJmeeqJUtmBMay/BCyuLrKcSSi/QXUfC62mh5scBUfaQJ9upvrhJTpj9oP6wNcS5sk24
ZjAzhZiJ0Y9lDzdJY0y5YbOOQiMPqQ1lAdKFFtRj3Gywnq4fhLVtAo8oKHsgBYKG2WJ9vOSZEUVa
fBqgPqQON0n37boBVBA/3p5IdVRt7uaijLYs6TYknqtORnxS7O57nBfKTtb0V2YMIFiWVnFAB3iX
T3XpMsg2HuokrbxCNQq3HhUcEcwnAF9FHzO9kC6eDD6GGT9XkbNvIH/mVllv+QbYKV2gcO5jAmkg
pj1ZhZKDH9Jk7lgNqd8l0FuLzFNPYdJoMcBRtMKtCz65fIggxs1jcDDFGbS17Blz3k+7KU8gsjVM
PsgtizBxIJQUNfQ9sYonfea5lJ3iFamEtANGKaYBNSgN2lklLT6PExSqHWbPesLx4EO9UTsRGt2w
tMA7t2xzIA4aU7kZWpJ9Ig63dnKCCHgkZXprJdY7xOTuFUAHXMnMMFGid2JNj1EZxz4me28NNhJf
aub7qNcTOoCt4g2TDVF3icUOUntNefVo5KTZj0P2lVeGW4qodmuo/xqKhKJarYNm3QTEa9TNF4KO
m5uVaag3WuV1DN+btdBRHUUONaum5F7fYiNAltrtS3uo3RzSba3eHzjIb55AY/JudMW3Cd3/0Cjl
N1oqj3Zm/kVR6cJ/Fndb7iig/ATB3akT4DJ1OGSjrI1gtXLiwAEGzVoLrHMUwiWXmeRY5ZFVmWpy
KmvHVezvfXqsdd2FZtKf597oklAN+gEa0v+lQNLUDCnhA0jUDb0Kyh7g74LJ2wxDsxsrWsOfgHDb
Rl0AxQ9wCC2W1BuVQlPLAF17Le8cVCX8ru6lX4gCbwu4s9PXGMZUOreGhmRYFY2y9QvmW21x6138
gsW+xVPCxWSw5NR7qjf5jccC4jehGpZhHG4NcK2kDRfGFtdNKjjwEsOYnLQEYqXQ2K5ixbPirb7u
mhlcoHMFBFypZEnbVg02prNtE46ijt+jWAKe+9Qb6da01vxplp/u3Mzi05Gso6oJRcmTaimtrwn5
3Vaz97Ing59UzcnOMo4Cj+5seOfaMaBgEoSyhYOp3eUxIFoHQWA7Jceu/6TklTdoX2NQ0KfKy/U7
wVxZHsQnDCwRjSLccpfHLep5HSmTGZ/4WKIxnn7uRHO6bmKtkQgeMAMKNRoYWj5wPVhSlzSXioOc
SwvzIA6qb4wE0d50NTBagWY2HPdRAOKAdusrrpqGTAKobVQLfXlrdqKzd6lR5LIsY06OINMPcaOl
LnnLHuWn4jZvd1AvF17sk8B2PPK0dQzWKgz03Pa8xWe2BaiEjVjY8QlzjLt5VtUJyjvNg/qkzzYr
yCs3O6VQucDrFI8ufOZLY4PSVFPR0vjEtOgJrKC4gug47G0BbSlCLPAzKdHGg3XFRSmd6Z9NBNE5
o7g0SYZMkkJj5AgxwrSWL6Yy7UxddSO12sjaPy4OhWpQkoPdbaZdWQJSHIm3MYGO6yk2Q1r2bjY+
RSit1aXj1+zzdW/9HY0vDzyKtyDxnAnldHBCLaO1Zk8OS2rQeFnVsG/N6FshQecCldc40BpITw6l
jmoDB1dAi4GQIZ6Qf5it4lfMfjF5/Ejk+CshiuprKFSEVq30vrDa6o5ORnSwOu54NTcPcrAgDIn3
oQtxLtTeq/Z7p8qbhkfILVXiGQM/6ND4LJL2sTfaz4bQMSSe6ykql+kzUTi5EQofvKlkii+zut5N
EB3WmXUPMSNPU/ImUFJ57xCkZgbL2AtIz4ug0zLtjhdd4Uu0GEJMle0hPeF4I7H6sKZJ7vcZU13k
jlWQWQXzrn/cleeXpc6l5HngD339ZY1Xb2qIHQETdsLiQAEsIRDRPRq32XN0oAHyTmG5tT957cG8
pYWnS7fYWcctKr+Pjnv5IxYHU+MTIQnNgUmzv/WY68mL10p5htblRgz/eEPBDig4IemOUcIPvLZ2
nkBXe2rpMR8f2+a1RlpvtBvFvTUbuAQNZOYz3mT5aFCoXoG/oopPtAL30Jjtup4eeDptwAVXghni
p41xSRTm5zn4xWHPiq4x9BYxXNnbOyusd8SfOQmN35zrWzPEKwxz4OvX4CCaboJd+MNcKKumpK/w
5Sx3wlMv87U4RMLiD0GyBz6YgVBnY69WkjRYs2aGYwKe4A/IKkBNeJoWSG1BPQ9F5ciLHWvXoSag
sts2eSHEJ6Oz7yGmev1IrFxRIJ2zNDqnMCAvWzIsT6MpRr2N8YI9FXedbz0P4GsNGjQ6xX4YPeVr
8tYcACH/uTVFtXIMLgwvMhtdV4qKUw7X6SyfE4HDF6M3VhxGbcN7Vpz0wtIiI8TLZBJpJvGy5f0j
Xr5PAPfsWUG2yumrK0JzERowJg7eEhQFxaCeRxn2sIghZMvqPogqlbm14eCC2l3ftzVbjoOTgJwJ
cWw5ehv1MrKlCsWe0TB9Vc/CUtL7Rp0OIrPfrptaOw7Asv3X1nL8VpK4a9JBc6AONO3GMblzoqYM
9Cy56ezIg7rlg0q4cLlWJ15C23wmtdK9IrcOXZzILYdd200CzTIb5L+WBXHZy3u/Gwoo46D9eeyk
wV2uVG8aiC9jXrhmd1/1fqZ5xddc0YPWkLdCsFs77x6LTn+QDGJRG5/mY/6KW2RG2ek2MOoftIbs
orcHQtlMDNIHsnPNYPyZ+ChUoKAWxD+s2h33zhbT9+oXsPH00JFaIrlc+DOGW0VRGSZIsTWw9ZL7
mvwyyNbSVlamIyChGQp1FUSGRR7S1khTuIERRORTP8VYv0CQ+c9JgcCiAHbEmfsa0PYlnFTlIlXL
odGPjL2PtfZEu9demH/8xADADGcSlCHgX/3AnzKiUyxF2ttou2aukmWh2W2x1K8cRh3Ti5CbcjTI
nyzJjdqxq5EeQRakbn4oavRIRcjYcJ92W6o1Kx0ULGaGxsLxAZFdIjVsLowYujX8lGWs3Ke6/dCC
jsg1nBwa41lrQqObQ4Q7RvIimO7VxHjP+mirDrPigBe/Yvads6dFlkwT0AwIPpbxFvWlO9m3ib3l
gKsf9Wyp8484M0I1iJKDwck59nHvRROCadO7Ciu8pt/SQVyp7QIYAjgKkJ4zLnJZIslUQxKBUttJ
jUnY1OObSFp3BJ2Y2RC36ZrAEWqQExP/Mu28cqxDnrMgjRNQ3Oob75q1G1mfyShskMAg11k2+0qm
KayOBzBxOkrsVg5KGIzF1LUb44by9ilK4jtLnX7afXJLRXWqeInZUOux5WJXMnmgSXtv6ONXC4SX
18Pd2r7j4+BZCYEBUMgvQm81VRbXh1oHe7LuVZbw+PBoGX9e9AZW9MyKfrnxvdLTFPo++rGnPaqm
5BeAZPf5GJ1Ka6sjuRbkQKA0nyWTAJS0CHJlCrmpokQAgqDa4Nq2+Mry3r/+0dZt4K8DoI+IvdzO
wRkNyNzDBjUy4rVy8rUGtcW/MIJ3MJzXUcGFtdyZpACwLwV2tFS1U9bZT62jPP2xCRRfKTIBcAXD
QRcmNDFUgx5hHQX/qibfyy0ZhpXvhBGn3/uAGPoBn6VqQjPtEtve1ZbbC9Z4jYrG7PVFrOUyICNU
QbuCFwv+abHjdpNQZltYhfDFXf6EEfEArW4P01RB80Pfbw3jrj1cjJnvzgFJ/JwqLL5aV6COjLYy
nBkJgvqW3pZe5HceSj+NK3ebXe+VE3phbnF25ipBF8tWPyZjKKBzeOKhabig/rR/pK/sMATMI3Wg
4DHx515+Ydi4PLT12FrUkVI/tkofjF0BTsnTxtZ9LIViw84+5exAZxeCkdt2i/apfhxvIAFthYXf
qa6mum0ZAsTu9n7pg0dH/eTYHgvLYEvdbM0/8ZgmYF8GAuNDqtcSh416D0Rza+cY3fUVY2uccuXG
QzZPIc4B7/+ohJhOA2EKwwJnbIDQfMe8R+ksqLotFMvs5Jc1Jkwzz1kRbjwMOCxT6EzPGZKlXD8O
QofciIlGZkU0NzPICWDq53KAaubG5s1+vjQJ3CegfAZgfIDPXG4eiR17JBrWxtkYWPanpvjeGuCR
M1+lTdzJif3Y+aSIn5De2V83/XHfANVB4xlFA9j/gDhNEhvlX9yyx6F6oUrpZsrG++jjmbsw8Ptp
f+aXkWmMo8Ph+vWM/YlQk0jaMB1//atl/M4Mz6zQMZnyuBgB7GvZobamxJ2I88f3O1Zig+gPo1Ea
kMCLlCsa2krVLEwqF2gvjCANVtTPg7NZclj9YGdm5nNwtpTRzpo8ajCZPOrEFYYNEh1ePyBfjX1F
Eh21x/Q0JQruyvI9ZvaNBihSME7FrUnqAb3YfEJuNny5/n1XSPixeERppJwqxYDYIlIzp4D4WIeR
c4l5o+xHFbmmlwbl/dgj4wTfGsqobv9o7hE8g872EGr+HNEOjQh8fFR+QQf7IfHT9VqXAEsgU6iL
V8nak6ZGd6ziW2wHH+PMbIfYBEph81Yv3o9qVvIicrDSOhbIqDG0nD5P9a8x2Urh5z+0OPR4F6Hn
iFE+hJkPqc+kVeAqFxoIMdjeuJX7MUTD5Xbrkl1dDwVZBLqcqFM4i50zRwO1rTHF7KvzXrfEzSfi
6uMM32n+GJKEL3dmaXG9sn5IRBkjcE5xHrnxhFoHTdsQ4gK76964taTFdToMlp23kIw9Zpzfdub7
lL2Ofbtvi43WxspI++WKFpdqNBaYCcA9gVJn54sXBSPfew44PkWryo3c9LvwaLLbuktXHePsOy4C
DSj5zTLKHe1o7ti+3UlIXNAbsZkOrQWa8+1aBJpc6Utu2Ip21KQZiBJiJPxdbzZ5ztZumHMzi7ut
01SlrkrMeo435EbjLuj/qRaAX203d7j7Oij6YLvltmV1UT+VlZpwhXLtmKhvlXrfMbaRK28ZWIQJ
9HgGsCPiWJVtkbq8JKU3gu19IzPY8HSyAKwPNBHFhIsbYHJQq9u8mHyZive+pC+8VX9dP1a/S7Af
ItI/jrfMfPpprO06xZh87ymPyq29U4MCwry37GShEfPe+GqYvuufQJTn/UJxca9jEmWrvbDhlWQR
RNRERpY+YcUDezKsOwulm1r7dn2hq+caNQ2gWOYGEHSbL+/YwhRZhGsW3nFoHqzbejfcsnsHh/oO
Q8+uEVQ77OtWUVpbKaSg1w2pWgLwF1KuJarFiBMt4jWcsuAO5iRlhXuycDx76B4Sxh7AlgV0Jaal
ASgwSy8x8v1YyJ9NS3e5mSiu3pMQydpLkwyPhg3aFwfIanQXfTbSJ6hGe1wbWneIUIlEt0RFrXd8
bWL1OFnWO4u4CCHAmIGWY8i8vgCsRoAyIJqmV6UmjsdSseOVHF2HJPuqjN/7KXtqTRP/gtPPlaIc
m3gC7jKx0lCMmoo8jnFPtYZnmfPXpJ2+tpyBopRne1VL8O5gcXVw4uKeJBF6o1r6aRyN7hjbMoho
3QNDxx7HIjq0av+pTzDzT0WMYfOmBqKrbm9qkCc9T449BWlCD4bCflb6FHld3xwMba54VTdEZO9M
Y+E0Vq2bK85O06NX3ibci9sUko6lEbJCfE3N5L4wK+padvQ0TdmjJY1wbIsvYx55ptYkXiqG55ay
xCUySr3Kzl5EUqSB6JSTXehDMJZQ9MXTC0wf9ii8iavtTuTqEMYtIW4axcWxHCPut3F9b4zGFBoO
OtEiS9Uwk52X6tUbZsvuHdMZ/D93ZLyHkJj95r4GgvTSkamiqGlilzrQG7ZwwcicdeARrnfU60N0
nJOn6gEta33/5xRleIcBnAVZMqRjH8oRbGpUOrICr80s9nvQ1jmZ7dr0dlK7jbt+JR7guQdRN+Rk
6CUsY5IaCVlIJQM1vvpcytxL5UmvlD8PsxdGFkGnzppkTPBUAdWFFTS9DAuAHAHWcFP2F+nlhalF
6Kkjikf6QBFjMVUSN645OiEACYHINoLcfK8ugjkMmSCjgHOgZLjI+yKCg67yORuzfzl6dzDTu3j8
biICONHWZbi+Sf/YWny/ItcZ2Ltmd7DKb42I72Qqd2lVbLQqt5a0/HZx3BoKxZIYZsRq81MbvdJG
Cbsk9ToIuV0/WysXPC5WJHdIzoHeWT73OguytMpkYxZYZvdlbjzTdmuobmUMY74QLGgRq0AJAKdz
eXytggKCKwYNCKjOb228qaji9YOXhLbfo/bgtXkovGRwgbfYGsFcSS0MtPHpjNuB8IS5/JgD9Ggl
rdSjLkKuDne0/54rIHkx6cYJ3jI0f+izB+1EppxNZY9h5+heJtpdiYkq3QwcS9moZax64dmOzT/k
zNBY9Xbb9hqqKOkXpXuvxODm5M+JZxHtzozMPnpmBMx7joh1ph9VUR3yVgVTWW2YG773sZg3G5kR
tsCLYep4sTe4xpOuwr8GNwBa5NH0pcp3NHcecv0hrhu/rDaYKFa26MLeYotSHjmGnH297b9MINBs
oNCpJ2APIVtilqtH+GxlC4+nWqrTQsGYp8Q/upOCImUFXL3nKOxtmmrcYYbxev0gr7mFgwIXwCPg
udKWDeFSkDIaULQ7Zl19a3fdPo6jL70Kzu/rdtYCBlg8ECtmqTNU1S49wyjSyEojPNt4VTO31cEr
LqLjdRtrG4XsEahojLk5mMS9tFFrFamV+aKK2QvjaZCUqHSpY9AP368bWvto54YWHhHTripLqHUf
NedrBmS/Wnq1uqWzshb/cKP/s5ylNximTDKO5WR3/5k6L1z90IbZW++DenufePb9/0PEYu14IeaC
mB1YCPScFmfYTEkBlACKnl1ohLaXPfLnrA5AR5qelCcnGDw9zPbDz6K6axtv6wSsb+E/xhcvUysn
emdJfFlkm3dJPKIhILhfVID9kVzZKMn8flIss4DzpS4SRKfIY61Mfy+1OoxfDdNDfXB6Kb/kO9OP
D8aN4SWjn1Yo3nU/mb/F9LR23MGcYEHDEjcMpnQu/bUwcc66SapHw3qDiuYDJjJ65+dUAV3cpH8R
/nGbAW2CViKu08WuDixKS1JHKJs0LKi0J9GWAeVbTHZrp5yC5hcy8hiF+EAkEOVSa0AcqR2Bmjo4
UXbbbT4UV01YaHNAzxhwhmUXrh1SFg9Nq2EmWEh3iuVRt4HW//MDjoQDdAio/pvGEiuhaVMrB4G8
Gs5xyCpEQ9XASJ0SbQEtV1dzZmgRSQbNmiLQbs2CIPqbKWjtTYPJvX+3mkUgKUgM1vla4FClFLNL
VffNGZTcm+zi53VDa6cXwd0CJh+kt8icLh0aNNqFPk4GeuKGcuu06qMaUSOs1KHwqqjb0omb/9ry
9OI+QdMLOhyAqy/DvYL3qpqRuRVFPDq+8TLzSoxUXV/T6g6dWVnsEMJPEfVAOh2FM/lTI1BT2EBt
rFvAyAQgtxDUMhdfTelGtakisPXnKAr0pHgtYrJhYgUYAuIIuPL/2Zh37iwxM6tpMgsD/YE6GEI1
gJLDz36X+eRQItLhLTwPjsYhb/2tGLvWG7HmRxZGpAGIBTbj0jKqGQ1nfEJvPhzC/i36JY/91zSA
/hVEivVH8Ra9942foMppPrS3W0/xlRB7bn1ZIoTASJ+3LTzSaKlLeBzfsMzZ58QGuk7BQHcns2kj
0q4cgguTi6dlrKRzYIyxuBJ4BGCAUDvpZv1ni/9LS/rlp43xRukY4IpHc3Kgex5B5uHARBny+uv1
M7CWilysaXHUaJKYicmwidazbHcaPAhEVjf9sGO4JPUw/qz9RIHsy1Z3ZuWEX5hdnL0GACbZwreO
jtW4rDlaFNofxlYZeQVoAeaWf1x0+dDs0txQogGr00lVuyZhp7yjmGkbI+HXEgUyo/mMT7zLOWj0
Sy362iVx6jrgfN6INb8Z5Rch7eKXLI8pUXRI4cBd8XavPkf9Z7RCU9/Rqh1voi/NoPug+vNHdfwh
hvQL4fQbzUp7hweKZ3TEaxrX+TROoCTCoEQwCXnQu+JzwtIIHjhqXhdFeEaPQzgmbYkelPElU7XO
w3zFXloJ9+O6bXxQW9/ZVN4qUX+fR/1hGnPVy6oW0qL98JQOwwuAkm8Mc6uATxS/iJRfexuUNA2w
Y7Ep3hO1T4KMRJZnVH3poWq61ezUfg8vX/tOi2wGtJE1ZCFQUkmbLPJaJfuVpnqQ0oK5JBsPpEX9
EZMrN21rP3QDFPekFeQon96XgKG5VB8xZTtBKU3eYZr9F08xjEtREHZVvFgLzWR7tHvRKSb8hybM
vRDGK/7LZyGJDezahL3XGz9nuR836r3g6U4161sN/KZurus72kzMlRVmf00wC36qG/02LS2PZMl3
Lck8Xjlhjv/sOqnxlKsQMMi5D4LAm4JUyM6U55qTb7yPMDLbzQPMdXODgu4XpeWP1OH5jc3TY8Ji
gIEcvhtqeeO08jbtMNRcJWPmV2p/l45Gta+m8rtS8xtj7E9OoyiYypWnPtO+qaP+mNApNHPWYSXa
T0WLiJ84xo4awD6bVR4YKqqxlhA3eol2ftXzXYxxk12SJF5X1TdqrWN00MwUNyFg70SdHrQihXmj
DFbqWm10iKvyEUQPWZhSBQqhojuoav+MwZ1TrDJU9Iwb2Xedy6Jpr3TlHnj6m7GzzH1pWJprZcre
6NPvYK05lGMLOHSrfaIEjSSnTIM+QSM/p4rmq1F6P2o224EfX/XylssD3Pkl66wSu4k/PxYJdVnZ
fcGXehi16LGItZfeiRz8xuatM9OvTm+CtcwRn2k54U/o5deEGqfS1iuQshial03iSRHjr9JQ+M+4
L8YbQ1Nfql5h0IHIE7fmeefVnfkD1C7crUp5AI4frlFMb0NeFt4YkddOazVXcPZdd5Ij7SbMhYMr
yE1VCHTasujd0oTbxnV/YwtMnfd6ALEbZGfCvqXcuU2l87kA/RhYFrK7qap2Cud7otdfS0pf1K77
JgttP9SdcCOWQO0wyn8MQJZ6iiy13dhl33LwVPianTxainMgeEmBEVlVXA40qmNN96PSuHlvftbL
VPjXr421ux/zIUDUA22soja2uPuTpCkiDejno1mXk5uObIDTs4doctDcEcz0gTx8HasMHKI2H0PF
yY6giH7iqfnd1Lvvg6Z8VtPqADgvzqfKpmAyKOZMGgx8WbV4v/5r5x+ziCmgP8azggKIPYNIL29T
Y5hidJcyGxqwWQhpHtUO0SYySRJM4OoxjdSV4yamcL6iF0YvAj65NKoopQP1mX5GjqgehMm8OCg9
zNLdFcH2037rOl2sMGexpRcxrtMGLa/hXip3rNwABWzkW0vxBdLQ1kGNDDd2pbp4L+0aCS6E4WRL
0xsG9c+faedfjy5SLbsBw4KVO8hqKzAbopNd40ruNyU+Nr4bXeRZlaFxLakpsp/O+ebU9LORFqGZ
NltDQFt2FllWO2mFKK0RTYnxgbeaR613lW+xZG/t0CKnYlXWqd3sBE5HXzEz17uIiv2u6QsWQJpS
CSxub5WFV1NignENAy9qqDgvFsZM2oHfHtDSvI3udLUG0UUpQj2Z4Q3pFhRy5TllAZf4X2OLBQ7S
qtVOwZFKQPvhNlJAAm2Kt5o6W0ua9/LsQVXU4KgYO9RTurhDyxfqmuhBz01TKjbmJFckbZGeAqAE
aBnaieB7uDSFkQ2MSDdoY4r/Ie3KluPWleQXMQJcAJKvXHqXmlJLsuUXhuRjcwX3/esnqYm4blGc
xj2eZ4VdDbBQVShkZRbVz1JrwfOmYeJ9rFNbKvHqzJSmPZhk5IeIQtu+47rFZS5bwE8VtpoEj8lY
4gLeqHYArm38m4raecEfb4fPFXi0ji8L/Dig0Qz8JYufKdFUVeLJGD16rl+SHTK77e/4qYeyReJE
Z2ERuOLIDFg3vLQCdQdG+YW9bJBbPQCA0svd5KU4yZto11xmVqRqF0QWOweeclJ2/VF+vb3Qjwbo
ImZ/MrwIBzpRe8x3BBNiXNo6CoDmkEvJLV6ipsOw2DadhrdBV37JddXca+XInUkzNmMub7Qi4lba
a6e8qx9ZBv2KgRqFxXyKO3h+yNGzxnjvtq9RvOgkf64atYSmUH+cMKhe4voKAqTwHA/Dr6mBuFbb
Y5BVHTl0VsdNKZUPldp+lyJ2z5Sx39xe9WpsMoH5kzGqhvbhouLmaB12BteJlw7pP6WZHGUZnLlq
/37bzOqxujKzyIcYczAjP5GIZxbTHjSoqPRe6gCtWCaKg2thAnOWaFKpGIEEdvPzqTL8FlfaGSbH
+mDfc3DE+yI1irWuC2bFQbyHcfy5EFpsGtSuocSeKdi0U/rU3zfnEvJQr/7J35FNcz9slZ3yHlzy
byImmpWP9cnuYhcjbTTQ+UhlcP49dmyyalSptBeBcUVWFjtY4zoMjhFY6VPFMurCzuO3JtKt2x6x
8p2u17KsKDRKIRpiwEqu6W6sta7hO39hARNToJTGCxjepj57AqRdyqQnaFpXU+lI/UnmleBev7qG
Kwvz36+SRY72nlmPMkHOBZiQxRcpMwWF1+rHuDIx//3KRBSHA49UIO4MuHKNW5RGEyepvt3eKpGV
+fheWQkVvVN7NBm92oQnJ6rVh6abNaK5p5VZRTzfXa1mcXCGpDRpThPYqcsfjYIGIQv0p5rqx0ip
Y6tvZsB/qlthUXCrGzSnDCVBJFr/ZkCizREPndmFV2AkANyjCc5uFTzrptsIJ1hXxKnmRf6xsPSK
aWJVkM/nB9RGGHp2ApfyeSql/KE2lrpTT3hfc0x7/N4D9vUmv5WXcac9ZvmJ7kWUL6sfFk/A0GaZ
X9SXqzWDepLimBDPKKvaTrkEDtmss1sfqoe3XWh1X68sLVZNidS2IIwF8I6YkDky5c2UAtZ228hK
GsFC/ixncRrUGmchrDMEXvY+mD/byPORrmggQAas7hrAQzocBI2S5QNeIY/4SwuOvSDtN1IBuH9c
+04og0vtL9bzx9ByjL7nREK+MojHRhQZkQaZwSxVANhTn1KTil6eBctaMnMMQB02quwDlNxyKF6F
Oxb1j1UklKef8bnLQgq4NQaUHGA2X9oDTUu7tPThdFFRQ4xtiDd5pR2RsAOLatWeA/iVGfGLXoR3
KMjU/e09XXXE/1jHPfJzLKslnudNDfj64Pv7biq/xdkoKJrWMK1sBhFhbboGWws/hFaoxIq6RBzD
kz0IpJLEgo51vimdGLcSp7Ilx9e2vsBb1r4fHnpUOsu0YChsURkXUkAiqQLjySBNjsT8OwkgqZEF
L/9+A1E+gVoSg6MKSLI+b6AcxFw1kop4SQNxtPgp1wQheIXZBIp10E2fR9b1GY782UJEchDuKh1Q
WBh2dqqsQhOTJ8yiav8K2sEDHgbf+8m4i+TuHzUczL/Zxyvzi1DV05AYUYKvV5nPY97uQVdhD0Ak
3t7G1YsTjoA8E+19zNV8XiU3KjqCy2zy0qTb9Lk+69THR4YREacqMmpxv3sppyoGzs08hpmGfqfe
Of2Q4jagi1Lvas8OuD4NJBGYqUWF/PnXsERDIIu1CaDZYp8pVvYkQ/ad30GtcFO41QtEd53O1Tbh
MXuIMOfh3t6Ntch9bX6x50PCAVOL8MnzvtlqBcCYMqjGLdmXf4BL8u22sdWDoqM7CZAwxieX8duE
YnFeqP3kgRPjYez10fKpPNpl5guOyvo3/mNpGcDzpqFD4sNSvJ+nw8BendjMMh/KPXb4EG1E+MXV
qwfmrWciSgVD3cvIA8H3avC5PBvMvIRiTiF2oufmoJ3NbYo6Gq+9wzY+SHtR8FkhysKhBSHfzCyj
Qe9oGfN8PEmysCceOuJ5asVPmFqHBwXu9Ci5uL1mlunOI7elN6WzEMomuOieCEe0vuEzuGZu6X4V
kUkY8I5RAQqIoYilDU842N3GHI8mrB+dwQBbccLAfpFm0T0Ngx+qmm+p4b+gr4whnFEyBW790Y1Y
5jpUCGjiAE8KCZFFRTvF8RRA5WLyqtzyt8zOLtov6bE6ak6yj2zdrZ3RgVz2JbpkD4GTgK5WEMxm
A7d+wOJOWGttNY36oHulJh+HPt0QBXrjIdNdtamOYSTqBK8dZGjxwRPwtGp8gaZnJNPQ75/bQclj
qjeulD74hNlQlRUsbNUQXA1j1ejPf4EiyyUDBF7H0SLctHOqbGL5h0ROeiIqi1YN4YnAgFejxbWE
MAa+nnBFbibPlH+bBbel9C5M5U0W/rodldYKE0WHhhpBZTSXRp8jsMZzkGsa0gjR322XQK+EUkF5
jCHKNW9A94yCGG1mRFocUpniWQwnYfK0EAq4o/kddFOQiC+lfzTfQABMn3gi0w2fkszSM/l9LM1T
raVbZNxnrtKDwYIT71O74E1vByPd+IP6AoVK16zTwzS2v6Gw5OC+7eFu3+MBTz2Wujy6zVi7QYn3
6a6dHrQhcyItscuB7dW6x0NcULxoId75uIQZmRl77k4S0a1CrY8p6woriJnHZNVJEvmxq4sWqkp8
NxjMGVgKtShcJXh7bmJOrdr3X8BuvK9jTXcGOd8mMWi9i64/x1KG0Y+ayEeq83ulRK9Sq1MLz7rH
1GCbKtNchZe7riztJsEYURkZL+UQ7GNJ2wysc0eF7ynQOpY6Nq6qZxislA9g6jzH1XQXDTLIyAxp
a454UpazQxKHDGqXoKpti9gGruwNJFvbKUqee1ZD97fUnlJWvOs1b/cNAYtoVlWOmRiNVVPzFRID
lZUCsAIA8ptSQ9utLzGu0hiP8/CCI0l6ZBldAA3FnD2Bs7q0WZzcVRP5pVVFcWLjr1p/RLrZTT8G
lW6AC/yFL3qe8GztUC0s3aQqJEtSFLchU4JmfAZIEBgzraouL5PUvPm9eV9GiNNa1Z6meIhtc8Cb
eSNKGl/dESyrmNKZ5+w18oXCrjcnDqo5s/UGmRwCtf6G4lZUTM4u/SUAXrn8fLyvehdMl6Wob3Cs
SrcEneGZHbINv5Nc46nemD/qfXkev4nmO7+uCzotVzYXUd9XTB7mYz6hgFXu8Ej71JFicztarKFX
GCpwCL4g1eGOuDjKRtllde6rkzeU9beh7lN3mOR/Yl99VmPz2eQY90+qscVQ/gROvrRoHKYbbsqk
VnAbXlushhYa7mIG7gQf/Y6rDTZGAOIHkNR4MfSPchLaBhLM7cUqqzaQVkBjNc/ZL/sUcQwa2QwT
Ex5QVg0mtRPwcrFu8LKMFXu/rk5THpdWZXYnOuAAxxjoRmce9Oo0HuyO5w6pmIOg1rmSP0aH0gAg
JpPxpALcsbqJhsCDDrNk1bL/s2i0xhX8/Ll4XvogXir+8/Pn5V1tkawnk9bJBb4VsNXkLTlUx/F1
FiWttxEaak7jEsfYKUfd6R+0beKkz9Wd+c/tH7G+hRitp2jUIWcu2rYdifFs4uM3dNNvQ3tJqOC9
au2cIQ3MIDdDA8PcwucbA+OOJKSTZxjRpSdpa7FMcgKjFnQ8V0vca0OLiiYp5aEzEiwEMmkcWRKo
G0h5xgBDhLg6mNV7kJixhUczm6ZDYyU6b+2uJmDvMbtHRUkO1MRzTNmi7K9LdBV5lorO5lrJQMGW
glc7PALIS0wBWmi0NVsUQe2BnrO9ZBWb9i44JHgZGxDZ78sNOdY7kQTtulUTzAmgggCcYXGFq0cQ
HWSYKp+lUw8TnV6VZNwGpHuNZEXEzrJWVlL6x9bCo+s2hKRCZo5egSHLEFp4qQqR4pOZX4xJJB6z
2k5Bv2EWGgTsFz/28/EJQScrSZI2esGLdAZav92GG7LHWC5YG58yDCaHv0R0A6ut6GubymebJO65
XqNE8UIeHlUan5sxs2kBsW+mqBulai45aAEiJTsHnbpHghPRuAtXvficce7rQA01zOuSoQFCzP8p
j33g8tTg51gnAHF1BQuB5BovuRYV21yZJFfmpHOLto4ezV4urT5GJXA7jqyd8+uNWXx57pMujEnN
PC4fNI6LXvXS1gLc8qp3YagJjFsqBLGXAI9QUuWA6/jgfFReEp8fEjM8l3LpqFL0DqDm79tLWguN
FI91bL7AIiUvQteIWbVmyrHTEgM8TsbGDpMoaq1u25WNRdTKSwaMUUGpR4PM4jUm27PBTEqAKwNp
l2pADYK4EDdnP2sugCI6McLoriiAlaBtuZOi/MXo+96K5GEQJNe1XwZpdrRioUoA+s7F6epnddci
mainZD4we6o7jN22Lba393j1Zn5tZnGgmNGEUxdMDJ0J7TADiZF9o186eM2I0wOc9i5iC553dJl0
8cwC5ig0eb8q4USR6odTKTNPNftvZRdcqroFPzIArZ0KfaScfq91UW90bS8xBA5+eoKZG/RhP0eN
3CgaQkd4Up+pL5jBP/mxcurzWHA+1hz2yszycRToSJKlsYLoK52j5pWRROATq0n22sLCKUIMwKDH
hBOobdWfEuCUtZV5zT+dN1PfDbYxXMJduVHRSTiIpLlXK9tr2wtPqUtIrnYArAE1af4ek/HM8nwE
SHUKMQnc7QIiDVacUVwgzS0hw2S1qiFZKdo5ApddC0PXP2QRgSUfAkGGX8FlT9N3CPi8FptQsYdv
wV13qAHKONRedWgGKxOmn7VUDu0HvEp/jNUs/SiSCwiuQyzEq0avb14IP2XDmyR6x1p1oz9Wlm4E
UhPZlGKVemCvs8L21ECi4PYWrp4HoIIYOJ3wyLgsOiUyhplCfeoNqnY3Nb9JiJumKiIFXvfWP2aW
bdaho7yIGuQk5aE5dXu6U3fyLgyhg24NB31rHjK3uauezT3W+TcLxL2HGQrQrst+a8ZIXI2MM8/A
xT8ZY7vyLwpc4raV1eAJ2mZc9dDaRW9zEVcg5piTYgZZsTvMCm3LbejMxxDdAWu0Ike0qjXHQPNY
VzHThRbbR3F0dV9RSILO+Ij9LFtw5ysQKeNMEkHp1nwDXUJQqYK5EMiiRdYlI4ix8hJ5B7jEHVgM
LVYrrtyLsLarZtBUA7oXXUJtOR1sxFHJS7MFmXNaeDLVtmYZfu+IJgjJa9lmlokANzW6keBk/Bz5
OaVUn9Rm9PwM7bE2dHMmW0ox3LXofCdSZjV1bQu8Yi0+zW08iH5QXQVj6Geb0qgYICcdqCcdm+/K
aA1O+Uiep/fo2XxDsORPpVeeQU30LO8FlufIt8ytSHLzTPcsw7PsI84Pt+hEtQhOdigdgl15SCF3
wNCiw7QApoQDR84Eq13dYAOEtajU0ANcjssRaFL7XSCPXkTMHYgvH1Qt+D2WxAYg8I10cQ5o+b8X
UYVOEyoIdEagPveFCLzKzSJk8Ug9FYW2XG7kVpBiPiCwXzbyysKiLAzkKgyVotAxBKi+YrTI3zSV
H1sNAJDgaYDsNwhlNgCqlCBWTP8Z0CAFR12T2yQvR6fsqWIH2QgBO7pVJ1uu3kn3VOiJ8dLJibHv
ipq4nTSAVzyVjlNujHcFbTSrAXzLmqYqsxhanFZb8eTQc+CaA7UHyyz5neoTlO20/CnM2vrc6FCU
KzJDd3ghH/VufMILtKsp6UkGCxM0Yu7Qi3d9Ht9JXb3NJX6ngkvW7ONtMWQnCbcWdHB1zB2jqh6H
blOWbbE3jaHfJnXD7Fw13HqMn4B0GJ1QY/tSL1xam6e0hTYBCGLRhSyKnVmkThUPIBSqznnIo93A
/OPY89+5RN5uu/fX7Iu2pGygh4Foi+pxcZYJ52PYcpPMTwtbkr6yJAIHbmDHPNvdtrTy1A1Tyv8S
FyByLCHScVw1U9H4rZf4KQ5QlcSOMiW7KgOD1RBEl6g2GwtgUdnSq/Apb5mga7Ma6a/8b7FUWmW9
YlQB8wK+bQFTSLmAnGHNgEmApsLjlwFdsEUhOcQ+RBBM1BhV8Jb0d2r7fnsHVx+urw0on4Ngk9Iq
LIhC0d8FSPAwPGWyJUPt0WnwootHt3O4y1yCJAmGrMkL3cwOBD9h3qPlGZ4ZY6CIwkzE+TkDXWXL
JCRdkURYYjGGxIaHpyfKimDvB313DgP/GBfp4KYx2iSqKkJjrjQq4EEqAiOwsODo/ZjhvLIuY/R6
mPKuw70KOnlWduF2Y/F9uUnOunN7r1fPBa7kIJrHbA/YOT8vdKJNEfVq1nlprx7GBlJkwOIpofG9
lgTZdMXSnEQhAKuhnYK+1WdLxcjZJDPee+jfviE634ckd8Bzug+H3v3Xi4IpUDFg4B9Q0GUfvenY
GIQ1TFWQcgIjnNPLaGHTFkirv1rUH0vzoq++VGNGyhCxuPeMuNgrrfE+VtOzoeUH1oSCnvzXomcu
Qv6YWuyfqoZ62o5Jj45GsgVD4s/crB4xJvD9L/YODx24H0DwD2Hs84ogpQa6pBh7N1aY0iNAaPrh
ZiLIMFPyeNvUyq0QS7qytciUeo6Bbl2Leo8cQhB2YHTO9R3zbbDxrp8541F4Df1a43w2uAiNQ1lV
SqBChLjbaIfhxB/oPXLyXtqCSfC/sLfq8n/W9xHnrrxDNqJmkEuIBafms1wV24JDrCpnuzr/dnsn
54/yOVzNQH4ZoRhNChkqX58/Gm0aaMh2s7gyAHdST62I/kyazJFLcwtpNeu2tbVlXVtbOL1EejJO
TOq8ArrpJAGpkcqfzFy3TTXa3Db14W63VrZwR79IKOAHZoeqNNuz3+C6qLeBS14xf+ifylN7asHX
Pygb/14SmF47b9erXDgnVVqTxyrAL9Aza0zN0UGtGmF4Q7BAkZmFS+KCFOWVis0EuTUESq32MXJD
aAO0TvdGToFd2GK2mhUSgE/+whaAyWyItBhcDr1XfB82yX34Ou1Tx+SWcVLOszwk0lp/6Xfdq2Cx
Aj9li8qhRRtNT6Hk4pW/o/vyHnpmHNoEuivPD2eynTvFjypx8PjuiPLc/LVu+BFTPp+Q1CiKDGUF
UNF6/JxOaudIIQMurjLHnRQGz1mdJT8aozS2giXP//Etw4sEmw9pqsQcWz3rjmqGg0rXluzaUTa8
df8LqQmBP7G5eLuKOXqP0VvTRChQRmhN4Pb2oHMretb2uB7YKH2fsLeSJdrelW7G7FEG7q3g6TQw
tPfZLFgy0xAIS0hghXbnBJjfwinF0+xLue8e+sTuj0RAkviRxb/u7B+Ti0+qAZKkFJ0KpIFaclup
xm2iZjtZKtCGR94PVf9BHsJtqMV2S9rILkbTk1nzs4E8r8ry1pKHQpA8Vx54sA0mil90+chM0PR5
G0ItSvo8A96aXrL9sCfPkVvqp/bnhJQm33W/8slR/v1ICvjeMGI+IzzRd1k+1vu4MEd1U3ZeIg/P
g6aA5kqM9V+71cCKiQfQGfuG7sTnlZlqHigAqPQeePtBu1DaYWo6rXqioC+IO+yuuTFJa5H+RXCA
vt425uX9MbzINtAISEdVQYCsNq2rbqY9PUaJw+9A5ev1J/oMOgRF1MeaP9PSta5tLrJON+IIdT6b
C3C6UXfdLtnL/81hXQsO13YWOUYz/Syq04/gALWBV+g+OrrN9+O+ew4cEeP0qnNeW1s4Z63zKjNq
WJvOoLy2jRc0VJ1ZD5j+ph8SmqKosBaL/hgE/u2zzwSsTUoNhYnnm9TOQEXM5GgbJEJiorWy7trO
IvjkRt8M+bwwapHKUi3pn/GhOoFv1uHb+BuTUCrkd8zhewNk3t02v2SHYCMSdBUtdhGOcir7bdnj
RxjS/VAPVqIxoN/Yv7+vXZ2GL61PXtMapLBj55kBt3xQv2QguaiOChEQ6t0+dRpZpJFGgvAwJrp7
LzCJldRAHQe/BAd7/vr/9yHTlhRjapEkuC0FxAvBAWfj6ihv5LhtXjId9JiqovW7oS5iF7qyO03i
GoimY9EE02rauvacRXBpSEYhVTTfQMYzYfdqXYKlBYO9MgU52EvX/6z12qGQ55UT3Y61yFIrEXXg
WmVy/RMWsYaQkidQdO49bXA5HjgijAf0HbG7TLc6jBSX6JYJdl7kqouwE8h4WEEbdK5J/O2YWHXi
9D/CTQQy7VaxlFP8YPg2wJsiEqjVuvN6rYsIVDVhn3TEh/dejC0e5ZNjcQYr5Tl6SLZ8Xz9Jg1Nn
VnsU1fKrtcKV4Y/sdlUV1Y1ey1GIJNJtjMN0kp9w0/Siu+ZgbjHCfal+9UcREFIQbr+8uFCmEwkv
ft0HQiz9SXfJQ3QXYVZgdJqHiWFgSAQMFy5zEYMyWjEINHzkk+BRsxuPH8LzXG1CQu+pe4zRKRMF
X4EvfZywq50N0An0oULbeaqMtiaboNygdKqKNnQqItWYD+ONgPGx4Vemmi5PMxC4oATBmOiA68ow
vEeN4nbCeTZB9Fs2kMwCEpEYZJq8SQuskb4zLioURdu2CDwQ0QZot8CXUn5QPC7tQeNn+3v13rgY
JhRXKquAf4hCzept+voYLGJNPRW9KpGPgx/szH6TOvG5jR3/aTgokQXYlS1RO0TLGDEB/Vb7dtwR
7eoi7ERVlBh5ie8HPV57iJ7K9O22AdGmLsJLY8YDK0q98zjXtpKROekAQDlgi7fNzLt0ww+XbZ0g
RW+ayDXxuDI+qUD/Kfm2ahOnabVLBP6Q29YEi1oi5aZQqZSxVRBG6D9V0bgRmOs6VThHIDKzCB0B
bjUTn0NHeNJQHBI3tONLtdOs1gkf8U4CVkdReShyx+WA2pCEud9pcMdZbEt7McCdIdnAwIeXzpqv
qxBRe5jCnd9tAqH+iugjLgqcUoJY5jSX3hQq4CClmmrm6P5lwKVNjgSOL0oFyyua1jCzLIeP9JPf
14/pptuBqwukXk541I7gywws0Ri4IFgqiwDTksRUMX6HANNipNMvLXpg776wlhC5zSKi5BUFN4qB
BrjiF1YWUCcCdhdIdcEhWG0VX0UuZRE7dNAExpDLwdFO1CdFidlGMptx2zHzZ2mWhQMI45NeqUd/
Ul8bJSxsTMxt07b4129r15dR6Lt/vtFopOAyjiP0Xfry7NN8V5B8f/u8i07FEvkCKqySVoXReUAY
pPvB6Z5w5yUWptrc0sHUjbIxNsUhdNtv6tNt04KPuZwWH9uCpuWEZmuXjG5L2BOy+yOrosfbZtbe
t64vMeoi1mR6lEQZBgtRjY0u6s/gYKDjOW5UFySroqJzNevI0BXH8y+TMdD4+ZPFSZKnSoZFRWj9
mPdk+pub0tX/v1gMDRhmdykCiSkhZTY/Jm0QhY/V73JlYr7/XhU+BSWtCc0tXBG2zb5PMDpkxZui
sUonPw1uY0+alZzNV/LvKa3h7Vd2FzEyH7Jh0NiERn8suZA9cmknbwW+MB/cL8lUxuPjzNVHvhAv
sDE2xq7lmDGAlp5ibPIhPvEGkK+xuWsK6WfbJHfAKZx8PXNxMuyCgH7QaLcQ8dx0OTSkjEhyhqF+
ALOU4LethlDMTwMCBAAQos/nbQf5J466OXSe3leapaX8rGWcO6PPpK1UZiLF6/UY92crlgc/HuWo
6M128lhkXojyvQwgjJdEx75kOzp1ez4BdRFWmGpl/r4BipqJ2IbWL2hXP2FxWPy2YlkSY4CdQMSu
2ituvLGQkoGQv3TurBcG3S3PEHRyV1PxldHlCYKUSaanWutNfXoAwfmxr4Av4Ql9Vcrw2QhFtM7r
EeE/Lrec/hw1Iy96graUkfF9m9eHvFQFEIn1E/vHxOLkjBwsNhJg515UJlbbPU5NsK/lv+r8Xm3c
/Cuu4gKZtAoXvgj0ZfWw4029rUXBbf1GeWViUUY0wG1NVYi8q2yLfXlP7tQdWmkxBpygmgKiRrt6
Trf/bzdcVBVg5wSIiVaTVyYoRhsNXK36HSadQEoVAzNQHDCq57VgVMsh86T2waNRZg9TrrwWASSE
ZXSkiRCZN3vhjUClLioQqkXMqHogJQCfhup09KAWbmMNdr2vtiCFExXHIg9aBB8DaOhyHjX36rHF
bHezq6W7XM42t8Pvaoj783m1RYe2jeJUiivSeVRNXwtt3Es8vjRq+NDEteBICE6dtggtUiIXhRZg
/6IS0KuwcMZYcP0TWVjEEVUasqxOcej6sN6zoXBb6fn2doksLBKxrIZlHvYqqlDVuHRTfxcn/u7/
Z2IROXTM7LY6aIG8CBMjWbmNI5EMwopWypzW/xOclrDLTJFDJQqUyWtjTGnXLehIzLxwQSa6N6Rp
m9flezvFjVVN8dYHCHPIuiP6nk6gap7Pk3uj0HeKASqGINx0WreDTK0iwNWINnoRdhiNAikfBuQh
NCrtTEpHm3SZAFEjf2CObpzpJZXDOEkqG6cezSs1iqxOz7/LSfmQSxjT8fsdZrL3mFD9qbTphNnU
MnIyU5vsXPKPNK+/c6XcsCG5B4vkoSdIlkT70Q0p6BHiPQ6sU/Fpr4AQOS+Tworb7mdPzG9ZFN0z
SlWH1+MZrEmDFVYNpDFTzMRLqhLaGuHQQDOCxsoSAwzh5a9C9jcsKb9LZrUzckzJp+1DTQLHNMrW
NkgBSbNJfYQaZm6VEiB/fTdtVT9q3ILWk62FHAV2ne4hg7uRfXD4giCiPkl4iHepjplZOeS625jQ
99LoYZiqC80Q4VnoGhXU4HMOmCzGnTd9FG9qMp6Yb4IFIOaPQPVCxh2PK3kfH8nAd3LK7k2Z7DDi
BrzneJYCsL2Aee0CQtpXAFVRtyrsjpbxS6PkHHSQEEpvi4Faci85Sh3sRtV/rf3pW9P032lt2GMl
3WlxfzCM8Ieuok8rS5MFzvSXtB5Sh6dSYlV65XbysAOdL7fTbtxjtG+j0/GO+MAN9vLB4PIRhRxq
5UB+6yc/cpRAc0ncHtIkcklSHxQTFdWkjZeSDOAjqoO3qeJ3cua3rl73W6PULpz0NtWUvarlL2ZK
N5lmPEy6FFvgB+Pg4Na+x5ryi5vtI/N13Dz7c1+pmyGcbGDdVKsoyg2Y7/ZxVHu1lOw13Kig4XEO
KQQ+mXbsKtNRFNOdQEVv1Gpp1QoqegCjE3vs2b4Iy8fbMWYFYGmoeJ+Gyrk2UxWxRX41AggBDNLY
esaP3iWufkRW35LXmcOkdlzDCuz0kO4qO9jgTiEiC1s728B8I5ABBQgM6SIR9OByJ/KQgjauDt2w
MFx1EIn+rL5WX9tYpIKoDGib5kbrUQjKkOYuwIZK5H3IIsdklzFG5RDh+cF8ur2xq0tTwFcHADDG
OpZPWjQyMIgshegMFqk9lcyauCA9CMoCbVGFVDwwWwk8Dp7kH0rZt5si2FA5dm6vQ1QWLIqPdsSh
qGoQEfBwctOeez0z/oFi8pvGKpGk0dqeXWWjDyGN6yIWJB46VVCC5GAEVVVtX+WF4IIhWM4SsJxr
ih6CjAtVjvEmlWcIXuAKqVpxLygP1vt8fzIrXbgd44khRbXcAq3Wu2Vt9Vt/r1n9xviubSAAaAdn
0ZPP/CVuZLClguLAMAEPuCuaRT7UFboASRtIufbFrzK7NAGrPEiKqI+/Gj4gAmSagAxjmmI5IZWO
WZrIFfrs5BDtTMXFBF1553vaK9/Oj03Rk/7gW9RWduORm09VKYQbfQSoL8u++gWL+oDq4ZBhghxC
S6byUrVchW4x2HFN3/gdZ5puTSFUFyWKpxWQeQf7jBhuVWbnsuDVIaEqKAKyOPsBWsk5qYwWBHGY
1fpksCK/MZyAN9l3kOoUjlwBVpQWGMxoGXZTx2BEo2j3U4FWVdE3Vh/prtGn0K4MdMPmgBftJjOh
e0PXnlg967BkmoZENl6aqbyP8+AhxohDn6aqTTDIQYNUswutT60uAl97lKlHpWQNtDiKdhMr9REM
bu9Toz3WdDRtnUvboIW2AyCd/AmUmUDdxApeFIei2ybgLMScgT+deaSDOclUNkxS74Ihh5zmUNwz
OZssfYzJ5i9CxczQCYlBAJ+WT2WcaHWp1Gnnjd1kxcR3dTAUlvwYE0G1thonrgwtPnnRpIo81Amc
rvNTi7T9+/RXcG7w9v1nMYu8qBIohMWcA5JgnmnCN6XyKxpHWw5/39400VoWURxouTiCBgnqTmhu
21Bpd4McvJJ/YQR0XarBVBC5LCfuexRnTOYFmFPDe4xqNrKoYTXv+JdDiGE1HQyDwJ8tw8DAwqEY
U/C/BqR0I1NyIeH2U1GnFwK18r9Zyx9Ti48fNmExRCGwIlHtn/QGr3uRiOFjNbNerWbx7SPNZ/FA
YGLQazC7R9ZQ/NOnIryvyMriy08mhDu6HFZID7W2+tJqk9OW7u3dEhlZpG9pNIKkjFH9tFV/rwdg
kycjYkVr/HPbzmoj/7qOnH/IVe6G6uJQTiPIncmh2ScPofOTYlZwrhtFZJLzvix97drSwgFYU4fJ
QNAj1EfzyYxljK9L/Xms6BOJVacLqt9Vkr3fXt78xZc2r9PcwiOaLE/yxAcGCsokjyByOzZh+E5M
9CgDUL8bGbNu21uNCldJbeEbXaDGbRHh4Qcp3c7Bw8FIsLttYr2fpzBUPMDoUgA5P38xcHAYE5gq
5pELCAfZbWCHmO/bfhAX7elLf8kzaGw4okeYVY+8Mjsv/cpRpKrvg2RAy4Hpo1Pj9mdIiQPRdkHI
WzdjIuCR/yHty7rj1IFufxFrMYjplalH2+0hdpwXlu04DAIEQgzi199NzrrfaZO+zT358uoVlyVK
pVLVrr3xhgZNxFczVl4xWbldf9KItWclakyl+TRY9d9UJ8Am+3/NLNK8MsaAFo3Rkm/TxpfiDn2C
lYVcPFlgS0GOBcJyTKEtjrDImFAaGwUQg3wYPUZHBntnp+6zpsRQgGJ4kpO3XPS34BSBm0zhdTe5
6Im4NDCArEI9eCkcPGJYsskgIX0yx/FNnaqdmf5VuD0zsXB2rrftKKXZYZxJ/9QZEV6sGgdQ4X67
vpSLLnFmZ7GRSmyOhLdo4gziWAz9SyXsMKF0c93KyoYt66gV17OphYrMqbfuTPYC9pWVHuDFZWCa
DbrbGApXl9PZNNbSjFstvkgOZSlmRp2b+km38lC6uIwzK4som/dVkmFkFJQgdeKX6eNU/3ciZuQj
ZxYWMZUmnWyYxsA0bZo+GYinar+Eoq1E0ssPsTMzC+8q4lFwKNirJwKZuu0U0APGhjZGAb5jeazR
QQwguv03PnBmc+Fppj1KsHMj+KCmCIJp6dlWvRK+5/3/40b614SzKNePdcYkcnhg4ckvMD9GlHza
KjStV8eSVhxhOc4hiewgjZ5AgyJlW2iRVqW1sluXluKelUoWrgbOUrUQioIKr8FCnQAFGpff7XoK
kev9d859lLvAL2eqc9npD8ZegPlJJizYqpIfegesz/gxdsDegE3rehi4uCgyC2NpYGMFbd7X+0fm
hkjAwIIsxfxoTBKYQ+o1qPzVenTd0KVwgEAAZivQUljgivxqKElFL1E/xYz5YPv1kHi1Pvrj2sjp
fBiX7nZuZfGNaKqUyaiJ7kSU3p+S50J1fQo5yXJqgT1PVzbP+U1ucc3eIjjIpqhNpcWqnCLtPDEW
zwqJn0FVEaJunXk8s7k3OWTwiMoOIgZQOp+yDZrzk6cbdFPX/Y2iAUCc1+ldzZQ0xOYFg2GDYVa5
G5TukXfO1gWDHhXkNBK8qDtoWsuQq3wvqyoFDxwLnSR9QMU40OPkx9AXe9JZDz3XgmQSz0YvwgTJ
YJkNnq2gXKxNpuWlTbeVNAkrZMKB1hYAIVnGzTDEd06i76nshx3N+jAGS6uuZZGoJj8B6VFeWrdm
pW7NGjq/QHsHaVp/alr5XMTuhsZ1mOt2wKF/5rduehqSgnl5b0ddKvYWGH19xy6PY6V8SFnfO4PS
e07eQDwWqnPeULoiQjDaFCP77hSsAQmA4fddcqNKoFSAq9g1JrDmStP0GxeCMwHUmjaxy59S6dyW
Tr5NOVgYHLmbJo3hP2townCt81rDfivNpvPADnDHesP2RqfeJcBceiiya57lWo2v2ICKQDv2RCvx
1JMEVUqaPSQj9DKLFhSNyQDxT1LnN4KKzeBaQJ4OyfdcTjc9hJUzp3yUlX5bKGq7qzPznnbdd2bL
z8mkwleT7CW33JumygAUB3fe2Fb7AaR5PjIWaDwm5Xvr0odMgDvUdpKjzKaQ6WbuZ+rvBgRad4Uj
g17LirCPEWkwxw/KUG5HDuD9gVlon3lWQCA3cffM7EbPJSW4ekv9Fbke9WJHyX3h1ifdncZD3kAw
mdtvmUhORkYOmPfdYmaCb4a6DRKWY5IzTzdGbW+kab1KvdUx19BLtFyUQ1OPr+mUF/AeM4sSUw8L
xfw0uAUsD2N3elXvjbZ9KwdrW0M3wZMu2F/1lg7eiA6R1w/5XUWm134obnJD83IXClugEoagqt3c
QwYYbQeRF2Eqe69qJfGY47wLibVWifs0uIoMp84IKeqtIF+RnuyKY9Vn3HeL6tFukzteDg9gYT3E
opBePsrSaxWgXWkBPiSnAOlm/6LH0vRIaiu+iNFpoXnr6b0SAvtwM9TjE4j9OjBx9p8DeoR6Mb2B
im8Tm13li0zj24Gzu8HEIwSqtpFemg64oHV8z6IaIqoD6pLp1IG6YKtuYyM+ZsAYSu7gtNVWC14h
0kXSzXgAPn7UVym4cbgO0mWqlTuWQlBhKrQuAlK3ClyteUOFLKor677OWn9otX2e6rsqJ3dxZnwg
ASf43uxTSwC248Wzo7C3OrVLqDNI7ulgQ/D0pvo1CdH6MR9dTxb5N0dVfyl5tmtHElW5VT6Psb7R
CNqlNkczzXARRaax81M53ECjlvlma2CSt8YH1FUU7Ss2pRvKXV/Phx1vQRZvYFDbHR1/qqAvxnJn
k0p3B2qGTZnpPVZcvI6Nda9Au76tBvBMa4EyVUHVodAKkpaAOzoPJypbr2mB2nNGCm54eYibpPXV
rDqZMS1CAzIYvpXku8QC2zd0Ug+ToPu+y6lXq2bhVSLf2gWosJOM3LFxuuuQpaOa6lg7yuojogKF
+nkMojTccFnfDBArzwa/sUEWAI3t5ziPW29M3QfREyu0GpDclCqYr3Uz2wgdPIeWlbiIJ6q5V1BD
9lI5vQGzwf1Y0d5bZj2zut3FKhjEMSvfBQ1T7xM6fSe54jdGBTbf3qqOcV9PfkzGjziH5m8FMnN/
xNAVVZs6nLK4iPA0o2Hd1K+9q06HacJVpZIqykCNBgqIWUHFQZc3HkF617hJaItkO3UKGt1gtHro
XbvZFQrfgfv2R2yCIFslyQ7yQKbXGKgl20rThpmI0RtJMJ0zKMc0Zp9QAIQsapX9KmMloC1YbA1R
gObHBQ+iZlRmSFO4kULFTeyA7rhzmLobOwsNYkcJVGYfQAfZ4BqXRn/kJfQWcLsAawWtFHycCO2m
bt+b03eV5InfNAn3xqR+VStl9DmHjtBkc2PPEE8Dm4AblwEW5OtZs9cm517R7ackVYmvQ1HYI8MI
EWvqgGOMo52KoV12i6v0DWrlu0nUh7xtvxlZ13p1k72nWffckVleeGifZaxT3wAkgZZuBlZoDP6L
qb0ltQIBjErdZKgFgnO5dUHpqWLer8huswwa85bkEcZ++l2jiL3Zo9JuoQyxF4rzE9v8YjYV89JJ
6TfONBY/XED4o8KhNNL66ic4gx4qRQdzfWMkT2YN8eSCAvejjMZdrOj7mpTfNEWJvaQhUVLQovRT
AfL0dFQ/TcM+5EyPbAVkhwXFuW063HREVd41K9sDN6Wh3K++UmAZPM6sdGMxcKg7zSA9JIvU50NM
vMJUo3IQe5mI1gMVdqS7kD8g481gC/Csk/izNKExDZ64ExiGVE/PHO2ICnUc1Hr10275bTGo9zbX
+WevORBhss2DJsdN7cKdjY5E6If+6GtN9XMBUnZho/1vlM7o8bbc1NacrZYJ9Wb3CTWH3xI9fR3Q
kZOF2OZgL/LRsHiGtnc05m7j94UzBB0gfP5Q5m3YyXj0wZ/c7gaOaY+SoONuu2nI9RGylHn2UNc6
2enU3mcDUSMeg7JN4qnPoOZta8NPdKNBM1LuG4FmVt8aW6sDF3dSqKYnTOl1Sh9g4vmHndcbwpO7
Lkv2udPfoAXwqo8xoAYDtJbVWAZWV4WphtxBNz9Io9wJam5rA1M8GYaiGOjUWOcK5E78AIKsH72Z
v2bJMPgKKKNk2tsgRoDuYgHCtwzc4I4eEF3c9i0L4q4OmDSDIskiBSELc96112lQF8q7JAJNvPBb
qh3bSQ109GpecDXQm1KDPjybuYRGcmwF+26M4s4U5lFL+tvR7A8qib+3YnqYRloHY4k/k1ePrJiq
KKlEIN0a99poh7SY3nkucJp70G5MnbjrkN7ZdbNRqwrysVPr8zTTfUNRdlkZA0OigIOmY4BTNgaN
QESZI2vKNlnfY45zZE+K7h4BBog9lqf3NM+3VBM7W8T7xB2D2HVPCdbT86zwQZ4LjYe42jWd+V0K
1oRulR5Uyh/d0vpWOeVpapxvhItA6Yw7uNk+Tsg+qUbVV3j3kcX9BlWflzqdB+UZ3QgIoQeA14Km
LNNumJju8LyBv+MFiyuDelOsgZ69VZ4SMHtRzag9jGpaINsuDoLLXQ2sI85MHrR4Yuc02wC68SJr
imdwmfhDZh0KmmqeWownaJ2nocmT29LobyqtfUzc5k5rsyIoiIqxD9v53hnjO+uT7zZYXiGgZPoU
+oFo8DFAjUbzULvac6O5O4BQOEIt+9lnzWYCOsYXZrFzNEhY9Yp8RI7xWLPxGZ2iJydGYjbQO4Oq
tzJtoyy1OPAt3bGZBVuV2Ho3KJKzAnQpss6OmYpHRDbqYWWzJ1bpEbXkQ93SiLnFuzK0N9CZcHHp
WcekjvHfgDOZ3HxbZtabJRGYCCap7O7GolFVbZ0Rode2qvuRd304KvEOWTzIK93xE4wuRYCnAGCE
CR4jOnCiDvOQ+iORzbvXnpePtRm/VGW1s9HeRRzAxrIQjDz31szTZiEOxCwP0jZ9ylIAS1oQY6aY
HW2KBr4yhEOmqEE9sa0NTdoB6YqnWg5yfcPw1Jr1wNi6d5SqR00Mb40hUTKFr41gIdGQAijq+ELb
/ClR2898yDFv3w1RNSAlyhpMwhYVeVVj4JASM/lAvhLQxvnZ1UXhsQk8wF3fbK2iDpOiFJ7kSLF6
Qw2JyR/qND8AK+QPthGYAizJYAEtg+vv44st6vOn66IANIEdT0dqBARDzdi2h9xMwPXCwrYbSAZs
xd4rmtGGxoTMx+gABoD0wkFXjG+1UW4cKr8XBSSGILK+K0Fdh0op8XFDgzSTQ39aZ6OyMlhysXIA
/drfVQPikEXxCH1Vp4573p1yPGXyuI5QivOmXHpqO6yUEudf9ecr+39MLQEXNXSnEdioDiBr+UD3
OBmRPBb7dqVWdRHODtE6x7Ig8QCm90WNQk9SnZK51FcII0hzBTiw+i7PqrBR1W9jk5ykuM3yo2jw
dBZJGZh9s4ZUuLir+DiYxwPaCeQkX8skpZYorZFB9o3p98QePGD8j3VL/FZrVrrTFwsyZ5bmgtpZ
g4NkilaAylE/mSlkTFGQSQ08yFm7Uvf5f2zqvytabKrRjqzsLQY9YDwCqwlFRgw+lYX7U7Oe8u49
UdMdZGmCPqv3OZG+C/jb9ZMFLtdL/nO21EVVaIL5lk8KxE7V2DyCNzJDFC7HQJH2zql03VcV/WWq
mHMDZjZELaHe9w7oJrIkRRFBIlnX+B1ADaNX9+1TbiCZlDU4ykurbvFedB4R13OvqbPqTkqjDmo0
ZT09HnlYG+qzZlbHNDeyEKODtl8lzkeq2Jspbh9iZ/hopuFdcYxHBxE6MFlq7MukH/yiRrF00LKD
bVrZbcLb3tdyTI25RNyCg971qG5OWye3AD5iv9JKPkDgDYyc1fgI5NOrU4LZpDQrX6Nom/XTK94m
3+qK7hOlfjPqtvTANrelItkQAf3ucUhxb7Vp4ek03oyqDro2qGL2VPU7VA59abl+bclHm2tRa8dI
ndKNSUTUtzIwgTCxWP6BZudrXmIyPmdv9sR3IjG3es4orjHkjlr8rlfTO2rBbybUoD2AAPBedl2/
H+jOkRMwlZMImN5FZko/FAUdvaZV/SQvjjFS37wnwEHVDfJZ53szqPuBTM8gz3yNTYjSSlR8nJ4m
XoEK2qCXgT2pkd01M2b00ezKIwoaYVmBJMDp9rxSNoMhHlVCPmmJcU0X0zhMg9onOWZaFboo93tZ
R+4hA/FNY+LJnhx7Z0GZ5WFwpaB+Shp2mrSOPQKyY3n2UJ9UCdBCWRAWdr2+rYj5IDuIVzWDxXaa
0qf+MI7fhaWLTa61z5bFj7EL3E01uL7RMBGkxnAUQ4pSB97AXZnux2bcTSr9ga9Q+I2Q9WHUU/3E
bWgupmZq3iG5r2+QDfaAds48qolehIW+ylt8oaoOvCXYFqEjDuWYJfA6tRTHArgekui039iltq1z
ttLBuRDxYMLG8YSsMeSKFhHPziw7rVwLFehE9bPYhgpl4iMwhrm1gue/hLH8YmoR8voxpc0QY0he
w7tQjbdKMnmi5XDGG2c4jZz5Ter4trI2EH1xiaBTUGdFVHAULqrEBkBGvKihMEURVSaIlIC7Hywh
o1+OD9djnXHRlInyuoHPBgqixa2sG26nixF4oFl4kDdaIKv43UkLQO2mLEM1h0UARG4KJrgHcLQZ
Fsyu/SzDs7zHYKCHlM/22tS4VRNQFuCxGUd4wkIgMB+fa5B7HG1ZmxuCLJWihpzbzRGPG+Ck6QT0
3lgg1ZMEJd1xMkAbRSAONmTbNO5o6A5GYHGZRuh8ApFu1Gvz4H+sHLoZaGLoYPMCYfgfPNQgSJsm
mWNEU7psV5go8SEqaEZf/Bi0lr5c3+c/JxJma+Bbh4Qc5jTtJYjMsERsNzVIJOqgR8nPs/b9U3Zo
7sctOniookBTUY8MnxxEd2fv1saN/jiWC+vzXpzd3aPMhCNTWG/r1Ev1p9j+r8nBwsDCY5uuy+16
wBDVUKPSikeY59LN1OtrdDYXFwLxMHS6MEyJw/l1IWqlAxolMJ7Sge7OtyaUuPVqDa/7JzRhXs2Z
lcW5d7VEOBMF+iG+kWEdjdt42+zQigG5yBq6dW1By2xnMFWDYy7lFCOaqO6A1zWnaxyTl4xgrAZB
0CXYtOUQCJoh0KoG5ObUG78gsWxHk4Ji0nUP/yM9xJ6B4t/6PYMMbbwFMAUHrRJc4egND81NmvXv
DaCUeLfJtbH/i4s5M6R/dQE6ce5aaQk0tUkOzDIhmWCvvB8urGXWQYHKn4NbXV2CQ1zST/UU12jv
aHIzVvo2K8bWb3gqg+ubdmEtMwkyTFkQ3TaXaHrpjES6Gp8pDIqbtqwCp2g21038eYlBZPLcxuLs
FyIuXMZnG2qN91BuowdkSHrUnOm5JeodqhX8ZrKs7CSSNKgqunKLXoizX+wvQsMwaGSyR9gvU/mg
ooahV0k0as5TFldP/8u1Lt7EBVQfCkJb8L/x704CqR638mn2K036nZ6eqPs66pDQy1l43e4lfwF0
D4zkCO6QF1ssEUoiLHc7mEUNfmv1cp845JcyrYnHXvAWokLbAkUTG6+9pbcw05RSnW+saTA+rWaq
fRKT+L+75BcjC3cZO4ZCXgwygRwku8r4Ab3alS74BYeABQsQH0IMOP8iUrSVaWFIEvN/0PJFe6EH
T6VijYqXTfau01dxRZd37V9zi3hhykxNUP/oT8LAyxzjtdRL3Yau1AIuuABRAccjkJaHWuEyZOSk
cYbWwpWhUhq0yUuWVtB1Xbv+Zkf6UtiAyO5vVSgXNAJQlpv/irN7nKJ+btYuw/XnntDa2iuUBSVq
y5LxsKnSFbdes7ZwhZZb3JyR9ydW3YoSZINQHsVTTKI7OdnJ5voZuuAVSI7cWSzGRnK/hAOqWtUZ
gEAMp059tbJHgRYS037pqfLf/fvcjr0AGKGsjFpyB8irUsQ+8vqfxRivCVEtnMGCKCyYHjABAW1R
AMeXg9QuKnOYxSjHUw+GMHf8Bb1Pn5Ji5RwtHPsPK8vUHUDxETLZ4ymVj0oO/QCgvq5/kxULS8xf
rxisp63CTw0Sf1TYk7FbOTbLvHi5iOXMdItxUoG694h5ojGQb+Oj/Ebvm0/xUh3M+6b3BlCF0iAH
cT84L1v7f7nARWxQynZK46obTwlGhMv61W2+Xd/BFU8gi3xVSNfsdYGmwKCglJ4DjlXiXVNRd+01
s/ap5p+fRYYU40K6KiZwc/L8aPEhzM012p7FCf3jU81rPTNR9RXheYHNqlAltvlrO4K7u/3Z6Ct7
dnEp0MsExzKyIsNd3KZ9P9bqOMDreFF5pv6aTyuPlUVc+2chZwYWWUIVU2CQEEtPRqn/5LbxWQGa
ofb2PtHFr2zga+OgF53gzN7ioGpQIsjihI8nW5E/wPbyhB74U07UlbN03cwfXLTN2A8DCjD8VIO9
wpw+u05DrrNWm7i+eRBg/OoFVLG0cVAHxDbL8nNt8ulwGFIIGrhPmf36F6dHh1A09Kk0ggr7V1s1
aGDnncOHcm/i4pRZ22F6vm5i/hVnN+o/vqBDCQ06aLhUjYVTm1ldygaNYHAbVXsI+qBfpt0SRto9
sQYvZqQJQRdlPSbAx/xN8Dkzvbhef4vMMCBBTtBnvSeF9Vjqb9cXd/HEnllYnKQuN9KKSIefiA3B
W6EdVIhd89IMNfZXkfTM1OJMFQZavFU/grmyPhhN8quz0EC7vpqL/g21EwNMV5DIXOaNaqqXGOyf
xlPtvqEIgI4ihhmN/yj98I9DEEjfIptzjD9g6Oqo1cYEVqgTErqwE8W9NoHvzbTzjQJtkr9Z0pmx
hQu4lSgF5juxJExk1STzATFo3DVHu7hxkIw3LchnGPoyawSVnATduT6cstjZoA4IUPURD5W/+Dpn
RhZLkRiAobxu0P4GVTqU5IO+eq6hDHbdijb70R/n9czMwqWZ3rpNMoFmAEOL1r0WYcJ0a75r76XP
D+aPyS9uB0wWRbVfbNbUlS/eS7Zqoko6V5+WFY6ED07Smh0essljZzwIc21y7rIBguzRwFCMuuTB
NGprQt0DZ6jiu7rQ/Kpce3otpwb+8W77XxOLhAdz4rwTMePgpbO/1z+LAPwmEKaAVMPP/08hjrVF
LTKggVSAcivYNfMxeaCg7K2C8pvzRHfAx+2dg3pIN9dd5KK3ny1x/oPO0hSlsNHWKJAJDTM8Rz06
yscE3NnfGMFYKKqE+FzLI0XNVtIOGlYnkR5y/jjp3+0uvG7i8sb9a2JxoJK4swuMcI8nvQZ8mN5Y
8f1fGMCkCiS4dNVEfvJ1o6BwhhYX74dTrD1NNZQXwfTxFxZc5HHwZTxW3cW3RwGXW/poggVRA7q8
6v18rYC2REH849BnJhZfO2axQRQDJjQlom/SDpxNcbQ7n/g0VMAm2TmbfggAPdfAtZp7/J5Gzt98
qLM/YXbIM4cT3JAAyuHlypInTbsv1Yfru7ikrPu9RuhVAlmOGWQHZcmvBioFPgj4EY6Q14NGJjLK
aC5Kz9RcvRkB8VZ7wISBlicADm3F9iUvPLe92F+ryMTUSwg8tWEDofbYA7r4E+V9xadoYnhED9w6
SgLl53W7F83Oox86gJ+Qh1tkfjTTISulpngDTOMWqIpHJ14dQJwP0PIq0f618UcloJgIqilK83tb
69LPtu39MPp55ILhwd7rxI8P4019s+YvlwLUud3FuTPSqWUuRd7H6L4q3mz00yZlzWcupekYAdXm
WTS0EJeNWB3yBgrtUZKEAtCOxqGzIeGsPabVG+biw6Xb4h6cPDdkdUhsWXD+x11ntT0XKq/oYi6u
aOKqfV+qDTTBdmLX3cQBtCA3esDu1vA3F53kzNAi5+QtMFYjjVEPVW4gLe7F1loyeDHdwPvsf9ay
8ENuQg4d/GGoFm3bEGJDUesbW9p4rA/T9/bD3iCohKBJSqZges3erx+Ci8WRM+u/g99ZZCm1DpKx
xEVSfe/4M+EK8ftHgvri6E2YAYJ4LRqtgZ35st1YL9kq2/5FT/139csbYpgGq1Mc2C/Zc90BLuw8
la7lr6xSv3QOz6zMPz9b5UBtR7AaaU98E2+c5yxEKxac3BiasbbJ/3pNi2AKJRWmTEnNTy04SZz8
PVUVMPmvDbpfelbO+TbK27am/gF2yzFpUIArAoP1tZV4jZ0qnpj5o82kJxGYt+7aLr7FpMW+Tw19
bUMvBrZ/jS/hbwBq2nZX4QCKwL3LgbW9LcM8wHPWvcVR/MF2xpsOPFC4Nh560V3m9YKCmGjqUv9y
ZLgrFI672DKVgyoQ1wCFOegWYALXXeZicEP/g0AbG2K3+uLGpeiPNB1HsZ3XdyrRjxR440K9m2R2
hAjairGLUQa1XA3z9iYAA4twPeSuSsvawCEQ0DbsyC017Yfr67lkggCIAOlezKLDztcTQJw+pVmB
KDPkwk9UkMR3r9ct/EbFLC87YgOnaAP17KLY8dVEPnR2D6lBBGWCC6GO0ig+Qut7vAd6PiojXAUr
a1q1OC/67FjLDM9OO4dF7XFWteqg/q6+9nswhoVF6J7WgJCXnI9A/Rg6Ws5vjOlXcwTPMd2hIKB3
lSGywUPkxfamj8Geen0nL36rMzv6VzuGO2H+Q4IZSmKa0tE++drg65qBxZcqTFPQwkK/ykHToJ9B
42t9xMtbZRnEBCRtbld9XUI5oWNOR6BBjOKbyk2/azCLsSYSfikCEkAONFvHND+Efr8aYaxjdfab
WgRZAL0XWxlpITms5QCXYh2KGsBzqxgW1pahIAUpwSAbQBtKccTp2Wglv9OI/gKynr+IA+eWFu+x
TmDUls5c2eVU73lpYJzbXXtWXjw050YWnwZsQ61TAO+ItE2LMG2K8Zxyn+xd39woe23cAR4S/Hd/
Pre4SKIM0LlxM8WybMDoFHdAe17ZXTexhPT+zgihkjOHOGSicImvvqBXjMnexkfCgC9DnrbpNnFg
7SwtmLnd681/BNX8YW+xpgS4Og1wF6CRFAypsGdD+7GyojnoL8OpCcjGDKlBUF3CrikRkrkVGrH/
ZGXg6vw2bdwNi6qbNWWnSwfp3NQijtaV7AUfAKwBVfq23dDNEJGIb9Yu70uFtXMzizvVoFaWiL5B
3z9jkcyk5uNWLTCPbVgeTyBcXyXlznXS7fWdvBTtzs0uTpWkJSD0Ksy6zoCxTdCc/kcK8d/OAFIR
FBsMFGtQvvvqfA7N7BgjXOjMq9bWKNhraZOX64u4WFY7s7FUm62zDFOsmCI8YZCoC2U4YH6XQOsZ
k1PypwjzhwzjF4mvrjn6xdLAueFFcqLQDkN0E2jW8l2FiVLdc36V+zzSXzNf/cAMKeoCwgeOvvDl
5vqaL3049LZVwKM0G9SwizM9UgC+nCoFbbq0QyvGYIPSAcB+3cjFeHhuZXGSu1wzulKHFXBFqW/d
Jgv5O0gnUh/NOggHKwFGf6+bvHShgPXImlM9oFSWQI7eIbHBEzCLWR163mn+6cTpOygZ8O4C3P26
rd837TKM4B5GzgI1LHTsFodOOq47OWDVPTFbazG32fmCO64nqvaxTciLrfEPnXWBYyHX4LJ+k5X1
lCnAYDiVvZUOCVgtMTzP9rlsf4ANZmtNzatbzrNLXGyarn2Lxb7I7xSMTZml4meNsTOLBCXL6tRS
Cwjwlnl6HQdTbr1jcumFJfGnnLT7LMWYVm5M3K9TZfT6tPxRxhY7jFWpYhQAQ6QJSECQdLe9Fxvd
5M+DfmwzUQ5edczuioowr4U5P7Z7sAtYZajJakdp2gSlYXLQDDgPjlP+NIdp04phJywBARih7GKJ
ic/Rgix71chDPxq3BYaRnljMm73aJEo0uIMTGBWoEySghkHeY1bOKJ6yij+KVFsdR7kUfuEFpu7g
Hacby0oUkEllAz2M7nf4hTKJdnBO3UcSOgFBGWUKdU8eML8XKU/lASJH1x3kUgVgTp7wokJHynKX
yDKUFgeTCAR/ZWvdVzstKIJpq36CWTmqDyAV6FDV1IPmMb3HbNfDivEZCrPwThsZFdh4DBcnYnnE
matC8JMq3SkbWVipWtSNw+Qx3t7XZXIseBEBEOA3pGh9U+2jFetzAPnDOkrTSCFVUwfc/2vcLlSe
OXWGjRdRG05Rsu3u8V55AXfpbm5YpFsWiJthu5ZQXohrqDfiH8hbsPFLQErvtmqepyC4SexAdwbU
BlaD9oWrFhLDDvJiNDLnQPN1ZdlkxumA0gqSPOmAHDUcg9Q3X8pN+5ptuqg82dzjb+BMQHxbS/d+
J8TLbT03rn81Di4JVZaoDyBzKd/cbSdnBaa7Wa2yjtimOOS/7D4AA+t0mAUwyqfEp0H8AEWqjbUy
yHGpuGbrOpD3QA2Du2gJ9MBkZJz3Pba6OI7f+Y69Dahk3aR32i2EIJ44yFx9NdKPZVBtmv+edsC0
Y6JGA5ZAfITFLkAeoE6KHvyRjp+1Ju4udeUemX/DH/t8ZmGR2MRao41gGOnQvim8cpoCeyah79dS
60u+BN0fdETRGwCEYXFKRA/NMC5AYMQD9Zd9NwvaTLvsXgnjCGpTvvlm/MrBBQYh67XQNDvKcoFz
f5zM5jGGs/DiVNrMEQMsg1blyY3GA6gTNvkD98ro/0P389KxPLe2cFtdx8RyNsFa/K37NTxjghSt
S/Cy7vQPEjVRul/Lhy99v3ODi43VZ+hWI2FwiEVU6ycF7DNNka4MxV64XWzoDgLgols4CMvKTwem
m5phwOWEUFN4kCTJ/GQsP/S4tAOM96aeXQmfmXgmCRleD7CXPAc1NBt1EQ0Et0vy3FSA6GCotAlD
ASKc1A+nbzyJIXfmvpfWnpC/OHHn5hYfsE8IN8c4mU5Z9asGxbqOgaLrC7rkIhhvhSoDemVzu/Hr
meZgCKl614UkbFuGRdlGfDRWTFxyijMTyzxfDK6YXCtWwRrJglz9SMEcxAy5YuX3MNDyaCEqzaca
s3TmMjDWGqF1jjcmYnQFQiV0+8oN+UlHH2ROEMfTjwYDAW2mrti9uIFnZmePOavYOeNgZmVaTCeM
5t8VVRPBadco0H73DP5YGyhgZ3WGeSRl8ZWUmjtgEevAitfne2i+PWHaSvg6dG8DUfat50BgTsuU
b60N74+b6QUKFoE6VNxDAH2Nc/Fp57n7f9j7ju1WkiTLX6mTq5lFZIcWc7pq4R4CBAEQBPXbxKEA
Q2sdX9/Xgy8TYBBJVFb3qanp6UQ+AiFdm5ubm91LQ6OKiDgoF0PWClYZjM+DC6uCGLhnnAVPre00
XWQqIBBX4Zc8y7DX8j6f5xgnCnFdazSxj3Y9YcADtyQmIPCkgX1ORTixCEGaQBgTeHh8oB98bolO
yxUAdvmgRip3Xpxf6P6eG42LOHv4B4YMMFhZPAEWIHPvt5gPEeePTaZtawxbdQgWsdGdG5Ynxwxe
rUzhhV8846tIGzMhQlkAXHKJuORb2QfwkiadEWcnO+9RMrPOG8PamUosGYWrL8PUv6gBU/cP1NZR
ErOe0AhDrY1wedxCnSEDd+0lZ4gWTw/8Qwpzh2s9yyLRl7NxG7WAjCyy8mLUsNkHtKF1W2c2H3hA
Q8r0G682iN8LLa0GoaNazA2m17UW19QtKes/SZrJLCiaASBLqKyGhh2E2UzPAzKrjwV+3OZJSF3v
ThY23ZmOeKqTGICVxH4xWwZrs6rNAWIAlO0cBa9eUuB2idWi8c+huZ+yQ2K76PdU9Jnvf4jQYUQp
IpX+UX7n16CFNo079bHZMkvCuYXEySJhy4j5EWJfZ2rrI2kKdK8R3Dloy0TjTeC8WEEP9KvujHg6
0e11OMgaBuOagYfIrG00TmxGwOVAgeBrABAyevvqHObniZJ8SkP8LI1SOckaL4SUkAubB15uanSm
e867/MRy71MiM30r1YS+l+J+3LqxA+xPGqfRRateGllu6uHw55VzXVREjDSIWERUzbobwP5cF4b2
cWskGUCxpIZkQVU6iEY4M6WerDrNMGA44EUQ5swFeSVnHTw04E1avugIdNKyjVzefC+WTqXB3GLh
IKTJEmwFn5tnMBA1OnbhANJx34p9wwyMdYHo2D+fClRFKCPMZQY7vJ9T0bpmCCtuRHfGhjmfp2be
a0C9OVdh89hbJmx0XVahvmHxhCCnWT8AHluuAyhmgL3FKM3GSe74m54qBRWJb2nnRMKp4QNnYhk0
TXDjg7PR51KJmhQkAHUvt4Ly0vQDUFjPBROfTAGDE0o+K9FcDPQtzH9Sl47bQkXURBabeXh2Ecjq
fqZTYXcFdaUDzRyvYz3kWNSUddgZvlxtoe3rtBjbzEQMvorZIXwLi5otcQUTkS5rAHLp1FPUFRzz
zsamMTHwJRcIgITRRIbxZD5NJHXeci4fDVtJSrBtKXmDM+jqTm+AElpzof9YBslrKwGzSWxdG3Bb
WFChVy/jvG2tTuBwbKgpnK8GbieFcQfnNt24S1vAeeRlnr1rmOGA/XChwRc7cj33Uh6qZpEnEfZ4
Bl24VEqfRyiC/gKmO4lGepVSHxxwZlwmJREM4yKJ2wX2PS+NkbNE0NTZVdO+YOxkTq32NA6Dxy7s
AHYFqFmiVfUDwIEt2ZOvUte3OZdbI5rrB3wMFsA/RWQFQFjNQpBB1WYURBCzXRjBVhm7zoAYVItT
NMCLAOWXuLnmWZyn1WbYc+s4T9+KHJhbvGfHWgYSBBngrKq710puAIpst8au4jk3pq8SAqY6FR0c
CruMGXA272kc2HSyXkEASpjQMUFcbPCcJ6/fC4ivOuvnRGYCIgxlxS/EtNr6CSAKdY6K0Qtq26qH
6Izh6OtU8Tml2XzU+dzg6wh+2wLl5V1vmivX1xvsQYy7TKtHOir54/dFO50gdB+2VJZVbT6+GrB3
yVCNt2IB/NX6PowMIPuMwJ+969Pn79M62VagGgJzHZaAX+RFAjw9HuiD8DjTW+D7LNSsWXBdY36f
ysnGMrBxyRY1iK+ZNdYYgKEl0hAC1XUNcau3PO2JoD0i8TMT4Ffxh7Y6SmjWVrXLDwZQ9eBw7nUV
reIRQOvCuUXlyfY5SmQmxYPe6FxofeV2VEISdKt2hHcG8IOAzQKA3e9r7lyB2PUjWTsUquQrBeKf
VDBYD7eNdG69dDoBwDWwNRlG7axpRID49rkIZyClcYCETcAP+Q+1ySGFWZvwg9g1YgMHVEnZFZGy
U6tk930lnezEiND5rQyzBsl8t6sB7dZtZcToKNxTIvsgjVx/n8i5ipq1xCgMYVh5CGsx4u5CK7tV
HpwRNKeKASs9CNIR86Fq813+INW0yvcQSjB2HYnyO0HhgRPpm9+X41wqs3L4WgweFx6VJZaqWRiW
3ofXUhNffJ/KibUlRghWVyLcZCT1Cw0956txAQxoRAENBN7AiN2DuY8kDuigaA1XSFBiAn08Pk9l
d8IhmI1N4CMACAFq1tyaMWZKBfSzjvkidzCgVE67KC0AWDnnllynpJokCZjL4XqMXYWZWt+KQaV3
fFJuRcOlffhUwUSWlE8ZZrzvK/NU1ztKaO46XoNDNVVlAITE2PJL6oK49ZmudzIFMI5h6QjkxS/u
U57v5kIPnlUwJWnm4C17oH59XwZWGZ/VNbQKY1aQgP6EleNsjAKZLBsNQe23Qum+1116mRrKmpO6
l1pD12j06HGMNKCyy1lCv0/5VIc/TnnW4VP41GBNrPdb0HLzwGBjm4qCuIj56IwY+lqJmEY1TRZV
MAwx3ITPsropYvA2l8mwNbqbst8XxuufLQjer8sw1EFPhcI7W3llpTJwWeQPW73/IYOXXQfgaO3t
v0+EGa4+t9PnRGaGrd4DlDdX5dXWE65bwCEUvux0dU47vXEiho7NneNg+do+LEXW76DuwHrBrh9P
cQB2jCvOLbaBmG3FOL/S3erGLfoz1q4TrQP3aIR3IJgTbTPf+4ByDG27AqJ2MAZ2DHw7XnHPCL2T
isFB8ZVmHcCLAxnB6gEgEjQVYCndfZ80gVMObXBxOWbn9NIT3jjwrIX1SoSEhWvMXKsqer5oXC8o
trwCuG4AGkh2spAeCpVqm3rpb2KgPz71P6Ib5Uw5v7YYEtaRqKhAnfvi0dlXspvmAUgb+mqpGa9B
nNPwHOPwKeEKmDgszWGgQ3zirLP7owxcv9jNt0ETmODtAnp5sctdhSbFeE5rnGbWz50ejrzYzcS2
vwJGm7ljjAggd7mpgZTorxJsaxbPTbFRaWAFjnbdqqS1BEe+FZxsVa2KW3GlLmD5cITt9yPvxAb1
51ywKjkaCMEY+3FRt/nWEKm+9m/DbbBIbeGB2/kvomfyrwa4AMe74KZaJGdszaxnzioA2j/QulDT
xlc4LUOWylRSMkAAZtp7LgDR320CgRaFesdzMVXaVKRgm8tpX8VnJoZp5/a7tGf6oSykipErSbMd
RuD6cdItYiRe3FE0h1i9U8IaPO59eiunhUy0xh+oy6uDU7TSq2p0u9wrnvgMzZMgUq3KM8DBuVxG
xsiNaauWMUWr2kEx3rWatPJGIDGHkvjEyb0FiaNdBAArT/n6qZY0bHe1wzneLPGr1MGkBjsvjCXA
UvoS9diC6SHwdOwS8g7bLgdT+h5kYAt96792rcliahSnW3Vv6kNmBk/qS/PW33FPZ90wvkr1z9mY
1TFAELOyARUvgqS0gATRRbUZNvDBMHtbAjg1ONxpbPsmuCiI4RQr4z0sqdpQlyRmI5IG6tsydtwz
E/OJva7PuZrpBFFegSyhRq5KszcFE/7HW0C8R4iHY+phcQO0cu72+0E27Z/NexvslrBdYVeQGRc/
DzIe5DeGnig1HO6amuL3daS6sSkEvU5KOXkBdcTaBbCt3kovYRuq29ytLjxNg2mmT0xVdx8jkPyY
UgYc17xs4AWZ6T+kTuBJDWh6Mii8k1fplo/HRVnDQ7MFsrvihtTPKtwbDIisLRJAUHWaKY/KepRg
kGk61ck5QyOBIoHjumlD0tWeANhK1cli7yHphDvsly/cFDwWhpTbEL+wMYHzJev5nGSJ8ian8jLw
6x344OzEAx2QJo4Lo4yUdSFnPzw+viiG7KlXQYGQaDoZWmEVKf6rF0SFpShjRZqas3ovBg9GKSwq
MVsYarVMBy6w+KbUqOYBn0tTa6jswxhZoZwoZKzr50gS6gcNqRLwz6UEDuVAoDXqwtJquPWBhIkI
yACIMIbAytOyu5IbAN/HxYAgEA7gjZ4e1h9A1VwOciCxUV97Ho45WSa8dHFpia3CLUq1k2xseeQA
lzVAOsg733eKEzs1UA2Y/6XCg3IZU+rnTgHvQdAPxHqNJUN1z9yeQX5CW9qZw6141uXrxOyJxLDv
BNs5PCHmMQRDCfNOLwv1NuQNU/YhYEGD1L99X6QT06dgiAi0hlKP7YB5iWJP0PoazARbeBPadejf
tSKmzUblaJ5B1H2f2Ckhx+AesWuNiVr+mlinRyC1B9b6ONpt9GhI5Zn56VwKM60ULqByL3Ix5ogm
o2qsk/ZPEk5iIwCuHEdlmOluUpY3ADdHGaQBHkzaGiwl31fSqWbHsgebm1CaoIXOEgAWrc+1nVZj
xzimfhtsSgQN6Z1wJpmTNXVIZr5WBEiYxg/S5JYS2VWBhamhnVFUTifBDBTYMYHuORstpaR6Wcuh
JMUA3rLAIGL//n1dnZiuRChkuiLDXREWkVldJcAQ0QBXDt+apnbKXpcsQ9QuipSzJK7dt4mX0pQ7
550AA/VXLeg42bm/DZCdNT/OEzRR5ZtGoKXLyDfeAHW1aXwjomJjXGihf9GL7qUYSSlVa2UZRBDe
fAoXfL/TASLHD/xS9wa4aej+2gAx/RI+PJd5mm58xHfYog5ixhIstwInWKoMVi4tLsygG9GlA32l
JFpLuFDZlUl1y7XlDgAkjqY217LHSEYSkHDoCMUF2n4Jn/GqSxtLM7wVx6UrMBMhtqqseOK5YNXr
lJAngQqwOT6GL5ngp8CdKsBZ5Hum1ibQ2KP+Xaq4+ySt4OfiL1PFNQHyvgpi7IwkouGRMFBKM+kK
RGSMylYSQIEhpNd+Nr5xVXJbFRx08/42Fd3rsO+XUR8txtLobxNQx0ijvG4jkN+AMOxW7FVMnz5b
T/bgigjFlMqApZJaPoJq1y+6DJESbbPpiuBJ1NtFwRfYW67vEfU5UgN0JiZXgFkt9q5Hb7z3JG5Z
JbUdZvGLgeARPcrBguV6G1VpNcJjViFNJV92HvwsfVihzNDtnCDU13JZBKAzq3+kXroTDNDdcWL/
aKjcne55rVUK3SouUksdc0sB0VveGTIpesMHWV14Jarxk9Br62gsrGjINqhe28/8ey8G7qdRYx9H
ioQU7Hh1CYh2EXRT4ORCQ+mXbQB6GSOOnFhMVnquyQT7tlCzgPVBCte4d7lIsUA4ooKORHxVRtVG
WCHwFfwa+s9IuZx/Biy4KTX+Pu57qAclHKDLPLnIx7K1jdp3ZLClkZDHFtsoK4gIEYJN2EuW6PVP
RjbcN2V7xRtQo/PR33Q8QFiiwgfhTQDATXHcZDLMCGFc3mhxdS33WLS2/X1d1U+cpr8oZdFYnqvC
PVmisc9tUjb2pBz4dUArR7SHgP6mtfm1MXY3QjTw6zirODq0+ovhcdjgAiIhSO3XqgEIfQmRFSQD
24xV5/y7oee34K1aa8z7N/ecSMwVyrfFFZzjbV3vn90uumtc34EPjCXGIfpSlKlg1y6dIdM3DcTs
JvVCsKOBlpDEbnzpB5KTtvk9/B490pRKbeoevwCY4GM1Yt+hl2t+CT9v0y8yl8RhMVBZG254oYC+
I94KaU5zQXoRhQzA3BG3VVppGSWw6WWVylttIr3quVJRr0CX8HMeyBvYk/GhbAF8GuRWech4F8V+
KQjuXRAM6wF2NMBh3RstREUoBBd9Xe8SUVrK+Wgnuvw0CFF3BZ/39wBrMypkRg0oEbbkiR/EIH7j
vFygnVxVBBpqv3URtQuKnfC6qjjZ9kehMOtGaE0ujMA24vbqcujSxwS+a6Zce/U6FpInWAd4EywI
I3gdcoNI3bivY+Pxe2F9QtWA1AQYMxY4MB3ONerIT1JEykJqNsKThA6qyUve25TnDFMn5k+45kNl
gpKG+Gh9NicMghuPYhBg1nE9iv2WosckoNx8XxY2dc1WBzAHYgEMBwcYN+aGACEO2hrRK9W2zXPS
KisPQMwqRnOf3Kf1ORPHKUs1sOCxz8dcSOGwwYp8tOAvwHiayAnQpeATvxIWnPWqOPAuXJ9zLj4R
1wRXiqOEWBMeJVRnbR4bmo+EVtEu461kGTlMveVra7gt6XB5zuH9VJ+Aq7bBXEoRxDJ331CaGCsT
zgXsQR5TAZOQ5/lkYEvN+M97PKBsCPTEbgPzaJ471wy9kHItp5fbVOXstDae4jE6o/CcKg0W8Sp2
xwwWSDHrer4QgtWoa8ttqLyJoB4sjGUUPoPK1/6+951JZ+ovR80UA7qqRAxzuc1y0LwIP0TBXer6
RTieQ+k+mRB8+OHyia7+xf8NaA1qp3YlEgqCyITX2G0OmylY0kDDm2hpbn5frhMKI0D0QMLEdmTg
MjKrPyzhRlCnxOVW7byL3u83RRouvk9COpWGht0mNJEE18G5I4+UVFixj325BXPlK6jUADsXgWQ3
SQZH7BOVKEmOaCpwl4xZfSnn4s7HzE3TvF7qY2eA9zi8GhAvrGi+M4CoLWye9aa2x0CwvXZYGYlC
iwD3BnpEXZAwgj+no0aFZbLswc9uFLCKTVVhbXhY2IuZbBlq1OyyrBA/PPD+7bX/P94+234Io+pv
/47jV4TTgf3Kr2eHf1sHr2VWZe/1v7PHfr/t80N/u8r36U1d7vf1+jmf3/npQbz/Z/rmc/386cBK
66Aerpt9Oez2VRPXUyLIKbvz7734l/30ltsh3//1l9esATQ/3uYFWfrLz0sXb3/9hZGF/Nvx639e
2zwneAyEhe2+/stFFT+nb/PH9s9V/ddflF/hYydjF1gH6QCcdXT0kW7Prgi/Ys9JgRkZw1eCnZNt
zaRZWft//YVT5F9BUsCzIG2gYbBB8ctfqqz5uKb+CkdsvBLRmXDFRt/65bcMfmqpQ8v9JW0SjJq0
rv76i2x8Xtcwl0ms/iRgHqqIBgJsyGzlNPrYHhAqFxgpgBkliTFw0BAKLiWlpnHL6c/HcS/CxE4+
fk+3qdNt+e+38WI2mgH0YVicIu/y4/7pzul4etXxSz5+H54/SnZ6CusNZltnOZqeNYpwNPsCUVHH
b5muf5w4Svbo53TD0bundx1SPcpFwRnDRwJHtx9d//h5VCXTz+n9R+l9PHuUo+mG6dYmGwczM5qf
NXS4MP2KWx3Vfvp1H7dOFXJI9Cgnh6dyox7MADFRH2+a33N0fFS/H7k9KvXRtalo0/tnr54uSGUI
ztwmUi5qYNmvSvYH2mi+ciVYGcucW6LjRTV8sn+7MBj8z1sO56rMl4lSq5F1OHe4b3qfruag5Jku
D53q2ggpfp6O/vj9cC1BynkB97LaQyc6kYXp1dOFj/dLnSGB1fe3jExlmt9zOBZqn5sycjj18Zrp
+HDyUDUsM3EnuR+ZOcr64ZbDs6kXyx+ZObxq+nWUyMfPqUaU1HuZLh9q7qMGTr1b1H/Wyscts+dm
h1PzTLVyuKCG0KuLOIInQ1ErNAfnvC2AwPd6+pMp4GEUarhhekLgf5yrOa5clKPKw/6K+6YLEIDt
5WiMN4dHVVWIrpJA/7jrcB7swdTram1zONVF/J0nyunl4ZSgoyd13hAvDgkH6DlmCX5Ya7pvZKlH
AeyCflsI9PAszzXlha4OYHP+vSC8r/CrSgJZyO+n4EiIaPzKOiQwXSv00Qm1cVgfzsNrbS+GYbyc
bpjOyyUPbnQQLjmVV/2sBLcTA0uqBsM8JNKUCOYBuVp0lL+m4KulpASv05s+nm9kbW0k4P1Ng8j7
uLevVgg5iWEZ+a3m83Rcg6ew+ijEdH5w4eei9mV0cUgzBVoOravh72pIOXXhCvR7pXxuyCkJcE9F
VzkQ6w8pTOdZQwa/N+RUjD/dkIeySWjYo4acLkwNmYsIuz8k/UcNmQ4fDTnlY7qdNWSiG8P68PDv
DXlIF44r8K5FD3em26aa+FMNOTTx6yEFjzVk5bf2IYXpYiSulLD7exoz5EfsobFONT34h42JVVB2
1NGmUTk15pTy9ILPjZmKaWipAEWxYqH1F8BLqkxwIKV3bSdhu3LICjodDpmiXUojdpKmwyguwk2c
ak/TESJogcZmuMvpSGyF+EZTYX9h7xncNr1L8kU1aqAEq/PsTgYhmFqO8vV0SR7da0Uc0qvp7qKO
Q7gEJmCNZs8pBURF1ojKx5urYtRoEuX6YroaVrJviTIXO9Ozgl40tt8HojVd7WLJXyAS4md5vLD9
WZ7p6mCU+lF5eoMLpvJg5ZzeTeVxW+9yeq9W5x/lma5Np34rz3TAyqOz8kxHXK9fS5/Lo7LyTBen
8oA1EWZcVhOVnGu0xk7gYrrqCoNv8aw8oqJFHzsaf0qPv80S/D9XzT+p9H+fqu/sM6YlV/NX/Qtq
+TJ04j/W8mn2mlV/+V+X+30cpN7//qnuV8f6PnvBh75vqL8aIgIRsDIHpBRMDdDcP/R9XMHKFvgV
IHiB/+F05Td9X8BiAFClMLqICE/QwFV10PcF8Vc4DsIgA0wGOPRBWf9T+v5ndV+FwxuCS7DNLAP2
TIW1eqbu+/IopQVYMB2NaGRt/sjIVUBgeiUZefGIR163OtnvBXK7lc3t9uGpJHc+eb9bhqQh9xq5
Msjl9VtIcOyZ90fV+nNtcrwWma+Xv+SN5f3I1pDHYIHv+k52MuTtR0UE5AcEkwSZLGhGwa1OejPA
SRUeASVBLkTTeoYxnOUxpwN+nMnShIJwZHz7kqWZmaDK4YLDcaguwS5QRRU+AXl5EZAvVlupefVS
kVusSMg2oQXde2S/S3Bpb9AHniyfN5u792IBcyxJyHWKLAamT24iG3+enlxyl9L7mMYWT+4G8v6f
zPwcPPVfKvOTceSbmp+bcHu95RD+j5q/fynIC3oAQU3/YI3wONCEPCao0YTcR+RNI/cZ+wk/G3xg
LSI8/SFSWL7RWXSzJauH1UNPAAGFVmvRauKN8/CQkgeNPjw8qGQX45pEAU1KN+juaDY0B3q3Rl4C
MqK9WeMBSJ2U9D2m9/fvN+/fd/z5Xv+8l4kzVxgRQC/jWKOs7hrbAQ25UkbSXspAKb5883TiPv8n
02ObjkcDrVarNAOSjexUCCqzAo8am/AhT4j7qieEU2i4PwdJf7Y5ma3sKMn/p5uTV1GY7/ruzIiO
LYkoV2S05+MtCDpIZOEroxV5CU2P1IsW4iKiu+02hrjd7fb7lqA77nqc3k9/9vtdjTu2Pm7f64jR
3XOUvWH/DDEBvmZyf9mRG88EfjWEyv1bCD8oULXQt7eOvEVEp5cRuXx7K83LhrzhxL1ENBO3v18P
5OadCfT3PwuG8qUPszo5auD/gj4FXIYz9TybzIQK1DVZiX7MhvwVJi02ObDPvl1kqLHQDjBzcORH
D8pZDT7/AF8k9YqJ4wwYjHDFtx/Zz0moK+RNIT8gOgrImtHk6SO2bikAiqiB74x01iNP2Q/Io/u3
hkkgJnZ4quGVH9IoIzJ9uYqskTw85aQzV05pJaueGk5y8TTSJ5W4ZKWT1xrXU8QbsH9PD0A3I7h9
hARapQQXVsDJI/B6snB2gwUqfdrgJKjgcTtvK0vZBpa4jWhQsgzM9+uY3sRU31y/IVPYBoSoOkfS
cr6mZ1Pz/9T0P1rTZ2XHTOP47yA7zil+EhvnR7Ljn6D4MQ3+OxH+Bdvpn6gnn1MXpP9idWHaGf06
nanwfQKNLbYyZulJSVD2UcRUMZ6K0Mdfbgua0Ft48DBluIKehRM7piklVnoB1WuE2pTQ/XYl0JLk
5DmHNLuDq+kknmJ63RBMTO88AWoVNDbDvLm5w13Ls5OSMds7/zkpHXI+U3QQea7C5wA5R3yy+UNg
Cl3hwNkYH5bdkcAVx75lxajgWs++f/tgMnmBoI/I9fv9PfTLqwr3Yn+EemuOvjqYsy/Z0X73PABc
jF+8M93TM/HFtPkabsoeXeISuUc57258Etl3HW6B/n/9jgl4IDy5uUuwGmCa5fX3Ct4f9N5DuWfa
VihzoZdrmBgHNJeAcmZOYt2+XO33vu0Rsp3Ki9NYtmxZLMHGmzKMbAb2+7XP1lNvngllVyL3929v
b2chxE8Pr0MGZxrSPz2DwtkqnOkzI2xV/OiiCpkWEOywE41F6WgPmO6ZFnHJDtlChB0yrWAN1cGA
YsG0B94ScUYjjx/LbHaLgaWrSCU7A4FNBoTc3v7BNI8Cp0ecEPGs6jAlJWOLHFz7+Phbdg8stZS1
4m4HlfFJgKKQk6dnl2B13t6P1tMGisKT4ehMndChd2QX7Ayuk41KHnTcDXhS8oBxyP5/2uTEEmhv
sddgiOKWBygpgPKk8JbGi5ZPG87hnLtNSr/vlxIbb99JkpnClo+1mHESxqMv09ol8AjzSgIWxS6j
XAikL4pDbEyoKgEFQGsme4DBgdfMMcBZ3ZrDTXEx6IS5cyO7FeVUCuABZaT8SrRTqGPnogHO5nem
9vzfzu/5XjvTHv6n1/4dvfbcLGLM1JP/LrPIuXl/jo/4rzPvn55dEJMKE6ykA97osz4pjHyVd2MD
/JyMlDoZF64B408X0e4cPPHku/5Voh2Sms20edH7tVQgqUtQzUwKxciMlZgargrYK7Hw93CWpy+I
+iY7Z1rHjUSxX9jki9X+fr9NyfNdyVaAsDARmDMnk5aGo5wuS7LfhiS0BvIGlQHTMsyE7x15f/te
MM/dzH8qSodizOZjpZWDLuRq2ZFIR0szXAUbFqgug0XOp4LJwUQsWvi1kimP79Rs1soisoBnAb0J
oUoLW7gMzczxLM/yEbXlmgmCVUYQKwIoCyvZAexzgxnv4D26krCiBSo2TG7xbrRKmN0UQAjyJLoq
KXAQYdeNrcB0qWfqtCEN5ZcdfgPoHJ/YOReHBmevk5PSoeyzmd5AWFbpNyh7aWZWaUpIkn1am9VE
awPNHlaA2hTs0WbxrCItb1XowaIVLaJLFXWRmgVt1oXj26HdLsALR107wHyqX4FaBh2vpwWgsjnq
moButkI7NMOrAN/J2rBa2k/VJFAeFeVRD1VT4m/vsN/sV2LGC/SDxKxxGJnsH/sEdr42plpxqY5P
SFWL/fq+Y0xj/Lv+PZuxNTkDAHWJ/j0sB/ojIbXJVJ4f+M1UHZFC/X9hOjP+jDDTwvS9hcEVDBfM
nsVMMSO5elFspm1nbI0gwNgyWEylAZQ1LrewatQWtJanzTPTSDZ3Nb3Df9BB2Z+Q3D2j8Fg+oG84
KX3nzA4as7Z9e7v/vqR/IO0O3WA218cAjSoqDARoYaxozKKjEQSY4Vt2epuHrqcQ2IR+3GZ0+7qN
qAPz3esrSA7oQ0y2u5bsXpn9ZnmTUliSJuv09Ts0rK1AoViHFlYKZ/J8tnVm0/1/39aZTIFHJoJ/
hdY5K1mmLneU6f+vJIs4ETB+ES2gTxcZKhxc22dyl5Nrd/SzXHYayFmAd0P+ItbRam0mcxvYZkd8
J/e93dvAe4AMhi12WUBC19N9ssOGZY8V2Whnz2AGsAVbX45YZQmmYrPZKrEiMD6GJme1C23XLphs
ViGDVdPAd0DrZYBJirH/DnaLKYrH3waQ783jiNUR5wD8/aJH5G9rjWAf4sHe5AFGXLfAeENVJ7zo
LO5moOGqxdwATDewcSQw5bI11MhEQmXCqr8JMZHfPUsUKy/20TEfrJx9QvUts1DvIme7k80achDy
A5udDqgmiEx6sIStttie2r4GCIDGi6A5DPYKkhU/tqsH2JKfoSssYmzdwjwB1cNm8gm6w9vlPZM+
MFZr5FqBIqIQGFzeWPW9sxzeMOM/rgM1FbcneADL+3AJFsfIBiKbk4BSEeCudmPn4I9tF75Z3RWo
IdVGdDE2GsCkSTVMxN+L32n/++va8Kg7zGaasg1BptKVTAX5bRIuLH3dUdbcjaW8Io7TzNHMo608
xhdYioMMUjIlMAewv5LJ1sgqbRxQEVmCWVEZiknlICYK2NEefnvWuPBAAOqaPb49C9rKEsqLXTmF
I7ywaZkpNKnNukzm+DfsuQQo6+ze4DpAZyqc0CzWTMsJbeGFvUFYhHaB530zcTgrwRTPYYuxvUwc
dtfHndWe3ZHh44NfgKUa28FSWBQOvpFiYBW0chLkO7BSO7YLxL3HdoScRVZi5SDcTFFGpmbE4JCD
8mBnSGfSsUAilawTh5Wnv4RpZxmCHCNj+bHZN/KJkmS4i6U8/QNtRr9IcIaj3KZdJJQD2SRnaRgQ
mhVQqC0mhoRVw0DABgNTXRob8NPQPngzuuVtzumtng52byE0yhwtsG/YUFzeesvDYNQd1WmmQdzb
tckGq4KPABRLkF6jveBpYKGNrMKSsE0F+hUnM2MrM8FksRkt3kwpBrQlov28BQhFoXBFFo+h5Vo5
dENoiVCSwh0ikzA8I9O3EO9nYzfdyqAtOxzUITj6kBwJw+HPdq1hETvIljXYgwk9ygGOPXZ7kD8Z
+WQKXkN9xwDDJjAjLc0MrXTHNNUaJR/sESUMoVP5axcdPrBLHA0L7LQtApuVnTF3gfr0Qt+FTmDW
0ExdZlaBOldaNTEoByJdjmo4w9vMJoMIfWCWI4AbvAQjymygXxdWfFFCpORObVVmbbWWBw04gX4H
PQ8l622VIsBsEmk6xB1zRFBQK+xJ8NpCWdUt3XItlqPOhKLk6KhZFBq6M6sGHTWHcqGMBhAcFBP0
OiDUGMwSJcwuVDO3tGuDZtin4u3aMiwD4rACtwgUT5TGRQ2MaOvO1JzkVrQbszAB+O1oTnTbmHeb
lQxp9Lp1IOx6+rGYWT0U5tagTsscIpjPBpxEoSZC2iTkMoHxa409t5+mrx8e29WClMP+p4oXT5vy
KUQP9sieYaS6u4steEhgjyulMX3H5vs1NjhTenO3eYZiCHsq29t0LZzHtZRWcE2Bl8ok+SZzGds1
hXsGy0KBHx9mNgMqHcsNNEhjwVAeRjBmq05hdQtj66HToDVQc0y+oO7RSxTUZYV2Zzp29JDhl4Y6
ZDXrWiXGB1oL7JHobKil4kJzOmBWYF1DU0xorMUytFQHeGUOz8RTDwopphHWm9D3E4yhAiK3xqji
0VUx9aDGRxrdGo4IgZuCG66hG9FUcJoNyQLJdCYcYDBIQwygwA5svJhmVkSwEYwzKT4eZDlretDj
4Cyyh0yrlo+XcWfi4BEnfmoBJSEaQQLyGKAUZ1oooMZ5LeAqNkm3to6eycZ3a4tr9F5YoBv8ZmOu
NtOLFJOmt0svwEmOWnfvefBiilaNPVNIwrsY30xSMnkFRiaAHjAZ+SGr+wXbCAeBEyQUOMW2AIoz
NSy12EQu7XQzctikrq66bW6hapYYd9cBNSwVrVETz8kvI0fHkwY1cGzAjg/6PRNYc3jSNdtF/cDk
N7sH2J0412LpFmAsTJPz9FujnqNNvzBdY1z/B3tn1qS4tmTp/9LvmCEECF63ZjEFMRCR8SKLjIwA
IeZJwK/vbylOWeXlpCXdfepU3XsbI4lkENLWHny7L1/u3qYtSMdy/Fm1wU4ptP0aoy4jeoo4IhqQ
oSgQQjMC6FJ3Hy3CxreUIdkx7+qsbAxJemDXJR1dqDW98vZmG7X8pt9gyCTApv4y3rJet17W3XFn
m9JkdEIl3d8jQ1nnTAEkoTem7/eoSeyTQTkR3Abz+BAQyRcwJsy5HPWkPrBDQf52UmVKLfwJWkFY
wBZI/c/Pp+7HPLy/e5Yb+aGkKsk/8fCJqELToEHMIk31FidLWTCaU0QSx/tI73kwD8vF4U/dTSle
EU5XTNLLFC1fWMV/TrdLOK5SS9NDLcVeX86Nxewnr3gvOyL+VmdDslUs5rNHpa+TOV5LG/lrOthP
l77I1LKvL7L0ZHNp+f0r5rsYahMYRjAOxM+QvYsrTN4V7GE7yuQ2wuUk6gfofcW/e7ZcrFr0sAfx
1VYubCOcQE9PD0tvLlJYxpwZ4slfwOcYobX9XskqAw//pHL/1P4LT96ifqo0jjVW6s52Tw4p7tz0
bOyxv9tEzoLwaa9WMWRNruKtsNzK2VAMZVxQ4t4cqXK1dOd7rwpqA6WCdPFTl+wx49ytb90dxIP/
26LYfxrmSxAvT6uz4kBfT+YodQ3LrbMRBtORk+zjdTvYDvbfr/ROQ8P3u+65APMoMUk6OF1SSieK
C/px6QAbndyS84e2LI/YymPf6UA9K/hrfzFuCohhc3YZpsTSjalObsD/5CgSOHI2j5TY1ixgJ8eP
KM8pM2Xs40MFFSGzFR+h/ZOMn/1XzkV21e4zEm2HuQBFDT0UsOEDStAH0APJavDbvb+XBsLzHS/r
mAzPZIw3d2mwiO6aMCT5HWH/btptu+85kiqLlSoM5xEQxZeR8o19l50Xe0QeoPf3Ge/e30Ei+enM
hN+Sz09wiwe2XO624v3IIBCVXKI5H+zZQU8ut0zEftAZddhXuuTRhYI0lX8XEA0ZONp4I3QOIx2Q
LmNvZkoD6eFU5Bv133BEb5a9zJl3AX84YqxFcG3qXx3cC4jzNrj/OoN7dUu4hBL+67aEX5MxfhKp
F2ar9ZfF1NVN6BKozPJ23sqBZEXhdgxcP9DYghJ6UGMdRJBUX+1GohkiZc5mitrzHrLOBcw+o5dX
fNKpgDQgZ1C1hU1mnpizw2mIz/8HgAU8Qdb9JxvV1Mfx8HtBe/UOLhTG2T/dHVzTedvVC5/gTecF
LLrpvP+vOu+VFUNC+X/0aP6zKZ6W9UvV6id072L3Tff1Sp61lnhXsAUF5ortsoUGkw6Pf8C9KdhG
LSnKbxovaWgHBGx6VYpJp2EaVl3hfQvQL5A29/2AaiTzre3nLuVQA3vYfKD0D8b03CM5K489tsgs
XAc1YwEsnf0jhtMBaAYTiF+S4ModA7fZmP/nYBEfwJFtoDFgMI7aY2NXOVstqHq1aIx5RRRZtMMg
3/RPKGkqfUuAql/F7hEAo6u1/N9LycavvTs/9dmFoK+vWtnqQGZbYCtB5OvSthQWKvzq+IdNfSzh
8uOLoHDhb8s+vUat2JqP183bPDYCC0vT6lrgo/v+uOPwfhdjd8OVjsi9RRc33V6JMHVXAerr/gkQ
0lsMIE/7W0BJwZBbIMlFkCf7EOsGKDUfnp724eZhhh94G1ow3HUcQGZodaiBHAlYnQKgYhIBuE5A
4PNQjHYZ31JqZVwfko3PX1fw4pbx2Jm113ywexolHZXxpF5opFfSb1f+NshInE5hz3Lc9X31rg1G
LZhTEKtU6xJABfTNQym9TQCDr+sKOBiDV2E++3VM9bl3YlxbmMiyaWW5tr1qxwKEmYyKQEY2uD+/
Ke4ObjM+dgBdw9nDGI2a9kcZkEEbk3zO7FgQKzID2MO8fy6eN3gN1swQqo8DC33ZydOwBRAwFaj4
InhQ8F/mrUAoZfRrcCfh9ruSma682hD/QpRhzM8ocG/Fe0CnPf6GEzBSi/+BVQAYNp6WkFhk2ClG
C0jTYcYsXuOtltcaPwpzkjUQZoNTtACaGAcLdnfZ7uUDC70J4CDdmyJD5Ry3/wB9d4CBzHJQplOQ
Z6bGT51uAWrhlHjjmEXBV17NLPl7BlwVeiXHyZFO2wvJ8s84E9rcoo3ur8ulfhv4FRQSH74AOxwI
rn03f07dRpy6c/AuhopJMg+F2GTlFNEQ6MynQEuxoLNXABCCsIRkCsuka6IK53S+FZ1KPGHpl49g
lhzAleeg1hsI8wLNToETnoI1Q3Nkegk3OrhFYCcFzp30oWkcTao+DvpYTnpN2BIHKlHz0m3PtJTb
qNFveTZPIej5UxpX7tGjOvOnQ3TsCH3HQwBy1WLatTmjkCs8DwGBSFEVHPvMUsv5PMO9RKo9qtPC
imAygK1HQmw0RFMwV7Ak2gzCxOTO8AEU4cQlRxrIlHqGz0NSqUXCfRZ6uprK2+cWA783awZV+GLG
JN+Fc8BBTSymOH2nkajfT0qkWk6c9bNGAvw7nOiYR4myyqOO1actUE+9bsTTsHYvjLyBWKVYGFNo
3uFoIMe/LvQudMOb0LsJvZvQuwm9f2WhVybV+xPu+J+K3iW5xa7M5+N2ARNCjLM9zmXpSGvvXSpO
272Xg7bNZoh7FNEtfaDWa3jtK8UoykxPv2vFhY1Rra7zefuIil64RKKicK9i8TAWXXsg9XOHzoEb
AediBhOARKawIahMyVYBU4OawGK3N9AVz+hKctR8aX0tLythzDZbbh7WYul8JABnY68btHVQ+4NP
uvlyixcXroVSQfgbrk+5h0unLGoDLhGogL/Xr23H/qXjSrVLvniizQu8d1ltzR3bhuNf6VgPOABR
caRZNSEdHAKxUexBvVcdomh0ZbQwNmhd03iKQq3XUm3UM0c8HV8bpjQz6WT6H1eOu02kAknDm3YJ
QvFzcM/x26J7kCP3PX2VOcRV6d8dv9p5Xn0ohXDjWYMxh6pJOtXetR5WL2vfGlQieX21x7ej9GPl
taOVdwq/CIubl9pQ5Jka58hHeJiCtAeVhkB59ELphzjguseXfCRn3ITPDkH6uuhWk2mc9tAjBzri
60hYLbFoF9xrPIvrYTXR53qO37K3JsbHHhNEjiU99377QXcts2RfnmP72QybNMPG1igf+qm6hpyV
XdkvtcR5mHUV7qwfocp+KlZFFswsXmWmmkD4MIvujH7XCUQqoPxETE9CBv06pe5Gzi7dqDhAu5eN
V6M/W70vZ6NaRCriwQknrtywX3yhr6P1GidZTB5f8tVSBiopCKUIju8nOkNtTV918zkkHnoKPmys
Fu39VZczJTWokGrRGXP1jIsTo2t0puHNUN8caG1zePDG/S9DbRrXkk23QC9XK+b0fjMUsSENsze1
kXIHLwXnlqNUlujij/Po3cGrc13FqdY5x6aL43Soc2E889oKoEq4zrva1OKcm3gV15Odpza0aJUw
QVqTpGE94RAbkpI8jRZcRosGtEJ5Y0vqku+8TO/2o1VM7UYf29GtjbKoEWQYiHpaEFzbAWRqwmJx
V9qYl+NIjlsKNHCtBZ9OH7mhVnLCWm8mm9gO6u7yfvtW9bPoEGdRCjFrF5+9PJr7FeJj7GAV11xZ
qLJOZY/KGK3iD5aWrGuKfqxPMc+96Z3OC/E2Pgnm7O/4/wxDRHQvO2hDKNX7bZNC8dM7HaQvNo9p
eIYwNI6O3ryf9zfxkYN1qhX95Lys4sVjM6GMITd99DZxM6m529GJDoFiRFbQIL8/epwKUairft12
i86s+ss+pUe81ePqsf2yifnpJ5cTM4m/lXcrOHTVu8ItCr/q7hiw9WhTI4LYCpZ9nZR2/Gh97mK7
hhFec2d3s7s04S09nkW7uBEcHqk9wf07wbbfAAdZ3u9iva+BgayC1khmu97pYcGsafCrqr+ALbPw
irAGa2j/KsbNHA4DQXneGKLyKYfFXffPcRHawAG2twoaDMc+XAVO59RbJpCMeLXw2s92B8s+XA5z
v3gSxUnW7xexaOpBqoKuNE6WvWngYFwP7e/iReVJnuhHQATD5ZCSGVwbUACD3MaPz3clT8qKMqwk
K/o6UjynWXDuCGJYw1YiNq805sUhF/Fs7OfJOtyGh4mBb/6dH3NKsa23bhEWXIrbDXZ8GdrcObfF
lcT/2nIeAQGrhVk/TaFVWdEZXIIQ/DBLsqHNDmVHq8GM+xK9YM29TaEciAqlGb2CdKOmU78IYhUG
2NjY9GXu25FFx2w53CK+fDHIE7qLU9hwucS2OncERYhrprvVaIjZtaZdumeR5dUfi0AjotHZwuwp
ewn2vFhgNInf6DrbUEy0IhRABdm+vB/8yb6anifL4eKP81vGiYCwojQmwg+uxD50IjhWfMZZnmGp
PS8G40Q9vHUdYJ0pZ6MFdMm0vPHWKPfFB/viveUs6zqgzzm61wm2zAwGSKeC60+FjbLxNKmjiaXG
NwL1ldChI9PYoj/nvWw4GRwiXPK9LzOakvdRG2rZLtpEOaa3A9VJGE9zsA/aPZn4lr8PHAzhk7ct
KQ4OBIU83hlwIqAEQQBFQAi9Z/vbrgMvvgYud/Szu2VcC/SYY6zupZuwWe4CcfgLtxpO4hU7xDSW
IAedK3do8RSE1LTZVO0B9CpM7QNoRx0vfhOdZicuPu0QZijI4QyQAQIoQha/oizJl2kcE4rwsAqF
Cs7IwQDyg65Si+rAFGdaZ0Ho2QdWuAVsKCimIzqK6D2Ou+KsnDnaCAVCn2tBz4OKQoSbjPR9VLhI
eFrRAE1c+2LxrLwi2jxBpAMyaEMonNAbFbBJSxQjvxYUgbQm4VVgal4d0EAUFZZlCHcT1Ed4j1SG
FLBEfKB5p9K1S5CggSbZYPcRU27C+WtG3y+DQhAOuhl4qcgmUNkgFpZAhpi0O4I5du4i0d2rJ6Wl
2fh9U38bjbnfDXQUOPqRzR4u8gmzJnjV4GwZFgFcelCPhr/zjt5X+6WixPdiBE4At4TrZNzg+5He
mhNHISqiHao1xFQYh74EiEmEUSm+ooommRFOsjEn2r3jpzrRLGx4y2gPRCGQuVZecBmJ3L+j1fq0
5drxJGTqZPD+xIiDFeRtiDGQir2iawD16A4CM6JqNPNT00gUWwn5ismaueadmtwwBdHRwzx2mDYb
hliDAF4FW3Lmn3vwFeHv5EHF24POSNbt/UnSZDiW38dl95O+A+gG8AeMjlluAYVxIM0RA3cHvYgy
zszLusGj3yA0JIdFRvgwa8F96vO6TVevwIxmfis4hAsQMGJCYjL/o0LXgxUnb3amYG+CsBdhNcoA
PsfBurMI2994sgxQd/t7uIZzjiauJMiZ7luvCChX8AC7kYsXNE9XosVME6Iw/LQDtuQ7PLnlDV0g
rNTqj7uaJ+zuBfJNTAbhgSKrEVTaAtNUCE82qMQZ3LTiedbTe4iKjIXUXEF6UnmzgLJTNJLmBJtw
kojHNu3lDxnduAAkE/hHjhO4bC1ubMoaUaOXuKNEZtJqJHRIMzrU73ModvWoGU2jck3HEFZFsaT/
lnE1IL0sQNkSYF1UNZGKv3S2tZ/2hY/Kj1BEqchVcBJSulDrqZQfoc5dxVaBLElw9xhgbBsVPNRO
XZ9QJrpzD10QbmK4Yo3PvYVfY75+QaZbENaTd2DwNj2+IcHEqUMXMyhfQKkGbRaenisg1dBDwxX3
o1/XkX0bTVLk1hZO+DwuWKsKsTrRmq8IIt2tjm0G1Ckw28GMX4y1zjl70cHL+zSGIqb+G8M7AsXm
WPiFTF148EFzUDcCcFdMmKk4hkCS1e5hlN8pTNxG8pyQxWPXAT5thEpwsvZW+GGAVKHoHSDqMYFK
4jGyyEvjZiy5JHre3F116nfy3AgidfzWXYNzz4NaJBIvEmUgOVggSU58olkwe6IdHAFVH8yUGeW4
wl5LHh/btTbuDKMxQ9+wSo0B1qnY2JifzbtxMvYb9+PXCe4AhGEoXBpUmhnZZotZwwxsw7e0EoxT
2NHzUGbps5ZCnfm85wltBrk48fOu06+vYA0eo0NH2O6OV4D4TL1TRAcykcBykxnEfwzjYB0fQLG3
4NUOUxamHiZByx2m2NU2xL8swNlO/878StBkbmnXqUO5PT3XmAfTZIXY2DBjpv482BDklQ9O8G8y
fpchoFZY3rzj0ikiU3l98Cwg8WykBCXTEJ4SaUtIxjbk7K/bm43qXjOGIskoCZ6GNk4niUIO/VFC
jJ0Qm90/EMSHmBpI0pfp+IH2s+44/MDVEeNOiVv0fOVpHo/dJZNbzRgzoeqRGMt/DCELovDYophQ
sLpLR8t2MPFPHU02BEC5XDchCDbxgGdEei2g+Be/KQU60wH8GwE3Z9I23H23htvoxJSXY2+FA24S
VcJGaCOL57E4zGwIbLTjxzryznbtpHSwsIVV4XFXwm23YBwmkYRDM1r/QJSWC7QCcbGJ3dnAOFbc
3J6CA7qXlluJYYEzvjuuSigf585jABimr/wQaqvuTrx3yXgJlSZt/2o9RSDiJNnwebOjoVOcHoNI
z7Q95rTgfe2NK2THhD6HEszFFMhHWRakVM3U2Wh00h3dwxRjhSNmoVsX3IyF5tRgVxdmoo2G4Sj1
oxo3Xulx63ictAe23pEqYCryqDnuO641+ok2J1t4pF8M5RrscvYzPCJa7kd3Ndp7Gd/WkfxblnTh
2bjr5GvYlXtBDmwjWS6fya502m2/ocoEVKWhcZVhO2wnlXAS1bw5E1S8dd3MGEEhZWJ5RzwL2wQh
kKiNRDfgJVEsg4Meunuou3BfUS7z4ZH1q0nYJrmIhMWMDAcabUtKCGogZ0AVtdBgj9GOlYYi4kuE
nlETjkiGCqoGOjQqhzTsU6/NK/GKpZmvUWWxNuOvOBHFIVSMg86t8WWho0hpbBVXcCxjVqX2yQ8j
5RD1k+5PUYmQMhgRsnQUJaLNTrJA+5x6Z2ekhSvMs8JSdFBYYM3HUv/wOPUUQqT+04NUgaUgkG0w
ToiXDZAokVyW0icQi/IQMcRV1N4m4zAubTwWLDJKzOgKDuhWzG+QYYLOzu6yu2Ypy67CkOFVG/kn
22OJwxT3KZ8sQ4XuKqrExrKcIDknHLt1G90pFhh9TyuIIsHGULyJHZ3pPSmnsLB7U8Q3vE/mvHpH
m03L7LuKAFkT1XDEQMQlbiphVqq1y5jgIeaR7iVHWs+w/NNEsvjEcZwTIdRCOmtuoW6r94nkqJXz
beOfw22Au/dBLO81cSHabhtoi+uOFIF9h03CvRfpeoYE1eDI4Sj/sWS1wn0qDAWae7k6RKhHucP/
OQ1lHWzhKC+YoFWqpSqEI2dFQsCHf/ltyvaDxoR45QlrmxoUbKgNKe60TRvojs0VxQFFv4ChzQnx
PUquTRO28PJ4uNrMIZbv6MxI7pk9BauLHvskqgSP3w6JuODCmmcYMSz6JWJfMc+Sa4qJHrvNYNrZ
D0T3/1rSmt/EjbA5o8og3A8l3IVDGCNCc9R6WqDSVNVWjlogPs4jnRslnXbPUQla6KPHt6rnfB4w
TBrMxtRsiVM4oW5mruKcEPX0Nem1H6kI9Mc6R8xgWqS0TOsMBbwzkU4XSffdRWLoYzQJKgFImGE6
Yz6zZtfM7An6cYGJVvGXSR4tCMYTpnRMScHD8mPa4cn3UqZCgeuT8LhI+j0hJXEaH1ybBSQwgVRu
2oqIdsLeXgSrh7m/HCp6SI8Z61vUBbjznHDKk5I42MsCBLZoB/Lg4otFFiy8VUCkFbMOmoLXSogr
Qje1AqE4yvEGWkWPAgWiolWAak+cfRqIl79AcWkxraQlaG2dGY8x65omk+CnybjabNBVo9wjmhf7
GJOMHkA+YImLfCD5qDlcWhbIEUaJ9DpYGKyDnHXDVtxt+3ZfRuEpyNjBoK6zm8rQ0SjICWAh3zQP
JvfsjoyXDMxlKc/3XjpQ0OK+O+u32W2l8X/B6U5CedrPjSliWzsZPmDU0A6KBooueDBzSMofqvNT
O27fYS+wryqCQOrGkT1LOr58+wLiiWlJ1vGZO7Oxe2TEij6BCc+u/L72aoNxV4s5hZazRaRNpibr
1Pw2PQhugb0zVWQFc2MK6iHoaAmSITCh6AlCwErgSCFY1qMYKBPkspAgoVinvhAuwDwwwTrjVIXP
IkaQEwlwgFYPHJHxmfYDCzxm1xl/iJgDU5pRRzsD1ThCHil96GyGhZfdobHdTe+lu0ylvoZSuirs
WPjfWasp9A955AVQoPYgNaVpCic5IpulsIpqsgDZBKe7P3g4PMAuzyVGWIBoV8AM0xA3CWhhnXm4
7ElbUozI1x4DHMA01z4mLRaT1Uu/CfVS35AzCwBZGGOjo/iuFaaQxkrov1g9X1AvWGdm0qT2dmQj
m4PdKfMCNRMexLwBPEsmXvZUsmEUVMgnCn5cusunGkMo+6DObYp7I2Rig3DS5LTDZayNFp0TI1Nh
dRZDLNGigDLECV0inX92j4KFEEtLC3zH5/hqHjkf09dC7aoNUC9QiycMM/m1wToV5EOwJje3ik8M
4cnfgbxuyRE2pu3aPFHdWagCpJgebIvw1RlUiEoMLGKJIRBWpNZKppP9h0lpMThUpHJtSXZsmTY2
RVZmUihxD84ozVW/a3kNAoO0L2R0swaO8mpg4WTx5Tpb10KMqfvXBOplQK0MHF0vQLbOJNJwr9ms
9L/ECjyzUAN3LIG8ult5Gd9X/XVfAHUzaQSCPPeg8FvuXFOWKQDktkPr2zHBjm8sQ71G+AAhEg3A
kDPBi3CLyPxSHdRfyMjAwUZgO2b6tboCMs/4MfA9AJjTMpB+BCLCgbROLqm6NmgdYzNQDArxBMLC
A97nNBowU3GjuBPW3Nge/PzQVTyW2B2YCzTjCIopKSMpV8JGzE9psv/xBHKi8rITomXxmfQgQLpg
1hf8VGQkYUY9R4YTJOhTaK7O3qc9R7ozhogM7ZdmpKjNIwYuu1z30Lfd7SPuPSTLV9YP2z9iH8lY
ZW8MtB9O/QMSa+lNNmyGO41yR1sqT6+IZVJAmyF4Upa7EEFZrjYnk7ias6yxJNnVd0/axIU4TJJ6
FQNuQoQl5iRGPIFxA5g2skUGgsdE/fqK8MSkxr26jSqPZTBTaUg17mS+Ayh4Yiy1QUG+mExjXk16
Dp+mABFEdN3pdavsWXQDdx2J20RR9Od1VOkSBLUtgyC4BHESIjAJjWv5y0iIot6v8XCu+FQzZCVL
j1mgb7ad5bOatCbCYurWQSUmYSMmGgsVBYuQO5TiMkMFWZI+BZWAFTsPDkBP9A84VLgayj7dPoBG
YXbIcUugka/Y2Tk8KZmTWCtYThZ2iszwE6rROCiw1rCKgFmWnf2VAK5ryWZKsutPaRH+jZLNXElM
1LyIU/gLiYn+D7zbF5EJN+/2zbt9824rMcfNu33zbt+82zfv9s27ffNu37zbGBk37/bNu33zbt+8
2yBjN+/2zbt9826X/pabd/vm3b55t2/e7Zt3++bdvnm3b97tm3f75t2+ebf/f/duX6sI07zI2vNP
WhGmofSaf4oGt0nLTwS0iplfxEZXVufKtDrZU8NWiR5JLdc2L18ZLefmtadPDl5ZmpvSZ20VLNtS
Di+8I5ckFUxVSYxklDu//9yl7ik0tbe3jRLhkxHXHf0+jvtqSy9SS/3PtfRa+tXWxdT4n0y/ejUf
f/MiV+wtH/8tH/8tH/8tH/8tH///dD7+a4V1mheZs2+Fdf6dC+tcTb15meXmlnrzfzmiRv5J+f0p
IdOFSvmvngrpagKqC17q35OAyvqVydFuOS2naTWrdtW56PW8UcvXbXuhfEAn8qtsiXtrKglEGfs0
Jrfh7w2HmqNcgpfD/PMFL247ax0ni/GGjFcrcgyRZ4cw0BZPhV3YZP5RktWO0vmcSG1hkUGngISv
2iUrUskoiUuVqJQa4QorYluIRYmUTESxLsqysSWzB3VEKENmew5JRRSnIqo/cVLEv5XJVeHnK9pI
9ZwyalMRNcS3SqzS8mqxQ7oHZf9S1KUiA4lfUfRTqHpCdmhBeVeAqCJ+ythTJYIgUq1NjLNiWXb+
it877iSadmZElhFbBlVeaTOIEiNBgvIvKLEQKWloeUamGgXAq/bSLFaWx12gdBrzDnWaBs0yY1BR
phdVIgnla1CofosAvCVJCshE6dY6G1o0ifZepdcg6ulAqgvFJrbMGtI+EQFlXJ2if6dEEWzK7zL8
jgqxULTmxN0T3WUTK0ZIBRkVxEYv4+3Mgtg2wvxgrc8DxfI2ib+lVmgwf1DWSyUAUKxeES07So/6
lS6q6qqqkgp5ZiMSPpQVpo6Eu5BYlrYpnayiE3f0VAWG7I60UUvI+OS19MXi/1ZmFiZsp02MTJN8
F9Rf2BNUoCyZf3UGXnC0bzPwNgP/S2fgVZl7AUn8VZlLbr1fydx23am3rKrTbl3iSier0thN5gh5
72Wk+HulK6smTTJlnQOVM/A6hUsmN2egSrOeo5IGKqWKvPnBByNKsL68nNzey6uKHgZrE/R6/PEG
rwFA1NHrBcH3QfAaEFfYG/SI8SLWq+l+D74HrwO+IqxUJVcojxDGiu47quyKYuTuqTpFmudJQDUW
iiOolA8JJUjrRAkzhTGqqEKWxPpz7pw5RFK+TJBNHJVlBo92Z6D804/fHynqcjaLwdrlYlwzoBTQ
4DHzy0vH9+axsTPxY/w49mPkvrmPJ8SM3lNBaGzi8KPiftwr0Ju6Qjz57P4jJWqSWoLuODl2aC2Z
uAznmlEScmGWuf7NJmab++2xcfrZR2tl6lOz+p6ujDM3bUr2kixjbtKpqdCRa9pGeZr0jv/uFSM7
DeK5G6s4UUi9CBVxO/I/cXNlJd8w/AiN+bgnVjG+/1A840fb/4ipHWFMaKhdmbu1O0Lw7qkaRaZs
Au/ezQchvPe0Oz5wyP1Bl+M2YvW8aXkfYdx2uXYc393T38RrqvzN1//3c0L/7x/vPzgd5TDVF2Ma
ExOiF94vm+54FWS5yQjxZ7Z8t5/z4XpoEbvu3HODVoes46/nZ4o9fqwI7Gv5Y3KQIeo/tkezAY8c
zJ/qcTUmKJfiYCT7oCRcL/NPS9JuKSSe8pGdc4cY5Kg2NTk5hRoE4BF7TyIDgswG9bvZ99a31tQs
e/nYXZN5iBC+pVv0jwd3QXKApplS93PBvZjZziw+CVgM9kuz2Zjl3SY8r814byx6/9UBCT1uTf1g
GqNmtBxUqWZGAPLRrHKPw7YPx9zUc3eRJfbT/sfyrujWDuTH2Php1ARC3bN3F0nr6fxjQV0Pkrbc
76bmNDfjs+cs3CZFi3deSg4VYo1JJ9BUeSaKIxYTQuzO7luVKh9zcl7syULUup89rXN3OzG73Gzf
p0ah6BQbN/nJnI9mNyXgbjZxi0cS0igKrH23cpcWAYcLP5x8Fg9zbz8x2fvhtTYx9tP5dfd6fM3e
s5c6lcHfdZ+Nj5khG8bTw5NLQu6nY1jlEk8Kd+8nfUqd9xtukjwlZCvy38Zu0h+7/SQ1/jcerhsN
Z673YzSyTYfYZRJzUhzI80a9lUfBk6iDEmIo98cnHa/jRQgH6glRzpR2jkZ7l0yeHQrfuR3P6y2R
KnPT6/T4SdT5QYIoKpooi8rJcP2Hjesa1++7rvvgdYadztAbeR5Cpvf62vv+PbiPHx+DQe/1e+8V
6fL6CtLdNmn4evJ7VbfqNpNXKgUSsIqc+o+8muSW6pWVkVQodlTQiE6DxKKkDzMverEL+HZvEGcd
1WpVlk+VmiqSWviiiqwNSifpZkYvHVJPUmhJH3IejqWEYkNCcK5EpUmDN5xJV6mFfMm3+l6qG1dQ
kSWdl8P1T8U4Ry2XblG30jWp26k8Kpxx+GP443P4o0105OfnsNo5mYd58EAtMjeiAj1s4eb3iXHn
A2WkiSLKl1EWigpmJzMf0JHhw+cDHUrKGVWnnyQVLxqSgSYYRoXh37AgrVbFGy56KknIl5SVmYWF
mfWGKmRfdDjgc+jwI15Q5fFkxh5fkBhrOPaiiGEhDYebMCF+UFcq6rx0Ot4oihj70ZVChtf3pgsD
5LY33fam295025tue9Ntb/qb96bar+ontTGXWvUqf6wSyvopZn5TPy/H9UNGgm1ST5/IjlwnTc4U
7VkZTjJyRSlHS4NMc+yy5DZoeL9HKqymsLA/YWX/2YDWRcGzfN2Y1ZaLST0c94+Zyd/ag6Llnqhi
DIwyM7u6e3hsvR1/pFR7fqqtzf5o+FshWxxgTbJ6aFfNmtyE53DTMvb3LJmDYqWexadP84/xcEfm
S/R7kuc8Vfq2Y3ad7KlaGF7xN/84RLPqH29Iw3d0jD03xdQcx2aPWfNWuyO93d5sTqb91nAov978
dsbuSZrk7JrHDpkkHs9Jra0Dspo5vVhJlfQqb5WWe37b/yiwpDD36m46c0GvhimlK9/JZ9I247v1
3K1R/TQ3uw+yIZLyNiw+5/dr05yZ7D5fu/WGIYf4ors+GQf9flALCy5MFpzP8aczManjVdCRPydL
M/5cvS/eV++bqSnG+mevTLO/7mSAZajepOG8typm38kPwST3HXShJx51M6Us9PfxQw3skGRag3yw
bZlpUvvO57yi7SfUrompln/z9+IHr6a934/+tdnXuigN8N8/+y7ICLfZ9280+5xf+AXaVq1hWw3L
sh2nfUFFOp1r591+pjpoYEUVcyDTOXnR3aK3wRx+Wjxse8oMnnofZCbzZ+Yj75WpxEkgtn/aPlGx
LMkM2ZLIb25RjHesMrfk7iUT09lFmITN4NxbBiSPMeRPOZAAS5llSBSjFC9PGEUhhvRkuAqXCzMd
btYGw7TSXZNb+PeL7OptXlof/5q3abc0XBc7Sduya1bLqTatesO+cE/P9rvWdnmm2kmVCqYbT4Uf
mkNVMZs8NsMGRfsQuME2WXa2CbUzXpq9TVAdLj937xxH3enoxDzY4cMYVYIf68j+pkpgVMMg506O
6dt6Ut6aYeoPRzPXumv6p6Tq9gLyZimBFzmhVPY9J4sTmaHIu0QSY4p/7YCyBOkJAPw4k+PsjN9l
5X9sOnXb1B+pMv/4seylnnLXAtGFpFJ1/ANehCbQAf4C0i2R6rD1A3hrZhbUHHv/Ki5Pxu9o0aFu
HacjjzVw0vtdo2fm3buW5/gNHyisSu5o5Ykj36Whwt3OVMmC5/AxOXN53yZ3VdpdPGdckAzl905f
270VVuPn6ecu2QfPpJ9MuJF3KOtNr/ut8J77LRVwPrvPdwBqpD57tpIlSYIXpPcKn/lmy6W6zyvc
QW9PZHLkJ3Yyk/5QDZbxwiT9h+FQoMMuaFBQvSNYY+u/CJPo/DgOcqCYr1yKOw+05QfQwyEQnoEv
xv0hwGHOrzZsinNKarx09qaHTwmcV54WsN3GoIRCvONg0u1QDQRnG9nOgklcJIeX9edpY1ZLABAq
cZC8neolAlFw5SRkTgqOdzUUoGn3lNgDXVTtU+7x1AX9sXnk5kf/WyNMBy3zFn2q0HR1mHmAa1Vj
1lS/XXPrSj9YffG/kWIe187BX8bflKCNnJFJETg9OroCJkkSrfAEoEHuSCCLa77H+i/UqX9YBBcy
zZ7m1rnYsgg8DyT7dUWu/94rqoP3Aq4M7uszSluvNfjmqoyKiR4eyJ1Fnlwv6pzcl8iLnqYm+r0A
ur4yLyTQbWXeVqZqHPxbrUz72vZ0QQpY7c+TpqWV2QDQnSGDEC29gMy+uHFwMFGih3ou3p1DQW0r
+baNfStBeJAXz3e9K4jkVSlx4R7+75ESV7bvC4/hZrde746bsn8k7NOeMyj8XgX+99p9tUiG2FZ3
xcZ/ezt1XdJLskdpSxzfdUHbh1e66OpwXdSL/DuHy9at/0azqV/YyH9z1/yqNH3bajRrdgtSjf1F
DPsJM9g29+1DnuX1cKGk+FWMazeN6nXP+iShLNv02asUV5TY0n37py746ZoXhtr2MJlNzwXXfHmp
uoPBGP7Ot29PDw9Xhr32CzfyP9zbhRJZTNfbanUzlU1wfJ8fvfZg9rjO3AYJmnGfZt4MBgrao2Om
kU2JDvsxp0LKGVLHOjWzo7ffXrvxaw262ND/Kzr7aidc7Nd/eydcbdCF7Bxvjq1svWRUlmeT308K
k44h9rSDyZ1Fzkl3vUSv3RAckrmL4SpZDza40OquszbpkxP/XptpXBuQC9nZnDt5LTsyE+Vdaw+q
7jg64GrMzNFTZS8yQI8c2EZOUPeDx8cD+rJy7G9jpeFeUWem6K76C/P29lQJZ33LXfRX5pnK4aj3
G1MzkXTDivfjLzb6Qrj+UzT66pq/EMF/15qvXYjXv3N2/aqe/c/yp0TMfpKtjcm42W7MmV1YNalp
JtvXuFqBVVKnoNzMP16Vq7/Af//hehdy9a9e75c7WbPZqDcdUOdaubX8dHtLGDrVWgW4uVhTam0J
R+JtuzeT3uKK2KxpFf5pv/jpQhdyfLHNm9kmQ2K0bbgfSIwqBTxSU5zNeuM2qYV0cMcUi8g8gOWD
oYurL0eKI6zv9uC1B1NfGOfYW7zN4D14yxxe4u8XZE3X/137LsT6eD6rtqdz2nfCcIwrVEP/XDwe
HjeDbLh+2gxaZDhuRbWXVf/82RoU3w898hn3ssGVVlzrpQtB/9/dS9dmy4XY/3+fLddG40Km/z2j
0WyUlPk/zwqtDIeqsg3nQkzPTnvntNiv62EOBAEsImqHN4JzATlh2OuMRvXeNhn1cEmIraKPex5F
q+AujHqdzos3olTrFymED/mZGB+jl73rcQQMh2G9F8Hl6HnEXkLi6JSEt6WB4BZ4PYgnveBV2cNF
c9NbKHBgCPsZB6B7E43Z1qFiq5Qs5W0f5kp+v6JAJTVDXxbUI6UObLCDbpf11yNynpMc/CQEBain
CSbnmHriGNGBFxCYvInQm6A+BL0BdhFbpR7iPuFh0/A5YN2JHXYEJSd9XXMiACLYemsfxskBPguU
XJCa9URldWGsFAkEmJdptxZaQDhFMuuqYB/lbwO+bkdTMsWPyfYfrl5m3fYD8GAvBYkCOGoMGrhX
ltRqBf7jAjLNpvEkFlCUvjbMJB6/zaisKzgqHx0Ci7JbXRWlpZgXpWProQ5v9U7J+pMScK8Vy1TD
xuBEfdUZqzrMR/aAQSiofPu/2TvTHtW1JU3/laPznVsYD9ituiW15wHMnCT5BUFmMhqDJ6Zf30+w
b1fV3SrVKak/tZSbnZkG7OXlNcSKiBXxvlkP3bVr76aXyNw52/G5cBRaf8Vm1GY/rnvZ9Jjq79sw
nwqNasu+95BNEV6cY3iPBAb+aZ9iwgyhQjy4eghrJEGIwsSp9oSbEQrOxr9DGNg+Oc/b8DGrggfM
Dxe/MhzzBEY59BZ9iFsS8N/deh7tZ8tIPxE61/I+7OH3mHC8MUF6OKjsiNg6whmDiKhFTK6IWD3f
viqRUSbLFsyO4K7f4Zs4CGsF8P6z1Qzgb1yWqhPvAAqPJ6vO3p5B/kDU10xCorYTHN9EVkNBhZqT
LoZg5/cJ72vcT0htFsuIkMkwCFYrtpvmN1DI2eASEqomHBH7A2J7bLwLdYDwQbXhQFomuPMw/ggR
hMlveHLKeQv/ZWYHnydnX+Ci39stu4NXf29Pzw4xcd58zsMUtJfCt0TQB1s7m0iUIEwgtg74vlB1
CrvcxWvNrhA37ilcGufofC968cPGDXnGI5ixGbohlshJ095SiCBgE6hcz8NLDH0cBIucRjBUy7+x
X9ZlV26+K+yvBy0RLz7ZErTjCb7o4PB9I+Tp8r2Bgc7NPkoi5DzxpFZQY1XuGbfrvl8mVqoAuh+Y
w2OfJ3RO/Xtts6/p7e9El+4mKuD0EG6JA/rT8iQvejb5EgK7X2Ryuw82+rZsFE7Ydj4OZhCSwVgA
XZK8dm4Nf+bVXng7+zjZDm5hsX6gfsa/2EAu9oo+E/JI4aS52bkDUD1bFIRdDXPHSRdXR/f2QecA
e9l3MHzC1PC9nDLy7HVfIm7fB3eG1hjOlVERKAlBlXHJMzFid+/wbPTPH+QH2IQvhsS3wirxnROb
COFE7p5ZEC17GkECNd/itL7goBbeE2HMun02sP4pTjpJSBK/uvjqm1CC6zP2OYHfn1z6O9tgmB28
GUxi7kzDF82YnC0evjjhhtKpnSiba1E+71zspb8NNHuxwum5dyEtGe6lMbKPw0cbOi1hONnZ3i55
RKVdXFHeM5z6eNTXLeea7IOr3UB1ged78fRWZ78tgWvJkXi2+LRoBekie5uTMMFlhj0UJgRpdGjM
3bG3EOowOAiEf4AwReECnUiYmlARkhEA7H4xgWUHKrc7xKRiOHT8B+wG0O1cmEBLXlAbQKdSwqyx
OEWyI30lS6OCtyyX3BZCjfcxIcjukAoU0PWZycFeWKO5mnYW1xDGrKCeC6WGYiu25RdxEauhmgj/
LGyz9hbiizIxSFW4soPQwsw/YeXvHhR+js69hRWIWUOs5QEP+IOfOE0XpoxgnpjM/HgGUQAEeyVk
AjKobsTxEdF3sLVENsS0F38gnufFnMT+Fw8QjIPnSOjYLhBiKqTmsOMWCAmbbJqo0CXt0odP4c17
bz5/Bp/zgCb9fJE+jb/pgrszF6ohNZBJlNmf87n+sq/uEIss7Vk8EaI0ohgmt55H9HA4jSrbj4Ke
AAtULlsbJa8DxEauu+73iW5s7CKURZj4xy8MTqgdsr4wp+79h12OGF8r/j2deHZyIcZRHBjhLrZH
aPJstrPDVeoFtFkvguoXGZT5hGMTykzHEMRMKDHP5g4/M2oqNBlHZ9i7b550tIIz/uamQvZKQsvc
HMw5ZX63g97n59xbzOc9NcZc/Kzt4eeFJsqR3AjtLfNqTcS4yL3xMvreuVcbR2Lwadvf3BGZPmaO
OkFgT5mshIWzjhCBymTl50lMOLU7OZ8i/9mHIsJ6OhXStE/LmRMoDWMydxiPoX0hplziQzKYhXUY
kuBR7qNSO79eT5jPzg7y9kUmTJrVgdNfMe+cMhUKx6v9zbc50e5wpI2kLJYkZ8zTOz1f+qKXOoja
cHRgb+ZrNLnIJoksGuEE/koHMQrBHUtN3HGJ6L3YwhxEIDtx984YsmB7OhjItgcR8BKHPh5vve8r
bX50Am/BvS3+tn0GqcaknM+ZOyYtrsQh41g4LrayccvWFWfMh9+fw9zmUrZ3uB7eM8QYEfrkEd35
O8XGV3qSCHCEgSwfKEnFPaesl/5H2/nQvDWk0HYb+utmdII32SIb6RlZfmWfY6jFLWFq3JxxGsjx
YE1zSwIB7G8UoLIiUQhMIAihVoTwzpwJzHcSO0t4NHIZ7lgmXe7Fo6+GTaSRUHnCMMb6CH8wjJ40
0Wxph/GNmSdBtWUQxyky0HPiyReBzwGtpLhWsk+6MB2tpyyNLXITpmxq20dvcCdDgSURXu/KlvQy
hR+JZVcZXlAL0Qh08+A2XsO89FE4UcDgGb/C6r2pYhPDDKWMtxYO552I/D4JaTHd0bNTwm0dd0Nl
8IHA1WxvI8eKXtWnU1eIEJp8SBrAHQEmI/P4IUkRuY+qA+Hbnk9EYAmzTwPDjXw63ZES8fwluag7
a+OvNZ8aXkOuy/zBlAnB9tdgXUG4/UG/kbYxFd7uqSRHrE8s/oOxDaLIZ6+3nkaw0nwGCyZztB7g
y2SOMLAOsGGfID4iawKdQTQJZgnZFNRpzxnUxI708ElXElHDQ9+o7lrIqSAJ40lo4MCzZWgvHZaa
vegx0DLKAiBCM5hWMGzLowm3dzaRYIKAMPKdRAUQOr3zqkFbzvWoMTE+YUG+As1gzWU2ioRhHkdT
wvKd6Hs6hQUpacEFpEGGpXB+FFygNpyT+yDpJVKnE1SDTaAnuK14wUFkT6tX00qX75zpFvofOW8P
naGMhHU+VGCmsnhU+ZDq1bZmB6+eIqPjm1yPwtHDNbxDEPVCN0XKX8se0J2C2iKbxHMW+3tvYNvW
SOF2NP4J+RCNMwQWExiSIdRliNcYNE/UKlZLBIjwK6L19u8tFk4eEkp1BiCt36fCg2gglZELp7ja
BlN6W44ZwPB4kRyzZnu+P+CoYrT++sgfcKZ0GWdLs1HrLevAdDrmQnsg+ZMoIzwh7SknkmDDBr5L
fs5Lyp35Ld3JNxHXiwI+HaxhCqNd5AbccM3v6bpw1tBn2ZAdckM0HJ+6cSBtPJhSJTl4nTnNSeUh
FYA8Fv77VEI2ORDX4286JorGU4SZSDZJjqGPI39KJtKH4Xz4ZBEM1r4v+TaSDwRznRPN2Z6H1bly
IoQpM2nIeCHLKByjxQbfRHoxeJ80vpDCK8yGO2P8o6DLloEgs62nw6vXGsFxOUWbrN8kTUYIrySf
B/5WySAS2XAUowP6u7stPFZ3mZu0Bvd4JrQbHfeht+0GorBfPPIFj8vn+3gqWjdSNNwSVsPjsjDS
tBgcTKOZaLFwX46YzeEAWj2aeq05li9bQOvpwR/vnSG6pghKYa9iCeIxpfuedvN9HmEKMU6PYcFY
5atugvyFE05ExcW3EsPRk25iIbWFOOzp8swrCxvBYliaMbIqg+5P8rJ29OFU7CqZjRWrm7D/yUvW
ttdIpWIVubnyPQJQ5BLUncip7zphjZHnH5/6suxoDP4Q1srMvkHbDgclsRDp6oIBMWq5Zn/ZbzZv
JDNA6YqKtkWdsuLcQw+J78HuZfXcBpg8kFYVX0ISWMa/jJ4li5dwI88luiNqvcY/0hVyYbtnx/SO
nby/q/6aSUxYyTfDg34bwLjo9Xo99P3UI0MmPdgrZ0W61WAwKPg1/f4OArs82d8oCxEDjkH+Gudj
BqbMBbqLGUeX+RHMZvJuOkVaiUBmLjKMpwP+sDMzxXgcU4h01LF/Db8j9B7b87yYvByHnB0Raynr
WOrF8erhxmlM6tKMwAPyocTUm8U1Bgb6pQczc4flOiU+IfZAe0pTilnZPADFYHDG6SpNY28Wt+0N
Crsz2vuTOOU6+3s4RibxTCKm0Pi40IkPdsoqM2EN9FiA0vRB1hX0ikUUK94tWqVkCz3QTqUipn8I
hRGsmPLh843F9Obu0rmOvtEQcmNAUkbQzYmUtH1wIdqU9a7rk6AUizitk0uIavYmUWPz/RC+2QOZ
xUPLM4ZI2n6XpVIUHyGCHDZkId8dkocZONMSw+cyfUfcu30ZfEQN7eBmNd0yLLE3Mrh1lwNRETNq
4KVVL+fpavoFEyqRVEImJ0Fqol9S3MF99HeQs7ZXVxwE57EQIWJ6MWfENJOMvypoELAt++magQql
jYZpEbRhrix7pH29ODiPCSG4QxLMIqX3wfoZWjwmt2NaPCONHEimNv3duN6Qwb+39eSRii3N6uTC
2bjqwIcpy67qUwa8hm3vw0TUCEXmIHM/+ma8Dzk0JHWdheeweEadFdOedni6994FX4icfx5LWnw+
PI4fnsU6sg/3EBqKomFsivThmXhw6lf7tUnxbzGxL1PEDt+0KLVIKQ+eO+Hg+3iwmyx25zWSBjl5
3TlaTD/zmfQWJd5YvR4r3V/GXb+gRaOnu1s8aRELZ0yR9rlj3KYOp/Ey0P0bD0g8MsoUWz9xB4pG
2Ah7D8SpiGMNzalgkpCW53Abf62SUcm5l6/2m+SBqe7AfCvouwKORzPWHISXG9172VCUFNTEMjLj
bQjDMJR+Rny4Ao/2dK+9e+9c4d040Rhm3NfPyO8i3S3KqCaGUZfVZfC0VVLS7WnLFpbcetpx1q96
on4OOhAmPqluPlR7LfpmG/Js7nJEM9vIVf8YrhtoTTVawpflR7R+8YOMtwx0VriWPM7Zli7NI1yG
Xf/jOFYwbRg962sk4+kOCaoWt2FoNIMEnTSeCY1sacfuCNekOPcEjOE9GwoH5wOZfIffErw3atwf
3PqIJKz7/fiDc2QF38ZoAagLj35l9xvvSFDYZbYnmhLlkSQ40BTOtEe/a0PcmHTtvgquQt1rDczA
DBqvaz+8j5uTjBARyBahCEw9aKOd3jPuYgJoZ1votYXnL04P6RWXvH0hW6Njd3pLIjnZpoMb2+si
f4XKE6c8PgGhpT4PVSSG4Z/IptSQGKev0t4PdezBKrq/XcZxvPXjBfZ5EPR26d15rcCBP6BdkeFF
tFLh7p3svJH7hdMQPDwNN+mTiVjTfOKYza72cnR6q90+PsbRkzWexrj0CGbrYkCArTDKohPxaZL+
d7bXsqyJAreOvnsLbzim79A3CCuPO85ARECEPwU9AoHOsv94o+vowcp7K32JcYNJPguoDvUPHRc8
vjKSxXLJwsSr7VVvN09q9TFgeG35SKOSXfsNHx0JeElyiK5c9T56GSf3dFZFkGpGVnxfSQIorUl7
WnE3lsVscRf0PnEf4PM7usUAMxrDOhCi8pOwCOISKZ3Cx324h1d5ckZfPnjiFCGKVs6EmrHtUnDb
BtGhdmYxfqC3d4PuXo52QxInX6mOo1uC55OIO9Ro8ZiLR1y3uwPGFTF9YR50kgPYFRf42+tgOZda
1iPWKaGQz8aXMZ6ftBAKXnw0sfOwN2Q3Ei3MCkjD9uvededqcRZtU5zxZDru+mbadck8nAhdIm4R
1rcKetEqasUP6sv608ZvU8pSJMNJdeq0+ybMsZdxFpZjA7dlDNzFEHiK3iNKb5i5OIpwDAjNqokX
KHUSUkJrHPGije/Trt3CIR09/dag+0lQJM+5iVdixsI7HrdGi86nGj8hXCXw704cM2bNaqaiZbSC
i33gBqiL87msKXQHGbTEbQY9srbxKArN9if2Mx5OLu8RmYrLT00/lyQNG/Z8sVpMZqPwEEzw68Qr
YVsuImtTvEJCuzq+MUEU6XmTcCJEmKNJvDJ8PBwn1wudt2SbPhh9AGQ4GPtbf7OzsWtDJ5X1er4b
oyzJCnvuabY+QtPRbEdsXVPIIx2yOI+TzpxWvMQrJiSLs2mT5ytDhoHhxyub6xZMYRkfR38yagD1
wJbG8GrPqXJjfwkUyTvZJgyHAz/vAsgiGxJiTyfdqOHw4r6XvT66dr8ffl0CtjGeE9V2Ep1tA/cL
9+1k6fEgOCaSRNBlardLpDBhqn1yhWUrH6FCt6fiqhOtbzOBVBNvlDDY3z3pgG7Q09HK8B+me0K/
6Bwn7PTBQGG+V8gtGVmY6uyqcMtTsmOrgSQdfCOvYPGb5LTCtel+jUaTCXMAp22KK+UY9Qg8QEXD
UnbXCB8HkBahBJehZKBPovdMahyN0LwiC8nLlW2hd7Z53tcasriN3xwEGlajksWItW+6T+491e8X
aWGfx+f0OgVUhS8slq3XarpPREJgIUJOq2H0X4aEbY3vkcGuhYbK0QSteRM8PvTESpZvbQAUzrHq
HkP9yvJznQhzrsitihuzRnvZsEqfPe3tgVIlCrtQNrMeOVfW8OsUNWTHXfbhzjHfFHz3awrkSVtz
CJ59MaHbJAoFNXyn3uWCgn6+O8pah/V6ruDjhCV6RtJ+PBV382VQzdhydfQ5FkvmZ6Z9+igCls58
cmH3wi0+jjGehv4pztxmy2nYNOEdClwSBVhi8Wt359CRe/lESZoZ7T0RHAV1LrZERgbB41uMIFis
aQhsBYABxHYRmwGWZSjEBeqhYp0+tPGpvd7gLBHDpsRozfySIsTa0JNzvBaZC2oEFtP0vsP4r+wu
LM3XiYVmgXkaW+szwAWyRDaUr8OFfKbW5Y4WKhxSpuRumW+tVUyj9flDqth831AUz33RGou+il9r
jwFBU3Tb2GnHOPMLGueOmul0Qz28+NehPIdoNJhIsZ7UE0jU/Wp0Cy6DYpS73YR68U3Tz2qn6T9m
DX3NVhQ/9Mgg99Wk+Wj6NCkGW4b/WQTpybvucEKzblE1BgQb88AmnOJ6cB6J5VUQBlGQbPGY3aAo
PqGC0mTwtgswRvfI4DqNLjl7Y2KU5z4+SYxTXRqFpq7ZvA/rHMU15+51i8bVZo9+TW2FKlyx7xN0
2FEXLVgow5/Te1TYmndLbwwpAI0WKFDDHAmTXqMntNy981j3WVJrTlPcJh3c0nz6wQbqgD1SLOm+
qJacoTm6jy5UMxEw0pV4fYqLjyxC9UlcE0lkWxeALgLDPvfoPMylM+gVrMyyOisgOdgFylWOs0MH
kEJGTTYBIGR9D++2cZD/VrrttzBI6xBjE4d+p4XLbKvZ13UX71Foijo+BPIAf+b7wz0OWYwdVjR7
vzhiTbaCMm27JZoMvmtWA8CQcDnXqRWbbOo1keYbfsXvJ2IK+4Vwq6ia3t9uE+aAo/kXu4m2cC5X
EWta2xWmZCQ7C2nGvkbbPYRi8mRh223FVmz4HZa3R3QZy1k6EqiNznQId+FKgfi7Y6+eOOmpx+ay
Ig7qrXLnel/B2im9+al38w9vYkgvqKUsa01Pj4UbXICpZBOiBZW9xZq5RcUQ2Z97s1knEZ/xcCYr
AlUfYluy7MJI7GApzkLgGZzJDMQIvKQdG3tzxrXpBDAAjNOJMykGF1Yr5Du2oqiFbZtyJrKNJGZ5
STkTLiVHrsntOxtOgvEwQ9bLdidU0ZxRDeQY4cpWJKoMVNUzJ0aBCDMPNYaNHUpl+ZBL+CVbnKQH
+Tl+2oMnjmhRRfPRGWrvI1rEmQIuzjXQkrrfEXeBMwMc62jnIw3tpQ4KtA2kV1xMrkEnPEBgTowL
38jxzAi1RAuN+S8O56N7lSIosNrZ5pqvkk54ZiG49s8TDdiQ+7c5r/tUWnZvwOC699t2JxTt6OSb
axZTLi1Yx1BiZLmVSgDkwI1qqi4O6OtsuT66GvfIaOwXMIcQlddQR/OUin39OPvUBwJvfoI6uPZZ
xXlkWRrJjxrhFgX0S0OHzOIrKhsZVPTZzEh4G5hcIl7Ts3vva+GVy+EBH+XcCLQRWq+NQpB5cvNL
fPavvG8GCqaHqF0ULjzg/JWhksePqfSWnCns4ifXTMyQ3mbP7fhyAhjJrH6po9yG+l1GpcOGopgP
Hbfwic+hZipDnkHmshMmhSjeNTWhKxdosgzvCwePyPBX8ol8LitvFp6HtXMdCzm2ODtKZgSKFzqC
kwr/+D2gWXmL30HmGiZC7q06bszpDMCUnQ/0Nppg68xU7nyhLTo4KlRn9pRf/7jwPOzwqLLec4+l
6Eaes1iyTedSSS/GztlCzS3+Dt0R7YPdTbaz+HDBJqPhp0xJLz0NU8+pVz1vvmjc+SnCt/gEJo69
mt6wB2k9XiiSi3pzNRjOh/h4evzYPbwvTk4wwArHjnhppPGuDA55nlnMrqfjxTY2ABvouHjSAKeY
TSR34+LNEP8/W38IJfQ5KomLahV3eivad8bO0Ix/+IaYa/asBODlzJTiHXog/08uDx/TtSDD8LvD
X/4xth+8k6+4SOrDya9fcipfABUjRbBNDJKMEbJTOONwwvzH9BB1krPDmBfznGZna/Y1miYv6QAr
PDrrSzBMGDwT4YQ/uihU4JgwbwTyZMLBxplMXqdOKIdjSnzwLUW+TKUNs3vnhZz4YCqEopDJXGIY
MifiDTdHTEziycRxO4mIIOBLuJYqcms5hwJlBhhr8FW44pckmjlU3pnxjNLsNB5iDOEohwgsRuir
9ThdwHImfM4h19CMiD3+iJAQGYa0lG9e7RTGZ5cykacy+6XEmBmJOUbjHDzM64nDkzngq4TuKEzA
W8FGdzeC2bIJ0dpD1xmNwlEYjhx2YzlkN2h0s5PXFtfIfcUXjNyll8m+nyWgLq+/ZpoFpE1acgIp
eOHoS4z5pfMlttbXSO5lsGPh6MOwCYVhHuAXNtOn53UYuq7j4m/9YhOXO3E9fx0+kzrJMQAx1Ik6
SDXQpHmPSv9FMajwkqwpX7oj3oThZhJSMypOAMiIfxIOkZHRmVBWsuGrL+5HAfzIH455Vu61FZPQ
3fCWB3I3fM7PksQOqVsYfvGTCLoNpaDRhxt3wifuRp6M55NCBLOmFcn9MDeCLOC9hKK87k8dCNDY
bMhNpCyaUl4bEsxyTGep3iaUuAKwc7BfH8mmxQDNg7xPqDEG8GSzkZjjzY5elL3W3HkkAPYQrCOb
rVT0wfaivbk4Gz68hZM8kI/2PALdKte2ZENyEu4B7Qn5Ru4h7oARNxbgH3mzoQTudOOG1Gyb2yTP
sa/JreyJlDVpcx+u5Q3W4iSUTV4mAgOe+wpwEANL0IHYNmP//YglJzWTe+VMHA6O/oa+ed1L9kgZ
fhds/jCclPJnJ5P3cnd2H0s9KFotO+yb5YSWmNBI1AL/1GjDg1F1HlHsUG4rNX49DfVqEbwg98Lj
FMQjdG+OJlwiLbFx2L4U0KcNAFCj9pqAB+pJM+bOJbgxpcMTszNkbcKty6T27yTfx0e/xP46DcrZ
ha3OgUEOKAsfZofOI2Z3hzCQQfkt6cF5n56ak1Fx+RakLAmIAqGSpqXxN4wT6Xl+aDkMzBEd7fBQ
e59fI74f8Xivdt5sXtuOtDCfyi/pbQ5kYCFQXm8fjHB6W7ol3NCulEKnY75LE7NpwW4ktrT0BvUI
N0cXaYbdiSYQxrMMpSM2wnAmcgNpJeCcqEU5wgNBg5wTGSUlSx+HjgzTZDTaALHJSB7hemKcjg79
cMN0E1EBTBNjjK8ER2qDwS5zgen7RTCGTOKv3Dn0RUjgxXGSDQWM8AAVOACZmglTs8vfN/66Zupy
EegLBBq7DvNcprbMaSkvRFBIiUxoc8yNll4j9aH8LEi+vvAVyMWIH7nka8PxBnHymvuNvREJN6rk
AuTDV/J1CHBOjJIv/oOGhThgt1dAsHhfhdoYMNBU4hhkylMxBIU83VcSJjwgj+smX424F1w3Sf4i
BeB/EF36Wzz9T3TpT3TpT3TpT3TpT3SpxR71T3TpT3TpT3TpnI2d+U906U90aYiDEwNi8hNdyh7O
T3TpT3TpT3TpT3TpT3TpT3TpT3TpT3TpT3TpT3TpT3TpT3TpT3TpT3TpT3TpT3TpT3TpT3TpT3Tp
T3QpIVD/H0aXStTjT3TpT3TpT3TpT3TpT3QpwWA/0aU/0aU/0aU/0aU/0aWn4Xmf19Xf/9SV/wpK
VlXapt7tttuWYfyG1arvW/fqfDTUQPhgK37kVcPCYwSSWQvHDrifkvVP3n9ceYeeDmpfBbigTiC8
BPzvZl334FygmJPPGgfiFrAYbi9wALLlyOtUgWuwgHI5ebt3lWzQWwpWhKd5bVJMBSLhMCQlnnTs
BmIT02mcq8/LzV7lCC6DnCc4L2Rcghqkk6+ZUaJkSuqJJFieBFWGvMyjV08uxABUjuQy5mQ7KmHm
XiYgGTockcKorw/gJJD1SaKisHiDJQVAGBhT/jY+z0iYDJVwB+oOYFQxUBixst5LGS80KMk6VcPj
B7zSABrsciHkBkHsHIAUJx9QzKuAdTaBEzwESu2DT31OlDdwis+23m4C8ggYjqbbPkDODeXQDHQ1
Smo5gEW6ltcFs6cDWg4MQ5HQEQme0t4RQiKYp3t7x3BBQAN2DjIgJ0/ycA+cDDzQ7jPQ3DZk1toE
5r9YA7fm7sA37QsPYAW8Xu2pIzWA/JrjwlU/AL+nXAO6Izna9q4kBNX2faTZmgt3Xq8rWeSaq/dh
wqEQiglUyLxLqHJun5wKnIphH4EvvEF0Ia/a00dXx/q4eMee3OSTxG9uS7XlhiSUc3uAibiu6lnB
HYw8gT1s+zdAWTqfD7/qFb0HWA1n0hXJgAolE6vwzyR1nVzIuPxOci3gFn6QEbHzbgTPH4LMOQQV
mfNdcj1a5I4InzDpEYEVydHW59NoS/KEsAwDAOgSjk/8PakAwjzsWtEtaUWSzrD1dx+SICBnWS1y
BG7cxIry/i3JvqWQw4dcKJ+ZjHj4hRwTYGlhPaoYsdro1/wQ2vrKk3TyjBTw2hV8BuEq0l1y5YHi
lOpmVA/+MJ90iuRGXL9Ueu+3hlJ9YEWZTa87O5ZUL9z1m7CZkxZDFo0VNUkWNOGhby3kAalHakXM
v9mNumWzpddlPpqONrbkMV4lH+Qv6JrqMAuWlLmE/0pARiVtvzXVuboVtYa7WIAWtoNDILNYqLX/
e7DqvxYxv6E0/4iYHxHzI2J+RMz/XMQopmgp/wzAbsGBq7cNo2tqVlf9jZD0qR0O2d1SO4FxBSvm
mhy24b5MzM7gdIrq0jXIiswnWU42sLa1tXZ4r0NDTYzn1X4AFlDs4hwIHhCigQvbuRcWrWfYBq7D
iEvT1xrP0DwTOIyLW1ST6yFQW0FrGZboEV0yxXunzsFWTHdn+N1DXOaReustjei285aNo4OIQAr2
Pbk8o/3ZX17D/WN6KkEpsUbFsqdU0Q5U7DPw2efNpRyZ5N6bid6aXTrD9r5/3L23HknWROBX3G3l
5lvbtLOdascwy/xrGbaKSGsHy3Zw1dzMcLu5p+2Ch9FfAuSoezrcVKV7mnfAOSPXX/UPd08l9fcZ
7LswOJDP1jy+H3v3DGyaap8bVz+Ht0PSHD6No2o/i+Dw7FcAJR38xzmqj4ECQEKzyFqbB+ngp9vO
vqO5Pdya2zz9BhytTqAuR/npYj8678vtRFlGyjTfDbXWm0Ye9SHQ8vX5sMluw8zo5/e37TGtzQX/
O4Z3LX09Ty7b/nk/szQ/6ybnqt9+JPtTT8tm2jNRs0B/eqXSL5WoidRu0rkG1nZal+neHD/VuCH7
8el1A+UBa16nb1TcrX+9h0YdadeAvlIBhLgHupK0W0lLSx+n0f6weGjRafkXXER/PRp/I4n4GY0/
o/H/dTT+y+f9f22/z8NfQrD6t3/l/ef58ij3213929t/+99NVZerbL/K/7Cb8nvV/HHe/DGpV/W+
qvef1b9KYf9+8b/981vK+se9AOVa/dMbL6/39WPUfJeP8XfVZPWrFtRKzvyffvnH96uU6ePy/fc/
P89NXktp2/05//MfX0Vf2K3w2/zLfy7+H9+lqxOXpeey3n2X+R/9VclDrv6IqmyVf1W/l/C9quq/
/6loxt/ahmZpitY2OlCn3L5/faz9zTQN1VTbumHIV3/+kUvBf/+z0/6brqtdxeQL04KiluWlOjfy
laL9TVHaatfqKFZbR/c1/vy/1fynvvmPvvojb/7dHP/nZQwa97bC6sVLa1u62jZ/y/Q0lGWeK/tM
HbRUb78EVbcFo+kTTIRO+RdENkpXhNB/LJmve+mKYXa7HVJOVbXz2712ufbc5m2rPTgdsr5xOIFE
VBtgwzwq0AKXpm2ZcLaWbfup6EA+3xDqpjKAzMu+7AuvgF2ka3Q8pbtWoKzYlbZWzh555TW3o33N
zrAd5N1wfwJ3dd/YT3XVfjz7uVok6qWCtfcRGFXjbQFDvDVnu9XqDLtw0u1aoBdeun6tf52qk23d
obptbu91B1Cd/abbvkUtY/vVvQFjrp+CUsls69iEt1L/UJbtXmdXeFpx7z+KKmz2h5PdORvRaQsW
wqHlZielt3w0rnrYrvPu2X20YVsvdW/7jOh5d3vtOlkZbKEZKjU1PhyqaZnrjX29tJ1mf/ROl4N3
fRROecnWtWaGW7XW3MetBNP51jb9x+6+uJvacF+aLfd2beJne++Z+xtUwvsK9SI7gVV70me3k947
lEo7ye+laTftr8u58fQcYo773isOgLIcDCM6VjfqfXJaz2tUacbJ3l6hnoQTovWs7a16dLPnIXjc
l8nNOi6UjvCjXN3WdqrQpO2TZhdVFVz1Sansplqn125p/Wsx27XA4CngJumaTJ5Ysbx9eXKVDE+E
ijVJErteAhSTKd5eWxRbK0Bw7A3YUBR1Zj53UevWdQqWTP1p56bqXJfggxigpXbPi/Zh55XH8Mlz
nHcZulI7ZSCHat5B1SqgvU8065KejgqEg8cViyNalOJ29RyO+wPgeNmguOMNMQF4Osyuxd1Z7qqw
q+rj/bLlXLqd3qEeNMrwamxT9dr1/5Og+McM/IsZp6sdVbUUrWta5u8zTrndOu1nuVMGhmXaBxN/
QNU4yunh76zv//5Owsn0+3wT/qyO1YV90Wz/Nt86lbo8Pk+WOtgt48KYdrpvRX77C1v7RXn2+00Q
RR29bTGtrc5v9FmH7kF5Xs2jOjA/liN8am+XxXIXHXE5leAKPlTvucrTZYY7xgIiB7CCg/PfP+Vv
/sRfYuU/1+A33adj1Mf6tLwIH7OKL+4Z7g7CGtAH89hueudeFzThA+iOTfevnl3/r1rY6miGaVjt
ttb5vS+PWcvUj9tHZ3BVD/ZOwUt22L7dc93Ojk1yuW2ubWg8YGMrr/e4bJbJvgsMT3kIq+fJbit6
8ixP6aMAw8IsR4+t6eo1WAhZ7hgnNSq62qDSq7dlZx9qGaiSt+nu+JHdIGzJNOdoJVcw43cNBC8d
JytOzhI1/tRuBrWqJrf8KuBf07KeLnOASDNltnzW7lEvUKE7hltfPjQjCxur3dsfwS3NoiUTYtmB
77uKstbdbxttNy+KoPUcVns8bNXV3R7UtOhW3uUKaIQ2tTpAq26z4KLD+tSCHuHWnRYXXy8fTlMM
9Y7iNUqn1zql9+sWBKpYuW34rV2U+HJcDi0Nd6+6D3NNte965ZjX/KssADvTQctqv9cQPxzMp1c/
xlpL94uqCCsdAtHtu3ZsnHMbh+EebO9d6Sz1Yb08LvLTuXe6YWJgAzVb1bsbuLWAyKygx+tc3Wen
9JpH/3H7Ms7qojyc/Ks1hQXeNdU6uF9Otma13pq6yxp0u7v19uLcW4PnEelmNo29zADQbIOdaWRO
pS8KAwRM/eJeu1pf2T28o7mPrCf4d7PteIkTt8Jh2gnK/8Pcl+3Gimzb/tBlC4IgCF7uA11C9s50
/4LcLNMT9N3Xn8GqrbvttK9TR+flSFVSLbmWCYKI2Yw55hwTdRtCbKOMXJ1Fm0Se3bT0YMJXWQDU
sSVQW2lyODUjtkTf2WnSwQB3HJYt3WZV7JB0Wof8KLWh16YYjWFwB2a/txKBuR5B8RFkGmRpSOTQ
ZlwPtMYcTZbsOhFsynzyg6jDzKYmE9agCVsVDTLRaWxMnvTunEVW1EKs1FA7U9SaP/DpyILOpRhf
kh9o+zDoqTlrmPEc5y4Ng7VQHg15TScMmMwn01CDkzBukohsRiZ7SUg2jd4fNIZRuhFwcP0tzb0p
g8J9zuxQV0+k3oXVY1ZjUlx9LNUHNuZmXWAiuw5UcuzWLIOIDKMYjqzFLpm5k/fjOUoboONqnLiy
1kJ5T+YYxBsah9yApBemnwzZ4AR5CrRRig+pjHHUCRlMGpP3LJpcJUqPaqQ5fZEeFQMRjZKPpyjO
8DGUXZrRM00HK27Ldz3KO+iBdqZkFC9BOzphUa7CKitMw6jOKZn8K/ZqMbvfLSZXCOE6hc28ACcr
wrOxUWExIemHuYKRK0urdjNuMihG5I8jZpQSYMjqYFWvPRg47ZU47IeITzNURdM4p1yRl3C0fHs5
xUWIao3yf3gi2jFMC/VA5HU+YUSbEa/yorLDMbhiH5W/IMjFq+IRDIEl4dBxZBceaJKbOlXnvj3M
IfHrqT3rU2zygdtlAKUxYzwo9fjWdvRuHA2n6gEWFPImDR6TZLQ6joBFkLsqaDZtW7l1i2lAsoKZ
qVOIX6L3ax7dxgzGNs8Ct+CT3xT6NoVTN2pIQWX1WjTlsW4B3xP6QVmzro3An5cTNzX7YRSlGWmj
hyDuPpX6ld5RjOoPMOBZkiQ3kDpHqRtLhoxsUGImuxH62Dc/zzD3PpbzyRJK7MikPISkwPjFDsHj
8E4Y96pA86tUPChVuRu04Slq4ANY3mG0ZzQ8T71i1hVCMY1MnSPJZbBSo3ldT7oZhoVqNcXdJJNj
laiPdRLjOrXEzBgJ7THHAMRWW8fFo9oK2etK/UYTqd2N2v3UrLMR5inRqSU1mGg8YnmYJ6hqil0T
qNwWLYClyiQRQjtqPMgMFSJ9vNPjwg2jyabFUxcViFALq51lq4WljWuoOQC/4vdFma0TY3Qiua3N
RpkhpUfDdUOG3Gzi1M80pxXNe8kJvMIEwZMAb9on/MgqFG40/aRj2qSKXUxavGaAkaRzYA+ktRUj
936/WD+kF1xBfqFyIiOl0i8OdtSLMVHisT3wMUNGwMyguHJ1FCRkl1eXK3D4xGAq0ZXL8wwvNfRB
WeMRu36LIH5dQmwqwBC+FMOUrgU29Kvi6t/AxsAd1RBcECJr9OKFGkXuw3Iw5kMHEUgzVEaLSHbO
5y2Z4XslSGNxFapXs2GP6XYYXA4UUDNJlt2oDeYHEmFn8rApjdhOquw+idfItm50BaNZcy9nylZv
htqsy9Adkgjqfqm8Yc34J+KDrdb7SfdJIZ2rCWICaWz3LAaaCBMl9ojNjZIe6qtlm++b++V1F8P1
yTDJxEAMO2t4XVw41XAJe5XD7e9nRPmq37nsKaGIuRUYXiTcVL6AbbuClsMoEeOA8d7QG4ASwquB
2dG+sKO14V/7hD8YQEIN2dA1fEeVscsQXFBlHhH0GYdKa5yQ8c3cM8dYbJKS2FSpvBB3sUsxwH7Y
hRKGGrPDUGGgMM/NAqaiKiAUmJ0p1XY9JHBzuXLLVPGzGfMPQyQySbQpGF+VCsQatdKakU2HdbTR
ymhVh1eul/LT3i1nH7EbNQBBXjqutJQCmeXCOLQBzrx03yidqcTvY5DbMfXTrPViNbdk6ZZwTEnn
8Za0mUt5Y9bjrQEUvCi3WoUJ5lDXLaGR3qmjP4j4pDWujuSum17IQG1VM+w5JpZWQJEwyyGqwqHw
FZTONHVmM3w08U6vZCsqoXUcl0+0Yzu95H/SMPOG6kEdghWPvXzErN0YalzQzNW0dVVpx1K7r6LM
a/NDKlo7YJiRGnNk1K0nB38CpIh6c4znZ7U/TipG7Mb3shZaLNC2Rr+fusxvI27lxmz1pe4nBXMm
rt+0RupJouk8NYOAuEhj/D0aWxHHaGtJPlG9O7alfurzYa8Znd3o2rbtNqPcmgPGSgfvqqLupUE4
I4dmBzNWDar2QDPmQLOUFBN2R2QE8Z7FxIkLyEEoN2wMfKrXqzl4KKbYauLKzGTlJDDFOaaPZVKu
+67cA0ywk/L0+82h38MW5JGywRXVUFWmyxfWiKRzV6tKFh4p5I6rbKX0GIc/b5r6We0aN57brTxM
9ww1jTbU7QgiTBNMBb5BjYnBerOFg/WVHHMDZQlATuvpqYYgFDWGsLejtLKmLLdI9hg1mLgaIRJF
kJtDByKNLGCKvj7s6wgallAWGkNHl7x+gs6DHN/RXLUH/paEybpPBKbixT5TMf9cqGY0tC+lpN+U
U3Al56RfOSwwIwpHuEk1zVAUqGJrF1mv1gxFKWiSHmdyKvKTzDHDmsbqXZHjIAW3Sr4NCAjf86sk
cqtohrXSzZ6Q9oGAXIy0CbNz1N4mU+GK+Wbs7vSMOVIsbetYYJozwvGdNGWbHjBJ+hryl3K+040N
1XdxO/tJoO5nI9+WKfIG9qb3N3UI/W8V1ArEQaM4Knpil1UDxnk6QwYtTa6EdQsS+tULwq9oFNUv
riG6o+rFy+McsEyVSHYsjbuxYKVZDpVbNJKvqy1MwRy7HeVPo5HbU/A4BZBAwT1NNacJmvcpMd5F
3jnJQP14nFGFIttIfQ2Rb4x6Z6kFpp0GqVX1kE0pXkSXOHILvBAi243mzPVbM+yI9hGr7yFf68gD
5RbCB0OPTHGGZPeplRBfDeWfusr9wmj2udDtKZyemwJUhJQeEdZnJuUYU95nXpXRp98vifItuFY4
1QAFqBrhiqZcXhIeQsk8yWVxhG45Bm1DlUyyCqgXGFBqHT8IxrSyvUTBXqLzla/yPTa5ePSF++RI
5vWmn8VxoTLJGL0OFTqLno2VAB+F7q+86Dc/iqcxoLkK7IEMKPciicnlnpTzwMVx7sz4ZQQ7Kn9u
veoR8PEMAo3k8ytXTtF/uHNIWKAIT5E3UYNduO6kNlJJUmhxlNJ4sIiW3szAZqvhVZ8lAdCa2U2y
BhYLHBlJNPCAarrPmBdwRzDtMVIBbCdQ2wsDQDI3SruRG2hSIeZFgmGn+laZMFo5rmdL8O4lKjJM
I5/S3ByS9mgYLYZgzw8dTtWY42GRLPm91pzKzOurzsmV1qxnzJCOB5NPxTqbdDsPKguoYpqIndTg
ISNEpiXcSek8BrFNKt3sO2g3ZE9A0JCDowzcd1ZbQb2g98PsODOPFSdF3ap0JbK1LkFOtZbPyXyU
6+e0RYCk8hOAe5+O5Emkg9cJ6LyUEHslQAjqG6WujkYLrd6y3LUBstsp95Kc4dr4MhG3TULcDgUJ
FJ+5LfWzowyommQnoajWHELyg3G7VxHiqaXBzErZxAOIZdMqFpiOnkGZMoG4BsS0oUBfge81fgz1
ba4PXm5MZiv90XsMUMxkf6qewrpaI2i3ItpDu2zWbVmGYhiMvFFO7jBNFikdqkCgNDUstYceMX1D
oQD+6w4+Yx5KKySYgiomV0tGMwAkYVThVkc2U6D6buVMXssNILHgaYwgi7gETCQBhD5Sl9PWGuJj
IMi5QaWKh90uIdyVcr6uheSytLcKw0kQFAySNxRiK8c5cpVM3dWl0xkN1IU5LGnCzImmlp4DW6Zw
U+WDVId203VrbdbNphR2E/cA8Ykta+J5bvp1mlxDWZVvqYCC6gw3ZJWp+g/XjadE6aaG1kd5rbn6
Q2S3EPhSIP0bwpb8frW/+fnlUYZmIIeCk5MvrXvfZnpZJHMNE1b7hdt76goSACCC/f4YhX03IV8f
dIHbSkozSUhV66OBsyVy3IDpLQR1IslQY38cRygn9BDoGqNtUJ3yRN7nE0SeETczCRQB1vlc565A
dNgqpyYezaweXd2AnAAJTKHlWzXpzYLRFemgHQFsSWfbTu6sMQL1cPYyjgHlNWTC+thVjMCrosJS
9LtOzq2J46QKCOkEp2oQe6kDMRO3CsCtFWnMjNnDkqEEw+Ny53rppakDpwZqm0T7jK21Hpo8umLH
1dvYA6iIYZDyjY5IKNfFmqCUkQ8ZEBccrzq2uh6pf4Q8uVJvsnLJ1iDTQx+JulKKxOTlXTOA4zn1
PuJuNxO6T1OURSbVrHUk4LXfBMTvysM01k4AJirBSVQDt5chQJMTs6KgS9xn6WMYbqOZ7USnWKly
1KoXUnY7WnlRVN7H5Y7E81EKTlQMpl7h6i6/PwM7c4ElWmaNKobuKxApI5GF9MRRxMegvpYjsxVw
HEIArLx8U6XKbumuqtiG0xpY5CuDexfseaqFO4X0ruj69ZBCHBYq53U84reAfNsU2zhG8iUgpx1G
sjnycTNl5KgysBSBx6rhh8GydYjEIi1nT5sgkV3uqf6ctDmg8mmlSA90YqZCT8286juvgrheDemp
TF8ZU/4/vBsXMXBHJeyqgiNLV6EHtUdQVCPMa05W1+7GtwjL0JZ6sMIIrqKiXnjXgmlVkihpc1TP
hZ9BiQNitcRvIF3U+SnUOQga87IVc35/7E83H8nxAtQpivYNretaQHVAmesjtIRASzZAnqUYPn3t
7ei3i09kVJtRKkKgxNg/jv5Toj/qU9D0stIfsxAxEn8Y0yAxh3xCWkiX9KeTnbGJb+IAohlqNbth
lmZm1zKoDs3tSdGYbwTzPtErZ4i3cXsOg3ddowBBzvn8Fg65x43nFqIKMCYmDe+b6S2tb2sgVXUO
HKuorU6hq244E3KMw+qOQsSjY7dGe+LBU9O8zQOkhErjWnz2bXfx1qpBdYLSPdP4Je461gnA/Vnu
EZ+N2/AM/BrygLo3erLfQjJMgiYqAB5ILoUH/QpuRb5F7BfPvogNq1yq+RDg2ctcY/WQ3IbeBB0f
LTfLTW9Ju3kl3QTQm8jWnde6YiNd9SrK99enRNU4kgZdAZBzCR6IsY6SSKB032DIeclbRw8YDBoK
CimkKpPxyMALK+f5qTFkD3Ux5IzQQgr77SBXdjIwLxMGOHBAeovGZLCSv5/97+EzkA2VEaJSBtYe
IRdXLlTKbA4CdTjGRmkpc7dN45tIr7w4iM4yA04so/ihyIeWJTekjfapEV+5fj98JeQNKAzLuBKK
pv/FXz7di4xHeq+N03CsyswSAUKfBGBC4AeVzkytQmXP79rhqOQdUsPxIYzuYpjWzugdkuWukWXA
iihG31eqnc+Bk8/YRBLdEKO4slnfYS1CdVxhxlE+MBCUX2xWNOlqDiM1Hud82gYU7P9qaxSwTyEU
kfJ3EcfAh9RDFTOzjdQ1IzdDvBL1fcR2HapyVdQhPBw2ebEu8hWsxKbB9+0eQlWyGtlls/I2MUhu
zi2GsU9QSgX+MubCv/LJ+aWVvXiL5eef9jtEdUqlChuPiS+80TWAHkDxOrd6aBlD5Y7aM/SLIOyy
i91/38j/FkdqF7/VohEf7Vf601di1f89lH+Kc1v/+dPuXsrL//MLjep/CW8Ku/j/501ZQqQ/cqXw
t/7hSkk4+f9SiaLJqJZooC9w/OgfvpSE5O9fQCA5qAxcAfqynMt/E6Yk/i9DYSAgqKBEMVVDZe3/
MaYkovwLAS2RUVUmigoHR/47lCn6tdAANB54j0wVbhg6NVTUC7+eG/z6tIyGBofaaiAGND83gOKg
4KT5AFysMnH7/ihn981wCOlNEFq6vkNPjrpHF8vHXG/pBIEewe5j6S4COVaMGy0ZLAN6WIuqkwQp
p2StSB6Iomh1MsyImAUxjXe1s6cONGOoFUjq8dNHOP5TkfvMSSHLUf9Poe7vKzEKEgdoDByVDX1x
2Z+uQtXH5Uh0FarD0AuePda4wBxR6ndp6Y69W5ZObA1Yt9ioDiQ1/mQDBDqhEmhrTzPUrTUIPWUj
1JIWB/L70rSflqYx5CHMgNfEf3xdWt8FhKWyzmBrDlntV7Urzz439qR+a/lrFKIdR/dVDtEN2D4p
faZg/kx3IE3AVGL1XR2ZVQ95NkHNWD/2IEaB0XiQEYeKY+mhKwrl8c6VVjl6UlSCArbAa3EkP/Vd
I567orQ0FDyy+7TdaaHLKLLQ8knRN1UhORmXLUZgcqG+OkNBiZgo5rUKclWnu2Jz/zqgy0/0eR8u
0yWUOutAUIb4Qbx0qF1E0E6OzsXgztN2AjmEQDxcd3i4RqCTmZGXZNA+QRdR5yCg6XtfZDdkthuU
wvVrlvQr7PXP8fm8tou4WBWGNBcR1lYkW1bdQ0bZijVkqZWtFQDF/RxSiy4pPBFCs4Rf8Zvq8tt/
25mL6CasqaBtiKdXpcWB8kxmFZpyCBjVAe1bjDeAD7XeRcIEk66slHTNDWhH5baBjx/bnTimYHQQ
u0XHm6X+CSA8/66hxamz6rtW2ZUoB1QAL6/kEhcR0bJpACgV2BGEHByxxxIxfbpzUskUWmeSeoqR
LUFXD+YBkolsMCu0cEHvVHeiyNJW6TG0xhAyMlTYAEYy6crBuuBP/XsdBHxS3G9EaH/LkJ/WEYxG
U8Qt1gHYng529hRZTWeD8xiQfR+gm864QZ8cdBQRFXJnBK9eXPmCuvztC2IrOEGdEybaQD3s61Zo
2qh1rA7U02C1Mao26Mgk0D9v3mr+KqGgnNdi+YGaIibqgPCgQMK617porLx/paDxjFZsbOmAIH5v
9O9y9JyGYNS00LEWtU0j7oNGsq3n2k0a1J6gjNawQ/0ch4kdzu/zcJtDewd8VFAbBydqwFkxARHz
P9OL+iZQ6WbP8olDfoc9l9VN/BCSOyVag4wIAG2UHHUttPdC2k/RCuxQ3m0kY5sWt1m01hVXFuvf
DeLfROHrcddRudSxXaAGoxpzEXwFUsPCTMf3GtB+B9V24K3oQHlAOB+5uWYBSVdKtGI2fu5WYMW+
kgfyVnyoa+qOgDdM8Rpdo5T8LXd8WRIqm8CBcYCQzxH4xa/fzyjHTulUECgXGCLfEPTIzp7K7wJj
r9c+KY+BUZqZdGBkRfstkIQUOlQIEkm5bY3ZrNL7sl4Jvg1DqAdNaw1UlEjaEFT/9NqSiK9lq8R4
oCCpQIZ32lfJlhSHEDKhLfgFTxraD4vVHr43fUx0K5dwVTwVZOZJXSBK5cSznVac6uI0xlc6L5ao
4qvtQaqsI7ZYCNyMIlX/+uZayOe+SUblVDzOnUVkv9gGmyWThRNBJQxS6dIjnaCRK551GSdXhzg6
jqECIHGbQTWudbN1DDHo3gWaWdxCPlS8yIMdHUFPyV6a3tQ+kO+0kFGSbn8/R9q3MOZi6d8cCu0C
1tH03Lop5DFrO6JWCE5qS7fybEnynkJWdqFxFvt0lw1uIVlj6dVPmWKCWiYAz20gtvwWEDN9HO/Z
bQJouAUsBvKjldJFeBR1Tjc7sd6kbETBelPW7+Btz8wKEmthJ0BduTXl13rf74bZBtB0DWr4bmOX
d0TggE+zwBp/2aufbBuN5zwsjUE5IYbx694U6FcFWpyiZAjiFa4KyjJoCAd+lC4qnUCP0ZXrX8u/
LyrnMLEXy1hO0adlNEKZpJljGWTVoCItzNQD5xE0Vche8w6yo/Xuqk9ebObXO/n11S9OpjFJ+hDG
ETklfnbkL+pDAOO6aWd7hHorEpylTBMIu71DW1WZoqM56q+YdfVbWHDx2hcnrOywXqLNCpaAykRb
+mpnsWI/u2pd4o+oo1gBe4hoZo74Fw1xINCa42ArVoIOfFCxuQsqPE+PgW1YWu320Q0DyD8fpAiC
mtU2csTwQQIUB4NThyaC3y+I/i3yvFj+End8+mraGLVJNeJu152lZ1aePkhoNcfJtaKDhBOsb6v2
kLYHgxemwpaGvg71gx229mPqzRHg7jFZs32gW01gF4XNIlvuUXFBV/miIw6HhlhzaZRG27ajvwFT
jm66d0TVLrfUZOuywQZ/QXCzPnF3hmbn/WIHFsRfXrf1TjPM4hZ31jgYx2Q2ieaAD4vLSCwVSMCi
BL/879XD77uiXtuVi2iLllTtqlRVTgN1U7JKZ9MdGzvGk6xEsuRwPZZ2gOa3Bw7I/Q6lkQLtc8bi
J0UEDdTU1sJ1pZgEq4ewnC27ESR40SUP6c/MAkc7A4fFlYYVUozfV35BVf9+Cy+81AjuT6yKipxK
qCxawarvLSqsXuqwRDB6K7MZIWHviMxaiqZoLtAjxByhioZ5wNzX6izfA/qL47Vs9Kfj1dbFGMDh
KaeFijTmVjNb6WjX76ASiHsWmhmkDSOMwihbR0DLGhAwHVeNZMZ+ZfgqLDYij/kWZ2l1ZZ9+9Gmf
jOZFNBb3UiGkWE3PSO1o7iQg+xB7Wmq8reEKCEnXD5AfhCAgVET92gSDCQLC4C6h2bRaXbOd176a
usSOn7apV/s2LbgMN4WgvTZRUumAKkFmG2VBu4TP0UFsRu3IlaH73iGCT219MFPF6oQNktDve0Ov
mLS/yNin1UylUsyi1LAa1WqR+9qTZ0CJL0EgGMPLQ7z9RgrNKTHpn6YElRmK8mYMMhdkpYkb2bVX
O0v+j3oo7uht53bbEfVVNOf+AVMbqo4NrENoqi/lixEhoUSO8lQ9BIgArrHtvof9X4+fupyCT29i
ZFFr6LmSnjEyYjLzly7GABOBmSAjJpggoFwRG7Kyd2lqyV5wxTNc88uXRcZ2pgObgKOc+7cyNtna
cFXok5cLd17d9BtQPaz6BeS2GWQNE1mrisLUNSrgBVnjmz1QL9xTLEdqMDTYAcCtVbOlugU+JH/G
ggjCUK9ZDYnfQEocrP/X/kk/D46CiTAgm8z+iAkjbjDhc90UoV2WNrnHn6bGhAj9aKLOr8KSdGbt
D8/NH2mv2tVk8hXoBP1B9cTLcD/eIhqMdSvMAIeWuhn32PRtwu60ZgUar+jBR7Pbc1eZELyvn7Ts
0KG5RfMM9Izpx27wkd80SWqWDyp3CYpRg9m8Sc+jI28Twxlm9J5BJDs61tm9Fj4QoZl1o6BtTDJT
9CLoZ9Dl+/BRLz4KsWHGYZy9dvZqHW55wTHi1kqomVcP8nPRrgI4X6in3kU3FQcLwWngcI/8ND6R
+kpO/HNM+h/T8zfV/3QoaaeJsBA4F8Cs5cwWtYta3gxO9huCJkTS98MI51t67YYIl8dHNlj1g3yM
9mjxAdbBTk+l1yQgF9sSXaEPLVIcsVNRKX2E85HgTG0GedGbiMI3xhhPom9BNEKCNyfOPK5o6ZTC
6qhXM6sAXKRceb0LRu/3E3fhO2edRwY6ldIzRrk4YrSzAPbsBIikwSyh2RpmS9ec2Ng0oD3u/rYx
Iea2+EEgcsXQHAwyAtEFvVSaCa5h8qCt2v2YmvgqI7OGQwQd8dkqZrTNgQJiFdBFvYpCfcvUF6uh
o3IHPvJfBthXq9FX6LHLIsREjcNqdOCgNmy1fmw4+Qg6DsLpQLFVi28k3S5OSWjOd8VK96XC/d0O
/3x3P63jYidpPKk1yN5wngoujkUttO9bIUd2hcwDg28wl8Blm3KlP1H5yldUfkycPj37Io7oQBmZ
wyWpIDf9ktw1J7Az1ZO+q2IzeOyOyC4gBnvlhZdg81s4/+mhF9FCWYiKj0sK0bvTZHaVNdvUSde5
lW3QXQfaTWiV0PS9FqVc3eiLYIDxqKFZ1xN8cGl8UCJMxMLwKcXJJVcT9+hvhfJ3wvYYPWGp7e73
l/7rTX95aePC92vqqOQkzghwoWmwQQWFJ6xtgCovSwZaomenGU0qeXKPlGrYJSrmVzld9dgEO9VC
V1tUuXp4DqypjUyj99ARp8yPY7jOAS7lO0q839f7s0/9z0cyLioDQGWCTJLwkVqbo0u2MWebYMhX
w9AYaAIaMUAQNqUVep3pK1rnrka4S073235d+PSOyHJiqPhYQBCp03YrdHPcKtMenXg6dTQAFC/a
JobxMxYTSc0JWUJ9Mw936C8UGJS2aa7tyI+x5KcdWVb8yaCPech5HPTpuflofXET/yHvQDWX8lrh
TJ52DY9RrlwT48Kn1xmYX9xIs/NcO+iTU1xmxWvm63dRa857VLod1Wl3127n9yLFV7NoXKSKCepE
iZiH9Bze5+i0MJXD0hGSb9q3JrKUM9kXW+A7uquYaAayy1ckg8/zY7at/WmneMmZHQNX2YxbzUvs
3pPP81pdF/dS606914RrapPOCt4qYTbb8V6fnGnbvCc3E3dl3UQXoJxY8QH109ffzzNfLNlv5+nC
yvZCTurSwNcL70NmimDfd6tO3rWP6YuCEm/mtp2FfsCcW6mMBorAklx5jZ+MMqazWPzJIDY1kNu4
4DcP/Ig0a5astvWj0WXxH63dsOC+lTaCbFrJkqzqEV69eKjQxYfmLKQbAGHRLVvwxe/19+Adyv0q
faue+rsShWKTG26gYMwYkzEpxxHdHsNyIvaQE0vWfENYBsgVvUUCN5XdRn6ghi9md76fHpvQBjsK
PBqEuEALO1ffkhtQMvNrtILvtYmLg3HhKyrwDUKjz7NzKq9EjitfWECA6ulcTBvdWDGEM7YSoPHM
mt7LyCoGu8zsVn9KW3uUnRmNqIWHH3b4a28VWl9bZ4hWQYTGVHNAtlDasvCq2A3qzSDf/f71L0iH
/45WPt3dC5ejgjLCe4avn/jBGo3VG6Ra4RbZC0qAaEf7/Wn0SmRhXDiasq64xFXc3NEwNeTjYFru
tWiw5+BOAk0kC/wGBa+WrUmxXdJPh7brXllliifJfoLJgMvC+j8haDTBuSvN3lT26MQ1VYdsKsNt
MXsodmtqKnAhwBuC6EpIQr5yNP/ZLvDhF5gR5C1M6Phq6riu1XI3EUDBhgkGtlVHq5B4fWzrjzMq
CntF9chT9iF8IKZTfof+uP5Zk+4lW336fSt/TJk/r+Tiw8Uk7vquALIwWIgxc3dOtny1JKcNMA6C
1lgX2yVMWQW/YeDrAjnz+Xqs+GOS93kZF1+0j9ooAK+PnOgq9hIFXdFuZrhy77cY5yit5h24ltRD
kwOOU4nalhnkGK34+178CL1+WsTfY/fJATWAfApMQSBwycGqPDYrhvwctEhUfMlGpftiugqg/AgS
fH7mpdMLlVZ0TYcw3wAsZ3Yf+QtiAXqDESYoKqJh2VTfiIWqTWGr05b73QrYztP0VnpLFzCGVliB
NwAfy8zqsR7swUbpZi2DNWCAJSL5sJZWe6phOjCZY6e9/75jPyYpn1d/4ULLHD03gdGm5xQB/gtm
DSCXjU8N8L3Ijq0YvEMkpQfQoeUKMzTc0ktRjbH614k7Q7LKkxU58HP8Hg6o15nZs5AsDdNDgJvK
JtPXsFrAOpzUFQhkX/PW/H3130uJMLifV3/hiaswUrpsxN4jl68y9Lxa00eIVqHZxJuEKNdjtMvo
axhPQFzMQ32S01W142AApLt4hRb+O8CW5SY5zOjitcWfVYxJpkCknfycGPjP7FU+jMiz0NwfwQsn
m2k73A5n5F8YYMYwLWUBMjm4h5jWetMc1NKNMaU2PFds3QoXMxjA9mcnXiPJXlzPtXD9h4iZEI0z
GY3d4I+CzPHVCOUhBtHIUSCf0WHrToVdjbZo3Ajt8xTj25bRttk+OPaNhbYIEnmRW6OIU3+E6pbB
GkQ2pkHgn1B2wcYDOQV92HKzidLrd2S5/F9Di68LvThlWhr0vBRYKErfC7AitSbCgAjzQvpV0q/E
Pmr8UGA+2wpTcPTeDKYVJhWZY09MbXqbkv3QCjMIgJ40Gbqj0ehk9d1WnddVuJclkEGdAmMbxgxw
LqjPnVlq7iBHFn9TrdoShdl4oYEGP/jU7L9IO7PltrUty34RIgCif0VPkJTYqLNeGJIsoScAAkT3
9TWgiqpj004zKuohb2b63GOCBLD3XmvNOWYLqg+30MkWR2anp4eiu/FK/aUu+P3LXj2U565ZqJeO
L4tiKF0OyESACRefGWrqZavvmBQ4oyNtxCA+Ywe98Ur8ZWP6/dOvTnG1iuvykvDpJwXFSlCyoriN
5iW502vzyQIF6Gjj3FrUu1yH6mfJdq5a3eP85FbarbbbHzceI6ypLlBwmWCsFteuZtMQtFNxEeOD
4jO8aOl1JYHxlACMUSyOe3fHNsQFN3ehqrCvHL1z5Ru341tO8Nuzd3UJVzu1Vqd6k5y5hL78adLI
+KLVIjyj8v/sT14rvnfKvWCfpTAxgphhzIeOff0jClHFo3R0REdSQpgtylKJPSm5U43Pf69hxl/P
Qr8uYld3TE9E+XypGc2m5UNubiZpjVFmvIC8jlxHV1p3asMjMIE3YxZH+uYhYfZ9PKTyusiCY/kk
taw2FsOj5A2ZVCLRsDs7CxUd1327cI7GPGuQXhaCq7EjPTQWG1CAV1ChGz2aVsu7QSfqIU3vWg9A
AV3hJApFyaP7f1cx4ZY8pgJMSx1+N3iSUrORKudcn2xD9uhx1neAEkI8/42dH9p3xCRZCHTaPt0L
79Myv8/g0zjmSnqOdsa2Wl02UWR7qie993fV/bBMXNgbveyLb1K6L6sVzdPNxT/66XrAPZpagye6
MU0IwAImDSZsTxglluNrt05W+RIcOFskDBTwx8W7crfwDV8Cvh3fJ481bb2TNZTwtmXJHh9Lmgh2
9JiFlbo+beUA+teP6Vl/Xph2+mGE8Q/trUNSYsk03gZLXV8203NTrqttD2bFxpFgl7753h4gSPWP
SSgjqm4iW0is6iELDH2VYHPiZ40WG2HhQP5c8KvPBBW7WGwUzWp0+7JJArW16scqvedbS6tmp0tc
lLYFijO9FyCz68zX38VH3UvCuVaU1xGl5Q8tpLB1Kam6l9Jw6mwp8HbbEZLqLWPu7I2eGLte88RE
C+ZZ6znCunU2JmR09HDyWrQF7s5kGZrFddFgNVVXxGgyPS+698t+8dRNXrm/3M3Nnsu+vsOEMp5c
bMyraTW6c5XHHObERtF6zRvInE7a5j9MeZ0q9pmjr2T6wEt3DD6G8dBBmS68+PxQgbgugOBwFMqW
YkvjEnKm8JI7kYtEAAqRdVwWb/jJDHrSqrcQA1Oxxcfq0HGJD6dtEU4r845VPdploVbacmydftIs
hRtuSxZn2/ExPRQuF0rNbQ1B7dSdFYUCW1oIGea4HlbiUt5ffCb/IhoES5FW/KzPBVTzJ7WFJD94
SZC5zSfi6k20U37orxqVI0NdpnG8+bIOSc4yW2/R2zgGRfwrJ6sFBJFylECpzmj/w1F27YcE7YNp
+4ewxvAZVBsVodlDi6pDedtUy3zZYZxfJm+UOUnhc8xqnoVwETw+xq4JfcgRuUAcezsmk7UVBRoh
TIyFNtLT+LB4YLYkgURDp/kCvcFmUTg9KqvyRwahu3GH2KHzU3+dQb+vhyEUftSMpSW78/sVre8K
j1C1BhsSpBkKHC9rV9OGs8po7gZ/4B6gbkT936y0YjcG6WvE516caNSYrtkc3WLVSe7bzwuzhY9T
8ylLgRYLjiFap/YVaxSzbZUTD+fbPCwaLJKo9X1BWDdLZTU+j53XlNik6I92WwUCEMbHMWDCwnTi
+FayJy4sYfQ4Ko/gZhuneesQvfcvJyAqjrjpn3rTZq/wNbveFDujd3mURebro98tOT6k9xkQGdoI
VVY7/T7VfGOrBt0SRzDFMi/NydIWnlyFw7RGyBKZ6/ZkRTv+LHrt+/k8WDJzUcDbjqgOvGKwULwk
mTOhTej7H11zkNP7jrUhq97OvBgVyyl/l0OeAUqX0xePmHDX8aDQBp52wFsusoXDQt4Ir0dP2HT9
Oj1uESsU0d4YoOWuzl90qhNgPwgiFiEDCn1XPhz19yNQw4XDML+7A9BXbhtII7R+CuER2FM8WcmA
+/FI16eh997ye4+HWCzdy5newUGyNa+V/BYESjxgYXvTha3OhPlF3Ut+sTWegRjSh5wQ+k2ums6O
AkvhTeoYfb0Is1XTiox3tXDrYVV3ox0vfKG6m/Iw59hUbkzVYdxwNlxtHjtZl3dqEAhgqfp94+/z
8lnFlr6N4ZAAGJxVTKx8kLum2hmbTbsTvswnI3ZSRi6axf8hVCxHzHMva/y0d73wpn+ZgPvl3okq
qDuB9tEYgXkn+zhbLS6dzzIeop2+H7fKT/PiMQyC6g+gxxEY6TcaPlxXQujJAYICjz/uA+gl5fp4
DJJQsLuwc1lfvdOj2ts8gsUhfoS1sXjPqYItHenBtBIHIzg94SHcypc1H5o5Em+FZOeDFTcX60KQ
BMcCBIgxwA3+kk1WOflrFQcoEqmvD2m4KAOjwzmFTTRY5JXbsMIzJEfEibP9Ag3aOt6dNKwGopOu
uoHtwD4nQcc/jy2t5wQSgkL0jDvwT9rRjvnTy7Y5LHj9dugwJyTgb8lHeZ8Ys3AnkvZDvmImN77L
oz/Vlqb6FWsrbMrKgaGkNLhBVhloSc0W8FO891wQ9nRawJcbPRz17y0QjDSzgYZjzdU5N1ZLvW4q
tCFiKMMlY2EuIaY5TZ5ZMgWRk4AwS+9Oql/2buoNasCBoejWAr7DUvbKLIMJeaApQEWCP/At1i1o
sKfOURb7LF9PzZNRcmsl+2yhlRmoL93z5ylzWvFlIe5PGrsrZeXXJK0ydQ5suDjTrbH5t7j/t7Pj
d33531e8OpqNkVklBTjwPU3Pajma6C8tVXRqv+PhK9DsTvtR8HMLAhkzqGxVT+w+MiObYdonzIX0
UErvCzjUkmviDN0U6I7hBy0Ni4fBOnM/Hf0n/HCclpjecks6JAecytHZMf3IRkjdIvCpSvak/qGR
AzHfIMdNFacQVhKYqN6SHjOAeXZ12iunG9LT/6GZ8t+Xvzo4y8Ak1eKkSHsztvT7aslKbMceR4fc
HtzWZgVz/n0U1uYn5h8/97cX45f2zblItXwaq+ygHzRktlacexfGuUiPUEzv5itIwjLyxCfd47wR
mCt5Ve+6Fl2ZnYVMffrP5HVuu2e744/zO6u4AhHdFn8cfx69HCYESPRwcWEoTkOK9uFX+yRxN1Bp
UQBjcRBXlRBoGARo0wirC/7LkyX8OO5VJ13Ly+To3Hq+/jpJwNzyf16h6/JIpU6Ma6FmYEKW/MQg
92RPin3ZdTC7lvrRMheW+Nh/qpNzzmxJtKLXLCxtWhe402x11ok6Z/Sm22gtMfNPg7xH4G6lTxrm
6MaSdnMvA76daOk/ZFqiGdvxvMVnyJ2Dap+H588aESdqb4ZtZ8x3dsKxNAqy53/fWGh3N+7s1YuU
1aJZCtE5OyRQ8FaLZHk83UmRm33xH4PTv+nvxizOcvLZ0QbGxBYqmFaWEn4fxuEIXfYK027wjBp+
7nWx52EcLGi0MaolnsvCxyi9Mbl3HMlbFz5ImbHCW83nBBeXn2KVf8jP9WPLLNDVnPipdZPtyYUt
R8ttcFE84SXGKgF2KB+JtNGs/C7fZw/j4BV3FbXQFAgIKS9O9Sa+oEx+MF7mFl3mcb4xt+UWS+vC
PV3u2Sv5ieXShjwLXXvBIGN4i9niaESdNiL2jYuDt3tcuCaSC0qZhXWZvLPm1fwVszJOgM9ldyr0
J0te3rgLcyf4j9eLGlyZMdDw4K7aRbLYdILcotBsnVrYFizS5wgZRQGVcxVxUPSbJrw4MyOizW2Q
oJVspdMRz8vjrRHaXyd3xi+XctUQUuIj2Guuk6b1ReXAxqDjxRxwkPtKVLpKuTP9QsOK4aX0UPXT
QCjOv3+Mb1Ttv36Mq91LFFvxfO5p4EdfAHho4i/N9IeCJei0IURpssxHpD9PuuYNSaAJtjH7lS1i
dOwj/QF6oTfWvr/3z3/5Ra7ekItUwmo8cj3KJh2984dY+ezbtY0XfqhDGd2be/4ykZIsnMt5qXgc
uhjD39jT//6e/nIVV2t+bOg1kLITUi1ku85pa64SsCmWuqr95BEuxg617vc5a/F8ZrJMuJJz2zMu
/XW1+OUqrkYagD2U/phyFeQ4rCO0WbRtP6ZvETMwNf/fT8LfF+FfPu1qclGLqqBcxjI7APlAZHCy
sqdkcsmcgC6DF3WSnbymCBefuh/ZEwqQ8Wl6oJhIDxkLxeCiOtgJO5WjGs0QbX06bdUedNWrFG2K
eK984G1Vpw1k6fJlTJ2zOzraKjrEQ0g9bDAaPttZ7DXZZqosYc1ejnkCQoWkuxFD7FvNsL/usP99
1+9h0i87bEMFMV1AaaNJmujC5B5UpZYDiRxgsu6sLkzogZPUEc4De+jN5XO6PCOeKhnH3XgDv2V/
v7+BdCrJhsMRhc0TnzjL1a/XIuTV2PaidBBZ+ArnYtCZ9M5HXzVbZ3wtkdbF3UGBZegdqbaU9COh
s/5awqWxaa0cDwlDYRZvOqnWsbUMcd2iEs0n1lWAcsmIp+oM04195JbU/S8ymd+v/Gr1StVY7aNa
kg7SAVYcxUrjpZ1N68rXXZmuiR3x/yFXR0t8a93S/nw3fv/sq3UrWwi1WrWjdGiQBh85PHM2QTEm
qoyXzCAWnSaaldpHeoRuZaJCLYDAz/cU6kBkc4SgpUjqXgEal12OxtjpYdFvGrRxsZV6BKmU3ca0
z83aWMwbMrSNMl6OxvpMRVIvni/Ja3LZNKyN+csYhZfSm+0FFdUdmyi0aIZE6wrQ8VBn28WCvoW0
r8V1POxuLVX/w01QFOB0JnzC77P7L48PP78RRUXND+HSaqEHNMY0JFidhwBSmMcX0e7bIWgY4FCp
3fIh/kUXNt+H/z5+vk+/fHwhnNKuG3ppVtS6emmpC6sMh2CsOCRINu5eisDbvJ7FvAD/+dL897FX
L00RpyIk10Fi5IOI9KHeGxp9SRhG6nP2qC3x7/nDXTta8qvuTy5u4sFquJx3AANCwLmPsJtbdLBb
l3T1NnS5UpeNyi+hHqJ9R7aCpb1xLEvAltoAe+eH7Iztq3YohQ39prT+L66s3+/E1RthRCe4OGop
oVzAeHLkmcuxBs+laL5w+XlETr4kGFRO8hqh2GWLF6jnHQmhMSUn5r/BFTg9LiVa3Ejvm2VbrhaK
Wzau6FF983T72XGl6TvFfOg6LG/LUmWn2Fxq/9aw4i+ngN+/y9Up4GROo1CcJ25vS9iUr3s0pGOv
G52acg+IslU1a8wUkn6nWQq8TY/Edns63Viab75bV8eARBCV6nLklmJJp8tOj45u4dFJ0dmnZDTG
dzOVhtbELCbAY9T//37+1QHgVGe5VJx5yg1IgRefvnZ/hz3NjjBQWenRrvUAqvITcVisPz/+fR74
+/zulzf76jygxOkodEolMbMqeXjJ+Uy4gMG82KbpzObxaTMwvMRucEy8uiQEkgrq39fwF1HHb8/B
9+D7l9Xl3JZg3BKeA133ZawOnQO4e9wv0oBu3vqym8fzJaLokTviTMa3EeI2lFj6U6bDZbDY6Ia6
EGfiwu+LXDYqx1QeU15tjuiXO2YnAa0Ot7y/aWCbF4k/1rVfPunqwddBS5ZlHEsH2NbjFBgEWf5o
/NmQmGh7/ezx1tr/l8zxW3jRrygE6c+S6PcvePWgd1NWK4MxT9BfYOV4jT/1DJnl56zbyfzWfrdP
6NGcop+R/qOcMcu4tW7c6r9u6L9886tnXbokRqeeo3lF101MBMSc0CS0q4itm2J+PIENo/Qc7AFH
WOZJ+rqNeOZaFCWZFk7Cx43ruXXPrx5/rSxo+8iCSAkQBSY9TNso3utuOeBWOecvl27XikyRaawq
NExJYMgemjKYn9BYC/59LX9xCPx2e65fA/kyqV2fctjRtUda9fgqYhnbmKdkszuIhtn4xAAuM50F
gbqZp8e+9kkNZw5f5YxvJ98HLSXshwCp4XBaHh+Uh2yd5uFRwT4Rv1cYACKcuNzYkU4xsJrhLs99
hXSBglqn+KlcDrTfaYp0aQXv7Nmo/TYKEXTgIihq/9/f9i8l6e/f9kpQLBZyPRyb+Zc3Q3Gk4YgT
bIbU5GVAakB/WmcCCXneUSbewpvo/9AHx9N+uYOM1qQ2TbJe/X9vAv5+TVfHnNyMEnWoWQEynfej
cHv1LosYtnHGRYK+aFeRcNPI+5eK7PcPlX9fds7lUTqaPT9EnYUNww3FoGeVj1aWBcUT+UeXZLco
VyK5zIkK9TWzQH3lnPO3EQEh6HVc+esITm/ZJw4iKlCTX9Lo4iKVQBUv/JQp9IMguM0PGq58K2Qy
DqJV/xLWXj66w9nrm7DleYjsAyeW1h/pw+IwIO+Jfs+tm/731w1SrEJkGELCq+866ReIwwRMHdLF
unPIx7CHDq2XJwXnAD9ldnmRsyXoaYUoA/T3uLRe0VbdAq8Yf1+F/ruMq0Mc/EE5O575ydXWhotQ
g6ix9XH2pvKRJ9ov+tlF5V7WtK1RF4DkZqJNh1T1FDgLjGydlrOnApLDkRYux68s/iIYKybTSScR
G545hwdB9s+8vFanO+0cZj2imqKvkNjHC1lbATkhjTPVNhkK6t23xzR2okd85YDMhnm6YUR+Vr4C
FCaB0cjXtEIGFZKwp7dWfjAc8NPLetncTz2MrJ0JXqAT9mf1OZ9w3d9ct/8speeH9L9f7HpvzOVp
oHWApklFS5FAJ8USKD0gMwDYzrTeAQUMpas+3msXG6aGr5mWvqOtFhYIklAmPAo3HTvavF/9uY3+
d1FX2+hIBld3brkoMby8GZ9EihFrsey+0EJMnlFtjW7d5IHAuPAd6ZVi2kzkosdoSd62yaztuMRS
c6DRSi669sEAUhUDufEmEk3foodsUyDYsgw0Bqb6M7b1Z0Jffsqg6OUHvYFG/aW1IeFd2JN5bSzq
UMkFKnmxRfwrzM8Q9H7WZE0cT9A8SXSz5YcbK+itl+lqO8/LOtMXs85sLsomFODiEhnE+bhkKMyY
3e7cKH/U4xnD1DvwacQAYnTn/Psq/n6A/OXJuNrRT2T6cGjiKnANmneEov2cWjLhYXZcvH1ruc8X
CnaZBsttp9RfH8pfFIFXW0ifE7TXHPnoEfhhTageNE12Bpc8O1dmMqkyLLw4mgeYZ1jf6uj8pavL
K/HLp19tFtC9xlyf+PSscIUIVUhbWTIFjGOSPONITCpMX7VlWvQE1N84R0l/ckmuhF5XP3uvnkeZ
2ik+lGloMEjg5pM+xcIFAvbEGPsb7jQBSv/CkXDWlmpzDmSRtvulBRc+MlAoLfloeLoReVVC2lI3
40eZAQ+7HCuBgdJhEWOB0AEtpT6jg0Rxe8AXMcyOoW7XiVTbWRucqf2VI1ba0T2ZWwJQ6MlAysts
ZgkjUbauPuH0LXqvTDzy4PujI0W2iaOtpJul2s396fNM7VzmkDMuXjStZRJI8Lb1dknxwbBL9hdE
w6gb8RScODEuknt9K59sNdvm9MzQEmQ/e+b6jCTXY/Z6bHwMEJfq4SxikNyV6UqU74whPKZ3guqT
IcHHjG7q0/B9KfZn2ijInIjG6qCBdDTaqPDMUItcECDKU2P3IKnoAxP3gjqYNBnDbXjT8GUglxW+
anWtnTcVJWNrn4flQr0/obK9v2Dvz/l1i2l/7kVLwNIo1K8jdK6euurJ0HZSujrHP7v0o7pw8mox
DCFpq+KMkfCLkW26+Onf7+jij3rj6mG5OuXmnGoqo0QVmCfronBwS8nIRiMHB+qIusTGdCkGuUjE
3HHZbwdMeJR70RPccYFZdLGdqxEmsjeu6k/cz++X9T1z/6XuI75U7M+KHh/abtUrL3l/UFAGTFsy
BE6YQgf+J2XXu/hVhO4hts/rdgmWYjUQNkFdjsbm9HGZ/PRFIuSosEFjZfU+kVdNH7Sgj1Mbszeq
FIaGwq4gkNFTVuYWNVR0z3xwsS62cnh+O+0Luv6MgejIsj5SaTIqU1YRM+vaqthLGRpWQBMIyCBV
bVxW4fF5kFeXhEY34Vq2EPMxM2rlUuA7aFx2QaDJuvggnt04tVHK5Jh1MeqWqSvf6fylOSGXukvu
DYcENbWjOfMp/qlh4+BQV1N9G8z6Rz8nfel8pBBjAbc1xSpxHc1NP5rnQbMjXZMUuQ4Z3Z1+P0kO
NsHB0fHqG+iadL8Yf5yPHlkOVkYlk0yPDAlPxgb6E/NBuXXTaFsWPbN3EHA+pu7YRH7X+/Kz0pIl
ustAplssGCClYi+qTuCWnVkERBN/Ce1vRU7ZMDpHL7rgAAwywWd16MqnbNmsj4itkfPnJO1YZHYL
0zKbWewOc4Iz+hzUayrkKIS50aaW10chpBCJZPw+lhb7Z/MFSRBRlYti134iARlgV5Tapj8u7JFT
mHJZ8Nx+UZmKqg+V3Z+a0VFjDenf57lanxF1DRlnKBHTaLGLB6odO2fYN32Iq/LA29jH6IHb+3P+
fh4AGKTWBeVNKd9P8VMTVv2NguLPBubVE361RxBcmJ7OihTTtk0mW8uW2XnbKGGDDnKiBa27HaMX
yzDCfvFktHCHhAEly5NJn6PvrBb5gyvxnIsZAhBpHad3N42d3yiA3w5RV5d4dSSv5DqO+kyJGQgN
H9nJLRE57XWv37CXlZ+asU5Up2Ju/mCs1df4Tocwpg7W8C1O2RCuxFw33Z+fZu058XlOqtqXo13e
WCu+tQH/usqrox4BJIlJpO1iX3AGhhI4OBz1PhH1+0a3OR+RVHmQ9gkeTDOEqku5cRYUcMqBUl5C
+m5c7qNXBuhjuq37UPZTdFvYVVVPLZ5NY5XGy8Qh11FOpFVNrmL+BlRLKwKaFB/iHp7TTeH6HxWI
oULZhEqpSeoCKtzV2U3PTK0VOgxo3eyoQoQQmjgRRzvdzoTB4pHxmjTal4+BUt0Vg5ZZ2jyYusH4
Uq9PUJKCXF1ViGOeE5kXxnzE/GUFjvRJOxIXp2C9JqJEsZVH0NPsccNPjaRPiAqoMT31RbDGyEOz
wB46nvyxexSPdxp+U5Hw4OW5ChGCZTmIiQCL/AmIJ5xc2GhNWC/WZrQRsoC2Q+6csIcOpPCiT2Rr
v8/4JDmQH1iFcHIILtJQCPg9iJHEY2KjvN907M6P8q8P0fW3vTov6tiHhz6ulX2+nn0Z4wbSGrZ6
dVMujaAgsvZGuftHw+36A69e/3wcUvOSl8o++zJyH88OpuWjRRNHs+UVlkkqRTaoexkeygxw6FeL
Gzbzb5XDv77y1dstxqmZLUquAArbizg4Jy9mhlV9qWFWQTCo/PrGI0Us3Y1f+aq41pqkjxBFKvuy
TQDd/YyT12maSAtlrtzGgLmeGmE7KZ+GvCNL84x3PA7Kao8lk9joM2GWmtuqzCqS0ZYYXgyqHrQ1
nbniPeoDvLSfmuKc0TfpNmImyU3DFIw/OtVvgBQI0O7xuDJ3AmNAAImLe8ZDDQ1GgNENual2DacZ
c64cxBVpq446hh1+M84IvtGu8vwjH0OiHa1EvR/I6qQtkpHgivDQPR7vM2Fj0KMf9fdSD7LGHQ3C
OVdd7NUMSjrXRKabbSF7ybkrSIRerxbD3UnxQbJz/kzLpZB4bKXyZTUmQSRyRnD0d/KgnNOTyZIk
hd10n0wrFXDe9CDnTzX8wAuHgC76asmGbfvc0aTcXnQf/z6I3b5lV9X9IE/xOU54Slr8M7OAaPII
ktXHlVb6IA1lIxy0+9pwpcYmufW4WBXDUi52Qv4iyocy4+fAM+JIInwXLxJCA1Fa9VhjhEvXleLX
3WaMgEfet+WyT1cVkLaz12VhfdyU501MSBhcGYgl+bIXA21aKiaBWO75Q+2W8kjiTCjIz+NpmcmB
1PqyFqA/R1k6LuySnnm3kUnVYvGZgt6tZMdUgrr2RsE1CqIerczwjgjiFSK4t8bFE2s/QrE8uQKZ
FLwNbr8yEL7bYhqIODRxf3DUwXmsBC3IkVPuZ7GvoPA3gZXbKgyVaA0CUEAlQgPS4Y+rCmlgXQY9
+BXZrwmTgHTfWiMitFuF9q336moLNEvZaBfJ91qdbzkUZG7NBrj4uZBQBPj1kiPqtsRrxYhse+MB
ud6tWMfmWCyTXFcTmuq3hOWXbSKexjTRqvx/Px+wEzHyA6PBu1kQwCQtb3zadbVy/WlXa5YkmAKN
jZOyP36eaBA6gnU+xB5p6iOlnTPD/AuvKr0bnzoXzFcr5W/f8WrZymqp7jO0OPtLZct60KVrVV/S
gO9d0sBwrkZsf4ObYq/QzyB2uw2jCuvGNfzlFv92DVfv4bHXJvWYLZT9aHe0HRtbeqeeRqtviKvL
y2QnP5i716563B9v8Ymuois0ciN/v8dXj5dcKno7kkw4g05bZMmhJi5L2TcbhA6+olEbDt2dOBCo
sjuh/jvaIpzp0RZxvViFU4E25YBLCxOLO5a/BUkr7vQl27NRdvTR/3WcvirHlD0zxBigvRAE+FlB
OIilG3dSv24LXn+Tq7NVOUypRN2g7JVXEFT9V3mab+GW8BjhOSGovccjM3tqEFBOq/y+qsPGcM36
eQ7HESAlVJ4hoMCxFtRkdmb4aCSNfD+SRxpS5mS5Jw2vFTQDKdQrEsuJzyH34VgHc8DboStWFX4D
UFebYnmBmDq7WGgrYPfT3eH0ZhTLsVi2xV5qbZYcXMIcOA2ZgUdYUy3qXi36CaUSmbPvUvpeKBuT
OKAGxeWyGN+lxXOa3JI0/OVY9NtTd9VKqkiuOalFpuyFzEsKp10To7qSXoGlkUWz73DLKPt/P+jy
rVt01ZCYirKfSqngjAAHutqVp7vBuwQxyCsMU7CYAzJFx+NWSZfYNC6+5OHUY0wovAmvBo6QZdKG
DDmSZG/ghMKB5FMJELn9dB7vqzcK0NWtka16Ywm81pLVhNmkF5nlgQujtUdIckDYs5Dj5fJjEFsq
UAd3oqxT8T7jQnRJOAYzrwfwbt8mRw2mgJMmI3X2SVJsOeypdpc7guhLuWOQjtTY+iP747cATTna
p0d9gAlCwezUscv5GXkvgXs2gY9p6v77dvwhxLh6Y75ttr+s76QSVYWkp8peRu0LO3XmRwq4LKhC
UT2pdv8R7yN7kRKFaKUzY/r02gdETv/7Mv7QY15fxnwPfrmMqL9kzMJYglKTlplD5qVE6QEMHjFE
yYaHl68mMNsq7PKFphlcqMLB/BaR6XbLyit+y+//3A9YEw1iXXSA5r9fTFdPWj+YZXxAtH3C1rOg
r2kfVQyQi0fqFdAwT+e1fA/5OezDpnC6l9OyWgqzwruD2EHfxVN2GERcCqv850LYlk/d+rgzCpcE
LWZI/B17GD64P/P5vz6w0whu8SYjxID4j29xwH2X81MvLJ0xg9eonn5fvnERuA4Vn8JU8kdfOJyX
36NBt32RPk7L3pYw+iV7zlJhWTh6RIQ8gzZGyU0wlj9J75uitxyeyP2pDTOsgJDM/PPy6HaeFhrY
DPqA+Q3T2ELyF5vRPi9br3V4DTGK7covM7h8GTbW2VdpCxkwTLe4d/mnO2JATbJrnosVP8mSJW9Z
7hOEcfeXr95VdvWKy1mlS309vJzoEIQ6oST60kQ3+AQxWXXOTvH20nkSCdfWYqevqw8lvEwM2ggr
z20JG8NbvAY7WNWbGI/wunnCusZ63as8I6ez0598KPPNXbKfPIErLkTssjPyXPUMfxHiHgRIgBLQ
wFsWGhpuWhgCIayeMF7O/4m/4iXTMAG63I1w4dNfuMvu0mWMo/WueDJCmTIdwyv4RBEnVodHpEVB
enaSvf5BjkW7JPfU7tbpg+JjHmWYWD5NzniXAj9FvBTyl6CvfUofzrPTAbDi9KAGtO3TF9MM2p8p
UCDq/tgBmV/Ziwyv13rUDkXOJNhnyNZ/wgtCwp6FF2MeBAeFO9tA0oQPnv/F9CDVYbaXHNhEk2El
q5pldB5DqdKM6FJRveL61FfCHerqdRnKM3CGcqQ7IAIJMj8Ky1ccxwWoaP/8E/a8XzJw31wejzI7
pNLjdhb2JoqRFHvk62WXHvhHP/L70zvTyMKXVhrCvEc893Vt0dI0Ojd5nN7VvUgOZeIRs5G4s6Hm
6AAMBtfC+NrpcDXyj/WOipRu6F2xU4OsxLocZZa2LDanAzh8g08WGDbasmTjHi4++curQ/05NPYJ
Gxp/UnJGqheetp3d1XJqg03soMEMNi0zdBAyclkBYxHjBKeBUoG6+10mxe7Ag5Dt6k9d4uWG4EtT
0Gr4uwhjfjQUh/4/kdULqkrTG56L1yIgp0yZeWxGFMh782hPz5KFgTgFGyQC+2bhxyGap1ZtR6/R
qpl/eL55pd6PzIjVjdE6RNoXIQqGRwM4L/97sPcpuPjHKujeS5CM+G/i2QaP9H6pKktw1nX6FHck
UpJcoshujsvKrr4qOci6YCGt1Hxz6rZAB2B774z4CUdMaTxNvOvcBJKIu3d2RgzkURTOoucoco8/
8P67SF2b3o7fuZXjT5q6ZnRPZUyz1ptCDcvi7F+cCU366U5vrFPl1i/p07jN3+KnnskG3s4Ijkjh
16mjigRtBcrF1ZA180ugm/uimXH5wVFI3IIrhLfQ3JtErPi6L3xVwtZwOrtcipDC5pO85igw4zBO
b+jdebWHx9mfs8IGl9bIetYkQMNcomlBYDwPlWuM5usuNF2kzxoXzBiXUNi5C0mGC3oBbnDvtE/i
gxrOpuY0KGAweOMaBTUSvszLH/m3rHaP02kPTc9JtgQ1u9mPNgIa8i4xi3dJzRak5an11JCIKqyj
Irll7Sf2ZOgc/NuqC7ZV7nWryfaNtmzQLQGJ7HzCNPZoB/C+kIQbefUy4iu39vAoa0g0vfJHqdhH
VoxN/tgtmBufi4Cg7g60R2Plobo1Clv9irbjMvlZlS6BDAyW9Ww5mHb9k6lb2J1c+Y1GN4ynxqDZ
cfxoHrKPfnl6kkdI+t1ddadgb9YdFtFNvMJ/D3cD8AU4FGBtomW+5m96mLuV6pQHLJOGR0QjAcoX
xZ6LOHw8/UNe29Xd2T/uTQi5aTg9IqHVKkej4j0zalNW9VKBwUABdrZhWaPIA2u9RhGOFxxI22F4
m9GjuX9yVRxnVMaDFZQ4VKM1nteZYuppz9FHu4dT6safVAb1WvP+F2lnttQ4tq3rJ1KE+ubWaiz3
GDAGbhRAkpJl9b399OcTO84u0pkrtWLXTcVaVYD6Ocf4x98UdrZRWu4irsZEu+D/c4DyET6QNAAJ
Avi/+8RoHyNt9N4oQY+XBUEI5rHY6isEwngcGWPilisfc0/AJZW3gbLAw0SI0n3GuMdGGeznD/Vj
6o2cwWCjH04sCveiH0osxKPFaOBGC3nbcCwdc9bynSTYbDNsxukx/2svHaqN5WiPGtGBwow4Puyg
sy180GUE0ZsAngjvopEchteuf9pFy/Eu8AtOfzzthi3zWfeylMnbtbOFel++d4d2kS2bT2tRL8FR
3WJTMJYkFuXBUphHjEbJ5TvRZ9HnKMgNZ3jUmKTbMKg7c96MN4gTkFCfrtold/j6lLjxvseQwi6c
8AMYM9sn8/DJWBSbhEUP5+HHdiev2tX5yLTyoOHI3/vKoTmUJLCUrtD7/LL0ku5AVtz8HQ8nhGbk
NxworOplsik28db0LExqOIT+enqolvUu5514ASzB6qDYqCuRWUE2w2emfuzYwAOH4x1hQJ+KhSys
IoZXEVK7RYuzp2QzqTffhTvBj1lfaQ8/L/jj4aB05Ms6sRKz+51doLqqdzOYkMiPYhTAvLi8rsNb
gferaUsfxTJ/yHDCGDfmcldtEDHGdr/v8vVVXF3bCSBV+QNSTmKlZsi6YmqWcVsODqXUlLosUptA
BxsjpDiJ85OFpchidHlg93BSpATjSsMyEdOOpId2Y2Ax/Rm6AqElKGFopZHMkiCd7/4L+uofwINf
zvAG3a6NOo6GVJX3Y7FTZo6E/Z6TeIHKuQz3sL9sxvxSsh2htr8X7r9RISjcfzn0TeHO7brman+V
96NDBqUi+ACaznceL0zOi8OXbh6txSRcIv+hc/3luDdIUWpezKK7aPK+oeDkE0EcYCqzHuY7ZqnN
BeDSx4q4QDDCMJ9sAwd6xrYhAYzwkdPikrsIPiRrDiY/Gl1Y7Dwq0acdIsDZ9YoU2aEoocRCYslO
hlfMuGvhIdUw53yhXOoexxpAd640/GT3qo8RytzxX1D9tc9FOVohgeQS+VNBJ2yaTYvx/XIkD2T4
OY1eCks5ZgvU5oCKOIqEmEAoG2bYxJRxJEbW2tmHSKKZz1q8VKrVGRf9kVpjrsfdU5UTtwygSYOr
27jKZE636ipkWqx7tZeKHruIIa2g8A9ViIi79lt11zZbAqiTS8tMC1uo8jhJTRl795vG6ZeHcgOk
9Y3cy2bOQ8nFl+twTPTPJH0cv4ECy0C70bxIeRlKW75uRxN4PfcFXMQmJ2y/yepu38kbLC0W5LQT
6q/PIaCFfMEnx0HOraJzyNyTh95s4iP4A2z5y3XfAGhxmpbx+aTL+2RBByB8KKBL4yDXMG1j+bX9
TX54pvGHjx7s5p8u9eajl9Qc5WCiWfeVIzwog2eg9MZ5A3tYtgM8WElRvze3/Z7/W3Kz98FG3NdP
+lx9xfXUPJRvxoxW8HHwogWm1/XFRZrfU8GNzRq2nm8Qj3M40a+Dly0A1QXCJC9ut0Cg6Vxs4zma
s6lFLjbf2keyxl7+4oZQVTXFLn/i5Q6Fg25Opp9qqYuf4kXvNovOITakf2rd8xOR0jvtWUbsDofh
4p1oZOglIcwR8Xn2SzJuyRJ57mBmWkf+oyDNktotKmwF/Jg07WpR/+SUy3Su7dRXgm+xFViGW/Kn
Wwb/M+UBlov03D3rc3I63Ms8JKQGafuWtokqWVjrcAHIJwBW8C1A9LfoMQRB8kBAosqPFtdn7hWN
/BtxJrTdRr6DL8MYnwb/ESBAsRClgAKIdrgyl8aMmYYDBcOT7WatwVSy8dmbhStFWBblS4P5eTiT
l+0WOvkzu2LmdoyVMDoq+Umu2r0GqN8Hb3BGeyEGrj+zO+hY53slQMo+qx7FN3zi8SfESuRJDHGo
xqSqQEyMASVsh9O95g0P2HDaWeNaULsZFkOZD2fmErgKf32H1CpcTxwNZKcbO37yJhb9vA/t6AOO
U+Y0P1ASaRBpglm9zyBkVFuMSfnx/nWU11358esiXxZ3VTsLdYduGz8sOmIk/Eq1OeUuFlC0xNld
9EwbpPntJiscIgXBWsUNg0Da9Z/Kun7VvGat2lngZT9SOhlu2Mlk5S43OwFKqa54pukga4KGIB7i
H+KmAm/R39I9xjALBkK+zpeszy+ufDBox8+z9+iOu/XZ4JcA5fIIF/WpkO12q/iUc0tW5FdcxFgs
bTCXBsec3C4IFIuRgT9IGAmCtsxlF87gZ71Jl/w9yZwZ7+RbkDNIr6p4qn1d4crvU9a46nLMjmze
g+Voz8AId6P5MQ88fgSomJuL2HkfL+7s0o/Porux5Y284r2EUUHEOYk/M0CANyyc3ltC3T9oywd+
HZub12x3GjbJB0u7QxNu4mFKZ1gPSMQbRMnaGufc93wvHa3kOYWFRuAGlXg3JjKg+xSpR/lToyXV
vXba6Z1vSIeEvhvZdE8Vlwef1/NGDe6L4li0Xh3PMwkVmFdhMtPiDVOtsnqF+ZJwnt3rjrnIO5dZ
13Csyjk9sbCF+wFLG9XdBT6YF/y40FwyoIU5U5THYiUQriH1oPuv7D50xKdhfiX3XF8G/dJ6CyL8
y2fmWszscH1e02Vir7mLTTsIcRrqHzptJRF8me2gRcvkMyTijD5EVEgNWdHaZP1BFJZhtSnrRX31
8Ac+vUi0VBldh/AT48pqSxGfXGeKtEPbXxjQEWfKobzTfhL6TMLlU8AfZKTjUppa2IzSV6l+96nr
87JaFth1psUMH5YL3aQ+UA0wRNyIweLSLESYtZiKsYTyzRQr6oKc/LzzfcE3qrlEKp6D+SldE86G
4q8xbIuFkvk2kSk60KTuRyuVKIP75AlzWLf6vCxU2utQW6vakyBvyv5ZuR5k/jS2L5uMKSiTZZ2s
BpyNyAtysUvZoUHZdp8NJCo3cc1360n2xSNeVj2W1PhpxXtAWQ/+DYnpKXkrOQ5WOsHXdviSMRcX
HrMNwYpbhhjsPOeHYq++SxuaKHOF746MPdYJrDpfEYAxyx8pdh7MexwaFvEyWyoUuNaCLn5W0UlR
Mro/ec/WPFwP71+odGMbgBaMLo94Fdp8iI5kvVVsMdVSRo/KxAd74AUMfgKkCPzBV4t+AFOO0JG3
+0NGrMXZKeBE+vnjqPTJ5tLLxQ+OkT92UsbiMMxPD9T9/D5pD3cQPZcCjD2ZhjJy4021THchYiUa
4GWPxRgUc3EmexXtvCLM2p0KSR4J4Sp6tZ5Iw+A0rzDQdaw1KcDV9dnT76O99lJtgmP4gKh/I/vN
nF9CABMcg3uaGdpIY8TyS2x8I3fsOuL5g+JSX4kzOu07TGqhoXKLrhtuuHfdgeHOiYqq5nDOgiM9
ZPWVM9OuJAhcONhwkWB578VBaHfJXHgc+LT4mwR/Ye2P6YqBY3e7E4nM5e1eMFKy7vR7CE80wzs8
v9fa7qnc9Stsyth1dvGBzwdTb+FR3gp32Gjbwavla4vg/hTbwkJz/l7dkFH8e1n3S6VxU0+VFBlx
ciqse/2Vw0oPYTbXoFuxaC971/w0D8UnCOtozqhvMISP5M/4/JoFu5gKOgg36E/x5FzFLKcWLl3b
XH4pNZQBP9HqRgGwL/zE1i6EZRSwjHnUK5X6yYZv/mTHZTAFbuoXjNp5JSv2M2OVaW68bt2YYVmu
ex0u7NJGq/ZZhJfGC1uKWKz6wWdMw8HZTNp5wnaU29UL+9Qwijq6wLvUHiv9AdkpPhxNt1Rkh9hJ
1nxk9QiO+3nb32Oh+SGHO4LARFCiYhU2FbYdX04Vj2zpPAQUOZlzOVTq6MCL1nb4EX1o780PBf9r
OlroFI72jqnkac+C3rJisdDptMbzqGRPZiM+rSj4ceBkIejYdQq4api+BSVhr/aA2027wgBRckTT
VQ8c7XJ2TCwWbUWcgYwWL/UnOwNuXo+YNVYPsGDjdra4wHBCn74C5rU1N9tdfgLaYcSPBdVj7NSH
RPOHgg2rujpJc0ysfaPPLfIPA/x0BMaZJwzcl+BVuJ+hXpglT/pLxvON58EPDKLycZTFP3W8FtHI
QCNnY2udpPNKIoLrmckCcJ0VbP1EJcZ2+nx9D4a5/NLU4HnNkdNO8HvYV++goGw8yuv59XyQF2d1
Ntx3/kgzfWy0TUi0Ii0/y/vDAGb0rr1e8nWEMxQZEJv4WDzgKynz428x3d1z+5z27ijdyxbS9iJ5
MmQTt79js8I1jfERf4KhrnFQH9H71Lb+AjBMzGpx/JDggHvRkQl/EqyUwMa5fNOHfnTUCR3+waIt
wHnPWfp5IH6N+xbftulpjCcCBpYzyCDyR4Isj1QkbYzByCitJbxIFzQ74GuR7tWdXWFABI0E1Q+u
fbwTLH1gylQTpYehgwoRnJcu2tbCYXg1Yd7EHkQoQXy9BAvSPV8t1Fy4ROIuCqgHBHef3eeEqIl2
+pg6J48M0DdB3EhMlQBz0QKBq3Ss5vqxEneckjl7u+DF13jsNvnJjYu7KxZedvKqN4urbhtP5gd1
H86MGLjziZYeca8w3Eu/0dDjYrlFrOQyf0HoUqR+cnEKdp51/giXH6z5XSMkR4RWYxtsirDK7Yq3
9N14at5CmwvF+A0C11l3k1er8Dgmm94A1s6E1KaIAEmMPVAfjdtjwduxS69LoAAtqmQudvzB00NP
7JQtFs4ZXbBvwQOOX8gSazb88ZOXszFKT6zHIpQgwTZ6Pzk7SrdL8Itgacr9oMaLEEtFav5hDyRV
yy5ge6Y5+NJJ5K/UD/lDQLIUsL+rQXO9zNkwNPtUEums8T7jPfUZVkc9elEEv+oXkbkONBQB5KLp
ARU8Ktq0hpOEuzPfLzeMoUK4VB6j+O66ufh4HMncZ3kG5Ri6ssCy/vfFWfrzOP2fLvBmgi/GZ0W+
5HH0UNGBjOOVsc8CydiowNcjUDmC4/Jkco81tSfcjPGNQDXkvhBCDMRnxEqXdH+aF2KrmLwGFL3Y
CnbNpgjI0liV2oMm3l/O5Mn3vgGVC//IgeIzHJbJeZOj98jW2apyw9S2DsaGif69uoPwc6V+UjqH
wisFO6BZ+6HtK3zBwA4WVIJLad4iu5lTIcizJCUEe5llK36vuSAwtsUdpHz1dIiulIVvF2U9kr4w
r3nr9qd2pslM76GqORbUduKFs3WSr7t4XvfoextWMzeo5Fl8umtYPeDx90tsMNimqM556GuDKJDI
q1LaIGEeqvOJhzpxc82b1j7O01aS0nBkHPCiye7VB03wuieNWovKawLD+02ED17yfX//0kx+G77r
RdqeG5nDdQjtmXDaBsatHFQAUGqZf0cb86F3iBXB5SV5Hqgdp5CjPwBHv5zBDZrXd7FVxOcI3s68
GT163N6L/P+D4dLtld4AVGKhDKYRcaU4gTMkrdFmjhOlERdCpTbBRvrNVeD2aDd1k1Yn0vWcclXx
olu383TeerxQgOlTt+9PiNcv9+8WgDqV8klRSc8e3VL6N93G1/vlI1/koxfJFLdZv1Uf3l7XDctK
FSq5TE2uqyC80gbx4X25mv658UI2H2b3mfgUtz5xfyEA/SsFQDErNZsdspDm9frLzGNzfhhezy/V
m+qQpQNBhghJTwGtQO6D3bJNaOwD0ThD7uZ3p7tgN7jt4vIoUDxhhOfFFIZLtH2ETSxJDbobrUHh
GbcT2oOp1dW8XV3PuXXSx1TyaMGXMb4wuPFpCl/G183FARSFwPBmeqPA8u+LgPwHfE+X4Fwqom4o
hv6F/337Ktuoqow0BUxlEcBkNHjwlBxlsM2dVYvVEMyDdNk8YPzjxflKRdOUdlgDuQ1V2Riy2mAF
6Cf4ERMy3z1OnNsf3oBfzu3mDWjbYTgJuizv1ddqTTYeAkJzXR+YnQN83hu2MS89Gr6BsAnmiM1M
+szmUwqGP730v5zEzcPpI4QhqgLMO37MhWoX3uCP1oUpsNmODnTigfyJufbL8W62vEAV+r4UuWgx
W5mJI1ez9Ge16KCIaqQ99W7gAFyx544JE7qDpd89ZeTsmszQqcXeTIq9goAW6BfQHk7cIrLCh82l
96qEnlKeoPbJ4x5xi8V/e31u9R3kW7VikykMZpp5BFnlagON3dd2Yyw1pnPoq0iOcyKUjl6/ljbJ
xQdAoe0NH6YU5L8Z/7NefL9xv21niSSea4EHNVBEpvX6VK/reJlo9ycV3Rw4X8TYCsKKvsvDxTX3
Yc2zszeBm+VLSBFC4UZO2/siZjSOWDrMbxTCxfKX1JpjpiySk4lKLrWz10B209JP9kxCr+T2Tu2T
f6i1frmOcdv+9kWeE7RoacgXOaquC87MnAOlt8ZXVqPpZK1r6PMGC2DfsLMnPscYU3Re/M7WkoVR
QsSaZdUTjKF55HZTTD7TGjfJ2yf+bU755R/17fQUq6rSTBNrTGzkJVY90bpfas0YZYYfe0mYCEpd
fRO+w1okpJs52OMVBRIDzLMn07xos9NP3Dhq/BbhHr7RkusHSaAety/o24ua7AOQcav0S+Ypg+SY
dKlqYfdwxypGY64lOmfzQSTjHIWgDprKPAJiGPP5xLnsz8dTM6Opb5cZFOPzTH3V9/E60X3i4k4z
bJAx0iIz/OflPnwaX47KhyFWXmx6fP7ESObdI/BoAbSZsm0goyE34Ko05EmzeM0FKR/FsxnDJ5gl
CCUy+iUbN3p0CbqLcKz9YsfDPwuxEIfJO6tX8UFbSNiNYMXslozp4YJtsIF4MTfQcN+rGAhLEGbl
itcWSyaIsO07iln9XrozMI8tnTZmKA5jcjWCTErrKrLNcBqqw7umOClqFsUxSWz1zqqH04YvfTJ6
51SrbH19YeZdZ/4Z1410ZtHX2gWLdu7Bgj3HyxLWCeMzYqW4aB3T2ifhgTwZdYNPISTZ5jlbwy2r
IIYSYLaI78J7K3xr44W6tHbxI6CDOa8IOald1XCISwj2ratuyaXPFhSTibXgX18B0i4EsuJx7Jtc
tDyzKieQ50W9wYf5ZcTC5RG+wOhCwXa2nnWtWzbe9VG9Hq44Dav7ghoaV8h6numUyp9SQWDGPInu
Ym7EuoPcdFnUQF1nVPBPFizOYHZl9GEcsScrgDAd/Q544r2o3P4z3Gv3uulejVfLRHMLUMK8lpx4
mAPLECBd9trNdVHtYmdQCPQYPewDR72D8QWPSXmHxDXmcJzncMJO8OVMwnGhdNHwwwarTBxO360t
aDmBdML2tOfvh8u6f4x38QdDjvdkl250DfIY5iqjtaHdrSCMDUfGpKD9sLr4zZWs9LOIReW9LWdj
IMY4UcyOARSihzNrz8JcY0m3ykoqmcy7bMf/jCsmESdA+bC0+GtgmFvzsTqWmLSxEgh2cAfcHTjM
6FHXXI/cBqwERhpYvCseIPKdl2K/GNQFZ65rzBPR/6IgOkHrgCiM1zgG4UhyGAIgOTHdBOFSEK9i
2u052EKOl6p72uud21w/Ugzgu695NiEGgGc7DLyz4FEWnw2Cy3D4hA3YhgwDxPvk67hnp3uPdma4
OO2THcH3JJkAw5SucfIUv7j7yvfquSCDpDdkZdfjeTShtzHXdcv9GHsReTwrEOxsxo6nIMo9AKY/
MiuwTyoXli7P+3wjbKMezhxeAhD+Mssjw3M/Ol1jcbxJmbDU23IflIeOLgQcoXNJAVB9M3bL+Zk8
sQCy6/ku3VRHvDxeAe37WQPKI4G6OPKA6mAeCHPxgfcLumFNFFl0PH8Wx/qlcbVlugh89S7aWdsQ
WqOtOxienbBIfgMgx9xyjCcu1yHLAvbAH2dMk5Eeu6dPeB6L+B235RDWKgPt6gnRWlHNhuWJod+O
xITMN7F0CTcwBAjmSN1umTJ9jWfpM/+Q9sn2uizc5JjEPok0MtEOMxrbrKJuZtVCcG1jAmRtZJa1
s7VJ6nXLV6ZhGUPKJ1TSZ3gDwzIL7nSofCBAWxAUPhrVwyxPD5nfGFvudT4j5AeJUm34krRU4mWq
sDoWNrqFa/bDYDGu/HP4ltVMcoM7DUUPWSM58wqtvldrvFwurw0CbbYvJubsGongouRMmPDWl2NV
fMqne6V9l633LvFz40cME2qWIGgrG79Q9xlYFq4qw8/orYQusYUaCVAfPiriLojvT82iJ+Ug3MaS
n2UE/Izx1eWYEUM0ujzvr54lvpownyGH5fNOntcwBUNyH/wcTljk9MypTO3zJB6Tbl1dDgjIuwaD
CdAh7sis2J6fE6wAFGcwHUhuxqdOyluzGAllBHD5slfvEj/DKEn39KvXEL35eCFJ8LV/BISqsbRc
xMBqDrKEl359PTAfkmdLAKNmD6vPhiso+9XyvOPfwLR71ZkmbRI/ZN5LIyDTQgLnYaL4cY5GdhPz
mgNJ0a/6qoTt+9ow9NjLRyYwO8wqGQpAbwLEuqxIOF70D83h4ptHCE4YHYo4F+SjsebJqY/RjLAV
O95oZzfYyn52kN/V++qQHZgTaAw8zP0QP3XaXSHcx2CB/Bs/ZgyR+RWsOnZBPUYVFjJEaVeoTi6x
rV7u22O0JyClP++1H9gSkL9HSy/4ICFN6MuFq7K2zpHoRvFq7LE22T6bE0N9TAHK9GX8CXEbl5u6
WBqZPahbU1n0iBgWghdviDsETkvT546vm/BS4lk2oTa/wpSFHzXMjdxrVwpJ6ww7GHMci4NlrPOM
EX/wU3khUY4B/vq8M5wSR3cmmKbdfVRzwbHW8OhAgUAhcK8gR0LdXFanY3TAT1hjuCbO/t7j/GZ8
Olat38op/aa9SM5dIcgizKbmY8QKxAOv6RjnhRXvNr1TVxAg/+0hbzqMIi+uiZLSYcgMrTy8lpod
X4j9wUpCfhBIECTISX/ZEfP4S9lo3PRy5VmO5KAfxl4O7Scj9nwk4t5f4XeOyv7zbspS9k940/c7
a9zcWWzOwySsqKPVeaW5iHw7TD6UxCtgjax56eBqVagA+uNgUKPQUcGuJdhnLPUmnvEUte/mhuuB
YZwQv449dl19YEEDIR6i2BvJq9hNDE+jV/00XKP8qTf79mrd9maCKPenWJLkfRovLIkR+v5/0Cjl
vfM/WgdjjJ2mMvOaMTlpZNu4YnbwEb1Zc5UgF4qpJTEOaO7OfBihlx7/flOmHs9v7VobNHEqX8ab
InndIvG6UX+5zE6PVwpzwS3XVxeiaujtY903kYhhKmt6aT7hoDH1Ad7CkqciDpTC4MUk8oHrxWvr
iYbVGfbMpBh2OKAv/0XW5MTnYN5Akbl6NbXGank2PxloQpjfsitHs6sxS5TDFefonxrT2zsCWkJH
WhDHlIz8QAZ2zPaMfJkJLwAudH5foGLbXD1dXWQnn8U8m9MCTTyrPwCn3z8lc7yabz3fSVLaotZK
ec9U9r7t1q/QTqm85DcZbvlLhXRgLKSV1pOOwWP8BpO+hIS30cTdrK3BKMZkjVO+hDqQCRPn9idp
2S/ndgN/ilcrUvumG89NjmzcLJx6WFDbY2xDHBk4zX6MXjUYlYcAiYDKn1OQzR8hou8f2g0u2pa6
3vbViFPNR/Dsao8j1sFXXguAxMwWGApOoETSRBdu3iyn3amknhm/7c4bzZa6WbtB5WJTSGEw1GxT
z2KaPHGrZXXqqDdLqqIJStjpBr3qqIr0B+UeBy24chUZg70TnVwSm0vRjit3oNKO7QFgkGeSeMZP
cc3AMfJJpISYMiOnciEkjsS65zerUeSCo5v5Zh0ZfOODNTSLc+i15Rb7oOLx5MsHbc3ojaiIdAxS
wM5WIK0ht/nphgzyN4EiFYHMGx50UHSk85jDCnOn1t0cHNdE6jAnI4RwJxIxq2FpdWSyWA9B/knE
q/rUPZSb8+ESw9102vO2hALHPqA5QfzjDNGAqTnpywGd364kdsCwc0pzn7WiWlhe8aCsiSkSpV0v
LUykdClLZWVnd/LbSduLqFEYz4pf+q++9GqoQUuICiC7GBq4JcZqMzR+ODpGD5rPmSwoop/zIwHm
sBlqrmMczOvk3oUohz/i52BZSwvrmfBPfpAXjSThFmu6dI3JkiHsqhNP3UsLG46dGe2j55x09/sM
oICSTMMNY2WZ9wSGKvOm8Ttpe86cE/Wx6chkUgInuuYA+WPRQ0Lo3nuK4ezOAAOZXZlv0h3dqT96
4yDH6wu9QsHG0fCd9clB6d5r86PArEC0tc9uILTrEdefmWA9581+6O87EnEv0SoxmH9j35Yewjxx
rGSW5STU7toQXzdzJon0qcF7cnouqs9QNkAKSNKBz1698HfFx7z0xXalEiYSFOS6r+VjRDKNY/T7
ekR9EDT/fdWTpvbPm21bafpAjfEq4LPmee/GbOlxYDQK8ydHKxPHsm7EoFepK4N0JBPD1HyiY2X7
HXtd99KhNWn9iSub2H2s8Wy+redG0eTDWejHo6X3cn9/vmz6TUQL2+OBrqIVU+FsTV7jn0YN35bJ
r2Hv96OSNpxIMfzlQnJQnBaPknNyvwIoOldck1kHBWGUS00P/qQ/YarfD3273SZybw3jJn/+OZoh
wXLtFrgpnig8MXPscLKspEUkYoTU+pP19sSqad3snkM9SJ1VoOxQ50mDZRtwBPUFYkiyeOY5aB26
JdqYvz/j3yz5bhoL62Zf7IRg0JuG8jdmUbnPYCgG+uqM1Qys2lGrINhY+6uIvfT7mDAcDBe2HVYl
2CYGOwUt1VAeROtxqg9Q/jTT+f4kbvbKvE4FNRR5EoM1u3r44Rn0IKKbvzJiehFb+3QYRsRty+IH
5Tckivau3TR4gQiQorb9D8FYXc5r6cQZWk6p7/9+16aqCetmX22Y9pyyE9VEj83qyAZGQlsByVGu
43mqLUYL9cFt7M5aE0jIRIA2uJnY3OWpxeBmm20uGoz7auyVoAcj0Q39y2H0kYK8hEYP198Vnsz2
Zc2g3vfro6JNrXwTDYt1s/KZUXfukjMrHyr0sWfAMPq0PLvjOcCAd2BsGjYemhPXPVGKm+LNIpgO
19bSMuqocdSGKbINPW0s3tDQ2O0dXh4vU6+j9Pc1yRRvVsK6rspr0nDIM5oEt6NIXFV3YIf4K9OE
wzciTPuJcfN0CzB5tfKvi7CoZIWahl8lHPZs8HEvqPFRMOuPF6/YhiUdD+aQk6vw39d+U7xZCo1O
H7Im4Q3//ze5R0VF/hLV48VTXKNA5Tg105ooV03xZgkUT0l+CS2WwNrtIodUetWtNxhujDpfB/QN
YrE3xBPv08QSaIo3S6B10fVcKVgCa5e+Pw7mvbhX7pRZkLpfCdtKdxfpFJ4jhbECsB3GQaHMZAD9
HRF2ZHFM7QXy3zciU7xZ/gK16YYu5dMWYYxHSDEurxc05157r6Duvv5kZWa1w/x1ruHQAOEtxBMG
QB9+KZFDqScIPhrJw8Sq9/fv3RRvVj1Di9IoqgGhMOS9Iv5XXck3mYyAUY9IFAT0fneazmoY17H/
jAmZ4s06d9UEvShHIVe91Me8RkzSleRVxcVB8CJpgAmhPkEyG/dnaR4H2xTy+IcYr8NsR4QdnOwK
hyipnqHGRes5sQhOvj03i2DQSKdGBkTZK8YC4Q8lIGOLwktfzU/SVweCbNE9Ajky/JgHwazcnWPv
/IwgnFwodMSrf7s8fhGBvtVP12uXtHX7BSPplRddvVF9idHLSD0FbvWCZ0j5mmNOzPgn2lvzq07+
dly9qaiDG96OeJRAzoIxf9aCHUcKa0+xNnmdE2/j1/l8O56VQSgwVG48KcEDuw8045HRapuOin00
REMg9FENcJImHvmEzNT8Wsa+HVk4C1e8KlmSG2Sm8JadehOjQ/5SPBIf+knNsQje/t3H97VPfDto
IEWioWi1vA8O1TpYWsd0H9xZbu2cH6v7fjfmBSh3E8ec2AS+bsS3Yxp5cL0al/9ZjwkmrB246l0x
Fjvw2j9kTyAsOHYFJsR/P/Af6Ub/lH/m13787cAa220kmV/1lZHgruihNvtkHoilaiA9F9h6IzmF
PC7sWYGca+IwLbUzJvq5TFLpvIZyq3ZzSyYLTvyXxZ/51UV8O7ksbOOrOCLGOXKC8rEXF+XloEXk
deO3EbpwkJ+Jr0JMFGbwGqhAiSutGKf+6y/gZmHsY/nSxRnvIW4BY3Uc9zOxJIkteZe0keojOqO1
GXOUKRLNRKNEjOCvRYncyE0mjVsmFEn4GcXWes66Oco3r1hdvPTuFM2L6ikEsZ9miEpfZcBfNoRb
Dywhb+Ohbb827B4R6NnVLIyC5rXbqLT6foSuJlkOWL8xsfpKM1LzXaqv61ECi/KdYq0PV4K6g0Bn
Nz7s/mFhHC9vDR47ZGviWwLVr/bHDKqxrLw8G5pXlHj2LFTK6RcNH8Y7LODZeKuXejNiNPFbLL7q
OIXgknCyWBD4UYTTV/fyEHcJsi9HD7YX7LzpI/GecZmFSTZAyLVZ08TryVIf5Xq8PK8Apnaa2iIu
SeFcaL1m/IvkqqtOGLmp8CahxzphR9FopC0GkO1CR1Mjf6rgVScW16/e49s73gdK1pctXz5kFulO
3Y8WRz+vyqzxelfxEFYC6+DtctmM9AhcVEZ5/XWD+gkiM9pNFOrcmVHwttA/63HbmTPgtskRA3HD
BaRjsPiKf0apL4YDbKlpxuJ/qJstaUR9LVO6LVb6UxUkhQJ4gW8WxjD4L32ifJzjlYp7imIHs37H
wGIqTug/7A3/HPbmm8zDUihElZUr+4Bv1c2HACXNVyJI62FJQxlg4QQ+ZhjP/75mTl7wzTfZpl3b
t0WD7vvCQ5JtibsMYErxAQ2WjoXBFUYZ//awt+XGmVDhvC9aeX/CbZ66kLdfwHkJrqVNCCsBfxtw
znkzBVxM3ejbcsMYTmkYRjxfKPsmhwVupQWm0vgcv6HBJbAG8xCWpH95n2/rjjpp0iRvqM2NBxmF
Ng93eB/rbm156UYrOO//3I3971t1W3EwBIo0vEDkvQ4Ootjm8orbh5p74Jlw5DMXx0FGg/IUlD/1
Tt0WHZ0l9OolYfomLoVnnM7x+prjutS45vO4uIvv/9Ws5s/d9j9XOy5O3xafrMjEQdU4qrppiFyz
Y2KgdbTREQ2YDr/BxhEJw1sdE+bpHvTPK98/B79pvfpw5P+Pk3Ysv1BszyTmsMMK92X09C448+jv
TDbZ5Gv155bvn+PeNFfZRa6brOC1wnZ5EcyvuF+elpEHj8UVNuis/dyD64Hs8u/Lxn9oNf857s2C
laqCrLdJOT7i6zopZrS8OiUVewy5pTtzcYUTJM2zqw2DJgaNZNJoPF7sFBe1TYrh/TOy5/D5v1jP
RmDj913+nxO7Wc8E/dzXRso73zxfvX47GpZEJDtwYqyeykTFOfWm39YUsqhLJ6vinUueG0ClcGVh
JTQvUrzD4M2hLWQRm6JFT61ht7tsFTaWGiRcouB3JHgxx/kycrnD+QVGlpdghATjZRJmGR/pX+6s
fAMphWelbcuEVxyiwZMww6ChZIg+6zcjZf20kFKc80EOVcTHoKeQFv/+yv2HTvF/n6x8gy0FZX2+
9C11a4CZwTJq3ZoaQrCjCw40ce7+F1KbiY/6q4n/tqKEhZCGg0TzFCd2NBpNdndQzSS2qebKG0X8
zQiSWi+ThfJ4KX+71TdLWR6HXaddKppUvHmgOo+ijQMmO4A2Y+4Qqm9v8q36My78z+29WcHOSRkV
ScwXPeqX+s3/wLH40W1FdNkTj/L3G8uuY0i6YWki4pCvVI9vN1YSyq69nFvjTjQfWnfUpEjXdQ5P
F+aKaSyocmdCss3m3eRA//f18tcj39xZaAa9jiTFuBv575cx+UqvPQO6u7L9kK6+ZCe4eBxTDNCm
QkD+sFb8euibG1w2WdroFy6adMxa3Mj5KKmAaEGeTjMnSSXxrzkW9LAIlCnQ/w9Lxq/HvtkmDLE0
tDrkskdrbhyhRiMQNAmpfRFIp1T/H2nntRs5lm3bLyJAb16DJrwU8im9BCSlkt57fv0Z1AFuS5FC
8qLPS6NRVZkMkpvbrDXnmF4Aa56ufpttFt7035PG9wtfrBMaAjTRNLhwNZ3MtS4/y+1tLvLpWhhb
cy8E+w5STr6HGS1dI+wY4/u7Mbxe+BV/VyS+/4qLRcE/t2mfD5Vx8qMNgi3pRDpD4o3DbqLd4mJ1
zqjTuh3+n6X7/3s5+nblT1/Jl5Funft8FooZpzDanpMdR0TSgaS90ZGRuAWMm5yS9SgulZoWnrp6
0Xgw+lYIz3XGUFuL07Wp3JsxlEf22FLnkVBb5I/KeC1imXDjzMMjXWpHdQaSegvPfeE7v7RzVLlV
ipJfzl8b+09M7a4KzpXyGoELqJqrOWl8xk7K48L+5IfWy/fnfrFYpKNea3XaGKfG0VivSCnmsOhJ
pYsan1yrFHzwrMrLLFJ3HBiCi3vgpVufh+SXFz+qTVhqIT+g8p3aPyL1Do9gEHDW5Juo9aDMKY/x
mbRQiHZL1eWlz/3znP7l4oNZQ5bree4N4Ue7vHnzDY/0G99V2QXZQnZqpmuDKHo7jsnsWHr2S6Pv
YqITLOOcJVFinGpiSN2w2NflKcaj4Yz9FthPIPxqtduhPbQnvPmBm1dPGSaRYGHwaZ8yt3+toheT
njimxjD5rGjRttRXJQAvNSESfrMPdjNotMJjLuHrc/zb2XReHtnRhG61L+1rkFmTA9z4CUySJ9A4
gKOkSLfYUv7IbgEgk9LFNnge7mTTod2PRucMEWBFstlLeRxwyFVrVD0Z0p86RH40rnXkzU9AeyE2
aOIbdgpzWJMHwwbCrTaIcrWW8ItkG1jSeiIuIgPyZz0m48Ew76ckd8qZ6EGDADwxOkYNkJh1n4WI
KbysRVQv3Kr+hjt1WvT7av7aaFTQitf4/DiAMlVezRyKhP5CQYlsRam90kUAVPppFNH6vGr9x0ye
IDO834YQIc2BwMvOU8VfSf1kUpvBRYJoo9UcGYPFmN8iYcof9BMunrvouiocid4xqdOsZECeJbvn
SeC2UNgT3oTBjljnrlqPZN9oa+o5FeFJdOMQRssuE4GERxs/HQ2XKbIl6U3tn8/a1QBJnr/hSXrz
47X0dtaJvdv7+hO+P795UfujOJBjAapIgz0IYVB/5gGNJTpyVyCUgBZC4ZyrF8lfWcqW5MLbYg/4
iVSE380eSHP1hMynmb3vq/I9l5zJevKHJ4we05ZsB1k8yYCemh09oLh2kmRbYuQbCB7u1qi5u91M
Sq2c0Z7I5FuDGF2npdt8qNoWrNB10DkxmJ9Y3YLC6ec4agp7UOArx3gf3YJX9BL8not26fpetmdg
GjARKoMzbBGW2s7fJwdS5HbhVXoLlPoROi/hAtQpX2X2n5xowLHOmtZ0AyZuNqcVTok78xrUnAqX
2q4kJ1iLO/04GGv/Sl5PnnqFeh7jDSCloXWKo7alG+xFtrWpUM3DDoLLOp9OrW3Ga7iSiO0jgfYG
n1jqH2YqLcmCW3SqjATTGx66m+Gh2OFsh6AKNxUW+QZKUr+hWt1XayV28FLYeNEo183YhvouJYKS
4t2G5/CAro6F/yD0dvNBzJpbXguO/IZ/1JcQ0le7T6rtDC2iBt+HXkN4IOQNKjMfOdvEByzS/COt
n8/S0kom6dxD/oilofJtTOImM9yMlqKMrwUfvQWVw4mgz0bXJiCpdYcdAebMdWK5er4dXiBKBDv1
7IzFbtxHO/t8Rl64ggxMiDypRkfcEP1WBtHC0KFkoPQQJ8MIqOUalG6TvvHc9DcBF6V9vsXyPVsg
jC2IjfB6YjRuRjpYpHw6pcBfqJzIpm9slVnlgxRR4EnUEdEJYbwyZ7oI/78Hy/KJ7BWBceSeP3f8
dPMmJXgJe4AO3lnYW5HT1kgLnfmZxG4B6mMC8lTzL3HNaGuTdVyflbB954nTjDLR+g0E3HGNywIo
cL+1tkJ28K/5l3FHGguTgnYlAOsd7IZmLI5CBHkE/srDIbG1Z6I+s/xWoDPl79RsBuD29CavOji8
dCbyzhuKh6C/F8BwbzEKBi+wQwinmjo3TW7C9FcKjWE48A9rch+EW34k/yRXt0ShS91GNL2mByTl
oQPBHcH/oUuPGWMNSQpgej/bPuAV89/wd0aFFzPjoWBoT8ByW4CcL2f9ejgf1NBNPfgpIDEM0LHt
SjR3QrKPOtr+i4fgv3eSOCpI/2Z3QQdPupRbCUp11iaTI+Go7U3Ab6TOESHtq4SfQpU5Dq5MvQOZ
NNSVhb3U3yeX71e+OLmMSRo2cUaJuPFmn2R+26+lDXD0DUeYa8xTAMjTu35fLu1gl+74YjWXJV8O
J5U7bhw9dS2YkPEOh9hRBtH5qnvRznKMpfyKpWterNyxKPhCVXOvrUHSpqvvqhmA6kkARFKXAFvo
tuv2bfHlLj3ieWPzZdsUm2IkxjFF6WDLFAosMt9Nm/M2JOpOgegSbTBg3bT7YL3wav8+JHx/tRfH
E1mR21KOKeLNOcRb3KggMyMSIddxjWVLNuevZqkN+HMF7/+NZPlSDyULuRm380UBDcPAcM8TADOA
VSod8bF9Y/u4srzJ2JVzUoPLTC8/+qqbCE9Z5laTOxWnBEyD6p9C/SHWsHnenfHnLY36eZ/+1x7u
y6+8OMlo5Ti054BfKXJ82ZLaSNu8pI/sS1Sb1qLTvBRgCxe2jj83Kr9c9aLUlYmhmI0RA4FcEeJ7
Qhyx0j6mPVW5OCq3CsGmKNS2S3WfnzDdZFnKmqRpGsAM4/K6eeFLuSCKN1OD79iDRd2cwmEFbEjL
Hsnb5fhmaddi+i5VOwSMhmCP+qlKjil00+gm6rEgEfZ0gEEyAMq3vJwlrXAtBXSCcx4PacP2MLkR
9Z3QbhNhYRj/pCz89usvzlxqLzRGE48iM8UcUJk4WJyLVfcEruxMj/lZlW3tJT0Mbo5wnXap3USO
ODpW6C58Tz9MH99+yPzvv3zHQRg0hEYOIqIH+U+B4k5+JgCvesLWCXilIojBU9PVwkV/6i9/u+rF
BF0aYp7EOS8PWzvHe7alkNSFdUdcBKyuEyp5wu3z6io1PEjaxGgm98MvxaMU0qyUg5XaknpofXal
B/2jf9HEd7+YJfg6wWlsVH0+NTvHzZzZnDWCzAaTC/J2fFUc8aNlsZ0LsjHQmV/0s7Byhji4Zarv
rn+FwvNo7mrICCva21Hoxs179MyyheZIfgjlF5olpMeI+PMJzXqXH8ETEpSCJqBcw7qCf0s0SU8q
ehRckzwNzph2nQY9uKC1O1SEKo0b0Gld/SgxMaTzD9MefYUMobUeer12LOObisSP8wZuwr+f+qes
+2J++PbQL1an5HxufFGRxRs5GTkVHQXSynyEpQEvfJSexeQuP9+hTT63t6ZE2OJtKLpmT1neZxkV
Lf7IO/RDKBA4ORt6gfU+ZmfjN05rbJRsjUAui/5gOihDwq42yvnKH+8K+bkoHjvidcRNWFznwm6o
8JM4ZcW+b1hn2rrst0q26TBwh/Dn7kwSksbxBA2kyK9C403JH1sJ7y9RYZ782wKhhxZ0320+NaF/
or20Q6fHORTRGrJJsXGL4MbEytC6eUuo5a+GYKCIZEeQbDstMFZmGK9r2fRMvV0BEBrChS/7p9L7
t6c8L5xfPqg8KtM4N/ig5qrpLEdA4XDkjOqxT/XU23+/U2V+Z/96pxfLsCWJqWSqfEiD52/EDxFQ
I7LJ1+F6JFYY+ZAD3tn1N3wbIhxih4jx/hlIr3ZL2I7wJDRuvG8fzGcs0jdkhlj7tNpVhMOwdUxJ
i//3j12c9C7W7qjTxcZPFFjbnMqmxtb/jK/t7f86LKIra00qe5Q59EbmTI37wF1sPWrzw//H47p0
YiYaS3WZ83IImFI1srGGflUDKtkH94NzhlTgz/lED/2RAK8joFDsP3MI5uxEp1VX3yhEtq/FPzPN
W+oeIWpKJBiflKMx2jK6PwIDWfBntWjEgKvJGHTq6armZARLza16CgoUExwfkcyvyN/4b/9+wMq8
5v3r9i52AKY+iFZvcnvmQ8Oi0pJpu1FfBrCbwy5+IugWYuVp+N0+WLdgnacCm7ZN5BMrT/AHUgAo
S4T/fOnqnQjYF0sqRZTGWfqZ8t/1Pu3rJ3Lp9GynRqzMgIkIbIxBsxMuN2djzTUNJ/uN38BCbUXJ
Bp7nAGuzdHTfpdggkv2FMYYymDEHp1CEjWLcZt6w2PhQfthJGURkyxxfFMQtlxywvlbE4hwjUg6n
LV5GttW55k3vyn2sra1NBKGdkAcgKoGjCgUwQpjLHOuLurP99l0T7zRzp6bvCsz0sAN4C8UPTAOw
Hk9uri3+oDKc3bym9mLei5wF/fMfC6TEmD9E0oMpX5XtTRo8yP2Tgn7VCo4yJ3XAEpXVeXIOd211
br2se47UK7JsnNFNXRFoSg8tYx0h03ggRvl+goSAII6oa47SLDgN/83OEI5dvTXYmirkVLpUXkpi
coV9FT4SyC1SEpGJFkCdTQwR0IOgRN6J4h+2NUGsIclPrsivNe2+d6TfZLVwVB2YaMmosyK3wg1I
Pm6mEpq0su43AlSYt7Fcj2fAOPct9SgqOjU+k9tCusaO1gS/TDA1LWfRId4G6r0m0Sk9P0jKjerv
qXb7FDySG4hr4mLR/6d54OsLvpiJqhCB22R24k3usjSdytviGg66AagSBC6hHnOIFBCED0oUwcO/
P9KfnC1fB9elw+w8CNVZHxlcjRe/whj3NARrbxlot3B93lRufRgJE1WfKJVlD8L9wtX/bl1yHNdN
BvYMgdQ/qWdflidlkLusiqi1S9cQLovfM8slx2vf2v0WMNTSnP/D3X6/3sUCNQyjmZvBZJziP61p
g3LuQXUo4Oy3lrotutP59/lOmnFeE2Vn/9Qr9OOPWucutjOVHziG33/KxUtXpC7PuoKf0u/8VyjJ
RDzsE7JRik1P5drEb66wfdgS+DA54V79yNk7XtdrGHw6Rd8Z7BPTe+V/OoBq+SFlX67blrAvI2Av
NNhzvPPiR/mgYmCZE/mIhNkPbP+wwWpPsgppmVrmtfQ0jYd8WIUv1q1Vr/wHoEOE1fXjmvy4kWuV
K3yr8KvRAOv37IKpZ7N0S/g8iYBAhwvv/LpC+P00bVPAxFsz3ndUz+HUDG9tf4xj8DEGLRtKyPcV
flJ1Q4qvmL1pndfRVGqd7BqQ0qwXxGeoXscfLLm3KZ4i+RQ/YK7izJi+GHukKt7ZIVWue/KDjb4V
r0myfFOe+ofoXfHaP/MdmibUm+MMwpvs7Eq8rmaCUmHspvoOD71KmRPYpomj0CvnAn6zkt/H6/mv
3McPFOjLWbjo71A56uE68uojUUYOYQIvuXkVXiled2rmnXO5owBOmVwCKALE9SaIPDE+gViy0qNB
/vvkdFAHeb6a05y98siWnl1qftPdz9EVt7TM4ePmL5lT1ytFYOKbs9mD7AZeUamxr3zJSeJZ8Uy6
J+UtvSnILezd+AaN3bQJy9czHwZZ6bkts+yDKv1AkBkDfYFBScJTd5qafc8ur56zgF9q8ZfVXiX5
NqQ1YJWNTVxQHGwEkuloZ+g7UdoPIIGCZ8YQ6YNB/XSmY4DDeUW7ARSSK74nyrPAaqNTaUaCSnDa
U/VgRO9N9C48U8ItCcoT9kL+SulW117ijmMPGbOoHsTbKr6yVJBV0WOErqby75IhtYfEWAUIuGUf
bW3BJWdMtrEygj9lpG3K3pPIFxff2S2Kxk5lNtApTe8n3pm54homEFjE1hSOaRoQ4YivQXmtZGI1
Y0Al9KM9kw3llL7BWrZEvKNkxkfPamQ4olGtqYu36ZEabqorc3k4JZGODWrEqpk8EhVWqBTLf+nK
A+XeOD1GnNt0UpG9iCr6RGKAeKuPhyYmNskZCsaJtu7z3DHkPf+Ayuh5OMCaxip5Uy0B9qS/NwHf
povLdnRgjUoXtcPcmhvdOSEEBtjbO0pbstD7t6U63g964O+Xu9i7iVkSVlo10ofWHe0M0ekRcy46
FoS1dgF0SnmNjRM4ScamEpM4CYGc1krvBs/nNceM+Hde3M5CFPiJtkn2kYOhVVP2FHvzFi6QM86N
i8J0aQxkL0ayjatdBJjezfXjYif/71PJ93uZ96lfFhkj1gS5q3l0mUygKnNXAJMABvh19Fb/6uAa
a9TzXySmonU1LBzAtKWLX5ZWzNJMmxoZAYxBUNX+1XhTQbeS/5zHVfQ7Cd3MmoN057m2uabPzRcC
dc2tB5fHbbzF6gr6shNN5EJQKiD06NgQr3uj3TQEvZp3skQCCAmYIVLUU3rKCXIkzyXYtls2Wnzj
z4RCZG7gVoQSIRi97eBWLpzkf+5Z/2cRVy+KNqlqWIKmsYgDlCm2jcIE+MIUhBmoc6Py99DeZm7P
5+iAhVzYPyw93YvKjdh2Z78Z5lfLgrFTOYtLk1M8jSeCzUHjzhz6mLyOxX3E3zu270Nq/l1fh5QR
ppmZc13Yko/aOzM790emIa+i25LW6q/nckvidnQSSVhcKgH/rEj68sjn3/fl+lEhlLpScf12J37m
7xoog2v7FrgFuLVXinT67ZJH4Ifa6vebvtg8aSpF5zhHm6Cu6xnoGtiidjfcY2PA/ma/w5Cb7Bzu
5HQImTsXPqSfR9l/lGeXIsauqUZLigpmHWNNqJZbTNRZ4LmMv2K70Ig5HMr9jMVJhiUU0N/nWO77
y5UvPuEkNRKrM9DkyNKOsI+mcs/+JtNWUbSN2gMNZonV3i1bb2Fw/zjIvlz38rsyiiC08to4Kf1T
kD8bpJVIm8QJm5cg34zKaWL34sTWmy9fVXY//j7bFOoWfsPfh+Pv937xgVnxBJ6h59uGmtoQ0G6+
zopVjT4monsIKkCHV3NS5nbhukv3fvGByepUBkqbz/qjSNidsXZBJ9DZtq3Jyok2cwwhLcPKbooD
VAx74erzk/1eufh+1xefl97E0dSoXL122+ZAJDHiizllk7ANsq/UAz9GdMa9JSzd9tLjvvjEysYy
MkFBdDfQrzA2sbmvRBIiz9Ag2K6Wm0DzRMcghY35FfjM0n3/OJ1+GXEXZxK/lvB0gr065ZWXJ7vR
RdnCRpXNOftratD+UVgrJIVhRdga0bLTf+H6n5SIL9NaIBRVMDUslrz1ZmeSK+JkJcAb5I4GCSTZ
npN+siFal8DhaHlWX7r8xaanmxqhHpPP1x6L22qbcZKaObBQx5o1AecuySnAZ5wgvlqc0edH+48h
91lM+3LrzSBG7DKRXrVzzJzoWsUv1lQk6UOGowcCXxFv++EOn4uT1k+Z/1uFkxuq28UxsDD2P6tR
X36IkjVlha1oVqCRThZybpSemg1xFiZeLjRRCJQ8SVlayOc59B+3r158cWonioZcdcZJZL+J6OZe
JFLHkTY10kP5gIJnPKLMcv9v37l68blZk6FXssF4RxVkEJUau8S4U/nvbMmu+BVkdlnEMf0fPzP1
4jMzkn40JIlhrq5TKp+dvycJx/I4gWmibZ1/QQAurkr0neVDNpF21hn/xxvXLpAalS9PlqiwtJjD
qpdINaQthfqjXLfNesLaBy6LNJpl2I88P9HL96yIqDA0WZY08fLCY5dw37k53SUH6NG/u3sBVS3K
UsQwsNYfg2bVvfk3MHDZu16F28H1EZKsatKZp0/Fz1vyMfUrRJ/Dkvf5pxH45ZddBi3XRVdOfYTI
Oz/jH0Tz+VlWnxe6KdvD+yZie7GV/0Np1xC/XvRixhkVQ4CnwlGK8rFwFCiUJ3bjhAIl3LZZlfK2
IrjOlWlxoZj7NVbayhQfp+Q4KQ+Sde8DCEFHxjRp+wTVYD0uD6hwIAKfnwv9KZ9ZfLG0vPv8aZX6
+qsvDlTlORGmZvSNE0nDtBCI0CGFsoyBhZZOT5Ti/86SiJ0WZ8mfJqevV55f4pfJaSqT5DzMm8De
hrR2XrMF5cyJLS4b3XqrBnQ24LMu9Sp/3Ht+vezFTswIu9Q6y9xwbwvX0W/9NXFIwxSfa+xicB2m
hxoWULReUhX8uM3/et35RXy93SDKxbqe97wQvv01ZFuqeEC6Mc+k502qMDEGo00ZYvHM/NP+6+uV
L/ZfSaBaljir34fYCwJ6MTutPCrWtqjcVEPk5dEDrfITLjHxyiAfzHJb6sbOv+fnH2Cg3z+Pi1Wh
luVwzCamKRbFhnBrwZ2xQ3TUQQO0H80Tyc5VCgSTEtpsd1l1pCi6NWj8pSbM4i+5WCmCfihjX+cM
0I50oNciKcHnqyhYg5a3xFVuusYcUueG7E0S+iq7JF+LNWaj3ahuKIgt7lCXZquLJSSQBK0RAlbp
uXlJxqsjuNJtBR+mQZdtOfHTv9/Ej4XzL+PhslXZlYlUThXjIat/yeFTofxJIGEbV9SYs9s4OkHK
Iecge276B6FCOF1dd6ChOI5l3XbhpyzMAZeEWF8noco054+i3k1UyjcUVDnvOvl5h3J2DmNrkBQu
P/Kl617Mel3TRKI2MhjP1qlvgBfu6Rwoc0Xd1s8es7CQ73MLtTR7U3fphX8aP/6xcH5K5r9OBWmc
6knQzy98BhEcRhFoJF7kuWzuJ55GcnxL5Y1lU9moyE4pDYOmQILKso7Eox2IQvcpW64IqUlsqfby
cQ9ZP9z5XvxGzVVTaCdft/2j5uMFpB4sLK/+S/OoeTGPRuekj4swYI2doz5I9G5NB7046QIRwQaY
HMirt/PK5erdZnFnu7BsmRezaSGGXTRmbO8b1PTb8/mObGYGaEEyQCnuz/1+cNVmG5QHa7tsa1m6
+MWEmsp+0tRZxI6relN3abrp0vsJm3FG58Q2qxtY/gSHENy9KDP4sW7z9du9mEXZ0NfDWeRoYQ5u
KB7FrrVxFdFYSCiCekNzqtX3SvOiYp+jSe32VQy4aJnzuPQELqbQ0jekNrU429ZoETnSs+UUYwIX
iDKY2OhZGUcbDcfCsmJyaR01L2ZLs1XCSup4AqAWEeyPH4FD/gWRvFug/ISiEZo7PP97mvpBpflt
7bpsrIZCJKjNwJ5hvGHpEoHeUjCbnSYCVQvJprVluTGGSXps+zH04jvtDwYji7KKZAMSPJ51DAP/
/k0/qIG+/6aL7aaRhWOjNQzCxomILyI9AGCfNpdU0rWu35I9QPLwkrrwR0fXl/H3qQT7MnUJQpeW
ms5XHyNGOXt5/sH2ob6vp12DyjyIV4dSva3SO8X2gxeJPtjSPuLH5snXX3CxbUyURmq7iXdRYGxa
qwCB2VVDFpi93qa8kgH1LnMjFpboS8F5Di+yjiVL52EXxHOvC2JIYtwj6WyTHU0yecaN0i6tjktX
vZjkJD9MA73gFc+kSik+GGfIEYI74NwMXgc3rmgG5OXdwsBauurF7CZpYddM2me5rnczAugJKUkh
1Vo33GqAqp7kh4VLLkwnl0jOLA5bMddwGFEronNs9y9zY4d4X6wKMqUKjCVv2BCWUH3qZ6ftr5VY
ki1JkixNUT+n2y/DOSwKw1fYC5CTQ5wTiVtFuW3ProQzIzJVG+egLbAZMizdA9QJRCtp0GP1Kaii
7UBLGZXnjVzaRkvK82tVkLd8e85I5KV0b7fBsSSsZWT+DdlVn9/EISGv91glD1IIV3mnnK9LTKH6
L0HRScy9N8kBNvxDr0AF7k8FwTZk1xsE1m7KK1jQfr0qhn1NDA3x2CNcrbNJf0nag3ku1nnEymd5
8jpU1/JshFvBnX9E/jq6EYFHg6d+oFNVB0c2bQlBkL/KfgHK/QXJW7URb4kgAN8xqdbUyGyhOWIV
nfchksAtEjvNhyyGtskxumhB05SHIDum7F1qqVhNWnPlZ9CiIYe2ewuBy7CyzlzLrpEoJY8NdID0
vs4LR8Swcm+hAwjtcnAj5a0R6beTG+IoBnEciheiLQIIqqp3E/1g2TW1kwW7Iya7yQKNpeE6u28w
I4kKUZEZAPFNhRHnHIMIN+yo/3Nuruv81Z/dfv62yjfFk/57TqJOc1jcY4FI7kMVuIkYwYXUruV8
ltRPGdkvSCI6e6qQesuG6wedl2h7S92XDIs2ekix/Q+27EX7OnAwB9oK/pipcwaO7HXuGdouim/i
OfK6vyGisoqP3U78JW5JDkow/6KU1G3yDDnrBxoAZmHNn3k26xsdQ5EW3Z8RsvOddfkWeyE2POH6
mkQXQgDYtjko1OYO8f0czU5yeRVeEZiSyvYMaxw8hagvMCfz54Leoz2KmQd+O5m2820X4tuEpKxC
PVzmCLK2QrE2M0KsbbXdWA/aTVVfZf0h7Z6YW0Q3+KMUiNtfiZ4m8qbK11LyJ/RvtfDGnNUj4Vrw
Pf9cuG3IcLvSDxl5cLQxC79adXSGOzKHkBsgR6s2UrQpsnWcenL6kIO9DMXTs19cWzLYqyjzShRe
Z9+dWERHqFOl7ZfaVkmLB2j6FrnfQ68AJCeljaiSWjuI1ktU3YbGta+8EbpKQs4IvlrLm1tVx8B1
KNJHsf/Vx5Y3KJHdB53dK7Q4rJmiJEFAQf4u77v6RSw58E7EM7PtnhvFGoAsjGSDifNq2xrGakjO
3kQCulEc5CznPL4jftkPr8X4JtTWbegldhiwyto1wQz43Rw66s3z8IycLdpF696ukYVEG0F8rLp9
VF8X+UMQnvzuMQp+c5JKipeoc8fgOseLRXKVDKI5OHWSJygaQkVQ8cdMfTL4xMfkSE9Agdxl9Wvt
Wg4qV7ZUR4VW1JKhZmL7UtcdInQiMzL6xgJexPO+bcghask9Lb2J/EjkMHzMRrvyz0xG3lne+JHk
RKqTRrZBeYXYJtKKZUxv+c4kS4gkoXK6LaZfOoPE7/5YpwgYU34YkjdVVlbheJtTLJDEvZQ/9Nb+
32vAz4ei/0zFn3rkL1PxZGTJFDT6dCfdjSiciI2XHdX/pQErNVahYSNARhRFIFmLzQtARbGqn311
JeTEvsIuPvnPw3pATlISQLgen6KXDjbcunjVxC1DZrzznwFfk8N0foKkZRorrVioe/+gmGZH9p87
+LzDL3fQJqEctrk23am4ZILbs4QA8kpRD37yOyAOBwlMdJWSiqS4Q/HeO8UVYWA2Spq5xDEl9nCU
ekYSHIptZdnCi/gbEmBJypjdNnYuOiYWSGQ2C9UA7cfl/suvvjjHTTDiw3JQee6lk+a/A+jc1orq
jI5ktr5p8zV+48T4Y3S7ko40ExIKX/wGM4fNMvap7JxLJ4+91PptvHDc+pO4DRmga53gPLoM+/ZU
3db3IrGLxEaaWwS30R/92j8Nj+XJfBPf1LfsA0U4+Kvwabz995j6UbDx9Y1cHFOyOBZyCyr8CVF2
XK80ol2vu0249UNMwOv0haI1kllk9FgRvAxfJUlTuHQ8pMDMPOiX+dgQ8xXP4gc6I2CBrSP9mV6J
OzUQcjC99fVak3YNHmKSOsmqJeU+WQlrTK0fWZ2v4jf8k4mNgKtTbB0QO3rdRaLp0gu8OBC1eVjI
Q0wtQx03arQx/DUO+dweO7fF/WE+xDNbAytsLS0dQX7qsX15vJcNAGlk4+KrbNtYrJXDvB86A75y
h1URbuftuKR7uPQdEwOL8+83+3P14T+jVrs4/TSp38haa8wb8gZtvGN0jEz0NukW+wbyewBnzPHs
XpZEQD9Xz75c+aJ01CeZYnYaY0rYkKxlEiXpUsO9jXdz/vdkT48RHtSrAOe1/DQ+Ld74j5WrL5ef
R8OXSUaRzXRo5jJqER7gZY76KnWpX4N1IGwDlrRdsxo4aK6XNss/aOu/TW/axUSRC+esMOaPKTlo
7ECtK0JgX+ccazt7o9WGaZHswT/sZJ32lHo+PALErBSv8MR7/nuynMkz1zr+sXnXLo5HPoIGw/Ap
ozUOrkkt5ElgcuuLQ/U2Kit11f2RbIEqcrFDgWg5yu+FMfhj/+vLq7g4KFl1EzelxvXNh/JVclR1
hWdDxVqAJSbzCsPpA7ia48a6ZzcQcypF4bJwcvrB+PL9pVzUgwadeEVVZziI6Mz840yOlo4hHqtq
q5AfisbvOSBXSjh1wkkMD1Fyp5Ee1a+quSy0ODiX3sjFfNvWg1JnjJJTjSxQJVYwq451vkZ4HND7
EjaVfN33T6H2TsBqkK6oqoOk84IlfdHP9Zovb+ZiShS7fgJsNRmnwNhOkjOMHvFZmBa63/W6olR0
o6d3RmL7G0x8E533FRqvmcxa7vvpBBGHYgpR9I86edH91izW/x44n7F0/xi4n3LyL9/wVLdlpk8I
MsHzbaPnYCv87jErGmi8FfgDUC0kf01Fg4/ZZqsTeTOj3Vorj5m6K1xtf87XSrPBVIm6QJLnft0D
sgZnlhQ+1gffRmmie1ayQ/tq7Fh6QWygXD472SYL7Lkj29nyewMEgs3yc/4LQS0NW/UjCvb1i/5a
2p/5hMU4h7VMyZMZuPU1wsbKNulotzdGMy4tJD+e///zvvSL2TyJsfmfQ/q1HXXk1AfuiyJ2Luo1
rkQCNdZGOiFUUw3v329C/swH+NeruJjN5TDvU7NnpOjjNsivOQyrNqHDYuycmeSMbl3bib62EJ5X
TxXmoarcMeEh615nfwZOzauWsBcRCEUQE/rpEzLavAzprzB5NxvNY+iTC528mdE+HJ5FxcsH9wzI
uGJejJq7sTt2WLsJcy22oF/KeEUxqyOCCDOnP+NmRsO1rPs8ea/OnlwcxnhdkLCF0lrbpv42J803
WI0fnM/VZ8tYAYm36KbH7GZQm1A4gG211qBGrOJgNwJPhn56Kk1O//F7113F+lWoeNY+1JBjafzB
TucPhp7QDo5AHq011GQWP8cd0cLeea0cwhsBXxF94fQlO8VuU9v1sXyoJlT4tszecB1dlzemD8BW
u5vZ6vM9rE1HeDqXtsSKwZ6yWmXWyvLZOjnJSduYr/Xj7ISLN8re30n7vvCCxj5v1czTjto6PZgH
M2ErdlAqT3gxxmN8EI65zIEG2o8XdLdES4naIfadgc0+O89pbTb7kWB6slct9U4+Pwf+tuSUqAOf
ssLfQ7+pw+e82XdIoKziNeGpRCVTNh9AHGIeFdTNJMb3oX/IQhYUtdn50uDCSsdvS1wIPh4h4+Sb
8nADzsQAMKop3vg9KgcwSp0CzM4RsVoZnJO8rP9v5Itfdlz6xerf1F1ZJIoyF8oIIiMMcK1vm1Ut
ryrgnv8fCKuF3YZ+ueabRSCdU+qeM7FOh6Mdf3o7tMHVV9i9BiCThW4X/12T/suEcLG0R3Ke1oJk
6ieC22kuSVDinImC6we9JUt3ggEksiqgGaS3tLSK6Uuz0cW6numSYVVsbU/iDqtFlB7wBSQ+7Wqf
8hqizZHk2Wr8SINNIduWvoaVPZBfAGzb6Ymhhe2PUPi52osZv9EDN6Uj4/WJovrNTObCpDFW2GDP
YN8CJ40fJCjk1iZLDnyIJsIL13hg655CuU4jz2zc0nrJDA9P+fAcirdBik99ABgU5HBYqJSQLV+t
kvV/gfH/trPQL3YWapUXsdSz3WscwUSu0N52SNPxaDjqKrodMLeRUlStgPnPQVOAbxzO1zLGL1sW
V9Yz51kmxGCJITivBP+ary92GFUUFuZZYs8lr4stdvvZSUThDrTwqoEF8e/l4ecey5dheLGPkM51
Y+Ud61K0rVK7XU9PAqENDYVUL/0f0s5zR27latdXRIA5/G022WmyRiON/hBKmzlnXv15OP6O1aDH
UxveMGDYEiA2i1WrVnjDHtaKKHFRBCnlFriU6Yuu2EEEiC1z8XPVmj1lK9BF0uzSpTGWM1fV3N6A
hFH3wPfQ/EGISYhVEZSU1uY+TmenTfPCXAs76Sfn+xO7f6d9W9iT1u/xKAvqdFEWu1XcGOdyCTWb
11axIE++RXawW/DzXtLP6vCkaxfEEuybpD7Q6Sp1z8rohEPmLeqXqf8hRxczvY9mcY0pKG+tTbBV
6miUhwVAV50fUgNtATegGzzs+35vdvufLUrGI8pkR8PxqgkX27bcC/af6Bdswm9hy2MvqyBDcvVZ
1151V8ZPAOUEIGQ6rpf671p9qSSv8GaGz4c8fhY8X5DPW5sw3EWBWVkpSJkAZr36CE2gR/olRl4M
k/Z9VFx6eHh/0W/GZp4Kq51FC7C+4AfH3dqEYurcJDcUOgyRxAV8p/i9crJUb6APZT2O1qltke8s
gptFehJdA+8PGv8cfmsTANMmknCrIEtflZbRDWnd9Nu/DCI5/SGyVsInipZ7E9xGvYnCpWbDyfIh
ZZKcndfG1F5VfV0Hu1hm4ClONe4WKtCguTriGywUuFoT3o9WfBPy7MA222omwK4iE7BAW955tc5C
CgwX8YMw4gku2y0YqcmqrmpX9k3d4INSkGeCEQcVB8nclX0cXpGZgub6N1ZbEOS22KNqZAxk929F
R9c8mu68MkZjF0Uts7xfTSpR9xBGVsGG3goUSGZU19a6vMmNeXY6koP9dDSfVw7EQq/xr2R8onl4
EJzjdxcZASuFQadpG9vOdBM4rVaZYCbm5qYKYOe9Yq+SeqXqh/petpGmfF08h5mP64RHIVLh3Xe+
evqmxqqtqdJ6B7xZNSEqIHc3CnU/4iUKLpAZ7rYOxs1MwOb/cXNdPXkTwfUuWBwNJXqwIkRv7tMj
5fRqcLiAlmKIx+lCFnEn+spvcID/OERXz11X5KrAzxdpSCW0+R/Mz013iNH+YWhzP8y/0u6bZtAG
GvQd8qw7+6E5LocwAqvhJ+bOeAzL3fzaefOejB79vQID0Z1yq96kP9FWt0k9nubTuj/sz5hTxn5e
nBpth9Sk4tU/xh/lJ2ff+NY9spV3CCmwvBTN+aVxrXNSu5BP+L/84Y06u5dP2jmkX/cds9vH8KHA
5Isx9fqXcrP7a/WWrvbVzS/M2eleA+Ra4fN/A0S2RpOPFmpzwQROrFdpzwdq4dtN+xbJNSRz8UFf
9CP9VGX1Ahu/oxBsoWjaHzVXVd9eKi1EqZ5ok25umjG2+lpyIMQty0Nc3yX9MZjPangurRfwFmAS
7VMDVyf6q6zOgfX68QF9H0p/tWE2d03eLk2v5Yb5UKkvjfzSKYx1vxifIIsFC/kFQXE13vYdb3JH
40mKqWm9uvwsm8eo/EWBapGLe4tXa3sV88C5EwHq301Ern7f5mayMUeqJhNMiGLhov2lynIXxavR
MwuXIUPDzLFP5DevWWu5Z89Wh7r+EkfKTrBO795OV79jcztF3RzJtUTMbj1gu4ra7EzmqkP6bdrL
+Rd99MrDsFv0SxQjo+Vnxc/QBlr9V9w8zgspe0zMyUS/aeVXfLCHt1OQTCuHziiguyBwjBSVepDz
cyHfIXi94kNoLKjIK/hG89OcLoabZZ7W36h/x4RYcJi2M5FCCjN5kGJwzSZquvdJi5efhaAZ+dma
QDgeMvN5c5L7wyhxwaXdOh9ZD73gI4kWZBPvVScraxmWJe3NYS9pN438QF8Yec7b2aU/glIQ7l4+
usA1k3j2tonw7N2bFV0i+jaqYOO+TT+vIrFsFX2CSYf5IF0CICLyQ/KgetpFVS+JvasgOeD701jn
rvbaEnbimmshgxGqqMSgtXip1YuDMdI0viid6ZuDp1i77kswHIG51remDn9vBwZw+rHKbhh3EUo+
+klD7y94qYaHKdijtCwjXdBGR4Wen2x7SnI/R3D/ThVK0tOung+4cSEnV92DIAEyiiDHPcpugGHM
+rPVraZwjX2WCUD9vtV31af5OzXvA4CjZedcqk9Ypt0jEmmYh/G2/4xEQ0g0sHfTCiTZBQ8mHg5I
IX3+0vdHHWMz60CfcsQh+tn6ZszIAbiWq95bn1MG+2jgeaNfn/itt/1p+FYlv0NkJlI8549aidTt
zkKYBP9AZZW9hSZRfcM218yei+whxutk5o00zzxaSIHZO0Riq9SL/dDxa3QPM1brHsnhUmKSf6Jv
puePsQaqwW9G+suMi5nJF+NzyuLhPGG666zUuB1t9LX30E8UvBnqXdzfDdJxfvtD2nQOCIB7uXuo
W1cDMaL4SEoU6CYbe/0HQk4GA7nbIN5F7a57mrAW/JR8y1Iv+a3fYSWv3q4EHfSEIT/CdEbs86Qz
QUJb9QUEVfpl1Sn7Pf9QxhMCwcrvugJz0l4IN9INYhkMN2jPKPWu5JJGzqJ0de1Yr3/98Wl6g6B9
FF42ucRs9fmSt+FbUWCNl6I/G/T595Pzr6Jgqly4y217XNaioJooCgKRqNH79fmfsGtsrulKJ5NK
HerzqSbBCNobnDO4rUPfQQVmD4MZqKtynlYFvqE4FMoJDscKbkC9+H9iMSOd9f9z2beZ/9WJDmNn
stWMi3pQb4KDCuJFuyRczPeq+muyyXJSv5rPhn6XuUFyK/gYohC7uafNYqElVL/1Xyf0zBgWVPch
Ad3v7CN2ZUyg6YPv9Qx/AYzmHdwFBcFVe7dDdPX6m5vYGCdDTVVK8gzwa/JlAPucLGxmkEcDxM66
bIH/vNzqVct1PIHiStwh+JEhk3PCMKc4F0wk/SZ8NKRPthW5hv3VwX1Ns76WnedYmNvRd5nrZxlV
/ekLkK3F09HPQbNeDCJ/t5d39SqbyzyxCr121pSr22tfVy+USsb8d3GRNT+Mwkmp4CbYDt2kNq9H
PeHT6d9kt3ruz4pPC707zUh0IpKDQAdIx7/s0xqEb82HHl3FzGtuG1wff2Qo34jgQu8D2f+8/nbo
NamLFrUIEjxoMXbHXnxEZYgO+wlRys4rgJOvZkqQkfYf72FDsIPMzfUMmD1t4pCc25mbnaZyHc8P
8nxEoRPXzOGNkBZijSCBgrnE0inHqFm6mHvVua3lB139bZe3vYRx3vBQm3vEoAb5S2xduhW3q37O
sLJAlAiM8jlsvlpo4Y4A8iXna7OqtgNYc5XqMUAYUjvU1Tkf74boscVp8a45rHn/LpUeMvVGCX41
XYkcqOj8vlvzX635piBsRkOuAKyYDxmN+VOI5+vaq983jU+P3lU+p76w+hWEjO0IJekNu5ozUtZA
v+hnKkGEd6xyX0EfuMwwdUuv/2q/PTysPW6a9ocIuSG6Qt4GHlchs28A9I0RY3lq/96LcH/RXVxX
MSJ3zb09+Yp56VJYmDvA87CMxHQr0bJviqtJsTo1Cd8YbgE0T4yHjPXOKBC24s3xKvs7EKF3u2lX
33oTq+M0G3q95KHNXvEzbZ+1x2Yd78ZejOGjhaCNDTkIFyaGWExSRKv+1h/84OI2N5E6jzM5LSTC
mwnhsbxv2lMyHDQKfsDYvd9TP6FhXuZgEzMqyr2JTChiYKEfq4x0zmV6rE49OJZJfQpCvwvuo/ao
+YnmAeJOLTqxyOO8SNJ9aO1oTs4rdda6G1zd/hwPbgHQu3gMpFet/tySw2U+cF6EEDP18XUMD5or
gWdzAO35jflpWdDgCKmo/Eo5tfDuAPiohzZ8crobwMR5fTvbJ7t+RCm3ZLUqF+8EYYvq/frbNA28
yGTT0TdbJGxjS5MmohKV2zoSxse3BZuBIjBDJnO3eFgVovYtCIb/JQj/eexmkyy2kyRtwK3Q4TuO
tl5Frs6xsAsmWlgNY19N71FIhhU+drM3aPJqjdPr5tr30KHoHSpfUdxgn3eHFTgnZefMAz41a6eP
g//7/B31z/tu71xZCeR8JpOzZwShv2jxdy28I1mzkcGj+WmZAegDz1EeFesCChoTsDr9KvgNgk+9
LZjVRjXCbuZgEHJmf/HbNSCEHmP4JPcsNicQNlxEhDzo97ug/373bX0MUis37YpaEKTrKm4K1R3D
sb1i+zL6oTS5woKOYCa+ct8fJfxZdWNz5WLYCH1spdTE2Q5bDxfWc+LHtzEkf9c52H7qp7KobhCt
8uaqU1rTMRSTVY7oKVJ3D7/WOTWOpEaEw275yoUcidlZojVef9XVVRPZltW38tvGtlrP8Au89ShX
rN3ac3XmHXmOT2ElCrbv40GvVnhToYyys9hS+UZaUouLsgdx1u9Wbr0CpmU5ynvahjPtkH8YP7bV
SDnispuGNO7ifA9HB9VOGVqgwdxkP+7Llioo3cNcEmWzwvfdxK0iHwylq3lfBxJYtJ9tNLzwVFPd
eXRjdEceFq/DWMyH2O7+w+O7iV2DppatMlGBwK9Atul5dVFGsTT/qvwV7Mp9h76/uFYQ7eZN3JKs
OizknioYdJznRB58GkhOhxHkjysdAmQK/XWZHdHLvl81/DtmbKuGYDK0di4BwNSVi1qAdIuBeuEq
RwUzdzdqydQXL43xyqHNIboTtffTpj8P34zhwxQF6UhXyFaRV+nlU5lRZBb5s4K4Ojcxp8oosAUA
jq5+J62cdpL7E5v2DGSfSUALdjOiBtVNHH5b/ZTwqLLOWn1Toy9YiWctawz7z3Tnz4/dxLjYqZtG
TblJWy95Do/KKi32RLt6j8SWcKb0Phj5z3nfAqGGdox7tBj/NZwFnHLQfsTsiRvIXSHiDXfOdIMI
LiB9CFbDU0KKl7mq8l3t/UXfK6Jb9f1U88+7b6Ke4jRFM6yKCh2p5ir1C/+GNvTBGXaF38AB3mmH
1fu4ij8BE4hFoJh183+09JvgN8RwgbWeUB9UOL7dmuWL1H7t+6fSRoyoRGwHf0/9kPbPcXA71s9h
cD/2ZxM94okupScID6JNu0nk8saMO0CV6AIsZLAoG5BNSQxzyxapc0xHIo8WnzD+i87pJh5acRjK
Zv9GSKfJq7ZYBSrgHMEmoflj7pmtjd9X7+kcw1NRjBDEpm2irztjUFU1zyazD5KTFnlySJWBlkQZ
Qxq9kNDE3sIQ6xALKRiiT7+Ji33SxkmsvN17kXMYk1Mfn2IJXwaQzVq3c57QeQ3OdXqjrvl7C/AX
JggQMsFHFyz/FrekqqODyWrCDET34GMAW2CazvVbntGWmee7PsKTGkDvKuZRUnS3d4IfIMg7/gOx
VOrBEmXEgx6hO/b8TuH25wtAVSJirgNMF4zm/1za/vvob6FLaY+0TpmQAGS4VfqQhVD1OZp7mu75
aUDLURZTQAQn7D9wSXkGNrLjAkbf7HEmdy7uo33/uqKzltvit2ia/T4o7U+stTbRrasCEzAg4WUp
4QWbC751IB/xtaFECyHB28+K8VUpHmh7Qq4MaSAIj5jolTcRjry9yMIEZMy0PMyehtgHBFhvwd2F
ifBNhIuM16VeJgxmgqO9xR+ZjhxlVknnJA+Yqhwm5mm+CWn1xnJb+wCndjg76d+BAq1J1AchfQs+
yuWmlS3rrUaS6MR5MmrKjPHy9K47kvE0/pKeV72JZjpxl7uziI4pqlDfOAxXiXy9EjmMggMVNDe6
9AVLND/8Bsp5Phblg3Mw6XwfDFi8omAqOsibgKbq+f9RSDrcOWjLWfsKBT8wQTCcJfUYL3fQqzpa
Vn/nMAsevgUjqUFrD03BNoOuB7QXkw1gKsWP8dXchQxSCZ54TSKK+w/D5xaKlNX9UCklz82YmFAS
Q+Zy0zNG7OBB+n33otmrjh8+jaf++M8C5xaQxHygzhYswxjWIr0wep2yA9rfPwyW2xGz2wf1iHMk
6ulifzfBpbGVQSopneTKIY5p3cHG/87XBkgEqNYjuZSg55FLOJyqxZsOnCV0UxJ9601UC5opyaSB
5Ho0qI9Vd4zRdKGtTffFLZ1dYu8TOj+0uv5pzbjVLmrlttDM8e3OTnngXtppxzz1xu6W0dFXJMxh
NZ+MRpQlil54k5gtkd79S2Sj2+cG+VGPBu46UrZm5kKX2UCeEfIRIDi/EsrGCOK3vUnPjMoqFWMG
x1m1nnme7QuhDANBiDaIN+3qHiu/DGbWXrC5RY/dlKpB30caZTJpSebCl79Ba5/M7NBmFAby3nn5
Gw1F0Spv4pdms6t0g2TQ0umffh2Cg0wm5GcwucCqzJCEQ6B3/alxa/00iSRjVEEV5qzYjKuwrcZS
sdQWVViYfMqVxya4l1+S7tQunravnMcCGzj7xSFNYQ7YduclulW+I3JStoexv5s7RuYkTqKYLrhF
nU0dm4/14szosz7AcidH2jE5AmqJdALqBIf618oBXESIJdEzt+Wo3E2Z3fBMyPiGdSxLhK6PUKvq
N2bykh0lwBQHTaw8/L6mzJ90yVk35dUnCDUpnSS0YCmEK5b/EStgNsBs3Qww8UY0XM5o56Mmk/mr
a8iReaM9PGuYGu2qHngQ/deLSf/IS++W/aoLnF667HZcG9I1qnAN9nmnOHnCyMjRLtlhECGA30Dd
H6Qeb+DGq98vj0Mcq4GM+RhI2NbPISk2yAfzY5rfwXQ7Jr+V7L5oX02LSWn+MilfajdBtjC9Rz0j
t/dOf6AdVZkMdKfsUZmLG9A2c/VUVccygz4kURFMfrYzf/bwYRD8yKDVc9/ukukEIgTbTJ2+WU5y
AzwoTl/pwE9QTqajZPJTZiwkVbRhsDT+rbMu1VGvyLYPNmkwOHD+JUBy3QuK/jt5J/8oyApx1hkc
Ypu0X4ToDEGe5qzh4Gqx8jFq00TnvDXJjQR31DMMHD1yx7OQ+Eg8KGvdcgI2VHj8oCrzCrewb3Jh
W18Q6JxNbNdku9MNiTy1MI+aDe6r2Bv6yfGy/KAgeg7yc0Y9whOEV9EZ20T1uIwktdWofRa0XHzV
ZXiSniPbX0cnExMoui7OKOwxq6KX3UT10mCKvxigmRGqUOrbAAMkAwBzcL+AijkGKIynh768iQJY
s31zyvBflx7G+Clsn/XoEBgI8SJmKWxBCCK/s4n8gzU3cmi/tSAYcq6WCurv2KPoXCA6e3hSr00o
FEyExfeHD7ZkeRPz8wD3z1onj+rTT3z8PPQlNOn2S/xM+628R4oJhHAM+DFzhdafH482ePgmtiuD
Kk/TyMNXL5sGfrU8oQI4f6Xv9h2kMs4+IjSS8JGb0N5XkpOUqywaCoBEkJGphuHsa+RK3nQf8Peh
zhfKbItWeRPWW8swCmUtiIyd9AnzqOEXCiLAfVB8/Nl9n0/dIRSDBz7c6qzuegKvwgvA/XAuera6
o3lx4WXYKaIy6WPmFJzbVRoGqgSNXldwsNet+l+vAB67rsXVYwtZDsxsWpGk9l3VnuJjOtw06f1g
HILiJleQW/guzdSh8XzRij0u4NrxmKvfZyEB6cN0hh+yiWtGkynWMjCyQ2HkAUvslYsivaxSXPYl
QMVoL3hx0UfeRLSwnudoWJX78xnsKlhzNMMoPNuVfpOf2gDnrOrQYpMoWvEPQykvuolpSTEGWjMT
wFdJLx1cKHsLi0oqgcfkGPMbwAFJreh119f56DtvQpbu9DF6IkzrmuZk9MdVhECFbr3K/Phm8V1y
oP2Y1SumeuwxRZSsfjzEsmRlE7hSI8+jpeTrrlyj8ql1m1VIEzcW4AivIXtbeg08xKoEH/m9tdYt
XZcRbDRMa1ttGzRWSmOttt98UEZvgGnrYaKmwp+H4+gwztqn+CwfBM99b3NdP3cTt9pB1nulndYJ
CSL9r8N9+dnxwFiRBNu++aVgfiOG3rz3ia8fukaYq6PcxkEpl+FCHrxSYNbEIKmOC2kngnZhe0ye
1H1zqH4zPGuXvTOI1nr957c77Prx67e4enwTRlGiNVyKBrqB5JDxRTlKbv9qNLs1Kyk+C4+w6Imb
2FXXeoRa69qN/7R8XXuU+bfmaIO2AhoKYfZBuJ1En3UTo+JpcnqNNuGKyOw9HV1zCrzzqrqwVhv1
13Fvq/vObaobIaJB9K6bcNXKfTVq9lrfnmCM4JhV/8ZD8k0KVX5OP+miLrtoM22i1Ahbx1lSTg6j
/fpxFXyKkB3xhm43V3DgL/Yuyo7qriQVPMBNL/x/eII28SqfhyadFKbAOvftfgkPEOjoVmW3IYKM
biGfdJ9+UeW2f0N3WLDW28q6jipVUiuejYknjtjYeyZw4cefDfQkOF57AOiCtxWs9rZsLvJAA5tE
ITbrvlHe6+kRG2PVs76Evy0M4TxlORbKYx7sNC9oXSBswq29bt0PTq+ziVhqOCppOHOWQngboYfw
MVqsiNK5OHna+z71MxmlHBudNwA84tglOFnbStrQ1MFo8Htk+P6CEnx3QuoKsYOlf2iLzxlOqStr
UTmWLcanaDzKAknCdxPNq+C1rYTD3uwhEnGy1/tJG3YtZea+mIHTEUtgOcnHfhcUIo0PwfW0LSkV
OXHkUqFzMfkGDViUfxmlyxBS8/2q77VyrZH6EA9uRau9iWNZUSZVHXNTTD9ldGfhDCEoCwflzrkF
MpTmqySefUFqVrTMon2+iWLB6KhKZfHCzV7Ghi1+SkvU7zFExZkVJZhe/zmZF5uQs6IWEfns24tm
eoLDJtrqm9BWRwHplyG9gcMmPwWMWSMuMQ6eQzht+wPDFu1NY8W0hNnfu/yK6422iWvGNCtVu0Ky
ae0cVWR9IDTIq3FvFeD0u6o/5Sfza9H5FXbC0q6WdxZ6nBDu/oYbxccLYW+rSUfP7GVZVQ+MnYH2
znl4UNC4dSVP38UUlaCEK642CmijcD/+Bvp72f6fZbC3taTVaXbYwjN8iG5WCGh7V7/MK+xm2k/P
JkpdxkpenuXb0ZPaWwyHm1+meshrf3VOAODQ+mrr1VC5I9pJqPC12s3sHLwudvUUFYkbo/XhCt6G
nwpO83wQjVK0jw8QJu+bXEc2nEgx+fn6I30gBI9e9N965Y/fp1NWH+Fl9Zk3fWqXXaPslOPwg9vD
RzMlYOwCGdpDsXA8DuCLHHJevGvx+3Eb+O81PCtJ3K74+NTZ8nrfXWVmRqBNZqGT+9tQmexDoz5Y
qIktUFhKwl2w9nCi6hL/Ql8Vbjy+jG5pv378wQUB1t6Wt0nXBNEUAcfXcYY/qfk5Q1kiKU66/gTg
F/M0jMoPdX4SPFb06uuHvHr1UM60MVYJOK2XVw9B/VD4Y/mUVZx1Z512QgG8McBQe1N6N2l3AedO
VHl9nE3Y28I2V7UoMgZwuHikIeAPjAw+fo0n8j5tjtIhBokqhmiJHroJtFmbR8EE05mbJTgUkC28
4dhqCF87DTzvdD8jMyPMIT6+zuxtZdtKPQQji7wJvt3eaShAaP6j4oueB1KRnWt2f6fsEZ3FTUQd
h9BSw4mzqBo7rdwZAXV8eZtdEJ/d4Qe37Kzv1Ur+vxFsLUEI25a02jwEebZWH+xoyet0F0W3RkH4
7BjsVpTivuEwNYLAKTpHyqYJ12dBNTUGu6klOZj2q5dMVu0NGufQxb1u7RLRQRc9VfBl39STro6R
rmW5kla0/mrnoV7uZ+mOO7tcdR7n6HPndagDw+s9Q9j8h0We/bYgV4+2wzzT4oTUGKozjE2M2Hll
HCgYsAHK+DVG7ClRj+ZdLvHV9fQGmbh6aBoPVSxNM0NM5742LiVir3u07rMegkL0KapO5Wda4U/j
z9XC1r7v99YMuwXVbaJYuh9gaCxYi2UgoEU/7V20xvVP20Q0oM9FppSc7M469V7nHMqGUXo4H0JE
aAMUFOXo0EsuZlJCNL8gqLwxDq5WJVSVvtct+19NHKxdecfh2FEqgMt9y1UDT+ygvmZj/70wsZVN
JOscx8iDiKASWHd5+skJzqOnW5em8KP5JUnuzewpde775aHIPmEeXV3M7qIMr6H9LDjvgjjzhp26
evvKluJkHMmWlPaMtokHPijDiSFSPzsuTQfEeqKjMSEmE/f/y4Tz+ptvQpyhjOOkF1QnBVoy3J50
7UbyMq/SMXe7k+Rjs8bW7DD+0/tT3fTt9K7ukz5hmm9UjyhmxkCxTbehjQQ7e1f2z4WMholhu6YP
PMmGxL38cALRJS6IPm859dXK16biIHhA/jJgm77X5ROEeIgs0hGZotwbsAOiEdCMJ2Ebb13XD/ae
uknz6t5WpaBhw6f5bw1vg157VV09PpbpRdJvreKnY3zVil+WgqqPvNLLUvhaZytGp7ELd4L9J1qF
9XRerUI+tUnTRZQtGcZ5pyne474Z7OnHIHwLZqhxdbxI/0el36vNp66/6+q5TuN082yOawql4OGx
M8+6198GJ8kNjtZj+ox8KJY4K/VTdMMK4s0bMvzqySqCMUvTgdvRUr84qV6EC9FhgLYUUpxgWIlr
pL8k3j9c501xLCHx4RTAdh5GVCQQLIJHiCcGWE/9YGN34dkXFct4cQtE9LabQDcXehR0EhddYR0R
04Ccloy+CoQCfyVPWm22uOj+J9m166+7KYazsQnNuSOLGd153uGnsSIY9ILWIq7wqx1P87d61aKX
3US0sjQipVB4bDL79iH4a8VjJTTiEYCgsKPVR9U5CR18BdWAtolmoVrOgRqxxCkd1AaQIR3j4AXo
+EEejvrk16fuCTtKPEJrZnBizUfBEdY2yZtTVUNi2XS5lMlPFsxkkNhrgTe6tbQaVZNLgPxjvU+1
UF9QsODaJpQVQWaFSriiF2DVdC0ezeFvDMTcFoKNT5cp2eE++M9Okrb+pqvzm5l5YdUNl4cClbW8
a04pwFZ8QM/A7orXeV/uY+Xpf3TOu9rT2iZiRcA0glknbM8uiNqy85mE2LunJ0MlUvKfAuIhCHWD
Obn1P4lWXD98k5/Vid02KNGs9CVzpo+qu9HX2CsHr/Oa1g/d4ILaiW+KRuXvWpJcP3cTtoZGbSJt
LTM76wAvhyogs35SlBjoNN+n3c9p/rTAWkM8YsHx6C+FAA6Pybf3C3YWeCI9jNpvZ/62FDTfxvKU
dscGJkv31dAvE74d8oMt3c7RnUS3Yop/CnaKaHduYp/ZV5CfMnZKFKLAfEIDN/FDLx1OAUnuHs24
mmxPTAkWpHRvChxXG7TpYlOL9JUiO+3MQxz6GdbxzMvAk5jYOK+9JVR5sF4TAu1FL7yJf2MXlGnS
AwyFRpTcWM2tkfhSfYiR1KleZsAtrt4cwn35T7PYN0jb1Suri2FVeUDgzXTYEwUp3RHeEi0JOo/4
NGXmzvTR9W1docKuYLH1TfDrIq1ctLXbuELMAvmY9Lv8M0kE+wm8dbHQcjXG4/9IKLw6GW+9yKtX
1lo1wgma4nWQ/LC6ozT3wurG3MvKzQSRArxMF6GlI0QJCdqr+jb84ZaFLsDb1YqToAz/109DugRH
2iCIMUAGd8f7xMsHv8eZzBccKcFdo2+C4NxFRh3Dvydta+iSrjGQLeZhPCcr+1V1sMVcrWZ2J3iu
oF7TN/GvT2nHoPXIzZ752fRpLAk61QPTaF+f8cGDpJXmpFM9VhVuQCjy0vYTEj7C3H3dTh/k7luV
gdiSk2ZZ7StNnJeO2jEiVZ4wEaUPtfqpCd5atNrbAAYhcsIhbT3PE1EDDwVPOZK8ZUDkvHFFtzcH
MIzC7ojouZv0TTfmZZElSiPMcfpDcFggo6EWS3szCrC3oDQs/Um9TEJMvSCA6ZsAVhVy4yQRjdXR
VdOzvKCAF3uJfqz0Q7Hc17HXrkmynR//2UJvFQUmNcuN1mRba8rePE+/1omZPrKnV/1IN2tgf8UM
0wSpzLtAxKsYshUUmIbl/xD1o2s4u/VWpxy08YxWfqbzcUC+Fs83H2OcfMTJYnnJJ78sno0cuTk/
yG9DlOQFP0nUCdwqDYTV+H9ghKR3qzdPZJIcWPAAivEy99XBxZpn3wyiL7AmyR8crK3OHq3l0HQs
oDzqY4Y43fBlnR8EX7Oz8MYQbO6tDdG0qE7dybS6Rjf/3prAHmoEh1z9OT/R61wRcaZ0ESItRE/d
BDBrzhxTTqd1UhEe5c/2hBg0ugbHFf03MNFZVUIWERRb+DU36Vs/LlKk2m/vKjt36RFvEHTmCh/R
N+sQlDt4veWNMHy8fydbtmY5GhoR26mMadppJq2i2wk2pYZX5x4wSx2HtEZ+6hRvxiZD3Y3PcX0M
kntRiNbf+if/uZX+PH6z1EqYa0ZIlH4YvpYM+Z1POZ0M/OaanYJfenNUl9voRjkRT2YPH5Gyxi/T
PJT4DyBSa7vag3Gv9RStu1A+AVroi0v43ULAntDwrWLvw+0hC/8mTX5jn+Lvy33G6Rx3o7WrY79L
DsVvA+bqjX2Hp2n7IzqMXBW227vpdyDN3vg79+wX/FAZ1hT8t3bR2HxoR97zgxkN997c3FfVT0e6
aZUXvJd08/Ohpi/dO7eBdcgjbOT6zxXuyeZ+ZszVfx4quG2IlTpfOnzi4i99/bVuh51V+8oTFhKo
h6LuOuS7SMbH6avS/VWWvtJc4uQOs0t18Kof+WfMcqBH7swiR1N4Ti4ITCFhkzJmSQ76MOxWcy68
dJOfdvBXYj+X5c2cIAOJJxyL4CfBPsN9sr/thyN308y/YtSfnLJze9xInXw3LfvhEtgvJkaF4esg
73LEmnkkVEhMJDvU+N1wPDpPfbI3ezB8vQ/8qdG+K6gRoGjp4Kwp75QfwyX6xP/QSGlDV9HvA7Qq
9B3pDxwIyQtOCSaseEc8dT+mH+mtkqNgx3NTXkG/YzKpKpc52S8aApuuUnCp3CvaSRl+pZbXQfcH
mAlMM9lX2kmvduHvIrhMyaPd3Tbmo1zeQqUrZojvbqu9JLFrWBfoB9ZL/rN71C/xPe25kjSgPTvR
Tn8qfqu3DqjL56Q5tfHJuonwRPyRO3v1TsYCxpeODMqWVyXZWdJplN2+8lA1We6t8YAX6DJiagp3
4m5mIZ/zH4F2ss0zvOcuPA4DcKl7RzoNn4tb20utnc7Y5BV4Ec3iC7J3RBH7SbNuQkQlUWA3Ua20
0Q8YT+MluW0Gb+n2mLdKO5Q9YHlXXmj7/Gk2nIyH5LbUT+hoB+FuGTicrvG6vDq9pzzAmmiR37S8
Qf7aX7gJe+gJmBPu4EfUeIHVB/4OR8xodJ3ipv7iJHfISxu/locKB9q/wvZivJZsGeD8WE5k0blA
Qosh9Y/yC+/LMoTMuO6gCI7acf7Cv1j81pJDb+1aXAHYCvTmfqHvhkqm9mpIu7DYRZWPH1reuqwR
2p5lcQqrs+pc+uMEH67alce1YTr9nLu7UHE1eDO3PCkEuMio56jf9uex2UU30F8gdZTaEfhVikro
eNC/GZ+Gr4G5r7NdcTM+xl9YJya4N/qjdJH8uTxP9zXqDA8sfYz8OFacjy2OLKXXTPTy3JRuaXNm
IUKmN+OhEPab3k+S/sS3TVDX6j5Vwp5GRHYCloCWSH5L0v2TLesyG6LyE+QE/wVd8ueBmzQ0zaZq
MFYQuX6ov2Oq3O9z1KVwr4rYR8j6+5GPtzNmAulRLUnAR/NQZZfQOqfYf/Tex7ma+n77/M+v2SSn
XWU03TSSI5qfuz02r0Z7tG0XRuIQ3A7KX3qjuk1w1nwcHYv2Szuc0uxHnT0F1bNsH2CMoV5iRk+N
NTBP9WIk0TPvPGePonvov4zU/vzOTS47N0qeDSXkltX+G7dtpH0QBj7nyT5G1ATzU3op/V4oF/h+
ffjvx24HyLNdxEq1ijgjTltlvqwccnbmKx0yE7G+AC036WyYhB1PxlZZSE59S9E/uH23o+TQwm8j
XIe6beCFECp8KUDV149kX7ddydnpMXi0Afsr50ZFUs5NpyMeZpPRHFrjbilP6nCf1WeleNSWl3k6
0blx/x97X7YcuZEl+ytteocmFkQEcG26H5CJ3LmTmcV6gZGsIvZ9x9dfB0vdIsEcotXzOpKZTFWZ
ZACxnDiLH/e6XXjo54WCB6TcRflAnG2a3hCUIyGw6jw6AFdJkICt0jJf6O0lyZZdgQy3uOQhR/2K
z0kb0ZktOC1cRyHJ9QBC4Nc8uzD7VZ6hcoUwCfKw4J+HiaouK3bVG5B2Xbu1nY9qOwLEMiuHr78+
DHOb7M0BfJeF0NJON5sC9ELgI6NA36y6O7pBr6gBN6Jf+RXQlY6DFD8nc5mA8dB/tc6jw/tuZANG
QQ9GSYiMLguceqQCIO4EfTOwRFtdvMxT6NgCL73EZRHNJwTO+9N/bvOJkydF4Ax6CR+ztGvomC+R
7waENbDlMngCER50uR+gWJvNGZ/zYcqfw05sr5PnXWeM9HelHYH1MbF5Dob2JSgUk2XrvhH4prie
oLle7ciSVNDFs5VEB/psGDNzC0wr2Hncs5z7WPnSZuHGGZD091bwYRrULu2YQO/LXSWzYdo4rV+t
+sT4soaXgleAMEAYfMTVeY8xCJyHZIsmtbG4A2JI1O2XTTq33ebM2sSaDoFbpx2USkESskyitx6X
pYf5lvxOW7jD9Ti04Kg5dHBjZvIw/0Oc/q9Vn9ar/abs8hbNIJjrChBG+TKgviSXcQdJxD5YEaiw
j3BPtEeICwjpUgaVwrvWuSqg0z7QdQtagmKH7WjMzQr7ejmmNexC7/1Od3EKulUDbgkwu1cbDTKG
treR+wxcBHMDzhy7ae06K8LEKVIA7ij0atO9DyL6Jyg0uqt4Gwa3b+oE2QL+6dwSzBm6tyV6Z27c
wE+6wcFtCvKBp2qLTQCC+jd2HpJaxe0oLgKveca6vkWqX2z3aZW6FfEQZWO/QOU9EA/ZTVCS14vK
swNI9Sm4d2B9Nd0Hs7uEroUxbIxhmyBlVS66lwYoKonbD2lBSAZEt0V5GAO1pLzNtIPDb2P/MEBI
XD106Uugr1k3qkGqO1l39zX46UJ3B+0AZdzXdQtIpYJ7qvuhpY+6fs1NWl/0EqSrUEdObFyEeucj
Tiqt18E5piEICxcSjmG0j7Vlso5w6a7lK4GKt91eOhfJNzDla+yuEPlSFN8bfUnKvQ6mJW0TNfdR
+kCb7cCtCnSaEHfJVnX8rcofPDgxgt31NfSpV7m+MutTTZ4QQqfootS2iJI7+NHOHkQ3PJ0HKM0Y
nmnVnpgGqf2RHc4Hp8taCw8QtaMb5OiqepWbFgKAesdtQPLq2YzCW0Xxq10w2qZ3ey9hpdLdCLmb
atkCDgRB2WwNlQDHRpnFWAMLLI6+OokQTO4IZHt/nVLP6vqLDMBYrf9uOOteXrEALJ2atjUWnriV
6WXLbBrhgZEy+I9Yh3T1p72aOOxCiLINf+FTnXXZoF0e+vJApyZ7D43VNoQfnyFFU82RY88Zh8nl
UNLYi/xR9a+CDuq1vihTG/V3KBBeEe8WBtp2KTxO6h9njun4e79an8ndEOfcMKvRKLnV7bJM4dbm
P6pqk0AObCngFYgF/NACweI2gWJx419A/Gzjl3NtCDOPMcUBKChnOUxDYFInl3l01wkbOS9uBS/t
KHrpQwazPHjpWkEHhKLXGK2g/gqx6sxkzByUKRpAutQxWIeLMh33J/R547EyZefJbQwOEwtt1aD4
hHjKbtZEz73/eFm9PyZFVahIQykO3BQr4l5VULjoFg3BhbmuwEnRrrm/jZ70EV2fJxdKu5VI7yTd
r/6X/3rp/p/7M73+tfDlP/4bf35Jsx5U8141+eM/LvyXIi3T1+q/xx/719c+/tA/rrKfyV1V/PxZ
XTxl029++EH8/j/GXz5VTx/+YCeVX/U39c+iv/1Z1lH1NgiedPzmv/vh336+/Zb7Pvv5999e0jqp
xt/m+mny2x8fbX/8/TeJA/df73/9H59dPsX4sd1T0fjl37Zl9JT8mP7Yz6ey+vtvGhXm76ahS6mb
VJpoi8FRaX/++kiS3wnlgprMUJSYY9k6SYH9wo+R37nkhjJNwDDR8CoNfFam9T8/A+7eNE0DX9A5
Qz/sb/98xg+L9efi/S2p4+vUT6ry77/Rz/ICSjBCDUoMPB433+L/d9tIeRHzTM0YrsBEmMY+9FEC
q2dy04mFX176A7BpxYGGK/+keWPKjTdIOxmRlYYuhIyvYuRQ4fuSG2acoLupio1w1wVgEvpCMzYg
9qt+DN6aevumWXQcujKWgf47kPkUaAbcBlAYyC12bNe9v/O7Cw5JGmTifvJsaULQTK4RkupiKbRl
7m+MMb22zPxleVOFEFW9DMQVMsIQghEX8hEBn+1eMHkwiFh3IDRMDlT7xpwfLSSkDL5soXlz9OuL
It4OHvIUJ7P9XpG1dxmWO1KtQTwRM2jvnALo+zjQFnjtJLLDC+k/kXqX9/tGv8ed1z35QFAUUNeU
C1A0FvnRHDZKWGisQ6ebO6yCp7i/c3844SFtLBN5aMdqD+Uhu8yeIGsD+eoK3S9kUcK5AeLRONXs
enitLrMdKF+hSmpCABsSd5cdcsY/GmDul2m8RXKSQXZAAYx866ESS0C6YsfqPlN2q6/Tesz6+Pq6
e3zbz/93sn8b2fH+55O9AgXn+wM9fvufB1oZvzNOdG5AqEBndDyZvw40VfrvklNBhSAMp0jiqP/z
PFP2uw54qzINKQmDnwBT/c/zzOjvoHfCEZcU1ybF53/lOL/xV/95Nwtl6JQqJhQXSjeZPqWHk0ZB
zVBXzpEK2URWpHvuqmurDQ1yd9FyddF3hYMcgfHdCPst1VNow+aELIyukVagJ9ddolUWVX1nVV60
NRRQ6CrXL8oy8R5F4l+agX4sixi7TlxFhnjsfP4jGuQdqdxvYRqAT9PR9GU0yh6VEVlSWvzMUwOK
1zEHvLfRtiCDwakgqB0Yg2OiKtBFlqsFF63svzeyv2WofQZx9lgYEdJLunaoJFo5Waduqji8kS7q
8RqmYaFVBYxQVZcPyilquk+0Jr3xlcub07vF/8NkvjeRH2/4tymFZTRNcKVwwxDTqrGqksIzjNQ9
KQ4pygBcUPqzk84M8sa4Olk4xpTARSEkhzM5uc09xcpShyk+QVKagBDVoaugbLKjIbx0wdrsVgWs
vi30ItySFoSwQqDXUasZ+Kh0cPFpgNNKX94oKJelPLYRQ/fbsmjR8GoAAxk+OLFL11VXw7qUEGZs
XPjuuofOd6dmi5SDvTHwTR+cSM4uQiowglAXKHsuew+s8xG6ErrAL+D0o3fYwNNbgzDaXe+IhzZo
74NeASfRQn028JCITwcwE5KAHxKzWVYCQ2oYeNUSFwGVGYKlw/FPWQC5VnhwPdDfQ7XSGVC6bYWC
yxAmKFvGwt23VWosqgG43cbT67WihntQPKog0E5BD5YZ1xqwIdgNYu8mBre9jtV7pMhi/9tf2QFS
MEY4DjS2ApEUpC442u89Lb30K6MMSnHU1JoivGvLm865/XqMMaj5c/3/GAMWwhCmwWBFxvzTu2uY
ZUpmUdaz4xCmVmWA6j+CNOSw1YJ2BpE9TRn/ep13Q41xxbuhlKo0JzQ0ejQrc8WH4rlr04Mjgh9x
636XJD114HxoXQstvkvf6MExaBOy74rgMRO5bVaBrXvC0nu1rLIaCDu0AGbDgeuHSFuT6AhvAsXW
mzKuINhSA8pQbFP9dVDRtqpvPbHRqG6VgVrklbfK0sJmuBebToH9t7NFEi5gRJHD7S8J0BaGtu7T
Dn0i+cGtypWhYm/z9bxPMx3jbOhCKaULnRNKp+yObZ01JMpK5zgi49UmgnLdKnuuV6jwbtCHxf4N
Sv5J4DYOKYhhKiIEp2ibncSLoUv0hPGOHcNeLYwATN98JoX2+a0oN00+/gPnExZlsp1M3ew114m1
Y1baLZoVk5W/865GsTOhQKWIWOgvl0IEm4w5GtJ3+6pGKBrSPFPHEXOhncIb/dE4RBbd6StUG57J
pb6fB+h9tM44N5NBJ8mClvt1njitduxhmmp/3eQ+dt/2603yZuM/nM7JKLj237/akMHkdiRkJ6OR
TttTG159utaqGjyocUvjnabKrti//W/MgIaAOrMT7zoKypzNu7/94ru/vuUnpv7y63/HXxv/+WcD
uBKQVL8N9ue4vwb79QN/juuWovnjad6e49effz0S2oj/+DXd0BXV3fkHnX733ei/hlT5XAXvkwWk
yjB1aqKHmXMl+ORU6JlAczvO51Fzayv0AERLr/kApyF4+Xo13+pFH1dTmYQR4JsIZ+Bfm4JY87T1
q7YSx3pnrOnB30kwr418/xBwX83F6dM2ROxQZcIno0I30E2LGOvj3mGk1MSgp+I4yqs29wy1Ug+w
IMAwyicU1ZGr0C6045hQr77DzAHU7i/rvXvF29kW0GlqDc8C6V+pODTFCf9seYhsJEuqqDy1KCYQ
O9vKhbHOb+t1tfFtZwlNOEv/lqOZulhD1mkz7PK1iS6Szk7sfiOW3Sq58NZgcplN/Y6L+3FJDNhh
3K86rj/Yx8kVm1dBJvshUccAIpE+lKteUuzSh3DB7krfogvzZww35qIR/4aw4SdzTD+MPS3hUteP
RZdUzlH43z3EuwBzfL3h5gaY7Lesz0OWm412dA3nSSv4vVtk66+HOLOnP77ExH9MQcys+XQoT2Q3
UhkOp3jxwt9StOZ2DnEmzq4WbK+uG4LqnxwiuPjCrHKtOUWySy+dILuoWjewwPK4kEkI6hPBbC0T
0KkM0hZnuT7yqL5OanfXNNpzhzhaROVt5+srw+dHLnPotyIW5zWFezlIZtEkfkjT6uTr3cGj1bEt
43CZJ2ThRZAnUY5tgGNHB3jFzyhK/aZc51F+UyE1n8bxY0GiZxbSO9etvycOaqQ14zvJQcsgJfRH
mX/TOHm7HFAKYINa8QbaoIaBGnaS0m8FI+vODL51Tb7mcbYPiuCJsOaCGBqzZxZt3NUfdj0yL0rh
pgaFGW4Mc2Lygs53cBxidnRCK3/1ILqwgtwtYPz5S3CCu72NUWhDInk9clHKGXaoTzfnOLihM9MY
+es+WcE6avsoi7Dt63gZu6Ftpuu412cckTdxg0+v+G6Uyb70TeHU+tA4R6g6mxCUMNo9oeDNThXm
XDHIfjfMs7gATYrXi8BuSuehrFi6iSotsyqerBL00yGTAuAcB7dKmFBbR9Ek86NDGPfgpq7dy6DV
F64YnjXI5ZSZ/EZAQ19Hxh5KT6umlM8B7a5LP9zpOoDOPEWLNfBuNC3vysIE5XOprWSVKpR00EFF
cuc1N0hpiWx4yUn2zZWQG80TfZ+Ham96/YunNRexRHFJ9/o7qgfLuK0gKhyHh6HJHARlJvpbk4BZ
Jh2wnCEMGC4Gb2E2wbbPSbLsY2MDKNNzPfCjpGiSKcpXL8puPGmUF0VP7ruqAUdqE67qLob4D7w5
a2bnfTJJcEEpxfVHuUKWYFrfic3GBCmr0o+KWmQHwpZtCarfN+K1eKt2zVrbaquvxzw3JIbTQU9p
IBc6VbXkpUcqwzHpMRLxskj0Y1QY118P8dmFgBH80y5NceWuzCOa6508GhxcGWb+UMf+Y1rWl8gQ
3Hw91JuT/mFj49bA3GHydFOi2DC5seAG0qp3kFNMvlXaakghE1ffihMkOrdpgG6Yuljy3kKCfeWv
5gzwVBZwvMffDz7Vb6FDUmRebJpHdhM/0WXwDZy63bNxHx/oQr02t9nCC5ftfq4b5rPdN8flY4Kb
XGfGNBBOcyX92u/VkQMKFNLM4v1V6a1YBbkqOVfeGv2ijxNs6owoU0mODhchJ7dm2A1D6qS6fmwX
dKUvUGtvVtCtBk0BqFsTq4SQ8oyxeoPvTIcE6B2nEWyThE5z4YFDPb2M6vBU2s56TCgXIL7XbPMB
jNBQ98305deb6PN+NXGDIhjkcHtwEif2nxmDlvgR5jMNdoN2T/JvxDuoOa6sKZ4Cu+XjMJPoRQRB
zDTZ4bDHUbXOYhaB2Dy40PrsW+MH21AMBoAFDV34CjDsPOzvYjRrOzLft56uA0sWtwsCID9s9Zig
xxm2GIfSp+kaAJYW32regv6bJqcWEOSvZ+iMX2NKzrALGNOVKaexsjGEcdD3cAw5tdQLlFNz3SI/
uh4+IbmHTlg33+A7bqzJLvgw5GS6AhOZRC+l5Sk5VFu+D9dQY0LP5+iXz3GpTeXBx6X5MNbEivBe
ul6iCec4gBAEeVfcQnVm1Gj80Y3Lxo1f6tDbGZr+kxTqgaT+beGDVJg2aHJ2uu9VIAGzdv3HofYe
xqDKaiPgoRGEP2guuP+KqL1JWmPH49wuDLCy+7paJ5kfbsIewG78DaSFK/4UE3RyDYrIlRY0m7b2
QSrVo5bKe5fsdC1Ao3WmbfQynuuYmKJL31IhiIuQFIcVhSMyyRmEQ+6JFEntYyhdtYqH2pZwYqGH
B6dAMmaLqAWdW0ORhUIfjqOxQ5g3C9J2aB5pH3OV70XQ7+nowiTo94yBB2YZikTAeBcealElXfMM
mQGJlMuSuu066skNN9Gf3QzJayA8Z8bXP+PSGQiwdCaZzgWeHJvrXRIkippIuroTnDpklay07MA/
IEp0G4nypXWN0AL9OVnq0r0jcVHMOJRvMfIXW3eKnGqgmd75Ue2dgN04EI8EtqsKULJBTHrbtTS3
XdECM8LZI1N5DHesiq3UhQxjE2Uh9L8xMeg04JBq0nhylcVaaSG85fumkO1iIFx9d/vozqlKbdcM
TmKrjHj3sY6OW1lRtSzL5gYZTqivh+SCNRqoZajkFuFQAzD6It26cHHspPSfAyL4zjdD9G52rJsx
q588DdRaJDJsDM8mYMUnZrUIQwdZVqEfQxBslBncyKGZc6DO3E6mQjVVZ/rYcjP1ZuLSJbEsU+Po
5aCAjsqrvg2MhR+pCwMqqpm5l26xYzm49wIFccEkuW7JyXP/g+wlLg9dMiFRfTKmcTPtyyAjYNw+
qjscYWTyiR0ikMemi5ed7bZW8x26T9uvjfKZyOH9oNOAueRpkDikN48cxVBVALvknpC4mTlJn1YR
8QmKWQqLqaQuP71aOnh91iByQBPswRn8m1jOCTl9un/HIXTUvxXK7KjcjYv87rC6MYEKZqlrR6rC
A+3jJavjDf7W9txZzq9zrzOeFYksM8o7UxZrvayJFprUOEbbEZltdXe+Hf8cEJwuh9eRonHla7Mc
1mdWir4fdBJ9IX1IktDt6DEzntPoMqOPlefNHIVzk8hQFhMI15BznjpNWajqgWWdeVQ+IJAD1GFQ
50mdyu6CORq+8eb9YN6wXnDPkLzDhmefCCcHr6jNwazNY1FIm7n1vYkyGS2Sq3BsfNIEpEQ5z2fe
77ML8hYoI05H5gy5STUx6V0fRVTjg3kMkcADE/ii/uksX/oVgEXPs42Ln+wKBhsBHtiWY5V5uutL
RVRW9j475ihHMDtYUUDx78UaDf1rtCyJrTljQs4tHxxeDjcUJLWohHw8A1WSDXHpIwfhJ71rVWG5
z5W6031x4ehzibAzlyMSkLj0GQwm51P4PFBysso9So/VSu6SVbMHdAHe/Fwm+dyuNwTqHjrq8Ry7
8uMr0aLW9cjUkNAbujVBq0peF7vQZTMzd24Y4HaQ3BVwdz8FKJVDE11mrntyRWqTUNhxvxehP4dz
G8/odNO/H2ZyhqOmVUNdO3ARTSuGAtEyujNv86UCztnqviezWP9zG+L9eBOjyDstH1Rs0GMJmZi4
AFmYTzZU3tFujlvmDaL31auNNvOd/a20OpROxEbvdzDXnWoBsTXLbmUg21P3WvYN2UdokqD3PfVZ
+ZAJ/44jjoEzNdx3NYdGzwB6W5ZkqHCnq9DQ0YKYgdjK69YhcJiF0Fc0Qo5JixqAc3hqWABjLT03
+Onn3QH1wNsup+hHDWXz8PUVec7aA78Fa0gA4kLW/+ObcZrGRSlbemwLFKZLKDWYf1UxfvSdGaw7
YToFZgIh8scx2tIpvahh9BijkRYg7WTJ0b4P+GXLF4NdXhdQsB0ev36vM3v+w5jj5nm3YsjFGV0I
aYij8PwnjalD52j7nvxVUu3x3bgQiMUpCjTCMKbzF0V6LXqioSr7Js5TllbhWd6KNhDKLrcoTnRW
qC3mzO+Z1+OoLyMaN3RhwjmYvJ4X1qHpojKLyGDRIwlHAU9DRm719Sye2R0fhpkc6SSSwnH0ThwN
dExHDWDq3cwIb1D5ydHCELiPdWw+9Sm1MHI85oOo5BHaZpeuaW5qkLi6mgEPkW9aUBy2gKQaID0c
zFtDphtDnJJQLoCnuayN7kmoDH36EXKPzcZ1wKzrAJ5uApiizLXZsctcJ4n99aScmXsTl7qJPnb8
FzwNH+ceuum08TI3PElaS2soR5U7Mubu2xnG9jMGDtwGEtV3QIRRdZrsrR4FXFn2iUDuM7C5gwbX
yxBkaSG5/fqFzqzy+3Gm2ciwUnrVZGWItEhgZbm3cNT3r0f4nISE68rgueq4hQzkICeXdw6PRRR5
jpvOMm7gLyBWXnirEMRHaicuQU/8Ui3iKxXMp8rOTCLKiDqyxESALnQa5yLGpbKC9uoJIW1+9Pfp
zv2uX7NtuWyXYtGsuQ0ixdneAHnGPUK9BJUnjhVk5pSYpmdRSfuQk2Meet858e8DL/Mtr5boOtZz
q4nYSlGAiJLhdRhq12Ja7lp6TqEE1AMESg3z0ky8K8+BVE4qn33Wr8pqsJsuvoJ2wMqXAMZBOAoR
Y7QRFNrslYIoHOxADaEK4P3uhW9aDHQZRgx4fbjOU3LpOO1jW6PdMwEBA5Rq7nrTB0KqAD+dk5iH
nIQXJaOXfgfqLk2lR1mQH2mgvg1JdVPl5RHiTWhPDwagT4edn2Xrthf3UebVoI5Aq5/jMcgHjF3f
vNaXKY255Zb1lUkbAKOC8PT1ljrjYn+Y4HHd3xl4tytMEIl15IgwBsahQ7ZeRFYXxBuvA9iq7AHp
CZl59/Wo4z6dWCtUElEfV0j5ohI2sbuU+qIyEyM4tSFwgSmyDqOlSgG+MZhV/NXutvF2+TDcxP72
OJR+7ajglNpoYvatEFXBJ3HyluLWB77WCu/pk3qKr+SMRThzaAxkzyWIOqQhPwF//BAFIa4Ba6Sc
aFHSK9ODVpXZW4P3+vV80jPGFB4wgIRIg+DfqW/AszYospwGJ+eC7XQozQSgGSWoY70pAjTr+K7f
eDMZ+9FuflrEcSwdBSnUNMdnerd1kmQgkct5cNLX/obu/TWQy8twNZd9OP9uwMa/XW3A3U6MHtOd
sBMQsD/WC/+pf3U3wMlc5BcGJG2AVNDjRX7l3M7WBs5u0Xejjgfn3dt5iZvEfBzV+E6gfaw2w6a5
zhfOMrOjY3QZ3aK76MK9ymfc/zOXCCCBf77s5LJi0dDnWsz5MSvuO5B7CtBnz+yV8XBN101SCnij
GpMh0xS7p7eijhPQbPSjntjR37kXFfgks5t5VsdzbyMpfCsiJVLf04SLN/S6Y5jIjhYR5DWl3Q5z
ohRvLtqnt4EfgaQcPMdPyDd443FjhjlH2ai1QU2xHDbFflTsCq9my3DnThnKjf8aa+KyyKgvOrfq
8DpLkPk2C7VJrtJ1CJRdZzeDNVyASmue8PDMHTj2hSCGHuuPnwr3RNG6QHNmcGqgaxRu0PczyuwB
Nqqt5d65RO5/NbNDzr6nlEIALSBMOj3ZrRcMLPc19GmgXr/L7tUKvLYALtE1MNjxPV+kq36WNP6c
sZTvBh0/f3fgkq7NUwl4+VF3T35wndbUQrHfMvybmbc7d7LfDzSxJ6ZAPwATOlL2KEAsKugzHbo7
/hyDvwEQlsr2r6N4UyGP6q7Sv55CgJNOQHVGKRoEjUmsXTSdazRIZB9LEA4hIU+TSxedxV+/4NnV
Q+EWVytim0/+bqvUkCHYco6G7l8ph10JkPgFrfvtfzXM1N2tUScfmCqcIw8OdfKcFtu2+6v82W83
NxwwwRmuNwQ3kztGi2mARCpg0qHV2iOFesKAE1u3j8ARr+KVByCGu+QzsAJ0ZX02kYgGUc9Bhgy1
nTeUy7u9KOqkCLMmCU6k0tYBQ4jdsNqq3fI6Am0QS02bNPEdCgYn05GJnblULRJVQgQrqVKQs4ZP
PJEPlPi7RE/uSafdaiC10lyfr+qoFpav0Vev9RKrTVskhxNUaBMHtVYRlmIjnRLombxatHmQWJpI
HDiXRmyBrbC3yxrEI10P5WWVoD7uh2ph0uDJ05sLZg6RVQ9kaRTGdyVQruFOsC7NMESNUU9XCSuM
DTc1sXVgMcGIT36UqnuphQZGILRndRJkTyTp0S6SAoSEbo8ld0JI02ag5KooFEbLXZ25rwDmX1VZ
uCcxADVh/+jKAE1bHci2jQp1Wi+4dhN2U8fFHeLukzSDu6JWV24RXxiJzpapT8BIlYUXg0qfSMiZ
1RWgsk1x9Bdt4h5KZcIfzxH+92F4HWPA1EyZ5Yb1KYvqTRwMjp2K7LaFZgJgqrHVeP6xbMUqjDmi
n6q5D2IDAiKlutGbYm2Gw5XfxbEN1NlYNfQfm0TdeX11Qb1+lzRyQ8D5xGu2jrDolioGFFRL6JVl
4Kjv0hS4+Jy6tjCZa/kSsx3QiwCyR5rj3TWify3r5IoEyEsBELxGiPDg0m6ZxB665sYTDvkB6BvV
HJqkRfMcgPfJd+mT3krHKhWc3yjKblNcx+jmAMtB5IDNy5VQylM5mDgpfyHVkFt+Fl8maNZbyCFe
+DncV+qmfKEI22hBGSx7r7wI0BxixRW5MFpAlAqYMGx7adctLqYGgGbLAxcaDdReq0G/5TWdDRGh
7KIupGG1cXFbt/7eD80XDU0pQOe1a6NNnwwW/Mjz9DGOQn/ZcnLZRyDfFmDfCEBHhm7kYKHpiEv8
GPj9IC42VeKBRipobsp6WEcsWLe+mS4Gw7mOAMRaZEP2QwjtRxWCUkxp2U2lO2tkyK8H1GihmAVJ
JeirbTELdznEhZjnAHOSjTcBZ9GCuT1a6liQL0Jf3MURuaEiO3gGOm+RP3owAqSWwa+4o5RHy0yv
VviIW301PMmhAi8ef2777KjH5QPNwAqXZ+GmS+QLHSrAdwS9Jy576RI8GbpplqoAZgy00D8wwREC
O/qYE/as6f1jpmlAzvGrlpg3VZl89zNvQ0DdXLHbMgjWvJQXgCxCWSSHPRwi5zUreGCx1rsfIIJd
ONmdm5JXA00APOyv+6ivlg71naUkjmmVXrYMU7RANvESIVIESq+qW5l6euVVrL8VQQXIpCSwCzLl
duWUe4gtJ3aKL4nIrawCaI8llHWCtejUPQ0GUJTHWovWDfeg08S3ugoczULzrVhR51D1LgIgBZYD
2kPA3gtB2uWV3wKHPUgVP6GEfBP4DQhQGqDzgrjTtnxAXybSFD/MEp1lmoCJ8hxX7aUnX0KvKdHN
klCQdZjgB3NU8iRqDfJNKsuXlJNmjb6QaNEkRWRH4NWxUlR2rAzCdquakHXZt5ddifyYo4ZXJ9Ox
G+LuMsd+Q1sTdOY5K57R2BrfAbgJcqqBh/tQNd0izQu1GIoGcq3K7SC5rA1bRUoBRiBIzRAHOQvs
nwOJ1bP0m4deix9yF90oA8pxSuvChVN4zILJBsYvCa5D5l+zuL5q4sAOCu5sjZ7FFuQ8oIKb6Oiu
Vi5I6AIG6TkCcY2/fK3C40LzIPr5ELVO6zNdDhoOymPjqDG20QHkMNp264iZ2O0zomyMu02KW268
4IBT/+htZZVA6SyugFHWHSjJVfXSrMKH2qvvWUP5IqyzneMKc4tk/BPV0BWI1ONVTbyfaWhcUkzS
gIqzF5X2128/5X4aL3yTU3REjTlMhsTgx+dC16TnVlqoHcPIqsB7xCzIw6/oEpw0riUPNViQI3t4
jbd0ET+Oqstfj3/Gd0JJU4556LGt8hMIjaS1atMmOvFeW0bpmPCJbAm66/9gGLjyqMEhOcDecPvv
/IsqjfFJ1UYnoCvaCH1PYQL85+PXg5wJvkz0haISD6AGJVMnpiBpp1Gfwc/N1XPsube5YnMJyTPp
ow9jTCKilmgJlJpJePIO4bFbtk/QqAMVW3qjwAQBTsxjcBn/qG7YKSfzsoxnHHmTqzF/hDVD9W/i
HAKZmCZxQVHOzyHq5Aa4ebTwaDgSzICl+eh6IlqhrCQOeVmt/DZdNBldR0Z1n8V6viKshQxTvS+G
8CHW1Ia3kd17tF7Bgm5aB5JkAAGjv5Ubt6CbB86zbVLLMIdl0TYzQf/ZXad0jkIEQZZzWidtRNtC
Rx4Rnh+X2zZ4LsoCatf5zN7+DHccz5Yxtv6jlA7Ggel8oZE0ydw2PFUgc+eH2KZ7CDMieUzBaV49
/AdlWdDTAh0lxjwfnyJmNS3zgIBCG0QrDW/JMgI6S7e9DAJSzQSs5+YPlmOEjxg4uNNWItwDEtlX
pR2FXu/K3Fi4sNxJrc+c2rdM0yTXgFw0wmKl/j9p39UcK66u/YtUBYh4S+jkdrbb4YZattcCIXKW
fv15WOerb9w0ZfbsczO1a8+U1QLx6g1PwDDhoi5OzIiwqAz5CyvAiW2U5g6Ii53Oiw+HY3RhZu0J
hNfnwQlvos6Ab+QoPzSHvoGo8diVqSf0WvU0dF/csCpy6JACE+5017KFxupoVLgOneYj6nobaaMh
oD/bfNYJpphmbOxZY57w42DKIUcVOgCQly0oc9ORb4Ywfu/jCPERuGWf1OHoFj1gSYVaflKNP1c5
NPI6G3bqeFJPeoRoGhu3o4r+bpRXHz9HncWb5ftDmtXx5RANXaZlKdoV5d7+zQK+lQ/gGB0iD8Jd
W7oPMadca9ctxaHvw6RZYS06ptIwZ/xFLa8Z/6pz1VPVa1K8h+qDFNuft7jQqUAry0BdCrEOEx/V
+R3FRVLwKk/JqQD7mdmZB0SvEYWQaFgJr0sRHHDRKSag8YNr/3yhJq3GUtUpf9GAew27e61d6YUs
fTgmRQN3QjXY9rwfYQs61E0JTkjjPGoYtgMe2BiF9+8fF6LNNJrEKmgLnO9iSGBEqOUdgF009gzt
wcbRFw60FEm8stICdAepE0ACaK1gCApi9flSPCJm2HeWcyKVD4EPCPPoe3aMnqB7ic70qhjo9PzP
48GEtrJVdDZxz6JOOV8OSMRJHgItq5qCKQ7NRghVQ1ukMaxD3Np/wso4JiNkDSprAG6wyPyQKztA
tOAUNUCA/98+5vMfo53/GCvhE8SIYKZiN14qT1r7VjWl2yX/Oq3AOpiXa+jE20C3zZ5xEaNCE5aB
dYryKo8NiHYpK1u5/JpVRHN0Hg0NTZ+LExPVJuf4EeEJgFTY3aa+wNlUQaBU48ApJXi/6kpov0wl
VCwD9gEFKGqCnJ0/vFGt46JD1/MUJ/AjhEw5s4iXogQteoAFg5/f1MJEA7A2FVwSsDow2aSz1RxL
dGpoNOiveorX72PVzQ5Ql/Q6P3QLPw9Q8q/3Vxc65Vh1Oqhg40DSZN6MV4fEGFIMUk52XwRJC408
h13ZJL6rM1V17TQsfE3pUVZBxcyQcenptvz8eeeX8QbgKRsgGVMHjOViTJX3FW05cGYnuLqECnQb
LbnlSrn/v60yu4GytMK4VbTKKTTlIxuc10ZHd8Fha/Kwl/fA+W5mjeSaVGEj7Eo5yUTZjeZQeSpt
7ttOO4C2uMasW7hXcTSB7gCZCmBp5S9J81vN0PSyY+FoWCco9N3X+3xDLQCjPHGX7WH45oHKlm6V
h+R6jU6yFFTPFp6+1m8LZwDmxgWXUNWH6ff41IA8nEIRMN5Vj+v8/tXV5t9GlVoj8Ny4UYG+tDbp
rXMDTilk7reaL3b5qnPg0pH89ljNSZL22+7qxkqdDl/NqYfpcrfNtumL8pWBAVL4w44+VjuxjVfy
h0uKOG6N72vO7g2LR+DLFcI+oTrZhsw4xFkEmVdmg83Ib8xKJKCkNtnGlvatlamxp4/0MSGQ7qCR
Fn+mIT1FUo08Wir5tjbL+tBZ1n1BKAr3LKzu4Y81wGdUS46GBkqikRMYZVkM9gw2WSkq5urlU9qN
Qp3iFgT4DffddEd+e35QSGU1y7oOsWyibbEAAhcdBlT9hl+jYekOk2PcY+tpL0L10nc49BWqt5b+
XVKeZr9iVofWnOmMFXJ6i/Fd9KvUXAuvMwuGk3NVba0gRYP9F3ByE1ilvQa9djeJFBorg4PLfE2F
UCZEDSaeIAaFs7PbRNJpO2JCnIJBZ2nMtsJYxZUvBJ3va8xlEKO+rPu0q5wTlMHIJ3DlexwjsKI2
0bPugnKrwgTtVj4PrfvveyPYnYpBDBpGkJqag4/SwYhySSr1pEKnpxg1r0xeO2uN2b64P0DYQDoE
rvBynlsZpaUXU1FfYv4A4dW81lDlfKSFXCEcrK00OzMRKuVeMseGpNuV1l73qXOgDCg51VhJLhZC
DB7cP1ua/v23T2SIC7OOyhQw9gYKTCpl10NtaT5sYVfy34UsBnA6RaH4FNFYmoO01DK2m0LnzqnF
dDiyChdt8kK1tkW7s/V65ctfaCfgPHxbbZZwKmOOuGLEDr58uZlECEDPh0sk88Y/cKe8XYOi/k3e
Z9n22XqzSFN2dt/YI7BgU9YUXVlX6SO7Rmsue3YCHXZGFvTB7ibDVcsnOzvocVtB+PdmuFqL34uP
GYIaOnJQkHDmj7ltZdhXBBvnxe8I2lx21rlFVbpCwkS+X/OHmILGxbZ1dEPRycNEZ15tAi1WSIwH
yEk5YMZ1YNsBTAQ48a1cSsvLQLeEQpTusu/Mm1FEtV3xl8HQrsvO/GSk9WRL76JaOVRQJM5Ym3tN
067k+pfSRQCGoEWJ3hfI4uYFxG80s6plrAF0GtokutffNdtiG11PwEI1aD1dcZuVdttimP624hQY
vn2PBqzuaGNDQyjXIKo9EPhy279+TkGXlnCUv5P+ifw+rwxJZWZEKBo52aZ2SrP4gSOz/r8tMfv8
7MgsTRrF6Usp6KHtxj9GoT39vMRS4HKmwghwCbBJ5x28EcJGqjqo6D9Y7UcbKVdigKeRbcqVM7Cy
zpzePiqjWuU2oMAaqDfH3Dahi11jU7X++l9sCFMFSIABmAfe5vmbt4UTJxRIzZeStoGVdYACOsBx
cVArfl5o6W5BDocax5gANPMQ4aCpDD0CvH/Iot1VpN2qIdmCW4h5axv8vNTiUQO5BkMT6FxY1izp
CBlXBn0isZOM7WtrfBjrNemQlSXsWY5sG6SXwJkkgIyDiF+g0ynWQCuXJT/YDehzmQC0obU65xim
MulYZPD0ReVkl8PhKtKugQjwqwFSROo0lfz9bx/b+YKzHBwAXtJmFbCZmOkXMC9L2coCl4caC4Bn
hYqNIjm+aN5pXdOkFPiYrNN8zRzgDlZtRbny6VwetPNVplf3LZbFWhY5XC1giM2avS1jG7wXAwZC
atBnxvvPj2xu/YZcf6JpQBAV20GCO/98wrolFtyRlCn3rI+jD32UK+0EiER9G+4n253srZVefUgO
N7CF8h5hg+ev/ITpqJ3fhlPvArUGwIs48/NWf0tEUkJb1MBt0fuq33hytwfTofgNbzPxmtyov+BR
AW8S29PvO4j7rd3GS8/bhNKqifmgjqna9Na/PW+H144dVj1kQMwHkmbXTL6kFXHLaE0rYun4fF9o
dknFtdpx2dj2CXSgP7XZ3phZBusTulZQLK8DiRYA08CRnr9TrSzTCtgRsIrEbWz9jmBmVtV8JTG9
DCBoYk8ChSAoaKARzD42M9eckuUY0HRQcHXrDoKag7L7+Wgsv5l/1pjdhzwqjVgpavuUAVbj2E8V
JHigbgAl5Z/XWX5g/6wzu0NYydCGSeLoJXcAHq9H690cWrjxOSsj+qWIiHzPggwDTttF3mexVlcc
gvRB9rFH1OGrsel1P9oo8c3ORSPopnPUlSTwUp8CC+ENgUqEAg8na0p9vx3v3hmMNh/wohS7AeDG
gl5r3Ca+GlPLo0J4Sph8oXdver1p3ddAb7hikK9RGN05VWS6RAd9Qs33soY4bA1oi4/qDeZRyLVG
C/WI2rMRnoKaE0CHPPHHUfho5Qf5EAN50fQukXYVGG16axTWSRb9Frym69Z07pMKGhUAeBUw+0pG
n1fau9H2q+Kg07ubR5fv25/eybftA8gcJ3WFAr5vAjBW/WQDD0QSTNY7DpCvibuu7fNXo+GnNWf3
d1lZdepADvcEOOqNcTs1USBCIrYm4pprwBh2M1GP40PUYCbsNS/J+xqQf6G1ePbW5zISahSHXd+i
oGl957ap4TaVBYipBdQ8Zb3p4dpa3YodMDAOW4nnSx/Ttwc+d9jJ4nwoGoGVY4hdjjYaRrz01H7l
U1oKP99XmYWGysroGOcdXusQw0GrHa8HIvY/h4Wl8PN9jVlYiKp6iPIUO9Gd0KuGDxb/Hmi1L8vn
n9dZ28v0778d0aEkspcZ9hKj6Rzqfgtnz59XWCi0J+QRaFeQKTIAq59F67BEFpApRDlZZX1kNNoz
h6K2hidVq6FHGjlvPMKdRxr8ADrKV23k0AoikOkDau2JmTCxhlyojyl67SZhrmxau6jcoY2qI++c
A6mynazQuu4hDewRqaByzqBc/fMulk4WyljMHXUT3gnz2kUfHRoCDRa9GH0ZaE60T+puU4/9Sv61
tAz68SDGgZgLEOjstcvIaU30QcjJGeENn8FGtBv2GIOuLLN0uhxoCE/8YhNSXLMgwVPO7RLqdac0
beAJL7yypK7BRleG/81d/W0pZ5bsC83IIxX6lSfFAJaPvOLzXHk1S/EGg1Ho4k958aVojihQT5AR
9C8m4OGKNk3AD+ktf2Ze/ocYrurFVwqas+NKe3bhXZ0tOwsDhTp2QKx2yUtlXnXwtSoHzcsUsba7
y/YQZpffdjc7EkXilNVQqfTEpHqbU/JLhZKJDzD4CQjCOnDibtMbcl9ozWNZhKCNdM6+ZPgfvQEP
Q0AK4foK8S0eskdhD48/fxYLXbvzXzeLHzGPiQKwQvJClMnO8ZPE8KhoNrUCHgT7zOlHnv7Wzeah
Vqpbi3V7aq7R8RaeD+ILpDWARJrUdGbPp8yMlkwauqfINOAMoMFnEmsbEM0pTFeMq6dt+nuzCxYq
LBNOjKIgwwTtPGKiyItyCjDpS7tRN9TnBwPX6AZt8ifFhY3HV7PyrS50tDAPQfwET3caiswVgDNW
dpQRRflfgpX0CBrYcA/sNupB+LXjpbv19t3CQ9VhOgEGvaJN6gCzTbbWaJl1hS4hAdWw1G4kv7Za
SIhQyH2u0dkXghGaJ3CcgFCfOrXtzh9oL1Nm6qSjJ2O86YXpYuS06drXXAtXnuTCcAm6L99Wmh1W
RrJegc81PbVyTL247+7KmO+NZnw0Wd35ujT3HWk++5oB6FDlgKfnukvG8FaaeuTGaXfCsTjBNina
sAImWcKO8GtBwgdI/x6zhzWoy1KFDBgSIDUORkDQopq9hh7YwBxd6uQltsZrlRsPVgoXcghvHyEq
silIUbqZZMeK1R/VWLxUOgyjCUt9QxuuoqY2oHOAa3Ycu9cmh3lZNrpRx28FQwyOWcpcRYIKsRIR
FgqNs988C4tqkdZyJAUHj5NPKtFY/0UDVu+lRVMdROoHQBK26b2zZ49r5fzSSaJoKcBuAZoW+Mf5
SSqjgrdZjMYSGR7V7jHVYfIepUDH1WubnDYxCwIGkCQIzFBuuZTvBMR/jMcSpEftHirYvyHiCroX
LFyh2baJ/LV55AJRH/MrcIfQpQBQBtX1+cZkLRzOapG8aO/2fbSjV9aGBQS5512zse6ju3QHheEr
446uZKEL2SHmZujUTu3tSxwLUbskL21EdxoP+7TBkS+jh5/Py9xBauoCYWMTrRmCGdDsnNWIQ0Ra
ncHM5WQ1o+6HmQH/xWInDPtGc1jlxlHKPNm3e6WWkzwf/i9elVdCg9FMB3FdyEjmbxA38JnMgTjR
60cnz0RQ5kV5a6XdkY/pJzOSm1iRkc+7+MOBqzK1YPTNVP7aje1TbwHQL0r1CiYefhu2ry2sNIJ4
ogxBfXFLlUy4DMQht2EjKAqsTlBSJJ/2aHHfKIHP4s1Lm/fBWMBGG22RjSp04VoDg0c5Sll8fiIL
WgLWRNHFe85GGJtr8SHW8+esb58jat8kVH36+bGqC58hxJ9xYDBEB65wXnqHKq1HYtryVMKNCoj3
BHpJ047gfe6bbnRnbqrcVV4mYUryXx3Ys9VnlW9GLbxUYklUoSrYnuJZN920hh6V7Rvbrnc5vDB/
44qeZGZD7+etL+RlZ2vPPhanN/q2ltj5mDVbOuqnuE7vNJKtjH0WrkjMD5GZTQ154J9my6hmAaC1
EyundLxpktZNqmtjeJ3k3yDsvLKlhe/w+1pzVIksS6YBkauc8pjsRZL7TkdXQtraErPYSZvWxmEm
EjRP1aXZn8zQVjaxfCT/eWLmFFS/1ZqG3aVysLCLSR/XOMoceczYeBxc4M5tD6DNBfFBucmtALP6
/+BQTonERdAGvB/eVmgdXuApUntIC+KAhtkEzancFDAnGDa2K3xkx/5/gD1aOIi4inB1o2LEPGWu
oiC4AvxmDbap9ch/FTa6yyANwHv4KQPy/zV0FeZPIktwYv35A/gbMucbNaZ8GHRrDNzm0Apq18Vo
poVzCq/rYwGjiPSL30g/9DALOYYHuuPb3stPsIUN1Pu78LE6tr/U6/J9/eZaegQmGtu4jScZofkr
z+scfHMgzV6gM3PdqtEUIDcsFisdmcVlAFcHBhCF80UKmQCEjkkC8JZ9Lm66QS2DmgAX3tlrEqlL
C6GLOk3HoHeAIfP5ES57tGvBbtJOSg8+HxklGN6C/0qo9vLzO1wArmEJDEuhtK6gbTsHQiVFG6I3
SdmL/Q4bLOir8624hdgjvDTWu4aL24KBGOoZIJ/Q5zjfljOgbQO2HZrDYNeV4T1VLGjnriQTC9kZ
7CbhgGWjfppcI88XGQXtclSK6qmMobXLKttNS3R8TZPc9gpjwc8PcCnZx0wFcyXdnsZL8zrN7gel
UVNz8hNCA/JQXTs3+p3uRkH0LLeINbj4xJUdjLfEB59SXK0mbQsP9ewHzMJdO4xtomfMPOmlB7aG
ubU2AmTQ9/AtPJqP+a+ih2ULHCzXwuxCmJvKYRByKHBCF6pOuhZVEtoSqKdgoJan1QY80a2mt15T
IQMKfxf5uAthyG2P0U4frnrniD/l//z0/w5YZyHo7EfMEgDoVQ1RJCE8AkNBcG7pnU3BUxEsvulG
CqNd+0pP4QKW0D+maFYO2lJDaAJfA7IE7ioFInp20mTRTO4F3Ymd5KZ4AGSRbfod94rP0dM27RZj
5/DB/FjjqiwccMDLKcbOf7/YebWmFQmBIEPTo0JUXM74JIscVGbhl6G99pKXrmuQrxDdobxpwgf2
fIulBUO90QIuH+ahMDzZxOE29prrKDCPI1QNtoR5/wFDYWFcipQXKH3M1kH2nIOHVKUnlV1oyqmt
/dwEHRnyzAZ/VNTUFU0Jw/V7BxIB9HblMC2caIAUAeKH8BHELqzpS/uWOISDbnPKsv9NHES7oTsS
1IHqVcwfIVpCcLP9vOLS00VJgoYinBIc0EfPF6wsw2rkEMoTXvdtYWnH2DDf/4sl0PHA+7MgYD4/
LG1CiZZxppxGWLrquf6K1KRYSQQWMPrwZwEOBL6DUOZBw/d8H7Sy2rhlSOqiepPvtSA60JtK9Sc/
gnVlmcWE+J/F5p1eIxmFzjukdxgI3og+3fdKGciaeQ5pbgYckZ8f4FJf7PvmnNlLouY4GIJjc01Q
/Iq/TE/8DvcVcF7UdJ1D7ZVet1tZcgrZs6gG+BXuLzg62nCcmS2ptxn4vCAjnNpe29gCWr756Jkq
RA9J/pnZwLDr2a+8l19WITbJUPtMb1e6zksd17PfMLtWBhbnWjmMCgB8LThJaAXC8Sd1rS188jxc
Y9uf97xwi50tN4ulWjo2MIfClmMJiwFtDL2I6Y1X8W5locXyYCLMIMIAm4g23flhLTqWZIoe9ZOH
pXBhqzgC45IrkGhIn+u+feRSPBtWXIPmUT1zSwZWypFDhNKGZkmjuKDpHyoV3qC1ATFs5wmExo9/
+yyAT53g2EjHdFOns2dRxwraPgYCfFZcxajx1UrA53atw3wZfKZV4OgL2w0N8MnZRwsuf8cNZLSn
An9emB/9Gj7uL+n//BhjBfQEJvVHoG/mHVdbqhpJrLI/UdHhpjIsoF4tYMwRChHTlR46Ybb5ohrx
L9k4xxy0bN+S1psJeT0PdDvAZRNBXMTrSUomgx2TptwPtOk9JtPB1csBVoam3Ni8h/hJHb5FQLTS
fPyiGUibtaiu0yTPN8QJOx+p73VTC+pT668SfHfsHShRNvYOzekNMXvYT1olZHl4dIceZuZmrIO6
SwwFEmLojU/58FY6MdpvUQ9Tys64bkMt+TDjSvMA4bchy9EESTLeTV9i6NAS7FfG/F4Z7/S2eRnC
AnBNC4ZSDQxrjcecRHeSGH7RoDrtIu23mrT3qdneZuCw7WJN2UCAGkj5Qb/tQrSiSlYEKH0+7bZ7
g5bPEVNLvpLIXoZVKAig14hvAkLzF7p4qQoCldqr8kTQQ2HZSVWfk8ZyNQ0OKu2/BxpiMYzrbIo0
BsnjLMCFfU6zmkSg+2GJPH3AXM3LrAYSg2tAocv+1CTCNEGfJonBC19Ds2xisFSN8WQm8EkdNAx0
Fa8Kn2n4x4SITr6mU3eZnMHNFLhnwOcgdnqhUBGlbWbnI6KLTs29Oe54/FkX8VZfG61exstpHTTd
8HcgIj6vEGO1FCppw+7Usb1hnPIGmiv89HMcWt7L/19jrpWlJO10JuzuZFgh5EQfrPqxqEv4YK/E
O3NxIbwg9NPgoODMk5Q8tljvFKQ7iXKIt9SpfxOiHToGnx+7yu7qBt9iVmTv6LQfjZpcc0n3tRYF
QqO4/eubMlc3NdHuSlHrbm2r+8qGiZmZHZShu8tS/Y3ydC9jRXMlkO/bsVYiD3BOLxThuKOp/apU
zr5JYlRO3PahHAMSU2pRNzQhkKP3LXcTFl0lousDgOgwh2PRvTQYWh5Ju5csAcIms65ycJFV1ohg
zOQL1URgdnHqoYR6kgr+kzaXz5DF2Y62+WoLkFAy9aHn5rUgRPeKjpoA60Db3tLr974uMVMkqFq7
bPBzNjC3VarHn9/ugq75eXieLohv6S6zMgN9MtkDPyP+hIf4Gl53Wy3ogng7eHnvQrbLq20381pX
/1S3qlfeVMfuCfI22zao9hCtX4XzLwipTL/JwanGF3s59dQy+LHnNrIOfWtDETS/jfAjIB7EBhDy
G1/ZFJtB3zUf2rH2os1qObl4J35bfpb0AFFoaVI68jQcJiJ2vIGfF+D8mCgJP/PBAoNIsfX083tY
4NViz6gicQmDxIBU//w9mAXkuyWZFv3LEOGHBg3LfucAvqV6EN19HHarTYOFaH+25vzdKwpHizSd
WCkWlI3ih8npIN7oXyGcMMF/6yuvja8NJLdstWu/9JAnHcGpX7mgfdlUIwSMHYkppxG0EiMMzryV
Rzq9p3nmAZCGgsmEsSA+CXQ5BAGYNZ76z3A7AeKsB/OIkfa2ABtTXUuVp9vqcjUMTsGMRio1z6Qy
nhctTMUk+qDqptyMu2aT3kDt/j9o9i4+OzSV/99Sc86BKYEHkimWcvI3A6SddFw5jYsLICGckMJA
gc8xrwArJhCQEsjDlXFnGQi8cWGvFNoL4EGkgxARmtC7f7WUz098VA2JUoTJdPrgf3BXHFhQbqrr
zLOhZnxbPKFJvHX8zoNSdf2q1Z7xtXI+Fnf5zw+Y4/bVTsY0V2PlREBivzHR0dCeJ+1h3bfuE6Qh
0G3c/Xv+zrRpAEeAJp76urO6wxQZJPyKpIeS9iPPf60i9xcyHQUkedSLE62CznMqfUSxRvBdYRL3
wJLRHSTcOeE1UUIqL+mkJ9OVa3shBcFayBVBTEEuMu/SAOFvARFjdKcmv2nG3qX0qRIrbMelF4W+
CEhr0ABCvJjFxtzWGykHJuCVSdimgmK6l/YZWTmQC/kHGiT/rDL9im83oQFmlapmXJ7M4V3JOCaw
YKurkdtzsjLNW7zgvi81PdRvS6VQ9K9DUSE/3NZ7TCxh3HAX3mve+BgF1k0SosR2tnmQct8ZdsRf
wxculPVIuadvDxcNQDDGbKvIlDojtVBn2zF9oug0AIFiPFFa+zCv2priphHWHST8ruBSe8UL6zah
9AMdrK+VLxAX3ELURJ4MgXEFHbcL0bJRVToNhn3WqSz0Lpiqo7ZmL1DEAZK3D99H097bYwX3mNE8
JSUayU2qvPCu/W1znGgylq85RIZ0pXFjM3klrXbMe+0KGnQbLWH3Xdhvc1lZbmxpj0OtvpuhFXqc
OvdVTLZ5WL3ZXQvMmlpdWT2MfrrsIymUN8AVDyHNDkNj6ahT+baD2qRwlMgfM/bL0MPWNYzC78am
8GqRDxu17ItN3Wrgs5V+VIS3VQjj4CG0Ezc0arxKfEHBYMB0yskN7cpidhdYPPNFLeDyC0+RbWQo
jg9s/qem6hvaq3ujHIatYpdPnAP32xCUKRlkw3nSp0HmKDsgqvbQKrpri+aIbNr0xm4or7Ik6jZx
xt8VrfqjFlAWrbMhsBxnM7Tqfds0+AtZdIwyvfPUNNmYMTjX1BS/qTq4QkXDzjQhb/g+oOIOE8Dm
C9SfXev45rbWPB2wA0dAsjDalmX+okmKqepUwQvA+V0tJs8yYc9jRj+7qHpqlOgBqqmHVh2QTnTi
SVfLnV63W8tiqZeE8jl2xqMNSopHMuWeNNm7pUMv03LQ+5GteWco/aHWQIVAXr2Dl1bvsyGM3DxJ
8eNhTNY1OCVjm13n0Hz0NJU/cFs+EaAU/CxkXhRHFOorsNGGSZDwjNGEGyX0rSBW2dS+bETlUUdE
QWqjtWDH8hXDTdjhlS80im51WV47kE0L1IR9xFUPmX/F6ANtoH9oLKiXpOQJsqagKsvqtR8hL8GI
8ISivjSDvi86w+cQSg9sHaYsYTSeSGciVy0QkJlZQMsgfNI0uDyGqc+0GuYIHT1E1pBfMQNIqZHH
UNmxeWCXSMMoLOyHuN1KK8k92KMAZN4YvoQiytZylHAjCoj8hmEOChU0SwfAragDckKkJIbfWgMM
zmAcB+QK6YMoGl/jpowDeAk9p4oC13MV7RLdGkq3SgDYN5pC+INeGq6JMwrVUkPxLG3wStI4PkC1
wVjWVwJuM4GdR09cKd6sWAMT0e5fU5Ygrxr7x2iMzIA49kS9KG7ryMDYDcq9XlMCJy9iDvPqqujv
JG+gqNUDlh8NCiDaEWJhmN6LRhZemEiMyuukdIduCLqcGt5oAnoaGVsSg+sOcB10YBsQb53MuYUk
TYApPJ7ZaEZe2De6Vw6wSkBPDg0Fm786tPoYSqbv9BSCA5NfDHia1b7IIfEADhokeXN4IkfVY9K0
V3HZ3FLa79sxclxpZMgNsrSG5y3QawpFUjCGwC0zB9pIBqmeYzjutGP2UWlK5XU9dJFF39x1o+X4
RjtsuEl3djXs8oLmftMNvhDQui1NhJCyFNqOR9aug2KfB2dBxZO2eRVp6IvV3MER09/Tuo09pGm+
XkpoZiDKWDVkQTMzerF1Wm0KXt5ldghyM+zt3TrPD3y0PypaHkOtvkEs+dJ7vJ+0hicOvDO5q0Rh
GnAWBWEF8VcZFNp2lEdbSTwnNG64wjzNDlqnhWBwP8BO2PyMDaTMnfR1IjgqQb4lQj8CkLariHqn
MWtvN82OZONOFtB0qKQvEuNkpGHkgxlzbxQVd4E0Df1BisQdcu1QqKIIDLW6QS8Qwq955ZkmegpF
tdN4Gbroe90qRSY82Nj9iQyrgiEldI2JqQiP9ZqKw9a1ePSxH9dlgAGS3OgD7w8GMyBCnCmw0JL8
mNBIcSEV2/mGhDh1ghjmWmNqfHZh9xgO0DCXvMqOVWkyFyzU2jdU+Uaj9q4wwk3X2JGv5LDCgUGA
B2NWvlW5CZVVIm7rknwacBUNVCXcQfqk9aoR/wAU+brUwteOg/+pJiTcWML5cBKIHxv6Wxmje1Ci
iVGOcRAaIwQmE1J5Wo7hrGjQZgBPQYn2bWl+hUmZ+BFaikBeNgdF6yDsQJJAGcMboSFW98ZTJoon
IzcBx65hic6L/tqp7EPYAXzVlyMLHNEDs6NA9lTzajTFPC2GXK02hI+sxGhmckDGK4BO/FD9Hqm2
58DjgwdxD3YkHE1gJ4WoMFhuVne/UsP8wgd+rUF0MooccihG5ZZH0akIs4AUwHiBToEj3zi3daJt
ORqnZda+dUX0WtpAsWU6+F5KnYFexZsIPtzkXUTRnrQF88PQeYCoVbSzSsMOqkEbdkwI6MGwpr1O
Q/FWCfqE9hpajxZa4INybFL7pm0NBgWP9Mtg5qGKk+eMY/Ksk/pNq+mbCrQmlPCNE+kVG+6O5FdB
lde4lc9mmk4mwfmfxoHUQVkMT0pKIaHb6ZtGlQ9pUVzJElpSdYbQ0lf3Lfxkm9x6AQgWKvHNL0ux
0Kk2ug3Lkk9ApCCx6pT9EaxgjyW9uaFt/1UJDAMS85kPaBI0NdmpPNyrZkmDsANnBO6dDUCywKc2
GR6apY9vTUlxs9TxVmkSuF6OvgRroW7Sp8bpbjSB8J8A6+KOhXos+3GbQA/YrwsmNrrGBtceWOc5
3Dr2dhcHKSlPqQqB7bAWtpfYwyZWrSzoDTjXMgh720One/BB2tBa28UQQA6ZvM0L/asL+ZG12p0t
DTR9Yyh4Ne3oR3R6THzfVyFS4A6Skcm7QQhg6Brb4WN8V8f2IKnY9ir3+zDznKp4hHXcp2Z3f+wG
EVWMxaspCsdNK47QoSjHMpPxPnWiZ5VokDrnXzbnwrOFKTaazuDd08vPSgVwHwkCROK3isqvRtz7
UFUJYnvYJiTF/a/G10pCD0BQAyZJxb6mXRBK/RChF9fX8qRkpdeEMPQl9VVVk43h1FeUyKteRH8I
mvK1gy7XIK+73HmVFpKqhFmRO1DYKaQivCkgdlcVhhfJYs/66DEei18WsRQX+mqvaaeMrmYBRhXT
KIVC+7hptfzFYbAgAhXNBXtipzP+lCWqp5sxjmAD3fr2RUHULkJr25Jyi3Ye9TEH2RAImBmw9/Ly
qh+8TFqH3u7/mOCZevHQdS6p85cwN/+Hs/PasRtJ1vUTEaA3tySXLa8qrZJ0Q6hLEr33fPrzUXtj
zyoWUTzTwGC6B8IoVibTREb8hv/TSZGzL8gWX3yj/qIBWSURO3SWceOFNXbmMgeceKMPNaLW/QtW
Yi5V05vaLM+jGvm22FauKBVneeDqE4LSsi0+ql4gZmhOme+0JqdjMfA/1aqvHW/qvmZich+nkiv2
+q+6zVF8TwRcuD31BbIULoFIhwxCuBMbOjJia75xvoJ0aH4G0/AjN9NzHlon2fO+iX2v2t3c4PCN
dNiPDTC4nMMwbqA35y2A8VaT/oSd6tmtor5VenqjdjFHDN2buJpQWmziQ2BElS323a8EvStbwBpb
86c7KSE1VGFrOUgmSHvaz3NCjbRz5/utnVjmPiimOzwVB6eDzZLTGXcBsHfYdus7LI+RVSsQZY9F
mJlqUhpuL0fDLoiMyhHL0t+F5vhk8E7iNPR719IQCo8tw80K8XaIBtXxUCJ1+FZn0O1zoUziwulR
2Gdr4r3qc19gdOG5mAmcAvDjdqeWtTPkwu0kiYBhdJLHLs9QNy1GV2zyfdL6FwQn0zNmgg6EKcAj
5aTYplI9QXN2+mQ4yyCJuwidu1Sw7utYOJEMYByWZo+1WmTnriK358l0TiT1Wbby4CRXRbOrxRi+
QRPdeG31PUJiAuKakt5qYn+KOeRR2gHL7Em2VtWv3kSbp7AKrncz39e8tW3y3X1oJq2r6IXbcEap
YYZp5UjC4Wfdr2I0n6VKfxHQkrcj03PZTScedSFgDUZd0KW2La3a52P5VgrDMZ3GL2WPNQtPIrXx
CzeShROC+OdCjr/LsbGvKl+yvT4/BX0eOiK27nSsTFuM4ZSqQH2cUfBvQmM64xOyK6p+Hh+3cYiN
jXZHcZX2XCqrD0WBJ1eLciVrPP0ShP1eVeqDV3n7ojPxtmgNt9V5YBQxgKypTu+8OnkspXxyCinw
XN+c/0YUbjstQMs7JRHWqO7tyffYQ+hw0OxDqWsoj5On7wqzw4dw2jXxsLP86iUdgsjOevWtViFp
6aUFD8GQArdsrNs4FG4GNeoPnRA8S6r/w8+nezEALG6Jf+Lie2yKX3JVeuri+Xq1pD91F5xERf8q
CtNj1ZmSXbZ0JLuyekZtzdVGtpTc7cWBhmWboRYWmeo+CkqnSlAU9qNzHeq7ht7hxE0SgoxySjHl
nupuc63M74ygRbXG07Kd3hTYRWVG8ANx+X3NI/GEGOGpIymd6vaUTYlO4mzGjhpFd2puvPSxtdPM
pIbqG/sval51Z5A5oa1q005udWwE1OBRaeVntSGBrHXedUpXnHpzdOphOCDCSZav+1/0MIeM3ZXP
Vp88aXWgutbQfhka8wxa/q7AJ35XIkHFY/JHFKqZHfUF2Yui7At/fJ3f+OyTJ2h5mSMoeJ5QEUZ5
c3zzTIF3Zi0d+0D7rioqojyBycMpdzteJjhLxLsAUHiiq8fS2Aed5cjFSWwedZPL6jGJ74WhAmat
/iPpr21Y3NapCusPZiGik7xyIYHHSa7YdWv8Y4wo0Zex90JDSOGthTae0GBPUJbSzzSNvhYdwsY0
jXtYMCWPmErxX7lTcFyfKhwgBu9n3+t7TZE6J+XotwHUfh9GL9/lU/qP1yWVjVrpE3JK8klucDxo
JtjkCd3mepBSN6/Eb70/q/t7xkPGC8CerM6Ju/Q1grp+qNRas+HO+bd5HOV2nkTTCbzisK+sWHRj
IXvQre5sqcpP05vuwdUA4h+DV1/MehrYaJeqhUpi2CAT3MgdPfdEQ0Zl6Ke9NgJIENTgIgb1iP+A
aee6x6WXR0cza1/pgOP5AUT24nNFx1PyOBqjgnOhcZvVCNkNVFkBZ1hupbY55HvtKPpt7fpj97Mc
eedy5HJsiu2JzUiHoKh+wam4L+s2dgZvqL4nQuT2tOKOQLla3oMkByRHqQ2VJATJIXCzxQjKDmr+
M2mbyAYVipoNrz1qFc2dZ2YuP2ME2VWnByGVOWx6y3+SSv258oNqj9A/qUev2Qo+IYdAkR+LvOTJ
aKSirdTTawT2I+79Nx4rT5MUV7tMEF8sk5efLLbYsQyVfLKKBEuIAEfdlNfNro7K762P0Ai4hWMp
b+HqV7tIsAQ1AFgAa6HTvC8sZlpkpFAT55p6v1PxHBrCPdaztMx4e5zjvXFqvm9JCa+V8DTgw/Sg
pRXVu2gIe0HVcukiNMHOpD7Uk01ULFmp2CxcrrV06HQj3ospIqbHi8JpPLRiW9Rjd4mqO+T7XSRk
dvWku4kE6cTD56UuTz5ZrNcLRyOp9tOw1XJfQQ4pgIqpa1M/XbEmkL3RGvHjMekOFrfqOf9SfinP
xfNwBO/JE8E68KIc7mn77MstRNhai2kmUVOImu3Cly2mTErob1coRTau6Iy7zPXPuO0cShzNtmKt
lfUB9KNiDD9c/CAqHNBjEBIDPPGYP7b+SH34JeB+2aj/rnxOIOBUzmjT0c9aYmezxETpL9SnS6ZN
x6gOcJPQkDCMDN2NQWzgFpM+6XJwVLLm2DSDYjd64+jqlo7bSn/h3c9YlMN1OabsPykgF3Vy3K6w
8WP/fKTySl8GVAOV9rlNIn4YKc/tKqBE1V2CtDZ5ruaB3ZFg0d6n/DxalLBlHUxtWMw2LcO+VNVf
mmycVS/cWyG8Lq/1UVJpKH8C13ooWy/iR9ZftTFHrKQdj1Fwq+RDuUMB+V7I6r0vNdHOiwYkruEN
wcSMtgQbVyaNJsLc85FRR/9I68/oeFYtcA1utoYKvRBtSaKvHCzXEZYYT4Unh5mKM7qlzJ04u8Qi
XsHU7PTo6fOvszGUD0hLvE5CSSdQZ/wS9Vu12aJwrgag3ydSLwKDu6QdIoHfFRzN7UUwHvoucigI
fz6CFXwqSKCrCPP6u+oopVIxVXVPBOVZ/1qcZnd17LjGX8hhn2UX9sEmSmPlhCAiyEQOQujGy70r
GEVrRKLYXir5lybRlKgfQl7En49rLQj3mYQYBhyqD9RwrQS2HOfDBAgyefSxLWs6/5RP2bfPw6yt
tOsw8zl1NXuJhMhpENOPqybBzZBxqCgf6PFd126wBdYCQUJF2UOchcCWREnJiPS4lUDSJ0OxM+U7
hLFsHUCiGX7/fERrmQDcZKjJ4CiRQFyisessGD0QbxN3xewt2h8m7WC64kmDjUXj7Cwea8kZGvfz
sGvfS2NNqOIM26F6934icwCaKv5/3aWfvH0dhg6f1fHqrf20Oo1XYeb9dvW9Bh6odddV3cWLm3Oa
/4nkf+JefvZiZWM8a7c9HhP/GdA84KtI1PsTaiLNDI+aQQqosr1SONuXX2dAVLunzeI0dyWlBGHT
I2jlyngXep6Eq9DVkMR1lEYy/uHSYQp41CNik91JWXCjRxq9LG1jzazAgd4FXCSPIpgroZNAHEfG
mxRabmF+KTqcWdTAKaotibD1T0g2jK899Ky/7ulXoxsjWa2xjwJpSo2+SbGT9CuaqeEu15uNNGM1
FEmjSjCLnbAYF/0aXxJpIl8M6bcVf/ES0S2n+yrYYoGtLv6rOIszuNNDjSIicXysHyr/q4JGy0R1
4fMttr6zIVrMkE/xoyCd2atVKmDkfpHehLf2XruJYIEjOnlr3bW3+hEDuzSwdc8Rv2wEXlsf16iB
xeYueeRnUCxYH6f5EWf3F4o8MUYllhOfgj+onNWPlYMcGhjbw+ex18BCHGZgeCE8mehNLLDChiep
YRqO8/02YI9SngFoNDSlIru9y383x2onHMwbHobVeMj3NBecLQUeaR7eAuD17icsLgml60srmIDu
0PvZ4wZzHP6ZnoIvPvA43nKbFuVr23/WzlNmqiQQgAUynzRxavxRaoE9mAjSG9Jgd6HwA2BWSX1S
cCsh+icBWO98PtNrqcpV2GXShWFqZzXU4S+Z9Ifx2sj/fB5gbTdeB1h8yTSvB3HQanByQmlb4j8o
GqBscKv7/cZGWR0JQEpEwCi0fpCywbHWo4Qkg+dhrUrKT2RmNiKsbXjyn9kOgRwI48P3J7RnaVMo
JGCfBsR57VH0zjFIkl7qXj6fsvlTf1h5V3EWBwtUSh3/Xg3GbMirr9eerbans6Edq9h8TNPpWARP
6pRu7LnV+buKuliAvhcblWX2La+ib+bwrVA2UFCrfz+lWx21ttmMZzF7mZX7ngDY9uKH8o0+6o+V
YmyEWN+zVzGWMyeYoaJnxIiwC0XoPTy2B1GwSfAtAEYXTqvzFm9r9WMhL4JIAwRxGDzvF0UuDEOl
ooJzaf3KnowvkfyrqHQnLf9MjbmfG3VBu4FcW+Hg81BCqtcAhSdB0FyczIFRaSh7gtGfOh8Yeimf
ZQFr2yGSa7srcsNNeipYeqY/pk28y8rqngbCbjTb3O7LYnAAjdxYGnzVSvmRiDSk4iHE9rBvwO3I
b1revviDQr6D+mADOMpGoUIDEqrdUVUUdp8v9o+bCvkhVC4MMoMVGU8K+Zksx411qQeMJcUY/g8l
7XZLvVGav8O7TcUznEKOCu9klvFZct49Ve6rdE6Q5+NcAR1sZs74MO6V3XikJPn5oD6yhOdoEDAB
OxuAM5eneVz2QwpKYboYWZ2eotz/jZSM7/pBdLLARJhKBgtNUX/pWfsoiDQdJfM5s0aMngGbW1r5
oJf1S0SxcuN3rc0CpZfZBEwBLbSU0G1izjX0hWbYOfpF9/F5NsiZnOAob5L7PqoMMAeSMlNiDNwO
kTF5vzO8qS3Dvge2XLnBI2yHc3eTvLZ7tKX21W/5v85WFtHm4+cqwRy4xrymTeHPKQW8C7QGkt48
aULyVFvZMVONY13WP1EOvak9/aaZdsr4RP5Q44PQHnL9oQvMLYj4fKItl9z1BMxL/+onGbpR+4bf
zm+ypLOrzsZpu/yRH8Tvb5xI1KzLx+k3PYYH390kNXzYVovpWLwmBn0wpwkgBB9a5BhMXPHrALtA
g9GByO0D2ji29d/CdhchFwd80U1KlaeE7NQvOBVDm9iY0A83yCLA4nRXjQFThopnICL12hTZSrvB
m15fsipFGw4j1HeW6Oa+yqIsNub37IDY4UQ7QFepokswcfO6vw/T5CbwzOchyUZHymAgxnLU7lVf
31CTW/t6FAywd8NMg4rL4lJJRhQny0gZL0FLpx5MmCZ+R8ZuI59Zm084sXg2Kui/fQCnA1zLvKZr
eewab3FT2nLy7fPj5kPuxwejdI5no0IZ7INfRiaMA5BHbbww0p9+Vj/2Xv270qLfklynu89jrQ7m
KtZiwReFHIKRt8ZLqqt2az30wf2/CGBQybE41BnV4psIZhZ0nu8Nl5qaqxHLj0o0vXwe4qOyBRM2
CzHybqURZi5tb2s0jECxZiOXofFVBii0zyLQE7hwIV04aqAJQw0yY8yV7DeJHbTDVpl33kPLMwtK
v2LwxWSMYxaHdugjPEqGPVyCfLztKkmFbcLFPBjlZI84yXdd3u3Beykbn2/trIT6zEWBJaahLTs9
ZYyXusVb4dLkA8id/kav2y9lBHtPMv3WBaqRbtyFawuGTB4/UaSMkBZYfM9WKeMQkv9wqcCG4jH+
YEz5z43vKa/NpjUj3cnTcBWd9/nVDeCLYwAYpmQ2PeUcxqMJ6GJ8qSYuHn0UJ7sc6n1uyb0bFdou
UJN9F+cCPu/yv1i7KnJNpFgwsD4QVGtLH6NgSgesyp8n9adW+htHyWrCcx1hnomrkYKuFAUlJsJ8
3yRc94lr7RMXWM0hPgmVrTnVISrtLU7b6rK5GthiuXppC2k+jweMsbTv2gjyfGrEt0pVkewzvkna
Zh65dqRdj3NeVdfjLAOla/VkuHhp9QOrWER31OAngvGAIbf7n2vR6B/oHKFUfj4QfuNcH4J4CudZ
7XcSRf4wBm1gT5FD93HApBVJyARsDpbM/2J3XEVe0oCtwiugxhO5q5DIx9Qk3Fwy87dZHDVg4nk1
zVseXuDiwQm4kFsYFDwZOUDIl/4AotsZHHHfviTn5LClu7Jyp16HW1Y6SETVIjQI56V/sixzIpAr
ibJVhViNouNdOn+xj55wCBhYnWp0/cUfBgkVNuWVhtzoNF25qVGycriQwvP2wpwUPNBShKpqWj+v
o6xHpud/TM3Ku/gQOvOTRnzd6vr/JaQuv9Z1tMUGRySwS6f8bzQgWPfaM/B1t34aXusf/i52hB/e
W/KndytbtkOOa/wThdOWBuvKkT0/WoAD6LN42ZL/3gsD6D4p7S9ZIlOIDyG7ZZ6ZbCz9lSvwOspy
6WcV8JLYIkpd5t+h6Z61Mn2QAFY6VkEnHrRlGYSD+/lVsTo0pN8QLJ2pdctOUSOKVYszUn+JzOCC
XuIvtVI38vMPlQpqLtRTEcqjA09LerHfKi0rpKngC0pF9oTs5C9e2amtSWF71EDm2UDlL4AEDVfE
sXPrflg5qK+Dq+L7czOO6rIqpLD/3/dI/1UdnNlHeIDujFlFcj9bpqb//H9Ilm1FXtzz+iQIuaUS
WSzApYemSZ80SHZlONyGkh86XYk3SmtaTlNAwdMGN2nTuwnx1l0UaxS7AQ22iUT5xAMHFIXRn88/
/MZXURf7Km+KglIPP288h0fpWN00O31fHerj52FWZwFBFhIRGRjLMttpevBOo0d6PMi3nfq1Ld+m
6ZenTK6fBhtLeeXSouRBJocm44r6RgF7LmrbrLsk5Usu6ncRMlGAvsvvST5uVZc/usCAzkF/imIs
0BWOwkWGZSqT3lA67y4x/ErbtwbWsQ8dS/SrhwxXLjufQmyyi2gH3zMEIzmd2rE4+bEHTisyp10V
t+dKCb9UqJU7QHXpnabjr7AMsPLWQJsmNewnPy2rvZhyWyRRRe9KR2zTC6PfpRQcvW54jtHusXnt
fwXce/KyAbQevKWdRWHL9uIKZnERvXSF/Ecv+2Tjy37EAiioUqIcRROWWsuHeyBtsyYwQ7PmHoAy
d4z26QEzGBDnvPYVZ/YG3jQWWjmt3oVcLFpAtxrwWaG+iD5HfzE5ZrYxqo/3qKpjTAB2E6wQh+K8
nq/yLBPCSVJmmXERsXRGXVD8I3t+Ap+53X2+MT62fOFmU5DW5iokV+lfi5GrSHWHOsjgEaneQSIb
DfSvp2Or2NJTgMeLZZOzO7Grgys+Qrpw4teN+B+3y/v4859fxR/Vzps8OTUuurrv3C7FLzTelb+N
3Vwi5D/aXnQL+vd4HE0bp/LKZzRpNUk8zVUwCss6soHrm+plUPLFKfkih/lNFkgb3/FjSZ4Neh1j
/g1Xw4v8SU4qn/6P8VCdgEnmBwCK3yrElk6enbriEXD55zP6cekQcWY585TG7/lDXhRZgazM+tBS
IrgA+4OEBGXr4bEehMoGFCOaQctUpO2DSW7mJnMzwHNDUVxxRl6aThjLT58P56PHzTyDqNFxoLJK
xWVqMEpaM046RBfJLw+5OFQ79K6+NWiWwBjvW+jDEQiPUgTGm0Vnv4FYIw9omDSRCAMruchpCqfW
Ky4A5t3ANNGWTcfnMFP3YhKee2uo7IrKl2Oa4Y1SyJyCAU3lzwexVn5nnmaUyCzSKi6rJ0beNr0u
+s3f+7++rw/dcXBatz0lZ+30eSyTFbXIVN+FWhxOntlLTW969WXKHlrEmGiKUPcGI/osCwKW3lv5
4scO/XwAX41t8Qitysmz1CxuLoWQQtwoSmVniOotjXvUK5nKgpqlrebQN1Lsf/vqVhlC024KA3ju
GL7Bb34z67HYfz4Nm1O+2Hlaq4Ktrzikk1v9bO39c2PrdnOBjrotXvjxEGMKdC5gOmAmznyL4zpW
pcmMC6ZAPkh7pDUO9W+osS/xXbXrwcxAfyN9zpxyq+G3coLRXiBr5k2u84xcTL2UGHKLlH8zC/GG
dkqde7ZLmE3QAogySGBvS32vh6RohAEw3gLLGrEgF6naTFy3uiIg4q/apbx1Jc0r9MMK5g3yvyGW
SiURzQwzzv/3Ri8etWN3VA75yXegKh23MsPV7WLSMkcWUENFZDGFuunBjQLCcvGCxsVb+TFIBcmN
/eE+zCoXn/h9FGlfPl+bf7/L+xG+v/QW66WIBhAvY9S8dnlQ276f7OQh6oCQQ8orFCWwi0z+nWoR
Fj/FMQgMHGOTzvWy8mioySzS0KmH1FD/xJnYcUtCF4DmGtj96D/XI7KCBQ3OVOjvJxOWu1h50CMg
cTpqHjzKUSVBb5MVt6ia3BbFQUImPXnTB50iju8pbhBFb5lYJMfQH6d7L7a+UH0EGCVCVMKKlUcL
UgUHrWt+VYP3C/wbql9G9VSq1VdI8bd11L3R/7tpYHODEhj2sldhVFLJLk47T0bZQ7Zu9H/SOntI
E+WhUPvvlZXBbDB+4P4m2lPuu4mPGFNZZ69T4EPr7zTXE4c/ZQm5XcqxOIgNDJci+GPC2+df5uPq
fv9h5tVydV0XaRDzTsCzTUny21GDA6uUW8t7fnEtP76OjDF1dMQoP+AokIeCDk79+2/C6t+UDmr5
O3LVXXO3tbg/XtMqqr5QSSwEL8mPF4vb7KCsWV7fvXbwv1A3Rf2tvMurrRxubdbwsJdAK+GCCW7p
/ax1vRZVCVQqbjeNPM2Rd9JRzZxZQwzutjP8xgHA+fxDfRSVmTWFrmIu8kZJKkpjDER0Js+oNItO
HzrNM9iQI/Q9yjHdrj+hXvbYkLxa37cqMSt33vvoiw2cwjGH7J14l24P+9g/Cihg5/hP1i64sOwL
chO+ox4z57/vWb2Pu1ifilYr8B8B7E8DPCIN0hCEm38zszqnIQuHtEteFEqGTpXUOE7qV/Hc/1Ru
laPuQPh8pURSHcOTabcn9SY5RGfQ+cajvnE0rq1YKlx/MTIw9pcrNoHEXg9R1L/2ED+1MPjaxta+
a8eNTbgWhssLoW0aPdxSizEWTZQk6I4YlyAz73zRu00qkAdJspUcre0MHH4M8Aa0GgGOv98ZalYZ
IiG0i15FdpfqO9HYAi79TYAX54lBp4qyFv8wOb/exwiiNJOySdIuJTqG1Ul14l1+8E4WknbiHpIm
12aw2+6xrwztXdjFBiykmmYASLFLg+n3MJ42O45rW9ygg4omNJhkTKwXA4tgm/UVYDOepjON0oEy
MutHhTtTsUvoMm5zNm3F0WI37RyMRuB7bWyFeRt/mNqrX7AYoxnknh/OY0QT5tY7JL+6E8p6OMT5
h+FMB9I4D4fknB3yjRN1ZXlyjqISZVBIn7uh7z/pJGdJlw2BdzGLHKY8okI50ko/Px/dx8yHViNl
ZJ6Kf6kUi+lNE4Qw/bDXL2YnPei91NpGGu3VdLw3A7lwIeKctKn5/XnQFYzB+6iLKU31SjeLAWWa
5JQ8ZngHNOe5bD6ndtseKfNftvx+aPrN7DkVf9Tl9pPMomuHuPUugsw70MD6FBp+D7SULtLn41pb
KXAQZ+lFVDz55/svZmlpE+jTiCptgVWmWYx3mZmd86y8M3PJsuW42roBVyNS7gK+QMf6A2IWvA/L
JJ+0C2mVU+oBOlmew/vkBJjqjG7Q1ltDXplL0+B1Q0MOZLm1GKFaCZ2gxcQTz91JuynpV83dFn3f
/d7WbFv5cGRHoLG4fixSmMX5PCYRWYYnWJcxoTJtSK5fc/FImpvC0v38y60UEMmN/hNr+dzIxRgJ
DVxb2eQzdwQhlK/+TvibvShO8RTuN12cV3beu4iL7T0TgLp09D2ebf6Ewpc96zDW3xApOMwi+6JL
6vC1vilw8/vvCzcMlnwQj825Rv3huYNMqG/IgnZJrfvBa51a59mgbwGJ5rWw2HfUwGUsaSjI0rld
fL48S5Q8LFMLqJIzjnb/07gpfxcPvmpjOBc41kHtHD4oXciNtHDlUqIejoUo/Uf4WsuDs8w0v5U8
07jEcWX3MuTKtHD/xXoBLzT7n1Bxxn39/VZv4qCva2HQLq2qPtZDcp+YVLzlovvpF3iPN7p8kQal
c1NV3sUILWtopNm+Dumjy0L/4Cd44mz8pDmNWM43qoIztQS61QeqrCzoURVM3JS9M+2nzm4Pwn3o
9G76GB2z8/Y0r5Q1IUHyRiEWcBV1WTXOEwWgTo5KgUrBY3IrNIvRZdgPO4odz2T7WwNcOw+u4y1u
jS4SSz2L8Ow2qd7sZECbp/IQf62pPUpucjN7DlVOw/JCc3/jLl7L9d+NdT6Ir96EZV0huzYrMqje
rt9Fv2ZwB37O/kEBjOQGlkNh4uDdbzXs127Kd3EXub6fqNaoeZkGmtsEQbKXjrReXcRX0OPb+ZtC
0KtTjEkk64e8WPsgyYyCVedlMdbyqfglMTE21AFO9sZXaxAPG+t17XyA1f1/seZtfDWlSdiYvlWF
mGSfihfULEuMTIvdbEixsw7to/yq/O6PZr2xitaiokcL3onjgU7H4kNyWbZDTmHpUliW08UYJsiC
4yP29Pno1s6g6zDL7+b3U5+IgnpR8vw20eWzUm2Zh67l/OZ1jMUZFIRxrGdJa3IZT7fN3jwI7Pnh
hvaf+dzfIiYEJ6lCx9r8r5FUWH79ZwqXbolZ45nSLGRysYrvkvpNULc2m7xyks1MUTpfMDk/PGbG
1EisyY9MHtYT1prK0T9r9yoPmWyXPisbiNq/PKrluXkdbXGsZJIJLQfHLM5N4WFw0538JL1J+3QX
P3Wi7d1q6SFEjXVnHgsAOfIPLD22SgnzovvsJywWJaIynuVNaLiZqdyCj8MHJJ70x7YQkAjo6WVo
45Zb5Oo+mB2uZnEFPuf859e7L85aKaIpeFFKdSf22h1iRUhPbqXEq4mVchVnMbvWUE9gLGXzMjwM
+6hz1PP0Mv1DnWaH08HcVbTcLfOu1b13FXIxm12pJH0TiOZFmkAOy9+F5PL55l69DUAyAiPBkJqD
ZJG7WeI0hoXAMTm96V/1Q+6jUenqToTwCOxRJTq1uLOI9vZbZnVoyIdLUMN1qHmLoQ2y3NV9jRKH
2P/MxBd/ixW+/rnQn6GuD0GCIb5fFjGuORLSlxZbTz3HqKPellhqqm5+21zGU/v8L7wRkVKg7A7K
mwGZHypNgeQh4Dpwqw9Cotp9rLuFFI8oOrUbj5e1u02D9IJuC0ylDymbReUlg2DM0BScj7TGRsnS
DqS7WO2PG+tj7TNdhVri7KiZx5nmheznu0G2s++ziZThSOfpYD2JpIlugIzgv7hxgISxnUnsQUIs
bgOKddnQxyXHWFc9I6B7Z8XexrjWhsWSn4HyOjXB5eprwxnyZ+XRa5UXsE5RnMM7emPq5q2zPApn
duGM5QAUuUwqK6tDPQv8+l9n4+AtPM/FXGVXxDwUNrOrtZT5OtjicBokKfO0RFWh55iHGVvqueP3
uWKN19fBOm3xadfOXI5UVINQb6PRtDg2gjDw+hgxk4uXNK4s3WQp+XKxwZtYTQuuo8y369XJjjdM
a6p9bVyE43x7Ul6pIR6Nqo2u2M3gVD9nh4bS2pfS5stLXru5r2PPE34Vu1CkmjIosftzv8vwjAuf
4CuDPTj7T+PX8IxKIw8/5eK9pnR/D8XB9Jyty9Tc+hHzMr76EUHgCaHkZcmrWk6ijXBy9CJX8BGn
SkIZTIcuWEhA6dEEO5Qd2zHz2u+W5f8ygW6HWe1OeXABS+C0Ffx8qRVoqmblT3G0KiSEUf02rMEt
Wi20a091O7U/YZ/4kiRdcCOWYmtLGGSfOzH60k0ouLdNjAqykSmunCCwrQymsR8SqzkkenSRpTzc
QX6JXDEKGycZcXeEtosm8o8YrUX0boRDIXRPYiW9qnF9HK3kTxXRjysjb9d6NRrX6MRMdfOgZVqM
Wmf8Pe86RPU9OsFN2vNmQN4YVbYjHL1dCWHI6eURl9vCD91U0X5HjaXt6tqQdqmBAmDTIrAXxl8C
Wd6Hef+t1EOk+dOfFcTsGwSqeeQFpMtDF3eHBvMU/gUAcRlOfxpjrE6fHwWru4UOMMx31PI/9NNL
sGRDPJdkEEw+yJWIRu1oAE+TNm7ztXtBv4qzSNVTrW9aTjv1oiLgVXkczso5sLBkUzcyzfkE/nC0
XQVanNAAUsahHMnXa7F1DAWVzSo8BiISdOFxzA+J/4y++edzuDY2TA1MFHOxFyJheL8VGlI/VIiR
zwICaqsDIUWoNNZzV25WRNZGdx1qcezEaTTEakSoYR88ij8D+kXWffWiO8pr8Bw709PkyDkCBrYq
OYFqb9E75q+0nFwDuhomRmQvH6hJiGOmYt4389mqApETBiQ9w2/RoIdOWyC3MZg/ZgdN9/P5XbsR
zVniCDIUp/qSUYujTxPJnaZclAYy/6h7uFdJhv15kNVCy3WUxYEW0YBQq3A0KLSAHzsgOsqR3tyU
rrwfT/XsVOOoXz6POed5y+m8Drl4HmRNLqh9bzKwLto3+sUoBpr/9F4Ae2TVRqlw9doARQYkG403
oF6LnaFpWYhSMZc+xOTcDpzxa++f51UzYF0UfgvcGSSNIO9j7LbHyo0ENLs3s4EVeL8KEPD/fsUy
axvHvNbSjF+h/sgvspN9T3fmaXrK71MEPyip72PH+mG6cMeB80RnZLB9dMN/fT7xK6ceVUtK+XRl
REgUiwQcocgs9XSqeEFlHpuu/tGHntN42cahtzrl/PVMNmh42HaLD+wPuSxURf0/BW/KZy5cnvhs
HItfgZOT8s9AKYsmxs3sHSW/Gt1pzLFK2Vjaa+fT9a+Y//z6qi4LDb3C0bxECoo7eXGQ2srJUPMc
jf3n87qCkp5fGf8Z8GJifVPD41I0old/1hYCaXJfqrFH49Cv7dCIFMdXu1vk42415OUd3SjNk9Ap
8V71MOhgqyC0y6PBicX4QY9NzZEmBKFx0LmZJu2JFGLfBtI3WSkQhYm5qqT6JjUsINnICQ9V/Y+u
BbQKAX+nlfTSyfGrHg3ndsTg3rRQAkaDHmXUKDqZQvGry/R4I69e+97v1tXiltOhhOdBxcNuPKc/
hz0C0GFtK99Upz+Uh/Zvq7h+S4Gjhrb31p+qp+hc/N7StFk7ySy86eHq0Iib4QXvv7fQFFMRIpwN
Hs886E5/lyKIct853a499c/ZHfYcn3/2FVIeXYC/VA9QoxQ0FxmpX3dpn5DmXLSH4jS9ZBkAKzxd
8PQlDdolu/YfwKCNhmUZAuefx165Ed+FXhzb2dBKnZlSM57FgxQAbP1eOMibqnRrb/Z3cRaTWqIy
PmYjL+jYdAy+KGCiOxT3eJ8hAkNhuvhR/I7/+XxsK/fDu5iLjavngofDaKBdAhOtfOGc0LWKO8cX
n0Pz+78JZSG8B8lRoRv4fs10/hTVlZRoF99CyL4unawadoJgOim1FqH49nm0tYo75CYg00AP8X1f
Ko6WXmsJKCfPl214lH/PxC7pHP+aIaOZM/33KSHBeLbDjAWGssSM9ogZ1cNEsOik7dsDYg2H+rRt
L7n6ta7CLDY/+iVW0ssxXyttc6fw61+5IL9NQnXK1ASvBV1/+XwW124xOPszlQtwAf/9/puVrTGE
fmOpl4znX4KhjBl8nf4fZ9e1HDeORb+IVQxgemXqIKmVu2W/oGTZZgRz/vo90GyNW2hus7y7Dzs1
W6XbIIAL4N4T4l/Xgyy9dNE/+BNFWIRZGjVxliAKMV0DEuWKk++In3gwvAp/ma5E/eyG7eJvzCur
1ZrtpY0oNESAfkXxErwBAwfA1zEmldGkrMR1vovA98X0+XSjb8MbxQn36Q37Lvl4Wt2GEB+E4apj
3bMH2Pu52YbjvUNP2633dZfAMqAx4DYKuIwGPoOQ7OpJiVFGLtCVhL+gGW5IjDZVFKDMdZR39h0A
+uYez9UtIPKB9KKvTPr/CA+RVkQG6UDcqXIMLoWkUX6ngC2vhFTUPHa/wu/yQ3oL/7EdqkWyl/hw
FQeJyG3Xei58uoU7K/QV4PCD3Qt5F3Ez1Rr0ZhULvbIQZlfQ5ez6nWxtYHu2ktcXFzf2LFqeMroT
YvV3muDKpkio7pk06CMGUl0f5CFboSouJiKDK1kCtoIz0xY2LSvnWeknDat7E25t8O68BjJvrvxm
BOWmLG7X2ub874mfj8OMgEeFbblhCBekVpEqLdFG8zgl7KY12VZhySaS213akl8StpqDK+v2+hbm
R+C1mMIYSZTaXd2O5BjC+I9muO4n08psLYfAcjDAG8Erjf//Z1dMLTQSy5oN7SgZ4b1RZvdTGPl/
PwogYmygjCDbgDBfQ+isiCUb6L+jBTa8E8dQwcrylQN3aXbOY6hfY8BfKaT1mBjHWHmETvU2hKlB
l75Gpb3tdV8bVg7dBeYEwXiAEgGvAAlclG3gLyEGoyMLbIYa2rp0F+7sTQKI1v/V1OCfDgwpdPfl
C5zPrEgZ+AS1dSyKBxhEezMuL9cnaGnHgvgJ2QcQNLiu7tePR6TIKOcMpaQyA+BEjuGgCIuYfq17
8vl3xOVsEhMrDesMuUaIU1ZgUpakCE9qq2dbSZIjv5gUiBFL8+x2Ron6UpFqsC1C8RAYePhw9fFN
YwKI1mcExh7U2DcRllBrRWkwj3DrjmB2Dncrc6t3WenHcgZMnhzdFgapXapLfTDmcImeqIlHjI6i
lW6S5Nag9MGq+9CrZwKHPqkeHbSJKRwiIn8q8VSBv2JQUou5dWTdtG2JlgSKI7esKNMdbDxKH25c
EwQP0qR+05T0vdKUlefYUq4+/1LC0U2zorJ7gyWnDLS0No5uwo7ulTL1oH++kgAWJ18HjBJ4e+ho
ijWapFUoLVOJ+21+66Nbve9cma70lpZiWBwrbeNtAwiOMPFDN1vWOKrasTA7w4t6YM5xUDtFka3o
3l1mMx1IPyQzHLBAEosFPaplUFGQkAb6oQN2i8bOXMK97Pp2WQsi5JqRVY2UGpN21BNwSLT5Vort
lcR/eSPlY+CDgKTHpZS2hk1oWxnTjn0J1ogBPogljbdjDSOuOXVlLV7BLCzkMx2C3YC0AI6m8/7p
1xRQqX2SWlqoHnOthliE3gc2eNAw1/s1zMZvJRueNFzoUMIzG7j+QLfCNPLX65/1MoXD3v1TVwt1
UnTdhQN2qqg9dFifUPY20tceaoW9LPXbOGf9zVASoFHaraw0b9ejGny2vialr2H5zzo7APU0h9Lk
LMPdBD5/MmzGrOiEj+BIWuE1WQd71NI8jV14L9VvrCe3uhluK5JzO4J9Pn5Li87LZzMowh/1ZGyz
9jaLQyeaoy1j4yFMFA/OPlughkp0JHK4Zw2PMtwZa/lbTqQnAw5fJIx/JjJEuRXApUIUEds23AN3
DJvb9N6GAKMTFxbkQcYjBCDgMXcgRnknTZkfSbjNM+WJjhS+ttWuS6bDRH/axptmJRsIke6lsIXt
mxrktH6okgxwodAvIrjdjOnKAlpYsF8mTyhRVpYNRR2gAY9jBIUdlsF2c6wg51rB4swdNIWAfkp/
XZ86viYvZ87ACwqdUNBfhTVblhpsR2H0c7SK7E5qGhj81q+Gsro3lsbGSzLAaiJ94dz/ukIGg801
ZK9VlO7pBJtTHwZrMNzx6slncI/HOv1eusmrxZzs+2pJaGl5ngcXlmfS53WO9KwgOJN30FNxEzjv
eNUbyNG6v14uWcD7ANdwNlphJjXWj6M15toR4Fvyjej6BxZ/5PcSa9wu0nWvkbVtko+7WIJgDQR1
6cM0xNojJp57V3UOTvmNmbbfJGkmvLlQBPDVpI4elnTTh1C/zlL2fH0lLDwG+I/GawOSlZZ1UTjr
yjaLwBOEHm69ncFMdLSt7TfKLWTB/sETSNLmesiFQwARIQ0GG1bIMYtvSW0sZsBcKnQAWHGrjvEu
zYn/9yHg3AM9DhwCUCET1jcsLa2ZqJVxzJB5leZhpCtvqKUxgAwDmJ+Kox8o8q8Lu5PUCtIUCU4Z
gJxggvssJ3P594clwdGPJhA3ukCF+WsMMBybxO4z7dgayZ3UpV6pk5XbBf+ZYh4AOxVPajBCLyWw
wqlD80ftgaQmEZg8ta46k8rggqL3cFc2IOLUw3LWmMKtnCXb63NkLH7DP8FFKaCCQL8Qr1T7WOT0
p87SbQMFIApvOPyvW801rLysOyjlHUh6AzOXQz28WLXt5uTeJu0uzB+4dqMy5pt6PFhWD4kQmGQx
ONAW/jA0d0x+7whc7tCQNs3MGTJtE1ESzN0vGAP64dhvDPixFUqQ4KhsW4LG6ewmWnpUaevl+fRA
0yKIYvkuUluvbDWnTvRfE619lPf2eW/BklzztBY9fxZtClA/0mx2gQEI7BTuULYGz1d6U0DGklXG
T1kzf9WABhQWrub1mn4UXwnCNPLsitohVgme2cJqrMKWAb+NO08DGWIntsutEpEtmBun61O2sFzO
44hchpCYqaQxJLhOKcNbtaM/SEdulDwuQTOQDej0p8xpYwuHlwndvevBly5aX6ILj2GjyfWJlp2B
soWxVzzFiTz9wCkixf0as/WT/HXxRfExgUmCJ88F5ikcITVWxrJ0hLmcE1F4Y9ayl+UUeXzC62XL
qBpI1tZM79g43ltVjC1TOlPc7O20Cpjau10FSEEJK3kFdxk8lug4eOWY3w0wReyNd9sMOrTKQ3Ia
oQ7Ra79j6PiZFd1pZNqVgBc2re4mSuPk85Nch3sF/QypTaGDUWxwsuxsOXvNB+uQThnK1jPziEnB
sJLcieZ3BegJTI62GRD6SfeRw2W0DtkeYnE7Mpamq7XaZgAFwSu1qIYFHd5/XdfCFXL2dHi12SQE
OiVzzQJ0NL3zptY4jWHusprbLKeKo4xFUFF1LymwYkuyleS9tJoNEI9AKAZcC8n1a94rbSsybDhC
H1mjHVUTclkg68D2WRpWHu/aciQbjyvOb7zgSlcaNToC6+2jqadkP8iziWuyfZ/CpDRo2GgcFJCu
TlpM32EG6NR18lQZ7V7P6sQbh/4XBEtP/ShFTmXXKlRkTaSwh6b3G/Wk/B5mBQ5SyfSQleDREhpQ
FsKsqmheTRXeehHkRByoUwZSAxQyNR5Mu3hKVRnuJ1a81udfHCeQ97CyA/X1AvbMSa+mOqXqMdNB
j1F/NDAvz7FLr2/QhcueDrrYv1GEl3eVjN1UJQoF+GiMYG6ZfJfb/CNUDbx7am5qNZA1N5KFIwSY
RC48DhiNdpH4ZtoPVomscIRSwT0dxg21zZWTfqHPhybfnxhi0gO2Saaz2VAITbP36Yj6TgY+lck7
iy/juxr807/5+8ISooJCZQIHDOiAKdycIYFjS2lFJKRa1Qulo5pMkExbeXos9Dl4FFS2oV2m2Kb4
dm0T0IloBlucBi2G6WDDln3LO/TsFtLIvFHP24pQoSKms1ZTX1qT56GF1YKTGiQnwHaPMXwkx3Le
SnP3Lqn2r79flCCjQeQHO5cjMr8mEzYyGWqHpnmsOhmDirYJhhPp0EvBA69tjZVLzULL9LMlzH0s
8B+g/7/Gsw3N6tK2pviiMA5wzaDPHYzNlSBTBuqdBjYjlO6uj3HxUwJ/gJsoFzK6MIoyujnNIRF7
VPGskKPRsZMcKII1SMVaGL4Zz5778MkxW03GYpkNCKUSlKKJ5VD55/XBLG5poIAJBIvR6BHrUGyU
CG3bWD2G03sav7Zr9efL+iAmCD0IwNyB6LqAp0wR3LxUyVaOaviCwq47hH4iD74te//HOMDggwIA
vJKgfvb1axkRLBgjqivHPnxPQDAf1tLt4nRY6KdYqKSDZC205JjGzLEtMRATQj2BDdnFoGyQYUtl
YCtjWbx6wTEZ2pmgNl3aJOWh3JKGKtbRaqcjrfo7Oaoi1yrC20aVfhcxsd1Sy+6gTbirJvMRSCMr
uP45F66eqLKiM8Zl+MwLIZ0i7KTBsEYcLtFb2L/aJfjkcQd35Ac9CYPJ+JhZuDLqS58kjVOE8QYD
EVGDhrWQg62I0l4aMuUYaa71OoY+nHX28pFz9CHDYTrFh2m6xW30RPFSRhdfWiWcLMwxKj8cAYgn
ICDrwi/IOzmbTB2Pc0besmz2umijkx/Xv+zChkCPmRvHANyI5CHEwLQ2UWXoUAPIk29tFP4a6owB
CUeIa2nj498HwwMFxXKQCbC5hWCZXTEoxuEm0uWFm9tbtG/2xGLeDEvt65GWPh2X4kQU2PZdlAB6
NYPKQTiqx6F+n5VHQ99Ga7DbhVSFEhpa4tjg8PYRZ0eqkkIqpF49FnXraXbjquZai2EB14Q71VkM
oYiVY1HIo4qkCykYH1xGiPxxMmxy5Pgb2/K5O9f1D8f/4tenD/Sisd5Av1VBNRG7Gm0Va2FI5fSE
ZdF7aEw+q3V8P1XNa8YqVFFbiv5glBZ/fYihawPSGDY3zJYvSMbgVsVmbg3ANKnpPUya7iQFb1mg
5/+fOLgFWzbwmFBo4evm7BSLAaOlSdWCw5XFm6Gd9lHafI/01Zlb+ozWp4sowEXqxUUATLuCpGoY
nkK7N13g8Z7NhCFDGk9xO0VODuuLSitW5u5yL8OYD/UijpHAf8V6ayYXmtboiQ10DLx9c9VLzfQW
lvSSZa/kY75RhVWio98BvBLHk16QqxgdcxJSCvRbyTXGmhnO5jXqHlJNXA0FkKgjazO3MDiEBH4V
fph4xYiDMypaxpU0pCdZeexQCKJ0q4+WV6w1Wy8zByciqZqM2ycsDsW6G/jLrBsg73NM2WaAd2k9
bdvp70lVn2wn5A2k3Ev0IKnH2mz6PD2B7EDyd9VYaectXEQRgEAyCzgPkAnF64GFC2qezDQ5kTv7
Pn/hqHnmpi6XY/Y48nadb3e5JPC90ExASQ9srYseNSv1ErJtsnyUKPySM8K2Wm3XQQO1Nkyr7qjt
7+uZakFdFn6XqCVDlAHFgotKQZGFnSVnbXcEq9cxYEk3kPtsgGM5ULSlrIB/gg4juH+ZCqlXaW+A
iGKjriGBJNUAOqZNFLXF+LFQy5W66gKP88sv+4R4nWUZQAJiO5Hk7mg/k8mhv3nfQ3Iz7ktkwllS
h3zXuoL7woWFR4UeDSTysSvFHWLWGsWTK+uO0S586nxtp+65egKBYBo3rp8KR9mToLoFKcdDR3/l
vnR5HFqqBqlkoLQwHRcHR9XpNRqzmI1apX5IflmsWUk6ixN+HoL/hLPPaoT1YIw16479m/IGYUCo
NYFDDZ2Y3okfJffD3MiQpTTQ6dmsLDX1It/xwXHPIIJcbovvOlWpU701MaFcxkXlIlivrdN4nDku
eWsyZQubl0cDRBTKkRDeEGkLbdlAaSSCX6WMN2QD7qovaw5sknY1LprqCWBm89uaS/1iUMg0czoP
L3uKz0jwfLQJB+Y/Q6xfWhj0Fm54xy3MpN+fNMm1IsflpR632rOIwnTSSG0kBdn2GKNVizesX8KJ
KdEc6GUqZCfbtUfGNdTWApbwa1DhApBKMmuiAUEbH12EQ7yt4Lm+y4P2xD284NsXNArqHlWQ7LO7
NU2AhYrL1+j8kDtbwVI8h01YIHrrQdpkZ+2hHuxLB9slnnQ3+ly1OfJhgLxW0V7o830NLNy8y6bM
GCyQsTs9mL5CG6vdGvcSZBwif9iuFXcWimZIyJCm5ghWVJbEWxaQVxAWIDb8KN/noC0d5D/sT/JT
ewTF5ZvqZI+QRMYqfrm+TS+Pbh4WUBn42iroOgtv4sjOTLOf4d2YJup9rMobddbBAyDqmtjHwr38
ayRh6QK2yxpmm93RuDP2/QOXWCr97H3y0EFzppu/Vx7AKwOtZfSJOKFdLNQB5WXPswbLXsh9u3L8
AUL2yr2Y/+CvFzoewQA7HxgSiDcJn64GiKSLOmM+QoFjW8Anhg4r2fvyRvw1gvDJcjrabUz17qhZ
r0muOJm80eltIu+NHizCp+srYemowHi4vzEgDpDfFQpxJVrshRoZ3ZF+j+7UzeRHbrLjR0Zz12+r
jx5tRtyDGJod3hpPeGmvoWskAy4N5h6s7oQUM1qlGhY1YtvPwCr787ZF8m56h6Mc18nmizN3Fk1I
KXVoDeBH4rCwuUNT+pzEv69/S/4HLpYGBKAV+M2hjyiiUCVAhU1aYzOrtHTCKHQK9VcMd5OcrQGg
F5fIWSR+Cp9lx6gdlKmysKsKFXgboCc2kSq/tnq/LYakcvXEhO6UPK6UwRc/4FlUYekPk2mX6oTx
AXwDni4w/mTt+rBw0gFdx69m6MAQPAu/DsxUmzhHzwsn3bu0LY7xNt0jHb5UG1CjcSEHu3OXvkCM
ACDYaW0n8J9/OX1/YgsfVRvQ44pGxG4gMDUcFFyV+h84cCB7U0D8dNVffCkJn49V+Jzg6adJkRHc
IzBQ+62ZC0/pd9eX5HIMS8XjE0j2Cwp3rEzRGBOtO0pQb66yQ6eqTq2usEfXgvDVerYajTwPk1zn
27i8K4YhqIZniIn610eydGnH0vgzFL50zqKkmQQV6hhRdMeacLk0gzJ3ZL+9RcLyJJ/Igf4doDoj
QMFAcVUor8vOqtT78vr890eIDkJmhV7oRFR+LakhP4CFovptBGZA6qr35iG85RpoMrAMAVSHt2tk
pX+q4Rdr1ETdAnVWyLqK94VuMuEgBlPb4yxVHUxm4rs8Y72ThfQXi6RDW2F3MOsutSD0MzEZikml
tWmTBE4X6hBYsfaqD80BpqGTN0cJMJ8E2oCaOew1uZ9d6BngXsd014zRISETpOxV5YNJiV+lUu/g
RAThVnGmZv452tV720gWyHxkP7XFIa8TQKo1KTA76RnGoaHbtBqBzAXnu6PMCe+B5AcrFQ52TPC3
VYjxgw4Fd0cn0QygkOWbBHfOm7qnMBvRUnurJeMP1qXHjtU/w3IaIO5HfuS0fCgU+g2b52dtUcOB
hBku/kSvnSac4ewhN4PXjZUSAJULxr0EupXZqrlD0uFHF4aPqZxBJ0iyfphVkbtxCQ5oEd0Txgon
tScYrsrwuuwb9mLL4RNGeKjH1nDKOJVumE5ex5gNTjhNLXwugEAs4x5QhMks3JikOyMsXkqIV3gm
lEa8JG62jP/uKeqCiKEhSoscgIVY9aQxuyvlsAyaifh5OxReqPdrqseXj2u0scFrM3C285q4+FCZ
k0I1OEHqtfWilzB0yCvQPhv9LnxR3PibsSUn21vz3728T/CgaDyATqCAmSP2pYZpMNpypO1r45O9
rrrWhkAIuaUos7kOeeHc7eGl3cDuG6SslRxxsTuF2EIGh1KIWauz3b7GvemYZKfRkzJva3QVQyd/
N3vLuZ6TFm+3gIb+ux2FKwU4M1OntLhSNP7k19+UG2PXeUg+TuLD/27dzXrx3Ee9Ci0IVH4velma
ZLfQ/xj407P3LHh1VW76vd0CaxV8yw9czCvHyfiorJAk/8c4/8QVrqSaViu0N5B25M34pgX61hoc
yJ0MuBlyxWfJU/+Pgj5uwVDwtXnxmfdrv6Z7zWQR6oGokrSfEnTDHeawdWp/hvBif5f9WntjL17e
zuIJawf7v0vRuMVDBR4Petv8toe+cvp44F4Qa0pYSzWEL6MTzn5wkltDkhFN3liPejDczTcypMld
toOE5iNk7g5rL6PlOUQ5FscGUKwXliGwo89tuW86wMLmyI9vwj20ye9BKht9VAG/Q27Fu747Fq+L
XN8OEeE+K77FTGuOewlqj3hkdoBo3XeofV+PcFFJ/UxwIBSgVU3weBbe6pk0dEPZNd1rHbUB6XdG
GbpdAbEl/d4uVi45i9kUIDc803l79UJberR7Wubwen01HuvbqId1J3+t++UNWES5AxCw8g7O/qO0
gqu5uFxhjOdhhRRTKBW0VHKEjVSo3ck5Gtda9sAyxb3+LcnFdAmBhI+pdhaMnMake83qKA4A90JJ
2NQ8swVgDzpLY1DAIcyrpibesrDZAtwQ7rt0fs4biwBeSjR/ykfiyXY37K2mpx6z2BP0uEEX18Ct
yGXpo0jl53pMUaCbY7iS5JWvgaxuxvJHMo61y6w49Wlsh491Ht6S3NjQSf+eogztZmBA0jy6K2ge
+3MJPyPNApEC5M8EijbJKe1qfupX+6ixKq/B5WTl64hvA/5xwOtFo8AGckssa87wp+x7FmLym/Kp
MbWHrhm310MsTTS2Jdo26NxrF43YrMC/KvjhpSe909rRZp5Sn5vKXA9z+ejGUIBgR1pFZxncdyGx
dgmd8jYmzatktY454JljWH4+NE7BVMfAOjbTJ8aeWorn/zi4+SrK7nLX8voMFFZMVVcuiUBqRNoq
s2zoe1epb4XD80iGLWwue6dSQektya/rI778sIiH1j1nhqILLBaJJ4C6CjPVm9e4fepRSMx/1+lK
H+Pi8OCooj8hbPnrYdWytK3UmofA95OgTiZnAIdTbSPlK+lAvF8hyxmodKNXSlCFQsdUmD41Y2Fh
UaKeurRx0MlwreqH0t2n4WMTbnEddcIBSv7VkzZCrqeuvveKuY0UAlYXXiST+myOkDEGj2Fl9YrQ
l39+F9S+QeyABtSFuCMr1C5lraWcQJN1Q9r4mhrto2J0Rj3ajH2xAXzESShxNLt46c18c32SxYLx
Z3x8DixqvBF5R+DrFNRymMeWkc2ncuwOcjf4Uwr4Vc0Fv0utjQINIl9OQ9KHuR70XRRGr8Cbw2tq
jjTHZnCdqtS89GatT3cVjMph0rmGtBASrPAL0Sb4+gur2JrgqSJNJ5z8qVsaymNDILa88h2EKsY/
UYChRV8JV6eLCugQ1ppa5XQ6QckpAAQnIOMGHb9wY264uy14pGO7ctALt9KLkMIRhZ+hVSpA0acc
VtBO2vZ3MYUqj15ASSrMHmmTbDWaragsCnf9i6DCcdXrIMkzfNJTMhW/Z6160Sow2KV2UH25mlo/
7GcJ+m7Tfp6lleuwKmz3/8bmmBnNABJDrAFPWUZTwvrpNL4Nv8nv+j7ezttqzz07y4CbaaAVdKBv
hVdvcFU96K/FTgGRao3OsPwJ/vwMvuDOKiJS2kMat8TPkPcUCkL9tguG23W+lnjz+We4BiBttop/
hhjg1zgZyYtMNbvpRDbjbX1fHXg/ERWXe3tP72VvrKCzy1Yy6idc+KzScRGUL7qzwZlTn5sMMLpT
sishucY/KqhWQbtZtZdZXL5nwxMyR4pkkcYthje49HHajAHYlShKQGyMz2P6oH2f4H6aBvTpL98c
4hg/S15nY9RHiUYz0OAnvciewZgA7WV6n2kDavz4cT0vLCafP4MUj41Sl+d2KqfpJBWWBHRD6kgK
dCqvB1ncF2dBhDdUaOUkZwnmLB6YqwGHpxFUjQprA8fjtTzH/9aV9SEK5Ye1bWSTOkwnuKHD7Kxx
Zwjzg/C9y/18E62dLmvRhK2WmrbS9VLDV+PoQawtkMgG6vW+4sN0AFyqtdv42p4T+exMi2ISESyN
yTU2swfdP8nlNfAhgGjsFprJHj2slRfX1oiQxzUWZrhAIGZWAPQx5oEk63fXV4j4Cr1Y8kIu0SCv
XmTFyKet97oD3mqw3VM/FLdGzQR1hKeVePw69HWZmDIagRyfB3T7hbQFcEUVXh5aeQotpdiVaWTt
iQ3duNbQP1K1OqSJrrgwzibebIQdaD1TBq05/fn6z/hsqF78DDwagRUkwO2JO11uxj5Rzb4/oYJ9
MrX+qWwVVFjxPEatEMKVpmQQFOYb6iSdtauUJEMfDIqPbVo0TlpQL83b8D6WQVwaOh0lw24TAXfo
wj0NF05T3qeV9C7H4WGuG3jGa/i37Tx8N1rllLK6dLoeu1CqQFwqo4q5cL6kW/inHCowe1xpUG7h
I/pQA93rGHT4TnumQ5Q3exhz9EBUAv/SpDxaZvveFpnsyFX8nFX0vY4A06k0SIyyyicDhKbKfALv
sPtll6RElR7S242ltVDNYPCdJC1UI2tU5ppS3TFCt+Ew7qV+3vdEf4P9PJ5ztXywdOlWleYbGg1H
uUk60GEguRE1oexVBYETkbF20vAl92VusCqgTIduEwql+GdhSdYGalto+7BTeFQhmmy43Z0ZcNF1
3TeeoZkKiU/jJrxfS/7qxXYT4gonnGzUZZ4DhH6aoVfsFnm36QyiulPS/WizrHCq6hV0/zxNQ18P
w1tTKvDWHefX0YQmYhN6NgtvDWhpaHrpoZX0bDX1pp51EOKn27jj2iKEvOlTO/516hV+uHBgapCZ
bcsWH2yA7Fbyk/njtvIMZ3zHAlh39RWebzbftIC94SZrovaC/u3Xi4Cil2EyYdHiQqu9zZ4dsBSf
xuEgPV5rjWQ3+k4Paxl/cXLOovID4exoLuJCnaemYafCZC5FA4TStc+4NjB+kz8LAdb9XPLSDgY2
eu0uC8Yf+Y9wHwNbw0vIVHYgt7d6r7pIiMLnFE6yeYB8dRaV7ETvVBegmn26aR1tbwXR3vCvZ73L
Q0yIxb/A2QilpMsZtO7+mTp9l+x4xOw53VgRb+Z+8AcJWWlSf95kLrbz2cwJp9g0jbbV8pmDyMjb
6IG58tqejGPjcvlY8Js981Hf10+yI3nwmh9XEURrK0dIJ4U+alKlY72y4T2GDXqbrEFQRNTQxZYQ
MkfVat0MZj07tR9d5ig70ME3ZVBs8h8aYIu7AqBF6sbBWsZaW7DCvofNMRR2ipadclyG02fV/m3/
LSBUHJrIIiQGkqGc1AxPKxa7ijeNsCWKPDV3P0YXTsBWUKju8CM9rSxVvtmurJrP8sbZUh1sBO4b
xB32c+HUqMTDiiA/8a0ov1SAmwWr7w7+3r8WUkgxOA+7Moc/G55vepDu2610RwK+LNd8ilZWpPhc
Le0mCUMFgbIGN4FhO1drMK/lCEjTIGLCj+VCslOr0AxMC0SAFsAkS65GVp77/yOX/BvCFKonqUJJ
w9/8nxfH+aXZKCd+H56C7rY9QKnGN3dr92GxS/PfxfgnpnD0EJZaRtpn7NQH4ba+z++j0iNcSnFT
BLnhkhP8v15WFuLyJvsTU1gVoMh3tl0iP5ONte9gNOBkAX2IXfpMHZCnHrXXFOosa5ma/9XLtfgn
qnAWWb09JMxOeabm2C9lW57otvMiOC5lm/jHyhiXz6A/0fhyOttsehuCJlNjuchoYebPkffBdsm2
5Clrcz3URYnk8wT6E0k4gUrWxqUsY9VIne5BXM0r7e/KnDl6VwbEfJzGZ3VNIEwEzl6sGuEAauNc
jfsSozMmoji1Hf42m/aN9plX55LtVF2yS3opmCRjn3aNH0qdPxTE9lqteLe7xGfT8FSEeuqGnbpl
aXwYK9N2r3+XtVUmHFI9HghtNmFl6yAwa8XbNESeMqw89j59yK6tKuGcCg25sVRUYE9lWsr7rmaW
N6szOIEzOZCkuiE9lFvrVPOGNBsdGG7c9mN5k2vatlNq34wgJDvASDyyf8z25FVz4xp9vhnU4iWa
pB1sg17DuNqO8+xRib42qnHT51V1YF17F7cRc9I5h8ZJpUC1ODS2Ra3c15INeUN4k2ytrH5OW3MT
svmoagxexhVqiAQK+PIMvmRclI4KrerGVgtv7kDjgvDALo4b8DPKQXHtMborQyXdQc+mc2NIZEDn
tK+93AZfepiTcq/YJbDoWfuALQ1cHseq/P0cQoAOTAID2lTAbn7dRVEcUrvo4/w0h+/DLLs4n52w
W7vt85UgzuF5FGEHZXqbQVItZqfE/NGb9zOaG7mhB1P/AFPN6wO6LA5gt57HEnYOqg+aqqGndyrw
CN/DL2bL7vIbiMXjEdbdR4/yyl1R7IV9btXzgMI2SAboPBooViMRde8t7DN756Pz+vfmHk/elS23
mBfOgwm7IaIw1Zt0zNfg4taGISYPdpB5fetUG8aJ79TrXXPTv48bsAgs01ljLF72joTvK1zg1NiQ
8kbH9yWbwYfzyUt6KJ749cp2ze8xYtfO9BzdlJs1KMDazIrXuqxtKbRi/nt6a7f6FtTgT0IKpHS/
r1OsFk/us28tXufkxC5Q7cS35idM9ajd8DHKbyiPw/SI347X3E/40ryyTT5X2tmRNufjjOaulJ3Q
Rg6K7l7Vfidw/olWpSiWMvf5yISTujPDZAjVKEdhUPuAMGzuaD/aGyjq+8OLeQQ1xO1uVhcO/6PX
RiekGi2n0LpR8Dlrb/C1oHwYAA6HY+HLtKs3obd6NeZ/71o8IenEzcjKdkQ845FuGvdTGwL4MdTj
95w5YAIm4LffrmeftZhC8qllXWKFFOYnMhavNZvuQ2vtQFx8m55PnpBvFOitRbmFVQLP2smRImjt
RZ52oMf40fL6vbLvj7UzwznHpYduV4Mpv8pvWcrnivXnRiTkACjiRjrmgp3UxzlQ8cwZt3STw3kN
9eXAeFbc6iHHbRol0uuf9388Wv8NbAkXeEjuQtE2Q2DuPAHM7geDuK5XJYD8c7fZ2oWyUncjPazl
nqUNczZgkeCg6Y0BMhHDqzWkey75xVB6DlcL9ktb5DwMv2GfJYB+NtuBmbhBc+LbcIA0G+efj/vB
Qw8kDUJr9dIuOoqIF01LSAWl3hlF1COp8lavfJx3GXbn4EP03Ukf6a728TR6jBzMqYE67X3orSJM
l5+wf+ZUyAtmy9CJBgIZBwqcDND5jHcSNKrj1WW7tDnPv66QEPKG0s5I8XU1CDez+CDLK7iKtQDC
7m/qRtEiPhKN/KRo6NYr79dPlXMxpZ2PQNj6UhMrlWFhBB0Ir5Dt68xAq9twV+bGhzlogwNdOtwK
IgrtMJa+WD3w2CQPf6rQZs81pfNqFm+6zso3uEcEqB18UMN8aNv2pNtxMBjVbSiZ72BR+2kT/577
HLZ6JsQc2twfZ8uTgGF1UF/2lZyB4UzTPZTLNkq0Vl9cXZTCLSdhtUoiikUZZg7q/2gV77Og3Rm4
znV3UWDAvWn8Xb+rt+w+36Of667fNtZ2vJDi1HKamQlriFOh3xDrxgLeJF6Zzku4ydeHpYj4AQct
ySy8mU8qrlLQNA5SSJI+xbfmBvj/l/kObuTusGWJu1aYXsyjf86QC/rpf0i7juXGkWX7RYiAN1tY
GlG+Sak3CKlbqoL39uvfgW6822QJw7ozs5qFYjpZhcystOeIZleX9RL2934PqqDPL6AtAE4kXub0
YLmI7iNMtODec67HWT31uWzG3ocEgKSqhmRgwFy3tLxevnJrvH95OnTKx5/w4ptmx+3iLV+MNZ5z
uYz5T6aV5RSY6fB0em2TzzyyseBQvelOFSw4XEnnhBsTG12OLi+MWfzgfc0/nP8Cxj+QSiDW3GoZ
IqAwiIqnLsiCHrPsIfV06mbugCFzvtTrUSVWDi8flbalWM8Lce7BkXfJI4YBow121D0M7gU5ciQ7
f0SywA3X1wzo/LCMDUfd1JjUINkpSndyrwK2YjODEowTEPCulDFTwHOUBpCKUijyst6rYZiduvXm
F5qKS6lLeOVtvXLTPTYEoWokAfo7PaXbTsdEnF3ssqDCcrqk+wswES/Yun7Cb7QUKDqAb6+Eqeaz
uGtTI9DleXv9FnkimLAjL9OcGJMFvWwQN1ZF+1JhU/S6DO69MYEGwbKt0QEA7yu2oa8LRgZ19efw
TveBosbb4vg++nOZpn6lsWehVDHO4xTLS5Tc7ZpBtNUerfLBBCDshgivWviEp9ApuEzpnKv8yt/P
xIZzaFFzNlArFIAlLe0q6cS5x+t2hc3XS3PGwLNkgJogR+xNn/Pn9tnylwEIdQtwLNONN/X/8Bhy
fDbYmi6Fdg011KJHXlNQjJJgKtTYWIgNAM4VBaLkmnCfyxyLMDr5Ay+R4yU8X9HC2Z3GNRXlqREW
B4aaR7qVfN1JZWdGrWMZrkof5aelDiA8TC4ejw/DzQeem+FdOqO8Y47J7TJFwoz+8dJpNXzAw4bu
aLn5p7TTdhroeRc+VMIbxeQJXvTt7OxDbGamMcBqsjHyMCrh6O1Lw9uY5SgtOyc0ilYyJwVc9Yyt
ur7Fu5jw2o08EczTlxRla+gpQh2qU7tQqE36++uGwZPAPHNRoxjKoEBFx3objbFj9jJPC3gimCct
MXIhzcEEjewzBJRv7umVrQGVNxjuO1dx0jLA8mDNfUnl5d/968gF6wOXSmA0nVZmA7Qv3loUfUXb
wnr7c71F4W8+mVspQH7oyz4wkf05EO9HB9jYfgqwLbsPll4gr5TDuQcWcCdTRKooIa4auLO3yjDs
jDj6ff1rrrbq/oQP2FO9PDOAYCca5Tgzut/GLwnVvoUQMT5JQfiUPWOy4R0lI45QjrEpzDtI2mg0
IhN2QIrQjkJqa+jOyRw95T2ELCR/lDZYkqlh0vlNdquidGLeLAyPsZ3vgJ7u/st7XL7lmQOpEjkH
FxC+Fb3pXwZP9OgvbDPusdrvxo/Zb7DIc/tlvELtFxT0mcyG6oOI7hBkbpWXZD9vFgrgbDvcACkb
y4Xcovhyhiv2oTDOpSoEAxkFHt3Ga470OcNs8fBj3oCk/qB91rONVTjv+rXy3iQWyDGiRtvnFo44
7LDlHNeuItmd1261E8XUXVCDJVQznRoYgqBoDVK7BgdFhLvmNV15R2dcUhM2WTlkCHMGVL6EypfI
8/WT8p5+hXE+ZauiJgBTPJmHEpDFaPE9SzlgmZfZKXzVZ8RVyrHe9ZHDnxrnnI7dlFebjMRjj1sm
5Wcy7qjxdP1wHINXGSeTYrpQzGMkZGXRYjwjz3+3SfM6pDRz/p0gxrPEWavo0wQrVKtjHUl2OPsm
Zjf/nRAmSMHQbT1Moo5JgyEC/QKYn40pmDNeM281n0RtAguggLE2dEblaNlgUaNDOEaxgdLlvRs2
2jNcNVbUX68faPXzn0liVC+z+mieRrR+LbUMsjKztXwIrotY98Z/ZLAjIVjO7yJ9ecsqDyRrC2RN
UDjivbQTb+iON1e2npWcSWMUzszxlpsFTiSFmduCjKAD14Xevxtp7uFJ9QEMsaGW6SQ8arP1xuGZ
ZEYDB0NoWnDiZjinGSR7+ouA7uAepTwwO6DcV2CWblIxMSjulySJC6677kbO5DPKOQNzIeuFcPHR
1ey0W4DJVfYMOH9nPEUBWILsKUPRq0mcjcbDf+QKXxTt7EGi/SiVU7GYX4An1yl25ZN1Wy0bGiNe
iWg7uFgBFUyP+NwvzrGWL/KLM9FloVR5akK08CQ7sqft0yfa2UWgY9h1crFz5yojMjZehW/Vs51d
N/Mkln0oLbSjCOll0LHLwtsoW5tGil445sOTw0TdRWsYsxwuYdpxeJOhTeQhc/ASHdSX0AbPutuc
eNHnenhxdjbGAdUJEFRIDFU2nswgfl3aX9Kj/jR6gAt5Ij4Xq28xym/hxZk8xg3RCROY+ogzanbv
kn0TJMHgN+D//aehzB9ZbIMLb0NPY4qzlS/5dnyWeiTZxJO3FQwUr6+DoYJX3lY/5xuyza02j4SO
KCrKPzGwMkfFrQCNIvocTVkczJVbNBkHlMZ6A34X3OK0a7fZA3VRfrlZGB0Sd7ALzjz+1+bONWmM
uzHittP1Ge5GP6DH7UegUC5t5W72gfYHVLIiUGqAMoGDCAAm0UtxP72gVRrwJsd4N8v4nSHtUjOv
0vzUWnd69FFnW8rlS+a9KSwAWp73SaM3EKJLO9m4aTeTbpNNtrO6+4IclfzxX35IxrWMWJQxhAkf
ElyA6BN2QXzXbnr0X8fbPLCer0tb/Me178j4l2Y0Z7FbJhVKsP1gy4b0r5Lc2WXzHsfH66I40YbJ
uJUeJDm9MiMYzEsA/omtmdp6E3Kyv9XzgAIOa+uqhKGrRWPOnwMK6qaWoNSaV1jKkiZ/BHwzlUBj
Odl5Glw/0bqnPJPGfKpeAumzWkPaAvUy9mh6OhYGQUvP0pBxCpGT+NyEc+2EwAIEbjS4uQDBxoQ4
iqDHHcavFwoXdZfeiLfL6pm2SbCHtJnukhtpNzyrm+zpn9TJz+Uy/qWVRMFKVBWkBfl0pxATSMBV
lHPi+NWyxLkUxq8kSZ3GkZL3aOGYQbbQ00Sg5ZU8EEcephvixD8T0xc3PEeyGr6dy2U8SR+NygAg
huIkdWpnU3F4LlQT61FCgfHhbhQ3cyJ/CEL+OEuF7FkUoWWVdkhDByBb5U27mWcjehOztNmZbZb6
mRWOG6OcW7fLCnNzXe8WS2GN9vzHMkquE20cU6zn40FpKuxyxzdzMvd2DRYau7Nqj0zg7xv6giP2
O3zAgsa+QECqMlC4v1EvFQ2ppknI/tNi6G61fbtRsatRP9ZBw3lgvjuLS1GMZcmzXIv1EKenCShG
NDJc3eB1wb8b0qWI5e9nriLt+gaM5El6KifQgRHLAaCTE2MYNRqeYH729W+2Mu12KY5xf7WgqMMk
pempGIArBl49uymkPdUBS6cmjwpp9lYdvkhhulHDhjqgVnuPmvRJnkH9LETEu/5zePfLxFwZNikQ
lODXVFmQNLkLHDKOKX/lqZdauhx4WUcHHRnogxhTDsHTXRRaGB5jKd5YU9Q5oPabHE0pEAFVwq84
Kt0+B/RbFYHtVm/vm3i6A4HTRz5Kpp2Mw0OvZm+YMhOdqlR/DTT5rSrJb9BvGUhUKYYU+thTrQSV
n7grPYCr5agG6R/gXXquAQsLcAv1HmB3ui2mQxfkUx2UpN0qmfhhTWWJMY78Pmr10Zl67U3pMQgI
BJn70JQBYhcBVkpNyY9i0AtbFFqsmuvz6PSliV9WdrGNpuHtPMY7SUqeDS27i7rqthAtl1Sk8psZ
gApd+AJgmDsDtate67D+THusNWFRc9Pm7Y02kxCIgPqxC1XNVtXmZ9HycqPv0dHlB2B8mhTPRYnp
n/QUyfF71CcHvPRB3k6/r6vSSoB0KYdxR1aXUVMaYUjxlmyKXeFgtSSgm3zH61StvLeXkhivELZF
30sqJIUHMyD7pcOZAPpWflnA3Pit/e9+9lIc4yHAMatPaWEmp7SNYq8nBt3ohgRWSNAzb3s9nAHE
j1rTpMQ8Z7E8ptdsh3EWYxs1ZRziGTQ6e/DIPr4zvMaCr5U8jKm5vChw9aD6wnewcEV8o80BJ6Na
jik0pTUT2ddzYaPHyo3ZRtuitkRnLsiDqBLONNfKkAyoEiQRSDCg91g2ri8dsDBlllbVCjIW6pBN
A/hY4S2+C93udZkmX8DvCeYdnZp3uyvF5UvBzO3KE8gSwKmVn4yyckO5EtzEjO7iVMvx8gOLxtTq
KejxB2/u5wdxfJ6BXKUK2H8v2yN4sPZSMvhziU6lkhavtB7GGwBPbYtSUR1R4iG3rMRElz+X8dVm
GmldTXBPOYKLyZvd3KW+5dCjQJ1OsXPwQXgYB93xivBrbwSgn2SQAYGK4RsjRTKWdTTmPexa/rRC
PaDjxHmF/kIF/iuC7XRFoHoDfU2NZ8gDPQ8WT0dwO5S+6Xal3SPCRIlj1J2y98IYmnDdb3118lkj
Ozsf2wKziNmNbaJgtuWX5GsvIAgeXSCootKKwYmtdfiC3ZNd4JiBzlRxNrHHCzu/kvJrP4EJqqMx
Amae0sDwrK2ZfJbVXSWhlUGn+KVpiE/77UzIQQXTtqxgLvbGbLJ9Sbt9DMAg0iXPRWYCTG9sHMCt
bzrQu3bhdCNI1QuM/WYuPjO9WEgCt+1sgI8gcVs0+ENLcU0lcxW5dsRu+imCtbq0AIEKtOw7YZz2
YreTo/2QSQerT2zaAtg5wz7QiBJJMb1YpehaY+zPkwIwAtEzCyxEwFO0YSBZ+VsSdljFEW3a/UzU
16QCE/PwMqUKsK62Rmj0Tpjda0LzlFXKayrmW2vY5FIZmB0gHLGEYxc1+PgkQCxQ2QmTOohkvLiA
Haiw9IPAQR3q3wNQsvTiXo9KjjouhnTtazARyySXsLNkXDqHmq/slzKUij5vt7mueH9h0H+0nnmY
i6aokroulwnzFuGFt5SgkO6/a150rxwz19oOO+GZI3T58dcOx7zSJBWjWW2h7Wqm7Szrs1Yjm+RI
kME0ClAOD/yRdtRqtiKITmoehdJyJsobt+C4FLaTaJVxSXtUbU51S29ms9hjrOP6OXkSmEeFqmGq
h2qLqN5o9128p2HPm7T6Xq9c/PGfz8c8HyROW0Obq2UmTt8pbrhtfG33vzGn8k7DuP7WmoECpOC+
pAxY0VitVmP/+n2tNGguTsP2ANsecFyqAS8/Yn828ciulLweqDmAitxIsSdtr8tb1OyKGrItQSE0
kw4wPelJNu5ngCgZBVYAE85S42pIevaJVMavtvAeap/hE6lBuwVlGHqpraf7yFN5tryEnNfOw/gM
lUpyG+L/wIzxMjdVBSaMOXHmhx7yxI3hpjf8Jf+VJbHLj7bozVnuWinIPfIZ7wbFeIqvOhWWZoEQ
MbvmM9C27fEWRV/JWbx3Y2tOHfyDmv3lD2C8SRiV0dQXUMylZt9i07tHKWB2int5w4v6VzBYIAvU
WEDGB2UIwsXLw+qUKrVAEJ1Kd72LsTj5kzpLZ0m5BZ4JHss77XbJBEDaBpjcYVv4w8a4Ef8+bxJ2
OS5+CButtCMFXF6IpLl9Afyw3wTkh4JIVcWAPH89bk2xFjA39IGB5gasjMtTZ9WUW6GmIToe599y
Zb2JY0nsJAZUfG69XDfKNScA0OGFLElSwNXEQtZnU9tnYlPEX4VM6QboLUuXafJlF1uO6KJy8psV
t3Yhjsnj6mhoR0vI49NkocgWCyHmiSeNI2St4nIhhbnBOI/TqLCy5VBmMN9UoO1ZRkUGt/IBphxQ
jtNZ+WAX4phnQWkydaYi7jBp0b4q0GROXifNr3Pe+7Pykl8IYuwBRUVdyXPc3uAA5+xm+oifDM8I
hm39oe7/h57Ziss+l/flbM+cTSfHg1IOOFjrGvbsNnY9+NQ3MAUHF/MTALXinrg8FVlz4RdSmTq3
AIy6CFWpGFWFHmM/yziMFiieeuIF4WtlzQtJzGMhzJVi1RIkLb4s2iyyvrAO4od/LYp5Leo4HhWx
gqiFlUL9Me8Fb1npBRxeYvPCzPXPBnR/5NjwmmxnXJJLUgiLmihj5TSx4SnVPi1/cjzHutb/kcKY
sjGTFLxn4H4MS/Gl6iN0AeVqbwjpL60ygqgF1q2m78EHvDGmOdmqVeqVrQ8uaQ+d7Qd1xCIXL8Tg
/STG7kthjqeRVskpGQW7xLK90oLISm0wXBX514+/lkPKIJJWjQXvF3RdjJaCOt0SqJDGpywl5X0Z
EtnpwtahVgVs4UF1wxyDCMjmxKlfxmvGm0L5yEbSeY0YxvbQJi+TYPzsWwCVyxh3c3A/P4QwvZuV
1uBExmvXAr5r0wLgqCIBH/3yQVFMOg1hPiaoeigvkkXecEWePE73gkU51XttJUSWTcD56UuzAMUD
RlY8THqOYis95WO3Qc/gR1YAhFU9gRvBy3LTF4Rjj/6fVQibjqpOn72L5ouhAZhWVt1iJq6UNV5K
9lZW3+klePNKI3QjSTvEZeSWvbavR2Wb9FgzQqGWxLeR9DssseeELLIFP6aq/A5n+OFbKXqIctFL
q9MUR7oNMC8XkzJvRgMP1v+aFbqvjeqHkkj7LPspjMpeq1UPQ84bpeBNN69dP0jkQAMPZhoQRjOm
b1kWSssRpadUAr0PuR/DfUoA35g+XlfJxfszAenCJKQhXpJVAF4zV29KjVSZlZidplYzABsYox9k
jL+ySRztWZgQJfbxL0nECuOAJr57XfiazwHgrmEYCxXiN6KySG5QFRVoBOHxaw5EFJMQIMQXmsaJ
u3mCGJ+9lMMMPUmjU1GUvTvMhWVHllg7czPwxv6+DOPyRlEUlVTQpy9eFATcl4YDBBapA7tGdNLj
GPzonR7ag1gRd4hA+11bmttMjWFLqGSktHkOMQtRD7nXhlbuCFQ6NKPynIddZRdRath0KA1HVMGF
GWZ3zWTdEBNNO0X34iF8p6jn2ObY3MuwEUUYNyTKUWixzH3a6iWqlFLpCTRMAyCrltuxsazHsTWo
Q4E3sKdTe5f0RN8nZVkfurYGWeCg+KqS3+l6/1qI6UdY6xwH+P074G5ksIBA22QoN6NteZKWM1EH
ehK1l8mMXaWrnQSU0NfVaiWUuxSzGNdZCFLHtdSN2Qh/ggrRUUGi9cU5Zk8v5F4I4G89Xp99pUi8
iARjBRiTLFFl21ejUaHyJWsUKSRaO3axad0C4+TDYWwRHPeIfgDrvk/fZk+21ROfCe+7HV/KZ1I8
qmWC0FaQr9XYzq1L7L/BMx36Yas0im3QHclr3jUvVvNN08/OzHxNKeozXQUW/Fck1N1iYTZQbS2Y
bkSMLPJIM1bKYJcnZD5qlfW6UsYmPWWfX6Ohxy7Am0gBECymCC2tFNPskQ/T4ijTus7++bJMfNDP
elfllkpPjWAdjF4DAroyOaqpPIHxd0N6IGUie6ST9NNUi8NU9X5RmH4XVYEGgN+px7bb9V/E+9RM
5oBRlTkFDzVFQQlgIZul7ojBLf6Qw/cn6PLCGUc2gx4oMheVMn8qv0ZX9qod+GLHk76t3PLY3ei+
jvNteNB2nPtmK0xiokei3ov0JESpa5mvEvBQM0ynXr/E7znlxeHYwlI1F2MhaviqQt47GgGPQf+3
H7dLCYv1nDmhaZhmpOozPRWhsJer+WYqkZF0+t9+2hYxf1wqE1LmZa7qOp3oqUpdOodAHH4R/6EN
/BHCnKXT25YkJfz2V/1mS39J7wCLd8U7xD3V/WJ33SbkAZothvXdvfwRyoRAYhjGwgwc59PUz7ba
iM4Q1W5Zg9u8wq4DVq/+iUb8Ecd40DyhFhEIxA1Udww4za4fOSrxFz7sjwzGl5S1WXbico/GU6yh
Nbes3fb4D1CiRN9oUBlKd8OGV3Vc1/U/UhmHYUbGjFgAJ4tl8IRUD7rJqTGsCtAXGlH0ZdGcZTxF
FArKCC2FaxbUvTKg6FbRjtP/XfNGmqnjaUXypH9bvC6lcdRkHSGcoBYvuZU91uO4lZP5QSlyzmda
O865KEbbR1TNFNCaWMcOJdG8e4+4vWyeBEa1R1At1lleRKe+GxoXGTHwA9MqPsg1yHq1FNDRWLEI
h6rd5XrVe1Yn5kGhqdYm62LtUHfjI8lpG1w3gDXHe37s5UefOSygazVdJ0ThcZaTJ9OgfjPWXo33
7rqYlfF/ZHgmqO4sA+B7BossaoBzqkWVKEJVIwzAHoMBWUAFoAeI6Qzl0HtEdRRvLpxWB5sgdypt
UXbWq+gikOMVHZME4GC/PKUa6QDirioT/H4iCmIQXvojBmbToye/LOAliRsfUmewuSWqlXdbkUC4
LYE7zUJmwBi/mg8o55iJeaxfEntywPjlUb/cm0hjfy5nV4Hqkz+WD4CG77gQxis9ADwTC6eaCsB6
XWMDVB0BvmJUY3RSwzZ2JZGMXgECkK1emZjLG5TcwbTStImtIQTSESUHrW6iwEwBaalJMVbKhRIr
+2n0kLXyY6tK1Jllcbb1KeH1VVcsHb8Q9ZGFfkm1NCasrCNgY6oaEY7yeDeIgwvivrn7haVCToVj
Rd8V5J06sk80fwydMcK8A7cQQboErMj2FW45mJTR72WZ47jWUgNQYqv48HBdYOtj3IkZd3FnFU0I
GErzCdvjn5pe35URMJ7DAfCEQ7aUSEnkSiAJo02MmNIEzhMYDuzWSIJcE+/LgTyAE0/0sPqAcR6Q
ibuxhDY+Jv5iH62OweOY6HJ0xkhAzKtBTUTMWWOx7NJIcpOOYpxmIUgpv8CnnA5UBjASbVf4smin
Tvn3Xa6GVg0MEwK1by+I1RupWAC49GjQHxn6CbGh8tzOilrhH1ZwLguw88rXcMmZexsnMsihPphH
PRQ/srS6oVn/QGh/mCXDLgfdFbCCVKLUo0/mZkyL97AHvauIhTDxV5dFtpLw/O3y4ZlbRoUHuTDQ
PpWF0/XylsesGQZBK4QjgtEgMqVNGjXgHJTM0EvHAs5QMQ+5iVkI+Cy7pfJLAp2YxuhDluJ9VRp+
poJ7lnSoHSofNZIQOTk1EzJq80erDEETHQopd2uSOjU4BpviqAlAn2twwMFtZOGzqmq/SoVAtahP
m3aHNYJDqtJbYwKlq0Y2XR67qWD8wMLyUVCynSSU9kjG2i7HvnRDHUPd9QhWZisBGbFSJi0weIVP
vTZ4XfoVS724KCaACcmsV5M8Skdwlb1KKvnZmK0ntTxLXdWQs+/BaH2pSJMSkV469nID4BVRioIp
UbBJa2CiZDQB73fdzDjyWMApq7WUWIkhrx0AFVw/TCBuBiWIrPLgHr4KqN80zTLx6oFCDGSHjKsj
fSbIFIsbJyCFgl2udcG98Tal5YOl1T9IEe/yefTCov2goJTOMzClp/OhLJVnopkH9N6CCpuAakTu
khycV9gTTCKQM5ejrVL6U0GoMKbGjUI4YeUK8JiMgA8FaA2FaAlVo0sDyQRwNEexYh6n3prtbAxf
1Op9TKO3STmEs4pu4/hbLZPcJqBxDK3kMErzXgcmYCwkm1CtZLswrJ1RCBqqaQYA8/Q2s4kJIKKm
esl7XmK+EtXhxVqqQEs+BuD0y5+b1rLYl71lHlVx8DL5PkXV729rzIUExhCquZppFuFCIky4qRSm
DuA4U0nsRBc4yrkyPYvLPzsNYw2T1ofqhCo03gDRERCiVeDOXfh6j8QBbkAwvl4/m7pcD6Ok5wJZ
KJ0kKts6VWLrWAKUJAkf5kI61OFniWW7FshAQ/K7EH6TSsXkffcjn58G1QQiWu2bwPYx6B0FfNhc
/q6H29b8UeIpX7LhCYSBilDeIpZGUwBD4Cm2XaUaM9fEFsLHIQS6YthhJBw0U1R0o3BwkmKnt5gy
IzZyzM2A6EiUQ7tSayfqtrpVPUpi5xLB8pT8H2zGXtw5u61jAddfSxsZ3zdFhCg7oC1rHKHYLOFh
+QkULTOypUP6gJ8LvFtOR5qjviywT1sYRY7iC+4flxWJ4N1tW07IxRPB+KE4TIooLCTzaESdLaq/
u+zhuhKteboLJVp+wdkrP0hJPTUKtY7WZBUPuq4DjJQMj4M0ioj1LVvss9LWx+G1H9La7mfTBEh6
f1LKcTMk+oOOFrKdDcZdJRYgVaA/FBNEDkWTgdp+2GukcNQ6dEapi7xe0H1zyv9+h1T+mhuRVUQF
YI5lzE60BDCbGhE5Nc1jDXCZuJ39xgSi8qh+WMo427FWA7ijeUaIgF2Mwp/HdGsZeynNB2wPKfui
TnkrqWt1i/Mfxfb0RbGxJBqV5nG27GnCM+/MIExbhmjkxJ8d8ps4w1MacMFIefrCPACjNEYRrfE1
e1/82bqZbiuutOk3zav6S4zsGsjP3Kb7SlQGDdJ1U8MOCChtmQ/QxXHVlQWxjoCuv1kAYVRXOEjO
wsRu8Rfxl3/tu9P7rzQ2BojlJKxlE9IWEEIDM/upXT43jT0E854E6bG4KZ6bexFlbj/2ygN/Mmvd
6/75AUw+XJaCMVcDrF4VlCDHZYM8eIg/s7ROdmrS7ElbCUBntsRbwxL3gDa9mfXiprWKxyIeggjo
GYmuPhlWqmIiV34Dyf2x74XhPsyNH0OnYu7DIIktj9qjZpZPcpijC6YqqdukUWyjZvTe17rsANji
2aLWIa307Zgo+kKA9mNUItGZJCOzLbQ+VSDmu4bVbyYKLCklURGfgsmxs0IsEw9bM1I/xjH+0COj
84pa/CxiY1OUwiZNu6CS2taNdPFxNsu7OawPelpBk0Ihc8tp3Ezq+EsRwp+pXh+ktvfMmPpamAOR
APNArlSkn1qYOnGV7kVjPqh9b4LSq3EqIftZiKNHM3WDfaFDp9ebbnlRLMklxXzqI8MzpcqXk/4u
VovcqwScIG4dNWkxpmz0kTsL43uVqEFTKX5LiLFJUkncjtaEJc28DtQyO/Zq42Uxmew0DPfGDE75
SE+eRCCjqJRoTqHTLWl0J56ApQeS88JBdP4k6l3vh0Sq7UHoX6OkBNZBNoz2QCRYcAdQnEn8jd0E
0a7KOeD44AXzjtVpbJqC1NhU4MHYURIhA4UZ6kYEaDydh2Ig8ltqz3s0D/4zdofNiNtpq/rS52JU
IKnjxi4rkbV+/guWv5+9AmYqg4UtrQlG7+oF3xzTdw5CejAWP/eO/KJiXdRXT9Y9b0lgzV+dy2Ui
QF1MhKQcY4I+c+YJ3eMU1u71y13zF+cSmAjQSHotFoeKnPT6XTYxzSA/a2HnLEtFIeJySX7F0ACv
HLCSf11cJ+MS25gAzGaE0GXvYvKg+eBPs5OP8Nk4VDfFPd3N4MXgfUWOVBZ8QW16JMFJSU5ledeR
J6V7nyXO5Mma8zu7TXYeZ44amomYKwbE/4y9u/hWMJRgMtVDRg46LTkhNefbsZgLjSX2UyTjFS0x
1zIUoyODMYKiwtAVsSuCn1EhoSsrHSfoWlmbQUjxxx5ZUPG5Dq26JtBKMehQ9CyfO6CJgwurtSVA
veS3yluBDg5vH2g1gTgXy4RiWGdUkEIgkklvyq2CgUrM5ACjStuBONn+JxOwso5wSZZQ2VVNUWQe
MoH0kWTGKOwWJWxBL97KjtpGnN2pUcoxiDXNBG8hxKAEo4Ov5dK9hIakxaUZQ9TwJtInpbkxJ8JR
lhV0cZznjxAWCik2pDqaytE4lnHmGIhaqZrcxXGBVpj6lIm5aygbjJNj96XoH5p5clFJcgRCnBFJ
riZPgVS0myiT7V5FfNgBHfFVIm81qZxkfDHI7WS9NUIZaHH4e0hQhTd9YuSKM8YAXlYbpyyecspr
JH5tbLBPw/mhmI+UpZqmt3mOGrheOJpWuUqGPSHE33O4MVD3qNpsk5ifYThhtUn21exWTn4MsvUo
4I9kmjDltUvDZ8m6a8rHwhJ8Q6vdGqymQu5lguWk03Pa3dL6OGA/1rC2A9K2dCEbjWVXmZ8pBf1P
SrfXfTJHHYwlojx/bcq5MqVRA1UHliKK0EtKzc4ylaN0a1MtFwrBJE9QFbGpwsI8ApRmTyhaeQA7
yAs0ilAwLYjqak3yIxaVjUpui1xyUYn2zAbYKun79fOuvXLnH5Ex7F7OxZwsfgx1bQQjtW0O/nUJ
vBtd/n52o0MpF01SYK+IRJ9N/ULoTaPwEq3VU8gyqO1wcaj/M9dJ8ybSWhnXWXjybvIUV9kgdjot
ONyYbDjlARcYcS0qwdzTfyUy91YpWhaDo8s8ioH+QDa53+7Hd8BN3ivBwgDdBiVKjXzwncWmWJs7
S2gsRj17qdPi3kSErzxZd60/eODM2Pdb+aMKyEfjl0chwEL0TgIlE+BSMUKzuf4xl5CElY8BUvhk
C6V3me08YRcpMhNJNdHPARVqTJ2kTHwqFAGAVDfLrvvUWZx3fQWjFU+eCApv3ULJH9/3UoFSjRbF
ZJTGUWyIZ2jiqzbeRlmzFcXBFzJwo8k7oX6MCWo/oplgRXubyqFfjdVeaZ6wBe/pRvyzT8zXJBwP
wlDYPVYnm+wBawh+GgEnbS4OIHd4mLsbSUh4D/ZqAH3265kvViuDEOkohx6BAuzOivGr7gS0fgWA
V1Yxan6KTQVfGJPnEo76+sda09Hzi2Osoq+opNK5Q6XYiFxdatyptOxaS2w95o3grAZfZ6dkzCHK
qh64CCXmO1rwZYkiaFUrAF5ZbhO/GhKv28eTxriUHlTKJgVN7gmjRQ6+mW0QyycktjU93rU9D2Br
9R4xAfr/ZRxGHCGKVAxNikygM10qfmjTu16KnqQ+Xf9e61HWmaDlh5y5ygKD9FKcIOzJjoNX338B
CAJDT3ggThtELrc8suaal72m/z8Yk+IQDO2OogTnn0bAGtA/h6ByLMPG9uSroQFDr3/EUGro6Tw+
0nWTPhPMZD6o15ghNrDJKSu7DmwY+SfozJ3KqD4xQ4sFYO2TyP9H3Zc1N46j2f6VinoezpAgQQI3
pjvictFmS7ZlW+n0C8Jbcgc3cMOvv0dZXV220mN1z9uth4p0OkWIJJZvOYu3qQtl+0MM+WcO6wgY
qm9yywgLIFs545GQzW2NDJ2NbjRoWJQ3GZoBJjQLRhGMs32fsNr2u6YBAKiCHpNgm0Ib/5tX9v4c
OJkbZjrPuBGcA/Kye6KX8E0L6qjYlZdoyYfwafrfHNfvjp2TGdK5cWfSHDFXLl2fMojv0+XXk9D+
bIt/f0cnkwIbu02m4yR0EXvH1PCrHI6jubiD2X0I80xfcgg7MrEYBZpreTAO21nZKA3VvhwVCkeH
tgQdEHV/qMuHI48R690MYktdbzXrncFA42usoFa7+UgZyb1VXD8qNod55S3yxA5yxMNyroOi6XyO
wpJjnONufB5+vXuMJ/Mv6zLHK7pj6IoUeLorwjwOhguOtdas57sMFA2fv379XD/hiyAHeDfmSaLR
lbkuq+OY2VqtBQqQCir7L9OmXNPddHSIC3QkLuQj9mbrNYUGfvT1FzjzXk9TcGrLxNHHkLMqViVF
/6e7bNLXmd/DbDXokV99Pdwn3KoP93uaj4OMUHtIARD37do1RaH3RcOD5uhBf44m+tn+/O7Jnubi
jRs7yoR326FjOxeyo2Mfyu66Ms96pB3P6tPo5/1AJwfqmBhdAXlZNAVvjtRbANF3mP9QCuhusTsH
Xz/AMzEtOzlSW2uUKmEJOwyo/M0Z2IvleOYdnRviZPOC6VVhok+H86aOF+2Q+RzL++u7+LTd8P6Z
nexYEFYizQCdVrQe29Qv7qAlcVR8MYI0APQabTC+cVb/gpHe8V189a5OtjEvNZH5Dlhu9Eos9XqC
UroLtRRjGaNOeZ4qeW4Onuwoo+jGtIey84EZw2MW71hMFyKpV0n/8vUD/byW8Nc+ctrT6NrGtNUx
n3K26U6H0EiRKIZWO7I0Lo5KKoZvr6xFEpSbZFE9mC/Ah6zTa+umuyRhsmG7JoLF+BPW4VlG/Jnp
dNr/yI8FnYzE6CwVl7p+mdLD17f+Wbjybirxk0Qg60EeLqHyeBggj52NMJqsddBbz1+P8mkU9n6Y
4y7wLgqLk26iUJpiBwWRB8M3t0chZffSXNhRHcNG6hyi4xMK9oed8pQf1tRjX3AbYMKfbGUAiY8U
d2c9LyDHcH8ug/u0gvj+9k72lUqbEDrpsImNgV5UKAKnq3xz5HyX4AJoHEJoji/ObWafqMZ+vMeT
rcZrTNbEHR5qlvrJnU0gEJ0/ut+bLbRj0H6E7A9oFr51EBf0ERZ0IPOrpdglw5lD8Mwy5Se7ESzj
AQ2H8cvB7exFVyybHgZh1qts5Zl979xcPd1+ho66Y4LTNinFtRqKAGKym+RcWf3zFefaHBBYm7NT
AGxfGi5rWswciJEGyI5FY4VnVsO5IU5WA3DEY2bVGIKgELa34EtUVcHgG4dqTQb/WGyIQ5wcX4/6
aevfI3/d2MlJWxADquKFxlJfTOHYoTLlb9V6jKrOh2pIForQw4wdouYasnxe0IfN4KevqHnk/4rC
+qdnietYDGBV1wKP9uOOMFntAHAUGrtHsdekXJSrdHMc1KBHOQFsCefwxcfZ8cvh9deApztpSu36
H8gH4b0yiCgm0OTJFAlHshr/fY8iLM13g51sq1KLmklDGQfX+MbKy4GfAc1+uhQA+XI9BrTaL2Ji
hBqgvdutdxjhJpvLl9x+hTB28PWM+fSJ/TXIqUBH61lNUzoYxMEUSBxnPTRt6CJ3zI3nbj63ZdPP
VgUUOixwQ7lpg+78cUa0HueTKwQ7THr8RhyA/dkig+iDx69QGoxypyh8g883jRqXjnwSbXUte7FC
pyF0tXubpPxGFMDLc2UgTBCPaQvUZSkDy2qiJL2BEhj4rCpg2QYJ8YqbsJAFH7Qg2a42F0RWFwXP
72tiB7ac0C4nEW752ZN7MrhRnD+OhRkIe4rMWV/wHG6zlb6wUrEYEh0Y9R08qUJrLv12vklkBTqh
jZxMPnz9Rs49ouPv3x2jRmZYsSnwRhoElZa5ZPrtfzGAA3C5Qyk/YiE/DlB1A2vprMQBcBl/bB9L
da5492mdAkv+n0Oc3EPnxJkczZx8Aw8g2ZYC7+R28qZWR1//X2un//Nfvv/U+z//cYX3f/P+z//T
FXSm5tafZueIf2ucuZFnTshPT+r393xczh/eW5zE5mh4B5LTbDPYLfL6aTLCVg1Lw5reVAZHB5Xy
FVXGFTAvCFYqTy6bOb/LiLUxxHhttPn3uNA3WrZXc1UXUHOU29io6jBFfQaymvnKcM3i5uv58Ms+
A+65BcC5zUHXxnQ4OXJzo3ZRy6roIc6QXXtuMAH/XJ+TVv1VneQ4jM2PEHeQACDG/PH5OPHQCmUB
T29nFGIOY3agE4pYislnGatrbbeWX3o01A5UaScOE5+vb/PXF/TxC5wCuMaBsl6nyGwmdzjIhkcA
TS4JvgKch+/USNFdRw02qxaWkpuO8Mib9LZAiS/ubkh+Y+ohSvPRT9HV8hoZQsgUr2QzD8K3gTs/
82WP4cGHk+z4ZT3oNzFwATCtThbpXCQ5TFk652D3VbsCwYT7WsYwdpodp1+x3rmfRUI2YpR7Scdu
62UG0JyF/m5lkLOuNSymmqKNmJbwXUs4OAwNKa6N2V2Z8fBqEqOJ6nxEH2LQ56qUPzG+X333k2BR
pIV2xrqhh8SZNGDTqdyUjQsU6kRpufn5888//fGXf/388y9//s/QxtosAH2D5PPYrkjWnwPo/FrK
Oj5gqKhagExx7xet5VzN9lQRiyI2ETcm8BxVUAbunQMtMAHfMyO0z+jsnx3xZFOcbQWR9AbcMnCW
7xz4K3sLveKgPMXXbCE3SXQOsvjpwn53iyc7kpuBsOoOM1L5oggZepQ8vvNc68y6+jXvO3mSJ6+7
lYNtTzGh6K31kfMDlJzop+EKXC4Akj5f4Pk17zsZ8GTDAk+rK1qNV+ds2c0xC0vv8wD+AUjBlnF4
zrjjuC/9MpvfPcWTCkUPP7M+HzGaCz6OtrmfWywEQBka+ySctAip2Bry+ev1/0u+dbxFhEkgKwDM
wU8TFC5yoacORaw2KzCAfZEB6u9lw9rIz+ERfs0ZTsY6bkXvDq4Ojsh9DE3Zg/Dim4HfQOA9LPrX
SjpLV+pojttHc4Y1ykDDkgzLRHlBOhXLys6DuIQNO7wiXIm1A9gdMYZI49EYjrsTRRm0AETN5ksL
ZMLXz+eXIOnnd0YAA5oUHB34yWGijX505lR4B1rNOwesPMnJ/ddDfP4K/hzCNo8NynePBeDCmTiF
138jcxUpcq/EADn2rW28fj3O59P5GIz9vBf7tE+bksEuRYV7SZ+ONq7VEojJ2zH8B9j2zIP79BQE
Fc8Gn8QzMcFODhYhx3pIiOhheiPvoCOUICscnkGpg1FSHBzV3iDLjHLzCGXnvR2lC7f0Z4nqs3m2
tvFLZR0v0bEsE200x2W/SN84tVVbnpDiwDpvh9ZUOI3esMiEWhuQZwlTKOz5JTKCIHfdy4zGr1Q4
a6gIPPdtlyxmyzH9DLKwYGnqZT6wRcsAqPFQnOdeCukqxp5FCkmXWc8Qs9IDRHgTft3F+qpL2Wvb
dWfytc8mzPvbOVlH3B07s5wnduBQmIt1aB2lIWYZkc488xJ/9d74+eQcB+hSCM2yn2JS7+Zm6465
VXJbHNLDvEyuyXKA0kqzN7fdNr5nl45vQ4/Y5zBdhc7cOUT6ZxsGsGXExORxwBw9rSemzShcYTve
YY7pRvYoQlf1Luvz5Sxwx5AantCrcmca1ih5NMmxYD2ETj/71lCuSDFFTj0uKuPNNcwNrBQXBuMr
aTS3ZU5uECP68fhqe2fQEJ89sg9f+uTtoD5hZqPKcPoWgXoo1sMCgLywCyA9ujRlkF6qCH2WVzsy
Q3W2wvvZ2f9h9JNVBwibRzsnRTWI1Hcl5RHPto4DEcyehh6xlp4lF5MHkHmBgCCFNHlq+rPV7Kk6
A/n5ZOPEF6FAotiYOUCcfNzVUiXdNoeEzIFA5beDH68ovcWZDY3+emJCs4t6QBWB8AsQyskYOuUa
mSc/uNt4Z7w4gXeBSukSti8Dhd6ogjB2kN5aZ+Krz0YlBIcm5iSqeqeaU9CUN6nBY3rgcR3YYIt6
8Yja3v3XN/fZ8zsyCGFhhCnj8pPYI0McqzsTbAyjgu6UvGR6PBP6f7IrHuXf/jnCyRtCCVq63mza
BzCFwoaQ0OyS7WyjgDd4N2JigbCevr6nX1uOHoPqGfu5pME6P402mmo2Bpe3Bprxx55PFkJSftGs
xcW/YNT86y75cayTdQiHyTRpGhc1QXcGFF71SVDI72Z6M7tGaLhq46S7vMquNBuhYF4soRLht1MJ
ZjgAmiMj6zytluPUP7Rq3wmxnNsawiEkX7rj9NQyY9nPwIly5MxGAYgtwaeyYuM68mpor5XXhKYx
BG534dVO0BbjTQ8UaJktEqiNKQHsonkJa71AU6hTV8WLKq/h43tR9sWZRXLuMZxsCMLwaFHCQv7g
QtLbhod9Pf5gCraBxTkRw0/fLnhUR0VcClLmz+383WEhiJtUZlmTg+yhTt53ZC+LDo568OFOb2yA
jwAgyYNEzodpUAsT2ffX08s+rvePEfSxgOnADMqh0Lg77Wg7XgdIbofTCu4Qi+K7s0FbERHmkr+g
LL4oAwocdncfR8ovfOuHhKXADxSm11143CsATEKp+LyBx8ftggEpQ00oCCK8hpoKGPEn83AgqbLi
DoDVOolD4JhRRkS04Z1bWmBff7j7nwN5yDEtikVtQvPt5E3T4ijAASkVSIqQKhgxTZd9AR1JD45N
fqzNNVOxscp59ToJ+01WyPGLljIUySVEQE3fE/upNq5grbIYoRAAfUClIl5TWG21OOTjlpJompHF
t03B/WImDEyjqg9kmeA0tqp1YZMnJ3aeSarJKtbeXT97XsCbLnTtNntsSAqFE1JudOXmQSkddM9G
Gzz2IVE+U24IPMnCS2I37OrYjebWXXu9ejBVPgQN0beUl3qBTlzhM23UCzWQ1i/y6QJGg6Gb9PhH
nACMXhggatjJFII6BOg1NNmAWQxcQnQ4k44HAxkuelMHdJBLFMMXQkjfI3e1De1AWRaP41VirQ0a
dKkNHcFB37dZnkcu7XaDYKHHmnva0TUsecOaWYt80pup56/SNKVvUhnWif3CwYuKGqu6T+DcrKrx
e1W0qBHnl1VjRB16lwtUHHYmWNJBlZooh0u408EcF5ydUs+BmAtY5wwGC5jMoVdux8g6dZH5w8/C
kZU85bK47dqjDcM8ga0HwKlPOegMZPLTSQGWZrFFXgK1U6SGHyf21dh6z2Wbm343tFPQCPWGlsLa
csnSc1JoNNrpxh7VRdIYIYznoZJY2o9Jmd+6RpVFDeXPRg9cAAQVDxbs6QOri28V1eQyFo30yYDs
iwpQE/v0rjLAVIdwahLqIv0xTKXedEo2izqzn9zBeQaJLVvb0/SiWGehHdQsbTHUgTVasJOJx+mC
G8MzzITADFXGW2JB4Y23NhIi0fpG2UGGtSaoVxawM4KYU1kO0AUl0JKNNXydpks4h/WrWOUSHuTS
21dpFd+5Vn5ULpXB3PTfdVOroG+zVW/Rzk+m6WrWFmj6OWhhhfYTliEurDnIj6A1+EZCb53cnENN
XX0D8NNVMRogoZnkkPcweffk22SrbWvUD+NEuA+G2s5R/YNi9jKr0e9PSOWz3hoXhSwOJMP3B68i
f2gqjVcltb1BONtGFimonwjbOsQFrcPRzi47rShiV8p9TJyLelZIcDu+EQSq3GZtL0Vf3xvMvJjU
eGOPHppPgwO/mfGl6k123Xbzwm7MDRNQXjXJLSSC7vjcovRTytFXxojLwooRL9JeD5DVC7QwwR5U
+R2p+OWs071OIPolaJ6CoWtFcSei1khWYqovNO2hWMk2otox1hmhmw17RdnlNEpUKDF/gbteUzOB
VwtyIRQ6zTpoOWsDhOGvtRnfevP8VIDriz3CWcLj/LI15tBuC7WGQg2mXHGftPbCmtVbO7VjYJNk
Y6TpwSHorHhdhouRF9uS+KpNZFMRv8ReiQdGSGAzW28cDabgWD4RkgGdWCUXdQpxgniyVs7gQRDS
zuHK01sbBTbins7ubVaJQ22034q6+lbKogoblS9aAt1fy5i2ozCv5ya9mxq5hi4btCpa+pZk4q0q
e6Cd7UtPeZtp8Abfs5Pb3BErOy3KhWMQ+8kc23JJeGqEVBUv2A32dVOD5TmToLHcS0CPwTSsx6Di
8eSLqevDdoQQiuWRmzgvnueYPyYyWaRdCQX9JN1z1a+xXB7KDGXDpH0oE7Il2nt15JwtGKt2loxh
2GQYd20+rU0Ybc+a4qzr7QTkBdeF82B7OyROFdpps5HmhGPaTh6yOb5AY2qfSOtSdtMjOmdlZMb1
i+1lVWQWDaCCmPfAMtYbg4z3pORvtmzXLpFgulSuX1C+aHJ+ZcXFeoaANO7FfgHi62qw9NKuSrja
jKQOK1flfmcSvbAlLWHdIwClw2YZJHa6smdzHZNsbVQDVDks2HHTCYXvrL1Q3gBwIvat3HMGnxY9
VGRQhB4lC3g6Q5DFaNcQrLQWjTfsytndwxjsKfWSOhhH0wkJxAZ8E0ril2VWPmcO+d4w3fuG2z11
bPIiwxVpKDGAn3M4g89Vd11KxAX2HnzLCIzZh6RCD1E/u6DFFLG5HDvnLrZYDglZ+UOwZFfR+n42
83vppOs8QxyJPst3Buu1JZtLOLZKtqPt0PkFpLbH0r0pDUWDrJf72WEvw5hPMN0DIULMBjYcdNDb
JLuGKvUyVvZlr8oqVJ68SAqa+kNm1KE1qFvpjutm5vwaxfX7rgDyTI58U/WQYc7hYt5r77Gwynu0
iazA0g3SLwGFW8dwHlk2tjDI5JfSarPALdRbqowb3ltvkIa+Mvoe3B9lv1EqNk3bekFnw31JDJBv
BkM4DajTjdhtc+N72Y9839asC8a6BTy+8foFhKNKHMZmvUVlPnJy6HFmbdmsZRrDaJwx7An5kCzc
LJGR2RpuJHhpRbwbRJAry/ELPV3b7gi6TZthtva2FxXFvM6SbtHl3kVl9N87YS9gKp4tvFxfVFP8
2jbOMoYsk+ydIoLph1yAwKVXZmM0S5hYqaASqg/qwhtWmTNfOahy+tQqQM3itAzNAg9cqXnRcbk7
qqX7MynmJREcclG4gQWEnGNfGhAwgIs6QH7GDFKUNcDOacT/bBfgrtF+LlE7BJ8cu3Slk31cmU0g
od6TQhSjubCaYkSYAxmM0mQ3ekala3D0qhHpc8kaDivTJqwQLlt1ee8d5ddVF/Cpp4sxqfsg4yDz
KnhRLftqcBZose24N5TLmMUIa6lrXnVVC2cnJ2shHZXVgZIx/OQruw0r1t1Ke0RoVHlLRsFbQ+CB
OkDyJFn+XXK2N1N6o8diPXnOthbFLVbGM2AxcMg16gvRwvUx07DndfVeuywi0rhXskv8cjAfG5k8
JBkEwKGaPy/rPo5SI3lTs3WZVQ4+OyIoydhVlcYUZ5iIeqt/MmzvOu75k0EL0KnsbAetCMhuoP/F
8kxCJaQMZtRDgSOvg7TEKQzgzz4djScJytww9nDYy4GgK4dD42AvKSZv6ZjuY+zMIITTRU/y76JA
XM9auJPSJwqTjucioVFM8s7vLXCUxwHCDU0P3SY0SKHSFlHmgfLnltNyTF03RLHhxU0IXSmIykyS
zk+0myAM3k6+y4kdcUf7hc2XmlLM6KY+EBNNRvQ/wnRslmSczY0x2o8eSmphyuV9PtFrUuEZtvY0
BL1Wy4nClitPpybKvGleqabp4X8cP+ix/MZI/jR5mJHY2K4hv14Gdt4by3TQKZSpp5Vymp1B2MpG
dSBoxQBDFVJfQoy4jKCYC+6+M7uRROXSOGq4k06PfknY96mS/aJQA0OGq6JUNxYKQJhzVQ6vTcKf
Y6db2aQt1sLSCp65+XLysoXNEM7l1f3Esyk8akb5ZtWnuwTMjkhO4yu6Wtd5DrBy3DXE9SHHBuAR
ieGq09B25aXFk4PYRpDuqhjc5QS8rM8HHCyVhZDX7aC7R46sUVtwP8EnIlokYJsGhT1XsLlKqC+k
wpxAyVh73fdJYTrMvbOLJb3rc/GY5/raAKSgm7FVNMLdcBNYDntK4ArabLKKsXXK2BApKixfjx2C
TLO57PP4JZ3cbxXVkKjX012i203rGEXgzohVsyQDhilFQgI3gM7LbRAnEXHU3aYtpxsQMqwoafP7
oSx3XQddIMuGHSG3Wt/qTCiE8BAZ2tJWw1HLftu6wwaiGjcFE9/nyvzR58Pa9MSty6CVLVL2gFwF
cgPggjVm1NTiJo/FxTCxCNlM7XtjsUu0+qYl2aBvEgLWD15qkW9mFT/EVv/qpgCVVrkKDHdMsWnw
70Opgd5lRAWmTKHjyqcl463GWKCpdrAZFdJCmDdjxmbdfToZl0mV9KhgA90yF9bkI8y/Ga3mZpLF
xQSyjj8x476pe3tR2Dg+xrYIgRtpgChAUEfcfgGZ0sjRet2rRARIzmFurNg1Z3iChMz7Vo9Pmdf+
8Abl+vlgoOvZykUyzsbK9AAEIq25N8300ZQjNkdkrO5srwynO+Z44sJl00rMSRPMAlptBcGpCQHe
LGysfM1EBU/ZocEqs9myMOsnnkzXYIdmgeYQ5YUjMpSM7c04Q9qyRzpimvqKVVJFuW5cHxhDz88m
PFGo7e5qi1zlfXETt/EDHWMFARqNclFcXc+psZ9Mbwp4i4t6I6KpjvdLc1Q6aFoepgm7AHvyQatk
DBPXgYjbhOKyO1q+M8VAiE5GFcoi0yEY2l5A9bQeM8MD/aK/B65/nzvti0M8GM563q6f+0VH7Tdl
YhW2CMJgi6HbKPXgfOxaE9BHZnOXltVhqpKN3SEUT4ZNlkIMuIQ3t88alFsmMoxwh+uRraX1s1FM
3xi8LqyJI27HKRTX6s3t6h3kNG5TBr30seW7fIZSPsQO1sxtLvPYWQ1t8ZBbfN17UGBKa6CxTckD
aettou1vqHMMgZHbGzQmt0rak1/XeYLQqG4iYnpHdMV0nXY4IyF2CD0QJ6WQN2JqwTP9rWdAPE3S
DB3c2yrH0cMTFWVDt9OwS7nQaHyuXMlWWWnvqIHPkLiKCle9JpL8IFw8S8YvodFc+RzeXkGd530U
t/kDpHILOGwjrcqgBqKwR2GzsRCqHI0n5CSI37ny0hLzhs+QU1bGtohF6jt40mOHAiQcAZzGfpub
OVtWY70WfXF1tF3CbSXpqu4HCHfiIplgQZL3V7B/Wo74z29rC2EJtnALmUxkYVkWOt3Gs4G0ukr0
9VDFU2AohhJhX8aR0yFNbiq2m91i0XIbbaiqea6Gxt3oOS4gr06SoGVOHrqpsVFjAuGdAvpa05wh
ZGxktpziFscDItOjVs9tZ3QPou5eqCOQYsM9ySzNKPfQHqVOvC/HFAcAijbHMISsgfPzi8GC4nKa
GtGQpqDVqCtMzOyhGVGVqliBqNwgd0oibS35gFQx42GiyjFIaRmQqe5vxZjdQF0h9t00gVAWjkkf
btXLqvOuqlLdqnhc9q33Umf5K7BHC6pmoOiE+zCkV2h+h53MEKjPPbjhDl2PqCklsUNRDaxvrQZ4
eQ9GcDHytb5GBWouZ7+Unm/a/Bsp0zW8ILaZg0XbVCCsOIkDl19nZRXdfohlJErcbZMXywQLz1Ni
O0DOLMIC5CgIDVuUP/KoB3vcFyQxI7caUXVOqx/ppK90kvNVjpDch1V1G3iItZcpzwGqGkHHrGAe
sSaz3A9pDNKdO+xHr3qwIN7aQgbAGlDoFNAKaCbngdHqIenT9aQGiAcUCG6z0rlzGgjX6wKhSL/q
R/Mq6xLsvnTrFM4+KT0cy5YJV9VOkGVXurfwS7mqRZZfmKCHrkY4r0UpQbbeQaM0YBP8qwpd8kXi
OQ+9yNOlmuws9ECrQeMLz6TO6IqndrmyjlgYO+X7ZkJ0Y6Hqhn0pSpQxBX3cNxGqR7fWjOHdPL6m
Mo1gZzj6FVe3mDz3OFbvMzvZ9SW7IU71TblwDFIKNb7GW/We0WzzOn1V+NK+HHps0m0/H0RvmCuL
GwA5ltdFOi6sxru1nMnyayN5acr8wVLWxgL0cfLy9Zw5B1eOO16Ut8qNPb+spsuurjC3s4fRSe4s
Aq1WLzevZE6uRO9ECUs3DWaBSYaXOBEbGg8U4rg4LlFYQjQ9lSu3G/asS69bzVexO0XMiy/gAnJc
EOvZ6bemaT8X8L5RDZBzjWtAoqxlL2Ze3IoMwQOlXqQ9eCGVphuH0LEzfQLRh3occFzDih0VJvjB
sjKKOSJsS6gZBLz2oGdj38ZUYTuDugJEwCOIi8xoHnO0uB0UGDiKg1OTZoFp9Kg1zTck1ntijN8a
MmYBHR3IkxzVWM20BnPQ6Z+4moAW0wje03KNwu6AkqQzodk6b9FaOAqZQI3BVG9s5qjfyh/aUIiG
8VqH3rCjAtRRTPuUQVxiusDeCiKUqV5jtOEC1rsLSrtibTqA12c5KvE5b5Y1b+C5g41FxbdNnSNL
ymcbuNb0QmUXsX0Jv05/pk9JnHC/RE0urewacv56rRu5nVtxU0u6bHpr7SCB9UvbWXXe9Gg208Xo
Gd9gVBZZOHGRz+i1EKgpJIiRcbtxuRzqOQ5lXNyULYD+TIGZryE7oZL+abDoQrIGZfzqWY6A6E5p
HPsN50hPJm8hRwgt9XUBD2LOANWV6WNaoQOM5KzwGwYnpVSs+xJ6xlgZuT+g8ulVPbS0jD4OWqP6
Aawo1KY00hjSEytAiiH/6MD818v0f+K36vqPBkT39//Gzy9VPbdpnKiTH/9+Vb/JW9W+vantU/3f
x4/+85/+/eOP+OQ/rhw+qacPP0RSpWq+6d/aef/W9YX6OSa+w/Ff/qu//O3t51Xu5vrtb7+jGCjV
8WpxWsnf//Gr9evffmdoHvzX+8v/43e7pxIf85/yt/a3dVc8SWBQ/rjgn596e+rU3343LM/9T8eD
8ZZ1FGIG+he9mvHtr18xKPB6jgPoBGCHv/8mK7jK/u138z8J2jbAZnMLrWO0co4t/65C8Hj8HeTh
jhZZHOZJR4lSNDj+/IYfXsJfL+U32ZfXVSpV97fff5ot/dUsgvIsbDuA9aCAitpH9bmT9mfbGEMz
lba9d9i3iW+RmDFzQ+tt3z3jTEUrYra2ieeichSJYV9rbFTPmbVv6ifbgI/PpWNM/kAQZfRvhmiA
l73p+61nb7m4hG6ZQPWAbIBP9omA8dV0P6gq6Nal8N3qKh6WqgyZDXOt284JGEqHyOaQx9MINaF1
+1jTsIcGLPP5m/iW3Qxyn/VhL0Js7tMIfOals0PtZM6rVV9kfwAY/q3puk1fWlgd/1Af5+bHOf7/
36TGRPufJ/WifZMvyW+3x9n21srfMLd/+79SPbUvKn357RI/dh/mOi72x1wHXuuPmY0//DmP/5q1
/84cPUFsQdcWgCWYtVmuRY84gFNP5rYRdp6a3byqQF70kK7W3zQY9M+q7+mFw3HiWRA6QPhIpmuv
r5H/AAgblJM5Ub+Brdjzf/xm/cf7q1TWcwwE9sVfV4k9Q0DGsqVha1XWA7QLo5+XAxAA6JDYnMJc
OsaqiftpA8sCevHJdXPyndb1/DCAfscNvTLmzl2VAx+XRU7rlTVkIKhDKQ1OErP/14BCsX0jnfZG
Q8Lgz3F5lz0nSY1M959jJ571/5j7suW4cW3ZL+IJDuD0WsWaS1Wl0bJfGJJtgfMAkATIr78JlK2h
tq3ufc/Lidjb0d2WSBAEgVxrZeZC8p/lyz5pyabzeJRJfxs7U/bl3Qv/tUe83xMupHco1Drwp0Gv
QOSFLEXuUMX0dxVs0FhREWxps0xqZ/gaNNMPavDp5FMT0z1k40nUrjyZE0ELdtqu4fZSwiwSlUNk
Zlkb4lQZ5CmYiuKhNKSR4hBDTV+9g7cr94kk82yQ7g4U3YjDbfzh88tn1DQX0Pxn4BX8vsWUPwuU
lu7Od5Fxbq0TZm4+3mmsjG9BON1+vBlFIhPI6EDq0F/qZ0IBe+eHXrO/eK6/3Nh1+uS2nGAbX4Ne
NMJKfj6YaLDyOop/eCcfi/roUWhaaHqrOt/CjyK0dAvid+8k4ELCTNKJ1yUrYdiZZVMWNVkW3jOz
7R7g7hiuwi630LHGk/gKPObsU1kNRwaugJ77v19B8fIrtKO80VcpyiE4ESMsnt+u1FF4eyEKlLM/
XI7a3DuVxTAt9KCE37v3nTkbhonMcd6JlfDshcXMEvnTHNZYgFipHFF9Kj3pzhOzqKLYnqYFFe4w
gwLJX7zdLoBv1zo1/smC9KJhM1Y42Jgw6UE9PwQRDY0SPq7wIPTLhAaoqoqxsp4hlq/RYQBq5QdU
A1Z25Vb7Kc74KghyuvSR7PONJFwJs0RSqyUSmLqYelV6cpBBqc3nWA7WXZ9WKNdwy4VXT5o6/W3V
snjpNRaSWeAEpLNmQh9U1Kr5rxfycRC086cF9jHv2+tAnKYOl5LU+Uzfuka/5dXFSAAT2F0sTKSK
PhtOh1S4AeuhtR4TKEHWc5vgI/3rkApSVVt0Qke8cNQjQ1HJ+eLTIkIXlR3rboO+gFYMs/WnQQKP
o+n0FKA69TpnRulfJbxM1sngVLOSSmftxP1zN3F3qYfu9KgkiLylV7bZ7dzMz0+ux7dZ9wzCEHsI
C8td9ciZZiI09iigIoOrHqtqS/8OTZTu3cJC2IHtcpmGLI7gpA3078n5+RkraffLsnO/f/5dXthl
qJVEfDswQawNfWgGnQteCwO7qhoYk5DVhdjqKrvgqJ3EaFhqFka8RhGIL/IexxHMlTq4z5Z5gm6Q
CO3hbEGy4kEmtHgwK2yETVVc25afnTI0W3tIx9Ila3cwydariuGG9X181OfYxR27GFkXOtnlF96G
7g4MieIB+j6YnLrf/nLPVrD2ehDG9g/35YIgakKeEj3DB1iazLxW/DpAX29chQ3KLvGNk5fVFxnp
EfRZAO5WloMQkE+LOg/Rt8EKqyjPhLf+PR6KePubJ7onZ3QcGOWdqk6i9Qt6Jx4Y6o4T5cegHwVy
GpgZk3hQ+6X98XWkI0xwB48t9Sw13rA3GJxtG57SlR62sMdp62Xmd3S2ZNcDSAOGWfZHVFmz+flh
eGo7EHDzbymKo9HnS+GjcEHt0OjrYgZoKQsBrh1eEtg7JBknM6m9dYFnGGee39ydv1g1gZVsMZdO
14QrjprJrs1puNIH1euv6UOQFaO707/WcE73KW1IdPm7fRii7AeO/8ffR0vXpTCa/iZPEB4bqAa3
1YuAsc2qjn++XS0fRgiw02ZadOgSE70NCcaxU6Quq/7/+dQolua7IENPDdj2YGtDiYpw4yLIcFub
sZRMEEMVIohgtoK5yIvC3XFzLB4EWOkpktighqgnuvhpnze3I83Np8tfqKo+u449uv/LLw0ueMaV
66DHrhWImU+qcgHqOqqYqMBedZMFJlGfdFc1hAKz14t9/uCX0FUd2ziusT+gnS6CNe/ioGkG7nWm
cMN1kfPigWctQp/atMXBnJBbpC2hSEqO1FrGLTd3LbxAQNSsjBpUnKZ4CBTiUo/3dp0pzbEjkLCY
2x1HWJWVMGzHeYaPvulR0r24mBcX5GCXA3vUF+wt5X3pG5ZeO3+9auFLexmiccc9uAbIf1RQrRcJ
NFPtsS2L6ZD7/MFERnLzdjf0oUBOJy7SnQdmAuWD2LZVMKyCNCiXY2N0C7T3qbCB/x7A5xONsONi
hQEegVaLbRhHnn/58ckhF44Tg3US9L6L/lZId841TrdleV5WFz+CzmPVts3tBikGwPm+59ndAMqG
mu23Hw1z5KGnrOjhSYef75y+vKPgOiFBnPZ0NyidYILcDLo8u+bOylGMURf5/Nms/8R+tg3EotTD
aOqEdfQRrXCwrEN0KaYbhgLHg2V0xUOmIHZt4OyoqxG16wJ8L8ctPLlNhxFrDEWE8AV9UnXo8/kF
GNLdoBB2ru99/sthEU6r2B+zxWj0PzkX8JvOUM2tc45elibM45ssXRTdhNqc72wsc8yAF98uDujE
t06KRFNjUHtRVyBRGmleLosmZHs12P9+3kDT9MEEtYDew0vMXEEIc/74ZJhi31XHI3g7gHqA+PmD
DmKAYPAfgwQHrldiGhoyAj3D5TzTK+Hvl5h487WbxuDw98s0Pr+TjeRPak1dXKnLxYhm10W+OI/o
9XJQba/a8gYEJqaoKe4uG5w7sx/kMWQwKKQCZShkOEXEMrg56+Gq+8TjZO7tsDDmn88hCdXi+rh3
q85xPlplQzMEIcPFDjbS0YH1QmeskTh0wXmkHdk1dtIJNNOQYo51g828hs/AaZIDAQJiIfhUuazl
iViO/YWFXXMkSIr3UYAa2DWJiz0L++IBvWScmVBvhjjGNC/iQERVR65HbEtoTJk6911Ttnsd7lm1
r++CFpnn00Ofk1CZujtp8he0ESle0EMBjTWagKE+jjwBRgpSSju4ZNai9m/FJtqrlMxq9ujsUu5M
ewTbLh2M5RA2zUHHNUhyY9sY/Mx6rpGaey4pQRdseySLJhRf8aJmE2EpztcxAGEGJ1mfjA8DZ83x
vGzcJFyasrQ3lhH8oEkOh/IzltMfq5oipwAzGUxRt12CRkXuuMtPvc3Ftb6cGWbZuoWLQ6Tns7Rz
HI45w4INYtxSGAEmOcaRMAEHryD6hxuzunSlo+yRB6KZlcj6gopcR4Zgwbep8VBNA8kCS9vkiHBT
KejcjmU2r9sugWwoNtMffYx2CAQV1DVRcY4OD9jQm88O3pWvXlqW5Aq+oEvOU+K4iN9AVzHAuzTn
Gs1UdW4+hygiwDRnMkNUpBN3KlbnuNwCxfrBRRELjQFUtBVLN2YLn4jioVHJmfPo27TACgGv00hm
BoomDnZ59F8ag3aNju3Wc+AwcXKtIV97Aj0Aux5iBFhtGyjqTaURrExbFg+GAr9mZxUP2C3zBwCZ
clGGRfBEK/4rLcGJiVFWKlVkFgXIcUUXTnd1FizRgkxsc+JOq7K3QRZiOUHfiMkbZtSApTPhtDrp
G5wX4zgMzgY2re46BncGbl2OBE2jFtYxtikYYtQ394VHStQkHfMZ5EEULSyI6JYENzwktkQEaSAM
+BpkfgPT5I7+nNSaqgKjiNEzxjdW8Cn0oqAgxVPogT9/3pwgw/SCCFAZunP90H7RyROlyIKlPgtX
FmMPNUncbS49dzfWEutYLST47/wok0SVAzIrqlmtQl4d+PpJjCk5vyFmAByBLikUTkGAfhoULAsn
Gz/RdyI7OSw+8aqbdr5Tqf1SRZF6n5oqE9EtV/hVw3cN7bo+H5cQI/rQKBsZP2V9g+C44/ktTILq
kzsN9LtO4A2OKxIU0EHYppb4qleH4SX+My+nEEz2Jjaf/ToOVmGP/N45PkBGaJ4hgQ2OrCOucruc
YHlaH0SSZwvGp/Ye3ZbNZ/AcMKlqJwUmGNCz3iBXetfhKjMSxgxPGjhtY84atMKDU6VnVuZMqiwK
1PzNLu1jhBelA0stGF9zqOXA/IrCnh/OC7doK1zBbmGVC15T0pMot6Z0Ke0GQpPJlKce5qVlRKd8
OLhWjXkcYwISqWN0IPV09skokWqb11LG/kKPqfazcKW/eP1qw6yq7pGiWlRTQkERQaio/zvrU4+g
eYesv4SoGTyBQo8G7CnMxwAIWZf3szSz4YmKNCTSdr70D9QOjR/MsdB00E9BYkIVPBx/grKP3RdN
nVExqwhi5AmWZdII4YCg9pqq9/xv4A86swkC/rnghnwp82p6Qf+2GfbZcKU3lrrB2tPBp9KJDtSc
IiiF2quUow2GSu+RBLtXVTbOrxlG0WOIl1bjiVswWtIdTV1sHHr9+E2G1yE5xwJjLUOaQkVLIhvz
B7skFE3VzOAncXNXgIUCkuFM2HQ8Zb6y1q3zGC/ifEjUZjKCA95Br6C+EZ3msxQedNGs7SFDyQQd
YGNQlGZmD0p6zST5BscxvKJzSJI1TvHAHH9L7MF+HnMT5IfAxL5CUty0iSsVwGS4aYdjJ+Jur/7R
9K6zmPJt7jTBYeB1vG6zYfqhYzo9XQVXLMoUrlJ7Q1JvzjOz/oHdGA+b1RzoQ40VcDpFYTrwrxN8
kupQNZ8Fd0S8BD8N3xkkvEAw6kBo+hzZ19KoOJwUvJZPs8rv6nVTAqwnHE4U53mho2c+a9ToBgKL
MiUuX+oXHGNn6iMQSPA5xe0YDyhBwqEoCljhWREJ2E/T9gSYYJOJ0ksS9/YRhXIUw60axDvIZoIo
iCXhy/PUuyDBs8Wv5axnZzof3irpNGU99io9FA1Tuy4IVkZR4ONWT82YXTzojxtEUjQCblKjnCcq
Uw+XzgBjRAyFt4CQJPW7U5s13f0EycTKmci4Jiozh5aoWN0UviOPRSGTeQYfhiWDQhNKEmxkSHyE
Kx1pZhkip5ntDqALBoYDERwfEDiogCvzE7xemoXYh/X7hklixVBJCL2o5yNmu+0l3sE5LtfD7eEe
j19xCguynyCVcwqWGuimJIzasY1pZBh4ehEIlMF5PTJdlE23aDGZn6y6QnuvkgRXZtzlC0mQa6X6
xD6fn+ddTCUnPb3lWkGfvcAq+3sLuIJUJLIJkzr8gka4u9ipQR6NjRB5bDf/XvHOPKDDIxnkc12m
6uDQZ4zKJNYK6kILYD6btGJ7fD1GZFLFnLOo2Itg4M9FPZFNgzEOhis3ev9t9MFhZCFmr1Bbq1lQ
LNffUdYbXDRqAU506xUrDRn1EK12kstL2OjGIwx3IJ+9fgcdYQOBpuQe/D79rnM2SDpewUuoPJRI
NmF7+wxIgjbmLIzWXf4rIGmhXN7XJph0v8FkaqCJQxlCXNJU/qKxczG/RJVExPZiCkaYQL8hSsvw
bxz0mj2XSN4BSpuD8A0Fb3CjUaWTlfgSh+7pfwEo5SAPlSihmHgFlXUfJ1FhJbu/AUvRW0+N2SVn
sK4xQSKtft36dLxy/eLHGWQ2vbsVdf3wJ6CpjxK9k503Z42E9dKGygnb5hlo5o4dUXS/2BCV7gKj
G6o5KcafTZbEqBf79jZUS/VvWDN0TfNUMMeLNBLXYYKbgdIPTpj5ovHmWyr7DDrRvhzL0Wk9/Inc
Gz7FlFpPIHHQbxp9gkUZ56Cmues/IlArT74gNvW//Zcg1IwrBRt89/R3INq6MJiyW+iJYZuB7zyn
06NGo9UIddxoJwnIVYJ/pUz8lGH50BvS3WpIpBeknyDY1+GrXlDu2MPkC33z7nTEoYsR7zApmine
MaTF7od6DJ5kbNX7tMf+CLVbeApNCZxxAUuh7oIJvj7zzpD0vOf0oZw2aO9bHc77BQ0rUOIGM5j/
HZhCKW5t5JDZ2Vz2I6zbwG2uoncQNc9hwpgbsPBVIDGvY/zxilHN1u+OMOy512GcBm1njNrmPuQo
TGKH0ji14xPGkns+lFh/wqpONSYI9KDe+4hXTSiqfiAKf49ZPZZZ2bxJUdj+A24VrgQtQsNBU+Vc
HC8FjKmHfJlPqQ0S62fgtYnltHCrni8T9EZ+h2KnxPSWNOtnNsnGVQUwfy4ECGgSThrdBTm4iwrN
6tBXv97/EsmSHGUWAqbwezSrYRoVNUj7Gt7/GchmjbWBeJDReT01bjhHMhJHsG8jGFRgdkhUQVcg
E3/tj0N9PCPaOkRgPlq2dUa0tHfR0lfaoFPHYZe8tAOFLuyfsa2T2OlWNop4CDAQxOhVhfUmVT9p
Er9kaJT5pfWEf1eBALuLhcBJfE7rF44Je4B/hLsafcRWUO3e4G6L+d2cd5E3uMuohL6At8uwxFTO
rMrpkDb+BO8KhZxNBZc11q161L+s1OnQ2PgV8IaIcbBDlgD/XVnQ+0pl7/QrDsweiPAd9DV8OC1y
qBI0+kUEZEN5aZ00AgaMsRfMSfvDGwoOrTJZ+OFUPb9DwpCC0bk1Ds746wOvuHVV4Jjf/wkSi4Hz
vSvBbfszLrZrmi7sZixP77Bxa7LqGmkWJEZUif8fwXGhMJbr9slVlSUPBuLzpeVNWFCX6LgzQ2uJ
iniwCHRWgcgk3IK15kBU8xsi6xDNVPcNyLU/WO3TGSC3FO6RUJpP7syG9rRMhuxaI2Xu5eaPwhsH
EAYu0DLAcjIn4DL9iiIu0HLsBLAvkH4HKzEJcZNeKUkJL7uGxqY9LycB/QAj9azqnAD2tgpFN14o
7+K+szjCsT9AaUSJsQ3lBBleGG/hAq9RtZimalXa6AGsFOkBOkh2JJl5VBLrV2zzLwG2w1AYACMB
grsLlO3nzc3Qj/Hx3yDtEL4luV/2e50k1TwbDbSb3p7A18JkarBdVujyrUvK7sjv23zqIbb+jbWZ
NaDYIsphn07l9FU0hfH4Z7hdw1DhTrRf4R0D1FBLA/UGoG6mykQ6lWHGTXgT+on99R36Jr2PRvae
4d/9EwLPdJLX54G34WjK9fIPABztwfxNasE0IDY6fvAEkXMfXpZXpERQ5taxuKYGRUMzzrGIM69x
9zzpFLMEoDyze3T7Bb17r5H5mOAbZXJC4VcTK0aT9qdqRaBp+xScs8zeAoTy6wlewyjXIV7pxqFa
aoCuPzvYLSAloJMjvM6vzZi2u38B0M918SCusq2c2rnbkmrvDj6yVK8o3R88eK45zNqHvthpsKnR
eg+W8T5Ok5OHaszGzWDWNtnW3vIAiJlMhg3PkXYcbR9uzwrDt1793bGLcJVN6NsYFOa27Dp0BQyv
IeQZH2HxAj4xBAK9z8DGQdKxx/m9TVJ2CPj0/SJRrPE9zFPiriMrdIqFBhgeJEueMKQzYRIMtIOF
N0xcLiy43lqja23OB5TMns1svDE8md0q3E8m5JvsKkA781+J5DP2L5wFrZtg8Yr/R2J3y94bq6Uz
lqhuvKaXdSBg9xRWbaIg5+QsUipkpFCk9DOvmw5vIYHRZ1+asc2WElb44+g5655A+dSFQhx0jIAW
dMmSW+grYk4pGkQlBvK1pRvB/CeP+jLOrj6EDbVNvnNqQej1Oxft+tASoXn9lUaHvspHszhGDAUS
9Sx1uLcRVhOjuzeH1wVyDxDcDRB0eoi1q9FwwA8vQCX+FVbIAqUZaob+Bm5paxTzxJUKL3KVFCFy
aBXfO9i/Ja4/xheuC7BpllxuAb2vWe6ki4+BRtWm6cqKq+Ofgg2Sot85dOIUDbJB5I8LeHjwe31K
eBy+afEIIkznQoVhndPxVTkWEXWTMUqFDx8iaJCi0e/JaZQwlyTurGpN9Cp9DU1AkIiR+0Fd+Byf
gFC/ozma6ekgxYjRqInk6UkHKo3ht8gUVAXsxdpsxfH6osnuX+KpKZaQ3ZXrpAvnTXKLSHWl0+Ve
joxM5jQHbAxNxHIg+EGcwsFF8ktVPXQ44wlkPMcR42BuzjcgKUQXwQ26MEIJhd5uV+cAh+dmeoV0
5LStBnJsA77z+sbfgoWfblTAQ82kOiFDVs501GN60BUarPG+FnSlgh/gk/aA9wxvjbccfFDRdN7R
ZjqqMEgiO3wg4wDVF1KH53ioGuhTafHqlCpliDBbJMx0zh21BdT8hvjGCGCppTDbW4I+A39qbTkG
vxFoE6hiJOZi9LSwnIP+5UagTW/n99W+5Ue3WnuKUGd2zZxXPrqWVH24qAZUggbZpNFbAAUxlHsL
J+jNWxBlZCk6jxQIvJFOfbTT5YdYqlD0fOGBUjSEfFM3+FmzhSqblTJekQR2d9Tw1jrEgn0wnL9D
tOqt62ChY62eIkfoVZWx1Z+UDrhkKXZyoi8JLestG0vzdowDOVfBF/Ith6A37KPjYlLtqf5iWN3s
LRDjLeNHlkO19RqMIai171tX3BIUaTbSGuHZo6MyBuePg1ESf1bB9uEcnZmKZ0jKKtvUE1xe/K7Y
6FCNkontoXqc63DNIIcqRY9NY+B7HbRpkoeOqXT5FZrD+uCMNrr/wQ8OV+H9+fF0CMfhk7yhYQBm
F3wAbavwZuUAD4JWKguoccDXZ5rdfCgktMAqxKtlU8BRg8jzGqB/iPNs3jwhm/fFQS5oXo2lRL25
meeTnxxdOAjozeVj8Ff6YEbYWugaYwEFXRPRzhwizUNT0aDsbQQqtnM/EOvL4I7NrO+r/luxYSFM
MafevB77drgtXYbQ2y7R8k9HPUHAroNhgsmLYXhzl3WLJvb7leVUcEC03BKmB+lcl4dYBunk5NYH
Zs+5HY9zHEz8qCNIkMbDbTIW97qu0LtJAlMaXq6kwBu/CCd5m63FEDuRroXomDIJDzGUvnthDvdw
xYA9U8w4SkDw5mIe2sR1fWGsxz7Io7doE0o/YRf20Uo9Ok8aBjyl+AC5cd30hr+yujbZVc3JCBx3
yRnPNrqE8haFWiK4c6mLpB1y/t+Q/o10TeVv0SiH+viAiHEeiy7dlimfq6jUYpVzD1Okc2QaozH4
vjGaaZYNzbRv0PE8+mu1JQaVMDYniIaoHc8bv9yKuEueRe4vY6TaelbvxBjHX4Xv9TMVv0IkdmOL
JP5JoOJDlaFqg/gafbasreJqrFF+QplBUHf37V1MK2Mjj7AFYyZVhSZtYOVaTgQ55jlbEAtaZxiv
VgdKTRALEenmpYuUEWN5Nu/LIIF1ELwKCtgPbbIhdE5vwW9GeL4L7OFWNH6yB93QXpUJv8dL95Fy
8mPkCsNxI8wxOGMN5kHZM8EaX5d47LTJ5i3E2mL0m6+GAVFyamY/K/d74/fWHVJP1h3vhp0tTBOs
Xrg4OOAUzi4KQTxl0ELi3JwbsmAry0VkPnkwO/oYN9PSSmGGhLBZSGEfiZmt9L/5QVrfijQLz6cD
WC/PeiPQ0bSRg4XLi/pK/xEYrF+dQ+saZBeI9uHaNBZxjq/Ok3xmHe1T0xFzh/TyKhDokQ3nQ2tX
dTRYCDqG6GiQowOhFPsQNq77mNZiT67sUzom+JxgZnMRhNciSknmr43OaGZTXulC61cdZSHsuKt8
Qq/cFpG4AyqwDszRm3c8QSDYRBN3SliqyOJqLJF1+B2kU7tGTTjHRmlCSIezZufW1b62Oqg9W5lC
sW3OSl6LZeuAtoTAvUNaoyggrHQ8xPoqgDfcI9giwULH8IJi8ut4kNdguszSnNaqCmXfgzrQS5jY
qf+QjQZuAaLmjOdQ2k2m/6KxqElKtiN2YURIWfjnQL+AxPNQltS9QrAvHBgswTIVFfKSPFV8IDBL
h3T2NfJvp7K9QiRUzHT4P+awJoYM7Ett+2BXBej10VZFstd5ACsdydY2a754lwzwquKE/MCNMSC6
iqfJXYwvPc2TrSX6ZvO3zEAhSLlMKVzYbS8tYZuDHIGswPqHDj3GUX4C4yBZdKU3ztCVpJr7dglf
VD+Ra11Q68zufkCq5dZ0um9jj1/SCQTIwME8JWXk4yC+0kW2t0RC6rs17FDc26IdV+5YPvqctBti
jY8Fg6ZOutNjhn6Le7uroNXoK1CvUEncBFPmbVgHt+20AVVmcJNThi6rC1tYfOHwGv5qH9IObZjB
T6ILkA0sRojh26JcmfW9LtBBRy1usDvBfoEGX99SETLuimVaQnNYwCli+ZaTaNHu0R2L4EpjoMpq
g6u2oIvfuQlqOvQqqxwyJ4YFmaWTob/V1EyRMcT0a5aYyP1U8K7SiYthmsJjIpzg8Jq8AICZyWao
D1O/A9Evalj7kmL/uNF/THB1MTJzXeeEniYszj34KNgDzKXBeLOuROA+uHDcgdfLd5lkwYGZEIfr
WikZ8+oKp3cWZQFU9lR6B5wQUJf28IsjzE1mhInmgGaf/DqNYcT2xwxIPFF4puAP6Uz+DKCbwmXH
d1HRbrOn15wI4bGxDIbRvKkCGJvkOTvIERo/HC+7dhq7PSmb2wCi1dXIkzQyEXnex9m3mpPm7rUG
iYrwsJJIjSFSsfNdYtvNEq4rM0v9dFLH6KxqDOXVwNP0Xg4G6vJigIvG1LcRVrK9ZuAr4nNGh844
x/4Ir4j0sS27rzrT0httCneWgfhR6brIN8DKEMps9+fQe9mSju1Bnx09lVjjMApC31gDDe1tyraG
G0M9rHbx2OhBgtBlzzKxktug8V/ckkMoXxVRK8YMHHiI2VOrgLc4utHCe9Bpr3WuJu/cbt1k3hMz
h2I7js6RpZ0biYbD180syxVwH7wXFMxWGZwOtj2LsfKUE3gXvaVyZCHGR5JkSFL3yU4XT42ivscu
yWd24pizGMhnp6uor7mdyjFE5JB2iIqOPUqa+QenKA6Sim9vyR6jGh1QP/hqdEvEBzk8By3EsGg9
8qITP5lI91aOlg6vyR9S4XsUeToCrcpFFpdbLmD6wyef3HaiQ7YBZpgV9ZNdwfKFpv5T0cGbkzqA
a0Gi7LJNZTMnEH+l/bhuYAEx652s3rceZ+te0bzNEAJx/L9Fd5W4YcktNjjiYgkFOSHXnPnXXNWO
8RnTVWegJUpi/JBDwxBTJNMu8dlJo0/9Ry9YMjf62EUOxFo7EBNc64k93/zqLcXkwRZskZGQXhXq
j7dqbxrS8gj3tzsNlWimlnv/UuEEuLXMYFqityXbQzr8ReegTL9AkqC3xRqiW0h3TLeH21M5rIVR
NXMomeHhNdGtrgujhz0C0JbjO81dD+46NfxbiUjnb0mqr6WJz0pnqboRXXo6bsNqQaWqsjaU+2Io
jjpd5bQBuW8qzCr0w/+QtsrTYwF3o6jKSLmI1alLWbWF7J1FAUQuizQsBbCZG8xULkvvAxz6+Qj9
ZsslOsTnq64AsaUD0ezmovYcj+HSgzLuMR8AYfhGZ7lQtEWrQFj/WPjO1wSuf+s4YC5aJoNRUoQN
LKFYlUSo0a/rxMiWY+5tde6LhEItI39fimrex6hFYYrqxwo1lpG5sApQtWoQpXcUVS1dr/6cKXnR
l0Hx/4ltB6Agu7bnO/jXjyzdGqvMrhnNN1qWOIi6eaCixXaAdlDgamghjCqT6xoPzSfwsjRvLw7g
kjGzXAo4F8ou/K7oov8fVzOcAQ3Cae0t319RlmBjvKq23i7rlEa/saWAtSncQKE46TcmhZXhRJpb
t3iEO1p8zap6zVTeB0WXnX6Atg27CJBBwsfBW3gSJgAUTV5mlVm7N3oA9pQhRnKTKJ46GqFtbn9T
cQG+WTotDV55ys/qa1FMdKdHVsqeRYSiCvf527CV7uYjbRX+Kz6638AGF8zVy7akvdNJQt2+2NSi
BvOi87D9+YW/0y8nazLKYKlWDHMrdH9Q6cO7GB8KyIiKKKZ5JmFV4/ywRKhKM4o74pUdWH0toMS5
xOykNv7qXIZKLWR3kQOcUE1Vr+/z2w+6RM3zHE2HYe2w/IcxEIPBbzPx0stxwH7RgcxITqfzWHIy
WV+T0AwfEzbA6LPru3j2p0EZA1V00r5DRNfgeWAfs0pxJNy8zhBnHux0UIGLTHi7Rqi14J8Kg0Tn
IFi2X1qLxdvO8pMZHDUz+EKheWfeAEsmhbXU00j74GfuwV96EmLfxDkcsgznqgqoQO2fHQejZ3s7
s/kqGdE6b3QHew9D0GE2pJDHqnnWz5f7sQMeFcp7oT+tZV/BWKer2SpM4OXwFrLEnh/OeoJ+U4Y1
jjsTXgp413j+lE4WtAzGuMC9skXqjUe91P4rpfhdXeJ/n8rE/52YfPWzVuYC/PJSH7wS/m+YIygv
9r/ryFf9U/leKK5++iwUtwj5H+QsA7gTBa4Px3oIqc7KcfU3EE85DrQcoQWxLf7ml5Tccv7HA1EW
2iHLd8FFD5xXbTn+Co0RUAy00fYQpgnBf6M1V2z2d9sGJFxQ2Wq+OzxL4d+tdCbvZLZ9lvqmD5Pc
o92OqFgfh+AfbPMvxdXwsA89AnmYasHh47xRWql3dxiYmSWNbRRH9IhaTFEOL5cZzPrnch7M6Nxb
N6t06W+szbvJP52f4L2m++K5zndFhzgcTRZEarqH1Lu7NgkSPQ7sBo+l9+jDDWWIq+jzO1wocP7j
DhciFb+yx9AoguLoWD/NoYOjSTazkIn4/C6Xesv/uI1S4b17EBRKRWZ4eJDp2EXpTbrmSFHNHXIM
omFuL8cNHK/oHFy8Zbjn1jz5hpz750PAivy4SH6NIfSUSh4LNbhYJI3TdL43hvB1DUDlGMA0E/a9
IHYEpzm48GTYc2DHQms2c6twZjvGFsykJXyDDRZcIZLehNVPS/JNi6SePVhHK+x2GYFVfk2XOd+X
qb9OVDohgWsVCO8SIqMyhvLWEnDHurMKlWlBX9qkhPMimztNdQoKL6rTQ9e0sC18hBcRrE3TmSyH
U+rmCye/BnDbwHJo5kvTguUUzK+bm4ZWIKx7UOmia+CiLHKYynabrkl2joSm1Ki9XZpOKKd1i350
11N+R30kFdT1X0xnD8s9nJlyRUy+7thV6bGNKMKdCSn36JdHzlGLwaFrBcWa1NPCsNqT1T3W4bDM
3e7YhgymZoAO4RTOXGFct0gtDrT5Bt/bMe+/s3ZEHACitfckUSeh3SMh46KP5a4y0EGkSLa9kz9V
kiyKsIwykkTG+D0VYHnZ2ZWXwsIGlBMkwPZoT76OnT76f9SdWVPc2Latf5F2qG9eJWVLQkICBvOi
wNio73v9+vPJVRU7kQnyVpy4Efc+7P1QrvJKSauZa84xv2F1zT4087WZ+jvBsx5CU36QA+Sx2ki/
iPYsAgoaFVhxYrWVFdEd8mJrqcDmptus2vdNAr8fB02hDTcaBnR2ro1rroK2aN2I1RMZy03uHUbK
HZ7r3ZTvTdKtVUnY92LitiNvqpJPVpZdZ43hqv33SX1v8nTN1V3XV6Ji2rGBadvIF0i3lmE9lGT/
bUtrN62pcVIGu2yCkTVstMFHQC+VW70pJFtrjdfcDNdxae4tYbStxICdBlwozz3gDfgWh8XO0kt0
vYgQuJPLCVnJwntPdH9bmPEukONDGNEcSU4VDqDBpYg7oBo9x3pyEgPsfwApV9X0XqGfI8VkCwY9
zAWyBSBJoaaTdwmdrqGXGbm/02Ej0QorGifWGsRjfAkVmxKQo3F91iMQ+Plern5IFtcg49dM8DZi
4ZZqgzt5amQrcnFvRC86SQQpQh423A2K4bZq5/QIvjJFuw2L/MhvHAsEwHcDMEFAbvFG+EVJM6Ku
tWGCPpb+yizyk9c/UFa9HlLrjht2vB4F0H6G+qJ72k7o2kOrS4+mSsdREInQOuLpFJR5t2/i9Ckn
FAbEpBP7aW+iodx5CKztNqzehGhUHRIBQL6SoVvBFrD1IVPcqb/ryvCK/hGnlfPDMCMliGhSzEOg
hrOO/bUcGIRvXADNMDkAKl63LTbvZb8xOoGVvDO4b1OI6deR+lQUb5FC20QHW6q7nVKYalOn7YU6
wTnCXEGEnEPuCdWsUJtuUPluicFS2Mr33fgdA7OnWJHeQqjGQQfITeHrKm1kiw1FoezoqcW6ADoK
Efxu6gTY/kJ7SDtELUo7XQ0aMOjoTk5hmApx9NZk4zHrpnuqPm7WdpvekHZR3j/nJLF4tuRNSa3B
rssX03jztHqbtKzF0XvV1SdN2Ze1+ZOi+TdJMr7jDOKooOR789cU3Pj4cubRa1DRgyDkuT1QzwAX
DlEzzfbY5xFny24k49MXRNsUp3rp0SgDAkUMBfTsXfLCQ5E03436VrPCNyuF5Vc/yh1Wz81zEN63
2s8pS1Zd4bklrVD6iHO35tugMqgFDXd5JK8N2bumXrsiM7+uIrCwPk7JJZ0AXDgLnwb1cpNoxq3e
qm9GYDyNFbBwA5AZmjpEUut+Elwj9Q/BRP1MfTJxRkmrB/5SJutwDPGqhDPpxAWtC++BfuvF8U0f
krA0nwox20blm2H5NPmtxMa8N/tvk//Qo3PBAe0QatlKoMch6a1X0TCPjdnapWYcgQlk4MHK1vhh
6e01Qjw7FUpcjJ4n8hWp/1MSG8mVSuuGVN19p+F+anj6ZuwO4NFt39IchZ0uN55N5A2ecmsEycpH
0Nmq4KclFkjtZGbhpqa8LXLBNtVmZUjqXjHIWKrWIW7T50i/CwIJKwo8PC1lF4JBLMwrra/3vfCz
jU+ZUe0Q8xcOEY7dZA8kI50yOgVyemVJ7QnisSurv5RRxIYgupJK/UCXzQuBQ4eqpnktFX8dje0u
CRI4OeHWUPMV4Pb7Ov0pGFfi8NZVwdpveJhwWCupb6s5lvfQ8DojBHlQ7MJegaZbi1uv3MkgTrPw
PcyPFjRSIx3dOj5Sp7ZHurRgX68LY43YBRJrMa5Uq7wpsh1ppIOJbZKsU/IT+BUIQDeNlvKVd+PM
dm/CjYh+Iyy6W9R2EShQmmpCZkAygr4ZzCcpz68yCNpWDhOVFT7IL6OE/BfKszlyWhmrfOypfBko
Vap5jl4Zik52N2sdKrOApTUHEYOTa+ouZReFKIkM5KoqSJrJBVAhZr4GnJwnqEn4lle+4TkjAiSF
CmRCvbDt+HVtuq2SdzGXCSY6Z4T950vpezwQY2r9DYELDNRyEwwAxPPC6ermCXTGKRza70Isuhm3
L63fjLLgxgn7rw9GcPB+JMhZImulUFwVym7r0TtoxS3NGfWmg0Dv5ca1jHzO7DqZVrJtrdR3c/OK
xzlDD4oh3NUT1sr+vjWbLTh8DEqGG5LU7J2YxQmYSVY+LSbRhaB0YQRGw/0cbav/DdUWKKNcUuqw
9AjVqDlpHDHk3O38xdsZTu9CG1NKnt8uNsalcRct23+NSxxgmboOYW1pvC1X5FAbyUqP4j7corkP
1g1Gf9G2+wVF9kKu4/OHPBtsDv7PYmJP8kEB6wzWuMXB32Zw9G0ip8ppbDAsa5keLnf6fiEK/iQG
NmiINUVa0wHYLWJgqTYaxVeClAO52Aj9L6ifq9y/tcIL96XPrhUzAYz7oA77S5xf9NmzxYKYZVrs
Ee+Pt0GxK6ynOr3++lG0Ra7o98c6H2P+87MxLNkkA9QP6bFK22tNth4SM8XaJwPpGJi/SPBv0+lx
1F5k4rQpfhNHRHFBu7fMaGUlB127C609np6Ekacongiv430RTStI06+hX2IJQWcjaXvb4PQWw8DR
FPOlsiTbysaD2fWrpEYonMW7Clgzm6otppHbCtKmUpOtXqi6EwN5teUGYZYqfYd3TSPpvoVen5Lk
0NoULtb8t7bNN9Dh12n8V4LjA7jx/O4offINTJCDMnQFicv3b4bg2fvpxgqoepekR+ktvtHW5QaT
kKvmKrma9kCfVr3k0Nhw4bsvDAR/r9wPgy5WbqvQ3lwP3JPFu8YVHfFbhDT5VrYc7SpYRz9m1jjA
SuIyG9j9D5hL3urCtPhzhn/4AYuLemzEEm3OTXZMUZCAEMGv7FmKhQu3yWWicp5887tlaosMhzzj
4+Rr4shPGyhzx3o1uP1N4lrrbKcqz6MjOghPfhsmxt29t6Yw0rseXq824Wi0+dcPa0nzAtNJrgAo
XzwsBRNVzIUmPU7UdujFxVuyd4auu/C08050ll6ZH/bDMIskQagFlZEaWXqcjfZC6ZcS+f/LERb5
Abms+pLLc3oUDO5oZWHLwiVry0/2dh5CpbovkrwiX/Txi6F4yfNKZAgMN7bWFTdPB0MMVz4gQt1+
/VnmX/vH+zJAflgWyS9xaeI+Y3rox62TY1maSO/0RiBSAirb/2jB0aq4d3SBdmd40oUl/8mKZ7mb
BienKZE+X7zFoqsVOCZmeqQ9eiWlD1GvrZSLnuDzvrp8urNRrEXFxCSk94ymTTmcR2dyaxuh6HbO
gyXbYB9cmOHL+szvuXc+2uIk0fwkM9NUnj+bt9EHt95Ea6xL1sSJJyF0wnVw4Vz5JE2EFYYug5oz
ZE1XSFmeHyv1gJIQVymOlZBzQ4G2L54GGe1oh1a8OnjjX4a4/yoR/X+WZf7/jcMLBvds3cyc3w8g
3u2v1+rn3yDe38DS6zc3z16Tf/5ZfZ6I/v13/ZWJNpT/zPhdCq+mSV6UBMg/mWj+RFah4qoz0021
fueo/85EC5pM+pq8rUEGW1SkOUX8N5tX0JT/UKsBOYPVs8p2SvL3X7B5KfF+XCCwf+eRVHZlw7BA
i80L6OzgbXxLFzygmfsMiY9DT2pm+xqX+i4OEWVFZI6FECORASMf4zaD9bwzfKoiozDqjqKUMrVS
A857K4NZHElVFSYXx8pvdlPb4/sgRND06kSg5UdtVx1KebIBxB2xGYivIZ3ua0XLQ9vo/Gkz5qF6
FdZisa+9oV1RHcs3ndRcYSKFL7ma6jtKrtkxFvK1SDrnSh3V8pG0nLAXoixaSWWvH3xJ6BGKBv4V
PoxcnwpFSYG51a5EOzVKiGnL9k19O8Bky1NRlqqpJa7G9sgtY+L6jQ6GnqHKVrsWjx+6ypxQyu5y
C6ubgXjp2EBXWFVk3hxJzyXbjDVycSWGcBK/Bssin5R+JiKY8Eko+RlXmMgwKidLqcOVdf2aZoXm
DCLOEXkhv+phr5/S0RI3bM6p0+j9c6GWB8Ps9xEYQ0Eh9MjGZJX41XUelCgS49JuBeSj45xOEUgG
g7fpH8og2RWSvom4gFgUOv3hwKc5CJH0jOr4LdOkZ7lEiMRugfeAx00uyMiwVWV64xcxRhttyj3L
qHdVTPRh+uF9pEPKjKb0PR09ZwrVh64rby1BvOfui/ahfhCb7qashE2nliTSVDKT/K1jU580Cuuj
pn7PsFoaU7Bn9QFi+0ZKnjyTzFhPbRxdKP+y0WCZmZchqsBBQfAbPk984gj/HGNU6SCQpmdr4Hf5
1A4BxgU/Bo17Y9m+j1p/rfnGXSpIiqtjn+VIURavyrZXcT4ptBWPRFbNuq8j4Tq2FLtKfZwuyuvW
aK7A9a0Qh28MI9t0RQ/JYFjX5Y8GaXw84KinDDvcLbdSHm1knA5CPbovM/+qpv3eyfuENGQiDG6W
44DV8JqNqn40RC6V7NFYWdEp0daAgYoQvFoXUtVsK7zT0vHN8qK9IeUed3gicZEbfRHlOB+AbKHW
YK2CGPcDj1w74lTTpbESx1qMGI6iHkkOpjJwfiihrqN0zNfTrKdvzX9ITP8Xdvf/TTHy/8E6I1ni
rzb/q7AKf7w24Yc9fv5P/trjBW4s86bMlgxRY97lOab/Ljfq1n/wo9Xhg/H/H8qN1CEtizKkqVBS
NMDuEiz8s8lL0n8oI6sAiAD3zLw5+V9t8nMU8N8gSAfphlMwwSRBN8cM+eSPe7yutn411Gl5j4Lc
ZlZtc6ska1MQM9RijEtBkglknmiXUqwR378mfkOJgkYdNyBHbJXXGINB+kTB+Fe2AUBjqw6zarPu
EywM6mzdTSa8JFS1K6kmo3/2rm//+p0f7obzxeDjz5c1WZE4qEQVRJi6iKrwO1CsOpGi+0rEVyNW
0bTijgdV+SVM582ryXD0GMdjEVu36VBsuH84GKW+TzO6s4tqmvuCgfoWRl+xgIfO1z9P+RiDzW9X
wQluDp3BT4ryMpCNLVmuKYhiSiEGDmCIQ6A2tlJXlRMaMfBYCzGe2VfXSVso62kIJVeOJ8kt4Qly
XGok28r0CY4p9nmh+JLrCRpxQ+628YxrGWPs2UrhzdRpVUBMuu6QlD12UboPIpyHUj2q3SoVy7Wg
j79IpGFREoqJowiz07jUPVAeNukb2mM7IuKMONt+XHh+aXG9/P0CLJEXMD89i8BaTK9+7P1Jt0CM
10J+5Vmoxfsg3WNh+EMXlNukFSIIa2scN4bVqPvkgMnz9QGWoaOU/VBQcfm4KFqHXD1ZcSwhda8i
d2y+4Wj7rpbsmKKSr3Wl2BDM7zS2STqZZ4V3sU699FRF3ZUv+vuK5PBYvA16sp8Qf7SNmxq7Qnvw
aYb0K2UzGZIbdo86csG6Y++e3gYFJnUYbDFwcQS12ZFaHCildEGwLovbvHuXhvHJjK5HbkQKOZc0
HTdDUq6n4jo1ONzzb5jAur5RO0L1Ag3+tupwFski0geDdIXCbx/m6haW5SZRftFpsZICk94S+T3J
wBGzH7hQkUgSmsaWyGd0x2i4lq3vCGdeFCBQooVXZooJ1YY2Q2eKPfC/6k3diQI9fxs1QzqLYxy5
nF0uVVe1Yd7lYbnXkNIL9Gf0WbLRyDvq1gTPdqSEA8rMC7ZGMhz7REL6nK9aU3e5WbgFzif5jEdE
46nEHDZkwRQ76JPj3K3kJqMUHfQovZR9+c14/7iuVbRTpqyLoqSImr5Y16GS6V4fltZJpn2qBUdj
D7j3JeHrFLxZAf0VkjbYKnZYxQCkvsg2mLV5Lu5htzFsIhvYQuMYyO7XesNROFbqKwiZlzFSZCeO
VMHusI7p4vbA/RXxm/RSoiE3ceSluyko7dqvv4eZ4SSA15TqocL0IfKwH0ZaL5kUbFLVaTy8zGkN
KcRHhNmQpjGSwMXmBUM56mHX+Nfg9XrTJNE6apJfSfpCezWIgBvdSHaZuetCXL/0MkYC5dFx1QrX
fYUzSikLK8N86iAc2KYZiuiZoQhWGIvWZgEszoJRlRAsl8F4LWQ4j+FAJr2IhkxfDaReI93FgU/I
qz7owrUnCSc9xF6nkbwHJaxvDeTxGoKylTjqr2JAkIgosTHDVRwF12VmPHUEmlEu23JPjbuZjlbT
53ZY0sI/qBiq5r4cupJWJm7f3mC1uvbL8Bb75J+GWNNvHL9o9Lc6qYkoKwlfsly67rpd0xV3vUXg
mggjynglA9IWqNh4v1sar1ucMClN1tjj9C4a0wN55Ds8BeEUke6vOGNyDKoT6nNxJTqEcXYhSXe9
Mu4SNdjV+EF6fbrx4gelEC9oPRY39nnvUk28iklAAKDkkJ6zFGfXH9OcUMclcHO6NVXpn4gZVoLz
Njjec8KnXF9M2n/MR/w1HkYonPeGrpDXXmQ9tJiDOElM41Svggdzz6M72Q8uDm5zwo7rQmrnYyrs
j8F+3/3OHk4zIxyqC8s4pQFNWVS1cjG8sPvL8yL9uIg1FJCzaQa5HEP5/YLPxminvFLJ3mLhK0Od
lB79ON1Qzl1pQYlLUbbzxOClSUsmRHjllTIYy/KmVa9K5Wed45CYeMmuayL6QA2agNtsr8w3Py9Z
fX1IL/LL86v4+DMX9YtWVtIoEkuF75w9tCelXPkry2lWmuEqTrJNXqiZ/Orvvh71z/fPoIpm0ugj
gob9nX8+ezelzyrQdN4NuddNztW3Svdfj7CoK/z9XP8d4reW6WwI4JZxEwiFctKV7+ian2W/N1Zd
Z2zYup9EuXxLW4x9ffgj9fAW4wxdtabDxUa3G015ztKNMlIfr+M9RNU3zxtI+qk3hTWc8mH8ZSRb
7s+2hY+clVCykzL6wDlfwmwd99FaNRHp6px3Y5+eaEjYS4q3z3suTnjuhOK3VvkJgAbgjPXSdOmO
RuXbPD6U029G1FOiNGTk4uDOolNoKA/m4LuDEdx//YIWWrg/X9DikOmSovJAGyin2uSeOJT2SCG0
bsvnKFyPBk3pubSxqOlqE1ZutPfXunkd9a1D+boqf470u174QfOO8seCOfti8w5x9sVoB60zqWNS
wDYOsysS8avcCVwF13Z9KwUOFs6rYmO5woWt7rNxcfagmV6TaCtZ7jzdGLaUXhT5lKgrA5RNbT7+
29T4X2/7bJDljiPGWZ+VksYgRedozf04Cu7X70/9cwfVtPMhFh80Djs5RTMnn1To5r1RujFJj1n7
E/sdZ9KQrSJ2ORJuK4t6tuY162TqXDPg5lNHKz8ZTriurT00Ur0que1Q2Ujafiq1stXwjdPTa09E
z9/SwdlJJ2UAo2lAaq11OtrT78E0rpL+XkyvQ4xzxAZxT5ci+sA+o9lGqI3tKaRtARLAixDmFzax
T/fa80dfTJ200CYvrlWZm8Z7mreOjlNkKO5rGSGVVdmmBJBT1H+YGCJK2gnt1CZKjDXI8HVQmzex
DC9Tlh/1IATsXmyStP4eS+GFjPSnO+35j1zcBqIq9ks1ZwpEO8JhnDqT23QVuZ0d0KBoA2tb9/h9
uPGFg2iBwf9n6s1X7Bn//0e12NJocWjFlqlnQtMbMKwQjXWT3OjCLpr7C6xypUbpqlWw8vZKOjPx
vvh6an6616DVlDkHabiQ1cXhXilqm4oVP8F7pJWbgs2p3qAVe9CP3Sraevf0KLjBikbnr8ed/9rl
jnI2rLascWiWV4dCI58UfSfpx2lup/MBnXxLwlu26rrWL7zr31HRVyMu1qBZVRiYWjwoNejbLOFK
FYbXgvIMs/uJrggbququkWkMaLoNcG8nogOhICr06If3tPRXoYlYf3RXUt2v4hSMm5+7UfVY5uFK
E8BDSkYJZXq4sH4Wotq/p8hfvRqiZhASfNx66fYJxnrM5RPEDnfgFmgZ5ToUezdJI4dbZ2P7tYqO
id4ACG+YW2ewwHFAUAc8SuTgWoXWLCCQ6gYPp52LGotPd+izn7coRyO/MXXFSnmrJT2megWuofmF
wxCYElK6aIrqWX/pZ+tRPyIytHv47qKUrmiGPY5idaE+99mC4maG7YxItDpnjz6+rUwjFDCKQD7B
ff4VSOsekWdNEx8Xipd09lHGTa+LcQ6SaSMuC9KSknJhZi9kJ7+/2IffsNjxJlPLahq85BO5kK2v
GsCYq1vsRFdNFtwqdHfZ8ZivMuOXZ4i7CUmcUkhr7rKk0oV/n4aiAezsfSw2tiTTtVz0eB86cgFE
F5jPHGjps836FeOiWzNTnQnquCQcYGsco6j9ESNuVa1dkXLIDFVFz+eFb/RJgKmLMh0J5F3IPWqL
knpc6NIIQUg6aaNmd5w50vPXW8sn9yMe+myEOfl1Fq00U5kIIUmTk7hvX/vTfDtSbeHa2gw3si24
5s3X4116oMUOmquozX2DB8qnl0x9TRCVfj3Awuji7xn13wfSF5ulr2tTCjxQOlV+vapBu9O2QNDX
PJpR5soA4m0tiNeVNdJpXm6s8FKJeF7Ei63z/IUukx4ejIkiNz2Ji4i5mdzxZniAwuwi+aQz35VW
CO7vg5eL9855cn417GIhIdS2pGngxWIH/y7YVIi3+G7d9W60JU/pXhzvY1nxz9e8WCyqx8UwL5k3
epz5NuIqXGqvE0UlPlH2Kh4Ostk6cXxfycWlL/zJNvrhDc9z7GzKtjCljExkaFKAr8EBJfjP9pSs
BSd0dBUzaltzxK12aXe49F0XZ8tUTkIVoLg6jXtzU59KLvaCQ4YXCbqyQbnhjlupQO/ttBeed16B
X33ZxalBsbbPQA3O6sr82vfVnZDvTenWGH+opkDM6l3Qplwab7HnFJ00qCTAmEnhYZweJ7WhEeSb
p8IAHMNVjqrtwor9dCopEiJHSswWHrIfv+coxdrYTaJ0quN+mzdzGWCjTiTw6BNo1dlNeCTTnrpJ
3l74qJ/uRmcjL2aSUWahRJe2RMPFsEuMbm9S//v66f6sbbC/ng2xmDZ4uwGbooHtJGfBg4cNthFH
ayFKN0aEmtmTLmw/8/75cbLQ4sYtT7REWov+kDqiaBYk3pd0krx9mj+ZcrQxSESH5bNEIGHK8mZW
E379iJ9Ei5xMKCCojUg6Cr/Fpq7pqOxGrGVOUTS6Bl7wNai7oEfW1BvfAlPfCoNKHmLYDBAihiw/
9PJLExyNUXaKNH1uoGEMpHI9tP9V8yC1VDGEyIECAREJpZpWfKsz7+I2Moc3y1d19quXUTXajGBK
hJZp51v3UvVUqRHNAS8TSd+ERS1GYGSkdtVG6gEQxtev7M+J9+GNacvQS2xg+/iM7Xnca01wOt6l
0OrPifdxCPnjqqpAV/ht30unQfqZ5LCJdOs4qcdSFb81dIl//TyfRN6MJmPNRvGR43upVTaxi2ml
KiWMiGU6gZ6McnitUhTxgW63srEvGq7Y2tMwFwH0/hvICW7m+DW3gtMP9I9314X+3ETjv17gH3/W
YoFXQlxoahxxVATBsfemDfnZCwv8sxV3/uSLBR6gCOl9KZROpRw/ShPVLKTsZfTT6spjJHZ4Njau
r19IC346KEVfQkJ84ZRlkEETdTtmhk+Q04uId3xg0PRNabzbVNzUouC0AsEqgMsLn/nTcTVZ5Gol
yvIfKl6xyJrAB3V0AhxIpZbO/QRXSjMB3DXYQwLDyKdlXBHtcgwdxbjLSUhSNd8LwDWN8kcIAa0s
jrkIj1yML4SWC6XTHJLwsc9+3OKgHPzcU+TIFE9CJp704FmJspUlJY6Opao2lu8xwA6UIXZT5heO
TPzSP9lLzoZenJkj4KQiJId+6tViL+YzZ47eBuTYTXrwo3LVF/41nDmMSDs3jrJbQ0o3qXg7ZaSp
PWULbC8w4ALl6UGHuVFKqtsBeRoFwcmE7dff8M/oaX5LJucDgngEmoutp8v8qrE6UTxp1h6Gx31Z
ahu6ZS5scJ/cKz4Os9h+DHVOHwgSHwI+li89KlMGbF37Du/ewRMU1ZSya41hm6i+q/e1mxU/2+LS
2vx0mz171kVkUVQkcUZ5YrpWzW2pTW4uB6uvX+en2yzaH1VWKaVqc7v5eTCa9aOuw6UQT7Hs/Uz8
g1JHB45B7usKJJML3+6T6zILXiFIUmgsJGJabDbDMGY5DCuR6hLXTdmRV+XGo2l5GO3gNLpE+mvv
wtY+r5rlMXk+5GJVYV7rG6nciadKDqBItldD9jMyrW0kXtjTPkksfny4xSJSgMK00zySN6xCmk42
42pOLFpgIsFi2IldvCo4/tmXqmh/Brwfx53//Ow+oVddmnVezRM2hZ0rxy43brv0DnsYxDDIl4ML
a+PSeIspM3oGbk7R/Jyw6eVGfE3TZAvgy22G5ntitEBFjAsf8ZPM5YdnNBa34jATqgEwFvwcmsnf
q1vhR3REj2jHB/LmIN5/yWvZji+XQy/MHmOx27RNQqNKz7g4GFO23oRXkTvYMaQC6ZTYEsa7pOPs
amNeWJafHgZn09ZY7D8i2I5UFQfxJMNErEwgtiDKxCy40+RtMCrIab77YbOe8vH09YbwG4Pwx4Kh
6kwG0sL2dbnBFtQHwrasxFPbtg9qUV/l3GWqkbY2rApbbZcJ2mbo/Gs1SZ4Iq1dSdttPqH+MQLqF
womy2y2z3YUf9Vmwa579qOXrkKgIGUnBARXuEv2bNoRP3hjtmDT21D6n1eh6kuYGSoB3YXL79eCf
7cLmrAJBRgfaaHk9mBov7gfoqadRSg+RNG5r40Ka7LMz7WyEZSjfQMRNRhoPT5N5DI3baKBkY1yY
UZfGWMxkfQjGvCP9fxqD0mmm6Cao+ptAvZTr/+w8OX+UxYfqMRig1xXmFyX3mYG3AvBqN0mxbrTc
DlLlwsS48G2WcXuZSEWdTLw5xRDWKaq15BI15NIDLUJwuVNp69d4oDTu13G4zZXThFivkDLgWxfi
sEtPM3/Ds52crL9cKQbfCLgqqN3r0hftr+fyp3HN+fdZHIcwmTFZAaLNhhY9GOthG27mxp1phXuj
e7kv87e/7B+7yX8XzzIDXFam0kRSKJ6aQthafXcLNdBWw8yRo2arC9goV6TaajeV7zJhcrMYz72k
rJ14IJne9SBIoW46Ith/o4p3Lc3hY9q9RblI/Uxv1+CORSQD7XThjPukuMDeYZL6MAhUcK1eHOaI
JQZLr+ffje6meaAUfqe7huEYG9kVt03jXvgunx40ls7FRBXR1v0urZ59el0ZsUrFMfQkHTtXdTKc
C0ll07yK97KDt6IdusqtePXvet7+unOYZ8Mulqs2jIkQlOp0ShLsUMO9kV7pZn1x0n12v6BfzOKq
gmxYkhchA9TWRhoAdJ/KeKfAZo8zYKTqewuRyidq5gbY2jMdQgm/yxJeIiHMElo9EwRnKyHhf4VJ
d2mJNy6wxPg7k/iYeeRnw+uyx5rSDKt1LKbfiogmanW4lop440+Per2tx0F3cO6INfVXEDRXbWg9
5kp5L7X7cRivR6vY6m25VXJMH9vom6ibW1XUbyg4wdIWenoiSPKUE9q2IKlJgE+gmrv7qZYnp5ru
u5K0LZzGTlMe4468UTQ4Wi01dJTkgCh09lrPgXG2hhz/IjcvsLp3QQK7un9JMuu2xUI7KEpHFJKr
VHmFzOn4+LQ28kpEOluJT2Xd4lBfb+nCtBsBOioc4PZ2RoeL/KdJl70gZbB/89wrHSI7rPyNUR8K
JE040D4I5CObWNhrubKJpF2CQtDvzW0z1ng2vgX5g2ziMTB6PipSDXUvlRRbs+Lm0Pg1vBSxb6je
t9+SlKA1MjddiDgQ7/JHq8eUoUvdWvFsWi4wcigMbZ1Sa7VNeXgfhWvZGMpjJymhO0nJ0RQGCICD
T0e84kFXoKVA1rw7dRKeOrCEF1bSH5vonL8x4TwhTpfmHqWPmyj6jhBXS606waux47rZDlgN8t23
Yi24XelvVZPqQnbV6Tej8aNF4Sf64lukipuvf8gfv0PVdeAUoBDpgYLxtdjMja4fNByDp1MeAUFA
D9peFJ5/cqZjbCKjb6M7SjKW9eIoVXAumKrx1DtIKsKTv62+Q3GGxL6FpLTWg01x02yMC2fuZ7e4
D8MuzpCoFTQrCBi2cvtVuC3WNeQ8e96tWsRqWNWG9xfP+XkjWpwjpm4p0CUlkRTxskUgT3QxGjy9
PYVBjqkRBupCkW51zIIbH2qTLN/psueO+kGhilFa2BrECmx0/Ujv/J1G4xXOcwA+DB+SR7cea/3G
UrHyNLmlCd1Ev5Xu5OJzOJXrNpnmuPLQoz/1JzxAx9s0FFioIK0xTOkE8SjMYO1s16EDt/y3zk+e
4xYRY+zdpoJ+8WT45Cvz6Dr1BcJPLs6LyC2aAIROsdaecuGmqRDfdyGi7Ok6zxtsmk9V197lGexG
H3xReNQEwdoIwxUk48ekuit0wzYtROoCdJ21V/rqlczf5chjcxdY3oyREckyTXcCpp0rRaErQOtM
wTZgXkSmsurT8sUKX8We9ULLkJWptpcpHIAlCjB8DNc4uyKviMXYxTt+2ES1Ad6eVnQMxjMnzZV7
XaeXKgz4R6WBtlnPAzceqwNddEEJ8cikQUIF229e6wKkVuxydWAZCdgUq157KoiZCCSTjnKke8jy
Hw39f4ZXuVZh7qyBD9/qD3lVYlAhJPBi/G/ilLv4Mt0GeASnBaYpFNyD6Egcd4qSTUV7QSFkuyHP
aBzBPd7TYyTc4T7sJFcRXrGyugOBvk4l/2CgwBuq2E5V2gGgZMCy2yIt3AQFnizI2MEebdTkl+cP
ronIsAqsbWBBhAFMFGvx965BaCJS9MLUyhxZ/dOqydtVXsAhMQ0aHRqEx52LVbMLn/1KTkBLFYaF
YqoUV6kPLsVPXvqsfrfG0C0aEURl+c0D85Nh4p74msC+JR0yK3frfNpI5o9+4lCQhqfUkq88I/1m
oBcx1Wwldo+pqVxH5qtRToc4iHdFn62UwbBWkkUHSiySGRkM6FZik7ZuArx+FXBVWDUKNC6R8ICW
ymYjVKHgTAoVjU6qgR79D2fntRw3sqzrJ0IEvLltAO3omyIp6QYhiRK893j6/YGzZomN5iHO3qEY
MWYYMQUUqrKyMn8TNzaw3assw8ykK66U2ne7IVmJNRdrfw7mFhcvCQK2DjD5PJjTxjMKyxurkwrk
UQxjXG00WwVM8HmsnvOPs+iyGGaO5e+yrwQppxxF+ArohProK7WbopKEAjZeftpD130zvPHKILB8
PuplkrkYdnFEoNejFIHSVyTj3g65vEx2BXcGWyO9FjsjhhPu5yOuTecicuuVocAxZDoB1HKuOJkK
nKhbfa+LO9PivRZHcJvpRl1USnUKtD+q3t0WUERVoBLV8OqP0VYLEf2utBff627kysOZ/Ba1Oduy
DFd5w/qPrhGHa69+cR4vHmpRJmtGjLemQqpOI7paql78aKbfciW5Gj5Hecja7trYBiC2y3zrXitP
6Nk6WdI4jZSDR/1l+gL0VPT8CBQG8LVqvNVywx7ZkKmyQ9Go0+KjCEC3JT3rpq8eDrwpHkhVVTtF
i/VFdxJyA0psiSIiCDIT3LIAxaZFuIhwNphkht0e8FRTfk/gkXaqtkPb25bzq84cd/hHb030w1oF
PhX0nTSMVq48i/nB14YOmKVSUpZQJpWXPZm6k8TaQtb3rja0TaB99fpu5ShbNlovhpgP+XfbTEjb
YJhiddZTu1eF+16Z/WYIUs11iUDVME3USQ+BcR3C6jFL4pEQuUGJVFeEfLePRiPiZE36WgV/Uu93
KN36yUNV/Arl6ajXK0WfD4qcZ4fu4lHhviYkGhy62N5s8778MrU64m0HsZPsKsMHb0j3n+/Nj2qc
piEqmgI6ZK6+LXZN2pkTzoyIhDWKXVyDMgSUUtvIRDkQF74C5W2v8VI5Vrv/wyXQBG0ILHUGaqHE
cv5ZskEqdd1X53d9sDoOSHmfwCZeeb2PggJpqkljH64knb/zURIlS8tYqetTmAzw0lt7ip7Q28qF
57meovqPiU4DQoNSONyWQnyXJL8m/ZeSVwezbm6kPllbjRe4DQKCapgSCx/AgbJsfcRZLHPJL+qZ
GfI4huO21lpHDFvDtpJ6m0jqbYRA16whBr8RiX+KoMTmoHNCz38qTNGNwl+9We0Q0v4q+iWmEvg1
fj5piz0JCYfjj79nPV4Dxu1iScCxb1MriuqTnr2a8f2I4s/nA3x8BL0bYREVLbq+Kf4T9UndkbcA
9d+pTnBrbqI9BtKrzZi3i/7FQavPi5uVJl107yxlqJVO8uuThZbVrAPVEy1pPW0LrsWJ6Tu+cJXH
mW3hEsHiqHzlXiD18kfES7N7TNqfJkCluBkgy6BuG4naVTNspfGUVsXe67jFl4pjxcNDGuSzIl8q
/fx8wi7qNPMXefcCi7ggKPjpDJJXnSIBcXAM95qqf4JI5bR19/z5UJc9gMVYi+QnaJsRnIxQncwG
3TQhOEKTexFDj+Tgq1W+ZrVyqwrZ17DOV46CD9MhNoYFCWwmBy0CwojCYaIIenUqByKdZOFROO1a
hGXDUXpG+tEuR/HJG9Z0iz7KTgi60MBBi6qcQ+cRokdyJ0DhujrFiFFmneD6NF7aca0c9VEgmkWm
4APT472gA4sWfel6INkTTK4F0g6FodtJ6x6L1t+28sp6eSM4na14i2U+845lggxcvsVHRBGjQvgs
7x+CBmHaSaIMLmfFDZTII8z6pzKBmT5Mprlp9eZGLv1ffW4eCjP6VhXj4ARGsRctHArG9qYwqgfE
zQ6hOh7KVUjGMhLM2ioSBTp1FrIz+bOINcVQ4n6CoPx9GwkoPw6Fi7jSc1GP95qJMVSIdhcVwmuY
5BCI82kjJY33iBT1Gj9jEZbfkgSkxJAFR/BO4p/zVTDGEMiDZBLuapHr2QTiyhyudeM6hx4iZ/ms
frlFogVl4GHlBH5bYO++1T/5yXzHntMfjobFEZUnqIpwW53uMv/HaGl3hhY++RUncFfa0Zi6lTph
OUclVsuOVhI85b64NcvM9pOfWnpUu2ep+xn1EhWm16jvbkO6ISun6OJAuHjCOTy9y6AsUxizIvPG
OyF68hJ09lJp7URYbI//DKFw6EGZ56ReLNgUXnVuedp4B8zqWYu+132z8UDOd/FzGclOn1zn1aNY
PIg+egtii28mXmHKQeW2O5miHfKpPo+Di1Ts4oHmOXn3zqLQW55ZkzUKkrHr9Gc9sW6S8HeBAI6Z
fRGLdvf5eBc74S0ThnX77wwslkGRBGNkxdZ452tb3LOHyvUVAYXfdNOWeAQNW9n6Go7DNkdfOG37
lVW4OvziGwsgdTE8ZfjaHd3ADl2Duu2NSnFNcqtduwaQWLaELuZ3sfE9NnZjGoyHrck2sBNHh8Hv
DPboyJvmt+fKK0Cnj9fw3+ldpBx91yLl0RoQsZNqX9U//Dh3Pv+Ci/Pr4o0W5xeX3DYadEYo03AT
BNyn0YZPrVe/7WwAb7aou0Njrm2ceWNcRo//vtcSuQ/7IsGSno0z1P3Gj0Jo/Hvfr5wIAJWHYlVd
PGPZ86Aos4E2Kia66Ij96upZe4pF+Gwm009MgQhROYMDctZVjA3gfXpImDzeJLa4dmov05TlbOuL
lKidvFSrW9YPvt52EH7PJzzEsm6fFt8nSIBm42Et6tsNiLDPP/PaTtEXoaryMu5MEiMDz90q+2Cr
97vamdetuDHuMQ7+fLyVyKgvAhHS2Gnp4057ZyTfcMLeGkpuS9ltTP7Vqj8+H2sl6C1vS5LYGr1R
K0wqyxeQ/FZuzY2n4E+Akhk3LH5a7udDrgUCfRF4ot4cpXxk6YQgIEPhuco7WrXhRpS/ZEhJh4D/
kvFqlL3jhIdcqmVXeqfaKw+xEh2WVx7VF0dDnPimo7odkw3u6W9MBa/eDXZwQqyc2dis0UHUD3fN
3+KHtogYZanG6RCP412gSS+BkVfbgiJz0CbHwWwOgJ29jT8lDgzcTWi2rqB3P2M8hgxF/i5F5VOb
A7gO671WW5PTBuq2V0I7VlUMUuWdAQ8tU/tN1/wSZx+J0N/FerXDgs61BKpBGPn07b2OBkjYvfo9
7mtTBOoSEQvDuBkN/7pJH8PplxVD0qx+JV298t0/nPG/776MW0bWwBoLZI477wWrSltH+OLzj/ph
PH43wmKftmUyacogjne4EDRZjzdIxkRXrjBWuzj3bc0Pv9bFtHKQzsf0RTx+N+piu2LtJNDex+vI
IMXuymdd3ant8+dv9mFIeDfGIlUQVL+j4czcxegP1L22Nad2YwY+Suuj23naSmoy78DPXmmxQ9Vh
gjtYEIGk+LuB1YIy/jR6vDjDwvn8vT4O6u9ebJEUJCOOtlbBJ0st9PVk1Y2QOzGtO6+/N6uQQme/
CQgNnuevjTwfF5+94yI90JMwQMqFrYhpKelIdjf2Mw7CFnbVTs0dcyXgrK2Sxc6PKQIFSc8XFMpD
2d148m3Z/fl8Mj+M5cgacJdWZlrLYpGUjZeHNDHGO0DvqP+/CF3k0DpDMpKDKhm2vrn9fMCPd/Tf
ARfLBKHJLsPYkjorPqc1ytrxMKx8po/vSu9earFA2kquQRIxBg33fR+/WE2MzOE30XpsvG/j4Ba+
7yCYTfNr3E7jKYxvMgQ78/anVJT4qH/FWKpNe5OWl2lrfex+PgMff9W/M7BYRKpWGp4p9OOdnECW
1L7gurqR2pUA89HmV+Z6LU1ZGYGeRViTm74WQq8mce5egrJ1hLRyRxkNdL4vp8TKQn0zTzzbGBrE
fYlbqURDzLy4nRq+LOMFCoHeoEOtcP5vUF/fj5Eo2bnUHY0gSPdGHj4VYfuYCqMtyyFyZIEHg8HA
NjPxnUnEEckfqaoC2pCUr5LZvExx/DpV+b7pNAxJ012c6S94BvaAOgC2tPnPPhSpx+XatPVqDXU9
1R5i5NbRCOOmfhzDniZ4ow+2pefFrsoQTSmz9DYOaVh8/k3Ni8oAG4iiDSp7MnJ74DuIHO8ugiVE
J8MKcfAeyeEtQ7LNOsdmAnEuf+iNfVWG/m3bph5uqTVGeDK2PZA6m3q8SsbUbqOAMCJJELNuA+GP
jLSZTnZeSao7SmQVUHk6+rNxPe2pD+x49Y1S4vQqSA8BHZFQ7bGi5/CKkVubrJsuaRCxKGnGfOP2
dJ+awtdJpmGoR45WIpCFA4vQngpV/a2JySnE/WRbeeDB1WyrGKE7cBRhMvQIRgcNiuYYYNkh5Ted
cNVJ3jb2+h+BoUKyBw2n+xsNjSkNyX29HJ28RVMw10h3R/Gqxwpp0lMb7I0tqekxhSBQzb12sYp3
yKrfQRHk9qiBP9dLX9lR3sCtHLLa559mDihnS5OGkYwcpKjIhimbS4is3xp+MOGHcqKod+1jb2VO
8q6aGieIxxWMpHIR3M7HWoJl/RrIUZ4k6qnu0P+2xj8eViZ2VQMTTJTyiMr8nzmtMqGkIXorU6gq
jUPUoLDRaegHdw9IVWzyOP8hqMVrJmqPppRcj2H9IKjdFy03r31RQOrU6B0kKW8CId77aZvbrdW4
1iC5St4hrKaqtqzTp+9Bp21zKVqrwrwBy//OKKQoCEr8X6j6K7S9L0EfjRTL+ConpzRErrCXHQ97
ziT5YhTTgX1nFy3d2wAzmVDfZMJz3kU7KuHqBm2ZfpPnkrW3kK/HJQkssS8N8SEKAEYYuaADnrFA
CCFRKJyS6SrNbhv1NeJC2iToNaLai3H4Rk6YvOHWl9VdmdPhnBCZmNCJK/6Y+eAgmuyIzVUoFkDF
ii9e058UlO+6CM92C4W4RtnMar59GNwNRX3okKnoI8/YyI3+ENbtQzcVz8VU3IscU5uhHKu9xMXZ
9jBWMdPS1YZplkIBHpE8ZgA9w/inBdgcmfQviOfhgJsTnNKVA+38kH6bcGvugUFKYXtT+z4PLl6d
lahMCwUFZ/8Yab9HIIpSc58U40boD4JVr9BFFqqU/w5ozrXhmXQ6uzm+j2Z1oQQgTP3yRAiAS/qa
6+PeKoKnsQ/2MUDwwVdQBcIQkdXYx8LesL7WUWGjo3cs1P40dXeoWGOKfpqYvkHciuZtNJm7zzf2
ReY+bzYNfi8TQnBdFgNDq9EQiRaUU2RMDjpoW0/OwOxgxC2MD0ZxlLwXXR1WCn4Xh/di0DkCvIvz
rVJOYxoE6mms443llddh8cVvujXQ/cXxvRhmfox3w5j+2JhJryinpo4cKXwVzPIn5s27uG6+pciO
2Vi13g5idUwEfztqBNa+0zk+Ax3XvuZelzuqocqf1sIXV9VvUHA6WNWwTTMNMQHVfxjFDHVsYTYY
DNVtjE4z7leCp29QeW5bZYPKqh1F8XZQ0o1W3OZ9fYixVJ+MbI/rV44RStIYCEZHCFX97AMVdcNv
Xdpfh8iMogLpaLJ/KERh14fgVWr/VKBF7VnPQXmrCWhvVopDKXdll3wYfN+th0VmqWh+35teqJ54
S4SCXDpIK6f82sdfHPLiEMPYn0fQ8htxgN0c4GlupKfP1/WHB9a791jkh2IBHy6afPVEW8PJ/FtD
9A6aVx1qRCI/H2ntfRZxRTA7Ih06sydZRh3bonWjxddq168ci0tQJujqs526vMVn6EaBvTNhJ/gT
alYiB37cfhHMHryfvkt0XCut30PcvpTSfQqqvCx6hAUhL6fdqnLqXGP8e3ih1LF4lkUNcgrTXPZQ
5zkhsW8Pwrd+ltI0KZ2L2fXo6cgxY+TlK7YPPNqK84fPZ3xljS7rkYMox5WRET7ELL/JtV+AhVdC
x8erx8DVSoK8fNGo5JyTC6ub0x1LtXvRgMyAog/K7FNarB0THyS9ROC/Y83X5XdRSu1BCWFJrZwC
o3Frmr+6JR8pkblmVrk49W6UwXT7WHE6CilILjsqlWcjQscsvym12zEG4ylabqs7ZRVvydFW+nVr
c7E4xlQfqTHJk5VTP4oPgAs3MdkuAtdtpK1cty7LvW/L6u9ULM6FofOkISxY4nmFEpaF80Og7WNM
RQI0dgNczWJcpuKp3Ak+5bWMNJqK5edraynP85+l/fcZFodGkwxirfaqcjKyuxbuYVweFf9PlVm3
kua5rfCqQoQm1dqF0hp7dm2m59+/WwlWgYtcJDB0KD8Ek3VlgG8XlQRjU2ntLT8MWlh/cK2lFXwB
jcmBQqrcNYZTGInBRh3zn1YUHsCbH0dZG760VvUtl+Nd33fNvdlTmvWlvdyHoFmn8Batt2s/84KV
h1Iuz2sLNXoTXKKIy7V6cf2TZAB0ulzdmb23tXwdUaIaQ/g2C3aIy20B4uN264cntRR2eWZeGaJ4
FQSdddsIWUzq692LerhLO/UJABZFyFpXtvJofh/HEsaGoHUHcKjRJqDRjDZfyYUW8w/Fw8GyjJxe
9PZeVAOw7XrkLnCedbMEkXqzSH4DyWgh3havQgwgJJHW4BjnX2POFBVTN3FZBkkw/1wciR128nKS
tNUpNJwSGHvu/8wSeWV61wZZnIiG5ymanDYVYtciHhBIVtaB40f+ShVj6Wl28TKL81Cu8rSboCaf
/GcOA4yq99W9gtnE3cx3mnZceAu3c+VtMeHxuxn36cvKDj5fRv/O5mxdI7HALwAZAxSlVJPq6iQ+
tC4+JE6g3ySPWFpQY9RwU9lUaPs9JjfrjohrI6vnG1hC6jUzB0auPc0u9AfsF26q8IAeNbfK+tfK
e14eHJj2zSIJcHh52bft9C5cBIWIMIvWFafOAiU1VY/oQtql2O3MqKbuGEH6q2THMKM/aRbvPh/8
/DI1JwCWIhoQNbC4hzK7ZM+luNwOmaQ0p06meY6q8oAPOcifVxPZ/66Iwd9Kaxe4D0Lz+aCLFZxw
Qw8SSCInyS9sw8xOYdsduXZCExMdCTx7PMiUhsxN2OePsbrWjVwifeaXBtnIXUmXFAztlqipuoxl
/muan1A4wK8whsWHumys4x5WpikUFRmteg+P2UYuRFx+tU2kdAd16Lb1rOwiNk+amu8qtOHsQBqf
9FYXt9VoPviptLYJtfPd/vaBMG2ZIUlofBv68gPJKpKNmJsXJ1UodwquAoZZ3gyT9lIXZubmVvAr
bK2btErjrT6M+T4QDNSHqbQZuBB4OSFQCAoXn/PYiauYjmRftdeRJV7DN/OuDcrpWm/tqRmVbjFo
d32sbvKhA8IcaE8BjbO6Uw/WdEwCzMerARkl0xa16EptHoWAkrIc3muF+L1qpwOaKCjBQF2RgMNr
+o1QH0z4aHgG3kw+JLgC4RZ8ccphdKlM7eKyuFUp1YVZvZVyAVDXQNUMmTPfdIqkdDpLPEYDfqfN
cNUXaCV2FIaCkiqRbx7EOL2ZeioMUv+Ehc22S6VjIaNQ24P7zqZdpRfjodaewvIR73ZHspJjqk1u
itJTYSk/uqjbw53Za3qOfzJSoV1yLVrpKRr8W3msH7uhgj1vIG092334Hua67V6p5JuZYd+aD0Ut
3uZWE9n9zJFMvY7rXVvSfiWFVQ5NFDoDxc2O/qtWPZvadYGoFO4M94HyG/Vy2tHKrvMKpxapQQtB
etNKeKfktbpRsF+Wap1iZVI+ybl+m4fASJA2j4GY6y+5rO2yPNhImbevcuOLjLpRKhZ7w8ALRAj3
gjxd0SLc1yPe3MK3OE92eZrchZP+kBh4qshVeJ9YQuaIkaRvTS+pN0ImRLtYCugmqp2OACYFM+x0
qbkFWBFBi9vomDt8HnTm8Pn31kFgJyVAVxlxW0NCW2RZji+qvhLqysr4pjWKXMN1VfbTSidz0SP/
dxAKNrgCIoizJGO1STYIQzkPQmGw9rubsOkf0vh7omaO0cAHiK+yNP1u4V5dmKew92DDmd7Km75t
z4tXpZmEhoqiSBccx26MKq+MCXHqzfQVg+T+udgGzuDBHdokL7UzuGa4qWz2ieevNssXQif/mYN3
oy8C7SASzWWf0Rv4f/kJIWHFGfYxDCi4ysaxvI9chhVXYEOL8v/bsFCxSeMUinSXRWYd3bghHNSc
uK7Fm8q/7oMnCx5WLj3jSVZWuU1/BHLSXRDjpg4/VaughSkmHp6ay3XBNj1wzcrgRCHdCiOwdha3
u03QKNgvF8hkD2oN4U33S6etc7zXpWNsJu3O10d5b0UoC/SZJMBFb7YmEryeZB7ksCB1jIrfowl+
WY5q4DZKjfc3DRLJdzXyRDcVDpYVb1PUrbIwPvZW6ngFaWICrt/z0b6n5NhScS1mjCUsTir6Rj09
xFUA7ayO+DcrwBVuyH8NZfWs9wjrFl56H0jZTZT7KrxpaIgT6ruBLv1B4Oe5zMUbP6J8lFYZDQep
bzA8k9v+Wp+ofIcNPhbNRI1X7zh1AvzF6cZ9vhMXzcF/PtWMHWQ4mQTg4njRlGlGF7JC9J+d52NS
AoFdxHYoAfhQDGaED2TjtJJYbOIIoKQp3jShcBvK2uwpR3xUgNz1x0TOnkdB/GFVONaN1rRRWnUV
tvVBrnJ2FC5Xc8k5a4UchdhUm870FcPZTbKFj+I1jmHDCHCyIz4v05P6M7tZdeQ8D1r/HMS6qMsG
fjo6GoSLdFgzmtpDbrQ8FSApoXzssq3v6o6iO5CG3cQVHHW/RuC95OHMdNK/gy5NR4WpamszC8pT
co1K8Va6jk+SUzyON+nNm6jOIf2a/KxvcA7cDra85SmwDu+2AdtmpTp2caeFd4LbCEaREoB9Ljrn
KbE4+Npo1jxJY+z8hG6chb1fo7vhmmPtRSF7MdD8Hd5lw/AIQ7EdqLbPhrUKqheNq27XqTQLIcF/
YiOrXqUjjNsWrI3zcYxGttpKiPLT6H/xaEOx0Y5TFuy1QttLPnQwb/yZetmxU6zHMKgdr69/1F62
yQbzB4Re/LO/G4K4UZt+pZCkna+0yydbrPORjD9TTdJTOTFu0ya418goNl6BolIWjTeBjgFBUYzQ
Qf+gqLyJugJVvNBBGHNvDcHW1As6jNOTp+mHyadu15RoHRzbqd/OQZiLDRdmytVG4NLdaepgV6r6
Q+M9J2V0xDaLu3l0p1qtKyP/JQZOn34pes1OiucYQ6X+oTQesuanYMQGSsOtXSFpjv0UrEBKXK1B
Mb6Gd61XxzHilDFh6mmWPZVkdp+Hrg9nCR6cjD6gApl1TpzfrRM2Ra6OTZOfOvOQB5M91LHz+Qgf
phAz1e7fIRZ1nNSQQYhZDNHbvdveGtE2dC23cUdE5GyE5QVnDeK79lKLRYlHCqln2OanRghPXQER
Uxi+fP5WHw+hczSjuSDBkTmft7xNMIcLu/zkm7cel/hhTbvx4vLMZqIM+t8BFrNmxUY4+h7vMMQU
B9InIPhBHW0EM3dB4q1ckLS5qrpMsEiqZ7kBagQXmk8yl6++npdBKzwO3h/ub24/5LdAzmXBuku6
EhXGxJFK3/ZBHpjpdJU3YBOJoLC4B/80KT8CcrFupPme7squ3/mkRKVe3WTwSM1sPJaij3iCHOG4
itoTtaSNmJp7LwA+Us1QsnwXhUG/MeSU3nYMYhjRMZ3uEPiB3roZRXFrTLUr+5ZrlD/jgaavlEm7
1AhSJ6JyZ4fcveBIGNirNWa7FatsZY4WEDECCi1qBGuoHut0/C9YQnqhpNS/0wQtdLxqxy9dkx61
Tt6gbo2ZEGxNoaZNqO+kOl/ZpIur/sXQb4/2bpf2Y8x1jTvI2xaSn9sdFy+c4ZVneb9Gjlxc6/8z
Fm8359ozLWSxsqug6cROoBNPZPiJQyptCy/EAneiw94dEMksqT8/oJq+l4263ehjfJqiZisHnnLd
5ABLRvFbF/ZfcflxUCv4YfQTYg2xkq8E+MWp/s+DUnOBWclZOnt4nW9BWhVDqIVDAjACoIvXAAOo
D6LwlSa7S00haWY/M5qZT5KMKLX4BcqjDZ8mbLxb37D2plzuhxYJ1jy4a43OsYAQeSKiapL6c/DE
NzvY/2XMYAG9f+DFiaSNnieJSZ+c1Cqkka3bYrSm7bzoGfw7KRwSSPtaeGAuvh4Kd4oPnoBJcetk
E+4B93ypncmeXIQRVhfLRRSc34hLioarL+KkS7IX3pkKxoUVHZC0sosOL7365fM5W/T5/vNC74aY
H+H90s+z0rcoiJDIKFvTvwsEB0ENO73mzudt2vbKx5tjlbh5eeNcvNliHpFFFuCclclJ24i2JG+K
gv4iyqf79LfhIiLkYBFoyFcocoTRBitM9/PXVs6rmW+vTTTmWo83lIRC1mJxq1Gg9oVZxLRRrX2V
goWHI98ayZXfTiYkUI6cuC87V0OCKfF+AYZzlQjtJsh0QoA3pWddeyVXQDN7aP140/gIuySCi4OK
vDE1N60QkRHgPW5kbegPnoxikcQIMYKhTYj1lZms9M0+KISDliLpFTUUbeYm2fmHzKyZezniCtr0
V4EPz02TpB+d2r3qk1FgFtUf4wk1EMlvJJA1qM3U9Sa0YkqZVnQcy2lb6eng+B78gAS6kKuWRowd
a/D8+cx/hFN540KhbE9dE7Xm8+dUey0q8Q1420HP6q49BrvGKQ4pBnXxTjmRgWEgyl0ld5qnyP3/
EpE7v6K9ffyzR1iseTUSwtSLVB5BeJmikiJL/gDPnCMvOAXcCJVItOPgZUSuBJeljY5OlYGAypAh
3RZNL2M9bOmeOmmsb0q+s1IgVwJOD+sHuyj3bZecYqu+anXqGd6LJKzRkc4vOf8+PuVWulczjXvx
pVU5U/I41ZPTZIa3pbePDNmR8ASWu8H5/GNdXj+QqIS7yUaBNE4oWmxTqy/RCvL09KQ35gtNI8p/
4009AYm0rvT56IpDfDO/SRPg20PhZU5SIRevJ3aRi3ST2/vJvBfq6M/KY30QF88ea5G8TX6c5WNk
pifL+95pyMm8DrqLyttGLK98ubMLAeMNjqPURzQSb5rw1jNOK88wz/JZSjdPDUk3HURsGpii83Xc
SYGVmr6angoL/zWdz5EWvpPXEXaCs1Fx5RaGBKTzYRykjT+sKUp/tAjoKyoWYssQj5cg8CCUosFM
+TKD9SO0akc0nlOE0JDcWVkDawMt5rqpCCpJSNk5MPYTX7bTDNyEA9uIVyAnHwwEYu4vgG2xK70I
iXiln6sI2TejM+1WAsoq6o4o/lz5dBe5v8bZ/W6kxapu8ngw5LlIAhrxB8d4+YPAGBOATKe/tx4G
CqBfhqfyFYDNbmXoObotVo31hsAE3irJwFvPV43SekOcWGrxlmlODnfkvXlQN2DaXU743ZoS+0fn
LOOZOoVOEc/SJfs5GAw0Z2RgiDp2Hl6hfMuCn50U3loDnekQ3/BAvm89lBJ7002t/KjLCDiZ8kYK
inSjpukLxeKtGK/mUef1k7cYRs9dpe5tIhJjmIt5yESvF6cmL8ijrF/6rvs6uvgPm0AunCK9wUkG
ZUwuQJhuVrsB0yJ3laL1wYd4/wCLZFHMQCLoCg8gygOYG9828jWJkg+i1Nk7LmpxvQybZVCS4iR3
ykZs0V7R65XNuTLEsvJGgivkmZExBM5OJhiJJKxWhrgsz7NbVKAyugTsUGHxni9Zo/CMPGvNub4Q
fBlYsrWtNBs2zKxabY+P+pW/TVYugx9kCZKJeYGM7KLGmEuMgpZG/ii01NdCrTiGxhdtek5psI8v
1MPgK5bulFWYteLkhBIb1ud7ORKeo7S+KnBpVqcjOGhXEQJHyPMX1ZMxJEq7Xyii/FjZzxcXe8DU
Bopiijp7QKrLDD2Ocw1vA4LWAPbMF00nDoxvQffatrBTpuBrgPlkZPxqkb9vhOAxBWq98gSXYZMn
IP4b+BGrJsXx88+Tov2T+wEzBfVnUw2WXapY/cb1sPFVESBABFw/30a5+mzhudr1Js3FNt/JXMU6
/G/rXnkygWSvPNW8KM7jHJILZKE6+TO4AWux9oM0yzthfqreHpwutRWntNPf1g/iumKbV4C67bjZ
rFH7P1ir74e1xDntf3ebMepcLb2IcBel3/o8eo1lotgQHbQEFT/0jwb8L6wIMKPSo0A3HcPst0/3
FsH5IGxWqgqXe/P8WRYfZpSHWI8rpiDSJCcvniSoLiuz/NHq+zvLNCvPX1cRxmnIBa84Fdk3cBtb
TrWthLj7QOssTIMrueoggXKVSbLNZN7gS+1+/gRr76icP0ABjNiPZ9B5nb+K4decZtTnA3y+jixx
foB3HxSf+VSOTd5QyIerOPthhX8ac42xujbI/Pv3gwydJcgZqwbWzZUnlRs1GfZNtHYeXFZqCRbv
P9cilRIEoZmKnnHGId95EiCv/FvpvwqIbowyfiw7HfXIrI3pId4m6rHx87WeJy/y/96VXL7OXzTu
ar+yLKs45SUynlQfw9Lcac1VE3WOJDxLaCR//vk+qJfwylCsZkOQGc+yWCBNFiP/OBiwCoZtYgR2
GgPVLR+9XOda9WyEul3q0nMuPBix/EVtppWc8uOAQMWV2wupuriMjoogTT1IVpJKa6MbjoUmlQ2w
dTarY5/MlgvK5Nav6XaNzPdBYWV+878jL/am3sajHmWM3ErHKrXLIxLIDpSxLDoEf+YKR0m/qC5W
NuTqsIsJl7Le8NSONWZZ/qMX3aM1twm68PuM0JgEcxdq2cEA72pUUHDqyla1ZlupwiHMrJUC4urc
L/au2tHSCntmoIF4YgvJdk4dEnMTOCF90EY8ACqYO5LpWuT9eKMhdDaDp/gCy+pOJeWqXL/FxRAs
wwRyygm2od24mrifxRwEZ83M9sNA+G7ERTopCF0DB4NpLzptQ3srB0WxspU+OujBiPz3pRZHasx9
Io4qtlKrbbVZ6mS4wlzdLSSE7YXfNXu3neL9EPu7elDJizBRMgs7DMVvvTpdteLaYXvZAZzD2d8H
eiOYvgubbdv0/JZoIoeNXXscM6mPsPfw0kzeVZKQ+AyQyhQD+lG5lYoJLV0LMV8uWiFC5VKLn12S
uVndHuW6OFhieYylOx1dCsk4xQIu9dmWdIUepjb3LUSnAf2PyrJdov7hy1/rGPnyJrvWywMUPrv0
jS3u53aWxI6lV5vEewQi5wIS0rDFVHRwcoiDm6UKd7V99iQqJ9/r8IepBbsARd6iTB+55j+tfLR5
u51HXMVAeooUGncyUbIWe2DItc6nbzvvgVmHP3bN/i1xFnbjIXaSm/Dl8wHnCL4Yb/4kyCKi3034
WSQdihW2iafm1QlmIviV6CUL9ONkaEyacPI0ZS3c/A9pX9bcOI50+4sYwQ1cXrmJkmzLlteqF4ar
yua+gCBBgr/+HlbE/UaiFOJ0z0PHTC9REEAgkcg8y3w1no93vgcW46HOCUZXj32fwWcU8qOobLqT
BwAufUUn6V6eHtrUbR11v+ace/1mOdl9i/gK5b+21TrsvmwrtZ7mxbvUFdAo99COdOP/9YD/Vfw4
2ex5UZqNGmE4Jf4sh9TjhrS5/ekWgp3zm/h8LRd7Bf6HuSbm0K3+HFwZDoVONjhQLkUGf8f9HJIh
qPE5qOUmzlo9/PI5fj70/JlPZgcPYvj0DEizohTeS4p9x+h3ISaXpXUAT2zHgoS3pYw/V2a8tnsW
CVHSQXBHT//OGGAV4bOjFtoAYe7n+5F/Nw+lB+7x2tNfvTyU57NdpkF1ytI8xmwrG/2FqnZtKwZz
WmDWI4S0723zWQVyPxv7sM9QmknMB9RXN9z8M3WPrI3dZojuuIEH3/Qz5yDFNKMHYKbTQlV7ZYXW
furiXrEgOSo3Jn5q6zUxdBOd3MfPdZnXw5L6DbLBq62R1YO1uGdYFOlAlGCnJ+DPKrCmd2WxUcWz
AiV+RmpPiPpgmQcj/hFjgUyykqNeKVmdfZ0lIVvYQ5vnHaaMgaAZmPi5uZcVDtZiqMjpEZR0F/0N
XCx/UvmjBMyNWl0YS8gtKeBohoo6+MpP+psvLKMcArgCzXDE8gt/yXiMUkiH4icp4z4FN4vDT6du
c1+uSlholpvJ2BnFu133d+g5QfHccKYBFluaHqjjIW3lpyKtXqbJoKirRY9aCzpP8pWNNjotk1Pb
9wPQdZmFRK3RXVKC5g7ySAJKZqlkaPlNb7EGCKIs9BeSTaZjU/YI+6Pj7a12LYM5neMino5mDo2W
OZIbsb0pLdkbLP56e4irVZ3TMZbJqayj9TPnZcU2ah35O9FdfEzFqY8AJ5Zh6icw7xMB6pGI46hC
4mFUPlrhf1OHvXawIP4JFAgQJvKFFG5n11NGJhRu8sYKRhXOAbrmibjecErkgPLoa2q0A7NMcAvk
MG0MxyqRvzIS8Ez7buUI/5vfdSpHa0gPuKAOQDFA3LzxSMAHAuA2ydXITtKr2TTE1YB1z/JDDQZy
oo/+CBYqz38YnMM+AAVISFQEWnHgxrSxy+rLqiE/MSb4I3uHAprrxnwbSeQ+LXH0yRNtdK9HCZ5P
wG2qtRd9k/eso3+yrvFMowoKRh01K45FBhp3pv+pbf0wpbkEwMiE/jzYe2BhjVNzQJ70BEB/yKJ7
pUDjN8aPBVrEwL3D2WMCsQ5YFI1xct+M6Y8yrjatznG99l9oTNypAP4QNFl4MmybzHZA0wTR+Bcy
oUBWYDKUWH9UtfvoVPLRlcbXaIvAzqI97UHZKLqDPEDpUotjmN4JaLkPMtnKQwx+dowCX9REblTX
EMnqPODTywY0hwp6AqNSv+gq3VnNQZ7wY6fISycLLIMQtsiAhEaOOUF1tWGfVmr8yeJsJ8cPgH6G
kD52ZcV6gP0AyKwH0Kih7oCmrmBJAezvn9sb/UoMBcUKSq2QVlEB+1k+O+MKG71tZmqOP/iaV3lQ
6PGbUNuNm+p1DfR5eXI13ANQeMdmRiFySRQpskyOazRVj1KJK6nAO6B4WZnP5dvjbIglQIYkeaqB
HgAFX7/aDp/ds1q7c7ukD6Ln8S3bG/tsp2fu2qvqSkp0Pu4ivUynuhjTDlMznzPUnsdtc5gVJSOP
ejR16pdk392L/ZqG05X34/mwi1gIS1rWmVY7f77REw/iKwJ0NzpogHjoqHavdYUu06Dz4RZh0ZTH
AW56WF2TvowcxvLjK+vXdBVXdsnfwsFpisdivbYbzIkknzoopixZyVXWBljkkN0E/Ger4Fu1RIMG
90NpPK3swvlrn1/D5+u0SBenliZdIv/dDcZOC7MDJHZcPBcB01ozQb2SI85jQUAfxxil/SVMy4pJ
FjEVDymDf6KKZTu06f0mswBJSz+0rvajKHcTrXbqFg7ptqQFHXyhplaA8Kc1e92Etr6Jure2L/ro
NdaHjwqJSwXapRtZ8atIlTXD2Kvrr6kotgFkiBxlkdUmcJynQwdaJ155Gcx1COjEtz/AtX2KYt7s
I4oHLS7O81cCMWhdKWXOjgIgCQWXS6+jzGRvb49y+RaBYPLJKIvDJ9AOojW4sRA5ymAXjsSggVqu
VDzDa03NdR9OQEEvqcfbo16BuyG9mx/OUNvBX0v5/rgj+YhnAUrZvjGFSqAdBssVn0rqKMDvq34K
eAr5CcX8mrv1C6odIvEfXndI81bxtYCSXex03BwoXGH10JTCW/58pTutMbq2w+7ry+aTmPmI4mXa
wDRO7UPJRqiVBk+MI+CjQ5RsiGIAZ6dEcMXs2soHDm5nsaNajq9m/6enaAHldrXJJRUvngGluJgC
8Cp14wO+tAmYggEfgrh+MxPwEqAt8pCkxY+KcV/nk+ZCyPKtsErIP3X8oRRQoSZH0D6DJGIQsOy2
vTQi4eFQbeuAk6FVhYdKXOwiuzJc9PdwQLh+KCBj2MvjQ04Ut6j07yyK9iXc4uBugpSvR00Y77wG
Iq9po0EOCP54VgFeiYTUZACjt9bBZijjpy6hX3pPcMPJw0dC42M5tJlfQ9+ns23YxMIcSUlH4qPw
AYlGi8hIUGCv19LGtTQx+RC0+d2PgNTqSh3GOv3iuVQD2MV+wPLR+iy1HKKgbIw3MFCFspluFLAI
7H8BfY1uIs+gIG/n1X2XNfuCkK8xGn9U7bBTdBT7GsjUOlSXw0pAeVMD6Zk17KUGRsawE7e3ftXQ
HcS9ogIsXYEnQ4l3ewNfwepAYB+9dHS9jFl8fXGLjHqX5WMGS7PBnR8gqaN+UncCj6rxrYO9gVhV
0LzB0eAQe/1aYJj343lkPh97jk0nl4toC6PDNuqPhgU1fwiFlL3xE1Ilb1BB2jMd4nENhQIUulXA
ELcbOJ19Cbvw8feP+ki/mGhbX50Sv4u/oSnikPGZFbWri99ET+GC9VCpB5bO2kXNRk6nJ2bFMl7b
A9D8edgKQPvTfpdKHchxirxRY/m7QP0dlEfmFfWABM+mgdzxTd7X7wbp93kPApUFiowNblNX/5ah
JawxyxuVKXVZJSpYxTQ9SojqliEYOjoQPtmYPkWt2aKqma4lANdCNzDPM2tHRc1u6WfZTmZu4Y9l
x6rdZtXPUtgrH+gS8YaYCiw9wioKv9ayhz/FPYxahpgdxyIJemq7fS5vWyWGAv6HZhEXEpwru3GO
0rd2xCIboHVaj+qI3Vjd1Q9VEG1/A0h5BJbTXXeFvZKvobIK+j18TaC2by6xWGrHzKFWYHUzG1/B
jRFOsE78Wu1FoCBli/TNWmJ6bb+fDjjP/mS/6xT2B22pYnbKV97+qTI4GhSdvhcR8W1jrQp0JRk5
n9/iaMt43AHqTeajXTs/6dHaRK7mTAHwO48oWaEosUEvS3zoH8ITzxGKI+up+LUPejrlxRHv46GA
UR5+g76pXnS/3Mz9lOFubqesB5RrvaOzL7rYPmD+lrTiGI04gw8KnWsraJ9x13A0t8ZXhYHq06qU
wyUo+HyZF/klT/MaQmFafyxK5sogrImtKVVOOXDg2yVXkD+j2m+moXZvH5Zrtz00KEE1Rtgm8M06
30121lZ5ybB9q+Edt/hrUjzzNv3IJlCVJN2z5X6DMvsKYPgvdWx5QnXgRhRIzEMRZIkghBeLiFll
90jh+qcRSIFIl79r8Fh9o6vhUoe2SZ+AeWClEJfXi6cmhnBupRFESltFWQLRVpgsCU05vasVHTcs
a+G9nMgQJKh/A/oQKh0EPtF37EFkbqNfWWYHIxIClr8gBAUjFDuyt97OXGieAh9le33L9kO1zfTk
Ls+KsCmbD5RXd6NqhpxlAbUJhK+RvsCzsRcydEOBqJ5K24uqyC961IlI/jTEzYaoalg1MFOwmmAY
mx0TuA2LvG18Gz7buNch3lp/QfTRiSxguGcdi+KXVNhew7+txvyIJYhkI7kCAtcnVqqBqwAYT1tC
glCpodAJSl31eHsLXN4A2HoGiH5gWijolS9S60rQZFBEyuGkV2OjKQ40UMPbQ/xFgF988JMxFkEr
yyugoTKMoW+sHd1B1cuZhZDrx//C03WOSLfGWkSsfugrUYDAhe5MidKZcMxgCk1/Tp9Vj7iZD7vP
Fe7n9VvgZH6LCGUPETj9McYE7pZ7yCZmuwJjm2voNlOYfnvZTnq5vaaXL6Lzz7YIU71EmVnRhB/L
TgBPmQQ2bF1bNGhvD3OlDoJxTOCpYMpr4+m1iBC0IlNjNvBQNWvmZfbEHZlFWzG9iCl2JfQqRjFs
egHNBct4laTSZwakqxJrm9J3InUO17SVmHW5YVX0HmwowQD3hifnHNNObsA+Grqogq8TSuLpQx7n
dxL/30ZYYhu7CbQnOFYVx17bWOPoJJjqyrL+7SWcb9OzWSzhsVHdlkOUgs7Ta+Dg6X30UbV8goRP
1zr6YEQOhcb2jgDE+lBQ1XxSVJQZs8zoApubeVA3UC2Z4N/l2m2fuKTp72XJfIv16tnsys+cVpD4
75xmKKrAlLpZxrQOBvFQIhdzWqLup3EI0/pQEvmg6okKcv/4S65eAVB+a+VXWc7lYJKbB9vqj+OI
gkOh1g8FyNwk6/9oeXRE0vprImbQTe82/shibJ/UsvJsupvsZ431d0grHRXyxmpmBH1muHNpt8Lz
Ki7vKwmSqNCkkvqDXrVOn/S+WTZwUHsBFNuhkRVIvHDNQni2LRzL6B0YGgSRVsBkCj0h8A6VFGa0
bPwJp9WjGmsH0fUPhVz96ruNzKGkfK+WtVciB7Tgrr7VrQ62Zi101moDmAARHUB4e6ir5DMytA9w
SvcwOgExvNdtr4YBwmQp9GeeQC8ls2PiRGrPN91oT26llaCSgS3tkYmi6dtBdoQ1961BHAs6rkMC
YI9U+ZIsO2WZftK6DKqpfy8NaCsA6Du7PkYI6sVw0KyHJoWZrwL9QvwTDXrq8rSngntWA2kv7Xko
73Qgos2e4YKCflVSgqmkOF0vgU3MsYqwTMpQtC74UxpFzwBDbBPWhqP9yIS+I0nks0413AbulLe3
7uXxO0/oF6lKJuUZ0yAYd6wK0zNQ9zVAlfqnQ5yfjcV1UTBed2mCswFfZFdDhSFV1jif86+8dfwW
t0Qi+tiQK7U4tlAwKibzXteZA8r0PgPV5H+bzeJyKHOwSqUY0aRGVWAcjy1daRJefpHz5VpcBSYU
1dS4wgAU/uwwHIBguLq5PYfLV9z5EIuP3okYbF+OL6LkAbECdfZx5U+NYYdC+iHBrfn2cJeXG4Yj
kKO0gB0FdX1x6Vh60oMBihCPaok/IYWaMQ9QTv4fh1m0uAU8qdG8wSbo6heIkTsocTrCXkl+ru60
k7ksrqtsRKiWNAzSU7GxaLstwHjmUMAk5RrkcGUoY4FBBhu/jQtdA5l46t5KFN8iXfHr4q6kz3mK
a6Xv/VLAA02irgQBFRU3dWm+cvTdsmR8ZHwN27HyGZdVW3RQJi0esDEn67WClYA16TBxWolHa5Ne
BAuU4OSkkOe9AomuTDyoszB4g2auiFa2i2LPf9YialhgOkIuydRVG42289Qjha+nJEHb5qgmgDlX
isuxhOj75YFqTO/M2tdW/SAp6mOejNDulEK12Gd0q0Fo39bxX8pfTVH7kFdDD3QHw/igM+9oTFSY
L48WnDRsC3LhM9M+q1DNw2GWUdnXlOTQybLb1tk9JKohgVtUjwpA4zBLTylaoRXnr6BSOmwEWX7Y
yET8gkr3GJJSeqrxMtJY+q7i+mbCfsxU40cOLlU1qMyBCvSHFn9xHekbBAQcg8gfanTXt1BGS7dK
ZzxmkKUsoUJZxCCq4rUFN/cfFcKYGcXphrU/x+JZxZOhqPd6A6Qj/ms1h/qPkji2jSckSzcTAOA5
Aa0HzitJ85VIL+0wbI32o4ZKXMRcgzyZRRcW4y+0xF+6+LlmqavWemgMDyn7lVT6+6Q9p2a2TxmP
nQkqdKD5WW4n0SBT25ApH9OwycBQTieQJbfgqesooMKSp/sgkfkeAwfqFGhIMEHubLwFUnOnA/JD
Zk3MuvV7C9W69GvqLS82d5INPwZyn0RKaA/MaZWXJpfv1bHY6GR6MpvikenP+jgGUbuJeXI39fF3
N6Z7APs/yljACon4I/SBy1jdanG+7UT3K4Odg6u0pV/K2k6pkiMZftddWAr6W28OQgKlscmdqOQP
KJW9FrRFmlIk+5JNng0rdfjB+nPog+gQ5NSe7bZ4zCCH5glNv08ztYJ2Q/ShV3dV4dcCaVbVo9q5
sUExDpoKsEg1KnpXxBY8vz8tBbQv+thpyofJzWMiFLDh1ew7aaHXhK35qakfRl9tgCX3b0f0K2UV
pA2mMSv0QU3pgnzbW6UaN9DSP8Kmo3KrRmRgLmowTIo3kHFxOc3cEeYDEgwCzGr4sFrZAeFmE5Pk
bmjlgxDqymm+vDXBAVYV2ZzpRQZZVj5FXZoEuHigpJsuzIwqlPXt7TlfjqDOzouorxi2bCjLsvgA
gw9gYCdIb1C3Rul9HOjKtfyXtHcRkFBaJZYBgcwL0KVqtA02JoZoBwid9nbU74oipLN+m4n6qtpt
5fQFZF2Hp4YvSuuT2V+t8aYlDzhmqK3gUNvhOPZO1McgN0E1Kaoyx2yatyKHpqw29r6OboujGJO6
a2r4daws0ZUrAmuEcgYIXlA1XPpt6FTlCuUpoMUwIxtG6ttpEyY82gH3FJYRejPSFH2XgMiWHCmw
bMA/pEo7Xy3gOqT9SFvVsU2k7i2ADgwk+ZT6eWm9SFG/kfOHtP2Cz4rXoU1TFM+D9EIgA5kXh0FD
nKlokEvbrvlWRpQj2G+e38f0AEdzAHrbfRxp/hyKRN76XQ0ACYzibLJyd115XWOL4NPhcY0rBVqj
5xdK3LUmMGQCWjDB6HUvpXJoAh6aru5YvzVXsbykdUbYRa2V/a+A9TEwdBR1Y6776H9VCk4e0TUx
WspaiNDM4gtdArBnVn4k0198vBHkh0Z/11GJXEvsrlSC0NhDj0jDgZDtSxuGUinKzESv036Ow9kQ
L71v/STkG2m1NXQNCmNas5CpDXbcrCVyvrh1nHGtgebxsQ2mYPLyfeaVrvRWbmmQPCUrRc0rKgho
4aIDIOMlfqUsoRdCnSyC0WwKsoWvlS6kUqGg92x4+bb6BKQsgNBUjaauK6Oq69TPbC3/u6zmnkO+
FxPWjVQpeNqCkLdLwwpn+17bx77+GG/6QNp0m+HdhGKem4SZX2zWVA2vLfcsWom2MTF0CMzMR/1k
Sw1igIM4Q+eY+fQNMnloHWfvvcfuQHPLA6t0/rEYFCD+soYisowi8qwfeT6gUo0xJETi9lhX35AH
ckpg6W6Hp8vc8nyExdMtyqEqOGQYYUoh+5qAsoOLUa+ZC+Xf4PZQl9/OkoGgsOC+harWhZc3ym80
zsp+OvKg3c5BoA/odr08ehlvz4dZzKgGD0vGd5qODFJHapntE8naMaNbue7XhlnsBcuEN+Q48ekI
G5jUnra8u0uicWXJ/gp2nN9+55NZpONllvC4gvjjMab9b12jEZTa8ldtgAlbaUHjr++mzIUmQr9T
GGtw3RHhaRn8fZDjfxUCGnbDrplwraQ1aH6yfpeUkEesGICVfy/Bl2nsX+ziAQ6mrvHclK4aPSR9
61hTcdeoPJTtxpHMQCIk1NGdtzvlSbWHP9BwQXvTMnYF6uoozUFE1kCNT+764b4uFWiwlGkEgLv9
kwobvAV5jDa8hH8FzsgwKP6gWe+jNrzAx9ObUuF3DEgU/ITUIp5sHLRZEKR7owqsA2DQkpQoLwtY
1DXgzyeZi3KtzxLl2KTdO1F+jBDPaowPGzDm2xv2siRwvviLN7qeDljeqpsgxSacUZUCncHitCVh
Bc/7cvpTSSsP6bU9tXitR7A/i4ZsmI4Csrw17ZG6HGz6eXtWa4MsXuuUoQKeWDiGEJhKxZMdvdM1
68srMHNELIhFQk/cwP9ZdlzGjFpKQ4TApQ9vKbxl/rLEPNjPoVwOVlIAO2Un9cijDfaRd3t+YM4j
Ki4PDUHGaEC0xzZBkD6Pml1j9yQpCnE0DOllJIZvQUQmUxRf4dojGar3tgfKxXiAZ5XTW9rDlCS/
ZLM7pp21z7lVwQyr/lGY6ZPcwa9PEAB6rZR8Tm0bhXh0Nm3iS+VLWT2O2WeLl2YKi60eFAU7gVzX
h9b0tgudbUjdFXDlA3XKUagvWg3iwvcwqzK5HlCYrOSV+ipxGUctD2irCg/1+FCT4aWV1xYIVDRk
FEAzWbga0tO230bincrsLsK72BDRV9EagRndS5UU1HCsTtrEoRCea5n+pI/tI5peQduhyaoDyES6
T8Qrp1OEY5d7G46CEfqeFgc3VhteO+PQR/dp+5r3hd/auidDfanLqjs7gax497Of6iCOIGph5Y+1
BJvI9rW0E6QA6Nt1KNrGKHKTMqy5tidKWPbFlqkRii0fssEPcODInSnW7ofBN1T6w2gKv5ogBCih
JsxAp9f7dmcp32PzbaCAYOXMpcB0t2WER/abVPwmnO8ziYWF8quBhNakgNoFy5S+Ft4s7ZsXkpMg
HKYchkuoK6TNDnq66O1+UrRTU5P7fUP9IcX7Ex6omf0rt5EJQrVyyvB4HeAR2IO/De9xoXyU4ocR
a1tDeZ+m546jz4Ucx+p3fDDeTKyEo5U7iBoDXU+iUG3Ie2UIpN31l6HWodIUxCXZ2+3dfOX9M5OX
TAsqEQqeWeriBojyCM5XQpaPAFkrgMrZHXQ8Hu0jHBEdrIJXAsi9oXdWAGdFz7yrv5ONCHXZSe7Z
AWQ9719Aoc5/0CIqzhSELMUvApOqqp3hO2VO9Ygav1tuWBDjBilwk+Ct4Wt+s8Hmu70ef9HQy8N9
uh6LGDkC6g4B+0mGmNVnyr+kgWIbaG6H7ZlPOYompq9BiH1WbF8ZeV7pWyMvwkpFRy3T5ol3MNRO
3Fw4+q5/GH7GuyrUEjfDIZ1COVA9yLuvxbRLdO7Zoi8fM0mf6dBlxi6oc/Gu1ulmZMSDD8jDaB3K
/JhEtivogZeZpw76yhN8Zd7aon2eAqFH6hjzlqCDVXZpKFL50Sqifd3wFbOmK6/F83nO5cmTDFsj
SULIgHlqzzwY0GQud2yDZynkUOqX+BHsMDddpR9enSDE6vBctKAfvXyiJnqlaVOFQYUuH2JZfQQc
6CnpkQ8Pa2Kl166mWXTQtiC+AouYxVo2wlarXBrkIy9+jhEiqqatbJVrScvpCIsVpOVQIzvr5WPe
a8AG3MWEOxy+dmhUOsQSOx2c/NsHY21Oi0dKF1l5rI0cJ1L9EXPdqcBl+99GmH/Bya6oIEmWJDZW
re9/E+kjzsXK2V6bwiKZ5waUICM6ysdKzfeaCayKvL09hSvVQezsky+/iOMJ1dJK6zEHfUMCVDBl
CPxIP5LA8ARCRgtVHfuu+yo2awSWq5v7ZNxFuEb9TKJDjKmxTHF1WIRIk2OaP81sNT7OvZeL+Ii6
ByouMpSFliBvA+XbVuk6+WgiXebqc1Qp/oi+sIWnxuxsGyWPwsi3mlh7JV+f4v8NbC6aQgaburRE
OfXYjbrPpTCKI5R6o3utOt7+iNdSZ8DI/v8M/xrBnuzDXtSm1BoMa8lMJB1QKMRNY6C18M+HQe0I
kQiYeUgMLYIEHGG5Lg+DODLtxapMl6kqbEHqlbB+pUAG3UWoTc4aQqBRLYcpNVSiic7FsW72EjM+
DaEchUQOKRTFRR3UReykkI8Y+nszylqQ1tDcG5PdMEl//sV8T37IImSxYogFTH/xQ9idpZSOyHpv
bKuVVb0WGE+nuwhTMQTTaCthupnukw5It+w1QvFXNr6kMgE031ipVV2LKQYoBrDign4UZLbOg1aH
rhcXHHbqcgahjOiXKa2FlPlPuDhwOlzqAW2DhdNSQNKACTLAEQgp0T19sHQHLwBA4wPQ9pAbDh7I
Tvau3ELpzUt6z/C1lfGvHruT4RcRDXjoYRrR/ASLp/LU5odpcIepn026UkK+tpCzEieCCmyb0DQ/
X8gxEYxmPU4ddJJ9iCb72T9zoJ8zDvw1OxpYFnR7LuQmRdFYdIRo3rHqAPjQf6awhquzJLy9za/P
4z+jLLa5GFHfyzTER0Nqt3Y5BRDd/jdX8clEFksVwR3MTlVc/sUcMqJt3VPv9iSuSGyfr9U8y5MY
mLSWRsR82/fEYYlrbQAhCmw3ZzvxJ3fZfb4xntUAtVEvPuDRNoAq9S8O8unXWlzWvdSOqjngF0yQ
ZtW3EQgZ8fCj0SqPI0Klaynp1aB/sqaLbT7Brj2WWmwOyMsN3wka257kDK+z5o2u+1A8UdwaKf/a
pba2Wxb3dlQ0pCk0zBKu5p4JrrIhrdEIrh/g/2zIxVMKnLYShoxIDSiQE1DWqR1+ZwdFYD/EG8h0
BkzaQQTBBed35Qte4aqfb6JFbNRiphHKMLnB5V65T7b6ZvSwkTwe2vsZy1pv39ONjnDiEFcNi6/V
B9V82C5j5//NffmgKo1JauCygVfsprszg3gH858tSDD/1QPj6rc8ecMvdmzdqhUuCSx0KvVw5n7V
AGm4fSyvXgUnmck83ZNTWWWSiFJG5WPTb0SsBXA93YJw4NQQOMniu5gThyjtWkPo2qsUJVJ013Tw
Qi7I0U0mT3CUy5Sjlqe7Go28SACcyfESVocnu3wjY/kBl08ZxgsgTSnPt+d8pdNmQXaMgC+Jhgyq
losjoiSsi0VTK0c+vhdxvVWRL2EPvBKN9LCq1zwm0IOfIM0NBSKqOBVwHLd/wrXYYEHvFt6NsDu9
ILJGlSr6VubKUW2g+GUCkV/APKnN3dvD6NdSa/g/KBoKmiChLXMJMsCxooiQn/WSCJNB++ok3Pdw
AYWknaLnbkbpY8I3RkVdJqf7QQCnMdyXnQG+YOvRaHQ7pj1ZCXUV9iFlwlNjtM8LEsL7wR8r/GuI
tci0exnsEThPcsdQZhqr6k6n5ZulZmEeJUCdFAzhIWJ+W85da76XR/NryJTffWuiILB2RufPtzyi
J5NepvVlkUWT1Q/KUWbZH1nxG5K7qQ6sF8TsFZH9vr3GVwtLp8Mtsm69bwqRW1hjHsBpNOQhXrKO
tFPDf44Zg4A8GL44NrjxzSUsg9e9jcYeCvBS0f/E7YLKEUgSpbkS3q8EndNhlhFOtRpKLAXdi0JS
gqqCvS5dS2jWhlgsWWVMsspkNh11mz1YreGOo+YmOXp7s7Q/h51DqNNavec8fZyY/Jt2vHWgtgCY
tG69yJOUbht95qjEEFiDD1tKYWLUYgsCMenzWD7wQQpG84U2xlaPkVOIagAwWn6SS9J6SQNBVogY
fCRR/9EyBaXaMoOrpAEVQIlIwk9aQKrlNCC1AYM4ZP1ZG9jmZww59dhIPRv/+PYeurYe6HqhuDM7
1qL3cB6FB4n0A+zaxDFl5ZbpLEBwXIk41ypkqFT9Z4zFpU2Srky5pYq/sIZ+dGjuZc9z6XWA+xn5
7J6KnQhn9NtKDPqLJVgcR/gImnjbowitXLhz1PqoVAwV96MJSppfqhvDrZ4BkZMCMECYVyEUrRLj
ri3o6ZiL3EuV67QaaYQxswwFzreGp8HtT3Ylgp/NavHJjGRiptVgVr0sApZgahJsf75vD3Lldj4b
ZPnNplwHP8DCNFRPH3xw/VQHe+WVNftUfeex5qvUjP3bg15dO0UBZ3N+4lt/W8snKUFqRENKSTyB
x43WFCzxhn+zdCcDzD/gZIBYzwCx4RJmZcSHthdhnOVoL60JTl79QifDzP/+ZJiM0NKCnvh0rLLP
mr5mOeQH11BKa2u12GdTmtlKYmAqQKA5hv2d5V+3P8b8B1wcnpNJLLaZxdXBjhJMosnIXQHBI0kG
va5+s9XCuz3StUIjhGqAX5xF8AHwXQTlGAbGOkmyCR5IjWfDbjca7krmK/pjbvH7MbFal5WQvkr5
T0gkAL1aoOkvwftXUY4xT1filTHv7ZOZA3ulgRcN9T1iqfBRI4ufI41w+QCAL3+EUfDeKuqgM1LX
lkevrR+iLvY6jW5bVYKNkfEmrHxvJWjgKdOul9vBTwi4v4i1R1pAZqiBrqSVPBqW5ZTYajlC3wgg
nA5lJbtiLynipssKsrftqUFBBxrALTALJJdCQSJ3UNV9NDkR/WUAiEdLDRBaZVfw5LVTfvOo9vKp
D5oU3i7Djxmv1hE4ybMDA+qwRKdWV7yhZk/lWIGUnB+bvIbxbsW7RwCGADjSUlB2JwCbUzl7yIBl
cKouue9z+lsxO/AazamATGQx+HJdfKk8jz1ttR60ttSLR4AiSQPQhtCljTkqys2BJLbHExoAl0gc
2oXMeIpK6Texv4h4qotdV74pctBVGx09VY4nZsSebm9G5OLLzz9rt6sKKiwq2h32EiAf1WiwQ96o
Pcij/ijlXR2melcFlQkmaJQeBt0+ZBwSvpoxRQHTIQ9h1+VTTiECNzbQmC8k1HENssPZAci5BFxx
UCkA/knc+VPLng0qI11g40vZwZaeQoVUQRHakSMOTSoJGoNVR5y4VsXGLKDXwLQDAJIUeyqaXCkq
acgrMfgsL59FyUKD98/w0HkvTS3fdRNHLTT/HqDf4co6lI3lkeyIVUzA7yq2k9QUfkPFwYrq0UnT
tgYmfghVMg3OWBjviAY6OFFokEOj4TcQ7feUaaUjjRyoAwohxFa1PaGMFtiz4gnyWUZSP4KO/Lsz
ykD5f6R915LjSJblr7T188AWWozNzANAUEQEJUCoFxgIElpr4Ov3ILt2OpOVW7E9a5mVFUECcLi6
97r7uef0PLvrQ1JtQypT+bkFksBtrKZBruGAnWOkkA3V3pWQfZYnIBKZOlmCijJUK4OMqFmlomln
ZuZXlLhXHhraX26R7Sq+BlAnKec9OUlGnNJalo07uIk7P2c4FWiJTyw0wMjQYK3WTt2wCROYKpf2
ooJUKewJC9Owc/n0OoETLFZHJA2GYou8ZIMSnxRzWMRKFZrhEtcQ9kn6E3hEQRLCqxzN7gSC+cSc
UZECuKgQHT9MPHFt0+zaQYVAXrL+2DSjOVIANqXusYkgrB7jKDd1CiFThy4FswLUKjN201aVDHz6
ZuqQUJ3I4EjfhtH8OfeVWleUAnjSx5JSEDi2qDXdN2zBekFu6AwUseBaXCZEZfyopwQH3O2szr0C
mkPdxZ1NlQCghFkglMCY04hnwKOXZYMySdN+jLuvospVoYA0YIatJoS1eVdvJKTxNWTr1OyoCIhH
pfHYrjSFEn1q2Bazyufpy9iPCMgKAKL2ZQ79clZ0OpLddqBU6xmgFAgA8fvi1HQQiuIg1e5SO540
56WRCbY5RmMF1ST+zovPlhV2VBnbRI1klwkGDhAbcmbw7oR0mFtQLw+LkmJ+zCm3z+gUsBMwU+cA
8xOAfYXctWmgbOyyatgfIHm5b5KjBPwEVSIHsftsqnorFayCsbUZChq6nhQIO0Jzop+LG6kIZgFk
nz5ZEoha3oLeoCqJ3I6ANwYftsIiVXAmvKQU4FtOBYGb+zLalOSjiROFRnZyFYJTgYL0nzvsCSSB
RpgJIg08SUt+EstXMlbbLE/lAfzlsMV7qUyvC4jLa3CsLNEuTxzMGsKllAT5wHVHQf2u+ioB7CBb
0sgg2Qz+j03XVDKZ2G7kNaGkuFMjU1X4mczuJqxAddCOoBmkrlzBqm66AP3y2UzYLOHAVVerGQj3
BAqTwy+KH4mlSGP8grRLgllSIKutPxcNVJpYuAocT2M8lfPXMCI/VepwRCLs+P4ZhtE2GUak4q+s
wP1Xg/P5MatkERsw2KscSgChyk6tI/GrKvMdRd5FKMFNYaVSqasNVLPl6xQ5NxbTjnupb3PIPx+L
GOAKhj0x5LyfgXvvYnrTljBay74ioTyWfoEvSy65XkFSagftyggkJC3sIvSktwvvIguVfWQusSMo
5pYwB0gBQdu+3vBRtKXZejvTKQB7oTKOsNDRDvLTKlD3Ctt2cot0by51lXzdz8m3Qs7tWPYohaeo
2pZjsWFT4atAE3T1kW8xXZcCKbuXkSx3WeQ0nfiRU5CN5qhzWxfyiumhR4BuBAXYmTS59x0AGwAU
MDnxtSZVs8UpW87YJPtgBv7KAJE69460JBD/bvdLzRzjkZIXwaSQ7duwyW6uHIiZ2NUyYza41cMd
MjXERs9Efebp3aVcGBoR1JABDr83EXmqiM9IuM8lNkxY3V05T5EOR4d3MYHE58dcGA0aqeo58Kk7
0nQESH9DAxyXjlotEAqVPdMRZ5lLDUZN+HErJsx4iGRSgAR1WW8oPBf02S+JwYJsKHREIZ9xDPQT
2zgl9FZkfrGhjab0AIsIWGmAYHyPYz4lKuktsVJhUcifbTmVCBs0FQGF68GImsoUpVCeEm4j1uwH
jaAkdJ+ZGykNso1Lgrl1yANO28yMQA4RLh6TH0gmBMFnCMWu4sqz4WkWD800nEgpBckafxoi6VBK
nxNbKCxOScnuWoRQAZpgLUt6PJUVA9YtNO9G6I+QYoZWH0CbeP0+hqdlnSGP72VcXbnkQSLeSQf2
0XWsOlaz0eZQ/5hy0cqWSy/WoCIaAJwclwMXt5s5e8agApLCfts04XYp430s0vuRyzdUzioxRZ1i
qgmPHANKkDbLJCVmkBtbCXs+wz5BksMfsueo4jy6GDtgGahymy0TCwg/WDXGEd6lAgukgKGSEI3N
IKLrh/EranPEWo3wzGvE9guFOZkxICIOCvZIimC97LpDw0rwi9Cjl6TPOKOvEiR5Nu3EAGHVJKhB
Be/E5wDPuXPs8JwbbdOqARedOLjHShQBsEACpEKLBfRf44VHqjhET3jWneQxEgICotlY7pWJAmFX
0I32Lii1YrCqYycDAKqMiNWEWJw47Fy1qUfBpLs8KIGk3s0JtzL4t4nWT/29CSNyx7kQPv/rIO0d
1s5yiNFAj4LzNWziIkR/Oz8vJKYCHUDRn+uQvrFTvEnjy+B223AWPioKJ92tL1Y4XiQHZI4BMDe7
6l+/wdv6+E8v8LZGaFpAKkvwy59Xwe/8QzxAp/qD/Pw2JeR3wagAgJrAIPii/0RlFPFNB7YflDNs
hbN0XjZwOIBCbsIDXO2qnU5CQuLbTYzft+9Pxb7F5fm4sGEEioJzcmgOoNvbdZ+s3CEnJMW50beV
fFvL/qMxfyqN+XW9LNJNBSIZlLay4pfThlbDDxjyzZoSeaI3kZq8vmNs+n27cojvSRHntO+A22nI
yW6ape5MuyZ4YhGNcHCTh78eJO8bUH9U7L9LeeesWMDaIgD42p2hyicgRhsZcjNwl6LRoS/0yRVX
FilRIdt9pDTUnMmzSLj/o5kCPcI/KvpOaZHF4Pnse+BdwzEGBrjY1YAd1vWpzbCx497BZJEzkGuY
gHOGTC7OlL9ZTf+uoSXk5UKxdqUqec/3YZdZKkS67s9VCuB0ZpbJB/OduMrvxs/PZazf/7TfEnMp
WM6mqIepPaJAdQy/ozf5bU/+XMRazZ+KQPJ7y08u4ikWWfYcgYPHGvJqS94eGtiXCWpuQrxsuoE/
tpzXVoyyzDabT99x2qxm5ZetCdg94JQA0hCBUcci+O01SCanqarrz2nTKH3N7kUeYsspe4XmmDpP
zSkPP0nE5NinBtYTVNp/PaB/Z/XAV0Zhf2SFHnLr9z+1wpgUhDTMM8xuHvCI0mI6/ghzS0jMcrH6
VufI/l+DpPyYQT+V+J49H4ejSFb8guFLVcjTjZGP/R2d2p8X/Ot+D8jwcCCGOgnCW61mSDAmTRmm
F4ForV4MQyQrt6EK6WgsFinAr9mBPXUCVDNomjuLfQtWlDJ9uQlOKtEKzuIOZuk+WdH96BCdgcBA
Yfvt0j1Ejtiz86xMMz6Z6g0xkUFKIOmNpw4VRWPZUyhRQSjxyn6eIeFO2Ie8hHWnWbThJmSZ81Q3
Di0um7IrPtmC7FSK3OMUeiNAlBL7t0rJGwVp8wW3W0BjMhPIRq5o1U2mbTpMWDW6mykM1RYcJVVk
iDgxi6ZcaSXcDFKgeGB2qeCa4Zz7M589k7n6BOZ0Ty+UPlCgna9AekilyFbm6C0VgnNnQsI0FWbI
wwn569DGiOSQUwYhcJvlBlZJelcTlxWqP1QBm5/rFnSMLnOaSFGeQdWyZ5f0YyoT6rMHAQ2Y8bDC
SpPonsbRtOHI4pvD3j+ZhV/38d7TWN2i6fkkJJLLyFpV6VB0+J1x/aaE9zCk7l0ApiKUQEQyv+ON
9gi9kUdk0L4oJ3tyj82c75I1/2RPf63UO7Soa0s+F10puXDDqDAJGPNpcOIt9l9PdHF1ub8Ymrdi
3kxqTrfsQg2o2VSIlov+I5EXziOthEbOkkhUCO+ljxIqLzUO8eW+U3NX2ibgpAUpiRJzYrhbmLlR
ymYID2LGC7IwxU7KIHoM2/Zj6SPNrUpuy/O02ZHXsm8OjWTHyIfsdnXY7wGQ3PXk5zDRSkE8yeJF
DUcqB+gvsRihljs3oMPPLgsYl0KCNTj5QvAe7SY2PCSknVBgMBC7wxj3e4RPMl+Vm6jI9jldKf2A
nVgw+VYid+xYcdNV8wc/ARXU0f0nkY0XNs+2Qx8hQBYiFcv/C9XO3pw0Xo4kisntjzgsbOEns3sx
03uSqR5LK+5joNgkdynlbFXFEBd5nIqPNMNewiTt/rpr3pEof9qefvMB4HLgh4TDCOi2/I5Uy49x
UpDWGW2RsK/C8UBp/IhVK5KVIHvzxR3Yz0L5Dg7zm1EI9U/kKgs/lC7fcQxzlI4QQ4bJpERvZoYf
C0Q2/c7d0L8Zhb8U83YKNU401wxCjJ14JJJIyNaFKK90GpRF4RVAuE5YwSquXHysAl7kDnsAQNHu
viWSW0863ubCL2/x5h/Qr9UILa31LepMjvfZ1rXradfJ/QbsbjJ0ybFrqoBV9Pod7fg7XmTt65+L
Ft/WOW7aUq1LJ8iewdrt0O6ic1apzA5otT2RqN8Fxb8xZ7+U9rao6aWZJggJpXXCIRUIHPz9qxKV
f1QIfBPAhdCIYd4GL8CS2QTKQxSxSU8rkWdbKvkRyI5duVn6jXD468nyDpH4R3mgGkYmEuIl/t0H
VKMU4iCDTy/0QCPrLaRkuk4PCXMhIQE6CaAHE5yiPSRU/41v+G1b/rPgd9fASiP2UZo1/az3BbBH
p9y3eUW/HZc/FfHWXbO7LEgEQd06bH5sqS2v6ID0YNsL/24WhcHyXgb5bAfVtd13SJf3M7v3huXe
Vohkk/DLQAlo2F2mA1jp7qrtZApIZwMQL7xAJij7+H5h+lu781OV31aK0hThrARUBZeio9UMqbhU
HfDZ+E2Y+13frd//FOZOiIArrkUpKZov7RFcfxPVfleNt1kw5KBShyBKeoF4m1IhiwcHBO30DQj5
z2uW1Xj81FhvR8RpyhZzLqAa7C5yZVIlQceDM0iAFJkPdkAmALjq/1W6gz+Ni7dj45lmhHzgUWir
ph6iulyZ75CoAr8hMrrvNcYl8DST7J7nTavhMARpYN9M+e8a981puGHRI3ceb5AdugM20EI1Ri7W
hH8XAF8Bl9xB7eV/ZDp/aus3H5Fi76uv17ZeJpPjHK6+fVOrb8bk+0KozUgm5lMMmZWttWBU0B3s
pytYwrIT0gg3HBThin9VB+6PzpSwNQPWN6R+vXXmkLER4jYpvbjH7kDtw+O45bcQ71O/qdwbWPBP
5bx1WSQUfRUKKEc4wyfI1J6+rFzd6fm7raa1G/7kyoV/VuitmyIsacpaQkHrth217/bcDsVsv/Xb
vznXxtT773J+QNJ/siAZh5USnaMcoBi2ZKNAZBVQ4VypqPuggMcHawMc/KsTIVdH/hvmwfcsmffW
fIdTpB1wBCG2zi/kB6LfZsN/CJ/RdqjUTm5UaZdgh0D+bj/020Lf/AEBIZAJVPOYdZlSHVZ97wjb
Ic9hjUnVeV+7n6P5HeD8/+KE/tnMb+5gpkqCFIofxqb0gFIBGBsHJYa75WUcq8qFE25D8/9vrNJv
ziHEAGpJFq2bG9MGhHMfhYkTTjU/fxe7/MiT/nWwsgI4uVYGEqTjgK7/VzdECXk0DWU3XNiWCqhu
1CsuQaIH94H8eyhBLjGO17AAA/gDzG/Rpga3h1qE1AZ7cZeeZi4MAdpJZslpeejqczPlOEYTFCIR
LxCwAz+xGJ7EKo2hfFXmAOXVHCAmzR8bkP/Ln/49fJWXf7xv+1//gd/9spqbOIy6t1//6xj7TdmW
Qfcf623/fdmvN/3XuXoVWte8Xt3Rq96v/OVGPP+P8jde5/3yi1p0cTdf+1cz315tn3U/CsGbrlf+
v375t9ePp+hz9frPv/tlX3Tr08K4LP7+x1eH53/+HbtgPw2d9fl/fHnyctynRE0MlV2v/duhzbzi
+adbX17b/effYQrH1x8/FGXTRT8+asv+Hz/9n9f/paH/2fB/K/r8AkRh1+J9fqwO/jmAeFECvRIP
iUHAuCE6y7Bv5rshwg5hJ00huX45uSwXI+8cgYYYWdjuQXajkNcKuJr20Pq0sK3gQN5NpRhwnAxn
ommMeAKqwL2V0iCP+Ysds1Md5x9jsnhlyoByeknB/VVkx3mEwBNgo7SQfHRCfeKnYu+6OBx1KWAT
GCJ8cJIxiN1x5ENILldqC8wW20WXiMm2HPnFDcXntKQbscDpE5R+Eyr8YpPpVlNAOiR+hyihHgcn
z7H+ktIrl61ompEgNhPJmfTQgeul+CiHLOATRs2rHzBetZR4kBPPwSyG8kDQds1lGlWxdgVSX7Ea
JAhvNxuSAO5kYnZcL5xA1ChjWW2OSKhKQuEoMovSc7NVj58kiUPaeDyzOZLo80G681lzZ8GmEXOh
TTOFTiG/PqqID5ys0dhtw/ZIU7oWUptABFjmtyWEVg89P/JW+qoYUUfuw6Qk7oUELljKqBTiSc0X
IF7OJIGxMBaweVd+1QmM95hkz3COL6XUtiCqX0BVEHm1gITcptvwMYg3qFTJ+2RT01/MEquScImq
y1j1Tk54I9I825K5DgPOVUaA6kHAOeBwl5JchcSZez4wm6kMt9RAxduQGPcjJJbLEKgKqj8SJQ5C
sYwDDkKKz0tSbhumlYeerOUkjj8qEGqRUECUqh6ICBJC9X11YWtewQDYzG1+GgjxwJfuYRxmfchc
YC6Qih9KILgDebkzJQzIKN0dv5yFhN2MsVklBLYyPyixMOZeADagrWYsXaDWMkDdry3FZxzXB2GC
pPPEg86STEvQMYvqv/2N+rd/DnSJVha/iGXXma+FFZrMk9I63/XagHVCj3Uya7LIK7Ib6eN0gX7r
RdJBp7ZcJou64DbqHBt9kAeCxmlcpyzP9WpCH/zY4DRgV6pSBpxivqXmYoWegIcNFmFLT0Enr4If
4XJBCz3yOp0hTlg+ciM1IUjKaYU1XTh/0QR/vA6l3FnztbKQlyXpkxWboYkUa4e+9QFqC17dCdkJ
smSvNZgDwe892gtPHViHZMHiDcLKnnzAGq0XgTdMa6+xl4qfvEEbnTZ74BOpbLCDPyd90MP1l0En
kCWlE9aE//gAtHLDQzLpO/nqNNDrIvfk0b44kwMC5w5pX6bauEbrUGanZb7oQXVy0VsHF7YvZJBZ
+Qf3CWBBfR1fvTOcZ28q5Ekbnd4RPdpob5jZYjDo7Y01Mpv7SuzCBiv9iXiQ90HPMN70nN8segRw
1I08DjppjF71jGy8Km+IryWSIwsqmK0nQRjixsQyXr54AnGz6IOGsqC+d0fVLt0TMu7hJ3AydmOz
hmgMl0HDyeigRT4eD16pr9IhzPbaafS9sRMf4CjJYjFWg8jm+S2uqJ5ATs5e8hQJlQ+WYdfmH5lN
e9mzei56YscgNsX7hdIGW+ATKjGcG1QGxdh1KFM6cjpS7LWhoVBtffTmu/BYWxgicIM+aTR6BDd2
Z7SdGKBvveiJl9WwRG6vfSBYqQEMCG3grQxAKeiADMQA50q5yWloRYwbnAp0g9zjhShYWw8E4wmk
N0qMghQxMkxotrYOGkqK5QYt0l+R8YL72ADkOsOjgKinxqJkwlov6LAeE3zcBj2q6ClZuSeArh0n
Ab6kYVtL0Dlt8cVdomfP7Fl6qcfjxkZjYZcNVDaT80IFdIQye481uAdWdPSZ1VnYqFd/JQ3SQ8JU
8qw9Cu+jAwMbG6moTJfFdwMXfLkgssnB7SpD/iF5on5zAD0RjwyQajXpqAPlg9pI8BOfeQxABqLF
SZlBKnctS4/SKR3GhLJN6nDuRrSZG6iLUgcJP2hdRzDJe6MhkxijV3jkDhLcx7tgSoRCmGh78s6Z
7YtMVXyE8TDe6DtEa4xJF0zmIdqT3jbKfFqnyrO+LTp9b6/trdPxwsVzPnFf5B1TZr6jCdHNl9ZJ
/Dldh3yNru9v/XUdfGmlIPk7d1onQm92zzCHYBlgWzIeiyvuiQVWxY/+hclmQvEPzrPTBYvzJ6sN
whYl91faAO3Ugpj1ORuY6bAEtRd76N/eA74tQo8QvmQlTzqQLMnCqR+aax1pENwJ6GAJd9iyhile
zoyfGvhhaDaDnz54JzUaGngeecIYGNaMSdgyvQ1iD/v24219TQ/71hhWwzmy2yvx6O/SY3rAKlxn
lJlh6GVyYg9PdwZ1zrSOvQTuzEYDkR4VqZitlIVxitGKbk06lQwIVq0GWdIwCvBoDAi8KKYw6rQW
74Ec+IyzZuITRFE4QSjxsU/QCqdhyBiMtlyIJ2MvPn1LPTycsDCTYAbx/rOX2bzRPHmDNWZJEY3M
h1MZT9UTXXNGmIIXY43o6WKJ7AYzgARA6hHq2iMluIY9kFLNAZ6DCYLexMwHXz8MwcqpBQ24AJVA
jg7hQw9GsBDp9F7p8Q6ux/hFjy46C1SWShpiUDzdgEG68voUwZJ8VBF0smgqHKqXi4oGb2hQnx5y
j/Np4PnQCPAXZECFKhokNCbo/KInQfirw30AEWqCQDk1JD+y0Zu38cHeYrgRTmsszGf61lkFzAW6
zBC+Jj80yoDTGC00GjwY6C4/gfbOjdDpI6cT+uLjM8RM1Ss06Bvjd3pkp17+6KzSpI+Un3uUz+FT
3uguqEFs0KE8Poa7YFOX1Iw9qInwBvwMqxKftQlfKfgYmqWHMYTuwKkI4aO5SBxZrr5ssZAGUj/c
e2VJGFZ1AJelz9fFZ2/kNTRFh7NH3G1OFgY34kqTMxtthJdNdq6KlwEV03MdOj6cMxywNgacj7KM
wiZ89BKajjZmIMjuy6MEGbzJPVg9TGVax1bWoPcBeVo08iTYc7lBJXwJzQqSmsbEFv0LHDKdiYuZ
B4do1waPYP7Cr+EdhoU6wYYwj0FmD9UD9NsvxhTt+IUjXdEGO1Yil6+ZUwSgn53w3jwoEh9MgCRC
tA9AYZmDaoCJ54t2ncq8jU+ox/gSOlig+ZK+FvjU1IHyxKA1F3iBzAbZACboDQYh9yBn52SP+Uyf
E2O1N7DU1ZbbJ9By4TaLBf9lS5oAS+KCFBiNJhrTs3WGi2skCZ5BY4I2WvuCdnF7LZ3J7OF5uAfM
y6u7DGfyDkRqfx2ePbz4oLEeAHEkTrqiHQof9OLZeph9mHWYtlg+rv/ngBGF+pGTG4t4wKwFRxgZ
YApj1sBlWAABes2TetDrGOBXi8XeRQ+jCj8YqQO7278GGLTETqzZ6D0RocikuUHv9TCZkQ17xqLS
ePlFh/PWMPzRtb0Hp9LeaIMwawfG5pQLCp5Ieq5evioNiJj+2midBicL4w4jvnbkiDMCNPT4glHO
HfRF6uQOt/q62Fke6FzRxj/oGNhj3DA64x3fwZOvo6dFRIC2WTdBU4ROSEVbgJ6C4V4HVpqdRsRB
NUQDnfoF/jvcgLN6/IsrwIH8wwusvYA81Mx3DYQHlN7B8vTXwl6VoRBcawiNJo28F08YKcTCUB5B
cMLBgbX407ObAUOtfgHlM98jPwOHRyojaAGfHYIKOPnuAif1WNvzPkoqBWcEf+EAZHZff8qgG46v
Zw9DPOgu/AvH9DoZLKs/QCgA+2jgEB++hLzHHowUg6gFawqthzsjrB/hzqDzXnfBOIgwT9abrPaW
+KsHZY1BRze8QFmnYcojQEQQMWndBQ7hhSZsa0yA9A5RmuGBcc1/uU9MoAxItDuBSXLHDBsvmenq
RbmR7olXmZCCvjIOee6C5gEc7AtpvHfJARvnqtRMGeTZpTakxX8twZrwC0H7yxSMl8QYrSHogt4H
+x91jTzSX07zebotAfgf8WYOnoo/mRf3CnNr/QTjBW+jL7fGmC8AXWjUTfQjg/RZXboOKqlN2Ovw
Zp+4kxarzRapNcYXd11ufSlHJq+NPmkhs9WhfdYnkBCuRx6o/yzmytvhK/Fuop4ZtM5qDI5VYFgd
WqMvFRQ+zcTgbonJOMlDfPJf4GlGXa58p7jPCd3MXMdL+DVbzA1Ng7+VibvxxRdAqLZwo3BS8oJ5
WR6ciYY8SLfsIdxFrBzN5YHhmd5Zm9VBnotbG8216csSoOWoE2/ntZy+yG4zW1grXUZrvvQWdcqM
zlu8WZOM3A6V/lA/eb/yQhsKUbivMnjL/UyKzXTqHMngvMqTDNcawbB4C5+pjeX7qLeX6hb3aozf
W10ymDvg416tixZ37/UZkb0PUnv4vEvlEDhWf0TIy9K7KxJQCmSEyGSFbM7w2eDZaJ8YHv5eGK01
Ba7FeNRxufOPqlIGr72MZ9zhPtxOps1aA5fNch/PBZTiPNFiAiEQwO5guT5dyiJiVL+DjQIW32MC
0cce/scQsD52vhKjM2gNJtRnjsttumJ/gH/OF/qCnJXwXiE6BPEgkuPYDax66NAX3oZrwOzHgKXM
1FmGLSNup1xGKzPXGEZfrTFCSDQbb2M0GlIjzxdRoy1Rm26zNXiDF9u8CWkdymutzisLmTHSJ3ef
NfGROSsroyFi/eYsx+464vDNXF6T119Sf3CmUS01aORVCGht5KLXiM5hpnXIfuR246GLGGN8LncO
wRbwBXqMd3p1r1Ebrt118nh0/RGUxyBU5lQKcQzi+MD1m1v3ipz2khnMkbpWAfpT9Pm1kyYPuG/q
SB37y4KRgesro8SAN9pOZa0sSLxcRy/RFoEpSVrAExUeaYlfrcWjx1gfEzLx0A9rt6PmoV146wWY
CuvEzAqVt/BttCDBRV4C4Kc99FaPfJd8wwQ9DLwRPgUEUrOcr0MH9+BfFvF/rgww+4gMIXACioV8
g9QA2sLTCcATVVyHV2Gt0cLjMLSx+vN4rWw2GACs1QS4BLcPxo+31uhzE1BXVAvPpi3KoAwhKIwJ
n2GSWsuVtSDuC1FBC+WVoFQwE285RV52IgF/h1FAc/U0BlgCK8Ng6mvLCVX0EgOM4IU33UirRaWw
EqVljHwLyQYOHsjc8GLnGu/MHNFkfmWsRSynzBM1vD+M0jr0s2A+g6MTY0jUUmzCUxuwxx9ZSBii
QSFyZVEBb4VP1qKtmMOcq4G+xFd+l29KxNywh34TTAGvZZ8tyMo5eF6txqSA3C289trPhIPS8KaS
0yFlUkOVtS7ANx3iDaO3aYu0M4PVeY0wRhsmzZac0ab90ec1yal+XIkJxWprC/NfaAVjudJ65SXm
WmxvwW5SV+JOP9Ei5myFqJWB0aWjq/UKNS48wakttFsXVIawG1TpTgUwuxqJgOM8wJAzxxk9iU4E
3QTMVBRE+F7Uqavk9TYk0B/UWhkaTV54lTHd0PWkhv7lIY0jw96u3WC2mJM8JiCJIciv41MbYFVm
fwpIuAXxSfs5UC+nqVKqR2kB5ubP9moYWT3GShDFIiDDggpkzNYI8HyIcU3cxwt1RXIuliPrUCUc
0iLPrJ88AGDTYXa1CQpoGG5oEKxertR19UHEXdSW64BHL0FhLqfRYu0WlhcGB4xZcoHVpKsjqWd1
FDbMNj2uf/EDzLxwC1/Y1kVSFcJMV+9M2gZQ7FFAt3jZTI9pP33OF1wKH0Ff0Fp2+FV57jN9wdgv
kFR9IVIJ7/CuYNJFwowCE+bqQijPtotUK8Q3p+KBxz5IGDnax8RuTDjCE64gz/zXjwvgSm3xKd2B
VMQb8Kgovi2t8E5rEMeMX4kRmfSTEVAAeWmwBKxf3QNTBu4K/Xhe3Td5LjCFkMBqrAbH1WeMelSY
15Jykz1IH8/CJ9S195EDghS5K3mB23sC2KwjhIZDnc/Yv6upDa0P6L3ZRuj9hfDazB54fbiUL/HZ
PRBMo3rMsXrgBRuTt2HH0S4DlvGViZ0Bl93ACa4xOux6M2yR5EGZB8RRsah26+6Ba+Nydw0E+3B/
AwlutQaI8xn5EvRaJMooEKnULNoQBx74mOQU0UZN4JXhUcwK7Vigi+JXPxwGrCVYhKTIF7whD5P/
mkxaK18wBujZe+xAhv6CF4Fn1uJXEZC2+8SvaGEb1sSfz9D8jh1Wx62VGd4p1BhhK8bQ+gYvsL0g
vKRuzYPF/MllfIVoFFUGy/Iog1QcL96YeMMRmSDLhnoM64IGl5TAmWHVh+NtB++SqliuwNXZsYOo
Egud0hkejJmJiI8RYyKegPJP6DTwSf2m07DNho097OZ0WCFpCBg9RLOdjs0A7GZ4gllfXfBD3xkT
oSgGC/50a5CSvlCJ/NWZzA01FG16fc3hAY/KgGJh3bQhMXaHh6hPGDiujaG9fmYTNxz445QahMZo
J0zkuVAW80dfUqTC3dCTk4khgv9QQPEIX4ji78wNFTf5r/FCwzyFd/7JXLsAsQCsBTYTsCy3JgO/
0n5jtACzYy4/KbjjxkvbDYKZZ/yELcMIavEFFyDb2gptIaCMYpFTa9Sqm2S0emgjCUkwmmtuc7GC
yxmD1EkdsY9eSEqFkMpdY6QG2aw3wQAgKsn3sT1rvb4gkCH1DrJTMjbaCwc3GdNp1BtnuYfWqEOz
cNQWp3KGG4n+O5d25zQOBKIt/tFcpxc1ycy91ipsWKndK0aMFPr8Hk3xqiaEDt3/pu68tlvHrqz9
Kh59j/qRw2UTTMrMFHmDQVIUcs54+v+DqtxdUrnrtC/bPnbZR6SADeww11xrzbmXj8k9uYtH+Sp8
uMzRo3xMkZumB4SYhMAhHEFEdQeQ7IdTuiXR0V77Y3Y3du0VRoCmP75VH2ED2mP3Zu6HFayAek2v
yb05BfcQNgCW+So0M2EXjwyEuAnuORflY7I40UYKobqDzqIzMI1/MDFpy0CY9bpNt8VZB7sN/Mg5
OlduidHdnaN6pQGd6XUvmBX3bl+clbv0YhJw5xOHO+V/1TSdbQFLLXe/ca7Kvd2124QU5EnZD/uh
s51j++a8F+f6LTpXhPngH/dUftRv5bZcDZf4A7XO8KQcpM+a+KEBB4HYtgWYxqTwNtxxSAIC9Pdy
3PCzS3NQOFd2tGeNjyoDY4KmBgskiqXR1nGnyQUQ47z7H/x9p0/qEf+u3JP70axDGM99fPIrG4jR
c7pwMGfmtNiUq2at7MutuDOiSfgBfvNP7i05O8fmoN/iU/tWcdPFxr3Vb8KI3LWDekUXBr/hD/Ed
1KFeKdhQ9t0FCVUWCcfMF9gqgJjqkVw5HeHHAQRer+odMAHLLwyDDiAr0EV24DwCGW+zCxELl0lm
xaXYjFhi/De+nIRU+lZ7KW/tytxlx4I1yZoKpt3aOIs3+d35giC4KhRrad/slUuzaZnTZJIo9wUC
YjkFOKHRrbpIl7FenF/vv/P87v2WwfBoWIJQ0ecCrDge4ERk1+pYHOOzynHh7L6gUHdILs42vGsE
URz9J2PvsBJu0ScxHmIS0D68M5BNcgDJMC41mvMuRkhNDFFd8hU93owcQPveHHhtINMv+IRrdGJO
nRvvxLmBNvAe0G/FhYeIvviz9el+AJFFUNWpbWznneMaNDr26O2KCwCbG/cuAZjj6xVxKTYT7TMa
ZiZI8OS8je8Ox9WLqNrdpVlzAf+j+WTExcWiR3+E6uWqp+nsXX2ut4g+dK/lLuRlEyVtjYO0J8yp
t704KsyIR15ztS8gr8Vpce+vyED0V6+daadP5aS0k/zKcrNOKB4JH9IpZKGQ7jyWI1V3SuHA24l/
FV/9K6mkd3njkyvS4QObE5Xl7Tq85kf4QhJOzXt8HLb50dmr5+6N1NabsvMPybvkTrvbcBNuMmkZ
5QYfR9YKjk6ahgcsaQ8x/IHH1CZ3MDH3OcSidMuNafmp3HJ+VICcyEzAEfOCCHrHzJl5FklflBvn
kF5gBuGRh/f8UgBacbm8tJ/jRy8Q08LI2RrEcMIsvZSXTp6SZpHh84Z3KCiwLqwuzDB/NLhpAhz+
vPNlyZt22sz8FJl2vHyoa8jp8Wf5hb/yPipvxmCAviQp4Af5X+JnO97iewq1mTMoLLG6kXh1L87Z
PYRXPtLcnHPN6KBrl6j73+SX5B1qci3Q4vBesKjf+425JyF3GlbwXVe2w26Vf5r78T0MiOxPAmFS
ncrrsFWHSfdm7cZnjeo3cdq2PA5v+jl5N07tdVg5Z4ky8om6gX4nuNw4e+OD75NfbLhDaC/m/btz
Fl+tXUqqcaTFmWGXYYVK1Cuk7nu77jfaif1cIo4UThEGhbb1dQTAL560bf05ErDGVABIrdPPgazi
1/uTN/o+/vT24loVbXGtMEjj5h6Gbb+RN+N/F+8MlydtnpVdze/aJTksbvWun/Vz/qlseXIHzozh
xNkhrrnhfh0fvkj/Y3ktqHK+x0fn3EAHvmu7ryGOVrMjE1x/uod2XW2avbCD0B5W6ia/Frf4IL/I
m27Vb1pxIp2ED+ODy4sba+cfNVh+Hkt6zemQ4YylQ/xT2LFaCJHLbb2S7j403r27e1gIfrjXeFwo
6CqerJMHA3Iki3Et7twuXzHqca19La2SA+bak80kk8/p2F+/wm3xGpw5b6QLxxmfD+71FSMPLlCO
9kv8oYY7NCeYvYjH+kp87t2Fj/QYH9Ojfo6P7iE+5keuxeIsj8quuEnb6J5eXRzTt5D41DqcuxtD
U7bSh/wCbQ/Nf6ko+z2MzL970D7E13Ytb1haMK7Mt5HCTz9HFnbbkB3mDQE98b0gtyyfU97FOO9i
Zpv5AsDGap5EnrQlJ7BjbCTv3WNNMoZ34O0520l3jxuAvOH+sntJ/oAptzfYAfo1ve4p7zqb8F6Y
328YjKzcI/nud94SEccm4D1vGDk6SMzJU3w0dogFvFe37k07CTuUH258brzK8CaxxcgvPTncN9RM
x/c3BLP2aJ203bj7jKnx7MZD2BZMPufC97z7cCITwEqU+GsG373L1+juMZWaU3UKj1Vi87RgxVf1
FZxxVU7MDd6tMC62YNYBRpi+6dG7M1ptZ+x4TOH4iuQrLwQzOe5R+1qY4mv66ezjq7d3r+1ROT2x
gzp2Mk4gh4wcO6O4kd5Zb8JN/zSAY4C3o8dqRRCKWVXdVej9e3cT1+ysB3OvbOurc3Wpkz1ld32c
foxXvGq7cf4xRWinOoPI+iMPj5Eap/rKoq2Rbzt16jQ4cwZsqw3gMLuDzMa7dfqpcCLTLyKg8fuX
rR0zsgFI1NtuX+1jSNdVfgVt8Qd+icsYzyAx7u1av0Hc3SX5KTjzMeZAduef3EC0zuw/zhksN8Vd
d+6Af1f96L83Z8AkzyrqOGOSs9bZ4FHWlHsr1u2bLkzNY37KQbHAMy4nHapNtdGvAzYmI8a0Ts29
WOcr05smm+zif8Sn7tU4NGttbx6lPUOr37pX6UKtjHSQufe7++4D7vfwVmf1KAp2v2357elHvQLr
3M0rgPcOCGJ0wIlrce6PzT3fylcTGJmtq24cFGh6RMDcdnEfObZw1t1ZvGDyLUU6kjn7ffgiuJNW
xJNzNK8KLqsgRj6lk8oqzk425c72PA64y22ogL+xaEFBCcOTC1BypZOrHNGPegRjnqVDcNFv2qdy
sFDyIMnypqFs8FJtTBDha1jzNIH02/YtO5fbag3+8IGI4IR1XPNhjHhu5rHZg5AHKDvzCk7mvahX
RsqmhHzSeIt758rrZIbwo467aoBe1brkvevHMSDgmYDEwqlztGpsyyfhjYf31t1TkwRhfeVvqg0k
4Y6vB/fmrh659nAp1vrVvPLMhrvXTIuz++5cW0Y/Ag2U2u7GIT+BzlWiYHJxfK6/jrU/TN8zulBM
siNcrjvOYv5OHqZs86yYc3ptrxXvHifzm3dmBqLZPR5mbCL5OK2xYmdDN2fG1Dkb45ZPk9HTGHuI
V/+YXo2T+MppAwxxYYXH48/6IEeYcI6NR6SkTlnMY67X3Hcr1OnZYXtOPR/e+GBRisDpNJy4T+n0
VYP3Rzngtyq5/6oz/FmO+J91WRWXyL8k/5jUxf1S/yP9/Me2YjsuK/9W/l8oPRzLv//fP2sD/1J6
+HKpC7/y6/JbzeH4nd9rDnXlN01URN0QJZ1eBk2nWPf3IkRN/210obIMyVBFA/Meegb+qEoUJPE3
tD8xiNR0jWJCCgP/4x9/1Cni4/IbcsBI2mJdNRrJmtJ//PPuvr2Tf125qP4on5ZpF5foApI1WkAl
iS6G75WvaZsrWhcZ+E20+cGv2hUaGRsVQ4FJV+LYg13wrM+lHMdaJl5DXZiS5Gs9z6NFWpD1k4Xg
06Ifs1bUSSZfDbPqbGsss/O8WeUMpJwpHhKThvmcmW+uc5H6fOnG3Yte+Y/YXk09w7VNM95kZUPe
oZNFuw6JGDzcenSyrmHuwUI0I0eCRIGEuOW0rjCqyDx2qlLH/thEuz4PCSXlYeY4Cntr+6vGeuVH
R8DXQ8KhghdpiSplwmNR/Z9rzIVU6wIvADzN+0JC9Eoggd5I+PjmJFMcVFr0YJeK9bTW6ilaZE+e
rr7mOhUTQys9FHXwpPT+S6/J6atmIqqS0GCmZssWY3J/6PQpn1zwqGEVQpK5qSCT7XMefZqoqBxN
njNfX9SO/0ox8i2OfHalcv6nSfvHtPhWwDrWjP93/aopq7x5DNlwrVQQEWYyfB+hg3J+rqhRhn6M
efQRbDV4E6KvT8eGUkXEVauo50oFhZBUi8yLt213+8Ut/Gi4H29BM1SkRkYlf0382XaRcOXOc41s
mnrdyrOiZemYSy3TL3cZx8lWNpeK3Nj0hs5ks/xF//KXrO6P8TNo0ZTG4SsYNX8ffyLlcuorZjYN
HCrWBgmz7xcRxiXS7dKgx7Xfx4468RI0vTpzhummPQj5pBCLeRnNh9hDYa60aUKnMleea5QGGhl1
Bu3GyPtJqsCOSulWxKOTeqbUmqWp9ws93y/B3r8MwGSrYDHTgPezSczt9aAUS5dS0fJWSIgehn37
6qp+ZxuNhuyXmy81mSRRMSz63pjUo2rL3GmI3BKM7Uqlm8icpI7TTRPAxZC6j+4t1cyD2M5boX1U
CmlV6T3AXyKf2DuLeJC3fqcdckuY/P1EkMfV9G0oBqXUovq1L5qG8SVy+6fV1oe1n8VOVU1rRz7F
NSnlUFkaFrfzqpTEr4MjDdQSa8ehVE9mBpUqW5PYNEpuP1FsZ6hHGZrkTZSgHxtdGvWC4HpzDv2/
v1Ppr3cq66aqoiZExbeCffOPWeNoGW4QdTWlN/BFNkjCVvWz4GvHypVo1qVztBYvteF+lrq6/MW1
/7Ji6euUOAMMA39fbBV+zFh5KFNJatx6akWhBomonLwQlYJRPb5IkOlHxjiaPxteu6hGz6UuF37l
gKlqfx0/bjfcgqaycFHK+FH1PnhCp7L3su/5RENBk3xynMw41W5WOE8N+VTGykmom3bStPrKynvg
nujD2Ajk6qxemVqOXFEcTXGTnMXyRELFrxaehbyb11qh2EVMuUymFLNiAM5I+m1QHH9aVsHVlZxm
Ehb4iyK/AWYvYxQPlloFw+xZPrmfgrXXegCfKHySynzedmeCr0QkxpPH3yzqN9UKMrs3S1uQB0Ky
iJKhDK2yKJ9EqTzYjTXvtJAy5Fqj4kQ9VcaL4HYvfawc3TbcSY3/lJXBU5zCzffqslSUpViqV/Z4
b3itGvNFyKRTqZfPqpa9pRbAtbFuSOQczYoEoOXvXC147MmClcqxcxrqldxRoy1fKtHIHjqXvDE+
y2xA0EJkaSZmsqqEhd4UthW3h5xfnBUd6ZpQOTlG+azINR5bysVowyfBrWdFimq2LM0HR16UuTnY
kexxeCb6tKol2+q1m5tZD4kKudmm+CGiF+cX0a6VeJNqAb2gJQ+KUc2ylk/EmrnNKR5Gxj3J02mv
hbs49p880dp7IrWXkTsLC+2lESm0TPXV+J8ykE8dIvKuq5yi0R+SnSUh6RO7VNaUOGPELg/Oza/N
sAkKfk6pORoV49Ms7U4R3tuGmsFGH+xUTMcqMP/THHxzIquozijha2Ea+6DWqFUSH2S1fgoNQv1Y
5DtRE38kFN055BJC1kacV8ALF5bJV5apUkMPkmh2tSxcoit2qo1ZnamPWd71D3lmLly9WUUeHpxq
7H42Gkcf1n5EteIpVaWThr36ZFCB1BaieyiKBDFwp5EpNhw85dKn4r0klxq0HhXHAyEp7Ltewn74
Hhf9GqMWVNNCEZ7MTF5ouv8Ue2Seaor46enajfta29INpL8y4Y+OHjyUmTjXQ+lRr8XKZvIMdlVr
t6Bs7ZAuiUkue08Rhp4TwWGty8QuQul9cgZ9mh18mi6OPrk+fElLmVGLA7Kty96nqXEwoZiHRaQ4
idRi68v8rmaAmUny5C3N46ewr57DNji67lKrM1RxRfOhx1R8WiTERc4QzQSl6W3NJXWVdumz6wmk
CS1kWdRnraQVJmYhtpLKooISwfvr0vXUgHrDoym8RaIzVcrswcm5bC2gMynoFH8qTrczSccbroaH
Vjd2TMHTWh6EdSZfzJq7L7PosS1qNFjM2kNbd+FGNEJ0TeYsZJEucxcOM/EerX4kTOknrkQCbMe1
9i0CxnZvLFnF6zDTb51aoRCZcma3KBrU8gUli5fUE5bcSY2JACy2a1DDplqPiheiS4rhMo02iI8K
6Aaio6JL1dkTu9pGVPXiFL48qQLxtVFOmm7sS7m7W52+UGIeqaqmDd24UaCc8HwtprHTRXYZyq8p
jRkRjQeGC1NZGvuiNaeJmkxdrXh2gmBdXWQpFmjkMPZdqV7SOlwMjbj2HfWURyw0biYp1Se0ZoYJ
SkRPSXGrOn2TDzyszpujswRyU2+Z55IG0epl5BvQHC05dKeuNtznll7+BttE/yXwu1e9tCauqK88
jaJL5HlQ4IwzOwg89mxkZPLWyXENwVaHEuhQLDZZocySsHrWa849ylhpgp7iKfeS16addg5VuAJe
sb47deSonCOvcFZgyd08ZilkwkMtqy+K6WkIqVLg1BKSpo42SyTu0xTsmIwAps5tNDzriWlrlfbY
EQ8RZ6g3q0iHSRKNJYRSfI1Mhu84ATy9j75vgP2knPvL8fSJYxXfQcWZllH+UcUbrTq1svTAL33D
pRtesm3hUAXtiHDZS0r1fVw/y0byloeEy8g1U2YtHzWdmgHJWzSdtZF6VqsSE+SXBfS01vYztZGU
qRsNZAnpRbLGY8dIrX1Scle4jWzVIJgnCiKAbVF1c81C8TnAHVUKQuSFhua5Gyq4xCg4+Ia1VbNo
lTrt1AytlSMnb1KYTWVtoRn19hcI4kf3tgxkGTGvLOEkp6PL9KMV2Mrb2ooj1IdaL9oVVu0jPKly
/srzRJUXMgJbg6uvApHFbnVvgTq8Kqb+EKr0LbCjeoZy+cUN6SNe+Ib8CEKJQfBKkXRT1q0R8/wJ
+emaGapYa1rTFiH8Is8PkdTMZIVeNxUY6Jtzgi945NZfxn28xe7kxQhd3DHkt7jMjlKd8F5NoE/w
qhbWMKl8ZaahTZi6wVuQejNDadjQqoNmNjPVFV+8tHiUW4rIQ3PaIgmNieQsN5FprCoa3CRed7Hp
WzhlvdvLyg5hsp62LO/ZwFFdbCv+T6mdhoDjwloIjXLXOla5d6qTFkMdpZt7SvdaK9ZEyixaqx4r
4dpTXjs4a1cw3wpnrD4qnxy69T3CbYduOqs2Z6nuPhVy99mI5tyVE7hyXT8JmX/O5DieVSZJusSz
0cLeNl5Nz0AyF61k6ps+JvMIZY5oqJ83zCyrdR+EwHcmZUOWx5Ke2pw3V+RLq6JqkKBGCvU3leIz
tbL2ZdTPhc602/pmOdFa1oXnXPKes3Yvoo2FLTMbtQltvUORdW5lyYcfJus6TzZqqNm1qr7UksQm
K04VvATUdOkIl7IgIWh08zwVp0aM6nGrP9AXS9lGIs89J3jWNeFFpG/QShx0ZhTlucYcGOXtyiTz
6BTazi04VYMGYlAvu9egldZKTgqr4P3DmvhTw3RfFI4wnK0nqMU+JkVvR3Fvq5b2YJIodtF6iHuY
O6vPkW6DMlayx7waFrT6rhK1nopUxglC/dLlwbPVVa9lq53CgUokCvY61r6U04PW9pZBE2TzoOWt
b39N+X+LI9ulMX9+UmHfunf/d129i3s69sP+n2DVDKL//5lVe/Xr+zdCbfz474SagMvfb8Q8imWa
4hdHRtD1O6P29SOLl6upHFrsbQo72n9RauZvSDPi+q7Kqonx/Ljb/ZNSk6zfJL6kYKipY80iatq/
Q6nJ6ne6SLfgLiz4O7C8DreHIM73bcyoTMWKDCHbOzSq+sRwsxgsP40t9AsjBUO6wj2GJDYKwfDn
tUdq3c8pUxjqYGPQkIkoVp3abmWty27p4FyXmIhE4zDlsJ60N8vcIDe4Ko3EeY5FfdGl0TRrig/P
L56CSj0YWb43giVBYIPFgWsLKB1XyrOiDngfrCJJtft6qTrAKqcm/lHdVd3pryZF9Vq+U4XPBKG7
8FFJ1XnWoWaTLCU9f/JiJD6i/EEw3ecArhyB6EReqplwqMjIyA6aXGQ/CiN/rOV6GtWPZW92CJDv
ldGURzhXpr8qS//DUpw3ju2p55jAgYUUItvGFYJ8j6A3iz2vXlWPukdnntB6XHraLKox8tNnvUEJ
PjJcZTvr+2HauM+GS5Pi4IByG7sNY4gOd976JMBR1rWMcBnWS0O6ZMUtiN7jfGpUtNDS0aGtXGsZ
hSEWn+RGeEeqYKOUPE1lwY78taKdEQOYFMAv6SlzxJXuQM2FduQYs0alY5qMkZzNUBqdiMS1+ZDN
9Ky0Ewqh0y5AGeRF9Z9Q8J8I1lFFLsehoiPjJSHUYmekWYJkpfnvvvxstEtQ0tJpyqmpPWvJdlBf
YmkTJMvUuKflW9Ju1OolF5+lxJ133jJRGygaMhqU4cjxW+m6r0o2F/TdF4JW/beoPtRJthSkd6HM
iB9aml5JTBjiuemoe+rCbKPJNh3k7LXbVjm4ZvGGfrhcrg3aafNbJ/anQtz5A8H7gCTjm2tSadQt
g/ZmOiccHOxMNiYmLrphRcbG2KX+LKFrzjQ3evsuhvuIlKRTDBNLjR+7bBuNKufhpjb6Tz+c90Y3
bZx6VmXdrLD0ajm4eU0rdKKg3lxTn5XIJ90pFkpiUnjCGXUuzYeuW5tIPFraa6cgYuMPEwkjCqwJ
z3WEBoUn2ZHr7oYwPWYlxc3MxLYH38a+/mGZ45l3SiPPX4Q1+fV/f+P+3+3K/+e0Fgy2s/95az5c
kvpS1d93Z77x++4sGeJvsoIHHUyqhhTt6EX3++ZM+uM3DU4PI1odxgzq6k97s/IbGRBDGdVHpdER
l9/3z72ZdIesyYppoUJtKoiWqf/O3vxDqEnXuIrITs/JgVGzgqPr9625F4ABRd50+1HmTplGSH9O
qPNF37laCA/By68Mts3vNN0fF9ShtjkQdEwQf1BkmYhvXBaX3T4RYCCqkPRrjKpQB7CTxGbm1f5D
oAYvPmUkkVO9Zpq5EcoC/JjTwaDkKiFWvi9UdA6iKFoQSy0kP3oWdZpplbEnEKzViJSmqDRLIwuI
3nlbzSOfIi+TYH42qOUqbeAgTMd/yj2FcmZ3NGZNPAyw65PKAfEsCt49S6uTrMFZZEaCYA+WR4vS
tyDdLGeOFu9S0+rGlnttB/euLnPNWDsWdFyO85avltilaQbQOQmmSSw/uqj2kj4CYqZyJ9qZRS7B
8ZA/cQyqdCRPxo9MknO78CmtLQBZE7FX7UKj1KbUqc2DLH91DOWlMYpbJCSHtBlmmdGT4c4ia1JF
VNYgsV4AgqMYQjHnlKSQaZC6m6ekqwjR2D/N8H+VHfnOc369RGYuuuA609jCl+/7rPGSKpf0Tmv3
0eAfgwx5WfJMIsMeym3a+Q/JyGCWzkLJkunfX/p7jPb7lS1VZdqbBGjizysLSV9GaiA0e6t8dChQ
M6WVr/7CxFYeA73/DrvGi6iWyVVUGekpGdDyfXhVjHNaYPok1T0KPhqleqmCdlbFFU4AIQ22OfV4
robsRUFTQynekRpdalb/qbThNmixq2+zctMJsFSBFy+CyDLB6G1ha4BvrJJV8uuKe0X2hAMh05pF
3sMspE61ViITH4XqF+MZt5If4yF3CtZDiXDcbvTxof4pjAxcH3iY+fm+u7Uz5dl/5LB/6Of986hI
ZvziDf3IvIxP7yuFSwjN/kTi4seWknSukLmhme6dSKRguEBtuEy8YR5qUfBSJrjfDbXc2XGJrIOh
TlMnmAZpNcxwB5+XLZrr2A9lavRa5NmKhMK6rdW50ENIxpUNrW8ScqbrwNTjh8TVb2IbBDMytu8Y
7iGvMpTtk5+gspo6yi9ygmy6f3mKPD5RQfYfNUfrx6QvUnT/m7BP96r0WDXOzLd+ZUInqd8D/q9n
x/sBdUuWIovmz+ltpWaM1myV72Ofetgi1Fdx0Y19ZOVSKpFddR1tqqJ2kMWJPhPM/k1Sm33m6jj/
Jj3kiys/C1kozVAkf0ISObCL3NAXbQhYK0VtraXyLOuIt3F1IataPHg5xXGFhiReoPV2bpb7NI8e
uqTGc61kb8yzp6SuDhg4HetOEqeuhdZoG2LJ0auxDX9g2LWGg22apHu30Z5kx0/hIrz0oez9dVEh
/kGGISMCwBip1BZOUFkzJaHeNvazktyfmhILhOWDK8SE94qHmGpcz6I4yeZ1pWQzTxlgvPTWmiQA
JiSj53FWPjdOsJFq8zWqrHsTlbsochH98r0nf8iqqYY0NI3z+Ts5dWlRivF7HRYe2tO5OMkkmZq2
IWgn2YBoTh/Q5qCpuR0a1MMFo+OEnpY3LAivkRDRDdR4ONbE/Wko6+ZJsjzXDv3efBQyDSlDS0Xb
UK4+S1kn1zb00cIp0X5oLOc9xGSXc1SrHyuHsjrBd2wtzYONoBuvAmdbyyRA+4csZFOGMzkutNe4
i0q79iyXHquyufYq3n0xbEIqY4AY4P2k5vQlkNsnc9Fuel18gok6CqafPIStkcAvUt5ahSs/E9sF
OR0el+s6s6DrxEUYusvMC9Kl2aqrWqyNSRkE73mhb1Az0u2RgHyKkto2KlqB24z+1qTp6PQYhEso
Y6ktlA1NICqiN3+/nf/IGH5NeM4QNKJIGeKG8HNRJQbsF/bS6T56GM0svGkzGR7LBzTqfiVNNy7P
75v6iDdkazw0FIlSk++boNaqA5xInoB0zEW8aRfurFrKO8QuHuI59XT65hdD+xf7xbcL/khI+kEs
BkLGBeVF8dzPwpm0FGbyikk16afJjBTIL5XwxuqZn4Mcn5ipUjkgior8I9Ju/VSyyloP90NswOf5
cU3SPYkPTVXpSzPCP6fk3LIUmpNcEZsnuYkeSqTakzKdZxkWa6z42O40QVxVpUlxYUp/eYxsSCIa
L4ZgtHiP9XikuS+V1r1kgVNleCrrSAeoxSSo9d4e3WBmpqcOz50hp88D/gszBc0Q02OLTlqCXzO5
C3G21XXlOfPIkjiw+1mo2JgHkFyII22BeuFnEvnR0jKRu3Gtch2o9Jqh65Q/GmGQ7XsB6Wk1K+ah
rDlnymo2aY2YUdZqszZSzYex2Ir03mtXhraVFVtXo6reEUB9OsUwdRMmsyBwXDuVmlEYkfROZVgT
T2AZNzXS3W6TbLqYYpyieyS/Fs6L1ileLDE/WjBkA8xwHDiPWl4sCz+ex0Hsv+VysVRrqvm7Gu8D
XxcMVGsqAT5dng8VaQLYxK0gyMGDXmc6HQLiXtCVgY4UzW6M7FnVk1muq9RI6402saR6Zppt/BIK
wnNtdM+6mFTLQpXlKdr/6UtehKpdVcMEznrtJgbe5ZK/1pqCnA8+a0ZXNbbQ9fO0JZEowQ96lonv
nTYYj6ED+Z86GKuZZZHbTSb0eDHKJMYQQSjgMUhiG8Tw/oNTK08+HTNm7ZOUDoRTaGhQClpxtXTa
9oTADR7MPPBsRYLBrNKhoEg6GR6jiiaxyqRbqPIMrLY18xrI6WdkZu/ueKLkcbRxRKlGh90tl9rQ
WNNOR41KUcOHPqCSv28KaRIzGPgPwSH/Kx9jQaOcP/e8cOlFwmEoO/cXx/tfkaWBTYgm8i+sGFhA
3/cHigYiV6otfy9LIkVd8dwN0mfMp39xGWlcgj/2IZCMpurWmGL4C4xIoxr959bw9/2jbOMmNwmm
KhY++lxc/kpy9IdI5bi7jgU8OjEeeyuGRT+gWNO6biCEgrsfNUfbc72P95TxrPyHgb4RfSkv66c0
/QX++xch5beLfuHDP6HNGH/qNs8dd1/OKIuZpYtwYdnsQwt9ni3KpfiLjX0cw5+fJ7arX+EzsTXQ
DOT0/b1VepWAXWJlV4ru2pXFpRajOk0VsmlcsuCj0tNrTev232/u//KimmQBqFVd+kvYXBSZ6yiF
r+zYmLa9gZl2u7EADyn50RgWMa+t15BKvb+/6l8e7ThWTjEqsihpEhHm/D7WYWhbQSTrvkPfqpma
j9Hcm5N8nGPOYWvU9i9+NYNk5ed05ZKUXFLMA7cMxfxTxVwcYJZKU5N3KVoyuRp+4ixZE5vCwMYF
fuMZslhjsLaUTeOQhf0jcMWGCaHVInWvsmrB/CVoF4ZYHheJQdF4pDxrnnzCsySeNhATk0pE0S+s
wiU+9bNObf05bij+ihmN/SJH2DJS22GhW6U+UTLxRXSHpzYeXrwSDFw0HFoFeWrOOuLrphGiWZhS
XtmoHiryMRi9rqF2K7ny5vVQvKquZQetuemVZh7l5ouOERqHmtg8GRoq1bUS7KPEnFkSvZaKQyub
6sLuepqd+LSKhQVNnXW8JIH4zrSzW0vAPb1+VlNaNUW/1GzsW86Gn76rGNtB52nJs1opwzzNVQt5
AfFJHtS1Zfx/zs5rN3JkW9NPRIBBz9ukSSOlTCklVdUNUZbeez79fKw9mCOlEsqzpy4ajS6gIxkM
rljmNxkWcCbIlQRE643WBVtt6mkFpBJ0izwws9OAj5yzVFwFepAdw7zT9kmlPNRh1Ph5mtsuDgiP
SbIo3lRzJcUz+mtISZobU8F1MO7Q7DAVUrauRoZEpYjF3NGJ6dR+1ZSlploguayw6mS8GX9JejAu
WVufMGYD/1wXL2YGeqDDrc4Tsz3RVZb/KID7NrNSH8pCv80jOq9K1K+WuV1+07YGUpAVENdxhtaB
cwA3YPOiR3H7YEzaS0ju/9BOmS/0RWOeD7BnSlKfN9b7SprLuIoqsj+QLv8dU5Hhttl22yUGiRJO
MW68k+SqZXmfMRnb4IVpfY8qIe3SFBxKMo7atl6Co7C673VdjL6sx0elDAInHKI/UTB+XVTtN14w
P3W9+FqirXkosPu+tRhhOaYkfZfM4rk0ux6vZXGk4eZac3UcO8SEozj8qjSxvKmN8TgnpuYBGj2O
RYqeciS+pg3M+Eqv9OfSWI5Vyb4m5eJKo7k1l9jXAjj+BScV29OwvhNpqzq9UPxBKzXCbnioAXpt
8kpGaIzMPJJ67aliAKJrErffEmDMJ9sOxoO7qo9BS1jmTZcb5RdaU2hyRJATpKoCabfcpAaEbYxZ
haOW8fNS109Tb28nwcjXziG2z8l9sXQ+xmOekBBekmM4GZpW3xYATurgIGs4VAI4Us2nmHa4xbW8
oe/zQyU9d025xYltErh02S1bUXbxfs7F3axiNZvKfMSfB7nz5su/gMO0GwgdUEI6TO9jnBYuiyLj
KHsqqVKyQXKM3vLj8QaPw4e4e+1BGn2+4If2yL8VgVViAo65FK3Y9yvazQgyQCqVU3Hb3WretAtv
e3fyFLTNQ9+60js7rwr+sxji+romg1k/78VMcZXl6pArsP+x+pUdS5GubOBaV5xdiDhJ/c8KZ3VH
2eZAmOpKwbV3ht5ke3IR/EnD8bmqrMcrW3dtrbOkSS8SVUknXlbnCj84TL973cXv0VF+rfYk9T0U
mpXD5F5rI1/aRQtshAAPa+HgfJbYpHKaKkpriVMcUDQ0TfDbkKorTgl00j9upLU257XVkV0z12Lr
TSIjgi4PwWkyZ/NVf3ho76piIzmV13jpSXUgo9TeNfX2C/tpyPKKOTewXuSQvF+yscuhLlsueAO7
02L8q4jpkCS3hX3Fze3CR/ZunbMzoithU04G63Sd6thNvA3z2aX0cWJp2ZTVQ00s+/yonHe2OPdM
MxSU/A0KVCDt758sUmWxgCIVpzkY0dNBvWuooQJgXlbVtNx1/crbO0/nz9c7e3l0JoVkBUKc2nUU
aRXzNuyLG1tKT58/18V1dJUG6oo+/pCSFVJgkmBH4mQBcm9V4HzVvJGZvH2+jLiQcfI+cB6FjCBW
lPP7/av6PklbOZNP1jiA753Nn0YMWL2UK/ugLPwbdqXjRprnE7UnrayUCYK1DJNjrIWlaeIjPTsF
rsdKmVcbEYQHuk/5bdBCHLnyUy9tCRmqCjdEpVN/3mmZjD4tl9BGwfYgk6Bh/9H/sdzwu+Hif31g
UhDdXO/vXDrRFG9whGzGEtRv7/cnNNVyNksLFdVMW6v4qt2WszZ5eTY/mX11UOTk2JXpFZ7Ehbdi
wi8wqbKo6NDef78qM+hJKspZnNYCa/ViLW81Pzno+ytbup7Ws5hucrwsm0Ommh/qjWkcVGGqmTgt
U9IeuiKs91k/45y90IHVwhJMYo2RejDO34SWKZtJ4crXu9qTFunb57/lwts1hQ4rhDJExrPpbKOt
dor0UObA19O9kO57+4saXblWlAvBgjXoCdLKsmiEnwWLWFt0upnpGnlJOvuDjqEK2snOsgu30Hod
rs0jEqt01MLjpNMxRAbK2ODl7CaeDMH1SrS8cBGYGoMMHcwjx2sd4r69COi46EvaDgt8WcgXtKTy
6cvnm/qhK0C4Ygm4PpAmTNxKz3Z1TixlVORyOYUyKLW0vgM5e4yXrt3Wcvs7n8io+yH7mUjRrzlH
02vJtB+f/wTl/MVqKxsPX0+QQiReEGfeP6VhjvVAOKvQiI+QrMVlXaFUa+XkZ12WvyoTVQXUrqrC
fDTncQ/vCrgz1miG+NprwU1RPNV2eCM1493cAz6p+3Efy3B/UvNuniW/tabjGAGos9M/n//wS/e0
Se+GC3rFFinnHQAzL/VQX6z5pD3OHpWHByjacuf79BazNn/egTIK2mvxeD2C51/k20XXL/ZNcpBG
KnOY5t+izb7fpsf664IhHJpyrn3lirlU9q+G01wyFOOWLM5i/yLkNBhTYz7NfQkvaZTutKKgUJDl
b62IJwrolJX12JfBPx1hd+BzBI6XvqNxG5vItHy+4Ze+zrc/Zw3Fbx49B/na65I5nxhObyPxWo6v
SrXPiERDvvv/WEqQJdNqYd583s+2a7Wy5oJLrSunG0Ntn7sg89WxuI9iANoWYIX/ej3mAzrgCkXA
UdXOAk9EQ9ioR3wDlFmAXo8BexuzVjq0G78NSzHDJjOVKxXBhZzPkgmnvFdaLMo5IiLMRDNVhTKf
Fjm0XCloV1B+P0KJmOFMozf1+SNeuCgtriw4WuQTwEvODlMXqoutJeV8Cob63tKjwQnjqtpWMgYc
fXUfaqXB9QnY9vNl1xh59r0AgeHjxH2P2K6fTU9lXak7CBETN2W3L/xuN/qa32yv+TFfCgbv1llj
+ZvDmdllYUY56wQcR7fbz8+xlzs44NEM4fssv0GUN69dzxeCAdu5nk/AlMzXz/Z0saQw5ouYTvih
erNnOPWfeJvvDR8G8JW1Lt2NFn4r5MvkHfTjzi4jexZG3FX6dCKYo5zW5XB/48KViqJyot5CWV3t
97S4/coOdL9dTC+ugp9MdFVfDQMmF1L5oswKtiJZuTVULXHCAqgC7B9MSUy79uey/WLJza1tTrZv
D7Jx3zVZfch6cMtBI7orB+PS8YcqCI/YhsL9YWRFoykZs0SXT3YteczMXjJAd+ZCNo2/0uvnh/DS
NctQnX4k2Cr+nMOd1B7ETVgq8mnl7ThBiIYtDSlFYqgaNmp513fMzXO06gpDW2jRdbi2NSh0XfkZ
l75B4E8QzSmG1vLy/SEdBrjSdtfKp6hroSLOwU2G89/NXJH3YPRJYyZs4XTHcJe6ToHYoaTVDs7j
UyxNf6jub5QyLPC0QbUx6S312VrK5FiOSnTlsF38mkzQu9io2GvddnbYxlily5rq+HB46tfFBVf/
PXfGb5ODICrtEcldxivR8NqS9oo9evMBN0UOLylhyZE0r5xczVt2vwClWf8c9FJX/nltCP0PVXEe
m9485YfatJStEogEBhuZ1aOuZSMENCqxJ+ewyOB3HBRyXtABgeVRV1VPZhUmDvIBf5nwipt2nAyn
gFZjzCShVlCcmLFabrLYR20yFFdaDJhpM/4wkQ0sylTCRzWSmZ/V4kvf2W6/mgKbY/YwSXglwgx8
oJN4R6u8cGuTn/L52buQy8Lmpj2k0KuE7nR29EgkysSqxHIqy7uq/11fBU9dWIDvmG9rnXApH+Zb
5hqDqnyZTvWAhaWo8wXeR1E+5nYS7dul25l633tmDyLPSCeGpinSe0uZPltJIm3nIIRlFte2F9KW
cPuB0iqGZ0dDF8WfYXFrGF8FPuf7KTIyf1RsdUsj8prJ8IeUi2TY1HXqbZ1kXNCHfH8KZ1tEouvC
6jSPsSfQ0ZyNFGMhsS1MSlk6CeWIdpCUufBhNpO5Mxtjt1Tlj89f1od4tf4MQAQU/jaFLY2u9z+D
zYhlqVvKk1YKr+3UlwG6fzBV3hik23gxIGNIrqjQE48OMDT+y9C8rs5MFH4yUydTOUcjiWQyLdge
2cloS4DeraP2L3G77K32SpxZD93bD1BbIzJwJzqiNNj18zQPVJOa1XoynVTin26taGrFU8crmgAX
Xur7ZZT3u6kHWhoMYzZRRU9PtYDjLBVbLX/pzNavWoSuMpoG0I/q+VWBpsQEjvm7euVXrK/sw7PC
cVAEtQrPcfZKp3gZAqWWxlMyd44GnBA0J9ZL4EBl2EJG5Q5z7MExunKSPkDL1j3mF8MHYYD9EWlT
KkOvJaMynopB2dZphSRhUsy8Urnd2TMqjoNiOmpFX0muc1dStL/LCnKIlip2y0LOtys2nXRf2I48
JV+Nashvi0ntt43OKG3Gc61KqmqvNlH3qIzdqZFABgSGcaITh/Brh7pekJil14997C0V0rNAY8ky
1MV0wjGTPXM2qn1s24huJVrupVVUO3EafI+0FJYyMk95PXt6gAaHOocT1u6SfshzGTEru/6Tyjrf
4yLUTW8juWct2C2bEEZxJQQXN+CYdm/G4kWb0Qa2Jwy2mCD95so7mT3ypY3wBB5vHrPJ2K0MDU3r
OvlromayCyzJ3Nc9wt5d/C1Kujs6IwgHtlniKmp8Fy6QAuyahFZJH6UaXdtQqCGarRogu17aqIZ5
AzdT38xZNx9LRdc9VbWRGkxemiyQaHxGkctDfJW1JvGWtL7NAvuuWfD4MTA72yilJdyhybaWgMaL
pMWPcKAoSQuZkWq9Wq+aFqlchPRuGxX2bo70hyVAeH/UpZswEJPDw+3ykEQmHctj2Vlwk1tIY7aS
BZvUVjdhKbdORbRz6kBnUJpXs5NGSPy3ZeF01XxURe13me4HovRmS78pbHSGLRWoS0/s9lUjgg8n
+rtysnB8tuej1sdfIbr9jaS68+YwFcy35n0lYn1vSKs8Hp2Ge3jY/W/dqDVPtmNuRc2ocbppTxEG
3Ync/5fdYA4/MGWKVjJmiujzoieGvx7VkYUvWW8QXcqJJgUzMMb13z7/zs5vv38LkSeR2cncsecN
wahv+6RtFly4zD2aC+vndeUC/9AJXpeATkWUhNFFP+DsBh+VXhGtrXanru5pcFRG7IpleB61/Gut
GozxWmCJS9Xf5Jac384VFZ65BPHK9iw2APJ/LebItauP5mbStfW2TbHP4HiCUJyna3Fnrevehzva
EMR001j7wfq/mPwmnZvCyYZ4NfT/0jnVpzRaTdc9Y4OXqB8dlCtokPPMmiuLrrNFyooCh/0BDQIn
uuUyEe0JcNVNrhmlY/bD/aDiEtg20qMADYdmuXHl/rpws+jyOsxbCzPF/HC+UtKZUgmtlgLQ2Irb
drsOwSBxOt1ds7XdaxjrC2fg/XrrNrzZ1SYc0o7dbk9W0MibuB931mRHjKYzpyu5ugaSiaNoxsHt
ZSQJRCrjMGmqKNXEnXkTmKWJB+vYHZjjj25Mw9mJp2p6hoUqdkazXJOwoff/8RgIiIRAZdZEQjbP
yn9YSLpcz0WDXNvYb+Nhir0xlP9EPeoNjYns3IJBSAmZDg0o3benlGa2HdmQ3W1YqcL2Bz14pc/3
d5btn5May/cJUDUpKgJfWEPvNmO0k1OKhCXq/2YVzPkptL6Y0zC7TWQguruAyhGFjs1nZCKhIWRj
r2T9smln+09EX+IQzPOfwpb009TOtTeoseQaarqrFOlHl7QokuQh0kf2H1OJ/84FLhS9EjfP0hSi
S973X5JVXiAq5idNAlcpB8HXoRwg4vWzR5Xwe6hH7dhJibvMYN+NvEpdoxyTbRdH5jYMjMFNDK6m
3I6mQyFL5lY2xKudQpruElD6gI8tyMRSkx70ZL6PC+t3OCV+kM6ItUgo+wWIfaXpU1PoN/Bc/uoc
R3zB0pj0BrUlebZvTaV6lXr0jGZLJqHbiSC45+vkLgtTJy7mcSeAmDt1VCSOFoAojzvEZiQzuVch
zhA4gnyrymF7MyZ65y/jkHmKVeDUNYjUL0RFAtO1R64QlNxz1A6jUEeFCNpcwe0D2ro2N7KBYNWi
DdtErb4CK5AchOLylzhKSWh1NXT1PBCbxsye6BQ5htXgUb2MXxJzRse+RmckMXV3BAS20THABa9Q
DVup4yVq8Fw2mVwHvob3UZA1EVpJdXLorcD6JbcyiijKOF0LxGu6eBba/q/aD5JxUGjPAnEcj4NG
AlRRHI8eP9VPfGOve/Y284o/1wynL3xADNPgUzByUeh0nxUkCUFbrvhzSvbBQeyaf/bh/wvI4KWH
ImLzKjRIWujxvY8s8xS0VoDw2b94Tcnq1FvJ48721dWs/Mq1fCluqm9WM8+K/TRSxiriayBuQtD/
Sh2NOOczkrFbBcSPI7nJf9te4IJ4t+LZPlZD0aZ9UlT0IceXtacROasTV+DikOX1yJY5cETzK32n
Sy/v7WOum/4mXCuJlQcSBBImouFO3XU3q/d7t73WG7xULr57uLMoW/SxpfQmD6ffB9t+C/QSoo95
YCjhX0MGfsCW/mcjOZNAS+WVKv7+mfR8sqq+4aDYPZ+ju5zQGzA3iPGp+K7rTuP0O7SsMmf69nmG
9Z+jfv7dAcsAlAiH0ITY9H7lKEK9RVqa6hTLquTOUvo3C9QeSkX1JEOdKYvVL0JrdbceuO0ZhHyf
A/wz8uwVSSTUngGI3eX66GcLgg66/LOUtU1fLE9Tbe2HAGmdZUG6xY70lh687ZNNy8DMCDh6O97P
ugmGPtnLU7jP4vTWhI684WJBJDwN9b2QpWPbq09SEN0ygo+cajZejTrUH3PFvIGn8dzLCvrhfH9o
AzUIKYAmI3SFeJMG9V0gVV/bKpVp4rZ3eh3s29y4h6lzG4TV4zLjYADs36tnBDSAy78SCjU3EBBc
AkQ35s5TLeQl6Ync1a04gJSHHiK2sboggVXnD6mRnXqrvBV6bGxiW/qrTdRRhUAZRK4AxJkvuaz9
CWL9Ruqk2BFa+6OqoYlDVr9NWzuny1U/zh1WIUn+IlOfoc8IkUjNjnmN32UxyAfTir+PWXrsl5ax
X+jY6rgf4gxPQ1ncTEqxH1rjIZL1n8M8/ixBC9X6EnghSL9syHq3GqSnRVUqJAdNvhORC2q3pUGh
qSwpRlTEzbFvRselQnZnWhwy/sZXJP1ZL8RdP2KbYdLbokGh4K1ZqM9ZovzW1TR3TQzDpQi1kdGC
+xNVJdyHSGv8xiDiCDPWNlbfHc2iR/RGlaDOt+AjegTWIzp/WjRYXt3pz4U9AbvXtK+JLNwlzRov
QXHODxZQrFCCfsfI2sU1ftFS3rqVrCB9kt6MlXYENzI6pq68dnYlYezXlLT9BGpOoZL7TR5mblvF
8pMkR63btiBodciBtwW8QJhW7VEtJ9lLNED308B8u5eNpyJBf556EE5DSdZnm5HhZWl9Kiwp2Rq9
+FMtVuIFmkkta5Szo8RGtIdYEcDIM21vToZbLVORjgb62CF6hSR5p87lvipQyl1EBhO/sdu9VKuv
c5JOO9oEFOYR1hrmkt2mJRBBZUqzW21ShiugijVynH3fzFKA9xIygTqcIwCHRC7mSLaqU4fDoDS4
UdKjdSN7bV7cack1QN7H3pP+brWz2NzYyZKPkc2Fh3o200xNW3wr/P550Lq0CJhgGSFHotaHW7Ut
RYGxe1ed0HhBizF3uuBBGccr1+mVVc5v015OSYtqEhJUZnJldIfiNxBS779+FGZdq9Qu/NuVqfg+
+haB6MJORsMlTOrbxQRmu9ibkQ/182Xobn04BkDUoOBCiKRXRjryfiEacei+0YM6JQ1g4waYv1Nl
/goGVQpfNJCewzK4VdVceJluoN5cqlw8Ut7clm32Ny8WazOa6XM7qljHLpa1s3LJPsRpOtzySZpf
mq4a/TZC/SatsQrMkc1YhAFst049KY1cqtoDwxvXHGbhwcibtrONzG8SNq0DA3pbSMgaGmhuyLn9
QHTYp0iZbeq4PGoSFATS8L1kI+ZhacVzgDCEq/BOHNNIGj9ZBmUzh3hlcZelz+AtlBv0x9SvImHY
1KQcls1UCfVxTKrCVxLy+GHMm31ajugQVrWfJJO0H8zupW6b+UGJIQANkgGlqGuznbEqKpHGb9IJ
JGsXvdjQYr0GNQnXMItkn+WL7iux/Iec8sWwl7t8KXa6cRd2quooScUXV8lfYJRblBBqsiUr94Nk
eLWxj1JudQQ8jNiPAdt324BJw3bppL9to0EyjFFRp6aphl1C02ho7Gun4mN7hZRUIenQYLUgsHl2
JpKqjRLA5PVpsIaM6M/0rM2kaxDkD4hgcht63ozHGbKixHCebMNfndH2repT3Vt0hKEsCXD83Hso
upmJE7QILNFIPjVL+JdmCjJN2jUM1PlY9PwnnIWloGpHGFldfWqEuKVDdppC47uqSods0K6EjQvZ
6bunPdvUqJbyWtKb+pQZv7KRlEWNHKPvXWgfCLvt+k7Z1YVwr3zfF1/lmz1e//5NTlwXzL/ioq5P
EDAe1CR60QKVJKqHvw0nzkOIG7q3FTymsOs2KtM4rcPoqli+i1p/Ma1riNhr+73G1jc/B+VIY0om
fs4ifW+Qxw0xbyptR8kfP3/ui49N88ZSZJ0p9HnajBBFZOl0lk9IoO9mybyJFv3KEv/GJWcXqE6X
BWzHilj7wPfvhlJOrZFkYC1MkRZY9nRHGp7pEbq2K17UQ39CtHQX3JVu5CGwj3jfNcjihUbcu9+w
7veb/awGioYSHaOTHHUPutTtpMpsNmBUn43cXvvrMU4x9Y/PN/fSS+R+XSHbKoCC8+I1jItmoJlS
nUppel5WFSattgY6GeDpuvDKCb5w28KM+n+Lnd+2gb6UjFtIHKISUVVqkd9y0+37WczXrsL1Azx7
n1yBTG0YxyEmcz4eS+xBmOn6qQTJa81oOYgbV2/lo94l21QVGGjT8SOVmwlRZSetY5lNEEdXnhfw
7sffYdJbZZAEwRgI8lnJ14kgCa2kK0/VUH4fjdLmoli+mCWs3jSFLc/n/JBr5qMClkhf0ItrU/Gj
XETqJWP7Rysie5NUihf3zX08UlTBEFucZQHbmMT5I4LnCr7V6GdrOV4bQdndBIuOcHch/RRB9Gz2
FtIEyNORqNKy6qsMtcLU2A7STJsriCCumGixj4lvS7DA2jypGXUgOTX1ELCKvNyHFUqzg94/6Jr1
BeLYbatj39Xm00OuSL+tFr3QCW1/t7QpzCylOhp6dataTbRdjBr+yxDSYYeKU2ZMUXIxP6YgKW+1
Fo+bVJ5R+hzqzgXlYqIUTxY995goqnG0s6j8kfPSN01efpliezhQ+XWuZJSyo2bNc2bpI4wiM3El
yF9ONGKBN87LT8tu7qWpuW9GLBPDKYt3WlQFbrzMLyCA7B2dbnTXw9GVJKCXwdQ/Fev/JE9AJM62
5s59m++FPTyhkP66dJrlyXEgbcwucUoGyX5f4qKyVDVW0AntU9sAWocehGKHwWZaAmxfA+rlosjp
jKTFN+AmaJYhgdxl3BDdkDALC7GOzfXH0eoe8qgOPFmO8fBbfbVs43ch9Rnuj02Pdqpi+6OKtxPT
CVxFqkOLRPVBSeriCJvtOTAWcCWpeG3ypERvMp69kvHGA4qUd02B2mKJHoETKOIkCk3Gx8iaXKtR
vyMR1OLcrtwooRCw2NNxZ5Qo2pbVXTeliZ9qduUt/SDTTTQeuyrImMYl0XNapQrq2Lrl5BGWKSsA
ro/l7CZvElQsVePVHCBIN0nLlNSuKT9i4K9V10qYfhJNhwUJx3XppYkfJrX7SWP4NC2Q95Ss+G5k
6W6uiocikne88VfNxMlgluavoPKeQlPc6Wmwk3LtVxHoj7VInk1UJlHCiB2Gar1T12O1MWpzTVgz
MJ113W7UGncIdQo2g5wNbikBhIzwAE0t+7UKaspsU/oSp5mn1/3rmiA5UcvEr8pVKAEdti+o+Hsy
6PiNUZajm1YmjgKTcbRH7F7stHA7OfoSj+SetiGFW2QwVNjrkhcw79iMteL3ceDac3uAd/NoLNbv
plJuotS6Y84c3co1ftRqdT8oGWZA6pDu+ce2WRg35PVS3dY6n4vJzH0Tjt0uhSOHkuj0ozR6Xgb6
llZGG7tr4RnO8/wj12lCV8N3eWT+qKY08DvDiHb9OBp+WTJKTspVOq9EqVLNq3u5KI+BjYJ/lUrd
1mpjFeMifa8ukgtpbWTYmN9J0AX+SeDFjX6T0kFDtd/Cor5NMnesY1gQ8XgsZeSa6yaoHclWwu3Y
tm6EdvJtOYXKQzQEt22T3i2VhGQwRmeqknjWUtBLsCcsHms9Dn0glLvJDNJbtYqWTdRJd2Y0f4ul
eQ+3zyXExLc2H5MrYsv07KVFh3we5q0S1AeI57aTqsF2aG0P8uVxltNbuugMeaNK85KOhDNTG+EI
mwLYkFrUp+fgr6En2nbpxU4o4eAaYUOt1NHNzOkBMEjRbuUZG6JSJkAn7aziNQnpPmBeoCfsT5bL
/XY0jX2AjQirc3lNdM5ljMIQwNEcgCeWR5Jc7kyrK5+VeWx3hB0sCPjqe9Smd2aeHu1Yxowj2Uvz
Ar1b7R5Gewh+SD3zROxRKmdpNeqE+Z+rR94dG1SJkSZAUaDVmyeUhJ5sSX7IaSqgTogCEDA82wnB
ICKMXnzR4wCm81z9VQGi0TLpYD1rqLVrReYSd3ZKhdh+PWG90KO8p/Cf3KTHryFWBpveU0iRMkUP
/RgdQGMsANjz0hVtdShVs3aC2D7UU3ZSmx6D3D4isBX0jcwseZ4z+wViZot5iqpsiqTD+CNESY/R
wuTpqrQteeFoqYa/ywCvU4Spq7JtXwMlKJD7Qys9DKTfpJPOiLeJz705b8YEM+hEgz47/JK4xbyp
HYVf9+p3PVgKVx6NJylLf8qNQpMq1VsnQYGYiU/9PZXHBe1J42GJTNRuZWl8RLxjH5nGMZsEJWwr
NmlXKtjhVZO/CJz1xCwOgVB2GRoZkmTdcVN8sewATrV9F4q6upKhKNcyg7N55MgHK0dqW57UZPBp
uDlZ1VOzq4unxdregjYBf+CQoCfZx/lTCgYXM5eHNEBKv+iFV2qLE8lMy3RvhTPM4hcIGX9M8iMo
ATjNqnavN7nzebJ4qcojnWGCDmsArsk5Zajuc6ZCdQ24aiv9IliJn9o328GV20AolDGSc3UYfiFl
pMkHvwK+wkqgOUugtHSJ9EGnDdRVDPUKBIQZyauMx1TDAvxhbXH28bLF2PZggwIJ92S+1RHfeuCZ
3GBie2UHPnbaDBn1thXfBhRJPy9GUBkH0871SpLuoGBu/mKWtUEM6Yh6CLRryjEqwIPiyrvMUU+f
L35xbdS0FPAYyMOeJ5OD6JEfaVDaVumK2OHPaApQ+nxWGPNpgNw+X+xjicuDvlns7HzKYzOi4xJm
Jxu/w+Gn0Jh9FssuCe8ndAeKcHFpr1xZ82Mxsq5JDQbzERuf8+Mll3LY6YGdnhqj80pRbXrU+fAb
2IyYu37+eB9As/Ck3611Vm2RaaY1umLpaZZeJyx5EcDZBLruZ73hWUN6p0YgXiw18FdTpSbQAh/h
tjtp2jO43X3+Wy6/1/957PXv3xR+YZdBQG557DTZSebizRjpWtYz0mVrw/hKTXJpj028uhDXZK6n
ncMKTANsbd8H6UmS/yrldqxmV0OSKIivHNYPOlXrBoPVUwGwWFAaz/GgJvlgmMvYfATFL5ElKObM
e7XPntOxJmH7Vg0gQZPXAFnyz3fzQpBiYcNEKo5mFGuvkffNdi7VktpdKdITYQWHChwbKpDrZV/u
xfCsz8sNT39TA8OLhuqPWhbfMvnaG/1YyvMTgIAj4GxAWT/vhuF3wu4oJZvc1kcT4Pky4fxVCbqD
laP14a8xj/dXHvtjyQuEBzkexMHomX+IlFId5QPzieSEAJyfSbh/ZupO6MNrpkq/h2m8HdrsrtNr
rxHWwcCyIFIxF2iK/spHfPHF00LRVlacarPJ7/ffEINkL2JMTpoyHAYVtF9tts9VM20kMexEX/4a
sVxO+pA56JUv6dJXTf+bygTYqqqr54OQIB87yVy9daL94M4eOlkHRpvDZnCsDWpOz9nzNSj8hTj5
bsWzrmMWyh2gqiH9x9Jpt8AZGFT/L1AG/0Bq71sahobEA8giaJ6gPNb3/+ZYF6EqmnS1zdHn8MnK
p0cllY9GiKllre2FZKLtrOQHU8leJCPK8JUz8LGpB9/oA6/p7EOWSF4Rk+hkwDtVY8TxHZHjYhTO
HC/7oap/USFjoKStgjxm7ic9zvBWUO/mNu/R2rR+SVMSO3qkKWtNRZM+9+N5GRHmso9VGG8rY3wS
AH+8APVBr9P7L3G4nLpJPoZtIsORz3aMgA8oabxEVdfQuFD8IMogALRg6ogXblOHq5SV6SBzsg3C
AJ8ZXYt8EyD8ZgiAxcdzXjjKUPSuWtcPtpIIrNFyKoow2cVmsGyqmUiDPFsHf0k8KcN8v0j4pved
9ZBEGED0xXyM+g7JEe7RjdyPd3bOvAcJ0nnT1drapqnIgls0YlXMnsAdP6qqXPltkj+JpIsdQDx3
i2nu0qb9XaRY+SZYjQZDDKBUU5x8KX9wsGtUAYdTQjFEc0mdDmE9MSGcKRZrtUPcYbGg7ih/mDKe
LFXCrqmg1g8TvGjSMn9q7P/D3plsN45c6/pVvGqOOuibu47PAADBTh1FpbKZYCmVEvq+x9PfD1W2
K0VyJY99p3diO01JQQQiduzY+2/09zbEtx4TiFUpYchNkNUfMVP5kllwl+p5VZD0lDG+fr0cGytc
efg5Q1ykb2Wy5vTGzLNNMUgvYoUpvMF9y85r/U4VrXe+PyikAaMWa5zlTbHYK0xlH6/aCouk3KiP
KUIL2LuT6FsDZYh4yrZxgPFQCnv+UC+ykJWvfwGmtPItxat8wKpy0h+GzESaC+0fhxbrdqLuRT0K
xoJcg+fsM5P2udphLjbptmoWm7FtXi3RPCgV6uhG0RwEwIlrkTmzBYD7xaT/KFK88ugHzfak5OEq
EpuXsJiBYBp94GRR/1xBkE3hvjhVoOub0rDulQQ7ZyoZvi5RNhCf5BiVvpzbDgIu1Ws1Gtdgepd2
vwLyABr9IkFxCk1PJwQcgjZKgKnAHPvf7/6lRXi6+YmlMBpAssKZW77HT5s/anJJzYGqohqyUPQq
eN3WavCYqPtrMfTSIxE5gagAjCCEn4TvLiMRj4SQc2RbQzvs953XbNurOlnLKXzyRJyPMvhiFYSx
fEoATMWm1pPcso6wWLHMvk24B145EZdv+nEIQ0QSB4wp2Nbzl1OLyFPBngifAN958qpa15+pAC06
vqq3wG0iN0aQ8dqo59kcQuSaSb8XPRJ6Fieviupy3patbx1redScNlM2ep3Ha1EDulFzm7ZLRQQ4
nMobAyUiGLNJsLJKBZeQBHEic261TVPFBysrHnRkvDBJyPrtr2fmfO5NCX07TCbwwMCq8vQo4RgQ
ZXkUjn2FcRIqhQBefz3ChYMYyiyLH/1Q3dCMUxBzV6CCFluZcByc7EXBfQDRPuRvV+3KxH7F6T8F
14Fqy1H78X0zJv0FZp7aBDe0j5skIF52RhwIR+1edgD1qHa2jpb2jRNhjrQWrmS455k0dJQFb0H5
i/843SiN1qQwHXX/CFRh0+ey7swFUKgxyu7r1uzcX8/opXf282gn95Uq1wNNx4jjqKQhIkHTlwg3
qf9kCHRIcINc3trpsrAwa6Im4R+FTPYErdmCcPd+PcR5cFk0+lEcQKtUNc7YWVLcwMVvKuPYGtrX
SSo9iULmiOsQUCZOCCN15Kbd1cnDlWHPE3JoaX/y0hDIOIufWQLnokh97ejjgIsgsZF6ecpRb5Ti
81AH7ly3x1ZpcnfGEoTbkNTh+t0ktYMhK4RKCDsoWGAol8WlB76L8nBjfdN7qBmjWmItQQlm0Gag
w/lrYQWGhyCZvkLXcWd103bW1McmlDQnJXPAzqNdBwgLu3WEcXc9Qi4IHW6jKCJKdHN0GQPWiS6F
OZq+m+W0euYFE2EY8XctwK+iBlmF68trPvs3eiLnTjbVA8IT4UuEjLQNK+cRiWpOZ7Pf1q126GCY
uyLS6eQAwS7WAmkVi2CPm9h8MRIM8zB0Qym29kdHyyl8w595sZLwWxPod6VYBhittIMDIOgzSL+j
XlZ32VRtJ9WoNngsmk+y2n2d6uYO3y13sGrLrlJrVwfSO3cPcRX58m1MymKDT0J8Onlggl8yiwKo
bGzkRjaR08McSZrkjRl2G7mq0CYvqUwi553wrMDEjHIcr4WnC3uXOyJIBbJpwzizXZ3E0A+5QhEB
X8216lj7eSMOjpC7vZM/4zR4l7l01WKkf67cjs7PpAUC9NfAJ6crjs46NoMMXI7oFtYPBVXsiOj4
6/V+4fGgDtDOZpsRmE6vQZMl5lFd+sIxyJKXpmueOwnkjEKPoReaK2Hw/LzjMFlcxuXl2n2WAsFU
lauh0YQjspfIHkspYbD7VldjQC+iewSYc4UOeOFsgaeiAXazFpVW9VTco4nLJMl0brrGUT/464XJ
v63eUElfix6NnWRlIVh95b2dz6ixmNQus8mNll7ux7Mlqwu6zHIUP2kGCBpVr47SqG9FAZc0qZve
fv36LiCFqR4g5AcrB9axeIoYQ1EnGYZ6jJ662fcweb2Jpu6ls3yWykTb0/ohDcMGB0CniGV6axo2
zZKr171d5shHNtWV7aKeA8tM9MQWOiTCsaj+nZwMbWVkiOFbwZMmkNLD797nxhAc5cAftwA/UZVu
52PV1vUeZyXsexPlZUgUBcCokm9aRJih8FX5uq4ai4tpPb/Ildl6xiDdCynyJIidczVKcNsUclN3
ukhAiasJ4HhD2dk2UeXfQo1oVnoErM1X42oPuzLBGD6JXLUyAKzmUYtSZg7nXrUA2ZaQIHZZ3wnP
ahvR+6xczDbnK7NyviSWSeH0h24snSMUBaEt5SoNw6fEGLdyHCeuUQRf89QYVqEJ8PTXa+LC+c8u
k1hlFApRfT8pEup6K9X9xCsQGq7uXdZjrSjLV+LGhdoNz/TTKMs5+tM9I1fjiYc1gyf/1txpn81t
tFU983PgXqOLX34cDfEm3gjSHCdxkP5OCMDfD54qOVll8o1Udv/RhP01wvL6fnoUmqeA7TtGaGUf
XH1Nq+rx16/kAhdjma2/hjh5J/k8JxLyreFTujU1r35AzZgUN7xTv0w3dWMn1ykEF1LcDyOevB/Z
j0dauKyCRWARI9MkQV/xdeIiKADBdK9RaC6+JZBhIKsW9sBpxyE0pTRPS4lFhw8DFjx1KrpX5vDS
E6GWzD2Q++a5GqCAxoE8D3nwJM1KtJkMq38wS1VzQiwnNl2B4m8V4tsQ5dHzPGblPhzE0eFmZToq
vZAr3+bSljYgQ+JlQ2LA0fJxzYhE/6lO4oDaTQlMAye3Np5/DEP43Qiba8fYEjRPrisfUoGTwVBV
6WNgM8sVaXLmG9qXaFO3dnFD/94R99UVzOIFBuTH1GN5Ez9tCI2yv5n3S87jzV/oduRoYLvRCiuD
DZCGnYUC/Wry5pV4U++mzbXhlYsv+qfMZ5mOn4av8ygx48YUjvGoYvWbgrbpFW1cqckIacoMRTed
Jn8TzuCD4fF6Rdfpixz14ILiGDZR2NP3ru6sApvBbBrUlVrEN6GVQ/AIKETJ8ZRuENkutsg9fuoC
mAqhhZlBBImTrUiSv1MMkG1FouwaQUlcq1CgFIit/lLOYXIl+EgXVhINQqj90mIVhsP9x6elpCqo
g4w3+3Ro3v/06ZhiiHo2LUpjHe6njXUjfwvu/4Md+/O4p1owOT5NijGJ/jGzrEe9FTe9Lgz2r/fs
EptPFu6HMU4WbjrXIYJfs39EDMAfD1Ky89vjr4e4kONx2/lr/k59fI1h1pIg57q7nOngFBy2hxtr
a0t3xxW1xRamGzpE146lSyH9w7gnq1QEZyD7Pu9t8TxZGIqVg9/NfnZKe1yX62uYz2tTuQTgnzZF
EoSDPzUMF+T7vPlaaAKGh4dfz+WFpYhIoWxSyqMddaaDGgV+akx+w5KY4rXS7Wel3BriFsTIle7L
5YH0RehyEYU+bd9ix1jkXd36xxHMjm0NyOiF/fyig1GpqvmqnuCFuaMTDmGLVpMonyXJOBFRnKlK
/+jfhjf6GrYLtsYchzjHzU7wIMG+tB6useXPCxjwKiB74tS1tGJO7x5SkQ3sr94/zkLwFrXqy6CM
eJUVFN5NGNAA/fr3DAcv0D7V06/f47IWTrYdWmlsXzwM0QY4rTcFQ0Hlu478o1o/SvHXGI72rwe4
tOloHKIsRomfPo92kpQlgpz3cOGpyR7T0A02Fqu/Bc72tYFrbaNlBnHevcYmwjLxwoMhaYKyy9Kt
RWjp4ybI9NKcUdizjpY1pqt0QVCWsA3wVfZXVjePwNOqb2Jpja6GiKRtwkb1AjVARGMyB9AwaHe0
PtbeRgJxW1JRoBJSYZeM0dcCVy8QI3h54SqqePUIuEdOkmql1G19K2rUPGYwtC7iIDeN1I82esGR
HSbqQ9zk732H2aEZQV7pLW2n6vWXThCeMCh46xvpvukFQFHZO1qyqK405arTpIdMqDmcwID5wGQ1
Q7gdE+UYC7XiDYO1RbTpoRGlxK1lw6U1cTMI6WFQIqfXuPFwAYXdUqfhTa7m4m0sp4U9zfo3nFvu
ZBQCoYUDPFdkX1rNanArSzEQqyiQA7vPpeB7ht3DGplZfDx0WVhh4PNOr+4Fg7Svce9bFJ+6l1DV
+yezGFQ7lMeXVgNlFMkxZgKWDxtUg6rGrU1xydk5VWUDWNkgfYpNKjFhqAxrLCLRJvbHxKPB8g3X
uaeYMO0CYHgwemQX5wSLgn6qNxGQ66FTDKfI8hHdhKxBW7+EoYPQfyzF6I0KENRHGBROlwzHJEol
mJ6Zeov0ybwpg0C9g2+k3gQFFbYchzsBTTenja1vmZRn2wpTd9cPACC1lLEdnMyLm3go0O4FUrea
Ru2H3xevajT1rqLg/RbKPUeFrk+bQNXvJnzpPWWe7vum3avT/KApUXAA/nlH+vBQVwiGYlh2X/nG
rjMst62lOwWQ40GPFGPbmnTONbzJpwaR6NQ6Nn3zjLQNOomx1tpmVn6P6uo9aGdUZxHhiprnsp0h
UfnWa4a/sh0F9XexpM4GK+Uew7l9VLafDNDazjw2oVvGs+r5Kp5wilF+ErrMB03Kmhx6LIPnrgaW
S1GP3FeFPVpNQPJqTbIDMUb01yi2eW68tVZRrAzoBF7V+8pqAsVzkImfa+59rqRk4DLDiiVUrNQR
wbAq7rW1nNAlRa9j/g6eswwdMi5zI8bTeFelYIrTHAGBESm2bCrMdZMA86Pk0zsdEL+ntp8JFhKw
SeoW8xtWkNPDZA0Nx3SPy+OQfC2tAaMLIx3WXPkEakR4bcrgqDaFOlguvMzezgNJ38/VbLio7bZ2
IJs0ROrsWz1qzWYIJbLTYgTZqOjFuMYGO9skatUh06MOzij7hlsPtbjT6Ye6gy6nTimbVFX9hJoJ
/m8ow8/sCfgzgw1t9D6xQspVInOWVkvbNM08Q081J55werLwU1iZQZM61Qz2yJfUwY40xlZL/FRG
NX3zIYfoI1TlGt9E4pGf4DEvdkg/FMbD1JTvuVFGeByXlGMpqTpjaH5KYmtLQ/Wub7sDPvTeHM/P
mlQ/YyGB01UT9tibtYnTDpicjhRwbZSRQGWatYE7y7ib/PFGrjPLxlfrZdSiFc1C4qGfZo6vVYwf
z2hWgHT2K/1enubcjqlfY8MBbxk63p6GROwNvrGZsvrZGpkhGc1xYg6gFBQV4dbHE1Q8CSUojphN
o2aPsaV87/oJoROuWy7ch57Oby+/SEP5Buayv03Ebt7UaWt+40PKy5o1rDs1tJ4LM94Ec2s9DE0x
fAolLnHznN7FUyG53azO3+EjfhayudxVWgUsx9K7DQn6sA3M6FM8ADfQfeT0M2UsmQGczIW2X/uy
/jlpB7it2FqNkfCIWwhA0xrLbBRFLESvNMPLA7l7SsNYXglW2HmiHKgPvswtQwF6sF5k4x7SXjJ4
e5r2rnRJv+76vFqFhVGswZOMuzHKg9ZJTSX9UsutsEpMpTuWkyav5cYqXCtMY/S4VC7Ew48ypffs
zyK19Nn0wBJjHNaYnmX2mJiV2SeksyKnEbAv5xA5zIM02lrUN/fhVN03ovBg1WaH/feI2hY3kG2d
gxToW9ltY3FPCGQDSDP2O02UXDnozzMJ1HqRGwSVRZ9XW0zuf846oQqm9Eoy/9iY+g0yszc91oq/
ziXOq8Ifhzi5/5gjBm7+QHI2CMlGM6LHTBSNhc3x1Z8FE4JJciX5vPJMf5Qwf8qkQ0nvwRLkXEqq
R4k46ytXONbn6eaHJzqtDQTJXBtaUtGAS2DdRxAOhqOG+Mqv5+3aKPLHV5OmUw7Jr2YU9UfJmScm
qi3I125w5xkXz2KYlOxJI8mfT25wVWhIA/vTOiLu9JjB4XcaudurRvgc1g1MKGG4NY3u2rI7z50X
fwP4XxqnzblGvUbrI6qK2ToqdfElqLSHJscoEPDI3eJEBT9L6O0wgnIhKYNyZV4vjC2psoxMPMgp
5cxhIaityhSE0Dy2QnKTsOkcvTW/mkIfOkECrFgnr0ApIrtToulaoefC0pSWjUbmTssCT4+P71Sc
il7XsWY6GskfVaWstWVOcpvT77k3cBfOWsyFGl9fm0FXPYKYsFZyyEtP9Nw6koZZr6DMlGslivOl
tlwKQXjQtOG1nDKD08BMmkkWzGO63J4c8VleNevY4/hx0tHFttX9X/Toz+PCx0GXufppm1aWXqCQ
x6DqIXxSvG6tC3bqZU7xOqJWW9v9bb4WbtTP12xiLhVkPjztySUjsHAk8CsGJi95ijYYi69FiG6b
3lZtlMPt+dOEYJR9VXfs/OXzwGwzeup4JZ3BMvG4Evq6kEwKCghJvXTrfqPa/hHjqT8QKMbD1RLG
EiI+3hPRXwUkiN4ASYBxWlovSSZ82D7CsergTGjlkHlKyF1Cq/L0AEEmtzF2tdZtjsmbVnT5TsPL
bdU0w2Rng/7j1/HsQiuLUINUAXh7mLVnVgMiEhTFZGn+MU4pcxrVobnL3XHTwrEtn3N7XMHy3/9I
ry3uS5MgL60S0UQR4QzL0IxdEJrQL4+tBaTMVMEpQmdBL6uXYFFm9NexHwV9E6t3PQHQruJqLWlt
4UZ4P16ZgmV/n76Q5YKGkBvukpSXPq55bphZZyExcMxv4ofSG/ctBYrxGWSac61LdL6nPxxSp10i
s26nnDuIf0yG0gOGbNdjsMqU/wA9D4AcbyIggzRhz6bXyMww8qveOA6HHO96ByW6W8FJQeqh4Fe4
46foqoLf+Ub6OORJ5EjIkWqjaRf2k3lTlN0OMMQV15ILs/fhqU5ihJ6IQmT6o3EUJ9EdFZ+uZQ/H
yvCuLIjLj8JJhEQ46r2nC2IIc2Voh9I4gvhMVRTDhGrFTc4tvuAC0mKjVgnoT10rDV/Qulpm8K9h
T3KLqUCEaJYbXlo7IDaFDbzTWd0TDd9nRSUYRmL+qPgKIgKRtsYW+bPRDFeAOOclQr6CjPMPlADC
4Snqb1IB/uYK+B8Nf/J2vquBZg767Plm5P56ki++Sy5PQKWJPWjIfNx0YqVWlczZd2zN7ymkw8Z4
HOcvvx7jQrUYMCYVKyBNCJSf9cV1waz1JkmNY7yNNoHiFetorX3z74Ov4yeKxV/za1rvF54KKTvm
DR69RNXzZIWmFdjBuVb0o6kR0GvBaYzIhld4LXxeWKFLgZPiKhRCwK0nnc1xVkJzllr5mHE2ggKd
NwKGtCVY0H6lYBEj7/99JTbQbeAECZFLBfIMEIowrjhW+SQdF2G72ZXs4k11i62yirxryL3znSBL
PBp6D/y3Cb/sJCKbUaMWmjYrR7ksVRjIPUZb83SozMK/ww3rrVZTlPT7WN6PnTFtEXJScXpor2yG
s5fJ6CigKhbogSUPP/kW3MxCX51z+VjE7SbQw5IEdFFbA2py5X2evc4/RjJNtoF8AaODc12QaV2u
HC3lWewyrxOGKzHt8rP8awRlQZD8lNdRAoHo3GUKZNn5Tixiw06y+tM4h+WVRzm7uiyPYqAHhSgA
WJRTCckumwcQv5Fy1Mw6pzXY4d4DICKWqsANcK5zYgRZa6O+ksSfBS6GBejNmlkws2dNlD7q4iGZ
B/nYy9U2UbHViny7sqjapNd0XuRLj0jARfCEzcACOdl8TaQaYxYm8lGDiiEUOl6jlhbvO3m4natB
cJMKmbhpNrFpGasXJRge+yzGuLIBDdBo0i71zTd8afNjk0XmtpWUCZuTCWnqSv3eZI20busSXrve
hA7FR9BvEnwNU+qN3YgD8x36eqEjhe2VG9g5Lwtijqbq6FJzopAQnh4/lZ4Y1VjMx9Yz15Kb7frW
jtbKQfXUzfTZ+HElNp9lgCfDnR4AQdg0ocFwhdV6UWqhB7731b0cR8g93HUL6DI0nCHT7Fyl7Z2/
/nr8SxuCu9ViV0Kl+izv15S2H7oilY+gpO+0xnpHqcBHObq91tb/A/v/Ib1kaapQWQllErDt05MO
3WrczypFPiKx/jWYw2AnJP6zKab5upBxeCb5/CLmmCnjXhw5VmY6k1xs6wo6ii+o32sfyYk+zbeU
0wxk9fsHwSxRDOyUZG1OITCrHIUNis7rVAhKZxRSzQ6Hdm+mhE6wFE9i0zQwUvoK7ZAAwb88ccoy
9J1J1AdY3d1nI6TsmtIPcFqpuI0Tio+4KPlOHeTbxlL3vVx8MqpoawYTl+IEiX2rtA5FlnhDN+pw
watspaNBQe3T/JZU6PMJFGadWBfu0HXIVq2S6Q4GTZCExOrGSFCbN6jt2VMz/5BL7dHvrIPf9BvQ
ars0ooyZ5GOEOYkQukk270rVWidq+Uhb70dsip4YWQEC80pw4+P2zEV8ctD6fmiwQtTk5ks7mfs+
Er5bmf+5FQfuj5mE0W9RbJD4S5wpbb4HYv/VDKyNqUyIKsaTi3yRuDGK8DBZ/nrOM9A6yGSVIDC6
mVJtYsnhOs5JOIMoeq/r6hjUWrZDqG0pLE8ryaxHtMNkRxS7r2lMsyGz9Fd6WKjioW9l9n5nz5qw
y5t0vEMmY99OUbFt/WQ+FLX6XCJ9tgd2He9qdEjsLqnCFSEMjE1GT00SCieX2ptubvvVr/fAhWPn
w45fPv/pUCgpPAuTyRY028emO5TaFenyC5ESbyxVg2lBGraQ0j8OIKCf1qJMOx+nzlccOlfCPAlO
lqj9Qa2nH00DyLacisC2tH5wurzXtkEgemWGbtbUh4VdABK0s6xvN+mwG01V2I7+eJtMvrLvWquF
ZQ2qO9Gq7LNfZ9FdISfaLs/M3kklI7krdDwNpiq6khdcmDasjki6sBzTFe0Uhz/jpk4vL5OOfoUC
9Ejj6dohemGE5VK8XAUAmZ5d3wJRK0V0wsVj0tJHasziRUSv7MpJfWkQklQFCLIBtOu07CUhd2QW
ui4eQ1m25R6p7vb/cYSTE6Upijk1GkZg2+6KyPAKubuS11x7iJNTZEwnhHNnZqrr6sGW1dGdiyC8
8hwXzgpYF3/N1PIlftonuIyMk2j44rGVH0bMQzLjSYye/u29+GGM5Tv8NIYJ2VOGQSYezQqLynGM
nMDv9SsP8se94OQsYhScmC3oHeQNJ2V/2ddonneaSJXNXM/HcCu/q07q0tf8jKKN9UKy7RVeiDDR
lVBzeQr/NbBxkn9Kozg0aF+xFCavFJUvcih97cftr+fwHB5LmEF+gUuRTHntzHOUhgZRY57FYy49
N63iZdGbjMV13DzP/San5Q+7vC7WV0Zd1tjJpH4IoydRLi+KwqTxOjOp9dbaa9/H1ta3cCMX2XTV
puH/71dLAbkDhITTCBkI/vppChqobcZlpDvib0GNol1um1JH0XSsRg8zr8IWk1RAOmx+7oJUXWtq
Kd/keCg4COZoaHupK1kvSEVVM4e5GV6D4595+kGFFhHStiQLNW0OgZOFls0REmHB2B67Cr1bsZJS
1wiEjjaurtH3Lr+JGGWT4yI6KuFkMQqI7/bRNgJ+F5c+xqx1iVEuGtRW3G91I/AEGcH2KdFtSRCK
TSBmbokwVx1Rnxi7r9ViE6inaKZWmARf2zXnlwsVCgqFIKD+QGBP2zFt0Q99MGXtMZNoGdci9OO+
DFaSMdLbLp08tt4pK+4CIYb1lR2yLPmCcyx6QJb6IKYS2grhdCdH/fdfL7zz2MfXYplDNyeIn6F/
m1SW/aCK2yPaLI4xbcr0qvH1WVtG/jjEchX6KSr5Ya53RcIQsMbX41P8JXWLdfMNRqTDm3Dml3yV
J7a5iXf5+lo97I8258d9xeCAz2EAQUKlPfxx8JSkr+otsTmmcoegXmyJ+8SMfoha9S51ALoNzX8w
MySd0yagXJ7Gm9wPRzfr2gGd3BCktxTeaVpzK7otkriujEdQOK7mCpE6jKAM1MQywellrl5R2o+u
Oma3Ug+KojG7XYE8rw0K660q0W8DAL0OMYgCnSAcBb35IZjz6DH/46acxM2//16hjFNjoS+PVMRJ
PEEiOw+yqGqOTYEecRh4Q69eOW3OoWS82J/HODmahSBJpTlnjMWTMH+S3MoJXcHBe2Rn7KBjb6wr
I164Bn0ccYmiPy0lswvjWAxLngo/0WST3t9X9uxJLlKKoR26AJro82ir/Nhv5kOy1tY0YHZlsgq/
0Y8T18LDNWDbhcPw4zda9tdP3yjrg17MMuagdYeVutZ34kvOUZg4lZs8zTu+jVPc5+trLadLe8qi
t28h1UTH8xS0DzA3LKs5bo5+FFvIBDSPidWrdl52rd2HOs4Ug4IwdIVuAlo215DP2rJ6TneVRY0X
/hkoyTNYZoGo1YQwU330e1DZg258rlBwAj6kKxtDwVhhAJihj0ppCz2S+VPYvst1/GiFMVREU3yN
4+7BENsvXclRrqJht+uL3N/UihJ4kZGsG3mmUJYDXuF65YlmfFsPYu2OAMjrqPMCbmOChu2wjtwx
Qvg/6GO7ZTnc0O1cmYDrwoQKe6XvjaB+HwPlUc2M78wjoMGsPQiCWHmRqN3JKLy58P6ffFmubltz
PgDqlL2h7Y8Zx8W1E+BCqKWaSxzF68dEWOokFLVmLraVL9UQ2owvzWwnwPIjQmD4mDyINz3I42ur
5NIOVVCwIgZAA18EDD6uTjVCHKTNGFJcN6v2BvfYZYsmDs4OGOFscbPx/jHmf72O/yd4Kx7+XAXN
//w3/34tyqmOAtxYP/7zf26j17poivf2v5df+9ePnfzUffmWH9v67a29fSlPf/LDL/L3/zG++9K+
fPjHKm+jdjp0b/X0+NZ0afvHIHzT5Sf/tx/+7e2Pv/I0lW9//+2Vdmi7/LUgKvLf/vHR9sfff0PV
8acYvPz9f3x495Lxe3cvUI3Ofv7tpWn5VV3/HUU1eF304MllFmvb4e1fn9A0xQFa5ppLKvbb33LO
hfDvvwni70v8pjS/NDdI0bSlzdsUaJP/+SHqTjiJUn/SWFXSb/988g/v6K939re8yx4KAGbN33/7
k4v1846mZ7QcFWC6wU9AizlZnKkaZIWOb9QD8FA7eNFX1n0HkEFV1gV7SXlS7ktUO/ZttNfvGnz7
Dgqwpg1GeeFtsR8OsmYHz1022aJ5J863CboGzSMWgfQqnS7eggnCGwnPWk9tqk3x3kgO/GpkA4TP
1JS8HMtmfCLq5JPUbJPwEM02PaNccfW3LF2Nx2g+1GAFa74CeTnF2HxreHChVtSDs2mrHZEN5LqO
wEyIcY31PXatx1B2hjI9gLBdqVrtIclQYhECUk7uFbvVH03hIcPgUA9vJywcOjBY5oOQjJ7V6A7l
pVUKz9ro30QN+Vl5XgGRbq2nANloPLvcYnjCptAuChDF+zG61xYys/8WRc86spm5rWV7KVvkDjdp
5yXKHVr6uMBvI+S8RdiN1aYTvBJZCiHfQyO0p85JRSQkXCmHUG5jGYlDGQrGZXbU57tUuq2ldq0B
pJNeJQp5gngLxsxtUHtFZ8JVFzkcNUSh5ZtUp7eodJZ3UvfYMJXWVg1XRrLNwjXPikDWTf+Ce3L/
TvlsqN3chL3pqq/oDb3M+KGl9u7Tn4gQWfUU6RmwNHANy3mtn5HFUTe+8oPyc/garUh5nGw7udKt
/B1c5Q606j5yldyxbtKt+m75m8lOpXu/WxW3iIuulTW25t/Nm/hlusFG050feuMGkHP7aVzLmRNp
N8WPTHWQeTnKbr+uuCVvI2NtqYArXy2pdJr79jYYveZHt21uGg+PgY2/GbiiwKNCo8gdUSldybsC
zLWDdExM90xezZo7+U8lOULgiKWrm7YMMrXAm+GHH3mQB0m9920CYaegO4kQJqr+wUZWNtpDh/e0
HR1D3THjJ/JvN4m8uvw0NXtF8uQ7ZKXDg0opdVzrncf/sMAqht0Bn2ynWrWuKH36h1vS/w+sBFYu
S//1z/B1Flgfovb1Jarzv22b9CX/0XyMsfzqnzFWQIjkd3j+cBfARyg/B1mBNurvwERQ6AacsjRU
/xliZeV3rpcwbqljUFo3Ff7cPyOsrP2+AEsWnUIwbYs39L8TYmlvfkyaIJIgKUlLfGFnwSM/vYok
qeWPZhTKd0PtDSsAFUpoT5WtecP7FN53dv3NehC8ULaD4/wJ1/pkZbijp+6QnFpF3/r7/Gba6CsU
tLbDO9Lmkr8bANs85Z/C9eSI7yhSJbXdrEZXXi3M3o4bFlS4dbtt2hu4CFgRCaizmBuNVEMGo7ua
dLSuV8Vdk9ql4AnFTaftpthZ9kPiTflOfYwwKXUjZUNk8hQ3O2hf9BkRrf4gr9venrEHyuzW09cj
YTf3SvygDXeCEUR0Wc1usjO8am3cKd+CgymvFW9R0Qy9+DOZMgWj5QJYdp7FVvoKSCLf4qTuBQdj
tqPHElTLNneh4ePHDWWy3icbyMqb8XPwFtxwwZ8f2824UbzkvZr4VXVVrLVH/UY55BvVFVbianxV
/5BrCl05tsUf8leQgNvYMzxUoPmB+l763oGE87ePgpNv6u/GnUVpB9F/G6Lkav6OMUD54B/APa+x
73VjD+H2cS995o3Jq4QvFRz45nHiGI6xVlbCNngq6bwsgmO20djh8xKcmL4XIaZYTdqKGyD2DXb5
uf4cfAO2Le3Do7mdHxctuXjX3HMMvNYb/4ErI2TJ/in3bWoxh/JH7oU4vpG1RaPNh6ingytMEEFY
Cbf8n3bzsvDmoDnwzXkjbn6fjHa3Dg7DWi1QLW28OLfTfXKLQMcnZOAd8X6GbIfGlGce4LE70p6+
CS8jP3bfKszRhgfrMK+ibepKjBuSpBbrzJGY78W9c1wN28xL7bVAGolQ/Qoi1lr5njdOcDuv203l
1vvRiR4ix98aG2ZpBfbYxsCQWZw9cZV6xSfsY9aWo6x1mv/S2lirWwRpHGk9fV0ebR/s5IfBsz5R
9TB817gzGBSRbyZK9UHWDa55rNb9lirJqnD6/QApzO03nWdu843/db6BbV44C5DBcNJ3eZXyvg3E
gv4ve+fR3Diadem/8sXs2QFvtgDoJJLydoNQKlPw3uPXz4OsmmoJYpCTNdtp35EpXbz+mnPPEeEn
imzzTR/2DIs506F4/2Fsi0NMd+roUKucgIqKrW4pJLCH4pUo2ulTB5dU8FxuxvLOcBpHWLnlVtx4
h3FHqLcibaZPGofOlALFlYgup+fxfaRLnJ3E5nAt81GNrZC+qm5rsESRnazzZX2p2+GV4dTLfqnf
uqvGoTb7xFBteuq8V/TUt81OuHNpobVou7EpLO7lH+VlshM/6ApyQWmgLBcS/U6GWVX3ongOXTtB
3oK+ZvTalugJ28Idej2Z5e3MV4oiB4T8liTC9spK2oRrOoKknX/R5UvU14pnQi2nuMJP2XUOkRZA
f1vlQYVJnzOtw9VNz4ZVvxXkQBiYaHsMtFmx/rnlk9MiR7XsdhEjKLbuT80qdsq1CaxEuG5epn4v
y7PLNb0YKXKw1uBAaPdLfcBwH26Rx6O+BWByWdqeox3cZ3fV87yCE7GhAyw/RjveRHfFVbyp31Q7
MC4MxVZES72ZVPUqwxrgJc5sBpoldnTt2dplZlh6atM449/DxIIA8C3kwsuCoEd5kpxet4Gydb8h
sOn6ZvFT/IleAbzCZQDH+9K4UJaF6rjr4QKOn0dxG+/cNzQmbWFNr8SblFh4nk/j1XCLvNkKsp87
FaeUVPhBO+gv6tbcqk5zGZFGffBoZJMfhMsFZLpW5LhLae3ver4HVYrQDne0LSHaarcNXkd4KW2q
rfhhXkBWO8DPZJki+0diHYStagvcxtmm4zrW1t6bOB5cEofvZPjrV3CO2jPVV9Gms4Hr8SF/cJeL
jYnTXtjGU/2Q2sUPOoKaNaS+KT0Oy+xNDxyNpJiZreC1EOnF0LbQpRWWuaZsuIwJR5MP2hwyVA1S
Xgqn79AnoMKMph/0Xmi1Q/ep+tto6tNFa8230jVaCw/Zsmzs0YlzKzoI7HEP4ixbo3UT7uTsZ8w3
PkPq71GTy506WnuGJYq4TZ9chL8jnM8RzRyJ8O21nWUd6zExS7kOpEO4HR6TZb8R1xOsqQaR6/G1
Z6zJZ972Wao6c6VEIfEwWau37Z23nBJAydb4veW7p7Ojm+US/h4d/gzY7ombcDa6znUlOU9N8VAt
aTO655X94XHH6bj+v4+D55wtFxwf4n9NzoYIJ3/Qm9ECoMMdaU7bfJoeBZyYi+xasvyLs0qasxzT
fIhztJGhocTskZs/IG/iVFZw4ZLfI6O3hE//DL7iN6TuU/T7zdYsT0KfL6ySDWObMpnFIdyNq+JW
dqZJNaGze08eNAdFBotkoh3b2aZ+rK6VH2fhccc9xH+meE7BExJsGjXijAdpbax7GCCpqS3rx5Jr
4/8CRozbm88GTV546peg2IXR2aD1NjdapailvQgW1g4g9AwlC60z+TmN6LqEXh09NDiyJEuq4b1E
C9ai1zVZSu8C8sj4WNGuVZGcs7yfOk83F+YuPVQ/k62+1xCshycl5YxfiIKV4Ja8GPf6q8yVQv57
S1y3EDf1aI37ch2vpdvUtHAz+3MdIccW9ssYZynqygy9ReA1jBFYOC+/bKutVbz2l+VTl+Ib0RUy
5k5/GewbefLcwBI0paPjeOPL0TgsXWp4bT/ql9P3hXTk/H75rumwfUobF72QjXleSXvaCl0VdKIV
lHaMp0fvrGSDrlnAdAWz9Vha+n7XfhStZX5IeBLyZQGBJJprv9pz3/Qbc3BqQ8xy2bkKvbTaF9Cr
Flt6CaDSNZitZLEcFxdVtE3NbSRu5eIlrm4aajf+FlhL0G9dzdZ6u/mVRetJwG+UlgiK+iCMo0PT
C3BPXnbZykipMFooxbTVoSe5oNueckuro5gtNQhIPUvzofVfwQus+lf+k/gawxlYQvEowfLrbeXs
feG2tt4vUdAbxQuDyiglwXotJmtQNnK5ShC35tnRHW+480YkbmzXd1BP98vDQrHah+CueVrcUyak
BVK/5l0UcFjDVVI9AXHqRieDL/inbMXbdhs6RmeLTynQEIOGWVvQVn2ychfLoXrv62UrOZm/H3lL
3ulBK1ybF9x7Kj76aoO2dwRAnuJosiYOwvmQ9rzzqhM8FvS1chy6nVKspNJmw6tg99ZNCB+O7YfL
eJtvlTUQISq9l94P2hjcYdOl17jojyt3b+7UzlLh+F1QxxjRuQWgtUtT21vsvB9TL+KHujXy5ZBY
hIZ9vie9pinrIl8CyzIdvsG/aejsN1bp3lDXvLwhHUD4Mu0qegNr5N7Uz+bO3PpLAUUbS7L6h2Fr
rOLb2h420q1OVs6i555aNPoeqMwmdv4RfnSiVb0rjdUQWY324ECQuJkQFJzra0/Zqj9TPIlgq0K9
d4FER7TNnlsqJNftRbITVhpFfDs+mDco2XWNnZCGt6py6cm0xYJ7tpqdSNenreCyN07PjbGwXN3S
UGnKHEE494KjKvT9PpyCfVrIaJaCv2+eAm0G3TUoxB96fY0jiJSOsNY5klvcGeOhLJ0g/RiWymPZ
rHMnplTZXXTjxvdpE4dWJ4VDgc5hrrr+HmFfE8+4t8zmUmM9H4YHpadBhfhr4pkm9vNeQ23kb2wN
/ZowM7OFByGjoPirWweXQkFEES3FHdQFqCRYsramDR6EU1+tmxjoyPgia9OswO1qoOBDGFpe9Xjl
E9ul0tLx665z4VddbKp4vdBfzYDgWx5fADYsdblfagpFyduSjv8mIqt6R06v/tneRbfmZbWvIiQ3
bErU4OmNYhcs+0sYPDejIzsCsWK8mmKNxvkFI0b/BOnaorbwD7cwWBbL+D7ZwJLt2cESAqeiea3s
37Gzk+zNy+Gh2o9Ed0tV3Q7VQxCvx8v8h3/VQgGZEMMPHzpb+Jferrx+G3TLCmCcn97k4YqGa9Nc
CQIzrl8D2YvTm1igqi+RC+mvvfJ29C+zpLR647brfiQZNB3jUiof5eihS55U4aA+960V1tsUyjnd
GXctNwl/KVuLCl3wSCIvy9YybpLYUt9JO0ADgwMQb4d1Z9M1nj+n24CgLoGFsHk01eVI+MCfy1Pq
ZklWhmmRN9Gl/1LCmr71NsJF95t1aXSCW5eAD3TEhnRLvhqf9M2kPq5cjevYyu71t+G52yU7Hszc
olh4Xe0Uq3DUQ3/R7OrblluGcyaJlrbzHkzbvQofqx0qQ8LKJ2F+iA/dqlyKB/Ohe4HY80J49x9T
31Y9q1pN3Cjxptiq7pJ+HfZGYaybdw+z/MoD4d27tiNMfJ8i4wFFE2j5xPv60UvscglGaYlM7hsT
6cE4b06xXyrdp+aBxIsxNfHJgxOsS5ik4lvaKrnWBgjG96FLoLdYVqs6tgyfID3zlgB4rQz6iua5
Fi+CYRVxMzS2j5Z28aMU1i5+RQ3pg60Wl7Vg6+Uu0OHzs9MCps7wedHtyJqE+VKHmwMhFPjBpI2Y
P/XDra+u/cwBs5k1N3520RVOC9kmWWBnTD4gNVesckphpGsq9oub8qPYLboHhicjVHYfuZa45Hq7
QIYbNSJHf822QDgNrjXUtlYq+ewYqrXqkmMArbhVC9vRRgHzzVjVPNiXzU/PFj9cmM+t9KbljDkE
2/q6+5ld878Jh2kdFpfiXvbs7p7evOJ67G55vgcXj8fYxPWqfONv9cIG2Jz3IlQ3knuFbJcOzyyC
ec9ZMkX3MQExiTpHfK2UpQAB3ACC2ypAq6zCR5g/9ot1uwZ0mvakUSq+8i1+JF9BPi2xIOIgeg+z
dY5Q+S2d9ZfNvQ4y1vY37u/Q+LF+LX6Gpm3w6+7zRx661nbfF1zY9Mvvwg3Ng2+sHY0gbJ+tW2/0
j5wMY2vTcOZd44zswlt2Vv0oPtJVK7+ZbFkkedLbFt4IRAVWBPYlCjmkxS35EWYgqbXqGwGZhsPi
Ayb31/E1uWpfs2v3UtoNu/yC3CWsaKWNhuAVwf3EredEd/GFoTGGB09f8wONlfYbKeChkTUbWFSm
rcsbRhvdkZ9hYiUGRxYuXUo/iFGnJRYgOeu2Av8mbh1wrQB0vZcPIqmrBzexjCdyB4IlL5vUGrvl
VCQQHO1yuCTBL5Bce4YOB/eBXIKmX3jJfRk5AuBTKHIvOm3P1F9USI23qzyyuo271O9NHIldZK6C
2saz2Lu3E1PNNr2IVYdq2G29FoKVwr3J4Kqr9iHHNbgKHwLcpIfsyVsNi8umXcGnUq+LK6aYFIn2
5PlWbpfBhZjxGC9emKBV+IqcVfODwkOt2fmwznibN+ESfEptib986TJcJ5fNU72npeBesIZNvB/v
ukvUoyzpqfsB3qb81VzK/Trd53uv4yS0B35Hc92SqYA+KrOJ9AN+6UW7hlg7utIhNrOp4dj53v9l
hizlotvka27cS+FHexv9TBzctPqBPOiq3A+bkul/WLx0dwrvV8gP/yLvwo/jBu674dFbyduiPXTh
C+QkG8/JbWlT3yBGEe8VYtoys/ytbH1kRF3dc7bVphTLle4oND9c6S/1TXZf27x9RU0GFmTcg/CM
m15ceFflA0kJ3syUiaUOt42NHf5dRtr0Kr0pVsLlg35BA+gV3lS9p2yE6v2DQsYZricLoWyJ5X5J
nqIP3LB4iYIJvBQ57+qq+CFv9W3OIuKD9IqjFWsqbk60yhxo5jpLD1Git+Rtu5rSLslTbIcX7rJj
2az0WWwsCnB2uMmu5GXMhUFRjuEJXIjQUliNxdcEd9oBujwIGBfb2BbSi8U2xMPoRYuuDzxD3WFF
6ObNa0fPrZ/jS7gulg26J7T1UqzV9sayeMI75HNpB0Xwba8VqyntJW3yd+9plC2UKmB6Voat3iz9
nbs0bFBu45V5nW1EapV3FM5WMotl9S/hQ76g3kmFF/0OY9nyxx/+Nt9Vb2TDHXWr8cRs6hef9S82
yivE9sWyepKtiecw7tfeo2Ejg6cc+L0JkFBH3tbPLYCqEpdKdYonpbLK9WLLGfUvajj6jVt9Z16X
sqXcstm5PqJVdUkWaxXa4Eg5AavFqnSoU1BvZiKzl8QJPTv9VT9otwRJdKLKtaNsFo6a2ngEq/y1
2al2bgdX3VNzyY/Q68AyrsNXqVinipOuI9LN/oX/Kqa3QE3QBVTXZOgvYpywJ39Hs5+tHaATZM4H
kS3LrCw4XijnHpAi+5VdlYDVisvxPdvggF9BR2ss02dt6bNNo6tSdfzXaWr6q+CH/+Ayil8mjOOC
7T94d1lkp/tiE05epWvfMEU/yzU+OlIudknWTsxv4DW0lOd0yeE6A6f/nTaZBXkqBFwmqgmA6vnH
18izMYG9+V1IW6bDVsvow4Mq8mV4Ci84heQwEwkF+XanPKKkCn/vX7nlBhXFtV/80qn2wy+t3ISX
4wNFibNO+JS3OvV1E4ryU1wse2rQwLpEe9m66JyxcNKdjtDjVrgRt8TlFBH0q6jZpdK1VthKtaIa
DoTutXb8ZKUYdr2LJSsTb/zihhgoFx+hfa8SKwjvTPFJxbd2iWVXdWPX8Wogd+GtTbQeSZI/pj8j
IiZEZq1hH4tWFh9UbzcuXpr6teMyVO90bydR/rVIZ0Q08kbr+kKxNGMd3ONX1PHTxMTj3/YUWyh8
cH3dGtWmKPdtbEXVZlA0UufO6NuCvo2txrQUcVcny47/V5CV9trtuJaHJeWrN4/yFNF/59QfLr4g
hXO5h8lnl1xrK1fdaPireK1vw322wuXSbDal6ZDyrTbej99Ziv9fcf5fAJ4/JWy+V5zf8ubtfw6/
uv9B3zb99fal4jz96N+oHtX8D1R6soAYhUCfKUfpb1CPIvwH5h1kwWARB9uj8CP/p+I8FaJRiQbT
Q+oN5gZ+7r8lZ1H8z4QCB1kv0bgBJEf+k5KzNEuh8isoM9MbDSmKqpjQJHw9TXpFg1oRjvl1d4HU
a4Wsrwr+eYWKDRWogsfPiUonPuRL4V0C3br8S9RKPqeDOWWGPx3qvz9jYv2DChpGmtmhlkDghonM
Z7i0otyErqFaYk5puWlDWnckJeCtker2GlY5cjZ0e3dnmm2+YfqniaA5hV5SgYK+OGd21z3DrEql
ya+B9TrGgBMroYe3IAPjS5teM51CulhUvMSRdya1PEsq/B77J8varGcBJUsjM7qOsdeq5oj9WBHb
pAGytZSbP+3RIyWPc6Zm+dx0APOJXFJ+jeSC3YvJozFmJKOMM2aOrSaQT0XQQYBOmLavm8pP8kHU
SV5e9wv0xrSlNF4svO4yqEwH+NEuxNlLoOk9PTZx9jD8NY/w1wBn5J+SMMtNZuGoQTvv5dcTwIFa
kt22lncJMGIJpoHysEbKaj0V9/zlObGko/P6yfT055/fpKTjIQ3C/NpsnyJ/uOgCAZHj4er0CKcB
zA8JUnr/DHB2SPxWLIVEYoA9yfcSx1ZHOv60iW9w0N/H4JONWYYrkoewbU0/v669JT4lxXMqODBR
I4f2aq6nMgM1S3912uqx6QP1wj0pTjxkwizV3aeoCgOGza4jJD5cod0NqWgF3fv/m5XZ/pAHetvS
yM2umWC71sUNrHBwH96etiJNx3W2SjAXCrAmaGAzyRJ+3QvxIqRZJoymbSiu8tZG3ONmcZCuuuv8
qVlREbeJotKH6G6x6ym5nnOQjmySL+ZnCzgYpjkAy+Q2ITPdlIYV1+ekHc+ZmL0ZSal2he+xR0SJ
lCUyzpVnOqdn8ciOmFrfefumpkG6rGaTyG9uOtqNrlOyonJz6BCwi7P0jJVjA/lsZbZUibzoF6HP
jmhcw/I99jYgp9MDOfaufBnJbD2ywhzlge7Xa0G5H1HQ8d2tWPnblHSeMQnRi496TaCUe8+nDZ+b
wdkiybEiLMRkkV2LKVHb0KwSZeJE1s8QIhydQtwYmkfBq4NF/rpQnekbShbLTGF21/eIdUO2enog
Ry2AO0bGFWS0MO9rrwN1iBEcIAuEYwAoooHj4F9YgE2NevHEimFMX/Dp9u4WkKfWeptdD2TuepHg
Mc3ODOLorUBz0T82ZvOEWAmMPEWTXYdbdQXmqugtHf4nZVP8mrD2nSM5yg9Tm4AZyBz8oB9fIeQ8
Pc6jW2JS2aOdS9C1eVwHkSfU/1LFWsn3MAStfPQ2/UY8syPOWZkdqgbxR7lARvK6JU9ZesneAFsG
1egZkqYjPga9pf8dzOxcoZLpGgMCv9eT5GJ0MckgKqvwLMZg+tr5bf7ZzOwYCT2YUb3Ks2uT6k2b
RVuZZHFWVo4QLc6M6NjbK6Pzw78mhZ1vndJ9aHRqrsWQQy/LnW+XV8HNBGjwtuYa0Dc3+dnHYvr6
+eg+W5w5anos0IcCrP86DxuK34inmlaoXyKRIsYuGPOfpzfgvH42uWiMkAoa3foGDcLTon46abBX
RAHCwNMIQRUi7K1Bre9uA4Di8kVx322HOwivlqetStMovo/yH6v6zMFWyhIV7L6brLprRMuBpgAG
vAdCWV9rv4r1BLibihnqo1Y5VMx6+3yfzbF9pP7d2iFhbvYNeVUmvaawXV38Ng3sFQmzRUc1Kbw+
Pdpj1yVSRLJEn4gGuetsiuuFV+ouPsh1KP5U28d0jM9cZfPzbfIgTzc9aGhUexDO/LqG7Vh4Qrcw
sqvaM1dl2y8FWLiD6g9VBFAIUWibgzCAZlj2ytyMkKSoBYetsu/KXUF2dBHJTpO+CP05dorZGfht
CJVTUwDlDUrKmMVEZSh2USQW0sHTqZv1fXoRlbFnx4vFRoqKK1kuNqqU3f/RKk1GkUmDCBQfEbar
OeeTkSpVF/vtcPCYQYrjyXs0VCQZ/oHAX/+1wT/j22Y35Dcbs8NdyH4jRIkr7vVAT2yIlV8NauU0
Gdn9gK4hN9BPpfYrSwll78weme3236YVgV5hfLdpn0yb9NM5HyA0F9skdg/IrtOS19uZRDsPVc5B
+TM63t+WVCrywNzY9d9k5+oqRNmlUDVEBaW1mRY2HNArsz0X0X4fEGJbZGRURqMjvzAbUFCaiRhA
aHSIgYfo1U3mZvBlPsFtvDq9aNMv+nRXMR52BC2AJCH4r7+asD7N3CJO1arWI/0wuul9WCg7VTnn
GX43oUPNQKKDJAfdYfO9J5RRLFVa0u9HcUGzQGzoF+ZgGOdes1kcxEjgjNMmZVnCSdWY+22FmbpC
IcT9XqA9obLiq3JDa/2SgteZ+312If1lCF0I7NHo9o3TNy2DQVZzo9trIWiQDKgpvcyleS4k+T5t
k1DxlCQiKqHlbuYJaKyK2bRZd4h9UEkmTILngu8jFvChJUmjFxB6v3kr5rjIU7lWouGAtI4Vkb0o
vIfTu+v7VBnsqYmLChH5I5QyC0ktkzxQ95AZ2AqIkY5uCaFwTluZXK+ve3gSR4H6AzY7+unN6TB9
3sMCnbgJ8NNDL/ipEy9KHRSJ+4Lc0lWV9ysD9eMzHvyxcYFTpHEWr+L7lu7VVkrxsJUDDLPWkC3F
lP4v6RxTwLH1UbjRoMvhcTV/0wl+GleqcjUUi1BGLF60NfPFN8/kDr7fMjRXsonZXSwQV8DXiQsR
owfzF6p7MY4rO26yH2VdISkxkCxQpG5zepnm+GcODuYgJDY0RcGePnv5Cl/R9So0lH3s/pDM4d0D
yOiFRYHuFnCLoQaZrfnlfep5GyNHmUJtCsHyELo9/R3HFu/zZ8zeKdX1MFzJxYH+Tq96HaQPgQ6i
0za+P/JfhzrLMOVGaFZqpqt7TSj84rIUjQIMguf742bojY5ar5i4m0UhNAI6BynQudP2j22dicoJ
T4Ys17fcZB8ZXqc1orpv6ypHczdcpwsERk4bOTZIHluNznFVM1RxNsg2CfTCSCvlkJXkZgrRkpPk
4CNMjaqUUIQQiJwjCD2ydPi00ExPrNY6l9fXDasVktxGitkc3KY6dE3s1JXmFLT8nh7YkdnDjEyf
vSFCuDNXBkrbUc5UL2wPSYuERJ8fkjK4PW1inj2eDoOi8XoIiMniNs/dQC2qpVCB2/GgXvWZZXyg
LBKBJLTSH+aDf6gvvHtllTjRVazZlKz1n6fNH7kyefZp4qYDkJd/fhRJqdV1VZjKPgFOq+QgUyOQ
GzDXJK9pn5y5Lb85hvBwGzoYRl3CZ6Lw83XVekhJNKmqkNlJ/XvdDXlnPsToLfOjyz7r1pUP2iVs
z6QFvq3hZJTnmf3PAL95HaFSeL3QS+OhT9R1JSdAbZT8HOn5ESMTsTbpKK5ihje70VJ5UAm0Smnf
iC/QGRv19vQyHf39zBj8qRwxSnBfZ44OgNHwtU7Zu/1DEbzL8Gf+CwNTzYSJwgOYek0/P52x6Zdl
rqGRjcwJQOgsBcYM39KfG0GLcGLo4nX+pr4eDmauZG6h7KMRDFFer+r2XGb128UAneUnE7+zop+e
SmPIGpFyT3YQkkuf3qTBQx2FrvfTA5nnEzivX83M1jvSOknzBHbyFNkXF6GjtcvW6u16061ku9tK
kD062Y9/Y1Wj+DrRaBOdznaB4qb4nIpYHdpVvwpuvU29HSFH9lcNwBgwzn5Gr6d4Jq4/OqOQ55NE
NKioza/a0q8FoS0IU6NAuct1c12V4Bzc4F/sDYXTOfUyc17nG7CJy3rUtFzZh4rvQCJvdYuXM9M3
LcoX95BF+2xi9mi4nlY3gVQr+341qXaHV/WmefY3ycp0+jO2vjlUmCJk003YTcgdzymOwqh13aCe
eq5QdYoCUJCuQGqtby8Q8Dsnj33O2GxbBJlU9HLZKPtWjbZS562KstiTPAQkJ61Pz+GxzaCJJkEV
nJfcq9M99el4BcZC7gtxIRwy8V5Fbwxeh0J9OG3j946arxP5ugm7AKs5BcyvRmpVGBWZyuY++TDW
ij2iYgV4k3ZfFbjMFsWGa3p0JggngL9zqeojTxSUuf+1PbsHw1Ya/UDHtoqomIial1d4liRmNApE
K7FAXL4Dxej9PD3kbw4U2+Wz1dnO9ES3aaQcq/2CjowFJEM67fEg5HNITiTzxxAuzqQvzo1z+qJP
CxkLaaEJVVAdhAtvI24mFgxtVa7PTed3V382suk7PtnRJt3wtuXMQWO5G7qrXhi2krq4611hqXYX
IbDKBVjvPtpqvbIu3XMe3NEN+9/1nGMcPNXTkaTwxIM4HHINmRu3X6bl4Jxev+9O3NdhzlMbqa4W
uVizgGxctMYMoFNgpgpHHAvbDNF1bN90eANQ8WvH4F5qCbLieJ+j2RbJ46XbGpvAS9GXP5elOuY3
kDiCC4usmsjt/XX6M1WKxlyml0uIPwq6/jvgsaeHfuzyIWREUAH3RIDP7quFsgiMqppuhEUEx03y
qpeSBe23JfXn6nHHLOmTpAzPEPWy+eunLop4DHHxDlWYH6qJAwFkcyGArA5vTo/p2Kx9tjSLZ7Kh
QtmwjYVDnj8H/WXTfZz+/Uc2JdkQ4a8sFfKzs8NX1+icFirNbOYwPA+lDkJT9oOVJpT/Ys7ANsik
s6eUtjJ/vMOoG+MCTde9a/pitonDUX53ux7sfxRBy2XlsScoZ3bE0dFNERPyLOBh1NkVqheuBxeu
Ke47crCD+5jnP71BO2PkyBJN4ew/RmY3ZtxpWlR1NQzcCiJ4GaDdVtfP0RQfHQmgBjJihLffWFHk
SIXtqMRIahB50QgYuFet/oeSa5MvKZmTOI+osRIwvnw9QYqZG0ps4ku2Q37XSPXSaMetK567CY/M
GCE6ST7ylVTC5mbamAR83SrDwR/Cg2q6KIBm2a/TG/vYdY8RIIcqiSSD/u+vY1H93u+yQU4Pys0I
nwm930tzP2lNRQ7t+3/uMmIM/A4TKHwPupAMNYW27tyDmL2U7eMivz09miPLD7ErK0K5ibS1MCud
DeiFlD55v72rtvt24Tl1Uq7rbHXayrF1QZBgqijjWZGy/jplkVQl/qKN3EPUFXe+N7wUi/qc9sER
/0ImJwpbEDw/Is/hVxtyDTxAqgXzEDTvSUPRsYPbBySAWSwsKXsS2/vTYzpyVWOPG0eg3mQC8vxq
r6zAt7gIfx9K4E7XSu/jOyn5Aib+yF96nZo+n7Z3bN8ZE+kjFw4KD98m0Qxwd9NY6fed3S2TEYqZ
aF9byZaeoQf/QndOmzuyMSafHt5WFDkY32w6/abRSGiL/V4OygsxF4H4yZEdh9k5CvOJYW8espDy
Bwk/kSlwP8zuhsoTx7wVXBNEvLE23tAm3oijYziTWJ1qQ3oyUQ7ARBPQsXNeLe/Y1gRNBr/xRNOq
69M8fHLeYqXQjSrqtUMbwAwD0XQyPp6eyWMb5bOF6c8/Wch6VW7lVMNCIvbrWHMLqw7YlLFc36S1
93ra2rHIAhrBKRGEggvllNmA1MA3kL5aSAfxfQws2YmvpBewUNA6tRCSMqPhUtGt/IF+6Cv55Yzx
Y7NJXAsAhjoOHQ6ztfQKeQyCulToNDUfSjF9A3GxzDtuxiDbmfiDtuTXK6U3b8QWrp4hzWxfindD
UF76in/mbptjPqZXh8CUqswECpiIOL/OfKtEXqZEBI21A6f8b54eIaSVee3R/kxX6FWKtoyxOj0H
R5abgJgYn7mnCq3MjKJ20UathtFIaO/SpKDtZLHVAxoDwz/DNk/D+2JptrH8JPRQ+m2FQ2v2d3nt
LnNE2KP0TBR1bjwzLyRoEkHqpFHc115+V8vSjTyWtDinyatc9eOfP3fKb51M6qfkuOb4Ttlwidq0
Ttz3XTMs61ymV6vzF4+nl+jIU0HzjSiKGo+qSqbu675IpN6L2imz1VXafmhIJsCtECABLBTSVmzr
B4B2T6dNHplFaujU7fhPyEYnKtPPl4BKw3SUKqK4V8wnXwtXKq3PtUZb3GL8810xVeuB9E20s6jA
fbUUoo/dV30xHoyaWl2ivecC7YZELpt/MSKg4PBbI671TXRybNo+GFxGJIzG5UizfZ0OVtmKa0PZ
/htLvHmmovFAzFE3I7FEOaT9iET8PogPhSJfR/CvLeLqTFn9yO2Fzsk/htTZIiV1ISvIo0H5CW/z
oOwS4cfpkUxnZZb1IbM56TbQrcLhnT2qaaAGJOe4GyRjqB9KSe4f87SVLoPW1K6QDo03i6E1V6eN
HkvkAoUhQtaQOmGPzba7LPmJMdbZeGikjDhijPJNEHSGHXs5fBe1tNhWqul0BLRtXztqJ2R7yFqb
VaD1w1pNEmHd9QiHj35cnJnwuUjcdIVRTuC2BI5Bi8x8s+YG9cm0m3xpqLvzVbsply1Uc3SbOufK
F0dOoCbgPlHGJuH2DQCoJVnjCio+aKvQPtvQ8A/jmQbYH0maPw/cNLRYp+q8iRjC1H70+bDrYWQO
tRi6ByEy/VUWBu3KNNGEPb2u00My20xcKJiZktaAQGYHPVNySWgQEN0Hmrsqcnnd5XDe9oN6Lv1x
5FhQwYNofHKRqBHOdm0yFlFuKo150KJe2kpGn2xypRqXp4dzbJtShJxsoOFK9DYz07kCGq59mpCu
697i7dRkEjrBfiJs6Fb+xjBgyz6HOji2KYirSLZwswAVm61UaOZC1geeuC+S4iprQsES4eb0dfXG
RcD6zIIdm8fPxmaeQV81atm2/bhXhFxxOg26Zs31z5QyjlwxbAaBq5IetikG/rr3hCFRq0kpaN9m
Rrvsdfp5pSL/0OJecvIimsgBzpHwH9mI/zVJCDm7Noes97NCbYZ9iRII9D6dcFmfnbxzRmaeZRu2
pj4I/bDXe/hf5KtFDH11ea6j4Mh++DIU6evsZaUsF21QCXsxLG/KAAoIaMEPUd1uu3b88wf0i635
flfUMI919l7VmVdGCBuLRBN8HQlvbbM4y68z/bbZbYE1tJFRPESwYF5d9XxT8MU6Hvfaq7yCc1R+
yGwT3Tp7sZ5a6P2CzufTB/roigGGgg2YXU+q5OtcDmLYktAIYOEQP2St2DaIoFVqvzpt5Vj4SOqC
FByl6UnxfnaEs6hMswApor16N9gwwqyj6LL94ebW+8Tf4dn9A9UpB7YpBdJI5ECc0/aPHOov5qdZ
+BTdVWEm96PJKg4BqswQAPGcn7ZwdB5ZN8IJ7qlvqMU2GIB7GpCOJ9GdB4OAWd0W3R+K3k4P8aTx
M4EHfmtazIYRFyRys3yhHaRIgaPgaTE+q4v30wM5NlUorQGcZhsSIM42RNTWkdEFqbBvTGSVhGop
oTx42sSx84vKK68ILfaATWa3n5x2Wt9H0bBX5QIaptxp0ZjRhtGuk7fTlo6tCllG3MUJ0qL9ztZ8
WvdiLEyzU7Vh36IcVwmBvVCbZV719h+b+ZKGme3uvl1IUbZQ+3071rZHFt2H2aPRfp22cmTavliZ
rb5XB4FLDD3sK/m+9LLtgJZ8ZCDYKzVnjsuR5+mLpelLPk1bPYZ+lNZDvzc1tACSgB7o1k9aW2p8
1GMS/ToLYTs8Pboj++6LzembPtn04kVhCguFpdKoc/5v0s6rx3EsycK/iAC9eSXl0kqZ5bLrhehy
9N7z1+/H7JldiSJEZC8w0+hBYSp0DeOGOXGO8UNf08W5vgu0xiwKz3yd+Nd51QPARxkZ8tg/yfnX
0fveu6cYPZzbi3gHmF068MkIU+SiTKB8JTkjp1pbBaU7PFkuWHPDdhUoIZS/ffTs4ty4CwvYg+Nu
q3jITSawjRjQHkE8dvtXXB/fex0a+AyIbRofs+/LizVr7DwTmt2EabvhNYV1wfI+ddJLXLzeNjUf
7sMlXdh6n/o6OzY9iUJXLYLhyfS/xRZUyx3Kq8e89O/pJEHZxyC9tff0lWSTEf/5Q4lZElqKV/QT
1XkLrnArq/Itn2hGeSehth6kQwzpRLgtYS92H6M7aJQd/zuEJlDTMQW9Ux8nhp+PPyz8DvqZAN/5
9ExxttWuYlG9EjT5OREhbRIPWbjGC7BQKrwwMQcS5croUy5khwXJFr+q0Mb5R7gjBSc/vHNfybZs
h9vux0RVfftwl74YolQebCSYrytzlcTUodJo3VNQPZolI0NQfw3ir/+fkZmvoV5tyX1pdE+aGz7H
7mejEh/d1Zfz2rtQZTxbysy7uLroBl1qdU9+ABFWe6euLWN6Fucf/rmB2bPpj6YceYnePfVFZyMo
bbf+vo6eEBdy2vCTVNYrLnohKZ/GC+h2TykEDm0WzytDSxNcYbhgUolv76RvMIfZ03hB9GntHrzX
HuaLY3ITrKSoT+2b2e7Ra4+rdPiPrXFTOZ352EOQGT1Y22ozxW/Jp7KBXwXy0sPt67HoYAwq1ROU
fkqJZilFWRdJDxi7f/Lq74bMeEsfjpCYmshYKU4mBkiTVBszE34Nevxy2/bSpTk3PcszotgbhCZR
ERuXdTuVy33ulyvHuGZi8nNn7hOBPM3INHqhjeaxgbniHQANmivV4aUH4Xwh0684s0Kl0dJjxNKf
rQEStdwsv5XS+BW5a0gqte5YqXWx8povuY5zi7NYpdSNOOt8XIcFA5oQaHbWkA0yKP/xEzIRJpnU
u6CKmaMKpGxUxzTkYo65tGk60od8bSZ1ae/OTcw+7N5rSsS6c/HJKKpNFpgPRervlEI6BEL5RzVW
9m3xulu0ht4bXQT6s0+t0pS8LYPSeA7HEnmNX6UpQ0DVHGsBNYO6grg3tON2cIbKWslgFq4irQpS
GPJPg0RmdhW7tKT9L3TjUyVWD7HZ/nFF88/t41ro9UwpDJp8yEyCY5jTouQ6987tWB2sbofK/6RA
UfIAKSXyBFG1R4gK9YFsVRJ3eoRn7os2BREZw4YwW8xLY30kpHJW84KGd8EhuA/2yZ1Et9Lf317d
0gZOfRGql/TQKSBffmWp6irUNYnPG3ixAw2I/hrOYHoL5wtRcfZUE1FIvRr16/XWg6Z7ssDgEnGj
00cwtJqNI5UrRCsL3y9vC8Ed47NMS82DZT0v6kC0+LASH1JD2Sx/pqq5C4JkxcUu2SGGZFaD7vU0
ln+5Z2LfmUEfsqJYe00hYNZH6PlWnpA1G/MYrVXFsHdpkqu9uMHi967tvuSh/PXDx8+h0GqhoAw9
8jwUHJRSdrNWUijgj3ahPI+95ty2sLAQ0hcAOrz2zCvNvZ0PlDell9o/xY1B03goXsPQ/Ny43Vot
ecHnTXmSAfWIJoPxnu7h2XthBV4rB3BaPGu1ZD2URqT1djTUqAxEOqKig1B8UnptWCtvLFzvafYf
4DXDO9fVryH1Qf6rbF0mVM6YBvu0gKamUXbGKP+breSgYO1g1JCO1WyFYR00XRb0T3XLfyMEQZtc
hq24WWv0Txd49smypv8zNNtKzyyixJx8T7trH8NfyqPxABn0pAoh3yl7uGDzZ2WrHmAkDf8rhnYh
Mnk+/rx4jDrBO80/PPscya7WOezPacnF1+KNlclvUjPclZl231vtrhuElVxw8XqiKg3Ab5q+n9f4
cr1rrYwBlCdd/u7C/N5BBDh4a3Nki5cE8jeapmiRMXJ1eXJ5Gw9aYHnDk6L+lLTCCVtIrq2EPu2a
paUQW+YDQBvZJAUjwLg01VVFTt+5kp7ytrAFuNAqT3xUO2RZqj9+/MntPbu0cmdMpL2XrGkTLx2e
weQwozA8lkzIXxo3TL8KGpHObSx9BYQCxXEowqiNGFQLC2JXrdWeFx5JXieqwCTTpNXz/m2ljkqi
xa305Ktbs0ruEjjRBiIqrck3kTAA0FTu/ODrbY+28GQyTUx3H4sK6KLZ1zFSuasEOeufAsbbthIH
seGVWAMvrVmZtvrMnTGUaPlFk/ZPVVy/NKhIj6a10iNdupVEiXSMAbkCc50tBMT1KGUuFbPO/CSg
PJA1mT1AOpkRl97esqVkDGVc2EOA6QE7nfcIBJFgvo3MAYTZJHMnb9U/pGT7EEpv+LxhuM5OpcMe
rmWBCxeSwTxawSJ11Gs8htoNJKNl0T+5LdMPoBX07nM7HtVYtVVtxW3OXQl4WkrDPAF4Z/Be73Hk
2Ym5lcporhwlz0VUohYX+3X91VSZFED+Qmr+ur2jS8ZgmyFAhHqRka1ZfFDkcVD2tR4/B34bfBa9
uhf2ciT2KDc1are/bWy+ixNoHD5AIgQ2k3HLmfuKc6/MImmonyUEPuLk6MKEqmtUi5PyVFbD9ra1
+bV8t0aJHRo2eCWvypF9qPiSyMv9HJux3WpfhbF4U9JNqmQr93/+if1jCNYenX6mxLFdfmJ+VqLr
pNf1czf8JeCRm2zt3s/9ExaQ9qUMwMsy0ULMvrDMHDrJByTxHLcaj0skNSH867pStcc6GQTupAz/
oXrvCXkDcXg/BAmicG0Q8SV+eFPhHKXDPukRM6c4O0LyP0pmbhw/+6MGLa5kpmm8KWmw8twVHXC+
zIt0a8Xo0vJ5WBm3A0MPD8dsgy20hxmt6KPnKoKvOu6SryBsKDUBLYoRHBSYKtFyBRr5tHOb7yp8
k7cXvXBvAR6rJKbTzCQtvMsDbtVG19wRtZocVAHSnD3/G7nXLJQ2Zt10zSZoTXRskkhJrRVncJUT
T0fPzIBKbAHS9Qpvpnd6ZeR+GD23UlaqGw13gJJGyAz5N0n1VTQSGxe1SK/Rgq1UD6K3L4pIQbRo
KIS11si8HAsrLXjbCZ9jTUOIV/Wo0awVC57N7DjRmMmZMz4owY4E3e2QLGw28i7ZoZAbJU+fcv+w
xrI5hxdfWZ8dgy8kYxULWnac4MWqUzlVYat3U807vm9Eey3hvCJtm1ZLKxC8ACM7E6j58tiNWsm9
yMiHEwA/+uwMF6GJJynFqyFWaP8aeRRpjmmFeW5D4jv4u9SIDe2x6mQUhDs1TH+3dRZbGzEGEG43
lVc8SL0sFtuc2aRp7DYIdbsNuzQH8iQhT1T1fl2u+NyZF3zfNOheIBahCQix7SyUIicbtbpI+5ME
7M4GD5k86FnzxaxqdEGzYq1iP3tPJnOUXt/nyvFUWLzcMymVk8LQ4vDk6m+G2G+62kA0Q/5YVvuP
FZ7hCT1CP1iZWSnMIYWyJgpPknWvSfHWhylbXo02ltYiTSPSxF7MP86j7W6QPcVqsDLG8aZSB6cW
TmXk7m47l4UDmp4ndguYPg/+9LqcPffqqEpJ71nuc+EbyKZ5bTPmW5JTtHNTYjd/q8ZoRN62OXOo
0/5RpGEIAQA2ceXcoTaZBzVkUdXQEQbMHep3A1pLMOp//JhAzPNbyTKnuZqZ35YV0zc7LyxPXH0H
gZY+Q6M1XQMtzYPC99XwKEwDB2CkMHS5g0PhRnpviRWraSHOQzc42oQVuqPtFgnjO/Vb+IR0d4qW
1e1dXHKH8Kka07MwgYHn2KzOFejfaIn7rrEobWSEVNSDVTkCerQIh/7KcluDMR6n4XjIAK8EwwvX
88L69OdnFyfpqkSIxtR91hoGFyXf9iLRET84JTdtLuBZEKcTLmyKuS+tRI3U1H6Wuc/h4KH0XoYP
XpsdY1f+dnsz3+/5WbHgytDMuycWk2SFOVYno24eS918rMXwjUn7fTxYO7mHqqCERKDMv9QDZWBF
CBwxQhlICpSN645Oi8oubfTvrnfXZZ9hHjqkirZzVesUp8W2b+I3pdsz33saI/23KkQbU0fAp4EO
Oh/QKIVw2EDwQ3cdQxqh5VOePHlSlz+ZbWmP6B/7/UPPBIjfWdtYbp8lYQ0EO48iRaaowMDyvuJq
CLBmxzm0kpCI0NAchQlt4FXyp6ju6rUrO7s04E5wylgA88QDfpVARWIqdpoWjscYpBGg17/yKLgX
BFSHvNcaKSh+wo+4CB/CWLfdMbrvq3Kf+oNtUWerEE65feizwIozB0iJLwKUQGiLT7q8XGKeyNqo
CtVJzZPHNnzNIzREshFVEgZ2/ezLx62ZkERNNSGQZvMxXK8I8joIq/JU5Em6GTJB2RVMtm08OXgL
C6vcWkoSrHyk8zrK+xIttntS0KQWNievyXwmr5ljrU9CNyCLJ8no6I4vijnc9chiUZ39Lpo5Kko5
THyFvmViayUAmJ34Pz+ASIZQhooRyOLLPS7HgQIwYwvPRm2ah16QkGpXERuXxcx7ub3Bsyv8jylw
AGR5wLjBkV+aauqwthrG6J8rV9Xu2kb0nmRB8FcIo64fTN1EsgBqh4mogsT10koFuldzjTQ/ifFB
b5RDm/zuRWPnRcXK7VxYDq8kcT9VPdLIuXs3e3DfWZQVJ195NE2qzoVirIFmph976fUMbSr/yAog
c27H9IWcOfEhdzt1SOL0lATVk0TH3NYN1IeDetPIQmO3ZfgoJ9GKF7heGEYhfyGPowAF5eClUVD1
VVSnUXIqXU3fNU1f/lVFUvZ2+zZcnxNWKF/wNkKDfhVkCFqVllajxyd1DJy+2PeUC73qmyxub9tZ
eIanFij9LYCB8HzJs2hQdX3I2vo2PJVv/mc0/DZoZf9IXScu99BsQ7OMpJn5o+MXIC3467bxaw+G
bQY6+a7IEeAdutxKDWQFQKMmPGmDrNiJq/yEuRFGDmE8mGNr7noBJNBtkwvxDts5XRa6FMQXc/SD
mHZWo2ae+pw+yg4qZ8cg2vQ/YDx4FZ6GDQN8nsNcMWDSNWmgmSt5fzzOnqg5ryeE+UomDJFxVHIm
sOt7N0dd/MOwgNlDOOenErQw0YrSM47pOO4q0z8OI3KBt/dw9gXMVzKXjq4zi3K95VtH3f9moeQ2
Fh8FN8xWocx8oUk4EyrwHh79CoC7a+ovg7jGXTu7fFeP+ew7LtEiLdVgMI+9ad2HtQrRthWMtmQm
QDaM7g7y9DV/tXQFmI8nHKQLO/HCXN73Fh44miiaflRAnOnpD5mZnKReiwvWrMy+qrTOo5woxDqO
ARzl4lc/KGyl/nr7Dlw15KcjAm5Ad1yBA/HKDZZkJ+SWoXdCzhVRV/Xe2IU7c1N33zXNFvYhmnrd
t9V5jplbfD+0c6uz5yvthy5KDd07EQ8J7hMNQSO619IUWjlXhrbhzijbiCDTr74kYRe5jykN8fyo
VTS79j2qOOVWCyJ0tftY8hAtNeTa3VudWFAaGxQv/xXWrQ+ovDZzcedNfy+IpRp+iUQqo+pBG4Iu
OajmWAaHopLQtEoiuSi+Jt5onSiituqugcZP3KSi77dfi35wjwifR+bGgwPgtaA25Nui4XU/q66s
PreVqnb3ReFCKmqBM9hbvVo9y3UoFd/1NEaAU1QEqXoQM10cdzqMEX+prhr+YmCnSJwoDSI05FRz
+NKZmSG/NG49oPcXGYlwZ4ZGKp2yWij12PbKKoTOa8TxHYJO9oVTmshtcyhGobc2ieKOieMbalk9
cNAlMnFK14j8Dsb5IYyQPL/+plUA1Q6tmnofhY1zkaZJWpHwTkfDZO6xwsEsS6Xph2OZh5uwDDaC
t1KBXPggLizMLo2Fu69ENzaPqjw8WC6syqbxlyGqH0Q+vC+EDo4i0fQDAT9zWjArZY03LaRHzzJM
CkfM8q27xtOzuJgzKzMfwgxIFkjFYBxd5MFzcFKFJduNmO5uf99LZohyqJ1O3zjR1aWrgszRhHDQ
0I+RIjpJIYYQ9zdPfZ/d3bZzNRY27dqZoXmdCD2PIRWSyjqq++BVsmxUQrfaoXhC6HYDlalHbwO5
wrWW1MryjNku+ok66F0W+6dKo5Eeln9bXLzQl/+6vbqFN2ZqwRomUzkTPcbsSviKW8m5HHsn5uVt
z/8tkzcGVr8prWwjr4EO59nS5BwvrM0W1Whab2YwilBgru9QuJ4YseQd0p9ru7fghS8MTX9+Fnd7
8sBQXRT6pzwePnVeiTaKvpON+iEu3N+3d3AW4k9rYtKeKX/mW6cW82xNJtThJnw1/dFNfsfCjwhx
wSANcPDZZvDiva+tNb6mv/Asp3g3qBoihwUAfhrmvVybANemG7mRdpQhMEA40AqDlfBp4VLQlYDS
6h3sc0U3JfitGCZuqB2FqtgUlbW3lO5JQOPSQsyWOOTH7R1cuBbKpAI0lbAZLQBodLmiSm5kHG8+
HpuUVzkV7hBzeqx13WmkP2mSOmOmb3P1LTGVo1WvjeVeL/bS+Oz8ysw3GTCVzGPm5vVjEgeo/kaD
9bnxrdSBJSjduWPef9gTT1g9WrJM77wT316uWOqSvovMVDg2A6RkwTbT/yjuWjB3fVGmchPKf1ii
fT+vTVhyIER6VgjHIUavfvzudWvMV9d3/72gNTULydcZrbpcRtyQwzet0cObG9mRZt35crcvAs+2
pM+FKe89cY3qeeG0wGzRp6O4jVrQ/PJXUiNq5dgOR0v7VQ6C44ayXbgpwDTltYPr4vbNXNzBM2sz
N+KqsZnSGTSOYwwKZ0RYXakZOPm4EXJbeMdhoSGRnl1A01M7QDiyfJR63fY1dKjXJL2u3xI2DMwB
sApwj1fk9oHflaZL6HfUxm+mHztu6TlgxFYS10UroGysiaIOXzh7kMtqzKug6OSj2DaOEgobVZL3
MDR8fLsYtAS0BFaDh38ejY1JQZOGubijMKYPVvmtsZQPooVRosICBB0U9MBdz+9YLcZeUfSmdpSq
alN4v5rVOu20FZcunG+fx4JeOyQMV6+uOXh5UKStdGyU6tmK8852s/ogCMG3iCp4CUIpMoVDZxQr
ceZCTjQZBoI4Pff82+yMCipDmaLFEj1WaYce1aaHldJ7gg7NZqjoSftrbZ554VKwTOZTNJIi8Wqm
ntKRVQxVIh2piNb6nSahlnt3+/tZCNBYFDg2ADVYAsdz6YV8q5PbPKnGI1NE7ou0Cw4RspDyX3Rp
dojV+4f+CaXn/W2rCwub8NYIvLCV/HPm+tzGkOq8toajJv9G09AUGXMHH3HbyHuxc3ZRuIw8E6Rm
GtDY2Xk1wTCgmtgnx6IFqmZV8q7q22G0czX4MSV9fgN5q440eJnHthnlYCRyd+ebOerlSbWtkubF
aIJd0BrfSoQbEOa0AsK8ZBflhuhkpb+r6XorXvxK12WXVulWgVPSlqDpGMfK29xezrU7nRCbnBK8
jwzw6fLlQYm+FqriaDSnhKytq6gAtSsbdn0qlxZmp1KPqqcOSteerJpZ7MDYCLW5yaSP5x5A9XQ8
9sR1PAkmXS7EzSl7i2HanDKSagnBEB+lxDV6jXkhkECPqjH8UdwzMK5UxC+tZPj0pkmi5Fj/TO+M
eptVCFRne3UT/u3aytespA1q67vhoH9QSfYfyyp9FFDycCXOKbwMs1AKz8zG42A4JhLBlfRY5tn2
9m24PiuFMWzWBhISrtF5eCK1UqsYQIiPUiT4TqV0Pp2+xnc6BH4+/jRNerUAzMFj4tlnn1EqK35a
xBFa9763hzXIUX1rG5ZrvOjvb8/sc4XZhdcDYJ8pEnhdnliktyY3A+jb1HjP7gNKTt69+Vk8qnfu
BrHQQ2nYyvcaghm4QRG9j3wHHfh7pbOFj19RhspgogTJRWBx9RoPblUKupqORzf/KfMlK0pmJ4q6
srHX4Rj3ckoUSMNleG1mC05Er+1dNByPchRtZMNzKkOyW9XdJCZL01fpeq7zOuxNMTOIb45x3gtg
pEzJ2f/haHhbhocA4yHn9gMJQuP5p27DcZw/u62tRNvYqdcmB67vq8r0MwkKNSC6EHPbcZGaZUJb
/tT0gh0IxqY2EfGJ325/FYs+ktQOhQ8Uu6/CG7E3ZTo2QnCyhOyg6fV2cN1vt01cL4QLcWZiFtVm
UmUNralER9eXEtGpzKbV9mY7eMWL4pX9GkHG9ZlN5og23kkxr8Ipo9bkoYi88NQX8raItBOUQV8j
2d/60Y/bC1uIBC5NzUJpnw+dcVhMwfNXl3fihB7GY5ImuLt82Io7cSPbZbGqvSkvrvHsZZu56hEH
U+lZ252sJBA6x4jHSv+SJrnwFke0iF/krEy61zjnex1sU89H7XcahoyCRG1fUkQFy8kPa6Xkc60w
ALobwjRAV830o2JvGWUqOW1hpN42DWvvayFnY2P3sal/CaOEpCQKzPizANN7wqBgL2kbZNS9r75W
heXK+7pwOy8evlmhUnEZFS2DuDlJ46BJjlS05R9LFUxzJbq6IhtAHOPC0Mxju3FKP8UIG0A/yq6t
nUnHMfC22l7cMLBT7o2NEWxv356Fz8I0+SwY4gMJwwzapfMOYtfXG6stToVQ7a3wE7Cj7divfN4L
FwVsJXNuE0OwdgVmEmSgEJEro9KqijBP/kRsahOZ/SYNzM3t5SwcFSBO6x2dRfA9h+1brlwApUcP
Ns/dItwYUoLAjRxZH9WU4KToGJG4ki9BNjknX0qHrCzkMChPoSL/8oNGt2ttXOGUmveACUgwgvu1
6JrQtZmHQnKv0YcNkQnufzaxLUMO0NrawT/m31Dl8O7E3fDYfQ7e4Cr3jmvBw0J56tL4PGxtAiFw
QwkxWnnYWwlsCyk/wir1kOLYuInScSMatV3m6auRBL9rIV1x2NdlFn4AwT8RM0Bo8FqXN3Notbx1
A7FAGj6Rtro+DI3TT8ycdhoGJt2QIWh+U8c1t7S71hR/F+/RZB1AP8Ro8zmWKh0BiCVdfqp1VGul
L4IorjiVhQ+P+JZKJpHgJOQxcyoB1cbRKkugUcVb0HwfaD2KwodzerSfwa4yLUCSSLJ4uYUdYwmh
1Zj5qdVj8dG3gmZHbSzc3f7mrsMh2PBYCINNjJaC57+0goSgW9AVzk9CWCd2jmSd2Ql/lKrZpbry
KSjNFZd1JYnAd3FhcDq8szq3ognmoLh9MWEj75AKcTeBU2S2sAWMpNuSU+y6b+Mp+Dt2tI2crJzb
QjVhoheE2BZ4BP+Zp0Fe4ar6OKBGz8jdVtrEu+y38Go5+lFy4O34Dg9gcbi9wQvuk0x4qmFB18hQ
1WyDGc0Z+qbhS6hgSYFcPTDT11Sparr8gbcZ+H+tnOj17Ye18h0BSj+BqeHpxM83eEQnr5H49pve
fAhldW8kzevtNS2asEzyPMCtYLinNZ+ZKOrUDzsxTU+GID27KINLtbxS97m+l6zizMRsFdAIQMRg
+MnJreIGDWRfH/IjzWYtRBsvT8ev1iAF38tabVfLdUsf9/mJzW6ooDDTArlIdioqwzaLUwKHtrwm
znO9hawO0hyJ7ABA15zpTWKMl7TB43nIX+L6j7VGdHy9f5d//yw0MKNWUpEnyE4dBHmDD5l1DG1n
vtd7YZOr3kpStbRljN4wDEj5kWnQmTV1pHxT+0F2GnXfjhL9MR6+G5W0cu2WPiXgkrS1VR5VvPvl
tRO1MVALmT3zxkPaxju1OZAO2CA5/81yiA4QREaSjsLwpaFC6Q2ookK+2Uh49ePgdezrx1FdG0e+
4k2afCESD0Q8EDHwz9kll8eyl3TGdk7lxv9sorH6Km9hRDgIP8VttPW2OKZPo+lYg+0/lPvuQEPQ
FjZrAJClUIUwZQL8TTnWFf12XKuj6Mmhe5w4v1UHy7+V11rfBJ1Dv3ibbISN/wRJpe9t63Rlq5e+
A9Co8E8wzHSNVIDsMGpa0o7T0MhOCS46sVYsLN3NcwszZ2V4oq9YQQ9opBe+y035TMlmb7QfJUJ+
P8uzhczO0g+bWAVbmp/QSr2Xg+TT0CQrxDHzeSNiStClDPQBMWUIi3fs8l5WABhdteKg/qmFB1v9
FOyl/ejou3zvro0xXH9ul9amjT3z8kmXNhacgfnJasXmKUxVbycWqUejvWr2rtxTl739rCyUDyeL
PFkTDz81+Nl3Z7RFBpNH6h4baMSGre80+9K0/U3k1GTCySndonf5VKwEWtcXBKsgxLAI8yajp5fr
rEK9DEEG4Vakeyt7k9NHVVxb2uJeQpg7wXGkaXWXNtxGqy29a9jLJo+dXB1dux81aa+4knpX1618
d3srrz8r1nRmb3YbQVn1+hBIyakXH4dGsvX+x20DCynGJFcwtZtYEnIBs11rfKVsEdR2oaFu75ov
NBvtiQAtPvgvazHj0mJI16DjJqAhn5AvN6/xDcFqyzQEBNR9Fev0VzIm5srdWzoghWzNmBSxRIaf
Lm20qEpYeWLwHqupj3C7ZiBz3FdbNW+CbV/mwub2/i2tCZgfnELvj+b8/W8YY4FlIAyPcSo3X5Rx
MDeW0WYrUdTS1T63MnuXhbrwciklFsz64VCUpx453LiNVzzsQlQNsmuCHHERFiA5EZA/Gdyne1SO
DPEpu+je3BiR3YvOJEiSbtN9r9iyt3JkS1uIAso0KE7n86qS61OZcNOGI0vVVrEH16CIJK1hLZaM
8CnR1KCEysji9OdnTlAvFC/LtDo76Vo/7IShbk/jYIT/4pzOrcxcraw0jNjIeXqygsTRimzTmGxf
vdbNWrrkMBmbE8qUYtUcApwbfTSOCnF70B8Fo3MGXd6KhLZZ++fjt/vc0OyLHWNXDIbSTE6qSTWz
eFOFFTTK1RTy9BTSaoIYh2YPuevMoaZU2sBQJlQ4erc+yAZVjcbolAc10vxtnVXRY1gztxA2crX1
Uis+IdQ47m+vcmk7eYgBHk1KOGTrl3fDFD3RoHWnPg+VlG0DSEsOlReNT4mSNn/3sKT/C6f+TrLC
iCTUCPM5EypVskcgl57M6FsYvVTpy+31LN11xvoh5wWqYIC3vFxPYsgxBAgj8kym9G1oD37qfb1t
YckfnVuY+SNF6SE7j2T3OWGCzw6zBrIs6qZO35Zr2lbLi9EtOnW0XmCUuFyMMQ5Z3fckkEVIq85I
nTyVN7dXMz2il70zKq9MUv3XxOyrVYahjWLdS4hdf+Tia9BVB086JRQ1hETb3ba1tBxqoxDuM9ox
jW9dLsf0w0TMIsZyhpGQKFHaR5XB5hWPurSgic+AVhElITKtSyOylYdq0OR8VG68CYz4ThuZOkT1
m3G8HJjHv1jSmbXZdRvhcm9GMHvPdVMzPD8I3kMTJvGKp1jcuDMrs41zm+g/G9f31jMFtY3kmysB
5OK2MSjJ+MHEQDHvobrF4A/omplHS/1RMKZY6NVBCj5nYn0X5sPKRVj6hDh/CspgYZguVi7PqEjC
OvJDA9daw1vVtHsShk0qrCHxFmPxczuz70doVKH1QSwfk9iuZZuL98xcz0u0r9GUJnIdtzCfRXb8
VK4scOHAGHGbon/gefQbZgtMmibPrdxVn6ml2V1xHKS/P3zvLgzMVtaEhSsVLm4082BjboQ7BKHW
cqflRdDEeCfguhpS7rNGV9JCTU4d4NqktmykiW+vQr92Pqzi/yzMHp/CFXiSCp9vVaoUe1TqT7UC
7toQg2ofke6sxHjLC6JGMUGjiLdmn9GgVPglU0mg6VZ++6n70nn5x79U+AZgFaESMdF8zUyMXUFL
smrTUz661NOROR6t9qN0McQNkwuF7wccFxWP2baFZgZhSdrhs93nsek3uhLYSRk5PbXZ2wf0Hk3N
nocLU7OLrBZZVjW9ZR1TGFlq9ItcUbZV1S2+JYLcWI7pu8JBajJEUKPUajRb7FK5d8pQy1/SoZSb
gzbUxIENM+jZvR+FpbityyEAl+HXWriTOpRUX9u87o2t2qa95FRJpLpfkRiPh81o1Wa1TSqh8LaJ
r4y9Y2o5U3gIdDCIl4mZaz1aGZM/TiAO0kuHXmpg+wox1UrVYjq2W9sw+9xIq0apFhMydxjUNkaR
Rw9KD6mpp3oJ0jteeFcUirAPDIaDvCpf8c1L9xaiFCqtU7p6lSQMYzTKySiQJPj5wZKjnwMMbrcP
enqn5gsET0dizwswwS0uPXInRIkbjEl6kjuaeVV0cNt0W+kvYvrGU+7IqbVysxZ2FM+IgiYIBUiI
5rCOamL8q2vC+LTKtKeq0NS7LPGqZ61M67uxrnoqdRZVDAuOB3P011Q8F16gyTETgL9TrM1TV72q
we6hSA5kwbVssff4HWXu+IIirCx04fBI8KgKUlMGFTSP4azMBM1cN/FpbCl7hs1mWBs8XmhHUYyZ
sEAYoAQ6j3nNYVRMxr0i2lH1HZn+Q3mUHtON9OBu+hdtr90rvHOMFOqh8y9SS2rLEwvJOyJzfm/C
KI4TFyLvky60lW2Y0RuFtc3tu7l0VlPziRY0tY2r619GJZ7Ba+NT7H9RzYesf+79laxhqSrJbYD+
DroECpPzFqKv+7KYuow1dU6/EcGxWqET7OutCvmS0jmrLEhTmX/2vU0CaOALGQibxqkuvzexErue
WoQOZC3/3DmxYE/0S9GhTu346J7kk/xZ/yS/Cff1i/wQfbLu1g5u4YO/+AGzuB8G0XhMIGA6NZHM
vJjR3QuR+Kmx0tHJGRS0G8WsN7Vr6fvbh7nw5GMXumGQ8UiVzse6oozWXqC4yYmnfztSJt4Ucfkw
hPKPPumDlTBsAc8yKbVwaRja4QLN4cJKGmt5lLBKda/s6mO4k0/W99ER7kV6EDFvzcrHvnhVqSO9
x30kodOxn1VacqIZFQGV5IQKl1NIuR1FveMFq9iIJadCFg0gT4ZUGXLtSzuKidBwAGXb+7oy+Rg3
dvY0SecOOyhynCx/kx/WmMLWbMqXNmUt7Mra75OTF/R2Ub4p/eH21Vg2QGo9RWET/8+lARUaw1H3
8uQk451RWG+8z7FAf+y2laUjmijJ/2tl9uVZeppXHknvKe97eyijp7T8VVtrNEKLa6HeBrMg/WWY
lS/XwrhEBSzWjU6In2/rrtz33VoUuLCQCQiNfiJwgGt2aKnLashHYILQJOExj/vMLug42/6orI3K
LFrCK0KOYE2kE7PFyEYuGJkXUFOBe2ns/oyt6oigvG8fzFIFFvgXfz1EJGC15i9laenwdsiwPtBd
0PcWjCqf453gwDkxKE4eODI665bwYSUvQqpJ5pDGyaTMSTH78qiY0WGSPRqhPevHL72pv8GTugbY
XbgOjE4xAYKuC8wn83yw95n/iYl5nttqgHy/+JKr/yLzmMRzSQgmpA2Cs5fL6AMF2h1Ji6mLur9k
d3jpc2vl01lcxZmJybefeTe/koXM6sz4hKJXZrtDdN8a7sdjXZRvJAX+NAjcr9rJehMw3TZ08Wnw
36qudVo33N6+Z0u3GVwbbz2HzqnM3Aysml1c9GSB7hDswAM4Rudt/cxYSTaXzICYpgAAWwuP/LSZ
Z5sVZSmo0ZjyccLYITSetUheW73IXqyufTgLb+rEtPC/pmZHL1RuGrojIWbwR7P1GDl1dRtuBMfq
0f5WY+d/SPvO3shxbdtfJECJCl8lVbRd5dB2t/uL0MlKVKQS9evvoi/e7SpKKKHnYc7MwTkNzC5S
m+QOa681Qf278dc11BeAv+jfXhiWHAKUFaqbosd77rfKNxClqnvQH+zaffoBZscOLNpHy8GQ9tpN
sby1KPIh7kR/UM4dyhyqtgDE0scy/hbnfzIb8KAV9tnFywiTcuK+A30guOOlz5exPu47RA7Qu/rS
fGnO0CPdWS/9W+OhgxtEZ2tz2y2XilWgvPlrUURsFw7T9zUb1UnEKg/6EWJe98yrd/mDfkgOmp8/
CrVG+rCGm1h0nQuj0uUXT8wp+ww91q7vvKn8jrvLK912k6whAZd95f8szZqTTd04E54ycJyg+36v
bjjqbufw0OyHX83bcM8ewUB6t9Z1XfQUvPXQmkIoieb49Z62bg3qlkLJHocm9QYnehyV0gMu/uft
b7d0MSIMI2LIE5hRuZHDalTIVBsOWWPqq1LvgdX+D1fvpQXJHUs3cfu4Mdwz6QxfwYD4tjfMNdLM
tWVIHpiCZpoNEyI8Dur03gAHfUy+3t4p8TulvAcP4N+dkvytQRwzkBiBa0bIJo0qHSOYI/Otydk0
NUn9EXy8KzH5oufh02BUBnZRNJOcwDHckuUEZIsxpE120ED1cGeAWLfCOFD7poOQRgn+S8iEi0mM
KKITMQsqBpuDYCYcwT+qKa+81P1YDZ9zK1u7+pc+GchAoeCBbBF8EnLLn40Gy4uQfLL3jodiW/qK
b/uWxwPgaR7cYC1zXTQoAlrIhgLlIk/pAhIdZXhwCMaNrdQjZDplpbo2bLzkJUCZII9CM0Lo+1wf
21yvQWzTFNG5SOsdHccTKaddhVkN4Nmecsafbjvl0pocwaYqOAGQmkoRQZODXju0wDhqWqVH8n1p
/bhtYOmWFdoniAMEROfTQy+udjcfqc0tlj32VNe2fRN2P6o0tz3NovSXy/Pw7ba9pXIG1Fb/GpQe
5pyPehlPqK6B7+lEu3EXOw9j1u3iXjl2pnU3he7T2Id+WvIH9Jk3Bft++xcsrBhkVoCYYuYUxXCZ
DM8euibqJg0hiZawoAfnZaSEj1XivBk1H1dCrSVjQGegagPokzGbm+RVT7htpNNpMnWccQUvaSiS
IVEpdjSQ/fYJuK9WjC44DY72X6PSFit9Boqc3JhOik43GZ7Mslm5K5ctAKEsqPBQOZTSrnxINETD
lJx7+q5UCaYOHm9/pKXyCK4MpAz/e9Tkm5HaCQP9d2gCNCm4v5NNeHBPLSDsyi7f0tdyJbZfONYY
PQU0CVVfUf2RFkRaUBUnvCVgkfjJ3dqrUscTAQfleqDH8fb26hbefsy54k5EhCioM6VTPSpVGDaC
wNCsf1rJdBzzpzhNX24bWfhGWBE4SFFhAmBdbmm7EaLjvq4x+pbnkV8MPDm4bpavvP6LS/lrxZZu
+XQs2hYFXvM05Hdtt5n0c5GsoHcWvs3lQuSKkp1basE07FYLVZoiTPyp/Rimr5lrg1Rira20smty
ETBRB5SxlSp9zPJE2xGn3k98Ipv/r08j3+ouOIiitMOKuvHckSeInKwFFsKDpGAGiR3IFHDpgDJS
hhp0UAMoMEPjnDTNqzAsrm+mvWV45a/xgx3QbvbJ4faSFi66K4PSu2jEU9Oh+UgfjaT4iAnKJC66
fl3m6YytweGXLgegWNG7ALsShrjlqk+Khp3etNi/9DCCSexEgzAwA3uHu1X3VC8K1krSi14hdGhE
/Q8RhnDRi1eS0oKUGggeH7MmAdVcYOdvt7dvKalDdemvBWn/Qo1yzc1EW94r39ovNMCrMJUomyrE
y36DtXqjVpvuv3i7hSI0kht0bGfKYJzUveOAhvqkN7/QmayGlexjySsgKoXGCOD+GOqQ4lvV6ivX
bDLjlIAL1krfQhRn7OG569e2b+kaujQkfsjFB4IGiZ5BtdU8s4115EdjG/vGPg7aPTYNo5SYPgIB
8vPtb7ZmU3KKqYsycHrp8aOFiNo3lH7aZkN83xXttPKgLyXgDsDAqKbiRcSHEv55sbyyC+3JsKr4
kXjGL/bDCOpd9bN1vPCQ+M65/lKDafqcBOGaTtbS90POCKt4FsEaID1UTdPmYZPVsAsLvfVDad5Q
Xi/HP7d3cmF9YpwQlDAQeFhApneVXZZizv7U/Crfyh/RXREotkdOQLmWMTR3032+TQLy3q11RRYy
MMEDIUbrkakIYdXrnXXNWq+qcqhRTElOEN9TMFjcV5vhkQXp5I8/Wl/BzRIkayHA/EaBUgLwZqBV
xaDSjAkdQ7JRyBAHQt16YxXEH7q1wu7cPYUFzOCC60vcWlI+y8ecJcMwZVBT7d9jK7pXU3WPCOCf
TwEAmkKmUQxRotgvXVxJNRrVNKBMk4ytl01wREEl2a/xuOg6PsT1iwY7CGqJEM0AJFByRc2tcdrS
Ojvzpx5t0OxO86Jh4/4ywVkUB71nobss0NDgLQWTRrfXWr/INmv1PVfs2q2fIZ1Ec5xUVanG7MxI
bwF827Y7AJaLY8QYKHZYR6z6xSlVFWoGo1rcgxUzroLeaLIksDGhqJ5jsAMCm9nXOtkDLAw1g8F0
SvybRkcdvSpEWPjb7t3uVWntLPbclrrMq6BQ2QWKWrv8nlRK/D0BgtXyEqOH/s/YmlzZkY73EUAr
Ix4JpjrtT7uvSjDpKkVebc1cC5OdNVA98tN6ajHxxJSGKJ4yVAaIg0BUADmjQgWzn90pJdCJca19
dTCfCkZQyqLDqFAVyDSn0t9ryszhiZglzc6VwiJlz0EipD12NceTz/SiSDyArSdyaEOHpr6iVi3Y
fJEuJK98wnDqVlMG8I44RmfWbwUHseCmysw2950ks+kGnAhG6HFs9ORZeKFiX3WnfPL6qA/PWV9D
ZBzQHjPbaFWpQBBOiRMgfJqk509lVLv00I9QjD2WuNFS1FU6gtl9VATcFiKyMe3PiqIl7VZzQFuI
idwOpIwK2LdfJlXvc0gk6O0Pu06REI9Z3L2GXFHJFw1flPc+6/M495x4sKL3KBpH7TCko8LBMZKp
TONepiqNeR5KxYnvR2eqjO9p1FqOD5UoJQ6mlE4YiTUh7HXPCkbWRr0WMmucEMGRACYBiJfLI/Ej
wnwegp4OtKT1Dxc8M2JkBL9OnIckWG30Lh7IC3Pizy/epBiNlqi1OU7CJtzV9ha4uN3oG0dz21hB
9bpG4CnukdnBuzAnnf9mAICKNgwuELo/Ky3zwCq8ydPkQzd+NhhOcA22W3mVlm7Qyw2Vzno20Dy2
wH+OFWKcWWceDZ5FrR0ULIFVeFmgHNZWuWgSMysgpwYR0gzsBNC9lhAHQxe0dv5EQ4qhbd2FWEQ9
BLcXN3/Z8dohv0YzE1OJs7qwDZ51arZ28ZgyfcObDhTPypZPv5s1EY6lFX3S8YK6Hq+7PJoVM+TW
WtNgdhUCcgGf6AFhMDSwq7UVLRlCG1isCu/dDCYMOhTehpzkjxVXj1VTBfZobEL25/a+LVjBarBt
wgpmpaRXta8Sq3c1xOmdzd9TAx/IdorKM+v8y21DCw+Ni4If5vXQPZszVA3aGEKbBTBK1lXKdiyr
JLAm7bdB44conzZo5h4VplHfJfHLbcsLFwmm6QWmDz18UeqUiiFNXqRaU7LwBA7P6lBto01Kdq5P
vfpg7YsuWHP6+dFGcwI5qgX+MtBTyTl3bE9QwmoG6xyBCo4eqhDTW56CKmzoD3YRuGna8/2kNUWx
d0Di3h9W1jsvMCAQw60JFBwgd6izXt9koHjhoz1hvQJh9UkQxI9hoKZQdeoCw88DMMAWvtnehT4K
areNzz8zhgEw449yJJL1WcvXyFRuON2UPULYaUAdLd8DUr+fYnKsaswkx/F9lqpbM1nxrvnxR/vQ
wFAtbEK5RXbjIjfVImdx8khIIdC55LFt3F9jXd1NjfnP9RvYQi8WNVecnFkSETUxCA3sJnvE8fTC
BpxcNeJ6t/o5ZeNBndb6UQvVAdEaRTUCg5Ng7JRrHwrttDAEwv3s7qdtBLmz4mtN/Oje3YlRORU6
xoZ3+yPOLwUhjgiIo1CRhx9Jb1NZGWUFJT9yruu3mr+rauOl7UrZeqFCACMoVyNZF1NRci7Ws8Zp
+tqMH7M31fHDj9jHBPum+Oi5x385nnqv7v9D/ndtU3oBy3CEekHP9TNTASmuq2Q40p7ld8U4QdvF
gBjk7Y1cXiTI6RDkg38CCnnXR9HsSGzGPUNheTs1gTn5aBt1orqDym+BmYgxyINo29krH3Bh3BYL
vbArBTPulCl6BW7NUxtUhxxx4bndD1v7OPzW92Stti127TqUQZ4LdAIU5MBTj9Ho60U6LO0idFpE
saI6kPtsEwbTc7vvtp8sKU8h8OMr5e2l435pUSpVhH2txmZukDMvPqwe2Sayo7z9qiKmX/mAIl+e
rQ1VR3SSUJ8D9Pd6bUo79UWBg3IOCWQyS1oAMco6AxJrWcV/qFFY+LqYOkl1/ifSnAws9tRdgcQv
3gAoav3fj5C9SDMgpGyN/DT9KkF6E1RqYCpQLJ1QFfLLd9XxmOavBsTilN9auuxDGh/buranU2FN
fYs6V9i/Q6Yz/ZOAXOWFu26/J4WK3gIFyhcY8qaqfcAJYzvgupPZ/qRNVRc0auKuYQ30ta8ieZwa
1qgtob94Ho7DRvGKbRp7+UOsIv85mQeyQ3Ox8fqd8ugaXkN82/DUn8oKbmXhkhQHTNyTKDTOGLvG
coq5zVDDatgxGU0IQ+5Ta7U0vHC2MCmGrhHU4gHBkcExIAEAID0G3iEuPfcFgL1tHDRfqw0IsiDK
6IuG+lrfeSF8uDIpVUAowWh2VqsADtD4KWbNmVFzh1pu5VFa36PAtMbeveTfVxalgCUClqVKeywy
+UDzrfxhb1EBP3DDs61g8tkhPxttcPtg397XGUZGaV0XjIUAYDT2z6T6nkz/wTtAc6CCKgswQSDg
ru+NsiyVsE8qCDSFRn9u2gpFksGJIWYTAUSwEuEuuSKue1FvhJvMBjGjBpJyVjmE6I4UmD1wI8Xv
EvXoavzP7V1buHeRIgC8CVYKAS2Rzp1SVCNHic49RUnpq0oBbddzrPdbRlZirKWY/cqSdMNb0H+I
+QAkiQDrJ3fGPtkNW6FpBKWL/xKwA/yA5/mzIjcjqE8Nbg9V1yI3GZ08oLb7wsL6ifPwyKBt3Duh
7k1UT1dccIHPBzKZYJZFliAAJbM4nShIZGNF9IR7EOlA8ZXvxp8h6O6QhW34VoTq9EG9wyXWQn6F
o2gcb5i6yjm2dP6QkgmaW0GXATrza2eloQNZ+8xJPolicPi22Wv1VQxuovaxU8jqTMaCGwm0AhTv
UC2Ghp9kDxz6XcotCFe1arwlrRlQ9oYRtaBMv93219kph9w3fBUVBgSZSAIlQ4YyqlAa1+i5ykvA
uJrCi7Nxjaxl0QjWgokgwbIjx3jtVJcFH+zsPMVpGwAkZHutGa9Npi19JKCc/gYBUlCuGVmmDZGI
RL73QYI0wN30R2OHSDlIN1Hw7/TvCOouzIlVX5TDIFSftSAzyR7V9rUg1abQUQ6HKvrtD7TQKbk2
I32hnNE0q7vWPqH4eQB5tU9d5OWgOKZxpnik17ZGnW36ztopSu5bBADbsN7GhHhTzR/qtt24Wr+9
/aPk/F1I1kNdFSOlUE8Xw1DXS3eM0EEhOFEecjJldxmew+e2sJGQtMT91hdZS/DDHHrXE3v4V6yL
sI3BK7BtYGoH5Szphh1pEVHMTQ2nweJfMtPmAXEmY+XmkT1WNiJdriE4vbhWasOpd1+dsB486JEP
K5Hzkg0gNA0MyaG9gWN4vYn9OGnJkKrDKU2br11pW16ZGmvAg1l+JVYCChlUdT5rS/IzS1FVp0nT
YLt8FeMLHkF5WAUlWbxNUOsY2o2GDGtVF3xhbajtYFZBhSoo0HnSR3Jq1vHcIeGDOhkHTZve0rT+
etsHZyxrWNmVDekbTUkRt1Faug8o4pQe+zC2xl7ZdCDwsj0TkqCGTzf5WXms+s2apMWC/1+Zlvw/
topunHjkPkCCL5qe4sxNrcCF7lzoKY2qDfcYKHHYI+co+94Tt2GWf3vx8/2FlgYIW4DoAfAcJUPJ
dzJbiRt3aE4ZTaaPqsvQScrGoY1WDvqC+wAwChVS6IKDMXXmpFM/9rSitDn1W+fYPUx31qOJqBNv
7ydF2jNGVO0vt9c2i2zAw3BlUyz+4mLFs6iC7hY22aYBijQ89HfRw3hUYRJCB2sdb+Eml0kcrAGo
gKq4ZaMqNytA2HoVspIm9anVrZc0HxUAWdjXpLEwyxT+yViyVtYRvn9tEH6LpAh3J7wAcLrr5aXw
Br0ucDbSA8pjpbIZONaJZsprtdfbHTDVgyvEKTcV38UribJ4LCTbYGkFGwBqzBg7kf0G9C2lYYVO
eyqpm260eGAHpo7kJawsfX/7M873FYSwoMAFDgQzVIjxr5dJedYoA3oBJ7A7+alhbkPnMenqraZH
h759v21s4UDimgODJSDVwKbJc1Ng5e9GoxjbE0nKYxnTjwIS3CTuvjJDu3eN/q7R8pUjuGLyk1Dp
wkvjshuZ2vP25ITmj5I1gdqGvlW6WxY1T3X5LVxTM136dhdr/KxoXRh09aolJoNBHkFhC1iQoi83
5bAm/LFwtVydB6mowXIM1hl9VGOwuZk8qmFcEMwPK5s3dw5x6CCUgbotZN/kpB18UnZRVFkNEKHV
HE1zKkAqhQld347Me8dM1G+ZAwW/lRd3/slEOgF1eHg/bMrcYwUBdVGFTPqkpuFvxXLH/aAPuV8b
Zn/g04AeVTHGpqdXDFLxtx10cVcxMQ58polc+jPTufh4RsocQisLpssaM7FJanggBiLBbStzF8EC
L6xINycZ0s7WGKnAy2McDWYEUWQfiaL8h8WAEgGGXDFmQqTUXamhXWejS3XK7BL1D5t7qtN8/PtS
REcUonIAzKJlcX19jJrVKoZFq1MZ2lsDyemxhxbbFlKLa9QyS5tGEIOJDqKJkFJajaOFjtMjcT85
LQH5ePU2aB3zEH2sXIhLLoCGCBQbgZlBwUqKV0KIUgykjauTVqiK19TxcYq1tfm7xcWYeD5xvNDM
kx+XPmW0Rz5ZnmrDGQKDN38Qp7Bt2inGSv1m6Qjj2UTBDVkQkIzS/W7rvINUiFlijLQOMl5AzQl3
YKkEud3tnHDlgl/cvAtrkjsoeTdBzRvWaoWYm6I22m2Vq/Y/Vs1FLIBXEeSECMpBFi+V2WpbhwLk
QMpTp6LRGprhFzNknhZND8zW1+IA8c5fv8UwZoEMWSTec5oHfYJMtFWP5amtGsA9w94BvFmtVOJ3
IRnsrWIXKjC8bnHuUhpMWqrvWtQ5dyEpVycM5XKxWDhQaSjTow8McJf8MZschOCGW5xY7YLhrYmV
t3wssg+Dg983G5QzahG5Z1dMPzl2km2sLqavtw/8PCzCT3DRnBSwAYxySnuvjlrKp0QrTiUzHhqu
AvVt9McagRm0cLSV92fBGJr6oCXFZC+qaHJwMrZKbeX2VJxISJKt0+rVse+t8jWEEh8gBNkaAfbC
y3NlT3Jft3VJpedqcYpd9QuLY8VrFeV3x9yT2zXfiM7eWBH9+5GBTRP/wTdF50myGVa9ZUZsLE5Z
NjROkEMeL/HtFDrGK8/BUpJwZUlcShePW6OREOlSV5zUJ/vc3KePBIlYHYxoiv7gAd1E27WHbnE/
EVdidAOIcEzNXVukYV23SZoXpyGk1XMxmO6hxizYHvLW+VNb1E3h04n26F1a2em2n85uItSPUXVA
cIupJmg8SIt1AZzjrhFnJ96i0go1Lz1Z+XAzLk6w2F+ZEN57sZ/Q1RnbpoEJPOapl2RKiMtAN7ck
r2I/LFNyKICoCziU7nywqBabuqnXhMzEMq5up09aZcCABSkankfpVeyzvK7xPhcnoYj+u+lpDXum
vVfpqHz55x0VY4NQgIOcnhjUul4uaj1Z29QhPWHZow9KwRfHWqsWzA48mkOglEIfysZgr06kpEtL
I6I2LmwUuv6Hj1ZCf3JulPfINBPrhRXjyu2+sH3oZ2uY6QfSXkz8Xq+paGqtCNWRnkIrHr2p0F7Y
OJ3LsVzTPVhyFmD5QUqMSxM0fzKwg6X6WDVOSk8aSsaGlw86AW+0ZeX6LjYtZWu6Yjiyhd4o8IrV
yCofALGBeHXWZ2uKc0u7fPFbDMlp6ilJy9DJ6akzSOgXhdMqHkYD2988p/yJKhn+923fmV0EQgQY
0EeUyqEIi8rg9T5rFujXLKfJTrXa2lsticDxS/APdWvnYT96uQsOj9we05dU78IVgr15pUJYx+Qd
phsBvQb31LV17uqgdORKelK4oQKgWHXxi21H1u/EYkPthYoCMQ1Nz5zOVzQ7i3YTpoC+ZE2pvfdW
pFm+YSdFvhLELF1QOLQAV0EbHBI0UgJXdfowVKaTnsa6DlDSeUuyaI3YdMnrkMsAtwhcChGDjtcr
h1YV2F5iJccDqte/m86s3lRNQXcXaMah8UB+Zzh+Z5vtEIANsnODoavrXxRyVGsTLUseAHZdgPoF
uh7l6OtfEg0Jr8q8yU8WaN9RCKeFWfs8SZNX2vcF8Edj63x3gEX+40T1qnDRwmZjfgH3FvJJhC1E
eg2yWglLk/fJifD4T9Gkv9zECm67+JoJ6TUwStK3vGDJqTIxM65tG/Vfh53w3lwtQjpEhs5CpzOx
CDZQP+Gp766yrC4uAkkW2r1gNYeM1PVXUrXUbZIGJqyoOBrQBE/rNb+f9X8+l4G5W0SQ4LcDT8a1
jTEtp9GBNt2p+oYu0xYTxoH+3kPqoLsH5nu/VgQW/zrphUTVHgT3wLmhHyBfdlpbxiE4rPNTH1mN
lyu8frbqKDmkShnuUrWeIEZpN35IAEn3BqSyK7ePLjx79gOQP6DghdIlpMOv15slWW8UCslPcaOm
76rFONSQSjcYGS/9goc/aojSNmGjYfggfEsMsCQ5Lqu8NkvvkL9jLHlKTb8dpzhwaEY33M19xrQU
3BtK+KTg1jvETbLa1F3+2Zg/R1UQIDpVcoUCZeaS1lp+choMMFX8uewqzSvzhG5HJRxqH7CA2o9c
oz2Bp9zXUwyBdkZD97audJtKKdMAlZTUbxH6bKYwMbZOoZmYHyBe1WEsggP5Uzvb24dw4T0XQMb/
51uu9LIxI2w71NvhW9BFtlPw5xT0ITdXyrPLp+SvFekuC8NsbNMSVroueyujcqNnzUr4Ousn/u8p
wbNlCJ2c2YuZF9Eg3qL01I5ba2dvk2Ou7Mtyq52mo7Jj5/JcPOgY4rhnK4iF5cX9NSwu8suotiu4
7WCi5xSrPQ2sGOqNY6nw/2LFRE3qf6NJuaEdZQnXqihKT11bvbIo2ZTd8HrbFxYfP9Q8RWMek6Ez
Qg1C85FYfZ2f2onFmpcxTcNICNXq16ao9CwYIG1qH8YKzAf+kHXOQSORVwCaskYqvRBvofoCwXOA
JAwEtdINkEP1asgxT3MC70G3KdWCM1CZD/W2jgf1S6G6a5CuxaWLEiYgECBgwxzd9UfMI/DAZzWh
J8wjJZHf5Sz8HRMrO1hKjpI0RqWcwbM7u/nSJb31yxjD4Vm1svTp9ieY+5IOtDrCDhAqQgd49ug7
vLQYw0Gxrb0OUWyarw3TzduL6AVdmpCuKZp1plEZMBEf2EcTBzl4yMGEBIm7dm+ek3hDlY2KvuOh
3VU79/d/WB9OKhB66GbMxo8RtbYT1UoMKKrmTimCqljTPpi7DpZ3YUE6jQOPKYa1YSEhppc56a5x
8WBlYGwM17KC+d0JU5gpFek6kknZSxvN5FY80eRkEuhkWtHwVA3svdDzOLi9a/NQEKzEeD4ARQU2
AHX2a+dUlMiqug7heMvKc9wVGRTacl19i0Ytf4eqWRIHBg3twXOtaSXfk7cT3wg57F+Ii+QttobS
lWUr/Xk0QO4UfpuQqVP1e2ZS7/YaZc//NIS5ejT0IWSJMYLrNY4mqwxCw+zs5E7iYYbhEKq0/8fy
mDCC0QQUQaFaAXy7FBASq4IXDHQ4j6A329tx3WFOEVIw1EkbRBS0WKklLy3KRENbUGGiqy9XrbWk
Q4rUaf05ch3Iz7VBRtckqOdzv+hDovgOlydomQOWcL1xveEk3TgUjnCMu6kOG7+jsReX0z3T3hvD
9avaOk7DC0i1gWLujyUbz5aaQ8O8GLogM1eit9lNipOA34M2CuCpBMmrFK0WdoXGvpU5Z9V5MQh+
iVqfcvWupPsBFOoZ6e+n1D5U1kp2KB9GTB4jKP38vqiEYEr4ehtiysqqpYp6RgjldVWEkFDxhzV0
4vw4wAqiC9SUMV6Dc3FtxcaAcDKm1XTuMkx2gja7quk2rqeNkaQrB2IOEjThOOgUoQACukl84Gtb
el27GQnz4ozSh7HRUNo90EYr/KiIiycItpODFqZGELa4cbwqL8YjtMnuKvxfPGSvVd/d6Vz/aVbO
aTAGYzd29fdEtcA608XuEdNXemDEPL2LY9QzNevfdVXEz9eFaCVa5fMKBo0xLgd9zPzskPyYt/bX
irGVguL8eF2bkO56qqEcELJkwqTqqeXc6zAjevtWWvAqQP+RRAr5bLRQJAu8UcM2JO10NvhjZ720
/atR//MdgZICJpgEZyk2Sua1qyeW0FyNp/PovsaYBm2rtat1YRFgNsIYEfJH1JTkDgTGiNS+4Ww6
u/GzO2IKOXls8mhze6cW7iHAg1GeQQ3Z1mFLOoBGV8WVqnTTuSnDo8Xpc6GbG5N3ASu0h6IyNm4d
HqpurztvFsSrsqb3+pZs8yJ+tbm6/y+/Bl5niJ8DUgTpyaR2JsqG0XRmHwRshIlvgKidn9vGMz7M
xEPhcJdsybu6koXIzUNsLt6Yv2alM2s4iJsH3uZnnuXfIXpvb8q4OSKn2vc5v2s6TVl50WbhnGxR
eqBp5wzUjeA+TRByv3sLj7FfPpWv7nPrTUf9W8q89tm8S4Ly5+0tnnsVlgpCX7w7+GtG+40RdKVS
aImrUKk9fVK91ui9EDjO22bkasTn+nD8hEQxcLzyE4rOMkeTCWec6yCMH4t7jgLkWHXeGN6n/ftA
Ri/B7Opto4uf8cKotKmDkxRR7k78XLvssTHUr63T157LfllwIDKF/5jbfa4R8Gs0m3DTzFA+qC0D
7lamWGMJmpAelWzl9faC5u8WPhZKKrgBQJeIZsH1W9KVGDQMB3wspzY8ouOFTFqvZRTZ3b+W9T4X
c2FKujLtCNUMS8FitPjZ0H9m3drHmVWnZQtShEEmrQpTqvJzfLCO9n7ctx4L9K0K8tZkdSZmPlAn
jjSEwUTQiLMt9yHUMeGDAm2Sc4SZjrwddn3OAgw1buuEb8uS32dU3bXg98vC2Fcy43D7y83fOAj/
osuI10EUw+SQtYnMCnoiOb4cdG8zfLXMWCPvXDKBJB1Pg5ChAdLm2jlCSI8PQ2qqZwVoyxTAK93+
uL2IWQkTMb0QsQZ7ILIJ0bi9NuE6GnMGcF+c3Qbqi5GzS+LMa9wqQHToK5OyNxPNV5h5qAbyjUBY
k0M6to/Vlc2c3VniZ8D7MSsDPj7c09c/g/QGOmLA9Zz1DHHxkDwbzalN+MrjMztswgryNBP/jejB
kvYzKU2DDQnFYtVgyNtn6n4FdhyXV7S7va3iKF0WSsWugjcMPSIBEpx9uMHNsyEN6+mcV/kBBQVv
4Oa30P5RDE5QV/ZWH8nLbYszV0FMjwKnsAryGkR21xsIJ0UgkcX52Z7o6DVliQ4q0rXbRuahhLCC
podgfLNRhJa8pVcp2LZVEddhjD2AfLB9l4IYpwcnR/5eHPfFv8+lSBblT2aTXqCj+Jm02S6hj5Hy
wyKvcdduby9tcf8uVib+/KJWWEcW17VCp4C+7FWoFRhs5aKfe/j11kkeHkNZGlxlND+7inHWwGjk
TRZ7I864km4tLwScTIAdIvE0xRm4WAhFfyhJOW75aWTJvaFXbuB2TF9LJpeX89eM9G71Dqj/prHB
VX+fnMBnfepexcCnrx8sz961z03mxd/XWBzW1iY5ObS5i0GvYTSbWnDl5GAUmnS22uAWXnx9esWn
+rs26RlLQhqC+bTg8HLVT9+7B/I8fHM8HYNu1av5fNvx5nfSlTEZ2phiXqLRGoUjWgODAaTCXP2Q
dnn3qwNu9IujNzX7T66OPgjqHxA+lfEkU6qFwBKX2EWKzzdoW9MqVuKmWZgmKgxCngPpDcgnZPZJ
6oDnSKscfraT+xrtN+U7Ue8Lrd6gwvPv2wcoPVaCOABNaCmut9AlyRNDm84UzEqRPngmOyjxQbX+
FbQJhhQBPgSwAnKkQI3JV1+mWtVoaxwSkeNDavZ7CAT6g7tyepeOFTifIZMNlhD8LR0rZ4jMoiEm
KKTo9KhD4n5qhm2cJyuvxZLTITUQEqEYlpkNjXbovkJuzuXniKuHtiNvGS+fge+MvZE1K0/70qEl
glUNkqeIpOX6D95INY9KhOyYytlTvd4UdC16mOHBPj/OhQ3pch2rYWQoKXPoi6dDvnHyrn5JwWsm
EIRhzQowIZPOCWjY0uIZwKaYe9WkdPS3OqUOyB8quxgOWdKXqJ+WXfpBi9FZQ5AtflpBZizOHMqp
0q2i9EADT3XOzxYj31pd/V2r1Yuplf7tA7EQ0cFRkf6h5mhZoCeRHHXsGMGkDh2Rd5o7IYaRbOLA
ui8PzlboPq1pKCzGBMD+ojuFsS/0hOUXmuuDNZV4Oc0dSEM0tgeXrQXikGavPI3dc5pAfwNz/6uG
F/0KrX20hDCSBGnv64eurgsnqSEtdwb7nHbk4/gNoc8aW8jiR7swIr04o9I03YiQ56wnX1mSeKT4
AEnP7S+2thDJMUYQZ1gOCJfOURm9agl/B0fd7raJOTuDuL3+rkMeyjP7FFJ1ZECdJSgO7DRgqNPa
TeXewAnxMYCwLbcOWrCP9Tn/5bReFOPEeOZKDWbx1rk4AdIXEyytyaQauKu5EXtamr1Eo7nN+gJN
NbKy4jVb0odzHGhCqbnFz6iCHhyj2oH15SHWiE+UuPBu7+6ik1iCWMrAjCrQd9eeyC01rkYLZbw6
3MTqW2/rRzr0K5u36CV4FMA4JAAg8vWh6y2zKSSuzphsrnyd3I+dsoZtW1wIZu2xFDQJZrW5ISdj
5DYgR8iSr00BNH9TbUeMOv77dqHYKQY5LFOIuV5vFw0HFWNM1nCOBvVbklnkvm1yIKhMlq84gdh4
OZCzBAMdgJgO5iek4CAqraHXGhB6hplzTG31jloozg9jUQWN7rxn7f9wdmU7buvK9osEaB5eJXnq
btnudDqd5IXIqHmWSElffxdz7j2xaV0TnewNZAMbcKnIYrFYtWqV+9qlqiRtvGZ5wMAZGu5wvGht
QejYZqAeojE71XYK1AuJ3DSO6IRmQiKLh1dFIcbn40J5mzu3mYtYv1cVZdFKi5688otCMl9zSNi1
vxtWhPe3bM34eI4FJO+cKU7E5rLGMmKj41EWeUXu1F8UWdDNz764Vdzq/lDkA9vGVb1QJU3TydAT
Op/K6qyitp64jj/2mj+CDtN2U8kluWbol9IET0RUNwVeSl1OOiVPJO2fszHfuJ3y/f6yycQIjiF1
U4W4rJlPTT+nu5ok9q6B7X/KlG74B42QpQQ4AxEq2p+FSwRz5csKVIEgkuyOszcxf2Z27+cyUrc1
Q0DFAlNC0EgMCKRgcXFXNi6oAeiJpOM3aiLAypVcVrFYM2vOq4OwHvwNN0QtXa+AinZKclDMBF1p
bkf1US+evFw2iH3N5lB4gSoObw0U/fYCPKlmTnN26uLyU6u2gcb6rdfESG6wCWNQq07yWFkRyGMz
LB861PkAmWsjrzytUKkR5yfH+9ZpH6z0GeXtgE9RLhdzd9/21mUha22Ax57z9F/Logoxq6Vu1TNG
TG/zGcA3gzyAqXZLWnNrzrL+ypU9Q0yLg6sB5sV5+K7F5VmpFV0C1XIHnOEp+ByBU2LdF0br/X3F
ZJIEExydhjWd42UnYEh9mkTm/DzQNFBA+/UPgpAvR6YLYfRNmXdRezBRJE52GvXnuNu3LI9G47tK
iUShFS/BM5//lSPsVANEogMqyuyUsQZDvstZQaFoLuM4oHb6D1cGwEtg1bHQXY8sqLB6ltLBAyn1
ctb0bJsCu24Uv+wp3TVoS72/fLd4A9gDCInwiEUyCgPIhEqf2k46Eslme1qaHOXFFLTEWlhSywMT
dW1W9DCqS64GfTWkz2NtdvMGzGboR2dTS8/3v2XFbYFgGREAByBwWrxr69SJ0tZ5T5pT645WCMDm
sTVLGd/6rWECFcApZ7h3xPUv6FvXuamOjp6f9N7ASFoHydJvxeK1x66dpiWwyWI2m/t63ZoOGJLw
0AMaD831mLJwrVcxJo2X6zn6n5Tcn/PCBy+1P1mzbCtvnQkqx5jkZaDtAJGbKVxk7oCb2WMYweNm
L2YB5mXwF/ZG1wepmX5pzDQq9Z9A40VUN/DW7sqXrk4b0MIUqg8g1rZjmIuojUG//Liv/8rjEx8G
Pld08QHofePlnLlAg6KaZOcWDOKOgtJZ/bmcAZjNF9C/5fSHMhhzCKKncJ7cwCqG89y/1QMbAtNM
lVBRZA2dt5aGCgM6ornbRXOv6AdNL20zFuvTaSEMZKsdgA+NVm7vq3277chDIaJF7gQvb9j19bZX
qguuA6CiTsO4HJJkPM/WuFdM2RtqRReYMcqeCGVBeSziXFAoQXM6aYpTkWPAymA3n8CDI2vtXtMF
yuBWxIx4HV0t17rgqo8xahKZyH4BPQWY7MHfvskTL3z/koHQDgyVKDAhZWBci+l7j5izRauTXRC/
NzW/dwA1yCT2uKqMDrQFMGw2uD0EP9NhWEeNkKI4zd6bSU0fWCCfUlfygLp1NKhiGsh4IoWLmrT4
wmCk7OjQ0uk02N4DZjxqPhpvnp1F+12qw3uJX1SAxlB8hELoefLQunq9cONMJoANkE7KZoJmG6Wt
fjWFasigMLceBmIc7A3mjwCBKuZxe8wdcIYcaAnH+GCYqFuwfdnjABlZkNeyZtw1w8b64V9gF3Ax
CTp5g6UvjTHPJ8ryJyezN1q7/Hq/veFNhkZRQK0MwIeulw0MWq63uEjkunP62Jj2dqmsR+rOm/ti
1jThhxO4XZf3iApi3CruWFlgTIKdjxamXys/U3do/8HdXAoRA5SR9I7VdIjtSMcTp9UOtM5ViItg
d1+bFXcOv8nrBmidBPmdKdxn/TIwzJgApAud50/qtz5YHukeCcRn50ENi4f0VOxk1JprK3gpUrja
RgCwpqyvlrOnvlD2bckkeZuVfCyCfTxnMNMZd9RN3jdvUrAzZsuMSVLpkeyaLc/HNhslmjbDs5wq
lH/v9UMa4jwwuFmgykBSijuPi4e0NaIJAN0KzSnprF03GE2wkHYOCr1AFRq4RL/WgWXr2SDLEazE
e3gPIgfG8x4u5goIp2pwutZyGtrgVCloB1pKMgHfpbeFX1S688aWbHwYmGO9jPmSEj/PPDfoqfYP
nh65JfRKGwhv+fPxegGW3uq8tvImjJsMyuS3Vrwto6RrZsXNIwfHR3WBnvH2gapPptWBWCM7N71G
/I62Ic1MwLnUUlJHWzHOPxBiPOGAccEUhWtdpsFhdjn1w3mx7HOaxh8bV8aqcasLp51ABISnIrDQ
Yj/h1OZuB9YCcixMZo3buPJKO0imNs0ClxL0Sd0/4jca8enmAHjgCYygFRj9a42YXYOtKGfVOdai
Ar8+JbJM0q0T4aRMHJcG8tWVwXTWMs4YV2OX574IWVBRn32yA4BW9voLmAiUr2jJBkm79uXdiqEb
HZAPJC6A1hHvFKpnkwU6veqs6MG0/LZnaQcsd7NXJxt6AWwHCDdq07eUsjPabFSPTMZxVgZzgwaN
n3Hd4DwXQP6PCI13NrNAxpqin67pzbep0CgaYlVyqMFYLNlGfpavvgXkHR5GWfHeB/CL64Jhpq3u
TrpS5ictNf1GWT52MfO1yvDdBdzPpPNb+2c/LpL74TbwgVTkjIE3xPsVTfXXxqNkSaen2dKcbQti
87SOptmOPKv7Ounp4f5+rrgzCONHAk9G/BEZBZu41pk56qAjJt3HRas2LC0fcgNwtqIMkhws1tri
Z3jMZpOMfXlVzwvRwiFxUZ+MU8xNOk+J6ysGnnbjfsAAuFlW3loVBBgbHDau3Ju7SSUzQjGWE7Qo
ZFsn9TbTUD5ODNTh1Sh5Q674GeT7OekrEnqcxfN673K703oP02aQeNAwmWlxwAfeJH1Yt6XkJMok
cdu9uAG7DrOS09irz6M3/xza5KXW6DNKKtI+gJsDCf+C1xfoQDDajRM9CIJoUxVj13snJaZbu3Q3
5Vhuiq54cWmUEeIPZNl0+XODzg/LHfYZe8XgK/SHVzTI8VY3SIdW9Xjbe0voLNTv+2LrVDTUvY/3
TZl/h3BY8Z2IDnnfLueduv5OFcPTaVwP1ZkZVhwYCUWHifekMvJI9H6nzkRydG6sikPZDTRda4iv
UZUXNkABs3Li9jk5ZrHWBX2s75O4B+kg+6K0uPjvK3ez29fC/hzji91OVFCN5qgnHPvUDErvcWFm
qKvhfSG3zkCQIsTZba+AT6fKqnOptLu8dx8UVv8elOYx7+uHqtbQCtl/s2Jtky+yZrbbGxPZOnTO
AqIJvAaa8653D23+HrpLPetkwG487RvSY+9fwisJgnIOtqroYsc7GuQ0p93W0x8aq97eX8KVfQIm
wQbKGURXUEQwCtsdNUzX8uyT5eQ7fTr0phJUmmzYIv+VK1MHz95fKYDOXi9WnoEnnwGkeJy8BMNu
qIqafZaZxENiKG7qbeHVvRmC1hAtnEZPyjOGMsvQKLeaAnoHlic4Bz5ux+XH48IiszJvqE6K5NzT
xQhIh7pzl3zs51ZG8XdzrqEsAjeE3EhsAjIkCBo0t1rcpIGyGFwU9k296TwP7J5D/khc/bHU2ef7
e7hmipcCBYcXq4NWz65XnDUFmJq+yvcYLvh6X8bt6kEpjl0B0dGfdufr1RsLVmdOguF4TYt5el6e
m37CFkyLKBKJm1rVBjc8khtIbiGbci2ps1JtqOI8Phn6eYw3/fDyL5r8/X3hWFnGpFRGWcendtk3
TetTZ5ssslzQmg24YLfAFaTiYhXLPCxGQ7S1uOUZJNVP5kIDtR33jvHcLB76epr3XuKQgBGcHOeD
6V0A3VwvWV7N8Pm6gQFoCEzM/FeuakEZSyxg5foA0wufMwgMAupXxrWQsawxojJ2neMCHvFXJ/fM
D3SMkblrrQlEAW325f4+yeRxO7k4r9bUNYObtPG5qufGdzED93GgjhsRp1y2NO5/3Be3YuBIpYLI
C4gEAN3F7N2gM2Ms7Mw+5W7jzzTHOoJaHa/k+2JWrBsvEWSE0HkKxlPRuilUaDC2sj2bpaJ/daYl
1f25or29uS9HVAeAF879iDoEZ0O6YWZvQERN+gmkZ3PnLJtB81D7o1rq1JiqoU3/IgyPLB6UAypg
8IjsYqsqVueFHTv5UfEqjNgaQZn+y50LI0BViSrhfc1Eu+CaoU7G5XAmc3EoPNET9HJmJDumWoFo
La2VYmNo44yYdUC7SRTPqSyHIm7aH5GcnxZBMjKHIjTX66mF4TI0O2J2IdsnRjo5fpH13XtHrXA5
iM/4lsFGQAZ/vY7TQPuagJXlWI0NpaFj0+yz1nVZv7+/hGv6ABKIhgGcaKRahRvKnE2DmTYYOOIx
6w7amLdg3S0MSTpmVQocBrQCNRQooq61QWAxIuB30mNpJcqDqzD6YerpezsE+JqBrdJD2z3sHFQU
11KGBbwFCNNS0I9SBcMsO4y+BZcW+ovev2Z4WqOUDoAAkKKCHJqno1ubanpE7yCqR7qi68ccGQ+J
mLVzCzsDDaeOZnDQal2rU2VpbSWVmR7dpSvLDWq4PeZGWaxPfFctDJm4lcOEjk/0pwBngfF1Ft/D
i5NbYyCZU3qgTTMASxlndzdhpG7jvGmLLCUuhoDcCi4lccUvJFmYE9MQu89xfdDQdZ4rTQsT7XPc
fAdR3M9uLgKlaCWLuWKBkInRsWAqAUZcrPtkWapaWTLCCZL0JVXt747yXqA71AK+FsYH7Aho1kSA
D0arJROEJ8dpLvQwpzQrQUKCXnI0DHpB6iSYiHPfELkFXMbSkAhqPRA+4KLCzv1pcL1YyBkPnoSx
Ij72dobhhqlu7gc6uFtwO+mpDyBQZMRxHWhNX53vS741FuAGdE6TitQkH1t5vYWV2tmDMXhKtGCg
V7As1aPVTeFA4nHflEyW6VmVhvom5wpB3C7iEbMBfNVqYUIahqkgIwmm2Ke4aFnll8ha7JveYbv7
+t2aC+5j5D+RncSDCOCIa/3aZfTcqrHTYzF4LA3N0szmnQv0kWzix61qaODjnX3YSwDDRIKyoptB
7cAYKGW67MOYpBg1UOU5Zoskh2kBSOz9auG5AyvlFQCAIAS1iFW2Tj2kxw54/Ed0ziuhC2KZf1g8
3rfA2zD+VNmvpeiYnN3a85zi1dPSZ0ttwDlmeQt796XCAzRUStDh+ScOuBYzgNM1HusxPdZV82mk
eO9Mni4JBdfsAOkjVGl4CzWqkdcykLidepOA8adLFetQ4kxEsevKOgJkUgRPX8wzDIzzCpGlCjvg
YIKYJNY/7D0if05KiJgdDJXXqgDsMzaT4STHooUbAxsdHaqTMy+YJvV+IwMEFRcJL3lq4iSgTCud
GfRzyXHRVXrMEA92QabqigylvLZqiGx5LyUSWXhjXytU1/bEasNIjmjB6k+aV+lf+qWUTc28vYXB
GgZkDbi0DIR8YpkY/EEspZmVgHgOFM2e4m6MhFh+NuoSc+amdO3MgUkB0w2/6jl1JfcUF848z2an
ysw6OVpdewCA72NTZltrGhMfOeAPMw7tu7cJrgdgRw5UuIWSL/ZSYo5amRwHJa7DzoyHE+p99vt9
ATrMUFYF8IrDuwRHanQaa13gEjCFA8RrLNUDqiUyhvsVS7gSIph2k5UtKhxefGSWXdHTUk/6FMX2
RN8dLIPgDQ8bVDYQlDli8A8mPjc1hyQ51m6OmXdjm+b61qOZJmGOWrE5kCwD1gMyQ7wAxB4zziAL
8iw7PlL6hlZ5v/Aav/EkKPhVIXCc4IrDDXSDhKlp5k5qN8bHplqey5a8ZlTbOZ4M2LcqhrtOwNLQ
Oi6uGQEVhEXdNj5OQz4GrdVhroc3LOXox8PMPr3fprFD/xUmnCGiazPYc7v42Mb1D8PKuz0I+2Wh
5I1GSFryUWOQg3Q9ej2uDyoG8WV4iDElorMRVkoyPMSOdiB2Lpsmx7/2yiMgqkMOhxcukHBD48q1
oL6rllgtmBcBqPiAjyr3dUbPRqE3m3RI3834CpA1KgGAxuFvALAEtbJ6tLrBo07Ul4u3R3229BcS
vxd9h2IDYP0qfAHemggO+OJeeLmJxkvVq7MT0aVsIyBTyXOR6TIC4JUt4s0DFpAOvHlSXLnaxSTR
Fk9zzGhogs7a16bu5947S///UeWvEMHrKFaPK8ODEENZgN5w/DZ5r4v+s1h/JQhbYupd5qkKcyKi
fSVNlLTf3nlc8PtAJiFO4x0DN42BZTyUGl2gQeOyNzMDL66tSBZpbScuRXDXfbHfIxsBhBu4CIx7
LxrmG9pHEGgF9xWRSRGsqmTUwfAqSFnG5Mkdm081eNYDgHwlF8BNGyvfcws5XLQGYOTnDeASyTl1
GFOYLwvyb/On9BG0H22URlZEN2rYE8walc1tXvECVyIFM5vahThDDJEVe8Qk2QAtWQnVg155b/33
P7qBdQMTFNC0KT5FaG7EHsuxiGhMGH08VV7AC6cE3WK89/HIFxGHkhOSIxkkBtXZ4IId2ekhaAH+
qGI7lh/dvtzT4r30LKAkBU4N052QY+UDL4TwPY2bqvGKWoGj0TbggEW2YXvf8m5351qCELrbrYfc
agcJ6Kf37bkP8v6BNv3GLiSdKTcxDleFNwujZQ33gSoIUrSZMpsUmK+pNb9GKz95lazz4PYU4bpB
EyqvEKyMW9GVGemG3iaRoXYYPpP6ZjyCq//3/RWTSBHpFEympLa7MMy6o1qQGh/yTAH/xeYfhGAK
BUctO4iVhKszsxrPYQMhkdY2e1N7RJdw6JWdZPNXVcHLgF+YqGmK4H67sBX+OiBRoQ4BmT8ifg8M
R3JabtBSMGKOWvqvFGHnvX7IK68pSfSficf5vgjTHEQeg2/7czi+6G+xtHV7TTMU3dCZqSHRja6C
a7c9xMqglapJkEJXABGsA7fbMODz7+/SqmqXYoTbIVNNjH3LTS8yfBqWH7rRz0ISGjvnIT4vG3uf
b+NQxlcsU43//4sbyTAXJBQsqMaUF2K8WPEzeXcYih27VIs7jQsRSxdTzB2BXYC78QkpplNfl5LQ
QOO7fh0cXssQXJs25b1tjAaJ5ofxGyl8dizCemd+0Y7pYdo0aTB8Sh7zrRe6r0yGLZMtoWCRJSsK
CvYQElUAeaXdk+3+Gut356qEReRZ5ItFVAu1yZR0wuGygdsxtplKJMd3xaVim1D8wD/IV4g9R1lq
J4PKFBIpbvcBCd2wzQvJ8/f/2aa/MsTbG3W/YTZiJfL2zikGX3TzGD9WYRtMGEVthvQ3x2oTnx7d
N+TiZOeLG9qNkYB0BazAJvJxYjV4MBEGm5ULN0jmeJNq8YNX10WQYCmLGfgu1hWHQSOPpjN8Ttw4
9+142NqKHnreyaI2Jo21zyS3f0qOPfcet5+FdC6Sagg8xaTAolvM6BcVRxD0PQxjecP4gYHRP1R2
dVhN4MCQPW5WLRaJ+f+TKGxDoRTJ0Gk1ifJlXydvoKbwldKRLfeqFECOETyhmQ0Ff8Fk7SQpQThH
ovGhODQHMyjCrPLNcwlujwSD6NW9d5BVd1eN+K9M8TptFlulfQHNmPtSNPuGSd4IqyZ08fvCTarm
4FLv1BHHcHZ+gmJ9o875Plf77RxL+Y9lugi71JcDbcYGsjh5GWjVw+nRPuSB7Wt8cvOzFzrvzYFw
H3OhHDfUCx+TLo3lFSUE6g5mfoJzRic0NJiUgYUv0o3BX8jhil/ImWmZokluIBEBAc64hIZ+mKcm
yI23mM/QUzxfdT4riu5r/fsnsQk6CvfdTEw9Nj3I7n5ota/4xpO2d8Bwisdx6g/HMlS+OKHkgMv0
FS5AN3ZtFoOI/M8Brz84j0mYB8au/1ifnMN9Wes2A9Q1zhuiY7EGZgJyTMoZvsSdCh/j+1Abzf37
Im7nY/xZwr8yhPvOmWdHxfByEvUb63Nx9rbZFmD/3fCwBHM47fTHJmJ72SKuH7y/QgVnMrRNtyA/
iwt+GPxKO0590JIHkshos9blYFonitmozovpejXtcicZcQZsvniKvi3AgT7Hqu/Vk8xBrjp+hFfA
M4P77oZ1cQRoorV6C3bRJLGPIejbiaABtbZ2qT0Fll7vqwZ8v60TJEv7kNRs33bg7zZlFehVR33x
HcJ5NFID0yE82CcAo1GePwKJ87RMqsxuZGKEo0eMKZ/QaEwiy2cbjfpx73vbaW8dTb/4ZPzWouZX
uZUdiNX9vNBNOHsmMfLUwaSzyHC+mcOPxMMbrvhq25/uH4obwiL+LEHk9N+9FAJQpqaGbZMWfiW0
ThRE0b8n4G4w1ARjjNE/lQbz1gXB+75zAuXB+K2G5l6m6urZv/gE4Vw2cZfMRYuzH5sfFforHWX5
A9kGCmdQyXS1cRUIUNlrt9i+4SKNHcu8JV+pm9vhrxo3eJJMp/rg4ArXTsqL83k6NKc8Ktmfe48e
iw962ASIEvey6Vj/zxYin4VEDJ8WKNztpAE/QOPBVNrNuIn3QGfnAOT6aqR8drb5g7Ppa78EKC0c
ggLs6uxQ7OrNfTNafwIin/F/3yDc+XmcDshyV1z5/jfZqZskSDckbPbt5/lzdWy3bL9IXtTr6/1X
pHDrVzEK1C7rcEIqfZMYeHlqS1iAMcW0/cWUYbfXjfSvNMHXUOBxS81ZcEFlE7ijH7tMlu2W6SO4
mcYgTmtPsFKTnJHD2yrNi9OnoWqzbWW/3d8vmSzBu6gZrbtiRjRhpN+0vNlkeeyX5IAREr5b1ZKT
IVs6/jEXYROzKTMdCjdNa1DYYibG/PG+NuvPswvrEzyIa6F32tPgofNPy1b/VMY+GBMeXOZPb3kw
/gDNbP5zCNy3CpMCfc2QXBDr7uWvaQjuZSaeFueujtg6LjCZs9vl83JYEtkZ4z8j+hfebYo8GLBC
N41vauIsJUOrIG6EQ9njlKsgFVFTnzErbMkWZaaATjIw3to1xDtZ0JaOihJICq73bnTmHkOACxIl
7PM46MFsuYEHgupG9uqSCRIWUWu0mCoL8jl9ty3rYZflzx5p8LxTdveNZW23LjQSX1rETZ2hGjOk
C4xxN1PynXndxzKRHueVIoP1pwnof5dOHExbLwCbVB1cor4bNyBk2eQP5ABu5YCF+bnapC+axCHe
dEDzuxyM0RwPgBI9EPfXm1UUpJhSdP7/ycNNYRJY33nEbvssnI7q3jr8w0peiBOcSEtMbfAS3Ytm
7Wudxn5tTH5iyRJIq2H7pVaC+6C9Oii8CxoRivkwPZV7BbfKztvEhxblwJ/zodgUz80YWrLlXLWU
C/0E29fUnIwO1Ujkvdi/49inL53rT9+tY37IPgyLb7zWlV+9yjKba+4SWDz8QSkH97lwr6HBNcuK
cfEipVC3KQvSpP+XI3AhgX/BhUPODDJpizt5kVbSXUujeIyDtig2981DpodgjVOZErNE2zlaCZBW
r040kwGuVqOOy6USLLCzvakdHCzVELJN+WE8js/tTtl0G+uh/lns6+28lyGtpTIFc7Tz1LQHsPRE
yaE4LGF3pi/O9/LVC9jW3gLL2DZ+uiX/sJYcEIEOJMPEbDBBUTJwupN8nI5eVftqvvhuLWPh4t8t
XC/ohMVrDqU2F90nQgRnTnhO6SUPp9BSucmasdxVI3tisfMwpu0nMEyN76+FobcYo+rQP47Ki1hA
dJ1eaZ0Jz8hyUScUrdkGTOdUcjmv3CueAzgEcDgYRwACnGtbn82JdBZw0JEzn2eEv30TmdanWd+/
29j5RCzM9UKwDVyJei3GpYrlKV7nRmXS/0irj2Mn69e6PU7gBwLFCShvANoFU8C1BLAvpWZCXCdC
cIGJd8hxyehVb5fqWoJwBVeJnqL50nEisza21HLwTuofc3JAd5XEAd3M7NHRQnWhjNhMmmp5mTg9
lAFtTxg/tg/O4Ne/nA/NGy+HYULXtsfjIYJ/lT02tdswivMs8V565NOBAhNeS8xMM3PuTCcqat86
eaf6aG311/Zr/8oZUMBRnWyqb13hE78O0y0SKPcN5fZSQQ0bYFeAUcFdhraA621EkqugCZm1iPUf
lF73m+lgaxJvsSoDboKThPAmCsFFmcswGHXNtEjNMFo385UJxKWDRJEVe+TNM5YFwDrHOfKPuLhE
DPB3e0tfI/sx4dovAj2WEdutqsGbGEDlDfSueBEmIKkBLh0SyvJNT14By7BlRDgrJg8AE4qySB+D
I0NEFuS9stgUl3Ck0mxnzqpP6BiiBhM6MnqaW7NDMAiUhAFkFi/jCH5IY7Gm1yWbjoWRxSfLUJQe
3A0VOkJcUsfPbLKd11ybuxN4Owa8+BJv0MP7prcSkYJYCrcIdozTZ4h1pEw1aq9sNRoxLR4wxonM
9uuQdTMgPVNjJNvGtTCUhmg9PRN7NjAjLTe/lqOHV6GiK1/Uusx2YNrqjoz0fRe8++uuV4gb3IVB
Jb3Txi2unGj43D2NvA4auKHpWw/NJytQ/TSUpWZvbzzA5zkpA6CT6PkQEzZlYdvmnOhqhCgvrXy9
IX0eeOj+XvzFidUkpEVqksACcYMsI3V7eBDeoUMHTL94WgGoc61rioEevVdnapTVLvVT1v9SSSyp
ivAL4fpChwhsMtqb4AtumjvqkmOGXXUBrKH7EBvtZtHd2U+1uQxGFymZzDTQpWBKpN6eKN4MyQnm
ABXGfShchDTz5tyhNotMneiP1jLND4nbmn5Zk+rYVX0jqaDfOgk8d0CYCAA5H+QgRkYN5XcJCtlR
NrqYQFXU1oe+8dgH01Tq1/sWuiYKnBlwq7zPDi0z15umoX8F9wajkTUgRxoPIwm0trY2mabKsk0r
orCEvNHJ4AS2YjnErTp1qJlOozHPwQ4+hZmh+OBBerdCfKMQhGHcsoYRStcK9V4MrtQM/qAaHqrl
U2v+nnQJ5/5KuAyfgw5I3qriIAwT/J7CVIeOPTRRQFh5NINmWz5Mj+4h3sUHb6c8dF/Trexgr63e
pUxho5qU1MbAV29xMJBMfaXNb72bJPffqhCU+wDogrmjVex68dA8bVltTynuv2XZWujue5r0yg4U
U5XNe7t1VFhDjO8AXB04WPRjXItqkZup9HTAGnp0E7vqvuvtT3qn5mGv5V2Qt/TtvmHcuqcrgWIL
JuAamjKoHY3MxVQDExPHzUSXyFhdPwQngKpBK2QurpUCTMFmdYvXpwWUP+2Vg1aDUKl2ZdNFV+Xg
dkcQgQGDN1xG1jBT3VYaGtntjByn5yNl4ddjsb2/ZGticF/gPAFG5t2cWEziIZrVOWOk192EIvSC
EQVJb/i5GstaPFdFOfDe4IlEICvm+2ur07uCQhSmmn52zLz1y5g8zLMqaWVZswJwj2O6CZDFOobK
XO8QpYZi95YxRp3av5nWlP2q0fUhm3S/po3D278we97BSDrBQeQupXGSQRuzIWGJvnM/043tPMrY
n1cuJtDX/pUjOIVxcmZQREKOUdhk06iVFTZG0f5i9dw/FF7ZS163q3rhKY3IFc1TN/5BqzolQ4A+
RkM2TY9aHD9queFuGNr5DvdN74Y0R0cDJ8DF/xUlPA09jEJgCG7HKC7zfGeXS5RVeeQ1YFlA0fsX
sZFMnXu3DbvOmcD4r1Sb+1+wZikYcQVuDwS3MBm+FhehG2O6O5jVPEaTm/zGoNAfTDVl4SEPHK7D
Ga4kAjaQVgJCKxLL5h1ogaZcHSOvj1vfUFICKGNdPoIEuvNLx2l6v04VDxmS1twN1tB9wzx42Wyh
NU8M9VBlB+USb7O4VrTH0M0Cx3yMEh0jrxmpx7CpSLYZGzX2ZyAxg743bQn4ftVyL4QK2zuoAAa1
rB+jhVjKAXTE9Y627Ry2Vb4E+B7p9MGb7USSAQM3gSB3/1SHhSNZ6lShOiMw3dCeN3qggyA03qhD
iNHJsYkxQ8truh1kXAk38aogVTigfTbV05grY1RZP6pECavlLTOWYFHe9AojxxxZX87NAUU7G8et
I1mCnBoaTYS9RL8cJvfRIXLivH5idU93DSjCnmhrFj/un48VUToEcfpHEF3ccLKhcWtKRq3oozmz
GAB8WrNLFKULp0yx9/dF3RYBDJCC8ZmbILJcGdSWYzIXcEpKHxVPy9bYlpvspQzUF2fXbvXv5N1z
I//0GOEy4qQTiMDFcW1Km1UtWoRaTF8pTBCeDYCM+ErS5Z/RKg9sou5RVUY+tWKfeMd6kIanO6J/
wT7bGMm2nqhNpJTLgcTTSS88yXX+h5bhyt1AAIpsiBfAlIzYS3Bpo4J6Wrc0TTRtyS6LgWLDezD0
/Pyxjayje04DumFPNerayVPxaxx3IOjB+N14q72QwDvIsGcrhwMN+nB9SB7gKr5hmakJ6zOSN5FV
MFfbKkptqX5lWY0aJo3eP/dlV31FNdBK/R7tzt/uG9XtgoPsC/0XSJDwBIL4UnZjh+lmWyXRZIwP
Y2FtzdL5fF/EjZODdpcihLRcMlfVkHd1EtXGc58bGyR/glxf9jz58D5JYPpARzNGTXCuGbTqCpII
mzMQwHbKicWA6cVN8wCIchl2jjn40zJKLmdx6eBIMYYIGQZ0gcKixPBmqAZ9qryuPJP4udDKx7GV
1YtuTrwoQnBko61nVklAO9h8tn5kZ2NfRvqh26QftaA9NzvZ62pVI1DaYK4FnOZNYOO63dCkelGd
WztpfLNlm2SwZKUd0WNynZCbxYsRfZNAtAmbtIABqzVwv4O+1trGmDkYTCVSmEtifb9vDSvawBJM
lCB4pvQmCTSnKsYy2zo5Wkb26I25j3kTu/si/jwFL30JlAHBjA4uBU5bi/++vmlysKyBRqnozxhI
aRlhZxE3izR0g+gBKxTyMueghjSoZn2cnaFvAgVDrll75qgoXwEma2nbyGiKjVIUseN70zDvUMHL
e8nBWFlzgJ5BOIZCP95K4otWwcQ2pD5NckzLPMwz+7UskkeaDh/vL4dMDHd1F8FiWrMarWkGOTrk
AXwom6QAMrizgvtS1vaVc6chNoat4ol+LcXKcEfUBm3OmaGBgjOqFFmn/01h+s+2/hUhvpLjeFKT
uoAI9aH6GH+jT/2xxBDIcoe5jEWwoJnj0AXqd1kn4er6IXMHzD3i7RtCoamipj4vdXc28m2F4M+r
Zr+mMlIavj6CzZocRwq2VdTn4POv12/o0mRAHdI69pjf8QieRVPfVjP6tHYjVB63adb3STiD0RJN
0wvB0BHFjPHCvr+La74NDGQ8xYcyBka0822+MBZbQe40dgpQnB6sz+NzEf6nYQqLa2y6QJHmhFfM
5koeX/wLeWB/7PIJOPwjyN723oI2jySTAZFXNvBKhrC0VYK4HT7HOzbWwpBwthEmDbO3BLmtsJf7
Cyg+WGCjV7KEBwtmobrD/3B2Zbtx61DyiwRoX14l9Wa73c6e+IVwNlKiNlIbqa+fUgaYcasFC77A
RZ5yc5oUeXiWOlXWYPoXYrQ8tSyy66PmQRXV34G48WTxrUnhtXODwAmD7mDHB1/m4t65HVJPx64D
0OJTMNOBkbd64k6fDsFPwn+bAlT0kdogWljGDvMiX9lcXkQyVBXpAdB9LPKuROuE+R/y0h+P5pRV
uxLcAVvl+xWDIAafu8lQPURyv1hkYRg4qlbGn7qA5xj/CSR/bjFGqDCerlEMnojTbYUtKycTbd+Z
pwm8/ygF2tcnk3WlMljD+ZOJvC+22x4w70H+ePu4rBxNJH4zrTtqS9CnXBx/eJvWCYVZPClx0vKl
5fW+Z9HWpZ5/6sK3gCYdLWxUyv6VNK+XIlDHbxGxhI/Dnh4xa/uBpDMMv0/ZsTlkWyIkK1cAFSxo
UbkmON1RJrm21nht1XQRoPeQIrHzQxO1ffhcmGYfJPVUNk7CWednRxBOOD/f3s1l0D4r94EBZCb8
xswSBpevLSsFLQjAEuhTEUgItXt2Co5ZI4ai+zH31G9fjl4iner321ZvD+dsFcIQMxoBPGmLwwnq
LVlmcjIucsh3DpnSkpFYWF6aOdVGdf/2uFwz8C6OCwFbcu34E7mErqJxV3IMsnpVgZqIG+7fXtVN
IwGXHGPNcCxg8YHe8hKJ6Op8opx77GmYE7JfIinrxM1jt4JuTVy8SIjGyz8uufe3Jitu0KVIAkEV
gg43Sv0YpV02iV200gW1cFyLB/1x+NUNGL9pE7Y3f2RfyB5D9sULxCmSmsX9URw3lr0se/2v8TnB
xsmdacWvz5BPeR8yG8bdg3pwjsMRXjtBYHHYGhu/vSZ4XcGQhXLIvxO7ODYaGs+uMizvUiMsrcsi
9rIqKcKnfAruyBaW9faMwtgsBunhiKKEsDg4GmX0yQsG/lREJKaVOpWOOqI6ex/a7+dSBmPq3PSG
bhv6vMvclfvWVLt5aF2ioWZ7YnplOpPObYSbtzcBnUF0PHFKQQEHJb7rz2ROpByMtvMubglnlkEg
rv4kwq1LsLJtYEmz5gkfFOdQb11YyTDYMzEO2EpLs0eu2L7Por91ST7UYLBJ3z5668Zw6IHNQhlw
WWXhorLsThT8qa3yeJB1rJsyHsRwX1Hj3X4E2cacIgOLgWu+1L4aqjbykPp4l6IOk3wyvxl5lNBO
fH17RWsfaW5Jo1QNcvSbUzfyqq0Bd2BPEGh4anwJYseW7mlvbYl03oCMZmeB/i0KDPOhwHTy9YeC
33f1iKD5ccY3BXvnPvrZVXGtYquLSZ4ayZBACjy1S3QPY85i48fWdb4NF9D4R9kBL8p8x5aBs56Y
3flmY0Juxo6peJbjx7c38/Z4wABu1XwyXCS38yP/KlLOs5wW1iidC2d+luK8mnfdVNgs5kp3XyUb
oEn4tsWVJ2DWYEYdBb08xEHL99TPqCvLVnoX9SsC0fwDKtM760jS6XH81afVY/+b79uNo7m2TJSI
wXmF9sMte9PguR2I/czpEWLJh8ae7oqsOLrueLQb6/T2+m4/GUSZQchigdgUcg43HHX9JCNIz1iP
IDOPXetPtoUIuT3/CENsE01rzJCjWbkoqoCzCWgqbdKLm7PE8e76wI5NtQEAmd+J6+AO4QccLiDb
oMC7kQDV8I0d8CjRJRzGR0Ne8nqHCbqkqpsdsccYoLxPiE82fNXKysBV/f9SAIs0p5UkchXHzY4g
OyqtLHFJvweR+/7tL/Svmr1Y3JWdRSypcoHOOFAgl+iTPDlHdSwxD4uefAIQ9ea0+8p5QCUGHC6A
vwEjdNOg6O2QDvngXhSr4h4E5lJuIQXXF4QKt4frhBr+Ui2mqbqRlcqkT+6BHPRuPA/HZgfC4EdU
LjYH/W7vEsJFCP1A9t6BasPykeybpkGmD3XTUvXIeCkKW35c0yfwIm25itW9e2Vq/imvvBMHhp5T
C+tyLsV3/lV/Nb7xL/IYftJ9Mu1CUJJslWVWykHz6tAqmDleZpHFa5MoyAfK6vp5K509dGmnJu2b
fTXszVMRRwdyr/yksvdtk1IoN+/ePpkrqcaV8cXBHDO0QZD90icxFekwkqNLOCZx74BQ2WWGEXdG
dXjb4tqVQygOTCOaMAitFjs8ZGE+MKboEwRAkpkq2SOozZQ/37ay9h1fW1lsKm/kaPrZZD0WqB/k
QUymLfzBqgWgeGYGcHQGlvQhdBwr2jqcPkHPBAOSWf4j96MNLMBKCoG8Bch6xKAoSCLSuT4bVT1O
VEa1+YghzRd6777QIq0+qSOGiU8cRC8kbj5YdQLKe72ZQqwuEDgyFGRQN7itPhuqJeCZoU+aNeIA
BDm0UoR4f70VHipAJACl3Lk4uQgHJtaA5h7C648T4o2g+dZvlSZWXRXoBpGgYCnIcBcHzq1yA1Il
RXYpKUtc61la5NgyFVdjcPYDegBoaTdGH7VCI6TpUVqXG6HADX4WjgslLSBu0ISbi5GL95NVhtl6
YeujGEn+Dqi87snJB88R/a0frF0JuPgW9cvaJUNzAskSZrtwcha7mnu1zBy3nB6JerasX63zKzTf
L+wUoAsO7lhkMMgvl/vKPS6KIQyni4dS52Mp5gRGWvrerwGUevs2/4MmXb+f0NIF7BVfD7nmTVXe
Rao3Vk7DLsM+f+p34TN9ZE/OA9ouFYtZ6p/cT+WJf64+8h9iPyhM0mzt6EpofvUTlsVCRiQBTSp+
gr4bHvodR/oZ+7vugd+3B5DrnM2TS9MaQ2XyAMmwjXT+9nuCP3XmeUdLAhWFZQQW1QXHmKUILr1o
zzmEisxIPPW1eCewE805sBuiQAmdkNnaIpcf60yXXeuHlxpkEDhfccOjJFQ8fftzrqwGjM2IuuBa
5lhv9jyvHtm+sVpL11pdJJugClIF3DpA4gOBf1kKEAi8be3Wj0F/B/cA4y9IgaGTcG3NN2rTUJqE
l45FRtIWk/NdB27x8raVFVcdYi2QNEUcDkr+ZQG7RZZha4sEF7lvHhAR7bL7En2HgifZwTv4+76O
+xNPqz9ozr2/tTrbhoMBvgnXfVmrkISO2nSC4OK1uHu8qL7gDm4Uy9e2EVgU7OU/bPjSidV1Da0r
ocMLGcw/ws2/B3m4cS62TCy8lilpMfqTCC+gxD9UxH8A9mXjIs3v/sKRQLpohp1E4KhHon19GIrG
YAIlM+NCZHtvlizBCPNfWpUxtXI7hmrkr41jMWfsNwbBPoluDDrToHm4NthFSF5oRNmFnaJL9N1K
W3B/Vc0Oacah2LlTyr68bfEGgYJLjDYsysZzCxMTNvMuv7pdWYDuZUehR+eL0VFVHLlS6D3QkgM9
1l7fB3uflEGbSGxUfmfVpk9Tz6rsCvJDk5QxVA66NmkaaFd/V63ueWJSrQSEID03OxJiFr9Afcja
HfPM/FcJSNncW3AbdQ5Ua6HzTEPwgECGYzSSQDVA8Xhtj2aYM9UF26vOFpkVMzNHLvn2yte+LVSp
ZlQwXAvK9tcL71SofVaa4YXb0AOqdFeXcaszBGdN3RyKnNqxctr689tW1w4tWDMRucwFm5vse+Cg
n889Hl3sbOr2Y49U3xHGVpy+9vwgEASnJbQOfAQzi3MUzUrRXk+GR/qVPFt7KxUH24i9n4BpplES
HMonmnTIJx9BFnJ2NioM8z++PMS43YBQQv19xm9c76zkktvgsFCXtmL8C0abff8+RKcfTfgaO74z
lVdstV9W9hUgqlmuAh8T4dOiFMZLxykazsJLkQXWXR5o54nRMtv4eisYC4wxvDIz/4xXt6Xrq8Ij
MlSXie78g7ef8VqqjCHC0R1xYKadHWdPZiqTKG22ir8rhanZOFIIpEEYf1lm0YH2SY/5E3UBern8
2e1V6ibimaRg3Wx/+LHaeVAw2nwtVr6mD4Qf8Bq4JXgwFjs7lrodvYYMF8sadBx2tnOaMkhn9mNj
feub3N+4lytfci49Q6sBJVof8hPXWywLzAh7hRFdkMycjE7uJjptfMZVEz7edpxSjIwslU2yfqgi
klfsSVbRPVo+sXLfq2sxu1WgvzBGizKweQPhzXnJS3vCKswheCwY2aF0/1826pWJRTJeEMCwCylQ
Z67PnRbflN1+fNtZrZ04oMqBKsLUIp7B5eNg5U3U1RZWUf4FQPGO/WJp5JyMpIjZx+xHOdMvhmU8
bnHUrKRA2L1XdueQ8NU1yyIo27lORi6c9vuhyb7WPPgiTescyezjNDwjAd770NlzLFAmsrHeRbl1
KViY9myLGGL1rKC7iu8IKOhNNT8v3cLLuI/EnbHnyVU/bO0e3t7mtQAXAcb/mVg460FotCJHA1Wk
Md9PzfBZ+F8YHqa3raxktiGK9MjOEVbMV3mRV5YhOtRyytnFuVSnYJ/dual/mRKayCTbZBNd8RoY
CoYkQQC0GeKKeVtffcE8s8Grwor5FkPuTvd1loTQZ410B3mfDDpTG4ubf/zizcHKUL1E4Rd9+KUK
RthHqMtizPGxHVEFbvIn0yx3ZTV8Yo3esXzcexVUR6lqD1ZUnAxKNgYE114GBzOe6C/NYh/oil8v
uChs4ocKyRDGAh6GJ0CIgDUYPk3H4n640ylmS8FdB5xPHGw4s5XTc2V48dpmjvTtzGyQHk3Fjo/R
ToxWbAq+cUhX7sFMzYN5csSJmKVaeJvWp6RzKsO7IFVLMer0Y8z+A2RpnuzAP2/OUybAblzvIbEo
Ro5E6F2mDPBE4nzuvCg2BN+I6tfOJrDNqAvgvzmFvTbDht5sChkGl85XqScuo5OnnS53NeYANo7l
yseZc8m5VAsUHSLta1ORAMItIJxdxmTcgUxpJ3hcH/y0T+kTiZFCQN433ho5+Df9urgMV1YXZ7EN
un7KjXJ8FDKein371078xPsGTfjH6mheME3ykUAgMh5QEexw+d0tB762bLys0JZFqDIXQq6X3SFd
l2FpBo9joz4MpP/o1OP3ivCtUpmDf2exULToAKpFqw79rGUxPLc6JgTiX2yvmUDmIMk8MBENEg/U
mDo7fWTWhsn5Ni0twn+idYuhDpQIFtcgxxhm4BtG8BiJoy+apwkYzLqRX31Hx0L/3Dg+a+tDXxWo
HjwPDgpa1/to5gUTEJwKLjqUPaZweK//RCNBCgbtwPYstf9d+rxLotJnD6M1+MaRytovEwxHO8/Q
4w7sA5I1Z6uhs3KD4NShDos2KXbdX9ygsYoqTxRG9ygR7IOtssDV+aadsjc+u0XeUJDHsmbj1q6c
KcSD2HHUR5FWLLHajc0R/ANR/2i4f00Jversi90aGxd2zQiAdhCYB1wEDeCFM21yin5iVreP4MCO
RfdcDHxXjO2GlX9P7eIUzdXQEDQ7mBa8GQpyur4NjSIrH4OQnVxlJ6UDrSt3Sqo+us+pF4cOiylt
j449phCM/w+P1ZX9hVvCyKj2pKY+7s20B0OJ9b2E4niSPZPf9AGzex+dJBtjsK7Kw1YDa22Hwf6D
8APlNWjyLUx7s/aeAWAeZLTDA1Ui0aF9Z7+XcQPOHfHq/12cJf2am0vWF5M5XgrnjxE4cRFM8Ygx
7dLbIpRYdQivLC2iqqLNaKRIE11a5H+Vy5M88g8KJY1hDONs67FfC+KuFra4eb1qGZzTjADi1nfe
Wf1h0KEPJkJvdD/WdisvEcYLkiw33CTnOjg0o2sfAgJdSglc9UYXfiUowLOGWUzgK2d6lsXirb6q
JTOq8TJCHB0nWIvWisXY0f2GI5yX9frCzFPIeD4BA4HQJmKEhaEG0UdgKbfGnBT/2Oz5wTyhu4nH
yzzSNN+4nssj+s8YgKnIsoFLAtvptdcNDRIJDMrXZ88RgHBNIUKdR6cr3Z88i6Zu9/balr50tgaP
g7o2iNhQsV+8KM3UFQb0Zetz0epHBY6JeMotUBlXLzwiW2ir5QcDBcPM7A8OKewj+BIWt08qQ9Sg
fRuxtMTVwDjm7canWrWAES40XiBHh3rF9eaR0G5LnMXxMeDs3s8aHLvynfWleRGoKsFH4/FBwWd+
NV/lFhiDqv0G4PbHSYIAV4TgDDbbDz6U4xInbPjGafj3i6/P3jxbDYo85E7Qclp+oLGp+rDjRnlm
lfXLGvqHPAh31ljei1r/AqPOGGNgto0LGYFdStYiNr3h3qYGcOKFe2BCPiGsvi8b0DAFPLhMqkQZ
ZVQH0+seAYNu/4atZ16sAZTSeFa/jqO23xm7A5w1h9So887hOx636w2DejuhBaQIz8TTv03u67vc
Z9PGOb5BJmBv5o4JBqnw8RGuLD6LoIHfyQH71HynH90E7D5u7Hxr7t04f7GK2HpBWMZj9mdLruGm
SrE0vLivXtFXJLNgOEBUsHPvxkOeSjMefzjPMyklTeoLOEy3GkXzQb45FgAmzJ1a3Nul76uNti2L
zi/Pne3HXNqpOX4KSJW+7R1urxOaUYDnoDw/x7jLCwtBVLPoKSnP1eB/AzP/CeowH942sbYQDLiC
AmburN/IlE0dMRkRtDorzGLlfyqnTCy15VPX1gGfiYF2pENoFSwCKzZUTlD6YXmmpEhH3t+hcrCx
VbeOFD0tZKYoVs6MR8upAmWXwkR0jrFEzvQeQ6rGrg2rLJYN93ZhWYTx2/s2B9/LAwAskzOnkug0
L9PIjtE6AAKzPNfTMJ04eI+SQTh3mGG9UKohijZlLK5K1uwit98ia1lb7Gvji8sWuC2tx9wpz8IK
QQ8ZVnfohvFYMTruTFK+s5s33zCMe6N0hEGDWSrx2oGETh8Q5anyHBr0M+8GNwEM4t2awzCCEw5D
GFeY8/9rIwHvO616q5y1BYaTECCOyqJuC7O1dhDR7wK+fsZPoxJ2bUWZEAV3RFueVUXz2JIOcPbQ
0nj7aKxdqVdGgmVvCTxsslMSHsnbtSRIu/5lcLx3e/X5MZrTIdDq31Lj+SBRNLnIcaUmhfcH+Fl9
qMaMf3x7LcsAFyC6KzOLx8MGfxhGKRlOmkANj5Kdoj/HQCctY8cCEuTvtoY3HfEQ1FKBB19meblZ
65FFGQdfD0TEIqQmWp/srjrlCF5Zod9LegGUjw2aS9ianewy1OtzzZ0O7AJnIOqmBy/KkYJR9wel
lCSYdgw3PtlN4vePgDSaWRNQd8LA4SLYixrReZSb7CxsUj/loUa7kYXuPnAHEdeRzUCfZkVp29jk
ILgz7RrGRTJp5m5k07fX4DokWPjjoSlHkfmEnsEj9cevo51nb03grpgw0QHEUCfmqwFRXziNNnej
3MtZBvY573PYmlNsF8Gft4/LrRsEEPKVjfk3vAoFQ100RWTBhrAtmqIA3MVObT9LzB3Hyja3Qo3b
uwCKBrwvoHr9N1m2cB5THxFqRwiksvqrDOROtDaIFf8SFNBqd4t/4pZwZyaEwGEB8hHPGuZyrhdH
LXeo8XIwEClW4GiOPNLHWU85MDad2gcSdS4agIrBHUo3xkFJXW8rqFv7hvD56P2h7Isxr8WCG8OG
8GLB2Rm0sEfmmIkDtvS3P+Gtr5xrOgC+ozcxU5YujklkD6NngtHnbPG+ucMcNWab+yYE06fxbnl2
sD/g3gFGBEMhGkzXG2r3gewg8cbOTuchY6533vSRoHL29oJW9uzKin1tJWBOREgGK7kBNrqeBHeF
BB74PxgBO5CDQTX8seRCoi7mqEjgMFAEWYAp5nCUljD+y6cBwB7vJLwj+jnXK9GTX3dROLFz6+Ad
G4dD5Ol9X74/ZcRnwWOMsSlI6/nLIrkbYWLAbn12jqibXdoxpGlna7nxWVbu7pWVxTumyMTbssJn
GQfnkdnmQ9sb+cHyq32JwMaM6i3o8oqzx7pCtM7Br4jRlXCxfXIMs9EcbHYuZbbTppe0mXmysxYu
46KF/qD646SteLS/qGgrOF1d7SvbC99htmQCTttlZw2kjqz4yZ6ePEFiRBNQat1qks7P1nUofL3S
RegmMTrYjR5W6or+l6SQuPaD6jEcg9/A/f+ypSPS0FR++h/uAFqLM58G9NKW0gdWVBVq8nA8S6We
iqL4UJpbQJo15wTKDnAPA7ONfv5iGw13BOV23cHh0+CLFQA+HdZf87DeCEPWXMZrM4v9K/GW+Bnv
QUsjWPu7FB5U8zy/2hoo3zKzuALN5NgSzQp2Rknrxamdj2U2bGBCV034GJLBhA3aI0voqeHqfnSi
gZ0R5qi98p5dzsX+7e++8ujP3FOoAgIFg5mVRezig0OLOc2Is13+kbK4K7NPtPJOhb3lZFe//j82
opnAFHIo1/4PaobWkGsBQ9DBpEQnvTOl1Sbx5uqeAWoKyUmM3sOjX5vJ8f5r4eGdR/3kmVTuC3oQ
769WoFH2ysbiUepaNrHRwFIANIgjW+wNe0hJsQWfX92x/6dw8hbxggE5RGJAP/Os3O40DtH3KTL3
TUO3XqYV9/YvNoLSMWiqbqYN6s5sSx+R2LnW2R7w0h82TOUSlGBDH8vx9O4DN+MlEJ/gmUI4tjgH
mCWaeUgQtVeoqo+NnXZsSAVI28tsA6Sxsn+wBL/tojMyF6CvjwKRwmCFC3/TcpVGrD+YDktbttXM
XzWDWoyLSBZN2mXfdJqAz8ssOIJigmAROovSEAcQdSdv79vaVwKYGrcUKiNAKs0/41V0rvRoqj6A
gxaBCUJImYTciAl9aR2CoSx3I1pZuUaIHj3wUIOHAbX0xd61GuOCbYhF5SI8EWEfdDdtZE0rNU5M
MKBW72OyEVMoy3i4bjsPxUY8dL2MGxC8+jEF+OheoKWv95F9F/yNdOwlAG4nW42z1eVhmBDIOEBc
gCy73kzfmEgPnUfEyaZ9YLr+m01OtvHB1mygmAnkKFwrguSFJxJeCbIehutrTH+l/xwNOn3/iQCM
7F9r1bxlC899yCizIZtPBOYyauN+JE6x5wXLEwCBvxVM9hth39pRB3YRGIGZe+umKsiAKzZ4GVEo
eD92CqLFE/i3vr29qtVtw6zQLA899xwXztUwzWFoI509slpMUKgUXyM5HN62sfLoIeWca1bz4bvh
FzF5rn2DYueINb2AeRFa2mH7GTUgqEkIcFO8bW3t5s7k45hMwJ7hpF8ftmL0RBBWHj03je/FWUte
ur47A1/A03LS30O1FWjNl3MRQf4rLaKEi1TjBi9poYnagNyYnkXj/qxMmkSNlURUnYvM33md/VH7
HHWQceM8ruXYV3YXBZmqKbUYQQ18nuTJ1N6LjoZ9a1VfzQiM6GaW5BmGgzp/nxVbVIQrphG8oHQH
h48mAihnr/c4svJAhkMYPfgiwGBSe6yCKOmG+lgIG8K0cudETSLzLMbj8/ftz3sbr4PhG2wxDmYF
Z8bAxec1Su1TYPDrM8QGPw8jN+961A5ipy0SPunYEkzGLg+33OftGYZvngHp84wZxusW7wGxRBMW
HanOTWslfijjTFmxDzZzFnx9e4G3tx4oDhsgEQftQfQbFgtsDGR7VWCWZ0Ko9dnLA4VmsSvzb5MO
5FZstbIs1C4Q6+JaIhlZjs9FovFbrevyDABdf8yaUO4lq/NThbwwHj1GPr13cQDJzTBH+AFAcJbt
vKK16x7FOyQlyv4CIQEj1qDnTQvbEhvX49axXVua3cSrB7w3UPFSOkDBpPoBTY+EtVsVtdsPdW1h
cf+YnVcOME4MfSGMt3xpgiBBOXv3HzYsBH4XgzzIFJfHfVK+9loIJJ/V0Gd7qwwfWJU9BRhIf7eT
BgE8yCoQIiJYxAz/9X6FuR4CwcBgSvrIR5hdgI1D6ucu9LIEQPDT28u6cdIgOMDpBioZwCjkp/PX
e/V1gsLqbEhdhA+Z5+rfYdPzbyUylq8lqDPzpMn86HMVZcF7c1VYxXQSKPsQbOGFmG/DK6sgmIIc
BZoaD4VuwRYgRqPH/I6szA07Nydjpm9AZQtxI9DKN3xIgreMgsMyeEB0cGilEYdNt2e+3qCf/1+w
2v8/PaD9Q9o1lw/m4Qp0t5YMNKVEM37Crb7QwLCDxOtY/rnC/xPcA3/g3bXCN+mOdoz/Uqyo0NOm
3vSCIQ3T20+YZa2TosLhws9ULLgLSDd5ZoJiHBWpQD/Q34M9l2KMV1tyZH+igTvmV4tFY//gawyt
7E01RPVJDXkudh31GyBf3RqPXdVCpi2eVCHpXoZtIA9ZO4U1dIPsGtM86JNAFrAdnS6V6MzIFGMp
vkg8DJlPP4qmyqZTI6gdPIDNragTlD7r7MCFy9ykAoGKFyQW8rM87q1qlAkhmOmIwRZIrbMBqI/A
nDqxHylo/fLHPIM4T+y24L6IWwHg0QHJF7M+KoxIuye7ivruQ1/QRqRo60V2TArP6c6Gsmo3poPX
fquHsP/AeTT9brKGPrdDzr6KULAybnpiQi3GLdw+8WpMBKSNNZPzD64PAptAlGYU0wyvdAIiU+Am
9Ajyg3icMvV94nWBsjvIvC+DPQkUdIsePV7lK4Beo6r5WZoMBS8eZP6TWVD/S5UV/stImuaxaUYb
WwvBuY+Ck0zGHSSRPhj5yN1P9TSp7BJaSpdfMO1j1R8gP9U+CKkT4aHygH+7G+5Np4UQlVM64T1H
k+NRDcw72yOPICmaZax8KnE5/c+l25d52gLxNtx3EHoc40qZdn8sbbcIH/KyNcxDJToxgrTXKYI7
ETrfbSMyYj/kpDmBaF7TC+XEr+PM7PIsbQ3q5BjC8Vqxn7+rvPCpaPmpq/zuU9Eo8L6OlBfNnYMZ
s58EL39zkAFG9OCHBEvzTsqL7LWT7UGr2H6P6r6ekgydse8iNyHl7lQ5skB/1NVH06zH32Wo8hwd
dDVBq5uAMzrx5GR/UsKfWw6+Aw3culVS3ukid+pYQigkx6i8QWgsgoBhSAg84QdnULY4hQzzpjt/
wizRR926xQigkzfSz5FZdXrvqqELvrMe5YOUTQg+n0yTZXWKIWOH/fTVWP5lIIqa0ONWENPaOVS6
Cri+kXdxNvjdn6oavE+98sqLx3GYP1tqdOnBHPQQfu0C6DinSBtrlsc2Lez8YexY2X4IFFp+aQtG
6O/gqh3tdAD6UuwLKHmE9wxTjTQVWd8ZqUH0JE5dHzpFktukyfZ67LEEi4c1vy8gPYx6B8AxlRcH
Jm2CuybouI9RB9HbKBn1COkMqD2N9wqjy32s7XL0nuvKz7M96F3tcTeZubR3PQMF/52JC/qJGZzV
n1sDreQ0zIz+UZUugCxdAeH0uinLhBiy+54PYf2XaKN4bKmO2sTmaoA6JGhpeZxnHFrVEyO2j4PD
CigvQ8KY/ak8pMkyBpeX3//GQaEv3OW4hnUZuCoJmlDphGZgZLyXoiY7I5qG1LZ05fvx0FKwxPCw
b7EZziR5gj/olAjwJnzxRlsQlpiNtKq9y4baSQZVEWPf9Hlg7wpdD87BanJ3n4GKuN+jLoFKsWuP
P3keer/LjrVTrCJXnKKyD44kGtAAZb2gKhkGdMKPYVOJmJWN93HuiYjUAy4QvqKMBnQM4MRfwFcO
lFVDuJ8fOTcmjHAatIFIuRnQD7zwWg03NgnjaYx4pPAVrOzEGtkHTwQvUEWTdtDKiMteu8+Y8uDt
zmuczKZxZJUKY041pxw3AVOtTZV2SPvq6V6RTprPTjlx45lHYAP+3hRmNR7Rjw9t0FtapDlUoT8N
KjE1ilZ2EuTCOdXC5F8ztD3+jLZqkcnXZTsUpNmbVYVeyJ3jjO4fgREbEntM+VZMZB39LljWfyaK
t0Fsjp1gAAr7ChMEmPdHScUkxRTPk75d6k7DKOLMyaMHB008TOuOpNhRu5n2oQkULBS6JlXHud8Y
v3ugAPt4rNzxQ+lNGY3DNjLKHSkgbZF0BWOoDw2BZrjSDIwiZSuaDy0NZZ5UqCqWOylVrlkEkYiJ
Pgr0vi85wLAAP3TgJD9kNpC4dyorKL9HKaoaHyT0/MQxDLWHEZ0BXb+dIrbmx7IjBugS6rpNPFP6
wR6Iutq4Kz3q6Tu0jkzjIGnpeIlHMVL6uQMIZoTGZmmppykLAf33VYkAIVF16Ee/cXYd769hE/hs
UJeT557gcv116rZyU+mXI15yT/Z3tBps9xxSE4QCmnS6gzYkEjPGEsxuNPC2XWeE2V9bcS84FZOR
DX8mUmGyvQf/RHCnfKqO4N12vUtgl+2nsbXd8gCrVB+p02bTsavg5+/6cLLqoxR21/3N2pFrnQx4
RHUEIqloGHXCtEt+RAod4b/ZUJb9ToGPHPTDjuom0Pz0XdQecqBadFrkpnabBO7ULBPFoS4zAPE0
xTTMQ8wl6BxzQDrjP3RXDeohB9WGFxO7031qlsKO4lBhYXilXcQudZ+NH0iIvwKC0sY7mBXBA6vC
fvwTmqL9DMlRyORk6JftA6voGrxMloGLYKARkoiAqlMmglEch7br65Ndh1N+QuI4UPxF4bRpoYno
44BA1+cBmE3yuW81A59JH0RwhU1vJI1Tce/AOZftJfQqy4tlT7KLoWrnYlsEMZAD7m6oZpYj8FTK
dMsdsh9PJHblVNXObSHiISJzMvdm4BoHz1UF+LFdOzvUEZd7MJ15eudTvDcJAVUvgGH5DCthddTE
La1qSJuL4hnERsM99Cy4SkZXRzLxQRc1JqrIeoz3UgZNOyKcwoImCiIyTGKo4MVXUf8DWkV6Skpq
+OfIz9RDZRbZN4oKW7NXsvG+okWFWZupzZ9pmTc/KcQRP3n2wPYd3BuoAUse/Jau0QOBMZLJTllb
dALDDdK8Zx0VD71RegzCxnl7lPCCL54su/8h7bx25LaWNfxEBJjDLckOk7pnpFG8ISRZYs6ZT38+
ymdvT7OJJuRtCL6wAVWvxRVqVf3BeIhr7JXtIpW0h0nzhJ/o7Ugc+FYR/GjCNqudXiYF06d8+qQO
WfLB0NufIqZyZxJ3M7A5sZLINhpdfy9okaQ4uQXWwDaSzD+JTZq/5KFlffAywUf8e0wCbVeOgam5
PSnQa6BK4fvEt9Kz2ohZZ7eGljxGzTB+94egw0Kxonnr+FBTQ0czPfzyqKxPjd32QupDg2vbnark
IkxpbfDuBpylsHnhKZHZnWCOuW0mUZA/JhTU9nB+xLMph9rPyCQJchKQ9o8eUjy/Ct+AdF1Uhny0
xCb+IAm18ipnhoJ1RZJkOygGUChSMTEipkkdxndInI7Bsecvz34pYi6JR05HWmwVoO6aoC3MxGbA
EG9Xl9PwvUkk4UcThOlzEA1A+yar7j4nqaQPdhrk9UuiG+WnVBiE84C0/4tvGtn3aJBQJqQe4f0s
xyKLXblT4shNwg4OpD8VWuKkBQUQzZ7USOft1LXR4OhpwU1Z1wYv+iYf4Gx1RhFDIOg6VETxa2t/
0ldpyTw9WcKfT1TgGk0cYPwSWQ0kG7dA8yWcM7IwCtwiGtS70vT8Y2cGz1M+MsYBvA/XWqc1eMj1
iah/TaTMCx6odtXJq9enVbTzaTyENN69cHpHo1Amm7NGT7Az9to7YEstH8ziQfMilZo5hG6KwrHo
tEGDAlkkdv1jQj5e25qvFidVD6vHqBL1gLPUtx5iLbIMuwm9snBwHj8qahvc6VH3gHk9jkp6W1Q/
ekGHXIjx5+cWIanHHIgyIsaSYHhumcYZss2oLw8c5T0pbJNWgqNpsHMd9tqQOQ1EtMlFGo3zIjOE
UXYs1a9VJ2jK4U7BTLuzVYGj2ja6fniXKgnXWT8N0RnPBPNTEXWsk7bLy/emllDYR94je5LlPj2x
Lqj196OOGHAQRu8AdYJizoosveejlJMbGvEg3fM60l9HoTCmo1oZ4nxRo2Uaj2X0UAyo3toYTZCY
TUIRYdyihNI3UWzEr01fg4U1Y4pVGKV2IS3GtJjQMee2/6IaqRXskloREDivgqIrnBGXUE+0604S
5lTJyMSjl1Lls71c6JSd2vZD7Sj4dEU7pEr0L73BM6ASqxkONWpcNpmOFt8+0aWy2VVmYiAQJrRh
vpestNIP/aRaqd1kHPGf5jd585Kn4mAcMAUPgW4LYaXZSlpVo43q8zTTzJr0axwk8q8GmY0HK8TM
5q7wJOkVGlr405vG4UVoU4FSblD63p2ZZqJq9+okK+Aiw/n+8ZPirhcio0Y+NJpTGb9S1B0ka3NA
tC8rjl1UZrZmldLDWBkjXgDUbmyMEAXjoeW9UTy1kyb5J2WKuIymdNLUH2VYt+NO8HItPfLi8c6N
UHM/xkJSfhWtpmx40WTJSW0j2OtVoHNAy0kz2Lrkt7+ShlfJqeh1LX8Ma61rziFXb/NO4Qkukwh2
1g+eaulgt7BuP9aRYPD2nk/uhG2xo4Zg4WjeDiQ1PlvNbXPVzFxfS81PQ23UD4VZWJldZJNZOlka
1lhHKm1z1+GYYbliGfqoLntmQEqcWIndIpqiu2KcTJnDm3F8BJGAfayAPXxkp0LmvW/Cjmr5FJIr
4MDs6d+4pYQ7ruHQSaIx/9nK5AO2Ebb3hSeHs8SJ0vVHSqbUbqhU+IXNPq7pAgZlzHuq4nrZ6CVI
l/XRGaEKmw7ItwJKFTr4stCNxn2QaLEkn8eX9Ft47A/lU2eAv3KmQ+sKh+EgH8UHIHTFltn8ZQmJ
wJARZnQ27rS07eC9XJaqtDyzauqBwbMURfh9S9N9oCMKmkf9n5Uxf0cyZoYFZMgZjrJs4Y+6KQip
MmsxiOkxL+ujgCijIMobxL2VAVGlomEBB2pWOlnUY7k5sDDR++C5b3gwVHpwGGUo5Uqsy7vbtcWt
SIu6rORPGkbShXfW63eJ/CMIJbcLmo1y6WV5+fesvRnOFX1sqmtR5zoUzlhWHwF/f9UDXEZuD2Qr
xqI3R1VAbadQFc5pUPPcMRAsav/HYSzgAWJoSpMeFcGzCcLGTlrurXHQNor+v1Fwb8qU82K+mKxF
tZe8vBRKErzn+GPnNnfGQ9+65pfou/Wk3cuu9FOIXO3Z+sPuKXQ0ujUIL7N3dQ1Iz+UOyqKxiXqh
084kbLu4SWCJDhS0BmELaHrFsvo7ErsHTigZzLKpMVL4bGJO0HOG4HJ7Ms7SPnDqr+XB2hnSzhZ2
qk2905bR1knwDfqCjZ7TPxSb/NQ17RHK9/ghSwbUdY7dxZDp+qeTgpIE14y0R7PImR5CbITFvbzX
cF+jH/hHew2t+HmSgRVwNCLVRJdiEVGxyEMpj56TSnEn9XNs+vYQboGZlh3Wv6PQDoIugFT4EvMx
Yv3eiQKykmn7TpCyQ9+2d3DCqC15D4mku+T++O+mGyfW5fb7z9j+ibpYQOiZjXott9Z58DK/tb0w
SUsbubFkY5v/xmL9sz3+DkQVn5aENLMOl1V8r9UjdKXg4aoHimku9mQHKkyH0RXt2E2cLYHHyzvt
P+Fm4ivNReRxFkiJrjVqrOR888T9ehQS7EXk2k4beYfZ8MbQVkMhpUL3EPzylQRu3wWGHOilwh58
EkvqTRQvw2Cnoot2+6i8PPP/f0xvAi1ul9JMYgzrevMsYeuhh/ULbYtvIjXY22HWxoPyEsLqGPcg
0ryYur5tpMbHqPIsxp8wTLGz/BOEJYHCze04a0uPLilkc6BvdJLm3/GmUWVovQGvVlfPgV6hfT/E
P3qVxfcvgiC/D2cFoPRVN8zoDaU3A5LElj5I78pCK79ObemFx9tx5rlfLm/jTZzFt/FmF/UotoST
XhlOXyPboz8PurWrqXFK3ZfbwdYWAqA6wHUSXwnvy8uZq7tGrHhmSWe/F9hAqgqPLc57J5W22PNr
38iUwOUAeQM7s8RTCVNXxWpktcjhlYmth+TSRh/IG5O3tuLoPIHgEwE3gUi7HA/6hhX83cg/C2Nl
y8JHKfo8BZ/16d3taVsJY0BL1uY0kP7oUlezrLzB9AulPrWRDA1l3Pn9a9CHqHNsCdGvTBsdWJAy
xiyxBILjckC6VdZF0IbSGWKvdEf2PdxVQrflTrqyDC6iLDbQEGY5peikPkURQupUJIbptUk3Jm19
KP9IiSzWmhoXvYdRC/JFWHgh/7NjWH/d/i5r43irHLLoyhdJMpptF+nnOIWdje42ojt1aitKuJEI
zpfZYpPy+f/RtlhMmAxDp7AisiU0DxV7qoTgk+9ZvivFflbbSD/OLTIfF1Az082ftwe5No9vYy8O
iFISynTI2+qkGY16pNLzF2X3P8WDkEMwQMh5tFdWLHFph+ERVAb62SjdMPddUf8XBwKIJGx+8XTD
E3BJkFOUKJ3oimpnuj9PQV6975st2MQVL4NRAJbgKtV5kjKSRb6uKmQKPnvrPOjlXkSqw8+soy41
D16OfIc246M7OlenaHrJsDO//Z1WFiMUJORkRR1YHSiKy61b6n5AZUZmUxVP4nSfTU/DsIELWVmG
85sbTyeOImx056Xy5uKTK5kedlUbZ9lsXZ2SIWDZndJMyNrXtmh9z6KNJG8tZ+Z9AhoFNiWyn0u4
lSTEFRJGanOqdwpNZVt3RP7QxnYrLBQdyiYt57qzZVe8OpcgmHnhG8BElpprdaGPNNzQJMNFUngH
Gzo5jVRWP/a5XG7ARLZCLbZXIqQSugyBdo5i84goLe5O5rlrthhqK7uYixcVuVkaVgd9efnpqoju
MJdydfJVvb0LohK0Ru9Zu9trcOWiuogyPxXeLJC0g8AhVRyIIs0aZFmj+pRMnIpb9+7qaGQeG7OV
FMga+TKOlfuRlcmjgkdc6XbWp9z46/ZA1r4K4IT/Bljs5MYs+sGn23vO+vxR0Pr3Ule5YGh+/G9h
Fhuqkn10E9SYV7BPdbQTvvOSehxRCf7fwsyjffNZhESMjG72RpOGwGmtTLCltPig0OffyIxXnoKz
yDm/mbx1tjy9DFQgrRnVQi6cpLbcD6HmtNirSrV/54cULEERdkBNIK9t5MrrXwspM5Elfk3wRx3a
KLQxGBFy/2ZRfzfosebhn+eu5F+qQRUBaeerh5lfNkqY52Z1opL9iO+zbKPf/SkdPGXja61uImTv
JVS84Mgv6wRmid92p6ChlY6ONJZ2HH315A+xvyE4txoGpTmetFhHX73+wiLW9QhQ09kXX1kI/jN8
NGrWH28vvdUoVPR1CEhz2WOxwoewjrokQrI56z8JlrQPzbMGs8YHyHE70OqRwOuPj4Pw0ZVMpqdS
rc4pAJ2loN/lsSA6aiFtqRytjsYAw8Y/KB0tJYQB4ahZ6DNnqpE/CHrshmCxgOl+oJG/sQpW1/Sb
UIsTSOurJsHXuzoJ3r41Tsig06bbsjJdC6JSZICJzVuWIvrlfo0yU0pKyGEnMqOvgReHTughNiQm
fyoFM2dGbwMtrp/YaifDh8l5Dix9T/vxAOz0ZyBvHQRri0Dl61D1opZ9JSldBHVaTiAJz0aU35nW
eDIzb4vBsLYG4BLPvPLZ/3VZZShzIEKJ0im0j3H4MLuOTk/R/kjS4BVtd/fPVzW0DMYDO2PGOF5+
oKyNSvo0lGgm8VnvUsdEFfJ2hPkTL54WVGD/ibBYZ7kxGp5hNNU5R/yxNvXhOQI7mARpa5c0oly1
TjcOntWPhCkYdWekCq9Kv7JHI6eMJu1MP8+NPfUrlm5bC2H1I72JsUhErJRsDQsP0p1Cxa/QKr5I
bYEkBUqIWrXlWLu2iyA9QOKlAgpwevGRpAHYlKq05amuvacUeCMAufxHKVhbQkTy/DctPxbHNR54
s1YfC+1yOQggl3v6hxp3kPAaxOOuVilzle2+j/WDVKKMhTu2YCr3+CxPuQS4AqBMAkNBBneSCo9e
K7ljjYhV8tEzo6eEtZuE5f02835tSmhWseW5LjmSFy/jQNc7Oc0b46R2RU6xW8BV5gCMK9F2iYrc
w8bhv5Z3IAVCqQzUAtbPi3nJgyxSK7Sbz0PcKe6Yx0+hJH0qGulh6IdPil7yMM8dIdS+3t48aw8i
nnwzmYk605UhAajaNDQDAbMVWXIrrXIVrfyhIjZsz+CtMWk/m521sX3WppYRwtei86ijnXG5BrKo
bzwqqga6kDpICsHpJ/R3xw+3R7a2SUGZzZJaHKRXazrOsM/VwwDTYDK5tjtWar27HWFNcRKKBlbI
JNpEWCre6sD9LLPTzFPj9jtQnG7kpo54l9/lrnCnPd+OtrJCqDoq9DhRQuTMWRwIgGp0H0Srcg4n
4WcZW4oDOOwBGD6q4XX8Lc3lIwX5fVCb328HXjmJgI+wKBH54220LBHWfV9OuR5SZPcAOqjTzhM6
1/JNt+hebkdatMPndznWGHAakFwj47p6FelGYSWVMOpnNF8BK2LiQPfgZ/UFYqKDLnR3ACRlC5uq
lmtTq2JrNnsUzxn4PANvXhdWrMyEUXGk6vFXGgCh0P/y+n7ngTIYUwOGxcvYpn9+L6KSjBSrhiO6
RHnqMmata3VUG+l4BqyVvJPqzPqsAQ77dHtGr7caq4XmKJNJKOb2MkqsSlUYqSEtw2ySdrngVS+W
1Ep7f9K3rJGv9xsa6Hw+C7YXa/Sq8OoPUCGkRD73+bPU/1VnG4tjbSgy2rW8KmaF3OX6l5N+AAWk
qufC8H/qpfyKSsNuzIQvt2fs+kDkt9NqJAfjjYR8xuWMBR0QoSippXOUKOdeBdo1FDPut+lfU1/9
AHL/c1KpW0CQ6xV4GXVR6hXA3glRXuo4Nai/rKpq7VaRC3Kz/rWoy10YgS5qVfGLEUR/yCVCoI8/
TCgpNPjjpZCNEgCD6uqqPqWSGDtw318RswdGlfv/YmINji08hdCVp318ObFaH+LxKKFurCux4Uom
1kjVoLhy3/4qBPUclsMRFOSWGsIVlXQeH2kadEDWzEygvQxbppLUACxCcjTzDiS87/3hS65k0MT1
OzgsDo0R2A+hW8bTH+9wCyVZqJxzlnhNupeSwazk2lTPaQzAtpfKvaVTuLi9XFfuIIoGFMQkCGfo
5C7zaxncqRX1RKl3g4sp1mE4hgcVu1PuoC9b7fjrq2AOhrzEb31qzuvLybRqCkrIsdRnX1COXpjT
tc71U9B5n+VoSytqZSNexFqsl0HPFeCaVXUKK7ChU+sk6WNdKA4KugAsU9tTNlKh63fEPDgTJSQ8
mlEKmA+gN7dAYcViVUtFxU4oMtvHWEtyADeiWiDmhfSKMueP0syqz7c/4MqxdhF1cQ9UcjsphdBV
pzwDBG/1RQ5fQzfvq47u+e1QK9V9RshmhxUJpILKzOUItSoQEwtXdJowbnFX7LGscajiD7vGCXZb
qf7aWkGAC/AGdBDE3BcbL8mlIRzqrDpNRpK49djvuiD+ZoYNqGNv69ReuXw4woC0wbykGLS0x5ga
ReibBHnRfhgUVN96e0iHP8NLzdkJCZjKiEiCDKoNiwWS9F3fqyqWP3X9PTYsW8u3oBorw0DQjpfE
75P4urusaKOU+pj7KPl5qnUoVFuE7JXlRlOUljx4Gk6LpUBQEvZjWLM6TkL8oSxTcBnQzP1kd3ul
rXx7MinSxdnlgtt0sXc9y0QSzdOsM1iHyLHC8EWPgK5KveeaZS5tXGErABeapESDV6pzwi+b8rGg
5yl9uf6Eavc9FgGJvAtc1W5dBcKo3QxYjkkb2fjaXqLihErBXKlB/W9RePLVJuqAxvpnLZLfK95L
I6WHwEIWIU4nu2hNV5MLtxO7Uy5OD32x9YZaWSkX4efT881hNaakdUGmtudSnuCtioZnKXs5xuf4
jx9rVNZmJj1GLZh7LN84ddRauZo10jnTrHs8H18GQXqA7rjxDVfHMwM3gTqyy5afkCS2L0KDtCsR
ImgCXyx1q6CyFoG9a1IshNN2BbXt9KEYssYaz2mRPkq+8ssXvbvby35lc7GjZtY+SlXqlfRSp9bd
LP5bn9SijHedF4gu5kuSK+I+4NwOtbLDIGczFA3FRhQoFzdxgrVRUUXTeE4gkyDWqzbJcSCf2uVy
67kB/faX2wFXp282X2Z/4Xi2bL8ZQxfHaWfo57IRm4dGDSo3RSVnI8rasOb2BA8IID0c5JfLmos3
KuW6hNFpWB+SqiAPboNHJczuW73eEt5e3cOcGwj+46GOmOiclb/ZROYALqDxWHSa3bnxsf6Jf7pt
HLJd9DU63J6+1YGxJDgpEPm5UnyVIXvWSNyK5xjDwF0WVbXbxuG+6qXEseBzubfDreQy1m/5v3lo
qLIurqqslv00jXAmRKftwPa1U42PJqOH/MMIN1rca6v+bax56G9msYOnFYhiop01ZL9aAQ3WVqDg
v7Hgr9YfIHI0RJAZw0oM2az5/7+JMvpJW2FMKJ6jDlEFKQz1cyT040Y2thqF6sOMIUcDZvle9syq
Gbuwmk/1yPF63/G3+gjXNQ4G8rv1Qm9sFpVfLLpStKqomUA5ZJ9liJSd3X/L3Oi9tRurHSzi0sG/
71g4iWpvddCvPtRl5GVJM5ShvCAP1551wUuctkAczk5jb/zai2Owu70Ar+/kOdhs3yyTA4pXkmNa
5KcCF3Z9qvX4Ex6kSAel9APHB0PHb6XxH1Nj2vvCx1zIHjofq9fRhNgbbKS8a0M26XjOTUJeuMtV
k0GbqdKyoxOpqHatvuRNsttWKbw+SBjs2zDzz3izOCtNrZImU/AMREKdDR36IKR9xazhvyhUk+Rk
1IS9PtVJf1DSVMtdJVbz8Kky21CmrSyI+cZ587uJc1Fon38SXhN/e8YBar78SSXftGv7sSYnmuB0
Kq7yvnpMjzztZ/yVj98GHmfTDg7WfXAa3ea31eHmCTsv5lu/YrFrJ5O+WRzr9UmpoGk3iTPlhV2M
lt2YPcyx6L5rXgXk7srG3wlAcEZdexR79kABTzODAGMWz9CnEO/PznWc/ilyhTn6rcgos9evEVVi
hU9r1kzUb8PHEBPCqf3QwH2+vROuTv45CK8GxPfAh13BYAcvpxtbWsZJzMIjkngDPpxZl+6CZOMc
3gq0yEgNiCghssTSuRvSj4qvHJN+uuet8U5Ot9Ara9sKmSXMWUgG0OlaZB/9EMoQHkESWJH5NOTe
+8jTXS2Ov9+euqtbjAa1ZZkWzxUyUHOpmDqUoeAPcBVPQxnsZO+9l/xQOgi38GED7+PtWCtD+rvP
A5CAx93yYZQOCEKMHvZmaRzlblUW9/QvfqEquHGPreyIiziLxB3indiEViucOhibRl3s0Gl3K7M8
IsPk6rLgzmbbKMttsFVWLraZO0K3Qp6L68sivpZolPBpFpzLAG5sXR4MCOD/YgZxC+CTgYBEXeHy
xJHY3m0haMM5Sqv70Mr3mDA4fdzv/kWYWfmImrY4V88vw8C79RAlEYczgFJHTLtjHFn7uN9YDvOP
XRxc8kxaY9nx8gENeRkF/xoR9fWU95XVP8Ohn5uOT0FsHdpUcm8PaEFfoq7Ai/xtrMUhGZtVXguR
iik4JTzVye/92M0Ppjs4o7vDHdUWuz8n1ixiLmaRxlXLmaRXJ9MovtV1BF0Z4gvMtq3jb3VfvZnI
xaqABGD5AdJyZ8U6KIm6z+VfWbRlq36Nsvw9HAq8eNxoSAYuptDjNSQGfWmc2/vZ5AjR8vDUOXBO
nXgPC5BPdzC2kOarI0MBnpcKQZHBvlwipTd7HOWct1OmOFYHmioy7UTdeH+vLsQZiMajEv/YpdBy
hnLdIDcWZfMGtYVpIgo205MHlm+rCbEVajGJQYjQxJRl4zn0tP5JlY3wqPiqsFe1fjxYgbKFUV1d
+DRO6YExNB3swuUM9kMAJcAbq1Pyedj7x+iz4Lmo/hj0+oaPla30u2CH4slW3JVrhbqNMtP3lLnf
vlj7vdZLkd8Uxhnbns7OIxUMR+12U/5xmsRDXgkbtaK1eUUzdpajm7/j8uk8tBlaJkWun0d13+Sa
TS/O1UjKNLV2bx8lK0sS5Bjq4kiAw/cSF5cL6g7NMGSxeU7zwXPK3Cht3YOMPgjeRn45f5rF+Ugk
sktZnxXvludjSAGlQCeZCp/4Ixi/S22/MZS1nPoiwmJxmGUqyE2IFTFSI+5sYDsdiwfjoOzCfbCR
B658oItQiwWBm6jVIhqhnzw1t/s43mXNr6oIUR617m5/oPVpA5VggvSYgcyXKz5JynpqAgsw4fAp
Sz/X5rv/7e9f1E/SvNfKQImAkWTCMcjDZ9AJGzrc8xpafvmZ+TT7NuvXxVYxhmVf0Gg7C3mvlIhG
AEdy5NFv/qoSuWsxSDP61pkdNc17FE6sP194XPpUvNBqwqpqqSOZ6CkvRpwHzrJSgWnu3IG67x9P
4qwiPddq6KkBfLj8SFJpjcaEQNFJrEI3m0ZEkjwl23gWrGzVt0F+9y3fPBkLLc5KgUP/JASPtQp/
FwJZMyVbu2jOUxZfi8OAZg9kKDCyyzJ1bdHWlUIFnLnbPGp77Vg+yV/gXR1kNzw3H7YIJCuj4jQA
ToRC++x7uthJcj7A4Wj68jxO57ETHUN8FeutLuR1z5M7922UeT+/mTujQh1GUKr+rAyxo97Lu2jv
q7ax02LPHsiYisNWM2tl315EnK+UNxE9lnpeWFp+qs3gGDc7Y9jyv1qfOeCyoM65EZcJeiElfesp
nXfSvOAOb7d9HmZ2027dfWth8AUweAxoaLEuYSderxa+Ner9GZ0xPH7afas3O2Z7d3sLrZ7eiNTB
zCVn4WZf7CG/U6lP161xDu6qu/ErCEZHpeBQ/iUft0qr8sp9DgGYtA+QNm+CpRlUn1iFX+QcquqB
LAzVkE/TUXunO9Fe/CB9qg+eq+3kz+hN7YJ3np3vUxBTH4J7y41Hu334M72L39n83MMA6UCvdb6M
L5dKIE5m0guDeZbT0E4G3RY1wSn1jWb1ypXF64eEQsX6l5Nw8T5pLAEhSSGVz1n5ouukudppFJ9z
/19kFCplfJqqYGIUEIqXoxHUMvZHLVKpbKUfI6U+C3GBYk+ibPR/Vm4VyFF0TQDzz1aViy09+t7Q
NF7bnsZKvFN7RF7JDt9TvX41s+aDWYSv4USf4/YqXdkMPPYVHpJU5uEOLQaXSlHfp3opneVCqJ9U
QUahs+yV7iEaq+T77VhrH4y+LqVQXuGY5S4+2GSZYV2gYHlCGe2gmo+NJByK8L0gvb8dZ62+PDeQ
/xtokTf5gRTohT9Ata1s72XcSY+JKz0Y71AcO5Sdnb1r8GBInHLjnbJyQl6Enef6zQlZjXLVWBNh
O2QJkdVJxXjja60tET4UCi+0la/BgVI7ZNUQju2pb83goAiajGZUEh3MvthRfj0Y0sSLWazbjTt0
5XihJc/apGCPMPzybemjZaVHFU/lCdFA28qD/TgUcGSl5vsk9l8DxRw2Iq6sFd5EYM9mWgsFysW6
VMvIAr7KZtN8U99lFKVUw7srNPFpGFvVub1gVgpScH2Qu+XSNjVoipcfLm3FDDXXuDxFpf5ejFEs
bYFwocbbPE/meD8T60dkmrR0i460MkoCU27jwgNaunzZTmKQRnGTlScZWIBnCSMimsITmo5nycg+
/ItBzhbMALmp5yyvCDFNvSpQ/eJk9Z5h53moIEU0PFW+vzfMnsi5/zPsir/MbtrCdKwOk1Ym7uIm
beylF642NnkgIbJ/EiB+RrHmWtOLoLxK5RYceeU0M1C4BgQGgw2M8PJDxk2ZeInvnYzf6KiT2rzU
wZYl4co2hyIwK8DM7GDp6pw2kcONK9U6ka/aUxfYFtJtt7/VanpHNQAuMBqu4pUmfYit6pTJhQZl
dnD9Y7ZHI85wRkRmmkP7aevxJ61tgLfhFm+yWeTQJy3STtFd+Q1ZPMnOPxjvxGeJJtzHbie74xEK
YG8DKvL343ErI5NWzhf4Prxl6E8hcbPcBzpa8SxciZSs6utP2ZRrnhN2ifjUdpWIJpggGdE7dM4E
6V1GpfJrU3nfhMK7U8tmKL+J/pTkD32ky/pR96cKZVuky94NZdNXLkW+aqNDv5bZgXGQ/kbcmFc4
dLo5mgVbXzl7CAVUJYrUP6xpZ9LIjJujEj5Y1bcifceJcXtVrK1uCPbqbGRNzeGKmIlgImKvUnYC
Ho4quR6eUhNFTS3pNwa4tsIh2DOTAGKBoiwyV6oniSmgJAhO1XdlX0PJ93h7KCsnwtx10iFhzuoe
ywgDH9tscyIgdGyi18etIrXeaEPEpCGGkO3d7XhrKcHbgMqiUlk3xtRquiCdi8/qi3VOT91dcy4C
239R76Z7Ubgf74J741naiLvyyS7CLjZWC2vSs+aZLLQseWwMs6EBrPuHaUq30PRroTAHw0qXogDt
+8X7TElrVaZ9I52rCYXY9ouEL0csb9yUKxsVoPQ/QRaZPaLQEfrUqXJSaiU/KAoCPa3km4dSyeSH
ZOi7H9mgChu1qbXSNlUI/Mh+XyFXRIEiQlqgnxVnKld0EGR3uvxO2HVO7+aqg0ar4+/ldn97xayt
0LcxF9MZIqrKwDJiArjtpXaWLnVy74MS/LodCN4X6cWiQHExvMWk+lrJeaa35qn3GnmWPNeyn4UQ
iB8VPS6fpEZtFbepq1o9J5kyBo6mDeJ5ElpJvNdwl3myKtX7JfeKnj8ora7Fe+xDtfJjypn6OkGq
9s9mKVX1LpkGbiwDOFvhtJip/hUMiJ7vcmVolYM3jPSjqxESKeTuxEBMPvDUb32fS+EhSZMOJf1E
7AbB8cE9YtDT93Vzx1rJvwtCqI5Ophji+wrw6eCiJq77dyOq3cq+jcku9lXSGy3S1FESn5JcraUD
fjTJThkU0g1cGCov23kGm3RvtbjI/9KiKXuwwCNHxyrsh/hOSwshcYKyg4DTcEAiuKwHSW77tRyV
p4JSsOK2QV0Yie2PY/ZFaRAmdnC4CPz3Y1ROCWbrZZY+5UFJWy5PEUR5RIJfl46DWICxImdqIzua
mhbh3bawfuJFJgxOrdeZYrdyIH2TRbJPSIFJJjoIOHPX0Bsbrb2APyMt7aj0JMdA52nawyQqtPeF
GaNaLphtYCAbIiIbG2EZlb8ogWA2n3Dr8n6GFe4I33OvG79ha5H3j2ruld5eaeIgxEEdojLaqorv
H8w00ifHgChgvferbggPqI7X40EpjLTDnsMq2xfNCFJUdI22qZ7izpdzz2nr1IgLO/PTZnq0Jj2L
7B6FUzTmG79rnCFSpnSP7LKYPKHBP1U7oQFB7GZpN3UHTcq06Gh4SHTj/dEnofjYWygQ7EUlQbJd
KkKlcPtakskYBwGsX9cVpJKhOGvMCoaeocQn+cl7ISwRlEdQv1XvhELrv/dWVHROW2qkf0Fd+mBU
/VKs9n6oDJ6LhrqC6URjxONxHIXYusdro4r3ZlpGzWOX+/z33hKK7C4IuURw/mh6aedXVfiRBhQw
Lx+1Qhm9/KALvhSKP/6UvGp4HpB/k2xL6IzYaQ0BPw8A09Kr3sbKUyHJvunZUqL51j1VFCOjEzgi
0NzrYzrdNd6kSG7aNr3IpAQFzMs8aJ+MotXz576TjJjG2uRpT7rUBt8z/qe6Cwhc7chGi/5zFxVl
sVdDwZMdMxOtZJ+MTaofxiEVAheVYUG2OzEPp70UIwK7B0qme3arm56HsYRcig9aleMsg5wxIv15
DBdLhm8QuUqexp9b1LIf/GgQv1UAjD+YUx82rtVLBh4DGVovu7HwEQhOJ3T9Zw2tJoxfaEL2+3as
vP6Mp4uiHDUkQsvnSDWrXx3N4IyMJg/GfR1GsuEGoY4y7O1Db+0eeXu6LjIMUawUxRM5XUndXtmT
dl+ryCrHbmcoj0q3cQuv5DMcsJDXqdVT8VuyvdUG/ZkGUe9zm/wUMR/J/1iGATze2wCL12rX9SEm
O1J6knRaJ4VGjzwzY1vV868K8ue3527ton8bbFFGCcOhijG9T0/Qs541PdjVQvitrdqNJHDtUXAx
qHlW35QzJqnxgp7z9WQ+mQfJTfbCu+YVseLd77b8vr1L3eLJd8yH7LAFmpJXb18UAGYQLP9ePuQU
LHfEFo+5k2aL9/U3/6F+sswXwdEfQYztlPtpV+6rg/Uc/gJb7+b78Ev3VD2F7+tjvrs922tvk1n1
4r8/Zf6pb6bBikAgK2EjnyoXwC8Srv29/jK4PGRhuiaeo8XYJzjiPtuByak38uQ1DCF11N/IXMDO
V/jcRtZ8X0rz8PR/pF3ZbtxIEvwiAryPV57dLTUpybrsF8K2xrzvm1+/UVpgp1lNdEHe2YXnYRfO
rmJWVlZmZATGp5zy+zCbZGJltkLJQhXeTc8K63l7PZ8OZ0YvH3Vk8sC9Yt2rF7CwJoKq+eqP8V14
H+/lF+6tAkvCg2o3dnHsnrsP2dVO0QMqyXbtNXcVY9V75xVKeRCJxjQLcGPUlg8YV4YID35BnluJ
sVgQ1WTEn70zhK4WcFuf9SWVysu1UuU6gOtiH/AFkE138juf8XeZoXYMQ3tLuTRERQa9q0Bxv7ai
XyyOqD9A0OW2e+4F0su/nwoGEfpnuPQ0zW9ybrKLpgKYtuefhKFw86p8kLRMYTwBdlcEonwM/5D5
KfrpZkx5m2iTPAYgrjcX+VXkX24vadfAJyU3IjYZ69seuEqVwzCEFl+QlH+IBEPEahzsgS4QIJEH
kLIb4OFUbp8hx4VwCiwUELL00BQ8FC+Yrnaj58EGS6dJBqxZPZHrD4UqDnCQhKd1h/XByLNxLbHY
QOIei0G5S+XQLGTdkgvlZcy/7t9ba2SPL4JWo+QRukVF6KPmb+sG96eNsxPo8L98FW3NkGN2YQal
2bqCyoQQZHxtG6Fs513kxFzIKKxf3wbEDIDiKNFibIuGDCyjMQwNL1R+Fb5Bx82qc9WSpMd4YHUg
d8ItLJE5KqA60HmmK8HcMtR8wwnCJ+JitXMbWFgOExErcGj1I/+LFd+v4xDsYfoYQ0UIc2hkbTeQ
k/Ai6lqt9lvwbEXTYpeyF6v/rxUqCA1t3lT1OlQg8gDDyGhYIAoyYkYkuj62AiYqSUUH5IiY8KCW
UicDGTHpZR/jh3fxAipsrXy+HRl2dmtjglqHMuYTtH4qyW+h6ZEtuT0WndlC/PG2mZ363nYpVFDl
8STs0xbFIr77NdeY2hxjO9fOaoHnBsa/pua9lKDXJf1aKhZb/O4S0QkgoEtgpmngRQ0KBhGlesnP
yRuvAv7mT5wwjtNOdRnr+9cIDbyYZj2Rx1Ev/ejnbHNmbleW+F3xBGc+R0xmiZ3SG6wRXirgFQDH
p8/UWECwCoQCUwBaifp+vNcO2UmeLK52Mpys6sjbhXJI3NDhn25/x12PJEED6EQ8NuiqMuSGjA70
y4RKun0PM+GlFNOX2yZ2ojrW9q8JKs7Ok6jmnIz6Xj8Nvj4mDiQ9faUAkC/VJgjt9V8PuBt7xH0u
Aq6wNsOwYm4iyEUTwndGq53LeP4yvAkfDP0+grfELCkNXDDUuCtjqNcFq965IyrbQw/9rzoY1PDI
DS+1EDFSin2HRM4poJ2PlPMzB79YVrqIXSFqOHDGN90TncbjrNaJnqPPiYyvA1lAb4Lbj7A8oelA
j7x1Q8pBWaIFhX/cPkgT9zQnEePBuVOxJHT9GJ6Cnh6Zq6AiSGxIQ5zPeDuNbuETCpc0CI+aUzuG
B529b1nAUkjf83V0cHBp4cEE8C/9oF6MyZhWGCRFsVROLS36uO3qe5HpwoJCVdALvtfVUcWTDJJ4
dl8apoBqjRLr9m0zO1M72Lp/V6JQ94hcRpG+8mCvLmWnPhYOpmIg5uaCFKBzlcfwEL2UB8kTXfkw
3GW1g+mEhDdZLxCyXduS7PZHUDdN0bVS1Cv4EemRdN+gL3fkIETDuph3Y6OBTwbOBSQ4wDhvzzOy
9zwGkErzB0v2mleAq6zG0m1wgMimboZmimk4JKMKY5P3vqVBxKiBV0ASTzOeAPm+6EaPB5acHFUM
2POaZ9Ssa3THCOY8QTxFJqdVNGW3a4PKUY5DOAwBRgfC4pWrPgT1y7BitHkvTFDbJ49h0SfQ6wlG
PejnP8g+Ta59aPvvt31y7zhj9huFI/R8QSNEjxqDyy005qYcAjgEFIy9wZvv1CP3upD3sAIG4/KF
Y82vku2hXBBvEzyAwUoHkzTZT7REY6NAWiuQ8xkayLEZl6y+/F7cJVU4BAyknxJaittPJAxVMi4C
V6LMUt9Xfu1Gp+I9DASLsGGsLKzRXl6FUEgGzUTC90sHqUTQ8goaCHOgGb+m1PiASxSz6CiQblbD
0tQUDiVXFw0DO/syOwa49y9MX0UvDJLrdQHTC8hbrIGH4BfzLb7zxYBqBmoFjXtyqKmgr2PIbcmW
mfe5KuAlAV3oL1NXYBWEPAj/hQSNRotWiHyU9ByCp48SvQBNb4wYz4YyOe2qp85tn99bDNgxkLOD
hBONNyoCqhK/1mtZceehEq1ZhFR9/mVFEbIaTEshgQIv+NV8rFgOYKCZa8GHJrZp5KXFqZ1dxIxs
Zs/J8bbS0AECyA2oUupqXDQlCWdRmYK87499JzrJ+lKBoaKT2ztZyr5JbWWFRmKuEFKdZ/muzQRG
wr0TCS9/Ae18jTwpXZIUsj/VogUxY6sV3sOIsU6WEerezGeuxRSwwvtzrd+XfWMJo3ROii8z1OOj
XewmjeXBMHco90Us+yJqZvMzEXzWpG+3fW/nvb+xQR0knrBUoOkn+03Zgn9/iAyzW8MjlGHuUq7O
rNvWWBtH3VPTJCUcBHfxPpm/1fNrDTGGRf56C3u7beRHXGa4sWasC7dOQVqZK2qq7YeMNDfxYugM
ehLiLZvSb3ddgImrOMCoHNNJNRehY9bl8Lqy/l6Hz0oZmSKrlEZa09Ql9SkBBtwcjhcwdNtlSQ3a
/SB2mMCdOXRgCoi9nBu9cWkDaa1PPMr7FgR2Jef2F9u7jzdmqQJxBo6gkEuGKhjdwYk6E2f6RAp4
QwLwO2+njmGzEPc7u7kxSdUMo6ZZMCxd8b6cQx57hehnfGdor4yFkahK7yf5YOBYAm/QFWa8w8BP
VcnNhDlIye0DiKlxB8L7uDqFHc8Q2mbs5N6qQHuqAjGHshr6Y9vvt4TiKiSTNgZNodwlBhScjbY/
qEnDSNT2/OTSDnWiRaUvUCmsRj8ZRmk2uST/yKM6jS0xjn4tIN+1JwHTHxOEqJ8YW7oTTHT0LEGy
Cjgdyirkp21PXlXWBY8rWTEnRz+V3/tAusteEkvwQFP6nEYmCsEBCwy80z6DPgnRl4JeBxGyosPK
iDAJrvkq6MAZZOZHwYXGrpOdYlc9zq2lnDOIxpEXbm1Jk1m83V72dWGCjLuA5eyz+gFExnbVcZYs
UYphxkDgNZuby3tAG04DoBxj2nuQj2V0bK79CBPCZBweQ0N4xdAjSWMzC5KSaahu95PJd6UJGhh0
21nU7ddJCdJwkF9iwBqzU6CJ365KnPUxbkEE7Y/TwwTRbV1kNaZ3FoJpIPzNaHBhrO9z0OLSW9Qy
iasMCNJiKe0GMtCD9lKOrB7KnhURWwVSZUi9AOC8XcearDHGaTHpkhViY8rycsC/RSsfki/Xi4Dp
B6oS0y4Ev00/pvWFFzGx0Ic+ZJ1HW+0UzZRWUNAZKcPQ9YN5a4gKJGLVw9v0GikOr7jN8hyHAFSk
ogMWJrscQX3Sda4MErwvezmB+WIGD7FLxSgItY9Vqxc9mGT8tIzdukBBWIruM1zjimIaq8Bw8h3v
A8kxwJcYs8Fbie58KZ0+LlyF8nM3i5jxG0xZZ4yACOQHb+M/pvr+NUHDFJs2mjKAf5GLHNUT+D8a
c3wGxOipvSsPk9vdC05riXeY3sFklMR45e445cY2FTJqWV4B/U8kX+wXs8wfG6Is38aMbOtz+Ide
ImaPES/QQQTNHnUV9KiZN6IItFt4Dj3xB2bV/xjfZnu+H7zYFZ66s/5QH4xz9CA4/CH2mtAM3dUi
KRK0u5lTbde3g4h/IAOAmhmGlWjGyzERqk5YIDe46G9dq5/SLHf5EuSvw7fbrrrz+BXRcQT+XQHS
n8x7b31Vb1dBLJtWCNDAao8lntqGJefoK/0V86QmipgqB+UKpnrQ4qaKdSvUPPNsVjS/1LSfBR+j
0p40zwU3nYoxYiQte35zaYvym7loZ8DNVuAFwrek/DXUP1ZpZHjNTssWC0KSArVZTJShOLfdPSmc
ozQP1RWJUfRkBJCDBLTQyzzxm5GZ2VGtTMlJTxwjqu3U57ZmqaxvKIupastK9EUvP3K/53uwGyqH
GVzctSP/FkCTdui96FvsMZzlOg/E1BxqcxiYINcR3QNPgEGL4gq1s9Ht72VnPozmDHUX0ppmd2j2
4tqlMSp2A5Y4CWUOY5BxNMPlURPmv/l8lyYo5wdYsBIK/nM9EHZ5Qj3cDm0Mrn42VnurCUrrLzBE
2z0ky764ysEnnaIYAJuYiUxM1dO+qZ6qW0nkCok5Bhl21bBGS/M4bwpNsXChuHCveB1mqsAGy9ms
vsNOSrb5puQcXfyedeDU3Ojxe3rlaamgYVdpoHaAVF5nOOAyMG+70GeBho6zl1tOnRhoXbXauMJc
eE6elPvGiu3xpH/XHDGQ32VT4S39+NtLnMzjjypKzSQMGbZ4rj0O5VpTd0DGophstmYSem79LupI
hZycFlKB35UeQ085QJXAmR3sP3Modicl2ew3lRz0VbnwULYn3z86dIgVkysDNMaavd0Lf5f7TOVy
kN6IQfPb47OmLzGagNKHNDBu5p33LlwZw+QklcOs5lXLqh7SGsOhw+ezMLYar9XdHrPEEtB3PMZx
lseExYSyu6x/TWrUDYKmgZJkbbsGvPwO7T7TAJ1b2vy87aR7t+/FujTq6gCYG8/NHAojyZzcVcpy
nir5HYjal2GdGBWY3SB3sR4qyAnhpPZZJ6yBEk8pyBqKx6rsk7+KcxdWqDiXD6CwAtZ0CLI/8mON
uW8JGJLQ7k0dEi+vhJE8cVlNJNbKqDjX9EJWLCJxwKKw1rK3pYmRlu5GrotVUZGraFWuichn4oow
trSw/o1Xxbs2qAdpMB5FmbWNu26BUTDCZcxfP/NaZYrwyIuHQAP1DcG/Z6lwykoZIGrDvu2Bu2kZ
dDb/Z4sKk+kSR5Uc50CbybwdI0FaZcWN1MxVW+Xd4KcHqVl1swKkN8/SZx447Ns/YPecXdinwiGg
/nmIEYshqJvHmH8ygPkQG4Hllzs+gre5DK46AKDBxE99wWjWh0jUMzxrJwlsUBA6LobYm9XJJo/P
ujaceV0f0VaWzCJtH7ssdzphPnAp0L3pyHhH7SwZzSYEEBx9sAPQcC6pMuJUAFrIn3ARZX5vvC09
o+K+t170s9DjBJCBCLds79pu7jvDmBQDOqrzoSmMM+DZjNxwx0nB1YxyBOFbAJqG+nBASGLkqpQK
f63QECzm1tTl8SHjAcgN25WxZZ/FWurWxKMB5ACYiQZwgRZHAp1uo4dK2AeiJ57UE1QOrOwU2gYg
BdwZNc/71kKt4vB1QjtQl16YpWJLv4hNBKatPlC7n+kcgu/9o05ev3wCNjYo34yXyGiNEqddLbq7
pYnPSt8ceC1mBLEdl9iYoQ56yM3JEAmziNe75qjSK3zTub2QXQufsrrgHsA8K3WbiXqvz3Br1ef0
2BLCh1RhAmV2chp0Rohy739NULfYIvFd1eRqH8iAoK/3oGo6Ca7sTP8QVLjgoSyd+91RNKtv9ZnF
MLfj8Bvb1N3WFVKrCTHXQyKogNZg+QpZLHdcRm/mefv2TrJMUW4XCqVgpG0E6EBDquzzY9t9jPGh
kPKX24ZYn4zyvbyR5FWRR9FfFfVNyP+0BquXtZe7bbaN8juoyIXSlGLb5Ef5lD80fnKXObFbHgQv
e1ZUsz93Xw9+sIjQR1rtiNlUZOozuZ3zXFf9SF1Oad4CuNUzPtDuvpGxBCSkIv6kTBRAMFctiN4x
0X8/cbqpLSwc0K4FovNFwCPyVak3V/SsqEccVylLjrycvUf9+HH74++U6DHYAXEcAgaH+BWdVqsh
BsuzYkJ0O6+/gUi8n6z+nj9X51l3w4/4Lfw2v45P9eNySM/y+vWL/9I4nWB3lSCHcx3mvtK3H7rU
nlcQ4qHTHiYuY5nEiem7g4xyQ8MArCugCdpehkKR8skyZ5G/nNrEFP+ko1W7zVlL8frFcH/v9Oig
mTXzZbRXtAGzPPg0UEuHZDtd5hbjdATBwST4JViPf892eOp+6Jw5P3I/uNjKc5N3K5c7csxq0U4Z
9dIw3XCv42wSwmacg95dXd7J3SIzk8jq3wwLemYuOoR4b0LwdTLzF1ajcM9xLxZNl9wzpVCFGXzz
QcV1Vm08pNXb7e/JMkDdAeI0GW20roIvCdGvqeKeR0jzMpxz99OhWYa6KHCz6ENSB1wJAbwqI0P5
1PWTAUrrXgrwsbYOKcVilNUpX0QG59xejoN80EDjUwSxMJp1Wz8t+jjPxDSdg/weOlUOoc0q3dQ1
rN5pjuqxBXiSvJ9YdZm9CA2+NqCsQAxMSNKp86Eg4+VmVZmAglqs9KGHLFDupvZoNpgGUUez91hP
th3/3Fik7gS9HsUK75nJF5IaEkvdFDYlxnhVqT30w2wUtlZ2fWmNSd68SMqgsNh1riMCBndQUSAD
Vhiuo7NJkEr2aZUJi99Vq5UVv7U2OQwQ27ntqDvIm60Z4skXFa++70cjyqTRL+/RrBOd9aA5y/sI
Str6BMA345FznTSAGQmPCk1FnR1Uo9SmDsUKEU3D6IOOD1czTUvVbiNUpVtBN8VRk+3bq9s1pxGe
Z4xC4aRQxzBNFjRZoVYUhEX1W81BhzTmMbhppRlkLfrrbWM7eR+KwRi3guqDoV5NwCSyWi5hNkx+
0v1S1sTUw8VPh6c1scZ/jDi3eHHyblvciTIbi9TylhqT/VrMK34oJbG16tJZ1ZOS8cmu/RBEPSCK
w8AhsOZXbyglzsW8FVIBMyM+qPI8pfAyjkXEt7+Sf42Qw3jhhaNccuEgw0iz/lDBhCzrMcPRSTCk
LtjNMqjAJUcgNc21QvCzsIY86Es3okU3mC2oB5hoth1bBjqQuM2hKnb9ks9KKReHeuFB1ZMcOgAZ
TvOdfhwt1ZSs5nvzILy0/0xvxkfNcPe9GwFNdwjkImTgUUh3xmshmYdOD+tg8bTGBuzmIAKXivJx
cgwPeWGvr+qBPzSMh+/1cvGOBvIW2YOEa4EGSKv5rLQLH49wD/GYZnyJCanpXa55h6v02cnW+vhV
v4dBAxQB5BJCY5B65UBFaM2URi3BHxybY3cHUdLbBq7jxtYAcddLdxyzOR9bAdil/CXj0rcq+liF
7nehPd62s1PZIoY0Ef0y6LVBQGBrqJUjru8wBPpZ/zbeQlxo2TE9lI/sDtJOn4wgUpEswC/J2AN1
AvplHopM1AoUqNFrMWJICZXuelAfOlfzitoELUdli4fIZgX9nYk9oq4GfR+gAPBv+nsVkGLq82Yi
UDDtt+YSTJ3itM5kC07vQeOSERavI9bWHLWpcY/JwV7PRjTJQ3to58BY22/yWDKKFSwz5H+/cJJ4
KstsKQXgssBIYhZaHAxic8wlqWId6+tUhCwIvXiwThJGJqpooWK+x0gXpQra9wV96cHjIogpW5Vn
OOnraunvqps6y2F4a34JDFDY7iIJ/zheqoCg0TlmKBRDseQ62AyJxne+utoalHz6h3EOyIndRmes
kMjmIpUVIQRM7eUgr2BYB64OM52Cq1qJM9+FtmZ1tuwWbhTIrDSW3IxX9jDzQ7itIJ5AvyrxTo2k
XMcBlz3FzZzmpQA/AbiKCJ5BSR0+Ytw+OwEFYz94KpOzhz+oiMUlqtD3lbpCx8BO19eOj6xGeCvE
inFZE9e+WteFHcr1tWZeEwVI8GARNCvuwLRSGYyl7JiQ4IS44FQd/6HDiFECQh9L4uh34mDmVWQ2
EaNqu5uTAosGylN8G2BQyIVzcbI0SK+LUxyVpJD6JztEJ3ya98EWLKKTwD1/3fcwNQKQF7gUAHmj
hzj0UY5F+GWBJ43qxQ/JofH6g2ZJ3mo1HyC1cRj2rpurEJsUiHAXtNyAMyG+ebG6tQSURRL0ORh6
0QZDUjAk8TnN6/ds0H8nEw+0YQUWiSWylZnFS3Lth+ByI9g5PL2RoNBX9cqtizQskDKQ8ig1OY6r
rTKNI6D6NdVUV/HLeHeYwysUBIzgPENtY7vUMqqyBgM/SjCjTa1lk5lOhSmHrLn93VXhTYHZfSgn
QkZra0YFTwBfGwnEaaMEBE/8+KsPxz9TzRfQV21ZXdedtyhGwck/gItD7ocOVklcRxDhiWNUCzGs
EHCFuQjuMGEcbLV4O3Pj5STDMiMSf4JRt2d7a5bswoXfYM4oiuM6iXF/hx7/kh3Wu+aUOPUb6TJz
J9BOOslzd2zcxB0O1aG97+3pjQUi3Tmb219BnU01HoelkqoYkXq0q6fBGz8n/SJrBCbh6x8WxiBG
RWg8wUFIsxH3YT+FkhRhp0E7lEFQr1Y6U66wvIixuzvZ0dYUFTmjYe65ooOp0eX/hN7kf4IxgOhR
32uHgIDxAwJmLLj2XGIVGDAQryFfpwfyIx0NMK6tsUBEnuhOOSi/kkfNV87FUU3Mxi1s7kGTTJUV
g67vP7yHiTCGoioKYcze+lIB7QO55bM4KO9F55yg1p14Gsj2/dpTGMn6dQaxNUUdzhCMb0udwWH6
qDT5arYq9WkJvx7Et1aoSJOVEeAIGhQROwdgrFdU9qz/UrnHkbmeE5eFXLq+BYk9aC0T6ToeV/p2
A8MFg+sxl+LDVR9l9j4NjP4A+QD0Yb/8+6nDrtcovvWYjA+UGbGkm6qXRB/OgM9bbSaepDHKGZ/p
cz7yyiJYPjEggolrCKhuVwTxKDXTZrjidMqPqlcfs9WcbV52ySglaKVSS/gRv4a/F1As1uY3kPsx
nHJ3Sy9+AHUvqnPDN1KIHxCloARH+xsNf8bVu7urFyaoNGypeiAVJJgQPd1rnxuzMqzSDe3Equ75
xZ0xwXHCnFv4xBrmZRmmostgjKkuFy3uesPPdJDf6u1DvP6UItUOe9ZGEl+/+pKgUyDXPCG+olY5
GVVRTy3xTU8/dUhmCKiKjd3ai11kjgAkUMjdr2b012pWoibRtCCawTM0mUmcmkOX2nrOeI3vbt6/
hugujFZJAl6PtRFAUcPU685UZ97UIzB71X/6qfhyCo2TfWGNOgdzp7cyQMB6MGfdYPZh2Dh1qK+M
xyNj8+gkcFHVmBvJmmSxLg6pNDtQ141MQ8JGVhr//bbj7xwtRHkkYBJUdpF8kh2+SB06MWy7si/1
IJKWNCB6Vk5T1DPDyk6kBx0PZIPBFox/0/MsQwEVF3HOxKBLe1tYXjkQsaUFa0J5Zy2GDnII0Hdi
OB58Jdu1KI2UVpqYQComif+ZW9UFZOb5y9tlQK0CoBGBzNbSzBD5nE/ERo/CQV1YJRgyDyVSr6e/
sQKBe9whqMHTZO9SP6IxJALWLjbKXa9Hzhou7m0TO5UXZKiagLqPLqJAR6eq3BIVKuoUM1ii9ay3
kIWk0/eQ50fNVNu0ip1cMtrXKo57CNDJwBj5dV3Go1eM9SgdK2hdoIi3NM34e5y4iWPE42uHUfEU
AvYH6BU0w+lXMQRe1BHEuWCYNh7qhbOLbD7gNWje3oTrowYrcHwNchMQlKFLGB2KhCHeDCIaOZ2l
YzKwEQQzWxR7KZovxw6dBy8L/kDLGnSEVJjnorxZxjKTg0WrcWmfE5Cx317MtfdvLVB5xwSm4SSR
4sbn+R+y/IDnAMPAzm590muhHKniFUoPyDd1zIP5NO18sekPYTuWttTlz+UQgXMXPK4Ma9fLwYQV
jKBoDNahKyHrOdOUkedyCO+WYlZa8qitUKIp+eTrnXxVII97wCFQIEdHYxs1QCw+gVo8U4KR0++V
FTSrUcY9lFwm/sWK4GZA8BHqOrDjbQ11Y1+MxSg3fjn2A1R0Y8kTCq1jXB87JwfTVGiIQncALk2P
OfVdow5yM0pBumDkfxT602zM36uxPXzV3fBEwNQWnvFo90KyYbuaLJsQgROobiTKcjd1qBuIIqPa
s7MUTL9opF+CcUiURLYmFllPpjVcQ1RrMWcHNXjQrIQD0NOQHvyLxeA1KSmY1yB9kq0lfRiKpBUh
cVHLrWKqRKUygSPcNrKTRxMcBcAqEA3BptGYQ7nOw0IRucqPOllYP5pUjlpzVBpOOsl5LBR3aV8A
u58Pq5w6SRyB2sPMQ1HqDnPeS7Ij82v0iy+4Bh1EYVWMl9Xg5H/UESPwZh9leESpYaoDc1tOQ3GY
pFoBO1iUZMnj7YXsfBdU7EEvgc9CkKBUFpnrS9oOKMKBRAB1xJhT7oq5xnj6vDKeOjsxAKojCDco
xwLHQBeJ1q7kEn7g+GBRXY4H0U3VM8LydQJJgia+PDqz0nUZSoCseVe3lRxE1T/1aELgpOdRsdE/
0KlmmLoOnzBFxkbR/UO8oUG8hVqBC1YuGl8OMWSLzv2SJE6yZFakst4UOyUL2MIFSjj7QFhJI/MT
nQPL+CDJAXdo/nC/BUznRU5/xyvW8B28Y95yrH9EmVX9+qpjbM2K22MkgJG8DgWYNSAsMCX3HPeN
Sw1G4NnpjBErmO7FpCXmRulHTDFrYDuSVzmQBv2nlHYomNdGYXW5dFhl7pgU4Vsq9y9SXnwr4/Jt
mMovxyX8AKIdDl04TATyVM48JKuULzzG/Ns0fYD7vmWtMlrKKDFWuuecwLSg+gOiU8R0Kp/twwxa
0ZgoCQTlV6UBMIRBhBrhyTiUA2sWd887L21REXCaxWFKMc4WREviTNovafC7dDDFnDHIcf0CJaDx
f9dEucg0K7MwpV3oR1UfOWE+HZNR+tDGerAzRXwL5/nQrcbiCaX49nXnRKaLGUQiY3Sl7j2NoZaC
YQAcHlpuALSTlk6fipE7gujfuW1qdzMvTFEOIs/DFCIPhPqEgfiIh0LWvPTgguoSVrmO3LLbBz25
TwydBxMPsEAadUWuhpBW+piHfmnItclJnWDJOtT6ROElGSsb+izeLPCsZHZ3fSAVQn6OCuyVWHWX
GnphSEXlJ1Ni8/PoYWo0GhoL3E/u7Z28vgGwPqQyGIMlnQmdumpa6M3la6TUvrxG9igmtt61jGv5
+jbbmqDSMmnt81pFsAxCVTezsLEKZTbX4ct35tYK+RUX72x10RsxN0LcmXg4gqA/BmdGCCLcELL2
f7VnEsrH4O28ZuwUMy4BwjeGXleWp+YsZX4n1Qwbe5sGqB3gfujD4VRRHq7l7ajMlWH4fG6LWXI3
6v4izX8RZy+NUClmt4Jfb421JkjD6S6b1X90NUceGEaspxNrNSRoXXycqRMBYoaCo99LH2kfWV31
0hirfduV947qxWpocoBVapuEExNks1P3PerLO6gb5zZurWOsLL+VmE+hyAd5jNtW9+6QS6tUXM/i
2KhKMTT8BroQswKGHxGos+xQT+clExnG9k7rpTEquC9pMXZjA68Iea8XIaFYvt9ezU6PCXg95OcE
ogvot0pdiQMSxVwduvoTPwVYa2MKGME3AfSEsJkg2+OXC1fEHubL8GQHzyOdtPUrSDmUYpXQZsrr
4xpHqSVj2voFvN8JIw59ltroWH5pi0TdCy9cB30MJ9Rt/eKP+si/1q70C9XM/E0DY7bZHMX7+tS/
cLbx/HWZq+0iqcPchphX13rO8EfxNU0LM5m+6QNLmGD3jF3sJDkeF6vTK3R7E5BN+kb8Ei5eJP4T
qoyn727ai34yLngARpAaUqE84pW0F9K+BuyZt9CkyJzksbDa3G4LIJ9rE8hVy3iIQAg+OLcdc9fz
LyyT1V+srlahHSSE+HYl6Pv1KHsIxe7HbRO7G3hhgnKPopTXbkDNOYC26HkNMdArCEjuq5URdXcj
xoUdyhsa0B4D4oH5vqheLSj0Ss6Y8VZscK9aWlUmJJFYAp67K8MwHihN8TC6gj1IQxjPRZRKwQpB
Dk7PrS79IZSVd3v/dt8NIDr7nxkql8hEfsTiWtAPuYtDxJWX1BQ8oo9Yey3rStmBAqD+AZ1XoH0x
zIPC0tYjlqUeuanuJb+2IfEOwRH0N8ko8WAvNqGdiB9VBnRpxwdRlAZzJco+PKQtqfUtXDvFaSLy
gSZC2TKEABergrFDcAMwDCZBNHwmQLJoExFUxLVCqQn1OF7LMgKwrzZm9KO/q53qCLIX+T194u9X
qLko31ngvb31XRqnTvfQQ0plKXWIp6n4cCgFxKD3v+0jO564WR91jPNC4caM08cgNN5K9UdbnMKR
YYLEOSrKgx6ecPdCORbzCpRfZMC/K9HMjwEndibIhNxSgJYx0gFeOWgr2AHEp9tr2qn046ORWr+C
XgKRvdx6oljwShN1IJfunPYYqmb9bTbxJDnGhy6YPmKHCV0gS6CWCLwC2sUgQMFdTfOcylzIdWll
8IEU6J5s5SDLqZ36Z2uC7JlJUL/zoNwYo8KVVixGrcfhCHTGf1uakhcDycxa1A6xNYiDLxZF7aIU
yUaidiDQ5g6zq/4RHeEO8J7GA2/iAYQomHPpbM7je6d6FkFhmGPqnVFA2gspm59ApamA9HOcqEKN
Jvq5OBAV5CzOWT3VTJ/iu8xNgvCJVbPau1EJW62ChOtzxobKt4QqXiW+AYMOYeEIZbOPzeafzKud
4pg/aa/NN/EtPwsPLNmmnaOOhyXRyUZ+BeUQ6q5rgYKbBAk6ibEOCXoQDKcca3hhL5bBBriZ8XAG
NoxGNbS5WLVG1xBlKLzF/PaY3+tebKFSdirvlHP+k/PSQ/1YnuOX2wdyJ8jgxYRbAUA/wgtC72kN
hrq4AbtTsh7jSjc59TFCjeD/M0Ll/ZGeylNfh5ovQowXJIeeVBiPE/91bTbSPfx3LVQ0a3nUmMOo
xgTurFuZpLmF1jOutZ3Rha0N6l7j857row7O0DjiCWecSHcB3wwRQrv1Ce9Nbv1NAXWzLuquUWGv
aEvY1M9zBTU/U7Uix/DbQw7XmH6LmNZwp7uqdlhj2p8vZzp4Xu4odQVJyrqUYP3WIBnGW/0z1B7N
4k530h+RPVgDGDAnX6+s5BTbqs0Hiqe/90DnP8d3TYD/h/n/eRF1Dkuu7FRlANM8Js6O0D/6Wa7q
uZfm59tmyF9zvWY0+tBrJSqxlJmpWAZ+FcUxgMp5bipt+7MrIkuZFs7keFZmthtbUB0BZT+AAlck
raDP0BK89jQf/Nt2M2QPkMBl9C12TziCF9BSIMaWP196F68BIZ5yFOWMNTCMU5hnpl58FyVWg3Tv
Xgf8nqQSpHWJcaLtvT6mRRVxasQD2Ca4sSXdrQdQSoCVqzmOXv3CSi93P9KFOcoxY1EdoXcKojhZ
XbwpWU6CnJ24WpTsOGtV+7ZH7B/6C2uUS4xqpXeDwa2YAQ4fFReaRG5yXiMzvxsJ3ZSJXc0tpnbQ
ztsHhXZ0T5G1oFUjU5d8X/FdUwjgqRsXeU7Nmh8lO9M5XPRSM2W/lEKLTpW4iAx/2XNJNIUBxCHS
z1d9Li1Uen6JIVKo1g9Cq5p6x+Jt3Mk60Xb8nwWDunOKNFrFSUQTQanSH7XMf5+r5WGNhswCvWdr
in362Gn1r9sfcXdZmA4hWi3glaVbxL3O9XMfghynCqFoIr/r+ZdRIshqiRQBCsQYOqDP2TBzRqmA
3ipYF5+ferMDA15XN4wguLMMwi4AaQDQASvQAdies0KfdEXskQPx2piaKBMiNAkxwwV2QsbGCOXv
Cd8NpbiqoGQwTn07mnnTWmHPcoOdMwxgOsZoeEBeCD5vu5QlVeY4LzvuXKmSB3xPZaEpaZfR4qz5
8nH76++cJeCXMEGD3fkPaV+2GzkOLPtFArRS0quk2myXykvb7u4XwW27te87v/4EjTt3qiiheDxn
gMEM0EBnkUomk5mRERjf5Lv3dV+PPcSjDT+r2s+s6+8x+le7tBtu5bl/gE6g6v0Hg4iISFcBu8V/
LhcXNlA4CrIWBrvhV1ppx75sTKcwmp9DBHjKONGX6wbXHIOx10Lpkk1z8gQJhqR0Cp45LTA9uhPR
j0g3BVncl29xNyNoJvC5GOcqQj0XkOwghWiENrZMfYsAs0nc8Vg+0oOyl3zdK/5SlwXDaAMkcOxF
L/OWbiBn8mALNWfW3j+4LzHXwzhQQWHEOehc01KG/nCLd1Z1CG+b0/hXA3dNu0u2uRvszV34a/C1
m2gPVs0biLrur+/1CtsHrlMMiKNECPopQBUvv26tlMGo2W0LXPp0p08uiNl+0X3usuLv7JkvxUa+
TY6zk2FAUpQGrd1GUI5hyD9MyDDznHEg5fQmh8gA5JnKDBIy0Fp5QGaSvAZ7RqlAn4sJ95Ho+bV2
XM/NcmsGIdJcZinMVt3Pxni2lbdeVhzLENRNVy4HE6ENLJU2+GAWfWYpGPuhVEMINig3ipK9GdVW
ykB6Xj/jDO9nQ0QQt3Zuzu1xuwlWx7RUCk32h+mWCTrn0+d1ZxEZ4PatH0Ii5zqV/XLSnFp7HCCt
ft3C2sMYkQ1Ca+jNM5Ew7lFiZyB9awqQI4zu5KmQCIOwhZVu8p3pMrVJ4zN70ANv3AuLAOy3X0YE
SBixJytkhUAjxY8XtJ08ZoFtZEiMZKirghqz20sTyop0k22yo2hGY+mCXyQimOpjU9VAlF16fqbU
3dwUKfUTfRM0qacxMlZTcbMwFGzp8qPBJ9DGRmcHiBzs7aWlOkgAqWjq5hTTOX6hk2w+lqlZC6rA
K+sBTwi4xjEcLmsLEGMyTElvj3lz6szan0lzxKznjZKEL/IcC6AOyyudTVOzThUqb2hGcJdtmLUg
6SjU+iRJg6d0r+ZcOJL6ffgi2yudgKcHNgAEuNw2TVLyrE0j6ue2fp825SZUMB9EEyFgmH1pzvHw
XgLuhX0kFCY5T7CMes4aDf2Hqos2ZfOhUVR+1exOy/5GGMuYG8i82I3HoHqCs7biGReWOc8g49jI
NpIUH5XScTMBd+1hlsCD2pDqZb7sNSgrCmlllkERs7+oD2HkBTQri2o663uPRK1rjEoMqtf9GHf1
Lj1S07Huuo26Vb3moXlOnpVPMffxmuOAN4vRoIAyEPXgy09at1WldWOXnIAZ8ebxaEXP0SR6Pq5t
6rkR7j7HuCQYQQw5Odlh+Wh15oNKv9/XwRaerYMrzU6F0kYNAuWpGZ4INKjaHLzRieANIFoHlyF1
U92hKVLVp3nI8I5BQzi5v+5/ayHjfBncOSZzUIE5r09OZfGhSKOrBp9Eg3QhEcSLlTvlYr94hECu
BEpYxnA5eho38kbZ26bT3faJY2wG6OJkm2qXPQM3Lur/fr2TLo428GyQ/2CYOjzVFkebUlC2m6Vs
+tGBbpuDuhl3qCbcNiC5K++SR7LNNvNt8Ci0yy5Jzi4TTMDTCpEYUGXOQbQw0JS4tAvoJciu6hLX
/hPc2+7kWs74A59SRPa8ROAChHNukHOWuk6kyUwr0CV49UvyoXnKbbiv36hXbFFfAFNVRTBaCT0P
ZNVesxONXy2/MGefcyVat8Fo9lA+iu4SSMroYKPvP2NQ4O+CuwHP8G1wq8tO/cf+cd2FlwnshWGN
hxLGJhDEYBQpTo0C8hcgXP3+N+Qpkq9FD8rR+KIPF5VRF4GMWWVMVZjRBYaCT5LUPI9ioIWLkyz3
5tZS+79SptFdPgfCO2LdFN5IqJ9AKI4flw1A3jmUZDaPeq1tLak/TGZzN5rzUZHkD7VUHgsJxCmD
+cNMp4dOI16N+k6rp+8lpb/qxnwUbPgiTWNLx+wKm3gCrpwfYCk78KIGFJ5mP4GvHjiseDOgSVq9
lB/aJ2BsG4G9xXXF2WNh8qzkmI9TnhjxyOhi5g1ktQuH/gk6L/ih+CAWxRMl95Kb+bV/tSsASL3r
1hcxGMaRiTKIDCuq8rNEfWvMmY2BEOgo34axCYEt0WjXqgMzA+w5JLOZoMv1ya0NEs4usL7K4sOh
eJpeyf18Hx8SXwPBCTAdZeeIku21dTEOawXKgyZZtLtJjDeEmdbFyeyau9AyvMooBFu3bOph785t
sN9w9uH6GWMBwNqbQCWQm/HReGWKuSZCUeHX99FD8vmfFsWYVBjxwrIGlAdWEI0QA/ZJHqKsCRGv
RIT1Wdk3AETw1wMfCvmsRSpfZOHUzEnvZ0boWFKy6fVie93lFpcy1MhB32xjHhn1iAXxTabHY59O
EQhGaQqS8dqbYuNWDptNETaCIszKajAehioMiExBPPJVGTn7QlFbIbRlZPLrLHPNGhRk+c/ri1mz
AAEb3P5wbty13GNS1caimUIzO1G5cEP1TtJ/XTewrJ5gu84tcF4WpxqmTMooP4Vv+k0ROHQLApXj
7KagaYi8d3vwGsutD8qbfitu0a/E5gvj7M/PNrA0qySuAnnyAYF0lPwHxlMciwjywEW5kVshFyAG
DUqFoAtXfFLSP4MM7okYBGfpg5z9DjORg69EWxDbQ80B5U08WnkQR5g2gCuRVoYkqLbBCNMfamY/
0Sd/RWdhD4S74XSy9HT9G645yblNzkn02cDM5gQngRIJOoFRbztJmWT/wdnPrXCOMhdRMM551J2M
PNhJ0nSvmL13fSFrR/fcBOcO7VDpM7TIsxNonY402VU6JAWN4akxBZ1j0Y5xLjH3SdN0NQwp5A+4
gt1wbEVP03VHsJE8o3iGggyXwdZR3UtaVMjA1ijbEYcp36mJkz83J4YI6bcGoAv7/GRBOr5yFMHD
ZH19/xpnP+7sXOXxrI4ZM076u25MoEQnkqFZS1jh6P+a4BLWds7mMUthQt3poK1X9g2Ef/AG34dH
+8jEr0CzN1c3LKkQZDRrQePMMl94agy9H8Ma7t5YECQcdTN0pqI/dLGwsswODvcKOV/jIr43BU0k
Uk5+nDk6Kuzl7/BmvJ9u6gHfjumziATJRUtjuePZd1NzqVfDqIHSdIhRMChaH/u5eaxMEXm5yA4X
McaQ1FZL8fHk/rk0Wm/U3+kwCk7zqhMCo4OaHbQKFZ43qpujXlFDHDIQf3n9BI4C8m1VR4R2kAP+
fxPcOa4ijBdPaj35VvYJJimnGJ/17Mf1oLS6V2c2uIOcZ0pHQYUw+S3mn0ySOUrU3VQi5ci1bO9i
KdyR1fQ8TgxcFif1QWk3tPFyxAxpU3t09NJ2z4Ri462ojbDsIkGGTIasJxIljUn9courwlrqMzR7
gRTQtnXr0IOxV14DPEp+98/2VoHKDXv+Esfe5R/Pg5+DXchS3Frfi8jtVxIRTNhicohAlty00Va9
9H1SoFpDImPwJ8Up/8o3WgloTeZlJzCLW3fje1W7ZuNE+2HHKIYr7z/UHC5+AE8ZUlvQEpEpiizg
wNoYoIqOPMltwZAF2bBdvxfheZbHg5mz4bxsjmDB3i5HNamKCuZiECuY00eXiXq6S8/FXw2ifXCt
oAW+mF9XG6ORhqQYfD3/O0V3epo5vVCPbKVyAisKKFVxx4EOnj/mgV6UdhhJkj+7ZJcTZ/r5W0Ud
FnK4hTsPewOUncB3PsiyI+8J9f4XJKWr6zz7BVwUUKklj2GCXwC83rt0SlsnAhukBVm0JnOix/pg
gALwP7yr4aeAG+K9BFK+ZecPyMGhrGFV3/XtNmtBbEY+m6dpz6pFMzD4s9Me+o+2cozPBrTn16PS
2nFB+RnAKDZrRxZgJejgILbaATOvbVPgTX/Xz2nt9M8S2P+1m/Eu2lv77CY/SQcFwBhBMvgFIbq8
GtF2/tc8z8SfKaB17iGiyCBGJYhFN/lLB1qwrnCGJwzKucojZexyKB6Zh8QJgqPiolZ+HG9Fv2Tl
/X/5S7gegFaUWaKwr8+AqNWWzVV64fNrfJB2wNKnDubmhTaXicGlTe6eLgjYNApGTttuovvWnw7p
hr6mu8mdNvPgyreRqAAsMshd2NZQyVBowdcOjvNGh3fnRxsCQRgYcOTbXtxLXGavlwtkwessEdFL
pQQ7GjY1Axs1tlT5Ay6PMNpLj+8TmpjahuIJ9TP1ACyOtlQExFsOc4Gs59y72Ik/M2807YD3NpZL
bTQyIfOwq24LsPhvGdcqBgpFHcaVbPbSIBdCjKhvmwYz1b5R9HdlMbkDmPOjsvLaAR5EHzP02Gc/
yu5tEO4hjo5qCMBK5dZ0G8WiOfaVeIYKjAqFK1Tcl9zYyDEALCuG8kTkXaL/aYzSmb4NLGM7fGaD
W3AHYYS+TuHBHYWCnfowCElhloLAMKEjcQLGB+3wRUO1M2Nw1VbwoXYzecWv/DHcg8Usf0Bj6dHp
HIIZ8l/Wod+OnurkIEqMAA4Bb2GKnB74dSFUY7mrgESiGAnAERBA+FGXPoVyczkMZaYc1UCbXWtA
JRLPpLepEIkcLS92GNIYOxOAgks8DGnjxs6lSvJBs38zKtl2EqkGiCxwWRvYaoJYDWBBKzD2qpsB
qLg7Kgjxq0YwzIObbU1tKDRiScpiCV5vlgAU61nvQERZ9E5esYIUBTVByA2hhsZD3usWg6GBVMpH
TW5A1xCaqZOY3+82gMKcoNUAnmgU3nkhEE1NJDsLZvmo9/lhLuRtGoJmJ2kFd/LaWlAOZGBlhobi
i91I9UCMAPTacaL3HXmBdoTgk6yEKXCqnFngTm1bhF2ajbqNRzcr13UHtOP205eIsG4jRx8P6l7y
RKomS4QXRMmQqQJXAv0pVPK5t0nc0Eyb8hH8phuyAxO8Z93ohtPiXQDsO8jn6s8OeV5+mIhj7IA2
GTzp8O0ZL/wGHbJRrJOAX8IPZXT5JEEdIIPuh154UpWCHufhekq1EiDAtK0DtYd/AWvhNpeiTAia
xVg+Zlrwquv9T0wTA4Jk94/X7ay5CarTmHgF2Q9iJJewTHQI1NqCm2A00IPIp9PIocATlwhw7BZK
xkB9MH4cnWfkCuQKn0uhmEvACIvi1W5osMeMh5RsBxhs+CR6Sa5u3plBtuizG3uap7Jt7Mg4ToNd
bos4Acd3oLfuJJUivvLlfA63OPZbzmxRaQ6sBJxjR3Ks7voXkG9jyirdlZ/NfriZt8ZfiMrv8ici
bkuvfDr4v2mAd1cHWQ+PdGmMuRm6AU6YHeRNI3lFfdOWruXpzrQxXDs8hLInQ/dnf91jVHY3XWbb
DJAEPhn04EFjyLdLG1XOkrxVKSi/3eAI47sO31V35+fiVO7IvfI43sd3wZP9W3ENl7wi7bU/rv+G
lTz78jdwX9isTbuOY6nzszv7NHnVL0Z2bG66zfRm3DCq4/8FupJdZIt160hTIE0im8sUgpSF1jOx
H0bxL/20qIuOVAbyVflAb4ybPnC0t3Lb4Fkh8ueVL41gh8fzFwcmro1LHwOwLVYzMBkewf/wQfRq
bxW2YGx73QQiKpDq6AjzpF9VIEElfiDyUVIUNy0yx65Fcn4sZC32D3xymPpl3Jc8qnvosrGSogCK
gW3g6cm7BhFTEoJOXft2j4Vxd6L7ioYo5rR5NhalGoFRqTUcjP6QFNZGa14VUjqFPe0y+buAeAs6
JGAZZNykaLHw6LkGVKsUYwvKUaLNn763jxpYKR1pyrcCj1/uHqPLY9MDjBIXwjyXPkCmnIA3XMFc
y5GiBat51Sl8wDvz0Hr9nXqn76tj4IuasMtAygpCwEYh8wIbGE/yaiOGdlOfgn96Bt/qhDS5dqJU
1DVfHqxLK9x7ckhsgBCgGuLH1fsAVS06V+8RiAMkyCIGdupc38nVjTxbExc6DL3uyzYziC+n8lNi
hpu2UkFjR525IIIUaXmosDAEZsA9cPEtWGvLnEaSLSNiBGW8aUn0pASqwC/WvhDYCNDcAz0unjfc
9TPq8RwOEZmPaa4+m1nW/EqmbjelXfnj+ratrQWhActg3MIaXxEdeogd6r0hH+sEAict8aehE5zb
tS9zZoKveRoNmfBOtOXjWKUenkcbJQTZwlxt1TEXrGYleUWd/t/l8NRzidl3lNXqjvLO7FGTGd0K
MupsNC3Qvm5Q1Zs+JeEY+MoSIZaKq5N14Rhl6OUptkBgZgYTYmBdQCWjBaFtkCiOSqY7DEV9u+8G
hzizxb0x8xSV9khSLZBuoWaivI3Nw7ddAgYwPYiNxJOJx8XpamZWshmbvpXvjND0wlIkHLQSGS4s
cLn+BNWlBJIZqQ+HC+6aMM5uLBKSHbUm+RfQMPJOBinm/3FZXO0fit+klKIe91SouJP1FIQicoWV
FAqfBgS14OpB/kT4x5lMQilTg4EgdSsfx015C8W4ds8EKVQ3cttjVnnBwXTNHdn2P82dHjliRcpV
VwQNEhgeoEG2SONyKU6KsckxYMqUz3Rrrm/HaCo9s2pR/ohDTfDSYNt2ef2zNZtfwjsgY+OhbxQC
a3UX4VZG3P0Mo9ccxVInSHNPqxpH0QoPM9mtM/aiR/2yegi7GJIEuh1wogXL+1z3LSQie8vv2/pU
l6ln4ooJq9mVKPDgdvlmFOXh+sEQmOQDGbSRpdiaI9Ov0ejCgIop3+gBVHHrPu9/1ZhD3KjRDHx4
XSUi9uOVMH2+Wj6u9dGAsbUSOK3Ipnu1P0aFiOtupR7KNhS0bXiYsi4hV/CxwOyaFxQwiOSQEoep
uBBv3FZv9g0b8RL1FlbdFAQLMogWDAPmLiNmE6p90CMl8hlJodFJ21ZD30b+6KdZkBisXKVfRTmI
F4OQdMH+bsv6MFetRPy5jZ0JWj+F/JBlheD5tLoekNGx8V0UL3goBg2m1KYZfCMv1efe0ty5yd26
wOO+K2MBR9Laipj8KpStkYcsmt6liiMXK0is5DR00Mw/kHHYNnT2rrv7yhsYYYSRKzO+UTyOuIhJ
5741ay2aj6Nrn2rihI/wCgfoi9LNOseE/nN/0PfZDox4cudI318lSATR9mJs1QZc5dJDqrqdSshF
TMeRkLsgs3LHSGao7ND+1/V1rmynAR0tPC1MA7TI/GxfVoxkSgcsc1C8uKd3qgSFZ1ukJPql3cwF
StDvQskLjUz4CU+NLU0KTRtgVY9abRX1JmzA+wcebpKYTm9SI94FuZK/1YWh3aAKhRgW9Xn1EA5z
Mf6AJwzqzdAm7asKUhJ04mgJRamukVtj0+m0O7T9FIaPXUujX6E5AbMSp6BhV2mPIdQq0QZAE3HD
3hbIZjWnqwwF4i05SLo38kRyyyusJjAcyH50s9PppAeZc2flbzHV0W0Ft087brtW6aBTm2SR+mjm
KfjQVXBVem1d0D9NEgMw6URjqxs/Km16nI1KR70EAt42/qYi9oN8VhN3iiSQQ2lKmztqYxbGwRiS
ethYJO+6XWzqQbG7/m2XmQbmCvCyR1kP7e/F4Y8hNVbEYA47WTHdkARU5PngxJ2xAznWxsJww3Vz
yzBtGCyIwm+hbL+YIpu6EVcEsQY/qX/ZkE5qBJft0lXRsMFJxNsD9SH8c3km8jxsVEAZez8KqdM1
4IuZFafLRVNda8uA8DrwhdAmZkNIl2bMuI4wxYgMcEBjMyetl+oiJMQyXmLkE6hINivNkDvsz8/q
a4Uy51Jkdr2vpn/BGg789O/AHLw8EhVZVrbswhC3FikkaQee+963LFDwJY2b1y0qouG334QGSkgo
FkBzBuM6fLRqQ7mw1UzVjpKErDz4SU1B2r+yDtB5AAVsMf4z6Oheblhql4kOLU/ND+eTIj/VeuSO
rWARKw1/jNdhyhg+poDNjf8qc6zGeTlrCkQW6t6zk/ol0JrtKKuhM9jyW6UppywkkkuMTHeqAdOz
+MSxmzeQiIkM5WnEu3sas98SJTdDHR+qbEbZacpSwQ9dOigbAwRmGQcBku/8ZnSa3s0dQLd+EhU/
hjjdZUYkyuaXoePSBpehTEoEUvtGUXxLGxwbvKyyGW0625fp39wSnbjlcYAx0P8jVoGzD8xQl19X
0xoMN0qt4ocpMPHSFI5uM6azk0rSiWKM7T/sH5uKQQUDCd+CyLTWUbIjLUSnpSH7rHMSOqHRipC2
S49FhnJmhFtTTZppaBpoZ8+A+g9QEyiszBt6UcNqbetYtRxqE8h5EOQvt06B2hMKaAW2bpKcMZMA
Cq1cSTJcvRDk/yvlaawI7OEQ7Ab6esH9biZGmygS0IZxAwgSASS1e2qPneyEO+mY0q2GGblgo34b
SHxplR2Gs1CZkUwJIdEM6HUbvlKorEm0F/gDy6UucxOYQBKOWwW9B9QGL03kUaLUVQX+j7Cb94OS
H+sQYrO1qbtha4duade3eg9hzqEKA8GVuXxUXZrmLgKrnONoSkGEZsbGbmiNvy2aZ26ZEL8MKpBx
9tKfPJtE520tgJwvmLsVUtIhF0Nd3icyPRbgNGgj++V6LrAWP85NsIWffTbwuhdkwMvHt4YI+pv1
eJ/3/VMeKT9wix+7IhC4yeo5YIcZfW6CdJY7B2mWKVMaYknIxYAZeSAB2PIyxkT7fn1hq3uH1ywq
5ExenX+6BU1pByESSUyk6H4y2QdInr1dN7H29DhPlvlh1Nqs8mlO4hlAilfaNMjHX+3oqQ6PiXUT
Vwnkg49Be6f2p6I3cDXR49RnTjzlXlW8dXbiNNrP679o1U3B/YEBM/TmEGYuv6aCjgCKz7riF1Bd
wG2PM0/ttzKWKxSYpzdJBnV7P+WCfG/1m55Z5UJoHvWZHaII7cvxaz2VriY/QD/PVYzX66tT2M9f
BIAzQ1x2Afw5phcR93waltu2r24hy6W5mVTvNIh/9WnijUN0iHS8LvJO0GtZXyTmtDCqCU0Lgzso
RJ31rCio4g9U8ZpxcgoUjJI5AG+yiEJ29UrCe/IfU9ybsk21TO+MRvGNTgM3xzzc1eGUOmWieNc3
dG1NGKZCZQqMTSou9Et3Mce4l+oK80A2LX5oWW04yCQ20Hv/HemFqDi00oln3Av/WuNuiLRLZkIp
vh7GclS3qc13fdCepqJ6KXrrqaql+4mS28woNgpNTtUMGojISGpnGuqn6+teiw0WWkuWzlTFF4rH
gymnNNVnxa8m466zgcUaaPF83cbaUTy3wX1EEJ+USTklqq/29vsw4xGUmvSgkWAfBPPvFFkW8Jit
LbgiBSvjAwDKIOWQ2wGOYml8GO3gzY0uWNjaLczGS9GGBtR5MWVKxyym6izBO2s7ctCv2dd1uo8N
o3bSjDz3tPxtzfHjWFFRMXXtrsKhAFwEathgzeWuQ1OxIwXtJtz/OaAF5khOitm5aRqbntHkUI7W
1M31j7hSboTPnpnkTn3ZtTnUsRHa5il7pOl8ryedb/TVG5jgcict610CeIlr4JnooIj9CJnA7dQb
ohf7WkQ4/xmcM0WFodRyOWDlcps5iTVlTlWnD1Y9H64veDUiAFPEpmkRSHlyv9Fu1LzD0k4WlB7K
wjVSp5taV53s3X8xZKKBDW5ZvCnYDznLO+awRxVIG3FTlaGbKelNUfhTY7tRFAiC3Mo8Cb4hdFH+
McW5jWH0GokSPMMab3bnDUPEhzc2SLEKR3GtfbWr99fXtvq18LnAigKqtcVor90UptL1seJrofFM
ZoxnZdCU6BTBtbtuhn0kBfU6PIgvtxD0dDSsVbzGUDKGStAt1H89dHwF27cax7CGf6xwlzuYIEg2
D3C9USWBI0dy66BX8mH1EOgYu8CJVDt3wOEuCNGri0N0AecwcA0LQm5NrcKRULyXUt1KXUmjt1qU
3OVpITpaqx5/Zog7WqBFIagc4C4oxvxl0rSflT4+GQ04VpVAeAeurwrVF5AxWsBucV4vq1lCET0U
3yx6yenH6GOyo8ehLe+ve+D6ov61w7l8HMkxwIE4XX1U+WFDIyfvkmPcm7u2sn9dt7V+r4MB659F
cTHSHJMhByxSQVNeNk95ZnwiA5sdQtPctWj7WKpT48F/CzdWpxOIzXQ0nwZ9ExdIaupSpFW0egWe
/Rzug+bErs2wwrFASw6D9R8TptGvr3j1SADhhwcM05PihyFRnJVUpUSWndaa3xQ2hi0kFKISy4hc
akIJe4xTyUHhXBTK1tyH3bhANAKKvGjgq/qgW1nOclCkupH5bg3xQYlFs/yrAfPcDJdmK3TSA63A
IHyf3qQv1SHfBAf9RzE71ikjjuYmTipE1q59NbzW8KwHXAV1Q+6rpU1d9iMbvh/J09DctYkh+Gir
BlBJMpGRrHScU1K1FM6GzKh6SbXbnIi8Yn3bNKb4CYaxZa+3qOI81jssobhLECnfrE+GzwMNvApM
pLYJLCe5EeEh2UHmXkSAi9sGcLpMdX7Ry487Na3NEaPUdnoyceDtNv6RGMkdmiaPch8Ugl1cWyQS
LyYxgQCGlijnG1E5SApSOwr5mN5yc3kf7pV9BNAKkTDIvZFusk34JAKTfGUDi2WeWeUeKplkl1oA
9iWQL4FqvPqR7/MHRu9tbOR3ivHxx86Nt8R0asGjb+XAXayWOdVZllJmxBqltm1ORl8E20ovG3DE
GypE3DIRWceqKWgY4nUJyBv89NJUFgdRPllYYl5/loPsVNZrVD1fD1zr+3hmhAvV7VwpxmRj2rnb
AvbvUa95Agigex0CNz5Ej4FTeslD8lwK2/YrF9KXQuM/q+OOd4cikxUZYGRkM3pm5enExevua552
9lypdsi+e84t4FCur3jl1J/b5WHKptaAeylFVdJCj9sI7nNREiZYGI+OlaykHqcJLBeRRbaaCt6i
DCnlkP8eg+pwfS0CD9G5oxfKcZdSVmFtFKgX5vSOBtJLF+k/r5sRbRl31kbJrDoSwRFtG7XUBt11
B/rmj/83I9zBGm1z6uqogpG8PdVB/j7288N1E6Ivw7bz7OzaJthAqhHrUKE4lYJZQjvO8msRiRLI
pWYS5luY+uj/822d/ZAzQxStWzWTvnw73JNPxk2kg3BXe1NvRaPhK5mHAfA74jwQKQwGcGkqi1Wr
TOOc+or+AeZrpxxDqEng2EKRTDV3c/Pr+3vIXvoE5D5gcOFJiqQsbS0t6JuThYK+koZ0N1j6iJr3
VDhlKP+4bm3FwU2FDYKArB/BnkdymFAIi+VES0/K3NI3KSMeKJhAmGxQETfN2rv+3NRXpfHsmyl2
0GUy5CtO6q47SH+gW+ECdf7AVHGyZ1Fzd+VEsbQGw9EEyRvAKpdfretyO5r0DtQCvdS5VVg+0VKI
vVpdErIPzD9j4o7AOS6thJXahdoIKx3EtBSvdUvXftQ9e1du51uR0MHyU5kgYQJYCaxSTPOHM2aT
qZi0upz9ABzsdmLspezvUM6C6L2ypksz7DycfaY+p30SWy1KLqcUQmuYf013yoMUYfAWJBBCQtPl
h7o0x91SBhk0rVDT2U/tV2rQ297Ud9ddXGCBf7PjUBe60Razbwc5UPRlu51lIoRELUPfxTr4Bwp4
h+20MEBIrO5ANPdobpP7cRccqlugYd7je2ub3RRHEYsD++SXORrAsIztGQcY8yk8m99YKX2U5rFx
tLrgzirUYzFOe4g+W64plZFbSZWoHri2mecW2Z+feYdlAjGKArZ+NEmpKU4LPKfhlHJGBFFwzdmR
8KJzgioSwGxcoUVtmpgYFbi5QH88qM8hkE0hEdxWIhtcmYWOSpwR5nqa9KczZVeuPFm0jrX9Ol8H
l0CkNFDNCqzHfmpicDAM3amjm+/797kJLnkAM0Y70Q7+XXamQ7IGPIqV4Ait7hT4UEGPBZp7xJ7L
r65YeVwDw4yJt+S3iTlLucKQG4bQ/8NCzqxwe1UEuOgsWpIjbVsvjP4qaizYqpW6iYmrFZphoJPH
7cCPstV6PtSpXkNGCzJoUx30W1Ojh3qWUzfTcj9uw5/a1NK9XainKLd3aVFGBxIWu75LRfT2KxED
sw1oBAMZihcs//yeQ6lJalkG5QzkTc2/evBZGpFjZiJO+BUX/JpHQUEPTH6LacxOUaW6s9sBeGiA
zlElwdzP9vqXW/EPFQMO0JMEgBH/x/78LCqYTanWIWk6P57MFzqEtasNpg1CwuH7R1ZDNDDRX8ZV
iKLFpaG8yFD1kvXWx8T52HkUQyOVF1Mz+ACraSQi217ZOQ1JHyhOwCUA0Dx342qx3WmgwRpwc3TO
1PTuEL9c37hlconBSrw9wfoOZBhgyJfraaCcPthKYxyTNtuoMnUKArkGu3blvr6twOqNqRXB+3rl
zjg3yber9KmoaRE1g1+SxHbivNUcPQC/hm3PsqOEer6bkloExVlxkC/dPJRNNOCZ+DTTUgoAUuu5
94EdvEs16SmM652RNyKmknU72FMDzbzlVGOTBRmGrDEiC/aDDZl/zN19QMuj3De1iwVCj0rP9roE
3Lr2UKa1OwXTRz1G8wYptxvKognItZ8DJhHZAGk6Unk+bqqTklArVrDs7EabP7P6BVeAc92FVr4n
A36q4PJnXGf8ePxEwxztTuDLLSCUB8ManTxpzE1m1/fgZZi2UJsRWFwpaQBwiNcJGw1j827ccS/k
EG+UpO/9nMqVBWlcTZZ+tnk9vIdqoP4Z+hlcJc2g66lbWqWh3mo6BIK9MmcDUDQJqLyLtcgCt4kV
hvKT1bXRi9WhoPsSzlAJEvzctQ3SoC8K1QPs0eIUt0j7JrMaex8jKqegqMAFJOVQ6zPK29Ksb1tQ
bwsuspXIrp9b5FNoAJpbpY3x2eme2tk+GF4tqfGkWfSmEhniwkerVeE82lbnF3ni5koFVpgcige9
ZxZv171s7eaEUJeF1xSTqFgMgTS5QuW2QX4rt1Cxjuu9hnmMLlZ2ZgKhj1i9jacXa85PSmfsSZ66
bTF6oy2Co608/OF2+JZwP0BCFpPRSk2AhU/xGs+a1ou64dSGCqZvH/Wx2OmlulWGUwKUX5cXXteF
3vVNWPMkdMFxF4A8HJPwXBpUzeB6gjiofmyhxIYXbCHtLLIn+rRpIhEQcyV0YNQOM2MYCljhxgtK
jaC1A65iTMDohepolLqTPG6ur2jNisEIEjGeDWzy12jC2cXdGl1Mo7mafZW0bioVx4IkN6WVf98M
5jhtvFmZLM2CAiWXu8AOx0D1MUekOdlcHdU5UxzdqkVuunJlX1hiJ+ZsQRBZB6QGvQ7MKrVvmNgf
nmLUhrLXyR29QHV0ZAueiJBr5RQS3DhIr0DwgxSV/aYzm2kKGPI8DtqxmfRNMWAmJkldu32HCNz2
+udaW925JfY5zyxJaMFVRtfoxxE0c3H7QnoRZfqKQwBJboDtAOB7IGc5C/I4jfoc085HEiwP1gOE
dh344XeVnSzzwgr3laR6aiOaW6o/xZITYYq0ID9J+mfCczVBby0aZ4EDrnwi5KZsvAZVIQDZuYic
9wNawA3CRozo1Ya6JymTG+dkM6lP3/5EAOMDiq/CIRh0+/ITVVKWZ7Iy9H4ghzdmQY6q/f2WJK5f
zKdg3hVPGFSfLk3YWk2ALEx7v6Id6BvyW9X6kIz/Ie07liPXoSW/iBH0ZkuyrCSyZFvdG4bagd77
r5+EXry5RZBRGPUs7t10hE4BBA6OyZNZRZx3c9PlX9thlqIlhjbMlpL5wUP3Zuzno+72TnM/74hT
gyLr69wDy2Uxh6LoRzOISU537my1jzMp7XE2OYvauEGLvaMu/uoGFUpkVLWYdl6lCAcrKZ4DrvLL
5lm7+jzMWQuNQE7Sru68aIKURZ4M0q5Wu90sZGQ/B8PT7fNGPwJTAlpcJWZBahcRUNrLraePuyKs
nUr6VguH2zY2VrSwwayoGBslKmu472QuCltt5IdAgfBPkIZ+WUac/GTTGBqsYK6GnN5K1hL1rKwc
eh0eXAarjvCnsbq92hy0kKc0RH/1aueuDDHnLTTA3ms0owL2gQ6jFdMYB/tAVoV9RCLitCS1gIXM
ZHU/ySAHu72jW1VWMLxY9C1EXwHNx+U5RNGuMBOxVx8olQ6OCtr9xs44QDjqx8BnjKR/jV3qlTW2
JYcBwLEiDQA3lFyW0uoaCBcLp/0JHQT5RE7Ri7qnalWBV5Ojchm5ouby1g8APyvkjSU8UiwjVGto
hGjK53LzEyhgLMhJ9LZyGO6bDqPuXEGbrQUjNcE8FFo2lDdsub1SPkWkVInshffkjcL3LpAA30Hm
ydVP+XE8h17/Fh6x22c+I+xaKhvsMHQO5DNUBvcb4zfLJMcosDkgTNxlnurUzxEwdk72A5vdn5pD
5tRHKogZ7/JXzTF/KiAtq53C1z5Kh7gZ5zpt+AdMa2EeHs8e8n52Yk9stdSIokl9CGqg7/LQHbrB
JhjJ5BxoZf2FF3YYHyFMLfSqAdh+iO+JN+zQ8uuAY5zdLHXEfWC3Pzp5Z/GsbnjzhVHmFglV0Iyj
hGM1TBoSuu9FzhPw2do+BUyKqCagxYPqxfIgRWMUzekIjzfkl0SM3DlK3CzmRV0bPg8yhhC7BIex
jOiLceJNK4eoRMSiNw+5M9aQo9DCMLHlRL7k3fjz9qfaWhJSXYyI4zQANsNsmqzHyQBguvaQdU+g
LDxO029hbtzbRjacK+hpZNQ1UZxAb4yJUUSVJODy0GavmrN7qU0iO4mCXSimijNMkgDwt/gB8dr9
basbUBkQMyk6CnbQDKWkzMvPlYZKPukEa0vegmwXzpRDfI/xziJ15HfJkfS9DEFaXmdu6/NR7WKU
c+mAzWe95CqosLKsGDMhrb2U9AetR5Ff/ujg5YI2PnIWuP54JhYH7wKmK4AZWeFdovaxlGHKxCv+
qudpBxnw3f8Qhcu/yAWSg5gyEzibul7d0iS7p1qQlXFLVKgBOKjh+QSMn02QPVW8AHDTkIZkF8V5
Ewk+fUSutpFoY5ZUM7KbGjycgp4dmuLFkjqnAl/I7W1c+w0s6coSc6uzqDVqvTalh1EFVXYo2X30
+x8soHmFgWzQq6/m5jCwkpNU7KBg1piO3gSOGEScK7Z5FMCaT0tbJpQg6XZebZc2D3Oro5jrVW3k
BPN7I4BvPOJkap9d5WXogK1C5g7sGSACqGQurYRomwuKUcgP4jk6pm722jgKGB0DVy5tICGd1tFb
VKmBIrI4NA9bHwlsm8AmIhdF14n++9X6SFsBYd6BsUmV2vYICi8lswEwqJ9uf6mtbYTXBU0l6sXr
8iDIYeSkTLUKDejGmcOfVjXspeF028jG0cYgJlTITNQewJzBvI7WPBRgr8UuhmlrHAcF9UeIu12G
ASTOTcU5exsrQu4OOltgH6h0Mv33q41DqacveyIG3pA3p2SkTaVy/lWZ5a/bi9r4QAs7zAGMQMOR
TcI8eiSEuCqwi4AuIcnh3NWNCTSgU/BagUoIzJcrl1eodT2WUZd7jZWJyVmMQ2WyIbuWJMe0GKtv
Q6OrtZ/KVVU9KMSqk6OWJU19ijorUPZfXjKSbtR48K5R3WHGF8qDkotBCcLgGIJKolE/DpnOuXHr
XUVWAKA6+vmQ7sHM5vLrRVOVTkIAxrBJs5OJHLSk5ixifRiB9YW2Gw3GDaqbsLSg5m096XJXegnE
yQRHUSME4VMJHmRHtSrhfVJyVeJ9RVobXfoRahR8O7jRCDzYGxABVRSZ1Wdhrj2JDxSxNUKSun2q
Dzw5zY0oANPrqItg/h8tEfQllwus1TnO1ekz20BXf9fYcuEEJ8uxHuX7aN/d9a88zOPGloLYC/O1
QORDApuNO9q6jdI6E0UvUjJHbTtbzGLPlH6KSbv76gm0VMiToCosgzjFYL2+1FRi1IeW9JCkomFn
Ug2RqinlJPxrDwJ4s6qCqUQTgTViEZbN2CeGGU6TV6fqcCBKXdpZ1wJhZ/CA7ytLtJOLgiMYReiN
Yi8UVPHKOpzL8CK26rEm2UMuJk+dzPFUq88DK+gaIBbFwUDcy5z4pqrbuktSclHKJHSDftyDIhgi
acV9LXM8/frwwRYefczQYIIH15exVbQY40whYeDV75Yffs/341H8Pj7KfvIS2/FuaO3k2+0jsS4m
wCTcPYINBXuIQYXlee+JLrdmr04Y8Lbh9zIbQhjZoful24GdELc88BrjW4uk8+Q4ITKARyL72VKk
8mVgFiEEa83D7OoOuE1an+x0VzuEdyaq7PsvR4cIrtGoQE0a0x/wXkzzBUxMQWhMSehXzWRPGGJN
LUcvW0fqODds47Bg0hHF/E/CHsSJy90s+iQ34yY0/TjtbVn9HonZviX5Oe85hj7v6sIn4kGjmu84
mEgfVkeFqEmQKImsedGb9G6ek2PzGue2fEEdyk8u0z0GLfcxYP4cPoDVCwOgAaZIQekJ0nsqErBc
YDDNBQF7l+a11qGC8BZkaF3OiVx5e4plwAigjIsAr8/GbhCuaZqubSGHM+UuQa29LCZnNufzrOHK
pXaVQa8nEPa9rOxHiMJyzNMVLDeWwnsoWgkdXwvMS8wKTa1MylxvPMUvT+pO+jbF9vgonYFacso/
zZHwbiC91LcM0i2/CrkmtSiKapgmAEFFJ7+ML9CPoqlndCCnRHKHd3Q2RDvx0z+ER5m5Pq5YK1JC
4GGox2GfngZoi8Eko+TjMT+FKN1JERTv8w/BTDmlpA1L+HB44sBfCTJ8FjxVxpM6DGTWfKWMX5oi
eAo686DXzSGIQCvG+YT0jWZ2FMaQc8DF0DlS5rqHca20COMsiNxYv1DB0+t9H9mg/ne0u/lY3yWF
nX5ohmtNdv7U+YTb1Vu9TNhM6xOETXu6K5BDHJRJ2gsCVMcwofteZ5F4HLWoe4Ggc8LZ2NWFBBcA
Wm2oFIJSaz1jpiuTmdbdPD80aWBXIH8zaq7Cm7y1n3BplJIT4Bh21mUIBAWUS6XlDxDK6k/da+ha
jnaQduMrX1l1433Apl1ZY/KdUo+mdq7TAbMndW8Pb9UTpNxgsHNNcvgfunbe+7DaRMR6wMuj46aD
ZXVV8kWlKxL1OjX9vugea610yjh95xzKjWsug6ZPF+kYFjjT6b9fXXPJrOoxsPQWmyg6sytBqFw/
FY/zN7AI700/sIeT+s36XvDWtvHCS7JsgDgWrEmABbAlZUJa3Wqh9QvDJtDz3Z/Qbe1hHx7HP3zi
+42dBIgPnWzAHIBqZ+E9Y06GJBfUEc0dPy/rY1lZvDLW+n1AZorQHME5hoFW7POSFurpMKuGTxWe
8ucMk+ETSJISGjccbn+0jdUgj8LwL4TK8BqwCnFRmc2Vmgu6jyolspwf8JS3DaxLJLSNg31CIYZG
Q+xrkwXD3HdWYwH6nXiVV/9GDjwchlfoRu2K0/gmZk58R97zB96o3LpDy1ima786j71cCENT1DpE
jsqT+JESV7tTju0Rsgi7UD7KfJ3EDTcCPnqEfMArgrGALR6HZT7WWZZp3thqbht+z/LpEOXkUluz
Xabf4Lh2STPalWTsahR9dZknurkRNCFj/e8XsNpvUtdq1piKII9/E57rk3Kf7slj8DJD8i32ulNw
F56bbyInZPqkZWGeI5QfaGKOyXiE9kxKOQia2iDJ0zzzwTzIO+muQMWj3EWH8Qisk0sFMhM3dfQ7
+S49gF38bvyeHnhuYOMoo7OEpwJEcJQQjonzw6gAxjXHj7Cm5769SC1HE2LjzV38fca9DRN4ncTJ
JBdzgDubXq1ouqCS75jCQTYaWxLrk1m3zu3rsxFVLIwyT4XYtVEjJ4nmTSjSJ1LgqN3PYGyOUKfg
fMTVi47bcr19zDdUMBchZ1KsQVPqbyb/FoYC3Ar726vZeCFgAxEnWrq4HSzfu1S1epWrArmohepI
YvIsTcUxMSo3D8kjSbu/t81tL+k/c/S6XjkAKRDzLq2L8KJOtTPOiB5MPEIxrya19f5gWQjpTYxU
QVyM2TorkSIdiqEh3p8BCoB4+FwTk8AGBp2iPW+qZcOtoQOAJA9zwMjYVyj9RoTeYCNg5r45T47y
buxTE1ymdudCVPExconP45xebyOedRSBwVeL8GGdEc1xJJGsIJfUbHq7Ij2oYIXwrYBu0e3vRQ/z
0o0sDTEOW5vKvqzaLPJT0EZqVbNXoF+pq3/bKbcVcNzOwpclKSjz9NXS6NKvTghkkIVc1FD6CLPv
sfEwZQUnUl/fX1AWUw4BxJaUDnplYIbmXJzRvZN+aaDMcTJTycFUbHXnUIMg5e0d3DiKeGR1tCQA
ttsQsArkMgvmLBS95A1HEbQyvd07yQvFJPFDoTXeFPMMKLXRPoTxmTQvt88scxD+6H3oS+jMQhrF
G8byZCARsAEz3dW59J7lkFzqswchUE5Qjeesdu1PEB+h2AcyPSivrRTq+rpTG92sNE99hNrUB+Qw
93hei4MVOxbencnVjyaqFLTgwrsUa5VVrB3xH2hTkC+gGcukYEUmtAVR4C8VH5VhR0qcOrTFESTR
buHEfnBR3X5Xe55GnDixu+f0B6i4x4fSSR++/vKhI40aCVqDoNlcBXGSXPaa0MYIsas4cmJ5uiMo
cHBO8vp5hRG4bLRVAWpfyVFbpZkqymjqvlVbP0AZ+GoS68v+GmMe6NXhxkCpaDWwB3i8Gck5Zn7i
0FLttEfLJCyDp5bor7cPzoZHww0BtbWFLjEtSC7PbWUStVG7zgBOebKJle6UTHaq8em2lY0dQ9kW
0GEDPOw0QVlakWpdyUG2pPpIxy7NJDwMyvwP951WcOh3R8q1ugFJPEh61QSN1+97tz2FThraglPu
lDN28VHlxAjrFcGrwAyScUg2ole3XFGjKXNaqHHjVd2rhbF/48sAREsBIy1AEbSjRbWTlwbStpUs
MmeaLwzimxyl74IsPt/+KhvZN2yA/JEygUMozmBccl5VWh+apemVbnqq79MLfa/phDzIchQnc/nY
za1tg5eg3wchInirlqsyBYD2WtB0+FM6AHkP+JUjJwOPwGx9qNHl/vw6SITphPzSijQbeYIJl8DT
IhVKIrobRZ2dldaX/QCKhkCPoFeAG4qCydJMn/bYv6HUvDnOnFDS4Pd5/mz9aC5NMJG2ORlhRmZJ
9pQUuW8g2BoY5/Xo1Wz/3D4LPEPMlsGjJTX0bJDIY96+DU+WILsKeFUaM9n9/1liQkSxAL2PMsad
HwbRYKcxsu0kajDRNmSvSQdq8NvmNk4ctMc/XRuyoZWsBpgEhDqZCtWfQAdr2VUixC6es44HFdk4
c0DcixblVkfhh61D4nXWjTTOSz+aT3UK4ev655xYnLm1ja+0MCIvT9wgllB9BmLRr/s7ufkhQhx2
Jo/KJHC+0cam4QUFosKCesZaybHX24FEVl54snanoSYedRzXs2UA0DHQMaHTBjJsZbkQTZ0CqzaT
AYfgo4tVV+x5330dQeNGXlmgv+Aqns1bBGTKnCleJlziMnnPjfMgtw4Jf4bxJSkNTml268tcm6PH
48pcAKRcF6eFgtZabgfyR1OOTqGE4LvmPKUbcS11NWAaQXURQlYsUJOAlEDBpyk+1SZDJ3fHn72t
2uI+39Wv3MrROtWHNWRWGG6FwZUMbJcEZBbrpvTFg/IrOFh7UEIip4NAo9u4ui05wV3khg/CafD5
nA9bd+raOHPcy6kw5rRpFK9Tnwe9ciMIYBXt/ssOYrFC5iiOhTYBt4mDYg4p2PL3o/HttgHeKpiT
OBVWhAjPkL1uIqdON1x1lGyt5tRkNpJh+qVAvwoXhBY2K0IzRH0dtloxoLVEU+98X/2xdqg44SXP
H0GcwnERmwf+yhyzbZkEibB0zhWvCr6BetkW6jui63becda1vXv/LYvZPSWVGqMhneJBuNcBFcM+
K7qDND/e/kbr9Gm5efRXXF1fyCMO1Rwpptf0s12n90QId2n8LejfZ8AZbtva9H2o0cPBgsgVAwxL
WxrenrAGoYUnWBAx/K0LP2///c0do3hddPrBwcC+RFY5l1DT0TKvCoFBHr9HOsSVeQOBa6EPRDwI
6RXgFxClAr+7XEVdtJAQFKGeph6iI76IaFuZHacPyWts2tkrOShnaVfs00cAGZT+sdEOvBB8o8KL
n/DZZMHMIGbFmeAo7wO1N3X8BPJGZYaLxwQay6Fv7ADM22XPtUeZ53hDfFtfDz1/OjRARVfZwt2g
zX3TqMbsl0FjN9Ie3XrO+ViLRGBrkf1BChc1NOSBzLpQQk7acRAh1XbqCwhS2PN9co4esvf4Q94L
5+lUOrnD8/RbpwYCvBi+1BGXr05NFo+9pgu16KvZXdRcNDG11fzr6C4sDSNPSJvppDuU95hTU6rJ
PNZJ54/AxU0jVGHEiOzSuXyYgqS1yVC/knCO3M6QnNKaL7VSurdvx4bfwoEFjAjZO1Jr9hdMkhn3
dRxk3qS2ul1kys+OYCSuVeWnLh14xJMbUQhYISiRAcYKERcy+U7a4TvqqWl6EKw6VklRHNumUp3O
EO6TYVQccRStnSi3XDAk/cPLAiJuJihD0OeUEA+wBBgklQfwHjQyrqf1nh0LR0DrDGOuH+rRON3e
0Y3a18IWq2qYDmpSjuIs+tO5PSVnwUmc+axjUIi44YFjiz7563XRCBtqXBgYYO7G2MtGEsywBdEG
tz9VZzofpGJluO0PvJVtVLboyv6zxmRFRldNraBgFylcQ60c9a98rvG8yrsK4zn9hNf1XrzHeJIL
UlG7Me3qOXK5CIO1lgUyTNrMAkZXh24rWzrtg1owMrWUvWInH8Z9eQr+yh/Ay+xMd3TatxiC408I
y3bWiUeXvRVVLEzT63T1MGoh4AZxV0ToHGL+7BFSi/1RtaMXUbZbB2+ko/OEVbZeloVJ5hMH0ly2
YYVN/98egm7eFw/aU/PLeJQcFHMwmUHc8dLcSZic5biHDfe+MM588ZRg/5OSmF41RXtAIY44bMfb
Z3jD0y5MMAlwPBupSsZJRG3fcCHn5zT6L/nrPazFkWFJ9Hotq6pOLiPPGMIdic6l2e20jBNpbBWQ
rpfy6RmuTsc4zaWpTLiNFnGjj2mnO8nZvETOfBgxyHYZH8IzL+7c2j1wE1F8MCKPlf8eirmcQlXM
PN2M0DvONEDfhlTbYdyeJ63OM0XPytXqrFlWeom0macomfBO9OG+jNr6MapzXpmHZ4n++7WlPrAA
2iggSJFhXn9+tcj3mfA6PDwjzFU21UnvOnPOvKGD75gaR5D6Q1+93j7d9HYyDhrSHVT5D/0/4BaZ
F36KG7T5NUhQUGnRsIldRT83Qb8j8c805/mKjduKPjvU5jAERCUamX0DobNYWbnQ+sAQvKqj+io3
oXN7PRu7BhO0CAtCDxr3LT9NpIYYLomhCl8bf4QitgvpiXT72za29gyIJFqkghFwhixtQOMeXQDQ
2ntqfE5z0KFKXhEde3A3CEP0D+tBf0jGHQIBBoqkS1tKDbScklOJECDiKLkr6hWTmvBi2I0wCzno
f2aYJZW6msT9HBLP/NG75ln/oDz3oz3e1cfwI3np30CyAZCz5Aw84MfWB7u2zLhXUalVwdRI5nVG
J32fhXFyquAozdLA835ba4TGFLQrTPSCUFxcbuWglkTp+wmnD+IV4/1wUI50XKE/QxzU1dBnDM/d
UeNEW/Tns/fr2iizvDFMYzD0EuK1bZiX0MgWxu4VgkSG9od0jWLt53gYPohAZOtPMGUNaCU14CZ2
t0/sVu4FD4zIlpKroRXCtCeksWy7HHAqL74X/OCc++1R/Q1s93nax0cosbrpQ3ZXfP3lXBhl7mI/
WahymCaMBo/hnNjNINuZzDGyvTQ03ZBbYoAC1f3lZy0pT/wUjIMvPirNLr10h9DtDXt0MDh5mc/p
03iId8TXXjhbunFwcc8BtZbg0jASwKzOVPvEUkFp6Ld7w4f65Sl7TFTb2imH6l47a6AhtNOD+nTb
6qZROo0CZBqwaSxgY4iJNGSAO3ijEVykRHjooMjbzzNnRm/jqgCWj/NCBw+oAOlyT6GdG4dIMEWM
+Z6M+U4YfhEzskv1cns1WwEJTWBpZgkKqhUiJJhiXTCFFIiQXXDIgXIbj+aJHBpXcjTIOtrWiTd9
uLkywE8gEQyC1dUAJ3ozmZo3OgbLptruhOcu/CsO8a7i7eDWh0J7H0mPhp7gClJqlRHm9VSp8cXi
rUGfadKfavXb7e1brwW+DIV/uG2M2gApvvxKWhxbs2UMvY+5od8T5kTUMj2W0XjJJfWr02tUePXK
lLw0BWo3EXikqfdTMMsr2SkweKn3OjagFpByA59qAvLOOMokqWolbqrBl9TqFYObF2loOKd604SK
Lw8viJIr6ymsfIAwtD6JHkSb3Mn6o08D5x3dtgCGE8oqgDkM5osoUzwlRWn1PiksJ1bmc5PyMFvr
g4V9+lRSQDMYZWNmn3pRKUrgJIGTMUvHANuWBNXdgkfItrkQFDXRk8FjuQo75GwywRkpix6Jz7n4
ncS8ndqomtF1/GeBeY2jton6MlKgn4BRI/HNupPu1IuZ77t9cRLvy4cA8gYXHk5r2yrm68CsiEE7
nZ2AC6qpDIBwLz4Bb/VvGao5B9NVMcQVHtV7OmY/fONlCxtJOTIfEMLgQACvvKogN8asQm9VKj5L
/Yob7SZwiTkD6DMyN3w0Ttrv235h64jQUUwsEY4BhbvlZa1FKTNJjYy8ALmFejY6Ylu8aGptg3ps
3FRQfhlQgmFe3U4NR9KHiHzr6GM0fpTzD4LN/Oo6YAOweFSrgUFYUWB2XZ+pKBoLD1Iw7+Omc5q6
sC1xf9vK2osurTAXSm+NcVKqFnq+mXYuVYiiiEoPwvdi3I3WIO5uW1tfrIU1NtEvhzCUMdIHwe30
nAWIsBNePXoD07w0wTghUWrAJI+BdAQm+iE/TbvukDwYqLXrA8IT4Q1Bw318jI/J3nLJT83F/5+/
zNOPbga00S1aOAZWhX2aQlQENLVD2hJKupOLbgIN9tsbuXUAMeVG52rgRADrWB7yqilAcBghCWuN
qjqaYnBWaiuyuwZMu7ctbdxfnHJMRWqwh/kotgY96mHSK21CEKWgnwW2BMyavqh+/wa+2V16yH/9
iz0AbugmAT/AviIQXEeuIgMnS8dRiiexsskugaoMmDd/i7bg8oJK6mrZHIXSqwAXSFF47MdqUEKT
ZLD3PhjgMrjT1VYAxGMuT6AxaM9hQKD3UqWQfgdInAcD27oO4K6GPCu0C+GymMs3QuKl68da85IS
U2DRRTQ5AfN2egCyDswJY3IcxeHlOUmCcZo6qDn4w7nwel87zvZ4BOWE1EEyZ3Yowj9H2cvrebDD
jbcG4d+VZep4rqpEU6R3JE9huf0lns2zdRe72UNbgGyvc2u78UuoNR54F29jaoUGnbgYqD1TmBjj
mEtRbIsqEgdkucXblNrBX3T7viWVHf8EG6+de8Zb/9q+pq/Wy+1ju/6UKibXwbeBYQptzetRdYUu
BCVUWpVifsQAy51u8toJ6zu/NMF8ywipQmkkkQy6x9QBZ6wz1/dlzmM13VgIXhvK54FgFGgXJtYl
pTSTLhxbnMlqcMXAlF1BCC3Os7OxloUV9jvFoxlVhgaK1qDbJRp6S3PlSMPX4RLo9uIJRbQDFhTk
HMtDGIrA19b90PiD8T6Uj2P49cRg8feZC2zVc1N2dCw+6TNbSwNQJFQNr0a08UUAQgVhDHjfDOhx
MN9dCFC+mCwC8fbmvmwxktPyplU2LiuCfotisUWFKvIyz4kUS/jQsQK6Nr8AuZtyDPcmZvGSk3am
LgIFkgOPgGljVaoE1vtPaKWx8n1yrou1aKVgB1PGfTWnu0LlcSFuLgsOHchUVHlREGWWFahzLVkZ
gUjAmXwIvnkePLDhIAyAVnzwnD7VT+Ix5KDeNlwQGEiujDJnTp3HXO6FsfINK3G7tD1qGJPWm9aW
inupgwfuVNsQ75tssEekk3pK7G4s9iRrXDAKO12afxu5zIzrR47+KKo3jmk+MIkxZyhtDDE2iZ77
4M1RQH2KMren9Zg6Hu8wo+Sbz+3b+IGxhgyTL7wd2bjrmCJEzRujKNgXNlguu2Qa1EjpvUHTB8tJ
9Fb7QNkF8/mIzUHu+WVHjDuPVAMESyYVn1xeeQ00H3NqQQlAz8tTFJZHCfrKt01s9JDRjEcsZODN
puTPjI3GDGN9MCVoTCJEAWGPnwCGbBzSY86VAKZ/ahmdoLaBGA8fDhQpSKKWy8EIj2nNHZw+8DfW
qDpDjiZFkEIE/IWzqLUlqkCKaXsNWGdauVlashoB6XAiN56UOoHhyk7jkJ3aHzOgkl8qDEXkT/Po
jJ1LTPvrjUzYxtnA+jQwzbAxXztVYVNJSuPpcW2bAzScOVHl2tssDTCvWh6rLWQDxMnPkNyU1VtR
vt/evvUhXxpgHjQdHP9mL5adX+kvYjfsBPEkz8PxthHeKui/X8VUpdw10dhJkz/kf5Th91w83/77
GwebroKSpiN2Q0zKOEyhqfRcLAwokVRuPCnnEjVdXcTcmGw6qiLscgLXAeiUilaZqZeP/2KeYuBx
rXDgWS9VdYnZzGrVoVRg2OSuO5gnKoA3nf4f6JQ2j/uVLeYOR7kItUVBazD72ruYfBpP5bOAKB/l
kPwjsM29/q18Je4/jAFii6/sMltslVo145R3vvIsn8nRuCtezYsZ2uFT9Z2+s/3325u6eWbo5AcA
uGAKZ/ktEqMdi6CcTC8YFDsYvTnjFSo2MkS6pP9MMMcyJ13UzRP0aww1BjvqcygpPqqQjqRNbthF
ttxbO6h22lIOCZ0UaE8LvNuSyZlY/3RQS1e5/BmsA+s6cB8rgeiPSVNpLvBaUmYPwSSOmL61pGQv
hEo4OYWMFG8Xd0ELwbnAINklaEAicZKsQtJ3tTSFyS9LHCL9mPYYQg/EIctPkSyMsduSATMgUz9V
GJUe++6t00e1Pff63IqvShNjzZpMasNuu0EPdtBbCngp46afudpr5tiKVpOAVRWeco5/qOVHiTZB
O3GiWp4N5ogm2ZB1gKR3fkfIfdWkGIbtYsUOY7RFv3w4kWNgcgylBTxvbHo6FHkCNPNo+HN9HIIE
7w6v6b6xloUFZr/wrbuxMrBfnVzYNTGd1CrtFlRStxfCM8NsWTRlVTfkeDwH0FaO4lNeQXsofbtt
ZOMqL9bCRJa61VlqnoAvYxL697Ic70U15zQJNtcBMCdmQlAvWNWVTHRJETVju6rgUuUQbM2PjcDr
6m+u48oIsw5kngHpBL31BeVpqL2YO45Gd5vxBCZghP93FUzQVLdVFDaZ1fpFXRzMbtrnQv27nObf
eoVJ055L0Lu1axg5gKwA5mlpc2X5LreJYgpWoI2g9RH/TrNdOTOI5F80IMDQ8w1tfT/+iXxe0LRp
VUGqAQVaTNKyaoKtXOhqjDqAj4c6nNJjHYNVttL/4WQjd0DPRUfPFWjU5drMuRertOox2qcb/aEa
wHxcBFa1l4tGP90+3xvTIqgzUoIBKEDQjI2J0gZ1DEo9aAy/2pkHxY33Yu6o7rQ39+WD6k1Pt81t
HcNra0zINoZZrgBGrwBEjEaIhDaBHLv/YIIiDjBsTRH0TDG6Egdd742i8QK07p/KUNDHc9QTYzx8
1Q5YY9H0gHgGwrcViZU4NTEmDeLKK7PuqJr5jpDg2z+YwI3CgJWOsVi2d6RFSddItaz6bSwlNpHJ
HURNOAdg/UXQT/lsE0FXTEdDdHnW6jpOQ5BdF56uCge1M85hSjhv2/YZu/okzBlLRzRVzB58X/Gp
fCn3/RFEv65xpvRNucPD33OtMStK6rYd5gnWKAIYj9BB2Ik+5pBs+Zg/8KqfW24PlwfILHS+gPNh
3F4RRSKorAMNut5IFIsI81yJE8YtCK4BReXJdG25H0qXKOH1RiuWTevryZCHSjdaH1GVrWjHSQvs
mkuZtrWmayuM+9GScWjgMWpPmGTL7pToJ4nEvyicv2NW8hlwdV5yv2kQRB0oy1OxIDYVRehVV1UZ
4XwIGJf/0DBWoJW1q5fvWsBxQDT2YJ8pquj3v6aYoygU0lx3Gd5zDEmmd5jXTI5JOSqPQShPp7aa
ql+3r/DmF6M4e8pjiByfLv0qfQzwXhhNDGG1rGmTewsUEG4p6eGPMki/XoVB/+vKFPPEJ6HaVRYw
gZ4uNao7G0p/CEjKU+jc3EBKpwLEIyWpZxYUB0XcJm2OUpaaucGc7JRJt2fV/KYrH/+wdVeWmPXk
MurVQgBLap3YYvBmSS9k+nPbxid4YXUeUGQB8Tk87GpcYAY3bmlJcBbNTt+VhQ0oy2l+6Q6pKzy1
LxXKMbo77BWn2itn2a4hQREe+522w3/wXoSrYr1VDgAnHHiqQeUHunKTwc31cYFlA9sLX5k9RbSD
41Bvmf1WjzxOEOqbVmsHZAQhBkpqK+xIP6uxEPRk8pM+z55yIx2Au6rAKi5W0UkzymbX6vqfuhgx
mpXL8uvtrV8/PJ/tWvqugXRytfNWIwVSTarGy4wKxCNh/NgmMid634B7LY0wZ6hLezmt0ZFAIxVQ
PXF2tBx8K7bhCD+K0B0zNyvt+pC+lrF9e3Vbe6tjOgt89wq42tl3QanUts8rUfNHqByFdiVk1qNO
svYNUhaFY2SW/mQFeftOotGK0FlK9XB3+xdsrB1CIHiSgG2itD1sX64N5AZsLEoJvgvQbRUOaBMB
PhV+SA5xiGRbrnXPQ7usncPSJPNyCGmcluUQB14Zlz8Ca/iYzNkt0v5bNSkOZ3n0GWdPL0SkQWqD
/gwyASbOSwRQsxID7m4ATt01CjsExYJtfm9Tt8x3YUa/6x/1X3Jb2AMhPgVir6Ql1DGrARSea8+K
essuAPZOs/hXDQlczgHaehMx+06F5oD1xMju8uHQNcEEARipvWbM7UYVbGWa7L6J3EL8PcQvtzeT
XgN2L8HCB6wBIN+wx0QxkBkc4hLiXL6i/srIN22C4k7ltZgbasMIgr685tf6nOjgvwOuAU0DAKNZ
cLA1NUAiD0Xt6bXpxkSbL2OJNtjYZqdBSp9vL27rCQb9K7ohIH4B4pz++9UTHOmxYo55h5xDClwT
BIoxGlJpfrxtZcudUUA7TQcwdM/GMPkoCQOFGvpi1bqybrngTeGY2Nw1cMLT0V0IA7ID3POY5BoK
Uar/f0i70t64YST7iwhI1P1VRx8+5NiOneOLkDiJRN3ULf36ffQAO91sbQv2AotgZzJINalisVj1
6r22RcmekhnVvvznXKkG/kOS+J9Z0H+tifN3sm2lUpg602f6YOeZeqekVvLWqOOw+4QVS4cLgA9O
Qb/w3Mo4GRljfG5CXet7SBbFQ7HsASrPnON1Q5decB6aJC8oWyOybIyJP9TN92m5s+cvxrRhYuXu
FjZAkyPmni/lAigIkymLDehlJNStHAMFiQRDwCzXb5UlfbJZF6ilemsuZjCQ/FFjW/fdqocADoHX
PNp/mHo5301DB8tYXDg8jOxaC7SefGF2u1+cUtlpcbU5rCtykYuwAbQmOArR+jNkxWij69KCqGYU
Jgmo9dTJ11BL1MlPbel8DRQQyazelh36rR+fRcaNKkIHyFQwSCQXLezU5orNVR7Ok9IEhtVpT82Q
DI8pUboNxPhaHD41JW2posZOlgHxFTptpwRZ1PpOPE3unBgYcNT6rxGSi+ueuhZJQKiOPX2/ZeRh
zo6rXZEO0JHJK7PAsFd6KOmy1TEX7xz50zkIViAhhtQseqrnnqK12D4b6iBh7hT+EFV+j8I9tH+K
Sn3Qy11pfOX1o1WqX0yn2ZfRRiS7PIz4fqg7gF0ZAw0gWDu33s5FHPcj5aGaONGXuZhM1+LdeOho
XGwcytXdPDEl/v4kjOkZadTF1HloRsiis9Rv6o0QtroYADhEniXE2SULmhYv1VSWPNRYlR6stuJB
nKn5zdA6ySdKxWCN/V9TUhCrMGrEubPUoUZ6Yz/Pqe2XnW4cGzAF+B/2QozSAL6AVjiqw3L+obJ2
NpXFhpoRTZvfVTpYX/KYbqVTKwFLwGxBqSxUj61LIto5jxa94aGVJoo35zEGMYZ0+AssxxxQDW27
jbRqrWMFfm8MQqDHL3rukus1BlayQPkYWNXiFSMgu9TPW28aduyvFVqQktHfqrfqKGpT6d9MQdvV
5Qf+u3goPevPx7cY3xLdXxBko/gvpXgUolvWOOKgt9x6KbR4P5fzVrdHnGPpnON4UaBWwXElYOjn
7p/wNE7NJeFh2UT7qAOLcl1k9Bu8NB5dPo1VkPN5Yi4kwOLn68tbiZwAtSEVwlg6PrAMBOvTbpqy
BAXSCkfOMB7w1PbMdnQtUMkB7HDd2OUhxAsWeC0oPKEwfwG6rJy2nwkIgB941O0UJ7ntYnZvjlut
QHGWz7cTRV8ggEUuCS5L2XuWWS3qklU87En0q52S2VX5vBGbL88EsgiBPwHKXb0c9uxrlSYRETbG
ee8w2rp1DM1agBB+RmNNvY9u3Lk1KQFraTMvGRt5OI2RduCIyw9D3YIOtWBqcN3UpUOcmdKk0kbf
5qpCKNcfpsrat6WJvjUEVZvXvubukJANwq21T3WyjZr0PtQIni6YA4tCB/+fV6bIR9T447H/fEny
8WJq01ZdjiZAlH5XnfwfBvfvMxp/+IqBGYQIzKsBxX7B1+2g8BtlLMMpVv4Rx0Q1DGjUcssVVh3v
xIoUj0Zb51aVMEyqFWDTj3OvZKOnp2NgkWh/3RUuw9L5gqT0I2m0dgIdGmLD/EvNHkcKMcDs2Zgq
TxueHbw5r5tb9TyMFgnGVKEeJnzlJAkYc8aiLh/rUGdmstMaUIVlXQq2xDayixkcg5OyI3Fibqzy
MiiJVWL8FWOTqLTIk1NGXGtj2+B24zwPayMq3XqI7tKGvV1f3oYd+WDRySFFaS+4q9Paehk0phyn
VAUj7KRNG72c1VOFawQ3lqgbytAWbF27aCaHw+demo9CXvYz3wqcOIImHJBEua7Tqx3tlrrWH2qz
Gb3OMr44anlXz91BiebvdRVvYmlW/R41FiQiuDjA7XjuHQ6P4sKK8IwZPfX7UnjWLQuGQ/lbewRP
lKe9AjaPNtXTVutoy6zklIQmtIGvAlrgmHfTaN20rD3Gi/bMWbalm71yAECrawDeBYo+kMUIDzo5
AH1szDaZau1hLOwx4K3Z79TBhqrKYNDXwlSrPyDxizai1gpICUXsE6tiB06sAoqj6wzkdg/DTt1p
fvs43ZpHwTI0++xtviUb2fGKb56ZE5twYg4shKXSF3UdOh0UD+ntUtAN37yUkEThBUgyUCMgiIBf
UbpU0qSKMQIERldRU62ROw5uv7Nuuv0Ws9AKpBmFW4yhATyMEjnmr88XQybwpEP3SnnAQathajpQ
4vLR0xTMeys76kIl4q91rL7p4Ov/8JvXFjgODFQJ8fGL8lzTjaBGN6MqNOb5J1SQITdu1vrBWNhv
FYXcPKXmRmqwchZgEVkVWpuY/5Qbm50+DLTvG9B9qtwCuReI2pb0h6GPxo3V9htPwpVwiZUB+IoK
AuKY/LRJrYhikr6NwrQkQc/eCkAewICw4Str3mhBnx2CenQFBGhZU7lUo64+mGYfWEN0qNItjYi1
hWDGAjoeKO8jK5ByNxYXJSMkax7KIQ/GzP7i5PaNkTobjbjVlWBGQXBnAzImwxBGm7CeK8QJjem5
J28V+3H9+loLTmj6YuINNyVKAlL8Rehr5iqKoxCoDYAyze5xSvlTO/RuqpV+2fCNa3llPYIDAHLE
kD7BqDw9P1qsXFDMJDjE5uyVlelx5+PDzGj2gk0YqHgwo2IC4NxC6SizOc+OE2ZLfWMT3rmJvny/
vmsrRwYpIXqFKKMLdgEpuKbgY8hyCp46MmImm5P6ZrZH200a+6ZuMXJw3dpaLEdRCs9I1NyASJGd
oI5ZRPO6qN6ZzjD22O6THQS5MDsNwYSf26ppa+2rM4PSVxqXMuNWBIMgFsMQrtt9EQrlpg8w/IAO
VoM7eesRueYYp2uUHFHPLCunPZheh5wdy7g+GqTc8L0VdAoql4gHCHJIRy8EL9uijCIl0+aH/qYP
2IHvm9sm6H3Bpr69iWsLQgwCfT+QFSJlO/fDiOmdIuZQHkwg4gzFr/utmcM1Lzy1IH0lbYqTJJoi
Grbq49A9D/0fUKLxZAv4srYQVC9AcQAaEqHCdb6QoYp6SjqFhXH1BmmAzNWRWm+4+HtB4vxxL4SZ
wI8Lng4x4SuF0w6qTCTKdeVde1Ed3HKXPDMXOPXiMP+NH7M9u2H7voIWauzVezuIQg0/5Le4/mNP
cdmu+Hb90F2+ks5+kMybWBtK7RCtYGHfLvxet3O7C5RWg2IUKZ0Jc0tOrfxpWEdM184HNLSvm1/x
VegQo5WA5wsGqtHOPt/1pEtU2s8RuTcf1Z1xx8ER+TZ5xr8UycdWwnPpSOJxhvEe5AAYGpSrqLMC
leDRdMi90yd3TszvbWsBIoA/ZV20gVpfCS3ntqRseDbLwhktcE8tD9MOvlqCIQE4RPpFsGTzLzFE
rA/LVkN3JYKeW5UC9tAtg46qVBxG93bjEjf3p9sMBcfcdDVwM8b+1gNjJYc8tygu3pOEGAwnrQqa
LYyRz+7k0wCsbpC9zCG60h1UoPIRuqmLEUDHV542XEeESuksnX1OyXX0XO0MWmGx9suyU17bvQCy
1Icud/sjxVHZCt1b7iOdXdYmRqtzk9yj0evzLPsb0/b3xPRvEzVfr69t5VSeLs2RYhGaoAmwcBjO
zyzARoylLjWXtlH1o2165oEZajhYkLuOXZRPtqjCt5zIkSI6VD9MYljYV30/vhqgbc087dFGQBLM
APGmVvIKsyhK5AAig2YYYNrLTIaDcqorY/rA/tmP8z/1jj9mP50n8iu7K11nXz8NT93ff/1hk8Lk
MreFYVsBbYoJApOLl1YNIQOVVR3u4h12evHiQ7vP9jNoJI9d0B7zG/Zs+VvPkHWjANuiHQEeEEO6
zaKBt1Y149Glxqx1tbgM5rQfXMskh+s+JNxROh5g7MPaUK8GkkTu8UEBt475PDN8xvig3Wb77KgG
6c0Wwuvy2hTEgJhixCQSXv26+PuTAAC6d1Di6Fx9IN13hw6uxj8+hAELBoAwyAmhifl+hZxYaLWU
12lqIgsdbrP4K+9VjB7trm/W2j0k2oQG3jhoNYOE7HwZSqoog1YqCjDqfaAECQQGCk95diAaV24O
Sa+6/Kk1KQsEhXyfxii049vMAZAwpumC0OC22pu++YDRqvjHFFbP860FFfb9FoJqBUMAGg68gTCR
Cf+/kCtWy3iei0UF+SsEu2uj8Rcn3lUzC7KYBYX9oLVgiiGjW2jGc0KajfLeShgFbQXe4ACs4ifI
beEGLYfZygZoQGc/Ncy8D9bXJv9GCh5c/6QrjomlYVYY8mtCjkna45SnPSqytAjRnVbdSmtCwwAK
8LqRlVl0kIwoGHlH/AIiQ+aC7ie1Gs0OrKnilDm/ITpWvLD94IFjwbcP1XPysz9sFaFWTvaZTeni
AwVh104ktcOsANyIKbWxwysd933CwL60DItXZkrmjUaN6XTI2m6teW1nT9csXYRJwhw9s0vBx6zu
lMxVF7/dE495Q4FHBnUxSaymm4Fz7YieLvsiQS/LZqoIeMhGb/AXvwhUN/HrgwFd6GZTWmL9w2J8
DY8BvKMUS1rkMPJMwxPbAt/18L0dfXVX7xIedLfKHyX222N5UzngGto6nCunAxVvFcTiIGPFE04K
p44dRzXo2i0ogfwsrT2yUzdV79n8Z8NvVzIMHWP0kJ1HKECvWrKDh68xTrrI2wLFE+rvRVDetWHi
gVR8r+6n3CXQMT/gwvc/zqCJZyksovKI+QIqV9/VSFemjoBGKYv0N0vBfKBRLx7EgbuNCCByT+kG
FDA5FPww9QYpCimms3oq9TiyVfQdb/EmO6rz06TFR6r/pMvgX9/QlWsdsuuo9wiWPzBMShmbzrO+
qDKqht2kByOD5GJX78r8w7gdkE+dWJFSMzpU5jJGU/egDCD4+V2m08bZXmGbhwXgtcWfKCrKWUNc
lQZGRPFuURJvDsZ9fCNYvdzW4153Wx74feHlGBPyh1ckLoeo8bRnQSVC/C2O2RWOo/NfIk7KybU/
WTpGJQyQzM57PrsJ3spfEi+LPXafAZSI+fH8qbxpvyiHrTxfuL7kNmdbID1pICA4O80Iw6x70gyU
i39+wlVOtlgK31OaQ6/RpuSe5D1xQZ8AQkU2ezMQbdcNrT5CTz+mFMP6LlXUOsVK3oUK7mjQ7odb
7hv7yM0PFKRbW6C5/8MizpoBOmzIk0gfrVIap1xihBXzMdrzG+irYrSg9cnj7IOKOIi8LSmN9Y/1
X4PSx+pMBSQQ0CsOE+h5Uv2V1t82NnHtmYmKMdqRUOtACVk62cYEJKypYBOVxzFQfSFP2HyDHopX
h/lN6W1Vu97bmxfud2JPPuOYLSs4FEnC2cuP1NP8/zzidTe7QcUahQSI43narfabc9AaMM9JPJO5
ZYBaZQpyXvM2wYS61701j2RbBUIYv/hxeKYJSB9w3O9vx5NDOUwLKpgZ3sAGMcISQip+GuW/W4P9
rWYFNAtG9cwSGwBGs3+wSpQAmmILz7UaaU9+gvCI058QlZbKGhwftXvspjdQKILDd+PkrHrViQ3x
G05tQPUrXWKQxxXVbS/g6dmfDa9aueeB3v3vRkoHhVSgiEw4LNgv5p56y7F/TH32gtnsySu+YpAQ
VT/iD2Qjvq/Wa3RU9MGsi773RX4ByfS+WZwaPIpv+THax7f6CwvAVHGX/BMKvcNj/TN+6A9bdaL1
DRWATIo739SlSOTElp2rdYs7v7e81vD1ON/4ZGuvGuQVAE6JlAKDxtI347Qb4sHCyux7ocTEbszj
4Bp7aMDcf1z/AVfTiSnp4zUd8kUg8VFINCEwk/zizqNj/9vwEJGdXBy1EyNSZMvrUo80pPAPyXHy
iVs/FO/8qmpQ3mxrR6+644kx6U5C609r4mhQw0i33aoBd5V5B0ydmy4/ri9r7fRiDhyPJTgfSBIl
RyBDrCRDMZD7OD0o5Zc++WOab9dNrPkacL8QdkV/GVAcaeMGu1PMqW/IfQQdNQ2T85iguW5hbREW
fjzwpBB8uHhA04zkxtyO5D6xfqdd4+YdRqetDYzeuhGgDZBQrrQQY5CIK2oHnWLwrUAzslVfCkf9
HVXLRql6zQ7+JXSqwXmLKTlpu8AJonV5UZL7usYFTbU/NRqKGk03/Fn8M7I720KcFFwAqLPIQH4a
EbtEb8gI6aRAcrXO052hZQOI0kgQaUrktqVabuDztmxKzqbGiR2r8TyhNmX4afpW1o/jOOzVuQJ8
enfdJ9a8zkavVFQxFdAHixN2cmVMFknKMuFqGE/MA8bOjdLPfCgUTUwgvnRQh0mJQWZ3UNSZaftA
ODrWpTc3R0zWe9eXIQcCcPeBZA2PDDHGBI00yRucRC+gedNAmiOORreas7ArDTwGC+2eE15tXUey
872bgz8AKQ0pO9RRznctzlpcCIadA76T5TcKCainB+29eazQjbXRB1Jav3wsva376CJRFYZF0Rmv
ezwNL1DhTltZHJxYkHE4NkfiWorf39so+44M0sZu81g8l3+3HhbvgJrTM/Afo8gh0Zq1L9UVEJYS
Iy9MEMv9M1H4o7/GffmcPuONzyuvOYgWbfxGb8mPwu87j2xP/sp3ivwDxN+fOGnU9SzRO66EdDCh
dpffEcxd8Nh+1rXRCPic7NKuAL0K3q9OM71puILctiMb4fOitoKfYaHuDvYMzJkJrsjzn4Hqp6XV
CeegT0CDunU76oM66gBCMs94VHoPkhr6rtlPm+1X+ZDCsGB+h3mMV8K6cMeT9RcAjJtGFBFU66LZ
LYJi/9sskCxYt9HRQrOq+WZ5zl57b5bnAXtu0BHFM2nLEeTiC6qFYpDDEbUJTPLJsHUdGdhUApZ/
bzaaq0cDLg8wRUZ6MOmAWKD3upjj1p6LZ8q574myNtj1hdOjVCnd8EZhVksej31Y9t959m1m/0r8
qXVe/y2yvNdE/X49kFxIqGGRKP2DexTzaigyyiJMlGugwoeqx/1smRDGjKD/0vJCA0ZJvamU5Luj
DqCxYMsPm9lfzIH4I6V+PRZPczl86QkyUZU37tIok8/S2KfpMnpsKOr9xu+UnzTIwQHJtE3w4KC3
cKHflOeJEneplgPSp76NFTFuJtMmh0Hl442lVOAUQ8/gLjbjFgxTWmcF1qhmv5uWWY/Xf4l8W73/
EAwtYVQRZ8M0JOdsUjoW+aTkYSUa4i41SPoKAtf2NSkokozGWiIDNV6StcEnDCPKCiEdIUspTs3J
qZh0h6nZMmIHhkz5PtqRcRN1bXUfNUm1o2yx93lkAqzwcasYchCKLIgGF9M/jcWUcahIHuZzod0p
fdt+1eIiO6aWWXkYhOrveMU3q0oitJweA7HJYHA3MJyDyxrER+drRT/AnpwCXzufYlMLcn34VTfz
vGv7pb0hzWx8423b+C0nb0lVD56d1fMDiEOy0Ik7Ekb9MD82tj7+tRyMRfloxw65O7cD13yH6/0I
2ETcblXl5FtS/Oh3QBRKECuoEaB9wG+DP0KSdwBGFOS1V5QXXc2ijW8iB6Z3Q3g+ieETMc8jXces
JUNuNAs8gdmgn0hqfQdBhAjlhUIjnqMyiPjVGD1QwXZ0vO4Oq6bRVQAa1AIQUIYPc0XNlELHGiEc
HPmUQGskhyr74wgJvFvQ30DXKVfIIcbn3cjcLl6OYtWiEI5wjMHaCzVz0AGWvOd9HsalNT1yR52L
h1qJQB/Vpzb5OcS2xTx7sEUoA9HyHiNVr1HT+FHe190GwPjyU0PuXhW07sClCzGUc/80e1YN2Ikk
jGNaPtR6l2VIvlpoTVas/+AL433dgBoLCS0gb2x6bkuL6s5BOSAPS80uXixj0rnr2ONoe3j3tBtV
TzmxfDeGThv4KjE0jCN/bmzOswGhPM9DJXd6twSY6Ba86sP91FT2c1zYWyw8a/4k6LWBSUOqdUne
RrgSN1Wah0sHuK/ZKXwPc5GLaWXnT5Nr3K/BAzy6Mc9471/3ZTnNeF8rCHfBVudgiEueutMqa8zN
FmvFVLTpuHqjgD4QdP24wf5/hsQmnERuakepPnUw1CdeV6vuoPcbEWF1KZixwx0nsgY5IvAhiWOM
S+YhA8Q4qaG/mmw9AtbuPbwMMcMHGkQ0o0QB9mQRQ0vw/tNggi+kAf3NnFiVp1tKckiiGVumN1Ns
eEZPnS281KVP4rDhAID+TlwIunQABs2xSNMvSaim/QKMLi8e5s6ygtnQSOtBJZp9/fj3Ol2q2O2T
pVb2yJq0Jlm4KAWIfXq2HJGtfpRvTbgfXheY9sStgaeGdNQW0MHY2OgMmD5jXvykjfmfSm34Vhls
7YihPoHnqIX+KEpE56ux9QyTwmWWh0mKb+TStDaDCXRXR67M1G+MPt9lhI7+1Oj6J1IWMSKJZEX0
qTRpIyM1zR2npllYOSDpROVbz34OdaoUrh3H6dOSo8k3FlH/5fr3W10xgMkokziCFEAym2Q0r+yp
z9B5J4OflxQks/NTwopfM0tHry7Y5JrN8nTd6qWb4ntikB0PJg2UWPKrRZmR/xksysLJnoBgmMyi
0MF9qcRJMHd5E0MEWkk/cTbwLMb0MoAi6ETLA1/dYk1aNvdJ2EdI38Gx3buNUbKg1yBqMk3xJtmO
OGxyZiaY3TF8LipE74/Gk7NRCvWlZdCyMMlN1Z/1XK+ADXH63ZjOxm018inQzSXzHKXBH2M3Pdu1
NYADJeo9WwElz/VNX/vUqO6hJgp2ZQh9S4coocwZeSE+9cSU1HOyOM9xgzgEZXo0vxyPgyo4tIsk
Deo6XV4+YR2Ka7iWgREzHTmw53qeAFqJrBO1/JsSxMd7m7dgv88tyIwPXPUdtab/0lzf0vhbczaU
53BRQ+hPgGfODzWIEtokKzM4W81/RLYZzug5e9zsH2Nb39I7usAailB1Yk2GH5NMtZnT5dk7lCSC
fvib6G6ZD3QXez3xlcNWzLpAkfzHIoBqJm4a+Lb0XXMH8nL2lGYh5iQ5JtSq75MGlJVOd07rRD5X
ldGvGqMIY96ntxGZUZZSm+iQo6Wyu/6R17f6vz9F+sic0yzFrDduA5V1R33A6wEQU+i4m4lxRxtn
PnzCHiBfKh67Ktj1pOhlsIJY2lxnIeYTRa8wXUyMp45m9biMKT+wIp42Vij+RflMI0qiVQjlHkAs
pBVGUwpEshPDmYYumFo8K7bWdJkvw4FOLEjuylHi7XA2s7DBw/iWdnmP27vOnovFrjfunIuyFVwH
uDUxI4Dy6CVwxZqHNGGpkoU8UG7Uys2enB27if5orTsEmtc/mLfKN2PjylnZQpQlQO8GbxVQM7EB
J2ER8x1WYyDuhQu+6AvvO2WnpMbWzMjKNp5ZEa56YqXtwevDUI8PSV+U3yyiYPCQOE7mRrqxpdu7
ausddovsy7kgyypqbqHHzbOw6LU73qFSnpGDqn50nkN8LUyaQ8YDFHnoBEnZSVEPYwfywTTsoSnq
shjKF4v2/fqJWvs40EBU3rmyMIYt+bdq5z1qyFgK5OmMe9WuMBvXLfbGO23LiuTjOfieKiWtELIq
PdBV1zS2xL/XPglqYJjyAroFwunSXrXEVsvUQhieWnqostpPpmzXV+3HwwF4gPAi0ymqsNDVOvey
muQJ7RKShroVH5ED+EmsbSCkVmIqunJC9t1AiR30Fucm7ErjSZLgMaFYKBW4AybxksBijfKUj2ME
uAag7Vs8NmsFBNEJBJumGGHEUT032tdJgwCIBM0mSfZkJVNpH0yiaZFblVb5UmlJ9a0zJrAyEqSn
B1TwipumneZvg5ZaL9ddUricFHKFygveR2Kw90LXz4koaKqKIQt1pN7UtaoR4akqU3OX6UP5qqQJ
j3dlrCj4b/WGWBvo3lXzmElEIRGH72LKFjBUpbET3Gk1tRqfNslc3o21bjGfkVS/S/KZe4aatq03
9Oa/TyxdDBKhOghmczllo31JMqfA/ZbHOvuKEhJPPNr39S14Dqed1avmW10uOa6KasPrVs4PAJtw
O0HPTC9iDSqBWmToOKGJlu21if7UElyw2Wxs8aEJ9734uibQ/Lii0QeUszOUB8GfzQrETtNJNW9y
IuApomKuA+yJcztWxQQ2zGECH+j1vV05VxB6Ag2bg2c6SipiB04uiGKsqmHM8uQeRQyBv1cDPFxR
q80tz9LYltznSsTDvSbof1GFRFFAChQ5Zlt6DMGnoDSOk51pLZNb0nprAGTViqi0QfOVos8u/v5k
TcAhOECPIRxlEVagxpi7c5ottPSqa5wYkTauNCtiNTqWojtj7GqJ8wMAbdNlY/mJk4ek3UHoo0Bm
yV9orNIZYQgx3B650rtZlCo/8LaYjqNhDD8goDV/NecyDVSMJm90LtbWKGTIRIpCRd/nfCOtoiD6
OCIJw0jWWLpKUkQWgI2x9lUxI32runaBYcLNLh4mgogJErpoUp+bU9pEmbXITENHi7ofhUYX00M7
oabulNLldk604V6JlHR07SmLMA4WVQ2Qh0ZvV67FMvul7drUq0BE5BIrQa+z7Al/SvrFuinhd1uY
qzU3Q5UEsRAVGczjSLvTt3WmDbaWhmoHraVhaZ4XjW3pO66dz1Mj4u9PfLmZc9oaqZKGU96wQGk6
Nd5N3aCnqGHXsbLHPJJ5uB4S1vJhxASQ1OJ1LFRWpVM6LEmT8rxlYdL4JPdiSKRQV/WzgAQQFqNo
p+yWQMBMt/j31/zt1LB0cHkbWzQyGoa6XX2AqqEBHo4l2FiduLTlUIu2CxqYeAdDhEH6bKTKOeTt
aBryummbQOVx+zKjlAXFJVN91PmSHeccUnfeTKbmMVbG1rVmzd7bad3mG9F3bcEUrXJUnjCyBkDQ
+ddtTXsCf7OIVFlt/yK6HrOb2GAdEKCjblYbkWTdGlRzwQ0GenBDymqRXNAGxz0FGUMJuY5F+6cX
DfDfFdSCrm/yWrYAgThMjeP2vNR9j7SsMaGCmYbd3FvhoLDoNp378gGhcnnO0lK/YWDsPRQgENy4
sbcOpZQnMgj6dK2Orwuu/tnV2u7LNLRv11e3agNXJSbwUSS9KKVommaPJVNx8M30Oxq7/Dk3q+rp
E0bAxIpZcgRelLHPXWOuZj443ZCG1gDMlmEwGsQoDW+0pdbyDgreInSlUC2/oGbIa1JTZsJKP/UU
nkDfkAhpnt7ZWWiUvfo69BCluL6ytVIN3lRIq7B5kJGSGwMtZZaS9zwNiU7QEsYnAzEq+mElqxWP
4S5y68ZRILOpeCh2DB7g6J1PGM9v0M1r/Ou/ZvVQoNSgQYYYcHD5eu1S3jSzXcFhdIj/2ONdt3T7
EXyt182s+syJGSmOUzCwQUK0TkPIyQRJ8wZqkg0LFwRD4vpEQcFE0wMosgvGBr1KKnRFijRsAXx4
KOBYISVFcxw6k+8S0653lQqKubG2DQ8DdICb2sYW29zqwT/5DfTcawl0JBT0muFP2qLnXsFM88Ww
Z/LixDS6hTab/hANuVP6NsUwzWc+5Ylx6d6KIEXQDwk+5VR/nbJfGFoIJrTpPvEhQb4BTkxRx5VD
NuOQIUEuwYB4VrKnBHCgG9pNzcbpf6fXkG8pML+Bfh9co4iiUhyrazPvzS5NcQePNUgvW/p9Svri
dYTwwWvW0exItew3uigYze2rtL8vcVGFTR1V9Q4SEPVPY84BOs+4PT+hoo3504EV6JkqOirrs665
jUnjsGeaEpY0L7cYjC6mfIQz4qSiEgs0BkjvpfAVc3gd/nHcsugNeK2isV1jNuk+wxvSj2c0G4dx
xASX2VReOhPnLq81vCtBVehrS0XuR6ZlzFXarEBPOXmGsPvH629nP1Dy1Eproxiz+kg2LdRn8fj8
Og/FBk51LXkDExYUY9DzRx9UBIWT5A3LnLIxW9Kw0ZBmeLEN9nUPaawKGYlydhRvQNlhizptNaCd
eI50yycCawLmNJwCpXtue/MrBAbubXUrj1q7OYSoLrSakVBcjOF2Vq1Nah6noVLyHLWlFvS3Ja/8
tiV6WLfz62xqW2C3taUBpYprF/UPjPZLQRTVrKVUyg4N0D7WX7KhUscdNInn342VoWl2/aCvGjPw
Fke5AwuVRxvSuWRMrXS8VVHbqd0xtZQJTKoKv88y1m6J7K0FTnHVg98HVWjVkFxlLmoddVknDWsS
mT4eWs6PTM+jPf6n86OT0ijoQZceuy1f1N/XF7p2NaHtiQMreGlR6jr30kY1yMBUvGPaTtsnqDgo
+vH/Z0EKBtzRoQRlIikrzfnoxMsDyeYt9fC1VYhxbeT0wJ6htXa+Covk9WKWHfzR1uPvTQ1qG9+e
efdRGl8R2ITSFJSlULbH/53bmWKCMaUWyYtSz/gcxugyDa+xj2/YqRHJG0bbnqvFgJE8ab/ahXMw
rOzXdROrr7xTG8L/T4KTwmhczRNs9OzYg83sSIN8Z/5wFpc+p7nLG1/1gJX9MEj2fQM1KA1AokgU
F6QNrOqs/8/NkBQOeNqmvtMCpbfLv5T2xGsBU/S7KOtBSkKtbmPRa6dMZLoooUJXC8pN52uu1Gwu
CxScwrorzGAZyRiykUHZBgAnNAt7p3wk6qjdo96yxf+4dhdgQAu3nZhZNmX/LIGDG6uhwSdVOP2a
5sN4NNOU3UDXsPb1pCBbFExr8QsvSjHsi4q5oknfV18iaOCaSMUo4ITpMrsG4W7Ot4BE6+v6rxkp
JvOuA7cWhGzCsfgzCwQhdxv+2rGNd92WGSkfAgAqH7MMuR165uAwtnxg3v2aEzdTtsTQVjcOYQSF
VR1NVbnVEEVsaAqzxcZVsVZ5ahRrd6zNaWgOsTptPIZEWJLzPMxcGrhoFFyl8i0TJ3VBixwPMDt1
kl2tLqCyH6f8WA6R82BQvjxZy/ylH+NDwsbP1DDRKUf3EcQo6KtIm6q1Ka/0GSGg7vUsd0syRJPX
kHEEDjWdPnOhon+BARSwgyBQS7dAgTRUjUZ4SlElalAtVRqUVQtSd/QUNy6ctU+INzO440E+JjSX
zs95i7yOTgCchrg3x372nS46FuUWx9pqCD01I+3fWAkjOfZPkISobjG5+XNx7wRNYLuNq98WthsV
7mfK22Crx6ADCg1IrqV9JGAK4HVlsLDqMHGl5yU+n/Pn+u2wdpue2pCy4wxpFsZHLBbOSvkH/TFf
TePH6yZWv9HJMqR7IKcxQdgQJoxhT51XyMl5ddcHn7CCfjF6OCpQZTIQpWuHjJkF3lF0BnExWBqL
G6cfDBdEvNlnnE5IUcDfUBGWO/rA7JQmQcshTIfsAbTdituQFMPrFfl2fU2rH+fEkOTdI4+gVVM6
4Glxpierb/4sU7o1SLV2U+LdJlQ14eHAUZ+fIDvLJ97lOp6583wbaVrjtoPzivbNKzFLw7UL4hel
uRWQ1lZm4s0DqDRA0hdj6C0Dk08RmygA15V9aIvom/Y/pH3XdtxItuyvnNXvmAtv7jozD5mw5Vis
ohNfsEiKBBLeu6+/gZqeEQVRhdszb62mKCQSmdvGjtDCtSmdrw7e54fMi/gU+Iy1oUXNiPsT1yLt
Ij2kXKA6uf9XBYvnQOfzc+Z1fHpOqYVjBxkUdsjCtIT3rXiSFaP518/C54cszgKqaAmKsPhOcDER
berSSnh9rUz95WeZtVzmQU9UJBYZglynAtDrEjtIY3TkwAdax8nK5fmyYADO6H8/Y2HVNJ7VOYAf
M60ZZ5AkpQpk+aC7AFoG3cQIe2iFGcjb/G1sr2HH1l5vYewiGVMhZY9HB5UIQhmY7Lob0hVHv/aQ
hbnT/H+9HydmNCq+R+nbf3AS0DZD0DLrCS/RwZzMeqmYwHOq8A1vAojzIqQY+P7vHrIIoOVag6pI
P7ADxMq0BzARNVY4jdXKROzXe/XjVeag6dPNGVU/RFYPijugY9wiDW56pfqr7HMiiMpQgJ5n1oHs
ALTk52fEEA1SmISAshWZ/9E1Oqc/aUk1sG0AXH/lXt+3X20OGtGY55kxn8CYKYtrCuxQM6Mb4LO7
SawoRtyVuyLQWxSdOO2vl2bAnA/4O+D9GP82lrZbyFDdVSaAvjByzJ5SQ6/3HPAbdpb15T7t+HHb
A4S7WvKbrcDPoSxeUYSIHfhUAE5f0jLNQ4MdpwNZK3ZT5Uhiz7/U8dSWVC9jYT9yorJPGaY0adSP
Iu/Uaq2JpNOzsFixJfNmLhaCfA2SgNCZwB4sU61caAINSldItRCa9aBMpmGfvERj31Mxalc6KL+e
VcCIAaTGcN88wb1sWkdNq4d9gKjWDyv/e6MHCv+Qx5qS3F8/QfOZX7zUjLzhZ/VpYFKWBdUSs4w6
Ck+oJbYBiDtLzj8Po8JvfKZMOyMpG0sOIancVFKsmiLIYv9yAgZKcky1oFEJEupfQDhDPkjtMKDu
nefTo5FibDBTtVMw8fdFDba/6y/7xaZiJmV+VYzezwWxny9nAcGiUmp7dhhaZni+zPEQmDOy8199
ChKRWfoJhCkyuJsXl1JMxjjImiY9QIAzxKiyP6SxEyVVs4aB/zWYAnkJphowioV+KFpfP7/O4BsT
iyrM3I/CxpjAuB5nbiJWRARwjRt9c6zXcOZzePbzaUF1CvEHwlARRYflVHBUiw1XBCBJ9OUK2jFA
mlb3kw+4mjgKIyMcvjTohNROXOv8/kKBCb0wQDeQzII+A3SQS2gwNw4Rr04+0FjmYKN+affdrnYA
wDbZHdQnbibqk660sw27Me6uf89fjezPj164jVSGPEMJYMih61GwJmHejx/1OMh4X06pvl9/mDhH
BcstxvdEHQszDcIvg2++HEZanCgJmAYar1FcMZ8Vohl0kmWQmEkH6GZaOrORBZB6l5udiks7U3Ot
eJZfvzTCdH6mFUTYDBjKIlAHAk9uOygUAYdU5JbgRxXOVZDFNykASqTmsxSy1XWcP1xe//+8Df83
eM+P/3zR+h//iz+/5cVYMeiELf74j5viPTs31ft7s38p/nf+1X//1Z9/8R97Bh3jOv9oln/rp1/C
v//n882X5uWnP1gZ+vbjbftejaf3uk2aywOw0vlv/v/+8H/eL//K3Vi8//2Pt7zNmvlfC1ie/fHn
j7zvf/8D5vzTSZj//T9/eHhJ8Xt3efyevLS//Mb7S938/Q9O0IS/AU0OcBvCF9z5GTPav//5I/Fv
ylybnv0j8LjzZH2WV02IX9P/BpQE6v9ArKkwRYjo//ifOm8vPzP+BmQtHAtqzvjRzK/6x7/e/qfv
9OO7/U/WpsecZU2N15kD6U/nFkTMs/w0slSAC+ZxnEUgimDIiCOlHc6YvulEswaZeChDJxTMuJKy
103pWbkVKjucaLtraKYechRkJVK/CmvKQhcrdG0psxv4FOdprTHKY9oP554qlcvVm0h5j5qNYE9g
Ve/rDFPxApgC7A6xv5kb7lyOFhmG5bMjC793Ee0oRJag51BWjpw88f2Kb18as1/2amG4o8nItTYe
LgsUoC1jGqEpEOVRSQyicicO81NYA+doAwEnPOgeNnzu9muwqGWd6ZdlLBwVr6NfwktYRuSFxwlA
rAxiHdFNTLOP1izvoCY7QP7Y7fkVN3xRGbv2gRbGxRC4LPOTy/u3xlngbAy9UsFNaR0BrWHK2ba3
VJrYU+aFkSvwr1BpMiGZ15sKHQq7y20+OErdzXoX4TLQf21pi/jd5xNdHGUsrU5MrbhNVVuf3GAi
CjjWQNI7UWUbWBiqo3ViF/4jz20k2U7BUFaSPDUzg0ytw8MQxhsJHKkxlOosjJfExX4MTprTgtUf
VPNlTRsIbXA4ieZa4Rw6lis3ceGvOKWvgQjBTayt3oJCnxFYU06yjooGlVU74s+YjRPFZyE+VZk9
qS+yCrZ4UjNXDs98DmVVSN5Mk9OOmFm5Veot02Z66z26+5y60dHjD0hcuYm/5SLq79R8z8WbPKWY
uu0G2om2fgqyw1jT6H7K76t7rSTN/ag9J7FZqI/trEHdH5ldb8VdfJcfBXZWcgqdPRTqsoGWN/42
7TZJQdPIljMyZSbfWNVGUKkqWv5W4V0U9AYvsPuUDPumpJFmRqcGan1W2lB529z7W3bHN/titPK5
2xTQ1A5vNXYMY0fhvL6mSkQk75O1/tMefrZ/0ryrVw6OuihmZImk+qI8DefG2PPRY1jdCcFWSRlE
d82wOYvKMetILcD+bCMaE9C+6o5kptOmEEDoHW64lEaDDS6IyOQjx6BV5Cb8vgqkvZJafWmG4X7I
HS246cqtMUAL5lEeHpi+EussOYeWNmGZD9SqPCa6BNs5DhZYU6029mQK4vncgxrF9CTpd1FDShMH
yGQxGq4m5z9gAGSNJn51HYviyaCD0YEfcA8bk+VbmVaSmZlc/9E2Ci14olizhW5DwndAPuy4bzq3
bfsPCERq1vUPu5w5/OeOgGMZgSfmlpEAL7xJNNVgcOmGs3HurVAi0mvGE7BNvAgUXw6qKxFdK8Vf
mmi/HKZPz1x4MIg1p3rV4ZnQ/4t2VeVGykhY5MayzXFmXNlF60iS1Zitbkue7DSeQPJ9h32B2jlJ
abYdu22tjsTKpQOE5Q3tMOQPExVD2B9+u6qUMu/BtfUuHNrA60GlS8VwTqJd6tM4NUdw4pc0NLPH
PrNjEDWVbg+GYE40m94BdKecyMDRjpmZ6pUDNUbTj8AiJZ7GcqsiWuBoYMXUlyZbtLnwNshoWO6Q
s0l2EZpJsQfBh6If8mgHrRLBmll9WXyGODlf7bN8i38tueHTJzGlw+TNbkNviNS7Ouo+Tj+8XT8i
4iJY/uWILBxpU5UBSlYltMgqlLAtiHix9B3fp7UkOwu3ZbJVHn3UG/WQgA+EYVw5oW1Lh9gLEw/Q
wxpA88QEyYyVOTFbqXoJi4zil9UtvC0GqMIWgL3hHO5qq/IklzsIh5Rh2yoncrSV4OZSj7l2FhYe
lBumChMLOLsj71TMAXNGz1lp7iS1WxqHOtvGghO2TnDywVSLODEALsVWzVq/B2AK033BS5lFGPW6
TXzLMJDgzdz4GXMzR1qb+bs07K6tdeEqMRoe8b4Ma9eYnRkIXsVOPMTtPbj9mLcy1ZnHiwvo0tSu
MHlFvi1qW8PdJ7A+lg/8P80CN4uddiX7uhiVKwtbgme0MqwTeV6YMC+NnTKfaBIVJNqnH4XXQvfJ
N5GRJTe+GX0MtB9CkxPA05x/i21/xQKuLmZRQ5+LpoKK9jFC+ydf/Bbd9Yqt1ODeUxqr4M1ZhCnL
zcoqHpIXI3/XACLsH3VwskUFzVpzbT1LMr7lgV5WBNWxCYxSqBG36jEAJQ8xBmVc3exoE7txvBOm
Z9BfgQ9vzSx/7ZR+mOXlQGKVsawONWxEGW/QrCNF7YkDIvfsHDt6QzWexsMmCKyBTuq2iF05cFAy
T94yp41Xhjy/TnI+rWXhIlQtkat+vtWIIn3ECY4iUvUWHOwG7YttSGfB2Dp9YbtU3ZUINrota8za
IOOT2lIBXXnYmizbjT3qJmAP0+zrNvGC+r92ghcuoZHScsD0GdYnWWr6wYQ7IXwpfFLYsx5DXGwj
5btW3TK3649ttJczRxU8eIzsqQW+nyQPnTVr3XybAB7rXgvuHHMvow/t0RBRqDmXe+qCzHa/LsC2
0IHU+YS8oZasTPAyq7FG9W0QNtO4bwU7yY7RaHWWT3QX3TLal07rr4AyVz/IwglkWqsniQgnEKmu
ikqNHYIeJkWFyuEOUCftDcKGbVK/6hItcZtB4thsRx5FOpPXPYHCVY0hVMyA/Iqo2KRkOgdrYLYl
Xf8vN2fhCvK6K8bEABdGbRW1O5l+YGvSg6o8RVJIK9gV6INQPbuJIxhjp7GCaq8iw6FxbKvTAXvr
yPVK62c5DfvLmhb+QsgFFqsFLpXspAfjkl11m9Krz+sX+GI2rx3Khb1vMQ3ndxWedWG4L24gs8mF
p+wNdPqW+CDtMlvvvEb2cGxi2WpSpEk70Y7fhkNB+8dMPk6NLbxUND4HzPbfr1+Zr0/QXJGZ9ebQ
zFmsTmkgyem32bwTkq2+DMGsL2mDEL+47QqqYya23Y+ICFPiC5CFU30C8aTMCQ3CMVMFR2WOhIfE
siNoluiuhuTzjf1l834sb4l5kCNFC7Qam4cSrFl1tEXANVJdISzZhDIdXwobNR/oD/tQdmyOemZD
0Y1xeylzEOmktiCfDTN4vb5pywbvP4/Pp1UtnJNYBRMXRQg30tRqRytOLQwSN98T0z+WJjgy1cpl
YCR8UW3eTdce/mVo9enh888/VZqGREKvz0/n++Q7EGe0K387yxd0OC+BmbA1G7P2vEUuorI4TKHi
C6PqshetRAlhp0lWXxHBni0+xgWNbRrbab/REyqfp43hNKfK0Y7VKjfqlyH/p1df+J9BhC5ZauDV
56uUdXh7jBKPylGVj0r/Pc9OaqmQqvgOJYdZBw7OOG0LUx33YAgjjfxYjrtVHv6vI4NPi1o4HS6I
OwXMSvMRDfnjRYgkQdyNyEAzJ8EZzRQcMWvAj6/LWZ+eurD8IehXw1CDK8bdtGM3QcZ64ieESiVB
b7DMTuNwF9paBN6UwIxbqjmZxWyRpznzctEN9Qc1uhs4WP/MSwI3Lho6yKaxEpivbs7C+E9xnaSD
gSStMRvdG62SRzHNHFxOsg3IiplMMoWcBnYtO9fv6NcB5KcNWph4BR2jWpsLsoPdhC95uO9Ci4N9
7aA5WVP27JvJFilRY7HK1DSzj5Hy2hVnQYAONcndmiX7uvD5aT0LQ8tr8sS0BOsBwG4C6QMRrcnl
aGWps10VTfFRddmq+KXyZYn8x2OX0iBlKzUKpkOHs3QuwFhNFVQDA1uPN11qc4hN9F2nbdgUIZ7u
Oads74TmCJHmSnZjJ+A8udxjRDYdj0LqtKZgqTFFrbSwhMLWCmhLFVC077ZZmpOq2UiVxfH20O61
/i4TtmBYiBW3cRAfycmOIQXv3SAja1dhyeK7tMZLagt5rFPxQraFUlbm1LxVd6aU7ssO6TkxLMXh
NOQt0BYtdCtLLLHxClT9Vgsoq+tYGOY8itkg+3+60tqwZp4flSSw0DpgTBI6arr8Bhgl6W5H8Aae
IhTj4lfmr5EVrl06fWGx62ZgUtjMlRHVTbzJ1GQK2ijdFEBFdglimVlQhl7a2p2b79QVb71UBgMB
bI4diOczLn4ktalSlFPTU1GdW5VmiqO19hAQObNlopPDnDBhCF9QaM1swBo17jsU/Qqw9Pm0366x
xn9dMPl0ExZ2uuILf5gafJ74I5tvwjgR/5nlprifpdrqE/ThrDihKoIclG4ksyusZqRRZoHODJkm
tH4jxwfdm1OtkWx93QD4tLSFMdfyTp9Yf6me5xMN1YeOvehlRALpdpJDEvGhWU/PIJ8jCUqCSU4A
u0cMyfObPDEb+SAxB1SvjkqV+jE035hEAUhO0T5gkG0GXpuMzEewH9EgLWgHJTMGgoyhYqSpH2QX
dSFy3fiuXoWF2W/4aZCYgLxETMwUrzRajLckl0G00UpSa4o3Q7XrW0slGe8hMYEsb+VMbKutSZl+
3SL8tLULNxBqHBfUc/ahgG+Cs3QwPybu1DmN4bSRqzq8lZhBAOuXv8HECcVBLb756ilSEECsgfMu
JBPX7sfCByhQJhr5OZptTI2EqT1OFPXS4NTpoO0zuRsZKmYEqsgh+lAcFT1OtsE/pcWPIKecrO7Z
gAqAef1TfV1f+LFBSx3fpp9GQcovfmkaENXHO5nyE5r/wyuUUhMr9fo3oSJIxTTptqEwHNomGuia
7fi6P/lpHYuYWtGzSW5V2A4DnVqvOrY1MR5LFHngJDXmyW+lF26F+9AqHwPTWI1y5yt25dMYC+Ot
9uqkQjx8Dhd8J7+F3Yosg7di1Lfj9lYAOBnj99FNX9wzipaykJq5LWubKdoydYP2VLHXmRsMu3Y8
9Zq+8pHktdUtLXoXKJnW4RQ3Zv7A0k1eMxJqp2I8C4CEjPmxLI5VDLUS0x92Zb3t2j2rt1XrJpo1
2Mgz34ON33p++hILW7985sZdJr7WiePLSL7bp9krDN1uKLb9eNbhzVNUuZrqYZzOEETqg2MpoIW4
2gxe8RfLoVI/V/NUH2HTwt1kQyH0NtxBaQoC3Tn1zbYlsmT2tkShM9GjAeheP/kX+M61T75wCC0E
JmN/gpGaE6l2gqeus1PDv/LStusOAv8oVHdBzohUPcUDKK672zJzK7PiGqI7mQIR0WIkBuyzYs++
AzkYoAb+IcxHkjcbSJ+I/osfbiEXIGjfuuLcWC3kirjuXgme4uYuUC1OO/qVw3mGumujGyX4fv0N
12LOJSpMiQKeGSryJbQk7QLCuVZkawniOnsA2mCuxk38duqsVfu/kjMuaa7Syp+UGuBanNfeqo5s
I3vot0AFtXDaVc+urcS4S/wrtEiHRGkuJqzxBptjVi7btU57azK88QOdoOJ7Tdv3uXUskYa04G4n
Qk2LkLTPLKASnOYsQT/Gz+1uorJAaodtw++ypTVb5qQaujnsu0JjlJUNFyKBLr9VTE0gvjU42YGh
wWWQHMPrd/5rhW5CCis93WCUl8bQRHcxjhc/VHtM0OQYQ+ys6x95Cd76M/ydtQwxQQP+xYXhFPJW
6HMjGs7qHg41gfMonWoys7OkkfJJv4uR6sSdJeO1MZ3oyoIVtMexWy3Z/+a0/VjIwoQaMeZg6jL4
s9C1m3txDJgKWKBboF7c5DmLLTmiw7frG7D63IVx7Fq+6LQIngPNvDYh4kMbAzeBo45EuFGIgkoF
ZQmVdEvUCAiurj9+df8XRYk8V3kumfDaPdQHTJ5yGPXHAWq6d84QaeVDpDvBc220JiwFuSdcS3KX
RQ+pv+0zb61fcFEn+9Wq/fgKC6uWKnGugQZ0tmrAH3VmcRenLp8HmEE9aM2tFuzKaqe1A/FzJxf3
SA0AixBtOd72hlX6Ohnie5BkJ62nGJ7M9mMBbhiPoeQXckT90DkLuTTPKKAWNpriDVGR2thp41ba
lmek7Dap5rDWqYytpjgBemgTaiGdxYtmQIfwPLZbXtn50SmtbsTiZsBVUZ9ElI8cVb2Zeo/5pvKt
HEWij+8AXpt+94RpN8U/HGTFCnAH1zO33yTJP/ZsEX9HwP0X4NeaP2FvDY0l6ubEm5Nb6XclqEY6
ExOtIZisMQD3HJgSmctPvMU9RoXJy48yOIfGfu8rdDwmxHBUiARx30qR9hDGLI5psI1K6huEN+Ut
Zya0A2pWp5lsZfDYraXIZjZ48fAhqRQCoWtOVpmDymsHYhGLx6GShT1D56r88J2mdKUnLjALYErv
fGd8noCAijkS5RvW7UPdFgGdQ74AutjUntJdpp+qho6tmQF5DqiR2UcEYDXxrnqIgMgRCM+T/LWI
COBFRrjRu42OfzV0GshDJbam04qkdu/6qVdvqpZ2GIRhRDZgkGy1sxN2zkANuBrUft1+xjDov2zi
IuqPCq1pi3IuO80tQ37OwgcslCNoQY9mxtMkJsqKt5Xnjby20YvofowAJBbArHkOIEamO63ozBC7
xpPaM68f+fQg6G9qBTVQrzYOOXwvSsa1U2HjkIz6btY/8OI2Gb779fOkeqLgCRMCi9hJ0TCIN2F5
EEkJ0G19VkFHow414VUnVO80ANgkJbek9Cg2t5sp3YhuvRIrXQaFr7zbcmxKzxUlSBicTOQpdv6i
jiamszDycDdrvcqgNJK8JKLh5GVoo4kkw//UaAuiB/R8UAbo3yO75jxO1WiC6AhZaQC9JXN0yzYg
k3zQMzcN7Q5Vy9C+bp6/htL8OAqXu/+pXD4FWiMLDbxDmoBplOjvwit051GaeSuR31j8NpKJkq08
dXW/Fr4wVco0LEWkE7NFqY6FYc+KlbzwrEOLR0uee/G2KO9GK4MEcWlHZgkLSJUEXdyh2Umxm4Gl
v0nQWT5xxZY3XKHYpobXxBtdAA4q3OKqVdSQDr5+F0wr2cZvsvd/354lrLYTM12vJq5HLtRb8mCG
gOJpKQ4fxKXcKUT1ZqIz/iW6RzSjcS4vYCn/pVtdsohIo+KzqMEO1gDw7PR8q3D7qHF90VEim4+3
EmTwgv0scsy+x8NBEjx9+uDQ85nh6evqo78puP/YlIVfbbggV+UJQWaLdK/9wCwQyrglvmb7keWk
EFFjodzj8JjSwlVbUoOBq6Oh6FQoIKVW+DJVIDci2anaiKDgXhty/k0a/2N5CxemD35XFDmikNpq
QtMXMK2AVgCH4hURphiqdc3HYFUnuUMdNB13ZbJfizyWnJfLQHTJ8xRloVGNHG4aOnS9JQFA2aKX
aRulM+m2FhNpcvnOAXyPL0wG6iZglkzdoNfv+1o4tmQGZD6Gen3G5tQDMzcXTLigOKBfoxdwWHUu
2oNBWwgJN8BuWMh+1PQJgiprfnf1Fi3cQdv4kxoDcX1pVsWuNHyM4lPanUTOkhGcclRgnsJbmpMD
j3boUGxgtvGfoY1+mL8lRJSbalFixcVwC7YAYABQb+17aA7DmyG5FYACvKV73QXmjNiq95J8J1db
qd3DL8OiW+0jFEtWvtHXef+/D+sS8NmAyiYwRiwK2DWJszV07SA2mZ2V6k6fniX5+6yntw9GD8uj
yNeiXQdYFk8krbZk6UHJ35CsmWE1qzDmdr8aM63dJnVhvhM9l8O4ReKsgycJJGRO0TkR56TlblKd
SfagwMciaAV68mAPFoJZtX5M4m1anYdoW3Ar3vc3/eYf+/VLhiPyVaZgv6Ybud4ZupekNuSjoQ0Z
eOF0I+F/v/kkNdfRC7/BB/x49CK78ZNQzUsJJZp8cgvZ6kzAPtttnZ3l7B1DZiQV9iIt5h5Hawnq
c9iHBB9HtvX+UGjnUnlo0scJw/UiAS6Lrl6ytZO0sMqC3GFIdULMNdiCPbcbqhn6YyqOaMZ2UpI4
d4XkFWBh1RIRQpHVSse89VcCoyWPV4AyPUbg8Glqa7SaO4DSO4/RiU5WaqLZBcjGqp2dD9+1Ry4C
+sbopsQX8cgZK50cU2two0cZiUfnQH5qrWj9m27SjxMwf4JPAVTcBC3fzt0kv6CFp9LcsFodBJ4U
5I8z6rUsCIQLUFYojZVA5DcVuh+PXpjQIJz8SZzrVzPaOChoXr0Uyg2I2mLxXHEI5qTHJL2RuPuI
f+QUdJZ6kcYGDL3gou9nPHaWnkV0ytB4euWk2yT+sETFAiwL6IyhPvXhSbRzu8CxHFqi89/S4cZg
pi/tBemsiI9dW9NKPsvBLnO4lQjxN/3pf7/bEtkyGm0LqiO/P6u3nVkLXoqU8K48jHsGe0IyPDmk
YHzsQFSMIpo9mmCRwn8SpbOieLv6lVeSl0uN7dNXliK9ABodbnM+x+E3wQ1Lq9Ju+yQFPrZIyABk
XO+mkDrikfLLzrDGEybNEcqVY60tbK4qM97nSlzlng4mmoZ2l+zBrdjgAwEoW7+gZEcie8RUyMcU
kQr/D7phiEwxYOsx3YpyE6WmubjXepUzFhsFyWYbjrQV5oBnfcNm03JtvQujHBccL8cqPmCpz8bR
H1AWUNS3pN0M0m7MD/y4i+4rEy3EGjCH27Y9ycY5nB5l2kkAI7J3HiLZOdtoyW2iPZcQAEnBVJ8F
uwa8ZbxyyLmHQXjl5Bt+uIVIvPCqdvs29M2u/5DLe0BRSaRWVOz3OcN2TG9a7srpK6ZlsEUdHXqI
qpHuFSNmSugkPEBSceSEOlFR0Og9MXQjsw7cHOiIyBN0WgZOKG1CZMbWqN9Cb9TEqEcHQsvkCCUM
O0BDrFfSbY2JW1m3a8xpm0l6wilQxFvenNFp3eDEHBrLGA/gwg0Dy+3WmJwYIAG9cILmpKKLdMka
EHm22bZ4SwGYDB25PxboJmk7oPxqgHYQlGFCKaIor8YjNZBaotlkpel+5E+jAmTlEcMY1Fc3amFF
2C4rKonfPEH+MkVJM0dfDVB3wcKERCi4LZC5SFTYuMNB6KddUo/zX+5aRntAFkihUR037dRLBIaF
S/bDqxi+hYgUh20JzL90GyAEivHw/gNQh6pdU5j9TX/yhxlY+Ne24tW6mUHX/G38IASO4e+Vp+p7
fdu/p/dsDxv7YOTf5+oRptQxfASze6y3/MpE/EWz89phXvjRRuVAJR5MyO/nslRHugYotuYlBH9y
Adu+GVFNjzzppvCfB4mo++6JIcEYySCaOTIhzpoYmToi32chKe+b7VBQvnHQPxczW+03IudMYD+V
3LFzxWBTx5ahEbaPfArkMg/mvJAW2Tuge11FxKcYwUKIKa8CaqZH8RuEHJJHzrCMgk4g8/MdnNIw
vI1iT0GF+ZsONewXEVyr+WWUi9kSTATK/YC0AKqyCh1dKadpi0SLdaqUNByS4wmNNVgqCdcIRGOo
53mD5NW2TowPBZ2O2DSODJnqBBFP63r8vOYXf2HFMApZDnVEAPJgBTxgVZFq1YBg2131GEwbcOuO
wr4az7m2Zbjnae/KrTsJm6jZ9WZ9l5uycauD7LfaZJOVgy2wpmF78KNjZPbAzqMl2AjfOtzFai6U
JeOmqZ59i+O+F8Nd191ArcZMw5WRkbUEW1vEGdnApqJWL3V0eVPX6GMwq2G2PGwm9L2rYZf2t1IE
uOf0Cg6i6FFxIPoLuZQDSDEyDB3mbpu5rbzv5IMSoCTGnVZ75SvB3qX2/slJgsgh5OQa3x7jjSx3
WoAQOepnOx+s3xIwvBrhAgJoRW93Dz4xUIdQ9xV3Am8xto57r1A8Xo2Av1wT1AhByK1B3GXZ/slF
/s8eqvw8R4OSW8pI+yEG8IFp4lvuuLYJXzfqPz1w4af5Ssug7oi8trYG0wdchaapiMkpsXOD8ZbL
ATSSSenlraWph0A85aJVAvB//Qp8nV1/WsXC+0KOLkoywegv2bUmklr6lhZHCUIZZmSq3lsiOBHv
TfqT8BJdUo+1MPxr0M6nFSwsN5eWQVWmOAxjZ+oJ+pwyVVwgGwEnHzyeuRjFzNhLNDxmgFKbE4qi
doQqmoaYhlkhZowMhwHR0J180PACkyZ4cX6TG57CncFTlkl3QYosonIg6Qj0/nDKlRUNha99z6c3
WBr9Mi21BJXGs1rvMu2tw7DoNJ2N2hTKTekM4KeiE+ap8mMAYEgkbepkl+jbxsDoujRsJN/N1yjA
vq4hfVrSwroi3q9zNldv6pEDwqEmYwWHoh0qsJqhWY3C+kMPaEKiY6Sik4hQHcT+ONsjrtRXjtjq
9izyrKiIu6yvYGU7OzomPNp2j1zh9YnDRFdL7cTO55s2M2QM7Y4TkJrvxfYclAg/16LNy5TPL/75
074sjCN6vE0TQ/wQwTHG9Guvqe5y7oi0AYLKHXhYT5C4Lfh3YSt7feXq0zGtb6PRrfLto5Q6UeqE
wNSAc8wIXREMCZ0OHhES5B4z7LawOs5ZuZ5fphOgToJMO2grwSf0c9Iod35QBxGCY8CNU3EjUim1
tY4mZjk6Yn7PA/Eq7Doe48YI7lCGK7p9Hd39d4u4qAx8MteZUI0FlJt6zGx5owSPR2X0pHOINpsD
GlKgaN+rhhNQcOdhTLz38nwlgf269/ZjGy5zKJ9WwAAr6mIfK6gtxd+DIILwUDYz+RjNQYxKibZQ
nRXjVptkGhSZ2fGxKedQILvNWpBiPOTygcGVFYLVhscB45tgK9TvueIdgLUJIfYARGK01wy0eSEO
zSmYnHbl3EJzz48Jnz+qKNejEhsdfWZ3ESZ/LDTiCh4I5xIkutBfJuJ0KoSnYHhPMB372gIJFzll
Qf+DDwHlPuitgZlIgmrrz6chjwMW/T/SrmtHcuTKfhEBevNKb5Jpy78Q5Zree379nkjtbmdxUkVh
FxCkkWbUZAYjblxzTMVG9KUzeyMZrB4AM4gXhKfFAzKhxmz+T3TmtJB5ziY/vmyS9+51iW6fvwrV
UElsmGpIacJbm7W61nJMDQpMpyoV5jEmh3I20+eDYPEUePEUynH1P6A0rkTFrv3x27dYhVtlmiNF
yvEWBLJfg3i2oIIzlNaG31wEjYfJ5hR9IpNigBlUpUVrohnRl86Fjch29/K8fZNVlI2YEpqYeYzv
oQtwSdFizKctzmY7HSZUPCQK4d3sAliW7QUtcaVRi/4vTEJZgfkfZIdkAUIwP3cExhXFQs/igmlK
t0Oy7gO4MnSw3VM7sNjKRmOcbodaRzHpwejC1yH/whwRrgrLBX9vtBVdiKGJ9sYx5mZLjyQw61h7
+27k798cWmqAjVE2SQtSi8WsjuN3acWadBIBD1NDPdoIlXc7rLePWx2OcRzGjI5L+iLFb7TG5zpk
SdTlI6qfOWAgJch/iEAwdbiQT72+GLxXYPIneZFiYKzSYf4Ffj40EzAPBmya96WY23hDkbzBbwuy
Oj6xDB22qcMbgna1b+1shxHlblw0pbEF8BeSBw54CDJf4dPjgIaDXO662o3MFGSTXQnyf6kyz5i9
soZ0RVrRIaD4MFQBLicEVUXtFx2DD8So7i0yBvRBIk3qCc+Mli3aHB8A1+8B4fkoGTdzuz/yTjox
Wv8APJPWWZm/XeNt/eDVSR3ong+nQllwPuDiA2SgLrRaO7ymGkB+FgR6UIBs0a/v5tW3+2B1KOOZ
HtIqpRaEhxwBAcNDjUU4RmVhz6NTEQUMZdYkAJzUZNATzktgKZdslJZ3u723b0Eu9pvNT4dNyQ40
Nj/pAzLQLhrs4FXIMUCcIH4BR+Y39NN+vx5k8st+21+r5KYaGqatKIE8M478Re8bDddZn7p16uM1
qn3cfi4ZpN/ytwpG37hODGHYl02558oKKiZ9fWy58MgrAGHG465cAg0uNCZbtacWbixc+yLi/4IO
hz5QUNWR0K2ypuKYSnY0PELbrDlS6VclVIdksajuTcr2I9ebXUupc/gWhc8dC9T61BtjCDp86MiA
ZhThpUsgJsUCUx8BzXQQlycJUh2ZgStflYNXMLBjE8i/LDvCGKrKJcACT5J0zKmHPJIhWNHoIgt6
yvgaCZB+QhKlNklsNHCKgQEuNJ1BaRTR8u06cNqzxSosORW13xf+LnLu9mOvsrS+yWco+QcLpieR
AKAMVFcUIwpeZb1/gXBQoDaKgeo6E3S4oWw8++6d/PcGWKsNUH2RLEWCoMKnaguU0KLRT7lBtA8U
f9fuIIDAviyGDMTUVuV2FxJy87O51eUD13RO6Orr8R70UtaFgQiHEdIrpLBCKzPSSI3prUuXRMlf
dvlaQYDKAxGYClz/06GK1eqBw+FCuYh5igq9G1y40dtWrX53yHD7S1d3S5gqqUAn+MCNXjhkQDal
Gv9dXYi21WxGtuAK4GAb7IvgAuVlK1/TK374VndxK6hwqwukK5dErnN8604vkHt/YgDjQUixUpUJ
iBc40oDa4MTPGzuMROnfFnwVxSMWZpZ1KiOgZpA3cmgDglPUR8Qa7TioqTbjltWizBY6Mxlf6S1u
/uaPXsXzsePmBY6by4UHLnd+IuiDRPA7FeqmZmMVGKQh79nYZHfJ9rcffBW+JxpeVU2V41TNTuZ0
si0JRgubTTRI9mA9Qt4m3kHzvFmguGUwucqA1UfrCbBayTsMj0qnK943PsPWvl9Fd6mTglls8RlE
v3L4d0IvB9gaE38w4WoTJP9tW4HNE74KbEynFCHTYu3lSuPM7sAxWqnRsNb2GS0/Io9jO3XejCsb
G+7aMbq5O6U0FdJ4xgmXZ2T4c2mQPg/54HIM1xKtfCAjPIloLWws8b2e9M1XX/cAxYlmuSbPkEIO
3qArvaX0kARBodnguFMWiJ38hXxnrtDbyOp7NKdZUN7sjdfYSJv4VeLMLSxU9iFXfClikhAavY+u
AxVoyF4hncWqYPqO3cbkYutTr02MIC8szhGFSoKAcmNbGswJRDNkK2QC36SeootbWoKbz1zFs2IC
bHEmKTtzYEp1fgIWWhfO2R+i9jFfEvf/uLI8LCKhG89BNPlnVhbC/pVZaqjoZQ71mduthRGfKvnl
w+wkBurVrS95PyP7+7zVDRnkNV1JBQr2MbHBTONMeNc1h5rkTZKG8RCmi5C7wq5W+WfmdWMbkT/8
n3H778NX2ygt4jGpWRwj3ir3pTvYjDUYnAaTR32rr/ZvgvTfZ60uyEbA78S2JTV5vK/fOaKcgiS/
3IVHFlNNatMyiiUR+Ldft947uI2rWSnoC9xIeL9wJqe0BKCv089SeBb5C4QQSwxdJlkF+a1TQ0zD
F18IjEwE1gLzGOkI6zM1yPwSFR+HkcKWte7mmqwuLnpkeuCzQkSTGlkDOvw9hqBmmVgjVIYMMYb2
BpnA5mq2WX3cj6B/P8fq+hraOWT6Bp9eUOtMlf9kQEJAbmo6oy/DzYBuL29xpCp6uwVJu4sYh9/A
/56w1S0VjG3cRQE+C3/KBKMD8izAGGPsNb5UOW1b2eQupuv2gasrCqKfeZqXeGCHbt1JdnktNRI9
9rNn5jmGDA7zR3rHPmC3+CrXPPPfb0A4//6MJWlcSIpIUgTsLPTcMldE97C2wsYs5mMVWlCJBJUw
y0xaW3QZkzad0mQor1SnWXL46FxBUGVC47sevbxz+wr322JANXa7Y7axRgK9igSQuOtrWiTZjEU1
TvsOgBdeJiYRSAqgt0S0GjIojWxyxe+26v53Nwj0KiyEwTwWS44qmLeSQA0TrUpMpkeq3EJV62kQ
3S5+qApPZndwDw/MqTynHdYkPi7gVg6nzbKc+z0gC/QqaogRJURyiBsHanqNLnDgrumgGYhndFSf
stfUqB9lzDxD0CRV7sSjNzJD0sLE5m3BDFcJbzcDPix7zNA2lo3Ap2zRhlrMRiay+Z6rnJutAyaU
SFUHtL24ByMqA/c7e21Tp7d7DZKw9JlWYzwXGGqcZ6AxrEKvkZvwuqiHkT6GFjWpEQaYHq8mOdEr
iOzwBQLvaPRtHYWNQy9cVW1vErYl6TIYp+IMsqfFhDiulWu0w1miSQRzt4qxK5v1t4O3Cm7izCA3
J5E/TjBFClV2xixn0cdH8SkPUXuTGlTRwFXZB4A/LTp8QiJzYTRCUYeldIT/egA9VntrtdqHXZY8
QorAGFM19XBp5ADKCoLa+/hrGcJ4KSRo38dGnaFqnLpFhT/CiC0ePTdeT1oPROZJNnN+VOuRBjHC
zWd35BMdlgz2GH0ny66ftAoNAa0Ebk5QU2VXThryycFOEi2joN3S1K2af0YGBAjgN6t39aO0vLAN
cFDUd0HhTy6rfN8tKDtqAvXerHV+v0kFehWyG3YSWCole422JrNBVnJpQbvEYEPW4MMFlpUGbpPG
uJEXKBasA0rZymWHZtTsHeyut+Ebc8xt8PDmrlpF9owtBJ4nATZ7AYgJM8sOTmoUWpjQBS6wZOZm
unY///+fywsuyz9DekSzZdZEWAmA0EBM6D9gCMnh4GEWjh1VZsiGFW2RtA4ikmSi7G+hEO4CphW4
daP3RcPJbc3klpps6TkRCSraNo1avifHeR+7QFB9dHbUqYQAiFHCiXqt9mDOF4gNG0kjuQrWh+v2
BVaBh2/gUxKUyBwQZUzIaOr5d+NBfhpDlPTCHTeedi8c3z5tlSIJcsWLM4Wfm+xEN6hVnNLwkbEI
jR7dWQNPJQwHGMKff38wR/b0bz9zFUOSgI76aMGDCfaXZS1JwfmNET4Fo9yz9VcsmlHkEVLWXJyB
7JmILCxEuK1W+JrG87DngbjDqF9BK3eudIDf0gZip9ABic7drNYPIrru9iQZmb/lIH1XYPh20Vbn
NQzqpR0kxD/pIroQxH4ePGbXPoVw1YHQ8J42iMRoCgttlUgifQEwBiNkCLHuaiczhHdSXDW4x4QC
/7xD73CPbMboK7D/t/Vdnd2Y5Qah4Mk7HpoX6TABY1q+Q1EINDzAYJ+KRnVGIwSw0oQGHQ9aCfTH
fJRjJmixFoL0zKuY6+oQIh1UGsjBxyFHkq5yb3IPlSfeBI3gFJq9rLYesNqty1rBDFT18llBXhIc
4ReygSAuqdMn8Kus33fP3X7v3y8AZ79VnOgFQco5tGJQQfDuAOGVVAtddIj0oLcoF30pDZcysorf
n8uK90L17YNX9WRFNf990fIQKttTINjjl3cAcFvhnqQJ4b7SqQfWl/3wQ7QkKFYA/ycb7WNzSQ6S
KT3ndnNgvCQ1U1d8WvTF4cCz6tXktRMN2lic+lxgVMejgOt9+Wl8RPtF0SB2057xQLvA5d4dugfl
GQUFo0b6vE+hSgyQ2XBErIDaOEii7601QDMZGEQ9BtAS76CYs8/tgDzHPOI0PEjPIA/aV7VK1OC1
1uHe1GYzdhIkw3pwyFqVWL67YH6ZnSYj13lAce4kHlzitULt3MnF8Aj6WdDagEheo4nPPKPNr1CK
MyZCZFsQQECJsoG82zXQrQJFyQqja/KWlBqHExtowT79aD/iSyepgyc6AL0vkJeAzFUO0chcr/xH
WAMAc8sdBeIKjIElU6PVpU4f1QeHgvZtNheL6JgrfmVI/oK/Klyy6ehnycrsxC3N5MTaNORNZp1+
IeIb4ofoSe8TmDB78aM02wva48WjHKrTAXBa0ZoO4p7RKuOKEh9sBafAJKjb8plTy6cKqvmlEZqN
H5wRXHLMb8Gkdljo/KMLfkjMYDfZcOpG6/2lMRSS1WuQoZc0sUMkjU0I62qdiN9NmSNU/DcS1ruA
I0whrh5bEjEt+XkkKJoTWzZFz6p5IWjO+ozCu2JJ344DHgtocqTQKfDVmMkZKDm2rKjulji3z1+V
OCEltNLI82T2xfXYhsuglRNiSIo2oYScCjdK3iMigNEYQJBe/f1k/puY/PfnrwqdRAASIEkZRIRO
ayZo3kfYZkNbqZMjh6bAf820U4EzHnllbJciOOAwx6AYV6ZciulhaqLVudbUZo6ueqAvE0DYaajz
9GVpTZ7CxhoIra392PpuV5jtPwP13xdfFURSOk5TIPbLpY60sQV4IMO9v+g0RP0wLX6c/dJlon2t
LXbUq6MliyaVmPFiQe4D2TDeHLvrQJ0Xu/e7xgCAUMg16OHBO0bp1PIEXct96AOC0Wtd4S6nqVEF
FzCcQyla7aE/QqPpnB+ZR+xMCDrAlwhiThBjfqqdxAbdsnpreCK3K/FqJKhKqkP1YOxAO34mY3ov
c9ODvBf03z/mXVjw7V5a5UAVV7fdXIwYeNAWdAWgKKU4LRy61LD76hvFgex9Zg6DOYJK8da/5G8T
UD8N2qbtE4v5RP+IL9jue+ixzfsp10WoOuCsQk4Y8vqU19RqhTndy6TROjVAgruttTEwSxY9KbMK
n2MzBSR363yS/f/bd15lWj0bBOMUYoKl2DNAKrkRvFZebyqY0imv/++nrdKrhUqLKWsQDdInpFcQ
aJQfJk2GckNuFpu/Td76bauEqKzKUuZndFlbgwF0u7LDBMJ5JVRLgBaNi1SV8tM8dXD/Apo+PlH5
m4SbSZifwsRlUIrFzU5crCQeYADgYrYz2m3ojlkGQWsgNeDeBZ8KU3xAe+e9O2aX0JdPI2b6nCe7
tAUGVIeBUKBLXmkVnrRPd6nW/4mcxUy9ChsaNxO6UR57IAxZbUGSu6jpQWkfk54+liV4LQBolg6H
Q6jGEIkKTkOCLhALLaTsc2K9asaKpc+/7/G7KInbPb5K0MpJSvNumNCZKb5a/CabDpVDc8BMCXkX
8CguomWWWl2hS+1nB+oqX0h65GISv/Ei/2xVwo9O4CVihIee/NoimWJr1PJ5t1yCN8bkDcbLNchV
Jb25nIjGY2lm1lhZ0N/6/bl3Jnw/n7s6EC2V0XwjkdaUL1rJDkpUD5LZPxKWPmOLOu3AtE0X8A68
ye8oq3yN9VDfnOhu/frVQemSGULwMX49BzUKUC/rc2+JlFqigQDYyidJMJAw1PhP5/fffwe79vP3
rw5NKqPIW7IGF2aE9skEMY8LnI0qvaT+tAAEQxPfglTevsdtgPLXyEZ7bveblNw7F+fP11jtQ4AJ
U6HjMHbiLpDxNCcnPyO3hD2UIWPkh1TqwqMIU0A1n+Emwu8IVInk9ZQja4nT2oJWOuBhmIO/DXC4
oz7x4+XW/QAWUpIRJwFQA0WkKy49PYQxq0rLkRQ0TfaKxk7MOJnwVUPKrjkAc4ds1UihzqG3UMwW
3pJ2z4t2E6LlCZi1XB/mC7r+eXJOGAeNpR4AFTenP5XNrs6dGuXnu68SsozOykZI638BkJKXBEEJ
Ogbn5pljbUiQYxJkJG/KZNXD08bOIinDz6vm55NJuL7pBg55mUtVPePJvKlQpgyocKhSLZpIEL2B
lD6E6etWr1KI+W9NcNl/zrx+PnuVhzVwXS1HGrtafoQWZOeQzo1ItMoovwUIrTECZA/wRytCFQWk
Hok21RvxYWsexm6c6+ts6GYNICgtVZlckdVHVOPchZX0B7CseMhb7OvJzB3I/sAHcrFEyPtMesb6
JEcQgPibwO8GTKj45rbM9e4E/Z+rQ9765q2GumqrMG0XQCQBtL/6/JQn5qNb9OSjTU2pQa0iD8jB
KEcCpHfc/j7/HAj8fINV1FVqpa9iFm9AEIFyrif51QlU7u1BIG2KGBlhfYEWYPGEmPfE2pAa69kt
itTWW6yiLlXwySA2eIvBBKohaEEpwZSqUgEeg1qihMrqjxRprVNK8H61xFbLNDoEQ1Pjt6w22H/m
Lj8XZBWG4zCfJ2rGBTDHTlzuIac6gmcpwkQviXVI6+EO1CvwqhM7lmwlM9rGmYhZDA+HP0ljRoeW
tm7k61TmtwO8ismZGDVtvOBqJBpTLjEXDI0epS/cP3i4lEAe+l3uzAWYCEN0uV2mw0VuNMtTx6jM
Bzth1KiYyaG4SB5pnS4fjBl6/Ltkg7CITkBpiV+BiQDwXhgQ7tKQ6qvi82CNz5Jb6uhUeaRbBbec
SA0v/NsX4H+Qp4GSmAW3KG3Ysx4gVrvEY23SklT0EndBqkPE3qLtAvp4KZqGvVMfwJj9zo+TH3ms
F14UN8OfvHXO75SdPz7ftZ97c6KSqVbEhMNSsSfw5gxaQ3Majq+uvBuPo4mf8Z5BGok/b4TYjfBy
DYM3jxUTJZH5AcGduE0UJrqUvV8W7xK0ITO4ZEFZGVTdUQQZY2tzkP34y9647uebJzcNTfV8iv0K
cDEp9EWobpmLzcHzhNaA64xGvXSqcw3dSDU00+d4i994BzTyc8lXIT7PBFjaCzi8Y6U1O0jAQBgQ
HZkM/DlkApDC8vqtqfadtvzPZ66qZBAfgo6nQOqqKBTzZ7rbyf2uoOESWZVOS30JM4zd7JY+wk19
FM8QroX4vQCx6fMMRw9uo0C90l3++RFkliUwFlpc80DkIEjGrClRXmXXuVTs5hoapMSboPne7Hbe
D1F/n7b68U0z1nKV4i5jBTyN3KhAHC4nBf5IEB7fVtq7QlZ/+3mrawpsn0WelIJAkegcbcnSBe4O
g1DZGpzeWtB3ZB3uIzKndo9Y3UrGAHUCXfpTm8GiA9DRqTEufFvgVHyDakso9N9swL/rsbrDyoHu
WlrB6hMNt1ZjnvlRa+zRJN2/iUensKO2Tt39lOrvI1cXliR3TdoweGQL50keOjHBiMKyRflemuEh
x5BE2KgP7jDZyZb/+8jVxTTFw8iyMz4C09iTrrCAw1EAMCHwC/R+ThHsYtYVFKizjGiHUh9c7+XZ
Z5juIcCElJcB351tXopYhDWvl3O7PuxVoEQLCLAlaDjX3hzr6IvgC2HBJEPsIedrSOVDKu87qOxK
KAMfG1lFoZ63ZsoWkKCxBkG72gJHrZN+LG8pRI0oVXkSaszquxiC72rgVAakFbosgNo7nJmQV1Hz
KW31EeJiUGbGE+fSCUJ1M0ZsbovVrVmNUpHKAxaMwtqENvErwCj1yjXpLEVnNj7QHSqjxHCCJMFx
iFZk/vr3byLxLDNjwGMzXjrho3kRcMHBG8wE8kqjziHSq0Jr34fkbYbBz7LHucVxuUzPAs4r2NO8
QRcH6M/lXqbmELSfdSYzMBUCbw4aYxvx6l6S8+NVVxGkyOSOi/sROD/CS0oiq0BLkzaA2Jl0yM/0
VovZupXBE688KoXb6pIlwowoM2A1gj669fvteYcp9HPlVvFFGHimZZX2Cq5AUtf+Ed1ltzhMBQYZ
yHSD19g1BxEctUOvGlVo6WQ2F2rgobNg8tYw3EURKnrbQt73Cs4fC7UKLbIS5Z0QVJi+unNuDIxa
erSV7qvX8owhzBSpI4AHoMqjj8/YDXDvXxyl4aXLRxYQQhR13bmX3cSud0NwkSCJok5WGZiCAi9h
G8IO27SrOyi3n4u5Ck2tUPRC2mAxycAHyrbwM1QJ+4AoYwdeg6bpNlf/zo30Y5lWsYnOi76q+Jo0
/ICKgWr8gQhPj6biBujmbe7f6326upB+PG91tLuFmoZaBi6gNDJ0iiAKjeYfwBz09+SAjxW481sB
jdpPDC5bX7ITAPJNPtSYB9FNXDjDRZKKrm/7Idoz2otQ3oWEslsCVvyKfyqfVB7MFqBNRHWCmQiQ
WcD8qNQfxhWBpsRC8iYNsN6f0cmxK23IHoJhUagCfIZ9JMkYNoWoKvXRER7hEG1wUCncXAJhY8nX
mOygFcQ6YRuy5Pm+2i3APL0IqRlCXseAAOsRMR3zlugwlzsGdq2pJtAYF8DTcU9ESpGbeIDhcIs+
eRIU5zCXlDUofbMmQA6wdQItbbIUoCrepzf8NMiCY1G8+KWZtPQFP682Y0BI+c2ddEcs48fuXSO+
qTYKhJCEAmJsGNuCJ492ZNLH0E3d2MXPoBhNhpnKM2yTn4oQzLrEVY6sJ3zj1cJLDX2d0CjlbRbb
nRv/dsutMeBLFTfhkHcEshfanM5ih8BBG1BKKEADkaZFJyJhs3GniHfqih9PXeXWVF3SCxVjORLY
3bQqoEvUYBaF2fppZoQngKkK+J4DkTJ4/BF4PVeyJDdnVQXAg1FFoQwddwyDz6AXiloPBwKMbgCn
U2eXQa5M8c4s6LndmQN6D7B8G81sQoNezXwyLYNhRG50jSV0KkOruauYzY4ycck3fkvBetiANwQ6
FRu3wb1s88dvXl1OA3KcBM4xuEfNFvsS8kCDOjZmt8NE20TbbKx2EaZZsVm+Rfr3AE060BAwZ5Zy
fBW1BNRTRVZRB2AeVf7obcGzmDvu5D/36Oq6GtkYuCQet2fImyH7ANBi4NMymKw+qLuzKTE6FLpm
t0GDtMWrYg4VWKxLRv8zwGaZ1e6TUR12wBNNOwqoYzjJQ7EJEgb6QOgsEaALnScBYJQ6YJhC7Qr0
0H29KzIV2k5spOP8cdALApGO0Yt9A5oPFKZ2w3tijzugmIlg/+QBWJzVyK1QoieNhkp+135SDZmc
9FoPgWD8DwMI0k7nLV5xAPBVhO3dofdxp0WjW+2ylxmDcPjQgolqQwbiz/xAYOOCk+w6+KNenSEW
mEzKfxYndflEZb8FSmds3Iboa2LWCKfWQ+l3XmCmu3AEtJlyq/p7sLjqPTdhsVjqNqzj4ZOUFgCN
cA5EDGvK2yRkX7GOv9wVVwuSm7Ssa7tlwAWFrzUXEF0H9zFPkPQM0Tu+CG0GwkPGfYAKrAXAIoxg
sTTSYrTo4ozFM12B0ISFbhW8XOZJmKzSQDKi7poS5pJ2tKkEghsOjUe4hbUlD/DIxhWAiVXF4ITF
oi6DgxQhL85OlIZMfNAk9rXozAIayBx+PQdNMGayenlRh9QYBiODRZPDzzsqtZDZFJoIE0SoTrL2
KPpcDkzkuI/wD7Vw7GBCABn3idZhf8G2bDDL2SoUU4YcJSyWTuM5OyYsMQeagkPYPKHjCVr8U9ue
RMBOJb0GNDQ1+xqucIbQ6xCLgPiIklhVqcVw+2NKkxtP6fQdTadutkT5IaDhWmMWSH1is4aiOv1Q
PjWtk78rF5jWu+PX9N68Y9MtxgIdBzAMiFIt+O9y/y765aHflbzBhwbn0rv2ECE50RfQSyIbU7jy
EoMO2ehxteeJIrI5glezp132qYkMJrYyBn71KsATIE/H0zcL8J2sQpZLLRtdoY4FpCcw6YbDVmQ0
DWS7HjuLhTNY+jJkdiaUqhL7A+fN8ldRfys1JNkuNOIo6pRyfkKindd2yD320ifsDiFfi4GsPuQO
z3wrEvS7gM/KIeZfqwOKpAB4aT2zKGqLtLqVlPOrxK0ZOz4eOCQ1nckjx4S7wLF0EfFBPM/dxR7P
iQlKp9XCLkh4xHR65AwE4g1XzDuz9p/BbZXKJX1XztKItxBFPYDZjgpsc8GpkGEJTx1U/keT5jBr
17qvyKl2wy62obTiL8iAvomzE26QxQgRVXqzdTgDn0s5Rm7hjo7iKk/sABpRj3wCR+RldBpR50cz
r11g3TcMGu91iH7cIqsUsa2HUejhcoT7um5NeGMRQQy60ysYpQOf7MzHRd4jAhL9yeotNsXUp6Bn
mG/c4HeAjT/Wcy0wP5e0wpaEIir7qK0wqtphNaNPmmArn7GOwnPphhzas4OH+yPV2/pfiGeLMyjh
GWs1vC3f0xtm1EQwJVRFWUUOP2Dejf14jjKrsrbKw3ujqtu1W0vLj3VWl0KI3HIAWGzgdM6Gr5lH
SggQVRCo3sGbcTeV0e/1bn88lqS8N5E6SP4npb2mWKnWvLa+4rEoAVG+EHZp21piDVrYJjziThP1
x5NXaVbfpnzT10juiApR6NHQo0BjayRuTSS/oPXhPKMScIGHgfbu1nrfm7n+ePwq4ylpKQ0oGlke
cRUajgC2ELU61gxcOE1CF8GddoKthCpoU+ivib2RderEAAI+AQcMIVMYbCiAtXmJW1hQru+9WjED
XAcwodga6F0T8F+uU2GV/MxsFPToHQAErqjFLjqOoN8utgDBQ+DjaZixaPzo8NDi9OnX2mcqfa52
JTDaKtSYjOV93NU7FBheHZuRK8gGkk3WY1kIZ6qzHR5SdIgWaxA1LHO22Ssn1fpv776q5oWkpeYr
Nb96mUyMc0bpGVd4ZioQu5rg6g4cIrguLygQt/fYVpNDWIV3JLRDA3UE+hI5MyDsAJhZMBSFzgmW
6HHyiKK7DFlSUzKAPTHCT0BSwHWpTd4G0ir4yCltE1u+UdOsJeUFoS2SIcW+azD8Q32hDTxgoETA
rTSBZUdbpdC20udrofTbR1gF5jhhc1RSaKlIF9btYC8wawWEVxQzd5tKDxIdd4mC7ZKfqI8aU+FK
JQWr18l+9DLDboNolSAMtWoCQWQvpCwkWLINrr3iIiepjZJRBej0sefCF47B+++tqq3tL66QxgWb
9HHJY/sPJgMMgjtD/bsHxbKEX4JgLp8z1PLgCoZf4aFyGmsVCppw02kTa8CnhsEar3f4d0hpk+EZ
NNUXqH5azHce4x6KGaI4XYCehzjjBuUmSXMr0qxRoUzeFzOjINAl8KyB1Q+np6I+DUhyzBr4bxnS
UZClo1SIwHfxoUu0Wu+JnE35SkUiMJBw/YYSbQmny/Cs2J2gcRTMwrrX9Fk4Zt9bwYbdOLBXVPvN
jdDVSR9UBLUOVgDU6KAgpPSXrnGVwm/EQ8y5vKQzzes8+TBhBT7FaAoLAJ3uKwZihrUozutRB5U8
quHSSTctWO6AG27j9lVf6Ob1ZoygpC4hq+kAh43CSSeoGNGcvrcD71ZZLK4uCSHjhSVu0WNjINzf
GKSlPULSzKQrM1cMLnziAgftKuw7lFyLO7UmasHxq0EbHvIQbsd7EHGpiTcETo5OaHPUVs61tR6r
u0EWZ34aAPe4xNQOLjBddMacaOg1BXwD1khYDZ1IeB+qPUztxw6DALt2qsRfIsBRNtVQNo/qKtpH
SdtVC/evS90tFBViYHid1M7dAODzqd+PiRVX2ixqtcvhBtPxV3DSE53Azh3J7R3R5u0KIs0u9y1+
hAdoQvceNWoQ3UdwbMAXby3uuwsd6nVrjL1VC1x5Bzc7S2SZhV0KvDttxajSUQy0OJNwo4KPDmot
TOJBHWf1ZTiEo1k98rZsx0fZrPytO0Igqc8v4Vpc1QPpwKZyQFq78mPmBLC6RpxeQMzBaJ32UOrG
gwdLLE98VOwJ4A0I/cHPInlZdqMFRVu19kUkJyaieG4zWPWCtMsLqDSiEoaFiqyPOwDRwd/qdxIa
qqKN0hENx+lN+O7xK2s9P2y2BDZap+LqBpK4NESxhWsv26F3w2vjGR17NEln4Nkqk/EWyKEZUA4B
5gFNtNwE5BnOU+EbjEXt36+TO5S6H9WBtLpO8i6Hh0mBV/nvdudVRoyEkPryH1j9kBTjl2+51sLv
AzpPpRnhlLcaJ+oduHc3uwqmqHsaESTAlwVihP5OXSXQwCeEBroxMnoPZMtZiZy0u2RxCGPQ/8Ax
ld16tVXuz1FZDOTvteSQ0V1BuJjQskc55JOv4YH64tc+bk7hI9A/CQk4Yu3MRctVtFnB6an/wBnp
qrDx23KtqoKYTqmJp1C68RbC+wXajpKIa1wDM5Ugatg/sF0zIOblY8fPspGfSN8u9Cc3RC/CnXdT
oTMoHnbLG7SmYr1vNd6eSoOHdqUjQqLm2BJ1ccqM5U1zi6vU0z/eXZRpCLBzuKOug62bAJK0SqMI
LQJIV52iGqXn4BTm8Axa1A64Ksh4JVr5Xe1i6arvK9EgXVtldkwFPbUK9Js+F6MXLYUz5/Glii6k
m7Ox9e+2tm/ecBVYYqnt2UbCF4d2JeCcAJtCN0r+QkRz8xdRlVwMaTDRM35/7B3lKJy4m8euDv8U
JDK39HgskVWBOnFjRJ/cM3obx+CPUoH9BFW4/eB2RnKO7PhzzA4h/mVisPD7i/DkQb98ofUAJ6nL
lh0rNCj6eYJ5nFmCl4N2sQOtSh1N7xgYRKS+xM2gNJfnuiRCmg6qQb8A2ExLKD1e3DH+rFNTvhR2
9zyG2qLCfElCv5fkbymIGrmqAIiDxr4ugJam4a5ooUkfamPOQ+u46Deb9/enj3+X93op3+w7JhSL
PpGxvGDnnwhdFa8hPxAbJiKKhHPysWWTeg9ievtF15OZVJLjmA4RQ+H3AJKOinqUVtvHFP0U6OZ9
JnvZJtyrq+zJEWAkYbthcreQEhVAj2We5ViaJEY3v5qex4aPWESK0QW9QqP90S+1HEr/LdiP+av4
oTz8vnuY+wstMTzk0WmBUdZCxJlYDBRLVNcofNF+RD51zlNnlDXkW2CvSZEOl9/BRN95Eg5dBYmo
vLFZulLbAHYVIxod6OOSqSXcdDvB/y/Svmu7ceXa9lc89jt8CoVChTuO/cBMiqQyFF4wuiU1cs74
+jsh27spiJe4tp/27kFJi5VXmGvOnr2CC1R/AQcvNd5j+95wDrX21LVPbXqDrCR47NALF2eoisYH
b6H7CznH9cXf4v5Y57ek2yIRDs9u6QJtVa4ztkaABMWCu06/9uxj3K79oRyd3drsuQoBvsgqPKr1
Uf5EuMOeGpSYAtBewD+7d+6L6wFVqC20PcivxU19l+E5ONTg7JuhZJAs/RC9fPZzR4G33GT80HQL
E8jtbo6qVa6hgolsCVvUbAEnODKXfBWWrym9ihBSgoYWJRXQSayn6lbnfbbfKzIGp/dObofcgKdk
zsCDNwQrYfCiUQh83TbZVdtbKCl35o2ax7/IqgWZYrYDickqQNMKP0y/9vJsUuvk+4w3paCq6/kQ
aMfX/arVjzZYN5FC9u3bLLhKKE5CM6PpvkNC0kaaOdtDT3kOjfTBs6So8olF/qQAsHD3odpVkApq
0fgC3ZLGX9oK4BT0hDazGFsPCjXNOzRL0oMD6jdQxnvXAeC6kPOQtybfB2ztggFTXOmdOaNsm1JA
xpaQhAVjPDdnMbPK+hnKuxIV+o1ZzCW1HzSeokkQkvT+zoxvPO9V01/a7lp3DlGxcZybmF5r6ENr
UeDyw6MeWA4LZwkEZjq26Zx96NxX/spttxC2Rjvr5cM3udIjZ6XipGCJALkSSEuMX93ShjBzXW7z
bAOqi4WgYBUFFz4QT2ivxBwPAs1gcZBwAqDGBCTcv5oL/uet/T/OR3Lzj2ej+Pv/4t9vSdrlnuOW
o3/+/eC95UmR/Cr/d/i1P3/s6y/9/Tr9iBEhf3yUhx/p+Ce//CL+/j/tL36UP778YxmXXtndVh95
d/dRVGH5aQTfdPjJ/98P//Lx+VceuvTjb3+8JVVcDn/N8ZL4j39+tH3/2x908Gz+5/Tv//PD448I
v/eQxM6Pbz//8aMo//aHpgvjr8IQBLfywJbGhtJg8/HPj/hf6UA5puOy1qGmi8MTJ3npDr9m/hU/
bRClqASREVyoP/5SJNXnZ5T+1QANBZfg+xbQpCD0j399ty+r9HvV/hJXESjN47L42x9jF4CY5mDe
UEIOCrqfYIiTZwObwkuEwZWVo+kgCCGwFuSgIokOQqA/LSJIyyB5yvuJ/at/gzWNDH/mGk4Mq9yt
Y5sUypJVfVUGgyZS+Zg7cg1aTRT+0HEQgMGmjhdmky0cQ980qTYLiX7gGbmJvE0LtxWNoR8OMtJ9
ki9bFMlcvstp9LOuy6XTNkd7YB6HBqMdgvTdf0k58krOsx7huqj7oyP3Ro7yZRvcu82HHVbJouxB
nUjqFG5J/qDQuEqDeNeBzLCNyENjyysVPCj+gWaFPdfhUKBPbUZysvC69q6rbxsKOGMrl7XIl3WT
Xxfk4JTqwKt9Z7dvbRc9lZm9S3i456l/7bnkaIZASOoI8gHbdg0Qk9doIqLhPLaLfeBoT3qSbmNR
oTwaoTUkhSIqo6hka0+hVuwCG0sVO6hvmTVauh1g/eqGdYCnoB833MhhQQs0MFSWnvxUsbfIoRbA
akiXmKyYcU9AUVyA55iATJEoJDyVWuqkvVMx/xCkuo7jgaHKRclHgCnLBo5WA52NCXYc27z2oU+Y
okSf2rOqbI+uJO1MuhCuQl6lDgDUCAXKpHUxS2wjnSUUF74t5kIiA0MQ1YF4CtjsWlsZTntXtzYg
bHFPF2agWSIqr3uQFQAAxct/W2LoH9uOCiqpEIx8pshPtp3wqtajiQ9fdZ5ZCYAOHWhdHgt4iAt7
O9CzizXZo924BJlE81ROtTaOI46x+ZHrn0ROmNkpzBtFA9/4kEmo4t2fXD//POLTR/rPIY5PVla5
Fdeg7/sU7gET2uRXzapfhrspZ2McLv9jKEwahtQlIWpUTEh9M87yvhNWg55nu0ZjdgqEF/gLkM1f
CqecujHGvsTY3ihYi5qgccNY41a3M5+R+FbJTHsKXsnjAPbPlz50TGYgQUBusT4iIJkI2r6lScbm
RytHc12rqdYIK2q7TaGg1G36cAeiA+6LuZZXK3Cb3IvI3EHZ8IXT6kU63US8NvEd9DHHiNP2idv4
VFiFAu7d7mYBS7ZVIe+kB9ku7z3znmrno832YXjf1xO6ApfnXx8HGIJJL/G1SFgMECdMBih/gW6P
IP9Z65DcEzfE624v7+Rv+GlMuimYwgtqCMmhePI1qFGZhg+KklvgYwPbzh36cNH7xBe4IgdGDm8y
JTCOoj4NmgaebcOkjMmRw+raxBExpLIsp3gzjUNTTpzNcyPiHGeTIZwicAjwsJ+GaYWnfFd3dQDU
EfuDAmzm4r4EiKSB/MCgAjkFQjhz4XyxNwz49L4zRQGG6Az2nDtNo/MIwKE6m5Ix+FYlwbx9MTNa
KBAulibOvLJEDjheDhvRo9LAl+t6+74D7NxDPgMpMmhLLXo0YehesKb4vG6MmQ++944uRPdI4n0M
rGDDLea+lDlQgvFdxssVgaCI4mpxeXdNTc0oOc/imKVxY0hLr9bMs1eg04jDbDlh5LMocppkGaYG
XhpeG/SzY1ONzMiMlIDsE2XZOmikYvfZzfptambHJsggEkc4KEkK5AyMzH5oZH7VeiHOl5eCXw0g
J89p9prRrsM0JcAEI78OTccKZH59aeVdMyNkqYGBOTO7VYufhkSgFzqIi5xtTD+gQAUHxX9D8x7g
cPmscFAJ9O2HruCvXOdbIYMFJGih9bqt0malE3vNI0C5UhDPlNVVK6JjrkEnzjBKZ54MKLTKg3RJ
o+WrIshRpE1uOAQ0ZvChEkT/60BBQNH01hEF3YfvP8VeBN6e/BkksCko9Qxo44WQzGnFKiuGml43
oBwSsPmE+dDOnoev1MkAsW+geh85gJVWLQgbEuem8Z8CHeB3JKXC3jz6LHhxaxD/aCiZK7Au9/Gz
47grjYGbzImhQASQBoHewEOfB4fEJnuKrITMABkD1271s9GDRULidROmmxbUhxHIvtBb3zJnpxs/
Om0XICkKJ2kJ1QhQ8Uaor9645bbPnsxeziiaLv2jYycexFr7lRb9KJGBqOrw3g+jZ9PPZmaJ4aJR
Mpc2VOySY9+l28z2diGDoohXAcJWHLXaQRd9Amkm/cFGaizNQB2Jf5sC2mVwokJhQpQITOZ2sE24
izLbS+y+pHB8+0OXlivqvUNJdOtBlq1PkBYBspA3PqR37nsjvjZKd9WIblVqAYB16jWU/CbzoE7V
1nDfPIBG4wK+FzZPma0kqUDOyDs16+I3bmsQOmb9Ju8SANiqDbWx2zJ/IRzQKrZiYaaABfX9XNjt
qxsXz57ot37jrpsIHZzAMhgFitEFcobYIJ2sUFbRoiM296aq2UdEyoeiCI4kAUFTmF15tNqERXkn
KuBKnMzKa8DCU2yaEL3grdC2sV2tKK23Cmn/qGseqsJdmQ21ooAfO9O91/2DWd+EXXrw/D26H3T9
tk/BXGFvk965Bu9HS2JQMKpPtQfdZhvVvLV9izp4vYyoVRorFWSWYquyLFZhTmZ2ts6R9aROeihI
dN1qELRPBz0WILbww763g1r4JnNpsTD9K90N0ZPSLALzitsPoQmtof6XjU5yDey+SHbgP07yrnfv
YXodte8VyAlQyiE4j0UIMsUsftZ0ivof6D/KJz3LDwxNSFr1QvNqHoBaLgque+3aS4G+YYCGhXex
snzf2QYa6L0C46VpLaVbvvaim6g816hBQ98FMsboBNqE1bPij0b0k7dXLiL/1Nyg7VAHni5p370Q
dB4oJzYhgArot0mqjdZ38yLqwplZyE3HnK0fgsvHdz64AstaVmNSStChQulKKFCw6ckL614M49np
0Oq7jwvoZOr3NXjQvfZXSl+UZi4kYowUgQAAXDWPtp3aqkDH3DykDCqx5ZtfylkgjRsRhsDaIHcX
BMhNwI8IOon8j7vwCjk30nIeBfuM4DSFGQCAIon3uq0/lzRYtCEaIBqfgfftWAdvgXfU3WhZGEja
AXJHSrTT31b5istXR8VQeS1mIb0qolcb3al6j+Np/4paaEvyfYmTAS3ORh5yUD0aCQr9aqnVGyn0
IyS29sJBBdbpAC4sdoDerhwSb+MABMNdd2On2Zp1FPg4tkg1Z6Fqe5U7IDdTK13fdo59JaO3mNE5
F3d5Z/HsucAnYTA3kCrVXG1V03QGObNFmd64kdV4bKEbu8wu1gk9cJGjr/u5Ur/i5qZGdMrlm605
S1uv0ECx1hpowLJ9495zrEikzeoWZN4E2UkTvdc4m/1bAJBrkm1M91prn5B7Kwwok4H1VNbaHMie
ChSLmoN9AMkADSEbFGMWSQV628Q/hOh1b57s7C73GCI+hk5r3B516N3mHlJp3GC3qkIiUQfoHdTm
QL9eO1Fd4eX2yDJqkqXQk2tKy72jg/gq8DY5xVrbRrZtiOOvNTfrNrULkIoNVHldaOjYbhvonQeQ
7rKbXZj80rpqKYtjKdFDiJ4Cv/CgZQwUbHCIPe2Rl5klo3wft2RudMjmCQPyL2HYJIfYQTHHOJSV
sc5tEKxGWVnMr5CYdj8implbYUM1r5YxIk7w1SnE/wTbWtH+pu4AxAoYisU5Q+uMKbeh35qQ+svN
Odgr7EA3AMK7NZpsLUoI+gJm2r7YqVXRx9j+0SX0lkXhKtRwB+PB8UUAZMuzgLphHiP53bFtzhC0
d9dVBupjF/IcuHvcGm2jxtpnJvQMUI8jP8FKjmLnNizDNUWFlA+gbmA2E7+75QFa4xSiU6Lsnyzp
1yQDz12NxjhwJQPWGfT1MlfFBEfCWecVooOC6KaBxJQcOa+6nxReS1JlNXOIwl6hFWIVgf00/AFW
X9CQJRO+05mIg5+aG/muYR5UkpseMLvetqbIF/CHWL2EubH0QDWmVZsJVw2u8NhROzU38mH7ogpC
B1yKVht1c+c2gjIoWDAu2xi+8tgG16EygAjA1KUa2UCXcN8ZvassnYCjIAOh6TTd+hCjXLIxcjhr
uxB5QWtlRcgGo9Z4L5kO6CZk3RyxZuj+TNQD6T3QtQEihvz05RF+Q+5+hgInQxzlBXySNbItEOGw
tfkMCk8QxbkLcs1BwkjRKzLodBgvl20OsfelEY9SA44muyjmpoRJuQPV5KbfDTowU61Qw+JcMjNK
AbRIlWrI3yorqe4ieLQBPKbW/3l5LGcP2e8tosZBvm93hMcx4gXzGuSlFLTsIAb8BTAu7mUQwceH
Kcbdb7WEryumxpF9VOYFoxLTNxDTiFUAvk/43mjmuqnWzhI9QI/gkARTP7DyUBU9DEXiOZ846/+P
bYMCpkF1ZdBxYq7mtl1FuZIW+FfQH6auP/t7QLxdJ0cU0GoLrN7dFVTo/4NTj1jnT7ujRXUrG9d5
B7usXgTdbaegnG5dXtLzh/5PE+OEHLSl7Q75SGm15X1e3hnO++W//63R4B8L+NvAKGuBkKetDRMb
cwBvQ+A+h7gimw+CGwBaoAa/plA4HTDk8IWDe5D6bC9/gfPn77f9UTEqbM2wBaW/tEz0yWlgJphJ
DzQQQ4tFWz5HEQLauonnYeGsLxuemtnxg+SUeaV5UlouRwCd74X767KBcyk3frI9xvJaHSVdmFJ4
3Q3ENCsIJUfzNzSg3oA99l8ltC8VtNPE7dQZ+ITOniRrUi1wQqPCg+dvKwiADySJCvS3fKbWJmR0
72+nsppT8zd6Khovb2LXw8Zx83IexI/gS139lxM4eg6SysadqSJlZaCpMBbJGtmgYTNSMAeyY39z
2dzUgEYvQZf7hQ2fAqfZyFehvRKlPrHlvqEexodtdGFI5LpSNPMNThCZD9zI9QakCUApNwskWyDA
oE0c74kxjVE6pjKaBqLPyFNROgNL1UxOPDnn37U/j+8YMOO2BekdA6fI114NoIz89jrO2PzyykwZ
Gd0RBSGUeCaXVirv3AbasyGa+4AivWyFDif++xv9eyyjG8EtHAmGEqyODY5I4JN7KOAOOBgPraWr
BMKpbNEDWaXWAGAU16DT2qAaOBMTS3b+JP9O847LqhohtunbcIJqNMfMTZBYIls/SDDyvb7Lkeq9
A5vbOpvqnDs3+N9Wxw+Nl5Spn4AmxyIiBdXxrtO6ifkdLoRv03tiYfTSlFleV13CJNjatzRgWwlX
INTlwqinhMC+Yao+z9mJqdGGiYKwyGnXKMvQZ71co0fD+dHdxls00S3sG/2or6EbDHgaWOujZfwj
uAFwZ7LsMzXe0XYyqrghtcJ47QbkNmBG5AOfTwHim4kn9PzGPRnucAuc3P2N69apK1EPd7f2LZ1n
M0gWBWBAQVj+6gMUk4L6XuzYJnzU9s0c/UERmlenanrf+t/Gkz6c4pNvEekaSQiH8ykPBHT1S3iD
y/5Kg7qJOiRb89dAoD+tpXn+lT0Z/OgdIiRkXdLCLFsXPyJId6I35VqtB2vN1RTs8exNdGJs9CIp
3peygsMLvA7e8IZBPRYN/qRZXL6Kpu6Az7bMk7kMaJDnvlTKUpB1Ric2gJ3uKoUAVQY6tOoGzPUL
NiXVcTb2Oxnb6HHSfQMVeRMROluD6PIaFGAzcEqDMt7dTV02U3tl/C7lASiKywqLhuT1vq8BFE0O
6iiWLQRJdLQMgn/PXfK7qUhhWJ4LV9D4tQoM0aa8xEMiNPsmKwHhknhzQ3ShSDS0AdUxsYxnX5Tf
UzrGdhJfCZfFxuCUuXtcQhtIaRzkHuRiO3OOIHNq25y3pwzGgWGVBh9dOaZmJnbboebZvw30I4No
nuhnybO4RRUfFUIZT1kcbtJvM2qAM06gKKkbnxv5ZKNGIKl3IUqorKC7Zu4OVGvVLPL8Oe51Ejub
wty25obZwZK71dpVUxM8Zt78vHNOzI8OP8/M2AhimCc7uRtEIAJ02rqQS5hK8Jy/Zk4sjU5+UjpB
nTb55x277rf2Vl93nxRt7nLamx8u7EuzOnJF+5LUSDdjWFq2FSFfmimZWrizr9PJeEanvU2yMssS
jCd9a9/EQEJkLNpN81JekWA1yE8U98nNNMz0u1nOic4QqKPmy8DQ/fWRME3XCHPWIl+g8q2XQ3ZJ
I1d5Dmpsf8KdP5Oa+GpqfBh024ZmYjCUy9HzdwfGIMSUj5DrCg7pFfit0iXUz/bxEr7Upv4I52BQ
hohdMb98B3y/cr5+i2GpTw6IZgS+kzMhrDg2jy3kDQbVLtA/oaxYbQyjmFjXYWd83TlfzY0e4bhH
CijnMRx+FLtqj27LJrJ0cx2XUEQNeTrvgaK/PMLvm/WrydEZLBt09uk8RJSGNIEAXRxS5f+dhdHZ
E0oXEWkBNDSB8esNeI7kvxzD6MCpOkUmy8ilFZFXSd9V+vjfjWB02jSn5KKkmCMZv0cgaijaeH3Z
wnfP5MsqqFErlmbGLdR8MIKEHER88FNLax/+OxMjB96hiaYUC+DQggDOpdDSyeQ+y5eXrZzfTgKl
Am5waojh85MD42WQOZUMqBMHEMII/CjpFIB0ysLojDRJzOMQaBrL1A48eJNqit/1TJw/LMbvMYyO
BCjoG63QUA5wApSFgH66Mrk9K4J2mSR8b7sdGj3QheXaSwNMlDpqSb2bPCYNSHDBl/ifzKeSHMgk
eAXjXswwUzZpk4hbXgcJBr1ZV2k5sWRn9x7F3x4gV4KOZTkNpnOhAk1YNMPegGYiNC91wNsvD+T8
rBoGJ8BEU5SRRtdA4Nk0cMyaW/BD9h4EODJO5ihrXTudvPZzy0FXAkccVzy1BNGyl25MnQP2v7v8
Pb41pw1obMWhEa8rjJePmTJ9TQcayisK1FrVbeQgO5BCiTTP3pq0WsV2DyR/W1hmp69yuxvQtXZ9
BbRDDaFDCiok+oyNcACwh4E1tL9DjfLZ8yL0OtUV4L/OVg/V2kHjk4H+9NStdwarfvVZeY1tdOyS
7CgSgGCpmiKFPfdynI5qdO4yVsQt0A2FVRK2Sivn0Et2ZPCTfQ3gZ5J0szKaUs34Ri8znsrRUbT7
rjZ0FpdWBlDGKiYlGCwi1Pcd2b40SfVQ8xI5aDMkYL3JQXUEfrwUTcuFvmc56LDokwPevNjRDqGh
ViBOdsvAckmzpwpEYJX9WrF0CVXATUtRFDD9D01DlzQLwbUXAa/EIKilu/ssy38WfQA9IkkeHA/0
HVBbegkEmRchwEmXd8+ZswJXGYk3lECJYOZoE6dxHgM/4JWWM7SDtPMCFJO2S6dO5HkzaOliaKIE
7e5oYsEZgOcgEaWV6PUu0ZxXo253TWPe9qxcQMn7hx+L5z4OXuvKu5UsOHZ2sagFqvAAeQE8H/nX
uQDewlPJmwAPd4W+qQhKGhnX97WSM4eZLwkCGydAb03v3XDh7giq5x4gaV1h3ArdDKE81uxyAERa
AymYLVqQCblpTWMTVXKjmViRlHxkHTQaZXmVBWA2Mup71uX9TAena2KrBwFOttrRlkHA7vVU3RXA
39chDXbCn4pkvm9/NERQZQ7zRZG2H21/1yCtbHq3RuXzLXKfbEPONcOca91DHYFy1H++vA2GZf7q
p301N1of3a91Nw55a2XVzwCcFHZaLY1+i36oK04n8kPfbXGhUzyoaBTB+MzRaxR7sQQtpd5anYSI
GnjxmhB3j8f4lZuwTW3HPy+P7UwZEga5RAgKgItJP0XCTp5wNM44jmMHndUA28TQOzJL+3ins5qi
daCAbEd8cAxiVQLCcW5062ngyey7mca8iav6myoN7pdh0ApfhBGcu5FXVLGqUkkFTZKiNJ8BHJol
Tb9sIatdFX4yY1mxdG18ixAtElGIC6UxgTPcKAVIT7T1YnMfAB7koqUbz9oMPOkTuOhh5r/uAq5M
g+vIAjII5Y5PKfMVqOBp01loBNu03Rsc25kWvLvEnpiIM1sAW5tDqltwjstntN3Shre5W8rWSuRR
w0lrfGMm4mOPk0zQZnt5/Qdn9tuomMIVh0lnxlgAmDZ23RWt2VkeM6+FS99AZrZG7WMBeFUIiJZc
wp/f6ejPuWz37Gye2B052YVy2z4fth0jLyWIvkFwDiQhfCvfmwhIztyumM4/RzjeVlRPfBvrWgHq
HQAClc4DswP5tba+PKAzjqoyJSi5GTMpN8bkawifu7bIUmJ54tkz7xvwIl42cHYcJwZGHn3qJBwM
AV6P59eZBfW1Ft0EzutlG2cyJ9jkJ0boV4fednmd5HXcogwKYlGQgu0G9ow4Q47hMw89sTZncqdf
7Rlf7cUGCl5BhkFxtA7TKFpAPmjV2eBlBFVnrbOtrXc3kdr6trFRkT0DB+Ys0NGC1EOMMJ0Y/eca
fTsMCk16w7OCIzi6fOuoDl0/weUrzGJlyh78SM1TEJpXKs93jShXocHvU4go1VQALGyYC69+7JAJ
RUtXDrFweN3A30GE1XuLkVyfFcAsBhIi7D1/Zz1ZswCgT0GAcdOs1DCvmyCdOSJcsfqowjXitZkG
FDEXH7hTSLLx7fKtYOAmKGMxH/qyWH+jJ9GMVzBlbFtH7hyWP4JixvKbeuZW1baH93V5S5zddidz
MtxWJ++D4cGDiFMc1EgTS4pSv6qhcAv04GUz30REcfsr88TOKKqXjuO5AaGt1eYgOwbDkYS2cuq2
89KMX2tZgercnnvgcMuMflMKEHGBfdoBEBBw1kPHtPc8d8EzOpW0PDf8IQkmpAFvg3w2RJwM32N1
2DHhtxa7rfeAqtwaT9od8JwHGySjHZRQZmhCnzB6zqYkQ0gNyAjAY6NDkUkaZYKmreXoZCHsrQsq
m0rSqRkf/sx4t0s8swLuBsXIRheKUlqBPjUFtyZ/M5gPl7ye5Q5/of1DA6C4ZNDbsCnUly3boOtY
SIjz5RO76/P2/fYlqG4MwS64Q8YEOVWna5WfF7WlzGDG9Oi6br01wuOXWHSAuw79AY9ZHh0D05sw
fe4FkhStP+jOQXfRN0Y6t/HMDM+OlWvgXAc9Qdrs0e3t4/8mtva5p+HU0vitMyutN728RbTjzlMA
S8MEdRNHA3cEpODhv4NrFx1vqwT+lgzUKxpH5CxK5L5Q7S8u2Oby9zm7vX4PnI/8rI55XWhHWHc7
+dDKm4ghvJnYwee8ipMRj7dWJ1iUJlWhW1Idg6bYttpDVrQdiBdQ7wwggYbuVGV628sDO/N6DY3S
FJwraOxiXI4mulFGZNDa6ax80a/0Rbgon0BUDpJgEEuvp2pw31gWCQCyJ9bGWbwsaw0jq/LG4qA8
rw/IE88IAOCQkWeQzmR6+6aVzYZ33VKPDYRFUDUB2QFdzkNtT9Bo4YUPVD7aNQgTBsEkrf5w6r0P
SKPpLb3smKlbQ/66PEPfXcuvX3l05BM4tsjDaDXWBShykMPqoO8AQr4ooLpBfv4nxtAQz3B9GnRM
Mpwmpak5ZofOBcDjewfEuwZIxTMBInkgI8p4MuU5fPuvd8kwut8GR09IzjsC0kGPWK0f3utRBEGq
KyHfIOJ4FYZyLVQz5/nepM67owFS77dPDo7CrMjIwuXpMgrzVVa2az2C5g1WMevaew2t2FC9mqET
acVdaB50+RyQ3nkHtEea6Nu249sy1KEqfVslauUlwUZKiHe3yxxEQ6h4PWhhvaDdR0CijWArr0QH
fwVNGBruDeiKlHWvLVgVQ5wmrYDohySafR1r//aJ/zoxo3MR5VTyyFMdAtg7BdRg2gCtTusJZ+77
vQIreEbAc4B4EkwDXz0FpvtRg2bsFik/b+ZXV3Z970f/NvJlsPFn5P/JwH7yHKdhLXB11aWVVk8y
/kFCd+JVOHtCTgyMBlHlZmgjtVZbXk+eHTua6/aNU7UfqUFmMaS6Lx+RYUd+27En1kY7ttREI0GB
3VlVsU/AAdwkwS0YCra1AuSsQFd8XL1ctjg1vtFWyIq+kIGXI96rHsvgR0XRbUHf+zyaJb2aGN35
DfHnYo0jr4yDyLNR8GPsIpz1oOsOgnkIkfrLI/r+un7ZEp+CaSdbogyKKhGah5AFjPh59+CzieLk
mVz2Vwv068Y2gfGva5URK0TI38ZkViXNfaOXK80Br7zW3ZkErEUtqumFcV1XSbXIGKQsU7oRZTBx
lKdGOzh1J6PldR1WPvMbywF1s6H/1EQ9MZ9nPHEMF94Y+NwQNyMj89VEhhQU03K7RxT0phHI0KQ6
bo2buINIU+yEYL0FQbdJtm5RPij/idObqH6XuTEzjPgjLfOtomSiI+W7r/b1K40Cs9QAFsut+t4y
BRRuyg5tS7cicUB+xCbO/7D/v51I1CzAdYVLUY2pT1Paam6AGNDKCn3NIPVh2B50kZNdKuoDR38U
M+FcVMvLe5iePZYnZkdz3ndhwPvarlCJMI+UFsDAG9pOJWgtdDkINcKkverMZG0n/q7w3IOZPiU+
1IYTMGp0HFIrOnJlTp9fpxV7on61kZ3cNDEa+yBW91Yp52drhHe+ZkCSp98aPkD2RTyF2DGGg/Bt
8uDgwAMDXsAkw+Y92Zydy1jfiKa0eq2/a5MEby1FW1V9lerQPbLvWP5GidjpwSZ2QdtfXjVFuS3b
ZYYHown3lQTNsgbBU2Sd+4+6ffW9+7D5UXrvwrktvFdQBLpoJ47cZmu36KrnqwqdLpdX4uyNfDKE
0UKAsLiEM6RXQHPcGgNwzC2SofAwb6CMXiIuNx1Ic122eQYCKQhHLwQ2uVIDxdrXeaMgrtGo01ZW
Sekm0NGmmJjQsysF2vgrvhCeegXGNBpSnqAfy8pHY+hgLjwwPpk3vYNSkwNmYkUevBKCLYxlizy+
90hRzDJM2+UvO0zAeI2R3sIXZmARMseufYYksCNqUeHJMmZodPDQc9i57sSBOHfgObggBs4kePLj
yksSaZXXdmZhMXUM9bch58vLreieLw/m3Gpz9glyUYypT+LEkw2rslyvDQhxWLaN1KNng85P2/t1
Av/MX+dVsRTxj8sWP5+jb/MHU3gTODhVxl6xID1KLnHcW4ZWrYiT3mg5pMO8EOXlQK6L5kDsa5sw
si00cDJNldPPzqvEg8UJ/HI+Li+4lEKCWbrESgHoJbZauOEv4jw2vPoP3n5+YmjkR/lG59WtRMzL
fX0DjqmZ4SGLYaD7+fJ8nt2OJ3aGFT5ZQT/mOnXysLe89N2DSk1b3IHQeGIw52cNmXgdbMgDVuCr
EVXbiiS5zECBU82RH4XCFbiicNQkmZJ2/Hxdx/tDEFCCmbBm8G9bUsY9salILFpAyi3ZGw25kqVF
tKssdZY6SNtzo1wGnXvTNk9ZZ+8DfQn08pypYle4wa4jaxdaQ21YHcyYbDphbCEgCq3NcJOFGtww
/8oG277i6Pgyuq2pP0iUbcNo06G3OchWZr/hPjAPYhu594o0OyFWBdvVxmuCpz3X3XVZQsFJeGtd
1YeIaUPt+95L2g8t1ZeFC/GQAMox8V1RlstSyieX5ivqhtueQ0eUmkvwIBU6elzrvFpq7/ZtugD7
7UyjhzDqAbhywWH/CMaoeaN7x8YGsfrS5ytXw2Nf0IPo8Iey55rXew3ys35ItpEsrrweR3UqwP9+
VHFIKEpiSPyB+wi1r6/LzpljljJwSquAsCLPQYEOLiLqdg+57d5GGRTLoxjgCYj2VNUuF96kGve3
zY0kMfJ/zJAM6Br+6amdbG7N0Z0aKLzyCRpSi/YBTGMHtMofYqh1gZuHLqKVWmT6xNX73d39avWz
C+3EqsxQn7QDr3wqlvY6dNBdhhgXrKb5ndzEO3fnrKaQ2t/OFyzCX1AE2TgUSsjofOlVkFGhxb4V
dkfPeO6D57x/hezpxDv7fTp1HQbgdCAfgdzqyAwPaSWJHQVWbN61DV6ULJ35+b/7PiIAHlJfBjH+
L2fftRw5jm37KxP9fDkX9OSN0/NAm14pl1LVC0OuSNAbEDRffxd15nSlqJzkmYnojuhqlRIJEtjY
2HsZE8zf+SAK7vtiqccx7KrgvRHdtgEEQpeK8t/xkrNRZmGPVcJQdKIRnyokhQOyYFxLVlHxY9on
tXkDbY69gf5dp1C/iaN9lf0YINsRomohD/DKbGDNngaH3giP47Aq0VkMJNMGYmwhm770xE3DRDsb
yoMAyUwv/mwpaTVri6EckhPld6WACkdfwl0xrm7/zUMAT+N8mNmL7ZSQ9rIQxacIqnnDbVg9VGyh
8LA0k9kDBw42U1kTJie1hEUgRBNGAvEDslRDET8bCt/jv6JIKtIRjXzyR84emdok+QiR4eEEMJin
8r1QP6TwR9NK/WDKA3Lj0QuFZK8WkPOR1A/Iuv80Q1gLJJmvt6DJtNQvoHHP0JLKh8gGr160JHUr
FvWhptznvVc0H4xrt2mWeR1OAgHesGQImA0hFXAkym2iVBZFBRriDdbUrOo+5HDLk31U5bYC51Jq
qvu8UE5daNpy0fqJEa0ETVm15j7DCVzQR0LdBrZ8tBXBFHUbHthSAdMU6Jz0ISrgEF/VhPQ+CL3Q
XBfRxmhWRlC/GcVdD0Rdw+864c1sUrvtoO16UqBd2MaNI5j0jXZ+0a1Hs7Qb0Wui15a+Ceau1V4l
WT0E8U1mGnclTFXzKLrVy9dW2kbCE4UMs6k1KyjwQEsS13OrLxgIfKyzSri+GH3qiX3oG7Xo1BrE
5UyWv2Z14QTJM438EmgvBluLCPr9kWBYHR2OcajACs6woky+z4m6N3J0JWuyr9oRetpPyFzXZhEf
YghzJCa0JwBKafgjjt6FvOTiVR2ZOITMFBO8OnG2KocglCKh7goQgg2//dXB6qf9OfHwG0/8FcEB
2FXtCA6Diz5S3/s209momJOoqaaoAC193dmxECGg4E58Cky9tFignCpRFXCMw8IrEg6ZKB5i2DHV
g/KeqvLT9f1+4bz4MvisCBIwmRQSnuypNoVJR0h91VvozJCdvCSF8Z1y/RloDaCM0JsiEHP4Os8h
JcCBhyw+MQ80Q+j9PJceW0NO8oOv3jovPGbQjA5/GF5yk/qRf32e34PBbPRZ/GQZ2mM0RdIsI0Eb
A34XVOVR12NP0OCAF0PiZACWIX5J9NitaH/TEdjoICh1eZ/aNP4IpEOVpi6BycjAHuQY+iUPleiU
hPuSDhlrZm6Sakn74lKoBMv9r0c2i8Y5xLekMFDiUxsnTgKvTaGi7tCyhcU/fcyXQDl7NrO1H0dS
GaWjFp9CaE/lBC5qVWaNKWgQmHsYhQvDTR93bbjZHT00jLQM0yI5IZ1NabQroBHT8shVK75KSjDh
lSUlzEvP0dRxOUXvRCHY5V+XXptxZo4UZzxU1zZR3EIVBsQnUV1dX2SXnuP5MLM1llHKqwhGJacc
MbqUKoegPyIDYmLCkLEvFx7jZ0iaP8fz4WarQ8m1uKwkOQWtmju6l6Lveg8LlNBqO0v8KW5kG85u
PxUYMqDO+qQ/XJ/sd7gbVs358LNVE5RUNQIpZk/xWvk17CePL/hJOuVBRpOQ/geZ7Zfh5qYrqtgo
qSgkCUrHdF2WT6kMp97ul7nUzL78EqcahiRC4VmeRUSjY13Eyh75YIyzlK4pcHwqNNYojjxUsxaS
oQtXhGlav4eb3Ywy4Mq1PhJiKIlACaKAXieumGhnm666527zAN2zOLGkpfPuszzxffH8Hne2JdJO
GkKiNMANpzn8Zxuv03rbDLRN2pf+YETQutLYPdO7EOJhxroH76FKmOoEGtup6nhsp1ARxcdqVJ8N
3CqpCMll4WDSdqcGwgNRpVvJ4JA6VmB/SfHbnMgns4mtBsWaRK4OuVz8YH0O18Smh6iVeWzJuwnt
MpJpyCYi1Y0B+WGlCQ251w6iYUSP7BG0graHkFpw1BPqAM2wCgb+qmgfeRU+MeheNgAsZhzQGpJZ
Q6svbPDvWcK05n9n4XMs/mjUTQU9YoQuPzsJb8Uduy9+jlvzjm8AyB7d+sD98hF2B/J6Ybd968jO
Rp7ttk4eR6US0uSkVNIjkUIHwoNCir4IsABJELjQwwaRi7kCmqWykC1NfFr135bL2cRnMRsgGoTX
waSfOlZ8nbnRjQk422iLsMeJfi6pbFzchL+HmxNl9Q7V1qwy41Mw7hmM4EYBHEfA3fHS0fpeuMxO
W+zK3Ob0WBki5EhSh/g09IGT0U1FM+/621saYZbiyX1ahGqXxadygBF4N1pxtkRj/p7IfVmZc5Xc
YgAGmhdlchpvhk10hL70KbntV/kT37SOucHGAdZsZb5fn9jlQ+DsRc3C15gqcseYQFFvr1ekp3ZR
PPIqd2la7sPelyjgrxC6DhJprYX5LcmGqbB1WvgW0/O79gZnwQwtRV3PJGyOELSUMTwYBAiRnnhS
mIMDAaH8rFyNOcQkGkSqAGLlibPwDS5mGGfPYbY/1FGKSog9Jyf9vnNVD5chlABhpqpZxTq/4wcY
Tj4uPfzvsJkpJuDigH/A/THnLfwAmCsmB4jhEAg8Np0I0yNYbsag5qsfo6DAKnsnm1swc3wzvKGV
tsqkd4jAuiP8H1tpsBPUDSFNvVZCBiMRWBBpha1D9iPWUh/yo65R1+/E2MN3yEqW8WoXN8XZt5+l
L0PbS0qXolRl7GPgb63UEz792wbYp9JJmsJZssm+uEfORpzFUOhW4bpjFEgDuekwmLCDUTTgDBGS
1+vL4eJqOBtothqAvAeXr50yXHRb8vGddvdJuUgMuxgkf48yBwWUSQ+eXaAkp3aTvAipF/2A/QHs
YF8DWCf1L3Doqzx48VXestn0wpOcIwVyGkdJm8rxSTEyO9V1S6GvEJG1ZCiJXn+U06P6trXPJjkL
nSSJZI2nU+ouvTcsfdJ6YPeJbBeyBlcaZpuQH+uK0bs+6tL8ZkmgDsNkc+w4Ll7sLulbd1CgRQqz
42LJP35hpXymh2c1KpGFspKZJD7pvANNMXBJXK7EcQnPt7RUpq9xNkwSjVWV531yalAMMknvFJRZ
OeTCM0Czk2DJLvjCrECHJOCfoHCG4u3s8UV9aUpUipITRxd2KOi2J+qNAFD19bd0KXn+Ms7s9In0
AYybuItPWRn5QfsIMEcZR26RQvmyaPyqEKxGl9bUzCEL2D4LlFtSmtvlsIj0uJCeffkmswcMhYRo
rHtcoRuhOTaZ6NHoKQ/zNWxwvZzJuyAmNmPvZgo9eZksHP4XVuuXwaefn73ddggZlNIpDh/UcKIO
NcsQOouh0aGNJS+cdEtjzWJoRzII0xc48GsZLtAJmlDGWoBOMKAVCznnwiKat8flDEBjkeNILfMf
OtPsRIYkcrkAr72UwJw/u7lZsR5KZdoGuO6p9yWKUZVtHMl68r2T4Da2bAj8CQmexbMv4822BlUI
bNwI7nu6Qp/jNvc0DqFIxndTV0xqeuAhx13SFlvsTvgmw0I5gNmqii5DK7iyOto9DfYs7agTyIqn
qsVtpY5rNjkmV+l424/SPlSfDP2lkSGrrYtrc0jQ0Ry2BgXXTK0BjwVQWmurm7Grd7GurgVJ23DY
8ojKL/jSIFWr3bGExxhIkYPZWRD7dmX5lvPBKdPBMZm541rhSSVZ9f0PbXjiCrTJodCtfOjt4Epc
AyCSuEVi2v1iF+Q7vgNN6LPIMgcVyWM3DDIJ6CnRn2t+NNtVoPyQDViTxY+5vq90nA6CCLpI7pUl
WJgbfcB9qF0xzu0UDgpanwKdGsVWoMCOMVwqHly6IH75frM4MNLC7AIJmT40seHAugZcF06otxGx
jF2/ie7GfQGzcwfwV6da2C8XYvyXoWdRAMjotkNJIzlVSQD2Qe60oB600PsXZeBho3IhEFw4mL8M
N0vfQpWENQfgAiI/gS+vBLf1BB8eQP71GL8Qb+ZOxtBc4FHFcTmLU8hGBx3qFKsSjFxzLK3rIy1N
aPr5WRTFtaQXQdFFX0r6aOEN14jFWhckR2lUq9BbTw5+dYvh9EISfP4U51WtQNZyWqPJedKz1gkJ
mixLvndLh+TcPzgukkBpYViMNLHcBb6+or2lo2CB65HDHvMNOioLK3E6A67EOH2WsxnlaHRqhmzD
CLkDsILfdpuIbCJGXQJ2TC4u3eAX5ziLqrJIK6gMqxRVNKqB1oZILm5hczaJKBuRI0Kh/WPZlnbh
hJprdojjRIeECsKJFo1VU6h4GXBoj5YwM8ql1smXVTKLKgUkMzolSOMTsl0nSxsnRIyDFLoF9y/L
RJfOhEs0hJVDvyDKpg1kux9Mz6i621pqHmqYLCZQuU846M9jsKvAuJNh6J0g0sMml7XKTdD0uwaF
xzqacBlGDIZg/VOViYsdt24kGGVQ7qqd5BOoFtIkia0EalccxxFMcsrhPSOV24T3EZLYXn0pGPwd
ZcEp2bHPHiuhstIoQ7b+oknwcDNciB7FAcqH7Sox4MXMNC82BkcqG49IgOBkka+NWC0gzYqPQPfA
aJzDhg7VpirY9pXgxUWxAurUyvTinbbpiqeQNJKt8VbIal8T7zT1rSz4w4C+omzcwe+iC1ARIXBy
MGCmoqo+BaHekIBZ0CLdUTDlZJKPKZP9mP0IZb5tsswnwr3U7eVRu9W0zGYaVLiTyuH4N9Bzv9Xl
g6QSq8JBnJtblotunCe7QVPtsGIT1NHKIAzEZMkbxRb2KsTJtAb0w9ozo+62Mu4mlkIty6sKvyrD
+USKX/osc1VyAxUVq6lFuw2OcEMCqeKm1iDjNKBT3kt22f/A0QyxkZ9ceROF3ObsPQs2A9a4CvcD
GfbgQi55egNV0vaNZM+ZCUXjMDuWie6NzXDPtL0KRmUti44shqu6Gb24xTsCB8dKOl+Fd0QvvZlC
6RlFhkpmC2hR1bw1ZexzFer7Ygal6153YYXsmpJfZ4ltwF6nkWRbMl7yOF9LHBablbCChcaaqD9Y
hR5utDLCTcCqh0QonzOpsyjkjdtI8OXUdEOFewX8HHrUxfracDJyGo3BN8TBxtdzgCMFxgkW3jHA
bynblCABkTaEEY47Rmst/tmmpRMlMO3NnuLU8AgW/JCRVdXmNjOHO4DA7gf5jnfkKSdPiOV+oUGW
TusfYgrh7LJESbstfArXYzC7oSMcx69MCvE5m8aItrX2QwshQMJYBUufwU2V7mBUwyGVQrftyUZG
9xA2PbBSa2DQB0sqHa5NrHAjaLWIbejmUgCGSu7karhW0bVnVbmOFcg9wM+E8+jnkDQPbSa5aUqP
gtb5tcSdqECSVukveIwvRQM7w5GCNdNxW2r2KtZdbGzqIXHBJH1PUmHd9u8plnHfQWki+xHzel+K
wM3A30judzWhjlqndi+cRlFyW8ofTBjGliP34WLthKHfoGInICpIEMlUChX1+hCevfGWxtXBGItN
RW7FoVhTjW+UsWocVmQrkJ4qmwjGPbwR9xq8UepIWMG8wW0g/tJr5ADfQHsIE1uo8mOFopQoasxK
9JPevxrMWMGnHWWpo8n02wYCMa3yIAVYlUW6oYrsikq4q4C8NQAkDUA2YlB1T+q92jH4TohbQlRI
zkgufDMYOgKRpfcvOZybzOw5UjP7k1+s7uL8pylqyP/izpFaAcg70eoJbqXi4LVo53R5bovRz0IE
iaeoIuhTacO2K9KDAMYTLXU75yo0VRqnzdGiJDndaTlUs6VEhu8JeLymVjsFj3yQEkcwlvXRVYOf
gCgBRUgtJYHJbpyMkdWbuwD+xUWr3YKVGTDRicDeyqsMqLfCi+FLmSnyr6QENKKDkYSlY12zNFwp
ZbTLRwG0Mr7tNNWBnMFeREEcfTe36WB6ocOLM+tvIniDk6hcy4HyqMEhZYC/MkRtb7IGgQkMfYj9
Pxh9f0gEza3UYN3lI/RIIBHUiLey3K/FujjiXrJws7qc2QB9A7NrE/ba0435LJ2qTZaOhKI42cfA
wqCTHvKlvvXl8/f3ELM8IxbVlpU1at56D6wE4takrcvIUmK4NJNZcgHVTi0Me/Q+cuGmKR+b4eN6
4vkvLg2/5zF9gbNHpbFI4ELMkxMzpecWVxjeaR7rcY2ROpeo/ZNGqw1aZY4gQbo3F32qa/dUess6
JPcqHMGxsSZHoutf63Lm/ftbzZKOpBVFzgMoC6XMr+lL0gW2osJ5LV5ogRpLz3d2cUGjR4/GGMCQ
WBNtAhQmKM6brjFuqQkfrU72E3Gr4Oaf13c5lbZ62CHZGmw9h0FsA7z3JtF3uRR5ufFqtMe+ec7B
iMBJqQgwYIChraRtTeWFwB+ph+CAWQDFYQhWERlbCr7iqOP/T2d1FxpOlb7rRIKzazKO8CKrd2YG
H71qXHGFHnmC2I7fMkgF67b8Sa5EzYrywG2adqMHcAYDcBjyGJBeCl5GMFQ5NTa9mNpRDmBrFd8P
4dugqAASwzcnZ3v0mY4pIw4fkkNBoItKOygZ92wvg48zKqUXc8mmcunSRPJM9Cxkknm9ieAfH7Mm
fh0E/bEoQPiIJBVubOQnzOIX1sAldCQyz9+LYHbLUzXaZfCIQ4p7Gj3tJD0mvZPmXur1q/EWjM7B
mQRWaWmBLbYqb+Pxs26ydAn8Tkf+vPb//hrTjeNsh4A1T/owRtUpXkPcxKKb/lWwoSH/S/OG1biE
bpUvXwV/Dze7CkpsCEDuA9iyrp9lnPSjkr4GCRaWqB0licJnq7VT9S4zIfFjJuumXA38jcuoKCAn
z3rALdKnIAK3dZK76zOrU6X1EAFjFCmeMKR2DaGnlN+YQQuDr8iFk5St6oGXdbk7SmtR0AHTQ5Nw
VJyqw7Linds3ILQb/z7Y8/zlyjP6esMSgTETxRQy7mEvh3W1KqPcvh5GFoL0p6zc2atLRoOVTTHV
aPNf2DVWU/4Qh4frY3wXVv66Pj7pVGeDxGracNJhkKG24Ex1Fz0nPwV3Mhmg76I7rKVVuip9Y2Fq
C4FrDhXBCUe7mqGfZIpHZj7o7ZLewXcy22xes5OhDOC9LIif1cnoKL7pR9WpnXo3uIotWrEXOBA3
LLfIMw2HQrRaP6DKddC82obcA4wlF+713zVmZl9ndiQoJMWdFwXF05hL61Lr9wqulHCkAwHtpsp/
NnCaq9sbvboFUy4ira3Agw23CjFceN//4kL81waVZ0dG02VaAQYXUlwH0HBgNalbg4lhC48ABXlk
V9oASPigi9u6062W9JcvgQm/bJxZVDTlqI+TEMstHzTXAGBSNvJNT24DrWBOChQGa01HnXzQ9Mzh
8p2giQ7LH/thKxflTddkLlpXSAH7CTQCW/RRbg6NoXhD0e4ygR7iXAb2XEfSyt3rO2XhUJ8rrAd1
TsOclylsHEW7z29TFbcu2MSP2dP1gZb2xiyEyqOMy6KKg6M2E4tBjrtmS12mhSHmIBENCuN5MJXu
4a8ARTV4FaLgeX0WS4Fljg3R2DD2Qokt3kFpG7dzZsX3EFJeTd5cohs8xbftKywfvevDLs1slthq
BsNNGOzkk04i6A6mwIw710dYOtjneBGxMzTos+gULbodS2/EWPL6fJ0mu45ShwG2EdAQLSTBT5jq
hXXhFt1DVn+ocuuyhLtRAQ4P8qFGHXZxKMAFU3fqeKGvtRRvlOk5nYX1HMSMsBpDQIYp3fA8djXz
V1UTh2nlsQbVSWkkXyti3G7B1eypFUp8A3MqV4UdZmksfJuFg2yOX661aOgMvU5OQwoSfo00vIy7
fdotrrmL5VMFxBpI6EMrc+6EQrtY0RVuTFir5IXvwm33aG7prX6XWm7ndIot7SBw4sAGemG1X5zh
74Hn+YAUGx2hgOtM+QA0FCyNHNPi7vrCu7yjzgaZ3wtBTurh10ZPVT+C9ZrC8dSw0iFeJU16CALD
MiP4xFHzOa87b2A4xXljhYD1wTUXFZ1nGea617/S5dPk7CvNtpsKAo8SNYhVqpE5OWSicrny2kqw
KqNAIamEKS9ofEHrBsrPgvR2ED/whmxlINI0dHbyFl21PkAiXlHIgwZg0zVxvXD2Lr0b+etWGFBg
qoQSPd5Qf077977YCtnr9edw8Ww4ewyz3UZScGyrFm/GKGtbEp+VEigZwCqlhaNhaSrTz892NSUl
9A8UoNrV8kEDqqKFES9BA/L6bKYz+FsT4mw2sxQhVVA+kWKAsVMRKBG4U1e4TSoyd/mAG1TCF97P
0nDTz88mhUZqCJ9KRAcNivMJlGrGprL1urNrqu/Cf197esrEzmY3xZCz4UwJdr8wWI1PReq0Iuib
2nOW/Lj+BL/LiM4GmZ3hXR40EeESPUmSYqnyval2q778MT3MDMXHXJEdhi7xROGsIy9OfkXZaMc6
Aof5Qwk0kINwByZwxtCWtDYXltD86E8GmZeahqUqao01hJE1oGIZGkuCl/8iWEHYDAIW0BOeS3wX
sk66hiLP7EDps2RvXOdeuJFkC5NztVW0yhzIDNwsuQNOO+372v097GwnDqgoJwxi2yduPqZphQv+
Uk3rEnkAC+j3ELNNmIZqRkiMIYg/2PAa3so78ljBCBQldj9C18yS3XqT3IeOtHACfNq/XJvdbGcK
mqknEJdFvccwXGHIX4L0FBniujIgnqzBu7gaOLfAd1zlSQdqYFB9wAHYtNT8UKmkt6RR97kUOI2K
MmvIsocoNlfyEGxiOVq1inoPWs+tYaZ205lIoWH+0FW7PjdRooVhPBaMLu+jgbpZi1aSyHH4REdS
jp48Aj9eVY+4a79BN/pBGlGH15ZEdv7Frvr95GeRQgbBjgxDM60pYgvP/CF6RjOsseN7bY0Tz+F7
0ZUiix36w7IRyeWN83vwWdzIkpYwEIeBn0CYklD+klH2n1KnhdAhLazgWegQS14Wei8CF/xc79i6
3Rf79Am+9B4/FPfqgqzQ9GFXFtQcCJm3rIKoIQbTxE0iErsIRXi5Qd+DAAIZ7YyuclKpur8+xYUn
+Q0C2YyG0IotPZkFt+nYOlKu+tACXMjJljbqZ2nsLNLXNKeDOOKWo/hBbcFSwcRGcTQbV5F+pdud
g84TNBD1Xy3awirQ+EvB6AJBcTpr/loznxCqs2/QQ12+BboZwAj+BOF6l6eVo0qFDeUjrwsDu+sR
FpvEG4b8P7kHnY08i4NdUZY9i3BJSUCDMaWVoD9ff4nflfg/j7jfc5uFwVYZOe2GEWGwfs/qV431
Ni46kRw56HtO/FwrnHo5EnBaJfU4aZyA5CuCVm/Ela1q1KuKNyfZXLfdQzEedKXG5aSwSwEHJgTi
rVpTP1Q2bPMexcGAH2Lau4ahgZIVuEjopr5VSshKG3+poQrZIZxk8dLFZeE0+Tzkzt4ftGFqIYoQ
6pPxRq/vO2NBzntp+80CmjDCIKXLgQTK4tqX48ovzWyAuhd7JMqvoqpwNRsVCwz2zfWXt7QDZ7Es
HobKhDAHnTwFmmjd0p05/gdDTBI9EHUFD0ufK5XD9zvmHbwCTtD2h5rXqgIXnDWVf30iFy8g58PM
TsS8FNTSaBtEy/9Wp3iIj8pmdNDyjh30kn3lDQ12tMrd6kZ5Ah1MeLj+BS52oM6/wOwVNq1oxmbK
6GnYBLfVoTzK22BtPEBFWbVEO7ZiNzgkN6EXLES3S6/wfNzZK6R6jrwLiNITbyRXzjVbgrZnjcr5
9fktDTM7jeq47vq2w/RE/U2QwT/TYrfsm9N/MAr0iDQFrWwCVsbXnBzEi7QhKLDhbIXjbA51aSO1
i+rp+ijfd5sEARMTIsoicO4Q1/46Cm/rpOtjITzRJPQYF260ylwLPTAnUQmgh6LZ1SBZelIstOk+
uW1fT1lJmnwUCCoTpgGc6teBtXaMGEeufeqNPc7bLR34OpGhIg636ls2StAjTe/yMHaNgXt6e8hg
aE3QwGy4AekZpFkdd4w+sUmSWpBR28qThUzzkjetLY2yM0lnpDogadmrot5Bnc9OoRyVAPvLm00u
mq40jA9t9yimiqMUxwxqNtcf7Gc16csEdSSA0E9BuxryYWQ+QYkIeYlmL3/Mqx4Sp3lpw6vxLmPB
S9KLq7xuTC8oSgBq9fe2RtGiySvUHItqGydJAUJC4eFq6XAFRV30Ocyeov+g8/ukiDDX4a41slWt
NCCdi1DcSyDyRwHCLUQJyAjJFmLoR5jlTs+oW4TvURJBUjaHLUxx23EBOa/maQDRdFV5T/OfRstg
jysAKVPgkEnq/tf1Z/Ftw3w+CkWRVRCmp+X29V1nqZAb0HXhjz2qt0LEsZQbb1wSeJnC2vcH/tco
c/CjLJtCLAHY9SjA4UaCszHP34UuBfzk9fp0vp2AX6czh0AWlZryusBAo/nC4I1jlMb6+gjfO5Sz
IaaE+OyQlSI9ZNL0xGQivUgy83tDtKHY5bHacMdGXLVE2CvmCXqWbjbIoPgmSyz378fI7DvMAtAQ
qV3eKEL7mO70Z4Je4rq8gUawcAALzobSo5eAlr7pT/FW2pYfwWGpID+dEtfe5yxdE8QhhH8yNlDL
lPsxS9eQEPJ6DXbRUHrJZW3hmS8NN4uEGs1DtKcxnNIihOiTqcmtZAZWojB3SIaFM2RptNkZ3dTG
WFY5RguV0tYCeH2ybRQcIMXv1NK/fS5Ob1JHmVcWodiHgPt1NRld3BtJKbWPTYBWVrjpAXPSkqVT
/9Iuh1QMrGIwhPhtl+uDmWiw3WaIqRGxR0DbWFE8BKB126I4Fr4y8asBBuUEWEBNE62w72wTuCge
BI80bG9LQ3UW9pE6HSOzRSTCQAWiKEi7NInMQg8qH2kOSxP1see+CBo6F+s7SflZksipITgTApnN
a5g7QghD3cRZsWly6sh5u4ES597ksFiiANtHG1AjcDGSYTBf+qMq4r4EwXQB5MLSLflR5egbFtRi
7KlMSkjjwyQzgg0dMMNlAbJo5ZMysgrlEAm9I8CQgsU7ahInHQVPyG/KdB9Eey7LzxSUDaUClix+
15VfNK4daIVuObmXsxUvRBSm1H2qhiAAUa81/Fx2goZbejBCMiTzSilxIujxC8GPwPClroSTPI6O
YVvX5jY2n1R4UVWa6QzZPZNeGC4K5mkw/Vga7aoAugWMhwyUeIP6oX5Xm5JTxHxA9Rl0057fo31i
9YkG5aKVER1Im2/7mnqVjqJksaqIh/LL0OGqowvJU9XXVsi3KaBxVZxZpVyhUOqLqIOXwSbl8Y4Q
ryD5U18ZXtX5HA+1GoEXhZsJ7DXSJ0mge9BNbBZWq6SVLDMn66BCPcXcVOKLKvmiIThSGNpJ+pIk
qqMzVJjicoOTEXYd0E6pHuHhuxbD2slF3WtzEdZE42Ot8dsCvdwU0kaotbW7PjmmceMP6g3Ll/Lw
aWl9X3qAeCrQ14JH2RQCzmJ4W5Fm4PqoPsZrtpZXbKX60eqvGsz/fev/X/hRHP/7E5t//Bf+/FaU
Q03DiM3++I89fauLpvjF/mv6tb/+2tdf+sdN+ZHfs/rjg+1fyvnf/PKL+Px/ju+8sJcvf3BhPMWG
2/ajHu4+mjZln4Pgm05/83/7w799fH7Kw1B+/PnHW9HmbPq0kBb5H//80fr9zz+QKZxt9+nz//nD
w0uG33to+UvafvuFj5eG/fmHaAB+0n18/qeu/R0adkh7kG9C/2Y6bPOiZtGffwjq3+FPJxmmJhtQ
d5XgtPXH3xrovE8/E8nfYYqqQR8NroyAacl//M9Uv7yU3y/pb+gIHwuas+bPPz6FUc9WA9DtAHCj
MmASHXJFYJB/XQ0CElIlHPnwyEInaXadwO0C8hSDG9QeisEkBSz2RkrWSuYAcy3Z7Bi/RYHXqs4I
PEZnA7hFVHuCg6UQI92wEpyEu+ItynxAl4m2qvubQPcBTVWFXd05Wr0ehA1Iu82DqVn1beH1j8ir
u31k7DJlrcTw6INwBvR8HZLuDfFFPIbMQvnl7I388zF8mfbXPYBZQ3EYZ46hapKJ6X+d9fXPmpPr
pg/T8SIVKHAaqgwu6NdHqPCkZVqi1o/yTc0teFMheAdrxRH2zTMb7XEfuXLsXh90XtL5NujsoEZn
JFB6BW4+tEMRB+KXfgUrvcIfTZ+kK3kydYTa78GsfeCoDSfclWjU8EeTO6nijwWqhi65yVMLWK0E
OQV0wMCzGFHxN0wrgLqfBYvPFE1yLsBWCNKHCpRGSv/6JObp5LdJfH0N/6cZzUKBLlP9KKloO5Se
zg6J3dufBuqwcXTapfcuzXLkbyPOruJSL5qFQEj92Nnxg/mWHXgDx+FNJhyDzmkPuYP6tOIk+CrQ
x7JCO3sLlI+xgsCRZYBhvlSSgALa95X4ZfHMEoEw08dGULF4whTq5PCNsGm26UcTiRDqoGyw4h9C
Q9As0KEY9cCa27i6iYN1wrx+kFwqtnYGSwqzAhODanaPMzztI5sA1jAG1KbDDyxGHDvuKPwA/NMy
wnUwuWoWJQAOIjRucKVDga6lhjNUAEiDVzemaya/jCVMVh1kQwasM+OdWFsRtVGBNU+ZQyOLvsoy
YJ2OUdsjX5vHYAQDxRc65BeW2q0hMA4PUwG8CvJsxscaiUeauHH/QIGdwl53yw+4nwhqBYXf7f+n
7LuWI0e2JL8IZtDiNSIgUyuKfIFRJbTW+PpxcGb3ViU5lbtt3TTrYjeJBAIR57j7cUeADi4QGqsi
toqcoILxNQLLnCbEAW3hB3bJDp6D82Byr/h+AoBIJ1DBcjS/iu9aspdLBiRSrbwMpkyb8FpOto8z
OtmLzx0mkU+JDp85Cz93vpQ2eOsSboh0/Gov6XXCgPhVhb/NKTtV2N1GEpWuMJj4PbCcxU+tR1Je
Vd/u0l2fbdXG5lTSj44PG1vBGbfC13TqWnfY8TlJJauD+SwM5vKT0oA9DFitHCZxL2ASPdh2vh1D
wSGoqNe8wlV3i4dUf1Focu7xbnpTw7JP3kLLS2qSeoNbbltMfNY0Pda0vqRmqxKuJsW52Zd0WFXW
YI3mfBWeUP01LucVrKTlRoDLP5290YQB/xFSvdmcabhVbOzRDkZXasZpTOD2Wm3F7bpLkZOI4OAV
d5xXGKPEbGN3Gr+0dIu1lSpsgB+Nz0phlb1L/Epz003zLpXkUX7VPfp//1beSzL0qooFXsdmNo9w
zcOIRwiIXyZCZaan4mtJmSKprBMNn6I7JcxPXwrh8mAv+vVFxGkgCYoCU6x7XCtBxnGY6nN9gTVj
xhS3MVWv3cWWrq3hhgwp1MRiJ3hp1uM2vg6PrHvvNZDftwBQFxyGROSAivcSrFHQC9GQm2VjUmuC
eIgGJv6sd/gTykg0BQaTHAVviaNtYOWLYLsnGEfFpjCgo6HIMsUICvxNHo9y36uT/ufCkPIMVzkE
Fd53KkMEvFtU6voyhRTqexUKcjqAYWRDCXUYBi+SnDYJxQw14tae//1QvkVAf1cnElK+dJibwmdB
0O/visILyZQZU33RVEdGZWG18PXEVE8nnhGLVTgDVV6WcfbMjjXsOC8+b8HILGucQEckLcNYUlEz
gUozuhcTgc6w2X0kJxLuRWbfd0hCbCgC6Qx4Bd97zwdCIdaZX9SXxhx0xLBYgAQbWovvuWGVgwVy
3WnKt8gvrDk9h43AYmTR6PtQ3zTyqg63avku52iObEFNaKJOJgcEY8Imq/QwAIthsnDresPMaxj6
x+/SdDSGj17eKN1TNpZOoyQE6XaaYi2aqRCKNoIkWAxfccyIoV5g6UXcqHa1bTF9V36E8dUXe8iP
wOLs5eiVk/eJtPPh1Qwr79FutPMY74XppUo3pWYiQhb7JfggSV/HzXVKzrOxnmdbQ+WAKAY9oRj7
07AMsJF3TM5zBC0is8hFnlUNI1EJgdfRy5LGjIk60UYyHNLKJH0gMMpQjYzklBfM9BqqLIenLE8U
0SqkS53YYsnaxB5DPHQyYhNOwLgwWSMqJp9SRPvxHxx7VBt8l7r3iw0tuYK6W8Y/9zsAr0PEbhQR
juK3JNwMGuphS5xN8Y3LzmLglrUdeBPn9Lo1KLRf1SWDkgoRZZTDeGm2lof3MHmT5pOcuLNiYiCY
l197fh9+NgfQ8BsUXa1nXJSDdm2ABHawTBxFb6jhY/6cNl+4yZg5G7c+XvKvMnAXNQQPLPa9/4I2
yygsvGQJ7OlqU5XWCIaC4HiEUybJ2pV+FFvClWSAJL+hgsxwALZUwI0kkko59kgRfi8Y+V7xMiBk
uM0j/R1G439XvPWEbcIX/OqinCZavc09Bs4sgydpg4adlG/yYpdD02uzKzfFgz3hW+X+4zFBqyJB
rgKfy/vYKKFFmLkgGRV2yuRtUixew+rZNShQUHzrTKbwPsmBUHOrGDchJ1pDc9mR8cgC0lPBOAm0
h5YZ09PSRsHR15sJqmMvYQF7ZPD2Lfv/17XelZt+qmRDIONasXlGEZ1D08eUjUjGk+Dg+XMaloDZ
YVg5YajehsnWYIdBo47WmH01bFQQmHDWYmBvVo3KTiFVu9RBycf07j/qKBa07V/XeleJyvqADNoU
D1W8+ptUJCiIy/Kcu+W+seGNBeCjZc1Vr0mPyxMxYw01h5/Y/Ul6Dhm/n4ZVDz8mJWVF62EScV41
AR6IpT3CzpZ79r9fJ87MvxdfzMV1Pvm4py3DhDAK5rwkzUjQ5kQB5cza1OAYTtKZ9LM5nRKre4YD
0L/PJfmXvWJJ+ISxvaQgdkTh73q+HHEVTZ/5waV+GdELZ6B3cuFrgL0/SGFf3yq1QlThVUACgnTT
8KgRNtppJZVql9PelzTYCr4BGx2vqCHdAuz/ACTJxD3PCJdM/Z2QWn3rZTkSWcpPvddRaMOrsjrX
mOoVD1n7rkEQHDUW52/6wJ6kMzT1cXrpVEtWMSFt5+OeU1CtjzeAhLPiTgnTpk9Du/aKG86fBc6F
anxtpnOEGlHrt5HSUz6EvhjNQTFuGhvB4QWyjwt1i1coUU8ipi/VLYC8urF5WKajPteUN3lOnHK6
jRxmysxQdXU0nRjNTE0/YfFoCd0phXUL5qvHHkea7EUKyKIbRHOYdIW9hbBuFy9oK5s2mLmuFSeJ
PHxtsdV10oor3H5ed5go4lON8JPN6Yc4i60SXr250pLpK9W9qpBZEH91QUMw5mOGQkwwUxbFPiL5
UpIJklNEXyU8jCHThzu4I8dMb5mKmuko2ZyHoSY0E1EmQInFVP6oLw0RblzYs/oLw0syTwCUSpOt
ZLDw1tct95So9oggXxHgI77H8iteSB69yCGsLH1mHQxiD6JTJwwDq9pXfU14NuFqK9/qoeqKLPyf
Ac9GuJ+OsDQIvS4kAfRnLdEG0/dZP1JO3Qcx5ods5J+hjSorUgY0LtftV3JKOwaHZMXtEK8+s/JL
VlMao1bQFHStrtKxvGdxairjpg7dGY8r8tAw4RgtavRf5nASY4g83GY3tTBWfy524prHsziIpPuM
XsurSLibFtFafxbeUNktgbm607S0K+DHswowiGOYZeSI2qbWngVjPXbXNEPW77lSbWXmKdyjG5H2
QBKcDKtCNPXn8dJ8LlIvG48VPZ0xgJV20GwVOwOrcoQXdmhqbh+eoP/nyTR9taMzYi1KsNvREepu
KQDm4Q6v2sO8Nqo3DXOCwSkT4cpAtfSTS1jWonNz0VGKAsXjxP84bnnfrg2qjAzjhHV/xHkZoHOZ
4MWPHbZ+l91pj1QMFnu8j0olWwRGva14GLRmgJy9oNzxjdOhhqHTSUYBjtw05VZwPsG/jONbt27W
cPVvn/LnYq1L60oxwVYKT53hBp+VCItgnQhmYvUDTe2MwTPSE2YzPaJCK9L1oHw1jTu1ZvUpRmg5
ybCOt6W2auqDitsCcFtkibQWdAQ6Ec3DkJFg6hLlbG528FtDAMWnyQIAbRr4A5HIFnwJet6dLJgH
IGnYsPEzqs6GXhYfkTNT6VzrtOjRPK+VzJwqANrNS4LBUzYHmxGQuVc7kUhyh9vAXuOlrdFsJevA
zihvZiZyxFhgw+n5Y5JIfhPhiF8T/VzehMPwgspb31Uv2boOKSSLnnbAJHRHphfFq9ZZauU3SSHK
FYh98ZLephcMX3S0Wqpyc3LQSD3yCVN+Yjzf6csaTDOwNev3tJIkF3oUZkZwyV+wGc+yKWcwO1iP
urrnyrNQbZRqM4rM9wYsDvhJWDLeebsnMoOFRUXnN2GT7bXpyofHBGKDrngV/U1e7gV7YJqngU+B
mbC6i2eqmdwFn1oCK0NkqCBs7gjzDFMyUw/uuPCmgAeMdP732fMNJ/59/uHj6QhMMxBNgkLnjjUb
s6Bty7IMLqO1uBOfq6eRhRSlNzRISIYaVxFeCPqBlr+iiiey2g4VBoxleo69iD1qf/Sfx/Hfl7M8
jT/ohLqMmrbUi+ASrwcIayYzhxHNMy4EeYMw9A+nr0yIaZCulIbCwwXSCHxPeW9XtYnFKFHEDLn1
bTzkJ4h/nvjYTHedHVqGGbmLwZxKpVW/Qu8kM8GrGJayFZ6/p2MPBrIYSuh4pxekw1LUR2hH9PfY
Hrz8ksY2/wxEG2nJl6WD4dHEUGycGudgLx0Qu6CvQxMAjYUHJRRvefIR+OcQyoRuN3G03spOYD3y
rkKm3Y/aBT4BGnBiKFRkwPt3hXOi5XwXGlF44e0+QrtDhHMerqfIUd7x9IY4wmbvQXQoVqRPaC87
UuFkOBBgi6GbY7ZJ+Q9DsfkAR6Ky7avSzrD188MmiLwcx0q2DyorS/CTe2/KnC51OVRuHGDFZtOM
bzHmS2L5aYyOAjIJpbVabmtuF2Te4u5gID4D/UKJ3u0Mq1saCg00wwlYOFptInuwDK8TnkuEczVW
OxyF4hQg4na68fq1aWzVsMLJbY9lavfb7LPBvrFezE0DBqQxPfSH7FwOLN52MkV6h/oSbnuT7wlI
wiV6isTAA8MNn1w6bqOXr9i1o9dl09VR2iOSovEBBtrDuX/j191edrCa+yPOmObcP7VvKlQ3JmBC
ecXZ9RtySU6x074V+/kLKKA2Uv0Znp3gc5s9zgZfcXEuKaDrASk2JYtnu/7CTVRRqX7phiXRFh2T
T2E24EOZrPaW/8yvUzOn/rFG5d0RfKcMHeAtqROb8SGyhhVgN1N0+GZV7IB55qjbSIaRbRweAw1n
O70sTmi4Cw1QeYLXcoH6ckuEDIh3AmA5xqpcpaTAyaQQfIJtDR9dGQPgOtVe2jVngSDmzhMyHo9c
SODWruFrTeMNVnbj8IUp7AcnP0w5ES6KV5r5+1IE52ZJuwjuwKSDPWsMz80HJMov6Mzfq/lODVKk
jdbzMEm99B81wAXabLWX6JivRzYjS7u6yBzJh0/tiAu2feDniRVfYEIiaiTdajfMxAww87enR408
GLTfXjPom2AcJC35UHevWaHJBVfxIS7MIMF2VIyzJNSmmN163FW0Yt3IoTN22vKgZxHxD76HMtYa
K69ftaQ3W3zNnxo3ccsVNpkKieCAe2ElldoVurAQGwYCUzJX0OgEcSut3AV50+A9BWigRaGj49nC
n9yMZisVNnrrtcWXMgFp30jH9oZZEf9UnSWvgXFy5pZmsxbM+TBZPON3iat4C9iOlwwtY82a1ks5
swgXOqJwxQ9NZdU6dGY7cyUqbOq3Iibdx3zLwdzUzDhMO5i4RlT/QOGgfixmMWbDYDtF2q/gJDyQ
pCs/e8Zv35P/e6PvVgAkA6JRiUEI6Mu3FZ/0p6GwBXDKjUGnCrp/aT3Y2LGtiokfEoYujpnbRCxj
KAXRIzLFjsH4QJogdwyFOespkJ5N7Qg2hyoNMQtvhtfSxBqAuduysuFFM/SyXXUaVo9AaGVp2e7P
1UUU938Wzd252nHwrEl0fBZA465qwgcH01qtbIrxM+ghTbyNg7KV22OloVcn3ZuBNnhfL6cWKKsB
X+Vl6WylW4zA1GnHi2u1Osia04qvdXuMy/2ApFsEERWQLXpJZ8vL3/C9YsNrttaupVN8jDCaz4/Z
Ypv4HsYPGudfwIjlYUFsAmvJhUG+a/DVsNeavNGDi7/J3pCdV/uEr8nIdE/+6l2Yu+FImsz6NcbQ
PVMhn0CmR82CM6pQlK7Np/qucpB4o6yt1pwtOo8G73/fT/5zgT+UcqWmp7WEC6yxnA7YSxx4cIjm
9MY9Z7hx16VIQwamNb+Jln6KvuLnYB0i0cxUnqKXEVCYDlWUWxkPbpy60JA/VwbIeBUsvYaiEt//
o8SZ+TnUZhXN/gApDgU9MRxLrPVz8Rb2SLRCrBPlG0sXN3CjDB1VIkCa8MI3p+o6njFJCaLoLK0y
NGY9rWJ4kEYk38OhEPwC6s8Sh1lLFm9JGbtOhMgpCmYdbmhIntjMiZvrTIHnGIH5nBiagDZkK+jt
VNj1o1smBFY9QIoDq4QMJd9wyR6NrJIDh3twF35hKJBruCwdQNygSO4hj7A26k4oUVbD4xAj/ktJ
TBBhRaFojDbTJyBN7Zqd+22/wcu5n1YzUkpfFXNJaBHXuMbHtae47ON3DwayCVUDBilImvC9Pf35
YLImL5RWDbD9YO2mbnoeMwrbPRcVDkstgIFEuPW01amhU+7Wwur20WGj/VL//nUNd/VvFOj+nGi4
BnUTnvt1dcNb3sCNlIKVl4sV0Bkehzqc455mBm9+D8COW7viwqeSya3OaExFC903jkLaOEirZLIZ
oSRpLYzaSqHdr7FGjHdEOMFAjyQHzdTsAAMw9VHuvHSl2Yu/pY62PcMAr6N2tv6ChhAmY/10HeA2
Dy+WI2rdp7CiIBBKxATDMB0xcaxCr+0DIKWPdlLxl1NBFyAsgXBbR7H7/dj+eCzq7OuTMmrYaC5w
ecAWgjlC0GmCp8JcoF9hb0SHPTvgcepbtdY8dIszDWj9XXj9u1tSf6m4/7qWuxOqNRI+izo8nnSt
e+Au5090guVGzWxo3EKDNN1F9tdIzBabYwUOZWDBVguYfwBcC7qrGlkPm83CVpm/SzGAtOFlnNdZ
tRFPCr90ypoFrevoYVsvMBI7oD1GwTew9LZk/nmR26cscFFlYNPnBFugAKVcnxTscXaQ8csJ9tdn
vT/BKqVEriHue2MmWzirPeUsMEE8gzR2Yk9zpRNQcqMj2g5/5CekEw46GIQAjg8dkn9sTcPaSE/S
eKpDM5Wh+ihWxVbBeGtPsZgAO60KupxzgDaeVIC+8NJ7Sdyko9wm14EZoVD3dNnsMxOKOfTEUADj
2WJLmyFKpsknTBaytWDrn4E7rjQTa/FDmK71RASv1ygJ3EREopQ310i3gfecN2sLPMFbIPMpIgud
ZiVILF0DJt8ZuxHuAI+0vb8v3UUQZWABQ5p5d0YKcQlX944PLtlEBxCeH0i5QIT3Wr40x8gMGcbR
4CRP5A/p1isWwms5r6alwgwmPBpe/V+uBdynIkCs94PoSCdZSCu5w7FDdVt+ylKzgsYKKRXKdiy9
Kt7Pq0UtgxVLFZXq/V4G4tkmZqlS7TV7nux/v0q/8JyyDqWqKPEqVKuGfod5T10fSFKocWdFbAiC
NXo2mapKAFEPplCa8AADLEQn2ZTqBWRC/CESEzBiRmNTFmgjb1rxgVnFfTYIiChcEk4A/KXgfL4/
AGINbpbSqHDnLqTJbGbRpkmdBsZiA7JJFJ75IBQNE+1zWpmDvO9Gux0+fYnBIl+25mpVp5914BbK
W5zu59mLJ6xapDXSR9Zev987TJMoUF1iW7wnrcZcVPtAyINL+1I8Jdt5rTjVpd/FJQJBMrv1lEOC
S0LjfukvupV6cA11CuffD/C7Trk/LlHBSLoKGTTOy7v9QapUCVmdKnKroMBFs5CCvaWwOqsCS0Op
hR0ZBmsUGZQzGUx1CRkno8CGW3nutpU9zwypa+go2lsWmqFiqfO2TxwNlig5qwQ0RUB2KHeeH7Et
0s99DbE+AuZxcNm4ffcEu8YFZTT4aXAJ3XI9VFRQj82xFpZTkQEb+gw2xUsUOEZoQbRtQh7sJns+
tXxH30XLC7Ludgi7VWmJb/oU81fQBlctyR6ZUH/bdP99g/FiIOhsSbsXEQB913fyijgqrY4bXL7k
UHDAP8XN92A7goz0e/4Svsb7fqeOVHpvKtIMh34lHQOOYOq1I/Eb5nehsOwAJ+Lo4GylBltAUN1m
gS1yVvehBrB/dfwU4GlC8Sik4+jJFoAqONXGcGEjsIAoblzA8sbUUaZDyf7eTVRCY+7VDM6aH9Ez
/hz7eimTDvYQG+6BG+Yv2OS3nh0yGh65GMI3bfbHyd/Vucj3M97H/EW2JxM+uyA+Ls38Uj73DVU1
k3/FovFCjIZ+Di4AC8wWde94fSVnjHE2d+Hu32v+lxIRVyQjwB4zXaIOOe3ftfuQGZh3TEUsy2E1
o2MO2ZxRbFlUd1tYwLrlk3pKtwMmN7aFy01EJDwBVkP/fRn//Xv+XhpYvRhmE6C3BXCr3x0sBtdp
dSGO4jmLvQ4iImMn5nibxhCyWhZOz5HkoSYsRaJkVhMcUt8HR8amBPGyPEo0sWAT7yoFzOEJrCfA
eQuaKzQmNCANAabvNJcIHK3dh1Q8yQz5WzqBYCFHmWeYhrCVsQtCni+tGvBq8FqopRZmsDi+6Edg
7KBSiZmBvi6IyJhC9RtILo4Wb0ThrODnIM6OtCsJ4SN4hh+BxFANOYVIsoEOvZNHVs6tZm6FWB5B
g2ErEMmTJNioENTqNQGxiEjbjRI4nEL9gvXDBqI64Gew2kxqq8ZFRysNCibfCsdFBuirtlBa+WIj
7IWho0DgB7fr1gFwWAeHBCTfTGvUznWJlhXgX5W/8v3zHO569F0jyaAWehYwuAbJTH4QDCtaVIY0
aGCyALmiDDIemKgPlpQUVxynue4lVzFewbl5Gmj2BTEgbVfKux7QDq0XWHjOBBeecnhAFn+onM6J
r0D1umefTsfammj46YsbfdSoOlMfKsMWOXUU7tZ2YEZ0ycaSYF0CAP5ruI4OcEOyKLis8r1WbAwE
ZIfZHbHyUsgtE5CzGBdE7yvTemcIFDaCPeHeAzCMpMW8P9ygzMipyFLZGWYNcR5Av2m9aBzAmUIQ
IlEAXsywiis6VZqsZy85G+DjVRAZgCcwvD/ZcbeP452IDONAkehQgcbgAnMKHam2G7hBaBuEt4mw
2oN01MNnGCgM+OA+Bkdw7EGibOaQBmikzcy6WA2TFURHUEtgTSEbjlcwcHXhZ9zB8YZ0mHhDPGe2
rYFmgl6L3ZzfzDewYWJk+pytFY4yroXe0rN32CPjl6vf4uWp3wUxTfQVJkmkeVtJr6liAo5BBGBw
g+scENUPGWE4CGeJCM8wPzJFyLZPy4Om7wLFwquDcJHuLf80ViAdsgsoCBk4uO9/Ii1HH61SsLti
l9QH5DWmsA7XAaHqn2UHx1QRaUtQkrbAKb2wkjGIo8DvPYZ/KgJ11C5YafxLD0K6WFIvxl0b3rQ4
M+UGN394nWPVNQbHNyLazp7enjIQqJd8dMAd8ymYw8ERAAZ0jIemB27kaO2g+0VqzgjLSDgmmyld
hDxgNhBfUJuT6HbJpsU8UoSsaQdyTXy3kt32kZ78F0nPsj/hLxUuxqjt7jGOaJplPcD+NH9oL0Ay
V8JKf+3JbIdAtGA36SWWsR8f4Ie/ALV//9aluf7jvAimfM7g8COeeTvcJ87s5KvIFS3Mz4A5eIQv
Pfxtd3swpxdqEvSDeO48MH8gmpaCQSZ4OSyQZA/8An6ptv76bN+d6R+fTe4nTpi7XjxDpGhA0Woa
p+GQbGVaeW1L5jMPPRDemhW2tOX9qgwSc3vgiB50ZhZ3TiyOBe89G0zxEH36AvNfWgiBExz2xweH
0/K5f5xNoBIFHeMpKKTvzsipEX05qBvx7F9LERE8VHLBtwdWSrOVaqORLGzMWYpfqUR4yUt4KKFp
+oGRXFSEDhCN9/gGeSz2NMwhGK7Pb8PW4opVBBZ6YMVn6vmr8Ko+qP1/f5p/XPXdBESG6ENREWrx
nAD5GdeLO2ZmA0Kdn1q7e1A6/1K/42HqGNbBFxG6s7vKTpDHkJeR73hWTssj7PfdV3QNd/k7siDd
dgvBC1l8WHkA7YubEKYl+td/PyUo3O4fk8BrGvgMWZAlSHGFu1dUbNsafnkxLOSv1c2fKH/LUN6O
K5g3dzDgbD1NQ5ZvymZMM/vcMz9ckoj6YBskBSpKqXKRfWQ0sxurRx93CwFQGO8uGksVX1FmqLmt
DQbJXUV3U5xWoQhNlfSUPSknjLh6+StSa2WPT0nFXznjMgQvQg0anTSNNfL74SkOVqJOe8WEx1A7
WwBE489wX+As+oAuJ88WWbOqsQ52yj0Iu48AJJcLFyRzOkDm7foaBlNuEXSjnwHOIcaB+nga1wsE
jM5kFdmTNSNrgNUj7M2o+lLJi+Q10h2ICTpgfxPIg+4ozLtoDzt/STqMRkbhNS92Nl+8SjdR2KuG
LSdrvaPzTcec4x6e+fpLDB//WV3hB+XCRoCPakHWUwWyzZ4Fe+rsVFsBS+MgxMCw0zi8Vd2AV9UO
oS2ToMYER5mbMUyXcO5+Bq+cZ4A3apHeDCCj/miNzjT6yOGXCD/YknDPESRH62BaxRE6zQX4QrqF
WdoAbB9l6f5csnfL5W5vnQw1UOHpKZ8V0jMe2SF5aMMvAeIHMbf9xmpod/FLjJliaPkQoMoAzKUC
iITWcEGnYCz1wGYEevVfVzDKcYy+6tB13200mTpxdTrV8hkEZpd4kXhQ/J1m2AWUE/CfAT3fbCJh
V/DUVy1JDUi7GxsGVGpE+BJGqqpj1/Esim9h95z0VxUzS40CG963HKqzLj/JOB25+owoF1QjV2Vc
TeVnjeyLDhq2eIZa/ixh+4UBOjwZP3vuXYJ8HqR5psIzHYFZMLGFr81TmFuw2iq1Y5afRvVTKV9b
xBYVSeokIOFkjUGijUq8ApXoN56OBQSDzjm9Ypkr/gUuU1m35gW3xYx2teX53YTS207BiRW21L0I
KPWkzuNNILydCnUVmMTUDaqVUb0ODUkAMsnQkAwuCABVMYEJhKkTIMpLJzDfQTCEBnQXxjzgb0Br
i/VGQ/CWQbP1cnQMEGohPHipoUAd4MUpv4QYnzHssHM/dcpX4GdYCylTxxU+S5idamic0YPg75UU
0QG/sKM+btwwQVe58kU2wHnhteFBbDp88F4GVqwQKNsG34ZuLMR/hdp2xgARq3mER0AOjbfUHDC2
0DD5A4Jmc3Ljw3xRIURBdHQYYr41R++JKG6RYdUNLFw1J24fbgonPChPLUBBA3aUFCA22t/uDOQ+
REeMhQlFlURz6LUwNzjyTlvtIWSvZwzhmhjK0UVUplSo9lUEtTQkkebYWu12hrgAzQVfFB4YUQU2
adClQL0k+l6UrLkbjq1ijXTpwZLdmidfAiQSz9Fas+F8h946O0E6oje02YGBXSm7/GPeoYHmOAwG
0XkkUK4xLObkPXoOWiIjPAB1cQGnZLPZdS7S9b5wQ0BXspoohjl+qav0EKesPKLdbyHe2mGAop5p
8ek/Q5wQXycyQSaTUAlDUM9Z/BqodtY8l7oplqYE8j/tzTI2o0cshvgDJl82C1XGEAOydoFT3JVG
xpANUL5H8llAgiUBj7IetpqjQD6zXyy3eVZfESJwWzZUIjr/D2MmPwvQv6/gfgZImdUhbFJcQewm
x9mS581YLCLjZKXJa6FZXKdR5NPuaYIv+ESRHiMfoi2sl0yIVzDtfqkkExqIVWwLrrzJcMowgUFH
EzlzdNxwCJ53x4qF6BgExAe59bwd9fea2/QQyAUrHkx8YfqCo2v7ePqaB/D3wkTgbA0BGXhr6TKE
0QraGx0DWa1hZV8ihtuuQwN6eC2/9G+VFer76AMPcQB7h0nWdplfGwaLP0OKl6KYcjKLd6DPHzDg
Gpk5FCUG09YIToBH9uD5xxLqR9GsOLboJ8v3MfKg2qyQ0wOe1ujfo7JjDfp+GMNm4xID8aJyGM9n
QgbLixrLxXyktFd+LTjUxQRH0EQduc9/V+e9gZSkxQHo3Jjah3oLMFPo5rgYdHn78nM+L2Toev6A
HSbskt0WnS1HAfME0LG+Rl8JVTb9DXQV5OELbB6dg08ExCQveG0gAM23utX1y94B8f77xHxrgbIL
Bl3RLv5WZmVv6ApUVl8eyfJ/Upnfa+0/H+zuaKwlvkOiiL98MEzdrFsEHKCmO83PyaXZhHDysEGA
v0K1nb34J8VDrFenojpyIqSq0pROB/n4sF34wWXeXdPdG5j2mLaoY11CuzCYMwRPOsasKEolQJ2v
gNFS2cHgjIwT7zW86Sf1A++icCuf8iOmqEOCFQBJtn/ksTl9jqKFcJwHGNZPcG+5Qk2HrpI3wEfc
q2pyRVP8ONGgNU/J8CZy5njudymDrk9SvTR36mnRqC7F5y5cFSc/3snvhoscCAuE2pRB6E6S538X
xT/nee+u6Y7eUztE+zaJKp2xN6JToniU1RbQRS3T0Z0uwjNH+ZO8w+4OywqcFp701B+wn08CxUn2
4A79nGNcrkaHvA+EDUytv1vCP1q+AXkqqV7L0nlRTdsSK8YDsKYU6uRd5KGipOA9eSpdoGmuLz5E
Zg86uXvXTUW6u4C7hd0EgVyX6GSwsAVLBMO37d6CFUhXpza7dQLF475zc29h0obnR7zvw49/t4QH
LWiUlMPHB4xW0dQHMIlpEFv95EbINEcTpwhKEZwfHVqkRzf/J12Gz472VTBUHfZdMLL9e7cKFQMQ
K9dJwJ6X17rEHq26wnuyyWs7+YoOHIRQs1m1bowdJ9rF9rhv4UT3iK1QfjtK/7yOu7407me42ie4
DnVTvYE/4SkaIbrIW0U3fxVHwHS0oNXgNgnCS1nk16SaPHiVhIrdRB+I+DNCgeQTkScrgiDqtd6o
W21fvULZD71HJ5ooB4J4pw34JCPcxlaRBceaCRFZYDww04S50N4M+Pfi/d8v289R0OUOy7yiqACJ
ABTd3WG1ETit1yQsb1fFjLmJeXMnfu8dH/sSlOSQEyEFtmT//xM/d7/37o4i8fe/2DuP7caRbU2/
yll3jtPwZtgECHpSJEW5CZcsLOH90/cHVd1zlMxs6d7uWa+eVGUlSwIYCETs+PdvRMPTReVWw0ls
MqzVaej6R2NL6yQ4tZwLzXm3wQxm1oWOcfvDl/7j4/zypa82wdTUkzgZuDjOpMtyFs1AjCf1AqR0
/sOV/rTdfh3eq5c3D0kCaGnd3WL330+hl0nr0tbuu3sBM99TtBZdzc66T106ZskUnj9cf3w9f4GB
rob56vVV1KrwIxhAt/F6LACNldcRADCBAQmwPKx8Fxifdxh1SUgXCfzyRp9+fwvquFx/cwvXRaAX
VrHRM/luOVfhP0WDxt/4b+0BcLXEiyBT5xlIvuKq/azeZrcZ2TAWPR34GbA1NkALAlqLYhPOFXnW
bZM9kOkw4Uih0HDKHQVRifDYcIBHZfcW0N7/of/1u/Tg1yH8pOB92QB03TQEvdGUW/HJkCZgMfL5
nm5cfF6m2C5ldg77o4X7OxN10OnuOLyo0H/o2I0u6uQBTNqb7Gyf37Dma33ZxlmFgATlEAiH7CUM
7REbTd0UsVGKtAA24fr8ibsXzzWuACLsOLoh5Aq8+nvC+wKMrqtZZvzwkD5P6d89pKs912z0oDIi
5mnxcHnWQU831m5w5KmIMl+7D73OTXtkU9A+vPRFuDfm4Y7u0/YyDZ2zIy50jFH6XTRsU+pH2p31
a2ZtJZtzoToH/JQ20FdDmpnYpvinQcKN0JF455YqHRkC2B3O+JUxtYwZTBaYRSyfg8OxHnlzw+Jw
TO/PWzKx342FOAuqCTGKQTIRL0gj7FFjFeC0QEeKaGWaR8sxaNzOlnxgpku1P/jNAuz9+0ktiWNf
/bsBGz//Miu8ULUsdVxC8t7m6AIaDK0oFrcVE1hBA9DQs7LNd2kOSOZgzrHVnj1MLh0SHxOZNsn4
FordImnd8434yL3SVXA4EQvnY8wDsCN03kclc9T3i7zofERCbv9Un/jxMySRe3HDFbxDIyEjRS9i
edM8maGmNx70O8sN3erefynuZYy5M866t6FIIxk+os8T9eYetEpaWenEKxegKheCgGaIU/38pha3
aYPQEFH6oTUO8sXFkYDuCR28QuXEgu13CKiyGeiedLPBWxrNtPDm0vmd7B+V7IX0h4n5x/rDVJHi
02KFunOtjFEFuU1VUhJvK9fYqUtvHqwSN5/5TrIihgFJ0zKe+8t4Rmbr7Ptn/MfzM/5yoy+TLpnK
NTkyvZjnUJZbNv1+jpmdKi/TbKWajoF3BPpJu1qyShWaK0NskmMXQYNJflX4RPClnvywkH+uMr/N
ty83c7VfkkjUtVI4KPSZJhdYMSLMm/ElgWgauiVkJX05qAtZmIvZiZ784E2MJ2QIeCc+VkhATqyZ
AE60AIZoWmdODQxCb1yYoyyXtJ9q5j/uOmhpNVlRKCyu1Vq9V3vEgRfjrnPe9xfH61DTTnwb5w3A
Sd+FlbO93Ggn9D3KKd/9rPv/xM1/H65/38GIWn55PVvL8vyzzh1gyiZPPDaMdfJG4WrT8hvjxvY5
mezP6prswh+elPH7oQ+BAua/8FsMGf7qVXFRKXkUxfEluq2aozhrBTa8AReJCteGFMizPQrVLEby
ez5GKJuNOZQd5QEVOcmZOmFoxtFKH9T3ehQBZQd0r173qLaLFHp06sZYaGFCS3RL+JI+DOKMBvXA
qbaWybl+ket9AW6u+3dqu1TSZhqYdx5eEM1R6hcX76CYcN1zBJinsp6Rw3KppoU888hWzecQj1Oa
U62b43TXAQsEzbYM0CCSWi1lYNqKQm43B+alVC+0n0hf5GD+tp6i7JMIiVU1GiG/jVopKnFCtnF+
q8GNu6yGfKEHC6uaheobPlgxkOEMJVWU20x78Aq6JImwpCfRfhjmYjzop8NEox+3Eu/aTXgTrcLH
811+4KwNAAw9RKPtAMCb3DQ3yWMAkYx9BbLuMxqnW/2jjXkRyFWemIgLnfC1fw+WZye+v9eP0qF5
ieA2rEYUF/0CCiNvgapKPUUWpGyiCMhNtPVHbQuAcy8+tGuMNhb+vILbmE7NlT8FjJ9YG3wPFxRa
U1jdkwwDHws7Bzx/5vm8ctWZtWCJB1hNptGuvVfG9odhYnmAWcY0u7tw7FqiG5cpEQE3pbtenqQ3
wmXZwxwZHfT7RbwU75un+qbksHxzjuzAqVeFi1X73pz3NB4tBy7HY7BTXQ36yVJkZ11Gm3FrMice
8qrcTR/SRTeL98GR3+VUxIsv6Oc7GIiNsJgxgQmCJSt7iAOrDYyXDOh+Rz8cQnb8TNufo5jxUcYY
FYUv7UYPYcdOCubqPbRthCAWHAk4Hgdrlqxq95NDrs4KyQZyciDuHno3m4LMGfORTgEuHMJjSR+M
vfAMx+/dAHEfNavDwWQDvTNvIMkcUGnOhW19SreSU27Gj2keiA/DvQAH2uPKDRakgIO7FrWMsBl9
BLoppBtXOxDhzZ5oKAstn1XCqqhWBnYbgo2yMV4Fw0xyVXsoln440eOJVoBLprS6cFxR39m4MzCx
fOoXs2BZ7mtaHPec+3LCqCls7PjI7NmL2ZoXSbDlN2Wv+LSnIMAGtzSE+4fgTMzMAuIBpWuzL9Ak
Pl6iA8QXnjDt1tyfBv60GvCghUvNPwD1idk8+1MOhmJ8m+98yykAvLGnXwsjTdOV1+FSGhXli9a6
FZOFKL5g8yQTxI7/CsfIaH8+WECSeK8RRM/+hBO1bkxKBdKBk0LsuNEeDfkYIesLCUlA4nV+i4SH
7/dT8/eSiVccdwUydzRdRJLz65qsqqWYNUOd37aUxZ0TbZt1gV7R1t70k7HInBLY3C1X8Ua7pdNx
zKchztzzcMOeF4LGD/QsdeBbxQ7mMVMGpVaxSqkInvzZvt1vKMLDW9X27W6VzYtVjT+pEyCYdQs4
Jm64MxfygplsbcQ3OHl4v8wz9IDAsRAw9rQUTHyzQKcfn7FAoEkxasFdaslhOjIX/gvo+E/DcbVF
FYFPYLnBcFBb4GHrlAT0yY9jx9laFgd0dT/UM8ZYIvy6J/46/ldHfVXuxUsTdCyxFFLdGkcFjnzx
RJRmnUUveVLJK8WYQjjkaANtfgwVvsvvOJjxmkWnZkXnDEmueRAe4DhE2qQEuOg4N7otkAERHnNm
sEOYEfI0T53GeHd0E90bVa4FMXsj/LqIgE7wJOxfi8uip/8115YgxkdV5LS0qtIZ/ZMShRiqmvDB
J0oZzBGuuT8Dre3NpRCtBEe5EYxp1/5Q0Ms/Dc5VfVVKmtdlEoPTmDuK+RjLmduncpvuXeuQ1Hdy
Pi9YVNBhrow9KkDPQtqRzMyteJCBs1n86ADcf//C/M6ElnhgiHNGsyw6OL/ZdJ171deSMr+t2ULo
oPhIhbYhXV1XXPYfmKTgJQZpydqgon5FeaE8BShT+DeyCzC5cg7DdCUefrirP+7U/76r68waQa46
GMfM2wLzgmP6zH3ZxupySu719QWeyUZ8EJbiipi/BccGy/kJUDDGF+O3efzlBq54G4ZPSD1djPx2
+CQ7s5O32wpT+kd5K2/weQvXGGLe5Mv65O2rOSYTt8gutW20FzfZLlpd7sQ96ll1L+wUt3sjuARV
0YKjTV7bIUYvR2UvLtSby978SJ+VXW+P8ZndXHw7v1WXSbX0n4V99qwNthDNg0c6p5JnU6z1a0QD
LBTvMCJD29xYtyD4JRGb3w//deY4RdIvk+KTQvOlsjXOchuF5yIHsEsWOTzkewzDi8KhSSAds08b
n2JxmZbv55tkd15ethdwknnz1r3RME52HOiVcjYWLXjPIFW00DNvxXhbokHAm6OF4Wdbz9Y23EX5
JNUo3SfM+mKFIK8nobddC0tstXFAnBa6g1MiqLOxaFHjz4tle5uvdZcWmedSu0zbOT6IjkbuCP08
dr98bsoH80WksDUn8gohN46MMiR+aqDvB0n749r6ZYpcbTWWeIki02SK+Ovo2bsr79SPrJy3e8ZH
OaZ3prjx7qzjeWa+txRANz0aIvy67MuJc/OxYJLEx+beQxZySlZjsRZvi4Nm2tUBwml1kO4IgKxv
LypyEsd8kDbdqTlUJ/GFPpfzU3rFJ4P/u+l+tU9Yda61RsJ3qZcVMCnKW6jipaM/QEf5r5gD/vR+
X20TyhkH61hi1aE8W9Tkqn3aX9hoQ3/I5ZBF+Yc3+WrRjUK59EQvZwt8aqd+NikeRdR9kEux57Fc
7IdQfPDXPqzQgonpUp1Txai6EwhTVLy0086zaHqJnFuETJ22CLsthsZKjzHdRBMIg52a7zRrmMPg
Jv4odbiEMx0UTb+JmYLtQsJdHRsJf25lQBk3Yj4JkVI17FZnycVmAcZ1CKEX/nI7gQbNj/rYlBI8
DPaEt6k6UdsJLNz2EcIn7nnFxse5/SlrXttwAu+a6sJ/wSSFtRlzvW5a3yL17I/NExMffyAWCHj+
F3kKtl89Qy1BFM1fQZLE2OaZPc73ZrxagupgC1S/QWJHQY3ZOczr0deMzJsL5g6uyo3B/JY/9yAO
+MfoRbn1hHsVFM0jXXp6+RiOYeV0jwNGoGhSki1qmKmA2dTD5TKquc47YZY6/rReCfPi3bu4CkVv
giRRgPZwCqRJUEypLxvsXVMXNwQRDI4zQUXD5/wkQ3EPZvwEUGeQQuuZ8s35/gwfnU0w3BGHQMpu
fUDqwBwCT/VT9UT1Gj2EjVM9aadyB7pSrnL4iZyUsomFjAx30Ifo5ftl4Xcx8tXaeXU0j1OC8RpS
kG5RclTrzJtZOyFfNLxI63bf295hDCfv5hrav3wtCxNv1i013KvceMuDxUsHkS6rPIKY72/sD12Y
Xxf1qzbBpa8L6dLzIgiU++AlOBfgdbaC6sc26tuXGwpg9Gg/8Q/NP1U9WL2gvxlVV+Z1DnyMl/3F
zJKxJHej526NTTH6M/GY86SpBCfWoZq0r8kL72QQTSVp2kruIHFXdkYnNJ2Zpu1lW0jnaY4By3Tg
LJmvc3E6JJt6ODX6hw5VA3orZiSBMkO4iW+Fy38M/nOtT6ixqNHVchfi66dvJLw/28VFB8mdDY0r
m+QW0I/ulHWNLY/smHe8zzed7oiSi5GKbxNgnJV4FM5gUUjprmixtlZZz/Od1s375HyfNmQelMY0
nlXhJEerak2rENHdQ6g6PzzB8Qldr9JfR/JqlY7NutCUIM1vK0fsgRkGdxT9XpY+5w7EMduxFfCm
r/oXVIWL769t/XZtYCYIPsRgQPeB63u125lB0UrqWTwfaVHrA5y0j0q9i83XrCLfL9g0bTArz71j
1DMGvdRd098PEhKTppg2bYjV2oPlkh1cX7aS9xQE8ypdBJrD5k+LJgW51y1Oogh6QABE7LmqVX55
KclJGQ5VNqW3KUsg107ZYB1oR7Id7ITb6lXcnjfmLDicl6Ld2zWnvHJ1cbHbXRv7kUB25qBzxswR
5hkKHXNnJas+PHks5JW/Edpn+pWTcypMM45HhRmshmEaKjjcBU5s2fh/+eI08XY6cABRTLF3X/W3
dUpZo9E6bGBU+eFSN4dJmJ/8cT2KH8R0WVQ/PHb5d892GWiYCl3BKl6BbX21WxZanCtDW2tHc6Mu
m/Ww5t1AfaJ2e3YNBlL2jsrZWAfdY2iylEN0C6knqRfzGHYgnEOkeWwdORzIMiYZNIWtlwRHs+6X
KsTtOmS9qSpbAZ4KpqO1t+9pcwVD2jrCsyZzTMyUcPt7OXOaun3Vj0RNi8q6jE/QcuQ1MAFgbxjM
w+HW0I4UW+d0ftY3RvlkvrDX5I8WjbTp5bxQshWXitFr422A6ih083xq4YzqzYdkGG0YKG6LaNqk
eG7aaD+b9FlXF8hkFZQ3Kv68M2q8FGwrG40N4m7C10WNZ9HCusFuz3wpzQPHuBxMGpUx/CnMNOTY
zi5TaVsCVVJ/sqW1m7LdJJe9er4T8M2AtuZQlzV4iogHP3kApLHciL2BIgiqvS19jK4i3cvFW6hY
vD8ZIgblj5Y4adm78fE7aivzOZ9Zxt6wcSnBjcTHNv0lOeLXCHmsn5aManUf2Tq4ERyyg4nLwrty
DxXMuFHMyeigBJTjgvFc3vPWRmjC0VaVkd1PlEN1fw5n1A99fEc1jU6JnaN9NZ7OpTMrjAktXu1p
nO137JjoAQQyt+gEoQeBL2C52AaG0cpPm3kYvSYmVnMrL3QvwB7tfMhOhnXXqaUTkhpipK7eEpgS
Mtnjqp4OUTqNMemNkH73DU5hw8WNSBDMZqDeE42apDw/xvpNrj+JytzITrTXpEfB/X7Z0X5D+cep
D4NJw3lEJ/LqatnpUs8y+jbQjuoT++hDvW1PwGBtt/F17CRnZTuHAFFKK/H80aWOoG3YOfLEDggF
Mm/N86ELdrzXGEwUDtl5LCL+nRI7mN/RTPHemq1/CHFj6ufmVIJyLXDYLohV02aDui3ahQlsFTqx
5JrhQ1ZvYmGuNJuEgCjRNntHO3/g0pcg0/hJwv07qZGvjaUw77whQZ2wrooIwWvCOjJ97UhhpU/C
N/Muc2O6oPAYHV46habnZDR7+u879I4XBiJHGM1g69dcrY748cgSzuqxtbE3mvGqbD2OVVNhmsyZ
DGewK/MFb8mfiKTSuHf9srddXXgs478cOTNTMMHuuLBSzEe0qLFx4Y0gA3K8py7X3xTOefgr2P8H
E0yV+a4mYy0qytVI662SwQ5S1KOeuzg8YQfC/kWfYok0rt4jI4sSp3/q80N/ApmO8FfGW7l4kmFa
VzvPFOaonQz0K9hx5PFLlQxzS6/x0DhksHFb/7UUV1n7KlaOVbsK3kvAt9XMEjeGRN7Z/JxQzd/o
GkbaxURo5jqKNCtBzBDSgqeVZBpIHc8LSUHjdl61qCgi9Un13UJ40/W9VO+/H43rp4DAVGeDR89F
dCJ6Ef3qKZSGmlVapnHObLWbTtMuy/wilsP084+d0RV//9HLDbO3//rb8f/iOBPJlYa52OcN/R3G
c/PXBLhK/7n6z/9Xw4A06uT/8Z8JPL+FAd0/x3FQ/gOh4T/cuqqT519ygcaf/SsXSJBIA5Jk1VTG
NqCCdQpI1V85QXxk/hNplm5IBAOQWTPCOP8ZFCQpfKTgBaniRMwaYzDv/xUUpP4TxyIJQpyh6qas
0/j8z/v85Yn9OSnokz/35c0eA4KA4k1MDS1cIEz9qnrphksZaXHp350j5VZqxZUq9OE+JrhgbgZ7
TwSrkcs7pTeRAiGXGWhqlU86Dgt1jWi59fqZmlkYS6uzpoX6LqMmi8X55RJtu+qy67JtDmQsdslH
Lesr0WxSgoVwIIgSkSQ2ThjYdfdVc6OGmtNY5rzAbjjIXntJ2lWRugw96dBVKkK7OtjF2PYN5aIt
9J1pPn15fn+Py9fooN/oHH8NxDjivFssNZ90jy9LnEK8p1FbiU/ZnL9YHti0BTu/yi/vLV5IOlWq
GZR2d8HrxezvsrCYt5mHCVIvuzrH9qKsaLTUJ62ZCazJ+aVYyaHWLztDePYqnMs1zfDBFgQ3FuJ2
Wg84qUvQK5R5E2KSnNXrXKjsVnFFi50NDyDKhwuSorInLsSz0nmKN0MejgJV7I4NYSrmkIYj96I9
JuSNVdBIEqOeCNHOjP1Vq8uLpsSfyM9yrhqQbVwUDx7hH5USPjYF7srqZZW3kYDWmp2jwGpqQE4j
mo99ku9jK30m0MKp6mYWgi8Lirf1EszNhY+YjE9T54BabsVicL2ktM2zB3spf77EwY3R5gSJ47oo
N3YN6qIK+qzm87JRCWTTcBiud2H7kGWhIykNcVTqrBTKdXTBd9VPSC6LwguFguGEvQS1Y8ArUZen
FxWosMh+4HVdn7n/euSoIojrG9NTP1N8vjzyQNTDFuajf0dzfqrh334rn7zpxW6grBsf+VtPVsyP
e5o8gtO/vHGcFBBJITgkIwyv+ytC3lnPmj5Uh+rUCMNsEOWjEmjbQjZP2Tk4hQDVlrb3g/OmEBL0
U+3a9wQMU/VJPuD9ZzZI3iXOdImjZN3+0m9Deaf7+Q+nmnFf/eYeP9mwX0amKmrVF1urOumD6lwC
9vohoyWoIeVaJ8JPDhvXFB8ewDgkVDSsQtAmWNJ+KS9qsyv8HpONU3DXTlVasIqjzb0pICeWosOU
LN4VzsmO4EiP37/24+r2+/f894WvUJcoUIKzGevVSaV4agfMLADRleGnOuaaSPTbF7x65o3fh2E6
cB2tjpel/x4mb1EPktSTNQTXqpD8e6OvlvgUGybtV4RzVk8nGZmlUrA+kqTtkwCGbia8CHvPN96/
H4brina8P51RQCuOD5AoXe8CVoDbmVU31Yket/eMVHNO9148hcfRvq75KBc04eL9z+qDq7ryt+uO
6NSXeZYkVTWUmVydygr1QQ1JA8e0H77bp8Hg1UP+5ctdza5zofl1n/LCVVoxbwC2TIkEY6nZYImg
5XDKvbe0AHNS611+zu+DSFj7Fzyu8uqx8e9SrVuYPlrVc4f1cUpclVfMZFHbCKE2FyArw39alrI0
USw84qTnyl+fOZl4+cHHkFrfDymMjiZ9TfN1I6yrepgP6otseqQ+BPT0gwd++TatSOIciNAT9+eo
2vSquKiECwnSsDzMgKYp6U/Gk1xadoVOLW5cPywe88I0JrLFAiwDTYrV7GI8Cj0eIhYSWEH1plLr
TzVPeNSMfUV82AWmpQQ4olwwu7aiaK1Y0bRV07XSywYAL1lXEEAnfd2W5GJDRGLDUct1igQq7vC2
zxrVqdSzozSi6Ah9OVWqYXruymxyzukFG+lDCXnQWNbACj6RZJcadD6o6Q/HN55AvySBBSIp695n
o0mklxRJEanDE11tN75MD/McrKRQOCUNlEiMirx+WKRWcZ9E0kwzA1eqekxMIDTEuon5B2aNHXth
TMQ2xl/Qis/IKottqLp9TDppBp57YU0ttqk0LM9ARqEgOYMqTiHSHVmJNjXHAZ3GqqIkNiLxWW6q
TqkaCH/vQkKxS+Cs2PMXjZTemj0hBru8kYmN5chjlG8C/etKDRcpcEJShKuiw3JfLGa9HK1aPIlD
AesTAfz7UcYzBX5zdvkoq2NvDNshuhyNbiFiTfX9VP/pbbpazYYg9S5B1FfQp6RpAckkS47fX+Gz
tfv7u2RhhUQxi/fO1UIWVHEZGUVHyNq6WETLkQ/Vuv5cnv/EVbjWJf29NPzrStek8U6su6EOuFLz
MHYzfRK2FwT50fkSd7lN/gHbtEkQWoooCujajd/xjsFr8CcFyp8H9d/3MW7nX5YoK876ENJKder0
V1Ckvrr9YUhHkOSbIVWuTnVd7ucxqe3VybvjXbmBIwmUUGF25vYOpPz9//XIjjf05Rv5ZhyWYcoF
IZ3VdrOQoFu9ejdwuOENgO/N9SNOJuy3AX0oeVasB2dAh0ZP+/tvfs24+O0Rj0P/5UYMTcdQsudG
Ri27twqW2raa3EqcVvvp6H4/9gbgYpXT6s56V3d49tChGlo7Q8iu/FAJXIus/rqZEcAdaxDcdK9m
ttwUTVOqcnli5akxCUBh/NYs8BtD5hjntjKjuUXOpjJTXax8cVJYaovvx+MPRReJ2/+6g2taRd53
nVb33IEfEyljVMug1OaGifE0fZimE6ffX+7aauP6G0tXM9tvAtXTLlJ5UkqMIWWsoZIHQTVdSSfE
BARXwNCor7ESKo49p5GQle77Oxh3999m/pcvfDXz83N07vu05wb6bmN0d4mRbmqcHf7GKX7JLP56
uPtDlffLwF5NeLEs0sLozPJk0bL1wLKH+F7KhB8KjZ++zXgXX2azZLRpTNRgeQrwfRkR/UA5r2Qt
pnb+iZj+hy9kiLTrIMmOMOTnEePLpTp1MEQjrMtTmO09L8ERI1kmpJt9/3j+MB9/ucrV42n8IpAM
qSxPJFgXKq1eobsJzIamSzSpKvX9+6v96RDA5YhMRuonagiTfx0/Ypc6KxG43LgayHdI6i65iyaB
LUbZEq+JoTjNdjezg8g+5vffX/0Pq/zXi1sjJeLLiIqCaNSSXPFdsf1Q8EwYzIfvr/CH6fHLFa7e
tnYI4tqPuALGtIJAKVkjo6Cdlv5QBHy+tldv1S8XunpskVdpid9yoRZKlFDTq01xAEpgCnQXRH6E
KQb0Yw1dg2pL+mtEQuUPC/ufJ86/nuR1WyCOirAmEqNEvA9XSN/1hLHrK9MgIArr8c9h/f8Y5H/I
o3L/Owwyev/HoowBIX9FH/mpv1PJdf2fpGFjCkr1SrNgxCX/DinnEw0+oTpax5siWoV/YY+S9U96
mDpGsATtgIONu8bf0CMfyYRhGmBk+md6ufTfQR6J0v5l+UdNjZMTzmQEbKI6tX574YkiCVOj1UTY
qI1bInTFZQn+hTanqRNjglA4hpq4JXllXv2kkS1w0ZttGHezc0sazQAgCSeBcCoaxobeLDKWqCq0
nFY3CBxWkJANk3NHcEOAoDS9H5SXNHqru1sjm2q+68NpoVuM81CHp9vGuvQkja71duUJ5JlNkURJ
lykGnU2IaADHvA5GkDBtbO3ycLHZDes96BZUG2QkU1qSMOM+yD6yixJxSfvRTqy3ytX32g0FliPb
8klxUxWNdnAEzqs6B12V1C3OEGu7RwR/UeZE9TZdwU6zwOsspGMTZScWk1CmcQ1BaFnc4pnjEzZ8
kyyIRIzuutiOoRdgp1zbJfI6svvu9CdoFDiOaQcUHXMrIPkZeSUpAPlUeg/qRcjIZLgwkyHu9FjU
5hsrvZHSFYgt7J0zlPTAUclFobQh4IrHMSH/9SXFSGY6drRIDCdIPpzRYbSbu2qGJ0ZR7+KZaSPr
vHyY0/g9jmY5SgKY1Pi9GOdpuybiVdt1IIEIphxj0Rkz/UmdiTOMLt/N+WhiaCa7cm0tddx88CAY
TrXo8mcTKaqOd9GG3/YQQxEk/tkWFlo01aSVjx7FDF3Rw6HLs2WopqHtEzCxqc/YgW9rclVKO9JJ
tY52HO6SeQeLE+JKNZVJ4TJW4lJ9qjMc2Tiq9v4WuBR09xA8wXBxRJywcBI948mziJ+b4m24HIn0
vCkn5WAHJoHFFqS4FO+fSbLC+BojzEnqArNyI27ZrvTazrB0K2Z4zIjO5bZ9wPQTlsM2cMs5VUfh
xNiH01mevpFPjgPQDDEL8s5sZ8kLvwI2JpWrRHmtTg4FFl9zY1SZONaGKi1aG7CClIWeU8gIhxiB
ZThLNVuBRtUvknBeKLv63C6G6qMJbi+wNPW1IT1bAwZH6FVXZySWxZH0XTuClm3HLil6OyQOo8yD
wEH3PCH+BneWdfnYLXuHbn26SG1CiIa5hLDtA3mGVmKAXr+aO2zFlI/y7bHDR9BwiEZVtjWcstSJ
os/MDwYDPJps1NTGs4yooVaexHfoM3LVEdIlFB8oJkG/zzrOOhmmpeJECZwIDUc1x9nBRWzKk7+s
k3vuWjhUmE42DC7uK0fTm6rH8B4ynsL2dpNohZ03m4v3fimfoKX0hDvrdk8iHdHj3XR0+B75kqG/
6Xu3+Mg44gB8bKVVSz8flQqtvLLFO4jItBl6Ff1ormvyBlzFUT+67ujpK6FdMXHOH+XFgTV2k5C6
V0ytl/S95J1AQ5JLK518T5G+7I2izaRqlYxekWDf7+NohE5G64AcVxh0Ip6ryT084kybeLcKVvnV
KGniQJF9qOI2seyO8CteQDwwS/1J6UobKCOPH7z2Tj0H0zKVbNO8VZOFEd4YF81NbFVftsmiQCib
wFdG8GRGGzNB1gFJ/ahfPnTNJEbMtl7zLTSfVY5TQThPeIUCV0TiW1Yk+9lpbceY3kl2aOGTtjzf
Rp9B4hYDVJqnXnvFu3iUQWwQayDST0nkuO28pWo9xv68EebBsM6Ej6DenhGVGZzXelaP4cVSvY1i
rNuM+CQwfMibCZzIyHvsoRAqsoZramXjEz2BWLNAfFAKihtg5qzJqZuB9ZgIDPzwpk+XZ7xQLdr8
8DeBG8JZnzpKTbpC+6Zu1W35o8BX+xWo/3t/oj9HmS3qHAjHMudLTZjkQ9lohiFiu1HeFcFUJh9m
hqQnQKexJmxxUh21e6K8OlIHw2lqrhWiSg191wr0y16DjpPse6Sa9gDvwTMwsrvRwluf3gi0mAzm
ft/jB4ob/mQ4QAchFoJEejQGqyjaVtLLwe9fTSVnazkkODLC54f0X0+NPWw7wq2Q3YLJElk5tJtu
Q5JYMs/h1mDO+mmDIjeswU4OcxkiI0TXlAUy+pCObWiXCM35Ddjta9BrnGxWscxW0IYyu8ODZjjI
dNIrO8QpnAxN3i+8r7JDGkDOzdaB9MIHTHqI/R1dJGRp+T3QGgANYYvaqlTBDslWCKDa9E5FBqPV
Lc36Y6BDRoAvcT89stOlAaNYwm2e0AJU9dz3sFAhN75miN7IvLe2ZXmjxvSfJtFlihrJSsn6cIh+
JWZFR9mmB7dS99CSzuRS5PpsO87w93nu/1eW/4G3/ujR8L+vLTf4dD/3//ifFSfWX4rLv37wX81t
g1pRlyxZpy5ElsDv/Fdz2/inKn9m3ivwggjG+1eBKZtUkQQVWRqel3iSjdLgvwtMPvr8axGSnYiT
PRjMf6O1fYVvwMuhiWtSq5KmSJsdjt6v72+ukzuUxb33WIImSQ4vcIsSv3XBRse5/5MuQ//12PP7
9a4OsFUunL1LwfUgmLn4H6o9XFhO/2MlBXud5BgA8aCiuWDXuZ1v40fMOJbsfp09Sh/NhWHDNF+U
D90hfhGqSehqa31JafxC29b1b9SnZBPb5lQ5iksFb//ydLHNdia2nCXZgidlvRnZUz01Ua1Pa/ml
QOmh2+q6013SLi+QiCvKri8T4+avc+VXbEXWr8r462FWr47OUhsrFn4q3mNdrItXc9PuyR3xnhP1
YOyII8GzDdfjhM2Mc/1rW9j1klGp3MGanDFzOyJcQfYX4sICHS9cyKPJW6tNKspY2ZFeR8nvVkRw
5WYP8SI/Qx9g9fW2Zeu8kc68rh7487J7BWcZNVKxG9E7XhPm+4A2SKGF7bYQlJb879ZaIV9E723s
+XaFfwjuhJWxM17rj+Yh11ckimqvaEJ2ys6cQXft9VXSsD6Ndh+IA+2UhfzVX5t7H5v3iYJjNplt
c8hlsjwNEKrm04rhDmwK+/IJhjw+6KxPO+lh5CUxCg7U6Dh0VYLADTfiOIDImkjRx/ajyDE+lOyO
9lFKUKEcEx+R9GtYfs64lpN1bOOtNk1Z7EN5Lon1IjJRwb0Ir3IFl5p+dQYxomL0aF4ai+S1cyVz
07nhjaxOypGhdfxfzJ3XctxYlkV/ZaLfUQFvIqbnIb1nJkmRIl8QFEXBu4sL+/WzIKmmKKpKrJ6e
h+mo6AiJVCLhrjln77XRbSsxDY8V7tx6pQrCfu9BF3REVn2JceOXN3W8bKxzooxnY+PDKUFuTqgh
pgdYHExXl6LbRcZ1WDyHgoSQ7KqcyCT7Mv3iBgslXXTuNkJUzzIiLuf4HYS2xi2HJwE7Uga6cuHf
yDtn3d0CtVhrLyNtg+4kzF04G43VwHLd3hbjvmnnmb/uq7Pj7AeUBTmGQ+Pi4SIcy1MXXdfGnVTB
WGvnjnvgBcc6OQz11kGwVX626yXONxaZ1heWTkDu8Uw39EAo96EtGIlSWIf5slU3+XW37Y/ZFd6x
fN5dgjthzFxnZXTrCDXle8VH0ix+3Of+9IK8qfyIUIi+G9rgwXIQwM8K7eJn6Dq2brpE8uE/geXP
icLTYLU+fgbmhXUqPJAj5RGqVNzl3pXW7QVA9HDOX+qPhg0pctmfYyB8W3JO2TJGB0FnbGdsgdEU
4yaGX2su/ZeBzO5Z8yVipGhvAkTy1T4OFjyK2Jt7sqbgy10R+jJYC+uA66VLFhKCq30DdhWcZlZ8
UsWHxDm37Um4GbKea5nChALUQtYE28UZTIJ27mDIdYGLiLuOjXjpwKpJDolC9uq2BrfoLCr7OoDu
T6p559ATO/K31rV2iXjkC/0lx95i1ddp8yTVSQHa4MUtPvfaro+2tv65Sla6vbSMx3qhrwi6IjKT
CPI1KxMCMxgQdYi2jcq2+ypsHtrmmBRweDZ2sYTwruUr2zxCfrGMRf5e7t6bMtv30R7Cg0q0neu5
bzthXa+hwqv64KFdtSRj5qvJJjXhssz3e2FvVqLfnqA/jvW2FyZCpR2dIQ8fOnzC6lNE4Fh2Sc/G
Il6xXYBVPYVta3OdrGtuxfs9sD+fSl99gTePcCvVLmkSTnZisMUfpx2VN9mG6m37wVtE97+eU949
3JsSZth3UrH0jjcGZ9J6ogeEVxX+q50PAAF+xXudlzcOu59u5lsXTD14lpdLzq+jXIOBLF/1m/FC
ruxMX5QXhZiVX5/htBT4o0b7+/Fcd7LBowP6Gr/8amuhFKLVFVMNHuKttTI23nLa8Ir1e62+Nwqn
n4/zZklSjo7pMrd8O69pOtE2/hkgxrTgoF4h5t39u27FH92DPx3zbSk9rTrZOqYePJhA5unsA4tI
tuYKQu761xfxL17B/7mK3punEiiJksQDV5Fdz7LdVkd/QUC2vsjAAP76UO/cL+/NA9lqMqg0wZHM
NRq1zRScHG7Ud1/0v3jw/zijN52qwHHSrM25dtNzqM/tOS4GXIsksLsrMjrfW7y9ewWntd2r5zD2
eycT7gjifGOTW4nHeYsnZyZ45N/r9r53Cd+2x2rh+E7IoxhvYeAQSoVvY53u3rtT757SNBu/OqXc
jAevclmFu0d3VwMcEoQwj3PI2++/Xu896tOO4NWxmAHaXkjOaXosmmMPEirZEhqNIfrfe/7eKDsm
zWrdJJxUDLQfxPraWGvLbPXeYd4ozH9+d9+MF40VOQ3ZbMGDWABjnptTNM3E+Z3KnPGsJZvvXU/D
r68hjfcfr2HVqiMDL6c2zW3BHo79dlgZS6K93mlnvtGuvD05/a17opT2UCsmD7u6k9ts524zIpfF
fCrL/vpuvXukN8MFI3vnVZIjxduWI03FT3NFi/ZdCYX2p2tL9/cBA03Oj1dPyfuxVvSvV48ewTZf
4fen4DnxLIuDT6gvorX3NazvPCe6+mbcSKMmcrWUE3SP5TYDBUhPZc1syX2bDbPNe0Stdy/om8HD
DSI193LGXxXay7c5JYKwVFy99wb8epTS1Tejh2uFieF3X0epYEOg8zpi6oIK+o7x/d0TejNyxI4z
9F5tBA/5Ad4+ciZzi8NtQ2bEOyPHu7fqzdCRGo7RZ4k5HWkaD6MLT/453VO+W1L3rWbpy3vsha9y
3b9e3WAr+PGhlEnvtVbGyRHKgQmWZt09xD5mZwfmlb2KZ/p9MF3Ud167d+7d12v+ajRurXIIreDr
W0fAyJXcDLx18vjeYf58kvY8HB2WjhXn7QKn6bq2zix/GrFINUWnFD2W+2caJYssnL1HNf/zJ+XV
0d4scvK0Gwyr5GiS0KDmOqY54WDVhx/wb5/Ym2ELl4YzRtILHhB9bZ09VC7YpPmJCOK/s6f4003N
qxN7M3SZgwPYOeBo8XY8TM1VY62SEaXCtHj3ifzTGtWrY70Zr6ysCbSsVBg/1vRNVjRNrbX5UC0q
bhpuVdgKoMAW78wC0wn89Bq8OuibQavWC1GlYAi5c1NqQbqoXrzrKds1ua1pYc368zsHnO7Prw74
ZvAapIzCyHWm2dtdkw85JwsEPHW2JQxh912D9C+Vx6/Kl/xGipcXeXwq/3P6p89FOYgoCOV//fhH
bGPfP3kyU/3wh2UuIzlcmhcxXL/UTco//absmn7z7/7wP16+fsrtUL788x/PRZPL6dOCqMhf168t
vJMO0gYD8YOm4ludjFV/XQafp1FZvtCTyv9EaPGnn/V7ZVz1qGR7mIImIADCC+7U75VxfjRhtg0T
oqmJ2JCb9N32pamU0z1A/Pi9cH99NYt9r4zzI0K3MWmxWzTIejXdf6ky7vz47v301d03048X1Mzg
DfLlJtuHJi1Q7SVrM3r0vOmos7XhRBlVRyRQzYfxA0myJIV5YhFbSxeQkr8jsg7SgOkgR18WpMU+
EzWFZt2zr6vqbPun0VsjzzbTjTPeu80hdj5H2MbzAY6IfK7Mi2bikr9t/W0YLAJnriX0x5+i8MZN
TkpzcshB1ve1faanZhKuWu8T/n+vAK6Lruoe5kQOoWyv0ZLWo5Mg0NsZxvkoTw5bTiID1OSTk298
/7rz7qzoqlBeEsTtDabhke4/htW8XZXpMYvPZru1tVXr761iaee3vTVLsHRVCyXe6GIbkofADCmg
tGg+W4nmOhtuQuN2VLdKcq+Nj22ydcKjX28yCZhuH3Rrwed0K7vcxOna8g62BuQgvfOsBfJK0gCL
5Kof1na0QhMRegetW8bpvi43fbgzuuPQngcV5/YiDHdj+wBpJa2Ryrcrg04vrl6c3CD/x4+LKXWz
303/FavRvA/7S5Pclt1kfd9n2THHT2TeVPWNnx7jcArojEFX4q3Hfg50ZUQmsx7snVBwhs/05FiS
KlCuq/BbSuu/NELcFhn//TgW/L8cGqYSzF+PBOuXQgTR0+uxZPoH31530/4NkRUiKh0QODqmieL2
7W031d9U1YbbRr4GMdbWtHz//rKbxm+YwHBfkrSiaWBymZK+v+ym9ptqWTTJvrXOYEv8ay/7GwMM
ElEAckTLTSC5iSFnvFlCuF2XOH4tBUzgQt22Dryl1eDa9UM4di5oYB8/CKJ+FPaisbajBXCx6yGN
Bi6w8nKUK2OAex74sJg0EyoSRX0lT8D2xTRoXUEWbN6cJiuM3Q37JozJOGljuJN1AHByxDANxoBi
fk0fpCz1qftvVlvDQxGkhgZM074ZtlZ2DDUySMtgjtj4OrTabN3gllprWYo+o8mVWRg3l6YY77Wi
bRapPlziHARM3pFYJdL0hkGNoEJkRzJwnU3la0SpKEGHjLTuBbSBclfmFu3vsKdVUwltqQbytrON
TRMDTwrC5Esd1flylP4ibghSDZJLG1XlojLteO373XUhXkTrkX5669iCuvsIi7YOEgL0SnyKmU+P
q/Ez+lwmk3xcX7LxJVZiorTkPOudiZykzBOlCtfVIM8aTvpSod9Pni4oO++UlNAhAM0/VEr9QZSx
vUjI7BujSF2KuL3FfO/NRyO68qrmwS+GY9B6R2Hxl5llRnPPLz55nb6rSwgoetkzWMksgNlyyUKH
3lL6JcC18eI61tbs3bWiVEcZJAqF8/amIfW1q/LiYxORaCRMvnNUIFDxYwWZi7kuw2plGlH1RYmc
CUdRRstCNb5kjQTgLhpAg/Vd4UEjtzOPSSEnq9qrtMfesHa9GjeroHXHheIMR4lIjRbC2qr167JA
A5sQT5jX3j5R0luFHIplawfJUnGrTaiUq6oowlVhW2urkR8tvhxeVfvJHNTbNLQuhDI7NKjaed+C
NnbCTVaSBhMW8JDj1j4OHuKzir6dGtrXrhE+Oam/DVJl7TuKe+o0cLuR+1LY8X1iV5fKCreqn+yl
MS69wbhEnTqBY1FWxY5cWYjOMO/x9EtYtSMZhfadp0KzN/vIPsb4YGfWaFFWtap2HWVyYw7D3pPm
VauR6ox+u4O8bTzHDTuENM3Xho2dCkG6AXBQpz1VZsrcNqtHs0QzI5TwPo7TbRlo3doftVnmgKCl
UZQ3zkuPwiRwehBpuZ6tW3gtPbre0Rmf6zZEhujSJ3JSc6J6PnVhsGwitFbJS2DqzGfVoq4gWHJb
tw5eUqVy55UxEHdcCygsNnCFqC5RPjttckmc+iYI+vtuGFd5dLb77MqGCxOF5WOYymEZpd3CkNY+
tZo979u+Krq9ORaPY1hGi8wFuqR9tHL7FHXdUzZIDri24/6jnlznJDiagjc4MwpCnLMZMvMLAKOZ
Fbgfq5L4Rk/6VyJIjwqmZDVWv3ggSj3vk6kN60R9lP7AkCEfR7e5VhXxwQMdg4XwKhyj+8oeXjSm
uLBhJKmqtVvFxMI4JEgMGc66tlUXeJpOpV4QdilAX8ebkJ6pNLQDUoVrJeppbiVgAhPm8JhVSBze
KmN7CWJgxL1MYD5DnPITd6FkNkQpOiBYSY66Ted9IJYTm/1H4dhPeS7OltETQdXQt5LluWjlRfXC
nanlnwLLKeZmWN80jCuijS4RAGCl7646g0Zk7IxzWwGnI7VqnpnJSipRstIS+cjw/sB2wiE9PiVS
N6nzq8hruuvUCSK0+SpkX3OkWKzIPXk58TyuCnZVgxucxkgbn2qr6Vaw9ry5iAz9SH66tnY7fe5a
rKyqiiTsmW8N4aam70L0U/ns9GRdeP1ezWPyMvtj1fDcKbXchrE/zIqsuR7JDu/5lHTESZQIDWWl
HqwaJR6WydiLB9+DVN62rr11PQyVnVYYeyBWkODcXP8StwW9xMzXD/bIym8gsm1IchdIVUzq2WA8
O3VhfrK7jsQfl/AnvcndZwQdcHSy4TnrG4QAI7gBo9Hl3Ag8HcGlGZ770Sv3eaOQWmXuhaswAlS5
BEnG8lEV3TOTMVpXMzZYPIaoLBoWtaMGLsrT82WA894enRjoeHjRgqrb9X7JBl+a6hdhw0yXCfDQ
Xsk2SUI0lePmLNEE2sdYAT3j5u1RTaWKTKEtz76W+Su1UwHWMKiXIDvw3u+KLNPv9Vrkq0yR0YLW
6blNzfZK9dX8thqNfha4nFjcFQ+53yP26PWnMLeVeZeDNzZFVGwzzQWBZNafsqzRt7Fi3Op1D6aQ
mCZiz4PgpBZjf+VPnICisx/6oP3g21VxTi1Wk0keHdPRQK/rJcOqCQWBsKZTwZ2Ohn7N7mPpl6WG
6zRGexAMH6rc0DaW4rDkVRK5M4vMuAqcuNjJWMt3Tap212PWWwfD16OHNMhfDNkT2z5G3VOUqN3O
FOVOhat7YiYOjypRt1/SNBSHzrTSXRPHEHTNMN03mQgx/6uElOdmjgg7rc5Kkk1UKGPp6uwxfBkd
zDLYNU0+4FbK4+fICbKjUiGuIcYXxbbSrRujhjne2VwqJWQKLUb8D/0QgIzRop7HX3NWjpVUt7Xv
RF/0RCpbz9S1R1da0OVtdKR+CqpYaOrwIfEdXKX5veFKAQ24C1d4b8lnb1l9x0PpGIuwThCJouWj
sNukjKoi8pgSPSM/O4UcP8WjaD4kIetv1XYjUhdVo9uUXePuXF2fDM8afYp56OjRoz4oekC2YC8+
daWhsCZSMZomfWjvizTub5oCpXcJzG4s7P5DposRqawAuGfp6iUrVTCRcWGfiR3I54pvGxdRI7Ux
9fxkF/VdYubNlYxA9/meq+1US/rOXMnEFQscSNd+O3Qf9XpMd4l00+vCFhart8R+0S1B5EASBfWN
GXT158BQtSsrjPKTpmsq3Efhb3o8XCtVY4G2yNTU2yq9lq8719c3g09aqFaoYjN0nXISWYW3rDLd
56rVMM36erA2vRhlsz1GZOMpgPgbvdyWRkrIqqGSJhhkg+quLRkaB1sB79+P5XMP9V/VUtgiSf2x
zAqJntiH5qv7UNKVwfQl5uIcgXAfWyDAU7E3xpFRwiRfqwx9E3BG28wHonqlLaiT+4p+LfTS2UWp
1q79sA2yWSBVFcaXkhyj2PmQCWGSP6o0yzxMQVEN0r1IlvtMqeLoKnnA6kulnmNnSXXorZwtpGkx
SdWRfy3RXgWxEy91oS9lVBo7myXgojLIC/YSn0hRH7JhaFvbZuRumqVDuEemsQ8tSWpRiio2ZqYL
Vc7Tdkba1+QqliOU+LKrV06I0bttYWrlpVMiAK/u1dEm3T3RxJVZkUyaqFW6qrp05L2tn5zSJjtH
WJvMGcjvC42raPQ/12GT3QVOYOwiE17WWOZbJc+aWzno0Za2pznn+D6BE3yTLjY+Cx2BlhdHj77d
efMydl66xuuPQ1XKHARpnKPKqjCxajW70waYPtgYi+hn3Q69c2BEzbGTQX9rp+k8T+VRrxCHKBKP
OVZA/x4vNiApUbBqb9u1zDTU9FnRgejQ8vjJCEyxTg1ygx2vAdlbVMq46S1b242xhV54SIxN4Gbi
2am6fiujVl9ZiYdWxRrRjmZkM1u5mKmWlsRzM6nCVV3o+r4QiIZiFxlJNzaxsxB1HqxypUdWgsMe
84jR1vkcheHHHjVIMEvSnhtSoEkVnmcx/XXk7jHRrsYA970e1/pT0ef+B44ZP4aWrz65UcAMVPnD
h2ZEvya69jpkKb4oyrI5O/lIvIMaLVhdhlvhlrfKkPDNJgCqEq9L1180Y09p1PJwsuS6k1yD4xmP
Xd89Ryk2EL9nY+FHXb0t06bgoUHsW4f6vVVlENIqz/zUOy17C8HyZxw957EOpslZGYJFk5fypKjS
WQWlAHhV8O1aOzQ+JhESfas3qNOYCMW0NHG4lAUVg8JnbA1Msq38sS/nTjtSP2ps9MiJr1/ImwWc
k3bapzzv/A9e4MPFHUt1SVQScVG5+jxOUi7Xpp/Ye5/sYLBvtMw2l8yd1WNuVca16XqPrVl+torq
82jW5E5FqfegaC2y+EC392wnlEPDp6M6T5/DBh27SB2LKBAD6FZfs0/wgrxde70Ul8Rs2T9FY77U
FCNZ6E2SbETlxyeLdRaTDMLmDABO0IXOIrHrZ0vo9W0Ud0QjJamHv0e07lbStp5zUs1uMMdV0frF
yupsmNstMQJGka192aENt2J/UWQaKAc9Hg+Erk2aKlEY685G4kyyffXR7NOH3C3tubBbnT23+RDV
wp4VMco1tmHhglbNo5e72gsla3aRnXWrlWBoK71+9jqQ2uO0JhYjaUfeiGHCrpxoT9n+UWvrG09v
lStszPBTZaIEB4bt+FIb4QY8JZRjbdBWQmJ6Ga16VzthvuCRj3HAKMtm4FSNkqWA0IZ4q/ZWfBeL
yiB6zOW+zVRRWne9L4NFlKfjNvSDYTGwsgS2qkL5D8x+LBaj1owH14zcrVF38guTtzn32qB6KAN/
2IaptjQxnc9CzzsqWqgdQofm8pAQWS00XnKDlUBfVRfh6bdGSByVW2BHQCOzUsp6VjG5Z1Qmllnm
lecstFA9Wbk7ayNEZXltXdTEYHzS2w/CCcWTEingkUKf563VAZ/mxlSdAL7UCSlXhT+yxFICYn7H
EeGs7UXeIVQ6VW7NNDSe+MLZSowKzqu0TM3jYPNKlWWe7DQ3JuezD9HvutDklk6Z1HcmxoQBTAeb
abEXihuQZxjFh3gcnlKyFJhGDLZowqkR6eLtCGofWojWa+VLbRbO0pK0MUc+Q9fJPuNEwwcWs8Z9
ymR79LugOWuh7++8ksphU5if/VKD96FHTnpVj+TCVYV0d7SpmmoVKZa1LazxkHhxdSlioT27Qepf
JbnAwJ/aH9DUl7lPxSIFWlIkpeaz/mdDm6ep3Ko6eTianRF/w2h63bfnplZ2GczJtbCV+zBPQbzG
ubZrI2Y7ljHI+cqaTKwm+dwphr/IGT25o9a96/apCvFCG4lbyqKekFYz2Yo4M9fsuMGjRl50pZaY
X2BpfVTHIjjUDrE+LIrYOOlGgm40x5zjaWV48Gy7jLdDY8rrPlHuVAlEehhN7xCM7FIhUYe6usrq
kdKq34iV3QbWyjE6R/0c64pCwntR3gVZr1xpftITUtcbuGA1P/3YodbVzWaXsSU+CliDhKAjPKyd
cTnY0+Uhhq80moYqA310XeylzytYoIbHdGEuhlas24D0MzV4xEoJmcL3okXusY8e3LVqrmqCoI5N
V6YRYuyQ3fgwso6vNaSgs0JpxvC6r6jOMBMZ7HqHwDEOrSMJeDJ9q+CzswSNqySSsbQrNuipjQlC
Uleumjq9k0wsEPgrL8IPIYOCnUSmHSWzJMJNO79ScnK9xtojCz3RLwWsucOYEQuWpMBpusLf6lkO
zskP3e3A2mjfJfJOupiNcpv8DUl8Fjwure1nVZ4F56qCperYBSOLG1ZbP9etO32Uxm0Afgp55AHv
9D7RMg+9aeb1F43ROU0Lci3bEuF0pQ/spUkhS1TvKqhJudfL7IByS9sOlSu3utrUqyojYqiqFHIV
ks4lnqi39JeWwtYCTNdLjIv0xIc9FVbWfpRd2FxZVGyWpglGbRgbcDEZaQa0ZVV0/gINX+yIp8Fp
d1ao7mU/KNSnkjw4Z3bFD1mHsiaLqq1bVPqKFc5cG7p06w0l0TsGVrho8keO+rER5Zqt4Wc/ayDQ
OvKU+pV7EeOLZpJh7qjDXaWziy4m8nAPoEnPWbxJwqtGYi/5lyG9RgTNvlYkl8xSqrmmWjF4GPd+
GI3Po5ESKjQwptcR+2NrOfj1yXNEse8Vt161CmO/FfoufEnRnrq4TWvQPtjKimE4ZXpZ4O+BijeE
zp0eErDGRvAx1LxyaVMIXTo9amrAmtAwbTLFrVFpyXBwPyYS/XWdSf8ljvpro05ZfCbuwc+K4gB0
Bzy8HVjnSLo+bYw4WMcdvtQ6VzKizE12YTXd0roewnUtWnvWdlVGqBDVxtHUCZeKSkwWSuRhJNTS
JTVpuaUhxRMeNqpz8MMY/XWK/bBOm+gljD/3Ea4yRz55VKhXcjCVmeI4/cxqnkeRt6fGUtgmd61/
iHQDCvXgio0+hs0no6P6O2ou+Do1Tke4aJVOjgMFyc6M/StpZxcrLuXOaPEAVqVaqXPNsEi66gvc
vwa3qhLBR1N4zimDntcYxrEA+Mserr8ZIuWpi7XJX1jSMqpbZFDUMgkKV9yEOVbjjK0+WbSWu2dh
gsZY7xrSAK3GOKX9TkspQytSJRIwNDIcvBXBA3GGzyOKH8LMJgWrHuDoa1pCBoDVxtCfGqteqOFg
8ut+7T0OWVXtk5x3flCM7txW0SETzoAH2qcrX7LyTwb7Y2JnDdMTyadZGVG7yRPxQtExPBiZSUIh
EXzou1smsYcoc6jrpGpBzFzhBDc6ZMBZ2OW3DGcChwYq/rhM52avUHyIxmu82zvDVbyZGA02oq37
RYvpFcRDv5IW8OXEoSrFqQa6CWg5rwnZ68ub1NOdNfWTpa6TuJe1w3PR9IzRVD0eA1EfaxPfa52v
go5ylVaFKUtVKlqrOMjz+67G0itCFzm6a255ZDycBMRZyYRdxyjklV17MWMXnt0GavaTV6UDuEqX
XDGzIQYzYwNo5DgteRqcszGk5NB7KTcixHFY5zrpathIRFXfeexqc6Ht4qEdzmqudneR3bGGDjuL
0kfQNyulDXkQtURdDtUp9Cdbtro2W3kQWZQ/SNNiUMpXQ9zclpnxORfDI7ZGuO+UzKJ60XTMaj1b
zTLaOeSwxcp9UrtfAh9GIzYQ08GeXkrkWno81/CRyBpHyYhUK2/sm8g8ut3JVhPk1c5EiYiqw+DS
xjQIhwAJ12X1yh+iG1NDHG2SZGii43eBgzuBnOljt1SjTVDsbWmeZHffMt2yMr1YAC0zFkKRccmq
fOfWCulk3c4S1iwN+6cgQLyeKvkm6vx7P7V2bPCJ2MtBL1qUQq1N2GEyMiuRLhyYoXzrntiN/FOH
X8IPj82gfEikmLPveir0m6pgxkN9oyYrdyguEXjrVlNWsG1YO9ZXFmTD1s02TOms4b1TIzHsYms1
edJ82zuy6z9TmAKSiYFE1T+oFuFPGDy1tIaZAZCUqHegnIzdpJBaZr+R1PFK5VOgSPZt6XyK0aaa
ZNeCraTAhJARbBgG2Oaz3I7mLT3doGK8StvhgKps546sdEG9ZeawJWdlwTq1pCFd3pPxykSre5DM
2a7qMln2ab4I+/KgGYO5KPT2GCmDukxs774mJs/Oh+vWDXiSVAlDB6V6LGs8JeatHqWbUnxMiw+B
3lVzRVE5FSv05u7osTVzww5jb7JrS9aptIdyjDytQ4jZ6N9rtWWtG10L15pRinmo2cUx9ny50GLc
42bHPqZhv13K5WANJz0iw06xkuFkFbXG4Kwlm4B9IdtCwY4Oh7bVVtPUsTIiA4444uyaWThWyUoa
+j3iplmbKQOfZ34Z3X41pkwhBl7gCXle84a5Ot2KCmONrmbrwsX4OWDsLHGAqx4vV//SCjIgBoNI
jcbpeV0LcpWyEVQDzaukJH+tYwqfC4sZQQ2StTMUFOIABARtwDNEWS/xuoMc8z2JBe2dnaRfSgPm
fxu67IqjSrtxsqrhdbGLg+3SUqlZzyoyxQxbUTh2EpOSByU57TBN1/MxiS+tpd5XbXJn1TjU/PFx
1JVzrA5LdsC056xC4fLVtnnqx7E9h6nyRbR1s6vq8jqGm3j2O/ZxNf2d0gJrW8Q9FhVHEztbjag1
usDqGokROAnYX8qzDDK0xmTKon3Q0pWuDdi3Yv+LnZDDpxjtBzPCSqv2mb2o1bBblB6ZGORiZKs+
6/KbOuNSEF9wLFLnWAeVtwjKWKW0iJerUsz7wMAkFdSFsR2KMl0pxbWkyDO3MCsve2pJVhU8B6hO
Zo6aPniF/9B6Kg0p31xYFVbuIGbxXGW3VYpXpyuv8sbcB7ZrUIc35dEaxuzkETx6bBOdmEaTjm/c
RpQYKGaa4thlgutdtjA1BEOFw0NQFQ0ZohlhkTQko8fe1AiVUZNdMzAMuXWkLxx2RW6Ry6uGIu9V
o9Y3vdIAFojlnsTPdjnkQ0zNhyGOmlR/XaUWtri6oGGq0tNas0+jcuaxiIn08WZQ0pPqKu0+Bm7g
qZWyYdaiohLSUCq1WKcecVMO7ktfu495aHwK9LpYen6+jjDAi8Repx5hEr3Zr3MtKFieUg8YRPaY
FS36ZmNgCxkeRUOXHIJ2lbkkLvY4w8Kauhv4mjZd1I2zjnrSu3Et6qwskjaaiknRVvg0Uap0zWph
38bdOavJcKbd0rRcCNPAr+Sap4QmynxQp/EevDEHuVjSBhlv36dsKukdd4fIghlCPYWJn7cGpN86
ZA+gA0oMwxrPoeXxzkmqX51jVDu1qQ6Nb6w8L2dLVShavTeMkLGg8cmg9sjUTruQ0phROfMy7G5d
/aJhLnQKjjpYurxIvebK5FGExxJdplO5t1+VEv8HMpAf9GJILE5P2Uv9f6gVeaU4+0lH9o1jDiR7
UpmdiyiXt8X/7pdey9V+/qC/J0ybsNw/qE++ftBXTdyvPiB9QjrXfEbyZgD0IfbF0TxSx7/+7x//
kRZ58P3Hmmr85kBaw0n2+ub96tx/fVo/K/X+t6fO+vDfPXfvN0uFk65OgKNXJ6143m8qHHWTLdW3
a/JN7ffqsfj5S/+dE/s7v/Or2/byVau4/fzPf+iTYP/fuvG29pttQ+O0LTSGr05+OnfPhS+tWerX
/yH64UB/69z/xi/9z+uD5zT9/PXFiV7qVyLOd3/h9+fr5w/4fum+Xh/Dcv+gTH391Uni+e3Dv13G
6c//xTbiD8Xn15N89cNJTvrqjz/87rfh5tVPf79Cr4/1/Xr8/E3/9Bx+/8tN9CKexHM4LL/e7u9n
NY1x//zH/Cl/+vyDnMxAzf7H1/hv7q5mt43kCL/K3DYLxFjP6IfyJQBFU5ItUasVaS2ytybZJtsa
crjzI4cKAuSSh8g5pz3klmNuepM8Sb4asrWsnhFJsQuWYSywWHONmu7q6vrrqq8qNayPMrKOKmA/
9NQFBKMb70u4g8KSQWLp0MGEh7hrvmS7Cmo3uAKfUl0OU+iYXwsNIbakF1dE4EsfpibXw6Cbq1xn
jDppH999tEAgVXHQnOjUDNixRg0gGq75Ahaz1dG2VGr6fa0Ya4CgBmwNGqT+5A4W9OsE+FEXVMWa
67fn///lcuj0CH7D/wKvrn95/1d/atMFs+rHXj+2bPvjuttzrPAwYDiDYTCeZO22J0cpJyZzNEbJ
l+qpulcQ59TMLK3yVtJ8TV/S71JHyqhq1ZtolirNsGRCahvyJpuqXy2VkgEEhepL9H2SDh0WRAIs
QOysTG6XV66WoCJ8V3uh+2rKVSYAb/zp/jhxeEDAL76L/QnOdmrJlCwgVC1fql1VDE3QTFWfl2gD
hV+AOPpZuEqPBC7Z0iDRmgNk8NKKXYoEuP2zzvLgGEgblgvE8ehAgCl/1hPNNCXmENmPkILezX+5
TAII3XdZ4PowBxJ67TQB2aBb9IcGLwlmwK7iPmRF4NL0iml/2SvEVH74GmYQtf7+PGr2i6BTZEwi
l9QFxPKv1+1u+/qm/fZvAQmPTsEwV/5RGfp6H6NGwwjTpwjaiybYrL/Cdcb6y/gfexjy8/qxfaL0
CZ4IIOBDTLGLDcFDMoAPtuHvfA0BRvOj64k2CPKNH9Nyy1s6Ms0pdPcgdxzcEIjAnnQzR7+GhKXj
s9J2kSYzbWmUZuY1ICTtD1ZBPW/7l0maj2td/DJG9Vpws4BGUrHDB4QOnozoIvlau+Y9uAgV3+N5
/PiRbgJfMYCmj4AOAVSb/T30PWKkUMW4P+8bV3AXRpgvzLQdRmahnQoJH+Q80G+F/FGFS8XvyYBF
AIQMAFJ967x/yIxyBBFp76N9FC9E+3jsAib23lp3YtsPdXSWzJJcTfiuoFUP3hwcYSIYapDRLHaI
vIcjUzvsqqNG41T3LSW6Cugqa9A/gFsHlHcjLHEw+G3b4UOP8WlwqfOxTsmCMwuIDDf6blFmsheh
CTeiMex2VfY+Vj77cmZjEbbbqHGd2VhZdMUsrK5/aXVWf2rjMgiErTo290zZSbiOrSTLVXDtKPsD
Aae0HQddFd8pzNSyAlCKZcU6rXB2Swt1CpA4PVExUxdV8/R8wmfJdEj6YXXBcLrsH2sEeMsVX4LB
qRoVbMXh2ozRlpSvkGGccLKEWqVJ5uZPLbhOOr+Mn4YUPQy074X7+hK9zRjROdf0AmLTnOL2pOx0
qRt57dluNoGlF8LXSmgyvmSPdTwyxcQSKmPQ0P7pKUncvNrjJANjy7TxmUa93Si5M+4gXoGv6Fg5
6buqd/p8hXJcxCNkdNkJ7gnE5W/1dKJSFu9LBObvUrCBzxk5FBC4dgZoDc4E6l33FbjWvR6MHbIC
vAXsvMsEgg/xXe2JShM7yIUZmLUO4JZW4AS53AFzDo4EbvSp6SNacTJ5BIPkywuMQ0inmZ5bSqQr
NlutzbriVKdILHGyEnzAexvn7huBW9FKEzzrM9UQvhage1ZMoXMYEwhh3fvQ3g0qyiEkFCtfYXiX
q5ivlkaG+VJ9r1NHwMJoXSSy5UV7j9RiR815UhTznf0XfKHyO0caCGLdlw8XJh8XrmsC9A5/yt04
uVO37pIFeHxhoNdzPUVe0nmmo/IZb4YUf9GTflKkI0uLtE+4L6DiUas3BE8YXSrX8F1yJ5kq51me
ZoZ5kyXdbsmUTDgUOL0n8gIo47af2t0XRG4O8yosnXLJEqYZ4w8cryeUSOFfIZNYjBR/DZUo00Cv
onujI8JT9RUIutHacdQwQ0SAcKk1UzNltSWRRNTRnTlv+Ug7CSz4TiGgS4eWEolaFEmw+LMecuMR
STxldz+b/H6RjeNLFrjQH26pXII5l8iU2s/sfpmXT6PnZoq56zxsrD5hFL9nere01DdwrgaQO3TF
MY0RrU1IbkkcGhkGSqNB3fKhlBCJqKarU/d5m2D9fO82JkjqIPkI54W954YH6Dvxp754NOmogR66
kV4IeEQBY3WeZMkd4zagHfcPqy8nz5eUh3+Q+q97zm3sY0Ym8BuBxAgMN2C3bf7cy6XWoKl/n6O0
ayr7K8ysfRyNYe2QpmaCK6DYmtCYfWU+ccICLmYzRdUEd4wFbBIKPEaxGupsbO9rqXMEGNGZK0on
MbISCx4X7qEJBOMYNTrVZnWtNPDLVz22FGKCIT8zifCrm5rgApU5zM+WMG+44DwLKhEb4f1jFJzT
v7rNa8vU0s0m5HdfHr9DNnuqncfXkAY7CFDmRxfS5Bdfqu/VjKuGUKIi7HyeorfaVWchzfrxXfDC
CgPHRjNxCwkI1Jf2osSghraAYJyjyPV2XGWJwL2+UElmN18K8p6ALwI/RyWVK0JzRX25DL9ylDj1
IQCXFiCsYkAv85r48FDA1nXwDDt37zSNTPRlxaWeOaFzQ+DorvAMizxmnbNXTmfyXfUVMmIVQZZI
mV+h/wYo5QjEmDyvr+rYMprpIgRTM6gNe2qlY0FDpnzZ0Rsr4+ZWMC5UgLD6ZKqcjgiS2XvNCpiF
zNeMJDyMXpHeklvoSgdmoPqv+cN9X9ewQyKpeWN0jhIDu8ZSNCRU3Y8ohUvugnd5kRaz4IegnaMx
PS9qEPiBmv1aQGSWHzwvpiobmxSftP9p6j7aAHa/3fTuSY7uDCXf8bxO39BIXQmTYYZDhPZtleV2
uXRGi4acpy8DtMhWDUlLrnXH5hbFbFNw7fE/kVJw0qaoEUVN2xu7jt3ZVloVhQNKTfy/v/8zu1Vz
FZymczTTYQVnqo8MqD01pg9RS4mRCwIZjZ6ZJOmrCyqOttshtjaiNzRu2P60+w67GkHBrRX37Ie3
RiVzxEsm+KmYDhXPdDQOGlFD4KMAwRomYGBP3SKMNLxu6E0DgzIkiuPPVWFSw4oTANL9GsOgBRyZ
K/UqNq8GePd/lWWFPQc6muU3BM6+i0i7hrKADrpQs3zsuDUL1mw0Ai+XWKKK8m+xYmuELk4WKAmI
Z5P8d0ZUQBseJ3kGl4SRDSXowh3hjs5GKdxcg3EMez4d8gSNANnWWA1X76TEC8S1nhX92AwoL45i
5qBF0Rf7iITO1ZNkACcAn9n8PQEJRCZLpwlvFFxbOb+lI9BKYBB5MH0gkLN47KkuG1mmjzxaPQaJ
TraWmungRqdDZs4PBHT6208G5QQ5k3gaBOUbh7RH81luyZCBk4iq27+idjqB3ouD0wLBJNMphwI6
BSC7GBTGyEo8X7XzsUlmXF1LeEQ9XPtT5H455SMBJ+IUTipTrkcCsnaKpxDG280PUps1dlUQADhg
BW93D7f18J9cB8Pv3t0lhqcWQgnjda6nc8aKmnay4tmvxhem73oFoUS6HoFEko+ZccHrpT+TsV6H
CxgZ5616OoizRipDz4KlVTrYEmYExXNJzmMqDOKwn9ld2ihi/Mx0MMbxiZB1iArc4g4M6cAt6BLQ
vR2FeBlBOldmoYQx6iT3pCUB22J5WkqERHX4pYEjzqhKKPaSqsMIDFjzvhoLZYlhAFmmePhZbbR8
vvq5hpvP8YLKmcu+rkRXzwdjHcdu7lhAVSxbTyttyOU0YP91o8aGh8uYN+J/iF2CIlLBhcZ7pKVG
8hxJPBt2kZtynnAiCWiVbjF00tISZrSX8JAn2hNwXbsP/0qCXjJ5+K3s27lKH/49HRjeqo0xhZb1
u2t94DAY5/GpnLDoK3g9Nb139Wgkkdj8MKpccIkyAwTdt6gHCE5UxnyMSKIqAFBmxnGQI4k3yTaS
GgBjYPY1OhS43r9UHPpIIpf/i5n0Vf8z1xgSaDkLHVq93xIl08d46ejBM2JVyGjZ9797zf6c1+E0
8PyGOoY3++jWB2oImlk2+jQvl9Qs8Sy+waxmLXjHweYe5hc8CYtu53saq1sgkwL0yNWf2iJt+M20
6POwU+AmYWXoDS9t5bFK+zD0lmjpldg/7G4nkZbG3FSemJZ436fVosM/syssgwIBr5LSMsDpQ2c7
Iy1Rf3Wp7hR895onX4kyqZaaozej7rlX4i2+5cieRISLUVWwwRzNUsJaWrr1KV2J0iPAoLroqhJt
O0CXGAKctODuqkR0dwZcQObtAK7Z3pzd7/Z73BLn/EIJaJCOSsk7c0N+iaQ/tU9kFIKx/HYokee/
QmtxnhCiCXeEJZDlFji25ybPs1JXX+o7w/WTRJ3K4isXxYBnLyKJLooeerDMUA3L5feSPlCXrACW
lkaikZUKnRb8aUEuk6xOGWLEmf3u7oK/YNSNQec74IURV5WPeAutUKmTk0iLYiZQbrJxcINJzaZW
yQMyz39fH7prvyAQnx+jodTJyUcNAbotgOegNNayoBQpiWReV3GfK2oIPJSi6jEP2kBkQxBa8Gss
kShcSCccpHz88FusJ/NVrhzIZLGwgY7CF3hHIUIwiafCxQYWViD4wwJh4vvVTewB4GtjHFnnga/x
ywUhqevw475siFG39xXofLYYFp1s4sIyi724XxRmM1LL2GdNK1cFwWzN330h5PxaqESJXmQ0SXxM
4tsa//8QvZCAWcecSXQWHh0B7nHjW0/dCX8Z6V4gO36D556OKHnLX7kl6mSP0VfhAGxIdL4ep+qe
J9ckEugtVPuzPKPEW3EriRO30kGikrs9QMTEUf4kpkacILwbjKlMxal5kEiLnqj49smuXwHf9LRA
TyXL4qA81RpPD5cXD7woxmeiEUoASFFfDFJQzEkJjw78V3yl08JSWWSHNirVzRUrH9LCXWwkcUNu
0NN/j8kk7OCAZWo38NTBvZwZqINb9TUKq7tZ+hKrPzFP5csYuzrQ3G9vl3Wwyr67/Aodu8XwHADO
q0nCLppETHQMBDg3fS4QknfJdCa1Ib9E4y7GnN/pvMYllXinayWUhPnDuQaA8HT0fV06RiI5UjYf
0yABRIxkseu+IwGG1UoS67yzoF0CEeu9SpHRqzkHiVfeE/PJWENCllCinfUEaEI0U8SOvCoRXswg
rfbZr50etWUJ+NIjA1zWvNLHL4FlfIy2pLSG+0cCWfLl2sundpJSShc+TjogiIYhkyYJ1wcPCaxt
soqSXzy7PvVMA5VqyaJyD53BWyTzYvsb2wTAlq3APeW5bPa1zpLPK46ypVe6chLZbptTBTgEtEZQ
ThsIengbMChT5+6oBFzY+2QMXEFo8maexKwmIpRoSyYwK3r/u9b6I2OVRFB4jq66PpKVnLDA3WiN
U7Ql46215u6FEnDFVyqezFFwV2W6xFi+Rdmrk8MNJQqJLvXnoKXiGlArCaSvS+NU00o0StyoKTo8
eMglkS2/RG0xpyphUYjBv2iUbnPQaYBuWSHfXXFdmXyAV45apw1TPgQ+oGYo2qAt1HRQyPS6xm6N
sYBCh3+WoQe1HgNDYorC4uHgTMd4nv9j0MzwPJcZqFwyuXiAJACEAH3crWI6Zv4/hq/4H0ovuUX8
ziQ1knDRe+gN5KuVKBfpFQCadBYrIJk/43jhxxLDT4ocgAeWr+WLgUTVyM9w1WqsRSThhVcCw0ii
K71jhsCOrZogwOZJNPi0CJ2FSg+svlll+QFeyhoNzMXBfGo0wu8fbEatrcu4fJlkS904JN80xOpu
NqeUFk4p5cAfJ07bBawb7YTJ8niXZ7J+JFCLdl1kbom5RNlO7+G/qNme61U5iTY7W6uctJm4LyMX
dQOl7LGUZ7U82DUpp8q74+puNsvF6t+2e2fvqRv+wrIgdBAjiPrT/wEAAP//</cx:binary>
              </cx:geoCache>
            </cx:geography>
          </cx:layoutPr>
        </cx:series>
      </cx:plotAreaRegion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United States</cx:pt>
          <cx:pt idx="1">Russia</cx:pt>
          <cx:pt idx="2">China</cx:pt>
        </cx:lvl>
      </cx:strDim>
      <cx:numDim type="colorVal">
        <cx:f>Sheet1!$B$2:$B$13</cx:f>
        <cx:lvl ptCount="12" formatCode="Standardowy">
          <cx:pt idx="0">5</cx:pt>
          <cx:pt idx="1">50</cx:pt>
          <cx:pt idx="2">30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pl-PL" sz="1862" b="1" i="0" u="none" strike="noStrike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</a:rPr>
              <a:t>Amount of population at age 60+ in USA, Russia and China,</a:t>
            </a:r>
            <a:br>
              <a:rPr lang="pl-PL" sz="1862" b="0" i="0" u="none" strike="noStrike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</a:rPr>
            </a:br>
            <a:r>
              <a:rPr lang="pl-PL" sz="1862" b="0" i="0" u="none" strike="noStrike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</a:rPr>
              <a:t>in millions</a:t>
            </a:r>
            <a:endParaRPr lang="en-US" sz="1862" b="0" i="0" u="none" strike="noStrike" baseline="0" dirty="0">
              <a:solidFill>
                <a:prstClr val="black">
                  <a:lumMod val="65000"/>
                  <a:lumOff val="35000"/>
                </a:prstClr>
              </a:solidFill>
              <a:latin typeface="Calibri" panose="020F0502020204030204"/>
            </a:endParaRPr>
          </a:p>
        </cx:rich>
      </cx:tx>
    </cx:title>
    <cx:plotArea>
      <cx:plotAreaRegion>
        <cx:series layoutId="regionMap" uniqueId="{5775F5F2-445E-4737-9728-A5E820F30506}">
          <cx:tx>
            <cx:txData>
              <cx:f>Sheet1!$B$1</cx:f>
              <cx:v>Population at 60+ age</cx:v>
            </cx:txData>
          </cx:tx>
          <cx:dataId val="0"/>
          <cx:layoutPr>
            <cx:geography cultureLanguage="en-US" cultureRegion="PL" attribution="Powered by Bing">
              <cx:geoCache provider="{E9337A44-BEBE-4D9F-B70C-5C5E7DAFC167}">
                <cx:binary>7HpZc6U4tu5fqajnQ5YEEkId3f0A7Mnbs9M5vRBO24mEBBIgxl9/12a7PFWeyj5xT8R9uX6QtQYJ
NpLW8C398378x71+vGt+G0tdtf+4H//1u3DO/uOPP9p78VjetR9Ked+Y1vxwH+5N+Yf58UPeP/7x
0NwNssr/8BEmf9yLu8Y9jr//+58wW/5oTs39nZOmuuoem+n6se20a/9G9lPRb/emq9xheA4z/ev3
20q6x4ffbtyde2x//+2xctJNHyf7+K/f32j+/tsf7+f7y7N/0/B6rnuAsQH/QFFAGaLh779pU+VP
fI/zDwhHAcGI8uWP/fnQ87sSBv7H77O8zd3DQ/PYtr89/f/L8Dc/4S9S2Zrk+DUSc3jp25vlV/7x
9mv/+5/vGPC733FeLcj7j/Qr0fv1uO7aVt79+U3+7xcixB/CkCE/pP6bhTisA49oSDBFyx/+85nH
dfj1e/x8Af4c9+7L/8l+/8mvb//ff/JEyOp/8YsH4QdKecAwJ8cdzt98eIyCD4wGAeHB2y/+y9f4
+Qd/Gvbuez9x33/u5Px/43P/97v/2SSkd+5utdiSVwfg76V/npx3Q//OJB2t1e7hX79jRl9ZqMMU
T+OOu/lc5o/Ny7F6HvF41zoYTD6EjHGfRyzyAxKFsDLD40HigyAKEOeYEVhNiuEQVaZxAgYFHyIG
Zoz7YYSjiDAwZK3pDiLywYcTR+F4McwYCwh5NuGXRk+5qZ6/xBP9W9WVl0ZWrv3X7zCPPWodXpP5
nPGQcExDDsaUAw3y+7tr8BKgjP9LV6NQky0SNHpxzy1LOq9JeOZ3sfT7JsUBunj1aX7yQPhyP3lg
RODHIRKS8CB/9cDa77usVkWiSHEy+WLPgyru+nD9908h/C/PiRBmIWVRFMEvDNG7H0aVCKqyy+Iq
60Y1bsKK0zZmrWB4l4l2ni7lGJSfMuQqc8ql8nBcDiLjcSCGjO+DkI2fGhtWYVKRjlwx6nvugkT+
SLcSuSErYzxP83CSN7SYaDJomfMubvM5QymyM3pgbKjKleJMmB2bSEETr/Sb8CyD+VACy+iZuNK8
C2NifCET0yAkkqGh67woDU7rQm+7mbqYIPRQuPprOXSdWJsyHG0yM1Lq71Fmi8smlzW+IoOSOu4y
O05b5dTww0dMRV8HxcQdH5AzD5x11MZtSfSX2i8Cs58GV/h7wb1Pkyb1KhowSwMcRHGH+fjJ5o20
GxENcxP7Qs93xlAuv6pi1NKLtevMlEy+5uVJ1de52o+lyWhK8kAW8exjM22IwpfMZnWfBHMRunS2
8+CvgiwqpqSbTD2dmNIrurWWk5di1IYbjn5QPYz9Y1CPk95gP2j13kxBVct0YLLPYiOy3iRVnkXd
uuaRGNqY95aquOmqgeyR3/lN7KLcRxe1bOvvg2RWpqXyUXgVdLjd1VlZTV+VaJpyOyvbZGtuBj//
xHDlk1ObG21SWG9F0062eEipj+AZtevqTeM1qEmkX46Xs6CqT9xIUR7LPHDZZtJN+eBhM+OEdN6k
03kYVRLq0N6HgjcfvZxWcTjnOrZtXbYn+VDLLJY6ah5F0YUmKfMGfXd4XEeVEiG8FSzfJrKDa9Kc
RVmbzpEo6l1njVDxjLBhCRJYsSTCrCr2tp3XOfFyL2nHEnmx8gZPbdTUShGriTqWUs5QIqMMhQn3
o86/DrDrdIqajPJYDiQsk1FmjfvM3HhmsaDtOe4n/7LiWrLTopm7C8Ksmzfc0yg/57rLb7LIBfTT
OBUhTuopH/tVNll1iirU2/ssGARKJ5xHX3zUtn7aW8zkTvTGr/eDmzS71EUmSFq0LgtWhsoCffSH
yogHW054WEXIelni+Jx5q1xWUbatlXLFyql2lDKOTKDmezdHI1qPRFuZcO1reoPn/mvHWv7gKW9q
1kVF2zFuREhI2pGxqeOqmMM5nhm7djrLvhPUyDFWHZjwOJeRE7ddi6XdKk/3XyOeeTd94zkSZ8q0
Pawh4TfWgA+ORU/bIIZt4lSqR1vJXTuq2ks1YebMUwUfTtwogzmWI8Z8E0YNxfvOIeGfd32WjvCV
6mTqeYHzJMjreUybrtZNMmdDt2F10wc/ul7URdw1TX7dRQVXXULAqOkoxsWE6I5n2qOxULjHl8oT
GT01HXFZMs4yQmdNyHSVtA3zZTJ13BdxhHKkYtPywdvWGHU4HnmU47ibJyQ2Xdd018ZmWK+sk/KB
EZQHu7ZocPcguzKDN+udTvORuRMCfsMmVpp+jvuuj8pVRLMQVTsytHQYPnmtQugW1WZWJ3Uhm3Pl
efm5trPuLwm1Dy2Va9PhC0dsrMugF7GZUPatZwrZddc37HGYDCoTVYjuoTRjieNqHM1dXwzih2yi
yYtx3QYuzipvuvOjkIP1G4O8SITzmn005HpaZVk43tiw97/OpeFD7Pc8+zqPuWvigR22UBgY/jHU
PT0fHPOuWpz3PyKHerYPJGUmroM6UolQUebFQc9RGwdBiFxczYEfbXupvxGN7EmVeVyltJuiPK6b
GdW7dm6YPI249YY4DCsrUmV1J+OeKnTmTcYLN3S2YGWDoS1/ZD7Lx7UztHMyVrmngp2uer/eqaA0
7GNvqzq4azMvUnLLWSELE/tzO4ku1qqk3bexHXybKh6CI7JeExa31s42gn6Yf+HgduyqU2C9hhiW
HN8w19hm2FHdGtclMmAsTyJTFtOqGrxh60s+2s9mVB5btyUaOY5phhT243Ka+6aPqfNYplNczaSr
4kiX1bgKZzf2CXf+ZGIxt332TYZCZquhCb162xcKx43nSVdCkKF7EsWm1ryu1g2lPXqsVR02sRcF
PtoQltl5HZZtVJVJ0OneXgVKFXbL+gnHHmOht5bhEPlbrm0d7APfFmVSUmXnVT/jTtUJvG3BdxUc
4jp2WM9wvoRwyuxL8BvjkM5goPRajGPW7lzDve4Cd4SUcclUl3+rQ0koeMGcdWnv464YknLMA/LQ
jWAwT3LVT+qSeV0UJU0XunFTtbVDJ5md4DijaZzZVtdeHa5rNCud6GI2QQJeA/V7KgKZJy2afbnJ
a1bomEtJx9uoL6oorigdZB0Xfl2zr3zA+MuYeaO/YeFckLhAglRr202s3nNr5M3k07YEj1tYtjLK
F/3WipobHYdNUbsLR6WP9y6TdOvC3CvORVbYYdfMppvTIOr5tBoqWflJb4Lerp0r5Vq0uO/uDWyZ
JvEQOK7PRaWb74aVdtwYhGS3rjSSP6ZG+M3aN703nXdTrYYTMhe63qCaZWGqc8fKlato+JkGs+z2
wBbFWWjNcBeGjuqNnMCQbKQoPZ7AW6G4koE/3gnK9aYesuqrGqST2451skwlLdCJELkWSdWNvYxp
hVu8r8UkUTLPkfrCSBjuQlIRs6IOPsF17noWc+MCDnZFTJW9DLom73bdhMO0s9E0f/NIzw7hVuWq
xDCvrzYK/AKJh5xP+rxoGd9jz8nU6Kj294qbSSfgAzuzcprWYzoxGsqkjiLY2RKJDO2CfPKuxoh7
Yj2pgdySsp0+tXnPYWGmDqJcOUVaxBMuinqtyaxxPLfCPNqKjW2ayyHE/lY70jcJGO4riXCvkq5r
67MGV+FIkqIhup2TwWsDL4t1YcciTPxK4LxO+7rkpElsI6zsY9cSNMYYT2UdZ95cwClvc6K+hPlY
ZWuClCR5PI1MR108ZjRTLta+wAMccVbKU0eFojol2ik0Jr8IzN+H/xEKICL3If70WYgCSIZeh/+4
ZlbMcP4Jkzb2h+wr86JfPAIDuPA6xQiQzxGJMPUZZQFDh1T49TPUSNgYVnlS7PKtGOJi7a3GZATr
EPvbYrP8nqck9CmfOSZU98ZOjczFEyz2TP777E+sbUFuXvgHYO2FurCP1Y1rHh/d2Z19r3l43rMq
PO7p+YdU8w3xl6z3v8lrj/jdfyP8D5PeANLRZ1juL0nvHlLE8q767frx8cefUMOS+R6GHTNfDwM+
RMPAD3zi4+iQRB8TXxAATBHi0AccgwF6FL5kvuyDj1AYAJuwABNCYfWeMt/wA+wdGkGmTAIWHrbQ
/yjzfZv6RgTwQ0itWchDRAgKfHiH19ukQLaruqmwV3aYs2htyRS0at9rracuRk3Z7Fjr8jI1RoqT
gqo8phA0Jb4yUTqCzREstiXAY5e0zDGFaL84RFcDAysVbmfI5Fza9cFUFxv4SRP9HGVTqXYTadyU
xV0FxzvaG6OqisaTs2pcdZUixq5VNI/lPS2a1jKwjK4Mp/S/orafLa+lvmrLwjbx3IdwiqKah5uo
yvI8bgspBzjNBkFsO7cUNjtz3RCXWW6v+aC6NWmCWcS9x2E7C9Xx2BPCy2Ps4UnFFuVtGUM2XZex
rwIHwaKZcpHUEvCBeMp7o2Lsd1TEtaLhGe1rP4EMG7wmRJPRHWnG9ge1TQTvFIgR7FFxiCf6tspi
2nt+GzvmsD1YPwffyAhk4m6g7DZEZviuZSHWtCyHsw7JwoMpOogHSDeY9mAjvTqu7Qi5k2T+9IOE
HphRrAikfV2r7a3O/fjVTv4JRoGjNxZk2RoELAggmGBKItinb7eG3zqvE5Usr/p1sK7SYh0+NGIt
hyRrNxLePAWPvs1WuYAsNJ36VAy/sGH+Wxv21zd4Z8OqrPTHIII38LbhSpWbcCO3cuUlXpW6LYRR
eBOKmFwMabWatmLjremu//r/TZubDjbKB8zsb0zbT6sEz+OebFsYfoCMGewUALFvjBtm/gfCCeBq
AAoB7BcC8vSE6jH8IaBg1sAkRtgHc/hk2HD0gQc+xYAEHi3i/8iwBe+2LwkjmB3xEAfgYnkQ+Yft
/Qpj07hoKjwo+lgEJbkba+2n4HX5BvehfzuQ2k/LueEbWqHgFkUePkr9pgqOUq3Vk/RnY5epFuWf
jcX8TuZGpLwWPErYONX7vLf1XueztfFCvxINYQ7c3GtPw8qNWx1OnYtzMjen2vLmdOktjSSltzdq
y2sefM6tLk+DkOeJdyDrqUKrYRBs44c1+Qx270FVbrjIxznGQqwMa4q1mofpG7V1UjnMP/eQcFFe
OJfFiM0kRYNt+CeV4eCk7wuATFC+gkxkigEAw3sMtgJySugtDR1VUB8l78Qi7C48k6HvVsliOxWk
Oi1mYU71oRHZyBLIF0nyTrCQSxPKxpy+I+2W54M6cvU4AhYixmKV51O/HoM5gli16de5zaJzcejN
4whwB6cmtXhj2qD9xFHtXTptAA/yhIllnzdBmrF6iqmtICvmeXA7SRWrohMf0YHCs4o1EeLjs0we
ZM/UIiNlWKa2zvkmcO4c524+z61HbrCR7crvs3zdjA29EbkdznLb3tZlmaVIINpfQz7XnowiEYCG
6ERZ1W8rKWUShnjWyeGoQGJU5DvAd9vrcPbz658oHwdr2m+DxpjdMAamjkVmIekbIjXtl4bKbtpb
n41H8oXXE3v7tAGi4Hwq+i3Bg75oAilussyjm5YAqNWAl78ZW0g8+6Ed08If3KZWLthj8IUnlg39
NsK1PKcQiq+qaDbX/hgFCfWU+Kw0q+Jh5P0e8neUGn/USTG0xaelp5977eDJI++lxyBa2RZahCus
G5kAxEc3kWTNFUV9c7Xwhqqnm7zk+bbHE2Sqs6hjrx3EDRtVtZ2bvt7mI4qubds34PTL4kGMw8rV
ovzmsgmngnjyjDo/O80DRdIMghJAZAiNS5sBJBQgRGPLM7M2EsN+mVhjzms2UICMGrs+Ki1MdJB4
wlGIRuw968azOtPfEC7aK/D27RVELd7JM6upSHNl2OydBJ35tlA/YbXzDgdzuSeK4D1EAP6xdySp
g9MH6bxbBQd0GlJUlQOIiL+HthRbVlK5MsILE1Zbck4PDfHnPIipd++5cjxTLAvOy5EnUcH0/KnX
g45p0MFCwy4YaqYvFoqElm4AaPWT+rALFp5t223v6fKiPuwTPZs8jXKnY0wtmAo5inZVkRTmlpd8
puOxqfLxgHc08yYjarocNSQjxJ82muXyymTGj/2pKe/lkG/Hohs/07Y5Z1W9gSAYBd9hYS+yuZIx
a3Bx6npcnomGsBS8z/wlz9Bp2Prhg5DzDZmp/FxGfFghmhWnZm7KM8n5k2pfzacFKc3nV57xZ6ES
PkQiLxUkAoUj7kP5BapIYQj+C4Frfe1sGC5lJ0IRPapQ6p3kCmANn0t74tnQHJt35CL4T3lO+TDh
fzqknWaVeG4kKxLM6Lar8+uaTuNFKWVxayB+K9syycyUrfSyC3wjAkiRS3VaabdiU0ZZukiig+Lo
NdkT81mnXIYcdQ57a1FcZjyOflZcVOqqOaurobqZokbFbW+GK+k3zWkWiiKlobN3gCed5IBcfiq5
J3ckysp13kT2rt87mau7tjTtGq5tRNtQq/aT55W7soAIenY3Yz5Xlx4AKtel6M7yiXVfJkrFdg5D
ssIQ/H+B0gygWk0rLkra5tsmZzjBDS5j3kziW5+1U1IiNJ72VTTdlKq+ZAd+G41ihco529WSVp9n
KFct/I4XbD1B0WiTlUp8w+5iAAzhSzZV3rbvGrJa2HlPdq6w8jbnkds7Mqs0G3L5LfCL9Bdbjx22
1putB+VPMIUkiAKIdmAfvt16cxFEbYhC+VBgFSiAY7zLAqn5G0FzmAyTD1GFzYLrbo7A4ZvpG9I8
TLzcveJPcBTXeDBFKsvaTutJZ+rUi8pLVc3wxUJrVdoESJ2OXTi28SI+douwvmyCBpQO4tI26jRS
Za1S1BYbKzqoGQIgNXbdcIpcSU9VExWr0sz5FxcWF+xwamlGL+uQoM+Lqi/Ik2o/+69UDdPswXjB
ZWFL/DnMJrPCUKBJG+FyImKPeLOtLqNu2MFRWQ8FKfL40EOaQM6aQ9Hw2Hsrfa/njXI9KgMj3uqZ
qMUnftORJKo4OvWm+XXDLd4VQdjs3vFfdFVm0elChtScurHMti+6C1+qCRLuhbnQ1FQX/qDH7TL0
hf9u2EKWHF17yh/S0ah1NuvpozK6SAwE5F/CCeB06aLhe27d2axykccFQF1SegDFl4A/OcqbaywP
aCetbnExFhe+QP7tMzUfoiEp61u/L4sLfKAOsoXywQ+9aP5H4+bDE55neXkelHCPT3+WvTzvIHuh
nt+MVprtlJVdXGApziKbk2SkvklLRvKz2g8LSP0P3aVRh16Ra5KEeHzSWQTL4Bc9MWbZ9u9PKXub
yRLwUXAdBQowQYjhogHgOm8P6Sik54sm8B6gvnfj5ia6ilhRnLUq65PltELMft9VQXQF8Y48q5/5
EfDbZ34/Q/ptan/6dtAfmeSv9Bd+kLN7nd3Jhl9nh62Ku6EuTuAs41M0t/WqkCGJST9FJl3kx+4i
As9GjjtwUWdQCzdphLMqqWcoYnoG4tpaKxtXPa/29SGuLU2ANgIFMl1IVEX6yuHiSJmDRgDIC9T+
SrOX9NvsdAIAEN3r2rUXgz/YxElV3tdUJAXUqb6VEPGuXjRC+pDRk7aPwh0LAgV1jLAXyQttg184
cvr2wsSyToe01fcp4KdR8H6doLJgGFiZ6MHLNaZeTHHtr5Y0z+CN7nzv40IotR2o9T5aGZobOd31
JdtnbZGfhWEziOSZtBmCFy6G7Cjlh+iV51OKwFvQufZPA6LzbWuRf0oPveDAW3oL70UKFUlv86K3
9AY5XEP9SZ4OjIuEER/KZ3XTXpB6gAh1YZqOj5D05e3F0iziGdxj8iKIAHmnELsBc5niRZGrif8C
Uzpc83ntrOAcMEgT4YoIh/KRD5n523OQ0156aBTBA60cFIGkxKfdoYGLDTPA8EHzZze0+Spwsj1Z
xM4RdFpXsCBa9sFqlpSce1KRc9XquAhEe5ZBdhnEC08WRK/4hElCpo6c+4dmESzNCEVS1/hy5Tru
uZ2ZJdPnyPTg+/zySz1KvBscHcTqQBoSTtujiiqIuiAdYKOk929n3/BLxuS+GWxwG6gpujzIahS9
krUHipDhowF/vjK+BzXRwRb7pVcM01NPP/depC+9fGDFXvltc8TsjxcrfxazHiDpd2sBl7EOl48i
xAHDIejtWggmMg0V9OZBuWpuyYpZvm7E5J1BtefSemO/CzuRzfFURd7ZImgAKk7zIOJJUArabwol
p5OBNbtF5cibuDkOPk7FMMwgQ5+kzgxQqbZNkRRm9r5Sv4I6e4PzGBCOyTH4nweXo1/V34bM5ol2
FbpBYh5XlfGys9qiYufLqt5FoQjOFPi7FR6K5iYoqyKZWpF/O8woFIPrKM0pyXJ1DSBssyGeDWI3
1OU93CHa1OMwfZF9ma1mjw0nWIfZ5aKhm3A410VRxFD1h0152HAeYeCTF3qoJwv5Ua7Xi2SE60un
rJWoi40PF0iCvK+SagjaKz6aWNejuCE1Fzf+0Pmp5FG7XnjPGm6EEAmP2XV9yATpLKq1n2UybQ/k
wpOalYCrQkjGatKJJH+m4SpHc7UoLjyPF0U6H3LMRfCzueBWT4xbDy4s1GJFJiMwXOaJqnPml+bc
0orucZ2vunyE5PbAfyc8jFpUX/j0MLI5jDwI3/EX0pfjcdpF9d3w5ZnP07bc/MLdRod7ba9iYoao
D8g/pdGhquLTZeu/wv5cKFExqSq7V1OVhjgq9zOCTLqb66eemSEvi2uaQV2/KWaohoN4PDTvFJfB
L+Peke+GLeRx6qW7zB9ZeqH9oFzD7Q8dpi7T3bndy8JN5/MQTOeKBNaPmS2ydT5AxTKovDKEq1Mg
Amy1ixnTajNjOZ1rcOB+/DQBBtAnhhtcdGXyFdQcADLsva45RQNpTpfeK2br6Wxf5qt3GtNBV1r7
59iFFijie0+vjvyFtQxbmqyT4GVYkK2zVpszwd20VmQATNP25uzIMzQf46ykT3Q0sFOLpma3SEPh
BEgPg19msBC8H3ncUn7y97EXJn8JviiUQiFDgvwcbFMQvTN0OZ8Lyq3zvqtWrV65gyaqU2y6MV0c
g4MiURDDnYDxPPr2SuvgZhZHMpVBnaoZrigt+gtv6c1yHs/7+3fc4xTPzzhOv+jIgv1gsPxqLNur
8tD07FogUl8eA4RDlADZ8gsnj0p1aYtT0vnJCGt2paD+fsO9Pk9bYsgmzzi9qeaw2Ie1D7BQo+AG
1UGZZGAXFmUAVUF5mGPdttVmCWLgvk6Xwhky24XMy7pLfY3NFh0wcJH9KV0A8xfpApgvUnRQfjcW
K1TdmnIod7Mdf2STX14KJKpj4+X9w2wV3nn9zOB2SaT7XeE3P0rcVpca+XM6cqij1nFpqm5dBHna
H8LDom8V3LOc6EU9oW7PWmpXtM3yby3zkiYTwZd5ztI8r80mGztA3f2uNAmGYiLPnXcBPgdgLTka
iFThEtJAi37XdHANk7uuWgtP9gnFhl/UhEcX7NCzFGqJOJz17kUwKk7Oam9OZiilsnhRXiboXNUD
OgZjF+WqghJ7gDyIKmRG5n3f1AA8KAjVCmsukRfeu4mNX6beVGuG6bSB7Hr6knXmIuyi4VoJ8Stj
+D6mxXA/GWq7hMINbgwZyDtsqhuyqEFws+772DhI0+EOmQfXMMlIzyAQuxoL1N/Mh4Y58gMuofH9
QgHc2m4VK4dkIZemtx/Daq6vF8KXsF/gzna2XkiBK3qWF/Rqobqs6m96mf1Quu72fu/ZcwBGyfmC
B02TtzLD4O1fAKSlpyMu1qLXKll0SQEOOOVdtqo5TT19skReJVxG3MBFMpQuwZZ5S/KJl6ljdg0F
KnoWaHOz4O9LY1V5mfeNPV+oDFZhpaHEvjoC9gVcS37WN3gKkh6izhNSjEG69ODOcfSxnprT4YCi
LHwyKXLCXRZ9dJF9zw8G1G8muPaX5OEAFZcQ7gJ6ffu653lwNe4X1i56H2JjHELdPUAhj0hAAJJ8
G9bBTZ3WTW1ovrfTEKVVljU7V3bn0jTj2ViJpyZ/JqH43u7Cpj1/Yb2oYYPHs2WOg8YLnwfXGml2
xo0st5ZzceK8oTxjcKt0xapyvAGHxONGyvKOleNedbaFsAzubP4fyr5sSVJcW/aLMBMIJHgl5jkz
cq4XrGtCIEBiHr7+OIrqitq5+/a2+yJjSUvRWZmBBl/u3ryTznc+jmlYEO/sAOQ7AaovAFn5I4pN
81lmDk3DsrF4KLgMAz5twL10Qq+nKJiUtncwzThF3kHh71Kv750O2ALLYhT5Ypq3t3sDLl59pE3X
NaHp7AodEnuIQwgC7NU9zzwVU1Xf5pZmb1Ud2xVRtZ0r0m80FWo5atcDf9Cibw3zj5ET6Gubjf01
baID1lj5qvnFn6oRhHs+yaNpkjKQR9aU8ph2zUHVmb01/VXQoVzkxGTDqIuLEKpVz5muo43Bd8xF
/TZgHk1jUKLfeabLJDNLryKvw82malELojRGLSjP8m2eNw6umvF4uPXdxqdOjwcuULFi0bTz0t69
TKxftkVenkjXJhy7iV8eCPjQJeWRXHWKJOsxJf0Ca5l7MTNMg1rOF7sd603mVUUVgpDvHUwD5lbR
AiAjxapvBrajBcM9To/xR04LugB0OYLgnhdvdpXe+lUUqd0o0nQF8E58UFUDqmJ2cHHzgj3abvPC
5n4PGMpaBkO0KSxeLPNAsoX2Mlxnddosy76MT/fbrHn63W9uwqbLk21yjsrBHg/d0LOngqrkpVFr
g2W5IEHPgYGkXOGL30E2p8XdH2lxsi7TQKz+/X1GsfzTWRa0aAgtHKhkIHnxGPtUxx5oX+gAZNuv
ucCLCj6yfzSN5U/puhwzYHkS8MDaAWJ+GymyjBxBWPHm3CYoS703gx4ZCxCN8VPzsnkS1jTu0y4A
pDo3o0cWEOgM55I0YNaxpCbhWDrFtnSUe0sRlMk1I7W/MH20l/bSK4NyDRncsNBDne/soQyeS2aR
FaO6XJtQT24FPYYvcOPBaDoWKB0q3YQmbH3PvnTEPZlIikk9x95tounJWbeN0pQ/xKDspCQvDjkk
BFuw2EH/KzrAK/cYey9i+Xv8j9jyUOV2Ushb/sg3RbeW+uPB6x0oCqz4o5W5fK27zlrZjsDONcbR
iU2kW2ZgLX+QKd4Ru2Xf/zNVcmxy7pzqlV23TIah3/iV4CiydOLsz01JAPzO4haRZOJs+plX5iQ0
ce8PZ9w43Z1VOdmvvqDzxLmyZLOgYG+u7vNun2c5fJP54AyUQmQXOjVfJh6Q15ThFOjmANpMWOne
3XApipUJaydLVtTvo80tOYvEwsm66mDC2CrfuSfaC4sr+1XIeuFT70cbtaAhedR7Gr0yOWlmv5sd
03R5OjjgOp1cuAr4MZbu1dz+bpdMO59IqG3gUvZEJNmY2CkBSSU0L+nSiojaDXbi7yFvwKLTgIi2
LxN3JwaSgwLsozY/1gc6N3Gu64MJJyXVrtbB8t5lpZBv3ZJNp2lIw+tDFNn1BpX2JEzj1t84EYfI
QiXJO1NqDBOol06yj6PXYLwI3iXvBETQwxQVxcKETpC7SzA4850JVVMcusKOrmmVfkQ1+0vaI1/G
LBr2gVD5SyOyQ5V14xfTn8z9jkv+sZ8DYt8nFoQRIIdEh4EFcmVCGU3RobIncL/Mo2nwa0bOnNhO
zRbKqp1VE3qKiFDrzpEERW+E9yb4HUbEy0HZc5ONGb0PmLCCCuo0JbsIJPJTGqTlKh7cYkUn6p8G
XO/DuO/LDwAS0yIRLDpAeRC96DbCm5yUH6603E3qZM26noj+KB33BFVC++S7IrhNn+a0T9Pz1lqa
fpy93BUEL8ek9K2FoTmYhiqdhmnO6d6EOCfYl3qy8XcAEYITq1m4DonWfhvLC29fuhSFKtPgxo+L
BuqLyyGxqtW9z2M2ihr8harCUiuTUXjvw4AToClrC20Fj+54NeVt09hBYS2lQ5O1CUlQRnOCyY46
9j/kgLb7+YzuADgASYoRm3rMw0X1Pw9tPLeKsis6/UVHbrfIcX47sMjzbg1NbGyoJiZdgseOa1Aw
oeZZmM5OpQxijd9Jt5mVpzdpD0EcSp/lpsuL7AZk6zmEwidbmZtcpJjeKKvOVuaexzr1azTtcvUY
4GW90RwMw6Gt25cKhPSdiaBAAZQkRqHO/d8DJrpTIkwYkP4lneqrcopwKmTyAgHdinf59O7YGV6t
JLeAoFXje9BPA84+gzjLoL+lWRPvTvlgOQtzxMEhg6wjz05+1TBu5bC5unE/Ad1zTB3DpASiBlZ3
P03dPwzbD2gFptbhDN2xoal/CYbmbGqTedI/2pbs39zKK1dumjXHwJLB0YpHsbKsNH+vaXVOapQA
WgMnF3ETXyH6Ak9UN+XF9XAU7h0y77/jO629fFuPFSoKc2jSQCfqj9ruilBFYxkCXskf8H6DQhqP
+UunB7I332MzQJketjTHBfn+pW/mr79g6gVE0V+5ZvCea6beJ1ieun1uqsZkUU8CVPspk1eA2PZy
qL1gBZgJrHsnT75MuQvmUOCl16i3/YdIvhNP9FAD8cjZ0Saow1t8n2uSh0KS/3EOgnz70znIAWEQ
+twArCI643qf7jVykHUeCaW/NMLJ97qXEkzfeoQ8CvePZe33KPZlbhCfTPN53HQ22vuoa1cfzPW0
CS4ti7urCWRV1Usn8qEAm6+u1tDaJxINt0Gm4v5JSmh0FI+PXeV729H2koXnWf3JNHiJBiygbbyk
pVbLvhrZtkzbtwR3oRWo0/GSKVflq3aib34B1S918ZUL09FCXS4qN2yGHabRhZopmsBk6jtdXwui
kgU+oX01T0UUuI++mFbmJ8wdgBdEMrEyF+5IteIR5eyF+VlNBpQSKPQUmdqZsOTM3/czPmRCm2Yu
aMxJv4EMozhqd8A7SIEvar8Yz0yP49kWpF/FLRZcE96GzWNtkS+B9t3tGMTTIo5jsVVj0UEWN9hX
wesOgGpmX2MJWvAwP6Vzn4p852SZozaXdoC9MUFVPRMPnnDqC52bei5gmX5cBR9MNCVklYk0OPhM
8ofJ6j7MWlGreFp32so3dtXHkBSmbCeK6LHJhvpkKGuNU8gddKdgN6LooyA9jh6l5PWJzTyn+6ih
u5kZv+ebjCQexpDipb8tcWbJMyubY9fi1ETfzeJ27zYh7xxxAsxlAp056nxbPk1/1H436feJpXvq
ar9iZwU8TPupPFIU8/a4DoLrknr9CdwrcGH8bABGKBL8Mr30tRVuF+ZNqf4q8+YhyNzoJ2u+dsUI
NrRl65UCW/B73dhfChYUH7FkMdAHQffama/XEDpP0BPVCuIw+UisrheHwn9iAqc4A9UZNI4NkBFC
fxdv7hjeUGRrFXQn/Lkf/Vi4334/ZHF660n/fpiHGptfLNHJAyOZf2qrgZ9Ez/mpr4BDtp5V4TLx
HwMmpWwivS4gdX5MUs/bazIkYUuy5mr2/9r14qVFZLA2IZag6jEdL5nlb0qwzY73dY7j97HGCS9f
3Pu6+toI31pxG8TKPpHZM+a825Hbfm0TBl2ejbKR5wb1nhNNV2WFahTP69BkQKqZLJuqkqe8bfmZ
Ra5eyJI7O8tX2Fv9ANWQoVOQis+PdQXaU1iVZNPTTOxMn2laJvsNhchmerWrut14HCxbl4izg8Ll
w4BC94NvpQy3o4lvTGgGlJ92QDkYWZg+d04G1y7FpSJGeXMWWCQZlPsdDTZpVk17Oy+KYyYbe93a
Fb4+rusuai/ibyX3vg2TV/zQkoY8AAMvnOJxa5XV8FVaIFM4bR0tR0DqQMNV9aQsEULLxB6z2i+f
VNomK9JKuTaDNGn4BdLPtRk0XbFdWGEDWHNnQotk/cGLvQTQM+bjKlA9TX32kqU0O02lLpYFfpUW
eK+5OpY1yVdJjjqM08ecLyRMIFBQs5lK15WjULMRGWo4JkMXqOtgfYX4wx2s/aCG4NLNzeBWyV4k
6bsFXTIPTV/pJNaCSD2uTF4v1bCNqhgK2nzCfyZKsIT4w/juOKi6DfxNd050iAddLwogOF7Sn/tC
1utqXp/u4AGhKluYAXdevQygYIPpORWEhL6U2EZj6wVeD9GDBSj72njFcLDH6sttjFauv+r14Cxb
z0mvUIj/5ashxemBg1W2ycYkHPtY/9V4qAgFzFHH1NL8XGe0X+AblH/7hwwdE3vda/ed4hJ2jYGo
Ulw1XkyUevEf0Txm2MxmTNnW6h79nmcN+lvu5dEhU2360IIsd38XywylhAFA6+3wbgaKujtELth6
kc7PY2Nbr55fL6pq6p4jq+6uxC52WaasV7fwhmNJIQDs5yzIMvkmLYVemdEsFfVS1BqcYw0Wgvlo
R2XZA/T6f1wVur5TmyqCr4RZDdKY5psmlmlYS58eh8m52r1f35piTLJVx1BQvvehMnsetPJWTVRf
gpkvw+emqlGHE0njrLwbHDd3ZqOnNhAkg8oXp9jgmCVXxM0CPwwmq7+kYqedDuc2Tbvi4Z4ibC9/
SByJAkduD3Ma4Vaw6TREEttEEWcFFB4ODoxlP2qwz2wV/eC5n6D+0DQvXhaA1W+303HQtn3gVji0
C5wgreWN7ZMl+4BN3QuJebXvYv+Pfneg6UlN6mse5/SKbWlBMho8G1BF+dEiSHp9NVEa8Xe7i6Ib
BOMAEl10ban2ZrCLm2CJAh2sKGb0JqGs2aTQIC3Np7GxGvfcsXjowZ9h3dkqBY4ZYJuJKu9IXNRs
Km6zsI8a8RVv6WNny/jFpdjetJPTNUlUeRrnwhvu1pu6sqC4z2gOSCtrn6IptjatGMctWEvdNZug
1DQpqQTIAiLJl6y38JfoBJhtTt79D4aE+w8nTk44n7208PWh9qdLGQWpM7YDnX1JIAxgXdk+2NSq
r7Jx5F7XEoIsVFSupk/z2sZmkLUbWnig80+Uf54xWPZ2VEFjPXmsg3p+4Q9BLiHwuj+Aq5E/UhI7
K06b+jBZVn0wT6ZBSbVcK4/8de+HXgTAB1Sm9aHFpSpYmMdbr5kDIAsJ5jF1LSB1qb4JpP6FR8I/
H8xh3EOg/gHxGUTo//o11RWpRZ/T/sPpinwNGWAaUovy02hOGuYRbjHXKuHpTousRXlsHrbnBlWC
esMtmoZ96WEkdyg/SgiXQQmP1wTyycunp87JnFvf8Pvp/z+vh3S78eJpY2qdHri/oXCBnJk7sAlj
N5UHU9w0oXSH9I/QjN6T73Mb1fnhp+R7GNcV/kMZHD3IYPOjr5S6+KPc1k6CiiWQerrIA0o3QFVn
Zn1QXBinM9xRfq0k7B5ARW4eodNwtlriLil8V15HRWmYDh37LqOwHsbqO5OtBch/SPfaxuLLdK1D
f8iK93jEIm+Jwd6YsBj4s6V48Vg4KOoJQs80oPl7kql6K6wW0gITptMUsj4aT33aja+0+JHmU/He
Z0VxoK4/f4/x0RAVQCfuk3pvRkds6IEoKvBGyYDbBH4C82EkT+K1+QluoRs8K7+DHV9QlNcaHhR5
LLyV56XJrgUDb4kzo3fIMx09JCm4OL4sk694DT4SX9EnSlK6Y4kt1jWEol98/tVquPj6aWLU2v+D
JQg52qevPOUMsl1wS2B947g+/bQyTBTroxWw/FVTOYQgPDQXv7fCfrSGk7m0mC7z9Ls/YwDrXNt3
cYZ2obFnafdmnkis2zfXnfowziCWbaODxWh0EF35KOLY3Zjo3u/kwrplmD7IcYDHg4W27Xs3340M
NglJlY3XeG64A38THk31jnbecC1Lph8Uaxdm0HQVaujWnVU0SxOaAdcJnljVgp44T+JQ+BxrMb2Y
yDRDZOtlFgGL6UAfXqUOhE58qvlGtdG0GlIQM3FeFYuKNNnRA4PiDR4w8LbIxxfw9+JdmfJ00cXS
w02EN/wECta0cFzuQ4Q3LxCms5WJf0oatXHd6hC3BOU/bGUbOBZ1YqWl64RuBh+FNJjqyxDBlAo0
byTxOQlWOPWl0OyrTSMUhQINgV0XtyXAjPmRBLI8VOaxmXtvj6YXYulvgw7AHJ9zrIGcG8IeDHwA
MpE4oUj/N9Bg4mSclcbu0WQobFkn033DG5y4PNSA9ELhF2IPfYj1GqfRFxcbx8VEbXPJXOW/5E6U
PxIuLigyWa9OK4YDnMOSReW11iukTcmGAZytexv7YJnExRV7QAqvFr0UknhPVoqmFL0KA52WB9OX
62CjmnzcBJnj69BSY3ewIqs9fI5hPvFrBOBfACGiZGcBONrp7GHbEQtnGgHwYw9Z2cv9gmieXNGW
4aAC0NRHPWNWwJfveZ6CZqy20glHB9u92InnLViFUxWdQ9OQJvYuhasfZ7Lw/t7fdDI6VTC7Ml1V
2qUAS8pmDInRzpEpcg+yrsTFNMVQybM/Ptx7Ksv+NQYw+lW1zrQzg/d+nswFKdcGzDt/ToCv0sFv
0hMWrPQ61DzMVJ89mEgzmaO2kcyLWXo1TQ7jlvUEDRZA4qiVC1cLEsJUY5HLTpyKavxeRx19kUz7
JtJJSl9Sa/ojQv3tFtW547xIGf0x1kEQtQQ8my+9EUYpi6Yfpr1QVpeHkHDSkMBqDb43cOoKuefr
fZ303rQwj3/0Mt4WkGW5ED3maVaEXHTOzi/HcTfAP+no+BGEfNYYnds+n1YWipxXlcMqzC1E81J4
JQ+jHoUO2I38SHEl/QbPEXybhwYKAhicuV2C+0ldVSGXcQ4rjaw95qXlf2Wi/hmxxn8vAhWErrbz
FxV7ODb7UCT9e3UU1mv/uRL7FHQu3D2xGmMVhlXCJ26XZJEo+rLmL6KJSGj261635SLr02xvAO7B
gt5VE5LtzX5tRvOk/jVK7OzX6H2uGXW8Ydc6Sj/+03zzcWaCcMBj9qrKGQ9FOYBc04jipjm4qwpY
C9o+7tKdE97QL7hY9UfXSeoFrtv9CxzYQBIJWP/i4t7fgmNrWc7FdRP9NvnJtB+4mmuzCKNhICs/
pjCWm0MGe54wKpvyNDW2evM8BQeyMtu0XhOs4kawLbRB5cbrHPYCG72ruTOODQwQfFCrn9Le87Z1
TMpN3KQc5BR6TSCl2saecLd0KPekVsWHZ4H8Dx8M++TSYvbKc7xVoFj3mtfs1aDkv1PzuviVyrvI
vqX6wfCmem0tIbPkJzo3TSCwxtsZBFapag+mD+U9fmrH2D85qNIir/e/Ovl0ZXgvvxJa/uBiYB9U
5yBH5NH0Bg2bWGjGuhc4uLg4NTntU5YW47IEiARUq+lWfincS1FY3RoUZdRcK002Q+s2R9a7fOtY
Q7CHXWW+p5YadrzvycEvS7UdGSSDQaKSTTvgsq1Tz1oxuOU8OCApo3jYt9ciVdkyhU3ac105QAic
on/FQkbDNh/s94RbWVjr3vrCp+kd/5LqG44QJz6V/IfX52u3VWIfo86zLXv8czq3yC6jGsvHQpdf
h5TaH3bskmUd2+Ve1tBC2hmQ7rk/Hxq+qcCuWw8xJx8i9rYi88Vz3wLzUHI3BWO61ZBjQ3ZVJwsU
uuQ3t2xDUcr2x1jCmatlrX5JoixeO55FD01ZxCc/9vJVRsr4TfbstQ+m9geM29Zt67lr4C7OdsT9
ZwGjufYKf0O6pi3pDhz8WqyJMYzKYLfzBD8OrJiC5l+9clrbumoOUiXZgkvtH8AH4LfGhAx1PBxA
PAG96hB1OzP8KTGY59FmKg4yOZA87avQpPlJ0y84UdnOsYJ6OfSkOkckcfYtK5x1DKLkM4iWBXYd
t/hBxUc/ielbgV15MVQFeXTKqdhaqetvYRPoPFjCx4tX8vJrHVcLM6fw/Z+tQ9SLzl25bvF9O3hU
9yfLLvjStuHqoaKKYG9M8z3WwqdkPn305vRh+qp2egLhFHD2fAIxzS13sp+sTsyHlHk0S+rb/NtU
k/e7z0QwMh2hM+6y95yCNsAS31tCXhE/t11Zn5vcf3CsVDybLuY1+xo15wuZu/ygwr4BCvTGDKae
n4PGVruhCQNnBIjHNibV9NSwLIQ470yzqbmwxmqeGpEc4kwCDbO7bAsiD111MzgGpXUadk5QQ/pL
2yenjf9Ia0eQO/PgjUo+bjWwvcEDWc40deTofOmUfnXMYce4HDyvWI6M0YfIVvFDmuwh1gXpxHRZ
vfcFfrHN3hO5+2C6JoYXG2SBcmVCnDL04d83EofOG4UyTrGzqYULsxEfzrQOqq94GW2bfKLZlDBK
nVRaOC8ojaKGs8Yiq/f95G8YsLnHct6/pyDYQM/5K5rH7tE8ZjKbeTcf/iPzv+eZzHr+zN//hd/z
YMNabeDJNYVx14/nqP27YcGR1J13gnNdwZYjGFQbK80UCFpzXLMMh3wDK/t+TpZBVezhYAXlxFy+
wyuszl4F98g5Mo1bJ94GS0G14HP5z/R1jd8uusAfN6KwFxM4SZAMtsGFj0m0T2j6SNMChq7AVbtl
G08W9oUUdas5BTBXtS7yeDynQb1y88l5iOej6ZiXesmkVYJyUnhPwk7JAacEGY6587UCEPyc2P6P
qXHES2V3/XosIntvR9I7uy4VICTH9Q6macEKsBRUYBD6cp3rJ6lhVpYz9caKPj3CdjAITTiA/4gl
yWvW1VDotxEucwvL3jOl27OVFfgWBqkDvUTtnu25ibIET72nznG1Mt1ZbVk7nByalaE7fmJFjtP0
FxSGfTjKrlkB1fZfWg0fUVRrv+UdCjCDgigFjCG2zSgK7f+QAfRTQQZgOxuIh+z1pBtUSJw8P+Hm
rFe5Jvkr9q/vkKpEPxzno23a+iGD7NjdRryKcU3SHmyNMu+hz5S9T4GrrCD98N6JttZYYPJvtpX9
ysC/hexnTduKMxS+au3WC5FLHMNn0nEvAaZmFW7YjgYlBpTXxPL7w40MF4k2PibjcBxIXMJZCVWY
xqohJq1TD9YgvfMztt1zD4fdrxXkwkDZg+jN12WxwOFUPo9dYi8j/GMesiRo1gXI6ie80ON2aEB8
GZNOHKLBU1vlK/8EODJbpzDxfcQfEjYOFJXoMc5ZvcbRezrRcpxgHaHoLibW+C4HbAF6CICrR9Vp
gAQiNP1uVMPUTwxIm9euoRz+SCOy9GCKi0XMGgt8WuP9SpMS+m8Z/MR2Lt9c/ArhuVB9xPBDWGXM
F8cmLatzZssIEpzW+WrDxyQm7FtCiFpMjQxAlgqcfd1UCX5Yp3yTKj/nTLJveZb9KKy+euYg4P2v
c6/338tVYFPXsYG7Ec+Fog7L2Z8Kl0HaPIP/8Av4PcG1cl9hF4W1FyYbe68LcC3JZPmRJ6kOmdW0
l64vQfV2bBhyoF9O4HGO/VJAIrKgepA7cwcxYVJ7f4ZmlKnmUCb6MZj87BjZSb8W1aCvWSWrxQCM
5IPm02NiOL6Bv9MeL3/WTP9Fx8x/s6AgXeS9ne9QOPrZNDU5WKQulrrV4xfBi2sNa6Gnau4XkAEs
Y5eOX7pjmUbq0hPA8uYqr+RE1j2sJhZi3j7NnR8FsuGUONrbsYy7zcZTpICkh6aoCDt0Wo5+UW2w
Y+HFga/qEjzt7sjTIsZ5iAz90cRRrPpjPHgtChZD+nnApHxKboJqWOX+8NK47MEYfNxYhGzIjnOX
BbXCo9A8g/eE3y8h7SQnnzflCkZsuAgRomEekgzfmwS6WCf2fnK/vKaRb73DbMCD12tlP0wQu2ML
sAHg/Z6eRCCYmen4xd2mMy92f1ZJd53oGF9aN+q3PBmKC8zCklDFrHivqqRZw/0t31hVXbwLzj7a
yO0fknJKngKIck33GBT+FsYKMAmaJxUjbn6uU0VHV5DmLVFbl0b5e6A0O6DEDGXJHA7W+ATZziWd
LYWKKjrz1Cuf477JDr1Nu6Xpj4v4AgZe+UybcVkEkx2STK9d+GzuKQ7vR1DUfzWcdmUXmpjwpl+5
qqK38I8RcEX7FYRSfFn09bgcnDx7hIFqsOrbhpxZkHSbJM3LY1yOaidxGNzD/BwoJd7LLU3bFqYh
ub0mcQetRjrlqzFPh2uWBdECpIf6RTYqCgfbbt+JqGUIM1j6lxPNJWOtflS6hqVlFIlwgg2NBzZq
SGcLOxkncUgUajMRb761cfJEu6lIf3agX+xMQW2oUS4ASPBobIWUn8AmlclHM4ZCz22MzkL632Om
ZPff8wJZiWXXF85NsxC4CQPFNBBbw8WE6pbulRaQhc3K6ybm1trtMw3iK76J7ZNP2qyCOZBKPgB5
2FgYBnnOgozuCcxv1nnq8Ce/QrU7gQPLD9hq4m3n3yu7JOHkFNbVtye1aXAU2A/wHj/HJY6ZpZON
H6qMD0mQNaeaSLrhQOlCwKPxT7BO88KlPy3dfCgUot9gjK1nSc90oVyPWxgI6x2NWhfSuEwc4JmS
rDNR2wda2cmJNGW2AhdMvtE+e4VpQPsDzJh1K13x1yhh4qHZKB6gw8DKUhZiG1cdfeRCwq5vdLyv
vP+SFbQ/3Zo+SmHgN6sfNB37g/RdlG0RmVHTb55cexxgiKCmkIwee+j65qPSwfDe+eO45jD627gz
c6uxYZbVWsHzmPXlEQqqZEEaN3lvVQomG74bWxMGU3Vq67i/VlHTPPZKPjlzVqBots2bERY1cwiw
DsimJb4VXt+eUXXAr0ND+mSYVIaZNSUjD+EwA9R/Pr2ZZmy7pQXnqouJeMGTbZWJDSoK9JDJwdsX
MQ82rq6xHJDMWtZ22z5LNjCYOnb9lybWjym+GnGorZWUUgk4guvDSLv4awMD4dCKE/eFTL+Y8Zb8
hsX5NWpc+qYbe9q2eSFWJgyCrl1YFl6z2yj+WX0Rs9v/JeP/WWX6LBz3oWihAIAdcPrtgPyXcNzu
J0ixWWk990EBG+yI0sVYTt2F9Lnc1z087FNfqOdI4SjiOjn/rkEZjBu8wffcEXLK3SjPOAogPdHF
sy4FzOgVZff0nMC7ynx0ZgXp/pY7f7Q3K1HqqHEWN0F4McH4GT6ZhwYI74+qsfdDq+SXpu7cRdKk
xYMrK2ercN/YxspOH2LoVRfMUvGXHMpvYN+3SV3PJdBP8Dom8CyceRnQXp488zgNnblyL2CN9Qwv
4NCIEMzY72iU0+exeR5YMXz57xckeHh/viBBYUI97Dfg4RH4sXzi3wGqiVyw3PgzRbl36QKMrUPI
yf42hSnjrNsoW72YPtNkXhSCryY3YJ3Vh6pFNTOD7ZYOzWMzx/cR82T6zKgJTTON/iLOvWFN2HQy
DBoNFciBKgExn4mHCDv9jXUD54MRdhUNc7dQb8FKqO06HMk7/4nbDo6hftfC0rjkx0ayblXDreMF
zicxAG78OXJ9hPuD991Myq0Ekzj+3wyEAgQwk2oZ46UVPn3hmcbhP7s4jhbf2x4+/U6Nd6iM1QIG
5MUPqA3/4g2b3gO7qRfQvnhXMkpodWXCTg1KsVvoIMlOEilOHogFa5R/rH0g3FcRAV/LQNk5ArEL
DqCb/h9rZ9bcNrJE6V+ECOzLK3dSpEQttqx+QdjtNvZ9KQC/fj4U3YZat/tO35h5QVRlZRUoiiSq
Ms85iXRvNomXPPNJXCAW8IcPPLo1+fgA7gMp0sefROJZ28irf04iPB7dJnGYrX5NGiW2oEaqq071
6FNYo9cmJ83nq9udfF0RL6pvky0BTrTvTS/bQoQ077PMZWOOIjUqgSD29wn6bop2P7XBV81ytbMw
kvg0lbHHpphQZOOz522GITiYc6CyMpA6tarRuwUqEaJazSfVT2VqbQTUALC0mv2l7H80M3q+7doB
UXSjPLhW7MzmyoiL6yzejDSzz8Gtqo+o5kK8mgi6SRvCif69l6U7YvLxWZoWu9no+rrLRL3Nx6ek
M6D6QD1t4RSNUJ/DWWmRbEl9ThBpPCT5mV8yt+dMpz7nyYxZTikqoM2kWMcGqKu7uX3We1v/JEfH
TrXOtfccoP561LPEeE0mb0fmzn5WByd8rEPxnM6sscJsvIOWJfZGmXRjq3SIDRVlnR8EgfmN/HZr
7pgfvJG3WnblaGaXR18b91bZIi7LsW0A9r8jfIN8/txVYu1SASZ98ovvxugoxPXtdlqF2i5y1Irj
/0jYVW6IzV5HpVWnNgLZ42gr1NgniRKCzWYLx+Ez2KCjEJ7LOMyerSl+b584DA65lT3P/laXeW+m
DiIGmkDWQvhNOoQF5IuJsvLIicDdCKNXD/x/eM+zkMR+27qXNgmLT0obbOXxc8y78pgRM1736HU/
I3db7EvXiHcyYegnGf/axPTOCe/Wax5fS1UbPwNoe7lhZxqrMwhCWOqOPbNzyvxOubh9y6mTQjFf
rDa5BnPYs4/Lk53l1ptIhhiIqxc9VH7kHz2lQcY28MynNE/1lQvE5Xur78yk+ZFDmnjLiyfiwgU8
xT8bivLR8n4oB/0Qr9775FXrvKkQAWUaAsjMnDFyiLzOn6S8IYGkR1qwa6D3fAbMOX5zUToeOb/7
/Bup41G091QdSc6dVUQotTXOW5fV2yZttd+zolNXnpZMjykbKcCFtksJGeF9ytr+RXrUWcQhNko/
tSWa9J1LYQ4t7aqnjq3ySno4yGGUVj9eSn7VNu3QNQ/1fBEqVBw1zLRNYsccvwoLYNvcEo5trNPO
iT9lQ3Rv6Gl1lQ+ogh6Tyqv8zM5jS681gne9X/N8n0/if39AeTdB4r+E8OwZpkM6SCNv958iS4al
NEqgDuPLRGQ/SpuQlFODTHRE6YK155n9RjIlWqQf4FDIq2RaSKsJNYqANEUuRNv7uy5HeQi6CwoB
xC/uKnOgNkGoviRO4m1tfqb2o9kiieznBI5nUKCEL8ez1E5bIJFUwW+LkFW6s/mt/eyY3ufcTfQH
2VPRRzDy+CWJiOxodu6f+CWnxE3uWG/wwr87AO5QjGyU+2Tqh1UGOe1+9JSKOMXwGLZ9AxWw+24h
e/tWE3sDFdGPr7HRARav02syBuK+iOHIR65b3Nee4x9iTTRHxP8Rwgb9OnZV/zzo6nROo+43bdL7
57GiCELc9sHO9sg2lDz9vns2pT5ImB4SLaZUit9+G2uE5DIzK3k/AmMjNK/+qvHVz/XSeTVH09/D
TM73dlV2j6FdXlKww29UNtnIxJPaQr4bkb2+OnH1KJQwPg5DZN/51Hy4XXiggnYsKjTdZubRzNTq
fwidJzCZG7izX8LCR77TUClu4oztAzkzHq5dNG4Na6h2deKbD9QnCNbCr9ydi/KVs4JTjnBUlzhP
lP15MIDSfdWCpl4VZZGvfKcsOR2Nu0J1X0Mr77+5LtLWlaibbTx18d6uVY1SGpZ49Ww7WtVm2P8e
QNqvg0qEq8546XPT+4G49yMn50NL9h6RUGgRY0LSttXalchCHpZm690VQzMcbFc5+VORb7URnn1K
LR0V/PbrhFz6rgdbtyv8jmN63j7oJRjABtDity4RV5ds7B+koojrON468EN3h3pRe0oB3EiiIA6Q
CSWvMKdCySkZ0/MQhPGjvFSVqt0pCTDA2YQQCTWcMtfallahXYQzwnUQ5ZfBLa+VnZcvoH5ftNpL
H9ByUj8Viva5CDTnXo/L5jJa9RWeAYyBLI459v0Rq11+VqPgyYuH8RhQO8GE+F2YZ4XYNWSS0M7e
hE2suezUeie7ymg/uCVHSlvvxX1H/RDUj/P8zVTiaFOrXXine90FqKcLtvpPbk/o0aqQjkrKMNhn
o/jJ+ZFUnoRAJ3Gd2UX24fv8pjhFvun98RNJlPyhSuNP7Eya+3GI+SZNQjsJ0fSfVZefbXDo2Z5I
yneev+Ixc3vjAjvsYKHxOwvyokdM61EOqqMvHvvBcU7llHwj94iHQMfhSP00kHayH6G1uxohW678
Ie+3JUHpz2xhui3g/nIvu7Zhg9bztO6Yowm9i7xyXIu2oR5aZxv53a3pmB3HKvZg7lrM1iTgaeXq
yjoU96UIvVPejNdqjK0HN2v3nFa3lET8XgiNPV/cfhOm1V+nNivXeuHWuzp6m2pAwzEno7GLmx/C
fBauIz41SeidK39qV06VQtigDNSqo5TJFY1A/6CKKFuVfJ2vmdKV13xuOaZ2zXgA3EmTHOyLJtsL
YQRr2QU2ld0rWv0tIWdcNI71UidqfxSNXa9l14mC6TK6yddYye0XFIrFU9YV63TulQX8zyjou+1A
Sb7zNF/Aqf1spYnR7/vQ/rqYFrfF1zPKioQId/8107GbO1DAPyq/dE9D1cRHt5vr3JVDdohMLbiI
KGr2YW0k92Qbx51RGtXD5NbO1ssQHhEiuHo8qQ9FVoA8d6f2FPL1P3RR4Z4N9FR3OmiNh6Fqi60P
TATNTWqTpaZQX8r0sa4tYAnuhJ5+H8eH3qzrYxx47cMYdRHBsbR+0/38olL45o8kBXyg5c1vcd0Z
azCA2dUgHXsAXaUe+hLASVXoMPaItB41m9WEpcyPDHQmXMfQvtocNXS1tv9wy+xZY0+xbggdXoWh
bJE/KX+YsNZCfgvfgp5XKMKkuFp51B3qsb13+SrtE90V+8ECU6M6LrEIO9RfVav5pttZ/CO3L0A+
EXTgy3y1yUm/OaFRrqtea54QoaEqXdoWZ3eo77yY1KGPsvm1aAC65g3ZgqoY1mFRp3+oIQcvL2eP
YrtU9YGhWNxNk2FddIAmm9AT2hdTjBdiJi45TU/jJ3vXqHb1NQqtaStctToRy3Se8kb8AW+DH0qy
+ZygG/sxa7oYRmSAmGDWj/eZNx9oLOtbrJUBlI92PGhh2+3tgC0TykqPHUjf3z3wcystz8anMTMF
KPVa3dV5370SziCJgkc0b6zdqsgeddEU4AOag+oE6dFBE+aoTTGy5VGX7Ee1tR88k6oIERoE226I
vcOoR+M5L4H2D5Hnv1im2VydejglcF2FIVZU+yONMbTpJUIDcE+Sud1K8FfAe7mxRVQdJTSsQ0od
KInbIr8FNKzpkNFBOPVFVfv8SfUL4qqtdWfVfbo2zF4cu04LtpOr5W8QPf4gMzNcKw/qSGGE36P5
N9dKvFXZKyVF/QjWjp5qH/uoH/dDn+RPgS48gptd87vt1aiFdtofCmmNSo2cT5VqTltNS97csS43
RW5412y+oHeNnnrMB9W3FV3hINJom6l2ym3o195VOnqebe7d2PQIR/5pQ3HOvqstfljmVaRbag32
1b2tfVsstbV9ANqhF9PrqATh1i3K/KIEBA0JlQU7qzfSsxd7vzmJ4V0igxN32DxPhhGt9Uk/T40H
Ob72T47nahdkbY31BIcVbAq6+17a6Me8T8eHcr5Eh3zMKM7VptGh5NiwMe1Of0VP9atRD8MPcngT
sGc2Kpy/a+SwV03rFVtBgJyfS4T+T0rKD7WpWI8DvyMHdVTiTVrZ2idKpDgHP1E492Q531ct/QKo
hmqJbsOGSy3H8+SDKsmo/byLbWNAsSgpdq46Ouei6rp+Rdru2Sqc7CBty0Vr3D9dGlcnDucAFWM3
cjHHpnl1G9GscseMPvdIxW/6zDKuiRdyVAUuAbZ8HxsTNAPYCwCA0KIUeiVWU9RC1zI4DxLRes7I
Ra2geQ9HadMyw171E5XkAAleYyNy/iBfRVmFdesH7lNgsEuOdPWrqijjKTSL6WRSjDBb+YgvR+Mc
rKgUwUYw+aI0UfomKAoIzgAwYVYNLtHy8AScvYfybtjrZHDrrQ0O3wojkpYBFZrUcsiP0ZTzfShV
ZVM5k076z/OfRkc8BXZwgWZN8ZYpVgi5JN3e1+rikfgbrGalyleK1kJEt9k1wdmtP9nFGF+GKWST
l7b1p6Qs3HsvMV/4/Ngv07hWZ3L5n5xzZ1amWWhlFUe6TdWTMpYUdDkQV41/35a/y44dhioVGESy
cZx6uiYIdq0MrR1gNxjT9WZD+2Ovpy4wjdlFDnBaQGFFQTsGSyniZK1aORvgWedt8Jzq3BHRv7VS
o0y2qFhaaGCKpiVXi8+tyS8Rn6tU7XeI8aPkSIGxlaLCDs80z7/ICx8D79jB5DJQGrlYtc0DIIsf
20pJ+Przs8gO1nnUpkFQAbIsjlZtOY/S1rrFSU+a6VDE7iwSD3OsS20S+AOidWqew1OhPJrpG1d1
pDKf4YfBY8ir3o/OmB4UjpqVHkww3sY5nvAAwnXTW6rJYxqEp1fq8Hli862HRXgJ+++jUZCM7cZy
57kEessocU6N37AXm1tagu7OzSj78tI692SCxx1aNmT0bSp/TiVcS6Gkb34SJr9RpmBWSlHaz/ze
a+s29oNngCrR1oxr/8FW+VBEyVcOVyTpuxpKQGfxaJm78iI8HdSt5REqgDfHkD449ikXG0Wk+tVo
niKzgUmp2kiy+LzBiCyEdL06Pfq2LuCBaEq0LieCA+ZcbyyaFONRXqoQuiG7rW6nBepPW912Hdkd
vToOaW3e/ISm3ZP1s88JxWl3JQLHm87RzFMbEXbxEMp+0UK7eRINlQ/R4X0xnX7rJaryOG/U/a7R
Xg3ArGcCBv6ta5VZto5HEe8yvYxr5H6pt0HJVWWP5FNKvrb43fXj4i7OhTjxXYs4MZvDo4Uux3r0
0mlveb57l9TK5zAukicBA9Ps6uYlGMf6pQC4VBqtdl8GSv3iGcJa9yhf8wtLl5Iu/l7ridP4rX9v
FeCuoH/593lsf9emKX4Nsrg+Ummu3FRekLzaMG62pmiigxyFZ4HCaGiWBL0YpYAFQruJ8qy6pvrE
8wPwC+bB6eFFhoW9sjlo3jnKBJCwt4yDZTTprEliw7pKGpSeAJhBOLc/ZYQVqIzhqhvyAIyOqrYv
Cx7vSuJYhFxCVEbBkW7lXN3rg32pld32NrcDl8bTnnjf7MwOr9kVE3B5OZr0xADNcapuXRBdPLBG
arlK51ykJEIHE7HF+b5qkOTbugvL/W3uMPgbh6T3Xjobfatv6tD1b6Op3XQoZmTV4TY3EiTrelJI
8k9IplBZk4ZN9lT2OViO1z/0aOfvsmgqEXC/A6ESvSjNutdU8aJoTv+S1cNnmFjepaDq6aHqIYcq
xiAeuhaRvKj34CkpkX2ztdrXakLx7WbqUUO4N8lI+2qJ7G7MiflOAQHpClc8yDXyOqKiqp1HVPEa
1pmTC7Z4kbMBbZ3eBQGUcphzv+cEq76WZaivQIJYD5lvxYdocE9tO2XXzko+dWoSvMJ41k8UzEBW
2xuC1zpp2x3R93EnRwEYNGvyit5JjhZm/Zw1RX+l5K3xuftKVeLgoIeFuimFRVGNzK43DbzYfROT
GF25AYpJXknNkW1sOX8207lpahm1wN45vGuamUY9s5HwQWA9+RA6P9v8ec+eCc538ILPBp+2Rz+l
TMTcUyxhPsTB+CR78ZQjypqL32Wv5o+GIE59zGiows9TjeyQO5DTk6vG7WTsfNArm9hWjIfRV39e
TOXoKCJ4WMxs+MtT6gefpNNiT81O21JT0l5/GCiCWF1RN3rcL87ShXgEZx0E0MSv2/k9B0ar1rRP
sO2pF9aOb+5k+5upBfU8arl6UXXCXYCrNy7qMbDr63AdzSoi8lLNpHnZSg3L5eud8wx3KK8ibdqv
Vlpk3nboYZl8GJDOclR0SvBuFBoRRV1s0RCVIBB7W7VpXIjJEwA/pH5tAizjlJ8QHPt5idkqnNL5
IlvLwOK3DHzw+xcuy/ITiPm5LDE3XubJ7uKz3OlfuHxYapn7j6/yH++2vILF5cPyTTBj+j4Mf7jT
sszyYj4ss7j8b+/HPy7z3+8kp8lXSZnvateF0dPyJ0j70v3HW/yjyzLw4Y3435da/owPSy1v2P90
tw+v4H+a+9/fl39c6r+/UvQkanaHRrFGeYStXTR/DeXlv/TfDZGXYlaeuj9n3foUsS9uq9z6twnv
pv3tHaRRLvV+1j+/ouWui49KJnraLiPvV/p/vT+HGY7eAn3U/3yfbvdZ7nu71/u7L6/x4+v4v/3d
tzv+x1ot3AirEj1lkf9895d7fLAt3Y8v9B+nyIF3L3VZQo6k800/2OTAv7D9C5f/fSng991mpETQ
yozH5r4bQmdbA0Ncyy4QXkhxsgmYy1qrletv9NkxcOcR5Nea+7SpSphVHvvKeUTaZCvsESwA9nKG
8l4D6mdQmhaPoN+aiBJc5JLSQV76yUvvKs/fD2MACm/x10cDMAdZpzXEwTV5CPdICXmEQ2+l5JZa
cbK1XGRNuXc+uvNz9s32rgRdOReek+51k371o0Y5muhVr/MsS/akrghbqVnxBMDzYFZ5e4/4U/5E
8W3/bHntVY5Jr4ov+M6z62EDFT1/km56QtmykJjMSbrovspOKmcHy6rSIS0L4GFmDPBwvokc+Jd3
193+Ktf4x7t7I2JQuv8tyA2CdbkrLiZyJBfZsn+1KAEdrofU++myDLxzNhVcigGXQvxcQK6yLOr9
WsWqknBXmE690kr4McjT5neytVwWG/IK4B/rmLzC3w1rmn+h5O24/xdL/QuXwVAFUoRUMyDE3Rgr
StXZfJjTVd/n3UX2ei1y7mWLzVa0Ye/rbN47D2147pMAJYk//aSzvJQcmxGvsvu97AZdB0Y0TJ3+
APPyj8VPtuQCZePe1eVknxaTk4pdpo7iWGnCArRJ7pEKVBZvkrPO7do7tuB3wo3q9hmyl1JUT3rK
yyTl91zyMX4de7cl5OzGjPxNZNQtxdWyYQekYD6AFO01TpT2iuJfc13d+r+M4MzgWqAqDXLN1RBL
1krn5PTuy81P2tpperGy1uW4Mq81XzJQzzvbDHpyCfO029oiUNvrzSDXdZ1g3En/cR5Ry+lLVtTN
XrKAZQsNqseF+buwg83YL/21JAq/a96YwSGYrz0QIEowX0KSv6fEtXu+gHOz1YxaXfuKWp9kv4bb
pW2zKmtu/WVE2mTXBrevbZeR2xoK/+bbHLmQHF7Wua37dyPLOssK717gz1ep26ug6bNNELt/EsHV
mendxAYyx3PLNFCgXBllQ3VUchDS9nOAutg7SRiXXHJNn1wXGjsE8sVpGaZAvZArSBOKDquI8gmU
jCPYbhowwJvUte/CGd1B0Uz1t6xANmkuVLJ4hLamoZcssrV+lAgliVVaLtJWlECXFhCTM5dZ1Y//
6IQG1F1uB2TC5ogm384niqGGd9HgExZD/j6jyF7br5bo5i+/luweEqDoDQIlEVuUYJqN1ZTN46zl
sIvaOt4I36sfSzHWj6Alc/Au2X/YtNnWQWSnkhNx553syykf1hrU+KHp/ODY240496rVn7s8/tmS
thjt/ztXv/9gXlyJsAF6GJzuW0gxIdAJeo9sdQAIeV5SuF1Phvivq4fzmr5+/8Fsq5GyV/ThsftV
VvXds/H2xJxH4FhNa2Ik2vrdw/Hjw/Jj/92afqSuAxBea5iO6AcrpIWzNHoVEOX2St8WySafi+yR
PBf6sRfJbUTIunxyJJ2H43bq93AdvmRmpFzkhSgufDEPyvZik63cb366mEG76sC8nD/YZbeHgrQO
pnraLvNJE/ibvqy09U3wt1cF72eAkqIzF4ix5oumTBy60zwCE61VW8Vp3urcEedk5mC0c0t2yzjn
AC6Nsh811TGe0gqIJH7yYtrJcEZwBIWyZZ6wCKOog5uvF5v0vi0o15IjHalIgrP3ctAN9WLNDl2g
xNJoarb2dBv958GZDjzQtQdPBW4M+izY6NzuIm2wgfUHnWJ550y3EIL65aYN1Eh1IqoIS2OkoOeN
ChRfDh3Y/EYal0tkeoiD/rqTHGjmpYdCIUfF3eSNpD2s8+bcN+btbu/seVoBF6IaoZj045RG1Z7A
vfrsdRnSoIpvf6f8zirsMvHNbXOxrhFBuPq/fCPDmT74tuVbMOz7tArv7UAjJ9I1KNKlXkN8LQ8O
cqCf/PBetuSgbFV2RMAWIMgH+823gKlWDBVFk+bVbgtLRxHOEdAqdFfNPCKHl0Xlbe0hBAkZ8FLk
jOXm8y0hKkd3y9TCqjap7jiD/QA7IN+6DYLP/G/t73YIBUdLqq+hHSOTYjXpQ1Un1F3WQ3NnwSB6
kb5SPuevvmo/WSS3AIwoeq3ww8hTWNIyGqpZQDNK6M5gbZV6PbdRSeiQo44LPESOyrlFR/ZW9QzT
q9c+66xN0AWreq4ORpaDvEUF6mzpytFKUFdMjmYF1YJqExhYo6G27HUr00+bh0kIMsaL8dYPSUyT
HU21vR1DBJGe8iJa5+cAtJjvE/lQaUY9pnlYJsnlpU2OygF5ixHRGBS5/3SWo3IgnV8QeLXmUgEE
Mxyz3NpjT5DeHuI32GUUCFLfAv540qsRcs+i094qSwOWVo7PYyFgPSpJCnYg0N6cnMIqoaayJ00n
lZqUfKLn6XLVvM3r40CE/N+t6g86qiOKgoYg++yjJVxrr/k9HHcQbbNiW3+O9Ch4DcvpGFTkR1o3
nl6KqlgPsxwdrMTiXu8oBxbMXhBDOUbY1AuSo16iV/wpLClH5ZJwHcVZjkam+m7JfMxJrbOG2xbf
ScKk5GS8Ao6C0z2pqLsfOze0dxQxsz8rU3QvNwB/5xE2Vru2TPS8xKqerGovjwpTHBl3ppOvPxwX
llPGpKrGnRW/95CDy+kjaur3Hn89gfCdUg9G0Twnc4VNg/1PkJrNSUD8JXk1V9RcLn91GaXLlDtH
mOnlxVYoUjgOLugZtP2StQdcppts/Z4nWfSElIh+qcz2bqqL+KnR3OgpG7Nhn3Wi5xearhxwsrRd
zwXZ9tImL2Ornsq2cy63nu6Le9udbg5ykm5PyYGf4uS2kHSDTG6tW/Ts97dXo+jRQ0Mc+baIgTDn
QzjqsGZ+3RlCxAEVcGslbfICFj3dgBoTO3O+xaS45XqgYsWzkm7UmIo6RdeI5zGo9XUkqEksbQPA
5jN4s+/eLCosTVVhosyUqRdnNgmYALukttlmz92Sc/KTYX2RY9LdjGHxehkEqlb1zdOY+W/Itog7
HoXgBLwgEHc8HRSFAiOzWRp60x+R/JvHbs1qHsqKGCt6c9FWt6Z+JcdHf4AzIJtaGBh8d2oYU7L/
brzMnBdV1AEUgXllu1HNXRd4n+xeicBVTqp50hVk/rayaaLkZ6xl00qQe7s1ETn2FDQo0nGtBciw
TGCJQI3Mc99N4GDWupRngV4RRkAvVb0ZHhzUFzfxoCXbqnS9CNjA5KwEmhsgdurUpsyMMTz4Iv0e
kkM6yim6BaMYhORwCstMu7vNG9xnfSzFfaAHqBw7mbPzOMQ+ovhfr3zY6UfZlZekc59Us4/PslfF
sfbYWcMmp2LTQzH3PDMIHuGhLlMqhEYuXWcdFpPXtWgreNnX25T5ZujaTHw+dWOlQY6P+AiFYtdE
GbCrql6DVhKPtaOGz/AagIn6z/JixHYLIMryT+lscxtwt9OkUPlm7gI+6B7yQD9VpvdzAtqUTyBX
Fb5lmGDjZVtn6lHanf2BEufnvnB+LP7QIjlh2pQVnB2qvhrXQR+OB9md2rIDW2dHa9lV3NR4ysvP
WZL+vBtiUBXRWNs5GmmbACIqDEJM7lwkDiHWmL8sDjaIzhcXaZMteXHClvpw5tFwuoSCBnOZuHnS
By8jsmNgQXPl+Xk0Qm5tQN5onkodG3NnogO+lhSN0LdSVHD8frN0karsNxaSAxQ5Y5SKH+LdqJis
985ydHGWc9Ue8gfKl38/VzJFltH/P3OXF4m2eHqQL2P5i+Qf2GXRJ0NzKag0GgFVclyyhAO61xaI
1U0rmmkHfCJ89t0ofFQjRL0QHX6Wpg8ecr5J/aZ8Rh7d5iPo8HG+nCoX+bv58/3lYGq4wbP0AM2N
4nOM0ipVH3ZWiDLbGBrDVV5suFgXVwFC88skW6Ylfq/bODjJ3pBF41VO7+zIeTe9RUv3UvoNNQ7a
8Zrb0Hay2M/28kUiQ065Dqs+33ouCdFGsYDozu/HXz3kS85+eSTyHZznp0Qu383v5vlinp+riXUA
eRCs6y6FWpWU9SmOdaR/h3CdRjN0Y5YNK9TYO9lD/mMA5XwTERtqv9umlRttpYccCASaXiNnqJO0
yQt6ov9yndt9lzVu4mR/P3+55794HV0/qWvDQoOuSi3jXDT6vo9165hZqXEWFX8IMJHeOLe+wX4w
tY34NMD0lraPPtKYzt4VFKut1nrQg+Z15IBcf+m+cw4Q+GqTatzKUel3u530GeCTbWHX1Sul83gq
Ujvd3ZamMR66qd0SChvdbVRl1inQkVday+Y7T9m8eclmWbXt4ed2yx+iI/FX5X4ss+DB7VJ3NxSt
gSj2nzZ1HqDEYnVxav1mz5FWMm9N6t1/6XWrZAcZhdRO4QOz4UOA8LX0EX3mnm19VHZxNsDNEeUZ
nEt1NmpCfyvZnDSrPMsR2ZK2EbVzu56gUf8a/EdfOTWNgq+OfVd2WaeVgLDdS+imW1n3/F2pdB3E
tJJHYJPnDd9SFb0O++Cy2FJQHKlvIJ6XBRfNCeD4kco3zQw4+WAaYMXjZ2M2+1mXnEYjRWhi7loV
UgjIVClgxafiVdfIdFhWCUVtHuUocFtjYpNzjZ3wOYAk9sol4ftgsi2hHolUzy8irTY2Rek8Nb5d
H6XSvlkAtLzZYORQWbIk8rDo8yuNd3OWC3RudIht0zqjAD9cJ7RtrNHo7hCqG6++yaWJFITOq0jf
SA95GWI7OU/uz0mL3TXS23TfUnI0BKwk3jqEZzelW6XEirsRamxkPJYQ37ZdScTPtCzjUdp8xWzX
ZWE3Nxc5MLLACvW8/FTq4x+Q3LQTEXTjEbXakxqH6kXOvF1eR/h7j+08PHatctHs4SBH5Er8Bo6n
RNF/LDNMiHSQBUxKZHatC/hsflFpgKx7DEKphE5wJ53T1mvXFYVb9q3heNF6eVHvlnfS/3xBmpc4
xzzW0QSUh1Q3UvoDjAu0o+ZTqBI61CeXRm2c5hMWx0pjPtNG8oBZG3iPOirCv2yyBS7/58BtWWmU
y1DGKV5NfMsUap18Jsj3CtNVeWmL0doXnVke2qxOX9Bb/KaDP/39rw5DRGGTOiAQJJWbRhW6koHO
mpRsVEPb2NhV9r5rzl3pLEel89KVox/mFjYsgRao+1p0lnHJEmBZkJa/aENsIucE20Ta5UXaAq0t
YZVAvl0G4rpUxpXsN0O7SWpD3BXtj7SwzJOsfgjr10LfFG700v1go+L9cEegSppl9cS2gcG2+rtZ
tRyRnnbUGie7/x1yMMw5aZK3kNMId3Uw3KtTkPTZnR9zkS15iccAzf7bSA+RcTVU5Egmnh1rX/Y/
et0meFGW3XXqyFzZRMeLplz71pTWBszbOnF8bS1XadzU20ZdBw+Sk6liXqgZjo6BGB/cuaKuP19m
Expi44MX+lTVpmLazcNS+/pxatX0Au3yVRNF8aXLYkQKi8h/7TpAZ1pfjK9+FVkrr23yV9+hmGVR
BB7VOBplpVhwtSsqB6j6xhGc71tJu+1AJxl1pPGA95yLbRaz+CF8XNkayQXfiaDaLnZYySgjyr4x
z836QtvW8wwTYt3W0/R669ZKeUDqxt0mUKff9CT+3ED1eFT7Sn8QWZWupD3PenOTqcD5vRlcDTGd
etjaF3+q2lNmA20ENpe8wTJsVk3g+fdgMqenUmkfpT3Qs2qX+qZFqI2bRE2760xgXS1SqK/Rb0YY
D9/FFPirgt+2x75spwNFbqqDambBUxugtQSez/4e/aa3iNVITxTpxkc7RsLn55EAYVAYaFTq3CA/
km7FSPG+Wx+2R7odRye9AIh0HvJKUdZKYFnPSyvICc5KW/SrtYzeWvFQXLocRbMosB9D9qFHPizG
vbwgJmDeW7FPxU1KOa6kzR59y9mMsf9Ylpl7BIcWGrcRFPqJqFkgffs0eEJqMX/W6jTe+ipki6KB
rhcrZbm2eif9vR3i9WSOw28BVeK2U52892jm/M5/9ZAKXmkcrbMopMxsoECzyVFA3SM8lPHJVtTw
wZ/PRU3oORu05tFvm89Ave9248kPoJIoEXzK2UUOmL4OIMFLXT65aX0ZlZIo5Dz6H6W47XG4a+pL
O9dc1ntCyUZFUdMRDOhRuIq+G6ZS+Uzo6+ZhwK9aZSM6UHYM+ywnxy6l8An6fyV9zwlbquMH5ngf
OMNBjkmTWozFzhp1sZE2eTHU9CvCgtrdza2LJiis/QEJ/ubK4XfdTzUZW59qfLJ6ctsQxCsMQiZT
0/4f1q5sO1JdyX4Ra4GYX3N0zk6nhyq/sGo6iHkQIODreytwGZdP3b790C9aKBQSWa5MkCJ27D08
uSxfUfk56GpxZIc+zgrvtOGLx1xj4TmOfkI96NJMgO4csyF47Ov4aCRu/9rzxlrFtc32oRtM9sTK
k1UUDAPqlkBmTA13dH3vA/SP2gVlpL5mwwiZZxjpch6ZrqApk+HZuCZnMlGj6AfelqF+Nvr6HgUM
fbagyzwcQOCjCfASI6xag1waT/UIHIyHnHRV5z5I3WzkqmiMrKLJf41Bk29I5ZWaEfhpiDtWkIoc
3DtQEiXakgaGtIq1ZTpwa4EPAOTwPETjYSK2sZrzaS3qJt5F841MQFTQR22ZjdzmDTUb/NZk9qpp
nPzeLlOcNK0k3tasSVcTv72egvqg1SEza9XfZZn5G9bp47IMdOQCqd/43ajqLVEoPPd7rRdXUkYn
m67mUJcGZj+ypbWQy3bojY8J3g/835Sonfq8zZ1NIOXTB9uczKWkLY38zfY5e0w+bdE6m65on7xo
BX7Thc36dFKgJWEYiyRiNJTvuvl/secSQUIwVGy9MAOP3Mp/dSrQZbHCB5EwxF6dtejqEUBo1dep
LRX1ODU0bnsgkHSEneNBT4zlMoEcbi8Td11UyQgqPIkA7jypaWxzi4TXT+hcOPuqss+Tki4J3pAN
nGSoRw/FxctdZB7e/abn9nv3wz9VOb/bp1kIFn8LwrpaGEzqa9HguUb0DqUwf6KIobuEgHMDN2xA
cges8SKssiOo8cMledEkN+zAfKFG/z2pEcnpLdFiRAb0360cDEcWBLsXWpkMp6R0+pOvrkJIHm26
ARlPstEoDczdBNXuazy6XJCqYwa5IGIMUAMSpUtg3k0QRMW/LCT5dlo+mPfUjE3nYgsgwvVsq1HW
uEtMPVxkuW7h/NqFKzmO/oUaxLTBblsjMp73Abg2lRQcdxITOuWv5PDB3HbGBvTC2ZJsssMTboHY
I7BmwnUh4QQ018LJDeC/whJBVlAZr4GiSjfjaMklLda+3xdbih9ICne7aS1lr3x8M0urxdfLZwgy
AQcB9c76KlRjsgLl7K51oR7ZlQOZQECJlL9qYvej6X0iMOH2NJG83tcajRghRjXxz7WGovniR7Gx
9xhfuI4N5U/VxEZhbUMjaD/IEDUF+KrY6Fu7VsmEdV3m33fZx1kyhApuoGMWokxjukSoCaiA3Hib
4aL66b7AcWW+zzxjttEsXd2HbIPV+/f97/u0pfESZfylTyL32kvUiVaJyXfUpWopf3QPKPwTJyqb
ymI/vMbGgTrkxBsWonzUeqxt1NrhGQH176QLkiW5RKr+qoUs4soQ+OHQDBpA0ffbreal1K1cBJqh
rI4PYzQFkD71Yf4oOgrejhK3ynyVHtODfBPqHFgQlEfc86w712M6HMhETQnyrS00zBl4NuEWE9V/
DD/dbodDornVvuqt2IXeM2TS7+hoQE1Cbyy6BL1msGoMw1jQsYNs80Fits2TyRbTO5AmW0gbLnSv
aNccNbeAWP0mdyP6NmJzQ42uu6v19DAP8gKy99QthnoNagwThNsde+ogIrnRUL66qVWmFaIS2QZV
HsmmUmnZeXQI2Y/eABQI+UHkTCEwspYhiG231C+RsVzP5QfCU4KoSO7yyXMuVpiLGmg0GfF9hmpl
E/oo2SoL+3ksQaMWGJBZ8DrDfg5a9goFrfxCg23DFqAvZI9VVvsPA+NbMvMMeoqmRNFzzyLnuS90
scv1MlnRqB0KbR36cTDdIIBG9XSDacne/XQD5CE/3CDyhAdJceiKI3tenFFX1BxtnmAThR6ZMlfL
pysazGwUpQ8GW6ZJtwfHqndsgyFaCTuKvleooxkZKGoh+mdtJHTcwClSJE+9hkeLcgAo1gXXSGhe
5pnQfeTfKwMnXT+wvqRjZm+g2IOvlw1VgbTPGBhvAtQi5th3gIU433aEwvGjWm4qIE07BccpFPh0
8qP+3ICS7W2a8iP78BBH+PLUMZBgjWoSB8p+SGsB4IUMQ+gv6ZLGhzHkq1EiukM2cm8kZAinvlPW
yCQjFLwyWe0c50a2ndh3JdBT73Zp9m01+YXARR3NHlW2WjeKDz5FE/XbpPG/d2FfnEFTzU61tgEf
N75vZHIU1obsVba1h+K3vVH+MhHshN0EOZF7CPlPUAoiw/rHguSQVW5xnl1/LzrfJoROWZeLyHOX
DMVo6izhqyOIHXjOtu+TVzLNDR1DPnR97wt02FCopmYC+cY2UdwjaTgfSly1UsWjaaXPB5WukiuA
rzzFmgyUEf1jnby+iRSFkSgDR2AQpO6Pg4Nif/AB/ZM0pfdk4PmImJwRHMe4rg/MBA4UQlPmDX9z
ueBao//UmgvJr6k5dsXe5gSGFhxFGEEkPSmGtSGH5ZAVOOAitvza4Pm76MCLc6lFB4YUPcQpi2fj
q3BBpwG+zmGZClBqunIoVnWSxxcAsPud4w3alrmiuHqGX+F0g9I20wf5tWJoGyJ533eCffk0yWhq
DSS3VnFtalBJeANzd5b0hyxdmNgOouSqdjeJnZvPSd2f08FLfyRmguJU7NcewG9aI5MLD67p5nMt
uzPFwv7m8b7Gf/RAXaC3zFFYvfLa5AlUH9k9ISHatY68z7M9iBo1dfyREBcF1519D/qyCQeRlSYg
r1Ag2Zg92MFa0BxvSzPvlkVhQRJdQSXiPJoWpfmgnFOLDgCY0qIEskCtrDst2hpDu46hFQMINnYp
uivvQ73KUWmGnQUR9EI37rPJgAmhEBDXKC9yVaY61nPg0bDM+1pkghLr0o01A39qqCU4gGSing3c
KeERCIbkIpTGYct5/gPCPQve+P7rMOrBKsUpaPKwG71bcIXiKVNjY4NiHOS/v8OeFAAt1IAjoPA3
RTdnI3lTsJMaiqH6gAhukHapFg5o2wAiWncMClpELaZ6caFVD4ZKU6pe0UHfi1jITMNZZ6r37klj
iCubyB06/3Hev++gFxKFyc6q6EdE04Ysu2QlSGVrReDXVjFUsf4yUDsazi9qIEQAbZqRdD5+R2og
jEvryEwQUJ96FffSWHUbNO4fjEZGK4ld/Kss48cwBsO6oVveIffL4nc0SZputumRyyelxFXQDfq3
JnmBIG32A+dLfRn5w3g2gM86grYALHFvDnkXresUEK6qtKbQkK2uqDs07cbWG/dAJooRkR1RnGST
g4UTR9/fvnNoSc2KNOYeIvxVwEwFqdQUVZmIJ4HfgP4+QMivTRSGvLQ9SGBmO2iT1jiH85e/+DvK
ziK/AB5UPIR4pKU7pNttaCMiv+eXBrLmTtZAl7gyX4S2hAQHopSIT5x53ZYLImcdvASgGw1EmNS1
HOt/n1QZFiCJ+XAacwPMArYGatPBbyGt0owFKJRB0U1NzC0HqkESOC7dWQ9gwS4NrzrGYhiuXDV5
b69FWUAbQPWoQTGHFQlsgpXFz1r90iLjTD2QeoKSBVjGkx6Eh9kU93V2kJ3+lUzUOK1f7DydNdNM
EdV8l9f2Lwg4tQfQxUL4qu2TDvqzRbsEXz4YWGejUCM0/Nmd+laY/cpTXQe6B8BTHOGMdTV2cgKf
EqaUBhw1Onfpihow6IHDIjmS12ymq7Jt3ybVApru1ahfHFUxApgL6Ajmsg+t8SFgO2j44qj6knlA
ClC8DlXoreLEHB5FxxHstf0r0wFj430JalrH0A40OEpdR/VtUW1p1ANX2B2k1IMljXom/tDO4H5D
GfrwaINd/OYM56Ku63ZZ1NqlkiCiI8/CRil/NeT6jtZhNX5xwpbDmkaZaOXeQHE0yFTxiYCUie+R
gtunkCRql0CBLiVUIB7IN8rBYYozcnWklRBJa6GIUA3gW3OKY2RBjtE2OhwkR44nGKqekZKJwCcW
Sf1O4qu+M8HPfEL5Pl44dVg+VmBRWegS4oAF/poB4kshhKfESg/j/q4Nc0BZVOQXgQBjGUUc4D02
QnPUUb9e4EWSE161IPZBj/zITldxExvLNMgqEDBigYxCwtyF4kRQZRs9r6IFVxlDn/J+KWJPftc3
Z00lEGnAEaA70n1LbiYXpwXlF83TaAp5GnYL+HLWngOVi9SFJiFoBAU2sDoYx7qt8ruSB6DvH3DQ
JVuh2M+oIR40uuIGmHbHIP5BPXKbZkx9BDmRoy/x4HLqvFp8MNJlhh1OuQIBar5uW2TT/DpY+f4L
Lxow4WRmAHEWzSqBXYy0u1JvINYSCauHMLuoV3iCm/cUD0mZsPZRYbyAViXdu0WRL0cwZGytrPXP
ZQPFjMyOoOARjONSr934pZFesXDHLPhWedVZgoEpXPTja4kzK/6yRbOykq76lVjZsy2T/LXV8P+M
qvfhCQebbMXzVFzbDnv00bKNk8f78W4I3XZf6b6ESDT7152L3vp4Z1vdWePluRwKRIqK9BXYgY93
7trkOS4zfRnnVncZo3wD6jsQvo+WtrWKQftmSnzh/TZh4FuvvTXEI/wjmCK6PTL4xtaUsX6fgAZv
6aKk74st2hdmgZdqMf4DQiz2D/7LvmmGpr+EnZusWOmAJjoNtC2q/uN9lMTi1DfxiBDOWDy6PAAt
ObeM7xBtefsYBj6GFoTh9xZggc8fYxj9f32MyPKKPz5Gjb3bycRxYNn2+GFXEnopyJtkj6AULq5m
g+eL6lm+jgY4xdwd8jOZsKEUK1+Y7Za6NJ2PgIRRtzH7D9O7iuc0HZUaYCcA/bY7WhGEPrh9Cwoj
u+IQCEhEY9+gVmHfulDFlSCrdSBbHYYK+axY0kCnfQPEKbs6wdt0qM2BBjqyERSxWv3YNtZbI9RV
gjICB3UTILdBjzwUfPSoWe6AMgJ1SSPKDyRPEIgy9J0O9tMVaYhYBkIxSOqMRxPh8udQ/0FmSN42
e/IiWSTyysdhOJaVfjW0Llh2in6HmkFab1fU1VWXbFAs20WgE939zZfcpvl9vS6a4A7Csu3SRGxw
R6SraQI+NbCWeGDbBQqdRsG77u8MPzQhJzlCJtoDdbETBOvBBXtCRuQHhIYYJeeLIJDQNsJ2VN8a
qg9BD29bUwCDnAgkwUANuGjUSNUAztPKBudtMM9dRm4+EvyMeoOjPxLq7b03jylPwsv9ZR6Ur6dV
SrM2l70JyFgg7WGdNCDm6vCHBMe86vdRCW0ahv3yhB2YnKzGRMU4YANz4w/asB5KEEZI7tzFlmYC
bRENr8CarcrUT16GqAYMR9mJ9DiJfLCiVOlk9wbFVucFw6uyz/4Gs35hGyj3hWvYgNIlrNjmsoXG
BpQvi23mNiPgGXQeztOMn0PI1R+bRqImZXD7L74fhKvezNieclRucT+Og3j55CXdWCVC9ylCEVcN
/yGt6UATGKlrawXxUGRjVYJFmqK/VgNfUI+ajuFkShnC3tTca2rp5g30TGuSQ+qgVHvUUpxKqctS
AxtAxlGtpbSTII2SA6HPxYFGm9TeD+A7eQhDbn1ag2dYQ8Pb7MVEJA/4pwT5Kl4kUEdr+a0cqgq8
TQBGVWbEbwVUIsDy4y3HHjTGy8rsKqTUAndTWc7baILgAU0l09/mKw8adFFWCW4dpHQiO42RIVjk
GsTY3+Ahbyb6dnxAkigz9mpkmQ5UTgtGnA5UWjgQ4TmVHOUhj9x+mTu+9qiFw7+uhp692eT71Sc/
LQ6hyC7qfivyxDzw3gP5kvrCAWjxMJT9cLO7xgTkakjBRYwvVg0ieBMHng92+iIGv/1lDE7YsSuk
o69LxwVLD8hsDqPg7DCwxlllVkx1tcZhGsCPv1J1tm8+dDU3NG/umvnorBqAuhc0gCAJQyZGrZ3i
/YlEkSmWyKzyCzVZkT6iKNkFVvK3ia7A7ecvoUOQrqlbjDKzFmUsQJ3jeKDBU96TMeKA5afO93kB
1wZwbKFWztzibWVzCAG+V7NoZRbyFJlN5UdGR8tuoUT5RR1HN0RI/bMMjZ1W1vzWVia/uZ0O6tTR
hFS86iKJ5J/7fpz8zQ32MlXWQ87XhHQ7Na7Hds2oV2fqaTzzD3oLKIRKV+MdKx4Eomor067iDSMx
90xYOwOleNME1Ji3KwG9vMEYgzMkbpuFlvrl16Zk8Qolb/yQBV35Ap27yV4PUL2CwJW1rpK6+lpi
u2oYRfFg5gGYrbIBMG5l79R0FIeF8/QK8r230GmfIaJSYLPvJTepI45EV2STyjYoG139//hpBdKv
uY6IQN9zY+mbozjQg8zejt3QfLEYHw6DDkA4WZM0M5a9xEOk5Ca0UdbtCPZ0H6JOGsgUN7WIjW2t
RFRG1zzbRqE/JFmf3EeC/SQzeXmRp29zyxrIS/fdrZkBVVNo1g07TBS42w1SUUrWhmwF56sexaNX
0zbtWwy58JULSPuWPGiCNQBYqESFb2RTEzoHTL9TeMFjYQQUYrIG3Tt/ARa93gVdzdZcxfRc2O3G
/mgvcCp6Vf5/s8sxhaJxFSx4z9tzkktvk7CuWBc5z55Ab2neQe7UX/KgyZ4kr1GM7obuQvPRjccA
sY4SVKrkbJjgfuoyeaZBUIOODwkI62iMGuxLsrBgj6yV0VW6jbyDxFe7T4XT7EFkBAQm9TPWN3tp
hMHOMrc0WOJlmYLnCH6xamrqkx/N+NyfFiP/ecVPXehKQhIJ8mjQF63A/TOW/dmKivalWTm9JV90
TTSQQuvTBXXDslW8ppq+pi7EckvoeqDkh7oZXqRDaMsbkuj+1WudE5nx/wRerBC1CGVSY0nPcVcZ
JIvuaNQ1htfAGppNkuKwmJHID4n2GYUBaTAEX6A+cSLL6I3gGqTLoF+rQuzJ/mEQ9hESRCeEbdJh
wRCJj0C4dbQgJ4DjpyE3nUovZm3fPERjsGlaHl7I1OoeNLd5/ZPGyDRPanhqpMs/JzT9WB2MVv4k
308T5kX+b5Na4SFw7PYXPw477VYKaVbfhzo85CjO1SwFw1RXMhjfrga6kqG/mq7UaB40xWOeBP9Q
zLBy62jhYad6ojAhdZ0/uzQ6OyOKJk5zVyao5DPSsFr52q5Q5eCNKgzvTW+8/23plKX7jxbTzfOF
TB0ELrnJlnbG2dVjxrCBGHp9BD1ht5cCsk++64kLQvTmSgNw5GmsIPgyFFX93av4ThiAJi8KQNLB
XgFZ28z8Dg0p/sVhLlsmyEZOS3aaIiN187cl5QhAVyvttyUbgx1DfLejRsgvWsE6EIbiakCd4wIq
HPJLLnBPupLK9le/whw3QvdBo7vsm4xvSNUuQPzm5LgViMvHN1G72V634J9QIrIkdkceZcbc07ud
1PEchE2wR0jiM+gMBLNwQjS6fTdG5iZszXbFRzfYRb4/fHEjsHrLonwWRhGfUrCQL3qoyXwhNyj8
ajvwUEPy1XIXJev8uxjFA1uO8s4VasittVMb9VVDUvFapmO7MovU/mAbGqtdaZ6Fl1whxJWcHWdc
m7q7BZjrZ2AP4Y50EpBIay509W6fTWQfbWPyJ0kFMtkKOtPDjrdyuCM7mWjwv9o/rY9v8ofP8+f6
8+f8c33J7I2Per+NoTkWvm6/mw7kyQNrP1gq6SG/k8ffZ6fpyi5dQM1a0Ne8z6Yrc4yhPxS7ECuK
8fifR//b2qhO9fEczLSVZ3Dsh6G7Wi59w0s3eS6A0GlBu3uWqb4wOwZSdrybTQs7J6SK9QlFJ73U
WtjCa08uJA6eosp8e6PH5ZvbBKpTbn5TtCdw0DhPyW+3sen/tdqfbjS9CEL8fztgFDJHnKYhF3Zp
Sts6pmblXiMRWVeE+iXKsPE1LvRj2jT3uRqicWGZzZ3jmB52+1UbL+sxAs8mr0G0TKsNmu0sagF8
IUM2apqj7gDqb/vDHfTV5J7iKXgE/QeY0NVn6X08pswphaaLfl9lOWA7fZ7fpRBpfdZLJG0CNwhP
1AXH5LbOmuimQS/xlg3malClwklqMtSniWJB3XE0zDuwgOvTaNrztyVplJbkkH05UVctOaQgg6Ql
895apW3YnOwwAGcOsHU3gy8ZhV5UI+oMoHiIFh4pHNOG5QjFxijcUNdIuDwwHfJaFG0JkV27Wely
RFRJLOsKPOPzVCEqfem77dpoTMhnhrF/7SsUFDIlY1vKDtwgbgPcc9uBnuPfHtJrDnWPN/0nD0DH
EIhXGZe/rOHifL/qIzMZwRHkZ2wNXNII+frc14+eakal99DF2oZMGjJoR1J/mPxmIYiqBg2xnWvG
1q4sgLgZaHWRNayOLnWRr5m6hD0iaBGX9mSa0UbvkwjHRF7vJuqR6/tEhmKMIw9RmR6z4tKmyQEi
me4NmGj35jL2jOqz+gSWYvcGyRhvjZh5v6bBxtX804DAWaMGyZTn6blwU9CWqNlJZMfAiMb1hqZ7
ujCOkCT7ToN0E2hcbVHYEN2TCcRE2F+BeXxLg33ntQcO4eoFjdIaDNnKXGfdlUyy1KylBpW5O/oI
kH2v9jZzwKvw/olAIwWZOu2BLI2e7X0+fg/iqNtRLE+AoXk7Vm05xQJlZDZnvFOvNEhfNuSu114Y
8yt9E3nSoOjlz+kig/Qjdxj4w/PE20V4MQDG7O0Qd3XBdY4NlNkn/SWsTHzPbWYtbcbFnc3i/DHt
7fHOBCnFsvGr7PF9Kp5XGRiEB3ftOUV8Ns0bQUYY3kwrHA/HQ2VAbCEBA9Giln30HRzM35yWtTcQ
wPi7jEM31E1T4xUTaZwmDqXmrewYsKF8pekx29mqMsAAsu4OAAIQmfSZuCKDbi+Csk43HsgfJLS4
vrRJZIJqN0VGRGVAG6UjpOxa4bAP9j/9TWhmMr/m7Q7V3T1QuIm2oaBfWXuQaZou3ahcmhESJJ8i
iVN0UIUTa/J2JXIteYRneNcV4C2RwRWicsHVMZC1wS7Z33bQWb6CbiG4Bg7K1aTnH8mDBbFx37ff
aIgsqc8dxV//a55iK4rqWi3dpYUbA0OHZe2qhsikukvVMcSBWyjNBx3K9FTcC88nyJIbYbOjbs30
FQct8VOE2O/pb270uuhsSL37WfNXt0qtRtDud7fwfTWy00211hLzTWm1tgOld5dIwEyglbdtxiQ5
QJQuPWSGZm0HYDYuXBZA9BeGd2sDRMErZhdfWcS/RlyWv6oYAo2AjPOF2bMlr3nxq/Wrr0hP51+z
Ko+hzZS4t4Hhx1xqPL1AIeXtLpXRf7yLY0XxGrm1Gvzbr6iGQ5gACunyAOQa8fdUSlKRrjKImU5X
ZGuGvAeBv6L3oQmKxcQLDWi7+N46RezuBnWiYm8jNbSwnRrSzKH40kire5AGXgW+DT3segRZ2uwL
8bUSoSAdm1C1u5ual64ZIatbWPf20Dt7U21BHaBbAAQb4uWQlIjKzv0On/2tb6rxeG3te+F5P4tE
P+rgj5kvXMeYLP7viz98itgfnqOmeoX6AXYvtOEduvRLJgJ9R3tg6XsXbnrAg6Tj1zaEusUc+aX4
n7JbzMdX0oGumkSpxSCfyxCCKBVU01YRMpTHsojHsxkIfUkOtv+cNJW15LniDhBhuhSjHm6aqsVJ
0/AZP/rCWltDa501YI6hF4+ANnITXrLM8SvakLFDyeNKt6MQkoetQNwR9CqNnfQb6lJTAZBxjMSw
x/Zw+AJ+Zheiqba2b1WXsQ1Kh9yXEqw/B9uDYiRXCuZGNrrLVkAkYgTWDrRl5a9yMLVXdeEl5duF
AQbmREByxjaQjcyN1HiuvKZZ8VZYF2lAvSKpo2yP9AHYLYLRX5cMuhuxEeTLtASbUajkD/P3q9mm
G8gYxr1urFsPWHR89X57T32aSE0cgx2GK09sKeFJRp59y/PGx7HJPNIxsiv4eM+08UhIlCRmw70a
o1MjjdUMXxCFRHkf+9/mgTsGGgq99VpD9ANybhW/cTPwNoMHuJEsmh4cmGCGaCthPBda+y0r+uAX
i0CbiK3bD5CJm4teTdLY70nAHPcnlCnF4G3V9Oex76dJqUSUVE2qC4TAAHPVgi5B3YWNAopRxktE
qZID2awge7si26fumOgImNjZuDd7JNxyVTVaaChSj4wmOUBxLjr6AdhEtEzUDzi5o0i3FPx1yOTF
tVFrtujkt054zS8UhP3DPdt7dlMTbN9eb10SV0+gLiY4aDfG8pQMJlsLy3NvLBYvURBuR/WmoMbh
qGSnKxOvimYx91MTiefE7vezifw8NcMg53kZ5cw9PuzJ1AAPhMe+P24JOVX0JV5lNWKEE5BKoaxA
b/N3m3DAAEK66eRMfv37XAJn0Xrkl6Pamy8/rQXWtfDkJc0RjCdg2tddDWFuFXfpLP0R3PzA/Kiw
TW4BN1nYDsjkFFBcNTQhgKLYeraNsQ/astcqT+U+8vwS52Zd6/E3DVejib3NepBZjPrlyF9Mw73M
nIvmpMHCBHfkNmx65xKphgawU16Bs6E7zXbbVUzySXkjB6P03lzTFlQsPcp+QED/AnId/ySKEhKn
DU75O98MXlBE3PurLIG2CGoPNo6p3gaqRw3KzsZFHAXapoB2zartNAPcrr8fXfSo6llagkl9TZ0m
C5ALII88bbKVVBOmR58uAAKNxZsfPQ1pzYyZBjg4rb0G+SEB/UNQZ1JTN4kvNtKILaAbgeYoYucQ
d0bBp8vZUR9B0wBpLdfcMUuu5gFpDuVdDe0/iwMmh9J3wMWte6iFV3d2BJmB3LSHC/QOOYQH4+pr
D0FRVwu1X56s7hwAfV8bN+uXNClz4upO4gsA2q12uJhYcpqU6c6JHgRW3twhxONMkwKg+u79eFgz
yD4uMlWG4agyDGrKvloi5uSfwMb5ZurUcR2sJxwMYbDNAzgZgUdGlNXmL4voRSS3EN+D1jZyRBcg
ovsLuEeqE3OCpacYazLBwFGjR/WwL3z9SjZHDdBV24KtBCqpeGerqbQIDeRamGz0EiBEN6hzB/pQ
mOKnabNi6jU2O07zLJwq+4RBINbwAnzf1L8D1KfOHTn2Q3wXxLE4C3A+rD1PRihz9PBb0qP8BplA
dizUb6kO/OaUV+2ZetT4lS7XDoAZgBH6+GkpNxTMXoNC86afXAVQ2qkczQuN0S8OygRiHXJZreeF
ZCDuTWhon2gdxICDBQBK2HMCHbAqFVWYkUT/CBm79zYKZi8igCQC2YVju0ujNtihDvP+icV82wye
8TWVBmTV83rYkluCXHpq4PBejx3b/6dlR6aVC0cxltGyWSDzvUnwxFprzTvUSQbrDPQuGyJro64K
rn/octUlZje9roL1PBpIBB70/J8Qb4OnDoJVe5HgX0ldiyMoXjgeyi3UaGwrwk5eIpmpunoMiKNQ
GhDURY4hQllTk0zdcJD6KSy1X9NKSJGc4zD/Rr1Q2Pa5a/RndxzHpyYXzUWL9Aca44bJ7+vUP9NY
D4DkfT2YYEPAHUH2UV2xrboLQALzFGmjdg0gmUljWceMBwcUjDSvtdv6NjTRksbKMYweneyfMreM
rYyB5G+DvLvJLE/AYJZ2B0fxWwFAbd7FzCqXvGt9VL2jfqgybftKznGeMiALI2ND3c4Amj1HCpB6
YwyOrRwb7wUO/t2BurSc67VXN4kfc9nIZKmpoGtecmzzFfUKNTovdz3SyGfqIYPDzxA32VEv7erk
ocmEvkXBA2AU75NAsCOmhcKs6nYmANwLz/V8pLpLZxFXPjDdpWVpC6bZHOptwl/1HkoeEH8HZU8E
zazJ3WrH4L5iKPHLy/aM1JLs1sM+90PgJtMiuM9Vk9R4rtT4r5+WTHywWul2giTrp1uQtxGDvthP
cns1v6D9UGcHG38X9ebPJIQ4FvMgXc2v+T4a0nXrIoxdNvo2btPuzkFZ1C3k9k8ej9mPXPefEPEo
nrIRusF/cUhq98kfinJywKu1uysHnKXUCinOQA8uWG0WkVOM2KOG5clNNfOFic0YZNFLWfXVuY9C
gNWVuc0l3yZAz2+QoTJf5klv3c0YxQhWjWNxmF9+eHKCGS8pAMh4fyFOV20AYBzvBhB64k1ZM/b2
unRM0z13m9m9fB/yGcN2Ri0WpDkkF23Lh4JwKta2YPGTyLAjjJqw+VlAdVRjlvWPQNaqdIf4q90g
eJECsY4TdYsjIHbge6OshxNND6CoNE0fPb1+QgajW8cpNvy1wk04CkshausAKq72TD1XB1fE2CRi
aQwG8CBqtPXk22gYggugsguxtNTU9/m+1+cb3QeDbAQCdJz5UeXfqUKb1AQHDH4sN4ACPDB44TjQ
uUx/beUjjQeguVsx0x8PNDFVExs1sRr7xyqNhr2rai4iYEZRZOEE+KkG3dGlmouq8XLsSkBlWRXy
SD1yHrWw2DYt9Gp3wBu1S8/OKqRJB22qlAjSuFhEKDK/NzqvPAMnoy1KlW91ZFngG1sq9dvfM8ww
8a/gTwQ9fmr9cIUnDrSza+sIWX+z3NI7hUw1C7tNIlm9mnd2apIj0+ZAJgkmww3osgG3RjhUxE7/
GqTlDrR72i/DNo5Qxx2/CtAmLF2QGVzAZqbd2a3e3aGWtr+nSa6NIs1Yr3Zjz4vLGFj5IkE92ilF
Iv+URABfS+hOQfYxkQv8t6HkFtk6tJnM9rkJ7snAqFCiO9PsEMOO1rqbFqUIe7Kn+IKti9QCPIAF
EAwGL8apAsHdS/tPKY32JWR9CLpi1Ir7lW++CPCybWJD9htyqnP8qmkOcyrrxfhhhemdrPLoSnAJ
lpmA6qd6uCd8RSqK+ogH0VcaHDkvT1E8nvLeSY/mkKQrCDBDx1N1Ay3GA0xdzY3f4v24mPsuSyul
CeWsydbZ34GaS6/W4FbnFGDTRdP5+hde99qqqFi+o26C/ASEWOVTYqjzGHC3Cw4GnC9BXPWAZeje
zuVefEChrbPE5mjRJkI8j1nIT7r2P6x915LdOrLlr3T08zCGFgAn5s7D9ra8UemFUaWSCHoLuq+f
hWQd7ZKOuvs+3IgKBpFIgLu2IYHMXGuNPuiNUUUAzeJ2ZRQiPBS6qd0a7WaGlTwjMgn5vbBGTgy1
WytQ/sgDNX+6WXo21JKBt45qEqb6DYgX0H+VxavPEEnXcfLYrHvUZylxNfh5AUpmk61+eiABAdxB
3PdLpj2gZwbFZO3R5W7xGlYfc5CHAXFD8DCBqRr3J/OuRS5tPVXAxgxFZd11+pA2/qZGTPKaPJCS
d1Cw4A8LxKHAXsxjNi1wzxn35Ax11+a6GWtUaWEojaj1nAg+1ggV4BJ0KJmxGTrvxYaE2z4Bi9Si
1Qw43hSUR2pCE8l59FTz0QyHMdpEQGmvhqphuzKHPh1t3hn+r11TAKNBO3vqpSZt3y/ObtsHR6Q0
4wUluVq3BQlznHcbk6fep8QXsEGHxnXE8WJPAtCFDcih0kgUW0HZux6HaDui5mie7uJ8mZi8Lx2I
H0ESc5VILIvsFMVyALsmN37S4bGjkA+SKCM4Drb4Oje7mEGBA5RWS3+Y+K2hD1xmzSo22mRDTeoo
w6laBEbkgKEi57c0sxWEu7Iq8ityKzKW3IyDQuY4RRbLjiChrq+TIiUPor3hkEbHLOyTE1ZEH4dJ
QN1jQe3E4uD9lkXZHbP6SCZyRk7dASGtSSQ4zgxZmboAYtUc0FInMOwZ1UIgFXwfimWOgqw1IVVm
chNE0JFORaGejLL7yRu9h6FByc0YXSsQ5D2QxTGmPXg01E2jTZ1jVou4VPxIHjkSEau6gQJfbdTs
YXSBGm0qEGfRUAkJ4wMQa/6CmoADW1d/u1JlZQB/6atwp1I3EUplauTY1Sizo+NmjAMeV4FTSGKv
tytcNYDG2RnAjoQix2Wru8bKzePNJy+j7qo1BNmirZuGycoZQfq0zzQgrsQHvrJrsz8rFOafvTRN
VqlpO8eBFd+bIFEnq1cfhwb8EIiOCHD6eW56pI7pZy81w9hVp8uwAaBBcF2D3S2DvCIFKqaOy6M5
Vi9z00WegJqoQkDqChLuc3NOXZHzJNuXT80/jP1t5tnZ/mtmSnvZee4cASHHnQ/3kSoBZJhKcsXP
JvYt9mPc4o5w6cV64HOTepG1lqldn13P6M+D3QR7PJkOILwdZhPZ54O2CRSRgDrOOlzsOSsBwdYH
wAqkV2N5N90SO7eL34dGeH9Jk0SuVVshIeG2zYm3BYCBACw8O4WFNFPH3v+Vq1spvOSGj48GCvhF
bDyXbVW85Y54FqlXvIFMez5BOep88kuXGQz8CYzHB92d65H/YYr/cR9Iz/FVAyr0tac871QNzF0Q
2UUmU7mpoY88M2Q4HIpCZWl6V23utk+2eIgm23n+06BA2PXMkPH3QUNcOs+h40anPgdCVWXGcEOH
NuIpNFqX1JBGVWDPHenFeiK10LAJWjs/L62tFWHrWpSyDFA+jyGpgliI9qaBnQVaEnPQcQo9s47i
3VSBtLZJAIJesrlISC7qlufgbs3LdQeq2H3Am/RpNKZtXtkontV200n8i53Af2TnoKXbV6jRe/IK
bCs1KPA3/1/tRRXWC0pWzbkunawCMSc0wMc5P1aBRfik/PrhkjJLO7vadp4YlgHvWbzska1ELDYS
G5qDkmLKDV/S0B2OodAuiEkWAWBrlEObjCA5Sad8mIcr3I62VSXH5Zw6q4Pu83Q052il83Q0gQlS
6xvF7OVkAX3YMKSAFynKT67SkrGlUTcZMAEDtjH6QB24f417oGAeyVTbAQQ6qQMFIluaZR5Pk/yc
qQd7EZBNeuKfB6/x5pnmSS6XqKJki2cKP5IvqrvuYjwnTx2YC1ZDxrHY/rm0wNobdTEusq/aJMC2
vSvSERRkuklrFC8PkUrrg+RINibA5oDa8WvqnN30vAyZ7s3Flts/LtMao/g8LQ3yDcSy4r5JsIXC
2oem7aZkXjaRR/tz2qBBUGsssZQSHUplygW+48lJhNi8dIBFb4NhevVbbG9CbnYnVvgQC+G6HYA+
voWYSw4F4aTezj3kJHsAqFbgmJY7p6vvaK7LFNRMQekFZLieh9pj6kcLLvJ+gxBFtx94eG+7nfmV
Q53XD7zoW6biblkPsbiCCnR7AtEIcIVj4b9a1ZkcPEhVLwsO2vxqKMtzDjGWFXWwrQPhsTfIfVcr
VvXR2ZdhdiUn1AMgGxV9Y/ZDV1rTqyMLbwVxY2CmnTLYIm2LF9hAzRWP0PFrZrrNIkqc8CbPmXtF
HVisAyShOwzA6eaO0gCDdWADGTFUB8p5OYXXXHv6MDT9HdnJRJ1kH7vxrkJ4b+OERn8dpNK+tmrz
ttHr0BjpIGr1rSE3BhQCoBkNIEvIuX0wS3ffpjY2oYRTgey3dyiLYk8tcqOzuYms0MGL2I7sNpGE
gl7bOBRWuyOPeaZkMuQRGJrZlhBehrqB0kUG1+w/4DHzpPqloPYwP05lCnCSphq1UUp/jkW/rIxm
ODPmW5sBJfbXXYBnMNBi0V2T+KjgLSA7MdR+vrRcq3zmTa0WRV+nX4VQr5BxyL/5CaiccqZ+KDdf
JUnGIR17h7xMjF1D2ixL3wl+IK+Fquw0eRuidwDtqkdXqXEtcac6VWZeHC1kPDeTcLGuw14dNLKi
/ebYITInafYDnOVPyhvdZ98YEIJHfPyKGaa5L1xQDHDskW7jXHTLvjWtr6Pb7XtmpT9MPh3U6Fdf
URkJ0TVQInLVLGTfTfemncfbwK2SQ8Wb5NoVMkTytOu/ojB+O5ZJ+t0c5ReVxuNT1w8jdoNWfvIt
5Z7aui/WvOPFM1fxA7k67bSPuJDHqo68ZRnGCnThXnOMhDXdt411D44Q7yvkuaHCFbjtCZpw5V2l
ojey459BrKSr+nMO7rzbupHpoo/EyvCBkAPpZnhlZHl0riyJbbfjdG816hjjKP+GshaxJAe7YeMW
AEi5ju0kvwF8Jb8pAuCwEAYoV5HlZbONessMr3pKr8kMuJWBPHHvO3IxGMUOP/V40+uyC3zcxq0t
0ggLSrsHb5x+aNQBiv+noLghF8mC4pzZ8nwZkBZ4+I4yAnHoz0lyZHJX+JXEG0c/y6ijZMXHxNTk
0kJVgai/RZo3jrjhygRUPW22yD0Q5H8ilbt40NnvnHPlEE6QxlqAJEMcIPyDygIwjxSpczVXEUzQ
+8DGPd6IxHNB1ms3Z2A1nqiTTExaZ9vpPvwbFK6vuj70jkYtvGXootzeLeovReRadzbCWqc/2CFW
FbjfhhCopzmKlAdd84k1FomIE2cuoOGzJAqYINq6BQtG4N7g3y4eOwc1+C1w15t2dKwvE26goeLy
Dc8PcLg0iXEalTddQ4JcgLIDIGI9EqnU4nHQI5sC4ZiQlfNIcvACgLVopIMahmsVa+msv0bSNU2O
MkAa6Ulhfmk0L6h2wJIKYIlwnYW1e4ei63iDt9g/9UkEhmMok++cxikRl5cOpOCVCbFxB4yrjp18
g5zTZiz5FALojMVyZ1nfYhcQP5Smxk/eZPYr3+7t66IPjW03de2BobjkhDQ3lOV5Ud1VuF0DL9fl
L3iGPwQJKmkX8m5SNWjJSl5qART3pTHMfPmn1zYp52+vLSzNT68tMgwgKjlwGoRIlEOTLRtHtgdC
JFITlfTtYdIAxcY27oy8a/ZzoEyHzObwGLVFzau1E4EPgJp0YEi1rsUgjQWyxTm2iS3fDJCFW0oS
LiNjU0R47obeqZhMIRa5MvmmAYMeGDKHrTPwHFnLZDj3TA1nOqODigtwowWMrS4dVRW8RY0ZLLKa
DxsnDrFI4KW8EyNrFrbeT6L44wS8ZflMHqPr2Mg1Oo+A7PRLS7LwMOCGQVF2yp7/Fm//rUkDpr8G
8DjyNv0gsdcGDd5YXHGPC4BIgnRd6TLexmnahdWiCq+L/OmBeahNdpPpC7kFJrhUPc1+CWYPrFKi
tr1qtVsXAn+nh//JbcDve5uj7A8SX1w91lm2BQIbebbKdDa2J6dtppt9Wi5jSJk8J3llHhKbQWPe
mMwX0xu+j7EvbpD6Ha7B5w2AufZ3LJ8tG8WRSdLTZirfkv8Y849pC8RwQcoJdDrIvUG0uxGoz1oi
2xftaYdKzdKM4/28f9W9gE9En5qIJkb7uDKRIa4A/xSyQVA+jLwOehqdtzZDYKgPgS4n9XWZKWAS
Nx8XjLh3DFvERdLJbk8Ae4BHIgMT9qnQBzLSgWxhCWB4wYd+c+kwePQas1KXvgk2LKI87M5FUxVQ
MUq9zZDb6pwikJdvHabUstScDcAIwlPxcFgh/d6vkhJ5VDcf1Fn1Aer2II2Fmp86cw4o6m43oJpr
FwLRwOHj2BaQ0hSoUtkXFb+ee8hWWjboPIRyVlaJ6r0BD30PT2jEmRCBW0GGSJ7rxEUcWor70klj
qLwhRh35SLYeWtAZ5eD1J1NLXrPvlAAhjVol1LSF7cHOuLN2h5SlV2FjtBsTXOFXpRU4Z1M9WpHn
XkVYQPDVJHtnyeIxX5fpCLwidTEWiNMUZksaRaaaekc/r6EMJN21wlrYWdSR+YhVvtwWI+OHTlQq
X/hQTDv42Af5a0OfhonX5iAxgMMnq8ddiNE34446yHHudb0CYyyBmeh0npS85pkYQmwri5GeJogr
zhAPqDbOEH7v7FY0IE7ixabLjB+/x+eSKIIEkARReota7hO2U38P31kUyRNe+GhExpMbcecMaRy5
7x057rkxxudqTHPwMinjFjgte1m10n6WbRouQBSZvw9hskZ5Xo6qiAhKOV4gv6u4eitC1n6pR2Sy
DSbNOywwxNrIGxOfRZHs8RjpwCxTAwLPkzXD425hxf14ooONSor57Deb4SjjYNWIqGrfMk8qIGf0
KetRtDSCGG/AdqmNbCDhZOO/oADxFlKn9b2YSv8EBF69JLuhwFRR1LK6TgJnAjvGgJWDHiABskc2
pfAAX83YgyjqA4hA88ewmOrFAE6+Ex3G3shOWYnS4Nlo6rbqVbP0UntTTCiG7vPm3LCwePRRAXrX
CPC361aBpdBju6pZnj56Q1s8IgSJwr9S3VF3WKRXKBYS19Sq4/p9yKtxngj6eNMCjE0KG249k+j6
Je4O/Z6a6eRNKxTFuFtqtqJE6gwB3g01xyhosPOpxcrRFwVpaLRHzN+ZXxQy1sahKsAUQb2CddG5
bbFGpLHmYNfX2FPfUicWj9Gi9EZzlxmGM4GDOakPA68PFTi7ACrIkuBs6oPRl19AlN3vykZ9mOwq
6PZhOx7TrPDHZd5b2SGEAsAhiHDw67SFJLk20oEj8DqfGUCZJ4vfnWjkxTOUcfMx/DInnfnSrIHL
1he6XJI3vdp31n0goTxNB/Hz7GIDOMFbYUc2LKBq8OFHvVwzwNPZpYPVlVsgQw007IK6ZKVPyfXi
RT1pi9yaxZPlb1OQ7zzs0zzkNLc/TUnWqsj+ugRzrdtJRdjo6H+EZpp7L206o5dSlvEzxDurveFE
xU0LxUgPyYiTYVu+QGjEQ0GDEZTQVMCXEUs4J7/JY+QUoJJ0HqmluThFoppNrRKU8+smHai3iK1V
N3D7fLFPJvDKU4rbRy4kFrKzM4hletYnV3QFGqpkx9ZJGflLss0vCFEWgJVBuj2/En2xVOXYTlZW
vKKZ6N+gM6leUt7L64s5VVa5lpFRza6+4V854OEB8MtLLahqpQCkqdhudqBUUIf2cvrJOgiXp4sK
hJzL2MVPC4xr/l3ZcbAvyUqtqBl4iX+nbKiA94l9LbVHBbGynWy9bkmdlSv8uwJxg6zqzfM8qFdQ
+ANaBDEXlCPmqsmvheNcgcijei8n78pgZvnuKn4lOU5yWEQQIwYdpSAX8s1gz+vhkaqgsYpqrkN9
wMZ3tl9M5EH2rJqugZFemCNWx6kX34DXzr2No5hf4Ze/phYdjGlih9Rp38FDnMRL3qI8rPSrZilY
AJw+z8Jjnbp6+1qxl/bnWRJbHzY661KXvUg5pguzyPjL3BtuTcu/T5RKbj3PS27BPc1OTTsdyQSR
hOS2RfX3deBBeydIh3BJbl13K0EhdENedGjrZpc4RX+m1hDFCajxiueC56B+0DOTaWj8ZsEMO9xf
bF3h1EsRm8mWXKgjVRmq+wugRchGc8oKWqBh6yary1VDrpxtMoD3+TJf6KT2nlsDiocsgRccF5M4
uqy9pWH0LyE5X0FmtPw0u1WB/TaeX8LlX0iwvepBXXV1MeVBfTP4XJ4ur0zxIFpYYC8EMhJvGPk2
rA4WhsH4p/+qsgO5YjaolciFDv4E0orGaqz5v6JJeeeHWz/L1PJyWbPNxc6oUD99+U+7ujMOpui/
XN44RP1Au6/S/eXVDbnnXxfhC801f4b+UOpQ4ng9N6fSPYBDol8hwtzvuQ1hAqPIhte4aR/sNEse
YhDgHLhpohxU2yF35xhFezVhJYoaQtFsWlDv7EVWuo8KfG7kZDLbWrbMrM+R4xkrwyuyhYIS3303
WE89QArnXrdY6U8blCuAsLjyrfuaDfWNJlNtRWLdk6mzQEMVZmF0JNvQhSXQ7IW5nAd4dng/WJtA
KQsEmagXA1l9F+9pcpDRJgdgcFCJWoMkEBp5iGsxa7il3m5C1CwdunpLEwPekJ1iJ/9OnfRSjQj0
GWoIr+crt06P2qeIrenKgif9lemWV+RPBz+OX4uEWydqDViVbQNudyDMwD8zGUN4i0KJ1fxSC0hW
Ltw6GA7Um0yls+MRYlIxMG/VEiLB0pzuaSKDQwvFB/fbji4MEgrzEKoBeydvE/fRsxk53e3kcnVT
Tv170Pv+lxogiTUEAsddOKAplbECORSKBGPfP5V1BkE+YHe/gILPBRFt1h7LLkIBlX07mzsI8qmq
ArsFghRQqKYtJii+drQf/VThnSDwfuxyVJrq4rF8qpsTGMqBSbqUjM1DnDsD/0QZBs+UZQ3N/A08
K8VDiQTPTjXQ0UFY0n/QDpSAxXLrzW2+GojqvcUe6vKS3v2ROOl1m472i4rbcVnEdn7LnKjbisoe
DkHFEmzZExPEgu7wkIzQtc0hmflNDy/18AjDeYboJ76kwSZwUnw5UhOF8RrPHAlwlUnQhpzcVA5P
EIgAlTLsF7deo6BTnyOFhfjS7MaA6CY31Oh/zDZqt8tsUfwtIMA9hIrH28DdUtSjBH7xQbhbinmw
uDce0EMRD+qpwx315NrtrzGOqNs7P3pHURvKJH37GTLDFUrsrGzXDG3yVHXuiZeWfAP+JF2WqPO9
Utw2oQE1IkHkjNEbkELzyD6F1AONLFhYbULHMVdGHCPNEebpE53lIUvms/4Ptj/5haZl4p5bpp8y
RQZzxiN4r3afclNzpsgb7w1vYvtLQonsHPmetWdUBpL7OjdFRpolrZodOQ9xusgn5BSvyq4stwzo
+Gc7K2emJpYKa53grdqjgAaCvGkxMzVhxQt73IL52vaNJ+0v8BYDToU0/IWy2C57e60LwpcfdMG6
io2IjiuZfPQQm/AnSuVLT7+MAVSNVHBEsqu4Cozk45BNHhISVr/6rZPs5BZPwwo1QsGRWrN99ORm
DFO+HFxgE3tUKxxV1nUPsrfzNYTNhs3cnMBF5rI6XUqbdw+qtybQpqYn6qRDz51lCODSLbVotiGx
PmZzrf5jttAxwk2n8hbxJGEnC6KNKsB02wurvqJWY6bNDneoGh9PhDJDAKvAaRk2V67W9qDeBtxZ
y5Z6/zCWemfKqp9jf5uZmk4FediyAyOjHN3y3kisI9EOBFA+3SUAEq0H/TuDRF6ko739dQWy8Xu3
n44mlGXXuOvyo2xCuWzF5J6apHCeTBCgz2xtKi8OoGQsVyEqwb6QW5BW7skyw62wiw6wcPZGP6Wm
gQZFhSDCbWua7bENO7EywyR6U9m5qBz/a5eAsnRqp+hgZml+rwdSPwpMoYtjo+rFiRIGBlbMwxqb
vYc6siLb/g1JxB64E1/eJMKyICA7gXfTKSYoKCcfvh5kUdRYAWJqoeirAxcuSCpcczXQmYONZp8r
ge0/zuZefebIV68dwNelcA8DSyEuOJ83KFbdeq37KnoBGIw+tFihgK2fT1sfN7DbiiMbrPnD5o9E
tuOqYQhs0qebyi6+hR6clri68XzT+5qClRZChv1XexrMpUriHmp4Yb9rWWfsTGQGr3vAmlGO708v
1TCciDXbz0FsGRX9V7NKa7AbWxujj7OHHFBywI9xFtYlFDtxr38wYvVhu/TSWW6azbrPa1DmuLgD
A4aQgT8UrztgaXpiVf06f8VYCZYs6s2k2g1uHD9CEPlUFIb/EIMF6YAbjbMiZi1tT008gmwp3QPj
YPX41T4hWbAorKbaBRaoPFGqxHrIQLvFNrHLaG6SDTuM4cxlBPGUykN0StOaTAYUDYSPkJMlGhT0
UJsn6bhrLYaagAaU+MgM/KFdNLzZVIHdAUT7F4cwNsK33GXB/lOJlsHjaWuiFnZWoiLdqrm2y3fq
W2SkmnWucI8IDcu+zhPPWEf6LGTjxxnZ/tSL8kiwvKDabxvjm3IQCMdvmomXj3WdvzuI9b1HVbNB
vKz/amVBskIp0XilhOAHsDg1mzzlbGnnk7EIRGadBKH5KcJKbQ8BNCyZwsMcdNWRV07hV31A6B9y
qeXEIN8GzeWYK6BrNUaMoPdkA2Ad8jQOOyPwgkyrvuXmyn6xIdK2oxbZS2NI9q5p4KFRJZBB75rQ
RXWKFb8H+JEIm3mvpS/jleV52ZWfmOIop6JZDypXwCcD4wzJzHe3yX6MRdc+IFLfboOgyPZh5kHW
TE9GHpOD0vKo8V4RIo9XAZ9QCWCKcQf6PKq5poOf59U64J69pmYP7Nkd+3BwHQ9kixlKoMf2fsoD
QNKTKNsjTwBcnCZVgbbHh63iZyOI97lka1KWmEUl6DRw8NTVHZPOPvNcmivU2vXGPSJieAf6KCxX
hFdPkA7aIUNq46kF1TvSv5OIyMw2alIHqrXbnbM0OAD7JIsB2HJ3cO1SMzkLhPtqiDlQM4HS1wve
T+ccOyHqfgXzl4lm7hYqfWJNHd5zr01P3ZgES+K4Zn/ZVeGkp8LRukcIaK9BaZsenalc4CdqvZU9
4peuY6c3XLER3CT4AFIv6u5NUYP+Rt9YR/nh28k6xK1XyTtpgeZZBUgIYXs5fXVNyOkManyGuMuH
nQoUQAI528l/yuNgHRoTauXbNtm5fSQ3SBIgTyYm3P+QXQYLC5AOSZrurCRrv5CHbCN3G0NBDyF7
O1teSOVbw0SEQ9vsOANh2qVNlPJJnvsr1xP+zmbgR5OsgX4ZvaWq/tykXgTZ+z29/1XU/633t7EX
505PVQlDbadwOvQjEpk+QOnHAYGETV5bzn2OmiaoCefTexFcl0MffHem6ofjCfGoUgsb1HAITqhl
hjqMHqOy0ljnIxA49AszR7fexoYsFiJJISih9OKn14fUn5ylab5eIMAX2HAJAoR9VkGmRwOLod0B
iGnKRuwdLj5QW8DivsseXbMx8R3ta/CpZM4m9VAIGyVVeQaUO1+jhqd6qrn1jSB7BvuGW1byfhlj
RpNcGYH3oiCsuyEUFkpiq82l6TdDtRnSUm5SHoYnbwScyBueqX67KDoIy8lgvBKu6E+2wr4oqgLr
tUlmB2e4NwdrgRh/hZoK/BwKLDQRwnXLE4nGZLrp6Sb1Oh0wi9SLLaf9SL1/GpswCQB5lkNc9y8F
lRBSsXY1iCPkQfBG9zUD5H1sX4IIqioChRQHmhJKaQlwa24PgmNcof61eelVCRd3kJldNSibfgyV
MjYchZVrkiUNSwGlYdHg09e9MtQF/So6GXHan0D7l+5+OzNc+2828ssBtl2BfMK9NkqoBY4GTx7D
FKWb0I2ZzgBPpQdWJmw7lYVz48Slt+w8Jl+gVHCXpYX7o8gblAT66l1Wfw3nEuWcvEts0Ovj6QSe
AR8xJD87eW0X3A3h8EQ3HbLbbs62vKyPQTch/w5Q9DHPIaJ0ES7KStluPSXFYtYsoh6rdI+xY9yA
22VBXxmU/zuLyov6IzXbsfhoEnAPz6HPveOvTeqNTaCs/uXYYkINTZVnK1DGnryG53tfr9ASZwzP
dCaqTM5n1NRuQTHl+zjh0cnC4pbIAGLVfw+8Qt6wfnDvzAkxXU0d4OS9s0WVZbwhrzGbvgPvFt5g
7Tx7kdkeHXgNKbz0yvjnXGB6mL3ypmQbJRrIFXo96miH2nyOHJCk4S4S3OayAfE1HjVnYEuQswo6
iUhR75ynqWTrEMPu2qJpl4WVD19i33ntfJ58t6sWw3Xeyksr7NHM5J35Lfi9Q8+EdluIO0jYgDmk
H5FE6azoHFjGa2oE7rxU7RIrOxWxfEUACCSyAhjRhXC65ECLVt/Fdw8o8HJdD6q5TljcXKshSM9G
jQeTbpG91Z2Ntru9WF5cyQ4tzxSPIb9agBJ32gJkkj1zCIbnlpBvWQAwMQdt2VWcyv5KAIaMIoFW
vkEu8uCZ4KqweRRsfx2ZWNF0k2fOc4411FkZluixTDXjnTcYT8KJoqMTR5vQzqr7NI27G5bwFbWw
tKruBwSLUBNkmjuyGZ3XnsJQfA1VD3FRqOG+N7UwjuSLAI8BeUyE9MiXDuB723h9blxTK6p8tvrn
P/73//u/34b/E34vblCBGRb5P3KV3RRR3jb/9U/m/fMf5Wzev//XP11fOMLzXBA/eD5nFmMC/d9e
75DXhrf1v2QLJi6oGtn3blM09629At1/9h7nQQhUV1gh1uy7O8fXVATAmd+1yQgQq1L8HdluZLzz
b52x8ulZMujHSNjLBL9eZ0vbajL1ntftUBPmpVdsktm2hZL3NYkQQmDVXcixiraCBAhJaDCJ2g8j
NcmRhgCgeyVR4XJZ68SJF6+QF8og6QFKHzqESfDZRs5Vlq5MfPUPXmfGI4imsuHs6MMQt/WmwP0S
FEbQYqBDWqsvILLPdheTl7EahUYCqCsSc6AemsDNhbn495+Ia//9E2HMZfjCeR7y08z99RMBn1xh
9A1n920fjTvkkcOjE1jTOnON6qVOkMLRa5p+Ari4Em59Qx4M0CE8R0xUdP3Zq84D45BJ8Wme3tSU
Fc6glrw3Dp7XyJc0qu1V7CT9mUP58liV4JwYkSV7mkz7EW8te9euIH5GpbR2NQMAXMN0PNGvz6rH
ayVj5+C6Nm7FgBfw//B19f/25rgmotd4d1zPwZG+zp++rtCIqgSKz/P7eYfASg9A98J9QqaluIUw
bXcL7Psj3SGjJjc2dBekpvZCDVZ+O5ZQNbal/4pYtlozL8tBM4Z7lcwbCCR4XvvFVvWZ64UqBOnv
8tgsnj2jhCJR2cMVzF/Hht9Io6hvUKq+Qc7fuy80i30FhtlFFyfBkWzg2Eq2bQkWReqlAXU0bDzN
h48IHoRv68gF/M3JlgiUxfuJ52DLD/JpD6aBYEFN7N7c+yYAAE+29xCp8+5/83etm4bZewEZjU/b
CpKps5XnH3QHSdVNXQhcT484C9bg5slyo+9172cPrT4g3lnWXgzWLDSyiHWLDgi+Q+aX+YOtrHpj
WFMBTj/00ui+T+fRSEon13PU1C1tc227LeDZkuPjJ1WjZrDaDRkr25T/4dvg/XrzgoaIsPDnOYJx
AHu5o78tn74NuM/YY4ur33t4YkFtzhyuegsExwTVi6ony2/sV1oFukY3nEIvGK6gPoQ1olHLBYuT
M6m8XoRhL+qw/9IWocIPkjlVDCmYpDr+dydotPocjQjNJNg2jUDhzeiIdMf7yTpC+8g60tmlmUcj
SqiQADN3roj3v7lc/OhsdnbdWm3/w/3I+eV+pN9k8Csx12TCt8Hm5rNf3+RE1qaVZmZwx4dmRKI4
8xcWUAI3dmT4qNDOrHWX+vlLYXprWoSTR11LQN16t9+HfQhOQ9RP31zOCrcUgPt25a5B3EvfiS9a
OPMZADznTkFMDg5kgQIH4NuWRIwvnPJlnVjW2bXN7Nbyk2hB8R/qMDPjowN5qAiBDFC0G67Kl3FZ
gikm8NNbhmKaf/8e+fqefHmK6vfIcbnpccsGYa3pOr+9R1iGuWHepuzOhBTv2dFSFm5vJesLFSmd
hSyOV0N5G0HSbmYu/kRibBkVwKcCjPBRAYXLgI/e2h9YC3ZRcAY0kEFeUrFf4QElB43k8OjpmsA4
3HJV8uemjg2Qamfge2coQuMmJHp6TchbBjFoKCIj3EGKUMsyCwB/5Oj80qZ+6cXoV7qf2mMj6mPo
Gi+1Zt1e8HBy73FfhsCHHcagw2LVnnqiClpYQQ3xLOr95O27QJv7peufpLL1Jz5+xXep3KB0YNrl
HupdtN0sBob4NEKaa9QTCgaufYGiek8susYf7m1NIFUC4IucNPZvuqX7+hG6RmmLwCD0vlQbtXd0
6K1gD9Hw8opacmqDo8j4lzRXHw4FnmerFEmWDXlQh5UCmWRar//+a2F71u/fCx8KF74FbQDfcxEb
MH/97Yy+iWfg6FR3Ulo6+p0/x00dveU9CgaDgZk3SGpFqNFDqS9Y6uRbifIoFC8ELyUyZpvE4OCk
4Cx6+HXk/6fsvJbbxrI1/ESoQg63zJRIKluWb1B2dxs5Zzz9+bCoHno8Uz11fIHCjoBoEth7rT94
da+y2ZlOXqZE0EVRPbGHuCZKhvCrFN1o3oZlN7/0oYN+R5DvosWFryyU4ozgKiDSpchOpD24Dnoy
Usxq5Dwr1xoPUoTP8zmlFHFX3kZA2LauwRdbiDeRrzfbaLbbX2jNMLFZKtX1lZ9D6GwGEAyD7Epr
tjI0G3Dz0q605gxPzQffAFe5UHtkzjIYm203ZN0vtOYJKg0Ibz1xPnTd6Z5s3Qsekh5K6QhH58Po
dCzGVTU7Ab9wXrWgOvphqX2g4dHueLj6e+kWxyXyYCTjhtYFP9Wz25B622y/36Y1gpk49DJcpi27
IiAlUJ6azpwBgmIXOVV9+IqIubmyTeKHtdMcp4bMBPQAZ42+RPQna6oc6/fKf0v6Wd/4ypg+5A3R
9q7o9aPMZLUkN28zDWoWPHvlCM8XT6reH9c6pm+Ex4kju8tB6q26nbYNHhtrzZ4/66RB+o2MMlTV
uM7hRpgn5M2DGxDXyc0u+4ai+p24UbZxe2+Ns/cRp7q9jp0phAuBDavT1tphjEgZaLphcAdu9s2N
mrvGz99gNyQPKk/Ap4lNFGG74lUOVtG/kogLsKSjqsjmZjM2Zb+Xol2l3bHpQY1LEaNn47Fp1F3c
GcUTsX5tU6ip86xXRfqgVs5em0bnWarGyG83vu7PO2Op082qwXzj2t0f0vyil/lRwsX49qAgmNpH
CWVJkEviWVJcGtvRAQLdqxCtEVB0J0/7UHLtKaotYo9FczT8uvrZ68l3I55d+KSNv2Z/bz5WmtFA
Nm6UO9SxU6gtRNPKqCue/9s8aXIcs7LaE+Hot1WPx10elc/4XoBcyZUCo8gmzflZwT2Rg4WUv3Sx
Z55UblQBPGDr7xbFZp6K6S1OIFm4la2R8WF3z7LXhGRR8DZdVASttNxAFBrvhrqtyQAO/ZCcm7io
1o2mek8ofYZ7wy0jPGCK6ZTo5A0ANzovNnZjK7sI3R/worZpFpg/g86771vyQjIczIP3ZAZhtAex
Ne/++Wlo/L5aY+lgqobKC8LWNI3nyr8/DAmSVa0+Kv1lmLTyygNQBr8L9og7PXphp4GPdODi9zg3
hW3/Ord2hfsM6vK2U2pPcZ+zAlgkIAu+lEDgzPdbD4D6AYl0Pzo4Sx7YWg4dSqXsiXpvK8olprjK
4rSIDy9Cmk12XTUY4JLXnTklly5s9UdpUMnWPP7zX68vj/pflwjLX2+prBKWf7Zt//YqcMYROLer
dpdPpLrjLTxNfu0q5skoZREPuP2Wb7/5NDA25mhUvz8LZFSZgt6XH39YIg5Hqi5e//Ntm7+/wRzN
1VyX/zSXZ4f5H7tR+JwaDoBRfLku8mffIWWMvcs3AtXpki1AzibZV56Pf/Zntbzmaw2Y2H9WB+gi
XqtVo4u+YWF/693ErbOxoipHFWkr4dDM8aI33UIqpUCiL2xQ4CUHs8kTLXxWgurzDLElczN0cDny
QDM303J265djWfc/tujGb0tiXulsjU02HIbtmapl/hY0GaZ5jOrZSg6TD2vLWhvYpfQzHt6oOhyJ
NTnPwzzg4buwSoYueQTQV3+59fAVcyZhpY+rIfDLu0mHpDAZRfgyLIcQpeaU1w7UTUqWmlV3w796
SF1ATnqyx+AUmiqD/jVHPlgJjFxN+6EO9//8PTB++x7wJ/PbdR3ddk3dcSBf/fuPFyJFNpFeCw5X
wpZRriU8AwqRUN0cEKpLNe+sBzmp1L/jO7f6fkJFZ+kl4ZzERisx6Hok8VSHAHugG3tRe72Jv8Ie
/Wy41UmX2whpcOv/8YXn/1H97UFlqTp/qOcZOkEh03V/j4mpeA0XThQ2+7RLzLsOY/I1YlsA+AYr
+BplHnJ0ANxdp4YXaY4RUSHqgT85O7VH10yJ8vCrpxbpao4t+6KRKnnLyOdKt7ywcpQviNZIsbCQ
gW7iQUViMWJNPbblHZm+H2DO4p9ZeWFZyWsqDwyyab77scj7rok1ds+mn7a7TK2qU5v2zh3J7mHf
1ub8yEoq2PCg19+XefrWj37O8+c8uoL6ok0CtCwvxI66i84vXlsB6D+7QVLAp9Bja+PoQXeelbdr
o/Srh667TF01HyAyf792k4apr/yNxlZgrQUhU0lls0zdaCOSH3ke7KvRKY2967T7boqbe2mVfnLI
+jw7tWq1uXazoHjt9bTOrlPJha2hwiRSsWqUqq20J4rB3fRF3F+uFwVGzxbQVb09q6zqGKjNY1zq
/X2C7B6WqKYG2dJN842RQhjbSRMcPx1SmVsE6zbQIha10zb1GxtrsznBfMpzeZPYbfbidKFznk3/
wTZDSktVl/raqmlVCxcOKyOhFJj3ipn9vPUYLPUnCtLYNHdmwjKRkWQFnWPr4Kcsc3jLRCiPIwnQ
WWfpYaZVciB0Tox6aZQ6IzG3hLHCx+uVMm/aZdM0b65zRCx04zl+cOp91CTosS3j9MbNt5qnOdvr
DIVfPRn4TN4mdbQ52sDPLPcyq4l65yVKgzvXUq1iDd8PS4fSnw6per1OC1nzNLbZu3SXeUYwBqsW
Uco7Kfqhi3yotmBVl1uQQxWgSpHa+klGBS5SL3XJ/4TcldQZOmQFku4X6R+ZERIXvhZu5LOZRv+b
UTTRyUV0jcdGv9ND03xGSdF8NmbUpTBl8LatbYX5elQSKAPQLaQLITMDThquoJGuF1s9Ntu916PS
26Tf0yFNd+NsRkdT0csv6ewfNIT7v4PubDZ2W+j3uH+Oz0rf/9AqP/kOFIslRN5qFzfwkgcWpPZK
GnJ7/NlXjvIU+UVymps23cgFCJ7fuwtcs+inC4J43dEZ+a+Qi6T+a1F6BjKnY7pPy8HbN6ZSfi15
k05q7e/0tIE76pHlUdr7Ia5IT3QEBtc8MuKjljgqNGk+MqKQ6qocI7Va+zyZfC3In6RVs6N+Y7PR
30sxVDzgVBigXqeq+Q5XxGYurtepL7hKRDtfJ6gnxSqv1Qc4iodr33aEYo3WfrHzG+MPmc0pHWWP
6a21ZgOuvejKaD5nxr20XWtyuBkZCLvrrbpKm9+xVcGrZLlzI2VbhSQHnKOGlyWx2c97XuKjsc+7
U+6jK1TzZJj55z0PtvsARDq/3vPyddhhi1Js5aqpBSp/dhxS+8sFloPcN7Hn4Xpf/3TPMmhslP+4
5yCpUbsnLffQ5uNuUBJr39XesSR1B1OtK0GYKD1LCjmd0q4GlkvapIwcCxTL0uIqBfzDHKLEtay0
cFxiyw3wUVsAKsscAyjxnR+574kR4uwsdSr6neFJTq+1iIerK9B9fq4gFhXxVDeSl7ipYJrUCKex
9EhfIFKmL1X27vJ9epIOIBiMrQoPayvFUk30ZwZLRxmCF5a7GcIh30ld45K97jA+b43pWPTp+nMY
8zZhC0ioq9Cz1vv0RQ2s9mHS7P2tR1ZNHX9mVxxkrm5uvTOfCPJPVVneSz8ZWgcjBmnq2BylLh/V
4TSZ8cdczd3RNap0Q6Q33pvtaN2pSZ6dg5F4FzkmPy+PblJgA6Xm2SoNy+mvcN6l8Mh+Tun8Bxtn
/YtbkGiIaz8H546W3NyY7CX1NngafRRa8l7Pvuka3vLLICDAbG5a/XtsGWjbt3P2LFcep8K6i+PR
PqK4t0e+GZEefXbu2zj8yxj0iiyqgmqk7VrniLfGzkQeAnIePtZTUnlr1QeAoTTbykRBIwXy8d0N
1AtS1Et2lGCNO/IhxyAXwkgv/lS64I8KC9Wv9kj63xwm/6VB+HGDh4EKlWX+vDbk+/Lut+tGXeA+
wfGAcxeGwxdwz7CXNSAO/3Y9fLOhBxZNufOmUttB2DF2dYvTqZ/iQ5P3Ggvtqde+w+pb+b3efHgN
XPoQ/bWDSgjji2fad1W2zFp72tqdcQoyxl57yKOEvI6MJPToh9X04ntaeedg6ryVAVm+n/XY/QZd
JsVpZmiOUA/c19mzH6V9tmOit1o1XMKScD1kSQzIlytlXvDEvtt55WfXHkc1THaVXvvf/Hp3HWi4
/Vbv5uJOUwlsDWH99XojIHBXSs4Hl7ARwNCo0tbFMiEoqrsi6vIvsxtOBx2e9y5ru+4jKaeVdFAM
yH0KXsX3SBlVz56La5NcqrFgYzcsEB4DoBQnG2nJjTQoVrPzeGq+d8SD9y4aoPswGZX3wuR/frkm
+nAVXFk3JcsLBAmf4ur6cRW4na8A3wTPtoK9i09m6TplHQM3In700c52sB/nsj5g4zF9mQuMSpYP
OskMi+Unns72rHjgAWN9NfNKeiNx9VZN2F9EwA0ORZBgwnXNjZMgtxBHIIxlZwdRZZEGLXBelBGr
zOVtWiux9VwuBzdlCVcZsbKV12fk9TS4f4T22FxfqGUWzfsCVZ21DJJefRq+TCwUz1Kyx87DumLg
NVwU+p61q3YHR2zlANN5S01FeUqC8l7z++B9dAo+HJii1xBkXWtgrtRs3EqrnQUpDndTf5SYIxDW
n2npqhcpLTPqAC3e8mVGxOHugyWKaVVc92/6dxriAAnR5TSXMcZtctpXo34YnO5BXxqkqrN6VqcA
Y93T9VQZywNPfvt4HQdazD1Js3SX4hTa+NXM45+B9m0wAyS1uz5bp5GXPjdQZp5DJ2zXLi/MvcVT
6Vka8Dnc671rXKTHXKvh2cjUBylJhzBXyAiOXba51enED1d6VWFxvcx7vUKObagaP0mBjDrB/9D7
S0py0Ds32+ptw/fQUM1k3ZjFH13Zalsg9OoWPDbuy4Udv6eBYm8zxSuwjqFYDYij+2FSnqQ4GvoB
1BzLrMK3XvK53BZTnrwHYU1SY7HOYpGdvGNTgK+06n+2xumYbBBamo7S2qvOd7MI6wcZqgTb2VAh
aaRV+UhU5k2uk+VmdSc3lS3zQzP/7zclrRlRSbkpBVVNVhNJtRfq/1UVQE5zMuUrn63M1h4W2rfA
VX/RB1gAqgF+w9c+N/iqdNHjcbB30dJsZdm8qdpgywZ/DY4pfgFAMr8ZwO6TFsKxlMAAsHBDBF1K
rmYcjVlNrqW0nE5GUAyP0ua33gMaWe6DlPRAfamQbLyWAH6+d6OjXaQtD7IfWmhFV7FuFf/3RQ13
OF8vodbpil+MjyovxCCUTOtV7k0gSZab87sCmQItde+lNeftv9Iyk8SNtOLMzi8tBQzcBeqb7Xjp
OlPPrV0nR1JjxetsO/E+UVRtI8UgVduzW/tfHdWO+DrjAhpMKHxJo9pyqcJovLu8UYrXMemLXR4T
r5fWwTeyUzPxnLuObZFHcdNX6ZrlKIQTtWc5v1w07NDHxlgBX7tlIg99hTuoCGk9NJfUQNk/TTJt
Qwae4lInZ91SjENQGBOGCLtbqxWm7bVf1WiPcdabR6myKqx8VzKBCm4kM7Kv9RAexxkMPZqG+Yvm
DdmlisKLqmhKAch1Zl+nGdj2LK1W1LT3/gRmzc+q4kXqMJT6ZmU6cK6lKkJp4SD7pUkmmLTm0OhF
w0Oa8aMGAMsPcVaUoozQy12Y9Oqz1GghS8LJSpOdtIVTMjwSFLl2lx7DiJt1VxJokqJLVBQB/f55
dsZvSOa0J6luFZCYfGP7OykGTWVCsYLUIEU5DLX+arRpepYreTPUkIiXHFwtblQOqQLFglVYZqaP
gzmq+Dx2/ZZnTrXL28LZyMC+0JTn4a/rX9tU3ryZILQD7GOWOTb0hySN93o45S/S3crJ1OrqrH/e
vhuYbJWsdy/B02kNVRbef7DGPQllbccwHhOH36mnuHe3KjlLRmc36WSJpXStwtiCxOI47n3k/xWk
gLHHbOapX6OtcAzL0dkiy9atJlC7j33sZtcD/mTPmB74d13E3lvqswbNuXHMP/saXgdq1sFIzwtL
kmsRtCwVwOsZTGG2ScY0/MM/ShRa2ock0P5nO+ny9swbPGOPmBY7cmDOpiKBdN+15rzSQ7A1t6JQ
y25FmE9I0CydYWjSmVX6L51lbNO52JF46nh0yW89NIb2UxLFthuislbX9l4SxSzuzhOGAM8ti1Xp
5cfO2zSgEhxkg7e72hjp2lvfRe2TZ3rVU2qkXwQ8U8aBu3PK0tt1vGFJ2q4mG0Yp/Opif1PUSpU6
O4XsbjQzhRMvDbd+IqeVjGG1gaQ4bgU/JUgqx8sfUSGMj+Powta44a7ssW02Vzc1rLwBl5Sjuu9t
1eXTQ8c4nE0wxzk8H6T3jDdpxc8LY2GMFtJkCHYj3C+ETga0LDW9UM9h4m01kmiP+M9PjxPiG49B
Vv6Y9Dq5k5LUu53+OVTq5KDayriZ2OQ9WAbiwhH60PeT0/SvVtI127YKMUpZiqaiOUc7DqK1tBZm
7D1UtXknjVJV9v3GM1TtSUr41LAOmbLiHrf1X2dT8fIIavsJr+v2WUnOnZ4PT9rieD5kZNs9v1VX
0iZ1dqBgKRUNBJCW/lLnJee27vRTH2eX20B7GtWVFH8baIgxOoOgrA2ENebPK8mAOMv9Q6G7bnpB
AadTXjTHBxPWRpsgdedsbYMPGKreOrHXVZ+7UbHu8Z/4LiU5wEKY1jEO5HsjG1DA7t3guSdUunQH
MqE9+1GrLD/giPRP8jljG1rWaRiU8NkOgU2lOTaK8xfxeBdr9xip6I0Z2i7Son9bwcd1fZ8ahnKW
qmmAKTwO2nVQ7Qz9qS5cHv9+g1FlFITaKVkOcmZFXrdvk+ojJal2SrXqs16KUwrR0Cxj3P3Mllj2
MH2bcX1deYhOX4Yq9R7UpSFbGgoTxCsCqwgQFIP3AI36c8TkoTfjsY30rfTYL5AFQ5vNJ8fbSSFb
MAoOT+5DUxJMudUNi/SPYpafg5pCkUG5c7atcW0negSaOjcvchi8EWczLGh3PR5FbOtpkDo5m5ZW
E4blaBBcu9UDOXzt8T87iIBW7tmrwLJBr9vdePaERSUNUl5aFT/4A4Ao6gKoHm9yb9BJXPx9FihT
uCmXOiWgzky8X1tv/caCGKzX/giHofogIktChK/AhVyr/lyRipT6Gn94AmhNeVDHqPoI2TBlY2l/
6TsWOahmsvle6m/Dc94I9zU4bkQ6EL6ZsUR6Z0uBBM5yVi91ciZ10ir9hr4Of291veFzbFH79dob
Qn3v5Lj6EomoxzsQKNvUq9UG0zez2XtWMr+aKUIuuF/8uZyAmBzkBD/1a41T43x79fX2+ci7uAvv
lFp7TH12CaQjLKSDvRnvG3caCIfwf2cvh2vzrIdovnx2dvlrLlcGkoMfCkAOY97oxdjuB7fSXvnv
UvZDGuQbKaYN0GOLIM1Kis2YsCmD83jt2xraq6Hou2GI4yep8sA3rip+YffK0iiT13FFKHUphjaT
ezkxdZ+YLjq7k/uIRti2DPXx4i0EpWTEVVO1gk0P4Yp8td+axjuiX2gPJlm51rzUfFfsnPisklcH
zLCM97psPibLSB8DIp6v/2WQok3qJi90+5xjTa0occKyZxMEYC75dWwiORnmTcQ76GAbtrXLFD3f
TwC/iYjzHpWi0ZhslZb3qBRbLEjXcxZWT9OUmnd66ilrPcBJQEV1ad13FjJF0dS/gzfLTYwHpFdY
mtCeS2/86rmI4KIUlZ2MXpFeMvi/9TIU6Ci5ZofEP5L+3VTOMkPZdp+XleJvl6VXkw7FrlIGbUOm
MLvcDrGBpFupIi/zd7XRNtkFd478AghrXddWeZJGqYLE351UxHK/5hm/W94WbxGYtUM2VdYuIU32
ta+bTboAlGIHJ4CgbN1TjDbrw9hjIX5FLjHSr+PkLa3az5Gan11HSof0XyMrPTOuIwXahF/j01S0
hwjTh+9Nvh9RvfpZY+u4qsrefrPQG9kW/RCd60pJ7mtl1HeeZRcvxFe0Ve/05h8dj2wZlRTTRxfO
0XtLCH4DjCy8hCaJVA2TTGQcguQ5bvxwHWRp9SMaXPQqSIIlPu9FpWy+zpFXoT7ThFhWga9y6+KD
NXxG/skkAoWfERJRk/uNNeQhmrro5+IbkkC8+8gzzVn7hRU9aq2vH1w3sQ+FoZEaApiPu+0wfph2
gSsMG2vs6z86XgCdZnkXv9KK1x5uwbrEcAO9gKJ4VUlLHXg7zOvSDMvXYRrUhxYPQstoCSNYo3sI
5il95JdcvNq1h9iE64ZH6TsHvbWvMi3dSCth+/aijc6TXEaq3HDc4FrTPUmpDQ0PyhOGIHLlKKqV
Hfa66HgsN2IHRgEMtvwmfcciqy9ZZEErjxQDX5ooeyVYdenTvPhmRCCkTaSE7mrXBV07w/LAev7b
5E8IdHYmXwgMMb6W6g/pDlci2o8ua3QputrOKdrhozC66oDnZrOTagxBN60ZZxAsMv1Y6GG1lUl7
xbor+DG+2nkLK9Awj4DFkuekMLHAMYF26wSMn+VQ9D6vvop381JVtsCJwqmHa5bjFWUHdXdA+EtZ
Xcv/jwmu0y1X/a+TaAE8uLgt0JJZ1CdaNAVQ6niLNXTM0E+yVlKfa+O8KYPBuHar8/GXbq2b/trN
ZoF0VFnxnqdIXLVJH/4ZJa23ahytO3XtbL6rGNbmSDZ/UVUvfLDtKlzNy8OUNUG/9yBubKVoV5YF
v1g3TlL0jbc+sNsvoVGblzELEhKYTNbbFlzmDsnCuF/ZZPj/gEa/UfWcAAQaufex5nnfTAOjNpwH
1WekZ/rdmLTKve9V3T18cndnRKXyFE/oxIXQyr9ZPVllGT8n7qobovrPMreK1ei0A+KrWPaWvpdf
nHLqjihNT4fYb9qHbFKQBMbF4wupob8yYKg/A/Vg6Qb3UWn6m5u6I9Yu/P6UhXkWx5W2hx+A9FQ4
44Ha59Y2QtLzVV0eFiQwxx+K3aAwTbALy8X+kBiqf5iUOti0jW685VHrHsqKQIMUJ/Bjh0RJ4msR
+1DjoHtNci0OAb/UDGexjVrE5luqjmTBjTznXUuxteKRol1cOzvkpw+VHVfXVrsO2oND1Oc6Niwc
1nZpiIvfMra0yZs0k4a34nJXcH8yHNmU/tqaWXBaO1dFVXJp9bwyOgSaMl1bU89X9kGvqdfWOY39
PZl0KBnLzLVDCgQ3bePaamkYJFs6muAyVRipxl5tkUeVIu84bT93DXoJy9h8HGakT3wMR5brar0+
7nFHg8M1NcfGLduDP+Vv/Hc2Z/ievx5udbHx4DTzeJIOt+pbf3QViIdbRbqXuqbEvTcPLdyIFqfG
zNTdsze3IIxK/0Gq5BCS4txVAZqmvzUERfzDiYCVSjdptBXEKbts2MX/PgecyH6bxmTEbvPKWaur
r/piEHqbu8Hf9N4NSQwtc9zq/RgqcIUi0OY2ubRGENszyN/4ZP59436BIUilFI9Jq/76twwJL1sT
CvP2t8kdPTlablOebvVdoGR3CFHjicTjbyW3G+W6uyYQpl3HOy++o8FiXQxP5KBEGJmEHobT00JB
+7t6iK0YVm4aWtitlRapNHRlVhOIil/GXjvJoLZMlVXYYnwnRfVfHWWIHXRsenQ8LPD2TKO97gek
F5aL/Taj1JmT4qJu4ulbLXZZsSFw6w2ad6wCvvNStK3EYecUFmfV8oIvNSZpUq+NLlY8tcoCF/DV
V62BI2Y3oJ0BOZtvGbt8qU8ybzzO4QiPUCbH5IZcSTSsCHJkm0Aj3C+Hso09VjYeOem2taqd6sNe
r5fKWx9y/fgH6Kq5IxDbzqskbTadZ8z3KH0659wo9BmnU6ffEtVK1pMeO+fYaZ1zuBzkTOq0CJPE
Zdit/jqf52ufY6XztVI61YF1ZxaIsv6o0mY/TbpyAuCQumZ2lkM0Q24mmRTln2VSR5vAUev1sNTd
GtAM/+widbHS7ye1LO5+q5dJZSgJc39Xs4y+Xk1G3ea8XlervR/EB8d9iLnDKh38aacuilLiZR+V
JbHIm499CqnkaAfqVqp08RuW08EI1LXqKcNeb5x4ZWlWhG1zHRydMkv3QxikXyI/eRJCydz4MV+K
9tceHkj0f+7hK1W7meYWq29E4LAIUp2taeBl63UtUao2yE8qmdb5XOtJdzCK6gz/JcMJgoN0kTNn
Up1Nn2EmZ3Vd+4guPIQVczG/mKz2UeqsqXYOODkVq2qpuzWUebMHubeIwf5d39RptGU7rW5k6LVB
c5wVtNFqO6tzdt8t/kejMqnrNPW7tdTxjV5eoUtzBT+3WEknTUN29XoqvWzN/RwuRTn8MqZpkOS4
zfn7FNeJf+n/e4dCrnyb2s2xn8ciBB0L1jdTefYQDBlXpueUZynzmar3FeQTKeGYWaIbH2a/dgna
Gj4m/7U7VVqk5+3gT0a8SWrUU42hwXhWbVeIGTlH10ua52yokyfd/SptUgPcND44hBPXnu0O6dq2
cNyIcqh1WmLVz+GSliuepascUsNjBa+6znV+qTNDNUbCJGwOeuEOBy1TAcFkWXomupaeG0IehxBd
iluVBYAW/qhfcIzGsQWD3SPYvPSWIRAptV3RG6igZal+V1hJ37z6GZa6VoV5nOcGL5kVjR9aBjy9
tjKEw9wKo7c0ACGRYy8/VRDuWT8Gj2h8Yn2oQMdM2Emvhsyc/oSEv4Z8MgSrtBsAGxkeoCUTiYM0
6l4VnyRdb9QIiTiIaatpEh+VZfkFTanYGuM0vpYNAPIIZ9AfmpscrzNhLEpMxUfFsuOXl2b5xZ8z
NF3b8t6wdBK5zpSWJIL+LsuZHJqoKQ5mYyAyFQRnezkYdge/thx5imWRq+9Vt/n4pU7NHYWncFIF
53mswgXQdh0ngydplVPpEiZuf9dm+lbmu04jraBDmGYu3egUIYa9XE3q/+ssyYxcs4t737+6ubkZ
7Ss7R8ArsJozurao0jqBsRvdrNnW8QwuP3vyHJibStG6r2WuP5Y4Fj2oJENfm06boWu26X0/ZN7r
7HcN6dzW4W+l1WxILxqs9Lf6UvQWV9pZAWcjM8V9reHiEn6XRgsxomdf7zYsr091YpV4nAX8yDEq
5+gvCrrkjwAsSFlOUTIf7sCiLpyO0XvLfFyz03G4SAnu5kuWq8PDtRSa5xQoyuO1ZDuHbC7UJyl5
CUERG+2A3HDeAZfDE+at9yAHHQjrNvcN0t+q1WEis7TUQCaxRXHdrd4kU7zNUHBZBTySDtdyHIT7
PI3waf/XPJDevW1uAKj0sKuEuJSZWxTM7McWHM2jWTjxYTIdeGJ9CVpkORiEPc4Z1uxSutV3RrA3
aszJdJ/tBwbppr6q7QiSOtY6jx0uQ7EyntRoGjYZoasfKPxUmv2jRg5woyaZfjKU0rlMPSkwaagg
kidGo370gwUtc27/glrl7jO8FRApbNriDpNPf3iJAVjfxYFe3CEGhaPVqPhHvBeIGkOItK26fA0x
hCKllddHwnbla8YCZV/jGb2R1swZrXONnYY0lkvysxtmJN6j5llKSNjMK8vB0rAPvGzfaP58JweH
rHK2GiaL4632hzLbGVLCSnBfujmuq/5chJ+nBH6Ce6AC1EqH66nUSlmb2y2PBetQA+UZw5Dsw5SF
WydUa1itUfykWTXElaqpfjS9/eqNqvGadKN5SBzT36Vl778rQP9HYDB4ySKBmvdTe4nVzDiPpCDX
VT3mD2MUqs0+CCCP5SC0kLoY/KPWJMGiBOQ/6suBfU91GeCeSQ+plzOArKyvm+HSkcNSltfuX0Sd
4ztplENoR0Czgx0MUoBloTnj/o1G4uJBYpQlEqDkvPFf6uJ91IPTDvUZ6GRRhYjQNr5NUCGOLgia
hpcC0JOKz2gLZsmYgEQsldKs2FZ1VhjmVDkyvnnjfDUCH/nmsHbu7bIs34fuB5Jdzlcfl6Vjt8T4
Khu3hF7rgoMGHRU3G3K1Kxi/5nYIMiIr8Fr7C3hVZE5TdaVks/PgteCyXceMfqgTeJKqUl5LsFeH
Zjb1XVrlytfcUtbSYcJnetNViXmSkX4OlkbMTzD6eM40lczqp/lCa6W8jRLjIbYt/YEA4rALMiVb
GwU/U75FtNRxWK2XiMPuWgn81XhI2K300+jyzaOLHKw61S9e8XqrkTkzoHnHsXD+lBIWVK69Ioqa
bk04dhvpnEllYJR8BJPv8JX++4Z8wAiY5QQIyS8W0Q7seaVrwi8T3ucPfamxLdEaosT1PO2dqnG2
0s31id/bpsfbcWn9f4+y+qh667A5Ugy9f0TQqH+ECYBwh4FPMKme062+i3IStfPssk+jmzQkqYrs
maMfZZDU87ei09AOS1zK4dPLiQ34g2u/q5b6VWRxYm+PVIDzlxI0IVgNt/ziNArGsR4wOCMI22OD
N9MBAJXxYJXN52iHGDQg359G0P3FdJ8ygDdBQGcRmQktPJMiH8/L3xrafnzI00Td6KkGbrdxz1dR
q7jX94Ea/VqUVm8O/f0116rnBZg80w5fykn3n5TsGRwvTJTlMGN6tImrMdpJEUTnYiBcTfsqnpG7
dLtTo7XTgzVnyFuS8V7DeJqP0hg547TDfzjfSiseruN9luOFI611hgrYBMJKGqUKhgNoWHN6kJLl
G87Kb05zXOR3Qgnu+uW7vhTFszbPhl+Lt1bpHHn1Z+s/jyUnbPPWQ6Rw8dLoAZRuUgDp7FX+j60z
W25V19bwE1FF39yCeyeOHceZmeuGmi2iB9Hz9OeDrHOya9e5UVlCdhzbSENj/E0Zj5cyUv/tr8bQ
quOOUKC16e66qILqCmahBLLzXYG1w3lifExLbx1Sdf0dkdvseZ3f8LvfY7zOdrTMcAEH3Xph+utF
D6YE4holPzG8cPT4gpsV0d7IYlVlt0m1CRTN+Jnqk7rhDQ439PR0YlifdfY2yr4CSKlzJs0nHO+U
Hk+B7iNqLe+anmzWp5sDhTubJmqqWe7sTXLqO9fx7J1ZZh9VUikA8m0lEBQhDxRdj4gaxzcvZDPQ
oCD+45LeNlsUpjXdNNC2MMfL+kixABHVFSqRus3vI1GGHA/0ahFu9gIyToqPtwJ6dQZ79aCGGAU3
oblxS53cbbqgxg/OeJu8JTDCltKP+PvIXkzlydDlHDz0GCI3shknFpHRB5H2q0TX77VSjegYufl3
r49+iCTy9mGseYc0VMhmceBlF435Oc4PK56yvb2gFtxmPCay4n9FTseN8fM1LX9CWepawTbcCaQN
0hCkea29dYb2j6fpFAxbtmTpOeQ3FceXBqUhdQK9M0Rd0A/cfhz/CwykWpy10ApRr56nIt+uzAam
9gIGD+WHLQBnBzppNTYb6hvbYejYu9UsOY9AFH1Rts8difiIXP3v1Cpwn6uNdhuVWr2rWoXN3wRM
qmd9gIglaKX4u2Z384+27vaYCh6b2XoxKqmevQYcqzCSfuvFssCpZfobdj9kgZI059o/SHnzWTTf
kTbcJ17xrc9BhOhVB9O2fNXBoPmDxKVdV75FRRpYsmaHqlscwoT5Iys+kP/aGXwyhYfH3eg0f1SC
j41lvoP8r0/AizmIYPfim0lPYkBRhoBNNwMlZf2jx/oMuJvQ0otLETDhO1zRbVWwH085zlF1lV5i
GxT1HFGxs1KcEsay24MM/aEMRfHWhX9rtIb2EMweCvlQ4or5Uo0kifJ40Z4as5TYzdmomn4Basl/
MtcINZFEAO04/MmSSF60ycCvLHvr+l57GJjRAIYMlFC8aXBANiUCBpuR+50cp3nEnftizuOpFCq2
Wml+GVoMmzToMNs55cugwtvvY2Cjpzg6enW7dXRMDMNSYpVjDrdOiyVRaVvvYxvFw77vrsA2Nqac
BhDH5kkrXcVX4zgHP9fdnbmkVDmV86YLC3kSyXCUHThclJcoygJVVzr1MAyQxEqzAOQKOAvZfX+i
2orXSkWBqO0wdOvxh4hD++I6QJoxzxFdbe/bLka0M1YD/HwDgcLCYZ7hLJg4CPlaWGgnzuFuMHSK
DxZYHsla+2bdTmA11FPiCSjgdR3r23qqqXSnCL+/rA8/R9cJmq5CeFwflsusorT7Pa5Nx8qJtPE8
r5fXJznS0oyPdWaES1AS6n4+zsMeckcBodmUpOTMEXWMuTkJL9Z3Vqe+qHpVnwCOz9xlsYu3Csfh
TTMBJ+n06Q87oQ0tZvZujVgU8QkxfLbR6GTraCgUURBWUHAG1f19xJXpewJiBfRNHfuF/lO3nbsI
O1+nmneM4KRunaT/VTV8RcKbr5VpoxdcoRVNDb4sFrHu3nuRWRojV4yNqS3einiut1kH8Fh2f3IH
NRJwtw6arVW1nZXYfelleMxnV7mH6AmHU3zWjO5RWG0JFa363haZsnXChi8QVUmUf/pn1RY9RXzK
1FpT3pu4/yeSZouUYmzvU5sySjV0u7CXRcD7Tc95Pu69mA8kr9Bm0XOrf65LPiwtE2/5QFVfrznX
hGKfJvluJm18sEXzlOclsj5p+RgqNRCL0wvWkk6QYYBGLTPdtWX4JCvEI1JuSFXrr1WofcS6g4tq
I89qgaRKN/f9FvqhdVJ0RSyS7OYxE2hZyLb+K7Sy9M0WSQL5F5WexB/NBKPvJsPJNLq1haEdkAKW
UWdtEFwuneauZuK9NtXY94yRU7CbEyPb0U4aA0LGEahT6eVHXSPiSN30o5Xe7HepOwVO81S1me/a
k+0Lr8AiPa/cXUmR59KBPZRR014Kq5vPM8oj6KvBu2qFiiBm0z3Ipye+6K0Po4xgYJFdehGqdyB5
1JKDP5XK9MdzwOdZ3ndOXjh2GsOxoN7kx4JCMRv0iOELuLxS99yAdPN4SAtuBIwB/TrL63MytKzD
7mjuMADR/W4x5zQy7R3i9ggIVT6Zk+ttkqrH/yNVTkaGEUVASRS/H2nDDLZzcLn93U3hUZA/8nMO
Ql0r/yaG9W4N0y+ptxS8YvMJSPW5gmzoTGQOTdutNwgbfGuwBd06RfaGYLl1Gdnp/VZm8lBFTX7N
J+BzStzdRDf7KERk2xyh040O/wodrMTZ2NoAFja3g07DnrjWhYHej5seZO5GT3jihMj3GPF59nLr
GBLtnVCw1k7JYMDBjIv5XCbpcCjGZHoC4G3sNSGm5z7OI4JhKKlAYupdP2BwSGFJ21aII17zNoq3
kXyuO9g7prCpnE6dhTIGIXVRG0goAOUOFhRj0KZqyaINsN0SwnqzDQ/Lv1nUj6Y59IqNbUKRuI+W
Kn0gHavDJiBG17gD42NM2DYl4OK/zTXnL63uyw+lpgDqpe14rCzT2kBgbfyWlfJjtCD04GBvf0AJ
bv26AewA1hS3vk4YH+xdOCTCyPoY7Q5AWSpUnC8trD/IjnxEyJ34rOjDBwnz3q/Suv/QPM6CORCo
D89C28iaXfkRlawMKBrWHzDFRkS7UXWLFOOEUaB+QYnSI0nhhJu1m4hZvxQKZKEx/pjbFB527ZmA
tKN2V5sj+6tpnmKbU3MYmf0FN/rh0vC/nkdXLiiz4UJwY24qL4dRmTnWM/E6OSXvqsxSeWtTPrLB
DHqbd4lwUIpU+Ej2TkHypYuMwZ9j9HrAPgHbjbC+s0cTOyAw4DtVVRo8X5ofbp9RT0b1Awp/eadk
M+36JGo3wIPsAMcsg5Oxkb3U1uD4k0iNbUqS1zesfq+XqYeRdzLs5urSp/V06JokvMz8L0qC0ZJS
PLI4FFfSpZ2P5BS7lVTUFwTXEfEr5qttTuzVpZwCcg7A51AH99FeRGexT7oASkK7MxaL0q5IAsju
6Ys9dOXRm/FBReQR+5hq/qfsSixSynlfNwPBROW9A/7ddHJI4Ldw24cziN2pdgX/ig0YBGvgdgZt
7djbMI0jP8xIpzYSlRvBw12SwAwSITJe2pBdbSW96MuKHWUkrey8k5sOFVGlkhZ7toDCQPoA5dbQ
Cjovd3w1L6kysiu0SWi/kjzDNtTKd01nVP5QkvoovcjdpNjGkV2YtG0TV/ZmcmV/QoLDfk6Ehr98
OgNSaEihITJr+gXR84tTJk+FgYUg6IAJNbptb03JGYYGEWGiWH7hXpBLqw8aohhCacJzy62K/FP1
y3TmDsM2YR16hGbiOCFRPDnatm3Dcl9GIgvM5NHYWn2NplH3ybL9w6JNOXkQ06lAE27qKz9uIuXF
xuPsMtqj4hfU5p8bgeAyWtH846p3ivEMKUoyQmkrr+S0QTJ0IH1KiRZlYWFo7WgayveoX/rI0rqq
ll5gMe74SYyXtqGYiN+hd4pCF+fT3H1GLH4PSDzze1d9MUn9bA17mojplVPrlQ8hbOepaJU/cuSL
GglPns2qLrbNlP5uDAA7EiFzTH+uZSeTp6wfRl9JJscf8TJo2e4RfWA3Ue38hLF2uJ1CjI9EDyG6
C0Ps01DmEI7yxxzN4WyGYLbGKg7ibrSCRvA76So9Pymih+lpkCydxvLoTj2WJm5ZPyEidlElpykD
XIhhmoGO4wdoWIIxkdtnOXqY0ozETJrsmz1c2m08KjDTajEfcitrwE1Wb21T3hQVlBuJp2bvNM13
TWR6YEjN5A7LuPk882XuRshwM95AEYZLS5606+N0iwQ1wXukTRuVg0flxeIE00ilXjX/0zQGADmi
gQ03BZp4+J4H8zhinNR537OwMP3W6cmVIMI0ZuhRN/YL9c3xMoIsRJGo2WVu9O4gQ7MdPR0XUpFt
5zGyOQf3fEB9L3bYBKtb4WTveBmNm5oE2xYjA3WbxUAISyVCS0WvnooRtasmZIvKbXxIHDTedkrS
O0GbJ20gwnhPxi47pQjw2qpunwnvn7C5bJFOT66Gpin7ihvJD6drBlpjyBNxazjKRhZ1ZMOlOiLg
hbR1w2FVlTpBPoe6yojGfV7Z2iYBTYMBJ8KyGOaJ0SKqafogBxa5sZz0FnvibFuu3LYI5VKWztVd
D+vuMDuqB7EXDRPWcLgxfZrvOoTm584uEetK8HpAw30XTuq2cVzpw0rOdqFnsZKEItqi4fRdQ1Fn
W3fNcNdy0ko5dJpa13Ep87wwaA1kveowGTdYRt75qlzyNO4PkqQZvpT4aUzGxskAxERk9gDZOxIz
FYk6nR7mYHpG8R6T44HOGiiAAcGitzLoCSl2tYVyeo2uw4YaUvtaZ08gVyHte5T05QjwPRvNyVcJ
oM0OVzPWn5+oKQxnkWQ3JaznoFe18Fk0xnfbpP4+99Up6VJxLCaWa1MBv1VSz6ics8MBE4bpGc/c
jYYNXlDXGlpHZQgJLgSUlDanVi9AdY2ZD+K+9kM0VfeqwnGlry352VgzyASzzHF2sq1b6KXzDirm
GEA0yIlfFQ7pY55Q5/fqI7aY3WkcRH9aH301kW12pzwBJwUnhp3aISkPgH0/FZm758utiNvU6mST
M9u1c3mZkP09IXY0n5Kc85oHryhYX81tqRV02bivKSMiuXImceH6WdZehObJU1oX79LNyZ0U5iAP
c5xzOvYgL7vZhEBxN50Go0ND3WmwrbW1PPctC70VvTCPvYK6FxY74zQXJ3aRgrPPGG6trny3Y0r+
bR+VvD5ZlgaD3NwsAyUuY45QbnhaG6JWBE7i9GKRod+FiipPcycRwBqsvWQ5PEk1BawYE5b6tSzf
krT91bRF9/lZrY/WjymeLTTXp3B20XXpxD5cLCnX48X6yF26izMg3/dGVsXIm6axx3A42dEDUlLF
QrfVsBjgUEHt1XOSd6OICi1o1Do9tiAxakC/2pDeNMVL8J3nH6P8ZmnVIvhA4N40IX67ywdrRPVL
XzaXVGG5QDU3iNMpzP1YDcP9nNWHoan1APlI0JH2YWhhFyoEa+BeR+O0vgM0O6j+OvODwl2FR4bh
zsH6sNHiKvOb0PDjFuQkiiBU59/KwuNENZikahpXO4Fk0E8CKnlQOeYGLKo7Zz9Jubh8siEKcb1u
uRyv6WPlhStqLI7rd1XpY3mSS7N218ZEs4Of+fJV/n+XQ0AB/zF7cLxmNw2CvGKx16ohqHv7O2eS
Dl4omm9bWzHRESnSQ1/nHvUfJkQVPt6lm/i1NfkSY9FNK5wafB1ND7xvN/0WeFhQAxw1pX0Ksy4+
ZkqOoPtLh8Phrov7WxFWTynrwAm9bMzdqvwHYnERifbG9XNYI6dZf2lQhyedrrhbJ5WKDxqaokSU
zK9hnRes3XO+04bo5lA0C/M7/ukPifjmvl+yA6pl5acxQghSSv08aRjo7GEZOPdOcg97vfutYmts
yRKQOYxgRfbDUSntlNvGnS5iQmbNcpSGiKnyjQGeOK4cp1AVqHO3CiEVRKozH8sRuReioJk6s6+M
IK9cQ/dTLzLvI7FRVaUnr5x/80XjfQNK9WgOheu7etJuYipp+tB6l0HMxp68cQXjC5DW7G0s2ZQv
aj6h48YRKhBZlfhdFpUvVkK9GY2qM6bIe7j084Y6jscs9J2NETFb/HN0d04/gPojjF8kZhAin7Fp
lLl+StHGMLRSea9YYnfOKN1jhvPRDcNOKtLW3P4aU7F35hb/+Na8O44o9/z8i0NIHv69LEJEERLl
RxeaVYACbQ80VGQXReXM03g9Xs+x+BFV8YMEUoBRtvm9j8QNdVPnTy5Io7En6IViv2QhoUsRJbUv
1elQm439k8y+y/Gf9clR2+5AfuSVCiIElq6GG0WCZFNGTXrU0ZzfOLk5H7rQm/czpYcNcExjMytt
syV03JTVkOzVeklxeCSiChKsrejsC8h+XBZF/1pAFDGSMv4eKpXt9zXFCP2eVmq5sFLirWrY82sz
qN/bRvsohrZGnly1NtT6qeHgC5O4iYfUz1BskFdObyJJc5iq6cQCtW2nPDvXeTWcrSVpN4HpHQxZ
H7xeKg9Mr7fCM8ikwrbDKjDbjlESPYD//RRYWT2bUlfekMNTsOtQh63b5cAWrTLeZXJ0v0vS1tJz
AdI34XQm3xltMhOJpJ7i8gFN/o2LnvuPxhuMwEkd7YXo3zjKKm72DXSxe2y2aDRTGf8jUQe2vOS3
xLCYWFozbl6ZVYvfiXnwjF7cjDokm6GI4ldW/UE5IKaKGmMDKG3vDqw43EWxA/u3nnHxmtP5hfTC
70lvj/Mk2vvQtO6tQ7siLgAuY00t9wh/sxStRfGMN/tZDk+pw2X+V//z8jpzHVz7a7NWz7+e/TX2
/77Eetmew3WNR4NMOUYkPKF7LPbHnw/LAfvjtb8+WveaPlaZtPb/4+HX9a/p69ja/NfY+jrr2KS1
aEep1ehzrsuQdSuKig11eag6hC9kUf931OhNgoHleqaAzd3i8vZv//Opn62YKCEqlrKLUlFjfE5T
LVvsYJaIhq19s5n+t49gNRFknzyVkx69WprK7eDmRgBMKHpdx6rcZmVPzGG/jq2NCtFcjYfw6XMo
t9NrxDL29aQW88kjPiA4wywvtDZFM0vKOhz2/2MsURpf03r1+DXGaTOwNNt4Kc1M28ZuFe2tCmVx
CsDWRa1M9RLmXsy2N7Y/pKu95yCO77qqjKc5FPnWxvDoVk4zR6do8lFRLL/HIDD2CR6WB+ohMI4H
NuRM22i61296mZFHCYtnu+ybJzPJ9i7761na+Lnxi82OUML2Kcf9c4EY6x79lkchM+cCt1DdKhy5
WFYi+3lox4ToXn1Ox/aE3kl+xnRYYOEDYhuc1Lw1PI3qtZKj+1bOP4SDoiQftHcnj/9ctFL9jk5a
sRGDXWzVWbtSqu44XnYoMJbpGDQIF+5NWVLgUdFc0nRQcYTdm7Tv1UftDMBA23ShT5BFyvCiOiAZ
TR68+m00XcMpGbRiF1nv82BWG7y+W3QfUByoxvInKfzpvA7JSO8uXpYf197aQPKNdg207c06fx1r
O/3hWb18Wnt9XM4Ulsbntp08kGit2JR5OrwWIixgrsbDVomG4XUdi0sCXaBRl7XnYSx6juv8D0oz
/06YR8SnyUjm+3XG2uT633iwxG19Ga+a46MagqH4mtB3+DyYisyO61jNffvUKuHFa6j/T+UGKcTo
qs25ivNoOu0cN1pSEyzb61hkxbe8oHC6DlllD5Y2K3+t6/o6FA/zFKiVpu/XbjI15etEIvzzFQo8
uHWgSiuYdUW+JnZzTarEOSQN6+snkHa9+jmlmYnNtfDb19B/zyOrX/izaui79fW+JvZafB8pwnGq
yYcAkabyGak/82iMi0ROHY/+OrY2famWz+3SRIkCjFOf5kXWCS7O/134mqyls3NAX//6NbQ+mrKw
fP4ac5P8j0qhG4llglpXNslzqVMpFngMfz76GrOVFgCC9E7rDIXC0ue0IqrxBtKBy7Q6OuJJZWKJ
oubtIyIJtA2JGXZrVxNljvlBB1XasZqHCMMFC7TkCZfJ8SDyQyIEmOmlO4iuwugYpApqTJy7hP0w
vAx0W2mSXV66JrV0kGPA8tuhsx9jIYeDUIjY1qvZ2KSHVlbTJjLhufet7ZxCSVBip2TmVEUT6KBl
9pvTFxy/PPG+9qxcS+9LaWDtxW5ovxmmhRBSm9/WobKLiCbyan5au4CpzACXyO912gOcGGvvDeMy
BdWvWNlanue+aYRGB7UgqFu7JcItSKwR5KyTDZaLK/SE83oxBA3y9k3nZ90Hw2RwX1XVVV1eNG0J
dVvPK57WibWnEdNNHb5ImCL669jAzrMVDUJTHmd7L6562DJseeO6sa17k6s7IanOpXLT9vBCAsPW
54OTNTvh9BnozijeF0h/vEXDrapkvvMU/KyzYdGrHOw7CQKLmq/WbUvAWw8l7clMZeq3LkrZ3aci
f1jaOBHjs8phHZMRhxvOeY7hMiMPmj16ZaS+4oXviDzjuDEi6ex15n7t1dUg3xzjyOoYb23cMp0J
lx9H172g7FNEpotQPJqRLFZWU4WCL6MftCJyAkE9YMnwOUEPSmYbZ2a3q3nyUwVIN+7z+9QZRWDq
eXTw9A0you7VXqxf1gZPK8NUXoxCfut0BVMet55eeNNIaJQjueqMc4tiwIFMqBkHkV3BK9SRCUQY
q/zRFv01DGv1DefEFa3jS9ML7zk5rbQmVleVms9n0kAmLc36SCwxhl2az1ERZZ9D2hjGJ8XoX5Mm
+1XZrnFocK64CAsJuIkQ95zX+Qexd/PLNcWlH3PtD64au9RrLA5KL800+wTkBaXrtgUlYaW+h2Ty
twj49ywK6UfYYTzMpDnGQHV/aTnab8o1w7XkVbfLM6K7xa7UyNEWSlJs3SGpqHXH3wj66j0Cv2lQ
1sCtQihcV7MvJUkAO/4lxQ81mu2912gL9L5wN5NKfrBIRLlDBJyErQou1p7125wMxdvQJQudMBOn
tZvViIWClXiCNG9fw26iBtUNNTQMY7zG0lyIZEmzA/ubHJoafQ9LKQ6YPuHIkNnyQMJPbs2FL86p
3Hgl9OfPz5QdKU5sAFBtE4X6PgUtqst6G5O4sX1Tv+Fy+BrNrEAGS+0uCvUSk/ICxJiiVQ/daVGa
zYubxWnt0c+udmsbfbdeQzbUO3fYf/uj/btjcX6YwvHueYXwPu4Xj94yJgzAcY5ero1ovZFnxjF1
6alIKr7WPVn7pddTH34t8Pdde0j9Vq+Nl+5EWFmPtqyx8C3y/Xqt8yz15oTy8NmrzPrWDvPRVFMV
JQr9kNbZjHUxTasO5zlpdVI19Kqu6Xe9q9gIE+n2ZdQ1h/PulPtkcxAEWAeN5UpiscdMU37OdWlf
1EHjaji189aM4x6h2aW/XlobapaYPfWXtfP5UnndWNRRS1KoOB8ehj4nJdkIbNNcS4on10McbO2O
rc5gri+AZ6oVIIiEfSmXv7o+ml11PnZievuvcU1W/Qnnu0ue9R9mmZTHnIzXpe/rfxuELp0tznJ1
8F8XBtUD5cvb+ZrbGo5m+M2o1T6QcRRBlleJW5JBo56gBmCG0YuRuuNO9DAntUyNXriboALY/Tw9
LbZF69g6z8UN6GXturV5hV5HlmF5/tf4XDfoEQFARX4xkoRzobYRUyigmNIUSVsAOoZPOWQVteNl
LDZZQRHyiUBy2O1bbhWPKqzFZe153hQuAE2s1JeLQ5soe2WwEw7TRfem2oX+bOPmAVikBe/CjBrw
Kgfk+9oRkhoTAvTz09rVWlAc0Ouy/dqtpiI5hoPXBmsXtc78ZR7izz+8DtnWFMQyi17XnpUPpFgH
pEzWboyF/dY2l0T08oeFbVUn2Ba2v3Yz3bGuEt7t2lvfXxvph8zO5XV97/kC8RqtRMHHc3nfC6Zo
0rVqu3Yroc78PAsMbZarnp0jY5TgQLn01leLw/6aVaR4KSxTWrO0Qg2UupEnm2IBieSpZr02y+ag
2lSGIkxHH85YTn4SRc4PsMZnySOc6binGmv+S+7ifSIT+r3qIIRQixd3bMbZ7gkPfbxBqwvAjexQ
lXZ4ao1ZnMNQiQ/UIYtDiVbni54n7xlCa7/byXk1J4zmHbf6XeSljbFzOp60CtNkNwF4Q/4n/n2k
EN+QwedwoEVucsnGIgGEE0VnSqT7ZJzf7LkwfFQ3QW1Umf3czl05+3mt8fPmbu2z/GVtFNvOXsiG
Im8d/nAQcgz6FMq5O9TU06K6B2sFJh2KnIqUZgdXxWvHMwD6+Sib+idWncrR0nLuwK7mZzdetVDq
7xiv/SpmN6BA/9xPVbgTtvhTd3n6Eicx2JjMUXbw8tX3yko0Atd2p7m6/RD2npJY9s2Y52FnKHGy
dZXsHCneL0J29WTK+I8Zlz+7UZiUd2rnoIE2pcrm4pWFctgok2wzpNAfPGGk/wwUibLJckEh1RQr
HW7stB69jS4oL9UAAV7Lck9GPqHkh516WyTYuyBCTJVA+1bPkXewPCqfeGhk21qggmk64JSGBSbf
9OGT9Y8LzfsyFNqrgSIH7PPapwoV7dSSrJiFqiXJlzEIC5X4XDrGyzj+o+NnYtzK1oYO3GszWkbq
xZMBeUbloCnU1SYtr3cQ5skTo292+gXCQ71kZME26CPZm8IuFv/a+cgWiZKmHX2vc1feZ52NmyH9
xaFw77uZI8iY0ijmKJ5GL/k1FVgvjgMSuRgu/p0hvlSt7uELGDWB1Yv2RvFW21u1JU6RVZCVjyt3
ExWq8Q7o8+dgJdVfE7FLakF/4q6rYXoLkvUlOtvl0Ha+iurcEQ+/4VUttfhaA05Ze2tTW622gylP
gmyZsTZhpQNwGb1zCF3lFY0UDcRfcgAbsU2wWnjpNVO9T5RWt55OrXvtWkgsXvLEe157PcBCBOxh
Xo92/7QOGZAT9k5s15vGTbW71xstAE9wQ0tvHdIMC83wNktP6xOWHehosDsTv8SHUgsXUc+qu08h
aFYzrm5rD8upaJu5IQY5y8WR082Lguvv2vN0rbvHSgZCwEFgfh3TMf049l5hw6PhCWtDYLLj1siv
6xMiV5m2aZ2qoBGYQWSdXDud6sPyasrSjAPJPwVqwXGdQap7OIUl4k1fLxm52QmN1fTzPefxUAax
N92nhJTHZGk6Pm4O2nBSnLJcsNOVbfLXbm3ko4mfXh1hv2bD7wof3jfymsFkWCNeI4XxVo3VL5Gi
LLFeI02rBkhPegfAouabrWFhqPTesF3nFoYenWpMaIL16qBS6cHe3dqH5hWCWfy6NlJO+ckTRBJf
Y6iilNs6Dctt+n/z9CnO/aj20Om29fh1ikYAXqGHzLe5z0Rs3N2yM+7prLDwg2s5rt1E8bqjNgMR
Wadog23c2cQmJ48/5xdYPgQjgqwHe3l6HckdkPkQ7XNYbLXSOa9rkyYNK14zjEcnSpzXFhn0y5go
T1qrgz0rzQj6M34z+3UymUFxQw+Os03Ywv/L42bLhzRuwTX/+3qy+1vmSriFyg84Sp+UV1hzOs52
TffZXcdaU26kxp629rAzLfdzDbZOthkSW4DT9yHAjZf16mjMlPO6RA0MvY7u69g0hyet4MZYe7JV
+kNryZIZ/MG16e3ppQIc8vw5ZBspflWD5xtOEV8dl9u8RRzLnnTTp7ZLpdgYote18VSxV0tjvqy9
MXSbSyzdfalncRrMzZIJlrXjr1fLmF0+s3TSZ02a7L7GDC/946kqm15fNTcthlf2x8FldGzU17Xh
d4RsR0+1+mssNIeHjNXxCRkf9bWPwuRJavbH14SUswpSG02z/xpzMSFrx88XbfoBdQq0g5A2sacn
PU6u7ejlF/bA/EIJ/dRDojitPdu0bdVfH3qZeNVasz3+x9j6NKspf8o2jDZaVeeAfArntjauJFPo
QCqAhM5YpSrgc6nHyGGTwj+9yySs7mFakWLzkni/juVxQb4yAV0uirIKpjpUfX734XGdbBq4tZaI
ERsm8J9KxewqY5ndRl0s73KuXluShc8ouMp7maJlawolDFRIn/g0DGenM3s+AC4K4FMbCqkgpTRb
3tVJJi9N4h7Xi+sQLmIaCfzGO2rTUF0mczzbUvR8n4PxaMyhOnmj7EAFTVH+LBdjoWqrqEO1aRpH
bjQrmgEehc3OXPjpfQrFI+nDdDEX2+LU9q0xwhJ6e/8UVv2z1UcIswvqUlASfoZdsrMEagapxWmn
JALwKq0+jLH9e3YLEGzyqPYR7AtFAOdWe33TEoMEDdFH4eEcpOf+DEA4GGMFumjIbr5W+8DHmLvJ
BH6uKsMJxMRDk068j9gQSHKroNHBJ/e9flZnhORaTTEoMMBxcpV9NurvnL1YaEAvbCpDveRddsSO
WnmquwoSbD+4x7zvc98wHkkzJBwBXc7KgDzzXrj3Obe000RFm5xHS0LRKP28mFofqXV1xFMXEWLK
txOi/17Vp347s0dyIH5W+5smGu/6P4yd15KlOLaGn4gIvLnd3qfPysoboizee55+PkR1k5On+8Tc
EMgAe4MQktZvJu28Af6CORQ6zEdPu+hVKO+kDk3hLHhFhvWZqNAmqJV8l5m1fW4TzF5YDGB32Qwd
Qu8mvo8okn0BYdHjMVe3u9zysW5VVffWpj85jX9CW0VbIe/crS1dI3KbScolYayaGL38oMWcuSuS
8WygIOv5gEQSCUvFSIW+N0SHSunKU9m45RaHyG5TWZZ3ie1y3Mi1+sXrsQkAMdVsvRF2hjzmDwbw
j4dC1V+kMCgOCSKLF9QNwZXwTdnGlVVf8ixjpUTtIIGN7torWH8BSHBoSnQU6zJap2W+d5LeOaba
UGxixg1MrXR/pWGPtS7b5mAUEyLQa5St3pnRDlzwd7SZvk3+oQedKPmau9WugcM1a6TXWMWj3ZiV
BFwvquuzwhYBBOBaSEUwa280vvaaCdFG/l5E6gALD+W3DqDBUZoWPbTqQYyolWlYzRCFZtQQC4l9
VFjSCEWIoKvlFzX51prSLY5h+qKEso7DB0DLv0dbK07E4GS+jFGJ2Jp8GrJCedQhd+g0e0K+ZtlF
4G+sYq2lfnBp0sI7eT0jjETh/R18LHfiJkdLr5tab56wbGW1SE5YwQvevAwwI9ZRzaIs9745fLd1
2b70dlSvWQ6sfZZDZ7ADrmnEl0zr6LU+xg8ePBolxYUsK6fVki9wANJ1FwY/qyTHLzvQDzkQxwjE
CnpW5Y4b+ruMsXfpWYonAoH3Rl0Y9yyOqKsQdNnGDasnx67gqNkV3m6ylh39kn4wlPT12LXVOm9Y
FyjTezRJEUvWEFnnK48FpStDSIngTnruVm9A6fmKyuxEshr6XaPaelFko4Kd7ILM+ykReUBcIUA6
iKWMH63R5a81yuV8rA9NikGdZUNlUj1iIHIPc9VhaHz1KkA84wOzkXpN3LPIddTL4mSF4P9LHMr+
CrV/Y0JNbwY4xne9wwJ7qTYDUWHvEbUUPp11ATrJ5SfnSEldelCXKxyxGE0wIWwiGQstvWbxeoy9
nelMyrFF+9Oz3QQ1Mg1oo63GABj0FNChu/dHTBhVKPGrRoHBVP/qIBwGQH63lQOUrzQtVp2tlZ7W
8hrV6GwrZw3o5EbCY0WRJbQhEYHxPJfAQm4/DcXw2PtmdWGpMVmPzYACWlLfwVp+ZKW5WhlIxh+d
QQUBqrrG0TLtk+S2zkmKXPtkTBidImy+VbZzyQO6WL2S6MLiojiMSCnhh/reAULdF03zjr2Btkob
09tKeTRcOzyGLhaLx9nEMvZi9Sm27DP4h4ERdu9yB7v3nhk7Kxse0KUw3Kpa466qDN5EEhYsUtSe
TtQtNw6FXWQrIzLrPWh1eLK4twC44UOwg+d8slAEvakZAltRFDzlRmOzwpMpmygM9/lQ6/u2LJy3
2HmGwtTItftjNMsNjHe+o84Ej5F+BFq7To3EO6m9h/NhIVcbZunOoQV0tjfAgII5ISQluUzcGuj2
lpGx4CHrG8aKV6c3uvu463uWHa0rOjHRtta95zSRzPOyKbrMmpMmo34YLjDDcPC6GS5jRqczwDDa
CSDPwnF2ruc6a99Bbk2h21szXV6pssdr6OraeSxDwqaMPH7GqbpNvWg4ySM6TShCPSih98uYnJ1g
6FzQHRaNkZkZH+FpM2nj6GmvXGS9rB+6th5udTj12qSc3KsfyoAhblHG+9yzZB87OB4jeLCjVDP3
aNqYUYcRvEaxirChnt0bWm/u+jRg7j1tXPs6Og30s1oJt1XzEFtVdPKZGpxi1wo2Wgb4H9J2cDZM
/UH1NAgbTk+LQm2uA23F+l647aTyYcR6ksU9JmbNpGSmJAeB/zKniDRkYyCJujF5VIG+/HsjNcSL
WoRLMwdHDM1HO8vNQWr0iVOzxALUxkLDfAoESKO6VV1MWzHKghaBzacDE9trQWINXjcw23Q5lmWR
C2LQRxpqdq704V72xx42h2tueiRn1sOURKRgWLc6D0uPbUBmlh9DJWnQmhwVkEWOnp1BZBy6ARIK
UKVbozcPUo3FEwKe6MFgjzmuBV7On1j9BtizrdUNDPL90b71saIwDGySO4fQ3CmsitcRqNELdhog
DbNvfhfEL3KK3YtT/7Qzl8YtVgisaZmgHFVmODENynJs5So2YA3xlYl0aeOK2nDCMUvLxVYC6OmC
FBjKVD+J02BB+RyUXnpMwpzuum+sDf7cwEMIKQCAy8Z1hjRaYGWsvsIY0enyrkbnrFsnDiHNAqqK
qh5uQxK515DF1UM0+q8+mm+Ije4GHOM2jY07YlBEk6SSv4kUni4mHrGEtFb5mzlNfa67ZF/2JZ9I
EIGRhWu1HMELqqFvluXR8r9maa59QQ8eCc7+UY084xB30qPeaeZGa0ww9PpkHRC+y412CJ3eJ1q/
ccLROfqBcQsJpa1jFc3SWk5R+tNAi5tnW1eHixKHz73M7NQvPDQT8UjYTD5MhYuATVRxPaBAr0Iz
op5iDl5SNjuToDcwt9ycxSTi4XfTWcoTsF0baWtpYCKg01crE64+jdtqk8Wmcw8LwLqTh+cRBN+9
BiDBTL1qV4TRl5yBAXqVAdDKnICqSI6xmjDmyxMAmpK0jxrbZ/ykxUBgjE3qNdq6yLP2ADsCWQe9
rA49bJG1SKqRVYE3Lg2cQKXqynCZ/1Q35kbNvZ+DKQ37LIzHM9If9+0I2Fu3zegOQXY2lVISHUb7
0mqteGuUZrHPoZFrHuwMKUJPLuHnTUwNu0ML2PIJNGbeyhr7ZMsM+k5jnYOefJMkd40PYOxbaj7j
TVYf0WFOTvmEq/NBWRx16y6YcKOlNshHwBH+hCQVm0ENXiVJc7fh31kiX1RPplevPOUe99WpYdGt
kixmK4CelQpyWikLb+PuBgwfD4b/HFagBdynvvLinQeT16w1uEVd/4TQOFKG+NXNghsCJySwQ4nO
hMEOLQS4JyUOUdC4MfzI/vtgV94JbJYxbhms8kvErnirjQIK2UHsRiMrSJCv+HtdmYH2BYi7zrVc
2g8TpJCxbHLKWuDWXoXMhruKJGVaQyDXA4+1JbLy1ZLSTSR7+N/+1NsOFPN046rpjGJvwSeaSiSP
WwFVFJn9mAzJQdQMrJo7gwai9+f4ejqJqKX48rAyrSTeiF8ZISZNEBZds8mgb+9V8l5Ij1jOGqJ8
dwTD+aOZnl+vB9YhRW5axIHFJhL3X+yGTJEJa+FvJ5JJUuz9XFKxmZl+Uwru08MC4yAuKX4Gvsp+
UHRol7TF1snzn+K4uPegl0+PcX7CIlNgplKXqIsx8UWXvD5Xmz3yK1gvAfyYsb+iNcC4JUrdD3G/
ldXym8ADi00HjLopodWxnopaSVJ0Jp5DhRXTz9vVVgS+Z6yXL3vvLYTFrVP5PFET3dBdHVVP4tmb
kX3XseazG0uNrt3oAoT0GLoT4spOscX0rwYdCnDyr4cGdlgFQl15G/G4xNMQezkWntFK7IpWYPiq
S2y5WTlZm57wZHRAoIndaQMRgbYh7QuFWRQCgtEIGAGYM97B+Hx+2BVHWzhKgES2tfQ0745xCyLK
DA7ien1VsUZdbcI6+jL26kncufkuwShdZUY8bMS9FnclqjPm/7WCTsuEAxDPRBwh9kTe3BxEWmy0
GAuQqvGBaaLw2DWP4sHPTVPcmqU1iJKSlc9VAYZ9I26F+JFqW3J/ai9T16ygM9I1iu/15AOCtuV8
f/XUakfAV9ouYURAq3tSirSGYOvv0hGOc60Oj+rUdYhPdxKa1n70RpDAuO6tZFicyN9WSA0ZUZr9
nwt/+A1iF3creO6qr84156eH8EwK2kRTN6ILEN/4Bi3xgwkoq3+MofDON3eGVHx4az4AKz7fQY0w
XhbAmhyrneanyrgNbf9dahJ5u9xhOsGTatmwuZfORW7vE2wqd+K3tG5xF5ujvEM3sR3XVeJf6k6V
gHpM/dD0Wosjxd6/5jlNPqIZ4Ecb0RLaMN4xjGH6MjUEtUfcSYdavTSfqYJZjFTQ1XWHxtpBtOC+
MbrDkBpMTYptanXYGtkTwPJfr2tm8dH1wQs7qQZkYQKlLG1vDK+2OoEYtcwsJzEcurepWxYtSSSX
vIzVn6lHMtTR2rpW0YFbie8tT6KPFPXFZnlbPzTReVeUj4XTHZxKX4uWMB+Cb8Beeq0rAgSiL2TC
Xu2R5T4ub/jSlkWeSHpTK5TbdlcB1Nv7VrATZbpo7KLGcvznJijS4qmJvfkYkZ53P5WL5Ke8udnm
hWn+6XpwjyPIH+tHD67cKgYik8UA3VoTlPP04VAdiKaeymR1UHfYRxCrZ1wgnnhnqvh/WnfpWD9Y
jA2YI15UVixGOcNCO3pIAaZ0ZXM2Jrzq2OcPaWc3O11H8jKvVHkjexlrNy0CNSsCvDvBOxjSyRVS
H7ty4wX5nYUv8fLgxVVFcn6dlrTIXJrJp0OyLq4PLS6DojGKTTl112JPjaAv6SGcJ3H3xUkyMI0D
uBWaXevCpl+LtwQyO7li90NuZ2tvqYHskpi7DDj+biHVfTUFl8LnhjWhFB9ZB4caEk4Yhz5SX4IW
yDsKJltxj8VGPPZwGp6giss8eYi/p4N6ckIt2cljf470HNEypzmITkah167h7OZI5W78zJu/AFr9
Ey5+chQnFE9e7NHT1xMbxgy6n2Pn3BeJa8+4ZTcyn1yszXapaBFLZyArsnXkuOX3qXWvbNoBvv1y
F/PEoieNps9MYifGxjWgCwlSCdyAN7DJGqNxB11RUYXYGpQTDUmUXjG2chlX41oMtsDsFvvBto4D
4BziuXvokQgSB+Y6wfdrHl3NM6lA8TJibqoyd8JwqW+lFmk7cX7xu1wz6I+1ejdqab2Tde1BPNXl
0Yq9tGl+hNoQrPosQ94fCvmfSdrScUji2y/S88COKWqeRQNTCHD+WyUxU0j5ddpdUWDXD8DTipNg
7XRBU5xoC79zP0nm5yuexNLHLA+GD/SvGHqmPjjlxoAgjSKGpWFhkvES2PTgGzQCtzm3TDwZ0aw9
mbVHA4iwm2EM8ndnLiosPfryJOcGPfX3y01YSsWeqPL/n4qxWn/scO2axhxipCB+jEjOY/ElLfbm
zDHAa4cBLXoMYqArNeZBxkpRVBGXnYdcYhcjTV61eZe49h9o/fyhFL/zwyhjPjZP7TWwgAvBQCwx
+NCL8SvBEZauxWsyork2rr1Bf0dmhfVkv40OWeX78lZUn3fd6QsaAAZpvHgex4mWKkZ0y2bJG8aE
kIOCPqQCVGy6IeLvLJsZKSnSH8ay86/Pxx42zrXPUIFr2a+AqO9MolTjGiHejCDUd1v8EL08qbYq
H8XNFoM6sbfc+yWPQBDC1h4kkKWyuPqSXI4Ve8tjXAqW8306NkhfGvQ56MPoM0XH2QAESA8iLd48
7njEVH4qn3/8mCvZKpA6+cMwUjzCueWN3zyI9kfRXAM0cwFOT8/AbxqUNkRL+eddcfTcVQHKqQ52
Hm8+00E82CLLFO4TL0SQPETpUrDMAUWB2Cz1RLJzf3RKmR7nXz+15Jnwsbwz83hmbswi11HThvjJ
3++d2Jtrid3PaXHQfNYPtT5f4PNRkkJgozaflRFBWdGvLKMHcew/5S1VROk8zha7y0Y8jyUp9sRx
/3rWD9MZUVtU/HSpf8r7dNZPV/KmDh+juLLxYfRNrzhWzcQqCmA0Qibz7w1LKZAzoRIxef87U+wt
eWOC9ScUPOoUtcbuXFN0t+LkS9UPJWLX1T0QQoTg5xYtXpbljf/0Ui0v0PKiibzlMHHEv+Z9Ouyf
Tj+/rmM6kfuzELRfv7FxWGNYO42FxYdr2cwz2SX9Ya3in6p/ypvnE9Np5yuI83yqM1+hi5yLInW/
5cbx16JrEHNQsbd8o0UfsiTF3jIgWyp/yvuUFPXcFsGA9odSIokQZSZkPl5OYu8Mb0UTnndFrkiP
LGczrU6KZKc62dPSvQOmgja+pKVxopGLtOj5GQt5rCgZiWHPS0euZ9R/xi9EABjKVOgC/6GszZ2G
KbOGIHqXLB8hYqL7thFPUmyW7lYkRVOwxKR/qbM0gyXvUxNaTtN7VcyShQ3Rq5NHfdNYajyuxfw3
AmDAclHUP3t1F+zmN17clGUzd6tLWtyuf02KguXVFUmPhZQ/3bdIfzqDyBuTCOyEEvEaLZ39PLCe
y8XzWY6sMCZh8pYcDRZGtGmF5MPMcakmjhUbMTBYkmLvUz3RiS55H/64KPl0SOcU0nbUrqAC70vo
FJgCiBqslmsKSI7pw5VjZFc/ia7LTaIkOYg7k0dtmhxG2VpViWUcxBNenuj87n9YzPwwVFiqij3x
8IOsZUVvrjQvcqUWoidaGCCToqKI3Y1OTkgGNRdluIlXdF6nFC2gH9WwehMv8p9VrVL2tjhkEz6p
CBCmaXKMUBCGJQ5xTWzKiojlakm7hiche+Ybq3ySJbZGA9MxOuRl5cNQFW+vq+5ZcLYNggCBjHaN
uKviuZQJdCa1yJ7zEK6J4JOr0wMea0R36nk989PtFzf1wyOap67zXRdzFrE7v+YBAcrR0YetuMvi
sstG/IAlKW7sp7x5VidKPhM6l5qiePlLqu+raxPvvBUGg/jAean72mRhv9fQANyqsGZJQj9DxDQ7
Yg9JqaESP9MsZHqmUscB5qlGEWZNpfcUKMlemc4hR2WCwn2J8cVUa2yS/iCNub6R2wSQXtdlqyrg
VRcbJ7H1tekA8FTAFF3iyN7JgW+kWySDsE1mZr9lVRLU8GAdK9Wr7uBlEW9GdBbyeWKtoyzEi9Dt
nydE+6OHjOwjHJxyg1hcjyoHSZGXIHiURIQnyh4ViNAs4sfQsRAV1JvrEKKFYAFb2KnE9veO4Y73
cVH9gPN4aHUlf+1THRut2H1Pc4bkJXbvJ9eTQYon1XPrjMY3h9V6oruuR8BBqVHH6bqVV5Xll3IE
08uUPH9R5dhco6gDvCpAtkvOsAKA6NAdx9Qo0G9CN7VAbBhlqBwcN06Lxa2fSlhKwkWgw0rAj5R9
lZn5bRyi4ib2xCbJMgvdszTdYZ+Ybows9DZ5gfyQO3RfdQJo+1qeFPwSudAuJgbG+WZaAF7ZLjO3
MAvPqSJD+tRc/D9lxAs3dZKBCXLqjvlwldknkBqE2BwW22tUv4Z2CO67aQPZJbh35egdRU3pKLLy
JFqDJg1Q5coQPtMMojWWd18hnH0vEw29jyVFWQ997zGDoCA0HaBVscm9THECxQN2NXRdc1Oixrkb
p02ZANszaVswrKmxFPhqEq+V3MIGrSM6ow84zPW9ii6M+2uIgvE2p0BzoBxs0eaW44vAcO5QmQnW
hV+vkDzVtpZi6JthqFI03gDTZ5qin0wLqDOwVmWjmmpUr3B8D474eRxzx88vBXS7SzVtliTtcx9l
rKF2SBuZ8NNy9ZSOeqytFV1TTmKTDd5fmVlbSOvBgenu+DGLzQgbPLcuYFHb7NuvUZe+YcARgguH
8s+7pcNpBpkIYiErUIlpx1+EPL/4aaR+HaoIxAKCOM9enwC7RgfrblSIJxtDZJwLO21PahvWhzgO
sxuPQIH2X8uPVS/RuJJYv8pa+1yiGnS1g+iuM4sK+qtUPoYtgSMLjcetSIoCwqEvcRyn27JftVh1
YHVL9VCJceILwXLJCM6sQ0uCdkt/sen8HtER1UjfrXjUz+IUZaUrN8vxDxDDsOBMkEPb8aEp/lSu
vei374/RWVy01Mb6rmrq7XxmF1vk1ksQpcSBFUpF9VhlFXNkUz+LFLzz9saS8VEVhq0400GCSnps
oUTa0vLPlSP7WbbR38KtF2D2ULs1d7hsLyItQZ27iGTZsZacY+e6FgUWEhZHJC8jIGz8f1WX6j3C
msp6/plJLE/fJgsQ2HQjzb4H3VJMI7twb/a/50pxlLp7Myshmo1q9YhENRC8ZHCwlaeR9J2OVIrY
FZvCG6G1L2nRvPoaqcgPmaJYlDSwOTbdHWgZIHdYTADkwkUhL+iF1PKtLD3/0Jqdh/S7X7zn+U6U
h51f7mIVmaZilCxWqCUbe28WAI+VF3iXZtp0EUIntubuPxS0bVytnFfPNcMtnIXwnPcJLoXTRuyJ
PJ1pNRL8poW8oBJUOAr+S0VxyFx7Obrpsf/7Xw6J7Q5QhazsP5+mbjIEbR/6Wy6z/Lf+9OtEbXGR
IcvV6hLXE3GCOKNu1NBe/S68BtMmRVXiKpKD6yJRGLgdjHU5ZDV9Ks5lpM5XSyWxhz/emS9dQ+CY
g0ObZRQ/LxxsMAZJOlmvBth7pKRE6adDRVJcuEZd9GChHj4fKq724YhE1bdNDirjc8H0q4Y8LPbt
w5iZbzEmpMCVRjs+10MRn+0+AGWioLDZJAQWZcIT2yjzlSc597uLrZbfU1+Rnzozk59Uv7w19Kg3
gtFQW1AZ5HPXagh+WWWtnk3wJK92wqmI3uTXGAmD16CQvkBC9u5EoZ57VzcLzXtRBjR4G8Oie0yn
mn35GnWK/qy4QfaiREdRhY9M8iRXFZzLm1/Gw6X1lPjaTxvU/NRupUclu2Y1ruikgeBNSVEHdimR
G9f+JUcdHqU2i5VQleLXxCnRzFa0ei2SWlt1Bw1v1E2uG0jor0yjaR9xpEKryOjVbQCL8rVqcUuQ
IejtJ1LlK/ivfGMmro4xuu7d52b/DG6m+Wrk30a7sr8Ykl2fkjxAK8lUm6/VCHJCtoz0HuUcNHP9
9rdnmfVXcFrqZgxx/DYr91kBcYZWbd0B8GQv9OvtiAEsJOG/suBC/in8lKcaFjDYZLzknVNucV/L
kZSzsudEMsxTFTcD+tpt9qxCk37Ea30lCiWwa89ALr5A35WvIst0KwIKdpfvRbJHQuKoOEO0Fsky
tPX7kbCcSIkzNp18lRF3U6FBn71hBIiQGb52LhGIgQtdusiumem1zrv0igDdnz2QeAh6oiW7LdzO
Ookqbe06W13pDBog3iejSxeEXEzw2spFu4bdE5xE0gpkE4BC0J5F0sRYCLtH1b2I5CgN32y+9jeR
Gtrknk47vddC0D1u7x0wdZUe4qSWr4ELidh3nZXRpcU9skJbRCfah9ypX6Kwls/AFLoHVa15Z0Kk
5IvIvogKIh9FxF0ulclNZImNjsZRYEJdKBsVb9UMo9jE9B5E9RAi2n2qP1RVtrMbu8CXsNyiXZ6f
zcHKzkEDTW5SB87PksymagobgVl52IROi9K4GVR3vmLh8j0Yz2iDxV9lo3AQbEbGRiRh5wCmV7PX
XO8Ro9RaUARTNaUd3BVqfuBp0h4vZbkGIl7EX8FPJ3vI+NZOJerx1TS0c2pLxpPuJ9Y1jwygFVO1
epB/DWAlj3zflCsDOgXnIfbsaTMqsbtm7a4CuftX3lJF7BlS/atoVWX/T8erNdCXxgzvyn6sbr1U
AJTObETvwHTpfJJ+pbL7oved+VpZPepAqZpdEl8zkTIuYvBw3filLewHUbXX4ksZaM5bWaXyxi5D
4xrnDi4tZYlWCoqwLxCRfkjukG3DbG0DGLrIOW+X3YffGgV4mKHZ1Z2jN95JMq1oH8S+/ISmSrkS
p7fGNzl3qh8NESMARHqIAuOgHVitzdHbzY0Hx0RonPfeQtJSSVdRUmZo4qJQBS2/Dy5m7m9aVw1P
JYrkfwrmOqI4X3JhkAB7Rrt/I4+eHG5EuQ/q8SLOFlo2mWYBkbCw9OOcFMWqo0T9jnc8mGt6ivpg
6JGxl80O5vZyCsPSzybA8pPlG9I2VjL1mveddTBA+x4xx6kuiqZbOzNKhvsBv5dNW8vVC2+jDOjH
tt4ZNT+gzCP9rpxnu4sYjPaZsXt4MutM/wEbEZlInQ6f1sdLm0QW9BRv3JZFUd5CtS4PulZ0p8Cu
jbNduDleBI2FOhZQVXpAOJlqjiiW27pfQ69/iQJd+iWBs5wvlKQKInGZ8XOIu2++JFlvilkl6Bwr
45NvIgbOWMW7gzw9+RKhIi5Lbnxu49DYsxAQ39mQgEA4VwYrZ/Ropjv6X+mJ36EdSj9VD8tjcEmM
rRl+R56t/0rQRFab9tnD2KOqH9sGxDIKxdWzUzMbbNpCuQOx0QDMwWsJtpW1YVnNdQ+qquE/1VuT
oIEcJ+dRaZKz2LOskuAfAgjXJkLUBa+bR8XqnOc0dt6UIZSueus43AOEe0s/Lk8i2WhozqVW2BzV
sEWWSmGAdmxyQG5ZZTsvHnT0VdH58rUtcvclKMevquGpN5EaJ/y3pRp3oqqjWOdAMdx7kfJbb1/H
efyoZ6r74o5EETOjeso1y3px972bWF9Dvpn7upfrvVV33num7suuNN9zsFhY7hTlofO67A1Tu3Vr
BPYjM8gLzg7ZrXQlFPM9/yRSbdP6yqqcCoKMWDMGuhOHpd8jdTTwEiG7pgXaL+FkaCCl5lte87JU
qLRSwzCoMXahbnAiGsWwqbBB3sxpQrTZrRrtbY0r9Rl4E3W8pgDPgHfoak6bCO+ebUm7plYxPjLn
f2vyYHgfggnWUcPeQPkJgb1YfQvHbnjvy8BY91N+MOX/d30bkaWlvmu7nAcw2rrybCTe/jr/kv9v
5//v+uK6atHB03YwZEyNcO0buPyuVUtX9+aUbhSTdMoU92M6n9If6vN1RLBKcvahyndPbIyJS+kU
lbzj6Sd/8mTcoJ1U3y3VRGEfOs6qLGEUePmdlNQGHukwupJeye7ERhRYvNibFsmaDWucoYFyfQZR
rX1VV0pVbFU/giBRwLWjNxIJRNjlSz1tRNLUJHj1czopNi2zM+Qc/yoV+UtSHCHykLA7pwGYtSVr
PtOSjundxt6+yzvX+dZi7oHwmPM1grK069DRPDoudFG1tx4Hs3W+aejMsSDodHeGbeMLGiGrksVy
QIAVwjDc4mOVSztNdcYviC50+4azCk3TV5hXR3ENPwGx1xa1ccXZ2rm5jUIsazo31hR3KrfuBWiI
gZ+Apu3Uqu5Paukjyz1Z50TIol3BpIaInPsZ/FumW6JgNtZBjntrg6OCbN5aRz3WczR0avchsSLp
AQ3oZqMeHEzFonFEukVDIgadcUtfMdaA+hL25V4qknbPdA/le+13odfvKIl0X4IQd/eoqdu7oGqV
gxzWydHtY/3meyqOF1I+vsZ+/BtcYfKbg30s3k+SriOChW3vA24xe61vvFuRVdVDNm00mQGhn6GK
OFXQ1IltVIHKMOr8psRQ31FFlredkzU3UV9UwwNqi/vjgB0aGjS0oY0CMh4j2DZ68NDkwGWtiu/R
FsL6wcAmTWvkfocrWnkzvCbaFzBorlECd0Lr9fFi2YCHIcCbZyvpgmOGWvHZ0QPjyMpGdnKGsTsl
Rd8fJTnIz4mWYdvjtsElqlyUnDrLvkT5gF9ryTpI0ETuLqxrGW8FudzZTtbDZUVXGZ2n9p4QRL6N
Q6t5cBF1QhoYeCABAQA/Rds+jQ1GPpg098+BgQJyo6/axmfdycvkl4ow89rv4af3to1cN9KmX3CW
aVdFMPRXF5sqVKbTeFMMfoDgFTJxfITgdbjx+D2q7K2LcdkbAeoK+ZpgotOPwRNw0d+BKY/fpUj7
ztouDHLDYy3cs9VdUvMVdjt9305nsEOcOYB65Zg39EyhzAEtTlAk3zOgh2qjf3OAEzDpS7oz8qf9
fYkx+iS4P6KtVl4dY2hQO+YNYC6UH5JKQS8Gjb7+FiLKwui7P6S6FDy7kmPdLAXCrDB29/UWVp3h
doc27oY33WS2pCjes53xpihDmqEMIPdvARi/rZd37UEcpYbRsdQ65ZRaSrdhuTA7QfwJmZxO4F/D
wWqD9Zk5Sx/QPRRVxN6HTHMqEZmfS5bqfSJkCLnAch6RVxQ2VDNidOsEi8CbkdcYN9ZS89rgUnnq
XRmHOGwXXhNmNCxNdhA6piTCdc52qDPMLKekqg9wk3QjO4qkG5fKCgJiuMLHAR6caTH6nzZq6uPm
lOtDfu6dqMCkgj2xWeqIPZGHazi1KxUUUpcCuPofjhvRhcrhn//XuUXyw6UtrAKODHlWH/KWQ8T1
+yAfT0n8Vg2+/0yf666y0DKOqguFok21J9mx3L3W+dJ6THnMlpOF92aRHURKHKRrzlPdJM7VMKQD
CkXjzWkqWIN1Wn9pe6tYaZ3lfas96RnekPNTV5RdatMdIPW99pRUDaiA7m6ThL9ZvrhDACT8XgRl
yGenqt8m+/p1ZDT5laXss4xO+xUuQHFNlcLfoVqKRbUuF9elQJQykvpTT8dsJ6uttdy8goLBfXk6
gzhEVFySrdlbK6srCUv+fZFPp5b6CFqQ6r7GwFDRxZwuspxAJONOPhDfCk8bu5OsS9N72AsV+oiX
i9T6MEVU615HsPE+NqfeV8kAEei+PedB5sUwKbYPFosDV0vGmySUUfOH5YFNQpRq3RUB4gB4Vlsq
W9zOCHBMNedMUS7SRSknO71D7F8ka1NLtwFqL5smHFi1L8rvAXwEJ5PLr4o3wGxr8+HVypmRl0Pl
PqVj2m5AgLUPahMidGn1yZ2toZUSos92HYy2O2SAZRFnDIDiY0R1NGIHqY+p5+4sObilsVzsEiay
9zIyuiwHsCgdG6XEenmWvPDr/DVL2faXyETYxBh1/R0n0Te3is0fueGeZJYrPQRuoCxFZcQ4+SXL
axNlPlYQiFM0v/vBubhpmv3QqvCbpLMITQ8JLh4wkGG0L5qlo55goNaZjEn34pZdhVQ5swNR2lt+
fvYTWH6iNMXE8+K2Y7USpWHsJxhfIhcnSofajG+lpL9H05kIZKR3cVk8ibJQt1lZQj+JAXdwl9ey
dAuZiqioPoocsZET7+uoysVxyRJ7eJ8y1sWRBychjrYqn8NkK7H2IXGlDyeYa1fQSdH8XC9nmS8k
d8m10jPzJAo8YwzuxhB/KQhGT33k5ER9XOIhSqycHbtRzjL0KGjogbKPR9RfRIHY9DZCQGtpqlNK
0lDslmMUV/qRjzmCdX+f5kMVwwqhhomTL2drcd5Yt9aQb+bzimI3DrnEh5qjKUlrjK30jWY68Lum
00tdCfMPYuqHA0XBfEnxA/1EdneOrr/OeZr4BcvFByei+blWIx8rv978439aav85r/Iz8ZBimH/D
dBfE3ocfO/24+TeJkvmizX/YOo8mV5loy/4iIjBJAlOBvMrd8jUh6pbBe0jMr++F7nv99aAnCrky
QpiT5+y9dl3cpfBacX/v7d7Vz9X6tusbQtHSv7nevb5yvZmvm/96V7gDNIbxr8eQ50Ybxh3VBeFo
U3fTZUnjt2RSRAkOsqgrP+2qm0HjIVNU+lEyItk73vCD0nYOcniJevKlzIxESSGJmPBAfnnjcIzz
/rstQm9HjXR2IZMmjZkEhpxXQq33JTWyrdNho7WcuOHHCgj3rkcXsSOnym2zFxaQh9Fwn0WnvI3i
kAPVMT+1YYNeeHg2oolfhnsP0HV2q/Tu4qTYKhuETHRqtjltq0qYn3E1XjQGmXNFwOEMVaFeZ3iV
xlghw8Z7wB7M+tPLzolmPLR9pt3rKWvZmoii+yY8C2oPwuLWp8ZJ4XzKs5t/zxnksmyWaiyO//1U
RIsuKFooSkSpavfXF7CVffYLJqqmVzg0l8eueexyMd6PFD6904I4L1lrjwsqEHhkKf9I9KzV5KYQ
ekOSQTM4wBr6aTPhIBUeEkI7v1XGRJbXejPn4UM7Ys0vqrMTjTZCfm4q+sE+trFpZ1bgw67PlUAV
9gt5aXRC//e5YaFwgFRq7hsy8SrXDu+K9QbChFc7zX0vITDlPaibiZrlfllvktyqD+7szJvrQ84g
1n0KYAIPUPfvqf+e76R4TezeOl2fcrXGBDU2LUExdtX2+tz1xjJDk0EQKMbrW/6fFwDhWXP37w9f
n7bNipHtXJXH6x++PhfG40Z6vRX0c8sQev0nry8mmV6ebQlXcH3KpnF+6zhaMEZx+lDV2wqf731v
GMkDY/DfKWnC42hYN/DF88tE/tT99cZdwPdDqrJ3/z2Xz6okjg3YfqZrqYZLMbSIth5OmZ3Z97Tz
7X8/OyRyu1QhgUZx3xGM5bJIC3Nigxa7dvf/HhN61OzaKhc+0l1ej2vbPK/Fctq5d4tHNaCWhmlQ
M4h7z8u0Ozs5R+sDK0n/52ay2/eBduRpFvm6DMTCQ44fWov/3jdlgIvyhVPv9Rc5eiWJo0juia4b
butqDv7tUUudRMiH+w2w4+6uaovoQdD9ejDT6rEOo+l8fdv1hhLM3JD0Ux+uD6/vNYCnB3aDGPz6
U9fnMEnkuAwyaoRp8j098u7z0vLuwW0vJ8saPqKwBfyxPm86hSIcKt2EqYuh//o2wJZkGZrxzfUd
VHr3emJY52Rh/6vmpD9okSfv8X8694SCNVsjdoknmBbn/vqC0cPs1GvGL9eH1xdgoIjbJqdAJExD
Awgb90yJLctXCeffTNmX/94b0xQln6xz9rnZpDt3RgQBpTJ+qDE4BCSuZFvLAXbmO30T7izPAggO
kuVhWG9E32H3tDL6BRONTtfKyQla40muN9QtCwFYZHOay0SlUUcE22nkf4QrfC+EJ/w/99aHIPNe
y55UPuIyPCR1a1pK6M3qdL1HgnPBaPrUr8afYVUlXu9db8ar9nG9YRGLFvL6JETaYe+Z8VGfUhgu
1fwU/9NSrdJtnTK7fdPNhbZKz6p19TL8d0NNjHvh+ri4GhmUKF7F6iUaVnNMu/4LxA1hJpJXS5Hd
wGoD8EgTAJzu6XpjNv20kFnUrkiN/3vXzL2vJDNBW3QlJMfry0otmD6vd1NIMpD8s5T5BTx8xnKA
8/5tMXcmVSQDHZK6kiHhdSv+exl+y3ntwuzBmZBigGkMR4LYarOl4ZobfuZBfIdAIPKq2U8kegW2
8RiR0HiqBvXmsFnPCQlfu94QH/EsvO20CmUzfk3lnTnjFNvr5/1va1/vXb8BplTxVkRsK43gs7M+
mEGbReLQk712klZVHyWLgqxJ242mD/tRyOecT23bE8Z7fBo63zC7gNFSg7tw5hfNDtIWX/LqMytX
EbWzflnXewUshm0D7YPrrjJOHcCKqJFMsKx6WPZZPl3+nw2D65jtJr0OKqJDFodWhDTyabA1sf0l
iljbWvalGtvp1MVy/HdjiWQ6hea65Yr5ozDM5oSLtzl5ZQNL/Hq3dD1lbK93r0Gq13vXm8wJGwRM
HpCLVQ5frQkrtdXguaHo+P/uWLXnlMekwN+/2j7Xj3m9uX7g/x4OhQUsxiABM1xtScsqO7xujupq
I73e7RcaXGXhzKhg/vfYuO6n/z283vOMkcQqPLmcvCvQf9xYq5Lvvxt7EPF+EPY5W+X01/3gepOs
D0dmF7sl6S7Xp+rQJrMhcqlGrmkF6hpUIDXF96uq6k9udC05olaJrWs1gv276wzmeMzgduF7Z5uu
2IdGkE5wvbk+TBPgwkai/baUlOOZrMd+s3SOIuxES6ez41aBRfJWX03zJioIyo1Jmw50t2EFY+rh
nl7Pt5dPT0a98nKpR0iArciQwx0/MxzfmoXCCprdFFUTb8COMQFd6vgikbrcROHgM1HvNuNc3BYG
l4jSa+zAA5x61pve55RRMySnk1g3wxGKwLqUXfQHDPXmYRkJBZIu6bLOa9/25U4wXUGYPigiVrpo
R3bM3Ipyo6mCwQfKv4ALLieN9E6YBrmcxqxtQ60n7UWZO5D+0OaWZ0vkx7Ku6deRMpR04r0ZG2II
53wHUSnZ2nj3qn64xFGrb7g4YjaOqyro8FjEwwWWK4qRlFmtpjNTjVKaKNijfDhryW5s1sTn3kJY
S0uC8bO/1OZIao3bBTXkic6lt6im385hw7jKIwGFn1+Ud4nmLPUTMrPCMtVBlRI2mhi0p5UOy9ai
JTuTg9mo3zTEZK0jjvKnxXb3IQgbre4PvRmzEUDLJUKypUWM/bsbBcqX8cVz11Yl2Y7UY923w6V7
PbcYBkgYRx7LbG9pM95eDQn/MGp7KorFZ7D4QfEcb90ZS36tyQzcEEIcd6H2FNhtXIhnKDL54FHp
zYfMfZigGh0YZeoX9LGEYrgEK+glX3SN8RYb/BDBAHYjVyc+axBgpDAyxdpvHxIZ00436x5kprK/
yePlx+ZFv+y4UDYssDUnhFg8fDUFwCOTQ9Q3RkX+0jwySIwdgnD0VAQ0QC9V1pFlK7F+YcoOcloJ
lsDnvWR6TidiJYWAUN5MZv8acr0IALduSFkm8rNgRuPyt2TjJWAeFuWju5mBdNk3Q6PtiqgLH2ZA
6kvj/q1zgvIiPfqclbbrXRaCo6GCtQBU0orPyN92thd/a6BVN9VEyrAxLW9eQ7OChqOh/TikHoIr
spIjzCaISqn+AETB9a05D8JYPc2GuyPSFoFIjNhKEzpjVFZIWvaVNcawW5ppCOY4r3ea+xJrZbmx
0yLctnlJP0aVO1tq1WWJ+YVjTycwMYy7aEoZmbTzcdA/WfXHvjc7aju0j11G+mqLGo7+/VZ69bvR
K6grcI9ci/jiXr0gsrVgGKWxTzBnsaEaNPwFpOrGIwN1089TsUmd+GALTd8oKFwyFS+wwRqB7hFy
V0591OhBmRKqAr6EXulwMKzI5rX5NfLUZxg1Laym6jtd3hYzg6eWx1/obYugM59JRXxWSCCZsgBA
Hc8eFNR1ltFPgxvQW5vmwaFFhq5XhuYvrRvIJPI9He3bamIan3sXYfK2whhvLJ3qn3N6ulXkB/d1
dwmXgUzYct6TuCsJjC3jw/yXDGz6009ZOXwYA/Hwej/fi5TKf1hWAm9F44+gcyZ5gjN0CTdyQAYM
qzBin/DbaoDxlX4qNtKmrcn51SztWE8UWbEwGr/fs+31IHdo8JMUcLbqXVvY4QNxhf2WUU7qT43z
LKcisMqBE4EGWTbP30iszwPDY5LdtX2y6briFQkovsWeNfSUJcQgIciULdnAa/QrYudp22n5C4z+
B2ho7qZ7VRKoXJNkWOnHo5uY35WWfReJ+dU1Fvl/LcB9nTUUHe19OQ7zzi0YDiQG8nQ3RykUz9Gb
QddzKuD3jXP1qKfNbbM2qcp5nbD+WJ1DosLIPxyjfu0U/SAkfdtJk6uDub5TcbpJKkm3ZNXeNtF0
rAwuCgUqIAmPD3wLZ00Z+alxbIu1pQRmpM6r2yKrfgvLOTaN/OwSFl6TuI/dvAiEnh9QoNAPCnti
WMYQq7w7nnoCyiLo00GDqHw7WCmgnVFlgdTIlje1ft5odjkFoaV9uQCL4lChLU+srSAryuwduZ+n
9onkNubLhdjTBdjby4i0rnwuJ30nyOfeubFEEowYJbHZzbTqzdOr9KT8KHZXNNgfZcUAxPOXeenz
AKTMU9wuX9UkX81qflDSNwvZ7GQ03SzQNjMJTK4jUtKQ8qaCTO1WHejAymSCJrpjFoYor+V+TLTA
TUiuf5+T+sOL8idZD5dJolrUx5e4zw8d4ppsYp9I+24HaQ3aDHJRWIBI1uCdtbkdZDUrcK0NrJbj
E1i8nR+arhpp2s6g4EA+wwEgkiKyP+Z++iBuutg4ufbcubBp+sR874rsa4SQZzXTO5axH5S4yF6t
/aKS4yCKpxlnuJ/r1Z96gEeegFdSGSJptsejIBtsX9H2R9Vn0Tvqlj0DRxhp3TEahgeiiogFdOmH
j73z04kO2gRXWGKzCW0vBRRfmMgbTYykWOolNKb8YvblQwZtZ2Mso70VnrefpHd8LzqYewCEjtVk
92D0M/TvM7qHmGhMctXPZF1Ut1iBEek5kNBNjsg6pLNDR7i3v/Siv2T6+DbwT7H0e01QVwDvzF+8
Vjtz5ntEPlZvhsFh00e3Rk2ZYJv7Ph0PUxXuukM3lruOzcJJgpU/s8Jpwywvof4fofs69W1Cl+rQ
E5Omd+SFTd4lq8B3DlbG/KTcjQlH7+iGP3lOKnKG8Kyc2lc59BfT6+8HN/eJaXio++jDLlg34goj
kWHM3x1s8iBHK+UziiG8QZDmubBvMAGABF9SNrTGSEUzbQmUuHBI7gXrjKPHarkqbkkTbakDEp1e
FYfL8Cp7GspL7k4b0Dp3eTp1m8YB9KcLlERWET1VMv+p+6ndFH0+Bo03EAKJj7CN9aPSvT+ORRE5
x8Cwy0idrY4qux7Cj6HnuFsGcyfhczudurHo3gFDyQLIdVLLmX42IXRQRFFQdF9BC6JgimihWfQO
W2WxkR02I0kmCyd0owgG0/Hw8LvuRqVjERSPXQH2SWWavjMtMAxdm/whyr0PwdVzgaOSfPC+9WkY
LgZ8MVZj9sEN+ydNzJA0veFD9MDDZy1B0DJ8tJ23ixSU0I6RheFlXpDTImgZaORo3YNS1zh4KMIa
kfpNREdg0PWCjnV2KBblHsmNfHUSeDxcwQdVfxs9tfE8cnhWIHPS5CK0iuC4ETQiaoWoSf4YnH4C
DEfIlYjlWZLmEiXVL7mh8UYYA2Mk6znsXPJHyr8GQDp3aTE+GAR9hYlL5GZ5M0TNWVIsRn15qzyG
hF68gV51gyfohVr7xWVg4dvRGgNhTl+zzQogc9V063pcauQcZO6wBgdyNZfkQqUdaNTmNTMbjo7R
l+2i39mqmCjG82wjXGowmSPWiJJfRT+7P9vVCr2yJzBu0/hsV+PWMO2JwoosjMQB1yCHe22c6mOi
ZfdWREFOzGyJCH9v0ZlqmmWkoI3VHt+11ckioCH0LOPoL8gqcKgZYrzYaDgC2Gm0X5p+n0mVHUNp
kRkZ90wnb4saOhnUerHJ0dMeFjtqgw7QpTemfrrYN+3goT4dfmztRHryJSFrtaQJDccRUV1Wb3En
3qdKiJ1eNu9wE05DuQBxrlbq8kcjyKKePAP/fRU/18KhEkLc5NIk2DR6RN1ZJdAjEZmX7h41kk3i
ozP6qcSvI2eMHvZnOkB2VONMDLs0d8Kan0xdXpqUIzBmC2eCnAimkD+2E6og74EIF9vYkPtETh/L
dEIu85wjNd0Q99FsC4PtRDr4LeYKZCIL63WJ/aif1xa8/aoB3FtFaz5AkDezO2vGTpJjtPFs7VFU
Yqdg1q4nqWoD2hR304xEer9C4wj0yDixadYZIuC7iq2/ptTmXWgq+Me4QgEVsjzNcyIpqAhtj72/
0nAHUJiQhhhjSaHG75MY7FFm/VqyLzdyot1vA0LivEkL0YYaaOoPiaubwOKcICO4dKN57CWObX7S
cPkhFrk+q4wptcmgfiaBKDONP40NyhNpDJ5Iywj0rLLXH9gm9IgD02SQ72Z7YYOaNabp4BjKpQ5I
ax96XAcQpX9LjQbCdH/WEva2qhWbLq+f07zEYSRP8C6DpaJ+HnuPoF6aFBuZx/uREHFgnMutrORb
Lb5nw/uqiyUNUKiRR9oND045vjvd+AUg9LDMsy9N46OaEhsA8gh1F3tFOLU2yJGx9JmD6LV4VJnz
MHQuxou0uFHuwACl0Rlce++p3RNSX1hPYf9nEDr0bdCgBIMRpKM7YTDF5U1ui4swJIdu1BPTxByj
1Z27mlWHqsoxiBP9ngyRZ1MRdukN5S6K5z9xaCtEfs4DAxUyWdIQDPPy5np/XKkhCjFXvF7RT37f
pxTYFJgQ6aIgNatgBkxLPOtGtQPzhniv1eVNmT9DwvMYdIYH9km/rWNrO6UGKzFl8FYzKbeaKS3f
PXURHE6afmgViPv2BjQmpbMdG/1Ny3NGLYO5DycwelNIxl0O2axxBj9S/VdM0P1sW0fqi67MKTBG
h4ytjujpZrzTsyOVtA1IOCd8KvF8o1KSP0PEQe5pfojotmwsw3fd9Ht24reYOeU8D4WvKXB/qWfO
R2d+rUSSb0NznwsG0SXWUmyl0VYS7VKJ4S0ro7VDzco/TPnWPNn6XBCYlbQGnVZi6LR9ii90ltnz
NHH1tgnq3tUjJYeSPWPCjtFwTO6z53hgkb/rkNiLLK5v+yjeWWSD7Lx5OteZ+TfX8ODGKTD3FSHU
9F8okJ4Zhlc7DU3KpuGI33qaw9rQ41Aax+62nHdeDuF7pt2OfqsJwiwCuFbh9GvwGuRMtdIOO18e
0gtJku8qzC+6o8EpT2sCg0Kb0VPSHWKYGRtESs6mrczv0YIklT8b0in3UWV8OIZ2cJaJ/omHeseq
v6sKgikI7m8QMp9U1OOuMePbBZIwwN4s8wl5BSyw3LUxyaz3E1dTDkU8hOUnEhg03eqX2Mrb0CM1
OeEcZZBdXijnxTOm89zCFwEdRzy81d6pVnyWfFlQTh6SzDP32pqiHNfzJbd1QO5JOexQEfyVOrV/
XY8vHKPIPlDLr6dDuW2jec/PMQEfIni28ZGkoOfMMLWAYKv9C97QcDM2IWqhb296bVzrld72k1MM
VJsoTu0FhRlp1JgjznnmsUzlFBVaFLwcm6hn6fU2LXKad12aH42BdqpAI0HD9k/FxtuUo/Wg5Rkt
Q2G9KeaWRjSqgECfFZHiRZfYFk/RIg9GToEuIrL2ODtRAQDPYw3rmiBZm8FCQQwgmIbVvRdHD/UP
J96Qyc+IWXKK1UMuWKnJFsdMOpJ0IvS3uCV3YTYrEp3GJ7ii+Q7N1n3qqAtjBbx7Wn4r8qgPWARe
xhXIOluPxmdUup/O0L10OjtmZr8QZ/FoyjIQEfGDJPsC9iYfdj51LUcLxi2k34fO0t+G3v6rOYq+
Msq2ziKSLtVpxqRc/50lsbBCqGMz3GYNaG9OAMjeViaz8R6ui1dXiy4L8EEo2ZfMlAuNu+6rbiYy
47SXnKThjRNboz9WFN66jZIhZG+hihnKysP9LfSNLfJTFfZ/S4E3Ih4WOJPIndrh0cnF2Spk55va
QE1VoqvX4U5PqaYFYo3dHTxji7ubdPm0+oqL+ACL4tQm8U7P7O/YbelTtUwBCUglITHZm3N9m0ly
QtsmP9aKJNRBr7fIvT8zo0MeahK6bSfbNGPwnPbo3cISHrC95V84D/Gdk5SogMdLqRkgm6RBIG9G
SpD1J+zxRoTh71JqTybpQJOs4ict+wCDWNqL6WuRjvpqNG9ncGKB1RtfztAfTS95rEYm6/j7vvtw
3dhx/jEb6jUrsUoToADQquIzJ+PtnI03VYocL4w+KSE+yUuNN06ldnY9fwz16rzTuZBrhYcCcKnA
iZuo66jN107ltGeKFwfWTGtWT0wy3U26CfGHZxMykXXlpchJSKrsP4U7Cibo2vsSjRe9gQztlTcm
p3DhuPu+qly/GOHWlf02GZO3JG+F/9vY9Zdt5X/DukZbaVYPBQDG3ik4uciWACW7h3h3XspxGxIJ
j6oJ+7VRn3ESPZqaQnWOmRf7xGEeIQ3GRH6mqU5TbygVeyNi8kVYgc5MFaxWhMmjHH3d75cpJQAx
yXZL5JzxR35K0Xzky3KnQHcxVpM3HCGvMgPApg2BV1ZoLt1ob7ap74xDtAUkysBvucWedAJECyXX
trY2xAKuPwYxk7nvmhxdatHVgZgGwPjovCd3gJ3Oh6ot78/k0Lxx6KdsLCo69uLyxspfBpEF5KLe
t3H/FitG4OsuuMykRiEs0XeRZEfBGHG75OGejvhb6PS3dG7vQtj3rBJwmuWNsSVY6JyL4rGPzfdi
koKFXkxZi2PK9QA3iZ4LY5k8XqUCERTPLc3j+sBq7JGs7Le6T79Y/T7h8+yPkPCJSl7CAEPLm11f
2jp8pzxAjxFTooQ06i8ag5zWID9lmO1s6xbmAYURbb10tigZmuhSzNqlcmrtlrXm61TQ210GZ0cM
dhlUthxZ00/erligyywizw5le1NWGgMCfsHWzbQv1r2bGZODSEL3MC0azsgCCiW5V9HkRieVjCwa
gSEw29f8OrVJI57t/dwVxknLmWA1WAyYRDgs1NxYx3dh7OfZa44Y4JJNOxOrNBlW8UebO1jwTtbt
rw//PQddPuW47PIwcPBmwNavTa5VPRniTlHt83gNdJreXJHA2CaTQjrT7DfefKwcXOa4lz4kfWRD
oDd1rEE78Hl2i0GhOoiQTh9sepY2L0vedntFhd6OXMNUSwMy6R+JDf4c+ny1bHH1WbTxKAzl7Z3w
1yFN059z4xMNGdeaDqlbqouI+OL8XRtgpFYWpb0cjZ+wdDloqLCLMPxrpWLwaRG5ASQA4VmwmfWS
zyQ5LbnNKRnXki3WzrGDZi90vmLP/FIdcu2Zk3A4hEfgynDP6Vj1nvnqZbC87V09azfN+ueSdQJj
SeRTI0B7z30BiQfJsCQsYil9NaeXRZd/ivquToXapPn4WEZMn3PXPba1oKXp3GUmBnHH/W4nGzZ/
1NzPdv6QrqMDTytoG07tWejR6HetxRHhEe6OXexE5EUZNFEzMcPvA4rrkcPaOpZKkJFjs3o7WFEs
4Eeg7NAlkAHDqcGcZpYDdDFqt6ld37WpepuKNT9xStU+tIrfMVm6mx54RkR7W7dZKVuRxwV2tpgP
WNbWi/W3ZHZuvOjX7Cxmsi0RZy4LzjpxS06P6WMxvoRWAjDIZY0WR1a0wUS9mXrwDFM1+a6XsnZ2
7HHDTHWfJrrxmnmcrcHBsrqlxTIVRD4ZyVkMdF+kEressZ+kXrx2hZtvtVYkCC2iN7AhuNNdc49N
SfcRenAaXAWHDklCdA5pUg3+2vbcKnPB4853bK7T1kUjjNLOsj35pPyUebaYhe10V34umPOLkVZl
qBiuQEUBNcvEneht1nAaMUpumbt+JqWBPlA9GTmMP92C4qKqGlkVDSu7/s7SBpxLOR7ymT6zkdve
0RTHvuiHzRwxmOoWmk+Ok30ONPm42lTapkT00OVVfIxStRbQ5ruNj2VDtzKCYDK193pRMFgx7b/V
OnoKPxo6LL6RadSu/aWjZ4kstj1FeP4GipGHULJXlhXNzkHHbKJuFcY5H41KvfVKG/j5zNhDriE0
Q0PHL1mGkXkZOwywg2zfxoAnKO82U5sNDw1R6EFHYtHK2T/Tl7+J7MbPB/o2E5AMY6StSS1VH1PV
APHgihA3IvSbIdFv+lHfFdSUm9nBG50sBJEL/c6rhbUX+tDsgD4elyZ1NjIrt7FJBssScXGIItGd
R/rtmYugPc2mF1kiMNX7Z6ZmfP/lgvSHjmyYdOkpr2irs24FPZtK0lTUDrwCYIimTC69w/y0aWna
19akYXsF8Zh7xXbpLS7GY/cGdWdb2mv9WeF5W9TRzjiT5kn1UsrFOjhmhXpZVPNJdOtMqEVOQ6oG
Gj4na6lrc2LC8WpsRcxuoY0Ci3VHI5ADjWWWtF+KvC18xyhDH4pKiZYTO2ud+qSwlTCd1kPyLp/4
E9nMIWzlre0LIdaYhOZii/S1l2zb0OjlIU0yBEwc9kExvbSST9zY/ElMRHRiIslpjZGMdNWr7dkI
irPiAr1zOkfVg04LhT2q3IR8K9s46yB4dy3LPf62Uc878kMUU2eqLIdZz1a6deWnkToIFu6kBhck
pw6i3DMstsC+7Dx1U8XksWCC/dSl6P8UZrhV6fxqjdgplaOeuxATJzKgdl+SLcMpur+bkoU3ab+C
4B/aOtHf2pJD4LjDKWKGSuPQM2GdRDNtc1l/g2RmE83pvdIHjUxpF8eLcknTKDEiNDWaWpMOnUmG
yEBoZsmebIcQ1DiQ8PXXN2LuOd1MpXmEPVItlBU2+5yoje8psj9181dNyzc0GTIrYH/bzf3SSR3Y
TUgfOvyEp8VPC1Pu9BzHBCNDgDQdphL6HtqobkdmzJJgnjRW2y7W3r1WuNvBaMlQS7Lqhsmfs80X
l8A7wUyHsZevG1Q6rHNw7VKxsq7dw+oRPsiLLOCyfUytcD7JUGe2wdJHlEhynKiadhp4dxTFj72W
67vWvYdgQWGozy9qMg5Lp9MVntrnXjERkWPvm1HZ+dPoGRSK+cJ/H93EXf+eS0Zk1q+pknuX1T6L
YK6KSk1IjVgODBMD6NjTqNkPLc7wu4iYEa0io5q8pmDstO+2Uu9WRFRXHt5kA9pKMXyPLg39OqUF
j7ryqacpQISbB8q3lDQ/rGcVsjxM4TNsMeR8aqtlLXbm8+SQRlCk6YMmaoD49swut9TVpkKKEhiK
NZ+zYu67uvzRrfFvr3QqFjkeDM49+5WjPVb5X7QbBFICNGXey8rYdNo/fKKUvSpOab/Y+T6GaovY
MMi09FDo5DS3oXXfdF56qjr2basJIjbyZq495IEMwY3Gs7dxP463tbu1UM8G7iQI0Rg+57m64wqb
UgVbG1Fjl2urEh1IvZvT1Ynbs+4ghw1x/FJ/p5iqWCqkj6buhX7c0HqNKzvhHo2TPKqGu1JiudW+
6LWPH1p0YPqqQ2sSt6pjzLZM5ZfjrNgVwdKo7RDWKb4VQ1/2kbd0d8l6Y9N9K1DSnq5PybwhoYjO
Q51JPm23JsuE06FA/ogm1+RcSl66q3mA+Vs1B3XDeTisjad0SFL2A/21AyARGKbp+JF1cKW0A7F4
r1ESC1xt9LSrrhi3bchCphjxPaSbdqqaYzN1T8qpl72ZWslWtfnthGSM2THTOavNmz0HD1nF7pCB
Bp6Y1TKJo4TjHIv9HhAF3eGt1XbDrardP3nJBi2XfFPURnvbe32Ng3TnctF3a6grPeMNQGJ3bTjT
5KfN2MfT33EwAIM7jOXTwXixJMrCuvuoG1gtOLgohYqt1zp3BROxoF5E51O0bkOsgooRKxicNTtj
/EnbOQil6kkkPGXtMO1geaNcDG+9JbqJJGsVlmW7zKxjf9Qy+jHGeDKIFKDImX445cKDctx7w2of
miGjDSOjl3xm/im4LkVAoVtt/p2IBE5Dy7hNbEsFfVlEOy0n7KAx3F/HRqNZ9C9Tr8KNgGzsO7Pu
O93M+dlavsXkHlqL9Ov015HsoEuRfzUT5lnd6an9NLKJyjk6j1b93GaIKXp2LrN7wsNx9loUPlEY
b8OkhdMxmBvHE1+r04RCHP5I55mWH5rOxUR5nTN/2apIHj0kPyeMic/Gmh4e1RrT9ooN4IjvLsdc
iW+oovm6m0IXbE2aE4HMnNp0iB6C9nGS1XynLKYHtgjf43sUKJxV/HBctoOJdF+1N/OQ5XtkGcdZ
hXckgGB5oReRGRNSHYffGc3za1HaP+0y3Qgx3FGlQiKOz1nIO9g7NQRB3S4TA3v3Wp0xR7mTaSwo
Z7uCzol1aOz+aEzEmxfTozYvxs2AFshEB7yrkkPRUuL2nvVjZtawKWX3qlX9Qp8r42LAdjNxYjaI
nlo3PvfM0ui5fZqi7y8G+a9p7M47re+9oFsq3xMxe0vykINc8CPO9VW7h5h0RDPJpTzTTYz79Ucu
SQkLJ4sQae0nsofPTGR/+zZe2PvN/djwvYiEPEJi1Hdy6T4iiyZkmq4++ZQJmkV0k1m5kS+gjtFh
YGJrs5lVq3YInzjDntI+feb7/+P8bevWCyL6BbRpafp3nr7RRpZVdvQzddOfznR+6rx/defukSlE
6JupBvreIQ/LAxL1fzg7s+W2kS1dv8qOuj7oxpxAR9e+4EyRlChqsn2DkG0Z8zzj6c8H0GVZ3C7X
OYpQIJgDQBACEplr/UPusBzQlRG9Qx5VwgjY1IFk42Jgzep4yFnyy2SdhaPt0D77rDitNc8TcGJj
Niup4N2zUosWuOlsm85E1eGq1/q14AlK3HQdM3A7pvRBq/1v6JUlRJ7zbp3KwNqcBztLX3itP2Ef
RTQ6SW9yfaU4vDkZ0xFMtjex3iBonHxWQwtseresLR9InaxnWC3AM81GRxmpB2DnKF+F+kJC01p6
g33ogKQtEgXNA6DXfi6D6bW9q84YlFnge4cslTCi1OK9CTstTPJ4XfWGvAQ2ZzC7aOd1Yq6VtnMR
EMtyXFXyk8qBEU3j8Q/1q4JFqQuDE8NGb7TizCtG+HWfBS9emo+yUtVWSyR+N0abukkUh+kti7DR
2qxvH5XBs3dENuZdiZ24ZfjKshPJvZcVR63G2wHlaU7DX7QxWFeLaDkkb+NghiyFctLlc7+X8aPS
wj0yebfAv9Hx6zIyVh1JjA7PJpBT67ySsmWb3VSDrOySuFm1ieQu8pBJWVZu0kRh3kpM2E98/ntd
srS84eDHDECOlydLOauuXAsvdlfGSQHEkWJL5dKOJOjJzYeoK5ZFUzIFqNyjpDDpb5P0q0tCLw/w
l7RdyV9IvfpsVvmNLleb2I76ZaUw342q0CQepEEWipBacdpj5WqfM33naoyaWP8J0mHfbDAOqW7A
bW/sF2xPngl+6bn1SAZl3eHuJtCNaKV07rlMIzpXvYGwcuO18o3f1qA9lG3mRvFKITxgxuaxU+0R
ysN0NMvxRuzBumaF+lR2/j0IS6ajKE0ZVQNRIzGvk0G7c7TgpDOmrCxRr8NiWNuZcuXwJoccOq9T
EmS4TS6DgGgkJpyBX8zUvNMWwCgpWS6TnQxcTBkTNYe77afeum+UlagqZiUEG21sCGaZFO31rvjq
BM3XsCRXEQwzJT9FeV3z0ED3c9IPqmd+9TvjpW5SJPjVhSZH2Ro9e/JlPXYhOat20/tMSJaEfZYU
BM+kGy0d7j1DPAai28iqts09pqpSpe7R1YHuoYPRqXkhGqVVz/bfFF1a5nLGCwPNh8bWV0bOG1Zu
PxcJSoDhZ13TsVcLtwR1b01BJC6q0qfBsRdFP+hrr1IebKxV89z+6NUjIt739lILkAKgHcYOcbc3
YqxMU5UAd2w9yEi21U56g6RRA/KqucsbYjGVC/k1FeYB4hg+dU52iiEyzOyh3ye1vfAHA2MkupAx
2WsIoJBmtVaGVZw0I34uSizIJFkgnw8gTW7ubZ3wsmZDKzCsu7ZSmLAZC4ZcMtDoIQDD1R9CPDeh
myAgZmjFcyLXCwmUao4RaOerN6YisAFVrnQB2GVQpc34yiMv8DQkoTHTvQQuOlQfJzduc628NorO
mpNrZNmNF91MyrVjVJvlMgHT01ogH7tqp9Zkg13SKYX0BfkGHByJrc7aAlFIcKmq4F/bki+PIoV1
qdgSgmds9JWM99qwrpX6MZYJgSF3NDLQ1xJE7tI2mZQwUWxhq4xpQBSjfHQmZLcnOMDs1yk/5Zay
qgt9XwuB0EmG4WPImD1vHZES0KyrQ5vp1UFJ/fpAAGIgrddKG+Aj7ayUsm4bl3p2CnQpPLGsHj9P
FWkJ/xEBIl6bpoO8o+O5yrww5HL9vZmOUtcscSvMb6Yq4ADkIQz943mHoHUDxnCrWxpDmZ2IweQn
oGJ3mYw6x1Sl4dZ6ndtwb/WGzHqEF+mKs/QWr2dBAB02fqtK22kPQNbdbZfjRD8ecdrAKdl4kClJ
V3NGU11pltUcZJ2BLstfdZFvzRVUem6mHqhy9aBcAgLZRtiyEmoBQrKeu7X0pL2a6vSuaW/OG+YD
6OK0JLHoO1UpuYlShb4nN6pev1ZHOKRdu6CKpk5TfZT2OEh5xpH1xypTc+cYYM95nzuApdKsra6m
ommn4WjlNiz9Lqjv7cKNdmpO/DBx25q3RWXdYmUwj6DcVPNEdIdWZsCddu0Lu5y7APS2UzGI7GAN
mUFfnA/sOu0e20ECZePXFhFacqGyPR/IsrMnsiz6YfqW1sd5cXAslwAEXds6jzcsn6X5VPRhmh5a
W32Ic4lzkOUbLVfKu+l0FfYkdFHk++lARgKIL09sZzW1VoEx78HwwqKJ0ttpY0R5sQoLHiU0rzxv
XpspWhZtzGg1lfkyf1NgocyIPbbH/uCBsCKB9XqMsOw75v7JmoCEuqoqzb8hnO6t0raLjqTbR5RA
lt0iOCcWqes3pxBFzEWJYsJdX+Tm3IFpc888q5i7rRk9VkTaeMaM9skbUKcTkSE+JJ2RzCKpTj/p
RfaCLyzUyCJ5spog/tJlCRTBQPuaDIDWIyv9VnXMHmLyJ2Qz0nkjZwwSg3x0OmYvs2JPZAr4bYys
jG4GQA1wFmZq09B7SNceeY8Xkg47rRryr1EhbgVo/s9+G3y0Eq94lpn/M1Mr7Y8qedpZGET9ys9c
nE1sJb/FBx4jj0gw3Ix+yVOdG2bQJweJiU6T57dTg+IqggHByZZGm6fgmn2CQIEbSQsXJrOHgqvb
LU1gZIupezXumArVWjadxUp66oM9cwo8mjzZ+RhDIfCa1hSEg8fvnr7MJue37nIDaOi0T1I69Top
yVedy50kg99vPPL4aQ5ODZb5ZmhGd0dSmzcY+8SbOjcCHDwz78CjJC0rqQvuECPw54ViVJ/iSLpW
jax1yf3eDpbjfctj4xngtv3UmqqFW3EFHbYVEdESO99JSarthNpaKxalDc94rJLv1poPrdN8MFIk
WTxjCSuAf8YQDreJyMyPnammc9dth5Ot+OnKNmNkc+KyuQK1b60xWHZucCEtF1oeyo8gBQOUjrxj
LoenZFDVay2LEUzQzJaUAzm+OvTya24SEkBuGl6HLInWGpoJhzDUo3Wdo3YSJSSu4rDtD6GhVWst
AS2Q6CT1a12JD0rdq2sUatyDYqvmmodC7MNwBPj33T41sqsEMMk6g66/0YzAu2WWwVRNEeYXN7pC
H8L8WrG+npWV25+mrr4xSERb/uraNeVFVw368knGjnvdVAajax3egYoK9tiUrZs8a73lVCSG+b1o
g5VflJ1CIs9pb2O1xAM5cIal6g/t7bTBCFbMNRQhVlNRGfspDeRaV8sMfslYHDdmQIgacR53mzGa
EVYJiBNbqlNckdf+OuC5h7gUwXvg+8cqs1GugXrEAs/apHidzOooFcFcQ/d3AQanW2pD69y2qeXc
MlkHco9E5lYS8IZJcmqLtkdeaWptPSe+RkZsM5WI6ku3UM3sTYC3Hchk9j8fRDccrJV5VF7rgGYW
ZGVNdVv/6EcqY6EiP3czVWW2lSC7VmzSAoPzLoqqhay2ACWIhVQrKdCBkuQFYR9PLW9QqC95KfVw
LKUhJD5FUTDsk9wfK4k34qfdN423tAnLnjtNe58P+brnuWySGUcN2rpS88xH2RdBD3Prjku+3Cu0
64aIy40b5wBJEOD7RJyuJK1ipEc1QxbCGGDApDUpPk0kL0j/2be+C9XFzolgT/WxsO8Q1JDv7HGC
mecQUSSvpn+S7tIM3SWjx7bZ6ZN8OdXXHmuQts6eyJsI5H86PEoDkoWxgXer4rXSbtqolfH9U9Vj
AZp0DZrgf1VNPUrBPTF73eNit8aGMhbF0reL+st9DdVStnEeLluLyCUGUv3OU/vvG1kub/2a3zvo
oLRjTxgflADIv5yF2SdSZV8NPTOfJZE8VopSbXVT09eWEvCfiTV0NhBTf9RThaQVvIpEtRjtXAX1
oyLyn7COxCGY4QwshLQstX5noWXl9IG2AIvN6JR0132exy99hkZmXaofXKOUwW2mFuvkVrpqnzaq
0qDSKZMwn8mt5m6cOGFBW0GosjCRz2zlI2bf0gnl6XSXqKj2+WIABtDVqzzOoqdGJnXVS5GykiBO
fTKdOQeIl/VTU7jZlYK/80qGlrVNazd+tPp+SwgweVZaLYVr5Di72GuCk6O736avG1SL/2LepTci
jZtrxyW23407jOcBbpFMUgAiLzFdfY064+dcr0GxaklXHwLEPs8bw0JYQGJtnANLPEDdsZvzR9y+
6Qc2GuKZvoNPqXezaTdF9fkYZ9lTHEfp5vVQkQYOV5eaalnnYPG7btgikmJfT6UkhPElGqTjp2JQ
ABsBD7ptrfJakIGrtiUhB+BYsj9Pc6l46hsSmUGi5x/FQKLY76LyOY3iJ3AV7Resjg81k8GXsjHh
QCUuTvDpMEstcPkziZXzGP+1XQglcQckxXL1kd8eQ8yuIAaPkm6pyNF1U5Vs5mPRvJ6Krw1hJMX4
CQNsbIgv3/iPUoMdt4i0vJkZKD3vzx/LDGRt25nl1tPqq6l0rlLSNl/kI5dHb12iU5W49TtZ2iYW
LKqpCJ1G3LZOXKyECwrZH7tMDYXkyPMoIgp53m1s4KX3hYW0dBVDJw/mqhLNC9U1bs478J+5VrBo
MApD3E7HDX9811ScGqbvkqFW4cJZkzHIqnY1r0BAn9wwTk7OOOn35QKUzI86q6yrRUjwaTXVTRsr
VY+FbFn7XA2KPUySJ1akxr0MqQl1L/OYlQKl1gA0t+CG3E+NBjLxC1AY2UbOQOlVjZatEwHaNKo0
98F3UrHMGqQJ1KCDxQS5EjeaBqJZF5v3QwTGxU5d6WVFdst5SRomiVpRGfcxx1oCTw33naF5iyyI
oO+Qp78jlrjsONZRMzTjbigcwpZCZX0HxY2VMWrpml4Fs6lVaOQZ+0o4e5Lj6Hb6fnSdlWZxLcCL
kcAu/M+5iK+KJDAeCy0TMBpcxDiG2H/KJJbvYwfxdk8ymSUhbcv7DFrjvKfJyDXP+lI9ktkh3i3y
6L6N4Aehi+nfBo6DSpNSpSQoIrFue1PdBbwvAKPENfnkIN0zzlXrPpbFtc71WYow1G7TCD85X5bE
fTeKBSFzO8tz3VqXtTP0s3g0NahFrxxINEaEDdG4GqtkNQZcPn2cNlWhp5hFSN/rMuD1h6rvsRxu
dQdPP6jlZJiX4AHrk6nV3l1mohjhI6u2nIrThg66MOsTc+2Rg4Pkz9RB6ZU4ndOo6ATiiD20W8eu
dWxeG3dnJlFxaL02XoZxVD2qfvBl+jcr2jffaL2vAfcqYewe14hxHwuRoJ0+7hMJVvNFoJePgzYG
7lvnRU/O+yR2pMxUK/6+T26CCAmjZAeZyd4pVU9scNxMxVYlHZAHibsKeUcU2EvTMvWZml87lkYE
lZPpqraQ6tGGx1Qfeh3fk0SpWQBX6kNm1j+VCkoN65vT1HNsey2N+7UY3M5Krhuyy9iaJ283rO/F
ZV0V+Xjyglq9HyDCLusOI/TS77R9mqjh0jcC6QmS+w1u9uKr4TdHvWy1J3gHCWnt8j+6OnF9M01R
da87Zrb/vevFUfVBxvY8zUPCgM9qkWgPslNk927zU8FvnpXxakwtiv1Ty+U+mZ2167JwTLgN0PQL
0UfQOZE8xHhy+hyXHjW+AqV/6jFtwrE41WV2gESkddMgOpxuJYXpAgnNztoj2V5cDRqRZruXrpzC
3zU1r7uIDO8VyXTpaqqfiiX6j+P6kpZfNStxZzE2j4d5bc7QuPi+z+XuuWWQ+hL1968+7z7t2Svu
p9ouvF3PW+To8kRtoo44mxLnydFJlOQ4fWIm+liRG716re8cV9lYGnn4ade3fQGPfu9bobE7Q7IA
0+mqHkU00eiEFBIjn+r5BLOs1nIPIo+9w/Rp2pQ9mYupz9Rw3nFqMWUD3ZUG2xcfxKB7L6HUvrPH
zfTpdaNKoLhei6XL6xHIkTd7rZs+XfTL08bZXdSF5hCughi9steGX/W7ON7UpSxNhktrzJC9PaHX
zlO/qcjETsyTvoMMq5TJ0e7V+IhwX2P7x6nClb3kmEe9gD3uaIup/aeGTdUg5fdam2maWJCD1RbT
jtMGNeXkWG6KsedUUbYgx0zmRmsYHDG2Mk8DicgDRgj5bCpCckrXpYYG01RUdcikEizO/VT0TX/B
5EC9z2xVPYaxfj9Vtz4qrpWOYVzQJ/1TqZAEZjUitlOrZMg32GYOt7hi63dlMpwPbUd6vWuDOkNp
iZ3IhfRLFIdY0Y6npUToCqaGpF23mCg9qQ52JP95tvp4tswcvRU5pu7p9WynQ4acbVyiyZzD319P
4ucxr7JVlbogpie59C7ibTJ9nJrz0oOfZgOsmYo/9ZnKkZx8jJQo2UylPs53DOMQfyJlaQfMxSEL
+v6RQEe3KIlyL1MmaBBipdI/el48d9AwuD53GfsNjkF2okBda6o7H0FoHtDq3BqNPfzjtCtwNHdX
ivY2xABjj3D8rpY660lWOY/e7iAl2fYxb8KHcqxObGg4RUi2vapD66mrNESLa9vfT62VGWCK0YeP
rgK4utIx1elayXoq4JStkiLoVtNeqtoSuayD4NqWIryigv30lZbUyHuEX0kQjl/lBAF53iKR1lOx
D/uPA06zSFyV2X3pOsvpK+2K1Jky4HVdN5H6qEMqC33rUEUaCRFZ7taZF5GQmSpxyBaHQDEdYKP6
3VSa6gV0kGHRSUAcpl003K4OwzD0uCkjrW/w7tcI9me+nc2xVSLKGIEbddy6uUMNB/uYtn8+tyq1
89AGWnRwPRqxOynXWgP/cioW44HG5O7YZguvuWuL2JgjNWKvbc1YV3Vf3HQJNHxmJiDwC4lHVUYr
s9ZM96t3W3tN+hW3phj4oDt6C+iQcIfKgv/fBg+GWX62NSn5GjoqqBgz/6CpRr6sECvcE7g0D9mg
5Lgd2eJTIOWLqWtukf5TW9k6DREucL3s1xvDKNrTkNnNbPo+E+5i1Jg5PxAEo5R3zBKl0NiVcC2X
qW9aT+AJDlPXKlA/NpYMNVE1FU6KgND0G1KnzeeChd5fvyFkkXf+DWnMZG/6DQVkogc/yT+D6m1W
Th7qq0gOhw2YgXihovfx8FpUbFd70Kvye+vwtiiHar4hlxSvIEGTPtGk4FHGEX0h93JxDUa+3eZK
WG5QT0ZOVPKjhUBO70PfN08go/VvVrkrI2l4qXLGCITHA3jm7D3YTnFdEvpMa3QYWi15buPcW2cs
hNQD64y4gpvppRgH69X8XM7ztoccgbGzU8XmdaRoS6eT/D1ZI2seEYpdTvW5pQIFguec7DUjXaZV
ixWEW7OHZvuIn9uddT5Au9WEjk+WMhrmCSHvdR0o6FjKA3e4RhmpPzc2hacsi6JBkGBsmLpMrXaj
pjtyCajjB+SnEAJbRYVrHHTCoAdz3ExFL2pNJowIOo2NU/3UQ4lJH5HzEQhRJwHM97G5TTEx8ox4
5WFrM59E1iG6PmQI+N/5LnjJUgFmMYmdi6F8MG0rvCOb7p3rs0jMa0UtPyG2Adm8+YriOIMa6Jdb
N9OdjYty0NryouQubMl3VJLcfNVaeY7ec/0sI9q0QMVRuUYpFU+zOvJXXS6Vj4WsPLhF2KKog/VV
n9hPRoBJSqCIcF9neYu3h9ajxt+7RxY5cLET9xZWOZkXXx6hlCqQRSO97QPfHMXE6gPoy52hVuat
Nm4KPSy26jAiMqf+dVn6K7lizTg1T7s1HgD83q/j9VScGmS/eEGW3rjqkQMiKgiASpRpfANn07yN
cqe8sRpp/noMBGWkqyTov5z7l5rI19UAj2/aYTpuXfvdIow8B5YFB5nqlCrpsKz24+35TFLHXCV+
BgBCxvDGdo0ni3XkrrXJ+0/Fsu+9JeI08mYqijB9qMh0HeFPOXeQ0ldlVRtPWe/CWbNPShfoBzIY
SOu78jeQV/I6KDLWUVPdtPH9pNxDs4KpTF95SLWVMxTZtmqSj8B/YZvbjrpQZCs4tX1iHHX1c010
A64M1hNblMtguY6NaZGGJ1n35YVMgmg51Z0bnOyj1qvKbiqhnmgc7eTz1H2q8Q1F3jKv/fk4QZTK
ACEqaVmIpoE7WpUfXWhT52OwLgGhnQ8f4btY84Jp4Dog2z+NNT7yrnevJcc5l1RPVh86hC1e25o3
pR/7TQPYj57TfqSe2ju1JT09Dm4/ep6/b2wbNXZ+sZ/duQAe3Xbrtn14gMwYHozQOdVx32xQYAkP
r/XTp3Nd3pEzawEz0P21OikYxWdTuRyaL5ELFj9r0oMTG+lh+jRtyrxHRkWN6pmlyH537hO0uEae
P+rC36Syi2P7uDMicNlBCPevjk0p9UslGKX6xuZpM30BL/lm9se//vvf//ul+x/3JT2mUe+myb8g
Jx5T5LPKP/8wtT/+lZ2rt1///EMAZrRNW7dUTZbhjBqKSfuX55OfuPRW/k8iV54TdJn9RQ5Uw/zU
OR30hHGl1iyKvJIfDGDcDz18Mz5PazuicnZ3o5ohxHCQFh+lZhDWLB6nzDDK7m3ijVfeOFWWxslu
ojYNLw7QtFPdtLHiHMZLhX5IFVg5WbkKEvRa8lubKQhuANHKDUL9uhgM7byJB+VaZ1DF2+iveqSS
9Gsg+dlaUtx69tp3aiAJhyFm6qOVnPnEZo1kkydWezCSuDtMn/o2DfvZ2IpkSsIEDcCpl1TywVGV
beXX6W3mg6F19P6nkp3IW8Oz+9Xv/weGffk/ELpmmrplG5olVM2y3v4PfKMHwOf64muBJevBVOP0
uq3l6Bqllx6LsdlUE+fie3W+PFdXbodwyLiZeoOGKWxEA/PSOUikOxexLhtLIJStB3+PcueYBkBS
GYOM13JWF1/yqKgxlPEec4D6Nz458UdZfYzCqn7QoEudQlDcU61VV8FBcSAXTsVIIQfTaRIy+eM+
BqyDpRuVBbT92ngEZRHNB5FEu6k1ScOfjt9lPx1f0uRtWxdQLB0FC1OHu4HbszkQAf/9lbbHK/nm
bhemInPLC91SIHvp+tsrXVuJxXzUTV6IqbQoxXDtXi/u9MlAyAJaX3I1lV4v8VRsU4RRywRByh+X
3itr+MKoiV55+lDsCTHBig2586bi6ybO7GIfm30NOtDRARV7Qv3eMzPMlyZnqpW7mb1FvUpbNlY1
PFfVrC+J0Q94wKzkWK23daxb94ajHKd2AiEZUXw1g9PpmNcFQsfzsrGGZ6cM7zuC3/cMDxcHjAAl
nGRbA3I47yIUTAejOzZCePu6zQ5TCbnA/vi9vjli4tyxxKfXuUpDBxLQi7Zw9Ndu7F7pyXl3VdKL
xcB0ZZMGYD88hEQQsPe7k+zk932nKBi6NUSmrGr8Pa70QYhlXxvyRxnt/w3QIfNcNHv/OoHReqdZ
eAH5qRHjiMrevzrquHuhoYww3S7//WZ0LKfR8kua9YXvetVF8d/3aczf/477/Ojzdo9/H/wvRVoC
I/htr/VLev0cv5SXnd4cmW//fnaL5+r5TWGZVH7V39YvRX96Keuo+muUH3v+vzb+62U6yn2fvfz5
x5e0JqvK0VBtSf743jS+FVSZt8SPt8h4/O+N4w/484/TODt7/o8dXp7L6s8/JMW0/8s0TNU2hDA1
UyiMdu3L2KTQgIa7IcuaZgAk03jXJAiheX/+YSn/RYMw2c3U8EkYdyrh7NCkK/+lWASWYK5ButHQ
7/jjr1/+/f12/pf9+n2nqm9GAElVdKFzFop8+eQXZRCWerAfHe5tPFkDP8cALkZX7hhq0jAcS9sx
eSrqUHajJ99Wrc+go8E/xpGsIgiE0BrivnYc7chyhFdpp6mgnlWPvJuYO4izQd5M9dIbTlaE9/NO
jpUmWJqR54qDJgm1xD9ej7ovP135X7y/xwHrdUD78XPk8ZXy02u706LKhNKa7COzCD9mfsFrtLC1
D+87+sULCSK/18HjAZjrKBrCZWVCTj0oYYy+7/ji7dmnkuWoJfG1vQcBFXWhDiQNObDc4a77cV/+
f1ydi0kN9OAk6RPoVyhU5I+OoqP5kBp37zu48fbkm0IQZ2njmOWYpD3UipI+M027//3Bx4P86v96
8YJKUl4x6GSp+yDwa3kRdjFqUxHQaGgtBgqd5xHuzQD38/Tv7czj9fYZZ4U/3T6Fb7PAb71oH6l9
otyJ0E9QB64KzYFUo+IKix4BQuiiA4+1KAhasIgFHY6+1u9/5vhc//J3jo/pTydQ4h1PJjZ1IG/7
Q+Ej4NNBIE3tUlsjjlVLN7aoilE2WW/Iwy5D9PWgCagI1RGnG1nABreQtralAOmLUKDQOmLjB9n6
gOCAo70IKVLrl8GTM7gbUZoXO7lPWVtd/f78/+7xU96evlIww2i6NNzj/tWtlDaTF3Cbk/37jn4x
ViFsXvquFVm7Uo5OmjXUC9cs7Pl7Do4O29tTd0SfurrehMhh66ByNQlngcxzdu87+sXIEXWlmiuO
Z+0gSfVI4lgJAU5J0T/9/vBv53F/3bfCvhg4kBwipCcCbY9CXNN9cfMeScUmrEALzkMRAUSxakfS
F4PsJ/FNwlRfuf79N//6Py7siyGlIvslx30e7O2gFcq8rP28WfVu7f7TI/F3X3AxrKgdLC0la4O9
EFGULdxGL+Jl2gnxzv/7+L0/PXFJ4uiOomRiF0SWeZOlXnnyRPvxfVfnYjyJEXSrkxa1i8TMIFx0
SbjxI+SI33f0i8Eic6qg8DUl2ttwc2eAP1xSt0haZe88/sXTLHtZqCVGF+0zKSnXslcYH8wSB873
nf3F05ypGlhSlnP7RHPlJYnM/thAsn3Xq1RYF48z/HssGdJG7KBt6zOVhclJ4F/0rpFIXK5M8YlA
blNWkj2AsOBOiYboYSiM0+8vzPjo/Oe7Dvu5t3dkJ5wy0GKWF1zsEL8gTfKShd3UJster23WiuUY
1vb336WO1+NXX3bx/BIXKkluEEStsgyLVh5g5K0ghbUslgmutve128mjLhtC69K3MJKL5F5v8Suf
2ahtWxs51dLRz8KswHEZMEWWOCZ57VqTLRWSvy157lHudK//UqoGAhgFa2lnFqlI/hRdg+hTkmfd
PMXA/hDJwJ+iRZ0KBEqQsYa8hSi4sDbAZORawwy6lUBo/P6H/82wYl0MK4bjY58l5fJOsspvnZy5
d2Lo9HfeHhdjih2GjYOwmrLzKrW+Ce0BAA54KPedh78YVWy8Hx0RFOquj7Vyq5XagJAdLMj3XZmL
UWVooe0rSAHx1I92IIlUzwzgY/E/XHhlvI1/dcddjCo4FuRWpQsoRj1Jwg5uJADxDdwrkJEIjBWk
6dDCWFTor6tXKhTXrez4MJDIrQEvwotbCr7afRR2X5uhMtUvhml2sEF11P9Zxvb5RpVUmXD++67G
xShlF6aExkZU79sKEQIi93BaUM8N6n+4HH9zH4qLcUorU9aD4En2WVAgSxH4CE05Iv+HMVYZL+ov
Lra4nHcg1OyhdtrsAP/o2QIcUGHvCMb3K7T5c//Zjpu8WsWRWTKflVFDmDuSBNO8g3IHK0mv6/fN
E8TFoCYNRd6ZUeHsAnvwlrJQMxXBMFF477yOF+OYPlpZIO9u77CHasxlAqKwIfSkmv/0BX8zKouL
AaPnFYLGcVDtsXF0q0d36C1lIRVNpRsbvfJ0B+s1AjjePwzMf3dfXAwhrQkZrWubZhcHZKntcvT5
8FFLvXvXbS0uhhBLqjozl/Nhp9u1PM/gDN70QOvfN4SIiyHEQ0ZETpDBOcDqf4AcJtDPlf9pjfZ3
V+Zi/BgggsZy6gaHxvefarkn/0R4ePW+63LxuDtpBeA7dr19wA20V1DuuxKFjGnmuw5vXjztrsd7
QSsk+dQSSyB/EnZ7sP6L9x384llv1dxzkNILDpEvPybqkOzQjhXvuzDmxfMbB1AMVTfy9mnkoHxT
IIoJI3F459HHh+6nSXieSejsmJF6ClXNewoDFVnsUSdz874rc/HsRq3rFlqrMclRG5heKmFpaWta
MgH7933BxdOKhFSuVYav7VLJTpA/wu5iLvW1+fF9h794WqHOeEM+eNyV5PHx1BL+qU3T9w0F5sXD
6tiM+5KGnbRmqGKdeJ12bHL8Pt536hdPa4DtltBMsomWV0bor2v+E+66zfsGGvPicfWMThSu5biH
IKhthDmNYBcDaJj//tz/ZlU95ad+uisLz5KwOdTADid63x+4UJ1Ylx1+4ga6OAKSd2ig7IYgUlW6
X11Bpt5/32UzLp5ltQOIlOuKe2hgMCKknnRHT0Ev4vc/bLwtfzErMC4eZksogQtjRz7JZYYqnyk7
hof4ErqL73sejIvn2dLV2DEh5x0Guc/WGdZYpyowlX/4v/zd6V88zp6FsWQ7BO4B6qK3NpvQ2CPx
my5/f3Gmm+dXV2f82p/+7R1ygtoQdfoOYQNVv5dblkiom4LBqq7AOHVZP49aA1uWDYJsrfKFrCji
8Ngt6CQLsdpeYFVpNvtcVptyIWMUOZf8oIDCnSbCkz75vWENq6QsRebO5SK2u3kYKWaEbIkq731A
SHMJARp30yHOgvWyZ7asgwg7JmteqeVeLkOUGNswque2HcsQzywFBvWVqmkBhi3kMcPHGoGOb21Y
+KSA5bIwlk4vYyWXqZLx2BKbP0l5oFijG6YNlgOVwxnciHqBeZ+XI5BmgU7K4wDluMLI1X3uaa6O
4muhDgswBrU8K+UOEw9XIDE8swlDIJQCa9CHVqEP+ZM2SND+tW5UPtUs3hwzAyUdElmlfUdb+s5h
3bgYFkNdQ3gXWZNDmw/IFHhqc8x0s3znQ3IxLrYa6voS0s2HVJYeSNpba71Q/i9nZ7YbN5J13Sci
wOAQQd7mJOWguWTZviFsl5szGZyHp/9XGv+Fi59SCQgNFBrqLibHExEn9t6r/dyA5y7KYiqbQmaD
b5A5AHhKxk4JXXPuPlcW3UVZdLrGQS09ZXdNK/5H8Kf1BAxj/Nzq01nMYQbflH2sA+Pk1G32fJZc
2auxIBv/48/vwsftLCtf6joxWcrh3STJZ0mHgmZ8gW/246Ofj/LOt+0sKt8QzfUciCg+Dbqs868w
CNL+3ocBXUVrPVZ8dU7kGkS0Ie4kG7ocdPu5DrCzLIlDZ7CBEeZ36Ty+MvWYH42x8K+s8y7dtEVF
xNwKBnt2jVNsDvIUyCZ6rvX04+N7dungi3ooqAr1ZDJ7Gohk3Hg6ip4M6Cif+xKcxUeMQazu2FrX
z2EehJtBnOmVahDhl8+d/OIrxvEf+PGZdFPWcXIvtRqOwqnvPj64ON/f916nxWcc4Bjqe8PxjpGP
DYYunYjt7ta26nzHoqS2T57IzeogR4IryY/z+6d2zNvmCwHvqJ53vWoSsestLN7sCPgkOmhzCKpx
XSRwRD75biyKQZrMtiISWT97boP2lxuiV1Fgjp8rk/aiHKQkMpW2rvRz0MkeuJDB8DhDHLjW/z9/
H+/cYntRD9IBKSvcuPYYWlPSr70ewDx2szPvDn5ytGvSAPvpx8/zwptuL6tD0Myun0luFYwQEj3H
CNXXnHv25yYu543+v2cWltXggM90TdhuKPao9+qOFO8+t69Ut0vnvygDoYtxd8oI6u8xtm6GYYqe
g7LUnyv89qIOOAmdu3Byq+cco/kuNTT8SC0smC0f3/0LtdleVIK8cssaXwhwITrB3g8yXH29ajx2
CX7lbT4yj2Rr9p/MJjvM10gVr8z3Lt20RYUgXsyPLUJHnwf8coTdjKwkemHk9ZXLunT8RY2YABd1
mZXOxyJgMzaHyHFLEyDdfHzTLh198XVbbjRQnf3uOWiQ61c13hWCCBhAP/dK/dk3+GsyHDMjdGsl
GiLkZ2JNQSE/qT6frtQm63ya73zd1uLrNp3SaKewkYcCdSeShy5ulPeq69CINkmFCAIC8BSar14Z
13ct/Yx8ZboJ+8BkWdeAMchjBAy3qZ0xcF4imZIaapcG/EcrDL6Mhl8StBID6SNspRD3SZxNI6lx
lnVlonWpmW0tKkZsZECf49l9MpFscjqGYRPysBLDlLUg0IxJejtAkLZF2skwNociLomvXcNz0HeW
OYOItGPDf8LZ3qnitiNcZHJWedbjkTcKzAOYJmlqH9yyz3PrczMRa1GF8iH1AoKMs7ugihtS/R39
rTcgv3zqhbQWNaiUI75P6aEo5tnupqaWpxkcziePfv4M/n4dZR0Qv1Bmd1XeW+vGmpxX19T1J+/M
ogI5qmh1qVlQlMRtw7jpymMCKPFKoTm/E++964tCU5JlTE4yYRG5KWG6kVfrbkvoRyS2D1S5VU84
9r1pOXK88nVdqA3WovJAAzZbGhfuiQ04qFWQvSbyZwt87h8/6gtqFfXnq/7raTT9hMWkd5gZ1iWh
fC1qmQdZlL15Z4Wlu0VPybqMhMocW4pfRA3b94p/miu7VcBdjNEg4DF3vSbd2GEuilu/p48P/DiH
G+2XXr3xa88pD9mgJFFKjQK8e61ld+nk//z9r5Mnu8MN6WM2pxCMhGo3YlZkuaxH03XlD7s3rNtW
Ksw/hUsmYZynnX0gzi4o/0WEEhIXSLCYM3erhJZi6q1KLtb6Mtdlgp3VUFPn/BBBINWGWJy+OnVO
UrUHIQwgWJ8bV8SydLLrHIug0ydJEpJc0bQ2SKkctXelttnn9/Kd9/VPzfvrBuEMpMlYDP4Rr90g
4cQ1/eM4FeCFCMeWVffST8LwyYJX3Qve7q54wFpntGgEzfKuADe6m7CWwf6sRxz6k1Urilo82PMt
G4Czpiugrdx8Ja80Jp9ZJFkzNWs/mxNSRTrNXnE8Z9W2yzzSXrOqUpFaO26dyEM216b95Gox2v9m
YsZgOLvU31XkesN30uKz5udYj01aXbnT4tKdWFRM4PCB31fF/ODF7ET3dHknAgsAJ1ZQ1S0T/tPe
UpnvlbchTqgMsF9TFwJiW22EqGEqN38Yp6gwjtoLzxn7Vz6/CwXlz6rkrwcUhYYLujoPT13ZjN0j
RIjYfk34RtR91LkkoUx+mnyTuBCtjUWn74yu1MQzpTgeviZ+WbnmzjcIWbm3bL/qfrJ7ENOlwtPQ
42wJ9eOkJga3249P98+Y+N77tKjdRT2nrVv43ZE1EkGdbj41PUhTuoPEX7oq6euHmnif/nkwWj19
C0Vl2m/9gJUwHkIrfSsIn3O+kMtZETmbMge9MYkqvmUPeUBE2vW1xjA4h+avwY5N+ABJ5Xn+sRmV
83siyr/9RgvS8QLicgcH+Jih7GF7FhImP5VtpF/NQEXl5wYSsRhIhsmu2sG2o2cy36YZZrJ59oWa
Zvb28b08D6bv3crFUBIadleRqpu+dPR6bvKkDrcpartsW6BfCjYf/8ifjs57v7IYP2L88WU8C/do
OvAKCOOWrAAayMx1GewnwlMDtJ5eaA2wWidvJIUj7MirkUVxi/PQgSvetpUgqV32dvov0f0R0kS7
CWf7RLy7daOa1iz2VtXOcOZteiN721QpmS5lg/3bSQkIezUcENlvGERsY6MDdw6+6aggA5fek9Gs
UvzLRDQ5tf9VaPLnftPWrEmakgW0s4JgbMYd3Gy2vQoBlZxzMMN8PqRh2vyoZaK+pEDMCSmalb4t
fOkwTE1IqsZ9z7mqea1nsBrdqpeBKjCanrl2GDlqb/ppFNJ5Ldn08W8JRDPjz230LNXYVeTZY2bN
8iQr3Vgbxte+vjH9Mbpy/AvvzVIe3VUjTlDK7UsYh9DlwH1Z7kqKqX/Mxq7/3LTDXAxMpLLM+EnS
+AQi3D3UJMM80e8crxRj98KsxjxXw7+qHpHyBVpW3z4VdZW4857UHQ8ML7zN9Vnx2E1rb5p9okrd
jshscBKZj3XFNGMs9HYOjveUD0RHGas6zFV08HxUeVurytvvQcyA9W8Zp0mzYgw7A7GKuL7JTQhA
m5m2+Z2numnvxLIYd87Y6nsg3jiDieI0o1WQxtm/eaD7zRSccaqBQGQENM0aa2Pc6kCb5PsXzDgA
Ghdx9upPifGt9Au90cM0WCutAEYRQB95tIHCqroJozwjVnUs8uEIyCZ0n7Qi+s3Ccxvl7W+7BJC3
Z7grCXtLCQRCk0VKHfa4FtXDTSLs8TfpnaMFHaAt8bCuoaPCQKV1p90rM8BLz2IxMJZx7ndzaycv
XTDEUMKq3q2PaiRn98oYd+kHFquJSSWCbNQYXXNYOtvST+dDSfm58i5dOvr573+9Sgj4yETIO/9Y
w3W+CXWSx1tvtN1oc6WCvl+mz/aRv48fMiNoJ7rZJ26LvK2lbT7ahI5eOfs/i+R36rO5HAXsmsiF
dBbHzO7NH202EjkpfTQ+28wbSkl+VO1Ov/BE2Ou078aMSGw3dzZ0CuZHy66C8CaVaIEJQxrh6bgb
lDlD/xamTkUmsjQC4ylqiqR6HhzP/F2oOD4nsOiwqb4XyidhBX0oAOQ1TyVLfwETC+JXbzSKgPZc
UNxmuUy/5q0JgOxzd3MxHCVd2DTAwmAtxMZ8sFMT+7wniCz/3OEXnZQ0Umy6iplwSm1WXzov6b8o
27wy+Xl/qiaX6vJY55bPoBZBEc9KVkG1CKBO2Al5Xqayz6DPVHUCpFlhEW308QW9X+yxw//37Ruj
shMxfaxjbVjETtijEumasc+r16qcK3HlZ/5Mav7vayj/j/g8HNMpKCJ1hK6i1SEjYQSr6khEwMls
w1h/6U3PJNckFf86LlPliIhj86ZjgjklN8JpJwJ+a8MFPy/mJouuvC3nq3zvrBalSVaBQ6ebDiiw
szldDUYRPQ1aa6jfppXFfBGtmX6XKjF2hHWWPz++5+9XFNAX/73nhOm2LUQ3/1hEUf0CD8D8F+KP
vnJNl46+qFd5FVRZU5n+0Xeq/gAmoGBVhpPj43P/0xd475bZ/z35aSKFOp90fgxCtPwnbSYQai1S
KsR9oUX3hjOtuMcE5+1l7uRinc9NVLxFRBro9TzK/l61DVRauxwh+YSVANYexYg5dzobmqMfs+Wx
JvVMZquGcBJycwpInsdpiKzk4eNLOD/c965gUREjzxnHqbHFccgcIcCBBS6b5MYsXrtYRkBIMGB+
TkQh/UU5an2ctBnOtyO54yaB/kSaS9z2H1/Inxnfe1eyqEausOqMWHZg7aEzxU8RmZBH2c/enTXY
eRzDZBO9gDOG0ogkJUAA460erUxt23jqmit7sX+u5Z2zWKroxwjBAQaP5MCkvgUsU7veM+t9/eqj
cHbxBAa2fNEEo5CPGswjudUGS/QByq7EpOQWgXozOrSAX4fc65y1V8nCA9A09PVeiWG+TVnn9w8d
utN2Nfue7lYZAJeHFLBXz0wlj1yimgL53VcDTdNaVMmNMnK9U8R4mm81uSn1bYRwGJJXXmBVH9Gq
22s1zzV0QBML0gBe+y0iJ/dQhyRa7h1WK7uG1sFd1qfRrVNXBXRGM+6Ztgyh34xQhBIrJ7+7DYkI
T3EkmEz8Eel+Sx3RnwJzApsbKYNabTuOvs8nJKBPtpx6osRg/G2mKpfOjcAIYwLcy2t61ivHMxzw
6cDfi2c/IjoWLkApAuNWauTOtUJekayIGGABVxaTZ251XcAJsq2wfojdohi/03AgbsbXBEGRoQeq
B1RcBdDGWIs2ImL8sRhbNbwQgz4QYgzVPl53M5uId+UEM4NQqra5Nyu2s7eFluh/NiRrA8/umlKk
eys0gPXaRJyDXoZSiUU+rwVx8bRa7Tsj7cW+S1KZHWINJCetC9QtH7/mF+yncmmkSNErYnJOq2PT
KqXPEa2l2Nid68xrPyqjr3DAyvmhknVn7Sa2CMh1dtyqmp5rFBRkvA0EREHLlEI693ntCELK2jHZ
tmNm31sWhek1ikUZHSGfzLeQCEHYltrxVhPpiqSd13Cz6muipwvj7dK3YaqsgcxB0EtjDNDBaf7s
4VDG4qboOpHtPr5jF4YAbzmspQSQA1CVIC/c7ymoMG8nDJbOVw5/3rV974NfjF9koCXe1DJngM6U
MYMkGB/uYspWS/OiBjVMt4yhYIf4KM+U1ck0RhByrMSePnd5ixFO5WZYUkPaU5c0VQC/XYb+xrFq
eWWMu3T7lkOcpl0Yh2wYeBE57nqs01+mZQ+PH5+9d679792+xfhDbOjoD6FXn+bCJWtwRQir2MK4
LLs76aFbviuDuWteIoEY4XtIyyHeDS37azeyzo2ddgvnRzCYpL5F542wNWkMVrixK0VIWz42cpu0
wrwbEbGo1/gsLyCPuxk3rVDdq+sJf5OqaHglxhVAMT4zNsvIzYSK2Iok3yBqK8hHzclrxbbN/F9s
WtUAMJcwJ7/FuuxbSZe+UzFoTZl1jsMWFFnKT/FUkueFStAvMHZ7PqM9AU/OphcFPqTJKAsST/y0
9fWtSujfry23ZuunaIyAiDISKB/TxIzaTU4wzlrAyokhuY1OuBvI6LbvJPsUMx2CiDVw0aquXDX5
XJiranb1vpwGti66yFf3ZtcZb5A48gjZ/dSQCmcG0cbr7WQbapGJfZl3aX1ImE8zGhBjXT0GZmxn
p36WoBWsMfoFErMCP1lSPasazSMr5UJt6zbX5c9JxHCMV1FbFP8MY1/J72E62UB+61TaYMs/fkMu
vX+LSYPTFP5g6a49FVkUv0KzaQAydbCkPz78uQq89/4tZg2+TAnxcq366NtF7UEcKDO5tZSmBSqN
2m8ZGny6HR//2IU1zdK60ttmMpJ5Px3Z4B48ov+nbKK1USbprevrOU/WjV2k/VHA6KOqf/yjF27g
0tDSEs3Vw2HDIk9QTdispgmVJWlbU1hdmXpd+oVFf0n23KlhTptTo8b0ZxEEAiQwfJ1fn7uARQFP
PPCyXjXUJ7cWb3ydzf3s4ir5+OAXhqClSaVoOuG40ewdgqx37omlJOg9SGBPzj297ysLvgsrK3W+
cX91TUQEClDbQXgc8yksHt1xgBwoO5EYj04q4oQ2VUz0YGgKb5fK0tH/fHxxF8ampWcFozpTJPCt
x5aZ0h0Nds2kqZdyZXghk2Ad5w4hd0nXzncp22CEUjesQa+87Jfu7KKyo0KqdV4W4UnqinQrOitB
s6WZiFSw94XSV37mwgeslvXB82rKZhc8Iyqen6bGKTdp13fOinzlDhQ0qvPxymO89J4vaoWpXC/W
sQEfo0u+AqAM7zuXvPmPn9WFgy+NLnJERcOcMXgOa90dTTRUW6JV5yun/meP8506JxetDVjjBnPj
pj2mTRUNd9DSE2c1D6AET11Uy/K2k4n4gpWtR4dcm1XGjtw0JS+2yN2QjeSC+nhrT0zI70fCtrLD
LItgU7Yq3lfMr+ZDUbTWc5igpLmyMr10QxZVpTKGcx555j2nE3yMyqcx0YZVcvu5270oKgEpWqk0
PP950oXcs0mOiV30n2uTQlr97wcf5kbBzXbUc+xDqSQEsbghBzq58jAv3Znz3/8qJzIfnRRlbHrq
yTJ7DJuzKM5pyRH45PEXU77YMJomGT31HGR1svbmJN35gQ6vfLAXJKAk9fz39FmITqHNvT4qdq1e
UNH78a+GLMK3pHbhWEZFhYgfck7ZrFVQz5og0VCl+hTYk9dt6oYpxto1StL+yZ3y1ygq7IeSmaH7
yctfVJTB7uuq602stGyn73tJ+hxkb9O8IoG99PQWVSQnktkc+7Y4MNZYOBx6cWiG0tt86r1eOnBS
cw6MkDcPOI+VIP0aa9GsRDhea5FeGFKWNhs5pn2fuG1+gk7CtNu14njYRhXQ9n1nFcwN54ldwkja
EKgKUih68mDbCI7qlcs736V36tjSiMNOfY4qaCYVqYNIfUwNv7ptEj/72g+aAGwo9ObaydBM4Dme
fGObVh1AgcrJ3PWcEqyyClqm9Y9taRk5UWgK2uHGcbHJH0JIoNW6NcBtg9zq8mIDUW+Wd7bdlvab
G7CxhaV6kFXy6NWK60UCwHRaFgODaGKnmsjvQM6HSDiRWvFfUzAQ7HM9zxYKg6M05il6ip1siNde
LlgiNhkgcIsbGN+O7EzTPOnqEklPh0Wr7W6yfFbXZjkX3rmlu6iBLsMaVDkEevZWsA9wsLR7166v
jF0Xhnp3Ue5M2dptzsbFc5AUff6aayw4tyFab28Ltsn9cuXZX3j0i7JXRV2YZg6kxkngJIrzpP1e
ZLrZfXz0C/OIpTWGYCKLTGYNIraTtvhmDn7WH4wojrbh1Bb2TnSRulIBLz2NRQE0RaeSqh6s57wg
OHwbspyUuxFN55U57R+HxHsfyaKC4epOXMdN1DFk1XzXDl78vbH97I3QzDy/Yy8BtYp/7qCpvC/P
gVxsc50T1YEX7VLduFO+mu0haI7Aq3ryNILWbB9mdxoBXQojJNG6RHbw2kjL+dbMKUlpAHv70G/X
0nCJ/IZLxz8NlsR628L42XVV6ccI1LyeH4UNy1N8bLpkbmhYBE0ebcnEcAn1M8BLsrtbRJn5LWyT
wNuVIvIOyC8JMu1IzEfilIkY2lQt5VrbhAi7bWw+ZYlpubdIhYobqw1C/wexBhoOUxTZk7+azDm5
pge49OwW1ZsYxa7Pocy8eGbXPMYkfrSr7BzW8fFbeOHwS6uQHpmu1iiejj3ZyOtE9cG/Ip2tH587
+nISOE/8pweHWhI1vjZIopthp8+q2Xx8/At1YOkVQuJm0r810peqOOewlGoARp63XrtW7myVV8aA
S7+ymLqNkxW1VHLjIIwE9IqZ5F23TbrJ/UHWivU5Ebp0FjWtNEk36oIEMEdtz+RPGcWTb3TySrW5
IBWUy/xQafaarebWPEqbsGpHlWI92XVdZjQQXfhtxIC3wBKbwOvWqLSLg2MlFrRhEst+pWnHZlOv
CmHcyDDp8y1RiQJMbNs0G9dO5FZkY0DjNtKqLAdaO2kOXJgsnDugjiYHd91gdFj/EWVIEzgqs5cW
4SIertiVFKQoT0nltJBVtGERQW8q3KzxghXZJmyD7uxBG84V6culh7mYa0qXBUMYt9lLkEdxvGEt
or4NZZ9k64Qe6s3H76X1R+ryTkV0FiVXN0KElhHrw5AN1RivZ3a3ipX2/GYbK5KCv0wZhtNNVXnd
uIH/NR1LoiT25ejUuH2jrK1OtuqUi8SkKuTaa0tzW+aB+AJBsV4jUWnrnZZ9aKyqjn3MbGVq1VT7
XMR9upl8D8FJM/oSshsjWHGMcFCk2OdsRfhfnVnhuurtXN1yN8DwqnRW2YpdWJGsc69N2m4t+tH/
NzPSaR84Rn3Sc+aTgG6kwsshDVvGsFMuQuWdSjwR78skyZxfqiAsOIL20FjhfeX5Tk6KtDfYd1pE
+Q+7npwdgj/425i94js1QQ8LbZ+cmd0w0ua17hMMSsX/qn4274hVTGgbjE1YP82yYoW9M0pZyh9u
K2ZxsHRkr/uBWLPvYezpfBenUIyPlqiNb5VP2yaumHfd5kWT/pzM0fReldtquULnTJI1DEtn3WOA
sm/K0pPl17LAknvfDtK88124sjfCoh36i5xM88QKVU6HtDXy37bOAmLUvKQMiOEc2qpd9fju4gYM
GDs0PCvb3QxWYchn4jmtPYKfkDudE+FyR/q2AuBWs3dUTJC9Q8+5y7WExJ1ldnvrSUu6+0JbmJBb
olho5iJoa51Vf14TYWruBUak3BVxuFK+I8W4ndq52RE9yULJ60TOt2qgOnod2kDfSJXDJ7fq2bTu
sL9N0/+iUfcsPgmaa1dhD6/yH7fKRnHfgmu+8ezZ6sKVBjUDd5nQ0Luhb5VRbMzQCsRK+3MATmLQ
G5eZBIR2mE7jmmRc6ym1tclisPEgBCsRuPpLTSSmfMkxWOsHhIB+9QZjq72x/PPKPSvd27RltcrZ
2z7JjJnXb9rJhcs9chCcFeCTVL6C+ZL+Ri2J0iIvnX7YNqMVCRotY9ce6mGAxe1YNLtJW66D/r4T
sz+dYtfLaTj56NtJKce4MjZ3zUyT+9fs0WUfN7OSRc6E3NJ6bbrY97+mlht4wO4d4byNlakg2k/g
pWum5UK99ZP0eV0BiWKsqfvAnN/qGIPqoad8Dg9Iq8fiWCNeyL4OolUrlgHSP0kVJ4BTCL0Ot0Xg
qpLX26xDILlm27x1AWvoYkOg3TCsga6ANw3mYfpF9H5MGCus3n3sGsjFTBE463io7TuBAgLhmMcm
aUZtGJFMFnhOgJCWqZb3ldYBkk8Z9neSWHd2MfnIvEeF+nS6GSKPCMl1Mw5wDj1l2Kcso9ZJBHhm
u0JWwaJiVWHhSndpwN7sg0yM+pc5DMNGxUiWrwyh1rm8vlcPFzNEhxD3OWEsOPhGb9g3XWz7oA2S
asZQ1Af1U4e9heVR2UD/SbT64XvTuRLg5D84yhg2FolrT1YTpbSSwDSCbTchIiN+EFnZN/9kXSTj
G6+NHf9rUITOfZGGVfESVNp+imhCOzu7aLPi8ePyfmnStJiTica28emn5rnZBwGcuaS1ihrYxVfu
1oXjLw2bBuOv6QfDfBzEBLkcyExtbhow7uuPz//CGLg0bMa2YzlxmYKihVDZU7YCFCWWNdfhTqdN
XlxpeV36mUVDzYkg7kAhTlg0J9l8M1WB98XrwUVj+K2KK1PASzKMpWOTeAZXV6MYDirNcwT0FTHJ
2dYIgAw6FpHkI9BMPXiwbVm0kwAS25u58dgPK3ScXus9X1jM2YvJm+kbjYdmCtoq4MBmm8pas8ag
/JFDYeY7DEvFlWd36d04//2vXlzYg/q1aXS8OFVuPlv5mH7JtPP74xfjQhgZquv/Hr1Ni5TBJ+gP
hEhrucvYmjBWnWVOm0RNssD3U4/2usCpYK8zlnX+DrTtzH7grDtxcGYCaz+lz5d/5rF/XWepYwkI
ddDPVWGnJVIJGSXbxEqvbVVYf+IK3ilJ9qIkBU2DagQq63M51t1I2Kuf9L61QZAWdE8aQAAJGisv
9dPnGBCqHF4aFWvrf/ZEV/gw5an1Qt52+TNOBiLynLxpdqVstHhDYu+Vq8mvWyNZDapq1Cqk3k5r
GgjJTzIXG1JpzDYRa/wMygHloMZwK91EwIoR3iuL1fw+zXoz25TgprK1gwbGukkjge21Qqb40+Pc
zW0Av/wGLnUjVk3n6Py+V2YRP0G7cUGAa6izncsxuiw/9+WKzD9ESnTutguALPMA42h/hqKupRoR
BjceGXcrYmlb/b1LpvFW1IDBqykZwEaFCmmQdOMSbUEYRo/TGXq0yqcyjVdeHhVsKBPLBQQhyLpX
hND2fJKJOW2RpSJbIQ3FbNcDfNDX2LDaB495R7hJJSj1yc+NZ8hnHqbhcEbKJvL0e9B1yW3YdUH6
xUppZ4eWstrnSmFI2iNnzodNo+j/fBF0Ar6kdtnWDzlJaf16wL4H46QkFGjlmJ6+iz2TWTeGTgUq
2GnVYeroXX85Q0W44FQ5GxYBkMvMQWTblIYbgKLZd9IXR+nmMYxcVOTwtKZpBaLNgnNX2NW+DJQ1
7QayKF6kmrP4pstjsa8Kh3s7id74yf+1Jl67jpxm340CwA3AlOrGtObM/Q4PWr7lquxWMYR77j5H
2KVO3tvxJqidDHTRQLehe7SHPCsOc1PgwduWSV0g55WpahjwhdtAt/JEU6/wffCGoOViWbP2MvRn
Gaswr/8qOxrqDlZb9jKconeYq3YwpnndyrwJ14Evw/zGSQKX/2GGct9sCjxk+Xroqrx6YNIp8xvW
JqRk5QCXrG81BPqnEFk/mzMIicNvXhUXNcCIrNnRS5FIiqNIt1hoNCarzp24MaPP09mUHQk4eh0N
7KWkw9AW64EAH+CpZDQSwQU+ZuvNYT1tWREQDDXJyUn+EUk6mfQnczc7YkEpAyYLfFj8W2lo7hXF
CI3+PDn/gBQqzqCRzihuBDPL36U1tPTzS5tfX9FRlfExTFTIhbsF7Bim25OU25A3jZFBafOhoZom
R2KSk2o7FF0dgDVsIhYBrAobRP9m4hNdMznQD81yeuPA9sOsLeygVlZbFh9iFWJyKm1yUs1VHImp
2MzpaFe/Ve8ZTbDzUqGtfeBFovyZMrshV4SEenuV8yWOCC3gxJWGtJjF9HUc/ePBTCOQwpShvO3C
cr5zpqrob4NKSvFEAocbrHVkOjPXnHjxARKZUa0HROzmQwfryol5YpSFrVJN4a4tpBPyFRB1anTr
s7s1ea0lYc1vvji/P1Fiu94ptzPrjRSwOYNHHPmut1FhUT1Uvj9hE4zZfHSd8ZfJNZl3aGLm0tk4
qoGe1ajZPmQtSpqN4yWq++blGVXKtbXczgOCYu9klzrp5VoEYYgYwHSjZsLxAyh5ha0o56XVuU2W
emqNh5Lt402LFcnairZOgmw1kVthrOdhdl4/HuEuDZ+LqZuVGJFrMaA8W+EsD5jcnK9JllVX1v1/
ghbeGVOWXnwrnKTGyeseGoDP7kMUSVef8sjzDu00zOpnMJItzX6B6J8xkPtvKTE67br3R6EOSp5F
Nl5kenvHjUF9Tcacv2ZxFU872HXOmU/pD9hYdBFPd7g8B/6A+u6uGZIx3OekNZ88VnnYnVzT3et6
cMp/ym50H1y3GtkdGSW4UzSVPU7jUEjEoZ5IT/Y0+GLbGqrUwap3rNm4Zk+94N+Vy+iAMZNlyO5Z
dArCpn1mYt9rY0Xoc9vvdd8kyb4Z3fzWN5P2lzfgKN0JbeuINW/X9uJ1yAX6SYJQKJaYfnvEVLSX
CC4uyrFENYmbtl9XymuOJFh5mzoi/eLLx2/JhencMjOAvltpgaVK+DBAzp1kQXGxmCXYdwO7NgRq
AQi75pa6JM5fmv39JB4Z05CMJ9jW5G8lg8b4ack4OPWJM8Q7ZGnuPjW9+FbEnsFjc9ktZ+GPMndn
phTFed2D30XgQZn8/yCZi5iFC9/JMiOgNXoSGcvBOzqhg8638mQG6jAB9/XxHb50/MU0tiFuf5il
aF4k3MCHPKafxWLZspwr0+Q/m7vvfYmLmSybcS4mLKSeYeanuCpgKyRetyWHyRb/BFlM7FaZRO4t
/BHKoMeaPe6xICoIKg0JkfZ+Qqs2PwQxerd1qqG9divTdxoc3Py7flNv0iQUa6vPY4MpBx0uY8V8
2gIzHgYhJFbdykeE86Ht7EQbiy9wkVv7NhgIRYhHJwYg6OPDGyKm1+xjGHlTlyuz8eKvBrjn8KYi
duxGTHn8xEg15P8UCLk4Q4u6Ne6aoLbchzBx/WwFx+EsOAZ2lBibrjknoVLiQvYIK2Ua8skgMK46
4mmrEcWEXQRyMevK8AGqsxan2KiCVdxbwrsbrQqsAoYIhZi8y8uUy0Kws66Ih32KnDExD7RLLIdh
fYxitj4D1d70yAyjTZzL4kaxvh+8K0vgC4bu/0falS3JiWvbLyJCCCHEa441V+XgqV8IH9stJgFC
CAFffxc+LzansjIi71tHRVvJIImttdfAf9OR/6j/qbVNVFU5PZAyEvdFaJAgAhLgFD5pG3TsAKpR
m94VvrUMCEIszVm4sQ7uLXAq2j40JYjvmzwj6Khd2dwvTdnleSEqKyEbhykbeTBhHlvyqfcVvXFB
LD5MfNRd2PSiPdUusHunkRDvxQ29IhO4cO1LJwXgQUmVexl/4bLxdpArIP6RVld2y0uDL7o8CYDA
HKr7uTAFTjZCYviQN7ceeJceB1aDbt/mmr+4aE5vC3V05+fdtYP7JXr7MkXQNTwwzWT0yXRFKTcS
Mdoc8GPSoRCNRAHjv0KzegV3CJhyjYjOQEJtX7hdUY0BMl7H3BxgVRt5IAwNab8pZDoA1/Q70+66
CXaHUPkX00ZQv3l2AQ+yLUc8zC/URuHJc3OJ+vF+egFrWRoNQD3mnBwgaBoLEb8h42faG4Qa9tuw
lol35Ucuvej573+sSUM1SfucigPXIKpYcM2/ReNVN4tLoy92bBcVAc9MpU+ijeO1IlhfJR+uCWUu
jU7/vnbXdm4kWqRH4oXBK3FSN+teaBhkffwCLo2/2B1EVfZeZ7L8yG3d/SN1JKctgvM0v3H8xf4A
l/0uqrx6OIxjxstHGTrImgddc3G86QaWwnPeTGghwUvqSCsWvmhty2iVV1P79ePhf8Mq73yQl5pz
nCVVnILZ/+ooYtbvZR/6411A1PQ2DlXj5Q/Eayxco3BYjQTCWnvWrJoiBSggc+rBphVtIRy1dGTx
dEWSrqq2bCLYEfZddo8zO7BMJDiMzbMcg7GFtnsMcrICmEIqQMZciU3ZZlOtQeJSfZeuizjIgMAX
bqo2dYB/RzOYIG3iOh1DWCd4Y7OC9yoKgSbGI1dXmCsXpslSGg/cEVnnnpFHuH14IBu4/Dk0CBX8
+CFfGn2uZ/9YoOg+MA/QvTyCYW5eVFexr30J4sLHo1/YY8j89z9G57ZooNzBEgKpqEJsdWmhCZMJ
5AgbhLd0V2iY/qWbmP/+x88YFaYNQD9yIDpL7ka/bFvgHLkZv0DWT+JxPUJfxAGvwjbArmwCTevX
SMU1X6s+ZvZ7C6F7EOz9cEB9Y1zGgi2IHAlOPR8/hkvXt9inAE4Jlo/WP8CwAobrK3j6euV9VYZZ
eWWSzB/O95bKYq8a4y5qHdCEE7RJ3WcVIsHzgZSJDR+gjqgEWl9leYxNrh9if7rR+Z6TxQ5GCxkZ
WofskA2Z+wrlQPOz667aul7wlgF98e/XCvJNw5WqogMLvcm8Km8kkHx65rnpABCuYCU/uTUbZHIH
dbfsj6nH1SuIvoHajQDs1yN6Pw1Szqm27U+cmkt2bBIIuNAH4rJax0Mvy2add4xDverkBMtjIUH9
2cC2UxcP1JL06BJYzcESXAadXnVlRGDjkU0iegihPZE3VXLhUkjOa5E2pkY2XREBI7JZ3Dz46Pld
WeLvL8JwKRnPWNorEETqU1I67x47oQHyxmENEEDw++uWGR4u5eLG1KC5JXlzyqjExtsAdO90eJu5
XbjMIxNQYwY9jelJsiI5CCiUfrZcsyvP5/3VGS7l3bOovMuBoKKKAMiIQMzmBRROcePoi72pptJH
L7kpjjrJFTRMjQKiGtDkNgOFMF7sLZDyRR5D7/PkxhanNfgdPQCPzm68+sW+UmclLBA1pyeiugb9
gyz61oxUnT6eNeG7u1a4VFsnYT02LozUKWmdv88CUbkHBYvyXdP4kX9la7zQ7gvjxTZSl3E0QVKa
nLQYA7Ph4NzSFSyVYvRaei1/wv+0T6FMq4Eb0mIov0Q6mR5hRDbclnEYLhXXbJw08O4qOfHOvZBu
FPdddaOlebhU26qYNWAQ2+RkWZ3tVJu7IxR+/W1b01L/Wgt/4FMhk5PsHFgJOnhCxZdfGfzC+1/q
XhET7Y+yM8nJEJfudexl5SrRwdBuPOZl9soEuLC+xfzrf1QHMnecRwmePgE8sEYi9rRH3/o2M5tQ
LNa3iCeiYlrFYIdpb0cSwz4Bu7lmxHzpCS1Wt4UyUqbChAdNeQmhZJXq5K4jcUO+eXEGXd7m45V4
6Rkt1jlvIYWaMz7PmV/Z1Ri64c6Tjmw/Hn1u3/9vdQLR6t9vgCqv7EekhJyT2LnmqwgT9dtnoDho
RsLscexJVsA0zi+v8Agu3c5iySf95KOvVWdnzi15KrgNXmHUdqXcvDD4UiIJ9A5WVD7NzjVItlDg
tuI5D9Bu+fhZXRp9rvD+mK3MM8D7YjYcIVz9mQC+1Rtsk0DPbht+wbCwgI7HJMzGo+j1iEPLVBxK
5IL9um30xWlCODVZhICpM0VPIwd3zpV0FTRIiP94/AvLYSmFtKjCxpjExRnU96JcS5xoS/TeptZf
pa1vbyPWhksxpJjQKkCLJz7CMSLckLBtv8bc3ljtLSWP3EdsA8LhgqON5254MRSqWA9pWl+ZQcFv
QcA7620Z1QULk8xzmeBHdEyRdaFYRNBtrkEJqvvxE1UjGk7bXmIu/FMppBt9lQ2Sh9HObuKHuq0g
kogYGrY7S315D9dFWLTbYeBPqslEt3EFSg20cdPgR9EO0D6ZYqo/IbI4fDY+F1+LgPV1s4YrbrqX
uQ69V4msIDPhgN177jh2yL1fJXXj608FaGPpA7wHdQYILIjknY9Gr9iNtZnZAlHAxGtWseIzd0Cp
HqVUzdl2Wu90NuCbTSDifs5oZ/ZygN2M1Lz56So0ztGHN8dsQCjACqr2AKI/MAdkGblkbXIoY9a1
7so3Q0n5TfdR8iUhQK+3DNTIOx116LEnWdOuJeCZcZVFEX0jMJmGJ8KItsBYhxY6mAbNy0fpmfrg
0Nb+xRGBMtxLDnOI/xAN9ulapcME5ReYGbz0QJkTreqSVYGcpGEP7Rp94VPQ5WD+a/5A7OACYOVT
DixCZQ8kaZzbkQbSvF1NW/1KvAgGaXAd0hsB6mG/YnVhwa3I/eTVtG33g6ZUDHvm+lo8yW6GM+o4
6r1fbGyo28PtI4m3Y2b5tNN4qfUdJkKfvCHHwAb/Mc6M9Yss1bjOKnRwXxHdbveiAvK/JQFnDTwT
W/8X8tG1fJPJVD9y4SFcSCej/0tpW2WfjOLw3bRj8j3wPfrNTjYmj2OXA7vYiaqr4egJSppbywxk
wlew1idvw/uGjd8QEFaX+7qgivZbxiVp0rXitoOQX8D3HCZPsML9bPrIR+i1Q981ASvC+09NG7jp
RWkBRZXX6WQnIUUtVryup3gH7kQLokuNHvWpCLJ4xw1BcVeRstjxjMJTncUUjXoxTK33EMOuJidb
9Ja0pz+TdNTZLghgE61oQV6DpKLP1kcvgcEzmK5059MaSabF8J3ZpgGuT5Ey3dWruHbVFjkgY/2T
q0aseTHG6Vc4kZppq8HB0l8TOM6KDc1Nbh8471V9r0BZT6CugZlEuKopz+NNpZIh2xuGG2sGkrGX
Wkn8LJJ9RLRRbYMdw5aetg+pDKd+U0Mc8XPC4vtpwhIZ6hBs5xsgi5gASvipfDHSb76IKVTfQPwS
7EkJlWCBUz6E9xyxCP2DRWIFpn2WChjzy9aCE53hVRVtW75x8Bd+oEAe7oI+Dv4diR+LBwQFQRU2
wdN6ncB6slypHE4sB+Q3j8Uqayx/klVj6UaPKiRPkCimMPGJe6CDhAMvywb4W22owBuEM+dsLliq
Sr4iYxz7TGGK+AEvJC5erdfEBP8QhNNfMF/L3a5BZ23Lxkh1X3HiEeIXKdoo29kEiww1RPmFz+la
jOei2ihXwdhT6yF+G6hqxuOoLZz6gR6+yJ67DbhDabofKPXDQx02gEYrg0wIB3ftT3lfiS2DHI2B
MCtHsY1KP3gVKdjLeaQHQEQm4StQJnzIPDMoudeqIfgGtTFX6AwGKX4/hTKjOPRFoUF/KRFAcV9z
QHfCBsFGDVY80iRAxi4c5XPYXWqcxIGVjV+qWCXpmkmUQh4SPvJ/4MZFNlOGwJMV8gbEY9GkkXyF
Y0ckVl0DI/bRa0AGq9ICPB7MJLg0oks4NA+qymYiFlLfHoFko20wYrP6UYNxlj8k2mYbMZC6v0PX
sNrDdZLMqco+fUsDGpqnogevIiyYxI90Y/eKFsfwwydBV66KqO82Zpi3GH/WIK7HLDR31An5zQ90
8Q+aLxJJfxqoBrCVJs2+kCGL+w1HR7h4zBT0XtuipQLcVIaHoTY8U+X0BJaYbCAFgL/2hg+IzcpX
fNLIzqKYuyswirx1m0GRS1Pkt0Gqb8t2N4HBsJeR1HsvQcz7Dhxw8SmE09Bz1uEUWdLY7eMoSgZ0
U3r3awA33e5lAt0A/Mu5vSP4QuyGIg/tWUdwH4FxCPhI8H5151QiSBOfiZkr1c/k3b0jIf3RN3Oz
RpqITltRZXLnD7BGNLKB9GDydJjuKSL9QuhZLS2/uAyRN7k2bf9Iy3m8tOZEnzUz+NoUSZh8b0kZ
NmulA7HJQUb4HscRVkUG80VYfICiCt5ONdIrhcGl6mlRhifwTsXla3FkYWGwXdeYVVsuBrhLxZEP
uPvjIu1SBbsovlVB2pyxPDjSNC/zTWYKobb9dCtes7QhYFEkUpZ28bF2BbbEOOeH0PP7206LSxcC
kwtu4rZKTzzpsw3SkcJHuHDlVwrYC89mmbhpAusHvcvT/yIe2vT0LQhvfjKL8ptEFu6hrEa9g/0D
dMEKLribrr2K11y6+nli/XE24Smsxgkim499CEEEwuOz+NVT06Rvmzl8/t0/xofQxAckPoljQDv3
QPyAne10YzxbyBdn6YKTzEH2ienfIBNGeDi3BeTmZ784QQuD0BwN566jhc3MSmdBe/D6q/ls8+nv
nYqeL5YuyrIarpt+dHQ+Tzts5SlkU4nR8LyECC7r1y0v50pcK/ry/5hQi6VMAsTCVRCBHJmd6yWj
sjB9qihT1U0MiXDpBYAcHT/pRB0dCXz/DAxRfEgKe2KmnzftRUsvAIbwetRhZXQ0DnXjmoKpEu7h
vw1J7Mc/cGFPDRfn6YQIELKltGfXh+WWtTH6DjAgp3IHg6bsJmY7oir+Xhc8DJI6Acf57EJoq1we
wpVTFtcoiBdW9VIab8dC46gQ2HONsJscSTpgY4T4lN/W/Qp/e37/sarJOLR5lWX2jAAIhjT4vnxM
XWtunEGLVe1KOcI5ocboipVblYJ/WoLhfNuOFC5WNXUq42Evuv/iYr+/Bml787UvVjVU9SyMSusf
aaz4vZakfKzK6sfHM/PSa12s3RrpnLbRmQ85BB3nM0b3OPRhdGXez1PvnQ1pqQKXCP9M2ngw5xHx
as+kikUB9jNY6FvRFR0IZT5Jrrzh+MJPLRCxkRqUKGXen+FrH58gmvc/uxpdzY0hM115CuKpuvPh
B6tXDIqD01CTa2E4F57hUi2u/CKTOEx0Z5IK+dmxJkSowXRjwmP42xzhj5UxOjGErRrDg8BZOH6m
KJtQ5Zc2uS1wHoYKf28crmpQt8f9dLYkbL4FFX/yaeSfPp5gF6jL4VIgDp+7djIWpgjIoE34A/Di
sdtkTcOjO2Edr3ZytO5XYmLmDozJQp5YRUvxIqYSed0EJvhbY5CPmjINSEeJHpBODG0uSIlCQTSa
y8hB5a3aGOHkthg+i1b4egeNWFtAAT6RYusIb+OHInM4j0UCxKKxAUdxZ2CHKreJm0mKpKVZu538
NAFTRDrvG9FNug8cfjhihnm3ocJssQ9ZRYI2Syw9IUcAahrjwhM02bcZ/oRLcbhGFiMobGoWENX1
ToEHdheX7jYvqJAt9qF6yNuhBM/0LMAOPmjYObOV7w/jt48nyqVVtNiJxDBQP4qsO8M/N38xHiQx
a1RKtbqyF10Yfyl+hH69gqpyJOcp0p99huMWZPOtvTb8hf1nqX0EOdGbFTDhAafWaVjxJtUALrD9
/aI+zpsc0up840C9NFA2mQ4JHxnLiyuL7NK9LeoL7VdeAqk9OdGparc6B15f+fl0ZWu9NPqisBAK
gliGiMQTikgOR05uzr62/Ipxwu/5885HYqlxNDTpkZkUD2eO1a9+1nq0ag+KtUSlFITmYfRKiHXA
mmd0q/JAQmtTl2UN+9H5742ykKGJFtL2J2CnIV0RfzDJc+Xy4l8CFwa5JVNfHuGPykDrgZDKnjgo
Y+bg6QCQYlyG+Q/peRAkSRJYcl+yujxzP6y+gyov/kXKlPk0F8vdD/jacUi03RAiGw462n+FNaBZ
+XBPL6DvzuH27GJV3DPgJmQtXAstkQ/EjMB5B2bTW+Dp+ZVXEgTzqnvvqc0v64+vgtBqUlB5xEdT
dio8jxqHoWdIgdrusUvhEqNZbk+wG0WIDQgwqdwpWoEwOkKNxu8g6oFZe9LH7QNLaqCsqT+hkkNL
QEewix19mdktb3j1PZPOuO+mrFWwgyNDRl6its3BoGwALO7rysvu86KcJpDPSw/2HmvbT95zBWkF
f8jqGIG2IDGQKFlHPsSs0Pqp+jsKMUMhD1T5XRcY/GfC2x5qH9St4L1j9u40gfkA4SjD4TwBJ6sN
tuQAapV6zP2985pmO2I3/+qqIdgEcciCs+FtVVjoCcaqqteAaGDeCV69DT/zOm7A3KkGlzSfFMDz
4HPbNt6wg79C/jox5C+uTFJV0CGYCfwaeNgOMC8Fymn0K+tkHmzlRPQd4RqkLAFPi3wFdwe8T0mS
cYAIjmLuwPjW/zzmA+irkMd/A14fNHemI8BOklpkxRbJqRFUlvBGEgm8cx00D1/rFmYMrxAMDQlI
8R1cq3eQZOpX2SUeTBsUBV40Kq95ED3cllcCsvwaeTACzs8MsrIfrKTRUTXQUxZtA1i3gmlasIL3
Vi7vONWO33OIXD9bNcl7eBN7+g5+ygjlkHTg/0AeBZyOxW7Id4WAUhAyQUn/Q5o2Qw59AhHmWvpF
gV/y/O/GY6p+tm4EP44nATBUbDSPGWQ4B4ou0LcsV9PBdFkw/iuAbUPfGvX0+b9SQnQPwzvlMkQA
oJMY1XcVUC+z5qk2+1ow2DZlwvThGkAZYuQbj1vgq7qGeLEEVq8Q07TlJZSQLBnGHoo2j6HGM+Gz
FNYfHip4f28LYrzHyqAV7egYPKRIq/oi/RTavwx0nfIc1QqAN8DHWq8ZeF0O9uEBaQ8O8czIZNVx
WGKeJgC4wffkW7RV+ofZ+nALFJ9vR0T/bGIBCM9WfQ81R9bk32ONDyuScFFVwkAO6922hDZ3ZQfI
X8IouXgMbWNP0u9xkbKUqHYpArq6HUVOnHqB3ghdIg3U5RnDAQaHgQyIJeOM+RG4KuyEi8DPMV2Z
36PZNr0pa5p/ZYpHZCCxh7uqpi/IlbTfahlCBTtID9FFQkFUuCI1qf/JLDMvIgZJc7R1o8CAc1Bh
2ljpB9dOeAKGg/h2h+nttiw38JTQCE1967zZKAv+U+30Jvo8fqlHU6WbCRyYE0lRvz/zDIKzlcO2
GW80xNRAQoGaEhDeYRZHe3G2GVQ+Tyn6YOMqSeDzA08MxsynsSoG9nkKB1BqEma9BKKZenph3ID8
HkFgtpYQK4sXVdT8yXg5SKDWh/3CY9lo9jMATBisLbVw9CiMkbvM+TnduGqCmGklRs/7pgAJoOWI
HLGNhFMHUGTq/yImhZE2/HCKAwoAn28Q92TEXjXYphi0v/FeUSLMGkxh9aI8eIWuphzoLJQz0Sxc
NhrPKo5QGBuCxlVp7LhDu6O8awcwXjbGIcD1sYp4jA4PjDjuaxhAyj2LCVKEbQ7zjE0NuKrd9jC5
wf5BmTSxWCldwFnOj0ICjWUAyTSwcCdryB1WtfbV+MRgf1Td8QJZlaexLeQrtyO65EOP9gS0kNzf
5CbN1vDwGdK3FNm/aBNByKxXZe9Q0/S2R+ogVAfUkTftZd6XRLcdpLzzZvgLEVrAwWVtUThL1qLw
WkctmqYgHpkXlqA9gpmu+o0PLF/vDaxsWvx/FVqJY+LCFwiHYUVAQ/HCu4Siv4Z4NL5DLGT4AtO0
+FSUVVw8hTXk24VnsBI8uPngYhDK9xMZIP1LCmQcUagDXPLzmD52mVI7uJtwcufgfJVsCi8gwTP8
EQEJK3QYT1A8uDUMrZFlQ1gXZGhWT4k7Uq9iLdw9hsF/wB7H7/tWQAZctsjQQgUWJntIu+VPFtn8
2SUt/9JDqnguAgVpcdEGEi8y07DqaeFHEnuzSummUnbpdsBJwxw4oBUYS2m0EUjKWFdNPd6GPQcL
tIEoPuZovkUnjsgViJRChU9NlLdFfOPlLwp9tCHDbCBjecK+0IgnsF1DfoQRDv/y8eO5AFMGi0q/
GLETuAqEPg5zSZRd3gBXdtjwzHqWJouqbeOj74a0hmzEu6z4949/9gIIt9TQChzSZQSvgZMJIv97
hiyIRzVpHp7RTLHXYi3mivudsmwpTaVp3BEAAPrASuKBwBBnGYrZrs0MgqxdjrTLoOXfGz213bX6
+cIvzlfyRyGoeGwH9CLS89zKRBim1wBtp8GNoy9qf42EJ8gbJ3kegxkfQoD2sx974ZUy9sLJYqkG
tehyOI31e4IqfQ6JYeVcSpXR7uM3fmn4+e9/PpouS3qEgLgTKWHMgK53fxdBy3TbgfK3JdEfo8vA
RkS2BtErs42TDNAD8gEurG+79sUqr5Fy3VZ5BDZcJqMdrDrqTyl4CLftIct86AQ7bt8q6k6zLdvd
CLDyU+7pazZ1l577YoG7ZCwhfhXu5DoEFakBWC76HtfOPhdGX2oOTQZls3ZCnWHonN8n+AZ8RV/9
xifzP9nKiHF28AXsTvhQ4wAZjCi8K3yLNze91qXqkKInUyUTq8415Eob+GrJ1waV322vdSk6rHNg
9MDKhtcE6NkG512ojDpYZXx87Rd09+FSDJhQmDAI14yvcPcd0k9JTWz5FMLXw7tDAwUeYDqaG+YD
+NpHQtBMWeskbqJdwmPQ8CxMikH8aLp/QK9o3TYp56wiWc0FlI5y+Volzv3y2fwv2hKOHvK2pfRb
EPTHQgVIOJgciOHZ+cAvnGzrwzQG4sozv/BZ+S2//2N0on3a+CoFOaCCBw0Pa1AaaZJnu9JwALUf
P/pLc36xG4CT3FUCwTWnMUTBpERanr1AkSsv9tItLD74hca7y9GQPyFgDJyYNp9eQAuiMQwkZpLK
x7dwcfYsdgXQ56s86IsaPZgRTA9T1EaulAKxJMnHtlw7MeG0DJkWHbbE57x7yGC0u+EBS5DSmoGX
gJrXgC3Y1569L0NagGMU55s00eEmq708Q9pyiKtGks2Yvn181RcezVK96LIqsRod23Mx1vBXYqC3
SVhCjP5eg2V9heEev/8JX0oYkywEHoN4vxPMjcqNsCWkwiHpox9ZTopPKsD+s0VVrsQBdnWCrqso
Z+n54xu8MLOWwkGLbLzR2qY8y5rgQEpFe+iQ/H3lzi6NvigfBLK5PZBwYBBJ4ONEeurgXXK18XLp
5cx//2PpIX1ZTXg4Jb4EcyMhQUKa2ikV2X4fZTPN5rZHNN/cHz9DZMI9v0n02eW923EfGO4+FrLr
r5QpF2rGZVbsOElXQlOZn3VbAtxEFuPwHYY6cLIZ8cmfAIEI5LgMFY+D23bE/4mPzcbGRDyUBwHB
9RNsP4KnHHrHK00O/wI2uVT8EQ9ml7D5Sg92mo0rMp98ymBF8tUi/gBLFZEISBQHZXJPSqTYr6cx
iiIgemEMIHK2jLiNybRUBiYZLRzkm9GbCIT/nWSzJBgu7s/hNJSbW6YGW2ryXJcZxCrI/AyxKt/D
GoxsdG3Mp9tGX/Q0RRzA9ofxDH7ikcDAqn4KgPNcufZ5Df7vUYUt1XgwDo4BeCfpuYA2WR0cVUP4
CZT22QgcDJ7XYILt2ZXfmpfKe7+12AcYfoKp1mVnIGhmn8F+6xlphNcExJdGX+wDlmtDFerks3QA
/NeGGnAyI7CPbtrFWDz/7h8bQMET7Vg3eCfYCQJPH/04AWpDZXxlA7h0/cHf41taoJcHNj6+7h6C
Kv0sfhii6MoXjM41wnvPflE7CLhnQBsk23NRgZR50n4JDi8As7r8aZKS8g3Jq/ELATvRrbnDo1zX
vARQZsZgYL+yqGh9HCvj6eiGAJ8IGQXgB4RA3fg33kXm3Hte9R8ILnq9HsYObDiAPu1uDFmdP1di
pqF/vBre3+3ZUgcIYL+zY5uIo9RIowWI3aUrRNaC7J4GV49dlxbFokhxYLOr3I3pGay72ShuQOm6
gYW5mR5515ebodH88PH9XHjrS70fn+BiGAsQLTMacInmCwNDq/SvWpBcGn+xezhXtWMaTdGRRwyl
hBc5wFAZsNqPL59eGn8BPCA/JfEI9wMoJLryKEFIH9aZTimOwsEUYIaUU/vLVqP3jEiy2r3Bstgi
t7AXPn8iCEAq9olM/fuCMbhgZaR2sE71Wd+8iYnZPYwLAbVno+77Q0Gtbj8leRC298jppv6WQp/X
IL05LPee143NlVr+0i0ttimLqDTknJbBiQ5gaFHeicfAC+ObvrpsKTGEN1qO1DAWnESKSasnMR6g
bbyNkgoDzL83kQQ0lNA4GZxsVYEKIQoIMGlTVF8/ft2XHs1ij8qQLcNGX9OTw7lteNYpV+FLqpJ2
c9v4i10KAgVE7YYuAOeVyXUN0vdrGnvdl49H/32+fmcTXIoLuYS4pol78QbuveFocVY9fYRmCcqw
rEeBfx/ApSddFaw36xgJVA91M0sp8rBEm6asA9fuc9iwBIhUnOA/Kovg2zgpvYtK6cMzOovEz4+v
9NJzXm5AARBziDmCE2zAILlSSAbd9WMHm9ePx3+/2GRLXWLHwaScRiv/rap07E6qpagzU8TqWfQJ
inRfeuE4p+OO19yaL9zQMrZxVBLfg7zMjpxVaidgw7LSpL8txgms7r9nvexaldImSE8j0tzu0jKu
PiPsMurQBrIlXpG0a3Q0m7vEg1XnGgZr14IvLnwoosVWgYiWInKqt2du077aKWKhQhLIcIakogna
o9+Dxn3ly3fpES7qGw4jc0qsH58cGJhPQswEszarbssjYkshI1r7cZiJ2HsyaMVtMhSFW9+/ZuL1
227wnZW3FDKOfg1mipf7b9RjEregwn76JpWMIHNpiuJfhMCi4vQsCo+VclDDganciX3RgZ2wDxnp
1L30VfvkNxpuuyR1wz7pgFe8FhZmqtuskL2FfAA4cg2bYSH6Zyo6pAEyCdnhXjvIToD6s3wdlqXK
7oImKPkuatP2Ng80ttRRFnAJL1KYyB5NaIcndNLjQ+B56ZX1eundL7AZDYqSKTwJwRLF8U/xKYEd
rb4NV4LC8+/lY9AZjuFxYM+yGSb3ItPIo2+55wf7j3ebC1e/VGFYGwY+7RMYPmuS7/nQ6fuJet9u
G3xR4LDaz/ymHMI3ZMu0j9Bl0sPAr8b7Xbr0xc7Cu2ySqoxCJJsW+QmCzP5B11m2u+3aF9sHE8nU
NLKRz7/XHA3xX2kQ3/gxXcY2it6HwXZIvQMU1lH6iPAPvgV40btrwVzvHymWEgw0zUA+iow+K5nU
b+h3iZ8xJLRXpvz8/t7ZMZYSjDGHGJUEYXfmaRbZOyolQ/bV7wMGDLazx84P4jcKLs0efpTXwpgu
ve5F/WEi5lEN+6kj89LhVYGk8E8a9tHdx6+bzwvqvXtaLOOiB1UJDaP4ACukKHyRoHykz0LFaELb
ooAEzwmLQLt6muBAJtpB2zsN+/JNGFDy4sOYCgShAEEiBxYh1XSFxIps3mt8JI5gzvND5hd8XFsr
OtiMdsjmWzlm4icHC1+xqdVoGUb1WxQUBcp0XqQ2R9Q4a55LT4h/YeVQ1js2xe7M4GfkQ+JbZMoi
t6lGwB4k1iU8yPFgyKMUgfeNlYgZN2sJYkL3RvIUfjiBH9qvMMikySNhsm6fIK6NviEtpzgEILhC
RRub9uvQJJy4Vea6MXs1uFm5VqhAEPopvAGk5s5XyWNQDOkX3GZt96zkXvk8NCi0YGoNUYa2LNnD
Shsvp+pHKMCr+PPHb+jS+1/uhGgmheGQmmOhOfskcCb7d6oQmPnx6Bem9FLBMteWQ+2NyQFJjXBf
hzM937E+Cl4TiZxiyYsmfmFKlW/VQIIrMNyFO1qqWkwB+8myS9sjw6f1WfWqg2858YubOsOQIPz9
6Ui6nJChCIqjBG4PCRz8avoQxd3HD+zSxS/2x8Tr0Blmtj+6cUrPWVCV5zBtrxE0LrjAsqWaRVZZ
kFkt5VGhQZz+rH2EHuwIEr/5p4xbSB3DoAjgIS5zP1ijPgk3EI5X4k7ARdz84yH1xjsECQ3D7ce3
ewHbWKpfnIFjb8zb4iggrv5s4VzI4HSAKbNCzBcoQrf9SvD3K3N0IHxMw/ggrWyhspU0TfasaQO7
6ULeFVd+5tK7W2yltPAqFzkZH5if5yciQDBdw2Ab56SPb+PS+Iu9VCQCvqiTVx5JiHJY4oT+1gvQ
x24bfbERkK5PmhFY6xHOxO4ZyH/61hmUpR+PPs/fd74DS0WMmLlJATC1I4s7eP5DKgeSF7Ij1ips
6bZCtuptgir2O57kD9AyqSChIl6THQG8NsWdNp529z6Dw8HHd3Jhyi5VL2Bfg+yS1c2RGKSL/B9p
V7IcKc9sn4gIIUDAtgaXZ1e57e7+ekO4JxACBAgQ4unvwSu3flMVwd3aESoQSimVeYZNQ/W8ZvsG
OxtshYJL5Jqln7E2AsDq4YUB77NnNvmRvlMQI3hgPq3Yl3aEaPSFl1lYUjYFRvrKQRSY+MRGno14
mQwSvRMHvf38ZC2NP//9w8fA+TplJYhzaItDdRoI8xoouuGSfu7SHHn/jg7JAUZF55fQiiH0OokG
9paGhvGt0wbP519gad1aMQ3Tu5ENDr52Cq3FHRJAHOMK3iIaOMmKfG/Qt7mQKi1NlR3dDmTYHGBO
n0XCohtJgDjy4LRyYe9Ymioruk2Igg7NwvZvgQ7buEFVoD70JBqzgyuj6JKc38Kv2FwTHUaRx9E1
fEmZm5EdmtcA1cKSsh2vJ5hbrsMI+TbnhPMUjux5m74qSJxAj1L0d2FfXTISXvgQnnXAM9N10N0Y
3ROMApSL9BNKnttaNWuf3ops4hBeB7gow1kQ92a4a/P7zrTrWjY2qUTwwjdopjoveopwjk+z4MkE
J6JL4k8L7gr+O93tQ0TLuq2oV0zNc+lFQCOLvOmBKocLS7ZNImTTm6TP+vIIG28AiFAYANBxcCAz
fNC0Tp4K0oPGxjrWnuLJxF/OB+nSF7P2AZNBkcDpw+gEbIL7QrWrvk7EvK0b3NoBBNwyK8QIPfkQ
fL8TsOe6Q1VnuhCXS49uRT3jWRaHReM8S+Dc96XjpPCQ4Zlc+fBW2ANGXaNIkHsvQoyvcuK93LVA
/V7KJxee3oaWGtoKN4LM/gvcLIKtBpHhdqyASlk18zam1Ee/OuOFmol3M/+qBCUBFaeVF1/bkwSy
e7gTDKV3agCny65UrqA6HFBufp1/+oWrj21D0ppxUjD6zV+rjCcHHodV8NhnlNT3OqpTsY/aRgR7
eG7W/nVPHeOvu/7Y2FLlej0In+nwIkco9lCR8SvYY7B1naL3ptiH8DewB2U12tinEjyQ+z4K1Evl
X9x6l+4nNrYURNnEoyj9PwMskfq3lcrhKRZ1sL8CnNIV+U4mNW7RWwkhz3KLu/Gs8+OIEh6/Qrb9
7Cjg0buKrG1RvzeXP7wvVy7BVu1kD2YEpENFpLh2W/ZyfokshY8V/Gjl+eOAGvSDrnmNZgrQy5VA
QWLd6FbslyMLDCgdPm49QXGdSm+6C2l+qZ+y8Ow2GlWDHeGVsXaeSdOqK1heyhc4vnjrlpmNRoUK
PzpSYdc+A0yePKXF3IB3iEMvZY5LT2+d8amYykQRH/A2P3PeJGro4I6w/JLuxULWaONRkbIrkoKz
d+rhNwp/ZGzrOzF4bfs65KMZt3B9luX+/Gde+q05F/uwQjXPYepMfHaiE+ftVaJhi7PndSmvqRIQ
h5rgfX3JlGEhv7MRpdppSycFje3URzjSr1B0ng0LadVlVy1ohpcuugtbpw0tbXw/ROcnj080NjDi
ihN3l6RN/6WEm9+fSA4eVEvhmTlA6Io46en8PC4tCeuclyHyvEpl/kmSEFctdAb/yyCsuFs3uhXq
jazDwgcI/zkd2voFpLTgS1WA9XR+9AXkmf+u7vxhEfiG1LKtm+QET00H7dwcfB9CsqDelG42F5Tj
8kvkztp5Uvv8S+Rp/1X5s7XcMKG3tkqJxbdBo0SjJ1gFRD7rSMgbqRi/mTT5e/4dFxbF/4BF+8bN
MvhNnriPOdwqBhU6AnRlCdtPCKzf+l3Mv8PCG+tSQ73u2/lfXVgVNkzUFE2eUooDiUHK6W9STDLb
hnCK/b5u+DmoP3w3DkLQ6AyZfE1amIpv4IgNNNHUXT5Ql57f2h2MIJ2QIDL96sGYK4absHaG7kDG
DOYAmkJTzYAeciAhlEnhWgXrDuxYuflRQnOjG2/GvFbDA5QxIe86QDYxuBuGMbpwVVkwpvDJ/Mwf
Xl753O+6Gg4GONpVDussmMSfYFUH75+ElNmjJoN8nRQbQEQcXbc+yIQ7b3zsaue6DHwNVUkVgRwI
4SV2DNBYoOtKvDYwlVSCIU8b5auJQScwBNqJU3TxvZc+ibXRMDeF9Vc1jifZ8uYblCbl3zEJ9eH8
ilrYom0MKndbyTwon87HwQSSbZfAMZZJ42f/AcxRHM//ynxOflLOsyGmlJFwCMqcnCh86PPrZtIR
eYCyTAFnVQ2eK3I0MJvrKYnMqr3FsxGnSGZZoOEx+wpxAnrHjcmeQwkk3Pn3eT+Z//eFPNsGwufd
0IvCwy2vKoX7JwR+NgVrNQMP76ZMnax7pv1krsCNz0rQ2d1ih6bZUO8BH3buaDS17qbvKvEMDDat
92gUtcNv38W33njNzMG+8Jhz7vbZY1p5Cx18H7J+bvFKkhT26CULUK9LICqrdl4LfZmeBT276SCi
3GzSTJBr2FmUf/J6zC9cKN85L589gbVj9TCBqWhS1q/RIJxyw/Iy2QP+ESabSKGNBv5yDT0a003O
VTKV2W2m+/y5y7O8vu4jFk9HFG7g/Jt2GZjhng86MvYht7iw+j+PLeA3/t1SGkkCFgqenPoc1keg
oWYn2FiqCzvW0ujz3z9sWFRTqC0l3D3JGAX+KC+zl4H2F46CBVyhZ3tVcFWWjVvr6rmRHpQ4fdEK
6D2QFK4MABpKvUkEi0BXCNvvSLxRdAarPr7lcLfZsjhEXRKbCP5qCBvJJkOyrHZG1ZD9dkf0EaEf
FIpDNutonnha8hp+42X2n6/Q0dwDujPAMqYv0GhtMeI6GIQXW1sdhCL4FKZp+8ogAxvsTDr1v8MB
yJVV1wTPhsYmPKeBX3nsBDlpdt/krGW7MB8ugsaWPrh1hSIsrl2Xd94J6Lkh2OsGdnSHglB6YRtd
GN+GwkIcciikyDIoTADJ0XCaHXHZXGd+4tneF0k75Sqe2vS56bzZ0jgfmdxmA3zE1+1GkbUb9cEk
cX8V0wnqr7BfT1q4u9+RAp7jAShJSdvtx1H6vwEYB1N7aGVodn1pWvZUxMo01+ef4r3Y9MmOZPtk
oJgISr6rktk3EFbZtIHneyqz7DqiST88JkJAiQYm8RCNJQ3gCLcMGPBjUkSGbpI0ziC4y1zpvqrW
gzwwHGgQLK0yAGRB6EAcSZSb7ipw86RFv36k3T4sfQoNEi7EQTml3+/coSivpIkB7fUKV0e7pJ/t
UqZIZ990FuV/Q1SCrs6/7ufnu2eDaSM2tkGfIKRoVfErGcABA2hhAsyw0ykYl57/lc+Tbc8G1c6Q
izau2/jUqLZxdop1UKWQaS52vROMv6pMRntR9OxbO1z0wVgKBquKC5PuGBVWAJ77RlxRFg7fYQwz
/jz/QkvTZu1Eyi/rHu6n7GTqApdxXYfAm5CuEXDhjVg6Xsgjln7GuubpVvewrk2hWSdoWByN20GJ
w0R1dx+MkN668CtLM2VtS2mDtpQpZABQDTA7fgKZVomOzoWAWhjdRspSeBRC+S3FRXiYfQ/4GKbt
VdatxOdDe+zfU7RPPNCh3Lx9TbkYn0QLdnqbDcUqiJZnA2MTtAKqLHP9k0h6cOP8Lsnq2zCPIb5+
fiUthIYNgG1aD5Y/Xti96qmF7kCji/9mVIWGilKZDXs0nbm59+DgGx1q5kPb4fzPLn2VecV9yD0I
NWGeBDA6RDaZC+ipzBqAk8KBv278+Xc/jI9zOiHaJf5JFy72aeaaFoabUAVad1TbcNioiOPYI0Ce
4G7C4CdVkad4WEkA92wsKuvLmIGl1r1KKNnc6Kno//M6b50YBFQy/p0bISEWBMPm6h7+DPFfvweL
cNNBR2V7furf0VCfnGA2GpU5kCWAbnf92rcwmy2HAlbLJZwBzEb5wwSMhFNDvSEo/do8liAN/yI1
TAEOMJiHaAxudjTYMugb0aHnj50axEMLvvF9SRzxqKE09YvGsgBnqK1KfkApNWivqyBsvqQ86b5G
uMuA3ltBM7JTCh4RHvW/I7Pnt6XoJrkd+gwOEZpIeAa0Ddv4WkP0iUPGn0KuDFoiOOapey0MIClk
jHAqbsBIDncc+NcMnhRh6F37JkNKBtQQHAtYUeXXxdCw9o7BzoRunDjOUPxG2b/aBKNh6StClie7
BhINW4RUp/bKLcf7oI3wk3CHUMcJpPZvKSmdeOtEWbyB7htRh1pT+Fue/yQL0Wbjd0UII1soYw6v
yC7S7PZdrwCySJlY5R/t2TrqEp6sRV5RqCZC+v45gvboD5SBVp4Pto4694o0iVU1vBK/eJFuzL94
OUxo1k2NdQEUDJTWDjeVE62AGbrSZgyigzut1EbxbAxvDywQZJWa4hnWgzgxRQhuO0hVF8VCF/Zv
G8NLeBJ6heEUfb/eQIY/n4n4cLrzNtJpwuTaSUR3YwDbGq49v7+UpS4tKCu5USjDBMk0VPe6hlcO
WAD9vlPyQm1kIetg9N/9CbQd+A8VvTdXlJJrNBSjG16brt3DwwLNgHXf3doEKY3SSbkDFlXkeH9L
+I48g7kEj6/zwy+0/rx3BPGHA4hCxDKFLVP9quUEzUNKod/hw3DwSAjAYvCaQmMs5Ln8SSuQ1A6o
/ZBncDqBL3DAdfauJ0OLdV15z4at9gMU2vI0inGxyeJHeMm3f7BJ9RdS+IW1YANUGeQLRVnC9DJV
ibdVIyhfkwPJkvMTuTS6fSkDXqWPTTe8QpejuUmMaO+GoLuU4C5Ejy22jqqCT0cZZM9JAmID7bPx
zgft5CEa3STfubqEoAXp4NpRQCVo5RtZqY9J0srnUSaeBagsG4hnBTddBjba+fma5+WTw9eGoMJn
R46qRE/LQC3x0eiR3UKxyvlv6hL+qERP9k67Nst69yT7sMhN3VWwquq7V8rcp6Yx5r8Wcibfz7/J
Um3O1mMn8QANT4VPD3Y+QM8qMEY/GtpF2wYGvWKfgGY6bDQCpd9p6tcPpUjLGCTnCnY1MN5kV6SX
ObRPU5B/c+QezlUxen1/KXVeWpr2FhK5UVHX+XRqQKYE7n6EsvUhyIJ13ipeYN2LoG4dOYRMAODm
QBuy2kR39XSRM7Swy9oQVrimGw1kZP5F+PlEti4suW44ECQPk3sZX7UwRTZ6FT/StTFICmirw55d
9lDPc6bo0iY7n9GfrHUbu6oC7J84e6ITfN6yEWU/j0ITFwz220rDwbRl7tCsu0/Y6u24oxahcgPv
JNK8wjE+huOXVGWXyiAL+5ANXGW8HoWPPOeZg+HvXKN+X90mqZnII51CFKU3hYnaONmkFczaKhQ/
T+djbGG38Ofv9iGAWQHMr0yp+5bSGBB52CtF5U0BL6Z6N+e0uBAGBJWFvC/Tbnf+J5eWhJU6CC9q
Qqcn3l3pV84P0AOm7msGqVtxoQi5tK6t7EGMYwa1qsi7S/zRLfRGS6BarxIHSizfQ2jHrnwNK/i1
ZijE1Xo6kTCX/i5tNX2EZRe/VGteeg0r+COJpibco9VrQiRUFJFYg8cDCW/oO1dFgrLdqq9hQ1yj
IoszUvfpPaU+rkNAl0PTdwSJ+8LXWPjaNra1H9xp4GGb3DUgKN81UVw8OkH5a93DW7lBOXpuEXRJ
/5xMkfMgI7jLZrhzXQj5hS/gWTeDxoQmrnk1PmuoIShoQHal3jFVCLWbply0h3UvMf/8hxCktS47
QE9Rnxrr/DshQqK5EfJ1yYaNb81llxB/qsfT6Br/Ab3f8ok7/cr5t0K5aVsHVVvenzS68je+B1nr
IUq+rpsXK47R64Jae5XXrwph3O98JZpwS8pLa+cdg/fJ4fGuyP5h3gVIDwk68uTUJ375kBhQ5TZR
IAA3wSUZ3V5dwraTtongf0nXqf6+wO3/WkEBXjzGPg556UE/uiu6FnrlyeSaPcjkEBWnBIakdywJ
1Y85LQ53KonJNiEClojtFID112dF2DyB3JmkKzN8W4uV+n3fOj3rTiIiIGAzaMH9FGqILtzI3iVv
P5ksGxnbtGM1jF7inDgwI3852vBkZzKIcoN+6JCBXcPaWedXsmuc+JqiVSsBY6kK+GMFpsW8ysR/
AWIfaBORdTrb66DLXliTcg4gGbwx9fhebGx6549BIeSK11i411KVzVOk0BaEnyqKkQZ6f2zjyIzD
8TD0TH3Vp/Ad3UQ8mrxdC63KA7QgyvgqTmEGCM89IN0h60TJulD9HwSvo2VOYC74DIyg84zez1wd
kq1ed5GyIbxMhH5klOlOOtXVLdhF/X2n6bfz4bSAqfJsAG9ZCQcZunJPYsBZdWp4GmRwne3icIcF
j8pV6UE5XU8Vbjsp4VB2DJ0GHivloOvbyUHieWExLRwJNqIXVqBOoFM/euuYgzIgjoRtOCSXuoTz
3v/ZSp1/9UNYE09mnked8K3Ebf4AVln3d6j64EuJ7eklVNJ8axz3khbx0qtYGyDASFMMRTRyErBA
uiIO+vO5o8mF9fDeBPvsXawtsBzTxC1BHz5JjRrqoel6+DOAbBzDJ7ev98qfkJXBEDW/TnDvu+rD
ln6jDRQltxFnYAOmDoeljitZeRA8RmQCGzeJ58GrUBJvZ8M6FmGSfJrDoQHVWPMt8eH1u8kbgJR2
WNk02BRhD+vXBkv9Csa13UE0DexTA1RsH7lTQvCIw66MoI82kKcyhGQXrmWTqFFyalHGxS89obyW
I0Zl1nzrpawxPjG+d+vLWYdFghJd3foZN9/CFP2+WaKLbyaSih1NxpLcl1p23V5Jb2QvykCdHy4C
uW62gnrZN8ngGgD74PiLChMQpTQp6uquoKbY9TWb0oMZJnoE5TPx7uE+BBupBn3S8JCMVQzrCpgO
JjhxeXdTTxTFOZJO0MSa4DvubjgcMMJdErfFTR5CduTQ6nQa8LaipJu47cb+hpe++dunWUE2XsmB
7IbNcvgs4Wld7d0h147YiBb/36RoPN2IotRsHygoEEK6TrNoB3wOeT0f3UsL0cpGVc4aCaM+GN8G
sfcs2gzsZLfJnen6/PjvyMvPlqKVjkI9SasSBgC/YzON4lC0k4G0NwAFD3UK/+Wb2OWVvOpABoIb
BQGPKd8DO5T/9JMsCX+ef4iFl7Qx2jAoGLVU4fjcBP0Xv6PRY6zT7mXd4PPN7MO+4TtTmlBXhW9c
TcUN7lnebU36L+sGnzerD4OL2Pd0BL2e5wg+VlvSDrCw8VwCyO/58ZdKJTZCGzJOIPRHarzj4ai7
19JNIaVfS785mDyruie/Fsm1qRyIAW+bPEPvn6JEp/+EaPAC3iZrN/wiQaWGAP3cSU6r2fN4ikHa
O/+AS5/OSnJ7pykVXM39NxKTbldns0eHji/50y2NPv/94/SiDNB1HtplfSX4Mckm8QrnhHW2kp4N
39a6rbsIkmZvZZHJA3Zauh8qfoHeMl8mPomr9/Lxh0eHzwe8tb0qeIPYMozOZik2yPc5huXXg8R6
3JnJJ8m6k/c9NfjwY/AfCak7TeEbq2R5JXSf3hURJCXWfWNri5BRUkdQnYxPUQWuP4zqYceQ11Kt
u0naaOwesvtx1Af+G/oowdYr/Oom7b1iu+rhbTg2L6BpnPGSn8RYx7/hf1p+gYFsc+EkX1igNuya
R/CGHpQyz6nTELjmuWlzU9C15gEwav03AHxa4qqhiuhN5/o73IqCbwAIpV/XTY0duyBAirAr1F2p
QsAzozyauq1r+CXLtaXJsaK3IQYeNF7kHFOYuV2bZlSPXTJcsrtbqKzZ4Oe4N1GcJ134lududOgo
Woc7OHjRE9RIqLkJXUleAs5psgPBoF/ntebZyryoZolRs1G8TV5b7YiHnBDeNevEpDwbFA3bajin
oUNxbErYD0MDor8LxEU55qXvYcVxkxazAY/A6LAkeu117UDXa4r5ql4xtZHPaKpP3Og0PzEIrn9t
qlb+cshKHhe1gc8EXpQaBc30xHOP6r3ulZs9xLgaryvKAw7+b6gVMmvzaPR92MpBToQR2t9Nw1iu
2ihobAUyQ5EAuzKP3qD7WNw7skneOAQmD+cjeY7Y/z1sqA0n9iErBErx2N0pWBw1D1DHEHTXhHEc
3A7wPX9e9ytWPMvQ9VIRY03Cu23U1/6gTXpLstwPtqbo4Pdz/mc+X6ZQTfv3QyC/D3XYoY2GxTpc
syIgt0Fc/rducPrv4KocRDMmSfbch2K8kyIxOZL+nl9AdS10h1Fb/3d86Y9QoA/D5CThxyTyDSxM
E3IHVzfVb5XUuDM0AKKa72ll0Dapp7x7JFNuUPGI+pb99IpSXMUlmiqrjj8aWzGfokYCRaekOEV8
8m7I5KnboRMv5ydzXryfLDsbFgyjrNIZ+7440VwC68XpWJhbR6T6AWr/5halCvS7z//UwqKwMcIs
M2PiQvnnLgU8awvJY+8Ayta6Khu1AcLCdUNIdKTFyQcM8EblYL210J+4EJ1Lz27FPi1gN1eCtXcS
IZ49zeHOBSrVquyJ2jhb7Td+FJGuh5jPpLboPle7ECXJVakftfG1Mu9HCeu6CnQTmV41IVLkoAp+
nP+mS8vHCvREhEkNR57+VTkDbO8nKA2/wAYMSk+N5+v+pgO2N1xFlaKRFfeRL1vYKSbdCb03KKMB
IfKWGwCOzr/J0he2or7xeZPCG07dwVgnVBsiGggsAyu6riFNIyuKeZtxBuQckthG/qJB1v2ISTR8
X/XwNo627Fu/TEyUnagKxS3NlXtA7/+S1MqCrQi1YbSq6sDBor56SoqgfJBdab6AnSJdcpOAMct2
E+obfyDG3P3lrNb5tunB9LxDpxo8Q9mF1U/Ztsmp60AUhow4Mz/6aHSy27yos+A+grdq87VJqAPs
lfF0n6xb+DY81wysy6kzqjtRlbBBaXLAiExVX5JQXFgwNjiXgvYTk8lkKADC+ZpSlPfCZli31kMr
r8e530U+9Flf4b7C97rg8e8cGp/rroOwD/33iEvgVwlTnXZ4awLF9mUJK9Shit2VE29vCl0edVPa
1E8c/bhN2YIIuhuqLrwkvbnA5qT/A8Gtc1Ywkjd3dHA881WYlO/Ra+jpMXUATLmDtCDke5MoUl8J
k80BeLge/D03gCVvmrN+/OJnUEPc6Azm2vvJS+J1R5yN3vUBsBl7p0+Osq6h1DVWqDl7sNc8H+UL
m62N3eUsU5QFtL0jALLAoFHmgHEmGkWknS9xZfo+dE7TX/ixheVtw1KbtCWuP+nyJEu/2EM8Rl5n
MIK9kNPQedv7JO+wUalcRVUJKmP1xOCy/NgMGjbGaW2qsNo2XYAWH+ILrXWf9eo5M7q4gcaPP31z
1EDabZkbkm+0yszW9aDzeE17qLxdSaf122pTwGr13pfUv1JhUXQ3MOwlsdl6leYFvfD8S7Nj3TSS
sIL7Jy5jrwIdk2wjS1zBcqzA6sL4C7cBZuUbJE79FNw6eaKs9JxDWhEoKsP6NXiEKHW/LpG24a++
n0ad2zQCdKSo3qq4kScPndx1KZMNfjVm5KKseHEyrC9eEhgtn6Ca//t8KCzNv7XFcFhWDhWj+VOf
+oCfMdGV1XWezHqq53/g89IEtXGuCsxcrx9pcYJIsR42wiVa7tOmLPInPkAsj2/cSqcMndQU+IM6
l+2wqhwLcN6/e7NQSD+Ii3nrgSwTW4gF+dkObpaX+sVLU2clInjVDtyLDi7XWYNqmlMj2+k4mJ3n
J25heBvP6hiHwmepDX94cVFtJg69+xq903VHi41nVUDmG5Cfy1floUBf1kikNi7EcN/WPbwV1qwK
FMoHwjn6vJA3EfenuyqN131YG89a5lFmAhqyHyzJfHXDfDlLtZhS66/rnt5KGqj2vEAKnRwVdHDL
PUp2MDZokXau/LTzJ/9Qou4n6Q0+1GyOJQR/7lUgxvti8v+se3gromOXtXyEyMvPxu30PktZ8chD
fUlJc2lVWneHlGQ8GKnvHHWAuwNKN+l1FeMSt+7ZrZAFhU1I323N7wSZMNuAccG6bTOkw7q0wgab
JqIhHuzfzRvgzvLVCwL9k2flOu81+j9gUxXXec/K7Cdc0forWmSAaFJgNlbNjY0yDYomrPJYZz8z
Hdxzd0gOpmDNKgQVtUGmhlWajPlYHSM+p3nTkD9N8UrMB7VxpSr1wiGr0/AI7WC+9yHNsHfy6te6
ebGCFZ4JHjAJNPupwPrek6KpH3O69vC1saM64EjvwQI9UheSqBuqBdTFPdQu8nV7gW+Fa98kdSzL
DMZvyTBC9CNydzHavusCyrfClYWTLGA2UB9JONfYMkyOw1YaxFLfClf4JYrBjE53jFC0eGzCWYg2
lmnxe92XtQ5YmMI7DtBN6igU2GaGue6XEStp3VXfBoUmgJ6mYDRGRwCwqp1pU/QJxUWLoPjztNyG
hIbwxgIYSU5vqOSkyRWEuiEXKVnebwEbU9NREdFCNdK4WXDVK1aXkMtpwIRfNXO2HCotUWXrkro8
MiAZtkSBbNw16xTw4Pf17+mlQlmINJDxMc3gGq4HVdyjynYp2124m9liqLr0dOk3U3ksGSxQDrSO
2j9zu/IWuoGe/FLwElZn62bJOoaZyqoQ4B1zNKH3TfKi2o4BoDHrBrfiOiLNmKdMmWOT579hDRZs
2wC/sG5wK6yjyWFiFp86NoLTL1Becn96/UUq4tInsMNaQeQ2EPF4VK504o0aMxcqCgHY2BQCedE2
IAQYx3VvYsV4JATQqHoQP33q/gU4MN/XI3z5Vg1uAzqV32eMI9c60nquzqRp/21qlTydH30+YD65
edtAySQWjR5rvztSoENvGAPt2leoljsp0a/nf2LhS9hgSdFhAQWq1ccUIvLehlSQ/ErcguSvmU9B
C6qg/n6pKDKv+s9exwrrZIKvC27f7auZ1ag2HRX8CmW/6uf5V1ka3jqmkxo6YHgHc6TxIO817JNx
8wsuNpuWhp///iGlBjKwla4j+2MUOf81lQNecr3SORUsxn8Hb2Sew1m5GI4Nqdp9meOpc5AMr9bN
jBXM823ApyKCp1kS/EllRP4f2xC1YjkDDLUeRpP+BCmb3yk4ejxk2cp0+r0m9WHSS+itcWBcm6P0
qunAeqquA36pI7LwRW0gHKweoMriDM2xRJVgb0BJmAlJK0urtlipmDJ4qPS0/JWMgG53EvIlTUUu
4TGWnt26/ibahaRMKZpj0gdgxM5bcxIX66pNNgyOlT7xwgkCkLQcyL1OxuQtblGQXbUa38F3H74p
7Rynb+MS37R1YXmj5DibiMtiZTnUliPFUZ61sP6pf0TYJ+8SqAh+rR2oBpx/+vcM55NdzMaxQY93
LuPq+kcCGcjbssTmH/mBmh6R7DXBo6iHpNhXURb2W54DPwjLkuKrY9DQi+NwrpPGko63AQcwf4zh
tng7VbXbX8VVltCt43sdO5QxGVG2ioNgCl5hKFDtB0rL+uD58L57BPamepKA9X5LIXCQbIbJg14N
RWLfHZpxVtjLHC3MvYi7WlyldTWLMOHA/T2yST0KExTlTxlw9Z132vQbMkFFZF0vxIbheRpiZF7f
CkBRehAK4NsC98QAEIN1KY+NvOvzUkIjJhK/gNTyNg0kJa5wNbuko7cUU1amgHtXnvXKD58M1PSm
bYKCX76ryrXNFht6J00pSYYi3hMgAsMjgQPJ6/quug29Y5k3dJ1m011ZqAcyt73jau35ZCPvGAsc
3DZqhqkB4+FBN67fPwQBFOTOR9XC1NvIOwazMc7zHrR+Tv8aQ6Hiib0ZcoXrhrdSg54T6LV2U/8L
VONmA6Qoux289lJVZiFNsxVLSQaJyNIM/KnHnSt7GCdIH28S7gERx2q4Iax7BytF0BPTPfDi4gif
iD8iqYsjrqqXyPQLtBZqI+3k7PPmqKI4NiCGd/fCQGMrcipxJUeIlEluinsC+9fwMDGAzDTp1Jso
GxR2O8D3LzXeF660NiAPrV8mxcD5U6ShG8OjGebSQ6AQ8J5Bsi2EXNL/4H8DDxFYUUEosps873nd
7FqxX6oe+GDouB95KtlN3zbV95ZC+PP86O/N4P89NNz/QesFVeR6HU2fSs+bt/YSWFD+lRY5oOYk
Zxn8MVJ4ZWRBAX0L5gnYzEGaF1J0voeG6QSAhvPAoKgD/c7QyB9p3bI/YeAFbCsdeJXveOmA0gU1
CviV4134jlawJNtEEAE5dGnvt/cGXO4cauayi26ZA3ZDhN7dCYTpPtr4kyeLjWpmxU3TEKhTacF8
vk9MjceJ+ti7HcGn7jYE0vTyFJiuqA9JNstFUmrgDFaOhfMtA6E2vnVMDcKIB57tHdyKYm8HWoO8
hgAED7dch+0fL8yb4q6XFdR8VKbNDWgIpdzDU8TUOwVtYdTZSKQg1AlYQNn8cLsBQgu8QdtmD9g7
esEJ+GPXQOC10c0korq+zlp/OArc3gNYbufe+OpXLOs2xjBdXKM8Nf5gYcn/KFI1/SNcYriTbpJa
yXLbR03tX2vY075NsKj4GpDUjV6cvHSjS4v6863NtaGUftFF8SRjcdTAqP0VtXgBISj/dX5hLQ1u
pYFt5Bdh7nLnl+Np+lUTlv+lXbzODANuwP/eSrQZ4FSR4tFFKbsbyJmRpzpM123Krg2jLLOog6JU
mP0cUSPbuY12D9CSHlbhY914nrEPWWascjhQaMxMkZgAQlKOOci0XNekcG3UJBv7dsioHO9E4BX7
UPj7tmgugXiWPqp1XSsi1MqhF5j8CiYT7LQexVbE1YUUbf52n+1E1nVNt7ir+ahMPkk50OJKVGMY
3kSO8m7SpA+Ll7x2HLMuX3NtPKTqshTaL4O+A6V/3MqhLPZOWV/gfHx+7Lo2HhJ5PdRXQc37ORkJ
rh7qF5JvBt9LnowP9seqALORkH49+mWYUP5qIDNf30YxZIn3fe3kP9aNbwWwn2VtV3cNfYPGUbLh
hDdXbTj9PT/40gxZ8cudme4X8eAJ7md1CREKB8pwmkGwPW7TMV2VXMHZ599IyyJfGa9o3DfPuCR4
7TsNVfG0y9P9+bdYCAcbFRl0LIog4uS9uUomTxQXpfEesu7euhqDG/0fZ1fWHCfOrn8RVZLYxC29
2G7bIXbsbDeqZCYRQuwghPj15+mcc5Ewafcpbr75amoK00J69S7PskqspAMR0glRfdNNkuwaA5IB
2Jvxftvbrw6zIOiw4eoMs8pSdts13DvVTbAJ+UP56jDLeA5galPX3+IeOrYm6PKTbr1tcFS6xkFK
RWTUjzlenS4G7HMFX6Q06SDutGlp1lBIvrDcwpmi/iZF9GwgJXrbgmewqctA10BI42g9NrQMssBF
z1HXmgca43+2vfnq1OYJHEh6PtTf6rywz7oqtDpELebt247UGrBYzchErV2q77yPnsUwT3dlsbH/
QteAxapaPDcXI8ssH4MDWJTmJg6u9ZMvHNY1XLGHK0TRdGH1vU7CBRLELXkg8DDc+FFXR5XNqlbW
j8MTAcUfFwrMSqr9EiygUm/7sKvTaudE9mY2+Xdc6/9S20eHGEY62+6SNeSQUY9aA+GL7+COeOm8
FH7mtTBHe/vVLwT7NeQwKAH5I3ImGSS8BqTKvIrsXcRgDbCvm0KUmwZ/dA02lFBr6NDb8r6FJWMH
GsArcrTXkrYLv2ENNYQydwOoGIuzhiR03hN8D/8YNdJz6CXlw3wlJp+P6V9yoLUSpimrqc6NmTM3
FSJGDy8mL2xOhkfewmOl6mf+SmKkLVf+3IUzsUYIRrPv4nkyLuMkuT17ad8U8UbkA10jAxEbyMTG
imXwCVe7IJfektbUkWseGJde/vzvf8ujB5g0qLaFDx3KY7kPCgA5eyfDjbtpdaBlWKAX3GuSRVVp
+lvbBErfODOE287zGhuoqfQ8WEsEWZRA/QsgCHuz1Fcbhr/UAP+2kVb3ryI0bAPIDGWQEpua264r
0bGAv3ye7+Tkde5QlWVLbhzq+QwINR3eaI0ygYVwQyQKylSP0wh6VCqmhfMUAFp51w8l4IvKAaBh
Flw0JzGZBHVG3vIDJIZl804Hiu64kHOSNgo8iO8zKuGdLSE4h7JaiwMJWoIWySzC/Eaqpg6+hz3Q
o2dBnqbdF8HclocKpUW5Kyp/QXN4br1dsmi0qoo4TnakLnz3jce2rX/UkHX8yGlSJHtggdiPuNUM
IspI+e6B20V17Wv9T+s1MPpYZFVkHoP71oEthmQeJL0/FhNkZj6xvI9OcGDWVxLbS5ty1a1Rc4QM
DaamWUCgm9owsOQmBQ2LtyPphaevcZFQpegGMZHqmx9OY2qriuxBhbzmAnch+KxxkRUjcylU6TLC
qA/1o355r1AG1Hs7QmfCjV2xg1vWRsU9ujamJ+qs/qgpTkAHg08zJZVMa1nrjVX8GirpuWFsnOur
b7lS1Y6NxaIg9+Gqa9yNC4wWujant+hsMQWqXSbdnLAH3k/+eDBFL6D5GS0YfwQ12TfR2SpcSehS
prKI568xp+yJjTE5GVlDaokPcAKZhSehwQNvAmk4THiKmA7PgFHL+dB6g9nGxKa/osVvIVNBxrcY
5oqdKoAAdwj/5O7sS7cti1iLhfIl8eUACc9M9BPbNdWYPFBj3HHb3l8lQI3lU6hbYrPAJ+QYeJDh
j+PwStp88Vuu4mU3qogHtguzwBtNfDLTBC5Bp6AKlkdLM9wKwtrk7tztvbcIXDsBCezingcV1zdA
16NVp0OuPsN/DN1fInro6xeE9NGN8QvvWCxj+cDDrrulM3qgV64Q+gts9pcov8Z01gXk0mrnILAe
OvpaAbp4l0MM+MsSz7rbtz1UONDBTPynIpZQ7Bp6h9NlJBA09xOMW9y7oi6s7m/ngod3RanAMsFl
7X8pOvhYpk0LSZNdXxPRfVZxBYi8m7oyBBNm0dFDCxmV297TicnQTi3VIwQYsdMnAZM4qMXkE30e
PAYgsZ+IRd2Worf9D4B+eXxKQtvUt2XVth8V/B9lRlnl58Mubkaop0hCxZIGXYxMgXJXRM/g1gzw
ShU+16BsTOas+uk3vZbvhoAycaQtj6ET2wVQUm0D1d6MPUdnttWVfh2tcifo1Uv77twZ64/l0vr/
5EQH863BHfm5MiO94QmVPTq3/nmVcOyOPp9nNH0hofSxJpqZQ2R5ea8WaLSWqcQ0IBtk0sGvMIKe
iPg69XkUHFwJbTg0cMveknvOdAjkFjlD47sw9tyhhjzLt8YvinsfVqTvR0MAIwYhxWtOMCQr79Qw
wvJFjCVNFxo59Zx3yMphOqU6/272R8xtcxFgg6a9zP3l37oT8/S+NYb5O0Wp22tvEpmKG+bgr+E1
IUT/Y5jeesD+dAWdl1SSZoBEvmyKx4TFybd2acV7dN/b4aElXNjPnmVFfzi36JP96I8wacKOP4Pk
B941KebB4maENj40p5Ioqzs2AVqko2k4ThqF5lA4CmBOQpP5CR6oHd2FLQ3tvi/rdrirotrVsBrr
5XIoWNL+u3gDGFYTio8OpL3ZRC8tHQLABcZJVWWK6nIwcK+BlJOL9zL05pEfGZ/AB9knTYHjeAZ4
Vvt6xCYy6QSflH9DG4Lnsy8prU+YRMAnpV58M/4kDrVlcyBjGz8zCCVHV47ghQt5DXtuoO2ytDJf
/tE18e/ySYcforG7pg/GLlQda9zzkPMogqXOkg1wIGh3etT2QbeM74LJqWWnvXa5qaD681wxgLzg
qoX5KmQopjux+HbnQkwMVE9c8gwDWa2bdFakr26jCk2r1xJSQeERns5xOilgNU7AMZJblot23C9m
6T/zvM1vwsFED15ixJXW6KUFW/Un7NBWErKA0akxRGRBMoFhHdLySn50ab3WbUUW5ZZUWK8mhAP3
UNegE8MNXXxqwce9psV06Sec//hvlyjMNFzMQsVOZIjsQZWQ9y69atpfueZ+cXT+EtTXsOvmjFuW
Ted9FVUcuV3Q1upQg5MIv6ihCR4x9mj2i8dpfI8RxdB8C6O5fTHVsPgfFkS0F02hVd110vtO2gju
UVz286HzOvpDY5S9U0xBFzCcyjBKRT77IVao9UgKsc84uC2clv4pb5fklCMXPA0DSLZpXVM1w7nD
N8m+I4N8XMYgNLui020JXHgP0zb46mEnDRMAkqdJl1BSY3QOoDTYy6R/H5k6VvcVgY9W/BqVPV7i
FnQhtmNNg5p6HPjyqlxVzDfVCAGONKjVrP9J5MzqU58PtU3DacrB1IrVdBDwiJ337ZCwCnJWQxs8
jvAutgeZ131/J6wPnKY2DCPIZa5D6x8KOLhVP4mp+0KlM6DI8e0yEv+LrcGST7oCliWdz7hI4wgB
rSO2Fvccd9e3IJEx3c+LNn6qFYnoDtIm5BDKyS/ytAUkAL3qpIPOG1hKvEEix6AT+thVFlqgJqFF
+86vTKj+BRizdKlXenUFnQenkzJVINDGH1EFlXJXOyPpF1F6pPpQw5c42c9YyIcYLhXBoctriddp
YQ0YhuI5F3N5C3FTdUrKUXlHf5rY9ymJ4cidwEe9SQsIsJQ3ZVXpfYe+Ok110MF1dphmvE3Xsw/V
5IFfPZydSOplTvo0IhWjL0CAjLA3maiqHkrQBr2bWo1Lj6dCQ/i1hZlyuR/YuSyLIMLS7fLE2WoE
j9KvPkgDzmra8sb7JsNo8HZ9H4ByiORDePtKTiMu15xMXkqCAPrDEeAg34aWT+/mIFEPJPTdE1O2
uGmgLsezXNTe90jP4btmyrsS4oDYfXlox/wD5ltqP+OGfTBFTm2aUwi/gC0Lr3oxw45VwiDbf5on
v81maDbyXVEyRM4oziv2IS586T8NNuoFxIQZytt6hHDbvh4qmEAWFZMfbVfoYwsX3fzoai6ghmjH
YV+b6PzJykgXZeq1Z0k1rUz/uY2NCXaLh5HvfhHgytcefuwdy8/lMlCk/BFGasNnGJyO4sYMjW5+
Fi2nqkiLaJn9KUWaoklaUkwyuRfr/F3fKv5cBJAKVzvnk74Z9mRycZeW0gwmZXETsIMNUNqWi2ne
150j4RP4g3r4EMizaVSjS+R4nNeQGInhu2ZgqA3np3RoIcmZssk/19hl6esdcCaq+J7QJWRHW8Pm
8CUOMLh/Cq2tJN+NTTHnB9Xxnu1LgGPzKu24A09WVlFTUsyz8bN/1nDVzNNy9CDM7s0k+eKZslXf
bFiE/snYQf2wvQiq29HImGSL7NnOdcjik72s6niE78Lkd+VelYgZH7288qqHPAi134KwYerg0yS7
IbqB7mYc7ThGRuLzvMSVw+kfowfoAMFrBbpeaDhUSds8VMi5zFPeVO2nxIW4/ZsQMu5jLQC0i8Pc
S30g4+CQW5qmvQ9Fgg3JLZDedyDIY+8nDF9lSZOoButQyAiREGgIuAfBiJqeEqCpi2NRLFN0QpZf
PkAhMXpPEG6ig5iL0KYqEc3PRszNs8zB+iuBTHxyDcHwD1XAMO5ywGJeKsXt/Qx28qPtUcTsZmGK
W9rMGBRanndZFA6ABLYyGA7FAmXkm3kEjwFWkdDDUCNUeLFYITDXSdUflnJquy8gEvPqgMRXkkMe
1iK6JbO/ePhPbP01n+biM7BRcJqUMdBM+9qTlQRMRQ/sEMXog+/KIc9fYUPQTXvisCRgRLLbQTbJ
ificPQ26FDCR9pZoOk51PwVn9CDY8mmDtP/YlNDUuF3iuBY7wpp6ebQMIkc3CdLHZe+5PnBQwIDe
+MFDp0sDnFGMjzymdNiF1PHuvnfB9LlpQqSrUsWLTX2oxXxWygH+kbSIpydQTZcnU43BLHcFLqj4
0E6TwNFWvt9D93phuzLMmbzr0J4Ttzwa5T0F61ymLoEceSTp9GiWXxqljoyPbT0pmTakULioOv+J
Dk7ZFIptMNPJkxhqAwrdLVgrCta3UGOHZe6wg30iA7iMFehPgayyg86S2FNFwh+F64BNmmN73+u+
PUBmx9epnywIv6Ik5BVWQPbVoaj/lNgmeSibZhjuhfMb+9RCJpIBT1Nxv6tTMtSQyVEih0RQngfk
dWmgE3iYqmq668U4oqChJThMtpMJ3jGIPIQhFk+Jt5/nxUANFgia+9BL+j18H2fooaIbdQsBpfFl
ZMJGX9AF624qakOKaGB6+TAt83iHsJBEr46CKn+HXd08lT6g/I+Rq/Lo3qBVL9MR+hzH0uWw+Zqa
Bd4bne3VHlSJ9ku45AijTHsGKQa8I7/YoocwLYbRfvluRFYK26wWxElcs7APwqv77bsFXgQnil/U
v68a65YTsTHF1++K+FPIqC72YSeld2idLoc91OnY9zzWwPuUjZPRvomRP94S3ScPVkUYsJSLN2rc
9Z7JIcvadPuwt65+MHXYo42lAuxAHxfRchPyJq7uNK2j+q5YpLxLBNMoO4sSvL8OZLefiW5H74Rb
H/1QIViTkqL3YBtsgwTHMS8HcvCFD5dvAdzGexMHxXg7EcOWwziawj0MUIr4d6qBTitVi1T87BPG
H0EooUh7vAGKS2EVy7sgSuQezBt2zCupD4COAlQGeBOEHuIYoDXbmAEYpFI0LwnDbkNWq+uUUpLP
nwfsTrTkaNujQ+SAl4j2MKLsd91SGP2oMPPezfBWLfMdlCDHF99G/k2D1GV6/3aCeinHXjXGbSxm
HwLgfRaUsEM0gHb6KdzNYZW2JBzl39t/5Zyx/y0JXnV7OsA662ok3kszV7N9cKMKkhRiBomXAgyI
SQKcRN01bcgLjc81l0/SqBjszGmGSIGrtlpAhVMxrO0GL+q7RzDUzBGYtDbY1soKVk1i5BRlXIa8
uucF1AdYPQyvm0WC6JrcFwhNOgJUS2YKjZ3LMMcbzVzcvP1hLnz+NbmvM0xhVfIls3qGsmhn5vgf
hsI0RKzXVG9rJa5JfCaGo09viinjRQlz7ADMUHB+tjF+6ZrFR0KPFoFU1T3JidhXyABuSigPb3z3
VX3YSJNEBQaRmW4xUbEODHfQrre5q9C134NiS83mQk3ZspzZMlHOb3LIS1yrPv9+7H7ZA/xW28Im
LwHNvZmRpVQLA7DiHJiBw7oSOy7I4lF/dawDDuPrvNMmEwt4Y5ZXzdGGAg2mwcw2PyUQPO/uOi76
J+MP03SjgmFAUeBB9ZcsE5QIWsgnmo0/dtXzhT0N933bkxPX+VcEe3oT1u1GbNDasKEZl2QaDJmy
rhfFwWjdH4p5mwoE/S+5T1do08TwW6mS5D0LF/EpRn/1Sni64JxB1+w+7VeeK5MITAAeYOMGeeDd
Rx3Sqj0Ldd7tYgzR2oMPBb7xBRUa7BekjcN7b4TMFJJT96VCtPb2poCvClyzaA4MXNsV9jYOzQA1
r66BXHtXQ6P4gHaqet8odYb0xs1zXs2JeZh43GFc8nbAutCuWfMIbVg2sEjsy3uE9cbdmk7l7OTn
McrQbX9g1XSqggId73imJxbiS3e0k3cxQ5247emraIL52ITOJcHrB8KgEg6nx9yCKrrt6edF++28
qzYpzOiwOAEdkpOFeWj94FsodGyDfqzZg40UaO5KTk8cdzlNmfD1iU855n1zbsFF2PYrVlFFxd5U
UlKbF5wGdMw0/A5QEpDh+7bHr+KEZo3EzNUtOMooDuAaT/d1f5V7c6nJu2YSdlEA9SERucyWkRFf
ShiWh3doJpW3MLAtnxtMa7pbWH/CnhYFftuhRwCaKsQFLewOMFJc5pTHBZLUCja674cQAtRnV4Lu
pBMvVjBEKGBXo+pSk4+uPvfGkingrxCrl+HDjL8b30y8GY6kmsd6B7Jwta3VuyYx4uZ2IehK/xcB
Yay73NOENVeC9y8W518yxDWL0RJ/ITlfbFahGESeP1DMAqowbr/wVo8HqABiIVwL4Ew2+DCCH6RB
oe+o1+8Jet8ToA3Q9yV8qUeZBm1oCOTBZA0JitiBPnAOGXeBKJpjwqZkuUfcqI5FI1GQv72rLiRS
dNUJrzgFU4lWuApnzl+H2OaflImaZ3/eimGhq8jElmmaZUWre9kpe9A8JnBJ3KY9QtdkSYmuZ01a
XHC8aN+bmU53OQCl29A3/2FKwrCctqMiJ/AK7f7X3dzCMfZKvLi09KsSJoAxMjQv5i7jfgELEGCQ
l2PAfOyJ3C341m9/4AsXz5pyCLKLl0PSRN/jE0Sphgf2ex9/auPTV0GpapeJBBMY8Lrxcb8OzeCJ
fY+Ow+e33/6CPiJqyz+vBttFBYohNWbQmtWvUpawkBFI+oOPHesC/aOSMBTvpHHzi2hnGMAYMJ+m
I6p6vkODdA4DwCDm2HydC3SqyrLp0VR8+90urOyargh1M29SKLLvmxHK0FZhOtXbq9ipv3O96H/o
igSt9iQ2NtN+iMAJRfnoO8aNcNRhg/IoqNgs6ew9hhOYMYP4Jvu9l5xj9LYft44LOqw4CYxCxjUO
NxaKrDCvybe5oNA1nTGIR4E+R91BhXVZAAUr0BWRVxUZL32YVbKiWszfullGmSUuf9ETbO3jvLx2
zV84tms2I5hKrICcKZ7OO4LOSgw9AkbsLqFGXpFXu2CDQ9duArKusOmx2e81SmbA2KAyccd12Q0p
kC3+gzvT+26H2S9h4WnQH2p1PtM9murJtoxpTXeEnv3SBv1S3DcTekk7MaLvpcqZHYZkQPf27T12
aSVXwUMTHeuIDlMG8wT+InPVdfeqxwXX+1RNVy64S5thFUDMIku8eJC/6iE8MIe2ZEhKcXj7F/z9
4WRNWzR88Px6mPT9IIgHuWWXfJgNgAnbns7/jH0EgwU4Hy35KyiCXarmoDh4cbwNdUvWDgMWvnVR
nyRzBs3c4uDEwo514tuNK7O69CMwRGnRhXMm/PaBaRS0+Nbb1PvImhmn7Gh9qNZMQJmAC5aCvomu
sRdA6X7j25+/928FCfFUAKkaBlCqar1jVY/hu3r7668ufrVMZ5FYZTLMn7s0UEA5JHCTe3571/zK
q/6bkpJkVYfIwXNAIATFPSMUgzcMk8D2AsYBfTLYudlnGK0F/0pZY1RbuFJ+B6AFMge/yjnMx7tX
nVjHj6gF7ItiBn3gaTT5iz+G0Tb6BqDqfy5v4zvbTqzPX4OiJs+uo/kPDHevKVCct9jffv/qxHew
gCjU0Kr7bpjh4K4D5FLKhOfJtwJIOF6ofH17qS8c/zXDjoMQaIgR8hXGnNOpq0BOa5LiZdvDV6df
wFVvjLWuXxhv7rsRY+k4mci2Db62GADqRarC2SmLZPuxKUC3CBvlX0lsLy3L6uw3gg85rQL5akzV
nQSmHg9Fe62Wv/Tw8M+9g4FRm9ChmzKdJP/qpYzeezMNN6Wz6Cv9+fCABN5cQVfzdTBxUqQCvnxP
cBRPrjQez+/4l525ZtIBoRbTup7HDMjxBX6ISYsLnaD7kdakp9uEZcl/zAX8uTBymuSrisr53sF/
FkZr/Jou+Hn7/e03rM5uMADpUZeFyWAdzYDo0YB4CfSaqxtH4eH4OA8A7ACNM+X8iP8MrIJtx2F1
qoEqQP3su+XVwRL7BN0Ucjv6+TaUNllT7Yw3xvj4Acr4bng8j9z2PqZjmwoFsqbaceC0qqjiFq2V
PHnnKm/8BGffbRxiEq8ydUw7CyhAquW1A8Z731jG31H4r15Jn85P+cvnXjPthhK+3WUUzi/QVVhK
tOLBWdCCiPJukJ09Yl6BC6J0cGW8e/s7/9IJ+ttfXB1w2SU+wWDYvQLoBd9PiCtId4gAwhSpAS4F
WsZjL719681qvgn6aiGnZoYe4l7lRdQcpgBwU0yWQ/I1BHgi3xYw17w9ToOcBoUFyrgNYUZagm0I
YYlk2+aOVxmBSPJgVHIQL2DClHcNXDafyhCF7dtLeiFkrj0GhjBWtK48vLtb4lsCrfR6D12LcVvr
max5e8IA6BT6ePuga+AqjkHKkyc3EoTJmrcn+rYWxiN9Jry5Ppgo0E++XcyV/X1hbdZ0PVH5gDdI
QDWixOf3rh31a9FuVIkka75e5HtmDubzoIm3D1EcmQNaBmrbllyz9AZtFoAI8vmkFOd7riPgrkLh
iU3Me7Jm5bm47qaOI0uFiZSfAZE7gm7grl2Fl9Z9dcphvwegRtUghT+DF0Wjq+Pkb1731T1O0AIw
4Gt7J7aU8p4hG8lqcKy2ndZodVo7T7iGd9N8CiCUsgfh1t6E7VXd2ksrw/7MQaKamTwJncmAxKl3
AR2724lH7bZYsJbkb6DTPPk0N5lN0HQcht5/8If+WkV/oV0HlNGfL+/c6EZAK5GdzdoreFp5i4Ew
vwbtz7Yyyacd2uL6p4R+2xkkKW4jb4blYz/U7lOD1EgAQAMYjIRIzvxci+paH/HCoq4pa84YD9JJ
EQVJxHp3oGQV30Zosm8LImvKmoKJ1jR2nGQBKqWUEwiSeMU2Sy2yJqgNS0/B8BLokiR1vxNO9/dw
odmm907W9DQBI1VQHXuagbbj3XVVtB9QlW5Lp9fUNEgFeax0AqsOW/DHoOymp7PG8ratvKaRQXcV
Hitj7U6sZMFnCYu776NGsrvp0lzTyGAXXuraMYLBSPlcNWfdEUxdtoXucHXGh4WgY8GpO3U9wXxn
6IssKbYNCkm4ytAB0xV4OHcnUcJ+FyBwc/TP4MFt67I64aDgkqkFduUkItDr1NQlH71abLMuI2sm
i4ttAFElQjLTxHEqaMD3UMHYNAqEBMKfwUlHaITAhxVkaq+CknLLkvfTxLcNWshawJ8nYh6lXAh4
BOA3DD73f8Z9vs0lhqwF/PXEaub3YA2fxV7ugXkc/wmrqyL1v9KdvyTdweo6trDPaX3Rxy9oZHYf
DHZk9A+KoiV6MqOeQIpumiCV9OxFBX2w4Sh4Pd/XZW5+IvsD/ZqTBSxDMKSb/qERdDAHOdZelLpq
BiEMZLCvzI5Ls8OwCMlnmQvx6ZeQHENgC3cctvYj7mrVH3hjOHyTnPF+iLMIPz0rZEh7ploHy9CU
1c0yztMTxH9ZcuuTMYn4YfRkdKPiHhTHPkZk7JoEvt+0DqIUPiJQOe5V2D4KkPT7lDASvIwFYFaE
lPwmZsg5uj4EI6MaKFgKifcLoVt7Jjh5puM3ETDy8sbgP1T4/wQ4SojucvJc067R4BpU3jMPByAy
K9ZCk9uT/ige6BQG6lOuvD5+Xy8iyN9BrTHMv1R2xlB3jtEpDoH6x2guT3Uj9T+LPzqaUqX6bURV
1K5/bnZAI/0CjHTIXTRncZrAMxCnCWN4X70dB8474287ZpUEEQEA2Fy3LANpAS8dQIVevjSjdJ8o
VnrYpFJG1u4JpvbzggqxZJDee1b14g6QndjYBPsP4LKN4EAKovQJwApy1F6X38Qc5mpvL9CFlGMN
r+TG8qBXBK8Os7GjgLMsiC4hz7fJSpE1wLJLPKEMrcMMgGX2PhgtMMjUzuzK973w+muEJS8ARmCR
DrOIRSQ9m9E9thASuDJfuvT0c7vhtwa7Rsz4X9Z9Fc44ir1nPyZeH13jUV9oUq2hlYJ7IIyURGXA
EkHZxUnezQf0CuaXgPTE20NQL28h89gWtwJayEcE1ogCowLrybuSdqF6r/0CLHpq6A8+E1ZZpK+6
QZRQzJUa/8DQpHv0KwuFzSv75dI7r0KwW8SEwUYg3ukS0MpPwtQj/wkG/6gOpkxakvVx0cDbEKEX
+v/V6G8SsyZrKCekjkiZt0ScIIhpASwqef4Dmsfb9HDIGsvp5BxKAmR4hvF8/Tk6K4zo3G19+iqR
Ur4OICAGBTfiTfP3Lk/gvAn03rgtY/BXqZRYCjs1JVhcjmuJVmpEXuIl9relUmtwZmTjpQ+gm5+J
op32Asqt99ufvkZn8nlSbd+wLiOte61U6T23Ed5/U3BbYzMVn1qPSdpmEXhGO9KO5DhHYP1te/o6
OrAzH46TJmMzhOcVxFU+Qp/Y3xZ72Ho8sfSwgYSOfSanBAKtExYlb4h+3fbuq2MM/rqEmPhAs8Zn
BoWsgHHONG0dObFzQP0tcEq0pQHrdiwL4p4fKjDlb8sYwWHby68udQUWfBQPPoW6xaIBPtNdkuYQ
jtnYOWGr49oFU2VbP8GHrdHnVCpf3k2ivsbWuHCprJ0WtPaJ0SBlQraqFQTCuqbTh55c7ftcSHnW
EEnnKdG7soSUVD2Dn6ZN/IWAhnAPI4P256YPsEYrOiFDXyHnzdzi1EM0milMY8xSPm17/Pnu+W33
VM7YPnaizZpIgfZuo/T/sTwXln8NJVR6HISbApwrkD+PAa6xMEUrH6TUt1/+wvKvcYQWSBhZDxLd
BD6Vzb7zxzq5MSGbPoO8uBHFC4GqP5cIiPESeY9imSMmTJvIzl9DEAe35bNrRGFAknIGIh/RQVTm
p4UeT7FbCGZZby/RpU+wOr9DODlomkILyBU1pMGTKvoG3ELzcdvTV6c3MDFpbIvYw0MPYiK9d5fI
jWKXZG1dIGLwUEewSjIcsjviw9JqtIJsC/lrFGEQ1H1LtEbUhNglz4HU891VMYkL+3KNAwwq2NHM
qMWzoM+t3YOrON/mYxKoszoM4OabFn+NBwwojcuux6eFwO70RCD19AWch2sNqQvJ59q/IICx8ADW
uI/Vh8w0yuxGH23JikeS4/edQMy2L200sGLvtf5GbBZZwwDhUcGcC6HhpnJSfNdljxq45F1/pf14
vtD/UqKS1VEmdsSGykOUqLUDLZdSCJrDZyQ+CrsUbB+DHRpsO3hrUGBV1+h/IEXJomh2R0CFoLoe
kgIZwNtf/9JPWR3sKNFB1fkMsbVqyTNaLuOO2H4ujqaowVCOFbTsrhRPF2LIGvrHOluRkrX+/84f
SJUU//QgqT+9/UMuPX2VUTejsHIocz8z2qp9BM7r+LUWtVPbqhmyak8CuXRWwxmLT7Ibuz341vJQ
qnrLw0EsSv68G5jnbKyaBtEbjLBvEM2FCFJeglP19tr8umP+s2Hx/NX1HHidLhIx1BmbdC3vmoL6
dxzF4DfWopcOU/EaCFCTJMN4QO6EkTuYuCD5GhIU+gmUJ+Z9aLSxep+MZHjn6SAYXmcgkupNNCC8
4Cox5/60FE1CaAZj5OURRO9I7UKP8y3ZDx5/3v2/pSesB827s5B9Faw2KUcQffh/9Bz+eobw9FU4
EPXoGi2p+tSgSyL38tyG20kIQkJ6pLFU7EPTm+Pbn/Kv2xx/6/zvf/slZqpHUfEJoScOv3ZaV+/g
abDplsfDV8HA1uVShiVFihKFXyvG8/d14PO7t9/80iqtLvlhyqN8IhbMWl9jPEcbKE9AvIk/ogVr
f5TQuN4EQMXPWIUCZlhcQ3lRffqVrERTH39ZEmFf3v4dl77AKhBAXmeEkA3oUr9kJB2PXtQ8s22f
dw38Q6s472rw7UHd6CcoPInk1vNiud/06mtN/SrXS5FrD5tnhNdK8D+cnUuTnLgShX8RESAJIbb1
6na7H35WlWdDeGY8IIQA8Ra//p7y3dhyV1eEtr2gKQmlUqmT32Eli7dVEguy9Xu+s4rhdwtAj7rw
qVLokUgNL5eiybzsy2gqLh/WL59+E0RonB1VeSIwM7/LCYQ6h7hOq1tKnFdTFTzfWcamKYpqDpfo
BTr8evw6k4lNDyMvRXkAHadbXlrRh49pp5bvVbl2xGdbxL91VjSBFVmTIKM4oebK30H6D/pfq8Lm
H785cdY0hLdVQop0fclCQF4aEcv3MXqUfZJHvLy7qMs1011XRS82bSU55H0dsyf4GUFf5ff6zlru
6wiWMEE7nFg7Lo9QrSffIpmMNzbGK2vZBe3LqFs1H+P+pGfsaBzixgcWD17XADR1tX/SaLijIAPF
uRUmdKLmKZCefoILPN3Z08lUsZzgIukBH25z9//bWDGevYbd1f6BTiaEQs/1KZSAwAEtVtxNzS2l
7ZWdwJX+zUWXZUK04wksWHCg5gSEmQz+6hq3esinCTBCPsczjJGzpEcJp9N1jrpT1oSY2hrdxSki
0o2P/0rAcKV7sygNgkTfnXrg6r4bAzG/iKB/rjc0CLpxT2ByaXbNOJVttCmVXf56e3J+9na/ks79
oeorggnMSaq+E4b2zgNvBSG7VUd03BdRsGI18kqt96hdqPDB0iJcDoKKeb6cvFR+b3SIZltCZoAp
swSee3cYIvafGQgQILTOS/FkVDbN034GdLKH+xQwsPmWctG9LxcQTvfZqspyq7Om0weI6EBW0gst
pjtoJUT6dQF2JriRNVxZoa7EkLTzAp/BaDw1veAzrLIo0LNTE946/1x7vhNfBPweQJ2MQgT9GHJp
Xo/AwA0lgLI3PpJr/8BJF+al6syUTNPJNGASa456+Qutqo7cKPz8LHG+8jG4QkM7ARfYmVD+JQNe
y6emscXHpu3A6Q2iMf6Cm+JufLBDNnTPw3qhj+9xA2eS+6GR83gSIAN/mGrIpjamhMJ4W0s4eGyC
plDxc8hZWr8oOIA9LrioC0GEIl30H20GQr7ScoaJBVKh/kZz2pWRcjWN41QMhEk2nnq4a6EBLgny
+zBa4Tv29rK59nwnO+G8zmICq4aXPOWPfWroY5nMwY2SwLWHO8mJjAJ4t6bMfM/1WH0auqD+mmFv
vPHql1d8bY6dOCZTCAOGdBlw+ARCbjMr1j+EMOXFYaOa0mrP6yA8tv1NV8Jrv+by919SLTbaYRq7
TJ94JNtPJI3056lu7vzmwclI+iwVqVBp8iAvQIk+oeywZH5NOjR1jQcIX3Qmkqx5mZMW3DMLney/
fdF05UO4lgOQwRHgkH4/xI0d6TgMJW5MTwzy1UceseFU0ZtuMa/3auKXOJHDBgJ+6RwQ/zkOmqPp
FjRXy9asz+HI0CDRtqDj7cM+HMgBfsSgAUAnEv0Y0rDg914/0BU3wuQANsSVHE4iAcmGLaLfdwLc
FL+nOwnM2ECB2q5jfzIZJFm9AvdzGSHXffvpP6/kX1kzrrxRJAkJAhV2J00HCU+HoY+f8khRtp1Z
xA5VX64fVQwMBRh8GRBiDWEHdFnLPdMWsGexaAAXcpRCuy26F+t9ToboO0m7cgsMKJhr09gY3PQ1
86FpQXHchGMEkPOmB6i22y/1VL3L9ETuF44LUmSX8wFzlP6bFr1Iwa7Ly/e4Ug4gHqLiv7qrYCXJ
oID7lFNZwZR5zuMPcwdpytuDcSV+uGJMmGTgKonn+jQinLZb4D61hfQiBoK807wrtnQokrsFtWyf
+z6augLNfjVjgyREn/p8hcGdqatPSQEbk7d/zpXw5Ao0ZTyALAFi5ykfCPAgPVtktaNd3X/we74T
ocxcwOA5J81JyghkGg3Djo6q9ovf08nvwdX01RBVNKpPjOkaSI823sVV2d/YKq4k165IE3KFaJGD
rE8KqRPfMFSPvwoQ5iEtWVECA4/zNsv59V0pdgLUHKiaq2jsTqBsooemoOkHaopb/TpXJtlVbEpQ
78GNGTBMEqcnkKDqu7SPwxvDdO3pTvBhxqLgqjJzsgRAJ8F1/6GtErHzmmJXshlOoLSPcV2fflrQ
q4hUwBB0Xh6YNHUlmyEZ0HjTq/YERwLYx8oelHbAe4HY93t7J9vgbRgt6J9tTmEGQoS5pBWc66Pf
wy8T8ktqYUmStpoSDHwPmS83UN5RIFg9p9VZudliaVZxiQNfl1ZbMXb1w9L4dVBg4J2VKxdbxwt6
xU4sADhWcJxbVYf05e2ReZ0eh8c7+UQWtxpE6r4+SYae6Du4GYQ7aWnwRAKzNCAz5YZvwBIDLC7q
mr8mZbMXMfSAJaFqFHxrE3FLhXOZ6Vf2TldiyCTlUY0M8KQua2/86TStQRC969RNycCVQOXKDLEV
S+yorDlB8Vs/IKWp3tvGQFFqkrj5NKDO5kUspGi3+v2TA2W1K3Rqy5POsvlOw3Tj4wqWuN9ad1mO
QqtiTnG98JKlzXuhUIyHQYRnzdPVG44A4Cc9zA1OOQPrfgTlvt5CU1S3fuuFOks9HAqOKK7Mi8HL
58LSXRHAyfrtD/pKjHUFgISzOYUhhz6poszu53SZv9Zjcct279rTnaWu6lguiYCg8f9WVB1SjKnT
1q9y5JIcJdDuRTEM5mVcwV5+IIWZyg3Uaaze+w2Os9h5CCdIXPuVJzMjDooY5gQtn1fPoXe2ZqGw
7UcMtfIZTjWwFVkh891wXC3cMue5MvquCDAf+qICmvr/X70Mxnq/5nAb8BobVwQYXszRlObqhICQ
bRpc5f6DLsHyb7+nO3UAgwpZMBHCPwPfosweJuHRsodP2he/x1/i3S8bnFjmBQYIYX8SKZt/ZJe8
xZTMs0jyk7L3y9MJH4HrWaT+Pq4TWm4n3e7h+FDdePcrMdkVAWo4iDYL0OEnCIhwN2QEijKbMYMb
J/wmunwb57gBeXuYrt1Ju+xEYQEjUsJUJ9mBJqAZ6X6M/SxxvFIE5KGoTtHuP4ZD/hJOExDk4A3c
V+mylO8DWNXvgwogiN2o6u7HXAscZNB6l3r1ItHUlROi9SmIMq71SWC/u+uBa/gIpz2vhh483Vn6
YwMYPQC9kBIsC3jMYz5YuxlaP0wGnu8s/rzO8HWPpHvIsuYYWpk+DC2Oo2/P25WF7woJ5TImcJwp
+gdQ3RF602IbQ7jutx250MOQqLovMxKdGkvgkSU7YZ8nSvrMr8ToKgntOsPLSxUVMoFinjYy78Cx
oX0BYL7f6DiLH3qwPIGwRZ5MtAIRoKqZDPvI+w7UFRES0+iklMV0shS9H7IBxDGxRe359pc5/yW4
wNJxwcsrfDitWb7D6QEsibiTq+foOzu2nJANCNXMpxFp5R0mY/owNWq48WH+3B1eSVpdICEcH9pl
yiZ9klW9PoNZwSrsHbJLtk0RoYdF4cMSGzQs2m/1YKCfy3MZ32c8RCvGBPfNLF3447xmNniHc2f3
ONOK/cfhyBVsrOz497DsYY0LnzgGGCCIgMWBWd2DRULJBznO9BMfbHYXGdF+C8GOJNsVdjIvUXDJ
af2+LidwcNpVwkbcPEg0HMtotrvS3OQCXlvYTtTQhJpZTjY8mTD5gv6l/gFH+1vXOFc2FlfK2MP7
cZnnJD/lsHCyd3mAsPU4w9MDoLkaHWxP/gm5K2gUkSZjDvOTkxxs8k2tOf8BE9bZbw5cQSO3KC7j
ELt+HtPh7zlAO0uUAKH09gRfOXe5ukVS06XLoQU/abjBwXcA3nMwjkCGUl0cTcZvb/+XKzPtyheh
lO+BrsvV95jW03alSXuIopuM9dc5K9AEO1GkKWxuk25QJ8JNAFstkU4foEduy204UfqSc2LXjaaq
C7f9gIvlEurWp5GM/VcK35ln2CaitdOsCfqT/H6vE3dA0sIIkn79PAfzR3RK9s8DymI38phrg0l+
j5kZ0ZYRlIlPBGa4uO1F27u4b0mS3Go+uLZ0nEUP6BFPBJwQT2yecU7WbHpnJqqO8TpwmLugfuI3
Ss76n8fVFnEz2M/a8L8MQQ/upksb/uPtp1/O2n8GZ+EqHE1hQ8vh+viZ2RSXezA2hsJPpz3okjNE
eWyXBbiVPER1VHxa8gW8nbf/7+vTg4ul36cH/g1hc6Fmf4YyaYRtszG7KLpZEIqv/CrnKAEEYRAN
9bCcerKs4fbiXfzEgW5lm1Iq63WWE654sac5KMcLy0+6AsocRigost7TJYZx19tjdO1XXP7+67Zv
grBMsV9+vpTs79FgjlbSHLdL90jF9I+3/8e1ebj8/Zf/gb04afTY2c9kBZgVLR3knpK23fs93Vnh
TWgb0nZFfhIRFIV7XeTqLwLeN/MK+sIlH6IGE3YD3EqfCZrMST/m79YQviN+L+8s8HleIxC7i/G5
L7InXkHcBD+y6MbcXht3Z1XrBOfEkSfDszSAu+dJzrp9XBPtV+kWfwgWR1s3ZZBHp9AQUMq7uDn6
2mnC1cdZvTCljUp88/lJEdE/9OziHQtpP//ba+RdWCG8eU0mjS3OOfwY7nIBz2WUBj6+/fArq8qV
K2YZnA5NFvBT2Fh6Mf1oPhgCWvkDvGvG9fD2P0lfD0B/aBbzJg6RoGaoSKdDuTOXcs8O5DLV7GCq
oA6EN8k/uoiqd5a3Jn5KZ1C2biTcVz4tV7hoZ1IsOcWn1RdtCUNjaBKmQakbv+xnzeGVHcNlGsLN
OAyG1tqT1dPcHyTa7WBtl2L762uKY+dYVRxI+4u1oV2q4Qs4ZOU9CZgS75Uc6GO8pLA+ySF/2Q2q
aD9JFH/5NhMaqifopvoEHlm9uDNr3cFmXtTtvqwqgHAWitrZVuXQxQSQv//39kRdGywnTdBwHYvq
NllPZIrjZ7Ik/V8B/t2NLeL1+10hnBAyLlUZWTbjQy4gaNrJy6yHcJDaApcbP1kRtt/gouNFgMCq
dGKKEDxJcZ2VnUJAmf7BnhvUm2mgt5wDrgyVK5sc0RsdVAVbTvCAQXMC/CxFshta2AB7TYUrnMxg
BxsUpi3OlwqGzZL8Wzno+Pj2w68syD+Ekyj/yWmOx2fT1+t/YYVWjjuRD3FxH4pomP6ZqC2fGlmP
6XaYC/jSBgkkzDd+2ZUkyxVWijCESUSk87MqV2WfbAzzWdyxYMXzQV1cs3MCfQOVqJRt2nEGvfft
H31txpwEgjQDfjV8T84kyfsdGsTHu1YZv1OvcGWWpkvqEnt5fuoz3JfDJRMy2v4mQ/NKmHa1lGAk
D7LquuDISg6BIQv7BCVnFchpm0RAQe38hshZ/yzE3d06ZtnnEOLCZ/iNz+8j1nkVVuAu6SRXZVYN
OizpScAjcJPVUQ5Zv7ylKLg2u85yV5GJkiKq6QntQAPwRploPqkgEzcC/ZXHu/rFMMP9rIma4Vnr
RHzVU0nTbReEmAuvkXdlhQ3a83CXrYovSK/mXXPp/aHcD3ZOEfl+H3oe5XEKmQI59b0eNg0kZu/K
Ftaifu/Of396X7VEdc2Ad0/r4d1IcHMJw3m/SyLBnWWrdAP1IPpkznUKc7CimMn7LpwDz3G/zPcv
GX8O5/UaxsfBsTHz8jccVfN/ExHcKGFcWbUuKVHBErky+cBOMgADd4MiH87bfdTWDwGNxdlv9J01
m0mYiZK1kF8Uyoh7XI7KZ4qCz97v6c6iVSNb5mm+jD4cdt9XNFMfI5gYe46+s2hZn0FpnDXy3Ndk
+rhyYx/QTPav16u7ukAIAUA7I+n4rGT8EIYoEpSiWf5+++GXb/uVvM9lHuomDDo0DMcnwPLT5xQU
nXE3w7hmhLNyDfFaWa1e1AKKO9bfP1FbdRn0YxEyAXBGXmyktznYpDfy/ytxzdXcEbNABVz08rwm
Y3OwhlcfWJQvu7dH6drTnbVLAO6BCUITHDm6nz9K2g0vidGe2aorsANYOoWZhZqe4TZPDjJDu3+S
+gHtMOzOad2U3ZrDi6o8m3nmj2FnypeibG4Isa9EBpeAqEc+S5xy6ge7RETdq3LAAcDIrIzvUJTE
+dFv/J3VO6dRNK5wZz8RqdYWDrE5LIK6NCg8ty1XXCeHgVdoOh6eYcrO73pcyvINOOi4j/X6Aa68
TsdF3kxphwDRX0pXcMaGmVoZrP+9/fgr0+AiETk8tSFdpuQEu4viI++6aQdKKr2Tiiq/BeaK7CKZ
D1RMZXlWTbT+W8NkmeyFRh+xX1bryuxUCPnYlDOUTmAHvbEruhmp1PyD3wA5CzhE0xPMzKPyHFZr
uAfzr/gkU13iUhJFuFvorytRgl3+/ssePKKAN4slCY5wIr1jLJ6e18Cv454K5izjvgeDP5Xt+MwC
TCyciw7dqhq/rNCV2rGy7AFXW8gJtWHzDq2L1X0VlKuX9Fy4SjtVNXOgLT7+cArkey2SD2Pb3Lrr
uvbpO1uvyjVMnRE3T/0wLRt4GU473Kvm8EfNyxull9dxyCB+Xo6fv0ysxPUQqFhp/CR61bxTHKpx
3BBVlYDpyWrCeM/WDj7lCK12m6e0yzdTVZjqfd/IiT+UWSuDZNMpJu2HeLz4AV4uwf3WjSu3G4SS
uk0z+j1EN/l9XBRw0umDrvXrORWu4A5Airxr+oqcxkXNZzb38FyNlkDfSp2u6DDFH6I7MWdFk+LA
M9cxxmzOeRfCwTfjf4ObhNoQgJy8fEjQxl5sJaSY62YoACuT4cw/WhvST3UyzT/eDhNXsiFXoCcF
jltyqoOvusW92R4X0eVwx+HZeGbFQN8VrJqLGynFTwnHK5mXq9cbyz4mKzAjT0Y0rN8jb+8jqADA
9G7nSh/MWOd7oEybfyyR8CHFlUfaTFsCYMSLssj/QDlALq7Egn1qYyLapThJI0YP31kmmf13TDu6
7mKb9U/VqNWNbsgry83lAGapNQ0godFJQwJY7uBfis7LAb1F2zTj5EZWcSWQunLAcWYaTSSZeBR1
xNFwABfyA/b6Itq/Pc3XfoSTTvRwJ+WpTaOTqcJVwpIYdcstY3CiP9gWVuF+m74LBmSCVoUuq+AI
zEa/4M4NGrLSgGnmF7X/UAXmrYTvLVPnMIJtWcKC/IsxxAsxT4UrC2Q87FCQgaOb4JF4Ihlcml/S
RPLKb5JdK+VqhOKZxIk6Z+AUH1LZNYcsZ15QRrz9ZYX/ErJDuBzjmqpT52bWQ7ZZ2hWQl8Skt8Q7
V2rAfygDZUo5LjujkwTcen7PJwpwgQAVp4DNn4FAjhEF/UpnFt/ZdrILQdAylTHaPLBopo+NXeLP
3aT/eXtFXFlxrjyQTBmwUFIgu6uSYoDsPcQGkhLmF1ddhV9exinEFUv2NRyHTr4nPAlnqIUs6rI9
XP3YU8H76Mb/uvZTnMXdZJXMCto3DxBzN3+BqCyecgDljd9+68r9SjgdN6xZyjMIAyv6ZotCwMOT
oePHayZcxZ8wAa6OIlmd5VLLQ28L+1AVi2cRypX82dAAA8lMdc4A29vXEu1i4xr5Pt054cOfWQlt
2vJcDTbYluMUbNdZfXl7YK7szS43ULBYDHkylWdWaxk/xmhjAVyoAmVg25uW2SdBIj+WhHCFf8qw
tIoG3jyQmeJuh+n5R2z8OjFhOfR7aAL1s+0lT8szCcP6XYt1/S2f0N399jBd+fx/6oR+CXxBaSPF
okCdEyqzLayq8oPOer8GfuGq/ghZk6WY1uosSkkm0ANZ0+5a9KV/8nt7Z/Eim5Zojs/K8xjCxycz
NHzHolv+9NfyeJcfSBhBawRa9B9DM5rynQpa8jSv9crf2wkGJ5lGtgsBWM7KbV6By9UI2o/3Nl1s
urc1EPrbCDoHuu3R3vkjrodbrRtX8hFXr6cnmo15MKizARMMQjQadB9FkVR6t+JC0O8U9odQL53Q
qU1WjeuQAB5ANenvaRQUfmHRFeopJB/R0vb6eYYMcxfSIEZ3Iu6ovT4LV6m3DEHEwHbQZ2jz4JiL
rOQ5XwIvnC0VrkKvDtZ1Bndan2285Af4jgX7JpyJ33WRK9AjE7zrs5rps7TRXR32+LYWpXZ+A0N/
jyXDrOu0rRt9DqjJxg2aW4AOMXXnea3gUgRFGOVNVWl97iq4nW5UT227lZfA7vf+znrviQWQIMXg
sGD+KnC22ZUkT/3yYxciGNqRLinr6HdYsq+w8snkPXpy/VRKyR8au6QkQAOw7Ehg22z3Sq+rvI+l
nnKvCxFUfH+fWxvEY52t+fiMA6jd59kafY/iVX31GfnEZQA2PC51ngf6vKIvejOXGPoxjry8Emny
h4oug3g66TK8+8jmrdZQztcQUnjlSJA//D4yeu07OJuU9Rm1gei4lmGzbfVwK1C+ntonLvSPVWkA
5lyuntmytN2OoTXm/aiGtP2BZL4aP6JnBwpK1rcQnb89F6/H/8QlASYSPih1ITR2vUL/oAltt0Z3
0wM0K7ccOH7eTv9ZbkhcUR2c69a5Skz4HdJcuIAPiVnXB7kOGXlumnzVD2qKxVPdjAiwtEzTx3qV
xGxsTHB0ZTwQ652CCdQLFAEoddVLwl+CDpqK4zKkCXnm1DbzPw0+2vY+4aS6B0w+LbcS6Tc87leA
Bys6jeUGX52M9A5gmHDatETMMdk08RxW39A2wLp6wziOzMPBShYatUmRUM472BLy/qEzeVIe0qEY
xmOSjrl+lBTq2c0wR7w4JBW2t53GZZm4h6SQ6p0tFP8uqilX+yGZ7be5Fcvnrrd9ua+SrP46l7Ar
25Bhasv/aijeYsSIVsSZPBT1UHxbF8L/Kgml7C5vV1Vt4aGp7TtkAXAD3AJZELfbaDTDiGdkdWoA
o0gtseEdeBctSiOwzKl2EUlU+n6ZzNA1ewPIwS5Yppk+5FkRNl9WvVT7Ll+nT92UEpiD51wYdqvC
9HommLhgRm37YJmLFNvagPgBCAK4G4H26/1OUqfuKoMp5uBc1Ed2oairkBKGEAsS7I01ceXtXalj
Vul4SOFKeuRcfIB3jzwEOeTEby+4aw93Q6uAf15T9tW3PIdsK63rtNsqGVi/omziSh2ZbdO8DUtw
ZKb4R5gP0m6BWwK32O/1neJGE/dJbblRx5Ho4JAUkKEsrZ/PKE1clWO4JnHaj7o6coSEjS2D7G8U
ub3MtvH0y5T8cj4Jq5By3Bo2//9uGj1rtS3h77je2BuuxFJXyAg3MxsM6arP8YT+4fcxm6PPZTXN
6SduKXwQ/GaA/P4ryFDINItoeWRi5RuiDNmnFkJlv6c7WZEsh0iWtE4fZ1KhGFPKbB9nfez57s7K
ZZUghi0hRiix46HutURjmJ/PK03+0BMmQ7Kmk0wfVV99IWGuDxVPO79164oJGVIIFHXgdU4uDJRs
HEa2ravbQefK1u/qCY0iCTaNPnwyC9IWVQ/Nxxzf0fxB61myvQB7j+/LdfGTRABH+ftnZHVb8aEb
2yMrLgi5uZuGXVIn/BYz8Uqcc4mMUNXCuzGj4rFZwuTTXHNbbZIwm7yONomrFezqIcZNg2qO7WzS
ezXh2hBd6v96LQJXKghksaWWdOoI9UINC9KiXJNdLHv0A/r9A3cNm27NYOSmjgTstc8j7SnZURXb
wfNjdVZxNjFatUD6HfkAd0g+A7qWT/KWYvva1LqruC2KaAgLxIgel6phPQff0F9G/SKQKxPscxXo
jiJ3YKk29QYS5MxsK837+7fH/kqU/kMm2MgwnrKuPAqW9mI7g7EXb1kp6r+TEU65b/+TK0PkqgWT
ivTNGkT6TK35x6Be9a7varL3e7izdLMqt4EtTHPs65wdysLIAxfFnd/DL8P2yyYpWKBmoO7qo5mF
/ozbqv4vWFz6LSx+Ga5fHs4mDoB6kddnUVyEdhBDfJxmZW68+k+nj1cOGq5YUIwtqsBRxZ70bOw/
ciiTlzFPwMWiCUya9nk+V2rYq9ogL6ciL9Y9j+du/vbTGGHezm3qZYpLcepwfmgK6768XZpzWk3Z
HrWu6CEQWeiXhLkWzBymyxocffbEkiX/V5i1/bebb9oOXtmJXBxhxpvUwiakOMqwQ8cEcF9zDfFW
0+4VHS+nUiKbwwpq7EevL84VGY46HSSNJ3aE3xWj+xz2DmLbiM5zLbo6Q5vzgoghac4NKG/bOafz
y5r5GebQxJUWSpUH2bqa4gh6T7jvq3T+UnoHQ1dbCPU4Lj8bWhxx2vwRcsCgoqa6daF+JUi57D5r
ShnUM6dPOWx5qg2bVvi/11X9j9+8Oou9j9ZYNsvUnEtCULAfoD7R21jd7D++9vr09zUmkPpadHIB
yDnCqkglEX2Ab665Ufe9sk248sK5XFRWN5E89tEshz3vFjjnKnyWf68jUF1eN9FJ7GzUJK9j3XMe
HblUUDdfFPeTWYRfkuRKCxlTQzfEOTtqMZT3cq6yjVDrrePOlfF3hYV2LZXG4Rwxbi3g6jukuC0Z
aZb98Pp8/hAWGvgCBjCJPRuVSHGYSTb8l5laqBtB9KKgemWzcFWFfUDGEUsgPqK8qbYWRp13NkyA
kmDFBf/AVKjRIxYl+sXAtvgDrQKm/bKDPwSHCbC1QxzFRxkXPUxD2+iuXFe68xs4ZwcnqdEYO9sc
dZe3xTZfk3XYgovh1yaSuFrDnCco+JdT8SC6XIC5YWtc2yud1TcSwCsrz5Ub5qNFV5jumyNuK2ux
R6+TSbazCrDI+VLwG//l2tfr7NC5RuArxjQ6ErhUby+BdpfGN1X5V/ZQV3doosnUqOrRIxwsGraD
J3B2P5qMj1ui5qHa5CmMRbZrNizDjW/qkvy99jk7SbmNjJILGePjuOB8amcQXu2SFJ/CdW37DUjM
ltw4vFz5ba4kMYfui3Usjo9QmdT1HgQf2Hn1pUofAnmR6Kmxbp9XdAz6fc+uzJCgpRL6/bI9ambK
LXwHw/u2AjnCa7W4IkMVhxZWZZfVYtGY0ZMg/gHyvV9XduIqDOGkJ1HIr9rz3HX2IUE2+GFW6pvf
qzsLXVRBF5NKYMqBJJ832YBGgU053lI9XFkhrkpwLhNcUFckOmJBDlvAR+2+LGHi7vfyzu7NI3R3
tHHaoCX70k+eZTCGi8P//B7uLO5GLSnKA3107MmI/KCe9eciNpBh+T3e2bX12HflNDTtuZdFjiZP
gGcoyMQ3coIr8c/V7vVxkHWNVfxog179xaec3+mgKvVmqUvP6Ofq92TKRmuLpT5X8SV6s7o1d0tf
Iz/2GiFXwZfBKSaHM0Z4NG2cb3NwM78MmRU3RujKl+nq94ykCaMxCrkkjtNqR8oK3fZBibrBjde/
MgWuhG9Omj6Uqa3Ped7q6jlBW1W9aSCVMLugGfvJbw9ylXxyXWxr0oofFdogNxk43XdLTfyadZM/
GH9R2nS9AL3CLgBPouzKDkXp2aybuLK9UDdizEPd4lQ1k+cgpstffeLZ9ZS4qj1eo3Oz0rQ968sF
9Ijq+edg8C0euly+lS0j5RYnkwg2dwddWJB3c+FHnE5cmd4MOOk4F618COuMAnI4ZrtJxF4UosTV
6MUiWWUjBYa9BtismTCpoMv7SWkSV6PH4OAJKzXR4Ohf1fnG9s3Ct2hk92s3S1wsXz8B+CniLj7i
LiY8KKBW7pPIz8oocVV6NiFJ1TFRHSUa8F9GkxQfSnTA+8V8V5cHaprlDQ/a/7e+j7Av2dP2llHS
lYDm6vL4muCq2xRwtw8CIL6pztNgA/uMG4nCFWIeTsK/H5X1hENgAoDxsWE5qm6buOgENpSxLZt7
ASNhOHWTLNqFuozR4gbmK9nCJAYa/rCi5ctcxbxdN30YKZidM3gabGQbSfasl9F2p1XLFuS8XPAc
9yJVt69oU30NcPRE9O+CA+vjweybuK0e+6LM60fgrxd2vJTW70wPqN4+zRI+3Qjd14bS2fpxMQxt
Y9DWZ6KbVH2jKhnFYU1wprhRZbz2D5zNP1/zTOsKwWOqVRnto57ZbxlNF8/w4SoF0bsubJgX7Vmm
y7gPsizeAyPqNzqu3M9U8RItmjQowBK4/yyDNpuFg1ji+Xzx+4cWr3FXoyRWnzvG2+d5SMr/YDlc
HryyClfpR+p4sDEd9dGkqrkfK65fSvBbPN/dKatjGxBISQtzljMrPjXraD4DFPnF79WdXJ2ZSaX5
0rdo0FPJrue4Ya3HwLPc/IfQD8SqADB1fRxNHVzMv6AJj+Ct5Jmsh/T3aS34PDZQbzdnGid0xy8b
JsQ14sbAX8m2XKWfauFoli4Cmqq+nuMt+tll/gl8JnhAwAE18rx8Dp2FmwWhYrUYyXGcJ7mT+Sgf
J8O5549wzt8sJvCsb8b6GLIs+DZnmfwMEN1McOij8L/2+Yq4K/xTkLTnFXRJ50RN611RTv1dFalP
bz/850b5ZwmBu6o/snQGXfIUB76oMrCTE/34Kc+zoTiYNW2/scwCKjOtenjX23H9FzwAfMS6Xj/w
sid7WGfihGvCYRfrOn8ZEqqfVlncUlS+/pFwVzTIKtnHJqvC45io5b3Q41oBLijtcGgz0Khu7PI/
t/PXxsAJAmG5xFURhVBXdDx+n9sae14jB7a3QsNdD7ZqIBPMQRSPTzIR9R2gHX2yYcMY7hcS2m+V
otDa6PTCgl1sOP4LaLcQN97u2hg4QQTtwpTUS9kiumbZS5IVrNtQBf+iLeHheOND/nnP89oQXDa+
Xy7p4P4MsGE7h49akeEl1LA4eTEi5ssW/gTqwABS+xyHU5VslAngs2ibMd0B2fY/zs6lO2oc2sK/
yGvJtiTL06pKQkIq0NBAkYlXh6b9kGRZlt+//u7i3gERFHWXZk0PXI6sx9E539k7erswDTu9iktB
/3NW1Wy8a3AJSU5gSZP2WEdmbf6ZW/gXprs1rtrlAfWSTKD+pgZxx+Y1/yhRdsxQYjrnLBOSx/PN
iuPqGyHFqP+TVpQxWiMrBvMIM8JVRNdp/Iai6eZbKdMYeLyY1n7nsk5nN7ypznAsHDXk7ZJH6385
dMa+SDGlj6uDa/wjPvE8d9hvFiL2lhh2MGXRfBNcdanYQWjth7vz5NZvUKmI249EQpr8I0TZ3bbr
qjaJbpKo1E8pdL1vNDgxfTuj2yc/oiW4N/sMTpR/KVoXQNSyck3QRlkV2ZWP9PsghPvYJqZ/T9HC
1B1tOic3rovLzzHR5RVTp/Np/bsZ4MVQtXTNqgYbfwYwld6JSMHjN5uyb1W2gWXkqcpuUMah+aFH
/8py+vP2c+lP8rbnOVvlZNDq/CiyunozCphsKtygriydS0/3tmdXU6SOo8aeTG7tu6pK03/RiSGv
7Mv57wfMJwbLwsFuDKaDGLCsP6EbqCzeoDlbrTsLLTiyX+ehvG+Tur4pphQOUM0I9+ewv8yXToTg
MuBPqJF/RjYturWdGT+WjZqDQi4IsL3eDErTCYBCvDvWbKsfgSLpndOBpVnuSyeSHDQ1XNj45zGn
uI9wItzndl3DJEK4jxOyiqzUENwFikUP3RsWzfH2sM41WrsphQz2TdDM/YUrZKSUc5p2Rwpy9I1g
oib7yABeOYQ9P339DeJWudlkI7b9gmNXhOfqdxNL9nfY073FPgpUbuIliz+v2fZimrT7GCXLNQfb
C8vO1ytkqV43neKyZFbw67uqkwNF6xb798/vfuFA9AUKnWrg+dMicjQmmtz3wg0Z/eAImJJD3E3X
HFwu/IrPFUJHsMkIbOI+W1BhxQFVwvkfMmvg41smy7CF5vOFNRfpNCxtd2o2MdNDA/en9WPWdejs
+PNYXfgUPmDICwnkzEwb6Fc4DJVWwRY1MIHBfZqQN3ObQaATwinCxaikya3qb6rxaj3t0st7kY+0
acqhkOaOKwZ+3XGjEX60oYYI3McJN64HMkw90moiw6kPfYOW7ed2C2tmQoX09RKeUR6lcErk0EhD
796NLfIIHTtFkn4I+7j+Im7yJIMeUobEXW3g/9P1bzNWlIFTxzuaC3jykaHGPjqr5ayKUWbvupKK
oIQK+q9fj01JiFtkZdfPkjh70DyKn4cs0IuC+zhhTU0LCt6hzjTaju9rTMz1toIXU+D56/OEtO9h
aUBRyIIfBM13mpMmOWREhzXxcR8lXBfQXs2MqYmaO/9n0hz1Go5K6+HPM+fC5sa9C08y22ma0EVy
WtdIvyNmQsa0GwXNdrO2VWC8+osCIcR4xxxny2mIS3sH2+f5pcm7JSgpzn2sUJtRd7R07shL5J12
oz5LCLQ9TD/+PEYXdh+fK7S8BFjYju7oRmhcJfWiP3bjtWv3pYd7S5ckxBaDxvzJW9u+izoeow0r
sBERJNHrxQXi0jVkTNxRZhDWTrQV+7Fk403YwHhLtxZVVBiKbX8VhrwbHQT/JzU3/wQ93QcDmwXO
99iXkXVSQ7tHNyimZqHHPKyPiPtg4LDIptwg4nmCACFAYKiWQesnCrNZ4D4YiFSQkXO3uiN0J5o9
dN3mm7yswrSRuA8GrtJtM6smexxlNN+tTvPHSAb6svFfyMCC523UYNNcB1PcRGW93NGMXbksXZjw
vuagnSz0qIZEP41p/S81MAteWGBZkvuSg7gW243abH102bDseAJDc5Wt/fewGemt1YQKPLZbMSNn
8SFCo/67hfAwxzfus4Ajq5Yqzs65edP0KMmjIaNfwshr7qOA2rDKok8PTfLFdEICheyGsQ+TMOQ+
CRivyMRnKbYwmSfRU2675GtwPZX7IKCJ8rothqE/UorEAPSe2H2l+qASPPcpQDBgQ5eo1h2FqfPd
mlFxYCT5EjRdfM6vTKvYatzOH9ceBI1o0KQyOPRihD3di4ntYPqpZlikzWYeZzLyW3hT1YHjcl68
PyUBSYrUuD0LeKFcuz7Avml5bOosTOCJ+4jfOPbLWmttTj/CVZrBzbObnAsLKH1JwUJOGUqOGHYk
+8WxiE2zX9uiDQsGfLSvXkUXLyWCgbFl5gCttMNsUeIP+6begWqaoV0srsxP46T7GxipnOIkJ2Hf
1Af3Ml4tjBa8PcUsEU9rNo7obWrm+HPQu/ucnqF9dAZ93JE4ke+RSrodKdQQwx7u5aFMmQvpLAZm
bdcSbdvAxTqIv4UNu4/pFXEx98MU9UcpG1UesHn18c6u5TVDvB9D/JuMqq/ut0L4fC430h81UTHd
6W5MbgDf5/+Nzlh1WwAueJghNLvsIBzB6I2L2rjbrz0fPiN1OX8fDXQvdKS3/2K5tvUnHtewNN3R
MiIRjDtZ2i9vSmVY+c5M67I8wtAN1fgObj+3SKLOaHQfqxwhPS1hs5FR99kxoIk4A+B8+9fsBPtY
p5Y/YA8/+4wnBXnIRQdero0sivSTbt5UDbrVTyOPkc5E4FEetVkzKC0VyxgHYV3cBw5hUMzWis44
o9ahu9F2TN509TUdsAtRh68eCGYZBZ0ob08O10FI/medqIE3wFQkbIJ6oQGsmpGIVXF7iqoUZg/d
XLz0OmEfw57uhfEFkW4eIBpwggnMyTQok77fssZu78Me7207kD5Km14iEpYNOvpaCb5uR1PdhoVN
Pm0oszVrI4lAPoPMwqGNx0btliTQ5xdGja/PKhQebTQOk34SSFLsnC3zXTSzD38emvNp+puV67OG
M1dljnpQC/1RZW4TyeUDzep6ObC0vqrIeWFy+rwhs105VKlsTxNExQ5JPBV3jif//fkvuPRwL07o
4ZRDkHQCzAiJjf3adeNjztM2LG/pU4Zwn06g9tm3J5lAWDaZN31UmbKBT/fyZnZIWLOBhkJRKP+X
RLatDpOZ6zDVOO5jhuhjZQsZuDxNddE/88QAvtKyb8JuOj5n6HJkcsFQV09zpf6eW3TMRWXCwnZL
HzMUqm/FVNSYMy52xzRS8cvGAmWZuc8ZQl9ojguYjJzVVf62Y5V8Td1Vv4ULa8rHDLOZD3DJ+iEd
Faew0KXTXL6sxJXLYzG6gobtaj5tuNZz20KvB+fJtvQGZQdUeONWdmHryucNdVZEoiKjPG2wdHiA
g1lxD1lGE6bGyH8BDgeN7pqsBRXD1qh6iATO20+6X1lYbwL3oUMdOa3iTFRPACtgpRdD6iGUd0Lq
5PWe7FpWmKUv7IPT8Aw75yf+6SzMLIO2NF8LEK0uc27qTJ+ayjW7aV37tzlXUdim86O9+Ke7Twnh
4gHpdAnF/Eoest5Ey8725ppDIv/9ieIDfpmhOE4Wp05TP7Py03Z2Z2l3ad3ntxJebuSWxG1TXzm+
Lmz+PvDnhJLLABm4U0FHtkOHZ/4XXTkLu1H4wn5GN8TCu0ueuIUflJvFWNwB3hKB1Wcf+JMQUYPl
FOTx1MTSPaq3+NplJ/jXoGn0i7Zf5zK4PnN10mQw825LyoLs4I8QdlP0xf3QeD72ql31qeLF+6Zo
hmPkAr01uI/81VB/GiqohZ3kwD8k8UhPy4jqedjAeKvX2AXy5xoqZxJ79Xfb0Nns2KYDh90LlTsE
a6WaoUK6cKjAmBZ1AOK2ch/27l6o3NaGA8mqsDd0MdqOLXNgi+WqwxRy4LryemeD46KSG80UdgeB
jaFd2YdGqNLsQl6f+YgflbrSoO/x+JQ/rmbBHcgKHrSzMZ/wq7emb9q+RDk+n04ot+FUnFpR6MB3
9y7pG23TOEYx7zSlbDhUcZHVt8ioAegKG5vzjvrTxpzgwO3aoYDq+JJsu7kmtrlrZRWoas58cb9o
Q9037lv0hbjoG7huWIX2Vgc1YzNf2y+BHk7bVESdZhpDphSQLtv1jqPlPmxwvDXrYonWCkUBvqfI
Nu6SZFBfwA+YsEZJ5qv4GUJH9Deac6CPvo2dM333JoL4SFhOkPmacWs2t27TFMFyUkrYt5X1TUZb
FzjzvVVrBNls2mK7TKZc7cclnu43/GTYxPT5r6ZueJ2iCnlSuKjf4UMfetOHHYLMB7xKHlHwpcgs
zDV7y2OUx3PZ50E7PdqHXi8pAyGiPE1bdSJ5foQ4WnPHLIyJg6bkL3iXzHRTgIc9oVz1vw9vu3QO
fLh3rdViFHKiaDU4p0SoQyPXljRhyBXzkS7NxiZHGrM9La34DriuuOtVYIM+83XiilhKdLPPWEnn
o9vmUbJb+ry/pstw3g1/zVgw4R2vBoMeI3uAXVKgq5B2o30zNzH5HG1ZTKFowFTgWeXTXXAqGWpw
RBpnleDoZu/YRx2VfVBVn/lwVxnBh284e/G5HAIN5UhigJOyTK7Zv/w+NGY+1mV4/n/rKmOt2KeG
DfrQq7FergQiv7/lMp/oYlGlYhgaQ05/Qk9nF4u13JNR8P6Auxb9ELTEfKqLDBHDGoPm+pa74jD2
Mv5OWcqCKvDMx7pcVG5mBrp9MufM2kQc1DLSxQXdz5kvETePKYrvEboZNFDZbNdJ3hW30GdEVPXn
wbn0Bc5f/qd4AQqPqFUS7D/IlWa3bVZT2ELDz3CPi3sgnYn+l9c/kpoJVTiKe3pHLL+r+TLdQ+Qw
6ILFMm8tw7jCML51KHsUS3ynoUWa3PSugCnNn0fo0hrwguW8g4K0KJb2xAb178Jk/pHR2FyRff9R
PvnNTuSTXTSNeQtFCMgZU6bTnUky9lZz2Ok9kHozb+qIob1UdCmkMJCANnfwxKk+jH3t4n2iS1nv
aJ6L+3EhEAOVVBG9Q4s0ZF6TrRf7yeBmvkcW2fxj44abt7JZq+mWT6gSo3w+QbRHyKXId2IZlvpr
nuYgv0H2DWT+alHlebeZrJ73gNnsvE/zAlFwk5pmPfVrsfU3GQCOhxbauO7vtN1WFJ3yMoujsMPL
p9IksZUduVVPoxSzfkxMXNGntApsCGM+lAYBZXhqD06f0GwxncQmMfyrya9JFFyYNj6TVsPgCZ7m
kXxaN3Q/rotN7OPEW74E3ZyZD6XpjNZDDgrqKM60fjlm9SnrAlu1mA+jzehCHXvL/i8nQri28u2k
I2kPNmpt9nfQ0vKhNAnFFRLFpDySjaGLBQjxfdy6l7CHe5uOKvnWa93qU9LAwUjbhL+fiiSsxZX5
6nUr8tbTtCIohGhJ99WKjNA7QkhzjTm8NH28XUdMrV6ndNAnuZb5SfRo1N01agkrojNfwI5EcPDo
8+pcipvUIUtbHCidhq7wlWPlwuv7XFo8rpQz6B+fptmwPbFR904LY8Lmvk+l1V2xjTkr1amCusKN
cFPzDr0KYVZOzKfSRMxnsMcN9N6RXN6JaBZH6L+XQTUJ5lNpRVtAWCRGTA550PZQyXR704wqrLmY
+VRaURU2WmeGeAHtbjvkGtj92BdhhSzmY2kQwpcw2+EIZqviuLbIAuYMghxB69XH0iKm2q03CsUa
qMcd+gi5QKD9JHDKeFFCW9dIGC+YkEPJHus+nmAuCsX3MNaQ+WCacS5Xo5nz+6Ja5g+iH+ZPgzBh
Ub4Ppq3QPo9nHM736CFQf9Po3Lq8TPG1k+TCZegXNA1ubCYdkEGOtVGPMcLN5AagZPJuBLI9PBMY
sFxtHr2wL/igWlesRQeDQnVqCgX7XllWy4gPUU1hQcMvrFpRuc1N2BlkaxisMAkR/C8Xp5MKizZ9
Xg3XCNu7utYnZPXjjwU0h/ArsRKBjz+H6T+F467IekgHJ+oUw+RguJkW3ADuGE1E2InrC9NxDVuM
rI3LI5zLVHXmd+ANCSMLGOMFrWIfW9MlZN26FmmeFWJYB6rA86FbOPA27WNrXAlg6x2choBo9XvL
xukhvX4oXrgL+dia7KtuXKaMHTlUnh7Qx+TeWAl/g1rpwGOdejk2pDSR8I3SEo2+jmF4lvm27tT4
MWjwfXpNQAxdQOGsPJZNke9nq8VdPwXaMjAfXnPzWg0zTGBPEsHyPs/b5KteChl20/VF5kbV8a3J
WzijYR/dwZM3B1QdJnbGfHhtTaI+tmMjT2s7P20J4V9h8Np9CRt1b80SlaWVyF1zWrNsek9qONvv
ckylsPunj3zZGAFD3m4oBcH8/CkbhuqvODNB+AXzka9mEHNWryhH/OAdWZysw1k5UKZX9uMLetPM
N4u1gDvYMJrq2DQ0TW8jWXfZjswEuQU0F5Mbnk49XIUbnT1SkdenvMY1e1elnRj2aCfZsr/CPpIX
T7vULINETe1k4b91I5CMq5FvcmmYmyz7RZGuLacS4nOQYlVq+Iw/akGf0zav34Je38fDTKyLHJpB
xX2C6teunlx702TLNZ3XC6fyL3RYq6VGHqE56UpE/NDksOl5X7bzGqZKw3xCrKjXchE1cIFzDmUo
xq3ZKdAgYTc9Hw0jtp+7fsACRMMp/ZTwumy+s20tirAF/osGnYAGrW1lfeIDCiNtrWbkWpIOOlBh
H/f8WX469C3psmWt5vp0lrzdD3lffU9aTT+FPd27B69q3AAEN8V9mU+Ah7oGlzw2z8MVIYRLc8cL
rGkExY2FpvVJWrRkrLzLxj0rddTs//z6F6JTHxDraTunsNNpTk1TSqjW9/F3E83wI0hb6K3f5sXc
TFe+w6Wf8g5nKMeYRkM9BpdiA6WKFZd8ty/hJfC8wcSP3xLRy7D17LNjq9y0WnNXnWAyMjwPOeRi
d6IoaNiZ4dNjHLe/ykB765SIkTwqxNrRjg9X8ZwL39ynxrpiVg1qAerE2sU8oVVm+GKgMHPli196
+vnz/LQc3Mi7Dto1+b2kRXmoayQQGAvMCvnIWDzV05oMBZJldj05pM3Qa59lKr0yhS69+/n///Tu
XEf5lE5RdSrr4kjhwv7QLKUJuxz4wJhR3bBFWdPANRsCWQk87x6WiWWBr+4tZFKycuZsqqB7RhX0
Umz6uNGuuxIIXBoY7/wVsyvjdHTY46ZO/R0Bkv9OBvSfHv68S1x6vLd0zyDOuro+v3cb7LZK4FyH
Brxw2ND4hBgtNamjrahOCh3kHxAFD83NoKDeEzbjfUYMvdcQZUyRbY1plR/MGPflbi5QaQgaHB8R
G+EoCP0NVp14twzvVCXFaZYxRGfDHu+tV43AZFzWfjqWTspvtjpf7Lscfa5hj/fC67jd4nJQqobJ
aRl9KCeT2r2tkugl7PHeik3gaFgMJRK5sF3o8ruFIcn1NFUrlJLCfiD1tgTCSF4rfNzVMXSg5D3M
zoctXtfA8UleP38tIXJUK0Q/kI5q5Z6vjX7Kt5H+++fXv3Ao+pJwo65ok26VPBUJbqxJKuvbjfCS
7qp+hqO3s0P1/c+/dGEN+9SY5mkRdQNSB23P1J7Fg3m/oTs4aPNENPt6mFLIU6XKsvo0FbhfQlB7
cjvI/0EiLeTtqc+N6RylYTgUVydtCvn5RwsBgcpq4NM9BmU0+ZyiQghf+2L+C71Xgu3ylalrevW/
H3rqG8IukzVVNM3NCSRGe0OTZZ33MG/Hr4QNjreG06LesgkqeSeIL1J9m8ZusA+Q4LhKdp0f9GsZ
FZ7Er7+u3doJzkZL/yibZDgUjiS3dqDuTeQCKz7U1xOrxVyVZY4TbIiWCGaaWfMyLba7Ugi+9AW8
VbwNkcwtRNgx+eHGi+QKe5pSHgaOUR8cK1s6SIFe21PSUfdkqgkedjFbx3/DPq93+tI1JZYqvDwg
rGpXE+xA8JMNS7kiC/D628LBq2cwuIC9uOwfosRFt1s/k5ugV/fJMRRn6SyaSQPPNl+dQ5zctej8
Dnu4t2qt3piJ2Jof9YDieDEiVpsquQYdLNRHx+oWJbCRtvbB0lgdhGjn22GZ6qCiA/WFwYimJSR7
V2T7khz2nyidRlAzrMwadEWhPj626nxRTVegwnxO5eoe5nVbHYXZfyF4ej1nsgJ2wy5K1UnY+L94
2cSBIAcY+Fm9tZrIuGxWPSoodqFxg4ofFm2aByVCqU+MjfUGda4yEfdlptZ9MWTsboC7x5VJ86OF
4jc7pY+MOeZavdRN//QjzJ9tY0CPxELfiITNn6SKxJOMJ/UV6V5M1zzBZnGIeE+joEIc9ZGyoqum
RtqzBKTOj6YvBKqUV5nES3+dD5RZqCCkUWTEPRnQlyLgDv5g4KNqDgKx6W0JcYqbesL2tOWw1Bv7
swjO1AwqbM34pFnhWvSzWtz87CgiaFwWy5duhSdI0G7ik2Y6yuhUDQAaoK5RvJMVetvuCEqZ6SHs
+d4hDUeHmMz1Iu4NgYrBGiXQeQi1IqO+fFixwbk4m1RxJNDInfZzCrHJA9zDVOC88lY8z2M0bCaR
Oi1FL/muykX/T9tN+TUF5gsHtI+ZmU5245RYjI4pv6Azj99gWwn9tN7tmMoxHmHfnt2veRfBXR3u
8rCxDZPfoj5jVhbLlCKBmR1ngD5vCVHmr8as/wTNGh/TMmi/KypLx6exXtsb0TXDfZxf3a4ujLoP
aUGCVojNxeOTXocXXUBNOLu+W5yP4d9shT6iRaoupjP4j3tedfy+2Ibsa10Z9fdmsP/pCQn9Hez+
AilI6hNbpEBeultQOk5cBQmubLDudrQlCRMQA1/z+syjQBzGxXTTk3FF/hcZUDHYZVG3dmH7g09r
ITu0IK7u+ZHm47LTrat3cNrWYfGALyBmNgHN4KlwL7ghADdo6vjcjyrra5rNl2aSd2hDkDVx5bxO
T7M27y3+tV94YA829SXERpfamSg+PblYdPsxVk2zY3k2ncLWmBdfC7fqbePl/DSPkA1B82D8kY1o
ewp6us9q1WlFwfK07ilpm3+1zds3mwlsKqE+qrXmfISe7zA/0Zo9QE+lPFYjCWMsqU9qlbgZ6BbS
1Iivp/GxJmS9mWcmwq5kPqmlqwIWU+Bon9B/UHyx+YZs9KSSLrkLG3dvvc7cWVqNND4WVriXomHL
t//H7SA9nx2/2d18WIvDeP2sFh0fJTeorO/ybLPx3Zim/Tbvyrgc/0uqgbyDozrZqZVN7pTIanjD
beH6XYFOqQHcHluXfQI/hugWaqJbd0uLecweJFSulx1BDYA8wlR0vCvmuOpv66wg2T9j0hCh9oBk
RlPudIQ+3niX9LicH8yGIOZ9E8XpHR22iX1IVN1Gbre2wqW7jsNqZbHL0AdObC8kKLZFDNHax8dE
iPfj0mbfoGbuws493/y0pa4fIvAtx07L+aDzFLtKtfIgSpD6PJkq4e7temTd4Bxl79F8sdxLqCeH
TTxvOxmXGTzppNenuVuityqZzR5YvQk7JnycjEokj8q+licaue6GF3Z6GJbAbDD1AbIS8YXMteIv
PVfxfmtIdK9YYDcW9fGxGLnsopg0qF42JC8p7ZY327R11wqMF84gHx5DJ2NRa15jQrZ99EGQofyU
izCUA8nA18e/6foa6vvYrmqoQp5kMU1/jVxOgV/1/Cf9VNiaKcFesnB+P/Lpo2XYwlvTrkEUCvWh
MUXRd6iaPPqnhH3wfQZbliMh3cufZ/v57//NPugzYwllyIhnXQIoKoOLE6Gq+Vgww8u3VWL7MP6D
+uxYvcV1HvcJOcqin/Y8K9b/UMhvwwIAHxubUbipY4jjHZ3q1o8ipul46DVKCVeyAhcmpg+OJTxC
oB0P5AixFLkTwzJ/UkU8hWU0fHDMuNblpUjJkUbzp2RJM/hfzGE9t9TnxkjfDOCnxYDrdmXEruQK
4tRZEuVhh4iPjk31PBXwQ5enyubidswWxEkw3AtbVr7oGRob5cBqTBtz9jyCV8jwLk5dHBZh+OiY
KVhbwrWZHDmFXZPlSXQ0sr22m11YWD47hoG2TToWwxG7DP1X866+5dDN1YelQok3aPH6+Bgfqqxv
4RxztFk77mgd6e+ra+nJcGOvfILfF7jQcPV6Z9PzupgRDN+xznXyXMzlUu4kCoDDbToa9x7F/Dxw
E/UhsTqTeQ7tM34vjWn3sNBaP7Z9yj7+eawu/CG/MGIObQR86MgxKSBbWtcx+eRQBwMHKsRTJkYX
WC3ycTGhqUaPMsGVeRDiwBtkK6IotNTls2IESi8Ty1s8fSpgOskwaeFzdW2QLkzaX1gxx2jZ/9jp
poS3O6idzm9bBUumsJ3UZ8WSFTafWVbze9z1IWJokSdSZ0eQP3/iC/u0ryQ2F2OzLsVSv5QNami7
laBWtFgX6E2HnpnXa0FMI6TE0ojd23g1MHWi9HZhOkw0iPpSYqVTdswy2JM7WpbPVlbdf0PaDFe2
iktj461j2xLdVtuW/O9m56iEh00fB1Fu1FcSQ0FUReO80nuxIAQaoNLUbXCRCfqqv8BgXR7XqSTs
vjjfgEyrkydAGjrsGuuzYGIxmjQbqV+kmrp6J2Do3u+3SeO/w17fq3LVW1LHbKvql0Kj8t0NlLgd
xGXDHICpryFWFBka3GHddw8N+/GWKsr36OMOXK8+DybyuSsahzYpmqr6QTqzbru2LNHKHTY459n6
U9xsy7hzXYnBqdM8/SAtzN7WupjDrok+EVaOEWbMXPJ7+HF9hgVwtN/iQA0G6iuIQdthidUCIax5
gf24PVcvKztcicovrFZfQEzPzKiZuOoFKZbmBdTxqnYdy3TYevUFxJKCTkDZNnS/cSf2Rb2oQ+Oq
wI/6Cw+msK2PbYpJ07XwdRWTKPV+SwN1O6jPgw2wCDy7QcgX7pKEHCK6IBWtljQXYRcunwiTQsKi
rErMk3ZocZwJTIbjIVB1m/qaYevQ8BwJJPPEzfxktpTeKiUD88S+YhhZRwIjFF2dSIJUK5JM5f0g
QpMXvmRYjhZ7GbegeH5QQk6a5QUFPf0laDPwPUI1Oi1mZBHlC1Rvqw+ymcrgLkHqW4QK0qjEwPH9
Sa6AMIgo8jcwGQ7zXqI+BpYwGBXV8F8+2WbL3gxyaZYDjxUJvIH68Bf6pxNjswb0KV8sDMIkTCVR
pIKRS8jQQ8jg9T5shmQiI9pWvwxZcgfJA/5cTZX6N+zh4vXDozppVpNy8aWb0rdrLauvcCrIP4U9
3DteV9WSbZry/AtH3/MNq4rxrxnSD0FYXOqTX4JXZU8Uzb/MK7+fYM96Z3lf3IS9+jkI/+nwEzLN
1QLDyC/jCnH/ooN8ZkT0t7CHeycrLDZJQqcp+7ISFB5pldVvl7biV67Ov78n4Gx+/ep87pMUlj/2
qG1Z6ztYvCbHeuiUQYkTCaXAWZm8/pVRFXCKHEj+JUna+taqs8JR1MlAKDH1ua+py5sanXX5F1My
9aYWvXsZyGID546XR9bToNfUwbnXLgpxa5RVD1UaeNdJfexrzAmcUnWdnUrG+xOB2cJLlIDPCpo9
v3BfGUP/PTEZGm0FfTOTZXiUXRsWEqe+ZBiHfEY1D0I9gNQYb0xh03sVqA2JTrXXk2aaRzvmRVu9
jF285TdFEzUHdM1F0SFsaLxVSwxxY+xyfio1T76ZOZnfpRkqBvuwx3vr1ha27jnk07+0sv82DGy7
zTZVBb67t2zRHMfTZmvEl6Ipxy9jR+A+LLu/w97cX61Da0SSCPlMppa8qRbTx7syRakjcE56N9h6
GwkHrKSeVw07pHKEu41qA+2QUh/8ikfWy61d1XM7KXqTxJXbybkPS2SmPtZVV5CwHKNcPo8WSkSj
A84Hs4gwfT/MttdTfoAD5zguVj2jSeU5Lzp7L5DhDTulfGqLO9xA4kjJZ7cMKy47W/elh4l4ENeQ
+tRWw4uFwu1HPsOga3pQRQ+TCj3xsCnj64ON8dKNKrX0WNLos+jQb7SJJkz5CoYGr0edlF1Z18iq
PKwUlyiO3nJ4tkafgxaTrwkWxUVKcb+UzzXsr3dlH4n3FSpXQdXZ1Ke1pN0QHchOPq+xKt+mYEk+
rGlWhW1hmbdQ4yxPOgQy/KWysIbdzcba+jAbE6aKnPrAlhNrm4jZpkc3QDQwqctxbycRljRIfWKr
EL2m1OTJUXTVs7VnE2l91aHrQtzkA1smLpIMPQr5i6kGGr2FaLT6gCw0HR/aKg/rhkh/AbcUm2y2
FfQ+idUH0pNtB1WXMGg7/QXTytG/v1k8HAcH3RGY5O63noeFTD6jZZc1WaJS4OECt1eIp5e36Sz+
DVpSPqA1NwI6eA0ebuMp2Y8oEt70WgbeoLh3tFopRxVrTu9Hh+Zw6Jrv4nIJa2KCUe3rrQa2r3Ts
Vkbvy7aYD/DH3UsBaaewcfGWKzQUJzZmOvmnKlokOeKmpPsElfLQ6ejFwVVv0wGamPJ56Ud9Wxl+
Fs4N/Kg+nTU466INjTLPjY3zBzB43REiOjbs/PDxLDLpIRt4Ql5UVbJ8B23PeTfn6H4LfL53eQXl
u9pym9SznPrpjexs8y5zMJ8J+rA+oZVn0L5jEmdrZ6byM5F99JbN0zWR2PMx9ys4kPpaWjW8Kd28
DeTFNXZ8m6XbehSTDsrcpj6dVTNjSEFb9ZzrWn3YEogJKU6Csp+pL6VV1iibOihoPesF6b2Cg7rb
hm28cjW+NC7eWp1yW80NuLUXmHXVNwieBijIz2EHtw8+JWyQ4wAj3P/h7Mya5MSVKPyLiEBCbK9Q
S3d1ezzexi6/EO6yL0hCgBD7r7+nfF/Gcpfrht4mHDE0JbSkMr8854ViXu4VVKPnvNF68+4c3TfO
J1tLC21QvJBBkL4YWc9vNunJv9cOWDE+NHWL+GwASkqmkyVe2LckjaLPAqY/nxNIQbrNeRuAKpY1
JRVm+ou3RM1xCRAGw4HA3BmeG9/WBqBUtRo9biT5PHmlfDsuZk0zpkL4qDmtWJuAWut58IYSxl9z
DzGKlENfLCKjW6krsBGo1ddTSzzJnkvYr3+exzTSmRfMntuatcWzPDmXgQeDgK+Qq3wby274h4Y9
++g2MtbxSs08c6Bz5GXchpcN0V4+aK93nJLWkmU+OoriRLBnSMd9h/Jjcxqq8l6q7NacsY7XOVkL
PL8vzjUZeXOoqzldDlvjGnjY8BPEumE205feCwKQ4DyTxCuzKUBY5jTwNvuUToJ1Qs/eSwe7qLer
SNd3NAkdD0CbfYpW1iR8NsVLMk31+2QJk+9eBerS7d3t45U30NvdNu9l6/rigcCu8hlCvm60QWCj
T/BSr7kRxnupkJ3P/bbun7FNyjs1qBs7sY0+tX7HhtqQ5SrF1ft5ko6kejOQCei8FCJkTvxWYDNQ
89SP8cCl9xLK6Z1ZgMJINmu3g9ZGoPQQhGPXzoi4Uxa8b03NUMQsyIvb17VWrSBbrNC6WLxwg64g
SFyzT6aj/p3xv7Fsbe4paUaasrBgIkP+XB+p2aofFYbKqRcusFmncUUTyrpU5aUXEAcinoiOQ9/c
UyW48fI26zQvciOodoVov9QppBrYaqDkYiKvunNniF4P/mzGCRLZBojoREUWRQK63KWecuhM9QPP
pnhZxHdQwqPbKraJJ1kCvm57GYtsjJrZy2ZVmibvh/T9n+fRz4r9K5GsDT2tbNRXYab1jARL9Nx1
RNAcdbzxeYTNMH+eIbwaP7Ch87YsbuAJt2azxE3pwKutel/VgTzVUgxuGjmBjUhxvZgugcbrGbnf
5BEW4clTNXHXp19nzL9qToYncJCvA3y4srnqm48QAOiL6d2fh/JaLnxtJK1TehyKJZr5gEUzVu0g
38ykj/udJDBShxNX/TDXgADCgk95J0RT4h4I3Qa3uNvGp6BN3oz+wLfztNRnICUIu2nnOAWtM1xz
PzRzN5UXP+TFw1iI6F3dAZr486hdj6PXRs26IKdLwbUMt+JlIjHZpaijrbuh9uSz2Pry+xx60/uO
au3U3hDYOFU6ShOpaFnPDe/DzATQMILTj2Npx8apVn+TzcaI92KqGNVpr5iZyuZ6vJcJuXEs2tpa
0RQlMD9JixddeJs8KJJSul9xKXoL6L50O7dspgomCaUgtAxERuF8vFdN4D9Oq2Nl1maqIP7m971o
vRcBE8tPca+Kz95W3TnPb2zMtiWjloWJIjagBJtoE5SHcm5piTNshEHvfk0hFpbC9M1RsDWwCSu5
SF/ILqTPfjetj7xDtnSYt/X854Vx4xizESuDPOawtkn6MhYUqkmmLtqPWiOl7PZ4a1UrUYKz73r4
QxTkrYaDaNYP0k3wJrARqySBh04w+OiMWzp90GKaTo3mbj5mgY1YtbqNhzYo6OPVF9ZETbKP49JN
byuw+SqQQ8TIIqwvDO62Q6au2p1ZOrueQTZeFbRDO3raS176Zm4PHQSUsiFZ7+2mNyaNjVf5YljC
dQ0wJRNoHEDJ0T80vVs7d2DjVYnUMLSZxkhkrfRlDjRsyZLEsSxj41V6iE2UbrR4iXv2nyaexcPA
B3onZLs1LvbZjFuKj7snfSxL8IrXXhN/Ce/Zl93Ydmy6iiq4kYp19V4mNZFiN6dj0qAapue/ZDH2
477WVS/v/JBbf8tatuMaiP/lwGQTBt63rqvCT02MitmhqilhD2sgHS+/NnbV+pMMJA26c78E83GT
NYVhXevU90Nt5ioCWNtEzUSfx5Z/11rTPbxQmdMgUVtviyJeTqvW41/meNRvecV0DFm1wdS70mvY
egg7aKA5pQhoal2zpeCrMcR0Z7nE7de4lNuwS3gzu2XFqA1hKV4Q+LJ58aMfS75fR1jMuSaDqe3Y
KNeW+ynKQo+MJ+GTYQt9F9O72ZPXQzvcGH8Nt2VCx7KhaXlJTARpuIWURU5W4uvnHoJWT2RDNz8i
8XlznFPWIueeNxPc/H4KvJAcqgFiF9euE9a6cOsZPQtDaspLU83rnkC5OoH5pwe7BZfzmNo4FpjN
ZDJc4VNsJMoiHpHdsNVu+AhNrShbe2zkZNP0fK2KVgUbcs5qt42C2jSW1j4PYsiGvfA6UR8QADd7
EgTlnWvV61s32rF/nUVrw1UDO5oU8aiMP3LA1futdCwX099orNUEC4eHxhnWYFtmBHQaBOsrp2sZ
tXGsFq5yTKCn9RES12meXHtmtir97jRjbBWudRmrJsSEP0sfLQlNzYcHrYibBhe1NbiQEOZRESOz
anj83u/K8SnokRt2e3VrpTL01gK7MKPIit7vfwRXW12Mj6oLoMNuf8Jer3CuIzDkpOd2QNNtW5bQ
FY+FN390e7x1DpeERRLS5fzCFFwikcpNdkvpKLBGbR4r9RkcA6EXda4hr3mEnMB8MHwVX5ze3eax
VBtXgI5MdZkl1R9YX7cwgYeghRPHAKTj1wU7j3JWflsEj9f1mjToOUlDbty2SRvImhdmFIaGnvsx
+Go4Cz+oODVO7VDwqP/1zfnS8EAHjAMrRQGw3ObgrYCD2p0Z+frtHWZ9vz5dwv03MWgUxoU0meu/
y2tu+6Ok7Tx9m9rkXjDK8LTf8ynUBrPWBKEzbAzYo08jdihhQ/bsQSf7xW3qWAtXe2rtUyg4XFLU
6+FQVeh9CqtXx5ljrdmZ1WsUK8Ue2YoofU6HYciadITYj9vbW4t2C/lcocrVnju5PIiYtM8eUF+3
Pc0Gs7QfTcHS0vZ87WxpKHwAzNa79VNTm8uqUhrBI3niF911MHZsWhHnUJEakNceSjckn9p8llRe
n2KOYU+TMnyAkuy4HxWEUv88+Demvw1myQmOHRT36LMn4M1zbHBRHXPVtEPxAClfxyZbaiNac0VE
IWcRP9IhhLTfWKPVszPG7UD/jdGCpVkIuVGUGr0rfdck3un/0MH7mah6ZfHalFaCcJIGvGDnsmm2
o6ybJt9S1pyUbIR623KPVbvAp1N4ivxZvUkCLL5MLUv4pvWl7I7czC1/Mw3B8rWuGlTL/vzpbuwp
Nt7lBwlM7uICRYhybCqWUd2NfV5tjlJu1Ea8ZDKG8N6Vzbmvyee4D/wgX+rZuDVywir+1513qQ2Q
+HlQ57Vpq51I9An+7G76fLDO+/XhUPhZYewWR4+q7P6BxKOX99BCcbtd2oSX9hYtwk7g4QlWY3It
Itboz3PbsmzCa6xQa+kCHsHQFRgp6q3BKVWO5kTUVuAyfbswaDg15y3c6JOHO/47Z2Sd2nxXrSbd
NChdnUuPQnK5iRDl8VKVzG3O24RXAs3cNdx8cYm73i/zKu5Sk5PYsVeR2pDXjJS0gjF3fGZ18YBp
OeajwsXJacHakNfSwRjDayt1TkYydNkSpdDtWjm5Jx5yYy+3Ba6Ut0LISWCfkk3tP6whBEd3FHiv
OMaez7bPbr/CWrZh0OBqlkpxmSu9PFQkHj4gah3uTP4b2Qmb9hpjCR0kyG5c4JK+Zl0C6bO8X9uS
ZrpdKr6L43bKNnXFt51+js1+pWZNIqlaeRFC0AxFOr4v5qC88/QbhVxqw1/lUMbdukbhGdGxfozo
RPdsSUA5NaZbnueijz5TUZLTsHpesYcF8cp2Zm2vUGezjscaTsf6ztDeOC9sUgwY3RRLgl96TfNl
0xx9H3hRu22JNibmh0lcLejkufgzdOLyKOH9th+C2LHVBhpQv27oXeehmF/R6IwNIDpESRE+loVy
K41QGxRjsLjksRfIC3ofv/udzw5Tefe4uGGpRm21LFrIemuQbLuMU5PSfEDXx5cKRotHrSSP8xpr
9MCY1hX0Qbz6r85A0jRI4+giYy7uBHq3vr4VxQeJllsEqZbLCgT3GSBu9yHZWuF2R7PFtErdxYEu
1/oSzfCxEGFZ+Jk24h4Pfr2kvhKB2UBZqIsGMi01O08k9E81b6dqRzRUcYcYKpvYJrqJn7Y0DJBq
BySj3DZsGzSjpCyhSFCJi+eXQYaEQNMBvVmLe7PuxoZto2Zh2/RLAiH1cxGY5L0eatpk1ZLMX8dp
hbqC0wZny21FRAdxbXAbLJOCXC2rxK4p53duD7fu5l7TQ6GNrtUlhOJ/A3fYfgN6I4x/Z/+8MWtt
5AzmTEM4EVZfilQNHylXV6FZb3LzEqA2aiaAekhsscG5a+YXBWj8eRzK6c6Ku/V17Vu5mZfgKul5
SWK+bblZzFWCc9b6Qx8o1wGyljW0iMGg1jI4l2n0rNdufK4SRp0YE2oDZ2oMi7JWVfDYbtu3ImiK
bPHle7eZYwXoY6+mEVem6lJAyv6DSAtvv3SRciJKqE2bMfhSq7Yy4bk0xlM5hwRFcSSRqN00M9FD
+utxpCEupAt0w517dEc81sKrf6R9NDkm1GzALIGMNvSLml5kxl8+sb5v38Wchm7f1abLkoJWdVx7
4qL6OvCOwXXwq4R7ndt93ObFrv6q81yS6JET1e/XdWqGTKDry/HmaItqkTaqW4/hLBNF24/5gk+9
5OjPcKMwqC2qBSH6Ooq1VBc0Hum3MQRFadZvqv3iNPVtLCzyVxVVMCO7kK4m065OAbseGvhUO7FC
1DZgnLy1kqPAaRlRth5LBJM//g9Y68a2ZgtrGRh1TIpxeQnrkEx79GdMfR6XhrH3dFruSTn/3GNe
OfJtJiyCV2pMxyg+T2iMjr+0w+SHHzREgt7gqFnftHRgewimz3t4Sse7SRVm+DqJlpVvy2oI0J+6
oIRa5bJXqn+KrzUePeJC/XWN+HIsICeyCzpWyjxZxjmVWVEB+sjmsEvhuwix910EjdPv0gun73go
+RZ1mjefhkmWT30iYU/hFa05rEuAqT3R0NyJ0W9cf2xWrSEByoHIFl0Wbw4/pDRevkHFef0sYkCL
TT/V6TGK0dbrdrza6FprhjaJ+gEbAY2WKA9aoIRCRJHjNmZTa32cNvHGWnVeOPMe4UTdaaxTAz9T
p5Vkc2sjV0BIYH589rGQ3kl/7T57s3cH9box0W1ujXUTdLCRPn5c23jj+dyW0Q9vQW0jTafEzciX
/kar9UhnXAnFS1E052S4mq+zWOzdhscKDmICVkpATe7CUmRjhokNF7B30Z1t5tZctRIBRbItMBxm
6gynts+ggzcFdwE+fFXDHEHnue7OXAl2J1y4dYey4TWdYj/oe5zoReqt+kEEjT6bJqHvSIdUa+5F
SXfcFrKMWdsM3d5QYFC1t8ZnpWp1z3HzxpSwGTdVkYmUeikvNGi4l5FkeOxXHVa7/+O2eCPktVE3
uo5BAxnT6Ixme/FW1Yn5p26hk+80JWzQjUFOfWtDlAF5QpNPxsBuZyjq7d4A3Xp56z6Q1Hpp0fHw
v7Qrhxha3kBp6U6O4YZXELVRNxY0CEnh4iwytfr1DhkS72ktG1/rzHjA5c89kuL+P3FD+1KC9yZz
XvrN8FhDcMhtU7B5uHIbR4itQGJvjL3ogNZ5+S6q/aXLa1TJErdt2VYdS/UqEVWCavGN3z7U6EX8
e5ivIv9/ngM/T5NXzlYbjZt6GBGtZKsuoLuMhuh4HY8PsWGrtxu3cKlzj2pcq2Pqz8j4c8KyoKzD
HHnp/kcS6OndLAyDNEY8z1Weok3huK1Yk6PkZZ+vgxoP+E/l1t5PbSEzM6w+6r28uRjf/8YLnf4D
5e7qx5/H4taEta4hve9V49iidBqboPq7KGFYahrpJjtIbJ5uxuVp7qshOasKrm+irZMxl35auMla
EBup69sGfV5VEZ1pPPZP6+zV7wU6Xu5cYF8fG2JDdMara1a3aXjeFK2OTRh3bxpD6js70Y0dndgM
XRHXMGLzesIzGQKqytgm/YcCDs/eR19Bkhf+ZljHWTy30Y8+hcP9wZs8GeThAH4sayAT4laBJjZw
V7RXG1Ovrc/atOPnuTb1c4obxuHPU+z1Q4PYwJ0flnHB2zF8TNA5flIFC6tMDfX4PGlN7rUBp69m
yIitfsa7qQkSBUU4HWz1ow8TpPbJFxB+yGs5QDO/1FdThKCncAbkazgmGSIDxw0LDQ6/3oYlhaw0
3WbyZuabzMsl4H9tuIM73ZeIDeFhYUL5QUikycRYeBmsnWWT9b0v7iQLbiTpic3hyQCX7Q1ecBdp
ujYHKVyzx8UjQ52tkHTqYXHSiQfToof+ayFHNRziyfTPviaAb5kH/mqdeh9b4Z/ny41lZ4N7oyfj
DZRIc9ni7e3oBYvM5jhybIchNrlnBr+L/a6QZwhrn34e0Zj60Z1Ffevdr7Hiv3q5dLRiJmB+PRZ+
0+/NtXcBKvNuSqLEBvfoalQ1thiZiJG3BS3b9cGTDb3HQtx6+esC/tfLw8rHQ7YoaC59Cq/bzWu+
Gc/w8s6pe2MbsNG9MmCQOWMhKkEgbLfdWpCyByWg2ZdUD9Rx7lg5R7ROiaoUfXKei87fGXgtkHyK
Y3HPk+v1mJ8k1kKPFPzK2LRFj1Qw80lC00cNGSyH1NVQZ1rGR3g5RsPnWk9wF/rzcriGjr8HK8R2
1/RbPHJlKPf45ebvo5LUT21aLW9bqoryAfKF2g0jITbfN1Z85nMDVe+SoXd0hdLKgoRnXGq3j2MT
fjMcQXy0fl8Hz8zoHB3jB6++C7LdmL024Gf4KFBduoo/x+s3gAmQzSkXcfzzR7j1cGtd10oEIoXG
wTkQIT7Cta/NaDK67Ro24ZcUU62YV7cXs2zfgi1a/SwakSi/s/Juvby1rhMkIHA9YNEZbazVsfZ1
cMRHdQMriY32dbgSqGluwrPQJWO5Hnj7ECIoduO4iS27ZjwmoxhUJFLZRZDPQ1juBI+cer6Jrbqm
e6iG8DCNzrCxnHajD6N1EyZ3ztVb424lCMys+hDt8OxsVNseihW+uJVo7+Swb1wGiU32LV7rJ0yg
eIYun+GfsOvE41QFDG290tfdg0Teszi24YoOijLqTmEgcZ4XupDSiYskv9F/V+GbFsXoMxHqe3tN
3STCvwdd3tj1bOoPFmxjgxCkvYQafiYwZatH/rFvq0K+idIVqc65R7n4z4v7xsn0GwPoN3KlNQw1
V7T8trmZgyE8kDVuVe4Dd75TIr5WRl7Zx20EMPFCNFJEY3SWY4rO/wjlpq+x3wjYJ3AYnfgjkf9J
Johl9bPH7vXm3piCNhk4NmHZiyRoL2iomQBozvV3KHnHd5IBt55+/fd/BQyqLiGagtTp/7ThdAT5
NjRl3wsYbj3dOsunwVe0Kcb2EtOKHaMxVWWWlBv5+uevfuvx1lFO40lAvAA3BjnxNFsDiAw7px6J
DfdpWDCROYQHBPW7UyJqfezQC3EnJLj16talnY3KW0xq4kfcFuPDHJXyQLrQbVxsuM+HmHZLFhI/
GrF+UlOT5Gk1hHeW2o03t9m+ApSqVN0U/2ySXQ2d8ypq/nH6oDbZh9x9vzTKQLt7Q0WVa5RBsn5c
509uj7/uVP+a7FjjYxXSufi8JFX1boL57px5PJnvZJNvjYx1SKuKQVLDm2Gi3rXNko1zuJR7FBKl
4+hc/+6/Xp9tvCo6CmaTC/Z57JnYixGs15/H5lYuw0b7eAelqThBxVOto6r2Jffou1I0afjmukm8
mQRNg0PL6np+y9N6fu9VSdEd/KLdjmExeI4Rpk0A6gjNtB5w9zelZvWe9ege8UJHexFiK70xE1AO
K9vkUZLN5LICICWa5vLnIbz1/a01PQaA5JCCKb9cWZi87HoQfthBos0t+LY5P8Z60fnttZ9y9P1D
BOnBJ9TAe8enXw+9f80ubNBct8bQNzBb1P8L7RvE4Xf2uxsHtE3umSTc2FCs0H9NChgiRuiT/aJ8
4GoZOlrrv50+gE3wtdCXKNd0g7d2E38sl4bC9ze5F87c+gXW6m63IRQpn73PsyDF245X/jO/ulbx
JtncspU2wmfGRBYpL65/gi9vjV9GfzfknobFjdlpE3ylLFBC2KL4EQRyl2N5ix08ye4FYLeebh3F
be/JSRkEYApNKlyEyW4KXO+FNpoXUUorWBXiXpgUMFo0CU+TfIsdvWmJzeY1UihYgY7e536C7cLI
hT5AmuaD06S0CTyOzZQozoJntizohys8HT8sgObcyq/EJvB8iEqMZqrU91R6NMOJsBzjbirczjQb
vTPJ1Y+2S+X3VQgUURZFsdObTd4r5NyYN7bcGywEYnC2pfoOmkrIjLPGHP1lupcXvfV4a9EiuF2H
coD72xhAg5BBlWcAF+MWCdnoXaHiPuyrpruYGFhiM/WD3vPeNG7y9uhs/nVH1mktFpDI7In6iN7m
dkKfQBrdy1j8bOd95TZj21wWFEeV6fzgUQ9rPbwZg6KZT2auOvQfweao263o5vT3SXg9x7jokNLo
aqiYHPW6rju/iVWQyR7detCi4PQA3hktKirksX7yI2/zdnIG2bBDc8A0ZYzN6LmDNKxec39sx+SQ
+Fvb77wgBQXDumTpwHQu/n4UqOK9K7pRL3k0tvX3CElH8mXpFJ335RZ650EMPnJPxWr+Ciev+Kpj
UoTHmRkNFYZ0UMfFR6f1s5i6RAKTCVEG3GCtsu7hfT5+qAlhWxZtqPDVQrdFPjZ6PMS4lUzITJTV
J96246Iy5B1L9p+uhnRotno+eZk2dP0+skisfQbxjf5pnkQ/Po1lPMF3cQ0h+MTBvGZAn6NvmjK+
HRjGZKAZevIrL9v8cvlY9VNYfigSP3kKG5O0B9id+fLvaeqiH6MB9djTa8EjGdrqSKSXhFmD2t66
k8af90FI2KcOimn+vpkJf1zgovOGyFl+T9Ilpv/MJaR8srjr0ILUIlfQZemSuukCEhukrOIaFZdA
Fd+FkEWXzejeZllRtG5exuQ36T589a6VI3tCFOJPcH4bBpOjlfKegPBP6uqV6W7zlLoFVOaTmj2Z
Za0+qkZvf2FPwwWjnbGbbWj7+RCF6MLhEBznD5yp9gHJmN7P+BKUb6Q3d3/xViTeQQ4g33Yj0tQ9
GtZ6VKbGVoQqgxXqLONskysCZaezw0Y0jR+HKqANe9IqXKDzFs87juYbt4dbCVFAcFAlhorAU7TV
79HbMT2ilMzvZJZuREs2nzmaPhqUSbsLUj1b7hfjOD2zkqgFAu6TN793+wnW9s62hJFlm6DLRSXv
FMJKb2A5jj83xx5iY5pjRPXWr5L8CK8NDj0V4cP/0Wp2oxRhQ5oBhEqCPo3oD5jBTicYFoj0oWc1
fcOQMKvzZY0Cnm1j10u3ANPGNltc55pVUXrRfqCjDBKNRZR1S+PmNUxsbHOE7eTqdx259N2md6QF
XxLOc31nTt04zG1sE3WNxm+HhFwGyAD0O53IOt1Tj98TjyA/B/6VPcImNuM2nAJcf3yRLdCOLz8q
0y9sxyFjzjMlV1Zndem3VT73XvuxRRbey8rUo+U/dZOYByob9IJmMPfsoAnRxo1uTMaWUY7VA5kQ
3Oe8reW26+DIsEM/cc3yqJjgpiRLJr1/ihEdVJjDNRPVsGtFhWRTGUPXJpOp14mcU6i3o/vB0L+K
3kBnqCWsexOhI+oEd+TujS+NV+yAstbD34WqPPJU9jJp4OS41uHHWRdB+phAwWgnWbc+rijq5xFf
5QxvUMN6nNB9SLMoVPrQUn/6q+RqeqilFg8UQAPUxJtmh11//eAr/O/wwhZ+3o7BRnKJml2MH+TP
ya6ocSFlEMdDAf8q8Aq3NH1KILuLOCIE6dqZ9YCb2XpaoW+UHtjI8Pv0Chxiv3IhTba1OFbflxAz
W6o9r3FQR9m2tQaOkWaC/JVitforkqIvPgQe9kOjGrDBKS4cJpTjE8jPKC9FQb2smL2tPHKw0e+L
GYFIOTLBDxjp6yih5lZlNFgClY8SI31U9fTBFDVqpWoJln5XqgZwRluq7WhCUbwzQAbOrONoaysI
BAWyYE3KnR8LhDUrslVv522Jfpi2anU+Tx7koteIzP2RNSH6DP0tfSZ0nWCamga6zmGMbehHXS2Q
WQR1+FS1MwnbI02WedpNE+0wKp6eAv7NJKyODq0WRXCcEqg5KHQdk30DnT3zV0SmAbOqnqtiB2+6
xZEmsRneuYCs6NWu88kkFc/bpFxz54uoTexGySBaMFvRE5Teyz2SzfpIWn1P7uhGjt7mdTlMePgS
FvSJAVgxuxGZT/GciAkTIFFwWVrqVRzHFT4r7xZVJP9xOohsijcKeb1N0TBclCrjdq9LNQQPQcqS
L27Pv26J/0rOSDVBonOI6JPZ4LO51lCKSmnpWF20CV4BCe+5SNb2S+SbNyMVfd4nMFhwe3UrMwA5
1H6bIKr4VJAtOhU18DQPunV3nv7zHV/bsq0K3RAHLIIf7vAj7HST7rfem9Os61j7LZByRkwzavKx
rJbmBJ2qqv+WBt2KC0FVbA12t8F/NhJpwiPb0LN+55SN8FFeeyUrDyjRh8IBqARPEss2A2RchQeZ
SsNzb250cOq28h5Z8DM19MrfsnFeP1pHhDubgSY12svonqPZrP+gffAGTVYmka/XbBUQlm7yodhG
mD7WKSzoB9N6Ip/XsHmRaOVSJ+xmhjwqP63Cp7Lop6rNdNOm6clUPOHPMq3HhR5KDwcDQ+PCLqkW
0R/9eWvBEDdbvZNpgsTGFNPkcQ6l1Dtsj2J4mDFv5bEcOtknWUKZDL9yNWu5R7Ji6R6ZSo0nc0kn
EUHWFtlsxZBjhngb5UmRTVUIYauVTioLE1/7mTcvi/nqtVIfI2zQ+4VVdHoohmlwk6Qgv7HLEL8q
irqFG/2Y/O3PV3H10dGkmNjocszDYNZKyS/hNHzh0PXeqWZ1BGdsiU5DR4ZT2Vfgfhio4RUqdfUa
u91EbG4ZVXXpsa5PH+cNmmAFucpSLaj9OO0RNpK81n5fJzi5n0qD3GR7NZfcunvAz42w0UaRJRub
KGURwhDR/a3G3hzD4a4Wxa0avg0ie4qwop4J/WHqZHqPHJnpMh5p9p1j0+vQTsB8hqXkEXWagpQn
OUEPg8xJ0BP9yW30rC2QbW06hUgeP1I4pUNXYD14acnvtPPcGj1rM6OBIh5CQ1TWiUd2UiHkCkPz
4vLmvg0Xt6pJl6am9Ukjq3HQSIkcRVE5pS59mywuCa+GAe3iJ0DFBGwXSXYBkmlub25dnmkhqFrh
enFKCuj16MhfHgaIgu7dnn49Wf513PPBsLGVgv6IVaUOEIdsvvQzcUuK+jYrDGemqd00jHMhG8EU
Gs/SzmQ9m12fbwUrdJSp0vVUPGLjpjmPh3XXI/1y58R/fUL6NiYcdUU6djGTpzlFxm+Wc7CbUtc5
YwUrBfpwCJmX9sRCEe8Mb8whGJnTUvJtCHjFaekZtZankXZFxq6ytEvj6Gbn2wRwmwyNjtALfiJ+
AKH7NN51HW5FThPSBnppEEJmG8Ivp58Wgm0Pm7xJ+E7Bs2/jvLAG8rYIOlQnFDLmDNfLCdujo6GM
bwtxrlp7ohlGjRtnIzPdJ2Qn2s3NC9W3eV5l0OrGa9GdtMJc99lc7Coz3eGNbkx1W4gTx0i3dmvM
Tz7t/h5VPOQLQwe72ye1VqnSCVvQkFqfJA9PqunKPYGzqNOB7idW6WKscHwjAaBOI65h2c9Tg3iT
m5uzbyO8cCk1ZCbB/17dwAkqj4fGTZ/Jt2FdtSk1Bu3UnSDJHMPJITF70o0f3AbdOk1NAe+3usS4
zKPoEQ8L7C/qrkrLjfli07kmFTOo0EGdzDJ9KTZDjmAQQrct4Dc4d1VbGNQLTo0qgq/tQh8GCLe5
HXi2+mbZ0q6DqUJ3UpCxyWmLm0xfL07xkf8bm4uINQ5Q0znJukoPm4FJGCwQFrd1ZKtvRlz3qvUk
wm42PZQSiqp16RoI2GRuiUZ1CALii8oV9/5ZQXa/v853p9loc7klvF22odLoFGhQxxmVn3zqVeSW
s/B/A3O5gWXg4FUn2CbVe+k3R3F/qr+e5vFtN2SI1oHzKPBN0eqG9QMiinHcGsmwo2ob9K4TQ1Tm
K1puT83oWA7wbWAX3TNbj8sEvvU64OLsmX23BqXb17BhXK7SvvG8oTmV6/Ql2f5L2pdsx60rW34R
1wI7EJwymb2Uai3bmmC5OwAJgmAHguDXv02/GtTTrVu3lmpyJseynEkiELFjN7w6t/EnE8HJRzJu
1IRjGtQN+lWSn0yFQXtWmLI+9R59ZN/aCIlEZk7qSxJHMM/x0L8lXztf9/XnHIDIR+Ytn1U7YoXU
XRTQAWAHHdDbIZnl1899gPR/9tsCaViM1RnK8tSzPZlzdghAN/ncX/7hoiU5rN+wEuwuNETbJ6Yw
vf4/DKD/puZ/tNB0ebgsfYhxD++6KDD+R/ed4Z/zniUf/TNHOpGALBgVtuJmIzqe6i5ujp/7Yj7M
rRX8bSYUHZwmrNrzolYrvNhDoz+3jSIfDTSxrJ1yWE1s5N3uEXyt6AAT/8/JxMhHjq2p7BTXQaT/
e7r8O4bkdfcpTQOc5/7n+zjaeIp6R1EKuuBt7GGCOOSgP3zqa/9Isu2XvklZnqtLAuSwqOY+wqZR
/v7cX/5hcrVZWmOE6hvUGRpfSNbmd9jafA6cIx+9M7kfRNpa3l76eK7KfnG+/PR49tE40/I8cdIr
c7EejZ+xU3+aGj58rkZ+pNdqmOdh1cvUhROEDWxf+jp99l76F9LsytNRLqK9MKzDSoTCTf8f38uH
Y4qACp4rmWP2c3VXJApmCAP/bBH46JZJvFxzhf4D33owgfGDISHrP5etQT4yZv1cVWicanHxlTdw
dIS6AYYLn+JPkH/xxey6dW55A+lsM++Fz+JdSD/bEH/ky5I4a10to/4ShUOFhQ8a4hj6j8+1Gh+J
shpeQ8xH6I24SOUzGVz0a4Lq63Ov+kefS56mSDGfVX+xSF/Y82FVX7L2PzJLIJvc3rx/XXqQjzxZ
5uSMPgnTAplHf1ZkGXcJ9utHcGP67gWBT3WwWxWT2OXyjk+HOePRdw0/sqxgY5e2hxj846OntT7w
xGUnOg/BfDcMkHjAG8I0RTUuZofExcZfGjljtEQ4yFzGKje6QBBPc1ybxqii6b24D1ajotPfEx3z
yukdQwKpxAaNhGOhIuR+tJDSDWMZI/VeH8etwYZZ67AX4xQUJAzAXnEJYl8KVJ/4GDSM54Xto/CP
B7/g3kkXpQUFTlRWa98fFANdGjrJYDdWsgr3CLYAUw4kPfdF+BhcG51X2hQzS/wEcw8y+AMRBGpw
onQS75HQHiyFXj1W3nQc5/mJuE7K7yyPevVjlD5DKlk0Ni575j6vmkI3vUAuoP5LXxApa+G1gZU1
wXJpND/BeJDzIfGGfIsGLvSB5EPa7TCT17+STNQ33jeJezI92hJw4vR9NBgA8QB6EPc5qRGbeNJP
Z16ptcW2AhEJeGT5/M0teb5zQRzSUgXgABQmaIQvGPWIP0zHJngm+LJfxNySk8X+6maqyOInECL2
aNs6wKaoq+pvHCuYEziK9bAnC4zPEXJU8XLmchoOvQcB8oi1vjevIH5NeFPzZbxVsEw2Nyqk+ZEg
Y+4YLFXaPdnEpXxXjRqkMa70Lcyhd3Yz8vkAbkzNM10QKzZ2Qp60JAg3BVlkF61JOx0clPjpLtlo
MTDC1iCG4AuHpmGgUDSPNXevyg/jwdXEHskU1feihfDCzst8piCu1Mce8biAOatoLkRMmn0P1eAM
TsqQllj802VnyWAPMJABRQL5Y+ZJMLEROaIYDJ+WjL4rKTyg+ktvW14dSb42tlB8wp/x2iXsBt9Y
E5YizhBmJSg4FCRpwO1zyEuI93yEf9jbDF/A+NoPfZAPRbXG/RkkIgOX37Fvi0rE03ADQxHGRXqc
wj8iDBdx6f8+0ziSdn3LslZ0JRnZ+jx1JPRHyyd6t9BA/VZ9b7/bVYsHbp32RUXgRx6DdvGYAJTa
46fZFwNV55YYPIDSWDFjftQSIlYcG9sJdlR6xCcaOeGlsuPS9MUSrHZ8rGVQhwc9p3P9rVpyXLbT
gJRW6KzGFMLiYKqgEbBjcInWFpFt4xSByoHAcvh4wCKemYLiZAxFMC+ITCLOkuBMqjAG56Md8wew
MpIDzRJ25XWMjer2NrmDRaD0/DyGqsn2lWoq/UAsRK+lAxlFPCEWVkdFN9GBltYBCC1qEGJAGazg
MR6m1B1RAtqLycbWKHgCJlxeCNo//VR7ofn3oJ+Cri1NkqW92gG+c8uMlQx+c+Gg3+mLRNuQFVT3
Q3oPOo+xbUlSLPV3vq2pLNjko+ob4eOSFzCudNk+mOM5OEAThRoiybaYQiWJRGGRnqpQRLS8i9Mg
KyukqYGCXGEpekjqzO2HLMIPUjZHpxXWtt1hyW3+lsz5jAJoN65kLvUtdW1HjpWjUw9mjxA6mXfK
2OhGtY5+8thGu6jJQGeJxrB3O4LEdV9MCWaAnQV/6hgrMPrOFNfIdpo8OUDKLhlO+Bi+kYCad1/1
M4g/yFViq96Wx/U8XDDsYoVsSGSuFuyssewjBgV8NSKf9ZsDV0Af6dDR7t4JZBnSxfThXZJb270o
VS2v1AXjyYetzUs7p/HzRKVf7kk4c6w8N7rnAhvdpBgw8MKvVC4NvPkghfqnXegk/oDzxn8ITVAF
aYOR5kwQNMIOohf1slMzNeoE0RY9qmGMBhDCKhbunCLNnddQq+L95qvh+6q2STcVJFhBzw6bjP/g
Da61U2+r5rUKPUxAU52DHlzTBBQ+tkxR/hK0IOqofQCn0PYxnVh0bbF3eUK+KIZy6sX65HMHX3gq
q33XVc1voQGDPfFwjuOzldmE16iHs09hCccHHFlTv4zZkA9HsSBo8CpMakJENk8gmFEX+l4Ubk4a
NYMGG07zoY6RK3ob0ZpPe0eDdjl4mZhHkYL4PEIMLEs+IRTg2kpWm5euIUFyQSEi+6nvWH43rMmU
XVZZcYibUPD+TCJJ2d0Izf5xs3facxkl39IO9w/6xCU7uWnBvSY2F2qs48DySrHd3SO7gn5NwtXr
faTr0e6GIUnas5IR7tUmqqt6520Q3AtFki+JU6sqlrpZ+JemQtvvWVP94aLN2ZuoNZo7zKhgpaku
W+3ONRUqja3A8nYx4brohmij8q0qv+m6aUWBit18laBwuj2nc1OGLNUPFR3SnQJRW+7AQw//aE3T
W1IJJ/duTOPjEMaJvFlA5odet+sNn9ObC4EHWYFqSd1Pj2birFYUOMG2Y4fcJisPCYweoTKsu/Ue
N9X4SHCs4bNCZB3vyQRHjqtul3gEMQ8v/imJalWOdbhAwT4G8g0RiQN5REZQd4PKnGUvDeKLv648
Rkx3yjEhqpIJjhZmnTpDnqd8cAUC/RpeOOTJ7WQXJkFVdHDp/GmHeO72Kv3bOU34XT5kqLYAgdir
HkBkPNhO+V+i3ZRfomO4CsC5Uej2jatKkfk6PraR4rEo8DI7vhORkie2GUtce9am8jDW2zuVD32i
CpCqavU01BLRsmXXghn1RIewOSsk3WWHcIr0e85oACL3kAq/J3jirmBe1PZ1TKv8hgsxv2BH6ckX
yau1KkGrqvVLRuS0X7yI3nGkR7FrEz7iirRCZEtWaMPsb+yS85tHnt4XQIzw1EGK6HxRf01hwzjT
4btoh8n+RLzNSq/4aOkJTEHdnqAND5aldA0KNZjzSy/VftI0lz8S6PwlYEsafG9gWBbjRsdLQ3u4
Zn5RyejZHqWrC0ruBZxtyZyCju5CV9GSQQ3yCLs2+QjqZ4Jxe9wom7DmCAsQO9t0N0HceDQyxnGG
TAFnz+b1Eh+NgRPQDibu6BETj6RwtLlTyHZmXpf3ZM7ccJ+F6QzXUW9A0owtdFHguK7snqTTUB85
7pP2SlEUwiIKJvqDjVsDi3vV6L1bsbUuhJnDHw1dsl96pON86OBc2qMgON7sqzXXLU4v0fVBWOf+
4HTLdQ/EULXgntL8ZWxXfDxNOn2wSci+SN04fZfwfsUYlM1rBtJplrx22TgOD2GaBzcfJJndsc5Y
WNLkanrt1xqPlXhkel3NguDvokfE/XMwz/gagpSYzQMdKpBrBjVZtk8qMv2qUJ9nUpBq5jjGzg7z
fAfe47RcE5Z394sAJ+V55GL2X2Di37xaoNv6QM2KfrKP4/wR6tg1u4dncH22qxVDWQlL10Ot6zm6
dlwuVxfVy8/Ug48KnlVVjXv4P+RNib8//KHEnF/6ltII78SSylNVU0NhK1aNIz2OkvbtH7yCoIgq
GIplN6R7pfo0xGCsnhqtODnTymTzm6JQzBZju+A6EME68yMfedTZEw5dw8+NCFGBCwDMzXdYz4zk
FUags9xjvoShKZwSWhEdTWCGGv0fBPDgsnA1NrG4rgS2OV9Y7MF4jmcbXo3n7BZRTcJvfYNPZyUS
nTCLofgy5ccfGl/Q98psoVJYFrXyFvViCE4jknIOY5ysArxbTGgjRquwTW+027KoiZ/R6Cnk9fWl
grD/p41E+MrVGiQ7HfSwFETE2RKvD+jBLWi3HLQv11FUKVFXq96bGaX9yUcb23cifbAf567+JrD9
rUqTL27j+W1Xtd46CgEwnx4TKaHVBmw69PAZzgRdy6rltN7hhClwjysE5i1H361D88fUoQH/OZlR
oxB7weiJS0XVFYta45+DaJKvKic4cQTqkOqPnlf1BvPe6VwFGxcO4erU7hK0HgMu8gW3iK9orF4E
sLL+RmkrNnEKQozCotG2639O+QTiuQUHvSpSAbHDo41sFiKgq0N0YkiD2O1NOOl2r8maQWSlq+4V
CBA0kmDrBOISGZ2/BX7oS1gQEX/iFGS2clyrqb2x7Wq/tMOAkuH7btH3ft30uD5t5rTAahiiKlxB
mpUgZVXfbIUUSl54AwLhDrIU+uhcH/UlIXOcHMHay8yjgcO0fvftiI6Os6HCirMHhR7iQSxl7rcV
3x5WE9Ej4lHQvTPZGYGpt2PwgpkQlflu5qlVByO73l4dX+cbqTF3HnCDmDNmxq6CxgaWKdcE9zUr
ERhXhUcLBmG8ixsEMI7YOrfl6m0TFri6uhYedR6/TcJiEK0X7pSYDR0romapfrmVGvS1AahNpY7d
DKh1QCflNBzWcUkpOJaIQUx7LTs0FRZt8nMfdFBsJb0Kmifkv+coFAJs/X8cl2gUaEXa/YhchxOG
FX4aOTiUd4gpty8EVMWSRqk1BUd7Ne4lRG8w4yWM/ORDv45o3FNgD2K12XhhQ6yaW5vSkaMiKgxL
Ke/FHjuR/NSt+MHRdvwBNqKbJKD1jAOBdvolD9FCQ3xGUFh62mEiCaxb3vUQRflu6MFK3rlppu+z
TMRbhehiMqJt1E12BGRb7Z1R8ykLwcMqomUE4FCZJC2HFWCDTzFQHixYX19cjkvxQON5QIUCSmAQ
N5NnqEEcl96MJCCrpjosnHe4TMcwy+mX2DF2GwHpXcMuyXGVsRzEW0Hj4b1JcxntVe673xlb6VfL
ZDB56LGQkCRL0dU6+e6XxU0/cZPj3w/FIr2r7JDzrxMYdQfY3fXrLoq5pfe2y/vs0a65Z4+plohU
AvTTt2fXRtl69L2FejEzajvq9ZgD0YmyQNBTYmCpvc86gLPYCfsQg3jQj+xSj9146CJcZx1GQsge
dgtc7E6Jxe33INpJPo18sOqVNnnA15Jai9cozjZYA3WqutvkhNOe1hPcmpgw5snW8fwtrSOEP0z1
ClklrYmPijzkwFhYUPOhUAQfGYzYBkFoHkH05MhgFYdz4jGR4RCaZT31BCLTJyKS5jtCWqv+Edbg
cv5DhEvyCbNxW3fnEOdXF0hSYvVdjquj2Zl0Esu+glGoPPA08PdIFpumF4ph6Y9Nx+FPF2D25Ezi
+sTJid0fMg7+HLWpeRzXsXmO2IC3wYRDt69wCnpcFXHCnwFDQaSHmWTj2cOmr4jaRbKDlX93r5On
d/g2WVYCacNrHLE6io7C5SY4etE5SCI7O5Pz0o/tN0MmDJHC0Tgvex103asb1JyWIq9bFxWKRtW1
aZd5PnJpuCjHEJmLp5FlsTiMvM4vTQ7yitlscwtGHABBjAldGdQR+kxEIgXVFxOAtTSwLZgI46zP
wErmySmJ61qAQbwmw2GLTqLtEQCm74qQNGl03rBEeRYz7kAKOjKj1YEmZHPtc9peE4SSRDvcS9V6
Yl7jNekriCR3sLIEopA3wygOSzN14Z0VK09eQLTPbZEDHfrlFt0mpet6lF9kX/YIl/Ycdk95gsYp
2T7utroKD2RCI7MDmjOe+ExncKk9gSgXZCDmiz4J6/YNhWSejglcfZ8FbBGrwmE4IzsxbPMBLCkE
rs0AF7ErkN8M39FR55CnDBX80l9Z0OGvjyyO7QW2m1OGCXSJomvDc/morJPHGSBLV2JSBmi1WExV
LGygRclAengLgxTtdYHUUcQF+tALso/47OKjy3Ohd6OCfuquCulavShwfL8lYVghTaFKR3hRDmDg
BxEJ1FuDuvaiQ4Z/ZwqhKVTsCD5/zteYgVKVw8huEalrTis8yb6qKodlP3jZYK5joR3vgChGPEU+
xuL6HQwsluVuRcVCF11DceVwGk7rKsgziTBpzgb2gjD/GPNh44JFIXlD/fUHuHDH2F7L8RFxcl3+
z4aRFNnMBoNhJJpvM2Rf7C7nnR+/RxRl5C1p+/nUT3MMepABhqzWBNE9wuYOEw2mKFSrMB3QC1br
DdMxNL0MJj973vRZ8ogZOsomtD6ykgctAgYvEp4pMOwhAoRGcp75ZFGRjEnfTDwBl3L1GsDucsiy
M5D68OjTQAtWYOuDy8LCJrVG14oa3BcZ4oNfiCJ49gTsix0mcZ+elJ0nekEEAEOfCf/Ds0Yk56Wy
DJh45kJ2L1vYio0F0nC2S50pUuLfxoedDWH+UnNm/FH1c9vuZw9MpuxH1BU4tLh01zcDuUOLn1UH
s4ZYihQ5Qe15ZyZz9RPC4qBfiqXH4UgyRr/SBTzyX3qtlnrXo/1/dKGYFN7HIW/Sd57plu2HYEEN
gvlSfNKZQHCRDbbkNE/iWB8MI7EuhdfNo24VHH3JEnl8WgUgc91xWyf0iLqiLtbEdj0yIyuEhaEr
GeyDyGKEB2VDBHAcKUXiPlHzZB8NgdwFGelRhLFBjP4Kv9ZxR+Mw9PsqCSHjUtZib5A3HXlwAxXl
3HdrdYIdC3hEUC2rHIR1ZM9/WREX+KJrA+p3qoL2CHP82ZXbh30gEKSI0kgIAEq7jWdXDRz85yh7
PGUFdUxciDGUrxwe8UPhOIoUVnmmBbkFDswAtOBdbXZAO9P05pYRCrFqNphw/eIEpPGxiPhvZA1l
F1jKhaeqbxBzmWYm8EWEcep7Dsga8D/qUjzxFqIJnNprXo1AiZXzzSm3AnaFrWZQ0Sg/1Q+0STN+
sdlW+m1g0ntvgDwdTYq3bRdbDZx0aDIUREC8zv+kIUggx3yxdIB16qZRg/QR92EiEmCCvYA5QO1x
Y3/r2yRPLxZGd+3vUaaOAm8CtHuRIXYsPAOmCLSkgaj/mkxJdbPVDM1klYEIeVxcPjxha1Djz1WS
oc9GpUdC0TSWaR/Z3yE3y/I6T8DSraPkSxgAEQSknPtbFgcIufU2GYtpRZRggW3DHL4D4azaq4yc
GsuEDHhWcBXP1YPqCeybqwUz6gmAIP4LA5WgLbIpwNgDrJiXLQCdrwJwk9wlyiAYiWMm/TkABjrA
oMe8xa3xa5GMVZ8DS16qbADyFdeuKng8o8glQbtmT2NWN+ENzVtzTYTwX127DeXSA54jUybevATQ
zngcdJcF6xqIFhOl2d4katuoVJkoej7bFyV6Zw60S9g/3CTwR9C6Y/AB1omFIbpUBmNzBMAxgwju
kaU+jveqjdMroKhB7HBryMtUaeDvaZPXexGtHkgLms99SwAOlUmK3MeHSnDkItBYbzbaFa4bSoCm
QkaJDD4q2sQ9rEDgMdbwhu5xlzB2iZlHK9Yx90Mu3XCliOxxB6bhh42AHSwMsLQWDyxLLPvRkVYi
RizAk0CrgMaiwT4vR/NSA3qD7xWPS0iGhiuMtbeeveswwlEkEIbjHB5binkIeK3qDyxM06upa/m0
tDEwTRGEeVNAIgRjwFjS8ULSQLpiruHVnSBA7p1Ni/7jfbX+E0NB8atPI5jthd30K6e1OVmINB8j
Fc9nRFJOGC+W5Z3lavkpRnhEd6sT52XNYPCwwHrlCudlNLI9N8+JVmm6jwa9AJ8Ne2SycD5Me4My
0+7tgiWSwIG51ivNsbOL5KMJcYniGcDYGpkGELV2MnhPALlfYemOYYYAMbxFofRoD2rcNVQuPcGS
DOVhByQ3e4bP4nzBSEW/egF6hw0y8sZxNx6rOlt+Rd2gb1gCCln0Mc6GG+LQn9SY8x/A/XGYq2Zo
XlXSmqeE465GJ5S/WcPVouC4k+ErxL1W98iQ4+0Ph4C0R9Cw4FVBm4i093nUBc8uneIzhHQglkVS
mBNdVuyH+jX1uOv4NgybvLrCj7ZJT0gkAk8d1BeMyz6pqkMWwvf3QBbfoB+f4vShXRzP3y2BrgZ5
Nsu6q+s4Yl9FH2Mv5ToHslCERfO3Zahpc92Mjx/hO9KrL7CdpE88iObHOEs0HIrDaDNpwGVgdkHe
x3cVMMRrnhH7G1AVkQU2Agpt3JBmx2Z1ZC6apAt+qnxAB9msyfz4VwELut+4XHPcdKRk8Aw6i77C
akdTyEpxb+IZHzDR8Qevh/pEugXPnWcY/1iO4arALhlzEo358AetA84g+rVvjd5wFyESyJUXhrqI
lwgy6L00GXkNe5ve9+uGtNXIiRwKVCd0u8Bd5keS9d2+BjN0LAFKLi+QAasDZ0I8wO0PwDRyJfC9
TibAD/dxB5hJzonYwQQcvy833toSppzRlSJ57dyqgOvd0Cogg3wZs1OOx5RdOVC/5YocX4COVTsE
u76t++8zwYRLYRz6JckI7iDFDMNoYZAv1VA5vdK+abJiBibzTMDrP00TeGn7RNrxWdnGwkKIhUQc
x1nAN45uLi9+mSbEMgds/mZivlSFhKjv6pHK5ACHaHffTuG21144fCknhU3XTjRJ9dIajAC7Ssrw
dUzQ8GFaw4NgAEe6E0Nn0RRRx5jeNykHTsB8IPfDEuAKXfoFgGFD3fSgg4x9QZ4gflC0IxZfucwB
cW9QxQMRGV4xEqJMdPVY/6yafIO5Z6wS4cIBmjIGoeYxaZK/fjl4agrb6G/Y3uT/PRz4blMltqFQ
pQ5tnxcGcvMHUSf1dDOpG59BUGvPqU70CxB/9o+lAm43Laz1hm6uf9BGBs8LSt3TACXztU5WdFAT
RC/3ItEgGEi0wO7Rr7hpC760GNZrbE0gD5fVYXXOXPsqz6YybWpABEMAbBq7vXRbeWAg93kWP6PY
MYSbbPit9mwoEbk1NCV62nWHnNLlDU7Z6g15q9rc6zoAL8CPM24WbF3QRBCHfZgEqNydoTvFW4WG
lu5HM+Fdt1lL73RqG1nA/iP7VUnRvKkONqZI1bDAIVW/hPkLTFJd2ehY34M4I//g+82KwABWHPD6
8DOFvZJ4oUtjX2i4RnIXrN60Txw5Hdkh2Oa/3QioFypU4DsVfpWAt1aJ2gGDnk159FWmADRPYChk
w4lGQF4uLsy69gqq8nxzVI52D1CU/QN00e3BHJiiMlxGcheGsVovesE/Ndt1DkvIvQazpzunVdR8
TVRW/9PMSKNk2Tznz+GQoLXB+mx8H9JgXV+R4ELEua6hyis5peTSQrX67uH4iYnFZfy0jJF8XrGc
6I40cvFz71aeP2QCmBq2FeHyM9DUJTh/43hrM3CnGbhRS5HMDM4F4+gBaOBeT8Q7PMVhRtEhmOMQ
YZm6j+AT8d3Ag2DeA8Kd9uhyoz0xyfjsKHgonqcojr53z9DA18m+rvO2KzEyWXizzpgnCiRZYIcS
Qz5Y1uPc+tchiqOnqMPQRqTsf7sZ/yfpHBa4aczqAwmXGDCHhA0euL5830qEfu4mTHxoYcTWrYyw
MLllWaXDmwWH7I+AQcPPfLZkOrtu87bAI5zKDIs1sauolGhkU2CAVJrgZ9AnCdYHDCu1mmk2H1cW
tayQbHsWFKsnXQwMm/AHIhFkFtfGpY99223rZD+hf8Csx1Zsu7alv4kZtBFFi/F8lzSreTMOVuxR
bNGoG92rFJHJCsuyrKLdV2Oi4KqxUD80qPbBziW0OVkLHXVBxlS8wUI0fNF6qYFV9113y7BqsEUo
O8L/8AGOb0WAji05zXOMda9Pe/k9hLZR7IKMov50rYyqZ2mb1pxNF+N1BfIkUQ40QdcAblChgjV7
xgI3qvdwOdGHMe38SxZVS4lFbFrkE9ogJcLFP0B7Kscdg+nBoc8oWocsxTxxje0EUgBP4HAPFkXF
DlOFPgW4K5qHhY0X2c0wEImoCY8L2DEz+FPoLO4FEeAhKb/0Jw0S17vnA760QMzuj6v4eOEZbnUd
g1QDl2NJymSKEsBksMV+xUkCrlGoxazxOw8XiVR5gGBPAcKg+h9Yw4jDREkUHBe1LRGx5vnHrf3m
/VWtFo11noQavisjoHByb51Nb3ErF3mewCiBHSWrfkMi3n3tZ0WPSDcMaNlns375iyWEYy2/y2jt
z8T5LCnB/8GimoVgsOwqJdoHM7WkrGCJFf/kAcd2HwnC8Q6LMmDp/cLBPOoR/gMrLgioixQu9x1a
+hmdUiKRU3LQli4w75dweC3GOcEzXcIETbhClFZ8cvEiaZnHtZL3Cd4B3LsD71CiJjWcZ+SkDs8Y
X7vvIRZtSHlae9bf8CeGtVAInP6JFzmj+16jmfgifQB0vc+B4Z9EM/mL67bbxg3VIK+W0yo4ZGnU
7NEZJ/VZSvC7Lsm6prZMIYiaTtzKJn0g2N+yN3i4NRqgjK322YJ+7S6XhOe3FesMbAdpqO+xOM/q
i9cBRmsY4vZHsB2QMagoirxogPWRGOsOnkasbEYhrqB91ce402Iqmxifv8RpNO4o0SdcNWx0r22P
lXoVwz6xVWH9w9DUvLWYRu11yJG5flCwEoSna7eYJ9iicneqk3y+Hyn6xZrjusRGMl4LsKrW9EVm
GegNCwGmXzQpVG+ioRvvDhjMwZLNVdxVkTrRcPsDLQ5J8l0zMn8DwaJJj9jDw6juU5Tmj8aZ6G6B
JFor/pf2MQcveAUv45NkyQ+KU6YGQ8OYGzAhUGSSEbWyHCgK2Cf//g/s3Yg3HUeKNVTQmz7gr84v
RirgfyCS/hv5O/lonWl16uYe8MGFJZ3FZtdX2YPuA1fvFPqMc0RTHb3MUd8FR5wWzb/iZcVaPXcD
7z/l0U8+Gmwa3KYM44+5+KD9LgyYnXkAkeenHv5Hd80K5QEYAr6+TSUJr2MPA8n/yAn/NyKmj+aa
DB1djqkDPNYUhr5QB/f9ES98fGaRg8NpqFCuOaZdmEvGVUI/5ZJLPlpukmppgmlhGux8mC3ojRSd
JsmnrMfJx7RrEEb4GtZGXIiHLCtqpC6aTVv6f38amx7n/0D8/ei4SQMYTUaNV4AwZ/oEY1W/HyOG
22NFA/vJ1ynG7/7ftPdY4M4xRjEopQAVFzZdNzTmPzqA/JugJhJ/OO9qycE2rjO8UL0IKGAam2LH
bMkdkxoLToPw7rRUaKzvzArmIejGAyh96JUWuGPUIJmvLIz/Q2X7L87OrNltVOHav0hVCEmAbm1v
e9vOPJ7uG1W640YzQkID+vXfUt6bhMTbX3HTVSdVh40RM2s96w7vjLhQR6rxuil6Hl4Fzj1vGPoK
oJW66gK8CBMIa2itcd+aYamDoNd8EVmdPYu149kOKznuyhRYhziFp0U0nFlVrO817gXeE96V31qs
E0cb43/GM16r1QAhEPCusgn3Nglz9jmJ8srTbhw5ttrM4E0247S6MKQqiQ1X1U2FXwIsccGRZA7G
JGZBcI43DybrIMdNN/nBy106/nOXdhGPGuTRmiU13GG4y1fghahgj0sJ4HBeLv/OkHFjuGO1ZQso
UDBmAh4bYTycdnPPi/9FiAp6FGt570c4rh9Z4emKmRh+pVSqM4Cq+wiL2qNeekfuT7ef9tOIVDpB
1M0CYw7uCcU5TnrctlNV8rfTBEnx5wqoJcgXIeR/kmWKW5g0ltjJU2CX8iNVSC0cc0wuE+Rrkn7s
NzDlKU4Cskc2rvhMoSTCaaeENWynR3T63QJXbPUGlNXUfnr5G9xrnu3ff/oBcmw0UUsDTR8mfFwu
tH/RpvLjtpMfY/unwhWuypY8lNsGYiXHYcH1A164/SZD6sxWEFbluLpsMeHCtYT7bbqfhK8LxaVF
QswX6RhPEVgr8NoyY2N7mtDsD7Ym9xrdmRPYJMNOBnCi0bmFGDCsy+c2Ft+9vqgLiqzGMIYKoJku
0MTj1k7ipj7e5ZLQBwixO5V3AXwEF+gZXp829PP4NAbDP4q2D5b/bUz+YQ118XtzX2eh7svoipTN
GTxZwZrlYsE41TvoicAaDgooXB98hHv7QxfHJ2iOUxzuba9VHpKjxk3b+xGiri7HnVUJFTNOd02/
JzKdv8gB9oI9tMBqtjtOFJiSfh/LmT80Xo9bKnHbaSN4qZoCb0i9ySa/IeJmbOusSJLB9OgKxiRQ
jWXsEOJR4MH0fa8jOLsRhouBoEsKc4F57asocn6ACsJ6NowzuoVt7WBjZS5AMva4qsG6GdSeVJcf
5q2f5iUtka+SDtZcskUDW5q0yC2rfAEjP/rbT6WP+VjOjBfjRQ1wbLNlqq/5vNR+DeNS9eJ+xEtQ
Tc0FdxWglgvQnfDQ7pcBSVzEnAVBoA2yZbyM6/wGqmh2WDQu6rw6u4uYayA4q2WCqv8wPW9NEsLe
8WA43+mNLmKOreFEgi40l7iADnbATsjgitGzcGeYxowVPCra8VIIAdGZTvYtr1vPwrdf9FN/kYRl
AS4mxkvFgy/MpO1pyXyN5i5hTsYmTQOj7SvovYsDC2sA5UvcOPl9UWeU4sYxgc2KDhedAtmLfPrs
iTe+ACM3mpqVQR1kYO7jSFV+Fx3uHcLYd4IhzhoMRTtRULQOlyZmn1gIsCiek70WeJq68LiKtg3U
l9Fwsd3wmsbM7KPej+qCwh0HvpqzcooCWGiqGsZSRnHFVVeL9EFCoHT+a2/UeGMZwekbLrIGj/n/
juB+qEYU7mzGiyFoZZDW5iLzEa8GLXxjBOuGR2dE4c4gFUgxZ5BxDpdxCU8FnctTCeuiz64HhTuD
dIYv6P8afbvu1R3oZWsFu8DLNd9q+Nu+B4VHv7a5TKYGRrUcE2O61K9w2fJX0RNI80vsP17+C1s1
//QXnIFalZAK12uKPmPZBz1Zfa494eeovnOPp3nbdplFh5Rr/QlhOMPrMMR//GrujFPS0XCYRT1c
8OIwQHrUxk/AfGQ+SxJNXXgcZDMBPIKVuQyj/JvhsLuHANvrdI7CnYHasxQKTQbTVlgtz6LC7d+w
BN3x5Xa502dcdhzFOyYU1yO94k1dgzszlpvAF8Fnfy8prgJf/iN3uo2LkCM4UK0xs9G1yVUPuR4Q
cibHZ3i59Hs/Yfv3nxa+OKaa96AOX6HLxBs0xDCQF1V4sbjBph+lfl3fTYa2tcXFK5tB3SbduwxP
GRAyQDHw8k+410DOyBV4hiYtHnphr2uNgugOvtGDIU3BPf+AM3Dh5NCTmTYDCl56xMUMegsfFNSz
FzlDN6kWwSskf+MlTUPLmM9ROf2zxvHyt5LduN78WskZw3DcQaCCp265S0Jen3mZTWeE+v7rVbqL
lptqRG2qwhi5gyoJ9rOeznh2TWu/md+Fy0nSV/ABhSNeaCG++1H3vCy0D3hzw/Y5Y2DKpnChNUq3
NQiTIYHXB34Wr1w+FO8suMjUMEDvh2ibHvahXbH5XEgfkgcj+E73/w0wB2+WXE2M2st++azz0R5M
OT4K5rtX+vbvP80PU9kALLskKJ2viHqwfD5VcB8/6PpbE/xhSXQJc4D5slki6hzCnS7Oui/DApvM
nrdQxhwW2DSRUV7Aze23rXKJc02gGKgPkCFBC8zOCKFo3kDLHvgtki5yDg/RYjPIoPQM6MznciX6
I6xvld8y4LLlWiTZSJwVoxxGlAmGL4AaIPpD5kjj149cvlwtglXMTcnzXQoE5S4N0uR9LgFe8Joh
XMLcqCbA/uIexeNK5PtYBskpktBy+5XuDGEYWUtOR4HSixU27bRrTLGHKnAIPVvHGcTZjKe4MF+S
fJcs9fKqpTn/MCXV+uAS+84wc1OcB9lA/8M7gfqH9YdQ5BlEV3kCdbJf+zjDWIyiF7MCbQP22+KZ
IT/tFTQGXhg4mjJnBbZtlOsWXn8gJJCV8mQpSC/wwvlNzy5kLh10kVQQZeW7qKXflrprn2Bqr/0W
dzfGuUpKJpq+Q91jTdednaFk6PqHAPh7H9ZZdjfVZmfiAf2m69dkBzOr2GcrJJhe39XFzOGWiBQ6
2iYdYBT+hkAvP5W2ag9+pTub55H0KjAyzL7nFfzgc9fCdts3iV/Lu6A5xK/QkkVJ9n2EKuysw3nd
t0kkP/vV3RmwEVgoxTgSjCgYEd91UZQgmHAp/TYkLmlOFxakbtqj1ygAM6Ehgill8hN90NRFzUXA
0QaGjyi9rMKvGpItkBQ6LyItSndGq0RcVWrkj5nYtsUxnZYcrCfY3vwanv66Y9BFXcNeZLeFKm8U
char/AT1j+dxKHF2y4KaIKzacYatFRN9xpA0sQ7GK6cWbeMMV1CDEKI0ZKg8HgnDb2zt6t1S51gP
vRrHJc5JJCaD5kGy7zidfJpLUM9CaJN8eOAUIvVfW76tpjUpQEDNd/mk/2pwn4nXRARuee40Xegc
gEJmAhwhvqgOawiR0G5o+tWvYZzhKiSfAUGFtHunq2k4gYAPveka9V7Zz2ib5Ne2iREOZklsUT6B
sOAA4zsYrt34P7/aO8sryTB7xXqbDgbQxBAIihjWbgNzvVz8nW2yKzHT2+Nwgiepi5A5Dw8DmEt/
AUHO5p2qoIWLAuslN0MzOYOXWhjNhq7GD6nLZoJHTeK9vIIG5eUfsrX2H/b7blIzTIUDo72NLwRs
hXdVQuF4EwliFXYBZNKl32bKFZ0VAM1JGBfmy2zj4VthcWcCg1BT+WiYwO1If+1KVb5qJuC1uhRm
AeFJtQEi6KtPL7fQ1mP+0EKuoKwqDa7x14Ze1MTTvZQ53tyA+fc7AbmKMjJULIfvb77IpHg7QzNx
nOau89uDu8IxcFCWqcVZ+oK7jBlCVkQB7cxYBze/lnFGMHKTs7TMyXRpZuTCwVWePQVr7reeu8ox
Bekv61s7XQaTfUfqtNrnzCtIFf3FWW/FmOdFXy7Z0aqSnWCrjF4lJRKb/ZrFGbGWdmE+hjQ7DsV8
lD2IdH2efPAr21lrFZuA/BjgY9rBQtXtAm4AeRKeU76rysLhCQgWWqD0UJVPvRGfeJAevWruirJ4
w6jRc2CxL4YvCFZ7kEZ1tfgttK4oCy7/mWWIEsRisiLeZ5jL9uAZMkPBcvp1fiGjGVajQtS9i/S4
C0h9JKT1YruidGehhVUAlAm4G2BrW0K5n1RTnlpoLfy6oyvGapt2QkSDCr7DMTRDy41gFRPo1m+d
dfN2ddNRFfcrmqaRawrvO8gzhhO/KwpXKgURX9QssFGDHd8l5ClJATKTeUM9e40zUpt6aAEZX1A8
YB3qiCDxa1Y0XsBxfFdnrI66rytpoGrbScriz8irtsctHdVvcnfDdelcFFbWU/A9XpZgV6Y5+zuL
7ey36rl6KSSzxgkBnAVnhnqELxuOofc9U9rvw7pyqYiB5GXrDMWX4NftsGSXe0I6v4s/VzEFIxOE
UkqDUUAUuSG0bNpPJfVS+CAK3hmvxMKxh/+gdAObF/woOIQPc/3Fa578LZi0zmJu4He+LRKgmRXa
aY5kFXAu/bqNq34aJwRvgGorb3KECjOv2mbdiTWAi8iv/s7aWiyD0NUQh5eMmX9EXiLGEklUnoU7
AxaQiGjoS5nfykXYN8jtZMdUz56vSq4AqiBwCg0xtkvzDMeVRqL3pwUIXs+6OwfZLIiDiOslvwEP
BPsWeuexT5p/vVr9N/2TJmMUWcw3QMbiuCOAjXlate+1kyuAWjnd7j6YvJVZV16B3bD/Kbi9Prxc
+T9rDoG0cdZXm8PyUoFNhTgMuBrJEbmzRm0ENPiMgDNMp1MycJyoJGiuy/sVsINwTwmCkpJQwlr6
ci3u7PNdqRTYsCyUiBK/AI57nQ22bcvguyd00zixpZoAm7b2out13QOvNB36TPhtld0wTj1pQBEW
3B1LMuYn5HPLL7CBigcnlG1a+8P5x9VKiZoHy5DTEF1rhA6D6qk+50uRHlo485AB2zLAJ/0+gTu8
y8aSPG7LG+x0LSC7EagVC+y0fqU76zEp01mq1rS3cYs4G1so+KbFe4g4w5sMHbyZiC644am+2AMt
aa50oyL61B1hH7/uQEVIkopFpL3ZEdG9C4/sewjBWq+uL1zt1JBLoWipwktDJD1sUQD7ZR4f3ZX8
eWAJVzsFEgeEy1JUNxuVGzthgPU2rRW85n5ts3Xcnx5EGe+KDtNpeJEDeg0g5PFTP3tlRlDhyqdi
UK5xSRWQiwZRBVPSOlySFKp6v6pvTfZT1QPwE0vD6w1Umb0uYiOP8Pw1Xv0d/thfC7dsu5VKK3WT
ZAEkBYkFAEUUS794lu+MVj1RkQC2294a2JQPiEuZP4tWN157OCBVf609WPSATS5DfYuVOq1Lnz39
fzwWhOxep3SGaxXWPV1ZvFygSQ4/aYCo3kg72svES/h3Y84J2PoKeuuPKRQah7zPgPEEkjuMz3FH
wbtGPBE56aFLbsNUVIcA6NyzncEZeqXikX9gxQizeZY1JWA6yFJvOm37g8JDfYllTATFoYpXmPnn
0YBZMgOfcGjWFjgfsXSIHIhDirtE0hjIl8DTKZ6yjPbhUzLS9II89BEZCaTsP9gppXi61UK9Ky0f
vy1h24cnzUxE31ocNZ77AIcEuEiHDUnWDrorzlKGk/zXFqmA8HVV/b9UIT3iE2Nj+TwrmlzZEpAv
JO/l9yRDwJzio34GEMI8y8Wqz6m19pDRMdFXUJ+JfTXA9Jbt8hYhBLsKx6j3CVAAH0CbwGN7Mm6u
7XxLeM8l0DwNqGdvbR6R6F1DInEAIAEsC7FiyLYMEuV3rB3rT9MwDM3RNJgpDvFalR/DFJORLbLk
jCyC4XNfAvqDhDlmQVWe1+iboBJmy8BsWMxkQ6NEQOkCMBOt1xSRMt0edInkTUgbOPoRWpN+GXhH
IFXETUEicmQ+FCtkPhQ3Yx8kcL3NMRdE/avDbvlG46l9EmSDk8RLNRz5IOJPHYDg36AwI4e5iJBL
YvjwvEJJ+M4iVe3QgbTwKeZ9+TbBnQcc8mkQ/AsQW5yCLmGC7KluBEhwTb3S5w4wEXFQYkhfDZYg
mj0JljWJdyXwA/l/NZCvBOTuOW9OkU6lPIJuXdyqegHVLzYqLl7HbASeacyKN0EeSHSLeDz1Eoqf
z0U1yqc2tAPSDYAtWUc+5Zc2VWF6LcZ1eLMK2bb/w0tf8iYnYsPOBCEXG3k5KXb9SKd630kGUTcE
44E9F6GqrzY2xat1wDGQEc3/RdzJmOx7YxogDJd8eFeMmH73plYZTIWQ1hS7CXToBYiulizHqE7q
Ux4G7ed0yNi16HQ4+a1grmIRI3ep07UPL0VTf0CEPdt3yUNLx593QMJVLBa1XkDgGaobzGqAx/Ys
VJcVXphjnoZjvl+izlQ+OWJUuPrFEeC7ZjKqBVsFLTuUbf7egJ/48eXlJsHc+ftWDvzCX+fUkXca
lp02vEDDw55slACC1YZx9zrS3PMBXIjtj/+0piUg3lAgL6fbineEgzBwSzRj9OCocGfa/k222LYT
w3yI79yyv5sw7Q/t4mc5QOM7C2bFwZBrpyb88ZpW4fpwX3JgBl9u++0s86e2d1bLCFw/0hBdy10N
6tFXjHJZHCCRTD6BgA7oS1mJp3lZMr9rP+Gm4hbtsgp0pekGd2QGdhq++kRyr5B5NJWzfGagAU8q
GJtbDHeG3tz7SNGJHjTVnY/sSheX0C59J/l4q6NGvlksNddp4H4PvsJVLooGTPWgVuoWKD2/mcNg
+dpgnT68/Jnv1d05ygqIIrmSOIs10/A6LuNun3YPvej3CnfGL9A+HWK5pukGBmG7WzIBLuVq3vvV
3Bm3cW9i0JHIeAO2CDQVU7yNF+IVYUhh+/11UgD4RQcERPDbzNb2VCMPGgk3QKX7Vd0ZuFkTywFs
c5yO4M7+jL65cePiLfDLr3xn7IpqsGtoFnWrMiTY0zjt9C5dQKPzK97Z6saBGIkMdXObJWy1WQcX
DmxaEezRfuW7g3WSSUKDZrz1gH10hzjOl39XxIL+5VW8K1MkQMUANzu0tyWMrkDc1Efsj/ysCMIV
Kcawg5fIa29vVZF9lxGfD3wLhvKruTNYi4nEHY+H5lbC7XgCY7a4ggP6iH1xZ7S6EbihzodqzGxz
U4Ygl3yekGU4gQXkV3dnuA4Zkj+KdLLAnjGyIRs5IMzMbxvy49T00xpu86nJcUHS3wqBBNwsgVWr
rb0s6sggcEbrQHgFpAY+adK2H3hUfReM+40kV5i4obztAgThjQfDhHc6219rhEL4bTJdYSJDsNeI
cMf+1lRMHWwH+jPv7Te/7+kMUql0b7EJ62/hgpTBCJzUXZDEXoJN4YoSBcjOLUgs+hZxbvY0Bfab
lInZe1XdDb/FW7dq5mUdbzSk9CtDPgDuaK3+6Fe6M0gXWGPjVCb6VkzwanK48J5YJj23SYmzpEK3
FrYdpvUbA0v8kLf0bzis1wfzyzYW/7DnczWJ69p1DAw/sGqrWb1qDWIX9wLuzXdUipU/+CN3phlX
mgg+HQLR7KhvKh26J5Z0yQF4tUdupHulO4MV59VuFb1UNzvZ9olOoBEcAl6Bvur3dd2ldWnJKrMS
YTlt+p1C4rdLVO25brvKRI1syyzMQWUrapDSswVRta30nCNdYWJHxFrieRdHtXGedpAgVUc8wMR+
X9WVJZotUBAkW31bKjioYgoTbh7BbebV6q4uUW7kfgU4/K1Y4PQYU7irg/KhcfNOn3FViSNiTMhK
an0LU9b+s5QtUMTRiAcVv8o7Q3YukcRR9n17Q57G51kt83datfKflwvfCvnDkHVViRb5azyii0Em
JjythwRszmealD2ACAVnb1PjaZITbiZuRqSRNuf6ZsPkNpv4ogs/fZP4TZ0YaFwG2lTjLQLSAKQL
2X0VFF6vTcIVJCIdEb6aqNE3koH7OcMHCQxh6berceWIeh2TZULuWrEr0uL7XPUAjnbTDI7ny5/3
Xtd0VlnkV0keFFIcqwgZriIx5BgV4aP5/k7prg6RNv2Ycsu7W0iH4BpXnX2t8vgR2e7OauIKEZdC
I2BhTOpbStYOMVxMdu/asO6QA1aaR2rHe3/EWW1HsJkmJKv1NzEAn/kaszKyA7QKW2CZEYz1yesz
uMLEbO3E1KmMHxkdxmPRGfrsyTGhwiXa4YQJXGJo6XWWjdkpEMaRZFo8EK7ca5/t0/+0My7DWknV
BcMN4ZNISsNqW/0XEl5Ge2UbBIT5tY+z6ooYl5DgYNmL1MkVDPAe8beeb9HCBdopQJBXmuAnZKka
qz2e2je6awcOsF/lneMsC0dWZjE2bJ2OhlMbLeRSl8Nnv8KdAaySfOVpw6pboaA5Fchzfh+miAX3
Kt0VKdJexBOygbByNQpPErxbns3Ufnm58Dtdx9UoBjQxi6kmfWsbvMfgdQnpc81AYiDZc/VQZnln
AXO1iqVdkzaSMbzLE9J5g5MWCKE5KqRpgjyvoN4HIhhhWx2w/Rr6icCYV2lSymMhJAMwHHSRr/2m
tQBYF7htHuEg2B/XLoc4I6mFVV/DXtTwKWdI3k41yMk5lvrraEGTNT0yX+eZld8RENq9Bcjcpn9V
XQcJTQf2skHkYxwjZqVjE7vgow0HIAlVfsU/sOzDYEYu3o8Rz4IeIHyKzMeKJODMr+GKNICoRMQJ
qLMcpFkk8ypkYffIj1ICHGrcbthgepqScETEqCl6MLuLBS87fm+RrkKTLhLE3wIPAIj0Y3uRonmC
6dGM+wPN9octhyvQRL6BChnW0ptG2Dh/ZVs6f5BcqL8ReYRXO2aqYDwi2Litd52sQvgdOzLgDQo0
ewT3xEF9lEkF/CXylXGRDJhupZ7SuQExGwGU2Sku8hRgZC1+RJhEY/+qRyINotglnq6yyrZ+kkHx
mxQ0mGNoKRFCmg2gdg0BJLg5ezR47iytrhJU2IVFIpY4wZI63IOJQJ7KUHx/eWSKP2/6fnyZnyb1
BpCRLZxtuAH7jNg5JErMb8MyRoJdlOilOlRYABEhUanl1SLkcn35r977Sc48KeQUtumCSR45x/W+
yiH366LpgbT13k9y5smWzWRIo8ncFl0Tex6NQawQclBh5u5ijsAHqooqOeG5NDqFA1D2fjOoqxsF
FbukeO1DJ+hgOaAd3r8Dlj9YfO+0mKsaxQOtWJBTG1/RmT9KI0CERE6435rrikYhIA+TDvlw2JOQ
8gQVY3TulvxBD7tX8222/qmHwY4UZVIl6bFR8xu7wnLqrfBGWs6vhVsIbCaEroU/mqXA8+EeVnfP
Pa2rF4XRSdeMo+ayM+LUhIg4SJrCzy0LEO6vVa8YRNEKWs5rFtnkdYX3zk8G+QYnrxH2A+n7U6tX
AStns6wpOOag2yK8dYLrNxzbBxffd8aYqxdtVIoDXGK2ypssOIwU+SRC9cgThQgWiX85ssdtZJHD
kdPS/vvyb9o24n9YLVyOHsuE1dkIArDuSX0GE0OfhQ6yENB/gVOBGvL8/Tqxzq/jusJSrYi1AYyX
VzCDv9tswA2cQRjny7/lzqhwZaUDC+O0GU18RSZ1uFOb52ENH62r9wp3TjJsXoBstSFMPiSkz9gm
jNf04Xi+8xVcsWglCwSYNAwg8BkomsMcI1tybvFFDrjiV3/HZZN8aZH55nc57MpHLUKmllQyHFvX
EJG3BVTV3FSPnqbvtdT27z8NE3jDxrCDgPRIqRwONsFbSPDQsXSvpZwRniGiAXvFLeRyrLAhxb1z
OZVfKc8UzIxoPCTydp1AnPCyRH5rEKG//p6mKOKunUZybfRMnzKFUNRoieuTX6d1l23eZFFtqIC9
i1R7arvyOYEQ5OBXurNuI7ku5FGf2Sv4YSNENXR+SiH38SqduzJSEucm47q0F+RjqL0OJvuE8Dqv
oxl3VaRFEHXcigY5OH0wI8WxsJd8HD/6tAt3RaSdCeANLuEu2oH03mOuiKfXzEyD1wMJYo5/7TIB
MtdN3aUoPkzl2xnHfOQzRsaz2Z0FOoOgDagJLU/NLN5VHfkPcXlefZ27BL4mQe6vakxwFEW8Bnsc
iJGyFBUINfVrd2f4xgtSyQfbj6+qJL7aucZNxIBTnl/hzkDNZFB0uCseX7GE44qPrdB67EqCfBe/
8p2hSmiBUNzcJnKX1/BOL0OLmEXa/+NXujNUCSLVEKTVoXQka6pnJAg1h2WU496reFfSJgCQUpY2
+oIZszwP+Uzf8zUY/Jre1bTRuisj08fRFTdwmJqXnu7b9dFM8OeNEXdVbKzIEE/cECwogH5Ur7Vp
kQg4gzJ0rsoVEQlZl07p+7HgOd9vj2Sev8kZxHFmE8Lx6HvRuX4LWxZklKx87/c1nCGMKMhcxjmQ
LvgdHeK+I2OPC2bnBx/7h/X4920dd4VtsKshUqaT6xXh45B5AiVxgJi0Co6AsmBnj9twxONgZ9wm
+xphgGInkB8rTkimsv82LVLOyNKkR+xKOGS9iBlEfmGK4LgDhd7mqcG5ib/OaGjbA3LYs+pJ0JK3
T4iNjD8tlWzUU5jljXkLIKDMv2OvgasFBEKa18iGmp/0GupzQ2JsnrGwIrUzV4gwO6wCMQuvp54h
zdOvkZ3JBkHsuLiq8uzHKWlGPtUzxtcjQMxmlfhTCzuTjUJYZkRXXpwkhMPrudPj2B6riYFHMLY5
TFNdmNn5nK+iGk8yCZEIDSFrRfweI7kryMuQVI5MrSA4jop/GiQ7a2o++rWbMxM1SZ2Egkh5EjRB
XHmR1MERN0ql30Tn6vFkxPKEVRm6VxeZt3HIyv/SGqF0XpV39XhFmIlkkWkAM35b7ZoUB/qgXj77
Fb7tSn/a2sapKeiIS46jHNgM6jjWLz34PbNxFyM49+C9CYUv2hQmOegykntkJ3vdDnEXItio3uRm
5eguNrnB/ml2Szk9+7VK/Gur6BxRskuITQNZ8DT4g9xdyP7sV7gziItgEWYO8xYH1NUeqgZa7Czn
7/wKdwZx1eO+3Ng5OFKu/pploHYdvvGDSXj7+X+YIVxeoGCkheydlyc6ICaXDvBrB2TyW0BcWuDc
W9mFsgmOWYWHC4SSvmdtNPh9UFeCNyOJGTartLlmGz8qGqPwSdajX81dCR7eDyYQpHRzxZYeqatY
NPbr7HdK58wZoEUVBHUUlfigTJf7YqBYyJZvL3eWbW3+w/d0BXiI2oaSUvLqNEamSHYVS9Lic4ow
+GXXa4Ks55f/zJ1u45ICZ5EDtDfPzZUMwNUhuhYPEkPv9fTAXSVexSkiDpepuSLKSJ1IYchTPld+
hwdXiTdGBRUaJwb4bnMu/tfk0a3DoPKi8nBXjCfyPozmPGyucV+WbxqcfT7VUdV7tnrozGGJgEmI
CywbuN9GdlAYfgwg3/JsdmdFHcumXEUUNdeRLhZXnzI9hsTzBRaXp7/WPR6y2SZL1J6GED1Gl7w/
mM5TPs9dOd6cDB3sWmiZwm5Ri9Yuy/Palngn8+rvLiWwQaCpgelLncYBoVo4OH8MFk+MP3f1eKpe
s7lUqzrBg8/2DQG0G5PbgwvbOyPV1eNlSiJ5OISfkPLp49hh996zh8mK9wrf/v2nrYbANbwKl1Cd
BhN8iSnHjezkqXniLiEQXqoktXRtro2ChpD1gPet2o+VxhNnUaVKFkEwY6CKeP3WaMXgM/RLZqHc
1eANM+KoKF4zT4CxyX0DRdIz79PiwTPXvUZ3xilr87pmNkVfJPWHKoJyM5/9nhy5K8EDvwXMmUYh
WNpgI5PlGP4ks/95DSJXgddopNlritRqhishnVF1CDLZ7fwKdxbVCjdCK46q3Wkes9ey27ri7Hlp
z2PnlN1QpLQZ7AROFTLDaYV043zFttqv5ttS/tMgGsYeWHdwQs9zCi+37iFMzFM4MP1Kd4Yoa0wN
9UIKD2xcf9JJWe1Crv0om9wV3Ym2XaownLsTSTH+O60PCJ73gx1zV3RXJW1IGhl3J8uSW6bxqtr7
dxdnKUVKdgYha6qvtIMaa9Z9e1mCh3kPP57o/7ANc+F/zbTwwmKNuxQl1tLBItcARth6KfexKsgH
okPxugf48N+sUNlTnEzwPFeZDZfgUIUbfVwHQ1A9zbqY3zSQfnyL8P99q+IJCgmd1nRXZ6sgr9ua
qPS1GWMR653JCGtORcrCQy+yOXvQPe/cIbgCP5ZOqzJQgsBmOhp5IP1E/jfrUp1F1w7HOApKvUvG
Ul9EMo+ntqqwEffquq74D5JL7JQXjg5g8C4wVtvaNftR5bgLIbS07bNipd0JNmekic8w2Ph6D7ir
9UNAttBMNz3CUPFeUgwq2S8L8bsxcrV+ccqTDHQGfVWpiI+kQ0zmapn64tfo7nwxI5G7C9b+qmYs
6+liDn2L46xf4dGvU10sZceW3vRXwvFkHM+42q20fZQiemdhdEV+lahAMqth968yTKSDwRrQE89H
ATeFVkYJHB99318HC33xGNbybYcR5/cW41IIsfkrkwnYxKvtMR0hKb7DrVD+6NywrSR/mI1ciV88
GfRI3ANdYxNDXaUjoPDIqtpLni+13xWIq/SLTUQE1q/iHK+ZhEUTOgDNSr/7MlfgJ+K6HYHxwLYE
DlNZI1esy7ifdpO7SjcbcyrlBNsUS3EcH0bEDO1M3cael6Cu1o324CfodESnj9U73J2Vhymv/Lw8
3BWgFZyKrEjb/ocOBiEV4alPS788AO4K0NSoBr5kUX+ltAuOWuUB2fVLGfrZkrmrQQMqI+mnqByu
DYPjcVdBg3kyqw78Hvm5SyMkgIbMVTaul0JhFda8/iAsXmi95jKXRdjwbB5Cg0FFluSDbs3HcPXt
kr8pyooMqeom7K/ZQpfnIon5LtomS6+au5Iy0YWhTGnSX5vCpl+wz0pf4UbEc0/oasqqoVigWZsw
VgdoynCNXu8fHyHuzGQuh5DpOmTzNOjTbLdZBhQw9dwWMv5vAQ3Oc0PuassqIJVGXs/bLwjCw9jT
r2ILOfdrfGd9JTMjqjNRflYWlvMKf+wyNb0fM4u72jKExxmVj2t+nmtenxoekXNqhn/8qk5/Xb1n
wP+rdKb5WSR4r1MB4OVr5eeQ5a6wTBqFzMgqL1+DKWN3QMwAvN6k3/1q7hyZAVYGLk50+kQ3U1zc
sW6/dI9kp3dQftzVi2UcJjWb9MOlYhvBqMUrbHPIAjg3wTaBRly1a3QeBlV/gOxIXDuK4+QRJ6fx
wbPJnUHxm6QsqGYQeurirIqgAGlv1lH5NK7h8EZZMtIHV+L3/opzwM6CqhdJZBC/F8EViWda+pca
k3TfEeLHv+KuwmxOMwNK0RyeWR5/hSGkPHTTwzPZnd2hqyeD2wPndiRenQmC+GAAXMAK2yfEkwrM
XSJhHIrepkBhnDMFVgvLiQKpSXgehl0iIdBSpC/IEJ6BBf+HZgZMg97wOD94DRBXPsZUGpTBNNDz
vACnOEsh3pRx8Yi/ekcb4ca3Ng1SG6vZhOexjDN2UVlJrq3G/TIyHYfxuUGQ+HsDJcBb1tbR6DfR
urGuDaXaCM3Ds2BBcc3afjgla+b3bsZcVZlmSQyIfZGf2XY5CQD38ARa4Sefr8FcVRlrsrDOELl8
ZZCVfUCaEeKdi5p73QgjevLXaZwYVROIvfIz2HvN/LFp+/I5k3NlP/rV3rksE6VZ/x9nZ7Ikt81s
4SdiBEkMBLdV1dVVPcgabdkbhC3/AkFwAkESJJ/+ntLdWJBaHYGtFhQahSGR+eU5NdjN4SEXHVTe
ZH0qK+iWxn38djr9J1mWAJde03Wn19HJ3ZxmMazqbm7bIfL79PvvtwiO0nnF75r3dvsyC6JGNBUV
JOoBzEN9Qjfveb2P5fbgixka2WCaDwRWJnFzE9zPvM4hCNaD4YcYH/8nLQfdPyXQdkte+f43/v3H
dyQP9Qk3XpmlIwwqn2OH4mKOMpq4qnqSBmXM1O47FHKb/V+i8Zo6tGu7Po4o+dB7uG72v3ds7KrT
RNYm/Z3tVT7DlLfc0a0Y98cHV/zm7F6n6ER90COQCk5sfixyGZUU4SGXxu06euoc+hJ79/xtSbP+
VQ7qtrR+MqshlpbSdSZJOrDHdkRtyfTNhxqaXHHTEmJpMzddOW4ju8INJkWD8c2AuuziDN14KK4G
m+xksbtSV4jMMv2s7UT6Z8bjpPC5CDb75gZiyipnV+N995DTJqmuE8ski8qk8RBAyxJjMyJhC3tA
rnl5U7XdBOe++jW/0J9HTDzUVmvTUck1AfXU+HQYP9UbVNPfGKv1p45t/RDnGc1FuO0Ha0yqJHuk
vEvaA5eVcSeb6vGOjFrH+dvyH1Cuds7quSXJxafLZ6M2A3n5uPCch8pqbq63lGeQgT20EjR+v+zN
/TrEOXzwEOWyLp+GRuXz4zz4NwZypJ8hxtn8EXXshCQXgE+vIJGIoXuXkxNdMfSFRJ47oSesJ5K4
lpTsquZEnaS5uVKnkVbg/AeWaxXwEG7z5JJCjmGCY0MCZ5XYFx36pb6/SnfbsYxPI6ZmN2N5ZvPI
73Bzxx1sobpaOiTWNZnG15e9VXdDQ9y1LCI743joCduXc2Ok7ZPL1nWQyXUoJfJkLKLYJV4EW9as
PSbejwr2mkhoSo/2tWSMrFbykOlKNy+WUWLstu2a/dRvEGA9VS39X9ySD25aLVbmvGwgNToPtf+8
N638A2qhcdFpiHXlpfGJ3eWiDpyB6xIp5CpizVV4yHX1ss2ErAi+vlWO3+FJi+h07195iL9wk4dg
l4V8XYHglz/eWAveokGGwM02LjINyS5DpoSJxrILtes7uiJyjI5vQpxr3noDC47SPqiSP31DDPFQ
i4udQpprI9xt0A0rr46THvLQiUJ+tynT14zLX5r0oKaEPIe1bjL+Ebnd4QCKMT0SE4fq8ZDn6mso
s1A++ccWTQk27z3y35FSfLBa+P6A3Fi18XKCXgRkidYDnxt5eD12eiH44MEuhUV2P6HXzN3T1tfl
weZ0ZneOt+vTMLeRtQ0AOcGfQNEPypRjF9PU42EDIvGVIQEZd7mGVJfKRgUnpMI+oLCHglhbwdDX
93XcWyxkuoyFY7nSHRzRaV5C7RtGiUMbG9WHUNeMMvnWJrV/pOnwlg/E31dms1HFNh5CXfm2OFK4
bkLHmXx2npTHfQR8EXW+h+JqrUlcnuxZcbWufNsnRfVQQX/1lTfkLQnwk8dOCHVJUaGbc6jSq8BB
cOrrdN7Pbk6H4RnC2zAUb0wm6r/i/pDglpVoSO1RSZ3uLbvh5AyS9viHyNUTbF6hAWPIxcoLNRxq
9rmEc/klJ62Xn349+hc2cKi1ZlpAI0UzsYseRfoRVk7lWVQwkIJ8e5JE/tYh79UPaVk3OWWXfsNb
/ACBlPZNk6GK+Ou/4YWzOSS+tpYxBfZ4fMh30x7yHBxEscXZVPBQck3OjW63AV4Gh28GM54tpTgO
U7oOcT9xSH3pCVSQzpfp3qlUnjikTfsj8wXom7jZuf3y/8llQaoPSv62Ng+9QCkIdqHlAcKGr8iZ
fiv5/GSn/aC1NrddymSzPvYsrT7eYuX92NfNnh4dFNyH31I4LyC3NWXZ3w69WedF1tO1GL1vflug
/f+vLNHaD5Ua5Nfi/tzgohZo2Qelp9Bvig5O9Bo083baizidDB7SYt7J3g+T4hc1OIJuKsO7+yxN
xzYuZA9V2nSTj2tCNL7PkLmjpipOxR4JxvCQF9M3w8I9m3FUbcsH9FrLO+yTOu5ADwkuy6tZLbrm
F9hHofcRHb8PcM6T1StHevattPuTpRaCWr5c2Ao3E37pi9b/6UaYw3FVdb/ZnoqPKEZV68En1fpP
ppPtK4hV9qHQ6PW8c02n0YxN8ndogJhWevA19XfQ+KnNPcXlLN5RWy0j8LJKy5MmUHA8zDkEfzhk
H+QHqdftzxxGFPN7dI2yD7qd0NUH24ulOvDM+fu5QQfUGf4+zQWCyvVnSjI+P4ummR91V8z/pgPh
/3i3kCcEZ5BYRTQD3lV36eckE/oN6AS3HzRyzOWhpnP1cUsJmgw3L2d6zKWFpFSe46eam62BT87I
2OPeS5h7KJCSXyWfEXzBpfev1q5UvGHzMpGjzXPEjzkxnezRN1EP7ylvOftqCgbZP8W6XJ3yBJp6
pxTKvvZ/jg/cX22X26sHhY7qCAOetUEPIQHGedGS+ubiIQkDJUvV+RmS8e04GP8xBcc75AjJ6smd
9TrIzR54KlJx9K0t9LGlqFkcc9wrFmz1TR7LZmafDgmtzVdFQWIMsPJ4xCXqq1NSL5s6qhFsxkPT
eJCJnTX1/FGXVVd+zmZq+W8zXWx3nboR4b12WZI/1t5YVAA6uvC7UQNfUAConmyrKnEoRLf+02vo
xHJeth8alci/ZpVXb5O0oN0VQCOZ4SrSjc1Rd4yvR3S1QQDL5+VS3SWiJkgkbNDtu5q8Sd/PK1i7
8eZQPAtR5XdNWmXiWNCWTq8cpy/cZCEuKM1eJ7Lg/CJhKPA2dW31cYgsrPMQF4Rr4zymwnGQHt14
9LzS/DStNSY+6uT9gRiUnR+z0fOL1eVbaHdMJyyqPe6W/MG0OIP6I+0b6GqtwKdMgXpPE9kKxEPX
YolVYOqV8UvbZvebHrPuuKMzyESOPYgQkRiBiJAobpcG4GhpkyNLaJxRPQ+JQUP7asd9N9+nW9f/
ky9lkh9YadPIFRk88PIGPpNm98XFCYSJ1wrKksw1Nom770JmUMI9A3KqaXExBjo1Iin2x45HkmU8
pAX7pl9WcTPnEgwtLzbNzMN0O9ij1nuIC8LTsoRQPL5O6fpJa+Lgu9bQFN3dcZFbiAwKK5uC10L8
/+S0E14VK4+T/eAhL4iUcukJgTf6QS31cMDBmR8zucb50vOQGOwXKpiTSkHGB+fzwdICChEli2TX
eAgN2nzIeuUqDF/nCPOUbOoD4Kyo5hf+AzK426m2yygu89rtz5IZZd4mUJWroprgeIgM3twk53pa
y8tsgetMaAkq/KsdDS886UJkcEt6zlaXlhcBMyjoE/qSqvUuwTPyg6J1rT5ELf+QHpxbpYkuCrym
/YBUoa26Q8Jjs8shPZhKfouzdnGRwyhBQtfwTz/WN44tbvTF968icIl0ZEmK0fcy+V06pGUyqAHF
7dwQIETPhyspvOrv/z9hVUBzgjVVH/n14EU3z2nZQHzFo6sEVu/y1uS4D3HiKNAJ+35iBBo0uc9y
/7gN7vmbWgZO6CkuRAjBQWkt/Mu6DInOhv+Vl65uD2Q0WKNxP2oejB1uSgOqHuWVSuvOvpf9x7qK
BFp5yA7yeSxhXliX1xYvEbD5ZjlF569D8Tkk7bp8zvr5fi6YOnIFM4mi6d9GzUuIDjpkGJJFcoF5
gSpB3urk3BCg87/++gtkIsL776cdCrjWVIPI9EHePHgxdji2nqF+028XNtFsuXSF3bU6ZDbd/hza
Edl/5GtOq1+XOvKyDJ2O07m38K/vb/rm0PM+6HrRT0RHapPxEBrU6IxC8nPrH3iK2jE30Cqti0h9
HR5Sg37PBlvuVFzFDKcJY5W9TyIdrHmIDIqyn9DinlTPMIZnz3MCefNDt9sxLkIMmcEciBqtygYn
6TwBZG4TNd51IjLhEiKDeY9kTk9BYn0T1e0JV5elei179cJzKyQGb22/slxLog9b1v9uG5ieLxze
k7/eFy99PQid9dKWwo2OXmeHIAIQFqxDknLIo2IUFrKBvtpUq/MCg89vF5eg5sMuNxc1eBbCgcC6
kICoygEv32GB2uyYXJvR6HPM1LAQDnSQAFhA3eDrCJ3pzQ8wViyPhYJzCJrzEaI9w7Uf9EWgfp8f
Fr43caqtLLQtVr3ODRSBBsBIcDqdQQud16aN6+JhoeicVxDPsBMdri67WUtkSqMW6BQ0HuMmPsiO
tnmxuRIpm+vMlstcewjaklcDz58veFYG16/p4bqs8hozf5MzoTUSYmMZaQPOQizQT401xVqrBznC
ZNxLQOHQCf0YNy/BXu0zshU8q9TD1mT3MoPrYuIi067sB66vnIsRbUn4UfMlfyM4nkGHfRnUv1Fj
/4HsM9mmJoPNlHZaH6VKfbRKCgvJvhYCQ8nYT1juCyEPvpuggrW0HoLxcYO/VfD+U51Idb1X2mTp
/x/BNIW0+ZRHJkdYiPaljjQ5Erf4et8hvyCbhN0PS2TXOwvJPt63rK1KsukDvAa+qn5375es5VFR
GwvBPgobZgH5iOY6t8Pv1sLAibyqy/7CVg1pPlSBkBnp7HhtV+aP32q7U9e81gn60teDqqVtoFAK
4zL9LJEt/Spq6iAcKH0U/8J+4PiKGk0vO21wNfl3XubNPRkjXygsxPgk2Wc/tQNWDFT9+yslTf+O
zMMSlQpkIcgHTwCe7Du2U0/6ZD8As2TmhK4IHlWyZyHKJ1iNNF2e6ud5MdmzHlj+aYH/RNxmDVE+
tWNKUqg0XgU0GY5CigmJUuTg41wjWcjyyYQPaM8iDQT8iHgU1SB/m5rIIz5E+bychraETQd+Uyi5
IsfPNziPV68pc76w5kOUDy0/ng4awuFwoP/NuR1m4caKqAo3C0k+LJWZcDgSXXWdquc2n9ibsWCR
aybYrVvDd6Qx/XyBIiOKKhvwT1Tpl8g1E9ysLStrnaZ2uXcWAtto3l4OSxb3sGUhxidrNPAtzTxf
wITPeH5OWasOY91EFjVZSPIhjYBTchnni9r8Wc5b+gnP1+5z1N0XgnxCwQgKZtXmqtLVXnjeufuh
j7P/YyHIx8dq2SefLFdomk93JoVR/dLFhnohytePtM8XUcxX3SNdAbOj/T5jcDuKm5jbHvtPUNCX
fLUj29BqiNxc6uG4ML5qCvPCPv1Bma0kg5omDwUBathFqEJfyfKa3Me35t0fa9QoXX4/cjEMg1/W
CeIQa1f745xXcLVrnR6qo51hIqsbtl42ixpEXfZonHEEjOudrQaWZfDdEZSdTLMCMji2LB/4b302
EPdF7U1k4zQLcUBddG6CRLm/v9W6+gp3A0PB9JXr7efcFTDC7/98yMPLDK1g2C6cesiV5xswmYI4
vR3bukHBvBhcur6PWiUhFQjF9WwQJr0JcYz1Z5xb3f02NjbuiRpSgTMXdToghrluKqnvNPx27scm
/Ro39CD7jHjX0XSXM+oLc0KP0kB08zwmVVxzHAuxQK87h/L5ulxpquDdDZPaL9USuz1DLhAArKxy
Xm9XDSWO86yZODm4Y7yy+W9z8JMtFIKBSH1WsyPrck/rKWmPMimUOMy9Uo8VerZPHg5395NpUBSI
+y2CJ7FbeN4uXbPAyKL5mGdwMm2WuF52eIF/vx/6QaolFcWE9wddPnvoYp0Lt5O4qzUUgJtbn6mx
3pcr3mfAQUrUxAk0TF7Zyy8clCEZ2FejsIwyjN2r6i9v4J1c0/ZL1KSHRCDqRjXsBdl6xWn3Dr2i
27WwC3kloHnhFAp5QPTk1qIS2XyBZ8KIHnKpP/gB+0BriIscgYdFxnwhG5jKvfN0r9rLTd5v7iCX
W81VnGsSsqjfrx2/m4E0pVuvfm8a8EFQJkO+KApaxc/4/cfV3rWuQWbvwtkmzDEl6FBga1nGdaCy
EAu00LZgRhug/oXUjwZvy/eJj43KQkE4GNC4pB33/nozeJWtnZ+AQolXVs8L6z5E/La5WOFQNaxX
u6LMo0RH75ox0paJhYDfXBrlJujRXPsm5we0ETSXxE5NVC6ehYCfZCgjdDrZrxzCkCeFBrS7sh7i
Ph4CfpKuFWVwe7igkXQ6ArqrT7FyYyyE+4DelcPqmvXa5213Sltg1J2NfCaEWJVqhqZA/Sl79G3z
UZNBxLubsRCrsqhfZqRKIDCQwKX0W2cIhPb++fU5eSuh/eQyDJkqBzkwO6d0uXIxdwK1XojJHfwI
xaQDjPt0dy7SaXgDrHB5y1SVt1HVcRbSVhrl5arwzF8lgfnBkXcFnA3g+zPGvXxC4Gru6JQtDTwB
vtXq5hGlcQC1r0UQL+zgUKEth4AMW+S8wptvrI9qR28XjF7jWlRZCFylHfwqKpf7a1r19r7tF4S1
FdzQP/z6F39p8EEIDZV07Wy6YGp8NyMJRfhxKCKP/RC36ueuIB1U3q+OqvQxxaP207jHpodC3Cq3
1ZzlSergRVIOR1/U6anz29+/npdv1NNPtkKIW5kpkwR7xgLshjJz0j04p/OqOPe9Kv/tIMo+jwct
BzJcAAauHUws05vqRzrmd2MnVfck9D6dWkzvuxapp3tYS1VgZLmC2gmZ++NYQcP4onpPngpj+f+q
pHfZHSvxujgqpcuz17p+k0wN5BUON8dBNMlyIeJ2XMh6wZ4bNhDL5K85WXeU6LvfkzQy2ApRL283
NLhTs17hwS7vQYCWl6aPMyVgIeiV+qqpQQJPoCLgTaoNGja77bX39AubIaS8vBv9sFk/X4VZm6cN
Di6XWMcDFkJeWK5963y1Xp2usmPL9/wMrRUS96wIEa+UaDcmZJ2Q3IGZ+1aD8WK6+PjrzfDSvASH
hJsA8qKpz13z1U5/pcRW93yd4kQWWUh2+WRc+80j0ajUONzhEVNeuomLV87+n+NpqMR+H3pCwxug
i9hxfrp2uqa0U//q2t5SX2hGemXyy59fm6E6XEuJZBXD/dU7sqvnWUA8CobWa3lA8qNujj10mpJD
2jH6UbZj0b+FzXtSvvKfv/DjhPAX5QYFSmX9FQo74MpvL8oOPdJxz7JQNk4R3RcwFh+w16DRBPBy
cYfFyCFOyoOF/FdOIBzmF1wRvrfibvNL81jhIRg5evL9jw99NNlNab9c3ZKWT9580wIYRht59Ye+
pGhTKDYKg96r5GilbYlV1ySNa9NFRu77wfNZAkGvvEPxfOs+i6rd/2224m3Ulg4BMLzGVpKnDL+r
QP7zqMsieWAmlXEVhBAB66utmtm+38ZOq/dy4u4jKcUlauwhAGY0J50o85s39az+khza4sMAZ7u4
rwfJMgpplqSvBgx9YuWHPMEl4HMoBsd9PXhm2xra1qt2+Po6JUfXwl92Q04l7lcNwS6TMFvYYZ6u
Tqzjk/EoVo7g5yO/fjuB/psnH4uko2XjUNLa8Yjf0PMjdFxHPQu5rhnlicmknb+a3cgLJAe30yTm
uJ5NFnJdM51QuR1uuSsYJJwUukPPdWQ/PQu5rrxZhqTbcqShoUzTHrtmQhEXr8CPcUsmuH3FusLh
u5y3x1wgL0C9hr14D4uqmK/TkOvaIHlYLWyakNVTfyC/t8EqPTJzQkOsa9vpvqL9C4EDtIFgxESK
Q11vLnLowU7VvUFPYb8t6CRTxdluiLL3EW60cRMT7NS0TkmzWI1TJu2QEbPdyI7ZHudgQkOuy2tZ
S41M8HXj1L1BSZQ9ow8uLjEDg8Dvd2o7DNm4+tvjRTD/Di41HH7McTuVhnJv0Aim6BSrMXT4Jt45
ZpbLBDnZuFnPvx+5ljZNarXvjxLO8NSge/gmGhj5kwY36tYvbbFUG6YFM4+myKlfLk1l+V3c2ION
ylkus1lm67dalxywWZMsri+chlAXOh6hBIe+UTRMIoA8CrZ4GGH54kvU0EOoS3iik8HkyzUtRHkc
i3W/20zq4uY9pLqU3Ee1bRbzzksw+PTmS5DROGctGuq14VwHx6XtdvXVTO9mDUudZnlNB/e2Y35M
A6CL6Pv1aBeOpGk/33aSm9xbRbMd5jGlfuV18tLng43KdZ5BlhSOGIdNcHWclSsuZI0EvWnIdPVj
r6BXhaWIM8wuB4Me09NSxwWoNKS63NYWkAbqMHioCvA7DdO9S1J0ZVSOgobibG3fWvRA3aa+77Pp
ZIs+u8+K2MMg5LryoXWdTtl2tbb4mI9QUu3cq+KwL/yuIdfVD2uGShyytHrqtvZ9mdr5Qz37eYkK
UmkIdsHC1dVSjdv9JmFCOLtmPi8skkqjIdZFu0kmo8k1lg1ZPrcAi+D0AdekX581P3+R0xDrEmna
1RNqq/ctzHXO+Zj74g6mqpDBscrYuLM4ZLv6xDXCdNl2L2pQqnzpscNknFc3DdkuFLjZQBJoHh5k
CRbbrb7+GwIwcb2SNGS7bM521blyu9cTFP7ldktU1K0xX389/y+tzeCKNbDvKkuw+/cgys3R3gDe
aYo8jEOZttll2ZYQjnmH/tPBs/1rgur5KyvnpZEHFyxCX/TBb2y7lwKu9yLf/V0zx7mE0RDuyq0z
G0r+Egq2tNJ4Ea9uvayZGnzUm5iGcJci5eLWZkqeBCsgkj80FGJns416FNMf6K5633cKK9gnoJ5f
4GMuD7hqXwNtXpj4kO6SHUSmIS1FqoPb+Xuks+pDrWN/1pDuApO6uGEm6f2G+++U3zSrkuw1p6eX
hn779/88WvPRbCNsp9L7W+9r6tA2Gr3YQ7hro25fGcO1JBP0CMwdUMaC4H/49T59odGNhnRXTzOw
Tf2Y3Yu2Q4cDhNeHP5TpupNkYvncsGU7e9qrf13RDm8WrdaPpI29fUNwizPEJaq/sY6Q/cvR+bAP
/t2v/7CXfpJwG9eWd6sl08XV62mbcaNXNlKijIaYFnofhq5fl/HSLujLswj2T13RvY0aeUhpQcs/
8w5N8tDE6scj/HTfzaaJa8ahoXSbkuhlU27IcQAx5FdohzCweLWg9cKkh4yWWacZBmp9fVEKyuv4
eSGM1Yo67roNGS1ebH4lQ5Y8oZml/ZC2pf844RHxykP/hYghZLTmGVozdGvb5xu+Q/MqL84r8n/z
sWwWGheJhxpuapHODGPVPvMeeLyzw/rUoJE9romahmiWyfM9KRCSPM9pWv8jCuRZ8ixfIgcfPGzR
IgYxLyUx/Ss864zg5DilReyPG+zXDfYVvOx582xV0X+xBd2bu5EoXrxy0L2wNEM6SxUlvJyLSj07
Vff/IJG2nVhembgmNBryWdYxkP5J3T7LQvbvJ8ZSdOipPorfoSGURRnTc1WW5kmgLPLON7R8l6BC
/Ovz5pbJ+snrM4SyoF+61iJZ22cNe7AHQdcFZuNmEvdJ6de/NNDFD5MlDYuLIUJMy6sZWSMqzBNI
vOJLm7TshM4LEvdmCSEtNfGh6KZcPSNTlx7gYcVPZR5ZcaAhpKUSZKSqRJvnXCAk93TrP7HKtFHd
rzSktPKJGn+jhJ77BrOv/JqefYae8l//zC9tgGD7zmyQ6ZDK+lk4U55NQeXf9Qi3kl9//Zaw/Nki
CrbvvKZNWWZD8zzkVDx12G3taUFK47Lp3Xzq6mEW51//Ty+c0yGytdXjmqXcm2cJW4GTcGqG9Wuh
uT8ulvQmbpWG7BZ3Sqhu5+ZZ6S059EjrQ6pDK2iMxf0VQVqZrmO5O+yCZ4CoojjytVHutyRNSHnN
xu21O+2F3zzkuERfl1ZNErJ73xRlNNS47woSmS4MQS4Le+ZsqjVYIcMQOn77+oCXdtyFHAJba91w
NB6a9lKL+nMHU/vF9evB+iKusEpDYqtdRbEpUJ2IhTr5DIHQ+jLQoY5cQcELWCvWwD2cecxO13zc
MnRoVhBbe2VyXvplg91sCpdVDSQKLmas/tqS+c1K4prKaOio6UalTNIWAwZeyezvLYHx9GlKayPi
xh4SW7AEKeQmSAPp1BsFbPriwKr2w6831gsTEwJbel2hUmOy5iJ2uC3U+jfT7nE5jR9oLVzDfc7y
+km1pgPGltLzPsJ9Om7gt5P1v2/IvRuImm4SmRq2wR9lYYo/iz0O66YhLyXqAZFDbZvL1vj82JNx
PQxN/3vc0G+/xX+GDqGXHuWrEkPHo72+ihU01m4iX3IhMJXPqliS+jYx6PkgD+mu5sdYvQwaElNK
79W8LgJfn/nEjrRBxJCtkWQlDZEpKxYvJnhmY2puvYIwTVuOiYyDFGgoi2WarKqduH2dT6h9ctmJ
4150cbmkkJkSratWkea3g6B3yzGf0Yg0+EhDKri8fb9q0iwZ2y4DBnFgenzXTE176BrY90atyRCX
gq3LBBSnwuD1rQzn0dN3im2CoSEP5cyIB2IGcgaCpGgWVGDe72CKHueRRkMgqr1JDqNTCJ+fF+Le
iHqVp7lk/JUQ6oUzMuShrEu0bhQaRw5mL9ijbPEYHcBdRK4b8v0PK9AghKbqMrnnAwyllEcib5CR
eeuQhnJ134zCNxg7mAUC/AS9DLXY5Clu2QT3KnUlXLoG2mFHKVl8oWU+l8c1Q+0ycnKCQDl3fOwK
XmH8ku/6CfoK9TMDthm37EMmasgHaGaiO/lcgM1ZpX4aISQbNTUhEdWgrXOWZZ2eLXeXFOHNEQJ/
eeTHg3hYtMgxZsTcVnyKGuW31NFCkzQu5AilriwULDOaY1p2070p2io9VQ1vI8d+e6n85/qjE7em
M9t2zq05wEjusa9MXFAQ6lzJZmTSrQrTsq1wRbUt0haF0mPkagl2agIvQwIgbz9PwztUWZ/gzBw5
8CD6nVsDPoRM+3nny12HQ6bWLC4NGJJQLZmkGMd9P5N+vU/2JweuKG6FB3sTBFQ++hY/5Jxu56XV
F1vESSyRkICimpu6J3Y/o/zwQJZDyeOscwA4fr/6lnyqlLD4Ddf6PLanLE7tlIR6VkxCXaa8mUxk
Mn+b5huk27X/O2aiSahnVQrZuSQZ9zNtxHnl9Rf4G0TF/3D4+n46hmnNZeV6THSTrCdX1OS+MzSO
gyYh82SbtoQqaLmf5+XWGdDt4/86pdaoOJqE0FM+jVXVMqw/2ajzsJTgleN2Ogl1rOgCv5M0Gfaz
3VEJn2mpP6xK9lFbEupa30+63dZUZ9uOjbN/MmS5KyPzMKQMtiSFitXCm9t93O+qfqSdKf/dlz6u
TE1C4qnXvBBpldyu+xsnANfY7m7P4lriSQg8TWKDqmmBChrnGpq1vJ4P6AOPutKg4P/9nMtqUZWk
KjujnFMf6JiRe1A3JipEJCHvNBmKhFTb7OehMB+kfVvr6c+ovR/CTtk8thAwZZjyeuy3QyvgNwp/
olfykBR//Y95SBLKV9l5Engs0u2cEvWut/bPrtRRkRsJOSdR1j5rbbWfe6nuU0HeTVXclUZCyClt
JzPnim/nUn1K7Hoa0rhnEAn5pnwA+D3Vt3DTrl17Fg2kIDMfu0qC3Zl3zLTL1uT3YruBGBztjmhF
j1zhId9UwCArh2DYdibagDQYxeM0dk1U0EZCuAl0fzVWvtzOZur1l7q2IywfELNEhRIkpJsgpFgj
9TemZwh9/q0Y5N/3ifi44zaEm8qxYUxsxXaGRF6GHndK68MCJPFj1A4NsSbatjKxZZWe5TQmsL5F
GxF/WGCFWMYdLiHaxBNVNahkZWfIeGUP6XyzzEA6/FPc8IOg1rCW1HxN8U5xVh7aplKPS+8jw61Q
tgpJ7q0XcsfkLIO8SzdRf2mwLD/HjT24SE23bI6lKVT3uRfJs8jr5tDGumeSItivGhIJJZOYGkOn
4Y5v0PDO9izOT5CEcNNWJesAR4vb19dPZoIwU2fjkoAk5Jo4RRHDEpee3crZo0hSPMu7ZXKvlYf5
z++NkGyaebsRxt0tEHDe2wdXUFs/9nNTZ0emtbcwf2lgSBz1M4eoE9/WYnV9jkVE9ua0uaW57jxS
5YSEqJPf57wFBZqeZzLrk1o9OWULUjxxY7/dvP957fq6H1q4l+KXIOVzLyBuuWdVZJgawk4+F+U6
TligSqGFJm2r7lToeY167pKQdXLC+9a3LRYoafSdgkD1ZRwiW8VJCDPB4QfaraPOzu3ul4MlXF7r
wrRxZ2YoQ2VNO86S8x2o5q6gtAG35Gob4jz5SAg0adfWGhw3ZmZy0xdjh+qPAh3QbVysGiJNPSFs
9CwRj4C5mz9sr0YorrLG/ha1JEOoCbzU5IcaiReZwVYXWuxretinVUQ5W+AY+H7Fp4m2llV18Yg3
vPD/bHKAHVVv662Pu3BDsAlW8+i9gj/eo5/LZD0LWmXbZZy5jlIXJT+gTWbJaU5q8Wg2/h6Z8OXN
SO0QF3GHTFM6LSXoYZue8975Q1tVEwjBMfbrQR7JorFaFKwSj3NTmHfQWJnvdhopZ05Ctal2GqF2
dJNX2LLioxL718rHeT2TUGrKG1E1coW5ribUfTLLmLlDM6x5VHWZhDgTh7oabAi1eNRjt5xow94z
XE9xL50QZsrtWIMUSAnyEP3vKRm7h7XTRdxmDVkmv6KLue0ozDjKqr+3XfWvX/o4LVryA8uUaL9m
a0bOtEy/omP938lESsSREFxK+x02baj0nDfT/ync4v8HeZo+LiMWckvO+mYq9UzOeTE89WVBjqWF
knnU+RhiS3qi/bw0fnlst94nh//j7FyW5LaVLfpFjABAECSnVd1Vkkqy9bIle4KQbYlPECRBEgS/
/u7SOYPTkHU7IqcaQGwUHonMlXurAw5759kV/9CGj/ao78NoERWIS3HXSDdDDaAxQzvWV9rwUUys
lp35pC/Si+/s375EwJGGQ9FCglhdqrCVXJas3m+QLe3m9w7mP1V1SjtIBtA2U8wrNZDxqnXd7Te5
rZVFg8iojnMfYBhCmp6YVHJZv3Zz54+rM9ZepiS/wFlxoB0zscoUK7sOPYA6v8GCpkLukG8vy2Rc
aTFNjCfBLGde0tymF1aDFBNl252yWblnru2fhPQxnrTCv6PTHfM3L3OL+L1ki349LQOeVMU0HeF1
2fXz8I32K0RRcWDb3pZQNkLMnd91rLbtXT0THevSmFSqJIQbDGh23LGtPVk/bC8y/ayz9P0b/yVn
9oO2VJ2nikG84iKqzOyvDi3HN7DJ0MTEWawuZce8PRhCp1vXbz3g7dx95KDyaSdnjCsFDZ6oxRFx
U2P/ftq0/vPoefU76WeNUSWbJ91m5iKHm6f6M6RLuBxp7h9og0eVGydXJecZlCeT/p1g3fxYSiJC
kMawUgPr+qZq++IWuko8iHVU7/Kj8LRLPJZ24ui3KqXAXcjUOMMFnhW/1eQQIYaVpGICVRaz35qm
29szHITX7BEZ8IVWbU5jgSe9dQOswXt/qw6l1QmJuulDq3tOc8dMY2RJwl1yg8HefwJu8LbrDYEr
MQMVE0s2b3nODN6ZhxRfELTyXzXsqt/S1mR02WZphvd2jsyEqMt3Kl3nj0kx0rQ9IP3y9CFVlUsC
ceqcXdI5MTAa9scDbNkqUitvGuNKlSq0hPSZvKwh+9NkdXpqN+gLkuYlhpWU6pfQHzK/TVOLamJY
NzjJJ0YZGjSTxrzSdOxoty8OZP5MDUJP6HR9nPuqoYWAMbAUplUhgZYj6oYUT3aCwuvi0MHO+ucS
aD+5RGJkKSzeNNLM2VUfbRoemzYzgDvzDenM53p6f/Zf3P/9fzJPcEmui9AEHMb9Ak3xQb1GyxrN
3yP9wcYPRepym/f7/EOF9Qy0K5xh9T3TzvoYW+r2pK6O7p7YhddyOHUpKgKZfbbd+WdTE23bCi0c
fZ/AjqRIZP/IeFu+SiboWtAWf7Rv4bUWNnhQhWs37MnJ2fUMUCfQVmZMLK0VejbgfbzdXNflD9K3
24stIepmpjG05EebdDJ37FYZ1f8R0Bq7nzLX2Y72u8YWfXZrsMx5n99whyNdhmOnVW/7UqNiQpr7
mFxi1bpINo/shv57d2K9QB5hCYpJ2m8bqzlZtP60xezZTeZz963D6dDBkwezRPv8aM9a7d0Rwpzf
ZFiP/sQUKtSyKTjNIjH9QdHJ+MBbmWQ32+o3VufDy3lfaO3OaSzo1HGT26UtFaK/TvxVZTlwxnp7
thfzJw+UGGSSY7ZPaE5SN2PLpTurUtfHJzWIUr3wedn0DVpWV/SH036JaBM3IhUd9ALV7TsvAEUE
92KZiO17IuabwtZ5vxSJQrgJF1Q2qlezgag95dNFjDixPa13X1h1k1naP/o8r1+1ikb1i5hz8s04
osv5YDeR36udIq9w/OcomZPqJfjxoltrP/iBW0vd1ArxW/hezTf0NT5XSs3+9e0mYtxJJIepDw73
WdiOT/KFl9AgvO5OrPKcZ3DqJcX7IuaeRAs1jXRes8uUHvmLis9ofOtFRzrjRMw9QftcaVb16iYS
ManT1LHQPLT82ea0f78dRQw/uXqFMpDpGBL4W/sC8plDcSrN4GjyZiLGn1Zl8wm+ZupmQ1OeWDvZ
WzoQk9QiRqBCmyxJ7Zy6OS/8V7HchY1wwTDa5McIlM4gx2yqZLs1pcvO/p4gFGGoSHGziBGoY/PB
l2OVXgYIgZymGS6EsKrZL6SDIWagiozXqh0HHAy+7h48DEXfbTuSI7TRo50L92LDcrN2IB/RwTVB
t/whs0QxXRFzUKvI4N+gXXbziRjfBFOHR4/3OuneFTEHFbIVBqG6A9zfwRKnyDW6LLhJSClZEaNQ
cpoX07PG35xaugkJZdjIwAnZ0fTIxQ88FHzq1sYcmHlns1dT4o9zlj7bWPiT4yBmoli5p8UwyuwW
eikuWmXuTQp5bNplFUs+AW+DFtZWZDeh8+SNSXj9Ni1psngiRqKafmbpXlSYmKrN37Pg+tdb7rd3
pAUfM1HVMfld2AGjryvaiSYGg5r26Gh4tYiZKIhv1hPcjhHK2uYf0Tl3PVRon8n2/uRHjZmoaS71
iJSOuMgOrpg47MVlh8Mv6ZEifkCiRDZs5QKMXUxN8klPCabn2AKjtaKKmIhyjbSun2ts18qpR5RR
lr/7vE/e037X9GkIYvWcV1vD5K0qHGTacE4m60vYNjOaa4+IoSgzm23VRhw3A4us9gSl7cndstkU
O21TxYpPUyHTZdezvEmThvkE2eK2OPfwXCau/Cg47qRD92/FGDKOTflR916Pp0OseXgg/QIxGsX7
psmyWbBb1nDzWOzbetW6J1XgRcxGTV0yF2Fc+G01JRyZ6l2dsj1vaJIxIkajpqGHKl/Gj5t32Zg/
2MUeycMxd/w5DaKfbN2YhrpL+S+tGXETDup9qNEovThiHlzEMFQDPKq3TmPl7MhdIAc2fB7H0tJ2
lrr/Sf+TkrJ1Vc4LhBtuMCMct1OxpFv9alN1ymnx0w9AlF7SLk82fgvDqB5Xyz8N8Hqh7aqYh5Lo
N8hqXIK3dUOLZIPa2+sWcQmJOhExDzVVRTbkPcfotbZvg5/db0NePQc2/+ThE/NQthCqG00nLqGB
8Eo4odC1iwe/zKH8VOY747TMr4jRKFUPSk7ZhmLEZIfysxxLdu7Hqks/k46GmI0qGl6gxbbB0VOC
1pMFNFcAIgKQog2fP12hcNRhUyr/W2SyIzxct0BUoBQxGaV6bsouy+XNwZz+XHR8rk5Hz6rfaN9+
/+3/Z3epepGtLTmKEXeNQlM3+rFFRz9t8GjrQpFQwXwlCTff7e+Kwbq3LS7ht7TBoxvX7EBgA5QI
cF9B/lAESGfuPu9p0Uis87TKKquSNT9uVertu4BY7W80rdKq8jjZn866kEnfi8LhvB/y4mVXdf3b
udhppTERc1GiqBo+NTvaVgKebF3I/a+tgoQ8ad5jLErXKcJh3x63yViZv/ZNLkCNGc0T2nkco1EM
Ptew31n5RWIhyiSVl+2AFTjt66O92mSBC9EX/lrJvv3Q7dI/FJB4pT2WYzYK+HK5LAXjFw0/CTAQ
IxxMeRlomI6I8ShhmQmqK/kljO6NbqC5RH9UxXiUStCye3D8rtYBXO/Sef68KSk/0uY92q3T4mQ5
9liTIgW9aOb069DB9542uHi6nZoBqloJNEkugaHwM+WhuG0TvIVpo0ebNYzczVvl9U07765WlcVl
aaBN9f+P/pNLNqajoEUFo7b6CDfJGqEeRNV2sEyQtU6bx11xBTj+//+PfhICxpBUpaxBQo7jVNDV
n9Zn9nf6L/ADIQWlLdSid327G5a6FKpsqcI9SPvyaM9OS6VnE5y/dlM7n7oRRTegzrS1EwNSppZd
AIioq1Oli+S1bDPxmKY6/Ub79uh+DQN8SIQekAPpikun9vZN7TNBC/9i+Sb4z2p5IPN3Y0EUb8zU
bwMkZ4qadsP+gET1x6pFtmBqJjW+soPNfuey47/TZibatAqnmWs2LS5mcm/Wvg5/D4nd/6INHu1Z
O45tvm5IPaVtH0Azqsmdy8zCJ5s2fvSY9U01M3/s4aa2Jr/I+xXL62yhCSSLmIkK2+H2Rg8InLxZ
v5mDQx6qpvJc4gcBJ32/X3sZbmsGT60zbpJOPW4MPV3PHGo/OWtiMgrRvNnybUiR/gNoEWwmQDEN
lpZJiMmoCTnXwdYWyx6+hL8KEAUPkOWhiYqJmIwSs1t7xpHlqvZhOFft4C4pG2i1YBFjUdW0dgL1
sPTWVKE6WRXW65hamnOFiKGodTB+muuE32AMyF57KczXkiUZ7RyOqaiwZsVQAT25QSznnTMQADtK
XdEqAbGKUxgOiV7uOv1eZZay3N606USTrBQxFYXMpeXG5fxyL2Gre4tAj7uE9uU/QFF5nshcNFiO
8KJ+HQzme+pHT9tKMRXVVftRp0MrLp3NbgAY/SWtiMiV+IGIgtNPV5aluKEtb37smrz5zMVIc+AS
MRAF76dib/guLmtX3pMfPWKC8zxtnFiBiYGoCvfqWvRjeVs9+hxWf4THyjCangikpp5GlWbCw36o
2/IWIOndPtgMIvIPnAsaLSBiHGptIaiZ3O0fIJ/VpSe7zunr3qUbrSge41CBpVC/mAt1Va0Pl6lS
6yOqsi1xWUYX7HrIIewGfa1Byu53BgO96dRPqSloF2zsa+fFAMdc0JewwISbDboHjnOqC077+hiI
KnqU04ZtLW9Qups+uQ0PnkrXPTEhFBNRU7nAt6kfylvViUq/cHmJfsI2HQ5aYBYTUdBdDys6/Dj8
iY/sOAkLnvwMde2FFprFQFToEUkaZhC09kyCPe6ne+hXmpK9J4VPMRGl7FxARTJFD2op29ejRIpF
VMOftMGjfQurL1FbZCcvnXflK2FtctZQlaU9o2IaqluLJDi0Rt+Ur716w0zLxHlNQFzQVn5MRAkv
uPUTJl+ixRt+d/ufeQoRZNrcRNsWPYrz3NbIIHQZKgJnY1P+YV/KnGaLKFgUF6NhH41mdipvRVaP
v7s5LfsTgOTnUJz7T/hjGwWPESixdyJonGv3x9paX0OXsVf7vNNKSDyGoFZT5FtR5PfQT6dnXcLx
fUGQTzp04Pnw9D7RNtk6iD1BH2jM1zcbelngawDHWVJUzGMIavUosPEat22Rp4w9iC2s7ed62kra
dc5jDsoK1eqyL4pbeUzyc4m7tz7NRb+SHrM85p9UUY7ZUvgabqCqD2e3pubrsfj6E2Xl8xiACrli
ezUeGB4hgsNpaapHOGcL0rHAY/6pSKpt7YuhuAkHUXQJ/TToEBG7C3lMPxXlxvOxEUBge3tcve/3
1+BaaJVxKI49XZhSV2W3FU5cXC3bL82o9deypi77GH5SuvQ129Fe7NtWv5tG7/4a72qYpJ81hp8g
bVQ7sIXpxemlfy2zcRlPEJqBlDht/GjTupE5yEhMx3XS8xs5HulDPRH5JB4rQK3tyhw6Ce+ucQNe
gxoytg8JPCBINwmP8Sfrjs21Y8CSR5eJu0Ka5I873E/KpPMYf4KVx8Gbdv2+oSZ5Chvu2X5+1ivk
J0d9zD+t9aq3Zg2QgKsW+Kx3Cv26QEJo8Svqf0/XvCrmXqIdBF8fFsi/+mzT73LekUIQHuNPcKSD
N1d3n5tRG/O4z+z1mE3UNRntVzOyuVTz/XdlsnyDV137iPIvTaeCx/yTLQ9UAdblPjPDJs4VjocX
S080CeExACUgKdsMYOXAyCie3Iwuwi9Zaf4gbdeYf1rHfO/WABTkZJN9egEnDP0gRxq8xWMASvSO
abGNEng93JvWRfEH1ARJZS8e809TGDQUvo28MCZSfDTesVso/6HNy32X/U+Z16Yi2fMFg7tafNOt
+wsXK00Pl8c2d6qvLau8lxehdfuI7FZyOQzNm5LH2NPqGDRk+iC/i3zBibE+DztNO5DHxJMxBer0
yyEvgKvwzSPc3PbO/UWb8WiTqnYS62YlZhyOPg/dYsbHraAxijxmne4aO0drVnnRsBx5NEBcT8Oh
aa9jHsNOBq2DCcQ3JcQGxrdFWtbnlpo44DHq5NVi1iRJ5GXi6SfVF/35QJM4LcSOMSd/LGtvCqyW
laGPRCvoHubhWSO3n1xJMecEZ1Nc2HWGWXfjzW45P/HnO1V+Nni0QwUD/zhnDP6W3b7tJ7H7cMqG
jHYhxYyT9BuEnw+ItZ9U05nTKnBPI5W7EOc9uk3XWiamcQq7FDbV0IdsH3lO9OHgMeQUhjXR64RT
d7UKoTWDYnXAeqQFeDHkVCmAmsBM08s9qW2BiJ8hr/iFdAbEXBMSelXvUUO/NAwwK3r+2xcpS2gZ
cx5TTSgPVVrgKXZxXbpeZTb4y7yUJNaXx3pPvpsg77cd0I1woTyZsCcoXO4JqZLAY6gp+DVtmkGl
l2AcAjxoIZ4WTjx5Y6knpddkO2wuL9XRfxRZn1z6+/lO+0mjbWrbLNh9Ehh8uNeiawhOQif7ubqZ
wnX8L/mNWOjJZ/DHcBmuUoew0Z27vN6yV0mv2/7MKoe2xHlL6oUWcMSIE3BZKZmTWPm1CWdbwzbj
qIkBR0w4qWRAW53c5cVjxd+CU+zj3s4ZbdPGhFPTTY6P655elF+SM+O1vSwtzfqWx4BTV+99i0QN
pJnul+sKQfjLVg9/k9ZPDDeZLK0P3CLppfJg6J3YujPcjWnnTaz75PIQGuc2eek47J5BjD/skuiz
zWO2SZlGl+uO4yaUXjx2K/rmQ0LsDecx2hRU76Z5ztLLJIf10+rm+eu2EdVc+Q9s09zJdUsX3Nyg
YH4xPLDfWj2wB9pvmj4Nrst+GjsUh9CAtWLTqmzNX/is5sTRo7uVoeQKrzqclXfjW6jtVBekaxvi
4FE+uNmGeep3hzOAw00U9kXDQ9JSH9kx2+SY7IWYGRwgLYdLVIcl0w7U0WOgKag5HbRos4td/Hz6
jgHUzUpMEMREU9UmQEg8JLEQKokXkEthpzmfaTIdPBZ9Eq1GMf3QOGMQBXsLWjhz1FxkjDQJ2SvP
obl3MUXZQ2ahHc7lSJNG4bHkU5OXbtMNVszaIzdTDGo8jw14StJWiokmh2LKgKDpfjyyL+7Al+dt
R4xSf+CZ1moXg0WjpG38Z9/g1s6XQINueazwhEJWXeldiUsDA++zvD+YmlnSwvdY3qnY6hQSgUFc
xIjoPXi0SSZ+p4mA81jeicEgfa6gQ4aON/Be54IN9RUqyV9JP2nMMkGeIPPpOPTVyaVoDzFurJCu
InYa8phlWoHY9kO/ATLw24dpSavzUDznvsjvx+C/xGMxx8Tsyg6zbAe69aYM7QhFAxrubhQzlxCb
y/00nr2Hk8mrUHExzGe9h7bYPsCuYtF/qF06+Z4JxD0FCajnMfkEK+C2ccmMP3aZWyhhTP4EyyDi
uz8mn6ocnY9FBoy2Eys6EwEM7MhI0wLnGHxqctYyVQKrAofzEWqm5rJlgVZ25DH3pMXOlAyCf3/E
sQ3CL/lKxE+Bhz+93iE3XAYjEQ8Wbf22r1agOFAypF3AMfYkVYEnYjnjyyFin1ZZBoe5nFhxjLEn
vGYHC6kp/KAQ8bnbb4jHUaPhlLSxY+4J3c+1XzPL4UiSftIIZV+iM4tY6Y2xJ4tmSvyCaAJY4R8Q
tlmd0p5oVcVj7KkoS79BjO8/KDQ+nD3Okyppb5OYero/y0c7QbdtKgGJTzWaRtqDKDzOY+TJpcPE
9R398Kt+Y3g5P+xlr2kvwh+IJwhdCEjeYr04+7ZKMS9tomnmm/wH3GnZ2yTT0FSrOoSAWkEYv7RE
fQtQWE83qVZ9cszNhNGFkr/JFsLOBWRqaLv0+/3wP+nzsPINzriYGGY2f/k+7aNZ/qLtoyhTbBYE
+HuPifHTOj0woK3XIyhFW44x6lRN4midWzB6dnzx3LHHfIBpPenTY9DJ7XUSNoMjgOVgZQvch78c
uUhpFcYYc7IHl+hH3svL94p9EOJrPXPaTRojTgbRFGy0cQR4Xr4QGzQzymaiue/yGG+q0OcCbb+t
vMjk+IJ01HgqG5piBo/t6goUcqCsOJYXcfgDMqjLIuuHvhz9e9pPGj1mVWMqmMfjKrUOzzXWhy85
hOVpQUDMNnU8aJ3ogFM9Ye6XRmzCPQyTzgbi+PFzNs0XNqxY7KBJ+jPeD+xh15KdaFMTbdRGVRU6
FlJ0dyWI9SyDOfEeaCE+i9Emi15GpJuGe+sYPNct39B1u9GceFgMNrFxHhqwU8h/lIm6FE35z5Qr
mqwii7km38MOplgQwsghe8WqGWah/NnMzZ2z+DECZzHVJKBks07ppC7VstXym1NbujXnxlcKbl+m
fOPnQqJshzu8/Y3yK7MYcxKFsSJhONPuByaDgda7oSNq7bMYcirW0R5Tjl95Gub9y7TgWjkdJZGP
YzHkJLa+LTeB4cPeQAe7xYl27AuNE2Ix49TBCNZXyYijIWPLAwvpcWtHvP9p8x7t3XWtD6YNHItU
Kf25SEoO49+NhvaxmHHSZtEm3Ty219w2b62DemO2apqZMIsZJ8Pk4lAUBDjY4jVWNHj8D6EmXVUs
RpwKwEz49gqPfyTVT6qY8hcpLOlJGRcW6zs19eEd8PkMy91uL4YO3z+UKLOTftSYcNJhSbrR3qOP
gHS3UGs49ehNJh3ILAac9CSTpDfZ/RK/C09MNeSdG5q7BIv5pm0VXZ+hNl2fykWIx5UvzetpFTRl
anjZPQ1Ym3J0PFvR19G37KMr5/Y0hUITp108Hdy3iVvQ7AmGuO7NWXuQ7Vz0htTwwmK6yTrUekFP
obbD1zM8+7pLC7cf4nqMLlm9u8M2wzReG4nuAtF00MpM0oKEC7IYbmLp6ucsmbDac6W712vSpvPr
fq0drWmExXjTWuylUfrILitcGG+VdJk41Vm108Q4WQw42brYLGp2OMeOMDw6PbyFUKmnLZuYb7Lo
smVJjaBYzGtyDiJ/6w9izwWL+aYAGEOLuh+vq0S6wB7LryncAUnlahaLOzWjTM2CBmrEIPMHHPT9
S5RkaFEriwEnp9Z8mLWTF+Wyr27YPgu3HcQpj3ZqM7VudluF9SLXRwiyrafD0/gmFvNNCTIoOySL
+SWDAuHZpzW0f/uGZkjLYqM7lVhIi9Xo6C/SuyVJeheQ00i/ki6OmHBqhtnhZurxnnda+VMQU/l7
Uxw0OUwWI066gvkIv0fbojP2RWVD/2IXjHaExYiTsVto0wYX9gTdgJddjqLgbLKS9CpmMeOkDrbA
wdiP16rAXe1qlAHSpqQd7THiBI0Z5UqBFLCTACju3kQGgjO0wzdWciqOIS2nGhVk32/1tWmr8DeH
vh4tbo8RJ1EnIzKEiE4bj8KUlygbmSBp2uss1nGC5r2waVYjwsvC/pgtjb82mr+jLfYo9K2qjE2y
RHkHDZO/qRKZ1DKDdB9t8OhCtVsBz6MdQRJLuuwFBH/q96D7n7Mw/54z/ZcHWsw42bqb78L9QFbW
SaArqqsXcDHYX+aXkIwOJkjoSGa/FBNkrx5CwwTU8apOagj8m7LMrt3KpuGh2KEghotY4BlnugZ5
sKUogjiBYO/fjzyTMylDwGJoSg2DqJXBY9XAWOrqrUivoiVmCNgP1BSwo83BCx2n+dG8NkvBPwxJ
5mg7P6amxsaKZaxRfxgXtp1Cgxqa3oqSFkz/gE1VfBm3DIkfsxzq1cqU+bUVTU7KoLLYHy+0m9wN
Q+YnoAHt3FVz+rKXEDohrfGYm8qPtpv6UPDL0Iz9SfX+o00lCSlnMSZVNWsyeZRO0Ila9e9Ul+j3
iSJKV7OYk5LDUrHx3rUF7d7u7OHW+3Dc35C0eYn3frbuPNG4o11SlDC82AI0ZRpHGz0GpSZ+b6K1
LRI/tVlOfkzah5lqTc1iUgp+an3iHDL60LbHeR6q5bFvYPxEmpkYleqaok6aGj1Pkh0dPIaP45Sk
JY1PYzErZUAxrBAeGa+2hXF8Z/Gr5ik1DxOzUlYf+QSTVWRKDmRK5IjSVYmbmjYx8unTcZqzbJ0h
PI7gZVzfoStB8fM47g0xzRMb5cGHwqEiiUWjJziMOPhQvORNamkHgRRPvx61cKFEga93fqnfWSzQ
V7Ano5WBmIzu6W7pMss6BAFY5dtZJ4d9KKtATNLGtFSnhtDsDgmwKeBqUnmufp3rXdNm5gdaynT7
LjeER2ZCM3qleP8IUp7mSw1M4Om8r7tehFaIp5u66h6LmalPdd1QX70xLjXeuX7XKH7pIax7aSqY
umwwwaG9NWJeCma2epo54vWqEB/DkpmH8aCGBDEvFdAEukM/HTPDp/ZsAwi70amPpM0a41LVHkIG
LyM8Y2pVnTEj83krn6Nf7jv+XyK7H3Cpbc7QwYYvd3X1qfOlNvAaOg5i8i4GpgxEk5IFSZ6Lb9ry
1LV9dZlRfKLFeTExxUKds9Di/Xiv78kcgmSJIZL3LAamuiVdumDa8dqVKVJrgRnr/xntcCT/kH7X
mJmSXsDDIscJrzVaHjr0Qj6MjKhtyWJkSrCpgD5FYa9ygttnhvxdqhJHYgjYD8jUPvPDHAvIxi71
56Y2fySMSD+wmH9qlq6CvC2oEEAbn816FyDfsoJ2Qsb4E3Rt0U0xekDlO3JI8vDnfm+I8UaMP/kB
aHaT4fhFs4k4F9BRP+NOpT0MYvxJwXpjnxOE7mpK+NUJ+DvlKv1CW4vRlWpHvodUDONVrEeANfre
vUp8stESdzH/1JUGTmPQxLqwcZen1aGJeEgmGvEJRvfptaSnrU8A2+tvTeZ/YW5JTnWy0Sx/Wcw/
QX99yaRb9DfH7d8ColOnZcXFRJr1mH/qlE0L0dZ3vcysOq9Q/nwz73VDWzAxAKWKoqk4siUXpPIb
tPiiEWybPS2bEQNQRSmC1Ak+XSXF27WHv1tbThNtk8b8k1C2PozYR/Tj4y3QhGy4zhN59PtV+D+c
j551BV3ezl47I6FS5Vh2sId8JuqQsZiBkrq2ijNbfjPdAYe6GRsVqQ1ipidmoMyRQT5jm5EZXFEO
a9b1OO87MakZI1DI3e8KixIyW0nrTkXv34lxo4GKLFZ76kw7oGGwZBeo6yznacITdZ52WmIwJqB8
70Q1tzmM0PPtReMgtpfu40i77mICyuTZkM5ytlem+vQPVizZ8mmAEcH4nnQOxAxU08hyRjEP5bB9
fI0m0a/H9my32X1V/0uAFzNQsp/TWmTJf39S6wtEeHVfJX/SPj17upmsryzC9qX8Zrt2OOmkWM6l
qP+hDR7tVAW1D7kViO86NCW9tl4UL9uV1rzGYo0nsPB2HiDLeIWe+HKCql/3e88mRTsfYwhKgrCU
qMyMV7M5iG/qfS1ObT/omXZ1xJ53ChWTsarv78gU44cdbFvq6udMAX62aKIrlSE4SkPPi29TM+kT
cMj2uiW07QR9p/LpmumQqXZsNuMV/Vr+IudBPqatJYlvYvTolQrBrt7svsWCX7JNvVnROHR8OCqD
lDRhVeI/yJ9+flUZxOrHNFyrLvRvYW6Inqp8VpQNhdHV09Gn7LD/qXBU2za8cr0u37WBdhpg9Gi7
VmkJKAZ5JEx9Z19+dwDMCxIjhsGj7TrhbO+6usIxNt8fqlBM+ZAPO0nbCaOnTycGT5hcQKsYnw4C
zet2eZlMCYlbxuDi6eA68zY9CoQz3YKSGCv7j/YQDYWhx+BRRkmvZjWZm4crRKgh5IfzHfEAKQuJ
waOtqquil4xhM3k4BX/dun36kIhho631H5inZbdlvi3D1Zspqx+cDWV6aeVykErAEGOLdivb5v/G
kRUHXWK2cngxWrigk7ZqzD0VEka76WTZpRggB2ZN+DJU/Btt7GijuuPAPlIlggK9hFes8OxyDCUp
Q4t5iTaqQrfpYQMOGVfnr1cLudkegoeUAjAGjzaqhkbEPoKmvDT79kHdi/opowloYPBonyIfA+Mz
64frXb3y1yqp9r94ij+QuCKjnWp1vRVrNsLLROOY+Vs16c4/zzB4pVSC8PnRZi3CDF/XDT/rlMz+
VEHi6VIjBUf8+mi3ojBe9UOOMFXX/sN0h8YHv34mLcgYe1LJmvkdzPu1Qv7xpPPpr7EiLseYeIJS
c9EdBxznrYUiwnRI2Zz21qovtE+PrtRmPuQkJ1xLdgePbuqsP9cafA9t9GinqnQ5AOQi3d41bfeg
ANDeajWx17TRo5066XQpcWLZa1D2dw1l8WtrkeakDR7tVAGbLXjXm+Fqp736R3l0zC8ZzUwdWpXR
VkVjeMMFwPyrtPZq6uqfpa0n2kqPNZ3UPIr8KNrh2sD1/C59t/6TLq7+SJuXaJfirQG9bKi+Il81
TRft9+0terlJ+QfMS7RLLS8tJMAahJDG/oFe0Ok02+R30pfHzJOp0DHmeYWxVbt/adMOpQI7W9pi
jJEnOet1KaU0V5Otzr8UalbrbR5oaCXkR6ONyja7LxvUdL4pPu72pMFCuNO2U+PTmHuSsMcr4LuH
y6PRPfyesDZzBz1G2txHWzUEV5eZQeanWtGd5oASw2OEprOOuYn3aiK2gdUJwrylqV5ObYO38DhU
lvTkw/jRbp1QUXLtls/1SYD/f/QdWiWnlgYpYvjoYu2gZd000EC5FmYeP3Y5T1/JoNIzbeqjDVut
zZH5JDFX1Dr6h14e5iU64RoK/oRvjzZsB7oy1x0z13WDJNjKIbB1VCSDMyjiRs/VtVtx9vIB1doA
H861DfPLFkHTI2liYlbJ4VB0eXdfk6MZzlpMb/okIxUk8OnRdoVltAsJPHugTdW5UwNi65Q7kmof
Bo+u1YDMA4NMEi7tUKE1GG0ofOln4rREW9XlLayRhUPAUR7uzA60YR0LDLtpkx5tVZMfYi4KXB8V
tDWLtbeXoaQ1Y2Jeon0KvfwM8nfIFipxr+sp9FksCUn3CoNHu9RWoj4OyLxd9dq4h+KuD8x7rWjh
RgwqIe2415vx4jIbO0H5h3+yNfuLNufRHpXjBAW5BctF6OUveK/XZ8jNkrr2ICsd7dH/I+3Mlu3E
uST8REQIEJK4ZQ9n9Dmeyi77hvAoBAgQAiR4+s5dfdNWdfQfob6riorCWBtNa2V+WUNmJkansauS
In/fEb/elTXp4y7woUrJtZb7pAf2gyakflVQuNd3fs4QeBM1NP/SKU15yeEGxsld31rNdNFJeZpr
MNbjVt9QqkSQoN1RBRS/lV37oIiRD36NY/dh8IO5ykYvaDuVkFbI/BNqtvXFGztFjk0wVW89rI4V
C4H72JrzP0+PNRfh1YO5OtJsBbFowcbBLFZIO27LGe7D+nPcDxvM1iEBV9dp3Gs8qDTFA90yVN9H
3TkXd7UJxUqMLzVvXHtrZ5O/5Qzxf7qwKGQMBieYsbDBEynSRcqqyxdzRrI2rQYSx/EEqz2Ys8nQ
IDtm0SlQK5J+Tnt7nLIkjSI04OlBYWmcyz23c4pkcV7quSr6ur9LzGjjPstQrLTbdsmkxcC7tJ3N
HWgBxV16FOqIfD77syBJh0nl2XYkV8f6jyjOvOVmfBv1UYZiJee2dJhT9MvXBQxS6iSQgDdaQ9zT
g/madH5lQGH1dxsxZ+Pb+y4/Yhra+EmDybqOOifpjEczJio2rvf+2CKHO5ioGcC6ehDY+PYk+zJ2
EMrMdcbjVt9QpiT2nte8hwzPrjc5DhS0eRnnqMWgBJOUGoRgOloc4PmgHyxu2IfYRhACD4I5Kuph
Ibmzx1X7WX20TVJ8Q+Rb5DEs1CgRRhpIXDW5Qr38+s+rL00csRqvHpx9Cwr9bKdR0j+arKvIjKkP
dWHkjhqKlFZAxnqJs+lV8lti81jkJw47f9QcCkVKNMe6tVAcfgF6FCet+ivlIkq7hXEJJqhIwTXY
Adv4b0sXQfbdiQ9jZMMgVCkJNZoiB3MDPmYQDmoOGlFiIm8cIaQJWESZNAK1X6l2fOu9Z3Bgxymu
MTDBFXUFP6UwLcGrz+Vb4Td76o8oZD2eHcxSu8C6sIwKYUvJsZ+7gsn7Jo+95oUipT3f60L2PL/S
DS69Ghe+qth53McYipQko2hldwoHsAVl5Q4JVPct6U3czT0UKXWsHWZyoEMDVF93MghXOU2LNpHv
zv7cRbNdD8yvNWAGonhfL3w+l42JigdFXEtw7BWCwhLhcLm2XTtVqgaHPO1i66chpolN3TodDOJH
ZoQ42xm7xqSABohaYUKNks5b3zYKWpx/fJ2qX77XyRhFxsHABJtpl1PS9xBbg82cmg+K9/KVAW4Y
+erBNCWQ9fSFupmj0bJdKmraZak8GvJxR+pQpgR3DgFXHpDaEZlW530Z07tGT+uHqIEPdUo7yA+O
1TM+GohbjVDsAYelKLAmIn6CM29djL2nM9aBrtbH23nk5SkvwJKNe/VgQ7VqFkW7QJdLOz2cSd4/
1Iug57iHBzMVp2ibjXAPXk1Hu0fDbGoqrMUm8gwW0ppArGm74jiQZkVn1n7Tc/dec9/H3fNCXpOh
KGhahSDDf6aT2UC/xPXjP/ldbgvKvyRc+FmDc6+dFnhSCDYm4hIkhaO71zcVgYPSn7xDoPsl7icI
pq1wcgcXEkw7NEBb8EdxGo5fLUPB0go6s5kZ/hK0aev7cQfI/lgjmyphIh3NPW3QOgDHdwcwQQtP
/tq8ieL4pgAHBrsIciRtwiDU36fbUizJ7z3L4ypXIpQrHbJjpS0UvZat/i4X1VeyjBK748WDGcsK
zlg33+Dvq7o3B3ktEx51iRShTIm2TTYkt+0pm5GsZMex+Vy4TkUtNSKUKZlb4tdR5rDY+q1/q6bD
zlUpeh0D28G4BEdgdUykmXBLvWYEBKUVF/kqX2nULVWEOqVuYGgEgWZypStoOGOGiJ/jiLxeQ2b9
57cohnwAdB8hHN3UJN/sKBpZcZn1UWuACKVK6DENnpd4+WxFvkfdo2GQ+y2P2lpFqFU6OrLTgqT0
ytPjtd4RfuKK/NP/vXr974ukCJVK8BkeY65vRciJUsQc54NtHy28O+rCu2PeokrBItQruWLJjhrB
uNeMqp/agM27rTTy2cF0FWROC9nAm7JCQlPpOf+aH1EkolSEjKYxTZfRzRlK2Fa2L7r205dFI0Ej
qsQhQrlSZlyrlcaM6rh7x0AQqxo1RfW0caz+85OnuLQfAsmX11UvxUki5hsOj77mcVdWEQqW1Gy6
cqqbW27A9Ahv6a+k2N793x/l7RX/vXOLfwXQzX6uWwj+UMWDlH7m9k05uy1uoQmVSjj44oAnsXOM
I/Zr19Enu4kohZgQwX31OAwsNIgOuc5N6aqxQAxSvZVRXsxUhEoluQ1WOwVSoVDN3bqWw92A1M64
vSOUKq1Nuzq+Y4aO9ay/aK7raumaLer8LkI004qq4LognfaqivyznpqfSRtlqcGoBEfgOgc+IVvQ
VHIElABKwZfjqRqirk0iJDMtqVaduyV75AhROWVtXp86n8Yt7CGZCc2HFNYFwMK6Hq2U7JjPsxSR
S1eoUpJsUqht4s2PhD6X2SKqSRW/oiZoqFLSvXDbxkFmKvYC8URryu6GeY7r7YuQzeQBThoVQ1QL
b9OyytwIQWHvlru4dw/maFaPPb4RJLghavFFQf5UlaX9GPXsUKXkyLY0Isf8Hx2uTKRFczw3kZU2
EaqUCHJTsiPp8XSc7E7mJrAyWxp1FxOhRGmCiqXkKHte26b/ME6Lr9hi/hMds/hnV/hflvRQoWQ6
pWlhAVivqAUb/bs1Axuue5677g7B2/vjnFMhAflhRXthG9b8ysFyul712JjpL2IhDPo14uop/6rb
ThUV4+gQfjyKct2e07zZWiiTetmnR7X3OYD6J6bYmI1Vk++LRYdMsvEpW7gr34kEFNw3ZNrz5dLh
OFW/dF1piqnKlqZgR7WqLhVvPey03V1vOtt8ziao/X9oyev8VbTrflRIAEgkr8iUIbj65Azvh/fS
+XF1VzYgTbmtsiN364Nj0zqeVabW+UKERZd6YGMxnahI8uNVFnUtOWIhxZrfN8RuU3YGq7/ZL3Ld
9rmaFgg7n7yAf/IDclOTPK2MTG3zPp+1RSLbUpjuG8Hdk5xLwbLpmsg9W/aqIUfi5VnZtSvOi9yb
+Tp4VewVOZzrzjlkBN1xJw9xOOSzp3y2/uVIcp2ulRaZSK5IgF71A62tnvgZ/HcuL0KkwEZUtVxY
XpWIQaSPkMyNYqxgvSy1uHdt37dfnaG5e0Td09bnbM9J92D6qd48OiFetHm1uC7vftF2JvaNYyLN
31jd5BCtLWlXmKHabedrAO2bmgFla+HheG8W2ehrv/mRf4I/cB0qKH+WDhkiZWvX13xJB9gRF1Sg
atwb8oGeD67ATSJm69aTXnZmP3RJntN7T5Hz9zJuw1p7NB8ah8Bf5YeiVKessJxdyr5x9nuaTJwu
lUCm23TFr60HdcXZbJkBRFl5194pu8OkePY79/yr2VudZJWAchO+Ray4St73/eQzdhKASox15aHF
+V7bfVD9xTbWrpe9XQvz1CLZCcYGvE4BNuc8lHcqGZg75VObmEek0Wd1U1nUYbuL7PVBTq6cBl+t
iyzbK711rz7LVjs3V1uiqPnEJr2WZ6gijHqBNjIrcLrpd2CkNlvI9rxsovCVA9dJv070hjXt2mzR
n1r8cOtZ8UySB4zGRLsPbutt2l4Ikq59chZAZqaA2FCaHheCWKTtM6F7Ie5gq2jJo0MIYXZ/EAXC
HW7h+zJVrh7LtirnHjXBqvGmrL/BNO7tbwSWUn1fU6AmPzG/T+vvLN9NfV35wvbTrqhuLhtXyE64
qg5Q6VO62XX4QGZK94r37aQr0oN8/nOCw5g/QL1icPXP0jFJnzLQO8prLZmhOB2lerysYHm1W9Xu
tM3vkIuWm5MyU4nDwaEUkHbwObTTMxENVgJ7JEI/WD+S45EsS+vP4NTR8qzUWmQPTg19XlTU7yk7
D+nWfrMIbxsfzGHT4bS7fHkFlr7VH6ifC3zNzTIsXx3osfSiNLTOr7XLMnfZtbQZhmft8+wvtGJ5
+1EOzKoTQHJkO+vN43U3hGTN56718/zRtLNNL9uCWXWRY751H+F+9p88oYacb836Yqk46Yx+6mYh
p9d66NdyPnXTYe6ZHPXwaacbltiZYdCu6C8nY2U3lSKN2rLnES9+xl47LFec5pv8rKYC7YQM3qzl
b914dSYdMJunW8exOe3zKi9MFnzF2goKAwADBZfmRNy+HqBnO5TXmpxksDLuHUdM79xnLwtJhm8z
QiT9iZTL0N18a8dPpPTUxadewZ/4thd59rbGX7S5pwuBKGAvjvoOreXsM9v4cmrhVKDXRJnmXdsl
Gcy7AM08jzbZkxNShiEdSAdZYkNAcPp+0l0vtko1cLL7IcX3DjlDneAL4f6+F4tfH0a1sa85gX4V
VJZD3rXrYb+xxg9/y2wg9MRAjfdnl9BOnuhq0OYnx5a+X9Ka+Ap9+meWytJ+N6MC8WoeEYMnHXWX
FRRf8YHmvXoUql3ESVoz9lWna7KZaiynpnvBB91/ojXb7NdsHgW68Xnd/GJD4929ckPyC7JsuFWE
WAf9KPcaxsQDEG54uWW/nQsGgFpVMOfyu2FpyHuqIfyo2KAa+mSgCj13sKzLaq3LzGGRRLbB/FDz
1JkT+Mv9cTZzqdpLy6knb23dLQ99msgZN2aIMOQoi4+O2eaOCb1+HgvB5jPrykRiTxg6N07XXtym
omqy7L5oCiVfAOtGil5u+uMZuyjUzeB/bg2GY6Lqspajuqa3JkZBVuwyK/515Gb2r0iZmknlSXu8
mAJBOrqFbKOSI7ji9yLp1aXem5a91TiyLuelTJL8UZXNTWY01CiVdQV6OgYIvLOUfETGN3fbW0Vv
RDxHU/wfRuv94dDMrvd9qnjyKRvrVjwdakjk2xEeLLc+LsCeiGrbOiQWdcxz+wg2Ek8f7AgZYjUi
f/cV03PFGXGgP9ell085UlfGZ7eMfSZRRd5JeTdnZEacHbQ+/DFnsu3+SuxgT2JPmkuZZDjCoL7X
4f4N8qcuCvtiRrToQO5wH8Uo1N81ycq3tOTs5AYkkVWCLP1bFMHG9xRQAwIiYGPP8NkXHzI945cT
qW70O90m5CNdZnjJ+JGj3cqJnBB/WS7N8dJxVr67pdmeSKayN+uazO/U2G3dXYYF6DPdBrF/EMne
ybPbu/2DOvJkqVhG2XhhB9DF72qOT/gOq5r7VeM6OF8VRw7xtPGBVrAP7A/Ut+XfNaqvcMthS5NP
toTRGwFAvMGe2Q4YUevt+sVZge1LI6H+iwAOUlQ6G+xdN2tsYdIiGOrZ+G7aHj3+qOJUFrW5dKMy
n1W6TXaqGLzpVcbRyn8cx9tMIiBrVNqR/rPZe3ZXq96UFXBw2Tudr/tZoRT5E0RkrGUqV6jZZrix
Vfu0HXWl2DE+azolwFAoHBfgW64b/5SwpfP458ktSOgYD09Amu6APn0csQ6+X1ebnBQQYu9mNUwf
qZwXe1YJafavnqbGnXaS4yOqHfJrHc5oX5ji65UYz4/XElslecF/ki1KAHmGckbykFKXjOZK2xFk
jKoFOMRX6eop307dTFp3P6Lf1126phPms0PTpXiecDIUL64rt42eRdO7N53sE115qpP3IlPg4UqB
9elbjaSIHL+HKPYvvFVafBpNRvYH36Z1oys7q2UacdaYeLJX3ppt/pT5ffzRrmKy73YQpLB8tCmn
Z76nmb3Hhp/U5y31rHjhGQLc7jNoW+mIT3/WaVutflHzl1mVJnuwTqb+DKClB6E3H9L2vDmBg+PR
1Q7XZRCezBfSlnK7aJoX/rdBLMp+35REu3PRTFj8ajvgS4O4Xjrsf7pfn+p9Ku2Jptk0VMNQSnzt
bCAH/7DzfW1fmlKYWp52VIzr7P0IBTVCnGiN1IxqXX06veLL5McVudFQ4KVsqJPf+Nb0L0ck37/C
VzrTdxLL5HhJV/wmnzJhhg02eTpRsPXrFVGMD75IGE7fyD8p3jWME/7BlT1rngfsgSjBbkICSLo3
5hEErjThsL/WgB9Vh675ilwWbKj+DUM+c3uqu7Yorovzomwuo5nrGZJVKEsvGtfFfn4qBZf2LXXY
456WKVny5wmbhBiq5ODcvT10rzdzzUw36ZNqsw0LOqhczQ98twn7ex6WrP17aZH2ONTMb98ULgbi
ec9kSh8kp212vze6vadJb17xJqR5QyysHOdyaBaTxRVKQjquds2agiaDYMUczQEntuSp6fa47rL4
l0nEw2+C4gxQOEN2VEjI28+pjxOHIy70z0rpqtr0JqNkIGxAeQ4i04bzWBQqH4jgoPNwdAPiGtOp
uOYF+X4rkzpu07jycZj+Lbu8Vi3qjQDhmL/Xma+XLS3jpFr4m/85Kp2Z+WApqjDCrN9qm8jT1rC4
2nToDTEZCAZ2BNmToox8rmnxsUfMdtyXGFpDVrBfx7xBoO2msBctuJBUfdfFlUlDa0idLHW7jnNx
xTXvWRVJiYNMGRWVkYrQGuIyNQORi5I9xQH6LAxU1RuP87mKkGGL4+B+OFDIr4BgvOkOcIGWQ8Wp
SxCE+OfHQkpLutYBAy9xd0LNi71LKWg1UVW10BkCN84GohyI+FWip7o9pw3oGt4mCEiK+wOCOUoH
hIfABlnAEYljJjyj7P/xxQTCm7XkYs7QUENuuf/LEihYtyVSNyiKYJLOJW4wrbdYXZwpKr1uEqlX
PiqwAbaSoINvm6FHIikKBXrE6aC2n/kS2bQLvSE7WY3afIkPRjlUWUQ/Sf+GW2wbcRM1NIfogqEI
s2HdBT18vQAqJ15K46OgyhiZoOkwrpY2o0ZUOZBvtqI8Z6d0jRM7idAYsisJTMeEmaqw/Vdq0u2p
je2zh3HfW1FkThr4wraSLafOgv5Yd1NUuArGJdhKNWGFTVNfXIWsL1m3DReU1yJ1Gf8C2LLcQg6a
M+iec48rddbfpQ2JirbHqwfzlEAmyO1CGTLcy77aURs9pf0UJ50IPSE2rWePnBt2HbP0SXvYRQea
sbjlK3SE2KkT/YAzH3TP9TfTg4VZpEmc2FyEhhCbtIixztG5G0tgJeF9v3gfqQUVoR1Er0ZTwiBA
Eiop7323fSjoOsSJMkJ07V5alDTHGW++7X91GTh+wxgXk5qKf7lBLK6TgPSjcw8+WyVV2t8nvYvT
lKFj9Od2atOJF20yYhrV49t/suFzJFvEnY9CP0hteWpBfwSFFPkBEnf1E6rDUdxzjEuwlXZUiFZB
ynqt6Zb8Krpy+JENso/rr4eWENtsTQayNMal3J/IqBElVmxvow4BoSMkS3Yx78Rgny5vYDMCMQbj
8/eoh4eGkBpYMLlqfOiqQPgiarU4xRz4E+KeHghYrZZrz1o8vc63D7VH7ZPPuMbGPTyQ16hbXQkh
UPnVmHGtQKoazoU0Mm6ShoYQhzxqItGkuM7MPaVNxqtG93/HvflN8/Q/iJU5G6UDyh7xG3oZHn1n
DDpHNk4kL0JDiJqnIs/5Xv6zvOwzgqYgFYr9RYN9VPUcDG92CNzs0G5zK+r0s+E68ifN/hyYvZyS
BkuWuOohufVZE1MVmsSJd0I/CDDV5S6AeEJGJ5AFwNGYK5R9kdtR6AihGzpwmYDYC6pJdepG3NWj
D6WhIQTllBY68/amgUl/i77+En37Cu0gC5S7BkW7ram2oc2qvYRjw+VF3NoV2kGwTolktDO2iFW2
DOk7pn+Y5+J91DwKobVy2QdQxjg+FyALqgxwvcugI1k9KKb9+TG2S5ukht6SONO52y6TKfmFNySK
CyhCP0hmPXo+g4Aao0BXBi+//jZHFwdNRLf6z3dX2S3ip0jw9JFC62GS7NeUILw7btyDaapb06uj
LwR2O1s+rhtN3qR7F0czEyG0VrF6OlzbQLMKMAj6tr6/NE0kX0+EdhCxy61O0CMFQgPYgsTVZ9Q7
Iis8oRsErtOR7Z7l1yHZfwvZmTuhehd3cQzdIMUwsfGgC7/2yr7aDVkQu4DHOuonDZG1AuURVyYo
BjMCUWZN5FhtLlIJFzJr2bG0x2IlA5+Of1TQIp4ON0Vlk0BSEkzT0RWr4PWKtRFKjErWyI9vmfgZ
NyzBebfVIteHyzGPIFZ5DwzxVPERIWVxTw9nKTdcura+JU/ln/8bLNLEHnhDYi1B96guV43tzpvl
XBPYP/Iu+tWDS2mbo/BPITLAwj4sb31++Gd0jtsYwPxNJvTn8lUvRuw7XfF0NDw/Z4ifetoSWUcd
1nno/yA78XJEImdTCdBkH3LK0FBqVRl1uuOhA4S2Dp7QuURV8J+EWwVB2BPaRXE2RR6aQG4ZqF40
FI8H9jw/D1KUYEfRjzGfJA99IH2vlsZCaXvD0IhfXGXyBOoCjVrCeOgDWYgEZZMlePoBKcfj2pXs
lfbdl7h3DyYr8fnY4+lTU00mG099saV3R87/E/LqtqD8WynIQyOIN3nWQT0D7SG0cWg691tnsypT
idH3xDfTX3F/i2BzFRtS3juIHNAhyHAbg3ZKXrJyiToE89AQUkuYi3v0+fDta8BrEe33q3AIMI17
92DeZhCgDAhWwcyqxfQskPB29f2SXaKeHlpC6m3G3UYMeDpyBz2WBowM431cq4CHVhDFx40nbTf/
JHr1VdFgSzF1b+IWnRBdC1mU0v22zT9TrDmQnk1JhY5hHAmPh3aQtU0abdGd/2mHG74aCTTnba8/
xY17sMOioCS8ztPkhzwmc4fzmWqrZoJEJO7xwbTt590khggpqy3r12vNbfnJtVPkah/aQba2K90O
1ebvSTJ5BnSkvVdqivziQ0fI6PkERFWmfqRz8bxt5VwtXsVdh3noCOlWB2y2tuS3k4RVI6Hvj0RG
MeFTHlpCVuwgaHPM+3dPdnnpof68bhTLWtSPGlpC+hFZmvvS0R/Itvhk0JqsWFGOkQ8Xfx4PJrIz
Bb9Q8b0nZXNy8/ADdoL2HPfmQVlpBAvelmuWfN8nnISFHrb7Epz/yKcH/RnpIY/QWpIfwL09SAGp
UgEpUeS4BBMVqsqedeOU/2CLe9FFk1fHHlng4KEnhAgKWU8x7j9IPpEzu701O7o56v7BQ1OIMiZN
gMHMfzSNNhUyENipcVG5EykPXSFDi8i1bcerHxsd33dZRpsXjY1ERakGeOgLWRlLOHSh5IfY0/zh
aGGI7o6hids5QnotHJa5LMpE/xZNCYF+/w+aJq75DhHen1NJt6WXO53JD+SvJt+tg/KmasbYLTt0
hvitgbq6qbvffEj3x4bV9TWpofyOmqqhNYTtA4XGV7Dv0qrlslOcsRsXJ6iAs/rPkYFIeJAS6rbv
Q6K7syDopMI/G9V246EoKVPHIfZxot9ZApqy35EySGYVVVri/9IkwX1uwKuUv/cOQsKqK1PodYsc
seZxwx5cW5eS7Ht9zOWvYRw+JmXKTn2jfsQ9O/tz1POGlUMHxfr3SY95Nc+1Oy+DiYv64KEu6WgP
UR6AhX5fkEZ1sTCLPAmy7R/i3j04/U4jjEQby/yPiRadqnbayKc5HfK4602oTZq4y0dKEvbrVm9b
G+AeYWJwcVtHqE1CuOBatNYtP8au+Sp98iUZ46o/PFQm8TmXcPfo5ceMYIUv2wzDVJVsYDVHjXqo
TUoKombNnb/0xwyXclG19lvck4PtlCFIE7mFk79syEJU+5WyOHoJD1VJCUoCxV56f5mXe14/L23c
ST0UJGV9nqZS4Lkb6z1k27tHYymXcWeXkFULbwQ8bTBMXAqP7NL1JLq4Vh4vgmoSuSEvp8z4iyu7
+4LU0CO2cSttKETSIt03RYm/LPy+mS5YVKI+jlCCNO/7AZkuBmPsW2jC/4Y/J26YQwXS3IgjK2sM
Rppm9wvfVZWSIe4DCcVHrM5qkvrZo6JgZHXMy+Mo0ji+KA+1R42FzGsnGGpp0leplasGlf+MG+5g
LhpYtZRgB178oOe6mR+3pLzGPZr+ueUkyWBLNqz+oo9pPftxEH85tuRRrn4eCo+aGX6WZsGgIJ3w
lPfLmQ5x58JQdVSWMIIqaNsv3O+6ykeg4o4DxNi4UQmm5LCuwlqNLwVK+0rkHgYDFfniwT6ZrbCj
MolHJ+ajhzdryOM24FBvRNuVqJ1j5hzZ2bZ3YxF34AmlRsk27NQijAWxZvrUFepOlXE4ZB4Kjba5
G9mBDuxllx976Sp9dHE/YKgyouhVKF5sWPiavHxdN6KHCj6ebTtFfSCh0ChfM2C5kZN9uVGKt/Gl
b4pL3JODCVkU4EP3Bb6PgT+kfKjK4X3cg/M/Z/o86+WYBB4M74vC3T6Og8NDbZElbdpzj6Fw4yeH
iItcJJE/YjALD7kbsu4Dpoq/4gpy2k0T+fMFkxDVGFuOiHO7JC0guV+Z+xE1xqGgaHaFgJkeq1LD
78vind/iFo2QLWuBK5nguMd+m2wvg2/zM6yDZdxmHrJlB5pLRVq8dOL8tQd3Vyff44YjuEUeuIDl
0vUYjuWS52/m9iXuucF+OG5IEiIJPjmzd/XJgZLWwJwY99WFCqJ9YkVBPcY6W56VeIVHLe6lg/m3
l2YEekZjnrj+JSlR0xQq9gYTwmTLVEy7m3Fab/fyr3TKexD3syFutoTaoSFbahQbsHKIGh6opnmo
i6KP/PiCmZjkg0KGFV58J/Sc1eWJozcQNeChbijdmglMcHzXhN6M9Oya1i7uXB3qhhC0NsHin8A6
DnQvDFBP69TFbbehaMi4PTdFj7cWyzOnX7M0bi6GciEGx3qNOjc+v0lf4L99hnc17lwdaoWaTSTI
ib9tWYWqukwBcPAx7icMNkPkzkJJ6rBOwxh/547yI2oLcftsKBLyYnZpkWOa874+Md+dZBHHD+Mh
MnanQGisHF+HYn/b9rsv4pa9UBskB5v55fbVNf1+4Ss9J10WN8VDYdCq62HWUMPDeKnuMuYvjDVx
dcpQFuTpbt3hMNC1m6/znD7sNs6CxENRkKFKZ3nZ4sPLf0F9VC3F56jvLhQEzRvSvUeDkd5Me1Zb
cabbr7gnB1vi4HATqhOsd7lcbNX1G2BBNM4ZxEM1EIKdhE52/IpF0ldgq1TbEtnqC6GwdZr7Ed5X
rNP8SbZ/zTxuGoY4WEePZhUHngtOY8U7U0kdVwgOJUD9WKz+gNLwIhH4mn0YurhZGLJfi2PiGjUx
f1mnT5O4Fk2U7IeHsp9uBakClxZ3MeSets/Fz5gPjoV6Hwc6TdZKPJYCSFOfaFy9g4VCHyA1yUFB
rb8w/xUgjCc+sajDLgs1PnmL9jrNmbvww1dTTc995JGA/UvgU0q4Kw5wQZrkbOSZLlHfBAulPcW8
bpxzDEYp7vr23bJFfRMsZLsimEGbssM6JMrtcSqmZyviJjQLBT23Qmm/0BrfBfUnPZZXzpLIHzAL
bpqYeJZ2xF1Gsb1JjxT5rUTERbKwUMODAGSYkQx+QjqPT5aCmTPMUUcvVgZnUTfDRcG6FKe6Aswk
A2LBGb7iuLI3CwU8DJDPOc9vo1K+qHWsUhfVGmGhdEc7M1tQ2dwlL4dK8HuNVTRq7QhlO+uhxDqN
eLKs6du8O+rTXmQ+6sjBQtVO2U951/cYD1iTj/nU7lE1RyaCy+EGyNE0D3iu0Zcie83iKo4sJLcO
DcwBySxRX9NfmEwf0R6JOiGxUKQD+CZvO3ArLlv51wh+RNyRn4XynINZQdL+n+f2lTHf2jTuagUg
3J8zHKErYJ6VWJdmOly6VrwRjY5b8kJlzpLmnQbkwF36GsgvqU86md5Ffc6hLAfpPH6C4NhdMq8r
4IxOxyriZkrIaS1agPxkggEpk2uqn5a4YgQLCa1+y9qB3K4SxJ/K9p3cfscNRXAMXWWicbzFUudx
6AfbxUxPCemOuA0gxLNOZe0W34OspqdP7VzfQ6wYN1VCHU6CcGpud+SV2q55v1ErruuUb1GVHxbK
cMaUrCKp8fCSI2MJECETl7rKQg1O7QFK6LnBPr6oc0/4PRmzyLEOpiJS0ZVK6w2bltyPM3REZ01o
XEoGaDp/zvPV8iWZoZ6/yIQ9swZoUw/ORtycCdU3hZw5zLlYnnx/0vbVxRWkEZ/250uzojvsf3F2
Xkt248q2/SJGkHAkXrlMlVzLt8wLQ12S6L0D+PV3ct/zsCt1TnRE/gAWF2wiMXJOqMztt2B4W7S/
gpwXSVPgBvJVeK5oFpyzYXCRavgMeIh3ZlHcxuoj7CA2iOcK+U77Lh02niODoazNAOHBJa/PTt67
98gffJxjCG2xNhGK2gyQp4IlFtpu1gdh/1Ytb582JFPal3lXDpXDpnd0/a1bWp9CBSBgCdMbKv2D
SMmH24avThQE015nCS96pHjNACMTeDSePa0+VMvvgHkHoIo/slFL051HCzwTc/nUxKx8NJ48ni+T
tddznUX43m66ltHrmRknUZimdFXZqLN/hVTpaH/GGyvpCr+P5x/cwJduDA40vDcfmyJ+qAXzVKEU
TZsV3b7B1fSm/E2Kt23Di2WouM+eD1UEG5r9NnTbvbX7qyTiZdUMhWiwbWYqsAViRifSpfsdrS0v
LqcYzXLKOQc7Du9+qb6JEtX8lRC8ezKFaJTOzrWHr4Ym9BWe1dd94pFQhlI0bQ2bqK4ZzqsyPGMh
3fatG//VtOjMN/9Z/WIoR7MWXdV2tka4VIl7KdZXCfyqWZsoRWkwO8IchftIjw72bYRTxS8JK7dm
KEsD2KWNgwkHYdTHP7Ubt+8uWpvPvO8mq9FssAOGCDKS3L4af8RQVH4A6sVckZSmEb6auxFiu3Ce
ujf+LbSCeF9NLod7BDJZ1RjII/oiy/HdlrkvvJbPqfNfsgZLDQXjskB/zG743LbuV5UoHp9oKEaj
JEx/x2hF5DHa71GBSk+IGvBeKwwlaSBImcSzPneSqLgUek2XgxesU+2ezJUuj53ZblB4uiFC1SHz
WkSFe4YiTjIBRwKock5pYpdU93fWMFKKZls1rMIUWhb+sarf5DVvV6UUTd+KYWuGEi/45Xoftv4G
b15m02QlRtMid4i6IusfQ+0CivnS8TJLlKJpptbaYkHL/d959eC4fUwWoVPdWa2IZp0x0LkoIJb8
lTd6ZBHCS7HPZImW6/BFdbwpeR62horzRE5K3Rxo1xfLpTNf+/An74PF813DziZA9qfFTRnn7FrD
vFpwv5lcDCWSjf/zzR52xK9Xw9tCqSKPV+FWhjGSgtX2CsrfEKp2vKOQ0jNLkVWB7RrcNuNie6eO
4P22HjEv9KAITex22fTYkZCTeDcjjOZhVZCjfj6CG67HchzRbgSd5/JztvI2IirBE1Swq86OZL9B
iP6qenfXbmX2M1l/07o2BbTocQiKqb4vTvfVZWpivzDbV8+7JKoCXasM45jJ9iMEg9crssiGd6hQ
T+bANQkqwHs0Pk/yAqpNQc7axAVvB6EgTZbUUMs7LJpP/iqSTyH3s8lqhFOKbMWKWxwKrx5mI17k
jicZYqj4Ti3nYAoQst8i9XuOfbrylJoMBWjCMay7wWIKFqb5ZvZo+qW6qHhi7XwUocETuBpXjUmy
ti+tni9r2PDOQ0rQlFD2z7xAjDcV5W9YpZxuXy0veUApmuKUoJ7P1ITLoH1evGsiXhqPMjS4jRci
ObMHUGWLivoFTIt4eQmqtdPMDbxVd3zyVFf3JvuqEx4XBovJ5+v8mOLqqARahpD/vYN3DWJ2XmqJ
IjR9PZZS73gFgJt7GifqpZWOOYRkJZrERbDTiaFpJOurML8MTFR4U5pkS309O787bE1L8AYC/q+X
1fJyNX8wNEFRrLYR2y2c45tZkiZd8NzMWy+Uohnwdg1lKny2Gmr1Tizz/rDAkok5lJSlcUUu4Ika
ob/zv6dSvd76/AOrv6myTgP591VEOz78eFRJ+RAtIe/wpSDNYI7B6hXfrM0/XgdQaueJgBjK0aCK
SnS9DjeUcjwGvrvPueLFZZSkiTYITvhRY0NNijfl0X4GYsJsmkSp1W5Eb3JMP1vBKWNQH/ZB8cIy
StMU3ZDHm8QYuuRxGYrLUK7MaU1Wo7ZRPe3w0rk18ZOFlh7T2lBToqZvZngkjJgcc/LO4qrhfnGm
s6ZEzdDWSwtT6e2m4Apgfx4bK52uKU+TgM7PTIMsJIrA2vVFNrBmhaYwjZqw9gqH77Vbd9n2/Nrx
oDBNcRorDgg2tThYjt1dl3m44nBh7aSaEjWB042vDN74fBaYd1IuMZSEIvfEG0JyIqpigjvZubq3
6Y3NdDpMPEkJbckSnORQ9HDpwl4Hr3GhjodB8rJLWBfPj3EbuBKWdWgami9J9HHIWSGNpjgNStOH
EJoaeIfbgIsLVEq3buQ9HmpK04im6OGqgZ6e9foxrrLUj+YHaxApT+MHZGN3e2y3yMIHTmdp7jrW
uaIpUDPMdpHTUOK6vx5Iezj3aJ1iPY/ACer5MPaQtN9ygwSkUN/gGngpO17uSlOiRkGxIzyWLPgZ
AGF6bffDvHTDGDK/m9wWobIVj9bhjVna6RqNsGrZNtZd8f/bXv5XTjYojwqqNBjJKp7ve1C98mXM
bJqsR3cYeFA157O7jl9Gpooua5PxjnJN8ZoMUBMsPnCUt+uTCBdYE/A4FU3pmlEErYWMCcBmXaUR
PDh09Y61aihcY488Np04TwNpX069fRrcwNtIKFwzRnURjPuCvi7NQzzsl7A7WCGkpnwN7i++7N0Z
Qg7dYwEL0LZfWI9/mjogKwmnSpAq283Ll5Bkgz0OTy5GU7zGq9j4YD0HMQveTIH9cdiMdTnSlK8J
9ZglbYSTF7aXvf1d83gjTdEaVIsHTm5o1wPKi9dUhHXKm3dkIerKrwEqdPFc2d5c/H7tWddmeII/
306VA3mVeGzVR9YUl2WyxZejDLtPvK8mwamDR1/mPb4a9qsQNM/S0PNmNKVqIg3jVLi94M15Km6V
jqEHmPAK6DUla0qz1yDq1/ZJbdWUlvFYXvUovrC6hOI1ds2bVZ55iiV5KMyRDhVzilC6Jh7nOqgN
TphAt+JFmSuRTvW/ls4kmBB/vg2jPPf5RNFbPPfCIZsKtanynh+nO6BJepdmS5L7az7aqk/hN73V
9yIb64l3AFH4poZ9ldyjGflh8ELFoF5kLuJFKZS/8ZPUErVRO5z/5G2wA6y9guwf3iiT5RrCVxXu
txjlsHmXyQ8xxOt5DZP1CtvzUm4KO3nVJC8gdGxTMybMEJkyOK495ll4LKpuC/9RxT95cXxmfTal
cMJpk9Go0R/BBINUk6VqWHj3MwriTAZ6eVOApktYD8lwusJ4m3W31hTFWZzY9DYj1owSn2atv8IM
ktk0CWPrPWnyViKw6vHkDdRukdc1j+V7XneTxQrTp12tm9lve76/Hofx2xbmFfPLSSAbLFs0Bh4z
sEve2GF8GSSelSTRFMmBh/Yxqdrlv2BSCP/nxsHGGZRjyJyDZE1OWavgsYsPHyf4pH9oCt4RSpGc
zCxDE8MY96ZMdQEJAINangi7pkAOhFaKXp3Ua2d+iP6Tn3nKAJriOHg7aExugVo0UQyNP7vBziCa
P7JmHwVyhlBa0RXnQTSVUBHs7evdzyPvQKDqNqiEL3UHg5SbzvJHc0zv2yPmBeCUxrHrWGWjQW+P
TXLHC+1dr563bVNXrSUOD6igYGc91E3647IwOTZNLbXgqy5c7RElB9OnzP7IeharqymMU5dL4NYG
MySv9Cvflm/DpmXxFpqiOLNq5iyD5PqtWl5q/X7KmZ9Mz8YhiVWXlO0T7GibVzJqtnftZngwjqYw
zj7WawMNWwzhNsPGcLjkneV9OKVxjJa1LEqF1VisqRYqXXh5Z015nCLrx1j3GMW1MGnVLpds/8Va
5FTUprOiasOziiDrX4XqKeK5c2oK44w2DCZ71jWZ/mkoi2sumfExFbMJ4aEOo3KslL2rr81sUrHy
vFA1tczKw3XO/YTlvUZvlrBJZ8F7bIOpz/OwWxh4FuOic8KN24c8HuDW7LqJFwFTTZtimse8WtAj
dSnS0Q2pL3gXbOqVteUdJG3ycxTLF7F4ayJesEepHKQDUTscnLeQ6NGP7wvm1kGZnBbq0WteZMvN
qvoUdw3SZjyYMTtlcmybF2BnsAhd0BT3eG/CVDumMaGmZE4l5jCDofsK5K5/hATrC19MP1hrnMI5
kKwyoSvj5YYic/SKuQQzM7kjSITaBEMFvV70SVyNL1DpekcxKi8jRZVt6kIZ3DDyFUoMbVrv5hJr
noaQplROZ/xqqjOJ20+iS5ty3S5mX3kuJ5pCOUuvh1UciD+m1hd/GVg/XPts33nRDZW3sbVrawE+
7KY7Ob1aF4VrKcxCeGEZpXOmrMPtzvTrTR9TGlt3aVbmmxDlc/Z9CqZxOW9hu/4G7ftfK1QHWROc
0jnJpDUMAdC07N8a219zx1Nm05TO6doAvgznMQYf6AkxFBrGauIVn2jK59i8joY5wzZoltdR9Enx
aDxN8ZzQKQjclMmCcosvoxC3LGbeZCieM2vVyHjt1psR8kvSLw7WGgtvm6KAztyMPaRogvV2+Dxd
7Yc8Ka+8+UGujHOmk7EQBZ7fcA1Lq6V93dcJr1JeU50bGzRTNAWYfMOg/RvXx+qyyWXnncB/SN1E
opqhebmAtMpue3Y8OKl5q4ZiOnUwHvLQ+PDFVHAs+K14Oq6aIjqHGWXR1xrTT/1O3HiZB17SlcI5
QdMvcAJGw6seo0tflfK+TEXBC0r+AHRKiI90OUqJAM09ZP13tzOnyB+AzoJ7RnxKNRQy+ziJ/f1U
/WTNbAroxFUvVhQ14h0rjopr2wubrkG08AJLCunUmHl73eO759k82KR5P3pmtoXq3Ux73lbHWYBS
j+/Csk+7zDGnNbk+ViIXEZxMcYRFbkz3fL6UQ8KMHP6QvXENtv/zs6PoOsi3jhe4KkrpxG3oBncc
660N2qcwDF7oo+QRc4qSOnu1FnVSILFlW4H6p/euTVjzQ1FWJypHF7qqXW/b8KaOisd6apgtm+f3
JZWMeF9PcM4E8QrdIvkIbxXBmiCK8jpN2bfIAATLLe4B2+7FY5851rOyorxOq/p9n2t8duI+9+Vf
C2+ZKyp/ow+xihneT7h6fPLybxF95mwfinI67pjLUeT1erMG1fiZuDbesnZTRTmdxTajlzNmXXi8
qBPECSUvAaAoqTMgdvf27IxATimyW6kOeHuHopzOsBeVbTKM3xbO6VFABTriFbjAwvr5jC6CYcvb
AZF1vq9vo6Z4OU7uK2sUKaezttMgVX7mDoc3bTKlmWRFZIpCOvlSqjza0B2ryT4nWfSxgqkXbxVS
TKfIkq0+2rNtbHSxfVcHvBhVUembMhz0rCPcpKWQL20Z/x00yXteT5M0zjFv8SJr5BcAPr7pV1iz
dbJkZQ/h0PN8gvTN0ZdFg2m9B9tj0befEOSw4iZFCZ19klsfKTRdNO5jJo/7rvPfvB4haICXdb4l
yXmFyd01XMY7nqhYL1SKMjrDGK86CJv1Vkfv4ev5cZpr3jZNEZ0K3tWh286EWRHdpzF+MU48dSRF
EZ11ic2RT+iPsYre5aN7E2886yJgM88nSBWVEEBIENj0+/F6qEz4mOPJlEWaKkrp7GvQtkEX1E/w
GNgeFRRx0rwqSt5hQEEd7KS97dZwuU37q1LNH+AKxuLxFEV1EjjfgsVAlmgKQS3lNdQ6e4c7B2t2
UyWcct9Kb5Njuc1V9tUUHu7Vw0de0yRM1U29t97gw+e5SW0935FqYH41WZPxGsFabBpWyMmHN6n9
i2TlEVeK8jowZm96MSOzME3L7yjz32QT8hYlxXV0m9k81ugQP33YghbyzTz9LxQtPF84yRgP4Qbl
Tpih2HQLIpg48V7R4c/9vOnsdDSuz0xiMtd3HDr3MOS5lihK6igfl8EkcYw5pd6YSb2tM15qVVEa
J8YxM4QNujocylShwioeeDp5itI4zutyHwcE1xC/ql9Ftm4ux4I/wFo0VA1ns4v384RsyGShOXSM
Lr+gQIzZOFmR4ZZL8GLo8GSpgNnPlyAreMEOJXJKP+Z7CLvum4ftR7pjaNNiyXre7kqpHL1HDQqx
MZz7pi8QX0jrnndNV5TKSfqoFdOCpYNi5NtWv9mYLuaKQjl7LNdxCjFRxkk9hj76O/BNzutuqpBT
ZVClgjD+ckumJm2642ENBlYqUVGRHFgTbhC+ReiAK7sNP0exbP6Km6UMeBEmVcqJxwwUX40T5/DH
clGnrbAau5Y5U+Tz7UrNVTI3GvGrzMULGXVfVRgzP5yEr4uIqnjydrmF04H6bHsJDx51oSiZMyzT
sFSxKH+pelhfbXPTv/IBT7sFDo3PuwQU+KirDR1uBvkXXFK+NWXJO4cpnSMKXfe5wbvb2kMtRy+t
e1vPMTP5QvGcfa2sDHuM5SKLL2rqHuYx5N0XKJwziVlsYoowlv3xcj2iLLVlz5M+UhTPWdwCAeIz
O6wPc0Gp263omQc9xXPgxL0Z63X3s++zN7uB+3Scw0+RdfZQQqep49jMASa4nux9dfXrJGGGxxTS
yYOh7MoKTQ+uuYVmSium/66ikE6isTnVq2l/9qqILvvqGyjChrzLH5XM0bpbCggHYQ8/hg9xu/xd
Nz1vn6WYTtlC0DhMkD6qApH/zmUSwb69LD6zxpKSOrLarCq3dbtlyj/2Bv64wc7NL1JYp0G1pbTW
dz8X3c1p1esorQKecJOivE7jVGhkD5DaHraAZoD60nXO8TqdQjtWTHisXvxpf6Ovmx3h5zRmvPdf
RbmdVjYoL3HnRqsieRujqngamiT4mzei6vk2nsio9taCRvZOXF0togvOZ2aUT+mdAegVDOfQuOqE
v8Slm1LoFPDeFNQf+M5uuj0s/HbDtjikbSbeTj584HULiWkXmLUXI5ylb/0pudfmfngtUdrCQmYV
xXjUGtVhkbvt1q3iEQTqu6aU/7A+nJI8ok2SBTVlqMNv+1RbyBO0PetJFSHU86kSdQY53gZ9ssp4
fkyc+ZlIz3tqVhTj8UEzr9WGcutq2CGRlH3Ph6zjnUCU48n7bVxaqFXefL+O13LVEJwr9J3X4fp5
rwxhpACgQv7sWJbjour8AU+4//bUfDbyZ9WJoiyPnYYj6iuU5GeQfAG9KJPjVwNTrPbjgUrtjZcH
p1jPEVitlyIHwR36/H7U6p81kBVvrlOqpy4OXDctZo2uP88KrkGOl3mjQI+IIjwYKTTs7GMzvRrK
n7wBJYHtIY6oWBeUOMJn8e7r14tnPmVQksfNSZnnBl88NtHNBM1LD9Ek1kdTkmeOuqbWLT46wg5e
DObeGZ6Om6Ioj4JjfbbWOPP79W1/FjlJz4vzKcYTDcVeRGrZAMGZVyJX6a4b3q2KkjxGt71fGl8+
bcvmU+DncbrZgAVwKwrzmGTIglJsUPeYsnJJXRss6jGbj1bzUnqU6BmTDIJMJSqaE1v8rArIn+cH
M5ygmjuoaEa3rxUS7ZfyRcRb5JTlyYPjmJutPBHPe6CPtMpL3t5NOZ6+mlwpkrl4Uvm4pcmRhJej
U7wTjZI8yTqVTVFkONGg1YWUh1tCaAMjqRcq3khSpGctvZmhWQDI6Z16GpmfTfKyLioCyI9Wx23u
cnsp2/5t2SMhydpJKM3T45YT99Z7pNzwuLObvbmUNezMea2T0zJKjtL2CfJiU2gu+zBeV17tsaJE
TwCz6m7WyEIuKK+DJsPFSd7xSGmeIR+zQk3nu+gUX71650YeBawozLODTSiWAC133fzganMZPTM4
poo7Swl5Z5WhoxeBmwPYzn5jzj5yPmoRBMBo0fLYZmkCTOgIfnEmB+56z0OpLcjmqq7wUNeANuyV
uIeOdeGWFOWpihgR4IKO7sXwetDrU1vwzK8lZXm2XooaEnQnbj1cp9lwZ7SkyjuhTgLXjujodT3S
1iaPWzKywgVJUZ4p8jB2j+YZj2g77vAm+yBayUv4SArzmFXAYPwcxnKJL3gzvo4961SXf+A8wba0
gzjXi4EAonpVyI7ZIeL51DNjBX2IeZpvQvQpTG9gUserNZQU6LHRUJYl9IBvsunSHh8+jzxnREmJ
nmltDkhjoqeLSt3z+GedGV5/UKBnsiZsDpTU4xHNpdOWXAfLW+SU5zENKqcy6H/dZJKlLkRvR6x9
WlKcp93DqRI91sust5d2b+6xHT6wdiYK9Ig+K+aoDP0tOMw/Nqhe5CpgvZ5JyvM0h4bAgsJ7zo5V
robwrjteWldSoKfIy9LW5fmm2FZXudrL0v7D6w/yHjKIsOqrPD9uW2eqn5gq9VPpeJyhpEBPux/S
WxSX/Oe8rYbyriUrP4/c5/NVvpq4rvocIZ6O7EV58RiOvEpDSSV38vGshjlf4V003c5jQBpWCCkp
zrPrSu6LxijiVSSNzXDdWp6TqKQ8T9QvMppw270hpHm5bni53XdWWkRSnmfPVQKlebyyRK56nLfq
MV9Y8YekOE/WNrayBTa9INcXtfRpNvJELCWFeYK4Kqtelset7PSr0UYfdTKzEoqSkjztXuIRpMeG
uvavbGvwyqdYt2hJSZ69LUS0nNteJBywOn3hzw9yKmZbLnLX/M9Jfk69kmf+I6nuTqcDKAGPWC5V
NV+q9n2GsWRtTdTMqoNDsKstlgsA+fO0Rd+krJYpw2PLJpSDwb6Els1moBDPDMcowpMdbrawX8eT
JO4uNjZXu3E/mtwVi2xtiyDE7Nig4bFPfcodQorw7ApfXOb46CP6ZXBm9cwojwI8Q7sJtU2YG+et
SOWwYmHOOsrvROVu8kihM1atL82WpWbgxR4U3+nrZQzEjFlnj/7q/IwqQ+YpTtmdWcq1l+dxuI+/
zhuzszEvyKNeVuFWe1S8YQQb9yXeQHQCfeMtFXJHdHHZlnY/W8byPu+I3N2fMjsNqjf94TCEZ/1L
E6RTxVOSlX8gO2XV1qaW/tY3xayuoYrE+z2pnOdtHxTcWUfvYDsbeGiOTF/kur/sYx48Kym3c8jN
bFuNd3DV5Peo0x/LgVdHJym3U+gJxmwnbinQNLJld/bWRJGdLl/6YRqFhwmL/AJ71PdTMTP7msSn
Zdfl4VZhzSzHl/OOwV6N1NuqkLneEVbD6SYuXhhZ/i3CmZVElRTXqZNEhQVsbW/GjP4pRwGtfNME
rUlYDyaSEjs+jnTkO+xRDkcB/OlTZu5NUmAHJZYRvDGw3M+QTIfzjR2CUFrHlZWH3gFGsvCoZEcI
wo2rKawzlzb0qkPLLnjZwOXXjTyNHklJna6t184oLMczAVJAXnbQzDwFJXUgkImq/gw9jcMAqOWD
xIWRtWVTTAcu6ib2IwhlGE1ftgZAQM4rSJAU0ykWYSsDh8qbx1LsonfRyqMKJaV0qhneZK4sl5uo
M3eN824qr/nUVzxJAklBHYCtfbQk+3zLZ/mPHH6bQvACBsrpiHKse+wkZ0F4n56Vb+yDjEI6y9Ru
3px5w04vLzI7vc3G8Ik1SSiiMzX7uiUFtpAo3+cLVCYeUd/f8DZtiuhgZ4ob5887AdwgzuhskMwZ
SAGdUYodlr9oepXdf+5IClcwXpeQFw03LrZr23Nyb0N4VWZFHZkueMaukirrdDb27Xxmy873kjMX
EhW8agdJ4ZxCtVvpFvSJXb/MY32HBgyzS8TzNEtUL2G3nUB4BtHK8+2BfRxQYZ3ON3VS/icDDOTn
vN6FHU9IUVIoJwo6nVcxvjqWvyCj9egs8+5PmRwoAf1PxuK8dpxBK/NpSv6B5CS1MGLABd1sTf25
PrL253SM+uANJIVyyqBu8lChS1ZRf65g0Avaj5fFoUzO3q3ttrazB9D2DfXQl1q1vG2ESussbTYK
nGbr09B1/fsecnn/QBb23+q9DObwn0SOpETOWuQyDmWHl5M1gQtTjQ3xm0hqWT3gkbSXlyQaMelZ
WwvlcppwtYkCC3mbzje80qdQ337kNU2WaI2PzLtmRSa0tp+jUC9p00/MoSVZ1qpA5UMozs9GNsOH
x73emXcoKrPj8jY53DZ6SE3Ii/D6wQ8Bb65TOGfo9H7AbgDWwNZd1TzeTfFvFJf63+cMhXOG8Ggs
zIfxuFQMn4NKfBBH9i9T5P+YjhTOkVUJdfAaxpu7iqtPW4jytU/TpqP1LufF/SrLVfL83iSlddaw
dtk++/6Wj1WXrjsGdRmqH6z5SHmdsa3U1MK042aqTH4FwfiyWwb1idf4OS7/ZRDgcfLbbeowtMn6
oGV4iStegZKkpI6bFtWUc+tvc1u9FpOGBx6v0FtSUCcYO3esrsT1eJrcOxuOH2R9DCytWUmBnWXN
SrtUoBbPkHzHu7I8eG+0FNgRgK4CXOiP2zrJ8Y6s2PJSdoZ5Iv1B7PQBhL1dtzy1Xd2mWxT6O+Sr
M15CjNI62yiAKDfRfEtK9Thl01UGBe+Zj0rw1ElYuWGRSBBmWTpu+mpi5jFBiR0AvgXUpRwuKWH0
EmBrnoZ4buZti1SCZ9vy7YBx03wrguJ16eAhWXct85WZMjvHtO79uqLxatF4W/B1Wm/qb9aip9SO
MUfThyt6RcvpJvf+wfGYLkmpnfLwvbPRNt+6OsBFSD0GA3coydEZFMAWZYMOOQEHyBK/n8XOkkmQ
VIGnmGIvt0WtN+WWL3qEqVX2gdPTgmI7AgpyuG6ip6vWXvXyK6glKyMmKLYTLaOYqwndEXf6SzzP
6QBrxn85Of/3Q1lQbidvqhpllGi7HtcLqk7SE+jkdch5WP/XeWNQwuva87MD/+4oxusw894CBOV2
jmzVA5z70NVCX8+Pdpp3RRaU2plgadDqM9URlfFVQA+rHDtW4lFQbGdq6zgSxQqYZKn+WvL4mouC
2TSJY6fgmPtyQtO+h0Ddnt1CzbNeEJTbKaLVaO8GTBBcfFA/nRYtC0MQFNsxat4Ku4O+GuxLk4j7
iJOGNfMotqMrPS++A8aUhVEFwb74U+l5LwHiD3BnR4IG+9N823GLtXl/LZHZ5H02eaSM401vCELw
OL6XtymJXu0VT4lCUHLnOLa1CyJ89Xmkn9Oai1gKSu5s4yyE6c97joc9Pd77KvON1x8kYN3Hrh/A
0OFEb2CfftrFMmthRCKf701yn+YgClucMHi/aC2U9WbWASMotjPEUCZWdYFBTL6Ecn0lJ16JjaDY
TtjbPWzzHIvc9u/DtnqneWyNoNQOWAE9B/7AzSzWF7yGprb4zRrCP6gdu6gxUckEw3B7PcLp0nT+
zms6eT6ECoFSV4XxhCKm4Dbh5WKxPGpYUGon1IHMsM4RNLnlpdqnD160vPSuoNzOWJo2rDP7n1Nx
H7LP3o28AIRiO1NXb/084qvjvmweJw939r7ONSudISi5s2FKN3rJ5ltZZ+kcFm+b3PHiG4ruaK9K
11YGk6SqRLp2yw/capidQk5GX6IgpTtj322bh3Rujb3Ug+VBR4LyO7Px+bHJWX1L+qFKs0Lsl6gr
eNCKoAxPAKWFqBg29a2xDQBR2e6pngzrYoBU4PPlMyerabZiVd+quRgvi96/hkX7xFqaFOSppyAf
ymZU33rvkeYdDnsRR7Ox7mKC6vHU8PoyeG4Ivge6g8o0eNR0GEae+LGgPE/fDws0/Nvge9JFJp3C
RUG8pObdbASFeswxwspTGP90rGZ8NKih+jS3+cKb7BTssUUclXO3wxIzhKeYXMsKWu0Bz4QAngPP
Z0yb16gsmRb/zwkQpZ2e97SbYT3FmzNkoZb1VsZgeorv5TrmMg2rGRI68PKdWaleQSkfmH4vtcpt
++Q3392sj1HJXCXMKUlAH+mazTpdD981IJEXY1DuH7K4Zk54Cvsk4zg0UxsO3/u8+TTKLX5ylVfM
A4kCPzPcH2popLRPiRlzvG1smDWFHg9eBEB5H19NqlQhmt9t06T14n/HI1NUQ/xB/ATjVq25q37I
wW8v8iqBLmapefcTyvx0e2Pbpp7zH0tulouPJp36Wea8OwrFfvZEzEZO2MVC1XyCMPV47QbPS1IL
6qEVmrWxShfTV+kSlaJYfUyHcGLl8ARlf7BducDE8fhVjr2+VMF+r2XIe44VlP7x5ogincvxa42H
tsumGn/Zq4q3B1D0pyvWMjiC3X8Vm7kOe11d/LYZ3gZG6Z9hOYYylK34apb82sCEEdJoFa+YSFD+
p7DwuQKXIr4OU/wT15lf4zHyLiwUAEJCIhLLCAS0y/ftks/1km4eRx9rW6cQkJnCFZfluftRBrCG
eBRFffwVJt3Aq6sXlASKW7V67W30zXQa1QZDvb3f47Bj9g25gU6BaC023e4HWHV5wZ3LX6BYwZzr
FAjaZC7xpJl3P0Jr32ydV/fR7Q0v+0aZINuOgRZuXb77Ldwu8VDN13wYeRE7BYJwLfdQaK6aH9Cl
my+raup0mRzPcFFQKAgvm7qpdtH+yLVYULHTbu+STAa8MaVcUOnqIQyzYfgOSVuVRrvrr4OAkgdr
vlM0KOzacK4PZb+v1ZRcYO/YIWm2dbxBpWzQGJdzbM/WJ0gwphmsNG7QPBD/0vqZZ/rzUV9QPAh2
IiA0MnF8K/WQi1/1nOhXyVjP4lYdR/Tgp6As32dqaP+t8Nf8Hz+on0eUaBpj4Prsm9rrNr4lceR6
sCy+mYpXujj+H2dnslw3rnTrJ2IEQIAkOOVuJFnubW01E4TlqgIJNgBbkHz6f8l3UkZZRzcwOVGT
A9HYaBKZX661VuxQoS4SpPUa+xARH7I+WjYmn9lMtuxA8rq96SCek74xfS+Hwp+mz4uPlctVFw3z
8LOM3LWFLmEx0TC/4NgX+amh7hq1dMqf22VKDizrzHku17DKfOzjRKLT4+BmJu5H+evNo5ODsElY
e2bsE0UOqHRP81w8u8XywrCyK1Qb+NT0oaJlyrNaQg/hXnUqPVGLS6Bv5Bs9Z78Qkz/8pD5Y1AoY
SFkuo2dhXdL/TaPFdNeuWRpX3mQu20tzzPdGuY9kgDz7+4nWLTvMEww7zmW1dnIvKsCCUVFn2vFP
8cQj9Ve60sap2ygHSb5FtTIPY6V6e4umGtW9z8mu6qFgQ5osZziQYR0dKkbqvCpqkVT0e9Ax5SNN
upcTxGdr90zXIb1qtmw4EDeGqRgh/fv7vmYTEXPd7tsz2+YVfYuSXullkN/Cvt07NfI9qWNZpetz
GqekYCi0HPAaCuOmYp9skqh7RxUa8O9jV7OiLhGTlzEL06WLfZZp0GveLouOntim4XZGp/ha0D2w
LuaLDBEtczqPjXsmKmZHnujuuLgwS8bYFxqq1nFK6j6i9026Jmjem931BN/ssBe0jzSJWTTNTJbk
uWtnA+lcsx07twVhNbEPNRnNidt6ai7CzpocaIKc3TXZp3gLi4d8tCnNkS5mbZLe8amFZLETFWWH
btxE2JPL55vmnWRtvPb5HUE4eiZR1BZOq8DHhY80oYWZqppj9JogXdezbDiuborf+GV/IS9/OER9
qAneEqyJSyXuYAqnkwIqR3vytZJDlz2mK0MnEE5YSSuEMxC9/26ydK67A5I1TfODi3IwV0HHhi9X
xOWYpODkqp8z7U9w3v4L2ebA9eXd/GU95sTCRPNnuUAaJQMdEqMXKewF5QNQiPgkXmYrv8vm5D5J
h/owseatCOyVmMUHoKRIypXYjd/Zho1XcT9vx2WXgavWy4oNvCd2Wnd3hwjgKY3x0W0cKK8R+whU
u47W7Ui43/WdvV3WZirkFnoJ+ARUMtfNiMy+uyulFEVNcJCKJa7f2BGvTLoPQfVrNusoIe4u2lsY
Aqbme7JCzDZomfsYlEHkDvejGZ9uU/O+SRa0giRlmFZZ7HNQLAF41qZpfZn6dTAHtQ5OHhRT21PY
179M2b+YEWZpGw1rmt81dT0f4rUTh7lr3wjnXpt3b5suQzJN2T62xynO9u/omdfQ85gCk0s+DxXt
lkL/sGqPLd/rw56rZihiKrOfYTPjMVHTMsZQt2vx8VF2Y+1iPmkkD8L4EZ+KmkcGYlb37ZFC0eLn
1mhgaGr+O+TLEen//pvudC71HmHw1ETTOdvq6ZavPEwPmvpwlGgBKG6dw7wM/VE28oqbNejkpT4b
1QnLhRNLe3SRPlRi/AfSWs9hc+JFyDSKG53Ee37nbMbe9dSpQo7r9EY48ou7/e+VS31ASiiLeNu2
2bNJap7cq6nsGDtwEmV9dxBLH9lzt+wVP1XOrCI6GDifdGvhakqhpl11Cq5sh2G2E1KZ8Ayfs5u1
3Vka9t6kPmSFC43vkJFtj1U5FDzZb3Ypg2556kNWdZotW0Voc8yrbTDX7bCvn/Uwk+gY9sPFvy9m
w/vaUrz5jp3K6vOq6+R+RUDzxg/35xOK+rAVHV1vKtk1R9Xz7rBIMPix5YFT413HduwgbsrK5li3
Az3sjH9u2B62nn3iCmUdA8y0bY7QstynIufyc1rBIDRsJ/rQVdukTEJYsTkuc1b9w7cpKQuCB8j/
/k1/RaJ/2C6+ZJKmHdRrI6EuA99Fok+OKpLdYjMMy90+57k59LTcODSty7n5ItZuzf6BHIGaqyMv
x7VN8E4cmt0e4Pu2T0fURvryQ2vh2fazbrtFBC4+n+IikyrnVWl+N04osX92eSnzUxavTSCdQn2Y
i1NKS+1acbfbbDqs6Oj71ikpgnB76isxtYItMZ6/6kKn/Z+uR/nVVjzslvGJLrfbvIfAznCRskcu
0VEnP+DKZG9xAa88Y6gPdm3NaNYxzuqfJKqj/Kzk0PLDBha1fUAbwW7e9UnbiL9U07Lpa65kHF+x
JWl4c90lW6BhFfUhsMlVk4J0R//DTUjVjS2s2DPCgzKk1OfA4pgwAu2w/kcrR3FIx1gcWR+mMkp9
FExuJBXoY+9/zKSbixw+l8VWhmmBUl/CKZ/WDMYftLxkZdUWuRDrgVZv5qlfOZb/w4MJeNjUHbxU
WCWX0h6SKEHlcyRAFN5KDAncH384gnwsbCzb1PVrAh6spNJeVanJ5uvUVkl6JaWj9fVQtyY/jVNN
8iudcb0FPdKoT421cKCZh0apiyuTd02z2BOB68Ubt+WfE/zUh8ZMyre01mV0JxZmzWdDhNm+V3AJ
3W+B/vLsvd0GElZ6gXXO71dznMIPYHJ2upiBwqWLQ9wxKiLObeBMeVe/yETJymyK7rhMhod24+a4
6ZK/SeK/5C//tAS8CF8RVeW8m8xRbm4p5aXlXH7KMm6xXaqyi6fvVZYn7MMGBASRTSJnerDzjoJM
gZcvFgrwn4zXh8QpWl3veWzVtduUhtI2WSmaka7nJcv5X+uaL/Sng2bdVGRS8IexjstIFWxPSzhi
k621y0G2mvKrFJkbvhfZ0ufJx5koU7U3papzgguvkaK5Me2eVX0x6Q4aAUfGYENy5eI62W8zNFfq
puj4NGxXROKKPZqaJv07G3WxPjcijbLbzMbc3KtyI2hz14Z87ZveEVWosm6VKZZpTdAjCM0LCVnY
sFjCp+pSpvNIDHN2Pfwkn8N6HahP06lhMF3kmuoJJf/Ppp0fsFjCDmUfpuPTOERE5umdwbxeD3vC
roRNg6hO6rN0m9Y6KVWkL/AxuBFwvoZ3hwhDXKiP0rmecVjibvNFzO1UpBExx0YtYbGET9IhVwy1
LdlXF1Wp+21v+7Ot0jAPWOqDdHjrrMuaTOSuyWHSime9hcpD+f1/h5uv3CY+R2d0kroh6VDEVex2
U9XftYrHoOwP9VWy0h3N5GMlxRPpzYuj0z8DDby/fYAuXXdtTVnnT2hGGguOBCruou0UNife28QB
LRZKu+RC2iSL/24mM8nLvoxh3g7UR+imFSUcRufk0mWCH4WtPzdbOb5xy73yg/oEHRb2yE2XiLte
7M2N2FR/Vbr6HDQzPj8nYgFNgyEWdwj78iLelw2G1UkWdhj+B6CLEU4OGxN3+bx9pDa7KeckKJVH
fXwO1cyKT7x2l77dq/e5kc1VBGP2sAXj43NtitTEkg/k0hIUxLnulsNkQj/diyQWRcsGHrfuYky3
vZtU8tdMZhH2xvfxObiwrKTeN3dZRcOLcW/2gxreApZeiSF8fK43kIlC5Lhe4j1Ou0LLqW6rIm3c
JL/lYB+SsFyCT9LlmyuFjZm7oEtzKbJRDnDZaR+DlrxP0lUpEWLu+Xoh/U5OHZHt/0dR4pWQ1Cfp
ZJv3EUTh18tI9y29ZdsENUi1IUws+CztcszWOHH3Yf+S7PeQFAJpKCI4lz3JclMFpPnRndcF0q/U
Z+v6jZdLBabiyXXpVzc13WHAiR/25S8L7F+JeG7ntAMovV5sR1WxD+3XrN6DymXU19iSIu1o1g3s
SSyDOFXL0tyUbJiDctnUp+pE73g6zY48tXL5aMWuDnOVX8JmxXsCVLCN5XYh7mKp6Y9R0oIkJ8jd
ho3uPQD45uTKzZBfKmLf9VDIxd/6Eja0d79KJjc4aDf5ZVo7e8pZ/NQ3XRj4BHe639dKXWaiqi0G
f1mHI+HveNoEVT2oj9O5cpyaCsDNpR6TdzmfkyLuRZiqFPVpunF1WZlFYr7Aq66CjyQs2ci6hi1y
H6ajw5hl0WyWy6QacqzY0NzMYxWHhRy+G56ro6QhabVcaNMh31HjkZa0IqhORn1Qztm1jAx0KXGJ
7PthbJOvm1Zh4tLU19viZjS85tl4Ibyfbyudke+NYHHgp3sbdB1kDIqwFhfQ+u8HEiMluwkWFlz7
mFyiBMop+5xdWNTYoiKgXtXWPwftUJ+SozDX7eD1OF4WMnTHbUGIR9s8bFp8Sg54VNOV6KV5qtb0
KU7ddmRkDZMLoT4kJ9JaxOgwSC6gbER1FCuB8TUKZ3nY2eWzapQCPVrwYrpk6BI8CCn1MZbuW9C0
+6gaWeY+56kaLqTe7tSQ2oPmuEjDBvcuUfjaiK3t2+GixnjHWln1BzbP/Rtli1eeHT6p5tROnCzJ
cOnyLjkO0m6nfVBh7sPUJ9WEq2LWNMlwYeuszosz45eExHUQhE19Um1wHTCFuBsuZT0lTTFxtUUH
ZLf0XdjMe1fpWBO2rdWAaoARWSGX+RsypmEnu4+qjckGUd2cTRfLHDt2LUgfkk0PQR/uo2oyJRkh
HEtG02kpVt3VL9LtYdkeH1Nzo1DN0qfsUiWbOSzRCzkZZWHSGdSH1IwixiRQ7r1YzXt1iy4PqMMn
zNo2bDv5nFqvG6qintqLgU7+9WJ7e2I8MELyKbWusXJUBoOjp8zcgIjDCa/lHrZXffgMDJda+5fT
fVUk+RVOD7WigfPCfo+/mj4zloPZv8CtZyzypPrq+iRM+5X6+Bk2ZstmmFhc9o796NLq004D3xg+
fLaZgQ9DN9KLcJv+NOaqOnWChwkx0F91vH+9YGYu5jzlklwqWZmCxMNaTBkJS8r69Bll+97OXUkv
kavrJ7s34qArkChhLwGfP6tUPfF0iMllbnN9gpP1Zxxj8xtv91dyBD5+VgmocMVzgsGXhH3tso7T
6y6u0vIwLtBtPAUdZD6Hluk1ZeW6xo/Ysfe5W+GftG1hsZJPoQlwKquaMT2OSfTasV4XdNNL4OS/
3Lf/WjiVy6MZBdD4McYzbK+nquCk/R42K95WtVsdxTPr40e3pTea10shXf0zbOz49++Ge3VWCll3
l60DAsUWjWaL0EKBb6QHuZh0n2y0X0YTG/Qq7PpUTx19Y0m+Esr4/Jm1kPOGECe5qNh1V7pfv5hN
lkEZVPTS/T4vchiWsTV8v6TLHl8jFthh8NOFaacQnz8zbe3SpJ/2Cxzh98+1jZPbZWvisJwA8Rm0
PIlqm2XdftEDHa/A3+tjC6jhW8iSIb63Xg97MLnBMvIyLthIJEeGWdSyC8p0Ep9CmxS8QFxD9gtb
IEg+c3JV2iGsxZn4DJkdNLAdlD8vMlf0RF3anCRazQM/3dunYoUKSWwic1m3ZPqgq/6BoF84KBgg
ubdRXeuWLbJ0vWwvGgqGz18qNQR+uBf41kNO8QyrxOO6wZPXjpRAdj8sL058xS4C1QQRzbV4rFL6
aRPICezjFKYhSnyErO83KRSLssdsSU/TRH/sQxo2KT4+xqdy4WVF1GVN5SMZmvd16Pb30bEZKCOc
2oA0EYAbB1jufSFMhYUBxOe9VGv6eVgxuAbGWLBOfEdLZFBqmvikV0ZbInozQRCyyMyJdWGHrY94
zWOfQhMkYY8uqz6lS4yOhfpr0GHlE179WEHYrU7Zo3Tpkefd56QPKyYTn+0SCUdOesZX89wdyZRf
GIYP+2pvQ9JmTzPS5vHjGqlPurQ3NMyQl/i01pqZpgIWCWQoju96Fl13Sx52QvmsVh1NQmJK4keI
A1wJHFBWmKCXP/FJrblxuu6cYo9VHX/aTNQVEYQqgkI34oNa4Nds29b9+qjj9PMEDdEDI28eUCni
hf/yOcRHtJzV61L2vH1M4ryj19PMp+6cWpaUjxoK5dEnnWv6Vo+IeOWPeamjLjIQR8zL4bHrIZV7
4jlpjC5iBLzV1SqbKNfFvpc8eh9RtU5XOUmNDircEh/aUlKqsem34XG1UPlq2Htww4FDe9dqqu2Q
ECTZHlG5euBWfBgy8VfQPsu8S1VBp7Liq8DQO0iWTF4gtxxUUSK+ypdk1i1SZPbRpe5L0sRPat6D
Al/kdn6PTUcSKW7RJvU47unXTDRV4ZgNu/V8JimfSqZ7vtlHhs0QI4lUmuEhaLJ9JskM6Pupke55
bAdxrnr9VW9l2NHjE0nodCeThN7Zo6jcQ1wu12UeJlxD/ssjrZwmQ2se53y46df0e3CE8R8aCd1h
GUWcAb7EPFXMvIf1UdgF4rNIzQiRhCZm+UMPSOZHWVmQcL3hXZg0KPFxpJHCb2wwtX4cdXajou5z
1lSB57GPI80ug2QEDFAfZTxUhSjN1ZzgxP/fi/BXwvUPB7JPJCGlU1UUAmcPYBR33hUg7rvodtWk
Mg+ThkWlOYpBdu27HbZc9IOBXS80sOU4ZOeddny7XmXt6Ic0jtwEtAYeFq4/kKkH+wgGczPuqh4g
D/Jx7IhKbyt00SX3XbnY6Ho1cL58Y5v+OR1DUu8I6PKZjVHWQTcot9xeD4Ym1ZmXaWoOJO7dW9Ih
r/DrxEegTD6gvbZMyAP8luz0iXIll6vRjBNEYTOxjU+kJv14i6YnlG/g5z6s82EFCdN9AFeahhme
wLz99wMPDzZlhy1fH+CpwpL3epJtf9/rzeZBmTni81J9onb18iPh7LDmx1xWOK4XdM/+7zX350QF
8XmpdBmaFVWR8cHYrsGLuRbLdAXBfEDZYX/Au/dhFgmFl3ycHnTZPsp2uKEqe4NffiV+8ZGpnbNy
z4YFomASfm8/MorK9B2NBm5vUzolyRkQfarCMgu+AlkslMzzuLYPzOqnquoO9IUTDpsj76pvS/Tk
7bEwD4Lk17Mp+wK6H2ERig9Q1SBTthS86iWW0/NWQ8uzG/OwEOU/0NSoCVh+Vj1MsW3viYMECMyb
dvM1aFp8bMrCiDzFaVI+RH1dHhvEtDcRn0lY3O5zU/0i0FHX1uXDvjUlMgukZPktYzlrwraWr0OG
o2bnhA7iHmAmwiDN3zX78kZQ8coZ65NSyhCkWspe3Dv4CKnbTrh9OErI+5XFJDsahV3VvhjZbDiv
57jK7jc7fuj1+KxTFzg7LwfSv5LS2W6062yX3rO0TT7IfgAWvyKPHLZ0vLhcqGpP50gm98syuY8J
rau/rV2Xt27q16bf27BGaA4r4zK+z9Tohis+Isa+ffGO2E9lutZhZutwpv19jlQc8ZaYDP179fol
HnuHRiD8T9gUede0GsY9MVrok5rcGdfiUAy9eavk8Nrl7CNUc7xGOSf1dJ9NrilPCmcnT07wGdmS
HdVlruPrNs+n/lhD2iWLi9hAP6M7JDuxzde0HuQaVCImPnBlRohs8oXo04Zi4lr04EfPquPsn6BZ
9JErk+Yx2vOW8lSPzfdf4jr7uobB78RHruKq0bBUcOUJcPAzya09QUcuzEuX+MRVusUD0VuqT2ac
VxieVU2RxdADDJsXb3uvdOv7YcXSpTKtixE94SRnYZvbJ65YRVNmkqq5x72Q/pDTni0FRjd12M7w
tclwrEa72GYoJq2Tmc/DKgd2nao+qQL/gLev54ja/Jckk5nUfd02P5f5zaTOKwGdj1312kAdiKX6
nqOfWx3bLcGKoahc0mPQL+ujV+gIlhMsr5tzZcovFpXigudjGKRDfPSq3deOGpE0Z1uzF3FwoCg6
EYGvNx+8Wis+A6yXzZnPg3nYxokmJ6uhgRYWUvjs1Qjh3rRleXPekYc+UFOtV7tbw4AO4hsgWoWe
dBHh6/Vk49May+UGGptpWJzow1dZr7oaWQqMbsS1M1F5Y+gY1qlPfPaKcNb0SWKb86jmZ+gEx8e1
y8Pk+IiPXk2Q166gaN6cV9fHN2jIxFmjwihG4ouEyZhnDatidS+2YTnkGcQ1Q1VHiQ9etfuUpmrs
mrOh+bWsiTg0tW7CTmAfvNoQDdJpcOre1OUTjVdVtKwPSyD63FVb5yUkpHX0PVVI4x4jm6/ZaUwn
FibjRHz0SvB46PMmjy49RClwB36yURYW0/4Huto3EUMJtDwZnacHiIXnxeK6n0GHow9dAV5GY02X
RhfddLcQwkuLFiJXYWN7Vyr2ptI2j5uzm+VszsqorjstiVvzb2F/gP0ebnbJjIZt9Lie+2xfD0gL
kZsNjPApbHQvZk7GFKWFLWvOCp5lN9O8iisYU8k3siSv5AJ89CqvheI6EvXZbGJzN/mYufbAkzk9
KKR/HkdbKv4c9g/xAmdqFwbxPZw3sIp1T+nYb+SsYcOmwybKR7GyqtnnHT2J52Fw+gOFLENhl1x/
Dfp6n8RCUWEw+dJmF9jpfuJtZIocgXpYYOOTWEPboMebDvqc7fo6XviOTBwPaxEgPoCF/rsl3nqr
z0mTreeSWX7I57T+EjYvL0+9f71HkzlKp4ip+izq+e+oqtdDpeQWlgTzDRHT1VG2TnV9toKxopNj
U0S5CnO4Jr4lYkREZvK40+eod/ow0PWLXlUSFu75KmBycE02DDiFJ5bL+JhBZHA8NU3chXWaEx/E
MnGSxJj39NIu8WEa6se5rr6H/abeTm2ynHYqMvq8ZTI5zHn7kTU8aNYBYeW/L5hqmTSB1FR1zlzN
o0PTC/3BUO2CHDoxvpdYzkg/WTcSfWZGXu1DLa6Sql3OATODwbPfPx51gXiuVofBB1Y9mnXNfm7l
kAZZcGD4l1P6X5uplC6algiqCFM6zrQQsdFrsVXzGoTA4Q94uzViHcJ4hoMmcno7lpvmZ6ptkGQu
Rvdu2kili9zUhDWvSvJITFx+3lzCdUhkhuG9e3bW1SQrdDqe+RR9TJppPLTLuIbsVwzuXbPRNqdZ
icrIeYnkqRSkrYsBtmJB+B6G956uEatJNPaY+Lkh+tDPFfjsOQrSg8Lo3oaNk8ilGys1hKItObA6
u2kiXCJBa97nsdAZTjEzlT6XZTYf25rtZ+RVaEieCdSkt13zJBU7oTiEaQprixtN+56eXLe6NwKc
l7X3n9ogxvd2LHzdK763OG6Qw8/O2qkvOurzsBXpc1kT5PqSLNH6LLvcXUH2bC/Klx85bOK9zdpX
roane63PIqK3putsYc0eRNlhXry96oDx1rAnxK/aD+9ZtcUHHVjuxeDeTu1prHrkyarzHG/bQzqa
4f2U90GNvRjd26oTNCMNmbAg8wGBvFqwU7Mgtgxje/t06kTdzgpX32JzdmQbqtWWr0PgVvL26bjG
VCzoijvPZqeQtTH1pa/2OChPA0TYu1rLoW07tWFibN3qYnSLOpAw/ACDextVsirPmMOCqbvykIzs
bhb1m5JHf96kPq61RI0uKyfK8xixZ9uJPil67vogwzJ8unetptPO5ozj06tZ/9Xs7ANUmZ//9x79
f64RfzhgfN2sZIUPUktodQeN4zn9KNi0ukMEvd3FFulQob5kFohpDqeypt36tDC2bm0xu3QU3+Rg
KgJRQcnEDos5m9uyMCOEl+DS7YbpnWkn3V4NUA7s3w1bE8mt2GQqu4dexmapip3wKBFQSXKaHnTs
KOAHtknIeBVmr6vkKlkEVBgd3nbRDaq9UlaHZbLQDoexQC6bL9MIFSRW8ExV63Tc8SEUbhX5Um9f
arM7zgsy2dX9eknNgzqglY5wSDTFePR+S2CKZW+jXTnxLteVXi9lB+wzOTN0TqzNdRqZhNRXK7yV
lgV1yLFuHhTqzNupTU2inhZknyBGOqa0iTEyMENZmNWMbC9qChj9uqXaJB+3KZblD46HC9SLt0kv
ucDdOaRTUkirhhkvsaou7T+xsoy0OCzdyL5YUs/tDcYfERzTflIHkUiHbHGG3q7oJGFc053U3q3m
3JKsTtdC7bS2P+DTsqiHbXKy/6dbGpX/LdOpgxNSm6379V7OZQkKHPjpO6mnaf7aJclOD2requhj
XZlF2iJLzdR/6FfKYI63GLV/Z6VjzTnNUJjC1cbSv5ep1jBTgZ5Viayk1O7QaygGX7XDuqJTmTk9
3xAgSvoKjs62vDccuqzIMMLR+QDtAciwSid4XR/lEo0Mi2lHmipbBwxkdDz3NzEaBAg8J5j5DO3k
qb1BwY3Opy7u6HJtwP7Q00KtmKE8HY/0vtMvddCoXvv6Q5vJcj61gF+6ezVDre1WCxPdN8ncqr+r
ZmXbeLQURjkF7+OsOvd9Gu3XW0d2iZLYiwjLPEaoWSFZRMgXIihcDeHe2/T3Oqci/TTvDFb0xZas
+YAbre5Zd5XWuaPHfpkRzsk9X9fvxtacneo5jZaTGzeIhjFCy/VIMrvKQ2so5mna5r3/BqcDpETQ
4JWsB1Pt6IuAzOsYIfOVxPxrguci+QTbET5sh7XRlT3nJCIcAjqZnOOicbTtnx1PUlYX6KRvICC8
0GEfPySxGdNPFhtE3psqxS8Csqta37cpHfpz1UGr7N3QJGK/AyCklqtsZobfN+sW9Qfa82E9oVcB
ypBWNJb+xJ8f0SlDV57YImqEk1Ux7LnNDuvQju3HrO3W9oCvpBOiz6qz9LRXtI2P0uTC/pMt1QyM
X/GlnVyBDoTOtAWQp2r8imYHubxnemk+u3mbkxuHDrf5AysRVZ22sa/Kmyl1dnkX61HkHxsTtUlb
CK2YvmFi1ECc+oYP71skriC1zSWOLxdFEouXd1FyWEzejTij0srNRR1Z8DqHYULf1V+LwwFQFmPD
tJBAL6D+cKMansb3lo9L/1VticUh2DSo8v5Y+LKnzzNk0Zwphlkw95yOQzqgdaDUKf8shz2Nvsus
TPoW/xcYES+HqG5ovxS00qP8Blss6c5N2QoCE7uOr5oW3a6ZVQWAT5VfW7WK7sOy11J/bECDDR9I
qjYoJprKsnQ6ZZBLqr45+BtAVhHUQlC7FW4XL5LaLX+xTcPlpbtmepSyTr+4sWdhQaAvZpjAZM/M
FCEDa/AvHYyI7/FfbUj2Bt/uhVLwHiEQBGzr87iXY3lIO7xmz4zj+noDuHgl/P4PMquTqdF4WZ2F
mu/jTg1HUZKgPmB8vRdOVXG64Bytq/Ner/uVgbbBYbYmqEkaLVFeNNXStO26kZVn0s/6GrLo8zkv
yVsY3isT45OzpUB1pF6j8jxlnCDvOtdfgI1nYa8eH55NtyZTQlfVmWL4om7pB4F9UfzvmOe1T/fC
KZbESQMDgPJMVbIcatHba9K0WeDo3qsnVxymvlNX4mIBPJMw8kWlzH0N+3Rvr9ZRtbf70pfnqknh
0EGaj2SagrSwsGC8V0+5Zo1dc4MoNlNPw27tDWT4xjfOgZcw+w9hpk/Q9oOoh3LfqrMxcrpGrNJ3
ZTEvad2/xxHvoKYLRe8fYh2y/GxQBboJmzDvPbTOPRzyhKzuKmQvCpZFl21QgYvU275cw2eO2RHb
10TyahRGvet5GI2AnkNv+wIJTCSa1stzQk39oywHGHgMTRXmZobBvPfQzu3UsxjHQ8bK/nM+dao+
DgnaJI5BM+/zq/WKuDiKXHmWjJUfVTrrj1FVViEld3y9t4f3cnFsbjD3Gdkh/DAxBN7FILiKw7ax
r/rX5Bs4KbaXZ5NHHCbRyh3FLgMzjT7CChGF/+PsXJblxJkt/EREICRATKFq177bLrevE8LutgVC
QlwkEDz9WdWj33T3cYSmdlimQJdU5spvCW/Sob2TsbxOE2yLS7/YKPAifRSt1qKjy9zi28LWUgGN
Ye6tgYtj2IdNfk3yajotKVo9mrse7aRVHVtToq76O5el/9icj7rVpW22ZsBpfgeezRt381aQaR/k
K4ZZc1ix21bAVwEeTndrkzUlkww20ZkJ22qOstUVoro832PYWtVsf43mGmUBMoVU3hF4H1ZrEwO3
k2vsBqvRa8l7fk2z36r2/uOdHxWrkMBGA66dzZ2eiweigDhopQuL0I6KVTCamBAeDw6e1X6OdcQu
RR/E/MZbOZy1Sw0TC9hmN3cArIrS7faJMxMW+R3hfnlTj007O0xEPHNpZ/baRjQINYUHPxy1QtIG
uROc48atesedGBLC0ka2CGp8xH9wWKRJi60c93xkCtAxUpKF+XIGgCpsCzgKVP2o9dBPOrr5VMKi
YOrsQy2iLSzIOdrmJlGCRrIE0xEGU5JdnEJj4Ck1sQ+yB4BC8HC0SjEJ1roYdRLB8hJdtMMplSKw
EvMP5akwKxJlCACNnOxl00XzFuaX3RB2MB2Vp9nQkVzDFOIMMMbwyhQq+dApBXlS4tUczlXX5MyP
iDVAs8wrtD7UDxFs5n6zQ/6ttfmXIPCoPW3jeF/UwMQdGxvzmFDQOE5rD5p3CflWxD4uja3rV7vQ
Zb1sQy2bCniBdnrCb+77i9Ws7U8WHmkgwe6D0lU31PuIW/SASnhJW939RhR3K67823Mew2w3NHkG
7Msd8XlNKkOm1TyLNZP1XZfald9ldOvHZ9zBeWCB7Shu3TPGdJcgwaaEUe9SGNjeTXOXhlWpjtJW
aWwcQc6KDFcdJc/7ttXV6tb+w/8fEfwtz/q393WIsrt66dXMADFeAegTJ/g5I4GBHFPfJ+a07zId
q9SCN5Zehrbg6rnwMMJ5B7XekL0jsGTuq7gVyfC6FsBb/4nmA3TbVX6lLD1FRd4Lc4a6fjfVnjJY
y/7/D/0fh95RMGvhGGC1MvV5nLV+Ru82e43ilH0LGv2olr1J4kQzxNE5YdZfJjmuLz3kv2Fn01Eu
i05SoRd43577pjN3S0LQ6Ga3wJzHUS5LUkgELAiUZz6t0QPSkOIBfjpBpuhghhx2mHxUnFCIic98
Jb7cvbsmsgk8V49a2XlpiwTlh/oMG0j+jAr+BtMa1r0P+6iHbQF2q9m+eXzUqPH1X0LwsYK91fgl
bPRDTFAjZ7kk0BCem1lEd+MqZJlx8bvOof+Y7ke1LKhqFKtujc50dfHbOc6aB1bzIN0mPuphAyCo
jSCm6TEhpyJCb0czvnbwxwtcTIewHZL/OGMzvmraM/W2LnLy0Jo6qNsiLo6CWS5lYdPbzhtDMnSG
kStBQUvw3+Q9/uO9HyWzRTGBvw5o/Bmo7vqTS1v7ILp2CBGY4dkP6gB0C097LSS4Cqtr3ySLXO+l
VYGnxlEyyybceJOsq8+53eovgjZNmYm9C+q3wMMfovcmXVdpu7Y+E/BQ7lJ7818hPjBGPZIKM1QL
GgmLmBPzoEHd2EFFG7iY/rYr/B+dk9YrWKL97cmV2k6jhEwOGocg51O8l0Ps3m95zLXG6CIuHkw3
LvdoIFwDZ8xhpYp97yeRifocJ6Kv4KMXofIhAy9NR1Yh5jgwYqLBfKTdN1OI4kziwoYtpaNAdkVz
hVwTbDK3QtCnxoyFLlOn0iBzPkChDndsI+upWPuoOGsY/DxtaU+rRsdx2Jl91MiqiBeEpFt0FiKJ
T7NYVemhQPjNZ709479EYEeRLGGpRnmI1OdV2NZ+jRsZRWfYktWqikZpyVktkEJu6xhB68PhbBR2
GzkSDHtUqOysfXRGKnd9npoV+c+a+yjsKngU0A4xCpEUt+JzJNei0jBfqmI5dGFR8VFAS7O+2WMK
N7Lc1+R+WHVUCnQ5BT77YRnjMIF7MR8LBJhNfYfgNzuNYvtdK+p/nCtH+Syy2OmksiQ7JT6vzJbB
pT106MNxm3R1sdQaQ2fyYUm/uv5zSIDDj8pZFasa4AaM24izz9pK2rAn5kfNrHXatKjpZqdcfoBm
oNyDKGBAuR3O14yNjKIfIjt58jGuf4YhrzHuIQhO8gmYXuT8zxZK/Kd4SeZSA+MftNXwo0p23DEv
Eqigz6JtogfBRV4KugZRevHshyh40UgQZgijzjJeIWhH3rOv+mKfPobNkkMYbGuieD9u+JZZfgFz
/KGdut/kH/59zfCjRnbQxVL0ic9OUR1B5dGfdbIEDn04VqPVMRNR8NyapDnNw4vogmjUeN2H1Qgx
mR5Qac1ONfwi/Di+i/vij6BXfVTGQuQMyUT8N4Ruqwo9lyPMrcOGvp1T/xMhMcQwqs4wdEtZSeKd
lZDfbEGHDj9qYrsko/mCHtET8fs7ol7YQt+GPfZxXTqmddxi5Czn5Rj96fMg1gd8fw7B7ugKNsTz
bYKw5UT6n4geA1/1bbb/z6seC6DoMoJnHih2ERF90NIEVTj5UQc7T1xTWCJkkACqr10m/6DI7oS9
6cPp2MRpL7TE+6C8/5rY6Y9o/Q0e5va7/xkK8aME1nRxOs23b2ji+uTn72YPqwnyI6iQNhko37XD
m5YaVpE3rkfYjD4qXw0WHtnQtXYaExig9E/AZQaOfFiIIicAwMYxP2VWwOWyIAiZ5c+gb3iUvXKA
8bfa4Kl9lkHE957378IGPixDk1noxWYM3KQZTGF+LD4ox8KPYteZEbcTtEqcZv9BzKxUkOGFPfJh
Fa6tnm/KBnzBbCgLpR52FWR6gqauw4m4c7kkHWwiT/tkHkn3s6XqHPbQh0VoXJR3sHzARroiFUd5
2Zg5cOjDgQiRKy2WacbQ4LFv0+dxC5x0h/OQk25Pa47ww8IV56/eF/A3qCP1R9AbOYqm5JgqoHXw
rhf9RcGBGRrAsA3vKJiS2STyvse7XiORltvtCqZM4Lw+6qVEjAO343jbQ/6B9+ldzILw1CD3HpZi
AhOfJeZYMXXcnxr1pSH2N1fW/9inj6hB6II9uuDj4rwq95005C8lpsD99MgazNtO2raYslM/p5fc
bFDOhOWv+VElpQc4qhcLXnUyPsXrZRdhFSCoxX89x5nIEp23GDjy6xXamXcsJ2GL8QgYhKTfApSA
oXVcvGy9rCDuCiqj8CP1zy69W4oWb5qyjxOKBN6rsAVzFEAVbtkYlxh5px+3qK/4GGRnBGL04Uyk
rnBQ34yYHeLJ8b5C1j3sFDiKntqUr+m8YZHTfbquKlrLJFefgramo+TJ0RQXrgxPnfv3RdHeT5qG
rcSj1mnKo5wYiZGt1fdT+iaefNhN9KhzmqWdcpGa7DTRHimie28D96WjxKlZbCopx8i6V/ceTZVJ
GrjC08NCtLYAB8Fh6HVcTtLAA2wMguhg5h1OxbVXjUNXLL5hFL8YD2ETq11YLo4f1U3wj0YHB+mQ
c6U18NxL3d4X3RZWJuFHeZPrGN7yoLNTmtOntPiiEaYGTeyjtslLtILovcPhFbvLtBbbec1JEja3
j9qmmU41nVOJOMTk72TXVStxYZP7KG3KmM5lwTC0Kmbgjq+mJ2FB+1HXlHmonosII2eSvgwRuJAk
TI/Pj7Imxa1EjwiGrovuLtZoUtBh0j1+FDUlHUW812QpLl30R6TVNbX0e9gUOSzJEaV6S6KmOLNx
Tp7luC0vzu+/mX+3K/i/XBiPaqZs2sesa1ASWYUb3ImwjbZokN8VrUghg7jeMT+qmtjSDFGyNfxc
i22+TJTRt8LVoSnQo6Yphz9JnveUn5Mxr59rOrJTrdIoLCw+aprkvpicpZ6f0yURaHmLASnufRR2
ah4lTR0Qx+i9MflZmAWdq1MEzeqCwDBo7vxD0gTouQfkNj8Xcp8eAYvZnwee/uY28h9z5x+KJhBK
a8jms3Ocb/ErDjs/XLgbIIdFA5MLm/1HH1OgGlY1CnrLSkWXvLXPyP6H7WFH2VEWTzMpcsXOSTa5
u3pzaGGPKfkW9uoPy7ZVU1ckkqfnjagtu2tjmeb3PW19E5Z2PTqZQhOYQam9pmdmNFLRsi7e5VOc
hUVcR4lQMjeNZ3rB4yty0VQ5tJQFbgdHgZDI0JTosjk9CxeJE/q/5nPe/86Q7j9m5VEfRNLBz3NS
4KsOfUovU8N2dWED9FZVbRMSRKaDTDL/9cbikFxaQXRnf6NE0T+7V3ac0rBN4agTchwIXdlE7Dya
ZqHPTKftK/xNBxY2849SISczDzcavCND2jcdMOWVNMiOBU38I1VvG5ZuYHrDw7v5Yea+q2DuFphJ
OFL1RJJ4VBoSDF5Tf1+7Lf5AhVehz35YtCZeieU5hp9ZC6R5bMkPlZomLAN3VAppEiULkk7s3CZm
gnSYRUVVTFs+hN0aj2w9W+zLrsWk3xcAf5R1ClPzhYb5GaL3t/h1xs8w7d0c7Hvf5xZRWSOlKQna
yMNmzVErxKHLmJUem/cuheZDJHO1OZ8GDn5YrHGH8MllJjmPmnaP40TjMhKmCOrH4UepkBVgsCdL
aq+JkOqjjJR+wXVEhU2ao1JIGz+NsDay126i6r6DcqWUg/lda9p/JKKOSqF1WvIWtegEesfB3I07
c+dBmI9BO8FRKmTRUQ4gKLHXkS7tSe0wYMiYD9wKjlIhRu3Ghlz5a2KJK43Jt7t0aHRY5HSE69Xx
uM5yXe21SH1WIkuAzDb6d8NezCGPa1jBRbw3yTl224dO+W9LEYVNl6NQKNFTOjGbFVcztPdb0dcl
EIpB/GSYVfFftwArdl8PpF6u0zzLMoanxqle8zjs1DuqhOA43AO2MM/XG7mgyiMfPY+FdQ9B7/yo
EmrzjPh4dfMVfkvN8letwkpuRxWQ7ZnkTT/kV1GQn/Cr6c/S52GdxvyoAfJQ1/mmq+drQ7IzGr5f
UtGGxQBHAVCSsc0ZF2PoJipdXd+PLAnbEI/8vHlT2Vh3froqq87NDs5A6yP+m738lnz/lxvrUfyD
3ZA3qeMTZgl4uvd+Uw7y1aKGgKnRgnXPQmdLew2bNIeFOo491d7203UqxrczQUVcZSJoE4AhyK+L
SVhHYgBwx2ubrq+r7WVpgUsJWkv5URU0T0oq7cl4ZY22JbqPY/RAdUF7TH5UBoH2GukVzs/XeSiW
Us3rV8domFggP8qD0PlSoHloxeSZfPRNFAD4wms3rGsOZvS/vnQewc5QMD5e+TCqpUqzRUdVa7qu
D4rB8qNCqKFxUhhm3FUxoapibZeSJmnQdMyPFD2BZF5LBsqu47q2JwZeR5XS/C5krudHhZDClW+e
V+mvRBSnaXHl0pOgDQEIyl/f+gy/NW+BD7lmzZac2yKzFbUmiLIb50eVUIoOHzfXw3gd8vHJFUNb
tjdT5qC3ctQJZWgKT5hs/HXu2lKibz+zWeDQh9N05enc6Wz2104WQzW18B5dWR5Um8qPOqEUuyP6
xrABEBLVAjCjfP7c5JP/HvZabrvz/whv6mywmWv68ToiWuQE/fkNWcKKEPlRL6T1ljg718lVD1ac
WYdm3xo0prCt8UjP69WwtN3E6dWn6B90s4IXaf4j7LXQX19LCh/maIOV57W3fDoJlf8Fc73fNOb9
e6ieH9F5cJUyw7gwet05Gn4jX/zZN22YijQ/CofGKCnsDgLW1ewDwJl+rsVbGQNMGTjXDwepRWPr
4EkyXG2X/+WM306wsA88Mo4KIjZPdOwnMlzRoKFKqfw77PBhfLv8yM6DX0IzDLEEEqlohhLXGVHK
ZAiLqPOjjCjKp4HCemy4RjGBtwcU5ERNYey8/MjOE31U50kyDtceXbIVemajSm7gswfN9aOeqK0X
ELr71VyFW3y5IlH1sMOH8BI2+m0V/M8Gw5aIMr+uw3Wz5A2rR4a2tjVwCziqirYspeA39g6bOlKn
xbq+Z7lbA99L8uuT1wpPvKbGXPM8He85zOUeYt2GpTLyf0CZVArzF0rROejSH+ls2+6d283WvQ17
7Yd1ClKk4UPr+uvaQRaV58VfjIKJEDT4UWCUqV6DWrXbK5vnIS2TngNLWOSzqcO29qPOaCa4irHG
7Nc9SX4M7difpw0NUGFPf0gibWkNhqPqzXWWPRxgYgDiSphXmu9hwx9OVKmnOS162V8Jla6CwTLA
XtB2BT78Ie5Nd71MNJ3667Tub2ZJ9pJK+xr25IelChJiPODc09cVMRiuqyBk5mlYRjY/So5kDpJl
L2t9pbtuKx2l/UWM8x44YZJf16pYomG1CV7LIKK3i+P1ZRpEkAsurKYPUW/rsnhO+IAvWq8mhdse
yqxZBm144Dc9rNUsFQL7V66uSFmTcncFKEBoEwsb/ShBGoHkzHq0UsCZDNhCQrk+MRc6H48yJKb0
ulvWtde/U9VNun9qkiAj+Dg/CpGyYS/meWLtlXivf9DV19+hyDRhF7yjFKnhkZyzPGmuNy0I2ri7
qpuiMA1VflQjrZ1YVgNQ9NXH9LEvlm+y8x/+/1VK4vTvTNo/cyf5UZIEj/ZstyOwnLUhWetOQEt2
wqJoW/PEV+B1olv3VLOWbbzUyaRod/J7xNVYZRyzgSCX2A7qaYH+xY0Vk9LHvFzGuZAvS1eTeK6y
Oe+7O9dvhdxKXbeyftlcQbof29LwW6dPlBpcohYgSWdbyRQUTKzqlA3N41KotIDtd59M5HPUtVHx
SrxpAPrc4LhV/2lYN41PHPbAmS3psMTsSzJ1mn6NIxD5kjLXitjHNV3q5Lw3NSF/iBW3k7PKpG0q
Wy+AJKbpRs7WJN1jQoqmeGdb1rtznQK4BOLqlNq31mc7ffRbnbZIE+o5/8TB8OmqXQHeWrZAJqnz
Ci6iGUsmOO2eu3QvlrupgFT0wSh0P9xHe+dwPvRbok4kjca2KhaZLC9RF+Gn00WM/VNrYRR8Ny1m
Su7SVmbDHU+Ter0QIZcaGvvJi2dhtmI/bTJn3QOfhQZ11EOT+1yg+R65F6LY+GAVl2nV5wQYBEeT
KXqZG0PlnYd75VaOAKx+X+Bu393laPTmVdHJOX0sdjVF5WopfDTLkYKAjL5FtNq8S5pd7iWjk97v
h3xlnFckUTsU/32dwycEdJdOfPJwOZl/SOw8eVbuIkqnx15xk+SgohpvdTVqwFhnsF/HllVm7AAh
xQayj0qVqc4gcSizZRnXpOLKDu1ewva9AOzW2dpP5VpH1ryglEKg21+WiM8l7QhMzIBCTFP+XOe6
6z97PUb7dgG+ts0/0wUW9O0LSmnd9KLwszJVDbi7KHLKIJfegCEVKGN/o9a20+vgVR8NVZcwniH8
GFk3fxoU6JmP2VRgeoBqtzW4Ruzdkr+fi96Lrwjk4Cpw3rQ1gPUOW18nj+DwMg2CqiRbhFxJK9BE
dAIhtgMDtZb7nj8sdtz83ZbmUKQBwLqQuiwmspuh1K0awN1d+3qtmq67ebHKRsLZ75J53ihAnafM
xd/V0kqCbgve1rSrplnw5Ue057uKLwMkF/05lbsHWKqjt/VKJc2+kcL49cmtmX5Z58H0JYjCvi5B
s0nYO2A/BNRaczY0mAlMmRe3oqX0vFA9NR8tZaJ5NKDdmrtZA0KcVKSHydCrtjnfgSueWfI8AdiW
PvDNDGlcjm6c11I4dKs9WDC52gqRKBu/QtOi6WPTo8vlJdl6BxW81jUwTG288/mvBQDZfC5TA5j/
n5LC2OINcb0Tz/h/xvYN5xyFP9MnRGclafAZllK2fiBwTB+a6GPvWsDj7NrACqCZSNvHIEtD853H
ml/sohIgVfY6k/vTBAA2L9NCwQEPF5SNClOqVAJzrBLwPaayzghEDRvwtrhRw19jGL5IVzT9YzYq
sX9l09ix09gPm4A2T5jsJ9kmIBK8HSy9poav8EPHfQ1u6CIFXu21bsaNrOdCId3yJPea9S9oAVf6
GxJ3DPycCacoPe+dmEwZuYHWXxs6RuLP1i1TClxwypAvT5x0F5Y1IBXXu8uWD0Mi9/lNrMd2eklw
mq3I5RazhvEwjKAF/YG2HDecM8qgty2Ry1jthazNPv25RnqbzhmPluWN7ajvfnTLuNP3MNNC3XYB
htzfi0mBb16wLLJv9iJZx5cY2yF/yLZBxh/nPcvSKvPj5NA0SMFusN1m7D08pqm8bxsRd4/gYC3b
d/RbL1P7LGgb2xKSqaa+p1uXZDA/iJzBnlAvxtxZQub9Z6eHeX7I9AqnSW/j2n+DKydNKtaQdYAl
p2mjZj9TMUFW8VyYtlffHeB1max6bm4SpgE9Zl+HdBT7Iy/AUtjuC5nQ+hHbNTbfkwBSve9LBmYJ
LurbGA35uWmYArEZTulrXzXw8JhgAO8a98e8R8R9zupCLebcTRs6yFFG56iDZgCF5Cft+zaSZcLq
fHhDscrJA90Gh/5MlJTmd+OaNvZpoWqRmI5WAKnnm3rL30bxRvvnfd3W9kOKLo31UWyJd8+kVdRf
VAJJWV9OGukEixYDkFK9XfY/JVxq1scB1hTwr+ckndlHuHu5+bMX+9rSU+ao5aiPx1u/lCzeVHKn
SUoUjCMdNPMXg4U+Xt0gBnC9tNSbKVNvDBlKkKnnrmwLxsa3w5a0/bnd4slKNOzAwrFk4Jg0aUn2
kaP1o4ATRv1cqMTqM6a3HS9+aunyyXqO2nmywvf3wYymt+/7xDnEBeD7dHdbr5e1gjpgij7jV27L
Y0N0F63nZil2/6i7jtAvtLdFe0VZC30V+ZDx1T7AE3m45cqXYhAVDpVdqlMDOWL/yteu2EsxATX6
0K1k45ceqXre3tW1oNuPXlsxf6tzvkDq4GFJlP8Zq6R1H/oxQU24iwgZ36dRsXeySk0xQKQTo0NO
V1xE2j4sYxzlb7JM2/iu1l3O3F/MbNZvpZe7IN9E4wUaTwWIF+MTQBE+6U8UN+4IOx8vho/trZXZ
lHKMmAGbq4j4aVrrGKXupmvfw0KqWe72ZtjN2xXdV4+TTceClW3LrNCVATaGfGjcno3Vwsa1f3LT
oG4IAdQ9iqnEDiB0Ge+z3LCfDXCHUZVNYynue+kn9nPOkDfylbI4jsdqipGNlScvpACTElFKs0Sl
ShJZ/DTEIt8eDSydL1G0yfgtDp9NPkR7sZpHnrvR/HAbuT2G9Ho/IYDixSm3+A0/8ywat6/uJjX7
a9u1gjgRwP26KOOUSnJCeXkSd+0+uOWrXRmg5gDgw+rnrpFFjLK/ioV+Tldbq3cKH1lc6xZqF0Db
mqLbz2SA6CMuu53J6ZnFbOxe49nPwLHfXAzeDtmYaCx/Vnef09u2ju1axQ38gPe+fyWR5/pimsKj
Q30o7LpUwHfPG/C6GAIuB/jS6qxQXP8BnEjf/AEvUcQ5GV+W7c1ebwS6ZU9tmvc4Vm6E/nzsO3WJ
Nh/FTzBh39AlHSHQq/oulhPSOH3Nv+SCtMl5azeTXoyQSV2jc0zX/OQQqvkzs5NXlxgN0dHrrgnX
nwzsxM15rnnkL+i/G+ZKAjZZvBsj1/Myo5S1HxFtxfM3gr9WZ/Sk4dyiRuvmi0ICA96eSzq1F9JG
aXGf7qtYSbngdJsRPEa7zt5OCL7j+GEd1VbElehjuuNbU5k/9sMcAdbfTIBUzGVH0UtelFDDZb6q
dZGuwHPFQ/4wQ2NmwdGCM/xpz7OteC3afh/hcAJXVPizIJU6tm2ZU4+S30UMswczWkCfRqM3yEXx
7G0tM9p3LxtTVMjnudGG+6e9FRG+STLgs9/CLJG28yP67driGTbJe3rCBXCb5wr+EG7TOA0BwP9R
bFMcvVphjCrwR/E4VbEaTfQnzFGS5dTl2cJPnaF19iPt83y67AtyD0k1Ctct986Oq6rctGn+SJuh
3xv4akRLUu7dtn8ZR1tvDyTbNt+e5Eg9f58ZumxXlWrsjfDcTdLlwTuETWfnRxygZQuOU/J9n81G
ygniqvG+ZSRFRJDUWl74PvD2ZLRx7r6db3MSjdPzIs+SiTGunKrrHd1GAiL8T7Gj2LTI0OO7xXHP
2UOyi2X/4uzA2ieK6xB7tyGK6e785OD0fEn6edmeOiasyssFver6US0uGR+XjXheMacKaM3TzqZ3
iBGa7WuhTUOrZFkTe0k6ltS21PvscdVbckn/SFUb1y84oaP4Q5LwJHlgEhXQreK7HLaqThUcJD3w
/PxUO9GoC+R1cEwrLRXKu1IovuV3MOnopzcxju+bcbZz7UhK8GhMUjZNAncjN1EBC4aGu+XFJgnC
/GKU70ds5K5CrliV7QD9ZQNbzEu/xr0pZwNLttNqQfQvxw7Xx8gP01cDL/TL7pquGps5bU4owMWs
RPLNv6bMrHdG8Qyygki9ROua497Gm+3a45S+cnur0qVjSsmfbpNF/4oKGCxDXN6vkOCm+HziFG8u
jj/wMaLyvUQ4S87Nxuu8GkxkyD2X+Tj0cKnIF4U2y5k+jEJON08Wy8Y3vYmnH2OqC9TUJbwKdDzq
JjppUWQNpsU20QrzJDsLT0j/1vtkZDAwx0b+fc9lXjXp7Xq9muIkwWEXS8X1mDefkyyfOgSoo4Sj
whR7jK5zZ8glNQz2MICj5vzn5Pn0sHiIwMjd3vNlfGGs6eufGboCfqKwAHVVGS0wTIa5RLbDqKia
Ngt7DJLX6ox4TbJPt3vdgF4yCD7fFnNf28pmNaRCGf4V3Cr2eXsEZzY3jzBGn5dXKnIm3s645bAH
LJI4QrCb2e4Cn3BxK/unyRuJbBaF32iCwLLMxt7Qj6Ok63KhHdIj1RQttoMJU5cbh26wfOqf9NSL
WlRdtm7fdroU7jla4qz/YXUDb9EqiaiPcZXPhvcDHd2ynNAG1yzv6qTTyxnxwrBIoNPzHcrJwSb2
fUR5+s7PA5suclbLPYXwmpwMDg+zliM+VIISZbs2nyKj2vYx8w3iH9LNu6kRx7QdLpnETOuzmfK7
fmypfytUTUCkBbq7Ht9H0bI5gIf9rn05xvknOHro/itZI4LpKU0y3LFldm2VsDmfHnEgrtOr0wXd
TlHGGldJQE5gc6OwL/t7qYt1eAZXBQj4KuF+o+8np22E82DeJqidkA/RwErT1uIldK3npQUJMr5G
BXzivkRL13SvYkKC5MLTTcd3iyeuQayALdjBlW6L97MbF/0k0p7DxMci9fK6N+PaPU+wxTkXrUyy
dwbM2hHBnaVA7TUS9+Gqzos5w/ma4Och87PuyR+RxtXqB59qW7+XDlZH2GwbMW8PicwJ32CJU8z4
wcjr1KWMXe4uC3rtxfNi43Z3cLRxaIzP7TjK4dJRmjxktTeWl3O+dzCUjmkKt9e1dUk1jACYP8+Y
Ks0D0vVEYrPoiXyqt8UNlwn3g/baqlVsZ9vOhKNEdkOEAj1WCIPUikOUJQpcPF5WZvu2mkkWDSVu
Rvlrwpu1Q42XTxpRB9Jb0FFPrhvF/Zpj9yo3rXVaaUR07ilfekz0snH1QD8RXP3yserIXrRfLPqR
4go6oA6TI3FU/sFiX6srIhrZvSGY3dlzTgsJ+yfGb60WK5Irg+rEla4p3HlKIjXf/4+iM2uOEwmC
8C8iApr7FZhDM5JGlmTL9gsh2V5ozuZqoH/9fhP7uuEYQdNVlZmVuT3mTSwuvnGaKalqREx1ApAt
Sidxty5kR1eOYQ54vls4WNEVsUeTrJ4M2zElxilmGrC6PQWkUsmgVfvf7NhLNGU8kWhbE7NhFXVa
HV2sl1igQf3mTDU3EVU8p8eSubCyyI9VMOKxMC7Fh7QKrzuXgTXmz60wTbs/dapiRSq5b9EgwJOW
BDeSzMm/dTiPY9KhzcHyZuTytadIcVBQeO/p0uIMebYCadcPdUzO6zkopXEY9t2Ca9XOK+XWD43j
7N0PZ/NL8bU085j3JFdFjHBptBHlaqdlESv1NXoC/DbD8cpp98Sfeh1fSnfqZJl1woaoUw02ee+D
kXL9bnxHxnNWdEEbfDR7Tl7Wud1ie7/mW24jv/Hj0SU6aHDRK517Y4np4g1G8UDajv7lj217jf0o
LWNI8vLbYQ3f9nxdBvfQ+9zDGNNXYz/9amjOrH8gkaH9CfD4S+Lr/SIrJDiVZylWR6sGk++ijoM1
dZW7JMbHoyVdYEbCQ6RsiKI5957XXvsY6aspE7H7x8cTJrU8m5C6njubadgww8iiTD0l8yRvvJdo
k0+G1yCSQNQdGNMy/nKwNEpV6Uevbj7X17Gc8mTWXnmahGGOjzYwHxnJMWMbYT8DZX3UntbPZl7M
TYDmyGRbLPfMxMIi1rZ475Bwto23oW395H3Fxyq/d5BkIhxmkimmVVjPFWKDh2keROYUdngiEGt7
X8nEzUTP4k9QF6CU+9Y8EQPUJXvT/8N3+28zC/MAfmeSKtdfwbr05UGywHOMxvl7MQzsUcao4Jex
3rnmLI8M4sfGCn8L0yNtKnbv7xJtPJepiY/2HrQn7Vq/dTPl6WZZnx1niO5EOmVmRFicvUI1bHzq
6jPuCLPyGD2ICxNFsvc278OQDJrpomVHu/XdbCTt54/henw2i9xvWvYiayofD982jl8qp0HcGrEt
lbTeZNFQOP2ctu79NreaP8vmvu2W7Ii/JciJACSTGO7fR/Sr+WXVCxelnNqHeK3Ct7jz66sB8KIm
N94zCeCcE1JL0q7Pt3NsG//Mlb9kFHds0vBKZ2ifx2xms5LDV4/6AK5UnGdfe0zo++9G75FONBBo
so0hg/fU8kYn39/O5Vh+ha7pr8IBX9aVsV+17j6DaNtubEh4JxSIKpUTX6wm66xOds8tcQBfCvFs
opnArkE6p1os3FfCoU+SYW79iFTZYyNby9Qu9/7ideTHEzaO9bNoXXkheHXFZJKunOio4tvcSH1c
Zdd/uPZcFYcOOiNBEUcE1SiDWxjv6q3I7enah3I4iz0Pn2g8g8RueyDb0F3VD96ce547VstS0TrT
dYiEOTb22jILg38+5xpU0DI549au5y9niX4Cz6jMU5P/WLW2+tWOjv2X3K5NZ23YDiDcMxedP43j
y7TyDgHInf9qxd4a8BWhAsKen6ix3TGatviwVUCtzHqqTcMyZhSw+h/CtooHU0c90F3jHOgP1d96
9LJo1svB0kpm/Eie+dxfqroLvuQ+ekejw+FUYW7/KPb5l+9P1k8Q5+9N7pVnbPwU8OlOQdGqJFba
uF7+EDrz8Oy1kYImrOC1wIRNlWeezLcyyWPjH6S9TQkGjdbFC9QY0LKqqM8oEhsqw2ahBWjmaKcc
A48kYdkvF39qqX+y0v+FNiRhMZAhlnR24f5Vvdzyk0uqKlf4ko8H7hmSba213g9jrLiXSjzSMcFr
zGXeigW8Tm/cAoEvMtNM44n5dvxd2Fxo5KQRxBMP7vhIJpn70OKUeo1LQVnq4tj66vG2tk/NZGHr
W6johWhUEO9y8nrgSvq6s5szVUXzfguVL9+d3okeurzfH90QDxywaPtj2ecQCGtzetrpSldpVM37
v93k0qZIKqANvTr5X2KZKYxN2zwOym2+xTqYxmMzB/ufYppXaMDhOtULgPhUdmFa93VYJMzCH3sz
l9vPEmJPXfEKl2/YF0RbEsWu119IbZT2Zc3pMV8ZIkeqR4XbAdvUjfWr8J3RPXmgPgT41uV1KEX7
Ya2O+LIivkjh4yDvF679MTdjcQFcR7Np1+H4s4QjO5lt2l8DYaLfXTk7n1PXDV9FOFY/d41tLrhz
+0nfPcisKKztYOgcLWbN+b6MoMpq4vujd7/7su9/XH33evVCm2yqZCyG9uKEjnnBUa464YFUna0i
hNaIci94GuppuxDJvo2pLzvajMp4OnWNKF43ndvHQNn2EfVX+Bn1Wz5koihcMJhQbhfbLPPZLeb4
UfN+aaHW3qpPA9128DM3W00aZBisxdWo3jn0Md12ukRRo58IZu2cR1M04afm2uhf/V0BcHWkzS5Z
nof7a9EP3ZCCpuV/1zIP3BRT+EadpTOEY9qVnt4PTiPzd6JYly+1u2t/Cvk1LMU4Tv1aG1Nz/k0c
vEcu71kU95yTSGq1H2cwN0FLSJroIWiXpUo9e/H9zEdkdOyIej/47X1gxqiyS1i3Do4t8ZHAoAvQ
yOr7+OFMGA/RTOx2oh13PvV9WQ7J6gztOy4oPPfKVGu29gQjZYFwxAjvRbueAbvVcxLZMm9/hAxO
QeLPuEDmbaRf+Oa9NFwB6gBLi2cwTv+O7wa3ulb1Q5+b5lWruiBm0BtVm5m8798Cy5a4mKh9yHJV
BwcvWIL6ADbYnWEvQNPmwgkoUVb/3dF++67sncQByssJbXnepQ6mxi/xHCzisCyh6WGDbHNlzSL4
4wFSgdOUwdPW2D2BcusCxkzK5vqJSYhOCOtovCQk7fWt2Hh4vR3IOI0EvVXWG2CX82IkLjZydHM7
Y7Ad3tbA9PogiS6tU8WskhoG4nBI7NVCRRs37p1/nLbQhlhuXYzo2/gUxbrzL5gsqudOLXadOa1v
Fy8FziXmzhCYv5HrticueJJQ122fXxl5q1T0c/WdpEqmX4e7gVhht38CuwigtCLI2WQFBE4kZO2c
OFMUHSbpowkIq2h/bt2eQQOqfegPSrE8mpm1Vx8Dx1SB/1VDmKlRRgTe02k/4iswvm8+66ssmgaP
fT9NzRvpksVpHwOmxJrfeNyHcv5WV/3+iXy++IXBpV0nYmSCgpELyo3mMG/mQ82ExlFBhk7WYgDa
nzq4t9+kiOwDDa3J5mKt2TwY8/aRDNdWZkKN9utuxW31ZyND4kFyQIKTRVzIEwFZ1h93IOs3KZtu
fRStnYPBGEpx0gZWfgwZ1jJWDiDuE7tZ64/Bqfb15OnKzdh3aj7NquFfVK3hmpHdxgc3L0v33FeW
/irhO24i1PZGnKfnz8cp2p3lCYoNbxoR+VNxwHJevkunKnFW2PvGz4ZwoiPEk3MiXHsOvApbXl9+
Ip0SL8UMInu0eHzmdE/+4+yFg7Mfa3sWMoNGKtU3FVj/OZslnh2iNONziTtB66RlyBEfpmB4DfVm
SzyO4vo8E8vyN9isnc8Y2ti55fBzQwIiKXVqwNHirNPT/NOdpw5ifK854Yr0luXgQupDpNemQ/O+
ce9GKTTHEl2ragx/epOP4iF3uAQO6Fej59JeSWmua3t7WiLP30FxTftfW+lguJTQUJdGNNWD74HH
gASC0T+sXbimpP02v/YQa9mLLWID++IXZbbIeg2P7gR2/oMoz/kYi3n5i7M5abdoHlZiyRC1zQmr
AO3vbStYww4B+oqDU7Q0akFX62+zxeZ3gOjwP0109EflGysLys7cenD/Lon1/GZCuX8NbEN8iwiv
nrMhNsuAS1sbnX0kPvzBpQD2JKFkusyj2H65wYj3Cw0YtueFcMaPeLHFpac1r+i3tX6Hf1r7c5zH
7pwsPnLHbNnLQKeO3VkTqSSGFag9cItvi/BRsujJvSk9RDdHWPa5yEssQreNGezo17z0ZA7Az3KJ
/zyjX1m86aEo/plFD9/2tfB0JlctaQ2h6s8Tf+pfByI77cZolte8b8MT9c76ne8tukU7mljfnavl
XApl/sytKINXGZnxvqA9emMSTxsIg2oITSOa1UembeXE8VpV3r87sYlvcGdN8GAjHyTRdqzY6EJR
YJ0VjAJCmI59NwTM44O7DkzcA2lG1Z1qWsp/G2LyR8uziuja7kPxDmacn+zOUbeIbIDq0Lnr/DZp
gIvDbqOGTquFliPjep4xAuudS9dxnb8Z2KtrRGbyRkQS90haSW+8hZ53B1Skuz/15Emp60RA850h
sooueorXGEuKut4K+rao8Jqs0mqODlUIcX3WTimbdF236tso7pHIC12BoBcr9h+FDb2TMuK0F2v0
dP8Qb4DZx4As5+m4+E1MEM28UNCbVpYJicfgDxu7Yq92MQmEOJsbX8eplQyN5LY+O8rbiaVd4Uy0
GqKvbS37/9BazD+RqU7FmaY6RAcRLOGHxB3hyyt0+Wed2vDCzD8/GdDl9qCjZY+TrrStl2Eo13+u
CMuLGX37UPbr8ky1sn8G3kqorZorZ0vhp6AYen8VF5pQXoeIrEKkEA8eMtNxtv7VpT991NE+M0Jq
1R9y6kvJHMEDhhmM/CfGm2hP2YVrf8kt7qhRwicsPQyi6K+KK+clEp6nHvKo9Qm1FCyZNK07XMF+
Yn2A/EGLQ4wNnWWLQgPLbnz6UkEzft4LP7+VUbP7JHWNLWO8ZkrJVqiMODEIRhJXSO/GSuhwUAsK
U/Q3dwddKieu5bGZZYhC2c8vwnODh8JbzKsLb/vdGvuYgWflpEIxfpaNVKAPczQiTBpjIGZSKcrb
3qASpGWOtvmprbbZEJ5cmRsE9loedoXvyGSq5bI2+fAZ1GZ6KdbY48HgnNngubjz5cuqVilfh2r+
K0Vd3cATo2e28Mc3iGEs3Qd/CRMn8oCwA8eH1+OzL58mt25/WbZlPns/is+IZcFCBHmFTxMJd89W
43mEm/atNR0IxNzib5UmUfvTWVz3nJfecpmLwc2JrrSs4AtpCTsgTYSaaxrauQPD74RimrGdP44t
vDbRZSsdhtAR27Hcd6wCli7fz66CMUylfw9GRq2Qn8ApvQdbjXAW/pwPw5mGMiZcet0et5rR3aeL
RqO1j+PFs4glTMIojx8EEcE3ewB2P5H0If70lo6+D2QinULSCm50YvtPtZj2zp/b/TdQpe5tmLW/
ZLKT9VFVtdAEQOOQlmivdm7+7K37cYTn+tG6edMeurUOOBhNifCtlTfC3Mt/u8BwatGizTpc1A+w
AuvRbzecJlYvb8+uWYKrMwTNoa8whlB+sV2bNvePQOs+tGQja4Y5JTLu1unNwJpffSfs/6Azsg8t
EeSZls72c+gcYrPJ0/4ze6SYbRWjft96Kq2UVP+CRpb2Mdoj98VDtAJgVavuiU2ujitvcLkVu93l
xwlM5VAlbJNkiTFQJ5OrD+TeoAzFZnnpDryUumi6zkqNKzPD0j7y73deWiAhBOmI1+HccW6OOqAx
zKUTvg95XF1FK4NENZb726+m+Ktzh/Vxdejb0BBY5xiRBCXei0N2Yz0gwqZyikPo6iC1OoZhiW3e
N5wV84skCfyBrkp+HwOqPP93QInu+GCkpX/1zVwcrdowerotXWUcE6UJ/zRcx3ief9qr0CZpchSW
SdXXW4pO6Vq65d6mYi3yROVNkGzWht7Gmh5kuOmXyZdRNoBbJr4ufSv1YrS//my2VODelkSL86Pe
He8YsgqOmEesySxC1AmrwgJXtjYSohpLoMErztOMWVW4Lh+EuofJXg8Bnp+4I44BxdKZne966n+H
OvhOube+L8HwHc7jGPsRK9TCJZ2+tCpkmaOTKJzujmoL9ou5w+E9ooRXhVtkZjuFl1aYyaCAU+fw
vsiFvtNJicpYL0yjp2YIcPmxSt5uMP8WdMipNQ5FFlvFeBphiNJh0Bz+aRgSUv00CPCKpA3NXDqP
lUxDG+Ej8eBvHRNiUhZbSE/Wa5lgU7xmSxTal5iQQfRSqEHHtX7pjEcHmk86eo/Je8NhzPpwJstA
+kR16s0Sofa4oQzBOy3puXeftxHGwFvqH52ycDOYnKtttr9j0Kl/ROxuF8fl8Mfvce0EvGAEly8r
Sdmv7eyqOdOmDxGjRnTh7b13tFUpUrkTjDCX+5ZZRiAo3GYrjfLVtzLHzO7fGWtNCfE/GKCB2v1H
5Lt1Gpc9p/sSwrvtFlINq2q3X4HTNSxqOhQHu1A+9qo7s3HYNHUqkeikyLdR6bjRN5cIDg1UbLtJ
WxbLL6+P1+uohul9jlZV3yXe5tgF3fwo2YnLaBKXc+2xKpdqfAaxmo3nOPFHgO6ktHLvReezPoyd
hIWe7u5vaylecfWh3av8NY0WmztHiOCvqDrkr/3OzlSXgwOPXe89QvyYr3Ceil/jaFZaRjroWIn9
51h7wTuldINrc5pftmUDOeP60o6HsZaSR7hxnLbB2h+HWSKRgzT2bmEzLd88L/ef41yum/VckoZ3
5Uubzgj84OKsVraJ4uanXSx09DdyhgpxMfPQGzzPHUWWwavnbM1RzXl36EzRHdAnBmlcOuMT7zl/
iaN5RVlV7O/16kdnqJzxcRe+CLOmi52frtvML9yq5UthooEmaPPq3zam+AnavnekKtOVbm+kOfL6
Lg1sH5AKuGt8l+GsmGtrU0nm4Si+2EPNzL/ZniAElm3Ccw83wcTf5EePLKtr4bGH7m+x/hh3693b
4/0L7ZD7teNW/p/Kdf23LUsaMKezvJem2PMr6ln7DcjBZCvCYBqYDZ2ZUY53LgLZ/VjNvRb6rjxo
b/fOXb7V12C36+tAz/aKy0Z9mEHTL9ZU1q8iGvrHFa7/1cAuX7dlU5DLWJgnM9T6mjVhj1Ep4C8M
yyADu+Ip6/UwkSr4tauwOrkISf0aHj+N/LxYU1Bdk7TKqmh3NIveBeqV57vI7cm2592CqWxVVgRl
5aRRx/SxytU6VjX/pYU1VSevFNZLXNb+R6jKmMO4BtBD4b6fW88DzljRADdtP/3e+1689W47P8XD
1L33RKwgGXcshGtR7t57LhZd58TrTfS6l+Md6hRIGpKta92flhvXY9LitvmI9gDyDEe48YsYpz5M
hjy8C4h1X2BtX/lxT4GQIs/ccKv85xa6o0mI7mG2dWxkqf91eNG0bwJxQwR3Fq4/5iWqzKPtx5b8
KnOc5g+oh0GdYlgEWoNax+3R7iaCbXpVVyWa5aje+mNkb8OtaeYQlUMesgRigB3IbMai1y2+kMDB
roTWMHdv/r4494RFmY8nKJTCTazdHTOfVo5Dl89qE4k7qKmhB0Avngn+n/0vXLQT5AliUT942b1+
NCNPslv3XyHTwthzQ28LGkAZLwSgktG7V7fJLBayXWhc4129Ot+qj3U19A/w4XXZ4fuMlNXLqpIw
owcvnO9oDBx9eNwxS8uWNgpu8g5LPYpODk1C6INfPvub9PQDkt+5l6e2Qw1s4P3F3j6V3pqL79Mo
h6nP0DcF03UX8dpQlPzKM1ym7dBIFrUWo2KkLuv3JQ96O0zosYE+Sh0W+zft6RUppwgAIH40TjnV
19yLkY9W05pvx0XUw/C8Mup4ROG2Yp+cVIkutkH3gra14GPHNfiXW3WHls5V1rynA1PUnE4aZcvb
7qJreFKioQ88Wqs1dXHq7gY/3yNz2l6v4GKtipasL+LYAYIHB6xVZpDWVlSTXrR3oRhhzZqWcy9l
eG2qqJVw7E51VxPGW+cvybRXkQtlw78HabMELskFmV6reNV3mqHeHwvOjMeXhHTq3FamXA8AsV1b
0atuNj99wvJGXwIAxpwDIEZzCGfw91OwOG2UVTNJJ9/yVgX1Q8iPKG8Ykazm6CKkSFVcFCxHNN38
OxoCOOWcy9lPbKdFjSNVvsTQ+KUj7QdL4QOAHqJb7NSj2KgbmXym/kv/0+9b0sKDdDcITxMfbI/P
i0iqQjTfxwmA+DUf9nFnTRbiJwC/bpVOcVuKxiftsD/yb2qK+ytSNcWSKgxjmsVu3k5vuFYNy7GM
+7V86HzlR6eeFXYoPtAfcVcycpN9orUf50dteXJNN5/g03ODpoQ5wkLmP7zNnoHlG2gN+7vualg8
hghLFafQylsXNLfoRHVqzbqVL40ZLJaQc7QQwwFCLohuUkfrcEEUuxeHpnIJaUiQl7b1M+LyIZhS
pElGXLY8ilTWOeibvt8Jqv0kFsctT5FrSOXrt5YDUTt1az24GGMwtDTD6ty6onQ1LbXuYf2cSLk3
04qC2rihNF//zo3jxm+4R/FjKyzv2/9i5Pd1AZPShGt3WANPi282SFP/rAow1JeoU1ucgDz35Xa0
XXjFh2DZFtggLD2Z9tmpMfRK9zxFuz56FU70p9xB1pbmAgnZz9gv2zidzIwSfb1rmM8iMJs8FJbl
IwGRxh0QNxbzWlg3Q8/L+OXtQ/MiyNMqToLF/O1sezZSjwyN6Zhte6XrtIqHqHhre+3SxTeDNO27
39aLZx/ysYxUdR2GOIqfUVjU639t2Bf5zc5N3351ccEGzuqvei7gkvOOndM7bbqS7STausmwDERP
IZw+6A99023ATuhCJ9r/CQYA472uF0MxcKupqvkYKvjUb7mDce8z8P1eJOgvwvy/IjbtcqnihX7f
IcaOjqN11LY/WKS2qoct3PPgsySdSPwuhGaBZlpHHvOqjeM9LxpVVOYsyInPrPDAn9tu6fRP27zY
zamYVmOlYYsoPHXaAraKLLtoeVT9XPvnoh2rFRwFiPOn8myO6egz8P4YK2ucfsBFXkmI4kUPNWLm
SxNZzICdR8ni0xnguP16YrtP2oqnfLQjqPDHzq6A3wvfGsERlhmle3Qh2M0roEunFVo4nQSqr29S
iLBTlxpN53jnIwZlnSrGMMb7BiWbOrZgBghpCrW20zvNZL8lujfTcG3QjyxnmA+JCmuqK/mp2poC
NHrV3L64fVPPaTevQCCJ7dZyfc/jGGmPXZfl9zs9v/1opz1c3wQGFOKJ/sTA50/rOoq0Z8NMZojA
HX8+DbPFcdiH3VZ/eNyV866wziS8JEbssB+2gRn0pZBImn6UhaPmOi2ANVaX0hGLPH60FT1ZiVRx
FFqmQ1dx4itC0WVGypRyA/zSxOYUZ7+zeu1kUY0QhypaVvZro+wFFGbyJpZJXMRw+k75M5PV3NsP
2uXjeXDq7leDMeiplSNgixI2RkOggLcFzXWgUtcq58rLgsnW5We7O3w0qUBfbl1VGFdZjWNs8wMA
BrzJR0m4QNVOsCPvkAuRYxM376zmgUWNPfiBoCfanpmB1/lGeds6nYYN+J6fDlPhRuehHspfcAj+
ObcQ3h95GjV7MaLzevfWr4gpj7qIwCwTS447f2rgimPE+A/JveUpAoCIiGFjTdFvdpPCxU9CpX23
e3D6vg9a8uXcvbhEDT3nZ9V3jWSgEXVIqznYOa2uXdz1Kjv7L+UV5Vc4X1d8jrvmkCsLIHNDx9ge
HS9sihSfw6p71GSBGybt3K5Rl0M9PMZWW/lQE5CEqe6KhvFsQdnAoeqs5uhNxRQ+sF2EXi6ZOYwN
Yqd9rVkjQ7DZJiGzRq7OrALz9RxjqAzkIMjcly8yjDu8ucGpxKFg/KvwtMSd8LtXTWac06a3IfXv
S8+BMyRsky3MJeVk1R9Lr+4mpExzCB8IsuQE0QGAyrpl7bIJFWKRdwEgNiECR9uMG3KfaREXe7Lm
4SCKObdoQ3c7NvdloKhhocOuEa3PD7tvW36VhnkR2iLde1GYT1JogcNgbx1rr2+BM7PsJYEe9I2N
uXZ6FM4a9UfZIPP4oVsulWsV2MXO4cxFOV7yGQDgQXmWCayUg9DQZS0B2wKF2Cv3VPogp+f7SmB5
UmLkX1LWZrrsPhZUf3oXR/BjJCvjXBBRi/qkasu45lDHfeDbKdqVXZ5KUMs6ZZKa9+u+dKx2gyrm
U3tiSQx5ZDaqEC4VbU2Im0RdOSGdPrwPkktEySiq0Ir8Ea3u99fBmlvomJ6RoHktTcg/O6xAdj/K
DfOfLyZnPZ6ickQJH3phOX5bPELbHnKEC97TtrCmyeQ3W/qj8Up/vLKq6smPSkXRQtMplvx5sybD
pGMKuYGt36ttsLKlAeS751qfqrZm4EqGbVHOg14ctVwgvGL7qSjIBD8XLnzYpwzdMH5scD9qz6pe
Jju1u23lyi2dSb5NTW0UzxuFOKtoiLOyMnb7Hz5r4+IF7rFvXsIYWaNhCdjZlXdym3JsLkFv9ihI
pTFxf8bsRGyHkU6z+wj6xUVqlI9h9TePuqYgpan3m2YDyNb6MsRSBp8LO6OoAgoRtc97UyFwTEaf
USiVC0pqdAdYqXQqscu7vPHsjOPOjlgzxPuQ+OGssSjaUHJw5msVy6vXl12tWJgxznJS1u5xHGa7
LzjTC38zKyXDcuBYDs4jpVK5manqwfs1UjD092ANLedaaOCr8xh3du8f9KCc6iAHNViZ6YsuTz25
1OrU5LWZ0a5F+I0xQUPFb9GAWLNsFrCvZsyj/DLFi6HzrmO2e9IWLeV42Os9n8+CAMMhqdpA6IvZ
BxwXYZPgtHXF9feiTF52v3zYOuvojtEQQz9txO/NzsAjmvKpZ8sFkVLzTEDvmn/v1Rq7ZZqblXqM
GcFy316jQAbPvuY7TuXmBvGLVc0Viyyok8Jsa2raoU4yDT70ptjy28TCLM1UaGZ9LCc90z+ycRQh
2Z4Rwp20TU+foUq+S6Fmt7bjU1PS+r8MepuQxbv2VLL+YEcdiih0QnsOzuf7lp01y2yah3zoqTIV
NREizOLHs70S4gxAztYSsFMZLjMPuS6Nc+u5ErnldjphRlrAEzRs8z6c613o/JQHSPpZaynKkhaN
M+4lyKC3/lVb2vESjRRAPG4Emd1xZKuN/nngnt7fHOYgv0M1o1V+NCVv6qKCkdUQoPZ6+9k5+6ou
K8tLiIxYaSUbOuKCOpty7ocvZI0tAqO83EXwhZIQvHnzu8H5HKVAwVFH3qLefRaI1SNxI3F4kfaC
Gpswu815I2QuL5oMvamT/3TRLAQXbxkk1GRMsnjqyALZGh4P1O9b1cqFJyOnxr+Vlas774QoydFc
LeDu0QF0hnYPyxybsNrE9zgzqVe7SL0ywP1yojjPGF7oDAzWre4be377H+rggGI2AMd3f4JqaCFb
7DUcqQhN623Lgz1ELoKh2RnbDZ5m5rXkhOH1H5Ex7jt9aHWdmVDtjhPGN/gUKituDsOEIiuzN13V
eerTTXen/zk6k+VIkSWKfhFmQDDFNgdy0CyVpJI2WHUNzAQQwRB8/Tv5Nm29aGtJmRDhfv3c61JE
XLEsdejrK0+5+tWp1Z31buqkXyPjlwgMO2r7rrxiMcf0c5f0k29eXVNrdweKj4SPnXJ1320Lv439
hM2W0XQMcFbWUbqAprPZ0roZqsRuxfCdTOnIyFYUaSCWLrgY7kEZXLgaVGKOUsakATKfbk0tTyi0
7cK9Og+Fe+J7XbDNMoPKX1nWW9DoFzPjPJyIjcrellUsJ6XLErCSYu4lC0P0gDphmP6LAUmn/snA
axj7KzYrJwD6rDUaf3ZlKQve+RDX+BnJ0ZbuHk+cYEKFvOuM0Wl1rZpexKAy/76Nl3i4myFWv3LO
J3sCK0abts04Lvu+msy6s9LBN5zASWx3xSwS7xfWsRsGgomN1iygSFGXgvDJ/Oq18wapGpZL/4nS
eCNZDC968J5jdws+wbVgI3snxs1YICoGByQ/Kn2wwxvSYp0YX2QUuKiB7dpXD+0C4rb3IJQkTPuS
Bclvp0pUi+3G8nYz/g1WjykYpxY6zRAV9E+7FYiIOX7uUt8fQP4V1dmUlV/zbJzxc1xEh9M6zqKJ
qX6Dw4c2wbKqCM+UX4hj5m09HOpaBLWfoTiYVdl0MrNOWuZTPPB/ljKosn0BjEaGQc3gapiAxPWs
u4OO0fQvo7Z4aprW99z3INE0aD0nI6so+8jT4ux3puju3IJf/uAPiR55vTeVvHqhZdIxQQQHqKAs
hX6XWpmcFmsc4jPaQeR+WOSK5uKim20vHH86G1gzFS8D/LMct3TSXlv8iMumDS96dCv3YucOgAaw
ZFghvlU7psZAyL17JEfWv3yJ8eEMnx34jLzaxdz3IQuPGZf1pRyKNMwhJ942nIcmbUj4y6hCE9W0
T3EUDNPH5BMC+tp0wai5HkOnlmevj/3tgG60lXtBCnZ/kbbc2ECxJh4WjKRO1hPm2yjbC3aCr3ju
RKI5Bzp2G84ecMNtMFrf/kRI851ZEZMOMJwFaEpWqvIlo9wIdq6dN/M46XxCRO0LD9gFntZ9cLz4
9m4rHSZ/iE+YEhBkp0ue5Iaj54yc3ckjDVVTf6kisqQ5u9rmEImLr/PtyMQ6f+rzErWcMwRF4SA5
Y+ILKk2QjYdgMU77J+moUoC0uzVMUmPLEBfWNExjuNNOlK/vPU70+r9atg3kkTPEDl0BsAkPCALs
yMbWXaeLrcDnp33YKi7CQc1/OOVpBBnkmpg+h+HCdLMQ4oZ1/pmAJxBpoOuUPbMuePQfpZ7a9mo7
lTeXPNOeDgkaVEVyxzzfzY4JH1dU7ryM6hiZAYUHcLGgqB/AeGUhriLmb+ACHCvBeGOuBzv/nrW3
LA8xUPiaXx2Y35s8l23msiZJNN5h5gRhAKJiNn0IpanVPsKHt/50RcXwyPQLzWohcv/YynGMfkWw
c8FvYr4Y6VWVW/kHt5C2JipOaJ8rTAPqZ757s1yMlBPdXikqZCARMImUYW1hmDJgFyIkBHvNAcxP
4e4KWFA/YJJkuo8WDPPBPu1s58k5dIN9ckMMonRKevjeTeSCrPdw45UilnIQByj86ZPLG0q7sEVV
nzrmvjbttJ6QogbRJn+C2Oc8uCUrTNW5Ll2HEqQgNj4rKg7Aoc2V81Uhj5Di1LvhhhIjSEGYlmRs
fteNCZPLKNomY5wBUsxUppuLbxAcxO/FxrhIsRIQv3EXrFs2QmoyMTmiG/Rg6tFgdfbmTzy4rz1V
4oPn+JEiqCOig1PeGIXHeJGVc+GmohPx5sIt3onhtv3JryOrn5smtOpjqasQOB4cbmPoRb8bvC4d
VnB4cxzb03moPEA+Uwolf2FcJhNmF4W1rDErTLl4QM7OJNJOlSU/oz7T3/MWFnbPRKVcziOA6Rc1
3+y9uiSM5N9NNVb23uaRkBah18u+8xqJVB/ou1rzjKmJXAvLep4Zva/W/rM/k8KxD2d3qr5IDNfT
frANF+YuWJLMy58Iv1hQW7x5QyfQizOfQgrgiWmB5mo1iT9mh4hSfGCpOarfx6LyGD+SYgZKjc4r
dKeCHp5mkGRNMoSPTP6D8ptHvO8URZmuKPP+Mn8Zwx+xDly7HIqs2/qvUaLOwZlFAxkfRxFFTXgK
WSfsNrzURS7OItlCCl8EIrc+52zMy5GTudfSYkYN2vHVQMYkGwTijyBrJnXwZBSZOzmJwE8zPNjy
ie52ZJlHiIrEDHCmB9nzsYLV7wMchpFK1bb5QXLxvWTw/qx6bldIuRi26iz11vSPXI52LFLdFX1/
dv21jz8psD3zmgdVbMgCgPQTn+QFzeFPuNCl+cfBgR1R+ttyJB1v88+gRTiuVwYAw1vkBu744uYq
4M7jz/N2VKtBf5hcauP/TFsH9W+PsXz5ZXlOEWVkoLx74xOTcuIZ7PxzhngSXjg55QFcAIEez5Gt
mnNswT8vLW43QlT8nNnbAxEZprwGRLGMP2wdeaN34gxruLITN8IeDWu/eXTsaqQOiF1WcGDpIz3h
XtV8M0cOdYfpqUvI3OMUgxk/JXWRxPstGsb+R8/HxqzVLLoUv4lHbn1S6ZsmSqGfovrgIjzPv0RG
UMR3VodyvCPsIc5RopI6bncLBrTprypoYH6jLgfduEdZpjLJli5HO5JjOQO2MRu9Mr5L7iY+gmF/
+/+r35jqyXto5oyewqm9DjuEIy20SWKijgn5IicOOxV6TVPiBCcZFkp30T4xc2t0WxdBfgWGj3Fa
nJWlcmJwLoGzcOLgVcWAyxRuHI4ld3CMwzxR2B253jXSEiV+Zo75ArL7q2qKItIkCRHxf1+atrtZ
zBOsO+9OhlcWXchIpm9QoO418Em92VdwZPKQ6wF5JGfI3D/3NIvVb2hoWj2s4QwSh0clMUnfjEAY
JsNrNtwc8TjQiOFKt7wY539hHJjifbUzVqilHyv2yhSY3a/rKj08XLPUQISoJYLUH+iektdi4ZoA
5a7W+nYmLck8IDtt3aqn40qS6GSPVTiP7noBGiCQ61hti8hSkJQsulaaZGeoUVy7R57ODbdShN38
7yZhAP/TLZfGAbyQ2AXcGI1rxz3xREWSCvZsjS+I5cl49YWQ+vccLaV6rO2M9JTNhgoj5zit9oso
i/Al7CYGwSsNTPVn6OsYoagmV+/RnWtPntYsBwHdic3VjBEaZ+CoCBx3DY847QIWaXJpTrh75iZ7
KQdTjLvhlrbxihBmxp2tdC1SuyJIfjFIaBR5R45PjQW+I1aPxpbq5m9UA94dYQ9yvO1jOYmzB69w
V3rh+llvq02OXUOm/mnu/LB+curYnw5sER+Dk74BgK8aSZIZr+p9B/iZD9yBzXLyNs0C9NsfSow1
czqBZQ0uyDH6k+dI5G81a7EB/lvwrhwYjudpgCFOKETyDj3+3DVuZgYIA7zN6WLD+bGk6PT3FKZj
Ruk5edV77bGIbe/VVYU9ZR7KmqgMZQsa5tAsHP6BW4f9o644W4HPAUDnw1YgxB2w69H9t7qrJK0b
uuUSA2HbtfoZJ8sYXk0B6vYHsFPT8yWCROh+N4pRVP+kbyf3vCJrdDBoljiGO+hC4LrmFoaPu6JA
HoXPHzr8wJFWwjw2HIkF3jDHCz6sTEJSw2IXriZjkfL6QUxC7MgdWsXyPhSsQiYfes687OJga5nT
eiYEvNw3OveglfzNNN8UMyPmBsZgQfM8IxMtHxSOYdcC83fxJHkJXN2mt5QJPi/sx51/UiQKtcd4
dVA+8f1U5km6IaMxXueIS41mmfAIv/Pzbx/2kMCLoshWh4eA3vMQx83S5KfWHzz1yGO+yK/xNm37
mMemKNvUMlyRLJcjrKtPUt+rlL7LiBZ0nfLaDUNWmosMFnhCdnHhj7nnDWe8B3ulPBfPU8PLZRkS
c2HRSrnHLWt095i1TPP2Cbkq/7bKYZED9oT2YZz9kqyYArmV6fYY4z88grWJf/gN63+EHVUjJT3+
uGxDxvXh2yGTPxJyCK5zPwEuySjLH5KJiLQU0xwgKGPKwRn2toqyT8fGAuwaL/L27JNW1G0IhEMy
fhnOeZQD+trc85h1wjLkZHnjjuzozAdbPaD3WLubMysOCClQv30kdHZfggZFF8Mmpv+wFqNR5Lf6
+eekk8DbOX4hHzxp36nrgU5qz/V+NZa5524mo8E76pB40DnxvLciCKvvnMpn3getqt7IgoBxHqtu
eMpHV1wzWRJG1yqWnHLb1+HH7I+t2C88Z9XJkPEgit0QLM1hTKIWTiQM6+DLzqNjcN/y6l2adpI8
hVzEvObsiYpz58Cl3pJxLdwVs5wIJp0dNtfEr5uqoiLtJNgaPjNfH9hHT4BYMjnbT6vniHEHfsoS
e2m5frOzgZLFZyPocUgGxshd2z3B7Xp71iNFxyyumD9knFlQvnmT3yNOMhTwsmG6b/25uQP3mAmD
KFdb70w/TWmpE/1bEqtDQbYR+FIk6jHv6/DQY5Y/rWTl5oi41WBTxFlwtdVz45U5u+OVr9NsbfA7
NGYtz0bmsd07VJvPPiLZgaodhiVyEOmWcG2DPQEZ3GTkvukHiw6+ljtSTMSV08tSSZQJLpahqRhw
bHG2XgWt5rcTx33qK1/+7Fxvulsy66wEVC36F92A+GqiRNu0D0c9nHyn7EVJwHcx+tuOHmp5DAsM
TMe5ndrwB+MiRz05G+fYr63toiA7QO94a350kGP6/27+BGLBW6cNBiI56s2jsCUBB8uLzV0UpYDB
l/djCD2cpHUDSrpfqyg56N4rMfl1ZVAcZvoPlEpMUeN+EHhLHie0etxjm7vML3YmHIxzllC20xT2
89MKyr/QuyYOBUIkfd/cs34++9uEM97l1lum5DgU+ayPc6/F89YH8XkolzA4xlj5r1MUDmQbURmi
sGCqJoWmuSejUE0PBT/KMsxyjaFzWAPCHNu8vFRVYOKrERECEaps4z2q231EMje7x3y0g1adaUpU
/7HG/UJOSFtVTGLL0vWPHYTPYfBJU4t3AJLVenLRdYMnrTMTn7C+2LdOrEh5PJ22PshbHnra+dwd
p0hFW35iIZirHhEcwbl3QHLR+kUiwhQHe1ZXsNOHQoQHbUtGMOXEDvV1y5eCpeqw5a8qzwlYs/SZ
LNxU1QZaZVwSLZBNy+4nTvqQlyMnY2qv3crBgaFW76Okr7jr6qD96+blVu16PyTFJM4becqdoDl3
zkLVLAKtXhK/H87A9eX9MlZ5amLpvQ1uSOPXN9h0wV0QdvcF3+Z1aqxNgxXC6YXEP4szWmtvnZGY
aK2u/jaQ3IHHF+pvhbdy32NIWb7SOWI1aLxEo3scuQ9wGPiRZ3/TF2/tMYss7hWq8R/uNpSv8RrV
/xiLEvkDwhwd6Hal97cncCxgcjwqT3QwNIQxMavocKv+i6HJOHgI+hTBM1lVdCB7hPQmx+1W5f5b
Tk2b7QcInuAMThz0jwlyp8OAhrHyt+XsXEHUvNn940mHcIVD3/u3ZmcztXO32XDtf9IFI1kQP8Nt
uFKkrN+2Q7/alYu2X8hlTXGk8ZjKf7XENXFUanKDM66LlfjBIYO187XGrzu4E+3iRL/1M8eL/pxs
Nw3YV5rHlbrVO0H8Rn83sgyZOdCapMuSLQgHVfESAJsQsOWNGYOdyrHFj9I2xVce6+WdtKPu6jZB
+QZsRXgkOg1WOheBap+p/lYgGlKtZq+MXwt4sXan/DrpDknQNrDmiZlaiBLpXgV3HskK9eoSQcoQ
e9pnRN4d8CkkhKMwuxkZrbVI59hB6+a8dZhq0qzssGwRCgBhS5TzoWsG/60L8cCpsdpOLj27YDo2
wjn06D7QETTQNZEU2Im/ShMwZdm2jD8Y8c+ena7twSt4mdNp66bwmLXr9Lb6W/k3cgoO2KSMBESV
ykjo2BAGxyNzQsyB07p07v2Es+M80kpeFl7wmQCmvKBiz3TkTyef0fWhneUQ0BgPKk5eiBcgemOI
h5gENeVkN2IQqe2T47+/VhF1n2zGqnkZ+lbElwkenNc+X/LfqIjwmPuykYl3wonBuHQn16rcBsym
dATRkfG9ao9hThrgCUiaU4vc4vLq4d+t53RIlqIyZ1e1YnT2qtzKwEltEEexScuiWjyIGwTJ8Nxh
kXxZMyd8amlajnlFIb7HpiVgVscQXEFf8qiLzESOVTDNp6SiCcT/UTZ/SsJcMoCxW15piH2iHXZ1
buv/wOYZSAOaVOSRdwjiyVc9h8QYzmuJfCPL/lVKQmv2fTdMzd+hJqDkW5ZACX5FDCEcJ3mm3wYc
RwhGTglG7shffjWF4ya3eoqHko5cP3TbqH9uM00bk91+SLtWrsUPAlJ9+SkLt/vlmI62WCaWSUtJ
YitenJzymUW2OSM0YgR3HXtUisc6i5LLTK7ngvFSq/4Mcu17xNJ0RQ7FGmPVJdu+YpBL9kvzxzBm
ffCVjapzpqLMyfFI8nSemmDWZH71IBgR5fhZTWMyX2a0WOeB6nLD4emVOt4lHHR8MDoCfhfbhrWm
S+IEIxgUwOcyeWSNuUJVF8H2S4Bf7eEPCZ153o3Gl+0x96YZm7LTVyeVaDaH1RXgDQqkcv6Shjql
xBfFzIziracsaW2dGre1Iq396ha50EV/leeU4gRBz1Qu4IF+EMvM4IbB/SrSyguWV4Md9t4Zujyl
S8o/SlII0ZCjRLzGxZb/cYHpfkQVAuGOVnFJh3mZH8OW1OkTLxyrDLGj9HB7Y3KaHVg38Ney/+wJ
aFjIBhrt141pXK8c0TmDaCarZ8yeg3Ncts1Nq64O20fRzh38sbvV5rFierzujFmmJS2ZsFvC+1QW
E7LZMPNi8PKfdELxj9VeHceIMyQnhoJO9xiowQGNQRLODyM5mri45cggpNF1MpySuKOOzCJXfrQJ
ixee9OCrl3mbYift5kB+hC5kPoqLXg+8ZK4Fs3Sie2L0cMDF4cgTCAHupEwc8oc18+xzt0JeH6pk
qst0Ku3gpQPDkC7a00nTooigjV9lHw/kqC5AkQ8Yfg3COK4n1QByz6SXLjhgASxJHiFrMN4FJNIQ
0Z5NYyDPmpg2dPZMm9pU+8LHHg8VskVFdu1uStpOA1J7OAlLxMnrWizEBZKKIUd5hQlpl6cQ69gf
ye2/7QbCVs3ZGYvwjHl/Ms5OyVlMPzc4WokCETIGOG7GmfJzpWXSXka19uK9M+56juiAn9okWLp7
vkCGK0G/4CWb2v5DUzecm7Vlgp5jUzqrxKfWx+AIN+uonErVs9N4UHgmHgg0CzZyl+JFpTeq4Ype
kiyXuA/939SKCxUQz/C0Xye/XOhpZ8R61odpcYxG0ifvS2qlv1kUcdgmodNhvbchtZOa9HcvCIs6
Lj2ht1mMIHz0dbPO7yPtAVdntqxvQduH83XExirfKE3X7ZJIu+K2EHPzSR81iX1YxKV5oJn3f1t3
me419pYZysjj6o6bXn50lc+kzExRx7kRFs37EMrbtHL1eL0VKv/NVtXm3I7DqDl1tf/Jcg95zZXL
sy48G27woio8u6DZZzIztrsE62xahS3lWbJy3V+J0pixRRcFnOotMIObNKmD8C3LWPC3E8qv4Mho
8r5bPL4Hl671EFZCvGL0LIcPF9X9MnS3s6OAIrhjSZWYv7sxrH9US1UIxshbc59Y0T+UgVxAyTDR
7F14Y0rcipeQ4RlmS9nmu1n0ycPUbVV8J5tloC10tz/9hk/VUqyfiEvsP3GWLb/qgvCCW7YZXDRN
TM/hllODkVrWXLoqd4f71hiA19lswTuJD1Jg6DHRsQu2DiXajW94Mf9OvWVzZ009klkukVMbt8f1
BjX9bxD5tHfpX7EGT02hGaCD1x8KR6BN7YFMluAOKwexrTiRW5eidbbJQy0gZeVloM80/efWzzwS
HK4stzt5QBPNzk61hprQJKroaw5oWf8wpKO5BN7AWF6NbGdg3Zap8F5J4n4dJyuTR0iMLLrMmUya
gx0GIqw98igYK3lz9TObx/YvqilO9w6LQ3wNorrtrihVkfwG8e64OwgnKIqvYkF+OfFVsdoocCv9
c8R5+zphuWx3oc2sTLGTmeRKureffEZ9v7Xrf81m2LtKShoi2HZiX4nX8o7Xm6IGEhQC2BmGEVk0
JgYuXA1irpBtTRBUZdHtnIODWXs9ayO86NAsRB6lYTwkLOHAchh6zyUMjvsUUAm3u4Zo3vWUr629
VL6LZEAAU5MuMc/9YZkY4jCrcLW3c0MiBkgCivo/Bcn4185C+OxaXS/rJ7eILy5RX/ECISQzm4x7
7Bu7Mt+i6a6iddFPBCob59UImJTr4i7iXpWkCe8zpInhgl1x0IyHfMYXbeYm5hTzX+tPZyg6+V/m
VYOSYOX0bkwRZHuB/sxwHwJ6H0Tt9Ov3stba3iXmJiySg0n+c5nn3YMseCa+usyDg9kCJ/gpGprl
feeMkAVLXf8LAbSc57CkN3iea8q0K82NxlFQTh7G+d6WrTn4U6AfAe+rt55lL/073RSlIunZH2by
EoWfNkZzsipeCJVB7RFPPhpwfmgw+2nibYGHfiSbR4B5XnXmAXYS+aLqN6q7wn1VnJ9wCpTLH06f
dBzAYpGy3DG0j8KAHBLs9jvdE0eQIJyeHQE9uC55P18XOVr3CtgbXQtMGm8ZOOddv0LWxbMJzc6O
xn4NkbQdu3DbkW5MFfgzecmmn0WZudfc9GzHa+bthWXFxHPdtp2wF4B0j5SgXexyVGYV1mVa3b1t
hv7JG5PlRJCl/8C8CdSTeJmiSOnNss8qzjkWmfAPn7VKMkSeicg5jCABvQTpdmN1rdGJv918UtG+
ZWlZShadTKk05+XgREkVJ/hqTHLpPa6inj1V1yVx5LGjb7lBGJOfTsQ+VwevdsZDNISALe5Kp3BV
rPnZLjnw6amZ0RKJw6/y8bDlvTrTJQ5vjJlK4NihQjMu5XU2CaKudf0vIOKcSH16cO81CImjjJYs
7O5WahN0Jm9bylS2/QSUuVA2xmLL8QlkkHYxwsR2mUaNlIltJCpAReXtFa9YFv6IgkVN2hDj91CT
vzPtMbjgK+VIdu/9OSz+el08UJxP3hCjGYoo2Cn2fPrHiLUKf431/OcEQbc/ZXllfpD2yFFKpgV7
NPBR8kgVZlqe8MHekiZsd1NpI3fYdTitj2RxjeW4xzU7iH43OcDsn13JeoTnena4UpZIxMlRFlVY
Efjg+WrXS4/fLXGC/kqOLiONepQti4wEnRaL39aPjLz3Y7g5LTZFgIzDxnbr6kzqPfyNaJx2u4eJ
wIeunHw5RtFQ3sP54U6yxl4E1dTzLXnX3/tVpn/n2Gu8A96M6Jt2MsxI+YrFyWe4Tx63qThku7jq
f0D0uudgYp/HzpBxkVp6ngZP+AwyE+XSKfazI3PCE8lqaA9AnmHLdgypr0EemH+O301fEyEt524F
IRr4Xx4xJ+TvWg5+GsED381Ejr0xnJUf0DC0eQNzoCPYjH5YPZ4uJhD4ozkgGCPmGW6h0gEaphop
cRT7hX51qAL23lDiESKxKfxA1wHznWVY3WZ2GenfbsdxGccuBVLGG3hkn0d+gdsu7zj52ZFuSCgr
Hqqun/EuEh6M7wtzy5+kqOx1jHEbksH9/w1n7voRh/k4PMZAdZcC53zPY+p439pJRP/oEtXxr646
lxB2z7PwjUNlTl2bZU8hob1sMvB9VOZ2PWEhZIKiMFwf29zT+d520EP71o3rq2Nz8y4E7iFS0Qoo
X7sIPosuD9+RVce/pp7HY0Dez08xKN7EDnwZRzbATb4viM9lDIgv7aVG6o12nZeIgwFxrdGNGY8i
nInumhSwU3gE1HwOFHsHSD8R/6ArXa6vcaUtAtYpCCPtRxHfD52e7pMQh9xTJRh0nHjJVge0iSjm
Xcsv+iZqE5+x0A53GLr4Sb10xHs5D+jaVOPM8vm1/D8K5zz0V9N6aU/cbYEODU+0c1USpGbVw2WZ
YzvAjg6qCk8gYc6FUKlk/ZO1ZuZHcTvWCemOKjrJPiyKDqgSccUC9EKagmTvVVxbSsx64/MlpmZv
jAwv9CE2fipxZSwcFap/dQ1jjL1e2LJS2zJZjh0hjeJYGuG6JxYWMNv0FX6aC2JPnB9H4CtEOh8k
RkTD6qFNUX9W4xBxcGG7mk6wwZu++OR88sIaGJoD1wx3KNGO87mW0+1MZUr7mUn4i3RrdfOMVcM9
y5LlmcBnyZZfSGgaLrlwIXloN2mlllJXPwdQ0sc2IODglNBmhcS8ohtH0wHTp0vCR9YQPMhJ5EEN
Xak+xHKdw84257xThZMi82v3F3ho5e7lGPpf7JnJzYE1B4aALfbgcScAd+E4VrVaL8QoyPj5FrQ+
/FjXvq2YG+oxnD9s6ZBxB5mOVLTv8QcxXIx88Q9me3nGB441hkDRpLjOELHm9XY9XwgiIBKmGdzl
v00zjcdFNyyvC3zKeJ1MzR09uPV31S/FqUWhnfbdHObObtR+3Tw3kU/W18CO6nZXt2Tpnhg1cY+t
aLO7RgTu+rhkfHNFcgsvJK6myAlagMO52SEkZzXFLy65pJw+k6ZQJGsr5aYhgUYuwTmB7XJsjBxj
TD8S9z2HXXnoiSJ9QvylrMY13VN7GToVj0fvxQ5+8u5qMzxx2tENMsZb/raFaO4i4vjIFkN7UwdW
6aj8AJgT1sfSYwnFQ1koutqBPuwyNcS4pFMhIveMZEqAOMYx5y7BGnjirC2+fBooZFkTT/sIj+p0
T98GA+13vfkBG1xBV0vNTMIu4aPppHglECoAyEqsuq89q5yTrGtZ31P8L+YcZ31/rIE39H+o0Buo
Du6hO67McLlg+JJ6HxI29kSmal/twSdxkbcwDe1Rj0tNHxIXmXBOPU3vdk58Uk0odftgPHpTlBHb
w6gvVWq2MU0zQT+3CEf095DmCNM2JRvEEi4M1n7UYH+u3qL/3PKGqyCsMZ9iYqf+lSD+LgXmilrv
B2N15rhz0qbEPHBwBgpv8IW8c1P02aRK+15G3/QdTI8jREzaogIdtosW/mGFuhCoHY8XNc0MmbWc
n0k0qv7zJx88h2FEeI6xlp6D1XbUIxmRiewFGdryHyx1xxByLPApU6/F5akf0HhpAX22DBGRZ04b
NbJiMuWV6h7NdLpn71USXzIvhrz26YbXV6JBopfZquwTNWGq/4x1SDnWksjwe+ptfS2LjtCKki6J
c6XK3DsvqpbpwtzEXjoDx3/HMpg8SQcACIFanvh3Jjc4SoSJASVKrMMPPTxKeyoM5/aTZoUECVHF
CnKP4kDRxWvNSEQgNvdPQxti7cRUgrMzXFwsXpkShy4I/eEYAoXKXb8QLn3AOhkmT6JnleQDiUzj
cmwZdJ8qX0DYkIApsgv5WrpO2ViTFK+a4kw/epuloVi9itDZHSd0VVzaYKlyKnUesWfX4acOVU44
BuQ5c44MOxZEV1l1eOdU/2x1F3Z/2pBjATaqWLIXDx0nvMQSWfwrXNj+cu9W7OE4LLg7vgfunMsA
wpPsK3K5iYBr1TinIuCKOlHEB0S0dFkeprbU6p7VIA0+gtIT5cuId6PcRaWxGMLDMr8ry4hBCCUA
4Xc8DWZ5WFxX3cFaC2z2vZ7m+3alKGYhxMJ13EpkkpW/lHD//yxioTl39ZD5w45XeCQ1QQdkcVTt
6P3ABRH8cCLB3AfCMxePoQMkvPc17dRR9mPQ3GlYXZHKBr/Dc8SeKnGwgqC0Q74ZPRM1R6LxE06P
nm0FcsplSuUbbanT833e087553op/PZpAt1E4PYdsAPjMcHeSVdWDyFJHdkT7EZE/lxITsQe/SH/
g967JsdphVe+R3bogv8QwJQk5RVf6C6Ly2i4U4AOd6sgfOekItfpr5uUI3ZPHBZUeh1jQSKLSF+Z
HusEUZ6kBkYQnx6E9ES+G0cqEzkeiH4FRTyQBzCQhg/B+6znIjJPtK/lXeKsDn8Rm56qHbsT/Lth
Eeo161fvVBKaG39GMqrfVTBP+i9dM+dRZOayfdMoqdGOTyj6rFFrqaWYOwGami1bdmtWBRGFop99
NnTp3aGeSEhhxunTcRAUmlUHFVo0AJ8wj2NNAFh2qMpkLjDf98FtkjDRhWhnYt9OHA7TdiBAKTsN
uWtR143xHgIP3/NuYZz5OwvDyLuU/+PovJbk1LUw/ERUgQABt53D9ORk31Aez5gcBAgBT78/9tWp
8vG2x90grfVH/huUZNSF/HaAGiqujp6JrajR1MKBB2s1ASYbvKc4bE3SR9/jkkTfhmN7z1zJgpRp
s/rIQnJjNgXoGhlchJxslRX17yFCfjZ45TmkVfXRBV9sbB9mF3fDpmJaIlqlqu0TmpbY2lR2TSI0
3kvGGD7+bG9qOf3GVjbvbaeFJPSQd3Vk/Zf2s6iW/CiygjPB4HtONzPdBuek5DzYCKIypz1TsXvk
caYDlzygeYeERdzUbLXZvTGC8ALJqHMhbSy/t6f1p0QVXaMCYDTY2FnYvHFQs32HITijIGe0hXRK
+CnhD8HJ7DnO7sXYZP4hGTtvX/Sd/hcmI31OGe1XL9asWKx9N7XAfqL6yPaf7JkMoP+zsWutnb8E
MO0DXeBWXcbki2sv/CcYREl+6KzmmcAskNY1RvWNYd795aGjJBIqi4AplR7lhWjYjOid0QR/TajJ
+3Bm+WHBWd44XsxVgGXyCZaZuZ8LX1ckinfzi/GRcDPwJBMp0g5XMRG7eR9fkAQTASBmKQ88j+x8
9Sq97PGJ/IpFAowHCHHlkmv/kQvAkyGVZd0qPzELnrx8+N37DdoSAocNkst0dXrETpH+QmWAlRU+
PN7McwN7IuCVfgso6/7sJH73QzS1Q7SwJx4VKpUeXcqa7FJwnF0NyrSTwnmRwQUE8Z8qEulPklFs
c7QNOU6bkIx9eIlQ0tJgOixivm28T1J9BoAXF3JP1QOOKc4PFm0iO/wTvTXls+Yzfked2H1WVRTQ
8c7Wtk+yuSAXmc8w2FYlf4ydkrnD7q9lu89qZwl2rOEsH0gDupuI8uogpczT17mNrezEQTjiPE+E
/CCABelMIi3vlBFbm+88zBbf1tytz2hqs+Fh4SreFQl/v1Zh96VyLP6JSTxyiUsnU78a6qAONuGR
7zCv+Q0Nqbtr8qb8xWJef8ZZi+EdoR7SMZMrOB7RT+jFk4iQK9QitA/LwPc+tVWV+NhTi0HOLvlA
996YDflOY9S2oQbEgCysbr76qE2f5NK3/2yMZeUZ2BQWjVO+eVT1urb25AkO/GTTfGCLYwkwos5f
GHuSB/TC0Xsz1IRdEpOJdWyaU1TXwewCsyd6Zcetef5VDMBPpF+y5ZLyH8c/Kk37nYnzgGspSZJr
g3IQx1MSlUxVMjnFBUqrjeJb/72YfiB6wbeqn2nIl1vGog28VYZ83K7DLpcQKXAQq2HlTPTb/LcC
G7wTvetn14HGr6sXJMujEhPzrSH+x+CTrYbfc4alcUduP+CqEVFNTnWBwwQL1gEkfUb92a08bhZ2
nzYFDJdQM/huijntHzuStc5U5mT3sWKN79kd0J8QpAOP2fjVOxETw9G2St4ElYxrzoFyWbl8lq05
Jc1gozAOtMxNRl40L9tTlqNl3IUu1+vGs1r3VzTCAtomCgI06t30ReZdbE4R5QpPBF8p7HrpbN6q
IOSjhcsctoXvuf+W0YDGq5CfpoL2e+8SBw+zrZ2jzgcvPaRVYj6Jf1s3sTLhnGW1/xdVPtOxCnT6
jJAWgARrNBa6hsQIsXWbejzZCLIk198KR9aW+EVOuzp2hFyAjBNdemHy0Q3pdqN/7yBj+Un8lgvG
6uDi6OUcxG6qRJbcy2m0vpAmcEm1Hq87XQhet+0lHQMgN/zqPI9xiz8KrsSmgyoiMG2Uy9YeiFVn
lHc6/tBl4TeyZgKDiH5A34PutMS6QLK55j9d6V9j5aIBZZ5s1Dl+MV88HKz4obCrtts+LOczlg0Q
HpDSrjohGyZhYJlWGXpjlvZWdkV1z0LPRw8pwd7Vt/871W0h5n0oM31tB1W+Vu5UXgOKWM8yL8UX
OKvf8vchr0Je2YOzkFZJMA6aj/jBQ0E9HgufPIU4i73+jqRsni2P1Mm15GTd54XF5vbLX2rroFUU
/xRBm2H1BO9Jdinf82uPRERu9NKbfKu003+lJJY/GrN+2doBWxHliJdMRIDIYeXR8kanF9ClNZR3
2sU/+RrMdXFCZxmThp4FvdgTGd78RgYAjGGadG53szG6vCWLnxR73ADJ9yq9S4lhqP3Eu3Dxa+gY
3G/hq8iIIz6Rf4CQUGcxLqWG23rajtTLePwl8PVMIvmq7yh7fjp8wKDWacQsdHRxs+8ysMqnkW2E
eJ7J4TgLSb3IfuDWChQaRZTsilL4/t5lKtkxGs+Hfm7hFFSlBAwQ/1f+L8m7ceAu1RXsp0nYQ6sd
AGjRfRelq+xbqAg8ZOqh10f86iv8Vbuin/B7dMSdHTUfkP2JAxr0lL6N75AYVtCwISKdVmeTrg9E
YBHCwX/T+vM3WEuCWZx6i/3M6IxjVvLOqGcE5ZxOXkCPTRym9UMOCnVBEwLi7fB6i8bDsGc3blOc
0MV3d3FUWT9E1MvqipY+zM4cVM2uRa5a30WxBn+h4hntS0Jbmbya0IHqG0sSKO6YaCmQSiJpAIWa
qPRR45dk6MuTBokcn4DcLMG9wFAnzqjxlGCGsiq0aSvezJO0xQpAojkXzTDJ6SwFf+nrVGSsqb1e
M1ZMwliwC20bEV9BO2IH6Bm6hl1EKfy7mFnKgM2dKH2Lqiri2kveyzJi6MvJVuz2buk75ojAx0lv
vph4OxOW6w8SWMpoK2om9X2ftPrap5FPeO00pt2BkmTubQ8U8oT+EA23tBhQ9gWtdfkDyWFhfAJK
Ta6ei57uXo5W3ZxjEow4f5O62FKH66cH5SvTH0DkmDqKMPAOJpkYEwlfSQfcygOpGhcsHRm0zZz7
Wn6jmR7OJQriaG2us0iHRmeQvwAcxR8ycSoA9F5kw5Gzt6ZNYmA1jr+KcP3fnWBvR3qMaTZszk5P
WuNPRrZh92Ea5f2bOSFwHFLfh92Z4tRjVpAAijS8QuHUBxrleFJoy2H27ez2wXayVj4h9/DyV3wB
BDTMnUNEl2G3km6BU66v3D5/nIAM5gKl8JA2L3ZhEZiwNS671la7xHnsbbJs06MOEq94iaeoNX8a
fNT3LjLS5YybdxQPY4GJ95y0LceNVkQu0IIcpHJ8j7UkKnoTRj6/F3oyQxkFw0f9bBi+ERRYLA9T
xl9y9uxSLwd4ftzBWiWwlFRcsZTFyH+mLQwRJnhTuclvEK3sk1V2KZ57JN7WmSyl+NRGPmOY53Eg
HPiQXabLAKntb90t4Ss7QEGoZzz395T6OF9BwykRM1jLXT8hZD6j/BxQBYyYjF5DSYv3ofEc455s
L1flFbTCqxku7Q6zUgutRDVboFxKKhRPKkrZ6lqWfGP3vazsUy/i6QX3rHXIkDP88/ldpNIReg7X
SvGwzJlkuZxz97Oxqwg7wqC7u3HBuYptoHDeUYtBetP7BsZ+1jWA+NGrQ3f+zjxpp0wNgxuAC4xx
+ugNCplaMONYPuFbK5Kd4ke6y/gRBcrKBWzY11l98CqBpSab2+p+tTINlyDJrOGdSFJ/fAX0cxEr
Kz8jsBLjgSZsU7qUqT3mRaPSu0FWUv/xIgfb5EaS/T4dsqpXy1YsDhbDeWIfetBLRHjn5HJDaSvk
gFbEdAfXCnKg+FjLoxfSCK1VWgC5QgUUCROjsUiXW1yHVIO8pQNFgMylW2EX898+Xt9k4kX01hvd
5q0A862/JN4D3A2AZBd/IJh8i44tHJptqmiY6z0/XQOyeoQ958RpuDAx5Yz0/lQJQJSb0QJZYI3s
DxK2rjiSIszqZoNzehsM0ctjzFHuDPsYy7beQxcvw5NAyIR0xa5y+DxCVfjkPxEHdS0I76xdcYyZ
dzCOc7H4v+ljIfOdRVED7JAitmZez0xw2P59OKAuIfzLpaEAaNZT4gaIb6O+GKtlQLuz6hKZEwva
RLreBpUyI/TLxhgVBruRbJfnaiIeaEd+nKv3rCBhRDwKI/h9kw9ctAGLc+U0tndONQpDAt3T2LrA
8pKztRWBV7wz7znzU6Nds/fa0rDSW40Jd6KAaSCtwsmhTW3HfZAz0dW0FNHjulmByJvbR4ZMXkxT
uCI52tijC9LAPcpYp28NhI423C5ImqqFaesffmfV0pyA/vVJ6Ybbt/Eb6AYsPjRruQzplNAY5u8B
/vQ0G4i67UzqJKksjL4Z9wj9yFpiIdyQwieLF/L+iA3wXKFtAuxc9jk+OPs+GTUpillUDZ9jiLaF
LK/EVUdfsG4hTWOfJAKGTBcPhpk7LZyz4l8WEOl/J6kRfMgwDsgjokS2U4SqobhLUAoz0KbdDMUz
Nv1j0OoS0YDWQ3TR2ZjVa6MhRRZ7dOCZPDVyjuoPM9SYw724DdW9o9zqJSNF94sFwvkjB4JsN7S7
N1+6X0PLE71uaf04+eWjQTE7vnkOShEWibY+dEKVuASQpgxbJVdOnnUY/0UczyAEUBIdAh9qyEJm
A5KUc1IkQdth43dFR4/Qs+jRUB9MG60DOveUhqmoakqGPLTERYqMLZmh2E/Iy9CaFXLx9Y1GzyC4
WtkEvJ/lAglzV+benngxTRizO+mcRdXPHwhOqzcwa8O8A71sSO5SojypALYDzIoM8ccB5ibPdlhi
lL6SlpAdhnHN0rGJVM+f+9AxPVRGFKzxvm5Iuh4/AcG2G/o5gEU2jp5IqDDkx+sjfm33u4FatQ8q
Ugk0/eKeRTGwvvfobLC1KcIY1pB+sAuuF4SmidSr1INucWzYMC/yjM+XySmGBnxiSKrD02IB9q1R
tC8l4EyBrXsVHxuc6ltaHYPsPnVr493NTmOR8JmUgFZDUZDAUVvSe8XjXgyPGJVZ82aHNvU9LyDL
PcnrLlHIpb5Woou8RyMNL4gtavsTBSuAuQ5wX+094QTPqrU4NGffQQ4zuwUugUIjJDIY3p4RkKBa
IsLmkjAGYxfDXacfsZoHtAdXYp2OrPV+U06lP7S2kZtw4J5lFuY0SLTDmaumvNp1i5JXcDUcJ9P7
20Loed7aNkZu2kaSNQCgqHmvMlrQOFtwm/xNKoQ+781qtNox+LL0N7qwKzwQLe7IMQCwP2QhHQl4
V019qZCXEvPO/JEfogmEKSwDTa4wiRgnockSeCaT13THoQMzmKo2VrecGntKZYeiNA+JSIe/pQkQ
t/oxAQt6wsC1UUOnX3qO3+UAcgpSlncz474M4W/3RVDUHrhvDLfJPo0XvPM9/uUYK4sPjEdkOsgQ
Bfw/3Rpmi9iK1IwyOUzcC63rfbMVOgHzzILCNQ9maJqvzBO1f98g+eKKYHDa+UlaeFAK1F4Jh6DX
ndsMpf9Kq7ANaT7D8K/fxrWqJixUsT+QhkPrJO4PNNc8jPnA3ziLgZgL4L/V4GUVcYIimfiJzZy0
ZN9aCz8KEY5YbJpPpuqJpEav/VZdwsNRR6hsuSpk/1sTWZLstO/5yZuaqpGMAzN1RNWMlF0QXjRF
4ESGC/c2U1G4lyQdTcBQTfJA+RtZkNCE/stM12vxyxZ8KmQveyza1JkwspgAxjp2nFWYI9F/lzsG
QesWcpCHF6lazvvEdaoKjNJFsIxXGWcfqV8cQauplz9rbOdjQiLXmrDmWc4fREEBICK5WsRN2kFQ
OR+eB/Sz80gXrCEE+3X3ssZVxxMuUFg4xV1/G3r5/FLZeWU9qHQ0ywtDC0ghxrGRFAFMGDVl5AXK
Jk25ZIf0dL3qiVJfXGozYqwNm9CARZCVW3d3PXFVKZFIDmIPmiaQ5nivFYmAw3F2QpYqb16oWbDH
TEUPonXEwSa8tMQDjNTpNR+zjLz4ZoLxD00UU0xK8swXPoQRs1sTDNWRZhpU9nApyEz6tpGPskDM
QnIHJ95CwWXBQ8ePlpWU1PaaJjWUXkckIvbIG+bMsfo9u2V176UeI7RFBANvWJGvS2osYAxndJzW
YW0RSLaKKY1Li/xNkCLTBcjfe47IsJ6QlqEZsWBsRpynmj2jhkYBQ7WqLeB9iV4pZwO9ZmgkrRd8
PlmBPjWCp9toXa2kkQlTZq9B0QEaD6Jz3/h6V3uz66vg5Ad8LjwXocRZiPSWyZskZDQfbvsnNX77
izGED5/AQkAnpF3skSFTQQuebMsLSjo/e8mAgn/iYX1+IeQqAWxvF5jZet97Q4TPG6+9etXcLGSd
bLIpjB5zUoto4eZeu09Z2XEnZAg2cmPyP4aFA6gBlVSykbFYISO+TU5IQ8wVCedmJxAuPDeBFH9J
a4pp1mG9IXMhIPNpywfgvUU+EiTpB8O2Rb9tI4Qjj5DQxzoaKGqO7VeCwsvHeQrt976EM9qQc5Hf
Onqr5S6EnMJN5pbLY4h8s7uaprOw4PfIzZGxFM4PiXjG/hDYISI+mDLo/2CCBRbw+DBO0BjJdOsz
CIkZJJvZhSwR8BbWnRuqBVT2GPIGRvyKiu8Dyzh3Bg3SNmd101b0XbopS3rZUBq4wSXQ1ZtGWu6W
EdhyLxlOqr+ZtTIcKBxBVOMAdcu9QyIAgRtaVc3Z4F/bT6S4ePcMJ86bPWB229e1HWa3IlhBkBAN
pX0nyZ/LN9KukmsssWmDoZTqIOTAuavcov0X+xkCc+APlCV7JuUJv3SOfHGXCSQEFzvrkJca/g90
IV4ZLG+MDKzGsbJJ9QoBAn7M4Hmc6jXJtiV/hfW2XvjD0Yhm+qJUedj3cWp1j3NSAq2G2CUxh/TE
3ZCSO3gQxYwBPBZ2KZ9JaMDDtZEBGo0z3TQlSjd2fHM2cdI4H5UEQAZjytz3opf9cxz5QNXlDETb
SEHFlMx8fmREZS6Q1eJP/6oW4qEPuiIgeKBAJqd01DzbI+Zq2nhCPtxtHwHvrTrk1cAIgpO8O0sR
90+sSK6ijigcUSSCtOAxUQH1EOiXiOM9QZZNyzraRvGfVctWfwEg803Dnff+zYXUK3gSO4tp3QM0
2WXVBCuh3YnHtAqsYau7qMvvwnEN7U2aMuCIEjl/og45qIgH55aPJw8WwTfQtbYak4aZBQroroFy
X5WGYGX/6N+C4mvAEt0D8X3LEXE+eHRJzvtOkIrMjRIGEV01pUzbfzqCVD0U7qwAqh2/9l6GBAoE
KIGd74rMD1KJdBOmIykGEJJsZjlnA3E3BoYW8bijXiimIQC2cUZMT7qw/BKyo4mR37ah81V1JiEo
LqcBXJrgZJdkxv4uAOiDGymmZXaCwfdfRMbUsCcVw3vz0PJb+zBF8F1EhJ7v58UByOqnbso43hhs
cYihwD0jxYWVdIIlotwuNKQSB6H70LmgehCUsvgWkO34Y1QhXnpWwfyv7GYeqUVXALjo0IKDHfsc
HHKCHtjSiOCfJHYt+w68hOaXRLgrv9pTyXRwa7xdcZw7P3oefETtKD92ZUJXDvtqR63yNAQ9J0C1
HiOWq49hMncZxQ5Ux5F9lIT89lCvZ285DOPLQjCGOjaUS7AMJ3bT7VhAujsie80PkQriJFpr+OC7
4oeJecb/Kn+FRb3A8OfA0HvyCPsPT0Hu3PLIdCd8MuPWA6UMcdadQvQA1CPTLXXyIh6w94IzOt61
LokiSKGcP/UKxlB/2JJ3jWmIa6WnfKbjDc0zzdxLY88G3KP2300aDMvOy0if2rOpc7WjLIHlAD/A
rdFJfLkeh/KVXDE8JEWbvub8lD99gwp9W7ql+BxSEpm2YiD7eE3Z+uOFjfzxOt6GAwiUdUBFmtlf
DPnlqZwHOibivsOqwxHb3rook8FmqRVLM7xouKVWlENSop4ff7ELupRtAGDMTHOJ530TGSKduwQz
g31jFTbjb0H3r72nflqhEXWUOpbFNDwgCOefXEWyf2d9tdF+Ip59G8rBBsLrWvKSinYIhnsrIswK
RzoTNc+U3ya3oQ3c7neRcMglNNbfEKBUL2Cu3cbNuprq5cBnPaxFuRynnLgKThBjw/1iJ03tHQGf
a/m17kltiLU9di9dQrgSRgMNozm4HFhEMoBVerONuFRF7vBo5xrssyOqqtlSeM1XD0qRrCpLl0ZZ
DoX+wJbIodIwOdrM8/UIkxF2uow/eDFHXknS1KHAGixA89rKubXVMF9mnBf88oxgBg6AKnhYX4fI
dAFWqGwMXqoLIVAtrQ9xSyZCc/S8tCVTS0u7ORcuMS5itAgoodAGBsno7qVnGW0MacmSP1NMUT2f
skhwZSXtIuIDQKP1zAIcozVn1vzGecBk0eR8Pt1Ol4Ecr04pS95CGse2AalW6jISNrTcwnHuiodg
Umz2EUZFooXQfd7SBn/YDeaFX4jJtqa+GPvCSRaWhS504ZBcEN+AwzlzReR2UETf7jRzSvlT2N+c
fN1ICkMMxxaleIwBj4L06RHuEP864XvoOFH080+tovJZWN4obw0cVka+H9kFoI5tox706GM1oWju
6lUx8wSfJ4GuchF+yvqB42YX1nGsLjEYMZLVvhlerfz/y7hnsKBuwdh3CNKz9qJiljnAhbA5kf3m
fSaDK54qXB+IDHJD86NDdRgjERMxlVX+qFnJItZcRugpRjqAnmcXh9hWkjxpwk2GDJpPHoVrTotC
U6RPpEM2a44ACvuClcmyx1OJUuqZAI5g2Hkcnx1K94z0KM7FdI+qSTwSWY5GoaKgiKOlzHr0CwU3
ANc+H9fgwgRBToznjJR7qlflMHh7MfW8xKyZuDbjRacgOinpLhss6OJFYBRoX8HSs+65QR/abyli
ALpuifOt7xzqLy5O0/loEkoncg8xoZjLdebPfVAD0gTc+gTppUwlIxd1QRSMt8dqpH9zNCY82B5z
6sUMhOaeCo+yP2bN8rGZye5ZXYHUAhAaDqpkKkx4lT/Bo0hZIRPCItjik0tbngtBDwrcQssKvzMl
jt2dG9rJm1R8BjwE+R9kM2SLJameHcQMcA3bEDyKgl6tCtSlPS+RKWn4rUyHnkZOvgGUieryCEiB
Zi3ul8A+KQUbwbNhg97joSLaokyC8Mc04NpXUmDYDNCwxtzWruNf/9e0E2ydm5da+nV7aJK2pEc7
Gj8Tl7KBY9qWEeqjvA5IMIlKzH7QzmprcwIsyLlCHiEE6TjLkqRHYZuQ9w5SYJhVw6oW/Yn4FXUR
I8o2PqNIPOF/qvB0YxflE5qDX8St18c6MfkDJHUZ3mtdOBdZSJhnba3qLjkOPcCoH7sPZLL0/UWN
dbe3p0V+GNem1Jh/rvVnWBxmkb5YUFGbbH4Rc7YWhASxee0Lr072fBsuBNjsjhd0d/OAnJRyGLVr
RiN/A/RU6sFHIrrtSzfPDnZrQ5FWYyjCBzMR9cjrN4RbIaI5OPYlXtFKEudA9sBknZsBVd/jnCe9
/zNVPLTzGACaIkJYJdGjQ0UjZoaomT8SdsXToNp1JJFqCP9o8BuF09ZFkNpYNghyk4H8XKrQDppT
ryTjiJqJVgE3G++Z14BIrEnW73Foc541i1HjFccUZ4JueJZp2kp5y3WmFaaQqronSIbUCRaSqd7b
VQd2SuBENZybTFFp3OYClTXFbhz13qrrKGp6CzQe2mSTrpQg9yO7ouIA8o522AzZ2SsnIFcSbzH0
ohhR5ToLEh1rMG87B4G/dT6wIgKsYK50/uhIxYhvg4qKY0QuOn2x51Z2J+IHGI0KwmNJ8wXB+BYJ
epiNUQXjAD8PyTEzW0v7apUW5pjYhVWpY8R/IPKKQcoDs6RFtNOPCVKPZUOyUQS57E/z3uVxRvc0
jIjB8nLil20aWQ0mKB3aNwwOkibeDG75JgY22ENvutb5mAEWT6IpvPIjtOvkO3Yozt12UjYovRhv
gyMGxMXZAsO5zw4XDFVnLjGvWxKluNxjlOknIxMgDZVQdkjvJcQJZVqrDgAcfKtblZyxMixH3BEM
HWqscHmRC5H8dvEdj3sRBAyVkiU7fu/9quqJ10FCX5qQLwNFa/PUgwBN2IGHwr3riKGfDjHf31Xj
rq6faUOeS59sgH4mckUHUftaVKOkka1i8CMNbKxZHZ14DJARVEGwh/pr+6Mpi6F7SAaMhCc4T4WG
s/bUHrutOmmnXcHLLJ17WpzLAbRIMqCYEwkLoMKIsNOPuEcsuG+DOKB4qMuJ1JsxLB1lDbKC+7ud
oFpDORtUYbRQ3jmRaZgbSPp7IHS//9LeDK3J3sPXayerPlCCYukLyJS6ax0qwTT1WCcgtvTJ7oZ2
j9kZUJ+QSvbdIpqxZQwsjFv+MIk6EpfRHbQ9SCwSVuj62aq4PSh6av9NpU+1gSedZ+itFRMP46RF
C7mGv27V6M77Xg1sGxF04l/SkVj0M9mim7a1VPcoD1hKp4pQoG07ZNO1Guhk3JCXi/xAIizMNpUz
aoiOOIQGncwoTyFI0vQdOJl/skKxUlWaCIDb4pPSw9C9FOiAyEiHA7P9ew9SO9jNve1XwAlAQriW
u6rZw17bZ9xYRIQ0o1eSAMH2vIGaIORi3WLeQq+OLi5XbvsIJOT+RTrNe4SjLFyOEssLlKRPKO8+
Fp2lHydwvCv5kvPMPOczh4G8qDJ8mLvmHQKq1k/EBjQFKjBF8gEZ9/SpQDB8WUYs8kTQEzUfy5zj
RGLeKF9cck4YUhYb1VblOCbYx6tgqgl6uD3RVf7NjCss743TgHwIEYuzQbJNOiTI8TYyswXq2A1U
iSEwq3ZY0wF76QzxKSVcR7iiy+NTnPdE8FUNrWrHMKSt4iPtFTlQq3djQpFH2RuDb3Enlyz1D1Ud
sWWGQNL+nvEjR31lRYX9ok0Q6d8yIb+8JX7/lriEg/+phOAboF0e3DvwPfd10oHe516PXufQzUFK
anTqtPW/rDTLNs3wj+KQyEGge2sFLjtLWcVHkLjEOtOowVdBViRNxTA4fvvdNa5Xn1G8DNsoTkkv
VrOhzYICvO6nLKz+XU0AAnSbWDihe2dA00fq5lKfqNIBwUy4wkggrVD7f4FY982xmNroQg0c1Lvg
SAhpnwH4YPi3i32hBmwyi7AmcYsNG43XrwCrGajwRW6/JizOOhg+kJgM1QfzEJy2XQp2M0qWCdSQ
pMJtyfDt35kfwcitMEPnyYuHeAbxJzshsZGkZhhKkZ8UorrkmayM4nuIVjROdIInt6b5ZmJ47ILq
zDiX5XslwCOZFIV4QxzGLycWVKpVQO0+FFwFH2FVEc1PjQ1HUiMmhH94RNAjYH8hZRGpK4lhEZIo
YDn0UjHwe8ijZhcLgtjc3aATAuRhKYkf5omKYuSKYANpwkkmwgQGWikLsbOVp8hUZIYwzfUZaoHV
Fnvn8Y0fe5UHHS8rzAsZnE37iiXELS/9lAU0iuRk3W6RTCTXfl44bUa3S4/GCyjHCxQip3Cu5SN1
yeoWM41bb93UAU9DHc+/LOKTAKiwjgCvMBvHW8KkzBu+IuYkHpyWU5ZUxzMOQze78fAiEx7S6pCz
4IRb7VgF9oIKbHKmXiG5RZzXyxO+gOaOa4b5jwvEQxMWFs2BESF9rp1phY2jJiASs0AH78SrbpZI
XpqRt7KFIkqKiLoep1+n5nKNVjuBqqoDtm4u/q3Cimdr0B6VfrR+AwrqTWiMWwDP4phUlDjvunS1
6+s6g2WlvWKNcRzxiuB7qxDBbJVHpiZ/CyfpbrHc0Tos/kIKIeaRKthrlg0GLDU2DW0ZtP58BFNB
BC8KanHLsZR8Un5iHhg7k29uKCyDBk3MmXwQwJoEk92/bAFZJhSaPM3Z1Hi9mTq4Phh2CWMKIJvb
HPy8DJW/QxAiBASibd4ah8bAvTdYbLVpA5RWjWVpf2n86QdT+2FxxNlcXova9a+eBLXl7s/bcwLi
iuNBe2aPwxQYDOEU4KNfRIeEiY8F3Jcxfr4UHeXGxoveHW3gxAndtKX3VcqQfkqICBOXXBMvnWiC
6xD8oyAu7AzQNI9x5PQYKlreHnwShBmwvct+BUFYudhxI0Tp1LvBKjeHkhgxShS9Kv2lTLI8haA7
IDFOz1qWCrocyEEiHS+B1ad9AunOvsla5hVDodJOp1UDc1lb0wvRoclbnGLN3dDWwH6L2Wm1y4MJ
yPQXpmPKAwfYTe8dl4LMSO8qpj88QDmih3T+QJVOv1A5Zlb9abeEXVLFwtl2MSlcAFocFwyIqOgx
fmwsqnPgckaqaeM2uxv57L+4Dvz2qaeTnbGViD+b7SchiKUdACPRNq+HZEBNBTahGQMd7WeDS+ox
5LT1K6yHaUB+hLsTc9aCvolrjhrIB6RgEy8dr3sPbU+vx6qFysPyQqpF1P2D/MuPBmv+sF2qgfNJ
tL288GY3fxrA3mqbomi9UAAIe0pDwPx3IODvVU+27T+BbcwDNxAhQg8UsYBrrHYb+A9UWsM+nEmJ
Y3U37nQeeP1O7Ms+5Vh0W8KFZxauLV5X0nxLQjIy20UgCrmHpl6GNsSKXbUsMPgnynxGLeSKmIwl
8k2JMzz0XcIi8AAuwkFeTgBwuhqE/oPeIR7qLbloAT8F02l/l5DwRrGkHUFfkdq4snyIbxe1IY1m
JnA8S0brc435uGpv1WJUpClbMEUJ8Bo5yP5yHb1Vu4ILszhINOCCzHbJGyP90LpETZ+foCbxLsom
Hj9FZ3ISe9nIiTQkUTLcd8vIqIfAUL+QJMCGgCCAMjmKmm2ij8zV98P+3VNm2AEgmzcUUtD1RvMK
bfpuvbMoF3ZeiiASySEFjpB3hgx8BNZVIpsr7DP/0v9vzyFD7TrR8H7Eq8IDbhcSdjOc5mBn0v/h
YxWG/0aGToZAwhv6dJb2JxwsSpGk8MFL+Rmhu2yCAX9CElX4jPC1N5cKnJYoMWKw3ANKDUEeaZvN
vIZQcHA4AqyJNF3c+xuksDxpxQilvK/5698CSZ1jEdDhhEpiTum+60jnIqm8EPZ+8uzwmhnRk6Uu
2CH7Mte/SOLBUdPlqP+vYJD2GXoVAYDwF4aoEuvtueIGvCOXGyzAcxB/pYQ+Q6IZxSpTrHmFNrmb
/ob+boSaYp7La4mOEOSWTBJ5P1ck8xyEtayrmbLbeof/0UVSN83zQlhGqcdTRtVjdw8Xjt9hbCPw
b+kP2R0lg+JvNTKuLA7R8q1HpNfDImiV2KMo5lxpDF6YvRfm0I6YISk8nLgb3AbLLx0eZ06krr9m
kO5HQluz9kGGrBi8Qvgdo3IUex3ZxROVEtkFSxeIxQReQrqymMrPQsFm7xCEV86uFB7L/FgTWvhJ
FHDlPLmpzZ24tJmqCZqctLcl8wJddGBN/R9BrvgzF4E5BWKs/9YtlPywJwMwwjrg2/+RdF47kiJb
FP0iJGwAr+lNZXnbL6iruzrwLoAAvv6umPsw0mik6a7KhIhj9l7bEBSps/k03RUt4rdgotxstVCx
grvi2+Y7ywvmLnbRE64oyhz38U7PjeZEp7enoNoJ67/ZrT1hRw87+1PxcSU0B8zDvE848iGMeNa+
5E2ZpT5SHtZRXog+L1k961aKgS5/hRzwgC1PPpC2PgD44G4dRpzPB8lxNm3xuLb/2rDuVufZ01Mf
cGUVlnhzbR9t1TaZedsxopmWSdEn9vQIRYa3qEDDUh9t0lvrH4E5x75OMz+KcQPA/2C0h4wkEv2O
8RnlW+RYtXNCmjh/owhwiQ3z4+w4Q5d7sr1AtR+x8ZnznrjJJ8k/67VdWtRVDujH8YyXSCE8oIHA
e4v3UaAMb7HmkzDg+R6j0CzFTnlCvmERjgPxWBz90YjK85IdE/pYGnp/aHj/G0S4LON5Bycr2DQh
gclyi/bLtY5ssv1PXdYLdb4mLLJHaYZ6ox5GHv+qL/FOUqfx24cxmwHFgO7BHmCFV3BW0cwmAvFe
iFDiYe58uuNxpsfvECtc9Txw/HRBwDK2rLPlj45nta1R53hbgPa8sKmDpmrfBgmsvKHPCFlY3Vn/
cN3TmaJeQWxHnJj0u13oud5Dj+hJcwQRjVSfHLItQHNkA46fMqHVgQbL5AaRTYI580GNRidQSxoF
nu8YVmhazfh7WN7QK6EjZOrtVJr5cEGRdbSRni6EPzpsrPHAcDQUQc8DH9HnH2VQ4zKo+8L7IJmP
ZrZmuPCXVtZ+B783/h09DD+Zu3Jw8h6q51XwyFJ80sLygjKzyGTQnfMA2wkijTZABg+RmxGwDuls
CNxcwnuiV+LHwvOxMebAwA9GYppt0mCELhHHQea9cpKQVEejwjRuQbiE1CIiCHdxaWWRTXXsgsey
0NPRQ3w9MrdZwj+uPaMJ8ir2P+OMqBQSKw/DskBi4hNAHzFZc/nla0JaGE34eM15NekPWNWiW+3s
HDC2arVHyGABVfRLtcDu0PgRbbJxg7h4w3ab2Dt2qNwPiAmN4oyvomafuU480XJiPfSxJBUiiWCY
2YfVlXkAJfZO4KHhkHqvHWHw87xNE2OfaycaQijCuX4WqaVOdkzE0alLUveXCPNuRcUf0IxcXNwH
HeI1QR9ezQG2RthsdOqkoor22grNbSKgPv4bm6rgxU00l1Qc53/I5sLFyOrMKY8jk2jI0wTgtehU
lZqvdsCi3k0I0zyy20kQjphgTzrDGBkPQefON8LyEapkVhmVZDebk41t+mvEtr/dEamp9aEqB8ZQ
elnV73FQUXur+preWcKMxRHOc1qtRt9nc50AqQTavM3aBox9BAJr2GGnr3tD0TfOj8h45mc954ci
UMzuigmxiO+JsNppRbYHrRI4oM080v5e8SHrw+ovuv8F5bBFJ5RIs6tAs44pmXxn+1NbYUy9Pskz
67fsbMHI+x4D1os73HD1J9Vu3x3DuMBp7cAZjZ4GlELLP93lUAztipU4fPtc1G/d6jsvgbCAOFGT
ES+56bNsLmiHRProIJNZTgh5PXefMktxyEtzJu9KA8TaAlF6CU+lRdP7EUe61ArsZi2Re2AlzTUJ
JTEiHNKyMOn2i9VQ1fOO3vmW4G5FgjnHrATc3h6PkFbEt5t36siIIGlICWOCElL0JUBpD4RPFMSs
lZaa7vyk6cYznIk5vQfeQi8aMkutN7MXMdb1snwa/rVju4S/Woa+FV7/mJNx6awh/1SzjdEGZQa0
TIYF9WcxczRMu07Ms/XXAbwQHsp1mgVK2ZGW1Y1d6tbUC7EU0QJ7/hHjCY2YAzBmOEM3pBuzC7B9
25Q17HLfTwUD4rYSmTGU85bSCZCfx8iWpBSM2RGK/U0Q2v5nOvCT3zOkobYZS2bFyB2SUAIugFQc
xZseXSd9f7RGLq8t248/VQ/LjdWYu8oPFlkh/19u03omDDmQq3cYECkwwew1KtD9reUOLx4yeHaP
fkV1Q48K+nz55Kltg72TmrVq4Fk0a1Xkt8Q+ejpijBb5VrSht2n1cfCtsGeWPRfyIxg80n8hImqW
7Ju5FErcTyzmlgeoExT/meorvasnaF0nFFc+yhnaFfTamUcd7ZSkJ2G36+rPCr3lJU3pEiI35IDO
Y688RkUEP1CACOYhZ7ZetjOrz7Uyi1kry5vzODJlysj0eiMuinZPEp/wmFtm/Rq60Ewh2uAqwGNR
iEeKPUr+eJqodBL4A5dYCGahfJP1MXKEk7DjZDfwpGovx0DTiwlHos9M40DdwnhxFXLakTrUiF2X
OuFTEvfs8yjHgpvTyuG9XEEtHzJsb295h9hrY3COTxlimV+sujBZAbgAVTXpymZjPZMaRhbp+rj0
2nueyxW558p6PATzyuqWRjJqHlMb3cQRlSIaxHRCehZ1Tek+FC5ROFEQlCdcMfY+BA+gt3nZ+cOf
dZmnJzGv0QABnywitBnedN/R7lZHJsS0hTQgCHaUF6l9iEyMKeA0Ix0kYbDYrthDHfxRDhtrH0j4
zu4SFoh9FRtJvAbMxwghfhIoIe+SuZp/M4Ef7zJls7aBt9mcBDbPZytlg0lgRtXcoatbXtLBeNe1
7ADNEnVF2+ahY5aM2B/ZPhfdyavBuiuStI4ds/SB6XoYZRerQe26cSvccH0PvneTM+r1z0VrUbb2
TSUem65cXprFp31gLeZPlwhYa70tUYFSF+eRvpbIIvyNYKh2Fy+AbLtk6X/IM+IRCBrjFs9armE8
wa/ALvEkMABhbtoS4jJaxsvOnva5mcLsjL+cSxGPasyhgK81PSK41CZeCujPfYx87IavHQ4PHuYK
qUcTeuq7I9keRU4WWQiILOLBfkV+R+BGRuG9iwYWZFs38CPrH8h1sV90RYAhUuOztiws/91YIWe3
q4kMXGXchW0+cqX3yn/jfVZHkFLZIQuZq59tJDrkMJGwjh1v8DmUXE/MeHznQP3OBoXDCINa8F61
/0nAeX703p48jhhkP4SoZTM7V9LWl52yk+mef8TH3ExshnNkP82mxwl5Vsiq9mavnG+rtmisKxkx
9FuYl9lrGuQj2YBY2/DbnwffqZmGoYH0wfq4OCZgwlXNk9NMGXa+Ap3BR5Im6Q971AnNUGODF/Jw
lToMGtSGJoh9YdZ7qHPtvnfkYUx7X2EZMdsEm7T7HdRg9uJVjb5H0/2LHY8cv0NpoQTkSug/mcox
a5SJjO9VNSI0J4839J+FzJTHjAvIVMNlLNAxqkX8wEkW6b5zOmZWtgLRTznn6ZGERJWP0MOb2Jrl
LUs68DUCDH/1NEHXxtc4ECIiYVaNhsrelYNMXoW22TyiGLYKyiWiAO9sq5j8CzIfvApWv/BHIrso
IhTWq9bpF4FJ6tFSLVY3x7eQ7i8zGgyg57RjGzl3Yb2X+MgHePdIxLOM9IrSHuwNY96kIZIYyKM8
AVlOibRfPT7Qkp7V26gs8ZxmWznAgc7jvMYJmKaM1HM0eFicLgAkTKSOqzpgA9swjYkQctOV9y+O
LKQQXNqAPJyI7IRHJ46imRcpD1l4JaReWKciwZJhLFDz+CH8iNVflhKVhRSF8t5Hpp/aXTZgzYMF
sOkdh2FfVdRkYxwpd6d12Q3O1JTvE+bS8F8ydWriaiqgX20CVj/pGfkhGa0W+HwsCAgQh33buHTx
EAvraSJ9tFU+NVlpHOARPzHmH1nS+FnhMKqMpySBvARH3PuT+U37zwPqgyosFYuLwKeFtQXbA9PQ
MVhs+EXYh/lt+NvIv9wR1csQFIH9nI57zdVZ7zTJ3vldMUnb/fYnvfQbK6wiFw0jwyPaZ2OLYUTL
zbaiN3DOKqsL5ytCwdzf/MBG6ESSITE8Pljd5FEyvPdRcZKdyxdEtVNRamvHGQ+F4LM7EfpbDo8d
k06fQNyK/Im/MODX7ivJpNnttfag9r7nUxh3aI45Jn1CvJ1jQ2l13w74NS5qKUxEq5U37UGUseV8
EOTOtclIQGNq7SQhUdg6AxNMXyfGKlYFJB/hu7F2Ti1ZvlsL/Fg2L+gFtGjR51AJxy+ipxY+JFQh
4JbdevoIB6fqfjN3bEz2h/UjfOXeXJsFMx52xhhr7KwKeVwffuXSXAwpNlmAScukjtw5XXuLfMGi
SnqV14HVxmILG6U1fGjgWRywOQr+SqA14vSeBnZS2qrmC9u2+FH6xZjvQgS4+9FYM7bCg0K0U0QL
EMkn5jbS35lOxr+AZF3MzzVREpdQDs2T1FxVyNZW7um0KxuwqwJF1aEFf7o8OYVg3IHKXjbtyFGg
J8n+S5Rd+JWZ7eFttMJpPUY99kAgBal3lTPivr3bicU+ZNLmMyPyoa4uY2r8KBWSgfDEZB4cS5UQ
CbcrxYhUZ1HslDhIuMC0N+oUCYaLEkCrluGmHKZpRhDqYNUTpt86u5kRbzTl2L42s1slT7JHyYMF
V4fTQbr43k1MnkQeNNj5b0J+ELri+Bis/aiXGR+xwNjCAjCrkuvUteGzkoizdeNCuylZ3m3TpadC
c1Hg/M5YCC0lvVae+tcRDu+FaWD0qhqXGKFWpRFEho6AFEzhNEWyIu0ALWAujrJI/ANheOuAgC2g
MypCAIYbhaF/5OaHp08WfcoTWrSZYxzubU0u0Rr+8dFoLcfRnvsr7LNuffRTD+XriLt8K9JZmDC9
aMU5jWNn4QKHvgF8tnMYEwrQq+5VII4pThguKoJFg4CKIbMjBsYr8/G/SYb0S8qcWRv2Q3wlFD/R
Dcc0eqZRIl+5w0USP7KpboirLalH6panKmxDEJZmRIe+qEaJJ/MQm8GSdXwC8AkwFPmFP6EPwTxR
4HGACHIegUQwXiGiEjkBwhSWoaX107azuk8Y8h9pPlkiuSinXtBZdV+FccQzkKKvjHIJsUhTzvxm
nGMIy5XD56bqEQ7caAEHQ7IKPyqzQvXdREYrBQLIrFtspNIsj1pAIh5nPLKL6h5txFTfE4xsxVuD
nbpWHIrRRg3UL3rlPW1qQY/uhcy/71lU9euPoAM09G3pLsV32xg5pMRX9OM0bMfZbbIgcdIEXyd7
/+xQgRBPD1HSdzsmf7JBt1nkry5+sFsGn5tSuaqtep4RLaKjekkoLy8c0+v6vIxO731Hc9/kcFw8
DQroBOCbL5wmDLcurDP5lsEOLuhMlvILF5Sz3HFSBN6Tgrvwt8h1kn2jk5nLH/707M5ezepES+02
n8j43PWh6kXe/5Vasqt3GZurg55aI2BJ2prbE7DtRcdTdHOLvJq/QBSwVYQT2Tz185zfhI9UwV1G
pO6gplCqR4Utxic87sYv0EoWWTaW5+YeVUGg7gLigSLGoejWN9CQUmsr4RYgAE1RUZ1wBEzzC1+S
Ic4RsrEkRBN4hKRvmnyq/A/BQIsGftWMS0ielx3Lp1JFN9h0/oEQYrR3TLvpgvOK7+Q0cJuXpxFf
3jgcbc9qCI8IYmFdsFk51hExvFMgp81d9+ig6jIGz3hFPkRc5K+FSIX8TNgsvleaMNaiJLkQOogQ
gQ3p2P8AYsIa5DULD560UnQ0tUZfMZICgUACcnmMtZQpu71LqPDkuZ5GyrK1diCtIXpYn9jPYWby
PVha24rI1EsZUvAtVk7OeRuzqXX9oPmXEmmMM0C17TW2Ed3LuuQlm9bKMGJ6Mhn3c1qEwxWlnX5H
bDifcERxJK0SQL90QgkLcelAagw9k+Bxalv71dH8mQmO8AMbROl+LDRW/4hX5CwYSZtgTLZAGiA1
ZmY61uuE5sPWSOuxFuULFBTQrCdwFUF/NDKC6L6kaARQ1bIqc3v+O1s/NmhsHDFkkzhEeCWZVox0
tymkxHSjU074g5onV7zDWpuSnLJTWzbyXOyzO4arEEobsELlAWoxeaJlVv/gG3P8w1hUbBtm/mM1
TlAVJVxaFFgwhDoQvO+z1CVLDHJM77HKrvcU432zVWQdJ5sgCMBz0t2xDi9TQxYOIM97b3mACOOs
ZGo9JfbgUlzyKdcOueaP7AWy/ewQxnOYJ1QPLwXmFvJKSjSVl25FiLYdUTph8igi8Q3YAroaudnd
CW+5/ik6NkFpbAIw1JBTW9fokL59l4BRmJ+F/JvpQL3ZGO1+2+Ct1r3VsmA86iX2D1mRD6/wvc2T
n9TpUTlW9BkhdYBPy1Ff3pU4cbCpBpRg5Y73yI/POB06QXIwWzb6ygHpHsvfcr2QzJmxCMY8i5+9
ig92M1BldhGWT7TaJBNtAW3RmkKT58nllTP8xxwK6iaxQGQzM8UspBukaceJv/wh6sOsvtlR4d4s
mSJvw/HI0syll3ufFDaF7f/lxgLMU77r1gSDH8GrQYwAIcxJ7GQJXxLAVdBpxgERwLtyDPzxELZ1
/NcpesZHETB2HIpGSrMLWw8ZiW91TPyJfmpvYNiC964WRBTg5LVPxcrtlbJoQufXEcoBMNjDnNf6
Icw1e01xRvhmc+5JxlwuKLd6K7XhXqqZtZthykRcirC1UUTOJyQqRv5YNQd3sEC44Bu4p/xiUm4D
5DgYEz98Ner9h8jPCGmSuYUijcIlGC+NJ9F/EEhOgvSzwIpD0LzStjyuJAESbMeyk0hZjH8PnLh9
8uLXUdveginhYLRN2DCKcVX8XbkZwaGWpLpemlIT7uYS6szmOddkqg7efJ/5mkk9ucLdC86Cbrxg
USHaKQoooziMRMykE9borsH2UOTbZbapBfNYUNrX1chaWEBnjtx1KnbdjP7h0rX9+sQ2m4E3Q0m6
C/KnO4K8KtfbqXKhMEfR7D4tnr80F8zDsNGkArVzThI+LgFLkhg0jztcYdnInodgrQDLQIEtx0ik
12oeSHYq6bRGKHA1R5efIXnAxsHUn1Vg/s/q+OFctU5nmxTbdIPdP3ipONY/49EgMzNnmMR4raWk
JN7ExRT5zwnY2+8B0iPyWJ/FukKM0gC3SquSh4IJsO1300nHDVAIVlfc+ZVnS/gcXNRANcV+TJjV
01DQPsBEsd8MlpIkh5VpO94O56Wc+UJouYHrBdCuoB9GLfjjBAloViFPV5Md7eG0F0TckzUO2+Ey
tuvo7CxW5ddwGQKoag4rtFtU+/5DIr0s22DvCVEUYskVbeNsndBuHmRYFsixltr1lmNV15ARQDhw
Gt630uR3IVDkuZ989NzAPsYXX8+sJoktyes3PBvl+GMH5EEna+mxjZJA488ZWX0MM/GYsW8g0wea
FK4lJmyEwivENupnicv6E4E3G5JqSYDmBsyxjAsyAz4Q2tVNMnqJD1rm49Wj3On2KBDcQ6katnKs
+/n84m54gD1OG03R7lKTlO6HdNBaNyMgOhZ3XfPBMkjbx4q5cvheJTPLe2+duCed2WYtLgJgABNL
EEm962TFBvy/dQ4Ux18rzKBGk4xwRViLFTxlHHgHDz14x9SWUqFaTfJQgw9c2WrLldsL7YBk5tr4
49+h0l13CEREp14EoM8IJWJeV7TtcpbSAFTzNMd3w+5Qo9qoGU0Sbc5yPWQhN2/bKEyZHIM5+iTM
hxMbNYA4IDDgB11jVqGburIMsbHpGXrb4GDIE1W8wtic4IrgAnTQgfWT+XVr4B0Fhm8eTcUSZCMI
FldvfLGE1mzwlzAGlkQfZD8KTPkxrnK6bi8eOFPzTHvBB/7+AMfOPHLyqBJN1AHJSn0c8bW8aDR1
bA2KFuldC9XqDr9dF28Wftd61ztKH2p+n2Hb94H2T8ozp0m4+pW8WfQoJtdMklvOTpoxKRbQ9Zqo
KIxvOAvi6dwNTKls1+H8xWUeZeSwJZq6vATZUYWV/hyptS/d3HSXcVagSGbOsvSz8bHG+R7SviWL
1JsqSnmA0VMeCzuB0d6UVvCC9820cyVYepeVCnOMurvYDKOphUf/pxCqRRdpJxzWxUiR8Dpy3T7N
0tjsdVXx9eFmojcnSriD8Fh2GPeoIYCV0oOfqhQpWhG3w59WBOqmjfIT/6AIpnDb1LQN84lTo3mE
nzZ96rysY2A/CD9fuU/qv7pki7YVjldXiKmslGXkgOxAZA5SvqhSPGjSIrzgEZslr8iOxQnhSOUE
XvWZsyxMv3IYrfURVSqi+WVmdr6Jg3pG9INK6Q8xq1RF8VT9aOAawYdkVqj+uKh4xRlbx4iLi1C1
7I7tC2bVsFMKzt8gzHwhntudIhL+VEqgA8Qe6jcoqfxbpYV3lgMzMkxKHCk3tw1qpgiS+bR+6GLH
RJvUJSo95c7yHXVMlR/XeK1ZjRkwQf0a+aEKCaFwyuq7ptd/VNwgye88doNr5jrLv6UPymsS9HDk
eE/MjCQkgQH75kLSAMtV9s2YluzoEfMBSGps0GhKo3Q0Kqj02RUhXCsmsEByMNaza491NF9J0Z5f
KpXygGFrec7M9B6hDDMPJ0GxD3YmprnDhEVDPgNyuHZDUWF/sRIm2J3j4voHLXUXpwjQhtVvmJq6
06dN7OCTOxAgEJCed4S4kX1muGavo1WMd0tUssJnBMFlD9j7FacTee8swQ5QnygUq3rtbPoKgoJs
hzogZKD6hvsNtIhqTN9S+1OARj7GPnpdw9ACLN44+L8FXFG0hTyFXaycox3WNWZb7Bt3XSQVLw/T
0gvsEqpGvUJp8vJFERnPdncjugrtpAyiTyyoDhIhN/8jNVJ7qAyiIPxDTgHrHtvLp5MvB3yVY0Ul
2sRk6yJloNMkrWy9UcGob4Umpz9R6CODspAQcsKTzpNWNZE6BFla5iwCMuInqFHJq16+KNeMJXVB
mhbURJgPGVv4CAzYnQf0gaa5sykD2XzBGpVk0S5LhPS5KgOUwq4G12qh0Dma4IedmsaZ9EnGOzWw
TQvSQMS5tbGjyZmfBe6hKyQkSoFCunQM45RCGIqWgS2/LNhSFJgW8ZRPXvQq4Mz85ti32ZxD/Nq6
Wdf7xwyiAabRZQnpqjtP3oglZvyV9wlzqoJy/g6fDNfRWFfrE4UnzGFifrjhuPh0UG9AHXgX4mKZ
KqHuy/ZiotL94s8m1hEnJ3XxZJHMk5EC88AaSPwi0Qa3VNLa5XCzFFuovR3E0hoP/Hxscx17nKYj
eZf+uFsWJyF6JGmGFi0rS2CevW3ar4XN2nzpopaVhjNx1T+xZ2N0i0Kj1AdRx9GbnaFvoVsu7PDa
h4QyjOz8Pt2wRnnNgp5tr9ejSlmrUECuc+xXRGZQtmanxyBaWSGRTlqrBlXXWMOXQ5laFCmrcrwE
iCAXVSENsv1Yc7T4nWMz9119/1UB40Roa80f3O5GCgOMcYMaeXos5iKqzoFljDlQOFnPjN4iz/A0
mp1aKsZ5CE3j/A7vdHs/wpF4AW6ONW9KUUhGdloQbwUNhM0+LRSPjj1Hn30AwAKLd+kU+2B0ijc3
so32LbCZLQmo/+suTNxyb+eBfucmZcDE/L3cEp3ZYJkCFwsw7D/HAGXfocmG9pUqAMxOZ9yW4CEc
6hVuaAor5N1u8OVTtV+sGppglS+4JyaIt9uFScYb5T+MEVV2TJL425G+5sPQX7u6znEhuKCP5pxK
lW+LEqVIWZEYuWvxC6ij1Z5nYp0e8MTbr7YdS2e/9uxgXUuzpdmw5CNyJW+mPvzDWicM7YPHD/1Y
tJLCYbEzduwUQuwJo3pp/6oULY8kCSzc09vRGpVtYOfbkmiCBrtvZaXioaZFz34bn0EEbs3qmj/8
pZnaB00vi8eA2XnOhGXmjga8lB4xc1byXFpGgCQ48hjg4PmvZ0T351UvlI1LUPM4wKtjL+sEWfhA
fn20/298lbXR8pXN0mg5yFYluLQH9XukukbfwrDe+QWfm0lPUhoEAc4ys+S3Y/U+MnkY7lni658m
spPy7Go3CS4s1XA2+hoDpob1LZ9C1hF7NZbeXQZz8NIMq7oQqKWeYSFDMrVRcSHvk5ShLLWbmLU6
dQJiD1fET5BRAqZCCk45AxQe4D1TSVYsBGHSoAs4oRFfg2cB4eAp12h7hsn+mBeUHF+c88A6ElLL
wmsnzESITO7aKThW/Nz7TNLZnos38r3YAcIeCQ5jO5fZcuZPJeEJ83WO7FxNqx/vILxydWwLpnek
e7YAlO3NGsoYlG/go7e653lNexysWdqfyGWYWqw07NM2KrDEFZOfP5WbGBm4D+jLIVA0A0H63eGq
YHJLMU/VZI3lK1EFpLd1Kx9NwApY24YXvgL/KncNd0zwp8mNpWqLj4SjiSaQeilv2GxHjJP4dGKH
h8Aq0cflQbAEMeO0Nv67yDD8Y6OjueLUszKOxQFcb5bVUQIgRqmDqz2yMWiYWXD4SQEbNUPFT6kf
msoLtVMb3yRXcb6VCIEId1/5Nl8QanU4R5nJINVDFsZ7vdbhdC8SXd263s2Po5W5v/iL4aTEnqoW
xudR8N17NopUkIRYknPUZ1fkNdX4E7jEUpWbMWqmuiJlEpeqC8OKz6f3MBGnkCa62YOLBmcuSrgb
e5yYG1kLljHPbTRivyeNKJN0JApV4pnjwLU+XEIMixceK06kQEJwp3fwHY9ZD3o7cQA30YqfIF/X
9U/IknchakKuxX2R1QOouK5a7xngrv/Y7YG4wxeNhQ1GOzYtZhW82lX8Pq+xuiUFtAiBCfp36ynQ
JCPQvUOYZnzO/DT/+ZfRPXLFOOVHMxd8bAFGs8MYx+JhirXHJ5EG8P1JS8YtUgnxzSzIujrY3OkQ
4TVA0Olwi+xsECH5dUxT/7EeE3nIsF5SnLCD/HSwiThH2A3RsQ3D4l0ypfpl46Fdj5zQzAJgIrD8
tzOERYqLgREQiWHHhnOnOCZVWpf/WGbI9MoTMEweb6EKyHgT6IUKtEMEQhwhluCSo9IxYDxiD8sA
lRnSeWx0Yy1x0KUwQ7hqWMhQ7czBHXjhJPxDAT+Qb66nvMzhHdbDVH3SSrT1VWegBrMtcC+lnhV+
w5wJTOK5OyUXIDTIzEo6/zXGUHlaZK+qPalTFIhngean2HfmFWQpBBw2QWusK87xTQ0qgffJ6QW4
6jRas99zEuX4hqdowekTzoBx8MB26CzgFv3NJodkvAcYRnX91OFqmvI9frZwnm9U2Ri9CrdO2rc6
pabb9xij2AiTTg+l8wBwlcweZE15eSKmiJEM8lIm2mKRBR6s3uFnlxbBG4eVyIaUzZRtqcsg46B4
sRpYVi+5F46kwjHg7ndDxhr0jn3f1L9DcCuHE95g3/qi9+2avbY6hVkGWhvKJTYGwz0OUoRWLeAW
seEnqWtkpt5gTfMJt38m/JMvkLluVwRI3v2i/HGSuxxRQ7zROQbTp0gZQo/5X4JP2u61+2SVEg9M
AJcWWl2P4rHZiz6i3i+UzS+6SKdoQpZvzNHmvebucsN7Rhg+/W4tqtXeFiErzxsc9A7JcO0DOd2y
/kY4FASMCWhTYt0S+zRBv7+5FluXywwFOBJ3qyeMarJYlLEkYXS1LeN/6SD7M/fPdkwaSIjueza3
v2uWBstd4wt7/GuHvh0zoaUecraTzdFyCdQQs4YaSTGTX1oitCMHFyUC0d4ROWyoqE2DfS3YOqwH
NCe9A98rM6pdNddAFqKEOR0DnsyEBPJ5UbmoJDJVEg89X3QzBzlfWY8rCVvQ1AzvUgR5BrdHZ8Fd
KoRRSrsONyGaMKQDe/A2/SmgBi/3VqlSvWmjdok+RwKd1c5lt6oOCVN4turLMFbhTxIzxT4lmgsb
lKNEIXNhl2C2ilFm7tS6YenexdMiUWwjHb4sQeeOeGB5ydksoOu75hYnBCr0lBgitC+uIQATDgca
lRWJGco5Kic8z0ZUvhmTbHiN+3JuL62VDr/AeYjq2AXrbCbKzAEmNNHWkIIfDMBoARLKeoAzJsRL
k43io50jWG0ztqYoVjK2VwxbLiIrFpLQlBZnRvIZ6QlATeZn6mnqWO4jVmZlrBi+O1ZwSQA5IkAi
NXWj3Hj4onSDjwSAJ2KknzI2o1CCh39l7m+MqXXM+Ql5ks00ImEVsVTU6HEIuXOdEzpvdu3otJuQ
S2IJoS53Md4oYsPRyYQcwR6zSbfxOFIVYoESup4oyvQ2oQwjzigbEnLZqKn5cqHcFj8KITM5U2KO
X/C8CIcFgV8VnyCnGY4JyIfozZJ4sn6q2rHuszyQtc9+y1f9W7EG1LIF8mj/7LpjFzRmMo4DdGQK
mGw9n897DwehjN4houTHPly83dTWNf6EIO/lgR4M11kTTGSoctvxuwK2m8LylQONqKYBhYn/7nOC
Tvw1NVywVwZv3HcNWuvk6k+MeW4ebq/owcedAnYIw7q8kN9Fd721ZicQGPVcbKwIcovyjRBple7Z
w8n+WPgCo/PiabbHDa2vi5TfwQbAp5KmMb74EFP8ch54zarfyyhGWE+k0fICoaWf098iKUsT6jRB
hoEWFWb+vZcEWPRc5RB3mi45GBKgE6J70NoMfyfWrV9N77XFdgJXF93ljFyTR1o79Y3TG+A5Amkm
SfNADgjxr4jiDs6CanmHKtKe3qaM5x1YrCqsh0RoF65OPpfsBsVoclcV4kRwipMY/OdwmQBrETJn
a0ZsTtDpI+WwRxnHMNYGR8OF1ItEfMAbLGL7Hj1AGQV712eYPuyNjF/6mGMLvOgHNw+cCHh+h7GT
uMcyAxICjRiyLpNdPVZneNo9HChlVtg+HNnpwsZGp+z4MfHtCwaih4hfO/nb6DRxn4XnogodB42J
vsIgwzw/GAKo5uOiiLBgaYOcOIQiQSFMv4qKakW6Q9AcQ6oEcoE23Crhu2aAhQdr8GFe3XHuCKDV
fjPGQLQJWnRnrA4uLfYv0Sr3o2/7do/Zd3kldGN+6VCyGJNg+MXIZ/yHE3PJdqTUji9k1QkAwEbq
V41W8lzBGMu/mTDO3wgHEYkrkPAogdmMMsVIVuqpKvSdDVNz9gt+k2pW7gVQx4V47HXTABsCuu52
6kAHwamdWWxebFqYv0tEomWBMq8+LAmSEsxA4JaYtmaQdia4l03UUcpHIcOYbSJAaWTI2VF5TCUz
/5IPzt1TR5E72dPCX+GM2MsFabohZA20i36CVIbErJahlhMgsEU6v2C8t635i2BZs2cTg2ETMOZF
yLwKH3CxSjH3oPxdxbF0pIu6ahGRNW46R2c7WrA+u/+Py8Z7QEGejw6yxtSUntwpub/PtW839E7M
2PbBBEsDtewkxG5NsmXd1Z7wHtYeuPfZ0Xp4Jn7ZZlXsJo31sOZJdHC9Pn7pVI0iah460HvAvD4Y
8PmSIZxc4d8F8w6lv/6Z3ZU3tYH0+qBmxT7X+GUPXHK0E5oTKNoERAIgWiCfBTzuEr7CNinsU45t
/24eYvaWaRJ6EM/N59X1sEiMzvW2gJigHq0YyJENqZB0Neh/3kwSacR9jdSLaz8dbotU2BO6xuA+
pg7VUpPQUSkdMZGlPQRxHFFAQSZLQWeAJPeS99DK/0faeWzHrWZZ+lXu0riRBW9qVeYAJnwEyaAR
yQkWneC9x+v0qAf1FPli9UF5u1Kk1GJ2d62a3CRFRMD8+M85e39bueiKnumh2QCd3pjJkuwy87Kj
cQq1CIUma6jXlFbp6L1GM4qSA4tapKR0rtAjLVwFSWjdtuHl5EioOs9shBgmqryFuV/9Gn2NWYmD
Jwn44CCVFXu8cegQKmbQkT1SuWNgLTQmQ2pNCNkqjrjbhiRE/qontLx4WU2EQqqgjibfwPcPXo3C
GDVxdP/9JPlzQhu/I8AJvB/uMHq7QkRToTEDFExZKQLwtLrgLpkzpEgT2IojClhgHxmTzWZXF4hF
5C4LRU9OcBZdYYVJ8tupjUFCRanECy+g7hEZlJE9MgzGfJbCVPrWwVvx2I0N2yhBcgaka0CRpys4
Bp0WXQACMt1C2kf1R5RSWtb7PqapFOQlRA3gGq4JX/QgK5W+QzeZAdEWiarjfLcXQaZbGz4okokF
LLeWOLIr0yBDZCQNGDt5mDQExaH65i8PwdI4MRzd0OV9M0LK26pKw5kbGp9+jaeb6J8hQYo45aUO
zHLoR2zjMxBWD7ieEOzrLRs0MlNieiVorxrBwkpGd30pnmZ8W5x90jFq1DeuTP36lU0xEQKTjxZ6
nSDA9UhwIsaE+0u749aB68I+DWl334rDW28wRhLKDtmGFSdKyvYviM5lLxUHi9ERBW9RGSLry7KS
RUGSPOZDkLxkcx0c1Y6iIvAZySGN5ccsJfSGxno4DyV25asAjGrqpLy68G9npIdA94kWuqW8MaXE
T1bM9aVvHBYDijaFum3IRnILeFzwkG7mPVqOMH+jIdNKj7gTcCuC0IresrBCwcccztq1RQVBJAfe
W7iTYehsVmo0GYwJaYPC/CyxhUeG2R8ncMXtJpl4X21x0JBcgEtjWBfcg7yamCcS0FFOy0mJNF6Z
jSG19crvFn6UUJfkwkNbZfYUjCWkG8jH0WMsAVbbZshuruhFkImjaygNishgU2dSGyCyROZmeaRM
SmhrgogmM+CDjd5Td3lCYA0X2WyUWEH8mr8KR6Iips2sATEaOW2FSYakhSPS7E8QPyHWdt0AFiRA
XHmcoBFc6G1FTqQ4LnCuRjbO5igr6ykXEVxzY2lEHrGqvdEEgDMFE8B3kwpYyLZTWgtHwdyOjzic
tTuAj0PPID+bZ2dodQT9fo6RfRNLiJoKZFSEeNaIxQoLVf3eSoQJGcdQ0atU6nY8dIMae9DB6dxk
iPsHkimOSbs0YpOkY8IIgHCNiEk5Aw1jaivkIOKi0lfQQmekGfjyEkqtIP9zqw7oLh8dDsySIMbL
G8CH4oo6zYGlP6+b8BIVGvA6am53Uk1g5JWmMHhNZzCbEfiSlTknhuRWE42v1IHEqNsiHPpXvJfj
Y4FSmzQWDdQjvVT0h2YRUGJyj4Y3PPDpDV0DYwM/YdRXbBuw24jQPTvaZMjvMUsTQ6/IcnkUM+56
a/Jp6NViMlr4BXilknyC1VVoGTPXwPAfWsYA0SNXh+bYmIAH2RkoOgi1kZDsMvBDye8zywPhcgVF
F0dnkZC9zovCOrCe8U6qsqUqERGRIrOHCH0lQu65iXyCsJiUzuOKmk4BVKxoEjKrsIQ2HpMbxtwB
lSWmB0jlYKKcoO2Gt+9nTA4X4E2FK4KtMvEBehAjcQZLyd/S85b5B07aCDg/bQ9XtLJZQ4DHNo90
hWE4y9YCdangOqBXqySmTtjyLH2V5ouiQYxr9s1So3HL5gJV/0qrRZIbRZgXlmvRFhztaFgUIF2U
kfggRovdnRjdoLkg9JFbgAtOm5zBa3BrRRZBAPDfhw3eSy3bKUPMqyKRjZa8gLBUifsQSiRuZqPG
L34YS1vRgPqF7hK7QKNOWFJlhH6O+R2/YGgp7/muYt/CnlpBgLsUtsY89lcVLUgfHDVuV1bI6WuG
H+k+abUW9CFa6qNYteXskIfLiayiKYDTjHH0BtAFihl7xA5IMacuvSzEF/XeMMv+a7RMFo4h1Ohr
9EXkMaAWxDaDvBeaZ4nqbiWSQERjf5JdoVHB+0ilhXkfk/q3gjwTz086beuXcyJtIrD/l3PMIVCM
+ax0UoYATw9rItXHOn5JldwSTmiZJu70MVWH+RRFrcCvixDKJk683DINVcEJFjT9G3p0AniHUadR
gaotpWMbjBqQiNRH8rWhuvH7dQ9cSd+iY2UZDsSMlY3tEY5HTekl49oHCkNqziJJ3CdDKQ8H2Ah6
beeiT21EPiAkkkEWjFf0CCnAbL/AoY7Y5hHCCQpIYx62UOlgyychoA/u+qH3T6gvLQk6Ngj5wEtS
Sey/1iHvugucPyZmNmK5fJM3pg/SQFlRRLXM7eNRnUN/jam9nEuvwUOKl23S2ikmF6YZ9e5b3WdU
wuihlOwJdXMvGm4i4U9vXCMiZ5EnpMZBQj5kBOxHZV7k1/LVrAtKcWIAyszfaRVOEkLyUY8veXKT
8aVMEcW6xtDJIJqIM7G+0fnWDWa+dSjou9Lsp3iLDVYxdOrBIsSQ3dBUZ8bHFyqJOBJB8LhMGmv1
dm4nTXkEJaIziTIKPJjqhpwuEgLaoAvjS2MY5OraBOlIKS+wrbYwUGP0fYGAMiCjxghThTh4IYVr
xGembNwViCW5KGwBPCC2XcIYAOfbIiHtY702Sh9TG80JqtJhN5aymOHqmmYw7V4tAQNB6zX2ZWCC
4CPGVXUBbIImtknAytFRi4aiSw8Jk2jxMBMWOe3BG+Elcxsz1Id8PXNf+ds5H8RXZD/Ra4uZj8qE
KvJrIJgqql4ZKRAMdAiUONZEvRnXWW+C7yNhlD1Gw/sN0jxQGHUn4uIDkg05wj/HhplpdkYiSnHR
kCGM0K6oaAf1Fo7Dr1rckbKbUdajasO45jO6VALyb1uZ5udhpisUO1Yid8CGWlPLMV3y2Nuzhlyc
36kpdPUc2OkqDGVIeLUhI44b9erZ1MZ8k2hTws5Tl4KLUKumYJ1pKYrQsB/AhsCHLSS80104GrNd
0+KkeciWL4sx2uv+jLJOqFHqwGMrHahh7FhWeBKRlTG6INLl2EiVoTq1SvLinnYOxja7q5QpXVVJ
3zebpLNKlIhWV2rcmBlT1faF9/QIhEZSyVAUdajmhQ11XQ48bara1kGDV0db2ZRK5brsSy06wjJA
4cyVT49KPDLcmXFVpRtT7cpkN0z40o4jfaPgRi2oCm+6xshUaOQJ+uspghN0VwaMWfZZlXKbkfoA
Ugr9j1gZL/RN/SzYkGfTZ/s8r9sMAUopzm/EwEDQYkuR3lusq69IeaHU40EIphetD5rpSOmY5d96
3imGjTQpE9bMai1mF32Ri7OLALhfGwIyOCeWEWt6UqbP7ZtBxlFyQQcxriEuol1lFJXPcXSoiikd
nUYioOpEjpWKn1oRxOAg1zTobBJMxmgbSYUCrIrUxWxDc5L9O+5tlPuenjeC4UboywOnT8hzwBM0
QCEG96LI0p7lm+xnikJRf9FnoS9ue6Sz0m4qRRK6rdnE4mszgEFCA3yJ0sDBu99Ez2avLKAGM7aq
BqmTWEYZBiOgSul6NOHVOkCWNG2vG4KEPCVJk/wpVSF9IvQei+YOtjqKGqm1BNmLm0lixJAUvElW
OBsQbrgWaufuAZtM0x7Aa2aZ17U445CExxUjbLKG/SMsO1NZm76hz3jH2Dy5TCdJBUJXlxtbtaLD
iQg5w8Z0j8RfR5pe9v3gkRNfZXDDZ3Pc+iJALDKno6JBwDaPyUNcy5rAw0oRQ+TLDO4zp6lbzezo
ZvCQ41cSXkZzJY2kEWOYxCBkh+CM9XU+Fa256ZOerCUePgXILKtTR1Kyai2jw4CoyyOrcm5sZvAC
eOqGopBuuKOBxMywrrNDG4XBxhLbsLPTHlbwZVNLOTI+bO/Zlm7TqA12X3WGsQURkPpehJxsXFnq
UMNN5IkNqFEyiRZ+IAb0j1K2UeOWsUZYeEYgy87I5NxOUNawwjMUGBzWqtg/RCN2FEceBL/YKF1f
ygzMlCKDvjli/MITB9oYtdfSHX/Cvq40G5xicIFLShbuDUWUdYBQ9H7bFSYljBxgz/JYXkEFLuqL
VBRD+XI0pKk79khwsgufhXJeEWQ7gSOPUG1CA5pQpM60w5jl0N4I7tE1xQQ6z1mUbVpFrDuXaq2M
XzKDS+hWRVGZtzUjIEJjBhLH6BGWvVg5fUDU8UYuSUDecfME0X1aVLP2llDdj3dU6mgv+D6KCSzW
FAb+VI6KcBQczVcDYXQMBtfxzqgHqd6ZVWL5kAwi1kSvimGAeRb3Wg+QKgj05EKiRRG+5SWg+TO4
hp4AN5gg0Gl6LZDvhx5WoOm2I2Z9u22HKEWLxFpTbAKrlPWv+JrraheEKto5Gyxcr69AsmDuWUb1
81ZMpGbaUKup5qqd4cdvR2nkISnbXg6PoLqb0K0izZLsFln7TPMDdTSaOowA9YnHTYw3k1hNqGwE
nsPuRvTlprwza70vblpwB9Mzo/zAhy6HoH7LqSKTw4WOl0w6M08kmmyA2cgBQ6Y9oDupnpnF3Ui7
a9zgPpyKwg5j0k8aBhh6Vd6OShfp3MbEncxHi2pCv5hIXGNInKVl7KIw0Z/60Sfmyk6g7WTU93W5
wzynpqd0VHrjSRmKSsH9pxlnSgij1RgB9kWwF7Opx8ZklPQ2nXiyQv8qq+rI8PQsiscN0liluyWI
zNc3CRWaN/MPiI6IiRpBby7O0Q3tibwhPoehwi28e3PYsKoUxld69IpCEirLS90vnRK2+LBFJfpC
gk5Ncxv7tJg2kzUCjlHxzPWPOHJi7a4ZGZJLjOHErjqLMMp4Xi08yL0rQPQo9uyKANsmLHzZLpBJ
cYbOKYBJTZt+hISAqzQl7RcQpb9WJB5xdm2kF50UEyzZguVSBIp7vaMP3HaIDCQvlorRuESrDha0
UuCvQkuaFiutbHZth+NfkDJPgdNhXDHZlfBnL3PIR433euu1dd6KBdmXbda7E2gkmaE6ICpkNpp/
JuZqx0R+UFxevCVNjorNXHcl6DQ1NpVIh/tJqv2S1Uymf0SuIY5ZQz5ZAU741QRHLCC2sKx8lPs0
BOUDzhEDzDS+RWqhQgqXRFSN+cxMGSAMdLlYm7N0DTaiIIQMT462LThzas6MGMMRdpBiEgF9F8zG
XcapUrMPRcwVTDD9uiTmif0WO3YrQpMAmoD5KePWmC7VyLJO14QqNd0mFQDRV3gEqtBgsKQ5oDua
RgwjsZupqu5QUvAybCwlEYEo1El/NTEvgNnTtw07aNqTRcBdALYxBc0rAF5hx0Oom7pXAFARmUoD
mFRyWhG3o4GjY9VNKCjoZ/dtt467tjBeBZoCIcyPEBXRSpdqq5J2SZXk6V0caCFIOODi9ayh8kJR
CxWoWKS/ooSnOoKW2fTSsBeIYI2ylUAXM5cuw6LOYxq+0YRIeSaQY67tksTiMVhrVp8i6SAjIAJb
Dp0U30NbXPKWzo+9QkGq3tGnHchqjVglNJUdXaOWCBUpx2aLUBSjqu1Ww2N0q0qFUH6duCJKyVoj
q+MOqaHcS9sRuUfMbTskxGDKkdzXh7lRrYmMmyEVqoPeah0+MiwHSJntWiyTCXcCNUuWbpkU+6eZ
3kGHZIdOfL4q1UgfoczjCQC1V8lz1LijwqO+ywt2g3B9w3GuwxUjBH04W53IC+rLH//2t//4t5fx
34O3AnDKFBR587f/4L9fcCTVURC2H/7zbzdFxv9//zf//Tvv/8Xf1m/F6Sl7az7+0nKc//43/N0/
j+s+tU/v/sPL26idrrq3ejq/IZFpv/99PuHym//qD/94+/5Xbqby7a9fXoiya5e/FkB9//Lnj7av
f/0iK8r3U/CPM7D8/T9/uHyBv365/vv/LP7g6/79f/3xlL/+cVn//T/zl6h8++lPvD017V+/GH9R
dctSLYMmsiWKiiV9+YPsC36i8xORRiL/qykZpiHxk7yo2/CvX6S/GLJm0SsxNA3/BpXhlz+aolt+
JIh/gbSEppz/YzymQA42vvzvk/Hucv3z8v2Rd9llge6m4U9rX/5gmLBc1eXLaoYuinwwgyqaI0o0
HPn5y9OZUMPlt/9HF5UA44mMRx/jzq9EXSirCVP9rt3QhpNvokvRBTy7/uGU/fkpfjyqyhf4+aiS
qiiqplh0XPnuPx41ycJWGvUHmjkbZo+MpJmsC6RLFa+VdJKog9U0XIfklo2izvbxqkvTDRoLKC3G
Oo2vtJEZYYNdSbowgrMQP1U6LVxkpKN2K47Ds4E6rkNxxPu1ftbDzMtBinbDuKpwS1EG74X4VcV3
kIkgO2YQuiw7ZqWcaUdvU+tOlA/J8NZlM52Kzv79V5fkd1/dkC1DtBRJNESZgSj3Bnfbj1+9HSyM
EHVtMwpjWNrzpjgz2FslbYqhR1zsKE5mnstoSyCyU7baPx7Yd8/rj6fe+NXhZVXl5uPWU/UP1zud
I8YR0AoUqXXClLcpCY8iXQh5PlaT/9mXfX+d//yyPxxt+fkPd1cuz6lgSOSRr6UVvi9U+do+dGkk
E55A997WnOYipAn8PJ0/Oc3Lafznfb0cWTKWm0un4Qm/XvtwmtnciHWElrpH0Utj5NxVne3XoEsl
4ZYSFO0IAwEo4PIuDl+s8Js0du7vP4KsfvIRlp//8OWHPlOitqfR5aAq3+XbidGlMxyjTbeW3GgH
ztClo6Lb0yHetx7v0M38Fl2b3u8/xs+XgBNh0ufmXEhc9g8XvJSgQNUlku6KWjXfygNRORQ9cXr3
++Mo5s939vsjfbjYdUfq5iK1QiJ9zbh5I+biSWlx1vcqyMJLtsFnTaZFmo3EEYJqhFvUCRap3JWn
6ZisowcVIgIDKBdPj5cg9kbONtXVhVWsmv4ZRwHiX7ZgObBoZuItHTa5MbYCOuUsPRr02EeBQMXm
ThUO8RTa1Fk6kSCKdCK7etvO/rZHUCNowKHakia6uDFyxWFc7hKmzT55UTQADEzZBZUhm4MWCQ5A
FBKaEOBmEMZNQ2ayCYrRghEQRRcTYB91TjxAGB4lD+8p/JFyviFjxe2BxcmQ2FRhD1ofsTEhnO0r
5jz0vG/AsG0AvWerwJwHpqZKxsvcCLeUSrZZszMedr3Qu0Y9bjEc2qrin5d+Uhqf9EI86QN5MeZ1
h45IhX9XIXRUJXFtRsHBYjxDzggMytq15KfWf7F0tG81uxCRWOIecGco7afRRIPbPqZStgn95kCL
bAUO/SQp1ISV4aXySxrJtqFWb4VPVhqFQwK8PGHcL+NBpX1QCwQVHyf/iVNh+2mxmuSvFLBsjHWb
Wm2LTOuuHWJSRiLHWnZfeXEo/HtGJ2R0Etc4yWcxnClbszW7chJF+uPcyYe4bLfcyYzQv4EW9qAi
7BV1AQxKq7rKkEH0mdfP4kYmJSua3YiDEe/duZphOlMlc/17onGvjUZ/TZrLdJDXc1msRmJf6iBw
RSDtmTHu8xqdh5BeS1O7y9PwLqB0RDTuoCsHVcT4AtKBNgW2Ncx2WkTHOixPoIb3IATcVpFgh1o7
agJXG0Q3MnCPRfdSk650i4o9uu0Z0ADuxqmC2HU2D4ki2XH+mMrVwSIkqiG4t1CLVTbViAL6NSGP
DgCDtRZYq0TAAMmKX0yAQcboBosUHYyXTDEuGj/YW+oDIS2Xum6By/ZXUpWB5qHLblQIiJ4ldSBh
5ZWOuJcI7b7pbiofyGMB+akPMByGzozOMA77baM/19rDlFm7CQg4oziX1t39PK51K3NHS+PCa0xp
sElhjEDjp3amR/AeI4d2j5wJPmm0zlXQ6FK8o3VyLKCbt3w1P6rcer4wS8J8snM/wUKi6SXSAi+7
9lz7/WHhL/BrxksZQv3VyZUyCS9CdxlIkpPEjTdk8mrKu6M4XfrMG9kB2SMkw7rM7/u4eOi0+Bb3
jZv3GNTV27BpTwwgvs5zvDXy2anw1GkkZbGTKFFbqGNHMwCvKeL7eGIYKEbrWg3PTWXw18aLPgZp
3D+rSb7tJ8OrGNaoixt1MGFlsF/wE4ZsNNR0dEbzeACJhDCjoJPZOBpDAh1tabo4WCB0A5M4k/d8
o6MpQkoOndQZ5YT/vA1YG6oSwb0ZrmWI5frKYsERK/yuInnVKHhVwwNzYHcoqnDVO9SNzkBU8Dye
sEKAKtsALwdJrISu5V+q6q1YkxNzpdFp18959US/wh4D8DaLaUUYL9Au2RHpMZ2kb/rwDR0seQDP
c8juKqsWOI07ZaQIBIuBu/S6DJ1PbHz23rd+fvWZpsWr15B1UWeH9/7VJ4ZT4OeEKEOmc2UndIYR
7w+q8EO/R7yEYsor3PqWxgNRTGhc1E23+f3b6BfbLFZXhf0zUlpVYxfw/hPEM7SjpHxuPOFivOFl
e1MVtuQEDl97M8effN+fN1UyGD9ZV+h06Josffi6KhhsURlexphJqXmR5jcVVndQF4xr8s92FZ8d
y3z/xcY+JuJpeMFqNHnWSvf0NSNNbznJjQeffSXtMydywCp7TFUO2XaiYbYy1oFTH5vPTvJyEt9v
smSYsxbhSkx1TMqY958lkBS00f2rkOfrFixNoz76rPAoRjyTHksxkG9S3Zvw/ilkPznl8s/7GuAD
uqUwTlLZTasfLjD8NSXu9MflDiPG9HGm+W7HTIs9bDB14eoHiMcn/zlwyTHc1ff1bfQKxhSCmB2s
4k821Uut9tOJ+PHDLFujH7Z6+PAqddb+/DCVQ8rvmu3LSt4b20/u6+XyfjzlPx7pw762yYhbjbRH
VJQn2NqyI0W25OYX0JjYmjj1qXbCHYtSbNfH8Pj7Y396yj9saGt51iVLe2xdpFqs7MW+m2wU8Kti
XW9y9BgH41TdZs6yvUe+aJv70DMuCWTeRivjk8dA+nl///7yf9jWaplBxK3+2Hj1tnGyK8RveJBt
YZ2tUt3p9p9e4V/ebkyXTEtdgODqsuL9cIXTAVuP5j/6R8utXYRwrk6GUGUziHaUdbyxGCxdluvP
vqYs/uJyA72hnFFFTWY9e39YySiUsmifBkd0ZrdxymtEvlv2MaZbT45x9eeKhivFHmMP2eFnT/iv
TrOBJ01i/k0M68dCfdBb3zAKjo+F5VCusjWyvlV+Iq3AFdxPT/Ivj6aZhogbmNpU/HCSgfSMFcrP
xhtdaAJY9h3B6R3csZ6OGObrZ2dXWm7Yjw8T7VbNFC2aMDQj3p9dMkbEQf3HGhJtEsOJV8gQnNFr
LtGAP/PGdH7/BC1/73fH+1Ahsf1Na0F7nINT1dP8gHo13v/+CB/6OUvdK9PU+edX+rAkE42uzob+
SJ6sgydMvYu80EUMdR2fpgNxrFcE9pz+Pw+5LFk/PBqS0NEZ1x8RwalX1Z3qsN916cwSQLUOaB+V
V58vuPKyoL4/k+9rzQ9fcy5TEyFCxwaDkvaJtq3qYDA7VU7ovsjX/rUx2ZgwpB3EtE1b2eUj+VXN
J6+gX9w+y4cwFSLSFU02l8bhj1+8aiK2kHSIuh1ExzvEghtdsC1HW5v3ABKQtdjq+ffn+ucbVjJ0
hS2VbtKrQ+Tx/oha3hDfANE/Um+G5qIeH/4f/jxvl4UcqKLL+vD8McgG/62Sbeizdauv0kH9bNn+
1XXjZW2YusxjLn7cMeiguEFboZGPr0MUXl33BPNjl8nU/LIAbrh3a7kET9J7SbydEEr8/gsayi8X
VHwNOvIrQ5HMD4+8jr98loyHKcTx2gGPD1oSeyqCtpMd0zs7zpK9z7CW4AdK5pZJ2hnf7jqmfF/A
W3K1luViy+TJmRGSZOU3MbXsVNZXg//I/MQFXe2oRbTyk9mTlhAuI6Yi7V5xwpCZMdqWZHnsItEA
THabzgdVVA+9qHhwppleA3U1XUUS3DAVvakf2E2me+4+O8eMH3NhGhOHtdzaEJNRZl1mzTNQ5lM6
MdMTCKs5UY7tpz5GbzmsfU3ZlnFvM3ixYR56qSptW4ZzAVm7icimsScL2Zy2atletWOzkuLcw1Vn
t8CJ1EjdplO3Ay6Tj9oNNJKtORtsZ1mNE+HNLL610n2WRZvAoLxpvCkTXHM+Nnw0HNVcQ4hZ3XXN
RE+oYVdGT0mNrEAH8NrI28wwV2SJyrTgaPQgBeeC6wez5dmZG7dk2JRPA70B5oj5zl+mtdYqs66x
dbmJAD0mvKQTNItn3L9O0PHQ1Wf4N4tYP4NsNkg7C1njwEX0tRt5cWThMpkh5pvyVRmD6a1Hr0dK
hZPvjELGSzT0bRXqESoEUc0OCTPQziBasRSv1X6DZZ+Bo6fjhOmql0rMzgadpDEm7ov+A9NEkpuG
VVnWOyKg1rm1VRMcXNzAmjldQpfHtky/C3w8AZl2PY922d/n0d2g0puuyw2BqegqqYGgbYeRuCpz
REylakuo/W0jBDqZT/swGJ2+iHY4mK4lSn0fKTjdFlJWrlozXuWq7kXqZkotB4uWG4cgDZPV3GCX
qtPLHgOrDk45YY+SmV8BRJGRSuBXIhwThTn7EJ6HFiavsqpKkL/FW0xjIMZFRgukRL9dFJYT1aON
SsbO/BzM2aUUT6ten5xEuGRGyzWeL1r5pMRPoXo0SYZvlAe8omgozz3MaUMt4Bsge++K9aCQLqQS
0pZfmZhpkxdNCa7n/FEwrDVIjYvcWHBQ0ymb8P/29KCi59ZcQk/19RRBj8/ZECgMKeQnXTgpwlXE
BIAnUJYuCAF5EBUFeSBv8XTgouU8Ig+VIl0A90WMLG5bOcH39i3XLiM9usDpxSz5NjBPshw/pOpI
shOA4inftuNNWE6OImsw1W9ROnpj/+bHk10LpB0FLc0z/BoK4+cOfn1BN60qpKsAYZIyk3Iflvvv
qQ/hVQuUWUpr4K0PnQ7dY85WurUb8Wy1Sma3OnSXeq8DzcJJv20mjASBizAeSyAK1VgBoApcA9pe
d9O19XbEeLwkqgGXxBnKczDBsqc1hZl5Cp5kUdrBMaD6epBmFScoytaezbi+eMnGFXxjnuzenSWg
ByryeIN2HOHByBWdAIhCP9S7uTJTfB4v2XgUlWgfYlEsO3/fNU+JWkFXCrhTtVVsKpBQRU9BHaqg
+BS4OXFheaPpuwtPOu30nZpeN4VCYpLszMZZY9yhyZNrhP2ZMfQtSpv7POadid9IqjHMNqVbRFzh
Qt63Fvr2MDuUiP8a7ZtZNLu+lwDcQD2MJi8tFKB0uDvbdguoke6MxErq9+PFUE63OoDerJG8QIpv
Cb3xNGU4xEhTp1lcA9NeYTfGKTVlW2SewKnDDWNnh9Xbi3rfY+5OLwrNWFhtcN4caYAjGlcAYdwV
iAAtkQ5iGB7TVHJiExF3XjGeIUsCM2tRyG5KY0MTo5NF2pNtmfMDxMYljDjyEr2Cr5dhYUzxBY7F
SlHC9RxXDqp5OxW1i1SW1jnBHihaAKEwkMbZUcarvi5XonKyJLRRrWGX3VvMihOpZN3VAHrxifU1
lhUQu9AqT3ISOVr0NcuVtSo15zyxeFV9ReO6w/jtZDqBnsSDZPoLsYm8LfpHdb7vzZjpNxqRTLYt
YUKsHd6w11njnzogAlzlaff6nZKQeYnEPhK+R5ZNJ1rlO9rAr0ExtC6mRMyzmnIB8JRNmGEhk4fk
Wmpn8jdVKKxNDvUvKG0/R3JY+oZTG/q2bc5WOVrezHtYqssXHuoXJZEvSMykEasWp1SlCZvORxWr
2oBKURXdwjJetWiAYKnXq1mGx60r+V7szY2aLOOc9I67MhYMwy17BYZAsqaXv9fFkQzRKlmG6a4K
KEqsSXrLihtxbLcgXj1JQe1y7DKZTJuBNVVCoUYyTdiSHvimo2urqotE4JdGwyPQFwKoVyT11Tw+
9HN4KUvNtQbOJo8u6S/SrZQ2dfUyjQjGzcZOWQx1Q12HAblQSXjopwsNch3OkkMhrCRlX4f3jcn7
fGDKEexkXj05Tt+ghtyPPT8WiD1C2CCEhdNiGnEH82zm9QaDMSgO89BVAl/hCViTDboaS1noafN0
jOLhK2E3HgGndiLwScLQBTBN83u2zRYrQnafjpGnsHgl9dcekZCQey2RWj5BoAFqv755WbBdIe5k
VQb0ltlpdWdNl02AWmxDoz4YBwdduDeWcLRiphwz6Mqk3NQ9KL5sX3b1cSyea+kyisk07c6IoK4b
fwte4FCK+6ANNzM9/Sa5z4bT3BxA9+wDkQRkSBQtz1U9PM/o2CcarxJ7KvXUBeUeL8VRzx59fp6x
MSQv2hXl3AsZ8WRdzo7rWmtpOGWmJwfDOo/HB7SUmB7MdhvSyS7BLNTCuNZoXogW4DgpWpnWkzq/
CbV6RenJXq+0jfZCgxo2l+EVuXKQdza0c0VFtOOYZD+x3tU6mzdFBjiBF1Q5Uo+tmR57wxjsGc+I
sUlHnz0cxCuDewYYgV2Wil3iJlf9h75e5ZnsAPrkFUWA4tAcan2+r8UY/ay61ZLELifZUeMbi7mk
ErsCPNZe3stmupLT+1Ld4V02rdarkk0f3Cjmc9mroO4U3pP1NsgMV8sPZXmSgt3v982/LitN2jtk
OkiS9nGcSnJhGrFtbjzYDbax55OdDM9YL/0mvGhriEef7NS/VwLvKzwK2R+OuJRCP1SVmKpqdTI5
or8e76VV6ABuvVnqOySZtPZstkcQ0p4/lSb8VFhyWEvXaD/Qu/6pwgKvLvUyGZZMS6XiTtUvfn8i
fy7giFFRqDx0ZelzGB9KRkLFAr9pHpvhMSO1UP2sJP1Fl4ohr6IpJvekRMPmw0nThrie2sfWIGwE
PWzX5uthwLERfnJ1fvE1OA6NfVUUVdr8H74GI5sKa86jXEVwsO7itP3k7/+itGaC9sMBPlz9xKz0
cR4f1aO6zk4swQ5G8MOwItfDJUVt/aeM6f+oivj0eB9O3NBa9RyPj/E222OieFG52yCeQPNdK9+E
nbz57DaTfn2l/nkGP7SCMJ6YoQoold69vwPH8I36aKV6/ra4V+8nl8zCf6FpKv98c787qx/aB4Jc
5qk8PnY75V5bNWuGTVvriswI+1841vK3Pjy/OrILU9UQKumomd7fiiV4YlIaaRZHJ+N+3ior3Fue
fsmO4BpRINT1jfjVd7L9//Xz9eNRv5f/P6waMwATjJyPwFHcuo68ui8/aeH9aiV8d4QPc4e0D+E7
jo8wV5TL8QUQihd5/YaeDKWR/KL+F3NnsiS3kXTrJ8rfMA+bu0ggp5onFklt0kqkiBmJeXr6+0VR
fzMrCrcgsTfXZG1aUE3PQHh4eLgfP2db7XLP/P7xqua6WW+Mio09W1YKMLEzhz8EkqS+ySjp0Rv9
A1q3bfC4WPKddRLTZvoDskqTC+ytLbVlOmOl/NFtsxsST3oZKA/dnQ6Mzi4WYOfK25au0KRzHEUx
VU36mJONaJ9r/KFc5O1FgATr5bS3fOuxvDpCUQ1wxCsujKtkiyD7weLLLp3CuTCmK45hMaCOsokj
+Wh2SkI3sf6wmU0sum+r4HFh2xb+flcUo862LQ+zos8pDF2N3rix+JSUkBgq2k3e6FcXq7vTT+//
V2jM6+hbdaopwMhYS4Lhf6CW/+e2+Ct/bKq//mquXwr5v/z/EZUpAijA1J8R/T0q85S9pNHLGxCm
+H/8BGGa6v8YqqmYlPhN1wE1RIX6JwjTUP6Hjg4U0raiO9Q8RZ35f0GYKn9kC9QU/wJAprC5/wvC
VP+Hbi99bVclSTBVbvJ/g8F8exXQxHREKZQhG9GEUC25tdSu9NZCbCQECg0tHDp5/ZOlxXvF6tTL
U0y3eXv2ae5+xuBzCOBbr/zbnmqYaD3RKXh36LreVhlo00jzWxAB8PNdrI72UktcuuD+tqJhxnA1
gzqrFEbA250g8sMKnerGt78AzaJwt8m31efVMw93Blsr+kiQ8t/9xvLODEvtiNyBGBul9XBt1xdO
/xBDRPuxgdn9YmAaajjanbp8s1m5NoRHg/1SmoExtIJHcAxg+1ZRDYQeCZ/3/5U9+U4bTzVyPapg
edee7eIC2Rq/cG8KhNM+tiNdbX9v2a+F6VI0Bp/OYEvDwrovcOg6PwAC2/v6BhaMDTRYtHSajUHp
6tMSjuA1zP/KFd4blq63k9FzyqhMYXj8IahQqBdVPoAWfb/aHLdUJ5DDenAAtcC/DEXjA1Ro/yQ/
epuzvP8dUlq7yoxRB7+Fzx6UZ+v+RIsdDNtFcg1Qxk/ugq/OtvLy66W24OyBPPvu4s/Prgk9yBiB
HVj+SgNzqN9M0I0tbK34gh99YSm/zSCUV4IaE40/bcEM6CwLJvkL/SL5QpfeXzA3f0QItXSRdFDO
0uFXppbxoYQz2HyZeLppG3UPOZUH3HVzOlxA9+kHvrlkVLjn+zX+MiodfFVHARt1GoboeEYfRC7t
TuvOMy/QsN2trv7LJcq5wwrV3WOONZd5co+G9RVUMykdcgNUr4uWwJNYZrTYJJ9zFhdAk+4CurGJ
P2+dBaXG2DxFwFgMo7hA8WvdGeZSIJi34cITCPEl96UUCJIM/Yiy5hxQE/ONH/VN7qv744Giow/1
ZudVuyWUsvA/ee9gAHcZvjVNA3D821U5OgzfmtJzBwqsqnXdGz9WztKWzR3vcyPSp4uz0SorFSNN
6Q9b1JNRUdiDnUEs3KMGx/ATs+TrcN/sktulVFMCrLzGFsdkCMTmQlQcS37510x7qJEr9u26/FEd
8i2NQc/+pO/MC9MDirxwGma28I058ednMSWneA+IBXORq6wBpVXj14UDIL6WtGUuibtCP9owHFtu
FqeKfWQgj/Ej8YYt7gYA7FvL77fR9/p7er+K17+xpHODtpRN10HC6FbNkkYtu1op2VUfLWRGc5v0
xoTk+H2C2kIqsOPC8TPHt7eQ/vnFM+KwjZf4IEKWjtpMYH5jUXL8ImQ2qEDBZt1s84NIj8R7y3gS
763wjyVrcxftG2vSCdAcWBwa8Qmp+W/tL2q1Ny6GK+u1vmIxIL8efkw/oO65CbzC82Bl8j52mhmv
dBVdZerJUhl50qV7YaorPWE+Da+smfqwkNc+/HcGpDsgbSbSsR4Deg6SeOQjlgsVhrnE9s0apMCP
3PmpiXLxDSFmo1/24wiPIEO7+5U3eICe8xvYGMwcEFG1W4K1ip//7syBuAQIJh7nirh3z061nppw
g6HPCMGzvjYLSL208CajA6VHoJZqd1to9W9t2S+T0pahX2iVmfiiULR9gqzhGuLg9e9s2i8T0qZV
kEWOWYeJMYPDSQ8hhXr42MJcasum/TIhbVrE9DI085iIr/Kr1W16Z24ZzN+guQeeAqIhEszlIp/4
Sz/YLVUKWIVSZcooPp2xC/b5FuK5bX1YrmLMXGtMcqmkA6ahaDy23jpFEMPb2CqYgSB9f0pBVMAd
oxy/FSUwvVxZqGDPx8gzc1LEggAzLSMNc922fIkuUx+JDG+CIgrQKUgK/7dixpk9KWal8C90ioq9
qql39cCUTbYQNBaXJF2WwXAMJmS/xfsDojyy5PL66MP1tmacxriqvPR6qeA8k++wZyakQqZqIN0s
+SOMtiFiGFhsWx3ONqBq/Q+9a5YynlkP/GVG9sCgh+o8Fg+a3kteNA9x2uH6tIt2jAlvTG+4bp71
l/SG7vQOTozkz48P3ZJxyS+jrl7l1mvGs2sO7XWD+8MJc7n0elRngyJc1zbQXNtxbSl8hG4N3xHM
gBwz8DK25ofgFp6O1Tq6VNdH3/LN+zA58GpmOivyi93xt+7wsx8gbWYGnVOeId2x7i+KAwptm2Ff
bJpnAZIFmLUQj2eeVnjOf1brSEEFfvnjoIvjAK/8OorVu8JSPEeHXMJRFkzN3tZnpqQNnHKrhOie
dem0so/uy3h8+thDlgxIoWSqcvhORFRO7e6re6oep2nRO0R4eBeEzxYhhY/QhKN+Jbyj8scNxG6i
pNB5+sURrIUXEa0K/zcWxRAIYhSWar8DFWfaaMbOgMHOrNdB/2dsLxZqZj3+zISUBjBZoyEYhIl6
M227Q/RwyvwUxeIfCCRtop06eqQgQBYHa61vmsUsROrNvr5lgIj+WqKUEwx9WNQV9MyElcBinZsy
80trjdrOBirLL8q3ZvJCxNoOvBVh8Vw6b8Lv3m3pmXnpwI+T6WbMsQrz/YbQsuv21IzW2d3yFT5/
NZzZks42suykVa+2LmC8YMqm9Jw7c5OuqxdITzbWUqIiXP6DtZnS8T6eEOS1hD1RftL9ac/83Vr/
IWoJy7Fk9vz9WpwpHfC8GfSkbDAWph0XHvi8YwZT0n91Hkz5kJsQDCTCWaAQBNkJDPbrxwbU2Yvm
bBnSER/zEgUicRwa371Nbpx7d+/cK89irzKRm0C9fmvuUMtQ/OXDMHuTMxiiUrqAjkFuuZs5L46o
IUiuQrBv0NG14GdHJjg/XuTcVgnWAFdVDF19Jak4z/whEqmMXJR9QBDXsNGoIHGn6fCxkdm3jarS
84B8QnkPAI9S+JRcYWVQfe1i8MsHES6ZD1RSpk1OB4DK26MHdHpxYnAuTJ9Zlh/3TmoPNXTjfMb9
8f54UXsnZj+U2/TFZGQPErCFGCJaPu/OmarR96H7Qk/clkKoYTZB1Ytta3xKXIikeUboOT+im2Sf
V370EO0rHgtb12u3TMQGhtcMMJGtNbAnydP0rK0Zal6s7c35EgUwsP2iu2DKsIoMUjSzE+cxiN27
woGt/KRdQE7wO7t8Zkb42tkrcujozCsJZhibpY19XHeQ8Zy8ZIeex1bfDMi0/AEzRbP7B5Xh2e/u
aJbDxKT9vnmShcg35uLKJ1n7bt6G3/Pv8ffcj7fG4VvP4xmWL+RJHxq66EuZ09wR0hgsssRwEVsu
hQkEYPS41OmjZNMfgf0ZpbaFMzqbiXJyaDWalGZpNL39sOjV5qdJdGoaRsSGcJdMYO1AI67bF+NZ
YJdgrPcG+4s9eenoZ9ulZGduhYzZu3Q7GY1mbOut/R6ZhwTCF+y75Vez068MLV+I5rMv6TMb8pMi
Nc2wRIMVG5Dqekzf7arPtGgOmq/c8mDapJvjw++8ls5tSt8V2C33vfiupQpHxBMoQ88ydwunYu7m
ZXwXcJbJoBsb+PbjpaUzOcgIk7d9c2+di3aX7JJ+nV2Fe+2SAPTwsbnZrRJTdVTZGfh4zTvOzmDZ
ADO0c/HUFLwcp4dkUpe8UaQKcirBX/wfE9Ixd+3Q1huoO4Eu/9AHhAicezNebQp42IYAvpwCJZP8
risXCmRLKxNB7mxljarkvNIwCy0sQQU+rXazqleIXH78Bec98Wx9UggP6AHX6BeKLDjPPGj774O9
vu/29TZ+BhQ9bZp7lIsWLo7ZhPD8q0puYsO2DJ3oq9X0qbhDTsOzvtc+/AV30GDs1aXkRqzi3S4y
4czQKYPOgBPffs4Qtk3NmF4vKvjxf0Bwsc+5JWlYoIi+7nnU9o/L8K25lEo/syql2A11Jj23sFpo
bQUAKBsgXUfs8bMTJ8mmrSBfgqHjtDGNMaTOqg0LlYtZJzqzL0WyIg5VDjxf2SWARse9mmoLx+Od
BVpnBrp+Osxb5FQC3nHupmELI2WSuFiA6AX6eY3prwUH1eStEyZMKLpMhVkRboW3Jlrm18bAgm+6
8rvT2t6q++IyOjiC8GeNrIG/YG52RWfmpPPgOIUJgBpzwJE3cFlSl0YhYkcHNPQax4eQz8v/WjwP
7y50aZGSf6Z2jRhpjdX8qn+O8g383cxp3Wf3zZ8Mgx2K0ts0EfMAJBkseunGe38chXmGCcmZiN1w
Cbz9xkqRr+A3AuBa+flV8NAxhLnyjnvly7Qpt8vnYtGe5DbKqOqjVmKvR1KELLG/BgvtHQU8In+g
a7JbWuG7nPB1gZYOhhIhn3fV3TAuUoYJ+b5xnlyOzOEUtrk9qgtDvLO+Q58evB9F5Hf1yFrVsibO
OQ3HinEaR1D9/HcW5LwBGmjoxMV5K8BmKuFDSNHz4wOwsIZXkoaziyeqylE7hlgYksI7Vhd5/f3f
G2C4muQVjPX74VUbhU3Uf6D2cO3yxnaLKyYEPrYgAT2prLDb5yakuIs0nd64sTDxKCAMqNldQe+y
ifcCo7uEO5EYyt5bk6KsOqZO0gZYEy3cydkHN8OdtUPU7ouSwEy7Fsgf20uukLBdH5tN+BBDsgNl
FS/py8UG+Vy0PFv6K1b0bPt4jmW2hn78mlfB3XQILtJLgZNUySjFo/PjDz3nK+fG5IwyMYogQTB4
nef9rc18Wq2vlholIvK9ubnf7uXrDPvZgroAebrgeBRPnfY5ALQ1bavvP18B49a0/djx84f+6WW5
I/S+QCdMOySxvHaM9xA/RIPgeXZZXr1pn62dskm3Bd3lfud8bbc99Qnffi7ul++g2c96Zlfs8dmS
0+NpaCFBxy5hpHSvYZH6eN/eZUPSwqRwjwKa02lZAKTQ/K7XX1EEW1sTzXmGkz82tLQS8ednK6kV
LQVGiKEKKQxQ5HER/Y4Lwv6pwgPp6O+yg7qsHIjD+VZamjjrDKLL3tV+JyZSRwCggR3VkUEaZtGG
itZiZBi0/ZQbtz28iAuf6v0NRZ1b0cQ1bIGjlUuWNtrckx6CDBzDL+j0MczWejWqhv92Q4QVAEnc
gQqAWfErzjbEdNNGsVWsTA1k5mFfbdvQSbYfG5m53t9akXIog0dFgI5ZuOYKRA5kk1yql+6m/1aj
Jr3JBOfJ7mOLEgRexOC3FqX8SV0pdEAiwWcIZUc/+CfEmEHHXsDp9IwKtgGhhP3JWqeiog6pjlqv
tc9LP+L9U+r1R0AA6/Boej+WZCkZQp4unffeO62vRZkbkYmfoCjlSluPe+1hYdmv7xY5OoKiBkEN
hYaryeEeMrkJLmo8s+mNZNoN6GIg7JQVsWb3TNsdQ0CKjsVInjHo7qUadGO1d0+Qid7VWZ9ThzM6
SMxo3TvHAFksfbxmsg/tvt7SUmfPzCuqFF61QhtxICHQTslmiprG8gcmbdeM3qySe7XRm+narJCc
YKwsDVOIGVYGelKaVx/7iXHWUwjLYuZrURTkk+8GiaYPPg9riJ99+C7RKIdKAQUlbujJscdrjWZc
WcMAHyMrtYXNPFfLbdgnEwJvNsP/qumVNSP7g2+gwFmsvBUNUqv3dFQXe5sxSnfkXw2cfPQwj7Hl
HNVLhCwCmycYgrmRu44bw2EYuEfOxI4uHBURvz04xLYp1/mpi13IO4ohcdz1Ka7UeloHR0gb+EBh
hB4cmd3oijl29Cx7Ff10nWlTry/N4YjEvR4F8P8CJMiOCMejKX5ZmZFjXPRW3yl8XacqB2bJjTi5
U6u4rZlRT0an5OuWigpit7cy5ZqANtjfyFhLBe7KLG0fMvSWTIabJ2SUdpQdi3HT9m0Tb9oVSpQ8
ZRF2aBEs0MK0+aMMYgb125OhvfbE2yr57GZjA8UTKkm3SVRqxr5MI+ZEHYQE4XSojpO7RlIYVvJe
deGptCdnldyBp03j71E9BHRpnCBz96dmgDNPmwr4A8cgK3+46VRpP/RRYZJypZoqzjTpmVL7+UqB
QnNSWjfx6tpR+k90mE3EfJvJcB5h85zsKyQFk+kTcrahW6xhdTbMo1edmKn5o22dLr3M29Q9bsde
KcrnHs05IWJf1ZGtruugXKVX+pC37WN6qhTtpnDDwblPTP1ooGkyOt1lb2R6cdvHRjFCgqGXKI9Q
szISr63EpQEAru8Mfd0VRRRvdXXKrJsKCY3TbXkyO7gnJxuGzIsKTbyeQUkN1siDikJNZSJDH43m
No+sk9ttT41+PP6pO33V/4FcUqvsIzakf+m6UT9dWqe2PL3obpQYB4o6JjwBuFJ7PagMej8hfG+U
SDUGyPE6WW8Fdwkcp+7dGPQthPzmERnQCsENvuGpDKMnvR3du15XVQbm+z9bW2kTlMbdFILF/pTV
q+u0giL+KoSw8rgZmSse241bo9tg+rqFdOeIjmahFy2sKZnGU7ZzoVEP0KRx9nYHS7+DiOy0Rp5S
earhfECvskEZD9GaRFcOtTbUoJBjWwm2hjNmyG4j+zmFqa83JWy8dKhq18/Ko5r4dolm+mZynYS5
9ckxaBs3NaSJ9dElJKdxtfKttOt7IoWx0h/TvlaJyk0HRb8eKhDad4Wtl58nt8q7R2MFU+QBNSxL
3yur8hQTeto0+QPB6/Ciq8r6tEfcpwu/dWOCEhRMquOXvmW0EhJoJBeHO6SuTvleC1oauroLXbG7
cZKgUPrrItJqNMDWqyjJ+/zOyAwkCB95CiPmcZMmpwZh6EF3ijHizs+R+7im5KEO5be2QdKuPuRR
qYZPSaNkhvJYngah3WlWsVo+dMyudpFnIH9SbvkLguo+ZpxjdYP8fBsJtcHUXH1J4ihKvcGIV0jE
8tOepqo8Vrs61bLNSQujqIT6Ew2H3B+Lk3tlwUu10j3bWU3B55LZFO3WMDoVweGUARKP46roMPIb
LnK/u6lUdZppY38yDEiL0UWGF3fgw/XPsaaXbnPbWZF2am7LKEZR5zrMIRXmGuhTO2z/dd5hUiIi
s9DpvkHcLeUdardicKwhi+8iZV/iMkP518d34UzS8daElHREq7joQmGC8CDYKjbtTbvLro9bOCLQ
OG92yyjy2YcmxG7MOiuG8b4ZottG1xkhNiFh3oTfC4Cuzbr2u+fp+h9Ym8umz61J2XSsdMxlKlir
NxrXDyrwcK254CV5UNaH/ompit3iIOPc++vcqLRzkCkPJ6vGKJQzV0cC8J8D3Qr78nQNy9sFvJgV
fLib9K9/QIwpniFycnNuWtpRKI8Tobbw+v6Cw3VT7oRJHs8HKDiYfVh6zr4r1/IsgpRQYUxNnWs8
tUc0lFzsjRfNAY5k8EfJXbNYi5rfxl9mpOddgrah0I7FTPE9rr8W6r/GzpCHWqT4rzVTqM6kZ3mh
rcyjxWMCmUJwhcG2LpyFx8r7Frcw4TCSbKE84KDM8PYdUQUnkkoFE5WxOUHVeddfD/tuzT3EaYso
dUw/ENDx8120NITz/uu9tSzVdqpT4gZ1QqY/OeVNkDuHLlgoOSxZkOo5LaQZln3k9YLqTQUdHwK+
18c8yRbeLMJ733r3+UJMRcKoNCKGDykL6Y7lV9XMvFXaQ1pBjmruF0Kj8KiPTEkOUXe1mg3CIURH
FYmfTbDhgXnt7tJNv9cPH1tbWpfk3itqNbFpCGPjXdm3nwfzYK+Uu1XlLtwpc4ZslSqroloaXA3S
Pq3C0jhOwpA5ofyIBLVefbaifrPKqgVLM3cLz8tfpuSya2BHUZ0Jp0uvmOkrOloCjOH76kVvbuAE
9pZBDDPFJ0zyigRHoiG98DqEcPZSt8a+PBUJXth7aKKDwAEZBgsYs93oQ/lN6Q27ql6b6Hw+/QOA
wdwZsJnWfVVW4W0pfVvu6jrmYQY+8mII/QHx0Ieazrvjx8/ObfHCXv6DetvshkJ24DAKzGCt3KTT
bDNSVjlGh28aTXGIsaJ1cBmChzMfeG8N43p65vnyfXkiQCxHPiDgKP5jWQoqdaOFSOVhOT6I7ifs
gjvBQfB7FYIzO9JnpaC4ykNhp0bL+6Y5pNtmD/UlojHPYl7fANj7D7ot85v5n9VZUqQpEEbKEYKj
hHpfZ74O78GTyhrNe8ifKGO2jDDeZNulKYv5cohpM/iGcAZD4VLmQBLckjK9erDGS+KH9okmz+ab
8ejeVy/jY+K7h3qJYWd+qb9sChc7OzVGY9GnTIkJ+biN64MLXRz198xzvfh5ZdHOYjJtswhdFit5
7z6/rEq3YVuNKy0XK1V20xYwwGMqOArcG9tzbhGKR4rOD26XgDgS28rfNS8YOF+reQgPifTpbK29
U5RhgXQzTTtrhzw646EC7iVAnKe74iL3lvKjRYvi659Z1LKyFug9kI4HKJnsaJ1tBNlv66cvwXed
b7vyl/qxsxt6tkjJiYypgyIxwmSJOrQLC9+w9DSZSeKJtGcmJJ9BXEUtQ/EdkSnfnSzY30/XgqA5
O66tI93WpWbv0pIkb0EWsrcQkCYIdEwt9Pf1FG8+voLn76uzJUnx7GTkFPDERtWb00vi+PU945lu
Ik676rXf4UrLd0v3/v/jOxrwGIF5RHFLyjLCk+2uTPEde6/zeSkI7I+xnrzVD2MfLFNbzR4665c5
Kc9weIgrnYil0zc72ImTzmso8YpNOHn9l8nTuvVwHV5oCx3Y+Yv5zK507CawOOkg7Jpr5z5CmeXL
9JT66EogFxA/dC859TH/n6QEswsGEYeAq6saMK1Ip8+yaiUUOTejKDRT1HVVVqiPLvDTz/oOCFyH
eVQdqnL5qe6umlBtQsw414Iu3WS2N2TIttqE+4gp96X26ew14RoQ2AAf4cUiSys1pnbStYwR8Pig
f3O/GdCUs5H2Bq3kH5R4Vxfdblwc7F20Kh16c1RLhpWwKtDvyUP8tbyISW9KRm9VEM7oXC23S2fj
5/lSpZMfH8eYrjRwNfeR+JndtDf0RbwEQemdThZpwFPo6Xcfx4I5rzm3KYUCqjJCvpiFama7sYbr
1k6piCwAjTTh9PINKAT6YGRzYIaRSbwbpNi1hsYzTlMc6r1+a6Zb8dAQxyLo1sdbiGyPh/QRmXs4
DwkKEBFd939C5/nxameD0PkPkQ5J0QVdl4lPbNzTHhB0d39GO/hmveyrsvjUmYvk58bEtz+7D6uo
Htsmwpglyq1J5p3Sh4/XM797v76r5Kb0MVoL/lcyCyW1N2EY+1NaHqnmjf+OjO5nNnG+Fsk3I92J
7SHCkj3CkDnedHSHPl7L0teSPLG2zVZZiSMHY86+Xe3iNN/+hgWWAguQrkDvIKXXSexUsX0E76aN
5T4eb3Ul2nxsYT5uMK6PFg786xDzvN1y9aT1U1CwiPaCYvoLJCDjTS8ULFDt8I0vUMomX/K/lrKg
+chxZlbyg3Aa1b6qMFtvkB/TOD/wwDHivk5fTshX/7Mn6KzzOQJfzsekvyhd6Ii8AnRa4d71xr0d
fJPc1h9QtOw2w3Pl+MLqchFOUoH52xHPrEr3OlJw5lgl4pqLrNX30UYqPfiqOWZ5QRVZ3SnHAl0t
Q/EGixFBounLMMIs/lvb/Gvp0iVfJqOZV2LplX+8L28chDrADm3E0Fvvm8qtuJOO3rBQeZq/e8/W
LkWvztTrkyFIrAT4EErWSPHS7U+j2ittkLL/rccL5Fz/2WXZo+vUTVrxvY3dSG8eAc0f4sl99NGf
obiXbWE35l5afL7MXhmieAh4AxIwR7KLZnOYxTo5auUXB6HmeyNIG2wPPlQa9cgPLT6/Z/35zKJ0
iJj71+1CWBzMH8oAk+800s66/9h1loxIcRQO/KHuDYyYyImZq+QqQ3l1UWNixoomQC+2yYgRuBfJ
P0e9dtNYZ9NaYMzTKvPHIfdOym+E7DdmJH9U86Kn1ooZu1WzP+yjaW4du1EXXu0zFwNWDCDEyPTC
BSfFmTwOpjYQjAXTqVzX6k07Ldyi8waI1iTPjokuztugXdTO0GsFBpwMkJB9gpM/NZPNxxs/a4R5
VRjomCwz5OpVEFo5PIgYgRzntNHNCGkC9fTXf2dEukPHtIORXxhpBm1j18HWHXYfW5gr7cNy/2sd
0seaxiRpwOfiwLfNwf6GpAbknBcr7xtANM9CcJaJ3+XnnDh7UgJ5blWuUSEITyNUbJGdQVI7fkVK
vug/6eZpaXnCmd4bglAVZB8nSK6apEFMR1hkIcaufHEvjweECDyGDQWwe6neN+8Sv2yJPz/LD1cl
8smZuLXhZEoQCP4UuPbLx9s1GwiosLnIWOPb8qPb6lQrjAO+W9A6l6oSVOuTAtSU2tBC9jZ3N2nK
mSXpXo7UurbinykI5N9GczU+8+JGo8281+y9haLlMr/vzB3xxqYU5tSw+fsDhof6+fSgkmcho3Eo
XphBhbpu6S06ByN7Y0/esLY+xbYgdVQuVu0uzLz6peLJe935xROKowzCMsCB6odyiMbLAC6jf5D/
zJ4EiqavwuU65NlvnSZo+2MaTz3tQQ+NgQFdvn5X/xV9irzwpnwqb7WrbrdclJpLbIFQ/jIrXY5H
IAe5Lp7hyY/iqrkqb7J9cjHsXc961NBqO8SblW8efsN5XaZG4Mk1KDlIoUZf1XqVi9fNgPqBVmyH
ZAIimv2O53LQLTFtz6NAPiPuqphaZlh+tr+aZt+iSLuFGhpNtO60M46kGr9R44OljJE0ijVYlN/D
Rjy4QnUeR0pRe2OOynKihWXNBRdqvypUVIKS5/W8ngWXOqlNxygsHp9Dep0Wxt5Sv328PbNH3mZe
CoAhw6aKzKmqu40VtRFTE9lzxGt6U+/E8GV4o2ivyf9y12t2Tb8MyiBYyAfdsBEG4+OfEWyqfb7g
cfMGbNQ2VZMC12tx7+yjOYjVBS0i0es4Reg1DmC4Ure/9dV+2ZDu6G5lddSWsDFeABZENAH0GTCN
ZnMEJLVB82QRuDB3CTCEDUJZZcDTllNps0zCfAVqZ23YhacMT2b3qTt+WVjWkhEpQKwa284T8elA
fg7hhjqdgSr5/XQJoM5HKS51voSXwDK2i5SUs5t2tjwppeZ1YuSZGI6qf6hbWqFE5m2H/u1JQPCL
m+k6vF98cC+tVtrEFnDgyqmEzQ10OMG+R/okX+ufnYO+y18CROn+RM0p8hevIHGNyvnJ+V5KMbFW
T7kVZWIv78uX+qbeoS6D2FRI7xnVKPQ5IWJATgcdrdtwUyvrEywNw519t/Q+m7uGzn6HzLptNU5D
z5vfEWlPVnm16q/q6umkPHzsVfNba+j0uZkmh+n+7WUX852LYkUQ67LYY4DXBUL7sYW50gkMBb9M
iJ9wduRVI3XSIhAfdLdKtwgi/axKOo9pjQanvkkej95Sk2BpWdIdnoaTmdQhNsFD/zU2/aEq+oVE
dt5Bfy1LOo7RMYltiinc1w20sGH/2KKyFlFr/S8/n3T4CidetZP4fOkVTwETynz4BbbD3hZkvt3u
dEdH9WLp+C19P+n02WlEydpmce6EYJKtIDy28PkW3UI6Z5ULL1N2xIT+2JHfaDvBzup69TZ9sYtX
5sZ/gOATv/vd4YYGHVgF3WJEoN764iqxjWwY6R1Zf0DQTPGwezK/aNyroj3n6fdTL0agv8aX9S1k
Ygt336zHnBmXDkKShZOa9hg3dPfQ6gFw0cc+Khc+7NzWOcA8HRdBWBBi0hKLsjSNSMFf3DbcrrLv
Y6ksuORrPeDXVxSQGBVYAYwj9MAoF9hSvQCkxhSWvaKIRiNkm/gjTgJUxBEF/61Qau163/CPT9Fh
3EZ3lCopJy3LCkvp0fvfIUL5WWQ51a2bRugyrIMX+3hbPInnEGJcFxMz5VBr54tCxm+/rTCoCYpC
is+QyzONJH3bCSn7asBr1wbc1qobo4a11P1bMiE5SZW3sPnXfFvzdoLc9ydTU7tNb7gEIfpaVvOV
eIfEosTVDiWPxkCSxpT3268YMjCixXVM/xbBYsrboFNqb9hbB8NP/jJ8WtYVFYfk1r2zsvWiQJLY
o7e+9Na65EtVYFXDSWktbgd9q6JD6FlfzU3vQxUlWoDMJSzE07f1h9flqioi7zr/g7NCPh9jlw6W
0TAYlDyDhKeyEuyUL6L7t5wWSs/Z97akzTRUraF7hGq8chF/D4I1yF3xYr9GKzFlHjZ8Vn9AFSMI
3Gx/goe1WS9lETNnlcqyCq0UUDZavK+7f3ZGhjxepXkcpes0WteXzXbckBDDS7TLH4OWx4SxLq/C
yNOf0z1w0evy8+qwuMfiWEh7TMQV+CcdZql3SYaZFCie1oaGh5GQ29tyB3xtM+LUooWxnMOJq+Mj
e9Jnz+KaZk2JPcFYWoOC6Lf/BE32NkN73V0YcmCHhwMYggRHygCyshoCo9M1op0dbJuJQQKGTex1
aad/5oW7qNkz9xlhelBsIQPy/jUYKEYkhhoolH1Rvwm8UbYjMbU/ra5Xu/QCXcdg6ayIoy9/yDOL
70JDfTqilpgzUwH3pX4pBHsyJGzii39XqHv9lBZJImrKQlWMxfFDzry00gdw/Dle2gYAD+2HplQ3
C+f+7e373oQUaKasdaxQqSFG/dbT+6cE4XNbeHG2y67c+1W1biCLDj8pypLhd9sGiBP3NwQcHKIu
OZEvqmNcFYGlCHjTfVCvo/2EjACkJ6EPexLDmP8SJsZSmTVB+42eHHwdjCVKX1NzERZn9Mh87eyU
N0h6wwFWXRqEHOXJuVwuG7y/iSWL0se1kzKp456xIXONOKsvMH/DPtq1gihqF14sQp3eOabFoBjT
AhQQFLIcXTp6fXBykklLjutJnXzlpOXrKAcrpruTv1qh45a36C8f8+HSUq/iwVg6F+8uLcwTx1zT
5l88nISvnbnryEgbI9GosPYVuoWXDXQdzV6/15VrhR1dFnZ757uSPekNEOb8k022s1aOMB5Bjs25
pOy0pCv+LvcABISGFDwvNhHNkItm1XiEeqJnWZVqeXZ8XZ5OC1/u/XUkmZBCc6On3eCOJaKvW+XH
5Od+MlCeKb3kk/Ip2tgP1uPkBR6yydHjcdMNTIN6S28b6eXB8bBMDZEk+PIgIIQgUMriYi0OlarW
0A4HelQ+TEcuJMefLgRLQzh6PZ3vxcxRwsW8Nyq5TG2flFhPjgwyvo4AZOitJbtgJxjyl+UfpWKy
mNmBQ5hlOiTplKNM6f2GenRDIV0VN6665fvujr139PNLczf65Vb3mp3rJ0vYH3lz31mVnnR6UuQt
R5YGlW+n5MbolzCRtUFqGKX54DrfB0/TDUQ+45pF74/o8ujrVbGcU0p+zO9gVy2Hf0R7VpfrzUzL
1tXUiIt52/l9utcJRok3IC97WjtfuvvEP95Ef358v7yiqc/uSpE8E+ihm4Q7QLAeShtcJNWAMIcG
Bnff/mgO3aP7xbgwv8G3SDPffug+N+tmE3wdeLYbj+Uh3gMCDb7QQ9l8/EPkWKwJkS+a7GTyJlmu
KsO+6wAEdof/c2nHFtw+6RZKxE1SH6LjWvGFmMtSzUwKT+8sStF4Wqm9YbVYjKPYqxAkVnv3UGTW
UvBYsiOFwSitEiZRXr3a2RnMgLg37XbypwMos1dSKl6dvPtQfEZas75oNwo40OXiyNsiAu1x6QNL
h6sxXYa2E/IwZpCL0NioLfO28XfF/nNoGEcP7YUXvRywfhpEwoYGOgStZNJvr5s2psUB45E4V+GT
WvkoGUf3wabgRh+345UDRGSzlJHNu9GZUSlSJ0YCOmRiU3tvQkTRgA4cBfurYSPypOBfkob+/VHP
zEnHZ2LAHz46zNlDb24bimooZXXl1jjq3ePCCZGu77+/Jze3jWYiZ1XawNCoq47ykzgh4XexMC5T
oZ7wz6jO5Wj06i6orFmqjt7RO6G1yFE1twuwZoeFp0YvtWJsP17QjAUmJmkQiXzPgl/rrX+4jMun
SULoceruZaVqDydktD82IaGuX/cHG9A8crnoQpr3rY2Vg8IgaG9trcJN3L/kAK7FqMMEQSE6xpuO
MSzBcBsu+f7MXr2xK90pdlTXZU+iS2bZbyC3yxDEGm8nT/cmyv+LHeiZEHNuzpBS52pMg4hZBG3N
XPaDXSWXpqCRKKpiCWkmvVGFD74xJGXMwAbKIj9iqN7Ex1shrCHqZr3qB+m2O24mT4VzvN03KWwJ
63ttkahqbqFC95FxWwpKuiX5TFocmb8PiKUoIN1rYX2XDNrj2HafF/xmbv/O7Uixy6CJAZsf6xRD
Cd0BtFTmNeuB/Wtvx/2Su8ydhHNrUtAystNolpqjrfPi/7L3JcuNI8m2v1JWe9TFjMC1270AQICD
KJGaUsoNTFJKQCAwIzB+/Tuhyu6kIDVR1eu3KbMypuiMycPD3c85FWeO0Q65o0MXcull/NXqndqZ
easQIixKpSPCCHmCEuatYaauBjGgvH8LDfIIdaBnnpqb83O5NLjZNRuOzVCZ0oRrVvqeU5y/PF06
5bN31fuuPB3X7IaN5FoytQarxS3uoSPVqWkQDdeZfKeBXzLszBtmXcuxttCAJr72NHYSh+HU7My5
9BVLk0p0z02E3ZhJti4oEn+kbdYSiCYAO2pX56dyyeDMq8h5aCd9gnG2+eVog/WlMhwWAnyQGG7b
v503Jn79mdHNScHtKQM3jYKj1mq5Z0n2IZTRmk9I6mYVKuB6Lt3EEXk+b/RLh30yp/MkfchAJBRW
YikhyS1i0L5H9w7gjuD+BsYqsDaak7vxfultvnA0rJljsZtYTUABBg86xJEzmsRpau6BDcSVSbVn
aCrgbXybSX+P6uzPCwrqQTYEVICC+ISAaAC5N8wBdrXR9qdw8tRRXQgcxAGbLyQ41nXA1VTIxc37
sVMlpqMKTjVHqzTiQIbsUmPEH/KqdtJiyZV9FYAhxwEaK1FGhLzubI92tdaXtIa17kFGNvxeSEQI
9UJSrxUXQLxFqN+8EvB++oGDR80I7Jk4krNjCKgXKDotOBg8FnHPBrG1ztg6DEo/9tH9ZN9AVw0N
2Ma4EvlykbQ+v2e/ml8kH4CCgJyQSBV/jDEKdVKsoevFnZQ9h00LMqb8BjwOTmeP7nlTsy7LP7cL
WGvQsica69GX+tFWyVEF7ECCKu7fW92tryZnAJM07iYZ5PFJ5GogSlsOc7/y4admZxeU1SdMoWAa
drSBfu81w1FD6NWdH9tXV/upjdk0lgmjtJuEDXKXjXgJ9WhKbKP1eStfL9avCRSfn+TABjscRoAx
sFlaYzcCCq/VZWBbXTBQZeHi++oBBOLhX7Zm15LJuNRVA0YkMjYCVMS+x8wlELcSWLHCb5dB20uT
ODsLkjKCUdmAyUptHVvfK8UbuJD+m5VSZEFXByVuvF0/zmEXslbvChiJ4476Y6ugxGewR0QxC57r
6+1+Ymm23dtGoQbI4MQMUrB2gPZtK9//mQEHLSoYjaRVdgvmuuVOvC/9mHFierbl0caip1yBaT2Y
0LYENljIUXhq4YQPkSu6sZZqXl+eMST3oIQO+lBAZD7Oqm5mhmRGcJx13HqQwQRGkyyUab808a48
jrKpSLF/NGEmqKjxHAuXTvkKrNm+oS8R3395vgjkF/BylFUkgD+a4GUDdW5twAaUq7UC4JlNVeDc
ZBd8f8H5o/z1aH6Zmh1loF5k0KDjKDdqhhoskmTmf3M7i3ZvA+lIUXedvasS0hu5LryFbeLqugcb
4oJD/2oMpwZm76nG5DL0QGBAZ/1Nal6B3u7u/Cx9GVGdmpid1hHwWfAbwoRI4ZaH8VJOd+mLAOAb
QXYADqrzlLviRkUVd2GBvnSAp6Znx7ee8pqCflHcVmHAD/praqIHj0KKGsT5siereHovHaMvDy7w
x8iRoHT8GVM6ciufGhXp8MEPg7zyYtSQwCF6oblRi2Mb64vVak1M4TzCOjUpVvnkUilzYzLMCGq8
vSu7ovtB2qnbcUWCZsshfIZOnbcB9SW24s9CxhnB+2HAJJi+fTQvtKPql1u0TixNv/rVc+H0Z83O
opWoDXgXMROGYwbSQ3Kwr+qL+AeT1+h/MXwovu0EFpC/dffNIb3s3rQgBeE1uPSARiz/ZnPzn7HL
6c+ZnddKkmKdMcwSiITBovgtkRYw9jNK7c8WZhdu2ENi2qDv+w0oaXktbzWHfUtBvmy+FoCGoUNE
NOPrjlLDJ/lWHkz3tHTM9bI3/3rvn2zD2U1MGmApbBt42/SiuIQGuyNYTFq/uQidfCWgMEvpbPGF
5zbhzLlnUTq0cYzpZRPyFOhQi9IC+fMHhYFQXi1WpbWA3v56iCoiffh5gZGaTTcPITIyVJhuENc+
8dYVXQvZvtwpgekkoCuHiNESIf9M5efnEp/YnE2rIYP2gok9nQNtAA1x/c56NhqvPSo70TDBn+rJ
qR4Jc1XmJtufVYr/eRn+N3otDn9OZ/PP/8P/vxTlWNMo5rP//eeevtRFU7zx/xN/9u9/9vGP/nlV
vuY3vH595funcv4vP/whvv+nfe+JP334H8ipUj4e29d6vH5t2pS/G8EvFf/yr3742+v7t9yO5es/
fn8p2pyLb4tokf/+86PNj3/8Lpr0/+f0639+dvmU4c9c/LcuPv/F61PD//G7Yv4BOAGKViZiCkVD
svX33/pX8Qn5QzBBia5FFGbR0CPCgRyMrDH+SPtD4K1VGxg+lKDAK/L7b03Rvn/0h4kaEGTdZDxX
8aGl/P6vX/ZhiX4t2W95mx0KmvPmH7+D12Z2MohqoL8E3W+6ATMQWvjonuPayke7V309lQgoD+Wp
iNypISMkQVKohwYs7FTzrtD6uAd7sJB7QUZxfEamrEk3mR1fRk3ZXY56nYGtVCvvLUJ54TZ4tl+C
SJw6Vmpxo3JatNZSnw2JkewhEqrDVNjIo8f6vnrpIqubVnmiGLlrJ1OcM6eVk8ZFPb4cnGqi8XiU
Ryo3gSlPOb0oQ4XwyActb58d2pCbICuDUOAgEUcy8wQ47ryEDDXXC1HQkfsbK5ZKfjEMCaQ+5KhN
tCtATORNWdY5DdS0HO0LCvbg0sv0oR9vGeXMzAFq7HwlJoX6KCM3eFT6VjffhqnXVnlHJ6/Uhx96
bt9YiZJZnl3lyp3CUabdVSEtjY3MSoUHxCxl+yq3FZ8wOuarvlL6y7gKGdqkmDxqmzAuoicgTnny
2CWtrO0nxFV0o9JpiO/qmDTf0qnMUjcujLYpnYbpUgrUTdFY2aXBomZ04rCOiFtzjlZl8L1GsXLN
ciKV7shScwjSPOcvIx3k9Ic+ofHTaasqd+Q4N0e/VuvWWFEItGirSDHiJ2tCUNe7SgzVj+cGdblx
z5A9d4hGrfJBYlFv+Tw24viS8oSWVzS01NZNta4ih5aajCDXFqqSfm8ZubSF9i27oUNOkqBN1b68
GtQhrSFjjKzZprQzfh3J6BFy9FHNOvDbpinw52PDEnuj561seyCfbdWHXNPHfJPJ/ajvc+B3v2VF
PKLvhfZVlLvZpEigbwOOgvhVGNXlk51l2bCNMwjW4bszPdzTUp0coyFV96rEYdmCmDketBKgSMUY
H1VQVI4XTdWRwUUdONmFGRQn9zzpuuoHt9VO2w650tTf2yZ8nqCQHFQKlazKGSNoSB2JBBoBJ8M0
Gw95XehSQPNhVSlYlQDSH6F2DT66BqyxYLsnTg++7gyaO9gyMjU65mPMQ3JDqtK8riKQUDvt0Db5
hRL3ZeiAwBu5krEILUxbbXPJNbmaw3JJga8kmhSnjh6VoC9gTYZ2QM6MpPcSuX5RWGUpe5JWZeF2
sVEDUaIxJfHkUpXjwEpJflSSXjCDV4QNDrTbg04KZcmz5Zyuo6YduxWEuFoZebABihuhLpH2LiJD
0aNdJW+24IMIlD6tpQeaKpysY7WSnzlOSrHJTMbATVJW6PeUY4bWSFJaargyqzjUHFLQ8U1RJl7j
FkZj3WXfR+xGrhJNBpWtNRl+OzVZt6Z0sotdXoPG/LqimjHiSYuMoJxv6qm1wOVLC0A2CmpEpSv1
Ft+OHQdpUJuFNZxLrLc/4EAjbcPTCWJ+8BnpCmQZ/JpPI2agt0mkOKUitwrYeftOWoODGeIiNAZx
nVPXlkrdyrTS3OWCO32ftzoPXVAlE+MiYkqnHEiYSoZjyHQyNgWrqhRaCa2qs9bNVEk6dl0MmXNS
1Z32pullG2j2wGoXfBrj4CGHKsmRy02rrVy1A8VzbkjKJeQKNGU38lq2gwFfNjmTPlj9lulWsa9B
Zw68ICUp3cSNwpnHOWs0pyjQLurQqrFvbFY0nTMlFdcdyw6lG3SKdo/gGIvLtc7lOr5ruszGg8rU
4sFpUpBsgwL8OksmE+CXWkITjxaiO9KjudEMTsikEWoGjU1+DIw/GiZy6Te9DlV3t5zUXvaBM6TT
y6C1LaWOKVqOVxAbJeHaYBD5WBHahqFbZCDaWKnlkMY/ANaN5Nuur2zk4kClr3uFNibWIY0Vudr1
pWLRTWjxWvUGJSIPNq4d9DcwqSlf7LFkF/UYDd0qbUpDcW3CNeOepG10MxTNGF2CiYBPOHJTe5VY
bWRdxGWuHtIk15rLXOn2vBpL/i1GYwOoH1lh2I6q8Db1jMZo1OuYhFC6ENlbV2ZmYyHN0AjPV5Qh
C+ohkyVHT1kkuUUz+eBlzpOdEivMcqXJzC2QR4FS2sl1tNFvikqyG49IY4PqfjUkJADMCyIJRtf7
LSPTc5S0ZuFW+Pw1ymWAodIG4JatNUWpkxAFV09s17cVq8sXuR+Yq7XSiIYIcOsr7kis9AfgyRxJ
3Ab1Ppwwg3VurGbDIW+mqcZV0KId14z7xsmSSu29aAJPg1dFRVp4udHL+kUIoeboHldUHfqg8m+y
dQ2B3fFRbxUQcDNVNo8DPD6Y0mlTPcdKIstXDbwdeuPCsdV3YVcaDM+EMewap4hC0qJtIuwKaEjS
LnR6W6cV9WKV1elOR5ovxe/R2u41Tt8Qt5vBwBvJi4hBWx8Ooxq3U5Uko5tPfaeu9CkxuaclaQVm
kHQ65CpY1gNrstIEaLxGN7A0Woh7lilWti11GRzsLB5jKjmFVln0MWzV8Yln4Vg7NqFxGXAQNt0n
xkQcQi3LA1NctUoL+m3MjFjdlWoCVvk609MHYrVG6ZSSXRU/OmbFT6FZU/KYcIYqILG7ca2DKSyF
JkBUKEcrLJNDjkI9moMzcyjdbKx47EP14BE5+R9ZjrzBqCfrqMtzxdMzC7zgiJEGHOVieLOtRvle
dPD+QQpCCttJkc7JtohDTPRwS9Ok+LEtN5mrVVXVXNFS0i5ZrYUHFWWMy7ISnRVSr3VbfRpt81YN
W2naNUmTvjVDIY2eXE2RjV6pKHmFMMOI8hCNM9Cal0TdJ2gFAUNI3ZWSw7qsMN0J4u39RVanoemR
tO6Gh1JJknzV2bbeuppKo/DQjRBr2VgdcDjiuJPRXA2JLT+NOnwq9iF4lVwtre0I+QUw+tSQXOMc
OLRaRWFsrGrLdpUmsZ4oSbLvpI6VepVjk8c+sBdoezasnKRo/eRD4kWWOt6NqM7c2ZNaJfh3WCvH
UCRq+0j9d0ia0CgJqCSV8IkD7ZBHkTuUF50KD6+jBkFVUHCCIiWJQe3OlOImnAzd2tHGoPG1FA1t
uwWJpwzq2bDjqqDUtwp9fCpHhrSfZcQv0Bgg/WaUJN4ETUSDfgrD4ki5BOY0zVDe1DRUJ3S19ECz
TzGoJPtrmtG68Cyw7Q9uWeY838QSEB+p7oFVb9oPGVlRSclokJS8ec1T0k4/zHSo9HUYUqPwFdzC
JXEb3lcecmtGeF3hwuNwU101rmg7Mh5U3cSzi3rqi/bFIlYeb6axJiAQMigwFvoE+RDEBVZero3M
rDeg3u4m15g0mzjJQGPVLaV4vDVTHpX5LUuxV1dGWDSZP9HaQOsHafpLMiS1fMT903h1WEAvqZ3C
Tc4TEgfhoEtq0OqJuWdQGED9MZHGY6m39JnDm9xBr0WTgkE3IoT+LEJb09TEcuJIWdGOrq3q+Hkg
6Tc8mXUaYvu8Ut/yKI/oqozk8AEqBiUOeU2oh/TBzhzHsnVIHPP1ADr91msR3gDWZalCdcCSK1Ce
8SEsIN0dlncam7RH2R6AyhCXnfpkoVYqI4gC6gdY0y6JtgmaJNTbLpEqDDjJqyXiy3nKEqVKwLrF
6wx6aehhnuVEETdPes2wGmp2J2XVoYmspbS/yHqepjJgAghF9FwCdCF/rqjFkRVFulZ78tbwkdCI
VqiaXMVrxPTLDCJfDEeHdCFEe5F6R5v7LAMbD0YzTlnl1dpzaz6Pxt9TmrLw3sRYTr5/lgPlFbX6
NK28YTqU9mMeLiRhRA7v01SdfP0s9RhpEvqrxNcjroGCBRzMoU2OJ2/9ny/q0xf00hTN8oitlQNb
H6ZeH+YeIZv4b6pxvc8RvD8KxgKWgv6T2RogB5KU5pR6pCt9BQUzCAxD+Of8IET6azZRH2zM0uBV
i0JfD+bLzidbbc0CLYjXy1xR8/KHqOODmQpKkSLn8IlcPIxCBGQW86qBWE4D2d0kyjaWahx5qNyf
H9A7e/jHERHYQklfQQZfQGs+pjUYVcyOJ6kHAi5UF+lW3xgBhKAXe64+VRBsVPGBAxE1HbA0ohzy
0RDul1JVyxQou+RWQ9q4vWZbSBkjh4rQ0YmvQdnvp/v8ofq2MMJ5Xl0YBu8Sgewjmkg/c3xm5ZBk
GKGonyroSC7AJZ6vrSBfxSvjcN7Y503+0dYsO93mudSgocfrcvBOCjF0eckTfD6qsACOJwWc1uhx
n+MUTKntbDYwrxi/a4P9naXqS7TMt/PlnKnIyEKMAptxnpQNk8SCSrCYM9mNdiVIl9Ggl20qP/++
7Dw/HyoMCeSdIk2HavCcS39q5NJU3rdgBNoXFhjgP/931vVD0vW8/4FbhioN3nggtsG4Pu6/schk
HUGkl4ZIcABlFWcLF87nlREwUuwxRUN19NMdEPYKLWKTeiluo9SzSZ9XeHiYGbrOOY1K//xO+wRz
QAoSUE7QiIDABkHTvIlDT9WRifEI1FEm+vynten1JCh3VlB48SpDR8dhqUvlU+b83SogBgSiB4ao
Zn6cxWEakEQ0ci/dqK7ktK9IsUlAr4J/EkqfF9BZvEsrp0I0f60dllohvppggmIw2KZEllif2RaY
qLRosCmTMvSGJJe81lZrn6lmvNCT96ko8T5ME7MK3CiC9Hm302CXekl6bJYNEzU3gSFTO8yv8Bq1
KcoCf4F8SVziH10xVhQ4QBw7bCIgWD7ObZTUA1TpCq/pw3byaS5kqXoEBo+W3oadi7RKqrkxkbrL
NNHjfW0j81LU2AJg2I9WGvKJwYBnUL8+v9O+nHawattEBaYGin0ff1Yz9CxGu6VHdQb6BZ6V001n
yOFNPTKy1Go9T7K/zzsBMFnHSUJr7DwQIXU3EjtBAt2y/HqSK+62jTbtNbsgR23oxYO+J8RFVsH8
cX6Yc5SSyOnDKPSUABkGPsqa2S5MtbdLBmWAG31EYVOoUEcbKUYd868AFcWszRb7gzUx6yfV3slA
VjjpSshbNOjAqrTtVFhvUUYUJzSXgu0v7t6PQ5stYatDKAzKeO++YvJiwet5WV5JrnqoQf+s+/Ja
kZz+eamK/vk2FGYRycAx4gWpz678SuMEOIrM49OPekyQSl5ixF0yMDsxDdDdkJMtoMtrN74+hfeR
zsIlX/D5LsQo0AUCfXLLQnFqFiE1ZiX3Msiic8gGglQzlry0jkKXRmrnynxiSJaqkUOmwnalQjJW
Ot5eR4sBjgAnutQ19cUB+fBjZlMK7aamJghrDWnoTCTHbWnPlDL7PkwN+9HEpuSNWoVLIM7aP9t+
/n/V8neCFf/PVUu/fs1f4t/ECyd/bejTab1T/OWf1UsJLusP3VBRqdQAB4HmCPbqn+VLKE/qf6C6
jcAG5wBhtsCP/KxfStYfgMtpqG3aBkhwEXHhaP4sYEqq9YcQF0YlBY8AfIn2dwqYH4+KUOPDi1sg
wQGQw/PoPZw48TclBfFoW2vZYTKQ0NavI3RXnUyLGD50Ck8DrI/3hEkIircgUVXFUHT5U4cwN5Hc
7uRKPYb5S8E4BH5Dx9aSpeP4cSCfzYjjejKQiCVFwaUCZvYAS5FtDFYJvq5XSHRApEdC7LMc9iwN
bfb8JqLuoVVcPSohu5BkEIVUnkK5e34CZ42K/xqaLdIIIFKDstnHodkd6QxkSdWjCLuVC/FcEfrt
0V69UoAMznz+utzqJKKmXxfRn0axzRBPofxuQED4o1FIWtodtyPzOCKh2/TKGlK0YMPKkSYsV7zg
wcIgP0b7n+3N1o+hfJpGHTGO+UW9GX4g7ZngNkp9chD3bbfKr8NvEijOvkmPvWOuFqwLZ31utLOV
HHo0B4+1ZRz1UUbm3PKR3faKut68a6ci0QZJaoxe8pWmWVjerzbR6USLjX2ycTtDN9GdjIk2xsrN
KMDdNnQbw/vzI1TfGxHODVH8jhM7KK9HOZK9xnHs4gfO4qtQBe4BCV/Uruvo2ioUlPYfShrdRApo
bsLBJRHAPGZ6pHG6lm26bqAbzNimiCMAJ9AUnmRbFQFDlwW1WgcRuRqieJPb6FHTh1VEx+tsyr2w
qLZxb3jcoAEYQHwzUR01v86bJKjFhVWDc2p8iSTU4RLVExoC1A6v4ya7TLTOMW39YpDcOntLKsw9
GAwYJ9e9KoOVu7ZcEA956KR1RoI6lgbUEdoZ4oecx9uoOYC/50go6k2Fn0k3GTDO0sEeDpP5PWSK
V4tyZs49fDRoPlVWtAEJW7oayH2kBXWSAtFQ7Kys3BtRcdmnAEz3UM4GZAUVSKfNGACnOTjwlMtu
yjetvNKt6WboKkdta18ecz9DsaOGjpVkXIFl+iGRkKbZDYrmxOWD3GPwqJOYoCiE0itp2qdWw+ZW
MkfJHtDjugLP5UqPm22IglkjP1Z96MV9jsaCIFEN4Kq8gnRHzQB0OuqP8oQ2n/Q27SyP1K9tCNRh
NricE1+WIW0hgxeeqn4Y7dQKeGvzpbQgkLhi+VMdBkiNb/Vh3KPOCm1tFljdW5gOK4P3u0GDTDIa
vNH24VUqmC9NjDft1yq8QImcdDXxA17onlKF2C+aize8Y5TRWpVH12qf8BE4M2VXGkxUVBI/MwMW
oV3Mil1Z6VFwrR5a6x76268Vbfe1bqEimTmdqaIMlLgSBw1Rg2azMr+IVAUSutGqQNf+GMV+aql+
VrcHFFyh5vw9bL911WWjSW4/Zn4kJasmTbyySzaNslM1K4g4Sl6mT7LIw1tmpQ0gGNJ9BhRjgWIb
ytZOP5VOTvsAGfik0HcdGtzHXHFo2bhomHGHLHmxZS/vpV2ZZKiRo7sne0aa/ZJH9l70kMNv4y/Q
2zhsJJU4pnw51snKagsXBaXvCjyJGh7xv86ICkdcvg10Z4wGJCfAQwAZva4cgiSPPGCiHL0gd4NV
OLTemBkCSu1VDa9rbAA9IfgWMAWEliPXNxbrnARlAqUFTVwSrq3+IZf4XsFQmk7d8IjfhjVaEWh6
4H3ZQKaa7Ll2rZVQIUtXQO0fdOD/tcy64ygjRsO446nslbLiDgraQlBEU4tpnfWRN5iVY/VP0D0F
g9q1ZiaQNsRNVD7CnXjoAdnoOLbn/dWXXhFBEbDrIjiat3pPRmhVOlOMY0R40BfTpkqvmL30UPja
CrjlBC2cYL/96BPxkiS8wB14LJLNIN32+WM0vJ4fyCxn8PNiA3bnXzbmfrfjTcSRfsLtrfjpIfej
o+SGkCONDqojO1jLRZiUuCs/ufoTk7N3XTgpvdpXo3Gs3sZ35aLy2UZjKr/PV3mgPJ4f4BeBlynY
eMH0AIUtdZ5Ak0AsZQxRbxw1ePfeuOFmt5Bp+NoCGDsEm6wF+MLHVdIS0XJU6sax1fa28hjZ/9UI
fn3/bLpyNOaoeY3vR5GZGpobTuHf382Yo18WZikqKKC3mV5iN+vSN5K99MODxnPv/DrMEhXYaMCo
CTA62h6RDfukKFDkVWJm6qgdO+XCgLy8PGZOjywCin3bUqq9tEpdzvSgsWvXKg0f/WELv0DEhB/2
HTi/BH0c4HkAt8ifeiGRiQMtrqwd9SC7FmLFlQeVJVfoGxa787ZUsSjnbIkX8Uk4I+PlkuRmgQb3
ILokAQiWgAQE0yKIc9Cw5TT+ABiUuc6dF90h4AnMt2jPD6rVUtPw0u+YBeepRLUIQC3tSCCfxUcP
BWAHjSYObcyFQPFThPxhdhV5lnCoE33MopFrR8u66gpjU3edG0mDY4SXrPyOp+IVtN6XwvLzw1Pm
5ZluSix9YIl2TKca6f4i3ZKIb1mVAT4nO7FRvgxqvCoVa8OMA1z2waQNBFtaX2k1w+3Yrtf6hW32
yWnP5mH2Ush0My16wDOOFdDlavYcmeAsNb6d31+f3fbMyuxFYEWoSmlSpx0FXZDiGbvKDQ8WSAhG
jwfpGlqFCzWiRYvCDZ7saItRVY8SjCu5IIFN3zmBmQsWjof4Grz+/l9gsV5a3ZlntYBMtuoch4je
jyt5pa1DD68uXBXGlq+qTQp+/chbytcvGRWfn4wTmWkTXauDduSAatTsOh9b3zYjz0aX5PlFFFmS
M04CibqPpowireMSqOEjNVppZdWjW6gPrDYcyuzeZVXjmI3WrDLD3mij9VSb/DtrCTitC36HFuXB
0Umvw2nGV1oNAtBQCaIsj1w0zMbowlVLl0/dQ67W7lSNkHdt8By4qknv9eifFUxhyAe5jTS+aaH+
JGXpdVJpgEplfWCC5smu673ZNL7V1m5fbDQIGPfNeGFnU6CkBjgaClfrdKe0wG/cFaui6FcxqT2j
SjZ8Qou3StAIxQ2QfqTweuDAiSS6RhNO7KKr7TKitqMQTKlVpugIU71wBNygBU/+8/lJFtvyxBEj
OYC8DuTNcL0Jet13Gb6T5UxBz9Nr6AK9Gvl3Hu9Jd3/++2fH/dP3z45F1yYqShiyej1JT13zjVZ7
QM4XNsrSGObngI99QytduZLQ51vaHtpcvPOjmDnvT6OYbfo2l4xOQnfgVbox/CawV4J/U15WJ5ld
wZ/szHY80/I0aSzYaVayi83ngqq9XAlVdXpVLdzBs9P1ydbsCmZNiLZMADOuJB4UOai7oFBZjHgB
0yVo+mx9ENqcBhaILT6e454Oqp1XcI1FY2wNFGOmYqnENNtmn0zM7vE6K6nSmpN2zMtbQB5co3oZ
K3thn80qLiJG+zCQuWg7leFZQEkL3wfaKhVC6dC+RuedoEODuKjJtzrIOO9BJOAvsxovjFCZZfQK
S5k6KcKNFpY/KP/eWC/GcDy/y9+/48QZfBqf+nGhbBbm5qDgQgn3kEkF5WXhlrve/yv8qEvDmV3Q
vI6nKoZc8bFXHyW0jI06CrB42S+MSHzN5xEhbQ1OW8A+59I3lDKt5w1RsWJCehYjYqDroZCEQ7aK
/QWo9n/YI78szlxFjz49swFbyHscoHj2N7lwRRb0JZ/cEBlf7tZ34bWxaZdEaWbczP/anb8sz5yH
1FFFQb1TRcwTH9pLtXbkVRNEkVDwfqst5yJ1kHjx4iMwEeURN/aP85P99ZL+sj875mPfQxQHCUQ8
xCKnHXG1QUJZKqvVeTMzv/Vzk/4yMzvqkCupVR18LEcdXGrpSi1GPx5UtwU65Lyhr93Wvw3NWW4s
ZtVKpobqsVKOVO/8lIYL18rCjAHM9iGWQgKF99qoq8dpvCz5rZ4jOjWkhfmaoZ4/7Ys5f00POheW
FpIoQIi2BzRr7ZHIE1wTqKv4SBgtEjYuzdzscCehhKZWCovsvl1ZPt0SyZlQkj60PkYIQM7W6h37
9vxy/YcI/Nd6iV91EsokLaLFiGO9mlX1JKDWiW+i2IAeFsUtt+8doku1cLGlz7gXSyzwicmojdAw
38DkAOx4PeIlE1+U7I4MkVtEk6NUzdJiLux+a+Ze4gHYiJFjaqtVPzpAsXtlHQy7wXI6d1ipwOvz
fSG57aIy8dJenXmXOBU6AgoMR/IGv+GtAOE8uK3vFxZxwWG/AzZPZrRP9UTtc5iBggaSX2zVTV63
o3sRcGW+SXyygAxfmtCZOwEvEjWzCQah/uqU9trqhossRm62iBZO+8KpmLccRLQvUdmH42qQn47b
V5MtBVpLR2De4SS1ktwmI667DgSX7SXgqmDy7FBmDMTLN1McjQXx96UkyucS53tc9O+TJwrop8eg
BjYR9KxiZLh5mktjh7JD9TpwRxAqtp7sheoKUFZ7U63Pbxex6c6cv7l8hS0BUCKLI8+GzNH7R4Nf
RNODbNwl2s15S4tTO/MuaWaWVgJpuaNpj88j6wM66i+6sTWJJ8fmJgM2gfi8Bm3+QHylJzszKyMn
s4l//ocsXfPzfKpSG5E52Rhz55ur2qs3uU/Z7jZ8zPbmgUOGAYgnNznq7eVNv1tkYl84LvO+MYBs
Mh1dNepx3NJLstVX1jez34TgnQdg0uvSQN/V+zQoFvze7AE2v/TJzPuk1E6yLMVNmaad36ilB4im
07F6JdvfjdDwdYnjRc4WtteCzyOziEaWwolEDSKqFKhGoOFkkq/UftycX9Evreho/0WFzUSX2swD
0bRTo4ggzaFRghyd5JZqwNBZdd7KFwlmPF5+mZmHM6jCpUlIKiQgr0gAur6VkbiAOm76i3zbrxep
17/epyf2ZsFNYdIqGcBHdlRY4aNG6gCG5klMAuaxfajTyHRMZlwDsrztcsAx2fhmq3yXccW3u9JF
w+g61sfDlCp3QBRtxoJt5GbxuvnyAj/5kTPPNbaghDEnrDCkDEaXQLGlDbpntCpuu3Xn0gvE7A5+
evjt/5F2ZTuS28ryiwRI1MpXrbW2unqfeRF6Nu37rq+/ofI9nmp2naLnGDD8YAOdRSqZTGZmRPD5
uHimmSTJ6GgaKgB0nyg4tROcneVxNn4pYegkxZ4qvBIG9/szAUwvaRh2gJOh5L7KxNQe1L3uZcwJ
Np56z+NMvHrXXezr6vMX1zjaMX2wEu+ha/4+QVo9ob9uu/N5guVT6L+wsAaqCwsx+LBKEYcKWe3K
oJZiSYYnOv0pc8tjaq2q6odo099DleoU2zwFQd76mHgUK2IclAmsG8aj0WAwPBc45/VqoL1YHxN7
wE1MJLDhIBGqbXHxuhwyXuJ9V8727Y28eoVe2GGiD22B7JMLnIAo7oFNmc0q2C7r/A7p7ExTOXGc
E+vYHKifZiD0Ep2cKiyLDp7aQVlj4sEpznIVjHOsI2sQJwEaDWQWjPvNQA1HhaQJp1oV7/MCjDdQ
Cg/MWKSDRYzwta9U2VtKObHkGWDxHHLyJmgMXSBKZLOtQHWURdOR9EOOqIW58CrBG43mjQtM708p
Fn+Sedcrol2D0kBPn+q+s2qy4qS/0yCQzElYdDMPRU/rQdBPE0ycBORem4logs2hxcVVnYwR15aY
Jug1Sd1RSBs8VqRtI3XvoqDPhzxpnvqEJ2hwxW0/7AtzaLq+BGWGmgsnqU0lE/H1WGchhwiarDHz
1uYzZ0PKsraWSCecJjd7QopgjT/pXXsn7+O9ppglpJKm81NFMKy0MkuQ8RxT/Mu77dfXEjbIuSEX
gd4PUA3auhcXAYLmbVVCViXzJxdRfT5Wj/hATn9YpE0WWyrIvft9wju1DPLq/Nj+YJXxPKFKAdUN
ksxfMkU3iwJD2Nlozh1kNdMcTdvwEYjt7RzCDwvOEOWVHOmDaebjAjgQjkJfZH47zZtZnqwMY0+6
kTvVnDvGgKEjjBkFPznbfO1rX24z87Uxd5+jugur4knbCQCbOYH9F505EO2REzi37Z0pW1nvurTH
xEW1LJM8LaPMHw3RyhbBFuRNlrp53f+Q1eeGJFAdayHiKqmgg9GqY4rKjSLNupkAZmgh/iQm6KBd
Jc6hgoqamYVe1q6Rlx/hctAMr650WwFsLkhMWs8Y/5GOK/Fomgl3giZRDGdjuAlCqW1tRqm7GH6S
/lKTATNdqHfp7XOg9hjvEbITODy+z5jKizGWkKlQTEsDBBPQgwTR+F4XmaWPfiqUJnjuHRlUGfkQ
WhqARqSGa9JiYwi8atO1DOCDgzChfugKzB/E+FTjzvCm7bIxDoDpmRgg/CdScRx3ZPPNciEzALQ4
f+AC8+vpiyG1QPW0zgiG6MTo3EVp3YYqdgt6MD3wGvCf9H1vkRzPRmyPFIlWGoJAHqD4LnCDHMRM
Q2SryyGcNCvQE6sENUQbyZjAmXZFtsP35YQQ3gqYDLaigFiMAg1OsxjaTZ67s6jvlCC1aFNaOMJm
XbWuEGocs9ee05ffiS3YKbi0DKHJEUMC7fsUfBXKBpOEsQNKBzOYSky4QqY46S1BeqrAw1ODxW0c
FVcWMDgy24Sn93UlE/nwc5hEldBwnnUKt4EiFUbWgIEcVPCrANPyPwzBoEj/O2Z/QutQuUoJDoe/
JnW6i/E9lBC6XbmdvHFTbm6HEt55YKt3VZyIFdGxz6s6lKBpltxpZoppxSDNNkC5OLGYm5r6rVKa
o5RArhmP/Ns/4cwSeiOaseU8Hbw1SVTjkCRbCGEZuxZcgM1r97hsVEfPPeLLxxX4Bw4PbyUi7EHp
8Si/Ub+yM6sxcY87fH5bntszEb0qUkPKJ/ymStecuPrWkQkyDm9KMe3otMDz8tMk8corqxN93ggA
vDEjSRRyJqy8uK2JgSkxsSyF85R8hTm7yIXAEfo0KxSbbnmF22uJEAi5/zbH3CKAqaU5eOaCUyCA
+FF+CVpeL+36vfjbAhNswZ7VVk0C51oHBwGq9BIbOhE7FIwwfcIbyuAshyWjzcOgyHI9xRFVZ5vO
oY3s7ran/pfE5u/1yEwwHNqulbsUO1YBF6VgMFsb8O6CUAT0DafitaswXq3PFgpgtw2vCdMNxzgT
rF44RhF2Oii4sLR6eO677zl04ZP+620bDAD2P1nb78UxuaKmliKGbLG4tU0YgPtzG4OHc5Pr6CHE
x2Enujrx5m0PXOyEw8hLanifj0ka4xEEJRrBGpXsVwHYi8Fz9+sh/Pf6mNQQD2UdVRcYaObCiusQ
NDFbMTAckj5xdnJ1g1ufiwke8hBVmgIOrBPqlBirBvWJqHhTazihPNl6N3iA5XkBiJ4CyW3VP2K8
+PwZmVM9jWWniEGW+cVUAeRQmEVuuJH8dnuNvK/FnOxeApFds34tEEUhVwQSMrRuW7jWiMc9+Pf3
YkV7QNFXxbGIhQxuuNH34Q7EQ50z260/bop++y+tMUe7HbRo0lZrxgQy4OY1kL/XRHZBKmVqgWYN
9QBaotQj8q9wmTj5PC+uKGscvTjfRqhjxIrAOBiJtvkm3BX7cptA0pNbuua4JpB3HywFoNXLJAHf
LToU2+6+BmPEcqd7/X3kcBH1HB9ZcYOXq5qkrgrAi5L5BPJidgoqstzM3G7T43Vik8xdIDoWOdyi
63q6Pp0+sGHIYCMAeQBLFI+Sm1CroBz0IQa5HTRolOsVuLR/VmFtxTwVmOuf7rc19taZ+zpTQvSW
/ba8F9P7CjV4XXwIlO+LmDjpEkJXQ7OHYOCc8qt7e2GWcVchn+VMUYDIKSGX2sqoI4XcYvknRJmE
RPTCBuOVaqMP1FgD5np70/20Ebfl1vgHN/f1ZN+AXDk4k6Dgfe7eX/i/Dh2ZNBDKwpdBxqpEhVsa
oh3RZW9ExxqkanPVAiTV+s34c5IXPEoXk4DDIO40J5dVexoy+3Y4uOpDFGgA6LsBvcoiAkDIl8xa
nBZ+17yFkmZP4gTS23TTTOQhT3kKrYxEy18xGwPWIkiAUan5BA+Iqap1oTbmfvUW11aWW0Nj08xK
7iMk/7lX24IEMlNbhmDMk7BLcftyK0XXEt7Ln8DcjulYA6eb54VfJ69jGG4XGlmgZ7VAJ+nkiwgS
X7orQLCofW3jweppatbdvjPA11mJbjUo+0W7ayIdzNqid/tbXHP1y1/G3KaKOClSH2NzlhhvPtDa
PpUab3SOZ4O5NLXSWKawzgq/lDY9KCmbkfJi/JXkfgW+YnxOB5YYyo4fo+EIamSx1JUc15myg0I9
hGKNgwQx5fX5om4Jp6V/7VV1aY8NTKUCZhYpHxdAGhWTpqD1D0qzLKq7pNwZqAOTUtwsEkjW1Hew
PJoSmGMi8bEpUJiYfiT6L0ixmimAaHP9syx6IOgeFONoSF/BWwfYHA4hWG6DzrgDNNvvs2I09VDl
pL3XpnY+rIGJclHYyfUcqblPwRMPtIAJqkJHcBRbyp0JSj78S+v8xmJujw8mmaAnlUlIBChm+KUj
7rQd3Qqb/FU2yfrJdiIAjqbmU6g0aE+h02zoXbWZXclJ3fa1eOapz16bo/vwY5jbOgqlWVVA9+fT
vr+jPVQhpPm5l7ovTYJfIoNX8dyQle6EVDaV4FsJ4oY4x5mc23sJNPeIbxsw1HKCo3wlVnz4Wetp
ugjXg0aFfKnhyq0m2iQarSpbtlr3Aikte0y/EeM+kMNdOFeAN3bgonWrlkIM5z7CzHkVgaKTPNXd
y0KhcxEbxxaVy0R/06N8m4ya3WFIIhufcyPeQXf3mxzoDmlKsIGL+3Rs3QGFnmhu7kgvHgVDR9Gr
2suAPYo6r1R45Q74sErmQYI6SK6FApwv1QZ4e+UVCnY183J6X00i52l51RhuGvCUUZCxs7gjpaoM
8BzmOU5rYQ9NYQ1VauEKMkVCQWW4cGLq1S94YY6Jd8WogcmPNAtu1OaZDsrDCofJAJ40NWVTL7U1
Nb2p8/T5rvUrDePCLBMDQcm2aCIY4HwdgGNyriYN7qiUTtjQTZGLllo0mzQWwQqNnjzAC4IO/DB9
KoboXBuVlVOvN1ZnoEGdAGzbHyh4L29fN9cqYhc/EjnJR+8eod6klSkCZ6V3x2RZTuPU2/NSWgRk
zFm+gJX6oZZ+KChEjk36hhmTf/kDmKgXd+pYzRJ2qXNHZ3ZSSNmKEEShqH8Bs7PlWLvyIviwXCbg
ZQQ038DuLn5eg4pPV0BBauwSPd12o4tOmRWMsSNMdJN3GyOA8OZt8+sh+hRu//YIZOwfN1sn5TSH
IEr1paCDMseTvnxZKp4A5m1vR5r10UhQ0axv+ykHcqHb1p4GIkANyAUeaHX9M7fWwgQMEGgSJerW
G3dJD235OAXi6d/tFpOkBaI4ZH0DC6CkP4FzHMRspyre3DZyLRv94BFMwlWIIFsu5LpA3j9gVhZy
Pe66cSttVA2eMGLrju5Bbf4fNEzoGnhu7SETmFolSguyNIU/p+puJu8L9OZRFgXPQGQpjWyOgWIv
CRRqhBAsC61VG8qGND8F8YAKMgBNuKm7Q2MUB7Hv3ToFVAlIfxEjk12torVyVzXHYNyVs99UAnQG
cGt295P2c9Z6p8wfQnSq54DafRu+UFAHoIVrL2A0r+qNnBaW0nc2mdKXUq42VVo4PThzod1gotFu
StkToBeWIvQWHd5DubHomHkBWmiiLiCcQnpCdsuqAqDqZV72HS2deOp+BvgvYK53lv7L0vxIDEC0
FEyvRbVTtZg/GMiBJgq44t+jMvdwI1kSdTKpdnpVsJXqkBXg26aCmUBNQ5J2akCspNmTpXYBs3X6
uL7PBOgLzOACkAyr0IZHBSOr8gq5j1tTCKR9C8J7jv9cOdMr+e1KyrPyBrHDecKwZFNqKJnf2ToI
003Bh7TkZukwbt046VNojR3QIdxyA88sczgGsZylDkR6fjg7lWpplZURcx2Brj0BI3K7ZtnOdmnz
BS6v+OyH9TLnpRWVXO1HHa2qFIwMBhQbQC4RVs5MFUuNd5jM4OEsr7wlPlhkTslUKmAukbDUaDv+
+ovQbb6XvOR9BWQFlvrE+aJXKgEf7DH3dpL8x5446lYTxEj6GzsVAq/NoPkX5UcUHfckfRaSH7ct
n0k/mXgAdnFUccB8C133T5J8uO7ldIjHh0n5kRTbIs+tXF8OIsZEZmx3Um30sIRK5QROcKhnmUlR
vIRlCXkUrfFI1LhTjjsrEmaMoSbQokD8eB67WlsFNZ5yPXrVRKAjZ5BgBD9LIzgGLfg5lu1QvefB
nRz3ViOdGqnnwM4Yj1lhZ7KESUcK2CGUd3Tm1isbHbLyvUYehHnyxEp/noN6lb2xCCYgcR065R+P
Pn6yyVyCOcAIgCGeYXWTLdnAmKcOtVCIw0h5NFnR8+0vxyS0n8wxl6E0BKLe9wZ5qLUM9dTjIM7b
GII+4ULNKua4yXq0GS/5cGMx/tmAAjVuQgkX/KQ43dJ6GaqNc6iCByHjvEnPtB2fbGkymBBQGhKh
U/sxmeiBT5xL2uR+MRAvz9R7lY6tjWT1uYhiSyDx05iOJzKCqQBxIJmk05hWGwlsKPiZXj11X4m6
bKB0BJqd/Cd0GfC0LSu3g4wDlA/wiq4dmiS2mvL4Bq5mQRc/nEn0lBTiPHMXFb7irUpkK8XzP2Gj
PTfBbm0Q49yJno1jFuVIUgCBqpQOxFOdMxiFD8KhHUYit1KZ4UgOoDMYaidOsujQaamrQiMmryBH
noXEHuO3uEf6QaDxEaIET/oWat5jZJFweBkJOtKjG9XoRjf34Pm3ZfAsTZ0fTDWatKV125OZw7qO
XUOs8/cHZw5OOlWjkKfF4gtLYYVpsSvFtymRrHEsdxQ1QUl+vW1w/YO3NpA5OpBN0seJwGDdHgZD
vKuTlFM9ZpQAzwXHD2ti7koSy1HTDN3i4+G579LaTLrXXmyseYagd/lMoMjUoXZdQHqDylB0kCWz
bb4bwHiXdfLUZF6RbGYltbqp3oQlhgen2u7F2KuEyml1zpHj7Qdzv6ZkJNB7jvEQn2MrE15blROr
roaPiy/MXKcxZBzAZVUuvtYc2todpnondm8opmxvf9jr9awLQ0ycyrWgL7Ng3fYjyllb8H3YqtO6
uI2QmPCLWddaaJef+dy8uCjUaL0yGdKAha20eyn0fbzc693mvb//B/nXlSThgzEmMBoGCG7reV0c
4st8DB3IEO0UtzjpnG1c/f/G+Tg/4C9WJZa51MxiXPgNnllGYU3ttyLjjeFcj5Yakg+I9hn6J1hi
JguQGNMyXwU1VkaTx3kubTpuMy322gHZRIR2j8QJNQA6XF3bb7NMkE5TWcJVgtJaN1dO3jy2UoFE
K/86iv4qcpFAJ8oYG2BshBOY74FZH3YCuCLT0EZ7wctHkOAtLnjIgkV0SX2fpLuM3IWzX2WSCVFB
u0R+2hSiE8/bOZXccHmAiog/1W+CjmKTLqKvX3bI1SFhRYqXVsXYrjhUr+EIkRQCdas6suJSOMRG
ZQLr5CA0biHE5Qtzv0nBFlYNI2aLn4dWc4MWzxPxPgmWfTDuq+Er5E0zU6siRwONa9nUlpgoXwe1
dQQj3aglpp1y8FtWI2jQqI11b0fabxYITsTpj3h6xzA4tDSgdTQ/N8jZcn1DA9mpm2MhU6fWkgfw
xqKENXphLdtjP3n9UnmRRPZi/KMXCoCeG4wqDlZRdg4UCq1GeDRS3e6yYae2IA1LaydJVD/ONUeT
521KK0eVH8kECGVRuHKrfY3AdLbEkt1nL2RUj3EugwXfi5camk/hEyYj75Mu2raKmQWNXeWj3U3f
8IIz5RFKgTjhqF/L4lO17KLqThx/lUSCZEtiIV6Yetch/9McqfnWaa8afVfJsao7M5g1s+wGh/Su
WvZWVe6rWAbk8CsEUZ5RHLcbfKVZ88Eb4lK1fM1otJ+N6mWKA7fGx+I97Rj3/JTVrf//4uhpbZQX
wiSRh0AXPMEAiiLLnXpKj8FgfIPqjrWkmKuI38XgWzobTjZQ1J/b1xxz9B04Tdus5pwY5m749IOY
u4HmYkullZRCW44ZSqYiJOX+h6BNRQi44gSBt4HtBSZDMqi0wfOOeMausIGLsVILQ9Q2prIsUGxy
3gZXL4lLe8xtFOYA86k1OhDn8suhAP09kEHWWrOq/ZgrCM180nN6c2mOuZO0QQwNOmN5ABet5ysz
UkeqXgAV4C2MeRKwls5gqQvngRqCojUTxTs5BBR6XF6gqRVbMjTpbJpU7Y9Z/lVUyWwqjQC9Isyr
xwVUn+t7kLfkTqCFh1oOIheCoGbb8Sh+r1Z9L7aBJYslFByPUWKgegAAQiyByxMePeUYoA6ASwJe
wNaTn528eDKyHyil1s4QcHfo2qVz+SOY6D/PAehzC3z6bBtPaGub4jvd9885iO82E8A87VPzQH/J
79WufEwfuT3gaxfrKoAAmn5dAWM/k3iOfUhrGi45PF2H3Gi70XbVfepgyMcDWjfdxrlVDqhC8y70
azAF9L3RGQBTr6YArvIxrCQJpnpBAI56hoyS44SSY/88bIJmNwG2Lh6gA2ArvIneq2XOC6OUqfPr
y1wYRQJ3FE/GUYysobfqd8WSoKcEqa/7/JATSEuCuyq+B2moE/3FOv5fVTuubvbvNVM2XdJnqZ8G
mK/aELShgkkLD+TTnPh4barvcmsp41LFJE1tM2BrMTar4Z9fK6t0sFXv0EQ9YXn0RFHR7azKMh76
kBc717/OpmqXeyx//LDCEMji2J9jp+IBqI+JVvFLfBC8Yhe6EqcsxttR5qFG4z5Wqhg7qk29Gc6b
ERJ1Tf5y+zrgGWHOiAjtRl3QsaJG91oQafXlriueb9u4fgVc+AZzzQ5dF4ZygZV0IABY7NGDqKkd
HDpHspZjdeT2gHiLYm7RpYbiXqfBSYLmoJ3Wkn/sGKDpcokfvSORNCuogvDmMZmr+6/r4GKRzD1X
BcmgQwMenlklZqZ9pd3329vIM8BEFXkMwq6g+FQt/HwWHsLo220D178TkYCxQ62baCq7b/E8LNOA
Sve46x1I/AD2A6Wae9REXbIJHMp5tl+Pkxf2mC3rlkAAny9WlGwBXvm+viBLi1rI9WKz3hI7dnlT
udJV17gwyWxi3lAkzYmKsVxPeIM6ziMonPUjOvdWY1VIdS275ZH48LZVYyIziSIo4sRYJnin33R3
2QB86Bg+cVUIluAB5HA+I2eNGhOKVXFQFqDGMft51NAlwiWAOXVPBO3YZsGweo9RzNTnFvGvJl6/
d1ZjIrOIe35sG7wwBQhDH5SVqQic+LvY05HrkUegAA6dx9ekuuZEH4r5zGpTGcKRePUi03mZbLT1
IrM+gnf6nh67FxmkSJED7uo/3+EPNpm1ysYq5arioBhHwe81E7Nlr9OGWuJ3lEsP/b2yD10et9s1
N/pglLl8+nkq5C6EUWGDfGqzgr2NQ/mW46BUXv7a/jn08IM55voJwOY+gYYBg9eVP0cYEgS74r5F
zbCpilUR1F8SYR/RP3wBrWH0skPCpjGRGEBPWQjx8m9VkOVKZq5sbn+9K8fjgwXGYbRiDmVxjsYH
qYAqa/OsQnObhq+3jZx7Hh9TBQjiSgZahgawL9Dy+JgqRBBMHsLayB7GVrc6jO02Te0KsvplVISf
RpI8VsYg4P3d76Uic/QO3RnDyiAzbIpdtQ2l0ll0zcqH0Y7rfL+oD32KYkQm5fd1jJ6fOvxEi+ll
aEOwLiW52RopSgktXt+nqIMKab9tVn2E/jAUystcRGYr9bYej2YiVPuybZ/HlTQfpX4zVCMI1aL+
k1W9j8ITyO+m4h4E4Bokb6FX3KcPmKyxSfBOq28yJFlx1p6VWjnEQwKyTlChyWNthXPgh0b/RZzm
x3wuXmMRCKdpfmiS10yo0POO3Fase5xF8JRDixudRMPOoK3Q6hMnb9KYh9n6iCYSbi9N01DolsTV
AS4eZlCDBZfKLMu+nhobhXbulMQvg6TeoSyxLePOLhYUh9o0ibZVt5HRZE8F0Zmah3r5Vcf7NH+R
2tjqBfS6B8WMNNEa1FM6filG1THS92J5KYp9TH/IWmNp8YMMuQNh/p4lx6gsgCG8N8ZjHSEIVt8m
OTOpOBxVAvlctXpCn8yEOqhFY3D3J3dBuwXBTdGkJp22E3kOA+GokbteeI+FJwWIPLRWXD0DVKuU
N+VAnXzEY33BU73+DppYt5dBb4TBIR13FjQjzdsuzObaf+2jroloVIq6QVi5v3LuylqdiOwDUI9B
2MJUUaHLJK+TxWNKVbsC2rPvIOWiQQhgqZ2loi+jCC+GWkGWq/6s/dBaiJTGtcf5ZWt8vThc7C9j
C8FqI8mRFuKXCcO+2OogcKeOMNgKhrw8FcS83Kckk3t9MsjEjFksog7jErJvjNVOKTD7n0IWhGyF
uoVv/xTbzdTsSJSApPJXEO1qfQOGFM6tcw59t1bN3DpZV4RSnLWyX+jkLRcJ3GALgJ1dqZ01UtUZ
SGTYvZa/QRt9I8UJeLYUfVPUy4bMT4rQVq6RzBDkE+bYHsMJLzUc3C6GkixewrPcmZowq+Y8Pw5I
GyLymouNq4rSd3HwpbB0uuzOyH9gKmi0J30K7KFWXUH3xH4nZLFqNeN+zA5Gld8Fk69Xd8E8ZNYg
bWmiOjXd6+XQmCQ1oD8vLzgAjj5+a0DglsWv8fSjIf5QF66inYb5a1QSUxqedAyZNFD264+KBLkX
CULyyhsdnhTFgdRDSEMIGuJYBT8HvI/UIAQaezPqu4VsFBRkIM1nJUplAcyzGWTxrcbQ5RD2h+ks
niOjCjqaAwyFOlfwcb2Ime/0oR3OpLXVFKhlO6GItyJeZZDzGcUDBkGddTIawy1luTE4rsGWe1b/
/GCSuW0ACemquobJxpZcDc8d8KWiU3kexs6ely+3zx9zg7LWWMYPhYKi2RhgTZQwjTRspvJnn3Ao
J9h055MR5sglE2mi1qjAYnwyvkIozYWy4335him+rezMG8G9vabzwDrz1S5Zk9m6aAc2liJTsagO
mu+J8UXuXjOFen1VG1ZAcVHopD1pmh/TI86d3uzV7pTm6pe4iw59JQOjnZlRHFo1iTyJaE6UVpUV
N04+YZYpeBYUpDId2ghxsNOT5SCP09PtFbCwk3XHPqyA8Tth1MopXHmfV6VRAqbh2hJys3oU7opv
ONzmyrYnSHvupNL6dz/snK5DUgzym2vFCyKCTKYoFgI4BCE+4AvEIqAPC7/G5rItPc3u3waQz7yo
wEVBScUOfd5b51NcZkwzV/1SVMs89a3it2H/Y9TuSgoBcc62rs+zW8tjqheUIOECkwHFk7F4wqD+
ZthRz9jzS9efjhWzGOb5HWUozMe1TPwyjO8yZTsY8jbTZU6s4FlhvKSAA/ZNqMl+OzsSXZxY36Q6
953NvAYpFBg/+AQTkAxSxNFCM8UXVXNxF7v3Cn9toWZm9j6+jTaxkx3lEtlz3IHNC6KgHFvQYRF/
aad9GujemP5p6DuvS5F0BYQNaEky61rKIRzyrFR8uR3NasRgVo9BQMnh+NynFPajGZZog0hpU1ao
0fj5ix7ZU+RBCcuNLfJ9cdR3epycYjETE5CxP66a//+X+3uFbKdYSEURKMBG9rXjYAO+6SS2ltgr
tezgqFZxmo7jJuf1Uj4ldMx6mdRmgOJzWCxo7CJn6KP5qaOPSfAmorErvk6NE8XHvNgEyXMLuv3b
W33dZX4vd73MLx4LExSHRnGCy6S5fOyT8C7ixajPcZlZ3PoTLkzkqpCpNA9Uv45Ok/CrBWFKJ7sU
SU0Qob3YTfYIdio5hC7iKv9knMDu+6uciSeqizkpnOcR9+cwMZPMRVwEvUSQKwD4PnirnAYlpvCW
w8eoNbtV86JA9M3loXWvR57fW80EUj0zhBq0zsRP+tFUVy7dTjaHjNfh5Jlhw6hmxCUto8Fv6R2h
KAEF92HYctyGnUX5dEyYMNq2dd7XkBHFZQvqPYs4y55s12ny1Oe9PnguysScqEjzbMpgirS9L4OJ
lMo8jManlPWji7IZXZh0C8iVYKJ1+pfqHsoqNvi0vOEF4nqQHPnTAhq7eyypbVe0ECmLm/48yQOl
IGuFQSFthbSeu1jRJnOy1Cy/3T7qbKnwk1UmyoSA34M6KptRb9Z2zZO6mTbrKvPhPLAEFKrFK6J9
zmKZjWXCyyLocl4Ua4LiqH1trsyuKwC20MCb5mAKhbj8/iPHXwwm3rRKNZQaphr8AQNgYTYc+piT
LPMsMCFECESKrn6u+E1IDqGG+lb+h72BT9+KCRYVuPeUiWARK31HezcU5oACq7bq4Nyldr+Jdrxj
9vkRxXwrJnDMYd6hvh0Snz6q39cx9FVVIMC4IHoD/DF73h4yAWQt0GcZpA39tIeuX4bRUY1HDXge
Qficuv4dcdlGdJmDtWyqdfn8Ej3TxKdOeZIkS3AGS3tL7lbtgu55fM12/Ub4AflFzonjxBW2mouW
dGkoA5JNCZNWtPW0sLPa5BS2aJHJ4SGPD72cOTPoZxL1ywKZTCVJrdu/gbPPbGNa7ajWpHKj+Fn4
0NLcopru3LbAiytsUzpTNTHpaphQPPVtFW1qXkEd75TbxRHRa8yeuU+u62+Svz8sZcIKRI6atFDD
YeWY8jBNsg239RYNHqvlZGacy5TVY0zCPM5QzVD8MnC0cTkWjbckvN4R7xMx4WQ2Co3Wa2IwGrOt
xW8z6Tf/8hOx4WRYGslY79BkK0z7oDus53uVYNSQIGSvwo78g4RnvZhvHD8WBdsNY4vRQRhVvFVm
ctjIXnXXeX/K1c7GyjMK7SLBVNJSScQ01DBhLbsTinv9PWruyf2CMY/GzPXd1NVmmwPgHpHHVn3p
W2jULa4a/ry9y7z1MolKOkJ1tOnxHXVhl8y2OOmWiJqsXIHjLttWBfUSgWOSc8Gi+vAxuQYAJhzq
Mu/PRY81k4h3034VTKNe4QBOzsvmV0f579/0E15CA4vk1IMd0idD54lKvIkE1Zyk5ZhonKRsvQBu
WWKylSxNgjEZcfSCeRuJ4fdOHB5H6VUWto3xFqCzcPvjsa3xsxcRXHAE3KrgCGFjChXiWYhivDmN
YwBmDry9MAEQuZ0J4eIC3DaVh2bfP6itXwsxl3bX6HDhvUWfRKEa9/P5C45Q3kXtCoDofXwmfJ5t
HQR+Lu8zXr3sL60yMSfPDC3UM+wumkO7JhfACuJps+yXceAYkO5Fb1BHPUusUGMfH2K9//Ivt5uJ
SLqoan0BgXM/E0HBGGBCDuz3cQxGzNE0Bgwva9/kCPz0XWp30ddIa81RLXeEQNJrinm5D+8bMKmP
Ek9yL/fF7JMFJXlQ+FZRZEXSG2fNq8uyLn256UzOQ6pInRZ5AVzVLl9EB9QAnVl/x821h+Dzhovz
u3avXJpj4lEUBSSSZ3g0CEEMT80OOYVnrYWU3qbiNsitcbAaLvnM7c0kbEiaZrK0WYvNrMFM3LzW
0ktad/9DVvN7aYSFbdV10+Y6xg99guBqpPsc8N7bH+taML+0wISfKJsXSc8U1W+7h1wiVqNmr5L6
NomBBamIpBe9QR44NuVrda9Lo0xe04PAcdILCKcCPWnKHaqGg/itJyNiwZiH92U/YVxcwTRnly9f
qJEd26n6umBcHSosbky6XVS2XtLSJ3Gm3oQGJli6MRGCdr+pNkf0E8xShXxXFj0PBbEncPRb+uAH
kQTKXF37oqT9qYvEEyRjQRyKcSBQRyjNNgTfbxLrnIDLWysTgeJSrcN4kKmfJ4HTgp1FBzy9Tuw0
xbNUHTnzmZyAR0Qm3oyNKAVyPM94C4AqbQvysFPsrVzB2abklix4R4CJJxrkiGM9AS49JiXAbV9E
DHNkM2dC5dyS+e/hhLAihIiUC6Ykh9mf3uIEq4IslRM/Y9AJSgFQpWpAqiOBVucf8M7dDmSfWuN9
k5Z1bRDVByzwLNeC62pE0jGi4yZuWm695FoucHEu2MJ2LRshoHMqVuoG/0falS3HjSvZL2IEQILb
K5daJZV2WX5hWLLFfQF38uvnUD1zRcM1he7bEY7wm7KIJTORefIc0Dz3Dxj9D5yllsDSjfqe3rYu
CCDukl8DcWRPgHMZz9q20IjLqG5O4Yx62hRrV5Hx3erGjWrk9235dNnjXHbXeNv/ngjQOV5G49L+
1EN5K09Ul4Fe+7KJs0+19ccIDibC9Ho46+30WVaoflLIU6eH6u19QWaDKwpVp3+KBhfyKijCCJ8F
jejEKDrjpOVl7eVJ5eVz5OUm5kPpQ8fjvV2izWjftSpkVRKHTvsmf+SklXz6+Supa7qJf0guhG2k
Ga0Q2PHlNrSbbPD0W5FryNSpZUaELcxmDdkMWiQnJb5KNbxBLN3VpBXs5a/8ee+/PkXYRCNveBIk
gYYc/C2vun1U5OB9fzYS4FEq0LT3JTQZMN1Vmu80jRbKF0lqLuoh/O+efv0CYU+1Wh9buvQdlxZ/
eEQB3doOQL4EDgTrQenVuwTwg9wLH8mmfya5C7p5r3BlfuF8CPn6Gct2rFLnOZ0K4JkQQrKJb0KA
itCgdcYmPTTGXrFNSedAtrlCBOGz0idJgmqSOmVehxH/Ts8cNkp7hzI7QvDgGYqmRkA72NkVe+bT
xs23MWp/MbRtgJ4C1gT1ONlanndzX2sp5KaAp6C5HTdoQQVQj6ZQ3SpTrw5ML5SV5c5nVl+WhLS0
nZKhmlOGqtyQPqM5tAlKcH+b1K86zWdt88MwMPJXp5Jwed69/ses2FM0FMzP1jXObMQUl0w5tOLt
3X/lXr9sCE6mgihDHbTLvagd+NbEqR/BkeCn0IxrYmf0zflv5NuSnRO59QOt1KMQ+n4n0zIxVp+5
AT/01od0384uoKYjRKimtfz3+21jcUSpkczGiTT3ISjl7fTt8vKdvc4rA8IF6wwjqxoKKQotb7za
+k5AjK13dx24pFoZLZLsY4RLRnoT4uEJZ6AX7x0KwoHhHxLO/eUjV18jXKiAFsZAutE4NQ2mrwbi
1yRzwY3l9mwAw1/oXV6886F9ZU+4VqQNgdeJG+MUpSDcNzJHByfSyOlVFT9mReBYaHKa9GooX825
9sz5W5JeQ2Ja9oQ5672+foYpLmxTxzlnSXzHg95t4gpI0faZYOh2r4A/3inz5klrur1RYO6tb295
5XMtytyioLuhw3xWh2kxoEdpPG+obj+MauJMIGTKp1caR15FzP2YQW6dgNEuy8vHluYvU2NDekN7
zZvccMek3JkTwEvpaDskCUwMKYeSey77RmFrW9CPgblrQtPcumHghcrS2glBrCDZ0bNxfrWUwo7W
faiXSFNiULjb+BbUC6IN2GS4x/eZvww4by8bZGc9yZdBsQ2amlTRasKNU9ZGfseDABIhJgdnFqhP
uhCxNcYjsUwSVFLn0sY4c5s44zAdO2Cpq1y7MsE+1Wgf9dh7dRdALqrdRDED4lJ1OvOl4orTI6Xt
wQgXxe8W0Iua+jBPr6nVXOfmTZdFoDHd69AVUJ6rEY/XgdVuob/RMr3lxIRaCsQGXd6D2pSRhQl9
2kL6Bc3TnGO4Vq+lRL7n99mmhKpgviKfdEar/CINSD1ATC+6W4i8GUheFzSI5WEdoCSOpyNo5469
tJ2ynJ4/0jvty+riulZW7aY1VcOixgkYHKCo473VDN5ctNctJpOgR9Dyk8EmE0BKC7rDKgbqX3tI
ALW1idmhpPJbEHLGYMsBtcfl83E2cK9+mOCfh1YraQdczmmwb8tBcyyUf7O+vVHJbcm3OtCkE2fP
l22ef7evjAr+JDSVqS4y7EHjawu088AGZ0HzKdsckHpH1kw42zNUV/aEu51MORY3gNvWo86xTfOq
5UjkYzv+YbWHeX6PtXdT796b3nYoy/Zqau4z9NUdK34wIDUX5Ci1AI+eJW8NhhRGNZL4nvOB6+t0
CE4hNsN+ajtE4RhzG2HXgyFvL1lyyQFkQk+hUTHVncRY8hYImfFq9OrbDEofSoNlD5wR/fvZtTaV
G9yAh+tf2hYyqLAoy9SMCnaa6o2SXceQ0ezUCigh4OhLJPgVd5TmQ81vZ3Y/ZLeDpuyM9m4uAL/v
nkqegmIn2lz+TZJjL9L5jwaG5uKKYMXpwYrB61SSu4hr93mvgo/MgM5ofU0mGe+ebBPER96IJzBV
0R+PTbyhirugfUR3ywhK16gfuYz4XnKqRHL/xhwivVNb8xTNUPYLc7+ZBkk4kzjTT4HDlVvL1Bb+
NKoYeuHML+oDbcqt1Uv2SvYdgotiXaZDvQqrpnPIqAEzh0zy8mmQfYbgj3QMcNFqxmeUbbmd9BfC
+aYaXy8bWf7IhRDABCekNCSadWtQMUMSuvkEERXDU6occ1GjX2Hu+7K1s03Elc8Th7X6IWWk7Xog
b+MRL9rMBaWXCw0Lt+TPPR65ebDLlUxxxmoz9PWGRNe1Ev27ddUFpxPlqM4YRm+e6vl2AhzKbK7s
6NflDxWJsv43J/+P89SFSzWMOrMnW48g9Vztl9KXsdBJuuN9fq0OjpH4S2uEeOMW+ifL9K1xPb4O
iRueZK9tySnSl3O8ugyczbZmpDhFuZF5s7GlabWxY1nN67MueuEc6cvPWJkZgGsrhh7Bgm3bvXZs
d5nT+9GO7GTTmZJ790mEtDLUmzbnQYOcxY4mr8PYXDl+XN472YoJ926KlVzn1WCeKlJfDS0YkoJs
o1FN4kBkZoSbR4tJ53qK2JdoV4aKlNPK3YLKMkvZcglBnPOpTHQONzVnoG+APmPeSYpV6uLpLmy9
OHXdGCFL9Ak7YmofwdT5yRiVPnRqnWiwbtomUjcZ+OgBwVWOymiqGz5V37QJbIVg2a06ECx13Xs6
FCp4T6tNMZCPqEqeI0hVOukC081HdEnbsoMKTLKZ7NAP5v7l8o5LFkms2IK+fA5iG4sU2ak3gaxf
CSQWJG5WnNlWI/Cm5+qAJ3qnOdB6gRxx4DYdXqMGWHPaRpZYLT7s0p4I7qcw4ONSZkZ3Kd5Sqt3c
qOm0tUJgP7WHfsYcM6iDK5AnRqGyvbyWstMg+psxhlY6RQ5TDtTHYELqKlrpM+RMahk/XrYlyZfE
OlFhl1UwNUjh1PxYlsAQQHS0AC9hDMIslKVr87YE5eNlm5Jrayzfv/I/pMtTOpi6cZp6sKVp+SZN
p5sMx/qyGdmRXA7UykwQk6JvNBzJOoTyHTUB3/YvW5C5bENwQME0juqkI0TlOnHpTA5UvaVK7Bv0
ymB7UjeeGYHjJZJh6iT5pjjZQWnbW3qAXMPsQpco040SQo0xrrwoxAN83Fu6pB4rygeIwVgsyDZl
xMKCYN5n7lAp6kw/yj8KWnqkf+Hm4NT6t3LMHJo+sCp0Qt5/xNpLVVioCuAhsgyB5zpmaxMvsYzH
GArWXhWGkt/4/xTV/pMwiNMgPcBOif1XowMvEAMkcPtso/itEwMZfhPdp7fqTlaGkZxlsZ5LDQuU
6AZ2YsqPsfIQBYrDpZ3AT2mwC75IJC1uNJDoj50S3ZWs+2E077Qe/aFjd/1cHLKAvdIh8dqk+r4M
K/TWHaQRP3jdXpVBczuy+lUPuDdy5SMsEsxxsPi6nHq/YOmu7bXcKXjoTVr5ZtTKAdPq+6JtftrB
r6IAazmLXA2cfvHMfuVxUBx1YClApsvzayi/Ym7Y5g6IuRKIe9Wg8ouAmVXmTTfPtdvbkeS2nb3P
kL6Bgo+BKW8Rh6/WfWz1KlzVCEQOuNinxpBYOOt4VxaWGt/KY+RDZqtWAARw3AZXQ6xszRyCKFDo
NIdS4gPPX6iVLSG8MKh0Zxj8xyMuduL79jHUIb1qQZkDJVBn3s4uAYwD+qOhmzgQhExAZehg//8L
yKy6+hViqLFCm5AA0JwpwxxkfSDZj7mWZDdUFPb5y3l8WRGR1RH8RscLkByERP/WY/QbZbCaQXQe
Hdeyam/LstwG9XgfaVWy10MGWocI5AFm3jlcV+8n1lzpebIbppBi2Dr7ZY0l1sdUBxcaBW9Wmtdu
V2COGuop4PRulWRLqOYqQeKmAFCBmdg2x52G2raXdpQ4bd88xQUYdKPY183q+6g1P/PG+AEeumNm
D6+lxqt90aBxyFnx3SynY8zsG1oXXgNFGAXD2cSeQFtxS43Oy7hyRMblJE38MwaNRUua1zww70kf
grc3u1I04LeC6kdoECcOXiP6mne93+R4uNTTgcfTdq6u4vE49R+5XeARdyjyraZBcOcYgLSTKe9K
8qwXt3N6nOZvJD2RcRtNdwHZUHSu202ZnjT6qPVXJYrs3WxvhuYKD76Nga4WaR/iLoMukHnL+8wh
M0jalcrtRwsyRejx2lcQfnPbrNjUw4MyPQ78MVWOVnutlQ9tD0Ea5NIFA0DFsNwJa8Wuwexe85eh
TrweU319fKcq340GbAtxQjdohMpc+nIL/nB8q5MjVJiiSOnDsQB5Atv2V8xv7pb+nP7d3pab6S05
yJCWZ735ypzgALQ8ijFjV0MvXDMf6/aOtsb3KpW99GRWhKvfTYo6Mo7GYz4mr+DhbkL6yC0Zhups
vrz6FvFq630xarzXIHqmflSqM1+pZDfdzECST5t69pPZaXQfgfhv9KfPFylWxpclWHnSEpVgQ8la
oKvBBhuQ2U0CaJk0Xtk8sar1K8o9CM47Xa9vivgloLhXGNiW+Niz04Mr72YLiWYcBySIoN0FFqLJ
ZYfqMW2cFmPRCUYHh01tHnWXOPKJMUkYEaH0sZrpkxVa5qlsMG+r1A5XIqcM3jIEyssJqNSzCgko
13qjNxRFO02JeqT6wDftOOw5L486XOTSkoG23Fht1WGjqyeiPCXACXe6ip6O5oThcQKrRQwigLFR
XLUFtUZhWm6jvrTxN7Cgg1+D+R17DgYuudiyKyC+qTuNgEOe2afOPDKteyB4AHTly+XVEWkmhbhD
RXBrgSIpnowY7C5biLQNadN4AId9t5tyB0W+66aZ73L0VUu42ch0gB171pkWg2bje4W5wvHV0N/x
NHEJmEhn6F5Kft3lY4K+1e93pIDQRBFoiL1olmhuB14ifgRLI2jsej8bPd1weLPHM3eTubJE53Iq
BX6k303ngCHg2bpgcVD9QYB0cyQYks+77LqpKC9FrZHaYw+UeuOHMaRghmsQrKFil/YAGFWuHGAk
W0/B4ZXjMGZmmaAI36bgWCkc1frgw+jMYF+5/G2y5RO8G/QTlKlvE35KqbWdF8oNW1ICuHw/8Nb/
fYNA/qQYOkaqTkXjR0bpJk3qqHhbXP4OiYMEU/XvZuIIcmtKaC0xwrqLDTTp3fCm3Rsg4VP8xsuC
h0VrKt7I/NZ5NOx/4gOonX83jK5YYCsGcvnas7aTz9y58nTFLbe2e1VgwnX8DgV5YmHO6V8efZEJ
uajHuoKMDj+Z9fxEG6gwGdKbLTkfIqGxXWLAzixS/skhiuQMs4rzDuJZ7uSBhcFOj2S+qq9lycv5
9+/Xon4CAVdBF2SYc2RUbGkFgrds14A3yBnflM/RlNAtH+pfmuyWy75USGVK6DXMsYbVzM2ydooW
VLqB9uPyKZXchc8+weqzOiXoJ5JMCKfpS1s86vZx7jrJTTjfSV6tnXCltbFOSDiDNAv08VctOEsz
p903N8NWe+tPfzmuAINiC66v3CiecS8VHJUtpXDl7ShgVG8RDoCu/0iPoMH8lHwrf6oOcTBEfHlR
ZdaEmx8sZeR+RA5qseRgApidDfeXLciiryrccVZOWtKYunYKMKzlkLDc9rV+5PxB578K9YlGD0sr
Xuuw0jPfLvqpTQQqGRBxNSVGKB7CqEIz6zTZsvspO1BC8hFgWI1AgZOfoknzEmX04o46kLyX+PDz
aIivMyXKAGP8SevtMmaY40xuK+DfWwdqRVeYV/MGR0ZYIbUmpBNs4sE8D8j3241x4IfSRdHTmd3R
D5xMOn8uibWa+rv/LjDvHnUZM08kD+HQ9BcTFybV+32gSurwyyn5/1+AVIT1mGmYlaONl4Sdn3SI
s/LgdqgVJ7fa4wDKbs6+Xz62ksOhLRdn5W0oCCVZqi91mTzypvagIX83GgkmW/I+oprgbrJaq+aO
cf7JYUHJTfH6F41F581kV4Ub+aDX2UL/6jAK7oXptW2nFnLhBVaoto8K8C9QW6totK3a7I6nNlQy
us3lxZTFeU1wM02o84YoyJQWQQW20HwZKBYXTgmm3R6Pz+Iupk6R3WBwsIRil+QGyr5Z8ECxWXU2
r3QL1YNFdqvdtT4DO7Qs8Ep86adm8+rI5FmXg8cT/iQMXogRbACXlpTpZKFdRPl0A2/1tEbLpFcm
Zw6/V41y3+gGxgW+J+FD3R0G/dR3Bz4+o+xqm2gGQGtSspeSm8EEB9NTW6mCpVZIvteYUawd9hEf
oUzqRy9x5JPSgUSCOznSV5zMruBr0rYGgkNT7RN9GDeQaI6Yi4o06FcwNz25/GqcfXaUPyekay7k
NqhVEkipjX8RUiiO4dK3xaUC9woFd7xgBkeWA5z9UgvQRVD9WIyJ0I4sa/oBEg3mKei/T+p124O4
n4y+ZB/PHtcvKyJ4I+nnxAS70fIwm/zpO02Rdi+D09SNjosCF7RlZfm+5MN04eg0ZC6s3kC2kdbv
am1vs7y6UWVEZGdv++q7hHOScGoMgPuY/7nt+nZhsZTd9rNsSqAI/L9dEnEpcQLKmnbC2yU1UNNl
TXZs0vIqM1/0KcE0tHYYgkPEHsb4yDtD5giWlfojHK6MC+EJ80pZBNQ2P9WFuinS+oeS5P4QYEZL
OcRgjjJMskVDx0n6zh+nXuJQz8etlfllo1euzlIy26qLUj1lyoawg2nsaPcC1IoTD7o7h52rhQOU
rO+U8iZIi2tlopLC0flbufoFQhybS8YqresZnqztFXjH+kfuRiCASvfsW/yTgT9eDrWWrLkQxOqa
2mUZduiRp4FPpm+WlPxGdj/EQKWaiq4mqMf0wbUy32flUZVylC7H/9LJWa7PauvGXgl1m+AZ1UB6
WDG4w+z5KiCJO/XDUzqg46DNflA9Z9HBVg4arSTx4zxg/WvnRJDLbNEkbY2gOs2VghbCsEF1Goj0
hyHtf5DpYPRPmdl+C8zxmOiD06VvuQqCuwmyy4EX1I+Rpe9nxdh2WgL+ivAGN+G67DAmEfhTnW1Y
C+ecmlDJ0XbD+GDZt+EImWWFOXwCse+QH6Pm1s76XT6aGwADoYRaAaiigAn6imH4JyhKxwThXZw6
MzowyaxLCvJn9xgs9YxYum1D2e739c9LqDo2BHtcpIkbQXhgYpgyMl8ue/ezTnBlRdxlLWZMmYaF
3me8qj5pXJa2twx5ff4aftkRW3rgJsurKs/QODxoICs+oYToKs9gj3XxSgbfqO3JSG+lJoUgAqXI
2QoUrcIDGYSxTofsJ3FYgpJR4zFkzHF7jFC5kpTYz6ewqy8Vwgpk3UYSRbF9qr6lz+oh2Pb7agO2
Wl/d670HEN2hv45PkMuTtE3PhumVXSH9GCK1bvoRaU9Hd9Aldubx2+WjIjMghBIrT6Z26EfQvdV4
cKhPiZb7/86CEC0yLRjC1KLVqS65E5G9rcmweWffoatFEqIBs6aZtfXyDe19gZYuGW/t+nrQnv6L
D1m5LuHoAcPPJ7UBlIgDEJCDUTmpJcfs8115wT2L8LbFOceqFvGTlgz3OfKjJsJYFNkV0a3Jk+MU
PmnFLSQXdjwZ97ZC3BIaUspjFLj1eKcYsRe2h6YeHVU5DNkdJbY78vcg0j0dnd8yAIlScJdBtpeT
jVVBTQHN4+FXS4lL1Fbyuj27KavVEk5uoY6azTRqgSb9ukcNctJRGuxQ+49tSUw5X2NamRLOMA+p
kgZpCwg5qHhaa0cgYXdX7CF3uKW5ww28+AKndfFSGn6Wm2orA2Kddeor+8IJT/WctqxAaqCEP+x0
AA3ID2OWCYmdvagrI8IhR2u9J9RAymP0sd9Gr5S33uXzfb4RsDIhpDhKpVX6nCI4Nb6K8uN81Z7y
a7qFFqELddyDeVgolWQlq7OxamVUiIh2nA9TAE2lU2zQIzUTZyaxk0Uo7ibte5WqrmU2u0qVpNCy
LRMipKUoCfQ1cJfjaNgV420cGV4wdjJOyOWQX7jPImAu5grvkqnQTt18TQ3Drck7mVvVL/E6sKvn
ygg9o/NL+qYRdTPTkXhkphvJtkpOjoiIq4xq1ooBTgX9nQPeIxAbYl56RQ+f9P5e5XFJ+iEzKATL
MFcTy04XAIVKvFDbTsP4b79J8C5hOgdDamAYOPzI9qO9Ran8AfIspgOQG0adSicHWNodZZHmfPrx
dVrN5dNX+XPCdSWps6VqHEW7JIUeVm7vLAxaNLnqVjmxYwxLBl5T39nZ/KPXi+g4k9JwtdIGUfIs
Cd5/Cp6AAHT1CjUFz6NGHBUny67QY+q95j7GIxTqicuwXXCqjrU/edMefdBwE778V/MDq5UQ/BEx
yFS0HGUKMsxOa2Lc1JQJKizn5NLtEfxRxbMpK+bUPg13xjbd8afgETxnW2Di/PAUbS9fk+X3XjIm
+KGxSliZL8BCLOVVbezRrwAaJZX4WJkVwe9otEta1QwtaO79nDXbrcJXxl/HKPUvf40skxAHg+3W
inuCBuQpLSOAO3vM3f6a5o3V/EjNDUPZtxnRj6TGEZoPasR2kKUORuhQJjczuTGGTWvl1xx6euOb
melbc7jlk+FaXHdCY3K6u8iDYnVMQeDZEUgL67e5WjuW9Rooj5c/RLJgIt5ziKOwMFr0j6qEnFho
3dp0/jmMz3GcSg6AxGtZgtfqrYFWqokASyBEijkfZTBliYrMhOC1OO0ilC6sCr0gFWAInULIODuq
r7Xf+9Zm2lGowMieLucxpl8XVSRXbik0sTAqAiUg65iMuywZPH2MnTxj1QNmqNHGHF5oBUyUfl9C
hCVlwdvQqN+bovb1sD3pBdqCjbJTobwQDhN6Lhzv5DKRiQWd/52rLF647RYvtbG30CiDps9OYaU3
Ng80ArYRTMN1OroW6s2NxT1CtiowVEX7OtBdy5r9HAaOrr6MmMuaoE7WhyBW48Zthkf85bMo2z7B
28YGCbOhwXO3AwOFbYeuOsoSBonLswSv2oVxYcxTtRCwhjv2tAAdGcbWq/vyJFcilH2PsOJVUSt6
TaBe3jZgcGwfaSm5UrIqqVjuoAGkEdIRkcE2UFGpMn8MwpfRhspaEG4Jkr1pHNwA+nFubz21kele
3rDzDKGrsy+423Rq9KguER9xrm8aP9hO18PN0lRnHthdJo8Vzr9+DohVEaUL9ERNOIjAzbeh/sVr
9JUhL3/5086D/r4+TWSJhih6NxBM8AOrMGrucqHvMQK2NX26hRz99lf3y1pGJdOnFJzg9tbYDYob
gaL+VN/lJ8XT95d/z9mz9HV7xXq4lTSsKxO8wVUg5bP2jcaSytn5MZuVheUXrFIvcI4ZjFmo/OhG
jk9+SwNrP1WviXE7WMhA8O6P0KWZZe/Y86/LlV3h1pdpOpujjbgwboziQ8FU+9LvAiyj/dAO4LG7
wVzeDLikF4LlCdqs3uWFPd/SX9kXbmk+92HUaCjm4QyDA3GXbTBYlyHFMw/TI9nJ7C15zh950Mqc
kAdR0GXZU4EJu4R6HUqpY5BudZAh2twEiYa5rdBuk3zh8gWXTAq3FLyghdFFODsMf33b5ECDBQfV
/lQCX2TIRrKjxRYKiMlO3ckwMLL1FSvSXA+hNKnp1alSyOMYZlujt7ZKvI+nO2PkXqURb4ht3yLd
Joi9UpMBwc+3U75W/I+pSVtniQLhRmywEbmLAHp5zW4NUDMq2/bmb/SuljTjwnqLVaYZfWpIo2K9
F3VrgkSk+xV5rUMPxoa9ycPMsn2XzC0/Z3VxWdMwcy5QACxNz65LgBtmt9KARYtzPw5+xMPohUa4
uXyotLM9stWqCu5iGcdCqk3MUwv1qxQZBDhgincAHUFYVDwZ7IZomeZbbfHchoZjYwiFAvW8gLV5
/JoGyDfodWh2rhE8WMroZvxRx4BHHjcbUm7pCAjrEKDSnYBUY7ov4vtE+6ZTLsk4JJdRHMzUywzS
fA14+lO93YT2tzTu3F771SnUq9vSzdC4ubxsZ9Pt1aoJ+Udg5ryrVDibYN43reaYqJjRwiUyrl5Z
tvcpibo6FKrFwthUMEpItmwLfgTrkD3GN3YJURUQym7ng+U0+/gxeAgf2x/W34DCSK+d4Oh6Qsqk
iDFgOw05YLXPjfnE7cpRB1CxzT5PH/omdPX0AzqiXjLqG70nksWWxMw/BjjrwrZJjIhmBgCGzRsy
yZgJJRbE+pOmNjrVFLPCdk7+bB2tyZZ8w/kU7+vEiNUlM0/TLFAMhGXICqEO4oQHdU82ml9s+e7y
4ZTaWrLn1aHRG8Dl2wr4zAVIVH0KFDCg28q/MdIp6/iI05ZFadKQAYmBoAQZgPSedFfACW6WfDzR
N/xKP4Sx39+A1SryZeqY54Goq0UVnFcCiWboBOZLctd80Gkz+YvWUPwreahfMMm6t+/MQ/RD3dR3
qQfVX+Xn5YWWHRsh5UHJoIvwGK5OVh5s8nx2IlOVtAeWP3EhKJiCo8HIYYVKM6JuGhn7YXpQi27b
Td7l7zhfrluto5A7TW1W9sOA9tng1lfGQfPQsoMKq4sOMTQ5q9GRR7s/ZTmXmtzKpuBXQl5lgb4c
HEiFeeY34wPU+IULDqbb+hNUM7jEHXun+sl8lSOZ5FvLQ+/S2gfv4/P8g+0KVwZslu2nkGDRsq3t
ukPA1+x0G2V3oPuQhFvZSov1JpPFuonHOxRRXJ7jceUOuUe9JVEe3Z5cAxyCudJdJHkUSMKVWB2q
CZQ6whodi3Dec4IpZsN0NAapxloCCJUZEjxPx+dBGQhuBETHHMxLH5N4b7R4UxHJvZA9NywhW0p5
FI+qjovx2eB2ebptLWc8Gl6zCR+Lm/w1hDap+cquS99E1UjiziXXUiwWKVPA01FfclH+nhctouHR
jBtJVnO+0fR1RSzBvwxqomYKwRWhtpNZuxhDiJ/DJuF20WzEWGL9Kd/xN8aDJDdBrK/oYLeYUhs3
YaptN28qpzAlGyhbQcHlpIQpnU2XbDfdBYO268xdhBbkZcf2x2dgBJ+atg6peNAK4mb9HghpG7CB
a0AlKu3kphDF5rJm95/PIsGE4DPSsKPKVMGEurW2DCKy2XF2A2c5fZkrO3Z/JmO/WxPdR2AOzQgp
XER2TNpF7sLdiOllL9Zc+1q5Zpv2WgYLliyh6DoqtYg6VmAyjdrMrQhzKsP7V5skFpQLo59sNZyh
0FLHfld9DzRVdpEWZ/BbFBWWTXAWM3SM55ANGmoTFobmF4Uof9gUz9CIon7mw1FIvumPt5xgcFnV
VQbWxSNeyQm+KdvHO7qLt/oWlJo7WTPmj4qAYEZwEBAgbcGJj+MAHftdSa+4+qiO13Y4bINQRsIg
O+miT4jtTtUbFYvYeiAMWFADFl7DrQXyhSVi/+OGt/BtgoOgncXSfPg8FqGvNL0Ltn2HZptCg6a9
vl3aDtb06/JR/CN8CTYFfxEOFUBnbDnsYPYxgx+0uCN83JRhLzuRSyC8dCIFt5EbZljrLXau3dB3
baPtAg/z5e+T17qFFDugSs6/WGptyzYguQFreebM36CCGINQYVd9zi7mv9g+3oOzo/2odZDdOtFz
9Rztcsy6Q9ZbEjf/DGm/r7BYjlXAtN1nPX4JK8IN+G4ncNuCWcKe9l0weDzsvG7M/bapnYY+69U+
NlNHAROuGSJhov3bP99vBAiNGAuI3FCF+1PGhhlbFo50U93YkeZOmuHq6pHQp8t2zn722tBy8Fb+
IJv72GThst0oJdm6n4FirEe4CPZLEzpDy4hdlV4FNjBpofKcA1+bFu5RGQ9KAV4I7VQEE4bHQD8x
bS9/3Tlnt7Yg3BpzbFQr6XBrQkgWpdOO9Lofl/S+jvKtZaJAV5aejmLsZatnY+HarHCF0qy2EZqw
eRBr4dfpfeQuQEMMxvHr6F532U4m+CFZSXFELVHCJm8brKRagw3auJmUQPZN5xzQ6ps+q3Wrc5KX
QZhmi48FCuJ9eGZAaIHufLf0t96Z7dQKdG+yu+ifc3ngWq7tLu5qZTfo4mluY2xhGbzoUe+U1HCb
Qlamky2gEIY1OwSa2cTXcfRRU4Dd+uG/SPjW3yHEXTrprFYoLGS95oJtzOMy0M7iEkTHvbYguIzJ
GgJon8CC2eog3HmxG9NpDSo5CLKVEvwFaJohSlDiqCX27OU5ccL5l+T6/FH4FbZc8AuzOrWFOSyn
eQq81jwwcyEfu4/yx7SFaACGdvHAaDu67YColNj+gy5wsY2iMlNVwzRsUZFwsHK10jv02lF23lOn
dMPrZf4kO0ih14vv+WO7VpaEA8H7OiMtAauJHiqW0xHmTWMJ5mX9MKp+VlrXJDsOYOFngJRBG6yP
rkol8U1WPaqlCSGxgYGJxNgOhQyNyZb1FX+ZZREMLqmMaYY4v2TnTDUASyqAHDjZJjBvKfVUqgNS
kToTpKSDeqM2txOtPKu4r/le12vfLvc931l6AZqi4wg462TctvnrFCmoyocPbeBUvW90oV8nr1l4
UFTfyG+0MvgI9ebOAGRuItkGGnZO1DTQIUz8nit+0OZbgtkTiEp7wCptwFL9I6801deyRnPnZI5d
2rDQKW1ZofLM5ugLOZmhQ5LCIp9v/JXXGdHsUNJcoxAuuTemxxIFZtQS3Squt7w/Tnosyz7OnPm1
wc964spgo1hDaZOOovpCXODiXf6E/jqKsNW19OSd2d/fbAkw6LY3x36wPm0N4Gxo3KAHKdR+Jk76
C4MUW3qYfXWnJ60T/frHhSxd/x/Srmw7bh1JfhHP4QKC5Cu3WqUqLZYtv/DYskVwJ7iTXz9BzUzf
ElxduH37yQ+2D4pAIjORmRHxaW3BnVtgek/KGWurGAzVSecSKV77ytnpF+YrAuPUeaj6yOjKU219
iXRoSxpRkHX5puueU7QA+xrKN03totEcOghbTkaOWVeFvI2empS3rpEZmyKPXSv9ddu5fMCBb1ws
ET/XTHaZZFZbnrQGanj2tFOX5jv0HypQDLGHmvNfzMYDiTu+WSW2a5kYIweHWRppJ/BFQzLlrmEc
VOH9Qeltt6ufMutRHzdTNu/saPCLHLLlFQkMPEB6AwBZ8lNpnwyMcE45+wq5v2K079hKf2oh2779
bVfCgqGaKIs4tm3Y0Kr5HKbnZYymHPJ00FP2ohajv9Ka05Xw9mkFIfDwyrGHjoD+iIFYV3nti2Na
S4Z3rljOpyWEwNOVc6zyhaKllcaBZe9j67FUBmBkwXsA+QmD2//lrq0/6OLWD0kUt7NuQf+2PtcF
d8d+kq1wJaB9+iYhF00gG7jYeWycjE7ZOWh21ObWHCzX6WtXU3u3aV/TvN1pybApq8GNi1eglF21
faj7IEapNLG/tstmzL6r9JEnkOl9Z9DJbJQE7VVQypWJR0ptU4BmTqX9gXRR0Pd0S9tT5mCodgaG
Wi+gnxGr5yFV1nJk4hUWA9DQfr5tgX8WsE3z8kvFp2Q8ZF0c14qO4XeyJ4VvJS7EhMHDhADC0WJC
+V6qu/onGk5YVPClMXFA9Ewi/RSXRsBH+ynPlO2gZ74N25kgmWGXLng5AsLigFUdaDuBOBru+8jx
R4RTPf8ZZaqLKAbpkLPWaT5Vwak27WaoWClQzOt2dfy9IC8V+lUdhjrLFBOdLIwU07OjPQfzxtLG
4E1+QD9+hyI3KKd6RManqXyLus5tOHNbKwET9U5PEklJ/Uoc+bThgi/nmDmc5wgbznMCNsIX2gI2
XlQh9DJcPkqcp2wxIUNXo5hlfMDdTNvdUDI/imNwlt41FRjBxheJKUkcgbN6u4t7qausadUEp7o+
irtzFsSPahBl6B6unR4dQ7h+4bNtj5E+WXFJ9p2CI1VRVojSHi5Bw7hu2mpe1O3n6V1ZBn+MY//2
h1551BkqiFg1pDnIdkRWDsYGTFmMk37Sy3ur/wb7hfjNe13I5i4/yhVC5Pu0kLCh5bw0LDMw6xbl
dh12IIgBY2Ws3SvFrhuORrSNmhmCXSFN912FS1BCPkv5Po/nWT847eNQ7YiV+RiCNqcMClOYZ+1c
pUCPqpE9AFY7uvVLhf234jY3SI8w0wb5cxdtMGKiHbLNeuqj+tR4YKnf3D6E647r4hSEyKbVXQLp
F3CjVO8xpnh303PuI/6AZC3qN40LSUeplV0NphdLrlZ4YeAYlZ60lOHgrc5jy4hIsKcjkyS1skWE
6NYa9sRTA4tEPOz70i3oL7kg72o5t85LiG+1CYIHjmIzrqrqDZgLRaMDWeVT76/QCQzdhrLzklwa
kcQjW1kIx4Fop2TUdAhu/aZp+qyZ5TZeZFWXj9mLG18nknXUidFiKlrXoIzEtjPdT9l0MJWhxwC4
bR2UpFJ2XbI8gCJlPzfddtWRRGZ/iNsGpEFctxDtXzrNcDER17jToDqu1RlfKC++zPzZ4fE7HTb5
2knTQOIypQwsstts6L9ZTeFazl1J6Sum939EnbWFZNxDw9SXKXpPp+hpKUKzJSpQgfOphKSs284J
tEC/RPQw6+Qe78SMdCD6iNM7R2Wx2+TOphnTaMv7bzOS04o8tYaSgk0UZFLDnaZN3lQfx/4B8Byo
zZvuzI5W+tVO3qiCodf4MepV6vP2iVEM1UUSj3+lUHjpn0S9IafP467p+nVqG3xhm2yT7FaKmf94
xnbNFv66dh8E4RfXrs+dWGUdsmS1uc+NnY4SmsSXrDH3lsEIjhZcYOj+JlCxSXK3PDa7Mox8+1cf
Jr8w3LqRTSf9Oc8jfJDgLYHazUECiCtu39W7caPcY6Xz32PGklz0j0zsYu+Q29FYBes0nkTcV6Bm
0EY/bm/eBwXdrc0TvKI5RCnI4xQN2B5v3iP/P5g6CGPSUP2VohEyfwef4gcNH2/9pIVoTePVXn4n
r4xf62h9MhTBdRp9TVNFSfQPQGz1qG2HD75fLRi+/A2KHJlHE3wo7yEPayctcqvsO7HOefxkttPe
XlP1uQBtdO4myPVBVeK24I03oxoXFOKIleFH2V0fy0Kw5KTFB7wRp0RLerj0CNN8VYvHx5MWv7C2
Qgn/i0MNl2uKl0MVLC/PpfVUQ+Aic6TIA9mvEDL7pOtqtVLgElqQhbhrZ3YFHUwPmGYG41UWWq+y
0U3ZikI+DVleXsYzJC4VcJ0vzeOSyyaVP2ZPbli4OOTflsi7OJ7xp1zvH6zOwuwu9rN0MBnOao8m
bxgq9nPnlel3c/+qm8xNjdyFtkjqdfNjwvq7VN9ZyUmrzzOefEoBnvuUgTJOdzn+VPQmnMp926fg
Vr8vgSnkZHLL+XlWiq3d47ECtwTGDzfqvxqAkqdL785auDCQlLNHZX5P2m+YB3IxMht2QGKWRuw3
zZPdtHjmHLQ5Dmpq+zVwEdO8ywvdBU4Db83+CTb5kirnJT4WePYZ9ivnh7E91aT057wPmWqgsDi7
WvUtmh2XlF9S20CWWR6cGqp2O70FI72mexU0Nj2HQzgWxN6LtyjNeezUX2MVv992NZJ4I2pRVcRq
uqkCwgQhFKA8qEtCXGNgmJtho6enBz6afoMn4+1V/0SbfnbXpuCuketj3KQz1ypj9IDRnfq4+M0v
zUV7ylvHpl2Wu71veMPiZqGMcUmSDop6Vb2l2tDyRmgi5e9ygmSjfZ9CZlDyibJVBB+ez3UBGMsC
hZPT+K58o+hh+pG/WG5+mLwRRQHQy7jJSTZWIXGhpuCwl1mvuOqsgXA5zUh3IvZuNcSjUjDL6nbE
GwwKbMPUTLQndJFu2ugcu1AKDSkEFIVVx96C+De01Xto2ASdZiIF25caA07dG1P+DxL6y7UFBxXH
zaoeo6LYkX6jCyQtClyr/OftE7x2NS4XER76ZgNVE51hrpy3yWHEzK5luVaphBC+DZ1R96wOqC9N
RtxxzfdqIGg2HeJoBGWNzw8iE6/OscVs2SkG2rau36gpe+Wtm/PHwV2ssFrQRf5CYijpEtQvHyMD
dGMF24wGpgsqSPdaWQhq1dDAxyl48FW/FzxrG0dWCrx2+z/V3oUw3zv/32NQ96AVHgNAMgcwCqCi
oXkx6gwgFXGBkFB/NnuwD/ra7vbBfvSNhB0wiYXGEn4FAR5DuJqKUdRgMegUUByqr4oGlgg+OG8K
unvFDLy/tVNm4mZL/YFSptXoqnjhx86JxQ40QZBpDcRvUMcvvpkJ8WIKtjsCac5l8Ydk8TPGt202
By2LzwAi+kx3dlmnBT0z3AaAYIWEs/GQsUcN0wa59aZFh1X/C60EnHfq9iUeQWl3MMrOj03VJ8s3
ljWboRwjl5IG069lH9zekGvDL582RHAaU9tU9pD2ykmnIPFLf6VWGwxoq3I2+vbKDaODHa1rPJ2D
AHbQPUg1uiktXKea3aF5q/Q7UCi4vfKOZt0mYdlRre4nyLKWoyXha6NXyiKffqpgO2WSmKQeM+Wk
dcVvM7HCpK48QvvfWvusqqrnEOUXGBU6DO+S6Qnshz/zzrIDYmKLzVLlgW2jmbsSHZQx+aIkht8t
QN84Fd0QNMTp4hzayQwWYgeJYzzTodvzQXd1XXlz+l1l72xwD+l6tTWI5hL+ravrvYGMsNfeqQEV
F8iIkAoV+snTm1fLhI7mQvRjZVces/KTqQKfOsPkK+6gZzg03b6j5l2h9q9Db/wq4VKaOfGLWrsD
1e990m6UBlVV0ANFrAjY/KOVUsNfcTiXGyqC1mwo1S/cwmUoVcASUyusqu1/Z14iLG2kraVEUYEz
A5tilFvvVo1sibxZLWpb9V4rzl2q+JO5r1np5TELTXPYLjVY/g3w7ymxZ6u/StzSjG4TyIyMtuHl
kGa0cxl+8ErM/rQXQlxhbI55F2Ev+jHZTgPx9NnyK01Gj3MlsnxaRogsTM/AdEGwDK+6bd3/nuba
J44Z2tNZidEYbMK+lPHU/wlgXhuefzk9utrBhds3x3TKqvWOj551Sp/5D55465PSCvS3odxgMHaj
+NIWr2xHhXCmmrTvNKVS8FjGYOzIm7CrXmpOvKZmPmQPfDpVaNGb6NYXrtmAO3QwtyppQE8W1PHz
bUNc/bro95Gu2ETTLEtzxNhK6mgoUFOF36c0WOaTYb60oOrLZ7qBuJPEqf6JMsaGX64mxNk8x+h9
tGA1mpXhqEzIUDDEphcBN2gwzGnA2gPX0zCCROvt77zqJC+XFgIcMgvFpuqMpeMy1Ecz9owh88ax
9Eny0oLmriozzK8ch77zI2cIW20IjNoCOQeeKWXv6To8JlgaLGsJ7BLs2EsZKM54r+V5CopFqMBE
qENXr5iLAOUH5hO5YWy1JoVSnP21J92XYoo8h37h5DXSfzj8uai3kOpanGdLNbeZ9VTkup/M6n5I
jDvbyAFrVztoZ6GUCdF0N3aea3tKvQb4yYLVG4M9Ug1sIocSb6oih8RM/lBnR0vfOC3cOLtvzPTh
9hZeMxXqEFPTMBWPHyXsYJqzdBn0lJ1KyzgUxVvU2hjCBMrHLIMSNBK3V7vmgy9XE+Ivg6phHmk5
OynJjw7qNVUhSZg/tBpE079cQQibtW1SAJMzhts/BqijTLvpl/qlv6/uibeKGnLf2gz3GnVV3W/2
tdf+/AdsBrgPF79BjDQAZi+MR/jKzjlFWrKd2TkdO0mwuTbz+GkVoVyimwo4SdZV1i9V0fgkx3ZT
bAjekz3Bw3qX76XA72vWcnnfhPNr49JB8+rDt7Jn9suE5s+WYV8jfxWGynZ8xwo3eZVD7K8ZzuXC
wrEOZdtpCR+Uk4Pp78qEtoouMc2rceNiiQ83dxE3JjMylthZnWZY7/JuGx/+lyB3wgPoGLk2WPDM
s7H7zy/E5aLCIY6ZUxRljO8iFdto0VfDnCQ34tq88aV7/qh8XnxXazoofK7fVR6ze/oOOu7DslsJ
PeogPqcTiqqFn/imtC5w5d38aV0h+HMlsYuqx6cxe+NA/NRRT2n8osxGkOe2pzHQ2OtFmHLECS5F
eVy3F0dH+APiRxehqFwpFLNskHl0frlDjw8QhQ+4lLpbETkGRbVF1qW61lXEB/+15vqbLja6W4pe
QVFXOQGMtl2a9mRztom1g83feXcejQe80/Ca6AuvH9VHY3pQy9kFo7h/26SuJV2mjiE6E0qOEFwQ
PDoB1oTMda0ApI3Si8Hdiv+KjKcpXr5DvcMfOta7ZS01s6vHfbGs4BomMmYj5niV06JkJ05GhN77
eix+giLMdbryRw+dkirGS5CjK+6ONZXY+bWON4ptYP3TVEINiwgZmOLQsYMO5mpvEWQaWcjR4aop
WLzOkVkctWhrju3G6cZnPcoCTH085xbb0eZ3m4xebH7F8yhcaL7hXb4bjIi7kD/ezDNk+PqiAlno
8rOf324f1fqTbgQrsdlYsLFkjp2wU9ajR2+DVaI8QpJWMmR1pVJ2GSjEVpudWnPL1pC4FHi+Eeqb
7b0xwl2rks+51kT5tJJw5fGgcIomaxigTitZV/kEfnNIsaZbkP5L1SOu5p0XYZYI980mzsgtJDAn
cwWGOCS01MBieVgjqTNpt8nNrYXpwqH/TxG0n8O7aGgYZE6Npq7YaV7aQKnyAFo9YVpM/uxItSOu
1LA+7aiQWzMQEejj8pHOaCGhbglm6hW/r7x3DxCHlrgOmT0KrsM0xkjRVktBbdOr5xa8LrXXlezh
ttnLDFJwFUukpY7R4eBI+pQoM9hBHtVc3QyWDGRw1SVfmoiQNkBKrF0K4INPXae+amUaUuNrUc9Q
+uh8K+Yoj2g7ridHs8rcSL3nFV7meTikMrmva3nTxe8QG2y1nhfmaNvxqa6TLxaI2iyQ3bLli9W3
qFyDvuf2Bl+tc12uJ6QV0M5cem7gIFd6X/a68JOGq3jg+xQpcBuCOPV7NXiovaDV9LLOHkOuXgOy
XzZbtV7BGw7OFOoMXG2rOS6i+JTT09Te1x1xb3+pbGNFjzMxKzVmeFBnmcLGZm5RHmnP/aRL/bqQ
BjnJdRS7SLoJkeQKMNgVn+oq2Rtt0L6pRs/MLV9Lnqu1dqNaPgoUaAYcQZApqQpKLqjYTiroaKbV
Anse1K9l88Vc+Nm0BwkcW/ayEPtGSUSVJesYO1lZ5eps2GUcaUSmJzvTLo5DTrax0ocjGLG5idQq
Mj3U9pBTOLLXHF09wQ37EWmXspFqKlgV2ak28HAn/d6cZ5cVewdt0GYk26lLt0Sxt7nC7ia2SZyN
Vvd33Bg9pRgx/fJiERq05kM05pthKFwQGAd02psUjUxMaZN5v3B718zphi9V0Bql22UPhtV4SMt3
yZJudPtcg4u2bZ5pxEJnqjZ5eWeiWcoo2czKrzS2t0O9Kes66IwMRElOFXaZ7eVG42oZB1YelX46
ewBUvNDoccye2VAFGoEPz+cQ+APUf+bONTNn8CIz+V47ieFm8Exmgq5I20LcdNK/Z1X57fa9kZ3x
R2XlIlmNssqcigJBrA0mn/6oHpJ9sUmgcGwEuvI3lCsllitW5VI7QjPGcuLTjLK/PkReWkPW0dG9
298lcTgi+9M4N0lZG/AHCyZGCnQyFNm7RvYhQkRGkguJjxgFk6UYMCEMVgvrGBcy0JcslRLJnqp4
VhezguVn8ODqy4cKHgieZr99+gcyQ58zmo9reGEMsTqnWl/jcCL1odbecob5xFkWCyRRX6RuslO9
IEOHmKQqR24S3yl2mYrhavXxvzIBkcDJofagExXZRWk+9iChWkgqebRLvkTkb3LKRu30oVhX6AI8
ZD2n+x0pYMxPX29/isT9WUL4tCZi2y3FJQWFqttEuyndGvG0QSPara1jPy7h7fUkti2+mgnQGKzs
cHv0GeS1zk5NoDinS5nI16D8p1e3HGJZqE0TVcjKtCQCAi9v4tO410Zyl3f0MDTppkrYnWnclejU
QrUUwxHApDnzU1vLNR+vn+C/fsHHlN2FwXOqahq3EEc/vN9LfMBcYI/iWR2UHMqPVQg+nKCQC+v9
G7f718LCiYIKZ+gXBQuvRbvF19wV+epidBRVCbp1XmWXzpB9qZgg0SkpzNqKT1lSES8pDzXKymCY
9Zz8ONjFg4oiAbOO4K9pPRobr5GFoS9rdMsm8SqM1/bmD6dlnp1husfycz0OKG39dii2SnQkrR7o
ZuZS647p6Pgpee1b3A6c/hGwq7eupt/7AY+x+ScFo6Apedd+nNINO/rI/i9OkcW9UVTrZqY7uide
tm8OY0jC6U4+sfcnRRVcpGWYFjFMlJOIWCev87znGq/jU6VF4YrEbC31PVq0aBOx6UtH8/lOs7LU
7SI7AiYMWDsjL2ZXzwZX52zLlHFrVeQwa30G1YTunrWl3w+9a1NLD+tmAFu7Y0R+nNJDzOcHMqA4
jX56p0ZeotRhVgzB7bt+1RQvv0h4hTUjNE8HHV4M6etb/rzO22WYtQQxq+EVvjzIXLPEy/WEW98l
kTEXRh+jQBTmfbYb+0Afvi3Ukjixq6HzYiGx/L6Mpj42VRvjcs9BCmhMfzds4aQ3S7Fn+lY+ZyVd
UXhutWq22En2sSLsASpy9WnYNoEeFsO+6rfycvjVh+3lNwp+JO01ghG6Di7Um3wd/KeK/nPVBl1n
ydAFy+e/UR34kyD/8x0Qc8Zcr2jfzHj9xM7oQykHWmPo5TIUP6KvSXvm/RazWAqoQem812K0Oa3X
qVTdekncHox4mvID6l7Pi3PulDtzOjWT5XOLHOxy8pKOuWMGWsupCiuj+TKmzdGOh5e6+V4tTRrU
9c8RQJTbV+BauLvcxDWZvPAfAOSVQ9GOyElJWNrpQYeKmsr+QbJwuch6LS4WIaYzlLzHSRUKpOMy
qJD2cKfgY64UmZDj1RbG5VpC/UaHBExDiyE+ld/6QA2qfRSHju3yDT2v1shV344PfwOTdyWeXy4r
eBI6YgyvI9jH3B633fsyybi7pBdM8B1KWk6QEPm/C6bQ9/HO3rX+x43G/fobtfxrdYWLTxKTyGnJ
xjkZseCKR6ti135Xv6Q6Wgi2P4ZLAIjSFzxBnepvvJSuPWEulxacCRBi1VitzkSLs22O0f4y3ty2
e9nHCc6jS/WkywG9PUUtBgLS6NxET1x7NPCdTiGT1ZDFGTGpTJfS1Grob55MkjyM6MU05MFiYADV
uJ/xH3V9oATFdmdwsxpZLt7gyiQlrLqWcl5uqnDVja6v7dLCLUQr/kg8q96iFgiebLT905DjSSWD
3Us/e3U+F/debcrGBDQ0BsDFCB0g4NfSW+ZBaQeJXgWJT1+GDZEEWJEftGwpj5IWK8Zd7rbqGBg6
iE85hCoTWY9JtpTgaFg5ZAZTYKMR+TZGGpBLtkvoHOg1kaQp/yboOKDuIxYFiauwj3FpqlOptDkg
IhgkT23tvuraA1Gsl4q2G4b5DDMa7ipnORVVzFyNov295Bsn+cpK5rWYlMO847bLpsBOAtXmgQEy
agUSLiZ3vHnKMdexcqXnmBi5tylzdRqM4FRGT3KXaU9VrG/jSP1Rq9rz7Ut4Pfj89V1CXGjqFFVC
A3UEVhbbMc+2lnoqle3tRf5kxf0I2X+tIh5UBCL+wdQQEYjpp/NLuVT3aaEY4Pemjw7FxAfdg4TL
G3j50tQcry42lS7RLM9UMbfXqYjxnddDIDcvVS+ZAI2smKxmc92a/vqRQvzAWFJm9cmQn4q0OAww
3rHYRhkGCKstxzypk2/KEoP6YOmjh8RIwqL6YtqzX0WzD/Gh3txG/exVynaugA4s8d8h2mAnEPjD
T66K9V0DzCWI8mfdK5tD1hwVnXrl1IMC6+u88A0QYhtiKF4GHQalA7N1nbi1Zj0uTAtzpd4WUQsY
X5GFcWaVHjW5xBRk3y9Et3kp+6EtYAp2DQHQAVAb7bUuMZRHJfjxf+OU/rXTIm0VhCZ6zgrk/NMb
xIfibQ/gHbgGQvKmh6YHiI1/2/5Wtyq+0CziEBsKCLbqfLyqLpwgZMCJWa7Fss7qN2mXBFErSa+u
XqO/VhC/CGphatbMMPC0VvfKDE5Avd/pqgxKcfWILpYRgjKturhOFzRwwOwAujbN063yHBsWmAOM
f9BevNgzQ4jOxjzWSgt85ElJFZD3/OjjbWNDEa6UrGNcTQMuvkkoDTA9BgDTKvPTYBy1WTnObQow
tDbqbqPzKchBBe0qWnLfW82rM8QvTs07n5XgV1ii6XFR6zVqlz5fou0wfp3Qvo5i+tsqu8ZV0XdH
NWlPu7Pp4CUQp/beXpp3qyAPSgJdt3SafZZCM2LCdpbdRnV61xqMt2VKjnPPfyXtIDFFmaGspnph
irlljfWwmqLSQKGC7lQgkLj9dtveryeqF3sqRKvMHKN2Xiupa9THNyT7ZrsqxOfbdMCbWlbeuX6h
L9YTokjRj47tpHCdnW/juP4Xfpp4UQ9agRcUsnzMP8q476SLCkGl1he1IzM+kh1X6iRbO+XhOng2
BGjNYLo//y4br1094A0/YggRwhoiXqjrc1dBRyopk6AtdzM/xnzapM1LXMGP/SOswOU9FLyyVqkO
4WjD4HosvkGckM6WV5QY32205r4b4rO9FBurDZNEc6luAbyWbG2qwa/2VlAWSsgjICwo09wqSXa6
ke2NkT7XQEckKC22ueQ+SwxcRMlrGuAmUNCG6an7uuL+zLcNl90iiUMXJ1aUaLIwwLSGals5gOBm
r8qAD7LPENxf1PG8HQlaxiyqvLJa/DYq/K4zJJnRVWzOxfGKyPAZGqNpSjke/6hpVmq9NfX+pe11
KKmqyR1Rx8cy29Ho3QCwn7R3PS02evfbMpTQybLnpdaRcuj82DSypufVgb3LXyZ4KrQvZoiBwtjb
QAujlzH2NNutMr8G5MbLXWdTgbPmMRvDROpPZMcruK9kotZSJHhCrIxSIyAltfRddIUeCVXUf6UE
Iqpc1RUVDHMIb0sbbYAp0Zy3BXGnAAJoBPyWRrlHM9tVyunLbd8sCXcfJHwXAaCI6ByxGoal6Za/
JJBvY6UPJEvfgaLh9fZaMhdJBIeVTFPflAu+srCAh3XX2eM10wJ+pvzBdxhf/W9TLZFDMJlNw15y
JT5hJNIvgWsqB8lHSYxDHGJJo1aP2hx3X++pX+ZfanuQXMqrK2B2UTcMwBZ0RwgsGsrChOXYNcby
vWXj2bZIBij+FNHBaDbK+BQQEVTWVbF3V89aNaR8yk/NULxQtf4KiC53NSSwx3KuoASu36HStJ1I
etQKZDjAE1gB05LKtbU0jIs08hQehXoXe0qV/KpVet/U854OH8z//eNtO7pGkECh6UFMFc3xFc7x
OWupHcUuHJYUAIDGYZ9ASNRJmreYzNuuKt7wflwh1t2Bd/ZD0eabZHqtbf1dX9AhbDtUqNRsOFfZ
MkFit9tmxhFzV88FXV4jrQP2uNQOJB5yD2rcL7d/+MdQoRCx8cNt26bENHQicsU7hmGDZrorTgBW
B7E6HieNPmVVsSlJcu7t2Ztr8iOau99T1XltsuW0+JVYyMmKwvg91GxTEydQU2hXlvzFaouwA2LL
GL+lgBDpaL9MY3mcUTAuqu649N8Ay/sOIHqopfm3aYHLXsbimzKAR8qx72u6uEk8bGYHsjD5sOVZ
c1YG8k2x0YzGQd/+9CsBjKKnCQ58DKFaGMP9fGQQna/VXOsLKMHEX80SAuBlemxs2YTAx2X4vMOU
6rANUEnpmk1EKina62ocZ2V/Uufsq7o4YGfQOAUiL65dwwKBZ9uq4GSPCdkjsU+93iijANTTv2fw
OxEFTDKNaQF722VFckwn+8Vs6altTL8rHM+o1fuKabNXEpLjn/S5Nxl2tjeddAOAFZT8zDmIO+21
h16k2xTtnpL+jWSo5KWWDlhoe1YtMDvOo9smzjZp+CaCzjS4tp51tdg5A8qAmg1ALNjFIC3GIcLM
ojtlouFcnXMj83Wze20rEGCUs2W6Cg0cikk5K91n8/xIewyttzMUKVRU01pI8Wr2U1wOQQaYdlLn
LNSMLH9PejPHDeDu1Bm/+i4P4yn/PVfoSBakXdyCqDUCQfySzNTtCHuMG+3VNidg8+kcg+kK03Gq
PQRzXWLKIzqqbIt5QbAVsK9AxviWCnaFHHoBKlDn8RAOc+PN5G7O8N4xCriErJep4V4p51AKbwDO
RxUlNUcUscjzhYEFWKvOmvkTx+D2tN0rxPEgO+FGRef2wxQM3a6wXgtMPpTD7yKxd0n/rbCOnan7
VvpUD/ldB6rIEbZx2+6vdB8+/zghYc5I2hS2rVfnUa1+wiPte9v81k/TyTIaLwG9Zmqg5AKZwJgP
qNOUX62Yhj3tDguo84iU4HUNseL9uNgre01ELuJ9FxVqkSYwJ5U7ZwOy1JodH22Fe2lsYLeM2F2o
iqoSAGLLo2aNh64f3DbV3dRh/qjScIVAFXjMLqmMNOgPF2E5umaA89ggaCXbYiONKHVeQ+g9OS+L
4zsMrIPW4qe2Gtw+kT/CqbDM+veXO0ArbU4rLT3bcXzUeIuptvHb7SX+THSENQRvV/U20zXFys7r
pCneSX79VECieQ61YPkibyJL1xMevEMNuiCLkPicfXBpQGcuLO7Ibm3v5gHGVWSFH9lRCQE4sZKM
U5SwznH9O0b3jiPfx8CKJPH5s58rbONqzBdH1U4jz4ZWTT+2sRw8vdhnAZif/SmIlidohnty2a0/
5yeERYULOzvcaebRSc9Tj0G8kmfQhOWbKT22c7Wbo8pHo+gpQyvWYxzwp1LG/irZW7HJ1o6cU6dU
srNabgaQ0OSYexyMfHfbRNev+OQHPn+lmPFhAlljum4k56gaDqjjuzxXDpx9z3vDjeJ9n+RAeBr+
7UX/qBcKiwqv2KzNR1vVo+Sc1s/rIH01N4E1Gi6ouyQr/eHmhJWEKl6b64luKDDQWq83Kq2RSYEA
ABrRHIoBvB7ConQkS8rOTfAr2lKPSsKM9KxA7zxaAO8Jk0HWFZAtsv79xY0w1YaV5tiB3KxHTmHv
qfFm8h+3T0nmTcSWWd70bd9Fenpug2aHuY0kKDzWHtdpLO1uxkA8k950mWUIDiUuWGIUDZzyWiGk
2bY8YwgM8Mk+rL+ideE770z1ilBWtFvP5NYtEBxMnuWKhmGM9NzoRwVMHyNooyWbudbAby0huJNu
qTK7XnRENahrUfMVJhI0KguHUnPHtDpmw3tiZKDXN8EtIeVaWe38xupiuNf1wpkakJWex3290/+H
tOtajhxXsl/ECHrzSltGqqJst/TCaLWhA73n1++B9u6oGqoh7nY/TUzMhLIAApmJzJPneOkhd2Jg
BCQHfQ0X/N6cO/D+8tqyx3QEukTt6wHT0/iO8a5svQYDsa1H+Wp7QC1WCEAujjRD+NI25n3NJwLk
rZfxMBmAmmIPHaRwWM4CBp0zPEDNxo9K3R3LxROg6yPonYPT5if9dy2yoKLztP3FP6ejv/seVngv
sdBeVQoBXm4eUjtdSnFXVEswQwPYTPGW3qmorwgEPw4cF51EXKU/dTowZroK1v2Yaksk3U4FNVUp
3mvNW5rxqrgcL8KK80Vk7HKlxZmcmoiSZWZVByo9wjn6n6fOmY1gnFWZpaoYD3kStjVUjjtQLUhT
UIIBAKtrTzUI76MkBQO4YDlRtdwKVew3Czhu5cSTLOComvUYCS4KU8EgQ7Kw794EyD8K+J7bX4zj
BVjdLjktxbFszTwk9WSTBlCdu20DV7QYf0ttTca9mX0UkdmER832Moi3ndJtZXCC4zJ2nmkr0HtP
3bz2UHqjpJWlw+U84rgBxs/hMVspcg73qim/0uhXKn3nLJC3hYyXyyozjrJSzUIqqKv5utMLbhVY
0OwEx0cJViP7T9gpfz9fLNO6oU2WrBGsanIkHxzJdBxgBNiviI8UqinGvLccJ2litbmSdNRGQaP3
xqmeq2/F/TK7U1DdGaI97gZ/NZ3x2/C4vma53d/xNfO2kxpLpM7vIvhjrKjp5wIPpGUQwyidPDmC
qJ1gYWa1tStF/BK1s7f9Ybc9hSXS735hkoxClvZplYfG9IUYgTyBlgMMIdtGtg/PJ2KW0exV8D2W
JBTr09ysLlDS7rYFzgWEYujv6+j7tK4LsyIhJhzt1+q+8IrJG27Tyhlt1aZXsL9F+0ka3PLnjjsD
v53dWCJz/Y05NYlSkjxczW+aiFns0UKBcq9Pr4C5AH0BWPT8A9pPrm4Ru7EKUFS/NdMpL+4zUeNs
Nu+3MK5gaLWl7gbsRC7uFYPstC7Fs7+3i5pTVP7csfntelrsQINIgDSplxK5B1D9EPR2MuMg3Bv3
nV+A1bjy29vlKCj2bPzdmWUpK1ILc+OJgRVW7ewMbWabXYO8owk4Z4qzk+y4xDJkpaFFOLZgS3Pj
neK2Z+GeFlDuexT/PEpm1zpmYQsTb2c5t/K9335xK3uw4jSWVORh686uYAMzD+SOdUdfxs2+PcTw
fRDRsbhkDpyL+v5wuLC7QvAMuRV2tlx+9cljofEcLE3P/j19BAPi79dUbwu5mGUYoOljc1ehZqLa
gD4e+v9ieoG3GrrLF6uJJ72tZcyqhtp8TPvXXH3jHBDqj7dWwzgdsTfSsq5ygs80EFv23gW6/cWH
ZLiTebHPfWtsxycAmpgV1WrUVfRur8Qh+yykgn+J+738JXiZm0CLdHbIPSRRzhFfeJd3Gxi/0kmT
ZtZgiAqlsxkYfvMU7dujdqvbQAWhUCO48s5yCx5HM+8mMHlHPvVF2+sZCZM9GW3RG4Jxl31RM7vz
raA8IOnIQGrCw5TSfdz4sKxKVhsVRd5NsApuajdPf671D10GdW/6a8hqjjfjfNP31t3FKQX79kLE
8j9XglLC02GewudhSXje+j2Zv7CzaJOkGXFCwuJXX9mST7lhUi95aHfGq3men7Njjpyq4nxAzmMJ
Pc7fj+xYQ30ul7A80F3eW2fzAM2JQxOsN6UL3ea9fJ5/kXvlG3grflouTyOd9x0Zd7MMc6VFCc4s
MfaD/gBNMMirAb8lnKSu5sTdz42A38MhC9lVpCkFvQO8Aa2qUE6q8gueREvpaC3e5M2eeOQWMx1q
yYsWnJspM26oTua6F8UUfs6m03VAcwLRfiofwHg9AnkNGUiwbtuLssu5zQ+OP5cZhyRHkLNMqpog
BZhd5QZDdoVDx/oksCwsR/2e43A53kBmfJBQxLKV6YjINOMY91EAFi48Q4RT7hT7bAdEEr/2fv0M
AftrqaoJlhMmiuAVnRnSirKfLlcVgBoYE4vLnWL1j+jaY2i933MWeX1PPwwyn7MRc13o4zV9L4rL
z8stVQNQbdHXvsnc1PV6jPwwxnzApcuHDKrAedjni9NKu0zndWx5FphvFjV1M+QtLKTTE4kAMR9/
cTbsehj+WAMTI2RtJeJKi3ydFwWAt5d4JuKx9otKSUs/U58LP+QsiUXf1vUEgTpRz8PRj3edPfxM
dYc+hWlGWDwIgj0ceZz910/+P2tkZXGrvCQYFsMuDkrtrOCT0hRMm0Gdb3sveSujZ/MiSEyKFoM2
GmYgM15goi5VeFIz72Qhn2Prx0qYgDDN4GLSZJKGifw8CT/rVgVz5k0JjJAF8lvAjaFjVgaG5cvZ
Y57sDeGugzxcrO7zNvsxZ6id6CdBvZu0/CYeOswPiB6wtg4A0fg7IAoY0Q2zzumYOQ2YKRTUCDVI
dxbjAnB76QgRSnKTEqyD8b0ShZ+Ax7pk/pWv8hd1yAFkjOxOmN1CrXaTgrxmBJYAHeZUz3bZMCa2
lSSnCM8NBdxmWte72Sr6nE9wvaD8sUH0G11+A3mI5bSbo/PSpLtWqna99nOqTTctlC+SkZ2qCZw1
RnwLks9DUx5k3FhjWgD9lzxNeJFW81nRp/uOPKQYX57nZIeqTYNJeoVMbp51IZhL0BbfzaW/pIWr
C9FjZgy3MpR4xky+s9TkCIKKQzHAwQnAI0n6K+QpkM62couOf3YrTw0ngl093Crcq6FQKVxWLcKA
MqHYZ2oe6vVpjbVd0T/GasnZV+o2P527CyPstlbroiSRiJbtckzin6NKnmtNPSTN0/b3uxovLuww
8UJKRUVUpwW1gPVBVYdjUWEydNWdtRKely7cNsbbObroi7My54WAajwW1SWzTcgSmh3S8OjnH1gB
4fV/QuC73uiFFejWtvpaoNs9mrti7B8tTT9VMmffeK6HWYo6KD2YKFeUUM2gRYkkXrm8WFc/zcU6
mGAHLu+pqQT47Q5Ce5qveuUZD2toP9sgpTmINyZmlsVjdEo4GOXP+Pj31PBjA5kYWM1mHgtCFIdk
Pz2bzxgIcWnrHnIjtMfNa3p9pohjzDEBsTDFrBgtKw8FKbabPDvg3wIDSngjlFJG8P41VrOP2pfV
ml62Twr9y58u2ccOs2jsSRqUJsVqQ0P60epabacZcTIl6JZkt2rWzkzVo5HqHOzZv7xt/tlfFp9t
CV2f5zoW3NOH+LhvAkwTHfNbNYSc0LMODlMFaBCb97i56lIuVstESzro2M8tCgwN2OdNIxT6wZma
u2L9vr2rn+Gbv39QFrXdDsm7ng581wOFm+DZf0uhYz7ywjMQ+G85kg8ZFTf9LT0L++5N5XFj8VbK
OE8djcxyibDBE+oOzXs5rAvoxdGCOBgwkoyRiyAJtpfN/ayMKx0ydbJKBHrcVyogTfxeC2TVTQP5
cfKjM4RBQLiNYSHok7jbpumF3DrHrDOKMJ1fRrCcQ9hZAarQ6JpDV9wZlDquwRkuv20bvO4iPsLG
p5kxIo6kx6x3mEuPOhSMqqWzk4rgxTH0IfCDRp36K6aE5zj19aiBdsU6cV6wVz3wx09g09oJTXqI
WiOYLNK+HiGjvuj+9ip5FpjusZTrUr2uCPRV/6YKpdN3AieBvf4Kv1gEcyeXhNIHdUsagpcexOdQ
t14KGyoItl6aYWGWzrx+qyfdTTqyi4fYhbqnrYuJV893WcJzELz1Mrlu3ila1HVSHgK36xjIKyux
5fg+ngn63y9is5pUoKAZcFKn4iHOn4WC43uuX8KLDWUu4dJ0hdaWMEAfO3Juw/GQhxkoRrv2JtAo
p7IDUK34Vt7ymjpXnc6FZeYSFnGK2gJ9Zk3maNdJ8ms1Qzk7FTVK/n93LpnEACwm/SwI+E5tAlxP
rHoZsfZ/Z4JJAQpS4CDm2MZ+Ogrzj6nliAJc9VgXm8XE/KbAEztO0Csd5RmUApXXJ7U3FC9jmjhW
23hpo3LcM+fksbHeGFdhnhUkNZBS8kkRTGPn/tWesWF9qrO8blEPCQ012wlTAT2Byts2cR0N+LFv
LE2wtFiAXIkUsrZfb6o7SulOUZzzf6N/SK/7p6hyYYtxByA7XwEBMbKw/y4f6NBi+iQ/xvveowXf
7KnZ/eXaGN9AZKKPSVbHIcZMqdyo6QL8l+9FlOrNe4HjiHielyUIjlc5SjRLzt97OzMIKF9jMD8o
gXZoT/Opg0SIvRx5QFVe3Pw0WFUaY5auPcYSo7COvovp4ph15K0l8OiJiuXKgw8NKJBTJQ/dsu+E
leM7qP/b+qiM72gjSa9qA8vOZsnuRvWw5sQZUp4z5N02xn+U9Wp1q7DkoSyDOS27HyeVc9voD91a
CONBItG0rEiBBwFryK7SEldrwjWDWhdYg7vqy/bZ5CyHnaqqkp5UcY/X3mSJqGbssvJ52wDns2hM
qpHGxtSsGoIHSdqbFuVAS/CUpXO2rfCWwWQbszLkBtEVWGkTD5AYGVpU2xauI+4+nAZLwUamqkEi
BieY7WvZnpH8K8c2JKgJGx5ylwkylA747X+SJ17N8epj7sIyc+SUodfFLMXJpjpu+cHylED38T7m
rPC9P7Fx8DTm4FnJECHWI/qSPdi+nS7od2gNQTlS9JTjQl865Tk5t2+pA/EEtz6sPwGDSe6UFz5x
IG+3WRY12VrlCReNOrF+D8mA4rV60kN5vx5Asuv1QXYQQsiWPqn325+Zc1x15rhKUy9PmE7CUwcQ
JzAPCtLt+rdvDJ05rR3R0znTYaR3JWxwF8QeSG9vmn3hT0ed82Z87/1sfFZ23MOSM7kD3Qs9uCjC
Th5G7xR/CDrV7h8ShNnRUb/qD9XN7HWhel4dKND705fqTT5FzrLjHWaOd2OZeJOxkWgZKw+BbuqT
QH+pp/QkG/cYOeIFQk6YZ9l4IRgoJLH0vs3lXvQ6J/b6XRHQjvVwLgOZc3Q4mZ/OpMl6b42GgjFI
QLggREO+16nlm8M+Up56WfMh7M7xeZy0nOXoXTplLroU31VE9Vj2jaT0rPVV6HiFcN7Lg+Xn7YVq
sSJasaXNRfIyP0DH0qFOQHHqw+hR9E3pNH8XmFi+3tJYyTpHPQmz4rXvkgNebZyWOOcksvMfWj5U
K9CkuIU6amKo5SSma0btASUsrx+r/bZj4aVl7CBIkgAvIi44jdk+OhQe2iMUdSOepYCCxCNEX7/y
Gs4ar0/2fMQOlsNXTkWIgDYojQHxDLKMDpP8Nq0X6cDidWHukuD/rXlPa2QYF8YUNUZQoen1+0NY
LwTRqBcg4Yl2M5PENUqNE6j+JTh8mGBuWpWIQhpbUhzOX82DIbrEnY9U1lT0wQhhJ94ctPeV297y
8IXXs4wPu/REXbzxh5XOfyVTHkb5fkmzQLNqzlOBZ4EJ9fW4rlWR0xCsrQ5ErGONJ4r4mXmC+T5M
lM9n3Kw0xvfJbuqbCAyahzpU0Lw3vOF7dNO4UAVKTqavt8F05MGIrqNQPg4HCxnslc4k3TrClbS2
GYh3FCeRe5IEPWoVv4Gi0Iq9EKhv4k0NUVpeivMvr8x/vuAnKGEUpVE1xwnSCh2XcN7VnuhHdh/w
OXu5tpgor8y61Nd9GSNt0/zhLobTtG6T3fiTP0t3vTB9sa/Mi7avi14lMtJ4NZieY0xb3xMo5h6X
J/DH2FNoBOReL5x19cYA6KK9sQcQ5c9eRh97S8/2xe1YFA3aShNuh1AqrqU/qG1rc3zo9ZD3YYLx
LUte6YCBlCmtgd0vkA2AMIKz7rTT5AuBfoTu44TkhdfH4VzK9/h4sbCGxOZcdTi0Unov9E9WyUkc
/iU0fCyL8Sug701aUcXbmQIn1G/Z90EFKQig7v+riADy5mIAooaHn7ie636YZZzNWjTjTIYB7d7J
LcbqOKSzk4E6evuj8XaP8TdQpAWtBimTMAKBUZJ/VZORcyw462BRgnkEMr0WbAuhVAJQp51TNOYz
XjuZswwWHqgZEQEmo8PpNoIUDUMCvWbORtG3xedE/Z/vwSID1aaLYkomF1prZ4t9fwOSgS+EchaX
goFx+vJ1rZunalhuZwnqxdXommMyHxsRg1aLZRC0X6BAszTQRDmYTb3L5Zu+9WbldklfFCXx1S46
a5Gwk7tvjR77BWYnS72EyBhEU5UIheREshoH3NXf20o/ZaLxsDbgGRoqqJT26mo3cwo2a7kdnGS6
46yds3TGf63QzK3aDEexlsCBWaxeNgl/BG742F3GPUlt3Rsx5hNC9Fw1/QzWibV//btVMO5JAvF6
uUg4iBrmfKso8Ypx4iR09LZsnREm9Rkgol0JLdi/VrnxBQj54hlpLwQd3XZ06vUHFLDdOSEcq7zD
zzgokloShIXg2k1wF82g5e9587bXZ2E/IhgLKTTAfJGruRC/Q+0n060hNTYCTQil7pP1kz/jwwvP
bKNPKvsCSC6ShLJ5soBIspCsgj+/cOc+ctNk3llj4YFjpQdRSRzo0/P2WeE4LbbJNy/LpNYGTnwD
4e28+WmIS9ConGYEb1dZuNo4SAKJmi5B+i/57Y/+nLijDektRx1tcoh93uuetyom56nNth17swc8
jrirfE+m6M4YMs7WXcdVfJwVlnumr5Re1BqRxksF6JEmkH9EDxRdYPKKypyD/04PfBH6U7RWVBEB
LIQia2m0wSzx8OA8C4zPQDcqAjYb6fioP6sIvoBt+NsnjbtdjM9IFUrona2IwKT2FwzqzvJdUb5Z
wNRJ5itAXhpAdgsPb0r/6oanUhifUUxCJ7XiAE8VQwvNOEhZ5mUogqyWwin08CwxeYwwmcnaZSjJ
Q/BYMNtAW9/iqXeMiRehec8XhcllGnWF92vN4QwIm2SbufBjzkcgu4E+caVicJe1gqr24sSgj7In
SfYtvd1H5qKB61ew9WR6WYTXpq78WUw9OSnw2pkhVTo8c744vWYbe8+2BCeIf8yNhr2n117QvBwv
HdDzuCmoPaC/4nEHYjj3nu0QiloaoRw10IFN0en3dFgK8wVeeVRtyj5anflvHs7FYRuGfTWmY1cj
JolRsovM1Jb6xeXsI29ZTFqilTpEgmXQvdD5L8BQC68E0/jkmC7QTQRoNYrpX7SgEDkpLW9x9L9f
+J3RWIfeqOEV8jz1lt4DUQpnbdcuDfRydUMEfZcBDq/fLSySgYmB2krCDuiwvII6Y5bYwrK8FNK3
P9jFS1NMULAqYzXAhkSRC4ovmLb4ZH3JfMvpvcUloJb5rh75j5trO3hplPl0S6UmShsD3jwp/Xey
Go+j+XV7XddSsUsLzDeqSLZMSonDke2bk3Rsdxo6E+0tt2Zx7TJf2mEiBDSdVS3WYYcOW0BnyDP3
NVh9O3QLYr/jZMlXg8WlNXpuLk5ebemdOUZ1Gqb9TbWsX5reeIi7zI1V8Sip8W2/ql6qoWkx+tvb
ee2uXRpm4kVazO1cqw1yzGpwpG7GfO5s62TgvDSuTihf2mGihaEOYyzMGXVV8b1xrvfQY3hDIegh
PgjokiuHYZ8cIaMYg/OI9+K+Wqe5NM4GEF1qkE3kdKbEOkPryvArdNmg/uWWJ/lB8wmghNHN4KqV
XaFO0042l8XtagHw4jewmScqRWUyWS1esjvrQfmqfV2e5WfrKB2jm+V7K4TCXeygGn0WbkblD9za
pWnG6ZBOXRVFxyN6bW5nJGtS3HEscNwaS1+OPKdJKszSh1EMBWgZc18yfedpzcIxxDmubA6aFZKU
dAt2UekOVfylaOBF88ftK3EVVHG5X4yLmYSsSvEEieE5F08B2VjkKu+1rjaI3fVl29pntk88ji+t
MY7GyKy8FktU10CeAf1sfQlS4mUg/51t4zQeZk9zZtWmCpCgMAROBt7OETtok6N1wWu3v38oNoW5
/DGMHxrTrEabQU7CFGUHuzCj06iubqwMe1B22Y2GiTrwJFD1jxh8P0K+eg30Su1VRXWilALQTvlZ
o+6FKL+t5QqSVK9z8ahLMmQSQbI8EuE0xGWoDcNTYoIyzvRBcLGPxmPagst/+KqU5sJ7jFEPtrUk
xsN1U1IMHbgmUaRdvOZQ/4DPoc9ceT99n1zNkY/ZXSv7lBF4v/1pr7aBLneTdXq6Ga3zDOcKlYLv
kgvlknMO1hBkrG7xAlIUnzsiyFss4+kEdZmi1sD9UIN0N8reMD/ObzFokWaqcOjOgwsweHUfPxjh
nzxCLxbLZr95onSausL0pL0Y4uArfWdLUn7P2VOOB2BzXm0S2lIqcF1ad3Thy9+ZF9zyi3Xb7eUd
ZAyC/0LXh36ojTPEZr1aLfQm2r7UeetBFGDW3YlfJbBKYNxzguAb0m3Zzh+sUAsV3iGi3nnLNpNS
KXpfznr6nvCk9wrGhztf/9ramKp1eZ+Q48ZVxvEVMVEkIa3SsICsgLEm/mwUe/AK70TCnUahP3tr
WYzbSyx5ykXzP/mVYCcONBITv3GV9p0wSHyD6sr20eGdHMa3CWOkgaQEWYDapY7aL3ab7utF8bat
8KLHJ8pxwcoyMcLC5q+iQxPH6ikPBJzO8Se/3XV9TRbGLUGdDSE95r6jGWz1RY3h59oCMDm5gb4H
UI6cI0g/++dP9Y8RlohIr5UVGnMY7aY0vRnxurZyOZt23W99mGBSFASVfErjgnJJLB4lWCIIu6b7
nfKMiBhkhQTRn/K5QdP2/7bPkrHyi7Q76YRBXwRsH2XdV9zlqT5rSMK89F1TcXnUj/IxuYtOf9K0
u7TL3mm1hgRrDYYFJfa6SnbxG3g7+oly/z2t+Fgac5cbVRzbJsXwY7+cinw9LapxI0Y11NAXm4Cg
OpmgIRkZgR5ZnKm8q421y9UxV1tWswzapimStFzYlxWmsJZRfjKH9GbGEKWgFI416K+amjlKDv2Y
Yb/Uo1/FIlido33KwwHzjhZz7YEM1xKjAbCzim8zPXfk2vDMFcy1IvD7SbbbPsm8u8JkG0VDiCaM
GVoq8mKna20vmepvm+DceYvJKtRa1pSJxKhSkPrQqT/1KdrJf1KCvfyGjGNpernL9TUCyYpAdoOB
uWBx5bQ3ttdhiQxXcybqrbAUAsgM17NMapAVG7ZsrI/bu7X9+S2R8Sy6vPZdLzaUD1m2ZeFeiPzJ
sGwd3coi5pREr0JkPnbNEll/Islt1xUU14va4+LXe8rZRr7EAlocXnPz7UQ8R9zpsd3xyNu2z90n
8rS1mjWxkLDMvpvsSMu8Dvzb2zvJ+16MRzEA38818GKHVfVDadud1EVuGaecU8FbCOM89CHuc50G
mz79JlQH3eQkkLy/z7iDnLRRKZU42FKq7Uj31uoRp5hD/8K/h8tPdGjzWAqmkoANcSWv63ySQHuo
N+RQ1JywzLPD+IGhECqzlxAzc3l2rOixlolT5YpTkbvtD8/bMsYX6KoQDVMFfjdN6w99Cy3BJdi2
cD2//r9ghX/+HoetoQCRgQQOiwpy2BqYRJWs9/r+y2ouIGKAyJQlvPydRcYtKCQ3wMaVIKNvHrPS
Ap1Y7ZfpaMeAIya15KWVwVkj5/q8540XuUZpLXGZDmDjUc3aJj2qy71iZ7rgbS+M87FYEjMlzhrE
ftyfNG9fNWF96BPOcbja3rzwcu/P3ouVZEouK42Bg9d5s0sR69KONjhbjw7C1k8dxyPwvOp7vnFh
T8vNQU6sPguVhxVTeEPQ3Grgt8CUcw8oBYZwI7yG6sB6QQDZ3kyuacZbyKtldrU5g1wFndXYJXvD
p+PrcwvTq+HkqGl4sisCr60/bZvm3O73X3ax6G4wMrWJkEgUkAMGYtYZ29Kpm9aJiub5r0yxSJ4k
MzD8QgEUikle9Lw4DIK6n01rV+fy47Ypzulk+x9DJOqp2Q6gFmshBJMANJOIMu+j0Si74YA/IXoE
o4wbWgSh8gS0plY9FYA4Gjid6QMvlecdEZbiS6nrecwGANAjQifDO7t+6V5bgBregCQdwEVdKPb6
rfHTlzbgtbF5V/G9uHhxSoi5CGtTo/PfeO0NJb+C5IpLlRGqPXQsHngvwX953P7jqFk6KAVYJy1T
sLVUIhuSUyDCo6MMRlB60F/lIX85YYGl9iLQhpKMGS3mMffn9izNxr6GZnyCzD1pe39QORkOJ1dk
+by0cuzTPEeZZ+68TLGcrgFcyZBP6wxSGK4oGicgsNibbIpKqGKi2zh0UpAUd5UEkU3ouhTZEuCe
OM1wLJV9pT2pqX7UoNOdCkaYR5ktm9aX7Wv57rK3rgwT4jH7Ng7FhHPU++phvkFfEgxu0Y3mpY/Z
DorS1p7bvObcUrYhEleairQcH1ezFwdteqd4jdzveJD6fCnJq7Cji5DFInKWJe0Ei7atLSmUQRdU
Tiak3UFuMOW7IQaH2vCkAGZH4hMYLTh5Gsfnsc0Ro5GFVaHuqFgKv1A9Y+RxtXLuCdsVqU2zTFaK
4ys64J219FQWP7IGJe5pDOTsm1UPnCVxghML0BGUtRbaDMfFKCq716eDKJToBORBoVmctOnqHMzl
p6PX6MLFraWRKeuiFaGliY9NsTP7o2V0ttyWUFKAJh00N1csW58wLzfpfiUCzJsut1byM5JSpxAn
Hp0NvQsbd0VhcgKhtJJWaNUibLIv4iB5olxDq6I6y+AYbttoX5c/4LNcCaLBZiM55jqdjWE4Q/cE
UNE7qT/MyoTBXOjforK6fY95R406uIu9GtCkSdp1KMJBfJ2Wr9pccWIrzwA9iRcG8MpMymFpijAx
vyVAmi/d49+tgHFEvRRFeRPhazc9gPtrYQ8rJ9vhuF22TzGnmrVier8I004MxfFYzfNJzzjLeI/6
G4eEbVNEK5ga11gsEChnd7hfbsXG1hu7fqCznemhulXdAfQR8pE8qTfxi75LJ79+4vXzeGulPvjy
c+n9Gun6UoRqFBaG+RYZSJfbmLNYzoVg+XkWbemQbsGKpf8Ui+pW6WJHLTuP1MSpc8WX1sxdFvUv
iy1st0IuoQDfl3IRtk3iVTKoqed8Dnq1SWyAGQ6Kpbysefo6SE+qurMUA4r2xiEypqBQLXeKS19L
pKcu4SWEvD1n/JWuqGm2WnMRigP4uTVxFwut0y3R3111dvIfenFELUoc47Yhb5L02vcz56Jw7jrb
yBClRe1LyB2HaTX+UoTKniw0Sf/qurOSqX27SlM84RuOJUibo8SuutbbNmHxPgjjUnRDUyG1hg8y
L6onZ5ZjLhZYaQkmcZvhNBbiPUmGo5lL+3EZYltqmh/CKn4XBWHf6HptC7IquHizVIcFmkvOYKID
YshfC5LeiBnmEfIYAxBQyTsoqg6xJ73ca+RkxfJtWq4QUwd2LRp1xKt7IvpZH5b9l7KZ7TQtnVg7
F2Vsi8ozmW6t2DhqHQbp+vE0KHdtUXtxWgRmke+lCbMG8Rx9bZLJ1kxAaKTi0KrRsZOy89zlu1XW
AjXKgjVJnWlc/Facc1T6IQopt/KrqRqvS/Us6/ifo9eyXuxeIX4VnaPitBjDzbh2bi1AI2suUYB9
GlZIiNZnSaz8HNqcSvEwQO0wr15U5Y0o2lesCiC8RNuX3fAMXZVdrkEE3MCYyVg5zVT6iTDcLoV4
qAYeXv3akcQbQ5WgiqqKIEv83Z8tCPrGXKIE2c7N0QKDs6Fzig3XDsulBfoLLjxmRGRTzg10hJTZ
dFTruZRlEMj8wcTCpRHGRURlb3WaBCMN0Ajii87TJuBtE5OhjFU75FMJomAIEUdibSdIbbcv1VU4
0+USPmUaIEptm/9wEWcv3R1Iu7rb+WjFtoHHZ3uv79rX4iG5s154Qe0qnOvSNpOEEGtMwTQCWEW2
1/z6IbW7u+62rl0JYocZpnsR4w6lB4BMCVbI2SmD9Nx1Dg9VRjeRjfCXv4JxK0TOBmha4rEoAdmR
NK+jHEhkuus7DoBl80RKItsmqbrK0AwRzwcRsoATCYb1NE+Wx/metN75r6uBFaYeuuj5MlsxCjOY
nekb0E9gC6MBYq757dqctC65j9rBbcEBO1bzfts4b4VMljJl0ygaIioogxk5aqbftJ3l6Fnibpu5
mpP988WwRsZ7iOU4m9OMiXo1mF3Meh0s4lMVAeIahp07VDdM8iLoF1Ru39hNqASqL+64yFLeVjMu
Zm2VTGnqd5KN4n4IBC8HBwXIdgEu49UYrmVmlytmHE3TxTIQc1ixeICCx07fTyB3IgdeneZqx/fS
DuNwdA3Ml32HinDjkT3It1yqVpScB9QqzsYd3cXkiVuL2ryA+JyMC5rHuekbE7kDnd9MCzs/QAI6
3ptnGXxSwOgC3kwxVgMn8XqnnNm6Koz7UdXF6uXUQF6U526/Jh6qpU0RvcnCeCPXiW80ptdCl7hW
iqDQu122QI6nJd6wTF6X+0T8EZevSg68xqR4qiJ6I1rfqbivM8FVp9KtG/G8Sqs7qCdtnFD7vY8M
0y4UCcXSu1wVPK2MDnUl7OrsnC/3dZraQnZPtBDMLa6+zo+E6E6ras7Sr72zdspzCV0lyLAZ3qgP
D8083+hp8jSbw6FNMkjHYE5ZRsZei5RD19++dFcrS5dHg3GTzaTXM6g5itC8hcr0+8EYMf8t7yln
p4ayPS//3gx+YDVheklxbplkEvEaIYN1GDFl1lucCsBVC5JsaqJoGpbCstWQriZqrOG0R8XPcgoS
kUfjSE/upxN2YYB1iNEw5hOBh2jEO6F9GSbrZuolexG/J/LASXh4thinqIydEQ0VXERhdYcEmjcg
KbjXzOIw5arflSvnPPD2jnF+YpzEKWRN4CnMwROioNd4vcTrbv5i9xinp1srGpY16jPaQ/pN/IXm
Xro6kGuERIzlyA+AfuCdkQt2cWN9A9ndcx+kQNLpQCtOnCzpvaz46UNqog69Z4RUZKy/Z5OzsPbA
gHb9STSqY6OIbqQiRUZZSmogkan2D2JJdmhtHQoZuYxZORpRMrtM5nnfJWLuVtbwVdXye6UF31Uz
OZAqG91sriGOKv4PaVe2WzmuJL9IACmKpPSq7Wy2j/cq14tQq0Tt+/b1E/IAXbbsezR3Gg000FWN
k+KWTGZGRoyGE0FosqQQsE4LZnMdXO7F5Fe50ZziuD1rFqLjcCx/atpWTPKqZ78amCF1kzEL0uQ6
Eas51ioViRANWOde/JhVAy1Hmdia/EmJcT3oXQd/BkZBdQU97isy3c1QHhSC/iEo1+n0EVp6YGbu
vyeE/B7DILBNWvszpLpcawrwMrrKMpAZkGrcx6Ny27Z40ZrhT8vzpem23Kf9DFnxrw3U5+25OjGQ
EKTciUJpOJXQrucZcJWoNw5GwL5PsvfntH+pk+GFDvUzGyJXS7/3SemAlPIUpdIf4i8yzuy0yX7I
GcGi0Bs3j4A3CxQ7kgKKjhF7BsEP6Gl6AZn46mbOO3cG4Qowz8XRgOuOhA6J8Zg8BAP6embWRx7e
lM8s6HFqs7a0QQrdH5OstfZ9A9oybomDEUWpM8Zx5M8R9RIMeBgq7qEq/ZIm+T4Z/z+BhyGxXpIy
k+qGuXIrZhJrAFdYwzlXWA8M0bTzGJr2fXbuQPYVpb2nCWLHfXkMwuY3oe3G1fnB13AhdGZxytH5
ZEII/f1xiBgfDNXm3ZmnL+AbdcIpADH8z3lUHu22FGk+eJrFmGGZOjMMBlb9VXhg1gqN/FHRneXw
oDUPifh9+Wb7dDBvfn8VBmSzmQWFxGDm8hpNT3YESQGdfFE9ND+158u2PsRxq7Gs/AiNoriuoH11
zmLN0avxMcTrx4r1Xa+N57LsazsYEzeYqsfLdjfmcJ0rLYYyTZkFu0WIAYJsb9zKHX6MD94PbZ0o
TXguG0jKdGf9Lr8CUWUDJb2FtKWsbcAxpqv2KfC2OMq2hrU6CIM5pxMNMCzEBnaQ/Yi1LWbExf+9
84+rUa1u1dgchz6Oyu5cV6ajR8qfcL8UbKtguWVmGeibbIWR8CaIkOw8ZzJzaHZdjlBz36Ky25qt
la8H5XZeqGUTaOHg0hxtIXxje29ZEO+HwTmirKHEHqgVcUbz0USa+t9t5JUzqGsamjTEGETyRVVP
MXn8d7+/cga5OdZ0XnZUMmdek53DYkubZpmDSztq5QLKoE7FpGOOIHMRVS+9wWyk3O083ViLDTtr
alI2DybVQuzcOSodAcVQLX/OTGFLttkC8KlXg67UIhfEdLYGg0hZxHGnl+M5ACTY6K3zDIJwW5b9
rSj675U1/yr7CmW/6kstymejrk41Un9VNN8anDzPU/fLCK0B6jTynvL0bFrdRurlFc6wnnTUvnV9
uUg4UDDvN2ZFp6ySupHfst7yaad5LaQsXDNhhxBpdzupwnszIq4WNodw7l2iH5tBt4vormQPbTM5
ZWD9RhBwVQt5LAEBVC968GMCt/2gV7dBKXd1VLqXd+LHVlK4HqiRcuis6Ag61znScczDsgbDzG0W
tL5lVTeh9rWbzB3lEGiasqc6QVK5626J2jgDnzkjC3UHC6SRlmnJ1RkLw1jVFmXF7cxAuq1eZKsc
gVzy5fG9lnVWayKpJELgWqcC/7xfkyRBFKb1aXkbdYbXxXI/hATdzXrwK5u03qWj2kW55vZE3YPP
HJ1zY2DYou6kQ/Nkl08C/fjDcx8HPhiSrrooRMY8Pi20PAxii7ZhCXeStcvUNyOBRqeuuUn43bQa
W3IF7nLDBb79moDI4zr8Yw2IToccOh/EQdh7rDXQAWUgUBEQnWOzi+K1089bdHUf0QxoIKfSQM7D
INzgaxKVQlv4o2Re3lItOMyy/p0pCx3XvpDPcZleR6U8VB0BNm0a/Kq0Nl6MHxFPi3nTMIjJdGGJ
NdygK6a47WkC86PP486ONQQGDX9uoj+Z/hTUpT8ga27GpivEoafMS5v0BgkJz5zYida/qB5tBJav
GknvN4UkeJAIxnXTlOb6odUptgSCTXcrRu6lKrFR7cxsnsq7YIy+Jkw79rn0yZDilZeED1yV0aE0
2t7N89wrKehuCHEYQyGfVnargz8B7dDhODuWOXhV/aVVzMeBQZrU1geBHOhdjJzMUFtgdsy9tH2u
C0M66L6zOTD/TW65XQDeR8IP0Yx2h9K6NXLt0FdXtOtHG+wmd3FgosySvWgydMM5v7eCycGkP5lB
9pQmxS4P8muAOra8wxLafJgoU7cMuFuiW2ssZT6rmQWq7m7RUF4fluyj4YoH6667ArfwbisxaGxY
W13sTR4nbYTE8S2j6ktrBPeRudVs8vG+wsq/GdDK61SRHjAEwN1tM7ixedAsewYzJbJwTtjtTOqi
3WURpgPhwWZ29WNTOxLvb22vbv2haCQFKWYHUbF538u7BGuZVoNHhsqfgsxPtTPUiHZjAQgAiKKa
4jvNkGnu7/p6sht64oFp64x6ZWY5l73k1qysLq4kGPqggxD2bVj8HjVxNENltyW/k2HiXba0NQlr
9CjYOiRgnTDV/DHnQ4Cg4XrCe2SXebEPutrI4b1r1fZgeLMj/Pbp/8CDskTTFzb1OpDoSCdl0uIT
inK4gR7IsdRvoRJ4mybcLdRT35xp0n2h6mHIC9cKnye+4X8+UtS83wlryGlullYwsLi7HdtdUfuL
RHDs64MNGkg/2puJX3wd942PUrCdH/eay14ur8LGQXvNib15CGiT2fKoxwxMVXylFNkX0ZbX3zKx
/P0bEzwt9LLIcdCCaT//Mo5ogn2qT9o1esjo0fATF92Nu383qtXLo1dWPIcxRtWO0k3QZq7r7mUL
G+dkjTA1VB0GVR92txkDlW1wzJNznAdut4lh/xjrvnMVa2hpqiCo1CgMxbhDnpUcqd85wXV5yLx5
Lx0oEHvCDas74hcuDsjWGf0Ymr23vnJUUzd1wRzC+uAww2MCfcQp2isbdypsnrlV6ocvoVM8bHXA
fxJAL4YFkxbuLuRkV8FaPQGSh8RedytFtw9A92zomVcbOwbgVdhfxRYa5HJml5LYebHn00Or8Cfh
oxyeQv2cA/SqkRvVa+fJyg5mfZXIXURvhxEgOrWFbfsIpn49xH8/dpUWkMHYJhVJO/A+gDrccKgd
IVGM1vkIzErHwlf+Vq3iPzjPvyZXeYKx7POp0V4XBtjxE91rDvGG6yVTbZ5xOUDdGy3lTuFvU/V8
viP/ml6d51nSsNcMjHb0F8Hm/1Xerv+fIcBfM6szjMdTNhnL9VAMtVtOAU7Zxl33uWP6a2EVZNQG
IeD1hwXKhNPFLu3/68631cZYxRitYXAJXDBu0xFRP5TYMyvez8ZWKLO1IqtTSpMmz6OqwE3qkT+9
4YAgtiL77obuw90iKj0H3ujJ7xHZMw+6U9tizx+xtquBLl/4xserHDRr7YSpNHbmcfA0O3cLRz1l
v3vbsAtoeE9fRGtvdTF87oT/WcB1fzn84mQWElZlwM4hCqNRCdKvMUDgtIUZXIp/HyOFv6ZW/iie
48CKknaZ4v5qUSk37NxG9X2/NaaNTbnuLOeNMdBp2fZZAgIpDfQi5dZDeGMoK9dRVyTukwoPebjf
A42QJTXuLl+OW9vBWrmIlNdsrjKYGI7czQ8UgXV9WznFq9wzNx1oVqAvf4uFYtPsymV0gTVMrY5F
6pvKVpkFWpl9Is27sujg/SfPtOqjiT+1mFtZ9ReIvh7K0nDLuPJYVV+xwPIvT8RniwncJtUF4Uuy
avVBBC3sRby8LkMi3CHGUWg3SsrL0V7vy7cWVj7MYJoeVp3WwsILyuX7YhBOUUauaYVupY9uAkD5
vxvTyqdZowhA5okxdUrYFlL7fbXFCvWZP3s7qJU/4zJPUy3CoIwdhML/1Q3z1szKaQleE/Db4yIz
UWDttG8B/3N5qj69pd9YWEMKamgay4bA/5O7zgshBlQ4U+wasVsuLY9+fo0alhPYhR8dUwcSxJfN
fxa8vbW+8llqikapL28LnhC7NKAJDqawfMPIstwXNuC6O7Uf6krvRwTCaiwcU8ReFT0g4+LW1u+0
3aIO3zhPr4HYm2vGbMiQmCMOeACeNVI29tQ1G0+HjQP1WnZ6Y6JsaG4lEiZiTl3T/J4G8T4q4ytD
+4GshF3kG77ytdPu0gSufERUNhBLnQOolVaVq1vyWIVhgjK4dV+aLVC9uEOn2K5iyJfl6O3KJw+S
xF4RIONoTHbVII1GJODPDGX021Hmu46kd1GTdeD86x/TLAFMaCuX+rGdD/f92621cjtdhkPfz9jY
EIYAm5KfgIyve0kODOIygP1u7LHPl11yoSPdbxlydWOFZsN0KbHHwJTOqfBpGG446v8woL8mlk94
s+yWNdVZFMFE403gqXEWzJsB0RVyxUNgwbbi960RrRYdzYnguKzhRNVg3UXEOodbTf6bI1ot0aDp
XdYuKbQFvW4Ca4oQVBjmCXRGVxMDACJShxqPpqHjj3kH9yS2QIRbg1zdFLEIGpCW4gs4e46SOxY9
XPZvW7+/HOU3axZMnQIPVNTd5nHnzbFup2QL3so+pD0FMXUkrLkF5lXTXOsasVkmKRmj6Uz04S5A
JR08dsDMKEivwfmUkOVQ8tjJ5LowYjhZVutHyoPIz0oUD8aY9ygwjO5EqHS7RA+cVtLYtvrkOe5M
vynre4PlKU5vey3AIuCGWbJra26LpXMTPY5OnkKGV2a2MeeujHQnLcMNh/fadvbOAWGInOqMUGTB
AY1fLVPFxt7o1ZidpdX5MuG7cY49I4uYU2XWPp3UzTips8aTOxAP7bmoPL1pT23RAZzSny1xL0Lu
5WhTYpS5pVV/51R+aYfxPkcPhGwQIKjJRooJRaTGAbzKDog89uJ3jRIP1cltmz0MNNhbHPKJQXwV
J/91H+UyQIRgBuf4hA9gKq1legtoTXkGBz8pBdSEow338WEnvrewvudFnuYFK6bybM7Ki3Wvpcq7
vNc/3OUrC6u7nDaxETUlLMRKu527X02pjqm2pdiyZWWVyBiCtLKENpTnerptwx/G+FiAYf/fjWSZ
yzenttBVpQN7Bhuo2ScMR0I96gPf2NXLpv2wqf+u+bpcMXZVXs8JRgLmJrvWLR/ASNtQ0tfg+uot
ivut9V/5WsZNFdAS1lSR7SJQwxVb7HAfwpLV+q8OadaLQkqJ9e+LFz5n+8r4xcWuGys/EN9j7ffl
NXoVnb00fSvXOuQqtdKmw4ZOBl+1ZWynJvsWRkF3zcvwRpX5HrpQu77iyjYyndraHCDlFjUnVJZd
kFf+rhPlt2o4B9Bms4ua/IKSKKop0yPk6Y54o+3mpjkAMmerUvp18ZsLrUH7HTiIWmi6RfuZHiNL
200JP1hgzUgjuJ5M7dOxseNCHlhLd1IN3pS/JFq9Z1Fr652wQWG5Qcrz8VG5mvnVK8FqeysDYLE8
pyARCM39wB1JQm9WOQhnfMCm8fXSjeLOpyNz5uSOL1351i2NuN+aauNzNvbBumjCJqTfWI19wETp
mQAj5klno5jtkzb0udR2etlvuJ6PEerrDFiGSTmB717X54HD6FmqwWZjDm4Oud4pQWNiMTr1BPBf
RlEuzl0tecz7JoaST+pZhO9bWQeOLgInR9vZKNvrCkXSgoFzxQjsOM4f2rDSnpTZOpqp7ZED3qRg
+ezqRon7n89e7eEUPGRBG2Hhoit1r/YzUqS9M/5Z9A8X3O7lE/MxYS0IMApEAiepA5FqrtDjZTta
AVFtduYxQnA9umHl8FyS9prI/gr3k1vUEGszgBqIrPAx7ui5M829Cob7tArQg0CGe5CwHvM5PNSk
2uNV4M58sPU02VWmxRxjjAO71CAsXJi12Pj6T/y+RdHOiHykKQBUWN0uEECHWowqyRkQmaqdjv28
r3l6uDxF1uIFV07lnZXV7SJkKhs+1+SslyCG0G9YetUUBYCcQCN1k5OUiVcxpDC1m9mod8rKrnnx
I4kme+CNbSGBBMp7CM+gSbGxE/FnBFFeCZjvrEDrb6KlPCNOJEa71ridpE9NFoMtDT1lk3meCnj/
ogLqWIf8Q/Uyg5lCb1CDzwK7qkeHzOeao+yfLzGQo4UvPXI1MU1taz5Zaj919w31SdUctHK0h/El
ZhCJS3Dqq+E86c1NKmtbH82HzoIXlGCatwXltQskxwvkKe9oxQ4jKAd0UCEPVX4ItNHNVLSv4tK2
yhvkaTxmHUODn81SRw2Sf4lGM3QCPYR2T2gMHhTdwXdYGl9jGbglJ3cBzQ/dSJ5yChBJGlo/s6re
JxOvbTrGjmqyzKYpz918aH71xZnPW/Tvr4XJ9WKC/NsCQJYLU39tdnlzjctSpmM68uFsYCrIfEhB
yQw0ZIaSKZEuarue0CqnGZ7ilDlhrh90kni5/ManwtM1dQzrR+C0bxpVQl+a4BUCpG1TbexrRLGf
7Lm3n7lyAnlq9HgIMUCXafWzDQDesPY0KJG50saHvlESDjRO7TSLr8HY9BAkzUui1EtmzLekrUKb
a3BZuABBGkz1PzqyhFTL/Ap3VGEYnlaEx64DMfscfrUWQqKqeYya9izkS36l+kXxqwIlPISZmbAN
MfmNIbwedPxKoK9G+1EC0p1P+S5tIIyTAKWmuaJ7bMLWwb1mJAdVPCqwmOE6hrqkO8vIRkHObeOn
2ABPs9age72+HtsewrVAtoPEL+emF6KXMdDkzVBEgxuUhXIjyxvMZl9Ymh3PFNUpaX6Px5cgvq5H
yIxOuDwEoAXiYJHczjNsTvgym/DRnmNgzjQdJbNGgiTOYM4wx3tuftXyr33F/Fy/puWRIgOYdq0z
QBky6wrb1CZbZnezPBlT6QDDZ1vF72a+s6bWFUodaHtH+G2cAvGWMr/J7hngpyIZbS4m12Sjo/ST
yBu3KHvbyoC/SM9BfpsTLwOdcJjJa62tdjkoa+3LHkp89FCUWig5ArnHJPuwqQMQWmm8zek5GPO9
BEd8NCu7pnjJBZNthSBwRpsqbb8WbHI4YHpSALBWX8llYfTKzrofKbj00OvsQKT9utDudZzuqvJZ
cKbqsaS3iKibFsQG5VGg7ROUI37HfLOpDlaAxuqZIrTIPS1C5mnSjplBb+LiWw7A+7ioTmXCZvEx
F/eZhr4UBR3aLLJDbJbCQBRmEUfOT810PZclmPpDh4GmRjWxN6TlqWuARpN8V7Xm0czQWYeWWx6I
HbrgHiUPENLkfKtFn328VZbZ5FIA7cUMc13DRbLF0CajoGeIGLnplKMNHjxTmEEzmXZGKlwrrj10
uRyjKbRD+szi3G/6ayqh4VU2rkUeCs7OFWNXxHiwhsxDs6cbdfI6ryfH6L5R+WAEX/rmyxiCNbPn
HppgvgDgvmu4+lb19XnsqeaIYAu5sjWu1T1W9VMfSIVxgSnP1qsnMzPtcXi8vBc/PineT97i2N74
11Q0FQnAWI42fW+k5Cbt+H9bOhDvLaweYqJSMWhHMwrXCO2FZld1FLpHP2iLboQD3YLEfhJHvze3
zOqbAWlJFuMawqwtsjLlS9xed9DSWHJsAGeY4yl09H1kerGjb4zz85n851AbqwC+aMJZzgIcBp36
U8/7Ai+Iy0v1+X74x8Aa+YwOkkErZjM+ozVA2WYI95GHv4be2NgSH9+0ywz+tbOK0ogYEWFqsNNC
N7ka75U6xZDea0Z5nTVbZHifZL7eW1vt8iAupijPCKZtjncsMHZ90sG3RGeIMOxoM8CnNE/oC0pt
IRGVxoKgfV7DvxJBc3eAnHMQHFWGftoUvaIzsXU13MQgZ+fiZyvqR3RZgnyRWt/02spd1RZ7SzLQ
LmV7NhtunZHfMkeokG9RQXwEwb7u+7/TuDpZcD4Efa2CwC3tdLxidFMD+LJyp6F0mABnYtydDAtg
mlqHRoDYyuR8TMyu7K/OXQdSVNzKYXJWzX2VmY+xpmHOgLrNRIJ5gwYYODizh6b6EiSBl9BpKyha
9sn70O39yq5OIlVxHZFGknM+nPIK3IY6s2VybzThTqeVv+h5yv6cSG9upHf5qGxt4VWiJI+p2bWV
Fp+NVD53NHOKDg14o7yKc+qPQ/cvza2iP63v0FBWw1xhQsvCvIqjr1V4aAnzyuTm8si2nMDay2RF
RhsNtCq8QNeeLg9ow+uksbtsZcOXidUrswoDriDeFuNF84sk7Q7MhhtTtmVh5WQY2uWrRMHJ6OkR
2HhHSOZeHsNGkCVWjkUfWmY2oxWfZWA8Gll8HEh4LqsIDEx8wzNvbDexOmoQxwr7lOnxWQjT1obZ
rxRE/pLeo+oZEMF/aW3ZIm9uONBbDrxD/hmqhgki2wQNXAplSh7YBtTbHGBNN07y1lqtTlOVFSXV
Kwl2njBzEKaiSDluXJ7/4dr+x1uKZYrfDIposSUyDd4K+qtPmaWgc9DawbyjdeQHaesRA++T6aWL
i5tRmkdjbDObgJGISh1PJhQrxbi/vH+Wk3TBfYn1ocYvakWHuCUFiws/tfsFKauftiCIr+qQH+yY
IAeUFAIZeOe+H3k8G5kRxjo5D5R7GbyjPbS/VFecipAja4FmCZAWWdGeqLDah2kR2/MM2WV9mJmL
usZVBBYLBao7DrnBcv6e5I0dak/dECwahHsN3R1VsOvq/Bt6JW1WDNqemdGvwjA7Ry/AfiNOMnwY
+vEqs1AE4hUebzz6OTbEJQE9FKRBmLEJ+FwGdWnQqxPTJ6ID1XRCz8auPURggThB9KByew8uc8d+
RYZtbUCrPt3Eb6Z5dWoqMeUjJFXpuW5eYiQQ83Bjv3zqBN4YWJ+SoCI5dGnoWdSxveSODBTY1DAA
vPJosP+WoWm53N8YWx2XFni/mC+jAb17b8/FIRjnccPPfH4m3xhZnYChGJhqBRYJ8lDjyXCQTN9b
nmFPXyNhB4lP/MpPoOFpko3L4WPT7Wp4q1uurRIzSBmGZ4znYmztCS/PIEAdR//ak+t+ApkRlADN
E1pUdFDhtJmOZMMm88TGJl3fgmPSTFSjy1fgLR2nZFfSG4pOAbPxLXJkWXjdtVc832slPzbySbET
KU1/6qQbR8ExToad6h8b6Ig1CjC+DoJo5W+jBsa+UnasPxbAM0dQcOdPelIc9bJDmjFD/31ti9bC
4SOOhed1DIuaCQdHCrAzcJsAgZGXUH2zdBuwZvz57FoVdTkrnD5gdoSeH13rPNTar8N4AJtDYaOY
94UEzb7tyPICBtxDCeMLQyKJRrNt5DNYD+JK2ioNnoI+fWkzNNwE/bPosxLKEOyqBwOAKHO0qlTw
P2qmh0E3XsIu+nLZ534WNAN8QSQz0b+FNtrVwhd5Mk9RysgZFXc37CGD22TIgRQQu3fF+I2P+2pm
10XqSUzXhu1PDvBb23IV9FjG2HVo1idnSzuiv8yRaEhkwFQB5OK0jfLT8WmM/jAwEQTtaUj+QPph
tlJkc43TJGJHI5vNUJ/4LB15cijaUcbB5rKajVwGs6pIS25alzgTmr36XeJlu87vrkR4ivcQq9kU
o/yIMofc3Ruj6yJzownoFMtXoxAWnT28plx0HPiksKF11AKlskn8wDcG+rot3tz+GhY61euG3OgZ
RPmGr0jIc/a7TD08chd2zmjudkMZ7axk9NAJeRqJ5VvgnZ8AWeogYC5vo/o88O9pjKWaOxBYNNo5
rKlXaImvWfQwRngyx2A0cXsxNzthSLnjJfr8ImMG8KYyaw/whMKbgrF3O1NMB4J6HICxqv0WBH1/
LK0ufpqoEdlxCqhObejXaLa7ssL4bIXFvuoBUVCQ453yjthUq29zswFtx1XeZZCcju9C1CxZNB4k
ynVMCC+ZQj8MHyKAqKR6ycGfmMzHlnJnBsdYijJCPZ/TRnPMKEcYFDqwZVapK3TNI4q4Q8p2cWI8
D8bJ6I7zGJ+QGfD5/DMkT0X3sywSu5XZcxeit6k1nVloV03GUzCxULeKh5Mo90nXgC0kfLCyM2pb
tzSDzBML/a7XwRacOzUEqytSO/rCgYMMdaP/0DuIkrEq/9EOaEQcCpQtzF8GrwBX6/tDmA42KbqX
bs5QShkVRIqZOxJ+H7RIUpspCJyMq1z0EMyYbXMe/wxIy/Gs8pDW+KMnMxLV9d2Q/kmr5DHINEcN
hY4ix8lKGq9Kuqs2Ke4Inq0Nh1a5YmhQ0eVVkltHnZXc5m2a+Yx1ORK36ZViCI0VyZ4Jpb/C2ivw
e3xUfoREeDNvRYpL6LAKZt6dGP19BCcTzAU6u8iNIPKPgPvv5u4mD54v+6dP3jPvrKzixHSKQ1YV
sBLIxE8gHE4QNyFK3o3g6Lls6rPcwTtbq/DMDFBqJXpNbganLWy1r3amSyWIC01b+NNebD1pPom1
39lbBWcBQ2k4xcm5mZoREOObOH8sK3APU1TgEstrtNuk2bhqPks8vbO5itdYkrZlROFzNOjsdTEO
DAoRzRydAJW0R5TQVH5v5HcxK+zO/GnIXWIa/mj9rgt10JLJ1vrWTkDio91M0VVJThUYJsv0F6++
8jbeIwPfqRo02ugxr1/6FqkPSvdJKfyNpfokSHk3jFUkqPO8VrkGd42IRIHvGgVCW3max3Zg1esd
iv9yt2CFm/tjFRnSQBaaOfTkhlcHvNqOiqXuiDGG5DrphgO6eD1uPBRgUeL618DYCH4/qba9v6JW
92JolJnIJixdgtJpZC9darFr3TfjEfc1VFcgygf0m4GRd3tyhGtZHCkAYc7lud+4tfRVwBCBNk4a
y/UMugM717w0+XPZwDKNFxzLum+0KfpmBkEUuTGN2o+7eJ+iNy+otX1UXefkmIFt97LBDU+2bhM1
J1mBmhcTywW4hfOHoPZK2T1eNrJx2Ne9oADYNhbkFBHVjH7UBSdNm12VSb/Rf/VMdzPxfQpfLpt8
pY66NJMrhxZNdIr6JaiJu/FUV2jMSL72tcfa6ktlgKIDgCceelIzXcLzXYYqgh/pj7R7hLO1rSb7
asR7UR6E/lgHN0tLPcqLClQqYwtW/166YgLVANdRaurdpg/trlfQuRrsae5Q6dRuZYsuezQzxuJ5
KswbIc5dtm9yVK4L00ut7rpDmE4GVPBOcY9AfESbsoB7B+l62HuxgVAHIloi12zWKSeg47Ehd6Ha
TdkvK5Aumb+ZM2hJ7zpxAFzVbgYAD9o7Td3XNQAM3JXI+UZRZs/TdG92vupNfyhMd0C+CHI3IDM1
vxvyETWLk551JwvFs8sL8HlUaSFLw02dcjBjvL8jh2ZoFrD4cqMQZ3YjpMO9CP3XwEk4KCDmhbPp
pJbj92HN35hcXcuUgNYhzyrUtOoX0wSrQRzvKfsGTVIsSedU5W3bpIc52EI3fu6e3hhe3dRlYekL
vxK56fUyBAPOfWa9sKbYZypokHeo7Sr7ijY6L7J6W6LeDb5M4C8qm2gSPbY9MnjPVglm7rnaj+23
ipiPVhydLK0/Fn1Nt1ZmmYYP0/T3kfGKOHoTew8Rnvljjbt+kTYFZMDLnAkQe8h470BRutWl/el1
BZQsB/Glxdga5MUSoNdA+4FYqW6vVAs1NYoEtm55bQc9m/gcFfOPOj6J+L4Pj7S+noIN7/PZK0+8
+YDV1SUiqg0ZxQd0fXWuB/1gzXf98MLL8vcAipyNbf9JDQRj/Tvc1U1FhnCGPhasUXOna8VdUgP1
PztRoD/yFhTokNEp0sbRYryqtY3r6dOA8a/tNVSMVaBjsjrYRhnKr9l4PSS/22JhLhs2LuTPMkVv
h7kuwYd9Wau+hSmZWTddmzoyeZH1grnq3KQ91YCdI404VeiHE6cZGauwvRpHSNqUzlL92pj0Ty+Y
NwNfHXzZQuklJ8sS00dQAlwLWnmQ0nUqjtdb+APk8nYOKAk6Op2yN4+FGpzS5I5pfM3wfzTJMQt2
ZmzZJd2Kqz+9X9982cozIAWphmzZ/akIXvLEL6H20Na/A12Aua68U/FjmBl4AnI89V8MObmG6uzW
CHFBbXWTfxpbvPmU1Y1YWDVF8ItPCaT1oyYJ0mnZkwBbPuXDVcvvY7WR4l9+8IOfeWNwFeNrHEjF
YBm7nod+OoxHrS5+bqz8p77sjY1VTA+iz1pMM2yYAYJhJGaawNOsuxy1hFSjf4L+Kfof0q6kN26d
2f4iApolbjX04LbdHuLYyUaI40QSRc0SNfz6d+TF5zbdaOLdbC4uYCDVpMhisXgGvvXKQw3jFvTG
FNFVUyqV4mgYJH1lIfri/Rq7+I2QcWOZtm9UP7Atpqr+0xs3I6wB7fZ3D5Z2U6ffLHE1589LsgTA
fb6Wk+I3qRaclO0WM3eMfP1JZYxF71g3eAdIB+2PYuSqeZfSnDcvRdE6NprBMEMC0MJ71OM2JA6u
RNRES1QfrpPS/pbk08HWx6hYZRIccaf4FYrByjxtrtmDJdbUPkP7WLA5apzqIYUoq05wh0ygngGR
4mGCpGJa+03D3nRhB9zZeXza2Xm3v/xz3sv/CwueSiUPI1zjNUMZMF/BaL0InSsrGB8o3SRR+7za
64jv+ncjhxWNv8M2V7O/FEedzPGmWdlYTof5AI70h4MlVgxp5w/lm5m8iHF7ebiqYFJq64tk5H2J
YCnwG6azoLZ8sFoo5HLjaqyjy8HOfumPCkuuWXjdDCKxUU06zksz3mjpQ1o/XA5xNl2dhJBSSRKX
eFmxEKKruN8Wj7lQXO5UZaIhpQvw5kD6ghT4rcv4Y26yrT1PYWvw75lV7wrya0FRPE3pQ1aWwcT3
LTC/sWeC241Lb7lN2Vbo29Hqfd3dM/KoVVXIYzTDZv/yRHxlF68N4ZOZkHJI42VTPOaYiQnmpt14
zKL8jxNOAfAH0I3S3ztCXgSU4m8s5mSjgrx/Fe+X4kvJJQWYXRMF5qmb+UPv/eWA8YG3VuoPk7jm
6Hg4U+0XFpQDxU+je4ihHmO6W5q6u8sTcbae+pgHU7ruE7uJJ5CQsZ/N+qEl9TYGmG297GWe4qj8
cpC4YJ+6KwZibft7MpSsiNk4thp82Yo8vlmx5gRqmgP/1ba/lhjw70R17/8ytM8BZWiZQIcX+j/W
eGz17w3ksJ0XCuinQq3yy6aVgkj5kHTWMCYTgswgNQLP6ev1G0Xf7fJX+tqbksKsZ9XJfaaDDLCT
iRUxvoXiIFzNQP/rfW9fR2QLZ6Rq3zxfjqgal1RJLboomrlAwApcIkDtS/HENZWaxpeaVhrV+iNO
RtXSEc55HJPXp+WNRgSEE1Mz0pynkbxaWXrAo0e60a0uvDy2L1ldCitlwbQUdjx283jklh4WNTAB
9Ap5a2Par25bKj7dl5S7BoNmu24brmNDIfTzGK2ugcyp3o5HkfLIcP6MPFeUQ1/bEFII6VslhVex
xhEIUaYHvCZX4xCA6xUO5p7geQRqnTGH0KZuBMNiA2eP3mGjMvw6O6cnw5Q+pWhTb/GWfjzCpyEY
5ywY2jkcne856FUpkvzlL3h2a59Ek74gJErpsExI28PQBi5AH8DueMC4r+L0lyOdXaInkaTzzLbc
tm/5NB5186Ek5pFAiFJz01BvcwDKYUax3JmFCkd2dvN58EjTDVtbRSM/rxlSM3PIWY1U6aDIWrqg
hOZpArLY5bGdn8WPMMbnMMCoJqZWY90Aib+kNEysP6ZpBp2qsFHFkbaAyNjUCBtz2PYe3hDEtoER
CqD3k8gVp9n5zfYxImknVAlklIsexCK3wVv/T8u9vzxjZ8+wkw8jrfLGgMIQWDFYDb0N6YgHQ99k
L0MbzeK+n1WCHappkxY5h4sk76c1TXlkk9IWwq7wfS8tX9RleHlc53fvx7xJqzzVelFPENE8zuA9
jZSFrEz9dvjd1cBqEKqIplre6yyfpH2eaMQsxDgejbLf6bTeONi6nd1uLw9KFUYqsYzFaLOsKcdj
kz2D+IKXctN3VBqD74aMny5E78n3f1MnF1BeMo41ZG+R+JgV1D371oL8v0CaeM7zgPXZFbGNX8lc
ZuGst/s6x/NG3cYVYC7279YEe9Gk5DZ2WljBVDvTdaC5OLMyGMp0DoZU21oF/WnW+hXnWjD04Pku
jN7W8P12m6K+nfhw2+XA3FTefeXsy6J4TLrlKefXacz+ToS+5FXjizT5W1CYSYrqoYPzhzYnbzC6
jtHfrz1zGxMVTluxD+XGeLI0oiEJDj1LVJE3wGUSVh2Xv64qhJS8aFkSyzCwiPr6hz1ZW+qpFJ8V
+09WXObwPJy0qVqz8Bi5Ni4qOoD49EkMi6I0VqxU2aKj1Oxs0gjG0olfQyl2aQbiGHosl2fsKw4J
S5XCmIPCiASS4e/E9ZN9N7cx0EAFvopJoMld2/sFXdqkLUMDqrgTHqlSiEPGcxiDI1v3/++HRSm6
lM4EdWogdFAhEO91AUs0+3t5ePa5WTwdnpTEZmehfbNU5nHQ82eOBigepqyNnd+lc7OvmyI0mOe7
RrkZ0/TY8zhKeP1IsgqcKlEdkrp8Jfr4PXGSLdHrqLbNG6rBJ8446tCtzim7nnECu/0LRKJ9B/AY
1/E2TgYirJXu3FTsPOOhm0Pupdd8sva24Hsnga+6Od6YjXVojTrCizKY8MYeZC2IkhjPsbMbWhaU
BBuEV+31ZGU7t3+15mUzZPR7m0J/qAJTz4bw1eXJOrd7wO42oFZvaCCZSSmYJh4bc+EaR9sdr1L7
W83Jf8i+p19DisDntq4sjhpm1OHqk9QRW34UU6ZY02fHcbKkpRyfxe6UJmvZmYEBmVid33eqAl6x
rORrpMYpwFcMZ35ql3uuD1HrfOuAZbr8Qc4lm5PpsqWSD/grPtsMFe3i/prXtkk3bLz6R8mS6N8C
SXlz8Ep3nBt8F1TlGzBWcjgwjtE0z4o4X+Gun/e7fPFpEz0e4Ig1HoEX2+MdzNzlll8ErIIgqV/f
GrthCXOxUaWZcyUadHgwl7CqNez3y9JJkjMJS7p2zs0jn/sgGV3fsa1DiRntWb9j7a8MJNPLM3r2
/nUacl2kJyHnZfIMZiXmsbQZyECrSg57E9pfs7yfE7bN6Y5SUUR02TqzGQIN5JM5UfyIr43Z9+n+
GPe6jE9+RFH0LIZEgnmcr1oIJ0U8XF6BJCZ6hDei0HgxAzyWR/QHn3wWzbvxtdldnobz++TjB0j5
PcsFrWHPbB7hn+wYQ5jWYGW1vWKcZ6N8JK53m4STYZrMhpjogsSlo5lTjTfF2OCRYXN5KGc340kQ
KXfNDF4B0+wYRwO4RahbRiy5L4QZ9la2vxxJNRwpfxlV5uCwmI0jcyE77KBsAyK1qVxFMj7nHGyd
5HsZ1WMMwEdC6cQ4joEI890I2QYvQspcVSHid/deuh3f4N6rvabO3fyswi0oxinfaHMz47PosEXG
6nvXzGFXHanSfOxsl+x0lFJug7zLXEOhA6earwXxX30ndhRK0nowP0LS+d8+nYz4gUVlOpqFbhzj
5tXlFEgUUIB7U/XlFGvxXWDmZMGXS+NZk40VYh9F+K4OvDGfxWHc8Ft7CzwD9Fi8B1US/epns2aT
jx0gv0XotC1aaGCaUGSBuUo2b7MK2uXIognwrHb23Onk2I3QOKC6ohY+n8hOQkt5pDL6yu5hO3I0
H7OHaWNdOdvqoXwkAfj+YbcvYXW9BPP1FHmbXInaXmtE+TZ3Ou717yez7dlgIUDiBQa6Uwvi0bML
M+/RzPcF5DU4gEqXd//Z6uVkqFKeaVkOxxmGbztS2L7HAPilo+L9UBVCSjBpWjWWmZjGsakcf6RX
bWkoMvLXJ5/Pa0W+ARu44xFuEOSw6UCadD8XZGPOLhSeko2W79r2Uatz39JeYlJFLJ4gqYE/2BvC
2wiU7d1iE1/XYQGNyzLgh75m/hyHI2O5IqufrQw+Zlu+lLa50Y0xum3HeknDEpIbwAP7o3ZIcjOo
2YFVvy5/XUXOe8fqnqylxeRQi6gNTL1VwxHegflIDAkbFTJLkSDka6q3uBnL9Mk4ihUdkBrbBXoX
3GGh4fyH7tfJ5pCvqcZcmKMgiwE647QjUwNxRQ0k8/KuIn1I8Oy8UCu6PIeqwa1zfDKHo5XMYGxZ
xpHGV7OA0KYQ/qQfU1d12f+K9pFWsZR2wFnI7abE4FbdZA+2F4dkq2/nl/KvtjH8NhheIb39AqrR
5QGu++9CwpEFJC02NN4CbN3RNPNrkyzbobajLIFiiqcfEgIVEko2ZeGFl8Oq5lVKC6NtZ13W2Sij
liZIG7ax58V3qzZ0W5WCpCKlWtILYw0WQTMyrM/MSWPf4ezKSeeIFN0I/TM7ynsFmVyR8WRvy7QY
jQkyo9gPKQsJPdieSr/p6+PxulYgluu6lFo2TOo+r8o5hoZfPzQ4k/MS9B1v38xP+fA3b92/AMAd
jNaNeAyGXIuW22I/d2Qn9J0DXHfc06fBMinkh62At+ZuIK0CtvZeSn1ZUSc/TlrIeU2diacFjDzS
J2Ly34v5ZE96OBs4P5O/ZvY0Gr/6etpBWn0L5+AQwOEN0K07iFAE1KofgHyPs0MtXmdQPQet3Fxe
eWcX/MnPk05YjRSkdxJhHImV87Cp/+QVGEqtB527tIP6luW7LNnTWfXWeDYbn8SVztqFQZsPEZD9
kzKk2T0w4f7SK16Dz2eRkyjSvrLYOKXwL1/rbPDMAt1P7t0H0YKa5HfhFEGIKLTvRHbXFYo8cr72
/Ygs44QWEjsjrACNY2cZoTH9mAfc6im8oaYh8OBlniX3ZAQ+cIRHV5P+gK2zotI4XzOe/AKphdFn
egY6T2YcWwdXTtAq3d/C+mXYIki6q76qD/r00yGmYj0pw0pFv7Hg9a4yMOWx9k23U5DrIbRomyE8
J44j+6kP7Lozcp/bZHd5JRtfPfk+5wHZ9THTSdo7HYHBKV9neYYiNO1j5sdDbwdGAfHOyU7LcCL4
TznftU4L3/GiPIiK3sYzQc/amqJshAR5DoHpKcEWJUV6iAV708gyBazLngxSxz64RHw7JeSRsOKH
K57B1u198LL7oHVYtrU1XOWMwttMgPiTeHXmLI9Wbb4mI1i5cMJ9HeoR5t8QRA7z3PtTO8utnXEe
4PnRCGonG7dOTK4nc4I42vyQQ8TYd6cGmD47a8IlB5+2qus0KvB+52WlgByEBlfatamx9NqfrJ0B
OWuNB25Ur63X3UE1mEOybbi2rQWkv9V8u+2BWEz1vQF/BWiR/jB1hMvuim7VHfybd/12EEvA6K+S
uuhPi6ggL8kKKsY1310euxK+pAtk0QjU59Kl9NvG3g3Db9oAeT51E1TYfrOc3s4CSmuDBY6H6yeT
uamcaU+JF7UZf2T4MuCXJ5CwRWtidJtITKBa8h4yX/lBZ7dpm8FNgIg8Ak/7uhH1jQU1HtBU9nOs
73gOFXnQ+cHjXvzJQSk9wAjegrx8m971kJgvebqLO93x56p9WapvEy9AM7OTBN69+Dm6fZfy9dub
Y5Sk4mnmFgOTyX6hOiTigIv60cewqysrL3AGLxiabJvxEem5gvgzAchYw5x6eejxtAko+ni+lbIg
4Q+xK8LMeaugoZ3097M7bJ38F0nNH7xovk3ViiXycPBStDGgN2FP/DZp7L0F7dNFcx6yguy4AekF
RiBWYGxGZ3ps5u+eoGFdud9NOD+xuNrTNtmYUw1zGihOkVyPBBA10KMewRy2hwJCfUeN/c45BC26
H06bBE1if5956evavCXtW02sKxP/O+JiwHhzXFbm7zThxNFgd6DX4InUoJK/ABDkADzGFywoHsQw
mOXZ01To29rBvzXHD2Mntl6XhgUZ97zMImEonSfWjHHhBKVfjqiJOmOK4miE6g2+uttgwgGcqPkv
D7yaKYHdoeVBYe9bPIBqUuqKG9X51qkH3IgJpwBPk0t6aKGAfJlRHaeIFthpaIbJlRVCaay7tnGC
eLegKytinr/FncRcy6qTSptYw2DBT2/VRej3EKPswK/ZxVfdNg7hVg9V9cGfwz4oAYbTDsOOPMYB
2kXpGCmJ02dr05NfIlVXfFpSBpoF7k3l2yTm24KGTY/+8UhCqE+GZfrQT0tULXmAQutgt11kd9cx
MYK5wftOqSlK5bMFy8nPkeqpOIHi5dRjYursJ6PD1iYE+H7QJJm2y2F+6RHsvlF1qqkmQVqD5WiX
YtC9VabBSX1r1u/7ScfTv9U+OXhryufGB70l8DBkPbtqgfv2+jTQWpuGvY7c0BA3SFtLVWWc/Vkn
Z7y0Stx6JqQz0WHLBQEZOwvwGBZYJqw2xquBdXcA517RhONmSP2B3tVtepUlg99AdTvnCbxalUBO
1WaVVos9ODYptQrdh/16/91MO+ipfafbfnUffVThNt9fey7lBmk1FA1Ukzu4DaNhC+X+asxY0Nc2
Nqn1AEXDsLD+FIN+yxN3C8wOLLNZpAFNCj5lkPWoQhLqbOwGPnMQdtVbvpmR+mkM/NJsRMbofp+W
HC226n4yny28DuLAuO0TnC6eD2nk+077oTt/F3o1Noe+/ubq5H4u9raLl8XK2xRjhxsjuasqAwIH
Nih1RKufQc74SyF36rMu/66TJfcJ0ASiBYfvcjl0vhA72ShShQ2cnikcF70zMeuBsL/TVrup5mPf
AXKWcr/P9gXk/fVORfo4e+E7iSvV3EzMDaSpEtzGugjtroCmqhees6v+I4J8hXUngDF6OK4ewdKI
xsKBANEPqH2H0BPbXJ7E9/v+l/V1Ekoqokd7mutq0VYbRmjBVq5P8XBtMuKD4wX8B43KiYXQiN2m
9VVjeVBGSQ7afOM1UDKfRzB83GvNhVYwTIY9wPymbxpcprL2TkC5MYW8bD67qIKMt45GrM2vmp49
QKIAdxPWXzlW9rwM6dYttgttb9rcxSt1ur08wrP3sJMBrvv55JyZHGjVZgJnWwKRV+85yZhvoi9w
Ocj5946TKObnKOWU5pMQWBPrPQxIamsLN0nffY5D9I8CEaWv09UcVmFxVNmnron50geUMmQ26zqB
RT1uQTFooBCrbjzbN1fVjsWJvKL6L6cTNUDGRqHgWJq0XqBLi1cjdzRwbNubciN25rbbt1uVoNfZ
HXASRvpqfekCoz12GsiFaTguWlAI3S/QDavaRbEFzi6Qk1DSp/PyQjM7XCuOtol/nnGI4N+6YlbM
23kwzEkY6TvF7eJCb02HkOM1XB19UP13OTx1+U77/9sSrtfEk1DSETV0Lhp4BbTbKbSJQYJORqUu
5zr/X1bdSYj1+53sKkbMsiLwrj9OfQ2PK9CweLufzJDwqxziZynObB+OQlCihmYDhQJRzxLFjKq+
m1SxCHgVQ5F+0I5VskRW7AXaYG30XoWNXb/LpZFKp4ydW0ZSzqvcPi4weY2tDeuKy9lDNRLpQHHT
snQbXWAk3cPAXUgub1YNlstBFON4P01PvhgtBtEWIIAcR7NGgt5zfKZ/iyClBhTIXNPjBREAcTLs
2wSE+8sR3tleFz7Ge1PqZBC5K9yhqU392PH+PjMmiBhx9jyOUFTnOdv1xYDbSqPziKMFE8z2HHRF
/CNpGgNYKHOIIBP+pk1DfWhbHG9eB9uLZC66YCzNYHBcb5eY/e2cM78HLjk1jR2ov2Df8VWkG/5t
9ktiu1DD7zYsA2WoqHAk9g82JAEtwBxKqkejlt0yi37Db/DHIYkai2d+I0p/ZrZv6fdjkYM7th+q
SIPU2GDpBzPGgyqMDAwdqjuL/SdbT06+aoxpQ3db9XSAVcsbL5JgFtmmaiGqtIibwf5ZxNUBMrg4
UlGHpqQMcrrcwFulgoqZflNk4jjBlH22rec61+6dRXwbSfmz8xoAoSGTNII70qH72RIdDQoOmUMY
fbIexij6rh0LvxtQMWZDkELGvWz+6p3KPFWx6mXgjOuKzrXBrD6a9AiOX2jCx2JRXTP1d2TZpSUj
5V3gEpdO1FCGTKwKelD6Hkto15JDojtoBow3M4UcE+BiNmsf+mr5mevoORQESnlInLp3EFa8Q6UL
hazXanxdxK6mcPgaY0xYFyXmYZmAjoXOAJ1CywVq3jo07cEVUOkmV4Z1p/OfZmqFI9F820sgHfE2
tA7Aln8rQv0ZGHiw9hvcpJo5hxGGfu9UzkPj2hst+6YDLekMtwxNRaBtArsnoaWlt0YstjhHVn2K
G3dAXWg+z+wtg7x8TA4jOi55/QAzQUIzXBnhpAH0UwuHE/JQMAQu7sn0sgprjFnmT/AFK3Hd65ur
GDhh4u17IOYWXJxi9uYuL27Br5wGhqvomunzmsSjsf2Fx/KNVQANM8MZBAjEpumvsQ5NKGPQtA6M
9IcoJwc3wvHeYm/D+IfU3+zpT0n+aBS2MusOWKPYv/vC2ojqOYOMWFfP1zAq9NMS7ANjbh88ZvVX
86J97y2zAXxjFFFPK5iCl99S2sOJiDp3nc1+uikUVQ33m562fZiMwGASA7Tkgd6DIX2bmtaVVi4P
MdRew0zwp8v5SLWE17+fpKMEtvV4LkTpsFgisqp5UzV0U3Xdv1Uo748AJ2E6sBmWErebI6lvzBma
094jnoT+7Th97z2fBGk92D8MJo5TKIEFba2D6z1HAo+sl6fs/K3to3J4r6RP4hhO0cDJpUIdhJZs
4fGXzHKgAtMeVtkAUF/hkkDxkFRkoR3H/+UucBJbOmjHqai8ocVZHmuQ4qq3dBmCXiUufbZ/8xFE
hj6ZhFS9RWbtqFHyPcvZWwqJuJQksFxyHuwuu6kXc5e2hWJiFWtRRjwVk5WXOlo0x1QgkdNj7t24
88vlj6eKYXxe79bcilTLUKg09Wtn/rbKBilMIW5yJgZEGsFBch0Nz4CyiqG5tHhVcuhyLJY25NX3
IXZ9t366PJCvdFgXWsEnUaSRlPVIY1E2KLkitmd3yaG4am4AX6x380aP8pBWAUTl//+f6FNQ6abR
wvA6qTR7OZYW5Fo4mvDwJ3PE78tjU02gdOBpOms1s0eUXkfLuAGW8MadxuhykDPV5KehrD/iZBeP
EL6YiypF5jOvHRuOVxZVTNaZG+CnCNINIykcQJXg03PE04jrgU2DA67Cmo5VCr2q+ZLuEagEh94F
zORYjDj1BaQzCRptwLFenrFzTfZPA5IuEqykkAGmCawMAIk0gi5oH9OwR3eAbp2NtqN7Ve2jmkEp
29lwWtFqnSMRmfHGbq/i0duiVjyw3FaNbd0uUpF1OjY555Wlx3OXILG2YX7b71EVHTyQ26eIfs83
qo6H4oPJmc5gKVmYjpVRL7e8pgA377GpFMvv3Mv6pyFJGSL2LIgOTcinNkyTIX4XCM9Pmk21zSCN
p4XMDfQGDtM+UdrTKfbW+8vJyd4ycysWMCdbjhRcDUKKALSMf1uLMsjTpFMVVybS3xiUe3NTRCUu
H08CQEdr0/6sb4bdoJhPxWL8AvBsCqdKXWs5NsaPAQsw4ejho+onqQKOcw4d/+nDSYmD4SWnb4FE
OPZVvOUDimagj8FD3tnAVDZQcwQvb9MYYxDnQ6g3bF8INC7/3+YPnw8YWZdiXog9dQ0+4rQUIYAt
JY8VBduZOuPTOKV8YtASF8K8R+cWurtzC3+Wivru/MqnZO+APcadbM/Gq8srR7X3pJyypCWweEmh
HfUW6rXoxWWtGfBexatVrBYZ4ingiadbOXJlYb3Y1h+2wJayg6pUqaKGqgJJPQutsmuQ4XLUAWO1
peYSDVV71dm/ShAe/2nmZHSmnpNKeIUD80IXzyx2SLvrOSWKNaH4PPJDLp5DIIHYMaRGSJYWXQm9
2RrPcv+Bvnu69GRgptN5zmSM2MxZZ+LyCH1L/sKaQ6zDWs2hiqJd9YnWMZ+kw9rLjNxj2Ek9xMyH
LtKnYww3Io19u/yBVHHWv5/E0bgzpOmANWcmpT+QLszwAA4TDX+IVU9Xiq0rgzBtOCkBp4tQoy58
w1rge6ZFycI2dL5mmsCXc0BlURTWqqBSvsi5vQygeC/wrdS3vTZFM7uum19T0QDnABVLaFsZCdv8
26RK+aLPPcjcDvh4lulCoG8JmoZCaubaihVXE8WhKT+ZtUVaOIOBjcygp7NUb32tagQr1oeM8xzn
EVAUDWemt9zr7MERP3LjzdKVD8yqkUiFR13Dd7UhKG9W6RX7ujzCEHJjfYPx43XxyG7SPVGYeiiS
hmV+XvhoCzvdMq450PxROSZuxM+x1yoyk6qestZhn2wvF83WtLdwLHfRHMVZMP9C0yuAdOXig14R
4t7fPo0osZTllOq7SfmjsWcr12iGlYEeEHRLoiJ5cwlYJsqXJNWXkzJIl9kxuoe4ecENMCjavWCO
YhbPfyoHNyrbBQ7YlT4VY1Zu0cJYjo5X+17qhF38S+SWIsp64/lazX9EkT5VWwH+0uliOdbiytDm
KNfuVrzsvBUQzv8v+eEjlPRx9C5LzbIdlqO73OVLt8uro1PWEcBxl+Oc/zQfcaRPY5BFW8VUkYf6
MuT17WD2iklTfRr5Gkm9lC/phPQ6AecnQq2/Asz+P1XRH8OQcvjYm7lw+LgcDUf4o4POPTyL0jrZ
UGV7XjVjUuZOhyE1LJgFH02w8xPjOx4U/+3by9KqWjLoxuhhMBO9McYHiLeFzBPQmVL1HBWfRhZW
Bf1nFH2tL3jhjQQvI6O5r/VB8f3Xqb+wad7Fs0/yW5yKahg6zJdDPMdfWvqzTkhoVt0+IUBImgBx
el6yubysVSOT8sFi1tQcXIzMEm7QQ7Jlbo0I/rGKZadICN66Vk7GlhC3FsLELrX16yZ7nBce8jSF
7/FLtiihFCs/49JErmM+CWa1jl5nLbIPnGqjGc+hOr+vzO8Zu9YLCwbiPCIrHnfQFHN5vj76397y
pBTRwZIgXjoTRW05bgBbh8UH21bJnTc0UFpNwpUaXxe//u0DSlnDEQlb4A20HAVq50oDuhEvCd4Y
7y6HObeZbQrxBVuH/oInozaYllEwxuGGgqZq0ODFK+Uqf7tz03caQipbOpYvdKQczc1Be7Ln5sak
HV49q6jM2u3ERWgLBgsH1U3x7HX/NK60BWAYqMcObZZjZU8PraH/Nnl5HyPf+0Pl7KDFbwDN2P+F
s/AjsBC7cjaCJLc2JeC//zbH8iZB07VzgCQ5TjpeA/vdNDfbyxHO7fbToUo7o06tOW4YIpgJWgrw
4GxhR62Cw6zLXN5+p0GkbSA0vXbzGUE6sfhDlm0y1gW1i0fglClm7FzKPA0lLX7WQ6/DcnrMWF5d
a9mNDjJhzH/SjN6Dq7S1lkqRx+zzi9R1gExB/QTVts+5xfZcDsfUFPuggJPQPAf9cGO1+q7xmLii
bXocRv0w9gaDooJTPy629lYy70kXwFcaLXxzkONFWOd9CI3iwOo7gCCzDWkX+GMnrm/O0OMHR5F6
x/WdLmuW0OXVykxxQy/BQ6tuGpu0TjdVQQ9wENskRZ4GIhmvjSoHa4Zv9Bivsu3vbDR8Dxwe0/X8
GpCWjj3O8Fsg8YaBdFK7pT+55eusQzoUAjEpZR6g6+Uzgzm4gJmN60F3m+u+LYxgGv/bMvzfJMoW
X41ZNS6kNpZjXnlXPaVbthTHFPaRl1f7+YX4EUZqzRh5MlG4my5HMpWB58C7cYA9RPna5bri6D6f
HT8iSakr14p6wl9RhMYLvFY4vsj8nxLwRwgpS5U6i3NLw5zBGSIYx+eaqFo/54TBbJt+hJDyD9gf
hTPNGMU0rdQBDrbZo9uhyyqazWLnATzJh+7JmyHHNbUhULp8PXI89ocwvfPjyQ6GWg8X0DIMzr8t
2rW2PABwA8ZPF3ps9o1S95vxNzfKvQcnKKcB1GDGjQ1tE38uH7XpTxJrdwnAM6wqQKpLd2KKd4tF
9yQD+Tn3zPsed/SAuASsEAuv9Evf82jQJ5hZqVCfxrncAqco0IcpdS1Drvk8AR3FzKlxLMAD1L6N
kzSMhRkNjRZyVoftMP2yKBwyGYA2gLreFynAGQmwOjZYB20Um/s0WQVFIMVV6YUvBhEZgLA5y/is
J3iOMpYK7lrpcl/V2gPNoOmrK0qDszfm0yFIyxKqxXY2Azd4bADXcLoMp8qfIn6sOphedDWeH344
NN209MEsoX8NiWNN98vSvtIL1J+mrTh8zpFQbU93bQtKNzr0EKT9ODFLzPEozFutTiLAqvxpLNG4
4nuqxSA0vQ5xckhZcVfhOZBClH1F6k8EFiwAoTi8DUt4P9IB8EpQuVJPqY5xLl2c/jxptliMssaM
c/M2BqDpPb1rxnb2LOAY3AeyAM3kcidwgYxxixKeMoC5J1UBVUWYGvhD09TwEAeXoHT0HejlZWC6
w2vpNLDKBFamYjujaLDmi/1YWVvNeDLAIIst7KCY0TB3gY9Zbe0GHfrC/HeXek+A+YCVWPKNRg3Y
rzubuGh3reh9h5DbDuqXUFaMiAnX1pZGLZufeTxttbp6FAz+OekUDGAu9VP+WpFfwjPX14r7tMCD
E6x/9pcz7Xu/Vj7zPcP1oF5kGNSTH2e6BiRml4/mLSCq8D82Irzzb2bvMQObOc4jr0PZxHyLXbcL
gDvzK5ScuuYm5nd6X4eVMxxYnD27M48a2w70rjkYgP3n7QznHh5CsDiicGoJ+p7tUSBe5QJnnQGo
Fw5dqBiCecWrO6f7c3lQ55L66ZikOiYpRUIrB8t1cutt96fVe8WGUAWQqhc8etSlA+DgbU2u8k67
04xCxXBdT4VL32VNcidXoQLSWRXogea734/3t97E+2GT3OmB4RuHMlCRTc5uoZNlIFVHpBZDS9zC
vC1qvmtKQAf0rQer47z/D4hXWBj9b8HJ7zsDddH2QY13a7v7Pu83XvVEatWZe44u+ymKlLHanhss
ThrzVqer2oDeoNlobY0hPw6ASy51vMsS9uwtNwUh207/nc9gzPP/I+26thzHkeUX4Rx6kK+0kqqk
8vaFp9oUCXrvvv4GNbvTapRW6DvzOqZSABOJRGZkROY1vbYppb1p3HQYebrsll9/1O9E7HzvhBJr
xHkDAToaZ2bQHyYwIllBDh0nYBChatR5+geZbahjBv+gtXw0Dl1YGe3JlbTsd4eaQ6KZoQ7jYY95
1XkjWbkrWN8Xn+VMcGmIxWI5VCIQzev28goIj+630D3UwLzuW7tuRdX8f/NEziD3KmpZR0EoAYOA
8Uf2MD6zeATs3dzX8jfB2laH+e08cqa4mDL2WULBKCkdcuiALP6wlTfE0Wx5dHvNyf//QAfOHBdh
FpKbDVjspUMNmmldf+/L3AHtg2BRX049Z4ULMnpZlrSx4BMAFvpsk7mI6cviEm9wMA1srxDRwPCq
1C1fBJbXL3NpO7l4s0ggrZhX9ZyYtsi7/QTjlar6GOGS7MAiazaBphkRahXBgJm+hFQ2KR/D9g6w
VYEPfUUl/rYJpsSRhsyDhdnOVWKqN1rAXeObMJq2ar7YUhODMljdTuZPzEEHBDycl3fh2F7537vw
pTYjh53CaDdJB1XFFF3htnm1h9hrsSxXlg4cNgjAp6V9X1OHqb+VpR9j/EOLv6Fj8zQrloNJc3ct
r8yk8ymE8xbrmgD3nqLDMZngVh0ObWvdsYWBo6e2035+radrCQO3DJkudvKmw/t+USeHjK2T5b2L
idYAnGZ2jbanFXW7JbcCkwnJYdd87NKyuXyNTqyctRLLxpy7z8xkB3IMQ2/dfDyYQ+F18nAVktEb
o9GTpRQIfdFt9+X+5j45FwslANiSKsIPCLM8UKnsTIt1J/i2gjVysbDCvHhTU4h+WOmTod+W0o/L
f/8rpoxbAxf7ZKNQh3QNtivNXgeEaWB8IDFz1b3xPbR16J0EonAr2jYuBg5WaICnBuEizk2M670u
uQiQ9+Xpxi2KC3tsMXJpDlcLc3I/gre91Q9lC7EhCA+RCTmkIWgOfeUy4SxyIZDRVslGAouNO7nQ
dnaid+iteYpfohBsixxPaI6Lez2RFak34BZaoH3O+9KB3jaaoCDp7oLIFYEN1u26cND4wZ9R6U26
rIszxvchmX7oC/PxbAagMtuQRITz+oqs/X0vefxuH2pFo8RwyUbz8hyS67oGWnIHtfOrzlvSbdgH
kpu6hSOCO4rWyQWUpWBDD7Uh6RC1vqpZQTh/V+j3tmAYUhBwHn0d5uMWycUORsopZDFiRwTym5Am
AakUW8oG38hCh8rQNKAkWLR5M0WxrRuC20pwQI5R4eRZ0A19NloVrFtMvaXoNkGg2y0MCSfjIbJe
yD8SnYPE2F9Zo3n85Cf2slYrRjrBXxfcxiHwUZABvhzIRCvigkoydD3JTDhNyOTXSX0aqf420xui
/mjG+1BE4SMIYfyow6TnegieN+lQRZDMVEEh0rxdXs/lzMbkhxymSskWa16/UNneRCxF89x8AQOO
c9nM1+YH54dcJNGrDi3hcb3D5MbvBtOpLNmvqhd5Lf9BvhZtQdfSAGlPbhHhMGgdB7GQh+lcAkkl
TTYtKhumaXHRM2qIFleZBCli8IVOW1C8e2kwlsB2DE76mIDLTpLA4GOLcMBnb79fhi0+aWuGKC+0
VQN5HbqWXeZ1wDKZbudNXg7ajo2W7ZO9MHqve8rH01Or3KuSstzE2cOeyxCriLot7Ypg6WQnKjZZ
DDlhsGLQxc6L/EEuekciwJcetCF2JRPxTweNhpz4GiUOre4F3nDuFJ3+Mi4Coo7bAf+HXwYmDxsk
Ve6SzY46F5A0Um+7vPKKpURpONnTynzrUEKczeoAUezY8BcF7Hhy4VV642eaKvLTLz1d+OnpL+MS
oTYHoXkEEqfDpMZ2Tma3arYh4CvNchXWm7R9U1ILrEX19vKOnDvop2a59KjprUSpV3G4xKB2J+3V
rhKs7Nylc2qBC1zaoJU9WQ/63EDgLu6vumGyM0WztXw+RHLqXl7Q2dvV1E1TMnXV0jWdy42iapFk
DNa1R1R6eb9gSupbCT7l3pedBrxLNliLUl+U853NWE7NckdcjhO5wCxGC3z/5K4EU94A2hOkLK/T
ngkRW8JVcmENg4pZbeRLe2RTkDDd3flabYNd0WldvEkbJzPdGExmQlais9WZk4Ua3DuwQ9Cmo3W0
LDnRBgxIw00ZUCd8kKGxPe3Rkox/godIXHz7Wu7HGTk1zcUVNCZVtP30dY9nTzHd4SHyBhsMXaUd
R37jENfwim0qJJA4m8ycGubCxpIAN6kW+LgrE2lzE7upg+FltztIGxFn+9dpXG6RXOJEWqlBrUFu
b5JlQsqCynt0NYfPSlhuBh30GPAtS9ozBq61xK2st6LE+IXEPKPcS2rlRtMVePXwLAUZW/7eSK3T
gVO31F8IOIA0FXTi0QhGtWIja5sa/2gYUU5Dx78docdNEZlZbKeD6khFvO2aCrMAyySA2R5VTfj7
4XQ7uVjXy2iIjerQ3qj0vk+YA2nwZ92cr+osc2PtPUtA1Zf8VMpqkzYauiH3mfEpTbVfG/6k6R4o
jDZLp9ot/nOL3GfVi6marjIfLDo5TLvVu8Qd8jsWY6gVhHm1n5SvgxJ0YeTGZeLJZuNHNebMVW9B
VbNXIy9D5WBkOxkT73S4HUuMd5I0DwSR6dy1eLpsLta2zFKlWpla4DvB1rHYrVP/7FvbxGi0LX9L
g8nBk2OjgJkPzSkferL95vIvOHf7nf4ALhTXgKQraoR9L2NMC2ipncvhdZgyp9Lrmwz8kC2gx5dN
ns2/Tm1y4XhASWVuY9gccKXjAQ7+TY963WcF9gvb2DChjqdxLtk6tchFYqWzolQfNITGWQ4yPRjG
e10FN6L+M5mfIyvQF0g99Wi2aMg4oLM2dJ9tE4E/ENSA4JEz4VWm9REivhjgN1vAzDElscNkiD1B
8Mkwb2n7Iwe0xChdS3lr2qCpAHYAY/Wk115aLx6NtCCXKieZn1j3FJUJmAOvSyl2WRPijgVLYJo5
KQaxJRVUVbGfg6IvTIN2fmDd4qky4BKViSZS5Jl670IP1BsHzCnkVyNtPDPuvHzMN3mdB5hovTeL
Vzmq4usiHERKLqJLhseCyAYkXDoJoWh1WFAoqHj35w6EBEF+x5xyW3gaMEQCJxXdpDx4YminUOsZ
orxuj14NWoGAeL3fPYe2+QIiCEF6IortlLtUqI6Kok6Vv2J7/Fo6APr7zaF9EOOsRYeBcvdImVb5
BGgIYvs2v5ft1l7JgWbXtDtHsv8gS1h/+4VAy4OhJ1WLZVXrWzDqzF7l58E6TFlvu+APLuf1Xrpk
iwvqepvV1OzgLA3eONWbDDZU1Gzyrek3T8NeXLRRjuzwlyxy8VQrtEZSWqwuS3IfyPJ9WIUuMS0X
c5aB2UXEVvWw2achkk0qUVQa8k9tCXNgi4AFzorpII3Gs1ZP92U07GkMOn5oysy3rTb9iHNybTEZ
49Wl5UsmCCmSUIF2SyKndphPTjqHzjJh8sDsu+s86YfHrKuMTRpqEH5vp5tKQVF6Tr5HVHNKKH4y
U3b0JXG7onEsOd0QOXfH+aGaH/PGRHWC2aW6i83OlirVHRvqZumVVhBntu76JnZ7CWwaVYXmhja6
4Vw7pvpOixn0FUAQ5igJW3eDFcys3kb5z2FwJxXsg7S7mkE1miPWDRjjL8MRIzNAHqi3cX41V5hw
aTcd/vhSIxypXlfdJaHkJPn3huR2hV5Chn9SBcTK7EgBsST5IUt7KAYgP8BfIzd95rJFdyNjn1VF
0EJWVCljRy0+rZp6cUo8nYUeepdg61m8eGJAxH628l2ivdFZdvsh9lK6a9Sfy/jRTs8Wxh2nUbVn
nHY6bFmcbDQGCZSl35j9CklMIFiVDu8ssxyQ6YIWJNuUwxWOr9smr0pTBLKcbdOp93WQvMYLqDbk
lzwaoHveAOGAzki+sh72dmnhD28LqbeHhfpdDgoCKB/kO3PQMAQJ3rVeyjfKgOnH+SafgVjA/5+3
kxsmxlF5UR2axF1k5XqYHiz9wQInBwhcqVLXrgm9Wb8NDwUxbSZD3G8E1gHZRv9qJgroFu9R85rU
XVSDKFO+Iw3okuLGTvP3WstBFLebiJcMmRuCpaa6LQCAIpAaa+LXfASASL+iym62gNBJdDdXd6zf
9tUKRkAHhBa1M1k/pkp7hTs8GBXxQ8z8aiH6GdHemk2MQmAYWHJKGAkPVZG9phYukOV+LLJtkdTX
WTvvyoJ4cho0mPrMF/ako6FQF++DBFoTDPUQrXu8nBycqwGd3NQmd4BnpQvLvkRuEHWJLSVXYyXZ
skj17Cvx3O8JNY9a1msj7GKGwNS56YfynHqgFZtdmaAIQ5xlt8C7HbRPDGZrDYrLoqKr6D4zuQwo
jutZnRkepEfiu8c+SAOwhkIlun0Qt69FW8olP21YVzNAau1NBSxla9yn2a02/7z82URXpsk9Po2G
IFA0WFGHt67xXPhpkG7rx+JOfGUKcmaeQ10ri0KqWqwn2WJoHnxwo7+S6QmTDsFNeaTVOing0oZY
7WAhacRpuF1J+77PPgnWe0tYHRN8IotLAnJ1MfRBxu69At/nh7scDvndBhvQFjPzduWIiAJFDshD
GgqiM1KXyHBW7uLwE8+OYNhAY85pfzTBPyo5nhxqi8sDLHXsq3bq1qQxDKCTfJMpOGcD0g41tY2X
wslAzfovXxkWF0nkoTSaWMOezndGQP0+SFzqGQ+jqwJ0wFyRdpboBFjcS2oBVVwBMoc1abRe1w8I
0JrdffxJc0qYNHK2zCQa6syy2pu8lr02CtGWWiBvLLklavPzVKJMaqFz3dlt/1rGjwzaFr06Plw+
88rqlZeSLS6KoV8lg8kKsbqywO2m345h+tSP+xZT1Lj9fXV4LUC4r40Q1QCgsN4s+UMP5PaoPENq
E3IDSJumqzqXHZLNNkOXZOV/u/wbRY5OueBX5nNWpiESQi2Qe7hBHeSO8ti7w7OMDtBGSIu9uvKl
PeHi4MxmhagzggZGrv2hdde40UMn1Jbc3GX+iPguvE3Wfb5gkx8JU0EZOCb0aBOsFKUnx4cM8Rf8
DU49BOt5TmaoFNhQnABjuOBtJghdPGS4nUsoG621VdqbTjfedukI8Orb5c94HES+tEQuQC4YbjKN
zGxvUpC9wUKmhkBiQaGFPVBy0JKfRpu4EcZ0lq7ypYQ4hTIBMb6ZUBPS4sUFNhfJLHLA5iUE7+aU
Psry3mhuk+Y5W0Z0fRqXGMBLgMJfNVJkpZirGMvdDBzFlFlH2iGiTY6CBBW675/NQFxJxyiugXLZ
5aWe7c+cBEuTK/YZ5WQUlByrxqPX0fv4dX1ho1jtpqHdDNfFTvxSO84RX9pfLkJDO9WItTVHqNF9
rWTsIcCznbTVAGXXR6g1hK3bGp2ThH5qoWmLkNPpftW9VFLoShVyf9RENBRCoa8+qy89+dZZ76Np
Obq82AzY6zG67yBQMUafcv6SlFsZ1KMliBKJ/Fi3vU2HBor212mcubP5PBUQdEx2Zg1sDdpAgAUT
4WT1evAvrJiXD6AAL3XjCI/q3MGt77vFj19R0vFyhwLB1W6n527C3QuY/h/cFWcjp2HJsqEZsqQb
XIHBgPBPQjS6Xr+TW/34ixF4Zih/IUi4yr3ApUTm1n9/ksmYebjUXRR1CIIlCjRecqO59G50rU/T
rwJRDDwbAk8WxzmwUoeRFI4MwCTlLTFkt6o1Qcw5H9VPTHDumhtZXPRl0h3TFx1kE8Fax8BbHayN
DsDzIqjL2ZTzxB6XS+hW2zMJmEmknLJiz5jDP4yfYLTFw7d6Yx7xGNiq1dpZQErRuK2EXRXmF2eL
KSe/gbvzI5UuacrwG1afQcV/dRrNhobAIz4i+hzCpFTkNdz13nfyVEkSDGoB+a55ZbB2OKoPKIHA
mvASO1uiPVked1EDkhX2QH51KAqbeP8+G5idwW7iRTZsIG0RO3iUxQA8Zna2EyaoZ1P9E+PcrT0w
UF9qJQ6ItGseocm7ObJH+Otr7J8Ai8xfpvhSZh4q0EHS4LqVft+OyfdevycF3bTl4E+xgHdIdE74
Qma6JKyoorS7ocjQzFq50o3yRwHmZDsbMp/FxUcVVX7TGhudSZvEmq+g0u3+u+jDVzi7cqhUc40H
yTYMoLa1yeFJsw8W0734JhMumYs+YYVaf9jhU65Pa8g5rqFhpeiakfchlOvby6ujZ5Ovk+/JhYZ5
AG8z0wmaGWz0lmGAOFrp62jAWUPlx9YPsAnn0gsADb35mkgjWm+ql/SSB4HpTVkrYIgNwXObO5D4
28xGsi3Wphf6TzrrfSkG4B6MusX4GrWRk0QRSFqq7QLsP1PANpZN7ihNfg0MrJSxLdnP5pXZlw5G
wFUgcuNQta0ejwB1sRP8GkmKvKQeg06hbhL22zjLHcPam5LipNPeGrKDqqB2p+eeloeYlMLNWOSO
dgviMT3BJNBkHpMektzHJfEW40YylU0D0Mi3oaM2uDtr1LhmJGIEgwMaxP3sdql+qGD4Dy5v+tc5
tbV+c7LpXCxstbiN6iFEtxB8kBFaKJihm8i3iiSOiUUOAOtV5IYlT3VP7KnLwEik21OMu9bYJY2F
IpwKQajC77GLHWS/IGW1KRVfzUErPBdX3bi4s/pptMo2TlGXvPzrz7/eTn49F1iTxDBa0sBFV+hP
3/4dyYdnDDe8EHE/42yOfmKQi62z0Y9jacUdHiXVVtnR0lZ+roBXbS0x5M6EzkbsCS8sQR5AuaAq
d6M1pR1OhrSDMmZ6QD3czR28SzNb8jFQOdxLG6FRwTXCv4WiKKzn2YBnJFslAwTcr1R72VCnD1bA
6AqESCASNnl/sF7BJcK/hDQtlJVkwnqjQxjMhxV4kdm9O30oG1Ft6qt85O8HgOfNUFYVP3C34xZp
RpSVIRLWVWiAW3dlMTop8OjS2DiaXG+LmX1mzQMZopdwfFwa6ud0O3Wmn03ZjoyLLdc9KBMxO9Mv
IjLS80+ZX37HP2VUJSdpOKBMcXR0tAfxAAimTeVlHwCO78fBEWefQqNcbljqaVSD9q5Dr3BwEYNo
aK8ZWg1hxxC4Bihz/UHH8Oxr4mSl3C1gmGxS6Yjv0blg9zNdFtnkJdqtOanxiowpkHPIcsVe6f9B
NVmQGfLVbAhf6cCwYcVrMQ9ZKRo85V24XSvK7eAA2/QHzi6yycUwMheqDiWyvwqI0rNSAEhIPDUI
X7vFbtI/6FyeDSdU0XUFs7QmqKJ/f8SAPlElioo0Yk52GdKZZUgEd/l5HNMvE/yAHaVmrxgGNhLv
JDT30NxeNoarB83GsNGrc7Jd5m3EGOzzLntil3sOTtpYaTSEXVLjRljc3Es3mJrx5ADc+PUWPisE
p5112BOT3JOwoQsIvmI4bMikD3W+pl33ZM1IfWPJ0foZeYF/+dYTGeTysqqpomSw8PlqbUYWE6yD
r1Wy65fU00bpuZ4+L9sTuAs/MThabDCBVkAYaKcPCUKQFRKtyybOX+Qnm8id+jEcwiyMYGPwY90b
0dLdrGN7uGWmK8lFuilEsnwVAFwD/4lJLvPJSKmN0XQ0OT4DqUIb10Dx3nLS60WxFe+vkUiKkUgM
EJgu2eX+6rDiB5tof7kAwDRIXpYFHAikBBsjuQLH6eby9q4H+kuF5mSpq0edVC3iQZ6xWlhoya1i
3GYG1NHmb8P4oo7JrVwq9yzKBSbPvx5ObHJBpidJlMyr12C6yrB1/69RxSgHjPFPXr2CTTyWPU+W
mGPKOm11mJO74qXSzYcO9bPLu3h2SO/EY3gGRmIWWr9osJEXGG6S800L3dYie9KpD2ZYB6mArlb3
gBELCBKFhrkQw6oSRVvtGE2NXY/+khzU27U8I+pmra52wVGOs4Inu4hm7qzk60fTBuZB8mFjpd3G
UAJ1Lj1miMYHzibTv1yEp2TM0v8GsrHJXxWoOurKc81i7/JnO5vHnljhQosatXls1nB+AD+9FhpR
Oo0eqri6ZV3n/DtTXEipyX+3j41sg3E+eyo0pw1Nj7Ifly2J3J2LGWQa6qVcP5QFiFu3oFMR/cu1
cDGjlqYUlKzYtkJOMRq2R0J+K2vkibT/b2Wo3wOxxkWKqqmnoa9gSevJewQaoSF7vrxborTgqHJ5
4td0BP2WQrFdkKb7vphb0KUEoE9x5t6JYm/xqh3zRQ+odYP4s2TJEjIssJVIFv9oC/OkrId1AzF4
YPeoJWhdoBi6tyzmVT1DYDYUIH+/anViI08s8i+2ETCIqO9N5ZC1EKax0IRB0mMZn239vWxJUJkj
QD7lSD7zZLYeNTqHUNgJs83MjNhtMsTmfC6tHeokT3Fb3ydTFySa4YIAqnLChuzmpNms5S8yrq8h
YH8iDLm0sxYUJt6GOQFMhiRGHAykrzcF09/VqfyQwXieraFkqVM/GtKdlFKXKhq0ezLqzOVUYnMI
3c5gTpvYZgD7B1Eouiays1jyrs0W+EQtcO5zked0p7g0MZWTJZxqSznMy2aKS1vTfo7k7bLTnYul
pza4oD2YejPFJnxuWMidarIHVviF8nOqvoWtoKouWg6XEYb9nKbDguV0qOAn0nUEKhh9uLm8HpGR
NSSdnqEiHc1wzZf0JHTq8ENLg6X5ednG2TzwdNPWH3FiRG1iNhZrbqsFUKgplGPiwAILZfkGjd/2
4Q9aSOdi6alNLmqPNEE9y8DuaXcQWNsAh+YTz3Dra40BvISaoXBU9Fw+dmqRi96DVEqKxRAamGra
04CglGwXYw+FDi+2fDLE91nWCbIX0Sq5eL4UYZ2nEFi76Zl1O9P0emJC6miRi3CRPE41TNQrqx/6
8a31ulyHz/ndOqkzeIAKZpGtbeKdcDhIYJVHMSUGa6iVhTjMjY1KVR3Z8555aKY+TE7zjFbvcMgR
s+xJQI8jCPA8qmlBOki6CDu6tIoXg92lbDHZgRFHqLpRNbzv2z64fDwE3/ALuKmkIAss1v1lHwvK
nYkhokUQWeAiSatOkl6BjOJA9eecburu4d+tYLV/er6BsA279a1Ty9bNTMieRNt/Z4GLIPM4pxjA
Wc+WbmxlpK/jIkrHz2WUJ8eXxyc1WvKfDz86NcQ1Ok/NneiqcJObVZulRXvEjzTHKjwxAEzkc1zk
WKZaydT1FOtdQMAxw8bMswoICxpqYEy3JSu8y9spuMX44drEjOTEPN5i6j0xUFDRW1/TQMWtA+g7
i3b23Jzm6c5yAYREg962a1qbjA9VHbRGEkiFHkitHDD9xRrJTl8GDLobgnzgotvLEj/Jmzc0zTMC
t49C8Dyon5gMubyNIgNcwqFX//V7JZvvLT3o2kJwss7O7/29d1gDl2/klhSBAhpraL30QF6jK32T
PUxXzaqQfA29yNyN38N7XbCwi8EXVrmAYYYx0eUVPyBX+4KiEl2odwVQ6Ze37+KFCSvr9p6EjaJK
/pMWzGkEIq0Y/EqW3aiFF3WKV5Zx0EBDPs2F/aXzqwPLqQZKDEs9ztqd2G2siuQdKOIP1kP9EeLp
XTvxUVE7vCkf+y1oJYTlxKP20dd3wy+bXDqSQYZ8rlrsqDFadwVFr960tgsop1MyumM8eySqgyK3
dg1oILV+r0dXhBmeIUOFp5c3iZzv8tF47/IrRvOnBQqKhbGBwCnkX3XoJKep6NCeDxG/fjAXk7oy
UbIyxibJN0YgOdDWRK8gRhZFPem7bjrq7i+gg+iBdf5M/bLLZTRAzPeUqJF6AImh1v5YwN1+2etE
C+OiEV67XQeROdASjg8jZhykCq3PGjyYkWln6ttlYwJX45+o5qDH1bB+9pg+WebwlICxQSnuLhsR
bJnOhaGsVaWhHGCklehjgjvDwnTdZROCTdO5MGSaqTXnq4lJNX9CabJX9TdwprfNHk13wQf6HzHv
bxfQuejTVCxWyhVNNH0nN9GVBt66q3RnuP0r2F4+DT+/Kd9S4cv+LEDZkn+Z5cJRFylyOpvzOkRn
BGFAN2t/CnJzz9pGVJETucX6708iUFUndays7TCrLV6icVOp3XMlup1ERriQA54+Fmqro0/ytaY9
yuO7Jaxhnk+afu0ZFyWIFAG4XuFTra21dT73nT11th4AaKY7QD7gkVX/QcJ0thN1+q24KFECFRLV
a3TCBK4ZKE7xJnmtHd3Rg+5hEuexB/4SzVOyFbHkiA4CFz2mQcpGut6MFm19w9zH2VPa95uwe2AY
LLp86ATnmqcNUOpp0rq1Mk3GxDOZV1kiDQvRPvJAy8qaocS95tXzTuu+MXTVWACGVXaN4V/o2rnQ
ssPnKzH0IHrgnc95//Ycg4somtym5jjDspqYdtwp2zI5DJrkVmPtdnK0M6Fve3k7z041nTiNwcUV
sy1LFTxVx+bFvVraVmkXj+pru46Vx67hzkDWuUN/rR574CK8oOhrcuFlUnPZIGvFGhOUgZq2dgys
v2CFAu80uLgSFqUSh/LxOOYf8WBbmgdlaygirf199gjSh6T1y63iihumouVx0UbO9f9cQjQlL2Dg
e56Z4C4VWeBizWiVYR+ud2ndV/6ULZ6keJf3T2SBiypKLbdq3MDCNISBJc3gsPlHNb1fXs+Fj6qD
RrDcwwIL2U0VHyxFv2mMh3+1DMrRjTQVYVBig5EMMBgMiJY/aCYSZxVsFY+cREspUYr1Y0AZbR2C
3JrM/3er4AKEyYCRXlYLAIi7WYjW+/R42cLZC1LRQJUtaYoGMeHfb+EcD1CSRrhEcgAyIkQg7bs6
Cuqr69/4kvf/ssEngEnYknxa+wVa1rmyslkoxhiBJhr0D9Ocb5P4Dje0KAycvZVPjHIJYRrGc6v3
yKF1MLxatuJYA0Jc4psYesb4gRPfV3g4gi3DcvOXf7WnfKKY5/1cpzFMlxmuYLWzK9zQtBK9TtYV
XNpWLpQTTKIzI0eg+6+ObrQrNlZQeCur7OUViTZzPQknudoYsUEtQqIcaqt1pHLa0ikEvrwEZbpI
uuRse906+XBc/NaKMoFKOXYvu26fQR0RUG/aDZ4Boh4xVuLsZXFijIvYbd9pc72m2bE1PfTDPgXu
UZKvEjI9NZAbubyL5zONE2tc9EZYNdU4x9LCp3n2yiKQvBTQ9fy1xcRZZ8fKrvtQoesMdjXBcTjq
RF9yFj6sF2lTSBpMJ43bYDwBNMvbsrVlcD+hqlfZ8TMgl1ZAdqio5E7mMbd/EXJmCILNUUTmxI0M
NA1pteBHWJveqx4Nx9K2f40t5St6YgikF5rY5TfBth8lgS8snk8iWS0pZh1O0k046CkGu0geKGw0
Dlkx3lSz3Djl/LQYn0O2A9h+UV5b8inJ90m1GxWnjq9V9laPG1NxId9gx5CWBbDFi+vIZSl1KkxS
Fib+u3ArYcBexrgHi9bpMdU1l2lPF+hJwEKWMUcufhYDRmktqJMvd2rpkTB3SNX6bXSQDckzUrYF
656nAbCcpzeD8aiAvGBUTSeeVduQX8BO43ZDaLfNbln2KYGMULsLjX2q/chyahfkum9SJ6eWXdR+
H25S6dok26p4WCJMSmBkIm4+mu7QU2TujzKV7RS0bRIkRMhY2PLy3k8jMPC9xyoD+HPTq8lga9Dr
qhT1rWPgrLnGGIJN2FsBPrSleTHoa8h+FiTZyPSbLN2rgITTfK+U5kYa3sHO6EnSewldlknfqYnk
F0x1aSrZVAs9aiAuR5nb1LWddwjDEmgpzFd1zl0964M4HF2ixhXGP7F8CFsYav1tVDWg3XTTVvRR
cNOed02qK6CJNhRT5e5BHZPO+lKsQJQBQyxKYYeatYt7Ab2pwAqP5alUCyJJK+6UzewKusia2l2p
0/ayv5838veVzr9n2hJaa8cMLs3jR6W5rWL1MdRE1ZCzb5dfsYx/uyjgxhz1BGe5jDCuGz3Q6UYq
D3UKQUtwZlizIICdBTqcXAv8w0WDdhYxddgz3hcfzWA0M92V/T580F4Xb8XRiapw52swJ0vkbj2t
TlGoXMN1/ox+rZTZsgI6JUfz/kJ8ls2dVuKJH31PdqKJ2bOp5Ynp9RufRMoa7p9kMkxneeJY1I+m
+p88rE8scDcfBdfHNK6Lk/D9iIEaoEg36SwP1Okn4667YTRZFY0wMd/NKFEgBwK1yRYsAle6J+ee
/Bm9YfL+SvjdRJvH3XVUT2jTr5sHlpWHHjnE2jOlTrSVdxA9h/yDaDZMZJALHuXICh2jYepB6yLP
AIcOXURTWoJDzb9nZkPtIkbXNQGxPuF+eUzc0P3eu+pskyCxwfv8JNpIQdbHv29qFSpIY4rkqJgx
+oNhu2X+SdX2rigM93LIEiV9/PwXjcIYknVYHr1prqm/bEI/Ppg4XI3zB2B40cK4zFkfVKqHeCDe
aITdQAXdURRQ6WEyXOpnV4ci79y/KfJGN19U68OA7hYprJuxxmE3kpd6gVTP5eWf/z1/Xz7HvPHk
tEdymU21jPRalxR7YrkNnSSHlhARawVPk/MwFOWXKe5sgFN+AqMw5oqmZpNgoswFbdDWeiIfqm7L
Dgb/3kV13vMp9i+L3OFgTc9AMgcQQw2hoBo0WxLo8dqaORr4lrphf3kr/0eO/be5YyJ8spdjVfbV
qMFcdg35oLr19e/Sc+W3e7ZvvF6xyyiIOg9SbSHoXEWB4H+EvF/WuVcnSKlDK2THycIFg1r7Dhzp
0Dq7CwH4nj4hZ4IbAzBhYQQ6Hx5+2eUKBUxXmUYN2B3qcVvgslBodFMYAu8R+OkReH6yt1kKAp9s
HYE1zX47gZclZz1U8AxXFsY7gdcce4knpsKmUspmXI8EDNiRYbfMaQ/jhDmd7oo6um73jywOIPL1
0wJ962UnOh/Pf+0md/tafZPjtQTjDY7IOLyoisBLRZ9r3eiT1UEMpGalAiedOupq8W4hGAf/P9K+
bDtSXdvyixgDBELwShuNI9y3L4x0pg2ITrQCvr4mvlVnp7GPOXXP486dIxUS0mrnmnMMf97FvzGq
/2xjOeO/VkkJIqa+wOdK9ukMzl1M1bo4S+IUd4sI0tZM/7/JMf9Zb2Vb9Jh1qYrhZcDNzIN5XfsQ
8znx1jNAmaD4bTC8t88gxACF55m6xqu2gVraOtSVoVF0qZv9iOBaZHQ/0p2sit2Y3v58qBtXYz3+
Y5Y9aTMFZ2rM1F8o9OZx99+tsDIheUu1kXNsg3N60dB+r3YbCcLWHlbuTzXBQMM7XO+MPmnDFa02
u5fLl/6acP/rJqwHa2YJjXsratWPAWsFdbfZAeFufYi8BpN9xR04OYPitnwjdZhsPK0tE6yvHm+G
6aSI9f+3hbmot9CAHuNDfizANm2HlYce1eai39fi/tnw6kE3dTvnCsR9L1twR4FHCqStbtp4s5/7
cfC/Qqb848P11bsmsPNWtbg4HhkulJc1QADBcPPzNdx4TR98038Zj5HBkcl8McDpy4j2s66XXs02
8uGtj7UePBl7SkthgNtYPVQ3iVtdz0fL47eDs3Cg6y5JQJ25ScO14VuMlbOM0ozDYX68YXsvG7jo
Ij9bxJ9xnEm3ySKzcTfWoyfoR+mzOuBuqIfpYSH9gvwXSOJGMBtsMWRsfLT13EnaMyNrY3w07Mpr
x71iCChFvv9XN2MNHSLZaA7JiEVYC5rI5i1WdNBwbHKzbdgQY/WkdM4GbY4qFYDp5I/2ZEHNEhmP
2BHdAZh4J9zkRXV0EHQhjvvfZT7/es7G6oXVdjkwJrBFTi548SvSwWxQvpdbiM6tz7VymBXGFqTG
MA2udJPLVN3jRN/XbKP9srXKyi+qkW7WCln8Yqkey+TYtgk4ajcS1G+HDu1/jNK6ybM0qiRfgg2m
AyEFpTNFfyk5KjMgc9XJazo+FjaKDOxBBy9sK3rHuYqQ4IAHzDF+TzGU0Wgf0hrMOPzXkNdbhmbD
563xQVDeVfqZwdBUkDnYl+A0Vvd5EHmdox1m30bRfSsX2Li/6y4QJpGzhNIlGrIfRX4fQaOmAJLN
rl8MTH7WzUYOuZXZrRFDLCFNjgla9aMdhAoB+sO7FKQmYNT6KA9sippurric+V8uIqmbPJoyrFi/
WyHEfGu01yDI4wIi3JzJf6KWsfUVl6v+14pU1kohF1YM86SD2G1yDHf5iINbXICRZIS3/Q+mKDbe
D10ZoqiFvjidsKidKfvKrkFBWHllWgRUAi+hgZd9yP2MQxerfRFGezAHxY060J1ZEXjltpooW79m
ZZo4GUYpVVyrTv8DOW0ufvdiIz78N7XWf5k/urJLLJ+bFCMxyKExwuTLEhJAy+SIfZ8Rp/mFoszL
Nr/p1+cCEQFN0zDPaBoQl119WmlLSy+raL6E9oSTDvsBFHuW/q6qdiBznLmqbzyYr3fp84Krz9qO
U2sApw/i8UY72W1+tpW3nx3lNw/k8xKrb0XJVBZKgSXYZXpjLATCYPso9uyAajLYD7auxjff7fN6
q+9GrCiaugzrQWmzdyfTAd015n0Ayn4A61gD3rNtCrBvUL2fF125FxFrHSkXcqOsjE6a8hyVgGaD
NWjSOreSmZ+lkP3+VUeDk2atS4nppkO3V6DL0Q2FY0o8lPoCepGBbSNrU72+v4KjAm05d5nCNnLE
bwCOn37tOn8TrdDnaeEj5ftmP50gqIVPMrvLIM2WA9j6/Poqk+sHzCVaC9+xdHu/20Puu3bSQxbS
0ASr0H/Qzf5qGz5vbhXY9hUbB61U5suyUbxagZgOwjIS5+HP93rjqeqr/DEDz7yoKPD4elM7CVh5
BVqIZfxqxK2rg2zW6Af/5xU3P9vK1VSJmaRZ9MEODMrU24WnZ76GiqQXQTfP/Xmx5eF/Tl4/n+LK
Es1RptpNA+tn09dBTL4V/VEgzVGZW9p8y8v4aaGVBYLgp2hrCy8HNI+XjQ55kyF3Jlt1TOisqOk5
E/khaubdz9v7Zub+8/5WVik3LcskpMWy2kVapCeqMn+KbQ8BqEPlscI8YmFS8DVkG/fmG/Dh55VX
9gkE9JAIGLBhI2x/wUINxLEKcFMsqJw5BACBPLHr+Iod6Oipu+L1541vGPwvLd6YMlstuHo5ls9z
o7klWGh+XmHrxa/7uyaUerqJIyJaCEMxIO9KAb85hyg7BLrl295WKWDL5K8TaKJaRWXoONIFfBxb
HlqFQGznjmk76dVi8bPbLdTq5i5XZqa1kpZnujUjoQWZiX5EdQ9GtGY73Y2puxB2DXLj6myYnHUO
TfkYtTbF+89qgFZMAZK51NPMyLNAoxWBxbjZSJq+KZ5+uqvrVFpyvcvSBgc7BCCFhiYIeH6YP0D3
xzcj5z/g7tza4srsTBpGkEmL61n7vQ9+fJfQW1b74rJAnX2Z6A90IEQuC+LqIB++3iIp3LB6X9Pt
yhqaxY1bHGBnciGgptXX1qm3t9gttwzQOrvuUTa1uyXtnbMcaCM8DZ0HYEZ3a8E9NdOCCPJLdTpf
RnyrOLhhco2VBZJlraZ6glie9I3HgDUpKmufdhLqGydQYmfjGFQRVEhMFNYItDVJ7g516kV5HCiA
7fQmCaJ2DDhjAZ+7rRnVr+UwZiP0ZRbVdEJsS1+9rGm0ta7tajTlUSoajRHewIULB3bZFT47lMXO
EgN0vjJvq0v3xTiuVl759FRXbOTnUj/LZX4GM77t/zfCZrXCyoUn0WSAMWHZG6meBYgXWBQfxvzh
ZxO8OK9PPnW1yuoVITms2ixq9HMr3DzNdqp8jvu7edYdQbYoJr9cptVaK/8tDA1UgvFyZuIhsw1n
LmYvLdGbj3O3BjVQbbyn1dPP+9v6Tivn3SmJSkcQq0Er5lUCflb1c/DzCl8t32pbqzfCJKRAJgNL
GCHidOFVYI4yHM3lR20EPd1W1vLF8KyWW+UPvCNqQaDLdyb2uRbljgFMZxc8BP/lRmC3cTfW3jnO
7JK0aqGf08HwFF6HsYU+VKEe+46G0KbciAaWq/bDVVy7Zp5FtOJxpZ8hh+gMCd11/JCxcsNRbVzC
dTE7q0fSZWq7fK10l31kF5pPdluApK9O//NnWntgyx4y2rd4vmNgHoAcFUG0XzhzWY3EMvO2CwJb
x7eyF30vZU8V3Iuyvjbs8c4u5EWR3f182Tee07qWnfMsg6Ys7rrJVG9QoG+lk+ufl/jq7lYntzIT
hTVbWlPCTBAob2mpBJsCdBb63C/NKZTkTm0B4jknycbWts5vZSlqLc1b1R5w/RioUybkSSgwa5hP
29je4pN+uuYrc8EjlG7yFBZ3DLSAzkf9CE1CjwTqfCQ7udtCMm+Yi/XAgpBZoZaYUTnHJiZyKzDT
UhDxp9E+2mId2lhpXdHWKdGkLnABa0wXg7TVjWTkRtbvqRPhz2e4cQvXxekexPtdPeJtCdXaabGT
tWL3362wCixE01WKzLDCjFKe1N1Utb3/boVVANHoVWVCswp7aGnYytrBlNl/Z7/pcox/VX+rOlVB
F4fHOo3Fvh2vR4ohLkSLgMCJYf/zdr63d/oHkaJtWtpa/ahXZ0ONK1zrIQByAqjq0YnQ1OVnzedO
hOzxbcsRfs3lFkOB+if03i1QV6srT5g33QgBy9g42w11Zi6BMRd+Egu2K6IkwaheA0puXHiFHSyN
+11iHRnXiTsw+dzQLRzCFySVZlDdQmNk4QewdXM9SDekQ5EZSJlP0i33SzLbG059X9wb3qJ9MYSK
l5yUq+p2q26mq2tHvV55ZTGtLh/AsKqop94CZJNBNjGaDgSwLZMcOXCknfIANh63sApHMeOj2UPl
K0JNVT8ZGhiOgX4Cr1alIcS0D8X8y5hAFDZ7dQWNElsJI4CTIZfs1yVmPZW7YQwGNmZek2SOUneu
WTw0UFFUlOhKhyKMbYIi2mwdRl+GDupXPYgyQU8gxt+VOCqa5Wb5Q49C5tTod2anHOlC8c4rR1GK
fVaDwxRCyVkbQRn4hdfPtsGdpKJOpkNUuE1cEFv4VheMkIw0KfTyFKj3Wno4k84v28xtlSjM2WXb
qG5qDb6aZU4JUiX0lnbGgL8KwZ7Mvkjm0Rky5sRIhBN03rIass7DTZReC1q5FLqORnLP5XvGM7eR
EJDM+zdasiuFXcxpiQbxnaJekwpZ9Fic4q45jTTfcQryfYMBl088Jl/BzYJaTeM2FpquI4cYi7Kf
kyTIqqt5kg5N+EVBz4nAFENSYLChOg964vFG9ycVfKMphnf17LIbfpMc3A4p9Op76cbZfTOq+1E+
DFoWEGNwe73FR552kd56faXgIAyoC9+oRewy9AXlby3DJPB9Hx8imj/ndum0pXalAKVZyms+pkdF
DIFsbae2kkCxhKsnj43x3GL+Qc/nq1wVJzq8QLbtwDPjpINfQwH3caw2/qj9GtXaj8fAZswd+RvL
sM0I8jQp2jt6zi6KiHkVf0/k7Hbzc6m07pRAeXn6E2vUgUars6hcoczdmIWrDhBjzl6HonM41G3m
XNzJERoZgrhG1AbgZPErJjyTXKeig6hvFUxUBCQ5Wlrq2pMIcmI6c8ncIb4ZJsCm6TKFYYZEi/xW
pXtFV33G77lFT73sDmVzagAuNGsNvBnpYzTPgY4ERKQaQmkrqJL72hDXgCF4VfqKMM6N0dTps8Ih
ie0ZkI6WyTFtLL9JkrDGG8gH8P300rda6onksUxI0ACvoNn7aQBbNf+VQO/RLK51dL3K/jmHZlYD
8mxY4bZDBm2ljsYbd0CYWGgXdQWeW6305xJU53AMraFByeuBT4jxjQwDIyi/5yE1nuw09WLjJm0O
0h48OUcOFFx8Y5w9c9ZcI1nUNwfH0jUvVs+imYIsbm4sOt+xBvK0XXlQdO2+Bjlxjs+tGJAWMJ9j
c7FbMajMIehWvKVzeTmUfaCX4D/jObr6racY2qkfjX3Sy6u5nw6JzCGjakC4c6vg+6VXAsNmapbK
wGZj2jZ6V589WFRblQmks3oCqvEOugn9OfOLEEs9Q4HBK+6bI3+EiNK+v1WdPDRvmnsGRVNny8J+
oYZf/Y6PkPUvT2oPjT3Fy+9YxPaAyLttrvCoakfcVqG5V2+jC3A++Cjqj27/ahr7MtwK4744u/VP
WDVHYm7EnRrhJ/ALC5pr6UG8xnvTy/aaryJsrHx9q/XzjVfB4RuEMNXQmb7m3m+kTKNuGpfDH7z4
CJkzwxmhHAoxbWfh7gY2OFCPDMXwx63qypf+xf/s9p+1V/FXqutGQ6wPX6q6xAXS6T4NWSj3067e
IMtcB5PrpVaBmDEwqG/VAw62vMx6VA6hGfVzbLQOjD9WAO0nuD91W7XWIXiqDKSsRaWeyqgPLJ44
DSzl3FueKB9/XunbW0J0ykyEH4jF7OWb/nVRoeDb9rwvlxikueCGazzkXuKBkdiv50D1MPWwiaH6
kq9phmky3Ubwg6RPt9b0pmMG+rvSaKcTB5uqvht2S4Mw2ZHdZiH966f6tNKa1hS8pPVUFN2E3S0S
X2z3//Qg2Dtx+PW28s06J1xtbf0Eoln2JteT+RQVbyMxziIZ/Kaz/Y2v9vWCfN7X6rZjun+yjLqc
Th+aDjNq5/ouwZwp3psfQbL6EiJ1aEVvobbI1vbWV7/JOhVtuglmTQs0r9uL5zqMrvpwflwAmTPg
n7qfv+QuojZv6VRM3hBuo8fWJZmPUzZsyzCpjVj+Qw7or0trS1OteZJMJyOkgX7sdjRE0rA5I/al
ULdeZ5V5F4Jb+ZxiHXINQn5X31lXYMYNkt2iP7tVtTe+ywcY6tKUokRNTHtdK5mVuCmtalZPYqoO
Ag6TI0XR4I1T9c42ud9q3MnnZAnWd3ECOffqWAglbFSM3BaqO7SqYyvo2tA3VglHNwy3SMDJK/rr
GhLqNQZYeRODehejYgbAArEWqqPtqqYFE8Yca9hP875N06AX73bUQ2poDDXlj43oc8I05QCJRsJL
hFXoR8d/cmgYgzKzGw2nF2HZXnXp1aRhsiabD8r8YCB+yqCa1Pfn0SoDbVKPrbyrDcwUHKap8Fv+
p6WHGOKPyr6Yrsf8Zc6Yjxl+oYOAVocyuBjCFoA2oLr65gLd1GPEEcMjbhrY25xcKZm9m6GlzKxF
v/wqzpNDOisYmFD3FKSKtVK6HYgpRGH6TI67Op79mL50ieEkqnBINOzUCkVKorkTgnAtu8gTcSjT
1M3bu2g5ojJxjerN7s5zQQL0x/Y0eVL5XTZ0DkFfDIi/oFBuOw0T3iX6kDlknfv4GKU7TNi6Y6s5
iG+dIn9KCCCwejAIguzjRdqmIzGuPKW/rNJEce+dDreMPibYtmZ4Pb4JonRZjy6vIpfM3BURWFyQ
W2RNOAzdUyPaR6Pje5pfJBCBlyi8z13rmM25RYZapKlDaYaJxtyxxsrPOnkgExAqUL3P8h01CgjV
nEZ02aRenGrI0gDgGY3QLh+s0B6VoEgwU9xxV0FEFysOzy9Y5Y1ThQnu3k16lHZHqFJ1FkgKfje1
ApoJ6zqb+B6aTgylAtZlftdUtyofcdzVqcVgcdFY3oAmS5qMuK+zk1ejV87QWKyfNNu4ihvhFrjk
YMh3SU9BF31pkDtgKMMZQ8g4U0yDT14NdsXGujPEq60MnlJfTobqTiLzqgiJwKBDi+sW0+9+k9VX
GUenVp6GRuAF7cCDB4jeC4vLS0mgXacgn5/Q7hEPZQk1GCVyE/o4QcZUo4cEOR9FFqspES7VEVUd
jGuj8RvvbAjUx9ahq8A5hfcWD4ZPhmtzhgoqZquTyjpO8zVnVmAab5BedGpkuNzCUEbyXOJclNFw
BYjxlThxZgFA9KIdmEQnSWSYN780sDw0lR2aWudPQLiXhED8o9vN+uiCdM0dyleDTz5tkkM130L/
3RmFHZLEPOTDRQtu7mmMd4p6qJEFFOykmsO91KMwy99pUTgGwS/k2mGoYDAqjNBDO3FehqP7Y2Uj
B5C9o7HUk3zGVZAQ+MPkNHdb8ijxvtT5hmsnznWn7dJwsMH0wdGJiRs3QVpDIZqGurXfxQW4nEyH
mbeqEl92fe/nZomCL/DlIkFeXe5NdQzNiUMADc5ep/5I+jcUnPB38KQ5itz1jG8PG9PuBhRE6h6Z
t+mkzT5WwlqciqFz6Vg4OC3SW24xvEOEIqeao9aVq8dvmXIy+nfQfPYDrhrmlxtANGv9LWOX0yR2
sBKqvmOq6lLg0SOBOXqQChdl7WnaA4Y1/FiJd6Q7pNWuQZe/7pSrsTqxghxgdh2paGE73KQIw6b4
eu6eJ6Y6gJ4GCv6xosUG6Ts1c9+0EEYJcZgi27clO+u47oVovNJKdsxAnzuDIHMHNaTRUe0CKJCT
OoOG4KY3UmRJ+VUyPpFh3hG5RWXyTWj+ybWsCj7gV680A7TtJ7UJ2jp+GovSSXtYMdl7hn7MbaRJ
IsY1KGEaYdVbcST1I+f3bVp5eolZC9PeCD0/Cnx/17UR5TKwAegqfB0zmbnK1VKmKNLQLISBeP0J
aQOBfHAqqF8ZVVDn0k2j6kYBH7miRbt2fprn0bNw7wz5Gis3xdjgugw7vc8faMveMqv1UvqsDico
u12DlDtUOrSRb2wz9bpuvF144qW4J2DhIZgx11PqsnQMgOd32xgNaAXg8Piqy5/y2XK13j5WVglh
vxil1ltbnfHqraMuu+chrVHxGYGiG0PCzEuTX6CrDE87JTDs6Xuf1U5uEo9OmAywTrE1B4RAPLgy
fUJLyCHbTlTVgOUdma7fVqzH5ep2ygg8d/0uUH+KC8Wz21+UHbO58/T6OrLmZytVY9RJ6N6IYpfm
woXqU5jFp7zqUG6L/VSfgiFmbl4MB8HOYu7eWoFBj4RtlIi1r7HXp6+2npNesh+oebfqSenx9Nwh
dean9pwdLG+6FA/0mp9RAwmyOzMYESRt6X78m+WX7NJkGrr4q3xFF5AxaCqhnnLkDtCTC/tT4c/H
7B5EGo6F0c/8MO1QiQAs77iVZH7NJrB121CXsBO3dt1vzBhXo3Sy5hPg9lZ9XcPQbMT1S9z+5Un8
tcIqrheC1xB+ztWTfjkHi0667Ue7Yq+73C83RcO/PUsd+ZdmEEpQZlyi/b/C6LiVLcdy84kYwVKA
NmpnuEz94Yi4yDecDkKz52rfnMWhTpz/IOD9ZrN/L7+ySckQq2oxgWelx+jplPyujYefjxOFqe+W
gFYZhZCGRYx1dmvUnM3D2IDKxQKeEb7XmkqHonpW2EGdKC4kUHxWiIshu7H6ByV7qdvf8QxcDkq6
SSa9bDDDMZJBHcuDOcEexDUCXIrA7zTmmmvlD5odeVP2Au0BDDnFTmJ2V0Q+9+TCno0QQejZ6Ltf
RnNf9u+16N1CGE5R1I+GlR6rWXqDmQe1rFwMzF/C9UQFhEHz9oZD+CXK+seks5yiqdzeko60UKJV
UUVpIYYBv2TW+oUOnxbRJznS49hOT2nVBjWPHhq12PcVpurp4E55ESbiRfuA0LeONUe+Qqtdrcod
aB8d1qo7mqvOGN0wVEPb8srqYzejqRsrPOxBj4PeKur3yYXoniWNAoW/1oPpz6TyK+gAm6qCsrV6
mhi00gaO0FR48TA/dghAESJOvPaMAZNFOVSSKRDMkPmGqLkcNQigXgjDFxSl5PQVJUNn6vhObX+P
+esU3aet6edQi5C0dNSxdzl5g3a2ayt7/HNAUTKgmcXgZnH5Qvhz2kb7ErmCP8RjmBrcq+ldYhRe
PQLaxQwnj+qgpL+7BiV37Ra6JQmb9lwzXbWp73U1IBXuQmy7FoqZcFlOmvKgQ/ADQCMkRiCWyGK3
IhA56XV4phTD3zrkS38p5CKe/gwcwZLVO5FUnCTv3aZTPNjlYMYFUpTuoJg8oO2w/P+LCCTUbdwg
wwBFlP0MXDcAUjOkygR6ACNwqVBEqbH2bMMjln6rGN48I1AAa8AITNWEesyoeBST4an9CE7/XZQp
nt77QxZ5fcykU47neb4uouOHf+zNMB6aEGgTFzqB7ohYPm2VQAJxhaZ5UEkZporhZNpvyspjrCmh
bNneJNC2maSr0T8Qs7TwTgoD5VIjd3OkT5ZyO6S/Gfpjqq04Q/RmTF2YWKY76Tw0ynQhnXbmmp90
iG70WiBQ09bB/ND1TlvE+CMQUM32K0DObiTMG8B7oGLbg5u7ea4gSZc36kOVN47RIh2wiatGmg8p
Wy8ZpCcynHB31za602hLr93eRbI9T6nwpHkLEiUvGjKviEc0bt67vPRssEHx+cowr+Zogs9FsGvd
xxE+cET8tnvOMeEyJRMYnC4afRc33S7J1Z1Sow+XXketGbaQbxtkXDqYnHCVTPMaKw7VvPKl0aIl
ZDvSfqql4o9pg/b/qwHOh2Z24q482hXzBWIFQ9w1C8tTFh1n0EnW0e8czP81iRe/72fiLhqIT+n1
QO8ghuvYpHodJqDm4zeFiz2NL1VWXsmxPjXiohjl3iZa5cj83tLg64rbiHBvavPjNJS3kzS8vLxq
pscxSfyiZ86YXydJ57Ww4FV5LrJx19ul1xWaM1iQJpbIBjFuo+H0u5Y5bGZuhkE5SAXhA2ZIH3rP
Roc0rQa3gSLC9KoYMWJ+pB9ZA9laglbPQxSfKJI5UT6Y3YutXJkgXqtJB2hj5fECyp/MhH4PSPhn
GA1rupxTcsX0105HEqQBkFxFkEi2/CyRh1T+Mevh0LXJpRTlWaTk2mbpadbQJ8Td63XfFgaKIwvD
GOLU0XIkGYJBNaCoxsMsjd2eX1FTdaI6vSz0zh/LyCsB8aT9faNlPsG0K+ZinC5+4Yyfskjd2ZIC
edDhCOPziC3T/L3I0YYm6OKrhzj9k9vmBSG3sRT7lnNv0OqDLUxPtz07h6h0FB0U+xYTqAj7i7DP
dVdIMIsgx2xYtDOHY66oUGLOTw1S6LKM3LIdz4oEMHP0S4viplTIuZg3kz2mjs+RnZ6FkMGEEkXc
PNGmD3O9RI8NEuglxjXQUpTmKe8TJ8GztYZ6ryFzyJMipOCc6+M/46yEydCda4jAGGblaGDhmMoY
DdbLkd0mKIhYaLywWFwmKYhCDMWBdKJTZgny5+tanjrrNc7+lNaeyxgtPiiZ5jA101Ot8WCehzul
0YAIMMMi5Y7Z34zF5NizCUpbigpI78pCR0Uifh7nh3p+KmR2NTVnnkClBm3GxHqZY4ywzV045TfA
Y5wHXABFLNxt9h8BM8dLzQfPGipagMONEaYrYsy0EM8Sz8yKA1G9J51xLorplma2W3K5m6bfyULU
qk6enOwAT/8kBvPCJDyw89kbkzPNHuf8PKkPNCdXtnltK43fxDU8rx6QprmIShtJkeYIaNSB0shL
ppccTqu10JNsr1nGd6M6gkdPDTQ0Eql2Tc3mpEaHWb6ZqekhoXdV3P+kAI4P3Hp9rt0Qc/Tb8sWe
jKMwUApG9zhN4xdD0YIGKEbFpAEBxLiYevSkTUefYuTO+bHF4G2So9OcIuEk71MlIRh+r9bZDqUx
0NL1aHk/Lg06kFt4tEbnuJJuUTe+gRwpgQZlz0eolzfhrJ2ivkycPrlv2jcLtYWI7rsWf9nedTpS
4QKUH/dV/FCTNxNfj7AMab7tAJ2lKaWDvoQfZ88Cn6yw0r3ZXIEWyTMtxR2T4QhlN0dK6VO1hEZd
6jU80HmDpnp2KCYca6GgBU6uOWdhbdZXUQNRLrTFE6h2ZfW11bw0duRmCnQdh5cJAl/6YN3aceVJ
krkCIVaDHDmPLV8YADhNpyZCMNqSAzK+URT7wRhdFTLoxnxWauLV6T2iKIQE8sZUCw+52XMF6972
yAQgQd6ChrRGOp4p1LXbBgYOnQaUCHihnjN5a8r0HjkxnMUvTEkhDDqi9oKS17Hm6OpQVO9gpFLl
eqa931ZPujU4pvEray+MqoXlLA3HGNHpjPWgsbITsVCDZvUtFLS8sp4OndF7qPR5oKzxFVBA449s
xNGMDRdmlziGjUQxUzOXaKCJgEDaRaRZfoIoZl5ao/0TZWJX0LdKVG7DGeANkTvDh/bTwklsoFTW
OjN+X6dShCOnqDGdjqDEaECEDeVbFoAFz6PFdI6Lpya6pWxAweZiEKkLMvUgT94VK3LHGTSD/XUy
17iRRhjTB6YmThmDSELiLs8SVVE1SOfKTRCkKhLcC+UjxzBNhV9got5TCIyJy0vdNgOzcZYCtH5L
pjTshyumKW5W92HEZ8C6YashYJdHu3JE+3gZ3GTXRH9I435X94U/gQjSarDLDCyOOkJIgBc0eQXU
W9ChhUhzuh/yzMcsd2AMGkIsuddRq2XJa6+MLhSundQCiNFaqk1BmZSQz8VMGOC06vgbeClfYPal
6+sgtyZXR/2Kg5bbSBJPKPjvDowZ7Pdc/LbqP5qVeCroqyPhWc3WCPHX3PlT24at+gkUzP+FHffT
R/Kq75ZBtWS3zVX0TSMB61CdwJmZlH3RHimnPh9JTsdT9c7vWBCdun0KapDWgxGD5gk0tSav8rb7
Q990Ez8vvErpbLPTIkWS8aSG5qHw+WXmQm9UOqh5e6UPKjA/lxs5M/la2vq85qoi0OZ1OiQolJ6A
CcJHC2evDWPorSTBcDkfVT/3MKYdksspQNnfU67xSn25Kw/5ffe21ff/Ml/w0TEC+AAYagbtgzWo
bSwtXeZQ7zstBKzdHrcflO/iNcXQ9v9oVyOe2+AR2Vxzhdoz1dgo4mXNxhP78hkczBC9n29yp1ow
ZFeL1PomWPnbQ/9rn6vSQdnoZi61dvxoBFYH7tl+cbFMmQ3Yp+aLEEXcACOSG633b0oW+Nh/rbu6
YE0nShanWBdg7Jv4qAfZUdt1j9nLwnI7Y+1WOPQAwI9XvplbrDvfPt+/Fl/dNBOCnRC04kvfGsOm
B9uXgRGQ3eYlWrqon6tApmmpKFgQjeERr3GBFpuGJKZYx7gWe+uBoyFfe/Z1fhNjOiDelLP+7gIx
U6NM02zbYqgTf64D9e3/Ie28diNHtnT9RATozW3SpE95e0NIqip67/n087E3zmlVSqOcwdx0Naob
iCQZsWKZ35hyEQ+yfPQbhSqcxnve7ywM1gT5auheLPNVAUJUzActVe02agFI0kXV0o8qn52fWzbf
vGJ+ioXtqWXIOk6df/+UrM8kEJjIgXEZbehwrpdX/D+IkF8bQzScP61z1mij+gnQzeCR1bX5Z0Ha
08lYIR0nr0r7khy/+l2I+mu1sxfcBqmv+r0kHztZddQx9xa0+Iiqb5b+BkvjYqXdJge/L/dheqNU
V5VwyIw7K7wax+c4SR2Z3E8dj5p/K8moeVixnfu/Zt/cWlmPWZy2lmknzBEV6vg7ZoKjz0vijaap
uMrLlzCZbCuNqbZFpzU+MD0E6jczX/ImGT7NMpESUCruxO2AweoKWy4GFcM+QdRpnBxfjLZRie1J
Vd7qiv4iFgtjqthl+a1U93Y8oTiMl7XpIyMkP/ZCvBLDeA1vx8vHedUWrxVCEjKGkbALbaukmyOc
jLzYon/EiOZaQ7EjMdVVUWUrhcPra6Y905ixaqAhw59O1mypxM4TGN3Q9asiOqoFFVATO2NqrXrh
rTNFT03fG0rNTOntUmo3okH+OZziWfMAdjolyNXSmjdCclPT2/KFZz2s0SiEdFO2p9YfbN84pcBV
s2yrRrsYDeVWUIG2bnygbnlBC0xucWbcZAyfdQZe4zjQvlBXIirVIM7W9JNavsk0hl63UBfb+6Jb
qzpzAApYAKJdGDK6+lCLl6AQKJvnVeWHblHtR5miUKNGmTtboBYqaK9ENDNUeXLTqbjqw303ke3M
qVvHuq0Uv2X0pDuSRn967od0pVaVUzOBzsc3BuRBOLhjctd3eP1E464awO+nIlkj3RRqwcrYgivy
ZvlqDClGPmK6SH7cbRW8WFS+m2LoFNDJqk30FfNjnOtlhs/DMspcScLTQOlQ9NVqih+HhrI/cFWB
Et/8JTAW9OVNyYhXqLBXmRwZZnysMBfexc1119Okui166SDg+2epti8XnuqrnlZcd6nm9M1w6q10
3WDPp/FTYnSAk+kuMw9hma4gE5J0P2m0iHMf9KK2BwK7irLUHlvmVT1NJAG/bBo2+vsY0mxseO1k
3pX8gFcqsE4GkXntpPVrPNKzixUnCOkThG/T/C5F2GvrhltLlq3NR5hem9Q8tdODDiVTTynWM+WQ
8B0H4BFWs9eRfTRIeluSGEv3QUY2W1kQbBMgMqhYaxBJpid6y9NqGdrG2qlOAUVjE+y7g2GsGotJ
Pk3iQKlWdPXcprFc2Yg3Q37QqFAC7Qh218tGfaeVwJMlcvPgiNU44Nhm1ZZenoG88P13WakcfwZH
Eet7H1Qr5DsnmG7n+jjnb6EF+DnImDE+yktJpV4XAAiM5pAC187ZZLUGMlpDV2DU11qbbqXsfap6
UHqDB6Z0UUFvk/XIEwth4PSKQvPTWpkNzkBZx/l7CfvRbgUMWS3JUWTBblV/FzPw6mdmuClZVv4k
0tIcx8BWsoLJNAAJEwA2fvegHa3+XUkZ6ROASmLSDER02VTFxFD+Le856X7O/pEBiT5FUsN1xAia
HjNcGy+J0LwJcwCzstO0t6KARqXUO/DonwuaYnpdb1QonVouUvwcdct0xpYCcPzl5787xlXMvF8M
mQpPrFdVrAExr1dj/VhwwtNmZxJamcbTvwO3CHpKkmlObVXpxgo7u5sG9JYeB8UZa9XNEusfs5Be
BDZDryeXUH1ME35J6KI/DliBXri10joKynjti4eYBoPY3hutyB+gpKrYafODop9mtvcIAGeQ10bI
8dCf61DfRgOYBrO6cLd+l53/dQ2dJYpKJVuKSaUFGu4/GMkJdW9gWwTj9bRRN5dTC3nJx85Smb+W
PMsTlVqS/U5lSXxJvOKx4/Dcx9d16KTkqYVtOsq6QqzfHRzaUABDvfkxsDOv/Q2oAhHbCySdb+Br
f/2as+zR9I24oFySj9bMVFux9uA4r9Thz885zPIaf3rmszRRqxmpjX5HOpX/Dk18n9TkQs3zjzbg
T0ucFZJzJygahDf5aFyxd+zuUTs0J2WP0MO94mU3C86R2b7THIJ1B9pZuMHJEUley0XP2l+lm9pu
3gs3xaFadnD9uAgU/C5P/+tNL3nep9FiHqVdW6X8wHg7HgY3f0l20Tqipbg2UctJaMT9A1As8IiK
nEvQZ/mbBPrz6ue2zm2kRHHvi//Zdb1X7dNt+qt6LbeSQ/JOk92lc9a6sxuWdnVtbvQ9IzVH2f68
D75/CQyMwfNZqiSZZ5u/G4IhK7MGS+csX6fg65SMG3boSTauFuaHPpq3/fQoNXj/Ab2VzeZqwqxB
DfAGRDK0sopt2YFyku7zXi8v7aFvU2DKCxCUlFTauZxZbyWDJCv/pNqSl25nx7piymI3byCVvPkp
WI8bw1a3JA+jm2xVL/EWkHqN4V3+wGvzSvbNJQykvLhGfdnYn37UWYiKC30y44YfJa8T3Gglr3Xy
bX5detS0rnIcHNFZBEyQN92UFzWevw+QBoBHQ1tcKsSz6iOapqIZtXkJkAAvPdhLu0UIB1QtaCEc
yC/jhb+tdwyVF80HsCzjrDIQSwNeFRP6o9HhSsvlVaqRneijA411FUYhOKgjUokXtASlb7/9p2XP
XrMW1JYcBpZ0VNUbqUNlRAJrSPdaFhq4Q799Udz1kEmG9k+dXmIJfBuETVWF22VoSN+cPbLZmmVC
o3YpvQYXeTknuEnWxW8ua8p3gv8VfVXtwqLyt+/506JnD5w0GADGabjEI3+dO4hE4UKYvTW3YDiS
18C17NrNT7UL3WgT3mQHku4VaXZ+TJxFU2bYXNJA+g4Eb+ifftFZcEjAEPnDGMjHaVdvtX27/5ht
YdfSOPk5CsnLXfDlSH1a6OzSGw1FYJzMQr2neIq56nsv9cizMG1Ijn1OSM7Wy4PDIVpRaa+GQ7xp
HwJHv/V9u4Tq9yRd+BrfB0bTIO7ghwYO+eycUQ3KkulHy7NPNp6a9gyYfPEOE4/BjvmBK9nGm7Du
XyPvEgf06+VsiBp7T5cM0YAKerb75Ekh1U7j+ThrZFsJhdGlGPbN4VqWACPE95WgI53f/2KbNbkW
zDxdSOQKdnh4PsOGwmjh0lrfP82/S53lAZEUdIZZAqFTzPVQlE7T/6/9LDmlfz3N2U1OOTcowTTN
HFfFCxj0PPg73U5243u7b1cdCsykUgEkcQ7Jpb37TSP7r8X/uS4+pRG13mBoNSkze1ffUZJvjI2/
Wwgq0/Wi8dY+xKvo+bJpmbS0f/4+MzTDuBll1YAzpJ4LsLX5rIWt2EnHoTnEWuGY1KS9Na8R2TvA
8nYtS9jjpb3S9dc+TGyMiy/czl/jFT8AX0ZdNDBL4jL6O39KeksxIE0SoOmDKZt2s7AO6ovB4Wss
/nuZ5T18er9aF0npaLHMkJ2m4kFVWzcOG/fnCGQaX6sAeD6yrkP54YnEc8ygbvZj15SSeFzc7UwY
wnqyjTsOYLlMB9ZCBqIqUuqVOXxkzAkHWggFmMxOGcBBZKfct5ioHbW43Qfte0GBKEbvIHGiZZ5P
u9Iawp2YPOXdXWq9iDk1sbZK8+bWNEsnHEs7aUIKRJTfmpqGAPnfwER2GB7NYq/LgZeMTJnb5thr
sx0DrVQIegVgbG2enT4s7CjpVnHFwDHSD0yIV2bY3cL5xL/LNsrngdaoQOXfjbWXiNMmSXPb7JSt
RZEPA8/Rff8owgSoQvOuYKDul2+98iH4+6iN6YkdFhNQ46Bi11oGpT31AT0Sxsqiag/LvLERHVMC
l9c+6ZjIJky883ozC+2qnhbkwp1sTWvRehqD2tP8wsuT4Rij/VuTOqiwqLv2hCDbSZ+2Yle7UXRf
Y3dUzaUXganS5oNZS24A5HYwT12e7UP1l2B1dmu95ZTAgO0hW68yIdz4UgmMoQVBAHYpe/bzX3MG
HK6q7Fa0Bx3ADfTlTG+hrUgbBRmWRnDzBCUigM4a+Oem3RS0ftBIAIbnCehJGN7EiLhJU0QbZ8cw
U1guTPEwZB9kt4yjp75QrqO+30opIqw0EQT9tcpyz2w574V0wiVmHw53alZRUjd3Wj+sOi11FDWg
hQHZF1qzL6201to36ULU5Y21A6ZjkVPBuFC1CLrsu6/L8NePUQNCbdAIn+wLAU6w9lgGZH7afkJ1
Vya8ZS3oIxNerFC4OQ7XdCnsXJTuSfGRoS+3YWw9F8J1rxvbKpk2ZfPczQ9pmT1ZEl9DrrRbPYYy
W4iuVRAs6+QurgKweZUtC1eWOVIMp7nXd8m6ZNc7cxqmK9/YzxZWXNaNL6Gg7JubOIreZ6PwApAI
VRtuTV1ax5J1KPtJpDXT0mgNqhvLP1aAVJnoP2sNQdoSvKkADKOBUJig4oSp3ZDOzj5jBQ0bu1KJ
V1ngX8cWLzkwr+us3Bd67kLK3w2JaGPfuBV73qUc22F0UJA8N9TrhWltSuK2lIAsD29D+GKFt3Vz
Z6E+ja86rILEVuTbUDScyUi3fVdu0uqIQNCpnlKvZUZMm/QmQnYhjG716nfvsx8XjNZzqP/S+j9l
WzkZJPXReC/V3NUyw9ECi/B0PWW7LnEa1ARKJrdDt/WRl6UZDGPITQ2MyvLBS/pua2CFMdYIvXFr
RSUke+la9gtbzNfzhJaBatoy8tmScG+ExNbc3Jh1i3vNUyHftfLLRJfKH0hEpGw9BU8K5yYBqDFU
v2ofHm8CEbzX9mI4u4Ngbqeus/USwGAnr+dfBf06qXsu6mijSR+DFDsxWgNZQf9afw9bVLnKbg1K
ZFsCyKPR+xgRLAxB3Vti7Kp9fyhBVsa0lBWgII1wJUaxnRqAyKzY1eRhN/o3WdogzVkCv1D3OnSl
Kk53NaZ0q0iu1mPIX4L3E9IMqRPFHQDx50q5VtoYm7+7gSAKQcPSaxdtOKOGKBu+diHcGLW1G2yx
IxlGyiLucBjneGMkCDT48KdDDmLl7xf0Qlj1tjHVWGxiaqnod31y1SDiIluuFIybEP9EWvu02Rq1
2IrFrU8LLTXzrfYMLCUxUhda3a1Jgg3N584sFbtRzNeqbdZGfStoyrbsG4AOdGS9WsrtLvnIoXb5
YBytHiWAMqMF++Sn06GcH+feek3KE/xfTNZwOwxmJ9eJ8WZjnRTT5C/NlZac/LnGgCoGF6A9pvGG
xqW0SoN6gwi914bvtWjRhzRoy96O8IsKs/BKflZRv01jB4SUpjJMmY4GJidzO0faymi3BR6t3cSn
aW60enYKFbSf/Li4Ro6N4tFpozeKGXbSgYO4UbV25VtvQXpvzXhBwv8ZiADm9DuJbkfjumomUA35
qgN1Gs+Z59Mgj+TRNYvwjgsz1LB2ApJVTw9yLKBjKl1Jg7quweiU+rwAKg9yEUAOUjxB7ukq41wZ
LJ3n7lpCUKDj6btmWvmKk83FtTlB8sOtslILdwxumzpYlSLxTo03WgOtU9NsHL7dCZZdu9yD/iEF
ECsq697woLlg93s9+i9x9FzKUOeYitTyMnIAPFWN4DLGxxIEaaXNnin7blW84InuiBxe6HVAcdu1
IYNoj/9Ew7gWQNsVOrO3kHlxpq/DuhFoe49HvZdfUshtNNK2eYzhpgFLpV5P1MlzG4GInuzZ1/g0
JVhm/7mKluu3tdtAwfHzTjBFIFJPhco1iKygyTaV5d9K/6etZGZMv/qMhq+SuiMtdTN77dTJ7oqX
yJdeYp1CqMBiMwOM0gBLDUek7gJnBhgjCd3BjH8ZlbYdol+tWqIXGa9yuXUyXfVSoULOYoce2YBG
3Wy+CA1qIgkO9/V1ZR2hreT1nSE81NScs3ZQuMzq5Bn8HRAXgawjXA0QQtLM65ktdaq27uTiCTWD
VTCCRLf8Ky5Vvu6LBEQ3aJ7rrN3nNUOq6E3CCFRQcIXsE9dIS+BGJ6nPrpeoUqWqYzKfK0gXsjJf
UwVjgCYA/RN/90pXMGjL7Xp8j0Ka+8Bsq3i80oWPwvCUNnOsVncFaz8I4BrT2NOn62ZhfybPwDWd
pDTtbuZ5f8fFxK0Bxjgdd0Y27bqwf5SmtxCgWxvdCwi/zWHsGrmOlBBV6IiwmU8mRPaQpowFdAY/
IzvDyOCY3dSMGlT/V+a/0cx3+wlZTmYds6Wsql7cCnLlxXVtj0ixTPGvFihkxQhSySJnSqddxqwq
yJEZiA1i1ez2beRmau80jG6iLl/V4rAr23EVJB32yneTdhslj4gaHJSJ+aP8rlcPRhGtmt7yWh/3
ZX6SRpNAP4Xiiza2j7kK9Ze4V5sIv+p/wmLwxrlzxeq+icBVAvJsxOcp7XFa1V01fBUwOlXiHoRz
fyqtwdHAN6GT6HSi6U7skmD6E0mMAKzKqcL9KL0INRYtDRBXwEsLyva51iwUXq5D7WQ11l2T62QQ
7xXAL01Ud2qFO0i2HurGC5RsPSYR49UJ172HOIkfylagm5PuQhDtdHz2ZdW4pdmtpSHzEuUQZuke
rLwnTqIbiCG5Ltbdmm9HQnxoQnHVzhgbyG9Bl7shGHoxr9mJIFrENzCJtmT2nhrfSD7j4WZvppOr
mtWuDCPmqOpq6u4l3MNUMJdSN3p5HK9H5MeZujjcovugD2wY3G7FhVRxwerMDpP22dffirHYdNTk
kqGBCR63Ae+yDeJ1r8e7cRm3GJjddg0fgIHZ2EDDBQnMXE0hTNddbYPa35QI0UCoWMtl6vU1kDtL
20qMeYcKM+jodyqt5aGEnKEy8mS/KFBekxAcrpTdqwYnwp9Ag//JdIZAYFV748REdKPm0l0rGJ6s
QfiIu1ULI1KTergVhqtrKgjRgfHnb2W6/7l6+rYGVmmUoG2hiJZpnhXgdaa1Wmik4Ju21qH5s8ic
L4abghsd2v24w5/lMB8vQyQU47vmwqeFz7vonN40mrNqJBYywy79VVD80sNtyyi9Mgq3WahrM7Tz
mBkCCFRZuxOm0RsM82oMNAcK4bpU5I2xUFmj+r4US1sQwLHWx2rsCc65PSodps/db9V8mWY+IQaY
VYVYir8eDHLgkZKACk4yN1F/HcjTXmh1W5ffdEZygBxmhswjvL6kJLXlNp2fh6FdiYhqJzXyUVrq
ltO1ATu4LI9j8Jxob3VAcFCyfck9oQ4Mk9u3WMjRtcPJsK13ufXbiiMvkW4y09hM8lsrEaRMwxat
wVWUB0CeK/IVWMcxvknlquvVTZ91SNnsS+1xMu6iAoxrAim1AMG6Dxp/w+ZYBWp02/9TsD2XeuvE
CFT55iGLnwqUxYr5IwRoKgGeFK3sVoTbYsrRbWm9TcKVWRaODhRaT9njGB2q1Utfd67Rpm44+qA1
SwpIaSWV71mWbEOmyWjwKKZ4qPU/U4czTDDv2olahUML8nTu803etzsZ3q8R35b5uJ4F7sUGKd6Q
y7k1dpkEaUGJTlx6dmJSisrlppVuYrLdQkjtBJe7ORNX5dAj9DUfEvkq1TGUCB4DSSanD8nWu1ts
H2wZrS1FyuHC/xZq8p9x28bqppZaBq7UPAGNfeW6yh+nnlYjPKiUYIspEG3vcpX4wV4DHCsY80lp
U09iOm1Ih1hRvU5Axwg0hFYl2x4mkxqexAgAs5k4rAazhn2wYIfj7ASj2Rbi9lrTBjDeJO7itGvh
IUikSDGw9YDz2mlgR0TwFuCFCxHbDWqZ2ahARIDKDv1NNO0K0Dhz7GbCoxHDHslKwACRE/U3qiAj
8BTaqYi5Doga8Z800c6Gfo3YmIf6D9pPC5zDZMr+WIr+Niz9XQJQPhN0t6HOlQl+crXJMsOeUzin
SXsMig6GyU2o3tTJlTIDvFlb7UGutdd8LJ8aithkpGPaXeURFjDV/JRUzz59hACYS5Yfou7ZbKjq
GCLlw+8AoUONO9DsTj7D+NTXIDknNk4Qe3qgqyzsDz3XZzSSAG5MmKd+FF+JOtawEpBNpuIrWULV
a36dhE1pMVFshIPERSApk6OHuwxGDQ7OMF/F1RCFGz257qRfwTBvM+G1hThbaX/qQoL2nrnm9Bgy
z57Mj5ziiedhV5HQ89Hb/qBKKHElPtKWb/P0Ok/qemJA7JvJQbZqO6731IUv81hdKbXmDUQbPSG9
QiXBarUbQS88SzBcSAlejK7CELxqqEYojLZ1VbebAl5/cSPq7SpCCyCWM6+OJHdW70LqzfSXFp3y
9FAJqBbAmDDyB9037RrVsTYMj2Uer9vhZu4ORv6StsBV6t7tzTfKK2cu0OIcwZn45spQUs+YnzvY
ZRliSyLixA0jxcmLhT/TfJqrtzSCBBO95SHSerjftnjBcgtW/J+t/iiNzzNpQdwTZS9Cjr+ZM4Ag
+/f6sM46iXkdV2VVZyMzrZxZbLLTt9ZRWBdXzQVs5je9xL8WOuslBrMoSUkSA30Ne5vn7+cRFYno
QjPxHzDiWWv2r2XOGvihNVt9lLPM4jworF4bO7yTtwvUdRO6wgXe/KVnWq7IT/3RUkYIQqyBm+o9
1KiFbNQqriyG65/v+K8jmr+/0fIzPi0zpYlY1l0LbLpKaBG8pGBIkM+zY/K5ukCyHR+Hn1f8ZgSz
LGkwhJEXpKl2PqSQx1FoY30GwJuciJZOBdgStUFyi6W/vrhMSX/6U8LvcLoLI6n/JqX5d/GzsYXR
Gz5SqcmCHu6dmQW5F6pX5V24VYGoyw7acfo7zczjxcnTsju+7p5/Vz5Lpqqwln1JhmDdOvUBhKk9
b3hoe8Gnt7eX++uXXrO+zLs/fdkMJwU59AGXLbNsBhj71Fwlxwj93urQHSge3BwwuvJL2OALcuFA
St+13T99Y/3s6Js9FOJS4qg07uA2p9wpjpBILKjd/WO5Kx/iNS4L15dEov6bE/r/37F+Fgim3NBL
nOnF4+jNIPDuK3sxAUIbhBznEP8PnB0uPedZSBjFLpYLPUA3SUB1QP8VII2oBuJGogH887G5tNJZ
PDCDEFWAwR+OSOJuklx2AvNYaB+JeNGPZ3lJP2zUcwy4XAPeiyZr2TiDC1cVNEayRrlynbvT+yVj
4W+mTZ+Dgb489qddGo2KGqp+uKDqzd3CS1HgpVweRX8fTf/dGGcxJysA4eEKz8ZQP2Y6C1kjOOVk
Xgim32DOCG2WhMWOJIoSig1/P00ddWGVtLSQAPbe5PfzFhrK7x75Rwud/cZZS0/Rgw7mbDroe0ya
T8bBuq72tOAuhLnv6id0FdD5MsF38I+/f4eW5FYxTSakSuOXr11PDBd+3o3fnrTPK5ydNAtZAEWf
peEo3ixxVNvEd76DOI+d3+obKKMX1vtGXZNx7KcnOjtoiQr3uG9Z7z/RrLiJneghBz2P5ZjbPoWe
diteUSLAsOlNaH8r48XaWNtLM/xvv/Dn33F2DMMpKsW6580uQEayjeEVtcm1dQKejfX2uAvWxm11
XCghnTMdWlt4yV/LdXos9ui1XvgG2vIZ/zqpGlW5KioW+jmWLJ6fVJJOJWmjAbbGGHmCJNwwsRAz
lKXEwS374g3XvY2oYKyKZRvD9qNs+V5bb8Vl2iBpx0zNDqP8x9etwwDHTs2F1DFmcR/J6f0QCQio
TqfIKHfWfDIGWMmRuEHyimKC6YCuACITY7BlyV0Qzcd0Lp8jnS6YFH7UyAgADr6tDGFfA7erZuCV
8Z+KBo8vmNd9jYKyejvTOqlH9bbWwwcZVSJ/it2xE9A2Sp1hIH/OcPCcUSqt20epExgJdu8p3Sll
6l1FlzY1NpsCUhCj+aIP8jaaBG8cVQer0Ye0qeywbOmAcskx5oEpsEqgu0rF+xRqD1mW7gSq0dgX
3/OyPC0KyiX/R9TYGcVA4b8h3QxfAe6opaQbc9AOYaM6SpI96RHDPXTwwoxecDNjxcSQJ6V8440a
Y/hUykjCTKUt5QNfIfJqHh1lLTstNRdIyLHTHiwNrDbzDKlX1z66rAL9YDUJ7Nl6nMOK4UF9lUGW
lsTCFULzNKfZKZYSJzSfTX+GawhieBJtY4548hJuqb/SlfAgDvNNp2IEqAkofI1OjNqIRfd8yJgy
V62rMjWpROS/ciScI6lCYUF3GP8/BnrMWCVz/AJ8jlywj1sq85936lds3bJRGcEjcqWLGv/ydzzK
87g3ugoeCWksYNvn6Y90QIcrx3qSlvUz6PNf8CVJv6zOyaF1uhczgy/3DL/AEjUdapxJcD5POpWs
KlQxKpaERN/B06MiiRhEesOp+o0yrWJbx9GVXEhOH8lVeMGaSP8Sj89WP8s6p0LLUlHLYUXq5vUQ
I1qJpHKXCSehFxhp5uJt4SebRt4awowQAMSJMaO7r03XefUSt/C8Qz7zQKSjcaurCtwB9FTqN11t
3FRpV0r3NNCE6CrR1sWlqX4lTvq9XzBFBWYP2PPYTC29hZMwXgWd6CqoqZRLA9miR8yfglV7wEjR
r5COxfyUB/W6HIrVqExrOXnTFZjo/XtEE0pjCN1GqMUFwtIH/V3NYCSzciuYzOH9wRnCfBvPym7O
9U0jUHJeNPtdXtV5zPv8Ic+uWE2wglQQ+JDAUyAXXPlrPiImptY+uVmEQLND80z9QldQfLoICvqS
hGnc65qOfr9JQ1Q+V8dNGqlUEpTWiP7FY3sfzCuwEsfxnUYxeKTu3vjTdKvLu/fr9mFZwKFkSrIu
G/LZdZ7pBZYFidIfF7HMJNVcDf/vn4/o+RIiOcsni9bzJwPrBPEPmRuECtu1mcveOFw4BF9uq7Ml
zj03st7XFTR35quA2Xca3NeyficP5i5JMrATtHajSsDDNB3M7VwVdHuDIrm19MSHoYVaRGq1zOhN
xMwNxujxyHADIXPrTvGFl6QSUNZD6g5qG7uuonK9SgqxWIcYcb30LDY0DPeCUvplVf4bcgdr2b9p
jJtQuY8J85P5XmbPo/Gk6K8dvvEpmjhIERTLbIBWpHRiJOQPVzpj0DBaj/qpQhXk//QB/nl7nxJh
VesnP08j8QqrLluj16tDNv95ifMYeP4BznK20kiqGR3PBtm/j0G1QCwEriI8dhVc8PRR9xnLXMrb
zvPu8yXPAr9fxFaU+rl4FSL4JGhvcv4Sivc/P9Z5RDhfY9nan96cMiV+MglYlqJAh8LnVkleW0Yz
PeL/Y4ByRCo7Py94HgXOFzzrmcR6jrvc4u2JDFTASBgrP3PXADoxK+XCUl8QnedrndVHg0YjORL4
Zv7Reu7WWDXbYAG3093/gDmxfP/PofV8rbMiSUqHBoBSgcOl1zuim3vtk7wdbdlLXbxALrQILn21
syuxBoVcl9gHXHXV4zge5GkbzC9++pYHsA3zh//bFzu7NLLO0qUM0OOpAOzWmq/SiLtMW65yZjQ/
r7Rsth/e4XnXpTP6aUyCrrnKi3kNFqVEPPn/tsLZZSD2sZb56rL7squ2rK+zybrwtpb9+9MznMWJ
Ua+Gtm8Wp9PpesFYJeojwfDnp/iSEp5tNv0sMoQoAyI1x/evP6bbZFohAiN5uj3v+310pAwI1j7I
U+tmERexFwLIJRj8pS+1/PfPYQPN4DRf3FVD5l1D4pDWXAKbL8/w04tcXvSnJdpyNuJxxvd8sYzt
TvFH7Cxcg8EZT8Od4Fx6ou/jkkpyoimm+sXWCFkcw7esHJtP/2D1O0DwziRfl3Nw4R75/uj+u87Z
mwua3OwGkXVUVT9OZQtiiH5HM6LWJTh9/Wcepgu7Rbn0aGdvsjFEkKMNtyMwgi14N5ybMLvRvBrV
DXQ2vNBjVoqJqgFLeqVBQT3RdEEl25me8ocEIn/p0ptA2Qph+MdLxcWl93EWo+ENiYJf1tyryBJP
VNLZJG5EWKOBGbsk3wAWkguf4L+xW/73G5zFagDaZY8gK8cH2Z6iQnQiiGHpYtzTyivVF52YAh2f
o1VmRVsAXWaMWxDdgcZYFP8mewS22c0ohecX5haXvtRZXA+1pAwL2WdzIIzWpOA/w7WRBA/ZJa7j
lxbUfyLIv6/gLKiHEKakIGSlpZUfWVDHsjUGnciDr1Ah8y7b+C7v9Otx/n8LyuJZR93Pp2aqJRbU
kKePQR4reniqg/rkh8b1HOrOzyFy2dM/LXcW6BUtkJNRKbDS5b6PnpUmo/zLLyzyhXj291uUxbNg
L6ALkPcCq9TPg4vGIRIuBrrdnBam+DA0y8vir9/nGf++x7PQL0zV7Ed11VyJCKOXy9w/RDC0/1Bl
pAsAY3XBWiSqmJqOslvj+d3jzy92iU8/vdiz+BXJkxzWM9/RCphBmPcT5k4/r3Bhb8riWbwqrSkk
6yVeLXS+YA/TDB/tj8Vp1dyIF8kqP585GoF/3zNDjfQPzcDmKmAgr3S510zQ/GNhlfQXXt0XwZbz
7XIWd8wsD4p+2ZStA3ocFyGIrSlCoQ5MBirgA0jGl8uIoJ8jLMbnfz+gIIYTWrCsin0ceM0AuQp8
fcaDPyyYjY9FiOvnD3jp7J3FFmHC3SxW+H5+iIiRqti6/9rP4oVk8cs08uxtnns1JU3VD61qLSFs
cvW3/ipEP2kRk+7uo3vVi93FerVy/9cyP+frnoWWqjSxI584ARWwFKzInE6W176RO5PyAWWeLuIO
xMM+ATxbIHyfV78G0DE/v+JLZ+QfJtSn7ChvyCP+i7Qr7Y0bV7a/SIAkUqL0VWqpF7fd3uP4i+A4
ifaV2n/9O/J9d6wwPc33EmAGA0yAVJMsFktVdc7BmfITw1Dis+nWrnWLEeTR7d8gFbLD/5RZlASe
j1+0stgUud7rFVK+DiNdWnKgmEumyk9m3QdKucswi6UmuwmsdrUy7/peu5esWGZfCDxTqVogAcC2
c94e2yYD7ABlwCi8oUrnVTbD5A/YYSwExBKyCcWwrTh9ufwbJI79cb/XW9D2VpSE2AIIrd5WdF82
za0Vff07I0I8Io3apJWGAN/pd9Tk20G7KczIu2xEEvQ+7tZqJaWmhK0ZVPykYZqMg3JRN8FGg0Qe
OpuS0pXMlBB+sjwf7bhbPhUC+0DL3Ct5CPr5dtez3r+8Kkmk++jqr1bF6lqtQe2K57hU9qUSHALM
58zqaxcDbpCCC5L/vGzw45pdeA1FoKOe82Y0xwTdMwMg/BSS6k9AJUw1UgCwyBHoaUYtRru/xcWr
xSUEcmdfYpRRNZMaNojthTiUhulsNmrUnlQlu2r08EDn98vLWwL1b6tbWViu5Go/a/RAJpQ229Oo
Pc9Nd02S8Zb2DehjQNhGb0K0uCKMLl42en5PV1bFDIcPdWPGcBjutUf1LffAfuyD/8/tX1HhlLxV
Z71zZUyIKlWwpNwDlhjyzB1o5yl0V1nzjTZtLy9LdlpCUlMo6TBnEwxFBab8aXQ9Y+jxsonz9a7V
YpbFrs4rbKY4jUAcfbJyzPTFnk4fOtCUVaYGYlJgxiOISbbA8EV3YKmTcBOcze9XtoXcJrbtrrMK
1MDJwhsN8o7gFDEkxNo2MFSJrfOv38qYEFMgFkXTLsRCwUXwTOEgSGjAjsn3YLiG8p3MST56BJcu
gpDRQCGVp8m8FPiRkSqQeEdHCVI13K1OyVdyjL1g07u9h/l8BYwhnvoFlG6Sa/EbOcpH2vG5ZjHd
SWpjMKoIv2GZLKHPUNKIthmqcGgDpm7vYs4EyY/qo3DLgU/ApLODwQVMHEvbgWej7OqHCHHHAoVY
OBn4IWn3VFlQbOSAtfwsMThLsn6flG8Sr5ZcUTHVmQBiAEwT8YBC9RYc4W52m0McdPlaHb3oBpOq
tptcJQeZCqFsnUIcImYLhNCQ40sHeooaONVspHscUm6W7oUBBOVCZSNZ6rJ1F/zs43tzdYEVjH1p
1fKRvPgZfV5GeihG3Ixn+VfB+SLI6hiFgAT6bxXCAx/+xN5NC8QSQLjmmFVid2nuovZROUihfaAl
nND/o2rbyrgQqTDFD508O8WZNtHrBBybUVleGDOw5/SjJNeRvGJirqP3ykRbmuEDTwFCEST+IckA
WsL8AYYmQGTmBPr32gwl91US7z+2f3WUwLYTsxsRojgk61gabVMZL5jsXghBCYMLFdMmHGDeIfyx
+3Q+xXa4j5teUopdPOGCV4pJjj32cTbPWEoA0vS8s/zaNq/aYJI8xZJzEhu13WBAGGMx05L6SoGc
uvo8z+FeG++0BbsAVJMefL184WQrExIcBiVEKH0uuSn0QjR2sxRJJ/X+shGJJ3wE9pUn0LbObWWA
kTweoVrxEEPz8bIFiSd8zH+tLRQMKn9LElMZJqBm92kS70to/dVWIUkxZJaEoGHOzVySFpbSdDo1
8Oo4uOW54pmTLBQuW3/J6ZZfslpTrbS61pKP8FTOLvPnnbkpj4CUhOCyAsRbsoWSYK8L6Ys51UMU
JsshQZsw7RQghoKrbABESC823cw2oxbvL5/abyP+wov+wQC0WmKAdpeaLM0osJWkY+pHkFIIktCB
9sSeZnfAvVfkOp4l7ig7QiFsGBi71eIaG6tD3qILdkalH5TqGKiSsKt9FJYuHCERSr5ZzTk1qoRD
PmgK3QSMm8CI3rU0B1nVUIPRMo5+lmR81JMu3pSqBiKRpgGeJKQttrsn2znKoI4QUP04leBTrcNu
dpbhTDcqoAbfNxDIjHPrVh0DSD/NiYrgND5i8G7GJxeI2GhqtY+2PZ0gCwbVI64edIP703BC0g+1
9AmI9tRpMOpWJZWj8WMboK7wbRjvWmuEuCTzDeXAUOonYbUzgIsPIeoUP/bZwYTArKOTn5EGKXWI
vQGnATGU7pCz7K7QefwFgzY/MJY2bbMBUw9jqhkOJHKa8omb4ArTFMtVgQQl6dXYak5pgM1Af215
CcIyess64OTtBar6pVUir5iAvbIPTT7cttBUCsmpXDTlihSoTKCp7LLHvM447HBfqk1RdiWQ2sV0
sBJAp9OcFW6tT6DRIFAdwPd2rEE6L2R+ola7yoSAfB5Gz0lL74DdZE429bmjWspdUJz05KSkqooS
T7yT+L0kIH6of638fjS6kobdEuhtx8y9Xt8sdGLI6NzM8BlEBTbZTi4+LIn1ZAk4K6v6RP/3ebEJ
VFRn4gVJAfmFL5cXJ4kjIgNRprTGMC4f5Q0/pCpCFnlp8++A32rqBMKCcnvZ3G9YASGGkGWvV6sC
MIITlS0lDxB1Zt9Z71jP9bXiou7hRlfh7QS51k0szd9kyxTegbHtTC1SELowDbsDc4DTAf0CrTYG
mmULInidLJjIDArPQdy1aUgNrHMp9vIbC1LJznyE8+zqTaTudT99XyjfOpeDrkHyNsj8VXgbFA5u
V8hEtkivcrcDowoxZK/dEgovhcpl+atjhJbdOBSoJp3i8DQA7NcC614pN3YxO3ZcO/l8NVX5pjEl
/cbzK7MIpPYIaKJFAEFZa51ZV1jZkBsHSgFGjWWf6uff8U8TwuZpmTmOc4znhm6pfjB8bbcU6ZXi
ahFHTDFeLLsR57+hPg0KW9mSPmwMbs2nzIB6fAis5FM+16hIH5ImdgnjwOQaGxPEBQFNJHM5/1KY
+DQuPK7cjJnZgz4K1xGzuoYfH6DedsBj4S9pi3y0//y1+MeeyNBVUbDIR0B2nxLQIJWYxU1VAPIr
37Dusqry1aaRXUTJeTLx63+kRWEvwZtuu+ENVJvb3G0diLz1xXYKnPQkPVCJkzIhcGcclG9quoTU
DXvvIZ/sabsFEBJMvhp/pINyKtrzj8XnvpJf7+OcV7rVVEv2SVJ/Um6GEVMQuaSA+y/1uk8ry8pX
t74D50/TNFhZ7yeoaSxlLFSLD4uYgWz6VraJQsDWUkVN+XJsZpzdYcT/FGAI//JbdD6x/FyNEKJt
qwLQX1v2rK1PRZ5d2+lWha7g2MtG4mWnI8SUSdGsrl6+fJO2O4TZNsHAjh0+XF6O7GoJccQGP0JN
WxhJ6+cqaFAV5ofamLa0jLd0eg6lijiyVQmxI6yMsOLLZCQ+5CewH+UEjeHKv7wqiR9YQk4+9aA6
S9EARvGuPqkjUL/j499ZEAJE05kZNy3sWz1B8EHRMNxpSjxNslOWEBHamNmhmcFEk1S7OTmVRbE1
ouaPnv1//NkSYgCx67KLGKzkCr2dq+AYM8mkg+TGWML9R97Ug6cDFqYq9MPuPa2+gl/VNacfl49E
tl/Ln6/iDFEiXoKarj1pRDvy8UWZoQebvl828i+fs5/7Jdx/sFbUSboUqNtK2U8/q6c4eKyVG55j
ABwTfAPoaKZsc9noctN/z5s+bQqRgPbqXNtLI2Di90rW36nlMQo1aBWG+6CUfa8vbvWbMdOEJDEk
0O3f9HZa9L97dBX5KdmzF+qV2wVtHbxDdvf/0HM4n0qsrAnOQTse1CRDOOAegTjto+aEnnavvKIY
Aqa+DdSyJcnLWS9ZGRS9BFjIHggojBTU03GYoOZo7rPwy+UDO//BsrIieMlc8znOllqVauTQBoW0
ILJpu9p1k7XjzLzmkKNIGTlMjQ4CicSJ7OYBbc6baaZeoGF0bCz/JGCtfpHgQ2quVAWEhDk6V+UL
Jpp4NjxfXvRZL11ZEJ4SZhKAKlpY0M3+oUxvwLh0l6rv+QTEHVUlV0J2jMIzwptk4LkKY1qj3HXR
F7VRnwAUubyixfkuXAWxJNwVjamPDEZsqu/oyEAEFt1fNiHZNLEcrEFPFWQeMDFpydfEOGY2SibB
8H2Y8E0E0rXL1mQLEp4UnUYlbUxYgxzOEaWiq1L3/s6C8JzEGLdqc8B+MQB5ZUFMEvoakq85ycmL
ZeAcTDs0qbGGmbSvDE0qFt8BbyvZqY9S6KWzF+KEATmOwRy0+TTa+xkck0ENcgBAU6CcDppGJbkK
yYh6PfRbUaeyyxTMOOF1YFWOVSQgBaq3rPCaBqRuVgHcrHVfdZjwa97rfALCFTWsAhq312M3bGiS
zJIff35i8/MqfkCUV09hU5GRdsvgOkAunQeKK7dHFL+KMVcOXtWlfQyyWUkicX6iYWVUiDBWbFdm
M8Po6AdQVMY30zLJ3qc7NBY3i7riZU+TLlKIN9oYW2O6xJsFZ40+9fi4aNExrNECwSsUY2RfF2cT
mdUChZiTGlWlFfaSKgFE3Gv5bVIXfowBamBaJScoCQtiURmiWHUKAXN+KhX6zWwOWte8sE69n80I
dLTbyzspWZdYqcwsbtVDweZTDU591XorK2hXQdJDtWOJj0jij1idrGZ9qtXlEco4+4ZPqbdxkHiF
zIIQf9ioQ8t8GasJA/o9VNl3m24u75Yk/oi1yKZIqhyUmBiPG9MnyFIlIGzu+z/JmT9djQjRx5zG
qeUJjqQADhsvncMhLg+hXDbKCClkGyZkKimLC9P+yAua4g30gV8H/nB5w2QWhLgwFG0KCbkIjw4I
fKv2epGU/zsLQiQoLTyegEoDAcebDaSo3Un/S8cVrn6p1noQaouFTH3Qlfouqv3La5BcQip8spqt
2RtVCgtJpL8HCZS+8Prz7CWQ9RzP+69tAP6j2dZvIpZKEdukGmKUtozkhzpvW9S5MAbxR7fk04qQ
afA4V2qzgJWutO+0/icYX48z+3J5z/7lyfm0Itx2cCNASylAmh1c5zdIBQ5goXas9wYPnLxatpzx
7xnBp7HFz9ePKjGtuSDGDEzANw08qlPqjzqwMpxvlWLcYBIavLiSOCBdoRAIKrsIAq2AW3Bv3ET6
R/0sf1m0ZIkFfhhZGfL8Xf1coxANArOOkjxPMN9WEJD/FrfWOEo8Q2ZCCAda25CyWpoqAUTUmt4f
q0bynp3/Roeew39dXIgHw2B0PFQhWGU4/abfz7tmZ2zJh+6vxAFlixHigqG3KaMB3Hx8b4/apiqu
E9+GeNe0YdAQY4DGFFtbkgD/yzfzP8sTqU+zyJhATYsdBBehB0aIGGJX3n9QgxF0DkrwrcqSLck6
RZ6+saCQvdWxTi2avARTxvOPyzspiUq2EC+Y3ba9msDx6gF8zJV6jwfjRx1Lgux5SOmnZ4gK2Ewf
epKrBHDL5LVnM0gFHup5D0Zik0C5EToEVbaLu1eTTT9apf8BrrBjZC1/Yu202PDrDsTwReTG4N+2
ZxmEUbYHyyGsAkyvKxAgXSJzC8LKIVD3tmI+ReUfzeiu9kAMKTWL7YzATA2uH/Y0V4Vkl2X3zxai
iMkGOzUoLNBId3T6qAVHvUBjKtkF0JjMp8jDYCu4Vl8v+5DMSYXIEmKOZjZK+JDW5c+FeU+z4f2y
heVvuPAE2EJg6StW5ekSHqPgukjYgzJPmy7NHoAacSkLJJgCmT8IwaVrs8gK08UfgvBrZvvRELyk
tuywznYS/3EHsIj86nVzDc44c7naWB24j36kCnsBI6vTWe193cRPZNiZ4I7vod5g2X+UVv03kmni
cH+XpSktB+wnq3PQ09eYO825jNPiX4pxn1aE2EINk7ZYHL5vMnBm6F/MPPZscIBUau1Nwx68NFOM
JipIfVMbqs3jCM1cdigIg1ArgD6gwLjsRebiJr+5EViGQMhFUYwWpRfRNVJJpaNIAgAkFBiih6aF
gkXYKPdzxA0QU0+QHGip4bZJ9E01FEftDNA5vTYZJIcXLWRr2LCGgz7/viFXqnFfpyej+87Az6QN
1WZoKwQx08e1S6N7TKmzBKIRQ+uNlX5FCHBFXbRBMrPhE0T1aL0pQFkO2egXBeNHaVw6dh1vTAPS
RSjiBdRNKwRKojo6KhtBCLYq8zXDZoYRBC+gYdRoJygsOFP1GNb0FeNWgOzfl9y4actxY9eN23e3
hQUGZeNrU2HkbKrfUgoOW5DUSPZVsq1C2GnmFqSSJrJBNGbuovxYR6AhjzMsRdaaO197WJ2gEGr0
ACRSTQ5T/Qtme8jkA8EPlKMPyiNPnwt32uSYR5FN6J/NQFdWhfADvYxJKyJcVYiVY0LstYHcWTrf
RfPWtG8A5+CjrGC4bNklTxVCUJCMTRwuJQ9aRbcph0oV6Dei6rZMZYnu2WD3uTYxqSnMjNnVMlKU
gFvHCWfvv0MUwQN2N3Pz29Btr9n+r1xGzGuCLP5f7A+0pYp4eghM7SaDmova/knbYbU8IQYVU1e1
WY6NBPD9vjf5nVJ/T2QcJucRHCsrwveQPUKOCu08fHXl9gKM3qcgq7VSeOc+AS2dCUGv8apb2MqV
7cS1nV420HXZWTZUn6Gbg4nBbVXVHm3ijTGC4CjrJAH/7AO6+oFCijNMmT5p2nJv9PIlyr62VfWj
N24UqNmkoJ+7fLgyY4vLrfKpOCOqGSbY8zZVvc4evTpLjoxUR56dpvTlsjGZ/wrBZ4pKEK4BB4ey
tOlR23CDiRyG8v/L8foxCbfaQCHw0Cxoom454bJkT2b4WBHrSwc2wlY2tbE45IWbL6Y6zdwkob6g
rMI34x0MXAcoFxwTMM+7+UYOUDv/nWsRiOuqmqH9pveb87EDVWnQ4JNt8PrHwk8h+6m+KNvEgy8+
Xj4r7YPL77fVrcwJfqiNbR0kClDVtp75Ka4ASiWHJIcXYkB0ogeznDY96JoMBapvAHEq4Qay6q6N
ADsNr0m3q+19qlU7WneuGpZeE4CyWf1CqnHDIIcV6TdTU0Db4bXvXzBx7TXTjTJ8B32pm8SzA85r
d2pRQw44CDiIZywE+Pq3IN5VCOrRPaH7RDnoCd3QqYUkyV1SnqYIxHX69VR+MWwIunmduu+i76oW
QgjrRzoe6bxTSOmOdggJBu6mrRNZh4YdhgrKIo3TgsQzQ6HcVjbWDGJ3EAamUJuLrXg/RqWngaGq
21PkeAljmM/VnJYchzL11WoER+ZXYh6b7KTqmZNb6g48bTs7aLYz4LS9dks1fER81dKrvHubID3D
tcfOApFBQJwJjZmyCTZpM+2tGfzxhvk+9voxyW4SFd/kUJeA+AxETTIIDnhqBdr05i7tb2L+nNOn
oSh3LDRcmi5tFfpthNxz15kO1GmvKVor0fDV4HcWVNR6ah6y4j6KoSkDZRRzeMLPG6ZyG4TQZRih
JY7hZx1KCE1s381Tg7E81Oyt3nLAP3bfc8tyGgpMnxF1X4sOw7lml2F8r+ycLKmPtfqs25ADLOpy
C5jqM5kJBhejH5e98uxbu/JJIVwNlZW0cEpAoglIUdP72eqcqe52/SArAZ6vIKxMCcHKyPOgq5Ye
Wq5A+nVPvcjHEC8FYaTtBM5SPpPDC8/Pga2MCqErbicjMRbal7bZ9cfmFICKUW12kOZwY19GuCPb
TCFV0jEoP1YhYj+EWt4D84bOzf0QvYGY1bl8amcfmdWqhAwp1Q1DN0asChgbL4ZYVEqurUQ71Oy9
7FrJiybbQ5E7TJmxhflSDgyuNb/yx12wY4dFvVd+XmcftM+Fifzs8zAww2xgKu6rL1V+NIrkq8Fu
L++eLO6LdOzgpR5RQAW0vJpvGvU7B26ggPJo/6YFftfOro5ne6wQdlTwNZey5sf5PH61SCFhYqBa
6Ngy7BKBfYUfNJ8AaGpuZuj4aZshA9oVLHB/65wfXLCrxKQNjJC0S6eUjq+8RLjnzpCD+CuQvHPL
Kya+cgbRVEahE6wRJtw4s4ySqSyxuYOZH3ii7IzBkrj/uXu2NiHcMxPYi6BuezB28ncdDEu9jpYo
gQTj3Gwuu4rMknDRNHDL5lMDBpuyuErtK7tqHHt80spcsqKz5YLVksThwTDq24Dn3XzKzZeqNICZ
yUu3ZuyxqKPRM0Gz6hjRsR/CYzwMkKLhHd1Ra7zu6uyB8xmUXt8J8JaXV38uzKx/lDhv2IAgOExx
lHG8T42vHQcrdHPNjMTtW1kPVT939dfG9F8TZ6BWaqBmQLxXK5BaMhl0MYE/6ONrw9IWkUqoJ+XQ
8uvVI6jknDq4b4K3Cj8lxDeDal2ZvPBKzboCeZ5LbKQ2APdMUb3PuIGP43JXTMbWAJD68g6dfdTW
v1q4y/mQk1JjOLcFPKE47Ip9Az24k+/HLaorhSsbePiN6H3JxQ1CQfhrmcRmVHywlcRoi65Em4El
oF4moUP6myTQvRbQ+OpgzPmmo9AVyzeWjo8vyKSMkDxNoFEI+kQ3AA5OLaJ9A5a6LMAnp40qW1vq
tRMxt47fI2UR57nX7O+X9+n8Pfr81cufr4KPOrez3dbgWx0ZSHURcFt7cmw1hTaXjKnkbHhd75AQ
gAwtGbRBww5h6qVAmhEeCs0rekD5oY+4AYG66S5iMrJXUrZEIVSQNrCzSccS5+mmj8D4CtSVdsuh
+JEAPzyCovqpA30EH6DNFe7i0U+CA124Pqv2y+XNPh+B/9lskdDYIu2Af3P1ZNm3OciIlez97wwI
cWFUhrCjBEstIAEcWqgi4qG8bOL8xaKYB4Uej0EtkfiZV7SMpgk2mK1BAA/ibrExps40N9dK9BhD
QDPVCq8AFwafbzGB8ZNFsTOTSFIiWk7tt9fs82eIe4lPrXRsU+xlGZqoQ31v9daZY8h7Wca+rPiG
6zXkipM/eXZWVoUNnuec2LyDVXsoXDtfpLBv1Ai4wunr5W0+6yorQ0LQNQrLYjSEoQGayKUJtWjZ
VDxbHuNLOyhEyC7IaVXZqN12xDj1cfkz1svyJuwtMGViiAU8kX5QzuDZqPCpPxBoVkY1hFct/jxF
oJ6CYAC4QHrI5tRaiADL2l2hGbe8AAkQz7y+sRBpM+6iNupY5XMP3bpogFwz5EKT9gCpp824SPoa
NaScG0jRV741PHbaq23idWHNY55Znp2kt8pge8Tu/ZaTayUEh2eBUlQLkXWqR55lvqd187WBIhzo
ekFlN+6pzUAE8mSDfA2AR7MhGxrjA3a8N7Tm2upUDGh1R6qwYxuirQjcZZuAsCzBGApwKX5b6dAO
5P1wXUERW4P4RNihKK+7hnmjki+1AbiKYkF1l/t/cuBQt6IM0FxdZGwIct2edTNVTyZq6yDedgNZ
UfX8jfm0ICRn05DaUTcC7a9S7urx954f8gZiS/22D1uHQkMv5dvLizqbp9BPk0LobTAAT5b+xknt
nghQwI2mn+bgIauYC00NyQ6S8w79jzVxQDdq40wHzkM9GaTZFjr0VcDWbJb3EYQMseEObXyN9HtN
13206oDRueLhQ5R8A28FpBPwaFczpO4qh1qqyxvoIffXoJxGTeNKI89zDeBVrSNnib8a5DlCYDU7
9THj9ns7FuizW9dFWl0pLNkGBDOfEIiMDGN/eT/PHCFBlwjfkMzUNUPkbWxjDp6IklVIavoj2fW7
PxM/QirzixnhoZ4bI+cJqQCWSXeGEV+3M2YXIEx7eTEfuGAhAP1iRnBIUlp5gH8q9E/nrRr/1MKf
Y9z7VXhTziDB7DLfgpSdPqIsQ0u3Ij8wrO4aEaQHEROD7IuqBYeYXiUm8wDmzwF9nI3HuEXexLcB
GCa1eNfxnxNrvSjZstoPzNsaL0NjR7vLK5E5nvAqlHHHIb+NdDxLX00yOFHmm324rbS7DkHJVAfJ
tfoIBsLOIVB8errwOjTQwBpS1LFBqrlIWcRe+sP8XqkOuAGOSfKfdMrHpHLhVp2kDX32G31tW3g2
DDvsFb2EbYw1bwZFd6CaMHJo5fSJXwL+P0yvWhe5ivpG8uEhMSLJNT8bUyCoAc1ophm6qGFkFOYE
ZP8E4pcMWtm1fZzywlH1uxS0SMSQ7PTZZ3hlbMktV+kxpuFIWRcD5r4rSEhrX1SoJ1/2neVv+O0o
VxaEu2YVqO8VY4M5sghA6+CgE2Se2c9mriSGzpIfGStLwnVTOgO0qFY9n1hXPA564Gc6be4sJVIc
UiHzN3G0TpAbFPpLxQMNxivMaJSOpRLLiSPOPBCtQZiIEwqmCqZ4RVfv1E42EHb2a3P1K4UnQ59b
o7TzEVBmDOTM+R21D2UsY2s978SfVkQMcYy209iPmOfPjta28hdYE9mqACz/ca1ztfMiflgbIC3B
Q5RFKvBxkPytjDQ/IlctRv1pwN2h+ZlVg+bEdgoppkCWsC8jGxc8TMQSq2lXZPYM68ZYuFl4GzJH
Q+H8pMbgyIfCcQbpmxTiuJf9+nyMWm2xECdAzgOtqxiOXYCmIfQCbHO0AVMCxITxprrFTb7XIL42
XCWerI97/htlZXu51qtrixxLiVS2XFsfAt2QDes/yL7Zgl17idFO8mWjkrLbxYTPfz000Aeo9Plk
Rvm2La/T5hva4t1EvkTjUlYfLHeewKw/Eb410L1IguK9C6C5zfTsLjTmrY6jqIyucbLBLr3Lh3H2
gVrthxDGuNlNCij4UQypJxDOoM8EyrzcHFxjXFIjfcPBfHbZpCRyitXGeOYssRiOn9QbAzpjhdyx
l2f1kmMLAa3LuK63Gi7xUv5eGBHnbXaztCv+D0zAsuUIYSkYurLTNEwNKaiPMOtn1jyW/W0wvnb0
DT1YCNN9H4f5EJBxU5aDY9PvpkEkWyoJjWIpcjDUOusZXj7F4hA2eq7x4RIQyXe1zIiQy4xDUA0J
42BX6IxdHqABa5e7qTMl4eFMJquvQqIIZ9bmqcf3DsI879H3Kb9VA3macEdqcNXV6mvEn0ghI1SR
nKEIbuZRq9hWBpfEZAmIknwV8niXnf5f3hWbWialBjQNhaCnaQ06szWbMIxLfCib+z14XPledZo/
7MkY1qcxIcr1ql6AbA/Gemtbjsa1PfVOp2uS2HG+bGfbzEbL07QYETKUYaBTjRm06aSwfWNrGw1I
O117quvvZd/4qt2D7lvxp057b1LrazJruzaHutnAdpc39+zxrX6HcN15rUfWSPTplELXq2muzFGG
sT+TixHNVtFmsrBSVTy9xAo5VcOhPuWYhKmrwKdK4YcQzDVnWQX/3BP1iy3h8NraiOeAQik+od1t
22nQIfmZDraTVga629FG1/ptEdGjVRjYY33HW7ZX5+ju/72nv/yKJRqsHspRMVlSgwjuZEHgLyte
UJ+VZNDn3OcXE8Lbg6q4NiPTqU9d46ONzl60TeoteqcWwnSzGY54HLeyhu8HJEp4G36xKjhtVg9j
Ug9lfWriAArdqVlurClxgUd14z7Z91WluJGl+PVYOoOueurAgMF+jF5r3RvAd5qCWYr1hynxeVb6
6fQj1b8E2W5oaqRsiTOwu6B+ienT3D9zNcCXF3u34pNu/QwZ2yYoaqVE9qVwxv9/WZLg/wUN+zGC
FsbJnOPdjFpDzWSE92eC/y8mhFdu0omhBstZFdQE8nw/GM1usP7O56jwwkR6o2RQgMU6NHVjFsRV
ZC0ryU5R/VevrnXWxzyDhQi/P1FAliLrVEs2igpxHnRnuh6aiBRGpHpRpm+1toKu6x/AwNbnQYUg
QWcTI3tRX0Ono3NbeFTZs6uu4749yirbsj0TIsGs9QW1lqMHH+FmjL4ZSi+J3+ekQH5ZjRAJtLCa
xmECB8tI7rUWynTti9o3MfRJLcdoTA9Ns02H8kk7gde9sLYRhnLq9B3Cs0d7ziUJyLnvk19+jRAh
6tDsWvh3jWFWaDOiRwv9q9kvVO6UMd1MbbvPkCiHqCw3c7g1uy3Lm10H3BDaSaCsTDY0HX0llkyG
fvD1XwhcVLjlUPfIQrXAOQyuDjj4TfqW3TbkqHopCLchtks9HQVpdW+9DPsUs3cyJXDZwyT2dwxq
zjMBe9ip9ga8s8Rtj8PW2k8IbvhCXqTVZHAi2VGIvZy4LedKA4wJ074a3zWB0+9RPfWZZ53Kx9az
nOGUB4561HfSz7blol7YblFFM8w/TZc3/6Hdt7eBkziqsxscWXyVXDJDCEw0JlbLl8Ol+bA1IZrK
Uu/ygy57bkXl5CxPof64xD5yMg/KKbzCrCbI5yq2AUzQU3fAdEuGQ2WLEoLUYJC4yFNY1G1zN+gP
wzj6kkWdD7eQbGdQLzepiAyBJjUfmAUHMRwzcsmL4XPQCYAzlGSb7M1yCk/Z518wOCOxu8SA373j
065wXn0HzY6AwK56GN7AbBneU6jOJJsUX+pOeK3umwk0d5mXjVLyMtmShRcmUkYDVXqYRufNC3nu
UszRVN1GssJlBZdWKBye0luBFS8729gOf144SaNN79ShZ29LP/Tp/WV75zPszw0VX5koIH1VKBWm
aXK3sq7NHvddhbqAKWUalp2d8NqwITGmoA2XQDpudJdjDHRX6UBGUqeB/xwXBGj+BYBqUkqhGbLD
E96WKdbjUSlgWwm6Ozuo9lD4vLabbn95N/8lcH5up/BYZBhMLk0NpxfH7bHJ0eoMZ5dnautHZo12
vOEowfuM7mxi3ZH4qYorD0y7qDTG9r2thZhW7tF6ZX/AIoan9fNnCWlkOczt0HAsP4CGshrdK5Ws
gHtug9eNMMGP4hhclmmdEAzb7JVJd4b2YFi17PqfuxxrK8I6ehpHNGhteOuz6qLNcrBuoZDpd/v8
pGxknyzLXybexJWxDxjl6lPMrBBHx1hnt3Tb7vm2BUiZ+qr0xZPs3MdM6cpMHCcphKTq+pTmD2EI
6Wp00g1D1jc5Nw217u19FEpWZsy8nuZIt9VbRp+NNNxYTN8YnbUzMAU7FXRnVe09C6lXlPmG8uaq
KPBfPQakCF2lgKFCmZJ9o1VuGQzbyQigsYEJ7zh3BgyE0rTcGOxbOaaYFJBhKs7VcH756ULkVUPw
R/SzWZ1Yhtn93NSeKeUeZRz6mBhyAPvom1lDlS9A1zJvkAQm4OQOyCBptMkOSojMmEig9UBwUDRB
B8TecXq0IxlI7mwEWXudcJH6POdGNlnVKQNlzq1+oId+j7zByTb9Dml35c6NA/F1L3qV+fu56eVf
9lkI0NpISN7laGYvwHXN4dtoE24naLJGd7IM8+N77NLlEgKyXlrqpGsFOWnhm5qXXpHmb3WA8W/F
NB3bvC7t6pjccsxy2mgat+aG6aU71VcxeZ008DOFtxypf1gfO7oNePGQ9taGYC4S5Fzd25CEDwE5
zm3h2KCy5/3/kHZlS5LiyPaLMAOBAL2yxpYRkXtWvmBZWVUg9k1sX38PNTZdkXRMMLfnqa3TrFsh
Iblc7meBAT1IBpVk1lYka3YrOkcSTQvKQV+4WvU05A2MdKrfBE3oRLBEOclZ8qjLrbNmxLD6gRdX
xASJZR5XaLLPYSWBc6YlYNCcWP3P5Nmwi62+ASVkk5m73DeeVq6na8n15eZaxM9gakGoqxA/iW/6
vV8hqDFbejctHWarga3+j+MtASA6V4FAohB6TeEESni2MzRkZx19ARrUVqVtB6sgyYBm8Ce6uhpA
3TEItJm7Muv5YN7Ya0sRN3Myk6hScKRaR9tNT6kTbME8tQ1ftQFHkYE9XYU4Xst1LhaazBfZRbQN
i7iKi6xE4bJ+6RrJToPnuIEOhLIxQ/Bf0snWiHEE6MODKqWiquDtoNHsqCI1rCgynUxO7durcDV6
waeNqRqBRyxbfPowHVAW42kJkcoYr2Viq8mjWa8ZRF1d6r9GUZdsdbXLg1IfEapJR+1Ohe9Mv/L0
uLqyFyMsilU0QFN2Nic8MfNZStt9Ju1ENGBT+fk/AG+qsz3Qv5ZMXRrrTjGcdccck0n4iALkXTF2
zu2PsrZcy5vNHNqho1F56hjaOqOt6WufnVzNYi4mMf+Ei50YtHEddA0mIe/4hggHkII8QhXFUl8n
ALDhEehENv6S+I1jQsha24yvwlJBJARTrNiGsgMoOP22hs6+9u64XNvFNVe3mgB4XytPAg5idR8T
i+EqN8cGVmJjur29zLf3PmilX9eAEDLqRUyQNtLRqzPFGU28QNrJvz3M9Qv0Yq0Xl9rQ6WWdTvic
LXwQNFvdF3fhodp2vvi+dlmvTWlxi7CubpgW0/LEq6NCui0DKCyWVia0NsgiZqTTUBtKhL1D88LS
tGgTp69xrW9Wlu0KHuLynC0T7TIicUzkoDiZ7zzq4auSW1KKToDZodqVO8jzXCEejbXKnnmNSnKZ
8CxNkZohbtJYGoxzkMa5lfLIy3LdHVXz0dTjnTKVFhiP5hAdQVx8LJoPrZ5emTxabThZppE6styB
+ZRkLno2UGxojl0L8Lx54EloldV4nLQQaIJ4Pyi9rWqS3ZnqQ1rMxEb0p0kB0GrtSXHvFB0Mz2sN
ZMbEUjhY7k6ud0+ARB5GZd9O3K27N1Nk9hSQk8Fhs1c1ntB0pxkAFKgg7s9RjYhri2QcTBgQb0Bp
FUVrFXl5hDCaFYanLOTO1JZ+JBon05qDmEAghcDMEHcPagB3q7J0WTFbQ/0KDM3iqewUaBpOam4r
cfY64XsYKrPNkRxmPxd8T1/J32ujdsoRT70ifRlJbJf497RUrKhVntoR3BOC9QgKqFYEdmYWTqir
FrqxXhUFNqR03ILrdgvrPj1OH7WRnPlBeSg7472m424YfoZJ+FAPwuorHKkJHUCKzo/8S4ljryt+
dBwl4N7YxnW+rTXY3OjTMcZVqmXDrgv7nyZAwiRj26CtHSaXRxxPP8jVx0qFH88xq1sPcjd+qEp2
n0PBT0n8UQt/mlzYRgRWzFxsVrvKBc/T7QzJUtLGSpn4bsqSx0sjgyrJezM0m9AAstDUh7eGjD/j
dnLkrrOCBDxfBgIDjN8bYC1KWOCk7wQWzIWGUJdCsCWobY05WMzHRo39qpvglhKHPxX4ZKoYvw+B
0q8SlLjq1jcIeQyr0OEwHgwzwwrS9Dmn5D0KB68hyTHuJYdIYh/A6rnhs93stBEoS6cK3JjH8Wjm
ZG82w0vK8yMBM31QMzBegK5NMxC0qtGR+7uMtr7QEjfGKvYvEQQgNXlnlr4mx7YevUj9L5q024CE
ZyXrPqHj8SMcGzunv4qeujT+0MrkAW09H4yKrTYpO5aP92j5fY+AvjCyBFn1NGBAVCWhLDIZ1YED
WNdH2odRxyC3zJa8OeDnQfg8tNhjikWAEM36wsqJ+Cwl5krBYCuGvsnS7qjgpRAZb2MsbE5/xvAM
bjKvNTGjKg+dQrA7VqFVayY2kWb0KjmwxrDhoGnBFwOUH8WZzMdaGbdUD1/a+LFmwZ2MVqIYqR2B
F9XAYEWXfgxoIkXhwWhgyJ4ZbgLfKgvOUE+Z0T+TRNjMPBpzv4SiI02m91AbNV82053UG3YoqFPG
CYy8aiDVqbHP4uRej7kveHJOE7KZgwZRwabMwn2QlHbZRHbDjIM8RlsR5i+lkbZ4sxROVqDdwl0O
ULjeVM4oDVY8PE99sik6nDFG8Gexk9EaD7LuAEvS/ZCntiFDpFvl+zJtXaCM7CYMvHgyARrswNAG
E0Ud3wP1cRS5q9Ftq8u2yCUrwzeIxn6Xy5s+Kg8kJEe5GDacS65aEUvQVylE57b4MKnk5MhjYfVq
BznzRJx5lBXnnApg9h/VAQk2PZaB7GXTS2+CjyLSrSTAe1cqX8tfwuK+Er8qTbPi1MmBEY77cTdJ
wumy0A4g4BUok1MFnd1233qNbNLZyiQ2ntGhP2JhNkrX+qFOXNGA1xvDKissgfLKbQN09q6U9R2y
z6EbbQog5QDmREuB7UM81hOfNgAvY6dnU+BPxpBaOvuOFpPXS7vW/CWBviJVIIKVxVaO34dC2Aox
bdAw7Dp5pPLBrEO/jRVbLstNlaRe3bxx/XPsIotrnRMr95r8Ssf8U9NeCLa/yGESctdLT0F2AtZh
Iw9ArAs3DV6IIXFMm923Yqsi2lTQlY4PVftaN/JBCfmmoYoj2mNUPaKC6IehaaO2/8ClvSTneOh2
Dqu7TaPWL1U0QdkH6iBDlG+pKfu6Kr6ZqoyivKa0ViIBiAKnNbARNWUTB+fRJPaUSLtMO4VyezfW
24yPUGuuNqkI74mRbkj6TDjYJXn5SwTyJ5nMbY1WhgU+sNe1+aYX47Yx35B2qOhkQIrCzyVs50L+
lLtox9s7Emj7jJO3uPjOKHOg+vo5SOnjpMh+QbvNGEZbY9iUYOUJPXGHKLQiNOmR01i0xeWgew32
lNbclz8o3wcInNV0JzTzSdDWiaFGBQlByD9Ebs2TAIjJ5nVS3voCspKZN9bTPmLq2Ywbi6vTk1FH
yCg6tDgrXyrDt6oX4EE1DyPaI5UeHLWQ3Odh7BPgaknSuhwNV2NWZjF7T2JIRGj7oGvhtkpbR0d+
nJreMNUbrrNNFTOApUpXSibH7AMrqDVHqgM/lTKLwESUpe8oUVkG3ZjaRkE/pOXtz1hFVgGvz0Z9
jyQYPk+5p5eKF2vdt0Afd7k2bFAthsZvbTUMvcWy3onSi4HszlLdl5vhPoYaQw9lfAr8omQGVl5U
d+agHVMAKNCmcPk0bCMutkZ1jIyDIBDNITYyjt7SYsXKwvIn/BM93oTuhId5VIV2xA23FxxtFMAi
jQHSpr0fSoYbGcIPx/6YoJgLk2qrDtVdFHBwex8lc74DGwjYDPYscxSZKJwcSBc6FbiUTarYGYgA
HR5nWUvvcuj418Wb3Ep2hlNOS83LUNnqXfgy2Jx09rxRB2lwO3zYso7cuQldjnc4s54ot5zyDU/M
O6NKz3H9AY9Ru+7FPgbHAJrFuPM5YJQIHKFsjTmqml3kl/yxCYktwKMpYpS908ZN4LpGNHwPkJ1y
FuwbE1GqgFzi1Dx2ZTXnJo46Mqh3cDEfmE01xVDyhF51CiTX9BDCNVDHJxnR/cwmxaUawCpoUCvV
q9ZueiSMquCepuJlD41m9X2iw2dRVC9mC5wpoNsKmRDRaxv50UNfQNeVvsTRZz3CY5dOT6E8Y19S
41HFrjIohdVoYDURCJF4rvFcumtE4qRd89IgP4CPzq5X8B8kY7HjTQWgXgE7aILtCGVzQ95M8lYH
rxWCQ1YtwxRtcM32VSp/QMoWrM4j7DisLMrvRd3dx1XjRuYrr8i9ycO9yJVNOqQOLzS0381T2L9x
WIIVJMb2VZGbG1Y/MUikPMoSsstoqlBty+1e4M5uf0Gh1C0kcTLk3E4GyWrlaCNMxR2Fz8fBzVv4
Zqbg4oYDeD3qC0tNO2UR1OiFx+IcKfcYPpKpcqEda2chORs0+9Ymw7YqdX/eIzRLnZbAiD2cDkr6
IhSge8EV6vPSTyvyWlcfnRLtM7ykSfYr0fEdaAG/RAMiMHiSjQAatnuVIWwLzWKSYZUAr5kMHZnC
byg5tZFsB2rh5OhCqdrkTdJHO76o4c9cUCsYsBWGAQk2xC/xbVj8mFSm06ahU8fTNscFevttdLXa
8YdftFTTb+MuS7oYbRXBTGtUisKe2meDSw9yFQirEq+3h7v+gr0Yb/EsRwE4qLJk5jMl0HGRFS/B
ytC09JG91p1sR+WrXOp23PgpUq/bg199bcoG0xVDpQx0yq+vdNhTxESVMDZ0atppsuVmK7qft8e4
hgrHk+/PIIt3M4hBFEdNMs6yP6KU7syFbqiz9vfclWzkV1aeu4FFLA55ifs1cMP1r/ln8MV7uszD
QdVYX54qcWghRVAhLSoM1FpAv9RWKz9zJezvZc+/RltKtkGzse2BR1VPZoUXWNrBa2BmVrIKaSZ9
SPAkmYhk8e7HHCEDdbKhomoCht4ruoVsFiaGtZvwD6mgdqHDBSqdX4fqiofHVXjNxQdZSryBeqlL
YsyARsxxvkVjS+VdWvtp0fkm+PpyFfks+Jaxx7qjkF3aTh1i4WQcE77raey2QDCmHKmiWlcrQr5X
K2d/tspS85YoZZSWRV6dOuMj5PchUlUTnDuaQWlTjtwGYoot+Ufn/c83WxQEy1EVXTlhNUqKfFDr
LQkVCLX+mQPeYPT/qCxGDWrMvGa2rIuLjuj50IjyBMifqUKLyoBu1rTyga+XOP8MsqiEJ1othzKJ
jPOktE7DNlwpVuLGfGT/ts+1PyMs1kyK8LjXYpT3KS7pTKfWCLkGbr7pgbTRW+7XQ+rfjiJXd8bF
iIuaKlKcqAlLjq8UAKOWP9Uk4g6KQ1bZBW4/oApTl+DUZGQNcX09Pl+MvIjP44j/edmgeQR3FTfM
Mj/g3O3bDm+2xymhThapjqFCzCtD6iCh5nN74ldD9F8FTohqfQ3ReY5WNZNRdWzREE6RCgpUr4Z8
FZh4/ZP+u/JOlup2UTuoFGoh5UkfTol2X8hYzJ5bUGugKAGw5xilikn3yy7VbbBvN0XMX6APieSu
Jh4Q8w7YsrmTMYRz3VzZblc3NGW4/FQNv2KpntzLSR2zkBUnST3UQwFpulWkzLxj/7ajL4ZYLHML
snE/Er04AbpcyrM+yY+wNlyaDYCPPOXtQeCFpg77IgA8vYZp21ob5ypojVz8gsU1iWdNL5vmYJ4r
FyBDV3M5EOLMbbwK6HBiRffSSrC9urMuBlxcjZ1RDVxIWnFKoNEVFNAZlY5B+w/MidQ/09KW7Sme
MFHIMi1AA7PRiD2I5FAZaxHvanT4ayp/w8Z1OukjNSfFaeogO8aqu6wqha1puSNPSOLaZpOJfDhE
Uv/wD07nxcCLUIsCngL6gIo1VAurZNF92X2XWm0loF9vYF8Ms4i3RSlyU42xO/+N48oAtgvtzIfH
M7q6trnHE+hYfUff6H87e5q8CLw8HAYYiGKXaLWFPucpTNecXa5GnovJLQJsmTRmOWa4E4sMJhUb
9IohGKSicMl45pJ0ZdffjiVAUn6Np0yOelokiCVhg9JogtcXW4nYv2mO/zmWaPIiluiT1tUJKv+n
IcTjkBZUR4AEWFoi3TN6g98bddvEUBnKY80GEvZ7UObBoYu7gxmlm6J8yLVzJYyjJpWo87G92SFd
7fZ1c2coPzRFQJP7DKiEBQ9Zq5F6Z9LOEBH8Nq9cHDqoKaZ3IagbtPk2jPLLxLyYwIs+LvH0SiBd
VVghP2VNszezbZN0TlKldg7eJYjQqIJHe0kPIQ2iED8aay9j2XMz5YFXAnwf1E+6OZ57jllJkP5C
HaR7qweCrxbxF6oXd4HBAuBRB80Gsu6+SY37ipBzBVkP+PfBCczoAvRZTGhyQtX88fZRvAravow0
iwBK5FIZBEguv1EeMOuWLQHxRkRQR/JrH80GK++3a++L60ipi927iKKDDq0+2mjGGVj1HcwnrMqO
HPk8erq37ol8O2Rry7Zd3ooiyloclQmE0mbadNlRmtbwsFdPiE6Yaqh4Fpq/1/mifd2lJinNojfP
nGfoRD+0yL5vfyp6dR4XQyyCSkmTpGrQgjtNMHLtKO5UddBVu2LGS8KxWQsIzaswewhziJDKr41B
jlMH7RTdQJ0sg2e6o7Ww44KSsWTnJu8sKATZ6qTt5VI8aeqwFeY9+gD7Cvqk1kQ80hBb4dC9auVs
dADLRJEmS/dR3gs04nVbTRWvaAdAR3HUpvo9Cwy7A3K0jqBEFoPIh4qONHzIMYVSFtoq+HMNYJOa
+xn6iJ2WJ1Zpsk8IQdmCl45KfBVCqgYKnLcX7ip9hFws3CJW6qlgqJMNuG9KDfIxfk3x4+q92p91
FHkr2YkJxGoF5MtSP5pClysHqnpZKFai6NoHXERRTqdU7tMa0kDlE4kz+BWH3ioY5PrZupjtIpDK
Gm84+FgzHFROrZndrBx7b3SIVT2i7bASt9fmtIgfaco4JUmPFJCgX8XIribDjBna3P6G14bBydXR
BmBE1cliUj10jzpdlxEwsh9FttMk1YLSy+0xru6Ty0EWc4kzYxzCCSvXeuw0ICY7yS5+lGy+FYd8
AlegvYPs8dqo1xAml6MuYmGhx50+DRyjOqYvedRC2uyj6Dg7xQ92yW0YRtrjZi1FuRr5L8ZdegPW
it70Odd0jKt4M8w9PUlHwAMs2Snvx/0qPej6J9QUIitwpIMj8NccYhIkmCq9nPelEvraR+oUtu6g
F/MJfa9pZuoA2/cPZ/ln1EWuCbJsH0pCYOPs9F0RWqk3Y4nQvZvXlYPwn6yF6WvlLGxwELllXaHa
0tgPLTm5nkgR3xMS7yToglNYO3NjlotP0VuLfFkL3+Qo2dEwPeVRZ/ejBmpKxAKbm6rwqkrfGITu
gnB08dezggulGdBelXqEbPZuFuw9QzEc2ouuWk6uUaLqm7tJKqA3m7kSSB/xIaWlAy0yu0V/WkoJ
VIWMJ4i+b0eRPaEDuAubGIr9zYcw5C30h9BQV4CjoJtJAsQqg7Qkm9TNXKmXK927fcyu7ned6jCF
BiUcOoBf9wFSySHva6xPzrYgkThSuiv5Jxe/bg8zH9ZlPqmBei6De85ktO6+DtOin2OEijyeyiwE
5IgjgXtqoldTL19bLJfUpWuFTHYtB7gYUl9Y4BCuEh6O03gSHJYJYQUMRX8otfGQF/r3PiRQmBiG
2M5YmqAVH4WbpjRHMAHRsqvD0nTqahLPIaQv3JoBAiIbTkJVt9NHWxf9HR9C3NiHDl0eGeXNDvIY
Kd+M0fAGQ4+tQl9BRP4ozOFeGmOIwBlIXQ3TMkPpUwvhuaFspuxTkVW7yEyrQSYcDQeRfmsq/Z7K
8qZM9a3QODohwf2Um6izKVsjTTz0P20dYuwwY7nrwz2ZDhFan6Rs7PmfQVJ9H6npieY7z0o7Mpij
oW01RJ+achZQLwmZYucKqKfkeTQflPFYtHdJPjlGa37Cdu+sNu96M903ZuRn4pfev6npC8uLXTCg
BZkC9Yp0PSyeZ0MdYWw6U9vn2S959i3p2Fogvgbvuvx8iwCFkJUoaUD1M8RUt9AV36aIv/kDGPQr
l9nVfWISEzUZDRmjutiaEM5Pk5YlUDgZgeAgwHpk97c3/1XEGGS+/j3E0gay6pgEucCYnRsXKADY
VrzzXbmJTXQvLcMvnAGN6Y3x9F84MKxMTlusopZJSVWpMcQhaWPXzWs9HcPix6SCdDqUABVUlhx/
M7XWg8yLpRSBMwgB4Nea8fKVn0FN8AblOcpoxvIFrsMPW8g9h2ZVTXzdGDyarnzFa/WFL0PMF95F
yl9KXW9G0Pw/z/aADOoE3B32yiZyPjM0hCxqy3vqoPW7Ute7lqZ8GXcOsBfj6lHUJEhTJ9Q1VNUe
3vgmcWdXlt4f7ltXsXF0yAat+36NnbU68iILQ81a6FD3+9eMi+NM+qt+4k2Oc8J83UOjOPdXp3ul
yPhluousrAwUopjpoJ/Z4yzWE/5mpQpncCmQv//FBl4bb3E6y5QINVCwvC9vsk3syJ42vu5kW9Xl
XrTyNLlyF17Obfk0RQwgtcqxS1tQw0Gu8iaFenFFEIantW2zciJ+l+wvtk03diPcLIfxFG0TKEpX
cPNG1cjpbACHIGqJRvVxXU7jStL3ZYKL9CuVoOsOiAr2qiB20D9VJSAc/wTP/GWU+ZNeTK1lOgKh
gVFQv8St6id+JwMmrtq522+ScWUl1+Y0L/TFaN3QmXKQRtMp6nIXmG03CbY8WYvga59rEV2aLmRS
LBBd0I0quFWD2F7ZktvuJnbUUo/gUSA5a2j3tUEXoSXLslYKJ0ytbii0Aj7CNaT2tVfHl0+1CCFV
lCew6EIIwcXk6X71kOxMp3ijvoLX1brV2dqEFsGj7SU+cYGdQfCiaoPK0sf//6P+y4SW4aJLmdnp
GMEYX9FWQ7Z9LPOP29f5SphY0pNGVvJAKhAmpuncV4B5Bi43oI0dJt7tga4uFzz40LnTDBXqQF+3
9hBGuiYKKCWFggNZImwYvKycnus74GKMxWFFzww84y4zz7U3ecOh2qVeC8agQMFx8Ms7er49patr
dzHcPOWL01oaog9RiRxPKcTWmOnK9EnR4RpKmrWJrS3e4sTqY6IB/xNAVSsfNk094gORydE5nvJm
c65yCQi0VwYTwTFLP0Mm7pVK8ZMh+95wupKbrP2UxTlu0qohfapi0gTOSA2xOoOuvHPX1nVxkLk0
AC1RYV3z4VV07zR6mmDWFGQrM5n/N4tnHIWxyl87cnGAy4kVZaBq0EWruZ1PP9us2mjlWxpMNqXO
7a3yG6X0nwf7m4dpjWYsnpIZm0sib+02c+utOGa74q65Q2EeNNPELg7QnXpS3ATYeif1+x/rd+bt
j/c3N1OTZRAhCpTxVCjANI0PxriqIbY2xOKcs4BoSqqJOQrDm9OeFWIMNwxtUDTsZgv5I7HqpnD1
1vzrQ+Kh+fUcFlGZT0MrjScKCHkxw06HMwtWdsvaIPO8Lw47POkLNYhwu0wJvMuUt0xtbT1b4Vdf
azpf7ElFXhz0OGpgLlRncyUrOoebucTaWorfIfcGxH2/npP+Rrjc2piL81wAy1d2PDTPYNQ8BZXy
EKgmTK/Iw9SVjxGBnh1qS8yA5yrPjO+hQTtHi0+B2f6QTe4wHTBueVd1nVPNMGGUNoW+T8NsreN6
5QX9ZWEWMaHM9CjnUP07jbWwE9oB1ezSUmxoiIZCzfd6hxQmnCUot7dP7jV0FmzaVeAcoL9nKsbi
wyfwiKWxig2t3/HKHk79L/QurOqOflcO4LI6qu60v9oX1VV6GAGuFcF/X8B/+z4Xwy92xGSEAQMj
3jgPXrhJIZL7IN7n5Jo8pi8qNgXEgX3TA8XiUdqS1zXV2jnF+PvoumHO9QQd2cjXXa+2VZKUpcaw
H/+V/dZus0XzbuVwXZNmwCL/GWdxhLsujDsgdvl5RhprqC7qbQ/19PIhA1+zn/AI3VQoIQ38oW+C
O94VxwkC+WD5eloFwoU5PCjKCZJNVjhAy0Er3aIHx3cqAleGW2DAUefKqq1prKTSv5sDt9ZnsTnI
mISqqA1+DkB3UQr6TBPwyqtfAOKUDk10Gzw3PxjrXa0WfjbmXipz31B/TNy0JPYiK9/NIHzUOYrj
2n7M7iKVbuDkCFbydighIS8iN65+TsGaCcJ8t9363YtdFZY5Q5g2+Zl3NeDSDDyS1K91xS3G8KQE
1NOhEbBykK5e6xffeBFpBnMUHS3TeS9BPhKQ7pl7uwXcGMENYO7c6u5yO7rjryvjXo3cF+MuQodg
koTyKYT2Z2F6dDNn8nvscH+wiTd79sqbdW7v1VvwYsxFbsGEJqZRT4xzFB/KFEWxcA3ydzV7uRhh
8TgAHFUdFFXn56iHF3erpJtQIjaYNFIbDFbRhitJ2TXc3eURXWJpsZlHTUFd8IwNviu9zG+8/Dg3
kP4L7YD5uN/YnsvHgggHog4E27MH7GRsFbeOh11QAoAebAQsSWUjA84xTFHwO6WxbE8wVlHKNe+9
lUPCFkGpzcK8y4jKzhzEOdI3rsSfgDDaD9Fzxb9PsbGyxCvB9ncT4CLFkHiu9jRQ+JkMCah+AbyC
oCIEl7+8uIN33lZJVS8g0prC7PWk489WYotgEAewNRBjN6dsvVuBq5U5s+pc9jYTCDw45tQ+X60H
rO6nRTgARIYxKhF+broM1mNoG0xhBFWx84g+k9qiOM+0u0wdM4satUchlLoSF+a769YmW8QFeQBV
rM1xgsLqVxV/08GnkdGq6KjyGLBD0z+iDxCjLSA0+hSNb7dHXzm+S3in0QBGSpOBn1mUOlBvcAx9
B1ofDEjBg9ncHut6OfniAy9iBSrkIRkiDbEiB9EIV2kNChdgP0QMJ/A5nBgmt62Ejr66Nyq+kdPS
Ak3P0XqxYxHK+TT2htFYSeluny7kFl9Ti7yekNFNlIGj1iZWIA5gGTvjWO/biOxgOoTKYebdXojf
miP/+ZOjT/h1zHLE9dNEJjurp+BeegMUC+r/6p3uDHv6GnmSW7t0N4P3MjiVoJ7InLWy7PUahalR
k6pUM+lS3BHNpdqQioCfO0+8TA6sp8af5lazeoe+oKu17jN7DbVBzYsRF2EMlLZ8kKaen0VnWJ00
bcqyOym9VIIKxOxIIk8aunqlEkRgZIMtKlK/nJSH20t/jXXy5VcsgkwDN/CwE4yf6eC1DpE3c4kf
gBlXDHvwRud3TsWsyZ7czAFlfi3DvJp8XCzCItqoLGc0h5bZuVXlJ1Kq4MX38cMUlo6Wcr4SyK8/
qi5GW4QWZLJJk/UYjTM8FuHxJNEAtHRp1gobUH+fAvGgpvqPSG92qQS+ZAHbpNHwslg7oMtraQra
dzEvbDQzLR2k11KEZw6wOWuKlSLW9c7LxW9dnMNaI6GkQlPmrNRbXcKxg7eRIb9OnXlkXXhHMn2r
GNxJQuZRBrdz8Ntz1DHAN3UUkMtvb5OrYfHixywOqBFDbKNqS3au+mf427b1XRqpdlM1Nquebw91
NS38M9SypV7Uba3KJXhlCUCXNTmyAZd8+HJ7kN/6GX+LOBejLHqWURTL4JFyyAC5xYu+AyYDRo4f
jYVDcGDetDFs4ZRH6CCgd9qB8OVNgwNBVPf2z7h+2V78jPkuvEgtQE7mZq2ACEWl6kdf/EiDxmtg
WjfkE/ZWAkf5BhsOPuOwEMva4vH28Fez4YvRFxEIQppGGuYKYLLlJ48+6ZrX1fUL7mKAxTMs6Co9
a5jEz3oMYwiNWlNebTOR2rVW7TQD8OVJ27IWgj5ZYgdVuhMtdWqjs2CuXFlFAtGRtIqfx+7z9sSv
vw8vftgi6pml2YVKKOPCQSO33rJ95UP6w5/l5rutug+2c1MXqgowXjVtxW7R2AWdVN5AHWPcx/6q
8trVFPPi9yzCICNToo4Jfs/8FpIsUM0Cu/DrE93EqClUTv3xUT50PvtmnNXWub0YaxeRvoiKkKZL
S5kh0rDYfFPlF8g9+QRG4bEJiGRidVW2rRLZDZKHOnruVP9/HH4R6NKu0tqhxYHvd5Nn4OyRLUIY
np61DT7uSiD73V+9dfAXkYzElcTAuebnlMZvFXynadvDWRcUae3HVIOSC2E/hqIFg87C7Yn+pt/c
GNqYa2kXh10p+qE11VQ9ZTLUNsqdos+akcDP4NGUsBdDqcHSghE2exf0E1xUAOFlK2omZ5z96x6N
iEJmZjilMCoKDSDeC2+Usy04+HYOcJklq4862RXVc6ICW4e6RzEY1oT3tR7SQ2jcZ4Z0p0yeAvkg
gJXNJ9ho7uuxgiDxgRbflOoxapFuMIf33IaggxOjcEgmBbIF94p0MHS/YB/llIL9fFTNbQE5CthE
pU8hBza+2YXySZgf0vgYiNeW45e2vq5shvxYhxB7ES8NxA0gpVEk+ywPrCTaDvle1x9zSFrkIXOz
7GF2y1FKZaOATm7GFFx8si/A7x1jza2FBDqqArfLXpYcRWm9fjR+toL/LAPzYxqDlST4SmQERtpg
KjJBokHs7uunak0pGIElIyc9cEGMdSVzXNn25Mo992WIRfDVBc8oZzIBpgO+fKD1buDl7k6HNLAY
hLgjb6b8Gjt2D7ECSIxvYKDnkEP50K5W+dZ+ySJKF/9H2pctyalr234REUIgCV6B7LvqXGX7hahy
A4i+FfD1d1Dnnu00K0+yY+8nRyw7llJCmpqaczRpJYym1foLAyFohJzTPucL63nrJvhrtrOAW0FA
X0B2Br0jQA9QMW0uxlsZOFOeD5fUVRs5Ay49GDuH+6UU81bW99fYs+Aqq0JYVoL5adEXK+O/e1Bb
3LGDWlZCvvWZ/whNB8gv9d9JttHiDZKuF5qtSPStA2LeHF5JKQ9DrN6ttgbhXDgtmIz3QwPlN19d
fy6AOVQ2sGPIT48cV7HUoTJq/xZZv4kJqkdt80pltCrDeq8AYUVG6Ag9cy3ISujkyKLftMbPMnnk
pLE6xb0B0jFdQQjl3HXWUW+6iwncju8/menvtEl+RzCLMX0dxt2/IiiQRn3nlq0BysAD03toFFUe
h9pPy2DrLfZaTHcS7BgfKt8WkuLW0lYtlHvsdvRyM9/wPlgLP3hXyoRmDnGaDrJRUD5RfD1S4Vmy
eFOQAhj6Ym03/QaC0isL3TwGSoHtVQo+ujR0y6x4XNfIDZzAG239GOvFUy/jA3Dm6wiE616TWxom
iNTdW0SSo4roS9kgVg8EMuT5EKM+IB71cTNQEF1LVGZonuQg6zy3KllF/arUYuDH022hcJf2wZna
7yGkFRID8KUBajdFiBhrJ1uhrHUG3GGuG49Z+63roICiH3s4z0SWXAsZbX3SubEYPwyDQxu2e+6D
Q8rsFfS+HsMGYoRDdKhE/As92G9QjdiMhvlh6pCqKBNHbyuXSemEJZSJUijlinid4LGnh2AhhNre
BgmntjgYQ/WeodNYkhTCV/A+L8laMhuiTVA1zmi6gXgXTItLlIdxVfVlehYycDMFYl0s1eOALEF8
4/qDkYKTEUDKBOujgZdRYG16A4TqbwPkRszxMdOMF2XjzgFlqc3eu2CdRtvUQJHJeqIUsov197FX
DpXwZS50t+0uGiOOL+JjnLzHEjIjyVtSvQ5D6dY82gQNAlcCWVtbwAwh6Ldc/Jaa17NhY/nlukR7
rhoEXDr68WGQ8mtFwCurIByW2fvajs6ZOhrYvGUO1beoOPpFrMNZFwXopnf0EBDRs9VVDsuyn4PJ
v6aZCFaJAMueqsCJQXJh+eDwJNvVGbD0RuGKWnlVn8KoXffK/MdYGw5gqfuGUhfCSU6TbiOrONR1
scnQ87V2bQm/CvLaF2HuVFGw6kmLhpl06vygldLNBsPrm8eybg7kQ4HxWyVyA8tPjInI3PN1A9aY
L2O3CoeVJNnBKvSNpm2GakAL78EQW9/eigg2ACqGg9CDhOKPAa1zosMkQzRvtq12YzMsNC7FdFHd
yzlmF1muSN9VvaCXXj+myj/mcbOP013CdGB/6w+pQbkr7dphnfm2XMO7C5q/Fhg+Q2vEjsW6CzyL
M85ORkYg6fQFMN82HJG6J2/Z2H0ZuOkw/6nKIde1y+EXWKnCtQfdgdzZ2iAPPtxSJHy9Uzi1Bbrp
JTE0m4fGrX124LZyxv4R5SYX5odhcarFd3SpnZH3hyE/18a7kayT4qlsjrX+MdRPdYRtHoM5gKhF
0xCP4ezV6l97f5+EgAUOKNK0jyaDKk6JSRTP2gAwn44OTu9voWjjdVCdi0i8dLMtRe7ZPd700oTU
DFJ3c1O/x+/GGspziGTftdVUPGrO9REigtv0At3nhVz2RpJyXbqZd0DLgVcj0qHowRpWsaWgPbGE
+Lj97LcI1Q1qcfuzaHaVsTZp1I2ZgXpJ3BrrKIZoVaAbe6U10DRDYbjPyXrhIrw9pz8jzvKEIi71
QfQoiqHFeSKhH4OracD5kxYF5KWK31Flfx1pvaN8jYLwKiuBQq3oaoQ6jxgTzyTh49DYB5G2aGTl
z6lVRB5n6YEL6F5y04COU3dMdbhwL/zw2y+4Pz989ohqcA+lmoalgrM3DOC7VWdA+Q8CWltlZPFl
zFq8LSru9AmcVVjpGU20yjT/VTL9S9H6bgB3yk2MbWPRlZaWiCscSp5IgdNx2CUgzunZup26/SHs
Z4XlZs1DhcyAfb8/j9t1UNsyqE0ZAXFnNg+a+LQjTYfy/0rHpaxOwIhMpjDw+PCQv9sPS7v4dgXy
asTZ+68dfEGh/I0KJNKaum13VdE9TPd9bu1CE5KALfyrHTMB5hh1unzyTzHYWSvDBzhoHkk4hCsN
rgCdbXjKZ0vH+2YAvfp1s/dirCUAXVRYj0LnLowLNyr8BfSS71S6vhIVoH/g6FQtFP1S/qqB2Ch1
a2Fv3WwE2fgUnFEKdos1OxStz6MkhQrBwyQK1Pub5lMYyMt/AEM/rgzmEfpvQBxuViCvh53lzYWF
+nSNq+6B7KEbEroRkNhTut4Ba4A4vfIP/8b7/MZjhF0POtt/ENvXNFlg0Bo2wHCMHmLwatAbDj3r
2KwyNGTey2b7b7g73frQ1wPPtmEydEUjhYXepgvdc6924Po3xfB8Z24b+Mhv7x+0pXnO9pVRD2FD
5RRaCfzsu11STrC9Ynd/lFsFRkACbAYOno3HJJkNw1OrhRNEWl2yY7Cdtk28gaiko+2rzX9Cur0e
aw5tN/SaEDpMLRSjOmZp5wZwNoiD31T/mcCZyOEjtKzoM/qaeHF069As3ruq2ymNnEmn/bw/80/V
+Fnm89evmVV4R5VLOdpldalEMODirwq37YvRk6N8YnQ46qUyT7FIjr5dg45SobUooehs2u+RUb2R
3D/AfNAdxFlZwuEwMs+hOYfb/rsRHzo/hEhw4xSALQy6tfZH5Hq9vu9jOHX9yhqy1cCXcvpAcfwH
tu2M5pX4eM6HLTQVa0dGIJAMEK6Gm2SRQng4X7eBdJsKDOHkPMBywa5+26NEW4iA8g3iAyFgs70S
SCIWEC+O09HJ+cWkzxArcxT0l2mR4+129MUpyhLk7E92/cxo5kzaSSil6thdQw1n6zLelFBBbsVR
oqInfwwwbeus3GWJ6aQDfNshVguxsy2rImRxKVgucXDSlPxI8RDj3SkyXrvkS9Tsy/apk7bjd+8R
TMJrFNHMDkU7ijwEcmlgGFoL1mG3wtFfH3Q6wFfJCFDq6FUNOKCByHc5sQKE4GxVh9EqtE2PG/Sc
ygHS1OiPZPsOwGyoZJY71jBox+NeUNCuvb/FbmHA/vpFs9Sv4lnJCo6bSyPstYK4ugV4kH0azWY3
gp7DOnvdRGpFWvOASvglrzKvj9TeYsMutRsvogqsTOgAl8MvEZubUa7u/8Ab6dtfv29Ktq5WLCpH
q2k6JIhQz3DHMMRCBSkMTiPowZKcQ3TWChZy0ulOuHfqZlcV4Qo28QD2PDRT+w7lARiYU0ca/KUP
i4W7eWms2f00trrNmIF4M9JXbI7MoSw+A9yDN6QwvftLeSNc/7WUs2uJ2IlfamUgH1T7Eev8hZoZ
lE/1hdVb3OPzSygnZmjxEPYywUstlePTR8PXvkYaKZ0QdkgKb7ZgOODZvtGy4WcRE4+x7tgNqFS0
48IVJab9e+9jzi6PnLR6XXaxfBAWxI2h043OzGCji0PI2ojIBuKcbtzCX6mF1gN0XxsrPcSsFJA6
M1s3z7/k9tei4m6LlCjQhgeLNCszBEaQPhEJ8NXAvDr4lpq9q5UHamz8xjiWKGuLUMfexJ1YQcN1
qKBiwd9UnDih4cNm1jhqHTmlsbWKZfe78b/0abjKBv9AUF0JgFkwzWE1BAWo0rlXDyhmhzCkTLpT
4SePNn0IxmotoFfVQMoZ8rfvBUpQBRiyNM0fddWdAmZAsj6EsB0emzZFHyDX5Pes8VNXdTg10Dlj
W9LY5lHFSDkT+9v9rXbjCXS91ebUD6abYQn9CnQoYPxT+St4sKzvj3CzGnuVFczl9XBq/hfsgLdT
rKHFVZKnLt6YTXHQssrtC1THEn4atW0KDMpYK6B+PjRuerVV70zow5f+gpnpLQzIX9OehXeIdQtw
NnDCxCU/FEds6kv5ytYQ/jeBiQf5GF6DzWrwFHXFnnr6rzYDm38J13vrNfLXz5jFdGyGko01foZW
D64NiBXXoOpTA1RO5KusYhN3Mp6UeuRkcV46hkqfEcb9CFIzsC/psp9RoRxIJkMKfrPw1RZi0CeX
4SqcM2n6vZh+2tQxMAF2NuOHcF163Yp6zakrneYRcknp2/1hl7bjLKLXthrKOkWUpTmuLk1sQq4W
Hjg3J8Yo3OmJoBYTs6hXWCUU7aaJUR/+nAKFuvy3TpbY3p885H+Esz/DWLP+mxGiYjDYOFh4q19M
BtU4VW+inK1RMYDxBYYGwAo/8tWseleihAig4ZZqsPKL9lSEz0o3f2nm4Pj19CubfZAERz1HfGiH
/II+fubUrf7MJMroXcVfm3GvM/WNmu+EtU8A9Ho8fO6RKGmZ4dAs3GbxOVfRWjUMnKDMMe3Ky0m6
sGsW1taapcEJNO1JpmNtffC7KmjX5gwaVnwBcH2rbMDJ1drOjo3VwFCLm0V1SXbqNT5MfR39cXKR
hTL4JXOXigY3r/6r4WaZTUBJmZTQqH8IoaIMbWY4FSgH/Rm3bZYkfG4HpquxZmlGnyizbaapmcCB
FQK9CMhlB8lPGYeQJviRgcQWZd6YhwdmIa0WbCPbR+Fbaz4VpYKdIMTre/iHKdpvLGjE+1BfH4x+
df+c3lwSZLmM2bZpQDbn72RPiCqVWdmxM+hTjq7BU0keZKudB3ORS7Q01CwkxBoaJ3rIkOR5vZd9
E3BOeBarybQM+ourwMv25hs6VAvJ0c2dfDXB2XcI9YyPjMTsbNpvRh3vWgRCni3klJ/L9I8gcTXK
LNGr+8FHB2nK6asC9gS1sS4USqsCfPcRVn/DFvHpEFZvIy9Xw/gQqEsCQw5m7qISEhqC4J8BxiKO
ZTruLPnQm+MlGX9BciPErpBW42XDuLLYc18dR0jqJTE72QlQF+PGRpMoa6MVD7ptaJfHmmZuy8t9
pPOLSnXXgrVPVMYgW0CwhzW71oacRPYOabtDSkO4odc7IKBHVqygToxQlEE3XHNASnQbxndNjs6/
/lLxcHKGeJ6Ck71XI39S6kcs1KaFTHptZDABop4P7XhNHiwTYvqopQfNedAmkgdxLc3adHXt4Vk9
DNBHso8tWjQ5PD58U7k5egb3N/XSN5/dDF3ra7QvLfPcwVW8yTybjXstKr/eH2VpP8/y3KyGOU3C
E3au4HBbtuuwPUsmIev+3x3ROVSfa7DcZYFmnhsU7iSkccX4zuFLZKcLDOVpWe5s4rlyNQ5KHXEL
tB3SxCuR7Xy9d4OhcttAO1AGgmOyRKRcWMI5MwD9A5RTYsnOY/jFonAYymAb55+qNtve/1a37Dk5
+XNA5+j/mOkyL3KAphsIKDMUVAjwSV3xPWEGjFyOIWrjLbfRYkvR3i+2TUoAZhJIZx/sSgGJAsYe
CDZOMELczsi6D916Lin8vJow+2plBI29TriyfQBOeJ2j4KwNH7Vdvakgwf+Tnwz62BkWbGcBHC1h
CNm05VoRtYE/6S5V46aXgA5y+Syq5iVOm4UYeKsUzG2TG0SnUDihfHbPtkqv2miE4NAkbqU5mRes
FFiqGlicQCq/m4vKNVO8m2+l6wFn1wpTRtVK36AXSnOYPXFXNyCSU/7KBABMKKzd/7q3sGh/zW92
teR5oGnQcKVwb8927XuxzjcQ40TXxBlPkbd0pdxCg/013Cza91TiYR+oARaEPtB/UMw5KChSNqcl
wt5CIJtzSLpU9wu7Stm5kd/rWtuUceSqslyokS2dwtnqib4s65C17EzMQxgEH1QCy4jK4Ngt9JWX
AszsLo66An4YKsJA4pyU36y62/qUQdwHtEdSuH1DFjb+FILn2/D61M8+VFvm7SgG2zwb/pcMJw3Q
DB6xVav5+9aPYSHC1r6IFu6FW3v/etBpFa4eXNKAgEpUNews4Jky2PCZ6tq1aRUbKX2PWf36/uZf
+nqza2jQ9BoFOd88j3ybNI+dFryy/KCn/et/Mw7Sz7+n1Slse2aX7CwhxRn1MNuxdqIF4nGpcXV/
QoLM3h65VcRG4SNPzA0QmDS05n0UrkRtdxBDe78/qfvfSswdUcXgo2uU4A7XYINlEbfJTJCT4BKS
VY88WSr93u6r/OsWEnNue5Hxymj1ip2jCWjJhlUB/E2G3mwFiWBiHOP8KWWGFwwDbLSKhSh5P5j8
Q+kKlnVR0NoIJq2EC/Ton/OqAodoSbdj6fPNooml6UolHHe6jSejXmvrtGJOyUxY6i0Zbd4sMlwt
5/RTrk4acPCsKgwkLAncjSz15tsLD9SlJZvFD1GbVVWrmp1zyDh3Jd0GUbKr1e//bhPOAgYSVWWQ
HEzBEM1ipV6swnYrPXItJb2uvdwfbGlKs3ABOQKDl7FCDK5GN2knhV+06Yfiv4q8wNj+/WmAaajR
Vgzw7GrFS9ZXeygh7dMsO/fQieQcDlO+gNnV0tW8sCM+D+DVjqBZVrZhl7NzzQ4dN3dauSQwuxAx
PlORqxEsVHxUF08jVMYZGvhONkRnlYKs2xuPfGkD3i4s/tnicyyNrvdBlRMx9ZcJ8NVOcwHH4OLj
AD9MjGeAz6AW86GB2ZZ8WeJU3gQb/7nJxGdaeTVXv6pRyWfoqsuogEUSSl9Gc4gU8mRDwQALANMN
m/wQeeZyvT9pur31WbWaWIbdQNZt8mZJ7RdFXX6IwISkP0LUzrkvjjW8swQknrt8+IjDpVfF0iaY
RSAaF4GZ2ji1tXwzYmMf+Gp7/xBNJ/L/zivEp6ri1cJ0eSxgWYZD1InNEDVuG+Y4sSWsTb8TmVz0
wPfuD7g0pVkgavVS6LlE7K4tCW2OxMVddX+EpSnNglAf9AOlHGlECS+zOEi9cPS3jORupz1Ewnb1
YklDauGi+JTquFrEYZQG6Gch8iQg5csqh/rRpkBXQdPar//V3Oa9kUqUlAUC9YAWMPkaRLxUCx09
ldux/CAZ37dju74/4tK5nfdKFJd4HwiEiQaa/bEaPAnJr7rRvBjtpiiEEXFduZQp2HdqjkmSVVB8
jP0PWcZeqacg6G5TzVzDMYAtfOfPcsGdvftZuLxa9rQwS1lZPTsjF3kb4rckglVcbwHsnbhpHz/5
8Pc0R7nR6pMWEdhMSvjynDEFuPAOQLlE+YrnP5VxSM3v/VCses4dw4boa+5VETuqGttHWW9S+wmy
wrqvjD3M6UqHhtXWB03Z6QlEMwiDcReQpWhTpV5eFj/JpAE7wOAVMHvHR8HZNkKY80WuwXpvBAoj
Ln8lIcDAYtw0IgOEHIwfPdzaY3XwEwBzoSWQtJAXIFCO4QDGRQRQ4vGQlptYO2Z14Vg6c9F+hA9h
5WQ+PLfafJXDvpUOTw14SiE8GaJB3wAGv0nG5EsprK99NyqvTQV0SgR06mERqnmirC1XpiRa52U4
uFUCDkYdKbiv1ECqEvsSj+lHlzabjgYYDyK393fWQiSYW3wLM8J27hF6AgUpAY4uarAQaxZuuHnD
KA5yvyY+3i9R32zjamfqIcyIgdZ+b/WF9Pt2MgLdZR3Ki5Qw4+8soQtNWpMg6i9W/iDZTi9e4et8
f71udy35nzGmBb3a7zG82Ow+xxiNN7Zura2s8FP7ccKkGXBAjNcjzHAfgK/cCg8b/v7wSzOc3UWA
YUY9LTF6NO7EaKOwqsFn6u3+IDfrO+RqjrNEGNK1yuokRpmyBJ16AJ1vbXBR26OEiI4bQ768/S8n
NruRBpElLMc78MIE7Cp1l2Fitr6QrN7e7H++3exSsgKeyvbz2zG4N6rXqFz6PjdrOVdLNycOozwf
SlOEPWo53a7dgNG3Ntfmdrn5tLAT+OxZ2492V4IMAv8v8TXtX0rjlx0uWX8sbXZO/97sdkZ5KnzM
pvhq644nbAcV/8fEs77FLnxJ/XYDbXHshqVUcWkHziuMY0G0gVoYWLkZ0BZr1rrNbhJYrT1SvhCv
ghbC0qALu4PPTvZotlFrTmcrtBrotCMWxguVsU/G3j8vy39tQD47vk1X5lBQ8NUlIheNqANXW1Gp
d1tLUqeBNzToMZnXmLCzbRP4+nz1J7FXPOmBQGkHdRrISQMbOU5/GcnGzzV45Z5l9sEVeJdEnQjd
K1wQlQlrZ0VxE5nnVBiFUxFQeemSyd+tDagToLMEivgm9K7/3hs9PB6sIcRyZcVphGs9+6iSh4VA
NO2v+XpdjzE7sIkRpLbPsA0SkXqZdjCipzL8wrQAOcOHaaCSDs23AGwoSMupId/eH/7Whrgeffa2
7XVf5/AIhAwKBDO7qljHS3fjTajVnyH+ofyoRBzhjAXTPo+11Rh68HR3W9OZJB/hZ9LsIUUPsslq
CWFyf2r/0HqMm55LezrY4NIBYtrvhVoozt6MHUKHLhwEgmxGjdllbCZZ0TS8bC9RcBonLfhJ0aNz
7dBNj/IJV6V1nJ6c8gDq0er+h/t8xs73DdoABuhq0wadKyWq1LS6zKxaCCvAN/zH6E2hQ99gWBfK
cMmGLw14a6MKDpMYkzNBxDzzqAMUvGt0IC/dutqxY7Q3PbER32Fl7w1blCcW5jcF93/M72q4WagK
9Yi0mY/5+Sd9jQLfHtnqeZJm/s/ktvj11GYxyxdtFA8tpgbVyZ/TWKbXuxCo28tJXnARVHGz+SIw
ooFSAbEhsv53XGkptMnhnjL8a24c+2SyHC5ctV2CcNw8gNejzW64sRV2bY+fBGgURIqDjzwfogdT
tjOWLjysu9ExQ8/cLvVibl5x1yPPzkeHDn9QWQNcO/bCQb1nE15g42l85yBslWsY+T6DU7iwb24d
++sxZ/tGtMA9Cb0dLkAEeE1TvUVErXjyRIZnIwnPUQJym/YGypKgz6Z+FCksUl7v/4alnzDbTjxq
JOE5SO3U5CcZRqe2XDiMt7o015OcZa+AO/nRmGADyd2UM/xPCrbM1ViayOz+K8uKakY5TcQnO2rH
GxYt3D+33DSuOeOfBbWrt4aKwsDkCYYwN77wajTr7P/RzHWh+fpqg1qLQsoK/leLCMSbeKMr7YFP
Tc6roQH99OMprE+8ba15o0CvFjTeRWSVm8M+HRsPb619GhRON720uke0OpxYvEMx/GDl6Yol5QXQ
3XED64bNoOoLzR6VueS3ezPQXzeGZwmC3bZ1qAK47VQAAcGg0dWhzgA3qX5Fjs1G84LFBP9WpL8e
cZYUoIHKxlihN0z2yU+18XelV7wOXurFl//sVXQ12Fyso4VogJ7a02Bd4sA5aFINdVpAcu6fyZuv
lutxZjF3ZMxs+dRfz+vwJQ1DL0RzuIPuQxZ8GeLHshfnRttxWT/dH5iaNw/rH42LT42cq32GInFZ
Ez1rL3n+DCadq48RUD+msTPw1PV0ag3b0KqBzcYNtJFG8LspUv0tFQ2F/F6PLpAhipVv894FKbtx
WaxRsDEIdU0xdg6CHUiX2qnsyBdM4qmpgVft+anrfof2L8t8y6NTHMv9UFvnCJhyHeQIaX9JxNlW
bwnYKFmTOwN9sdW5YzEsDJ/hvwWdIO7l9VELay8Y+Zqah8qeEBuQIW/yzaAXbpRmq5RGK8ECV4b5
ysSfXf8tRzFLgp0LGUUalKC8GC6B4IACET+FbHsoB89uum2t1SBKBPj1P6o6dca49fLxFWzwKn2K
6YhSI5L8CtZbwKwHcNfO3nWwnRtQeCy4vZf9795s3A5C80HiH1PIN1Af9p7PLLhUUHYiUe1x3roV
gTIoGb9GQHL1snIaI18ntNiaUHTm4AFlcaA5FgjrCgL2uv2riKwHWzMeSf3W6LUXEqNyAS6sz3X8
lhoPFWgnsfHCslXnsy9B/WPUnhMw8kmsHJJBWEF9VGg4DCRegcDopsR2Iz5szK72JCl3xB89HchE
v4bY647kMOiV1Mvar0p+I+lPau0H8WLIxBM5BeT4a1D9jCz4a/muNuLfJqlbDoBK5y8Buv9+nMEL
+9GCcEV8sflPbsZe2g27Qoxer3/n8qRHW3PcSXoJe9tjXQPF6C0HWSo2kdHIt75cf4Ks+12lodRC
V4H6QatzVbxDGAFOqqA5AXhWZxa2xC+uJeD4R7AZmawRQCvLD6H2PBovNPqWNJcWLuAtqnpgnsu4
98rho4ToAMhwgfEYRl9LBqrIGK2iHPlx9WyPB9M46RDyR3VJRdIj+R6aF9A4rhxSPDBYybFMrKq8
c2x1AabOsaL3QF9F/sWIqvUkDqomkywLws/QLLOT3qGQcQKgDpZqsVPDDAwdJ3egT9GI/j6MX3on
Hn+P/gCM0buij/kAGDKhnoXJFf2iWcF0vf8jc70677OAnaPF2usazvuUmbdPydryoAXg8m8wEnLM
NdnG0XqptnSzT359mc1itl77IbrHuEe7dfSU79PNpGqTv0wp5ZLOy8L85u6GedBC1ovZ9CLLzk1g
P6o06UhtIZGbcos7q2jM4nXbR3mucQjZAD9elr4D9SQTFtPRcIQQ3/0QPWVL94aapTmt7KWdtcim
RLnVym9xD4mV0hEgQ98f5+ZVfvWRjNnO8LWCtlxhZ5A9XCEhhejCEdUNXrTNRHtwbG9J/Oh27v9n
L8790KQNTFnRYBW7NYBQLVsXLzrEgDRUcvsB5XlAiftzvF56ey/N1Jw1s/sQ7fmU4s1Rr6CbQp38
kT907mQsBQrR6CwrqC8lkp+khKtbVmqsH9MGBwBq/IgYpWsgcn2qHqHZ8pt2DpkeWJGnDksPrJtZ
8p81Nqd06mpkm1l61FRTliyiQ9EU697/en/jLGQQn1DNqxFa0ZBc0wRD7oI2WF64QSkuXY+Dgc4j
G/aFBZeCfqnvdTumwG9ZmAwev2yOACUx7tyKRuZlDCHPqCXrKMgfoxpiQWgIcd7tNH0zlP2T4fMX
LeLe/UnfPJVXo0/LfjVpS6UA8xs4lbaGQV/HEej34YtKFoo4n1vxH6f/apzZaw38BtNvwtS8UGPw
hA411jjx9Gx4GHyw6KqHqnyu0GMcymxb5tpWA8wPfN3H2rLxwVc1FT8tzdgY0G32k5ekrralDS0K
QV/9dDcIC3dRcGGyXpHi7HeNh3bGb4rbdUiND1paG7BYHgPRP5tVUDlJUUeOKv1XmLifKg0lspEu
VbyX1nX6+6t1RaLQBzzm7AKKUYuJkSp1JbzQcWVt7n/BmwfjamVncRU1YjswS4NdaPtUMXiwxotZ
/XS27n28WUS1tf99CI/d4IrQ/4a6mMclOlVpusokVAygq8/K2gkha1FnORiyb/cnOY1w7xfMLt5O
Sw2jgQvpBQqAK3TNnZrDBfvZSH9rySuNy6U75P6M+RxUKImSOuS9ptqRv7HX/XaC7Y5uuZtqVYsV
nPuz43NkoQm5M6oJiWrKelhxV66bD/0JTgL/X5si9rRd4obH8jAu1MWnvfF/LyufwwylbceDH0JP
KQyJyyrpymafKXivZP7eDrb3v+HNy8OmUyXOBODb/Cz0Xp2JPpQkDWLNBGZIu4we/OBO0R455eTh
ZzmGyw9yj7ePuSRVeeuEXI872759Vo6DXTGMW9UQJfuw8Xy4P7VbV8f1CLPtGTGtE40fmBdQEtYB
ZU/98ETrbBMMEN+APaHf+bu0X6BF3CxwXo06h4+UvCtyrmM969W0bcrNlAKzzZT8+i5diOC3tsr1
YLNMUZZRopJQmA/haK6T1AYUtdiPvnYAAGOfa8ZC7e1mVfN6vOmEXm0WbmVBoypuPjALyIqSVE4L
jaZokF8YpNnyJj63in2vzMEbIFA1cg3K3nkFV+Amc7Q6X/jAS7Of1VgZKwYF5rL50KfSA3fWJbzf
5Ga4qYExAyZ5afa3nLz49fRn9zI0uIBJUSG9pBJIujYi5yrHFaLX0PszaQSSpl97UUOLVd1lNmQy
JKTD1DNEBLqDHoqNLo9p3bylI7S2c7/sNzDkgt6cBXQ5JJpT2GM3Z24GAHMGeJ2bVdeuqhKoqh7v
vsE62UP+IqJ0Badn37VbAOugw5Fo9lnF6RvRRwBZZHMI5a+0+ZWYkLDv4eVobDLiewWUWVAUDmLm
NjrIqMKJXzn1uvhNwQA6/t1n6bNKD6UunuoiPREGFT4Wukn/wsSHUfzqZLWugncbtnN51F2I9qAP
1B3pc2xH0GGFcKJ6VMR2SEIfh8LwfOi72TqUjCOUSqoMP6WAlazYJfGvMTR+SOhNtSfNL0Ga0bcV
C3/ATvxUQR9QUIScEq2AGLCnuD4ZyGvXEoR9DqETZO0JOI7VuM6z6FHPwzO3yoPeQYSEmpeu2A4N
/KG/JB2oAn54wIe4NFKufXBx4KENMJcG+g7kT/vkpe5+MmJBnxHyz3BEB3Gp6WE0awVe0Z5tvnBT
3ko8ripwc/OBISUU4lwmMnS4a2lR4bQkv3C2GoqlcD69LuaXx9VIc4RCFkpwqKeaYh4VZ63e1a0H
piHUIwuvwusOKhmrtoT28RJy5tbL+HrcWSSC8bmCwwJmKNNv8IHzmAZRknIB4bGwjHPAQsN7u9A1
TK5B46Koeiwj7KLadm+1C738myP9uRXntXn4BnXF5JtxSXLAyAgYihma9ZV6TIH3v39N3XwwXkeV
6bdcBVUzKFXXB6YJ6a0eqlCJ19SuhS6c7hIPIHKPLpnNfJb3/7FJrmY3BdarEbvRsP4faV+2HKmu
bftFRAACIV5ps7PT6d71QpSryoi+F83X34F33OUsnCfZ56zX1VgpIU1pzjmatggCBXV1aCh6yaZ5
Gjbhn8rmr+GutUCEYnh4WNEWNuuutI1t/Yhy1UvzAm7M48rsP3PEbz9m5hQbxNBlY6k8xppc0QSH
hV8KjnWZq7ecNB/GmAEMDm5pN4xISUoxHRQja1101IQ3SoHqqHEIXprJjO2Eg0vZTR+caLBTxA1c
wjLtZ0E/SmlT6QAG5q2Vx7eGcduAExlJO8AmoCKr+B11eiALG3pIq71hjHammE6jSe+m+jYV1FYn
/dR0qD2nrlRXj1qrCXiJxRuAXx/jHqjAIngBTMJiE8QLIS1XoDfS7tUSm0X35e4eUKFZbfrQqg8c
Sp45OUXjrxm72lfQZlUlS25hWGiEVhdpbjO9lNGvhg5eGqaQaZIskqmWVBvw5UqsTLktoU5C6gx1
wtaOkXoWI2DEJHcYq50MlaJafoU3GqphlgpBQpxBL0BtX2AJk6dCehvzu0bj9tjij2I7k7hD+wTF
q7a24XTkBMUtQehVDfzv+MdhUkGaQLchkQoFKe5UMFoWsmGV3aMBfV4aQOFLh+BrCKVAWlsGAXws
20ZB4qvQneLjQykfRbAJaWgV6mT3yVOKh0KjtFsDspoSbKoqvpUpWtr5L9XcwQXHk6EuwfQctWO8
F6JtiexlZavNr5NvO+2L2PgpZHq27eW4DjpYjavHccfvNLfwdbc6zCrw/w3k7VL6YDIgZ6jJgFVY
ghSGsgJh1cBgqeLUbbFrcdNkYJL1DBxoBXJ6P1dmN0fYb7M7G3ARRkJVaympAJnR/HqLM/Ni2sZN
fKs6pa+ssYMu1kfOZ7eIIEGRJGpeAzYw64REexS37XwDxR5XWhdvvPiOP5vYIlMgoNiGQYKVxB75
oDv6HE1WsjH2hR/69QiRwAHqdlbhZA/JK3fX0CYXL7az0RdZhJZJfcEAPT1qI7+T+j9TDAOUaK0y
sTLKkgGTF3CpaMOgg0it7LdQ3OcnWuRrD9j5QXxliywJL300DF0xdzc1n8L2WXXm/MS0GydVbnTJ
nR3dVtPotTEXKUOlpCUf4NyJMbWP3Is9yf6Fkt296vw3+JKVU/d5154dcV72clQD1HKsSOw3PQgJ
gFz30PHuc2iN0xs9X8v31ua3yAmmJm9DLqFMEIWQGa92iQFt5wGqcXqF1qCIApeE2yBuvFhwYRVy
KuysgGF0toZSUtfmPu+xs7nXFUTR+v/AoihAJ9oNChe40u25C1O8Cpe4wu1eobLpNH/Ey1zH0E+G
D+czq99DORsFuusR6eKePrvYFwEJZLsGNukDkkVkP8NHpyDwx2tvmcuvp7NRFpGogceVrGjIt4dC
3QqzOFQQQc8G6I3L6Y3C5Leqj23aVNsgCfYQ3IBeSt5vxHpIvPjyPvshizAlJ4U8UQoLANgjgclL
4KY1OEV+bCn07Ltd0t5VEDZcTUrXhl3EpzDsQIqFLs6dTOItfL9tlqLJoIyO3GjI5+6GIMd7JM59
+NiuXKgXP7AG1WYo18DEjS2Gbos+aJs51yh1mCoYMEIHuylUV7Vg5k/4LWx9jfNN0yJoJ6AAhXYX
iqcA2XeLgyQ3dMPglWWja/yctvJhkiAFpEXP8Nw5mGj0I421OXnryAuHYnqjD6fru3s+19d+1CLh
iWBd0vMZVDHCuKQeNlxeU9hYWd6l3oVMoCxuGoicXYs0P3+lxJH69+uzWBtjUUKhqcgro8U9XpND
2tauMvzoIFf/7wZZhMiKK2YgF2jHZ4bsTHiuKhx6+/mabMclu2YoLfyzH5dmlr0ZGXlYoqTY0caW
OfWyPvQSXsNmq6p3nId3rJ78BDfCoOBopqPXjOQuogKe6Cbkn03xlhv1gzZDt/UADrzJ5vpCXA5W
Z79wERIzkgSTqbfdUZG8wMc2nuAGBSUTOzVvZQ9GEp6+vT7k/BevbdNFeGyVoUlMc9TuKHwEKl56
OYOvjyLf6N3KSJeLg2eTWwRAnUN4Bshc7S7d0o/4cdiGO8OuDr1X/0w3MFpaBwJfjH1nIy4CUF6o
SAXnG0YRL+GYbaXmZRgjuInG5YlBw7YI2w1si7ZKt9YgvH5uzGUrotdHEmcDltVIIcUOHQC5z30h
/u0wiyDT6npllrNUCc+mk9rnthCnmskrX+5yPeCfdYSG898vhyJm8qQLRBrVD/zp0PsNlO2PwkHK
6Bfol4vAZY/RFlD1jXag+/Gl8tCIhVRKcIKk0/UNe5EMeVZJ0hc7VqfZGHRzYJ3pSXm3G2CQA79S
d66kp1b0yNRDc9A/CLI2QVffqxcfUV854tKatAkbPVTnO03S4ptolOEwr4L51blM+gndemgorxGQ
L5+brwxjyQ9GBQHWESHerBDu2rbCUiBdYYMx6Udob4XowmR26a/ZAl68U88GXaxyQGGJ1s9pTQEM
WEUir0EBYPyl5cM+lPnKQ2E+h9+C0Nlgi8hgSiytap6pR2cE9kgHrW6IZzeV0us4uANJvVl5el6G
PJ6NuIgMChwHlUSn3acmub4PXdifbc2dtl9DBH1Cfr7PDZwA1dQpjHYXNyi4TJrIxpEeFQ4XGY3R
HwkrajeMSvTJczhVP5aog+tTZRVCtdLpjoDYp8nYvGxbq4NbwIiJNpJmlxpADpzuAwAd4r6y4RIM
N5kpw6UPg2I0WCHvx8Ph0GvhRoP/0Jotw8Wbgn1NZHFLa/AqjIxOQkoP422tvc3NGbpGHFE/rZzw
i0+ns5Hm4HqWqBglhL7pZ0r9IxjdpjsA7YkcpXEm+BDHT802A61iDZdzeQ9+TW9x9aqkDsxU4GBP
5LmhgddVjwxw2z5XPaMENiH9wdAJuT7TizhrlCD/2RyLU5bJMmelyCGjHm3r6VmtfyUm8TRU8SZI
8MC1rtF3MdCNQ5I7StyhKrfvhp/S4PcytA9MeOyRWbTzuSPcdGiYWQGcUa//xrWPsTibDRpUBvAv
6rGS+b0BaO4EvOq/G2JxGFVF7eFvgcoU5SgVwo2vWEOyXI5m/6zzUnY1xbLIWZtQ2B5CShmuJmBA
AfF4n0OU3KzklSX77OFeOfNLwdOgKuAdxtT5ilK8gnoMqoqZR+ApilQLVoRe4Pwa7PbnRPwSkGGk
/cJu/bXSysU3yNfmYotbWx6htGAA+HqclMNUEGeCnXe3ppm8sj3YIrwFsaYaMLgRANpChHu6UZDY
Xt8da9OYf8FZNJBpqBRQGxLHJIXIHnmHrcEuyb3rg1xuy58t1iLmDFQtSjNUgT/0R3t0UapBHSR+
Mfzc5bs1p++1KS1iTQ2quhnOZ2qCmJ2Am2TUqCB0P16f09ooi+CiQFIQJp0I2IkOEumIyyUHqlxZ
BfVefGWfLd0iQlRyUGfKgONbcug8CEDAAq/Pcyej952SQJ76QVQRQNrRv9wYi7ARjYGADDrmR0ro
LQ5vuQzZ12EFQfE/VLL/CR3L4gJkIGpRkT4+jer4aywHZ0DjgRYfNNdgSY+Ge0l/lDI0VGDRUY9i
ZY4rl+43Fc0yzkTY4GU0ZT/MOvWk8KYGWjXCA/xfbZZlMUHIZAhbgQJzoBe+MN6a0nCGYuWUrQSL
JWoybQsz0VvsFFb9hpI3b56uT2IlzC8VDhUWQTFd4O+bCKgErA4W/ozaB6X2Yn3NnvViIvC165fF
BDXGGyycUy/JiF5SMCpkUJ6KF43GnjA7N61XXLHWdsIiZkxyNfXQ3RRHBR61owyiAV4mKn3uq7Wt
cPErmVCwkRmguwBl/x1wBx3r2FIBgLLmTWgHFmsSZZ+YsW/349kIi4gR8LEd6kCOT9AjP5FXdddu
Uy/x72ehTRM9qRQmbzbfrdU6LpdXzsZdRIxKCbKxaPHNUAlFnfs3LKt2M9dTgBcDUQFpVcng4ib5
GnD57qANUSWhD+oxx9sftV9bkHwHdSQrHNGUGlsH7/XrR2Dl4y0v/VqK81TuK/UY6l4egjaYF871
ES5flWeTWlz5nQJFrGbut326BkvHWR9k9qqnzZYJq/TXXuZrU5r//dkDgIRjp6qsQV13+qOnzkDX
gKMXn/5nE1rc/VKpKHApbeOTJNjNOMtSg54Ex2pPFCCHJbrDueLSNY+NyzfL2bCLE13DLWtUaake
We0VqQqXSsMFK9pOU2iuVBKcL5AXtv2tBDvY0FwjkWiXk4+z8RfnvInUQuUdTmFBoqNJGqgakcDj
4pbTuykfNmVQOEkByhyyIcAhQEh7hhUJaCaPZIL5dvYnlt7lKXyNesU3x11QBI46YeF47aO3tVcj
wIqEsY3bBC5cFWqZSr0x+LjPuHhLEsYts2u2fZfsKpQYJIhGESmwSJM/D0W7VarRiZBtyOJWH/Ob
toD0TKTvWDA+DkBI1EW8Qea0iQvdZ73sZMpxaut9jsK+MFSXgT+ilSEKU9V9roUwvH0RcQ+vvMwL
GuOxJC0MrQGm6WJ7aiarBKWuL9460fpZH0Ol6qiloAnp2b0aw553AgNO2Q/wwNUkW2Ec/XqkYuPo
8yC32544kYisSpF7Jy5U14QuSjxOFeoY9H0WUlfIHp6f8Lft36HbYmtVCPODhyJSHdkwd9Dj88YE
nhk8fIrLCLl9PLp6IT0k4AmOmfKsavJjmZhHDS4RTfs0tkcKw63EEK9QnrWL8YYG0gYCVzraivGe
B/VWdBSIFqPENQFKeQlEXFDDFjWzarj0VvC5DsAua6fqyeg1f5hav+9Nt65LVwU9T462Qx3tqE59
UwB6ooPWxtCak8MRRrfEDUA6I7X2QJLM19hNpt4LpfArOPwa0QepmhsoUlvtqO/NurOyAXXAOgPA
AJbQ7C6Q9U2teiS/w/ai/TY0M5hWlDZtwbBPsYggpMOBN3qqenDvyZQ994rxzOacLcytYZDuM7YR
sumHQNUM2k0K9Bop3AlAnob1EIrPbRhZOTGwZXiWQfCsQCX/FIgnJmSblLIFMQpJ/tUWw15LQC2t
hRuFmZd3UFGDZXMSQlZaew+GvQ4hUx4oLoA+gpZIeYFdR9mNUbhnja+NrsFd+CWCX2z0HDX3Y3Os
+h8Sdq/BAFzs4bIZNZsyHW4zIny17Z3c9CGycMsKsdEawAl1GAZ1NwB2OU0Q7AR4m+j7WvNlWyUv
bX2ope6WB5OfKVD3Zplv5gF8nzNPz+CwzI03qfhT9mCBSzDIpQqMjajNmt+SAFwoee6loypDmar0
Af+xpQCWs0D3R+wgi94aJXVb5J1r9OQWNm5o6NRuKp2mkL9WgC9hUUNQ1zTxkOsvupm/jdNzMLT3
WSI5TfybgMMt1apdhOjRvNVm8iFHg02yA88lFF7FPTNCW4Jtbr6fdPqjJiC+BjEUDSMb7TCL89ek
2MlD7CoC+sIBOs2l9C5AiGzhtCyV8s1IlZtU/qGA86vmyltF6vfezOCYigr6WLjgkNt5da8nk52p
7QcE0Z2UvpnkNgvyeyn8YwJVHI3IcvpmPzLoseVxawOVJ5nJU4WCv1RpDiPw0CPEghC+FTKw58hk
0RBkcfYGrbKt1rxiZFB/BzuXDbstQtzaYG6aYbXJIcXIeH3P0UuMehhuVKrLU3mbSJM7pr3VcAmk
2vGRto1jwBSuY4HTj7pFI7SYUtQ1pkNcl/tKxWTrfZUectq8B/0t7MtxTNAGhvVxUL73qrEhih80
fBuVNIMvjJ3l9aEqG1j6dGBoT9gyybGRyrtepsdU9Sc2WbA4ZGPkM1AAoFH50kYwWK/Glwg1xLRt
7np1o1TkvavNHXhvrm4ae0JCZ4TlM/GIkoGcKzaETeB9ishVishWE/WdSYGTSAoE6+vEzdPnLPjZ
F9CoCZKD0UKjS7z1pHrtTfk2rdeaG8qFBBYobKjMU4Y3p6It7uVUyw1aK2p8gutgaoWQ5oAHp1fu
gYv9VW27bb4z35Tt9dfN2piLSzk3E9ICJhGf4EMNx3cG9B+1ePnz+iiX6s9/TW1x9xpUjwVt4KrR
RrFdB5IXRx2wKD+Ggh2MRPKgevqYTOZTWWbeytBzT2jx+P5r6MXjOyNFGRh0jE9aUNxxlTg49xZh
v5q0s0fleYpeG6O6zWNtE6/ZH33y+a+NvXiAozoQJypp6REB2SlC8l5UrxIMManJLZHQfQJ8xowH
wnYrgfV8L7ThFAm6Vdhv0ONx58KPjldHUd+V4Q7VGghBplaDlosCzns/M9bFj5JCeC/8WFm1+VF7
5ZfrcxHk7BGacPBTk7kMQFOn+Si3mRs/RD5VbdC47+km5BZfqTzMO+3aiIvengINshCsTXrUReXk
CEkFAJ5pKNlRvAb8+tR5vDbWolRIczNldJroUT4NsAT9QNDBvqTQWXuBGKU3wIoWNlWVBbq8Ubh5
bUk/po/2tvDW1Zu+PcaRcCoqHjWmAd0JbSkcNco0MqbpM0cjXu6JTeeBA+yv9WXWhlkkFWU6EqWT
RXwyjcGpiYIb6bagsIzlTpYNe9b0Gy1eM1/5XhheTG4R0UKSMU6naOb+ynYNjCl8fH6ViNM30m1k
jx5eHKd4I/60yEkTa13w6FsqtRh/Ed1kiAf8R1EE2mY3jEk3MTNXCknfo/ZijEVoGzQhlWPYxCd2
07mQZXHzY+aTe3APj802dUvf3Cbv10/n2rQWIc0siErbAYcTNmNujJRFL7XN9SG+8+AW01qErq6M
OgWSHfOnAwEH12P7mDqFPaMjk8cMqOhXcweVOn9Nhu5bGPh73G908SGqmn4GJUNq/abIJKsMhJUJ
7qmN+i8/nbYIOTrM8QZe4VDE2zFzxMH0gA0UG+o0nQ360nTD3Spwmvc17cXvqfBikov403JWG2mE
bnNVQx03vR+J4eH5N2oZcizDHfuHRg88aWT7Ol2zVV3bsEsKOSyhZV1S0KE1FAuMtQEGYqj+hy65
DwSw2PbwDM8123gbV6e9sm+1RRCaCDxVQ1HSY67E3nyNTcUbEF12Aa2OkDHP1D6iSbbk6NdoUE/W
oxPPfxlqv/LdPx9Sf4X/z+XXmaYbqqmyJZV1kjgqp1M3nmRS/sxTkPH6dnyK+/Eub/mTokB2JCmV
zB45HMcqJX+HlelHrWV3oqxvy2o8jQAPOi0rvTgp31T6YfQ/asAJedM6Qj5lcHweAgQ01ieaozYK
aFnSqeu6OzMTP3jT3MVshJhu9xxHrxntd7HSO+3I4X6YoafZD42jMe3GDOWfooK6CvILZtx27duU
/Ll+yufY9G0hCGQJTAoBMnVZPTOigrccaMljX9wFYQX5DmNfSXRPKuIbbbZS3P9eB53X/Wy4RSVt
QnliSoQk3cVbdQbiOhythW35ovjTp+Zd/cRus/1Gerw+y4sh5WzYxbaTuMiGttDokdI9iwJHk/eC
nMZq8q6P8+0tvZje4rbrS04FkAlwnYaKZcVjtLjjXVFWd/9umMWlFo7AEasCj8oB6jy8eohAKuHJ
vxxkcasVrIZwRxrQowqbTMX4VQSmzcQKq2xtwRb3WE+6eESNIDoZ9XgIEof0Pxq5W7nJ5j9ybY8v
LrK+IoOmFjjsTAH/v8zu4mQbZxAhDLgVZ/tB52ui2ZffWl/hZRHd87QLmDolM62g3fY36rAhslU8
4T0ZeDPs3Ozd5JgXNlKS/X/j1Hk5zH6NvzhmhMUCstnqeOp6mBFOv/X8fw1lXwTQxYkKikltuYwP
F+lv03QvG++UpCvR4uLmUL9msThNSU95ZeS4nAOZ3icQFwCnoCArien/8EL9GmVxmERTKwThdzwJ
r382LHkjOdNd5Wo7w+ueJEjySD/CHTtMH8jfHtYQC+q33HSxjotTBu2NlutDNp50CyhcxdPs+jg3
4hM7OUDOfwf3S5B6iu24nQFA4y55uR5Kvvc2Fj9gcQJlIFR1GXyU0/xAn8C1TH60e5Ryd4UnvbGV
4/4pMfTtKJ590sVR5GykWiS66hg2kRu2v8IcVq1SXEBoPXusJVQ2cxg89BPZ6WgpSjFzaau/1H38
c6yHHxPYGxrX/DKiKGGmfkYLVzFPWS62iow6eGg6NaSTkgBMZnMfs/uaobBjwpOKPKciBd2Oxcew
avdxTyyjQ6mKZygkQxwEZYCxk39fX9tPTuyV2S45TCPYHlk6hOQIXt+uGjhcEkB9k6CdmGbQlXxk
cul3M+loBDmDxXbLJaeHTzj4k9Ru6ofULG2opqKQDE5KSY5B6k6DYZlc2WSmw7vkJEX1yqH7jjb9
e0N8vlzP8n7AsSOzCnqwx710K0KfZS70hO2msky3gWqElW2bQ1A73ZY8SavmgCuR63O7no1Os3xs
UID8FODxNFSeZdO5/lUuvni+tuBny/RshLGPIMHYITZL8M6ICd69UIdRqngbto99s/Yi+N5zWizn
IlBCMCWlmvq5nApg9oAJ525pmw6MbFMLZgbwkkRh1IHPxk0JOhKHHvpq6n/x+XM25UUg5ajWisCo
4lOroMnQx/uMHVXotJGcna4v7sXPR6iiEwrmsrnkeEIEgnRy3Y6nHKWpqRqtga9c5t85DfOCng2x
iNehnJFyovh++aG4HW9Brp1rpCS2DXt+Q6Kg3N5W2xYJTPpUtNaawNflx8TXDBcBu6hGBZoWknqs
S/4gsUeunuJml9P2Vwl2W9/9/ncLugjPdWuUYwsJjiMBo2iEVkWkrB34+THwLUqdLegiJk8wzGEa
1C9PsHXZhuNObkw/MEe7LHVHKxs/zxOrVE9yAZcdCayt7IYlK5W/72XSvz/qMlKq0HFs2AxxB1VX
hTq04TWopJSaLR4J1MVNu3XJh7JTXG3DN40HxegtBLJccwdVUC/2r6/55Tvxa0WWIZANHej1BFsM
zHoA48rjrB03+Z/QuMRa6/ZfDEhnoy0ei4loq0RqU3as8tGKIMNTq5mfQbudUz+o156m2sVgcDbc
vB3O4l8N/aRSn7LwxNv+F7RrTrwYrBrCGJ0eOj2hGyMDIT2q9J/J3FBF+TWF0GdXDs/QRbJiRP4J
qOQq6WxDEm6Q3sCYEGoiSeyhF+o04eRWFJqaFH0Vc0LzMqs8oZcPHBVWLX+pmPTRDgpKu4DM0Tdo
OumxckjK7CHP8N92fgFTnqJ7D/ubFjbKsB6x2lK4GTgPLOk3rQIkdI69wQFUDkK0tyq7biKvrNEA
bppkT+B3GQ6pq3Yv0FZ4DYYCN2ruR/2ulOih7ZMPaAPaoq99RT1VUCES2NW0tXP0x4KptpQkcMLU
q1tzP4GML6FqH0X8PZroGx/BjueZNaKn3LPHIY5c6AVb6qDZVZO4eKweWgZVGSm/SeAbM0XJc2i6
eZ+5JO3tYFKgYNqj8iptgHGY9XPltzLWbxpptFuV3YboHkfVB08ldGGAJ2g2bdnZOkHT9mcY3rQc
nTLzwZigJ1K5SXCHjoo1dT7rdujaG91jHb7mkmlJBZQIWPbYppMrQ0iggsTBVEJNWTPREW03aR29
E6Oy6ibZ9NObThobby+AdEu7m4WDhtgxWORXQ74jNHbaMvmoJva8csJWougnA+RsE1LSkiBNENZ6
CEaUKLNDwBqpeZA8GzI8AWuoF4O4rj6pRuJMsrLvobZQSQ+D7PMexU7+SulatnExZzs7F4tLMopq
VZ/UKTppfriZZdRrl2/WtSkvJjVnwyyuL5kXYmrUEi0+qEAVVWaFGrem/P36Aq/cw591mLP1FRr0
lZkSIIKFTqGmTi6mlWtjLWotLiYGMboRin6AXXUc8JiboT8GCj+EAEQXa/F45Yb6fBKczaaMDU1S
ZhSb8Jqf2nPkcqe1Ru/TnOm/8YBY2QqfKePZeFVUtvVUIzaZgxfkrV9kxsaQgMcoUnsMuds1kGpC
Ye/6N1sbdVGLVtQWz5oAiWi6nTcg3c6m2PJm9XZb2YGfL9az2ZEUggdjIo+nRGdWHooGSBz0vCFE
XpUcqBgGg5Te7SqgVCB4Bc1Pd+hf8voI0IOoxzW6+uVf808B0lgcu9GooylkuXHsoI4dNY1dQcwi
l/5cX9vLl97XKItT1wgIW6oRGU9hDJ6RtlWFrxA8DilfORbf+9yfL5mvkeZzc7a6qVJXMTifEOMq
RzuPo11aFh6P36jjAsOKApDSW7r2vye9L4ZdHEcDIj1lP+LhnWjhttafsJpWnu861VUi1Uq6rTbs
2sJwry/r2sdbPB21sCxkNhSonYy35vTRNLs5rbg+xuVj8c+CLhGlapPogC5hDGRoOBborPmSX/v/
tki4OH19NmpqOaL5TAndVjBajYBHRGONQD3P7HpIpqkr2l2Xaz9fVekl0N4ABCTP2nyuPBEPGj+J
q+y1uSbumDakg8B1hC+cDdF+Z4TkZOhIK8jZla+3hNqbedFpouuMYxn+DJK7HJCTtFpDXa4Nsnjd
Ch6npdY148kc76ic+oyPDuVv1/fI5Xba2VIuHrWdyXgXAwp/4lu2g+jyJtjMOeB/I2N0uWB4NtZ8
956dcEOAFxzoKCfrloB/VWOn3Co6B6pV8nGwo9/itvZTO57B1b5ylH4bj9cne7mkcPYD5iU/+wEE
BIkqUXFRtJ66q265rb/EzFLeA9yK8a3iprv8T+3+p6Ey7pW7fBWg/B1X/ne4MRfxNGorZA7S513V
bscEhS07BXwC2rO1hQoRtwYQCIW7MvFvvJvFqIvY2uuaHqsdRmUYIWv+NPnoKOypYgzgPKBnmWrl
GjSSy+imqdhtxe8LaR8q8E8XvgQRkIJwCJ9Ax0BaTeLWOlvmIgBzZVDKLBnxUZzotvkJkJEv2eUs
AzU7m/H7WVXGfDO26mrBbuVuMxdBmEgti7IRqzLvR0jJo5ULgwdR+co9MgGLgM6VQegSQL61u+76
yGTJ+dfavjGVWIwndbQDH2A1oHQri7+nVvKYAGJl11B4B3AytoJVS7DLL9z/fy2QZQc3kXu4sBvz
IXAUL9ukDlGw0sppDpltZcHb48ZYiZeXS6P/HDyyVAUwRT7ECp3GU+UKZ3Rzh2PEjWSLGchiMy+D
jVVgtwjX/6eqk2EQphNCgblYHHm16esS7wqwojrtfhiepwQychD7hKxek2ob4KC318/axU97NuDi
gEtqh4L7jE/IoO4VKgdNg5SQ2JmrPggXv+PZQIszTSqT9u08UBSWNxmJb3jiXJ8KjHAREL9VuM7G
WJzNNCXFWEKp91QVEYT73nkT7HL1aWKaZwzCDTvFz4YfPVRhuzK1O/GhBVBDIgp34cOiVr+jMrAz
Kj8H80KAlGymgEdzU/P1rtqKNNrJUuQGPcjLktMV3I8l49AN5UGN7nql+DlGUCGUQWHWmWyNOmTh
stDjkmLzAZ7nerprOdkMcGbmcbdtITumjQ94y21a5N8NUO5GZzgBo9sh7hoLKHav69EoMZqjEcC7
gfQ3TNctqOACzX8kChi4pkPGFwaEgcj8RMQHaYqtyozBrJ9gjNns6Egf+gR7tueuLHEFemAtQPtb
MLFLahzAqLFK8O2yRt0ZkKptwYFgwY2q7dB7EcgJjESxSrYNeLUpoY5AxW0AtwM5aU7DUO1GefLU
DvjxCeaOKgQi9Ae5r28zNccjNAb1iBxKNDZEuBkxSNFnXkLZJo1auHryPxKqUSa4Q1En3xWacQsg
vT2YuR0WEZRxtR8onTwlBJZD+lHL/zRG/Iys/ZCX5m9YUM9CjxtBguc6kp5n/CQQX3afPvEEiB5o
85qc7ae22SpALwLJsStL0xFVY6Wy4kpwu0xDQOPoaEfmQxvpHwE6nLbejne63N6OkwGSuhFkVlcX
Lzk1XVbFt3Wg1A40lydbdM0tQN7cqsMOHlk6WAgTeW2S3B306BDH4sck5aB2wGwb6mtRRI46hFkg
Sz2/NGUF4GR8VVGDns0U/G6yTwsN0rsyBDbqP1VzR2TIN0nDpm8eBzNxa5LtKR3/8E476AyLFvbk
VNTa09QWW20yvRAZgNF1QERHfj4Vf+gEPWqNgXjz2KDGGrWDp0JrIim03DJ4eRBmtXI/rBxtsogh
CoHoG09qxBB934BD2mYrEIXLz5Cvg00WwUMYfchaxmf4ljg0rafv2Xa6z7bK5JY76Ddv1PvrsWRt
SotIQltRdkGJJ/sUvMuylyi/rv/979In8xPnbEaLy7zQWj0eZWQ7HMiYSsPLqqzsWIWI8z5AZ3RS
oNA8OlN7V0KyVEpx04aVj6fH5vrvmIe5EjGXGLxiVOtQQj0atYhok+xAY/IVvCNWaxHz6//aOIus
SxrjolAEitGzPdJsKZD48hZWlK66Cdxspfb9Xa3878VdmrO0eq8qaY/FbVzi9b6y5878YqpCK9g1
vulqwDQGv3S79uFxQnbgAFjIuzzJu764l/sLXx95ib/ri4lRsI9j/I7RVRzcHY5y23vzrENH/r9s
WSYzVSEKyuVLTTpR1LSYzFwchXoIU8PK0lXt04un4muIZSLbS2oypNWoQa+nRitgtMDbwusX9jTc
Do6Tm++idVehiy+Us0EXW6dJVFH3jSLBpkHxlLmB6kOuJIQE8L7zsm31WHj9JgtsCJlf/3xrAy8y
2gjme2IwtQ5OOIicBUFwTja0RUqix9lKynPx5XI2SfJ3qtcDftikUymOQQyV4hQi/vzGAMft+ozW
vt/8788SykaD83ORFhiluQcRyyphQHF9hMtb/mwiiwfsVPw/0r5suXFc2faLGAHO5CtHSZYsybPr
heFy2RzAeSa//i7WibOLjeYW7ul+rYpwCiCQADLXoA6zqpjxlUQ2eiS7DHcTa+HQKl7tx2celYA3
IubogYhS0RRREF+l/JcxlOghcd4CS6L/W+JajYc5eahUxHQU1O48DbMlqD+G8hU8Q9sUp30QgqQo
B5yMzBsRc/L04ELAkhsroS3ei3lwi5wHjOBFYI6eeSjTfqBIFBX6BWBCwLGAtwpubx2QcpiFVhtN
JdRkkb4Nd7kXXNRPSQPl18p/Ji+V5IjQiIX7t4Zd+3B7Ad7eSBAA/WvkVlbrOC8hfzVX9U6RXSns
dqhR3A6y/UD8z6rQ2QdiQVUMDzrml+HQvSgqGFy5B49z3Btl1POWEyW08QbAHRJlUhAmOfFvf0Gd
MNmiluAqaSjicrM8kiSEiyMPLLAs6/++7HWy/IJVpphSQw0hO9+fY0mxRONzGNAlCH9C7hto5sy/
PZ281cLmjHmcxHnGgizQiE60wo6aXzL52UF35N8FYrKFqYt9LQRtfIVDlQv9RHdqDrRKbBgecb7Q
dh78c/RLzCZrIMQa5BWaL/Ub4HZHGJ9C4MtSUDibPwD84d14lmX9t+/1J5zMbLi5zxLQDGQBorfj
YxGodiqZ0C+MumsTyT/h1xi7korCbGhaHUScrEnBQ2aQd2ZLLEECLbYb3aCeILMlRgeNEk8vWqcC
fxOenLe/wXZZdfVTmR1aRrEgkxL91+EwfBcPg7+ALvpD9dzfKfvGWS6FcE7xyN0EPwafV8vazA+r
6NJfF3ZcFgOI1HF4nYJi39L3zGxPBc9Dg/f1WapX2DVVoSAMilbEjt4jO3YBLLnXfdktIiSE21O6
nY5Wg2J2q2lUKSgKuMUvqiOTq9hQG8ekKgtiytFgqIHy6ak95T6P58GbTWbnprGYjKOMgovWyK7e
9a8xhU2DNBw4A1y+yt+WtymK4HBA+9cgzCmsKXkRxAWyeuPiSat7MwzQwJvNkGYTFB55i2T7+63i
MYdwEs+5KAijcGkG3a5jOJAS45y2E5xCj0ne2yEKLUbXozgBpQBgPjLKGfFm/l39ACZ9RGOsmYIS
kXPWTX4WfrXaXTZWEHbLbCnj6p4s58WN6WVRWYKWBVRMoMCj+PFOix4rW7C1IxQI7HLax16vOFzr
Wl5IJgsQMAKiWY5gqHSId0X4+r8hiQPZkMiFb+A/Wqt/pvT3N18daVkYwMQrQsQkOFRZAl+kz7Dn
nZubR9kqCHMyg2miqt2AIKUWWGXb3s317BaJWza8m/Y2lG4Vitn0gW7W8yDCj6oLyVGqlwGJX1BW
eYhSGEiBlAS5lddEKN9qHbYl5NtoSz/JQeMvoCfROwNI9FSDSHGuWklJjhG4fwSETSJ909Z0I+Qp
oVGsfn7qEpFzDm9XP1a/nckbiRHKTdFD4EwBItqMd2rd2oSCAUiOcA0DNd6DKxCo+odoSFHre+5g
VtMB0Mr7HZvH5up3MBeCIE4y2hCxOwOBFfjyLnDGzJJhWVdfY49X299O06toTBYb0zlJE4IHZeP2
7aEH+RgyTQ+iM5xE9IzcyRsAPDN2S07L0Ve8nUOX5XBrjzMpTc26vFDEJr7C1qyg8bEITU7O2jwM
VsNjcpaoS/Amg676eTY/RgJB3fc5/fxXg2ABO11WDLmu4zVWTooXjSrWhsmhLmy3mP8M43c3f5Un
krlUcwIRg3Obwy3M/DHJxI8BjxfzQ1PDzK9uPLW4D0coG4Rft4eHAuDtr8RidmoVsn/TbHbnWOlP
U1ZF0Asw3usgfiV6cITL+FcoCN/ws0yOpmEEftfVhq8QqKE0GWCLSmQ8Cg1ssyY9TmG0pxlH6BH4
nTC6eSD4ilnbqab9VCXREqAT1pYhjKGJ+JxI0MOplGOmv0dK4TWwtgO/zWkMcj9r0S4LRz9QIa3R
wfNe+5FSECBLiFQPqaeGbyAwmPNsmShXpErpBNqwM6vZHSiu2UeohQLOjL/efQfBR4LqMBRe4IJb
An8qojmAFJNnF5r8CCfFHmavFPYhLW0Fez1T4V5QggRyChU/qb/GDlI6uk2a0irg7CDg3QWePaAM
zxGEkKCjCSYeat3BMYED4FxeZtRRc+XY0hBGfHet5A+tYBvyj6hoLAIg4lz8pAqqnfEphdfUUL0Q
xbTr8IHIL0JfWCT7jrID9Aidsmkh3ooSbXQni9/lJFuzAF4JqNFCAA8uw5oBxSzTvdR9RVLoyMa3
FMzW1NwrAKmrIvhF0kXK7vrhY0w+xWY/U2qNMFWbMk8UXsVuX+bfbfItodc3lMTVmq9wLH0jwfO8
PNaRR4B9F4bckmPFEQecJ4PmTdI+r7/gEG1FIxAA8+gM3W6CloJa1ugJJ1baRPZYKk4zQke7LTw1
f0Pnw9cKCJmmlgkX8jC3JyG1yyC9i1PVlmFhJao/VQjzdKrpSfCs0a/aIHDy0CauX1YkWZSIASEw
toioSqUqBkpOzmp5qqGi2RWv2XQKwYIxTr30MkcQyDN2wvDdo+rdpRc9AE8KZmakbUAUehRa+MLL
EpdusHXFXP8s5kLSiEOfRh3e1NoVVl134QHtOSu6F/zEnV559fCtVLkOtvyYVY7JBHOq1LIh52DM
AK228jMggd7tZLKV8NcxmKtITBsg7ArEMGjg5vIuIaH77yIwN5AmJb0hFC05CyRx4/ROLnnitZsQ
mPUglolcTVQx9kphkJScNZhqC0FudYAx6uY5g/E5rLjsLo2t1jgokNqaiycRslh5/iHA75M2iV/Q
Xd9ftEp7itrOHpviXR46+CTw3l/Sb+gFe7iufyZzjzAhslt1IwoLY0wsHa7UDXZh3KVw8qMujhNH
y/RTHztpTJwgzODAAR86iERJ4x01QAQo5GuDfwqmQ6wDyX0wq8kWICZlmiPMxkNXaKB1ZQJtLwRw
yAu0dxTY/EpqfaLh7S6hjIv2qhXlb0EHclEHhY/UK5HbqLnXi3BX9lB3GyKv6L7qNvYFOX+b5h5t
6Bpn9fAmkz2w9sc4fgzUz9aEZHxbw08XZjqj4HeT7hljbRlpvUfTypvV2peJfpzGpxFV91INH5Xh
pw6AuuoWKjwF8wkaEhAIIzsKcS4pFE6SIbuhgWyWEJvS+RdRzVNpjn4JwDLpX+KoBpy4AzKO/mra
/qkZQqfRs0OOK2BVwgOWFN5YnoEfPdfBT0MS/LEA+S+WwJs3LWqkhyohL5EYgVzcXfUk9KeytmcN
xoICsEBdclCC8VrlNaR01Z+yVO2lIcbL5tMoHnoFyN++dpKot80sAuxeP+n9izq0vhLE1tS+EUNw
SIbusz4eA3zCPCksYWn8KqIXz8Fz0UB6zBj2LZQVo/kBRM99ASG5EeEGYHGCWofrLY6mOoVNbGjN
k1xadHjtTbIfzOIQx+VB7KB9TxtfGoUz3DXQFqd+NAI+Og8+ieOD3KFjPia7gSROCXvZBg9fmkOO
jvoT/YSdPGn7Qw2jLR1MBtLBttM0Epw/8qEcGguqBFYCzqmZfgV97qt4z1UeuhgPnbIYPS4qWWhM
pcVBI5Nbj/CGDyHgBvoVrCVhVxY3sIzESS0Vl6w5ZfoVDqR2UJsQ7tH3ZHqdgqcBemMZZIpy0tzp
GcCFRvY+VXSvE6AwcETmKViuyPRa/pQaB23xDQYiOZN0Z45g0i46meJGqvYSTYaHnXQMA8nqRLgz
AimiF9JTNDS/0qjeG6VoT/PdrOcnWc6/R7k4tnFs0/KCqo4V4RckGTRMiLyfo59ERF2ARg+TCuJp
f5IE6mTm59woj40GP0L5AuC8pUvwf+xMKxfl0FLgaxlV1Mup+CAUlZuMxX5o9IdcyJ9Cqtlq0x+M
OHXlOXRNrXoECuyaFZD0gJhgkYweuCtOXc0gdZp23qDQNsDscezpXTMWhV1G0rEA+6aUatwLcJAT
GHd2OuSrn0h5DwHXXULj+3mej5UYX0rzwxB1O88gMzc/iQiimF7eHgOxh9P9kY4vZVH4AP6D6I5a
Zp+83E7tm/DmdUZj3ypdCzAMlKF+e5HEu/RRd1VUr7DHHE6k5Rz6e+5UdUiwQIZFVplzqio6M0ZN
jpybor1E9QEwjFZ9zsRnODK4bdDCCAQwFRiKqnOPC/+cuE3LtTrcegjKEAn53x/BHGVhgtKTsCi/
ZtJ7DLdTS1Hb92yEs3Zv9D+DDvcP2jaLzl3xWtIgd7Siw/UphnW1FKoPWikUVlSobjrL5xb+25E+
2P0YPXY9gMbziz4Qq06bozbR9yCK3GTBmMTZMZM+aNEdkzRwTEP147yB6QW+ewYFEjnrLG2EHY04
vcRD4Ifp44D3wABotEEdY9b3nYBaogrrDTCE0PG2ZNOwW9rfwZ3SLegb5zttTRG8QzARv2twv5W2
VkexAFS7aNCwP6dCbIvandKDqlV/CNKuMmen61DbBmcRpAM3gebZ7eDL45RdI+vYzOcZBCVQigxP
y448tZQ8xNmLrPS7WriXUVgRcpkTT1wO7FsBmXsH7TRx6lJ5eaqXe/GYewI40bpuodVtw2/+IOy1
B+HC3Qtbl9D1OJl7REjTkuYCia/TQfjUAW9WnPxlQTpSL+ZKOC+TdmuMzBYvW2Bo42YpIM2Ql4vv
C5NbX9kOoajwySMaETVmbwOroEyFUKPoAMhqBLEbdxFUxpCupg/b0shKT7w6x395v/+JyawVak7j
pGcdKosa2UtJa6nSKQe5fk7v0hjSClRxZy3dNeiPmLD/vb1QN/MmlAb+M2Jm4QRBJiZ1Dl67AfGD
FjK/dAyQsV9No3U14ccgFfBZrndpNdq3Iy9/+O9f809gZulUaZP3uQ6Z+zzF8sQjysiEfZ9xzoXt
ffEnCrNmaJ2bkmC0aNWBX2Pmmi1mv8bqTpNazg7cLoT8CcSUq4oU5MSuH6ZzN597WjljjTuVDEVW
POqzlFe2/S8FyT/hmNoVIXmuBQY+G/xhdUf3FlA3Eto3PaoH7D4nPHOrgZsg9z8rRWdadt0gmb02
w/wKkmBuhn54b5RurnRgCeofJi08SAnaEGsWNF6FazvL/GewOvPUVevRDGndK2fzcQY8Kjw0nngI
IEz//0Oj2FqXq4uEwWyISo6mwZyIfK6a2NEGaK7l2qsYFJzi42bLZh2HWf+hBuG/scL7HRBBVFig
94tqLkraHmDi5jF/5qnXbaW2dTxmJxRjKxuDjuO+S3dQ2oaNOE9TkTdzzBYIq6YmxYwdnTXHvnmC
6fsI4e//e9ZYj4JZ9yh6tJNB8IQfww9NezQEuJsbvE+zPVV/LlfMEqhTtUggjoGVrsHnTXETJ3Dq
yVlweOl9YsEN+WRyYDtbeWp9n2NWQzspsSJ0qHZXApRuoP8rxYJL4Iep4250ewq3MtU6FPOZFAJD
L63T4CeXvOIK6HQStHx0c5/qhyKpvNvBNukn62jMB5PKgMYVSu2A4KFJAnyJ6efvyhf9ETioz171
Q/NrxvMm9vlyCZzPqDEJK6WEyCocka5zWlgpUPC6yIExbK/4/ywUjU1Mg6gNddKRs16hlqN4I5w7
u0bjzCHng2lLelxdZItOTUch7sm5KoFgzPC0hdxZPIw71YjucwiA3/5kvHDMHSgMs1mMc2yxsmic
toAQTJHYWZndiVr7XMG96nY43lda/n81ujCqqhF+2N1ZhSRCWe4lteUseI03ImY/G1kiJpLeoE8b
lrsx0u0pCH4lurgHgoRYXR6ZFuyEIGpMIL4WK/Olaztjh1reM5HqBzwf4HKQ5Z40DC/yVO91FBP0
Ud3pk3Q1i/qq9BHqHVJybHEhDZW9FtzXUKGoUY3Q1I+ufE2F51m7EOWphEK8MkN0/l7I3k0834vh
LQsHO6triNKgF6Aq1y4s4UfyAxWpJpKsMsx39ZTbYzpCGfrZDB667lgQtADKGVSB4JcIqfiZ0Acx
HI7UeG/zx5F0jhT8TAT1FAmBF07k2Qje/91HY9LV1EMOGc7deN8YdtnOuyCvd7cj8LbW8k1Xy4KS
saRZja2lpX6qvsyQeyaPt0P8RrWwV9BVbtKYTKgVoqyKJTaWMgsHRTDuAFJGFeQ5Sq/1BI1TEM8h
/wlQ2aRdK2B2DQ+ocEvsLqN4HMevSL0YuWlDDDaNnoeCOiNsgnuq42Et7epB+BHlnYblJVyqEM/p
WNsT8thEaEk1/u2RLNN9ayBMktWGNE0GCf5yUv0So0uT4rU7RTaMQznH7+Y7czVl7CWwDio4bYUq
9HBMukO9zIo6fH0Zd+uRvNaBdIjk+hSMoJ80bqL8irvHIAQ6Sn8m5qc0fN4e9uYteP1rmPybhNDD
Jx2qIOkRgE1oAuwbf5GoS0GwAenpCF+PV6510WbCUjWiQphfW6L/dWVWSiKALyxEAMl3maMueH0L
zGi3ddvcXe6kuc29e2/uhlVMdqVOtYLrG8ho6MQ7ik3dwqaHwo6/cBMGpqh4TBWLV2PavqGugjKr
akyjBsL0qCkMzbEI8DJUywMxIxdyraAmvA6CsV9cR02i+UUb72HwwFltm3n7zw9gD/Ch7qW26YF2
mJvchy2lpU+Pajo/tAq6XTPlPDM4c8we5klc9lUf4F6kGhBYj+7lMXurQ/0fPHvl1ZiYw7wXaBOl
0wKcT79rlPvDYLKklpPZNvPBKoj81yU6KXI/ToYeXcvuoLfzu2gAFEtLp5NLzt1kU7J5PR7m+MZL
Yqr1PIUe8jHfC5Z6pG78JdSgvLbu5BQ4iRxz/3+2hgBfZh2UOdDl0GxRYcRLIy4Nr1u8MDrf5CHp
eauPOeOUcDQCLaz6cw5qQBE31oi2dkw/Mn1vxhNnqXOSCnsUQXPISLQMUg71pDrq4DWQFb+dLHkR
mN1cSjQeMlWLribIneUIFbyUV4XkLDv2cBhkqsuKjiwljqaVBcY5AdfQTCo0jXg+CZt1q9USYGsC
wGEBDKKCGqKkotuCG0K1X7rcwnnoQSkeWnLqih9UdP/JHJqKKZoqEQ2W7Rw3Qi7CnqE7G4l4SaOL
qLYvtyMsX+FvJ7n6JwKz6GoVIoVKLUcQe1oOMwpRkdnlCy9uEhTlVRzmEGvLSCRSDtxO2GkQ7AS3
QiAW+qvvlTG6yQTN09Fw1E53K7RIA8BUFhC2qeivt4e7/Tw0dcnQNU2CVjiTqYgx9bK8vNF6z8Ad
uLQW5hl4rw4Azx3AwOI9NAoAf1Hs9osHapA21+sqOJO79CIP8RJAtXexz1sETkL4OA52/jjdj3cL
DLl9ofvuGF6mfW3Xz+ZlfgeH3kVtGN5FPPbWcoT/7cuvfgyT04q50mmeIKfpwo9Rmt+DMU4QyCsB
g+hVuAr1o+7dnv1NSKa8ismstkyT6GRW/XKVEb3+V/MVOaD+GntpD0QmgE7WwjQku6WgqIPOJh3k
y7eyix+pF0JD5PaP2cxPq9/CrMhUaNIU51Z0rcRDGL/FAA/cDrB9n1lFYC5RYkbyKIZB3DUI2wuF
gF5ppFfVDL0wehiV2iuNFyF7K+jBrM0TSkC8stLmBWMVn8nAyhiA7k9QIkbNFupLFqDnE7UWaqnx
uMhGdrVb/uA7X3JWOatTFPV4yKghsB7poFq5FoGN+C4EjZ33vELtJo91tZ4M5j4+hKMpw0rwfzYU
vYOSMsR5XxPH2FM73reH5F7zUjd2DJfsAhsoBjvxVUgA7G5/ac5SYr0DuqJV68zAUjJFmDp3lwA6
AbcjcEfK5K2xyop+CBBisOk93PXuJD+Gai+QXng0HrKr4AYeHOLip6UZRgqrByy4gPAIdfgfmLOu
DCaNtW1hSoWKzAEEhZfBRaBqYIamhpwxbx+5f9YvWxlX9EBV2v73mHsn3jXPsa/6hlefeKmAG4nJ
S2YxlKImYsniVPAXdkh/J/v0Iu14SKglqdxIugaTdBJTTdpuQqCu+DLhSgd0kFfUsB/SXDGdOTXe
zQSkEKJLMrS60A1htkdV6FOzaG38pldDHWlnwmpI9iXos4RnnojW5hG/jsa8NDQlaERUskXwloKr
6i3UVsWCqrkv22jaO7w36ib0bR2P2RKUpF0YDQni2fOb3NkVtD0ly/BFJ4V3FNnPdnlvfGrnyZmw
H14kq7bDf8bTWP8KZjMoshl1wjRE1743dnFcnLJWcCKtsAZ1hugzCEZAvJLgrpjg06edqQFAZ8rr
i2+mh/WvYBawIAqwGwYnB3wqgOMex+PSTw538g5n+a61sq/gOHjmQXeB2IYyVQO9w6/0xPskW3lw
/SuY1U2FUtUrOAJe+7nCC2YHmJxzOw9uXVrWEZgjNYNghwYTNLTHDdzUShgDKoY/DQq1pUbztXHw
Y7PkaDLzRsUco5URa1Wrp+IV9dCmqx05Nf3bo9pKqKtRsQ5zQxGQuVExb3SQ7Hl6ESH4awK5fDvK
1lV/HYXJBnCHnmuSYr/03kLHNSCruXDO/1EyXcdh8kBY61BaVGLxt3xnDln3dpftDfjF8TwjeBmH
RUYNstylopDFS2Vs0ZBHsIOBa7RSoFcL3iYXEcKbQmazDyZULZWIipBZafFa6nd4OO8lrjIpbzur
zN0cHh1DLoImdS1xpmcGuLjCrpW7yR3raD8qj3VxifPU6ZS3NIczQpvdBzm5EwjxVcDhm/nY6p3b
FftKV5w+Lz2ADJ1c7+1Bqv084wkG884ZldmVrSFOfbBMCzyfUC3MHTQw97q7yITDq5TTA9t8wq3X
F7MfC6WcoP6CaAVIBUj4Bwg3g8wJf5Jr4MmHzpttEQIi3Z3KST6bxehVZLY+GMZVYtSRIl6la3xf
7hdpuwWp4gr2J8xsAOG0DFBybd6lgTe/bKVwrOCYCDAS/IyfF4WPGGYowj2F1prm8Z1YOCmW7f7p
hRoWeq6KVxiLQLFJtjRKfzbgGKRJCl6niEkvHm5nps38h8q5LKoqCm2s26tcFzU0xiXcn6Htb6an
QoZpNQ7t21G27l7KKgpzRkrhJEaGgE01a886/KIMQ7WI+I3WmdfVr7djbV9OVsGYozCO0m7EjWhJ
TWDoicfmFO5m8FgswU09bbA0B6pj7vijH6HeX52nuxQNaR5NlzevzL6cZyUxp36ZV+Okxq6if/QS
ZzfyQjCbsa+bTA11Nbom5JuKOy2BUlv6xplMzpdjz8dyjGpFVYFfR+fyIz82B91RfMHTTvne9Apf
d429elLO1A/30BAIdovip+bVBzBT/pHw1WoVqcwpKiqjjq6qht8SnYwyg1Utrwux2WVah2AOUNrk
ZYlO//9USWJi6z9HS4B2ZngxD925pjjYeDc3zmdkT9JeMmga5ksZcATZpnkU6l96/Ov2Z9w+rv/s
CZU5PZE7K7OvsVaGGegPShwFYxmG1pJI6LfDa5U3P6lxoODySeSQqp3T8mDbv8mJ7ANsPbfLRKza
vKrewNAhnpelNLjDC5hu/SNQIlFnocVjD158Ed36Si/yS3vNzho8sHhTvYzy1i9g0hDqntD5h933
dRax91uk8WJyb880b78wyaeMhUIfWwzSFGsrDAP0gs99loL+hogpJxh3Spkskwa4mEwdzuPBju/J
oUgPMmQW7BR1ptrNP7S3yTPe5m/pUz7MbuLCKonzC3gzyuSgMB5Ja8jYL6qheVUQuArPApYTgT34
ZSENu77Uo2s2xG6t6pCe471sloV3Y1mwZ3wgAlItLYm0NgUvBFDdKIjbQSDn9tLgjYTJLVUTqEWp
jtGVdjAaJoM1t5zn0rJ+bw2EeZbXddNLkoGvoYjmPjFaG8w0W0qix6J7vT2W7fvYn4SiLYNdbWYa
h5kaJEF0FTBndFRdgMPvIpAgqpp6bR/sYM0Eor/4HpTkXYyAaBFbVwHJKksmh7bCUR+Hl9u/ifcZ
l/9f/aRoKIY6XEqBcwJ25PipUBBQcl5hh/cVmRwCbSqxCiYsFlR2J2t2Bh9u0oAEkMfZlm1FgOQ2
L23xBsbklIym4IYIyCki0paog0pkPM2D4d2evs3L5+qLMrkEKht9Lvc46RudgGLS2xpEXo3RavqX
JoQADw8Mtn21XgVkcoc8J3VcG8py1i4a5v/zXFXd5L6CaB4PdClzEjPbsCQFBFspxYUMCdItjy3I
xbjBZKfune6QL0/lnfYI9p4boBVSvn52uOqHJ9FP71VbgwULFKT3S/U3eFAd6ZRyDaeXwd7YumyP
k8CPaNH0xGVur3ogLO7p/p86v6zOYJ3JQVFDzURVcNnIdPj81gJYhL5BJl75ePkzt0bDJKK4zqIp
TbFJwsFZHmuFD5OyVwiCeYWT/OCWPZY/dysck4xEVctMVUN5BVdT2RaPi7QQFARco3bwmllE8HkD
5GQB1jGk0rsBJsLItMm+cCeIPwqWvIOx0fcMPSOUXPfciJwkoDN5ZxgprVM4kF/TI+rk7rxrIHLw
S7EGR3ZzP3sN7onPa/Js8lXWy4XJPEBeaKSeoqXJQ2xIC99Rf/GTp8604zVyePuTST/CcjtMNJyO
SghCMGhc0LqetIOkyE4CXsXtXLfZDV0PjMk9YqIJMNHBg1T6MXuzE9nN8yKhrj2FihMekc3PBvjc
b6DjWrE3Jhbxe0+/yPvqW9hp9wDJ/rvfwzbuOlWTJi3E75kOvSPCmOsJoqxvM0hJlQ+Uw7O4gzW7
V9iZ3VqdkwCPaolud4RfWQBbDt6G4qxutreXKGY3FjOSUUP2Jj7FSLlKC8tb7caWZft2uJTUykQx
4BxVealorwPc1Qa0ooMSYCLi1WF1FMNXRfMkIA9vz/am2M3q6xtMekrkWtDlCumpcel94ku+jJS7
gAlHW8QU95Z5kpCpQq5gLGcTs+07SJw2mhwi/YL+bbWtZpf01HaVyxkfJ/2y3bs4UuoxW76f4k8u
rFN3mFcg6n7LJ8sXiQOmWzLPrU/JZKZ6MsvYNBEtzNy4BQsRcu3i0NktPBtvD4xX2mF7eHoaBuCy
IwlK/uwFrrkrQdkofGgtwNI69XIHuoK7yjH91FU8IKp98XL7F/DGymSpCt7qXSxi5aQxQKfKvVTC
YqI9iCbnE/IWCpOf+glK7iEZpzOFkovaj85Ie2DFes6EcsKweidpBd5qUuFxpdaVlVeOXADNp/q3
54yTTViLH2zyKDQjBMmTYxqAEx9o/3IYy35Y3fyLsGyjelmBUu/IkmzRyC+Et9uj4L14TCZp1NRQ
jSomuIV/QubAkiAS60DGFQfwAgQe3UWy24T1Bicsb/aW/1+NrcxEqOOrWPKtN7gEixyUTaff9chV
iqfs1AtPGZwXcFkzq4DaAK8rVcBFWVCppQy9F5cRZ1C8EEzGKI3QqMcRyb9NYW9JgIoNucwWzgFj
MleXshLTYurRCpPb3Kfxtwo3CJqanZVM2l2S1K9SMu7zWXyLpfINIhyvndn8zFMjsKpRAntcF59F
OnqVLHuNKFrwplJJeimoYaO376T9qZ93ZvfUDh9g016qoOwstTsQ/R1eXT0R7SD+yPKvvi2B7ySf
Mjw8ZDhcpndBL1hKfxRN02qkRXvCnaLM7mbzPdOrh1EFr7qGKkqzTyv8ndekeCpzYhnkWOu7svyK
YCc8hsQGWBXWmuOx78wd0WRLhqySLjQW7SMngGJSq2VnAp/UABi2nMeF2tRJXR2grNGQ2MlJh4WZ
XGH/6VUPWeqivF7h5nK3YONBn3sxK8BjsC8Gq7wOrzjwOMXv7SWkKJquonWh/8Yqr1bpEI+51E55
ciWtboUmREIaziL9L4fNnxDMKp0KkSpRnSVXGnR7GK++kjy+q8HRaYVTSmGFipauBwsE2KaHu0RI
j5WRH1QC6PUwelEj3A808ipptqWg2csz1MG6axoByT+pPzlJYnux//mpzGIXTFGtUgimXRH4UnqR
l+/iiwQVa75W3/YJ+CcUcwJmcqfMUANLrqJJnVgEHajZhekz4PScpC5uqnEp4p9QzCE4kLJRUlgR
nWX6HIs/da2HVmXpNoH+OWpyA50JSJ3WmTntstR8G0yR2HXWtHsj7aYTLphQmsM+rLInmJ36RXqG
/BKUQ2wpfIlFwzOE1yY6puBzje1bpoD/pdoCdYcydurygUDkjQ4fwwjHFwgemWG/y+A9A18WUlxI
/iMqlTvc3CyFHCEfR4vHUn6thGvcv3Txmz7stO6DQl+7VYGOrr6ycj8rD1N0VPTkWHeGH0AybRhn
K1CezRI6Kg1cl43Qk+UjQb14Ok2y4TXhXWqOFpUvavBDVR7l4D4Q0ROs0cWCTV6d7uFNYwnAbMYg
VEaPZvqQp52tdcc+hfSHnFqxXMDF5YdgvOQTtXsdJozTYCWLeIfyjOPMauBWoE6PpfYqw0cgCo4t
CvKp8JLIX+DRd1pniUhlI4VQ+PRAZWgf0RPNof6jxFY5wO7cOFRh5OgyZEI4N62NDW4Q7GxNMlU4
a7FFWTUjaQ4hcfncQ2op02UIJPFEIZelylxc/xKCuTbMuQ6mdKbDxCcUoR0lwg6gshXws5v5CzZY
liknDmejLpeEWyGX/1+lLVxSRAgy1QuXf66dxWUUIA0TZ7lKAb0tvH9UPPzLIJd5XkfMBgmaRSrw
deSilR9B+BzEvHrP1nP6L0GYO8MISaZWyLQFxLdIPGeHoIePZLAPreQxOwAU6sg+yoixdS/bwR3Z
oYl4ku5VwRrfszPv9Spuve/+8nOYzJ2aQpOIQH2dRbiDaxQTrQ/vk9Sb2Cp1Z4Mt80spusGGQLRg
13RKD+aczF5Y/9DayhH7HyQDkIGMEK6sLDDdrRyP0xSquX0PbdKD2ob/j7QrW24b17ZfxCqS4PjK
WZJlWbbj2HlhxUnMGRwBDl9/F933dhQetdC3zlO6Kp2CSAIbe1jDMzNLTyO617MFUFDuUYyabRUm
jHBDy9XR4XXtm/Y9rboAoM372uzdtLZdVYb6oRSWDY0SDkAgbgVF+UV44bf9k9abDqR+3AYornTw
l3nxbIV6FPoLbWXuzUl6addEAFdPETee2Sx+xoOye6VV785G2HU/hq7zdCAhWhzSQhnCboCwu36Q
ciVgRQ+v7jtw+sLS7BBCHtOGu3n9uA7D1BQjubaDhCMJaA8Fs6n2LSpFXQnh2wnRrI04VLfKKeRY
K1kW6JMvTokB7JSF1gQ1N0irKVALlJe7fHoyVWg/9q9J9S1ew3ByJ0PBsjza+eDGUOyN4VJRDT+t
FgrgEwnIsPhQHbxvE7rTxyfkUi7pRA5sottkq89qdmXdVFkLi3tfetIhxsfdvof7LlDL01cdiJk8
akg4IZ1z0WH3/4X6yxpPNoffvLjPPqd5F0fRUjQ57RpcnWPnjL4Bj8TazQfo9swB8YdfIjfZ62id
3/fnZ4JzsZ6SF5WWV5ycVEmpcdVQze1I7BsMlXF6P1epVw1QiNNg0FWMoM1LUxo1aA2Tr1Wl7ibI
ZDqzMfmNIX29HQavBN4/XsQmChKtRbO2bW3Q7xZvspVw5vVhnAnE1swoa1roQM8CRL4gbfmEfV28
C02H355dtngX9GcMNE1dQww+0xy7Fmlb/kNy/HfasmUOWXKSyVxqtJPcZA5oNHH72tDXpKvdZJye
c/ZYlz/krIQaIbTcWB9Iis4dA6UJ5mL0R9WBdVmZr129dA9aDVnJyYSt6+0PsOaDt3biJkDWQ5Ej
QjTkVKWjSwrNYTJKijw5LkXqNLG1u73cVebg5c7f5KepQceelcjWdcc6E5hssQY472GP5rWbvWpQ
Y3TYQQTBuXYN/LHNNqkq1PoTtaKJdtJVw9G03CulAAqRC0/CsQPWoC4OMPdw6qq2vbhnX3MTgjOS
BIXiRNWCeDE9Hst+1hwtmwo+gGg7blLbzIZaWZmUy0lOYz+NzxyOiIAox9oiWEgVnLWt+0bBhkVJ
8lb5LNUgx+jP++J+nba1x/RpOPzVLJuB27E+3WFmDza1XgkIZwPItqi3oGjrg93YeWSD4ZHGvKur
Ns/P5vCqN004smk3x9VdA5lW1bCjOq7DnCO375JgSGOXx+NjpjWQB2VoHFFX6mu/QB+MWMBUNBAc
pDTI6uaXXpJDD5ObtFrVSbkHIYiwi/PImh7HNMIHVi1MukrYlSbwvKTGw9CNbleOAGVAUD6FBxTp
IK8OaUQC4IalIB3u6TuH5SE96ZCwhu3qIR8sZM+a6eOAex0OTEOfMTalTq18zGMVKRkkP5P0HmTC
3TgXDwvJM6gZ35FyiBZtekyYvOdxvqfGaztiosASiEE2Z1N/A3j7kKr9o9Gdk8GA0vJjjEszY+c0
eVeGlxHFfVF2fiuh6yh1u9o8KUT1YwutLjWScvD/yyZ1rPhHChNQM16e4xRCmEs4mp2j6miNJv09
IXVY62pk9jwqYIebmdMD6+ENlORhmlE3TeDfGGPza7/ICmh9a7jmdDClS+5i8ivrUHloEDzNgZop
Ug8h3InVCkIaqPwTtJbro1pUodFnrp7DxFJGzwKogA6+H5g02hArTOMpVJTG4/khK/hDIkH9LIYW
GPp2R6vAYKOzH/IMVIk5d5Ui+8LN1EtG8qh2tScP2h3SdafuhIOIK+fDUsEuhQycaenGdi5sQwsC
ZkK9hrRg9NUSst1+OwSYIAYFvKSz5/SxA9TzZ5lgkJgFraCNIVp9cxw6wkwlX+Bu0cnkYLEhGBr2
YFhLYGEfx5YSwOpR0Ne4VlhdPvCapVzchGTUoKunQoQFT+0Z+j0fC/92uL/WOfnjnW7u99gEqXGq
FfuEW46qaBHNL0a4xpzUg5ZpZriWl6I6fViR4kUw7/JvA8hwogcV3Tpk86RJ25KZyvaET2ufmh3F
SL8JIPkaQaoNHC0HgKiHNLz97MJFN8+eDLJcZIZETvS194ddtU/2zfvy2HpSmB4qDyV0JBrA/AOS
4u+Mg2xqPLM2QKZkSCzLHY7lKmQId1fDUdzaawF7FY6/BekD2ZR7vLNSq1F166QNNdqLkqflL2qJ
lnTzMZRCuyrRaptkxeoM6IXPFoQap3vuQb/nfsWcy0/qG2A+wJtG0G9Ayi7eQOtj3LqrNvlDulR6
aQ0zOZEFkQkdCO3nMMuC46h+djJuLbPJBRpDRTAvpOmUG2ClpXe2uQQ1KIVAMckNFP7VyYlL5ZQA
3xSNBnSr84EgPa/68dUqRtubMmlxDZuGtNNgRWIkjWO1Jgw81AT6o2n+1ivdY9WarWvybPT5An9M
ubEgq0fy2O2JPIegDsEJEVrLvGN+i3CewQe4a6xj1Re+0n6xW6gcmqZXo6GUk/GUw6Sls8fdlHzM
C3NmSXFk6N9krPDaBL0uCcPTYvGk4ocV43rteZibS1RDFL1vLQ9aXb6uxi4jL2q9HCyeh4qsO3W/
oI09uXJqHheLP2qgbbVpvvgcitGTYe8lAHJjWX1JWeOuw1NSqa6i/VS0J8pmNwHgbFrBe5Bd19DX
MtMZGlMq+nWHtW3WK9AIqKGpda9qFZ7aCmTU4wPbtfRcDI2XaZXfVRDFBndsIQc9xx2Iwhs2PH5K
UOunJ7pAPXwxnI4+lhOcD+TK64f7bpY8o4M59VT4zQTASTI43RetcyZ09032Q5ZOi/SI+b6DjEcr
7wrzo02pT2K4KCip18JqBZc6X/Zm+r3Tfw6lgW6DCUnzMNO+2ZXmwGkD7vWAsqWvKqrzymh8ywCG
zlQ8qn1Y9s4oC081O5+puGj7HCpEkRzDLBzMLNhUBC0aW1oFGWiieEUCJ294NzCtdeFT4JoSpt3I
skr82TDFUehHA2C12fTerEXSqmvfLI6CvoY2H3S0ObrZ8pJE83XoyFvxl74aPEabSOIRpTmM3ZhT
2i9WizFsA/rrVHrDXPqUAp5aHCdIHWaxq/JwniPsJG9IK5+OCowx0ZjUoFs8qj5CWagq7U6qz+VU
hvPahOG2N3TfKm0OlyEJSrX3VOUHt7oINnYRPozGLG9YQMyAGgRPsl3cFwdmf4WPvYO2pisr54K+
11UaSnxX232AT+1AcQqboHBlHdOK9n7FuqENYtRomI8tECeTR/o3rp8rln2TUx+cF2Q6XYBBBGrl
MjBn+HkWld9CjKesv6j4BFk+4oMgzXqZrXPefTTmS0+pk48WUq3uroUHyO2r5h/Qv3+HfW0T9sfO
SNLBWgMj2gnqix61bvc1iXq0FUDFMt1kx/3qpxoMbobLNc29VnTFCiLklj2i2XxUGN7ziWPHZLoc
zZPtaX0Z3H5SQbWkbcpHqQLFcoEv1pkgaYyxgWiGFsYE+e3E9m4vdSU7uqwZtU3Mh0Q8hExSuHmz
hXolne5bUxE8zT+gqv7+bv+B+C+nFjL684raxol6oMEQkbC571yYYInSkVX48MblsgX+M0Dea8qI
crY4M+EWk7TQ//Zg5Ep8S8o6RCjTMeYPM6+Q2otgVsqVD/dHIrjZoTD1TRY5hX5W56XPbbkvH9bN
Cb1qmLvCTROjFReVVFi6hiAFvUbk+GPlTYqiKfCDztTBOKEHw14WQAIhc39Yp/XdvQz6j5h8eU1i
5I8l15dxkVjDwI2O6DmoJwmRBM7QbonBLVDOKQY8ciO7g9r5Fc9hS2E41TT6pgSwcHGkzRtMCcJk
+jLIsKS1v6Zl65XTV6LAdqKtg4IvD4NR3Md6jw5SPoqiiGCHbG3W01KumrKp7NPKTS0VQM+y/QjR
k7vScQwbZJ58v04SjcSJ5sjewVvp9okTtWm2VHlFMSxFz5D/WEd4TPi92x7f9QoSLZLfesvHqHpl
JEdZwA6idsRn4LhxOrZm7JYKMoHZIIJOhN1NuGShQuiTvsl388j8aZYwwGhz1YVUGMZjI8D0Y6iY
mc86ANqbJ4kubjsuh9nI9rgR9xZu8xHeRpoNSe9YxqTt+2g8KvmZw6RCRmcf9a3DTLN0hsnap2UW
aAQaLET9xnnWwVsbVTnzSbsqY2LCR0uY59EitEn6EVvPKP3hcrBis0XtOUGGrW8Oiy3radLPCBLl
LouaJ8Ot010dGt7gwxJGcpcWIEigkd0k+C/H+PrmzCQ9EBdKNoEYPURxgqfjom/82W698Y23Gn6q
DNO0dsQSNpJUF+472MXvJo6WkwPx176usP3kh/WuIirEX/l5le2gj8hIAhFZ5lpdfHm5bMm6E+Qz
DUnGT6Gv3JuAOp1/ZVDjmZ5LqA43fnxCxRZID6vMX/Use2KZ3H/ggf2+eja1xkQNrlF1XJHSs8+0
PXZ7VIRjkPxMgZPWvX/hLLhW2Tfe/5bAg45yzZIOS666CPL3tQJfnQrKx+4MdRhRMBGttmmoxFmT
S5mG1ayj6kpO75Yna7fCOrU7ccgXJAtbvq49m63UqhwXOcyuO9OzVE1ANxEkWFuTAsnWrGlQGOjd
A0BMhUtqPwGvRxCBRc+xuaYHXc4miHmvu0L9MF5WQ+AMhLzlpfMnfxXxsZ8FK17pe12eBGMTcRpt
MJA3YsUpUAI9doZT4qNcOi/hKiIweqrDE7cMUZadRIIdoofdhBwo+cRLL+EQVjDLU2lQzkLl1Cvx
1JJBlFQQOSF2tiWqqhVbrF6u1ik/e0Fq7h6f39eeBTQg4VrqE39+1w5CSQbRquvRuMg/wO7ucjmj
2qn26c58nV8YptXUg4BoyEFYJ3IEBVtj8HlYn1IB8+zKPv3jicmfa6dyEcOmG0+cU+a1+qvGUGov
JLi9bUSrbPYpWSSbQUMOqlrVoSrvE/UltwQH7mriePntNjuTTyTLNYa3iOS8hunrveYiZ9UwGnAm
cJv75L7ysifRxxM92WZTmnQiAMFM5GQtO922AjPbEUyjb78+4bOtO+hihxCYTHYWrzGZtO1I0Y6M
v06QbawNoFA4D1eFC5ngVuLE6YwZfo117oztfEZdb3mC37LuiM218MeO2RRaMJy1SNutkkWu0SHz
XAUQi7tyBYnMHipWIfb+yrn/Y8HN1ZckxEg6isasaRluPlMHqhyC/SlYYnvVDbRquZ3h/WLMj8nv
XdeKBrfX5Ekun2ILi1LMeIxNWhNsz/ZlJa7kQfalDWPNGQy4ZWQu82SMS1won1uBBCObDC1n9V46
iJQx1h154/tt7z455dBRz/P51BkRzyYMtnxG2D5pRZv2CrbxjyfehBY0wzSaJ6r1v25f9GnlwKz6
G/lZWC2L1toEmMVsCdd6fMBWGsFkhYqUkXyoaQxbO+MLhSmoyZmb8Q4ogg7m7tDLvH0qBGFgey2i
5bv0tRyT06T9km3Np/yu40xw9D7nHrc+3SbYcEmhcjXhKTn84Uui/JLgq9jSSncwk/agfpQ5tU4e
strirj6Sj9RED7ReQp3+ZDmYdRSTFOPZNqlT5CAHsepgmo+TZKHhB4JkBSlJEyCoGcO0qW9Rr3D0
tas0/a4tM3cw+oZczJQC41PE/38myh9bZRPf+rKRjFLF62vgOStndyl8eRpAdGXBGxR9pk3sMmCU
yG0VQ2xqvsdy6ek6jXIgPW9vhmv4ncvH2Y4mZ1tKiiQrV9sY+Fu2ThXpBxrkTyvFpdrNXkac8VQ9
lSG0VG8vLQhkW6lWq9XJwiQUhPHwXe30YAKG7vYK15qXfzzcZhM2MpO6Aqa257YtoaCfKBH0SSHh
uELu0Bh32pIdU7ivK/B9NwDVcEv7rigg2rLLrPdSyXwpfqDjUe3iQ2r5aSI9prDsFPzI6x9ah8LJ
KpAjK2vv5OLC1OpmaSEIspwGXXWmIqxiY5cQEsPBIYEtsrQHiQAdAiDGMIDoi9eiHyKD2F5uYyxf
Zb5uUwwGvqdrBwfqkEYSMv7BoG6uwOkzyxmwJ63gN6/X2PZwqwRYZ0XVVQ2+d3/+5EKvDGMuAXrp
zC8NuHvx2H2DCrQFKALmsodskSzY1ZuCtOn6hvn9ojarxsqoTBan6im3QhO+ISYGL7e/xXp2t88l
w4Xx/z7FJrulLLblcSy0U2MADNGvmQn9li+xaya2mwFlf3u5fzh8v9fbXDtqi0IZRJAF1w7dkdRf
7or2AA3X1o29tbGu6f7yvewwznDrk+hyvfYRLx92fd0X+y6t0laB46iMgkwP1szoL7040TKi7b3+
/cUy88DrzixgvCFhJtS1exrnLmwcbr9J0SKbg87HqYO7B+TOB/sYp82xInSXweDu9irXmuqIJ7+/
1yb2gyjAW7ucMuBNyIHMsAxLCmBbAJXFFdRrP2NbcuyxdSvrPR/fbi8u2v2b+4AuBCV0Yqsn2u1s
eYqA8xPgREQrbJLXrCtoEyOqnJB8uFX5osqiuHENH3v5Arf42BrQoTLXMcvpoHttgOIGk2DZLyBi
uXbNV4y6BVFbGRDn1muJrwkzyn8oT/7+hJ9XxsV2HOaEa6kCm7TsBeNc6CRWR0xC44h5i69GaECP
kQiuIdicnx27iyWXFhTI1DBQFExBgpnINEdD2wX/1fbYupNalQYni3bMzvk0YwYPqQA0224vcXXS
crH9t/jWRG0Vo+bTclpngflPkOZXlckC+niDU++oDy7uoP8LQeJreJc/ts0mhijWOLJCN8tzm5ZR
zWp37osIQhaAE88Om3cUoDFF/QmHVseEzvxqQlzoA0g4FUAqQma3IHB+zmguvqc6jXkOy6zsLBse
5N8+Fkx/7itA253iaPoSqBYYOUFnK3sYHsHjiUR9EFEY+mRKXPwAJEpUGwZ9Pk3yy1COj3CXcyu7
g8N1FtnG8GgPJJwnGknZfrEfb2+Cz7Tsxh35iQW9WHxOZKNiDa6NpIYMY5Gf+nkImqFoAHvojR2k
opZfFgysVQpaw3Q/ynFIp7cEdpkWf1nH+mQgrmVMjjUPGOeafjk/p9n3DpDLIsqqsw4Ssi21QVPO
fg7HdMfSD0OxU1vL5/2OA4ICSQyQgyIO1AbtwS+CmTRnM6APp8aGvVKcuoU6B9pqtzp8MTPdzVMD
KL8pNPLn1Ry0XCC/2qP2Mh+hI6QZmWON8MDJ3+z+qCS7HrasoCLM9I0m5IduT142wEJLpZ6dfAWx
3uH4H3jcIBvPoVyQB+3wfPsdiwLGJhCr1WJXdo5ExwRCNEuBxzAjTRZNCkShcIvaNQaWFpmNfdz7
k2erXuXHOyWsd8P34m2dxoknpus1fGPvbIG5TKOxko/AkOkcxmW6CSRiOEiACSMfv/0Kr8HVLkPG
FpeXa7MJGwrcNJBr+bGi1Wy3urPD3KH7RIwCFFydZJPImWmttFOP6LvKzlmVp0JSIw0MjzVQRCA+
MCf/Qpr6eiPh76tsi8gb1MzMClQKaxfRKwDMgLewX+1wdELh9G59gFtfbhOBFwgHGZNslOcewJ60
fQaU9FyaisPZ8sVoYLcdsydttpmbVvgt4DTHw+gkQADf/qzXpluYf/+uPDYZejZaNcKMtJwmpjSB
WlpvoJ3IwC2VdxNXXxPkf2BHtXe2rRWenJN3lsOn3DLiAzeUgwVwVzvh+FZgYDq1mX3QLIMowWy/
xtKUB3Gs6U5jMEHjWrTtN9kpXOGYGUvYHY19tMLmKctMIMdE95IganyKU10G5nJs4k7GKkmtunxg
bg5DHmspBZ9AeLI2iaiVEC1NVESnv2ZtwwlgC2hj9Dv7l+SJBimf1e+tjbeJhbTKVcL1ZB0b8Z3i
1GEXmaHqFaf/NhxuMQqQTYFjl4Jm8fQ6wwX2ZWVOZSEL4lP8Q/FXSX3RwwnKzS0owVi4WmrNDLdz
JNyQCIja5OekHEu4cs8x8W8fHdFim5MjlalNqgzW6la+t0CdI+qvtnmE192oq+HtpQzBhtc24VDj
lt7OCpyrW5hRqobsWiqtfbUZY2ccW9PRGxNoPauvAfHHBADoU29sltLNjOotW9QSU4I6CfNGLx2t
HvOQQfKuAXIUrpWAONb4J+M50ahjcAkIwcAA0nq0h2e1+ipbj4nq5X0JajOm4H7CW58rvQdqhKdN
KXPjfnJsi5z18TiOUGGSAM+D6kkLaKCup+4CEIVavhKauJMaP8dG57U2OkVGaYaMgPKcglxP0u8G
IruUgTcxwGTze682xxkeyFo9o6PLXWn4Vil8J1k8IMrLHIsycX39WDdOxRaVB7WsuDY7nHVdLcJh
oYeuo0etmA+9aj4tUvOiswmAigGeIVoZ9LFyZ6q5B/PRft7PCH0KsmIg0Nx+ekgayBE1BbAkX1h/
4LSHbal+pEzy1OVOXWpvoWCd2h8M3isGBF3L+k7tC9c26/1YBVamHHIFJJ6MhKQfAhhfmqURsWIG
rYQAbUIjvpjwHSof27zZ9Ujd5vVjDhD7Wp4aTRFFpytIo8t7f4sWVPNSSpbVo6C8G3bFvgp/rG0N
cSEpiLbaJqZDatUgY4wvAJCda1uVO5rPcS64OEQV1xaUSGgLdLgMmelqQnG1dJbimEgEO63dt8U7
l9mbZsfhYEUmODclOXaGScEtJmGb0dyjNjJZRUhyFW2+zQXQc6SkzZjIJzKOTgUAbJLGaOYDYqe9
9/Yzz1B1xQfF1B44sLoJGvu3w4uobfbJ/7q46ay5i8d5QW7X+80OEsOutSeWA2vVzIfJWChn6CEA
TkzPiHSitQVJ11arukL6mlXpgi8yq27apa4EIRc+VG4SH0plJ5VHjX8lBLVgFtx+7GtBVTVhGWvY
hmbIW8GtboCwcEVnE400y+EKDfT2feWTMVvUBr267S6X2mxumSClM0d0LOTQPk0wavthpx67VyJg
oH2FhogpsrdK/Tbe7We8WulfrrzpsPVjKQG0gQ6skt/NyUdNX9RRfursszJwTyqZM0BIsmHZ/WzM
iEN9QDCqkC1HLRvBJQbPyttBdtvl1mE+1Q3UnvHCFVwH6Eoh8/WWlsLxirkzWjiT/a1J55dRTmbH
aIEmqSHPckzSl3qCDzRDU7AqEs0xq18z639KvVIBZX9Uhic4EsE3Y0m/6gw+4uAdgqw0GOV9Hw8u
1QrzAIpovQdvuHftur+XJB7AHAqReQLtAMp9puby8iVVSh+kBrcZoXiZlBAQgQEWxl+Dkh4K6VlX
ntJh9uTxW5PHQdF/jMXyQqY3OlSBUgS1vleXGPGEPJRKeRpa8CNZSHAh6vbgyn0dNabuaSD5KyRH
O0k6xGDi2ImxsxgEBsbR4+OjnslO1naw+tvHfe/MpeEzwPd1sEIquFm3g5eAzqGmITPhdtz3XgoC
RkdxZOrHsQQ9Q3rtMLmzoOOzeohpSe6naGBpsu3x9MfQwg46fzGMJmy02V3riq6LYT3TfWX9mzr2
zghbmDQm4Tg8QMXRWbQGFxTeKPoKhv6LkF85XTC4yfC6Gs+aMPFnhQPSmDqlftFjvqvulKJHmvCU
Fc91B7pgrkLPKPY0hkbOzjjb/DDTNCSYNcSoUulYuEuJW3DGv38BYtV6HAHbzMrI0ty0qLzaaJyZ
W76NL1m0UHNQOBojPKjV1AeByu8tWDjbBynLQLKUXa4/UdPw5bpx49jEJfJKJ3A9QE6dc+LBYC7U
zBMSEyc1NG8AvbizY/z++YnXo9+0M0iQYFNIaEC/x6kEVUcZsE/488BznH8IzqYg7n8mJRdhNzdn
Lncx6s1C0h02KD5nsBpCwlBax9ac70203RoJoFU4keRE941O0KAWNb62oPbY5n1B8BXP6WSBf3Ki
duxNw10Sj0FVgFtJHms9kusyWKZI8PCiuL8Gi4uH7+pZkoZqHQ1N5neFjweVl2FnVL5Z55Fqfpkm
ttOYEYFMEhFVNE7/hNDfSPi26FmmQ9PB6rrlVErEaaGqk5AiGsf0qWcY+nEzAdUf2fCeMbiljJkn
WWBipMh50cNvUGpmpQL6buXkaIuasumy6mex8hP13q8rM+j4G8EAb0HhYyoQnYvvZKn0uJag9wXU
qKJ5+oKsDbnvMEEMUdUxwTf3M/hqHYWfJxsDNAJcPXmsp5+WOfrSAO2LJjRhaaPNCdpzspvCyS7F
EFnvW2ex/dKGyGiciK5n0SW5yU3mZoGgE6TDUJwuQX8/3YH+RO5ad9XqZZ6SHnEqAVYRUQGutYQv
r61NlTpYdpVOZgu7XbQ81OV9Smpnml95cg9ufGDSZle16e72lrx2Pf1eU5E3azZ2JYPZPainab7n
5H3UJlEuLVhhO5kuqN1YqQxuYnlXfY9DzZ2P2d7Ge4Tm8UqrFbMhrxWpF8/0GQAuThlLBqk3pq49
dRxUffKj0GD9BCZfL8VPcW+IBhpXi4Xf+k/bRvqStDWbBl1HtrHq3XRwbY0huWlGFR9PI7sfGRJc
K/EnJtin1yFWFytv9ulkWLHEK1U/xVz3pUUK+jqDP0VilZ45DntuaJLXKc27MZw19LrneLegY21K
Lwbo8AY7dG27S7q3VJZ8sDpVqEmVXxQGKwhlHAKrJPucCLPCqyHw4jdvNlwGtSMy8Mo4jUviM/Zt
bIYolQdHslAzZw16gSiEISbMgWuvBdIq6/v4j/j3e+1tr7qh8JpLJKKfVsesrOuCnGmulXCnwjWp
gRZMEWJun69rGiuXCk/bbnUdt6iCa6iD5bskkl3tnEMw+ROp+SmRLNsO8L07cIvcMSqEzaFrh+9C
m2zbwIaWjKKOZgu0K2xWKwtZzuvt57teRl28002XBjS0JLUGCGpJiQemUKDDWRUTLS92mkflfqV2
Q3Q0SAKRCrcu+JbbqzQhmQpMyiqZokKtQT6YfLzPR2GZuP7+W3tm/R0XwYRUaVwV7FMHLZmgpunC
dj203d7T5VX3HoRFUUPvGvXhjy2zKZxgkIjhEu7fTy1z1Icu+boORw3Hcrp9uhe15a+Fy8s9sqmW
4IybZJ2EVmwqnSraeEV2aHrmZHUIayrBcRCdwE3EsuSeUGXN/loN9sKDgVld4xjE62DaYGt8X6nW
F8EGvZpwXmzQTcBhmNQj5cEHhIrKnQTJIoxxaITeLEIAVEkCITRTsGO2LeAcGV5tTpiI8QC+GypE
rTnA9PXd8LLK7yaBSJJdcMa3DWAMM0ygVPCAvKkDqju9LHLvEZy1LfkMdq1tB9iKjrPmpjKgldBI
YZVga4gWWV/rxUFbmMnVheC12S0KPArF3S7UCkEvTLDXty3Pup1NudQb45Q2sWsbksPhO9P1HxWF
rAwRgDxFB3nbRpRjWWYjxSOtszXVNVy4k8B0GpsBOIcsIA+3t7poI2zihgbosd3OuGoy6X7OkGVL
QtKS4PbethL1mmWq1CDaj3CSgA6emwarnSLxU7FXhuDgbgnOSZwodj51BvIq+xcUjdO8dzS44jZA
PGul7tgL/E8AWCD6ma+MuUJwtX0mbjdC/7ZDOOox6uwKcVgqkmPCVuS6TMo7AMohPpc+LOhLxnLl
JFbh8YU7Cf4biqQS2GIMZjRpFSwYABgMVu5kl6HAUtQGJHstULTkaPT2QRm6nZ4XzNeL+JuE3PH2
drg+9fod+bZdRhrHtSrXa7ojo6hH1ZTqQZdPbjq3LyzvXUirdlbm12n7JlhZcMy2TS/MzSupYuvG
30+vCIIYFsCBM4w91PM/cGUfi529jw+ZkLh4fa548czrprqIIllf9P2UpfPnXDGLin3s/VgNauQI
WFdBxLqOfbhYbBuyaB2XMsdp0J0ZfM3eUSIUpGnwF7cBxA1oWny9/WoFZ3zLksdEZpKBhQTuP5Z3
FLKdsUgVUBS1/qNL0BoL1bTPjCeDqAt3m5/Q3vp8qNbeEcORhV6215jVlynPll1LTTaMiY5KRj7X
L5MnoRHqLBG6ZGdtcCF1oSGPBBktmisHfhSLLviSore6SYHsqe2ZvM4Cuv5ZUmdHiolghetdp4u9
ssl8hlld4HkslfDhsV/rfbxjQfEA/8l/4fkjeppNxiONoPdQDbKOxOjuGiie9qmghya4q7f0ISVN
BrRvINWbJWetLKFl99TaIuVB0Vk2Nl8lg4WBkUnYFOv1+VkyhVn41+VJhbZWwtW2H6jmbT9XiFkr
LhF1DAzRwS01QxkUT0hvixDNotvF2HylcoGdJkGD7FzOdeYAlb5qa98bqXYPaJwLU7oob7vvcZzP
jmyhOT4OxLHNsnXGJXvCsOCuT+AB1mNCNY27jgEvPLXh3MvqQaL2mUrj6NrNMgdtQ78oA3zEZuNZ
h6jG7XgkihZb6gfmRp2lQ+Ie9W28x+iAha1Lv04wl7J/6bVLXZGSy7Xm3EW5svUfg7bBCN8WZDnd
fN9IaThDJCqBaPhU1YJkUXRmze1lUudKIXXACbXNGMCbQKfa4zK0bpOVLqOQbiTV927J902r+6P8
fvvNCk7xJ4Ty4iabuixhNgajJxPCQ7oe+0UsglgIjrG5/oSLJWZpQdBjCBRrQpDYB3uJaJkJsuB/
6IDYim3ZqmFp25EjZCItOEPjPoGfHWB0UFQGqxFa007v5fddpIcrZhrdubvOWbXRINZ++0Ve3zC/
19+kxclYVjLuNPXEVerLFOgyiex0tLA1RaQQsp7Z/8wYfy+1jVh9xyVr0bKzsTA4ZZQ7m2GMPAGJ
DvUz3ewczVb8moqUI65vld/LbkLXtKQSZeP6hAOkoqWTpIsSOtE73ASrqucprwhwP3DD3suhFSaQ
6TrX4ZA4/GPOHB09HnNXHkWT8us79O8nsze0plav/4e0L2uOG1ea/UWMIAmur9x6VVO7Jb8wvIk7
wX379Tep79wRBbeJczxv47EjqgEWCoWqrMxQkxMCfsZQ2aU59SL9gnnGbQfhbB8r+6MbPeC+Mehw
hqo8DYNx0/K0ON95Bjccw2QiCXoJQa6EIoJ9qHtzJviGYFBLSvvBGoPipdMEt9UBYOqDzLDppHvZ
3O5jIbP6anaHkL6EUHnL+ssEFtZ5Big9yF2TjtBWm/u9Np8UwGxQas7VX0MFGL1e16hvyC8pwbsz
RDFHCgAlF4Ia1HXHsQmdqXrY3sPFs39boCYqRNQkPDPfr4lVKFG1iOqTLsu+IQdnavodemsq6IvQ
hs0E3lTje6F2yxoTuOYwTmjcZhCdQoHl2J5Bkg7JiEVvEAjWXbsHb+zSYPjRefFN/yW2F61v2Wp/
5ShuQTezRNWO7rc34Hr+sNqBxZVXOxCIKfDjQdX58i6/EGfeD7dL9RPAcWCguTU7wtlvJqjlslh2
VV72ftyFbjgndkBvhzSzq0qxC/NxVMZjre4KwNJJaVgG0KpQdDgk+l6jOqCqGKVX7vrqi0TvdPIk
NS9NhEl6QNToBP71sj90wVuuvgxTAL7Gh0SLbZlMjhGn0BAD8ZL+Jk/QU8nQfCutGaqDtfCjlVNL
b14SCBflw49MBARsMIGow81cT1CNeJSMQ4ZwmCiJBcorEOU9juRJaEE3oQ0QAXmdwsSSwDBI57um
fa31FrTFnQs8pd3GwAaNJVxeV0avV7U3BYI2SgBI3FwFLm7+O23iXL+8a8tcvsDqezaTlBvDBFyl
mD1AQ8Utkh9NAOql8IQ/nfuBBE4roKUpvnaFeD8DXF8rHkTKvo2oGATCbSoq4CRsIwvIK4yl6pxb
bYnpvx0B6SMyMkcgqnJSVvWg+V0JsqMWKi1FPToB2jkxlbE34GYWck6g/EOx/8Mo4+NmWTR12SPv
zw79WQH9FQZoHpanoXQEtsVdiGqTnfGFi2Dj3Ksm4+11VKumHsr/VxFfHtqktfrTvfk9OMi35G46
a3t5X/7KJduweZcr5+ozmTu9HLVBpQpol1Xa28HU2VLdoHIhcJ5UEs8Oc4krgRJFRZpOPvpidXMs
oBcIppndAIioDoQH+uPW6IIuAdGEcr7rNeYpPL8/vitzvWcdBorjAN9V2bUH8E0FgOvsJfRz4v0i
Nynfomh0H3jCTfAyHFRbPmFasX2l35vvvDG3P1QC/v9PUUXmxpdIrxdDjJ9Sg3dqGcFy8xF4WTBw
27odPLZH6V0gPgKTqGR3IohAOQfrKnrsYzMwS/354M9iIk4ihbMterkxao42aNT+w1gx5GAqBr0Y
t5a0/fVVkUkQDKOYo36QATnIwEgQmcBWPXW9cZ/HMqdK/IcX28cOM4FNDmMzivIFw32zMHtFKN56
y9Dk6GoesFp/149fbygbqmiCOvgoxXfEnI85hYh2vdDHDbYOsSQFqkycm/h6kfpjgUyUSsWikbKW
xHdh4w2VAWZ73DKgxUGIkiak4vKZqtC96Y2jlMoAHfFA8st6/hyaVZGJVlI/l0O9DGTXRQOdr8cA
ODTOErejP4oBn310AIFyT2VwmgzH+NK/YHQGKcfChpXapYFviZEDjKKCGPfAO6C8xTFhSq2TRgwL
nM9GCW0j/apyG0E8C0wwknphLMsQj6hkjI4xpdY0DHvO/i3HaeMTsaAUMzSmVDOnDAEv3PcPCSj0
0XS6oKG7M29VztfinG0Wj4IJp3I2loBCogHyqIVbF6EVydCpTh6313Wdq+KfQK6+J6mrpKU2ygZM
tzjb4rE+DMdFMRrc1DKUjZ7ftc2d9k08gK8RmYIfAAJqy99VTny5+hJY/QQmvNQBLhOSiEAUyaUL
sDHeweOxSfG01yo3x8Nke8nLYd76kos3rVYsNQomNMCycTfN8dmIC2ua7o2i5jjMdgKivt8ZKyuo
A+UqzcTJb3voLc8vgnBRCBJhLbUjVXQ084cwq7zyE89JmTgiFgEJogk7qey0twhoWScHP9rgVI/S
t3bHI/bi3bzvyd9qjQIEaMLBRJ1msJvMCu/zS/1TeYPMHtQQcD4wihxYkWlHkO4sIVjMgz0Q3h6z
kcUoSDkVJLvTSnMnKHhNDOrzOAhfeqL/CkLxYGBCWVQFBzSGBFgBLSU7VCFeslizGlXd458eVdRD
Iyn3AwkQolpylNRTh3uxSy5mEEI5BQ8N8dJ2nTuXmjMH8S2S5m+DAmW7XrR1yYAkCMp5tX6kA90H
peFM4v22v15b5Rqctnz01S63Mc0SoQJ/2pJqLSqkAwii6h2vvHztWKzNMKewGMFnrObAKA/5W6k8
yWB9UXhI2qvRZm2EOXvzrEQVqYGTTM7aTmr2QMdAIGoB7QIjI+Aayh9rzcIb1JyswoBmFrBAf9vw
WP8O9sLvp1bBQCdgtUl/B+z1UTS/b3+1ZSVslFlbYI4iNQww2teS7qezHybEQn5h/TsLzI3eT7kq
06DW/Z7kjtqj3h/Hh20TV+vZ61WwJwxNAbNOAs3HcMAFM+meCHaiqSz9nDS7rpZdWT2nwKeH0q3Y
ypwF8jxyORgrxx9nEmS5gC0cohu9g+pivpOI7m0v8Q+QyH9yv3fukJWVSqBh0SqImYM9vQ1QtJ3t
zrSFL/XtQofzA5oNkJR4Ibb6pL4tTQrcjIUV9P8Fh+619a6y3vf6wuqX4FMKsRbj1q8ySExgZFy4
lcm37eVeCyZrG8xTJVJCpW4kZLqYaz03u3wXH5qDzG3PXvP+tRkmZpVUbgq5wKbqxasmAp8fj+72
Qq5zunxkDSzziF5GpJoFwPnEnXzMNWuRXpv3JVBvGBbqXXwoiJaL1nSu8QLmXT1X16dqGOcG5ZWo
yoxrItssmqges7tqRiljFKC3xxMevY4V+LDBYk8jM62ytMbtmhxGckaB18eIjSVh6OVeQF/A6/x/
vS4We7rMdja1iriYdQMqd9NPRRd4XVrO3rEIUy2pZTlSUPgNguiS924sTRzGrqvj+uJq65i7TOvz
tFYXCCZ4Usqfwo8IepQRGLFRf8xNFEWS/WtDLYyTEBuMp+Bl6Hexw4P1Xb3s1r9i2YjVeY6ydFbr
BXnRuDO1oB6GDMMOvxqCFf+KbUy02f0d6FDfVHvaAwkEeY47Xjfk6nFfbQRzzwV9lsQzwauFQguh
K/R9E0CmZVK8AW3hpr7RJelYFTx2v6tf+J/CtsEWwIJ4zqQJrAy+IpSWLLwV7Whvn/6roXJlgbmX
NKlSg1LCa7ZoEieMfyiaDB1ZLpsHzwxzzI2kypuiAzbIUKgr6TBXEStOcZsDxWwHSJlcRcMAFmp8
FVpAyVhCQUVKIMuCV4swBijl1rys+zoM4J+1m2y9q57CoaLx2PvlRB2S1K/JACHd+DYQRFcv7ssM
UxIYICibyB77+wq9Nn1WMXY9OIZQ2kov22oEOG1Te4r4UmQPTVRiNGw3U/1GrHOw2EQzaCKIpycT
567ldTzYQpk2AmeSKeh4KLt4r38B0YH93sy1IEPM7QRyrTGXUC+bE1Vq9HxGyAGFCQpXNaYe5wa8
ll/mrsJsH9oH+N8jOGVD7FYpCZwMZvsgmCITh2KIKspGg5xaV8D6iG+jPW6fg+s14JUzMDGmkXtc
Tg0CtrzDkCLmEnJnEFzJybzA6W2dXsydFjnU+y94YK7GlpVpJrZISjT1Jvp7ENcgXv1avObuhCk8
6T4BA82SKVWdZWBME8Dwal9/RbvX4Sx++3iabNmsVwuCmXC4E4DA3wxN95JQcIyqtCSxsYk0271o
urHxQ4DyggnCsCIwcXqfBROAHZVwvvX1+3q1H0w+Hkd5NicNxAfpoFvDOIKiLL6BRPloiUP3q4M0
ZZsbeBUb9AJMwSUYu30oqQfMjWFoDGqC25vDcz0mQkpyPUZaiBi80HiW+QmyUtsGrlZtVstlYiNq
elQiDdAmSnoUS7qbFAxsGwO4sQIvzF+2jb0zGbHPKfHDGlt+azuqZvXSLW6B/HfCexrb4nNj1bcT
BvHv0aJ1Fgqk5j7Ff+m26PX3YPbHCRgcTAgt78k3FcQqy3MydQaLhzDibDZbrxPNIg/B3g5HnC+D
PDhCxJOJ4nkXW2vp406fpFRfQqdylO04t9TzsuzOa58DKwggYxK425vOWxXjQpjhlBqjQmyZq+ab
Sm6GSH3atsBdFeNE6pwSVWxxgrOD6pUP3QVjpI7p1u7gZLPV7rIb+mXbJGdR7COrVeemiIu68005
cJPAsAG13rbwDvLa8NX3vHCV9835QMemKXH0RgOicQpIIoaw+jWq8mjPU0qtKJa1F0Oa49ssCG6E
OftGutpWgPHXPVLf1SDPHdufSgS8B1BACoR4EEkxBZDuFeA3nruqx5w8ER1J/qXLd/KcUFtDAa6s
LpR8jXoo1WvVl6GB/E4KcOqrQYhVgJRagS5cPZKfC84cSCNEJrvCNNkkGs8LB3D1rtX3guFZ7Ell
D4DS7CloTYCTly7hXNzSVPlaD805bfYgq7LD/iRBr06o6L6FDl8FYbq0uKs08Lc1fjlMjl5DAb3s
MZ3fOUHQ8XyHc/+w/JaaFLdDkuFLYgi5e1PeZLt+FX9FnhRa0indNc7gdL4K8IqlQKbO4535d9jg
1mdmLvcgj5W47prJj8YvRY/J2xJIFtD30MYS9WA6VsOrkIRnWd+p9JwJt4Z27Lu3Gp3JejjP+NkC
5vkz28BkPRle8fb3x+hXFL0K8rFMoAec4slX34/6V0H8KuAzQDTLSsQdLRM7HN9M85LGftF9V6Hx
oUiFC71AodetcnoJ9ScZWV8m7bLyrMfzaRb2lf6zEk6t8SCkst3mP7XEdIzicdC/xkAUVSFYt6WH
fP4lAYYQDdD/U+yReGVxLgCqTn0N5IkRJicS4XbQOTOWV4tMq9jO8ntCsJlIpEIQWAgB258LJ3AP
AA79KZ8MHrRw+ShbH21JKVZnM6/zUBQGOE3tYLL4qcGADVjEXpqd8pxDTKTxCss8ZpdFzjb2q1Pp
QASRl7fwQhBTGgSZVJfIFSiwtA7JQjldJJFzXV6HXXxcl+9viPUyR6WZdGOekJtpd+pDB52W5Edl
KwIqCDOk6Uc3fZVuUo9XRF5++tb2MleGRtpGjU1c06ken1IVEIv5ThYPY8b5jrwtZO4NcNWAwWuB
c5EOFOr6GWwlf5M/gZKAQOJRUUT2qVLFMzisUnykLtXPSpVblSb42xfF1UWsTMiffVEMVJJRGZsF
gfMT0eJTxps0vw5JWplgYtQQSekwKYnmE+G7LmAelHjKLOwmaR/QL51moJyESwYp6qiYVt4+F9ml
xHzlKEKnBBLoNh0rxNM3Q3BrLnHgteXLSNpBIaqaJpRfPi9fIT1NwliRfSkt90OUOePIKXYuh5n1
xrUFxkuSOYWqjt4rvlGghqtJIIWKrbH7i8/4YUVj3+OJlA21qculP0A3Nu/3wtjvth3l2qlaW2CK
trogF7NKSQnOW0sQpJ0m/DDacE9K3pW6vWEaiynJG8iexDHAmKBJOzbf4j3UMAARCLwGEaO8z/b8
Jt67mMrvH0kRQTFFiG7+li11c5AmvVii5GjCP6GTIHSoVxit0lt12d1kxleoQ+4F5dGMfs4RJHXz
Y19/raAKPA/n0TwE5auSQjBYgPR59bOg5o6Oz1XwJIAqlxROMoHfB9W+vgFxSvwSGQAFKoYtZp2r
Y0pDBwcdEdDMEHubFL/iigIGdz9OKA+osVPmXyrxnoyFNdRfhqm3UwytmOppBiXJpGFAjLplAQBi
e6iHGT3F21EYnDST95MZedN0GiY0He/HzuRUOK+fnY9NY0LHoEsRXGJU/NjsXFEZgJrkcYtcRf3I
5ocNJnZImAuN50gEjM0vAZWdvQUvYmBQP0/P5hGEJtwH/XLit1xhWfXq1oqFYTSmCRYnqXoTICzf
gemovSdadtLywu5p8BdBfr1EJhvAuFBbZdKMHkKPtlb6TCvR3T6615LUtQXmro/TJGxnI6380dBO
YzvvRBr7kwEpRJFc2lHT4TSgY2p5yvI8B2GKEVIjThoYahU/lBOAejFWKDjbK7uKelsvjYnfnVQ1
JEu692DxPssI/qM9arDlXtrNb8Qtd+F3nVdluVpUX1tlYrrSCqNIhqTyJQIBU7kGz+P3WNaPSnCM
le4UJeHDIog5qo0Vh/NpwMQ+LTAKqIELLE93KjlDheiO1OCSNCL5rNe5sivxj7Y352pXcfUz2eZN
ilGtWjKmBRqhA4MwWdN7US4EVxuIwFpQtptQCkZP0zW8+i67m770N/nP/6ZVdT2m/3OM2ZZOkSrt
BIleSOfFB1qSx7B6yhvysr3ea8Wg9XKZeDTP6K/GdVb50USOkVQgQr92UIrtGmPf4Pm4be0q8GRt
jglN3RQqaSgg/C1cwLgM33QQqZe7ZoehCLBe0EfpeQD/O56ukL3d8ZoqnLPFEmDPQUlSxClMS5qN
FdSHvOTs5tWyyHp9TFya0yye9A5xafTyb3S2gfvAhEK536UHfUcbyErzmlU8L2HiVEPTjnT5Ei+i
7j4OTpBNtrRx+MH5cEumshHhCROWRgLl6r6VcNmf6wPZhy5Esw46RJhjh/cU4cUnwsSnkCYjFXs4
CUgMQRJ7ANV8dYRKEDpvRbafn8XzDGDSX1XN1t+OCVAYx+yMatlJCAhUSrvrJJH3YF5O08Yusnwh
QZVjkjaBA7ZO7+gyWIZtgJ53KIl6QndW9ryWEy8VYAlDNK0TBzlAr71xiTfsljSgdsMdcMeAPwZ2
+GXbTa4+W1Z7yNKHGLWQyGKEBUaH+QX+nzaWsDd2klM/TKCJ8zBEkTkiyEDnr+UyER07yv32T+Cc
cZZKekpAzG6OOIEFiaDr9jwqd9sG3ivWWx9x+QWrZMeMGklC8llhyPBXWRSXMnnMqkciZZZa1e4U
FhdNOetIZTl2OSedpRipyDRRzIHhPkCd0E6hhQ3o1ZhDARSaFqUVPprH8Qnc9fa2XZ5ZJsB0BR0p
JubhQplpS2nkBMngBFzyJd53YwJMGcomnWWsDp1/t47d+rH0RmjKNec4dqJT88AvBHJPBxNoIimQ
gilDl0885hh7cjNPuOgX5b0H1s5WdFR4Upm8VTIxJqiJTIsCoW2pD6vdrWbMzvbn4lj4jQmkKSex
k2AhjwOXdG8tiB22LVxtz64OOUv5kTaKJmnDUOKSkzy80zzMmBWnHnrWBFQ3lFev5a2ISVHSOc4N
zNshI9Neepo5SWXutle0uPDGiWZpQqkxJqlBG9NPmpdA7JwsRJ/RzB3wfXAsLV68ZWlZ6yp2THIl
J3KAJDifVYxzNceq8lpD9OIYyDEj58TCq9XE9Zdi0pExMdt2MHF2e88Ib2IgntBfNiADi6ARdDa9
jTSruCxITX6b+fe4YbyXiJSFfprIrGyo3IBvicSY5wXhhz0k008yuSQzeKSTv+/oZzNMeIrEMemy
5ek5du3bAEUTcjNS9dtYeHXOu75/T4I+21p+y+rrKVUwNUFXle/XN4YvnfAYeIt0duxx5+B+TxU+
22JikxSVRWlMcYV4GOySl6Vj+KN7iS7gqNiHDSfG/37EPhtjwpKiqXE9K7LpN4YBQaRv0XTYPmFX
EoNPFljuiDodIZo5wBNbJ71kAaD7Fshmge6iYD6HGsjk1d8aR9qJHpJ/2QpCbvGe448smcSo9DMV
67b0MaNsgp1gmE/pNHLKO1ceAJ/XyQSrsuzSRKtQiHvPXTsbhLJWAgCbYnW1o6P4wn8BcD4eyx5R
yW1YJss7cazFp7E4dFnzuP31eBaWv1/5vYnSohHNTemXpPCM6bbT2/22hStwmM/7xkQqNdREcGDU
JR6GnVtdutDOfO1WPJip1Tn/x52Dy1grXV56cwWO+tkyE0DMOJ8FvDdwYQaYrMrOtJ6cuca7X/Ll
KXHbWtgXTeumJuR4MIUgx86c9E7b3U3NnZKb7+CjNrwn9f88XPP5dzHBJqyVppWX50g2UF83T30N
AoG8BpGy5FYYy9j+ANwDysSbIQogapsDIF7V6lEk9IcArTjjSGmDFqjgtNpLLg0WKH6tGC3NTC2s
WT/mQPvXCVgI4vshPZmNfjGncEfz2dv+dVdSjs+bwQSoTqgCqS6F0jeLxB6bBzO+jXID+JwDieEf
Y7OfgGIfDcntkhTlpUzjHGxO9DCYWVVt1INe6/E1lLh8MqZdHAoPUM/bXibPCNMuCAIV4gUCzpkw
fNFL8SZLoVjYm+62Fd5mGkyM6rWsrlOKWDx6Sesu0mP1qT/OOkTa8Si8CJyt40QPg6n5aHlgCEOJ
oy1V0M6UdqB54oxP/Z6/ffKOd2GGVXySZIgI9hK8A5SIRykunUBAMi9ALSDtOIvhmWLiFOYwA9Do
wA9U6Tbrh0dDXdS5fqjcRvDi0Z8zxc9rYsJSpPRg7CfLswukXp4Z3av1vj6AnQ2XSfLcTF50IZNl
BmCE8GTQXPATON53YwKQYJijpC6BUS7zF1U8RknysO2JPH9nYk6RNENEY6xRF1MbEjB6KludwYsd
PCtM7Aj01MjMxcoMTM+ZapjyhgSpW5zSMz3nvSXZ0G52eKUXTl7K0tkoSWKG+YDdg/LS0yy0e3C1
PUvpxajBYz/ybjGOW7K8NpqGubd8hrVpDl4KMUEXbrK1mh7T6W37m115U3xyTJbfRiiqps2j3ER3
CSHX9I3Jwrzp3XjCu6K1JhOCxg4keR/rJ7ikzrmmON/yd6aOcdSJhregWOwKkAUm4LoZg5/bS+Q4
vrn8/SqcZFo363WJMDwDadYr3jhUu39ngYkikyQKc5LCAul3AYn2isRLuLmfiYkfs5ROTWOWCl6Z
9hi6muboPr2k+8amN/KBGA9x7cz2QkYu/AXDwWcXYSIH6aXMTADn9Y3sZ1tITjucAXFTqoFHpLFc
HRtB8jckwljpgZrqBiZt8kt6mqE3BADWeOzdRW4gRALn/LsPx8SSAlJpZiXiLou6QzH8lFIea/a7
GPCfl0RYUEKFSVQAE4DOjZGD9vl3yMPhNNMjRKSgVRtGgD0Z/Q99hpixHL6GUPboYkkE8COCCA7U
nfRwH8nPekmtWlbsmoBUhChghM8SyOWAT+dJUofbUkrFndaD/hINOV68XaL21gqYLKY100ltIxMf
BWVfYg3H8H52Cif9igCRARX50L415+aQe9MpsJt/90YnLBIiDKJ0KAbkse+YtFuK8aHwTA/zDZ9H
cjtOEHZIoKvmRNE7BN2R5M/BoLjAp/M287qHK7Ihm8SQtHd49SoWqY3cqRAZNdCOfGdiW7DDAl6T
0lHS8E4ubY3XolsCw++f78MiE/2aJleNQI+QajeAZE6CI7qFJ2jlqckkqzEwwKYnVr/UkgDpSMDI
KBkVAK2xM8nf0THkHLg/xLGPn8OEynjEoAyNKSgFf0DwsTgEO6R2mFKXb+FLpm7nB+KmTmHn30cu
PQxvK5a/X21+lY5KAfZzw4eeknEDoO4MzePwq+BqjuiDrUJ5Ia54Clwei8T13O9jzUz8NJOqqssU
DDHvg+N7NL93isen4r1+UD/MMOlXAihSlEUG8WXJ1+uHPB5QpJisQA6Odabvp0niePP1nOjDIBM9
QyPpopmYpd9P0VlOh7uO6D7IvoCrvZDE3G/H6iuIg+Ua+scc222Lk1mYkgoVSOWGdJbQWcPzfDY9
TNgcypP4AGGQ/s2lh+E8PEYuMOU2D1D+h5fWxy9gQuFkoqGYigYKhtoPqdO8SMhckIYnVHN7Qj2K
aZfIHDxIQ17aGEKYEycaXo9QH/aZl95A0MpPxLz00/Z+kFB8oybn6UU4Z4Ttt4EXQEKqoZd+15SQ
PZWb0m5o5xXN4Be9EJ8baJBVKth1p0A7jsPo9rPTBadJW7S/PKLsW1rZMm1tuNte0CS3KApnGgOn
luMbw+wNCwIZvkGm81w3jStWvQmateQSmXq5SyGt5hrmY9X6LYoUveqnpZsAKL3tSX+o6n3sIxMT
iYDaUE4TPGETaqlz/RyJ2T5Qv7bZLwW4soD80ubveVNZ7XAj5PsY81x6UHFCocw5r2wDsJN1XYga
fM1Wbbxcqb25w/RpV+p2rFZOUZ6UARyJNXxZl3bmIHnmQuIXPQ555AsC+k1h5o7qyTTPdVPtdNVw
TAhhQgazayHGM+rHssTggISRIyPy+nHiuArPGZloKlZGQoEwNv1JRv/B9ECYyvtOnADDahZITZ5j
5qHGif+q3RWH8QyKYoDSxzvw95Mb8CQ9L4CFMbGme46H8I4BG0vbMGtmwzCQdkDvkXjpEaQY98qL
7OmwK4EvL8VYU85JgK8/hz78kgmoUN3EvKoGj1CKU2uat+34NCshLyNYosRvGQFk480F76vpLPaj
iKJByxq8+MLn8L64TY+mKzwtDEo4tFwCgqsbuTLGbCSUHuJZzEPUwEbTmkm0E+fRwovP1iLeoP7V
87Qyxexeg4mXMZFgKsieQZ/qkeBZmu7Bsxj2o6vwuImv+uaHNfY26uUqnEpVoL4MZ9QDDL0klaW3
94uw+1R0u22HvOoZK2vMzZOZiqBPZUCB0Rat2QDTlQoA2f8uKYcbdmWFuV/CMJlqMcOacqiIRuCt
lafO217IFbjFZxtLhrxKwmQqF1Gr6BTNWcGVgU2EWqHZjzkEVXWnbptDLSp35STtuln+m+tztTw2
7NcAdfQllre80cnsBln6Lz8Tk92WuVoqdQ0XBE2Lnbdgq4X6sdzH1vYm8ryBCb2kGOiUo4Dtdz2F
ElvrQOrKA88wJxxd7+KsNmw5A6tv1YyyrrSBSZHUqc+zAjGH9qafi106RPuieM76V7l4SiIMNg2T
26kLZ2xnC+PsltM3UApzPt/1UGKIoCInRIWw7edfA4bsbJwNQv2ieG2g/h4aSBEy9G7ajHM1X9/f
D0vM/gLfPKllo1FfocSds0cRwr09+Zv7U/0wwmwuSFMmYRSwHBVEFEJ4pPrrtpdcvaBXBpjQWxpQ
EiaSrvla1LtzYtqiGXJO8/Ibf79KPtbAhFxxUAaKyRHqCwBbpJ6R9Ps+RHdUuSkbHm6E81HYyWOh
pYmeIs32aXIAtbCjjk8ygB3be8YzwsRZo+8xiamhzGb8GguUnQob9V5328ayKRub9v7KWJ0qJTNy
DU0TRFnzSyRKliFRL1dHi0pPYDJPhadK4tVZOUfnHTm1MlkYuqqQvNV9U02ghySADKTyhjC9iI3A
S9p4y2OibBAUkwbaCupXbudKXnmb76ebzJ8GW76tMTRtLWXKxDXBJZ042S9D+asY/I9PsoR/cqlG
JcS+qZ/Kopu1Xga2v0nhHN4/XGMfVpgQochSkwQKkJhiNLsj+reKdsiMyFZrxalQrRPD0gLHCwRv
KOfM8VyUiRtmXsx5XcB9tPBlEHsvz899M3B8lBM73oHfK4dRaSvhYOe634TDMoXsAAnBOWo8E0zs
iAVRjosElSBoadWZcjPmA6e5d/29/hEB35vkq1XkxBDnsoArLpwEwEo5/UmDeo+wy8HDIb3+q2P9
Xr5YGesNosoigd8lw0MBBfU0MJ1uPGXkUpuAWMjWhAfytsmrx9pUDVnGJa1LLNAtTOe6FyH86Pf1
TViIeAmhnagdGm5l/uq3WhlizvSkFjXtWsR5BbTy3dIqLTlh42ryvrKweP1q9yL0oNQsFKk/aU4d
oL1GQLIlh7YMSwnoQnQ8ibc373opcmWSOcJSYQpZKsJk64i2bOdufWjs5iZyyn14Ts+atXDKNqJl
8sAZ1/1yZZk5wg1VCzOVJvpe1FbszDGS3UJjq3i51/XccS6emzCJQNCUzax0M/Xj2cdU4W4QTwMV
Ld0sOKGXZ4g50iRSSzrmcJM8vMnbyVIK1dNLTJCbyn774y079Nsd+rGDrIxVD+KlDjkw2gLJl8T8
EWKQS000V8tye+7Tx21jV8Zc8GZZWWOyAkLjqS9nabnSlF19Do5ArTr9HqKAJLfSpxbwy8VXdOo1
X/53tdzPtpk3WVCWWSZ18JWZpHYcCydloTCqcg486Qp4+rMd5l1Wl6UyDUJPgXQL96lLb+rv2Rdw
9YNavNzJia1zNvXqNbbaUyakdCAfFUDhulzTRylJD7Lm6yinbn85jkOyoFUjaog8DPhwSuZWYeyC
HMxqyZ2c6RzP562GiSVNbYhqGCISE/mtlHOMShoWRI45H4m3HCZukLGLsqnBcvIuA/16DFKE2DbG
U1fmnPyGtx4mZCgUtNedAKRaJN8mserIaBKNGKXd/jy8QMgqqcWyOM5lggUtqFgIBwJa+aQ4QDET
YJiL3UA5Mf+KXMInL2dxq7Ge/KdT34KZjWg30OtphRkyn4IbK7Vj6PpjgNFxuQz3evuCOVEvUzAU
XxcPNchdZe0B/L/7MtnH0XnUBUvvhK8SbW/DCmIGkvpQthnHsXhbxOJcTcB0DJngSyzNo9pf8ELk
bsG4yHv9llfUWg7dRlh9Z9RZ3cKZMgR1PiLYiBoCavddNkLOieRZYMKMUA29Who49qoBjvv4S5JK
f1W1+IgsOhNZhKQxRw1TLnAqyYvszGtFq/4OlKOJiTNiSzfyKdsRqN8Mf5PRrgwvh2q1e0lVVNEs
wptpmXpteaIo0G8fGN7uMWFGGGP0v0ykLAJGzRTiGsG//T5MiMlGGhV9CnfTZjdPKrftc86h54QW
nQktkzGEhiLAx7r0iNnRk57vDKPkOMEVcsbloJuyaqiSqaosK21r6qmYqrjOFrljCQPzff1AqENv
CsMS7PkSPOJtZkcn6i8PUWJBFwSkn2CJtgJXR0FN5bKkX4fkrn4S45dZWs5pDRjgf8YNGnsWIUts
tZI7qPZ41I/1JdunXreXoTHwSzh1mFrhFVGuyJl93hfGR+VhmnsqZWh9GYlltrVljpOrFpVDpWMq
dT4uy8NI5Z0gVJc6+FGXN+n82InJoRZ6t5+I02Xk0IfJUZRrL6skZ66K/0fal23HjSvLfhHX4gCS
4CunmiSVRkv2C5cl2wRJcJ759TeofU6bG64unNv97AEFMDORyIyM8JH17VuWhCRJwxzcGEljB0bk
QAImbn9G+Iex2n7PON8lPQfOpc+/WpD0MNpOYloXRk3/e3eCf3DMtVHV7tavbrtQPIf+S/duP66J
2m0O5e55bzUetKeue+Vli/5ta4LPpI695HaOD+sM5KCnL42ph4lM//xvErTfqwh+o0PbhjUG9pan
rzT9Uo+RTxucZlaetPJnqyT7aLrTBsOttDdwXSW0l2xzXeDPy+H3DxCy+7ZZpYZoW0K+M/MU0gG6
jumjWXNzVrkzPaSJbMX1c11ZURzej6out7Ssx+c0TwPhgBtBQRj0hnWcyixn/UbXlhJSfJNNuoXq
9Wo5oIE45McUR4t0ZLhd55TXglUEQTUa0kcHYq6SQoXEgEQmZt1ukqk3sTgFF6yjH3gZ5L2sLnb5
7vjr84nQo9EZwdKZruABNrnJwH0l/ZeOIA7kT33BCAaqUAJh34Z+CuLuwZxVWUYkscPPELe5ZkEJ
o0E7EY7QQWdqQVWn9LTSp/0t6ujdyYZ4Ab/T/Xnfaqh6+3Un65/KrFIIMvoAlrShhB+spAfZPgmy
n2rn62eg4O7TIPadvXZWH2XlJdnnE4JM10dLuiB2n0l1l6ZNkCky8aPVf6+5gBBg+lmPEiPHvgrb
wshFvyuI6cbDXqses8Rw5wmkHsP+euiURbVPaZHNx6zsNjJNho+pgz0ebwDQTkZ+8Z545aH0U2AZ
JAtKXE1s29oQalNMAyZaOHsHXDpwNdpYsmhy6WPZqmNawCtpqvX5DNnsSi2rPOuz8j/RBKp32JWd
eqwGnx7F2wbBJHepKemPXbz9tqsKhlnPedxUcQb3O6T3ebDsB2M/D4HjzZjQb3Z7qzjki1/KUq01
ZRftZrusYDeFM+qGkrV05X+coQQMBbofHbSfArC97xJUR8yd/oRCSecq39Swf5tDpJYQK5OB5i/Z
7/Z3CPdTmRTtpFAcenpYeTo66BNrgXw+75L7b5YRLyWDg4kAVG4oBpHnqsswVP4yxRDuLSRP8Isv
v+1CwpXUq3oVqUZVngG081j+PC/flM4+GPO3OS99vfs6JQnuKAMIpn2syhDnEhMW76SqU02gQznq
QSUAi+V9qjOJK8pWEJ6CoPprB2WAufZQ+gCBqVn/E3j39gTXX7Bxw5mmXWtB5fxcWFA9NE9K9Xg9
fF2KJtsFBI9LlCGOuUrXC+9Rq/pdR76O0+BfX+Rir2m7ihD6i8SOcyOGYZvWAfIvU3vUlo9hzPx+
eaIJGojFMwS8JdmezMwFryZVxeZydmDmRh1YVA/18jnDEL2Jesj1/cnsQPBbQNmypTdhaXbupSwN
WRKF11eQfCYx6C/mPLSTBUsrlfumWfaK81SYsm3Iwq9IzlK3C3SAKsTB0RuQl6yUpjboPPbEN47T
cfZL5CSOITMOSfQVKVqUMVlSrbGw6jG/G86ll4PMP3pKH3MfyEGp4Oj62a8EexEfGnOatYoGl4rn
EdNWj5rxuEDfdLb6m8bBU8D6uP7pJMZB1j/fuDCfRjNqSnw6ThvIUD1mSyExDomhizBMrQaxgQky
+DPEvfeY7AoqFofOnAWTPUiWkoV0sv6WzW5sDArNSV+gvnZMIHc9AMTybR7BfQia3bXOnhAJJ6bU
KIXYMWeDZtAGKzbQhFVxJeNFrHkgYhu0IPFW3jN1n6nvsjqD7FCF6FFEC7UTJ8eLxn5qp9sms4I0
fkiXObhuHhehvJvYSITg0WBihKslYuPKM2OAvMTSwvKleK8CXCoH7C3yI1nZWpJoiJwsuaFR2xmw
ORPz0nX+nvUxRnnyYKhPTc28fP5lRZXEzy/6gYb5IZ1ohDripJwG1v2YpQxQLHDYkSaCJpxsxPGy
dW7WEHwtnwo+93VNz/mXJYRGzs5BT9J5MP9Pym+fFbg/IslmtTVob3yh7MyyN5oYfmfddv2ho11g
QU8pQR+24kE7qLuIfNSx6oKZlrFbpvywkm94BLk9gJZpkwf2Cs2eJrc2DC/TPgzeBqb+et2+pL9S
8NghtZlS0GT1n5U5ENM6qUfv6zLUXiFPv6v9yXTVcH1ucm86G1/rcwKZc48pkkvy4hW2OS3Bj5MI
JNOFhdPCXQlVXOxYf2GlpA5x8TVmb1YR3LZEabZTOHLb/1RNU589pYVr3XQBCdNjiYqTJMu4wDmO
gtxmRcF/pygupnmAzaHYGUTH7FidoH8OhLW6Z5KE+uLV9b9LQa5HmPmnmrNE6QAXGsZTC+H63ObH
jKEmCR2qdShPrlV78W7erChk8K2uzKNuD/TcH/vAfKt+1B7qn7OBfjF44c0vJcSxpeCCq5EC2xQa
xhXLoAaqrN3+/sboa5fEK/H+gvlBx2/s1Ncm0+8qbB/ySeVo+pD3u6uc1E+JIfu4q1H+rYvjp6zn
s3HxTm2i0o5BxKRCKYN5iuYtr9Fhid1llx8WSKLz43zCzEX8fziGizfQ5uyFYGaP3RgNsVKcx+Zj
VFVvzLKQPWmoAJMvqXk3xyG1Huw2nPLvlgIwf3zHu9LrpuRwPYLIzkAIcy1f1B5FjuLMTGhUvU4c
tVNw4pRD6xaVTNLt8lNhs2shXMVdDZQRM+HAcXdcYGQ0us8AoaHxnaM+054exoZ5mAT8d5sUopNT
5k43UrhWYcfu3Ld7anxog3OjmeEyPFxf6yIq+a+QAasSgpRdZPNiZQiF6SHeg2r0btmRQ6F+6g0q
D5G7jv/3e01WObo4GrVdVwhVQxyB642O9l1q5q8J1EvCAXVHw0bmO2I6uafHgZdHUx1/5NZRXcqd
PfFqpzijVwIk6GZ29F2ppie1Ahc1OmtM109Jb0WHUYtnt1LV1Euc5bEHcf/tMvJHg6nfDUJPY9zc
1lpSeJ1KTqOjvOGsoazRL+D6gnBWAzWIxkhzme9evXAclPb/23fnqo5BBo6rQFd3o/Ml1g4muSdU
c8ngl8XjCBJ7KHb6sQ1RgUBZoG9cNwe1k0HdZRYtSvpoDaNtu8J+q6hzCxVCxlHjWoZ5TrizVykN
+gxXhXNfma1/3dBkJyAE0jQq8LTHrYGUK/NK9lOtH0r94/oakujweSFvIqRdlEupNGgZ53zcKSXS
V2ajIzh5us08Y5YR2Evuhs9serPcBIWaaQQ1I2RjwQ5thEMr6+5eTyFgN0K865PJIYwhYVopStfn
xlg82l6/ktF4Supa0UkGWpBE+s94sdlU3E1GVrEVnDh8pwbochdQ/k26V8pZGGQmIcQ5JVXTPspK
igttObPdCjBQg+pcIgDxX9WX8QCaWUnid+mTUUu10fehDsxNWNJsHQ55twnXeVdAyc3TalVi5xfz
/u0SQkA1M11bMmIV58pfPxooIH3FG+/LAwcTnnSIdg0cYlKwXU0Io0nkQCdvwoYMYwH5I2Qv70Fe
BLD0l0ZBNwW9BwLCk0aXoTMuppqbhUU0sNJBIYA2ToF7Y2WNQX3cDPDmeJvuFCiPXvfrSza5XUvI
/Jq+BrVgi1llzUH9u2aQYO+OSqed2CT1uPX/unKgov4SxAH6IrZB0EB20415Yv7gjmF7GG7lHEIX
MbPbfQkZnVOa9jBaOMN5xw76sTkQTO+Xt/RAf+j8cfCmoAjGPSYyl/Ll+olecr3tyqufbLyckh4j
shh8Os9GFFrZvJsjIHsmuru+zMWCwnYdIX4VdppYfY4drgWF9GAdjX10SMOVpEGFriFgVzLK78/C
4LUPKCRtTgtNxKS0C6Cu3jrTCTuoSAF7gSHNQzFFAc001xyLsJuB/QSV+0hAUrdnieHrZlADoZX3
zxqpXUze+wN5nkHa0JuZa6WzN/HaU7rHDFNoef2tI08ktl2jeKotaGVoN2nM3AhTarX9MSbMr9Md
nX7xxHRxLbkRl46GSFxfVENygGCvEswVnnv1W2qB3MQ5Wo7tLxiZzJiOOfLe1SsgSNg/6YxtP6oQ
4Vpe5VMfIcKlkLfL7jRfQ1222ic3TaDsynB8h4KIJALI7FUIc1XcjhW30dNvYvOlzfgpssdXjKVK
nhcXCWY2WxPbUSjXRH3VY2tD7+JW8qEbO7n9oxYqaHlgYHp5NyE1tc+9KsDgstc9wm4ItAqX76vi
8vJV4j7rtq7YsqhyoFbtmHAV/dxI0/24MsMIYg+8tR+sbGo8rkH5EXbZZ/FLTSBmY9xNywc3NUgx
TH42VR0w48nLUhbgRyEvxiAjo5d8FbGrBcyxWvJuxWCpNeTxmsNSdn5RGrIossbBa8cgxEmMdxmx
Xa7xv4Y3TWRXV+19btyy1Drq3XITt6lbFXclg3Dk+Fp2wKGidSB5la1Wfe1HCCFzGLmxDCbcrWup
N6uQgK0JFNqJBwJQT9ehMCVNJSR3kYjNYBode8dA9FSy1JsjyECYvceW3FWcUws5xQEf3Sa3M7+Z
CybxOEmm9Pl+29wQCnMiPmbI15POCJe58FvjXWLdkgAmjs6rta4VYIJb4wgaPC4Pm9McWqFcv+1T
FOHPb0c0auqWYWtUCB8cXhRZBDVmw+Yc8kdFEOsF+B0xiaWMXgowFAZmXMJgSdEbL4E2V74yGx3I
ek/z2xkybFw/9dAhNADDizkingrVwKR0l0px28k5Z7PqOeBGra03I+WBltdBxp/m6p1BoaWtm95l
bfo1qrXIKzJqQ8IyAhsFMJuSI71sMX9t1BHemYXD9ahb6cDbZH7UkPnZ5snMboyF3dHqtbUs3FA3
5vxVxrVw2Tl+rytkaDrQurxO0DgwgLNk6N1aGNqnFQ2zsTmtJPIposP1va6p+pVvKlLtjWnaqWW8
Mhda1jGNATotzSA1jwabHvJEpgt0ORL/3qAQgoiTNp1R6MW5AVWO2j529bJj00s/fsnI7M3dU+2k
/6R+TK3fawoRx8nntJ9WPRgdchu7aNfvIj/xWsNDCfRGgxLR/780LlW3CwrZWptFha2PWNBIVE+h
8JR/UnjfriAkZ/MyJUqk46MxzXrq0aCIiXZXZmlw3Tb+5hH2++iEd96SW0uUr0T/6cH+sEPwnCDj
NLEcmO/k7xOZ9QsJEVm4OrU6KTBz8zCoN05XHO3qFPEmUK0bqnXu9d3JLF+IZkzJGkcZ4ORRmwTx
AKNQvvAEgz/6c2dI8Eh/k8H/70nqYp2/r9W5VaHEejZH+4GyY9Mmd3Nm73KbHrhxdJTspFiFmze3
tmG6Vhd5Br/vG0fyOy6nGr9/hhBgeo0W1KpRa1ns93o6TJhqacjr9XO97uO6WOuv26RtdBNbXUuh
BsR2V2axPJR1Bi/frL+3IoQSjeSQjWXwAZCQuFZ8MBxZtiz9aELkKJZJ13oGg+QHsO0E0z76YWLo
7BN723jj65D6Umq861api4QSCtXoAu0xGAqAnGuDQjvlx8i/R3Ni+K67LBjdci/reF33PF0V4glp
OqdCywnxJEIiFkdHlJTcEsrIrAdLw9Q8tfH9dSO5SJz2O4TpqhBaVC1u+oFiSfQwf+GWSweX38/f
u3swdAU2aiAASLVu9wUExJMCqk3QlsifQ7LDFiIOTfrRGBa1OEddHBjN+DjO+jNTnB1Bx7ce3omp
vSxRVLsmszPX5O2bnt4oFnsoo9LPl8alBMMKxD5O9RCOxhSo4Mps+1dnwGU2gBeyh4r2jDK7Zfhx
13gWscKe9F49UD9RiZf31IuUGQOjoA5hUXKoitytnINjAEA11JhqdlzIkex6ywq1Ign6Wjsk6v1g
G+FE72PWhmxeGS4ey0kLaxtM8jqYwvrlpFXRPoLkKLfHx+sfTuZ2QtRs08xSke2BBXgiflr59kz8
6ytIjFEs8lsJM4Z6FbBakm99MX6bqiOG5r/Z9KQqzcEsZRBVSUwUi/k9kF4N6Pmxo/xkRKAb1o6j
o0sum4s9+429f161m4dA5BRLkc8AYrG6P9rzzVhDfZy3EH9nrjFNu7i4MTUeWOpJ0z4W9FD6+W1e
Uk/jSgBWIq9WnljdeVave/aCqYMk9ywFF6SpytKX1dn/PiPU/yj/T3mBkV6cR5t2X9PyZiiIm7Yg
VlVkaYz0UIQAm+RavhQKAiyIsVDiXU5T6nVuUx0bDYCxyQMF2Lvlrpo/yiFHM83xh2ln+rHfpRKj
kxnB+uebz1PmOZKqBpu2eiO0yXvNDbdLKglMX+I8Ylegn7lVjgoeUHptB2O3s3vZaKb0SIW4WtRF
MvarsN3o9VCbdR3fcK2H5WMGCb/+E+AUiLwMEOZxAXtau93o1BmevEMgMyIxsiKZqQnBz0B9+bWD
sqXF2meV3PLl+/VoITtSIR7NSkcJUnzwu7eaV2uNq+a15A0vCUhijd5abKvLDLiurXWeWWEWvTP3
GngPoWjuaf3zzHb/ak8ia0fTpXrvOIixFQNvt3UPHfP9v1tBF8xdWRiLdWQZXTy46JftSmeWoPwk
H+bTUDceZY0tLlWQMQGUmXvU/JG2RBJTJYnmp8zqZgUSW10zrXJuSs9A11acEoX5ZCZAuAIiFqn3
kYM5iufrJ0clli2OUVTJMhY5RKZAXAF52Q9MaPllDOG4Eje4anlmUYHwetgbjQo4XOPNuumWdHSL
+mFBIQHUELk5urRJPCN6VsuHRstcpT3CU/ryVNs3tRH7ifbmZKk/N2BaXIDI4GDQ3KmAxeT1jFmz
M132BNQ3lQnQig7iBZqd8hrai2jT6spb2TbfyiXd1V3vFkmL5txLNcVejw4XSLCIO3eK53RvA7nL
7FNWdBinLbyir3DjvDfdN9DS4zn5AhZNd4kTjGJqPtru0FdeXNI7noXaJC8dN07bm5IujwpXOPRZ
FMtrOQRV00H3ZmfyE8c4xmm2J3EX6hMoMic+eXb8w6CvaR2htJ7J5Oxl1iDksKOGPoypwBryyjwm
LHa7dEGce1TrfRzZOwrY85AtEhOUXBti8wAqCFPZ5AA667gf49QMiRkUwFFct7mLDAGb5OGTtXVj
6ZFVJe2wKnoPoYp5FhROgaGevWinZvvyrl0pCnbxDo85c4dq2hAgxXSOLcraXuaP7r99F+lCzG35
kDW18/lzRtT8ABry4wAUALv0u7JrD52nylVGJZ9XbCmAhkMruPn5Fov3PBzelelm2i/oLKLycWOF
LZQ4fdtHjccrlEfpli8XWf96bYotBFbnVZ5rBp6C1mOjgV1rcjw9uuU5uFZUaHePAUYk7VI2LHIR
V7T58mJvoAS+ssVzeu38GWEesDBSDj8tkM3rfubHYf3+QzMA95WYteywhbd1SYzB0Rd8YJWzbwS+
BJGRWx2BIVKBjZv5IzHA+DnLlpWEVnFUE9VlrGqsV0aNtxIFteN0U49PeS2r70ruJrEjMPJlWpz+
81QnfwXQssJV7hCeO5e6JGx2GdRrJVmEpJimi60AMzH0wVmTv3UUQ/c0F9Rfe0hm7ChUCmT07tLV
hDyQ55iMdtAZ+J86Akrvfr6zgzmEkuDZ9q8HqL9pwf92DzHdiwgy2vWyR+1qBwkhv3jqmJvfmo/L
rgsm5JnsoXsZW888SFZeTfHKa0Wc1SyRULezhpXJTkvc6h7wYN8BtGcd6FPBuS7bqiTii2M7TWl3
jJko0Re82meKchiMOewymcaEJOcU53Ysu1FjCEFBmc0cPSsrQk6/tF3qRlb0OqKzMpev1w9StqCQ
ES5TjywKj/nzZH0hc4luC1gVXs0s86Mp86qmld1pkg8nDu0UdcxUlVX03FUPcEXXSBBtXmmJNIED
5BB/5+OXqNX9aWY+HZ+B3/JAkO7mOUh/kN9paB8R/WsKOhOz/652ZubxtPogqkw1WBILxWGfvinT
vltwMKameIkGprKmcKsMyDgz6DF7ZkwhkUkVytZcjXBz33fLMDK2aqrqxg78DZgqaDydZQ9Zm+/r
5NzUyMHqSRKg1ohwxZPEOSDaDHWVMgR9y8iPYGofEQS1+s7Rvkzxw3Vj+4T/XFtLjE4RQCNqiwDM
DgW6lsm+Apu5OrqMucPeafBeQKOh9yM39xuQc6IBd0jnI8fb//oPkYVJIgQuPelAQ5fh666wuRU3
1KhuFPY+26dH86spqXrKKsriZFAxaA0fOgBY1+WcE8dcuRkM+z6sgdKjd/GZStxMctOJY0HMmIx+
aJA2KVWFMmRxm0tpbS6iYTc5iqjVTKukWppVd1Ur0/uWZHczBBS5OrixzrxpSYK0bH1dRcWUSi5y
STA2haCVJUpr9w2ysqxlO80wbpW8CAeuPUqsRLbOGss2/mhW+azMy5qYfOl/WUdzzwD1vQW99YE+
rdUpAsqou1rSq5H4o7l+2s2iPJ3UKpvgj9FkPeZ1D66z7EFXnUM2d4eke5LscT2rP1zSJgS1ZfT3
gev87+XyaDKtgS0F+ARnb4XsJEdy+PjMTvayAsfFrf1eS+yvkwzKETlB3R3jGXjRlF7Zt2h4lbss
+c4sWW3vog9sVhOaXiB/pmaC9+FZ7b/NqN+DweH62ckWEMzQ1uem6syBnEvtmZiGZ9NassLFzHiz
BcEAB7CnLnzEx6noO1q/oaLbbgRU3mK+Xt/K5Uxus5JgdZoFqUlnngsIdyaPCtAkxX2LhvlHxV2K
kavIBZnCrVK5svzjIp8l3Sws3HlxlAJUgrIh2oYYQ12ObbZzguWh9xEavQJDUS54IrLzeMMDFKRl
aZ3sgIXqgaNNtZpGiGGZs9zwCVA8/pYD8kET2SNHZizC1UcMKy46DmAltdXAAG24JivgX64Bb45S
uNQMlXDWdbBH9Zg/QgW7u1GPY2CH1VPpUR+ElmpIQ2D5s3stYEfTT29szArKjvTyJb/5GUJE6Xg1
DomGL0pMcIktPzqoMNXg+aHaGyve0zzyEsh9FUMbLkTddYy4I2vdhYM+UnsuUMhoxnjvMPslHch7
n+g70sSuschg0dc/yB9qePFY1GBsw89UIGZnLuBPlL3iJSdhqEIEqvA0mliCW7iITS8G6K2xb5ZS
c5ec+KtcPW2BO0VZEBBt1wSUilYWBBVVUD/yPdMUP1MHn2pAqi3LbolHt+va0a36+hyXMvHZi++A
vz7aH9p29VCW+kIRafriZ1NFRxASuwN/soa7mJCASbPO6473h8BdqzRmElW4CqiquMCnh10ByZd4
OSjDIAmiF7PqzdaE0KaqJAL8FfeAMtTurI8+A6DMsVFAZY2XWzxM+yxUuO5fD6myHQqBbTA6PTVT
IB7bZd6XBfE7e3HbmPtj60jyoYuDLr+DqCE28nUS5QrhGOybstZDadodjNgjvLpvrVeKNHqqqdeM
Sqj1v5KseZmT5EBaGU/rZYeyHR3YaQfaLUKEoyNkmHpnAfZ/yF3cXG4naxzKVhAC3KQonPAZRspb
NAyBMO8Uia1IVhC5nKOu5lkNzPvZpu9lk4Uln8LrZiFbQYgJZcRbQg3soTW438Z3ZsYlD7pLWSs+
ga0Tamu6LUJJ7MhoJ9asL2zb+TKj9q3O9QFqyJKjki0jXJ1gX6+VzImdc1RDOHT+0NVfZv3z+mFd
ct3tVgSTMrI2XhYduKWxfan1xm+H8tXqbOi78HMUHcgyvJtZ+/X6orKNCVZW1EPLjQQJeKrEP5l+
B9nKn4MtS+0ujgBt9yZck46W98ycsLdYrcBKfjfomFRRUXfJ3xW0f8qR7gwzLEbEww7SrNf3eCk4
bRYXwRaZ0f3Poz+P1Zu271ywgbwUvHRBXyGxk4sZnqM5mqVSAGdUW0hi20kDRMUZnDN4ikPrGJ+y
0zy52bdhjyj0ZoE3KkF2uTLSIL+UyRJcfKVuV1/9cfOcYrzJwPiBpCifnXcnvhnt/J5gvL/U9qlO
vRalprJOXlWFyJr+l67U7cqrnW1WTnqHOkuOlY3GeUmiE94+HiCHlqHdWg3UhKEi0DW3zFRfE7Vx
3AINFSd/HOovqvOQqsOhVUuvqXnY2lkQKbHXgahtaT8ojW/bmhzaXBm82hhOEcO/rjWM10xZ/r7U
+b7HaHlcd5mrDwoY7KLcj/rI7yi40DR0Ssh+mKDw2n8dLXaYqjEiKK/lmP8flx9RR9/0alz8KYro
jrUypY2LlRfH0B2V2ERFBih416SbU5PHOJWeeU3vVYcqZKHjmQSq81qwUs5et/SLX2GznuBmdUwU
mqd9Ds76JqjH91g13SR6huCMW0VPvb5IPOuyX/9eULxCoC0ZL7Gu5ahMNweduNFhPuO0wxL8fp4M
DXnx3bY5Tku4TtQi0kczJcODeqzvIMD9LQdYNzt0roWWRuzxh3GfeuNeljxfjpG/fVoI/vOsWE5W
AZleQ36A6sd4ad2JyXi/Lt2VWw8Swv9kGDmKFrCVeowPURmBKVt2G6/BRyx/bJcQzFHLIeTEaFTd
64QDq4c+eROru5q81eZcBFECtb5yDG2ruTFbTC3MNn/OFYguDGXujTXfRc70Zun2fRKZSWCDn2xv
D8OPsRx+8Rh1yzZ5Lvpf0xz7jC87Je1uBqqc8oIf9TY60S75zokR6nZ3wF/1B2AljFIfUHefgfVK
LeB4eHKyke74aaSM7pSZQGB3UxYCORxLAvVFT9nEacFTimHJlnIw8vOgWW49VZjaQk+MAe2o/oiM
oHNUmatcXFF3iEVty7I0KhgvaP1gQ5aZn602A5FQGbA5f5zM0o+HPgBeACfceKz4NozdXdY/FFPx
BHZjry6gIjxn9wQSjnamHfPyn+TTyGP/+mH6f4duIGPSXK0xmdL50Dj9PpwTaG52bn4DkqXuW3Qn
c6fLbrxZULgjrZziy2qL8TnpSbz6OFc3Wf29qXzqd66zK30yMZcsN/NremtJvsPqRn/4wGZx4YpM
uqzPzXTKz0ADH20McWaFGmipDZDTD7WZ/OsB+aJTb1ZbQ8vmWhyKLunjbMjPo30Ck1QwU5kSnPQ0
hehkqUvf5C2WGEL+nOzHnXlKvmW3KxPXEJjekrnNjn2z72X0o7KDFOKV3Y86MLIjUjp7BItLiUHr
2jeS73bZuL0i61DJDlIIXb1iEc7ZmINR8keBgzQGGYe5bAUhIkBVV8kUDeeISrRqsxA0mZL4e5ET
buNpYkm4day0LE3clpxoH43ZveXj4ILqw1UzZxejmVD21E1pezSyPkTz6NxHDxTjpAbPfKQYElqm
1TCueIIjBCR70jBTpyMELj2gZOV4sieABEbnps4P173g4gX62wvE+au0Qt7XavA5q/hRqU8oefl2
/I9egptFhKhSJ2mZ6R0oIsCG7WkqEsQhTNVYFi3XaHjt1FYz2no0Sglmos722Tiv6dwaKz8gw/xl
Jb+RJjyX86vNpoT4Yaim3ow9QiWgXZA+NoGCaWn3pS8t3cssZ3CnLjkUShcFWqPcGgrJQkzRR57K
cF1rXVt6eqLzk2PVzM1IOuwSB6reFmWpV2dkR5vlgxAbqOO5R4Wuri0MCWX7gc339awXHm0rvEP1
KD5U03AbgQnAb635kMxUd1HbfCm01gPZYFgagPoW0b7MbT1cxmkCryy0u6H6w92IksltMlBuZcwC
mK9EaZCpxM9tEk4pWN9Z5fH+18yVE4jSXU6KMKkMP8lYgAGKUxqnZ65opz5pnjsHLF5Om69b300z
kKpjHT1F3DHc0VBBsJgQv8mcDlpedRFYNn8Zh6NDocq9LORtZM3NOoDblPGECmz2OqA4nUQfFYkf
2yV/1dvFRzUwGPJ538+my3vtlGjJLkUFjehG59Zje66m9OuQJp7VBKQAHd7YugzPZQXC69aku015
0vPEi63xtbYf8mZvlQe7OCaYBOyB++a57Wog8Cfl12hIJI3XT0TPNdMUbgJt0C0OHZT4vlVb7s1a
3QZxhrH+rANobgbJVlT253oYf9F6ygE05xhSzaEw1ebFcGeUzNi1eIK5NKWTz6ripsjQs06XLyUg
piQBs5L1zjoHTAw6ZlMZ8HGh0Rs04EX1YDG667vsKTOL0UVBwQrnFC0oaFslvrm0YxgnyTOjvcwb
16B8bcvCJTQBA5oqkAbChA0/NDfxni6eWQKrhzYbRpgysBZZqCh7ul8B7FRKkTKSS8MRrqW0UmPa
V7iWymyvTJjRgiLD9dh5sdy5vTSEe0kzojylNZaYwmiXrwNavha75BPElR4dzNjIVrx+qH/M8eXJ
iAEYB+G6euuD4aY81i9J7fInckgOKCjvrb2+T0LzkAaJL+MKvPxk/ivi6WIboew1smQ1biVMKFl2
76dzuV/qbN+ngz8o1d00oPiGGQm98FkduQrm2q8f+MXO0u8D/3O2zykjO08QcwFK2iV3BnAZEKja
NfeYNvAmiLQVPnBfSgAKC+dpCdJgX3j/pHm8eemKGAo7rpr/SMVDovOpX1qAcmIMAMbeOKSSz33x
a/9+wovoicWum8WszeiOJ8PNmOmnhqNBoz8O01nnFBcM309cxv178TG0WVTIPZSUK6Qu6/zcZMXt
Ui1+VKS+0QKhCErXKn7jkPS7/lkv5iCbFdd7fXNvR1lemqSd4anlikF/NFUl0BJJGewiKcjmu4nC
oE1i1npBjOhugLOS72j4h9HkO9SNQGcTn8b/R9p1LcmNK8svYgRI0ICvtO17jMbphSEzoveeX3+T
szd2WthWY+Ps606s0CAKVYWqrMyvmSe5I2B7NLWIJX8D6A084u2hOSW7GcWL23u+7jsuNs0lK20+
0BGUT+aZDU4ByqDYze1in79KR2PX+f+CpkhkTFy+gnJd28QJWR8j1OvO1VvbWjKg2+ETUhV7dBRL
3SQFGMnml+xJtN2rCe3Fbrn4FydJpZWJGpxMoHiNKtqy7CudNFvCNLfgw16DSl+eMxd38lyDFHBf
wn51NOz1kw4ddki32RSUQcHZHKFM/JOgq/jfltU5I85UNZGauVmXVawaL/XomXQvBFVzcK5ZReQ1
lWeGz4JVBZdV5zLrNpYbqB3IGFatt1D38kcjyayojK15hezRo84GC/oPVqdLdsseWhX/FX/Vhodp
TNwiPC/JE6OiiaWroffztHXOtgMFPgRalsFpYq2lSw+zOgs+t3r1iXuxBGfNBCOsDcvYcN821GNS
9zNoVNmqJPlE08G0WhmvN7hPu1mnFRE271hIH+siwb5BQhkdp7ixaVH6jQS64nY36i+l1G9BKHxX
QLIpoegAdIMV97tYzWxi4N8gbw29DyFBlAaYcAiSc1hNFllHUab9UEY+bVNHTgJXNePOGjEtM8SY
bVGrH3N3H7XBySD6hiyTX2fl5rYVCPynzl0udHf1OOiQhsj9a5SZlhI+qcq322uIvjd3q6Z4Rq8g
K8CR0jBPaWc3paFFYqtb/KQT0bd9jE79I3e8OF0ud9OSEGjXGAaE94K7OKbHdtm2+kIgNct81cao
5mbl4ZZtadc6A9oKr8sx9UQkZAKnxStxNsuoj1KDwTuwP6NR/06CFLxc94Gyvf1tBevwcpYB0HC6
tr7BI0PZVGTZq7AeDU8XM5X820tdHR+78I68miUeTBoe4SQ4QZAehOKRVbXmU2syQGNkFSj9Ojbs
vJjPVSk9GvGE1k2l3vXa/G0xtd0Sq49BA4G8WQrfAnBotbGBVlAbWnGyjG9SF+40GZxb0zzvIyPZ
ZSXEoAoDDz8ZjcQK5ILRrwQEvwvrkDUlfovOkYoHiREXaPoAy57/LOSf0wi+yuwY5wtGabrtkgLv
HKZ3QBu4ZfES5HBufgr+rleW+7rqL8GvPH2RBhCWlZO35ORhADdrFkwb8IYecmh/BzR/qENjU7fU
b3J5LxP84JI+axXkpTv8snC6CxLQ0srt8xizB8go77L8RyLLm2AB05BW9oFH4AuGerEgZxKk+Amt
Zg9974Zx63Rx6t4+pqtA3ctj4jxotCgt0yJkfk3Z+nKx8rjInlIdCXkhdb9NgItPUSSNosQKC7yn
wW+nV+/M+Hn7d3xkmDcuosG5WbXOVcmsVk8Ohuwsu0O/1lLLebtEu4lth5FaA0ArUFC00o66xohy
QlXbXTNadZBYNQQzh4GeC5QZ4hryrGG8mdPVHx+rxLQSPftqJOc6jmxzfg+KFhX1aTPqkJoofqCC
CZ6m0C6qzlYVdJGMyCHyw6w0bjxo26idnY60zhiiFh7ZlUqOeXtK6p9aigmQ2WvoayLqpAr8rMH5
2Qgv7VJh8IFQ2nbK6csQqzYREgIKgqfBeVrVKHpMXiAxpI/6fXwaDgUak8CEv9awOgimQCRKZG2C
1JCXH10UM9DYuuS8k87jc3FIX5Qd9Xp/nYZw0y15nL3pGXwY8Q9JyIIhtPX1112k/3qeFZGcdfmZ
3IcPwU57Aa3JuKqI1w7xNFtLXcmhb7cNWxDO2JpEXqwpGZGuVBmyNdSW7Xn5IqNo1+tH9MusDFMe
txcTfF6+vQRGsUFeANC9n7PR7lqQjYBYp1++BCjjpVm3lykyVCLiFxK9MBiXkU7aEDfaBNT4VBT+
Yi5nJTzLMsI2q/BSpd1LCZYvXYp+DcmxRJajV6c0FaQNAmNmXH5a6rTpNIrOadMEvhECJZ86tz+u
yHzY+hMuj1JRx0yOsc2itFQwg5Z3gb9eGYgeBi9h40i+vk89IbpUELQZ5xn1MTPUClCKczD2L32S
7+Jycehwp8nPy3hkbbdRhmbfNSg8SbFb5DqYWPZGcYgJHpXFmyS9ZzmoJ7XQydqDnKICGD7MeWHV
6ApV2qFsc9GHEv1izn31LJ9TGsF9RQdkyBJeQ77qJudgm9p6Zrev0cn0A3C5tv/DIMFFLGOcQ1uC
QU+qHOkpUfNdXz8MywRhcQQuIE3TpN4K7EHw/mNc7hgvMQriJeyBInQuEfHnNN7Nvfq4xL5mNDZJ
UaSutC+gBxa86QXxgR9hKKqYDjqIcs9BiUuGmdyu/RcMloJj5DtVZt9hAkxu87OWfC30xa6jpzxI
rWzKBAYj2A7fhFqkWlMImk5ns9vVITQMkoc4u799WlehyRfGwfefzCiirTLim827VeuSfBufwp2K
SSzF1THSvgVexQH9jOnI28aeTsp+VYk8iQioVh/BpTkyNqNquqLrmspDw8pwGDHpDA9dasGO/ZjU
QFQNvxJwfluB81JVm40UjEi4fGjPBBZiTP91Hb/6MYFTxy7c6ql6YGcds7/C6L76+Vub4zwV+lEQ
MR0AzRnt0VXt1obcN3N6D918Lwpt0XpXot1vO+XcDEmSkEg1TrSW7qJqN8y6bbSNq1C8mpUeeTQa
SbPoxXilDvLbopyPCaOiyDsDlyJN2m2kY44a3S6jJo9Fn9smhihKbRHc9iv38LclOT8zs2jQ4jAG
fiAYdgnYX9gAGSToiYZa49++JSLzXD/5RYhrwxDFq5YgP8tDTNE9MiUVbOZabf9yN3xCFEZdbjR1
taLFIKS0ci3qTvuabyFJ/iSeYhZsiM+IJqNrY31EjdmATB4Ikfuw9m5/sivO67f98MlPUZGuNRfz
XLaHBc+7+S5VHm4vcQ3S+dsaXHKTU9pEbaMP96rfbcFlA3HVGWXUyhdFUOFKnPcoilIBVzRWqtSf
kD3bhFP6IBnMyrvITsbYiuZNxYw7hYg69wIj57OcumBonwY4KFk+DInq1dJbXk12icEQwccUuI2P
wsWFjfembkTgwDJhgFmOAUBTsrOz5FKQN6JasNjUVsCwoW37u9QDZ5mQpFu0U86DqEaHeQUCKpXs
laKpvKOoMbG75ju4ABvLuB/c1TfrD4ugMyzaNudFShBDkyaK8nPblPZK48eqb0sZ2RkNtxJ9nJuN
2g7u7W8t2irnTiTZ7I0hRUCIx+w1MVuADgqkzjv4gMfbKwnuOZ+raOoSmMRAlXZup/ul3C7DLLiE
ohW4bpWq9eBHbhN0NUhhG2bsgg9B8LmudR0v7/k/cpRKVxUI8ZoAxakYP9yGkHxT/PjbElvI6u0c
inc92pCAuYIIx540gGxzJ30UlSM/aHZuBHJe75CRRNMZos390JIHSLOBcnEFnaRopxtgfkJ/O44w
dtNoD0p2yFCdDqAnkAbHALJ4mAxFIaWuj9ps2kvbeZUZ2BnaIPMyW6t4kkbTpxlYCEKmA6MHvZ4E
DThBBmRyPiyYtbgdZcTLYYhczF1ZVTyCeqrykBpZUfL9v1kel/Tk8VwufYKpkLz82Zs/h1mQ0Ani
i7nesQt3xfp8VqYFRQvQFjiSPG4K9tbORIADE1k355TiAGysSgrLk5rQXgx7zETqaKIVOP9j9AZK
ZwT3p6+fpZq5SiFCda7/wp+tVuOph9WWxRAzTPH8i9Clj3eDQi0S7XvtziBbCRWm/3LwAKv+fjBJ
a3SlmSDwG+pTAUGiUlDRuFZvuPAGGs8vXNQ0GRuG92ViNu/ZtC3Vtzl4qIbsocsPegtenT5xq0I+
DpJfsZ3agVNVKjSBU7ptfxrhcg9MagTAjGc4N4A/oP5F0x1rRb3U24FCI9yVpfmomSqYp86kq8GH
qdW7TCUg2m9AAkZFmMfb/kHjx8UQB/tCUaQMGo2GHfeplaSVS6fKGbQvQP9at81EEX1A7gJLba/T
qYad5Lm/9pjIkSpumVryCyZUrMXunlf2j5VlvIYgcHUCMyvwi666EbfmRTeEu+VZ3Wpo1yLJqjQA
r8vYHiGBYYyARMmlq2iGJYXUu73929de4/UCUyksdb3A7qv2vlWAX+kEeY3IdLgcwzBb0OHQHEJx
+RNK2nbebpb0jqWiVrPg4aJ9pM4XjrhfFkw8EHN93U5OWDiVN21iEDDVqs32oVDE6hpQ+PL6f8BC
L9aTqm4hWY8vhzC/S2NbPtR2aa/E9PWW+iPG2/EAEFUbhbtUfvdqbIEMsJJ+rPoXLXdtR14MUu5x
O2/qzW3jELm4j8ryxR4jTYfMH0pm4BupYmuAYk63CTZGi4o88HormToiti9YVHAhP37UxaIGvnoX
LAagDK9YtDxBktMe9vNb71XP6it1Kzt0RIIX12rkv53m+qMuFg3wQowhS4ab7YE4Q/PkTfEdhD+2
DNKw+q7xRTmc4N7xDLxSOsxmISP1LgEci0BnqceC+PcHA6UMDJkqoYyn7lJkPRjzHPHpL3Xz3MUs
0V+cZO12Li3MtjmF3YsAPtdP73NVzkBJO9UdnqhgizFNVwnQNRqTk5o+CYzkSnEX5/W5DBf21gdi
1ORIVzCj4hTg1Kz7GXgigFvouzI/l90O8zK7SRe4yz/ciM91uUhIOp0Mmhxk+KgrYx86lcf8yXAH
W/Kh9Plm3om+p/AYOcuMoxh1UYLUb5UxKJe1FcecylV/UDuxQPbavKMsGuJBfPsLi86RC4t6rMmK
arLsrLPHqaptDHFDPFLUtBGtwkW8JNUqU2/x6pXKM6GtU9HXEujC21v5w+X+PDQut40zPUy6SVmV
KdVfmHj7koGcj/xcGb1T4EJdEfHJtZGA36yTC3pjUI5LEhjZOZSTLV20U5n/KCEso5PkZAJjXkDo
OI6BQBsHqMoJtns9f/p7tzxYNNPneiwXmGhQNk6lgY80YHYPpVoGamKiivCU1z3Z53Jcnp1BM3kG
8AjpmuYhI7Qxhy/Y0DXy0cvPydNrRYO0AM6BsucQA/IKRYG+vFOM+pF2KUYHQMTSFFDjZMoLSmM/
W+NXCTFEa1wFVeseSBCjsaaxFoSpD7btfz5nPvfNeaC+b0sJLDIqRvJoBqg9KJAddaejdQ10BADg
A3Tu3RAT1gCgZevE3L+IIoLrw1NzFehujcuCJ1XU+8OIwpTit1Q4QHw9Lf3cKeeBoKKo6A0xM+x0
dGUH3YotlLa88D4F9Erycy987DwdOZbI94ksmfNBtM26aaiwPUgZHdcZcAxJQ/GxOLFpgkx7KnDu
6628daKcM1IXrZemAEwOXbAD57WZTnbY/qgkEFaUYLmWhs3YiS6rKKDw4+dYLm9MAjOC4Dq129M6
rDTh0aHdS/fEwbf1hFyDohvLeae2MmalDPHASmntViW1JSh0RL3kpuF9HZqbCZh92Tg0M3QxEVBB
qZ0q8YtZDaL0UmBY/GR6FxpRASZfvA08zPwQsB5GDrjEpb/0ndZSb+5JNUDYDdDub/HL7bAgsC6d
c1zMrGUpXxAVymRD5tiFDJJVkbc5xb7Hwbm92GqqN2yLRwVDUMoMqbTiH1rNGlE5n7VfXbfr9V+3
17mGbr/0lTwQeKC9WoPpIUO/4ztJ8CAJX9VSdpQs8jHU67Sp6gXhsSKjjQFze55ju9L8YDwwBQzt
ElQahn1F0ZQvVo509Vin5L5gA4B4cV6tw2K5NSL/r5T04fYPFwVpHis89w2KlqaK24dGYczupvrV
1NVjisA1zAUgY5LTr6OX+Xtsyk406E6YRoJTEiVbOufqdCCJQYkGFzB4g0PcdUaJJRY6EMD/F4Af
ZXYsLOeKTGP9+8XTYzExZwkukOyssY1kjACtucyM7UES9fYE0ULn/Ful0qVka8Rq53kTZW8jBcaj
+HL7HIUGyCVbQbZUdd+ivAvst0uhzZjAUZdGCORiag0dEIx5uo8x1xaO36M0d0kOso1Gh68p7Ll6
0UakZtlwHMx9k0CFaeyt1Oxjq2gOgfwetT/yDPNUmejkRYfA+UQ9m1XIOq7pbo6CNEhK5PKnnn8p
o0Tk9ATe11hfNhfHnUiLogOZAjSWUb9l/bFQVbuMNpD3LloAacv3QnpKIXSAabznquztVCXWQL7e
PiXRj+B8XzTOSUMMPOzV9qFh1JriTvD8vPpBqYrJNBlECqbK3aRmiYKwkOBd6dxYYzdb8kCtvPKC
VjR9dzWKXKzE3Z+2ls0K2vDZuQIfxmI2bpqrNlQ578JquYurGloU/1PV7GJJ7iYB9lnXYKaHm0CG
TRCo5EHw+a6RFEHx+fP7cdco06s2X/Jcglrk4Oj34F4CPXzhhW7sA0MBOGT+RbMbWwzDvGoaFwtz
N0FuCxWwApqdSaw7enfsCPFvG9/VPOtzBf6BoofTOFIdW8u2bLcK843efGh80WS2wC54OuDcMFXI
j+GQpFLZ9qZslQpYS8rcZ/QRwt5WNIhYM0QbU36/2lpUzFAURgib5rusMPZ5+QxCLauaxk1LyK4Z
0Rw0RVpO119HF5+Te4iEcUGpLKuol5mLV4/nXh3tpnthceg0OTCmZboLoCuAHpKDbHoT4jYkaKqb
JPSZUrsDIIe3z/d6n/TiF60mduHiCiYnbSzBhNgxOsjILyMLOnRuczdtMwe1mvYIBnM7eGwP0HQv
XHMHpY5/oeN5PaW4+B2cD6JKpbG6wjP8L6WDyMaA+EqbAj0Wq9qlZxE842qAvViP80TAsoTxlMHi
Ktmh/WirPbQAqOA1LHCsPKsh1WO870McN8tNPzEptP5iK1YDS4No7u2DFO2H80E4wz6vAqqc5bS5
p+xLA81uxrzbi4j2w/mbeTaGPJ0oO88lBgXALtAZAxL++9DQBdsRXE/+ucF0gGynAIEirsBASSnE
xlfulV/tIANt+8sI32QmGmkVOCH+kdHLhTHO0oC8As2sUUFbvc+9KdYh6taAgmC2SR9ubn9QgQPn
nxp9pS/SENfSeUgzp+wrOy1FT0jBmfG5etXKpsEWeHCiY+w5bqE/KVsjRgtlkObe3s01YOhlIORT
cgmELL1cFdiOF5/659ZFO+xMvcheNsA8Oet9rg+AP7Gz7Ca7YC9Bfef2T7jedPm81/xcHdGyqFXg
T++WaS/VLyDQcJZ6Oauz7GfloWsiWzWM+5bo3qLEXoSxv9s/QGREXLqhhBkYIOMFkSwnLos7vxig
qYQ0UT2OBDR5ERPtWHTA3M0vo8AwjXxGJNN+1MuXKn4m8dFg7zJ50Q0PvKfHMn6NZTzNSuZJ6rCZ
YNqVpG8kMxLotwmcED98t7RqoEJ4SDrP6msqn9th0+oiVczruLrPE+aT8rml5aCgn4dZd+0QJsZG
MYZDji5ijUw8pd9lNISrBvIP4yj41OvZ/aMwcLEyl4lT2YTIO/RbUNt8GsuHponOrZzchebTNH65
bUYC/8eP/M06qD4kqCjdmcZGjt4ifdSteNzRTvMaor8X4AAfhbXb68dn6FSXqWbQjxh9kQtIQYr+
rzHhy5bW6FKnTtGEwnDNs/zQuTJaGMq+BdmMAC8jX9/r57Lq7ylImJtSGIaJeYbW5Ze8HX012dHF
hBhbtKli4nb51xhQdkyO1RD7KC2lm44Nzl3NQF/5HCfykapRAllbwFSiH7fP4Xp7gH7+uPWbXXwT
SADkVaV3eD4kh7ArrAwUU4aebAKobyuZakmIDU0b2aO5GRUhw9X1u/25+vr3i9VbpMA99FUyoNgw
irOXD6qb74rHCJC12TN2Q2qN2+mpfrm96WujvPDjn8tyTqzJgyjSeyyLClMSJ0eWFG6BJkz01odf
iAyW9eilV0+KVtpy+UQmVAZUpIqD6Y86CnOLBPkhzapkkBWw7gxlXGphxnlrFn4pBhNcv5WfP5bz
f4YRtymmRzI03aDmFL0ZQCbbmHNNAi8BOejszY5GPZSletiIkLFGZLzr3y9OSNfrWu0reN8PPLGX
+jLU7BohmliwzEeH42IZNKLKvFoQVgi0jJCnbCjD6Otio+SnImVXi3Q/0vbxth2IFuX8nRmrRM8S
iX20M1s/9am/uMpG1F+/Xsn7NLePtOJicwxVKHlOeli5ZqXP6s4Ekj23la3kaqfBBopXwYSTcNX1
1//Tm/9tNx8vo4tVsySRs0bFzV4KxdeAp8nAZUvBRZWCFWtOJsCzICNhfGmK9tgUqgBr84dE5XN5
zuvJRhmrY4dNrxMeZmz1fu6rVnkwdvqe7EV50Yf+663dcn5M6lKSTgFjZxMF48b8QYzCSpfQMVuI
YDUbM1Dcvn8AuTgmDfeBBmLuxqkHQEyj7xJ96arSyswZSCupvTPi0S4xffbfjI1zdZ0SVNIUAsut
+uGmBXgFSlKueLKGUsGxc75NHSJ9hnKpeSYyWr5PE4CsM5jAZfBsjbkjL69m81qARnVue8xDu1pX
2wMFiQE554C4LBCSbHbmsAnjwDX1s9lD1DA61cWwSYvHpgExNE0aDAveL/pXM6zuExArhslWnX/e
/lx/KCV82g/n9mYSp1KNAbJz8zpjQijztE3iSaEVOGjPQLEvuQeHsxj3dr2XenFZOYcnEzoDo/vh
8OLJkUor3aU26D47K/VXShriZDuM85wwan8035Kd6N4KkhRe1LNJawPYyQz0qkYC8rczKrSWMfm3
v65oEc7ztdHCSrXH5RwQZtPpyLqj1o/3txf5Qyb79xHyQp3JkIOEXwrYWTuHm+Zx2ICDxKkexL5O
kEZ83IkLVzeoXTKOLDWRMuMeh0jp5hSkW5OTgNvw9qaoIBzzgpxmDs72DO3g89yY96mefhvyHgVl
ySkkHa/43IfWlgW+lW99Ci2bGu+xEgj8mXwJ1dSfVdmb9UcCfLtKJ3AOyIcIxPKjulPAmiAp0472
pi/pP3qwu9TLiYG6NEGsX8q3xRw3sTw4WqxudXOnNOYOE/J2EuqH2zsUHhvnSruWJSpg12tYDPz1
XbuKsaEw5reb2yuJPiXnEuOGRFNiwgoVJTuOE7GX7Fi11CuTeq/UIrb71WHciBAfB3thJEsTDWZb
II/KpVPCDktM7HFhGK1HqaBrnDAQVZNEuTXlXJgSRNoMTojsXFB26sL3vP9hhqg+UqcD1T/MojPw
qoMNlIlI+Vl0wTkvpvcQRFOyNfpCkdYMk6OZvDRzKQjyfyiI/H3DeeXPiGXVQnSMbyMC7NgzROAc
KDUM4MBxjVPjruMn6p54gdX55h0Qtz0Ymv+nOdlPh81jCxu9mUoFtc5zWrxjAsKvJBEXt+Bjqsrv
OfBgZm1g5qu3DALQy8y+BPHykopq1QID5dU/U1PJp4zg4W9CF7AewAGzDurH80+JlP5QoAkMspXb
N/B62mRoKui4VMPEw/j3remALoIHVFvvejo5/bfuS72LXebUgD+s0Ie1v6NKjrkbPeIQq7L1h9u/
4Oq3vfgB3Lftw94oUxXpioE4P7zli6eP3n9bYs2YLi6+tijzQIMYFClAVuRL6Y0q+qqtqHryIQb6
DwdzsRUu4wWn9dAXkY53PnJLA/wk0kNtvHWj1yyyZE14JCpSfmrjnd6oVtt+BZLFTvCUWuiWhPO2
p/veYE4kPXcg2c9HR1PBGHnIA3oiNXEMWu2rcZfWPRReeltZWjcPDLuT3wlhlkxlwFNA5CsDflnM
biH3Xqy8KeAk0qavUnZX6MOOwAPauSRHXlhX7u2PfDVfg2oF1ZgGDWXyMdtw8ZXTOMT6UsHOcfFr
gS3vogUiPpBC8OmUnOWmfqgoCMzMZduw7wifScl+pDKkKUsdIsgytdShEvVGr+UFl7+JCzASJWAg
SyvpHE2Pq8RYqU7OEscWW0Rl0avPnculuLQ7ZpMeaVES3ql+/22lXY1tDTi7leb5X6jNX0vyL1fj
IguL1NiomgbD1x+62a1tfIeStW34ugfi5NATod9EH5ILJ0UmFZKmRUiwtMguxw7oSuI05ZM5iwge
ruffF7dodRgXdlRMirHoIxwCaGkOHXKjCFukXmv3KEa5qR19MyGCqPkApDlabSc7EVfAek1vXWPO
aCaprRXo38Ej5a2dg3+sn58Fd0Xk9DhjKaYOghkh5I06h9jxJnEm9BxPcm79JfALIrLHCDCzQpC7
ipblrGZMk7JZeohfNXW8ZYYfJBgOTzoBtcp1uMDFCfLGYsiUwTzhB82TKhXHpHxT5Ncszhx5lL73
w/elKO0uUywzKTe6poAbEpMj9TPUnFwtUkG0hB6psHa/rnrjWPmyetEowBiVvfH/7++10696ykZk
PddYtaEv9ndE5YnzlIkg85LhB4vRdMJe151hNDonLNNy340FxE4kOlphV2UbkvSz3dfjI2VaZWld
MNpSEz1OGGMj6uCmbes1yXTQtenblP2oQuh/a+Ala5QJmdSAe6GT6Cwn+rKpozHehR0ah0rnV0v2
IBPMw+mmlwOzKKv6c9l8IVHq37Zj0V3lq/h12mYkoJNxls9/vdH10Cbv2aOE2SPpaPrkEJqWjCH5
taUOqT1RSn89w7742FxoV4ykMKMYA/pkF+zKe5iVRf1oUz+KCwMCt2Bw0b3Mh0QaM7iFmkKQsdsP
uYhR43qd8GI3nOuTw1Gro5XPcrYxAnhqW6v110ezbkl+fZBt8z0WckaJtsV5uzTKAG2rcFkjHdXs
7EgkkRKw6OJxzi7R2pBm48fFa7brhtaLlwu1rOSPysitG865N6LKLC2lzjjXJNwS9Hq2SrDohypo
X8Mc02Gxked2BfYli8bET1X5qwKgqdpm+3xmXlqCdU2PgDseS/ZYgDq8ZwX6IblGj0wuZZfUumwP
JTiulc6I33sNQ5CYhgn8LNTGJz2GQFuyDN+SBGKdNVFaJF4g9q0owRVI+gM0kyJryiHU1xfSfR7l
VoM5snbZBGgjAvH6VTXYHSnCHUrF0G+M3DFXNrXpBqAITsrEjVp5X8mRHY2lBxZ7XwlWLRA/Yg/q
FFtBdWKB6pUAScts2smk35sEHjYO3rO+onZPzdIKMS5klQN7ruOgtrrqHtP7j2Ul7ahhniCIuGtl
o3ZDpbwPB1Tfc4cyCClRNTxN6JiZFRrs1UTrQ8zAqbjI6VfS9F6Q56aLJawgyG2W9hYISJIDZurB
zY0SbA+mWvS00nQeLNAipNacqiARzZVj0Q079P0g8lgNHlTowCO48qQvfi2/V4N2VzSQHA4yGX4s
UHWbTrmF++7JZLAJ/VnUOz1NQE+tJX5l/hqaU8dexjhx6qradIButGnxFIfRDzSzvodBZqsRa51s
xtOmFzYWBZeIp5SQxzJrzRqXiD5OHkN9Fz93zzB2oVIbedK/QMZdD+WM6QZTZMNQuBhrBE2STypa
F5r8PjVQGhssOdredu9Xc1rN+HsRvhSZT101yxEW6ZzBQdHaXvbKNt/qXuWbW5H43XU38bkY9xJt
MUqKxgSqTkvjLhkqvOV5GmKrBRE06WU7SzcmFbA//CFWf67JPT5ZUcZwAzk75231pOsvo7wbDGrp
8k9Tlu04n6yobl7yQToBoJo4oxY8MA3VMC0/RJLkBaCoGGStsEJV051Jui8SYjdRgZFfzYPk6wbi
PaciavDr2wry4EopbWWifmckx+Ot035FZXVg0nExn/Wp2pfNi+AAr6Xtl7kIZyVFmjcZWyd0VZ96
KDUd09Rteyc+jh68mFV9Ba36u1YKg8r1lvdnJOOZm6RBN/QIwyRnBmJvpXkso8gi7Is0g/ciByIQ
RPfqYWzew+4kMePQxnvMY/9K5NIf8T8QEPxLHf5T4/y3D8JzPA11tGhmDTWe0sVZN1v5gDkPL7az
zJKeoof4AGImNGVENf3rDeeL78EZWjMu8kQaOIgqS/c1uISTujuC/Rt0sZgge1bq/TjuAD87tfMd
OL8fK7zs2eC3PXT3LPpV1zBTBU5bwDBMUNZWzfQUpADMy4Yl+EDrLbsRQ3luTLR7lCbIkVAFR/WX
4YW78W4VS1y+xsI35dWKwYV18iSZadlkBaM4jPBb+Kx8LSCPlHjFi/SgOphVi+/+QmKKnrLXPeff
+TnPHmUozZKOKfI4ImOkQtesnCHNFjVY5DWrufUhubxK1WnJBoJloFzu58+al7ry90XdmsCaGu5k
T25nV6MLciVRK/T6GNeFsXEJV7fEnTatJbXOtMzeAmU82mcQSPIjtM7wrIh8jM+knujlc71vcLEu
l3/lKLdELR4v5zwgnklVT81/6QTlZ0P2y3zcZlqxWWWahkWE4v6o8d762pyjM4o6ZBXD9FYaUZdB
UbIJG2AHIJqYvhXyvjUA6ZC9Kj+Mqj+z1zG5ZxO0SkC+OdXWmL6W43fCoE1lgAC63qimtNe7bwzZ
26A5JUSpYtCJ54tmj+gHjlr1EMjfBvmlqHu/irclg/xgUFaP4DLtQVsa7yjTKYpMB7OUBRQ/H6yP
/E4vKj//iMnmHPdNUtBzWJfQ0mJW1FNHmUzMBiqbsZw3eg7+OlQh/aRQD4CnfZ+C4o0YgV8PheRI
k5rbtJ8h89RiervrlXMaFsytK/mpqZlpGVCet8gkYUiiWd4WmoA7pkt2Xd08BmTS8SfTo2F731FU
L4sKkKVyAP2lRJTTkgOyRdImd5RlzG2DAWStncaqf6Zacaxy8zBUD1L7Ciw0qCkoJVDvrf2qOuSN
YUfLLh0CbwmgbpAXu658yBa0xP6PtOtakly3kl/ECJKgAV/pynV1tZt2L4weR29B//Wb7N1VczBU
QXElPUhXExoUQODYPJnksQy0kzH9GK3RY6O5pxNc56AcEBg9ZVb4UJgpJFNutc5wiuldJp0blfqx
jr5nveqUEB64biC3rIepIR6GRwfPDE8cZMSDNdUaurNTNEGu6rdW7GeRKq8w7uKy2gBqHSntJ9Be
o/Q1u5GTpnaO1NbcQWn0l8g5/Rtn/RUFcZntGECpa9Rn6ZNHoIsddt/8LO9RuwE4XTrCYPyU/fZ2
ydjAei+yGp/2lr/QOrUUU8e5qpRvy6G3kWL+s5QuqCo7cVQ/aIwcwikEy3c/IlaIgFbJUTH3TFPL
fTRe473W6bVX10taEWHwpPgRDdTWqx7zzUiSE+bQaXIS9YRyt5trujvrkI0DaGqcalxZDUnMax7d
JbjtilI7FPlaYt0G4DkOCJRmIDUN+inXAmLCyDRfIr9CZIbSVLmB/E1JE5uitKIXUO8Kc91Vg+y+
mt7mAMoTdF+P5kOlHKRMBW38e2Jl/pz2boSiVm/pOymSdt0AGvrhF1PvJ/WOGoCyUwcSBu5M3lSo
2ikvLAXLX3yWKUZ9yfwsRTNsUXOcpfJWAVqnx4MM0nfgeRw1Mn4qRXBbDKWrp1DUI+b++m3fbg+t
Pg5n0qO+DyepKsO7JQNYaFrjFEXYym9qTwLRxOCGDoNQHyJgH44G9AXSm4jAYOvFre8HZ9rVuSmK
FuwPlxSk60lyP7Lao6Og572ZwH3tk+9jmjUUD4t5aV6UPxX60lWiwHMJ8K7ccr5JGZSgZdVhYC8W
bnIp02OQPFvNfdVANk/VbDWDqCEaEwSqZXEiuYr1j2q/qx1yEWipsy5gMJoX2n2LEyTevQ2Hd/26
bA+5rBbhDJdeBsqEbhQKzNnHwr2g5aEfA9BHQRviUF05t6VqlyUQxeNdjhGLBB2iolUE5XXRx+Ts
mYa5edMYsdXWAm61yB1DRLiwXXdcbXS5tKsmBQVq1mwhegfCJXywffUoea09AZXUfhOa581IcrUW
F0mqaWBVVoFDBQkpBPZml9nWdzSgY0e9GD9A2+ymrnUXeSLLvB1Hrhbm4sihNkYlDvDymDftjJ3q
YOzvWLxktuwPN6jp7kWd/O1jtVRDUUz8+y8xvzY3Qom2dXjXF6HTgqncyFHwKgKoPMNIU82lnQOS
0EOFmXHbTL8Lru/mSa+W595IR40AYn5oy9CzacMNzPAIz0Ztg3TVhRazaxk2u0Bmo3FiV6Tjse30
V4tzb4c2bYEsMZMuug5oZkXhwL4T3dfpMZWyYxTcSiiXoYFtWO+TpAuAHJtGdrU492Qw706yvsZI
VZ1BcjW7ZARzT61g0Hc7J1qtwr0aRZVUqw+wxfQ5eUowXXWJ7w1I+WEAj5XIMluGywxsvOZGnkh+
Wrg494waPQvNNsSckLZjz/1N+wRBSMCnW4BUdKcCtZZ1zF35JHq+m2Wt1Z65RzRB62IaS+y5zKHj
yp7zke7YkDgQ1t3J9D0E0bo1yCJDvPjlv9zNalXOb7cViSslxWZ1dC/RdIeVMv3MTahtfcwOfVXd
9nw0j4B07EXp53bMsFqbc9hZVeRjnGCIDkoesw+5Oy8/x173jh6fq96NyECRXICWFlRH1U4FVYuo
krjthr5+wWeiurLOQQFd7FZPJRguxdeQpvj93nicHaA+7oNTdBRtecvhrHMyrnQZJkYfjiXGIE0M
THR0cIJ/oIitrFfgLJNCjTGi4EPBlEbgaDWkQ+LeTQLVF1jALTuwXoczQnPYd6RsEAc16m9LR3lz
ai40ntED+GWxZzDFAcbyruP61sCPT8Y7OuToz8+ixuJmJ2z9Ozh7JHdapg0FXE/jTl77Mw7t5Rv2
zqJa+FyCAD73h5dQpGQr2j1nn9Jc1dAwWqC3AdJfWh2o8sMII09wyMsh8o9zvTneEplNNmhGBlpN
DL3gAL9Fj9WJfXI1t2fcoP/2enImCKNzkQw4N2bc87c2No9dKv0D97HeEWduCiUP1bEF/nYKz1SD
UCqwNk3yfP3ctrzzehHOrrRaybpkYU5r0+DINIh0Q8awsezRwoRSLx/+q9X4jABtrmyWJvQ+lLmG
VkS3i/PeD5vWmzKPCiETy/u9ciX49IDpY1hBbA9DrMdwtoczPbR272UzivTxf4AfWm7YteU4czIm
6CuREGO5alT4tQzsQX9D6BtFgHP9FDejmtVH4zGNvdFFBcsAOQmNt1ZKFKcOPwYKLMPkF82ZzSDN
n+9IWDqsPVZJ/HZ9+U1ftF6esyOGJNXQ1EK1rHUhVfeRozNoK99RXF7IWF3WLQ26/GkBaRkP2ozR
P/ldBHIW2TKefcRMgF2tGsAPmUd802f3xWOYupKnAQyPgU6AxWU7+yV69JvV2PXWOStj1V0NSj+A
73upvs+L7BRqygGydMdBh2aaDtETU/JiqA1CCkxQpBTY0U+d1JX/TUARadQBPvpY9XYkf1dYYsv9
7+vfVuB0Nc7mgLVjbnIUlC5QwPOD5mLFIvTgYlCuvRLO4AQAFTdZgLnNqjHvC0sB7bFqSyUAlmPv
0rI8GhH6OaJSwfbh/X+FkfCE+kqD2Qxwk5MLpoX2mnSs21MSxSIftNXn+apjEp74fqAzlGFAX3Tp
euLnKbGH+WdlwePlvZ0nx1T50U43dZKAqHV3/buJ9rf8+epyKEPbg5MVK6PUwqJ7M9GcQRMY7+0v
93WG3N1PC72jKUP7cYx1R4EM+tRmbl0SjMj/TpXhGMh3RZgLbv22Uf1alHOzsc4GE0EaosCptvOp
c8kE4G3nZCgkXj/CzVxm/fW4u1/KqNTHZmtdihtjgmQacbVfmR+4mktQLD6Aoqp8qo7REVPiIm0Q
0S65RxFJKkFFH82lKRvduCjPRK73jamfJckV7HL7hf//gWo8a35QEGRGXUuQsbWH6Vv4Hl2sh3mX
32hQPckMh70YAkCAaEXOL8aqWc1D2pDLzGa3I78nSSSiev32Ay795+2XgfAqdMhQXyZ2k5vUqYJH
oF4E6Z9oG8ufr55YOKUDFKhxE9Pho4XiQCZiilzu19+W8evLcG9YmmUWy4jPL7FBDm0UPpbTawEo
O4rdnqLJXkeFUuaiJbknXXTMUiSKJ1176G+Fz+SgHsFsc0pqFKWave71kw0WIcNv36WDiExnO/T8
2i/3tDMaNI1hwiabim2NL1qMGeURhRKoAbehqGKgfEYE146Xe96jmmH8qmD4foZ0khn0DzutdPSp
0vZdnpgA+4NnFnDzbNeoYeBMKTUAyg5Huy0TaFdRaS9F3bhvDYYGqFGXdmeFtVtaJfo5Froe8bBM
ujam7OgsOmSmBDgGhTxgQyoTQWdyMnX5hzXOD3UpJ+c8n34U3dzihMtHRe+pYyYVdYOJIRhOAjDN
my2Yp6Fxse+jMnNmHWCkUZ0PdOhmeyqi2dOShEH0pa3RhZ1eSkV5YrGFueA+LjOIqupAhUFSF1Pe
zbd4iKKTbBAvJnOxa1J6iA0Q6Mtp/IJx3uoStChNJY3yvZmnx1pDOyYvpZskacByhJK2Mb53hly4
kxFDPhkgNCUCRlxO93mb+cXQQpWqhKZRZ6K9pIOxWhrZvutf8UsXRYDEZWO+y/RK8XJZwrRsWD6D
NcJhRnyWCoRMLDhopPCtuX3Raq20awtfJ8VMhEO7snVIGBw6Y4RgZiyD43LUni0z+cn0DCRCwRnn
tKeD5A/Q3kwrfDhDR4eVWfu2mx+l8DUfJ6f+SV8agmry9NZHeWp36XwJx/AimdV7Y7BdKFfnsJR+
MKJD+6K8KWgjH0yWfGSt/o5pRHAQB9/CmO6rtGjAq2UsHXcQ4zcgmJjTaT810Z6o6GwViS/X+Obj
TBECoyJ7YDH+caLIq9hz0Ij0nUQ2ifMbbTj2Q8Ggu5w2fmlNjjloAq8oMK181Wc2Q9lkFIiLmPmB
Wb3S+bFQzEeBU7ru/7TPEvbKtjIZoPkiYMvEm+7LQAekngpX3/sSUJvA76t+5rEJfKVeLdsi/yTa
IuefSpKE8WBW5KKQ373GDkP+2iWizEG0COeiSgBN48ko0duA1l76M4SO55TfC45x+aVXTNxn72F1
jIoaJFoq4RiZN6ClkYNvtz+Z3tJCyd6FDfXr8aD2maKtViv6EtDtEfUJdQdeifiW+HWLiZLYsxzN
Dn4AnwIda01xB5d40x5jSqagvyg6U857zWCNSnsL3qupYaRo8a1NyrOBIWXBsQoc1WfguNooIK5J
1TYIYJbSK5gnF8wRFIBPwIos/drRIx5Em9BoLzTgeQUPUPDEP+dCVosjpZCbtkNUGrTW2TAPUaQI
+Jc2V9A1TJdp1NQ0i/PDPZtVjXUWuYzjLTgV3Qnj1YIT3LwqqyU431vkNOzkbhkld5Uf8T7zwTqN
wn2yI7fqU4aUfbkham5DfV4CrtsV3RTR+pydhOh4TthACTS8XuZ2PqSx/qsLZQ9j58DC5i+hETlj
8U+u5782/ZccVhoVLZPYRC4WyBkVuClD/zkPlnf9bK9v7S8VrDaQ2v8drEqM79UEMBrq2F32MekO
8AXRr6oUUoeJVuTsJY6xVVQLpZfBQSMAIDhA9in1+hcG/KvuGN+D/ehgGMEtdnngGv+oDQNA3P/d
178EsbpMilVFRQYDnm2P/u7ul+YtWCxQ+zHsCqRToJsBz6BdOCKags3J7PXSy1NaPUYmZRBeMGFx
lg416hbDLTuHqd3ulduwtMfj5PY7cKsDBOyYh0qy48w+idlINNEXWAzj6mdMTTDnsQbJJat4Y+a0
CzrrgdQs2MUS6CINkrvoNrhZ9FHR4IBCVZXd5uVk971bpYkL0nA3wpy+UR+r4BzJx7pBkgv+kZwu
8TBzY5Y5AfgQpMCZW6iWU81rctk2+4tRRHYNG5uBU2s0XT2JbXwfBKcq5qGOefWjLmogeRqnlJ+N
qHSzGys4W/TGZINd5f8IV7v+HJwDMKNAHaxSI7iJgyfZzBlP7VH1Cy/0RUNRn5Nsf/nW1a3jrGRd
FGOdZQG8nRzdTtazVt0F9DwbP424c2I19wLlUanBJw1eiR7KkUW+7wFUykDOjvmfRD7NqG0hvwEK
lwFJ2NkxYZ4ObHL1TMtsV4X9fTO3+ywh9zktvDapHKSDbhUpZ5Z5VRcewnlnaL2djnsyXkj00CWz
bc232vw6FM9qN5+nFmjf5qBlP9Kh3BXzaYYcp/RS1tZBUUDMRm5ZwPAf8SFNXiPw3pUWBXQrPgKM
uRvHHuhCpEC5qqKXCkYFCSXs0cKs9PgcKtTLNSKSttt0rKsz5dyCqk/9FEwKzLIcOQWGfhRpdPA/
gGqI7CRTJHK3XTRerce5AbPNNJWFJjxdCSFPU3kn2kc7yqgXN4FTJhU6cpDbYYWdg0Y3Lzp3tia3
UrsTUi1PSoRucTP9/vo9fHAdVcGEQSS4xe4YvM++6sVeooHtobXzAzuMu8BehMIXOSwmMmWbOJTV
2/kr5C4LiSnqJ5R68Arm9hXICai7MBIYJykED0/hiFDim6DI9aKc64hoXlRTMy4P9n9dRzBAoDzs
XIZX+z29mTHYgxY25Mhc/YmAzFkQiGxGjKsD56LweQTvZZbJS6gT3UBW2e/N6aRC0+a6T97ukKzW
4fxEXyeyCd6spRkpaZ5igbXcbg4dsOKgYqdPuseIozho19+DN+Emu11qb6L4fDOnWv0GzkmoRRT1
KoNxDIO7JN5ZSuxGxkulvlzfq8AXfc4jrHwRygdBgGyXoMkW7zEuu5t8TPXtRaJx14NUnY/Bc2mU
slwqNeShiocJO7R46P76TkRLcNaoSpq4ixiWiAClgIu15UmExRI9eM4ARWaQkKIOyKWo7skIoWuI
41oa/FZnOSp57hPZ/a/29DlrvPo6ilTnkGvLtEs3qoA26MeyaQQB6HZP7OuifT6G1Ro0QAPZUFVs
qpRc/JOXjANEyrMdGYBGgm5xXvwoavgqlJKu705wxXkKQMKCWW7AQ35Re8kO9MfeoK6cfsjm2/V1
NieNAKXWIYhiKCrlKYpTUkgxEhjrEmYI/GYXNP0jimB26kWueRuiwuWqvnKu77IjLNcBklyQAHOq
+//AhG72mFY/hYt5lFmbsjBucEu135F+Yu1wO4EEQOrlE3qyu9Igp2Hu7Kb5GemCQv629fw6BS4E
aoKoSbSq1qBeCubB0vhVJ16rguTv+mlvjjCtT5t7iF1UVcMgYVwqY/cKsNFB3N6M8XdSoWSpKGD4
l98Mybqn8whdhsDO5Oqg90SxDS0G7QF4iuO8FvymfxNyf+2de7mY7Y3DXO7RHDIwyhjcYbTQ7ulh
GGQ7ld+N6S4yH/riLkx+yumLFFpuUdfgI3jF08tL3TOT9xElUk0Nd7l6M6WSUwGe3tC9MZF9o5y7
Hkx4RLfpdAbD4GB8S1XVkVhjA51Uxvdjf+7M0C11DFaFp5C+JM0hxDRI1Ka/egU1F1V/lCaUJkma
O1ALPjapSOB9E/+1+iqfAfLqmU9M6qQgkaFQrQb2hKmjMYQmaqUeErQCA7mzywT/PZueIzXZxQo+
12VKDAENxr/xrP/6DjwRRNSUESSdcAeHI+YNb40PxQenyI/oZwbOz7vwaAGDMAa3E91He9VdQicR
gnc7aP36BVwMQ2KUnWBUtcsM8aKyx7j7iFjej6IEIm0CJqltpMfXa/8cXFodegDZUnNWkelVFjqS
uQfaOFv6mO8tiFFmZ5GT3fblX1vjwhYQDQVwTliNEQ36UBiuDYEw7/ZMBahKlfZtru0iEYH+J4fR
35nV16pcoKKk7TgYDFGwpElnQ6We1oGu2Ri8aM5PCv2mSb+HkXnaUlfHbEcUY+oOE8LBgajdXmfF
bur1o9VIfpt+CzBWJtGXMskxUkZUDYJDPYMjF52UyCOYnBkmVpvGeYxbwDyLgcXAmTK7y5Av2eZl
9sN9t6Pgn3GS1v4xO7MXviZIB1+WwsB/4BO2I5evE+QM8zwMRlrGlQYGfWjxqEeohGuow6a7uLSn
V4q1xdO3Iittcla66q2gYhkq2rH+OsMFa0c0apwy+I1BLkfLZDdsMhCqHLo8socJ0mL1ZGfEtOVZ
fghpKwh0BL7J5OxzMTeTlcc5VGnL51lt9018DOJSsMi/yV/+ddB/TWAbEtQXWySsvU9eUWTP7KX2
tFCzYHhpVx40d/KHg+qX7iTkwBEdOD9m3TApGnsJQYi2kxj6tY6EuUgn9NrAGasFAAxIXey05wC1
VFHitElKs7L+lLN6ca7qkdzC+jOvfo4fqjvlqQbrSOxY5xqk68DxL6A69h0O2AsLIdpyk1RgvT6X
uYUd6N57TKNeJlTYR5o8RIl5GcyytyFgLdlRsETSQ8Bue6UEyTsZRxAUDw4pIMRRoAWytHmTDDqp
fTp+a6RD2R6Cog0w1gpqvoK4U5PaZvE4hGD1KG91+ZImGXMKtTzkBoBWoZTeTFHxmGb6Lkl+1WQ4
skJUnxA8Y350u47TnrVTD9pA6Z7A+rZKJ7jAohU4UztlRmrWCqzWlEPSXIK0px5GglDps3JwxZ5T
zjRWQyqTKgAWSQlmJySvszR6JUpZkezL6Eerg2mzqt6FhoRw+kkQOy738NrinCksZDmeiLIsrth0
t0jEy3cd2vf+wq8Bcb8XwXqCaIByVtAcKoyXjCijNFbvUeWn2ZuuBrOrAQcANUhnCFtw1YYoyd8W
6GXr0vsIuhbDhGws5ILbIQTPs/Lj+o/atIWWToimmESzPiO5VdBgqqqlV+OIe4SueiNfKHgPhs6/
vsjmVVotsvz5apEM6Dd0uieKoAdqjv0uD0UKaZvJ8moF7rKmaTrkSaciALZAKhu/B/1Fa1Evyu+p
/lobh+v7ER0ad2tNI547kmHAIlJv4ro85dpzh57N9UVEh8bdTivX1LKqkbzpY+RVsFs0EzSdtrPx
1alxF5KQOiVToMBQh42tTBZC9XONTiWIBJyAZS6d7/BAL2Y5C9696HNxHtiqzNCaGD5XBLicYvxO
AaLLDPAjNb6pHkkiSEY3ZSjNr43ypQ3GsMuJpsivkkMRvJldCqbj7kRLhqIbkV1WqGiDJAgD63Nk
1V7bwmHpT21knIqe+uAfzEPdbeR9UVNvLh4zTbeNhuK8FAeCE34JtEYUiwjrt+uuq5/NjbXo+Zw0
c2nBQF1Azeyqx3CvYBJu3pHJRkHoP1BJ+xz2/ssmrpbkfPest0pL6pZeVPJEMpA9IX6uG8MZlA+9
VYFcsqAWCtExe57q/iXQQOLQlj1CDAINt5kC3jOC7SKRqh3pwx1A/JBzmXU30kpvLHTZDrRvkrkr
tRtJ+tHpN9pUHOfoRNIKCCOKtJZVttX8gtiGa06pPUPsI9XJCTQ+3n/1ulQuRgBFf2nGFV6XgoJI
G951Ybi7voLw63FWz5hkPVVrWL1lCKrDzKhPKjDoW97SdRyMQ/Ue+qKiocBofOZPK0vbF6Tv5xLb
yk3mqSH4MmSBLRc83c+ntlohouBWbEo8XcgHOWDRljAralZ2CNxb0h3LSGCjBKZW5aygjK5HCCA9
DhHxmIaOuJLvUjl++C+/FWcJh0Q3rREp62ezVsWYvaxBmehzSOGQnKqd+SaKkoXXg7OB6jzHudUt
9t2ubozjcJu4JcYiDBulz9CpMOEqWnL5G6+8bZ65JDXKUUtVXMjk0H7yAKaH2cuE+gmCO0g4q6WA
KqCvatyQwjpTCzWI8h8lcF9Gipc10JSmqeUOkwdNf8eQykzDb5CLCnzUdmy6WoUzEejlRYw0+EAQ
63xapt/A5LyTdtC2FzIxLQHDtS/DmQpVjitJGfFlevNbBL412mHCGzgT3EhXcNOXX31tKS5SUphW
VLWBsH7EzAboEJ1lChepoKcwH81NNxReO9HmuGipGtNgKhhGGgMFHdNKe9ZAEEJI+GBg4EewO9Fa
nLmgDemHMsE3Y14T2xi4e9K86hJ6yoNmK6C4seM3bS+uqoiuPGc+DKVsADpV6KVKBk8FirWrRXoC
2zXV1XXk7IWcTvgXMK8L7hEVIxCpuKFnuK1nBrchxH/FEBaRieJH8JicpIW0qHEiSrpMptseMuhP
Rc/1jdXY5lEFh5UI+yg4yb/m8IrSrBCNapdS6oGzdZA3iOqk2y6FmqasaCbmkzj7ZJZ6ruaL62ce
QxXONVW7nR9zr9zFzuiw9KaipxEdbVEbXbQuF1qBZV+XwY1JLkGS3elASaRV+9oFlijuWP6ev1/4
1/44u9WQIm8qI1zK3gtOIPPHk3YAv57hJ55xKxzr3zYoX8vxtsuYlIpRUDhqu/xWcUHnB+24+QEn
eVD3+pvogmy/8K/lOPtVF4oyKuDzWWR1jShzTOU2bzCXHIsQQ6KFOLNVJCM065cucon6kKzki5wn
0vWPLhOpwIsuxl9Gy2C0W5rJlKYQGbwhJNmZoha/aBHORBX6WAVUQ4RTxb3dNr+pgXZkP3kCA7z9
fr8+D2elSEzzcGw/HxchQCWh6rho5DG3zTB/YAf2uBNL5AkW5dlfw3as87lFTdtqXxexOrUVldsE
l8HibEasD2PSL29KSU1fz5hvqe+g7MBsZS5yYYL3ZHFmoktzA6kk3OVCTR+eFFt/iVzLiQ9Im/yU
2qJpl+1yrfWvT8bPOxpxOM7JgE+G0WcwULujr8mHoYA8Z+Iv/qXvHthPdMowQ2HD5CNCEPJFLMd3
xWTxw5C9amolWfZsQSXPfARVOUb25tjt48TLVTz05CeUy+0oFYzN/5sKyNfeOWsyasyQoB5JP4ne
lqC43S/05WKBrH/jS79W4sxJG6nohiOXvRAyfK+hcgd10elNjX81mRdMYBEkh74tf4bQF3YDVT6y
Esw7RV24cfwkeKPbKdzXT+HtDeuplkLr4xLddJ7xGxGSn7j6w/xigRZzcgsQRh5DUImF7ig47+Vv
vvadOSPUp20vK0mJDtAIZZ1sDL+3au+Fcl6hP5IgPmt9wV5Fr4mzR22CBTWKEGb09dfcmxHEZ3Z5
GD1oFKLhK/Lxm5+ZypZsUtmg+Hu5C9UNqZYbVgHn69TP0+iCstluvmvgEmipuxBFIecX2dytvG69
Jne1miTterTPl0ssO0vyWlEbXJijncBJOhaCmoXr1OzcFgIeb8k3CFIJTnnThqx/Anel5lpmKYDz
oG/DXx6bfb2X9fugi6KlCDHYOlPf56CEaokS7WTCIJUzQjokCwZw6RotyCilurVbaUD1Zxzykxw8
V2H+Ekih4ap9j4noaLxESTbc0nb6CNLWzyDcpRJwTMp7Nn4M/WsJglC9INDjAV6OEFzkVHuKWw08
6Qzik7dMX5AfZm1jkC7fKwXq/IbX5fKLQaTXqTbtoLuPa1BOkdMst44KlOGUG96oqH5dt241gy0A
fJ5y+yOojlKn2JDdwoESDHO08y7QQ6+vpX09YfwI/9csVpw5mTwdrd4ELPJ9ACp8MIYB+xti42O7
CyzcfWlPk/ZszMSwzVJ+T2d2KNVcd/IyrWw1rl0Jyo4x2tVQ7YHy7QtdDhZU7OEIBgHpTkYMDho5
vfUN0PI1d2VUu6nyPtXfczO0GcoywRg59XQZQeSpzY8ye4AAm02lYzscM+uUBiqYcp4qHVBt2cKT
72NoXD/Kcu+NPUtchUFuRkgVu2EDVlfF4l6kbI0NWFIBxGrCYDcXd6QXUbQub4y3MlRRdQy6aqqB
Diz+fFWiMqzBUGQd2XQX147UxvaAub6JCkf4N9/dah0u8mVSaQx6ibADvHB3kKNHIREkF+G+8jHs
46iPdQy9yuXpyRWcpsjUbGIh1tvkTA0m48oBHLLLTJX1YwRlGirUbnoLqMvHeJN7kQ9G+h0DZ7XT
fBQ2KvuH5gGsPft6f/31i46bMz9FYaVBypCYtvNdN5rfsgwSi0FxuL7KlutY75azMGnYV0FAlxgP
TI15tQdiwwVN+VFNivs6FvmNrYhyvRrnqAJw7k9kAe7U+XTRI38MIkFPYjmVa5eUewYSjcaY6Fhh
SvbqmN3Nkxul9VMi5MHe8oCrrRjyn68hjOoy6Ed0w7Ud8P7fQk/CyF3vyTcNpJsgYyP0Bdc3xgva
9YkZqJM2UFDYOcZxuYfhrj8mz6OnumL1FMEbNLhoORujqmAtBnwWUd8C1Yn4oPliSaqN6gsEByxD
WcTVZMvkd9Vo0AsJStiU4NvkLJCd8BfGYzA3baCuBO3yndUJLvxnafvPG/LnktzW5EqKzHxEKNEZ
4X1pkkNK6anL1cBN+/kxVDq7b3snjX8p5h50L5mdA/BmQ4DF1SJYfg3sXCyW3Koyb8a5+KHrqlvM
47NSz15rQW+YdLd0VHd1Qfd6Ih2TWRIFJssvvLYDzhCrbWahxI1DW2Zulumv8lsMCWoLiUwQAvZ6
3UIIvxFnj0M1S9G9Au6ycaEyh0pEiotuj87sTDclyJPjF8GCy9P5c39UWbkyvqEvg2rdakpEPckh
3OfHFHuDCDzE2UU52qaxWEWVnLEYOm3SpB4pWg7+yQIdkBEMtTmA7UYoeL6bhu9rJT6VjkLY017B
pZPiG9KpdhH/vn5om3Nxq0PjU2mrnWtadzg04zw9ZJjhVn/1B+i8vSeX4K61AQ5NzzUGgdUbS7PH
X7GLPVqCrtImVnL9I7i3Nde9ZkzgZ8dVQcj8XPhACO6yWxDm7gchIGrTQa7OlHsGCBYxVqUuZ8pA
BIBDBXURBr/+iRtercLd/l6RoFS61OFykjsyePAbM3FKoSq46IJwUcfMIrWoCfyWtlNBwH6I3hgE
ij8rPJj6tzH7JC4PiNbkIgxFa4iWzFgT6Elol3iAlIOie5+iWTb+Vn0TI3DCJ/eJz7vyuPlRZ5ak
0jAqqOlL/QuZUZXLi4WQdlbsXK0fq1Sz9mgQqTYU4c5yHUBpjWadXYAnxEqilzZGGdSE4FQhJbum
jV0rMH2qwfjJv+j4PCrVDthHu9cBVDV3YfrWN/uqPuX6K+jKgGh9VEGyoimjA7Jd6F1DuBRtdeM5
M0xXBsX3uC+GU128qtBAoyTx6jLFUPnBUL4P6T5WZ6dWz0leuKlxgPyXrViKXUqYOwShLgSz9fBD
Y7tghFBw8p4CjI68a27fLTSmS7Ba1KGbD/FtM7plk2aYVz9FMQY/0+PYk87v1emsBeyxt9KzTLSd
Qczv1iQC9Ig+OReA5UrNJC3C9IsJCpG6+lD7VuQu/l7iT//K3WQiq0EepTK9yCNQZtET6OxvKx0M
m4FE7idL3UsV9BJkXylmoAjTkzGwx5a8QDtH8HJFP4S73qxCeDZGqP+G1a+gZV4ZmQJPvGF0/9wr
Fz3rKMua1tL6jQ7o3GPoxIveClc/jfvwJr9J9tX5KB3LA3j1VV93smMsrFJ8Iir+fE9//gTuiwbz
ZE3jMhVB3zsn8BZlheROu59QsQCBKRRu7AANdyBb6COUFWdHQWsa7GSCqGpjrvPPn8G5UlB5T5Ge
4iTkCeQ7XrgfdkvjPXVAAhVCPw2JPZaW9woReFZReMIPRZSJFcejhgNYQlV0QF/SnXHDXMzzHSPP
coOP647275hh2agFjQzd0JAAcBvNetAQJRaQfcwoT0EJWN+EIcll3CfN3etL/e3gLHCFW9Cz06Cr
ohLOwdG01xNNA8VyazX7olftIJf2liTibf07BfxzmeUdrfL6PIKK9FRBTJgOua0387e2+5k3MHxt
uDdRur6+qa1Xud4UZx50JQrMMi8Rp4wXBaoztS7g0hBth3v2lNTJEA04tcBiR1nXd9B7cQIwhgS3
WU1213ezUen+8/A4CxCYcW0lCTj5kwO7XRKlFnzfza04VhWdG/fOJ3UKa2Kilp9VTwak1ojgBYsu
G3evQZwZSm2N76JaNYTKnkOp8ubx/vpxCTbBd75NSVHS0sQiqfXSx7VdE4HN30CX/PE9+EZ3pczR
/5D2Zc1x40i3vwgRBDeQr1xrUalKlmTJfmFYXrjvO3/9PVTfaZXRZaK/mYh507RRABOZicyT59Tz
emfWt1F/r+xWWc52v5yIEIAh2gyX7FIQr9dZjy9ioMiaZWDTUp63j0vwTXiSWakNJcLWzSSsAZvX
Ka8gWi/i6BUtsm7z6vqX8VywOYQFN+XJAEAwRY1TYrIoLbjlN2WqKOv8pkTxv9+XicMA5J8SBptU
n70qwwG8XcpuOkK0yddfq3lf3JPDirYQUUut94KPj9frcl/J0BqTBQXITkelxBjsG2hTjjK4BwZj
hhqJZqFk6m5/tRvNCtjg1VY5vz0GWVgGM5YcIHYcGLWbg3pCS1amiKbT7Sk7dNLbGOZe1s2OohA4
3d4uFgFt5/s89tbOuQ/bmm0alzmGukb2Gq6U59GDgklg0vpt8oLfB1hwbFGyIAHOHaTcqGjnTsZq
MPC1djc9SxkVGMFNG9BAdAFUvKzoGmcDXToHpgmHCdKUp8iE6HPjSwSPQ/Jl+wvcNOmrdbhvjvGg
MA7RlwfTF1Jv86ClPzIq7MmLVuE+syKlQZTlCzt3yd0qZqW8ELfYmfeYT3brPf0M4HXnCxOtm+Ht
am/cVwVXxlzPVbaCh4a7aG/4uj0/L7tV/mBxK9f0q4P8ZjqmyLGKdrv+/cpNLIB5q4UMN7ESm0W2
tmtHN4GsLaqeoyM5cWejDZadREn8bYd+tV8unCulCierATndgQySdNkzHZrc6rQSsmy6FRVnBdE2
hMYVwO81JiYF+77pPq6W5+K7zljbTSaBemuBmleqWawqMPVY/my7x6GkzyEZH7eN94bMPNzH1ZLr
T7o66QgUhsSQzfWkV/Fx7SijA0EwZQZ83woC0t/5tSuo8/xsiLCqcjOfvl6eSwR0fdbGoYd6pQ6p
Tl91E6960fe1Ez4tbnsWh9HbKdTHfvlK+syqbkwq3CNonfu9n/qtR/x/AycUXB2+2Dx1wNV3ONuz
JoMOafEUkzplvIo7q6eqEYjC3MwOrnbF+aC6B9GPrETgE6bpfQyCpvj/Thr3m53onP8JdHlcwhI3
o0Klpjf1AwSVLYEtinbBeRtSDnKmFOu38XtXBuqotoedinpiuQdtuFX4VABluDFdvu5K1VYYoQ6l
JO7CgVhfrxtjYufmdXCoQ17iB9UF2QP6K5C5/ma6LYqYqKac5OO4Qw1TE+TBN2Y8f/8B3PVTTQni
C1GI0UY8pdtvkttizgLXLkNi3z51fn6uHmJh21G4LHftWjLlWR3j2i3fJwQT8wjEH6pKTmZRe3yS
juW/ktu+7V7xkF2BFQzSVFxIrssadLEGXs8rndpylx4MR/GprdjNSVRtv+1ZrtbirgSZ9aaTRkzP
rmsN++4cOcQGZA5DNxImV4W8jTfv+9V63AWhoWH0jEEfRKZQYTIkJ01kJ29AFAKZ9zF6EtyV9ef/
I9+6Wo67K3mkZ1FXvYtSj4stu9AYxpwsSIbqH+9EfC/b6928mlfLcQG5U2k1aT361GH7XWJ3cifY
j+j0uMCbmVMZ5qv0rEkyq9WQv8rGHixDz0FQWlXobe9GtNr696ugN9IWk801Iee+i8GbX1lzr9mq
MVkla+40zXS2l7sddK5Oj7vlHUvRj2GQUnof2rAjvNw1v98D9rLbXmn9h7asgrvXS2kEulmDSaUw
Up+B1DaWMysIFVcL54cQgFtTjX5sLynaHD+RAoitXg4jPp1SEVcf9pAHt5SysGkwPczsZ1eUx5qo
0OdIRPFivVIbu+WHVLJCht59EYcXDGeBQQLAsLUzCXpuX/UwnS7Eta+nt7Ue51IkAqzTaGrhRakB
8an9RP9V9Rdag62b/hqIvoswLSM4XcEX5ctyaTdXOfTW8bzzlnUArUcail5N87Ly0DbAvxloQ317
Vy90RCIagmuirE7h6poE0SrSG0bhhcYg+lTzp6VTnSx+LafgrEvP2zu9mfJ/3BGF8zAkBoO51OBw
2+6OmV+pWdmaqL12O+5dLcK5GYkMchWP+PmdM7oYY3ZNZg0vjeabLqa5V2TsozactL0iSDREkU/h
PA5K5gpRIaRzxtTpfc0U4GBr6fuS7IF/umMyWGuIbNNWfiGQFLLx0e3t0103tmW6nAdKI2AfWqZh
WHdQIH2WfOtQkUii4bRMwqfqahb/XMtQVugW1VSDc0JTvgxqFoOVujL3QSzbmt7aQ/sw4VrKJ8jr
erNqOlX2OSmeh0J1RglIwjoXbPhGdxiZlf73r+Cb4GqkgOpgVS/pD5O3UhAHTrFL96Bpd4gwobpt
vB+LcYkNeoKMdUkaXiC16Q9DcWDQ9cjQv93+in+w3491OA+EDbG6HuANQMKl/iorZMiBw+zg3O7z
7/QQYOgwdTJfiAcS7W/1xFeeQNfyoafIVNF6au5Ao+zWvkLdDsAZBYjyzJqd0st8KMVv71e0LOeA
RpBiSCxmEKRnLyHVTksUPgxUkAzcvhofZ7r+iKu9QeWwqKoMjqcCbwUpNLtE4T7Ig6PZiLzA7aTt
YynO/cQqy4Gzwy2snP6X5rXgh9SfRm9xoTTgi8aIb0erj8U4l5O3gUQXSQWSJiEnJFjHuEu+6dPj
OP0Mku9Z+3mWmOAZKrx0nJtpSNWFIxoySLpne21R5P4Agi7iN3bqiZId0QY5P5P0TWKSRA8vgNdi
pl7f53gmipko/5Dg/Ocg/8HrnWc9pjpz5L7Jfthn59gv74CRgHIvESBath3nP6i9JVpifl7GLcvA
6hQOJWQ2vm1fqD+8ij72wjmQoW0JzVLs5T9orvWpC+FYfKLcC71yJ1hv2+L/wd2d5ZPehGvAHV6p
t5IXsdxiLlpkVv84C1GsAvvTJM5hNEnYz6kGm+9eJyit44H5xbTRlHONF/HA6Lb9aRLnOGihy6Ue
w9jrye1TJLzVOUmyn4u0WHr9UklPVdQKPMi2r9IkzoFUjFbJsPqqGrrfatp7LdRNFu2gdYEo8byd
/H1YCuc+ZGlszFSHMeqpNXmyjRZKc9F2VWTlPgAvHeqC0zdlsiB1nAqBBoJAp0mcI5HDLApKA707
yP3hU+p2U1ilT+5lXHLN7uzyPNSgzhDCD0VXkPMpRkkqg9SrvXrVXnZTFxpMIBdzV0ESsu+eM19z
tq/IdozT3r3PVfjBdKKcJZlhnvNs31S9X0VPUB10txf5Q/7599d8//v1KmBdWKQJXxPzYTvytoK9
Rg8ox6/iEVnBEb7f0aul9GWKskgB4UlVvyrm3sDbYXszogW4ZCQLExMUTKisSgOzJbmA6p4m8lvr
v/HnHBZTCL8nBUFTN3lSwk/+pS5bg91vsEM/3YNjxg9s5Wl7SwJXwkurQJB1XKVVwgv4GDEUEjl1
eKwouKLqb3002JpWnBYRNvkmiuYjQ9be7+DVhwqXGNTrOhZdR46mO5QB3+Kvsc/8dSpcf0sfxS5T
ZOycU1EgejxnBfLXEXM3TfG1a+5ZQj9tH+Z7xWHr43HOI+4UNuRoxeGR+rqUqqUl92NteO3yTZEH
zWbsCa/a/EDyMnbLKgKRXvCNqoE35OZFDgJrzCqLBtp+GgtbDQHWi3VMvbLsqBmxX0j59wzAQQv8
OC5kYo5garmv3TnHtEhWizTibkY0FR1sXTKpDoovbi9Gt4TgsH/vzwSgN8M0Z4Fo3d4pkP0uX5jA
Dm/mB9fLcf5PSysqpcuyVqqqJ0jQ+cNRXcnUUF5BQSWzRSWGW3f5aj0eo5EXshqPQx6cpYb4cR/7
QxR42+Zw625dL8G9zaJKxsN7idf07a/h0NH7N/Trop1wmZXZzY2cVg2KQ2ae4A6jW6DH/3dxoOtH
rfbOV3l1ZduiJwroJUCRxo7zyq80js72aYmyXZ5mKwoWRjMVbfMVD9+fUr9xo92/aZAJfAHfDMgD
qklyD+KyKB5dbWFfwwZBV6KftzckrzdkwxvwpOFGCcBJFiNcGBjeq8rmsmjho4y43rKdkZ1AHgol
lHz+XPX5Z6phRC+QMTyrBZacVMdGS/0c/6dO/TXXZmyliwq64bA/mqy0hzpwKG3ZN0Km5GEpg2/B
GAH0oEqjPcf9w/ZGRP6ap7uq0qgc+wjvHdVXvPRYn5irn4MdUB8oA5I9c5J99Ly9piAJfGfFvbI3
o1zkYJp1xHIMKrDZJd0YWdr8UMVPWg3Z6e3VhDtcTeZqOcK6JVey92JnqVsBenHLUfmknCSvvMhe
B0Kl7JmJDH69/1v2weXUOk0TwGZMcoYUjlcC3U2Vzsnl1glCb2YNWDmVfaY+FHFpK4vkCrYsSDTe
B4iutrykYLCUZdSw1wfZKmlTPE67FedQ7otDHFmBaMFb7vAq6r9fl6sFjWGhVb9KgEKrKL5fcbv1
c/izKXbGneav1bHwrO2N1go99cV0dMHy62Hyh33ljN/jz9XqUQ+SB6krgvOIg57yyMkyTMHSF5oI
a2UCh8yncGkTomGOkv07skFy69DqJ/CBMVfxi3vtuUkdcX5z891yvT/OgqO+CguaYoy7XWlri8xZ
otI2MN9bFmjrYoZ0US9xsrhl11s1xAzsOO2Rb2SuEqL8rLmd1vrbFrauuHXinHm31ThLeotjUJnd
j2jygsG+S4QwtFt2fL1xLrObCTLyuWlXO+5/tfdrjyJ9pl+ZX7hVaolZ2W/GqesFucRoKoa6U0pA
hFZVsPDY+vp+feirRxEISmSyXErUmDSA7rxCMEb6q8x0qw1/9UhUNCao/tzytVcb4gNvGC7GogS4
Gl392gEWCciXk7dfFiQruQjHLrgbfOwtMyqpUUtQWG3L+0j+0s6xoFJxE5d4vR0uHypIMXVKb6zT
Cki7bNphNKCDXMwIZl7oqWKUD05m29RFJ8g9DIuqbZtaS4OzjEchNbJdWD6H0oXOklXTcbe92E3E
4/UG1zO+cmWLFIVKEQXA3BzmX4pXgOzyLgf91FrcCo5l7Wau7iEwC4sUoo/H+RiJVk2TKTX4Lg3l
XgdRdRc9CvZ2KyZe741zGpE6J72eIGdeYSkqYkRwWXwJQmuFL5o8F71w+AgotZjX0TOsRXaTx7za
B+IHvTjpX0FQRGfHeY2O5jPYWZDQ6Gnl5QU9YlZSEOJES3D+QmG6nhcLlihC+Hio5aWNaOxJYOh8
yz0vWZBPEiVn0zwY+W6aLprhFBDpK2RRRV/g1/keex1jhl5OUJ5aLWHNT3CRQfWB+d/BnwGKElXg
BOGKp4WMQB7edwniyFR/yXXw69xJqi+wbtEanJ+YlozmRo9XFESsMLnU3zeP9A1a2DtZscmhP4PA
q7RF7l0QRvhmOrAtbQcGdlTgFMNiZv5paBW3MCS/6kXNXpF5cA6CSVo4xq1KzgOKGW1wSBfABPJh
N80Qrk1GgacX2LvC+QpV7uF06/UJP9tKaUIvUsTiKVph3e+Vp53nZgZXPmwwAFNxu/bQRXI/N4Qe
THrl8P4x/ACHR7oGl1Y+zbkPBKKtYv7WwrQ7psrU5rDqPQ0P7RP4mi/9TjQOc7M8e738egJXO5Sh
4z3REsaRy6UvJ6oNNCeyNNmfkv6u0CpbwVjRUg6ndvbKlAripuB8Vc5emm5Uy3TCF6yGQzO/dcgQ
t2/czYrc9f44G9EUTW+0Hhj5RmmseQZ9zSLZ0pjPTpO0pR0EGLIdjP6cafSQQfqyrUFcVp8q9MDY
CqFjqhMPi6erozu2g7uYxWXQgM2c94OepZaqhijkzRabThmo40rAK5jx1oDXTZYMIexIcL1U3hzV
OJ+nAvHXxOiCGuZOV9DWqrLB68tkHyiHPgbxWRGC4QTYRmny+149qOn0s21QsgEG5RNlxMUYob19
ygIPo3KxbZSzqZLAZnBu5J8YjP2qDarVz69Zpf43lQiVmqqpG6ak6P9g31Qamck6HOjwyhQbMwme
4VOnfwZhquosjSWBWs+Xd6JM/A+vq491uZwybIw2CiQYarTX/RkAnvwBS9JjgOL8Ahgpnjd41om5
7W5fkI91uYAR1V3cNEEfXkrjJWq8tBT5n9sm9bEAd/8TUkblMs/kzPTFi/TyHICmvTJwrkN3FApV
3zaUj9W4+z6kYUUMFduhqO1hlD1h1hJc1Lr1tg3yD27tYyHu2pt5lvQDxff6C4PbAm4f76Md6ORd
ERjg5nT0tU1ytzInjLY0QdBL9vqvMn933eanDsVr6UvrUAhUy3ewjXNiaxZ5HL7GQgLo22nFx265
+1dE6EVFQYuCQ6e4JTF+KF1q5TT7vH2qoq/H5ZeBrmejbMBWFP1TXh/q+mcifVNFmiLvz81/1g3+
3g2Pn4pzuS+LBs9egmnq2GplX3F6v/SrN/2xvVtqewUfrtB0Yye/qp60EyG4BcfJc4zIoVQgXYLx
sOwrWHMgcweZiUHU5hZcbZ6pkwy5YtRTEpyXTn4MlZ0SjZ9HWrsFy9ylqZ0YM8kjNWy5NE9yQnY9
NTB5JI/3QNO62x9W9FM4L2NE8xInAbL6tkitEkpHQywwHdEKnJsJwpxKzTyGF410ljJ+1rNCEOlF
H239+1Ui07XaMpEaRQylgvbtknu9cQZg7Xn7pESX3eQcS6lUIPrv1ZWUCLrCn+Vvrb84qVs/N0eK
d2rpxWflAIDaswSB+twxHdGrVXSSvLepaZt3CVxoWoF1sN6ZENLe3uMf6gsfF5BzJ62emK2JNtIl
q0eUEoPQVtNuB3GrV0gnGFNx0XttR3rgITDkUDaPIahNqkK1lxy0g/WhaVNLMwQGJPLoPPGfNhmY
ENaRg6s+iDbAp997xf2qcicOuuv+/uyAmCRxpjR2Vd8vMkD60NlLtRc8CDHObZ4W2ngDxIfDsBe8
ZP5QivjPkWMo6Pcl8zzrghqiiIghxqE5o4SJgeECjEKrpxOhvW4V4j8CFpO4ZKaR6BAu0FkA1MQ4
tNBWW0fHxaP8gk/GJM6thEo9mmxGAZhBwHYOTTzSqDM0radJJ33+DsCeFc7QJzX642gK5DtvdnSu
N8l5nCKe9LjJh7UsbPgrfqj2QX1my9+NFaoKIsNKOPmzHR/x2P39I2ZSQ0m31mvD8tKakqXOJ9xO
a4nm/fYN3fYBjAdjTQtNgoZgoTRneKxFaBw52ysIDZJzM6k0pm02Vn8NMWU/KlBcrQMOw7cCusMi
lK9oP5zDScslTeMe1t+aqLpAwLzQBSXuP8ALPi4Yl7uERM0qGZKf4A2r9hVqfZFTAXkv/3/VCtGO
BKbAY6sQTWPkMTJKcdQ8TAHka7v4GMdfWk3gFwUBib1fwqu4NxmTqeE9G4CiuNlHrwiv7XP6c3kr
zgixhlM7k2t41QO4/fD4jb3ipGNk4yxiEd5+RmDA7nfTp0lF9UhFDixPEKhVwjsMFIxKBrY55qpC
MMJ2rGd8L6/FwzKkOk5XQXOp+9pJvrhRcUP1ay3M/G0xfBevBhBbN/QeBCun8r4FHbIX+9B67faF
A8LbTyS0smOfWIovOZJlD7M/nCrbdMhRfsAQWfmyfSEFPvvd3V195oxos65puPKq/xeWZH7HkohS
X8FDl/HQrFhpRzJ2QDCNtnrQzrPbQJkJg6Ewq1fJSy+Gp+7SR5H5iK4nPw4LQu+waILOXHVl/NZu
T4RZoC7D60m2Fshbg01ZkC8Kd8o5Hb2c02jSFSBaO8MbwQaTJCHIOSHIJ4WqlWexBSY2m0W9L0OG
OgsqJ11WGYL6zWxkRxqHH1IzuNtfWWTYnJcC/Kmtw9WxT7HkL2XnItHzjFgT7P29y/aPDAez9RKo
nSiGYrlI1StlQuXqnaUkuoDF+XMaWrFr7Ac73wMJZRPNUj2wTGPu+EmDOoy4lXRzp1e/YHWgV/ac
l0E3qPkUXSKls3MjceZgcOQ88bYP9KYfvlqGC2NAz8eSVJaoA+TMkZL80IEUD+NDPgkKf3spTbQl
zqAqpTDnsAERCca6oUGsWgaUpbO6tIjcOOA4tyeoCNqpVu9KLdwnUnPoJelBoaw4JDEZMXyaMaug
g2lNtMUbN2TfGnn4EZX5SxgzKN3K4a+hGgfAnhWiWJo+fRmX4KFtnsxBOWpx6nWmsZ+pcSDp7MvB
qdLvzOIlHkOnDtpTZwTSATzWu7CG7GCN5EvVvawaW7BJdLk9ru/t9D6B6o2dyENkhWoCVdtkhuJc
3KV2KUG7tm7qeKcomit1gyDjEJ0eZ/oJFPVCmtPwEjIUnQfdIjRcFRwEpn/72n9YBF9dCCDsA8kZ
GJ7s4wFns2NiWNNLI71zva5029UzJseIA/7bbfu43Ze+WpnL8WOgt0jXleGlMa0V3Fth2j+FMsf0
0LnrwmI5pJtR+WpF+fdLtkxao7B0RdRF4GyJv4yEuQO06aQCAMtlFL0b13fRhlcx+XxfbftZl9FP
jdnoRCR2M9Dfz8h+SabbLXnOjC9LIHlZFu63j1ZgO7wAyJKbS971NTkvzE/Mgyx5xiJ4T9yMv1dH
uf6EK39VzxNluoRoEQ0AwKXfc4bhhILaVQmkvhxZURM56iTi072NNblalnOTzDTzqq0acpb6ZyNr
rJGk4C9yCXqhCYU+Yx/aiV5D/TQWeLObKfnVwpzjRK6sh2RguI7JbBWg1ZUrkSoOfZ+l2DIYzmOO
ed2pAcMbrR5TNw21ByMuDj0dvK4zQNPeFz9pYR4nwu4p7T9NnT2XQe4FgTRZ2ioOUcC8oDgfAyUg
P85J4MzDoUz0t6kgVtyN30JMNdA4Pg7x4AVwJw1BLwv+U0ogYgQBhkqN7SZMHCXP7Rg4HtZ4MtQv
OkVxgkB3ZwwE57O2p0oLyFQPEFMPtsD+JE1w6hUpXyk7FNpFmaXHqjhWKT3GYESo9MCVisKeii+G
OTl196KOPYiJI2i+fg/i72njmROE6lVohmEcdQp/hlUI0IgfZAA8943dlLObDMGp7p7a9i2cfpG4
soOVKwB9wbLRzmqqoyrI7qIqP+IVn1QgGtsZUF9G9ykjp7Q+d82b0uA/6vA87F7S8C5qTrkBAGVS
4MlNsbCxU5cvYwa4ffJj1kpocbaWTAtbNk5S998wPKp/GxNIfX6/POVC0oJJeB1IQe+uvNDzZDp5
bgo87La7M3hwQlAPPSuLPLr05kU1WrdSJXuQG5uywUsGgc8RXRBuTxFqGlOItPUyGZ/MKbCqJHW3
vdr2CgZfhgqDvkAqDkDCSmC2tFAVyYgg6Ar8i8HXnZKMkpnoSPfj7LGhULkxIp8WzEub10k3HrvJ
8GbkIqYiCza3nZgZfA0KUJi4mkgSAW1BnA73L0wyuzdaH7ddxBAnOkguLhmQLi9BPhpeulUTaxfZ
qNlCFQuF6MNwX9nzm+gVtR2PkGX/bu8kAMBNoUC6juRuTJZ7mX3KlkxggLdLNB+3ii83DaWimXTS
w8ssp15Ss7cxfszVSwWxZBrNn8fprq1B2lif86q4aKbgA4r2yEemblGIRjGvFipPQxaeUxWtmj4Q
NHxFn44LQ9kclc1IcAcaCphyu1ebQpC1rDHmzzHI4Of9DNazpDRxioOZWCQInB4QPjPJfRC39rHp
NKLIKrJ8znEAf8uKNk/QCpmWX2E+WIpen8f0a6KJ0BWClfgiFM1kc8oGSCwrqMSQSXcgpWoFyeOQ
vm17qtvF1g9T5ItQ0RIzBSouoPD1oJXjFo4Sg/VgsOt9WqGEvYqBtYdakJIJLJCvOUUJoJVEw3hF
NV+S6H5cqUJCge8QHSHnOpLQjBS1MjD5oD5F9C6Zyh2gTTZgM4J863YF5OoIOZ+RLzMoRVNoiU+e
4s2li8xuOir3K7FScJzMOzGpzDuibcP0+ZpSoUcgkR3x1QaveJIWu0Sac6h9vPBSQBvWucPsvnZm
r0UNEYxSqB1qDtAPu8JVLebLgNOqx5qipS6ajBAEcr4IpRHIHcwyYqueNJbczH6HRt4YvA0D+RxE
tbdtvQIfw9eeiirXJyOowguRdVca9nQSRXJBvQWyH78HBKC2l6HQceczEAaYj4Y/F+9Sp62n/GIP
a0cChMefBj/z11E3xRLW10R3hXM6YV7pWbiM0SW76+5Ue3jMQeG8g26eA8q+U3muoTEllJMXvHiN
fwDLSR0udVEF5yCarLwzYqvR1/T6aAxfdOWHinEXpd1PAVgXRwxLqlA+NnbSKIRdbj9MDR50Ttp2
UnVjdbnR4MtGYNM6/zIOphtW59wYd00W2WorPdNaRJ0vsGR+BKwhY6ZKIXwUCNqsyGicDjrB6UU2
EM0WUxDKBLUNg5/T0kldsUoDxTmKl4E/+uuMzYpR+j7Zgzt8xlMJok0i2xJcH35SS9cjMzOjLrqw
4Nssv6jty/90Pd+FzK5e3ni71aUUrnenJ260jN74v+UY742AqwU60tEiLjpyLtsfevhjkVrRdxEd
0WolVysYQ6y2aI4H0IsZHOnzSv9Zgv5Tfi3vZqdDhxe6pduH9h5xN3z7P4at4gnE/fkQXebJTYPB
anNisRl6I813Gqb7Njq26tdokmxzFObbAqPnkdt6PSSxvsChLijnxzuUHl8oZlIv5TNUGjEzKDud
n57RJBlFRJ4CN8djuKW8Y42qY9dN/FwaF8nIrDoTgYJF14xnRiuj2Gj0ARY5eAM5VMkn6Oy+T85l
94rPCp+BSBAdggFELaLIKNoglyWEGmYxY4oaIiQ57CRb7Dx5UAd/23hEi6x/vzLXSErKIo1qvKPB
V549j+WzYr5uL/HuFTbsk8dus6STwr6Ko0u56H5bQdlZL+0KbbZ5OmcT+LLv00yxkjTZRQSiBtWv
eTglASRmFHQTZ2WxlmY+5GlrddWPikm7ovmOSks8QlQIVXTBjxUdCHd/40iZp5agsPDaQcVe20H3
BFFsH9yV3zs3t5nbo1E1+MkJNSI3+JS9Mse8VN8HYYV1LRFvnRqXR4TgTavxHIKrmvM9qp6QXIEe
VPGZppC+mkFbOVkqxlVV0EQrouqK0Oy5HEKvIjOO+jbCFDD18HHCzAGNHUR/qR1+0XfsgFRisgs/
Epjj+u9ubJqf1G/0YFh6pUB/AkyxTD8USI2D4SlkP5Plp6qAMVYW6QcJPBgvr0CHREtj7PZiMMmO
+68leFGC8qEGODxXReYlesir8u/3bQjzdqhSXGpWO9ietyD3Tksr3muH0ql8EWBVFBv4kQOt7gNF
qgAhW7NRqPhgrGb0qKsfM1uEJRO8rlXOXzG562YkXOTctOOPhdYOw9U10k/lnHh9gOwk0kXBlgku
CT9UADrcuYlCoOSVSHkol9CdCXEpCqNjYPzQJ6gATHGC2depAZWQEkIda46yvVIekmCCdkIUO4oB
Uq9A7S0l6d/aQf42ms1THsspvBMIOHMT2qGVD99vzndm4kt1BhFOMFZkX5vpJOlvpDtPYe9kcwvm
dlQ6+8rvlYdoPtVyabVdYclwDWAQtUwMaim4qVkd2v1SOOEgOeUUW2y5HzA2TBK3QtLc65klBV87
Ri2lP+jRuTaW+66S97pZPpfZOZh3eg+VUc2XzZ2xVAWETWSvmIAck1srab5rLf7JlLjQJN0FGP6J
6cUs73QMCqtRBpG+e2Xo7YoCxm7OlgZZSgU40Cl6khWGw6ltpt9P+uRMdMfoT4NWbo9K89z3dtR1
VgF1YDkN7MYAK18GPeEaWHj9NSruNIBO4uRFy1Dkw3B7R624lfdR+QQ0vdvEitWAk0tt77rOq+mT
EX1SzF+LJjlsGa0VRDiYP+vQnyTI3o2xTaqv1fCGiR+oLOkupXtjmOy+N62oO6fxp5TUlhlcpOit
atHqnQq7mdzWTN2+jh1D/8QUN2KGRaNDpi7o7j2THJIMpiM3kTcmoyWbgR0qqleFsVWPpTuqyW4q
3xIoeoGq3gnLVxK80EnDFO6nAcJTZAS4q340gAWJ4sxu5F8qzXZa899wDl3VztW1QnEVjAs2dGks
ayDoaX50lS8vP7aDmyA35WdK6iiZScoQUhIGjtd6P4UCoSJRZYOfDgH5U4DeMcqvM4S5PMnVjvHB
tM2T1gAiqx5j4Ziq6Lmt8pEKvHmp1qxdf0xor5LmQXq/7PLJDh+6l9aDaoVbHLKHyq4wuNg7DSyH
WKIisKgopnEw0jkCpWMS42Rbt/5cPaVgCgzdGKSE7dPwOQSlROhkIucn8Le89Mgwg+kRM0HRpfPG
xlqp7+pP6BqBO21derLJg2bY82DJ1vAvpIIEeZLGBTK9aky02VD3DrJiV5O9rN5FdbPfNlhR+OIF
uiPQqxdzKaMVq30fpPrZiBrbVBN7Hr+PGnRsy7Om3UfoNJEl/SRYW7RDLp51KLlDKQC2PNry4f15
LVmh9bOz7jAF5E5AKgnBkYIS5Dvs5MoBRG06FYqBEria1js9ue+Nt2Jp9pVIAkR4rpyn6fW5AIvQ
srJaok78l2pR6yzozFhigUyB29G4lJoWvZbWTWGelybdg3nYAd/q/1bX07hkmRkY2qxjID2a5ULG
+xw6mNvWIDIGzs1IU9Ym0qLgMZanzqg9sHnHlsDZXkSUdvO6IUSe26JLpJVrXLIhB7PHZR5emD17
ipt65DLvQbsvTNwE34cXESlZPYW5hoLhlNR+H6JiqewEGxMcHy++XZKSNMlad/1rwHsl7ugAmgaq
obDHC1ho3PiRKdYUC/oGoq0pv0dUvCDzaCmBNCp6qLEC5dg2gm8mWmH9+9WVDWI0QxhB/bpcvulS
6HdjKdiD6P2sr4d7tQQ0y0dpgc48ggugTCBt3Q3n2l/pe+hhFbORL8MOVXrNSgMLjG022EG/lLt+
J3qc3Z7W+uhb6JzXIG3S9H2L15nqj5/J40pH0Z6gutr6xB2AGEdGmd/JoKNoI2s5Vb6oIiIKszrn
SVRaSNlSIRxkvT3bOt6fdup2O2Au4tiCksov2UGojYTxXfSROffSyGU+1zrcZTyjrFXZciV6cQs8
v875l7qIG1Ov0ZoMq0uYfTYrV212ORFh1f8faVfWGzfOLX+RAO3Lq7be2+01dl6ExHEkUhK1r7/+
lvwB4w6nR7yYeRuMgbBJHR6epU6VKP/kpUWpNbJFgBNDtf2Iqf0HSQfOVUKK1MZqYEbfu9l5bnUQ
1UfAmDTzttEUQYovwiF85nRX5qwPWqI2HYrIahG7scOYOym5O0tQoi/I0daVJ6IdHcP+VVSmLAqa
BOdscWGLGjG5slMkjKAePEbfGUZwTDgj5EvfR7jZ9Gk6tptGcINFdmtxbqh0WrO0a7g/8z4H11cT
LCpUcfBBaCArLj0rAQD7zBPdF4HXtTjfxDLktXMPTOBEch8UG5407lhs++vOXRCHWpx70uXc0qoM
T2OT3MfF7MYxBpoohHCQjHXWg5TMj+sLirIMi/NDJcRv4gbqvHjtlfOsXjLIGszydwg6EL2CrkEW
2sBVFUB7WgQg86nZ5MI5+OVCrlSqLM4VWX2iQwYav0EluznOXK1Ey8XokSLvxuo0LOptmai3KIoP
LM4Pxc5U9KWB26tv+iMgkMRVPebT0KCo6kib5GyhSgzlAePX+okvm1nbLOedUqtomzzGSCebEn9i
wD72QJ44tuNqlePFBRXEC6In71Ny/cpH9Eo5V10MeKnh+qO/pHVk/0Q+wEOdvCvfnAezdNl23i8d
lfSOdr42eDhxm3oiphiRrfEsBJEWz1Bnx9aXfs7CEa0c8k3qLSxg7F7M7SY4aZvzT+nQ2LlZIZ3t
JrROpArC6x0CdIJiuWX7EpMFl3dxAStf1uY8U0G7oRkYwpdm+Nl3v1LcpHXTEXgHe/kBV1+yMbOo
ziIHWAfV2MKQwm5xDwlIFEZU39pZ8U1hlVVUFOBnHqhdmr1cIDXuAbAY5ZD64NDcRKHpKl5K3R/f
0lPvOZtxQxBOjwuAVJAuCJ4Zm/NQgNNbuk567Hp6tAsSTpO6a+GThk7I7ShainNEaSZV0GLCKEJ0
iu4NTLJ0mzZy8y3Zm34fLE32JECqTN16I2oHC3ygzbmjlg1tXYCf9C5BeRcOocjHOyYbp7Qlbz3K
jGot7dIs+1i3KPXz9NaMlnNHQxpJdExQJyM0di3rZwIhx6zxJqd3bUz86b8ZqXwW66FO2uKIxhKq
nE08eFU6f1QWfMfcdhupQj10sDL12MUdBBPl73nZBYV5JvUyWKfF7gAt24ZG4YyZjrIaDhk7FJIa
kMjwiV6fK1sGyUMBvGaXP1Xm9GEWT3kx7jDr782x81vSJcXDJMDzDGgyVIcABEGoNQZzhnkyR8tQ
oETJUqHSTxOjnSoZ7kfa5KGTmGCnIU8N6eDU6iH3p3I+Fi2qru3oSl0LyUxjqLxxYq/oEdV7235p
qhkquIk/DPYYjBqEHYbkRIxvVN0XvexJTZS7VIOsUjq7JWGzz9DgCXpDdS0AgVqT+mZcuxZGoHut
9xq7dDNlOygQ8wJJ7XDMVDStJRs9H6X96MYMQ73s52gm2ybJUIsh/XuHsXCr2OQ5Qa0YsDA92TCz
Dfp49BUk+00seZXVekwrHnTmeMTBpC5LvbIO9LLwiFEHUoav0WuBXr21xV0Gwpuu1o+Kvo2n2e3L
S0PBijQRjyKRk1XFnwCwqPTcHbqfGruz0ncTbBFEnT2zLrxsRueBVa4JIDiJoUZsTqiTa2iA22g3
QjW57cnRUmqMaVZgDSnMlxb/pKOcahtKByaouZLUJTrY9mwweZL5Ua7ak2WgJ+WMspvT6qJl7H1W
z3J8p2mHTmdbPQbEpMuBu5M9wwH/t8EKz+wA3s+mNszjwk9ogw7iYS599GF8Ng87VZr9ss+3UVSd
pRIV7vZ5aD6muN2niFnGeClaU0/Xj6VmnFFXvVCL/JDlPADPYANYtZYYQazVYTdnUFLtz4NCN7aq
48NenBl1gs5wlREv5ZSAChQ623oFutAecPBq04wJ+LbD3NqU0fAAlfTQnB9bZ2kHoCk1jGHqlJu5
+uSHIC5thsRPJsOXu/0UXcz+QkvHU5wXvbO8Xh4Rc+HOADmMtX6Y6mMqIzTRNLjdOP7IjaOlz51b
dNIxrsAEq4K7ZNdYXirfAasTlFK5b9EhUK3pYMfZpqZTEFePk4rX1cDEEoPt5ltNOarKRUrAhWC7
UfsDsDwvw5m19s+5+G1P5GGG8ysr4uozdVM0KwaldiOw4tUNPjzsaUpZYCaYddQhMqEArAv6v7EP
oHUPTicF8PFu8OnYe2U8CV6D23Gbpqm6jPk7S+FfdaWwp5k5drJoyIU1blfogFeogvYthhIWOUxA
pSCp5A2xYOWbGcDVwtzzXuuNZIHCm1wGus2bi6l9KKKBnJsRxNUS3ANvdY0MQpwcA+rogkedl0mi
aSpR3YGf42K002m1DNvrmzHxZ80rwfY5ndldfC8FcKYtNClj3RuO6ftsuvV34v8b/YyrzgxPE9MZ
XQ/ufEytQ97I7XO6NZOXrlH/GzqJp4lRiVwDVg2gvKG8pOZjb4tOUlT35ce25lbLezTvpLuhcLyq
uh8iGR5Xd4nRBg19bZx3WUIlpX02SSxKggXIPH5yS3cGs5TBBwterWUgbtymqBXhqvrCbowgLnG4
jLSZtSntc+Brl+tmHEnsJqVLMFmRB+N20RODsaSgv0O5DEKH5WZRvxUlDp8tn5Ug5W/sMbUqJ72N
tDjtgRGSHpwEXDv2HBISdCpILfUnlmbBaG3I+FYaH04O+XrwYIap/cSYcu6ptSmcxmfDi67sCUi6
5ww6bPOdYad4+AZ3MGJ/6t5G61mj99BJfhm03JUhNTrWs6v0qKaU+xE94bGC+y0DdXwD+ZDbNyBX
ytsgMYeLrvVvrJ6BE+9wSFInucxOHLevXnOo5a0HbSJHxH0SxFpGqkcQJ5UHc5NZ+yyp8cCmgmTj
ZvZ05Yu4sDtVAR5UphTubgQ3r/VrxChtpL7EJcj8Xtc3dFPT/NolcHE3HXSGXjKFskCteYb8ra/R
82YmSM4YCWI26cdCKR5AHxQ40rchUYOo+90PD4rlhBVNnjN5/Fl36HUjLiGCw77pkr/qtA4Xl9OF
LJPZKDdF5JtOXzphAebmVf46Z75PNQ0SaZgBAvIY4IG0O7dysu+r9wGzyJE6+70F2SRd8u2uFjSY
BR/Y4D4wjaMsVqH7eBkYgXrKHDJH3WryQzJa564yNuvf+PbDc7VP7hurcUMAsqVYzgNJ5BRgKtrL
wdVpQq6p8Qr8NwZsXxVIRSFe2Wq/1pe/TWh5tTz3Hcd47tsqQb39Ux/Itb4NP2RMaL7BS7+wMIPY
dO8h/5h8e4uS+G8UUv0sQGj4q4J2nOyWz4nuivzaTdu6+k1c7qUVMaMpGBMuJoE3QUzvjHS3vu/b
NZevNfg2WFEQRSkBNAb6rN2BoJyGtp8rvrHQbwDwso28WaRdtRjO37z11ZIL0OiqTFGWLE3BzCTd
mXa5b9LyGJvQaTBfFCR6gt0JLg/fC7O7YSSqjb7yovRXncgGhWd/0RT8V7p4+tWmuOhvkpVBiySs
lBwZ1poP0F06zZ4SLCwPomLAJ+J87Qi5QFCLdFVxlGFRswL3geIPm+YB1fUJUsILxcCe4NpYv9lL
17vDY/pkhu0zxCd8kSKl0Hq4p6YYB5u1lg1k/K4496ANQ5EnTMIlSIxqXxmhrSWMOETflPNLiQVF
I+rgpDNEpt0nA6UEbtJYqAErslPOIyG/VysrhZJHBI2YdETRY7qo8rdWqAIrWojzPcVkUtlAcenO
xrx2kdwNFQMRigT4uoD8+zar0ZWVch5FRm9kbJbQoCPWdgKaa6fLL7r8oLTQQim6XQvAXJo+g7sN
jaLWZzTymLwvor2NgTPZQmKZp0dzRpHNmt3ChkLW9IEOk//fri3fOavkhsVGDGdMd1oIWveNsnE2
CymdJXJ/N0GNXwfCN8iKtCt0NKnAvamqmyade8+eWZBZZ5MNH7FlAAx+cepjpeoeHXpBxvg5ArVy
jfkOGaumTus65HMDEFxtaL2mv+tdDo2cTEYNxa2DZsfunY8kEIrGqOs+mO+SRZplpAnwnKjaFudu
k2/0x9mrgV8i4FYUacTcToWuTplzVz2NQPZtIidfNHHaJ8iG7ru3YgeIMeiBBIHE7WDxajHOJ+lz
Tai8vOS1DxmHneaWO9PL/OGhO0kPKbTWqmNJoF/tlkLpg+X6rH1PzjU5RmKlM6hN7yambzsN7Poq
wBdWFyZ5tKuN0RuL9mFQG4EVC+IEvj9GLZ2W1qLMEdNtGh1z5+f6fRRti/NPzkgspdUQmqmbeMvC
/vD/IzYU5C3W8jOu4oKOAFZU1gh3tOh7AuRr74AmE5w/65vRBLvh+11zD1KzpibkUiF39TRVg+Eb
R8PMH0qnP2uT5EaO4jGUQguju+TJeKiy6pF1z0ozH3KneOrj9LFoDNulEM2ayrfK7k6KFgdKY+xl
LX9NVNR264WK4mLNsRvls8tGLQDzmZcDMAFBobC1nPekrSw31pRL0ioKQHW15MV99iwb/6ot9HUh
+LZalTGp7RoEC+jlBiDQ82o0EvPURFdon8x3rfVt/YRFN9DmHk5tHFGb03DduxqXT/NBc5RAn7R8
IR9lIG1aT/ahSuXn4HIWTvII7gLfJzEbPY+6FkakgL69799VKxEkvgIztTkzTUjeqAmTQYOb/6rZ
q2U99pWAVlH0TvNVON02MhmzKJAwc5XX2q9RRQ9H395X39kd+xldbL8LLaQnZ/K2YAjH/wfo9HMA
cMWZ8XW4Wm/tPMvhR9v3IrDv2ZOloqjTPKMImAaRb5xafMvkPPkoDL9MRwPzdnSTfdC9CFpxMzxC
VVgzdcdyVJ5MA0JUuRNJ+KSx9brI1ZX1h6W9OJIgWRAtszyZV+4HmCASE6UiF/DUnaHqDphD7csU
I/6qLRh/v2lCVzvikoVSldpUYQW5jHVQDjhW1XCtIQ8F9/BmcHO1DPfstgWoTlrWkEva4gtGxuvQ
S29K3W+NKAMIaPCIRN2xJX4+2piTeF9ffrnlf7Ofq9W5d7g1WnTuyoFcsqQ/2rT2RmBrtdYImWb6
Zil49m/e+6vVuKc3zSPSJ6TFamO0mRLQRzqz4Kvdbi1crcH5tSyWqsLW8Q7GLwSPxk7bAljZ0cB8
WuARVZjt2Yl+H74ZT+sneVvM5Gph7gFuRzpTI2cEwAgFHSh39vP7T0k2JOvItO6SLUUtwvmNyyFm
Dbid5F2tzjm8TsvHKi9R6ct27Gn2rUPxbPug4XPrc4/WnS+674LbwfNr1PpYTQ7DerGd+V1D3Uj7
1o2jwGBuV3y+tvUZtF7ddye1HFNC/eNik/j3WN23kekb1gW8ylEF9RJl7ELDQmuUZqGlt16iKx/Z
9KxHp7jvzmZbgS9qm0quiQq/Oey0ZL4Hp+XYfJMZnrZUu7TmvFcYO/et/thWKvxI2gszCNFZcU4r
ljOiYGBnqZppr4qfhdEF3XnikSdwXLsNQ3idHPUHgT0KXOWnxVwdHUaHiiRCanw5ISVMnmqk4VIw
gV+hC5zTgAKLugXrC4YnaxHPoGi/nEuTHGIwrcVHU5ogtZODieJ711uiDYqWWf5+tcE4p/MoTxFm
a0ooPrTRcaqs7awjmssy81dWq6XXleU27n6h66d4Ta/v7JkeKtCrjlm2NVFBExz58iFXvOmnb7r6
RYaeFbY1AtvTjmHZAmsTm6AI6aC1M9hIagrM/7T9qa30VxCB94tImTqJOH0EPpZn9BihaDjNCg4/
ngOSIOwgwuRNtE3O0w0TZW2kwdP14SIHM28LNJHdwQfYeCM99W+CU10e2rVT5VwbQdtvpDreqCbQ
Qs2P9+ZF3S0KvMB2Q42b/BSsJzhBnrlDV2VpqHVcnGRHL9kb9YuNddbBBQMdr439U9waEy3I1VqN
mQw1pkURAhTxLpuOA2aHBHsS3JXPWPbKMplB5kzN8MmaQN/XvdcfdbT+lsL9+Fvxql/2NtuL7ES0
JhdA1fpAY7AnkoujUbcx8yCzgRR0pPv1vQlCmE/o5NXWzLyCzrQFN5A2w8ZAZdWW8Sg5rgl8XV5H
u/XVRN+Kczq6OtBOMrCpGFiLBNNkjqjyfrsQ8/Xm8ZwczjiWVm5iQ8tsCLsseg/vs1c9tZtuu74Z
4VJ8sGRC26swwXQ5jiH8lJ862b43gLExbOXVsWukyRhqmOMz3vufs1Gb/voPELxRPFNHFRck1gDu
ugz6KyX2d4vuc5M8WNOP9XVEUSHPwqjaNFOLEvZPXoYAjAuNR0PJUzbxRUbPaPChVxJKwuL07ST7
61PyrIxmFxtgO4MrYUd6Ae/sZgJj6gXk3uG8lzY6lByt0pV8gD/FU0y35wquFufciq2RRi4L7Dk6
2ZisXzasbYondSuC8wvuBM88kuXUbkx1yZRif7aHjZbXgixJ4Ep41pEKyDxAqHCOUhafoubMutbT
2ull3UpE+1j+fuVJKotEnaTkiFvsJmwaSEP3ire+xPJWrbxlGuc+nDotRknvYRBRHahAEILH1TU0
7QTVmY1pmvti7J5hMe76sqKdLffwamdTTR1mxcjOrdzYOBqGch2BKxF4YY3zJBpMDegO3GSp3lut
9DiZ+vfUdJ7n6lcxlr/WtyM6RT4AsUDcw5Zap7w3wgZkXsYGes1CsgjRqXGBhyZXxKTmYnUgiI2l
kA4P6/sQZW08vUc5jCrIYD5DGyVEATxEhH7RAcgxwyW0EaG2BBviqT0cK3f6IUEiUssVMKCzmxj/
avAUWG5L1S3Fgqbvn5bW0WoeHQZha9CIeG3/rGSCb79827/foL8W+FvbyRnkMces98Vhd9QY3RkI
ODWqXVV3XKPMPKON/lXN6WtFzo9qlj0NkHMHoLxq0F9Td0TXvBEpb1fNbwKDuP2FvtZaQu+riypD
icwCdhBvf5yFzQSU6ERKcpZmpPKxHCJDvZ+aF9LdK015N0XJU64mGyhIFJ6uQrFg/dfcfp2/fgwX
wMmm3ppyCa6nyZhC20m9NjmoPfXjVkiHLfqqy7lc7dvpZ7tVMwM6vXsrxCOZPJY/0w8HhAEzFL1R
vti1z/RETa87iEYAb78tX7vkXHI/9Y6hKzJ843CY0QaCnoynjLrgLG+7rK9VOA9sSUo3EWkGTIRp
u3RX9t+t8kGpzuccFCkf699NtCPOF2eVaQ8NxeykXuL0IsC9ZdAtGGS3vsw/BBhfe+LcsJKh796j
0XxRjRxQAnlHlNk1mse5gJ4G6IKSVAVfyeAZo6DIJ7olnJNpulSywN/t3FVgcBl6P5JKf31vN+3R
1i1b1oDSNvnWaxKTlIHBH/NWEir41fwymIED5GG/6TUgNgaBi7kdn16tx9m/PepF0zF8suh5QUwU
+zT22gOY45TNFAIduE198oi+k+iK365aXi3MWX+rRXmiSupSNyyfchOYLoZ8l905B+rnXh1kZwJJ
lD0L+o/p8K+KiFeLc5dioGyicW2gy9cebW0K2qxxzVjdrH/L2x38q2W4+xCpRjkkM4RzgZI4A3x/
qJ7bb4s8FLrbeGeTE7uPQMXyX3fHXQ9NJiZmHmBDGHbwdPlS1Y8yFSS/t+/g1d64q6DOqBkMGUF2
sSdo+7Zb/Q56doAzKYLbfvPOfS3Ed2Qhj91KYzknYN+r3MRZauqCvdx0W1crcO9s11nOZHQaopOe
PplGfEB52Z2E+rjL1/5bAHG1DPfENrbTxjQHqHzoyzClph9PfZhKPzEX7MWdLrjZok1xb6ihaC2E
iGAErENvpYKeqnxSh+5t3cQ/eYTWNsX5D4v24Ao1i+SyyDmUZf9g2eRhAvy0AawWSijMTfJsDjQD
z/fUJb5lTBjRHfWtLptbBzoTZQWdBEQbVP2eOJI/FbXkZphUYkO0V6ddqT5WRuTr8tssR2gZQ0+8
Hra9duy0EJST0E/O6GFSngqtcst2Vy9FbXC1QGpcmTdKqu+ndjyaMttD6uY8Wu9TEtbzllWSCFR/
23GD5tbUTOS+PCWDLA+KYhF9mQh2MlQL27vqFPnayXQ1r/DpXnaHo7Y3PIi6b9e/wc1oyf5amfMy
VdamIM5r6YVGy8BamFpnpr8pvR2ur3P7In6tw7kV1qdqamdVeolVSLZjckjBRNv6EqKtcE4laprE
bIqGXjQlCQZtY9b3cdl4ZiQyW8FV5B6fKonGivQFqqwmdTP61KiX9Y3cJhq4uuzcCxM3o8mUQUem
uFlyRT1wfkZ2AL2H7RJZlloIkaVkL7r0y/ms3UbOFJTSjgZ7wTeU5b0lZRg0k10KdJpcYegMAFA6
Yz5/el3fq3bb9P+KWXhURVFW/TBF8J8LSljHDEuge843MGAp29FPPKfcguYPg78ZoEFjACEUH8jh
h+w++sbuSah4dkje7W8YlvcSzAyJpaVvW9XX7+OsqjfqtJRVOF4dZEHmVDw4Wb8bHAwmOLUgQBR4
XR6aQZVKjeMSgYVdAsoCPq7G2mSR4MKLFuHeKzigEj36NLkANLQvozQYjORItH9FqPNlwvwQFFPj
oetbRGjgvfEKFZSIliZITm67lL++DD8F1WWxPEQGpZdBe7OL57r4uW6aon+fe51oBjxOhEGqiyTX
blIUvkVFpyQwLn7EKTaK1ImyCi5rDJWivk9sDUwBUEqfDEEvRbQZzqVMUiSZs4VoMpZ3fTtvIHu3
+W/HxbmPoZLMobUSelGY5Nem5oKi8N+9k1+fnHtF8sapiazhhgze5PW75hnEstVJl7a23/jOpvAX
jCkb3eIu1rfabn2Dt+teVzbNuQJS1BSDbzG9mN8Nxy2fGsx+SgE59oOP4Y2QhCIw/vpd/ZusdVaT
nPYq4iPoZYEI31Nz2U0htCfY1/Jl/u74/3qb+QKbVk2KNukw9NrPM7f40WKeAVw+4/2m89VQuleC
7B6cqAfRBb5t/V/rcjFtrnaGbiawfit5UCByS/vEI3O+7WwiCA1uW//XSlw8S6deQqu9Ti85uc+j
JGSS9K/c6tcKnLNQC0cvIzrBNqr3XLJBOxtGyeSvfynRNrjIg2hZUxk5gihWK36COcB5qkVXTPRR
uGsMPoauA9QR1FKh/DuqQEwT+fKvhTIa4MoD+j/0IJY9vB16fJ0ed69NHTohcdymn/lgdUo3xsYM
5YOotysydO4COympeyL39OLkmd/rzDOAIhmaJ5ZInkFe1j+W4CB5MlHFmtLCyHGQwxgQunek5D5V
X+Ryfl5f5/Z421cIzzOIGrOZ1T2E6e5aH2S+EG1fQPcN8ofKb47GS+S2e5BUeO2GPaehmO1ScKg8
hSjw93OSmrjFkYKgYtj1tk+Y7pZD5FNJVHK97RH/MhSeSVRvaOu0Er5g+mL2EypL2Z0lqtULbpnB
XeVJU+O57fFUkplC4GxraCI133+o7Xxtg7vIclpGXYfBUwAbgL0tm8+R5tQD917iFU/dU1l7sYlQ
NwnE3ES3yeOu7GUx3KuqtT0aEOvJgFLPjparhY03fisP/3s+k735sG6d/1Aj/Noq50/mcgJvAuko
HhfQZVyAIAvykxXMsEkZc44y+A3FNnmbOuhqj5xDaROwUaMjgcrCnfY+BYCvHQcwNPjtI9lHb8UA
FL0rh8NOP6CTfgIji3jGS2SqnLPBrHDX9gMya9WU/bkvQkBit3Vc/benjZ+ybOpmLJmEN8F2Ln3y
UytnwQIC38zziiqKWU4NqGCAmwLfx19tSxEt5T/UBP8yFH6g0mwgaFkaMJQMvbGmh+4niBMwkgf5
yTLEKP2MwtfknEdHRAp7G+/wZSwmFx1kw1D3bQzvpdwNyD7LxwTcViD3eXC8FGUXhSxsbDv9TIkr
524nOF+R/zY5f1PEBaMNBnwQ1JJzFrn2XnZAZtgfskcJeMvB789gOlBeqid9Cy70k/W0fkWXu7AS
/vHEpAkEhwnI0RGGgY5zRhOk9wy93VGleEuLXTIIIqV/qG789aH5XmgDSmapxET0p/MDEM8Fo4Pp
gVbBI7+QaLlbWrnpt/U9CoyYH8YDWyRFbxIBRgRAV9xhQHHa9d0+tuOzAwkv0P2nUySKqxe7WTlY
fgZPNdVGmVt82CJzMUuLfOWT7hU8ucDIZwDRgqNScLgCp8N3gDSq9XqS41vSBOpvSeKnZem1iOr/
23FyJmsnhdT36UghfWfvM0C90t0MZK5oN8s/s3aA3DMZ9WUppSNcQpEHHS220VSISi43jF+VLcMy
LRsCnw7f+a/LMhkgeE0vM4p5XTLp7oy5+IBZqB5ryRhO+nSaSknzdWJnXilRRDaT/LOLevOtbI35
e961dYiwXAljM94u6pB2bYVDPJ+k2KBbp8hRsQaJVWXqW2YqJ1NNExdy71AbMpVtXxQHxxrerN56
nCl9KZh1MujMtgqbUhB9SsxjnT26VVyd7MkAxR3CuV6FikJ8F5Nvff/QW0FkYdaC4X/KIOT4Pcpv
EIQ4A0jo5ZLuSVPmV12dB5b0kpe0hS4tgsSeCQ7yVkhzfZD8rY46iuo7xgkuw34IlGO3aZ6LPbsb
D/oOlFjH8mE+VbbbfBNNgN6wkT/W5epZutN2aaVnKCwXqlsTtostUWH0RiT/xxJcnmo45QRc9Jxe
mgnuP6MANWi7ciwOdfJr/V6JNsO9RF3pRHICX3XJrHqjFGdmlgIHIVph+ftV8FegkskyXaWXvPjo
U2dvYlJvfQ+34Jl/HBd3azMoibXMTFMwI6D3DMAu2FHe5RBzDoHzJFjrRvLxx1pcLAsG57QpCEPy
ceqP6Y8l0kOTz5Bd62G6i5+yc3KYK1dF+VjIKSqyCi6whWCw6SiNg2eTHCujRxduCOrklFmWKCVf
7Itzg39scvFhV9+MjjJaDnOcIkCQvdlfyk79NgoBrAnZRqTReosA4o/VuLg176xYJdOQXqpAec8P
LcL2dDsFluMuIzrfGWbmew8aKw0QTO/t5C5Ql+4gKn3dKrZd/wy+c1v1pdaAAmLZ9BD0u8wHvtfE
SFK1ayHEwU6Qwlm3JcHN4GdZqVVUcZ3hJRgkqJI9tbOgUXwr7vljR5wbqROWWI2Kq6dj1hm8M5t0
X2zM3bKphWUCb0R0FvG83IgH/liTcygR6Sorm2QK5nwdFIi7TjtMgwgyIDo5zqdMMdCGESvSS9Zv
orTdFCBRXv82wrPjfErUq3IJNma44GAK8tqzts2pMMHc07qdjxQuRXdqIwnpv25lr3+cH+dfzJHE
1lyP6cV4rI/1DsJJtMSM6v94SACErXM/O6PsHJYi5TjRoXLuRZ8rRwGHIdJHaAZaxuBHItDjLbHX
PzbH+RW56oZZs0DQoz2Or80PcDrCr4z7ekt/KB6EYIQqwaI9ca6ltmPHSWa8DLnduzVCcLU0Bc5S
sATfQ8NM/RDNrQ5kSXGhdbKrCmsjsEXBm8NPL6vKbIA4C8fW+onqq4m3qMpA4oNslL126nyM6r/K
fvoqVk4Q3Ga+qeYMM65Aidtc6u+tcUfiH9qwW9+d4FXjm2pW2iutHaHANiimP0lNkOUoM1vxDoQl
6yuJ7jTPJNjOtYHer7LcaQWYh2JP9sWpRbQAZlC336D7PIAjan3RG3ngtcnzDbfcZHUyL1GqvIcP
RjFjCPVQ3YoKzaJomKcNlIu5hu6ZSTGNJS/28TpAaChIoec0+AzFtoXyXG+87DkX2L/IRDi3kdml
Ehsy0N8G5Ivt3gpzOKyyeF4/RtEqnOcwoSdBWIKge1TOeS4dSvaoZaagZSkyRc5bJL1Cu1aRYIry
E9I3kNKy/QBW2cIU1Z5WnYYqywsv1FWApdVpB/IKhN09WLftdjtDDGv9wEQrcFlKMmQ2TWO8I3H8
mvUfA4h1/9sCXHBRJno3LuSTF0kLpg7MqvEssCzRFrhQIq5SFE76mV4mHYrgsg7ZLoHvuVWZ/rqd
+A7LT7j6DmzGHOjU4Ha2GEZP5kP7i4AOokITslMv7UZE0STa0WLlV8t1ZGJJrFoIyCaP2tUx7wfB
mQl3xMUPzLHMIjJwaHau7nNQgNbdIaXFQZrvUnqqHZ9ozCMKea763I2ZqDe07mNxopw7mGVlzqYE
fgj82P6SOpB7q3WlAGUObw7GMwvYZhwEtrjqHbAo5x1AIec0kYpnXh9n1wSL4Wj4pSXwDrfKpn8Y
C+cezEmVoEiAqJPu2twjB/lU3qUb1Dc8YH9Hz/kc7tVQukWbbzf8lATrCzb5Wc6+Mp7IyM0sjfFl
5XhEhWcCyXfqmunr+rVejuofUz/wk3B+Y6IplMqsEbVheaPI0Fyu5a2EadG2fBkSaNSXoldZtC3O
j2hynOcwWfgRULBhDPZoO6NftCIG0PX0DhvjvElWkqorh8/0blEGYf7wjGIltHtAawjmZxGdoOCq
f4bCV1+LVZQoxuIe2QhJVqjamqYsqnusvlfYEudOTKMqFG3GGktTT60uTPeyX9EMaHoSgl89kGwo
rvqO/apC1WvdTERfjXMzZTRZQzPjq0UN2IMhdjDEh3LSRd5MZI2cN8nTOckw/IpsCN7ECo3ZT4dd
VT2nkIkHZW7QbvIW+OcDuF9sy7UfRLW+W52a6zv/+ferz1gXY2HUHaJTadtBfSnag8L+PT4sr0QX
1j+qyMXgnp+GmScC/4gMiPM2rSp3Wm2iBjOhCzTOUTApogd2PR9T5U+Pd7W7qupSShUA2hai2PIN
XS+QrvjL0aJ7D1K57/RZNEYksNnPPurVknJXzKTLgI/HUFyAyXdoQUCqgLJDQn+tm+h6Ko3dcZ5F
b9tCMVUYjwqgpwKwJgTemJuinv6zAbKz8Md4B+mpx+wkCu8Et+Oz4nW1ySplVT/OKLwkzPDliQUF
GPqhQyp49kTWyc/0OzQh9kjg05bwpXxD4J2kYfe9vENSc5Rfq92wY8CCKG4DRyccSxEuz/mfwbC7
3GpwORb/o79Iryk49c3g/0j7riY5biXrv7Kh97pb3nyxdx/Ktp8eT/KlYkgOy3tfv/47GGnFFtTq
vCE9MoYkBiggkcg8htEzR0ALwiioUQ6NcieDt9TfAEtenkye/q/qiqq2K2rkiQ4CTtLYqnEkNhA7
YjfuQpmLPqoYCRaUrX6tCILN4RRfZN2BoF5zFDzNm3dwtXfG90L2xgH9WurpSEQAnvUvqCt4PzBZ
QRcAxhbSboypGENlazzfXzDquutzIMtjeHPlYYiHm2bXnWiX+bOuiN60wOGuMiJPmA1njq2gEQ03
G1PFFeUeLnwZseQfz9QbS84rAawIecUqh8D1JPVpnAvb7O60Bfxo7UmwhrOhQu2v3YtAUIUo9BuJ
HUa1X4GV2JkgK0jxtmr9PIr8RtyU0LVK4N8GTRk/z0S/UyATYYV+gV0qR8YDDKAf4e9hVxWEO+Fg
btb5vRDnD8zdu8skX227ba53m64WUTr6NJeio3elI1q6q3Tx3gTodG6+z2jtQo6hniVvhVKNqDyu
BX6TVPFE8XmRq89h0Z7ALHEiiPf1MO3Qs/mLiVVNdkMVofO8s5pNXo9+a4QwT4EZWdW7I/TgrfRR
Wh8KcwuSnT20iZOZxS5r0aWZqwwWqLWXqXDmydXPffpaiPGm6o29LucgrRh56sLxeBcttS1NMgiG
SMXz1lmn5aWbQnjpxqCpfK7z7+lE1JyJyKdw6eNkTomRzXV2rpdHadS/R/NjrPQxEfiIk8ErKahz
XEhZ02XnUTtYs/YoiCuRBlOxjZdSgMqGAKwoXobwyM4P3a532+3yDA+Z4jiDOLAzAvEwPeaZDdnX
+J2CaFA3s8JW4OIGEUwVdgQ11pE1IyDM5QB3zHQnZ6R18b78Uj7/o5q6DEzzH0c0ihBqPlWKCsta
Ag9iR6lO5avUZ+OSxlIR6tXsMIQaaL4O/0z08SPImK+O5oRf6yNgGFQaTqQbvN5CLMWLkcNR8ZxY
pbtOsHBfvhQQw28kCqFATY6lshdfrDAatckUvA4h2HcahF0s6wRHjtyTXEo4CVY3yTn4MnBu95IN
FNr26jl207sMDNQJBT7ztQ6iO9OjSI3EKvL6C3MoJ5oYolxlqb2bZNsCbYkBwIQJWmG371xqJC5+
9IMhmLGAavqofRMKeTMOkNOfzWNVicRVc7tiKosqlx72egR7xhQfjGUv8eCNj8wvoPPrxtHuJYeB
ZfJjGsiiTX1IapLcUzTJTKWsFhFpm3AcO/2t0d8LKGd2CVUy+IsUGDqjiqkbosJv/yUS4YFkoFs9
7MptXjrSRjjVm+UuvGtfBvBf5b3gxsdwJeLzNTQkkrOf43KHAczUritlZPm59COG5njctF6bPQrI
UGVlHl2rhOVpYsyerMHHVvwsdf39VKROaBbbclze0+bZikxbzye7ibOtJKt3sRRS18j1/O7nb8md
pxpOboKQI01PlNoec6BGkk/5Wt4V0mMYQSiduf9Q/dG/SLl+H5Q/S7i71KhX0FJhTVnxWbS81FWa
ALZKrohahAT3ufEcPf698P5zWO5gtbIRZo2GueZJ6EDP2K4kqiZwPQL+HII7UEUtDqasYWZD9VKh
PTUMjXs7OvxFdfPnENzJ6XNJmFQZt3ISDb4yJcDSHwz5bHUnqXqaJ2GThki8tPaQlGMgqZRpJrFh
VLYCFzE+L6oK/+mC4lh7iOLpOEmTp6SSawiQiuvl/SpDocpIvduzvp5T/Zw0dzOjCIIWgSWl57rb
pZVpN4B8Qfbs9iDUx2Mx62Jqmax1C8xTQKaKUMLsgyaK/+E0uNdUKw9FHUMn6KyYKC0YU1CWKE4h
Rb09EWq1uNATZ5MwZAPb6Mp7HJ8h/GKP6fvtMchDzEWOSrGgshUruDt+CHfVA6w13QnUXIg7Rqj/
WjvZzkhuFrX5eX5HKVeriP4Ue25XEBFBNxEeMK1dCp7o9kHkUz4wxJbgaR7REOVZgfLQOWpbJx53
/Vr9sy3BMznEVNPqFbpo57W5N5reW/UK9ZnWIb4WNREuaiRGleJCQmBqvwkwP5MCxUfutKn3ihgY
k2vsAJ2kkRws3P35Kfv7seVZHUMM/pfUYfk027yXZLvaQVY/ssVv61sHXxuXfMxfMZO5vHR5dy30
SNelUlGOKZDnrri8JvMkyntVUe3Z6vEOhqxCWuxDPScWmFpfPnYktQbyAerQlizbiyjbE8XDvJ4x
/VxLLnZUfVkLco7GGczJrLncCcZoy4DjjOHf0IX9wyJy4aMuIGKmwAr03Mngi7QqrECJJ/JfdCJ+
ToYLHlPXD7iiIBsQvUn+/JhDQIZ5HEFBB2EDXgJUyfUvMt3fB/wTYwNanLk4ISRKZeQMRh/MYw6H
h+406g+LPsFDGOrGeeZK7Skfc1dM4AJWyNtZ+lS2k53kz0v8+faRJII0T/GAilXcFSNuGwNZz5r+
qJcjZH9f/9kgXD6yirUWCxWg6X3n6aCTTKV4t/b+7UGusUguNwzP5RD0JJnmClfBup7mRX8bZqhW
5oaNmUlQJ4qzwFSfFThV3B6XOHM8hwPRpV5auQFaq1OO4mxAsLsghiCnxr7iRU4QCsK0TEqLMYbG
i6r3ThqcJhr3CWMFa/3RnCAwjJQ+6dTg9uyo/cFFlGReZq2VsGMZSF4yWm9Q0k2a/Lg9CvU80rmw
kiu9bMLoOgNoZvKsBDi7yNNO7Surs8xe5Miv+S56pACvRDDTuRDT9krUm6kCkoFyFJLhnMLaR6gd
E/JZ/3B+XKTRzWgtKvj2gEmlpM8RwJ8gw1le72m7tfOtwgPNZ3GZDNLfq13/HnJ4cH4/qk1p6Sgs
C6pn6BBWtyhiJpWD8Qwbo9IgmByD7jbs1m/dC3qfLquQJQcZGDybAVwtVyKyZCp28wybts8nA1g8
BhgB6cDN3bW3x1fLmx3ZB98VsrVEisQ2w40sgufXLJIA67auxidsRidESV4DYcOCf30kFNscXa0V
0vS3tw1x+AwWei6OvZBkkhULcnYGNs+ZewvW8viAZfh2exgighlcdFFGUHhbATOTVbitZ6mTLpRv
MTUEF0YEcYYzGOPIq0IUyGHv6hkByqBG4CKINUWNbuhILedG9lrxTdYpsQRqBC5alNkgGHGJEk4t
hZ6Uv7Yh9b4kNzUfJoayyLoU1ZruB5R1IaZn/wo3Rk1Kc5Zt4v/DYgQPte/CSK0bFTQrVUsdy6rd
Inq+vbmo0M6D67t+NjWlxYdRA7AIDowFrG/HxhO8DjwGYdc9mtVm+js2p5fZgMnlHFK6LNKwYtiy
hbwErKMFleJysy11IyKY3GtmWqolSztsiDT8plfKowr4dKhtwb2zG5VyGCNigcl250UsgADuWq6L
kZ0rQXTrqfsUKtJbLkdEqkFscpOLBUO3LkUlsLdSr9lyFtTwcCQ2BDUTLhbIrajU+YQbSSxPXVXs
NHlbVV/yDJu9RIMvT31FhLPQDK+zSLGBQYqWdW+hFKdSjljUeTO5oCEvcrnM7I0hB6Mrol8eeaPd
uDO0Lgo/D5aAmDrbEbd2DBdCWmNoJCvEeKNvBpKLYmNyl0AzVvXFjV5u4yMFm6E+JxdQzDSSlgka
VuclH74Osv7YVV+IORFJFA+7FyW9sMwYBy0/9D4jKcnPwHeMm9Gx7rsn2FDdgVPpUGnNB/ztxlL+
CYq/KEptFhi2xf0fwT1sZ50YonsGhIwajKqi8+j7bq10odaA+5eD1YcaDzC8NWhQhav5EgSI0h/F
Vlls86AFJsoL0G6I4LNJmtQSB4cH6AtwEjMXdk8v5bkRxcBEz7yPVPf2B6VG4QJNMcVjN4h4rFXL
Jk4UyLCFdrxQHUjiJPBo/DYe4nZJWVcXbdUVaoy1re3nDc6eNyZHJHAkaY84CjwuX23FJJ7YPRQ3
n/VBgt3G9vbCUWVBi4smU2GVBd5prM40edmmAc8rCRiCaw4SvyMQeUQ6ylvEx1UcqeqEzaCrOgjF
xqmyzG2OsreWK36vtn4bURrDVKJvcdFkqOOinIePMxfpdrtteyeb7Vi0qxR6RFDoawNkRnf66kYh
sSuJJ7DKA/VNNe+qAV00hvkFJbAKLA+cG4iIUMzz2/tfFbn+jCBEWS20eM/P6sMqKPuo07a5RSLG
bicPqsjlJ327Gijzs/6qH22svfRaVI5R2PJkM15baKe2uE9MG1zHpCaVfomtqorseF5kE3KhhWJe
4iIadsZjGAwBnOjtfMFeZdGLyjKpuXIhZbKwJ6McB0PtYPHYf1bznRrhgS8PTlVa1E6hPiD7+cXc
+kzpSsFAewNWvdD0yF1N8sLv7QYVxMHWjkxD2dqmxQNx+m9HNMjQ/nHYJlpLcYoxLEPIZmis+POm
t3EjfJLd1PsPytrUPPlwoy2iKTRtji4EJDt62FoJhQ3cqH6uvdnrnbGx83hDNzA/0HZ/ffWqPMh/
ydNwTvQmP4tQ1fViB2OGk104SO3tWXC2yNzWjeqO6IaYr+bXdoYjawgNsRJUTTCG/4OlYIHn1m/E
Baa1amqw29XsLA1QrUs1wMYaW1RSpK+j1yUi4GZK0IaaY35T642uvS3fy/l7XGzk6PNYveXmcTSp
6vIHKvDGL8XTBAypyOcM8Ch8HxPeGK1bbmsfIDmtczqc8LOKNjMQy5kD5VIcesBhrQ9yBqiloDkr
UD5VNqRF99Vb0LQ0iAqbpqaqXHQzpjjvRP0DKVq9CVDbseu7eWM4YJRDjYnRq//exXsxJBfppDYO
y7bAkNHwVddPERqnf+foXYzARTO0JJoSLHnWj5vg75Z4fejKn5UPj5UIjzHRJvEc7Jf+08e9GJIL
aaJZy+1ohiDb3bEjkPpP+tPkHvA9gfq5PT3qk3HxTGil316yivlm6V8G7cft//86xO1iLlzk6qak
lWIdc5l9pgkm7RO8SM4J0GDsXYIFtDSHuhKuP70uBuWil6pVchNLCXs26D/SJ81PdrpbHAbZjjc9
6qDUgNQqck8vSFOoffWRP4gIjYbhrKRDNbUnuCiUwKgxGkPcAPG23hZeFZiHFYxWJloQkfO5Hl5+
LiDfhJ6UqDB6qOKhrgJxLmd9HY7jVg3Ek/XEhBtUB1yh6H74XCH8wGVmFwH8HbnNpg3aXboLIWhD
HMMPkPuNM8G3qcEMrfRoRkqjBu22P4+P5V0CMefXYt0x4QjG1gd/UE5cEdbdSDJ6t97u4RLxhcK/
XO+zXawN+1IXKUCzJrPWGFaCZHE94DpKPw3H4lmFCaNw1HahXXry3qy99jmmsGzEHuBVChe1t0Yp
gaDq5Mxg3YFYD1vb3jYgUJt+IbnG1GhcFDLUNQaHA4do9rVPBfRW8Ch1Czy6M3eyqVcwcYL4rvY8
GpMssxOrhYiw8KNdKBl3KhJpXCSqrdKStRzVJ/WoKI7qDPfDkbUSUtim2MauXe32SIXX65WEi83C
RaJpsMyoTDDoMLnw69zAGuYgaPbi/iepMBX3NC4OLaq8QEMI7zaAy904cdcO/LcRD1/QNCq7mAJo
nBMXyAcD49bB5ALT2ktZUTKkW36Q/GSjfAqfzS/MvyvbAYVYbs3Ulre9B8vZLZtz/BzvjDdtV/nL
vnq9fdmwxbzxq/AdcD3uRaOUM+DGQqDfkIhBwVkeu40wPdRSStxsVzPkn1+Wb26baH4NRonGVCcr
XpgVziICbkfCPahhuGhTl7WumFLM3v0jCI2Q9Nzld7HLoAT5SfESf/hKgheJk883u8EAbdN0wp3N
PDcFMGKS3a9xRvHiHcWiulpruFhHLszIsAiWRQ1XzWLhcGSJ06VfmuUFrqJOhkRbpmzXr/cMLgbk
Up60M1pdGpDQMdmjaJ+7MBgM3TVIYAipwziveRXOFLT6mrOQLF4MygUfZZTXtGSzHJQnNN1cK3nK
ROswJk9W0T6Vs7WDgL6nqBVIINJLUVZ2DZJKm6xvptI9tnrvyVYFjbUIdoyZc/vYXH+wX/xyXJCy
4ixPxB5HePSLk+rBl9aZfAsZO7vUyd119S17MRoXpEIh7HVrxf3J6GwC9jNktQTHQDIDf5RncDwp
Pv51RP3FiHyIWkq9UFcsPjBaIFhhbQ8gQoK/Fj3PDyHMWV6EexmqrcXwH3jDEzcb3yO3dFPrJZ2l
C8rXud2PsD8iPh97Vt0Ie39qkTdJJycmPh/rVmf7DuJPEIKEg0V1Ry0lEY34xrgyR+OStWjpdd1L
rQy7brZOYkKBO6nTwrfDZwGcVTXCq25yUL1FSrVdoNVl4azGvqg57Ua/m99K0BC/4CRtIZ56e0XZ
Yby1oFxIaiFygfOA0G5C9bZKd9nsKQWe1zqJWSQiLd8d1xW4RkYMzMf0p4TeK8GVUe3Rk3R7+k53
ZKmTbnBhqI8WQ7bMFMYQ5jOU346GlG/msfBSs9wslrrR28nB33FE5PrZ4MbrP/60XKyJo6yoLRFr
Ozm5bKffl9PS2ONXDf2VFSXeaS8f2pd1N2wztzwmRIJAfVgu9NSWBjfpBY8oKYZbu9YHoGhs0zX0
84QyIaCuGYMLOrPYVqPGarBMhgjy2/f13bpnTxVmvhTvCz/2EvAAvdtbl8py+ab7GlZRYs2/vRFg
0Qnsyh669/fwQbP1TXYXuZSPKjVTvglfxmG+rAJSlI9PWiWO/MaanZmDnfwifoOfdG7PSD3/FsLq
Z1jnu/CpaCWC1JhgIdaVneMdKmeVJ67xtrAoqgsRxPlufCq1eOGLCLGWgiRPP7cNxVIhIivfglez
qbOsCOciXs6VZfjqIrgNFu729vhgw98IbXwLfupLU+hm9ggKqtKbhoPkrv4gbr6oK8QyIg/iXH5R
+AsEyFBjHYevEQqGtIg5cRBNLg7pkaRUVo7ZqiGg9NPkCpDlkiCBkPQElotaVy7elFZSLSmT/zbW
2Negx1zm7py93F5WantwcaXQRqOdegzSpADTJE9z/On2ANdVaS72OhdNIkGR9EwEvLXzRpch0kbU
VRsnLm3V7X/IvgLBndTBc+fUw8iKqm8Ri8i34UMJFVaxxuscIc2po6dVOy/y5vYUqTDCN90jRVHr
JMKrY73Td+Ix+5I9R8fl++SjZheg7/6wbIxtRtwI1I3Id9+bZO76jiVPjKg1BXgNAKUBf2FbemkD
ihJIzpErJtc9rOQ0dvuZx+wkes0MWIjlrffxm1ajJAo+otPAr2FyDPLiJdJuXhZPF8CZKQUkwZPT
HphkE7M0NQ9oDARom5ypZx11EfFNeKNMZKkKsbB4y0SdnSp250QeBAi0o4GnRSXZ6uE/oM8QkYXv
xGuG1ltKiQCXH2Am3x/mQ6ja3XO/N1AjDL8hoi5P3WO8o8pl1BHh4kxqLPE0gBF5jvrerqbMTtCN
SJrg9iGh4gDfmc8HK2sVJrw6fjPvOy8OFFvddbYUH9jOTSB0VHe2cD++jG+R4rbBP/6sXCAyE7GA
tgtez8bj4hSnKcDrucS+hfjgCp2MpbTF3p5T4t66HWA1vkEvwi06sxacG3l8E/TSTuZ3YmGpEbje
lT4LYgFNw/w3P5HYkdBJO5aAw0Fg2mfXooAqd+0AI+f278PX6q6917+WR/3h9i/C9slfX9Aa37pv
9FzMq1zIzkP2rsjmIWmbxzzpT6XW2OtERQV2Md0ajYtHA5RPoCcZ5+fReB4mBJ+y8Jr0Bfrg9jy0
btP0RA379jHReCk+JValRm2j/Dz3EmidCLTo86oLsYjXwSS/X5eayH6Nixp9i6Zd14VVjhr9uNX0
uxRfkHlNdWdzA+5t8ag0NnzViJf41clZsqUahi4rpsidjbEf5qouEHv06D6fXsB2Xqh64NUP9nMI
vu+7ZNGipYwQUqIDP+Wx000PcZc7kgjRg/IlSe5ub8frtZOLAblzAUGFoYGTQY4ba/ox+60v7hTf
ArMONcGt4UDuZFzs8FPpLRuLQF0Ty/lxdV98RKsQ5nLQkXWgwuykeunX6TacByKkXr0wLibIHQGz
iPVRjSyYnxmTA5G6Z5igO4DCOVny+fZaUvNhIehiPnhCyMD64Z3Ums91YbgjksUqo3K16xnNxYS4
vW+UBrwERgyTH2RHsJUM1y4r6Kk+7lwaf3M9p7kYj8vlJX0YZHPEkVaD4aU5GZvI619DZr6NIhTw
BpldlLZF9ijZYfpT6LoYlrtwe8kShaHBTciOuLSP4O0mQ6KNgsJdb/ddjMNO5MVXqwFaVkcNtjJy
oAes9QljGc88G+DXGEFr12jBolThzMS75eo9cDEsF0sgKKzDkwy9DLXR3VJcnChcHEs27D5udllx
f3trUrP8yDsuZqnoYqWrMNQ6159WwIdLBZOMMM1hsKVd8rTumOIl6hXxu/adGPpqYvpzph/42Iuh
zSSL4mLAfmUdjhpg4u+5D8FNT/YT6VGEVRGp2kgcRF4yLpFMpagWxOlOeporwatG1WtiArt8NaG4
mBYXVxRV17rYCqG0s/hVK7oQZnBvrxw1Avv5xcKpJsSDBKaioplvo5W4SUqVPaizLXOxZAgXwRgS
hODOU3zpEIPPjHL5YAN+gIxo9SIjWNhdSsOuiOPNC79Fc6iZq4rjvUBRW9n0GyXotumOqpdRW4GL
IlXf60VqId0SMgApOmk/LkCaKhTzgbpGeZW3JivkWpuxG9gzU/U6QBeg7K6gTKa7vafCqur7eD8+
F7FdVs60J5suV3sEF7uRCyeZukar1EPwNU8rOzYLeymhbjW8o1lsG5Pfqp/STNpaYuqI80qkRcQN
y6u9zdbay9KkgbEunGb9uZHlk1SfUzWkcN9EcsTLktWLXmiJbiRn61H/AfGi3A9dppCabho/2QKb
ZzNf7zpAc/jp9lG8/tr9ub68VtkAFWtrYl3w3jVhp6Tb2LR7NrpyX22VAsoNpUMxvom9y4uXCe0M
pDsLYz3gJ6U/9MfB9G/Pi/p0XIhZNaXSqwnJ0TIDbx5p9ioeGr2BvHSzvT0SuYJcqDHWeVhgV8dg
NQVKI7kbbkegtnLUJ+BxeBc6ZN2a2i5c4qLAjdOMMtDTa/AtDMU4RkqGk5kdoyIC5imbP016Cae+
snkWpCexWrxpfoFpl2cM5VcpEme/yUTZK5c2dbOI6lMT0V3hIlNjtH0ysrSqST5ZcJKs1tkllpy4
eRUutREGRYohfsA6sSZIw5AoCLQH1BM/wPb5s0gpm1G7iQtCZRcJLUr2qHGD4nJQdz2AXBCGcgV0
CsLHpbKbbbpvAyojJs4Jr8UkC4kCz2TW9EoOgrHu074NipHI16irkge/xoqeDkKKq5IBHfu7pdhE
7QOr7rXe6umdq8a2LLgqlCnvKFYBsa68xlnbVjXEixO84vVvYqF5bX3qgKyEFyvBCyH2pMrlNGat
GLCOQThQ1vdExwN+zP3be/I6G+pnIOXFl3Q9jyuTyd/Aud7XDtMx+RJutcie98LXbBcC+IJGz+IW
PhoGCfDo6N/RRS5qQblYVBdhO4Wm/isAplY/ZMSrYL63HpR79qZhVa5XHS6+RJnret3iYvbsF7tI
6SDlGZdThEOv3VVv5o6dSUDUvOW7EjBbrvyLtdWIwEudDi7OjFav1FaigMMvybasZc9zmn6zlqfb
35XaOXyoCdVBs2psUfja1OLoqlNBRDPiwaRywQX+h2mZN1DtMqp7S7VOiV56oao7jfpDUInDzv6v
G29PHh7btIwg+FGF9ecDcy4b/OlAu24S25DHvE5wcLbgRYCSPcABpnoyta+N9mImK1HkIT4OL9Ck
N7BODQ2ELrU+md1g9wLlhUtsMh65Gg1hlusCqKKhriR2pA85igL7On+5vcuoBWMTvTg+StRaeT0A
azOEwHLVxwHeeStwU91gUncZkVDzgNU+ypphXnB3trg7RQ9u1/v1hFTFTe7ImjuxtXnkaoxOd1tV
oGdrth6EZVCf0dW3Da/OoebsdZ8mV0L5TS3sWSX1pqgl5cODXM5myh4u0mC4qnwMD9JYBWX04599
OS4+6K0qaVGJIoDZfTWNyO37BGTD2R5nitDxcUndOrxcoIhB1VG6qs/PuWVsmdw0ZNwdbWhfs1C0
5fFzanbndEZBoLSLdvbHYdoZnpck9lrY29qTVnuIGg8c0906Bnn4WKpvYnqYBx1b+rHPnlp5J6ri
ZmqH2c6qoBv36iQ6Qhu6k/5d1c1TaFngDh36rNDsbKlDJ7Gap2ZNiVN9tVckKaIB6S9D1Uy+tSlr
CczetA7p3SeQxh50kC+0EnZRgtO5WvCtfmWE2MotM7e5i++prOvqk/dyeC5ZUKex1QR2l8lBve1O
1a47olfUBMxcj73ELOCuvfa4vFpbipl+LbO/HJqLA2LZxX0vI0+ZzczORNFuumpfWYU9Vj+muXBj
hfKmuXZMLkfkMoYZrSMxrvDGbSBu11iiFze9XaACK8jEK5cIBjzIuZckbbQaNKp642FWMjfViiBU
QtuaFkhRqFRGcm1i4s+MhIc55ykmZNQwHzCPrPjZl7bSOeNegQ+qcGQw9nwnbIvRXz/fDghXt8/l
wPIfY7la5nI8y+XH9jl0sHI4lGeGUDG8cbmLJ9dC8RX41LtmPyq2QjXGqGlzm9foGwjFJ6Ah6hZs
IPvOT0Chi5rSEabBuz1TIpngNb6aVV3iYsYHlTvB1tbF7lSgb9bK72PTzaPQ7hbwPRQihaHaBLw9
e6nk4TrPTYZm1bqrC/11jAZQq1HnFY39MoNFow5vUfwSqnh7ijOKYmJwe+LX6QoXe4t9hIvrWpVk
eIs1kO1mRbFwcNcNsyWZd1ZQevVzlTkUfJXcVNxtZhq9MLXlb36f+rsEwTOPAQOgEw4OiMe40Sjn
Q9T2NX4WI+IsEWkWrwgm96JmjczHox5jr2o16CsQIZ8agbvaEsMIp2pmOuiz5lTtcTYX5/Y3I84F
j2bWxr5YYhm7Zlktz8SzVgk9JjUJZOnm9khEnONRzZMQK3lWtjD1rN7XujgupS+F0IOMIghkUQI4
xBnkcc1h0tWl1eVgHe80fzia22Kr++mO5I4RWSMPbB6mUoeIN4JaWhebpGm8MlM2xjhuIcJno3BZ
hOiWZb2fRoo3lxSJjury8Jpfg7YI8RJieIYULz9XJ8nNvNTPni0HRWg/Q+p/yuA6S2aw1Ly567Hv
gD4Suiz/cHEHtgJFHzjveTo8MqliCBXYeIyzPM96K7cFo66jYofqQb5XIRSXb8A/Dij82LVM4+KW
MriAokV5KFQtgAZxL7goIVpVeSiQdMRL7STqIUwk9/axoIKmwWXKeVio8DvBVu2/zT4cj/Yjep/W
MbyTvNSzXEoemKrL8jjmcUmmpmEvd2FjoBkIYte6GWtAjVgOB5MKL71XH4g5ElHmTyDmNg2bYcF2
GXHtizs2aOqX0Dwwnss3IdA38MD9TPVIiBjAw5hjq6rHKWSJlfSu5q85cEyCnvvjqEM1Ptm0ZmM3
w0hc/kSU4zHMeRvmmdnia6qqYJdzHBRdjev28xhDZIVqGLJTduPlw6OYZ0vNdaXEyRBkxxw/I4+q
k2/Ep6NWkUu9i0HpRK1MP/Qb6i0TYM4fxdRV8eJgF2231RxUsVzdW16bPeVSS21WHt4MZEzelBWW
s4Esguw1wdC7DIawHBiKOXeGHdW+prYql8MYYiOPcs9qr+VdbkiwULoPawh+UjcUOTUu0uj9MFSo
BWF7+mGwHCFkZtizYUfb9DRtGQm8ReX+7+DuLp41GjdoJIpanOkLCiriF1PTbCmimoNXid2XQ3Dx
DM/XSGpXPBM7b/Vl8G1OpQNZrwC3nxioO5wKVxLtFB1mFyREr1EOzWgvhzEoHqmr49revfxV2M8v
8tGiMeJWY4ptOWSAuiALmMqDvKegote2zMUw/AtuaFXdmgRUXMPmq2KN20nIbTkEFogmUrFHEn/i
L4di9/LFjEypmMRmRluyBWtfwsv7nOD5n2xjgEQZAo6icX+UCm8NyL3asnIVxMXAhsmsdrFnPXai
fiz9PvyMGpItKTC6F16i8NEKW9cSp10xGA+FuNVK3TOE4wCvBy0+wNAdOtmNH8XooMqPE7RPo/qY
Tbm7VMCG4O/mLXo4Kf7aIkpf5EZ2tSaztVFylgnu11pqq+0YTNV6r02p5lYhKjuFGru1rjmaGm2X
8bWzCneakIBks6PMKKQlVqCHXbadlMqxILhWx4kHXD/xBriagl18ER6fbIh6VVgianlqcNR8cXai
2eueiwYUVEb8UpyqdyztlPikN8jVDtXl0NxhrtZ8yGp0GHDS4L36kG0SyEhAROH/CjKww/4a36d/
A/F5OSp3vsu2m9bSwIRTObFb45s5KG6fEeVY4kjx4mFz0yWxjCLzuQpfq/g1h5V32b1Yax4Q19u1
F9bP2Vg8EDnUi8ToJRkkBQty6ubSwnBOgMeNZNetaWvTJyywHcMbbjZWeM7Fi51MGezDym9SNRKV
oKuZ7uUvw51urdUT9OUV2OLhg4IU4hdHzcvRRS18wRWebk+dmjl3stWlmOFMBbYVcl63UsoA+q6/
JkP//W3+f9F7df41TnT/+z/487cKwuVJFPfcH//3rn5HlbR9f++Pb/X/sH/6+1/93z/+Ef/yt//Z
fevf/vAHr+yTfrkf3tvl4b0b8v5jTPwO7G/+pz/8r/eP/+Vpqd///cu3aih79r9FSVX+8tuPtt//
/Qvbav99+d//9rPTW4F/Fgxv/Xvxlr/x/+T9rev//Ytgmv+SJdUyTUM0VUsXGStjev/4kSX/S5Z1
zTAMzTRMS9Sx4GXV9vG/f5GMf5mSrgNoLFoG9qCC3wECdR8/Uv5lKOzva5qpSqKuar/83y/3h/X/
+T3+qxyKc5WUfffvX2TjA5D9M6BrYCYDyyzrBn45VZUh6/THGySbimxU1jIL1GZOvLIGeroRgcaK
pwfB+lGERW6LpqRuCqEq7GJFr8XMt0JaPtfKZG7XUTml0XCn6+0p+VIKVrLtrfUuzE9zaGyqpTgI
WfFVzc1HUwBPpBmSz+NdGJmvYHDIdgjFQbyGX9KyPKVZOdqV0aN8HfaxO0izE4tjZMN/w/SMWdlV
uqzb6mS667wPs//P15c0SaozQf4izBBILFd2yK32ruqLrF8vbAIJsfPrxzOfzfSz7zCXrNyKTEgI
RXh4uH+I0votOnLZLZ5UM4baq7WO5FYvSOYxfzksTYi2uYAs7DaFG30vS5mJEhv0a2i6aMqr0F5Y
Knr55uzs6SCvzexXQTuPa3AXwAr5dPzq1ZYZ5Tt1+p9ydb63NV8jMwXbCcurgXnEib94d6NJOcH0
bu3EN7McT4OzxhVXa6qsgwWlJf/ZwRfCaH/IAYdF8AR8YarDsL8JNQA6uLA8HeqQ2SyaS1vCXGQf
E882TsM2/56dOedqsqOdkWzw6C+jH91QOIcOdMNeAOMFLhm+arl8WxT/s5TkZd7NfB7tq99X7Eb7
hhcEkeyouQf3F/OPydgJE6QABFbzjV6NaTqCpa1FQGbv12wnljtgXW+qNfcmifkIK/CEs51m/UFW
L+vMlpx7B/s/NLCn5F45ReVSIzoe9vCEecYpbLysGqn7B7r/iXCBAcChMx0NITMy0TZUTksi8Hor
TAZ8yRnMHGekRjRbcg174Q0RRJGrZFJEh8Rfp9zw/Co0++UAo8TZbSNUDagCaxXz2ob6yRY6LRIP
o/f992odV+QCPQ06a79sAmJB4zh8Tm+L52zBSPxPQSvI6jjLt20pT8Z4RE3doWnQjUbC4lKvZbRy
ETbNlDu6slLbGVSCE/OlNtUVcJ5lk3Ttf1Ev9Oc12FY7NKo+PWRVnU3Lj7nSydrUfrYOyXiYB1Si
mu9EuGPkLOvZd6u84ssYaZ+dW7prqBPbrzOrl5h2Ux1iBvW69d7Nrp4OIyKjjNQ+3vRqFyNlgBOP
cFhFwGx0qQ4PHkVbV11Lc2KY7xw+oMg4BtKgLTBHC7bW2zGHqBd6dH1RbU5tWNv+r06jha2rFz5D
BnPgUMDkKq1oreOBNF8mb2BKxduLli26HPX1lTn1eWYa+nKzl3qODfNjumV8In1BlZHM3Hz14Dpg
TSeup6+yqy8LhceQ2axmMXQZ7JPxr8S4wYSzC9kEnUFnhfmqYknbLKg17BY6/2UlzkvzUk8wdcam
uqgEHzVTjf7i1VFFtkMvRjWQ1NqnIaLq+NapKapw8kJiIzBsa8owbLqE0lQvHcGghKO9ObThy/Ks
SemFi6B1uNbspJtqDx3OSrirgtWyGo0bNGPZJfUKc4rN6FacdLisPGuGoE3vbtnRYviStXbgehs/
X9pp+UEO+TqKLXfNPuFu91OoI3XYojLLxbjEZv9aBAlwqk/B3lZz6Nllf/LrObZm/8exTwChW1rn
ZFnngDYefPP0tqQlUUhGeRNW0z7cPMDwtQXbH75xHo1Qfc6abkm9eb85ZfnBHX8LLFxskdMoHvmc
rInpz/Ewrkm5Vy+MGTK0ZyPX3KaFbheM3A6uDPeuPEvfXmKOLlZqU+jBNwJmwWLygt5vf++b9xNh
qA68sqyiHiZRgdeSOdLwwcQVOr80rN2iTaBl0RpzTOFqHHf+EngHR4xbFRzTZrOosYuz9A4w7arL
NJrthVVkuVa1AcUDuj4rDOuCmTos+YzlKENzFBNlnNtd2IpgQjSfKd++Ft0RTKGWxpMyWzvdVQ1o
2Ctf58Y/LnBvs4Nyc16MoWYfdXsg5hrq97RuSW1B3dz3KbQV5uGPZrw9aZ97weJmMAJsPrn0oUnU
ZtRvRWjAj+ECuVaG3wReeu7k2Cf43vK3QeuI+HvQGQf93bsElNbeuZntOgRltaODw0T/DcukFWy2
2WYbwJ1on3nkENuJjZlZgbkBfvGcOTmUAw+7RmS4OqHgOFvt2QG8Hi5jV7+UtrlgRtsPWcN0tph6
TywTFB1lsz0qyeR/GzfxNtab/3tb3ci35PcdjJGXttJWhEKGno2RuZe6pggGhvXBmVmfO6s766MV
hfL6t1r9ARO4R1xowgNmQcEG47HIbKzTgkvdEFUfbwrko35M5np/PhYFS2UHobUWYGL1a+p0Q7F1
0FbfBI1XYw8H89I7bW7zqQ8tq9FY84Y+goUalq4qkhrHaJgGBV9Wdqs7/7VcULVpCw4ls/0x794R
3XjTF5XRPRv78jIuFo26ZtBBBWoHwpqLE4GrQrXslbjWeNoOBj5v07Wh3Vv2Ceg2aLdutZ0HoAeM
c7imOq330SJuxlNnfhswfRMRcNi++yUWZSK/Y0L1CEZzG0O+e3Nk+aX9bnl7n22DPUdqtjAYb/sv
S9W+TmQ6rodYf8DZzo5bn9fXY/T3bIf6bCgwDhZ0g7e/Cq/8IH33tOA6v7DB9jLRorNGfR6Uvk7H
Cqu6cRi82IwVSPtRXmurPKt9mS4gJl5QPDeZvzdmoABkRRAF2FOsWW7UGK4OpPZ4uNTems7yiIaK
p4uEX/ggu4/NboZYVDhDDGf70suKbG0+EBehO0Ht8mr5K4E66fijat3u5NXsgBhODZVQjcgylO2b
DRo8JnWX8SomCxLjWi/5VNpHANk0pBHSOE5gjP40arU9IQ/DTlT9k+Pu1+2o/xwO+ebqY85rTyfG
4i0XewKXc98x5mRa9ae2eAvn7n4KqM1U4vOqeUZDDMLc2wEplx1zueZirM98aMszwaqCOM9etNFO
F1Os7GmuPyb0QRNnJdCEVbo9VyMWHKHL+oQL9A3XzpiX3S6zshm+I2mkZ1n6duYd5Nd6tPm9BC2m
JtxdotKhObEFCyyOdWgTkO9hgM5Td6+uPTV/1Kq66nmF+dHWvgntJCOBAbQJGhYj7hrAoPSih66O
BT0Kt14Qy2GkSNkSTrVz8luSKr/CeeJFZbWlTKt32IDdlG0VxBZ9goGvuPcZOjyfyEnGUPXIqTZ8
73VjFzUY4e4M/8jh7qcDGUUUsgGK9hX+L3wM+OEjNfJum2Pd6soLZhsFu7KPyLAU1KoPO7IWs4Zk
FvMiOQwImVaHgS/9OvPxjeBotAeLmoVk3X5MoblfUVtEjvJxAbswsSANropRYpBXyi/RY1DAIkMZ
NJP5Vs/y98r6LZjsQafzMj23wz6frZXNqT/xj0M71dnh3XmbegzrV28gVq+nx40vSQl0Y5oFLrGm
jf7z5ONuJenKw/+9++9/6QPf0bKt9D9v+veV/32/5DU+xbJr2AR5vx6v/vuU6qb19J9//8+zj3dB
KN7NCYKu3IexGO43jV+NxePh4x6sMf773P+8pUbvXgSPN/79v8d7/m7h/7/pwzKRuP3PZv9+8r8v
r0QOCexbIM3DWFcsY90X7SERc6f73cfjv688nqugB3GUPNfEc9tghIxt8fcdj3uP52ZB/bzrATph
3Qssv59inzU/H1t83EhrqQ+sSfgYp8MsQICwLCOkOZBlphzqiaZn/Rq0GuK743ExQeGq8BhsJZGv
fS/XUuXLDrPxxwbm+7d43OM+GAcDhlgNkOgwME+6wu+2rnjcM2qOe7xkYStBbSFQvygeNxR6HgmI
Rd8eH9Vp6PyBWWoH+v6hhlxwUO7fwRDlGC3GNGOt1aqoxv6eP7hKIEH2a1WUILUUj3uP162D4vXH
k4/H7szWbPaw9N7f/J9NPB7/Zzt/X5fjseVjAzre4CxYoWaqirnGqF6j18I6yj7dnelORrofgAmC
fkcoFIRi98GEoP/9J9Wlgdf7+2F+PH7c00YJG+VDjP++5/ECHSYZ2Ij0Uff4OTC2RyJ78VEr79aS
aSd6HIPHTX0/Gn8fPg6TghC8wEDBrFsRPX6tx83jtb8PH/9EayX//UHVcV8dHo8frzze2JDdDzm5
gtQZcYC1sTA2J+zsOfE1q8POC+CuUgfNar/603h22u6yDvxGyY/aJ1l/LJglwU/Uk9xyvbQc9wz1
ZGZylDOtkbi+HfVYY3cM2bfetVoXhAHyQuYx0718Mpl16usPtzUjKOmlriELVZW5ovJH82wa1knX
GEk2Mdjg8bjSUzYxDe8CmbrESbUJWZEAoHGie5QbaokRCm+aDsCb/5T9n/Gok+4OFDNAywx7t65X
VXop5jHuP2S6VzOGP0jiIqfrZwiP+zfL3iOBnaUAp6GMgKHoZkI3KIVWKoCyai7hrGF8Tnr4oj57
XrZPbpZJjbK3Ff3Znt2kl2MKjCHCZHfo0A58NXXKMAR62prxaZqRDNo6hQZM7nYNdgJVTP9tLSmm
uMbTarPs4GMBFCmT1Ds745Y5k5Xxhvzcuv1t5vRrravzoX/Y85Zj4vJMLCiQ+M1t7g5UBdtpGSmu
bzdvFA3sHvQAl57nfcoIlF603JCsbhgxaosVEh5CXJcFy4kRbqR9MVcjMUaJXMB94Yf3vnTy2etE
rKohm1FDBhhkeUUufGm743bfAbp9TG0sHZEd0ECcNzeX3fq7FeTVse137Zu3vjaf0BLB8DCqMMD/
cIB7AUB36m3711aWuTlCuLGd8be/KW++qHoOnWkNuUueMARlyirfpiE1V5yTNcPPFE/AYyRk3Lys
sTDhetkWu2CTOAsDjg8GKIruEPKhhBX9Cm10zMZN6qOct5M8mtgxWURJncIr1Nu36+A0p7qxQLh1
wokS0P3Q87PUtTWPgniiOIz+4m/4dHqcoFE/talEJtA7bmGwb1W/J41hxdTjF6NjCSRLT/Zov7YO
9FEl9ImgR2iU+wlVz2W3340FML1nnabSfBra4zY3DTRUHOysFU81SfofVb2mzY6hD5PF45xy/4gg
ZhFu5hgidfR9IzswaTcz98y8/qJt6KJ4Vu7M9aX12Em6bzuFUzx8jR0Mc9otIIex/pxF9Q0iHq6J
UDPtIp+pdWqpVSgJw3TPTjz3qzfsCNdgE/R0WIPWOQq9Ag8wwom7p4WNGRp7L9KCZM/8Qbd/LEgh
1ON0dusyBa8vqRSCzwjGGSabbR4OwwjLphIxs/4pa/u69FjuPCef+Huru9xcPVwGSDe3/cTuAN8y
FasNlIKezNV9aeY5bp0lP5ry+2YtV4YtAEIosOUvtokXVNWBva1nDiAQCQwYXsezMXpFS5ur26Gt
2JTPy2AmSniZ0vlCx8DaWMzIcPX09GEq72QO7suhaNGUTaAkZpdc/Wx41etcztmx9si3MgVkxVGI
Vn2ZIkKhMJ2h5tVe23794VZ/oJR7agb5TORYzBDmn2Rm4ORzjhKunsvX0I4nyxURGQxojljYgvlR
U+tLWFtm1uZlPY5Qe8D1iHwRJn8fqv1ZNuyb3/VfjZhQ9PNskvs3c0HfEjJNy2aGMNjKtbud2r7M
hAmUbgPqWMbcm26GhglzCdIR/1lty4fXTe+oHTKieNrWXtETOK6zvPLkeVr3y+KWL3xi+Qg8hOpz
X6LOWtukF3besqPwFaJ7Q99aY3qyuqBpIIzNcYhNwMAoEFqgMD47ngwcYmnhTDLIk9s0KSdlBn3b
aMf1JuwqE51/qY3pea77uAWf2oZPQTW013Fzbs7iviCFfeLE+1g4f6MeCHtln8ljykqDZJAVvSyt
8cbQbZFDdxm4n1Krio4ZwMdk5G3nx8o2E87dCvGtvew8dF5cs8rkVBXS2J6GagE4SvKqL1/q3rs6
vZUdoo7makw7DlCSZRXSfrMpw+HYrg3OM0ySX2deX5q1zYTH0tXHaDSrL+vanHbq3Ayjf7erBsC4
oIlrnSSDVIClourFHj7Aq4lGB8WezWLTFAm1QILkIjMPmfW2fxbbl6GXbO2eBw6GpuWlfDmwPpnJ
4xS324+9rm5C6XAUEECH6oKrc0vOiDJwwl2aSJApOcz9QnAW8GXPzeaI2PjFveqtPtx4Z1sOLD0Q
R/8i6yW3pZmuzImYMebTayNY1vRdaB6Im9IIuxLjNLHsptM6vnbzejKZ+zJU9OI4ayr9KWvlHipu
hhMbCyJQmy/dWfRl0rZ1QVfQhCb+yXz6i5btp1O5BR/73Ny2U+cKnNMKobt7OWr53gBVbD2YA3jD
pRepb52G5s1kaX3cOc7P3j+ufl/b28ATzwjZGjN1PsCWI9P3wU9c6BH1uIyu1BSBY1u33n9hYga4
S25ydl5aXz4Po3irtzKXa4eyxIpIc7VXtHxVVtIKqfwddV2qd+XJbxLkfNJVIa+sM9j0BfOMk7U3
Fw/xZN/n8Q4NX6gE17J3Y9fsUrAWQ3bYATkQETjsvJjEmbyEdQ0yCk9cqr57R38rhzohooaTKGBE
I7GcLefIJnjKJnmuGYPnSu868VBexDwE1JlfiOtiWUKKSTEUa9c3Rl+0BXVUb4yUbGPR0pRuVrxa
Iq6MPtrGLUdNljkmmgssGijQywpRf+rOJn8SLUv3tqg3J5eLerEt+IyCFUS9V197vxv/Rid2M0az
oCYUurQXDSq01BZz8blvcI2uzACqxakHFvbYbSeA03u3IwAf4eoUG8y6J27l/bxflKbFsKqvkQ8/
UDkLWmwYe2e1GXjpwMdwHu4xfI93rGjcnxJnKQu4YJ72AUv8YPxARRnX7nMrxmTwxnxWPbDwLREg
FRGR8poCUwdk6W2hbKt0EH7KKIhiFOlXmc8Vgt0sI2KpzD/GsO//gRZ71JA67oCgOxaLbLu9mFyn
Vgc+uccTKY4naOnBPUCxZ2c0Ty7aNJLxvO/xRTmK51ImJfj27vgEYsxpk2hA7NvPuTleHEPmB/lo
Wl3sFUnbeX+rnePseABngWU6jQPbFfNUGW2hqQ8wAM5PmCOxDzdZLUifWneo+coPeqbTt35SZ9cu
EY9a1BJrLDoo1qNE2oF0c2PLJZZG7SKm6GcXvob9ACRb87CsMaGNbs423daDJITKBITPDJ2MmJs8
rXmbWk4XwSc1s9vXrSNpafDcLPsLJueyvtIRQKf3meqUYcyoX9VNSFz91fshp9tG1edmVq8ed4F5
VsmqZOS5bqDm76O1RAtd47s2yYB1Ua+JwfeCVUe8eGCcmMiUETkIIbnHyLtu9tAs98A9FD6YZ/KT
WHMOKcjMom7q2H+A6EW22Z33pjrZzf5STSo5yu2MDaKdUhZmiUuljdq+xfK5pmOHrqCGEhm6DcuY
VLJMN1dGq79G04a2mcOSqrJCwDgxzrLoYAq42hFD+CHaPZUM85MAnt+1Q9g7RsTs7WR646n11mRu
GTyljEB0ddQqM7YJQyrfxQut0Ygb3iUWo+2I63FJDbiWOVOfbv0R280WKbfFmeScm60+WRNaVn26
rCJsMUuwmGZiHi6y1+p126C+sGKNGvvUXZu0liqgxHky3kWDGsUjhdeZgK7ndGboQtnI8ccc4RuA
L494b0fGVkzSCKZlSQ8YB/cexnK3IZqx4/D0TFYGQEh+tRbUxTc7dr0TJoICYZhx26uYM3DtwTup
WIx4XACtTDb02GirYgdfsBKqIKvMS28qjg0erjyxBQHlgZxreiT33RYbRfNB5qBLFt3veu0SPt64
P4TohqXjlEKJK6Wuzipjea1I9SkloFZl3gYPaQOSW6kQxVE1qtaIhx1K+gty9XFLNjLFgo3YD5GQ
/W1z3WSw0A8adbCM6KU1xnnuUOBo7MTiRgYajbMr4n0QKfUvu55yinyRID5zetxcs0mXVqe2cM98
H1PB3sp++4fz46Od/cLU+pvqnuZ7eWTarwIJ/DwB2/bngpv7bfVhFO5oYJX0JmlzK2vnyamMqB8g
r9TgAmqai1wm7Ac8bscKoX08Udv+bgxN7gQDMHRN7JSzA5lvkxqwi0LTOdjAZrcXJFGVk7brPYzB
a0/vWeOZF8PxgWmIyDGQJU2I7YiAfeNEjV3H+14lyFHOmp6IlvEy1Bem0PQloMURgtaAE8thSUd/
TFECVbWVLZZOFZ0yNbYF2XUKxf3o2FVUl2VaihK+khsKF+cFIEpGe4JVrQ57hGa72t/oQBNCzGQW
AjqxLOlHH0YS37lrp62Vzq0TzOgcWI59XRF+e3C4Dho14rtn2fmKBeuYaTJZe1j3Q6gxL7BYdkYF
2AC9TBoFFFVv8f3H68Cflv4asmVNlIItELbs3uGdZS7qBTit8VQqK6eVjwV1itVsJszoU4JMn6+c
pw/wR+ihCdWINqKcYAoXoCkli7rvGjN+3H3cVPcne6f3Ik/bbbDJVqIV23V4/+MlsBHuLQhuYGy/
c0Djrs0hnKmUaM+VtZXuq5sSdMFE8BcJecAhf9GSx8O/CEq9VD/GGV/C8Cxk3ejVR3wbIf85tt+1
ZbU5g17k340NwOXDtkSQZAtgJLKrHOnMlo4jTRZjdtN/0TU6joBkHrCNP1eXRkoPJdP/xXsezy8M
hbvj9joyIXM0MbWhrcSuE2x481KPHgqNbv0sXZMEwlXHZV0a573cIDRlDMtndXd9XKVYIi2W7tlm
00cnuQFQB+mQrczxW6NOSNn4+VhdoNFGPZwkr8ywcxb9WXcGTsqyd4vHwwrNo7ZyyAfGZrvLWI0M
J7+vP6vG98DeEyJ/vA2Wo6mz8ZQqqcKtmudEmzcU1eR2rNOXT1GsGYK0+ci9Ju2QPyUbulCf7uGk
u/byCpXgDUMw9bthwxZJsSNzR0vGggxuPi5H7ivUFdo27Jd2FMhVnDqayhVSIx58gxzC67NqFvAD
5/XV7DEoIUr1T92v6N8cPi4IGJimdkc3LG9XxmSbAGlsUwKEAg4KczBgD5/J0L22K7NjDXjAckjS
bpvxZu/Tb2vdx0tFpBV1GNrThPMv4XoLxvaaj1V4ZiYFOU5bt7jouGO2jaNUnYiKJoufZ0qRo3JQ
GLHfCHoM4GZFAIu2P9v9Y9EgEvroVZ3JnZFSSIw8lmc4rddjutT50qdACXrUOneUNFxkzAmapzfP
AxchnghDgzvZ1zPrBWAriLPWfbQC+FBgFUgDyw5FsPCttFQ9WJXW6+HsiemaBYTc0b/Efi8sN+Xx
1KoeMNme7/qygJEhdHM6Bsj331k5zRHTecrrDoNtYB/0DF0/l4b3UKWGoRDNs+ASjWNwxcWaz6KP
xIJzwTcSuYyhI+acGBQNOhgbjFVs6mxUVnxYGPKYkaqQzN9QqvV9LND/L6H13Lp2sY5VZgC1qV0v
PkydLOipAKgFDLhn3TKm7m8HlTh6K1e5fnBc22yCQiTVQX/I2O10wNG8la2fgGgX9RpmGPAaqIw6
39oqnNUYyfI7nbbMHmQV0FFnLfHDsUcnuEvGCtEx7L8P8NHVICx8t+0nABzsq+NfkAJzyA5crNix
opq5M9jhvJ9KAgSwBi/VGiJDvRPrpOwL90Fd9wtjx0BQvNWITFVCOwBsifSaxHxrMPZZvWnnCd8F
h2GEgIP/aek3LIYDkpUVAJqhwn1+nXpEdfIJnRAwWFjslRBNd9xkgu4K33+hwxoKePZZ9AfukXfk
0ULjmetK3y1WuOB56fIbw3VV1LLK1DGedtODxu4e2dIFO8gxAitSd6tI30WWToN9m/JN0X8whFYA
s/6DYsoOgFWfLdt/F9fV9s6MGmmrbuvWxCPBlPIqgK0AXoRu/Qh2xcjfJ3JTWF8m3wtc/XS32Jk8
sKK67wrmsCJjqwyp/JQ4mD5S/KqtcVDtxDUsVIAYiB9aO5w0yaZmzQ50r0A00y4+RQKmNQSNvGZ+
bsmBDqt9cbrP0upxZRtP1P1uIk+Ry6nF5KkUa7CrNpxRgdrQHOlr983brbwr9ck7tsJzhue9r9Oj
cjPIsCwY/pljCUTWo7lE993cIRDB7IvvyDcqbRTbImbmkIrDfC6tNTPHk6R+erRmfuD0n4c29zv/
W6MJANftVG/TpYJfsg4tb4qc0k/8DXpFqwwcVMUqQphpaQaac++EuspqcGTQQ+9gNgByz3i8QsRd
wVraSif9sSCYls/3S5tYqYCW2+KtwQIegPkGtkdJ/EBdXeN6n/k8uquAaCqEjH86kI98VRtmX2M4
XDKST/bJcAJZRrN4r70vr/la2t8Nro8Rekiq71KbsVvv4ZrZu6BGtbELwDKr3+YLcu+dLG878vNm
EqGY3+1lLeoRF67JExC5kmWy0CGhQVXe9HZcIC55Fk6gkF0sBk/Guk7vMINBYUrWG3FroWnSOtdF
zTH7YkOAYQLEMBCTjNC2nEtpTRcOJqLpyptfDz+KlZrvxNXfQcZEf3S8Kve42q15ltQ8AanpsVos
s37VWgT2aqQoPS6b3UfDhryuXEGZYTibm+sMLsMCPgL6/pGqSebWKpm9F9Fc5g6BfFyeKDrxkNVV
0NJvbf9tdqYyQnD8xXftv3j2Ohauu2wIYcz84QJ+Hb0uo8a8o8Cz1kjojp27GbBy5xwUMq9D97Pb
MVtW1//4yluxaOANK0HmtEl6MjqnihCGAbSKi3841k9iIG1ZfYOgVazLE5eNA9KCW316rV883uEM
oONon6pXueFa8TDBHq5UuKduBhnLtUpVCJgZxhM6dCjPOeagRu6+DZ5lXm1/f3XW+ios23nx9SjT
wXY8tOfV8CUnnkMlSL8BKBcXzJAg7iz28NWKWYWwNiLnY7TKd/cw02V31Vc1Da+e48ypK7yfq2WA
jgLA1om7Ppd7ZeJsNsSrhrrLaz2ezK0aXh7PMNOe4o14Zvx4TSyOd1aifDKxmnDiDsXuLqgEjhmK
DSjO/MvoGEu4G+wHuk7/mCAmgf7TO6etOkaMBtzvPh4/bh4vj7tbp41Xv3HdrsXfG+//PSyN9mqz
wc9mo183LOvLH72XaFE2zv9h7sua5EaxcH8RE0hIAl7uQ2atXiS7XF66XxTtTQuSEFrQ8uvvl565
M2W6sjKapxsxMTHjdlMU4hzgnG9hr5KgHI9RL4E+Y/pH36ESt0HPctAsfNOf/uvX/9o0qB9N0eib
eNAJCgAx0IHTQJDvBoBEKvkWGwTlhchur3DTRU6DbhmU2/MRV92mXdEeQMdgXLcHPhfRvQIC4Gjb
BaZSeWFx4pBb3PGGx19/hJvgva3XIavr133dj48r4w2qBuV2/+v/hiSQN+0qORI5/mlfTf8Gkf8j
hPejbvGf37Hcv2PC/8/b6tugR/1zevFv3f7QJ5T16P6l30Dj/3+gxAHDfgElfiyr7jeE+Omv/xsh
HrDoXzyRwIhzQUPOTnpY/waIc/avmAaMxUGEoyyUCUDg/8GHx/hHKKUGlMoY8HJx+pf+Hz5c/CuI
ZQA4t4DZ0D+AhmOIJ8wigmGhKYIf7PDdpt22IhESYdahaoFCOmDcy7RdoMmcG91Bm8MNKR/WiRTv
crlBBzNCKA31cElk7Nzopz9/woZSSI9tbgOR2SJCTZhu6mjCVd09+Xb/AdE/Bc2fG92RjCh4qJK4
l1HW5zhHJ1K9NfPAL/Dvzw3usC8gkDv2nK5xFo/yI4vFx4RFl7hJ58Z2aCSiBo/ERGGUtWV5uzL9
egEE229N6O8rvg/oEsU1izJC6SMAefVBtet4YfBfouf/4yj8dy+eaBBPv+eiE1lzS6JsQw38c6lQ
rhno1P0p6cpxO0ZfpdGa3bTdGIJsv9VXXCeX6E1nFs3VThxUkQQm5lGGRIbTsUb/3YYXyLTnxnaI
Wm2Oflq+4oMkUYjaJyB9mqJr5fVJmBPAVBECGtzCsolC+afai6yDzoLn4E784t69iTVowoxLgpsI
pFMG/ug379NiPQneKRhAlcm7MNshQYga7vK2X8Lwxm9wJ3b1jEErdHmyCfAH6KQTeheKuvQLXlcc
lkLurIimOszkgg7rgn4vuGJ+E3dit9/00HS9aN+1LQHHMy9AWF1neYH2dm4jOuEbsyahEyPNuw3F
PVT5Yj2+m7cYLBmv2YdOAMfMWMvtAEZDOO/HWNX6mM/bh5cHd0QV/5seXM1lMuddzAfcCFvSPAar
klcoT8dAzNbhBkwZnhplQPUX3jDUrcWfyYm0YQG2PkoxgZ9et+uHqgajJ2w0qlUvT+rMioZOaHOc
981KJpPlQX07lJG4C7u+vfcb3Ant2W4UnYHSZBNkyXIb6WOy556HZ+iEdhEWu66nXmS47lJAp/qv
axn8I33R/30pJ7bBvJuM7kWfVWCofYxgAlutKv/otypObM97FcQEAksAFSWoD0R7LgELZ530/KTh
74nJsAWArrbtM67m6lUNKftjYstLCtPnNowT4NJUST+vuc6iOSmvZSOq+3hl25eX1+b08Z45Qf8m
+7+sdhdy5BluWegml2BD9HkHXngBidOXf8SZX+CX1+eTvM1yY8sc9JEsWdBkikqU9pnnp/0l9/R0
7KVE/8cAaDEnEoVZCQ33MeyIX9r+ReV+MrreWGhYsIaZ4eHbJG/eACX/j0wC/rvhf1G1nwwNLJgM
d1rrLIS+GkVBepv+sGE8+h1nvzLik+HF0jRmMAHHVRSlJ7jCBfmFFHNmw/xSqXgych6hj0ObjYOk
GQXXBtStT6BLlUewmIIL8eo4i/9vcZyATYhApRDdiazlAkVkGQCXXUwf+olPKLdUFapSpIDXDRiB
djc/Afpit2aN948bG8Gu2frgdip6CUMc2yVgN5YjDkaUYctyVe+LcfxKY2oPea8fZl3dCzBojgHa
Y/dA9YcSL+7wk9/OdxID5bYYDMm7rOqKGYA3cKY62uUXXHLOxZWTGBZAdnoT7mACzEBrL8sbZcP3
fhN3jn27AF1cECMzTpbPLFnf7Xv33Wto1yKp6bq223Yts5kCKBbSPss5yFR+gztSA+3WRWW9YvAi
5q+T18CUXzifTgM8kyapc2rns0DpFYNmnDc0jftmvC4oykr4voBhLtr8Jco+PgoSRBcU3c7EGXWO
cjbJuS1Uz7OIBdsbA5Ug1OymGGoa6Ov7rdbpRz8JZdDHYWtDgfbR2PiHXjZvuW3+kfjDf0PYtfkK
ujFWZTPILAlk/bhAN/xIq9Y8EF5dMg44s/+pkyXaMMeNmuHoEgqgE7Df+rC88LnPLb4TuGwb2qgp
WpGNYppS2oT2MPegxbEOTK+XF//c5ZQ64avKfhbdzlCLUA3/49QTPvRJSA5lVY2PUxfr91wA/de2
M/jtZQAiKWiI5HrR6PHsdR+8a0+E11YDJrb2dfft5WmdW1Qn8lFSJW3R0zhbGUBeJlK3Ne8/e4zN
pKvRoaokGWJW4yIg1Z0A2BdU7WrwCX0M7oR+xyLBgMrCTUAN4U2kaX1TWnnhlvTsqmBwJ/yBhlGs
mmiQLRw1r7hukptKD/W137o4ob4HS7kt1AZ4e47AFg9UfoYvRe6TyzF3J8qZDXoSorWZzajEXKut
sAeiwXn0m/tpxZ7kkA5Ibm6DPMngozHdt+XwsZFm9jnhMHUnwqEbESmwdJOM5fYhaYFSrIbYczM6
IU6BE1yaGoWKtV9f17K/6mpz9/KaOIpd/0l+mLcT2taCSaXBJsrqaGleD2IpvkYzLz8keTQc67nm
wIcmcnqImrw4CF3xD3rn3wIbqEc6EcjpBROs3wMWXNJ/PLd/nagWal5X1sZNFtIQ0BoLX8n3lY0S
v+8knFc8kHxStrpps0mZ2yCav+7JfElA/szUhRPXgVEiAGO7yQAkqW8WyBMcTlgYv+0rnMBGT6sk
RPAmqwhP3gqg63URjRfOwHNTd+I6qIMxKfDcz9ou+gCVlduyuOR5cG5oJ6hJ0sccsLAmw234DcQ2
kiC+oC10buTTnz8JaAW3uWJPgiaTtPm6VzvIr8pzmzjh3AJiNU582zNC6NduCPfDMG3F1ctBd27e
Tjw3ezzCMoxisUmwHhKLR9VSh+Ot3+hORI+NUA1jIs/yFaIKpNbm2GzB5jl3Jzz5DCxIUMHVIei5
vIN8L5Sma9FfSEenvfy3uyuDXtDvX5SWCQ1NTkWWR/TH3rXT9dLo7sHwSN+xGRolY7XvF16HZ76C
q0269IGNgNQUGTA5xWsdFu31yprRc3QnWqXQpGniVmVdiCcDqAuPtL4kAXhu5k6wzgXoDN2IKsVc
9/weykvlDXhp1i8VoPP2W1SVdlZqX3KVkbwBmSS0N7QI6IVlOfeBT7/Sk5DdxyWA1secZ6WZm/AY
7cCLCAsY5mG3VQHrzSSJbveEAAjsFQ2uiDGN9wW0vg2/DXRrlsMcAoQAvdtwunA3PvctnFiWm8n7
KArrbAKk8KqPzM0Gho/fbcuVlSaBUEvEZpVtRW8O8QTVFzvF64Vge74lhWhzYpmW0VgzTXhW1aO6
BsoxOOx7oCDrCnRLW47TK2Plhgs9sDflVO7QAZi70G/hTh3hpzsBbOhQ5VFQZ9ALOohZ3TE5XBDa
O/NNXO1yZQw1dJ1UVogGjKjox5qPn722U+KEdQv5nmIJxj2LGuCp5yo8zjPgY36DO3Fd7mQFb2Ks
Mwiq5Ye4K7rjEl4IvHNr4kR1OOkgXFiepyGF8FYDmo82seeDxnUFWPlq+zXq1owvdjzgDpkma3vJ
sPrczJ2jGAm/W6mu60wNJVCOPOLxH9MWX3rcnhveCWBRhCPU/5IKN58SahgzhK707cvf8/TdnjnN
XDuKfm+UKUC/yijfoD1WjAA7HCStftqWtYegIhd+zrlfwYljvtumgSYSqmtrDym2SX6At7dX24vJ
2InTYKhVWex0zSBk82lKGsBEg9WrCIbBnRtzXxJouZFizfZRjNfhtshDlwO/+/L6n1kXVxC47LFL
dvB4oHVcR99XroaDaaz45De6E62SxFtkRrpnTTn8CEKTye1SAjsF5TMbJ3aDFbwGS3s7ZeUGR5x8
gMRWH1fNR8BBx0e/2Z/W7MlBLJtkFtDqmzKeqPo9MSC1lW0b+aVJ10JrWHXYbjEfM3ByoUbe9uIt
npfiQi47E1exE7JlYUcCLesx4yX8jBImm6t6qfvbrcjnWzPD7epCQj5l9ee+g3OVBmYwzqdBD5mZ
aHJQ/cD/4q3uPwElXDxMkQFNQM9RceE8PrddnTBGTaEvzDaKNDTxTSXJkVSeLw7Xb47VSbKXdDUo
n6ofQKGYo4lteGGVzsw7coK4VouoixbsYqXNGx18CEzt98CLTt/lySZNdAQAgolEuoMqAVjperuD
nes5bSd+wZqWFqpQmDaLoNwGoalDs4Ff6RVfJ5Dc06lHXd7EPWMkJTHkekbgszsvnBKTJ8Dc06FB
t4YaFw1JygcKNTMQ5AZ+7Tdr96yd82LVqKumSQsjnQCnVXFJUPzcLnGCFmwivszDjqHn7gPVgGXY
9pI70bmxnTilNXrYuqQkLUkMvdSSg2LY6ktZ4NzoTlwCNVwlQFKTtDq5ctUQBDhU8+pXaHBhYfEs
k4iPM4HLdLgcKm1u8wjsW6/P6eK+LIzWC71FJNVk+UiAtS1UcaHtcGZRXMffsKjB0seNNTVCX9Mo
vq8h7eA3aycwk3kMQHjDrKGEdBNMn0baeK6HE5Q2mGVsxUZSCr6u3YebfvRCqjHJTuv0JFVZEQ/b
niNywil6b6FrBPsmzyuY650d0Bm0/BHTXgvzdp1X0IaSn35r7URlETJQauRE0CcUxVFBZOawQyvF
b3AnLGNpttZ2GFzD8e+wLytoBvNHv7HdoFw30iwj9t9gyZsxWedDYfnkdzS4UK8kZoVK6IqPGW54
CPNjtTG/LejivJJ8GFRYS5mudguhy4BHxxzZ/cZrVVzElmqZgSz1gp2ioakUQzhgDjwn7kTlqAZW
kYjm6cThhAjcSidDv/e6i9YKdxLiaYRZl7ZLcYEga3/hpngmS/3y83gSlYtainnILUhCEB3SaILn
IOj4LTX7PeDByEPWHrlMI7N9DIZoB1gLlBG/wZ2wNEW0SA0x0QxYQwK+GvsYEHBmXh78lO2eudX+
crV+sihyKrqyCPYhgybfp6qOm5uN7w8yionfLcIFao3DNMp+bfED+mo9VCGITmWC69XL0z/zTV2M
VtwHuJhECfB3ZYmWFJh0uAwpz8Gdu2xcLQEKkbzPajGzY1eAWLU1i9+Z6WK0IGEFMBzbMfN4hvQJ
9EvuI0Ev9VlOgfjMZ3VhWg0N2bK3AFQG9Tr/GUuUV/Xez3ehgi5wozmlFzbnaS2e+0HOKdprDqYk
Hj8ZI/1t20OapOgncDVR2IVyGdhjY4+ix1Hy4cK6ndmwf8Nx2WbfqIU2LIKBZ8lsKPTk97/6BGIE
L++pc2vnBjMEHdBJivuMtiVUkaIZnQeNu8Ifk47YrYQCuWd785dNxpPgq8RmORnI6Uxkj+jpgW5G
hm8v/xbnIsM5bytem0XkpstCyJDezSZRN5OKmN9j7FcV+cnMeR0Ttu85gUfCKl9HRvMrxKIX1phJ
F2vVo7qEt3ZxAviX5ds+yunDHtS7X0+DOmEdJgUkt+RuUe2oHyO7/LHMcXshHM6suou3KgA5b1lY
j0AAQmu+Lt7ZpPdCzGNVnEN36aaadu0wZjGsuw696m+gi+UD68TYThhPkGQCN7QdM1rM33Iavgua
xnPo01I92SrzjEKGDZsxG2ddvIlCY64AN7tkUHkmWF0wFeiqMi6JsBkbpg8FSPbtIUkUXiFKwuXG
TqC9e8UTdU5h3QfNNpzK2r0g/SHpoGEyzg9+YzuxGgTwBwg3s2U0gNRizv+AO8Z3v6GdqzHBwRIv
UyvSdQTxeZwDKGwyeuUzuHCBUbEx0MWw0HKTdINzVacewP7x2jbCxUVNQLRauBoumVLwIZGNOdQV
jni/iTu1pNXMvKjhCpQOZpKHIBzfQ2LSryQjXKOsqdrnau5beXIH6A/bBBGTSjbMc+pOpOLSUINk
203ZDtYwFdubvB4e/VbFidSusOHaMaIzrpFgog3u1Kh3emVG4WKijM1JYowcssZ278kKeQML7vyN
38yd4GRRjKtaAn06gPbfVaiY1uWl2Hw+wQgXE6XxNVVQ4xylSwIqdFAc5zz5Y57G5E5zz7IpTJN+
T5KxXOMk3wh+Ckf/o56SGz5Hi9dhLVyYUxckC3gqeQ3GH7S8GIzAoKjyyWvlXZhT3dgRKKq+xkVz
gTJUP3wooJPqN7YTpe0IBcrFlnUWlhDR0uh7H3/VCv1GP33wJ+dSC9WhstNThWa9fAREHzKEsJTw
G9sJ0h4eVwHEBtDsUzBdKTaIUhBozfoN7oQpCDvNsEOdLgu78n0V1z/jTft1nYVrtBqqAI0xbqts
zGd4AldT90dUMnLnN3MnTGULaSUaYVmSmjzQdvk+ddZ6ropzhvKxUoRVusq06QkOOpjgjk0VeW5F
Jz5H1g9tyShUSwX9LOLo09yM2i8zujgnyGtw8NJNkakNcPalqO4ikxeegzuXXTqCDm/HE1cW0vRH
sRblIdHSL/hdD2kA+cK6izFzWq36KOLWQoQUmiteu8W1w272qRzhx5GncrbVcZBCXq8w1vEc3QlR
Dtu3jbSjTKFR+4YJ8qVZ13d+E3cClBTj3uhaSyjA73cT0F68CfyuocKFMMHTebP9WImU1DG04VZI
s+ihu+QofZrh31/zgjsBGkUVTHE2zVOooHy21XQX5e2D36I48dnPY2nysOCpgSz2gQvxYaSRV/kN
loS/p3LABmSkVyib6Y6Md8A135Kt8evECheb1EcdgFwjhHoivoo/13pLfq4QjOd+ecvFJ+meBv1S
1lG69UbcDDPIabOSP70W3UUo5eVYk2VaoSmulo98g+hdb/3u54lzfIY7WIDJkoRpMUgYfx/DOuk9
l8QJzXmkNQEgbEkhdNVd2xMsdi7bG78lcYJzh2Ya1aJY0gjK7CQ6nUPsQmnq+VoYfON+34ZG1l0E
o8IlpTmbb6PR6MMcTW1xFQTDABvFhAWfdaLs92hUfgBfcfLafHqL2YwQGtC5Ka12pY5lI99XYJN5
fggnZkHkos1u2JQyMnYQNd9/yI16bk0nZo3K4SrShFNKdHi9lgU9cCU8s6SLUzK1ZZayYEqXdrpD
ve5hzi+9B86kSBelFAMd069QQU17wUrIZcPLCcilR6/N+TeQEhPROshmSouuu0la+UVCNM/vY8ZO
wELydoJ1qRxT6N23xzBpbsD19rx9uSAlGbB5VwUf04lFH9Ws3nHb+iWa2AlYtQwDTEXzMY3rCDZP
1ZQX75pazld+S+4EbV3NCRCF4jR8+b2lqMEmi/Q8T11w0g506GKreEwNK9djLBoOBf7xg9/MnegM
hFU1yow6XUMJX765jI/hUPiGkBOfUTzuiP9apznMELcZ9g4R9btMuwCkWpTTEAeVBoYCwovzXyGe
u15L4qKPZtm28TRhZDSBi5u2gKxxwZnn4M5zFIpVEIOs1y5dJfzCWrWE9XFWTdle+03eCdAZWriz
3cMuDZMth11sGI0brDgC2Gf4/QDnXIXkPt2YYV06jeVrO49pJ+gF1u+ZrOjCkNDFGG2cxF3asBoq
3QGAm5DWhGWn316PnCgN14I1JDYt1BLRqIQN6tr9DChnD34r45yiwT7nIMksOo0bqz+R/qQYSNrw
wr3g3OI4gcpaM8oyKNpUtuOjis33OTKf/SbuROluoH689fWcmu3PbqTfIgiAeo3sYpH2Mc5JozDy
tARwhtgPHUR5/YZ23qRrR+cIljtzCm9QAxceeqyLwfM+7WKR6oQXS9jlU5rPcfcNZZL9Ix4Hj34z
d0IUptBFHFJsczgbtYeCQUpyj73gCdD4+v0ml0yiqEQeQYd4M/K6hU3dHSr1l7g2Z/agC0kycAiH
Udg+pd3evIr3mV2VcvHMjC4mCdqQ09KEQZ+exCePe63ek0J+f3nJT7/+M09SV4KKLDXksSG3kNKY
CZjJFOt3kcABABqn+hK15tzPcAIURpRCVdECbfdGm3ew7oR1D5xyB9i0mpB/efkXOfcFnFDNW7BX
x2EfUlGQuD8USjIQ4HV5YZ3ODO/ClDYGhPUCv+J0TwrU2HtYqbS1H1YOmhG/7009l5vg9T6mdWXe
hiucryFU67UsLkpJQFAcJiQt7l+2fpQWBh7xJajAuSVxojVu9I6+o8I5BwvaIx6Uj21CvvpN24nW
sp6s6cLKpBaeJId6Z/fraDx7PC5SaZ8hAw4ZeJMqw9b3Ig/341b3l8rqp/vKMxEVOmcpj/cJoiCk
T9m2rtAArkvyWaoO+kbd2uJsRap4pWPee6b70Dlc93E1eWVak5I1iI55gw7WtQBodrh6+VM8L7vD
hIthGmpo4Ef5OKS94jP/aw8MtW/FlHdfor42zQfVk1Fp0GoL3sGUHKdaC+7fMr5pLe3egPsPsdyZ
65HB7prW1SsYi0LeYQvhwwP9whBi6FNyMuYTypLHk89vk84DfVzHQS73S77BlRjmX3jy267cDuh/
rOHBEMa133npQqjmkOutXyGoXPIe+BPyZVjHTy+v3RnaHyjpv0e2yIVlJelN2pl5hweS1FT8EZMK
TyChp+EkOLaNH0FbFeIhLkhdHUVCqw8QYgyvX57CmeTrSmHVolvyQewmDfeKiWsuVxpeaah65ccy
RPnBbxFdvBXVOoCLCIMvHmw+ZABfapUYeWELnsk0LtzKkLCdhQpNutEellcNNyffzPHCCp0b3ck1
cGLoYnhJmnSuS/PYtS27qcis/K6QLqAq4cveQIBsRDrI9YFi1vBu8extBE6uWQTAX9MMN0KDFueB
5eJVw4nfDdVFT+2WbHs4bdi60Nw9BsAuwlx29FINZCJw7gQ0iefSdKtBuSSGqWIR38Oo9cKSn9vy
zlVgzqfW5jY30Mxu4iNFjeeeV/xk0LHmF3bkr/B5Jsu7GKqwaSIKpTZk3Va2f6luBNEw7+6QK8Gw
hSXVHxA7zV8TkusrnAIbbAva+W6WdLxJ8rKFF4iAwUgDw8iDYjs8iegqX5XIA8MhYLa8sBBndrYL
xUr41CrKuEotq97vzJRXsTWeLwEXi9VCybVeOMKGr82PEuYevfHT1REuFIsx2+7lBjOgKJbXc6Je
Q5jg+8vp8NySOMHOCcSG41EjHWph3lAJETzFxKWz8tzopz9/0vRO9kCjloZkO9bLW8rf5THxqwC4
QKxCls0+ztKkvVwe+VwmmeT1JUXUc9N2rhDgPK4AtBaoGLG1gumH6I5Qm3j0W3En0vO5BKNYoWgk
O62OohTNYRbY5y+Pfua2RZ1YL+MVkvhFMaR0noN7GOfat/VGu1djHDev2ojpT7hFzF7gee4CsjrZ
swDuMqekVRQHiDxPxypf19uXf5XnvwJ3IVljoVY2glyVqvbHbsFogSaEVy7nrlBVoUthR+hSpzn/
wsl6FZTL3cuTfj7XQj7+9x1fFJBi0vGAd1FD8qOeW3XYiB4PW7R7SZwz7ipVGS5gy7H2fRoF5BXe
7bfDsHu9jrh04pWVbddLiiWvuI0/1UvH30fhNHt+UOd0jmJdlqrBzoemL4F3EorfVvuVMyEL+vvC
N4Oq1oUgkVWW6Jtm2Thsb8XXl7/qua3oxCwqpVFV5q1OIa4NY1aYQK89LG79BndCdtFFvlGF59ea
b+ZI+VIde+6pdcFdNBb4PsSEatYpJdXrHZx3MELxWveaugvH2mnbzAseO6neyy99V3+Fw65Xgud/
k5zCTU6q1TZpYsj0atQSzipwVPabtxulfb4uoPYhB+8wcUyiT6prLjxxzmwV4Ryoe6nROBIYGt69
/Gppi++JTIoL2f3c4Kc/f3KemmUy+ax6pEQaTlfbJv6ErNqlO9y5wZ3whK0xZEwrpC49jQoOo+Sd
yPVy47fiTniOeF/JltEuhS03rF3aAUTWyk8tnCEB/r4uRR30faxOhVIyfeVl8boz/EJCP7cqTnS2
cW0B1dn6VJYlu13mgh1C0fNXXsvigrEqskDgbkUTJlA4JKqC3Hem9zudXZGpzaiF1cXSpfE2Hrie
pwOD9qPfTnSxWJEWYhQJTgpqu2/TDkPe0PgFpwvEGssB0jwSpcWabQdo9RyHwu+Ozv+mL1XZk74T
8vg88k8RHMXy3OtpwbkTmQrASBt0FtskCeXBHHkEZ1K/PeLEZd4vRddXVZMKoIUO/ZQ3MHzxuwi5
CCwxhSos4PGZooJ+uqqsA1AGujR+DSPuqkjJlUMvbOBNind5A1vPOltjOCn6LYwTmqijy0XKqEk7
iIWRKL+f88Xvc7oorKHcuy2kONi4UK/YFt3k3Hx/edZnboguAmuYCrAg4UeRagN3UVON0MizILGH
QeM5ef57Nqw1nVez5Drt9zm5K5Zm/Rh1jR/Fg7tILL0NtEWNGE3vaYELDnzKwwpKfC8vzplsmzin
Z7CRAFfzok+7Ir5VyVVX+tFxuasTNQ9EwYSsKlPAgOih6cYPk6r8Mq2LxJq7JLbg0PQpMdt8EIZn
Y0D8sqGLuKomW0fBgGy4NfkX6BW9rYbB76riakSNKkSG3Jo+Fc38ad5QcR2qr37f0QlNZgWb9KBP
7aHJHqTsu4OJL6zIqQv091ITd9FWrFeLavu2T01A+2PCSvbAA/hWi2SSVyKGEQkELsnRFOZSC+NX
2/K5H+k0pGK7t9XIhcarLkqOiemrLydh0QcQE818iJN+vRrKPj9WIGvcDqBV3bCp4z+BUKY/5U5x
idWQh64HsT4k3TQfSyLnTAUwHVBNvT3SNoIXa8UfGDy8jlr1+3GUUr2ZwHc/KNXPV7GKmlf7VtVX
ksLReeUbvNYjO1/lSFPXQcPEAVpK4dVoTeLFW+QuOOzknRwR2qENUO3dIZTQQh5J7HmTdeFhsq+K
oUqwQaYRz0CYvO+HevATwOEuPMxKwKEpVOHTbSlumn1pj1us1JXX1nYBYk3dFWHOVZduW3DNt7A+
5JL74ee5K16ltcXLtlqbNGjL+kBi8U6y6offxMPfjwVeBwsokXGbFoH5ksTybgv7xC9vx84F3NI8
DjbYZadxkrxvpPwW5IHnPnRSiTBDq4RADPG6+FaQ9mu4CL8LhIsM28AOlfmM1R6jaLwZT+03q/0e
PC42rOJTkNuRF1CmCvV9SHXzJrByvLDeZ3Lg39SpOIEHcKPbdDerua3axNwpuz7QshQHxSNyRaIu
Piw2vqTzlzyfdF07Q6I7VVq0btJERTiXm5ECgy1GftzZ3BwrEfi+5Vz1qrnkbU/7rksFJj/bdTqQ
XvsBR7kLHNs2nkx5i4eirWB9Hi3jlSl3Lxcwxl3U2Jb3XTggIcBSeWBwyIIJcxX7UYJ45ETvvqN/
QsNSpQYNnEOuwgYC3/y9V2qInPBNItCZmxZFC03Ml2qFI6+cOj8kMI+cAIZsMmFAXOu0rG1+BSHu
PcJ5+fLET1faZw5mFzY2AsoRhmXRAVuYb9EVHefqCA4CNOaGJLyP4Ab5Whed54XJ1bSqYFy1RSDX
AMxffSjy6arfVHMhos/cfF0gmUI7HBDPqU3Nrr/bNUBvdPMjw3B2CuonZSM4G8BfmodtmudrVkXq
epnqSyLHvxq3z30C58reVXHFpj1q020SdL1ekup7F3fVO9KAprnBivAjQ3p4A59jlE7guqveMAhD
zIclsnq7DooO4Ke8XL/ZMWguoYl/YRWem9RplZ/8xpBZCGYKYB5qCEzPB8Npcd0Uef+m6iBRchTh
Hjw2ME24GoIC9kzW7vIQW2JvOQB9NxGX0OAwdr+WSK0f98YGV6aKgjfBVmr4/sIRgHZ7cBTU1Bc2
8rnP7zzyZVhUrTUECZ1v8VVDm0OlRs8yrQtqm+ieRHWEk39GufCm4Og7DX3vR23jzEke0ApNyASX
Ysix2fI2AKT1SivmR8vjzMkeZggTNnf9CQatliurKnW1jp7PFBfFFqEgNgGIj7o+XfghgRcFVFr9
JMi4i2Lr8nLeEk7btJ3WYz+sP/OQ+PmJcBfGFsgaNYQWRYRm5NgqXVQfIP524YF1itxngucX8OlJ
8FDbDyTRHfo0Baw99zJcj93GxOu1aT0bcK7sVtNBwS8COQlrI8TVMLWv7FZVx5cPhXPzd4Ifil4w
MFxti8ahWO7hmL4flQnYbckN97uUuqC2qmK49Osa2TqJx4/NUr1jZOr83uUugk1B+qmlkDtO0cwN
Du0kPxUTsDIvL86ZROOi1xYACdauWzDzE9GC6zeNIO9eHvrcujuhWq6RHUTekrd43q4WZCXVP0C1
xxyKhdML4PYzB74LIGta1Cy6Ad8W5mjXeTO8FmN3pwHkqsDtCpPS70LkosS2fpAxzfEJVJF/kYV8
I7vJD93KXWgYXIvDBYZWp7Htj4iWd4WMH1/+Amdu6S4wzFr0V+PONChEGZShS9Z39xQom9tOzfJz
EQn14eUfdMLrPZMiXOPEDhLIcNmWTSqLGG4wTQKnD8Ciuttpp8t9t5kVQPtVDweRU2WPYINdAk+f
2b8ufozQmtZLgtXrgvBLH7R/wnDsQt44N7RzBq/dDK1FFFpAvW1vVAsiaDdEf728YOfGdq7vcguN
1jvG3sn2vmYTO/SLrv1i2gWPmWBfK/ihqRSw0td5EddXokqmG7+ZO1GN2qa221S1KS2sOS5B94kM
i2e914WNCWiroRco6rQqQ9x4E4smVdVfOMfOrLkL95qDulS6KBS6gtu3JRim474oz4qHC/cyVoQk
mJCI6im8sf+XszNpkhPXovAvIgI0AVvIrCqXi/LsdveGcA8GhECMQvDr38m3csmVzghteuGOoEih
4ere756zBH8vjfFrhI1d3ovX9bgJi++ZhgmD+JP+NlfcL1ftSm8Zo7dBjXv7XNmQ3pWl4DnUQJt7
r8ni+hkGKYloLJGX2Ocp+LSMa/htnwK/NeQyX4ON9r1jG4KGdd6BZfVtjlzwrYrmlZPFVdwiR7+R
OcJtRC22Z3k1tOGdiKj8qkfIWK2x2J/sStX59wN1Zad2bQ1VeimyoXvtmQ09P0sybo8BmOg8Erw6
7632TIW6PBiN4+ow8do+0xHCjFZ9RN+D1+cQLv018H6dE2sa5OGHz3Zq/95X7VV0Fy76pWS3YUSm
9nm2cX02s15zdJdUN8b+9X1BuPTX1jcajjyYpJtdRdaw9FGF0M35/Ye99vDLB/8peIa1agpDDNy1
CNNv4XtTY3lxv+1SuOhXiIwiGTZcKXjDkaMJZRauOOf93vzyi356c9jTaTNaXOT1XgZPqZq+rdAV
urEXvz7fxS96XFE7IvrmLbSHoyww/I+lnE/h1H2Rqdw8fwB5+QP2mimktFn7fNB/hqmBynvb/Ok3
NtHLR6PPgyzjkGIZyf4LtHb73KjQj5IVv6hxcZDlabVgXxvlkAEhtllZLn4d55D2efnqZTfHNTGk
hQ7x2uVjOH2eVXwj4r8y2V3+a9e1TCQ0Lp7nQLb52GueL3zxu+QKFwEDO9yLXV72exbST1uKEhqM
hG5Z7/4f3P81hhWJs1JT3vc1Ehcd8IHBFHbbw4/xwvS5MVV/tywBUlQrLK+bvoEwPppRctLL5rPo
4+apOwI/MEq4vFikWGDnFUy6AIyvOP2yE+Y3aRNnQRumCZkTjJ84zDeo9pxBGvn1twhXuWuLkIru
oGr4LO34Rm3yc6u2Wx1cr18uROKs48km82LIJEG5zWv3dkNJ4EtF+/qk+x6SoesIJqjcasKyuK/J
33ZdS69rvXA5soQGlszSds/zyIBlz1CPhkfnD689JHEC6ZFRqJyltH1ebGjv5x0moIs2q9/m55Jk
3Zgq2N7Y9jkIyIOZyj4zqWewK1yUTCzgSdgaIpJuDf3cEs1OZDbmRtD4et4AYkYvdyhRTZxzUQNw
auvgYQcq+A4Nj/IHbMP60etuJ1yoLGGzDVdt8AsmNWf9qpDu663n2F9+2E8nJ0y82cQmXJEGXv/X
lcnzBhVHzxd3F/GGOnkzzS3KzSiB2uFetsJPcVz8ou6lk0NMzdo9T1UwnIkgd1HMPKMsFy3bzDGQ
pkMMNyXBlAWkej/2x4348NqM+eU4NmrbKiyldCnrfxe9mnMfD8E73Ui/2jDytC+/qWZ7MzG0cz4T
dHnms1hTnUkSV55zxiXMuNijuWND99wI9ilsNoUkSuqnCy1cxixGKNSMDe4y1RC1OSNBn/FqvFV8
vjL6rsyXVMk6rpfonKD3/s2yrPuDBpCch4T5tfgLFzKjC+FyV4t6Hmu8tk2q86ibW9qw197fWa4V
ASGMQiHqTuGk+mzm7XQeW9t/aOrB3AB7X79Nwjn05fSpw1KNhk/dMw2P4Zwc7ZavfbRmocYM2uL4
21qN0Y2/dSUKc/Ezvm8wy6ZA5VHFrd5P4zA+GZOUb7yOLRdAm6Bzq1SHFI1Rw72W38Vkz35Pdlax
OdqgFhuXUHHi69mwiN8HY/nF7+HO+qXTxuHSggt2ucQ6F6RKTjayN7LQV0bcRdDQiLCNncXmUBLS
oWVj6U8BXb95vbkr+dV3u0qT8pDPqDP+0w37hkx66meYJlyqKxyXpe3EgoSbpt2DYuXyyFR/45J3
bViciHoCW816+MU/D3O5ZXwUWxbo5bPfsDirFrRVspE4RMRJkWLeemtOe1jbO7+nX37ST0e4hI9Z
PHGAypAr/TBEQZR38L33O8NdqgteaceUhLg9Qr6peqzF1L2f63T2fHUnXN7hhTXMIWpp26z/TYh9
q5NbvguXD/fKFcnFutZNi1BSiXk+kmPJliMN76YjCo8c5tXzQ6+jW7Th/yfga3/KWa/NYY8wEFaB
c1UqE01VAmQKkwczL+sbPkE3fansf3RI5y5nKmBZF8Zzhhb1+aGD79DTFBNxB5Mqcl9OMskjHtbv
qVjZRWRh/ZBCgwqiFmX0AHsAcaeXUN6VK+5HOZ+hbn4i+7Gdq7Kk8KPpg9MSLCEaVMaFPYQ1PQoC
Qyb22GoDw7sBMWm68C/1ErcPfIam8B0U7vA8xAjzene0bPpDs6nnD+M8tV9YN+sijpeF5roDd4DF
zLfgnADx+DaTvYMePNQIy2Lp96Q6GRXorwuimC6PkBL/mpB5f4/OYvImTiD9F4bx8N7KtPc7OVwA
rj6E3rsWxyxEH2A4dZz6qfcL0Vz+bYM+jAiiCaUoCK/fCXT7wb5OxWcemMrvZHIhOELnybYNZidJ
DnSKjOEfelhukUVX9rJfgLeYyXiRA+LuOE7zw1J9brdu8OpuEy7k1o0Qwhhx1XxO55Fnbfm9w+Tw
u424jJtJDqit7Ej5zu1OHzq9H1lVKT/aA2TYy40S/uWJhrEqkmxm7vME8pHnLZm1X0jgUm7VZORA
h0FCHULQHNWaLmto995rj3cpNx7EsUQaHAjd2DxIflR5FzHPeN6l3CKikD3tNLQF9vmOSvMEnscP
loap7MsxDw2Idw6CGX3WTZ2vQVh9SU3Fbhys/1fHeGXrdbG2cOk4CsXIEDasit9SBMX/gdCiJwtO
Lzv2MvzadvOeL0Oo7ykcCu76LaR1Xg5h/Mb2I2enoJ72W/TGlTPHBeFEVFLD0Bv83AUBXMhJshN4
sJpxyhln65yTEdZnfkvFBeMS2m0C4b98TurySfP6fWKx73vNNldgLaVqIxcbhOetOtrMwBQ0kxq1
Hr+nO/FKj2RMiBuSRKPMbDM04zFQQNarRihcgbV6sCuv4riBSg8NIRFf9RkKb37higujNfW2LSrG
BqJTHeVlH6s8stutu9DVyexcKmL4RKF0AUW1uoZFT5Bs6wOQtPIcH3xJsklH69MOS6aisx1sBzql
3qOLeckGqes5H7ha39lpozdOqEts+trKcoKajXVJdayXu1Oa/DXX0B+tBoQXurfzjYPkympxCTaD
SlmQ1ryBwka35yE6bEF9VD16bhJuoNCsBz+cTbg4W2Wj0h48lc9d1H6wB3I6jaI3fsWVw9bB2bxW
hEutxYMWEywtsZbFhnzTJpMsaf2kC4TLq/EVxf10BdoNjyBxTke+n+M2+PL7N7+iiiVcATZ5iM0C
opTP0RxtOdSkAWjGqprOlSoZgG81P0zpqGR2xGzP4NA4FQFUWvyCQJdlI7A76NahwVbCyXdZtffY
uPzy6S7J1tM9WYTAJVyx9UO8w9aQtsazBOGSbGocEVCO+Cb9bGVGl+WL1Tcz3v8Hyl5Zuq4KWr2Z
HWVQRCJ6DxXsGMdSfJptGjeZTI7+yLae639U3M6XWgRyvqeGynLI2yNcHuSwivsBqN0fEjaUaNnt
4pPp6fG49n2aVSE2IqGs+rtS4y0x+CsryOXiNjKQKVh3+SzM+jmRPYT1rGJ+91eXhusqymtEM6j0
N3ljoynjnNxKJl57cSf5H+8p22SHhMS6kf1sCTE5n6obK+vawy+75k+3+iSahnZk6PPE3/g37bb/
SvQm+Z3vLgKHMMWuaFHBs4MhykRSvVvC8MPvd4Rr733595/ee90YiC6NGGiX3RuALjVSz5VfFOxq
pHGSToeEdTu0b4YKN9koj8dt85wp5OWLxxDCt9WaNs+mmr/PRJqMVtT4xTwu5sZVIEORdA1yNFo+
wVT0XzmK0W8XdC0mQx5tMTSIm2doRd4li1aQj/Eccpdyiw94bQ37UcEVD/f9euVfIQAd+42KS7lR
EFxHTUWNjWrN1a6/sDXwy0S6jNsA4HtRTVQ/QzftOC3LKJ+QU72lrMFfD45cyi2ZtzGIVQlcOO3p
+3lAa0WZTvG5GipPIsSF3YB08RkbQFAoLj5VSfdep+NHryXqkm5t25NeMBsUtNvrLNiX00wTz3F3
7tjJtEJFohJB0RDzKeHpfBrsvPgt0dBZonTgRI50CoouHu8rEvwH/b3a89lO8F3HYWsRhGG80bLx
ToyUZnqMjF804bJsfFppyY2tkehsz/VwSmc/CSbuomztQUU71lP9zJLxftTbw862v33mCXdRNtaN
tDJkq6GEvcfQGlp29Kgn1itw5i7Kprvx6MIIL65JAJExS4Nsapif0hh3xczYMamBKHxOSNOGTxuT
ITqnROm143IXZpMT+velkUExdU15D4PZ/bSCwfEbducErSAotVRLXBZtNbwP+vUtGuP3zO/ZzvKs
D3QzQg0oKEzbIxZSaFwJhslrknNXx8yuBxHW6Po5EOSBR7p6GGxa30jKvh5XcNddMhkqRIbN0DzH
+6HOMmySnPe7n4AUdzm2lHawqtvw9Hl7t6ffl/KH13i7BBvce5safXrNM63sgxBrMTa3+oGvXL24
S7ANJu4iEQVYQO3MPnBobGctSavTqNvk7WbEj6rt+2Isa/McrKvJVySibmAvVz6Gi7ctiIzqeq/q
Z6vFAZz5MOfK9n4Nhdyl23bRR3afRfXMMWiA9HA+DdGtHN21V78c6T/Fp0GEzzyyBGIqYTPkNDge
LQ2rk9/nvvzRnx4u+kptVcCq52RqTgNbc3bcala99t7Oyk3XLUaqKcKjSyEz2R9/0tpPtoq71Fo4
6jUNWjy7ncRT2ow/dD/7jrdzrq6bqFuWrNUzGeFO3IdWPmwI4z0nopOlklsHg1w24enLhratVJz7
ct29QgLucmltK1RF1v6igzA+REEaZ+tCar+d2OXSYGQNo0yLcTmm7itsyb6kS+1nX8NdKq3SaQcI
UCGW0ZGBM2H/pWax8tuIf8HRon7autBgVAh9iNfgcQM95rV8XI0zjQCJDGGCY9WiAFGGB8m2ZPUr
/0DS9eXi5FU/CtiSVM9xsPN82CiksGv0Uf/+3V+/EnAXSIPhSQuljxRjDsumDO5SSTYmyp4OCCB5
jjx5+QMgcpBubUSCYonEh6MMnqdy80sJcFftLAl0KhalqmdteA9ljObTHI1//35ormxdLo9G1gjl
a0XSokYcs0vzAHH9G0v0yqi7KFpLK2S/UX0vYugFPndh2OWBUMNpiTfmBcxwF0jrmsRsbb2nRWAH
lUP9MT6N5f7Fa2hcHi1eGjai4BkUECQ5l419O8W959A4CaSOtJA7G7agAFnQ32kWbkWADo9nQOCh
X3WPu5pne7PFyREFCFXhOP9Yw/DhAa2BZ7+xcdZrUqVJFwyIg3kTlw9Qgj+QiQzojeH5f9Hm1ywp
d9Gz9YirRq1YTUjyylMYhvqx3aVA5dZ8t9vE84aU9lkoA6fhcn0fMxiy92F52lNaoWF0/FTpNbmX
4cGylM+QUgrGFcop9CNtxn/Rw9HkEYvsXSuRQK3rt4ds7qYqHD/yBofJMr2bJaRhQg42k8emfoqi
TgLHSr76DZ6zV2x2r1BcOTB4Qn5M9VEMsfJCpbirvSYIIUkSBUmxN2Q81WX9HuzLLRHwK3uFcA70
Q6q+seuOGcW6p8RCW6s3nj7J3GXfdD8uqQxpWpRD/LSw5IL13ljIl1X1ymxyybelD+qgEzIt2rhF
ltmKuvwYDnpF4wLl90a2KHV6fVkXg0vTTU41idIC4q5Lvq3pXyjX++3UrrQZjdYpWmOTFKwKK3EK
l7qK83leb5lcXNmuXXWzaGKoJG7YS9u2mvIS8isPG1/lOVqqw2/XcDXOSG1JMy0iLSYRFmrsAckm
MJb1G3v68gTeeXPsRqFno4oS8B1oIiLNg02HivklFlwbTJkOkK8obVoci4D4QNS2d9gD2Y2a7pXF
5TJxMSlh2AOFg6Ja7ccpQIMr454v7qzb7TDYPI8BS4vsp64/h0N95zXmLugFh5WurMyUFjquToHd
d2iDebYRcBf1gsQD0XTQaaEYu8MVO0UfRHSrNHyloM9dygsYRd8aKTFdzCpPtlmTu5kcc96Vdngk
um5P+GHqO3LsIcnUJMo3G1oBzmOcqnup8CNNx2/lCa9UBblLhZUiilcx0LKAX9X8OCQtnBXaDa5B
UHUITjI49JjNVWDmLIH5ms72eg/lI4lE84giYXOq5Lg9mFWZxxESiDmpuuMba6IKX3tEC2pYN+19
1EJf3u+zX7aQn67SFhpMtFqTtAhZ8Dad1/uIq49+j3YCC8QVQcxizKjxIF/6aYGli5n8GuD5L5BZ
BzL/UHNa0JV9bIftTYdv6/fe5OWQGEHJxPSC5Vsm78uOfDcp8dsZXL5MSDLTOcKjwXU+yjL5EcjY
89HOzmCXmkOiiCYF5eh658BJswCKS15D4uJldTPO2qgkKVKxtadyBW9rx9bvKHHhMkbLzmqkYws0
cfRZ2HYHWuvjG5PwylHosmJIEEVrPY1J0S+0PzdVBHmzcud/JCr00/blLiLWMThWiMvINxX7pyLD
93EUi99J6CJipeygDTt1CAJrzfJQ485rrPC76LoWnLM9QOvMbVJUmnzh6BvP13D402/GOEc4tACW
eUiSGOaM7ZI15Xx3oFXKb4W6gFgKW0kaAjMtoqNc70vo4p0mzj79/s2vhJiuWBkzxFrwDAkuosLc
b50MMxaXx0ltB76AjNIbF97X+3+4K1sGCUv03rI1wQit05BtcPGrob8fDSchwvYhTE2f0xquFr//
WVeCEhcDs0E6Hns7xMU4hH+lvXwnosgvO+hyXwnklkgdTHHRy26A1vH67uDte7/XvozeT+cThB8A
n8LOppi4/TTM1XdYFvvFUi4OJuJ6EZUkWLezLv9cRd18gcmwn2Umd3kwIFzpYVu8eLKX5gSRuj9G
pIP8FoCLgwF2JUNZ4uHteCTZU8qAsv1+vBOM6ysXLBf12iirSQ3P4mKUlL2lksnHRkpzT+Emmik6
NndttAZ3fVgNN9bbtYlJXn5h1aQJLqJrXOxDy5/hjBnlKoj90DXuImD0IlJdCxMXRxyDVx4vyqg2
8DtzXQLsaMcVXJcUSIspdeKs/UCS0a/1lru8FmjTaRLxIArAMk/Ktvf9VP77+498ZchdWos3tWnr
uBMFTRoYas7jlOmo8UuJuOJl7TqPB1sFL1oDf7FFL19DyD7cqH1eq8a5+mVbHxwtrDPjQocDSNZh
NMPZHFI+pKkkn3Q07mfdHssZcxiintYsb/toMH57qAt0rUk4Wwiz8QLtRdVp6Wl7x4hiN+KgKweC
q1vWlkttk22Mi6bnyPaPTdZ01Y/Y0iJGffNElPns9/npyxW3Gk2q/Yh5Ee0lRSQXsndHqOmtK8WV
A9S1wVSknuB+G4sinWr+lOxCniB1jRtLOYX2w4EykuclwMW90EJ7EJ6EvBARmz9yMdvccjXcOKCv
rRInokasGHZSMlHwOk3OsCPqbOh52/6F91qqaDfHwgu7zu/qjSKNkn70+rou7YW4Fn3D6I4uwnlf
z5zs9M3Mt+Hk93TnPG6xtmBJvF+G3K65Zh07cZgO+z38MqN+OuxNQMXYdowXZtvaDDnE4A3t4sPz
6c5Vt5r6YTIRZkscaXU3tTa6R+r7H79Xv0yin169MQ166GWKXS+AJbMmBUqCnul/V9VsTQ9VtTV2
1Fm0aLaQ5R1Snp6oigt7TeOClnZ98KKag/BUqhIdCCbxs0LgrogZH63eG2Ex5lvzIzZiy4dqD2/M
xSuxikt76RINLkp0vEBDaPVl18twRo/ufz3FBTjo4FxQGwBE+RCav3w+MnMhMIV0MHZLxYtup+dq
OdZsYcwvYGQuBrb3Bq0nbc+LNdmie2QQvzWV8gNjmUuBVQdHjQr0fpEu+/ymNIm+g2TIrU7O13dK
5lJgMWmbhaDRvYg7+v0Y58KOs9c9kv2CgM2LGKLkIMXRVep7FPH984G90usKwH5xs5xb0yEvx1BN
ZmmuNvMvhHX97u7MFTRj6L+KeBewgkZQCaq4vuOS3tIvvzbkTtRMpyPpwm3Ew5ttySAe+ij6w+vO
xVwGLCBIrAW8xn5jQtgfbEjuK2X8cmDMZcAAapURFLV5USfxve5UDnDV78VdDGzlHLNFaF7A3ee/
Sco/W8K9binMpcDKuoropPDWtE3eHVbem+iW5f2VT/kL5XWUdT/UDSmo0vxkt3HIRh34EQfMpbxU
WW+xZAMpYAv3Z9QEpzlkP7y2Q1eYjNie87GBjcuamvqcpnGf6YodN3b3a8Ny+fefTlRjyAFUWDNg
GP0fKVeY5aDhblxzrz3cCYGHFd2yBlfdAuUBm7UXc+ImgXGT38A4i5MnywBtEcMKqGcPGWx+/z5s
983v2Q7odYxxNc3pxgrdxT8sXEmzoay9Qkfm6o9NjU7SxoioGCZYn2Z1yNTXniXGK4sMi4SXX3Qi
iZgQyJCiCcOT6NswV3XtB8AxF/TSy9aEZdXTgpfqX4YaiVJ+0/wXzAviohGDj3UBBuE9NILfplHq
F9oxl/IiBtFcNW5RsTDIS8RGIbteJaVXgpe5oFc/pk26sykqWqVytkNKU/rJEzCX8tJgEVoajXg0
4/+lVf2x037tv8xFvHqC6hxQe1IIKP5D5CL4b1j9UpXMlRxLpsk0dNtJMVVsPUf7OOZJC7VUr7Xp
0l1Bl6J611a0qPv+C0XEAlBl+cPv2c5tdKCTCMyCvks9W5XZSbwfkDj227BcvmvXFjINiUIAp0X/
N23D+lMV1f95vblLdh2jinepV4x5sNsHurUf9GL9ikfMJbvKMmRQHY+iYh+D/Y7OY3BKtuVGtunK
KeFqjDG601FCJ79Yhv6ziUc0CS5+Pm7sF6YrnLQBp0SKudI8Yzp826aLX7Dyi7TY0HTIuCxRYap2
yivYWmZHBBLE73vSl9t4dZSdXAZccVWrf9hqw/LUfvLFzJUSM0vaiUOSsGhkx+/joFtymqB50u/N
nbOzmqumqqMhLLqjPy2KPAVM/u33aGd51hCzGUivQmy1R1Hz5KvpNr9Z6OJU20TG0fLyKForV5uj
6ZB9WVZbfv79m79eIWUuUtUtrEzYFobFui11d4rldLFDKmnwV1WP/Y3cyxUpXebiVGBqjeqPKkQz
XMPLnNFBfVRhB/PKQ6s8gWByZlkPJbMY3pYkqwS1JwuNpfMRVPs/fKjrG1nWaz/XyTHBYaGma1ru
xSBhjJfPE5R1s6iPkjRfyqT3UwtjLoI1WCriOUyPot97e79DrT/vvGNjl77qh3IZ5hlTgsSizpah
g+JVW984aV7PQzNXi6w3abrHNjqKOAWUb7AI/xTNGp33sOOPKPRtGRt46pfDZS6KFWJUqobEB5Jb
fP8zbviUR/AIuAFR/j8V/Gs9i7ks1nCYsUlkcxQpTc0ZPSnyYqgy/wtPR/pQ2qlsM3JU9VmbIzq1
XCx5aVS1ZKgp+ClVMu5sDRWZ6hnKiGFxsH9j7JnZFDaeaQCX2gLOsOihxbKKLJS1OzjD06ad7n6/
M1zxSGMutrUFUTygYfso9jmsHg4F1QwLXfmnpd71qZRJc88HNPtttuvzkh1RplLZ522kexhqLG0G
8QONyjyZ6yyZAnqGQC1KoLWB3RKr9/1eDiHtTmU/daffv/GVA9slwQCHpu28Y10EEbxxS/mg8R+/
w8MFu9L9WOrmgvgatv81qkaBeOR+iQtX7KtnItmqqD8K2Dh9N++PVv7jNyCXgfrpEr2glWFKjvko
ur4b4QcgkL7MVrgteg64Ewuo8FDoFq6PgpEueZtssIxj03rLVfna5yQv334tTT8M5XAUgi0kg1Va
f96JvlXqvvZ0Jxpol5HoccTTQ8LLTNRjmBne+h3azFn0YdcO6ci6o0hgoH2fBOLPcU1uyWFfeXMX
x9pMp8msWltYOq/nOQV1cYS7553U5bGGZhAXwQ08va/Qt56O5i5myeY3Y1wgKwymrgytshdwT+Xw
Mslam9xyaLk2MM7hrgho/PlItmJrUaDtFYRRYZLj+eaXiOKntRSgK2GvldiLcan4ZzlH+3sxz4Hf
9uLCWJonrCNBshd9rdVZ7WhgTdni12MHaTbn3aViuo9GU0ws+ptEkzzpJrqFm18bdWeZVq0ELzla
Wwydkfm8qfKeTXN14xR6vcrDXB4LQRMlfb3YIhJtfGdLRdUpbcL4SbVcfucxmR5tXKWnI10W31/k
rN4yodsAibm1sDXOD8Za5Hwar7Iyc0Es5Euakc3VWpjRxI+HqeJ7js7iG+HtlW/hsliUbUqUkCUt
yBTBqrKJ4/sIdWvPpzvV322IdrAjYi7anj2o5ROYfL9KjAtjzTQly6HZXMxt+W+boKoWVKnfIeii
WKyzsSlxQSt6ftzB/27Kli384XXAuiRWYA40u5BlLt4egMgz8Fi3OpGvhOEuibX3k+To6ZuLdJim
Oz7syxmwCTo5UGd+O07z8j2uzK0u92vTxlnCsK/FzbjGz6BHAvcdPfAPBi2+fnVTF8JS6TLYY6ET
GoLW481UdiZbUHj76PcJnMW6C101+uimAv7j/21lWHC0V3s92mWwUEiOZh2zsTDN9pUH9q8mDTzD
DxfCWlqTmqjHjO9n6P9KIobTZdfxW6kuhaV5QMsgMBjyluXNKhD72caPGWAuhNXLep3sgFfHVibf
xgfoEhUMfibp0HR/eVbRuQ1stWxQsJOHhIL3ajLYnH7w+6KXBfDTIQ5QTx8pfNiLoV3ugrBTGUyD
/Jw4mCucFSOZIGYjxsLKOHiYZdrd72r2XKMuV0WDqCoFacai78kncNt5Z+3334/KZWhfuSW7IJVF
ZxW+5DheioTNk5jj4GnkafAIO/ngxsBfOcZd9ay9tjFPNjsWSaT2AX0sit3PY0L+6evaPsFZr4qy
TdHtezPW8sbfvIR9r/wsl7La04PtR5IORR/N85PW03CmjIlT08vgZNs0Of1++K7sni5yBakuaIHg
olKEgLhPJlj+GJTnDc5V2Aq3VUazWoZi7r9aJEoyPfebX8zp6mvFmpMx7ZkuYNUKn/MF3S63kkjX
hsRZxLu1O6QuWgzJlny6i/Afv6F21u80xMku1Ybnoh8iOnSbsYD5dcXCMuzl5jDQOUi5sEOBLW28
g9N4f6YRK3O/V3fO2JbrMrjE4cUal1E2VF02oZnV8+HRy1dvode3qiDSxZa3fRhn8957HlQuZgU8
YUEsQnUx1WH/JMbJPBF9q6H39XkCc/mX792Rca6ThndFUm8Pwn6eDz/cj7o8FdS2O1nGR19IkfyF
Jp0qG7fGK+SgLk4F0fES/MeuC5aQzyawT5Ij2v79NHl9L6YuTKXBtIYNanxFwIRU2TauwcO6jvXn
ufNUvaMuVZXalYWKCFUkdh3zAx5p2VBPfgcVdamqOoE9ZE/SvmBp+T1oygOCLrPX+qcuVEUkqZs6
oaqYmzk6dyUz+ZT6JW1w5Xg5GXW5MFoHl6Gfwgf8769TTe9//1Vfj+apy1Q1lDUS8JoqwHiLbxTY
8t1w7Gj/lI1EJ2h0nMU2+0k6UBexghDQTstSY8X2yzcS6E+39ZGuzE4XsQpiSqQVB2ZOZGQmUrSv
cwspk8r0fvKD1EWtwk6sURVVfZH0Zs/jbnw8YLrrt7pc2IovtbA97jfFJsT8YWFkO8VlMr5VJfoF
fv+prw2Rk4S6+F2ic7TRBTkui2teZC5GXZ8bGx5eOQQ0sbycqENlji1ZJFaY0AW8tx/WQ9xIt1zZ
kF1LyFqHB27HbVdY0jUFDF/Ls7TU3hiba093TljZLnYo7TwUHbSR26FMs4BvX/3G3Vm9SUOhOBTo
rkAWir6BbHzwtCGRcFq6m33sV1ax6/646bQKDS+7IgqG8FOwbarJaLvNb+HHMudhIMV5r4m4sWdc
GyznYhtOFQHrlehijmd1XqanYyR+Wu3UZbECBQ9ipOx1sUt4JXTSPG5t4xdXUpfFWprQjOlGu2LR
NeQbAtNm1Rh43cmpi2MlsPyJeui5FDz6sSeg90wj/JKw1MWx2skMM9maoWj3ElmilLRv5tXwG2/+
+nWEujjWQmI6N8GoigWwSvLICK9l/j/OzqRZTlzbwn/oEaGGTlMy83Rw3JTt63JNCFe5DAJELyT4
9W/lHdm6TmeEpo6wUkeo2dr69lqgEE2fHWulvzE8p3il07iLZ81gyrZ97LvXriOPybp9GDc/2zTu
4llmSVnLB9O/tqr9irTUn2MAYR+vJeziWYMBcDwOON0Nrg5409YKjlhLhdLDBnKUXqEydyktpbu2
pBTBj13MdqqUeUet9RNC564IF454lJjsrHulHEQ5jbW6jOkc3xmfG/uPy2mFMoiEWhccjWKacmPK
PsoS+AJdn8yb7SRQnfzEuii8ww/eOMlccitaBgLliq3HsySF63EDY24JVTqwlfLf33/wG1uci2+F
VUQ7lL2pV1H9bSocwSyq/HQcuEtvDUu5wPcXbZshDAtF9eMUN+kdoOXW0DgncG8WYVcyYhVAieUi
6umbClf50jLW3fnWt4bm+u8/ZKqUSOA9s1D12jFzWkrYCoRWffQbducYXoXZZaCW7nWLq3+BdfwR
rOOdgbnVbecUXppxmfGwoV73fn8by7+Xw69wgLuCWBAviqvKjup1PqL/iGB4z9t7Liy31pVz0moY
Bh3VbtTrFJn1jxgQ5+eJsbXK6sj+rSnKoXkNut1r8F2ea1NbOeOlElMnkvQxtpM8izL0E9jmLs61
pf0RI9mO3a1Z/pVseaJQlPbs+XX4fpiSW2wbXFrGDpLJlJ5nrvJVVJ4RiSuKZfsORXRwmnvtEpae
RTwmlxbiFHfO3hvT0uWxtIQ7ChO6e40srMOSucrEvN7Jnt5q+/rvPwyLrkNaA47pXjVdvzXzCknz
Yf7oN1mclSr7gyRDObavJkxzS8yLWvWd7OitbjsrVe+6QTBFm9d+qpesmwab0WX1u0a43FXARKjb
xDSvsBdSJ0BEwamintGNS1QhO2dXfVCJ+235n1iSE23umTz8Ok2NM/rnbxkg/z0uKFZ8haM5QZpa
juVzOM7riyEDfXdYRs91Nc7vVdm1X7w+sUtZiUTEfblr+botcY+Y54EOwT3K+MYx5QJR9VJ1cdQe
8lWv5fCX2df5oWJ0f1nroPe7i7pcVFQ2eyXtKl97Wa5ZCncbEMdyP/sNjnPOrmWXIuKo0Hq0P2+D
rS92ihe/C5brg7gvxo6LiivUjGxvx0g/lQuEuvw67ixcGtu1DDtevTYAKk8dgNYskKEfg81dF8QW
pbT9luzVqxH6z7ZWD3NSf/DruJNJTnSnEwamEHh39Klc5jeK93/6Ne0cs2VYjWsqOzRt0ifdDZ9Z
F/zj1bSLRMGDutyWaqpepV4g2BMeuHfGfkQU/x8iittpLIcgKJJuORu1PG90/OzXb+dIZYEhdkvR
tCEQyhj6MWsC6Fr4NX69iP5wME04rTcYQlavAfJ2FwvgGRoM0o8p4q42FV6X9SCZCIqI9O9kaF9L
nV78Ou6cqFWPoojKsqAIqvQZjgHfgF75vZRwF4Vi2lRqHevqVQ98e5vWoblMIg297Da4K021B4mh
+xBVYKHokgHFIZkk9E6gcZ0U//ueyV0UqpZYPoqj60HcrBCLUmv8YcW+teE3YPuGbHVw6kqko37/
FW6cha5CFUjaLaXaBEU7BTI62WCQZxWF+3fdjOEDcm39wz5OwekIo9pvR3bhKBrARE8mMij2Qw/f
gzRYz7gFlV71WdyFo6jdaGUXjT+Ijl+XunqXQMnu92N1I5hy/An/ry6HSI0jvnsUf4cU/3CWLGJ3
zsAbn91lo0K+IBjpgwrSnLiGp3AZvATVFuMF2y7/USjof8G7rWdq2YWl4lKLfl2XoOgtJnDaQFAX
FRl3/pJbo3T99x82pDoUmwxqpAKpHS9Q7Hw3zpVfxsvFpUqx8gaJX1Hobf+kTANH2P3OOrjVaydQ
rjcjgx61EK9huSfZaPbPaxl5zhvntCVmh8pcj9NWTd2f0xS8lsm9d4hb3XZOW8bsImMIXhW6X567
vVQZo5T4HS0uGaXDmZuoMmXRtuq5W8IvOwpjvZaSC0YtdcLXreJBAVLyGx3N+Mjoek8z5MaguFwU
XArVNB9WFCtR32sK8Bv3Nb8Xfu5yUWGHqc3KGZv/CFGGtNv+Soi+9y58q+dOJMzFOCH51otib/Yv
8KN5v43GLy5zlafCdZWlJVFZyAMqsGaJ6COH5sb599/zv1VJvzi2XCyqg/9zXOEMKaC707/uNFkf
tjXVb6pGE/0icX14nFAxn+nBwog8Hg/UuEXBO7q2/bOke6uy5qj7P6lYq3fxqpcxA2ZVnnhkNSjR
ckNVSsmqbzsz4mOzpvN3ufHwr4qP6Xvd9EmV9SpGLqcSXH8/oGv3Jwrbt8c9hEJHFmwpu3RV2p3W
lOivdToeD3gYQd2xUeptXdNAZ7ZZDaxiEQtnYyBWndWYPK9DHB6nPWDsFFdp/6xpE5lMwgUexXPG
IjlL/g5SdnyGg10D9+DV7E9HoPm/wdHb59iYET0ywg+a4y4cNoY1jCQ4h0d1u8jsaBY87bd+h7JL
h+3RgsqLWZRFBM+XwcRDphl2k9/PjhuPIi4XNiZ93eprx0dU1X+fcd17hk/qv/XVn6Rbzfr0+5+5
sXpcFGyx4xxNYVwWdCKPZdp9MAjq7/wJt9q+xk8/nGoy7iCAs81pURI8RwXdfonCyc9khrv8V6fS
+ABCURax5oUso0/QRvSLVV38q9yQpOnEkhYdRQUGQYa5PNp7lbw3Mg+usWI6JAPB4hFF2Q7pw8r3
6lEtmp765fCzXOauwWKstkWrCb7sa7z0WRzurw0ceT0/qnN/Nwfo3DaI02JI9TM9GnoaNtqc/GYj
+3nGsA0gdNIeabFG236+WmWdJrgf+d2eXNGtapBrUEMkvpiW8psc6D+rjf74fcdvhKIuCxYdKzSq
yFoW9Raqs6zYdkk4HL+bFF4/AuKMzwcU++/82K/XFXPZsA6ZGQsV9bKwY8OQiuvfRSrxygczlw5D
iXk41xLbzr6K5TQJe6lM4scRMhcP26JwSftoQcdL0j2MZHxTLaWfAh9z+TCUprApRnVZsfVpeIZe
gzlvZTN57ZPMJcMiZWNoByA+Wpa4PAV0ajJxsNFrUWF7+XneL2MCn8gkEkU44rkSDiRbdoTNp9/P
zVvTxVmxVUPl1ZBbFHGvP3eafJNh6bVTMhcM07Wd211hVKBw/JROT0NyL998q9NO/D9WcJsLDioK
WEPhDoCgYIvm934D4lwAkmDudWiuvY67LxDLhGV8GvjVADAXBEtbevRTc4himNasHgObhfA68Jsn
LgKGaVfxEi5KhR3gpKT0fK5JI89ew+IiYHLnC5QFqqSwsn/sG76dmrT2XPqu3NaSNnXXyioupJU5
V+Vzav0uAMyFvmwt4yGO6rjgppqznppHNguvCh3mUl8jrSnU4Ju4aJf/rGH/th02v008dValgrY2
SRoZF53Eah+S9WLn8LPfl2Q/bycKOxNN9xFmiitShdtfvD0++LXsLEtbUtUTeh3rICYFDZrgyc5B
7Tm9nYXZKRidzbuKC+TzonMcGXtqU3pnB79Rtc9ctEurzsLTI0oLzRiW+95rcrJNXD3DOwbxeyS+
iSCpsz21UU4iFX/FWlZP+4K9py4nLrOqJeYS8zV6KeVcaWhD1yYjQRB/sCOrKV6ru/K0NxP1211d
XKxki4LICU8wsdscxYs8Y0ni5zeP//jzHDFjL6Ka7nGBTMI/MVFfNKa31yRxabEeVuExxRFa7D0x
Z0lm88Cju9fmGyeDS4u1dTMstKqiYtrCD1E7NhnoH68UC3PxMCsoXHFiFhVSiRMCtn+EPf70GxRn
vQcaJtZREEaFuHp7t8eGREibep46LiAmwBurdIEEBWTq/g1F/wf2Q69bLnOxsKNrIR6+AfaT4Rhk
STQNqH2/i07897L8v0kQ5oJhHePz0G2YLFcaKduuZg+HMkixqrFlf+mk7j8igQGRpmlJIf2NLbN9
nGt429J12v0mrIuPAdTksRFdVFiaXY+Qxeuxn7mcWFzpIWo6tEvi2CD9MZCsb7xy9swlxMpl2kgg
SnZ1qXsTHGOBaisvjQbmAmJSsmGddx0WS80LNQ4FLSvPpp1kXSp3Hfdjyos5FfMpXLEzrM09CvDG
zuDKe2GQJdE9Z8Uo9ZnH3SM9/BTumevWiMekcQHTyQo8pV5kVOe1jU6/3xh+nRBgrrTXEko8LAiM
dDyMfYaz6Dtfoul8tKzzuvcyFxCbmOyh4xuwAnH080GXl5D7OXEz1y9xaExDoJTFilVhTGLyfuyE
31RxcTCKOEDYbafFor9Kzf+mR+W3FbsoGInkOI6U7tiKp+Ysap1kEA3p/fZLV9Er4CNDhVJNitGy
b/s84XVE3un4janiomBMJ+Ge6OMoZC32fFTXKb6i3GQToWcI5vJgUWePWo/sKIZ4Upkoyy9jc7ce
9Nc5TebKc83z3MsqnQ68oY3bxz6smvedmeovkZXVUzg1s+eVwJXqOpB6hGT2jvrZRL8xMX9h3M8v
CI+VP8dNJVMAIk1kinTr9qegGoZTohO/OhAWOfE1EXjLoANaZ/v8WkWbOHd4wvacmU54vSb70Vbb
YotdK5MFq3g7IZd3J3a/MTddQOzodDsfuEEWElvNSdG+e1pkWj1udcvu7JQ39ncXCEPlvhZpj6ro
agDLAsmw0zywe1frW/134uGABB0bd2KKZE/g0U1HVUBSRb7dynD0CwdcIqys2wmuHIspeD1NTyY8
mozz3Y8sZK5WFpRlBuhkY3Q4eISsY+wLT7RfXOwCYVM3NPD+6iwqbRpIGogkm+HjdGfm3PqsTmTc
MD3NMAyyBYmG7QGUkXwkCpXMvz9eb7XurFdFBE3HNt2KOO3Ps5zfmn65sx3fatpZrNvERTkqveHw
q9JMEZvTQXz267azVpGqW9ZwJHPRrcFZ9//AJ8brZR0b388bGCZOvHWHXQoI3MMBtB8uZmv9npGZ
S4RtU7hatgdzEQZDdQqr9H3Q1H7eurj4/tzzKQlV2pBhKWrxCeLEGje0dvHbW1yzwkBsBEUXaFuH
wxdZLX+g1PXs9SldHqxrx3bq6mYB3BHIDIKeE1/9HP+Yq45VK47UV1QtuAzH31XNCPznp9TvvHCJ
sN32qpq3a8fr7TiNQ/kSr5z5BaUuEGbbAaIgWz8XcDd7bUnydRfNB78Bd9blMUEw1aJEsCih7ZI1
fH0nxep37XLZLz1pnKKpmgutyL/lFn8knfni1W2X8ULWeG7NiqbLpXtT7o9kXfzuty7fpaOyHgV8
qYt0EdW53Qg5wbfh3kv1jW3QRbw6uDhPI/xyi17rGboWXfRwTd/7LUwX8kKCbuiiKhiLXdiPrKev
9dh+9Bvwayjww/t0SODt3A3VWMR7fDx0inwLjsRPd5+5AljHMU5t00VjsVb2b9j9vq/g0Oh3YrpM
V1IK0R+7HAoA/3/pI/kjSf/jNyTOadlEdQtVf9sXGo6HuYjF9kyo8pPzZK7e1WiOVocAlzAPJ3lC
weQ5tDAI9Ou6c2LyTkrKkKMvekgjX8Zw0Jckneg7r9Zdrqs0HWTJLZuKfRfPUVTwLb4ToFxPr18k
wFysq99C1uD5oi9E2QbrpWdV3WUHlCX/SWBe/J5udfqUmO4Y/RaUS3olrYDDJ10xTmFMLsDqxKld
5q9+w3S9+f2wpFikoA8cJ12RzME/U5+oLJ1K5XdkuAJYJUpd6REIVVTz8InChFoK6hfKuaRXXJFj
kuugiiDR/AllXOzU943n864LekW7FKxcV1UsUdNna4DC5pS093aaGzcXF3HC/piOg25UESkynodt
bjO7Bt/rw/pVVYCG/PmrbnasFWS7++Kokq9q2ItSQyzw9zPmv5vWr+a/s24BIKWigWFLgRHST3E5
1n029fN+1qFSbyDtJR+iiR7vZpPo17VZ9ouiA32O+qApbJKsz+ssO3W+bogiM2FXLidIMU552eiN
XqIZ2Beb1I4Rh9T1qQsREgxNtb3ChdaP+GcuREU0jJsmiSXM9+TbFtLHSe9+8YYroVWzpNkpHN2K
ZSqzYSRDFmkg7b8f+xsnt8tQqfCwE22QSupYCSeu6W3ZehrRMxeikjzdODa0Pd8G9dRRjQlphvqb
X8edk1scrYGJanPkgdy+qUWcDROei9Wlp3RYTkhTt0deEw4tKrpA6AoFSqFf0OFqaZHBgpbe1ZFD
p346WZRHPi5JeE/Z7dYXdc7v2JRBKsp1zxNtWV6GqskgvKG9WHLmAlTI9KbpqKIot7o/nilv5KmT
h19JG3MZqkaUeFiu2iQPou1jgtxLVosy8Dr1qMtMJfAoGuuoiqFIwqPMIOLLmgpgqs98pC41tSo8
ck6x3nPQ39ODWer2wZR+fqvUpabmCOpoS0J5bqLkS9XLh3AZ/SqXqQtNNURju41ang/QUt3Fp74c
vJJdMID8+cxAtj6N4z5lORdYn0k98xOyv14XGuryUhtfEAnA3C+vxQGMWXbvZ27/9vuW/OeON31c
9rhVsxwlrvt5EUl4brhfIg3qEz83nqaJGOppYbkJzHxqmujzscGDyq/nzjGd9ii3pltp8yGsuz8V
S83yVB+kJl75AOrKZ9mNwdEABlR5SytI+lbdS5feAyh/vXHBVeTnganMPDRHF2DPGuR45S2eUIf+
yWtcXGpKbHvI45SzfOJ1+NAHxODFRFK/UXexqdTwFrpuq82bdWenlq3PZbD4AbHUxaZ6ecSHrhKW
x6du52MWV7MfnU1dbEppCPEcpWB5ZcMnqDfBwVHdewy49TWv//7DNUDsU5K2UxznnRYfzVo+oMLM
r3yHuuDUpsakrXqT5L0J3pL4NEq/Ox5NncU58r6bm17YHFZl8q9NQvQo2yYYl3nOFGd9xnSndE5C
rB+IRuJJ+XOju89+U9wJogfbpjaVZZwDbXyD6gyTNUPjlROgLjcVoFgToj0dz5O6SGUqkeluPSeh
izjVyRDgpn5gs43HOaMGuqVXAVyvQXERJxg0dvHejzYnZrPZUC/JeUbk6Pc1XcqJdH0VyxIHHNIx
sINYhxiOlrG8+PXdOT6hzQlcDf5zecRwAarwavROWquf/Fp31mczMs77ARHiEMxLlozpA5SZ//Br
m/+89qsOUunBolmu7ZbT1Tztx3Hng6Zo4n+vitSlnKYjinexb5gtZpBv23KqIMm+PZh2jbJ5E/PT
nrLvs02GO793Yxtz0SexWhCxFB9h3IF7DCVvPqYJDzw/grNmp0NA0jvubd6tCX9IEVtfWmU7r1id
ukwTXaSCSNK052tNQ4RI0EjtSev37kBdsgkSiw0cYqXNVWwagB9sfurxWuCVRYKM0M9TaA2TtTP1
wHNC6jfabC/7lvj23MlQiZkMbI8Dk0cbES+i3renmNrQK4dPXfdCtcEkBhZ0Jm9ge/CytnX3KQnn
6Oy1tFzACXHwCJPxhuPITs9xSS5hw7zqPqgLOC0mkaFc1J43YzxlAZI8pzqtVr/dzGWccD2Kp2VH
x8U8sWeR7upSQjnCbyG5fBOHJHtThRh0ErXymUo956U67ukqXnfcX2w6LuKUbKbmHa6K2ASq9YGS
hH/rRKw+8F3Pd/6A69z7xU+4qBNZ5y6A6DjN56RP31apnM9dPMcXq9IAhwr3A3OpCz6JCQ7mk0lo
ngz1lzCZ3pUl/+Q1NV3qqQu2YJn6kAKMa8lbnvI+q9Y49sqCURd82liI+6O8tm6S90QEKtMz8bvv
ucTTLKMRVw1UpsIktf2kutq8NQmHEvnvB+bGmeUyT8muSQKO2+QqGPcPI4XDTQZ/0/HStSw4H1zN
7wCToxhC1bXyi9hc/Glf+bC3c4g9Ltr+AKP/NRHS71hx8acprk009tj4e5Oe9LD8XY2H59bswk8N
3LsnuBptuRTSXNhh09O2754dd07bKOkItPenLWdtrJ9hiLVdEHJOfsGgSz/RMBw1ZF62fJ2BLl9f
i+CC57m2XO6Jd0nJUVlt8i4aeEbUaZXjcWd63ghxXCGsiJWjDSaKjlMD74crbTInyu/hAIp6Px/k
DUkAbJFK56oakrcm2DJNjH3/+5V1q+tOiDxbuGZ0MFDO2TDSp5Tr+cSXo/NLMbnIk106FKGMHU7y
3uqP6yQOQE+b7RO/szx0wuRgDfYyiq8ftYbrZYhi/nJDutlvaNjP476AY2v7Pt7yTS5RBtUSeE62
059+jTvX2HGIuiSQZsNmXPVwpxWvVlvPUXdW6YYlpFpI++cisd1lDqL0YlLzt1fHXfJJ6QFv/Js2
OUzOl8dltClELmjkF+O46BOMA0yc8MnkU1XFJ3JsKiNpNHu27oTEQwnHdLyPbfkhJ521S6wzJYZ7
4ubXJfOLAIQ761QvWgwdBOxz5GzDB4KNuKjCIX3a47L1239dCgrUcm22qlqQ+eRvSGAf1l198Puu
1w3ih2xTT6smnlrMdjY26yXSZM+iKPbM2rgU1KrEWq5lueZBuA9vWCnN2wF65n5ddxaqEDXByXSY
fJ/HIbNMfGhkdGdYrlPjVx/VWae1xYUVgp46HzoaPe6BRg1ZEDzsoer/rsLIvF/phMdRvz/EWbjX
kCAu12bLTUieG/XXVvkV56Bu7Oevm4YtiyPCTD6YfTjtK1ywD64Hv367aBTEK7miBh8Akl7rJQ3x
khxG3K92irpoFG03FkwCmzxhe5OLHSF+1XR+zrvURaOM5jRZttbkCZjLrIP7fLbQJnjw+qKu4JVo
RWsDIrd8SuknSE2+SQ5y575z4+R22SisJ923DQZ9YKq/NH35rifB7tlv52ANewmVK8LXXKKO/lSR
uT9N/Z22b+yTzFmuKtIt4A2hc5gb2pMa5+7Rrkt7lqbxTM25jFQUhrWsVrnmDU/Jw4Js96Ps4KDo
91GdZdpXPbHTka45VFyPojzsZ7r1w/PvG78xOi4jdWwcF9kEGDQSo237BLW/7n1LpuZ5qVh870du
zB0Xl0o0tCDjkK45a9annoaf96T2CyhdMkrvKuyuNh/5QGeerXMwZy3Z7zR+4x7oamBJiDgTOEJj
g5QRSuyRrrwYq2HcCqj5A11Zf2JjRU5TiRrE33+OWyN1/Uw/HIuoymJQpd62fB5ndtIx6S6kOvzU
AqhLTDET7RRqIXPeyKWwUfqON/2dJNqteeSsYBl2IyMrssdxz8LnwEwg4DUbzxPEhO5EI7d+wlnI
JAXL0CV4GkhrZv8diGguRmPVZXMv7oVsN85fl5pKoYg1sBVXZTE1+p9yjqLLMsbqbBcin6dNjM/R
Tjq/oNyVixIEYqnpPG654unnajQym6vZc9dw+aYavGlAbLTgATX6F8XoL6ju+e41SV2+CdidLmWM
UyYJ27bJSL/Sr4MaZj89PmTnfl4EbSxrOorE5Kxj3duqrGHOuQ1eZTHUZZwACMpIl8uSpzYzRy+/
zV1J/vEbGGf1JrWoN6XFjLzR8Fkx+X4eUs9Lv4s44ZZcgQ7Yh1zLfcmWKnqeWnYnVXdjn3P5pnq9
1oRO0ZBXJV1PvM4Z6WW2jS3N+DJEF0jW5VHn+RhMnHVc9jFyvtB4y8GyyROndZTFaSf94hSXdxJE
KIg97zrXvBr+QlqEPG0U0tW//8I39iCXd+K72Aba4yss8Op+W+5t+dhJHpzNdPd5Nf7lFYC41JMl
od4CQXW+hjsE+AaT8lMCk5oKT604cVTC/ByCiEtAhdGSQhiQLPl21QQc4AOVsXLvTz5DRVwEKo5V
sLXDMeck3ssPsofmfzf29GFNodZx5zeu94n/vS4RF4UKhqDXR1qZXNiOnvYE9Us764NXw3RzbkVd
PQzIC2epocxkJW6yXsc0cUEpeLSTtY0X+hLZcrwc8Le+BNaPHyEuKDVvG5vssdGXoKo5ZOwi4Mee
hR/AZ3/eW00X4uEvQuNd3cGqCRqLUep1LBCXk4pnHo+comkRQzShhEdodvixEqj/+7nb/X5s25Cw
LReHwYnPIaucT21i77yk/XpZE5eS2qWMqyQEgNxttS6zaRnqouoTniub8jvB5K9DO+LSUm3ARmIV
MuU2lt/xkHOSK3Qzfr/W/hsy/GIhuLhUrWbYb1fLnO8knQUSfKGEFWbT/W1JlV60NMdjmOJRdo7W
9I2Aj9SlrJb939//+q2/zDmvk7ZT2uAD5ZGCYGiafo3L6atf09dN8od4uGXWrv2+bHlALYyi/mgS
P41lZPV+brmZDpgbhiuuyqp9BzkOvvnxgsTVnzIRmMle4NUiioL3u0i+hp6+MsTlqFRflyh+mrEM
iPweJ6gZXtL2b7+hdo7lfivhxrwf09UD/eti37Ng9YtF4Wn381h3nen1mtb0RQmFeM5euBJ37q+3
5p5zOS4pt12/V9h0FHCDZDSn0PSfvUbEhahasRx1WKLtSkuwSEuPKoXYj/UgLkUVaFzwuqNq8/0Y
vpXh8D1Klm9+/XbWIwo+Gk4H2ebJQj5rNn8Z9sBPSoG4BBXXJBjLRJCXWu8fRBh8SnR7Jwq9tYm5
KlFyiE3frwF5ScjIspkM4gE5J3vSS/g5rpv6vE9Knk3X2welSXSGKNPx0W/IrtPrh30GT3X9cCQl
eYGSJo6u8g20rz/5Ne2cuAvy/g38vujLPq2fI2RWNGxn7+z7N2a/C1c1gd2j2KTkBXUx/5Ik+XOf
y3viCrfadhZtUI5x1VcYkqof30yKRWf45frl0ImrIIXdQPc9Q8cnNb6T6QRLULH4aQoRF6OaYRfc
TGVEXoSZ31ZcP+ndT5qauAwV1OKESls0nVp5Snn0tYrJvaqqGwPuElTDHG5juIToNsdztBj+CXAp
85sorjxUC/3wSqacvAxpdGp59EeU+lXkEhefkoZtfTSj2/ygz5sUj/MS3blt3RqR67//sCpnOG0l
crqOSP11mPeXtI/v5JJutewsSqJ6tnUU48GG9pKuJ6vkg9dyd7EpXjbBhBD7upO0/yHtke2jX10Z
cZkptkNFdJYYjrmp3vZdm0need2aiQtMVbuuI1iDqXwh25ilyh7no17uWaHeGG2XlTrCJDa6bRgs
JauPdbCbEz12z1usC0jVNTOczJK9CF1+aTbxJW2tXwDgAlI6nYzlG2ZJPJVveiNPcU/8prZLR6mh
FstmME1KjYvjWknIiJV+nAJx8ahOVO1eET3ksxzlExT9+Vk3/N6l+9bXdFZlh9oDEiiKBS/0l62b
L3bUflpKxKWg0vSQzdAebW6niIGHj/4cjfULFV0MqpEsLoNK4SDegmzd9ONhlGfTzlnZN7aU6RY0
OYNPUthkdvnitZv8jzsgG5QoLRo2cfc2oJ+UTv3CEpd+iqCUCa94fbxs0cazJp4tiichSuLVbxd/
sgFry4iKJt9080qb7p8pnvy4LeLiT2t4tIksmz7H+gGzRQDU8mxvxOr3MV0AqkPlgWnJ0uVbWx9P
ccXVOd58U0eu5JOt2kVESzvksKvcM95E7xKGCmG/YXeXZlCqTtn+eIFPSZztbCMZk+HFr3HnzDym
YWNNoo6XQQX/CVnyyHl9L4FxY09xPQCnVJEZhHefB7z9Uh4oh19U5OfGSkJndZIlTYdh0OxFr9Z2
J25RApLtiY08R929g25y5imdu7wMor80LJRJuvvl1Fz8yXYBmWmV9HhZLqEDOS72gUtxr3r3muv4
RdbIxZ/MQhbIm4kh38dx+GrakPwxD1p+qDbBH70mjav/lEI3NEwP3ueH2f/qGvXKJPHizogLQM1s
IiVFVXMuBiVfwzEhz2006Tuz/b98wK8G5zpoPwSfyRo11uKymUPsW50Tq6YHPoT7Q9Xt9ASdRNit
TwMpMyrX9dMRp8ejwRT+iiLR9U+8QVR/Mhzv5RkW7eVju9XxVzsjoWIt1eqxTOhxSve5ExdGovlc
ySV+OJaoP/uNurMP8FpDKRDj/lJH23Mjor9m2zK/2e6yVTuXO1wMIaea6iNr1PjYrvfKMv8rJPWr
MWc/j3lzhLCwoMOQywA78EkChjpDrlEnTw2wmfG0wjAmOpFmgiQcHMGeANkG4ykISnvaRBVeljZE
CjJa/5+zK1muFdeWX0QEnQRMgd3b3u59zpkQpylLCIGEaCTx9S993+Q+v7q3IjypQUXVtr0RS7ly
5coUQR3LPBIl9jqm50RG4aVha3vgbA3rDm4nhwx769+WMc/usBKPtfW2KEzdRH6Yq+gD0wxJGr3a
peF7EhNza2JMm/t2cidYGKpLM47/NCb5D5Xvcw5ihmyTZdCTAnRIw4fGm7iErzH5Gq7/bH3VTG0n
xgkPi/Z/jC0u4fK1wJrws8SrndcVgdn4ZMTJ3FH7rfuidDr8LO8qkGSC7gArSg1lNXZQv+cB+Zpc
Pfws7lIdiSDhDbrL6MxTwZs/6dr8Q8H4Dw/ys7Kry4JYYrWQX7SwXYnoLnFAns/XVvPDz8quPnbZ
oKWWly0Yk1usyzlYqnwxhyX8LO6CaokUDS/aCxXZHYXV2IKUjS+Vos++V03okl7CousCTeavJjAv
W5R+aZQfflZ26RWZsEHbthd89fdzFx+9Nfdf+60/QYZetCpt9NJeGPqR0veYwWkmvkY+xJ/wAk9R
zILeBudUBD+6GWwPVmW+WJ4/C7rY3AeebXNwTnz7FjN1SeXXZG7hZxlXK3naMYU2PpuF2m0IDKjH
PqFf+8o/K7mmwEvK85VDbDzdhUO/lmLCMveXnudnJdfSOJJmqWaXIeauXvQAV3e2fa3Z+exxlQws
ZUg0wzQ4x+CT0vE7VtK/Rid9lmwNCSLqAjCxl14GbqdiIFcshD197Vv5jOhnnW8O79B5nvh86lKx
1b2JvzjH/uxx5VVu5cKj/JyvE7+Zh9mewr74mpYt/KzU6rmH+TRix84mdWulBEnKha9fE9KG/xpR
/Bv4G5SJOgvTyPMUFV01RVvtRv41kV/4WZrlWTZFGfX5OVAqL0Wa/SB6nqsvPdPP4qzJwDsIycD5
uQ0SftcEyY+AzuPXWKvPyqx8juSYhz47Yxzz1KjE7iTZ1n+4QD+A9d+Av8/KrJxLAzfqhp6xV5nu
szThZ2i1xlrpZP3a2/Q5yG/UUdA5HtLz7JaojsbYPxfOFK///av/11X/d3/BZ9i9bWMScpmdTTbF
2Y80yrInK4uwlEvMHnQolpJ2aj6simRxPUX+yfN0fZiRPvtnkzOHlm4zaUnkVNzaDRPvlCysbqRM
9kRM9jGLm/CaArTuEQcWvkR90R1WuhXVAvvoE/YSBshFkF/73/+c/wBoPqvC4K4NKU1DyTm1zbcx
UE8RUOrXPvoTzo8CPN0P0HEOZOTPWz66itHinyD1fzpIny7vIS/gMTc6coabSY8lzZFuVUxN9Bi1
6/C1O/yzEGyOCUKx3ELAKTD/PV9yv8sk/yf67GNS+/8OEsICi//bB6kQsYQDIqHOLSblj93I3Emg
zrFqXIopqUJt4EZM0/hL/pL4eR/CwH8rd4SvUbqOHTmTpNd3cKxLbidFYRvy3x/33z4QfPyngTRG
oMuqtpGcbZEXtZnW8brlEduT1ma//+FHfICnv/vK6P/9E8Jo62ZhMSDamNqi/YSsSFKvbCneAwSM
mIrHLIvqLQssQqCalky7JSnYlWc8bfHa+XkXIRR3L836F4Tv9G7UVN1IlKM9RY/w1GcufQ5N19es
iDAIIEVWty61SOJl3VluvKt84pG3mzVTmRQ53Q9dKw9NE3U3aMJxh4wZudckGIIy37JhKXMWkBPD
RuFNQqM/s0Yo0hy79jj0cHxYpSP254JXuq0gnS+wLiL1nUxUgAyD4Ip5W1pRjjxfcA7zj2Sak4OV
bfTy37/Mv33z8bw+nuO/HYcBYcWyHZvtjKYGYZI083vdNP+Uyv7xRP7uSX2ukmY1oDs6ehYoMAfW
LMk9ywtWSRbxx6n14h96338Bjb/7QZ/gDfeTGIdC40KB03F40r0dkRwCQQcMAr2tcRP0rnahLh50
3/2SDf+YOMSq7AfE3cNpxT197ev8VO3oxEa46GbRGQtW2bvO8mZvpi789d8//eMd/bu/8lO1WxYP
Z68lSs9EFsVrFs7unAja36QiU7uJMbW3OvfnDPqvr3B6OB6f+hcTrp6u3ZieBRjDc9qatkYyYPOV
PgBhpp9qX8RHz7e5T89jkZpzOwxRadqo+Nqz+CyU84omoSdJch42NwylUbg9mc3jf3hzouR/rdX+
5oF8NhcDSatlC5rzPJjwNRQb6Y6rtLbmcJQuG6+jn4gOJYeYC1e5ib6rZSE3ccBVJWCfwrI+3qV8
jX8l0AbDScKeptHHB8NEU4cNhEiTc7Vg7HEaGd2PMC88bHCouzQmndZ6K+x2FVsS/nTDAybct8sc
w5zxiUfJgES3/OeQ901tuoademHdYzu2t92cdo9b35+XDBZuTbylJ5KL6CmiQaueEAHJh2tsdOh3
ksKyszDWPK1w2HRb+KuHHrMy5BvS59t7N7dFlYY+wD+IrWzL79oh3rk1f12nTdWIB9jqYJDbswXA
fi1GXzE+sb0PsteetKSU3ndPsl9NBXsdcHSDr7GQUZSFSwQrZ2leJCnyE/NzXkaxgHcjLfrXmE0E
dKpwaW29zA7rNNR2clHVWp2c2hl0zMBI+zgJn+w0REalZW7vZHrjMzNnZZq4I1WRf8iHefpLrHmp
h+yRQP2xx1T8TvqnYV3Ivgit2Luh+B655L1HqOcd12OyK9pC7UyXjbUM+UV1wZ0J9RKUITKyFkr2
6+hq1Y0/AhW3Nc/6Dq78vj/wJrtNcz7A9lpGgu/CIO9uhr7l9UxuYTBdjjreQyZ61klzS7tcHigJ
zIMg03nU6kUpSIIRNx6epyGu5iaTV9qbl9VlvtpaEr5wWtx3Ho0FIKHKHl2b+moKw+NUjGd4s7dl
lM9LnUdk+ZYY0v/Ahllz71fQp4waWfZd0M1Va3LeHql27wmbt8pieoI5cn9MpO6xbBX95lOX7QeH
TUa7hJBsua4KRwdv1y68RUBWf9x0lJTBFpuqJ81Lwa0sBzr8sUyGrFpC3vcQSBRqgBfw8E1l8ucY
jO0hCYdqU+6A3OqneEle8kYeRqrPMAzH/78ODwDZyxVeRsih39KoymA0fLZausumpvXWIGnt0GBP
fCgB+Ms04t9t4ZpzFMzjg16xpvQ7lcjIe7d4hS5xKm4mtTz3sT3kcjb1FggSV9mUzec4ibsKrrgv
QReJl4Lm/sFP2FW2PNf7HEq0cuw522VhOO5p2IoqhtXVcNIuXPYi37qi3mCz+/NjYllP+Tbglh7W
hJUfksihMjYpnR9EiQfV1ukSITpoyWWFbbPifkN3RfF2jgjowWbbhFD20gp+yvLpBoE6eL+Het0W
qKGHEdF6PaU3Qevj7NwE7QEc9wM6sxojUlhhzqIoBWIy8eHPY2fPxOvHds2QWkxSAA698f2MklW7
qIsPM9Npnc3K7mbVPg+k+IkYNRSWcKAPPUXqZq46jayatjg3rLjJbPykp3XZIeqH45dGQ0uTfOeI
1rsu022FLKSTFNtWJWTJfgRx2H63FBG78aQ1liU3Mu6VdGVejM9smL8rTppywF2VDIgkMsFQ8S3z
z1qFbxOcZKpOTy+cL8eEkL72rUQuo4GbySz9XAcLPbuUb7/bOcre4ngbX4TTvpyS+K8MfbarQ5Fl
u3gh4y7yLQTqWNmxSVRaB/V0mY1C3fsoNGtN+zSpYOz1EK4Z3q9NqaROinDDtIcc416+zWz6Pk3t
qxYjrwszNMmORYk8jdBdVK0cz2ZlF7cOyzPijp7aqfsZuCyqbM/v6ay/OyXe4LqT18CG7CQkPvsS
ccwtDjySeZkHyV9rqi9eafjtq/keiVJ3npAPiBgNNeRLJw2MGo6zLZeBw11kxPKGmpPs+9T3QzVb
VpQmKIofwTbws0rcHy2RK29s2JyTpbhS765B1tM3knh7wMKBvoFwnHZltgp5hF8Sr8ZVAPUBHIsx
h/NNFJFLkq77yeQX0WMOkpIXw3NZStxLimXktBVpv4+bTZw6aKqfZWPa80eW+om6TtQaA5iKhm64
2KzjtYBb/i/cfNXUpqLqLLysC2+Ko1/tkUrykqAO3HeM1+v8G1fLsROiD8vAJTHwcIJF1TaZbBUa
mC3NGny178qOj2XSrfQ6I/N7rc0C67TDFgWXYuYIuQudbW/g2JStdxn8IcNDyqJlxB/8EQu7jFHC
D0hvXYJa2OykjJuxAIVFFWbkeDBi/N6ZYoMuL/8Td0Fk6yDIw6iC/eklzdPWlrjkhucgpDjA40eJ
2hnemFpJPByi9LZjrJjuYIUn7xJoXHQJi1B2xf4ivU/ssKIsB7IUcCoJElHG49p2d6MXlv9G9o+/
4z5MbzLdPaYr+AEvOloiApsjghgYAge0v4k6KndS+28h0lBRKOgMkemw9fDdQ26Yo/kx2cBN4nme
g2S+ZgMKceCjXRg1tNSgjHaCbF1Z5Jj+xhZ1jBQurKGqyJ4Sty7tsYdTRr7LuySsSad4NafTc8qK
p2H2tszmfK6ZhMOsnLZzHjfuOBDNdgsPWAn3M1aCzdgvSzHYaiXowzqz6r10aIbsOsBIb8IyRCnE
dzLFMz9243bJWtUeV5b80qxTjwvPwJiwheEvk2yFF+xHT2Lnd+1z9drp7VVhmQ8FbhZlo9eKwCDn
MuQKaAnbAzXI37UO8z46CR90O8bHreRtcoiW8N2bPwsL33iIwr8SBJl2fsczhIvYrenFu5+8UWWR
RNaeOrcJWxpYT30bqOmDA5Nwwb+6wQ7qKkx4bsX0s+PtcoykegkCj8yAmP5c8la9dLBpx9cKYznY
umAho+Qqx9U6/yvPaX2QrsBtnKYvXRrbOiNwBqhk0pUbcnJTxLM9hPESlcXCY0CQ4A2JFs9FOMtL
no/lhtuqMHDLNwXbeU2PKBIbqZthJnUwWXysbM8x92UEs36dRqoC4FXHPF8wYu3deg9fTA6aRIpd
pk+6ufrFuTKS4iXWBc9q6YN+7zpch12bLD+aNKlhc/mNcEwuwszzch3V24bV2fOitooUNLwLMv/E
NZ1q+PgqFNJiH2TJXCGaV1ZZO6iHbu6SH1nGd+OSvqHFSEoaLaYE3hh2rMEFyaZV3G+cLg223z5O
JGMLvTcQat/PQdNcNOPmB6OdPwkYER8BlBA1m+AuNOuPMXIwz9HFSOo5YMMuXrukbieb7JCL8rB0
uq3JlviST0NaDVss32B2f7804tp2w8saqHcYyB8IJ5hx64P0uT1b5DSUmXrF5ld+51VDnzC4KQf1
4dSTnhFDYfZimHar241hXLKpO9M2x4EUTYUYNjzMiU27qc8eGcksUvaeHURLKQp6EA1X247rXC8d
Ya/5IJOT6sx8WEiLECR4fpaGw35iMGhLK5P2WJns45eUteHvJo3fx3ysO9ikn7VozStW3O6d8sm7
pCv+y43Ktu7aKK1HPU31pFKz3/B94SBq9ci5ZBfQrKw5DHFzielwHwyKv+pJxnmFS5l/h8eDmKuh
m+T9h0GAuIw8bLIDig89JeEavOt16O4AIDN2WwQO65B8taM9jg3+uY9R1O7hfThMp1HpMdsFakAt
XzxxDqVzLkQZdTP/XchhIKWfkOY9gUJZWtg+tzQ6Jb1C9JbWfZb8UHLoUwxXomKsbUJmVicb0XdD
OvKsgl2VQAaxDjdd2mmRjzzEfbN3gdomfGcBt7W2DHeFthi9ARJ7KsZLN/djgbXA3MZYIITp243z
QZg9ZSI2BVr0FdFcUi7uh0m3IwRtrK2AULf3VHS/XZqLS9eI/ApXzfQhN0lwyo09DhAX7VPcS7gq
kmbXDzBlTKn/Mfq8mvgHFdy276L1jzkd4O7p8dw7V+AdaYohugm9mrtqK9QvBpVSaYPxNCwflTpv
xOEj3WyIsu6q+vh32zSs9kFzD8rr9yQbnLnBQtLYR8ERnX93YKKAryJeJ1UmrVqrzbDwvu1ZmFYS
O/r7hqkeLZXLG3ic5CrZ+cgpXBD0aDp0jVLuvY9HhHHMsFfpMnPArvdLGlgV7dKiuMfWym4wS/p9
a4BTk3V6aDP3Qg3X13Zbm/1G+w9cG60JKgk1d1qb23lozk56ueNSiwoREG3prWRHXzC54oA7caB9
BJ+F4lE7Sit0iv43NDaAgnNxE4vAlum6zWdCir94TPVaIvDI/u7HnlTUrPl5nEPV1EELAi2KUXiQ
Y27VU4dsodOWaFK5ZUzHUoZjUTsyVmJSlZ74UCEuXlUrRva8MkG43ffYU7rvXPfd5yK5G6NiH09t
3Wa2245oiUjZurBaWfhLtMEWfUjJLvAsHp8SFqLz5Dp9XzPoSIoQeCpwc23CuLJkqoLY66eVsBJs
4qFfsfDvs/CxQGuG1ZZ2rJG7h1Ni86WiPRtRW6EKhoqFVUHflOD9DtmqfuaOA6Tr5S5RoytpmDwA
UNxPm/8xz4rtRLu8wfH5aRGmwUiA+eiXzdMaqe5oFPJJ1ZjrPuIQdhUCBcmBbTbtqhVkBLojmJW3
SrZlIPwvvZjwpPJuOvliOOYyLY5L0exHG76pwP3kYtDAINEBniTsQQU+hoHnOOEWD92yiWqZpx8q
HJaujP3s9umar3tsGE81DYjCyxjF78M03QaDRWp4bNpr6CeoCUWn5eOmV3nLQY2+akSiJyXz+MpT
vYS3wplJX4XOLukUomIkoEE/HuAHuwED1C25xnlvT3MLI06U9RvbZ32F/ZuwYu2I8zTTu5bQivlp
rryKzuGYZqUI7RWRKu9zLqHeNS44LYqKI9QFwBIxfXRFQHFW5kOcBJcgVvSvXiRVSyEVIqm7ZTyl
E6CW5Qdcj+zMBdpD0lch3m+cc5wuDimzh0Hoedbrt6B3zXUcuN+5qAXUS209hRJUXdbR+5UCb+c6
Hpeq2fIMpoSFrWIoeM7o++U+TIu3POmmG+CiB7bgMZ3mAkL6jObzmQKnVL6IceYGDIJkl8enqPDF
TvmiryQa4SryGbJjrWuyBxZKdMadjI8UjhaHhG/DXRLQ7WnwWXxII62qKcjoemgE5F2R/ktNSLja
QnPb0GSPQksuCAEF9zM4eJ+WyqgiqL3CkQ4olkDN3JyDPJiHOhK4HzJHq4anN6HOX7TtHTAhq+I5
2XDu05DuEyoe0ozdJGooKrBBAbbthL4PY3ELEimt4jXF3b3YQ0aGW6y1BjVSRsihsc1rOBXXFhh3
133YSyfqIvukXpN2OzhqDgtyLAj67jrWQfRsNF1x4ZMNofW9FE8zK/KSwRXlY29FXVnqr5CG7mWr
4nuwp+P3RGe9LPF+FRJY2Kb7DjEw7IAlZOZw3dhfYdusPzSFv2O3NvqagTrIqwBuIRUj2ysv4Had
U7xWGs6hVWLaX3rtvllmeignVH9qUyorLAJgJ7hroA1E66cznKvcAmQ0/ArR405R7W/AhUY47yp4
8cHc7TqaLBPsPAF4nNl2K5uvoEbytQrSAt1qB6MjpgDM+iJ+/hCyuTGAtrDo+cIrajt+Nxg0tAhs
eutA630LbIsbOprtR3ROKMp0aR9VJ4D0Sb7UMxyGeZuffG8dlMpqocG21wHykw2bP4Yd41giBTHc
WZnM+7iNp2qI3FPc4DNtmx+2IP7duNSUEpmGMP9Ojoq+MOS8oW8g671GMBU+KpkeGxv2dQDepoLh
PivXeT5BTA/FQ9JkEyuBBWOUeFRw3beHbaYCtvY4WKkkFD3MEjSgAab4KmE/th8HeKRT8ge/km+q
frbreoqiybz3ziPgLBDN7brKx75X63kxG+OVwOUmzxNhN2uex1sl5Apaio9qJwP5tLTYn4jIcBcy
OFQVYut2cUAHZHmDVcgm8ojjDYcMr0HGtWI5e+/NXCdgcw8KPUo9iGjXYmHxYBTGDEXzcSNwe3Ci
/9khu6ia8DKVMP9BIzAnP9tw7aD4KKL5kMP43ZULfLqjnh50AYnujOjXYeOkJBtp38cuMo9mksNV
RLA5QIwz6/XOCXg1lxoi/H2qmkMzs5t+biDDyNwrch6KMuqV3oks2HaAH2AcjJGiXrYQe+k2GSoP
B7drEusRcH3NrtnCED8plto3MT9vLmjuZhpFO5gu8YOdiSsbEY+larPsl6Gk2yWzy/ZSBGpPlrnY
TZTmaK3GGpB/v/DFVRyeXPdKD2uZK9AcJUuS8HYsHD/KsAfHGRryPiGm/oFAMuJwwgGCtpulmH2V
jLycwGYItOs7o7I3NOBHgE9xP8YcmDL8MOZEPUtV9uq6NNtxUXQLWnepPFYzIgSvG/z4Og1iEZXB
Ekxl0BGOkm7qZRke1paZEuhW/UB8WQRWe1tBBvhseLcuQj+/8Rll2o/F+yihDmmzxJaJ4cuLm3pg
/nAbLmqM26fALHcrJG9bXUCU/r1Dc+prfFnTI/UaiFTr9PJxnI4tJznOXzOIPfXp/G3eNLCeXJuc
71KzvvVO7YICPR/cKYdM1ombAHFsMcLx2CFtoyoKuZcqkD+nANQvvJjvig+3yQSlDQwbeuI2HZ8Y
lEQVTBpEjd33YsW0YXN3sOY/Nql/+xBylUkwoqWdRRU51rwGgbhObr0ppoG/umDFmohmyZuU7jcb
zcO4dgMsnbHLAH4No5SQybicTHxI2Gu2xr5GAfpmE8dqGwZjTRPxV9LxkyFRgkmADNeh3pYAQiyV
khlKMqyfX5feU7aLp74K4PMLLhk60GoyJPkuDMp8tuWXTSdpvMPZA/WFYHc1AxNH8O10XX9glIe3
dCqKQ0vxewSquIn6pt07Ne/DjICc9WiU1xd4FKAcqX56MhD4trEX1dbEc7inc0P+cjAPKfvWAaxH
IW9LQkX/XNAmvoEZv9njSm92RmyzPYcdgUsgjhP2cE0Zd2iRTrK1Uhx5uy63QQfBR4AoZU9dUal5
TmuK+TCg+NyfoCnaXkNYfaG0NJbtSJaFOwKt1wG7Ye60zViyOuWLYiVFuuebz3nws+3Hql8VwDLh
KbbodfJn3kYwCpHLRW0k20Wrv7UYfyCfT5MywyN+JXN7XcR4HRTsk0UE4RvOyE1ukatdyo2wa+Ki
Pj5a2r35LRRnreH0znMQ7WI22dEViPsNjSmZGi5jSG8FdDqYpsdhmYwgYUKJDfwSQulmqVm2saNK
6QvG19FdI2NwKgZvIhJ2pqWmsk93YtW+os7GwM9z+JIA4VRZUYhTENDoCFxU+S3B/EiHDxtRaKV0
xMpuaEhFAoe0EbJsR766O2Ya/JSgeyYsbO6bsZjAyYvngjhSxkTnlV9RIisWcPCiNlDnuQDQanT7
OOq2ORR5DlqkNx96/E4d2wKN4CRC981ktn8cyXfQOz5FpGcBGm0iNvwDtLrh9VtNdgWqjVAkGv+4
DHI90E7yo7FNeNzmts4QuV46/S0myTMov2sbEf0XRiWnTqjXPNPf1tBmOxqAOU3nAoKdpBjS0mVr
/w1Aqit1x+xtNAE8Co2XnEbNaTQwiFwFGRoMyPJ1hyDZty3rl92UwRGibPMmHMuGbIB/7XiCPghp
Usu8gyHXt3Ega4ko63k9Dx80bKX7le1QcbelgoG9QUPNlrdVEvQ0w/pMeCufNmuixywaq7T9HRBz
sMiiyOd9J/QJZ1LZOpxAzY+tSr6TUModmhKY7qn4r07nZTbRl2AW8R7O3TWx8cEiN28uO6giAtkD
VM9vuFzdeRhRrkqZNs80/T2EY1gWnXZVGAHohQtRaBZUVuXyASObU5h2qa6MXlDcqVij97X7oz4o
I4KgrKr3G76sBlBksGAaM5LC68wdVON/DxSBwZVo8CaWiKqEZTOZvkdN9HtbPCq4MY+Ryn+LXlZ5
pDGAlTzYNX6FXam1wRtpszfkrO15sZxh8IinFAJ6uWR4syM0IMzzved8+w7ju+MUuz2kXlNTLdbs
sR/JwOaa51b/iQPc2QlJKh50qOnDLHd2NBZATAjzDa/YvknTq7Z+ftSROQRIvJnjFn4kABv5OGW3
HTPgPWGw5I882IKD1+1OgG+SEzm3K7mO89yoCqi8wNEsAji8P44zqwhRlfFdcpjxFEy07PBimnu8
5hj72MhFdbZx8L2+3mz2jCnua+SV2o+0PQwRWJHIlX2QVJg/7/DvTlD8BrdcjhX2eMvI3xY8Rh+L
cL5hJ0EGHbo0JecVcyhv2psAEBz26m/STtuvbnpFgEQ5BQv6kTWOfhgU9Ysu4D5bS2HiJ7BQZavv
WoBZPmZ0NyZLcJob39/53POXScXIzYAjn7X93ZLp7QpZ2g0bU1tR6WFTMuLgg/a7TBx+OvBB3s/C
8LmUUbMcraCVUU2K+WR88djg0eKvmCXfGIm+xcZN+228G2ZcNw5Ti83YH4HDjmi9qLV0jRhpCdAz
ndz8G2xCafs5LPX6NEdoeCh41aZbKqQjV4tZyxRN5piRZGfW7goIgEBXfbRggIXbj8rVa9tXY5B/
y2VWqdW+DUxek6noypH39TbNra06tT42TfuSt+M+AnjY2S3TOwx1wnLuxvZRB9BCyL5Ijm3r8WfG
FNaT5jGl6pXQPHzlM4ofpvXw8kozuV+2IkKC0v2WzvQPhU9BPfNsr9bQlZpGT/A6hNNRMoR1TDjO
l0erCkVMV6k4BPuVRcc+Q1wArP7KHiabV2iR/BGUOvh1vBLt2OP2F4PdJ9L+Gjt/v1C6lYhsA8bI
UvuAaMj04MD4LIVbbl3SGZgosif1Pxyd13KkyBKGn4gICs8t0LRRd8vbG0IarfBQuMI8/fn63Gzs
7oxmJLqozPxddilTfiJ/VE2bHlhGL3Y+mRuFN17KMjaH09Caarfkur/dtlGQEKHKrYVvxN4d0dkA
r60ZEKnsRM9obDONwQQCf1Utb0llmneF7+wzqf9YvEYwMfPXnObmq1EaTR26PLDQsQhyyfXy6ljW
T62cHveP+d1rRmQk85srSW7NHD1I5XIHYXZ0XMaWuoErSqTkre+rY1q3YLF8ME1gVrCh3VpPYVWD
x6im/hgSpheDkrzDP+7eZ3KZd5s2Ncz4wzB8G/NYnnS4JC9ddqPXGHt9MXgWQnl7tTKssSig4qS5
86VaNnvAq6xpO13WDG850x8DT/ImVzvbZwNSXxyqfREQ8J7SicpPOHr7KUvmxaf8r+OBlt7Jgmzr
l7M5mgehe+HIKzxP9Z0rLlrFt6ql/i9kufmpLXLgkrTy6upWyfpXVl2sDLl3htl49e1GXshKNJH9
UPuH29BC+JlXyrM5eV4wwAZVQVmb+biTnhX63bgHGM4AGfzqlKWLfSKXBqq9t56dLX8fzF4+6UTe
3zu+FSm9ZqaUYVeaZyyyzY0YTNn7YJ6cYtuzcumezveSzZoL6atn4TJv/4aZh2hyheThYvTMz2bv
noShTbEJ6GWVXwD9Yk8D9tyavX/EAK6Hm1YNXljenonXoNa3QLqrJe7H6dOR1sku62/o8AXNQDee
hMPKZE35XCEdTUjHm2CS4d4MUW4qEorLa5aAazqyMc6+3x2qTD1NQ/s0WlI+8m5UO4rOezdnOwKk
x2j1HnypnF/lrSrQNWvHTuNuDLqSp2W3ld0F6KvLZ0aCgbT4RBymUULRS95pJ6rA5QBpwlZ7smg2
CT6KVQ5UMNPG1UQ2nRr/kC33dtqZH3B6/HxFx2rpsa+vZaY/u+TCOLa3dzw3XHBuALDY/4zC3DPH
xzRM7dUsne7PrKoxSjz/OHLI/vXVOkUdzLokTMxZT81Sl8iYeGLuPMerGmTAlX9XIVetI5aTAXtM
nrmzCFwGZu1qK+bmN614IK8Y2Yey977Wq3gceFKT9gEGnx/Y0PNt9+vZFxnDXI8EQkvd6cA4+Zjl
kPK3eOLAG/apyU4/gz+SrTXaYeyTPHJEf1pHm/1zMAbrL68pvZpX6vtmcfi3isUkO7fIsjtCgut3
CtafM6UVUzPTfjabCDGtIn3bJnhc1+N4B5IFD8FoQc4jZbFwUG9KY7PSwm7q2PHnNq5HxB6JbRMs
v6n1za67caeS6nt0BjLsgVBdLnfPilvTIktRzSLUEvXHLVgFq909zyaMnsYzNMommvx0vOhOuy8s
45gkZRvdtO9TV4Uaaa29VoI8ez3rVBJwxq2Vh5QW54uJWH9kLW7k+w6Nw6hCVQj2QJqZE3qd2z3V
hmVEU05G9LgcET2DqzMJGK1LTUk61DO6+TXS8QPZWf0OqAPuZw1cTCyBTQt4ZISdJ+IieKpSr7Zv
bIn4mgGxh35syQMdGd2t7BlQ58iC8S3wyZJrRkWNVLG1lHG7fvc5k6qTqf/83tb3rc/eegiXq8fR
DDRZHllHEyFb/THHgsnUe8gEezpEbf7N3JEAYH0ZpqV5ow+0KarnfoldJ7mvs/ZZc5b/a0NmQe/C
OzzRjslbCvAU4JP2gRxz1jg4MN09TXI8JJwDFzgmHheSweDRVFSjOn2Sea+dUml82BrgQiFVDjjs
WIHrfVQS9KCwkfJsPqXPdcyvzSkXwCsoAuWah8lYgaRR7wwZ8GVi9Rv+kC7uiop2Yap8g6z7FgVp
YLcfZunaEVYm+5xkmzw6IBeIjdemjierurN6WlZSP5i7nTLMzHEOt5VGd167J9+zWZhkW2iV06fa
9jUBHrbu5GgBhOTtTg0rXUvnqT8r3TojsvMtrCsdDwwRoWP5hHCEda/efu4MgNzubnDWiHH5TdRu
Gpjmnxq1LDJEd65cC4srkaNBoeUFsm8FKZnbdvWIStIZw0TZpUPhvR2QqTert1oYXy6v+XqaLc3d
ScilE7Hhn4P076qUKB255YEjBcB+0aQAo9J8XJE/en5rvovFv2w3cNxZ2M33RXcdoga+m+w74f0q
HENBndgy9k2wkGDUHdnFa3cFjILCr7O4SIuLlzrviaelh5yemYHhcyr4+JPUts9aspovajKNL7lN
7r1WZ8vVHbvqigJheqvHDl5Cgq+xj13b/iuBE+LEFMVh65Pyz1nR9Rw2s/vnOEUZNvmuNn2edQn8
ra2EKPoD+9Y9TURzYY6RMEnEoiYhYezIN+W55gFYjxnPdruEhdoSZ7eCdgVdY4ooE6uxU3XtPG41
73M6p899zZghNN0/0oHsK9vTg071wPdO+kL+TvPBZhI78Cu4ON3eTU56qA2NTbJYwmK2U61BL33j
2beZGQsJjTG37nMzZbE1GRyrbNCD0v51Ta/d51N6O4X6cjWc7AGt5J43+NLaZP12+on7cu2+9dzm
Ox+fi415u2Pj3p4A7PEqE3WcLO84zEwYGY1FZx/1G08IwR/7fvvoohoFP4PGTcLRFPocyulBL3M3
NNATMBaC5ykeJ9vq42xaE1RJTXMwMizXvpv6Nf9dPqDS30nc5Lb4t2zpD+kh95hhsoB7E2+kEH6P
cMr9pONbzoZRipNp1E7U2j8te0lmL/FCqbLItQi+3Ca0qqNar6hUXwYjexv19LsbtflUKWDDVLj5
vW3GozntktIKjNpgUihlC6ReAPusmmHxjYEcIBKkUlJTIhRa/FT/11uO5rPf1/0jq1XbeOimvSrq
5xVLD+T19tmK6piwxtVn8Osq9tEGrtv4R7uY1adrCPmp/FGmYSny8tzr64xEwN/1S/ZvI6n7sIj+
YKn+3qsfpH8u624DwyA0JW/Er7KhcJLcvdL2vmXFpg6ZPI+yp5O3ULuM3LNEQpe8Y7YIHNMPPVod
9LAzt7zzWBiV9l1wKvO1adjNw7SyWFXM9yY+RT3/azl6a7WEXZt+dA5vbGb3oT03b1un1iABizkg
nYJu/9cLG9WO/YlGO5TV/bo1j3LdwHIwQQRzo+/ccYP9Lt+MsbFpWSyX67+I6A9BSFv/Wokb7sa2
rclXVbDYzXlW2S5vaLBZyYCtQq+M0zz0wYjvoNgSlEtAw62hpeEG5R9AZ6OntcrIlc10atyXUXk7
WB10XyKyR7qj7YZkGe9G20/7ppistxFTB3nQd27hDrvNmUJr6Ko9HqE0FGKNeNFOhSjuNX1og2lw
+8ieejg8dz/PP2ZtHfVBIBToh4Mn1zKc/SEqByHu9EH/XFtLv8dtG+M2ercWGJk0dcs4F5ncdR7y
jdBsDKJMfCSJga832c4WSOmUYY5PjRi7n2VRcOr0kROKY1MATnI3WA6NvQFGhd7s3i+1uMy95Vr1
EJi6lpwAoyO1AKelietE5dR8rW4RbfYTYdpBnn5qMg8mxk6hrydr1U42kitEcVE7PIo5PSUNy9cd
qP89N8p/Q/ZO7WMRbn9elPydO5RYeynyl6R2BOL0+bxV3oXLJAvcm1bC8szzKOwDqogXXX8WGqxr
k58yjWMnjWbdjTOs8JR85JoFbNLs6tE3duNU/gjEkiC1dX9y3M6hRJkB5Sp24Je9bWVP8VaWkY5A
7B2t24/XDD9FMiX/daKi4R9uANlgONx95J+006vItKAst13FEuU4r9y4lh/Wul0xqYw5ENpTbWTv
Xp5WVeALo/qVA3hwvvmsZ0zTX11aepwWUh5KN32r/QNXIL0jpv2hyQm0dNyPGjQe553GLu8gU8qO
8z6zWRziZDfVnT6Jo846rX2vkAfTBg1349oJjeQJ9Ti01XzBP/9tuFWAvnmfTN6xL8Z7Z566JLAX
iDNHbk+SAOa9WqRWxQYBI7wxoVEhJU/SWcS6UfvfTjdXL5qZp1Fq17Ss2na03WX8bBiNs2rJ33qF
aL3xvUsi3C/YQ0KuXSojPd4od5rN6uRUAfHN1tFa7rO6+1iWNiqy/mpZwn5FKsJJw5kY87K8Jsti
xRM5vvHmIkHqBb19xr57IE+S8repeBF995Qn2U+l5iNmsc9WtvkjaSeTvdOH1X7Q/CnMGG1XzeqO
mm/ZtFkEg0EFvyjesiSdHke5PIEqXXt3C4W3vC/jW+6yoFMaUzj1TrSWyD/IN9968pdNcz2aQwqz
v6JAf+ET2o1aDvQMpxPMUoRl5XbNzvNr/1+ZvHDJ7TaogaIzONKVWbihY2jfDqN6tG2/WeFVsHKa
OM2Lc1/rxi4ZXMRq3hCJcTx0pZJvbG3/T0vzGBFiWCeDPLheCprRa3SzAyrhtXodbGlfJJ2fcNBd
VHGdIz8H5vrc/Ius7mj8y71bDAE3PbdZskeXVDDUZnuWzyAutIoinNvp2o/8yUnGMC5YaYa0eDfN
etj7dOJG9sjSrSd2vHDL2EdAu2B2cZZ1NEv7gjeZzVZhnlXiodCGTx7SlQbo09UNsnvsJ9jvsE9W
JrR0isXNJtF6RMlzcaJhNI55qdpDtZkHr966iJZt2DkoDmO7Uh/lbCB6WXbLKPblgHaQBYAfOUKg
dKCZMG1mljJ9cNCU7jokuV7sFRp87w17nk0JLOkBr3m7tlXWc5vV8j33PUwSwkJ5Vjrs98qnKnRK
zme+gQSEFuT77JWHKe3Oa5p2r3kGvuow0CESeWPPzbEaPn3W96Da6s8Q1syCHwO0eazXWrIfB29F
aLC9U4vv8i2LEtfr43rrL3bn6x/ZREIJmuBCP/STAVfQ6+GSGlbYq8H5XdWi73Qzs3ZuL1VEZvCu
g+nH1XJEOHFyV/oW/LrCD9F90UgXfXtpbO1pS9j6aXdye3RAiSMoWuRsmvlup7RqQIJWtUYmbvr7
tMJfEejCJN2nEqnFukCNq3CqxneLJKS+L08pKlrZgf153WMD73WsFMK+jo0FoXAAPtYWBWSeLiHI
wNWvXPs3Qe7+p6v6cXSyoxiSeu/1aX5ZtKWiw5TdAeHPuepvsfer53P5LOVD3/enqfAexAgkLbzJ
PGRNd5C+c2LXesRlVB/6rcgAILr7lguEr/wcaWnpxD16odp81DUbjPeVAg1Xq9IkGPo+nAo6wirX
7EfRNfkPoJh+Z4mnYZPn2YQQjVKpO8+VQc8FpPNfjjEkp8UC0rOryHKbJCQbJUzZ0hs0k++F7vo4
r+55dWbuGhA1n2SlNGnMQzEP8ha8FI2NdQcO/JjL+sAN0IdDPf2XzNabBSuIfOOudclGkNCc1XGh
bPLzjGt7qVV3mMdsvxCAM+Yfa17kcBepvHlMzlmnnTS9a6LBh/ieRIZYT3fqO3vuJQX/9vbPHWfE
kR9NqyI3X9UrMv+/PBHZ74aXVVMWyFjRIVko/fpunKf0oAhIDhfdn3Y6EcZRJs3+b1zNp7nLLcA8
5tsmsPrlqhH7Eyj3aJoJf09H0SqYHacNG5MolX9XQC0Iy52vljcCQmgbreMmpmBrmOqBVUzQquQP
gJB2LjN/TGv6oGjFKLhikb7rFpscaJWY7pzaj0fb+bQLfG7dNn4TmB3IhT2QPZgKlY4+fUGITgDo
AQnxoSpc8A5t7XaaY1wn3geYKsQBHSaokp7M8XXxXM1p4kW18ZU4fHylyU1PeLiIRkX7htCti3Hx
IchIhH/nSIeNWH31VcEXXLZsCop+6r+R5OCSreR+NEDjypeu5rB7Ni65rmzPuY67BOgaRbw6amNy
8PoBqIG+Jshnu7mzUWIhrnHf7NT3j/U6/Hiae5d47jGvHBkvtyfazR6US/2iE6SWhvVWxnC09Uk5
wNZe9l8DbO24bMyW7M2OlFwurMPaTVu98Xz5h27WNTS5yo9W9tThw2qtTt+tJF6uGLSQs/UB83Iw
l97wM7hI/raq+B7a5qj1P1tuHVPV/RW1xdVHDlPkyx6JR+I7F97L9HGrKFPODCRTD9A+Zfadjzh+
6EC1HqZtUvstq30nMPx/mWz2NuSXG9CgIsc1ltdizf+SdiJRtY01qXtR7rluhNz+rRlfPLj8VKS/
dRWJoXKirtm2qzXVs3VafJr9bcrAMGYOGnLcU3GbMwX71CP0u0cj00gLRX5pRrNrWZcevsDZISbz
PtEPHQijvMnrq3F9GUGAJW7BRzENXmRtCdw4y0WN7K9qTXentrlyz4mmHrzBMi8byTSAGWZEjO0S
O3Ol3scNGWU1pncJTcQpWUX1UW9qn9ZphGr/7Kjxm0Jjljclez8GJM9Ye4xn9XXOa2ldnKKhTneS
ALsH26joc+dlDj3NBz1H/YyCLrP/Vcp03tqCU/phasWxMjaoDVmFSAW8x9R5ZnuIdd+OfYHeOeoV
MqC8mapoo9xZwZg7xZs1jPe0RZsTZkh95noAMa8qm660DmW+1ndep01P0mvQ61PVRGU9FGjgYyyG
uny3Sp0SSFbAyfDoqKf8SoetaR3n3e+Q80CslJB49Kyt2nVZmMi2vRTQllA+245LxA9SbVteehCs
c+4kRRpZRMbCD/lDOExtvl/mGTIRpXx1xxwtmYGHlm7RS2s7Hm5f7yQiNFuwJj8lwsSqK+PFWJ0P
Nbi/5ajJaG22RwQkz8Oiu3tHGP6pq5cTFjpAr5GUYZMJyOCCjKe2eO5Nu7vQpwdJP18GwyuQDqWD
diQ+yriDBAyH29gsfCOSAnFAL/9ps0t5rCP693PuT3ZIKWt3lm308cx+23VxedEmdzre9PrfHQqn
UCDxCFqtwDU0Vo/9ZF+Helz5QWYq7vg+NdaDzCYY6e1KAOChVXg9M9TKtHU9BtbGwXwzIvmzkDiO
Ze4fM0N5l+L/fI1k7UnlX/TGi0WbPFqiMFByFd3FVAuIA0DHZQUlPoki3ztWenBvY51hoqBani1Y
VPSj497Kk1fUcwd/W+bAW5qWNW0jlsje1FdWnjEpSFq5kbZ+MtDJNv54TZ31UWeP3MHXCOa1ZD3s
feODZP6UNqLMXlJrvIy6V51XYV7bZkCCQmwyBB21vcicnY5PAcE35wWIwQrxot5Dr4abTp63Vu5r
ub64q/aHcDuieH3mSZMRTkAbZqJqaS5dmjxWzuhF/qS15z7P3KfBmTOegRyOhik+8mY+pkX/b+uK
D0hPrGDEwXKLlH/eAiJoyvm1qRDe+Nmz48Og5tUhrxRnfrzOBlYyisluKIqjQ2d1th3jYBj/yhXN
3HrH70mD9Zaf3H/WOa6hhQ5QnJzGj2mBl6ex62v0DdmPJ6kD4q63p5whNSuHX2u9agj4QMCxqLSR
0AykDSh8QdJdN3DU2W0G81jpFTBFhig4/ciT4c9puxXXih94rhaVJDB0o8ukSjPIhMai33FIeMGM
tDDEcR6/c1RPtuNO9MNNkI3vznwyVtjoPvWGo7DBP0NITL9/KZaD4u1vsTUd29YqcCgLZCr6RRVm
xmRXRXk9RvW6tBcw1zmPKtmP/1llv1dbae3WooCt7JvuaWCNsVqaEdayBFQYEg0VqJvuctN1LsuI
be5zqN5Y4PnK0fsarRj9RcbPmANRJ+MBr8DVsMR5bBP5qEZUbawYiAtXwhBp2Ted2vDiNVyICfyV
XbOpcznoUl7HwiZqem+s9ZHIlaMalp3EaTo44lWIZC8ahSmiawfCv2tfvo61o9PXwGVuc5Sk8q9F
fm43bho67eQxHxb6EZkRK5cG7M55pg4GkxDQA/RXqIROX7EYmDSThIMqOisyDP8ojbpZWTy0AfQz
yBSIW7X3tgR8qRFcMBbqWUTMebB4qxP6G5ahc74mtDLryCNO+0PWJn/Dop0KNSp4jf7oreaIxbFg
/cc4mkf0NCkuRT6nzQsqCBRTSEzgp2G4z1D6OooX0h8GvINxIr+ljQxlqGT70OR8r0mbapE0aTGY
JBulfdwg/x3/z/GuDpD8frE6bOImaRWajSYJN39kWCwDr6v1aHf5e6sb78Oar6e0KN56u8dZeGwz
d7hiqvbfPPeQjzLQ5q9WOIis7kQP71mrpoqcrovrf4MoN1xU5WFcSJjscixZlmu/bYtoj/6Qiwti
bRkMGPZeTQejbM2DM5nwMHJNxY+ViJxit2JIImOlD4vfddlvTjr/TKLQH7YWSgH1aaX7GF/NwFiT
S1dqNxkt0ELjs55F5Nbdet2Ecy5KBeBUzi3bs6rQyAUwXqZ+6etKC/qzM/6zlba8T27ineqk1C69
NVpHQufktdDYmAlQtrIMoK0QOpXcDdrsxFmZWzeoFgEDIN3BoMF+HWpA9R/X3624LLQVB7R3Bg1Y
R+FEW4L7zGC0VeGwvTSoS0xy04+G4YbsLUanjM3oiDtrWShS8m9Fy+g0WOdgde/6wl/uNAzlorQe
fSJGhnTbZX+zzdctcGH+Ta1biUjW6UcFExkSbUf3rbkUzNbLLmrmOOtePu0IPG9ZEF6Z4ZQ8aqzz
sbAv0yvYhhGvQIR2bGn5sfJ0GTuc7mAqV/3edI5z+UvSznTatP5DMgPTsmGREJCV6iC83jwYqpYx
bfaxtwQ6SGNL0t1gI0Iv1IS4ImOlnM8wUw7S4vZyESAT7DGGEgqV4SpETRljne+jeTLiVlqfaF/W
o0tcFLLofjfmZh7PKzQPn84UGmycypI8dCu5XWBOw3nEukKN8b6LxShOtUyTLFReZn7h4pkjKPM0
BsnMoBQbWf4zVzxbyPNd6PLlYqI0jpPiP178EdSK2X6DVMeYnvf3VZfZTGwG/l2/PJQyIX6hJT13
Me70zXxHC3j0J/Vi3iRJmOrr/KFIH7uMEbY0u91syPekdX/llH9VthVmsj2YwlT3dkE1njpsKKYL
eSduPFai8ge/+JzcfdEX8SSng1IeF/fo629qvNTtym0MGjPZJbgzNJE37VRm/Jcua7w0Xeg57X+l
iqoBZmhYs3vhDzHfOLIokbxWiSX+fAcHu9Nh/LNk81+HDHWmW0G4Yv9IYVUASOaX6fmXwoeR0VYz
fVIuGFRv7m1dC+E5yoeCNB3GamSM/vKb6vVxqnNaLPO3UScvbfzfxGOGaCE5pnWgldNUQ3VoR+RN
XzPaDHBqVexWezxUHSU55446D7n/7AnrspH8Eq1VhXRn2/nLg5DXrfcpHttLu85fbFLezSaKEa2+
mB2WIoVeMUMJy9ONJ9ukna9R71axXy1J7Azu/bx6VZwn8sP0x3uvmHZWbq9RP+dX2NCQB+1V/+T0
2t3CAxY28OCeYZAksBaKpygZBOdkT94coZnAhJdcZS0/doE2j5KAoxNa1FvzRIs3v1I/Gumu98Na
fWsFlm5k5ziYq2PVc/or92CipGVAWlB/beRjDH0hQBWsnQnPajkXPG2iTNfj2PLOqf7Bd3HBlvh2
kBdSRVzP4aFm8BJ5ulb/+s5MIwHOuVnOb9+QGf+3qZR6qGf8bu1sjLjKQc3c7byMCIBmY9bmCGn8
eYbZfezd8XEbV+9c5gsKHEQviHnN1DrMrBFB6tVX5xKNPKLw2GrmMXbz7L92/bLFE2LIh7oEV6GH
6Y9raiIxaEkVDXKQwe7Q6x1Mu2UvA5tlpb8zm4lgjFrrykfN0v984OaMRMZFSyH1UKaAUbvNDtdj
6l1KyNCuPc6OYhM6kuJODFj+HAqKXqKkQRzrQRn7RfOsUveHrim3tEtaZfh+fFILxsJ6QLkfYXtL
H9DSgv7LbtG9/aTruXOoQf07qAR/b7rKcWM3Xet/Te0O2786M4wT/BUusjkgOZakTjehDilMpMBP
X2PpLZ/lcEtb+vEJZvRmBxdrA2PmkNa8ddNx8+hc9QctnyZSYQAnubWhDKmg31CWYNBmyjBp3/kV
rIbn+8DIKoWGVojaUI2imyP1ue+Pyu0Qn4q+/7/h3HpGgwLzkU4YBBK7w4qDS7YQ6kV1KSr6OSC2
+Lpl3R2VMn13bMOjFqghWljg2FStE7MR4andqvweudxLWXhoC8xIx43ICeu/V13tdf6oY+eWdxOG
PU8oNJK+tXg7pb2k9I4eyaXFKe10hlhTO3Wzbd51ImMo7BJaVlxhluH8DEOpjRH2KgIT8M/Je7d4
L1SkyWx/MzHbDhWWpq7xDiOMVQHrUjPWlp1jEJzWbnod6LaajMfENSsZNlptEy2GqgKquNr7qF1Q
oRrLYU3pt0RJNIfxNrNXEsVxs3NyXQtoa6z9YC7WOVfONMXToM3maShRS+Oc0bSfKl+ldTQ2Yn9Y
9m4X4/e45Zob2O5arK+eOxqxWXMHlLwrRAUM12Kc8x/iuY8FqIjWWKeN7nDo+awid9EznOKVLTCb
uXr+WJpefu+toDIxmRngH3pst9NZNQnWHKnVuC8IPyhi32iUd82aynkQxgrL4RzU4JnvjZ0yNVkg
zfZdhggt26Ng6J0HQ3i5H1neYh6VrU/p99I9cv319YezzhL94ygFr3BWQeEalcxpicrZfU3n4cen
zaUtyEx0d+ajNQDgThMFKufUbgV6R1cspLmZTuQ0r9tEUlhzV+Issl0bPVxcGW7QrXpQ+A9cAURw
YGyLu9QN3G7nCyICuvEVbK7r5T2/gC2GX8gycoEa484r170ac6A15ixf2T8Iws8uHM/UPtL3i1tD
wxcZhfWoERU/kkdME6btGfOPxDc834CVXC+0F6GRMuP5FvK7w+jbD5v9bdU4Lud2i302j+HXPAus
YWoiRIIxqmd1c1aTLJipF0grtfd8ku1LXKu2Vw8/gN7iwVqicfky1lPb/i6TjFBZ1Hl5m0esKSNF
BWUUJu3AywWhIyikPFad7Uetesy3zYzczH6VGTOIzQxeeiTQ1GAEAT23HqWI5vVsrzUfHoSwudYv
yhbgfyOiMdQ3Yum1/WL6z0ZT7WtnApqZ5oGrvvU3IO1WDbjEaWKFisjl8LKPlrXRx0JkjRMZTbbN
/yy3oJmFQUqC0fOx1gG/piCng6sONu6LlCQUuZwcYm4m7lZRzOHakMCVCXZc5ISwOx/gb0PCidbE
c+17yVdnpF1Dm016nAfIiO3JKJasijuvgSjUMlT9UZkhSCBijvAO7R5R6jhdR0Nq6mwQUJBQB9ye
LCfSECxe6nU6Z2ZRfOScn3KJlQ/9z2NrODAxwfOIkM8gI6mqj1AIh7UtjyiKHnDWoLDnRuya2KVc
UFtTjhRfM3klwcxYWnhTcVlOuXuPbdZI71SFqC1rhjcnrcjDmmo1fa1Oh6W96K4FS/by5f9flTve
SCbAsNlH9ejywaReJ27b0J/YicrWY0iSZHj3WUXNJ4H4PyU/PQfjtCLbQTIYI2NZ04PJLomod01/
fbZrtesT66FNtz3aUHJi/NbWnx0XN0BqfG1iOM6UgfmjmyG3pyu6A24nU/uRKLmHunK/4Up+/cIC
X9asPVDB/0g6j+XWkSSKfhEi4M2W3ouUlzYISU8CUEAVTMF//Rz2LGYipl9PN0UBVZk37z1JCKK9
QEzYOkY+j1tLO0Qj1QQpS4C7wx/GxVd2E0CsGGVsLbFnvrpJhZ0PTbR4L9qZw6vE5o3zNTLq+oMM
+tXPMWLaztXoAswuRrzIk7ttlNRjvSnkPyyiWQocSPIr+BAuYd5F0lP9eeNH2UclLEhppp/NPKPg
B26Rclg7eRzdrZTkw/FobCxLtg8K0/tEq4xJbMujJtW6DMoYnGuYMtaqBlwSiWHIpa3t5jyNciNg
KXgB2kFq4SyNHm0YE6JjYs+xOaQQm9QVf/n9r2jXwwf6wgeNg3bBXX7/i/efipEk9o7//++0vaPM
/qtSmGqxEwrg4Sut8l/ZWN9eGt8YuRCOg/jir+UUtY89xRXCZwm2bMM7yHaNwRRYxl1k+3/DWJc8
a7ndvxZ9UNxSLFEnW4dU56VrEReONAurXa/J7U1lzYV1zhozAdJWE3ddxCbyFlKE01M5KP3PYB8G
MUL2slWLrmu/9F1Ps77gESnCAwk4lNRY9Wq8mHb+aZMfFnX9Mln7kCzcaqpYdbVyZKLfiEs72XNb
mK7/IHxmt71X/3IL9O2OOKaZPdRBlsQ/aETnIoLRB3SECaLGRxmUettN6RN+7QDwUBU88xF/+tbI
1u6MyWTMOfcrlk6uuCKXVup8JD6fCxCJvfQBChmcfavc6731KH1w1PStb+SJwYWMaXdEvpuLfBl7
sEER2o21bdNNIMqaz105kE/xrbTZ9N0f/pf4yJQST6K/QopLn6a4nw3QmCe351ZayO6urPrIX865
j85daa666Z6Q5IXY+Pj+sEuuSQ+x6SLCzWvBKkiHP/z+L34Vo/4E294sH3SMwNlVT01F/dnnfE3e
nQf2jUv0c269ae34GT5b9ekFFeZAXWbr2OUgmWuiL+Bpt5X6N07lmg3xa1AX3Sm3TUKFvI47KErF
w1jk+9qenobxLagZ2rRsAdgRsnGQABzHjfiSXOdqK3/XJncuREuWHE26wDebO/opcKk6KOjTh/v+
AGsXus74xmIIYPyYKCJtrulH+ZjMFLDOOzM7fAt0OrPkerS5Kv655b95jo5Z7PZr5oYEFGGbLNrZ
o2yMdBIFhynrTn4XHgY/g4fnuKX3679N+mei6PbCJHhOVf5c2Q7otpxJlY0+pHt3NYvGu7aYaRYD
ANYMYd0DbRPjgGjC85gpKud3lLlt2hasvhoezO4NbUvxfuYkoUA7VlzBWW1vI2zdQZswfRPFsC/Z
bg1bDnliEGHeohbuaqOvFtLsv4Z6Hw4xwbf5vhADeSQDkRjyGMypya9YmBYRhmqLyrMOINka9Al2
6bJIcrw0BuN0Ao5G4/3EYFfh/Gw9vfJKvSlc4+R4lOaWKjd9YtV4ClWSXrDzoLR+d1HdL/OR1lei
s9+bsbglTUYmARtl2JPqo73WifkYds0qMvr6MJoecQ4hagL19c0v6isuA4n5BIMTPELG64yHemSG
bFQb8i1ROm18x/2oQgYiXrsBe1bcJt9On/JsXrhzf9T9/CRVH5yBd6VXjzr0r8SWvGIwAitieKnI
pyI+vzVlwkmjgvhxFn1zTlPGZ51uAzqaAF4JweEqp4X2VqZXPSaFqqGpHFsZc2M572yOkHgbY/bN
2na2n4v6j9lm9wm9XrIoyhaFXGZJTW06O3vfKOOd7b8DmNm3tr1KG5do5aMMNrnct+Ym971jQrXF
z5fv2fz8WDBR+S+zsFA8LgR94o0BeZiE9rUtz5brQfVg3cSi7rLWOyijbAHcuLQ+0Ybf68p1AvxZ
JJj45zlrYjwxRg6HpsCYCCLN67aVbMi165BRK2GCsA6drRNO8RdjLCh8F24Cpwr6bVMPhz6o+HBl
++R3JkyFrqLXlqgzaUuNxrkQLHnLd03NuVMX4ZuVTRbCGwieAOMXXZzuMYN4504kbBTKyQtNvvvW
io+wyr9DjW8DWwvNcFtv1UAeq7WOrKju3oGeuPiepRUhJbnJk9XFHonR+sMkaAbD/OAx2J0oBOs6
fClx0Xus464hK/n67A+z3KWcZ0bgPWRJx8seB8PwCkQObcgb2gZnoIsLaGycGiJzdonvjClXGRaH
h7zaNgNTI1VIVGRsGfAwu1iD9nmxo/Yq43qduV6B5pPuJpLs3QAvxDd0+tzH3hGW5gHWSb2Xmtsd
fmGYPzrJl+NYW6srBtSIpp/f4uzGURVv61guR39Or2D9+iNV0H6QJSlap9Q/DZER8vWWWgaC626V
ZrI7NVOw6Xz9U7pOsUwbmg88k4nO9KOdU0CCwiItLSNvXQfd3ZzQ/ouI3Am3+bK9+VDxKRdOZ31D
fqtPTaOurDD68hXBAx2Xr4oucEWRiU2dVI0r8xdL/kylg6kPPEPlUYupejOMIv5H10UCyhM0VHxx
/Q7Gxp0itpS1++3OBRGS/pTr7Ih/o7uMdXTtcxuYcrIqfZIMyjkROlyZhXvM5Wmspmo5dcWj48lD
4qE7stApf8RD9iSLW9Bl1Zc/xa9z7vlY2FW86uMxfoa5+Jrw2Nsm7qW7ifsU0h04uMVe52qjEQ06
zYUfQYNYG9MtGMQvcJ17dhPzDbZC032yu5h0Lr2oRk6RRbd1VbX2gUHyG5f/XCamJIaxxG7C8BeH
xKryPZznwy6LGbgXivAH6bZ6OmfQ0XKa96UW5DQ79ewOzpNZxMahquR4S+zsp5Tyz4qNd9EmD01h
bwztnnOTYQ6u+F09dmSKdxV9o9O4mKtaosF1tG7J3ONGCiDMzBgd3ZnDhFazidZsMKcyrcXRL3XM
7A6tsCdNExbfeSCYfeQ4/2KoHu0A+cK8H6PgJDDJ9wvGwcvARKTqh0Xl9vQB5RP+qqtw7A/by8ql
6b0H9hbz+ybhvS7nvtxaUfep58a9sTxgN2jiWGosLAoEu9/7SRDw/ZDClThYQUFRGECgwNNzydr7
Mq2pXaReBVAs/8mAwuFXD1aw1rK9lPNLLTY5/iybd0pETU1YAnUdQeCiaw4ET8kHRl9MyOoB7ydh
nxi0YtrQchl4fu4A1UuSE2SoxLqzPtLEH1cJCWC/C/75srIfR1BLWzsW81/SqaRe47haYvKn+nIf
Z1ffmn7Kt7Xbgb4I53kFG8l97IDmrM1RtGe/sFek9fyVY9rtofHK6ED453vWAlNeEEO05PyGN7wo
VRlc0lCu2NGwEn53ral7GhodZzbM36xxj114rrTRZPcJkHgdaVWLSR3JsFeSTx5d28nLokULSW0L
oZ3D+s5exbrK/R920cwnd1V9FYOHr67ApT0lbw5PNxd2vrSJBMyTfCViedFGdCvNhwojCjEy7a5C
nIUpBOLaBCZPRhD0TNas7K60Hu4Y3mWLn6tifFsesrnCXAgnwki9QyhlfZQcxLtcZGgkQ0MCUyFz
2lm3qoi/o+C7Nj6MTF0VGw1eiZgYSzbUgekZOpoZRo61w3xOgBt0bXGMNHQ9i7vMjnDTRXOAFdwT
m8A6pdawFkOF/nfnckZTZ/AS425Z1EFj7WwjvAOGCSAc7cb8VGMP+8GqyUGSn5C4Gr6GAMiQWQcB
1WjjVD/ShGdanoMcr3c0frpl4uOHnSqGz7/JBPW1rrNV41OWxYoMv7tp82EpoNiUjKiPXBNIeA3n
lNN1/7IB+1oJeZTD/GU0supYBM0X1Sqem6LdZbryX8mbwTw1uQxxV8RPGf6kgf+ij7Li/EVFP3bm
/4qp+XTiCs9Vs0iD8mRUDkOVGliWwsorbe+XV/3SZkm6rQpYcxDXFnYzcaaOeNl1LoYYvRfc9Cbw
jP7LTXEvUZ1QU3Vkq+aI6xZDHDHbgSkhgGJ2m3JdVqb6CyZrwJ1be6znGl/acYhvY6H0naRklNe4
qI70ojSa1O5lME7nmowaFsjC+FUQLCpH9Ju8HU719C2bO8vgucMtYprhk+gdPAj1q8PWLxxX+6Ha
kRNci5Ble/6UzWuRWi8JXTTZRvYltM/QMtjPFPK+jERZlnHH/W0WyYZcW7pDEIa2OHI3NEn8BDou
W08x4apq4MlFmZDrNrB38KSOWHOhTMQHQYYY5Nvd+CFvoRQPDSpL7U8/TsHk1zNE9Fp1YfnS3UfC
teVtdSxGBI4Grli0siMrXA09OKGkptC0mOOPwS0rpzMcPOcSN3g389zN9rYZrDNzzB7gHZysIdh6
M9EWjxJ8KQMj3FudlKfyzqSC9f2aCbNczrW3U8lTMHsIKj6vwmA+cHOuEDJ63FhtT3Kfh39HzhVf
HGYrAEr7FBvIgq4FHsGJbAneeWG2T7QDq2BwqNvT6UG21maC33nPLREJ9Hbs4t15jn0F+UbgoQpv
iuYwXcPysdaEO10L7IyD5dn3/R+C/0A/W86MRDHsU3Iyd4CNvSOlb4qXbXSWbdo1Z1s1OW+STfaY
6g5Dd5tlL5aRfAC4Ks52N6MmWdueuLVlWCR+k2vrnNwU6MO8bfDVNF6L46aPxvobd0rwFQ3XNJ7x
/M+9WzKa6OlFyba07aKravMrVsxbSJ+U3qefVt06DJ8G+uouN/Zp6wxLB1H3DIwgPrPYBPHygZn0
qkrcZa5Hvrg2ZIqaBNknz+nKYWoO8IZEBjGSe7BbRF1wqu6coEfwRtPKS3/D4cdxvrUxPpYgl85K
x8AKrQDDe3J/rJiZORbVATPst8ATHhPhilDSg8bU63fOZmqTDjTplLSrUIbdojBcn0lCvajDcqMK
QUnfvBuzyQTJwsyNlzm7DS72BkhJK9OurIWn/KeM2DWG/VXBdrso6b7ruCiXntkGBBLnD/r8Hmrs
8A/aokMlMupt7uCRa/ta/ABUXWLq3uopuRpuWn6m+AxLcnq6j0/pwLKduMJsW2+FURT/ZCquQcKd
FnTMhVsWniOfWnBsS7sN8OmOPA6jNB6a9Mtpo23CP8teWYPXvfY1g9qh7yaKnuxD2LvIDDH3FI+4
BbZyFmtPxkRcmM4wsHRvTnZFqQ7Mu7kyWSeqfulq7whPP3sLwaZwlh8C30NlTE+0LceQRQDhb8Xt
VsZXIbBdyG5es116IcVEaLETsK/iSzX1G9r7B1H6r9oJPoOW41UfgthGNi1xv6x0F2NhSXBlWNlG
NWa2aLyZhUnZi6auAjtxEuipjn/siAaWQuZbZg9PWlNvCvpZ6wcapVprd0pPZZ6/kXpt1h1FIMsx
nquWqxA6cI9hXC3qOdkmLRmvSaWPSI2nsGzPcSVwqvgkd8wYX0nIbCllVyhjW3s0XorkUgjcWBZj
D9T7ZcUiA2mDHYilei/q4Ie8/LOsjV2Tjmv3Tkidk0evpQIN7AVWmG9MwHvTM5tz49f5BjqipnOr
23NnD9csbx7c8sdBCvHbFpSZ1xFZpnwweJ+SFMNm2fQ1pmD3IhKJq5jJZ7ypSthpid7JlsPGKMgo
lGG5CkXPmmAOZ7DWMLWHcIwJpZY7k321Xma+FMMEs95R1UeUnrru5Co2DHGchUw/8+ra6e43MhRE
Al4+v6KiiOfkqZocsPLWuAtAPLnezFzojRtsn6ExmxmKZOC1uG3cA+16tQrwoyG2FMe7LszlZSev
EYMD/v4CT0dNYjLumVyXw7WPiQtlgToXaf2sPI9E9vxrDP2TNQbVS+La+ZM3yJsdGj2jZ3PpxRu+
Y8pTrOceZt1+Alld2Iy7Yln5e9/uXmPbCpZByvxhYglQ1LxbM3JVJmDlVva0rIualzeZbiA/kVRO
hRKraKo2OUZoXCy7sL44trMUs7qCK7pFIsZa4rUutsm6Aaem3nxszQuLeDvS8p1BY7pZt/FVtnLy
7EjGvd96pdhm2vvNCS+2BabHxvrDdt5fHbc9WcGv0m9lSEHjk9QFMLBFcHuxCs3QuARQy3Mv9LnX
rHvXYlqQVH4tcYfQQhFcjC2YbS5uYRBXPlSX3jyQV54ugwFGkHWJOBroVPr8NNO6DsWpihIsk2n1
ZFHBke2z3weO2bUkXwr3cJWOpDAp5hyrRLMrfzIDQTKr/fs+XJNaHMIFEa58esHcnv9plg6YkWAH
BCWqvS3JkGZEeokLMT4hT3JyMkm/HC1q9vg+WNpHYh74mhapcW07eBo96Ohp15W15vKOYZT1Vb4U
3S285+0b8V6aWX0ebUi5XAGYXRQ/K2kUYE6JG/fvuNVpgBgPpLQdA+kKi00TaynMP3Ts3n4OE6J4
vFl7o8S+6WXrwWredBwSIW0M9vc1VzSwI8EMa81uM+hoEcmIXO2m0XoFPXLXmyGiLe7zGPzpErwL
jgdPuf0Cynuxzes0x6/IJYm6pgfCDTgdz/6IpSmn8cyxBLwrwgFvNsn7hYb6FvPV2hOZgjxwydOq
WGBGZCx793h0jcL/NT4EZsFgWlfbiKIrUWxbCXcIXt8sWX7sDHoYAnBbHXG2lgxoK+tuHwF1h9ek
C+UpxHMnfEIOhJyXUTWeiEthJ5yMzTiZ3sqlgIbiRHPL5mJrHeOg3059cCiTYoURAZaEA242IlSP
7cfdT/0ltfiNRLswNRUEdxzGbEl/1k35ELU0FzgeETaT1YiWWGb271Q/BNoFOpyT9Z5nYO5z/YJy
fUnMCfsK783SLfWvPavnlOWeT4St2GdnK0QF43MEv3xNxuq58i6FrDjhy5UMj4Uguiao47wp/wQd
TTywbJYsurgZfDY1sD4FT1qtH0F7MW7KvhPETYsVnK9OJOcNa5t+21o+311tXhG/Jyn+19n5aRFL
Fcu9VkK2u2RIvxofI6gqBnkcWkKEQ/LIZtB1W6i9EuUqHuT87EyNOJRCtS+uRU0I0RqbdrMGzZc0
1cLxxZsNVSPU/SYIv73ZOln82D6XuyDr52YXIGwIAL5YD/BdFnWrvqNmotAZhrOt8251f2w0m6g+
CLhigzNFsYzZnRJ0JsmAuBOoPi4sUWJcrbT5ICRDmIQM3GJgELdiGvpHMkAIcAQlMuKrzP+EV5FJ
MHWxx6JWJvExQHr54O98c/UWJtDUXIqXe2k69MbdiXEBvfAPqJd9yoJ78kNpc5eAh3Fn+aJnOpfJ
7qDQkGo3h8fQmiirYmBfdgUBLGzazzABqLLPlFOevfImTfURyIvreHgjEIm8Oj/aw7S2FGv4YhNR
oGyEf7BdvROGyTWomeraRMO5pJ+mjAktYatNOBniuRri66SsDv51k5zdnsMy1f5zbZWv9n1NaXeP
+9Az2dV35YKwHo/FDIsjevmPrAZs02256EC1YGfyAwj+WOefXYI/F0+OL+lsjus5cvCJtKZ2nnEh
I9Tx+/6Ec5CdPKoqsGMDUWnvocl9bAl9Gl9E6dEjcMDoipgVVApCKCoTt3D26Qd1lq7ps6jE33UY
KRbSx/4KoMjSHaLyu2JYX2X9gHPRNpQ8m3YR3DoIa25scBAaeHZEeYnn50Cheg/pSfZCgfYJ7yOE
u6+p/W2U2th1+YnN+yjM6rUBmLxMIx8Q+0pzq8o8WQWWfw/5b2yGO5Pys0Vbho+ATJd2FJCsUhED
rMK+eTXA2MgIl/Wo7jiSpMG6ZE3vqqGTswMSVxVWQuDrw6IPi/dkNC6lQ9Req6O0hnxdJewvILtC
xnGOs1dzHPq1W4hn6T724o7X6TLiF3l/CTOzuXslW3vrorLd+Yc4hUwThzF3eafyJ3fKqb9uKsTt
jxMIqku4szQS88pTAYhIRJt9EZchl7k6MaQuAwPMl91Q2KzGMn9pUuNTpcnNN823OsM4i8NzEVTB
gyPCHyfpjd2YwbFTyTUmT2J3hFnZHMvqAeAswqQobGxrE41KH4aq+hDWvAhmkzFdEW1cJZ4U5ouB
6qRjMRMWkyXwcLj9vvvPK9xbEWLWGTD5Js2ACK9wVbppzK6/XAePJlhb3FgJqnfdhEX6LNN+Uxj4
j2FQwjvRff8VyqZrSMIm6Ua3kcPPiKgBvv/Th3iBwXdawPphnqcfQg+ym05jyvKZqWvCdB1jt7Ad
59FMy5J1I4F714wBeZGyU14Tru1UvdP8EkJ8Muuu3CVTZ1nMFNTOTBnhegy0NnNdWd7SqfOfKhhK
cpBsmiKO5Q7rQXf5tjWL8ZXVR1vkMa8JMHSXXhQdHJxRi/7WcD/RbekA8pC0SZQnnjr4UEMWtcvI
JLdgjwiGlUyC6d4h0iWmMS/asf0mLI331O/BPYgf22r4m8NR6EsErhPS+eTUeP2bISL16g9BuXQG
lIBlUZpetnMJU/UbY0yTbolpL73XywNpUDT0RJgZbpB6/BsyNj4MLUbKaSoPdUXMkHEFsKb7NIgR
d+oCvsTNsBsLN/O3XElMtnLc6+9VEdoPLpDUHCXw3sxQbUGbWXoQ/+RQ0lKM5p5c+A6iHEp6VH4E
ZWJycIcPuUUkgYCe64GlVsGeDdnzsnfm/hKMCPqVh6+LFY7HvCwu+ajzFd/KG0m4LVjVluKSarnm
nTjyR3s5mFv8pSsfojzFONCopO7vB6qmQnNnDVFc86+KcWwTj2ambxOCMhLzt64NcGqxuLfAzE4k
rrEU9HSo0k0SudOzdvjoYUuxA1NY/jbuj5yhlHCQsoBCglryNQ4F61N1+2mcXhihltSJDcK10R0m
G2PVbwwVP6MUUkm5zsg77ZKuXo8OpGh2lPZfNlUUo2vKATtJzpCvNixdqXE8uffVM4ueuQtbm5Ka
Q5uJyX2vRj4YtGdNR5p/PeWes1d5VB1qz89fnXE4AhDD3j5sIkuvbV77OoK3EfKjzOiLpcItZpBQ
gsjcZS/zhKw1OqdKetVwbalhSFI1Im/pPHNp0+7lnr0LSL5nAe4/lhrsInITpncpbf9AdPPBH9Vz
NjT+ycIqT6HbI0U0hVQflVRK4uKWxs0psC0yW6Vx5KQYnC04YUKdWKHXSf1XogmHjTkcTGwNzOQX
LeJQzCbPuvxIiF96Yt5b7c4soWmzESNjbZEIQf0k0wtTaSjOWOYzBunMhZN/UzSdYDm/o+gZyKVf
NAXfnpMal0I3PeqAhWzn0P8aaOUZq34i5lgnb4yiI5G9uN8amf8EblgcB2nvZfqWWf0SJNTGN6Pm
MitWAiwzM4bIO02YZFvI8+zAMDtmFQo4B61uORGaDnJk3iCTr1HNCN4GlX/uG4PRGn7RS2aN35k2
Wdt2p4K5xjp3cwqYDcvFvU0XTOMN/kr1NgRE/WGxv03SdNezsNMlOz2s4xDwzpPzWxVj/97l50kH
X11Jyk9184kFyaAD9A2erWB7k60eHPltWa6J184k/b3o2mYPCNpcmOUMoiii+NjYbJ1Cmiry6TZn
tXYWs+/pg6tl9m9UuMSMUerTkBeH3vYlY4zO63OI2iXjqijrKhY1QOelGa1JriCJ9IiNqLJ5tjIi
AIRXry56YE4ls2swvAtFPCs6drHNyIfSxXtwpzEFv+pXtDMTcvW005bDI6CwUv+NmIrkquWrhcZb
FciNs6jn4r0vUqyioBemCavRYAWPRlWQwtb8PjnKnEKaS6MQLEcqgvaSSkPzvdQuijGDkV/e8ZU3
QbaDoHCGrIoZzVAoDlPJ6xWOzNc3GWUxakK6ntwBv3kdyIontr2nYRTDnbDD+Fv6mBRssWpj/0cp
94el0wX3YmYclEcFbMsk+ewzK/u03U7s51kYO2sQPfiMRDbxj8QMV30kip8pubrwAqzKcKud1/mR
9Zw2qBKa3VEwtvvqQVbzdKa5wRgyd8Wrm0VN54Dadz4HWUU0wkE3u2tgkB+NI4ebtskIzwm/Vmcg
8hPKT01OO0/q+NaStf4wsQDaPLDluZwnnDupHhLIDsQ2YeRYSb6Zsh5qRiSyt9ar/83ExRKk0hzD
RFrnu8xxITACeUWcS/KnSvnxQRdhcuDfBP0WBWc8urNDVMh0YNYR9kj2FaT1NVsmYs4EUloBaAUe
9PSDVRj2sW1zk1dH8vZn1ayRZ9jYnaGpQKy20QYNtCKY6zQsnUVTZneodTUzGxvHu+Kw9ZI8/Bc6
gsMhLJkBHqbQMtFpGAeoOVqN7L9YxX3Fpj+rcT/I416HgVkWkjuWPWGEB+QOdznMfrRVhI1tsp/b
xLA+Y6aShOubN5FxIaMyLi3ilGtnJApIPc8rtwxNNMGAbzl1mRdbXWB9MHnFEuIVjI0r1lMA8UYz
BpXl7Vx/Um91HQ2Msw15qEFLGDrwX+YWo0LZ23xjTvzrZWw1jCPK6zsTsWqY5AugwBrFp/aZTwc2
0HEzhbq58WtBEBFVD4mVAV53isOq/60HV/TUKZIxT1P9+TaiF6k2colWAIlpxnxtj5raAD/8hCkA
Wyij99zt2ZY3Y7XkbM0wTEn+3wtRGfaLDtFW2ThklWyBGnHthvnVI9blDB2ivIpPdQ/5BVtAHGY/
QYXHI/GsvZ+RZMQ9Qn2YxF+Wm6yM8C/2R/aKJf0tmSGlYZY/9S02ppgpxLaZ5TFJ8fs4H5LOvysc
dc7v9CT+FBtLH6TdsOpSM1h0nmUuXVj9lDnZC0m77WSSkxLWfUbe3AZr2mVsZaZ8595Ji79qwrM0
ODYnteVu/d4k1DmeQb42FHp0AgVuEWhLDiMMsVOZecyQF12b2hlQB4/wVDLY/U0ddgTXnXrUbkO5
rmF2i2XrwrVfj4MJbIRMTRr9MNASzSFsjU7f3feLdDyYdfbhhNCNerKfosuPjmaLZNdVry4MrwVr
ZcQaYzf8SMpAxvgSLcat/kabE3Sp3VBSJ0lGxkm2k2wNASCAY6Y4BFwVvPU4mCtdvkWOfvDbvyk4
GoC6lw6xVTbqxLvEcS/D2F4wwm7zEGTz9BxVxwG4VkaN0DBWzSL4tU36GBsRuzYgGT2UXixJs/AL
hPZxXx3I9wf+mORwB/be1ai+EWGpsMA91oAcBpbEQ7xJQTh4TCFmi4EXOCJ2X1V0pczmseUaC9a4
IleAiiraT8tAOJLp1yhJg9bmTwC2QzIDUOeqxwRGeCpaicYvTg3fOKY8ifemMzgZ0CqayC7xX6vH
MCkFrBcf0WborepUF/DjPcNcFx0+TqjQOz3Ig19x1vNV2asBg0jfXSwEBCN7w1mJF3v8zbLu2/VJ
xFeTuaH9Vd3G7KJi6aTNCwvSN5gv0yUUKKCoLqFYAUQL4Y++x56wBhlWutTdK3wcwzcJRDR/BW2T
0h4jtr4U69kKl9CU9KYRguXniWD5aYCPp23uboizDIaNLyhoKhG4D2ZqbAwPP30A0Y+1diCJ0y1p
pk3IRrxvM9cHy8X2wanP2QvUqSWd2e5pMVZu7b9bOl327qdVnu3QPE3zoejUFQJ2jb+v4EpNjlye
9QXsYnYg97Gt8o8qTeUDApt8i4mMqukJyk2EmYBfmFXl56DSDZEuRmSFu+Hgfi3bb/bZ4DxAr81D
Ua9lb2ZYcs2CrTn33RxlkF7wCw5stSpYwrhgulyS/Xaam9Q2m2hUiKLNzrO2uCDBFrj6o48Ejvnc
RxnHomLEKNZm89qF5q1NX4dBX6YOgGQUprh7EWK8OfpBuXMuKfurALNLNAWCY+X8HhXDyQ2sZZW2
BzZEUUrb0N0a8ZMxceM6x2kgE9CYvNUqXGM8jHDWq/jWDdUKdsLKCv8LzRyaJuIu8/kOekPMJ4NO
YUl/WvO8qjvgj36CtIItDzJ/L9N9O8r51cQCZkxecMvD4KPwCrbbpYAtj/48cZviUGCphgbQ1igM
636ydU1bX9wCjVv6bH9BXpPO+Nqy/Sbz04uIbPI3TBLmS0hObjE+sW7qhPiS77y0PPb8oUiMU08o
Ebg6M3CGTzmrx0LHOrKzbTfOAPBmElp881Z/NRtiMs4GIjtvU4/xjqW6IodkClZrXGW9nfbHqqIV
WZZOvgmi+som7oFskP6qTdYt98QkmkYD0K5L+lOd84MFvOtI9hJ9lv94t9FxKDpMyYrgoR+3YyTV
CZt5eddaFTt02q3Vpw9RMj55U+o/J8g+dJmwWqxeGnsrd2Dc2VqXTxyubLnq6pOD5LROuoKc+QCd
rDnmAXvINw1mJXPd2GyKZp/MHyZnh6qBx4+ReKuCjsPELDepbXp/Re6P35aw+GAeC3SpTu8BKE+1
4w/C9dYvSwClBNnisH12SNkyGomkfBqtjqAw+Qqo5P1HnHmmXjRCYSgU7jFVQ780M9aSLpp5Gn/Z
vRKsu8lYZQPbD0QePbRZnSxDZL0Vjqiplce+w3lhxX10gmCGd7MP/xmq412x5v6A4i3N8aEKel7o
NOiTRTDZ/+PozLbjRLYg+kWsBUmSwGvNo6pKs/qFJcsyJPM8ff3d3Ne225arGPLEidhRiHVSp8On
cqx93gMaErH/cANpcKQab3ImYbOdPJgE68As6AkI6c3Jk3PjqX3hBnDS4yLs1NoNC4+abP8vHYm0
Y9rsGT1BXjCruhT3WRWjt2U9geGS59NqShBw25hUwolUV447ExC2OHh2ax4MtVgumjzDxgTZUzc5
XkmuVUwthenC7ZFmw7sRelBOumr5LUrCXtFYkRpnh0nGOuaIGrpscMabcbWSTdq8FF2OoNpIBOwG
U2fYYBwQMRNJcJ9nXOMm2QLcWJIwrmXVmx71hHt6GMJ51UNLw4xuFPW26ngqGyFpmuducg6GhVl5
DsxVP4b7mKcKa0fw5UCDjerYBLZQm3wCyY6azGI753xxDFqNh6SW8iXi2E8kreYy97OLa2S8bKIU
4mKcZ9GR0O50nSsCuHLEKVadF/N8qdnzKj59nNj1SrrsazKfQxV1De671w/rtmKRV3NKL6DPHpwJ
2n3AoROLnpseAqD1CUvCwoROrQZQIhUpDQNSEWamdTlBZSa4Qu40Hp4Qtrl6eW/OMAYWaulfZZfX
kTR+Y9tks6ur0Xrmh1HFf3Ui82vd2BeCGxTkBeFZknIsEF5OYxwRQarAQJnUfPJuQhpeMUmdaq7I
PMUdWDfmI3Gj4M8oSG2U+qeyH11l0wRcOs8hkLGQkcUdLoP88HOFo7rOtvUUUI4gy2/6MMZtP1Kw
S4VF8Ghm7xK6JbK0SrLwye44KdZ64NuekOK2g4/XqW2y93bCeu0qtOdkbqzTiPzdxeqDZnX12nfF
l8Bgz27WnKiHLnbxqKonEYqdSdtcartrMqoImVWyHVoDZiSYqFPJQQXLMip6jnmiW1eWk2yMdoRl
0sKPvHQR40HCSH7sOKOupF3/5t7E9RxyOc2tJ8lQITVs7WQpZK6ahIBwDxTHGHt4CFn9V8lfUMYD
b6hHm8F07EssAY618XQA+tLYDMQdggr/OTWkM3WFTIpOeiN7ihuiCLKnsWOTRWOj1+25c7CVln6/
bIv5zUPJ16AwM/ogSdfCdl7tRg6XpjryRkf0tZxtznd3mEe33afS2br9TJ125s0r3KJsxNHukOsz
NRhfck5efArnGLLRJd6ayDzWXXaZlaGeFeFioNtPIuEEhbGJ1CiV6s5qYMX6iRmpfqOMe2VImiMI
gfuwHQ9+yX54MAvCMqohk7KwgU0TUKBPJUBbsvW04rMp62I31+lJht1Xl/lbnFmbqIjU3qGhkY7L
gRxOxiE1SS3sn3QwdF3xGQ71tPcXdizg7vUioDpF/0C0uyQThV+SYAIDfR+eUk4XRsxIMBjC3Ye1
ceRDvAfxWz/F5G2bvdbt59wW/WeD4/Fbl85ypEt8/YzUiSUp9PTWcxv10XXktftcuwfpZuB0sLmH
8U8XAoK0aXd4eMG8M5UJoGJwu28Y1/3PXIZirVts/UN0A7Xv4+KbwBwHL+aURtuAXnIwOgBCtLHI
GCktP/simxfCuTFCkMnhQyZsXhprp7vpmC/qbZU2kHFQfQ9xzbFlTO3whSD2jXU57HsUSnIHEIl0
81ZN9YanEkJKHFrxe0yXz4GNCyWKWXEs0ua9cQAJw/LJCsLP5smOC95HRXgzm+Qt7OM/2Oe/SuVm
VA1FwIt92xskfRIBpKFkASOCE9fDwuznxLbq6azcMpF8NzJ9D1NZNYxiCdufTFjmf2Y/0LlCDL0Z
BeZqkyuaUr1WFnx/gNPpbbPYe1lduScGlW2r3sw+Gif/UuwMVuOU0g/ftO26cIq7mBsfc6qDA8/Q
fnt1g/BidXQjDtT8UvBnenc9tE818/9Wilpdw4H1bneUmC2PsenV1z5pvZOC0so9RL2jARUYVKyx
QllUa2QtqvgMx7RoEHLWns5+xtS/UCmTbh0DAkYw3KtuwswM/onNb/Qu2ZKjXX8aVid3AzjoqzKY
t3ysDNN8ZphK8LhbLaJ2AFacvTyO5gCmZhuV95hJoWwx4i8vSLCFUwmir42RCZmsBDWjQ3evuw75
G7YuzrRrKudgAw3c2wl7uNlz98cYOavy49cHH6su+yjSFq2PZFH5hv8SdtinRpIODhjWeeFSE7SJ
UsjSIPPfQyO8iAy2XGMwhGaHwkhu1BJs8pBMc4sw+oyGfao1vVEuineRhywrG/3PHf2foE7I22ZU
Qnj/6CtZ9HArYdwLjyDm89vUpvZzq/1hr4eOsJTZvyjlbazOwaZY9Rg9BpNgNffppwM/YjTrr1Em
H6Et3G3eQWVPErN/8+v4yw7jZjsMcthHMDnazim588hGtbi2dj5tUjFKhOBxJLxuPRbZa0Gqh4/7
ztZiOQJ/oRidJNQrdibRkyEiYHgl2QAe39Ec87D1KW8Jh1vJcZ2vKHB2ExQeLKhQDy2eupZbXZOm
+E+pESxTgCzOMNXvpTPNpGud8jYIl16+UBFTtK+VIArYVtYBbgalLg5DYv+ic5NvxgCaFMQTp++J
Yal9j0i6pIk82Fb9Yi7Pk6D9mFT6R+eSuso6ek0961aDmzjTdOR/jLws7RGsGCHlKQR+Zean2QnG
LUglnt+UqoNmHLnQy9s45QSoyi9+VWwbKsVdJQ9OwAnLyA+9/aoCysEUmcFVPTTOJxnQjT9q6zDi
cWSMJyh0TZMAktkI6ce3n3q/TmhRYJWXk6pKUTQwrBMX3gwNJmp0oKNDcnTAB1ikbIcHr//JG+qF
Crqq4hwS3xjY3RP6obN89zbtRzMwgbVTjcvBES2WTle94YV4pumN+CgOUet5iGYuOcGeME/0G92k
N8akj1BewjrZVhZ8dB5woeF/V/y5eHtQ23CIGwh9tnitezwmVecTZJ4FojIp2XRXO0F5aGKXsmgh
Lg5ZrxU3mLGnoocg3kzVm9ETMPWcR0BwRg3BrW/Md9ETDagBpahePBpAVKy+kLWbjj315yK2Wwv1
kdp03GSKoVoHfz1SpelgcDtnNpVXVByZJrv3qgCP2ID/xsJz7obgSF58A6sPfC5cOaKKPeNMx48g
RX91dLPPI0qeBe/4KLi0k/jwQwHhNrxXjsE4D/h/S0h0nznVZykw90DV3efCusTYplfNyDnDRmU7
2g1OgV6eAiePjyXPc6ztK+Jc/KWlI+Z2U3jNM0GOhpQbmywUhezs81BusNg1BEI53rIME4v5Nm9b
Hs7dK5G9NxPUqfbmN1MnALbLFA+d/SWYNgyPucgXF2nYD9wgOHDG7UDDinI1hHvdKfvTQ8nCZQ90
P+c68CnRJaD6RsDph2z8m0n2XOjqEFblc18echt6IAZcy24uSIpctK3+BvsNKpAwN2tvj3ISksq6
QPTOWBjLyufUxSio3IMZek+tE0OVG38gSHDGs3GRjJxwoi8InKuIXI2HLjuaxOdqGXJ8tuIXRUxu
mO6ZzuAvRBtCavSPuPRPttH88Mjq4H8q36o2w5lQY1VvEaYpleMMgnKSwwAc4R5aefuiXFFfIr8t
Ng5+ZbPEHjVSU/OwaNxAxj4HrKKRHhDM7hOVBJMXbCPlZbwj8QA3k1VcBjP8gOeEF4e5A3QjvkPK
t6t7gRqGL3z4HG3rH07ZaV1UyDJEVDdkm8L9BNKQSRMPDlkGGW2MaHpKhxJaCgHpvSfoVpb110Bf
ZVmOKVQj1MVNjrqL6zjohkUFqJ5qkzsLOsPGd+OnsRZ60SVKa+9yDuuTajgDcnk1LDiF/SyrvxEO
1JeFcVK0mmK2JpFw0xn53NQkpQBkzRA6WWPawtRaB/baZiG+qnkBYuJhKcLR2rLw0KKzDxtrwv42
Try2lKExhnnkc5v3ATjPN4Ds5XcuYYaJRIXRXytL/bZzle6GGiR8FzLScfakXbuV71q7/OfZpNZP
9/i2MWl/M0kXsNydYdw3WS3vSeal79iDb5VXfU7UPqxnsvrhyjH1iVgop1DHOaVywsqajhcOsUgR
I8UN3k6G6u6o+NlDVuAZeulMdQvslGR4Gbo7mXqk7h2lBCCBmXLs3oXCu/LsV2HDjWCftm/lHbZJ
xPU7FN+FbJ9ju2nf3cQZn6LUOXYm6+2F43ggPPTsUqQJJLN3rm0SiitHA32vMlLupNFFjhsF7WfT
yOwJPYROWSKVX9aQ1ac0igxyZyn0OpreThYhnKM9yxenn/CU+2vfPi+8OVC8Jckp8J/+ExOqxm8w
nbyZ7ULdAfORyVUBK2Cb8yRcUm7+4C3uGB87v0VHLFA5UaJUMELi3urly2T40UHPo3dp5nQEpuGh
P9VN9zTNI0t/5vY1BQCgE7EnH0bQ6ujgscXZlDfIp8Hh30wUfKmmZB3GNQDrrDYuBYawBsscjReB
sdgnAKEtEbY4gFtVeL8UG8/rOU5IVTd8coWD9dhuSCiqisuocmcmOS1fzTy40au48Yd43CRKNxdO
4qdgZmxQwoYZgj0IlyWLE/YH33HPrggsMwWHYhKfYU2SJ4piMJRRWO0o6aaHoHFKwAepF3ypeLox
3KfrOpyMvTLJCg15QXeyj3k3FbW1E4qnfg4R5mDOIDK60yhBgXpvll89u6k1EFxrL65jDW9xlOCo
WkCZiS7lxzAJ91QqDr/1WIDwLUEhjMjJo8zfnUw+WAXfBQLHLKjIXCZRfp9B7QMlsX2O3kkZhLch
h/Cn8sCBfAWmjVclBfuxIE6K0DvD4BfPReHR7ZzGJ6aN8WLxXCFa0ycf2Jg0d7o6E5Rlg8cEPJWR
+UsxymmcIjaiyqlwymM/iJYEe0Ki8xNNftcXKEQ5S4DR1F8ajDqm0AgTJxFK6C7Jr9FKrp1keBp5
IkDi8tCZTNvxeQwCnG752W7Y+P1KfhrcrE43uT+l39GRAev3Ggo/orhlTvd9WdMRp7xjLpLoAvEp
PNfEm5Rd5QcQAkAZagLvOuI8nWf6e3SRVwpl0RcCuv5u5Tp4neeWBI8j5CZgCXPUXtYSh0sTWBud
5R/p3mLcE9J75jWSvPu4ydUKvhG4j9AR+MraaAQWDAQK+8Rob7MQotVm7NzHFGbp39kZrec2yqmv
csyA7irF41eHMtzVpvKXBq2ZppyaSWaFiS7/5mWW0xSQT8Pd6Ifp0tUpW7SqcQ3CNG4IHcP0kjev
KMs/fV+EzsbunPnfILRX3fmp9M2MaeZWbt5M+0YVoHh6mQxME07GuqYaA6J9QxHQgAH9Z/rVXkLS
uchT+7+yEIVxcZwWM2FKUrikMfJPk9FiV7U18SR3gmcFHIfTGZFdej9YnFP4lLg/ANYAMggv+cP+
B3U1jgfAlh36Xb2Pxl685C7JeyDoOQ4oK4oAZwn1Nc2u8zb0ZO2553NiWWXE4xfU0HyW2G+I/9jm
K1JDcYoiE1OX3+thRYP1cAs4UQLwtkv2IgBMoPhEigTpPkpCmHTKkEtPjPEy+5y4k0B1ZHvc8dTI
HDhcD/uA5tMgSVglyPzbaYZ4bwdOBHGABWdr1+yOaiOgoBgSAeeY/GilQboFrkEyH5oC7j5flHd7
FPg5TJ19IElEW69Ukqqvkd1ulQHXAJh1RUZVG5k0MPrmXLzmg/qjlh5aX7Tyb2LZdbeqcbf9B0U2
XFf0ChCyGsgmjtH0HrdF9+6P6UyK2JenTDEd10byYkU0CuhROa9s+dXZt4uajgRYIXMx2nQgYwrP
7TGk27jp64ul4Iyx+soocGcuoxAFUeHkx0xLXmIAqdTEwB8OJUyYa1M6RWFxn0tjSqttTrkTsmur
1hMx1qVKrOTl3JtklJ0UA8Dakob8BYRBVJxbbH7UE49FVsGWXFllQwkx+6wBPEpLIrTV/4xApDua
tohlQx5dD0kTv2fUGZ0rohT3IJDxA2wSN1GqZxhrHCVSAKxr0x/NVUZDp2Wl6lGZo2SSnt0BdHPP
6aqlFmdLZpRhoWoUfzZrCkITdf4ZEUw9BWPmc47A+LVUKdRvlNPDda16zpp5n/2LWQ+T7pxhHayA
Xs97cojORhSKII0c2ao4wsJqBdWhdGGbr+hR9dZAfrt91g/JY6KMZdNUdfHc2RV2+sSKiUMVtkZT
NipCZn2b3n0fi0kS+mByxEwXpDBBIlJLjTjOiSSOI8DhLaZ90x1pF/PL6hzIJjpQN21w2Zbj1g+9
kldowYxE17YYedfnwS43goRKEmJtg2d/ihTjNBGPZWdiZbdmLBiJiLxsmL+8lSNoOpIxfsEOesSu
KFpvW6qIJXiPCu+jea5NS+PPiywIEKO2WYpzmXZlWr0OZkXRaKLMf6PX8QybIYRtC2Omgjp00TEg
2a1mAxBBpyr8cAIYhFm3byrrMOz2k7eLHDqNch+vTKfxvnNmqbfhWPW7KJMJxdWz8t7GCOlFFuOj
S6v4jmoFLwEXw1Miq+RdiWF8YY5pd9g22HTmZbAdejvd5PAjKYnQFvxv06bLrON1zVnmT1Dgoysr
iS5v1RpHmjGZ7iNr2+ZmKODngnPHGtz2U0zpLKYzOfFSJ0H4yTO9fIvg8m3ICL4GMdsmN0iugSe4
SqTPSOU3fyzsxms3M+qjS+KZBkOivLrhKRloXF9MYOjoDs8Hc74aUkds2OylrVa2YC7sZhvENLrU
4RhdszRBZBmN6Rg7HoxJp4z3dAvi1bLFb43y/dGOc7MfiA6xXRc9dUq9ZdzZ0+DWTZr6FjY4NwC6
fBDNdDE++lT1afMPFiGendZIInL2619P5H9greGSq8atiLE++XWAodJj4ai9kpiTnzgH0eLqckrG
Xg2pzO+bgRZp/O4r5tslvGKfbdclzo548JRGBcuHxPASb/HTv1mFsnHr6OnY4G9F9vRjSIdmNNku
WT6QIp+RtirzptGFW1KrwtlGQ2XRWIOWV8y0fPXUgj0Cio5ORsjOr+c1vW61IN89lPvSHqlXyczg
atBahq2pDVJmvcTfLXUQIwZl+573BTtPiale87cjK5IdMNk3cJwd5pOjVc+xDTR8KopnEXO1uER+
f5e1N8Q5K3ztwpappK9+YA9b71lGktLU+kmRWb34Jh8DVw/jUZKwcxMfgvnge2aSOFZzd6P7rfwZ
a/ToxBXTJunBEc7Ksvc68A2EDkEXuzSCTe0xlEfCezbTGjKCIIF0NH1cHbKjXqJLcAvXIpgPbRB3
/nkM8d/OESjkkGX4YaoCtS8Bpa1ch14h6gPebQG0OSzg9BdpVjwsHHCP2CSA24VR+BTkWXGoilID
m5TlRuk63QHVtxi1xs7eOoFD3r/NxVsW2cnCaYjLnQn7x1o1vm3+Jjij6MEOiWDMFMnnziBOhiEv
OfT+m+2Q0rTY5JxatC8gImn8btWduddx2f+LOwHOA+PYE/4dLNgJYPARiL/jsU3GZ8SROYVKtweY
Nm4zzML7vEMVr1XP+6OXxpntwF8OD/oXGh585K4e11EsFTN+xMMH3whuM9/TzSZaWs1sE+sIJaX/
17WrZRWab7FHwb0MSJQUEaY8cFSL+ai3Hm7Zd2vO8/TsIJCTBuYe79Dk9w6NSIjR+btVOT1jk4Jp
MQy58R9Mh5IsjmyvhBVhSKXwiF0w6Dpsf1LbFHQrkeKBSTyeS02B0RnlYdx0RUMYprfEfZBj962n
1MNDAExpKFo7J4PVYC1qzeokxWB8NiaT/R6q/YRlOCuB19Krjj3Jcd1/tdQu++82vroZi3GdTfVl
DlwXR07qspWJ62TfN6p6jyJtb1PfMbcyN4cnZRZYYoDHc5eL2dnQEzRRa06XVItld0h2JFaS9dhQ
+EuNZ7ofZrsMoGSXL8DWxJ/ExnQh0Ejf8qkoWd0ZwV8o8PoaTo6kASjLKGNp6jPVzLz6UqLXxJE1
e013+QIeLUD47KI1EizVOSW6P3HtH7coyj3Jj3wH1YI6vBjVh+evM/lkdFOiEKLFYsgbqDu73Ob7
zs7MO6f8Yeu7CFPkQeVTNM2/Vl82RMfmHJ1rwPDUuWl+H0PEjMY28leHFeauBu73mEnUn3KTDM86
qJ3+daQQbEVzJEtPrKP1H1ukHgpFpEgOD5l1DbC6HESdiC2ivv1ZVsue0U4UdrFx+MY4F12hhBLU
TPOvcKiIv9rOWw9m9DI1tX4zk6zYAQFQO4k8xIdb5sillND3czQ9aBw2CUWyalcWqx5bJ/uIcfYV
j3J+C1ir3Ni23KPBp3YN+9U+IOh4ZYVOILkU2drGrIrRf9GUgonaJQlq9iGDOd7LKGPVRuF0eMIC
YWzw18QW7VBZSU3pEH51w9CdpBPNR6OMmSwtjFquA45Py3Rb6S57GzIjes5HxiVbtbgWQ9NlB5/0
kcd2UX3jEUqIYrbxoyvL+uRasCkSDIbY60K9pThDQYNhy0OTZX4TTfDscD8cJN6bfRt0cim5cfZY
WUEQW433hDU2GTY1jTEbp22dx9Bxi/lU5/C8o5Ssp8X02XHFb4xtaBtaxucc08Jqu4x7eKxvZUOY
DufNl/Js+TxNdXJmc52cBzlJYOi+3o6zHbyFWCbeVUlcETnkzR4zi06GuL2HnkMHDhnLTSlc88Uh
inEu+8q5A42LBWczI/nLJaf+CTa769rosRYKTU2rYFrumvlPMxmvKZUEH0Wm04vkU9sUAS9O7ErY
ETJngDpNeMbXow31HbQAtSNiyRJ6IWsX6d8pfIV/Cw28Rz3MmleE7QgvfyqLfN07LPEjz023fH3I
dVn16gn09Z5NyX8UsDDqGOwiVjK3nuMkvNLSZ94YG9q7RW/Xz5xZsJl0F9SXdHC8AzEV+Oza6PaY
WIY9SOLgzmavvnJy+5Zd9Fo7Ktv6pnctrHIJZoCRrbpsWteARNZjTF/4OOMM96a5ezJVcSGLjYLq
hGX7rCtSMlZQDvaJvaX9G/DSw3jjwkymI6odu/Kcex3i2KnODIuGhQbXWlbK+dpnFZeN7XbEgmrJ
81TJTWO13b0V1nThrWlS56g463FT0jmUhM7iAI1ePJHh9mGVCO8GdXhTsLXZhxNnLw8bCsXlVYsM
6WACcyz/xIjsr6cBh29uSSCjbYMyyUnrT5UXEraibZHRozY+KiZ0uSAkr9sJof6SGSQHM/vDOhyX
9ZBj/atszuX2AFWmrzKsLkGLZzfjmrH8AHO7Zjm2cm2DVYBXuxGGLewPuKzjo5NqKm5jF1w/Qlvc
jO0ljSHt9FP1cHzc0hzsLJqcbYfadpsTWz4hNk+23Iuw674axBrARvy/yDmpPKkU6mEtzdLaekNH
Ea3N8mxTJ+b4pQfP2LtC4K7FbmRsDIzq+8I07d8qc0W5Q/S3/9I4pbgfcFOs2760j5k99a9BqSws
uf2AUWwGE5RiM2s3vZE6z16syruXkLxamYs72H9VUo6nSuXlrx03VJNxgkpWVU0Gegx99eDEqPeB
BZalYFbzXrNZkssckrtBVoQzj4XgZlRuD7h0WYySbsFagYp4TDwTWhg40VXZDTBlTY6Beqwdzu4e
visjrPecLcCOO3NzaGwYYW4YcHjTvcVpj1BeCQDlatEOB0wS/ADD4fADyIFpt+Zf7zY1Xjio6rS5
gs9wWCbuwyYPceCot9Y3kGILsEYxqB5gTRwejSx3VzyPP2qYW7uogpdftvDvyIWY22YAGdQJiheT
FuCSV0jYLzVd5W5nvdPs0MKPo2HA8UNYa2aAHb3GtU2ZjaTyfjLGH0rt4WPQ+kVIyeXn0QXU2BLi
LcPUIDDXN37bfmZJW50pVxUwf3kVr4Jk1q9l2oY7qY3+C9DmsK5kre6qLuO32I6DYwaZi8aTKn/U
PjQg21j6QWO89VCC4whfzuLwdTMcVpGPa763bEBzlTlcVNz4f6rUsP+rulq/GNpyX10TByz0zXA3
+QOrGSfm+K3BcaEBGnZ2wRABbSovgCv2LcY+14cp4lhRtY/miJeY1Y3FwbXtFnkEkJtx8GOqZulp
KfMrGkBBmBvG2p2CMm3uUGjK38SpTEwOVvOt3HHMNgNxmM8s1Az2MW1hqV2VP3k/eOdOqeYlHEvB
LcB+YZWqwcF8Tl6lckJOYsj5B2cBPKCpKQ6UWX5IdT1RA+y3w25BwrOZISPwy+JL32LfDj+LIcGv
0htZtrUjorFpHmBqoR/YurUZZ2CkL/RcdoGq25Amy18AZ5cPX2HjXJrYp0/iDdmtHlS8D2F7vBnc
jD8epRLe3lZedOvrPDgCsRvAO+Qm+jwcP6ymSUeptCOSb+66pjqQr7YqSorCYB+zyh3WskzxEsw6
mKiqscIFlGAwVbhmAsKfgiuqzUlN06Pm0c1OqySeZ6pvLJ4Yypm1+2csWBi/QVt0PrEq+REGnGT0
H2lB6mUbAhsmBz370ZM9u+EVOVm520Im2MItY/42zSn7UmMV4W9wMU+PQYm8HCYgz5k88FK1rsci
O6q8J78kql13dpP+C3SMm8ysp/ojFDmonlC3wOPIPbGgt/rqu6Ez688Ud/QVB0tHR6a8Zl6lyO/t
dU75XLdJK8ObFH7uc81yClvplIrytdep6RvAnCIvE3gXuUgNQQsdhuc1yOPSsyN03s70HV4QVUyz
jFl08Drzxn0ZsN/6q6EnJLdxyV/Qi1AbkMPE6MC5qYGOeaDx3BKLO91jWKlclFrwDnZ1jhRLjhVn
BucRCXSmK2kt768JXyjimEUJEYTqMfsyqQ5fAAVeYG7RejiouXy7xTb1pvY/IkkNzFU/+C2qeimJ
82irWi/ZdnieHS7OUzfS5kBPtU8C0bEa81MXQ/dExsX6rqto+K3twrgPkEoX0FTCZWoMc3sdYA6c
hiiMfkBvOX9QO92P3MwWRSsPKmLoAuVhGqLiXxSQD1mJcllpha1RP/VzE6EvjrZ/tsKGQc5qG/FM
+7hDiI/7gpBQn4ZnoTovWldxLppdMFJKBGxN9sVRWQWMCm2RUJTJPL73qcf5iT8HswsTafyoaS9J
wTNEfXigEhbVSdMQlxKnGEMkssEfIf8aYe5dW8dMWMOy0XbLs0FZ49WjGQbQGxvxm8eGtribeSXO
rkn1zcuYFtbJqVnoJl3UUG1jjpZYI0Um/rawhxaPcOXF22asyhsp4GBvt4YYH1PXpJeUH+d3aiiE
IdRGrZK/zzoHKScHiVK1kPPWbj4ZgGAgPWwtXeVo+2WZqmMUlv5tFmPxWtA5TsQtSWW96fxFdOuq
upaEYbyZ0Y26ZPWcKjn/tG3cHXAQNhLSYpY/2600/jOKzN0XtdfqM6ZJfHUOxZLNYRq0fleztvuN
CRv6MVRh+BvPSZocJEFqkoRjHtu7oqy5qrnOzQPQQPeW9Y19a4Vjn6qhCR/FPEMZEWaO2YddvyKe
mOAeP1k0hsGtEX1P848JUJURllgufbgIkbO5OJJHz6wBFSomIpAhUIKU1sjEPvpMS0Dadx6oezxp
y5YKNCqP8vlmZhbpqoJ3UbAb7ZEtSiELLz/3dpn91zc6prQ1DYYF0VizpiaNxwpZNoO03jkgD5h1
nTDiFz2AbrObkRnV7KWqJWpUiSOfYKi24IDjo/Zjccrp661OzIXZv97DiUPVvDle0SooNxCi9J4M
y8FoxCodzTZJCgntopPVc4ryyZ2dzAutmxenwinEQ6nb1pTNR2tJUTXg476BONKFHc8bkuj9WlSu
h1UBBo11wxQFrTGJ+5bzXc8+a18zcD9rPsMfLaktgvQP8NZnog+TD6nNqOTDKmEds80T067nMT2u
cbNU894AltNi5nGtewX9mZ7KBcRZz4oH4CSCpdvDzjNwiVYcsaanO+3V9pwm3CIy0WJl1rXdXaUp
yXygrpjY8yu49GxL+z9122n7QCjQ31rWYk02h76EAQjB59uhVW1TW3Au9hYntg8jMRdLrDehuOcK
GzWc0Y4EGCobeVn6Hy/0uvhw9LVj/My96161UWIfJ00+HWdyQPGPXdbmM2SkTG/aOsgupdll1X0M
AJEhcpnbiCwvT3anwXTFlrlcpW1HL09gGllLTT2y0z4nuAUyV3fhF8aw8RsOVvvIFGUqa6GxZ89i
iOzPds6crVk19Sv9RSD3au0Z63rUNcBMOXm0oLhW+VGVDWxgI5nqYgtCA1sh1Z7TE6oaG4EyEZQp
ew3o2pJgUL9Ufqvo1MuovFJ0wYXaWBI/m7Sz9pmODA5bjRiyfWGltF3boCbXEQeN8B7PAYd53+9z
58SKZ8kmKU+ZK0fDDuREZyy6o6gk4zPNN1gwoNhSRimk78cHQQ0Y3MRJV9MhYWgfoK0q7a+HEL5M
Tt3CC1GRFD1iUhO+D+0S8px4g0Uk5CJ1dTxj5DHsq5+xMecz2bHOBV5RF+6Wh6G3r+Dk7vxqSd52
IZcm808IKSgqsvY45+VUbXIyXri7YFiQva5KzNFlMKfPcPWSo9vZ6iaZrTcx/tIn5mX/wJfQ31WL
JZ7Fb6fIOuoge2cRhLu3BKidbPhxADWM9PclG6LY8fJPMsnFDT5N1PiE7XaPMxBDZ0YzEghlJ/sK
0Nt2YgC5w4EtU7vUmXgKNtIZL8qwqdg1O9jSbtbx4iY63s4sDmiQwzhBH8IdJ596Tf/H0ZktR4pk
QfSLMGMLltfcU0ptKVW1pBesSiqxBhARQABfPyfnZaxturs6pWSJe939+LpCycGOU1+dsDINwVm0
0GOq2puhuwinZR/lS6RvT7+mP3VzFbGvVqywumSWCixuvFw7iplRMfBswMbH99ldXXJVfywBU+8y
JQkyczj2txG+77x9Q2dxfp9XBMKg2kV5Vh91B6d7E+ZDeqGveGDgV2T5shazAAuUlF83Oy2PBnGV
X2cwTkhmTDVbrl+wFb0XL8meM1x1Ehx8jpwr1mcDGPvOMlHic1lNzOLAeNn8la2eY5hBbGHgrMcR
PsBK+w5l36mc901F6ROGEMAvyLrvZgz7v/GQuRheioolFMxswBoDKAnG+zK/i/LA/W/kk9yAyPlf
CnD8v8nKehk+Bk1WTujp4IiYmFEFJpl/+yHTpCWyPtRXH9nLxecK3/1uzujggs0alK+5iXhvN4p4
9gdoAJQytyvp5wkDBsG61PIfa6Plq5g8rXFE6ObFNBKiFm0yP6P1su8p7IVh05CVcHyrYfk3RJqv
P0/o6tvLoI9xz2OH3cisWyjENMl5ykz5llj75HOC3EnBsurEsaTD+Hwz7s/IyKTjOtdzjzlPVQoI
I3TlGp8jdY2BvgxWimPhJmtPeASGyVRAD0uWmFkN+PRMJeUErHDoPIbk2PB+5DiJE0rOoQbL6nMn
NmU4MYXK2f8uVINaNzmBt4GeOP3gNvbKHZbjZaNVTGHXFHInbYbexB1W8JGhLLRQwTbWHyhKDTqO
99w+bixuhNMu20eINY9Bh11Qj04z7fulnp+DCE/FRvBvnIIw+cWT1XlnYFuusaUxdzdSnHKXUTt4
ZTjrvtuCnOOEHLr3XCc/p1M372EG9xLhting2o3twQZqeOCiLA5V31NMXNOSJYOs+RPRHHKCZMuq
vh8CS6sbmXWcl2sp6ERHicnWLJ33LKlBqOTJ9Chq4hw8W6kEzhDD7oUAmLQFoeqfWr/qf5vFigbn
Dw8Rb8niBytj7stIm3tSR/2r1mX0pHGtbiV7CFzZIF/3U9l2/4mZLZGFs/tCkUayG6KY+kxvLO8S
GkWpD53QBeqx7+6kqCnkoxPhVMSZ81skws13FWDOjUtTxXFJBjK8I2bKkrErRii75aAKkFFbDP48
EmwTHkUyz08RVa5/PJrY71kWdYyS5fioJRJcknHo3taImkCjgtbfIChyvq7naW9C2jE2nuF3FEJN
2E1j5RxCAxSYzy9Okv3kKfQ6QRKUcHihYyTWrFG/aHCIXkkRyvNEioVX85TdYeKLLimk0U1/A+YM
jcCdpaovLJFkRbwbJSNPwMHhXXWgPHkY+jsaVZ/rSri/Sc4wEnvB/BTAvHp0at98caUHLPAhQwbB
lN1IP3jNE1aSGMgKl4D2mu2zeqr+BHnfnDgC5CfaMYtdnK8EtcCJ/KngrW2rvvzjLZE8YpJNDhMP
0g3XQ/gdrB3XuhN/Vp6sxssYtyMWYm9O6AErlLp3K/2riMvhwC3dFntIy3/HCS16rsb1rLrwm+P8
P5Xb6KoEwM4xat1HFo9mR1bMvrmsoo/Iiv6udOb0nKTaeTRW/UEfb/cBJTHbMM/Sw9JI1sQ64E2D
Hzp807RkHb0lCADAMachGlbrUxNO06Mul/9cJwBD6VKysx05AxwVxVfUqNb1/VAO6HNcWcDlc/0R
A+FlKWZJJXE0XLYLJGK0X4uVtQNIsFkGmOFZ633Fa0/zGR1aOyRXSjWmYmGQbjmzagxybH06vyKO
VzQF338dOj2Zr1qXpKmx9nL4+yhZJ7l/pBd6zr8Ff6n5gLnpkmFD4mJOwECuf7mcYNNzRLzl1r/T
Dy5WqjpyjCOeqfhyczhawhxyJwtWhTBup/bTn0JP7Opa9FzJw5CvYhuGTpl8KVWFwSGh1RFxfR6r
ztuViw7TXwUS3JcXkrTm+w0AfIHPQ4uhigCLUr+7Fdn5ROPXZPiTkHLu2K85FT2GQzLwIl1phZIb
X9VRcFnpQ9iF+ST9/5bAWxXEGpdQLjGtqVevIk7Et5nS9J0npseRzG0U3re0bGTyr1YVW0BYZ3if
yNZKQaFdiW0Q5oNXd1A4wypXx6S8fQd1iAf6kR7Emu0ztWfD1puoevUpsH0rGKU+odem3QvZiti/
cWWAWiHo8SY4lBGbR5CO9QAWJ6ecbsEHBSAwLJabgyOMmkfLjfwSWnd1/oVlrb4K1uv46/oMr82M
0+FlYvxfAdJU0b+AVy3ieqP6h7ARfoVfM6v7n8nJhvatr8TSXj0qrjRcFI4OkLxiq6kuhDtcXRpK
MrAnz1QyTlRpu6dZBKp5grBTXAP2fu7JlmMw76hYmu+1igS8Mz/Lvuql79SW/gRNr0wQQsC5o/oi
ay+hRhp7h2W9JE+c2tzyd4YTFjk/rrLwrWwVyUMwIP7g7YPF+h/dhM32ufbobvspkqH9GWOIS/sA
cvJ36PvtaJEm3IS5u2MYPHdJQuGA4rw4PnKEGihbTQrnLeX31dFOMUZTD8o9wDuzYVyO64wH1YIV
J+vLJgJeS100fjBb9wACHBaueDiKZJxfYS3jYB7qQC7XOemX5JNWTukGuxybEGN60S4YF7Gpuk9c
zYaKoBlx4R53mffQGD9pnlZ2UO25Ju47cWbMxIwXK4wG2sUC6moCctR+jmLJN4FlZm4gX+EPgjdD
Csgb9P6WShrfa+G09l/Kvi1B1dKA+oct0QNWm9hUAZVvohwddNkEI/ofBKZ22c0OF221UzQYsFHO
g8Q5Byi2IUasxXX4481AaRfpayZ3v2vp3uiddIDfvAjpnRZNuO0c23FoSAa6Xu78gU+f9IqOZyah
67gSLCoxZAKaon6mi388CmyGfidlGlveI50IXubRXXq1m008RvS0TUIbwQ2zikcHWWz81yWWxqyM
CpjTUvnNKg6eqEpAP8x2fstJchkCia9KMdFvHBOR2MOIgW3pHEy449dnP4dhhqBrIWCGB5/Df97v
TZMxh+d9tXovvHMZQoDc0+H2nxkrJX4qb3AJeUQsPkv3JKshgGcYIXWv88fg42P29jKxSvufjqwX
QxI3quqsgQLVddI/1Qov83iGituu7LPNkJT1ldPjYrtHMcYlUAdEMcrTxxizzBO9IIP5IxwTn0Np
ow9cvnV1KINhaR9VVVDDsHM9jH4nmVTZsFuQ4ngJLIEGZG07l+lnluwONnFCWXu5VujqScwcvcun
HBdIvwYcu6dh4hyfIh/cTCb8WJsBileQbGyR+j/oKnXMyUsP686fFggt9PAt+gF+FoNRSPlPffQE
k2d34KgQ3yqde5eE1gjU5idPZ1wq3eThk5ZjBs5ezJBdNzYrAmiC0McB3gwEJfC1BDY8eMsKuSxe
opbzJ9rqxvAV/B1UmPzrW+Pro8udBOymoksCOp4LZ5xNdsCad37tyoCIj2ytdwWNLpwTU4wUr70V
GSBdCKjYB1Tq0efQLeKeDjCshdQAhsd6FvjxMgPXdWkXQUXFIjiaTSr5BgrEPmwOKsXLrooTFomL
V3i/V+socNDJCg+znQpbnsG4Bfs2UVy9TozJ4Sx7GS/7WA9z818RpOJBBfOabMMRnywXLWLwGyBX
Gl9bhKfgmEV6ihAe0+ZqMJtgP4cPvES7qXF9cO1I2++0UsTeGwHJCe2n7Ml0FR1+dIqm51Du+3SZ
ARKP88pDCOYT1eC2G2xAx6Q7E6eE6/u0dJ1diX7rNH3MwcnhVMKiTCuIRB3tW65awEOO0zNd+O2N
5cub98yFFZ87QHDgAosFaBF3qHMX+HxU1L6oDt5cG7kkYdsEo8wysqxAUaSow28Tfcuj1wax1N7a
1vMoPqfBwN5V9GuNPrascKOF61167fXlrx7SKOUQUexh6vTa+CTWIqbTvkqku+ugJJhthUXvXoTM
upi+edOIeGJTMUQrOU08xaParb23xJsegwB8Cwzud3Vdxut5TrV5hADR/KaT1OXg5jXuO95G79ca
+FW3xcK1XLomdzR5q2opv9BpnOHEwcG25LrCWWxjMq/DOaQEUtytaITPOu7oup7XUv83+4hzGygG
s7xbSfxirIyV+7edReEd+U9jzHTntP9sxn7+lmhW9Tbts+JWtskluCR5zSMX9uLWchy8TWO9h6ln
rcmLRx6mlxG2ZbfVtQ5/4TxdDyVw1QdgUxElJjfdNfTZonFZ4Olg41rU285PFWJyr2mmTDW5/M4f
y520VJ1xsm+iY4LB8ndE/vgWOfTsl+WNNT0Elj8CUa9YzAuUNEXdnCaZee8uBMsOWReWem+IIPS7
tDXSOSyWit5HsZQWW2TJpunQpG7lXCNPgniY1lr/RUPlB7i9yAzZmxnTAaevokdjrXNXZwhmeYWd
AIwfebolSKmV92CcELbGYf7EJh1DMb53+IY/3lDk3h4xDqQegcIxZXEtFukdHYwR/juIlE795kaL
wXnIxcefBLimeUrRF/TmdgaM/5mURiqqfBSQ/nUd8d2vto/uaX4ltBG27fKdLULn28Etiz8V4eAX
R9diSw5QvJIJGqHhaLgg5XPuQzgg4hdEV1bcdf4dmSV+dMdqeu/awaETuseJ6kU+50ipRoMT1hkb
55rzpMPoMudQ8+JJJDwjGs4XMNrdARRf0wfNf3XYw6e0OXVrJzvVc3xKE9ZqB+j6iXso/ZRRLHd5
zZzkkgj84bmipwXfmru88nWjNJP96kjiY/cl5m/2BAWFppU6V/6bnJewnY+NL6lhrddVPVMc66Z7
YtQBwvMqLeEH2IKUs1iqsDjUiYkuyqcC1lhG8XpTYSLkOJ4lW0oDEzzrQb6qPd3bscC2yrzwRKu1
PlNxFQAU01rxpBqr1NwpEMVvEd3WBWlen5KqVEnUoA5R+iiXMT8T0WXBNSFtgBMaSFLyjkDiuu8X
s/r3oURXecU53FbsjLC5lowNrHTfKQPoQugKfcjHmCzWUruW/BSo2wwYY9a+prON34j7pf/5LPrS
7eBZ1/lZSIvy16LN/vk45T8TdwIZNjcL7v4i6+d836ws5Ik6rH305cNXgEVJInN0rolFj9xPxO/V
73DFPH5o5nagMStPovi/tRfTi8795t5x9Hw1faLcR6Q1vq8GfxjizkiCw71t+9jBxwsUb+aIVhXP
IUs/98lwLCjv+9R1v02aE6IXkz8TyCmhvvjI/vUjgRZkLnlLyruSp9peAK6sNzEVphzkOHEFb23v
TOcO62j+3MK72loGIzSpSoP4E1F60q3bbKbWUe+B28AObXK/eOq9xnGfBQ9H5HVc+x9rIVlAxdiP
SZogEQApkw1J8raz0FuHqq6KrZswYAG+8en7ZliniReJDUMT4T8WzcKM+3gI/OfGGDd/GUc8Tg/R
wDuCzIPCdAFzhNCGythUbmKo7Pnj7PfV20QoWDyA5gq6Y0HKldgqVH/PJdUZt/SYUE5GsZ/fCk5r
mTo7UbJc1dCxYEVf7OjcgkYIt7NW8lt7LsHyZFQYi8ZO+RaCp6Yu1reZyR/dIHUhtBLHRGquTX3I
bSaTU9tPorxwXqlYok8Y/3/6QZEi2TKQJmLDqY1VmLtK85Cxqw4x/7Ai2wCYGPmbZujUUfcKfmqO
OFecQPBV/alnNciNzfqGDh0fEgHAJgTUJ5+j94ihleMa6IaMiBw3DCaRmtyqh++7l/58ReUEEqAA
s91KR0h1Cux7AT8G5Bm8WBV6w71sBOa5NlsH9RBMcyFPiJkECiM10NONnLAe1zSGB3IrAVWWh8Wm
AmtEA4QwA8VSZoSMYphpui5/SWPT3Q2QMPH4O8RgNcwnjg9oWILCPB085CiO2250QntzTvb8sLED
GfAcroR4QjlnK+vOGWdEQ3OGyxM9qnBxs0D4XXWWzIsrMrs8DEMKXNLh7UGiAxzhcARNBldjNEbb
vWQGOVtKTfigqoufBQtlPPD8vh4Xirr/6jTqj/E8ENRhLTy7J7ZVLT2WYaU3i5gJXdk1hly3cjzf
trd12B0ZRQowiMuux9Az+UTuQ+AfDidLDR8DJxkZ9O6DPzbp14LvLpdbcrE3YAw2nOK5c2hzAnYs
NLNo7P7gfpFbyQu23vMpVIgATlHCfaDItp2NVJTC1OBgom1Wu8X8tUzB+JmvlHFmvoYSDad7JS0l
oA30ngzYtDWgZQ9+bvpvlTBCg1kkfhwMt44Dp05JuuJY5ECk3OGoVtN9cwCr95Oo7UXg9D+UDC9s
YSf75EkdvXS+oz5t2uG+HNmFh63FhhyaQT57VdbLI33u9VMBVvVUeLN88t2gPo6iLFF5Z6pZtB/F
mypd0xOO/uWZ3/kw7h3wjT2OoAiQD3t7718c9DQs5KgrmCpvqo+KSXjw47n+78QSzSXKwV1JngTQ
CptTIIAbngfhNgo7/eAsofyMWH/Fv7DLDF54tPkS+u9UP5T2noBPg8HNFa9eOTI2IVpx9iRUBZdv
Ief+5JUNBdxkBHiwyuAUjFPASJ8SMZyNh4F4oHGKMZomoYS43X7FxoB/Pg4OdJV67ySWwxM5JGqJ
w0gHXyjR0cXFbXKP8QAAieiTT7W6HMljwkuQWTBfHRyG5OySE/adTm4mUqhcWAW2oyjG+d6nMczF
2dhC3B+zMOcdhMGeb+lOcAc/EYjC6ED0iOBEEd4PSmFoCor1NVVDj4m2QMBTE+Fn6ANOSAZR4Kot
RjLqfs+Euylq1mvnOo/cT1wqFmIFW5sTCoPoUNRVjCU8HBMakVESwy15v5uLta9T4iR8vl2CAPyL
gmCQf1ZPt6PByq7WFwnQsqRaaDogo/IzyrHxfpGHcM6Vh11qHnCTQOWlI4ohoiVylMf2XiMyx8+e
TKL1qnselVtPyXB5QH9tzlzFxv4t6Rgilz4PVMK6FbilzU1iBuINjsYcqV2L+YzugvCvZr2QW/Ax
wfXshgsAhHdon7xnl7JhDqNqhLbXDKfwKR5ujYO4OLtT5acVFBO08Q3EWhDrLCGbp4rY55coYiC4
/Ez0oIUTJAKKnPLfUSC8Ozd21LMP2LzZF0h6t2xNlyzlf6AAnD/8xmHAcd9Gh06EPaXlPM+/l6RT
/+Qqm3JrAw+7MCWFFP908ZTgwo6jTj+vLZwDNqizp6gApl4eQhFwuctoIqQ8zIOoOIgrdF6kJnbu
qjyfBoSVuHl08UWdFZGNfdyG8llPE8fnjtQA6wx4itHWdTMGBKzpESTnlmY4BbExpoFberUo9ngr
pj17HSCKpumRoaeaAQr7mAvnkFNcyQmaldvGxn4pDoHjL0fqfuT6wA9JQ0EfOW3wINuI6oWZZYJ6
sk6dfHqMXAybNk7qx6mPLUCnyfH1JQ5nQ9KGDWGxz1krRM92duHj91E/R08YCIkCZQFeIPzY5Tqe
rZpC6pld7uEHZwr+X7fJrcbzOVzDE2+OfHl2qArgvsejU/8D6MaQ6zrlxEFMMJ/zud3+o+Qc5uyk
yrC74TwPKihonQkZlcFczWEHt3Ve8ulXU8TAG6JkZc9a4BiTW43st4DOzRx0246/Zi3Vx9B24HZX
L86M4VkcJOHP5j/mhhwKDKNAiSk2KZHAF8hY8pIOyco8CxguGq7srmf9NrpBcpG667IHZMYm28NY
9i9pLxHGS4lWzVUsbIyg1+TuLx+/MiiwdIrIIrBCiE+1bJV5vy33OD2tGOuJ0ALPAx3/ldiSniBn
FufJyuqC3TXoj6GlQe/O/f8Djmu9iw52VZN7JuPomWtLMP8WwWKrn26yAv4KylvOlNcWtAVX7HfE
g4l6wmlV4rR3nM5lfvAp4LjnpcK1Ec1R8o0vILwqFpuXAq44CY7CZwWuOIv/EYx9el9y2g22Linn
7BVpl8G2toNLdxYE6iw6h7SWl1f4txgOb9Q2mN/EEk3KjxGUR6x8KruLKSh4yrMuHjbzioq7oemd
4CN/Os5VEQr14AbRcJZLkDnYfDgecGQ1SEf/GqyJF7QYXD34918VbzEyfTPZ68WCx3qNBZNDyi1y
iau1yC94d9PmwD0YPdqCAfMjxjoLLDbzDyGv+y9CIiSdtTDZ+GrGwZoXPdiO80ViA/8q/EldDSMW
BQAF62g0sMZ+c4oZxquJyg7nSw108T6ObqvUzPSNd167firP7Si6D3xC0bNrWsrcHJsGH0OUkEaY
ZFkxcVX9H1+l9jxVNZUuYYtoemz7Vv4tSuNR0MoahqjPQGd3vrWzkd5/Io/aC9a6WwWJ55nopzY0
t32ya19AIEro5TtBWHi9Zaq8/L4OKuK2rfHE/J5XM4F8dwlGs6tSa4JvuliLZ1/6BvOcAwmdunBc
N4xyY++9kV5f22fGSMvsovy4oloyFT/jkpTJVgE9X/lNqAU1nHVr8jWxiNnRNeYlj50Q0RupjRHX
/Ijf0ONGfgnm0UafYUqah1wuRoW7OTHVdGFsoAMvcnRlD03td5istKZNJGsoWEM1+OtOymH3MpL0
Q6AdqdCMV0STEgViIbAJinwHDAG/UtT0xh4A7emFPC5Q5M9gVGqhC8bcIN8T/s0lKyT219W8Wzkx
p0w8bLMXVHgeZAVkj8cOyemH9D6DGRWM4o4xD0OF38s1Qj5HNT/PTGGkC6bcp8IbM2DIIVwQ7Aah
npT3NVIBthcZvUXlrJ6QIrzhNfdDLUjOgGPDteNijKkt5MmrQx87Z3j2WA8dg0yK0Z5A0ybIWY+z
+aDoUh8b+phY9ID13LP8zP4WAZQOUD1MKD8a8/K4peAwYsqYIEdckyzAuRuz+z6PWYYbJYALT+pV
4Lff0pImnyyY9wm9rDPdlvKZ5a2sVtHdInzDm0Qxe4tXRrWtLpU23zmU3n/JlMaXwpFEVCuFq5eM
f8gbpwZU75CnBbuV9UHw3TKPVQfPd0is1mxl9pbfuLddaSzy90kxOTfiEy2zEEsHQYHYnDpeAMok
mGFbWIrfZ/bTxIEVfjfOzM5DTdWp3VWYTV8wqIQHSoTK9zjwOFGGMV2A4QzFb05vQOrYZ5e6XS1D
COFswQPL4V9+jeaqPHcZWwoMH57/ex54b50q3FK0y4xgGfREh8we36INLwKpo/gk5geZIFqNfgYu
peyeEyf/hysC4nXWS/PqSUoUDfzCt2GPMHv34GoyLNg4tHkwbjTZO8cVOJjxkMbQphzgFXdTFEXw
CyY1ftVoTdU28FzqAvxumpdjjDFYvs5tm3p7sxTdA8ZC55ff87kPkBHz5tc4kC7ARMCQzWxTXKay
pMDas8nRd1eaZScsvt5DwQqmPuhJZv52aZyVHV8xTauOMPpwdQFfdIDWL9PMqaG/IUq67SK8DIRM
N1p1wWgDSmZINRBGxqJqEuQPuPxvbV7xcghHJ2CiiJDW50NGp7j4h4jhbYcm86Zrrcd4eKMQKceG
wT40fInVvM7A1DDp71s3Ce7jZcVPUJlsecLWkTQXmTlNSv+4yGh2EUZVhPM1ouoBCDnuqVmXIYyP
XlEyceCqVzt6hn1c/ppTQM8/mnewqHdLgZbxgQGYWwcGReVsW7g6CWy9pOovjUFK+U2ArEl5oDV1
x92RSezgIsnN8NBH1J3g1lPW27uEpPg2zLowvJWYocRDHXi+3TKmKExRqd900zXDRNQfZOaGPfZH
wRhAXMlPEpztko0hdpEYgw1holav9/0I/eKK73kJHnzBMtJsG3WTCzoIr+kjpSu2wPIoRArHBd83
TKVwnMHUSsouiOPLBNPRLd1esMvncs1YWzzSiSB4FfLsiDvw+h55lYUa63KomktnIYxu5k7kHzy2
Q/aJIEECHNld/As8dPtAY1l7mGcsLuzD1R3fpnmdyIjeAbc0R61y8AYKWPxnzuH2jjKCZM9bHFdl
10qsKW2Z+x9zweu81ZAeyyiqOfdDA+e/iLLCqr/ClkX6SkigNORWs3FP6BYgVNEnb1Mepsewh0TS
wPvaen5ijo7XAEFSnRh2odLhR+Mm6ittopm9ScjNCmYLxLCvrxXMFlZKiil7roAbkKWumXFMyqxf
d+0harDCGlOB8qwIU4c7XAj+Mxo4tbchrwyyPN1fr09LUkWV+cgcnlZQwar9knO/YP9q/vNyCwY/
41Ot88A7REb971m5yRb33fwfarf+RZ1MB/BSN+xmWNqzuwzsqfa920E1s+2LqAvz0gGiAm06ZP2H
n/X5myS69RZRRRFvLUves8g651BNsb6rO1c9F3iYDUlaloLss1dyW3LqR+ABMjJ7mg/MKZiC8FN0
QXM/jmtyqoLcg0c6ICE2QbZPg9VC6xUp/2tW2YMnMNkBR8V4R9bsVnuZRGfQW0hukKOIqdR9+zqr
1XtUdoHXQT6Kf1KL9B2wmtxy8PiKi3K+UvuWf/ZutvzCgii3jW7NwcWKt2OUlswaRbrjRA1iKrb0
UJkFx3NNC+WhZgnBIydQTxTBcwjlVskPte7lSTkWhSDJeKTnuV0vhv7dY5Foje+0aoCYYWmhFcng
/A7ZVOBMd16yASEdQXN+dtfRvzhB5PzpJFxXRqLIvrTE/Y8WO/6D4xv5NEaaBDSby6ehGRQNTqv5
0f5aAKBPdH+tETaOi6MpOKEiZ37nDF0+GLHE58kFZKYw2/0ebF3BDaWKdISWdEAVhzRC8DCON2oJ
BD2r6KaU82GvflRrMf1OWBMcc8XRrf6/RFhSSJVAwijpoxj0fVjMhvsH5xm0Hjq0OKl22WFs0S2I
VEGWyhBe2Cfquv/lhBmwFYwc3HdsxfLnDj7MQUEYCXk0csCapVCwOMcEi1KBQYz2+T9eEmr3wJ0B
WsANnOc5HUGhpsYzoKXdorzjylk+zeKHcA27dN34wOaeMyqPL5RF8KQEMTC+qy5/dLTOScmBRz4y
TJR/adwQf7Blrh9NHA5POGu41RVkG+ZNhv9hJhtlmPzgWJMlprgw421G1pfIllNgD0nH+5u1b7ca
31waEdG/kAGrvCaysFCTW/MnF9wUceUs8LfX+mEuwBdunNaDrT+2pnoUVtHaLBfYdTb4t+AjO0aJ
T9/TnEfdSyDZXeyqenH2eeixSayz9IdTakvCFor0TR47tzlv110z2IFH1aiGS0Y8hYISMbwuzC93
tDxLbv+14vfWk2NKTOi99kNpf7HVoTQhC4NhPwUWgCInmUPnYui6KwcHu5SDGFvvlqDH9RjQN0cp
jWZrsC0ndsK9O4hdakZGokmY85LBNz37rQkvwVR1JwEOpt1qe7Ocebhir7xc3L8Gv9LKKxXPKnsc
MBFNVd45mXb25TJBRQbtQZpOhTADKx7WWw4gxQMbEbj2eL+pPXNJ4QH9ShE/sYbLqyOESIBIVPDE
E1bBn6Ubs/pfVpTdUUIacCad1c9oRcl9FEwLK8G5fhAev/B4WuhYtS6cN1YZ/T6DCsLxYRak5J0y
cF5rb8rfmC/FX50HwNX4wu5m3GXOTrkquiOw3rNWKdGUCtJEQ8JIyTJKfDmhgESRewMBiVbRyJGt
V0dB02zNKPeRVOkl88sbeg4hFo5zDAQ2XVjn+t6NBenHOF4qmbbBBnMKjRQeP6cLwIRTH62x+SZh
IXymMj7dFhILgct27L4taCcj5Y4XsJH5nbIVMTWgLMiIQXhXwK6gOKge3VMJ0QHpuqewN8vNe7gm
BLf6sHqofI6uprfpUUs/PceRxOXastA+aVdOL4kX+gf8z175jXgBhsTELNzLwXRXHUVDcwl8Vzn7
wDdIuhjP52OesBX4YJkp97yBoCXpXENjWmwUM3CE0b+kjsZDQlCmoxOtz5DA/bI64TUa9rpKKiiW
1Gji+jHJyt0BryPrRXYnRKgODD+UysDgiZ/WJpu3C4iHd5wr8tKqaDxhis3bndQ51MuFCvINJfPm
3vKwuNxcvR8xes6BZEh9jmYM9TABi52KlaZdwUmfjetFDAiy2XYlATvOR3T6Fm5vnll+qGvSht1B
pql+tvnEyYHIN1cuKSR7SjIIZmx42mGPc8ynllZ7DzzXbpoyS94L71+WNUm8hrT9ZEp/T/mCh2fK
u/Sho2XvUvDp+43H4Q0Qdo0/jdyc98rVKb8diBeHOJH0K09VcU68oP+2SEgnodrg2S9AvxueRUAS
OLtV2x4n6x++fAJt5cSq+Chh3hyHCWMCG3HcdHkRLyetyAmk85A8YNobzzVHH5qLLL1vmaGFqHMa
/42wCEusJLDLa6X6FB/MDZhohhQrKiOmyMH4K5uBWjSZ88SxEuIXqTJHMn/RsAKbEc9oxxlxoill
Gh6bZaxuCFwdH2cbsBYYsnA8rw3nMcB7FHSygevuIAdgdeT6oou174P7MiDZt+mtjzna9waUblP0
I61HwLe4uaZqS7u5d/YZOH4yWc/Rm0sAMN/4UaRPxZpy9JdMR5BqhVa8vQFJYjvnt0ScX9iHYFjz
E+b74Xtlj78BTZx8hZSnvpEBVh88aeq3ecncu3zW80vbN7D5G9jE+4YU0F77orOnuGcY2JNMi78C
B7sPzIbcPa3xIF6i1Hf+Kr7rHZrn+Jf0U6I3UdBMOBpasDwecaEXr3ZDuqpIs62kro6kosXeSWOx
9fp1/bM6Vfy+BAkFdgWogg26O3/E3NfPsij1tzP1y+9Bu/2Llov7bJppOg9r49IwVi2v4Vw0hxEI
wQ9Wr/9xdl7LkWNZlv2VsngeVONC3Yuxznpwh2tBreIFRkaQ0Frj62d5ZnXPBLsqc4xmZZYVQQbc
HY6rztl7bYxSERGyLyaneHQjnHbvQyFn7JTKjtNrNF4uuCXkD9s2zHzglDVqpcoB1FhDgtg39pzv
WJCNVQuID4lcGd5qF9pV60sLpXvhXE+1NqLh9e0dJkAUAGVtxfuENFYEfWElN+mIJIFCMd4kmgTT
UgNrttXaS47KQPNpQW+xIMVrFBwIOd7U/lqmYFAps+jP0rKhuRuddiXTrLrKh4pqGpvCErB4TcYG
HQ/3KOy+wXPfUfSGDx2NAIOrUYTbtna0q7y1hmHpZEhs6LTG2kbFobPXxmB8nfCzoVUqDAOPWtm/
ZUMAQJnl1ytlZ98kA5WwRa0JhcnIzHDSBkGw4STRNqsqtUacvBidxYqKl/M0yLanYYbVAiYYluLs
Yh+g5GXqUFa8cBJWjrjHUMNKkbXaXHe2WXC0QWKznaQGtdR2IehDN7Gr+SCBQl/hFe5OtajzZepU
xZ3jasUzyhZRrSIOhN7g6mm0Rk+Vb4vSKsm7SrA6gTbDkD/D8H3Anti9mwbH9kWm+Q4RP4NQe7tz
OQ9Kg0SV9Si6uj3F+kCivEVm5aEC/+wvwHlOpy73h80YTNPrhOAaxEqpaD+TdWDft7kDcqFRbbFH
tmvkx4xSbI7tKW5OQSKi15hslGKRhlgrQxhfj9lQauN1nGscaUR3WeTQVSExrFPqkVQwE7VTcEzK
XT3w29w9hcDK7XS4aoVsVrEP+wgB87rLONxS7sCV6Ws1QtVQFWdUYfNrnoTGQ07G3qFxRw6LKPJS
snrjmPL/2C6NdtbPkxWpkxrKSN+ZA2qfBboaTrip77fEfjJJYfQO/DVy3uGDlWfeOIWwIe90NgcT
X9jdgt0+Yb9o4kta+gM5vTHhxTOdkteOx/Qu5HR95VKipgkNfWlTuz5UJ6Jg7K0vTFTqVe2Xj7Bh
xYYgNOcQdCASIFhbP5AzTvhZtaRgpzcM6ZJq5LBrHTfZCTC7YkPYc3N26EQQuuHYJOgMktD7Mswv
FXBf80LqtBfdQIzl3Q3Ml5yW4VqFmWmT8UmhlE5rUOg81ph3WZAQTNA11GIEY02Sbkx0j3hTJKkI
Gp1hwuOUADccUcJgrxthZuZgH/4MZ9zpCxNyBulJ1FLAvye+uqtKnZ18Tlmz3dCXx18fM/3YnMyv
QtLi8XMXSX8q4jHHF5gOhJ8nl5O6T6JQEUOJtlrzQUIfSfYDJPAbZrYxPQb4Dn/0Uq/OlyMEYgQe
CCYvxf4dXenWyjJ2WWjslYLPXnG+KapVLLERqjHnCZVypLsfSghebGz7qvSv9UHOZG066Z7jBhl6
jciOIkIUo2wcXaqlJWKFJGu0MiPrJ4cWkCwp1ZstABxHfG/GVJ6zLCZC1p+HFdA+sRrCsf4eWC2I
4SzvyiVIdflSBvyEnsXsCeRBVwGnYWpOjVl8F1pL+EFgAgCjkBkmxwGF7KYgG30lU7f8SHM8kq6c
bLI+iWC4yN1MsZjN6MNA5LAYkWzTM0rmlyLKOPsEnayvCplotzT2nZUxhU9dmJaeCUQkM0pxRsBS
XPlF225zd7aJdNYbcBuqviZfqOcTW8Y1epdiydGjOiqrQXg70kSAGk4JFU5JgthgTJGErNp4QHvr
kGuwJLBgOpjNOKxsUQEmQEkoLI+TJGxYuhfmW+ZQngN5ZyV3KmSsL6Qzh6eG0ss+66uLorFogDzg
1c6pRvy+ES/nY5JxbY7q+nWZDM1bwf7mCIZVrihmTndYcYW/CC3Jij855gJpWnaLOVM7hxbTRE/h
844+jXa8HOAPorpQli0f9S+qCPy3lUm0EudkTYKYH5P0kNeSUt9IjTc6WmlavlZ1LbZsIoEbG6OV
rflS420WErqTAN2+sB3aYdsHUb4LcIJ5mMQQyuuNO12Trece8nbutxGNFR4/8qk8FUQtu3VSbAbI
wAvAZxg1Y0RX6ThlFB0hQrw0NrV8K2ZuXGDEzLd2rRiVvi7LaVXlpKzthzgAUKjKiFBr0ZNtO5v4
b3O9uU1pgByV+F2IMxhMzgP9hkWadUZJnV/Pz7HilIcpcCCug9YqT6zthXFP2pdpDvdUjMg8s/z2
QEWZlIzSdPdp1oiHGlg73X0msie6SxE+zQsMpCf0CDJBWN5J9tCYr8LK06A57alombfKaJxTKUzK
2BB0n/gBM0ir/HJL1yHcgorJtvlcgt5THPGehkjzTwmiiwMrqh+t3Jadv9/glumq7pJmkvQvupjs
p6HpSLYZOapQyfQBXzY0FK2iE+eRyXdn+VGCGRUHD1HlyM6MzkGoo2vUC+Uc5edQq6fXjmX+0M1t
vOox2UTLchyGa50eUrxwS+HemUxQW5gX7VUDn+ud3kjA2sR+dJOYjDXk092SDJFta4AKVRBCd3DF
IbANKQfWEMSnhf5zN5ZMiEOszilFIBaJnt0RUTrsGQ2it7s+zp5iESHuosezjtq2J1GANL4jlrAA
Ewg2vlaVHxDNlrWVbuJcv4kqcx9xmknzRluNYC8WU826whGP/5uPsbGFuHGn53O7smJLoa+Hd0wZ
a1NCOwWG96hV3ZNdGCOJViEPYDJ2/nFm6T82prXtcrrGempcVZV7iAzes3QMi/mEVGEtM450ukwy
J/wnREJAk5RrxCvYC5UHKAqsTCrS+9FUz2Zj3HGMVaCRUNbf2tEF/NjoRFEpm4TzLiGZKo/azDMB
by/ccOo9GxEvRT2c13HJmaRK0mXgRtbKTcdbGRHJjc9EbqlJ3ipJuLjtOGs54rEnELxcTMhAkLTX
hP/VFTZnvPNybNd5Nj+z6I+rfLAssFr2D4hJl1wc16JcpDh2Z2NOTSJ6jyrnZ6fjDc7Zcexd0Tyw
2ynA7Wc7l/alOYKpC0ftJSEvGoqM0m/ywV9C6sW5kIhmOWHx3QZadIQPunHIaV1meU+4RbUawCN4
9jBuYQlgw62Rmo1OszRRbS2cS7CMnRnzHYnU3Qq/93f0A5ts1polGigvgA+3AnL4VgZQsDO/M8At
IJBxuhekSudG4pnEWMP362ISxhwarJFmPZtioj1/Uf4VR1MWYmkrf9MULuZ9qrwKcExSlA/I4CL0
Qz3yaL++13LrUZnNFjbxuHdyaa0cq2s0L+WMRNXMdDH0cURaBoSLb+DnUdYAt73tCw2joSQ3xM6j
BavIrp5C7X0I8M5sSinCjYv01GWzr1OjQJ2ONIC04UZOWurNBccLBqRnhNiTqCQj6Rt1+O4aNFxZ
Pw+CJ7a3Th0C1yAL8r0rHbAfrpxZyLrbdgSkkzgunHuj6dC6gCCe8IgpTFYLUuY/eGpnOgkX//to
bFAmIMnX48KL3Gk7mBqGc/OOdPWHlCk4AaXhoUJeuarzl2yEY6LBSAEMSk64SRq9yRlRt8A76MM9
DEEKK2BgZg9EszLHeN3HRvMYJCMq4PDC4Ix3oRjMkzsm73lAuYAe2G2uqbeEjcspwZFIlm2pJXvd
8K9t5JFXPk/FmqEPfk5xygMiN4JQb5x6rYV8OMvXbprYeswHk7epBXeh1iA6l9j00IaiwmFTdjFE
uD7nEIAK5maa2PcgBqX73JElnzJK9HeLVq5qEDWKUoGck1v8L7eh0K8JvwLDSe+/XFqgW0nxdPd6
Ul7ZvjX9TJLpWhqyy7yGpguiWiLs5/klYq3iY6TsEzp3eGhjtE6DLz3BdRa0xO3ntKPylYn4vnWo
XuEAm2DlLgTe6xONgLdwTp4Rp5VHjRjDdT2br6Yd3gajYt+Jj0Z1EUOERdvUbuxQe9RwlsJ/YfPb
PLRVt9dJASam8cWiOx6z0ypzu0y3iDyZBUIy49HLy3Zr8vATR2t5g1L3MrIXo3YpDFftDbYHFrea
kn6UOTeRS5+4HOIPilEo9jpoDKMR3sUR5T8fimBMKEI2RsgpgoiD/jhDKa92hLM+5vV0RqPmkbEa
fKQZdnhEe1EcQlLPUy+URNtCUmZD+lorugCl4q1d2nqRcdvJtNg6QX8bcYHlrNXrUCFm4ki5hA0+
rqkdeZEEBuVqL22I4ynFQZMCAb+EmBASUNy1YNQk0pMGVebRbdx1OWGdcYIPOzGD986s37C2USIF
N76l0UYwkj7Xb3oAxgSfBATSqu4upRDg0HREyPUuR2Jzw70uKpri6JQnaJc1Urgw5PeChNN3xfdT
KJyx1CVhes67yY6vTGJUOaYu08ZqVy5IG24YcGj0gPELUwmSGoOqU12GNxMihxpkVZgCBwoSvs86
O5dK4X9lHc4CIhZJr3ggoEJjxzLg2u8VKGwuxC7HGciMgB3bFcFzOYhtPPqnbkzBAHExV9+nBO5i
nU62JDSHrwF7j/t2kgmQ4xiTTAhJ18lpM9Bu1YX/kFQubKo+aihkm2+0ua6HQRzALJwNgLJo3OAb
Q4nr245K/W094nDSNJeJoq4EpX1246aqTnGsneWEPx2SfVaRnOWSpuuLn0boUoghM8TOHyAZeFPc
IiSyxHdN4Ujm5M5wDVzYnhdObzUCr6RvRQLVHnNVunFFsQuwe6GhROi/yF1nA+SNZ7u3H8iNuSSz
9HIZQ+LZJSyBrtVHm1S/hpV9l+B8X2BxXNi1fkYFlXu6HlLVAZHppUXsrBykcLuub1k6zKrSMIUQ
p/kUKlCoixEYE+Ic1MVAu7cmArqN0zd382DeuVNwiKwOWDgjiNCD0MuaRHq+n91LW3qDNj7OTQMQ
PY68iMTrTV8SEgVJx/iOK54dd0LaXZz76QfjgJIXUJNLyMelmDnvQ0oN2EzB4VLJoXNmx54xq4OY
E5T9yVbTIrI+Cpx/5Yq6IwTwjIQdt5LnBoSuH1mc1522X7dZc9M74cEFon6YOYBsw6xDURCifs8q
ntGmuS7nES+qOV2DTTh3BicOI1rnPnHPqrLewyS2VqMVrlNcYvk4rk14+kXqfi8rNbLUgkhMfSJz
VR0vjTrc44p6YrOw6pCsLm1zvM+dgm16fKBf9D1rhlVgt6tKVLeQmo5KdZQ1Zn0XJtpzKykcoYsG
oQKGsHpjQ5zskOhHy4TRikul5Xn62c4KmaA6MZdfYcC+dCuwo7WGRcphTLcyx9b3wPFoxXZJ0LYZ
skp6eqgOqsMIPcfqznfsfSftnTGA2IpG4HSNKDZzEuR3KKLYIfvlD6FNVy4RHSfXp8iuG/FmyFzQ
NW3Kksjqb9pYlHABen4H/TUIuJo+/cx9PGPGNNfnqqJHDHuXPVzLA1QYkCQKSfheoZ0hwEy7klIO
4KMdisSlJH7QqZQFRjTsr6o2ohsAJGARsF30yKGdV60dD4RWSXf0VExnBkdUFOG1RFEC5ia7nwxH
bEci4Zc2FqKHlPnjOimDJvUA1hccT7L+qR8cvtr4nQn/LMLgGq2BiYGhPEaN+TErRVEVJeuE64b6
xGUBPti4VRcxio0lAvl7fDk9iGBD20x9cjR6Qra7gqANNNkc4xza7EweKAQbess4Z9yWsGVibys2
e8qQuAVytjsJOtgquuOQsXbYEBOLY/d8G0bcLd2+O5LBKLXlmLLlsTuHJae3yeADaY7s6ql0/W1q
9+0rEtdDjXUmJ3OxUOUWMPmt7h5VDcdPh1dDVSLTq+qMpOUVAMnSNbrvtjP32Y0TOQdUPK6Hc2XV
4RnThuDBsfRqZcTIGrBiovni+Hsl0PRxwDAO2UgY9orqebKt6vn7HzKEBrQqha2KLayG2X8Kx5nN
l0v05snK0EToCbZS41Q1UJ9MvAYT5mtytZBjl4pGRAbP4W4mKcLLLO3DTAP3JrSjn7RzaW/qCPvi
FnIeJYMpmYe9nrHUWyZEcLuTwcoK6PbPtBreNQzG+NKrYk+a9X0skY6Fjrv3A+MYzq3NAZ17SP89
5LQc2PrRxR0+ZYDooul1YC3mqKyRaGmkO1SZGworBHNh9K982qaFToWYem+ytuw6WgezG9/peA2o
gNymkkUqCO7HGGKTsD6iLnrAfgQUUZfpowKgvuhMAfEZEHxTh7dTEL4NnW1dSXR9OCKISUooAoRx
6i7s3oqflTk9WDr2n0DrUUg6c0eMcvx+UU8Q90DgqB5mDyWhITSk8l3TOaeJWDDol5NzmEOUTxHN
DPZaFEYEjxr96Bx4MoTAk5wsZE4sGBykR3k7K8TjgGp7dvrGLUEf+6CbEPgSV4N+4Wxi9+a8h+XQ
S3XISm5m6IS06LB00zx5gJGHCYB+5b6i0Gi7Cgdj9RZbM9hmFxOwZXCYMnMZrn2aNbmbxx/5mD0O
dbvijF1/lC5b05YTHV6In7RP2DnILeGQPGlm/qZKtBTUWsKJopAszTUS4Q3p4j8kxHDY0dVD5oTZ
lR0Ye3Ic1BkKYm3coFMqdyTnoIO/1Zpcj7ZjBeoDrE0f751iSvFllpHtvuo22ENDTxkidrmdgnjX
GNo+CYNpU7rapnbg+LUFj1zblCut7DetyKmGJfmqFAT0zrU4uL3+jNN2XFDIirzUMfO7GmLrsGrr
8EHk1s2AO3tB+d44qwJ5nY7X02uRWCPATsmOnwj8BLlURp4ZBW6O0r89zHb1GIVMIAQJpvlj6BTb
MchNz2kS2wPox2zQQTSa9lhZL2xPJk4732GzOQYNgILMmeplwspCgwQq3QSq7Bhr1bLGVZd6zVBl
9KlJCdDgNhxSOwuQjw9sYcbWo0H9lHBgBZkCvkbQL2a0FC+RZT9nzqMIU3KcXAMHyFixSCUUGWUJ
1x/r5o0RccoGrWgjEux4QFpCDemMCCqtqyxn4HGoexzm5DugkhJjYrxKajav7Cq2nTN6IGzXdqEe
EnMOqOwqFzujFNdhmL5Y2Aug4CFr6JgxKINKZhVCYpCeMtuHVbuuIu4c2uz2rnUJvOxKByiDQ/oq
QK03QsQI9BH8CaULoqFvf/uPf/znj/F/B+/FNcGWQZH/Le+y6yLK2+a3b9a3v5V//O3u52/fNENY
9JAMVzn8/Y/XW8S9/JL4Xy3NWaT0gdgbvnF2uREVEM+vXdr+9dKxReRqEIVi3xTzz0YwgePqE6uv
Xfzyef6f961VxTRlVm3se1270ahfFEV6/PNLXz76v7ol5q+XNrWAHnQKxxEYBjjzPIJGoAPtpYGt
lrUOYe/PX+ff3Xrj19fBN+agkqgM0ioSuqEd4agz3+7XLi5+vTgw4QwBV2nsIyt+oaZ6gs+2+9ql
9V8vHSGlkSlV+r07xKi/IIWsm7T1v/bFSvfXq2sCt12S1Njw/Yaky4qkT30ov3hx9evFAQ4hgaXE
uA+a7qom0Ze2y/ZLd0XKXy+Nhqkz8BwbexromPUFwzQBfvG1i38apQ4KitgwYNoUmf9mtdN3mZTZ
F6/9aZjiQ7Fq10QsODrY5M1C7CKtOn3tfX8apfhaUrpRFdGFgDiBOlIPc4r4i3OA/DRQk8pUkMQg
7M6m/Ekn9gjGcv+1N/5pbGZVCf43sss9gSeL4tmkdPvnF748Dv9icpGfxiWSJMhSMSmXfWgjk6bj
KRdNr/VQTImwj4jt4hwkEcr9+cv9mzlGfhqrlrQ12yrqcm/mw1sPN0qFH1+6svNpnI5Jp+JG5OU+
ddX3wfD3rSbvv3bpz6O0wg+byYRwT1FdzTPsRjpJ11+79qdhOlZdPfZmNO31Ut8BvllM+Xz7tUt/
GqSdm6G5mINpH7hQSykkD6vUDYavTV3Op2GKFUCvDFwhTAHKBF9uVDsI8Z33tff+aaCGtA6GRnWX
sMn+0Ihgoxfxzdcu/WmU8mXOFatmvye4dWWE40tDzNzXLv1plCp4Y00rmn7vNwnyJquyV7KajC/e
8U9DFasqQhWr6mFSx/65HvGEoVyLvraKOp9GZgLKt7JNPPnNBRdads47UsyvvXP709iM3TGD0oX+
3w45saKYoaZGht1fTGH/Zk6xPw3P+mIaopHT7gWuCNATsKYJavnaV2p/Gp+UX8LEN5FozUqCJQmO
tVW8fulpsT+NTy0giLsP6ooTHqd+M6VUXIk5+toIsj+NTysYbb/HArefISuvYy14iMd4+NpyZH8a
nhFYCsOme7D3hbiQvGTGSRb57dduzKcRqoS0uWRR7Ak+4tw79lSxsuJrK5D9aYwije5p+/LWwd5A
B5P+WnBy+uLFPw3RLiXxnpZZuY/09B7iN06dnGbjn98W17xc5l8s1vanMarQt5q0cQp26PfxKIu7
TH03fHRwVvfYBPfAN541zgSYsvXl2DYPDpPPJrTfu8AicVLO+7Gol0U1FtRWyXazEytBpda5t1VM
7A2WhB3kEDyrSWkslIO+Ftwiymc8Bq3b/HQC/TRQOAmBtCExp+KKuQTPu7iJ+0sSIX5j0tJxRNlH
UcZvgn4gGByDIr9cO50OoMgM7DWt6JuAnBYZdNuoFFcpuY1TMGMibEaFbsNNrpKpg6BSrZriR2zP
47lxgmLtmyQBNedCesGQ/EQ7ckw76y6q3avY6m+6oX8aKY0RYJVsEHvSl+0vcaEdaBuZgwJSeZ6s
W0cPViTW7oCf6Zjh42MAR1cid/OHHa9EzbBcFc5Dp9ZQLcVp1sJ+JzCY2qhbyiyaDga9Um+ONNTa
JEWhMDk1YwtwdiCSfOJu9FUx06CsBvUOoBytuAXwIPFHMJl0n+QlRUKvrG2dDdau9EG76qpZtepB
hSbBOAgoN9ih6+cyJonFah1yi31z5VfFCi/xQqj6GZtIspUkXVldekU9sFkPYaXdy7oYX4mXX8GE
hoPkbuA3r+eRcpQyuCQcrC0W+T5dG3SywPTbRK1I1CvApvod0WAUY3G2AM2FzQgpoZgWlKCJQ2hv
adywj23PrVXv565uXufZ7JDuuvXKtGrAKERXueU0U6TNb2rES71tXvcKzh2ROVm2kWS92RT5QtAr
iMUpWoPGHGhWSf9utPzhGvQCLYtWQ9Ksj9eA3m8MRztjoUI7XsQPM1TTJdvGfFrjyN+moXmPa4RW
LXYHE5Ew/S0c2/WqdPZWPG59/WhPWzdVRKTlnEnw/iwCtDYU8WlToOWYbLxB9UiEa0Ri7TxH5wTM
yFLv0M4Oj2itezyxxPt10dJCqbOKydXSoOYB3CuWafuWm7Mky/6kMKolplk/G9SmsuVw0RLbOabF
MBi2DiVJiZBpTSmtecRyGYE8Ku9nUAGT7J50rSucLUQF17mvKcEXp17ugvFRETsDjaqrVgDBkSYX
kB/oxn4gNgJnbDb2rqwmvCVuey4YLI6O8c3w3X2U+CcFfDXaqJq9JMj4wV5m/bQtY+IlTgmhNEOQ
PwwtguZEdUT6Iop1LNdJbwut9ZHd4ncUt7qtn5q0KT2SiJf4IRdgP06ZMH74Be02x0TcabrRsA0G
ygJzC6A3rPQHFOEgmoCHgMR5K01nrVPcDnCbJssGdwhZEq3rBVQHtxcIgqOqdWRRqm7ytZ+XeClh
e42Eun+YYdMuySpa2tk+nrApCs0AWCY7UMfAagtCXxaZe1HEOCoLF8bMzen099mab9pWpfW1G8hG
W+dzb694SeI1gHwqMaL3n7ZGOVS0RvNlFjlnZbhMQGIaTxNhwGiEEn0xmPTGSDSFeQxLDoU+IvPU
fk4kxUHPD+XKbGb+Zbu28f8CFpqS7GkQVcsNtUjFQqnW3Skf2iZdtew8NegTgesaD5K2XhOCYWzz
vbSKHQom/RjRLnme/Q8dXUrc0r7rDPe60uISTUB8JAcN57zYSbO4Rz91A9hy3cSDcWX34PQrmyQp
qnz2hSubwdICPoOftLzTi+zMOTHfNw280zq/oOTS+QJbfEJ3tGw6gn+N2saZLkZ3rUGoIc12DTD2
ICP/OSja+ooUPwYTOx6xt2bOfHPX2JDTgN9mYNaWinQ6ol8o8+IA9ak/IfiI8q1WFuJjqkYazVR4
zSuriGJSGm0cqHW+TucUd17Dg1y0K/Rg67whsmpmfrBx+wee0Y36WqT1eiB7N8TRyMNYAKPsLtI1
SocbsuiBi9ZVjNz3wNb3+9gZD4Tw6As3RcPTZuWxw5UzwIl+clyL2MzOyR8DPIjbdKa+zCQeHSt/
ehyIpwBKFl7NTZ/f+ZWEhFGWNjA6SZZRVuztzKZaG146jz4dQ3kPg5L/tvukhcXT0KNdZqgaZvi9
9kCfoyzItA+ZBbQlgRNPwrKmE58Yt525BYMSI/WwXVQzTY8YvUvuE91sQDPSsqCDCC4dQNeqy22c
7C3NKkyolwVV01YKmNND2TteoVX+UjXEdUDYS+m4yHuuD0ttaden2TrF8NfFYkjD5HqK9PzYTCnK
UpfJQA5XGgJJKeJoaYDPNk3tcneHbtWmxXWg7ZiACMIwGOOYZ2CmGi/CKbdMFHGnVkabPQC0RmOF
iAdJ+pVmtd19b2jM2DXcNaDEVW4sZ+QbCVJd0ynfEtdeJP6cVZBPSVAik6RiiI3hRrB0zvqgM9JV
ex0lI5GerYHGBupyZYkHobnDXaxbzrMTZ6shHVJ2EZRk9MLlbtHkDZsnFgRkH+xygKsU2ps15OrF
1IVYloVrH5xaeL3pv/p19072SMmygOWkkkSAhY5WeUmTo/zSyq1C2tF0CvGfzgTil+iRAPnRxa3D
E9PgqqjFeJ0iMt8ls5D4CKSwViEd2itUS8D4sZyhMF2KlPIopEimXOe1k4W7AaMDcqN+dOUd0wGQ
PmtFMyZdhiJdNaWbn5Joq+QDs849xcp4r4YWCYiVa+uxsNhBmDfWUNP7SV8n2qbWuOk7x8IqTlcA
uiF+XjKj9NhaQynxLggdGKT6QTcz8rWGyj65BD4G7gEH9A0f8dHXio8JVOkWp8bGn8v1NE0L0ASv
yajlO7MbjobVeXhvXAAYtkEKYJ5ASoi05UC3vUHowG6+TccdQA8YP9ipXqiaEwUDBFELiLQbngIS
ZBfYBmGf6twZbGVl4NwS/bFIp+WcJQSh7fRc0va9ltFZWKSmlg1h4/W2d466kRuvvhaxaOpYvBKR
0rzVD2gnzx1JYlUywvkvDthq5iM3Sjs2tX8Tz85yRGio7eByzOGSQeXQMgovHUixb9PwLAHyeUZa
ExzYG91ymGl+h8MloF086cbsTW1BGuJNWhEhpime+hyI2sV7ic0+QrozGAgY0oPqs7ViVLeNv6vQ
L7kD0dpyvsZScmYrnC3jutxKwrMn1Ddl3yybyFrXnb9tRrmB8buYCfGtdGsnxbSz7GDemKRKLg2z
ofTt7MexOVzWiTR5EkL2XpjBKy4L/0j2UQYcm6fXBErnf/iXp3acQFzgue5OZm59SFfPCcwTMDY7
eYMLjK1cHFavqki2UCPN84ByrJ8aAClkc2qYIgqm/Ki/iyK5Kse2WgeqwDbQ2yivljrEgI0jx4++
AIN7AMWUXALGIJ4d8llgEcSzBveQbAtk7GlBCrdVnpTo6RYF4oHUD26r4hgBEgqvoe0m/v3YU4KD
5QtYdItHeIsvG7GMFRE73aBtojiKt0FG7iKqLSgC5UnHfTA7mDDTBoet2f/k6TvF2c88JqCjSDYz
TSBjlHs7AXKWi/xmcrrbgmV3QVhCvNCEkeJ2MGy+USt57RyRETrAWXer99NzNjTPEchjDFrGUx3j
jtDjw2SV2yAUyU3ckYfBc8C6pO4ssEopzxRN9oEogiP7c3qWhYNbnFCy0SvhpHldPl6lWsNEV3PQ
sLuarWUsJxeeIYlHC1KBUI+VJQSPdM7YOMbCPU9kVmMhNzDFs9e9pG5i0/Nh5qZwF+AKTC6rnMk3
raowxI+0bIW51NLIvW4NBCW9PtzLrv4eW41nDE/TjMMzrcGRZU36qNUpuvl1pn0PZa6D4280NKIh
wVVsA15yeVFm5TjYVYTHYtM21sBqq9lgSBt4+V6KbmqJunueQGjSwATlssxgwniqGi/7D+jLc7JC
9HGDx2IZFwD37Zdmvh2in72uX5tCfdh6/vuolJfGtzbFH4ZbenZf6i9+VGY/KpgLtK1CxP6cDnOF
IyC57+GCk2GRsNFczvl0KFqDLVN5ocwWmnyi3ZkZXsJE8KMYq2MCYZTQjodpetRntI5ZaDx1zXgF
2BMmcTaER7q9PvKjhFxlXCRQ49DmCU0zdq4FANJPsMw4U4OzEVxJBMsrQAxiEq92+bt5Us9ddedc
+rjFQK630eNbYScaQFbvPMmJb2+2hucoa+sM1Ya9AN8xerLstSXkYXBzbWvizA73LXfIJS1j0N/c
LODc5YDpG4qJZQ+fRx+VF90AM6OFmEf2/FOsV3sJAW+vkBYjkNW8zEcg5Ffa2nSY5gcWhiFAMgn3
iqSGIX2wGh92eOHf4OrQaN1DRt3AhbKxTH/0LWEUZhcCDzZQRbEOkUz34HOkhg7QvxqA9jcEh73S
ip+2s8MeyYUHsTCCeoV64Y/W7X/80rttfu/lkoQ11TC+2k9//Md9kfG//7z8m//+nV//xT8278X5
NXtvPv/SL/+G6/7zdb3X9vWXP6xyHG7TTfdeT7fvTZe2/9Vdvvzm/+8P//b++1Xup/L9t28/ii5v
L1cLoiL/9s8fXdrRBiXF/25eXy7/z59d3v9v3xbvefQ/fv39tWl/+2b+nbRFUL+ukgp7qWNQPhze
Lz/R/y6l4/ATJm3Xtmzl8ho8m21Im9v4u6W7gp8Jy3F0x6J21xTd5UfO3w2QgaarLEfp1MGk+vZf
H/v6jwrRH9/Ev26yi1+7PtLUCYi+ePMdYZNKL8SnYtgESsVQNmHZp3DHTt/Ym5445Ots0y+1G/T1
+Kp3pK8d5F8UmcWlhPd/K1j/84U/lfjMzKqKsgWv4+n1ItiisF/+uPBal4gavGCt/qIe95ev96lg
WVRBHKJdXmAe2CFh9+YtWo91/4Eqygs8+y9qruJyuT/7eJ+Kr3oxOH6H1jh6rI//h7vzWq4bybbt
F6EC3rzCbcdNbyS9IGgkeO/x9XdA1fe2uMnmjur7cuL0Q0VHUaUkgEQic605x6xUJ93KP8N97Mx+
Vx0SGz+Hm/z/XuFJNZmYU2UplNZOds0uS3Mbgtmm8YQNX2Ob7bYXuv2ZOiRz9MNlmpIiipYqqaJM
mfLkMhFdBrPJYkIiuzbBlEvqVkNGu5RCvjHBjPqYqQTwTE2lwPCISDCxvCEYy59zaBmbsQ/zHcAS
iYreavGaDVrWdjKbhD3UisohYiyj72IGspEy1XqO0EgEQcFjqQ98Z6W90OrjnguHdaCGs3BTy6NA
E800Uwms/GjEDhgpj5MuTICZr/yIm/Eg9k1+o1LLBE40hgvS9cwkH1UWOrKY2N4f4HNo5gaPcbHp
QWNfpCP7eTJXy8rALV2bD1NTdIUD+82InNCoS1T9mC8GdZi7W9HMhHs5MXSX9IWw38VK3D/WNbop
cR5iD8VwuemipUQ035MJlFDVm42SmuWE29obpg7hS4aevQqzCBN8Ont5An0OK7xZQJEgPDieJc7V
hD6FLpW2liQSmBffK2g7nS1kibETFzP9NgtytYdaSfS10N0QLCa6/DV7bGbSYanGYUcFMP+J2ogj
0KhMfp3p2fdgUucDQh+0fWU/YW/PEef7JXBLTJNx/IvisLgXcZa9NgRuuk2rppdyXDDHWqIdBSsJ
fpokZeIxHjnjx31bfg81C+V5rrZHIAcJh3UyJDkn1gSjtGKA7nKcv4el1nMtgC+MKlA3SzJMV1Ni
gryRqM4bRZi4phUorqYQnVKublI202wHTSM91HrV74i5ybekOiuvwGjA6cvm5IvFJNziyCyY97BI
vJYaVu9R6R+fW3YqkDZKFZZhjAseX2ih6U+V0Zm5h3sP1J+2JBlZ3EKult7EfpIjY1lHy2U6RM09
pkmiXIBiYK/PxPgXoVJJ77eVUb9IhHVIzkDWwEuTzkmGhlCsf4gdpW2/sIS8IXNrMTOvXkAiFuo4
jC7JhznotTz2jRgbNEBwk6O1gQB69uTUGtnB99VVblUoa9s0tjIUq41i+dYUGD+mKCyf+iBeg9JG
2oFiIWcHPL51dxXXZdI6k9wAGkHvC46kSuVo2CpdXt+IZdne09dPb+jjtDlsvTK+q2UoF10uCEzo
Es4IBGnc8eB2E5R6gYCPB4x1vW9ohe95/hAVYqTdP0pNGxGWWAOmM3g0nLsfxgn/ss2kAMPZyR25
u7oCAwlwTVSPYMk0mDMkDF5mgan5aitWt02ZJs+NKO+aZEg8tTIUAGIo7K6pCZPGXvcBEtyB/J0V
/LrE2xxuUerkGRxqkcRCT+90Tp450FxZJV7dNCuinPv6gGpT3aZVJSSIp9e8ylgSZZMpYUj+aE14
4aDPmy+9LqxH+gKROSkDUBgsotXxXeAgNZ4SSiuParlchKjQr5t+TcrMYD/Q7rbLNH8xIXWhw8rj
6zboSsvWZbAVBOYlvggqxpeBeNyNllRJfgiRjQe+9k+EwXgykV/mdlKWzUtBrx5QE8k75KP1hf7W
4MTLbBhQzS9+K/EijYTkMermfh+OVfYsEl94bFhtnJSIJvw9enmvmeBfdUpIrpFm7U5AU6/VwXAY
W6KQmzmWb5pq4FEuMHHaGnBCCrHsqGdatJ8nUyYBZTEuJsFkT9oryQ5uSOozGdNbFthpDVKluAqb
38nzWj1oJmvBnBrKxWgZJFrPiYABr9UceHHdrqsitM0av8qQJgE+PzDaWxwwyWUH/PcXR33rWhSo
/uGS6I5i0ajbrnhKE5MYjU4ucNfAWHMlnkKMY7BX92VBQTeTwwjw9/RTGQw5RvzJotDz7mH2WYBr
eo1VTPsRv2UoY5/EoUDawneIEEB/KniKexQ0zRFdc73SwsL4TjVzxeMRZNdlkpVX1Lepj5Py8DOs
4TpRp7ScBDo5tbko342mVmxg9Gl2XqwISQDrBPqVOjVQ/A4gi5cXMBadU8j9o6ACJVGxMDmJArQP
JC+VCzICvFnIObABekawHOUUNhTL5l7MforGwR1bkn7yAGcIhbnyWOPcumkDETcfbN6jksnxm26M
+HKFBvBqKlsHAj/5LECqw1ufk4glCtJGT3MVRy5R07GuNPvC1Dhf1xgKtiGnQ7dm9+/qy8x0S4bG
/JmpYEGy8fsIqttNYJpdyyAHvqvYao/aGGavxFu8hJOI6LBD8yxYqwGZELRN2euDH4Llt1sM0Zin
8uZqsYz8WgEY85AiktuHeqbuK1YUTCDALMpCbX9EKvUk2NjisVKwoSccnrc6J7dfvAY1uB26bTIO
U4y8Zsg61WrXmbxQfZU0ym8yefVxM+ZvYBPkzQzVz9EHufAoV+3BZFv+kojcVs2q/V4t5aPAyfQq
XNj72hAI4peqM6ZtlVqY04ll9RbVECiqRuVzl/cA+PLO8mpksRsiiPIjOSzToRa7/khq5LNczfN+
zJfKa8CAXskIGhqSO0xOr5zanAWXnGKXjYBvD8w/cQ/jBOjW1H8MDbph7EAdUb5yhEMxwlqxrriJ
2ym9iCxdCQ3LTymYQ/s2+v4+Frsc8qCczgpdgR7vnhqPb2pmEHgvYE6kdqklmOAJX5suTWBeFiY8
EGit6KVEUu4IQ5KDq7bUYkLljeYti5Pmm6HMC00vNJJuVifKsVfz9pthKjUl4SASyP0dw/EhBpdG
eidLuVsWWHqhibCiVX2jP0cFH5ufidK+aVooGI42SwMI+UbU1rM26R212WDCKjGdc3rWYB0DhDbX
6vo4QUpt6+5bT01n8mKTBFK/CJX0ZTHiF6w2za8glPSHURrRQzl8QnPre5xXylE3zGgnxHE0HUf8
J5dVsZpIQxDR/Y4sJD7D8A+14U42aTzcWYoJu1ABc6jUjcjjbVvxSug0jWJd3qgPVN7jK3azMmWZ
PtnUlhHhW1A0DvZZRcmYbOgbKZCjAye3EfaMslxgG5g2czfWF6NWZzcWXhKvSvgKCbGW2bTSKd/K
UvJg9FB3QX4sOI5K47osFXb7pp5vZnUMNprQFYcy0juE+nHlaRa+ErmNiYacy1nflAHO0gzvyzcs
XwBhIghwsyql/EF1RXiMeJfSPtnxGSt8iHs1SMlMt3OTlbUpoXiyH8G0FmvpEfI04OMoUi6wiAUY
9ecAqFsq+FqgsGRGbTI/GjiaQLOyQLIHgi+3KOEdO8/mcZIXyyGzsneFEu0+PfUal8qSXlEDWaj4
j1loR4tAwBVUanK6YFtGHRnbNfun6T6utL+lfP+okHCMX4nsLH91p2WCd5WFq+pncdc1P392x+fq
9E/+DywoWCg3/nNBYUOSyHPWPTd/1iDW/+TvooKg/aWAazUtQxUNNr2GQung76rC+iOd5jIhJrpi
yKIhcrD+V1VB0f+SOOpz5jcVDm1wjv9fVWH9kWiauigCNdMt6vH/qKognpx/Nd1Yqwni+hvqmirr
4kldIVjCKGGv/UtitdtRJr/Pb6VvWDStzmGLhRPUe0v3+R6CxwW2gtouN+MGWcPBOsw/tYvhrdtV
1+1lcZ/thKvsLXmTXG2boW/xjNfxkcSa+rn1RKfYzQ5d3a3sVLtwC6/gsOyGN7rPBrVeJ9xnbn0D
0+Y5usY3tC2P2oX8jIO0J/WcBfqxue8u2r3gt551RSXdL9zIyXbpo3xTXYweLYed4pe3siN78Li8
+gYDZdm75n3uxUBJHMsvrsqbkc2uw0/am+XC3EwX/WO3q2+FK+UV5bUT+eOmu9A36aXm15vA7bap
J+4NP3L0X8l1uee3vKT/ug0egShatvVq/lrb7qYLXSHEv2GrGdAvquOuua9pdThsOZsry9e24kM4
XdX7yrp+6Y/xPuevDS+j63lvXc2P3MILruEX2d1+sOOTuSfUwdMOxZVhY8X1s7vgXt6VG35Bp3Xu
IVN6pPpdiHvlInIHR/SjS/M+2Bc+jRxHdSk3b8afcDWa3ou+adtyL/l0kL1uCxnrhlQhWzgEP4gY
2ODdydzpJqLDqdmBT7+I5kbnxLqbwmfmz0dHxIXhSyYdlMIZD9qOw4nDVv+g8HtNF+g68F197+7w
XisqbBtb+7Zc5Nv4pjrUG6oaya7e4tVxEq6rszNuC27/neHn23ITHuR9cd/+EC7zIw77g/JkAaaw
RS/i8G2b3PZ0E2/guN8qW84UyVtoOcJTehiuxo35i9YtoU9P1m1oT0/Kobtrrkwit6PNMtg0uUAd
rMFBW/Ey9mlOutUG/5ffP5v7eU81wLV0Lz9IV8Id8xO0W1RcxfnW8CUbbYetunRh7dDXDyhsiFbj
iWwyt/oO1cCub4Zrjk8R8KFLbho5U7o7beEONKIr3U+BHxW+kPsimJSLwR8pgdv5C2GbLudTnIVO
eLzOHVt1ylvQ+VR9jG325nf38Mv1R7lww+Q4mtymH6VHgc/0ACw4rSd7Ar1mfov6R35cqPh1V2WI
TsamXcD7xjRCQLYDUaZKVzoqtrS4QBJDyE7vS/o3DtS8yb8E2cBs+CsLDhqdK9DzyhaxSWdfv7a+
4azojy1hym6AL4vu/8NwM99pD2tDkdZhfuDfUSvi0FZmTvvau5E9PWSeKTnbpvQW7FUyWztHBOBd
8wnsbbDdQOdbtD6AA0ROX1vxdYKKETN1RS/YqFRSnuv9wrkPTsU+9EDoOkmyD17L+/6a3W5UePrA
VezrHQhh4znbx1faff0LP992Nu6CSw5PXufj779QN52viD+1B8yYrdte9XeVWxjo1/z2ajjOBJ7Y
y1F7JETUiZ3Mhfufshr5peQTwED6CcyIyo5BIqJxTQwgwLsw42DDBR/15Z7TrTtslPtmzxts6w8i
kGpwPuXNMLjg6uwMzD8xSMfyWn0zwRR5k9/SCUcm6keYp7Nj9hzfCTt9wzaBfmC9mX4J7uzgK30q
S4c4jsRObwSPd3rHDk5DX6Y8c3/Fb23jyuoTqEnOcD+r5mk9AbrppqIOMib2Aubbk03OGV7xMgqc
HrY0u7M4sBuag3b7fXImmw79LQ5xlwwwjN6KtLUWD+YLE6Jbz552Kj3Nq4qi/BHRDMNPMLpZ8BrE
ma/4yl2/bPPoepJI2N3LXvqo82e+qwdDPhYPdb7Ln/qnmHwqtmLmtqJDSSrgRjw2pu78MPQN7ZX2
MY18XX/sUt8Sn0jjLLcjTlDkWzFpuq5YuMs3DLeQkkuyAxCkP3Ov5zvs0+aWQ/id8ciccoi+nC6p
1Q1OiytGt5t9d5O6d8ZO0hxA1QU+X5rcb5F5gVmWUGVwTU/ijajZkG9lnLw+haxNLzikP7nFg3Bt
3rbbN8tF6EZ2KHWP6iioz8YRlZfTf6uvelJxWzZg41EKbwtfuepDZ9Ls4ofRP/RI02JgjCDCnXLA
jfyaOPMGpn5uGzt8jw7G5tvRY3dOh804kpLMRL7n7/mGuuAmMki8BboAOMAV6Pt4fXWUraP+QoPJ
jl34SoRXRTuWDSIOnUJ/IoTUVja1TloGvnpwFrFtHke6UixvSDfoRwuP687yO5Qedqtyfoy/icU3
6arpfkhkJq4JXBftL4VQ6Lp61ZoH60pLD/0+ty5UcePWXm/zUlHNm5yHwfPG17z1dEhSvIk2GjMV
4cDbAA2zs6tKdkPWSa86DvT8N3REM3syWFcJrA9vejy58E+HFANxLF7zwSps/ZWU3sWkFkPHnVPu
E4C98VgAyb4LCE6EwzB4xQZvdLLvd6NbOfWLeWteGtTq3O5YI0fDBvrCP7pjtp8vgis0cm79gqdy
x1A81Mqh0c1W26YqK2yrHXThnfoj2vUva1P30L8o1zDuiIS1R+K+qB9flxdm7dbfRu1a2kLydmWf
a0VtIwFI2vB/CF2F3JuuCTnYQv0i2jJXq9jhIGeM2zWQM93U1Q78crDA1dh22hPo8vCt3wV4QRcH
SEGR7wMaohOVz80+2jPJmM0D1m9bQ+m0jd1ncxtNYDlhj6Oh2gfdNdHysGywnb6tp3Z183sv+o92
5f/L2nsKjY3/vB2/fy5AVcao+v9uFv7uCK7/yd/bcVX8S8WqapDO8a+N9f/djcvWX4oMDc/UTQUI
nv7vDp8g/kV3jw0y8ltRkQkhMvnhv3p8giT9RYyPrNIXlGVFV2g//oMmn/rbd/bvbhTFEk1SFc3i
OCCpumz9bo794U0FehVqo96i0igb0PfCWuxnLwfl91c3LuHoxtT4FbrTVa/aFYxE0zY4px6Iyozu
qpYPJXLUxp2XiA0gqQAReg3yoOtbmIwlx3FgD8pNLpL88aTmoiV4kUU6sEtuF+o3mqABCjqEI1Sy
UVXrvjK1/aNCFJ26yabWam/kekYR6SwlsEq0l+v4ShYrGWgutLaVCZTRoUp3YQYiEm8IuR0B2FbQ
GNQPMJNcgJgqIiTqc67wPe0SNb6aOggXv4hmNYXv2VwNdbZXDVlggY+zovpuaJBLafo3unATEsV1
uXQ552g0PtptTj2FvSl2jGbTNHPa250QDt9xLBNfDBq6EmCWUJON7YJj7+IDiy5BWRgFpJrFKCgN
VjPZCaxbiUCvCEQVKVGlFW0K6s2kKy91eyGTIGrYI7yXl6EhQhTiTFx4qohJ+0dQz/lrMMvo69UE
9RRxTcZeKlPAb6JA4HYVtdkbPq72wSooTiE9j4UfaiTL9xquDPG1kXsDKrQ0qQN/Y0xJtujVGTR6
T/XMT9oRyEybADWlHNVPla83WjUfWsA4GlWrQPqmiXH+HC0SGLg5LdUSk0So9lcY06h1hdVI8Mgc
WRbKGVFoQjcOp5HtCjEhUaJ4AEjvEGgNboWekUqelT2NhV6xxwuH+IiVpixBPjbVE90RwEe0MqL+
vgqkzroSTcibh5zO14wbZhp+WAFEP9sC0z/tRWgoj+gLwX+1KXV0Xy0rMXRb4DnxUc7pazkhubpv
9Hbm7jI0Ze1BSMZE3izqQGwGsa3pzwpqRe52qTCYvjIM4V2sGMKazRx3VDYQLA8cJ2hpyjup0ZvZ
ljoQZc7ckqjlkc2hcWxJybnqSsKNsRjpqkGZpu3Dezi7yNPlJpzqPcEv4XKVEguieQSaBY8I9ihn
QnZZbontaOWLpgvS+QdWq67c0qZcoq0199JbqhnTK5tROMnpaECGLAi4uyytwbzRJsXSNqVAvMN+
CBY6hjYiDuLblJa4X7fPc+lGiFAlXRuSjJdID6iM+kZClYAgoSowSMcchwb/Ui3EHAnMHq1ZLhBP
g66a3PA3WhaF8YyHEjF2RLt28SVJrEDYqEJrXkV0oZ7I+IH9F5Y5qqeosSQ2MLOVtPRzTURXtUSZ
fWe1uQGfvoKTccR5SK8qN2tToK+ZW+b9KDfSzhp1ooDlUK2VQyHPmU8Uoiaj84FRFb/BJwCMsFuo
YtEwFlpphnQygOf0ECZT0W4Ukw5vD7iu92MRvqYNvKuJHejoU++hIjaWR3lopGi2a4rbuZ8RcWze
xglw/JrJBg5ovpy01upu4VjMBqdOYVTSmnimoUv1dEu6CkHij5qioy41cx2VqhjONVt6+MepWVPf
kyYzf0LNf5wnJWsuTRbx+VHIANPafCYUnXOWFQmr/lT71elaNj10gRSYt00xdNIm5144Ubcg9hXg
4zc7k55ntR2XZs4gV6B1cpreEtfsJHAcXb2momYpxBsT/jNxr7Ei0lWOpkLwAC0Lwt1ipVW2UyrV
Uq9l5v7sj3gX0FY1hXYV1KsrpwhR6FsVcdGumFvcSLuTxMXy57hli1qXQT1tdC3gTAwctYmP47zQ
bamy4CaoNMjqpVJkymNfJzA0KqaT/CjNbYkA3ErEyaFpZcb7VJ6Dej8unaGhADPUZhuQd9Jwj4jC
JFENrhKOgnJfQLH+YVBEjL9X5A9YrjAKyWDnc7RoFXtAtHFsoCcEyFTV48Kf0cDkrriswcJT0hJv
mdD2Y2ZcKgxbXFlD1VMVD8tRAOJl8G9aMvM4fg5LGXMWi6yqdzW97wuHVv2gb2plmVISpKnuig81
tfp8X1vlxIcq77rRNaSVZKkBdjJfY314CwgMIShUReFPKmuVhlMHZpoUoAChZyOrxyHqkF1VJQ0c
kDKlOL0oeWgWjtV0b6MeV2jO+I+IxkzrNl8r6olodBRrM0ro8NqCC2TVIkWoaXjTG6K3Sz49UpeA
2aEMBnsQkJE8DOTfYW/qZa5obMh2hwabgce3oVBJrkJlLycddLC+A6Ui8AF5YGp2HAJywUKgKmJZ
gCxa8rYL6QyXpJyMRvGbjvePMvUQz9+smGCovRplOccMBVHsDFNocC1gZDSP+oGQpDQDe2yB2kfG
J3DyEcFEYQPRIjaaMLgispSAIfGiCKRJ2yL7g+tZn0TtuRjSRXPaLOqlTZjBXf9GajJGMfLF8rtG
yTJ5r0ssGZuxkLVjYxR64VpZnow7QwPtNou6USPTI93ZZ36pcLXacYFyDQIc5enAG7UCkQPhraeX
e6GqcSAB2GrMy7DrYXYl4qJs0iitn2Vz1rmamh5eJIS59VLAPCuhf5WydByFKhBeDS5ggc4EMzsL
ifoSQ9AtjqKyp3DqvP2FDxz5bTmUjohmBdrkUlJagJBC8kLb8QH8yRyIggt6ghBDuSnR+jeJ6fBT
qoltI8iV9BjIrD2dGjFDyI8eonLVpiaqgzUPIlES50p+SFs1BPhGAyPcEXohx7tejQWQBX0nt/tU
NLfMjXmAGtO0hp8lehAea9g7wSbMMSEiV6CJBAGswmkFZbHUHuhBio8DiHa4nzOmKYePN4wtBN1a
9CyHVXljlIIcPwInn/G4ZUOIOWUVsl7oDclGGwUA/75uhoiK2Mib50lsx8ZDSN//UIyVNTuIWTNa
kko5Fdsw78vbMitDJAHloApbOPj8EZk+2+TRYzVlL06s7qcZiUPl9H0LpFlKpil2IytRBcJpGj4T
jTRzDlqEfpGcwEr06koydNbJP3bz/1LF/WfUDNtjVHiyKEuGTKiPrIrsxP9Et5QV9ewpnnsbzYJs
CduuHLZfj7DqoN5twNcRVEWFnMUQRNC8HyGNuF8SpjdqC8su5gPQ8FoGzXDmQlaJ1+kwhMcSKmxx
qOAw8n6YJhpDEdYRkNAmuI/oT0HS2com2V3D968v6L2+7e9bxjVxoDBRSnCEeT9SsKiaBZyyB4Gm
+IJ2yILijITuwy3jPCXJEs0Kjb2EJZ5Iy4zGitNc5FpqcgzbTiEf4qGo9DOjnOgCuRCGgXRGm0JE
qGnJJ4bdiY2QGZLpDWrLpSm/IXTvKF6LdywpwgYOoC9df33nPjyjkwFPOiOa1S41pxqSqZcj5zJ7
FAh/qu/HujmjzvvQg9ENiVPp+j+In5JxeuprE54dfAbcIj5hh169iX+ydXJxkfihi6Vyd1YPeDr9
GJDWk8ixVuFOyqta8I9jpqQMVRkC6LMr8gaLedqqpJSnkKu/voPS+j6+m+aMo5rszSRdM2RJP3lm
BY6vBDUnR6m9vql2ZKf7kR8+iDvhR3gxeA1yx+KYPJBgdubZrRfw1cAnzy6SyJ9Gh4ysE5S7iEmP
CNCuPgwWJfZjMIXOrJ+D4Hx8Dd5f68mLRg+NTVc7VLaG8Dwfj6bya0S9/vUd/Tgn3w9ysjwN8dKk
hUDjSaVVgFGWsyABVnuiPb2vB/qtJ/7qDp681R3d7j42YBWT1ZJfKtvIZYOv2viCL8u3ZtOfWXff
y5vXt/v9ha0X/seMnPVBSMMOjC1rgC/jMyKXBQsRiVqcWFHlnFl/P6yKDKdhJ+KfGhqV0/UXV7KQ
EMbBuotvREn2qvb49f07N8DJg8oLIPhtTSpPRM9N55jSKWemgvTZXGAt1DQWD1iU4snLhbaP2LCe
zkz3SgE22ORecD12rnQpWF70WO5o5vlEylEkT4QzY3821/8c+uT1IqGCXZzC1SnWc7eKRdEBB/o5
NMMnozAvaJCriOc1U1vnzB9zQhjlweooPthtHiDgeEYe7PTLmTXqkwf1bpCTLcWs4n4E9AtjYRDc
vnmmgPJ3Ffadx+LPTcsnU5vZDSMP4bWIh+DkTUITN8aWTCNKItG5TLrNoFwVwP0WVIMxPZGvJ94n
s4KevinquqQopnT6LVElPWkik5gZE9zxEtIgNqUdMqGXPDon1f/k+RiqzOQTLV6lD5+tWp6SnsRy
bDbW9cChLwXsaUq3//h63g1y8iIV0ZKhhxrpztFdsCclwhzU15mXCMqyIX7z7uvhPvsWMx7SCsp6
Gh/Ik7eqQ60lWB1vFXyADSby9iF+wOC+1331IL+EoYuywf16zN+bypO19t2YJ69T11oh0U4rKWLT
7bSnfI8P0LPoyaAI2CqX07b8sfo8wPum16FT7OM7Xd0g7xzPWhNQqpx+Nw3VVHRDVlkVscO8f+Uq
K6loX61rimT5o0DWUCnfhEq5IY8KpF78ncAZT9LCvVEr53Z4H95Etqn4WkzFUEjLME+BY+ZSqNkc
yeyJ5XFwjHh1wolnwUYf3o+TUU6e70ROJxt8RlFrTvrZUG3QqV1XYA6XOrz5+sF+2P6sY2lMI179
tTtwMlYphUZlCBxXFlmhnwSHhI5qa+Duph7ZyY3pjJrS2APxNf+I9vP7c2rgB8Z6RC9Dx370/jlS
hiK/K4Nvjr92SyqzJ2ZXX1/bh/vIkvbnCCfrZmhpSSiEC93k2iJaeScLkQOHHlvlmQX6s1Xmz4FO
puQySUMihhludRO8bNhSYFRwsrdAab6+Iumzyf/HSPL68z++N4UuTG2oc0mBSPaMFJQXqjBRTAm9
rIewKzcXRBvhbBQFxHVl+vL18B+m/3pDDR29scHx5sNnQlmUUaAe2mBy/jarj8k/4xH+a0qwUJuM
oaFKO5kSUILB5Kt9Q2Y34pz+GVbQmU/Pp1dg8fJScrXWD97J/etmxRx0RhDNgfLTr376Lz5uhvbH
COuk/OMJjSMq7EFDs0TQLu2XOIHsgiiS/stcD9Yt5PZIPUMT+3Se/zHkyW0DzNPrwdiSTtG9EIjl
zsRPGsPtnEtnvgLn7t7JC0UyulV1KvrjunnU1rJcc4bT+9mVsBxY68MxmQ8nj6ddCh3nMtN7kBpv
1O8qyNI5EBFr3H09kz8se8zkPwc6eUpgRIYqUbgSw+gviuHbEPDe1seu6p1gRAs++l+P93GDBU3L
VA3IE5pIEf/kwsDSD2adpEhQYFNBr92UqI6WabvGsI4kL3w9mrSu2u+/1u+HO7k8rdFom+Q9wqKB
YLolJ1kmy5s7BTy7m2b1c0ptHztIEvojUCUhkkwyjLPpzK/xcVlcfwtShIllVRGCnhw3O1TkVHtI
TaELghWmj6ZHGQqjK6fj8vr1FX88TL8fap25f7x1QzuRDFtwwcku3irbbjv6ui9vk83Xw3x8Ad4P
c/IYJ0Ks40ThMXYaBIvytROz/+KeUYog5oktDn3Fk3dZa0ZC3zvyCLomb/04iMFnWF2BqLwY5fzM
YB9nJUdVSWcvaRiqRBLCyV2jKjpoKgeLpCVWlJKWsItqC7Y4cPd2ehgS5cwH5OOAPG8KfBDmJbb/
8smA05Qk85JrtN4sKdmCiiWbJbLwmy01NJ1YbuvXpWjr23/81JhnJgXZ1RzNhHx/mX3UVHwUUc/V
lnY1dsAUrOYfIYDXL5fMEXf1rq6qCOV0U5pleiqQabmujD+79K6l2fn1NXxy5xiAD69B3CWijJMt
hqKWUI6IncRmqvCuBuKVLoE4ykk4yUQyEmf4IF+P+Mlc/3NE9WSrEVWdIsA9a+hoAOiv1B0f5jPb
GXldAd6vU0jIEbtYCvnpKtXZ908GawZAHFqmducS/kshEdHAjMY2c0tHcMT1dIjctXVFX3lcbhYn
sOd72rA//4tDBb8Iy7KJUAZH/Gm1UQjwxKgln1B5E241tMfTXtisUi/tzF1dr+jDFf97IOXkruY9
HtW5Z6BCvOvMbluZh9hozwxy4sRfp+O7yznd1TdiwDZxoHbUfIuu5efmbjlEfo0HbjN4i1ciYCvJ
kn+xdrr3TycNAxuatMqRTAq4J9M0gN8IfB/cXFET7USSlKmfedM+vYH/HuF0Wo4W5Ke4YoR8EpS1
JEKgo91XhIl4pUnH9sx79/sjdfrA8KMD5YC6QHH/ZM9TKvWE+ZcSe+eKzuJS9bsaDohp7PZi2IR3
wv3XN/Czy/tzuJMbSLMatohFQaken8GMORYclRo429ejnLkqigjvXzzM1F0b9QyT7aqd7FX+sDWO
o0uqlS1vz/MEPq4l7z8068//+DwnsClbY8X7ABp8Emd4PoLx/PUlfTYE9VKcIrhY8KWcbHlMDINd
0bCUlClpnYppN+O5Yt9nQzCpKWOy/lLPPLkKTVAINGnWXZWcbkILVq0QLee+yZ9MAEuW6R+x+2Wz
oZ9sAIqZMF8STxEmIb4IAwMRTnk0SR86M7E/uRhoHPySaANNSjsn4xBKa7V6D08IudSl1qV7AZjW
149kveUnrw7fW4XthcTtor3y/qkbvZVN5Voc1Qd3Ll4G4yaf70bVOHMlnxyKtXfjnLyiNPxCpB4E
E+RwxIphcoMESfCkEMq2MpR8GtBBv6FI//XlfXYHdfyIHInXdu/ptgJtTyhg8kNhEmS36pSA4Cxv
vh7i4zFFW3u9Jv0vUqwo0ry/g7MyBGmoraFwSA+C6D4ooEOWv/Mzt8kiOoK5nPl0fNxn4Nti/UZb
JP/umb4fkXVwjMPVYmop9P0x6hnGDQACu2iv5+D+66v7TfR4P0F0PhMilSesYhK7s/eDwZrQRi1X
sd4gQXudXPwi9T6+iY89vnfVq68zBN34Z+/OjPvxyVEPXg+AdDMpRJ9OzLCZzKoaVi2mO7j1bXMX
uei5v010+xJvfAHVcWaqfHyOuiRynex6LdrDv9Enf6x/lS7kGGJpvJUGDegIKSxoXEyObfGYTKCT
Kgzn9HjmM6fOT65TliVWRJJv1tb3uv36Y9gAk3JKRZQeKjYGA3N5SSnvzL38uF7pMrOCLtWqW1ZP
3wLIVbXQjkRd0gBrn4dr5UCGYuNoHmReJ/8uPSQ3/SF9+nrUT+4naT7UYZk82A9PzxHs5w2CynOa
3ZOM1HgUqK7IxkEIsguxADWniULpzWl75n5+XNAQPJtwlxQLoYJyej/bDKkTHAsyM4wBBi55lyTF
vkj9udbfJyuajqmSTbECmkmRT3t/eSEr4C8ZiJSIvbTtDsTYO9RbtvWZgssnPVRG0qjm/R7MOGWv
tzXRqe3MSNLV+Fi4taN/Z722oXxhYGjPjKZ+3O8jJ+GKOMZI/4e081qSm0my9LvMPcyghdnOXgBI
VZJFliJvYEWyClprPP1+YM/OX4lMSwx7brp/GoVXICI8XBw/BxzBssDndUYzokkFkTI4LfM27YfB
/03hudJv6kSYIjSSYzi+oYCtYdyNRfGhqRlyRs92INnRy6rR96amNNUeldXuuUYXVniWtSIWb7xE
bwa3Yvq92njMZ8MXauh+uDE6RYfmQymjElHs2FQPbc1t2cZQuCAr1gIsm0p0SV9b7q/iyq3Z/EL3
FbLnaFAb6YvCgMWke1u9MHadbu5G2a6mR7EM5HGbQ7xCYSPm0DiQk5uTA8yLUkeVmaO496bKKlai
35MbzUM6VxcRF7XEOd88vtF5qkHNEtHV7My31n83hBXXeHKb54daYlBgvldo7iw8sjKpo1FHIFgY
9DKRENRQJf/7MuKxkXkW+bNbKmvT9+OeOKqKwkNCQdmWgOiuOKaVlViLpL+oJ8CLMSspW/iXGEQd
H0kY3Mt+6PSiLpYiHy9FGCGxicrZsU/Q/CmWtWlr6IM15DlrUXoGF/oNkkYUsjudSQlvxR+d9tcX
5hcOHo59BcUXIiyVtJXx2tviEczc1toMTvAVyk7fiaDq6tb6+mvfdnEKo0pOs8qjXVyA/oETOFFe
02gl9Dl30pG9BlTOdLl4EjwCDaxro+fLTtpXqQV0kSYrJ+Q0S7ZkilGmzjiLSBtMX2yeKohVguY9
MaJk6zXdVJkJZsYDww1oI9c/wFvt7yCjddbZzk5ekoXpxcZlqHQXhhmBSve12zh/0YOn1vxKD3wl
nDtrh7cZ5Ap+F8Lq4/Pp+ylKcggz0MC7qlEp6EDZiZC2NsLH5Ztwsl08uDwjBo1RvOdJYwXBbDFF
5I0WWH07g38gv3QuWzgTmSoaDW+4Li1CtuXj22p6k9TIEzBIcTVT4PQNRHhp4XjadCWDE7ts7eSI
sx6wnBpktTjukzpsVEy94qWsJ2tlSOfZqC50jEp2/3dmFqlLN0acv5HIbIhgmZFGaXrSkYfiMDZI
fV62dbpFBhAIHg6LJ5+YYpGOJXE5mqUV0uplfqdFdjQtd5ctnG6RgXowBX/ukkUKsfC5LVqQcIei
fZAGj4NvXcnq+zh8RKXmWCiDXrZ1JnnA2IxYoX1tUEpeLEdrehiZunH2fcpWu/FyJ38qXoAguJ7d
3cWvUQwtorRyn86scK6W057C854ec3i4srIpOYSR/5yqwb63Els0Jge5DwTSi5XTcWbHqANYhA9U
0sA7LF5jAhWQ/eWcow/SSxDLD53gf1n5jLOTO87BiMUAmdGiAbYsQ9Zx9BhX2pSXUDAXds1ccPQr
/mG6MBM6dI1uRWbfV07I/BMvrRn09kzyS4AHy4S2t3Ly9DmwnWEkEGbvlV2wr3ZrZk4+HLtDOoKb
gEZSPjkbqH0lbe2BDBwlZGMo1GTBmm7OGc86s5HMfKp0FrQlblSArSSLlLneBNeWHiROGaIcUDC7
8ddINhZDicEy/8x9AlU93iFNBog/oAHGUH83uXIRP47DmNvy4K2lqad3amFq/q6fEkar1VrBM7nA
qAo/ILOCaMqP7hqaTWfYIMAwvan79bfwxNUujM6//8mo0TMMlVgNA0+F5VQwpBkZDPOKuL980s+b
odmlKiDBTw662ZkGM6qYiZAOkyvjBdT5Vu1X0Vnzdhwd8T/L+cfOMqqIfKsEog8kcOOhmQBTC/NB
b9YtPQyqGb6rfr28rtMUbmFwcT66mGpi0REE9k6/UaFgCbbVdbEpDzKI83wlhTutHM/WPmUgi+XF
zE/EJso9SNJ+KyLPCfOcWjWUlt6XJH/Utf3UvUQd1CCNAuWMCF/3ilM8e/E+/QCL5TaNEfVDQG8j
7swvpYWONqz2M7veFOsrR+bEW81R2qfoaXEyozDOZc8jepIaijrwpI0TyAQ5+dYwz/M8Qkxp+5ne
3lvMAH4vhsBYATCd21rw9rqh0lVkPGLpLq1ShLdx4mMjvV4ciu3cFYMCl/TsSnaBzq68bmeuCG+q
TDGVuRUsLt6buh2bLpSISsv8iykXridd17mxXTmvZ5wzVoDuMY5Bo8icN/jTfUfhZhLHiLB7vKoO
MPO8eAfvJoL/ZB4lUJBRttfwEGfXBbAVODXNZ6C6xxbFMQvx5DDFhMwfp710ZQZfilL++9ycOro0
Q1vnZpG1+Hp6quRjLSWFrcodchDwNVY8Ts7K1zvjXlgHNWfKQkB1jYWLlqZkrEOd2+79qBCjAuwA
q8NLtoeF8+C/htu1p/Qk4uEOfLa3uAOC3LRekM1FfHipShQqSiiQ1FttntXOpJXVndT1FsYWR8Nv
Bk8wxNmVTc5QoMkjfZghHCVTvvHz0kZd7PLXPONLaCVSmmVk609Z6vhglBCLUhLivWOGzO6YRaZ9
uVEzET2TaOUuyyeB1rw2is4Angl+xOUzng96r4H+YjjoGxP1SNfdirfluzzsetWOHQrCr9Yu2qv7
8XqC1BtSHTfs7WL379yFzz/G4vxkaoTC08iPIcHg5w3MTMbBg9aIK7f83LEhfZ8hCxYiBEvA02iF
Y1ZnBRGYTCsugmZZCZDQEZBID4UWJtjw3zGoQpBPKZoy+/KOm7HR5BLEv/YwmAdPSrceMB1VuvGF
6C6c/JWX4ZwPgwiDi055HY7Hxa2IAXtmTGnSJvGeQgPWtt9/fzDh0VcZKpjBMsvDImixV1ktuPVe
LUq4GQUy0URNaTZJOoJuYgue8LLFcysy6TWRGf5pAC2KcvD7Qr4+gwiFgkl30YIUcgt7r5isfLlz
B4OuI+UIklEEAxb5BmlOUyKVQb/AhOFZn5W3OjW/h0b8rWvyTal2/QrQ+FyVzABQBXsKdSSRIsXx
LZ9mIH3JF4OSzBU/8JqDqz/XO8H5lTCiDb8Wz7jT3fa29/fflJeAGQeLPsV8Mo8Np6FSC0haMeiQ
aDAAo39Q/XW7mCauCiUMOc6Mz1+miNrQgjeUKBhMpfjYjdVWDzyIOeuHy6fjdOZgtkPJmTvNOuh3
Hi8lpMfSGZAZEGQGjwHBx37+gOIhv6lKR9hB0rU1N5dtnjmRmARLRZeOhuQSHFSIXiZDwc/shqLa
fqADuFt7Tc8EBmSiElhTxkN15g2PV2VVqs+gAWDd0Axxur4e7aemf4C6V1h5ac68bFiCMEdit1S4
LI8tRUEqV3GPQloyVJvCIviJla0qlaFdatVN27QPeGX78gc8Hdpg0wC8EZHA0wlp0BxLfIq0gDLI
If80hXY3vjNhmnMtAiz/bnBVpDzh5ktcJOvd/MaH4xnJRVd6g4AHcoHVvTz7oamlGVTvqOYu/eXA
ZPYUAp5gAGeTpK+q8i7rj5dXey55pcf5j41F8GAF2uQD5wWd/kyzqH4wXvyHkJkU/7F5ljaxm2hu
v19Djp3bV11U2FLeAoqfyxMUCkY51BFPTdrcJNZtEcNyVjxGMB1Whj14yso5OufMmJb4x+Ai/wL3
30HogkHvNoLRNH6uDkisOrEDS4n20G2C/bAT92tmz+3fZ6uLkySKDKA1HSdJ7/J8C3tN6HZmeB/I
wcrzsGZodgqfjmxQw59TaTzdM1lOi5SSWTs6BDmXz8p5K2DU1D9De0u4X68FaYk4IEieFN24bLpp
sl/9EK88PCtWllg/uYbNh6lRsH5VMT60QuAi9pm4Gf3KleDntLHKTSceId4iKJn5w44/myRl6ohK
AlF6HyLJlwdhFaKRYhiwwUsMqF3XSgghp+zrcEdLvmS9jl1nvciTJ4kHKzUUETJCpaEPMqVwvEhG
jnxx4hWW/6QPFjph1WjCV1iIRb4zJ02Dy2ISydRoslXw9YRh/9DLUu1tyiHVnj2UIiki6kZrujKq
iYWTIknQOlNEi1SGjQFGqaKBLaQyW0u3LR4eaZMhJAqxrFwSigcxIDGas1bAnweT9xXSF7PfVn7i
QdjhV3K4HTrBvNXMSQ1WzsbsJo7rN5ANW/B3UZ/UQUcvbjTa8qkEAhqiGxXghDdtqSPuBVnfya2/
4qBPLrNB9XpWuuH/aWrw0B1vW1aVuthmSvqnhp2+WXbgoFN+ZQ12+EgRzmEogeLvX+cAS7OzU/t0
yTghY1prMipzurGxgvGh0rsrHqXXv7tlSzOLhDjqw9RTQlbXDvcId1DFhg82+nnZyLko4fPJX6zF
A5WnDh3QwkGzog9LF8PXoI6Hr5etnL3K1HlpNKDnS7R1/MXU0U+anIa+HcZwsvygHGyDXf97G1w0
7uSMyjs5DA2H1ESuktdaVT8Y6dkDOjdtWYNu+LKhc5/ss6HFJ9NA/gnUC4mHP3Kr3KhTsOKOTs41
PQtyFooh8IrDZLiUli8luez0uqIRhCBIuhnKSsmpEEJZ43qhMMZOZUBF8JzXzWA95lIv9d+6vIym
XQYtDfy3aNU9jnEgdfsoVfSfFhrA2ZvshT68wIMwBCtffvlBFgfVXOQ+WWpogoyEkS2mbc1MDhNu
sH9FK62W5RmCq8OaPzsOmoCTMtTxGRp8Q54mGe9qlQpVBrqLdiWlMlolkBr/3Q4blBcMk+NBLYrI
ZIkfSrSI8p5kpKRWytesy0h5MtQ7LxuZndNnRzkbMWegKiVKRnyW0eVgjUmOKgGSJZ6QPXktqo+i
GIu/S99zDKSkfcYvV0yefsJjk/NGfnJcpMqMIWcauK9gvB9iGiBe43/XrHzFznwDLi1tsVV12aGH
OvCc9mRWMSpQutXfaLLX2W0KI5n3G0WZlWdn/tEvmVxEr7oBCWZdCgBYBegOtZ0HUdnl/Tpvgel+
gD3877LTN/aimouez6LqnzIweqhkVWX3v7MhH2+QXnZD6clxYctRv5vk4he6H8+XTZw4lz/nDrcH
yPtfYwbHNjwtbeAKm58V5gRJRNGz2kF8dk2BEPXUB2GXXDFzKdfO35ZCZ8N0tmkoMi0NLmURGUCB
I8hTQ8c30WS0TOjvxFt/RLbN23ejuOKkzxx15tvnEjnxDXJ0i4g7RZihDgWTOh0cW0NaOllyFa+O
FZ0kTayJBiaoVNw1efDyUBTMQNbM2M/No8Ht72oo0DKbWRG3vsmB35I1QTp8vZban+CmZrMze8GM
AqQovyxbdLIRClKCL1R3wis0STs0eN3pudmtaUOe+4yfDC1fIqmF80MVCX0rs3pCbCxDn7u+bsdo
bfLlpEIyL4miPDDmmbWIfPv4WCLt5Mf0gCA4pQ0HTTYns9zJ8JyjuPBVJqdeO45/hr0XLkOl6DNP
tFFTlpaADui4obQ2ebZmGHN3yB8iPmS01RBamAHN4rcE2ikg1CAjAhiny/3li7gMlP8sGNwAQHER
0M+fPf7kjKPGUHvaRQU5YfbNKqgIhenVZCl3iVE9XDZ1xnWpIH/+29Ti5pVpNHVGyzxY2OnuFGl2
I65RO8zB6MnH/GRi4bmSKgvHxsREJWZfO9G7F2UECTpjo2coqFvxE3yE7gTr3OWVnT82lC3AGcGI
chL1aVIz+HFLLD7PF5VfMze6ZzR4vJ+5tapdcmtpzt+2AP61cf+YXMR/sWl4RmJ6kLmT3cixHrg6
o2j2lNcrAyDnmsVc8jluxuZM43V8J9Av7NrW7yoYY204aNOrcaMlIXLHjwGjGkxuXZnitYLcovVL
XE3ylztKqUkSGdoCK4YHoA9xbNzzomRUBYq7egudruG/0jVA1qFtim0fh1cKoDFXqWp0IxNzLQCe
L/vpafrnEy9sm+FgRDSPcTvuSE++3UVut9c21oMCdz2q878vn6KzVxG0GpiamZzkzz58uoqhjCxV
Nid0ZtPArI0MouI99b6yr7J85YU/E/WpVPEsSA7muY1lTbtPAx7ghFtviggRwANQXvcGAjge89b9
x+VlKfOlW35GkzRCkWhLGzxTx1uodr6H55kxVlfCa/pG08zxN+FT/WS61q21yXftrXkInpNn5cqz
8bFIHBRu8Mjkjxu7+bZ6Ct7JO1dfr+XJ4jCD74C0l175jKycv9Gnz12Rw/SVrrCTjRPdWMFTlmwR
VUB4QHeb6SAhFoCgAoIIz9mb74j/A4HeMw6RFgo4cIW55rlpc/wTMAPUqo3MT5DL7cbnVevr18vf
/sw+A3ObYYKsj0nORU6k16PWlwqfvikerOJVknKAMz+79qmHaPqyqTOLMSCf4YMyrcKg5eLljCFf
F2ONmq1BXTwOPhphLZg6cz+OLMw/wacNE4HRpYHA3EEhpq4EsvNJGuSnTLCmFzP+2zye02HQRIPb
ijl+gA6LQ1tQgitbw2OoeTKRrKy8F0sttW3vS2vu9dyy5v6gQt+TcHjpXj1IX6MWAne7v4L4ZSPt
vUfp6+A5ndMDgqyc7D14ClDk+PvQlNtvGCYsKlStlolsaymwjQrgwby2DSBbNqCQZfcaS1nJmM8d
jM+G5vV/2rbcj+BpbwuAZxVFbQNNq7ofu5XVnDNCVYeuhKSodHIXl7lGdi8UgiaxI9OjUoWmGPnl
5QN+7pGf23PMucugeNRl5pCbDAt2VRkRG3pIQKHu0+3leyjo72eFcnGP+Eb+ctnmuWVxdfFQMp1H
PPbxtxv5bn7cYNL0UkdoUN1q16Bgs5NZeGdW9d8mlmxYPK2MFgk+JqQrdObd3vJvo2+59kvA96X+
a6BJoHkyO2GYJv03jsaMLoDVzZJPJyPVPJGhFAcpITXSLWTryECvRfRnv+AfJqJZlPz0pTPgWQ+Z
trHNPkCPS4CfAHHNNe6okxgJd0GONw8tSzzdJ6VFBXEJZCKJxoQ9eiuxG14FbrXP9ukBRJRkiy8o
dF8+GmfcBiAJg9EyIh7Ox+JoRLVE613EYhkmCKlN8bXqDTvD6F6rOPRXTsmZd4T0FQCbOduCIff4
HFax7udhUlHi1q6VgrIp9FQM7DrIEjtT/bdEv38+Js/VnIEBzV02dPVe0MrJ5BnBM95kfnyXZdJe
Cqpvl7/gubSZ6dF/7MxX45NnSumyyLDB4zTgm5nKDZp5O2OTIPwzutmm2QWxW7+swXPP5LLzJDXV
B95InRHWY6OVGJQh3pY2Tl7fklo/5G2AWnObbVdWd+bkU+XWaB5jihuwMCSF7SCW6p+iwLTVr+b8
HDYzt3enjWyL9joE+AQcNe8brBuAtoG0nfJv9FSMO3Vmpc1uphtlb35JfsIbpB5QH5sBboYTHuqb
chtvkyelcZXf/ZVxEzxdXvaZVVN5hxuMqumsh7l4CHjRIecPR4SjhODNmBjsLMO1c3Nqg/LAPAsP
jSDjj8shFmGK6ZqJxG3jAzz3ewQVXUF4rTYDHzZ2g3eUr7SVLuRZkzzUXD2C6BPkATMUdMVnLqg6
+8KwrtOuRelnijksioYZpHAaHDvLYDSphFwfJhaVDupVbAz3RlW4kiFcD76EHpZevTZoVZSi39q1
DAbn8radqQcem1+Ej6GfJZYa087IKZaBZ+jdTridbupdvKs20VdRQw/+enQbR3DXMulTT3psev72
n9wAaFO1yfUJAQVG/AaBHuoLx5i4SHcuL/L06h8bmn//k6FizAN0p6FMreLWHYW9BOW70P91HH5s
ZBFuTbkW5RJIctrEERJlQwJ8Xam/Xl6JNDuP46jh2MrimgV6NWSGYEa2FW8RN0d2M78VHMQcHg2E
Nr3f2mbcztcBueD2GhKHy+ZPbsM81IpLm8nfuH/LkBn+dyb+OmhtaXqXTBto6LZra52RNSOL1yEf
fEHzaiIHSY13XeGmwrS7vIyTjyiTeapAtAE8nsFG+aWeB4hd/dfg5xVErFt1K67ynZ0cO8wwykUi
g5wBAcOifmMFsoTOB483HEWoDlXpuy9qj50iFZvL6znzxeaKAq0qSqgUjBbnG82YLG/g0bX7XGsd
GK3oKjXT879hhEoUk31QuOCEjy9RoiBxgYgF9XuxspVSgqs3gAfv740Qyf15PqlYLOsjtSGIIzLf
cEdlYHrjpwg81WULJ06HTflsYXG6GkJ7IWtwt5GBZp/eA5W57ZBVDVYtnduVz5YWnhVuuInph5y1
xNTMERPVtTVKhZPwcLGY+Uf45NjCOvIBho2RHVgHrSp2g7HNJJO+2ze479zLH+7caYb2A+F2ItFZ
7PrYVqZ0mtXmTIKF2vWk77Xsyvvb+XyqDMQQ/5hYLKcKY9lvhITlRJM3bOogyG5GOnKrQxTnvtu8
EPh1mGGGMPN4LZFnTWIWRhGTWp2rChvdRFk6vFLd6E1XNup974quvDe6TfG+1nc4a5qmA7wfoDOp
zR2bTmiDFVHMM4GoXezTDAvSX1wmYwc0qd4oZqEfYj/88W/s3Seji0OvaEkRDhFH0acQ1Ui6YyQS
TOvByhE5d7cIfGeIB1M3MNIdr62O8jBk3ZFtFJP2rYmpvdilWXuviP90ga20k7xym+cTcfQczidm
Hp6e+UGBXi9i7WGSQj9U0bEW+9RRKnRj1loMpxb4Z6memvTxZqTr4lnvzZ7JBpHgiCT3pUURq6zM
NZ90erVAmM4QZGXuf1FyP/5uqVfyMDCZhZLc5Jr9vdcHm3RtHOqMEXIf5jWo0rCMZVpS5aIvTfmc
3HXKVvR+K1nsxt1KYeE0tZu7TP9YWXYMdX8I4zDGiv6AMlb0mzEeELEB6hL48+14YwyH2IUoc3f5
gJ/ZJcYS5xo+8/MS0cnxF+RH6o0B0L0djkyrDlum9jeXLZye7bnxzwyUzoAEpdbFFRosbw4pqEuK
sawd1BISJHSnGup4eV+NP4JaNtaIbM7t2GeTC49bFyOMaQpVmiTQPjxlhvZMw5Wp9s3fxsds2mdD
89f99Iz04qCqHjqcNuTbUEaa4TtyjRaqmcpKNnWabSwszUv+ZAk5srz2WvZJvAr3FRMMudPcQMJ5
H+6aTfNW3SUboz+g77viJ06EaqgpHy1xcY3DqkrjrJL+FfIZP9Or9qvqO9K+Ha8EhMPFrewiJFYE
B11CdfGvZ+hm82hO4UrwU7S4F1sZkBuYXG5iWpyuEf7wmu+516wc0XOXgIQUFj+LN/QkQgP0Vhh5
XPFCG8pLQk/Z8ZXi5+VrcBo6s5BPNhbfUZU6PJVcJbZfPs+4CtyNU6B2LOsvGh2CSodhArXVle1b
s7pwkFFqtFIL/a09+sWdXIg/PC18iDoRXWbhtgQQGzfWppjWxrDO3Xm6Q2TnPNQEowuzadqGsVT7
xIlK8hiIzb5K9W3FfHU+amuFdGl++I+fMoWCrDZTj9KU4xU4vhpdbkS5183GnGmb/U7mWeRU3qYh
QBkn2Pw7zkWDJl5hdG+GXCw8Zt/HslH4hHNGvZsOxo8o/ddp/Ctt6tvwV5XX+Ufzf+a/9isvxir0
g+aPgvI/v7ov3rNvTfX+3ty+Fcs/efQX6//757f999x9a96OfrHJmrABB/5ejV/fa6Sf/r9M8/wn
/6e/+V+q0o9j8f6f//Erb7Nm/tf8MM8+C04DcP50aeZ//7/+3t1byt+DCMt/q8aTv/EviWoquP17
3fznf/AfWV41wZ//+i+5afFvxKUB/szl4H/OEEBMJn5ombGd8FEAklwEYH5UR5GakZqnqHC2UJQk
xj6Z/PaQikZwpyXBsMl1rb8LgtHfTCbjanUloiHbSnYnZ1/RVrR2XSn/NJUo+p56mbbRir4+mLmn
OyZKsyBSETTPSv5FacyjQ4NWqG0a/fAt7pOHKJMn9G4jxVabEvorq0p+AfuNa7scBXMHBD/+CZtG
czMI8U6qLevGa+J6n4ZTAj5E+x5n+g86QPtaL82D2jXJt8GDWxMG19SEFLrVXUszMogiVWMTFIP5
KBWlGTgdxNd2JGvNg4GAIqyOFo3DOo8KZyhjcSNrSb/lz1lXwNMGR9KQCG1kL7pm1LH/IrUZOHyI
lJ1mHMsrRc88u9bC5KYT0KfqhEZ3utwUwD0pH1Mrl1D/tprD9X8d5ZYna6qHzTCm8C5rHaQwA/If
DxLiwxsG9JLbMZKFchN7nfVQT9Z93/c3cpAOUBuMyhdZCkHpyxSLBMQNEGEWxY0n5MpVn0f+Uxkz
SZ56jbnTGCEumAQthPuuE5XvSI7AUKDlqptV5GkMUWa7MA8OZRMl5cFP0GBVsqp/Gf0QJUyz6kFM
lI1U24JmeaMtV315HzRZ/6sbheA+SbJJtat0eJPjsvw+1sX8QabRf8utetg3fiNODh7desymDD4z
6N7cAOLAVzkpMpiQBDgnk7T4CZpEc+vYUzdiGDe3YgJjI+xnavLcDOn0eyjU3o0L43srANDx1cGz
E0sfI1fJDC05mKXATjFheaOXcnc/BorKvHmepd8CJcHNN7W/y4HM4q2Sg2W1WygM+UVWqb8qPWru
FL1ofxKnD19GpKp8u1KycB/HteSGnjVMjggUbMOGv+diAStnWZhIV5fCi5fKMJv2wbSnzKu+AyZs
D0MPmZAIL5mtyeOPoUih6FKN4GCmggRTg9znD4I8ql/aluHSPkv1fVgPdWbriVDtmNqE60BI2BcB
3ed2RB7b8lQGL1TfGl/LLlMdH8YYN82K6U5KhGITj379YMLu3sGGEkf3ftiz9X0f9NejkpkUW2A5
shG1ZV9COqxCFoqbekij96YX5etECcV7MfF7W/cTxckBYbu51BTulCQCddWpeR7DNP3RJqnqmAns
O63UINdXi6adN16CZG3pOZMR/NQipdrK0RwHDoO3jev4e2LFvehyo4KbSPXlO9jGq01c9l88v+6R
2h16QihNH67rtIlvJJA0yab121CGLFMtX/JeD5zanAZGWAJ1kyaj5WZyHH2pVaHZahUpQuMPPmOk
Zs6REYt9GCB63ug/A3+o6bzWsbUL1UJ3KurfGzPsfYMjEOb3XWQEv+Zp3u9ZLOaq7Qlm/1QjOr9F
1Dd5oij300OWC02ert9ksvGrUIbpAzg8CYI66s2ht0YkmIS+dQtDSjdNzvCDHYi9+CWIDOlHOUr5
hs4lKuuJrIw03aoXr677vVYmrdOmQnvdCKBHoLpqPrLKTz9CoFy/NOC79xrC69d9Io6uDN/HVYrC
+/dsGAWn7wro58u2ghgrCMJtNbT6lt52Y2eS96LySDi0cgRXH8v4JfCMunGr3ox/K0ow7sVeNp0C
ju7vUVb331TL92/DsEK6El4lxwqtJ9U3g8cpyeF/9dtG/ihNr7ecwRx0uxbkgYF1ASXt1vPjfaUl
Sc5nnxR3UgT5t2RWDFAGoyA8qAO3EJKLCfn0+J75zmITeclWkQf9q6ZV5VcxgV2WQnR0qL06ebPM
Tr2p28G/yqOanRIDIdwHuh5+k6dOvJe1GpicLu6lejqMgf6Iu38Uy25XNiHq0dKXRuqdmF4qP90+
ZTbWR5YQYHqDrIG44draXVN9M1Eu59RuxZYPmFh7oTT3k9H4tihum2L275TAxIeSoQmzVfeWFW/E
NNshDr9LIsk1AdSLMbhmRR+fGKxCq1fVfVuXwsOEQGZXxNzkWNqmkTQ3COBhi/ND5VuPtYfMnt6m
N2mZVU7UZoUTdei/j1z2XS+Yr0P5wkm9l+UnqfwdeGgXFSUfzCJSUYZrPZavxy5/SwVll+lIv1u6
KzTWlsrnDnqKfaHIV8zVHuJez+3CEF7LVrlvk/rdz/U7NQrvAkm9Rcw9SUTVmUzT1QvRyQbvvlWV
x1pVUidC8ccVeGS3QvcmVfWhyFXJHovqOo78Q9xaqRshDOPO8hR2Y5QpkvNjiRoyKrF9lkgbFQ11
GjCi6oZp9EVs1XtqyeaumuQroQr3ITKH14wCvuj+VNzKNcITQ4avyXTtN5Dofp+0WbUd0uI7BLxu
E0aBLVgab7hQwAdRArnO5Wq04/p58tPSbeIZ2zW1VwI9NceSN6qZXg1JfD21yY3VI8mWyPVD6vNk
KdFNS4jqpDURqqqWG32IPoJRPqiF9AEAH+krK/2IAy/dSsk4Hoapa3ZwjKfwIcc7ow2eeNCIchrY
e+MmaLZpARWTED54afnYN5SL0mAP+a6DcEa6iZP8KqzLgzQYzxkS5M4wZVspDt1RNd6GLnbV0hpt
Mxb5E+pLmE39bdsz9DtOT6lhhdtYqrR9kNVwwLfejqQdBHGnPIRToN82U0aF0Sod6PCTnay2H3Xf
KF+EfixcIQ/fqF9lGzHTIUDNb8s43nbgkXTztxwLz5kufUPoq7LrXJH3Y131tm/2N2EQXRcGwKXW
63dSNpq/PUtNN3DS/0DCXr8mNARfZ1VsfGR8GCEeIk/laBd747Rvu/IujUjC29j37LBJu7tknLj5
nSx+DBNS5nSwyl8tutPXgSGg0G0Yw05oe5kgRyrurEAtrnux44flYWC4vPNtrc/FR95QdN2yQfmi
BwPKlEi3x9vSQN9cEKT8oS/07iOIm2RTen77Aq1Mca3qbS85tQy5aCiVCC3QnbdHNWTYTaz96V5G
Ox0mrSbgrLeKIdyoSoKSRSHXOy9R5Vdfbmsem7TznAoh82vd0xuHn6Op3QCqOSTt/fhRE6vYGXiq
D0bXC4xte+gC9ENL+8wS6HKG5VcAAWDP1ea19of3WNV4/b2uEm/bRKpvjQHm8GaATpPxKfkgWvHV
pPndPfjXyk0jnisdRt2vneEP+0ruik0TS8mjWbXf4qRA+z0UcWlB1tU7rqt81YwFOooBau5Rl8v2
kMssWRHE+7wtRntsaEx5jZ4/F0OZ3VjyMF2JUzaisau2cAxrkhfcw/rZbSHhVgNbhC5r6zeltdc1
vyRuNbVvWWeIvzMaQW5aJzXaFYN6PQVj/8XXlMltRSTjQ0L57SB14W+xsn7IcyaId7Ye5ATCQc8v
qn2MPGzr1JPeX1dSnd5X6aTt4qEzbtJZsxU27I0QWKqyaZJuvI/1tLkihY4OaZq/Qrw3ZG5RN/5X
r28nCiuisanKqt+b6AvEebhVk8YMncxihM4bi+ZBb3xd4QXy6t+ymSabREm/DZmo7iyyj9/okfZu
MrZPaaCqDv4ouWpCaZcFsXYnaOCjR5IGw20Fv3oQ1OQpi7T2PsjT5ME3fdOpEeTbafpk2YJZ732x
Fh2tjH9CK+496OSSX7McnF/oN961Hsoy7wVptw5Pq2MFSbbNCbkCOwo6A51hvX6wanO4jyul2IWJ
1TmUbjW3KksmevMMxGyvQsrGLHHnP0+qHzxpnWJux5wRYHTbEbYMx37X1NV0J8tlc2uEpZXZcmmO
L/lkti7hTeqCdDK3nRQlv7wwhytCLe56Wcj38DarO7NK0Z1PZZ6/oe/qx3ZiXrjvs9jp9E5/7VTC
x7r09Vs1GKf7WE7zxKnyxLsZabndiLnXf2lqL9vquaTfWqRpW7U0058i0+mOamU70o3gZsz/H2ln
tlwpzjbrW9kX8CsCEAg4ZVqjh7Jdk0+IGsUoBgkEXP1OqF1eZbddX3/776PuiIpqDyz06s0nMyU9
rxPaQ4U4NhJgyEfDTF4dkWIk77I5sx/rnExH2LoA7kIx3PGF4ipdf0t7On7uLBWLbnSCTlFBoqb2
xMdCUDzaOMuKo1VY/T0Yj35facd7GIi6L83SfudramvEQyJJCKfH4h2M3ia3KnO1ESODBMDklGXd
t9LDZoRmI7kFps3hwp16dsfcgt8ZRobmVVekuj7jupMmrrkIZH3NGR9P1J3MFKzbmL/TQq+XXvhs
HmfDkvAMNLS+K5BIbcZokaJXCiFpTbimRV0V2rHbiNkEMmE/C3jCK4XwKCqzu6meIrc1PpbmhGy8
Eo1Q12maSSN2lFJn2VhACHNvZfi1UnksPAs3sHwcvvdLRQ42+h2iUhL6oM26OwncvX5mY47bHfPL
LyMMgvdysNp7Q9rV96xiLBJeiTayYjDrQ6H94exx/R1D23wmOcHEVPjywAjDbQHh4KcBSQNRswzD
A6sNK5ww/T6mXTmeJhfO8AFsIhqE6QQ0qV30TVVApOa9ku9Hs6xOjlsV7wvGvAdc4tyTt8xOg72L
91gUCp9ngxe3rV3gkV8zVN5xWeMkHY1swBrVHrrIYTW/LUvcs7zGXt7jq/jp1Uv/uRorveOzdTZn
PJRZXV+BEyKRgwjD/VA2Kk4bdPtIyvPrya6c/UhrZD/rNeYfr7d7oTmJ5EIfDd3c+dJpTirrfuat
D8tQk+n7bB6vZVXwELaQ6djL2rmj2OLFbTp9hBzLkJXtnKkx1hgLKzlHkuRfgYiP4WjmM87ClOj7
QWdTNJUUnZoN8Xdmbnp7WZL1EmmyJC+65sAM8t3sUOYupxm8SmceuJbtTUU6ZFj0QzLWg447P6sD
XeCENBtfXOmU/pxLJo5VpvNP6NzJP+Sw9BZBS0oL78bmc94y83OtdZ5YdZYMRe59dgbKAt7MPIJ+
g/MGvjw6GHOCOK4hppbAEIfbSwTt4YM/2rf54KxDJUb2pu26/ahQ1xjIpfXQajukn3CdqgN0B5M9
6cfpLBW9qQfG8WnkO+ILHla4fip8tZE1zjBedZ51r3OnuppqN7+hTg08LxXldc5pfjJ446HYwslD
EGG4e1V0vJvmuQ0XB747PHAsbLXyrocc8/KglHeVjTaLGWgOzrNqL7K1I2MZWyfgxEwUWSQezFy8
g/pSfaZydmOSNn2Eew66p+kQChTh2ciIR2T2ZBdHXslodKohtmgvdiUj9DCztg1N2a15ttif6s5D
vUFdGt9Kn8BvaFTeLqVIIewyoKiIs/OMiGEOihlO1sBgnB2oJf1dJpWK/d5qYqPP0tAkmp2rxXiU
tKM0IGnHlsDGwmonWwsZXRWZxw+zT9KkJ/6PdMrTo9tb6hrvawNXrBxOinpGLINmwOdxSlo/tVTO
yYAtK7CN9BsawtpwNkgd9bmwknmpPnAInolHmi5ijHgJX5osaVoynl3facLUcg9oAqyOLZZMydix
TyJLf+AKzT6xySkPLt5noTGV6HQSlO04Jo8AHSL3vew6rOtESnd926bn2sV+KC2z7jhq2zk0CALY
q0kaR9Nus3eE8TlZGmv+YDS9ua9w//8414yEEoumfaY1O+pqYrii5diREdeNHF750WJhWTXMKYa8
jPZOVLTZ+AlsM87Xqu9R+qNcnNtwrsNWVzcBxkuM1SiyhTFNfxeQ8NwQL1Cy4x7BoqYu550nhoc8
846NXVq7Pu+vPB8j1rL4ddi1NdDsvvuIOwZsUmY1niyj7O4zj1/3GtUdGbwEp1aOJEDOLSbIxYU+
mC8HHNk4ZrSB6OhSTIGTuwir8Ju4pGsSsmO7aZAKpBAGrYPLgW3j+J/cakyI2RfvrKmjCW8adYtM
YFZFVq9gpkVrnXFYwK/stddOuPZY/Y6ofLiaFtxQUiZx4yXf+xoPxVD2bZKOzplLNuJrLPJY2W1+
dkiLS1GNscOCfz8sSgwXdGAI+ep5iQnWwIJAN+6yzx3EGjtlvoT4SETSaKaddCSPsauorrrMz9ES
WQ5hXbo0HnAtP5J8MaMStPdP3jscxZYzPEHKHrBXAa8PPgDN02bGQ16v/+alFOfhgLAj/IjO1YxN
Hn61/S0EDHIuUnzIGB+zEL4KP+Qk58EMQPXUe7g2YQvCzl5aTHA1YAdW1WlCsMpNXKxcr3HeqxCp
v21YKnTYW3YzHQtDfVmgVkNXL2RU5EbIEYIdDrN/T+oZqd4OzyOGHCZ5VMQsj8boIQmvIFn6OVfo
uAj9sl9OS8q9M1KSEHU/u5mM8zR1D2At5ptizOYvGPofic41bpz+A3rz0NiFcqXQ5JO48QqvjcQ8
AEB2MRQH1BswAjG1jqpkeUc6hj62uXzMkQRzlWL4/rBQZSEzaHbcuzzPoRYa3FHf/LlegkWtfTwa
BzJbhvmnasvpVlZOswQqfcSLKldhV/ITGWfnpLpWfyypo66wN+HR//wf838uC3y3HutvxCxEuC3x
0ahRIPsFq+OumYzDtskv0vI4FXl72rb5ntUs+9IYvBCiVR0/rfMXvOGCBuF37+vFEoF2gQlflvpt
VasIVy4PAwsqoPwKJ/CLzf6kMBami8mCt1f7Eu6ga1HOY2gY5HEmWiV55+Z4Fz9b8qNdBoUAVIkw
zdtht634R1H0YT7DCR6YFEBMT8b0rD0aN7aPRbZlZDExOgd714UFXlb+QF4cSqjLego9XonD3C7F
we0H++svHaBvfLyS0j7axADkDNp9qDqbhb8UgXFWkSaw8VdjNoYLoJgD9vjhC2mgzvHKX2h2uMgD
mTtaER0AysJE8/E1nYDV1ns1owAJUgHSkT3sVGe81hTecgVVBBv834IBlbZxmCkf7zbRAMc+1iS0
GLDKKh+8BldSvNirKylb91BaOCZ71Vuxuzjq5z+1BDTQgE7uGnV4IShM6/8Zb9Z17wdVIa2cT/NQ
Z9fga0GEW20T/1IWDKuWB/QDGLdp1WUns8+cQ+3QCeEp7e1gb91KhJ4ZQrvPEHKch8ldSNIpO40p
qwZ0+ak2C1+XHHwkPSL9f1FI3F51h9ZQU6ARLhkhrAFbpEXnwRrgGPbYxGKfCGp+dv0RY71XhHRh
+NahTAiOrbXVzt1NynFyIgkEe67MxE7KLO/J1FlIzCA8pJiE9347dHd0wn3hhWhBelvvZqmx4n6u
XIzIGAzl6D1s6gVgawMnLF+i0iXT4wg9LdpkjMHwyBXtoC0tJRxHwEHQLQuvGgpmgRVsioYhXOuH
lJn1QOtu/JJZXX6lhFtiwhmWFAY90z/IxUDdEm/60O5VlXh5P2Ffgf0a7WQoe1smhUAiLYLEE47J
J1JYXuAc1AZQcC4D4Y6/RJBcAfEdB+MudX1y6w1IRa0xLoWqhsgHlwBqmNGqvn9VE3FN/aFjE0QJ
Z5540g3j6blAUuCvilEpNGJlj/b3rBh6XIXsCu8PSCWiHFCG5eXWw1KKOfYXPGJviSZkQeZViv0k
DNIWiTORT3uMdm7omusm0E77g66cdylzEreVaUiYA396y/pYKlbtfUEbLNJwRENaMILOUNVjr1K4
Gp4pLLVbmyfBer5vKnOIGx80WKdw1l/0FmTCnXnff+JlP5+4DVsQltk3wvDkGW8UEVWkgGo4VMPJ
F6gK7lm14NAbu/APOabtZR7P0igOU6p6PNHq7qLNmI7epRIVmps+A4NfdZ/1CKF9U6TpvNHcbX9k
yYg48JHlkVdiRBbNrEKXoc9t02zaCokgtF8+p6lA0/Sq20DNZCGucl/sFufoK7pNB+8VfuIopSoz
61xOgx23pVhOipUAiASWtIijiyAfVEnLiix80nU62e9K3B5hVy36+6k32quLyNMApQxLr6eh7S7W
DzU69MHGswmhVfQnNQ1w4yGnNtGd1aMgOzd2tpP+eE0EarFdONSu/dWZEYos6TJGmxAkLF7tuQMF
75kalPaD1yGEAtKW43QWRr7Wxvz+li4EO10W1j1vruph0Xh74hM4tsBT3G6i2FRByO5Szzt2Gp/F
HMttx+zvSO2wRBdYWazikeD42BWGFOGTgqQ0LI4eYi7vsg7Ig4k4JsOdOIbQAlVjXuZC4c4ofHyv
CEumyEUsbXPBZ+mZupRnmY/rTZVap7ckJiTojjuLVP2RzWB6sszw72rZz/femsf/rxUnWFxg5ndw
WKTZknCEdEajlneQ+jDJPZeelJzsXYqlE9ATBzsXOffkYXTMrxchCslV9WfGsut5rPJjlSsMyIKA
pta+mfi5xipvoCTetKncb89WzU/ehJWhq+0qqetZXPHRZfcNsPj9CMPBgfj6RM38gxR5985Apfb9
plzVafnTF7Vx7VWQMS4KFk4JqPk97qTHZVWw+smaf3aNELCOQ8WS01AlUkOhxfdm4DbnfnsmZ/lS
uvtuwa/vhaY1CPNm8EfrQU6AHjI5gNeax8+e4F5Mq2y5NaFB/phQfRYIRLGHm9IFK2d+7pi/f1Pt
8vLhpnX90z+UrqbKoRITtG8acWvc4+W06l0TLSPh7l5KXtrLMkgvBi6J6YGX5rGux3AVvZZhfDcY
/gcsizH/e1eb2FUT/E7k/V/0Lse0E0ehaOFPzSufoGXDgof7diCpdDH39WX0DwGsFYDnVPiHCFaX
NOoWdXomgblYUffQ2DDHf3E8WDP/nww2efU7m7fHP2Ww2XF+zundW0IYSzEkNmV1tylhzImIAxXm
mRLWtg7OYmO5cVyNnvku/ZbZQDX+lMOQcYoDgl9pvOy31vZfsphryCJknb5r1y273YzYxHuw0m/6
mJex3az8M7MzHaw6WWmnRqjtHo3bxDMxvOkxzIiBViCOn/rQKeebkCXiqEAZ/E0r66csx1y/4giv
C2ZGTr63vDr8TTNrNR2jHiKlFKYd/RbPWmvB+d71+38roMkJFzssKO/7tDsTV4M7/buQBoL9m9+4
V28KaZVTzaFLaEyF2rHC+fAkpBXlA1wasW3gGfOKvov0iJ3CYHz9LaqZWTvEC9HhgHL4xOLW4T+J
a/XYnvNBzNGTwKa8+sOSIj+TIzY42FS2Kp3e9cOA/dm0/6fYZhH3g1dDE/uL2NaAGgsIgrYfjKUh
Uc5sRJNwKnaOaPeDiWX6RW2T5gpCWx7ZvZDb+t6vQtIJsutKt0a/E6IwGr83dpv61pjOGNpVQXrc
8REu3Dlel4zYYWwSXL6KbIiNx/i+lG5UTg5KFP0SS/hFiGRt8jZ4XsSASrDvqLFC2lS5rCFpNGfL
lORuqq8Lvy0+DVTlyTzVcNuq0QiqXKqDsfCvXpXPeyHa7+ipm28bo5Exp/Bv56L4Uo3YnPklfWg7
h2CRxqcPg1OJD28reC40sJg06ZCQqjV2lTnbx5d63tThZpu16c2m6RVLd5wa3xp+6XrjhO2Qt+DX
sol7mPKATXW+g7mhkN/HZXq/CEeHqMCkewzLZVjmkARVbVkIVxJkuG17p0fMGDS/1BQf5346bbKf
myOItRgxsZkFzgEXztKzidCO80X4K0c1xHiHWlf4BYort5LyOFapfwcGtj2PkKBifDlTgF5T7MVU
GwommgiEU7kbmAbLDwnQLIHHLs5Y31xkQIpE4LCkmFL+hRbYqhIxVIj23c2a6CPCEJpYpu4SpSL3
7sVgDKEz8nnHU96dbHuQdjDBaPqxclswDk7L/VDQ7NomdpJpm3wT2fAdHSZm8Ido6OZ90pR4bC7K
Yc5bG+gaTvIZYSlxwQszLHFnSRqrtIO6KdHquSBjnygAf3VrYZeEMrmb52riwPwhRA+zfRzS1Nxj
gwEDGWfaCwunRRzN4Hl7LAWcACmE844xiBu6ddLjKi5qakaySzFTTBiRcPxXGRayBGHUq9RYQQ9J
7HRRcc17PBuF7Ab8NLsa8APBRgGu3fAiPWJrD5t5mrNAWw4NmZU1e2eu+n3PLcjPGbR9hGXcGxCT
Qm3UmIpzTHG/NElpUH1j1muY7jNhsiEFhgAtu2lXkCULO8gfcQWGN9pkSYREJfitT7FXm4hhbuA5
A8KRzefJhegrdArIzPfKUFidPtqEIjbOteB5+q1UTsr6wDGv4h1efu0QPocVpouK1Tn9CCX7RwdC
7rTJln695JGDBUD4mnZpNIqdy4H3yUW/HHp8FpTATekiYjY1Qvimor/5JWSildUNO0ukR0a5/c6V
urtKuS9vda9lfFE0J2qWhzRbp6TCRV5x4z0CmV7wtULazIy0TWSP6Ru/9moPNh3HgWrnyIG7r+DI
UPileM4QxRC3ccdHROWMGunYT8qnblgDsXSo8an+LX0WRs4ik5jkehbKRBXCgPVQAzvLJoQKbFm1
y4o82IRQI6s49E3DCTY1FMGI5tWE9rGD12cFDib8zVIyEWMTNh59CdtZWeHunRWpFaSuYO/bPMMl
ACuLBhIBVmF0yCHSwrwcoXqwDFOoahHeCTe0wgcNoXx8VxMsagQieXZza+hwFU1zbcwHbDi6pgbP
h6ttkOG+EasBN/bMziu8DBoUkgvAoAh+dqGLlKfZUmn8W1Rd0YlG9t8JxcWu8wFTPimsgKbwEzZy
j123YzOchmmqkXeIpTIAHmOHa3UXarzrI/hUUNfQA33BpwErj3pysHODBrtew6PC7L3dkxCL4LHp
JMAnXr8UYzvTlQ8u2bChTZGlLspFWZWSu4ssW7YN/TKvf7KTsjm81GdBno73lScMDgsmvBAKBp7b
Ta4dIZ0h7NaGpoINvFnClYs7/x7Ohvx7Nc39zu8li/uxaCNnQUhLsBTMCDcdl+WeETJ8pzGC50oQ
klX6S9XVhtu8m+ayeZzZUl5t8i4k/dQBWVn5DxQLiFvE5SKL9VWNF19gRNxgxF0ZHzD+kNtrcM+Y
+X0eFspu0P/yQuvFecJOrJBQic1WjxH6ev2kRSj3wR+X5fSa2NsZXX9TzcbhvxJ8IY3get5ZNxe9
N2/VeObzymmteq83szqcUaeE3NXpvU79956FRHOgrSkCst8Sf+eFoiMrzYdb0c1TZJk1WEPsNapb
7F0AwS6MpldPYrBAI86V5OZ7oKg6STt1n9qF3qeujXQP0kKMrdMlapyZWyDDgSSSJTfOjVVQEK9G
D4XBtfto04kNXhpJ5nN/16fD19nq3LDqRi80tXPbwzh93NTiNMUuVqn2+0UxZmidDqZlHpNNNjZY
RpLFYAe3ls1H7BKaW+S/N6BZXkjHhpRfRIobIjchAVXUOcyKTQFisX9cdGRd9t0uc1W23u+MaBOS
Ac/xXW/O18oEwN0W2CFPozeGT4py7jnfaV7Jb9glV/Fi9iJBeF4ev5CX8bXhQzD5Mt40ZuZi5+cV
bL5aNWYLsBQgIUBfzAO1t3grO43mTPCZbZdUjCOt4Q2p2agE1M5pSja5WaleJibw4gS9vai80iXg
9mX2LuKz32RTmC8L1KByTj+8pUAbDVhYGOivcIVHusiTAk2gLBtIcAouErSpbSu0TfFTUeeuSjOW
DFM3Jhmk/qQlzD81MBOEjrm0j0/idOUQcXZt0HOeL7ED7Kv8qipaGj0p07XPxsixyXtqV2gcXhPw
N4nad1uKcHu0RBdgOw6uoHT3mk5t11WLW/jw44VWPUuExWcU6J0EVhxNvrYAuWIufFKtF3hFfKSt
RRRgWkg7Vp7bqXISj44YsiW/J9AIDpuEncO78S6dyuo4lcUXif8MNhk7R5sKZD0PmcgZXtez09W4
nPwrHRsMDHC1yeCJi+Th+KJogzcv9p1ZLHtVZlX8b1RttAzgp2qO4apqT/bEYdj1wT/hswLWLy9P
WQUIalECYNKbQveyGh5n1CmEm9rdeM7j2ODxcRqvPNgLITdIeVWni+qdrQsbUY7WgczWN4wQJVb/
Az/aHG9wnZMrNzOq0EoFMmQcUV/ZDcTRTfq2KGREAagSvSt1A54eeG9alzeb/j13mKvGFG0GIIdm
A9G05ezV+xdKOOlrL/Hhs4hWJbxcRgfSurfcKD+HwQrEJMuzz9mird2milO0IgKRyEIDMnKoC+ME
kPAjZxUiOCcak4GjeFVgvJauj9zYopviHNpCdBHNa1aXn52GdcjsJLuLcN6xyjxA48c7A0qxoAhd
nqwznmo0lK4i+miUY6Jm/rBp6Dnx2WdYoCUPlYYgH1409Nz3G7CX9HTR0ZHcD9sBxtzwpZBOJeZH
fKQ05P8/1HRlTNByG4UCpFVOx2xGQnyE6piV3IxbgGOBQfgUYQEIn6snMLY8KetK/RgoonFbD6jF
KxJ76lX73F1DV1z/B9iqDMltVoG2ntY+X7T2CcNb6GqCscgtsRqCwQVyL/PE/WvKe2ZnY1Byo0MD
huRnLZ2v2Hugtqwr0MOAfTx0+MIBbuYs5m7IvR6a0ACsHP5zLEqJcW0WQF2QPmXEa03KoewsN3kh
woMarePWar5sGjzl+NspMI8QG2gBf6MHaJhlNi4O/1Tk3dT+hnwUEvcN59GmyA9WPkI6UR5wiH/K
8tlkXfmKmxDf/6M0rwYHFYJm6kRTa6LigqXXKcMzZC0Txn8oZNcQgRTKR8TPRVQNoH2sc1Azfy9x
BgOSoY99gbvuJtX7QsKwRGxMrrTUcVHLHPcB1wo30b7GXSzsUtoFm2pvTulDNtL7Tbgv8OhiuEQu
HdJA4N1K9adVwfdbqePKgkCV+RNSrgz6dVXwzbGJ9FS4sV6a7yzrCa7wiDmKJcVuzMIDfftS058G
6T1yRHe/+691/bbA82PX7OtF25e1S3bEsL0AEFd2BYsPqDHA+TCk1VWoxnTGhhdBPc+V/tbBFQfr
B3SWrnJ/o+b9IusmD9PCsfbEWIqk9Zv+m6Dpsm9Hcw6F0ggIeAIABLNukREPAKsClNnSfLhbhsZ4
NFO/3dvEL84rDYDGpSSF0+PDqOlw6moLdxKaicTjRB/+ygWkgpi4QdrpocoKPJizgjyGm+aEkfSc
t4RHT2zAODgIHMu6EjwG2ICxq/dYdkyxcGGGWO1+Gx9Q9sqJStuzdgZ64uOCds1xM/1lE/UCe8z3
LxiBonKLqBsRvHCxAG6ggI3Jc9Va5sj0yvTgsXH52EpsfFwH3TeiENcWGnCOF2Agx00gn96nsDEg
xJjHAB8w8lgi/js7IBaY/tbIhuN/DRBUSsPL1tYxvAIwe7MZR4HwOXyMKOO14BcK67Ql8Br6P2ev
ud2wAiB4BxTt5NEFLYBq7O37kWXQQ3sNmuMNxsCfXRGUDHaIVMHUdiENmq4PGuSAH/4dbbB0/hme
sGG/ORMrxCygd9PBU/zvkQMI+lOCNfUSex4yLTfuYNTsg7YwiK3sQdGtzCu2cUHWYLfdkwXSuo8F
ozD62GKlG7yGIzDpJUhZL6NUsgpcU42bM/Wm8MIjtEgYO/djtwRFIstba/haTP33THYI7e78FeV3
PtVlrU5MVtjTrGxCU3yEtY6F3NEaB3Qpd39wCh1MUhz2hsDzqlvL01gHFGjb/o/QAtY+ALUnI8Ll
uz6Z1iz2Ezqc1tVdFvq9sg/d6oib/U7iF1XikjEZw90fFko9IiV6BnvlF2vZ48o11JOogE84Vrxx
DWoSnw1sFi5ow+wZ5QlGiQ9vkQ3tLECedT72kw627sTukdn3m3HgMp9umFa7F5xDNhEjcTMP/r0V
diixhD+YCJIJN5vmqDsWjLM+bNRDU8OH0WO7HSnK0r0LVOgDWj0js3a64BXyoUU4VoREq/a04Q+k
TmUiUMKXdNW4BGXOhuQFCGH1y73w6t1rLARytz2suDkyB1cgAl6j/trBhSdopgUw/kpGDLpAUxOF
VWK23nVYOkx4SYdtbvkBOGlYXgS8ps9RCaYadGy5uJi/xkogbuGHD+n3n7gEqmqwgYGKjLOuQhHF
X8EJ1UPXIRyPKRu9bMcpxWuywuxYpgvapLVb7tjg2eeBYu1bG9kOQOT93No8IBauE3g3ftoMp6/x
FLxVxa05ZdjVuKDeqEm/eMUAL+So2/0GVkDYu7Pm1ZiQyzbMCvqDKmxKf5tSPaa+c2dteKsQ1jGD
TAz/AC085PzrYSIQb3/TFl5h/kDkXrfSV22wIhfWVBxMv4ZRV+XfEQcfv0leyLIAEglo4Pqv+IUD
r1xgmSkPNgaD4zUdsOlmwzAI/AGV6379TWL03pjGMELDQfQbxwCQOUfo/oE56zmTUcrWhJPx8YJl
0DKfQ7Myy08Zfrpofaqw4GqxP5tE/7keKIDMoWPhE6gheTcDz2NfnnMa62c2ARPsRBuJgTxevc80
XAJDZo1xOXRdQLP8a98ZU7La/4ILteEsCwk7AbvBhm4wRCvlBCfYBd9QVXrfLSifbamNysHBPlGN
/WJKDsLDDngFUDBqfHxOc1ill8G7lFmhyGD+hZO5Cf3Uu3pCOhpAUBH8/WO4cR2NA4m2dR24737D
HWnZnOB6H/DgYGnVYXzdwWfGg9W4uwIewOPgXJ8/CaNFvnsj5+MF9Chm1LrCWARz8BPtwehiAgFs
mtsL8oEBnAYtUGi8I8F94ID4ltEBnO04f19BJbjH7xqgbNGKgJS4MgfO+tlIdTyN6eeLHdjGCQrb
vGtFK+AciLqZoTqDBxGjf21VWC1emJBMY6+qAZ3+dglzGL+urca8szNvit/kQ6TdekdfGe/9iv6Y
sxZub8PMjkXK7t12wFynjBTErDFGGznizgXYT3cBUNp8ouXKpwjczlaAxFzpk7nKHkt8++H/iiRp
NJfQixwnzFSD/Lk3mJLMnhH8KdewQlkfxxQCRc9gL4KxzAxkbXRoxNIVCy+EiYPEiDgr4Ip16/S0
GZk7sx3gBLEAW6HSNDbLHs0cXos+sdXSXOGffdfgIrBZmjfepDQs2Ei5LGBGBnQywwUREpM7uxfk
SeqOdGdJfeIOvN0DdaYd7EfHwrMVdugqv1Wciz3bPM//BYGiKyBI5aiT1tPfNxKl0Ya3r4cO4xKx
OQKl+3xnK/srS53plzfaYHSORS2mEGupuBkk/FAVACzaFHXUcAspKl39fgNUpqZ/h2//PC0+6sOp
m4bY/p9/cyqF7VzxPi3CZskfrdEDWbfyKkgELxNjqbsYN/8WlDhALJfV3yVe+PBALPd/o1fWQNtk
8jF1b/7rxem6qKvH+WSTwb7dMBZI/MM6U/tXF5aF9iONrRnO77522sAnMIM9A1r8efUD5Qy5nwXK
lDaiZebK2pmlj+dD0KS1qq9iBEy2WbbfwFss4X/VAuGrG+IimX7XAtH6dMFcXLk01zpDgmGJKoD4
33EuVtEAIMyQlwPIRdRFVKn54CkQ9jYcHqL4h6X7Gd8iTXLbkTF+ybZYdrtP0+r4Jt7S4/JiKMTF
w9H9KuFSFzrxpyz6O91SWNMNTHW3I7JSYOWJXsVbKu6emoL9VDCddBMiV4G1iKE8krY66uHKmevd
nP+ghR+9Abcg0eQE/vN2g1v6Eu27C7/6X4EtY13fLRpjrDH7SM2YzYf/hLXIsj/xwkEM/F+xlqzw
mkfHNKINbRnwb1DgZ3WyJwQUz+58frKAb1hLwU2KO08DixjI+gDZgClAehTZrEyLtvBKZW2z+tC8
E2eAKNTutwn8CWjRAl7MFpl+K9SC5JWohX0WxNvjyrXkHipojKG8hbKQQG788Rdz+DO2xc8bLI3b
5nqorfANk/hvtgWJc4faHBM0qYwoOGQfnoziOtIGu3+GuICvuDU9c69tBGDYiCl4zre4Jn0/OLet
f7+ay9Di9RGtRjrOxRiRpWkDmElwQ89zHlepAZR+/MM/blcNCHJ2u1IuMFzncSnT9tNzwqVszDkG
PFkEK97iNW4AF2lsgTDivnhnwU3+HHCBAox9HuYCJM1h56q695ud/P+PcJG2vmOeA28LxPjNU/4a
5LIo736S2Aq9BF3yuuVxOoH1aRf8di6Qi1VZaHUav/w3nEvPCBwzC8dgiTN7A16QsOncYEEI1Hia
AcwM/OvGuywOfvBtrtRuBV4MlEdfzRaLWzWhrgpvrCfwpaDylrE6eot9kU0vTpaK7NYKAYiHZZZf
sxxRSLRu9C8ve9Zjjcua5fpVGkYa0/ec9s2OKctMqMZl2xY+2wmIZYcViZGYOW7bca6DspctLLXw
vL/GxiCQYW3EGCa6XwGZ2TAfOj76vwCZtMdjoXJAUb8AmYpJFDP0A4ur/8vaeSzHjWVR8IsQAW+2
BZQlWTQSnTYIUlLDe4+vn8RrkSVSlLo7YjYds+iZEcUq4L178+RBVnwgXeqs2jDmAvpKx9jJjL1Y
Ked9jD/fjco69j5CZEZ5it1Q1VD4/VdOJo5aGBI5Gzj4LhnLgKwHr6Npk5blE+Z0VwAz88TCMCB6
geotmHmgkDT7KDwvgJk4tsw1OPf6HTRTDPAAapB06xM5Y8Z6t856lhc/4TPLjZUbH+0cbxCaKlDn
izyOsAjEgB5/QGmsYq6Pjd7zmWnhr9k5YED6TzwN/sdtsOATNk8Fb4hmbTvwFHUFVYPwRtmrERz1
7KTE2DObLVlJtfg7smYsHV7rdo9/+A94TeBQnmk7HDC8d4wNezHDs8MvZM4yNvy5ffwItQnSofGc
ok/XKt+axrZjzEv/hNsoUWh4pW/clGY38y0EucFoYF6p6ZBdCOxmUgJ5Y0hLAk5Pr3yEdrsPsZuc
4NW6z1XNC0lYe4K76Zk3X+m+Gq1HiTOiAHDSeMoJgk4GcT5uYB9ROIpaA683c7WhqKjyRvWpjnTg
c0j6VbLshgWGI5vwIJPTXXVBnNJhkRJEWzickuLwIAMEPbE4HFdXdayyvFpcAoLHUQAIrKYc1/+S
yXGKIthlY+pcvONyNF3BEobixPUT5/hfAJ3Bh4PKih6b1z9SOiGJOU+FjztROsRVgCJy6zau2695
S8RekDoYxyLPqux5UzdtdpSBcVbvSB0txK0xZ8YhCwjPckj4ZBv1taaojKPC4nstdZ8TVjiC27GC
uDuUMoE+we1IWW5uI3SIuZ8So/cHdfMRu6P24adakg7v8R0C9Qx8jJ7nh0/TQUUYUSA8HdfT1WAX
nxeMp0S9QP+qtA5MEupTntxYobMC68QU1gPs6NyIMOO7UkGQrraS69GQrwTnw13iyZLnevf/4Hwm
pXpkfLBqzRmPUuuTkW7JNJxQn0pVIJRHxfbe8T5aGt/Ffn79W+QnVODj5nlJxy7cz5RVMtK/41v0
B4vLvG4cf3DLtpOeMYGcn3wMCpuWfaiFNBy854CstscGw99QgT/Qzq/8hpvHOxBILpJsl/FMc/+2
NQgaKGvb4QAcDoP0lgiKHCJmSMPLLzwJw3alZTFrsIg1g2JmZuRaODVcAQnhvzO2hj/rO0EKgazJ
7ki2KY2IARSWfKN1WX1VsSsnbPwnaiielXbD+4PugRzrblckE+oq3oIIC/rDCSIa0Z9wVAiKdVQn
1fmJJmqmPv+kcwdYmx9ZI/5EFIVDxmG6H2O0ImBF/Az5jsXrdPa3RkKiK+TQYcv6PV4k2121s6d0
P9bZuq4n1AhOqfIUtdwCYHAv5BKCNxqop17FkR8eT4aJqpnmo9YV4+J6bD//TjXxljwai/Izup5m
JegjOdPCK9yM0uWv9JGlSjXnslLh5/uXCJKcgJUgLzoTGJKflkxE56ljvGXU8qL8zgJj/TeXRAa6
PWQdN0xhqUj7K0DY8vwf2aS4M/Kbxle6jaJX81bwSRa7uxvHTKNdEVZogcx4B5IirYLB2rxnlULA
OrK79QlWMoJ8ExmOtD0BS+Q/O4AxMBvhuBDEUha14sxzVnUw17Lpk1hrrfVCLvG1S3i0j8XxLb5U
LwBWxapsr1Uj+/mfASZYKTxplX0YabN8BZno8rgddeNcODH+JctUBFe2xCNAazT1Oh4CbrHl4BoN
sIqaSoo7DSoAktHHoI3/FW8KWSXsHajhWSLOokaMe98xTrUPIWm0I0WVC+ik6RkwTiQxHlmcGnFX
TOsqsdXN4tQQoFNgJZdNX5c9rg0gJ183E2pZ1e0JdKoRFu4jBd5CQE4za9LHIDn/yLLxJ8YpN5zJ
G7qmhlEEVMnGZGIjQLntP4JOPC6N+1COXTspbCLJdnj8CHRqKF9woYkqAlG+G8HSnEAnuWCdXevW
vYCdEMddmHlM3KQOwvOPgCc5juLvspK0Z1NXR5sO0YrwcgjWKWlbY+s48yeSuOk6bKeIJQd6ccdZ
hA/9wUr6p/8H7jT0bXihggHe/SPyVJumcRapdyd7x0fUU1kyOWpl3Agz9zWMif8BfZqdjuocNMWL
FvD3/NMYVT7fXD+4j+z8RlaRoi++DwMJJwoaPITC+VE0RngYJWvyBAY1mhYKkrabMMb+ykHZI7qm
2eAuNjU9TFCJjmiRWn0ARDUTohAAYDnpCOf/Sx4qSOMHCaeKZxrdbuGh/MFAnpKVI4cceKgkRgak
6MXTyQ7yr5ioya9Kb/SHL7ERNe6JiVLl6to2uZtMKZ1RvwWiNC7QBADSS2ESaVBvXpWt/Qx8XTGZ
NGwIf2wir1BUMTfxelSLz78DokLbaHemAgcsh5xJBRlVVDY6GDugpYuLcbqmaWHy/ohHNYh7PpMT
Kp9OrpE/IVKyzsNvrIE8TohUotERAvnF3ahyWHizB0rUlHAzqFRZS3+pGtGvzJ8eUbvS1rygUnH9
tLTP/ERLWXnzVVatxwWWkvUZ8SSUzepjVKqK+bT0A2u9unKtfk4+T1iKPIFN6QG/eBnvUTkmpNTH
xY2SdAP32eiHuaTQNekwRfmDYKgY5a+NsLt9h1F1bRZcz9b6b5IqwCW3NRVKkU8UVRDyUzW22m9P
KFWANWTjd9nFO5xqHjrTNScoUMFUmaNmrAFK5g95KkoJH+ZKV9Zj0XyzrTxaN4r1ZS6epNL49hFU
VcaRttEyqDKrqclF8M91i/Zn90eoKkzILOozIhWnGnjHwlRllFO69PTgG+BQ0pV//Qmt0nw7WY8l
YqE3aJXP/8TgaLf/ia7S9GA6U0rcM2/xKtLvT1NB6e08tnu8yvgY07Hf/Ru8quiC6booEmvrt1qK
N7S3dgK2yiylvWmVJMAqJ+/kk0QljfCL1gN7SUFdJRI2H7nReLguShWjYWNvGqbzXMNikxxWZ1ef
Ku2mGQL1PpjIgEEY8EjFq/KWv9LD9Ltug4lpEaKk33FYmi/f0AYdrrUu3ggUKwmKxznmg8NXuVpP
lvk9UMt9G/Sbqddzd6LPVqBZFH9+LVXTOZjVzN1+2vmarJ0R/ZQfTphWAeUy4UG4gjerV//Ma4WZ
BfbXH/4rshUN8yEsY3mTlOV8WTuwYm91LmmfjASTtPJMBnXRTQJlZXX5EcJVFZs06s6kIiGq94Jy
6Vnikz7hFi54rsq2r9D41RvBdMnHKle2r1TXZHQy59AlGrGoX/TAB0qXq7VdUDqkT0ThBOPFX43h
VfwLihTe0bSWeY1l5Z667E36Mv7JB/Oe9ZpVLOMzZHSB53UsOMIJ6Gu5LniGshLc19ivK6OT7gT6
xYFZisJqzW3pS9RIPb+qpF6R87G9TFFHz/GNkPcg9pj3MFivObdyQE34woMloI9zxciPwAOYcpiv
EK8ekFLgDCkVaZskVesJxQydQF+iwTpPchzaWiADYD4LVsz0qaZoqf4ba3qXiwoD7NgNj/Z8/Tvt
jKMgwZ5xAWGeWcAxDWkr9Q/d0wke07qVlI3fBT428deB3OjplSDzleJoyU67SNz+JsgSVd7KtJ+u
hKCGnHrslYb8OJtfUy324ZrDrebTrlXwQpkl6L0pP5N920RvRU4oG53YTcODUjbrkrg71OELXiY3
3TVWuc0HhNloW/togEStihr5EpbJk9gGgWKHVdG6fiu3WXCzwDRkMmsNhEZg45QqQHXQcXq/cmdI
Y27bVH1Q/MeuIvUipV9PzhuIx/Xkq63LIBPNGZv4rSDRTEYOXu8QcFVY88ctD7qFRkPKfQv3fPUW
SCMWtLVG7UsqdaMbYr37iEnr6K11up7rYhh2K12dzsa6TyEUMPba/X5BCsY6/C5gtfmyL8zoPa4W
mpo3NsbtH4g1FOKZhwx9RQeivZItTUcH3V8k+qMq18sUq2ZkVVBEMEoYA9ixCIQtAbIeAQY2c6Dc
p0WQr/ORC+Nkt9ZGqQkrTm21wwy5ONWf32BtfesYNIHkCyMQbA3pm+Mjyo0bdmdq2tcAbc1dbowZ
fcfY/oSc55VzK/pI9aIRlZqA3azQcpWs/6HsmbMoc8vZ/p5iBHwHvgXGjHDVUsrNFDiOOzvms+Ek
n/y4tDemLMdbNLG9u6BwQ0MTUj84Ia/6sD/IyAM17U5H/btvGxtrzULGNTVZ+Ey+/pWOS5cXstEQ
3VoQOd3kBFDm+VMqpY9CAhRaizt3tJ6SMvO6OLwXtFzRGaiBLP1SEHNhl22cRKq8MCe7b0SYeRY9
EK31DIAQn6kzl8gmTamrGY8nVZDGHMioURPEWwHS9X1eMBIGrMwroJsO4wX5rdUHVJ0e1V80n+ob
rZzKtYLvUNB1E3dCl1MiTEGCGXiQzFuJCETSsWasrZi/eng7e9GN+f7WCNOHKY8MpP4FQe+MtM5i
Hep4UCyGP2Zo8HdIh89HOSUJ3SfWup+uWsufzpP+VkB4ldQarmI/CyFR1DDnH4vqW9ShMM2tK0NO
H61Q2vMIqxje6fuwnzQ3grD0wp7FkuDydFsLdhwSbzu9ooLW8a3NtOSNr2lonokmgOlpiSK5Rd+s
+n78/E+4Xi1Ft8iPtm+JPbkttjkeK/JKs60+9Oq5pvCKF/jeaH31bSvetDj5c2tH40a1OkmPXkA+
YrvfOqm5ENojjODHxSH+FuWT+iOzSqLJiwZJUlt9NUUj7er2mdAh1caoexilrhOtiraR7fJ1ebBZ
PKwF4DcF6VWhArFqRoDYyVAfBOhn9zPW1rlYCdiPFdn12Bb7aupZLv0C/VV2QEBtPFu4Pz33MxC0
byONxd5gPwqbkq04W5yRC8yHUQnxxqHWoDITf3RWJxQwSR/8kLH4QgPiq27hcPk4EmldHiep94oF
otvTlq8wcXNWjvhq5lrmEztmd69ooANOzbvy64kO7CZ1ycKTmG2CjTRUbIBfSEGHd3o6BhwXGkiQ
UjJ2GOq4lkAM6uMyHuiai19pQfxGzPOjInFjliCm4T/QSbmesuAQlcm1umibyqo/z4v8tqdGBNaa
HAUDs8NbkFBV0mGB6w68ncJ1UJg+kkF11WXRLs9AtD8iC+3B39hhe25r0aeFLnQspLS4CzkaAfDU
D7pdSmzVYUcTp72pJHBKmdwo2J0ADcM+3ThhFHEi+Js3HBi00/XBgRfd/CTnFd7699yhk4bPkeZc
WgFHpnkc8ZZH/b5PJuLlJcWVv7CIPA4ofojWnI8Id/6CJOoSI7CgzIAr90IfRcnrnVVlOvyduS1C
VsonPNEsa7drbnq6VcjyQylmyrgvVCwbglQs6fxpDelKals451o5CGJRdfSDHPkoIUwmp3l0k03O
7MbNhWAXHc23IA1BDsbKs4z+v+OLjoSbcAYXb+zhmlagFUY+JBwEpMu2Pqeb4GaygMEWopFw4NcC
ZW5lM7b1Y4Xumh9go5N9UdP4UmnSkXJZ41zwjQTQYo+Rw0YwjqYhbUme4Ez4mXPUfeA/Es4WJlko
x9btAyS5AneUMunCmdX9G9xRnmDH9eVvYpjxyI7+uWUCiWVB07iCfbRVrnIxqZ96/46AbDKOugxw
CBpfkBndaVM4XM7SF31RYNlBcGd32f6ERDoj2PNcnI+oYd6TkY5C7h+m6A0c6VS2a0ibhY+cZBBN
RAaHQopK98RIOkr5yScgX8ZPb0nJ2IyPeZhua5Qg5CWRuXMsZo2BbWGxaS3kpKPWaxOz7EpKiJqX
49nSs8IRjD1m2ByCgZHAK0o5qM45sR/I4oxBZ/JEP/kGB/OusaZ7WTYKL9SUIw9J8p51Tb8TXK+X
Gvnn4ukVsXQiq2Wdzxsny+gdMDZvccu8sHdRglQBLXS7WpDL2JTO0aKbu1+xy6CIvzpquX5LXjKh
X2njhEG/az5rRfZIyykGOQfxk1ypwIgWipQy2c4au+nMfJD7jmLspcKRkIcohUny5Z0JS7GwmH2j
POnJ/EngmL49f4sfZcAlNxx9yjp4NgrRV2tE7SrMOpxJcsOkxT/7AM5E6eo1vvF9zLIRvVyt7ZuB
12IzsoM3ADGMhqxx/ThIxVc7kL+diE1Ie+SA/GuT362VyJi9JkqPSL+jTTHku4KGQXfIiHkq5rMA
OHMyKxYM4TbRCdKVGYpyQXL2S7fUFNK4QQ3QpqCz5kR0OimrRM0TTKcpYbpXrPA8pC1gZ9QKMcGR
vyYS+OTkmuwsHM9+w3gO6ue4MIx1rPg0iAD1bFNch55uz0/GRENPUXFeLGlOiGXFqwb7XuPka0TB
1SAZ66wk4K+a18po/JVl9SdJwg+sOizXVEZXCt9Rg9IU9ubpZcNvYaUu//iVCjUzBp1yEntDM2wE
HerHFDwUVI6wyHF9M6J1KAfHqUYfXrc9n2yaHyJD5RL8My0aRvF1XKSfTsCo1VqfbH28emVGlXkg
zlSsXrnRMcBl2VNg9p4djUvpc2Pll6/4qO+WPgScEmYSLST+LktMPh8d3w0jis6FA9T4lkWB+ZYn
tTVtHTcW3DlPQXP4ysWX53RSfJ5tTdmYif9cD9azsKSpiXU7oPVL2oJ6NSfx3vGmqRpKbhufGVVz
PmDH2zlgmKtIz3GnJibPSyQ/Sy8L7TfA5dxO1d1sgOvNUbVx+PlWpWH2m1jlaFSrlAG9xVJD7dwu
O2sjyNRmxM9d9oC/9bGuS+NvOnWobJ4zmeMOnIMpawLLMmTgPkO/FqQqq7WZ3uqtIFWlsFxW7zMf
K2xsukq4nkq0L51Kn0s+DFwqhth7VbMt7Gpwr2mYavIqjLzCrx70jhPOgrESu2dAWDtMwifC2a/a
Nro6M/Sv8lmgMB/pZ4O0Bq47/g8jQspxf63OOqn98CZK25XMOCxa4gM4zev4gQ/8hRwFd7oGZYfX
jW3vDvO0RuKc0oCLuqjcvjwM4Y3qY1N+YV8pcxpryhtYToKb32jTpWOvKi2FGFsptMjJP6qN6tHY
Xez1pa3oxfT2Mwk7KEvM6tOL6C0wur/MpRkruCEiz2zs516jFxDWLMp9aSc9wdrmYqk1egPAZkX4
II/Fsw+iwuhQXkGhlbhIEEEjR3dtyXmuOlvbKv7+BYlFjM23ci2rlSsHmL6RvhH7/NJWGUTHj+6j
FzLW4Wyrz9n6PR3bDz1N11wvOBPOTntVT477gfztQz42Gi4crd+rmu8VfUjCU7quyjON672FpBZq
fVr9aoLTnXk3zhzsyr/LkSpe/F46NptAx8PenS3cLGvxM/QGPUn74CkrrHtFD68XhLbm/IuhfPfO
DmdyR84ozpqHszIPzmjVXljaUNlaqjOv/MLeZhqZ5JMpbokb1OrSdPJqi6tlf1Poub7x0U+voWp/
4mvjND5T/CHeFWNyk13wyAfYgLQFttTYFmQWF3CraA+g9bcf8bYUMAAfZdLzW+a2ZZ42m986Kj6C
YjwP0ZNI/Q+J3MLcVjKOLVsNHl9423Ex7+Vscko6z6Z0wuJgCebW6u39nOZIC3WIiQgjmP+89DLN
MgMci2IFWeKPbJC3hYRcGTcoXdiAIpnjqHZWtq29UiXlzmTZRRAIXaR9YTY0DqmESjzf9LfZj9Km
hcfNpvqo5NKJx6Vq4lFW8r3ROXtagYjcs+eG5EuTbvWinXvD5JahRB3WfUB5z9L1tpNs2gcW9Zyk
axeJ9H1OH+zw5p/oXKSxn9SSySSAbugY/kWlVuvY7u5GMzj/mdGNzDQ5wKRggOfpa/+w0WkFs+ia
S2GcA5X7thsqNVohblnyVG5tYtcvuG6P7pSitKm8OlnpFmg30uW/nM7kWVwZ93XqWGsk4WvB7bIp
yDa1zxTGHh+6hZxZus/qdIxXqAzydTChhQsdAlqvvrpgJpzDPXGTxJOOZim4E946Gy1pUZnbF7C3
r7p+oVeN/Twu4GGHLry2XHteEgpadZRKBV0+HAYSpHuzMnaC8y0ajIpZtxFOu6aY+i+J/1Qg1nIR
TF03WkRDJXbvKE+SNXUB/Cf+sG3sWswjF8fdr/ivvZSWpN0m0nHWxTXBXWIqBMZGlf4/55jT9jH5
9GWrFhULsEJt09IR+TMQXBYm658xo0GjptKnq7sRsajResWUh5tXPticG8bqEQrvhRFmLc8frShy
eijKbyRovsSMbndvYOGrVIKmXTR5v9DCHJpDL3Omel/F1n0AB4+jkyYKg9tQFBiXv8OHeaFHbt+V
A36LwvbkhD9KkKnZ7hUmBkGg2TWzXaHXk0MfGYA1uUNL6UxuGAkyLWW6VCqaQQRizEwumKsYQI83
cW20zwI17iOCSEpTfk2bDnGKr3lvkWNSm1/UOno+Ucdq7HzLWFJVCiC8nbvCyyeZXOps5kRD6tdH
Sef0nLGGjFXOtS8wcgNbSfrQPBS02Xg4tYJVmmCyVSLdFWQycGDhpTH9eQYS1tVPiDIfk1Xu48Kg
Sc0TrHKFVm4dw3Sa8QUntL+Ez08Qy0HOIM/3sfCdsGUtxW2Bmp3fEam8hAHFtoIhI0g9cASKaq8s
yFMOCSK3E81MfyiyZZtDrtbfFkmoX0t8wMsZ2d4UHCXLR6HxGwngQKvXqip7iiCA1Ko2p0Y3I1y9
QM5pYD5B5Gx/wzlHkf69M7HlvWOdWzp2jTL6XCB52BWvhWEloe5iWkqjzdDTmnryFvZZT4KvqDFk
RO3txqkQNwtxYAR7Q4XVs5kkKcOHFxY60jXX6RP8YjajDwFFV3pwaWfRVi5jWMsM7nGemJEZdWO7
iTRNkCqNwWVk+iZw6bw396nqK1zEuRUmVrJntHwMS5vHfF0TmE7CmtPVCZ5WTJOtcXg5VBw0hy7f
U/JTnSP2OjTlkGBSbCsv1bjivGWpO9M+r7Tw3I7lS4FUI5k7ZoZcuTHUvE2jJHbX0WP0s6VRTVVo
uFV375SFoxT4m7ZKr7RqOBZl755IayxEvteHMt68yqvH8h7N+0ENY2+SA3nFWZuSHeXav8S51l2x
NesotSJRC6P4+YRhc4A8L4zkq3AcDs4We9a0omAtqpp+hS/4UUo4vUSENH0aZq2qdofZKg5GNB/8
tqrcqEdD1KZKf6hMOdklkhZcKrN5o8a0BXQctdHMmsq+saLrFh8cHb2M9V9YbT8/FvQLnhfKmUC2
gZRXNbVlq5MhUZlsz6BJhXVqcUS73q5+h28vPZu1ggKr63LHtVDcka5Am2jQ9LrqyQZgThQotzaR
JGVWKnDuMLpQWhriifOui0hJLmxNpaAiMYGRqlU1cI2OKqbeFsN/d+YY/Yp5N2Fy3ujpwH8NGYY3
K36ylWk0hsCYQm56b4SLXShdGxrJA0F/U5ez6R0coIIApx3uqWuc/gAlQOOd/xRoEhEF/gd2mVzv
qDvsXQGDTyN/JC17cKQJ9deke1grhJwxC2qVia2FtQNBo0DDge4us7JFjPADD5+5yS1Xg++CDpel
NFxF7CteCfFU7/NVOoAcCEx8nJNvdjjiFfxBiifW7Lgx79+xNuisdpBSLrS40ZaPiSyhTDEDZ21G
DmzbCzaeJ9XikRo2rW51F32XrRVaGsc08oLx0GKEW+mJ/pAsDXXzrBCit1AtvggeBUweNeG3RIuk
bcsNrKZLWLgesfErVSLxJbe45L1hy2N86i6qznJLSO82sMqlDJJeu66U19Ok39Cp2/M6zhyu4erm
AyOkAM6LKaRyyEqI1qKGZCXJzLe+6KQKKEOnriLixr4iHHwWzZVbMkqgQ/KHKlJA6EGvR3yf+asc
bIz2lieUkQuMHhJHxhqKM7+Vm0P8QqWjrXYY3DS3gkxvFGpDZx0bMN1oihdy0GJjDKPem1V2RqvV
ir7E9ckqKVh1PrOulOhk0N7x6rpdPZK9be8WZt0OMf50lJFGHdLfMNIlqq2XbTXf3p3f+Qc+dS2L
4p8J9q5kJSGnzbaHkiE/ICGRMenCYifN7mApjRQuyhee3Vz6+uRS/y6UlJWlWSu6eQ5YfT7ZSIx2
lWp/+R3jPgXWY0O87AVzNxT82IN9u5Dumj7dOnp3+R52R6y5lnvfWXDuH8B76sxHv/Kc0rwJrOfJ
NkR5ED9XFN0kHDizirwtqxSeF8OV48BFc9ITqsvJmjdELgiZWN3XorH2UlTcJrZ9J6SXbIBvy7Y/
W7yXtOvd9Bnu/iLeOE64q5r8QqWla+kWfNFgfozH6+ZMqpaRax8o6UWgMRosDd1ry8J346EL1tUr
NB9THFVVPM0VVmhhqjM3XGSZL/B8Igd341zuKEs7E9rMpBloUlNoCHwxZ9Jl/d3i96pO3EGpY/oF
pu/USd5lJmfwcZRUMksovk5YvUrsz62ykoujmSDK6s4lm9p76ozygpnMUGAlfqHs1VSDf5X7cdVE
YfS5qdRtz9rloGW9sxb6zYzJ1CURcFL0Umm70UgsswkpoZTD9igYfHOq7Z1e9qSjrSRa913/ELWG
cW6l+ucTkF/rpYR9LHKOgWy6MPqepJnK0Rwq9wTogzh+TmfdOPKA2GpmnO+7ACGU8HcKWj+zu3Hd
s6XbN1K+0WjxZFDLUdzSsuk8prOa5efSoEiA8sKSb1GAZwr232m8FzB/g0fLY55Ly2Q9k7jGebFA
/Sb2BQ6lzcbJOFzMYb19A/cnIff4wRpurAhBa27UPp/Kei1IfypVsQ92WxBvdfuTJ9SheptRYdlx
d1h0oRGdBQu89yTg/0ELH1UOR1aHaabBs8fgxhU5ALukFArwSfN6mtL52XL0OHwzvZTzrytiAare
3Ne+1HP3N8kzJkG49us02QR29+AkHAKX3ZTSRvnVVGxEXqCTo33VaLWryH66HRU5P3NCenCzMUI8
sFRO4rLPXYuOv+37BEEQtPeOogbbeNDx8Nj9dYHg5XpQxs8sZQgoI1mwkcBkIfyrlhbGDrD9p3CB
WtECHWbltm+C7K4Ivr/mDLpqrrbKkHPDHVBsCp8pjdIE851w3TMfcCs8j9xn05lIDYVqv8YP7EDd
WH5HQRyUXGi3BkV55T4Y/WpH4Y/u1p12U6blJm0sAg9LJqG0KAKPACNREPctgRsLE27CZq8e6QCK
M2V1iik4Fd0Z7czbVGQVAlPZavFIYncMRD1mPLBPk2Z5GxbbLlGtBRFSEa7R11fUtsN7karM1wCD
wfjtkJL9d8wAgmpKmZzRgCQNIWUKYRhv0hk3lybty/zuxaiqdZR+OcSSlEBzbk7ZhoEq4slv0XOT
ArnoiJX93bFpxaEXcEreJWZ0RG7Qb8eQ3gpl5u4cB+ySyjosN8bsu1XKYeI1+pCRYd3pbFnP4x47
RdDT2KVr6DyJRM2HvuDtH+njuchD5C2f67BhY27lMiXBQ2avmfA/vAlHYJPkAdgsos2f7a2q9t2s
Eff5CjYoYXFtfLoScqjaVJfuEslKYM4BxUbo1iRLfXTkRCdICdyZ9AgTZkbvisfJN2lEG5jX7kSM
QrmXLPvubZCCVUO074OUit5RYYTB1Gdi9yzFwP31kqqwCnNbhkZCGeUPDexrsiINEp0hiidssCJc
YWaXPCDgLIYQO49vWK5cYU2oDA6wvU+V2kvawqpy2gW69Phr4oIVNScLynj5JQPrIY61KvncH/Kn
UWnW2mTuRxwUky7tJttqdoV9rr3EMOZy4Q1C7Wlxyf4axYil+N4y7t+kMTR6bIK+yjZxwAnUWbAT
oZg1rPBZDZfLIZZZOetudbTyQjL7EsxQBr6vSnMt13QCWaAOEMoinuHgxVDC7qeERsDLOcxL8haL
hJYTwm1DQ3A7q9HK7KiCrjvb8VK2+PLSd8p2atd34z61HtDQnlURshHGOUB4MQoRGTfNn+IbVvig
o4pYnRIcSWwxxmrNLf3T1G/GviuSHCYZjqEmlq4XbpBEg4cJ8JFTf+m+CXWEIwOefJqDfSxVyDeZ
uxCUz5X4XcbDz/mEyhFjvbkEDetxcY+yxPjLIGC/WG27eFIJb5MnJPUxTJPxyU+mYz0NO65eCKHi
S8CbHzWrSwBEwYCMVCs99G2yrv2G8kPaVuWSEVUdY+PCdyuyINMoPaeoNkQcRO6m8wmHAue2nyIh
fY5qK9bbdYlmyWumgGUbDtyuTbZQ9PleSxFR6TweQvNeMdLm7jUlwsBGJ5unHsza2Iq0CFkN2wvt
48mM28vzxdiz482a1t9VWL//bW7EIJGyS9rwkEQsjM0cXWZbltmWx8+VaHedOfvNNgBKynEiM1X1
4NRKjqiHh2EjN5X3NlZi9/lZVhYH/luxEkTnPnZS9FPS9ZtwSbacW7sYi89rwoQApptgllthHb63
Wxb5tAiw7pMaWqAXu240bpRGuRSC3QGHncZT76wiF87Bozx2IwrWzn317dppjG0pxmKnFZrPji2+
y5wk2lkteQtihp6c6VimEfD6DvCZkhErV3VadLC3fuZcXLoZgVDcSIAAVUtJqxmeVWr4TS6tCIaw
2BJRSS3/QgmHcMVii5LZurqZevlS+HmB/A4aYylXOHot+UDhHia518BKxtrN46P1Tfh6ueE/FX7y
UEfQ8RwWO2pnOCpFjaV4usZBT3IoX5hByBxMO87SSvtTiMXX0tXAvZq2sGPJpPCdzBfBOsFwK97m
NAd7URvdvgm18ENBuQ3jRm61YuuYXcmA0SalsjQQjjya7DD3z2aTrWejUYpM0uPR6lgzirwLv/wU
OZYxeKfQS5FIyTZ06I1zAjfJivncV3muLCJg7pRkewL6Wnu185yB3vQlBEPnG+UAlVdO00Wr4751
2FgYE/U6YcqAWwnMLd1y618zMaXCmrrwQ2MtRMFp4vM1nnlTUCBxzKwu9YQxWNZSVhljdiR/VSKg
kYHp4wdlsU42IFMvaRnEX82KFeylSMxMJvFQgukxK7AfsRksc7SFbNkuKApWm9pm1QT6PJjSjW6R
orYM7W+tsD6SzyuT3txJWXGmhDXmG560L47h1zxNOkeR2yVoEV80wzwMqEQ6ygGqkXx0rnuT3Go6
qNG2ZLN30g1LQbst/bs8zKpzi1iot+RrEgSjbqSgnmFiEiW6iNkUiX7B9h0wYInamDUM7pSAQ8WZ
tGU1n2wXEXGTU6AYZ9opd2MOISNSPkurtJMLZkY/bMSk8XXX1MjZLAmcwlGu9I5sSxBM0ZmedfFN
YJbXpZaTVo6SLY167apvpfJYyK3KdoGxRBTkX07xHMdidoB3QAku+jamynN6MJTuSWiMRzs8MEJ7
air6Yoo6Ijel76mzGR/z8C+nQkw1KPqjaAnW3siNZ6hHBeRhaQsWfuMpVLczRQ5tSpDpNxmekt9Q
D3C3GhVjm5vhxh5n9+M4Dw27TpXicfqR6JkMGYNYQSXE+K01Gz6tA4Vqmv0Xx9cPcj2yfQgbZzdp
0g0pZZUHAY3Db6I9oZOyRsr8T1FLzlJEfHrtm9Rnm9eUD75WN1FKfV9joxJpn6n3qxUzlWzV186u
UIkLYABBtPRR6kdK5/9Rd147lpvJln6Vhq6HGnozON3AbJLbpbdlbogyWfTe8+nnY0ot5WbuU2zp
XA1QkFCVJvZvI/6IFWsBV0NjA2xEEDhJWul3CXRKwjDXOYzmhhYgI1CjR2rwFiQaPu/gqQDrwNF/
7QdKx3DiZifKgHuAE/VHU1Av68Ccs+TCi3XUyOFZ/qM5SM0aC6it8KQn5bbVBZ6XY+f82SPUI3uM
6E/ivPYJMUVSBUwG7rq31MtWW1/mhv+Drl7af2kZEmDBNFUC6rltSEibbWz0o71sHUozOF96cdor
va8Qx1e3qd59huL0pjEQHzW6/L5W53Yty9xGM0JkRNmtSugzJL352lTUpk9NJ+LGA/Q+fYBrzOxG
i0DW1mP7zZ9FlVFrnnal+pIMMb1VUJLyD5u/3m9Ux+2tGubK4ZXOWfSL5znjU/eJkwZoG9HtAg0X
/u0ts/O/2496U463Q0Thw5oZnjMJLxlnwAwsNXRVA6FrS9cOf5I8m4P5KIWlm1XRlc+rvs9B5L92
JI2KsU94AYnqgY60AmgcvM/F+cakVPJRV4ZKFwzAK/WzFyOcCkYgygvR1mLlYqZ/niYgxC1TR/lH
uogS6em1T8kskqdAGFCzEoYjGIBw+9qvJHg6pctkPKra9OGPvqWqErVrcxgPeiLwuPPDe1Nrn9Gy
yp1YsMgVdGGxi+t299rQVI1CvI1jqqivXU2tNd401OYUQVcgYYRxJB4EiMA47WWg38lJjlhKbJX7
P1udJhXkYqzAgC4Nwo+8hisJjKm4f218snLop+rokyFL12u9T2Zf8oaYHl9pqMGIkmss1Cuas3pJ
eExzxT1phPIjApjCp6+q5tk6kGSjRHjx2hCV5zAvdOLuXVNUOrdApddDnj2+a43S6JDfU26cn9vi
RVOTVJaVz8ii6E7bWh9eGa3nVqle74DlhML1a7uUpkw7ovOSIsn4xVC723QYPltwN4Dhgc5S0+CF
R+zbF4BT/7txShUM+SgOJhQNgjXskb35Wqg5USRUZNtg1Hb0grxhv7amD5C+kKqLSzuX/PEQon4x
CVcTmbDeo5f9lRD7j+6qTEByIIZSZ+tV5W2uGfe//ON//+u//ve34f/4L/ktvId+ntX/+i/+/i2n
yZff1iz++q/HPOXP68/88T2nP/Gvq/BblddIfC6/azb0xw/xi3837Hxpvpz8xc2asBnv2hcUI16Q
GWxeDfAR5+/8T7/4j5fX3/I4Fi///OUbqnO86O9f/DDPfvn9S4fv//xFFtXXOfhtCubf//sXr7+k
/Nx9/yX7/uXdD7x8qZt//qKIv5qWKSsWbx1DlSXT/OUf/cv8Fdn81dRlxTR1SGGh71UxkuVVE/zz
F0H6VUT4XbUsC8paBSEx65d/IB/6+jX5V77boMAq60RQkqbLv/x76Cer8+dq/SNr09s8zJoaqwa/
qvhtFeexabpp6KoGgl8T0VuSLJmPUXz7ch9mPt8u/S+wPx6yjMYDkTS+IrQS+nF8zzqAW6+ePdpm
ctOith8IhJaGdwh0M7/LkD256iVt+ErmX7O7iFq3ESCC57dKDbttN3yS6Xd+GGVRftRypYD62BAe
/TIL9jGEjaX1WGffPTJO5IOhhUQPNCDlV/t3XtJOF2Zcj7ukMAh2FFTZtuTENDeLYjo5WxXZ465J
LpUwMI9p4wFgaJJQ8beRULXApWXNQyag6T56lgnhjDmFXyOiVoNytaF91gB7A4qpU1CMgqwiYa4r
NZxmuXkRlVqlU+yGIVRve0S0q1JvDJCtdPdsUx1iEltMINSH4C/fiWpKGOgLIdB+EQE3S1PgXNUa
tbhLFWKfQyO27XONKHm6KdVRvUvhItvxueqr1FOBUuYegV8BFVijSj2gCa04yA3iL5scslLoSMPe
etS6xJjTsR9jub9V04+NR1FW7Cqq0B0KVko2ajd+lkU496KTb0qjVPSN6Q0Bse4U2yRJ6DzyAv8r
/BPRdTuhJgvEJvyukQoGztyQDcScX30QvGMTAj1x9JYKzETvB33lXU48ZkUTOscp5cfGStrnMFTE
9hBXAWpziqz5OvVT5IKs3hu+1a1F7bhOaHkFXhvh6qzCg2bST1S/OoSsNdpyIi+BOp2BUKNZy24M
Xe22E0sBufCgMqZNI8c9CYcRsXbqWGN7zCwBDUOY1kHjVAZAVz2weDmrdSBd1p2vc7u1/kEL6DrZ
VIU0xhQKCpo0p3ASoV8Is/uMNqr9NJTaASpVyQaXV9+ZtEb9iHDy8SZKypEeb1QFeMchfXthKdOV
3MqmeVkLaecaQmY5fS9DlxqE5oEgSH6UxKG91eSsJXNvjtse1CLaD2MsPXqiVF7z3vIvtcJMi02S
6oEtdeFDrWn+tTS2aJ+KpmgyOd5EeICceY36Gl6aykgHek+Wmn6TNHH4mCaCd6MC7+ZJJvDCK+ou
evIRWL4QwZmR4Db6J39s0exGheuaXlWl31SdiIiw0HhRCKMG7a2ub/nfYBPMPzXZ5B/1BkqxEJKz
dKYFRwW7+EH7q8QKi8p4QQCveC4bVf0QcDfdimgYUwyZjG4HlDkkvzKhALGhHUU4DIE6PcR028cE
PE0yv45bEWRqoVUxiWq1VxwpC/zcKf2WtNBYBOgBwaFjbaskB+AAnfC0H63KskCei5CWe5bc7xJR
yEZSePyDXSo+PZN5HFHe9CYe0r3qC49ea+b7wVRBFdLPK/FaTToK6BECI1PQsCsHUaSAm+CFa3RR
tmFJltFs+mgr6nK5p5A9XQxZ6T2KtOMgGjRFc/tiYTwJaMVsB6SuyDLQrZ9DdbKP1JpmUrPUn31A
Q18EJZkefdOADA2CfnTs4+hZCPvgMMaokAZJ9YFuN3NH4wPpINkSroWkGgG6mMWncNR9YRNwb/pO
A376EEPHslH7Rr9v6Ey6TEMxe26kPPsaSLBV0U/ugeoZaicjE7Y1U9O7tUwxcWLJODTza5Zrc/r2
1z33f+uW33rlf90UL9lDU728NFdfiv8PHPhP3ff/TfyXKjzx33z/b95bkn61LENR8Iqmrhmw0v3b
ewvmryjoGCqzbsm6Jik6X/rdfSvGryIYYVy7TKFFNi3pD+8tmb9auimpFv5WMkVdV/+K8z513cTE
iqoYeHCMq7pIEfHUdUcG1YgKjPVG3fl7Zd/s+626pcFk/yac+T1meBsjaCcRggFtnMgsaIpsECDo
psVI30YIidj0tRyU3xvVvJRAX+fCfigvf25DmsOMP8MQGnyZDpMRmZohqTT8LozIMFL1NDqg6bQ3
d5JT3FBW9HfDsTx0O99J6LHbrVhUViwSmb0dFmmPTIlm0RlI713d5lSjN7hRD/022ldgozflxc8t
rg1xXs43kZYxSalcDxg0kssm+pgIw+bnBqR5wX8yiap4akEKO6qoIYxWyUG2aSmyg63uED9ti512
WLG1Mhp1sfmGQDHJ+iM0o+6qA2mS7iu6G8huFvvGRc/ljhubfggc14rdlWVT5dMxFgbAxXgeY29L
W9VOnAh1nU+U3w7oCt3WIF3WLJ6fVVPWDF2XDNWYP9GbdTPlOssbnzYwbUOOcps4nhPujJ3siBdr
m/LspGq8FDRV4/KQFqcAgEQhaRFE9ZlwV5ApGrwff336JFHULdlUCPh1cbEJg4rUoSeR8p4Hg0si
Pb/xHHXTOv2l4mZP6vWKweXtwcGWFJFeRVnUJJlJPJ29us8aEC8YrJzgVv5Sxpt8F9u4c2cEAb0h
xe1kV+nKUZPO7JITq4vDTTjXUSAiMwuM0Z13iQeKecNfHZCvV/5WWTsOZw3KOrvDhA+PtqLTYaJj
N1CKY1sW5o5697bbi9+zD+JNe9lcB65wazg/n1f53a6UNQ03IsoWDoZtOc/7m11ZGsCy0oHyAXWd
bfs5ezCg9NuhulXcZlsY7O7NB/OjuRcOrcHUgy2+ztvtzz/D63Y8uW/mzyCrliiZeDtAoaefwfJQ
heXxmWyCQ/0su8lWvU0eBFd1Wqc7wnKzrXaQ6AGUXxv9u00lU++nNxK/YWm4wMUuFku4S4qYJDqS
FdRa8+kWLPTK4OaLZDE4/DNbV1QMHJK1WNFGGWl4S02KIb9vofSl2ddOeUi32VX+YcXameUkTcCd
qXNEJMNYHBNgsKPikRnaJJfJbep6t+Ah7fIRTm177UI7M3mmiQqHIcF/wI22MDUAtVPrkMmjk38D
xcjGr64ksCsrI5p/zWL+TswsjmBNW0Zu+ZhRdw0hsuO7SuEaLrwpdmNPL+Ne3QuflEO//+uHn0rM
2wEudkcgokrXBViu3Wk7H/9sW9rafXyQ3PpBcNqVka7Mp7nwukSJtUG7DPPZWtSVj4YKmn1cu7jn
3/KT6VyetbxKFbDNXJ8SPSS8hWy41+jYJ58uXXmV4iZ1eAnozOlo0vz5Ss7TdWpZR8xJNshxwDSC
V+Lrb26aZpwahSbsGBb4C2jnW/qQdP+HSH3XlOGG0r4nwvefW3x/fcuYJK41DU2eaeUXZ08figlk
NJ0K4hGBWju5qW4ElxbnXXbf2MWTer9i7/0SYs8Suc3UOao3FztG7DuoO4Z03qtQ3ICjsEltfao+
0I24T2+E3q7FjfDJdFfM6mdmliyeBPMymT7NnD/Wm5nl8egloYBr6rb181bYpC74Voo+O6jDuD27
XRrb6dpN8y7GYG7fGp0/1BujyQj+oosYK2WKbXcAOUsztnqwbHBDDk2JlDpIDtcrh2TN6uLSCfxB
iy0roffEuCEho2nligFJfj+ZBEymJPFaIXu6jJ0apYEExmQyjQdpK7vTXj5Iu95B2sVFzHG3snRn
DsWJtcXtNqpS6qFKS3mh2jbVbsz3GRzlo3iXUGqQlNusQ9gKwEAaH3IAvWmiQDpyHJMvg1DapXmj
NVtSxn9rDvCLFqydqvgu2ILibahziTkQj+zjbXhMbU7otj74tnih3P58Ds4cGlWyTEPmBYojkRe7
N62jklSXFW0S6bqn0DL0sBFc/c9sLDZrKHeyQP8Li4rkgwmCGmabrDv83Ih0ZiSaQuQ2x1IiqffF
DUdztkDPABWX4BKqkC2NW9t0R1lvB03NFrioIzhrZ/+cSVWUFMkgXKQysJi8pB3CUcx5cEa1gIjO
VhivPFlaubnP3C/aWyOL2ZOjdgIdy7haRIzkFvbi4NAHO7lcu1Pm+3jhIjBEFcEi36FKy0xEHYV1
FhhgPWp39rf0wTsmEUyyKQ94eWdt553zDxq0Spx2UZPnl9npHTZIbdEI3WwPEjzoEuzmUdonNc+K
1hFMEKCbZmes7ZL5l74b5BujiyPvBRaqRK9GXe+uQvDvi7GXNvmVfsj23oOxg2nkExxmN/raE+rM
zXYy2oV38kdRMcuEE0b6354u6128U/GFwo4+c2ctS6Gcudk0QnpdU0TOAiWo07lNomBI+xI0m3pn
OLXr3xM/Ebx5l+qn4lbZi3xhI26/SXtaKW/mnJPkplsOiN258GVswGjb0mH62O6tA+yIWwI/R3dX
Duy5ja1JvF95dSgaaanTz1gYfkm+XY6g4tnQjW6PbnxBtsOp9vGVfPvqyAD93tRrz8pzW4DnrE7D
lSq9d9hhgtxRD3UbLypY45qP1QHmPTu3TYdndL5rNsMxPwgIoG9XHc65C8PkDS3qqkl0+/oefOO2
oylERi/DdCdt0i/DY0cPqkvBoHQmO380dnC+ISy3+lg447e1t2bnvfnGrF713eDBRrSReUfmAIAt
wVrzWmtDW+w4zQxFpS8YmkHb1/Og2IMDQxEdQ262l35o1XZ0Uqe4WntESud20duxzWN/M7ZKSdRJ
QO5+k33Udx1MdPtgW7gmAkS+I29nIuCN5Sgg5nftfmUDn91Ib1Zzcf1XaGto/sC0zqnb/iq80D5Y
LkmZnVzwH0K/pxnC5wTohzsrps/d1dzR5GIUhTS0vLhNJviUxUAFH6nuvDtpW2+kjXf7Td0oP8y9
7/z1fB3p8TfmlMXrqPagcRFKRuo9zb41dQMnfOo/1Y5xTFwBNNDabnr/UMIgjweRjJNEVnwxvioO
W9Ur/N9uS+lS2cc7ZVcf8ptVh3Bu31o6OWtpdnnqMpfWNFKK2DK3UO0Gt9GnbBs4AEC+edvJRoLV
pSlvrzz+fPXOHcc3JqXFbEptqqgUO9myEFD1Vb8JKab+3MT7LDIr9tbG4nLNI62Sy4ljIeyLg+r6
R29fX3Ia7L+Tijg1tbhd8rYda2O+xyGtHyfkqV+kbiWCPJOkOrWxuF0y6LCkMMPGnMehNWmrfNC2
RCjb2M7DTXgLu447fjDvhe1fnkeTPQG6QlJk2mteg5g314sCLV0it174mgDpaWh0BDs+6FsQz1Bo
2CvW3l9mp9YWl9nYmLAWoxe1yS51N4e4jDs0exBs3VFvUIn5ON+hwd1abejMZjk1u7jILGBGAVw8
8yD9vTgdwzvd0XbJvkguBGf17pr3w2kINj/sAOTIBu6f2tvpjZ3BGyuhNg3QdItUsLWlkGrPLpdX
OjH63/C5J+aWpy0n+wfcgMGNd9O2vJf2ak4DphP8KC+hanELW2pukt3aUr6/VkyY/WQLHjOJXOA7
T183EL++DnKiSK/dyjMw0vi8sl/eX5NUyUl5MItz7W2GGL11fprUxXNql+4A2ITF52AOaGnnDTKn
y4uLTHUiMlpwqP7c7Pv768Sqtri/qlhOFT3GqgVdavQtqdZi5ZVhaYvLq7GArBQyBvpjcRCfvIN8
k13zBjmYKwdubSSLqyvyRCFsQ5N25+Y+j27lbiX/fP73K9b8gCPZvUxnyJ1W0LrO76/U56G6jIr7
n6/EmegHzJelK5LF1SSbyxi6M5ogY2cAwXKFG2QAdRt9W4emTJWSYXXd34Rb7SAcVgOCM9v7xO5i
4jStlxDOel0hb9fcpsfAiW3zweLxNjroQezbD2tFqDWTCxcwqaMilREms+hzQWky2hfZh5XpnDfW
4mo6Gdbi/s20Nu/blOlMDuV19eC73Ey2ualvaajbrdg6szdObC0uXTnXJ2skbN6IO1hqJru5RYXU
afbfABZloS07MAz4Kyf3TH7tdL/MDuiNO+ujQaVNdB7gpfUxc5Kbbk969F6xuyef19/Ph3jGm52M
cI6f3xhja/bGaM3G5B9js03geRZvp9UzMC/8ctEkQJikmEVQlcsimlLonjQMlEEqcqHCRtvDMbvT
ncFuKYYWV9Ltz0d1zltSBP3T3mIOK0kuVDNhWPNLvjlIe4+IUdvpFMrWCvTymZuQyEOEWIAIhEfj
4iYE8RbDwMbYertipxiON7ril5r3KjyRkKCjPEe73ya4G+6UaiNeNvfFbs1hy/NhfjfBREEmiI4z
Ge4OFi0r9CAaL74R/dPG+1o+Rzl9Uz0Lnm0+1k7vyM78EkAhSLNhnV4Njc6d/jk6//dnWEy6KgE5
Bd+Cz8lvpvFHl9Lnl60+YtdGutixk1aOFkLqc2iCErAgbxIn2EL4vGmtXepwlz7+fC+duwPejmqR
jdJN+BkaYR5V8tkvrsJ+ba+eOxsyqDhDpCgpAgs4PYI1L8ihnfeP8SBWm/EZZXSbAuhHYbQnN2LB
1jJPZ7J6PEdlciskRIE/LF0e6FNYemQYRKAC3sX3tOt9za9ie8Z2aAOJpbXdOYc4y8351t5iCj0p
TQmMsKfutK2yt9wZP1Xt1mLkcysFmAO0F2VJ+V2eHOmKIOhFzAzC1q+fKuvjz3fCuXkjQNAAqlHX
0aElPV0pq46tSNQAU0Pv4wD8sXvdFuzQhjAJhYRNf7EWob4GvouZO7E4D/nN9ZyrtM5UGiRKgXmT
jl8y7SYMXZ0mX1kFBX0NDQM0qi9/Z5gymBWNxzZp5kXEGjWKaBnB6zDnJDOs4Z8F+5t3w01t9x/W
Nsf5Wf3T3DJUzSh6FlmHOeWBHiuH1NpW/6TcCTuaco5weq54vPNzyuhYSdMk6l+cN3O0go6Omt9e
UtpF4HSb+BDt1/F8/83I/rS02PddF9UlFdbwFQMEx0f7ObcB3HITC+hhbAp77QScKbBQj9LI1Frk
7M139YEok/I+FMZ5bIC2nkI33EUPsU22BDwO2PujB0xkbULnYSw3qU5RQiXHJ6nAJU83qdakQZZ3
GI2fjY/qs/UVYsLHbg81dGx3HI7piwGB3YN6H3xevcrOOF9OoqmyVWWqSsvyjh7gDMrgdcADCfs5
xJ1ryfLF6tSeiTtPLC28Ww6xddJpWOptqOQuyp2HrTmkiI6rts64hBNbiy1aRvCGwC7PTXbTOTR0
wUZPOk9+nGzJhscy3K4ewjO++8TiYqsmptKb2ryGqNw43DfIhAyCM1F7mBFkcPCn7UZ8pObgrlw2
a9O6vGyKdKqQJsDilXms7fD4WxZRv/BX8SNnzqM19/GYsqwaqqQsPS3aNF1B70dA6NC75KZel1C/
bB11iyiL8zcQABZJFAP0Mg1JChfO6cHIPPYrDAfBpj1edc5s8GU+E9kzWsnEX6uL+H7bnNpbvPgC
aESGpsDeb0iq2vbdbmO4g10emp2/HXd/ee1O7c2f5413Emgy7CcTe1ntVmDxBFe7DgPQDTRxr4a4
Z2L6U2sLX+gD0c86KfntNs1uoZHffYMQ5Po/qEC+jzFPTc2n5c3ABinNe4i4gteLewbGzM8+bzuf
9uD4N/KXWKPKikIVSW5yQafW5MZCKqLnCFgPk6Pb0p7swOWMe40+r1XD34dIFgZ0Gt0AGEl0Jp2a
qlF6J4dKYtTLv4+Cv4nEx5U9cWbq5iQHKUPQ/BT7FxZ4/XdC1dFSMsdIUzdDbfYGkBeoFdiDf+tM
n9hbXFytqeQtLx/eNBSo6fQWvkLqg9sZXNhn/5Mo89wtQq8gsA9cnm69gykHBm1wAEZ9Ml/ejmTO
nkzefrzVKdbmUGZtVgOWc1P61uBi41udMTSlh0F1V3+Z5xOlBHdO4fDcWb1E5DOXyMnwFnu/H1sZ
3lisdR9HN3PKz/PrKgBhUPPSmi48p0LUbeM/jg61yq+G4eZudCzFTWKv7KS1D7JwuFbQVGZmQqmj
7tL7JriQNhBMmd8Haj7wJofFIXD/x1O92L0kL8pAERh8djm6BL5Hy7WeZv8g7vuN9v3vjFCf+z3o
DdXp/jg9jXkoi2I5vi6sv7cQJdoKdvD8elYolXxNbGGtrv7ezVsKZ5L2Emo1c4fMqUUFktM4p0mc
vavAUrEJr1U32oZXyUX5DRq/GZdW2KtF2LMbmBeeBiKOnMzyghtzdUyEnOx648RfZBcyMbuCkuhZ
csW9dGuttLicu+NmK79bW74n5sgpbmXD38gapYt+prZfSRnPu+A04GUWyXLIc0OvaizhhEEcj0Pu
AUNrKoTFx4cofuxI+lQ9Uh2I0a/sknmfn1jTLEUD2D//j/LWu9yZGg+y1g0++ePmMgMyVe1pebOV
q/CAyK6b7aIrGoXWyrvvZhFzugxkEhwqOM0lOsWCjb+D0ByoXQAdSS7sJkFyVkb2bje+2rAAhIJq
N971VcG7NYjwNPub8Efrgjnb0LVrx7ZxN6dzXutoqyf8rEmVaZxBe9Y7QAuMaQmAWgnlGeFybD7n
+U2w2mJ1bsHw5XNOB9jZO9C8r9YJS8mCNY6xCffhMbkJSLsbV95D7/QH+jBsEcqg3c9n8+zI/rRq
zC+lNzGLlqk020LADaX5Uxgcg/K511ZMvL7kFltR0yTellwe9Kct4Wdq0Qq6PpHy9j4nKGTSPxPe
a3tYuGhJgMv9GvkAN7joXNHpdoUNGnTNJ5wZpKYDqzV18IPv3+4+ra3tqKo/fisxA5eCdxtnL+zK
bbCP3GQXXK7ld9+/qTULm9QHZfao9Q48HEkjBIiB/gNGvVfEYrhr3GY/F5jFvelGh/8gqHl3YS5M
LlzfmLGp5Fj/kULIFDz18ihsch1SjVtBhtW8/9L5+9Tzv81ZoP7Dz7fRa/pjucZvhztffm/2UT6G
1SjlOlNM39K+51y2u24fk6+f7srDjDsbduue99zCzhkEQlJuG1Azp1brcOwSOTF+GKFy598XPJmC
5OHnI5PPnMv5vv7Dxjzrb0YmIixWSpHBQiJ14tblZk7Xu7Hb7YUn81Duhtq27qXd5JbbsnTnh8W8
tNpNxHHdrG6reR6X8/z208zhz5tPAx18HnSS8UO5Icm2U7Y6ilh396YTX6JKcZ25eXyDss16wHxu
pi3q3qJoEKRzDZ7azXzwC3I9MQvBo/Bx7tmYvgpkZIU7xS4fpqtwFZp0xpWA9//T4mI3R21bp4Os
/ui07xU1Ac3f/3xhz60rSHQA0oZMW+vyVkrKHHLJnBHN6mg+JK/RLNr4qKQrgcX7zCHH0kKVB6wJ
bQT0Kp1OnTBJweSF+o8cZglBvQz9o48ThssPKn87aZ9oe1hx/q+orZNdgkAtPV8ETrRAK+/gy40w
RjJkKj/QYa5IkUzbeK98vVJ3wk12O+cvoMKza8dsCckRPt0JdrsVtzCFXGl2f6nu4wfh8eeT/f75
M3+i2bNp/GFRFyd1surJ9yv9Rb0atv6+5TMo1/T2usJr9WXtwfp+zhfmFoc2haRZqxr1pdvm1/NF
pNBqQPlqt1brfXcsaOyen99zYzRVymUSs+5Fs9Oq6SWp9t6wH+hC7Vbh7++Sla826L6e0SCs5eJq
baxmkGureYkO3SG5CXf5JTQtDtKm25U1euc/dFmiGjkXeAxO+TLgTuoC2kvN/J4c/P34NNc+qUDS
noy3PKxN3CtxzekWlXGN5NExCkTvdcO8ucg8vdZjtei/I4fENRbzPs22+RWA5R2c6Pf5lXqYk8Bk
aSInuy5v0AO/9bdrSWja6pb3KXvSkEGpU9oi9F8eTviTvCqNw6OfQBOpPIbDkMMqg1QAlJxFnCrC
uBHFQBP2bcu/7ozQSM1Phg9d6LfUH/Wo2vvWFA+2PzMUgL0tLORsleuyHepiM0ZSpWrwQepFC6Ky
qxU//egb0Avnl1mnabX8KEYTaFPIPcewlz+jRlx22acAxaMArhRBHnpSf1ZRZPsevsR+V4R5fZ8L
tY6SuGwllnoXRchL7LXcQLQuLooQjjdFTWvrQpkmNbhU1QYeG7SxS6kTIKmaLKtHiCDTyuiT2gwF
zIx+UE363pBbPXpWc7kUazfpjF56EIpxMHd1rCr+law0Jdo4UWrIL+GUQ4ucVVqHaHClmxmdGaE8
trYhF1a91SPE6ssNza9tuZF6lScqRFxpWrtaH6jocRWCAjzbE4sUvh4thE7msUyivohtHwZFxTgo
4piYxyRPvPCuDlIvukZds4NSEDyADnlZFuSaghQDlDJuVedakjhVPxJelKUcbctuDILGGQVJqlD9
lOGTrmzVV7PhYSxEw78NFW3UrqZepdXKtvIKdu0AqWh4PgRrVGAQ8oUMdQIvE7N9V1riuJdKvwHE
JillakMPKPdXTeaHP9IBcUrXM8TC+6KUsoxelBJHrhdHYe+2k6I1rqYF8bWv+iaSCbCsdWGwMfq2
OAAGbHWkOPLAejbqpMuPwYg0qI3sd5xdKZZvCFuErKBAlqdmuJ28SNO2gSZBDC4kUqkCPVO7gJIQ
mmjaI0R8fnisE7/ZK1Je9YewKyElaYMB4mQrVrPgW2kKCKoMvTdV4Dnh02wu8CBNeIhM1HI3UWzq
0xOMmNldx+gNePgipARTOxX01oaiPCvgbfZNUFvUp4aDmo+zV1aiXqA7pip9H3rIogVka2YaFJx6
BqEnDFndAJN2mpYGRenBi+IrY9Ye2iUq9CkPGuKWKKcGBROlNLHa7JJWiRNbktis37uJHsrbWI3G
6qUqIxnUpFR48O63gemlT22Xo42j9mUEcMjyPOMmiL1gvCfHVknXdRtp47Yr9MywmKQ4p+Gg8Xxg
icGU1odONBrUZNqpkuHMUXy9N6ADMkn0u+BRh/DQwsKELm2U9sifXQtT3A+lmw59aezGXoAgmp6x
lu07qnrm73JTnMpnVLSs9rrOa3i5XNlTGuF+DHXRP4iFNvHuz6XO8uQ9qDTEIOAU9cpChVhcycnf
mGFfIHkPjWMkOhqaFUK9qevcV46BF/VARmtfoIkt1arsVkuCQHzSCy2N3RC52/4Z2Yzcp1oGdZ+G
wC4kOFslZJNz8BHR7LZmUaIcRebV71FqUjIy8A4LOxEdZAPcg5uu1vz4QEN37DRa82Xygim61zsr
KxyzUSYBRa5B7Z/jdBw6XFwzBBdosKjti56J9CqWklYKP5BRl4OP6VSOxm3EhQYruhxr2ZUe6r2A
agbkswhhyTXSyPCIN0cYglBuKzspaNyZWUzYsoJZdllECBk9mZGZ/xii3nueBHXyjn0/IpWahfpN
n3YSDTAkjFM0cDOI2veqHHfs2aoyDDSrA6u02k2Wq+HolD0s89KYZ1dClSnCFvlHujjLRPI+t2Uj
FTDs+mFTXTRdafDmTjuvdlOonyHFCss+duPaLwiUNEDmqpP6vVal2xLRGjW8S0TQgRfwMytIDkwZ
EKbdwHKY6kMWy1oMuX6EarcgicEPfYhG8WjWigFJ4EDh6trUUI/bT1KNUGjGbSI7Go4GJcWwUw0W
v5BzObzt/cGMmw3KljDFJzAt0Vgs09YLlfhkZ+0IsbfcRL4wOEWljOmjPHWSegS+2ht7uc+RiY/8
2Jdlt0zCuAZz0Fizek8TG3V0LafQ3loh8ndHw2zi8RK6+cKkj7fQm/pJCUQTagQqNaYrNtOQ2llV
BhE6PR7Uq36tNgL7HjmNzCliFJ6AtcnTCOJWr9PsBuqbFMUeK4ELE+PylAU22sVp92FANlmP4HlG
yOxTrnbc+ayPpFjjg9fpHU0ysap3YMJcA9qlWuZ1blYFvPk7PW/DkYZOS1DaUKIyIAZRqOFdOlZt
I5v4bldmu3Y/qlDn8Lb00tfw5fept43yMRf0DbQyoXEFEWOXHn0TGk21jBX1WygZbedqjRlN+6mG
uXU7KmEP9XycldENPzjmcJdDG1ocQ78OpaOISEr5xUuFftolWhFEH3TBzOrD1LOFq6OZ+9Mdek4o
NGxMacj1e3m01GLHD+T1sQtSuTg0aRV+g30qAxKCLLombfownFZ7sc4EOKZJnwVhnXYGJxQpcFVP
efmd6BHSrd2M2OGteGwfguNfryTOdEr0IwF1MUxgq4tIVRgHBdXt+Dt1vUseVPdz+ZmOaU7qpjiu
I8ekOdO9iCFP7C2qOEGIYgKkcoxN26Kie1Rt+WXuM4PuzYWhOdpIO3GLEgY9bqs5//eRP2gJeu4l
2lIlFXTP6atu5CKm+hZ/V3dFaovXUPq4/ZM05/5tUChoZyM0ud5mdmY1T6zOj+Y3UTOxjl9DQ/F9
zmS1IN51+JD07UybsJY0OzO3J5YWD34tj3VoT+fx+Xua0F/Jq9Y7rd4jEPUZdAJBFrVuWm2hyzwZ
kDz9P9K+azluZMv2V06c50FcAAmTuDFnHuDL00mq4guCLFHw3uPr78pSzxELVVdQz7x0NEWyNtPs
nduuBYySOIq/g6QUOSMgXK4xt2ggXbViDXo+gHyI1aCDFXyZDiBwl3f0Jg3A/gCMKQLiikjIys8C
U14FN0tCItxZlOXeeEXPMFzMpvY4B42giqvYgDRwltKut+26M7GzdQs5svOhzJ1BkmCxbFJga5Z4
QC8iZjXzhfrNTSZlJmt2VZPc4wZBiL4nHqCeY8vzBuP3keNNUkohPFIcKAIDTZXeBFE5gqgsj+l5
AEqxUCAI1ta8C4xGTJUFufl7Wbd6x5pmETmCGgA1MDpbTBf1udwI6jnLMdo+tnBHWplHL1aZdPrf
l8TQzmA2UZZG/vr6agL3ngIEUj1rdFfhyeXJdhIWTuZOWoTwn2XM9HkMwqzgJPXMGo55S9CHCZlp
7S1eoWvOAborwDx+v6jbRC3O6rPEmV4PJacUqqyelVdWPJG+1kbeg3JHV0Ear+cPkosSOIhHEXzq
i8gvtxcRslGwBMwtUtFwN693dGTwrmGjnqNVs+olvTio++6bvO9t0U6sDjOdIHBYWu89mRoeJV6m
ClCC5mm+KfUbKmCWRR7s8F1xwDVvB4fY8NwMg6sYjubdxWeQ6e71s4RWx08i2fc/Gek4z8kgNNHZ
f5OPql06qlVhDt4SLBETnMHCAN2tnUZOEQ3kyKQANwwDSdfCKlpy3EDlM79mdpoNfKMFchFk8I69
ghgkhpB7RqfgTbdJjvA703zxXB2But5tCzuwg0YvLDztgfsHvTR3TAqbgcWBsRceydPrZYVh3NY0
E6AY1Jm2+WtgYgKlPbPh+t4GPywFAY/h23SvLaSFb6EOMXODGXKG+wA+sQu48+fTAzWBisCoPwM3
C6WMFE08vjVCP3YYGwWLihs4yvtS6969Q/wkc158buKhjhK/wyESO7OBDA5MkOVk5R1/6Wpp8+kr
r0cCLJR79PqXX6Wv4qPiMDAI78Hb1pio7pzJaVBdrwBGsrTA23IY21XMSgHUCkVOOm+frZKeS8SO
iaYOSDxjKzeqAyiskIYW7fAoK9jZRaF3FPFK6Mw/5JA5a8KwO2fbbishw8gSmt1XIPjrf1B9u03T
Xq9wdmOphxif1APO8Ccmkmox81LtljKn996Mz6u6TJZ8Mi/RUKmgkhnOFRylV+mL7SOHPz1qcI98
8J4sPO331eHXwc0z3AkH4meu7c/0VRg2YBjaRLagAqwPWNbIQaU2/ebtlyC77iwRGWj0SMCqwQZg
uuFa+zWJaFLl8yfvi+J4DsEcjvQSbhFIwD/y7aXWj1uXgknDnURlC1it82dJi2paqv10CpPnEXxM
HvkQ0y+/f3ZvXyHMi2LkHT0LwKsD3vj1goYqD+uCi9/80M2j1yY4//7j76gX+3xNAEMVMhGwmdef
HzRRHidcewIBp69CxfDMmZzVnkAGm+c6Q0sA+bK7eDluwxGIBV8K2zkJFdjZOWFeFHCVdXuqLe3M
FEwzukrPVzkGarrT75d466dfi5rpslAVbU774C2W+AdyRL9MI0oPXGz9Xsqdd+5azGwjC1rKUuW1
J1AygpoPj7dmgJht7+kdytdLnsK9NWF+B74Jen1vO1kicEWBl3U4JXhhBncEv6I0PCAoWFjTnVMC
XQEvI1xl8CRz8MukoyOW1Z4S7VBKSDyBGU8EzG0BEHJwC9ZW7m1AB99B/ILgG/ur8qwAiagAU24o
r8w2c5CSsB6G4DR61mgJ2xbuCZ5w1ur7Jz2It2cHcVAwoE4yV+hGyXi40iMYI0/qQQCQRe7IFnBX
DDBcoXVm8eozjb1y8mbCZp472GhB8idJx9GhMSZQeIu1WPIPTfdlsDIrtBdnFu4IZJ4XgCE1AY7J
XNfA+FiVoSIfC7O1/kJg8VaoLa1k1FGN0eWXRkrZ6cxWeCVwpnExCdSyrJKT5Aw4OlgTu9/+gae3
tK7ZJanBY4vMWXJiIVBwStFXUVnlVjASREB/8EzfGHuVBxo3pjwvXTkoyl1bSuqjiAvq6mONTWTI
s6TE0hqdPLJZF7iUz2BxaBejrhtNx41koSR0EBDFN3ViMqrwZrPwTHSW3GCzejlgtC9YxQYoHZG9
1AsHFO8LCnjjk8zEziIRrwbKfwOxwYrYBfIaNbBPPF1a9rTuCwJPCpocgO4yf3+yvq3LwPfe2V0B
AafbrfutCPgrbqmZ4uYhvazo34I09od8cn4qkF9mKNO98w51+K8JkK9QNVxRvd9iegC9Y0sV4ltX
ZCZwHl8NI9o2k/CMlaHy8RCZbBRLXkuggkfT6x8YljtGE8NYmBS8wJIgwXC9QmAH1gOSEe+iIxyR
1sQsDcikHXXdGNnidMS93fwsa6bifagW4Ikh78iggxn6xEtLx3Xz9KArAq1ZiOAk5vhIs8UMqpLw
YsYWg+wsDKRnw14xNVs8qDt6fSVpthTFL1EO5Pj3xAOv0pMcglB0KVlz52SuRMwsVVFNbYRA/B3l
MkwcBkaMAcfOSJGryT6WXIM7JwOvCiwFcOdYzymzmp/uuRhMcULq6R2ZU32qUcTl3AXbcE8CxVuC
mQRkRTD+fS2hUnmQxmr9u/bcomcvfQLjtCGewhVZE2NkXfJLrhU7gdl7oqIlWFVB1IAnbF4d8IgP
apK8f1deI0NxKBL1mE+jJvqQ9OQpsM/yY+CivrI4pXY7mwAfCyUv1CPQfHqLzdZMo5inZf/eG9m2
NQbbW78rRmuFT5kZWp5ZbFqzNDWmZIm+HpzlwPvOVjMgMxQJNAzr3HjnGpokEr/NX6u8A3eQm1RP
C2d55w39LGBuFYVhqmrUwyFAB0nw+FXQI5OaHSiRbAJtC+2ll0Vkijs7zCuJs9vDq3xSTkn/PhyJ
DQRgc/gmbC5A7g8MWCN8YAEiJkgtMBD4RrYeEXuUlrJXX1ANXNDLO5qPMTm8qSr8otsMX4JhZ5Gf
4vemfyahpdFvYbaQY7vzCACqAV3SoOtEDe2mN7tESR+Mf+pbY0/2hOSFbykr35EQjwIaYbX4yN2u
CLUIDU2tKNtp5Aa5jEjoL5oy8UQENINrQOa/DHKeh8Rsz/RnEAxMlgX9vHVRGAkact3I86kympav
7UGSjkkdVLAAAsCUh6dscCN/R/LMXLir11YUnV4y8rDockc7IICN0BZ1LUeu0Q051c2RdQoj/QSr
M7jMU2dO8xIi5PVGXmRJiLjRQYkIFTPOs1taFFTOeHE4apNmByh6oi2nmRbGOmZhx08hBNPTKCCJ
6G2ch1cD+ofAE8wftWcFo6jCZnDBrbFlsBL8ZhHU7s7uAVLzlzBmaj69C1FUpJUEYeHXaqUAeRs+
3bFcJVZ8SIy/mYa5XdnsqFAOF8CExB+jVf5E0DTaSw/aTl5nVr/hXtAVJP9vt5Ld0U+rk5qxj8aY
P5KDsgbayxr4aM9A9DeD9R84WtdG83Z1M98EM4CaHGN16jObQi13HAbeuR1rSA3AMLy4mUsnN3NQ
2prUXZXxx/irsiZYGzXFA8O/Rii8DEG0tLaZqxLmIsd52EgmrHXCNThRtiPeApDqHv5gKxfWNme2
qSMkgcBShlvJyDWiA8O1TqECAGNbL6rAwtrmSp0PRSMOEOa/VQDR/nlusoMhA5N3w+VC/7Vd/Oua
MDQG+ON4X+aAlej6zLUkFY4pxQQ/282MM7CdaA2Dz5CayatmugGweBfM5N1V/hI7H8xpxrLpIsof
0bR99L6WQICQvifIrTU1YkVu1fy9ya3/XiYq4YCVg6tOZtczl9oKLBP8UUwd0Omlu64MvKVo4O5W
IiIQBUGDhzB/YtBALWd+j7BGj1MkKVkYHPtYmWrkFTazMdKDZ4WHxV6Na2fl59pYmAMfDIUdZNqu
zQoHvmKpaeUjsH8wnonEEFmN3Ypu01WlT68sGhl69FjpYKQjhb5wkNeh8a3wmcWu03jMZeQ3ohWS
DmikYMwhNZhDFqsd17HWraC5tZ5KtPyJEjIbLP0V2aS1QUVhChb47qi9sCr2V//y/26FzSw15lDQ
AMNLx3YEpPiETAamJ3wHY/wC8M2q3Z8ARc2S3BeZCupHKugucHcwJX59jBOw8/sqF1hCylSMDuxE
F1RpYCGirFPpgyUi79wuNRzcWSmDCkGgRFC6QgxxLVXiM2TAm/DUiXWzKtDpB7jSfikYu6PtKDiC
yg7hAYhf5lWWIczHTuGEYxLlugK4o8TMjSnVSfwDdRZ9RDFwyd274xpdSWQm/fNTG6fipKXyUaMH
MnyP5e/gOVy4I0uLmqldTqNoQEfx0U90ijUBWCJGxZgePJ1bs4mwRZt556gAzaOISLQh33CTItXS
KEvzsj51NrFZob9xVUvesco773oG5y7V3mcgjexGAh4KTZ4s4Yyp0HlzQRzXeUCH+KQ+Szv/jfmz
he1boJjQVEM5sh6OCEXqRVfiVtMhFoBpF9gcpFZmmp6O4CBDqygUgekeqAU3EoxKD+qjJaNya7Gv
Jc3UHOguapq35SmpHit5o8ZPRTrqUHzz91fl9uBUgUGq4vmBl34z4jK2WqWAnf4kTacC1KTD4o7d
XkVMYrJpMuCbAlV7nk6JlEFAv2l9qoCL4wN6wbf8D0ZzxgqK4zf54e8v57M0ttxPugViYLlQk/pV
QldLD+pYjNf+XsCt8qK7EoEahnQE1DnmhRU5xT8HaX+ioEMnljc85N6Cgb93IoRhM0nsvzfwo0pc
COBdrk490dxgGN1cWjJ5tz7jBdgUBJmYbEJKaGYdohizhlPDLnG85y0wJzFILQKg/On1D0zDnQuA
4IxASdkM3s0FCFqhIFwYv/EBygyhW+/QZvis6DKSXRV84kWAIuYuXb+P8HI+yZtdgbLDI4axg7fS
6uCSio+aDttwYK2pTGjoVNZkNcb/dKEgS2EkZeD8uBm0U4VBSUn8xoZDPf8CQYM8TLVl5HrtQ7Dm
1Zff30Xh3lKhWBAI8ExUgWdBtt9RJHn98SRoYD6oXjid+5Yb3YaheI3EkJ5/tuB6TyKvL/VC3NED
4NLgjqLxifXizu5QOkqhkDX9qQIPab3zPQH4qq2xsL47qnAlZHaUY90HRQQhrBO2e2DIF6xrhZP1
aM+CxcQRpwX1nuWbLu/KlciZgc+7XKmSjIkkdl0ZrOspG012Z+IMU4yelWrm71e5tMiZoa/jioq5
2p+mfBfQ11H++P3HLx3UzHWThSQvQSJ7klNbFt98ft+U2f9209g9/WR1RYz00KGEDKTnWY2NZ0OF
rT3E7ggE095tsgUbeSfzowITTERZQ0KCCfw61xKn0e8KP/55M9JUj2yWc+VSC8BgmM9cvhb3DgnI
Ghi/ZhRa6Oi/lpepfVMAu+5Ug3/DbL/KGJtk/fz8wXuWwDhvLGPKsWOfm7HPEmfXQiOB1IfZeBLl
1uLKdVH0Bkayh3yxQHrvgnwWNLsglAClq4Eg7wt1RCtd58Y4rIMAUHkeGv26j8zwNLNcSmPPumF/
KpoM9jw8pegYwID29Y6WYRYpnCyigYVxX0CzySF4V3TBkAEOjdAUkwMFWkE0U1xCQr97lr8kz1v+
MOMSeX5O4DpqIANQXTa3IK1ADIDgMEIq9H9iKoHVBzowdMLetlSVXZXIoyqekv6Z6+3A+zZyCyZk
1ir2czM/i5ipAwjAwho03djMCw+SQZBINiaHlZy7V8zSfVmKYe7t4WeBN6cX9nwgiKcgphg0ffU5
5/dW664d/iRAmVWbQ8BHprEinhog/10wHwrM7lfQbwlOkS4j8lx6bO75KZ8lzh7TOJqQhOpFGDHG
hhGA6JC5qQgBzdwO7SXEa3JP7T6LY07aJ5uJ6UctR1voiRc4R+iqL6HwI/R+0My3E0kwfLRZSaIT
xZ2eT49y84Mk+wEjZ3WbrfjmSLmzEos254eGKtu+ZE/FRtIeEgzKhf429TwXbmmpfSVAsYl3RHwM
upPaRnYrSVavigtbN0PUvrl+CtvaT2vpU3UIxkE8+b0prVmDstzaGKRLc+gUPMtdvgLs0Q5zw9sJ
IRl6JbN+4U+4v5uA8wYpLV6FeSOhoGHyTYCnMEYrD+OvVbrytXBBxv/nTv4SMjPJLS19zat75JPY
I5cOK0bYPBg9XbHUC7cSFuP4u8tC3z7SEyzgmEe5XSCWCuZVTvEP6DWKUaUR7kKLoX9gZOBSXzTF
p99r3pLI2b1sMd/JhR00mzq04g0BjYVIHvxexv0L82ldswsjKB0q+qOIoDDeS2/ij9bxLekBVVO7
tf3HCn1InANuCtT4YnmRRoTZpvnLijmWf28qs22fbmucdF0xQfOABOQC2gwBQeAuV57v5Mxg8T+J
YRv9SQzXdHIeNSKemQoZ13oCGl+EVvpEB6h8+JK4FTrHlpIG9wKCzzJnN3RM21oWWvHEifkrD79I
q30LyASWFjx6g2bQ8WPhIO+9AxcEe7SagDVr3l2b8XI2TJyIFjLhyAj4OCvH6BGgU8M1eeptjAIa
yWtnVWjZiU0N8Vj7I3hcmrK6lwxCFItGir/+itmJZmmIKqCIx+IYofXJVd0ICI9kL6ESzjoqyu2E
AZClvZ7hmzKrhyUDTA6I2zIar+YeTCB3QIwI6BtDeZFAq0q30Z41sjHKv99v8x13lzKYDHRK41mQ
byDlZJRBqlajl7cJwyYoSseO5/J2Zo3uUgrlzsWFMBAJXehPgKAzU86hRREhntJXkEQntqKgTByZ
6lNnFICLNRBFrEXUlv4mTM1lN6+kzs5Qi3oQlNXlO5uQQKMGsrDjaTCCpwviiskvWLk7i9QAig53
DJTYmIdTZpqStXJB8oA/yeg/OYxWcmKt7spLugVY3y7Zc8BfcZUFocyTvjY81zJnnnZaYUpbivlT
TzWrFqQjp8ChkfovbSBtJALGxoVbc6uckHchT0fjBGYEZwcpNHWJCeTkzQN5+stkDs+s9NlhnDP0
dDBrGH8ARnqbH70WOTtFhUv4UWo6OKJo4gaQeoKonWGoYz5qy4KL1EHFaUUMb6NRQ1PQermYir61
gZrAAwSRos9BhnrOdlnImzaTqumELj5bMtJ19P3nuAtcEqfcMibO9ND9bdQsdoEhl1HHM6566Sb9
M2jtFIlT9TZ6XweQBeVCtWAFbl9mDXBHmJMAsBT6RPjZgxJ1gzK1fPWGWdI6PofVy0QWQqO7EpAW
RNMGMIiINFMKjOYrgaYJpy760qitnnCWB5/z97fyjhKg2+WXjNnxVADC8Dk8UZEgup3cGiQz+cQ3
gnRdcd9/L2ppObOoSCYTn46dcAqGTVaCJ0O1pfGnSv+f8/B//Y/84af21v/1n/j6nBdjBVSiZvbl
f+3Cc5XX+Y/mP9mv/fvHrn/pvw7FR/bcVB8fze6tmP/k1S/i8/+Sb741b1dfWFkTNuNj+1GNTx91
mzQXIfhL2U/+6Tf/8XH5lJex+PjXP895mwGP7OnDD/Psn399a/X9X/8EAPqn3Waf/9c3928pfm//
0f/j9eMtectwKD8/8N+/9fFWN//6JyK2/uOv/8nyqgku/1Tn7c//+++//GqPf+35P7I2fcjDrKn/
9c9L4f+XIcU4KSjuQEePvBJaNJGGn1mZis+J3Ea9+K70EgY8RzWTU4sqdfbVp3G/8+WwCUyfj1Gq
7+RB5nWv8sZVW0Zo0atDCZNGii933+pxqk5IXfKFEdRFfEqGXn5JEgokl75Mq8gCUlDwY0oToFUP
rdx8w4TdeJrkgLdJpAgPwK7oMr1vOPE58Lq8RfOWBnSoUWkTVR/ThkoAkim8p0CJmvdWnaZHpeG1
TRImnGIMJGu+a40orvigbr4TRH7TVkO72z4N4qTVa14FHVETNIOnpyNV9l4j0Rda0u4IQBy11jmg
WDB0GJnhAAclUcy2LFoQAkR55OkhpkNy/GIZqqaUd35nAIsELLVyXGiDUYyBesw8rZONNhZR7hyK
HuAZhVoHp7YU28ecDtOoi1EoAM2ykF+CUYZB57tUAIewCPwc+z/+IfzHr4PQaMeZgRqFXwHNwx2A
RyGZvZfFNkClEhv6PuptpH5FjRDpeBUB6+WgvCIK1mi4S18LoJKZXIvAFeUowvZBdrks8AzSc5N7
OT4h1fg9ohOK300SI1Q0uu69pMfCpmKlZFpr8n2jWZJW1a4XcSp+rcueY6HLQegU54ZXNvyW1NVg
hcChcviRi54LTlPfArGSVL0CQsveU/h+34/eaFLAGzllowkb9Jh1RiVTbi3xqbwK2wpEC+wS9LTL
DE4eQod4heCQgor7vvQ7TAM2oeMlimcPUx6sxqFm1PbVdGyAWWdEkdxh8qcDWjeXVYbYpomrUgwE
JUOUWrGnEWsscIFLAR86ij16h3iK9hrfC3cDLSoLc1KKdblKUqf1+5pLGneaBH5PsxH8j/j49eVi
JbQerTLyB6tB06FOs2KyuUL0HU2KBCPuU7ry2k62SNCVvq5QTjY9DpgaGXwR++ctFGo+cxAvtQav
AjJJrbLmZVTKfFchfecWE8bVSS/B4R4IMeSqIG7Hk9xK0YprhGCjdvO07Ww5iKZncaqTvQD4GpMU
fv8lTyogS4uj8pijbKIDX4vsm1HBLfbVyWwbANXgDeodrujqcxhPQK6qB+DVeq2kB56A15xq3BOm
d0czKIZwnckehxgrTtCb55Wc5U9qaSV1ImMlUmEBSS75Kki1/HK5+yop5VqvohjUlTDurugn2U4G
qRM1VFBZu0FbdCiIJr4DiCLfqaWxtmFAfbPjvcHx5bpcAViotn5qiBAnDpfKqukrebclIQxILFet
USeq6AJMQTXQ4BO6w+i1W5Uv+W1YBWiHFrv0CI41eXOtSxhlbPVu0F4asVJdmuRoZ5QRyCk935lJ
VB+UHglur6WZPnZFqWtjgxaMYsr0az2rc+mdAsTIyEQFKJ4TCXTc38zoZP9jGtTYAvXGo9ADAysk
EdGDQhv1JPNwUXiywvY1Oi4fyHRbQHcBDS8GkK1/KkTlXAtCbcolrGvTkENXccjptBQ8QDQBNFJA
8Fl1DbRdbwLK/FCDaCnBZl+0NqjkH50kPEthmhij5z95VXkMuGjQq7EQjYsWKwBN05WWa3S0XNa6
3MXo7QRpjNlUIZg3wxQDlRwAPHMB8He/1FsYEk3XJjrqeUaff+l5MKrgSEli2W4SWTBAbDrusrL2
3HLy4xMZOt7kx6Y0Ez6ljlBg4PyX/gcZPfvlAGA/AfhQF0MwxlOjd0qON2TS3qHUkUGnqDAuZqHn
VAB+R+3mYhpQKy503DtJ9zzZ04daqPVeqHwzQ9hogkHphxALJ7EQW10sKXLfmBbAgKAHPLS8lKGv
JEMuHrYjTtTCGDjYjiDTJOOnFUHfde95YMkD8qCe+GKp57LwnUQ1DBYsCta543ItxwnAqiiDOuHp
AzBPTYd9mgBlr2zwlS+iyFVVFQ4v2P0yM9qAJ8/3Q7S9lXKpy4zvpVax5jhF9q7s2IXzs2NDitAA
gmtuXGyQ14DITlD73iJ18KUAWKKBsUFAa3BiYo6TBDuc8aExtk2hdxPQt37Zpl7M8FgGYqjPDJQw
8LhO/Xge0DWqV0OG0JN4io6Gq0CXquH9YrFatiDE6KUO+DHPFAJFNbqa+6g5vkeRXhZ1uBs4tosh
y+ibLyWTPg28D3r6AvBwUY1dDUjrFFLzHb8NOKMeb/DFvpXjGBsabI9+MXJ8FBSG5gGmXlEaYC2m
2vsva0ehrXpd8QwaRcajMWmtO7YJsMySfjA8P96QUZt0IceFAfyYZIoT9jjV4JeEsZDocaZ11tBN
mnkxilwavPA9oABF0kXGxTrmWvMD8JdvwC/5FiHVY0hTijx1jmQPlt4ZJQdSEokC3TEevpCJYbUL
PhDgqNRDnUPcNL7i9IsVLUIFihtpSKfLwEhspSl2Qpo8+DQECAnPvzQ+iHzLiVoe7+1E+CC6MpBy
LU3jZmwpiPxa9e1icEfBx1cl/IjYz2K9xoQm3CJouD947xfzK8RBaHa0+ohHD+N+HMxZX8dvAvAy
jbb9Drw0CdFAhBlqrX1P5alZw0BLdq4B+OFipfs0I0beoVkBvWKBhduTGkPcAPBNTkoD3CaJ0ROB
03slOl4seKphHimqW8UsprbV82Qa9AhYaYB1hM0klVYCjxDRzcWqo0I1QoP9j4tl7zrtrZRhenIl
A4tEN8B5SWGd+nqye4Bx6GKQYoNrcZeMqaz7ZY1BCzmipjb2j8AAPAcRfR778kvQtPDNhJYYl0cA
MTouQVTEeugDXBVu4GTwEnQjzBTeiFvuySfDV4kbv4D1QdOrhB4iOT1rAU5REzkC/En5aZKyTr9+
MLKodqYkRacI5jgJLC3PrxAkVmQ6hDJ9kHUlMaXBx5YOa7zkAmAelffuCB2pMFUKLMy2AIh0IK9p
1W36KNrK/WYk/Gqc3PoHJ5BDmBQPEuL5YxS80dTyi3SV5ptG7Q1VJ8x4Kbss0vZRYgOrf82JyjrK
4k3fdZtcL/tuI3vKpubpJhboRrCrXHbkygQzY2qpxUskZqsICtObQ7QdiNE/Jopiy8Sq89AUx9VQ
DnYhAZPTKx2AzjkJH7kRqdyEiC7rkUHKwSq5hzQpgAHXrESuXWltv2rGZtV2oQtfWFmXbxKyrzVA
56XJDmrNlvrICUR9MwaGBnRHOHbro1cY6mEEW5dn+fxJiAHXPHAO/8hVFprp3DpOV3SHrIL/RHc5
OE3UZ7ykLkh79/5XQHhutYjuImxDKIWHbBumprdrVGrVox44olzYUutZpSBYQMm0/Hf5Beq7Gztx
AyxLnLSsDlbhyyshtpVab8fGHWnt4nsBp2cqtsAX7aEXzEbYdpnnhKRzVTVYeWRYRVG4hrfBVza/
lvWMwoqB5KVRB93jOp2riSnRDq/zQcm4dVmmW6Eqd7St9+CWe+06YOuCJpN6RiQ0Bv7sPGDaXu9J
D4AgGh7SyQBarZuFvFvWdvRC+nZPhnbf1CuEaeuYiKaCbZvkYaf0yc6j/TZUKRAr2gpOG8CFgMcY
gsAhlFZkqxTditDWlVt4RpneaUSvdRVKrp3Ft6HpbEkO7aoaYTHNVG1N2sV2Mkx24oMZLxiczMRr
9VLw9IsgvQ1Vd9D47AiwSIYJiYZtMCVlEXg4Fc0pY84JJFcbhu0Qt1tRTLakUVdeY0b9BGz+aNMN
wFLvvgJEEOMO2JO1Vo+rOlBcXvGcILD575wVJMjVjzjCWl0BGJFLJ7f0UhdeQiNYfquuhyJeq4Ce
7nPinhuEEfJ6TEcTgLN23utRZIA5pZfNrjDhCNFatsdSXxEx1oHQ/9hJADmYHHtCY3vwA+9obLVt
BrBVk4+BWrzneJ3/oABsKSIbfoddHFoH7OORgP5UcKx/C8FStnmPKktNgWeahDZVgE2pM2zhKdAP
bQRWoEO8AXgvRhkdjeqFXUmjHp1HnuriF/yUZ+domDRKEoE3UnXhrtmD8hby6xRcQhxeFmKLxO5a
S1Asv9Lhe4kSYt7MxKEmxGy7bcSPRtmewSFllLrX53g638cMDZlynhoJb3erunqYhL1c1MZIzcB/
CAq4Lanw2qyGuDdVdBPzMK6I5PCwSCKjTigtGeH1JLh8ZrWIjni0821TTXOjMlyXMPOwSibfyhui
nsMclJfqmavMRluBYNNG2rHRKjelmdsIratWNSiQErPOvJ06lra0jieyTTPJUDkOTuo+6nq9fovB
riNLgYFuDgnlJ9IYGl1xo021yBgTcV1hyMHI0Gtd9Zqdevt+UA2+0R6nMjLjktqdmQujq0jIY6G3
rAMBmWwViuq0qQkFUqtpJYCTVozdIOXxEp+iJnXT4oE6EP9CUaDVMeNqVSoOuA7NgcJfRF98JIm6
0JY2gCR0YcSDmHh6MqLdRd4oMnzC0NsEEhRIcSVq89mqaqS1L5OdHFnlu9bwRl5vymwVC4Zmqu2J
FOB6q2s34wN3ioijKdvA85yaHChtti2qyFpJ9QzdXIkGMGidetK6reiGT7zt6Gm7BqJVuEOTMh3U
JHuIOf5BBuYklpsE4araahqYCIVHr5AfPfSQwDKtBrPNi1XHxauq5NxsEHR0im2UkVid/GO0ZD3E
PG832ognnADlmrFY1324SeBmAbfFpEO/JYkhjvJh8rsH4A0/iFz+2Jm1RpwuQ0TYBnaaWYpHHH7A
VKm4Bsqrg6jRCboM/er0B4a63KEdXDSEiqHkKEXlTLHvdBEKKAW8r9LyqGxFPvje68JSDF/Qdn4h
HBDVveCRczXMJ0nRBlDSGyXoWZWrUx7rVnjyq/RZjHOrDuC3Avc2KYRnOWPw3flzmQpPnsnwZosG
K7aF/ruNhA7wiAESq9pJdBi5fC3UwVoSbKWlh1YRLbnujTKP92oX7jQvt3geXlsgrLm2XvE5v254
p8YbUVb8uqjsYgDya/wcqEhH6BNirw6Q4jvghK/kKFgBALXaBIrgdGMFLJUV8O4OkVa6WnQsSLSt
s2CbgSS9kizEVbbom1piEaVaIVG4zkaMkLZS5nCNYGt411NgnAc/cN22LH7oyWSPfWbETWnHhDNS
2j15Y/M8CtlLk5AXsUWEFj5mbzxgXiM9DYmOkFOwpNJ/SJKdWg9bflI3ihhsPDlfx4ZCdIFZsX1G
T5UE8AK+d4DDDtxZ3k45/QHAiWuhq1fn/kEl+Sau17IGsBvBJCkquG250gZtFeftWtE935y41G6s
2vSqYe1z8OWZBw2HpKTNRjlLqwEwSkg968jY4w6ik8t7zVASySvc4koxRW0d1mtP+RJMu/Kcn4v+
Ve0AalwXiBaOISI54oXbUpmcsQYW/DjoCdhJzmR0EWhxDHz4UR/ycxW5nSKs/x9h17VrN45lv0iA
ApVelXXizcEvhO2xlcWgQFJfP+sUBuiexgDzUEA1UG2fe65E7r1iQjqWhGMJKGPbz71dMnViGPo9
rGaNjHBMnMibjeQGXoo5XfoE5jjMlk/aZJq1WKcLi+XBXNhINgUBmqAt9hJsYDe3P22vX7GcvHk9
bsR9f7MOgJzNmMbqv5x+u4yMvW5kebGBEo7Rs+sfT9hu7xEwFXWcOhQ36UadqfBOcXhbXKuIZl0C
1agkeoJsE8ABuP3mcXwld/XU0AoOkITpG95zx8fNbTJoM/Mw+LZhPKaZaapH6LWYLw6iKDdxaser
NR4F67daxVEFpGBWzYXt9OTc7O5c49xUS1MOunwRva6Db0zsp+ZP0OoaAeB17J+2Bcmc8VQp5BY4
uRU/7qGtaGdYq60vW5DE5gpyljFfARvpCakiGTfjecSmrtKppYVEQrppTMGjArMvxvNMJ24837Ti
137FI5dOLuCoKUEEsdyW132kzwP+tVrwLmiFGHXi4ymzqnUfK/2yGF6O42Ou8StPdqlqppTibWkc
eCaX/dyM9OyXRthnP7TO28wu0bQn3WzneAB1lPquujgeLQChoAgMJjbNykkuGIaTQKBOlVpXsqU5
SLv37knE4rYy9A6sGBVicpU6OmHxaSu9T7UzhlVHtmpxaEkGdDetbfkA2oCaQNssimTH4UmKGUdq
3DuY8TPfVM0usLe5eBJfra5mS26QbA1gQWT70tTWjhUgQSR77G75wVOKVGpkhHMG3Or0UPKYFKfC
iH8C52M/OTiJAAkF5snvPiPnMo9OboIoH92hcHEsNOsJaw+tpviqhqKVRVKGyG4ocWXgIFkK5f0G
o+wDmccydsXuP+wADK/7mP2mheN0qX55GtZsasFCs/y4xWRLVoCDXjJB3OSaVJ7DaSx096YxUuP9
kChSQUZI66jKZXsVWcgEwodsfrxgv2fN106tZHebi29vH2Mr3iOewKB8n4fm3GFEceer8OmZV8kc
POPI8YXOQ5wNjZUgaP3EbV1HuLFO5q73ABOsc9qNOcthvWgJfCvtBwwjJaom3O5u/dhI7j/rxy4E
/JgiHxUDeL4B/SO/F0CQ4Jneu7V7N56+Tt1P/8R/Cmu4zODag77ioVU2DINjj3nLc8sHjn8UASYf
V0Z1ZBSO6LE2ePaAJ/RyugA/iqKfwkETimT3ru5kJp3o1besN6yuM8L70RcgVisbmDzpdBut2v6a
sS8xIU9g+E6w6J3EIk+LZPjf42nz8cQWM/7+/mVzE7pGVw6LXnQNG3XlbYe1JQncbBL7MzxulXXQ
7CY/hp28BNx+QYhXHh7Y7VT8zBMnVY51H1+sxXluxPGUtpVSbi1dREdDCuIhbKhtKh2xkhm3UCQo
6CNwHNpaROOL3NIbYhGbgOaWM6H1N5S6Hse4ZgAi9oOcvJCeOn86W4MpZ/8Gyfh5NqWduASZ/qa7
tMdy8QBhOXwAGB9f1ra9Dty62C0pwhZYX9Wq+DIe7mVwxQX9TueVZN6a6TCfInoFuH33h/1GKb2w
at3Cc3f4hb2+A5/z15SMKJKodgGUIAE0eV3k5YwRAs0mp+AmwwUJVVax9EcR8qnorWT4JQ87P8cX
z9j5YfG88TEjtOgdaJPzpuw6XLxTcDUmrh7gC1FWMl58nJP8qnni1ZNCEU2HBeU2DNfgSHwsa04m
zZJ1Tpd5ek3BjHiuzkYZZq6A8MfIPMJblY79cF794Eyez4/10cJC230EXFSBA7AA0zHmMJQW9Twu
gh+B36duaYD+uFuJMrMSqJaZVLF58MeZotunfFJoMmpyG2nRGFNREBGlWuwlIrSKMRQF2PBi/uIM
abPd5wK9A0LWv5bxuCKY3vSVM+iqlVn3GXtzCVNT8RHZed/Lev12+6Nshg5t5HE1Yj4vJ0iuiw+y
w9z4JQz8qmhOqh4lJmE+TLzwEUVMsoXmvY+v2gJGEB9wQ8Ig3IwVkOnJ5BQeV/Z3CrpXeFAsB9Q8
3twtpXaLSDYk8jvXMcbRq7LhQ/Mo5bIGnVP5vVUFPa/deKuj516lgXsfWoznydYk3D6zasH+vIoL
GZL/Cj28U3EPBIKDSwAXlITASfOIyBqotFyzhgdFHIkCoPn8h5KxGt2iRdBpczfRs+kKq0bFhJvN
oNcQRMzMaRQIcerIVNoeRBN9OV+BvFbzu/1LSISOUV6/ZpIdCf7zzn5pRN69Lk2bo6qQ1DNLSXCc
qteJ1Yv66z3+4Gv7o8KG03MkgjD0bi0yEbJ0zMkK4hdch+DHk94d64ln8t2JLhrZxBTnb7JYpBr9
jJc6yk2y/qXo7OkJPyl230CpC7Qr4Mrc+1pCdTlQdFlg6DfcqkSMxo3lecLyJhiv5pfd4NMO6Wdi
jwyTWvM2bsELELIVS2CjHk7kDpuKzNe8/QlY7xziegh0Zn8hlBU3qE1ysaVCwNQDQIxSbOLar9BU
WjkmCX94uKlmH3Hpuw/DwVSvfx8+8V6Vrp5zV9ZtBIuTQrUx/el+2Wi1GN3XWYdvppBO6QwnRyaQ
pi5393fUZMh6LwSB9wODYiIhhp9vAe5JtLy02LVUYUZwitmEGi88NT27ALK64Dryn1d3yUOTIs1A
/3AlPtB4HlSbKZQiRAnKio7oMvvsmmuxXJHKfKXienjd2YztOcc+eoba7EyZPg8gHRi+uXFJQAlY
p9h+jB0lKklOk6Pq6HhVZjgjH+tEqKhn2qMMIfHGMl4w9iymJC6r7MGv9isrTAg/sqTF6O/lMr0Z
Fx31767X4y8j58YSlwm7ArWiYgIQREJ1RTPKFXU5kWVfrMzraRH25/bZ45CX70WDnGMwETN6fd+M
wToe0Sqq3hd7yjC8tvNZdtWqt/qBj04xuXVxcJcTeRrm7dlp/3TjGzD9wlSrOC72Si7m/H60NBm+
QoY7YAtLpCNV2zrUkwT9sQxQiKDCQDmnJpzOA4Zi/cHY9Ani53NSYd28CuoioKuzs56M9bxs9THZ
tTJhzYez1CMAO/y5eJGCmWPTnbBwj2VntoK+YCCFo4d3IAtmjMleEWNYnBtZ+IhXXTF9drjzw2nL
BSldpymQbpfr6O+O8d0hWKiXEiN6DuxrxekQ9K+zOz9vrbxbFEm31M8N4JnE++77En1GAblOv7BO
dWLAgrvXqE2pnHGoxJRU6IsqYNNJYuezw6X/uQT6uQm3O5DAg4/1vwk1/kdO8e/yCfIfDWAP/QSs
ug/fDFIVHmkA/6HBEcgC8Fv8dn9JbkAu/Vn5hped1baKa4OLAESE8yyzMdieW7d5jQh/W/b13Tqm
D+MFtSWjFOKBDxzBSJ2QXpBON/HT9gnA3i7tCHStHHVIeqpCQ8sdOnan20tturKr9tYDNUWyeX02
WIlaPy5+YRveeaLr7cU7NKhwgjIiHB27rq1PXqghWSPYr6KwkK88pvfAkGeUcxmPnCnWcUsO5dI2
yeCaq32Qc8twslrxKR6wXRrrdACjZLOL7m/0gt49foffJOpPnrvd5OZcvc69HJZ3Djb3ZIFMPuIu
US+DvcFxnrg/1Y5XXtqlp3l5LH1lTFBN4gWaiHwlM5qygtOOJW50bsO+3lkDGLS72ZPCKKo1RBpR
gx8guLg9GuIluVjYPLF4RM2Hc4zvBOz0GtPMJi34gmQobX+70mO/AEcMQdDSC3pqaIMuj7FwjSh5
/LzgJxTXJeQVt9DV4E5vjCQ+W4o2m5ejsjH2xnPtMYRleBIFGUhy3MaS+tg/eIGOZdzsVuuDgcqG
q/ycoXtoQYKIZSyj+s/kP0FXCtgHU3a5fu4BqVZ2VKFglc+bCjTYDZdmZa2kjPDwY1o0lpcNrlus
hBf7SvONqdy5tUJdoPdIIh6eXPBoEsPJcVu+nRFLEu+v3Dtuazc+4RSFruScxMB4jnkEqq6vJLKu
yzjfVAwETHeFdpfbnrd2MomxHD/juCso7tGNx2jc3PLlWHNUi+WbEIULlBOjBkj/hME4QYBSuDIu
Qgvve7CV6PDBORCWuCVbSS9+0F7V0pUGsNy8LNd2eu0EAwMhiwnjWCDpOfK9M9Q3gI+IrYuh7m11
mezoEgI43USFJqe684+MMahCuPc1J+ieumNwKb79k1iPeno7xHafYkQEvVjPCMUu7Z2WvQnKA/8w
1y07Qor15whaCksL1tC5hJesQfNFaAoUwhV8b4o+9PNmVDmDqbkhYYYf3i4ir81HKFS8IShHtVd4
FHO+8svQiOuq2BlT1BbMd9S+XY8gjUf7CR03z+i/eu5eZ8q/ZDd+bWcmjw9DvQ//e8ERdtC/cbSU
nhxLJVDEMwDl2WeE94fOWjDgGT3x0AHHareK7N9NyFKx8DJAEQ8SOEv7PN2ZTauBDzVvahRSFpTs
9ZyqsENa4/GnFcuJTM89rCltjnyjK93s62g1N+Wst3kH2t0ftw4IQzDjcQYMB9I5zhxnO8dgm3oV
AlndTzSnLWCcMKG5p9LxKsdfVUsSEztPIeCl9uo/cepfpIwvPsdb5F96HZ6BMJ+A8Naj+NoVijkd
hNA5YR5F0DO/Am2m5KJUewvBzWOFWrMvxsFWe0MJRvYZ0y1p7VdyVKPtfHjO/BG80DwcgwrR8RgC
gISnyydO3BIW+FKMqL18fIXhAz5FDqdfT+utLbMp5lmW7RQTMkUUHvo5wq1qY5Jn0xkZWgUgbT/w
swe3968TOo66421gMTQYJKLBrwZmvQ63T7PwxG9I9NoxCu67G8z2Z1JiK/rRlbDQhYGccW52zlu4
z3Fx9JR8C9vG1ecLT/3yNOU/R2nba4IWpoam3G4Y4onW8HhyNmZurdPPmL+H8Of//jxkCNBlNR3w
vAAhQIeajVoz1CpCzQJRWDhpv4avL7yAsg8BFUMEGwbTCCPTivl3EhTdT1hqaBjwYthpi7ayYUEX
1xxW/3x6r9P4Mjw9ohHW5wgp28DOxceKLbgLl0zbwC/++YHcYDzq9cArMfnMqvG+D8VuZgtTakzw
/qvOztXWQTuxN0DBdcNwe5O2lo0hmHtEd/VHuhYz7ZwbcY4ua2fAifBG9fhd7M4vFjY4Ub0I5qx/
fR0IhjztfGL5//GdwATVp44yIn1cla0jcY92LvjPwTTpP98Q8hxAugTsd7y3vzYGQjXq49+exAmG
LEof+pAHUICbJ/nne2sFFD3BAIMdDGFgBGdgwWgvB2pIeJ//8zW2CjXyum2w5Ece0ip7C+JmhYME
JS5zGhus6T1UVxk0TG1i2SgC7NyymSAraRoWAe1t/kLXBpbVIlHpWVJl/3zpFhOYnEn8s+12qEaQ
6Jv88+2jkNkGPORgTlHjz8Wod0TGPEdQCSUinKM0sqafWuMq9xVHRCtadrKIdEhhmNtfjjMqSMxi
KyF7AKV9y8PEbwVK1Qjuzx24PG7F8OOfX1nvNO8oZP+xaggRggNtF2iFaAHhLhZm8UanFl1DqNQ8
8CThSiE+ib+VP/Yp3/wfiLhQCPYFLf2vX+s8jm7ix1afuO72YYddAMYINKHn7VBaPH7Tj7Nh6NoX
JAvgL6KRk1p7vCZKtl+Pdz5sZzRS8PnXGDPwYN3xIQjX/48yGuWr/1u7/ii9gBuBIH8Wejy4Euz/
ELaGq9YyAr/6czkWkUnuuy/+wnRqTwEIcFQ0TkkkhfPquT2w0nhkV7xYYeqG0OF4G0fdFibu3Izg
G6Bd2K5LINwiisycQ5qFFayb9MWagujCxb6VCtWFH7sG5NKhZ6BAqvYA/mfparRGrtki2yFXCCoF
NtAiyHtYZMmoe3xATNpDpIp5LBZoerSDAcNrG+hiR6kILEfL+twAbcttCUrEOoDtHpT154UGaHMK
lcm3dQ8fMNJ0RjHhAMx/7QpE/bLnNeJrugVg3Xpr7D7cvefZHHN6R7gMVKT4EYCXBuOZuhy9TcKX
+QhZz8kz5EjXBlAL1C86ndiiUzQU+hl0UAgm64257FObo+Dyydo8dpnUzECtNsHPhQXDSQT7tqZ0
9LFaQR2a7jtbvkwcx9lsLFGHXXT8giSHVWIPg8/IBPrU9Qwv3WI1650SSR5DP4WBOMZL0AIKuHTL
ED4taCS9hV473eDLbO6rXttPRVHWukQctd2oRzzPFDOBdHeJEAUFvYwDYWBt49I992gTLCIZyDjp
XLQB7nawpv3G/NTuR7ucbdNCM+Q5GBJ9v0nX3fy1CQ5M6XkaWi6wHkRAWRIH3MUPvnGGyW8C+am6
uBrmAcXCGltS70XeJ2U4wyEfdVMHK1cZSgMwxLfWlAVU3yCSG6sOiGyxNROgdBVDfzlIfYfp08+1
D7CusdmcS/QxvzUQ+lYrlDf3sGcCkipi/QoNtooWD/11044pEU3vp2tnvQ4Hh7GWRlYe2RKAsE8Z
1gFn+G3HAq/e2ChRb0B7MrPhvHP9YARCgobWdmP9r21bJTjk3R5rYrS4OmzQBRpWplMUqgDcvxzz
JT720+LhivDUAZJDe3EehyZK93Xof/lsm8rDi/s7lDukJBGW0lGJ44O0Uhda+8s95r37QowUlx4d
PKhKjNZPi/jYWqLBedIEX5ZmNoCL2J5qy+tFMe8U2f7BIfDUraY85hB1o1CHQmMVTl37eHu9CZZi
+9FuTE0AB4xtqfnbWlrDkr4V8wkrMUjmKNa+wVjeA7Gmh5lftoPe5vYBgmkFqhk5RGcPwu3UaSkU
fFCCDPFDG4rHv0MrcR3xKaq8CTrYPQJLSHougWsB3FoAilft3oIt2bzHKGR4yw1WPt2APGygzMKa
s1g3nBRuDgH3WEerhYOzNzFWnh7d5zuipJC2vp/wW+PTDwTZeNF1CPS65MNmrN/cZ/OSeP4QPMPR
1qyZ4+26SSMIqqe0A+W1n3cZYk+wvW49NSo2ZTPPHnL1tJMuayBAcs9tzRQksn4bRl/SQj9pp4bh
2+IYShyGc+6YOpZRs4clNLb9nSOnBCoZa4AmENP+snZeusQhTYe4E79CPFs/QJ/auI76vo7JzqDd
pnAlWXuXbZK4p6aj5gSzFHD2fm8vO1qtoCOg25OUHoKl7KG/BtyC43ZzwvvUHeFLM1FZOTt+60lI
ou7kYzhOmfF12Y9A4u0OXuzVjWENtBr/3jqHujfURQ2cg2O1xz2L3ZHRUtHerly9cGic5Hg+esDH
oYfsOKkGCIYxF+EVm4DliiUAqAfKRS8dTmiFcl13szhgBbD2uzfJO2pcIS9G2yU0oSuZuiQS3vJz
9P3+b9+LFg+n6/2C9DDi6RpYQHtnbyKpkRt5XVu881bomHp1PYIlE1D0Po37VRLptLiZNW69ADcP
mFp0HFODqxKDi/eF6lxs15o1hRAOMLcFjRZ0Wgh0iUMfZIZaw11oaL8SG5P9i33Y6xVzzsFStuK1
nZ2df3h4TIq+hyJ36NQBZ5yYoLw6HkaBmeYxFH3401DUeTI43l964McJRwlmdQhvFt8KwVPvwPHo
2VrHOJUwTl1wg/jXFQDwuUOgb2n51lhtaDrA5ghxy6j8mSWzNTjZFECvtc4DubXQbxfBIPk5IM1x
irwG8//kOl8M4/LpOHaMtKSFyTNk9IK3GOnDLPCyVW3HjdN+yWLP3b/2YFi/IUQKS2Vv8SmKLOun
7Rwt1kQccbG9i3IX0ryJGH4UPcxNvm4Nf/OsY68t7M5/iIOnFHi19dRT6pyCDuic6IO2UMu01oNs
RGWhclSj9zfgDURDlD5GTM86L6jBRZm0oSMi+bxDQPg1dXD42dhnWROCCHLcRef7ypC8NMesINqh
v8kBfQOnU5dKBSE0aoz3GkMKWEXPFi8Dnpus7eAIQ18vVNMeUFgE+zrlpoMIujiC/uXWXQq6H3OF
x/RxOUG1wId9zB1hN9fBGuTJGUFwMBw56T6gFhg+1jEbZ9lPGFMHHKYr7a+y9YO7iy0IEp0Oba3E
ETfHOeafKxPO/XD6sEBpMqzvAtLQBlfHxTE2sIqRY+JH5/XZhqg4J6Gv7wNsu6U/AD5B9M0CAj2M
nsZ4xRWy2juUbJtf+6BZihkLHEqcMeHuqGWuGjDgmWXCoQhnL74eo4zBTEHs6Sl7viDxSd0R8QH2
VFqmjha4PCB/pZVnImDsSADP0PNynCjprfOKN7QQnMxAjrS6DhoG+kVAZyfCRn5zDMcF6zYba5SJ
ivYgMJ+rw72SwLKqZR44NvZRATfT2EAA4+XGXWH6mL39BtHQ8ua1Zk/9CNXUa9xQ0Eha3P1GhCe1
owLdExAYo+7TLsUG5BVIppUfq09zjULoWrTQ3bTCXVMdKAdEItmfFtmpk0Gl7wsLHJUZx+jMZ6t4
Q3U8zQMPbKps3OASiABzZGSGr3XwVxwCIUhopUSxiNnBK8nfI09E5co4qTaFz3jsfm0t0O3iaMR5
IkRzMrMKs4kISBpQZn52oFkre03c/ED2TsUjCFGxaqvTLNflonx3yKgvo1yaacz2voHcFBmngEtH
p+43rr/XPfCLHqdybmt25Hi2CDD3ZnhhD1SXWUjGaiMfWJ5W9kWOE6RQKzV5u6rltCnOc9eZ6MnG
1/ceznKvQ3QZp63lCvCsmDVWQ9p719qQuChOn+DUCsre19A5EUu/LZBB/W73fasssw/lCHNMMVoO
6jA81CO5xJ0vFpLPUtua3vvxGCG319RcNzVyhIiTLj7PHR5nI9RcO2Q+KvQyq9x0o8mPLhA3PrXq
HfV00DlpoGJRPwX5Mm/AYBppfraHF+H/QegTku6m3Db2dNYLjAyD2PglGmbcgxzXLOdjmGu8LXU/
Y9Aj6Ln/hX+L7gLw9w/lY9bqyaTGRG4ubN6d+Vab3Z8w6oMj65hYT5LQGv4SF5pIMv1E1Xp4ggyd
vQGtve0+rj2hJlEKLkQycc0wjx9W3jM8oL3lYJacB1Tby+O4zQ5olRlyCSgOXAkL3D68gHFcwFAs
6K8n7Kj7ZnQARMUiY164pdwnIGPmHR2LUF+fHY5a9B6hoLXik7gTZ3iaOSH3sNUgfjCBYgf1twpa
KMyJa7NXmjhu7VhiOs8gVPNmlTSNJbU+17ADfeLw8Iy7onsaoxCpGlDgpeERp61jz2dqMzQThBwi
2H7ec4pHt8IRBIUZ39U5nLcQFFZPuzNDz/RZI/wWqtmHg8E1CrFhcMDdXTU0tbQWoVN8Dpp5mxcC
WcRXhrfM9j5Xv4+/jQR56TW6/VB4wpEm4mDPQhNW5i0GWw7nU961uzxT+ALylVtzhSwqvCuyAw0Y
TE2xD2DHxdAFV3VYtMKehSKdBdgDTcw8Y+uPCIWJYsBSXFtrO32JZW38ZOw9XtmjsXiyhcA5qAMF
GWmjPzDGQ25ygLu1pyX4LTQ8FNEczhDKjoeVRIAVnoxnRZ+DcSEw1UcD2XE0ruc1YhPu8Hj+dqWg
Cv4i7d4knpwLm/HkQEMLa6DxNvvJkY6bxXAEPgGcA/y/aVHBzqgrCW4fe2QoT+OqRrw6QQg9C9ua
FIVJAYCbAF6xfYPeEsA0ViPmuXnsEiR/OlR80omHIKMhekv3wHaDPIQjMR84dAR4nPVL3HfRh0bK
e+KsIT8z1uGPlNJ/CWWz/om7SEFq0IFVzcbImb47QEsvLUT7mNi11Z1UFMrM7bjCSs3aIsLumTmc
sAfl7g6vZCEWqKwBcJxZkIg08nH/0fpuOwMhPtqzop2P0cXhEzScIyUkdeg0DHBt7fCtiC34Rnb/
8YwVGT62MaQFJGJbiWIxeuGeK0qPrb89pseC249Z2yf7de/0mits4BnqepuzoX73tvSAvqyVxVnj
r9sf3jz66pfNOy9u92OfLfWNfFNThvGkc9j/IDqBc5adyTYdL9McwucUCvC6GtNWcgxshC5Bu68G
GqRETPuOD4ThmmJkeBFC8zNeAXXeIvhWggAbVT+4gFSjXuUjsUVlALOcp3D+hJfNIYCumukGr0r/
wx9iYOnYI/76XRxlK259zIABy9Qe2pgooXSHwAla51BPl93uYavDM5X7okf9qcsgr7Xk5OJ8YM4B
/w5BtHUTeD/3+HA2DKnz+o6Q3RlH44LJdT4Omswrx84Ozl0/y553rDoUBZS1qFHeJON4B4ctOKNM
uWkyH29yhoFAndz1WF6b/WGx61wXtepI732WCxxChMjhheDqw/k3e4D26N57eHNV/woFLwA7+hDy
HRAt0bmNz3vU+xUUKdHV9BSRvOhRPcf+RC+WGhysysMGofgeRtMLm/DCGTmaH77Et6LDILj2Vg80
e7EnCmcHPVSqD4rGWW/W71ZMyS8fg0YZGYxwLmCHu6fmGHabLnofgmAvjs2CCIws+npIS2Wy88Y7
5OTtXRO+0oQOZCfp7pENXmSY4FrPCX7MBnLFNbbb0+7gtocsw6QLnMWZIGrJVjtsIQyPTY7owiYb
Md5mkd3CPhnMs4Tdbua4jHobOouW/cFJvpaibSEEazFRjnzyCoA5EWbUfTYXzwUjxXrmFIMPlZs1
aYTyRHv/FLeNk7OpDfNekvbFmh9Ckn5A7NIBuzDd8AuwiDu8zMLZkh7wb+4ZDkJ+XrxaYEnBnBqr
hJuVfcF2t7xvWm9Xp3U2G/doD7gIJQQXjZ+HQzYKutIdpw3sAXR9OCAiSL86OBC3hAoaFVoO+CpC
vv5dp629eGRaofQ0B31iE568ZIl5+05HEv+NiYqeIAsPMgZPVZsuwRoLDGzA6IBluYnBfosZYztA
1AQkG6TvlpO7QY+O9f0k12nOFhhts0BI59RuQ1DFgcPrDYQFuEQyZaFxMWk7ij6LzRGYeg+SHYui
rwZO3jKImulNxaor95D0l0iPwdvcWe5ZbMrLDzsEqh7ab063xjW4hO3W7Jh353FuSsv11tfxcXMZ
5EP8ddoelbi73Rab5YXg/oUqO83Dl2mD5JbtA/x220GsC9NkAbVo8b+AxdSFTweU7NMSXTYXhz3l
EDpRgw9+WGOYqW3XJ1Sv9L+MT7CKNhCgWeE6XEAFrLk1w80oeczKBWd3uVgRuEdIkq+O4XBgtNKt
910reBwmdryHgopLGI8Ih7O8JXWDxcdLsQ0FnwlmNvgLC6a9CCZe34HGCoGCvVmsl9XrIdM55j0d
PTNeYEeAkKob14zjRADX999sndlynUjXbZ8oI0iS9hbYai1LltXZN4Ra+h6S5un/AY6vXKfiXFaV
y7L3hsy11hxzrqTbJ8vlcip02l171WhfJNMUw8e0w5M19OsZ4yF9UQhvuHbqhQrUx47mCGVdZWu5
fGua0ib1xADb80VLmbdoMxR4yc8w+YlI1k5xF1dGc4d/XYZygIWe7Bm8piXUreeR5gOnFHH63rka
exAIjsIMogCZtPOT4narKaBxe5JA1prOfmcVFpJ8PuVRX/reeWaWPHZuX94ydu/ebFCXUyJLCXiT
JfD3GFToqCd9vo72EhEmYGKSKgk4tfQynMrKWu9dLo/rZm4Zm/ZV9aSqarkWonY7FmVKviJE1f4G
zo0npxrH89Jqu3OTfIVbbvH6Ck+GeLRXj91wPUISxoqCzePV0Bgcw+N6JUdM4mk6iCxI8fGfL9Ju
o6Wommic/OQbkjU1erXGV4KMgjuDQfqFCbNw3q919qNx/eTXUGP62eRA4F1e6qhn/n+q0obnNU/T
69rs+CGkH1zMQ9q8xFmBGpO709Wy6nSXJd2rDMceo4dxOquaZH7IwSWutpSezcrH5Ia8+/y7dGMv
rNpsiSrKnWjOe2C6DYpp6fcPx8lvJp/xs4csEtXWsF6zzd44G5feuU7iDQCg82sO+kEHNd3baSug
QHqEjVvCGttXJ87HHx2Tl3NaC+zssTs+pF2V7tpIc2lPFiehB5jgOqI5k3E/PDfNTtUtHeEHs0ij
1hia8zxm/CPnWT9kNuGkWTEv3xcjLs6IQciv3FI5N05iQdF5gtLIH3y458HO6UBpOy42PYCur9BS
uQ1XxeNPYVAwJ86XeeGe0OqEsG2f9UbhnZrBSB/nZVShQIo5M0VWfusXM7tQAyr23h2GG+1JNNp+
nwT0c2Vo63I6k45dvmdtAW1dGcu3pC+YozEpvRnE4J1sbJdnJLVwnXBa/k7zsrutLXtDk6/WKy8h
7XGhTRUBVLE6ZyykzmYKlIixKeWqmXcnI/eyU8/dc8nOuw39YB1f7HJuTq7RwzfOMrmIM0KKUcZo
QYSqrtYyx/dHvOzJm7eaqnIevtU6090Z0+OesUcC4G4WPfigjpm2px5aL3EG2BKLlg+Z3Y6nJHbG
m3rFozSP63bqi8H4vmIhvppzvLgIrdapzxszWlW/RLPytjmwrDS+hF3bItI2sKgIkknKeBPn85pW
ODQ9lyG1nr/rmTmhM434lmLfCPojAmMAR8Q2O1wOQ5afrb6DTkXeCCWcEJd0rdSU0L+c40Z6zXRX
fxpm6r7ZlWgJKoesrgBTosErXJwLTM2FcI1zI8YKG/M7hA6G1Fvdii4iAqECcvPdOVjGBgtbW6ji
Ua9M54lWck5qzMnnc3LnbNstP/Zstlzyk7wkhSM5H8sN5MPpN0CftL+Z7Hg8H8XWPFaDMshomMtL
bTU01sWyMDxrgRZma4l0Zw7n2aD296vu71ImcjfJaqzwG5pepl+X05a042kqil2dUl5otWK4Kowt
+zArF5Cjydf6akrXDVg6lqh/ad+MOO9UlZDYAb9IIoHzao5lETV+zraRvmtPW52Iiw3qJzQai5X2
iZyuhrQyvgSlVIG84A/fy7SCWM/8IUqrzYlqx5+udvn3P1pd44JFbgPN9CHYNUvH4vpOx7xsNjMk
izasXLtfsbd94oh4ZuBDjSGnb5Mwd/of7bi0S1jzpDJCw66ot2bBvLfdcJ2LX/Soj39FPiWJ62hQ
dlGTDSgb18ba7q0b5unltiz7OYxHHrdpIhPgEP+SjSCCYUXSYQqHEqz44X6CmGtx4UdkrS6hquAH
U2UvgV/NNFYakE85LZvN8/ibTPeQ+FQRI96wL75aBoIbOfcDaiUcW8twxbjb5EHNn60Oj3lirRzs
Bc76QzqkQ3+s/CoOEwshRK3xr3xo8BEwsQk2k/M0N3EJ+ZZtBlMTf1hos2E1tp9Kxn6woFHEtv/T
a6QRcPVQWCNwBKkVXwOcPnJiT5FbtM6pXDI4CNNvA9G4V6nV3RUZv1FeW+wpjTemCh5mc+JomjCt
JOaotYkmkUF1ksgRblvnopYxL+qE8dtZp1fLssjKUNTih0DpLRXWd9P+PETKKk8em2VgB2VFo7W6
KgvyTkwY0cU3P84n1LblVXjyY2v2C19A6zuG+2Cp4lm3RJTMbsN96cnbfql+KCJfgrhhEukOxhOF
Ux12I7/3oWtmpuRJSuglDnHTbYd7koJeGlu9IdQlgZeUZrgKJtqaLmVPXjCD/6mdyJJZ0OwaVCps
jSmpuG51r68O7RMVl/gmnHPu7MrA26hhrdH6aYryd1zGoI1W8mtNWhiaautg8TWrKnd5tE5qMr3d
4c6dZILkjmd610qFMKCZ+XQj1UCm133tnlFwTThIIQLITBvDloMHAX9n+6b8jcQ7gn3H5n2YTZBe
ol/eU68hfk/xq1oU9wjBqj37l7TqOPx1JJ0SvhxogmLAvOO3/Z0sRBZ2ROGcrYIPsfAMbLjmhKqf
kuuc78YzReKsEl0XznOWhL5hP43KJT8DNbYHbWOoYTD3m9z3VJVMJlrqhWmOPzhkLPwLHo5H4WPy
t7zmbNImSStptt0pZ/7Ay8bQvnjuSgd+etdd0ZEJKJFTFfZ+8maaY05cW9GfJ5tPFGU63JBySEck
M5yH5ffZ0F+HrEv248cRoDKuHkfAfoWa7ep/+/9ovPE0vVdxcfdX5o3n+C3DkIIypyAMZ/uXl8KZ
OOaP2BcpYTISD1gz/C76fcKUwBZnM5/lorofrat/OCunlVPZ7+4mP+oBKbK3cyomq9XRBDoXxmrW
wVwsLDvZdWKd1G9Fqp+91HprEsSfnHTO4NCMZ1cBsWg/PS+y6a3mc8KagHjck3YiXP+RXuv60JBL
ncCeutI7TRb2UWu2f7dOS4oDYltQjdnCH2h68qZ5CmsKOX46zeWkIfPWYhDhkuPzZ/D8cQjNjdrV
21ToS21qMyismS1FPQYk0tRktM01a6aJC8RwZ9/YDvlfhwAtOB6Y+T0fInSbZK9KjEk4oVGGWUbw
eZrcEJJHGHOOuL/IhDGFWxhRl9YxVuV2g0SzYL+oz6L1ieM55/hCr9bTfKsB/JAi24dJCjLGa7eI
jM0BVfGBYiw2EAfjsFrRUvIgAuBB/0FfkXZGByso9fPZkdDm/ftoZs1ZbRAoIhNM03PMka6yusZq
Sg5S7qzfRMcdvUwj58MueifpbuZgEweMDs/1ZhuEtmROErpGgwMtj58KD6/joYMbmoOUDmQ/oLCX
GBJJpsUHx194faeZf687rUMUwCWQBuZIT2Hk9AYCaTxRvEAOFZfZ4FeRM3dpOPXTm+VYMrC9/kOD
ehEOJE5Zr8erbaXBTioWLA0jbJbH20C3jqJuFoUTKTNW8N44afqc2sGP77Ux8T4n7Ad3tH6p59QM
/+rsxpK/bc6E3Ltr7UxFRFgW/ueht9drd2kAV/Cl0C58n/nEv/3R3TvfdiJJp3+Z5tl0mXebumfv
wnqp2jp+n2Xx6K4TrondZORtDUmRMUEMmnr42nRSci9Q5vPUS87lWky3Vu27d6ooAKFi9WWN7Vu5
j8GZGDuocX7RhaU1uFdlRf52Tpn08I+E32n81SWWS+Y1OspGzVZrWcC471q+WdTzQIMkwT2USSaP
N5J7YfMyBT0VKTZHXV+IlmsmW1jlm9uPnUj5Q1srltQlQ1BaB97QmON30NPHViPsVzr58Vf9N+fs
pzC6p1x6Y/CHAuhED5aa2HuOWibP/o0DTCoen4bOmR4q33HeiECKw5hEiNMkUhEYs/XzAATmFijP
i7XxLe58AifKOWFhXp0bTyvnjnPq2sEhFc9LvYlQvtlLz1MRN4yiqu2zanOu9dSrEI9SQpIY3bmg
ndbgJ8yG8GHrkqhKihAOoW1c/Lvcq7Zf62hZgV8k4+XmbeX5H+KgEq4XtRn39ZDSpneb4ET+N3vg
LvXwki0MvvbEsIJhTmf8SLC1x4GtIKRX4GGcujgiDVHkQWoQWDQxRAvHYWE/pVnjZRZvOUZMIDuK
L3teUfx3TMGptkcJuxX5fvG7MkaCiloAD937A3lLiT7pnIZpn793DWkVIEPRH4ohb9nCupow34Tr
zH6yBQsxO2c0znZwMA2D5+REN1jzjxn7/f/LNtTedg9N+pXOGCW2dv5Y3ZJLJWMgmTutE6Srw0Gn
K2bOvLOB0uNPkjaJgpk2ggVW+NTMsN7+ghDcFHEoGScG7eTgpkhoFdGcXkBUcYIJjMXpUk6R0sNt
Izs/LOhJwfOMn7EbvwgFmTg4haLXHb/M1HglzReMvOS9dnZygvOHLfFoKCmZV33tf5YaHN2t8czm
JNEF7WzjlYC+hwZBM1vYOReS6JVDkhBwZDbZT9OWjwdl4Tt5E9bCg0r5B7WQKU80CXn7B44PuYiH
Z6sqzHAyiayYKobEY8zA7i+CgaCBZ2BJqhOgIjafCu5/q5dvuZn5KFMmrOBOZVhuZZBZwUOKTP0R
WwZhC+AZq8G6bqGeitUD3MwKzMDeAtGIyEkNOv2YNUk1ZCdZYeHhyrelgZbrq6ddYwj+YByieuFd
AKGk1/2Lc7SjYpxKNU7mh7YiL2/GyLZvGaNeVq5hXMjMca7MZi2/E6pH7EkFpxCvXn9WmN5wTpth
n8P/elfSzwgYd2OOCdAPlXgOqEmRXig/0+R/jQ3Ed+r9sLu0DKvJfm2boiPmrUmXk+NmBnnENjFF
hnmzVRP9K2NvNJCsDfx0YIdXytfvo+6cNTTp+Ovb73E23rGu52aL8acy2UDxlhMWorrDE8wG7hCz
7R0RlpTUa3+/LKPAzmuz40Mmv9DQNVNm/hUU/xTxByuAo0BMkIme1tK9z21iqCuKsmgraOqIrPoe
544f6DG/H+Uem+J4P6tNkTpcVh0pYyy5XAo5n6rFoPiH90TDLBRWaYayE4PosLBYUdCYTo72lKZ3
6eabYWZrN8p2JSBGksY4iHTQjcIn+qMs6XcsYn92aCXfqv7aqDl07T0tjsmYFZQKuAkvOK/tHH/V
BtcfGThcBgZRoAfMoof0teRiDrqUwBKbQcZ53JCANJNeDhzTGdFmQkvbDiO2bVSfG7RG0HdmHKYF
mZH/UC+LAShjdJZ3Vq+rAUrXM6+JzLwm/kgx916qnmWpzuYF7LFT0QHFFAn3snBmNJqdjFGrZkyS
4rheVvVZmlUTqrZg4QTAbRhvBQurmP4FqiOfumhp88TgbBERaBxbJXhNvSeG/uFn9EgvgGoUHhBN
sdW/LWFidVuWlV6IxlrqdFfPkjGAl/uD1axWScOdDtclj+FF4RMWlgyc1YUL8H+QNq5LzzZm/OV8
6wtuTxEl3b7gfaADFLjlNessGpvJPHXGfdO1Cw/jNJwODkfX/eM6o21hp5dR06ZDJJl4RI658WdY
Iak9v8vQRylCilWiZ/jZBwMlJvT9wBfmAQD4DPiCvKZC6RbOyoal4IEd+6yDUtNnCXMTeGb7bBbV
S0P0bEB3xzFV64WHDqTHsgeOIjrBcJwoaLO9tSjTGYlg4d8ZbJbsVIV1Ic04CnbeZyja5Wr1p9cW
4S1Y8T1Arva8CPwHxsZTFWxixiFS8q53hsVanpHDTiayYVQwqHMvxfCnJr4jQAhg8iHr73TjiWj0
KCPlJGPwIb6o3E8aoGLOYaIyjZPvpa9kI5I7aGlS2Kx2izYD79eslfhOxKQReCNzZm/kI7RMh/y2
jaCmv1RR54iOvs16M0icZdEpdBgxsAwVqurFpOYOU1uzGGPsfy9g/IwCWiuYHUbt5VRfk9ExhBBE
REYwoGeQ8D8EKZXUyhrCJ9BFQuxAC8Nv2pYdZb7yTgeRVHVP/QJXbsXTa1JTJyXKSNEqS00va6aQ
4XBKhYk/BdqtDEa/ni56e+kIOqxevcYdwgJaJSg2qi05yhGmfSUZd+eXYnt+NKeRJnJZ3koCGPkD
YJ7HEoABKefh2ZABOrShaFP0KX69fDXN+vqXbgJi/CmSPg1o21WIr5wjxdDLuUtxH8geOWqZRBdY
E9hUrYkl8rTZnvAAcOl08d1EMmXgwpIxuRKUaK0HJiFwq5TSeyJuqAtROIkO9V0IWRfnoSVqaJF/
+CipE0IEVEqDtDqCCIFiT7wUc2i3NbNVowrTnmKsdV1CwWYJfrpzU47JERNT1Jy6Gjbe0dk7+TyE
TMXbfe/G5wB+QAK7SU/mfO6FwhxzIFWbVT2L1LpXCz2rY/AuUNvnEBYzNbVJFtncvByI1eYRZDQY
C20osuofzkqNM018k2xncuGVMvv26QCuZMOswEEJxaQMpzC6pJdy8VIkC49jeSOYeCwrunhvbgmT
lD8cafK0jPMbjv01EgDfoWjo5P5iWTNtPwc/oU7WRORbWcxPleQAZ1pO5gsV2vmsmKQdpNZU4j2K
W+NVTgUJUAsDs3XK3xvlmzTM7vuBbjGmve0oU5yMqbfbGw8m1RvfZerzN5p/5HyiocjFQLoccU9e
xkbgecNhXNQjnwqxkAF8wptvMmth4VzQEidCSgUlGSzfDzqGC5s0hGCBSI18wTnht4bNASBfdLF+
HgAYCQvPEyBq4M7lpzPmTNFESSJUkz7mK8lbk8No351YZBAP1QJyLB8ONMzW1gfc5BYWq/1rLOav
cuRuT6z897QlfNuUVgB1HIRFs5svfGaGK6LlOJJxlBpM1w56bGypwAvFuN0sdR+S+kEU5sKG0hFM
g3kew0vT3RBl7R443e25ok31YDY+wPHOl+Wo7lj4GYDPzWoEDu9p6DTVz1rupV0nSawkpyrgK37p
xz04oSPNrunVb23rr6ycefUM+EfM54Sr9szvdD8YQdeSt2K0PgaQ+d9c2txpVicRKEQAmaAVXiuX
8c6/CTWZcgSaXsuCXEWhyxpAqqedVVsx2wSshCWBMatJJZFkKWIDIjMzm3DX7OgaBg0TojZlHLrz
a9pkmF9CAvGUZl9Zz6B+ls3HAbP1ef9LNWQteGq7UcvIXG2H2rKK94u/EL9NOyWEMPPJeY2NN98b
JsSDjbS5jM/V8vIxcLPus6YEDmxTYUzbA3srzX1ZubMO9RbbvP98DH8BuKYwcfX7j1sm+QWD79M+
Mgug99ZEA2cycIuYRmFciO+08Q2NGyeM27n39ZKDbOyGibbYgqnAoFzbGNF0Q5XWrVyZrTW+OzGD
kYObWw3sPbobccMZGRal/fZLHeq0xmSCaLg9dhBzphMpt+vEWagOF6bJTr4HDLrikc6vjiZjfi8l
fI83x2mYZpN/abQeuIeTJSda4x9FweCj1gyYHXMggq3Tj2ZTOGHms/vFpXdmbQEIXuKT3+mVLpER
3suyEntZd+3bPzheMtZesM1EUpajZviZYJ0tmLuyVbg+bQuXVxf7T0LI5rKbCS83sMdF+V7f+SNP
RW+OCY9BzMPnujoySvE1benTpMnWqjF0l5JSJlbEuh40H6qjGzle6oYeExJKLCLBRD2y1l65Hw5g
eoiR4boEyD0RVPx0gH5j6TARmfw2dIhmD3Ml9Vkst40rlMchNVZISXLMA3vcHpx8eJpdTWoTftPA
TdMXLhWNBAIFciCBLKPgZ3etTVw57aHtuk8HG5g5+1TTax/cjl4uLjybN4eoGoSAM89av6oCVIU3
XEd+TCIKIjVRpttiX+mJvKCDHSwTv0XkXO3IsWwyhFpuc5KBClQ7wSzsfzhhb6fJ97Zz5rdyiUkU
LpQR7Vyh705GUAB14s8aCBMeSmr7NSZIBxiVLHsPbpnB/UWWNuf85D+8oaonUuqwZPPG03C51djg
CeOqjDGmBTaODYSKnY/tWRFgjARZI6lilSh4rvPhleN4DEezWog9pGc4qMRcEa8xTP3LQSaadnk3
pjyhwgQ8zcHMD0xxoWcNyqF72xQ1aZdkL500H/6DLNoqfbRW9f4fatGFuQySwjSIYuEXyCQP62Yc
wp1hTKZc4XKE5+gN7C7yfklzER08Y2EnMQ0jt0Yb05jSk1RAwSw9cDzClg+8kX9PwtzUCai1hLFp
mT3/4RxdtLMKMeS88woyHhCIahHT2GuqY7fA9p3P3KrjND2DQmkEUU3mBMsLgnHfaZkXpGoAQ7Zg
WSfLQXJq8+7D7kjjKkzyebwu+7RtbrcxHz3Gq+s91BeLB1KsjLPqebF1eWso+TTIvAsnYeHna407
O3HbK1vWt9LPYS8t55ypIlVgMS5RSgY4o3UOG/YdUdEp9TJvq7pOZr6XsnmwxB0BGFWUDsa9z7Qy
AlKsT4C0hNVleOb3tRAUSDNLJJX5Ruyz/q2W+slySNHosrQPnSV7t1epwDPly8Fhoi/jtiFJL9RW
QvwWoBhGLd6txnllBOEjj5KWeSCaHJjBRvl91rfD48FqZr7JKS8J5K3E8qOdqRuB5X8kRqmgjsRN
0tmCHyx/D8R/+jUiV2/Idzs3P9LCI17YHVzmwBSGY02OSF1Pv2GSn7DL/GRG/dHYXI8H3Akjyf8v
KhLTdsLTd2pxnTsanpXwlpt1yL8YWlcfQ0vwS+qR3oMcCPc6zaq77mtQ0jQTy/nQlaRO7FMoMsYt
glvwmZfjHrGo3RmxartZuuxlcLwxUiB/4VBvKprN3OA9EvfVIuEYY/v5H050E2B4VTax+9xlb3ht
2hzH/xCjY1Zh2C7II6qZWNI7tN6VFuwRnTvKtsQA0qEwtcJkpf6BwmlIRAP/0zjtCFqesWDtnVjj
Ioqma45AxE4qqgtmCgTKvJOivI/0a8r2wVHnqHqg1yphgzkS/Pe4xWoFOsLPTqjadlLmPK3y90TO
xkXBS8C9hyveEOZnn1TJtazn7rS0JeBt0jFpSPt3z5zQcwWZABN/vtWp7Sg3uuJUtnxnMXkrQbyx
VlkPmO9YLsN0suQEXeFOQgLnnyiwc1Zr0IprnDyXfdykUa+wQWEn4us2vef/kK11uXK+lgvBt5gY
omHjssw7Swf/4VxlbbjXBpmXKCB4urxR3xH2kYZe7H4MNRWKIb0X5PQno8riiC0KfAbF7nuQRP2O
67MasncvNbn8mp53WG+aIljfHqCsU+a0J+34YQ2kGA51QlEiiTfrjer35ubI2HFylyWEIh8MrclS
jTMHexPVI8WPPSz3yAR8Op1Tkr+l7KsDq+2rkpwkZOGTncrmh6KICX0fIonvnLhpC0BUmkt3Koak
uVtSgucP7tZQNI8GiP7ZMtX27TZxJ8MQ/MLGQyoxIC7XJYmbu7joxwymcJTxIu9IbiIwB9kjPcEy
TQ/bTJo67aIMJKo1Ii46aJtMkc0vpRbd+0qgq0LNLB5TKY3WjHsPpculuUP8tMuOldpDXd3EdTeG
kjnZWbWZxTfV2s5lP+U6POBe4B5mLy52Ut82ifCF6eS73zOkmsS3cPrL5EYhJwb/Yn4dtbJrpLR+
CjF5oW86L/HSsotmB4CbfB/eLmAdJt7JkDvzZRbTj9ro54u8ZofA1M8P/xDBxkJNQD9IiT5XpJoS
pcVwqn2f/Jp0OgM+eDQYvU0jL9zYejMBoSQT/yWFax8wbyjI9KlIb8IPsL0lTfvS9fqp3VDbxr1p
3vnhHvcmJsrqpVhY+PIXJCYglroaxRSAk901Kr8YZ58UWaeTWJCwOZZdOsL/VdDGHsG1lHgWVAS6
keaViRpj5f+iLD3t+HuYz+rXwR9Taz3g/LRRFJm04bLgBB2rDPYNfuBAkkkGvVlsikpvTp8ONJlo
d9YDSM4HjnbiVDvSr5JGELrr8EFOuce3qNMHP4F8rnKYASOjfDi4ZbNL9+Cu5Olgl1VC3KaaJPjX
DjCr0cMUIhYyzjP75FjGL0tiXZ+wYeATr8DqLNVHWwJM01JZs2rjiaIN3DNmr4bghrmt/QweBNfr
gTy7HY/uWiVcwzv3jFBL0DB8aHjAz17RU87a1K1rSmZYafUMN0ChbaQEsI2qZkKaDoFFwgs5huiT
ot9L4nSAfNnx6GEcUgbTqr0jN4FMNw1QDanonNYk937Fa2tcdUabRwc1zbmTQ6Lo/nVziB/f6WlW
obDrnKFSeCDUU7d1L6vp66vMc/W5BwqN9J9jAnWXn5XDiFjFnG4OxsM97qUkiTjp1gtd17h1uhyi
T7R8w/+w1nVOG96YmiHXWhs/c3cYKAgql4xMyGt7hZesYcIhYAxce6aRMlVjfLl5pL+ltam/HTC2
qq8l1gZu+3Uk9QooG0mP0IFmtE/msMoTWClbZ+tpOTeH+SHjQYEvb24hquChCc44tV4qIUFUFx30
duvstiyuG454qv6iyH/PCSLCjnL70vlsCAQAhEmTKKVQCg+me0p4Cpaehb1GU302FpuPuiS9MECh
QqumyDwob23Lr2RnC7iF1xMWwy+8veb5kG3mU7qNj81W3zs71TxX8wdjI6YEK+SLXMcPp8LP0CjH
vpnc3aAyec8QGWuY25T3cEs8HVnG7I23PizJTD9LZ1bDKBsSWm3MVTUCYTgvfMVFPqZXTUHauL24
Xwc9TnjeEg6Wx7Qu9kxiWZh2xYOF9rjD5BnGnIg0I4J2d6J86YxPRm3MDlpBxc3m4kqMjIxV+hoj
3LIJ2hoCvSc9MGPtzw7YvNZIlLo9jlLiMDxRt6emo9EoCnFisj6TXTG0D3VjkPTGSqYwJvHnZu3W
lbLVnpjg1vcJ/5EOmCbcTcjvG9HdAYBkEbZyow3puLbsbn0w8I+GbkKDs84x3NyC4P4XXgdAROZJ
1K8DYMfBxw6Tbn9x8rUMXOnm1GP/Q9nTilOft4VvHffDt83gUOsKxuEH3d4U2JNU53q71s3LXxNS
13medZtO/Gx4McaHLQQu3doCAlndHtT7VMRMNQwE/NjbGYrCGMJ+mOeQACaCVNAsCBXKTPTwlDHa
aHFg2ahNucp+2q3exbV+I9iWE7y1xaM/aSM0J5mfHZB8IhhM9RlDoB2Ut3fwid/rp9D4jdbFYRy6
P1scGWaY9E6NvN09dkNFNGGNMP4ffr5fjC0a98OWpdgji46H1wOkX2z0xdlkdNg0ezJW+b6Uxqfe
n7Z8ZJbIopOCLCpYKAhwRuDewHCtYdCvSjhDHA9wLa73e97BogaZY399KEEYVnBkVfzF1feDyHdd
doSACtCJq/yTZ6RjPpCjCTox0SY7o4+te7mR3YRXwSLq2p2IDoZsbU8+Dl9m0gtl+SziS4Z8v1mQ
Qn2+j0SWHeEvJ/Gb2NwWbUhiVtxZ/mHM61CBdZwxQpaYGbAxkeqjgqxjJZidQHCkjon4MTfD5VbT
KknlPfMU6JNULb3pppdr1x3vD+hfspLtlj05TbSl7I+ySqwjxlAxSjksAI3A1yB4wncXgM9VEuS4
jgNm4vRdux8g91jQIiui3w5TwKpYF7/s5pCyGp9oWj8PcwCufu6ewmPGmyV+ONVUvJZPFJvMHWZE
iuZNjIrL/x/DAKcmolSdGiddF09FxfzdTBtaMYY/fWb+TufiK+XxDCFzSNrZ1ltfkhTotxPYbZlU
kbDi70bNm+hm283hLWiyxLsySttkSt7kJ2PEmJxsNNKdy4KDf6wGYiofJgHfXqMSATvyq7i2EaiL
tceF4/0yU6kRdbynLK/OeCfB5m0MYrCEnCS0ALh2FKrYQBFnJ6R7OdizkHKJ4FOFfxf3XLfCzH4u
JTUiQzdauK54Wr2tjTK7vv9rWXDz0v2GfJcwDqWqH1z5Vgh+VZdIGDoJq6QovIlLZrS4uxngCJLd
ikkM8m5pqOJEY+JuWdBgWcMlfSblCIkCgVIcs38cDor6cvaYiDs7A5169xAlxFgmDOhaiQ+wlskP
mWRsQdrND7JhJEd07aPvS6hn96HzGLKhVi+BsGnQmVa+H44IjzeZ+geMU+OaDMjAWIgfwRsxLWxu
2Ig8OhFo0YVGVudhk3HCDxJoiO2XmGJNNFM/UXboFMyTlw6tsbfGx8WhIG5iqt+t4Gob3fd2w/NF
cNTd4abQfJ4BW5vgG5b8O5K+Ef6xVQhBCJHL11zgfgKRHPCwMSInBTb5dZgsunr6PmCYgCtC6sOb
LxnxSErZ3XKRxMzB/JGT8q/vYhU+6eYNWZtjjdo050sRWRtvIIkODyve25DXnJOIvWtUktOrR7RH
UCXoMQDOE3+ld0/xn5Iq43zbnRqQAyFZkmrPpOa6dUmkSDiPghJ6PvL88kN19JQLsi1zDOc5NhkN
HSYOEiwQB8dq3wJApHXmo9j00A7UxFCA/UJRi6XvCfdGdw3g4AWFqL+yPBuDXrT6dDg9NhOdo0iG
z8PtITb+qTWp5FO1lOBi3nQtq+n28H5kheHw+FGlt9XXHw+IxQAGQo9F1j5F1lJt74cZxMwQIiRR
KEE+8Rb9tYWIjT538OXPMeeUJWUEQtZev8yRMXiDI4iXG+CtUBy4BWZnBg4LShSueC7Dlq7U8p4H
bRMSpRijx8a+P0+6XyVrvSIzMasThZFHeOoQxrVbhXNMRE9u7HDAbjJBR+vOhMF147WpgVcNm7E7
sNEBbfv+sJw0W/wrSVl/7muuWIJj2Qiu6Zpqh6CCw4mCiZOlIYMmhm+UF3XaMfCq+o825pdimCrD
1qDF7zdmVYdJRSbto0YUg7ElD2krffLtoKJol6FTLYe2kdU3LGRw8k/fKUra/PiZiCju4zZ9OYws
3szekSRHQ0rX8YlgQZ+fz+vC0HQD2OK1NmvwYuwkF1ZNqcKzy0gFB2nQtskjreiZOVAeqh7MAfEV
brflnTKs5cbfgEM5TWKKQaz++fSkM9cPJuESM9PemTt0PWhoalhdtrZtiJd8r15kjMnHhumfNCyi
kDmbzL0+qXvOAMfj7IhlfU8SnAhFO6jQWecRvkB+U8yLzoZFs+ZFIN/SGiVc19nXhvzBrpb/4+o8
dxtn1yx7Q0OAOfyVxKQsy0H2H8LlwJwzr74X3d1nMAMc43yosl0K1Msn7L12/q3M/b8IajQrgphM
IkX6qoJl2YYsHHA581in/zhvrEiakSaCWxat4rfF0r3RVdqsMmIOIGTWXeKC3MyJbLp/hpxE5McH
1MAUk4gcJmX5Jw1TsM16YrI6TNIMZwc+wW35XYm818t/zDrqwh1gaaoXbk7sLRSecs1ZHgakmvYa
I0CKg2vVjSjk/yw81AwNMnm0DHR2ei3c/vw8IS/1LjYhQ8rYL3GU9E/lxIkga3ykGKLGuzE0I//P
4lN16h17kbhVDUAQeNThJovptKs0akK9JHVDXhf08SQvdonQYxfLTEAASdz/Pw9QE0psMjTt358P
iMfC5HMC77yagbDsi9s2Uphi19EPTsqvP1NQppMfYQ0IwJvwHUfRFzMLNi06QhuBsA7wCDo6wY0Q
hp9/XqFYF9/G2lA3TPNeKsucd9QORKmhYaeixk7aLNq+GaozQpJHEiAeJCoA/lCUIdeyJoZk7aqn
xR+4UUKUTWmcskhJiNcRU5FDaLUY4aBPsRsqOHynjpSe1f8p9gH9KGRdY6WlpQaaWb1s+PkxF7Bg
Q8nsGvG3qeKfMhO/sCYhwfyPFykwTFJ2tYZpkjayZFYaotwy84xnDfYplJYxf9NywAOL2JPdh1Op
z9l2c+4CgrHID5TaO0lo7C91BuPYvFRu8vwDQFXo+GHiFiNyj9AU9G0UDR9tuTDMTZaXcJq4K2E8
AyLFjBIFJRv97DLVQ3nI+v53TDJGXV36QZLcd59zr4677GkR2rchIXIHAw3Bd3L4HIsooP/bA9WK
XO4Ka8J+MWY8O5RHgkUzXRblP1h733FPFSpiAEeyT2VgItbaCrlyq5nfboJcyzyEc8c/n1QjIHFL
2mXd5FrNzmzYgyb8rl0xWD/QSTjeU+Wbguh/nFMjFTHNPdESYE6UbTjOKJELSrmMRUEVKI+uC9nH
ShV7vJyQzBlNz5a7Rrn5s1fR89/bWak2o8Zv/PNZRXL0hU+BrbTMpH6wDGoKhUGBZKAUFcXl0wKg
wWuSfpJvfAt4gE5LqJ0tFoGnss5eT73E+fNjdVEprQwppoarKasOymsbsuurBZnKLlEeKiZfVZm/
YgEx459byxD7h8SNELvD/zq2+HjDm6iCdznEMhnM7b5bI2f7mfHUn31LXSezXCCUsy03uyhfb3sl
Qym6ay5BA9uf3EJGXm1dhkK6komnf9GKT7NHWl1H3NKAfj+BFtdsLT3+Wb2qqgSKM7BC/79+r7Rt
Fh5um3sa4zeGrUzRzdX9pQIF85omyk/ynwMsN/lhZnLFKgqPt0MmM176jxdMsMq3GWMJZyWgFeKc
WafqC84tYfqnSTV75lx9ntbsS61SAJgnyFAES+clWW1ibOZZOIWoGhKV3Uun3QXDWJCEGkc0oMR0
AKgOFeyWIRpXD2VzxmJL/VGa9h+ecokG5R8SKVcUFngO5jRs/jxlQZKBYTYwyf4Zy8wRIWFS8PmR
JNxzbIq4ElaLWVsJ393cvP+5zNhI3RY9LGx6bcx2asSdpG/hbbMFwXoyTJs4oAH/M54JKcpiBvrf
fwubSc0Zz68ONKOmAexMCpgI7A5YXxRUMcCd7STWgZP3WIPaqGW6LZOtoqZZzZbP/Ce3wZpRG5IC
YazpOStFsOygjZXq8NFnwaNaGCopnSTYFOYsl0QK3bafmu2CtA9bLGXPn4ltGDl19EgvvGF1shXs
R+24bi7EXFwYa2unOhFGbwQ5uwmjcfQ6OksXO/il1OMPDvQVPKz8NCq/PjIr3LJ98SlNPW+3wbMB
OohdTytRWBsm0KAUZ0JpQNwMgvijA+m8aYaS/XesouKTOVzSIcHtFFlo92tcCPjyKQ3S+Nqq2ndD
AMRuqbt5i5qUNytp8eikcEWaRGXuVJYAeqSEihdI5MaEm8x6Ctsck+urESMMEhoZhAmOgAHtKZ+P
7qOeKbWzavw3Ql+d0KYxfpiUDdA1vAY0OLBK4PKYofo8RjPnaQQm7M9dF1Jb4CHjPCNTKYY5R2GC
MlNf051gka9mO8XgGmADgJV0RsOVqhLxSMT7YDva/dnvKjGZGEUZ45GOYzhGTNTQTv+58Vak4d4a
O+nCeE/0FyxtwA118kRiDvM/a95UQDqCkoxMrjGvvOIVxwdGvbxLuQsylNkUJa+40LYvSxh/DxxM
jJJX117DM1FMzvDWVLmNyc0NgOa7thCOVVoQ7GPEfRtLgftgqOqwk7pmvrUD+Zzds87OFZ5s9P1n
8AtNnBypmL2VyJQ3JHK8Et0JB2I9M/7P/+P2CzTRqdLWrXbVF6fCIYMzT6xEzuFkEQk1VbfIeIkt
4Dsp0VtOjSamJEEDbTMZjgUTNjIDIhyb7VNDFmVlXUSZJT4OqJ51BeseRYKcveXoO8w1iYQxARIB
RJv7txD/S0jDqcbGjgjtykEXj3uB0HZstt3WjAHBCL2DkNwh75mVccWNE6XXQx+i81KXF+j9RM4A
CQrHwKk5q8WASk7t7UQ+1r+S7oVIhaBaycHVxCu7o0OUGtnVg9Ybt2mvXSatvmnFpVWGU9modyLb
4s9WqfZKN+3XIU5OcyFH1SGFN8JUi2eBaRTtx6fKfrfGX8nCRVdP5CTWYX2Vl+SS/ssV32DUFHn4
Y10+no7GKLbrSbCAvrW0jh6ZzkIIiak+hsGrueaP9UAvF+ygfLsjKtimYvO37kfwce9TWSWEK/Vo
m9u620tVTVTStDdYnsQAli9j3B0LqzsheDyj3wP0XNdgJAOwbGSxVvKPtiSeSIjE5Iz5r5WRGQYF
Q5zMQ8QKXRaJjrmS3P4w3QH/9cCu7ypuicWaXS6nPev3gywLB1HVj1a7j5J2uxj9EdC+ozFolMtz
V98GPANldhIbZig704B6j0lLdVuRlA/BchRE0lemLfeYRmFetpRw+F8lVkumFwyZp/aNW4uKW0QT
YY0Q2WliVr/nZzB7VfIPUlxVE+pAqhEOLCm7qUVxGZvDaBBpRBEBtsZ4bsLyMEgxuVW9L5AqxyWs
R2+CpxXPUSXsAoMIU91b0sXXSLciC2dWT6NBBlPeXqwlcbqIRlEzN+UrapKzzJhZKh9ZNz+WaNxl
teb3uvk27TBMLNgS83WXWMU29SfkLeVeEUkjpxKhwu8h4to8zs9NkZ6AZB7Wja8+rzHR61oFubbk
0bz4ayRgJ1G0WuSrMuirbgiHwKqL1xbPZvhJDk0gVU8ypHo5wSSdeyIFijXX21qLTnr9BdqCnQiK
YPmUz/qJWehJjJSTQPxSKJSn2aaBcfqZ/Acw72PmdVivo9jW3bmUXHmvIbZSmLvq5uAxUfRUvmp5
9lg2eNrSewVpk9OukQqm9M/NEZBtKbrdgCnZPAtp72NpMtG+8ByF7liCsZoSaY/ANZHvpgWsdCCb
onvtKWm7NHaXSxrYEL6QKqZ7sSPEWJD9IiPWIv5SjZskRV7Wmm6AepZEgCCzyT0VmQ5qUAsIWKsI
WOtkzQ9+KmaZCJbCED3t1Nh5BfnNpyGrjYuZZudJ4CkHT0Fp7tehHj6GdoQZM92zuH0mw2DUnwor
vI8xuRaq+RRbOXI7m4ISPBdK6jr3zNtIY45Y1aPMmT9mOd+jOtwLPXwPUmH6+pW7hmwexcxy5frV
6sHU3gc53hyajvhOrol2aSFXSbYsurrAmzR0bgpiTVqknZreG6Xx4kby5nEnR6CFwtiPZLw7Mssl
d4ZNFjpSfVtSwqhieDzVF0esMLzJ5FISUJT/dGQh4021LS1zRrNzHoAHu0AnAjV15wXCOJW9aLgR
I9xOtats8hKCjmTdhEpOWGpwV6Ppps72avY1E9rV4N5idSjNap8bKMc8qSX7Kd6rhu6n9ZmJwEIa
AAK5cr3AGNgloWUD5sgYDCwZXQLeweGL4QjxO+IM+AXzG417YIs3QxGckGdfSRBNwUQs1uJNlenp
oBkMbn+XunqVK0I4yzOciCdhMZ+krroz5pj3wQeTrufYKF8HuGqBawC+alPPVAoPjYCX4D7ztW5y
u5A4NEtxBUhuCbOMJro2ZXMEJHxGrSUtF2x1N8T/SbH49RLuO/Ml89vfNPWMS3iGsTi1k6tNYOA0
w6VLZ6XszL+zVqH9bvc6XyLSHjZh+1oP/14UYKQ7w/iC2FBFbo3cBDmBQy3hdEvkSDPUPxbu1Lc2
NhmCZiEf5Bbfs5BdUYJuC7y4m8itBNgwSXt0WBrmwVUGWFt7gcyvVu8PYvk0hyHCN+sYafFJDKMT
wfOsBx0FaIuEQBgiQOFMxOHkS+OXhe5POki7xtoHYnPoGwnIkWOZLyDP9fmDACBY+l7KdZ3OpIkn
pEcK1olIKMR+ILbRQJAyuUZecbPA6eAyeqXbZS5SfYGLAhZ5hyAph5E770nuQN6guCusvOrYr9ui
dhCCdAf60EXJ4pLU3rnU5XtLOpLHsgFxgJx2J0+Q68O9nJrkLOmHtDD3FU5WFJtLdGa+RTTUyehJ
KVCUi2J4OgNx4LoE6423HOcBXpAePYcAYXpbc0tOrE+jOmWYBs15L8/xwcTUWHNL68WTmPiKBkEs
sdykD2g1AkTpzNUir8Ar1OugKXLLhQzDBuPYsNwb2VZbhObBcSGDSQ+I5yTKUv1aJ9b0MFs407C5
iURXWJVdSbNjBLnpsB+gvKOw4RIV1zuGdmFyI15NHnL/K3NupChei7TfiWyYy2jZFz1yZ+EKiNA1
+cqew09RKfE8ELo0ZU9KJj4ZzDZ4imXEjWW/oPjQFwd3jhF+yizvsulAwJDfqwoR2Tr1hOmn/ZM2
c1qbjafwNY251yo3DbVUti41QrtBbDhxvonDCxG1XA4BEyUq+hKUUtm6eu7yFJm4h74YSsw6vWno
/FlyY3pSvXuqkpcaTxlbootY9BcyTqTyveQO1WJ3eNAj8T8qRWSSjsrpo7q6QfosQuTdPF8Mwel2
BfEdpyV+UeKXmjOvQaDCrkILgbDgz5a4DPQNvwSu3NrAuWO61xklGvLPvNfbJzg4G8yF14n0wcF0
iUPjVJtUcgU5JXJbg1kjMmcGCmL4U8ToT3Aq5TtM/J7IT+NFrLY982yTvjCWn4bHbN67gcMbC38m
H63q1JFztWTGbeV7cXmFwtvYITn9U5rQlr4DUCjy4m38nYx/ixlc808OnjWLJQ5fKKbfhAsn5MT3
I1w0rXvhy9a5n9KXxRiYqbqtcG3rEco7gzKQy7Taoz5sgluGabz65gpdyotEECW7thaVTRvZk3WJ
ivc46sDM6Z6cQ7FBawVhBEDnaFbHHt9leBoWRnNtBms4OZFnEpDgohwH0wufpjh6Dyfya0K/4Q8q
WfNSrSb88lIMbho+0n48Q0OQWrLyFqLrtISAIbtRhYtmaOeyc4g7pxQN96OAfQIDlQyLr99SBApw
rPoTwLlTeU7wqEGN6OzVm6iQ2BKFJBWqTkrES43VZ6ZiNg85v8Kw1oxtMmmjf0T40VkO4WGql2us
PTPxsZLQ1WKSX2YykeDhBO3r9FyWdkCAuNUYEE1UJ5l7VzyF1i6It3h1WhxoIjethTTw8TXMqWwM
3Ohx8Bwo6t2geeYxKKbP/VHBoalJx5BecG1sQ+5eo0rYOrlkc2/u1RorMa9VV13y8FGCzYYq3tav
+kozCqRLoz/JvwYXoLbSUAtSnOrbPHzO5K0JVE6PpPWQjyPaNJ8CyU3PPaJcwpp22nQI1llCLx4m
5WhKoV/GxGI5OnNMAAF3Il22U9hvCIBXmD6x+cpxvO3SjsK7zq4RS8xamQHcJdexfxJYVKAo/FwG
0tDrLy6TkFh7JqyoF7i4J1+7MCdRbSEr3MxcXGNVLf5MX4wKoCqCfcdFXyzScZaHE/r9efqYcwpV
NkwZCHZFC++II5+i53D5UPJ3ifKbtKyGhpEVyzZ+HQkqNK0rlkaKrBEp1oE6pHpYhmvBIxBRJGVs
yYPm2NWPpan9GDlKNxG+jrKnIc1IQnx2b2SZ2VrtLvw/E2Nb0RnxnJgvbyUeoJnS/LyO9FtICeXv
HeVCmLuz4hdxdyGOgMAQwVFHg/6jP4SRAz3FY5LrM0LdJ+ObJdNy0rPyYzlVBl4ir5ctL2ENpKsv
DREaDTO8MdmbH0gcNAKUUFM5U+OVxZnuabJ7vIKV7pkDIP889xZ4ayJ43ZX7R0ztb0zgbFGdZpkS
+DebKYlmt3so1DXjAY6Ej/3VH6rn1NhJIlla5ZUu0Y6ExWsmzYtar7RrlJgV1UT30lpX3SAmypXI
kGeYbejUxpLsaM8EE+0K1KCNIvtErCHZ0XGTJKhUhMraLehix31TFoeqjY7Bx9weY+s6Fh5TG3wQ
pMcmjMMbH+iWJ3H0tU3oE6U1Tc5c6qc4ry9oma9pot1yybUEh5JQYkLHVVQgzDSq23jLopd8ZJeb
Fm5QUcATo5kvfjOnF4Za2GBBqt1CqPKq2JFEFdySKL0qSnHmBqr3JMFl3HaHN4sufqFlpBGS4isb
RJGuTa+K/RDSl/Wit8bIzUxuxEFwge15VSz7neBIoeDPwMHTgBk3d66ZOE6Te0Wi/EhB5HM85wYe
EjCcwV43tspFkEhIg9BdFO/snMFg2dkxDpajrj1igjLnnqcdlOfWZGWq3k14BUJ9UnwdlLd8LlAD
M/JZ3MR4DcdlW/cBvO/ZRQ5JHoPpybz940x0Bi3Atsf/kjGdkZL20lOTGMJ8Y4Uo3Gsmc3VYHfBO
3uV9KVPySLuqAiSJKAFxS2FOOzKF9MUbq+6YfybWC46EUwNhwahchjKuzBfTelfgq2DQABc7benp
QY9JyPF61FNcEYNsk/QYUb0XftYKXm7MhN3nXgh0S4xups4vAl01i5VToOA3dFfVYX9rJaBqmg1j
2y4uZyf6v5M+TBf4rOhg92yhj4YknpQVJso+vG3Ha4u+NJUuNeR7lA7RrhYNCAonAB+HPhv3cWj4
5VhiItKZ/+ADMQ8xGbdgNEjErhw5MJyB6AyNKTZ+tQ0WSq5AUg9u8L83iNeR/za64UOJ3YeaSobk
csycmcxUofT7+tPSMYiHltOZkTushQnpcFHTu+VClIdXplee4cY3ptdILPaa3O2piNaBGdUau14v
IEcBFIeXdvQJ0oHVpB3HQC9yUNMHA+0ry4bXVCfgh8EnZ+tENq4sBIdNJ7QHmKCuplzM3aT0T5iW
r4ZdSYw3lvA8GM8kBMtj7gyosAt4onXjq13pc8DIGe25xZmrEkk3uIn53JEJw7GEg0AbHRGdXU6e
yopo0aP4SO/GdsApv9LCLmY4YT6oIgVDrKyOxz4ZcQb0b12Qv471z2w3VXHKIvm4HFO8C2T1WNi2
6+eIFHoS0W9lFN3Y9un5awFSu9B+F/lortQ7Crh+jFH0XkAEsZbBTGJ4QXpP5YIXqfMszib2/d4o
6AwWTE8qBC/pTS8lS+l5zoKTyt6ojBq8XlxUE/RoKtLXppFtfOhCE7twAF3Ie+5Yv8odj7v147T1
K73wKwEid01Maq1yhs5wm2cwMpp4JhMTmBCEGVz4ZOR0GnjlXvC7jiplGzTf7VkaJ0+oI6KLXSVo
7Gq9+xNW82YV0kkMhpPYt6dAiE4smIiIHyPxXlOoUSizHjl0MuFGJrWgrD2G3HxQHYRp9doNiD3K
d0GBVlBj9MwcNazOSAddJPIbQ4yOS4S6nveY2+MzZV2iS2ertAjqiy9UUhc+mKhCVuUk2UEEuD0b
BKCTVZaAP6yfQ1KGS1pnFvm55sICFy6t8KbgpQLKNECCKrN9kjmsr84DIawD7Qr9q5l2zPM0t17t
mp6AkDZjjVXQqogp1BJ5b+oHiSAjFg5XMhBnCwBBc4vLzgO2eRzj+qh0waFL+gOJZTQW9R6WoTz6
dfutsAGXqtleGTrJiJ476XytuKX9dLFkWIfleWymp0lg2wUmtb5aWHVyjUiAzWtJ+nfHZAzKHN2N
YuYnc47OY2WcR+AwkgE+v7d2dV5dpWS4ao8McSudOqKGR9PrbyuERxzaw5KxStj1k3aYpvTQLM2+
zGe/oCdocKBTlQn/hPqCIWpnBEjsYxumDZUCjK+Kfv6mWJVNVpTdYpxkkACU6x/mN4X9l6C7q87c
pzL0CtIKQDzi447UiSQBy2a+7zAKdMZQgdt0asZ8ZzWpW8Y41qI7Lnn+FFCp3cbjseryUzOIJymW
MBDheeTGLeNCMuRzPennetTPPPkifORp95a7I9k6CUHqZnkyU4/gWBrQeymd8my/NPpbik2ixqWG
DeBS9Dxd8TKKqK+a16pj9iI0nmoxKV+AvlHp6VXjLmnoDonoKFnuyOztZU7tq5Z8FkpyXUpoJfjC
S3SQDH61yzAKlzI468OnkWb3IPHjeTiExiHQCHFTa6ry7BCaBaM7CMfACHtCiC3dR3At1UwMH1xL
GV1vNAZuZxpuU2lubKIu/WZntxsbOCx8WhMFxQJSgUnumU5gfjzD/iYqe3QXoWKcnrgV4LPJbGw+
rOTMOUkr2OFBbV/FlvLy35jfZdbrSf/Q6c2pXHi0oegtSJQtw8u4wklm3hKgtCgUurJtpMj0KBOb
3cxnwpKPisDttT5B/IiiT6YnZ1Hcm7Fk6wxX9ZPGCsBiBQDFe2n3SQW6t9mot6a4zLlLHyrNykVd
hBfI3W/WUj74vaLkztY9Y0CkCQvPoLXVhFuX7i66gfObOyRfTeuLOsnGkuwqCcM6SrqM56tBGTZy
ZqeFhAmI3FynFGLmRDstbr2OYOLG7D1eekm+lqZmm2FnIyhW5NdxLu2+eyJrMRWuq2ttYam1i/jY
iEXoVBymdNgqocxSh+RFWfWNm4JGAh8mfNTt+lLAK00iO3+FTHCRgpN5y7tjnVtbHH0dC3GSRSae
T9sdOxYBaI1rXdxU5UXB6i/xj3VMOcupWl/LGW5akm/nDtfWcp6ze6ViVheuY54caWnWd4KZsqI1
nrkey04ek8Ak2OUrIjIMaYOtYJQKuAmo/IZCz18MCDzBpdM7mxO14sQC2bWaTP0Z1yMa8BwdQNX2
+3oIbSBvG+0r0XGrumr31CeNK60lT9zdVsGUZPp4shF0bpujyI8ViC17nQyvM38jNCRQsYUYWd5B
5aKvXlGOFkpsaql1dlKmuavRPpXRqZnfmF9yjcumeWeUwse+QBsRVj+lQaDHkSoDYUax485WKu8a
4uroWvdPateeynKlUtl19RMqe2N9AFH9LBDEu8+5hU2RLaFJSim/+Gvm/WV3LWVX/a3V2pacPLwZ
YkEgJZCHJbPlbB/ljoUr4hz2zW51W+F6p8Rm85gop7GwxfobAGDXnDQDcasvzXcyJPrXtLLImESC
Z3q1cmM4W6ivfJha/lkj+xh7RtLGF78FCZfff67fGRTqtsy8pXk2C7d4TsSz9SW08p35312X9ad4
eFo3loSmWY9KgID8GzCrXQj+ZuWCTyVVTtORoHW0Fts0t64K4QXipRqL6zg8sY7BAY5x7aAtb+OI
s8h4MmZyvD3qkq2wvNXdlwXDkRm1zMeWqTXd+E4b2QPW7/n8gq/hbC31rkfJ1dQXvUZgMr+YzbcA
JxNuIGr4OeVD3GFvSp4qAHjN8DA6O2C5dmXgiWAW09U21Ckv5N1YEDgNQkBRj6CDdtn3knwGReFY
zFq1hig+9ZbPn6MYe9U1Q5TM2BWZG/qy95qqBz9N5yiM7kwEQep2oQNCGsO/HFCySbnXM2EI552I
0h8B44IWjgVjBC5IOmbvcf814UYZGfKFzy1ziSG264ZQmavCyWdxh13VIOgmZu2IYvpAEl4hAlR1
83BN9Tr2+vuoHnLlVMs+2gaW0LILfVciHM8CQRrRNmw4EcPpSbA8anZGD5mC8Nf4seYRKdYKIsMM
w6QDTRQ0TCdZejYO35UBRZIEZzSfvd1x50C9htcLDkznhISkp2QhseMvKe63rP1tStDpO/tKwq8w
J1JXoorGzfyamAxPQFfifojME59zPqcdBGnuSbxjZbehzeFWBdeyINRn2Qb63VQcXQ9dw0v0l2QC
4LD8GImTPIZo9J/NV6AatroGNA47ZddUxm4phF0ifcfL+zI+Ev5gLr6m+3xOy5gEQI6b5aaAbVxW
Z/utoCkQ3grhNpZYlUbG8rueLlkaELu8ayuMptqpAy8I/F5dBwV9VCvdTyJee9pC6PAksdVPhocZ
uGLYriQT2cj4BH3KbfNaZe+18pCi88wzM8kttRh32toKpvbZQLVk2nXQ9Qrm71lzVMZzrynev5Rk
G8MTSCXg5tjdcWSNWnuMFOwdW23GN5y+J/qnXqyKkFU7Ax4Ir9hZr/O9JDRuOl7aD2qa9pYOHwlS
2y6bHImdzl4RB7wimi3U+5ztZuyy2mzCa2H8ICIoJ5OmwUEA4TXdaWGactP0X7V0A7wfRGBk2rTv
l434qei/CcLBtRML4xsBzF3k9gJyAYt5tvTRnuUcls/s150zaK/BPuZ++ZzHJ+QLPrNfH33XeiII
d6l5nhd5m0XQQm41qL/qWUbQG7wUgb6Hu7xDvr8ZZFw76mvJN0Ia3IxRfui15q6LH0L82VOpioWt
sRdZiGmV4J6t0A6giPyIgWZTr366aLQn/TtKnhbUYGTXZzAIcZVxcpK265ccDGjhcQeuMzmMDmJ1
Zi68rZPqDIPIEZT4LUCWBU+nf63WSkv7ybCdUb8wL0i5f0c7tTo31aVnE2UJ+5BH1rvYOnezbW1k
pXuF1N+3LNZLR+hQGDKOfiJlCXNbW2v78M8sJ2778LG6eIRS8Do059idkLK8DiXF+gwdijuCwRhx
sXWGuDpl43JGsYDeI95VQnfgkTIGdntT9Bu12yrciczxExUEP9QhOKCtNrujTqPfRqf0nCzJuVae
RypoMVLfsKBxdlVU1IhE8jt8/zS5L6s3JXvu8vmuIT42S9bESnRd5uBA0Nc0hifL0TQNDucM5csk
uQWiYn8H512+5ZJPYsJxFBVHSj4j3Za5PsLD0J5qJfHbfPQqnf3beKqr8Wh4fFzIN22X0M5k1U6q
4hZ7Y1Efp5BNe1LsdT1hL5BvNZTZAWlJmmIdmkk4OgJjjka8xoDlWO3YvDzsEzOsIcpgOWL1rcrv
s3AtArL8VsUTw0p5FzA6KfQvCpE+wDtAYrnQmNuiUdAsm3vOWM3wYDBQPojFr8AeEzFNwrx4CT7Z
RBotpHtUnzkXRGCP40v+qerzLnw6CXnpRM0N9qCnovuB3H6pzH9sy9ixVvSIqgF6wq2Y11fRJw4H
O+fig1D8EMVTKd/SOjuN6RuWExzu8j4CGi2Mqi2p35NCcyvWPiKd6S7q2jZ6NqEPa1SyAZHLfD4S
8VpNb9CpiIbpbUutz/OvhhZKT1WOnEsq76uSuwH/9AOgMEdatVlgE6ZUzMRkbaGjNWt9g9MH5DbR
YYZrlmegX6TihXs9yrwssnUm/ybfb4jbWTxNs5PCWy2YOLEq6kQI6jznpgHtxwQoOxim2/J8V3gc
D5OutUdlGD20L0rJNtdubfomhggGIuBMG3kvPWiotR77O9MGESlEjbyglt+LaKewG8QFzKxxFE9N
jcthOSMeaxwC380tuwRIX2dSFqJc8+fVZaZsp+ip7hQbQc2kfZkzTCNhn1GCsoeKm2wtdnHL23GC
1Cxke8LijUmbQaqdwtnawvp4FXLZl9O9wV+p2gYN6qGqT0LCBxsjKBa3lESge8xyULhrfE9rnWU0
8da5lJ/DGpnO265XhxMZGUNrw7PaSLzirKrg08E92/MrjWbah/qjk49Cx0Ayh4n90qbJ8cRsOOix
bZagoHl1hHvOZqe+MY9N9d6eWApALWDyzDpP5JNMn4wQ7wyP7iKpjZcXv1wOmHOvZC4zLYxvUrMz
8PbpaNZOK8arSj8mZ1Gyb92a94pOyFS56SW3AlIC0ctXVS7KV4tBJ9ta0heuyBhGEm4E/Qug4Fap
WreuoThGW9LbhdAmOXqzahxonwKwM2N5jQmqyhhPpfqbJeI4J/osmLcF7+1cverSLQZDlfhm/lvS
mFjVszmabxpZBgoXppV8hGdmUS62AOKpD4r8K7BYw1q1Edb1KMu5CaFQA0cqYXceh4Vj1N3DnBun
aXwFADkYXNxD+KcSzR2I6jX5EcZPncoHctzlr2la3EXN4CXhLUzZH2oKUQ588nUX83iYZVepRTAV
VfQlZ4n1dME5UYWfIQLR6jlo/tWV5LVG789b1ohm80/S9GsXfo4Ym2oWNkAi0n2ctyelFA/s7JjK
GsCfFqgQRhq/pFw87eJJbA5WnLZ1Zy0psTAN2qdpuQqGXxxJKG3tfHhhNFnHMAgRPTE3V12UYNcH
NtYcU3dd/PCDGSN//MwmEh2ZFLTcneZzJf8ikzuglrKQ8hnFBe48w1AKd+sMi127VKzbTTAI1l1p
sRIlHxI7C6l4V9q9MiUOCmlHWlVtXHqG3w4vk/yTcH80yX5VlO91Hc1WnojgLajFEMNqOHw2Wg7z
Hf0DzNtg7FhxkxD1Y6xHJJ+IxWNGKiSlk7EN5j8nrnegv1uJnfekPlnsQ2BtuPotOCVNcZCxvgjV
SRBxlfOW1/y4xGAK+Xpgq4HNC7DOwbEEHlpc/Zb61M52zMOcVAeDJu/9N5OmVVCT1DdSsteP7/pu
zmjQcBUYFJ2wWtGI0ZwVoBp/Zzl1UvrlsaXVrG8TIcmVoDv/RdJ5LDeObEH0ixABb7Y0MAS9SLkN
QlJL8N7j69/BvIUmonu61RQJFKpuZp4MgitvnkkbHH9MmhO7mm0LTV5O3njesfZ0O0qPt4TdDwQy
Lkr1mDiDLdW9ts4Nkvf0Dk74qDroxDWHQ9Z+YA8cmzm6clOAIMW/pvdfq1yQTG+rWE3IVvpYSz3W
BcHiykt7IBjFhzW+NeFXretHtacBiW8mJm9FdCdYsmFV4HJRkk/q9czQchQMinqjHMf50vFezmBa
iGhvuX5FPnKVyxJCR78mkvnLsmrsG1YW7ph8WelLGzKdVEwXbMP/EdwgqfifxF7jS5+Bcl1l7qUR
XWQHEVuzhh35r5vCI5sSa0IglAXvfCFF2kUA05HIVaeK+HQuxTjRomFbPbC234Q1jdc7vFO6dYy7
O22LqtPnfzJAl1h+qE76Gmh+JR8hVnrU/kqjv4ahTqxCfLpQW48GPxD1SCzbvwLmNS62iGuPVZcV
gNdJZUEw3rSKrqqQHlDjuw3eFt5sg4o0Us5LJJ1aFiqVNTbqDiMzBlXb5tzd/fY0CGRIyIF7GqYm
bhijc3TN1xPtkOIXULjWcuvWq/Mu6bCEhXC3ttzJAncyH9LacMAmPTjR9oOJ12nXlaX95rKo+MTD
uHPBV+31mxDuRq6GPnjjWubHw1NQ8PYl2o+e/0qxdpT7L/2WchlRYM1jY71mZt55E+dEysS35Poi
t/3S9mSe3wMccW2yH+In1XkU0kDrwAoxN8reQkZNDVSofU/qYt6GSIrFPzEgEMo9bk6f1H5vaM04
rCuELj1GjfiA5td/PIGw0ZRtjNfhvn63iMXTIIRcWF/q7V3U3tPyGsjUBzerIYJhkh4ElNBhrGAZ
yvm0KrCcTDY1XlhiPsPgLeZ/ighs0q2n94rXvGN0JvLv8+7IjL7RAoNO3pr576DeydNwN8KFamg4
wpLFNU3DcrZcMxpf8Q5pRMfB4xjhXWdDhakioP3qhw+C32lYdAaWjoyerk9tZEYZ7DMeKhWLKXcA
QeZtL30sgi0In6waZIWLD3LkTEfQ3chKvdOb9gfU2cbhww0Ra5DK2biWV1BL+/mgNt+C9Bp8Fu0+
5u1feGnsWROOLTflgnQtilTAs7YFQCM1rHeFj8HY/Czbuyx0FzrFDjUxdDycGscxLIMd13D5iLlN
s+Ijsr5y9gEo65ExgwX9AKVty/PWnzpmTjtdvCmmcGQ544PNmnc5+yO3sU2YzlU3LT6qIEMj7YCH
THQW8yvGP60MiS2gkIvZX8u7LGIkiulzoF4knMID5imdRGZeXnnvkuSTjgA7feUyYcKpXVD1VyVy
CtDTjB3rftMgbbdsJPElvWm8Qjl90VfqEVyCDpdneuB+KpfYNy7rxQL/4yVp3wVeLD9D0o6bd96q
AutPgfWnkf/MMnb7/ktDCpYALSi9BofrqOHxqhC0M86i0qHgsUGvuA2BbDOwJI58MpQF7d5FPtbl
WgM+Wcex5lnhu2iV+Jrw2eM4wnRP5AzlueOVCFL0FRc+oGXwEdjXR4N3knfFGNRTnxBtXTOwI/Nt
rAL1jSzulg+N7Fp7N2cPwC1bGHaaqSvV4qELISXy2xgiTirKOva7UHoY4kJCaleloq915lEynjQS
PNUArkcFvlYfyMzry36ekb9Ury6uc2jdGllZ21MmykhRQM3nMoghtSL0cEZHE6bUkkrwm7NfUWUM
hBkdsgVLC41+Ajkl6yoVyKolez3VHkXNzoXjlIKVnZYvQrubFpJfAY8WvDRzLJ3f31d9ehkz4Icc
1A3tTeV3TQpprSBwK6P56goNb8AniXJ2NfOD190pgFrED4ZRfiS9krWGmCtbPCUAHoZ0dAa97kH5
RFcCowssCH+ltllm+VdZ+elJYd5nNdhCqT9o4TPGrIE4thVGwynqd+LVhR4i3O+1pHVGkbItNsiz
eLXAr6hBQTD0J6wQ5vrwRdKfRW+9ivPkBUBC26uqn/oKtRsomFRLfmzLcmGH6lcbVFjLQfbwt8fM
WUK8ExgOssMUxAfDMr1wlLyKsYsEbFwIeQDQLBqFbq+EtphiuDa5pkefF2nVtjIx5aMgVjKBmnBE
pNXnszgVpWYTC971QX9Pfs1KPQpNe8xrrNZB6w+VelDL6ODHcuWB03ON7iSLXxOZhwCkQI9MIfe+
rFc+inAuDl6+jIfESZyo/bQ+cgQ3SaCij1Ygi5ZkQzzHE77huDuJqnjMjdxDFag17SDJnNa2Mj0s
Un6sER4SgxHhtMfuZOI9J+0AHbV/jSSSJqFmz44yinCxCW+Lj4wbn1ibEJs3RfQHA9btuJExiNNv
bKffKP0xhz8I+9zIFEvq5zgWT0KG5yMHL+crCimSdX7SnsbuS0FcG7cWBhHNQgwbNTSI2F5Gv+1Z
8Od7l4k7aRQdReGqmZweGLP5MVXNaRKHo/ZPxk8/ihLXwLTtpBcO+00nugEu+l4aDuSt/Z5NHzg3
GgnB2LGDFzaW9p3/FdzW2B8V8IXclOE8+yPr26K70BI5Z8Y2m3h7YB+18EicOEp18h+8Okco8SnV
rQOTRn6NezsmFS5newAcoo7kV447Cih3C6aXEV5pwgZYwKG9cFSnvKJlivTN2l0pd4pBCJewk2dM
WdGQuB0QTZMJ29+O871Ly48XLjoji+qgh/JByFP/veFl5PBLiCawhypmez6spsGwAaSrTZ7BmYag
KD4bhN9LsqZDTS+WHqw0tiKnztS8T2yuiPQily0blaOBRb1zl61/LWZZLg9T3SChbgW1eIAkeSzZ
p1zCqOYNqO3GKPEcJd4QaZ75SWZ+z7aPmOK+UVo70xabvVgmQrtgK1rOXJN65Qw7A5mmXWvX08rV
h9pVDPYGWYWkR8oPqG6Y6Ru+P+EZnvYxM7xovuN6WUpMjXJxD7TqnhsV3FPhJmLCl9NhB2R1Z/K6
lqG4AnZvenyEM/kq0ZdM8VAReGUoQziZKXN2KKsMFcoWSDXXmbciOdKZCx8jgIyhcbQh39kFzHm5
XU0DEcOzD0PFB6mGhym+R5J2VhbICV/DJPqA6P2g0w5kZeg548aHEDilmadNk0si3+k4+d2Y6jGV
LBjuN+AlIlvUstP8KYzoRypTMX3H+FtFPqS4cWf5VX5kGdmvfmtBJPvIOCw6dGLoF8yWUaNP8hCc
OVl7evJPyuWrmPo0Azl4YBQ/x+uigr/rBTuYMyePSyfGozKkTJyR3vS3Jak28Z46u03G8LYyGycv
Zkdt2FXOppNkj0T5psU0Si076TeXYjfL5m2tdUj3s5I8qb15rdvurdPid9xG51wDKFy377kjKtzw
QUHDSLFdtTbC7pEthP1NM6NbpHpR9lCt4ShSM90I4pFf98e0b49GUxyNFhUcb+bS++ZuNqVHsgh3
S3aplhH4SSM8insjIqIT/ovUZTsn5UnpxFOgaJgow3MCkXLYTdO/NrFQQgw6Q9+NRNkpFWdQjf7d
sADvJmApAvxAVhUAezE8ykK7g3HdDlPjyAYGCfMXKwcfJewjXxYFT1GcNlA9fWAyvDhsJ7FcEE96
W68KWd6n48EAB6rUx9wpO5bomMUFL2O0LHtFem505XznzsLP9A/l9KIb0aXqu7NqYf6gRi3I91N3
rQcgU+W1HrdjZR0JMJ+axPKXe1VCg+ygugPgQ1S1BUwbbEAIMW+Me0ybYqSdJKJ9ZyXqr6OoXsQ5
u1hKdeZxy30lnjAAZ8Z043g2hec2bY9KJhw0dTl2xXlOdnV3kcwP9PNtABOw82NgH2VpV2+mKrix
xFHpS1vCI/eFH/P46Vlm48kBwRuiIYiNUxEJ0q99GR8tufKTZTnIquYp47FVXpIsv6rdTo3Um7AN
aq7MwLLla8i3D7jZa5WISOoEw2BX+YYiJk1IYM1rexj+tjLOtoqjE+JlxYq5BWEX1cJRH4mHNLi/
tdUyGbpJ+miWXZ380JuKzPmPIGJ6VhTXbNJHNLYvSsqMrFCPd42rkBTbvSyrizAe6QVrSrLpOyWf
zp4h7QXFcup+3OPNeB1M1s16IxXNBZdm/7uUACFDe6yOKgWRSa3vY0UFmZ/tlkR2ClRtlD2ICMy/
GRvm1Q6vIWS6czKFfpwljJe3kDQZocS/5rSeOtDheugPlXsBv75N+m4b8VVdmE/qL5ImrSb/TTPa
knSHDDBcYtxm4m/NSNhNG7rRF6ckNT63PK5gV6nIRgqFi2wfFLbNk5tK2LKSv0z8N7wkmNayhlEK
cZYIU7Lw6BDaZp1eGNS0WGyv6DaWDeDENfTABS0zOWr80ioZk9HELym07vpmP1xMRCOh8kgctC2b
vk6GQrUzK3Y5bLpQMUq3wCHCY3mdpS9UNqnfan4OUgwL88zEK9kRty9wvXSVNzoCyCJ0LCQrRP9X
9EMNQq1qbbNiBGAyOhA+dypoCzkOPCWxWPWZOiTpt6iquyr6lq3ZRvoqSIgOaz8aF/M69hQOXfDd
sZpHg4n49ZNNtM1zPY3KrZQ+DRDztZk9TAGNFv9ZKo6fqc5UupQ5dVgVxm3wXU37IJe9sHlFzMcu
0SsHQTgk+BOpMt8GqxekyV7MP1P5SETKNJrXk4UVC805rv5wq+178ZIr9BtDZD4wdrCRLhLtrzTx
QkPKQZ3U0bXUx7xHadhjH6AY6Yjgk0QWull8yANjT+2I9wk4uO2/hfmtNJKDhZHqU1Y+sGS2X5VR
3E+Lfq9bkliESUq/qQWPKunM+OnSZwGymtkt70bBP7UobK3EYwfeQ3RRhnhwcRbCVahvGjK0THX3
nxLpYxNtBklmUX9HutzmKkbZfQ79CLRqugplAwTr0BZ7HASReK48OKVJYPmg0QfZomoL0Sb5BJ9O
J3kV8WRln2YIn1k4+YyoCpJRuabZALyiyc8G7UwCTzF6R5dnR64kamJlB56MBMjPUHkoBS+simPi
yV10Fy3GODwSc8GVB8QdPOecqgqcLcKPuHwywl9U6aiivQs3cGaMF6q29vIpP0yqRcwJfXNj5sox
SMnTp17TvKeEaJuiP3RC6FM7TNM04QQmSvp0oR7qnM/4kbMS6CaWbvZkpiZy6PtthNAN29o1EGCa
zAYoXtftWbTK62Q8h+pWjD4ndIi+weyNqm3G3Q58G7kjeAj8mhYbrnqY5ECieL6GFcwCLLvjbeSe
ZXfZMIdZ8o/G2ohOUmtnyF/XhdEtMaENTZ/691gpdk8SaWLPOWpYn9pLUP3ki0WpFrPINrpHyqvE
/Isc91PEPMN+7BiiJU3hVwzDdR2AM4Rosa9w7B1FHOGK4fQyNtLU5cA7MPTis4JQfCiW2mdGb63s
lHI65n4TTDS9oSb9yzWJPFnhxCWu3I75OFW+wk9m/YbqybRwrSXfPdlklbLyxiBPtf2v/Ke2LpO8
zn2kzUAHUDSbd1K7L2sNUF/6VTZydNx0q28xQz7/nMfkAxB88lGntMdWHGliX9OVA+W4hyI7cpnC
k4UZuV68tU5cunVPqTxtm0ijWABlw+JR85JT4cWtZoib02glnCn/Gpw2bUlN9jPS9kUBOyOB/oHT
pQ7OXbSjSI452b/VGaSTfMUFGq8Xr2fg8sqZEcnCmwZFtRVLphp/HX0drQgqijsL1yXh3416SI6V
6TSifpAS67w2OIsm/pXvVsNUvx0oRMmHhrOf3YrO0OOERu019wSKyRKMATO1h0FanHAD/XK2OuF6
EMiMrtLsBvAD/46JOQzFeBNaLxQbkAgiGsgIoqGakZauvN0RIXkSjTrBY7RrphzML0U185GytOom
pbINXMQewi+NqjYmHq10IySqkxlijhmX5wqYx/qTtoMfDdERL7jEtdA0or+o/0aGdTF3cfycOSIQ
NyRjSBqKabA0FVsmNJr8y8ScLFODisLJEEUg0VIHSYGrtndk7naUPg2dYFwv8HV6fMeilS6mLx/m
RDz2+ejIofJf2ldevamAklFEx33MlhvBD5pphaPpny5/jNbEEt9sJd5Y6sr07psKZLAUO6M+RQJo
iDw4VajuPZ+/9YPsOoM9o2fUesbGO/YsccvtcFAxuFoYVimCn9iDFNnBIBlftfK+Fj2pkr2R0zmW
GESAlZomcYIhKTvqwnP1iCOsojBNy7kPmEQwti5xUhIcRQil+pRfbRnX6zOGiOKjIHXP2aUYE7jr
M/s68Q5e/V613tjmhCxKGzcW+DLXYL9bYciuBnYcf10zUQ/NvTiWh4B6G6u95Thcv6MZB+aoOUpG
rF7LqBMiWVLOJKsyD1dDw0ABR0m75uq0mL4r9ijozKr+ni5rQo5YpOwJhcaExfI6wnb0NWwSnGdV
ZbFLbJyGlZ/Q5ZmUi92AddBCp62uNEoZifBGnHwhgp65DXlV4jz5kj6hiD3NntKkaPBOyzh6bcVT
Irmvj8Q8xSrZT25TVdinMQLvCcNuqs7job1szYOB6CCInmYVHlumJeGoiH0nxa3QFKdyOGah32C+
7fBwzS84ITi6b3GiGcJhxLvAb8f3nu6WSPu1cCLKGmbuZWtEwaGvMBryR5rZT65zyvVheRkpL/wh
CQjALEEfig/RQE6Djqj2p/NCV8QybOBvjXixbQHZ3S6bfzSGc9fVuAG6faiy9CuEZtcMN8BMQjj9
u1J9iEr24PamILLfWLhEWMnRviV437uQ5W205v82Ffzb2N56HKhatE/v5prN2kGfp7KBYQICd3NW
p+fEYfTTWss6+28QlJy68e/YHKtWuwnvlzW/DNa3kfcUeyQeHX5MKsllyaBQ+AN6YTld/87cPBzu
cnhrlrfF+DFxio1fvKIi/0yFl0xInZTuT44G+FTAjCHbgIjmMzgK1cdcC2etgIggXZvgGdK0whGy
bX8WYvPTUWf3wzYILx6GZPMUU4lXX5Gt13uZFnSEs7+en9dIj+kC2n2GOCGLhwb8JbHxaeUGYqVJ
BkdrXdFMbdJ2n+2gbLLBZN/ytUR7EWMwdhXqWHkyPmM+uvYL57tJNKhsf1K+Nz/QnL1RmrrmA2pK
bYbVhL+Mnt4fs3YXFjurBCr7aGgE5hxfy0yOdh36+V8pnzjjqxXCiLuu6R0t4iiaWnBZjTlyvnuf
hdJHvjfriFnqdD0FuMnH0oTYEd/Wvm8BE5bgNDiPzVl3sOMU6m/bS67JF0WarioMLqbInJdtcmFO
y3Sgpw1HZrjpsTCrJXd9GJBU6AkJmSyKPjC+QXzpl3gXwfqnXsdejW8LvrtBXJyuTtw+EF1qv05h
qXi9ZhwCQwRAD5QuVHymNsLPYqZYPEtgSzgYN0ZvYfdnc/jbsc2LZHj9kuYa7+WUvsZV9cxguVqo
EBYOD4AXynKNtBbM2Xsufag0e+gzmp0l/X+BZ90flXMKxaFEYY4QiNYAcdVSWYZkhjg2ya/ZUu4E
KXHTNcc+9q5STm65pgAi0R1i0bV+ElU5sG4RbOsPOaOdAr730O196OBnnn7rcD1kap9M9PMSfCpk
GtXBfcTpS9SKBwk9PPvrq5863w/hS1Ud9Xo613L7AmmajQNs67p8Mcm/VAThm+QZKNYLm6pA1a7W
A7zbeZ6Mo2KRXKTZTqUlnVlcEh+HPHAygkzKVHgjP/bsEAR3df4djpukxdpwdIafoTBdZcDAIHG+
f6tJZ8mRSiYn9ZZ69EjJa6nHnejkmp0BPkz4Ksky62SZI5ZXiS/A6Bhyxr3ZGWcTE+C0C2NeWj5c
yZ+u7XkzBtukHi8IdEXOKCKwlU62g6y3bTaapYS9i6Pzvxw/nERLHkNupGBbpYig5FpRLSJK2PO6
1oB2gliWUuT7O9C4p3c5b0T6qHmO7uNZZekKDswTOLP9V+FHoCfvj5JmOaZwD+LqSKHjUSt3SnQv
m/oSwT9bt5VIw2l3rwkxE7IEHbDpVBbD7ojyGiSu+n8TgFj+NzbbyWJ4CFVQA8vFZPM5r3sq4oCU
O/MMbZbzMmtujtWs7b55wg2QzfuCIgn5YBFmEXFMYjhboq+wwVXGF63Jx7pBdWPk3GQHGF3VYut/
xEFYrxrLC5PwyDDVt7IAK882bF9bvXPmhly/9CmYeEQ36WuJG6c4ovIX8TP4zKvYxbXtxvOnMp9p
DPByHedgojzYoBggU5gkqfeObesgy9zV7EZW74BUeLwvGILgz56rvj+DEWMC0CXLjRBazBRzzDtX
Irje04gKQBXq2z5rvUTn6EW699rEgz1zx8mNbQHMKAjfTipIDozSYXao2/Q1j6rXnMX3g7txNSCF
VnpjbaM21A9YlapgeFWljnTfKqeBBd2JTHynd5awYaYcDn1TMXB8snGbkskHpmJC+VDwryePU8o2
Zv0ixQPd5N6G/R28tWfwOsNOu6kwuwz5WYfLA6BKpB57oJF6+J5dU1xTBV5QlctAIE3Qvq8yM3Q1
u0f72Sb1aQUbIO9Jo0J9Am4rsEz9Dikzkv8SQlqik6GT59h6aq8j8PymaiTuF+WCXWfVyRsFnd+y
FzaMlDw7DWYpPojo0cgd1XFkCltwPMwL8BlFUAXw81Ma2h1CDPAD2xALD1JZg3CKRIclx6m12SmL
vSBKb0vrzUl/7xdMXBBRw+7Ag5xzwa4I2XCjuxuLXWAuHR4UCpB4p5pb+6j+dTU7D3X0wFCmSXRg
dnuQMAjOEolFveDXX8Rf9lla25m81esv1jtEFWemjRpa/qYvAju0jmV1l5bAG8j1iaMrDPZUekxo
Ve089aGPr22CxZnbU/8eumMXkqR+sitiCyHT1Wb4QyZux6+C/yKbbViX2Yao4W3dvZTT879iM1z6
EfWdwvzCyIBn0TLETmruMJTiHCRIamzl8B2D/EIVMMf1lumH1LvJP3YR5NZ45m6L4Nkbvl5SlRid
Wg5SmvobL3uY1VsG+lvacrX3aC78ENc+8L/8zM/GGHLaJkMO1G87BBci6TPkGSpzpeAyWM95UOza
eF/0n7xa8E6wWqCFrFjfu1Q/Fj6g9Wzwj6MCbsq1kK2fGCU1JJfE7WLLa1vdlO7Du1WfLKyKK/q4
r849wQmz+FNx95EBQcSI2LLqTs4IYWQnP7I11d9j0DW1ebIC4TTuh+VMdRhIn/XyZFyfrK/9xDOe
t6duTDvLI9ci8V1jUmvaW8nfjWGiEqeoS/99SJ6ETWaL3T0HrpB5VHhaM/IxUhr+yeKCiX+noWmo
8G4KNI2qaZ2AMblppxxlZr4mNtIYdMYdzQmm369n8vGLEEtkftevC5A9Dr48LE4jNiQrvOVfq+1v
LtuThoICe+mo8Vhmw27IIIFK/wRWerWW4qOzpuTUZy/NEQ6KajIP1P2hJrnWtNBn+ssglhd+zlp4
m+XYT63Mh6Psk+4aixFJlDuUs7boVugt7HwETd4UckIE0TiGpCwSNTpC/tPpvkUwY4eI/WHeZwKn
nm1xXPL42f9FevgCbieJh2sSCi9DJLwkwhcW2JNphrcpGm4tg4IWxk9/XsQrTcmMbeASnk18inHp
k/zJe/VFZlaRRV98osgyNXRmYb+S8v6je9hr8GktKG2n4J2K+RNpYNwmGzgwzjROTpUadvEolY5B
BlFhcA2mDrlwUeyovlgcfPK49bL4HnJCx1kDrQh2adP6JT9/TK6MLTe1bVX6RHiVWIU7HkuzRlyH
yA6Jm2rqz+MeDTqRruQkr4MoXCKe0Ox35a3RSqeoW4kZjYIdNnBmlTufuZrOmapXLY99Dfqd6Y2G
4qkWxse89db7UANwHWIq4Xw9tr46aAdAvUEobXG0iylb0qsw9S7cMkwjNmkfQ1EOPWVWEDN3xsDe
ycwP7Mcbz5QPmQ54OuCRWf4zuA7bdQtCklVr7rSuxvJ4jGTz3ih86RAfJIxPDbgtYprUxrkJW7Mq
2tNV70pIcIpgQpN0F27qGI2Fj671Z0J4HGQweXs9QSGyQIZu3lMjuxdFciNoFEnyS9r89jG0oHbg
isIiTVKCqUKrQLHZNyKhe1LUo/4hk3Hp7boO9mE1UdX8BF+/EVVrnzaNnVWq3cqZw+EVZP9LPz+C
0KsKmqBbifLwniSt5FtGeKSp9lgZ9VE0h2MyT0daGoKPIBJetVB7o7Btp5qoLdr4nA3hJbWI4Ydo
XkZ1labqLD9q+Jsq5tJFIe2cJTtLwf/UHjr2oCbiaI5wip8qnt5y5WxN94ZjJTCEYsn9wdIO6nDL
+ZToNmhUD5yKR8uVS42pMxe1o1Ll02NCaIeXGqEohSvRs5lS3bD+6n8N7TLT8Z1+xmzaDeVZFt/6
9ABOr31jut48NNVFsBOp2xV2g34ZVDzuz4ViWAKMk8eYukts8UkZtW0Zyuaif63yYL5Vtxetidwh
f66u+Sy79MjH2xlC9mtLgqL5txzN/8zxeXMVyeZQ55jbZvQOmVJ+ZUR4ARJOCg/YkMvjmaa/jDqA
OyU2JIAWDxQFA3HRJH0lc6rgA+baG+P0oK5j/s/hX01KZyaRNJBzHYl+aBV5kPAzo667jYCXBhFB
yw+RQSJ2JNO4t3L6EMzsSVJ4k0gTj0d7jBlWN29JfejqfdN2+yk/Ee9CXkjSiJTSaLP1SAynhZw5
kl/JaRmhTY54BCH2aRvWs1PIdAR1p2zM4d67amD4ilUTZpaY+qJnaXzMzRtAkYeeyI+OMZIgeK2g
8fUnGLcgWK7qGDzzICGvtWbAiCM/pLRxxxiieHfBpbRXIwFhpGNUWDAIpAIbk9U+HvflWDto18Sk
3+VY8INe9af+WkftwbqLERigNrxq8XCpxPDYl7Y0xGdQj5w1lgAkZcYRXGnvo7HPEdTCE3dyTNlA
2FdbmGfjA2lPMUh/1AvVLXSaKl5HsRJNb5upeekKKDwWSisCFmtH+G6ZNyPSr5IFVVHpOPmcqyB8
lXF7RNajksxHlcaPUD1zk44t826rczhgUmlAdyWosj0HCxPYwCHAYx69g5vpux9u8dZQN7Xcb/J7
FDhYh+c59nWSDZQ9zBh/X2x60p9Cqr0ijQd4uprFy1oGROBDx4ApnUGVx1qeue6Cw2zdrsOwpqcU
SlPlUjjiyrHqxG4sfirCqTrCPOTKtaeJd0v3wu5vVnMUsdwtJ2rBo7dYb1hebdmgkoZTlAWbErc0
T1pT3YtCvQ/6ej/fBsQKvLhmYh7i1vRNRT9Gi3rClE5FxE/FEZYlauhrij3OENw9I57J4+Bi5l3s
/Cq4BF+JUdthMtoU9jnwi3al9SZZgM46zQWD4ZkiB3EGoeGQE56SjkQMwtG6dNo9M6wHTPh+uWTY
7RdycARcM+tWG/ELrpN29nqh8VMF5qxp7Y0qOZcFmcKgvcbM91Y2ogHly+Kr36tZ5ck8xKSp8ySp
9k7aO09tmihPulWerCI86YV4FBWkdYLl85Om5Hq+T8dhAv74f1mLHPdlbgneYn4g7M/Amg6so5WQ
cT11HIEFlz49T5Y4ruKmty7EeUNGtePM9l5goQw3JsmLFGi5ylehFV7Q5F46JR66VcAABPaNU80Q
64gYZ2GGpEMZCkKDjKFIJGbMk5azz1RyzEorzr0y42vFRAOwYj+YYFo3V2x55ByDz+VnNZanwAc3
JhZeuUDbTiSsszh0cNZgJPkeg+CYgMuhGQLL4V7X2OWpIK0bbCg7AKgrwbX5NriMqJ+wE8yDFu5t
WOp2zi5tJLnRk9nbrvTEWcVcSKqOnRZ7Z2DqbParN2LxJBLCDz5CNj3wFWdC8c3LmM28jXZ2lSfr
FvTfdb4c+hl+TC8ASgBTqQCAU9BtI5wbIjy4DWsJfXsbdl8ituvKFcfRSajsE0jDjRch09wYV1We
7aEi0p+xnZmJPJr+IK4TQnOi1w4EVG8KjlCvDIbJ4dnnxHW6s2BzmbM9PFhAYcKNX3ncoY6QCjzH
7nJkpBdNJuCLyc2Dwm1l3bErib++xE45fg8a/OahZIu6CXiuU9/j5jVEmPFSIvIqoObl35XRR9Q1
HHFEmoPfXHmG9BrOp0Hcz+e4XR0JeKEWJnh0odWI9fCwwwX8OSYWFGkSfACE5avW5WeyUsIY3JiE
3dt0upe0vUr5I1u31MxxEd3F0G0jEDVW60wicBRH6+M7E4Tt0oSuZkhXhhbwS1o6SHBP7IGanMAo
H4kfHbT9jP6mrkr0buSWj7I/A6+fdtJOg8QshnCF6up97RUYpsS8OTR/wPl5qFwMbTO/dwSc0vph
Fb8WJ2DJHo49c9Cobw6hrL4IZCggMxSRq6iyY8QDIY7Y4WWgd9f2lH6xXaRAGa0Ifk/oLSjrafGK
yNWYpxlMWD6+9MN0i9C2BXWyNc43eHBq2K3p1s4rfJPPlq0Pvj67zTHomBxdabePcEmAqpRK2VWj
0Ith2Ex3LU9fgtrYi3CBwWK/5L+E+YkDRC9JstzlRL0Nrt40vobbcK4/Sz1jxgU5AxxsZCv9K9AX
P6xEO8kye8HaF8IlDo/VCvWEpFRMToEHNRaZdPRfQ3tfUkC+Ai7HeORgozgV+X7esRZgqxxXLgun
qyVepCkowQczKU5W+bs2gydw8xMY7//gau8NgqdZG/rWmPgSHQKwFbbibBxkXDI0eRxoo5F19gtJ
fur8eXCNfvErk2nwuQ6HAz00uzj45dzmmZgdK+PD7E64Y/YY3V3ZPBW4WE0F9iLu5rMq5NS+b0jm
Ne1ZLoSLrtW3MBbvevGRGSTNJhU+HPIgC1EcyFhucL2bN+5tvPD42zC9qoYdi6HTx4lTPzO5O8g5
cMPt8hZBeGEJ+R9L57XcNpoG0SdCFXK4JQGQBAlmUeEGJUs2cs54+j2Y2gvX7ng8skQSf+iv+zRB
HsdMdsY4nSbMPtBVuuyVxNFb7OeUj61sI+6Uxbtp2n0nH+mL8qibmCEHWeIvbtFzuwXgN9jk1R5d
AsSyq3YzgkG1hNw57LhTdsvcbroJdRU31hfxO8hama1mpV+JkD8UTEMLBA8a86L4sdavmwPQuvyc
y9adkgjFOEJ8HxTjNOIaLUL9CKRfSVu3T1KXg4EjjIsT0qInibhO1F0TyLY5tXaxv9KRZWz7TyvQ
nB+V4O4I4liPpj2lvQedc2xHj8WAPVtkZB4AJoT7S1zLyv5m/5IBpp02YF5QnJS724x8sgYOFgad
iIFjjoQp2RGcijod3N4G0jUX+/cJGz8E+7IGBuHw5S7cm4CgTG9qL74G550C68vYCxcLYOy+gq8e
mvM5x/0xWThm/po9Eo/w04m9m1xMMb3PS3qveUf1GBQNcxLZEK6zSWlUOuytvLnkU3NGlx0CR+FV
6OX3iqhwfadiJAMbxH0LtJ5l9YBmv+T6D1UmDzkxzpZU7eAnkajRB+3SaME1ysgVge2aUvFOgl/j
0khUnpuatRcu3Wpk5OrYgRyKAeP1o7RnTlQzX5GoEYyWB2XgMMHkfdh2+1JgjtDxfIlQOVwkIGaA
iekI3SGudhKDKS0Nz3Vc+QMzMB0uPYdnEmeLNx3gHlkN3tUvLCOHIEbIldud6rhYQzDYZI5gLU4u
CI6c/I1LBCZuDaqU7eovRV9ZMZQRuHIK+6SpdqE07EYVf2HNKNS8DfippHlyfE6oH0ME6Zs5H57k
fY60mWDQTDH5pKW1xZ++t7gqwoG1qvvYahwbf+kzvNK/dekM7Wwqiy8t5clMdVcuH8DTxNxe3Y1t
rdqUQzgBXqZRo0EXm/BUJjSJ8QKsmC5KMXsBC6ZmuBBRsVIku0HLAf9WjNl3c8ut0mRqNgUXeTYv
okSByAab3AWR3xmYkfSpPw/Wqc+W0yzCTnuL3+5Ajulzvqv9ZwZW2xpu8F+uuhxdpFD0DSfGi8IL
Pnc4YFC9FuY3MVjdnymA3xXGXhJj7VRZpZB9fEorrn1u3OJwJwfhJerqC9I9XTxvxXf67O31N7Um
gGprG5zpJcWTSjpgKs0rctmbksWDv7WWwYS7akKmnBMsrzM0Y8YYdqHHj1FonmpUUbZGj7RVvqBU
5jH8Tiv5qAdwxRa0vRFd0+XYclGAUanWn3I2/Rbmv1Bv1ZZNms/HiNHRkE1bPQW2JY8+ekgi9S8N
pJe2GuNk6xHN9V23KyLMQZKeW/zRYn4KQ9AJN6VQTpZp+VKfo9EWVzKeuemW5H4DOn0+yUsJAY03
dfrq8NQSZ8fe9+pqjOPA6+eUgjNra4G6pABC23MVrZxW7o7G18SMRwICCnUGWOh4nTjzChH+2GYj
xPOd4qes+WlLCBBVeQqvM4kQs7n3VnOfteKutdoNI/jIPFRQzWOSIh1LV4CimwZkVP4rLJkfYxLB
cXaMwapgEVi2IkOF1PxTjGtTkL5VjfocmxjeGAtz2aJ6ofi3xXM9m5gUIPtU6HYLahF/RlwJZiHj
EpBbVnVOyhQLdgUYpPXR3k+Rnp+29VMJZjZewYs/wSUZ6XRTw/AscTOLk9tkKGd0jvgXtRwRiFME
NcRcaNTwUNxrMXlOUgp3Y42W01mxkXAnNsZwLG3kTuhJVUoRrTieC+hVOStE+ZkQz2IhqGXLjkPR
LuXaljfbVG0v81T4mPA4PGZRQBnktAs/5gfnDIKL0YjEAmHGTT/rGEOwSaBRrd2KBUe2JT8u5RNt
3re+LQ7a3/jDxIE849ZLx84pAtHRJMsJRqzCCLNN48zd4tZEt8JNOchuyhfaou02gnKgC+qQ9FxA
GzZpO1veLKopBmGGnwFYyezdhj5SQ5AuVnA+YYvclQ3BicKpm4BDRoY/wI/RuOccG30vk3DhqM2G
1/X7TOKiYe0HxENIbXb4JIJIL85N0Lp7lBePetEf9YmYeMJZReJWF8x8ZqOwuxXl0eIZrXhLAwTI
wviwhreKFLO+bkpfclF6BuKuQI9nLgDH/DPj+OkA7rzIXhKmxwWzhqz5iylNO9FqdYqqs4olPm4a
T+bX2Nxqs3U1T0f+k7grcGdn5LqDe7UrczdTuXVDdhcNHN+yKyAqCOkxLySPWanKGzpchqbjEvHq
TD4LQAi3qMZdX/ldah054vI16Gt1ymr1w/IlJTBIgd1avt7QNSGiVbbdAX/9oZFyTzEGbxQxKMAV
MOMLuc0sSh7mjy69UEuS4AjR5NQopa9zsUqnY49rW96o1vSQCOzPEmOjcn6Novhi4sPdXRjfSsEz
enKLXP8IfcRVRmIx9gJBQL/2IkM/aP+4W7kJdsecVNLsMjCu6DKI3AwEXKIdi38dN1ywM+Z30yik
oz0rqCHpy0wyQ6cqzxHOOpVaWYmq02UncOLUQaNPbbxHqEgCnfjR+6h0j8UaALZIEHQGV+ZKLif3
sGb0xqlurcRCeUBkHXqSk0zGRi5B43yk/+usuym+dEx5NIaELABOnM6eheewVo0r+z5RLjTpCi3n
qXEssobOznhI5T2xNGU65iWOjOaC41thjNRw/dFqDunvCZKEQewy5iqf9WcBmLzMLBnKwqktLkvT
PBI+NeJ8VpOvFl2x6HSCo7QNrwNVshQzcGisz7RSUUrhmpqFASx9sYjok/ReG+P7DB5EYCA2v1WK
l8LJGJrpNqsMQnfqY4bhsayaiOBQHlwH7FKAsODlrnnhvnszGerPIZ0R67222cTgtw5jX9sT77OQ
etMKSeTcwnF5X65cEHb2HGx6HBfnFNswSQuQAcVrKf6u328F7eNGmeiBMhyCCh4lt+AmIMzwM5lk
X01y8YhplU8Y0RfaE4FM40+NKJ0yzgus7xZmbF5+Ms2ljgZOY8mxqTxw/k+kho8NnZM56DnQghE6
f8X0B2HwMg7iscfMAvuEvsdtiMWngE2P41b716ZvzYzMvyquAJaoQ5ldUf2r9rz5OMaZctJNPQxM
Sdm1e9QFnv2SpwEkU1IdFS6MiBL6sWKCKMAOGNe6JwgG8g2fycXAtBYzzWnR2JDx2YjV8LtiDBIx
RkyRaptXL43va90h76CsH+RCdsXaF/GQaWruhQCxUjhx0j5bhqOUwVIN82Nr/cGasIloCZpWYxE5
MeWpR1RQBzBgh2cITCV+Y1CACb5/KTNh/WTgAi985mbkkLba5CNCrBRwuh4x7HOSlOfy2XAmssX6
i4ZTuzGfCJjW3aRw5d7Phktf2bPhAC03wKj7r4IVfU4UJ5N+GtzjTC35SLu9bvx3IhyXmnWXHlaR
O4C2MwxrZwxcwk0SNj+GhrxTu2LwarjZteJHHazcui0JR2tiQholHFmf6LEAjUKRSMCkQu9O/aQX
fQDI8+yFsXVIMxmTj3gKvxpT8dsBbgI5V/1LMur3gblPw5Q+ITqLBJTRaBpZiJ3RJl1553gdxRot
z80xgXDtx2goAUqYPDEcyHUeqvDL6iwvxiefd7snnc+7Bk6y+BBlFhJsm7S/GP+kgB7SYYuVdT/K
zcE4mjFnOyYbwjMTx23Odw92KSozJ3fAkx46JSJar3hNgi1W/cag71bUbYmwnKqRq6Ee+wrDVemP
MbjkoPCXb5HkgXL19J9sqDm3Q5kbaPSsQdnIBSBWGTrQQVkyXEGgF/I8Oy8/s2cs3Ielp0WIdQzh
LEm8kPZQckJotKcG1TTFZliKlI9/dx3H/eanjIwTVqaLWc8vFTuAxViKnrZduaEcIJOPgUqx0vSN
ydfLpMnDt8VkLGswIJSFG2VkKToRoiYlYlO5VVawtAgLU7JTFP2QjIA54HFhXg93DMYKkxrJ1lXd
Tst3mf5YiT+p5qEjtmQScMzO0CpTme0O4/PjD+4gP8ngavaF3Tb0HdTjLaJbGe0qJx+VS3ud+88o
MJhDdxa5kJd5s4k4JQh0yKep4nZDtcMGnv/05rW1EhJIH0H1T2lZjodTTXq+D4ODCf1QBRauHRuD
G1ATGawblcuchLnWpuBLSBhiyrDeCxV6ihUfstElWYHaLpNI6ZWdmgR2T8gCyYVMs+WO5KAotdEj
XP/5psT2mT0rk2dXUo+zmZ042gpz6qWqfGrHg5mKcAGsU6MbxJhsBaklWw1ISfQWMTvOxs4DdUK8
p9ub6rrGgvvajwbnwgjhurNT86qF/zFzHEOyjoWrLbprENuSgqc6g30YDvT0ekyEvYa4UN3wDv1J
v5jsD3z29Dn1Fa3y1Wjww/AR6KT39P1IygTLO65SY5ckbv+3j/4hepwbpbho5XCZR9XLhmsZ/4YO
J7gtt8Fg+Cxa9WRY4knWVsdletITR2YEOe3u2JdsAjHKDAxZGpBzoW0oICwPIfwiqSX8K5TI1SGt
6Fsto7nDugMPjzX5oBC1FY2XtrZ7otLLEYzcsvbL0DoTqKRcaTmnwUQIdN22DCIFCPkymOHkGOyn
OnaVdHTD2iJV0+7wCUq7rueZFHWGiwzohZswym86kwfLeuQnRREPkWQd8n5nsOWhOIiM5Hv+yUmz
iGEC7RcgwCeZ9/wxp27Uc6/E3SXnxU5/lDI4iOAakrFcfdN0zog/Ej5AIZCObFJx1XjClPPq3Pto
vIO6SbLwraqU5xLXT8MzAUCRxdTJYo5GdywXBgQqKLa7+owVclvfWsbx95/KFK8qf/RPRjnCdCJ6
1W4R1Fu5OZvkqjA2WSUxGouCLeIaxR6H6Rj/jAyHRkpPw8eSqy/yw3i1u/deTd7n5DWr5xkR1ZTE
fdi3+6kp8dy5ByIxt1hTrgaHm0wNuBSdTOZRzYLuNhReLdwBTtKUNCz3To/thQiboV3zOrzWU8Yj
Gp4JZ7dbo3mYfQrk2MKJaDFyyR9zAK6r/prLe6mdKQW/0vVOT0FmRBxUoH2zqYehl9BC+mYs06ml
8qVP99jlwnCr/LEG860LPrFkknJ+5Eg/Ki4Cr80qmg5cI8E7z+aSjv6MP8twF6uD7vgkahMpnL60
U41Q2BQIuvp3RL5jmzCX0yq0/P4UG6kffYTLzQSVQcrYz5ENK/olgCPPncuEYFu5WfQ1BqciwqiR
m3Y2XbXCN7pbSDY+nfd41c9JABCtJk/2Rc12FtsFFdNmRI9mZBwoPQBFZgsWkz3m7OZi6+wfQcXz
tNP0Cdk3wBIckRDBqx3WO+v/LRCXvirwN91ifOMsiKpwjTkImfxKmvKUyYTyFeIOe3wILba5ml6V
bpiItuOBpVqD0VlnjoBQSeBRd4rtqZPvcdyjkkd3IhK32GI+nJ1WUwo2ilPSVySvN8ZC9oAfalNM
OJx+p4ojsIVDbN9y0oM1qxPmRDy3opMgn63ecI0hPqRDxozL16sR7j6hClgFyU2e/oBWpwGTx3OJ
vmTfOOVZt6X2nT4AUIr1H47E9LE/RVKLAagukOq6tFcaD2lN47Fpr51+kvkb8Dn/6sG0pYKWKg/x
ZHTQnrPUKzNbijGmCzddf4aLug8UNyx/xI5cRd+4IUGGCber2rKgf2bqNcVgi3O+JOBdEKJXCUaW
dhNirVpIKWBI5rOQhPagRuAdP4WWFB3gm5iuOjwB8fCrq5Vb1WyBrIsipKaBIXiAfi7cJgGbEj/c
uHy2yPn5BZ5/PfwiyOwK8g8WL4rS39Q2cCSIkL0v4znVUTr1yo0FcAEorSPjPUyYCc/IYKXHdnjN
ynyZRuPIAE4XnWUFJ5zT94bJdPBboYeRcWeZmrO3FNuqBFVbu9Ksgm+J2LVf/qENfmi+ZA2on8bm
WTebaXDaP1XAusjIJIPReEo0bdeE804INOYWRxPu+zyT9rLujZSQEEJpKdjx/ZG3XdE125iuHVUd
UweCgpff70RQJ9q2y/S9YQv6/Igt6daUJoV0SK7GEZO6XybRVY2tW1iqWOPvrbMGzLvqGXNzk6EN
jU28bxgQTNB3Q4sntUJEXi+t12yGx5p5XRMcg4a6HXzkahu6U1uQ7AXhE8snlYqGYae2fN/rUR4f
CS2EagclQTIdkUmJJOsudcG1MfsBQ6YyYTpCbWSW61edDlWZ3bnDVJBY2KhrnXIAC9BP7Le0TNH6
6Vmmay5A58fa01FhMulRjMY9fWv75YO2OnvBbw2jgYsEdrwp0G2cFq9Bp3xaFVH5ABSQkwWsgkgz
fMu4BWRaeRsyyzUn+ZH0cYpajMMRcO4e2VlRLnK9fLTlDH5YdVQBBybV1cV7kHbaZpqGQ5KkuzDR
XD2snWTKd0t7poJGfug0MsCK+knzezw8rf7FwQqQWkoFLRJ4OBwsiiL6ngE2T6Z+qiW+XOoX6gi+
hGkDEeXSUySIU911ZiSgY1DReTLyiZA3KUz1aw3pQsVOJEexYlRExcnjYyZ8iONO/40xpUQpmHds
awAY+ic+GDHDQWv9DZ4FjRyx4SQEpvkCdytnEeBXyyRXkLYIkLwoFNAqJJJUPinMxBMnqxgHRLu4
pKepdYNRgBbxpk33tvqqg33yZykKr5lBMl+HsYOw/sHtb6OjRZbR9afalzgpsu9I/M6LN3zX2ffc
flZ7afhJA8hHwb6Q9+jr9wlOZE3dKWI6vAzlKnXG3gIFKD1g/rejJw0cWduresgQXdYnQWMl52DO
zyyS3+c1TN5xvhmRhCfyV6cZeDKePT9Qkn5MHQ9zXNp9uDImMIxT2aI/+ULoNt4E3IHvRj+J12ha
ttHIhCKH7peDojN6gk0sRkL8NgRoZ4J0CLIE8obuBPM8ocz/NNpGn9HVDXL8TDBlzke5/GvRIpD9
3SWL4egL3xpShQGbo1B9Yus6e1YqDSe67I+CSFVguzdPsFLmiSGzziAesymN0hgo+OFSWQDGus0T
Z1OjMEnfI9VFhels0vUDRGlIpgW2jmB6WcvSyZx1NqCfzHha5PsEVQEIPDlZDUwASg6hs+aUNbot
8BtF4GgN9v/IMWF0MApC04lU0vLrAc3cyXWwSw8DqbG1xS4TtsS8yRods5mdeUwvIb0tReoFFOLh
C+9LUkHlLkLmGzHg00CfyKXPf0tMDhybBiYa42OMBVkjZzlq+2krhRjqaA2LdPHQEfHj+t0I7+jI
vap7UB1cY/4accfcloSXAbo4EwWmLZrTEc5FEkC4TR8yfmwLP3bxalapBiVpM0jBnRgHjkYKgSE6
SiPFxyHzUEbNmGj7rQqekpxYSTar0o5py4DqmBIMi/P5jMLQJm8qdeDlBcv2ycD2fmtQyssl597M
gI6bfnQXVUpxupiYBPZYHSFTYWTF8CjZVK+F19WUjp1eneaFn6Zhq8bsaeRORz1FNAR2aORvImtT
bmdmvgVNmwFMx+Etc2YQgsFjgfKCn6j+WeDOJfinIqw0nTbbKh6Z6D5AZOxjPi6PMMLyV9ylSr4D
Jx/xzOZhvkkE8m77qTjGo/7IeAwaSNsMtyOa3IBJwQvkeBx9l1R3LFCKpM9OupXWN32fQK3Y/Dnr
KREEEZlc0aSAluSYOZMSGJjtKg6MjZZ3KoacDgkMUTlAc5Tl+sjPwdrdgakR3Ya8cNxbDAwX7lpY
WZfK4fziqj+wZOi7Ly9D/TPMX2Xx2YBZoHi4cQ21hBc83SVQmLOrGLK/WERLkCM5WJ3GTqAgJkAK
5sYI83RGDuoAtkBv0k4ValGYJ9vU2mnlbzV865daiF7Uum9CejFSbMnrJfkSk1XN8HBmj/XNa9UE
1+S7zO+nw7WihKtK37O6f/bilc9H237U4EknAhAZHyNFoqiJlZn3qij/GrJ1GAsC3xgPnInPRRGM
dtwm16481sQHuleFybU0m32HE8SM6YuTrl0yOSHkYh0nAc78fHln2wuFedPomwTDeO2j2ikmpBpG
lFVa4dCBdrNOP4aNOGm2Pj3QHDM+17Xyb6Jsqy9NYKubcHpPO89EoWT1EUDBVRoKFaAulnFwddfd
VkjWz0OG40eM3xr+h78oBKMZMeAyDpXEwmwQBwWfItkZhwELVVAiXDwwPpSSQ0ozUw4Ll+kOwEgx
fyVnsfO4yhu3CM+qhtq28IFYJzAlfwy3lQTORwHXKq+2YS24t0H4KA/othUzbbq2ftahzkQ0BAKn
cpeS1je5SQom/LoUGDH+DKbPLdNnRvOsu8sOlTSRvQEnJQIgXzjnHcpFzoz4j4dCQ76yZ+hGGegh
qT53y35TQ2rERYpl1ecGkH1qwO75Mb8BX+EosVQPKMI5sPJr1GT3UcW1ul6H7yNT8BS0Xh2Gvn4R
1Najws6TmTXgYqJa920Exa5gRqZ9lKDQW56gcza3NpGe0C8SPD9S+MEfb9VfSX4WlFSSgJNtHXzZ
euHDdVxnZ739QNkv1PnIPZvPMZBZt5Q3EZ/KYHrvZhKo7PaptuvR0VVsG0j3DQ08svku0u2RWbyM
WcP09zo5wmB6Mxm1ltumlj0YdrzCcHzJ5aZ7lYdFc6d/pLt2IisEOegdPpud0fzMOJsnvEvUHchY
8Uu1uM9Q/HI7TKptUh4NQ34h847KP12c/AZRtxkWf6bEd84LX4X4j8HYnl5jNgAlDI6izbzO7wMI
Z6jdSNTy9K5rPzl2vOx7oY0hIf7/2TFepyj+IMABwEJEdqYmDkaCGisz4Qa3roglbjIMSOJhYNZG
XZTc7jOmARae7zkcoH3aXWZdjSm71sRQ04ARVHQcMbpX0T7Q/0JuwDS0C8M/sUb1TtHsNGpC8EmR
2mPgJYeQetbVUdVpCypw7LDdy5BCEjek0g82LAN3I/8p3R77seRqmJpL5U+81owSaxkxmjOt1ugw
w8kixAcQ6eCIoTxBiqdi1lM7/ShKq//VpXUpfmRU8vWs6As5IIKpwg7mhglofex0p+hTdwrIlLxh
0eSwy5q0sUxOIQVh9teyfJcEVekl5j4o49CJL7ktZzQQa4cS00lWFgwixr1GgI1gTcHrH3vLF9cc
y6LxVD4YWs08dD1H/7PQ92GfzN9Gf9K78TLI2TkIaYKe2EwprFEZF0prjtVvzrH4rlXYkEeWxBxn
xHwyRAmGwEnr0B9AH7X6qw8SlzH/mJ+WLnC3aoCAT3dQTDei4k5sRPTHdbS1UnCKg660fkwqZbA2
Vf3PUCeXuvOj6Illxw6OCNJoK7zvjr6fGy8wuWGVhC5yhYSBfpJGtqX6FE5u/IHNXiHhG5IKDHiT
qsouqAPAzDPlZyJmTrHcEg40oT1edLj5cWjzmgdYmyk0AA9YUiBO449uz4+l/e4WWuZEEn3IBcl4
gkA8UYxgeSPHtbjBSY1fOUQFGs9V+1fAxOSOSYfVynLWN3K56fuoBZPa8dCfRlRp+SuOd8MdRVYe
tlJTnzwpdAsNxDLRCZ7qI8iVCTPbQIb2mXc+jPy26o/41UY6FtBOe/0VWJKt5FfLXLtZmJZsZYiE
+Q/rjqLeQgggnD/7sfczrrIMWsRtMcNOC5+hyfVW2AgtHLnuZnYDjfPs6xdqCs/jL++OKr4n8a0I
L8wiGDHINkrXljdxo5U75duIplMoo3xFX1VUQ9FiJpxfon1ciZgEYJvRadFgJ7Tyd6HmQ4OKfBok
icouotISMNHcE7uDMkCu0p4JNXY1kDk0Gb55EwuMRaV07Dm8e3iMWXWJS0mXEq4TVlL9nwK04TMc
YB80n938LWNyFCrJVRwp+hgH4SALb80mr0Rqwnmw3Z5BsHmsRb6T9hAnyl4Z/zT3jNIbp9A+pdnY
aNFN6YG45707p7n7HUCUyWHf1Z+ldM74m0tz0+l8NnpH4M+FvGAY2jGnZ6dUTq4UwoXbVP9XWYiZ
YMdbhuHFYOsYh3DzcsQApS+HXh+DTvGm4btn6MQgumRCR/Utd3tI8Uwlpu4VmNZrqsL3QpXfojtb
1qkBcj7HJv2crkCkUtJhCmJaygN6RPnVVp9B+UkPMKCf92Xbm+mB8OABvEtLoomIJsfZHy71ZdT7
1aj7dJCPOe0s5acyDcfupTCkNtHR2NS7Zd5L1qNUVN/cTHF1LOr22Cv1MVfrY0EqpC6iI9V8gFb2
89R7fETa2NMnMgPqDRbeygbu7zMCR7foSB79OYoo5+Kws3Sj289IzvRqVQHcnIH17GppyrnSWvDc
rCpT61srrdCpAnGr1L9K5NfN0xwiYj3n5mVwAKWYknfEbxcNPPXnwsZOKhsgGgbXAJsmuV1MyYmB
TM4C3ggMfsyPhbfDANkBO/naUnoiMJfMXKNOTh1PEaK+UwdvBRbiXnbi8GiMpjdKzBGS7y7eUgjD
duD0RO0To7Bzs93IBMwh15DSbwjbRXY8SbyFmJMh6FN3a3Ackg+LM5r7DqpPsUIAKIogThWpzyF/
qE1rCww22epU8At57rb6zwxzuTyqnYej8VYZwpsorMHmkyxFp2FBcQTVg+wEwB2lArm8b7aUBgBf
LnwtA7brY6uz4/5DEN7bCDM4HJH4XqWceCVQ3oBqzhWxElqLxhYypuC1aeGz0fMaZljHggezfTZ8
CQcMUJx+4GGGr8Cfi0hORfWvjHJh0K9uLD2ZI5Bvr6qjxbSvHgJ+anM7oo1r2Xw3QUrQafvfjYk7
n6sxKCSj1jIiaZaLbq16Dlz0DxG4CR1RFZsy/7WJQzBQOd2PFikvghb1zURMX09oTmvs1QWTmHYX
m8NM81QFetI15ZdGIpUROkZPghx7wr/QyQKPS2LB0HaT4u+QT/mp1ZcL/4b7aEFcXme6luzN+Rxx
1WgN+Qpx7ZYTsQvLz7T81KgTFIq/gq8VHU8DUBxGz7wWQQvAl8a9hmdPwxJS8//V+kZFlji7wnwJ
se+eAubgJQ+7SuNVlcCL+jZuJsdBkhtAQ/3wCaV2I/MEDpTmhjQ3KN29Az0zVL9mcloPcDnXirnf
8YLIRAPXQ3Ct/B3z8hSE3z3fnRRjqTXQJ4std29sK+F6suZqCCp6IEd/MJlFOzK3Lmn4RuagwCG/
pMBv9PoGj2Mrq8K2pP6EZCGXIwPfrIH7BdIrF+wRT3wYRUeKMkZ67DQQ5S3D/1FhgynCwO9mpx40
LJXSToDPLsovZXiL9OOIN5sOzJleG3ST3K3E8qYTrLbCeOWBQzNTzpwxf5OKi7rZmpsMy3tA/4HR
+5oZo45NuGP7ewiJoDqOmerR9ncwhsrDuTVSvkc7xUWd6nM/KZeJ9UwmSEwCAXK2Svm3KEr4zrFz
AKsEjuclYGMyLsIk5+g55d2pwEilOIJGPfwzEPOQpYukHZWy+xki+KkATeaePbq2QGVB4zI/BSQS
sJF3fSQQo2QeOLRDSwqFzp4EXq4YUgCf/Z2qbQz/Txa374voVMvgCewuXPSq6ULUlhMTQVbED/I7
S+nKv51la/ngoEo6SslPrQxONG+sUTlUi4+tT8WzFJT7jqRvnsqPWrGeOWVkBJAiUz8t23KZfAZb
jC4ODXkODVqL8o+IRcW1JhQ8iRRAfesy6ZY2xi2vlJucDTfV4lhZfRLMuxJiu2B36BPiKrBiI4WY
us3QlDbcVU4Hi+KqAGjCNPDEufcUi6Di1gyVvcgFsKA8XcICTQmoHrtBm7gNxUrEy1hst9AIdM6y
64kLg38BfgsrZ1ts9r2VP418giGy534yYcrPWNAPpLfxmzZ+kQf2xMg9NS5DSLMLLwaI0g8xVo+J
BXkA7QW/aDZ8ZfqnavxTyK+TwhD0BweuEEyweX/benn5pecjBH+XKsc9NVv7CGsNoem99q2lwV6z
nLH8Wv+dwMAJh7J5WK/2bMUqI8J2rWAJHklwpvLhhnJxi+IM0Qg6g/HBlazipHUaFeWYc+Yhy5MS
G/3M6l+exVUYIONMlyaaEscOLGq3OIPKIlKpxi+FNWCI9zKbUgKURWdTWtiUZJIyxnqroHwwIhK1
ErofgA1v/VxcJdU4J9QyV4o/szWop5JSrzr9FjNQ8hKEa3F0UxMXIO0nFKblHRigutm1zK7D8FVI
+4Gcn8rsrEmWIxtsrr1Ea7G/ZzrNO3qqBvI09T+p+4lCDsOso5/NwqiCkkQcaziNtd967VJM6Q3k
ujTzrWpVRJjecHN5DdNg8mo+39vAhyCwUbjrmypLwDmDdyHBu1CIv4rwLhZ4Fx3RV4mb2MjxblFu
DfyYHqAa64neOIyor2GkXuZUPge0UPWYhSUp38gYElQj8mpWZg6uissti50gIXMQ6uAYGCsI/AqS
txy+jDz5E2kooKwUUXmaRzpkq3XEConYLE41QWSpATIUNMvBBWufw2TPp3yOoGCZOOFDp7kXJokx
8b3mgJ1Ur6w13iywMl3MIKab7+VvGmv+wnhBbi+SvvjBMcwJ/GnmzgqlPZkHMztEoFU38ymNdoFa
QbmJ1F3EBSai703Hb4ETkugrwzo36HFcmKWjzBMjEdonos+UAXhBhdq3GquX2tTOk9z6/RSQvyJN
gM2ziBebjBxc1ZkxPEO5k7kQxqi471vzm6RyRWgPJiQtgX+dyIfW/AWn7YrQbg1ezz46zvqENJDa
DVJ4UlbXVCLiZ5GmWoRLAkAo1/5q/4jkXbRcPCe8tUka+4aAiZHBzPIcoltR2FQM54S56TGDAyBC
DypAlCw4SiLoI8pfM53PPXn8GZkAfsbZiMWzlNsB1JcEUmFt/REsopetcOiJFjYdJ2zARiFnKKPX
jnl7S/ltMcDFkYk76RUC1xFad4g+enYnAisSJpBxW1KyNSxAdwiBpwVjj4PYYikS9/qqgipe15+M
L9o3soalMPwfS+fV3CqareFfRBU53CoBEkpWsOwbytuBnDO//jz0marxTE93tbeN4GOtNx4SAge7
1D/owNYBoB9yDFVBbu3faO9msvWjBsA4eNfU9hlFw2Oct6JJWJVyL/Tfka7XfpCuviGcy+pgPPPh
DXWzV3xQGMdb4NU2P0wG7BVh/atslbWlflg84A3QJwUpkTP2KYki9QkVyKod5DV/bNj+k4ChGh2E
GlG4zhlBoIkEhGCC5CiHLuyw8ZeuAI5XyvuiL/a8b91kiRJe8yBPhVcKBIEYI8HULJtsuh0/jPJc
n4b4qyfAIidRYmiuaI7rcaNOvj3IrZv9SIQPgXOv+bByif75o9rt07dyMZKTay5vRHW4F3K+Lhjh
NdgRZGoi+IxAlVnMnNAElCHtxJwEL/xQAzkaHnJ7Fnh6W64I2cVBvjFiE+uF2EjkQ1VQNb4S0ibk
EKrjXS7Za3fJxaIDqtVIV8pX8bgRAesn4YtuXMLVELYGgV0s47Qmbha5n4y9Uau0L50Sth4pKuIH
A8tvX/1kw7Q2mV8QMl2WgoyldEshoCN5b5t0zSVYjzRyBnF9taqnUfwKS9VweSo0EiFKrAPkzwIH
iRrdpIz+gKhT2dz96ZYQeYWlNkAF6QNxm5t8xhZbeSoMPdZkIPYWKInfja2l5DWkobeVg41Bhkra
/avDBTvE6Up53KJLXyAu2Q1jtJfZeFBm65yW2pfYdSTaK0pMFmiy6+iR23Xtq6FGzSfBOlI8VFLU
nq4yJYE7YJKVj5XSP0umL5/OoTnkuRTGcxuO1/HPJCwTcDCELNn1JslsCUYT1CmTObMsMYbGzDQr
VabhkJeeIvtvYUyQwYL7VellzI1Hl4lvWXUPumoVKPp+OxIymi10gy9eUpT9yzuxCHMuZuTm2S1j
++hjQsSqKlwHU9jvegugoEOS3kjRO6isQHYil4Ny0uVzzWd6EaV1pyqHAcIkbpDuFPPOqtjm2uWV
YPDejonb6d5Uk8rYaAqYNGlcKypCS2sU3wWRBYzMAWqrjti6MlwCBIiVLoz4lQs9+dMZQQ+EJBgV
PqYFi9TEkYyLOGSOwcAyn3SKjKebzjDdEuOd+rcpDM8zkD9rni22I2EMCYFbz0XKySA1saWH8Nny
ry7/vseNgj6UBi8XTnxfJ7dcS64FMZaDFtyAO5lOTXgeC7uI4WTReJhH8xAOjy33dh0RRdkP9zjr
EA8D/J4FYySctDjHRXcOOvztm5R6QAVnBgwQP03V7juUqDHMCCJZW5LgIwBzYT8oU3dbzI/EzSck
IDUYBcnnRvNUN/8qVCAVjo2DL/+K8t8igqfLBf2RqnvatbJmbiTBbsfs7KOzF9DZS1S8KVzo4hlA
l+T95Ixxd8dms47B8kud92uw7SAfRNLvNfq22ekpsW+tW0kEWDsY98k/DnF9SYR9QS46v2gZo1ao
01M0vX/AKSh4iM3zPDtacSnGdw/aJbc6V4NlKzDq5jTG5bbIh5oBiEIldaX6FkbiLWbfwZfdiscA
RV5W4AszMZ3QNYOPk9tJWBnFj0oPl/QRZ3hI4tL3BP8icGEMZuhF3J7/Nqx3Fppymd2+Z69nXK6+
leKCrQG1MUE0m7Ku10hNM3VLVg3BLJNHec0xk2jtmHYta2HmqbRA5JeqQP53yqyF/BTowujwhAWY
ggDQ6WHp0PllW7VEfz/ioW3oK5p2DQU/oXULAIMbJODZJiTIj7CnwuPXSUlrarEU8C/P5Ij5pMwW
3+SYrZSjCcqEK7dBgDKCDZZIGeB9c8Jw+4K2AElwOsQ7Y71WQa2NwXIywXfmK6JAxIHhMaGRBrj0
YJTfIuK4fiaMjdQpGhCOPXXTlnj3xecgQWXPXN67FeLmxi1dY5SVU9g/k9Mnm93MtBW5P4pwKIKx
rrWXNK35uUOV9blmRKApDI0StlC6AKV9w2cTI4XK/gQiwKCEIc4jz6QspVB2tZVyreppspUZGTuu
n47lEbap1egZTJJFtrWq9AQdNI3V5Do1Jjwpb3HJ1rlBApW5atA3mbsQQ9Fiz+PvVMpzlJFIYYLi
1A/SaxLGFK1iRVmJnZ2E9MkZL2XfE8apWg/gjvLpY31KCFoGXUlo5U39U0MkXdDtrfTG/7ECGG7R
kUHQzH/guhg4X1R6T4WNBh3HW7GHXBnSrcVzGtLqPAPZhKKr6OGxh4FCi6wfYooMepAT6GHBOoF3
wI/M/D18c5vpRZrbxQBRE+9DY3pR7cBQ0f6ylqgrIQkjuUnTMWy/ONoEeLzI6DdCq5y6JGZhra4Z
MVvhV4wZeSwIGJOe1SuW9t9EkLCYakpG4RjgGTG+auiyTrKlopDQs10eEkTUUt279WGtYBEbu5UI
miPwP3LZW5tyPBavTixhMgxbr1x01DvUoTAZLIXz1ldKWz8ni4zO0p0UL0Hgn02Op/RL0ER3hndv
6AEWS43uEPYVROkkf47QLgVBD4wNvMsZ09uoPAkJBh7yij7FRZSfWTYR/oRytaCr9ClBCQN/pcJN
UD74T81rnwAJ1NEl2UuYBvKYIjPidQLO9LADIRmEjV+wOYQOwG5vCY9iqB8gbsB2QV5Ts7Odq3Xr
o6ZjSAGVgmtpIBxeBjZ/eTUhV8SChzDTm0DetBxXF0BcWENGffZCf0vrJ0Ob77H/RAgueZlrw2N5
8+mvuTjM1HSX5MrGOWAL56S2rkEVF9MB1DBI2gLDEAccEaSvVM9ketdl5ZCSBrRw6/gUUhR9urJO
DfHFm6nmJckHt94ayJ+HyklPE8w++VnL/Zx/SAADDfeUOWxCTjKrZvezY+kaqNuuqT36L48p4dU1
/naFOhMioyOy2Ers9oXjU76HTZH3J1I/NwyZlNvBbfnYEj42YOHFFUGjRc+9bGyS+qry8tRZaa04
dSLhS51PmkrK+l8wUGJ0GvrBTfiAa4l6ck5xxvGBuFuG/KZ95VK+4hkqoZimk0SfHMkoR5r1jnVd
opkjt44LJ39IiWPK7a2Cg2Tm01bL5MYLJQuInK2W985K2pdUfxrBUcRwgX6I7tgUVzNZFqk9dSCA
1bgbcXxLv2oEmi5zi2IUa4nzi4nz07XOrtlJccKo0UMtuz0KihIwu9Rp6+q8QpM8KzhWaXrrKHGP
iQnWQuWoDfMxFRa9STYxkVcDhml44rQ8mZw8OuIEHIDU/+QUQ0TE4gOPyOKeDJe90P3DyjaOpN/S
UkANE9vtsn/K9eiYijcgsFiYdZ0YmjcrDu3AesA/l/iqkQhLJHvIJHtk2pbCTLR4TNT//8kYJFkZ
gHrdKtB+xF0qwQwzIQHiUcbwjrfLDN8aVaG1Hswu3S17jX9UIuxnDDADiF21RIhSQVjulUpCkl1d
w1ORQkcqrmaX8h0EKcs0F292GoTIfIlSnj4ZWSqm6pa35B4XiDFuKiiY2pk45HUgtralWYia1iFJ
99NgnFXT7v8EiUx9OnGUlT+PK4mUxDZAOAMDEKPPACSWrj2hhAY3Cr7G8FFtkuhUhHzOqK8iPad+
/UpZGyjHxmIS0Nqjom/SQvFCHtG29kKpOCbBF1bnTcsfQhmRRtQJC7PyGaHjom9zA79JGEjME0Gc
AG41Rt4KYiuBqMcyBzrcF9+sHq6mRVvTRLVp7EYsJDPvRp9bSuaWanZo97cgp9uK3jVsrQSqEcRN
/5gyoyABQvygdGoXoIVJ3jPlyTdNougJjePDEZq2iIhFpQccCeveiPBgsAbr9NeKHA/mqlGemKjx
KBACzDd/kizF6xtAamnm2bMGVBMq8OEgTdXWDDYmHpB4AI5BuNSMwEjd4rEiqg5DXArmjtlSoxZY
AuFMug6Kt+N1V0IURFj/TgK2jx6mUrDNwGYG36dmjMNlnUAxafjLREiTpGo2qVhgxqfdQA5ctcb0
o+zHZN77ZIrJ4VcfhFdiSS81EUAK23Y43TKtxSS4seyaP4ylrh1R8xAAJW8+tlrTHMk8OPos3Hr+
drIofTTGAKN86Y6cPK05ujrSNtQKUvkThse2Ti80JZqJrULbJKZha/+jbRKyZPS+gYInS4aZODZf
rMNBRh9f46YywUjVKprJ5UFRnu0mi+A3TxP8dY6tKkPBdDfN6jSr2Zm2sbnObxnMNUc4Rxw54kgb
3WWK6BGRQF9UIBY0Ha3XKaKJkBmILNeZCI16Oy4sOs3RzcaXhJ0WEXxPcIGcmU6/rgjNCBG2pRwz
WCHt1cBA1PNhLVO8qRq2ogh23v5DuIBCo2sJnY3kg4XhOHzLazJVVEyexCLhLyLZgJsApAgS2dwQ
OzEw5uCEOHVdhj0vZ2KiDQkMsez+6fOp4jeYWTqK87Bh0+oDg1ECgsl4cS1WI/F45qru/+RIJsNp
sjVUcdGIwzbFFRmshFHahX23CxretoW5TSNsd+skLA6a+OgMmo7JUR6FQ4kmEbVol2Xcbi2ns+CM
5i2jMWuXlwTO7PRQ85KB6aGLT6monBYugTCNhxqHB9zqEjO81CZPNY2efDhF15xztuCmPJfcjhqN
FtiDgVKJAAFgpiO6zLDChHRdY3TgKPuWMnccMtvPxZ3hv8J/SXdHi6ozHGedC+HUfNDHHeLFNHF2
WOm2l89TL9EpakDTUYvGzIW0Q8OryrRFI+Q0XaTPtrlkneQVAU7a0MuMRyyo19qab4skVgjQPZA7
1db9povsFuEjWlX8fcQ9kkTONFWFMpFChT21so17hcl55MXMFTGHrUaoVyD/rWThc2ZappwhFpoL
r56MvsbYxPlm/NNonRwWiRXruZydxfHkV85kFk5aZ17NJG08IoKOdaZ4U/0Oy3TdqPohoDVUoFZx
YCcqehpHCN4YOmnF46sg6FjiQLdmPdzD2HiYwZdZ3gtc7GV86YbhXj/5BapSdqdCQ6XMFgQoa9ZA
hBQgFESQM6olJhUHf4Bk2OC3WbILvAr3gBmI2wkDrwjqk5ffsoEyA+N+StVmEBOrJrsRxQRqRMLJ
fNE+R3K9Kf+wZYk5EtWHoPVOhUgTEZ07MXwLvF+QPfHj+gz8fXXERHOeB3J7rvqtnGBaJE/iGSgi
FAPUwiwzMeeiYu0Z7Xo+w1BapG3D8G4hMJ2oJo7Z7gw6D3MIhWQva9kVpZRAUI7/biFFfbKx9MXT
b/SbzhQrw2Y2qvWcuDBt/4UHvZxdo0rvVYeim5R+STkn8SPnQhcyQxxhpGJ/SySk/LTzmmP2pNn3
PS0O/7FqJHkiFGyg12fhPTYxUJGizYxuLGJ465TwOvSJ9s3+slE5/Icd+Dddte5tept4UBqUa2a6
RkQMR4FVurMFJpYycYAgoLaoS6PLcGcu1lmdajZ4RlaJBvkEZJf4PUBzTa/OOsul6VjkFkNYinRB
R8vGwjy1s0g2olktI7RjLH8+IquFTyMImNOnEfhreVU1zszx5/tf/JVouinTJgZiIaLZFrCB6/CF
QJeqOgJ1Wana+axyOWMWo//eZsW5LX9qwKah3nCM7rP6ygAfDw9Dme7KnuJocjGOAWm9JgXAIywY
6q18eLR8c96PU3WU68gO48xGSDv+1c8UoFMkuhgIY59DE4d0u6NRJbR6nQKpg6lAFieL3m9AHn4j
an2lYZcIUE6I43uY/y0y1kTYduoPus9eXovNqwHEAUBIM37mL9jJISl2QDm0QePCD9/Qv8VPkRYb
blTs6P4seYTzHEfub9rCKtm65+ZaZ5rOeIhDqD+KrUWYXRHoYJqrQ0QnfaL8LRCKNHjlwLQi6J7F
12pCZ0HrwyZhWuzYUBZVHG9YbT8OXwm5bjlTCXT/fFq4bZSJTov10qQhXUcz/Y0dIGAumxYis/yB
H28ZzyhFp1iUdgcHs1mJeYg5PeeigSeRYDX3X5izZ+vUN/8CtD6+/CeDD9VVzeYJhKpQGaxjWjIA
Y9kdCF9jUzfjT/0cLtgWNafQIAa3Pl7PlXVkO80tvMuE+7HJEElCEKd2mGlHDOZ27ePkTfJzTeQ3
U1MNkgCYkalvhbBDGad12QrLuloN/IKUErR2I3yWjaf37+ESwxdo3kzvbPNqk4Hcor+mvKtUkdAT
nBoblcErDY4x1cYhINSyd1L66EycIUOHbrTnk+V3003CGIpLTc92W20Y5En00vN4A4PdoFxum38I
b2UmwNqlmWKdPiuExyoOe4Z82mW7jTYTZI/6E921UhUIUCisO+r9uFMzBHCYt3NgXTYzxpVJBozg
9kzu3GgJT1RKNHEX9Vc9RSsWXK0lLgVdbrWOw96lsFG2Hq1OPmtwNYaQ1Qa80Yig3MXLzKS+nEKT
ikuW+HYUe4zc6kb/lpXfkhcmM/gGlp8d38Sgyz8VeN4lXf0pCQnuEyqgeVnzIEj01ePJD2DxSUb5
tZCNIrJGH0jQtrkEwdOF6uOxH6t1N+MInXYSDeWR5sIr7ZH2eKFI+APh3A2d2jVoa4vgN6P3pyEz
lH5g2jec+GnwfhPI5u57/y1mnpyPvdI7Gv8qe8AIUpMJVMedpMkJs1/60CRsv5Gn8PnrOj1M/NvG
JyCFjDm8zH4R4bXSPa133a4zv5RPRTK2o4XnOnKFiTXoXSkXNK4H4gDpHHwssKTTsd8NLf1EBT2W
yPY0O0xuZuQJ/WZBTabWWlm8nctrLE8bLd7znQUiS8irMiaXkXYl9odeS7EzHAq8FtyhtAmMvYcd
wR/2o/rp47vJFdfg1T+I5FQROZl1V0v4GOTkSANaBkkjxockJlk+1w8JiXQrSSNjn87iISgebtE3
D/II77Q0V6pXEpvbCP6BVz9AhIPBmyBa0upDNNiF4vjkhn3KLn52U2BPM3YKO1dQb+c3xeCACS/D
JSZ/zZq2HTuJ0E87X2GvuvbUPgsThHqM/8O6WbO/IyqDFcbf+XRvSoA8HdBVVSB8st4VrvwU03yx
HQlYZ6XwM+0eGsXTCtsLr7gR4T8/huC7Q08fQ4P5ma2tU4F4G4WZrjr2lnyUwHL9cyJWrsrXHDO/
F3+yNTILE2a3HAU1aZEklbHCd+a5JsaoAaGk2Fv/p9JRSuHjmd7hWsh2C7GQcIhuO2tV07acgcSQ
AbCLecdpUEcibvldxdxBH7E62+LZEHXPwCO8JYptXW0k0Tbi2zgGG692+OnJi7vm/roln1LvnAmb
8mBom1Km7te0u7F2LNHYyuNJF0LGy31f6Ucj/xmEXeS2fCvZXInnfumqhodobYlpr3qNV3GQuKn8
jd1J8go8gqZz25IJterX6iUyeUgMGlnz4C3S+4u2uMr7TZZ9NbRoZIY7GU+9ptbxR/yJQiLEr2gf
qkk8a0QvEL4hAASLW+ICAvIMIhJ//KOhNmui4jf+rucnMts132IM8CorNt2uB4M65uo18flXNfOk
+j2T1xNGBLChzWLwFChWIfqAqXOKPie2FYEKqYbeVYsq2fIvHtRNnewDdA3FTxZTDwJajYBDDo+R
qB6lsTnNkXBi4Lcyjfq26VwSrZ6jrZ4hc4aNNAtIE839zDoY9TWtIoLbVvRi4n8ZUJKLktOI79AM
Jl2yOwxCm4DX7aQAmcj9cvJuiOhxmEXS+UwMO9WAMqgur3ScFXFMl+fTRDsQlifG05yQGt9aLeex
EuwrJIYo0SpDOafQzPOyEtZ3aqy5cQDEeiA9KaUKgxgw1+hyRrT8kNc/Zp5fWyW8SAjxMOYkZJqR
J6pFYAsR3KrboekhYRuVJtmkHGBFLDjitxZKV/67uMT6AX1LR01r8TNDquZ2PrUInMCtlw8EcCEg
Zw3+OJ0/tVHYW0p04MwvtclerDw/2QJLI3ufSI+KiRkaEcWl2EHQwA2+dQ/IK2nQAJDPmuvGHbVg
Wl2q+wiVSLSPyCa4rN/lOZZAnPGkKHLMJuok6PHH7p//KqTWHcLUFWqVY7BxlPJQEkaPXX02xzcD
Ewo5ekKaLv4zeH4g4qC/WhSArCeh88aYsA1D8mqVaKnsxpRhksiCMwaRPtqdCNKtA9Ppkz2Gk0CF
piBkQ1e3Ld9Mke9C9yXrIO+xJ/I2FZutHHzJgMrl4BbI2kyLJ4i3LxSUYN6UjCTkLV66Amto4EOl
rX1hgNlOmI1mwrrj47xetqZm24HNwRoMDctTD/d5XDUW5AI004QYN9cOYRZ76VcF/jamAzlKMVJB
IoToDjC4xBXx7wOLmrwbugbUH5OzRiukcFuEtnU4XnjPy9qZ8NbpZVytuHQbuCZsL3m1BgerQn9d
0YO7eDEwKpjjrYUgAt6adjN6H9NH81NtxCRzpAx9hLBTwONFXi3apzKea6IDAtYd9BoF+igK5hMo
RpI/SZppw3XJiFP+GZ9VJlyRMmbYbqRQuX9k7V5YBvbARlIu32cwbtoHBfKMO5bw0OEBqSxWHgR+
OFuwqI0INX2DpDJxRZe0Gj9MMyFWV3MNhDYJ+9xIzrzGTlfBMzdzuBkBayK1cvsvcQFR0O5YyIwG
tDsd2p2OAhml8IndFwkAXVUDsyzhpOyHGtEk8eSaFFxoCOH9UN4Our+NjBxzgYlx3iys1ara9HSz
2hPtdD0tgRhrBTgP7pVxQzhu+Ey4GIl1zv80VuKJ4bnZIcS7kNHIBZEZLfzYuMYiA4Vi3soEt3gV
PZS4fHxYHDtJfZR3aRCjMddOPkJxuaGtQIeJJmXNjIz9QJ7EsFe2EZGrM2HpDSbmtki2dNBO5hdD
Dq2lg+6oElnkkbitIDZFSrrphsf+j9JkkWWyScyech3V0hMFwSN4DSvKk8lz0yi/TIJNYVxrjJvM
19BTKf/bMoX59YB+SXGn5LN8NqL51jF2UgYrMm1b4uSQJJRwX/J3tOat5kEM0vyi4ROZr2IjXFWj
fgsIsAvQGzCyOSKN1YzknH3h9MC//dRYYagJA901hGE7ZBKpxy6DesLiqdkwp02QHwWG7XTUEYUJ
x1ILTwbY9RiRsi9+VqNvN9qv+T0mOOqnlU+llNAs2tXUI+tpwCRGY9ASubkR8YqWggvngAq1FJxU
oMBFPHOUMbBUNNfArmggjqiXkMjYiNz7dB9o1aF/SvmpCSiTGz+hJHc82mMU007PU1W7APTHsteP
HWs3Ri5tcfZxGP7nDkKn2vPECnx1PLUSp4fyN0OvVONETsPis9o3s3jAi3xoYwy11EQHg8BV3YQ5
Oax8qIOr6Sj/VeLQko1Iujyr+a4m0tKQe54Q+hF4D9MOKTb0EZ15QvvBwiU9kdB8KkGitfmI5BX+
9IU5Wlx0q7Wj0uuTJYJTt2+ScarJkbYQdqpVtQspXsh5efGLcr5maXwf5P5hdP2h4aBkdQ+n9lm1
IE+M6jKxh2KlPQku22kB6Il46tUXcGbfzYCDV4QoG0ZnyI5p35ffPS/oCc+vkbRoMJEugx0wHYlI
/+HPNOma8uaxePNQjMbdIB0M0Iat/FpQgjk6aLZw9JeDNf9QEISM+XD674W6ZFCOh+Elj/lbKR4r
BAOW2ayh2C3guRDdl9E/zP/FbkV3hbqUsfgFNlPUYSn93Mo3GrDILw53mr4BawB+SSDGI4jxHCNu
0rz8GKNK3zl+eY+/5r4/SIF8CCSwIt7dsqAfRmrrocZmlDwhb7CZpK5RdIBIlSpdW3z3csz2TPl8
xl6WcKTVr6i2dknO63bJGcYyyMmcyAR2VaSkKweUxKVHYmrXt0ucy4yZcSBdvuW3UfAwTlQTzu/D
Jk+nB/xcCUfUDiyZ+UfZQ7tr5k2GagKMBb22rHtKWEvL/lxL6o2R5Jr8xJ10pfFrPaKgVYlswl0U
4Wlpuu44oqlPdj7ZM1aH9Y0qz7D7Ui1+w4x+oZjqDtMT6CzSWKpjqqAQJKhUOf23VvrJFZ8jij04
c8rQ+NLRLaqEwy48GlgforEE1IXDZV70Y8nwn9YjwkuQgjlaXzHnfeYiTIG6FcHVfkcQap1/3OWa
vUjGCupvQVLXJSotJP7dhyz3W4tPsTZItKAvHF2yL3L6ciObxZ0512QaVlfvEFexiNOLy47m0A4w
CS6XnYQEsqbJdaYZBGxsqHD6hV8ZXk6RqaaQTS8oNW+pwHpgafc0DBlAKj32gxYLoWGnYu7MFVYE
SgHGtZpTGmZRLggPzTihc9chiuj1Q7tdfMgR0IY2OyP6kJycE7+6jgR4EWDzVGyxGm0Neb4BX7yM
IjXMnajKjqBi9SOrjuF9CZumTawDJ7wpU3haHs1C+YX8TLioQ+22YY1yq0dbB5/xp0Xj1VT+TJzR
JLZf24xZPxdXvF0DJ2k7RzB0Ykpi1zA7N0GBwPFsWucQd64MGmAgd4eH04D7CgNoky9aLsiXoYkT
Kmr8NIdbXmBR+tKujV9duEAyZAHLa0wxDEx9/icIoFVdvDc6ahPq0JOBMzXDX4cyMBHZIuI1XsBR
wDwsDgPnEfuzq3PHd0PrWrAmHWUKWgrUXd0j2FeBX56Pf9ZpUy0Hu18auhg7GCqhljWzP8bs6h3o
3nDQmtg1z4gVb4reE2j8YLb80Kb6JvblLU9cKUMRjKsXc3uKg7TmeWaLPGgYaiTb1/vHCJRX03dL
xJOqvay8fhX+A7CkY6zUG9OZmVJ0yYtT0aOieUncq680qHUgYID6qDQQu3jkQUZtQ04ftzp6ANE4
t6rGkmENxNIycf8G3AGzK4PirCzGyLarb5WlX6SJgJXpjqMDJkSCkca8AtTTvEI5Oo9JejH05KoV
1hXd4x+jlWWgy2qIeykaTEfp2xIbq74M8dhhdSkHxJExYkPhaBgbeVDfDObzE5wqvMmHaUrekGPT
jtHJwn8iiaXCuZpO8mjCanlWurE03YuC7hhG/rFG/9EBADKhyaP4lOmLNQ0U3WCqE+hswjXFOBLK
ew3eDi2/k35Zcrwn0BaB8kLwdlWBzSbeBxB2NfmZ9HcwtJETQmIlejxnKktmeNNOGLNQlic7BR3Y
tVaks8YguxgdgrsKzRQgT+kJNEB9ZUVcIC6SzsVCBeAUOhj5uIHGVnhZlWL7hK6CD6MibbTODcuR
mL6p9KhF+rwhk+OqFgwr8gq1RScqB5IO0inzcKWhVjlG1eiEQeV1XqK9FZZ/k6Rqq+PWAQEW6d0d
QbMq/btDVsdAeRaRM2o/cYOs9x7SPl6V55QqZxpZfXIpQDFbqCL/HNRXA3FAU6R79VVhb1aaPVuI
kmjXhKrABWL1ZS9V0oN6Hr4raqs18C2CW3cizuwYMl0LIVpR8KPQsKO7wbtxRNuWc4p5vXiUiVpo
iHwoUY5I+Gpk1CPZIhmhvHORoBAx3K/iTtnC5fJR9tsFzUXeo7YDL+7R0UORlXly2idTTcgLBwrG
uvZ/7dg+Al99UATxiELtIREeDKu59nzoqxENz8BDVD+3hCrajffBlnkBJ1sNtcLANxMMMr+XWknY
4fTEk4N7i2IiZG5LBCf7+TB5U1N4y3OdqtrWQhxs3hLQ60Ilyh0+2wDFlvbYP46jLx+VhI5b/6vj
Y0eWdOwMlQOgOZ60Pj1K65mxTrJyJ/YhgzM2J/yaJHDxQFLlQzx8Z76hzDiJ5XyJxOZcY+sFB5ZA
wWXZwydTG6SKgDuODL89Z6KAczFUY1T22+U8jIiB1TT0/onHsehTtie0iKnRdpPKOaKdRahIEMw6
pv0UYSzMhBoFzPPamjamTRa9LQi7CSKB0CPV04MOIj5zCuWVdmhpE064DclcOczcSgnqUTA6318h
7UlRSij5nzzl2xoSPEhpjtcPUdwQiEArrEQD3VJC9WDtV0dkLocqeuvJFG251DwcURo6uYEiEqSB
UdjsxYekJA/SsVcLjdrCqo6QrBy8JB27Skn14M/yGWOAdGcOh4DnNOM5HQkEGKlJQ5yRDkSeWS4S
jJ3Z2w39zATky/4GgIutadpYBD8ubmMagNZLiDdMjI+VskI/Q8k1tl5hwy3ZtZFt8mVlod0/4XPC
xdKev5OS9S7Rg2jeCK69+WF4m5BWL7w+6oBB+5PEs0+QkYWWRwDEgcEii3lKaQG4knLrEDVJyNuB
Sol9dZeQBqjiadF/U7wzBYeQlHosPhLBxGOiIpytyEZbzwuGoTQn/IPF3BILZmL+YgOhJZbqMiba
Q6sKe5W1MgouVs5txGdiNluFeac0m735XY/xh2CJr4X6xVyh/E9nw+Bx7GlAC0I7zN5bpPsyAQvB
QcUkYiwJPJR51ieU5WaD7I36UyPP/7MQUztKXqKO6BzMcB1ypcNp2M04PMqDomNuRVg8eVZCSRjR
/DIKzXcMUOBkEVqywFkNu0qdd1JyU1QNW93iEwSEgkOM/ebabt/FMuR0AWjyaG0nXUFZhhAG3g6s
ymJFx2C1BNdKqcqatEo6zKacKCV6NApLnJZTpUUWtcxlXakRviBywjR1c5eyRUmxlpjw4/RUb+nO
bFFv8afJnGkDATQKZ1oAMZXBHBZwYyQvQ+NED4b+jA/YSMoLZxSJElhXXtmrFVH3GtUFdi4fXDXy
PNwAqMW1cPhvegoY58AvNrlKlgHCXdrDbQQfdsNEWTb1OoM+mtkA0Fbaw8bn1SWiiuSZVol2yBgS
gh9m02E0zhOXuLANjleZMNwQW6gAU5EidyvwG8dsciNfHK9rf9Tu5HnO5Y0j9qaI1lWEJlihmQY3
7w7JTH9k7O8Niknn1WIdKCgmQWn4QTL8bL4bqviCrbasZ3DRB2Nj2DQiA3L0uImCQnA1gI4PvJIl
MspVcs8WxTjPMu3vWSieszt6OjQTs7nuyNTIV9uAyEDBHbECzho1tIR0n6CExK44L5TathqXFErR
JoiFsskjXTHbZFywG+Uok1CxnKD0C3gYiDAPBVbsaBJDaT3YyhMSzfqnRcEyBb9RWhtNkS1uMmx0
mMHrVXEZxvwShvo5C9RD1LHNy97ws6+k/GIK8cncxRj/JqnHcmRu6+pt6HEUy+gcFLToVm0D9tgm
HpYMFWGe471teZ45akJ/MymPSjXI5PSd2mc/diopOjVidFIU8obGESR2eG85ABcZz4w1GKVChetr
jB5EJRZACKXoLTgxip49I4UsxXDW0MuJnbK0LYvbiNHQcuTppmGHltSJ2NTWqSYMaIJh8+AhR8rt
2DHgrlA9GxcusDjvEuNHejb3kFhZAQkwPQLbwq+3/amrI7dR0SyroLTrjjLAidxEXX8GgrQju4OW
EbQ/xuC0RGEoJUQHJhGCHnPatNI33D3FFG4HvEYFOqCMOmRTIsqQP0ZdIgXqX5neVnkzx/pZyTf+
OB4Y3I/E5p377jPW6oM5SjekhpZfn4RyfIrZcVrl/8fXme04jqRZ+lUKdd3EcF8a03MhUfvmknyN
G4N7uDv3nTQj+fTzKYHBoOdiUMgKICIjMkSRtH855ztcVewHW2zF23Gy6DMoSDJ6CyW2cB27HDVO
tqpPqmqe4vqY0LsyFhhr1FQPVy+FwgajYdA6K6yC65ioNu/XtlleYefNb5RuBDlxGbE9sMFcs1wx
g7+yorbNd6QT6t3GWgnqwxwTLVwJSBEuf+7sEcFSRXvIIC7ISovcwYXGvH8mhvwgSmuvOVzCwHhM
OVdl4JzaTTX0J4zjvKCNMxzeS3w1ehZuxrTDGKVJe1/zT4mWk6NRIr+HAI8fTgdiX+wJuuC8ocmd
pqPSqAkrdEuPaOP8vc76N+9JVDMWrHCMR/QbMDI+yPrhru4vrVpMJKiky+vox6HTftYOuUgN0Zer
lDzc3mAyZA1ruI1rPwWp7S/sXlvLKd+0oKJNstdOS3h351HKM+jtc53OZ+2jCeodCLBduSy68liM
8IVKgDCVQnMJNtLYXMufIkaoMuW70tfw87nbLmbnE7PvQTnRW86GDLBeMGJE6Dual8wSJ8Oqju36
UHf6wmyyTe+bRMhsp7w/lBUUpPikhbaVnGYVHCf2d0bXHfP5vbbP0KZOhnCOD1NhCpj7O0ZOZDfe
rhSAfpg8pb/uxKsaRyQIhKEGygWnrShAfPAmzmKClSgpCflxS+NsNvtMuJehEE+6dK9OOd66WVBo
48o3uzvH/ZOGeUc292gtS+M2TAW9S33tA/lk366uDpOKbIj24Ob0G+pJ+O2yzr7L/OAJsc9GdWiC
CIRBdySN5mgk8alzkpO2C+AbKH9edHN56Rr/nM/OyXvqo72E1KOKZ+tDBCYoy/qipau4mI92Ux4N
sg1dlGJjkGxa6OEWMQ/whw3rrTuMundwLXIqObj6HhOwibLv1b0lEVqI2ifQZZn1qPvs/XfSU7tF
x5EAIutsW21Y1CupllFv7MY+Rxg/brGvbfRzC1jQwMwKGobSI3ZwxJjGZpj9dYsAzbjoOcWJTWuO
u8ILThpy34zqNC+p0oLyjOr+1Hr4Ksr0AHenlXjTqjcKk6P/kvVn3LdmCo6Ce3YOC0vudFPuhq9c
2oc+YFzGgqgAflsaCTvO0L0hf+cmvveeuvEJDrLtqA3EZv6wDZMGfgWufZO6Pmnn6PEgGfDFlxjs
BmRI6DdHI/TharwFurmdMKcnzshIAcwZe8lVhu/Fylm4IXzSyQm0nFvGJqn1vwBeLkxvwAgERAes
HpUJ0dt/x2HRIw5r38uWEbixAMAoVumRLeW4rpBbAd0OOCPdr9CIX6e4Cg0kfs/uqnXKs3keKzaT
D7Hrh08slVF+xhH8TKjXfXmhyDw3o3ckjZcxW2hWnBBHzTDXr3OcreGn8GVEg9xBUo1rhNnIH6er
yV7H1p/T8kW1dTiQaPwaR7euIPiEbR1qlLfoq/KTNYhnNaJTakn9yec13dkan8TaR5ru7IOZFghI
Y1YK6qZ0+2pQEBtrOxoQJXiHqEkPqU9IW0KtMOP7tbbp5HAiVlubxNh0Wbl+qFjW2yfWQCc1hcRD
9vjNNQiwnsupfgNXa3wPEiYV4uLAZlgYgCfLgWQY+wg2l7lV/KJdveX1H9P196i1NZbopAR6DoUF
M9iVJfjLvQ+sWW0I8+mA9ooZMwxUxFJKuAzMKGyoDN+C5g+IwB2xejvjoyGLTMDCxuIkBA4mm+LM
z0+Fh1blge/ERv63ZI88RrxRiwX8JUWTRGHzIIWqhVe2RCtq265gMlbcVGSFJn8EBm8GMIeiP6dy
ReICAQ311b95jn7h0omSTIpkPMtmOtk1eHe3Ozj+j8PVcOpml6ekczCPZ6PdN/CrAlanZCiiE6gD
G342XmCGS96CYjRCe2fxk33oMBbM2ffZ3PUuW8ackpHQPTFzYnjl0jfBejyndthl2poZHLKJmsXP
lw5Ol6lXDz9/lLhXYezafybvORflk863Lb1XLoWj/Z0Zm5nDqbFZHRS7Ln33x8XWGIbQnSEmuzDo
X2MTEXYemlEf6nC6LYMCAwVK8ycGGJFiPCo3Ve2u3W5Yk6KMixDBw3uoczMyim0W45O0BFxM7qkq
PUtlXZD/MMcnPcCV3BQYrnAuL+a/TOVOdvH7PhWbSBPnrGcu8qvF07lDokU4NYfoW8v6PUYRiOKw
hJ1bg4YrmDMbDE55XPFxLwTXW2wVW6a5bkJw1cpbR0mzaPQ2ZDiEpSGc9GeNoibX1q9k0Y71i5aJ
s6PG53YGEsZyUfeAeq0GjS8LzSpXGv7roNKL3j1RVj7zHm7z4NjtmxwT3buUb6I4ewoAGMsK49K6
80YQ39dUrOV570z7cTyPnru2BcySaZf6TGSId11LUTyh3715vUuV7uwT9p2xXEz6RIRR+xbE2hvJ
Cu+z89hFbAusGfT7kFVI6Yx2hlnuIizAaNsdXCRZMO4SoDAmCqeOmNeS0WTDOLpuTx60A7ybyLQ0
/OVmR7oKefe5k565Kucg+BrwIfcBYYD2s93EG1u31qm78mBmTwkc+0Xm0nNAt8C/ziY/toM1i+Zx
xvuefzo2PA3z5q2b+RMhf/TqssgGbagBWIw+R7RiJgNS6d7sqrxPv0PRbxNcNZrXboc+h6WGBONp
Bs9TfxjrGZIX/h/kySb1Jn4WNzPZMB1HaLkeNxFQasuzjw/si0LhEuMT8j99+10CTOuHHa8Ri7OL
AfUSuR8aA+NbYIfiBZM1uPuKYUHgbpl+ZW9po0ILPz/lCc0H52c8r69A6jX/J3a1MNHg33zwIVzM
Kqxr9C5kHwa6I4bX63mvdnrNRbyY4Wtq3OGNvUmXQQyviT9JJ/dmLVm06BNH3MU0PonkbPANFiML
tmMbY9Yvt1ZJ1eWQ2XCyvQjFzKKpVybJkB9eGDl/MvQHHN219Va9KaiQHqkSwa8sP2WA4qNcxi91
EIfCbJelCVqt3AXZ19AKPuqw7stPrcedU70QDb7z7CcvdPunnLoBc6IBjA0B6yCWo5o4jZLVLK8i
COP53cmzp8ZYEacYNW/adwVveRa3Ibm0ebeKYeR2hxLWsjnd7EFtvceFAMX+PQpyOThg8tZZKuMl
1rj+RCn3Nsv3Bp7FmIUeNhIxhY2FBSQelmHjP7ve1ZBsqYrHaiw5FekDHkeS2s11VYpolvVN4Zr0
HeqqcoyPOqLghdFY944ZmgFlLcoP+caqWAvKc760qzCVuDoqludA9UebOCj6LGeDmnRu/xBStowj
WHw77o7aMRbDwU3RerHZfDDsnx4Aq1ouuyMaEpSjj5lkNK+FFt1Tad7UzHa4KK9NfhwknUKRXkqf
tW8rj5mF8i+skL5HlxRXF1A8w8fTjhXIC7UyWiVAPorBXRU+UHY1rx/iqPngJOrII1I7ZG/GEIST
H4Cp+BCeLSN9cTFnBwp2kIkL0KZIPkYZsaYDBSsGJIkmhn9ysl+M9BAE6mUo7Gdt8u6Gq+08bq7g
O9Waf8740ltZIEpgofcGs1oqZs6P1joLpE5wBrsc5Qs3QBQhRYfbgKV28nC7SpvP6XI21O9dMb6b
dfeekiZbIygt2lXfu+yvnHsvfuqsOmDBiLKBOQO7xeDH4dtXiHdyijmzeZvzL011S661x5fd1y99
/O0EWohikjVOQLrBWyI77MeAlxOi9RRdDGyfLRPsIfM2Q0DABKaJgCDaCWiTfMX7vio1ouISuZ2C
ZKuKeZPWHMmVvo6jbE0+TdJ8ddhs6vcEhEkELF8pzmRSf3VzJduIL7c5iSK7zI2NbkzfRaVaOM18
J4yJlA/bLRgaEYXVIuDz1cbtZ6Y0/ENPpu3Umzo8nDdksmlBGAw4WxMi5NL+Lai7V6wJH7WvPbVx
9xTAl0Ls5rdim2FMXF5nX179uHhCQReQQTSyJ7C7TYBG1mgxj2lUu01xsY2IjZh9KxanmtmMAVPM
X4s/5qZzxwv904DFy2HQig3Vt58KUQG3Ma6qC65ZT9Crho6muHPkMHRrr2OoCLrs0SqNBTECnb3t
DGJiDS9kOT3yIveQZDE48ggPtvzwa91OIDjEdNJQm4iA6V3XXbsl+G3gVNOLoWESzb5J0lh55FNr
BY5FI9jJ4iFHCLbe4+4B8oR4yotgj8XhQDZYWeXYfdwbduNrcdMBFBAW5LJ8nNfacEpEyOCR+z/D
Zgdb+73xzWVKp1OUuzgCEsWNHFCsgupeAadEn/goZLHHp09iPOql/2JLta1jRKdZdc+88aqcfYG/
2mOxyIknJF9KY2g37TtN/vaBOGROf9UQAhrfFCfk6LU+C+UttRwRqY97WD4ieW0SNMgUAKvuxWdB
NsdQrhuNrQ4YApNhnNLg5i7K4DeNUUan2FPmrTkv5vv85KODjLedbHEjREQBWBvww9scFxtfoETz
2wNCke+5xAYBuKolxHy8WBjW6KF0KGeJl1wqRdZWnoWOmC/426VTPtt6/qzX+n1MGDRXJKuVJGeX
+VV5waUwFM370iBfAoiW7n1gfRoxfQd0crLXFz0HFZMhwJdMeCDWOwIazVGnyMqKbBmV8J77H29n
zngl+3MsWVnU64jtnxebDKyoir9Fte96E64loDtt3hGSuqz5ejgepLZNgo9t6aIU4r2aar9mQeiM
VW99g9ZTQhpC2TnEez2nWiiTL6A2y7KQwE65/stBO5iOx6enU+uw5bvLKFvKFKVtFfrDE0+bwKYo
H8tzAwPGIo9ZSJ2dKFk13bjIef3qCSouagxSa9XM3REMS5l899Fddy5Fzv4p/ok744btUgtlhLme
xFtO1sF60c0Zt+oqGOkpUZ1lJuZ1vyL0DUU+5NGNn7a3gBfDFMlXMcRLFkbN3inqUOvxiKjoUGRe
6DjnIbg6XrHMLUWc01nvzDvE73vi+rcy6vc5lEHdHMiyh1ddPgWEk3ejcXrRj7IJnsymA4TorGIn
P2l+e8o9tCrJ0R77k8/jNmY0ftV8MQ+uuTIyP8QmC4oCo+bO6BF+m7dS3zdAmUx1Fgr6SbSh/+7J
r8iaFDgTxzRtrKqe8qq7BnZ28y3vZjJjvwZ5ffSi6hTZ9SnV+D1DdqpjF4P1eMy09AgOYMquE5Tb
2mMbCOjR1iBbqW08YvtKEaVXzeYx0KUbK8EWfesgm2ZxjZvPQdrP+dy9kFtBbLN4Ec0mid293ZHa
B016SrE1kEGgVXv/ltpvvODXbX+ZKUmk9mPo3r0xtZti5EHYaVgz/iiBwRVfCoqTbm3nONpZU7VL
22HnD2d2omu8IqCFkY3H1u63SZ0FbkhyWdf9DIF4YHcixEn6w8npgmMrt9Fw1ic40G196XijPFG0
XawPl3xA2sDgGxPSpqVlmCfJLU1iYh8GR5aAi7ZcGt/6udTYjKXsl3EKvEzxmx8wUmGbhIGvt9dF
eZ7qCMF4tYrKA3ceNAc+CVHM+a+QoYOAeEIqPwCb6N0vta96uIEarX+fviKPxoRSTu65r8TZbn3u
BfMcaeypqF3Q4Uk7OrOkPGnfcc+aYGV9TE5ALMmA/87mZdzthPK2eWQuuylb+Ctrl1m7b87Nch0O
i7GNNnEwrmu+TU9BvQrEthmiPTE2DdbpGHLv6t12sPO9t9D8IjQYRt/vOgzKI2rnoj9aGAQrBBDx
c8aOj5ahFqRw+QebbWDjT4fabSD4xezQ5r0ZpPs59Nma6JfqxmaU+5GBUlRsmQDRJ3nri23u6lYs
XQYDBhgNl/4MaUPBdDVU+iPlZmmhy4/gJDi9dxg4VI03B4lhRx/alAl08Ds2qCUIICYz5I1DK97N
yXRMueLV8CLK1zS6zYMVMvSmAuIn1WOd6DJ7hNiPj3jiU/pEc/0p+MmHhc3fjC0RvZZL5FW+0VDt
d+3CJFB7ZoIU460DJ2ItE616cqtqWagQOOMk4SLbfzNEJ4LUgqNjvFb08DYHN8Tz3eMAl/i3STEc
yZD14bdhylhIlmE1bWzE1it97NSXJXsUx/jt3wdXLDV0KWJ4gfzgY4l8rOGDUxP1W/9Pwm/o8Q5N
TwS451UN9HA6uvz9y27l0/DnrNcUkYoFEOi+uBg9hAn0wN/Rq+Ff/ApiDJNUxJiF8+6hnuKOb3Yd
LoXkD58+tnAI/OkyuIZdcRnxPzrvuO/DJrJJpEStke5Txh3/eEOadfGbZfdxoCLr2J0g8P6dhhc9
Jbrm18btTXDG1rqMpDxHqLSmJ9EjdwYeCCYYBvyXI+92b4f9OvBPY+ZvS9Usu33Q5PBfxHrK67Wb
3ums3VPZYB4L5XgGRhc2eAcxxA77Mlsr706WY9PeRpwPXXonvloSVZ3eXeBhzMBaaI6u/KOuRUbZ
b90aV6Nl0xYsAnvvdWYq01pNWG0bmr+yI1sLOysd80yTUA5X+vyGgIYZPzl2oRdb/zQZv9riYKen
ZvjW8gH+MXkYx1r7mwfEaQecjgwAdUXn+qOfR5Je8CeeJT927UFPrxNdI+E7tbWF1lO/6f0vMZ+4
mvpzK6cVn6E1D5MWvdYBygMtDiO4VkxYfO80OTYN/bTvm/yg68FBZmFZNys9WOsEYrZOGOeQPDFJ
sT0WiXUYje44I5yYCH+j0veNr8ruackDlsra1nGSHaauZduQYVxkuyic7eGu+fFdgzcGxM1m41V6
mz4w2YDS5AM5d+LHywIokcYG659ZGUpIU+wLD4CYHRKltPdiufdoQgo5ESMa6pJZpODV2FXUSmAu
BoguM5REJ5R8y+BrmKz6Ky3YY5lrMnQnplwc+OQ4XdNHVG3AzFqB12CqWkyo2AY7TPBe9gx636dr
THSchi/arv4O+nKuIqSnS762uPCXmnepw9p9cXNcMP4GjgTVnvR/AqZBRsJx2f02TH/Ns1LxJks5
pLGQDxmmPLVmoEq7YQ2sqHGF9ZyfkUPI0a1Eo4K4oCISzTik5S3lCxLyp2gAKuV0I81GBlSqBv5C
lOwOJ8sj35NJe4mYniKLb95InnyafckPLTuIftrNsbudmZGX5VIRT5PzeJpq2eJ9iXhHzf5Fxk/Z
5B7z5BjlQACrQ5xMe+MpD5xQDK9smbZZjBCVNuI//mX8h9ePIyGeavhkVY76yxRucx3Y3ckQC0O+
j0f6CBgpPW83K2mnOoy13HxrlA5eodEt8TXbqS+XIk4NYCSpmdCLd5C/26yrf7Ab1MFi6KV3sno5
t/AsOgZOAZQ6uj5l41rTbKFdcz12p0VUD3z/smX5GfjpZbCyJ21g/zNHdtacdT2pgapU3btsBqj5
U5GRmjYOJrVw7FnacZgiOp0OuTr2n2gsykXnow0vAd9meyNp4105Oe2v37ptQMtp6K+tyvxpZdZ2
jp2BLcqDhgzd67GHJTqtG/oCASDixK9Z04geS1jXkWQ6e+nrjDuTtYxTx98kv3XdivNW3NoxiP+O
U+sGu3ms7ddpAGhRuLW07j4vnO8CrMlrF4CYTVNlfArXaZ9kn6VfNo5SHiKvcD5y1cyvdTM6yNJh
D99QOmbcnrajUERmxtPQonhN9MjDnhkkzpff6wN1XOcFZG7ploZ1rO1RUjZKKwx0kCMzccNp4vYl
9Qv/T1RNHWmeXaycUzV6dryafVJxYhkXUDXdMQYu23eGDkGez0xwptEY6Gsk7Se7dcce5o0pB9ga
TIMi+9cY+N2gXQvXWOjZQCCcmCRt+GzJT0tFPee04yDr79wep39nTwpfiG72qzovoaZFepaeCBPq
fopk9m563DFOignXEqGtRc4lNmbCWqYueOrgnv4okZIoNTmMf0VEbPlh7MiR6BkGEF3XVwmcm5lv
Jsw08YBJ9Q3q99i3YKRO7WDfqRu1Uxc7FRG7oycyAlLbxgD/7LDhtdrZelf17O7zos/cfSMqzn8B
l1OuNExU/hMPqvGBbG3+yVHTAB1rtID0vihOmFUFsvgEu2BhT7RhXuRJN34If3Q/VSMJ2ircNDj3
ZWYzoh7Vr2tHMzu8DgyKKg2uku9V4ujlhvvUTOP4E+mxoy35hTpe+L6mfSa5ZTUXS5sZzA+VeixS
MUKx2DL2CYDJX33I+l+KXSChydhJFzF+qZPLPAlCf5ookQ17PQDBqyHv2wrUqoPboDRojsVQ+mlo
OQ2KgiCH8ceere9jJmd6dBp9E/5vn03yPDtjwvI30xorrIORQiDT63Z8EnmNdgSX/F/bc0ZCflzO
QxWMfn8sQQzdZw1LIPgJt56RBKRY16O2BP2nm+mYLsu26D+sQKbPZqNPKBCRqsLj17T4wWbRU2yj
bpDcHSmHe5R1BXYQizm/rgQDgCzP+dsVnWhr3AEaDWwzVSg4hsGrfMo1kFoON8HzIObpwyiK6seJ
Yx2bIoXDtOwqE2VlZebl1ZVpd2gzl8zBWmjde+436EBdjy6BgTPpNelQjx+Z0v2XRLXtR5k8Rrmj
Wcp7PSr6sk5P/2he2n2aBLDvZ+RX/VbTm+jHLWeILakzwsBxFA1JF1W1sZB8v+fGScVPms95uhic
fmzRJCfBIQ6w7C4Mu5yJIR5ZMgeub8KRHX3tZOejDVmrnZCXo+VcolUq/ijlE1MR2AbuIyzJRR46
tcmYpM9kLbdWFpC1XiEof540VI8AOXNWgIC/T3aZlddpytEcz6NA3WDEY/VqG1REAE3QzC/8quWg
LGvbvkiHWD4qxxk8TC4AkRpaUxx4tNqLKodUCyM143Hm/5jczcFS0yhH+FvXpYb4a/CQCPUDkC5z
ik06E92Y9WWBH6e+VaKAGGFF7KFNCDSwAYPR+pr9vH8fLTmDYvJLYEh+oLforkiuFbwoY6d/b7qe
cTgswwbalVOY/ZIAm6r/TSPRRfAJGqFWjjuaZzIBc+clH8Zm27dDXBySpi3eHNN1Wchaj/2TKGrs
AegZrHTjeWmyaoukYUzUuWgig8QnPrEvy8zY9srCelJEubqlcZKO7341VGJfpliiKLtwAaNH8Er3
wzc1ZtGpF7h/DJXnqAC1xAtAZJqQLv00Kd+NyJfYUNQIbLjxehlg1azyA/Yak9PCxQiZ2zyHtj+M
NXESxUj4kVK4u9hSJCQi1q1/5S4p//TuTIh3Yrjy19NEfIq1tgDm3bacl65V9i/mHJRoroyRMzXw
3Om1rWoodTG38jr1M2FuQZDK9tOc80dit0Y4STMw9CR7rwCg1hUJXQ5DqWhleozeyboxAQsrkoFf
qqazBMp3k72ZpuLmYxBTPp1FZkt7yQGgaWtluSJZJE4UnHIRMC02LZykb8pHbM97YbJYVEgsKp6d
Ej1jlvqv706kB8ZDl8qwSzqJNVuiEg0GUqmIfMmL+dUaIZqvjLpr0zUDbrPY1447DKtCelzlitcN
q5pKZxHK45WSSxrYCMBlXoJfEF7+06Racve6YNzPvuA75t6wbyUuOO5ZWHgknVPCIgpucIohBo9Z
DNlMRRBdmTmNslKywIPtjpqgWzXy9mx60oVI0kTlM9+wAM6gx9qlLbT+2bL19Et2Srz0TVIRwtzX
5gfWCYGNBHiOHRZe4t1jp9WeBiH098QN8otrxKpaNmMU/a11JsW2jtA8DIJm/Ot7OptQZuyv9O20
Z5YzkNGcTPmIOVOzMaHNpvyw+srK9qyhKqxbSZG9qqbG5OjZdhXd/LJgXTmlNXvlOUsUcbbdAChP
VbideqPg6JgCTx/uM06vklwivWlIg50UJInBoK0JSq1aKl3Yxkrj7EOSgnoTvkeRobvmkyVscljh
hqqLq3cLTUgUFqJJJ5BYDUdHZaj0nM2xd/KSWl2NLs1eUHGWICIso/nr1O1w7dpAHjXbsyBFUWh9
cgci7laehMSsxwkIrSqgmR15xY8LexzVRc2PxMxKN3kfZkmNBMKGgbz3css9BYmHag276AiAeuLZ
RpGWfQSult813R5v/iCzAcurHr84RmmgaK2xGi5rO2tBPQdR9tInVIhrL+rndpUYVsp+2bVR9NPk
73hC+LaC1jT+CtYTZCNWjGU0lHVRK4JT0XZlu/CLTq/2sivKfq3T8P+NEiJ2NEfpP5Ev8g8qZp2h
n2hvusztlefgyQhnLfDeayXYmKYWOzkjqj/sovYtnsIUyWviUaUMhoATYDv5exul0Qdv+BhkNn68
sC10nerLz7zjWNXTN3s29slioIeER/DrJn6xjb2AYnLsK0DUODqzlwq609to5vFn30QPZ6Y00+8+
n1k9ue28lXHcngjjGEdITiPDucDsxF+XpHgkqenjYHZHv2C95yuPjFwk+ED8tG6f6XPynQ10GG+T
4MEi889x3jReb2qh5z2OHko6ThrB0BgLGZOHRVK2qlv8+1//43/9z7/jf0Y/YGhBWFblv8qhIPy8
7Lv/+ret//tffFePn959/9e/A8MEu8cg0MVdYTuGYfv8+t/PW1JG/NvGf5g++yJHpeY3yRjebrDN
aRX3ScUhQJtuicpep9oUHePaN2894zLagZqtoV6Jde7rWM3caNxavsJvOrRNOOCzhF9Ji25Yg7Wp
sYaxINOQvmUPJeScmuyUpvo06tw4pBIRW2iPFho0NV4Zb+qrrlbGFkEFG/ueO6x0kf5qZZeG9ZR6
C7cmiNnr0eOlBT2w0yT1O/8e+jExW5dHC/d/P9CoUUuMevvjZdH3Px/MZD69gMPN3We60OcTKiof
MyC9A56meOIErDQyAOcSC4mjIxMs6jHA+Gvfh4Q5POfLuU/ir9JhV1rI4k/tx/1yjCrmhBajozql
klNlHLpl8k0i3cc/l4R3Llt323kwcXEMuYz5ebr4z/uAzb0ipgBwqdl4ld9UM/BSnZFGIzgx2TSQ
RK7VkhUoiv6F20hmljljlQd07p+LJxVGFTo4KBj1p27xyTKdmKduKqKwGqAq2RiGR/Qqy0dZ+RCq
YAVXjLkC86F7HJSLJig2Sdn+P1eYBoWRTowevKHTWGZ4L/+51G7CwdB4hO/9c715qlj19vKut7A8
6zJe/veL71Xj6RAfSytfa8hdcDnfW23dgby0ErJ8LyPphS08whl4Rg8g6kRXDi1Hvk+w8TnVX4Hi
kBfGk/tbVuRz4OCx8Y2CxTnSER2NNvRxbaBDY4BF0X0YcANMnbO31t4jV3jeN/57HNsXa12bzfqE
TsmeFjUwzvegW6XQo0SXnyM3Pk+lONWNcTIZcqS9c/SG6kii0pMNey/BrtL5TN0Ij4n4c6emPlT1
vC8SezeliAHcVw0WpkL+jFbewCIrNAv1L7Zgu2eTUPBhAZKSKFCTmVA+AETGhRxmXBtoXkmFeKwN
kZSO9ZE3/GIUM0HCyVoFaYjUWjViva72RvoQ7Ce74MtzjXUr4X7o+SbwWnbZ82aUJA9ByWDaNDFm
AtzSNyTteGqzmLeFzsPsnqLVeHBa/6UQ6kVi7ygvhWkCsC3Owh1O9ZuIG7jhW7u4daPYmwVA95Yy
0T5qZMJFpDCCjfwzny30GB1BJByydZutXFzphNuugi5bJQmv/5xJJCx+Ei569yTx8dblr+fJrQkl
vDnGRfxMjvQzkVMpoCxJ/uL8a/o74PN7D6CQPywM7Ke1zuwSKpy4409AaEG6J82HAcPGvtqXmHIT
yYi1aZPy/ngSgPkCeGHOduKZwVDg5eIIBN0eNkGLCzSUy6JJz2PZXFS7TdA4uZe3Pu8OigFDrGnP
xt66ZjrP8HLcZwCzo8MUjdxlHxWwsqiZjh/ZzuT+q1/7lQXWFSIISFGhibesnd5X+lp10/vjQSvc
ih9RmhEBTj38Sum+zXWYhXDa+9G4dk86sRW4UEZJGhBBB57bHePIPZlZdhl7B/pisbxX9XDVkYbk
gDWHQz3bh8mNjsndPkT9GyutNxUU3IHmdnB2Ftbw1AyOQYJRXZ9OhcA5z0aKqR7v1JzQGIZT42E0
hwP8zWKBFtfw7nVt3Zuv6xjhaYm0zbXj7wRGKCYWlrNNLNOTQLc25O/SR9puIErIgGk7ah0Tvvxh
PF2jySBFDicuxMUC4iL/W/JrDhNmVSHp86FKO0G4bRFOmmuppWv7REAY8jdrqDBLTqE0jrT2C0iw
5jnDKYV+qWH4ibTxoJ8j68///4CzjP/3gAsMPfA92zQsi5dmYP73A24o8wzrmCu+epgMLMGVkQxL
f2ojxnmdgYavpI+4x3AXPrTJVodSjeLXtSSYpHruLxERKozPy+ruTcz30tp1/jdl57UjObJl2S8i
QC1enaSTrsNDZUa8EBkpqLVRfv0s+sVMddW93Y15SFQVUBnhpJNmds7Ze+0PddlGDpOB+K6qLOvg
NGZ8z5ReupgLenpX13QHwUTSiDciQMXHIqemuevywYYdxbnmqdMK6UZHcUEnHA3LZyxYV7cF9K9P
ywOAXrPHLL7MuHq1NUbDB/0Rw3BkISdoFf3Arx1/0sBjfA8i9RInY3qFFAKER2ppKlRRU+0BIzn7
krjrcJVIn39cotTys+vRaF8f11kQhurR9sTbJccmdLrY8R9XbPQ6c9EUmcbjspdZabxYaiPXWoS1
N9ukvT2uv06FuS9SEyzYClvdMXrJy9fS2mczuXhy12TeWqYOycM9qaSjvMCE5GQW2yrObcqWEERh
FjR2nuHAaRN026h0qfRBeFBxnCp5nU/UnShOSxrButZAghZAw5KlJ6B2msSlmKbiWhlsQ//drVQS
JFKL/quISKIY1nV1ZfquOw70iNrG+uJM7LAKnAJC5gu+vO1O25X9jb7AD00pGoqz5DVpmMbUzlYR
DZGxKzfcqJFN8Fm2L4H2GzkAVsm/JWbiRmhedpwbP6Ek/x44+TGeiBPioHjTc13RUKV1CIlEjKXB
6N6ULgc2rNlEEGnsqVaHetCsB5o5DoGcAkWCm8bq4j6+PItQeTDPAuG0yXs012+whsJGlD/sCIXj
4xulftNIdRtvXUs7Y4yYj61QLXbsciyhMqdRJ1nfHZPmYIc8DHuWRrsBJ5ZZdpe2SVE6qOrrrFKh
cMz5gzCFVpbEh1w79Gir1Ab/eiB0IJC680coy8+omOGtZAmdoxVLeZ8jvGqkOQUuL30mdY80MSJz
KnP0r0LVaZDgpnk8MnGVPxeNagDW4rERAMc4ndG+++vZAWrzKkXzx2LyPfWCqFMp74RXmhKrCzxe
7/E06RoqrVarR1COMf+my0A84s+ZdnTFAFTqkUebK5OH3ClGd05pLpUS2tnHw1bZVNQaQ1paic2n
PpA9syCy0jriAOSJBoZdgi1sWHh3upQx6lrm10aX8buI/uXxQNJa+BI2J40R3aVrpw5/J9Pfo5Ev
zxxTyXs8oqpV4zAWVGR/f+WFM7CfZAFDGnlq/R4CVtEB2MODFeHEcJcjkevHckj3Uvc9NuiOAPCw
78Vhan9+F95qOO+5pX0DJofVn6i7sfbGVN13KH4xutufAFbLS4HDrddOch6dxz1yaudC+Bfjk7ad
IJwvgcEgmMFYoOPux6J1QkM1fsyyFOZGGkawVBDK9x3or8LtforkTXKgiis4lqHZKTXxuIu7MoVp
q5NdGKcUYDbB90p1qFjhkKwuo3RcrOJEDjJo37mGoo4VES4hLRqP6ctlHLNrNwzXViU/M/Fh6piW
AQMQz3ThBAoYrzI5fW7upPpjxQzIVyG9Jrb+NoJbfG7OEdNe49WotHtGvDUsb6B5cKfPOenZzGr2
hnD23cYz3dILwULUhJdHo69snkFXRgM8j9OhIBkHG2BdwOSSwCs7Thi1OiN9EQp8/SiBbQhady3d
gbLvXLSxzSK/DUJ7jfPphfHLfT33PSfoBqiz45rKQfGAUmnFk9HH17Lsr86wPJV+K8khVpdULfdx
rR3isjxaEbwu8h5TYtNrczhl+6EaKTXJKbJ9s+ZQrE7HVf4aFbx8I9oqB1MVIt2tuemqZDDX/DDT
Gfc9hwoJRd5SuwoTEHS6ARaAoHVVJu9Y8vrVDhDPN8NZLc3zK8ImfcAIkPacSIV1Gys0GjPmQccX
L7jCNJwbkJvIICSqOjmmuIPGC6Utuop0n0Yqrq30tq02WjXeaE/ezFrcyiBhH+UYbDanOTf9cfzN
O0bVXx21Tj/oOGesHO0Xi9ygu097Q7s5kjiLmpebjMRlPdY6mEfk9j+fSiTK3MrzmNeh3N3qn7Ul
X9ag+JbMnC6xy5DlfugmUhyCp4iZViv/SewWwkgUcLNDNqGDSRhIt0Ip6OfjBrrOP7fqMn59Yi3a
y3hlCBbkfqXB7O6aRifIhWkqc06057nfDe8LyGb5l5oPDF9jX/lcZtLbGrf8LnVwzlbUpRII79Te
GegJ8Al65ouqsuz7zudo9XfZHp85PUoXBZjICE+Ok+34J1OBrRj4x/70dX0mgkHSHASHnrNh1yo4
YRIQvTmlEAkxTqkWFXORHkzNCJV0IhEhC0WGt4HAvJrAPIzo1LizYQa4Us0c+8GwHPrtyz0wFvTN
gq4g6hsdZjz0iEovvIYXGuUNiqfEJ3ue78O1nNgNYG802t75DDRJY3SN3+JSGuZpJI+mqopLXtgH
EJIprSub15VuQTja3+SXwqJ/jpQCMb8cc2YkNIVgqpzWQAsvi4HAuTHViyinKzMpY/Mg/lgUhW2Q
szlJBQYuXgENnnEBTg0g8QBiPj46ZTrjeyBtxjgXi3ZWyDxKLpUi7TTuzGxOeFdLPpZ6Ypi2GcZx
cR873Ou0yFItPA4acYWntwi76rYlYEHMkeBvtET4sRY1BvBLkFtWmNhkn1LNFDVp61l8lMMiqy/u
aLpNUGrLQcs2mZR5UPF+NSAW1tjElmYckKTxtIyH7M3xlspkD9yJt2j1aL4fOsc6NXmgEC+uFTVF
53RJb+kqrqRhB0jcAjp5QV9yK5QyUMY4KMA6x4ur6bjFlZHcqCCT5sDy7qOWnCYm3xZqgElmPfrG
mIoQRaHwXSziZKbRWU0mXkWCC4kSQtcUYSH3SG0vMH6uY6jETjiuw2lcI/CbAGbulhfGjk2gRbev
3ph27KYv5wNQIZphT9H6sx41KOxTtCPmdZXhXiyFV6MgaGIUJfGT5G0bXC3Wd2FUSEKmN86qJY9d
QNVaHTDnge8Lkrd1chP9aj9Hfp2od3xIlqbuRQPdFUn1kn83SScthsWfohrDF9pg47zEyv/S7FKs
v9UCtqOalmqYtqObJvWAaut/rwU401SD0ZXlh9FELAD2UlARDxzb3IRzPA0XyLR35nHiu6RtaWzT
IKLnwqoaeLKskuwzRf6NVxAT4gID+k2wY17rKmOmBwOzeNn2879+iVrl4Pd6xzkZw4jMO+Z9WmFL
UpPH5puqzObdnkvbc9p2+TVIpQAND6i75+Thr5pYQxq/rPllVfv5gOBLkSLTHXPYgYZa28dVGfFE
JjlfhtVpgaS1JFwUyRhIjJb2pTGQpxA3baDNhRlSnwHSjoTiD6NwuOOx43VdqbzYclMfwNsRq6Ej
Pf4PV5Bm0u88i370KrehkaqcyRJYJH4O3E5FQLe28VwzHP0FXpm+jNyD9LXw29N3hGugcwAomxbM
2HatjSa+r0vPv9g2PFsbJ+vjyrEtfGp5+Z4D8aq1LQzDKJFAYexHRmFMu5Ux7+NO0Fv+WPQaWfX/
uxtOjb5a1hXYI1GBy8YmXPdxX6oR9rZdwMF53BxncMCeMCBwza7+VOKVJt52l6jRWPeUNoUDrcZu
F5Pm6/BG72SDmI9/3LSmnmJGPFvueSdI/t1un0xPlDOaKtPm+7d7iKdiR1Nfdo7cu3Mpjxebjslm
WAOjtq+Y9QzgyAa/gq+zE55lpveusu4Dw8C+VZ8XFkOT/gjujmUzeuAsLFpyaenUzHoBgvsodJpE
4uKMki/rJ/VSjjgpSXldQBua5CF3HrvpcvaQZcA/W7BhVoPuf7cvBvy4MuoO8GnwvxDa2KqoiX4Q
tXBUO/vYgdjHvgME7icqyyv4gatcStd6sq5xLl/tvLkWKY45ieSKubisXtEbuOEhZF/3NqenJmrw
lRv77qAkACI517dr7Murb5vdvpQwZp7ba2K1uLtBAMQ1i68aKEoaRJrmzzhuyaiq62BfeWovH8ph
PKZdcWqk+Lz8roVyasdbXvX3qH3L5xQ7+PiMByBewkWXQ4POfMUfbZlCRhDh2tf894tgMcwvvzWE
Axmsprk89WOYY8+BywCbkoDE1txTbu9XJ903oXaNmU7UjeO3ykuMltLe9M5u3xYHOSOdCgGoGUWH
9Ey6V0Lr+l8swYLDukyMYLHTb7a9BqZqIYvcRfs2xrJ5XkblOqi4I+TEDYxPlbOzpSGDH9+ENHgC
w40+GiH92EO5tATOzgeAUPJBddZb2WevssheNWcD6BQeJg61My6M+BrI0wQ8UM7AtfRWTIaGRXOq
TIO2ASvaRBxpeKICALoD/P8Fd4FjfM82pi2ieQ2+EFmGIeSJsCf+DhR4V8x3dN73LnOezJyUTenK
eIs5CQk9wAVj2b50zygaDmkL3Qnp44B2kxhY8FZStK9zFGkRUAPN5ARAbKxGtqwAjFpcjQa7gD9r
DQOq9CnJbE/goQFpeO8bFReGfU1Vn2X3XlT6nXDHllidbDz23xwvxRgT2dXOEpMfr+Wp6PQjkcOh
wmY28CIkgXntHULaVjIcDXAaRcAYHXS7q4tqj+/N/59bS4r2z+3ENlESOJqqWSqRV/a23fyX2Unu
cOGtVeefKQX3j9ThkqlnSJs1DCZdOJtM2KwGH4CmQZWPoZE5MlqSoqad2irEOdMaxqeaZ3J33hbe
v36gKfeGV3c6vUJFTLc0pzx5/GQnjUguQkHbYlZYxnNh9O1XmahFiJQn9UW0grfbfpdc5bXvSECR
6e5wsk20IaQqwyxVqfB+TKs5Njgbnmy5In4T4qFn2ige//4xxnR6pfvSsToSqZzoNklyeC0Zr49J
0DlbwtOakNFQxgZt2h6t4vbxlBghSjTEr5Kcvpd53hwmtNOEWeDN7kY8t8iSiPSiBHWR/ILFocO1
UyuG4WCHvx6XEMVMWFoztrD6cR2ltJi+lpmdu9BVR3ihYXhyqpwuhEVG39pbHHDIs7crRKWmA46p
0Rb0OSryOjtqIld3LBJ3m6r0LR3F+H93vXX3vL4oZADd33uRHdW4pwmLw1o6L+V6iXHfi+QsFOVc
nUFVJmjVeS9MaHctbEVZWfYlRgblu5XPJ0XIJ/24F8BYpA4Xvalf0lS7VBU6eo3J2n4VNYtWcRYH
LeaE9IHHLtDdOKQDto+1FF+qG8czB1tnX5VvgmFpDlVd70k/GsSpsOazsv7CkrXYbiEuRsUiBaEj
7Zc9s9BAbZfgNtwX0fqCFyqTR19+K9jS5sHv3VF1GC+Y54kabpHzq3JKLTmc6O6THWUibgVozgEY
xY+zKIf48znNdS/2iY53yRndjZnBf41Ce07GJ6x830dRfW+09lv35TDb20mlfk4YGnb6J9oSrD+7
bLTAVLBkan1gLzkJSHYQwUzUlyepYd1KsN5dvi0G5SqrlHE3Chv5shF0qsTiAd5EoIUG34wbhr7d
hwRimyiR2+yPvhr9oIAZ21ujMT+W0tuKMMEEoaxD3B0LjeFsduGEco5dmZlaEyGvwY5LkwrX+6E2
2r0dW4wddbCf7X7NWD/cGQjbjLrW4fSVURV5Q20Q7RJSy7l6jy+/aD2sS71OqYz3qYaOWZZn1TD4
H7FuBejDGs/eCwEkqrFQAnhK3/qJJPsWSJGCCl2ql71Mdp7A/S0HTRLz7NNImfNwmOuwj0TYK1NI
/zdkRC1qhYBk9WSV/FMuT1iKPjQJSk9S+RgTrSTai5Jqv5f3MwVDaYEosIARPUcY5lrb5ICYeJJc
XYZJPf0va6Dzb2sgrXXdtE1eq201/Ed7HTVSZbAwVJ8t2jTEamKxvyHilD+dbsW6U45QkNemolDp
4364tyby5F3X4STcMY+m9jSzeT5WHFYsGA19/ys2t4ZdIU+sOnXCdFRKi/lHn+q6eJxO//qN3YgR
dEzvrWxi+t1+cSPAqudWqYdqOdE5yTJzv874lB4fw9FG8YTwTQkNTON7TRYVHsRk3usWONJ56OaT
7VjiCBMaElxmYdrUU2tm3ZApTrePyUE9hTXQDIGdghCqxo5qZRksbx2WGaFy36B11DGGFfBRl3WC
hCYxvrMeeWa1soaRlgMGnWbnqDAaDVQpbR9Fw98uqi3JBRmSBg1sitjtcXlll7Gmqp3m9QaYmpwT
gCKjOpFqLXUbZ6UZbcw43+OUk+i6gFvFlkglzrWPefUUNTV2L9FBMzBkebNlp36kpil7hYECK0FW
IqKYxviIFBkp12c0wbarUDntHjdn2jxfc0Sgkmj7yVvh2u16zKNeZ8z3xoxm+gbQAM24f0/MgZF/
pn897h1CnRe7tOjtMfhg+NEqfOGqDlNgfKPlTuh1a31FZoSDTwM3nguFuoHjCfUEkjtDLN8et9ay
mtfcsFEMGtwRjH2wIiwIBcQAti4L/Ktsmd8KmbaJ6uQ/szZqXW1tekKvl9rTa+nnXzfeztt5ZyNq
BvH7n+6+FMbFb2NUcErE/kIf1uJol50J9AQMIgQuc9AXkVXul/SwGFBCOWSZ8RTYDBzbP4kMU7+m
zZRLxInmB7BPy4KVVd0vAvd27Vy7c/7DyNggevlUARnuO+M0+dsXWkHCK6MIVg4Cf9Kkys8uto6J
kj3F1M7JOFzI712kg9Z7FlieDixP2Y0XZktXB2l8wdNXIQDLGlJEyufUz/uVgNj9kGdn7afxQoem
HHEa/JzclPEpnODXtZbfGF+8L+7Fro1TQY/J6g4yo7kpnumL5udNPp88571xNxFDqaXy9Ol8r6Fu
zUZy/kR0TgicfFSJ1toKEUwKvRx26hoinz3JIKBEt4Ve+ZVXCSbUWh9KdFk4DtCgwHQmE/xc9cf0
iBTjWGGwNxp2yfGiGBM0M3iQp/mb3bxpMVJdIEk2kKQWNVIKP1g/L2tx1g2ilNoXBWtmGqRkKBCp
V+UhfULPVtenxp44a5cXvuhb40d7SSaVhiCOjfqeEV1k4TPFQo97Ig1ow7rL0w6PBP09tU58621s
030PneZbj41o2BtyUNReMhVh6gaNZuMEI1azKPaJZXotsp2o8Uv+4qoM/jLT7UQgPB2icj4uznRq
OJynlAURYbW2cuLgdEVkfW3H+ob5COUmqXJBa5Rv62w+zzasRZUolvENF/wbaZzpZF8oNl9mPXnm
RXO0oyLFx25sDjHnG6NjVnHgEFie3TdtjvdJg08BEjbhln6nbCYhpnFlHcQN0DgDzdgOKWnDVpfz
5EggeDNiifXB2c/kU22B2JJ6aWKNlh+k3PTUECfK+3fmALdR5Gr5rAE1XM5qER1RW34oqom3eaRj
DtVM5d7ZHjJTwJGyr6NqUFA1jAFGhEEKdCPUpzwoTT2YU5SzEUlPkxnWsTgsKjPNooQutR6zI6ZV
G9RfWhNEiEVsQya0Ps+HJ6VZYGBdBYK2oy23RCF9E4jKdL0w/thjhMvEBMGihR3GkmkXqtueKU/H
mBZKQkew8aEGHeXMJWHlWjACKRcL7vt6imtPxjlXY5Yem0+TBlpnkMQVcsRqx6DDyJLv7g7ec4X/
NGV7X1nt/n/ZUI1/31At2q+GoWu0qNi6/l5UlGI069mQ2s94woREmjzRSWM6Gz8Z3XcvqRazMCPa
0omdW4fup27kqw7pWOS/JnVSf9hQ4nj5zKo42nVED6t0ilp/7Jz/+NFLEjkHc3YESA22Q7Q5RPaB
t/S4r/LemZvlPZFb46A0ZnLscD7c6tyiCqOVdJ6oUbHjZNlV2xKW4iGLkHmN6cmhCxUIHSQSZQ6B
a9ag+tgkpn01xCtEbz5WnkqQfU2R3W1FLw9G3Y3vW9nx18dDCrW6hrVk3sSzDJCQ7KpIgePd6z3G
rcH6op9MBt9g0JctisSde0AJQ//HGpB8EVOs7+qymNBaSd1RRu7N8QtaO308dUf4Eu0vHUqMoxAZ
IfdxRLwK16Uo+L0z1OqE+nHUmEagCnEm8C92A4i8hPbKX9fat8vGCrIsMox7xnWJLtPMEmRNbF31
fPgh1ObP4+I7uyK4saAvRVFMyZ5W/tDROV4KZoJlx7xZ6XSC5XTG7wM7ki/3QgDwSpKdEEV9Izjn
+9/vjo2fqZqVKyWmtwrDqwjlEN5A2EjRQs+tyYOc78WUPWeb01E7KZRphaS/KbHxZgzdG03WeGKQ
04UN0BARkDwQFIAQE0CIqRPtk0zeq/5nhR/+az0Ps3HMHUr4KVhywtkNHHGhKBySrjaaOyjWBW1+
lB4MqoxhCFY5OToq+lgETuVrrAC7SOo3p2rfklv6KRWNP+Q/4Z9oGKcpYvMhD3mfQ4EnzulxY5n0
kFY5cLQpEDmlAEUh7yy60NCxrOcs209kqiX5rQ0kpE+vr2rV4O5SzoZtQR+RzjEUvDxOLnVKYnP8
m9btXnqW+YlVhNGnPnRVchhWOMhfNNMG69hb9VEax4M2WKEiuxJju24sg6VsL0kWNmN5VJL+JKnN
2bTLC+t94wrDfloa6b7LsXnXd13tnsUfdE/VVDyLxrk791iat6zFF+LRtFk7m5ZC22c5a0l7RrBf
mP21fpVs7ep00SXvqss011QPgMuj+MBTaHfjrsgUV7lkhbYX9ywHkEwLJamYYyEF083lYNC5ioVr
WtNRPQndOgpUQ842MGwVLI67bO7Psz2eMVPG2XEEvYhLenv6euYBQBmz35JWvzZsns5cP7fju4ob
aVTjJ7swn+JqeQIzpyjQvNgr0vE53XdTfdChGm7UQgNq4dQkWNfZkKEWIj0NzWeLvDiUzbw7ESuC
HjRwxDbaXHuSWDLr069WK+6DutxM1tcV+BhZriDBoonxB0GlGwECstj//3KKyFU1uD9oKsgS+Pty
mjoOObut3n/2nWoB7KpW6Uc8t9xhjlJ8acPSRbh87NRECmwArOxiNDL+ksrSh8NB9ENR1OF3rpsI
PNe1qjkk2MMUPxbU//LDYXW4bdXnoRpF+SXFE8SulSGW3FZuBf+bOzrO6Mc6ykV9kQ2mcWP9jhgM
yp7AeOmUUvT98fvr2DYpxSviI/vCfDXqvkDO3/UkpZviIMxOO/J/oLZSbcPTmSnQT27BJDMwPmsi
mY5VEUkefJ8O6w2O8VJk8nFbQf7xaSlPiGlCkYuAtRG+obLKLfMmKl/TTd9P/xtrgrFLHI21rSb3
e1nJUX1cS4yLEGkenL9SW3/a6fC7gLS5qxKxeI8Ls3UiWgrAkegcuDpbtX9FRf1tTVX8hEKt3Abm
B5xWFmRaExfNiV9RaIMQ2a4br2znGaN4l1M2ZLqgCxNJNDePu7AYeA0yiT7A41aAQfgpa8a3x90o
uvQXNvB38hE/olX6OW9O5BRqnCcmAumTgTybJdVGr1ZzKCsO+tsO97Rekt5UzvIvum6Km2vGr/9w
zyCNxbRVo0g/mp9irzBWzseFwIBAk5XrClgG6zqEjtFlsVwtVJlJ8hox7spoeN9LKrPL9wYCgHWf
ze7Z6v0ZpnobSacaAIAWoyRDdQX1x0mze0zhHA/l4XN670ACICM/msqlrZfbnOG5rbWLao4k8u3o
1+8kAVAQ2PKuwSYejV/QdY5t3x9G6BBa4n992TbJL7CQMwNUfXfFS+nnJyjT9TF6t2ttt99ShZhi
h6AitWMpkWVsgLyxTKa1gDpOvbSEZqUHSKXCsooPQw02PSHXFwn1mjseY6GT9aUU6d0ZzLsStc/6
YjxnANkQ5tDXwI3BM9WfbfVUZgwcc7Su+GKxHh2XQr5XyXAvnexuRfPTs/NsqHCq4Umpdh+0gkGM
RUQWtnPMSb3jG/Tmiy90UplbQprqnyWXDGj7VfT9yyDtpro+NOzg+qBem8E6y3AzkatSrV0fjxmj
S6Olr60+l+ftSJKTlr4rLPvJVt8TbTnJ7JoV4/eSdkX6qgVDGp3mTmOy3NPuIwL2tTG/n/WdMS8n
Tofnov5VG0OQmhItXwCheP1JLigISACfHjgY1puww/Xs8EcAbePFwm7MoRLT6bhDeKW1zdMiS7fC
9rCuPs9ScxwQiuF6faqz4qZnYCc43xjuD3uadtKfelYPS5MecDuEy2s2JMGkpgHSi6C0QJ/nQ9h9
MjxpgOITZZ/Nfkc/y1iJM7oA6pKWvWTA+6Arb9GVHzuJOCQo7EPFmSU+NMNwyCDpDkGcqVQKGNgt
ItoLIrunmrSS3mujj46vTgyG29oC5ADSvbwLi5Qng90y15wgt5Wgwz0DlELrlkuhkL29PiVDcaMs
utT+3cRAqPfP5jPvJn2ue0mTZEW9JP3qrDkkDqOJKQasAATZtYo3q7h+NMAFmahACC9A6Y+fhYra
FfYAf6w7MNH+kOl90/b13hsPdxpb/l7h4I4shY60b3JW/p93Fe3fO/9A/E2VM7qpWZai/mOQPBeL
3NFEnT51qSK10xYqaaumhZCpmi2632oxx5E/F3oH/Qnx2xuGkPFbbeZ8+A6dx5vSG/qElHCavqsp
uWdtnVhPeWx1XzRTxnNC1wPJIXQsSOOyMF7ttsEy2rCyKSFVZcr0vq5+mIXOkWyx22tfsgFypN2U
+Folk6pssZGjU8l4BWuRaR1Y6DTNvG0n+OvjO+WIoL4nPWNYLfRIeMVenMSBY1PJMUnNUOI6xc69
cQTX8q9LWxMMzzv+YL9I5fJurhQZVZnckG9Ovp0kBWedqjo0kbaghZgmBAyVtu8bBQpYZ+fnx/VL
sVYFqmJmb0MGsK2M2/70uBGV46SeUqpjWGdDdLT7lGCO7Zbo2loGhbEmbg4wOEjkLvdIVaF5WtgK
4nR6ScSmLvc60jCpbAmkK46bvdMbJlbrhPQHuQSKhKvcIyOS8JKSMOBKyqSjMqj9uWnVeu9glPIf
txfhKd2edVAOj3usG2zelh53rmaTWKtXHH4yO1pP7cpLJM+aHMw6SrE+U8vAQiZwmNsGUEmmZS94
+6ip9MkIh1XpMB7MpHwVHWGnQwP7TtK1cNz0dYCwr2uJCl9hvP5Ux113MBwe/r9/Y+Niwl+IRLIf
KGR3ma3SVnJgEmUo0fvWsjmlxD+1uUTgU4xoAxZZdtVefLQL0Z/KHJHcONOopn/JgjKJ0+Orbezq
Fk/sb6xbpLhZ7JGlzjecWXrtN+r4zVEn0o+3L71ZesBoWKH8v3/zpcyMXxWMBqaJH51I/Y8iMT4q
a/y1WPbX6JjpTmsWFaAP6Km5x+1BO7PdxQlHJ4vzG0u9nPra0mqhnesAFgU5uaWk2/gw5BbEG+98
rQ0UZFrygVHyO4aEn/qK56XLUPJWFv97J2mD93iEpFTbeFT9j2qQX+2aYBRbUXQoWdvzRASeG0dg
nrRVa2hBsBI/nizkADoGL6xfj8dLStFSSeaGLYv0xq9NvLWPB20SeDlsBy1sn5Zfa8kEdnvqMMJL
0MEJpMXxjRebBu3OnFi7OoVzlTCcZr+qfNTHk9g68lsZ54STAAOC68ax5vFIwnNAGbV0aOBmqXW7
TLmPNSrJNEk+tKZN3MdDGmcS8ggGXy6syoR9GGm5s5KsPa5UKK2EunXMINH+9eDWpnk36+63HJEt
18HP3qmxDTnTgQss6MKC+Bw46G2PcjXLTNBWlZ69Y9zjVf9hFPofJqG0iUqEzuqof6hVqQSl1KpH
W3APHw95vDQDoY7QBztQG57ZEzBsdcTLtQmN5LSuMPYo0q/Hcy+pWoT+N6e05uFPq02Dk8xg9ieO
GBg/caz20I9mSbXQC3M4l1sng66jJW6qUKTFot2SpZVH6+CvBa1ubG+B7Czs2Z9s8sMI1zNDMMis
w6Q8WsuTCfT0//ZrmTEsknOZNeVKJAATJO1WwmdKe6Zzx6Fib66bJ47hT7OXzDMiLdadX4S0T746
rDguxks99LCsgYitPvKHs5y1TL1ch3hZPStPyw8nKYL4JP9ZJO2bbDTftmBJjAXRRW3mu/R9Jj28
DI01ClRnoTWGKcZrQWlgxYtPmWZ5dqK4lYIliTfVybJL5XXCFbfsZ2Pzd2P2GxhK5lWyTeZyzYtj
QMPW7dtWJcfJC136BiI6ciu5qcJlO1arX5yqD/Xn9FvTxTXP09u4wCORgdaYN2lIn7q2fOpieIGZ
5RYyqQ8BRiJLeVcM+z3hyZmjm2SBoelYzitxK+L41n0dMoajxQtIHaKmTt34NEwHM4WZFrf3Uqru
zZAfl+RXGTADGJowX9Er2TvTNe1pR0Yqp30gkomDtTn4xKWlkWqVYswikKQQ9wgNQi2aJ6YoN3uZ
rqR6S5iyou5syPlputayy7QgVF6/lgR9012hOyHzPsi0dqSN44bKtsAPmcjmPjdkLyZuHEJuMThX
ozUC6Cq7ttQuCT75CinCSJLdmp/0tDom7kAsZxYlLtRsXHQUty3cL9gdkQQppdtHFsGHS7LLkd32
xLaoYYqwxABpnJA0XcoHbUV4uWARmZIjBx+vfctohVNpy+tJW9eTHc0nQcfSavx5J+hTYhM9inU6
QvcnvyV7S0sN046fyAlpnEACvwiGJAbCBmOb5sFvElGe1Fjclg9Ew6glIW+uCOtQKgL5WkhLLJGl
zshSuyFGkCpyWIfpcJtjflvNbInWEzd6n3V5kNNpzT+VUDFAyjP+JYKoTX6vYdf6Q+3e1vU9M0EW
JG2IxyV0GGpmKtqQKWx7hNlyHxjRThQyViA4PHPwlSHCBVUAGe/cLeJSRcwwiA1YGy/dDpywARoI
rGCxexAWQtxelf9D2ZntRo5k2faHmgDn4dXp86xZoRciQhEiaRyNxvnre1F5u7KQ3biNrpdCZqFC
7gp347F99l77ZFj8euxJ7fXil5dAutKx72DpmRcrj15uA1Qf8qUabh4d0mBcn2PTO0VNcwLlzRmU
bEp/qxJyoof4MmjWQy7SexDkV9+szgwwe3YdAqCRUNa1XZ0lllebrmlIp5toBjLb0XpfgzbhMxIj
k3XiEW/YY3E458rYzxxj4AziJ83RXnhXr0ZAZBC+h1XWL5t4oUNfVnLMMP10dwnSa7ROcV6dJQjn
oDzVFHpoVEf5qzsO4qM0aYZCrucied40KnuZ3PnWkjP76jmPo+loSf8YpQn9rvmpF/Upz+oTEdVd
4p16B6GVGnl9nxnd3pw9nJoPZQBl6lo+NhRCX6FKtGl89sz+lJRr8nV7igqMel4Wc7splTu/9rap
wNyEb8DQWXiwi4Z9zeRKU2YF5BaDHRgYcLdAnfNEHSSI7NnFh8XFmfwemA3qOzEFdEeHlpWWaszW
wfiT0/lD9mVWnzw63SnaTY2z0xy6VzkIEyb+58GSIVEeRnNQb3yO0vqQ1jOmcvcwh0B+6H+UB+uY
/yRKdmq1tzptH2TWE+7OuU9591nV97gZbr7j4EcLWQEY0bn0i3NQFKe4ZJJNTkYe0YDyJy0TeiDu
KesGz0zPxdqT+h1R4CFO4ye+qE/F9DtWGtJ/8kJ07qUmkt+BQq6r4G5sfk7DuMc1QjQunH9GbH4l
sF+DsGdXbVURbJigNlRHbQoYxf3obQpcsdNp0J4HBfRn0i8lFsauBa4srxooIf8XGKJzbRLt1MJk
7q8tZUuLZa/ub7Nr3xzdvxkwqxiM2+DkdfYp48NOyYPC7CTfAgo0YYga8dmq1QvVB/j2tqM2bmnZ
ZpaM6OAxNnOqqECk8c97xQ67huxXBSjANvmMETgqJfeDgFgY2eYFG38oTTyCD95TB05hOqJgbwE4
hZpIQ9MeLn1HtD0vLg8eAHAzvQSTeXYRZLmxEUYo9FX06Pnjfq9OImBPkIwH7RkCWpHT0qwYcuVH
ZjWhO5IYpDWAV5my4+xAn8YbbwTDOEyXhB+R2OyScTX76XFo2QBl3SG5tB+tgW9nH39GcwwZ8UnX
isca+lhFcahLK496iNlymoP12PyBMExleLyusQvYmbk3BnY/Fm040bjHkYicVu2DtePRIoD/Pad9
B76YzevSnh8KQUJaW+mzeRsgyakuvZjmTVCMQfVCW4XZQLCqz/YZUWwg8e1+4uY7/MJ6m+NI1Nuj
GiWhHGr+CPUY+dn5AX37aBOx/kFUaCP+FCBBHT0/s3vVu5LEXH914eKN88b77eYYEpHEV+uyyq65
HV/awTtVM0y4J6jcqfvQsGbu8e+PP9RbEbQPwNEyP7pQgXQBGo46W+IC9EO9MQ6JqfF5OtV4/ElA
7f7/V15judL+DQrgw0JoY/G6mQa3XsfSF5DAv5nd2rjIOqPT548GI/+HCUOHR0dv6SeZRniyCC4h
yrQwlvZG7/WUl2mD96TSIP9Qg6m/D/MIXpZzNHrIpm+b2b/9iV2bbtFsjL2AMX/2vZw2xJp2kL5c
pr++M9aKNOlauFhK+adkbTDnvXiKRFU2kRz5/rE4cSdAvq4BGYof7TCcnlxaI3ds2+MdLg1n2wGL
uY+uLRnW/qcXUnH/W80TLcalIDgf6E7O1TTKQ8PJeCYYeDD8yGCJ5Oneqran979eYMzVJp7Uj+8X
GbN+AaWJy+X7lULKgSSZkH/ItPn+90teYD5hZCG/aFbcAVXnCyOLxiSKYKCkyoBfqYNFutRAzscl
A3BgELVS5jCGKL9M4imnQdSyWIosgZkh4SfObENWaWSM+IxEusbrQayP2CcgYXYbvbEwi//5y1+S
+oTNjh4JaRVUB7kJxHTOpHvJkvpQlj+GKrnX0zbThodqzB+jHumGKoJClk9zl0A6xjXLDc72HxXt
o5XFZz/fGxEWGurf+1Hteo5O1RubpXUCLdIe4q37atrlyjqnJ6nRsS2ss3hPTQzw1A951bs5OWGX
ukwV1Z5SGB5eEVXDzYEsU+TbN+zb92cJSIK9WZxC6X61JARKq+AorU69EZpufE1a77LN/ljCfPDv
/JUkfLKUgNpLH9OcXwj87otdJ06EkHaNig4TYOaiJ5Bk2ftSk3tpODtl8iFgCxygkRn0FhbblCqP
QZs3sltQOxNwjHhniSD00jfv0m0XeXFGXjy/ufH6jWrxwboyVQQ9dRP6tNhvI7DfHYwJQGWhAv3t
16woVXecIcLmpKLj/lAm/UEeaLMQxnM8iuea+zb9ctKJV/Nr9UzlMzBD5iYThIvoThM7+DyRxwht
kKAjGY8tpoLtEYdE25/FyvXFMmqeC/LJRuKfpnrfMZbFPvm+4VwDZNYNG5cQThJuAvOYXblJXy2O
0Fx/zzsE+JbHV3XVJgeUy3wKyvABBxrSUBE5x5YVqy359dGSgpi+X+K87UJnEpxqi0meaH8Y82Sa
4oaSe/IizQIt9SlD/LJWDd5qgd9CHWEdurgPbuuT+/J/PbkC17Ntm5PLMlxLt5eN+7+dXBw8RTsb
wv2oHbffdXEsrFXhdgsnrU2NJ1i67UXXvfKlmez5HbmLCrW+hqyY4LMFYKrrX1Rtdg+2dJvpe/Hz
jz8yBcsEhbjgLpy12HwnY9goGQzbwK2XEogWmndFTd/3T8rxlzORa6upHoPQtxqMllkKKnP5uQIz
x5qzBqOn5Yq7hma6HoWjqEuJzE1iMoQZemycleUzrjppt47TSjuVfS6/6Sd/vzAjJ7npt9m0+n51
SZvooadUiX8xp6k8wA8mOTa+XyvZVozj0LjwDfCCVav/tLyuWLdTf9dSHd1GE25oJ3W7zkqAT3XD
Tf5fb2HK6CZwrYV81WhfEBx/eUaEfh4XY/j9foD/AsdxEiJNbexu8tr16PuyCdIQhx7TuqPMqH2i
6TgPReXcXZelRKlKUllpzTfCie88mNC1ZPlpl4zZ3+8bWGiySkzydPiOcUh0WQGVpv/Lwfz3r8Gb
1NYM4h1QEza/24lWGfSOzB8fS8e9J7Dbo/FlcMzXplnnyQaGwM1q7UffiR5by390j/EjyeP9LPR9
omjQpQtTJx1lhkaU3Xqzo3DZuFj2ee52aujCrEoQm/QnPV+pGmuOz10W9zyk8z3EtX05g2+OfU6M
HkyI2GVN6Aza4dYzFddr218blAzaJtlCz1qDmFuPFbXFFaIb/l1oXEonMDUD2dgWBb1BrNuz1uLW
p+1yP9+LCin+iVnnJIr2ZMbTKeYuFpPa4W9sOJmQICxumGMVnzLaIFN2IsOF+NEVdNRReqQ9UC3w
zkfQe4Yi27OZ2UmC/pQzbT87VTJYsj7exo6/4a64JUW5daAzwyPd9XGzGwiYtNZ5tKtL7zrbkl7N
cgRw8W4pbjJUSueQGbcb8kDHBP113NjvALZC40udrak/TZTH2lN5EmR8rco8ph2A3RqiWDSEFv+d
+qRsOS9XUKTz7qLMdWW7T8snZx7MR6d3HnQOQq15hVdws31xVbNztjZhYhSHwiGYzDpzARmQfUKq
2NCLGLX4dOM7QblmpM5iuHcS+Rh+lgcbXVneIyUCT/konzDprxsCcvEWUfQ8Num5b+0TjqVTQPTA
pgUgd6aQhPBBi1sGUDd8jUId4MGa8YFbeksVGXBjfJCHSXn7//PxRj7Es9lCIMG4prEAMP7teAuq
qVJxkEQf1piRWU5I+q+AcTpEOntchZyJ8W++SNk7Dhwdup7oyG6XvczelBWML5pTpb/btqDYmLpL
9c3B/cefOSfccBNq3E4qN6iwJFdLU2mWvQyDVGs9lfg0WButO2F3F4x+9ZpRIzr4dtBf7KaJHyKW
Z+gLXv5odmb3mI6j3IKvs2hO0OhUNxglJ56mO/bV2C9LPUWugHycBbHJ52iGjvLfX9lodz6OWHQe
mrHwdtgm5ZsTCdY+iBavP3gB5afZeqxn6q0kHcvFyAUU3CWtQcCn1y1puBWAYjqyh+4BZzn57yr/
+H4ntojR+LRegwbB2xHUTIb60rSQd/LNE2W9D4yqov8urw/fby7WnX6dpUa+7Vjq7ipsz6FsOdFY
wLxpddYQc7PQuPqYosZxeM+9+P37fXcCiDQfLqwJRaWxFdXjEGIcq2S7xNf1r18DTj+F1DQOUKh4
HTWs3WUx8PffFCl6omvYg5uDB4jIsKh8qU4KicGJtLPQ7YvvL81SSE7TkRvCZ3lOa3mjUuzefTWk
eX24gcjcx5lppMHjR8Sxflks3JG1k+zte+bIStEogxKqy9CLcbEzj6c26A5A2vN6GtTJBhCnrT4q
WR9IwAhCX80zRUDkl+ZNP5Q7IGd7DDX7+rdhye9RsP3NhpJWenPKL3WKF1N+FbM6JTpd6QPZ4s+i
LXZuaK3pjz9W0MhtyPLuzdH6AxGQW7YB3kdpVL4DlLsbB5rDJojVXNpGKhq7+qx79V65Ye76r9UO
HFseiFvlhn6v4EHmZ5ikNGPRQ+tHzxhBOi06taelqtmCWUoMFi6vOWP4c4xdPj2yUVrPFSFxX24l
/Sbmcz6Nh093bWY1BUb2gUT+vMsoWJl3NrduDwKMmIGFT8emQVkBRsDc6HKCf901WOsSFd8o0j1d
N3vFfGxipmNerFJtP4b5F8lp8shttctzGpZmsdenazbhkBD2nvTtAYLJQUTdAZjRFaPWGvkIULI+
hhXhVkoJiQWDV0qbcjfCW4opQ/bnq8lnH5vDM8aWdd02oW75Z+qyBrCzNqcpweJHt7Melh20nb9M
ixwauBfc+2fElnQ2LtGJZw0BIJe1s0HlBsxt4wje82RTbCZdfjN+RyEY+QR93pUGT1zjswWNojn5
ge9sH1tXvlC3csjuQP3upAMfSI9uy0EPu0i/8vKqKKC7JMd0350D7tRDyUp+aUfGkCpYq4352boH
XNVY+UPa+c3Hnh5MZhS8kFeWbFeXf6sia2MSR2m03wab6J6WvTz7FbdXy8tOXUN2YLc2WLKO+X70
RjDmJE3n/+3W/N8WxbjSnMDWfapqdFP/Z+K4hQUtxi4uf9q9DjEmiHT5q7Pph6Tvq0nISygPHg1h
jvLBZJyAB5wCql11FfysMqbsA6457JxVsF++7X//cRYYd6xYJBHKunA3BqUH5MWG/lQV+FobZVZr
K6LFxaOMZOvqk3b1ggDMa2D2YTMNFZ+8hK98JduLy+r35llZcsQkL7cilV2YiqbbiISJBm9o8dBo
9fyY5NCaiimA8/WPF5NgV+Wb40Th9yvCEgE4lBan1ffLKlKNzgeHJdf3axPJ+Ew2AS1AYiiRvoLC
mxpwldsGGujoe6FlejyfdYNCzMKTq79fs5tNWjgEMUqrl9PCInCDxBWoE2mYyS6e8iBsFpJfXNGD
HhUYyr/fDGM7D4mk/f39hrzOM2CAVtAIqXbeT/hvVsXg2mSLIOQY0/Tnf3yPPh2erdmdMx9iCsUQ
ahPjrdfoXyeDsrV3NrXkQFgU/5I4a89knilr6xb+luWQZpwU9DqP7Xc6F2e6zaSPl5hK89etsv03
0M1vaZ/fvemJjNJLVEjAMvbjLMWDW4vbeIiD0+Ksr4vmrMrk6rfjLV9nJ6nYIjs9TWZbIQWVK5S5
wxCyD6Q6gbxbx0AXJ+l1FOuaJw34rrC3sIZCVtBrKCDFeGj16YD2cFCyOSRZdtBaSk1ai+SR2vcr
anM7++DeCdqwwBM4/agzynbl7D8LdZqXozJAu/dXWs0F2xx27Ix3I1WWOMuofgF5sK47sr71hqMB
o5C37tnNGdHEfi7Y2BTAmy54J/3AGela4MjxYfXNeYG0mcHed0CvvPfiIH6ik1uKSnj3yIfmJOrf
M4E7J2Ch4N8rLX3wV97OMZx3M/ffo4WtqIOlKLU3dPDCElcnGdcF8ySXorOG46EkuJpZ615I/J/t
wWV7VG50is1Umd1YiO4bD2+TGnEj0YDy7WV+Ea14tQb3Vf/lZBqrQOr04uqh3H014zMlWrms7k2h
7kMh72yMt1lNhfxj+VKl053upjvm1nsqscSjiMrSv1p1Bv2c3sPyp+ZVZxfbAUWKLgqzRxtFPazH
W3VieU/RT71xaMbAfxz8L6Ojp7v/EPUsy8RqbmKzNHzX0M1/0D+tGllN2rn9s68AR6+EF+tqO3SI
MitHwTOFSmkoe+fEOhY5Ly3JgMSkueJDrJfEpoda8HBqNB1Xo6v6xKLbFN562Ob2SMqeI4/O90Ho
EpPz0PxxBrfACGmPClWiy+vHIHDEpwEalk2wThGGJSWwKCKtLWgFl0bxyBwbvMFV/8zCNbJXqdOX
zU73MtECOY/8W8MP//CdoeooVVPyM2lhn1KElzJ9UAVi/+oT4f0Rpkvqc9Aa99pnpvUr4axdWDaS
i2G0CGe5lk+IEi4P1B9eCU6ceCl2Q16l618qN5A3TVfSDTujgRbVzg5P5kLEhJWayqKaceaCfDex
rdAwOoBHLvyO9VmUt8GPKvWmgAZQreTGU7bdY8TIwAk2m8g9QG0cmhqTYRFMF8p2qPmxStkgyu65
rLru0lEU/TNHEb3Khqd9V1rTbz9fGkYX3Hh+cGuKTFYeGhs9PcCq3bAKTDqLSeoV2rltEmFsGPnN
4AlrCm3IFPYY1JIZNjs42K3xiyCv/uH0EHDKOZhfRMJVHnKXLz69OkAC7ymp+Iwto3kmVzj9NGVu
F2FRG4PNXr5AIHdMkFSgF1I/X0culcmc4k5xK8Bvnj2SXZ+W7VJJVAayuyVLThUDiPUzleVAm4pZ
ppdoHAYMZcOEHRdvR/kZFZDDmBN8OvScMfGRz8cloda21gHNqc3Wflym4qDpQ/3akLVkJ1H6Nj6D
ZqbxS9L98UXku2lXHo+MHQ4t/ZXToKd0PMF8sBKmSp4y6WPFmwaIA3jOZnZ1BjZBKzaXMPJYk/6N
Ah7TvZHnv/xmAcD3uD6ICLi907AfbNL3sZjMO0xxzP9T0Ga30h60S0IzB6dOHgnE2wibOKoIHk6q
AESotC5h59G01kUXwvmy5HLQmCKizK10WT+wtEehI8E6BCfoTku3cGzV19T1QGK0mZP4a1Pq5XM/
zixSWqCbKNLgYKM9yfJyO9cG3p+5d46yqTpjxWUQbgTwkPzeZxOBfxDdAMYnnvVWZ/pvvWPTvqrH
ClnDlpqkXyPBQNZXlUPjM6rlRxH5/s9a+daRhCxfxc6gZUphXovDGEYTLS7OiEfR5rvHhicywKa7
aJ2aDweot+26OQgwr/hlmWCzCz1CbCwAVfc7wpfij9Qacc9x+d3pSYBWZ0JD/DLzmo08C5gFotMN
3ibtZElTm8KMsvNKNThMsvjSr8kwN1/w+FOe82Mw/nB0FuoIVCS/6QziffDRjn5nY7YQ8Si8p6Y7
BqlQuLL/XalanOKk9j56Dts2jKZu3A5i9rQLITEKPbSS4paVTNv8pTBrfQgZgpNl6JBMsXZkEnuX
+NcgVE0RTX0aafB93xh6uco03S9CFwnCXi5x+h+trsp3MeXuB9Cb4MMVFTBJTuSPzJDdZxLp+kXN
+Bo0oxDtGnE/OdkOlumQaUg+NU1GCKKcTe2N1EnAGinn6zYpQ73RFaIpOnvG9gDFmX6FzOlex66l
JmASkMOr2CaZGacL6l4T4k3rXbG0FkkEUD1uZmJmuvdzNISxNB234DPIaXxMdKN+dTgNT5Fho9Bl
ebUARka0T09zmj9FJuh6Ag0NOM6h5FQLZ+hN21Z1gu0g2xpGW98TGzcZSihJgLReWs1Qz4YwScjX
ab00KkSQrzHjJ+ACusqTj/CY/a9MAbiYE6EBmjWj5i4RpiG2DDNWycyzm5Isg1l/YF5acE0GbGqP
XvETyxXI82nuDtYm4CX63LV0zAipN6N0DI3NQhpVKcvWEc7/d7s1gneetpYVjhn4dgoyAOkydDYf
9aDMzz6Q6YNOevkt4APE/FlXtCm6JGoeEj0amJcrDf5PJScKGhuAiCHMofqXOwo85k7lc8zYuUzf
qhEHclU249sUqO5JC8TydaZg5o9hVjr+kSG1MeyAU2czyXm6wkMaUMGVOdkv4VnVj9wsCfSMGqXB
FIhpSWjbKjBXRZt3RAvhTrzF3MffMZK5P8ki+b9rykpedcNJa9KDQXLzqqo/8bdnvMH+1perzmif
1eSZRNwSE/j1RHfC5zAY87QuhaPhtoxY4ncNt9k95QrAY6jCyN/tPBNfMZj/eyeK/orHLoaVE7D9
WVVp5Fv0qLm5w1HJ69Wqyn22wddfBj9mVaDGSm21IBkCBE0nvnatPt78wbIh68jZ+kyFcr4qK0kk
eEs7jTaZhBu0qjCQgdfn9PuIbSK9c1IMT1PUUtzlFC6+BD5zNV232FNEMW1SfXpxUbLCMtPAErf6
C4RNfHGSawc5gw4fZ8/2lOqVPO5uOjdwGz9e6X6NY7RO2+zRsKrizxiYKeYLbpUNG4Ggkrc66WMV
AvYgbtYWBls4VXuQsXjE9PSwzNyLy9J4avTJuA2m5dIOUKnikRECmkWVZNo5AJQ7rCwHVTRWbfVp
6YKHH+65n8Hs9W+Sg/pk17g+BfMEtdyjXxy6oexuAl8Si8TBZNLEBkqVmWvONXsCmmo+PUncmutV
M6bboEn9DuScVVyNImkRamqPo76unIcOBwT1cX5NtmOg++etULP5arak8NkDgGjquhk6pGmSHmGD
a1E841XuBU8galEhgNxhLpzAodU+iRVSzBFb884DkYCqSrFoDAS5YvVM6paI4g1RkX8uauujGDJI
/KTJ8mil5lHrV5RgezxN56L+aWu6k+0G12nfKpJZ+DcZNAAyZvTL1q7vP2vGUCM1xJV5ZZAvL7rW
ASLSOOTfes1KH2ZCkQhqmJs/tCFnj9MnPLFDSWYfaKnXN+2Psve0H5Y7kpPLlTXza6NcaSjgV/Wz
H7I2HeJ1C5AB1H/dKRSX3BbvmjMVzmqBiLUMj6n5Brq89J60WJ8eLSB67QFiWaeBaYoLyHmavoQk
zL6Z+tDJxSzfxjbGTaBU0xLcaLWYIq08i1O04X5wUc6DoQkYmhvSJwYZEzyak+Drzx6kuEcqQ4Up
OgMgLShU2IBFWln01yTBaIcw7lDhE7PrcBb4bc3/wDY+85e+wqC78GuZnVVHqcJPHkK8zzlAAlvp
ui3EzRFWBku1ZqDBzdDzf6rdpVOBWYNW9Zmb6UODRAAVv8miQ2zGNLFYLZo81sARb6vdACPCq4Mb
dXZY8XRzKeEheq4LmhFbWNvH2U6Nlqeviz7uv7rGoC+QMEL320D6W9KoqZHtTCMzjG3Ua55xUW2S
fBJAWsJiPsjttR4U5WOVOFwkIMZE3MRMS7CwX4gO62joGdU6oTzUdjxUyF3cKj6kxsPZ9WU6bfSI
O/kW5mv8GQyirbe6W/esTekFfKW2JntSKjVIhbexPDHbReWp5+eOeyUc5LaOM/YjRdG+zmnP+NcE
TRzt4UbHb/4Y2WlYUoswX22LON4uN9XswQ3BY4TcVCzdmYnlRKfGjPppbXmV/sog51khg7aIT8xE
Vr3Jh1LWW+oOemInKd7VMHINK716g6yvnVQ+TIZZGPNB+jP+L3OuWpe61iF5TanRfRsqPZDv2VA6
xborApYN2tg25iXy7BKobGU6E1g/TH30/bKXu2qlLpxjoZvF8zDh6dTdZNm7dy5dStFILyAr0dJj
jxJ0T8Jg4dJTzUJ/o25hA4drRsFQYydfyVTSz0OyQ75rrhP88LWSEEIQkeaAahDAUM/0NLvWc+y1
4TDV0VM1Cgg83pD0jLKuj0Cw3MTLps4eop6CmZBPek1MCfb1Nkdw+ZgHPecg47QvV1UtuncdmOFP
PTcQyzMiQfGWacm9TnydwA5ZQj54jmW8ZkQPDOR6ou0s2MolJguHlO9lR6Yxs6D86nZuHqcKz+zR
BLg04HEOtPHsL3dLZM7kFlRR+SB62zlZQtAdyZjTsQWEH0GMSI4AVjrvsR0dHBr/oWI9MHrS+B/1
qGKKmNOOSg9DJ2iz+o8EtyjN3TZIuWzICEl38C/RuqPXvDCrP+D7+m+p/u/Ltu2OMLlTvkQOAKS9
ZmXmrdJyzO+8gRfqvQxws3q8NatEv+pUg7itc4hbuB9jXgS/iqF1Qn2mP1uC2l/N7aw/KkIcOEyw
HSoJsyLJVOQikBnsf01WfRs+HPKce8l8jy0LmnWUdebOsjJtzcKhI+kwY6CwTbAALpGKkf8szW+0
lhZ9shFVChy/ddFtW5Z9pq5Fa6uQlHf6NtwCABNAdGe72bZ+m98MvgMbe9ayB99p9Y9Z67ONlSh3
W469c7B7D5tEWVqPPTekJarFDpBbvr9qrJTpxsvSYlcClDth78jPPpi+rVPq/tHxFH3dWje9/JuA
MEXE65qkJcSxqAiRRStbjuooQ7iVI5klmbzVjH6niO6nvTcnzqnQPRUWRL7lOkV+2reTkeBG/C+d
oZ1iIrfKmX6m2swNIHUpL49Enn9Ku8n3ckjkw7fyoA0pTm5JxIK4W/7a8LR6C0aum2Js8Z67Hk2j
bL7xnXcoz2MB+sCXcv4laxUcK3oUNxomn4ON1LuHMNN9Muj7j4BjyC95JFCT0XwqE85UHJgk0WK3
AZnl5XtWSMNnDisVdmBkr79FDMG9euMSzPg5elV+TupAP6XJwD29NzK4RrY86tRI/cJfZD82voyP
rZ4reHw6SG78bM1DqjgFENzSu6XTaySiLFiskMF9cvxi4y6Xg28ZZBBd8aURI7/nhTs8ByjIl8EK
JpyalXOhhMw8MTh44JU0xF3Ta9G1HChmFTsfnqbuhudMvtYVieZUsoD9VktgwonDqJz0x7diImuP
hXHfijc3T4eT3zTdV+cY1UnavBbJWnE3CxxJynXyY1PMVCBbRvzLSF1/O2cJDzZrms+WFufbv5QV
Ny59SqSjpj05uIuPxuzNJyOj2zuyQU6JJI523RCBFlgUFxyAnBxipsnxX7JLS6v0BqzBcOL2jZOT
OfxcpF4Pol3o5T1ncqU3bqjL42gF7lFVbfOIAtRt/7swk7ZaOiN5Y3le/yXPeDrpiVCYs+busZHR
ZB+5Ap9DUupLWWCb9JuurGjO7ntzl1EJe5gdp6DF5L+EG9OMJjBZk7lp0kY7j1zCdsyqgDoBzh2J
vVi7QA+w3wwRuzZLMw+BBcJbObKgKRoYuTNjwJvpl9xYRF6OgimHgrFuyWymHuQScIF9HwFvFNP4
pLHcPf4/6UdbRH4cVbuequmNoUnNWTkNZ4RD2oP2Um/Bdv2XGFRVJUsa2093rKChoOqWdbcUY6qP
rLAq4aPvBzE+IjnnoTbw5FFx7dw0FwZ4qbvNRsYRpUOND4aNefVMiUGz+RaQjK40SA3P9EcGpYOl
Q0ge/XW/nYzGOdt8uqCDQOzhApofLYtVXtwB0WnZugHPKlgWzD1JaZPnMJYDK1lbWjHuZJd592/N
yZ9KZ2XhjyHtmPAAd03z4jJVHVThmNvBBSsGcxVDdV5C0kzwx6qSDII2y2ATZ6m9nX1NnVEVgj0I
tbNPeQAr+m+tyqvd+SRUR28N17AjaZdxmzaZ/m/KlWnyk8wez1pfD86hyev04mQxiV0uBPs+wotT
O2zb6FDKDgiKL0Wvjy+mpaeHb13LmBbydtamoUcW6jGTGunMReCK0YyeTafDst10uLOTqtu7ecTz
Ju37UCuSYFfIQjzVru5iXaX8uLA99VuNdQNzj84Ipj8SrwlhZ76neKLrDAygv4w4UTTvfFTW7bcu
FpTC30wIBkS8enVVWutuqs4sb2D+eLbzlNwYC5rgWynzUdxeSgDbt8iUcltbhBOxWmS/dTlxHxgr
96AFAQviRUXLqMnYD2nZHYLWK36wZYLdQkL8Vik/IAMaUBwuMR8jB4wLGsI/OVM3P9Q0VmxAdMjf
SYHsnFltxIznDgvgQK2hjhkwEnTiEKMd/aXAkY2CVgdC8/KXCgdQlC5IoyFZYg4EVM0YbDZ2g+fK
h+hoJ/hjyHZ6u6pdGIZ5LZtVXJt9EX7rdEY7B5tiYNH+l1hXCkk0KWWB20nKjoy4Qwbqs61BJA80
q/gMTME1YeyMjb7ETjjCp12Psow60+r15VvR82IbM26j8bwuKC1SZIKO+hhDoxC6eCn0bNpw1Atm
A9ZL1tSM1790vtmVOJM6IyXNIvpD5dL387fiJ7m1PlmzNl6zqLS3fcHjSiFcnQM/pufynxpgmRXW
vnMyE5zDv4RAa2zZr1WmO7Pri/x4Z8aOdfIaEcdcnNpsqZRrNsSdMGmIkY3lKuWzjW+0gHGP92v9
rRgm4zCeyhr3qGOPWkhhC/0Ii3bYp0QGWVkD47Mi9k9eF+z6gGtO3OJgUjptNVgx0C1qDeCr1tnI
mMiKU5y0z2mNCBh2pDeM9V8KY2lS24DJS7A0jGUd9IeYmeXxW2yMEqM95JQSh8qn4zHibn/A7Nhs
vqVHVdkDFZWoZgf87P/J13k1R6qkW/QPXSKAJCF5LapKKrmWb0kvRMvhvU1+/V3Qc7vPTEzcx2Pa
qAoyP7P23qsznMsYW3j1dKi7kODBmdzwUY0xdkoO+YJLJMjNzL3LbSxptTyTuViSq202KWpHctj5
GSlT4XCZyNK6ZXCliRRmUjmHjG54UFXIaGcIvxc7Qqgvs/Dt99zSnQVcbEd09u/hJea9CCNj3w6H
884pQDXTYXzysVx43gaaExvTizxpDIROXnECmDZhqCzrh9mM+XXKcXaH2MvCRjTrA5Or66Cy0bzY
pp5LGbFTdiTuSl7Sn3lunBx6XrgbVvPpeVtocVZ6ITa/ToocYx2IpnmVnqvago4fEoHsrUA0u45G
uxpnk8EzJXYJld7XdNWXpWWjMXGy9PiPSenQJUd+cBHoOYK/k5M6bXNTFCqU8tKfm9u8qafA5Qo5
dwwUbwtOdVdopMaT69Bvpo7ZIqTC5s1cKMWWlvQClEHGueeTM9gmDgAwHfwJFW5/sU1YBWDVFYuU
5CCZhB38cGzORiYG+2n1V3VNMMZomKbDFHv+pbB5JH3Zdw/b9NUPp/hYGlqc3IJCwsgw+GNt2eBQ
2GeXZDirMwyG5tusal7Ym8dUHiTgSCmti8pH/bWNaC0j6W5Go+1vcDSOzk3ui0NRG/XJjHVxLe0E
q7d1akvisXdQ3NR49DO5tTliAA/T6BFQwf/hNEQMTJXXPcRG5R3iSMfHLCy8g5v1fUBU3nyeOdKh
O6tz4jD/THZFTDhI2ZnJQybL/sbPCLqCX86/dRNSsWglFwKs/fwA/gRqniT6tE19W568C8xIrIuZ
cJijJ1wbw77K3ReTEvT3eX7b4lf4Ck7usPbCh8hPHQ2hvYqtBhPDnUJU7GYT8Oo/g2I5DhR9jPjP
UWf0T2PfNIjJ5mVfFUlO3eq7J2ICPpIQl6rKjgE9YZPOOZp47EYAejmV1bEqXLofH+unRIvmIIeh
vomxFjrVRptc/x0vQ2e7p8IpO6oLVmdJy+oe+RQseq40gb/8Erm3RTJ/SnuNKGyG4l5huvujtUrv
ZCrLvFcNYkqvKPSHWpVkotGabHYfOmqbSE8K9LOKy+n0eyxtD3o680gYQkLTWFcuHzE7F8c7YV6j
722sk/41rh7Zm08axuD3zJrdzX7Kx+iCQRA5W/hRr5i9uJlrXHgAnN37xmuqIzO+nLaPUfZgdvmx
GSNrb48I3hptqUPlOiyiM6Gf+9Cdj5k1DofEn8cjdkCU73AQ565rFRcKmu7HUMXJo0evd0NKms/B
b9yCCLqHxEjJWV4H4A37oT1jZhZB+IEGbc6uSrWef1FWIMzk1fTozzyHDBQxH2qH8NXWNCw60FZf
kplZ7jFzLC7r1iUNIxzIKgcO+7CxZeMFGIEsZhJucZpimeCN49FKiUOxZTz+QGA0XI6I5044LRMk
BWZ8zoY6P9Pw8+cywbBsm68zXEt+MPGjVPEM/HPVgJ2hRlrXV2F+LuKw/en7Jr6XCSRYl0f9CQjF
hY9IbGi4qTsbZlscooTP1aeIZLtt/8q4YXnQWMN1k1UdFoyPrywvJCayLbGvKx3/wjZN/QglgvvG
n0k90U1yLxG8nzNwH+5SBoLHbWQflWXzuLokX7CEFkE4u/7BZkt9Zid5cQTXTi965otXo835My79
mvwmS96N6nEb6y9uj5mZlQ3YtddJal51jus89szZGGWGLfi0dsBbSLkaf+SrZ5qKs2Q/L7l1TNlr
Xf7n6F+kiXOT1+x+bX/VoblgpQxO8P73lnE/G/74TDJsd5PA86KmZCswV9SHyOwsPse23I8xso0l
stvzmZw5uOZ1SVB1OJ7khBQ+a5F754Nd4KdWlcZhWxmEhjKuQredjmm3tpYpd0sW4nQMMsDm3nLG
XWyIFHJ6oF1yIvWYUXbho0oG1eVYS8aKYYgRrjFfOH1kHePYD8/YWsJa+ylmxOHkIhezwceINNsx
9xcXqeE7h23xMNe1CiqZyTOe0ujcTk1/LyKKWgbw4tTINj/i/Faf0DX3B0ZzYv//bCY0RupITkPj
erYlwsesKR+3DQVTu/FyItPtdttSlIqwv9mRy4NEsnBpWphU/tu6om36bh9XvTqzVKrO/7W3WBig
7S2iDnhzDOyFyZEB9K6IBXTy+Cws3PHNa9zsEt+r6ip3pPXoTl57SaURXVIw4CvR0mUXc9sQCxjx
FcQSJ/weI9nFb6yjO1fmvjKL9qJqJQMQUQ77UeL1nvs59qzJbL9se4+kju1bejDFFQqaJDhpAux9
5bmmlTsrDS71yKoQK66rEIF+B9/IEd78zz7EyzrzXsN076tuWIK/i5GGAddH7JKF4bRee1S6wbK3
TcNjBuURmCQdH3zTmICJxXwdZwtGVJkBqTG7bkJMhPCv+7wPv+2mKPZYEUakk9nDfJkM7XgTs758
7CYMlZOQ8pYkNsRlrgQ4wPXr4IrBItEvuVKunM9aN+6OMsxQFTgKA75t12IbqwH9gApzWTWpy5zQ
rTqkhDa4TJzD4MDz152+dGIZhFPTcheQZmx2zpOHMehkx+qYlDo6GGXTHlrR2Eh3vOwciLq5y6sW
Hpkc1lPRIxCd7IEbiU1NTcrBd8qsP+gWsVr/oS2fDNc729Y2Jn3YIWKEF68Jb7j+0G5dTUT8kjDs
6qTC+SJWtyR3kPIBBA42W9WHvnfIjLFgW4U/WaQSKHXcVjw4ZuK1bnco7OXMOLXQpMjIpEXs5RaX
Rp337xjb4eCTVuInscg8TuZY3/cUnedFjIknZ5eF8xKHOvErgimGmlF0ilk8q8zglsK37rDorL6S
bUlsqYzvR0LbhVUl+25Z1LExveqzHdEgVN5M6iKxG2xsRHMlAcD3VDPhmWWYBXKuUd5sK6Q4jStc
gxpjzxDZvs5N2VxwZ7ZXesZBbVso9Zy3h6RQyzkjck7PXEwns+ZLLJzIuFKqc09sRVKCJqS4+71m
0gwA8CMfS2K68qGlmZ6hKpcy8ZJgVGm1Z2JERIFc3UhzayovB1HpIBFtxZkU6nm5b0BA4sPvhVRS
CtChZVryH/CADFpKn0iwtE+oHzTwV1ZMbyEk5iFfwvQw5jam9GUlL0SRWY99y59p2BOcsfLiMwev
oT37VB+5nMoexsY0jjYHNXkUsbmcHLvIb2zf9A5VbVsoFkx9P6YaGwFn8V/7GlN0RfrEVT1hH5LZ
mqfTKqeniYfsGI+eePJNkwyHBLnWdJjjODrNRdI+Sduez6XsJ566iHE7H1dzH2eYR3mYXB0qHuA3
w6Dy3Xd8KKvd1TL8qNSUAf2xLityh1yK3Namd99kOp2OM+hJ/457R7H8qOtG478ACLb/vUMzmjp+
ZcOL8n3bo2VW5Z/3yDzuJ9etT9tCLY+RmbeOIX+Z/WRfS+xjb+y4JhI2ESWj9ja+8heAtv+yZoN0
DfewOnl4/3vXVmJS82TUTrNqJNB5yzzDxMzTK8rnfZHyax3V5FMe9YVzTxYxfqUanpppPTGP61au
jaPmPFVTdR2G9shzioFEmbgzzdS6ohNtRx4duJ/v3OV6wYTBpl+tkCokSVRC8xv5HRO25DA2RF56
YikxYViWgxNX1cc/9nheInEYMAT6+lXwvS30loWsppq4t+ukwsl1sCLkV3oKbwcotTM1LP5F3lAH
arTs55Fd6EezdZ5yNhzRrsmVut32f9zG9fmSl7irbUtA4aeIlM0FlWHJKGhUlHTbSjAihfXYWaZ/
2PaCFoTDqTHs5t1j/s+EfsqCuE9/tCYWNUOCiUfejsOxF4Syh1hsEAZv+6ea+J07rlT/zDTIQBPl
HN7TkDt7TLniD8BEFgeZWJ4MjKDvGlr/oOyIlyVbxd3rrKqA20N5VXYAwjrv6T2arqUKNYc1kZba
DKDpqmzS5tCQ931KmrY8zJ3R7nkj5r1n4rFICUGxORToUamvgm0/2fRteaNmkjR0qOI7/BTgHTDp
gfQrdXMUYdtcoSqZTkrj6uKbvfleihqfvhn85GO2+uqnF5f+3oja9CWNdEVEm07z95yJ1VdX6fGt
I4/oH8vNttEVPsNx+zx7hvPkVgg1V9rr0h3b+jiPmXnm8Uq+5DmSXVLXNf5G3XhWcDZcRRgBHjiV
mCeRorAPS5CuGQeBMxG10XEWM9EsnvRO/3VHGndaMyXrCiwI3OwoaH5rLndLXk3ELnH/u+Rae7m9
L2FbbwqfhtiouTyED+cfepuPcqqOfxerSexo7GGSkLbdii69tGVfXzDRCzr6kv0/dq0NTjjnsLw2
1a0wb0bX86jUB3DFWPf5Veh48WPuivGWHsA5la2zXBGjkqKadZegL1zc+yZXE9JDtkZnVtajr8Po
QlEX7oTvtE+h6WAgty1uyQAzDzZjzwB1lbyOi4U5pyGtz8WKcXGoLPnMRdWCIubEEglyENh640eV
ZoYRRGoFzPkJC6yyFHu4LiU6z+/lfCoN1dwyepuPHWFyTmBNiZnCq3b8FWY6Kb+pStTLg3gql3Ay
d35LMDwHF8QOAkmWEiP3bm74d0PbWOe1YOqYuqYV7+pOFA/bztgQNsGvaeOL26KxsAM18SxscNRc
18cYG8/Y1IvhgZnZePF3jzxAmjAphzzFl7FJsKInNDEl/b1ZBYuJEd2hFiu/hsELr1shPS9YBhth
kz2KCGQBqhx6yqheRAbPuG9zCy1lJ/iw9k6nXSgQq4bg+a/bZ4/yjpQSxhpYaCzHED3omWLSs3ed
qbgvS1NfM1iOmZcTWrztpKvEia9a1U07YtKn+205DZtt8/fHcxFzYEazBpMjB43xhV/W7cMi8gb9
YMbExqlSUg7YWWNMI1Y8t32nrCNnhS0wba/n3mVGtRy2/bVken3Mh7K4NWjLznCX0rDBdAuxRBNf
1QRzLMKP0bCX7uMI1HTEinsdE6uUvMxmPnmFeRsb/XEwtHGNGSIGFO6MC2BFXsS141gzkVYsvPVM
ZkeqYw8z879bb4y1QUmQyV3UJd1T044RGYcumM48dsfE88cfhZ8JIoON4iVGUH7szLY6NoWHaG5b
i3tRiGdXLZkQS3bjRhh9jarC6IcU2rNVc3FWp/PrwHDpjp1uR9wTC/O6HIm6SjG33JbmAg33cWZK
gmcmi3O/cTkuHAxykHsbzicWZXD7Ohou/S5OftiR7d61seDV6ytMYY2+xXYN/OdgoFTY1uvgIvO+
8kH9tx07yXuoAzIYMw4MeuApRSC2LduLwlvOpN9hxuFhSkln4AV+5BFFU7dGkK9SBST61eU/lvBz
r91TmWNpIBmyn2OPZh3iChZnTOeWAZyKjm3aFjfaSs//R0+jx4KsHN9wwsMZkmlZkHv6oHzsuP+x
vPfpKHaVIZxjioXDNYZ0yUs0tt51L/wL05ww2ubAXx3kozNDx3h+OD2SP5f8DYIpsk03+XfFL7Py
0ot5dZoSpXXXZk9gAXGQ65QrfQHxaXLzq50mwRyQxf+sy+9qQiBk1yWxtQ6r/j7DXldzxgbdMAFy
N+wR5rYK0lA+wwR4ngfP2jUWfrorGGCCeNV+yBodeoYbAESARxMztMaabjZOwMn1q0qNEW5JgCKv
wMCQZM/gLPDvvNEUr+2zTWDP5RhBtw5oR5hRocxpij7b+WLgZoyNIUDGwTAzNjCQW8kCKlWHVWKM
i+z2kCgDv/OifIj69LVfyGlGNlIcIKjdwMRab99Y+tFv9Rs+VVhcGEDws+4f/gIIoGYz/neOg5Eh
Ax4INSys/6AIhRjJUDecR7XMIb/SIgK0UdXRbAoyrlfDvY1OACu3do4BI9d2xNyHJj9BtCIkSuAy
LBeK7VlHLfHYkvjstAGuXtGFWRAxgpBrz6Za8nnwmZo8XLuYvwU+60N0KdP+uxl9uH+36AJexFdb
8fHXbo9oCwd14iecnx6uNLgNA59WiCt2uUMqjTUUDEhD+SIFifcb9VB7zBpV/rosNHzthOfFBG5M
SJrlBdHiv7de3Qe0xibugsgpCkn4iBtNC06GQBFW1kzHLhmeuqZAxjDyzWS6fUOBRQjKhG8AYyfU
/j6bJ1NUTpDBwu0QWewXk1XlMmBQkSlcCgfund1/IBQLYCm0aChwuiT/IjFLxmPzSK9YVz/KvCGf
kqiifcZhhp64YrXR2g+kOnp4ckEY65QrVih+fuYQb0spfm3QRV571p4ngqSl1IfZjiq164ViE8Ih
stPF2PODhjlt6etfKMMHiiZjED4R9bOgEliMoKqomHsFKuaq6Ip7D0qubj89NSF3p0s+zGH+bsWg
75bEvWCKze6yl5i0AKsyaM3l7WTWWHGkegg6Ed+3PV+77RZgG/PkBQio+2AjOyiY14AJFjyJtL61
ZXJSRyM2cBYqszLLyURLtQsLNTxa64+Lfz8PCwfE0jCcb9ioB3U3Cv5cD/XOyK3rxKIIOkvd+iOv
jWyLkCfD5Cu19X2F6m5nzdDdsnKGg1TDHYNSdCyK84JwRof7ldiLEI+oHerZJuDeSoOlit8XFuJB
YzjYSg1TFwCqfW4giQrVRwpNiRHzv2CSUk0YgJq9t2MS3e01VRMPKXSrhoUBCzPuOs94op5p9h02
WJgLrtByyPuCIS5J3r5+Cafk08BvDa80qBNkDGgHElNhPyApU8FPQGBx8XJtddgYlBkojzFWwSnY
8MZT6O+rUbQ7p7BtNi3dFPiqZ53rgfaOVrguN//FpzB3vayYcR9IMrH37JSnneuMD0yQ0JcOzkeK
TxYmdBZh8S45ZUQ+gdf+H70SAYvtQ2PGNsObPnrdl5Qq3SXyEQLjS/sLC8AocIBJdktafM5dWOOT
JuegTonwpJEOL1XiEadrEaiqMlK9YuHvBg+P27lsPxebQye1mCJj7u/uNvAFB/p0N8/EQBCdWYEw
sxKqB4IirNJ/G9v22fCj16zE/8weWsJHHOp/izH1TpvTt5/OdEj1ixAjZ5Ofwd2NmofeMH7hOt8D
RCAr2kAZJmn1vqSROhbKvSdaC449ybIrI/TlXqxWsHNhecfYHYpjpVQWaNvO9h1s2SEamDpqhkZ4
fLhYlUb4A+k4+ibakCKXQyxoKudX3Plkz9lTFTDfRlS+EjYpHW+Aso4YP2v4SKz0ZxaXn23Cs5Xk
DrBfzdZ2YTe9q7Vr7qyaUzMck5/THL2PEwevN4CxlC7aISK1fsZ59+LWk78rZf5TGG127OCugsVA
bI9FmKY6ZUZgLOZ144f+cbDnZ154jrkV2lGOh+CmmjvO8AKTwixadhu+kyalgTUZw5c0xOgrTyoM
5wRCkKJuLwcHFzOav+TcMKbPkqH1Hrj1iagufO+JP8WplCPNrzgX5yEeDo2P2iOdeHvbMHqvFIfA
aJqvqWcYl0lfV4SFk0iSDjJ9btgnBdNUf9V29KFdnO/6Iov3asQRt1WY6+fGVDHptPGzLdWjjfFB
apLRyOzUPFZOHAUskatHM2INquz6BYmse19Jb7h2KWYo+3mq4XcRPfG6+auFYe0/lsrUD543YAds
Lf10AQMC8UeG1AEiewySyZ3vlGG1t8Ifpxd6Rf8j9Jc6YH0Hmu2U3nD5GzYasrz9UbZGflWkS3oL
8BdebtAR3qNs7RVHLycZ5gP1IIMuU7/SsYeRDd1rb+T7pllAO9vru0gtazpeau9t1/R3zfS9qco2
OAnIbZ0bIDmItE/+m7CxjHGzT9eYGYrN2ceGK9UW1hweJg5ov/D7t0QKO2xGL0aHErH1yV4Qsvvs
pUThTC8S/AfF5AKq7IQdfW0kkzt7acAYYgqiGaF16nCP4GpFuJ/PzbGBTb45YrRfqYcNbsrg7I6T
TULZRji1WaZOS6G4MDk9yRVD/tdP1rVZTBdTjVNib0DmLy2GylkqP2Fth8OcpWxUdEzaUQozs5FQ
ZpmmnNRJQkWXYH3IwAp5YMk+sM5bbPay22zCczChDA680a+CmMwmDEpnzHsN/GNUaWGljhcRgunZ
IRYS+czioFHIspgSnbos2PipWopHlgEfC8zO7t85KvYTy96t6+cc/H5nCPE1J+m9GeLDIzSTceU3
3x7jSuSOJK9NhiZ7fcOsZPI9Scy7N9RKcoQdVYqVxcZb2b6PXltMlw4aMzwOq7uNuyqZC+2s9Xdd
LA+XCIVxWkMqd4C923fBVmAXh9Sa09LzxuUAIb7NPa0XZkO4IWPznqvnrIytnRxwvaPOLoPYxflf
oDgI3CzCTqrIoOWc8sZuuAb+MFv1YGtSR7mY3bzt94kiajWMqOxyhT0dO5+RIT4c12Trgl4l+bYr
ZGatLlE7xqA3hA2aQWJQxzoVRzRioiIA4Pi14V0A2F/YjKzhH9zp04JSY+O8HKwOyP0SI8WqOe5M
y/uuySuEGYJG9aOE0rWGAUGKQn6BRbWVyVTxe4dX2o0ZOPAJUZIwUGyHbjcImj5JiVx3sTwgbNdU
UgCaiJzKnWmQn5dNPDxt6bwxnJ53WIEju3fE42wVPzV5eEHjdM8VMomdn7xuFJlf8kUYRvGUjsYd
RH5MLUeiEkrS7w0rm7EGxTx3NPGKhcPNKyflIURcWwKIBBjxnUoyITbaLA0d+9DH1Y+NOKt43Hd1
A6WIPCnb9ywLKRijJyUbXv2l9y9mktH2ALg4brBsDbwpHwISrzLg9gEt5cqjETIX8fARFcLxA2LY
8+3G2vjEDy5j68OZ13jpVx5iYdqv9lHsZr/ciIVOnXnU7gKfqLT2InDSqt55dmbsvDZ72Oi1dCHC
ISMTjBIUR0tvJpg10XxtudliqjGVD7akeA2d1N8ZbAG5bRnjjZ7WGPc0WEHMBB77/Ws2529tm7/X
HUlNTisIS3QQKjKuf9uYt2jyf9D9fW/Ym9cgnVUNgVBJliASGorTGMMJjVnlEBQl+XSyJvgLwpFj
2KAq9dDhgBzNjf9k5W5z/peKU/Eax6gop1a16JzN7xFumjswXtzFk6a/2jg5w7faoM2Mhz5fwAqi
aXUY58PP24KHecJyK4K6RFgVleCN4xKgFXF3G0SHPyeFPg0Iv4KjYUgcxUAOwZln2j7nV/NeLzBN
akiwUV3hOgbj2YGBkx/MJnR0W5mEwCPAQ2Ta0TyC2lVduew7v6yCJOaRDJeSrJpuQUQuhhzzcnqy
zjQfN/rOLTjFPUNcuRVnwobhteP00EjcTDcUDyXBK7cxcnFIlB0PsU3KBkyemcuJlAxEA2U+gams
w+TFx3wpS3BozihrcfvJnQe7rrPACzNwxkRTsa7uFRu6N/aDt5skHuSxlvRFImz2G8Q3FcZ3VGhE
wm5jQX8v3xvRF/uq4C6nJAhLTBqFO5BBDtoHnEo4ScqyLnO9cY+rEtYHi9Csx6oLHS36wKiEqI/E
I6lFNnxiU5oFbiyfI0v/ymthczQZE5NwRoBh5H2atfcD2VTBYkC82QJD+Q0MtEyCerocsdZGB4Jn
fyHbB9fvujmgjWOI+H+YoMzcX25r4t6b8arP/vjW5hhXRgzBgsYcO1ZFcQwkQ2vO0eMewLLEbnHb
h2gkUJQp+H02hUZgZDFGEYn3GWbcnJFi2++1TJgxXpu5o9ouiPPovOnIp9fMoDk72pw/EgH6HPIq
YTnAd/AHOrQmznuFL/QJeP4XYD3CcpO1VV+E3RmeGs8I3inAa47TjUdEq8IPYHfoMgTvb2O6KDnj
FRN2cXpOSRMIKEvjQCfprfb0squq+qFTIWIeT3Tno+kTAlEil8aaAK5Uprj0JhiI2eNqwoKFZ4uA
4pDhT0dit/UCSc6bLfMoaGxO+U7zW+cmepWpGJENTXgwhH34Ork+CRBIjnc2BwNfGr7pscQ9tqAh
YupBK9TkPLEV3l/kfvNOu1bH4IBOhJtlICrIKNhko78wskpdoOJfLhPfmT80XJ7jFuVF4Raf0wws
WCg1BVMWe4FmZPWL/WV32lhJgS5hV/ryjRsNRTVrhF9eWVRP+KeWJAjATS4Zp2yWI8/d4MnGxtIs
Ze+4k1oZ+6oMZ9RtNGA9Ux/+XfGpQvyEoboZu4RvcTvY+yyrsgOTOsC+ZuKGg/ELCkxVEbdjulz1
SNZynPeAYpBaQ1r2jkCTFOr3jbaUqVvtiRPEyMdGJMJz2LDLNhFStlxbi4mRlC4IT0gFVryei3PB
bwxzkau5TO72mF2KanX0jIYrOcr6osnL9o7qhGlPJ6sTk5jwNe6a+fI3pzkyESyYFZJ/FTTCS9bE
R1p7yYjcFRoLy4QCsk8ziwYuR99DqBYe5WCcheG9T9r6tGWOllW5QOErzon7oX/GOX6NggEdu1U8
kdTiBIK+igUBMQiZQRGxQZ6pT9lAD/WsWecfsrGpgkVx6SmDdmPDPoc+eUCqiCZooTaOGtaqU6cY
HSi+yAX6BJC7fOqn2d37duGtxzFWDohIdrbXYTQ4If10WmYH7mCQE1obb00ubXr1ztmnMuZ3W7yR
qs7oUFBhlufPOscWifgNnRg7UI13Fl1Aln5z3RPFuBsV1ssRc7eQTEZCfVeSFD97JqIFrlliHtl9
j9V4vjGldsj8lZ0PYqQU50dOsBclYh9P7ajZb5Rph5da4ER0CYQ1Ul/ZId6WYxPPT3JIffZ0Y2U/
TQb7nDqJh9spQ6IVJRlTCNfFhotQIt5zaV4iczQZUmXu6TeR6mLUQD4i40drft7Q1CgjgUDjth92
9B19XdIm9hUtCv8H1+hUn1mRj7K9Zo1R02Xk+VJiCQG4wYDPCEJK6FRanJQDNg4byVq0yyNdmYNG
Pk7IoU/g1938EU2AtRdD+Az4/mQO0ZuQGKJsdKvfql8ZgBNWAjNr1MXID07GTtQXa582tY/s2d85
XxBoTQavCU3LbgNfCbhmIwHBv84KXodFyECtbIrw+PLomhiaLhTf+agbsptrGvAuenQUnCMq3/TQ
D8Rt+PATZZ99MHY19hsmG032qw7xN6DHzw/CyuqdWlFmTyJcN5VLuIkQlMDDlO5tm3s0TOR9ZpZD
MPbG7eILZjcjc14xKcwyVqA2TVI/WJht7zeqNiFwgQKXzatK0GYKXBkpLr19PxnHRuL4ASZH7IqF
ejRnNhds1K2VcjjEvqYdXNHb3gdcGHyGAKNVt8zfqBWjTFPii/ByA3HFbL2HTvZdj9H2d1kftLVi
htGhhmdK59gtsyJd/ipCl/1W3d6wzjdR+E+88Cun25LwvYvBV/GMRnXupDz6xmg+YnbyhSfM1Ypv
I9gzH4eaN0ZuBG/OFeNY6MM3jNflLSESBc+3jeX1XfohGtASowGeRDM0aIOd5CuK4HTYpRaBM2Da
Utjc24Yn8mBp6dhUhP1JPoaENHg0SrDgeDmv3K9KmSmCR15v7K+hFmaTefWB2yRa25yk50o/F60k
6ybmfKCEg+8Hutn9IYKB/bEx9BTzv67FKJUJZDA25UuPSStDbvmh+vLLwUNlV3Zc+yG2NgjuFoaB
YToesrW/CK0o57FkMgk6S2iV5oMqNHY9QxnVxDBMTz3uMqy652rnjyUt91C+KpcSpXLst40ods2E
KBQ2Mzs1Ecnmjg77B/hXbBKb7GLp4hvww/vFnZMA623M2FfauNQlyYQAaYVU894e+CmXzHmOc3T+
U568jiY7lLkaHjYEmZz1l4i9NVkb9AkDQkhmPZR8wJvyHCtceDIiyDp2bYEnMdlxDP8rcuJ8Lyw0
s7KpenTQM/C/o8kIrNshwBeM5WXu4CBTUsyia0KGsfLLGgaQCFX1JFw6TyUswicm49ueU83/wEcN
N4cv/oo2hxopron71YY3o5EOd6PbEJ+ckTJeTRlxRSGGdEWKYSJS8nw97B/4jziPNClfozt/9i5K
141/npBE7cKmehnN+r1TxTsvyI/Zwvet1pTHkVl5O7bD3UHY1BaxxSBjw6PRuURBiSyGULhWHs1M
futG/WJg8Lyh0n07/tpMCurFhspdUdE8ZylcETZHG+/s5kgzZHArYz9GpKrODULZCWuPYAOqY4d2
aUoEJVgc3hhIHfdzF8NsjLik/EGsHRMnQxHTBP3hrH0zT8h2R8OZpgs/rDM+Wc1c7pVgeta3LgZt
pMsHxCvyhqz8tUpQf7eaGagc+VwmELyVw85T3Hv4bPjHaCJ+sqhm9nUNRESjZz4CXIR6ex02YgtO
nfweRjILMM428aLB1ybLeFuZgnLfr7R25rk/Uy95NWI2xc1o0ElhYHvZtewbKYduPORwjGajuz5H
EUr6VsQWybJIuiXlijmXdZUuNBMdVNRfujv2iSgiKvkHCUsPudWw8/bq1zaU16Fpp0FVR0x3U1wk
qNfsE2kbp66dMcgxDfesrtrhPPIkIpeCtyssEIo5jtfSJavwrihIgLKl/eUv40OMLyDG3c4YkH5Z
7TZAfMrprhw/6QOkl+9EnYfEvufP3Zy8xugBA9lOXzQhFxs9zhD2S6JvC/ounzl48J9XiyRKh9hN
xy8/02p8BsxFVW/k7EsYpRwwZX0mzwaZWBoFsSeQz/cr2mJBi9craW4qv9t1SOP4ejh849jgi6oN
9noreF4qSIi85ekBeNL4UnNKRQ0VmMEtvnOS6tZGCs8MWSyrqPZxbGgQXI2RFu94c4wSXh9bx4+L
Zxu7GQEB5Q9/ckbYBRM474V296cAomQHwZu8Qevw4HitzPTII3F1OyhpkAize5HsnqllY/c8KdZo
QSk/GkXtuLHsZiHfQpcnvSKYGA/shmKJt5vqfebrKOZHYduv+bQNhENkkIVDWWLPzPiXIblAe1zh
rolBTM7qcUinDMuOPt6v5LsF3oXBi8vt5QyfuQdx6Zfr9hJ3k0B75mPz7yw80WCoJXvUjktrDoFl
IVj5S8UPzAcPBq8FzSNHfK4Q7298vFzSLzehjW/Gjnlqw6pBmN53bDCI7CSeEmNDToBgsFP3DKCj
iFnJhs5nyfTo9k186uPFD34z9BLIKxr6FwvzLTpoj/4Kln41PGKixcqkMgYqStnFQZTTjKkeHMPt
3IGJyoi+VBDCNzbOHMAW47OykvZ2R6cxTWkc1C4bE7ci0Lj9X7bOa8lRLe22T0QELPythARyaaQ0
yrwhsiqz8N7z9GdAb3P+jr7oix3RVSUhYH1mzjH7uN7OIUNkTLgjbjz9R6mCaKctg3OtYBUx2MmX
kuZkoBn8F7qcmN03evyAWp1FNo8/reHbOBgatoKAcJp8LCF8RoVjqkDmirZkjoHwkaPZ+Fm1+nZN
oHBMj8w6rPxshAFb05/Oq3B/0FN2sEEu0O+g3s8nmXqyBnn7j4S/q/OWnTBUEcNXm40xkihtSUtQ
CYJ+Dfz+si5Qnbzk+MzQHW9WaT9ZvQ1lR2zDswAPUU+kA8U5CqBV6W91fJdJ582pFtUvDEkomFVE
7kkHgxYm6FNutjGaDkwkAQXv8s+gFUvNn0am/eJ7ss0I5D9zOqP8GIDSdqYULHHocOoa3pxmRnDF
6hAYyyUxBIbQAkOuqHr5Sf71Cvhhg2FVTBpnp3wNfTy7g1G9rsYBgTLYQVv/+x/zABPWxrMB+t2Q
zkiengnlaSqAmfVSZjhBD2IRz0O8KyuFPnD1FKhUtzutVaotiqsHljrBjohFetKcaJKk+5TbjolO
XQ/MNgSF0NwRhckMxVl9B1plviP4ZFAvNEIMDZ8ZY4wcYEoqLKfqBPIjv0RgjMhQT0xGtt34Soae
dUGZN3CXmT2I+f/jTdBE/1OmxWfvj/cRfv4mbbXHhlZ1A+CK7XqlNPCEGAQPMvZeAOWkYOTowvkN
g92U09Kl5oD8wtB+qX2mbOo2+8iS9LUHbQZ7Bi9DEC3joQwBWDnIzdMg5oYZGCuxQNYmrM2cee0o
2DfaxhUWCONiSyMfTLmXKcwgeda/8yYT5EMZH6vvwUB8xmir+g1PEagRjM+NRaAnpYVc8EqnVTQi
jYV/0L60foXPn06Bm6YhUw193ea/jRFNfQ2MHjToYo7wMYwc6BkR9CGS3OZocRyNVxoLHhoN36Dg
kn3Gd4lmsw+UQwmgEDrpmVu2W3aTDQV/NdEDKKH6KSUl0rWRkzSUq6WxxVCh5jRffCqi0dDZ7aTJ
vMJnIg/FNzHoL/YK3ZS+oTrh/1ssFpnIrAOrHxUWDz4LNMcUjmZKStEUfWjzxCSzgBiqMfzKshEh
vwaZsZsLwg80BdRNxgeaDbWkJeT0kcuaL6UWfNJwjviFqeinrrkujgwFAgN/R3Th87yOBn+O4Qsx
rf2rX8tiE7by6+rOyNhHEGXKvJJyPGa21JE4qwty6FnnOcxiNLY32VcJC3CjtLaPq9VAXRlyihJ9
w3hGJtfQyLiS9sSxlvR1joSMlrsswmuhoBxhoPpLhzuwRxM1gP0nvznRexXmLjlDio2j7m+rB1Ue
dQWzbieA17HRwxbxyeL8kCkgNkTeV9txNphZCarGdl7ZVUisf6Rk+rPaQCqr+R4RTKI0qhAxzWrA
sikm8K/mWNGq5iPXOXgmYiUuDTKtbR5yyzWsILdtO7awpttpYyWmvtUb6QrmlnKhz0w2pYx+Kyl+
yVFjboakvCVW5tHscCHqjNzM3kzJ4zS/IUeP8KHK59VO0gXE1tSz7G9WT4mawF+3/IonIjJuJi/c
ZbNLIeSPqO6oxnFPMKdZbSZWPLCFzEf62cVrYoT0NIFJoTBa8VsRsOVpB2TCBadTOHASKUpQgUyC
88ZLdOArUbSDbEKOZbMBXR0pwgw5CHwAUBkqkU1T0BIS4VFv49KqiS3BoBIjWNoTeWRQE5GwHQ7c
WX5H0IRK4Bm4L3BvPRpGiDwcu3LCY5XYuQ0AAYqS0esthpe/PSxtDJ6ETZ62YdMZ7EroUk6NXcgT
KsN7X6+cf20tDIGYqSqMjceOOVFGuAP9MBv6QOuekYmDh4pRafVwXBb67oIzUy283YwUyHI2ltcx
XDmrM5y/fC+55QZB/mMC7jZl7met6VqcvcOFJjtzZkbxLJ+tgfqYqFM74qyuc9/exCYyglrPXySd
QRerqAg3IEogg7gSnrX0vQNFRqdoPhU+ve9qlvEh6NE1sEbAaEOEOEYLtn6cWp2pX2qDCRkDUcWc
QQqXAAythRlKqB7TMJBJ1MD+y+qoSdkDQndn0JRTaOymFpiKLIP4Wv015qCpO83i8IMdcGWAhe83
44NpSg5AN2V5puDg26yWmxw51aZLIxkaIHgLRfrp5Q63UkrBYGq48v824DAJDR25Vx9XE04Ny5aa
quCVDdt6GSxv6W9mQm0mzi+oHftSoAFYfTn2MnWfGlSSiJDqhBIg6ilMF5POiF0O9yeOyG4EzRiW
UwcahbHk6tnRWYO3smi2hmCz2yU0GH2rZSwOuQFUU/8usRXyRm7FVl6sPMjImZhFs39odN7SAH6p
2Hsp5ebnPI5sUIgCH9GDkdXRQ54oBCcDf0r1UjkLU3bVuu8uNUfpJyLlIzIWDkFbsxncRF8yC3Vk
BsvkhXC0hRGob0oSoVE2v1dhwsp7iN6GqR343TCw9lOHLGaR/4GOaMj24uEB7bp4P0Jy5ySkhjAw
6XaM4as1uRHSckZao4eC7Bte78NYcC2jtD3U2tDtZX9+iiPox6BBDW7zBGdRz7S2ixNmaMaMoCTX
/tizTVEUs7YqkNPsbDzqTWf90NOSdxVZzSYu+MeHpPgK6hJnfz4J7oZwhqPGxCmP29fVcZRXza2T
wJ+Vo5odRJN+E3NAyoBWvDEcBr9RyYMTGBytw5AqAJl1Ut//MiMV2aJEGBKH2MZvm88IvwiLm58n
L2L05f3qTiqbxt/VVKLOUHA2mIg59Zog6BIiHNV5+JGGhO7kJtqVdmBCIAne4SAKeUgK5ilJa8n7
vmXFrgiWfZXGKu9fI9Pg+yUnDRtqI7Px7FMMUP3Wv8A+xbyIxB9/puWP4/JaVVlPU2GS0Gvz/Vej
k1GSEpDLXOTV7QSlWdoilliQ6fIFJ0HCOICfR57VwcF7UG7IA64dhC+cEopZH+h6wk2E1WgrwJD+
hd0jEeGdWORqN+m1jeEZfRiePFyT/9MclWlgiRuoM4yL4wa4pvkj0jA6tUE5UpYs7+0hYeSaxzal
mdp+re4pk/HjHzmC/8aAY3LTthM72aqzhagdkEmQqQwB5mB8n2Vui3JKZy+RrOnJrAPxNtbWSCL0
1PEKyrXkyGApOxpxDDwOct32X9tVyGtva1aIdeTFewXciD3YwB6xk61vgsTpFzUW71gMvxJb3EN2
qJuh5BGSqpzdwmrLmmXEzwrSxtWbpbbYfotIcFzpuEpKS72tJq2i0/WN3C0RvXBSHAy++n61a7Ek
DchpNRu3gR6xnctmUa6GoRPzJZCiYN4KB/p2PxR3qaJJ76XBxzSRU0pMTburDQvJ4tC2BysMMNot
K/p/TV1BwhB3Jo8IdNgQEyJBPIZlcVvGRvkJ9jDdhZFaulNQwg3zVfQI2Gw83I6sW9vK1I5AnePZ
UXNTbBqLOQHzpd+jMNkpM3PZSm0Mv6eagSL2FqEXNocOQ+6tQN/vaCTUO3qgV+chTvNjnjPjs5RU
3Q46N8NqFYNvgfZWjNMiaiYzdTWNoTajN82WnT3hbBAcJ+vVni3/IDHBJHaN6q8BrX9U5WLcRhz1
YPmsfHhrqcw3HXxjcxuOWrhHrT4lu15Pz/9xmUmmvuB6sLHDf57V4hjkE5D2fKLpq1Gp2rz2E+mw
GtDAG1kAJ2IolWyvdyHL0WOaEFPbqpzzPOILFDkZWxeSgJsuGsveKMm37jEmrl613oJ+jJoldPsg
913IaIb7r3OtmRruuyBumOAqwaKwnZzM0lmvBpyUHKSmyzZqdPWlCoA9hR29Dc70/wT8LiQY8Y+3
DTsT1rC2pd1eDG7cfQXI4oAC5y+Y5ISbhrUNDMhe+BGZzEEJEabRHotMqR/AFrBjNe026jfDFJhU
GZXPYNnIBwPFDxW+LlJXCaEYtvkIza+iDB7q6Wk1yJWmfVft/FcT9fppUjmaF59cUaW/tAVoGsSo
+8apeMJWHG9X55ymGc+LI2K7uufMND5yS4e0SJOyVcOIwstgl7l66VogYQyoiXKcadqRLeOqk4Nq
3E1i4a0v1roYoQqvz+Brtdf1JX2nborSmW1ZHKtWyb+CQQZ2omOd75F/XrU5OWY29KBMGxkbmSFW
H536eJbsassdOLgNvtE7WV7vql9GDD9bjT5InggWHwD9kA8N0z8EMcG7+i/XXtD29gbEOUoMJYZJ
KiFesixklauJT6v58xVDSm54nHxllX5mDVKaWqv9g6YtJMaufaHk/F36AWuSIfqF9cxLx/y3GAxl
M8Od2vTLHF2qgSqtpj8b4MVGWN3HPDKhipb16qjMpF0VUBdWC+CoBe1OZfRI9uDfPkCgyhVbdzZ7
YUoHmwLQ3BbL3ACPzeI+IOF29QbWtayy15Ah1vs62EJ2evuyzj12ofs+8L/TmnllzuZgIzQahFhP
YJHVVHlaDTvUp3vgwiI6mYCTIk0E1dhIQ0kdSIp02Bs/XW18JDMXpLOoH2I0TXBDEe0VmPpmOJY8
EpwlpokjhNn+g9IW1SLajLbaGPjI6s1HpB35vpA5xZKAXX4IyhvRCCrTAKGRMHNOGqmiVGZss5VT
bSEwCNMJ2sv/sCWGlnIXOkNcun6MEOl8Z4j6YsfmmypAJfup1jDalF/xeCpbcykBW5m5t5kpPeYt
39oNEt/CXJcpi30xrLIE/aJ9FR1IOqm5SQkTn9XPyDIwuKU985DV1GjHbOuiEtGW2ne/OjNgkRRZ
LOnmMXaaOnyjtDohXuMH6qZ3u7W/S6W5KHmooylETIofJNyBjaWpsSglYiATJq+fjSzolYZF3zGh
V0BqhB0yU8hy1lJaNURn9N4SMQV5zVcAZI2Eua2+CgA2jNBIxlHZFJAf6v9MuNEZAWCVbBT12RBs
W2q9kh2tC3pOIQpukeZX7GE3EhHE9j/eyVAmCRPYk4OyGJb14qLMO/UtsyiJUUcyn6ZPYH49Pq2W
Sibe6o+S1H+C5TKu1kokqiauWzYJcP2jrZ1JKcMP1pv4s+utUsOBMEqeYCBqjvCRXlYWhXeDCIdH
jLnljB4EDX9LIc2KxQG1uld7XJH8wXLfGJBuecTRhPijYyEzPxR1lG37WYvZ10MKZiyk7v5j1ayi
7kVTqZrlmpGQT3HtYBUgQoao7tW9mae57Kl9ecyb0t62FgGQo1WwvIxw/+Fuo8qinmXjwzfQRsRh
pvjQzeKnEtVvyOpOWuFox8nBu6dcZtb98Cqq/oMIcNY+8ZKACtN49X9CWoJkadMA68tUcpKK0gmy
9g9YXID2UPcpzmmDJ2u8Gy1CEk4jYCQtyuzVGyq6EaJkbe//9Yc2ccF2VTDnXE2iiZx9t12eI0xi
SIH/kQ47J76aoRRfHb/ElhAQpvOJ+pZDsQeCxNA5VEb/xjIRJVhY68wCoks8qOSoKoin7IiusS7p
0DOd+bk54qgIhukzybiEYYIq3uyjEhkzq1FIGK7fK8LVCIVwEnCLJHhgPjUm7tsOKdHmXwcqbOAX
TVv+ubRCjSOrFmbPv62ouVSwskg4SdOglp2BCBluo5BFthk+zQmcByZfyrYITOVAWhMKjAzYeryk
gAxh+lsEZsO0gB51da1qvBO2FfnwVNzULXBwzSNibnzeig/JK0VsyGLQaU3qszorX0RD5TIWunEd
iRgMiScgEZSYAD+n7lt9rsrIoEjk4AHCNH4bYvNe5RSGVcQpIXzGDYwIiOyww+8SXtQ2sBfBWkNG
khlRcSiN3bMcRaM/mdV70nF6aGn/K6nkS4yqg3C70MKYYt+sAXllb5KqQEIiXRm49c1qmu0I4+Rd
P2sMQXDOAmgwaebE+zyjjuLxYeymWMxUEkaZ1qiQshUxq7MWRy3rs6fQt+XH1VUbhPNrrZi3HC3z
c28x2RmibvEwiO/VZdsKk90PgTb71WqrZnQUphxcOK0XNIvKoHeqhl1s2D1YD1aytjG8Ybgl0sRs
NwBoNY4GZliRNJX73EKZYtZcunkJlfgvdy4JzQm7mB5pfSZDdfShaK1eXVUqBML1woa/xrR9Ne36
aYivOq8Y3P3j3GUyzWwANO/SEDNuzGPzV2z7L4RxFd5INPJGsUjt0HWE7auz1w4nd06Du0JS+gaY
lXAypCfbJRd7B5yB9ZSG3yElRRUvNiOl0cx/ZCltd6v7t5Crr34GTd7rMxd9sQGHoW7vLMAMjUHr
7XdaeLQCmkqGOkffKKH1TfORhEcSihgQb0VABnkXU8KA0bU8Jp3vjcI9b0VMLCZT1Z1pYiABOZwo
6VmpFkHb6JD1Lc5maNNcj4a0Z1pN6HpSduz3QzqjiOU/k7H2qFah5k3KqNxWc3GJctux0k7ak7cV
szAoWW1r/CDxIJme3LZHcGGYvcQIxDA3pI+08SvPVkFPynKFshQuoYcsdjjoyz4xwccJC8q+6Vkd
cLujeoExUrj/nzFZ0yqm8ibZfqXSKQcmYA9jTW5Rl1t7vUxRSDeZ/QKdhhIeMPrOkGl8swFRW5Jp
g4O2j6AIXTMuq4tZMrLCUWwjPvJKaU6lCcscEgI2G6vix1Zt/nJWOWFBgLTZNHvydc/8cjkpXEi8
OPMLIqCKxsSb2aL7rqvO+k5zGERoOfJnpmTE9uajxDi+50RSy6l8GM1Gua1I7hott4tGjoSKCOEy
GnecLDojHyUeuZkyZBGdoNVAsHmTLTSPEjE2HBs4pntj+VRp9tJxwmzr0ceKY95h1t3LYdmYSwiq
Gesy4ly81DWrhg2EGmYlACdcermDUTMmVXCZkr4AvHq1V48AcDcSOi1HK5cXZ44vq6mz1gGsydAG
sdZSDv5luY6V/Fs1abkRVrIJUQ3w7PYElrebpB1qHySdzF7ICPqw1PK1sFjhl5JyE4n5Z7QoSsPQ
qLxwQuezOrMZgUlez2nhpCJ2lQ41Tj3z+cPFp23bJFlgWfotGRaJhQUuNMyufJqe8kUK5sxRCJLl
Bc4WsERvQDxKw7OGhzvWBRZbhA9baG2fyF0YaYWcba1Afbs6ukeJHLSpzFik27zPBeLQQMUwOaXD
myLY78FR/2FheG9n8VFJ+WfRTYZjjcb34vbGXwTKolmGqNRVIQpVUbd/dIVhcKNRFKYx86K+D97Z
O4/bWlcrt43KcjN3NnaLisORJXxPERn9kYvwN6Hy0XbOtYZCBQ+LiDO0KozmyOFjohVBNgaGTiy6
jpXcHrMM4CtBpwNAjW2lK82mj5GOSTVHn7K4yW11+IyIStnNBto2pWmOotCjfb2UoYHF8kI2eQax
UIBJr7S3sVRxcBJIxUwzLdzVbR7ByqC24D3vg5917BgVRlyRIcJWb0Dpz6m0OtDDhNluUoyfQ0E8
uY8OkyE623fBlSGTla4hqqmh40o9JQn2RrYapAvC1zkuNvUOwxh1H+VhKVVvSh+yhkcot40Wcy/F
ohNi1Dfq92TSDqmO2QHZZB0NNcvXDD5OCK+8QHi3JXb3StYYciaGGXggCxrHbnxZ7e3sVkxPtQQT
ep/EpQa3gZhnIgg7i1z27jMGsr21Z87tMse/l9Rz+3s1vtdJ/c1L57tuCfKbZ+gKqwtebi3aiDj4
XenI/ska2MEwJAbiH0u8xTJysa1dNIMQMh4u5uB6kT4Tx1gxNmNSSp/HA4dTPgNd6k7M2ZjBYpcH
nIxuKdI/2o5uGGpE6XQFfaGJB4glIrJbLcuWLeV3TTgLlsDFRF9YOZnKwF6MSJ83ak1r2M0W8soE
jUagw1nqBKN1a2Jdky/m+kFBUxBk3P6slkC8GCBwUuOraqS73uQ+KkYGVQ2Lgf/puC+IVNwA6idm
5P/a7tlt0NgDhKxK/N5lR97jf/nvE1snAyF+I1f2lEoIIxcbvpTHIFopd/7biq9nDduHnCpAUMHy
gbhmIflQbH0n37FtS94YmLK2bc1UIq9nCfrrX0b9mPtwE4PLxKMFSxRBIKdDSBHuK+QUrr59lQuh
MxZig8XKKcKTsQa7/2vgX0ACVXDouuDIGtT4jJuUDQQF9rQBFnVsbVDgcXvG+N+3EAOVox2dO2o/
seXrO2jUtpFypIcmrRa69bkKhoc4xl3ny8/9PbRnt9/Hau3BWfFwnngRvAaoVwe7bw9ae7UME4pv
vI3be1P8mC1A1OKHpJAA3bx/4cWtV92DpsiOvNiaZv2RNL2nnhBX4x4gKKa8CMcToJ+9wFCL6hoM
nM91wMZvJi54Qle3EldWYrdI3/0fZhpF6KO0PvXIC/j1bXr/tnXDwuf/+CjccdgqVuNqMTyJinRH
f9yTnDrmZ8RjHnegG5OPRZgeDm0HNkFn8HDKUDLNm851XEC9aiCBlS722O0VcsN9Vd/r6reCYV4e
QNz473gIls2v26e6qzEXI6E4RWXbG5fwpYX1Dh4pIxlAwZCtyRfZIGrjLpUvrC0dzb6hzTgp6Juj
VwWPnEQlo4EtFJLL8NwriQvKeK02Vu/V46mtXnSKWFJgXeLLN5kuuXq31ZPPhLhTWb5okDwUHAmB
3x9D8qCpisgXYLR9KgyA/0t59BRUHNRdfioFIvY/CtrQQb5EOmnbdfxiKG6WyOexm85sAc8aKy5f
z+HE4iZgL6aKS5WbD/HBHqxznu6T0jrStj8AGXiwm3t5tqNPuVJ3iW+D07jip4+SG5VK0lCQWo+d
Ft2q+RANkBRehiQ7qIk4NMpH2TH5J2iz+4ohQVS6B0vrwE4JlH1z4g/ofnCayekyui9TT87GPJwn
7uVJuDFeTM32jDk42FYCrGl3wcN+YYlzWXKiFRXNJOnHrBx1IuAIuPKi9hdgiCs70qtR/ETmvfcf
A8U65ThS5acW97/l72S+F9Ne1yieuvRWwj9HOWXcM9TsaJkb6OITQ3uVvxLsOnKLw6jmh1IGFBw3
B4UFci7vpOJxAdBXl1wDM9SejVhmWoKQhFO3/M7U4FiHO9JIyhpUgd17ld97MoLafd14ZTaeaqk9
acTxIZGa9vaoP5hTfC1tNqHPJrnGXDJpODGtOgvmWKl+KJT4GLFDN3pHUX/r/TtCacOzuJeJNzlW
Q3RiX3+af+tmf12wFX6teCN7USJhXix3VLcwHc48hFp9lrz8Hkjakd7mRNzs3lr8e/mwn5Cti8J8
mOzxEdHVUybJT9xGUfnN5J4TDq2Jp1nT0WJoaqjuWB9mq99BA6HBfEZK82hMOqAKjofqkjTzRU0+
RQdmH2d3Uz5UfzTlKC0UytbVixfK450A5lvdZd2+jJX5KOnds2XXh5a5uH1TM+sihdODPz3WXUVl
Yj5IffFo2/OjmQyPyMsiJpuDkzcHhBcYtwcNoNvmjhL6sdCUxxSrAD7gJIfTVD0U9fAQtiB8Um+O
rmS4OD01RXBhJPYECSUZn4d0fEa099xwZsk0GQRj7IlTPVRkXjJqPlRldkj9R57wxQqCoXP0v1AC
MOz03YIHleTcVN9ZwE3bHsIWv7OILwilzyjBz10bn4fU0wgkr0FcVOFzGboDq24LcVglq7uo5Xyn
Wy6mVzm/+cDcGJuXT6X+BuwO4/iDVn+XvnUGuhR5kbQjr/ViGMWlG17jDAHccUretfyPVB90guyC
r0vZsCmXPGIMD01wmaBxRWJfG7/QoCBe6Fwl0t0x/xBzfGzKt0R5tmS3XsT5m9I8qIHuEqXk1Zbb
jg86Anw4A04W6MeCkwMWhlFjHyyOaFqy7pWcABczv5f52T6aPd0KAVkTDCzbhzYrjvgPj+pvO7xO
ixolAfQ5x27IS56dg1selFLsNV73VR66LJBE+tJo9U031VMaf41F/qyA3cv4ZMZxZEtequ2NscIt
lb58EsLB8W3raTyWcA5N4xrYyb6dwUPmJ5HvQiIoJbbFJodY+7tkN1GwhllCubLSm4aIYt93SeUA
PLkN5XhHiAbv2+Ylq7qrOdVPpu/y/FOStOl+VBQnwqkpZfo5FgbjJW7dS6x9+xUsFY6A4q2wsDhQ
yecMgQypea7E0UjkG2/oZPpUewhd0z6LbDhCcLe4lWfSIXW9eujT6aHivA95OSGBuTnlaNwKvnIf
X209e8XwZWXqS9/rL+AaX8JUutnJ2ayfBwqNsN8O5okl3F6VlIcw6k55BuB+vvizfyYhS2K2lwV7
ClRz2hdASVPAl5OMf5n/ac0bFFGYMzd93rey5CDpDp7aAZRcaZ4HzDoFzQI6sINs3mkaceVtU3bR
tdLegfy921p8FZBiUv9F32fdtawFAZtHefjSpxRjyHwA5XHA5UxKNFoD/6Xo5FttxVfI1CwWc3cg
dl0IsCaHVv8TYskpGukB+eVDzuY9IYe5V9hhgDeIdmGmc/HxnXn5YWRc0VcvSpmc1JEBnEJB0DYu
O/g4n7ksRLaqH13TnCIjOqWatmfEVary0V/4iJCLuRSSAkQ2L7c8bYP27Ge3xpi4b6o9YSuEAPk7
/8hKoTfjh4hLYRn71ria0TXWd4JXCdRUzO05duYEkAMTR27riaJd26U9QXy89q3qN3etoTwjeCKD
4Rx9BcT8qGxtoy+/eLAtN/e/xLQz8wLGYX2kj8oBjfJI8xfXPF5acEsypyiyw6C43Z/KFpeCyEmQ
k5H0NObJCRTumFJQUXrJ4QXL/wOPK0rpk2QYp/He/Jn89yge3Ogr7OMHqfbK9ghe0qt1wlIZresN
KrhyPuQkg6jjrdMhevW3vhY31P70WJsW/uEluLJIueIZtH4JTqu4fmGmRs2CgC701MF3UeC5Q6ug
3rio0Rc6vwO+XIAnGIwD1RuyY8VvKMgw6efcjWqm2xyVhRf7g1dNHZEF9KUlmCbQ60/MxAWUPM2X
2eSH2+4ra4N9x2YPHDk9qT5WG/9PHZwy4APYJZ/VMXITqURN7FVd+6SzNsO0Klq3ymp3AsCWDpEr
1GcatAPWKK9H2sVmuENPxJAtHo4yDwkl4bmampOCj01u3qr0UNJSl+TBgXszMdhIcOhYxKPa38uq
+1mkAC8ZQ0RAZTUZ1tazj8ooNE9zciaNZsq45GxWVB/+OsLH90bqj0rgmsWjXpBrb6ggJMUhHQcO
+Xu9hMfUb0n1kFzbKr2BqLrSmmE51gb9JIn8FAF1YM57mPQX3zgN/i0ysmNepUdCjw74NdHOxdty
Oo2O3d7tRn+LU/01XS4lsSFYjRWvb3ccAdKsklwkHe0iORFVfZLFczV/So8MxQiAI0Fdei+pwpcw
pEIcyjbcxxG/PSolaoXU6dWW2DgGvk24HH5K8REzgAP8+lSZyTPeqUgezoltnEdbYpG0WzB95CMG
1ya9YXU5Etl75AkxXP4ByxwPjSEf0kocAq5Hy2uDBMwDY2WUp46hIdWQPWZ8inqOkurcW+qp8KPT
7KTaW29zJ4+Zh7Dfm3h3J/Z22Sjm7Hfsob3V7fCiW26tfWu4VCaJPCD/MR2UdzwjdyGp7y2B9ql9
qNudn5WnKigvllDPlVbsBLCjx1D9GaB8ZMa91XZDHJ+Rdp1bol4Z7uRExxSd4aqN72LrwZB448GU
L+BO9iMaeB5nKZWvsxXceMO0IWllsnA7iA1uTEEQq2/0vM9G2AJQPxSR8jQ2HpF5pEewCCYnjILB
Mu/FMpfuLS/DZ6S3rwvBySjjm0XuH4MlzN+7fhJUor7H1AYOZHXN/dfc+M6lxyS9xSYJEoGbMzkt
kV0oW+gpvKDIUaOwooyc0/QYGM2x78YjojlpP9uPBiV6c5eVj0xN9gbn2UD9xJSPXJmKXljkaKEQ
D+YB6HleHEW6KExYOSD+nD0fWVEuGXvkl25JTS2X+OQCUHfbqkRXPdR7FmliX/WxS0IyfMFTzxlE
3xr7G3/+orguZn1fJ41bWA9RxbvUP5f2vM2Je4+lz4XCm6V7Qsb4NVoWZdEuQ2UFw2CGZe4gHWM5
MRHqmIcjn6WgdpEO5B4fM/+dooGFJ1wfhX2SVDmqtF/IVbHdX+nbSG86K353LnWEaL5xJu4QxdrZ
MjEKUFlEmXyOeIVE8ifreFPihT8fiozj7GmeYtJZ4ltMXk+ipE8CjvdTALdB1W4Asa5SaT5VYf7Y
1SgkeJ2wqjbqh1rYGxrYuXn2c/UiGvnMgK6x7xFpW8Hii205mIpdpvpOHsoEArNUtrclSNjEcAOZ
dhAVrcndl2m7IiUPQIItV3BokU+KadH0sM5X2oeWZ678RoN97Di04q98ssmO1C/IZs+jwrNve49y
j8y6/2Rv3UEcY7M3188ZMQaU5AVfmUWXK6vPAosAUUueIRvunH2WiylAK1zN8vdqxEqNTQdOn137
zcZBnfe18kSvQSuA0Dk9UpWSAoTjh6lApqE9992AckWxh3dcQG8xqkdh3sd0otSzrnyEKO0PiSy2
5AAP5akLZloT81gO0dEM+VXPSjw5LYOShKlly2haDE6J+JvlG7Glxa7RJ04ZmIa72vIQrdeN/bBo
/fT2bhypSdLyMZe++saLqm+m5gUNtTWD28ic+MXiibSQ8UviHJv2i02/XX5XanYci0cMDsj8pmuj
+9eeuKcG66LucftQmroDIxJhG155DgTxasu5rSfFnrkyHUuFMt6P3xnA1kxPVeTj9Fs4wfXNvVW/
eUQUUuERsKjf9fAe+YkX8hKdScXR0LA/jvYla7ivOjbf3JvV4ClkNsXBLoPDjn+mEe5QVHTGtje3
rgx1MlKbY5UA3m7yk604GcVfHL+qFRCDdGDSM7qEobWG6frsWmIV/5VpYvzS3cUOjgf7kFnqYQqm
w0RcAMybrj1XOC5Sm/Zm3yTeSIJu3nj6byW84n87M7RL4/AU86eTL1KMaKVhXb1WxU8a9OeEMUMn
7Qyp5AFjXrUNrrkee8hXIPbfR0rKOokOFmY+lHKhLzw5OYTBg61yiJAiR5hRZKO82qP1OXUKjRXx
HcBxVCLKzDcydTeNtIMs+Kzfm+4aJPEtEsbVDly7jh3e65L4o2bAiMfsLMXn2Jr3S5qvX75l1Esc
T2MmeY1MV0fpSAVZFrRK4SW3S3dsc5fAN7cqQncuH/1EJcQnvhT5LexHLybKKbQ9sV2m31wkqZY4
iWQvIPghUw23nRvXQH07FR2+sQox/TOW+dDfDLB4M0CtxR+t/RVIvVfWl/RFkqwdkT9B1F3nSXqO
jD1uAlZqxKUNnf48RqCqwaXw9NmEMWXNW2M5HGKHoWUe1+4SiVBNDYSlsP4fSee13LiVreEnQhVy
uBWJDDAoUFLfoNTByDnj6c/HORceT9luBRDYWOuPZ05nIFm73fG20QCc6DPRPZhUCH+eDDdXSZ5Q
eGVYvGKBOiEUdQSs+4EwQ6PrRSQ5dHHWHkZg+5d0JCkUbxhamTh0MfnS9PYr3X7K172Sw8SVyfeb
v8b9iDOuDLHn0VAbIbi4lPQhwe0sqYrxV6g+5kv1VyQyfELYDfAi5yBrz8MLYfTom92EXiXYhCCT
xMecxRTZvixa/diE+Ll2cFkO0tO4VMD/eSdcxIVTdp6vO/Zexanb0e/p8UKtBuQNrYJjGh/yNkK/
/C7N3jaqCLKvFDU0X9U3P+2LkvyUC9kqDUOIT1iWK4KVVZMZA5bS07rwVie+rbzgJodZvB2KQU/5
etVm68L+QkLmiWGThT/gAqCD0Ra0LGTElR/rlnvb0rj1K/CI+zwkW2TL+xD0r2KG+nERvEEBFJj8
1c6G+/MhfJYg5BSEkntk8Ry2pV/OVTwNWlSCF3RqFonbz2p+NUK8iCTR4BWGbK4JH/pRWwSYWZj8
rzM62NTyOq/q2zbKb4zlNGFcEiO7PD8dfa3iVnckZv96fNHyyq9a0ev7yjNaiCiCownUcpBy2NWf
bSeGYJRReo43lOLsL1ls7PUFSTzEok8Wpj+LtXPU97zugjXzaBfdxyPqxs9d+W5K8SRQVc0ewDbu
LgIaTbCOvv40uuuy8eIEFdtItfuFDeTct644dv6sCMiozJenX4o4DRslsU0047niTk7MkMcagSnv
I7xX7EDXsnv2nUkeQ2MS7GAmy4LyLTQsoLFYeSYj4qODUB8pQQJEG3ikmxLQtbDxJ70YlaMK63nA
+d0UDSkM30Zy5b/cc7br9r9RigvTKy+cBQNfCsWNhStf7/+QbioXfr//quecqFhHx/9iAkmxgMHh
hZi1T+mS2nnBsoiN6WsH7VjJn89bLeh0gZwZhDKXFj5rn5WoKNKYASveDaCb7mKa4HOcQCZ/PY/I
I3ckjqApKV2FI2hJPpiuTssoOzQYw56GpCLaos1+TWHbe83zYIzk8bMU2sXYBj1O0B9J0238sXn/
ntX7W7681gwwovraH9Z9WtwNqANVMH2z9sZxy5NTs1wkpJSLy+ShwCL6mthTFWn1Op06xsHBGemq
muaSp0MjGnVBgc6Lw6q8Jp09iUjpXbsk+tMbgH+zaHwtb0DKOp9IXTocGr9Xcj/xN0MOGvmj6p8x
R2UgjKqf1IOfAUkXAOD96BmJ7lb7H00prvhsIbwGRYH87S5TKcbyLEfwgOHKTFJaISpfV2oC3TT8
tG7CIZsiC/S6lKRLW5VhZV0mewGVbXqa0bLtxTDeFF4eROzAXB+FZy15aKXzFdTbIt2UhA1rJAr7
sqldyI68cjqv4hIJ46VKzCBV0UJ9w0h1B5SG9cq6oV6Jl7gXmnUbZv1K5dwFDy5o01/4a9zmavN7
NeFRNMlJ+5+1dGlJD0SSroq/+I0/mt6es/JeDC7qEWskjmGloepcikOc1HKsoMnQ6rjPUPIwd/nG
/nd+5k1s7xJCzWziHgfVSt7707vaggBEh2TEEF+XQvgWfhvT5zoKxLH0kE+BRteU9WvPyPOdzllP
hMdy/o3A7qSJf4m6eHLdL3N9m1F+FX/2yi2E+3I7pM+WyOca1cTsj8d3UZP8BL1vpi9zD1b/zkIu
tm+Wo/7MWN9JtNwSQD/9XHZuMuDcF7DZpe+kCgBv9mHfvInbFCWdHG6FAQhMnZiNpkcNqla+dGT3
UxMQj6Z+2WYOQvytAra0UVE8o+H+aRRfelmY2iyKnJLVl2iAeZYEaAkv2iN1++7nGBBItKVb1DG+
TbIAhcegmA/i6k6Au36mjr4KlTlQ/4K8Q2rYbKTO21IOYpFCs+xqGH/08U/qgTb8ko36KpvjJd1I
PEBFLAoXzaGhQ+R26eJ4Ado75tPkt+ZZfb6i5Oy1YDNDK89LLovF6nN/9oZSQTDZDbdcqtMVtsBz
tC/FX036VwiAyC/rYF1FLb2nrXXPW/m1fWBtCqfsR6hpgENiWkEBWWCEaS4xyDcxy3tlSNFYiZwj
S7TKdUSb7k5+NCCgXD+pEFglBCYk4R0jZsrsddI4RMFm1L+dTChHrbkH7x3F9NtNx2sFDsIYvPy0
Jbq+li9gUyjnWhX5sZm9jrnXg6lrJK+QWLceV8QqI11JMjTeDAwHiMA/GYBIVYKHtZoyJ4BWYw8z
9dE0xamctFAc+IiqT9LJTRAlOmrvHGRATabQPiqoHlTs8CnPI5dXcg/Fa2k4LAMme79MMIzAj+ES
R0ht0NFjeHCmxMzYEnn21G9OX8usf27nUbyOxexUzypypoKcqSCVrkzr4n9a8YH/74NkFjWQsiVi
GZ9z7aaNZUiQ6cYM9RwYe7G/8umm/T8cmoQBLW7a1W66mM7Ap4zQXlgjgRVdCSdLDBRt9XWwPvQ7
CBp46F/ylu4Y/ACJyipantf/SA4tMjcj5H6jlfitIf74/OR6Du4J9e9XXXoDvwyRAAWJELwbhi7F
hPC7nV6RoZ6BmxPpHc3UqKd33AX3I4l3MjImYjPIKXg6wnk5GVf4qoIMMXA+0OiZXQSyUkw3En+A
zFB561KQ0/smt39htWaKnBeko01/L/kZxQDrs5pPnkFETxILcC5ai0mAGNDxtW3+PcXLZ6G796l0
b5J4ab6Jq1Fz1RsxH6HY25QLQM8xEQ6GtqjIXpHh2NsTNNGu/UFpK/zV8dTWn1h2Dvnf3oRnXeC3
tS7iGE1Qocd+GeefVEaGpbDq+zWCiTFQ3fWI5ZbipQoozW33jkuyUvn8UvhoHxhi/yJt6+4FP/Y8
wPXGh0w4PkuTZMUl7BGqR58vUnzy3Am1Q73RdB7Jny2TzxKygxWNunFe+Q9rg6HHJf6RZa8CK5u2
sVC+b3+G4tdevlURMiVnYnPLsK5vjtHFYjmdG8Pb9suWEJRa+LCswP0yWMjKrCDgZvct6UH+H51O
BM7xTg9WFjN6QBxodU/VXiT9N1T5wC4oqH8QXzyXvac2gbRWw7dQXEkkT9CaVnTv1Uhb7t6e9TvT
LubMtP2bFz7aS/4I4EpeBrvVhs9vVO1OU0RVpCuGnf5gNYMNHYiTlP89DVMzDC3537xDmQ1jA6ey
ar5JGIbRUiFT0BwVZKaQH2bh8WOMNrV8Ph8NuhkZJ72BfVS9m81NLrznp7JKAT+pKL1zxRKQlVRy
oYTKSacnQnAIXXpyiWQaYQRmyZtvhDmfJ+imFohpvzz05lJqX31t88p7ehT49kmKiwFmuASRfnnm
VRjo7hGZw8Zb5BqNUfMUojF4YDlM82BFhtUg9KbocOAb/toJctbX+0FM/VdP9fZIL6kWZusnX6PC
xl9Mmlfx3xMalUdP8W09/+ixunurtt44QKAezR9KPi0Ey88r0raPps2cbEbg0L8M59n6rAeuEQaw
5qpsTvq8KFLE2GMrwi/EwyT5vayBRs6kscneLChe+qB7JB0oWCfWkV+rkB76L0vg/l5p62SEBBcL
heVTjauFSSl9ZW4speOScgc9/7z2hsCB2Co7ryS7UU4xLVNMQwahXVV3V+DEk4KAl/NcUkWVRwrb
w0D0yMs4tfZDbxUAZbRsiJYTenOjGq59QCGU4aAPs+5+HnLGBV7Rp0H5U5ISqPe/V+t29Oce+3Kq
MUt9oMIo8l9bgyqs99vdK1F7N/x20x/AOY2UAiQqM8m6FWJiKpnpQlFeZeMNn03Xf5HWwVcmMQE9
i3WTdPUk7Aebnt3BIc4jaNnqiI1iD/0XihVJ+pxJ9TMrO/0UjQvG3eVsjN8ouIkDfFAXTaIqK8pn
P96khK/smOSDrGPAf6sbl5EM/GH3RPp+vWfZeEOyYn7OopyqmfYw7Od3181PWYk7XApGS5Imj+oD
Z4lsMCiiaFft3UCJN+HEuXYzoWxFoLxAaNFtFEzfKXjkzo+nTx+zdZuSXzikLpXgyJTEivcsKtWv
QvqXWp/86tpA6dRDh/fCFSyRwWfdFPEfKVLgR8GMHDYYy/9kfnHitsJ9OVO3zblf2BjeUMaSfLdV
34sCePoiEW5gQQ0h2NE9bvX0o6R1TBPuxNSacbN8GtX3ADs1bE7B5yNpp+NqWvbgNPKGeZmHjYYN
PjK+5ba8SXxNXROdSUOuhYot90sGOyZLUmsZwPjefGgD9Y7G21nIIqOOSl0/0zWq5cCrb2p9w2WY
aN2ZTYnrrfAKZZ1tPpJus+vyv9ZrsgedyGe0ywqu2jj9lDXF6cgf6ori3OgeiSzEVqxrZPHPRl3g
ocY0xv8/Zq8Rw20NdD6uRhPO9UKQDOpxIQtrccDV+ENyHk85X13I2Q2vx992IkP7hsMF68c4/xV7
DjvzX9p9Kj4eK+aTi9naivTWe3OzcKnjZX7Pfy9S/6IOnKxILDGOrPpd5d/SIABh+7mtJG3CuBQG
hx/BABbwGAkPFtMNrjcDaILtR3Tr6RYWy12Ykf1R1IY/pIk6Ttw2Axr2m/xWkyi0Wuc+zBavDeX9
9zw7VjQRWb2uzB+HeJn4rOXPoaNgsbUb9cYXx7E8b5XX63cNaZM+3gQL29eEbvJF8nfV1XeU9rmE
WO9lSAPJBD0QhtuwubnyQIYZiW0bNYBsklhHeNF8cfRwtYW1cG2p4FKpKcAofhB8UXmygE1P3FyD
2SYAEZOX9SplaBksmXW/ipZcibDpXkwlvz1T0xEgbNJrYbft8N6O/QeSxlpZvbe8D6aOV6Ph6KPg
4N8sjyYQSVMjV72VpmDf+8BigdN/dar8OQ6f5mdSQ6I0S5w8wbw/RnvCxuASs2KjdAK/EHWbnCqE
Xad5QZm2Md8WIaE4nRJ24xK3m3CSqKJJeMpSRfVFLFZVnb/pc/4+zio+hpM1a6dKz33Zem8dYdXh
A0MrR6mESn5AgIiDTDBTH0oqkHQauWwK2tdXdfkydGfDKWZOSITbzRb3CRX7TZd5Zjwpfkr6DyIC
E7I4DN7vgM270TjicjhlbjlH2bpyiH/a4KeZJEzWRACMBQkU+q0xO+KSZZdRolu8Id09Q9i8npxE
oV68+bf0bPQGStQz2VOpCkqwMlTEgAhna47L9nBV67wtO7+B6eTq6pRW7pSiZGMw5cEzMQe1zaXW
MKmgXFfM1MvI9No8S/h1rMq58M/1vjs6Yramy7l30ycBZOgEvW6yS9WxSwImN5edKpYvNTk0Zhro
/GV0pp8CBCtCTMyls1tw6SD6xV8Swz3U1F5K893E3gE/jpRSpm5n4ufLHah8owIh844IW4lHOYqX
hsv7Si81eXbaYNyOJajENtAaft78rNMC2XGZi0I8TZn2AYH9Ufe3TSQVGSAxrtP92sh9iFq1Td4q
qNOKcFY1qDUmKl4YiMwA67TjYsBPm8Mf4r48qtI8Vfnuf0apjpA+RyJ4pUzW9d7YCRJfvGF4GF2c
NCxrTdu+JIC8YJcw38gS08nJvoU5QMOPYt3d8/iYaKIsWeM88z9L/1v9JUZygrQVrpX2b6uPWy5m
N/ho6Rg+2teM83KCE1fuzzB+pMnUTo+SJ5rncrglCwse4QwxWh0AY7tFJ9YdWTR2RaT1CSuyTfVe
VM5a+CT5iGhiUVpXdgG8pEjHu5h4v3eyyB/p8dy+UiF/q7ubuPx0bEwDbC+fK/P/2Epwk6ctw3YP
I0daj1sZzF9P/eL5S90nF7njKuv+LNx6pIrt+pEpUSK/qyBACAuwCGb4stPkknba3RiMu9Upd60k
41b5BgiUK+mmVsGwWJe6v4yZ8NrBgvXAnQxHyP+dlmrLtiToCFLhhx0SOTlC0Tedzoy9Cjp6Qw0x
Io4B7eF5JN29r5Oz0hJ4vJwz8whNQpp1dyiU66wUH+nGGti+irIzN9t1y7Y3SdTesnNWWxjcRDtN
l7iQu7hO0pgowuOowwlOcpPsPlsCMsZ8jHhEErj4P91Sh9ZqRcfAc+TrC8fXWeFg3rTANB4iq3NB
TxJ7C0d/G6ExC8vNHZb/sKzFS0kYdU2MmLJwypI3V9gQJOqZhmqeuN5L+Ra03LlSITjSwCqKGUZc
pLMqn9abmKiulIyoUQu/OhS/4akrEfmo/qD89ETrWUTOSMJ3faznQjxPbwYJSyPdjF0aYuJ73lcZ
/XCMyh31xNRakfUi4Y+EEWcPDCT06Cfzv2R5lixkb6bEhCH2Z9EwLuppVSanxRzw4OnKi0BuXRzH
NK9546v+GG7N9N5LV4Ytu/RkAtNoq+wVOppBYFXe+HxMK+KEpD5RLi/sIVabEF15gOMGOTCMgews
dG8K6uZWx+zCfQhDTK9FdHA+SPj3J8cg2iEfLku5uH1OiPT0IEwiO+ivUM5G8pusXuKZnIEKivw8
3ObLs+sDG5OecQB+EKXmZAUaE+6YUxmixyCIHYGXwMP6cVhuh5jxmJJwXYjkUh/YogZBig7qFUUl
2I7ak1LTnY2JAy9lG3/AyFWyGUvnosNln8DpUhJB0W+y+4NFhfnWhmJ5FqQMYTXzwoefpF+r7OLT
Au7unvIRYnzCWcjDfDg1KMSG7DLnGdQftS5E9md0IzpkT/pseH4FHN2LvsqzisbBYGkw3ep9qebY
PK4lOcy0TemD7mpd7S3WdVgb4mtQdG6pL6MnAwQQUFyvJiV+6Iv21z6dX2uTdXi17uBgYCXaIDs0
2ZzLprszYTfdZRjn+LAG9IbAmLDb7jIAZk/vGNIQfUvhTKxf16rQX+V1etuk1psKzcurEH1naqge
ur+JUJ1N7ry+Tz2pEqGmyaQyi0gXkX3hqXIL6s8yPWKNXc1rvT6sQfoQ9f69LlkCXlXy8bUdoTUT
zoqUaafQCza7JRF6JbShBZiik+MgHC7TfFHhdc85xfbajOennc8SptjMkthAVKvouEkn42LO3MnB
mGy0/67oBG0TZGjFLKFOtc9hWWd1eAh6ANeIDhBsiwBry9OKyq/JM6CXdMf6wcXessVZAB4MNNiZ
VrojhyHhDQ7CaUU4XOH5UgRRGWVe9XE5hCTanlfZ17I50Dsz7PMqbvbLkVUBglWte15c75DoWWxu
VAHfUTOBOKy3JHk+crSKAHjSpJFU0h1Z0FJXb6Oov87t/lrDoI7df7Qia6JyJT6JBTqCLBQ5U63y
vubbfWmUe91rd4G0CIgw2Chd064pL64S2mxnMhmjWdxd0n27rfdJisyaDe5YRyftaqoUiWNClXYS
jXMSCYoZFdZTxiLY2opXV8kiK0PsN7SAApsZ98CaiAQl1W6ifYxUlHTAsNSFbhTNlHKNOm0Mjk0M
UmSI1YKcTg9Wu4O3WpRI28DfwdPS1QywXBFOMyczup6XRIgAW92hr71VXzwuwDYXqDh8oeeKoszZ
hVvxv9V8VJmQWtPDVuIngAhq+sxsNv0F9NNCMkeqcrCMcwAfTATTq5Gkb+hpeKY3aqz0gaYp8VXe
9Vdzo8G6P/WMp9z3apIB4iuRktnQJMmmOCUav/YyaNIpYxYurd1tOFiXeURVEK0JhU0pzVmmp2ak
uK6v/fqqrbJDk6ejcP+MeceU4+r/jLE947izpWOxa9htko1sS2sc6nedA8S/mkhikBM4fMfKvzM0
Ncf7/EoFoEPUvTtWbgcJv330Jgxn7lmavesvz9yrfHJ+pcNxWviMFCwyaJDHB8iRg64vuU7TF0oV
2VjtPrkx9p/WCT61aB1gQOutGu0yw88vIxLggpN74aWl6hlPAwfK5aeAfUbvQBqqSCV6oaAiQhQF
7qpm0o14sKz7ltGgSmgEaFe8ED8Rk3scA4hXEHH9M4KejbYIDIqrzT80XIXq6Tivhh4z5Uib5qOF
CyWJ8U6mQ7ecvURH5Phr2gliqT970J7CaZfU4R9AlrF7KSX7F7nyTro8A+1/SMg+b2+/LfLWka0J
BcIDbH4wkjUDwsGAMG8zbSGK3d4LFggljcDIkawPdI1xR0IJ9AQPUzPpkAEA9164h6fLIlE8h9tx
qhPE1qz/GixZTcdunblpWJFFFk2Hcc1n2N4nSMWbIkEbnbokvoiq4KZz7rUJMMMzNIxtAmnhmlxW
LQ8VSw/y6gjkpAuKidNemaAlS02Jjh5hZAoBqwUg7ERhSR6yV58nGs+GEjbOCn10Hq5Aemiu6yTz
ZGn0jlb2ZBrL9b3F4j/7krz7lP8gJiahVl5O1spHcLKKwivOc7p9JFbzsTXqe1Hl7zJVQiNf/cmz
orvEndp0iOPyuMFaq/a123AXE6/fcHSLNcas/HVtQ4JOsAcGI7QCAjx7R+k1dmMI3K9Pklc3KhPB
n3YCAlso/WaJSlocNU33/8o7u567m7CP1z47wjZ1UqILm97AhbIGmdUEa7+HyxtpIu4goymfd2bJ
8s1ilcyl8WPo+kcKCVYrfECa+ZjoYURIS+yMbWzhBodtJm9I2se5v0rVCsHdX0W1vk6aXdzMNomn
ZPDm4UFDQGTpQ5RLHma5t25o7jv001IoXpcNMQU3G0FtxzzYZkmYKlFYFEOCgkSon8TjTqLFXP7D
pGIgLpIFYqEZSnXuOYIIyNmFxRfdlUHM2tYXfIbuejFHFGHSCoYHu42QLoUt2NxdyDyixDzIOPT7
Ox2IZFUo1h3VmqsSBlMqYdKMGEKUgJiQvGzvZrXehyfLN5w16P3CQr5z75mBZzjgtZ7u1hfVOS+o
fMry00Q0no5M14Kd3EeYzilxSdzynndnhgxX5JmlhyMTbvuGlRk5GMNBtokogfuwVL+nMQ/IivWJ
KPZbBXbfeGUys1CwoNxCXFEggzfoO267MN9zT4EDUeBAtKxytVolIpeoFgnVZ+fU6L3yGWxN/iU+
s/hXe1Zz+OiRpxMoJGMplRmwV4R2FrOqeMZ+ZP5ndtutmNbr/oP+nrhbd1TZJu6yvntq0ngpuplq
InFTJwz+1EnWZUvLmNtBbnDRRpbx2i9YdB41842Fnay6QRTYpbafrSQgDCYGyce35HZYyvdDs/Xa
LiG9ZlNBtqYhxrXH/oFDCaOVP0RotFUY+KEnnwClNWoCwlf8BflpLWz+jl5941Jo2Ass1rddAk45
bTxZOk9WlimeiHyi6uhiViu7ER1hpjS7QTYOvjl9waxZ0DNYU9CG5tLubaQD6sLyhXSRfP0B8HO7
yeMYbyk/13QzOVhURB0L9wA6oCm56tV0UzY+OYFY1gJx0HP+WS+jlV1QQcEpbsjs1PT8izlI0/8Q
WffS/pSX1brMDI1l4x7G7/b5bh2wbo0mcl/gfMLqYfdy1GZDuj7WtXx0T5GRFOev8/x7TEG0+Lfa
vUI9f7DqdaVxw2KA8WEOLEv2esLi5fGPAkcwWngOxvgoXmden9PWsFC85gPkaRKVyaVolbtUH3fB
9BuEMonJ6Tjkwa+CYQeR3/wwGWPm40SY3nVKPqiJRAUgXnpNj8keiWW7zY+wmbPw2BnksFVqtcf+
IuVnbZ+jtJvcg2hsNCT6zFKMj3jTErvaALHgiH4PTY6OsXytgF7MSFjQCGhXbZjdvpegatQQmVhT
hbs+h+O/IpOiRTf4bT5HHah8TMPCJA6Dx57ccEX0uhI803qQ6eHJ2k1c7+JcUV+cunOWOIdAIx9N
i8YcswwqbJrbtrDQ+UJ21Vk2rXkN+jwc1TZQRaA2OBX0cgQcpKZd5bKnIwwIzEUNn5ZkizBfPOZT
Ds1RlsAbGNFMXiRTrOhr3CNiZeMHTfW0vEDGn3qd6iuHfmUuus6CB6YnTarPayXVw4lnCsfx4RNR
60/L326VHCMfHQUfKeInLX+vOu40A5pgF6/F9G8h86AqQm3ugt1wydeZAn6VuDXQzij+3MUVLVIY
ZsdX4hQlQkmV/TelYVgYb4SiwE3rN7nUHHIXHKl+Ebf/GVnOFZJJ4e9+5D6BGt7zWe2aoFoWH80/
Gg60IpTG3JMMihK6TDeDjBFb25cY1+SQOYf0k6kYVG5TXrqWwbUGuhXaTzE3MINg5FKo7DQsNECD
Y+0+QtmCiu8O8iOXHoL0WtHlkTvtfW+ZrlDjbhqZOdhD4cOoZG2Y0wD86GzRZl6AYzAbapiDWKAn
YUKpL7XaXY+p5yHI783bbskXYjnQb0R7x9RsBEUqXfLyQBwiXgpSQJHXnYGNEymkm+qD3gVh1B20
qy8++m6/kFG7cSUGroSUOZpBjYtDn9qpS79pRjr4hAhFeHmGxkpS6sDYAERTQYe1T77o83tqGFSP
UvOcXdXi9+AVReZD0nuSElc6d6Vd8Kn0ZBGAbHO/yV0FFBiP1c+KxmzEdmCXe+voETVjEuuZOe12
9yxM0yx2rhcQEtRYJ/k2UE4qS/ZMW2SeKGf2eniAYn5M2yvfAwe/NWz2bIHz8gfZSM/Cyv7nKcV+
l4XhbsFT8qeJyszwyfLCTF/yfxMps8PQeilV1xpSH7Pv3XnEDfGMiG4/av6jFej9mW7QEHuPK2Yd
eBnwcIiMvYT6cXyQoFx6FCw3rDbC7reFzYGQsEEaLwOTVhpiIfLpgh6/yySxS/MqfjfcNc0iOTvt
WETkNIJmH5c13aMFns16ouyqeMMuJ434ilInr/MP1COPoU4/D6DmydO32TupZ1kVol1ikVICdQPm
hNhJYaMOe5x9cxVJOYwS+IWpukqvcwpVYzgD/vha0l4IGvakiyYNtOlWQbOS8/8otsOWCCFDhWZP
pnruLLguJE7B+OyJBtJdZ87h9WXfLnx0g/gOeNJL3Hibg1OC/FFtFc+Nhyyd5mWQaeA7lsG69Sej
9zYgauxXte7kuse1KZX+XJgzbVduvV22RfG33VdJ5JsfGRd5gaQxNd1Br+3S6i3qy1VIiyg9bmWD
Wqwu3mkKX5b/KCd5xdvA7ugkFWxxSuRwP1GF/G2Bh2gLAnBuGpmbxjqJaRsWNW0rXeoLhun2pUNd
EXk/gVqJYe4TDtaiFO/2BDtPy1i+A7rxhtY6t3kY+KFLvEmQFPzvyAewdxty7c3TsM7ukEXTE/k0
eH4aT+r+DSZ/Q3iZSViyiTteO4c2FAMkV5R7dEGZo+r/qdYzWomaWwX+SNPOs7QhP4zHmZMjc5V5
RqZ0y3XtTFveqSYGjHIxGbB/WigH21+sqf2eHn0RJsCJ2QDTQ1lgB+UlAp4Pi5txlPUqYQBUHtP0
4hxA8zQQ2s9jdBvXaM3NGGcITrEBAH++Ucl61/TpdUvytwFvoP5HHsx4Zi5ny2oIATRnN8UwPGY/
lrLjYtl5Uvi7trvWM60NTYFWn+18VO6KFMsA4sswXwkJutaLO++QTqAStRKL4305rtbRupOIGNUn
Ut9juPYkODyDMiF6dDmIKPp0Rqozre6NZHlXzLGtSRLdabFySQTpjOMflwWo4NCdGWhFKLFqb2Or
MJ3SYMhctSu2AylB9S4pvlV8pjLRljN+7k9kDEPhH8lqt3hQ9v5uXpmUwggnUd9Cqc5ehT/ZUCyv
xgGymCelwcI62ypP924AR9IKidSop0aCjyeSsuskmY7BFLxnhj2UncOi2/b+mCQe2Y8+KdinEW2D
haO8+4/aeJJr0MH2t7KkYEbe0Vz8+VT0Hd/Lz8zOzM9tQUYO7F4yBxRBgCSSDqroC/tpKSevk+/6
nNkJlpdSl8lqjXPiWI2ZxagQvUPZwcZe0htBM241PrmCl6XCEGQIrpWgbsKdXD2jXiaXpgSXRmPy
HFFpSNeaOTfH0Chp38SoNcr7jMKkpBHxEEpPXzLM7zfiNJmNh1euKyHfLY6+bTFDeR0iruOOKZ3A
u9mygr7IQsms0CRVYevzeXM5MVtyeZT3Cj3/ZkDj1GdN7z5n/a9ItB1lQO9iOr9ReIMGlK32ia5f
edTiSrAiqvms5xh1BEf7n4UzAbfk2nsdX3F54AGaEUgn/DXUlsv4w+r6QhHAf+sE/oQXqEekQv1i
R4w8hYdiSuxZm39o/1O+Eooqu0AiTvNTJIALJ30E+zRpI//Xj/tXOmMtaIav7OkpVb4nY2fOAkxG
p798KBpICMoq2iUDlT+WZbyYxmAUbzs+cJHtUK7X68F2KE7WRejQSlHIrsbTjs62doT0yyjS6NKO
W1isWpDiKDGraEiWlx8hHrpH2sdtx1G3g4pWt8xSb4xK96rY7uSv3uuRANjCcGrGYrMwbpIU65kt
FikdrG4HItsJPjHmfjnJsIuLP4m8b8WIdrSwkmPxuJTvh/Yl4lcVTHc8ANT/iOCQ1aA4MpIcvB7Z
fDaESPmVT4ADVRINY2QW43XAAwIFD2Owh4TfRRuCcu1aJ/utACOcs+Wu4huuRnSYyl1k5zsMi22w
u1vGl5A6MulGx4jdvJDcbceUjkJpA8YiPx5BPJIf9POugS5MHBL0xwUuwd5rCFAg6JdW2UumvPOK
7cjx0A3T7nDfT4XPJzYPKFb+j6XzWG5cy5boFyEC3kxJwtNLFCVNEFUqXXjv8fVvseMNqqNCXVeG
As/ZJnMl+jsAHtu+LGhal+xOVnVR2gOfnDAUIBcIUyh35AWoTnfMtw1/kY47Piw/WVmDOHxTZ30v
oa1g8GeDTt9EEJYUP/O38cCDuFqMEJ75KzJDvC3dnd9B2H5KgAvW3OnGcpeJbtX+rfjxiDJy8wGg
6ZECgEmcKDDtVU8CfZ6J16eYfbdCFhMBPmd9HUMM4XC5cj50xUHfKPXrd+mbu4JmqyKWhOjYd1ZL
yH1xlKktQ0nowZB8KK+q1hUFTKEgyxigwhwshaAWB5tziCw2lvj6da7QNbovlfI0YvHGFib7GXVb
ScCYoricq8KwkXSfOQPQjiI0u+7YH1bi4LM3pRvcq1G4FrdHjfVtUz+RlHWQdC4WCg3r0COYgKO1
Kaettjv59VGFvJcCiz4+PgRt37n5nxo/sL+hzCmPsvSE7DGm7oDaIntFRSJyxiOtseqNQiU7rd3F
+qN3l1pJSJfyivKVf7dP/iYKu3KqqipxWgJydPIFDdZZVX9uaRNFg4y67ERN2ZJ4m2xEr2679coU
yuqmg64ceO1k70cxHHyL1Mtf6mg4lHf0Qlo872R/RA9R8qfm9541z1exq8IJihyota7FpTywWVoh
manif8VwjrU0qPPOX4RPU5x3gghLh+qHmhG0aCC+Ip6s1pEB5VAUIX5C3ysfqCeyNXHRAHboPQ5t
elZYMme3DoW8Lp+7DucqypY5qIb/4gjUVNfsTfk895c5PTfDf7MYgsarJyw0S8e7461A2sF/31u/
5nFC1TH+a0FjHQQ+3xp5hvE1oQeZtIAidhixQoZbREBrTJJs84SQrOtH/Z9EKbgkTueZws+Wvr/a
m7YCvHnng6t6nf+X1ufA++b/rw3bsgvq5YRrpnmK5V1BBzLz+gE+MT8iMWSPyHvI2n42/VSwhG/9
WHuraG9FX04t31iSYEJ9UOZ0qyVyDNIHF1j1ccnEMg3oVvXBW/raExAd9D1HE6FrWvxlZSh8pn+Q
QvfcjcMh64fz0jwXAnOqd5YUy3b6Hl7WZTz9uG2+BTJIFtwelc4zYXRHaVhCyxCDmnixgcF7rr+P
DN+LH+SVtq5Ythg3GF5oeJrIySXeUzouWfIOmOO2e1+OEXfstx1VAq4kZRAcpUUhktRu5uAYeJfn
7LFVyUNiok60DCfbwEo5D7TlaPYMY1ZacOQSMo35VaTJahc3YhiTuoSWDAZS0fmUE9HTi6InDWdG
nselmEMzh5FURX4TqqQAtQiQ5NfqB8a0Vl6F36KJwMMiAjEXO5MRlbmMaaUGlrbsJk3qTdrkvXij
5DF8SnJv09LyuFr2eHhKM/Lwg6QLDNa6o8pepsJpWmMz1VI5lP4zYuMY/0vrJZSduDPZSm9+7+dX
fUrd6FOuGc87My6zNn5UoBPK9vLoRuFMjCMwgPWYyjl32lGookPbN7ZUfhAM3c5WICRv+vvKrpuM
etXvSUPrY3r/Ds/9vKON4ZEbkx+RbXMDaIKxQPE0I09urCMtfSI9VN6c8D06tiakdhUS8KGX86Kh
2k8TAFbIUKJ/ZBga0SGSn0T8osmovErmga8Q4rOTm+zeYErDV84xcK13Rf2uleeiugvIghc8o2aq
wS1XA1cBFaceVDINFcDIxSsqfd5rZ1pXXkOBXKt9MX3gkPpbjgBSUGtLmC+FffVkKFl1OsBVAjUl
ENPX6F3pVSaypAnQEQsoZohQ2DX9EBgya1Ikj+pp2mZKtulQc5oYYGNFFBXKuSczfpspd/vrtNyx
hY3Nd4L1mIO/VEPOvjV1V/k5afI+NuxxpMAKWoiyIkU5J4157MWwb5hHQCgxdm4a/TNZwYFrGHiI
Ghy15JsW99eJUJdI8nuPpAVeGynJXWG5d8ZOXj7la65yV+AT2wu8ipUkh62VUyMFZcvFsDcPacwN
9ZqeUMArzoK+rMz/ZgtjvYikT2HHiyxkN/A95A1xPUh/ZgDLvLbbCLOcj0Tqte2Yz66H5qlGltO1
bxonEi97JzA0XZkGV147eWkczF1LgferfpGYArH32OQ3cSjgs7z1zOij1NMrOCh/VAKNxM6VxASO
Fw0l6rYcYl/6rhZo61L89f/gXndP3os6mhIdXr3pTBxqbfpR6HhVB0TgeEXSMzldlSG5fJ3VsJmI
xNrVbL/16A5f25PNj4ppACiwcz+9D7wiJmqePV+dU2z8r0E0i1pyE7Avmo4l/cFsRAjONZMA/QNV
yQCo3I32bVmOW/w1R/+l1b3AbUc21JBeXsFTyjmvjxaPWkqQ5pLy8HBxXLICo8bI6Gy/ETXASanG
/0QSVHXlvCHNVS/Car4bvLjtcElSVqbulL1bnJ2DwqbERwwGyt4FfYVYpD6qcvURx/0VlP8UfzE1
5BMgrLFV5Zk/hr8RQWX9clhT2NSqcornW7L+mPxOmuJEiMx8Tx+8RjIy1gaWACNCaHdwcpv5406i
48PCtRR7Qyvsf8kQHSJvqHyZVOd7p50sXjtlohNm/ggrv9xNmI2pKqTxQ4r2OWRfgrf59+Z1ePYM
rFgD6Ww1ElrpmQcOiwP7ujdrmOHrQiQ8Z8WtMxpfHC4mopiEseXL2vBs4wCDFNF3LhKjLOyVBs3h
bnimhE/lhOBMileeXl8YUfnc9Q8+ORjrjvTd7eVvrATwkgfuBFNiPsueB2AWEewLAZbItoiixJ+L
DuWXCercSIHImUG+y6U89XJxASuc4yyVmWiF7CyIskf3gNj7kF3mhkXAS0oZU05Jf6W8vRm1h7Jv
EdrnhhJXb0a614wndGB5Kj4HKsVqZKjS+KRiUdor3jbNXo+G2cpP3EPusHZuTiT0q8htvHgQ3ei1
3S3wF+ae9VDnzJM2dn5SH+DUqof2hNbrPI4aFhn9GEkHFr6YfVT2241AZpnkcIem6U/EmVBPLHgX
l8U0Fy8LNmRowAlFBXEoy7bWZrCh3bFuqodunQPjjM3v2Nta2bwlOiHCNmqYOGDYGXSIa8XounJF
0RjL3R2VNEq+dAlJPQrRW4rsCVj6Hif82h3mGIulw2uFXnU8rP/l514yPqZ0/qg6ehxiS9N4e5//
UG1GFxQOO/AHfkYtkN+Xw8uIY2TRxyvqtD1uG0vY29aJ9tYlYZwPdFwrygTNM1S6jVVxDXhox0XP
D4SpoK9BYyPQPnv992y0OweTI1s3vuBuVvAFLriTsho5cctu5gfTuY01pgY1YuD+GMTT2lqnyKQj
M+Jzl9Cqi9qJF6l9TpgNzREm6Vo8dr6ZufG30ajvC567+jDgDbsvSITW69KmV6j/F6Gxwr527vpX
37E9rNRjF8YTzx8Xo1qpIU6sQNgeGwNo2No+FlMqq/SICblqnAK9pXKzvluFYwAWboQv5Wi+mRub
9KU/D6lwrpv+wvjsiL7nVGEBzcz6pC/GoaS8qunqTTY+PcgwFTkCwNoj0DamWhm+aTWjHgSkQ/du
60TtGilPPUFOCLW6AP13XgXDHn5Uai6nPc2sVdzlVrkS6fjKEXXTuDvlnwohNF3AqgdElMEpWzuF
l0qaP90emhA5ev6n8B5rehAWvAUmm8/ezTYMKnkCgmU9iZJ5pr9qZgtnIp9W4beKjcf8aiM6DGhH
lfmlyCRr44oAYHwQ8k8QpAkQ40TctcZR6Y27gOGVW9x41d2U+Nc5+hVWvBkDimNMv4zaJsrRmR8s
48aa7FF+ayewk9ykk4+GaIz/Cc0z1lkv8an1IDPfoSwn0MDJXHLUllULO7arRVnAZWgx82N59zPP
lCo3afqYxy9+vwvh8uBPBFumdeJfSFtOfRQYc3m3qFRy5mOMDqJfaocyDvpCh3qXHKz805zeWRDS
Tc50OvBmbY7OyOS8XEjRYjJIB4Kphzugzq4508TFJJsMSQs3nDj5UnqBI4uWyzqpRH0kRDDC0g3N
lICWPH037iUfWo1jy1HJwd7Hv6VrmU5Ubsc1CwvwB1wixvSb8Tcxw4oRn5YZLvzkCfdFfkQsYK3k
MmawDo9J+ZmYaBnN9/xB+O7CSitRkMdlsD9ABu2jmWSobM9RzPVs6vF5eg7RF0kuu1p7qm0dxvxZ
GmnPEmovpzwc1b1vCMSNf2cL71nN7hXHWv8xdt8kfxEY5UUKg5keHXKOLMjj/EHCcioI40mtQM+2
Y2RFYdp2IIww0GuyL+umB79q6/YKrSlky9mKbPllJ2ENn7p8wYlleUeG9aPZqkv0pdU5b1igieMu
OcBkSit09jQByfwb+eVjkXkdTbA7zY5qf7c8k0Ji/0LgRt+ht9tFX4vnT9w+JncaszZgUc/FSxib
331ppCP8AqTEp+V/u/W4oLaA+cuZ0aYzkx9aYp4KaYf35hD58Xe6Bp15m/o9m53xkLzFBBhDYWEe
+3znbzlB4O9U9YLw+tcsA/ASkdpeu4gU6MMiOI705GTO3BLn1ZvwVz8mXGZHz/Jogcm/WZ36Ht/q
UysSJrnL+MXAqHzEdp383tPvMqZN4pqy+eAJEb9dn2LbnOI7P/alPpnStL+LLGHYHfaoiPUlI5I+
gUOV2SXD7+xS9f1n/M1X0sXtk6RQ6DjZBQJ1Hu9RDRzbVPEJUkmq3QbvZ3tL+VZRuX/OyEPaR533
N57RjDNe+eMP1riPbeoSHtYU+PLvNhunRjd2rdsa3Tkl3xEvMlTTHuiMgmr5WC2/tXYokp3ylwQ5
ZzDbY5UznF9uhV54Gsau/HsZwtQuLmYBNY0f9MXePjRUVO/SXzFD6LdWQf0o3mYA++3DB/vMtLnx
eVWeMQvWwk6/+WkQHC45x+zr9asmKzQ0slIzgnpPPC/8Noz1x6eOepQn3hBbhV3Ty+rR5dfNJnIK
TWEnzrjhYSBYTMr477rtKJJuzXiIgu8raQQcE/iKN+YjQkiPTdmjZh/Ie7f5V5jiHd1r8abM/wnZ
RUJQ2PsKup6EcXEhbWEL+ZCgGEkj72H5p1mD12/rSWIhsuyyCxoTTNytLa8BsmOsN8eNOvlfTERE
nUCHYirF+IcSrb4TfurxFIl3vWiO3faTzIE1yl5mqH7y0y9SOHPAKYRgzPAdfOTixMGrs53GsYNi
B+zkCvAOmQ8zHQbOKLNoJRK+k4mGoIOrY9mlCGoxDxojCWryqiollA3rOBtGUGnU3hWr6EM/bsel
L0/bKJ70KD5TyzWvF7Y7xbEvPaflI39NmEmHVnc+abZSmGDLmBE9aXnlS3/nIsx7/Vjk6qmlJVsY
UClPE0DK5pIIdiaD51In0gWB7BUAiQXw8EtR03vX5G8y/gnEUtmYEFKESx4kO/KOOPkg2nQnkLWq
vha63Xh9EexYQi09alCeKjM/y3p87Vf1Fo/fNF1NXfmbKvkTlZJZNod8WLnxD7BDTG/ZsutaZJdx
jE5SLh9lO5LZ4+k2o3UHirGtGKMjrQLgNMo3KfbycfKM56aTeIUg8QVNqKDf1J1HerTSP5eSZb7R
YWdj8HqPM9N+CWow30eSbznDNISYxVo6vv5dw67vZDBUVOYwWubIwDUsEXkh2mny3FL1xkDMUkav
bDsXd76A2l9M3Ze4td8CMmZ98dQaTpPA51JNlw3OnsaVyzznpkOifR7L5ApO46MtCI2MghjAL8MF
Z12R17H//5Fx/k69PSkdkhYZvbvu6StCZaSFGvS4CW6GirKsrRoUbAD8qavkhX6DGEAkSXlZeGZg
upEhflawZEB5ZtoDhfFD3nMwJhNKbp6KdzB8J0nk8I2U0AAUYC2mb/DKi/kvmzgYgXWpnKueVXU7
3eM+fseQDXakE75S/Zkbyt5/V0H4VWvy7GrOBBVkqA4/ijrBkoOI8Vm6ulo1usRys47uIQlA08dg
wZGsbyuBUnFoyhGy8C1gpmJYEBnr/iFrbIpQlGX0yigb8xggyOaKuKWRI3bCYWMrmGyxF4m9R621
a0p+QJGlITqTEuUJobUoJNj8tgc/K3V8ZWq4GXJYRgsFesKUJKdb5d93ON/HNmDuZqzxcWfcyUSB
XJUHw9r7mK8Wr0MTkTFeYfWbcPCbs5dky4k577abxx91v1jAqZgJU6l69cR7nc2uIHovZfvcCmFR
wPveR1L/YcXdE/2MW66WHWnjZ8ZAxaC+zCKH+5GrJSnaD4sTXAmFlz1hF5Ouk1vF0SBptIJNNXk5
YXrFQcAPzDs5dTUGI1Ymw5IRVcuuyhbnkepUUemSk0hEW/5PeGpY1CeQc1za64ao1XIFs8BBgQ19
3NA1GAdZI8qMVMnN7XLuzvbPJkU8A23QqkawJmmYVQPFiRTGLznPoZWjB9+lPMb3FEWkv5XqO5ye
VGc1Jm1BX/0BJqFo64XsxXPMttkTNhAKZY9Y8TZJ/0l4fbe+dSzI3/BHHOmHZsTf8jQw0Cq/6Hdg
NQL66KCBeV7JRmjeR1w9uOlIESITrd3+qoC8qslXrsZh07ar2FaXrFpPmhKFFvM4ALRrB+N0OeuV
4kSoM7VBdmUr96KXL3sgRANQb4T0eXFaSfeJWp03/MkqmB2gicvE10+2YEw32jd8pMcY2XuvxD7Y
gy6ZbVHDWlY34HcFNhRnQ5eIFAHTtldy9bIhyVzSgxjjVRTLU73h62FzVpE58/qTkrZXmWXYcc8n
6gm4sN10ub8ZFNu5Dks4CdKsDAZ5CEgeszXlD6uPYPlLAULnXqHQjmRssdE1EvJbWw5XQf9ATHSm
Ty/6IG05HpfMw7B/qAoVs3oWzqVyjLPiLBkP9IUBsSfMQ4RbKUV3uIIgpYV64wyvTxj8ghpkjKqe
LADSSm+ealE/xUygmalNfX1MkxVNsw1DIcSwywwYL8wi+zMsm5bdjWzP57xoOQIOyWYFJDl1uj8T
ibSmZth3OiCNq2kltKRepkY2YlzW+jAWU6Sy8b3JIOd00l2ctTvl2SQja1X+5BnUVyEsT7uyUsBq
zG5EcTZILBgoOydDOanTetrykgWJClnfIwPHbsmMkeBhgmhjMGh6iUysMjOtqThGWxIuPbvoP6mV
BFbBJsg4Rx7Z2yVXdPtpCsZJ6lHMxba10E90qb0EpKYWMQNU5JgpAZPmukONMrCjR81QFrJtsmAi
8dxZiZImiHa/BMapiwq32la3ZV3VSZW30DWQreSl0PIsNntEaozkdzYyiGLlaMYaoF3GJ/OXDE1F
z4SQeXwIQbpU8In26AA0OQQPFVogG3E9IPVRp6My9m+lFC5m6Vs27L21QbZQopOPjz0nRVNz+4EM
Ioyd542YDvYWqRKIvKnFrYNZt/GG1jFKkqu5q6P+bjX2QO2+TOkdnRCOQvd/syXNdFRVdlJpcmDu
OwAj4MxFqs3YudXZwtaRJ02FN42dK/y+XsFnlGRo1azbOg1v2g3f3yQTwhrNV4Owwn1b9IcI8DUe
Cuw4AiPQLXhtGeN6h2Q4taUbxwecdYu3rir9KkLsztJ2EJuT9b0bsG4oWqgnyi1v1buhTm8j4kQc
glVzlUif6YvxMDTNtd6ES5SKF7mjY9X9Xh7PzTkaFy8WS28cNFcncENWLE7MjkyPnaogsuI47Tl6
0ZciknXQgXYcZ+WBBLdtpftWwn4jOMvqD6ZsnJZfyJYOj4uD7QJnQMYkvCYhsnO3lx/LmN0U+7d+
yvjNTjWuhFK+jU/Wm3MrvWWa8Sb4gE9046Rb1aW9KP0EUntf3TgjhloB5J8EqOMPaira1qzZpKI6
ObTDyRpQ86QO1LZNRYR/iLb6s8zMT0B6rzRf6FiEdbdq5rXpHfFEf0ypP9F/fRn6Z1cATmZESp1+
NpAoIemPEvNU/Fc239tYui1cBZZzcJZOsEEvpfozVVeKVabkedq+tUkPDBDJXPqb69SbnHAEOIrG
dZZKp++mQGitgOUYD5awEYtykPNrQlZP3tw3eonEwAohDyjD4IeCcRiApc9f1dihi+wu69RcXvFj
0vjJmkMJBPxU5JMBTYscQYC7QlXIQ22BwGnsvFBsORLsZOodNSGVJWL/iAYauWxdcfeTR0WcMmMT
shuHnGDWzgooCEJDYMq/H9r2quWsURP9GjHqbMrz8ndjJcKcihWeDtUi5Y+icQdAJAColRxKQuv0
bngKavpJLxHHQd6OO4v0KD0LB+wCXZ2+E9f7xiKdSLxdLogHjbzXpr69KO8bHFiyfvhgM+n7lAkh
jpYZ/QcBwomIp1W2wleeJ4BUYT7NvwVsp+WCM6WfzVueDPd11e6FfprXoNwQj9AKabVA46gfp6dZ
LfuaBncYI28KpQgDSpX4DNolXAlRf8mQirTI9THnyeeRlSxtM+RcAuRDaiXCy5g77eVogTwB4Iw1
JXc6FLSFFi5Sn2oMbp0c3zlUjAb7dQELzwimFrGN4M5GGiyD5Kdj4VfPjvUluwnmJA4DJ+clrzQw
q8OPakmtJnq7oWybRbyhlWtiCc3XyVHE2AH2akc8LzrEoJdIUqghHCEk6BPRNmAtjIY/SPdSMwLa
6Z34knIql6Jrr0JGdZpAfaRMQt9PyBLw8Pq9lo03iXxTQ1e56n8YchdWc5us5bqylI+YmBWKeOYt
X7PeAFuINjxHmTWnCF4QrfErGSti1VS+sAuHaL+idEQ7kq3HwbROrOVE8zKSYJnlb5hv0QuwEgOf
qVw7b671M6GrvA7iEXG8Zry0CD2BBermx1nlTkxmtRqfwHjk3bp8EwLBiEhgEspuKFqw8oFwFQXU
2OwoU5iKkNOk5mh27Smb+jNhaJeSeZfmyj9k3Zzqub5U0QzeAuuOsF1QiB+xVl8FI78hx79tZFhM
KCznQ1EOnsIf8xU6b8IoLBvPjODccfolCCkaUXdb0gAIfTD7M2uorK4cgl/sDWEND6gGTMkMp+nv
IvlVPnvje2ZxeUhsZFGYq0wzCx2jH2HlCuij4p+OoC+PUEJME8JBnp/dkitkwJErdSDxLMI8kAJH
kJCDYmPWVdsUDwm4HsK7QY3mTga/n1l6pPmPitIaggU0oSKsOFVTnU5LXY6WmGObp/1VU2YEOHWx
WIj4vfKXbo8QPhMZhWEvyzteW0J3MYIlHhZtTy87NGb7UvUKMhE4jeroy2jJzMK7OW3ZYyKbUi2G
cFqlx7yhqOw/R91CWgCcd/L/Mbj3MFJYenXC6sMO96Ay3G6i5G1I5NOqndhQi+l4LPvI12gu8r9w
LAloOUfJcOqjcEtHP2oir648NZt3derEEvWOUPMn369lS4sFy/8M6BEgT8RissDPRxkzRf9k8Y5Q
HqfgQBnCCzlHPnmqAUyk7WC0jxROWzuEshmsOuJc4AmlTLhZZlMAvQ3Vec02mNTthYj7q4V2DJYe
FtDZEE559If4WtkUHJa7ZwMj6Nxa517UzmoknSXkFf29HJTbnwaCnmTPpkCv2V9UR6UYxHEKwEWe
MHoXBV5lAPH0/QmDRnky3HGQPTzWpsZSCA9sRZ9eHgYJER2GnVw85GISjOoQ1GjhWDZcLGk8KInk
y5Pp4z+Bjjt4aUVqV+fUDMkbBerBqnvZdFDzxSF27plosTupk/uKQ35FGOYiyHu71bW3phTelUp/
VGv/MYmfsmZ+/Dc3gRYTzQhLvMtkiGirk4oHepPdBtlWGfoQvevIzzqWwlWhDRlpV2Hy6wOG6xem
VmK8UDkZVsI6xosDxKKym2205+S4lLG/PV4/3vDaIjg1bCOyQYS3fF68Io49U14YCgDHJa8yzQfH
7DMn0wgD0p0+7t02wRzECzQviW+gJkavUUqGX0ABXdU/LAJyx8RjW7fSYVWGM5qc7agVui+KeZA3
HkOXHdG5/GwNr/XfJk13id0jq2+IB0VUU6MJ5B2SDqObzjj18kOs/FV1PObbP5K47oDRpHpPen2t
wEPZEK4UzE0LY18qbJXGc84kExRUgfZNAMWrncsEF+t4EL6k9iFI26cwqZ96AWArXe4RE3qRdp+J
KMhgj+i2ciQpajetgZLoPuq5w9oRDRodkP9RqXUXWF4Jc+2238/FzYxEaMLnnkRWi4lbk19JLofX
i3qgfMp5+Zy97jcnJw2vgNJs8I/FY1LzcoAkydz0EjEBXkZWtvVefM7zf7rwXlAykPvp5BBFEgtt
6LCXYKtUcMBNapMK/W8EkW6f3aw8nMWftg0iCjZTvwCRuNLRVZDnsK5H5nfPTMS0yvdF7h8xiKUe
6cDmrvWnUXwM8vcU80YyrzOX/QzKX9rQoyGfL9CyGKvfvpG0UL2oq52I6s1OuLv7DzkvgK5d+sGv
Ojkc7mJ/WnVir8kUAItYgmDmYrXJPbEz/SvTKigGIsULN1aF0VckG4hocfw88ZM9FJFI3lponvRr
sNQTZfqd9Lcf31hZHZWIJdtmwkndLtRILQsD1TZqcgAU7c0kYCKF0wS/9xmhf6yEp4r8lVZFiigo
OkfZVpp3e96umfxuND8txJMF8IUJ7mSAhxG/82uq8+/6qHPLMANAmEE6AyRinWSidD2rPwnLqLg4
9Mub2ZxWYbHV7FuCtDYhbH4ZIw95n9kbWz5trXbPuvrC1W2kcM1J7xYeau4oZTgnDwb35tmE8m62
n2N8EJDfSzyqfVCgJ4xWolLwwBvGW/m5lvTm2MRG/Cn4kAjDeuJM3G6RZ45eM/9oBAMbw+/IHSwt
GAtq7GUYG9eDBGmXEGULhUD2cc9xms4LsxdWCmTZ5Mr/HBYtDgtYF1+q9avqjKdrZh0DUClEmmLi
FeBzNnl0Iu3Zx/tKd+eZLZmMftMr+delwjc9xaHFoEVn0NLlxPaxtrgYQ3kqKUDj7p7m6ZvWSW8q
FSc0PWvZcB7v1Q8NtUt8Hsj2jRTrMpsr73kg63ibsYcOWGQRgXjqMMA+hDteOtmm+UukeZOOfQpt
d8usgUCQRcCf0Bvu0CF2bmSvLz7i+i/fnz7diw6SXOUKWhXO1ZOpRTDosy9iv6NZMjacYKK4b9t7
twi4aka7xAekZRj0OFRNeiNlJRtTf5ZCA5lFRAbwhrgUxkh2WPJ9wfBjkP/2e7Flzp+cyAlL9qtm
BptuhdOw30z0jhnp5UbLZIIyW6IgXWpiGB6CScXIpJwdkcabuZfQOa2/scTtL8yu2ivQ9QVXMZDb
mY3HJJyiMeL6n5aaa3TwXkGDMhP/EVfdhk4lzFSsV0pz0mQUANtdG5KgtZi4vFwcTDer4vOlvJnQ
rNTj12x+GE9lxnq9/pPUytEtI2xIwSMXErIARxBHkSjJx/KE78QjC8qzMtind7PIna11JQZahYys
G+7QtnUunqBFafxS4hqfQNbQ1GtNGFE0UAfUwr/mfTLNe0vsF7+xl4EGIJoILbXsAdufp35iQp3y
8iOSoYlX1SBf9ONf6T0aWirY1f5LgLRjcVeSgsqUKXuPdf3+3fnRTPiVmtyxky3oE4aflnKv7zZb
MBhWhRdjEcAAYdCPCj/RDb9COg3ypSN5RUiBWILU45mqjkUmoaMWoGLtFIU4jbqzmwnb3EherjUH
mfaHubraWNAGjKC7lPeuh+r4yh+iJwFfxJFtoFfl+y4lIOi1b1Qryk6UP4vfYA9JZ8MWcB2WG5dq
rDjZJGDy5xqj0Mtvcm5vZIkqDPYNtUSTtlee5Ya3aQE/i9A83QEJ4ZQTWGshbi/X1s0wKTIp4lZJ
hNlpWfnlFTL3QJxmuxz4KMY/QbGwxhDbtQNtEH1wDT14Yk2KfeXUAr3Av/G5PKX/b4nkuA9KQnfm
QOnyYMYQWDaDgwCrKjbUZ8UCZfnf+lVbi7OYKRMHyd5YiyinV3E2iTeZjMt21W1TRaz3nzkjj5ER
m8OyVArTwcSh3TrGulih31YNxaH03hIIMxk8I44FHDx6QxHJ0uPcFONlwoepT8JlPsxs8ivtmNba
0UbxIMwsRaFjQBGLutRVAoxaCLfVDk8BzAwJIxZJAXaH8/+bzKv9nJLL9kpA4NxZMaa2gz/tExXm
9noe5oGuSgoVnQ3jbvAkFI9MwPYKqg5a1WkIGEtbfYg+HLGWu9Sq3wyGNzMuf0k8teFhzITRDDC9
kJMfYmu6RJp8VTKNEKfqShYv9JT4V0YQIrav5VeE1CYKBpqV+UzMIohGXYGJ5SgZECOCSnSEPuAS
UFciyivRTiMT7zW7tEEiQo+1aEeFo9BI52ppsSiq5BlR+RdrqCbN+9Ynj8VSHvmy52gq1xsLVrm8
Z0t6Z8udVYyTo+4G5edatvG1XopL9M+dhsUW9hO7gGl3T08MXW7DoF9AbR9FbYbErpz6rDrkButY
YjWBbygatBLirQx+7K6QIAcg7ZMBmzC5WlWnwaGDpj9lEIuheMZxMuoG3WOwYToBPhpqm0DUSu7y
2HJzYPqR7wRpdMU7P/CjsOqPHAvtUKICWK6knLlrEZ/icromY3FNr4DpEOwZAWELYdOQlzbWQR+f
4wjEdT77yX91m9novjwRfKa09jjntiNgpx3yxFC11CNb2Ysq8/g9JIZyg+2Spd7cVFCfm8xNOrzp
FwSsG9fLXoMVFmuv+KzxugLkHcEcb/suLV3ZZJ/6HVvHPMZl/QIuLHux/iv8JTlJEMkJK5u9+n8k
nVdzo1oaRX8RVcAhvkqAAsqW4wvl7rbJOfPrZ3Gnajy3ZrqvLUvA+cLeayMR7EtxLjtiYazB1yGZ
CersPnpXA/M4Ck+HdVCgZFIqSKrTsm93dvmcqRGg2s6YlFs36dhvNH9g7SINbI7RIo6x+rmQT/A9
m9UJw5zIQQp+Z/VBlJGr8fvq4lHFcJAHavLWle8yhhDQozOT1IoYtWB5iYj8BYebt1fRRS5WOac6
SRHasqjyJauji599NmOaek/180B3WKHDAIToW269h34GCYApAw1fyPHLHG6vO7llHVHH3YwmRm3+
jvGopFQxlk+ltD2MUhRVwQ4qrp3Lvsr805SkUxjyvnyj02lN9CjYDNPvauZgb619T86GKGBGQuTX
e2ufI7zu9jz1WBwn+y4w1wBPbGveVyLhp9ATiGXoipwyfCKHWyAo/h8ZkuG4X5EhGdbTnlZkrTdJ
LZjyiFtquI5C9gIie/U9/0sqrnMV3ieV3RlInmivSeZLTeul0XpVVv8m68pbeO/1/uWBCH0t/FNz
a5agvtYjVz+bgOtj9P+IWZpR2zXrQirv8WSiycnJXRWqB4nHa3z1s6lcaTWnOpbzYJvB0wbCg19m
Cj2kdYgCzGVjta/VYqc55iDt6r9kkfkKTroymC6dyVTNIxr8IDW00Atw5wI+jaYee1SSUXdt5/WG
QNKDSVt9oivPM0qfkCGzq6wUnPhhEOgSddY+edaESrUZ4QPVQSFiRWDl594sodxNuqsRp6XhDLFk
nHkL+F7piNpCoQ1UaQMVmRTd1PAIJxQG1XBDMq7H/MJeM95OQ72XfOmkWZVjPvegZMHNXepRvfri
kCCeDWCfD5fCmk/ZBxj+fID2PEVnYfELltI1ZwDBUG4jpuIxly001hdpNl608GwNBiYFDja+ygzO
xaP8lgx1j4J3X2OzC8NxnzbQSpHlDMR+KavDMXnEUOyZI5Q502M0P8QRia70YvAUqqliXIS0DB+B
TE4mZi2YZeGZGjYRduwx4r3grTS19fqBn7gbrqQooV5iYVyER0qn77SaD108HS1D8w02rsALvD/P
UEVGXG5Jtbqz6NlUkOlLLipz0J6d6urL5IbQ+pEszZDKaAKpwAgQJjvyVGr3loGkjFe1JGUzyUjB
Qluz7ZTAn0laGHiOpG10DvvlomnhLarqe592j+xaUGsr3CbhSTLrk51/wFmiviFXsj0m8WdRGG6f
cM5TVdTRYQYpGaHAHZuvXpH3Gd7rRYr3Y8PmHUUp7vweVnm8irPY0CTLvl90rmpkEBO6M92JcPBI
PwpY6JmSph48rltCeTGTvVWcpLSyt7KkPpxPZcO0YhPvi9v8XWAlTAtnGZSzqc5cXa1fIkdsPkNW
PBNBXe04HAsbSsy0nPDlz82hYaersNPNJFI44E71IYuMxle60TfldQtU9k6ZVqeErcBiVeAh4Olo
F3z1auKnrxJ7N1PniRS1N1tRrwIFdirle0O7KckToarVW9dFSa5DH/PvheekPFrFyZJGRtD3ukjP
2IE0cK89BR+bJRn07IjfNSA8RoSdY1hn0gdVheEhp07/G0j/AoE+i4oKiM1xYbqcMl2ecQ4N3a1W
VchZlad0rCWiZ90/axBGJzzyaxsmLipcymnxFQZr6uCSlojgKlkHLAEj5+RS2E/C1T7G5QNRWIEA
IZr+xambIuxiFE75l9avtIf4qVfVWCbpN8QL1smMKYdsrmAm4eDYEDdsy7HaGhgQBIS9BVVfNh24
IPT1L40He8Y2oO8G5G5WQprf96p50JmLsD0f8o8QYVG0j1oYEpKCXPQ38oouAnKfsa5cXAtFMaV0
uTdpb562yBGkt49u/BHE3k/WvZneooK9MSEvZHmwmgqkfTi6Tec3sjNn5Q7d45Jil0lheSOnygNo
erBku1DfVwsWXqJDaiU7INPSxvSsFPk5pQZ2e5kBBICMkMhhtHZ4cHcMCTlNDiMDbeoGakzQVl6Y
/DNF5wxhSChy819RbH4xsTuNOutJNhoSv5k8fvakwJnVccnPJsLE/EyoyYxad7b9gmZJ6i8h46qR
HxJ/6u22y0mIwydkZ/cBPFPaTFsWR9Nwkax42yfMpxyYOIHV+126raPyjSCUIb/LML5t6kmeKenF
EASPJV5mjccWfobG94+MHboN5dnhRZ9KE5VU4eYsXqimOTi2NMSeJrLdRC0hMpXzTGivSsajrNzy
H/tPTupNG40ngyMIUURm5H4EQ1f1OpvQ1jiCbYPlGtkgRCN00IJEs1Y7AYAtgCnnFfJ63wDNA0GU
fg+pXa4zLJK9kn2q9hlB4ZGtNwv0F4sJlim7yYxdqrCFIgHzUGv/6quDBtAlPYtHpq/bfqpGfhkN
0k3PfX2wETvgBLP06BBrD6n+08kQvPPRK2AekuyhCZcu0qWhsh86jGlEsFUOh/eI3RZNoOYFzrTv
uGOyiAGEHBwXZO58SPHn3F/rcxyhDJfgww2X2KaHZxQYzrDyhiNjADskr1fZTh1yyiV78kwfEFiJ
zq93RQvnwDh32uIiypOZQw4DoxPy6sQeaQUFUYIkZArF1rRZ62eaY+vXhnh5KG4oBYhyoIrI038L
1OKUkT/7eAJqUtxHNzGPYDP9GAbwtR6vBNZuFYPUxZmoIPtkFmd8yoJmV3ono8dOHIRukb4FL4S3
n38/PyEY2Nh2vJnbn9RXJJx+7bKtGLwNfOTY7Hp4c/jzbOmAlECM/QuvbmDVTf+wNwCBiE3NrnTE
mtElHlhcgmypyM1ll/8S/XdwuI3YFdH28TuzcHhVxE1mOy7AnEd0USbPB9V+L/2m51JhNWf9AJTw
NIsy2txKSX+sJM/Or2M/U7YB9pAOVk3bY18bZ6ju5YDAo4Eis2nbU22ONyvW7x9jHm5m7G8qX85s
GvDI0IbBFExIa4cCtCUuYtIJypb2SRQfdOLdSSJg/5oQIgS5BpzvYjwwWBJOP6hO/y3IVnVr3jW5
1vaNCkEARlXzhJViJBcF8LhWEIQjz1uTaa1QYDqZ5qEsY18RDAScBgRZuMhbtXmVSdprh+6JcBUF
KR7KNpf8toZdk14qqbrwJNTmIyqyY6dfBf04MsZVpJnIMO/kDS138qLL3UUnKI0GU+yF5JtNdAhs
QuX4GmMb+B6KjXbT6fFHGh7iL+54q75h4r0H7Zruh5rQS5meSx8aeFVlIv6SSX6toBCaGkdhHrRG
K9azu+iZCzkWYPDfOErRXMunbpj8UJc2FuHNWUo4YsSi1Y0YWoG2tV1QcPixHHZsi32AXhWCxDCM
xgM6nGigCs6DqTggPNI1b2sevVlnQjas7+ME+8J21VfNxvAu2FGmnwZzrID9cAhQ3Zb3CQOyfGwO
YwbwAdehFF6UsL6gPyJ5jzoAJk7bDZdcNJdqiS/WobXDM4dnLinnvLvGP5YeUC6NL43fnfpSYwzF
vHmBbyLR75AVz1Nlgdqj3Pp6vtbkL/WX+jHaHyF586rpNP/AuFZ6vV3sxIuj50hu+gA3EauoawJO
U6i32dOw3lQqRFLxKVvDKl34rElMW7/H08Hy39zr5Auuqk2F1qKv6R4qu/B01cDrlf/31E3o4qAG
ItXDKn61AB6xAsCzSi4QToAr08Q1k5MwTFcvPqBEbg72nwa+NHlp5mTcgywGG8Sgdw62Q9GgzlX+
5OryURq3npMzV72FeCLUBRLrelqfVWksJa6UPAU8McOGHxXu4xSchEaODAtGqmBsbAlPy+49GX9b
LbtqefduhdIbPidGEoyLeWYuPDP1IvS1QgGvuVED9GfjJdRYaB4LspW6IN4mLSJSsztKjAsNDi+T
4y9d2YnLX0WeTqs6uRUMAPv+VqjBPRzyl5mBRIwOeN6qRkvCSHk2q45dI+OKqCMT19EG4gyL7syO
mMrQ0s+Lxv3Bg7TROgJAp2unGVdzDmhS45sJzB9qHyexK3RGocZOT6C96JjCya0aiCgUw+VPuFib
1DUBZZUsiWyTxgu5hg3Uy5bZ2028+fE/WzIZ9iIXCK6EuV9pVtCt+C0qpGr+OzUvls2oWCVzPgxI
kxVe8x6R8KULAtp2Juwhe7iNiZvl2inQCBfpz4oUnOisBPtl4OaTqD2TNUfEjWjSUdDYOioI5kQZ
kKA8RyNE1l54FQ/33jRpoiHmscliFL1bB36sS2LyksIXuXiZYEAohrrLPhUh+3VFPTBXB7XJkXx2
PqjMgSsvNOZzIA8XHD5zliPoGCBt5/QzxqbNM1/K2Fuu7iLaeqQSsuj9FJyYVfkWIogU5aq8prHg
JER/jZjOPJgyItfRxOW0MUR4bkzd79qR50PJM3hw4virw1VeZr23OuqjDKDChiPBNfEZSaWF+OUa
CjilMRpotCNBXTnWPDtyygz9hRm4I9sADRiXhGhEa+OoapqvDQvDsRtO8DTUb8CICxRU1SW1Zsci
WFciZoYxQausxeiuCaHoSNVu6Y9l092adrzChmJS9JGyyA/m5ISb62g1jGpl4m4UbFUcb0zSahZ5
Vs4sojF3JmF0PYpUqzP2JXrydcRazp+JYI8z9m6/YznsdiO7gakDRzx5GcalNUGMPjfucOd6coRn
ntV1xtdSsynDPjeYXIfaYYzkAwCkaa0yTHGztS/LIq9alS/VOJ7VPjsJVYdnWx/Z+ChfNf/V/oT0
6D2T1VZcDJ772AgfhblcygSOR7sUzxQ0ihE9RHHLIBMO61ABoM5vOItrXktXHELzBZA7hxJpv7n2
WPpXI/8sfm20GzP5dcPaUFvG3tJTAlpqvIrrYJpe/NIguTCdqGIoz7hdumcTP6Z+Uyy4p+LZn6YJ
3nqOdEb7yuuSrHVOd3GIIPLP9ls0G+zFHGWm9yGGOA/9YeJqqczDQMs4bJiF/M0NiVkpmsVttdfw
8JQjT0iL1kdx5+tfYsROoUJ8qXWllb1qEYPTzImN/C4N2SNSg4doIBOXPPgu9Qk8fJhvm+48X3it
u3Lh82vlQ6USsCG8Pk+A8/a7thOMaJLd+FMX4CIbpIuohfv09ixYnLTEKygt6mG+eiIWaHWhl4ZU
vz9d0uwxqRJRx8JTgg7SMEkBzS+bp0n7Aj7Rytt4eCbjTaddaFBNh4fMCyty07RLvbSvhgheFxqi
MMRdw/+V3op4uRL0wMSetVjGmDlUTmFqsMFEXcPEJoMG13ftSQ7x/KeKnyCStGhmUYuiNGY8qy/R
LkOyZj1xnmO+0sP8lifDxQx5BuURuLGNlNf7vLqHNkQvwymSeyz3Z7V4EjFLWkjDYIN0mFsuHgP5
a3FjgmhhTUwmxrz5q5E2a5cuQp20BeilnfLF8AXBMxKJp982lmkFr+Qah4A/W5KPg00c0LzX1fKi
VxR0ZB2Nx5UQF/cW5sbO1ySGvHFwTIR8TCFsWza7fbdRbI+FF0xjapWStwwBbbuAbiKBVrMcjR1w
9jdNBl9mqznCXo2z6GJJHFpzCuaEFNFOu5soX0IekCERZm+pmkCIjK7ICMrxXLWmD5HkFCQ/SRzs
tG669mV4T/ls2oLFbyGcDN9Q9kq1L6XqR1rHn5KafmJY4gpApIpQQIznRKnOQmmwOvwpGz4U2fSN
pPQHXSErgW0nReJmR5TlWa2rrUDrkzNXlhuLuXKc4ZUgRalGTqXs3tv2iNbiorvSW0uRrUYJXpG/
LcDNOtR3yh0v+aPW5CfhdAuE6rs95CeTji5a1Fceg4wbGPs3+Or4WvaHGZBFgGid4Ly102fXbizy
TgSWkwesyeb+RSu2OZNaEoJ88djounTJu3Y7G6aDHktFxZWRS2SXoTtOjau+mDAZkhR1G00A/dai
rYnvG70WXtvCWI6cWMpxcGrnOC1gCvYAds/LVpDvR6RrxF+tInbBCgcrPppOLFsaCXa6Os4vYk2G
lEl2+MRFl2KMnqT80GGMrhZ7uxoetc/0HAzPVJevfW08JRq7PEdsyDxsm2gdClfwuOy5eOfFMB4H
81OyoNDyDCEKQCfwtbJwgXPRIq7TvxC/zZjySQIbiapgVYkPMON9LaTpVUrnN5l47tpiLfoqsGqp
2nucd09iFl8qVXroymuFNd6Iu6cVLHdeQmovdyWJb3K10bWvbBoOtcmumGXz5xz76m1mSVq0pxmV
qcneRnnY3Y+emmegficjdmwWNk0PnISgmF5mKF2dOed2WlDuiTYh/A7XP0UuqgTDT3DsxBJ9iH0W
44RyN9x2hEdoa3iWdonAIIrlTxZ356yZTo3yXf3Ju3wL+pXBVaf32/XRwGz6Wul4C59y0DCB1A8Y
MyLphMLRn+TvkKmVzXiSJ5Y7Iap9x0tVpARi0KsGn2Nlo7/bj2bxFizBq7mueEu4ke2WzeJDctOm
upbFcJmm8RxN9WlaKn8hVQmsWi/hJB0NnCbb9Tual9zsb6PXGz27tKIMmOvBzpjbyzZBjVWH3KhK
fhVqflXLTZwNdxyUYRS95FH7WDL71jJB3baZp6TVIe3GQwdafxQ/IepAk2QXwBZ8MrskkHzYaiZw
KrFFL5xwbbeL/DbV81sMTxRkXZe/aNovCYtslfrrVEsXO3coOfYJijfU9Is76hpa94lg9srTChxH
y4vZ/QXpHQNE2kRkpfGUbTS6gpAyw9MvKugTQBTcV2wSEQP9d4hP40lo2AuyUzjtqJH2SN2Ptknk
njvN5zkx4TYz8cYtM+S0QzCQmXEl03shjKNV/tPmraGW59kKtmOOsw5nrb5ZMhWXmuHlhEH2LUaU
HtEZQY5h95DCat9Fj4rKQj62DHfQGWyxPywkx/fKTmcPwD4IjsAAq6+LiIUeXq0ZIDHbnBe1GUg1
NKfaj0fLz8DvOcUC0mKxHlSfQPFHfFk9x8SAG4PuNXuJH2pWvUqy/WocvwaYaXLVX025vA4w04RX
QlyTi4ZhsMe0zBVYyzCpeKiTOB9JmEsob3WiyEd3Eokb6ySnKHBUY4JLLTS0hduwFE/XpfgfxVxc
WfhGZdMWt4dE1Q6peZOa1itQ1Mm9cgwUAKpeNsT47vNb2qS3eLauiKq08FDn1PPY29E+jbecbBT2
+crDe87apn/Nh6u9OvxApAuslJM6H3DzHEa8qlZEDTMrh9BVCwU/5Fm1+3NUKtu18LfM5YaLPNak
1WVers6l1Jsig44Xx0T9bRXGKWrysxbnxzo8pIDbmIWRa3AEt4BFbI+JOP/qLe06U3RUOTbCdLxx
NpgZvpJeYwwJGFO/pVF7FIxq5pPcrczf/QzdbJrdCFFnyOuYYa9gY7PF1SY7TJ0CmhDoUBWvxKgw
8gAeQn5PGo6bs6SVSNerR8WBaOfo4IeafNeINVYCgHUkuQSwk5gwMVTRGaqMk7qTAtdUIPRjHJL6
mLAzmFcBGn5SZcZ6v/AlDDapRgJAFKv2YuwCIsLq+rNNmEZRWg6+GplIJwGgFwEQ2Ftngo4y7IMt
VBwSTLuLFuHfEc7AxGZg0D57dToGPSJLqz7knwM02HbUd9gidxq8JyG8IX4BAneJoJWQ4yb/UnHc
Qh412A8WxFFVtxab+5T4KkgPhLeTFZcS6pFRYGNTryNM4d/0KeVfxhJmu2u5hafeK6AXmwS4FcZd
hUK2vmlNe4N1VOBGwY6gkSWgBp2T98KJa8lRcVa1Gdpn5u8lwWpouCzDgqKG26CrvZxKvTQWD1rE
TK63wuZUjINfZ5NvEX7b/D3Vkby38EM3PENlAiUZXHT9o2n8BFmKRkQ8e+ytSD4q+RVnggmkzCZr
+aUa3tLwn0oktL1yYJ2KkK/kUuXRAewv7XkfaiwcePZtluEtWnjB09EG9KUWJzvB6Ve+yNZHnpM5
qvVAeXA9nc06uRc5myG0BaNKODkW1uEal2ITVR+N8Z27Vl4S4asynkj3aTazFRm2JboubBmHsZoO
hawdZuYPzP+45gN5PtNSMjudQsK26ITG4SIW0hfoB5VtfJ/ys7XisZkxxZ/AKLRgP7fTgWFodbWw
IDHNhjaBDhlQB1ngVbTJUy5WoNoll2UmHzpklvqkkZDHaDfxc+7UOqalwmUIvSu1Y4a7xeJoubEP
zGnfssjRamtHaTzm+Ua1fxNwQanB6LRz+O4DYlO8RFV/SpkCr51euLRv8mC82Zr1pkfaG3xWEAK9
7LWlxBv7W6vJeyL/McwTerwHQyvxcjC4Len/MacQnjyRoJecFkarYm/JvFvSj0CPCJqLZ8nUAUkn
dm9K8pvFxgd70FC/xP9flkwY4pi1cyrY+rkxvuoRnA5ynWbUX6RHGWMgFmIb6lhT5A3JzBNLiijo
N6iMFnRJuuQX9l0edI5+Okys0+J1tgAxZfRekLx2OtSDnPUyqxjBpH/BgdNnOH6favkYo18j6Xaz
TJyaeMVxgIJP6sFZ8qYlTMXsu/6HqSOOIjXap0dl+uX5GWe3eZWiRb8YqwvGFCljCr3jGcRB+WlT
TMuQqiwkxPfQtK5zrt1IWRO+HlnEuG0zAhRcgYFGLZkSbyQMnDpz8LYGc4ZMjGpsdtXsbZnfkPxV
dk4K1IfckatAX9Vth07BPeewEurKDwHg/qVB+9MwPMmC9kWSN0pxz0XuRcLVdaIX/UQwmRLenyKK
YHlj7MHcY5ARYESc8C8oiauPtIVmpGFBjeSj/V6j/Y/lo4HJhkE8aa86QvD0p+rfk3y7Zl5rfIX9
SRojd2QCIRL2sUNLmCKuzDHezW9RFjyHFnBNMrpq23EuW64h91dDb89N2F+msb/lBbAsZXQLr2vT
F84qXNjBCMNhOKbtW2wBay1eVvdlqHa4Pzar+5JEGzkzdk31wehiIgDQgkhRXBBWODEAmE2jIQAL
7V0OB5bJG9sxJHqptO8FwWQU8lBycS44bdOScjycJ2KkVLs8S2pyjtnr9wnMhtk6ym8LIHI+CLbi
5TR6JZlZSma7Jkf3qKVuBeo4nx0BML0x2REOBDDJbF27/hSL5mwO+UVTDAxRh4qpYMJ+C7dm+TpZ
4pWUk9eSneLIinGF1q+F5sB9mpE4A9etZooZGtth9Q/s4ja9qX14k1WNdLHuanyuAHIAGaF6Tsho
b1XydhYTyn+6Kd4z9O3F8JR79aTDRkcsBT+bcQJIuocRcbFVuAOBuCW1gsNc7AeVb3pSR6yNdMiw
A2sY9UmDrrs8Vy5B9fvUZPmUL4c4yY45YcLNHxrb2USqkPkKINIaTYtiGqdTljtm0fqN+ll2+saw
gs0g3cLwuyYLO8/o/Ga0ng49BENYe9fDSTUT3JtkLQ2icLLyR0XkIhFGHN4qoX+U1WetOlpw1W6S
jiMfNXApoOuazwB25tR0x2ykcHl05jMEdo5oZxqWo9xcCQY2Z4bitXgvWdDLNlYz+NIVaza7cGyN
VSjc44xGREODs/DIDbe6ucUJFzYf+nkV6VmEPhFM1qknytx884Meza52rH2LoN5bz5HOAaq7IgPp
YLnzHx/W3IqLPdk7E3n6DSGANRu+bMrnGEdk0nM0q0hkRt4tBsCSWxNbretMHekW9MXLdBLpTMmb
yJ1YVVRg4TKORTws8sJeh8T2hGOSyXguMYALJi66j0Am8pX1RI33alM+mXPn+Vcwk2Ya1ruqZjIS
GR4b4+BPAGEE8Y/uJ/QXboiMI9umNosxeyNMpv9oJwMkm01xDCjlYduF/PUVo9Mp0iOMNELLq5se
XdNdPDMW/XxYZE8XoK+NYiunFk+34Va8m6isZcTPGKjmRXY5C0jcec9iZjD9P0uQ8Uxwh8m7ryRn
gH6FN2xII/OSqPXizrFKcO04zZteOWif0IkgvQFPefKKTJNInuE5szCt1p4rvWSTeSqqdT+xrft7
yupZecCtM8zs2DJPBK53MNMFI1Sw09FhNO0lXdT/E9pBE4a6P8QZDssarc1wncg5Tm6BVd9RhT/i
cHxQ2dCPFQO+TRjbFjm0CUBqlHmbARPNwFaMjODMa9XmlJAzqQiLEp0J7ZD6U60eecIExkFTxoNi
OVGaO2PeH62BQUhv4Mkft4wdTZv4vgIyG2URFb67MTrtoaMMitMKEqkBYa+/FouremXAhdcXO/j0
2fgmOyrqWr0Q5yNubcAQxq4j8qVqeHBOPKacEWoDXCpKdHMN6rIoNkYvIwmovSVJ9bABPcjj8kqQ
Tw769pwc28oJs+U6j+Ih/0mpCXR4npOgHRP71Oai20dDim2cUMjPUGWsLtYlSoC9noc0H5rMIKPn
kfDVTiMuEDSvcX5Wpe5UKqqftOYxhgbaqvteHT1H7xHiukPxiF4tZNIGru4SUGHBejwjzqJ9j1wV
PYCsAUFO/+mTctQaODoDcA3MRIkH7+g1fzE4/ys6juQfNmK/zzs/iWaff7RTgODS3Aes28a9AUlG
LxkCcveQKG5GvhXoRxUVbwImdYGEcAkmclCWvXkLcXPV44wrJzuMgYJG+K1XXjuUPiqB4AaQWwz5
a/XAcGMhzHI5KoVnAuTDPmrJ5r59H4iOwWQaXETJ7BFF7V/7E85e6bUUgFLkIN0D9usPwPQGLupZ
4xI6V7TCHIpWyiwebuXyCMQ+A8XEOQoYYRs00bY2vsyl2uALkcW3jZXGyoZrw1JGKw76uAmZyqHG
zs4jP3xJIevTK/P7K7rFsgyxOucOhVlT8YStN8V8xLRIOBpVCfA2ZEkZ4mlWT5wMJrJnCyGLDFUm
gEEVDxgwHdDdxEhAVsOPxUwGL7Av7LcoibcsTWX0MOr4VtejHyKVFuOWt0RqSZgItoWGUsQk5ANv
tbkbgWDQR0AOtEk5xekQFHi+MNNKyd9FIput3Mf6tVXsrR4SwwdtaYYFxIvDV29RberJLWx2vwEE
rZ7dKK+tHfhpfNuR5dZfdXFm6rqCeVuKfKRmxsNjbkRgYzM4IkqpCImCSp8NwxPmOoX8AUbWIrsp
B9SOsz6Lji0b5rEyUP78yumTtYmBcz60sVeUXsBrqYVxrZBXBLVDuPG2F9/VKz8dwE6fKUAavLRN
CVCHT0oRqUbqLlib9WhXAkzrg0/EgruSrx56Vd8b1DcZJgZ6WXaSpFtow/AeJW8zdNz0LyoBfst3
un0GKm41so0g4MXARfQFsGsHE3Q+dlG2DXiFGm+pNCJqtZA0/LIw/01lZAWAbhPKBroRiSSW5n21
ZPHN+bXapttG4+eSXjQ+6HK9acxDF7IT4jKR+fx7CFgFiXgKqi3mMNplQAs1pBfeWAOaVew1ZMrp
2WuESzGY/mmIzGZF/eIGRC3NB2CnACsWOiGZ7CC2WRUCeST6EdLnMAKs9JFjySDFPuR1ElK46Yxb
k751SEaT6Rl9IR9FThHO0XurDO8yb5eWXGv+LtcPts5VVvC6/kn8QjpXhCzwR0akEjSbmb15Ll6J
ymbmzN9kih1jBY1RK2m8k9FPE9Ie5v1ptu75oEJUSLchg4qe1BkePS+5xREpASDq3C76qaL5Pb52
JFJ35cu4H+gRShxi1Gn6jpzb9qumy6AQVNEHKasDYXrDYiXTk/Sgo/BI1QPYOvJlEE0lOmlN0z/e
N1wLj0Z7Ya020yf8JKCO140LY5Q4+CSzZAmp9yr46v569cnr2mM7cnsiL/AzDC3/Ge7QcuaPmT/n
Z05p9mFSQO4bJEpq/pRuQJbY73ixxEnlVT9T8MbHX+1GoTHsmw7l9Ib9mO61pGt+H5jkSk4p19i4
mRUDWoump/TJjyG4YdPNu3SKsPJz1sGR4bflo2DRwB+Ej8QoH3F5aH44lHeC67RBD+qYeCmE4inr
b83oh2uQqxUhQyhei+gH0IIOXzKxw0uq/LGsuzm32ED+Eby3FbS3vOKxZuX7U7Dqbxvp1I37sD6K
bqZYp68u2H8yQ+UimwUyrgV3zBf3UGySFD695dGmn9Mjb3O1C4NnNFVskA7beQADcDD4uNJrr+f+
HkN2/kdb4Hl9rVvZNscI+2i1b70pUC5j0KKpHHuQOtoL9m1JdQkRfmQ0bMgC+mtfINakseN02ST0
bYupsEfaQXiCa3VacFQWCpzZcBtXjK+Uj4n+UUwYzaIfU80OBj1z8VHRbo/NbkqpT3SQ7h8x4iii
F3vzK0HrOs272NG0b6Ptti+Cb9cAdFtOChotfKxr9tUlKPCsjnumftxAsHukgguab40InL+1fiL7
UCHO1X42Ufo+Tr+1/Beu76lChDHEwECxgtVEfCUTs3fzUOuHGXWAigvassyNhSi3n381Ax1gbtBW
NgiGGb6T9Ei+ZkKgS98r3OX6FudDaRRHi0ejwRqIaquPh20/TpsYhSbsLmvazi9WV+D9DF05Khyh
hjAOsUIjLSrUNTtcJUqNjVud3SfLEfWFWKSBpg9ftUTxrbLF6+qbZTQurphdqf/KOfBEegC9fE8K
Inq4jUTIIjy6wRgvZgdnBvnTpXkyO+6IBgj8YSBYupMMwCC7emLcEvW7XZHYG9NW7kQ9Yah3VbYW
GXGtkeLIxP1gyahe4PtsZOHkSDEQDbPdsnZWPO2l5NhJw1aqwHHZ157Z8cT4Ia0h1kTM4R5Jupdq
Za/WjNTDc05eR68TB8Z4aiiX7dwHuwJiBHG0SpztOx1rguEvOmFEQ74XKRCnIaYMsHfkyGF0cpJB
v4vcvl0MvJasDxvehQCoSXmdKQbZ352jgJzE6CNC9QlQzZr0UwVop9BzNydGtAydOXz9VjtIqKRd
rbHXYnSjyXStlpko8DoB5g+FOp+vnXU7UCk7DrT/kXRey60iWxh+IqqIDdyihFCWLKcbajuRc+bp
z8ecqvHM1N62LEHTvda//gA/H9kZakj6jhhIKp2IUJerB+s0jqa3djSp7n9scq81vIjQIDKDixHq
6+p5GlAvU26k8xHrzFPaXmCFWcNPN7zaa4qE3xjQH4+1w1IC2H19YPq2NShZJkYfWAE7E6TeqSvc
htw4vX7Av4fr52P+HP20bCcKvKiCcgjP4uhnJjCsXIX1M5rE1uc57/MvMVhnZJqX2NQv4UjzbFOp
RuyK5qok/81mAGfUn9Q/FAUgI3cTdIp8w2zML1idnY123WZfhChEKBwLpaJqXDcKiKxJhylmD0+Y
5bjEjqbMXmWH0ctmSKqtJGOQAMHGB5JapEf+i8BsC0lwgnbCYlPFmR9QDEHa+JhwIIh/dJsWNpP3
diTw/11lTHHVIfRw7dmXfPn4OVc4hwbrAp6Poj1aKqNy6pcqioQVR8Ca46w2wAF9nBtcRnrppxJz
mM+4nC5GQCNDFvxL8uSVfbFT8+30NifimQjtaX8E5mde6beo8282FKmccszHk8i8RgPCe3gdaYi7
q30brOCIYuiY42cXnG34wnlSnKUuOZvYTmNdo5uckAHXLGW1+G4Umusme5cK4aYYVcuU2AjlXbNd
B/m8jYZuWz6VZLyooGgy5exE9HJER2jHm1h/SNi0VK8yQFy6+1Mh2jbSQabZUKwLFLALivIAImoZ
CwyjYZlwgFJbjEO6o9bk2IMx4WCq96FL/poSGz6tgweDAauF6YOBrXb5LyhhrVIb2R/kegY8Dngz
cbpjxsI5PwrFIWBlcbSdd63/WvF6quxvqGd6CphmqRHhDhcT0kX+Si49tUInEF8wIsQdO7rIbwbl
z4wB/QhJnjtK84WA4K0NCYwJf/0s2SPwCkeHIzwBaBwAYmxvcRLitA+X6FBmFfahAuvNg/1YYx47
1gcWY189zSD2mEcf0vFW8ghF29LaoKFNchMdhLWjRcASp+Q45Mym7TxO0TaHM4h9x3gp4WGOL83w
lzUgapCPTO1Zx+Pd7pl2b/JdapEPCpMYrKOAkr31xSWVs5X/xZB0Oz6b6U8t+/tAGWjj0k+lW59a
4n2NWoNcA2uJwcAQuD26S8HVTvm0jw6LqqafXd0w4afD3bwIPhkLh+txVuMETjmICbX9o2tWZW/c
zRjRk/1Q4uwhF2vqkJY2tFva0C+aGkrhCpMBG05CZ5V7vpl+o+z0A41QyZRx+AuH5mkMN5+mBDa9
mO9cY8F9z+PcNef35Qbq9A+x8VaNf33loNR5tZtP2N0MEuc1a90yLmkceJzTBWpiI23gYQ0e5Zph
kiQNVJ+qKO5N0x0q0iVP4aa0gBOJ8inB6DsZVI37poLRB3z5k75C8Ut3D/fWfskK5aEFTNhweVdk
+66O2X0edzzBCYsiLO4yViMMVszhJhcVP6mtczXAIMECXfxDFJjZHp8upJC1LAvkCJ9zag3dfADE
+Gs1vtRGCh0nPVb0OlRz2VLsl7gsd9fE9DAV3w4UGbir8udsISQmTHjQceO5sqqSvRgDMXkEv83v
gEIq5P7iThldYFfHt9YTDLNi5/NE0qbK2Xu0mNUmq7j8ByYTLQ0IXFpII0W3d2NcVqYvmY6n5snk
LkBOB6WPYdx15BwA1z181GEStavv88x+cYAsm3Q++rzjf/89aYF/HQ5xcqCk1+GPBtCGw4EfcQNx
CkoId+kG1g5Q5V5GgEuFatHRjDRGOEo5qkpvv3AxJvFaULON5ZEazpY5JF8bCxYjzHWbMJQW0hqP
WWRDzsR8otyw1VfpgHxE2/F09jq+L3gS8nBpILSaREYXN8Pc2x9R2bzPizuLRn9u5veiCz0bNyQG
lVhJM0vY9za2i8GHJjFcVLZlQ9nERmIU/3ruDZvpiA06xEyam8S4JEsDepgOCeZiduBlTJCxlIca
oUUoWtb4cPCx8+LeoADlPXDJOTNpn9naoZvwEnRNtB+RytN8rSNsUEACovG1wz33Ay/bpZ9pOB1z
avPaf2XPrNlMAsSbdM6wESDJdw4oI/byN5bD0iJx2/6SQN3VS/a3uNInCZYle1ikPZelBRpKjGLv
5OW/MGSwJrt28Y+mQEfFQm0aZRt6rVLdLr38KKCHFGvepcU1YKcjsDh7Zz3QuQDWnelTR1ZGOMhL
s2k0uBcOzPUONO/Tm5reWkwSA9IZu0sEEwjrsREqO7198s2zWXGuS/o64pP81clG0FlUYmH5QlBe
t7wsIgO2TIZIYBYvZfjb0bbRblJOjEX26KiS+fCWPO3ZIHhxPwHqgcDouvmp4mBorTO7J29WSejJ
stOkrDJefKJSCVhbBY0eHS1NZ4t3lN1/cFXBTniuKQJoM5dWi4eT3rceLKS9z+kQDOEbPzm9SRzU
6CHoc8nRdPVEhYtPGxbgyRMyp4bQaG0yBGukqkDAfp1ZRIzb6db9/fA2Rz/SKM6ydQtxQeD3WwFS
KVK3pHV0sXic6CQz08v5y+Vs+QRNKTmXlgdtqkh+hZLVHjqeS44J4yyF4zOvnnL9to7ogfS58iab
dJZzBzOAVjl6cDphvjP7r4Fqs3xfRpQxUnz9IxDOyZ8cadyV5XEp6Xi5RuHnmMgMD07W8JsMYovG
b5Ua4UJFdWgX4Z4vFyMCX3mx4P79V9xg7grSg0FJxuT8WY433Ve9hG412k6yA0C+4klIk++YPpSw
72Snik9WRMMNDS4Nj5KODy2de/aFmQyjdRBqDlu0d3zmhPvPmywJhKALpZ+ma8mfLa+UBo9a3arN
gPznla20WrbeZ80Ra2HnxpKmE8VhaII+QjCArC/bbcGOI2NNtqC++XrZlLk2Kr9tEjjE/LG+pYMB
saUEWMt/o0VLNb7wGRiflqghZJTNyGVI/qHPnNeLUxUuiNRWayaTbLVshDmoEihwv3PB5+axekgf
LORKvi9QAVeCH2Ob4MLwYNXJ+VGH1nLZhfhMSTQt7pNOVjJN/+SyR5egIuWaAmf5TXF5HFEAhRBQ
yjVTkM63l5W4LMOZp4oLGmNXegHziUcHtgDpiY8E5jRXb+4uMW9p5hajl+i7i8VHLgkH4enQIYbO
3+Uv5hpYEaHGxBOa6OAY8fvgkocOrZK8jUe+69g9liqKbUL4iE/JX3qAIOmuat067tKydjkieO4n
FJSI6+HWidL9i9bl8JElxAxMy6AGM8M1QAs13CXDJD2qd4AwvbREXnN1XHAOPpsBPFOe/Oy9auQT
Jq+VOEnQODYaK5HbkRtvFA6V6eFxDQWVa4Nt2HjL0KrwdBL0CjsR0In+lu1wgbAiWgFKQgly9rbi
OdAoGJc/4T7KB5S5Htth+WtxKa3svUXE1/MUcwPL54AokxIsiKeVxILZlzwyGVQdln71BKJcT189
SJZKhcL2obJUOBMUtgOVy7VcEk4j3h0mPm2VPVgrpzR5pZakBuX1JwiOGJOg+SyVA3uP6M6I/FbA
iH/j5CW9Rr3xQ7V5C9nJ6JbHx3IccEdrjAMzFnN5Wn6fxn2TmeJtK2ipgoMyzjdcSETfJB2QNM25
n78HiMPGZaJxUXhGCLPjTn7YYbKJLjAZj7BY+PYFASow88mpUbkEII84B/VsRWut/JfihTsAPOWr
bvy1YU7Y8ARC3pvKJZ0ATQX3dmS7nLpxDckfvEYFqWSJEBAOhj5CYB23Op/AwO3F1+ZNttjeRx/z
4MqgecBGaYfs0NjIlYBaiXXq8KGFLM0t1WqNLGn+BmeBT8S+mXO9s02OR6HsAFPn7wPAKHSYA1Si
2kwpj07gN6Aw0Va0PA+gxX+iC1eY66ADBthc1e2nivxWl5GOwPNAIYFnaFsecZwSyhfQ0aS7E2Aa
ZUj+ORUTHqbHtPpn852C4tlNMDBPHkEOQcR02cTydzsmg7YQ5B+iatw+Eibr/raHKWpdSRgvkGPg
6PIZpP/m6tCXtOjNlUH/KPVsndbBZCYu5GOCdX0TDGhsnSorHb801n2ecK68ahTXBXETNpakzSNv
1VNbfE1JdUjxtoYTfqyT4kTAwsrCl7FtT13zll0mOmxDDlh+zjiCe85HITCuTl+F6c1Ia7C016tN
7mPCpeHfHhCDyH0A4oqbfI3TGM3klouV4t6jDAkK2NytJ5ojcnMWB17CQJs3rew9fGBw7sYqcSmn
OSDpD5Svyv+YgfFb2YRMzY52VJdKqCYlayNYmBSYsfAikrgQPOMM3qXiYMTfA0iC2Z+EFp2Y1DsN
eHsf/AqpXA86/ViNLk9XD2NaEFp+8olcqVGWosXpWUZzCj8HP3JUyeo5VR9SrR4Lo+Hy3PIRD5Gi
WmOwuAbnWacUvvZ4JrStf1sGzdomSP9ych9LZY3uowo2Ul9u5oYEI0wyWjwS8HLOEK9mXspAlhk9
yZt+8d1nEF23UospP73PWRFPKY7XsgB4UuVVUuHDol3xYRTIBFSMNXPlUWHO0lq8ZXstolszkbaH
xyXDC20PF608MMyXM2eennHwonakdyqX+txNzY4OLVCv4AZSh2FNdNKVeCMfR6sCEMKI+YJix50s
dVd9IKsLfOCAmNH4jKZ9YdqJYFeFx6QiyCtHaL3B2TFD9GW1jzKJ1oYpI84O3KB4H4LCweRA1b2o
Fgc6rqOADxR6Fs+lakdEL5G4lrxac+KZRe+x7akk6K27GAtnfH36BHc8TLMNznI2OAvdzsRmFX7O
4soGyyADXZOjBH/LqaSAjagMMJgJ0KebVH6CfRggXU5vMenLFJFsglS5lIg9c580PQzsUBHH/bJQ
SGpk7EouRymuKZUoX1tKGv4ZOGJ9Ctel7EP3plNFMrFIl0P6tNSZYclo1rrJCCcoWBAXM3kZyHjj
c1C7WPzRUnhN6U2hgEuRy7qJ/0FpNnLazjD4kvmbWgKHN0dmRsMLRo/lXEUOc/LtD07fBaBPqVTC
8UYBYFPeYl/zOzIa/j+IEFyBL6jimTXZar+y6LwUlN5z8GfgWAr4Vd0SSvqmjl5ICQTgoOCsYHZz
qhTiFFn1OmtGkGa28xKJDbbvyIssFBgSqjSdFhhB+DJIMXlxYQWgC6c2VVdkXu5TAkOohxTenVxn
50dL5pTNzhiyp9q8Bww4azJ4FjMYoEMYWnL0ESvvadKfjKWSoKRKGjbSNHlwHmfjLy5tTJ2wSVz4
Pa/T+GoS0VL/mpyNM+cpTREYpESd2SZXbDKU8p/W89AwEOAXaBS7RvTThx5dlpfg8ECpaXE+lxiR
TAuvAXvuAXHWQ/3iZWiFT335j/kCYghcVb8IFt6AVXPevmTgbQz+gGwdduHSZvso9stxRc848Rpz
SjdgwxY7qFFEocoxsk4ebPE9cGdpop+esD22nDD807h68ANCYtwLX73g6avU+i0FijbWDMlzwl1Y
nwaXUJuSl1VSYso38CPlcaAZnQ4RDFMmDkGFwXEC60/vsOKadjQLxU5b3g4fUEeyX0L+jmkcdSph
JPM6kTBV024g72ywpcaeCgsNu17bKOAm1WIWP+n8oj+z/JeVWI8r1bjyE9g79IFhRRYX5ftMsxsG
3sgQJPzjgqjIIufGrU/VAHkd7JVYN0VsR4hinNUOC2RX9peerSgfFsvtPCHdN6mPRFEzFMQ5jOWo
6PAwtkZSeYaI4ZzQMcBVg5+WYyGr9MBoCq4g0Uqff6SUrDG73uW4ZS5TD7Xgr5DQtqqGR2W6z4xp
z9/iHJeVnJYwrBSwB6SNGr/HxoM5QAi04K+UM4OM6VB7AlxyM1XZc/vTTc3gOcTIWcIlZJa6B9MY
GMmM0AKL2hraPkaZKevSnl8q0rvU/DYs1pW/5fwCCkmlLi3k0AmTIlwi1cIGSFrpub6VVDbIxdxE
24YhvikcVTWoPrJikloMTFDt4xxhxpqySNu3wPg318/ZlIhogXwze+Mp+Ybu+d//Uhujg287Qbzc
W2yvS3gakJaUesGBum3Y/DVir0FDo8hAJrfvDfbaTuCbY6/TBqQ2dCO5ePi0cJanRL+RxGFZV6vK
jhi/yPsRwGtxXJpeKpsiMGK+AO5fWjUmkjQEKTZ6cfVJQxHmKq5LGZ18dRUARVY8IYoLdpjUVXPr
ZX3uSYQ+Ikxaj766b0hXnDSNvHfpqPa4wvsZqAA3Nyx3BY3cBLm3tgCMhk1q4JQ2gMzZR83aFI+W
jG5GVeltkNC9pPsSX34eaRmUWnEo+x/DHL6VnBwPOeEMm7ylqZOcBdEpkwOVmkByLvPwMx+0qX7t
4VQ/+2DPqG7GPJjgH0NVIBh/xV4H0K3oJCur8KI9P6zOLaND4lWq7Dbw3EAdot6p0hclWC6h9v8p
HPGy1DAutbRXjH8FajIsLRoLX3LCnVgUUU0K43smdpGMAAY31xyQ0k0uOpEbAZEs7AdheWcKsIot
azWjm6RI1KHOYLWgxM9U+E9dWVEWjbPuacEjviXjn4Ik2F/87OcVLhUuTEI7eDASxADbRU5qF/c2
/+JnTDBZNpaxWAWE7/Cty6wRsrnMzVwCkl5myt4Zk70OxiV7EdHTPb90uTglRvTsFXK8MpTplFMN
fxHHGpF1RbfbX9uTFv4p4V+QlE4FCto+6/SaFjV1Ma6r0wv3dGVS1Frj61/DrWop9VSMGlWE24nf
uhDqo+kV0lHsET2FvSuns2sUOHYZ6lHyXzMuZMcwtC23BSPNauO3Ia0REt6XaVnhMaDmg9trjzcK
bwOCLyVxBJ7HD8C4wvaayCWx2HjUMIUqlnGgP/nOiJFN+5ymHyP6VUV+ieboWqB86yCMS+zUCmYi
VbIaySkq07MJrq3WYAu0rD3OablT065F1LLY78bpN1cvnG7NINBjI2BjV9Jy2/XZUlIigojR6UKd
9HD8SaZbB5EnxC3U4m5i48aLU3/z0KnsK5Syg/w96LjKAoQFMIab5f3n/cXKk6OLmr5Q7iHJCgMT
Z8ZJMV4vRYoYJv9SKLcZIPmMkVhx2gSbDvF8DMvgLc36U4v92kCBpYVEeM2wUCkpCtQWsA+AHGQh
vWOD6FCsWYTHaMZaE2wlxUXGDqBYZCnRrrXWbZIduHfj3JJ4ArE0RsWBikfGs79yegG/LEbIqG1i
1CpKm2zzGakfANAbbCETe8oeI//+M8XrW+QnTB2w3cKRHGSvW3fS2rJN3LLafaAiDi6IOMkEbjLT
Tn3DOVoT3YHcLLCxA7YclHxv4U0L413JV/5rvYWo2yFUWdBclfpURtFhqndqM54HyPa99LrcD/B9
X+/feK6UZLOMIAJlkRp14DnJ3h6KPU2zTMYHt88a+k1i7HPrmqGHBqkhPKtdeOiBdia46YJTykp1
TCVxg5DgZFncRlJi+1NntGerCC4imS9yFlzKZxk8RBPgYjNcS3Q39HIGxsPJcvpCOC8OBpOb8A8n
EQH/e7FYhbIdthi7Mn1LcfcZqenAhK1PHFHb1zh8SSvsubB+Qu862ZWXoHDv8puVvRT0mH/BdyST
I4AHGQUhREUsl7SKbEeM3IiG2Ci/kpoxl5roQ7C+i34NDKJDZrwcE3DEgA748BG9J+d6puUXGUlu
ZCFjGxoXvT+GHA88Tothdu26YVVUW8za/OatVZJzDbmZXRHTmFljQWh7dfoj/THMiF6YVwYDZQnR
sab1UKFc0p03mOpji9QTd6y6PEshpmXUC92w7Z+10mNuRphO3txsLbmz72jUQtA8jN+BzzJqW008
kAJs6VqDaJdTImTYSszJmqisuMCoxzJObfRbr6opeuF4XYiDMfa7tJuFegYH8Vsi0QO0m0hRDzCG
j1VHuCKU966dsOdDN4QvEHVJOu9KXIGyujuyo2d+s2fbbPnfIuvvJvNvIqI/6Zi9bE0NPXPr5meM
GTQ2nj1D97D7VwwHVROLLePduMnf06itudxOJpJjM75pmLnIsoCf5MCESCbEod2q8T2pwhZEBf4d
A4bd5d5KV13CtCacYDpOT5z9RhMX6kuJ1o/xJHdPApTnv6taeuvxAcpuY9Te2qi8TeHGsivoAuMB
9w9lDq9YL150rTsXV6Hrd938iZrSwdgyGqOnqEnBqckkm9X7XLc3isi7Rn5q7emjukcNvK95o0K9
aiEuOHh/yCYmfvi8mcmPfEzD3IubZq9KX9jrwHhRdvhuDyNCOpLgB+VQ5MpxIq5GGT+KpDqrPC1j
zjRylynLHHhOrlOo7iYmmODd7N2l14vuXbrGY++MhB3xjDJpwzWe4cJKbm2vswevQTxSUmeTXFti
ScUywBzfyT9pGYvkZrWOnlwU86ogppDiH/pRyx5PoYy/Ylse7Cj0fPRZMEB8FwNu+9VAXoX/0BQy
s1f2Rix5bYRICL6qerLDDMUCshni7BLFv41Qm1D+TInbsltbqOfLmXHYl0nVmXBeVJZXvKhhwNkK
sQUCS4xnDBYdW3IW+jLbJfJbUUwbSTrnAQYJesycgUhBAhpJWljNMZnv9ruV3LsfYf7MEb7q4bn5
CYZ3PBaKOryMzc8c3mRcV1p/2gYYdg3sg6vSst32n3iXLXNX6a8TwQUpdYiFIiMnOZpoUIHZ71Tc
+iW3UYJwi32VpmS7Et+qYDa3NUYFGpYAI5D+wCx+U9U4v5FG1O/lnlSPEkOLQt5GQbLNFuCZkSMB
o8aSw4Vyu9ti43iVxvKuSPMjT3QYkqobVPIzUrLXxu9ffal/taHTOml4suTqhCBKx28lvWZd7aUa
j1pqPIO2eel8kunZtKpzIP7MHspuerTazSyYoE2XpoI8Fja4YuAinW6UMHKL7uE1lBxhvzLKYqMY
KO4bsbHrJ/V668sbSbE3CRbD7dRusXy3ca6YKD5QwjsNxR8NW0VPxHnfdp+BGI9RT2wC8o1A6FTA
Dh60e7BBUzDjYrYeZS95KTPg+y7kde+D6cO1y261OJd+d8go36EcdVgSUSKl3irbGj5dC6NIjIfm
H52iwZpeo4CHL3shO0NTmNs72rKJi1tC3M+2J3F1uhUfxN7oR3lCLfSf2A3rudqBHdsQdIy1r6yi
dNoA4AQFQUASe6FEnW5xPOLFkmhuC2YUGqy+fpfWuFlQIwvgPb9MYNP+DLBV8c6uZotT+oCBphN1
jma/pzJiRLIPZrnbNJa/6YYGpRm2XR0FNsRQm3yoChXvk7AGN8AFr26yXSbGLR6sxV8WTxAfHcds
jxiguiWaY5xDk3nLc9FCagpNaZfZJqpGTEq7Y9wRBV0ATWVOtTcAvW9NWRB1VngBFibxE0raWW7B
9DpUVmtxKUy3bjVuvRul0t4Q/SnS9VMW3dv5UmjtKj4ziUFElD+UTr0nVbHNGBb1ZLsl+CPiVTCQ
U9SiiErjo1a0x45GeJCQc0mephGHh/9uTxxmjqdwg8daqlynMSYkYsiJRu9Be4xDSUnExsUsnZGY
jV4l6Te6T+oLltRCI/oiM3BlF1jhMX0h4xyPVdrBgBK6rx2NLIEcYGdb55gDJONO7mrX77CBQnXV
AV0G6aUcigNY2SHZGhT1DcsU8M0g7Bb9U+1L3vRgRLrmnMUWIvm2qzv3OB0gnjs1IcpavkErXpbl
QTZkT4bdzn5Unbo8PRoh7PN7Tbs9PQbieMoy2zzxD2t67RZ27RVkUO2d1mQsoQRIdW+8d9ZTsQsy
eWvrMj4I1U6QYMFiLQ2S2KBh48wmJTsg/YUSCHzo4HoT442c04AjTLpDEZPYtA2qpggdtkcJJR4h
g3VtTSquq20m9ZqH9NcwVkgzVyMm2649NYfCGD3+UNNvONZticvaUnvq+cDoEmjUcCBCdAqiNcxG
DwN2jjJtsI6CDTPh6L2fn7hECPE7z7ySUnvGvxR5J758aE+5HdpG2KqTuqUOIUbZ2BhtRMpDyddN
8xK6muYZ5SLoDHejTRgC5aOBM1bavs7WejTjXYa/cs0epdhOKq8yzPJw7ZTCd60Jafa2+jSiNFv3
dxwdYnZ/HqiQ3Ddb3Xlaf7R6J4xMIl581wbtwKQhClz7d8a9pVc/u/pjJBUL/2C1vZ0tDPlXlUHa
M6Q4lBMzbcWXjiM1mAtu7UpzyvzwOJ476YsXyihlOTtw6DJHR1MuyvClKhX2IVisHbwWJNL2Zfw4
79DldOiDyjmGbT/+k0CSbFwGFuBF85pYPWvteCPr7WLo6Xl66EQwAxQ47EYV2uPBulsBYehHROu5
D5O13bETPaXovaM31D3+Te4Q/4AuC1O6CH1V+/maQypmnbTBS9OsMXjbBbFT3sU2zIaT8ap0x6G1
cIev9p3xOtY/IBgPo/+qoZt03qTlh+Ua63it9caHWhFR+mfZe0KDeSGlULakGPnlh6XHYLHTUe99
Yi17R5dRDuve1NyM+kdbzengMbllBzMqrrFOrd1/qaRZLFa4ZCTVzJnST7/vPH16qNK/2MpdC3X3
0G7s4N3wtME8dyXuOmp8FmI8yUxawpM+Vms79Ub/0TA2UCXvQy5mOjRVOyeVjZUjpum2DmJcb2Rf
B4mSTkqXXYo4v8KMxRZ8RCwBt784W4LQQMLfphqPoqaCtwhqL97tqYM80YC/zp6YZLQ9ykYV34mV
4dFpHuNMPiIUylRnTFrwpZ1ipgetbA4RraHuT/+16buO77a011ACfGHvlcW9Sp4Z2cwilzax9tGm
ntLPJzqDm5EoW1lKf+pCYy+Magc2p4FnVqDAX4I7Xloo5EcvTB9x5R+TkADTqToBDrAV46WDQcCW
JBA1e7a95NUB5q9EbG3bzdiAWHpmzorUDkrQnL6LsLkYqnWt570te4OYGRHne4voLRPnPRGQC6qv
hpg2IJn3akSCUnFODzAC9oogcuBHundB8IKZ+qZWBkxGgI4Q3nSm9xu38yErdK/RUNr00d7u6GLx
6ZLtHy33AiXywo6wBfhhodJ7WcrclodBd6yCYBrsbsiHVGJ2VK2n41/FORGzHAv16m6Z9XUw2HM+
7GapqSzzVa9oPBpchbUtx7RiRehRx51lspsT+NWCBjGtlwU85ZQRHm7fcxHvBSZisHUOXewDFHOP
1FeofjrWnUgKlCN7QIXmHoPqrnsBg4O+f618N8F4KNrZ1bRn593wZxM5aQWNgUTlgvSfqxfFdLFK
6ZWJ4cnqMRpVdrEz8r5C+62bO8HTB13/Vuy32EzX/covMrctyaAZ2PZpOoAaFDUnQ4tXUeE2KWwl
5AlI5LaMVXuslJqDvTgWQXqcw5PBxo/9r2G95flZ5ehs8FbHEWOb2Lj/dUQ8VuPObnClRuwZ6D9N
jR7925ywCWu+tOKat5WL3cMUsaNG5WGyW0xtgg0IPBabzBAjIhhrYsVQbDcaAMq6jt86OXaHrsM9
kUADCNYKiZtkY+9j+sBQX5KefikwEYSGdJVELxux4eX0JM6gtyemzxcVos+wywd7xUFJke9WBBDE
4M1ChJsGHsCkqXsd/BA5T+YzbJ/dXir2zTskH0UAGBG26WiSRuATTVooIYRtvARBn53x0NXygZ1K
keBaOn3zZbX2NqmjnXUpAtntDNUdmWBDAIBmdg5DABATbXKvEJs6ubVwSidvvkGLq7REZBO9Cc1+
hnxT9U3CjRuL96Ro1oCFbt0ouA0FbwNibMno30sDt0QSERxlwFYzavxdG5yU0ToEZXNpOR/1o5T8
tR4WGwxjjxEpq0G4VzIN03Nopou+TfOAwg9TYBwRFZ1wGhOPDMsa28IEAgBUhHBpagkHsOmq29mN
FIIbzvpD6+nzeLLUdoVqNBjY0Oi7je1IgkQwqIDKqClUGGYBnFB2KB+9LwzDk4wKNsQ0IrfwEyVU
AxWsym64XDANi5cWFazfvEPf+xQ4LekdVKFjC9eNmSpiODK3tyG5q1qsk4EzIeQhLafAqGWu9qnU
7Q2+gn7Y97p2dmJsUw2dY5BFNLQtzqnJUcNjP8c9LYvgx/LDVV6gQG9OTWkcl+lqforZjRVSUqdr
ZEc3Ud3ERVWFlwf4/FBHDnF9jST1iouGzz2IlHJTBPGtDu2rGvO0tuzvIX7aMIXaR4uEPBiQ/PZ3
/Led/p8ug7NN7b5QMfllj7ULioWJlbyaRziohFy0BYzlsncwNuUhvwpsvfPmXohNYLsKCfF9qVx7
ODypz0HXoxNt+qOtuHpx0RVaXZ+Rt4IgIevwH5FXDRVr8Wf06r14MVLjOvrlaoxbyPfVeEvr8VpK
2cXaGml5Up28/hPYwca48OkI5hCn90Rg62O3K5jxBqPHROnQVcnRIqtoaF8aY4QOZO1Kk/wQgnPT
kQg8PfdmifhvePA2UddJCUMOfg0IWpR89K28RgG4L3Rl30kffWl+1D0UnhbHlfzLSGABV+JqZwq2
a/tOYEs07JsRvi3j3BBIuN6kZQrPCisUkvDAc7c2kUR6pm9Dpi51VnHZSSElYsR4hr256Yp4K0G+
Zy7VniTGPpOhbBMgYRMywwwHJ+Z0P2HbhZnKio1igYIZ4yCCaAzj0RbqCz8jo5S1Ik50/Zz0CE3w
5lZDaZ2iz6lavMaZJVthiQgfNSN22JZ2kiAqhyQHini+k47GmYnBl0hvtYUlOPbDHb8tzSYopHK9
M/kt+Dc8JbRi0ChQAYRh5vl94snyVwYhMelIHETXu4hvIZe2MYY3f0bZvpA78WK3yUuCU4Zpbnpy
bfQSlf3Jr9mGrYiqfTv3JKJ46S4zZ8fvWAmnREsdt2sglBjsAMl5ABxF1OSmZgSfFldwWF++aGBZ
s8tD9FSNZh/wM3JDKTHQz4kSJ9nqre/BiORTVW3CTZ+Zjk0CSDMxolWx6Q0qorF26qIPYHCblNVq
YcThheTi1DUsSwQhDLxZ0ZrQe5ZzDYurPEEtZTqaGElXOijVp1Hphy4JDjXOJVbH73Pgt/nQE9lL
MybusBQDpqjVWxpKr9jJv4Yif0aa/QBWPo7Fk2LsOlv2ud7WEcp/4noTaG3crI2dEwzZYxVUUxOv
OuAQ2452QcNpDRzCxd2mDX6vhbVp5fIT1qQ6YSrJIgjzY8+BUm0qHQQRxbA1TAxksVvqID4EyS5u
12N38lM+C/HFTiYPOxliSOGOACjsz5sewEscJWkt81F1k1DldSvdqcRPttWdZqF8VG9N1CNxkYxj
+j/CzmzJbSXLsr+Sls8X1pgdKKusB4IkAM5kjNILLBQRwjzP+PpaUKWV1dDW/SC7upIiggQBdz/n
7L32ggjJmI4dhxrlZowHE35D2gvPShmo1qorCPpFImSI0JNlMsw6nMHypQc03sPSH/NhFzFhM2hk
ALePR0aDoTcRg6o1vihBF6os9CXH1i76ssvMJScWWUB3sgFKt1CBevNqVt1lwCNlWfqWadyxq+tj
GZQI7zFNVmTlUNBsR/JeRZswA7ixKY6fvVbt2xiHtYSf4HsWd5FjesA6bunW3uq/y9I+koCRo5Nn
yq1m3hgmHl0uJ4VsoRvyydTPPRlxDCdBrOfZCtChfNYtgrpu2ayehCKOBvAgI75x9Mc3BDIj0UAH
A1ldsutU0lcOvptJdisLV1SpH6EqHOSSq2dqz3MRsTRS2dL4I6wc994u/xWi8zN645Hq9WOI5PtM
HEloh7seOy3R7l9GAnt0Db/LPEFIbpLRSZ+iTw4f1yUVFfZjKn5WAJHnXNAxYqSP7GR1WWcIPpW1
+RcvHfpEy3quhPIq4vaOejMn/iYGuVOQZTC/TXNqbpoZE1WKlcMe5d9isn4hVJTCA/qKGEFMiyJE
ZMOhGGmWjc9DWB0EBKDMtvyaR4kpTqo4dWOQTK5KBKTBV1K4iFLhLLnyILKWQUiv+72KurPwQSTi
7Q7K8FiD+upp76GiR5eAApK8KzHHfokGljwrVXoP9ysJQCbRQV8UBv/aRmnQX4ADjURICVafdHsr
Dfe+CQCRz77EV6OVoCo1NnyHAgY2V6PFHYCz1XrVoumV8ZKqed6AtlESWF34VQeQI8lfGBZUuyOi
ggBo1Zrpas/q1pJyn1hvF9EYGqx3Sxi30P5RjGiSq/qpSay7FhS3MGJpXTixBdJyZixzWnrzoBUf
yDCwXL8uVfsHUwBCnSsJwMzSFIJlf8voXgUUS5NAjGoWHELlfSKMlxrWYAdIKdDPTWdtQBXspuBh
7eb5kacYzvRbUpWkamKC37fpu/daRL0fKyj/ZEdJfyVw5y17GxLgTvKlZz6aErAcawMtHIBVWASA
2XTcsWrOZboMQ+a3Rwy+Y9VsWjALavjjPvCVyfIylltdbBqufE2LQ/2Q67fFuFWd5c61xMDjhYX0
WMb2AY5teF3IiNfNA3GTdt77NZcuX5GTpg1VPli/bR7WL7ipkRZvJG7nmd2jaGtEGJErz48armEN
giVBB1enZ5lkri4jMYcVrTlORCvbMbMhZlw5S0NrH9vAoK2x1bIf1fAUpudBJdNFFDuK18kuTs18
Y1FhiadJv0mz2FvgQQqSAPKdnBxqCploLWRqkhpxfJGrzUiBf7YpOsa1ZD5myndrAGvVZadYlAuy
kIKCoUS3xJJTI88k0MyayFnI/Xiyoe3+GjQsVyrz0kXZlsV3gHP+PWKX5uQaueag7KX9vRE7Tp3W
q9XdxuCoLUw9ZtQGLH4WBPmMMSCWoBEKhwYJiFVOkVEgvSbDvey/1aw4BdOjjhpSNl5ighn6efdl
AcyQUQ2/349zeVDBoViO9EV30xtl2w3YECxcNWkJHiLeaF8L69n7QoRKL55LmLjB7yHSNuvNwn86
QDYIp+q3cEX7rR+ZZEELIClLovWqlHsdDK5ChWge7EnsaRHUR2V4Bs21SQGoxq8FDebGiI62GB+B
eY/rN9w0GPL0GOgmSwQ/USS7JpifpPIlx8vAIqDERDLUb3NQbQv9bUouKYzZ7RThqjAB92TNDvdm
Or5W47PJD2QIM0meF5LnzRoDVWxDaifHLGN0acO6HjcXpqWZVB9ctYWjJJCJx++EnM+YnEVcFPjU
9SfQ96sJI0tvnfyOAz3et6im8TEg9FslaLMHlkCLv1D6ooMDt4DIS36z009L+VUgbsg40XHvIOHO
XBYYN8GyhFzUlMIdDxRVYQb33KM/AbWWfp7kKUPojmz4c77sE2XY4wHdD4u0Q1qg7EJ8w/TfibXS
xieESBhmSbXL/KCFuu3oZJGBwdCqlwyr40JO0IDllPMSWnSNZ1NPnFT36e9gE7J/KGDUlPAA6kJI
hm8QG7Ieo1Y0CVe0Z/MyEl4+1GWRD17GORCx+VkZyYMPvXT6QkbwO0jAzL55A6HtBseo/krfkzg1
4FurtBU3irR9iqpTgzJcAy2C+4hXnqBQaMiMVTFzl+0uGj08XUNlsI2yOr6tpof4KTBqwntRx7NN
coow3OwbX80iRXvJfg2iH1oFLHVV9nyK5meXvuI7aJH1r+lzu4BT6R/7PreUzFtHWYz2RticgyAp
QrTA2XNVEEj2OFOE2T+N5k/0vEkx+YQM65BNi/7apvO9Cdt7SnCMbVOPfA/lyUJI1C3vRg5AL2Ge
DtFU3tSwbn72+TlKpGeACS8hJbuFlO4bmX7Td/sY452OO9cenwVY/0H6LQhvKb77qMYgn/or9yN9
kufAkzj5pgSjAB1m2NjTHOw59Fp4nOLiHf+ci38PlDm60ym8lajES8t266pBqeQ1ynsDIp1Bfmai
z2jAvYG8VLFREW6i8vjCiTj2AJxGddO9LHHMMq/BtGUVyM+rGAfZN2qiWoyHdYKpD7cl3WVrJ6J0
tOoU6y9I0NjzN2I1Nu7H1XIM54DRZsUIfVDeE3ELWseZWPXqxj4ExGvopBBRFRBzaS7EDifbHKkZ
wRgL3BK6AgybmjVKNec2iw8knxhUearllgjT1NjwjOJXHNytX5iEkm/m7MhYSV9dIqyY7+C6cCKQ
0IELMqSQEzy2JXYYKLA/TRR5ZCNzMezuYlbbJT4oL1Me7xUVhj/sEuYIMZJ0JD3LazznKGwIMQfN
+kl0IJ31nt5n90SmF/3UJwM10uQjFgE50HzEDCAbpOzFgZ/LAGHGHByd9P4pH82jMNIz+qyOB73l
uFI61UFO5QOVvjGdJaByCaE1MzqM8Vr+M3k7VT4DNEXhqcKtnXwPpJLJ6A8ifylwGJ/tPN0ZxH6k
44Uh8WZ9rSODOt6DdSyKYCtaFDmY8QKqTto/e4zVFcQaZRfXCtcU6ibj6oKQ0oYsNGCY0U9UG2Fj
Mzw+298DeCzQ7kjXnZIZGLsfsr1Q/o5mJwdCgBvQlJSPhfFO38w7RiAYFPGcVjFdRRpGglgGsnEg
Y40gosHj/UiHmZKarv5InkLBoYFBMkd9t7ZYQEkRUXzFeO6mzBHNd5+hNepJHdMnYl1fBubMeQXI
b0uOu8jfsn66ZYvAM/D2oqIz1TZlPzijH6cffwTh1pe6reBcYcELnRrh9b5lPR9tj05TL01nMVEc
fwXmb0YixF8r7WsGOSDe6IwJBSfZTZB85AZeItB/CMyrASnjcxS/m9qEoyAHFaC7qXGS+C02Eicj
XyQbOGA8awA/wGkVjc2N+1bLOdUeWlLG+MR2IfG9W2u3cROmH0o87EyNXMNnozo6ObkPcrCZlyfJ
SFwJFpo0Nu+t4DZvMo+mCfInHDcGg/kgIX6LnKEM4S/XiztQHUh5NL8leUGmqjhlau+GWkVW+EM9
ySeiHOly6aiyicmLt0vx5JTD5DWXoXQbHjc9bL0YLb1Uf9MKRFuvVUcTre1oa8cWhqHFZaG3LhYG
uyVScr/s48PUEZ3T/FAXmxsIi17yEceIOkYnGQjROPSM80wbnmSE5B9kL7MHBZyFYNgsx/yk25C/
5SbT+h99/cPIRidm+KFH05di2z6DKa2+KfpzBz/ZBNwR7u2D6BUX7XRB5kX6wnsIoq2uMmVSALGB
ou07Yks+pojdumuZNCgEQpEGE/4iLmhj7gkr4FDVm82J5JP15+UdgKEXk+mOEtie1Uq+TqiMW11U
hRB5EBsN13uRj0l8jug5VZv1zwn52IEECSPX6MULksdwcCpsEQb/uJQQjFZs+DDfZONZYmwTJ+Qm
vTe8Qi2szpFH02MziO7FKZ+FTR90WTaODgJbgYsE5NqUztAp7ml2ym985h1gTonN3PxStPs6d54G
tH8lhCc1P038JZRdvkOF6QM+b5TzFR/zllOBaZuELuMxYM4yEODG8S47AwgQ5TEP6cmtg4K7AduX
dsPGjMctgmsmtd1oHeIvk20QMUjHO6GbVLKs6o4e7XKYmtP0MaR+bPyms7VkbzlzKLqlTh0wp3BH
1SCfJLmbmJ269pMfG+GO1g7Wu8G43NaAG1nAGK29jTZqSf0u9VVedqrcMrPYDv0vltO0HPYd9TFT
aat4tjrePJclN82NqFZc5qEZ4q0t3vXQVaTWiVQEX5gt7cabtB8VNyrG2uElBkYJrxRzqNlqDlpG
LMK4WKWPvMECuDBjLzcmVLymBtL0QNOwXO0O8JwJk/VtaehcwyB/jehyNkiXbEYJRsXJan4qPlS1
woRkUmSgpoEV0Hc/6zjcGatcwF4OKeJ0CTZCT++oZJ64xCb3pfmqSw+zr58YlZJHFvilpOLPZEJZ
MC262A9CfGRwEzrQ6JYZUHLRDBYJKlkYBX6r7DuN8y5s4Q1MO7RiD9MHGndLSuFX4pnvNVoYy4iY
kODVL2m1rwwsciBddNMb20P0KwrUbVM9lbbutiymNEUL1sNpnPezLnE5yJ8a6MgQE9qTW6MRAMww
QJNgg4B51MguqPuDkbebSla3smEeWpO28iyReUICcpv7ZQ59Sz4kj2CcTwY5tpIL4rHjmf8IEN3G
m8MYf+R2t0tszcdFwRQi86UDG6cCdLubDjYZw2UAT3tQNmM4bhfEDXMG/246Io5x0Y9h6vGHnWw0
HrnuXvzMSMdIXS1CQyl61+ygSC6qq6RvckVisq25UQDlAXQXzMmp9sZxdpQhY9iATIoU0SJaww4G
dxwLV3MUiXzfUTlrQbCXo19LnBwZFjf5tA2O0bFVLW+MuZwc7icK3nKbb0t4PRMBQKG8uA1qdbrG
KwfF14jHslDV5tB6V6PetcfPUOBRkI8RJJIVJCXdOF/WsL8suAS2TSsdKWPGKZ/C3DZuedTf2jcv
BhfRqbFvhLZXkOlTFI88alBuDU6MlsIYZQJLKheHZVW7SmQQMgjXkzq25tArcD3qcJI/scqOp4gj
aC7PW/08PyqLktRJamJDGqpXhncKMd8moRFZNOyFBmepFZt6CfZUNSklqi7o+8xI5+yPbN0yL/LB
rqR7eDHvBsOShN3UbGJPZshRKfDC/LOgpB/eZWb9Cc9/RCxVjBj6RC6yuclDiaf5e4KUBKgjoybh
5phVrkH7SXVhu+hAVijoAAjAYmlK6YKNeFHri6WmziD/xGFhjsjntB8t7Udm4YC4VPjMM9qiEkeZ
fBnqr4hBCHrM0XxEzSuc9JavSJiAkK2LKY2u1ozmSJW3dkdIeVDes0y5oxJOS/mhA4hofa2vr/VS
4oTxVOMh5bvS/EwCAHv3Us05klsOanfHroMtuSKqyQmMA5LpSb3pR6FBGxFtb+/lpbqrwR2x0PBk
TY79kxAMBJXWKSdwqnLNdnIrFQnUYFLhmdgAAChRKwvY7RVpuBj+6y/m87V0jo1ml/S/zA4R5UYQ
F5zINvqj/YrkrP+J5NQDvGpiS4+e4T5I3Esex341Jr5e0rxGbJfRMWVU/iFBMsI8SJd42U+7xlQJ
I2EKb5E20+juJ9fZRvz9DJV310OljwmH5Q+rsEeWlbh9oGNYQzGy/wRmvbUNzudydE7m6JKF0oXQ
7Eh7LqL5hVnpNddeUQC8Fkl3R2HVJNVrx4+b4+BZcn9UY3TjrAgZCzUvOisFKH1Mdp2MGHA7ntiL
CyXfsc+5hxEaN88C0ke5rijYDTcpOV8SqIWY61BxIh4VijITkPi0t40QzSLK7jrxOAjX1+EMfzOa
3GHJnYljuVmzwpH8iH69pUqpcuFM2JzozaEvGKV9rz8mu/G5Za7L4ucnWVMuw5xfIxOLIcNlQ293
tbpRa3EPq2tQIi1hr4gestCudd9el0oiS3S+DGyhwKHLK/M6KiMk1bEDk/lSD9bZLHuMCfE5rK/k
bvNzdTa75JEYq0ZDfirUHwpaNh03dXuSSnExZjADEfmuBfrDcLk13Id2wMbUHq1Ffk2lj4oViHzp
Sdrhidr1zNt10oJgkX3GgX0MBozcmp9G9qVLshu3kcKcWZ3rY7hoxwHlQ4KlbDt0dHDGzpfnfWyn
p7AqTya/wgWsvgZpfrzGjAOnkgyzdhvMhleEAk4NvoFlR045CIyt1fitzBPNXkHqK+oPHlCUuWjk
DDM/FGZI1pflZ9Hs53YBNMr2ODdivLY2pvFVV1d+7jWbQGxkdyLQbjWhYFqKSytjMRl2yi6TJFfC
8mKqWwVx01Ar+wFfETWAHKDC33ejQgIa3TmuqSEfdVRrfXnWK980P4a595W2PSRzecyU+ORQFfaL
fDYjG9uKjCMGQCpAnmp6jZkuCbLuygV7Fe6PFOAZID2FUJzKdOhRMBxmVk+DvXnRteCa5upNjD/S
Lr+kzXRJtfiC1QbWBWCanOYxhIIVktWCwbADC4UqohBCDJJPGFItC0k0UqNQO288ySqfMTg9/w4p
WXapNZ7Jnz9XdCvX6DcyZsInQcpMYIKuJWFGluNz3QqfiW0VoCPi7J4vywGbaxL5U9l6SSe7Zdfs
pyv3BKAwwyZgQbtIE0RXgsx6WNF0fGT1paPZno10ozh1VwYBeNBye8/GJ7lZm+MmwWFjFh6zYceA
ttJ53rE0h1jYSDzXSDxvRvZD/F9AWMnO6DG+dcRp6qeEfFQT/UzZI5vvds37xASFydfOLKq9ve47
E1ZdaNL6tGZ+QWL9GoJzToDSEAFULb6jYMEBZW/Hkdzu+IWALyiGbkIirS0+YuMQaTYOu225Qxxv
WihUN6FKWkGn8x13eeyzfyU1IcI5gjNihYKx2ascEB48cY7d+zS9NBrM28YgvoVIYQRvNyHBbiPG
uQ+xQwdYxtN9z8PHAHzhRIWjsEPdVs50F22slh53/BZVw5Zt9Q0MwJijfud26bHHVtGzOUOdxx+2
9Lupxt8/Z/slWKMeHcu8anDtaXTUAYa+YNsm+/aJxAYaaBE+Vb8bytuQpfexN+9S2D0gqzaxflNl
8Whb7bGVg/5BdqRdma90cF60fnquBvuBjIjWcImFTdDqbJwo6jZfgcH+h5MNo6wGDVyKbiln6AGB
3wEUajc9E4J1UfsLG/y6R75oY/vCE5bS6Irz6MW+KT2LZkaEStx4ErlOmsaolOWAlm4bVruo3Gd0
3AccT8Cshx8FccHcf6rKWGSEGitqV/0pD0Ap3tPIyVDH1PU+0nCO0/xWxa5UWIRV5Lv4F8jF3GAZ
39tVDNMTpZ/xyZ1h0bgi7G0iMxkyTKN9x+q9tBx5UKHPnDvejm2T5jnsLALmwnMWT0dhmcfAAMN/
TtV7jexchVtQfZlyyAHhWLBVaHDZrMkHux1cFdCGK98d7cvYnaTwgzZlcYpq/RElLzllCVEmOfU7
suzKCX6GYONgPqVPJRMna/GkWPI6dg7OTiEZPp2b+IVpHjOI85PmRCYlD8eLct0/0reeUUeEwyLb
MNDetMaen5iXn/WqbYkcS0ZnRD63VZtM2nMvshcv58BSQGycJehd1eJTEIdz9tAQxSpEp1XEj6rf
Dao8Cy+1sl3mkt9RYqFoUR8Rn1uHM2cms4dOk8MzWAOYVCwQjtVmaa9JqjCfdivtMsbPKnNgTYfL
QzTkVh8/p+Brii90kZWbNIh1yOzoU+5WbeW0quADx4le429l3B8fe4s1T8lAW6UbfgwiQc8gbc+a
t3W5XSmBgb5d8gf/P5Ykqm8lC44eHzFGgt8wh2kMz5u2x4LK7abzih/68AXduj3WQexBtLZWqRIN
qygGp/67ZQ6VMPgu66f1cGfAKiFNcELb2+W0SlK3tH5o/ZmpifkYOgs91X5FMfs5WuOURF/jZvhK
gkKJs/U6wUj738EMMoX2HIQm2qTZgj7Jadnt0wa00R17L19a1/mWBJsjes8kjc8vaSmOg5CoAdEc
MkGwi6NdjCceY0VzDQUV7NOS3xwr7tmefDIa8Sr9gEUV0tNUMBxr8kGguOKI0p8IPQlTprONhJyc
eJHQ/7Bb3SvU2qs5/LQrOmJTmGQFcQROutdaoYQj12USZJImTGSSCf116qmp4cF59Hm6eE2MMuhN
ldkxgAaFv1Rr7HOUk/1nNBehN5fWri4aBUktWdgEUIUE9XODj3pxaX7SNyR4bRDzTgIeGVP/RHLj
xxqu9Vk5jBbGu/T4pBp0JdlIVfwnk0mQcALxRHvkT4Khox2eVKJb0Ccj3S9jHnwK+jw5WBKV8zak
SYJmSgdfwT7saegzekqGQMIIGzSXpQ0uaP+l3GQex0wP2q8QR6skdhZke24frNBcpaYHIci9ZyA+
kXA0XTItBJpenUcmoSP3aZUeegQg2hqlJ78M+ZriC4Ehr72ySEDgmX6MTqee0F6VNCNnp2ITFAg7
MA+YiqvE2Li47xcqrhSpAP0YI3ClioQdaoCkPcjzr8niDXa3hGigth3Pf7WhbCvDGAw/zZk757mN
ia2yQl/ZMtBhbXAh1825b+jAraHXlK5EOU3UnAiAh+0WGrUzuvzqPdFDwspxzZngr+kqMndR7SNT
iprkWUUaXab99U+R/aqtO6MGt6KYjxgVQIZ2rUco/RgFBHv6/bHtm2gD4WvWE0I2CFLQzOLlYuCn
b0GaRB95MdC4R/4z3SXsWYkF2Wev/Z5lUnCJElg6H1KtX5DZ1QAnaP2hxbirMAGWyYGHdT84rXYK
CUYqjmhVeRBPNKX/msdBqGDvhp8JRBSF6fEbntBRhBeCKema341COplEdiavYPKnIMNnuNPsj7TC
1E5rgjBqFsBQuvfmB8d45cX0Shq3L5yNnUnu9p2JBoK2/19RtqSzaPXyp5gfEw9yyodYtQJnqnQR
shNZ/VXVlDOgiwVjVik+KhsMMsgLHHqZAcihpCP4z8gki8NBNn3P0YrdLL2i2hrZvU13s/HWw5FQ
QLhJCBuMTIF0QmuDTdskgVTvDCcoHqlKN45Hymnn56w/Nimg3u0zJmbL2ukYQXP29gjnXyHOcaH5
bQouE7mnXzcbWr3sdfDJ81+0KU7J1IL1wUdEHafq8NXYO8I42WMw3WQ0Snpmvk/M2BUxHRMGp0ky
k5UQ+L0G2iDdCxu+/FrSLUCo4mMhXvNZPinyqxK+pU1+z/JPi5cxwOsfb7heiRefbU+y652l2bC5
IMY0Jd2FBQUBCmxmCfF4UfGglfkMssxBa1l5f//b//m3f/2c/iX8Lm9lNodl8beiz29lXHTtP/6u
mn//W/Uff+x//ePv3AGWruq6ME1FqELowuDvPz8ecRHyr5W/rCKu9Kns7J+iQ9w40XY/BpFR0cdc
rEOhTtIWJvPAucEGgWjI0zWXRXpadEnHjiD6nZrolksRVXpBSEvaLqrpYMoVquYE1JJt151vlzWF
zGKQLTEyHNAsvUAI3Fb7YO6WEzF/9vavv/3Xl0Lf65xmOJ7UOM3p9zLFCFZQso3RcIMDhSZmiqoK
mJjkmPiJNpmWPA9D0LGomb/Qr3zkavU7V0Yy2ElRpP1rgfEcQ4DiifTZVhP19KR82+RqMG0ZF6c2
kV7/eRNNgX65KLjDy0X5lFHjbiqJKCU70TjXpNrrn7eVq5Csinng7D4Q3BWL5VWNdXOj5eVdCeXM
Ubg16QgjUNUkeuZ/3m1OXtCOwyNWmdE2nJI01P/L206iG6Ohqhj9KCkPTScfoF1jQyEJ3ml/R6Ph
RfCaJyKJMS37GTL51NB8Ikb4vepbbp01bkfSo0VZnpLZg6jDVZXzRG7ePEOdIMdxZryx4DSWSbeJ
OnlHgwwdU0ywrLltjTsTh40uweTe6pOxN0JcgWroBTnoNAkVIC43A655kQPWqodD/0KzM7gVvXrP
tjJhklMcPCXUEJzO4afC9n9wsvyVgiMJgLVpGbyL9Rcc5zkuvLJNvQXJDrFh8wjzasBWu2DKTgcv
l3JUIMjv07M6onQ7Ws9QQ/YZWosOCneTMxKdduNtwGCggqatJagXU7BXkTbnIN5EMLjGz8G6SApi
z8jyFR1d1BwfkaL7qSbQzMeehrA9HWkkYXBqSGgnbD213is5eC9prdNNucSD+bZ+8DpFqCmrTyGk
GPTEcG/ojRhO4hWjdAFffFY0nGBjdeocNZv2a/eSiKdznqZXiQJjvTVGNX5E03AJEGVFMUxjo1SO
5rLQH1iOY1j4ZsVyXh4VJTgUpUJ2cHnATXpRE6csxmMQQnpdd8P4kAsU8fpPeAy3QeVOK3rAPZzW
RrHH9b8fCqer7R16S3m+FvZ04ISPOli78V/1/P9ZQfT/tYIYlmGZuiazSim2kP/HCqKodaPbcvNB
dHN91KduWjZCXuigEpExfNZpLl6LrkFUVmkK0/d8vjVoiG+JkrUfXVCJ1wqd+qecKNOtaFRQckEr
30sj6F+kVvQLeKI/QwiGL0wArKFrN6Ewmw99aBkimpNcxJs/D9J/vhA5JHaooafMzHRp3LrJ1VdS
VeY9AmFsh8ViO7Dh2uOYSKSwS1S+dHi7HeJWLGqSHTiJrs0wLK2e4LIm20+IaB0mJNwgopAJaOWF
F6spIWjK1DNkxfB1WRn3f95CTCImZq1e3w0lzl4pJ9zHqhLAHB2pT2ReyV7dQT+QZrRNYwtutbEl
MNlywvk3YU6vtmtAGEZ0P+mIYrKmDtXHLNdb9FU68gD8qpOZE8hUg6IeAplPnYNXJIXoHzUJpyZf
8R8ry/+4II24huOobNQKK74eLB+yGSEnqBBKFRFygxHF0hBHhoNcK8yrN2VKVl4JV6vo0FYtfWxu
dKu2EXxEj6xH5zPbdJEnI0Lt2tNV/XMBhRT/5PTyVpOSi/y+ef5zHetlwO6kT59/rmU3kMaurNLJ
PxdUE9mHHLBC2UH2oVmc8mLBqSUr89+4+z8pKPhIUBtCvADE0JfKpzpAzIotelapKkdEY+caIV5r
sg19fBklH84UKhjc+wN9b1ibfz4GvUHOl5JITw1CnHczh3ck+rWTrt8I+YW5yQTbTBL0FHT2tGrR
ICGUZg44TMAaia2vQYUeHrW/TGF+TTItyW5aBZ1WNHCbGpCF66bb9EWUb/98eMXScf9mwf3PB4gY
Ejx7Zp5HG7hbX9e///sHaVqF2NK5i5w/n6aFoqTQpjeR6t9RWH506fT53290Re5PQuSXho/WMPt7
i0Vz2QNO18aj0ZJJxfPeM7/RcdeMtMFLi4ENv2ryP5hIL4cxWg6WO2wN3FohuVbGhKUWx8OATaBk
P2vuCm1xmVr1UbL25qy9OTo3nYWXuYc3JovLzcIjs7OScV+94ye9Hfctsw7gN/uO0fp8mA8GHGLp
cB5GjYlTh80iPM8OXbZLhg8lF8rVkMV13JUfYpiI1YTKX1CUSTtbQdZhtBdkx9VvaMcpxcjQEuwE
kUfKD4Rv+lrBCq9stSj1cAC4uWdMBOEu0l5umCTRnSauNwUrQqXDOeOx3o9qWr6Qm3ys8HZXdeVm
1/ZsQYjqZAgTDlyRs0KMYpp4LUhyi7DJVIdO60dXTREevmZ3KPKLPBtn0p2x7dH90okU2lk++Zj7
jkKZnK8bLtHHRDmMX3izD6Lpum9fyqK8lONw2S9HLVTdxSsMXjF4+ABpVXSNE/gv6YTIscFMl4H+
7tCc3EuZirVFGUqLUFD0N0fdpsf4QKwQd9Dy4Xn5nZGTeNp6lQftLLNcmBAzGAxOJg6qaugMTWm6
krJaY7DD7LsoOaUjgG+FEPFedQStnGKzDiSbuXoDsVElaBG7gMi5xVmCEONnfI8eZNuqjKfkCCDB
4RYzWex3n5Q0E/Zcq/SlAfdcWRzflLtUxN6ESt1kfg/FRMcVoignPrNzm3IWSYLzuK0komCiNarA
dnLHwhmJJ9AiODhv7R1h7Ttc0MaaT6vvFELiNELixpvttFG4vU0PAFk3dm6aENhWRW3y2FDAqf0O
T8Lc7ALaXYkm0KBH+7ljaodrrDzpgqYg41blsDM0HDO4xEYNw4lc+0nS+jHemxjvTT3zFMYf1GJF
/Gr81nTx2tnqy7oEoLbEMbFYDcOQy2CHdGIoV7C7DnGMnFCAMpERKQm6jFpLuJFuXhJJv4JMu3Xf
zbnnlkv3mOZlZD1ZSg+iOtFt5PY/mJQcIXo7tS1OVSQdg0ew06zxRQpqZygbX0PBvC4kCEnnJDzq
ZXEwUA2bVwmhakVXVcb0NLT+uryErXHtD7FekrcxuXUB9U3PabOKbWGEl6qfzyFqGE4VAoikckvc
CRQ3kbDiC12OfvvKHL0dHRl4duJG98q40GNSJHolgKyJDfFQ+u9AW5Y0LSkj7pol3dSwv2koFtXM
qbuRXBe2E73ZmhPNKk3ypKpFFEQ8qIQzsZD38k8Vhlb2A2nSHc+28/8+ktjW/z6S2JqlGYJl2NY0
ZT2y/JeipkhiM+Rvi48khpTJsGYAFVIG2nCtTLT2TjYT5TMUMHidwm4l0uTMNronTBxsr2r64jmV
Ixgs5ZIX3xka+WVDIbB8GFHM7leu+sK8sDQoR3FyluZAyjadFBmnFgXpq52WmNRlQTzmpkS6jph8
YIIqAaRk9pBp4qVpp+Vlziq2vzBQ4Tlpajj8YrNGe1YodMeiwjLPRp1QASmI2F9UbejJ7kJLGOyI
WFLeLHpp70OTavpTgHfoOVDS+GIH00D6Q1Jn4H6QAR+0ZKnIIZnWnE3grZBE9LpusWJlmnRM8hrJ
UV+1ZPiq0b/zdWbLjStJtv2hCzMgML+SIAlOkqgxlS8wpTITCMxAYP76XmB31+mqh2tWp6ys7GRK
ogAPD/e91yafd5O32vw3nlL7U0W9cWOSUH81QopXbWjJvewj8zLMo/7J8JZFC/iC9LVtk/LBsezk
r2qa6adraK52nlD0/9DlmJ7sptVeaq1MHqKqnTBCiIGscw0XUuqXPxx9yj9dW29fTFtvbljJ7Ftt
SMKvbZnbK4ESapwasuSsDaNzc2RZrjj4aMFITKiAHFJmro6OizepZh0uBMiQaBy4JxkSZwAT2PQz
JlUF7Wmr+f1uPTr/eTJcNrCHsRb1o8jpiRxVVdQaoJ65nJuDr2vGW6PZzrWX+hQ4acumTVXpbbEt
d2e6SDvuz1AEJAHRQ+ddVd/Lc8fYFGWNSL60cSI/2ijjfRSN/YkUSdQqzGa2My4Q3GXKAqa5RFcG
SECmMpTNeemFnqXpuzonQibJUfeVfKBo3SJjvY1b7NUbRU/YcxE3cvHL0VIraFLCXZcBPYnFaGbP
zbk4ZmmfEL9CtM39KfVFTNxujgLi/zyqw4Dpzu5mM/DsCdqMZ9Whp81cu133V8zVOVg8amaX5RGz
SlTdfVsJVlOpGXIRwDcvVYcPror3/EnrYHZQxoukU3vX6vTQbQQRnRKbmijI34zwdx3rOdH2g1mQ
ZGVPDrk9mU3ST+mGuWorViRTsnUWAflWIp208pG76foa9LWW3HC8SoCJ2Olz1Cu1igyMIes7odiP
7TG/QYJJCuRQbapYk5I+g4jMOoyt/9tAuYSCl8yTepR6ULo6p2yN0HFU7LEnq6K1jGUfzgyYoEXa
iD0XCexONb3cyYkVXFTU5MYPkyRsmddMlyVY5GJiIoP+JTAzMeNS0Oly2PLCte8lVzDePszEPjWn
9ndWZeSnOu39o1BLE6hFlrvJEVFozEDWlMXsemnA4oqMjRpboAYg3PqG5rl9sxqBq0NCYqo7Oe+X
ZiI+KklTIieBBbsjUVu1hNiMM1Q+lnFebRn5jPtUFXEQaRELhtmuGJrm+s6p5HIyp3Uwsb7QURW1
QZYjJqxa5rBatbQAooSGLxUhS2KumxVhQsBZ33GgbcZmiSraSUkUzbQwTh4aixGANQ9YG4xxHZhx
SfBkW51V0s5Xs1x0RMiIte+1oLUgxYjaaiG/ty60SkdsfbtvcGRxyv9TGtIcKILQnZ6ozhrv2FD7
x9SfJYQARx2mmjRI4bcxjJWi4GdN3IOb5/O+H9zhakRlv5ODWa5Y0ZE/geDbixCnrEXEnpl+9wuL
9wW+Cwj8WD/22bgKpAYnkHXJg76gpNRpU5FwMa/I4sLb3gvMIIklwfg9YC+lykwk9T6MHYzmVB/1
3b3cYNh1QyygPaLQIoNp2vjP42gRG9sMJRtXlw5tTJK3f69CyTRPG6f2ua6aer7hXVRciayaEQJF
aekhNbgxSu17ZYqttTYWKrSHHDRP7WGZNtqFBAPvpBA9YPtBwRxHLFz+qVp2X3KM+5ULcqC9Qd1H
/NKYqPg96KHKFM+dV17IGoK5VibP/9SztOv+5jFyTF6pN9Utr7wqf4vRhDxs/zaqVYuktze3wRfr
WKg//yl43GQnrrOguu9Vb/J8VLmAIstO/+SHpKNcq19Zi6/En8kKtUGNFa373jY6d9OxnoPeXQGF
1MNZJISdjvnzQPDUxgE+0NsK52nBAsHT/ZyK0f+xC+0Re966tJVrHHD1fa+W1kL+YOOl7+h/nuTI
hKQVFvYT6UEMH3ICbiU8Em18tGy5bMxOWJzs2KViMpc0S30MjvFClpO+sXBale7yszQddoDQvhs6
GdIee7BemUDqkjKkrOnb0EkiupI5Yk6d4HISLuOXcbAj+JoU3yyySeJFx4MsHrF3ovk10wAolMOU
+1sn8g3Ww0h1Rpl/0SEnjDwrpL1iQAqLKHADWCzarCV6WOzX0osAzfONEF4DWOResC27+3RNm+yI
tWhnJsrLIsk+Ul32pKIoH25o3wGz03/dK7gc66/JIgnVTPiqtWr7TZdx7LomZCqiH0CRVsXvxR07
Zph2hTlTadsy5qfOGyQIgvsbK+8esxlKCdTQ/Z++zyls1gBINHoplnqlhWZodVMPlG8VfTR8oa2n
IdRIbCT8VW5+O55hB1kTWbAyJ31r1bXaZEn5ayIH+34kiBT5epYhusq1OsF/rd2KJMkJA6hflLLf
HQwj0NkZ5d8PilbETJkhfvzrsIht1qiJ5ELetoovv0iX54fodT/pt3wZK6jwV2epWW4jcgk3vpx+
mKZ41Dsn297Pk44Q7I1aXZcq5cKvDxV/jZTnjKOHCd0LUX6vkW3rm9iRf+6HjKNbf3JAysH9oGms
8g+XZvT+kjv8GL93YNyjWpHlNKrfQvAN6ab3ZZnZuBVa8bvRK7wCcYdxRxd/e1M9+3W1GvBHmC8q
f7dbdvBGXordMkXQmTMEFXqOOB8sAbK9vPr2/BR1qlMC+nLM9xrYaKBq4/1+aI1i+ZnZYJJ6Z/ox
ZewRR5vph+5lRAqY8ZvW9l9pohmbtGdXkUrzVTTzlx+JZ2k1fIMGUl2o5d/z4D0LC/KYUaJNHiBv
bJOufKmsmpC09ZgT/DdIJvs1VwofkqUl29TLHxzK26aAPsqeENSaW82vToF8q/bZNlozurnRl/R+
/XhiSx8jiy5vcQM6yB8YyKJaTC75nLwWuvdjTqfvzEAVvlgoUzy0fsRJVaEDTZC3rSIqbH08Z91P
dnPFAr30MoH20rEIy+kevWS123bZpzOwGSu0SQZ9hudDEEt5P0gnbwCKGhc//zlMWws30Sw/VYXq
fi5W16diTLLUThIwPYM8YOfb2NSv5uxSCQzi7ns7eRlLASpwPWo9kYysqQBg1wmXKtGY65DJZkme
6835fvL6xax42WwiNdfjV3jjygAFtH8/g/VZ+5Z1UW9Lw/8qpPmTCenNsPKfpqff/Dp/jY21EMUL
MUCs3tIR74nyvJEK2mS7qmuczf2cFi4AFZEi4UxqY9i6AzXM84ZP6bsiyJ0W2sh6dNedp2gheBLi
9TBd2pjXP+P98kkT3+Tj8mvA08MDwWmezP1vnLs/EqP8Zi9NxYphzfZ2j0mjxchYNrz4Q/tZR8v7
zAVs89+nPNMBiAzLj1nVmJ/MUW7vx30sAEdYqfedTU656brmMkz2DNRxXgUTnP1RzJLbbBfMUGsD
YGicznIC7O8iIdg4M2K2luv/JvZiD7+j9TqZJpiDmI+nieyXfzUHWc2IghUVmWld9nHvEsaYbWek
VTAUY/yxDRND1AnIeos8+VyIhlrbBpHw8/hVxK+D1gEP4G8QF2zsR2rEbDHDG0emxoux/Lj3EYlt
kr6QwJ7UmcJttIm1UD8ioLu3FeAn+q3TNVgky7VuL1nEPJEH6t5lxCXq/sJko5BLFg9aR4Golf/e
FJwmII6++QVzeuVggdRkb4YJF05jOT+8OelZoQwVKFHX3MBS+I4G77VHlLBVZfy30IYHc+mRRqeo
OqSWo0zC6Njk2enf25SuYd1ECiCxApthaB5UnKOY2rpsqWCVnobJPJGwdO7HwGjDrPmeEND0KXZQ
eDzmZIfob6IbMZdAj0ygR3pHbwn0aKhvy4px7tytytRZg3sk5vGCcrq2gYFn4yEF90lY8Oie+7YH
5vgqwQig6Yr+BEvNlKar8CaCGdDAGWCYgihDoEbH8KdenN3Ml/VNtRkwybE+9W8mDux6azGrkijM
GqwadrKKLxGZba6+cSmtZxM9wfNM34rizDznXOrh8eg9Tq+LdRuj6iwK+1wi4sSlRip54E1WYKAZ
zUwuuW3+UDHRQp33YOvpQ+dZV/WVPeSoV3NygKcWyAcXNTZzLlt+6+9PiuLVjkChWsUl5n61MBtV
YW5Eh2bg/7QwmjnY817KPEK67IWEp7lR8eQ2AWafRxUtJIZmb9Qcg72glmlhA4pj6/DjDBWltX2j
MyLI+GotXF+5dy/s+FEysVpzSD+E2u8W7DX80DrBhne1t/oY3fJOP3e2wOOEg78ZDon5ID8Wz9pZ
WrMLZuQLlnEoLaIhu2CxsjO8dvvYZeSjsfe0ZxwwAtmtxa8Sn1S/YwwKPwHmCHrGoRgeiqG+Lqxd
bRDr6PprlxjVzQAaoGuCd63CQlZ9lIgojQUV4+TsYChFYxywE+23bjyFOoAT+4gSsJoONgGl/PY4
66x838bQ0r2D1iPIHWiKbefimMN1rvIH5iGb2TBY2YPwFOAn2fYKS39SZJojSfjD5mT6FlP9zP+B
cr9c4KhgV6z7k7mYJ6Tz3k/QlDHuxn6rM1XP2lOvtJMwoLx3B7RVYjuU00kz/ixjugdnMKWotzC5
csFaZi7lOMOQXtKbHRx0dkmryHbbReCH6Rq4MKTzg8y0h6LNIaag9SoYhicYU7pQumhRdCS8/BUj
cQX8kSy9RGV3qQsmS/VT1Rkha5n52eQzi2svqPsalzsTA8yEc3KdO/Ug36dvKyKOSHpHzUveF2vH
f4xvkgPH7HGxwC1WG7XrZXoZTXWaEYQPzbUYmEHR/nfobm74xl1oix32hQBouJGvA0kzHO1T55G2
xboNKwkWkx28cCxt884j+RoaQI+zeNvHm6KMwt5FdchEvcc0aP+qhvQU1fhbQPXM83np24sa3pjF
IfAzrtw7su6ijMP5h2eKa1G6D2jdzBKmLJ+4NoKQstxD9d6HovSAbS+IstONnnTXVufNWRES05Pj
jQ85i7uPzJofIeT38rV0k8DlG0lxctgJ7mUBxCXq92Xtsz+OD2uvP6xsOiHO1nNPypfdX2clH9a+
H43TGYEquriUGKstmfRbou8QE2V5iuA4AyJRgunM0H8x66EypT9ZjW1tnWFDLCD3JGe9VGcXHFiL
kcDytbN6h2sVelCbFdTmBquYwM6tyl2dPHFLulKEHn1f3MQyvKRuqHaUfXBGGMmBQDvw/PGGAGAE
iVOHidOyod9pxt9qTA8qbvEbL4fJXMBbPxn8i0g0B1y7M+M5FQ+I1aIgI/tyKbWPKsdq1ukvdMhm
Ur3Sgfmo2gllDPQJZhw0TtvkHr3xHGpnr04Wva9pfHMQXuyaaOz2XM/rICEOYpaS5aaAwZ4SG9Ew
70INOIZmUJsb9vYbhb21OeUWN5762SzbW/S3mfMrQYAUURwqCBb9wQuT+Ox429gzj9bfKWDQ8uhh
9KO0PLjedC2UfklM/ey6lMch3kbNgNqdHft09dWCH3C8wbY8Rpy21XIybJg24H2rRd+3oH2z2+Tv
Ddy2vH3+Up5QS5167hQLSaEuQc6ThEIT2OeihBlXiyuBGzOywRhnd+eiHhvnA6MOiBAUmvTgInsy
FfAo8zC00UEhKChW6GJR7X0PXBnWXsEygDC7TL9kERHiw2aRw4UI78x8qlT9ZCJDTB0wllYVyC66
ol0H7+mdm0GcELcUVXdKB4KLuO82pwXZUrXL0AgmLtPgvNl3L65uXaQ9k2c1XzFLePkjakqSdrRA
OCwG2BD5gnkFqlSyQGnBHgXsGZVUNyAAyxs/eRqV+/S7rdbsVPyuHXYlyP3jlUdgeCz3JXtBcYvT
4aV+XO92XlK9k1alkSctT1getuZFEeRuKjNwy3Q39c52IJaMv6bqs31qk/qlO3tCX8iWt9BBmOcl
jl8MeFpKkBTEJgGKckxGcEWkX8TGDQ4izMbslazMLn6a0uExgcLUR6CZlxY//19jeH+CNOOiOnSh
MczySWvJuDPEyXge0R06jAym8ZD4Awv4JjRUfLQS+9iw6tbb1fFfHrr5MX2XSBHVo8zgsrnxDSjR
bb1hRqJ8Zjp49pIvk1X38D5GuKNWxIbw37LSeCWm/WWpyr3zyX3o1QVZ7ox7rmX7tiKYfa8rLDEd
KTONurRnk2oB0MMh8NOrTgawiNzYzS2GcpZckLyNvYAM0rYCi+3LhCr2D5DoU8FcE14NmWV2XNwM
Lb9pEBCe2yjIK/1jCD13J/9EQ+jX5jNT/iarnmKH+XSBrt4PVnyh4dlnQnkJ4uPqibbG6mAWKAyc
GVgKPjQmUlHNPIkgg6l9EE/ZLVMd8CFsSWAK5vmqWeOVmn9lB3pNZs6Gl/Vi7E/5W10eh9Y9Duj5
G7xq/VMV43cEly28y1Jgg2W7ZPdnEc/niFE9LWt+JfsuxPUXWsD208w9OOMGe6kNSp8bvuTnZhKG
22Z0il3MTmQmJqKucbCzP9QIdgKEvE7shceMiNc61wM3RX/j42fziHKu6DvlHHbduV5xeLMZCtKw
Jv4gYdJqoC/gS+ooNb0hJPn0qKqLacfMlEXYWV041jx0KO0LVx1MFt2HFGQn0xxm0CEk4Bpo0p9B
4bJB0gQugzSxc9wHjraJ4HuYdhcabRU2gJ8soFIZdDUvSPTkUCHVJ5bcBuY6hDp8jta9uml3zfMr
G2AyojhMDP/F35kdcR1MJWoZn58ZnOicUZ7b7KlOmiXDTbdxd+56ffqT2U8krbHJ+YlSIcrQ0q8c
MmHsiuFmkdvJPVynhVoHBXrjcPmmLJOwk2F+mPZ6U+xx9wEhcUhbjvBlWdi6ElaSGBK7/rxpdAlD
oDnr6YzwEeHZppHe1eiKx2nrvGijvetw6gkXOXUZWhA3ky+gYO3ovjbTCypkwP4R6C1ctzx+002S
lb6mrFwrJS6HKdkD4j+5VnHkPrWYW5CapL9DlOq9ZJdpv5lW+5ItJl4awPJTb+wR6uh7T6w8OHl0
aAmr4aMBSjkApRRAKR2glG4+PhA4iA2ZKeajVm991OlUCwJXvIMYz0yqudxw2VfyMCJb1BoYpEA8
FdJPF8Wb8tj7n+omPQJh5X04IAi62GV+zY7uTTNueXSWVQdQh10H8NbJLYAL7iKDlPsg2oOP37Bw
jq3l4Poq9GVxNMZ10o/UvJPQ4r5zbgwO7oQML33RvkeT/GCGmwxNGLsI4UbKE//UNC3tVyu5wuRE
0uPVS3TnML0zFYxsIGQGqoqJJrrZz5fox1RPT2Ofn1ztpbL7h74rQTSqnj0PT2uBw67hzsxVbjLj
PcvQXf5LelyXIrTFNrENmhH0HYm5GFghUQYSNLVsIPUBpFq2B2aV5K7DnqZjqlak26k8W791o7+u
cNS0by5ecu5tKnqZb0cvJ0WyCFPbCf05bFTK+jlF4nYdiuK42NPRbdqAESBsAkBOkvrb37HF8dPF
BZs5NzfPd56sSN7muLyt457yQS7ao1vwIxra4xxwnzrGwGl8rLAdeS10MnKDRjY3r3Qc12asLgt4
8KZnjMJKQorlWMcLOJ8lZI/Tlke7Sk9+44e2TXUmBlWOl9mXdLj6tbDlwylC6s0UBt0/f4nae0ZE
eJhdDFdatoe8nwOPYZIt5WPF2Qn56CjMryWdHvV8eOw/4BM/ytkiGKCm3Xya/eLoPFSD8zjj/IKt
v2UUcbNl9cQsWXbqZeivkxVD4YwelyF+YFwwoZ9hygmgSpxGssA40/eEY+Epwo608dqthb6j1Hpy
vOBapSpgOcBsMd7NfYVI4LEo/ngzUR3OrkTvkKN3sBDBA2OjV7Yw5GJsOiw/uMdUAlt7Cubc1sN6
hHCJ+IT8Kv0XSyvnHKd96LZvXSZ3zDyRQlhHGyZNWipc6CZqcveUvbR5/OoO1inCx9ea7ks10hW6
AlQmGBN7ZwzHZLcQ7KovAWlk0vHPTC+vwEfdrdHMhxQjd7pDHMg53x9879PQm0tNt71wHDF1aaA5
VnGPohoOmcaw6sjc7+Bc0MEhcdqhhM/N7eY7d5wgUQhMyBmyfhjuy4D0g0Rfgt2qE6EC58uHVhph
l1NqsPLGxRQSDDz/iFzn3BQwhKL+MtrGhUiaQ+KaB4fbhGlSvs2U+wcU+HzZWR784JfCxENgpyHO
1bp96nVYt6N6HDD3RbN37fX+FPN6lTE6LPydGxEQNXPiLcA1Q5iEZ4e+8UhG4T5vnxUet0nwq8U8
24HZyWA4lf3KnYpC6jKwnTX9CpHlNtmINddEnx4msnNMHxZivk/9HapjTa+ujMD4INYUYwYpnheH
Lbe7UYgNixQpT4M3n/JFnoXTnRPYg+wbOFwTtvfFxSXWAI8+HmxDIGIJLkSyXc0susLCz+g1cXt/
CTynnvJ4FjZtvrET/eL7zkUs4lCg6Mrjq/GX60LWgIMG52AzmCRJzKgOKZAOCdZC8JKT7tSUQIRK
cCRIrHQ0wH/5bS5PI5YUFHYFx86wb2d20nGQ8W87GtoprIlJe8ggDQimFQiRfBjnAk5tPE6nVhtO
HDmnDJhGy03JdVIAagQdLGLb0dbU8XXC3pUBVMlUcj71r0Lo3CL0Ew9JqH4764sCSqT/iu3+0HDh
hRqt2JzbHuC47KcFODqL5dFzyV5AEmQAjx6DIRenXtdPSzyeUJidsvR5ycu97GwMvJS9VeuaHsGO
WNopmtuT+fUQWd2xl8hp3iuVhAuytFHXMGCa+BXVyuk6khJEamk3HQuXbn9nmvR7jIj0YwPNe9iZ
6ATYsWMNI+f02KLzdiApj8Mvf8hPdBsEvROKDbGe8MN3bzZ2hp7vdVPf55x7WCTC2Rm2x31PXEt+
kALVeQFuRZDJSxossWzjm9o66LkhVB5FS24NNwWDVDRJ4FaXcLrmjO9Iu/St4kzGZjHfjFLcyB6+
lVp9w0itdWRnCALc0kCua9S2OuKzCXs5hI4fHdiKHoznoTjmumDMhtEH1Cgj/wsujF2n4Ahw7JrO
WTyKx9men2ZU7ikJSI6WvcgqfZ33ACsO4BnhLpoHJm4HfwQXNXEeQpyIOrFz7T3F/rWZ+7B9Fwa8
5O6yKPs8ZeJsdAq2XnJ2/355fXbOPEY4HJVt89eHoVPiCvLJsJ0Wg+TI+FByBJbJTkzd7g35ns2E
TfANTvqFIN9StMe8U6fabtFnk+WUqKPB7Iwh41Roe7K0yn4EuY2if7xykl8a7YiNgLfb3HsckD4H
ZM071KKANJynVIrndtfuqrkFg3KJFLuMeOTQ7YKKicvkPwwO+j+yxIr89Mm7hZpGedklWtqLDWl9
sx2y9uDzT8LrNqLyh8fXjdC4rqQLsZiWCmn4II5YBo9T4YYDZjY0aMjU8ZztKfZtj7Av4aU049Ce
nZDW+qhDZa6jJISqDHB4kZcqMy7AKm45uVsZEaN1846uKNDk/CGRK8gfHimPjijOo+t/eBbUQOre
1J0sLhcaBl/nmcfMm6Drjo8kqT5Q967etgnlgLCfamn0Yfc5oUqnUSVoRuxyCPENtQNaeTe0fOf6
cUSW65PKOiT+kcviaSTMGdxZsHq7XRbaxOiaOdm5JIAv/CvWGB1nsGrZnY3MVkw1yXFlIwf+U0K3
AncsBk/oLeOpUNmpxJ7dYFcvgL7EFdYVfJBOvIvHb9v729VjkMXYOvvVsayd3rVQUWfdMgJ/Dacc
HSLXfix0/HF3J2jyrAPKgef+b4LQOPGZ8mT+SXEmxnAWWO4ZOz6OGnIMc4RCvy5ufBUaEzwr4EJv
NKvzso7ak7dd8Gg24a1wXQIpDlXe7RSYiNHxoKeR0oH/mUtUMNEAGC/Oop2bHVumzkA2SSD1hFjX
j1cssxmczd+Z4TF0bPaj82rhvrO8mOXTuhZAkgrDeouNO2WdV3QPUdRezwbsRbylMD1g8hsHmw6r
zjS2GVShoKeRcSJ1NX/DdPK5J6wbgv+/ZM/5TxeBEA4mZdewfNNHt2euPqX/I9krRmQbURFZXx1r
/Imm12DMhT4ITtMgHD/w9ST7iZvIJ/zdjlkFmm6EVWeKO8I6fQ/zqJG14wlwo2K7ZLTHoU6LR1Nb
2hERXaz9atSCVacprPrJyEnBnTo9J5nX1ftfc2vob+ncZE+4rflLPQtRD/4Ol+hOGVvTxVmK/hFn
DWvGpRjmX3OhRc/+HKnfvuqLm2W2zqed6sl7IzIevhHHErvafFLcr7XR/8kGebkhxoO2pk205m2U
+R+1HvOpQwz/IBiseFj6AqnnpC/+xUmRHG2m2ezf58VjqQvUzg2dnh1XgGQUCKXvLXRRTedcdH/B
ykfH9a55WRHiyCuedKtSz5FfAjdHWJQ723Wb888nbBRy+WnZ0fQkfSTZbi6W2/2TtrrWRGVGbkwd
ySIASUQI6sScY5FafXJGsvD8VndvWMOMhznyyv2IuhCottC23sDovK4tji0duvH99+K2BYCRqCMu
6z9+OSQRR5gOjGVvm1P7K1oy1ilWdzVsYLt8Q80OP/8EOiitzn7EqZa3LfOTObGC1mppkVUK2sCx
4/OSFsZT7wm2lnXq7VqVFidtXQVrpk44wvpL1et4ek+bNNlGfTcwjodD2yZWStjgiq42ZEcYrmJ8
51vulsUOop/19y3AR+0NTAjB2NA56YKPJPFVvtXQ8Tyqsmc6tT4HmTsC0MwSebk/DCAsGpjyfhaO
JgVL15BeIxE1nqyUs2Z0oduXs4s4frDY9mFWBB9WmzskTtYumjDdpUgwGeMLbV9GxLvfH5vBGPx9
RZ7i45xJnlqe09CRHJIV28RT2WIq+deD1Nc5oaE1GsAl1iEnpz4u0PWxKsf+Y/AS69f9yfLGxngW
yYxkb326GryBCK1jJlE9qa12jZOYPoSXZ33gcrfBzwhuBjJSZb+6adrxaP3v45ckXIKbvl8u92dw
tAjq7Wcw7/cHsesVGwXPRMciTZSDGnUnWczmXC4jYxqhcvaqzswRNWnszSDm/Pvj6qD73/RZRtha
Ynx0lvPLROSw8Xr/VznGv+ao+jNokr00s9RNY6CDqlReouhGzOJrPvHaBtC4JXZXcunfyWSJUqqa
UMZM/C7ZCDU2Q/+4s39gd2u3Mlt+LavtD1vRtGVWkG1bHQVWavtv94c/0xuOJTm/4O7i9Y0K4pIT
nA8+W3xcf0+MLcptQ04O0HvCm9Py73+8GoaV/U4yBARDg1ABU8AOLTNV2ILXAJBjm5UV6CZ3IYAq
ok8vstZbVcpQUn2TG6SBzxba/JqGEn/FKe6vWblM99Y3SsyuZNrU/pqtFFAPtuJe5mzlrA6lwv++
Y4p5M2UJoAET7ec2zuyNveILGNgga4oThnozpJe5NN+NLPtZGOZrMtlv3jTeuAJ+JTF23vtLqNv1
B0GjEbeGGH0D8T07oH/rWCwlXLyf3xRmXsCv+gtp2C/Ywj9GL3GCVLDXbpfhV9aXvzWn+VPpmUuQ
tW0yrm4dXk3DIxjOAgu4vrMEdXwRIYj2x6wPBBKDk+1ZjNSN2N/f31KHLVSXkxdorUOiS0NUYBfL
p9iMCxaLvM16jkTI7J8NkaJeJzAWtROx6YYDzVOgw8blvzyQPNHwSU6vY8VKusUowS1ZPd1f+G5G
jIc9MT7c3/ra6NpzvhCxPJXaChvkf83LEO00D0i3UhYZ2IZHNSh55I0EylnOva4b6MAVZozN3CF7
Mxz/B/hbZ7UzkbGQ0X1ZCWlELfcmaB8kPdXmgBgr1eC+IdXXHP3nPyWD7MlPsN0CS5X+aZDAvaEP
pMFPAMVmPttb3LBX03VX0TFtx72QRFH2SZQqkfA6SqLBQiSg+eTEYsVUu7loYV7Y9lNZE9DsGnhq
xqT//O8aU6mR3zEnINZldEj/U2wgHQAuqeJVekXFwY33Ok4aBvJxuBQpJt1UI2y9BahAThTu/dYn
D86vjZ+dBsB9LUYmOsZAKsRdhaUTHelWKyXbjrfV0nyLGpEfPG8wq0SObvq469FcUK6q2X4wsvQb
XRJdwAQtU6vnfFOt4jljQZtiNT4mvbR/LnGzERrt/KkH/etezGz5khn2h8OlCGVOz+s04fS7F7aW
qHb0O0RzLTVRIVIDrq7wVG+mqfogMTlBw8asQ0LwQUlkgg+Tv8esrZEl0s7fS6BWxT+qweDtqlI+
3KhcttrEDf5eEMueFzxa6k+rakhI7Ip+W/n1uxXpI1qDipVllr3dK2Q0R8hq5G2kO6UKdaG5lGQk
IFzxfJYQ1eT+zC3n8140C9tVezQY3P+j+qmYdJwatbj8P3coZJFGs/FlrtAkyW1T0/+jD9D0Ilhw
9DQgNsZG7ppdu1feR4cQ8JOV1iH/IRYa3J/Vzk4enDf87u2elA3t4M2QnviwZLw3WZ6OY7R3+u4Q
ZH/RIA0vwCnb78Qbzx70NkYjTDSB4YznWu28t1Glh0WJg1OBg3CgCyQ1NHZtPy5HT8fTFTG7SIJU
N0+L758KIc822e3oSdhesgDjnvEmZywD7Olfq68KQuIEIXHN5crpQQJaD0EIShvEH4b6JFkzAUI+
s8tyCeFb01EmJuG8fuPCFqLrQwZCIcKWAY2KSo+wb/hdNhATZ5edYGEzSzkuGKHsbyCxe9/f1N+T
ZpHUt7cr+8FL+eIDIT7VDm9NzNbVSkDIs9xhnc6RdGoBcR+ozIc8Y86UJCFrRuA1QVzGH45RfyRP
nd8+G/Zv4PbnsSNaQz7nBX08vNt1RmTt+8Xc5RF9zaWfwUU4z5o/vRDS4DGVgZvjPnai3S3kGSu1
sApjtMLIxW2Z2fcHIM4UgIiNdrCeVyhUX9zZevYX7TYX+a1zn+08OhnRL4kKn6p1bZ9mF6AcCXNM
gkrMazEpT7Sk+OcYqxdVc9HJi5RpdEzLbQx2PLB2ifHivetZE5plc5Q1L88xR1lsL8OuZepQkKz3
X8ydWY/bSLat/0qj3lmHczCAew5wJVGzUsp5eCEy7TTneeavvx+zq7vsrG779ttBl1Gotp2SKDJi
x95rfYvgFUhn3dpRSKp3unW9QZalOMxlBHwjzNrXmHQ1h/i/jARVyBkGWTchxRCeIX5FSI1vG4NQ
55d5o9TzdN8Yb5mS3hQ9El0icPJL+566AdOiiZdNC5IG/GDNadKElqhwZs1hLQbUEAv1Hjn2TVj7
d71e33PzPlTFSuZA6zEEGd6qKKBv+/kpMLfJ18yOwKFE0BaD42g4HFcXzd1LElpMxMA6rDRH3zht
wOXmUDW2DIYxnE0bWelbCyBMngLxvXa+FTNAl1aW3Bi5clu24w2l84IT0GZogrNYv6USa6zrXdfo
hyJRXhWMHvN6Tdl8Naw4AwOafbXmAT9UTmzkiyEkXq0Al1IuycU7aBVNDlXZq5U1z9UNVnssmWxO
anwsPbcR6WlS0iuvS884fy/jEpoT+/dNceR5SqlxTf0u1HwkRS2xnv2mwoRp8UvzWtq1fKxNNlCK
G4ARYRgOZHsOx/yK08/GTFj6D3bZrEbM1f1QrDWCbYuWfXzd1DwYAVHmOjewxNd+zFi7Y0Aow4aZ
3qATW80xHexIQM/NoOfmJcVOXVal/dibzuNcXASAg7Pe2SaXRLH3CsuCom976e8jrd8VF4hO0u7v
Sk2/OWv4Evlg4yoBvis7cW0lyiW7CGRQGTOLrzVj1qDsMEaQ/zqQneC9DYbpksju0nKGjaeszOWU
8vZtbloYr1ZK+cqG1RQaIuxkYySQOEGXsPivsro5MAA7snmqerfpdJNONn7IWQufZuTn1ltL60l2
w/RtqttdeV924TG6tSr/kL/birOrErlPgOmQZ3aJ2ManEG3GdtgqNc4GcAgVz62srk1nukx6vzHZ
qTJDvWK83MTm0dyxy+nOg7gqM/8mXu5UC2EUoFsmZwl9DKwv/NMKbzPqGd4S4lqJAJJAGzhoJLG/
jiGA6VSZJofj2nSFcytPSO9VtyyxrS9tSPPBTtx/FFpJeQZ9G2nX4kW7nq455RAzy5SqCteoSTna
5FuLx2U0AW+VPTmD9g4vyt5loEd+j9hmD42rFgSaaNmuzMQ1JWEVb+X10YYjwjj/yAc8NgZCkn3o
xTuTqi1uN1p/JJSqKm69IV/7UuxwcsFFKI7UwT7LXw8q++QDFZsd8UhK/eUj89ABfywOO/rMECxP
GTJqmj3Fm1pVB7sw9xNkIjHWFFoWGxatJ3/bp0BhiUpyqGk7eydiZ2/YjIiKalWj22GoGD3GVgx7
D34BhTfrrHR9VXUTujPMvlwHtUHRfrV9Yo3KVcFEDTHjc6Ru6ud5tJZ1OlYnSA/zpEb07tggvprz
m5wlzdr1sAwrPC72LWpc5HybkjlE9No/9bZ38WPj2ve4+NGp4ogDhTK8gx5MwoWzy5nRGi/TDRnE
+k4A/7YlHVm6itlD+YVDbA2kSzA1diAnaTpb3BkdMoNJexczmATvekD0Kgjx6wkLSZFoWOyOzBNS
1w0mqoB2WDOuVCCgqnyXDAbo5N53IFvN6N7Nd4FNZ5q+OA4fe2YJ9kddr46owY95JA6F3nG5gwPG
lVXrowL05A5BGmIxHeONXiG6iOJtIPA0ExqQ2KQxF1iHJ/9ATyO33JLFu541O1DEsmxcp7fcr5Dj
CBW/c1rrZF2F71bpb81nLN1EtLfMxAgcXuCvxPOLFbugFi8RV3hE0FCIsgkZK7WEjJ0SR9UD2bFX
43kY1Z2hd/vBYcaJ9M0+T2TKaC9emG027XOCe2E0txwidthSHDSp2nyMRdTWlAboT1x7x9omhYmL
2IFx5qx4ajwFaHKb6mvIBz7J6RoB5AQ9lkyetSjd9N45w2QPaWDTHlNVe0RZ/BhN8YNkEJI75aG4
qobk4lg5qdYRXC3vON41YXYeSUApj4ZDIJsVXqoXHcREYNSEigo20Bc7kqsop2k6ebtSJVIuBb/5
EsbKiaYFrHW8of0iEN0xIXssX7XMww0wg3kxfWAGy7cM4zX4RC056gEoP6U+rJyrBo6bSoKRNxnM
2EGkrg3mX/pB3AWi2uvqvZat06BeT7l0NUcy5kTF6y8ooTaaOq0zAuCbL6tiZZo00ZlVQlzIZQtC
T9nbLw7m5C6uz6tgZ0aUkRpIwoLkmklbOvnDk3ltKTlKYm3LgcpNqRFN1WB0aS6bF31hEd/O9I3V
GwE4oYv1HfEVdx3V7FKPk1tGWY1b8jSZCC692+5bTl3kKu/BoGyOHfrPNllikHIn5AwqUs0hL9bE
UPclyC59529yNIM6jXRwRgapHAShcqvUCWNrbpURCdE4IAypjaOR1ac+d05MtYMxJ3Wm2thsonzK
zcBGWtKC0ZCWqrtgwEvY1hsVTwciHOyLBa19dprEWWoawj8yUCNEYwxT5hzM62SCphmmG3i1lsnc
evJ3bkToUQd+rUiPfT2ctA7H/LF80kjKJHR76VOQo0I70xs5DO29NYA/iOuTr1FP9Cs5K2FboOfB
cmy1BQha99EAAN2JM0i20fRvId3e8nJT67voH1MfvfGjEikMsvnaOHEFBKORpm4DGir1VSRG8N2g
GPz0EEfeHm0CNTgPcc8FNDO3Gu8xTcUI19JxhxqXv1JR9/aBKyvESLBM6rUkcDg0hkXgj7up0q79
GqQZJS9HKzh8g1ZuK2okPUbC1YNqb9FVZdKdT3DMUR3Qz+UhdYYjbeBTqDpX9qOqQOyaI1EgdwDO
w4Qh3YplUH0rMKotoiDc4mLfGjoBIMD6arPcK/3OLsTGsdMD441DsI/P5bmhcPMlvWTp7eHaHFSF
8XS/8y0GKjaPiF0ex4NQhoVZo7sz2wcsBg8xHtnGWgELWBfLfvR2xQnW3GOxhGZr9snaCY19BBew
7kjWye1DBXdOlHSoLLjd/FLojo2XMn2KC/WxX+hGsNEIdbQJIXKIG6gIIYoYRABEVNF0pGg6EBXp
xY4R/tZ2w7fwkS6EaTPO0RCYUURngb8v3iNMXgj9kne/Uh9TYT+1I/MbBCPYy8pHo6wfptK6GYhq
qKxbx9XM9qSl9dGs04Mde7t6n6LhRYA+VBwP5Vddxarrf40GD8jXEm7FQQWwniWbSoDHp8BgNsFO
EChUWOuEKLl+24zBFs0mEGF/o1bL+C0oyk337FPRqPWKoD2/HlyZ3HgqDgUL3VSCTpF4GsZvnJxW
CImhmOYubAKK6Ol5noowoXXBFpwaXaDHB7FnVNCCl4MXHxQYuT5EtpJLo1/5JB1k99d4OMhM3NVv
wGzWWPTqlAe0ZuNnhjcZ0FTDi+br5Psk6yIWLgY1vMtXKmEHtczd787SnX/UgmHdyOvRJhlhjcAU
7NmCVjaDkZ8PRD4YBT+A2aRucrdYhqmpmlCl8eNAxIo0ym59Sl8NzwmYxNdVCK87wLlllUlLznro
DHT8mjR7KGzyKTSJX97txEB2Nr7aM4C+EYV44j2NU1kNH03VP39oEU1o8zi5Hz5+cGlQ0gilG1Zy
gmhdOYa6d5qgWpcjnrjJKDMM0TUiUjNm3cQqsM6qUHM/Xlid0JiPpZ9tKy0EbefB6G20NlrZQYyJ
uw70TVXhT2nNLl7prKdLvW3STRDyrKtKnBMEZqC4LRwSABV7PDZSdCtN8ZWPdsV3b5kqsCstGlaD
xwofQaCoy+gZGyroWUZySJYtoEAS6Bm8dsJ4bREtQlt9L/TstUi0h9wYVXyv2QvGDSo0jFvffUQV
5nbfgkQI2qGgp+ePqEftJ8xE2iIvm/eJ+ADmbOOrcFizcpP+bSuHJ5FVt31MNzn2IDv3BW8qtMIe
LGHnLPIcHGbSzROlf16UoKhpVdtE++gqBrko4bb/uDxjF99OMQ/xxyVSVdh0RQ/gihYUAamO9jy1
oHVzf7qPg/hLIXqDA23xJaiyO14LkXcdMZCI1C/kZ7z9m8vHMOiQ+PkxZWegQ8GdzP5bD+goUGGo
eI4inDEjbXtywCgHNfZPE8NCDxZtYGPTjRFWEHV0MhxIbjhI48Fij9O/mUmBHTI91Ng6vJAZqwT+
sE4MvNaTgzQMvlp/g3995YmcFoy+biOoWp62PmukRjFHko62Fm0MtGE1WYih3Coz1yOxvYB5NqPW
bZpQ36jEZ4UpuyVqYbIz7y2Sw8yYqZNNxjwNICCJmppvU6mSnh0gkqDuMEeCJsXOZjHMN5mgiCLJ
TLfPiPZfgAG5hL53xk1WkVXbnjtoz2ow3OB9JVM0kFuBPNTqoTCh7uT+UCcVc05OG7Lh5EmgIKGO
WdRu6spn4x/WxMxR741ucrh0tKumDbTKhrBdnJUV8ehuW0ZuD50bWLdLBI/b0Jqhq9kFDXJAyqrX
EjuK3636J22CVs0sBq01zC6V+BW5775x3+86MMr0gneAAXb+xQ2lf8aRaWvNEqDvY1X7dKGBgqBw
hb7YdAfPI/EDlUQaHXH4H7HvRiI/Kfxy4uykYgSB6Lbg6eZQ0eg7tNa7bnhNdNKGVuzBZxiCV6NT
njKZHtnIIwOomq+upuarzjFFNitR66su9UiVg+Y952u54RjsHHvcxVqwzxUGC3jx9YQQwpSIr7RB
pGEwceAMtBetcUuy6C277a1qKjfiwoZese0x0tgNAfoYG7g3zOD0LZtVyxzrcvITEtxH7Ah3NrsH
kOm19jXQh232pNpzRKK39ei7hTXdVs0nv07uWhb/Lhp2OkHCfRawk5+0fnStqt7mqtzoyFXEnbDo
SzlM2bYSvOV4JSdnmcLs/sWyrrNs/7ms246grDFs4Zh04XUh9U/L+uiNxahkuni2UxgesD7VW60R
2reqS/DxagLyVe80HWoHggOeGhRkz+hes1u+IP1rHnGLfsDu/vw5YxWWKDtjcXSE761bvxxWaVSx
QjddfOi7sr4I30rXHz+6MSZn5dQRSzydxzUDbtJKY5xlLVcQLQwuH0vTVERbgYGWdFQOZhnCt+Ar
dSt9cuB2Nv6HOfDTGzBHhaz3puC1WWFpTiAy/ngrwm8J8tLwnXoFqF9rqh9NHz5M0Vrk9kHXbkOa
NABVywU9vsTtJ1a5j7fJOJYTvQ7zQHXoSRoVBs+PNyxHAlOciB85pja21dCPl/rs6QraUWHCD/FF
CTmz+hSzi0J0dGMVmIRlyXH9z48Dx4p42zT+wvkhXIYNdvB57vjn53Kmblu6VDNsNqBhLrjf7G4l
5LSMS3osfUEd0rsmh4ggxHYT5evIpGu38h39lKBd6mwyMdsER7a1wQR5hdzgioExI07rSsnHq5FC
Iz2YLJmAbCg2d5pPaJ2bfPUQlNn0eFuwClFVbL2BmfgaU8tGmnKd0KYhEsxU12HOYtpQvXISpLm8
prokbDDNTx6y1excI0heJzyty0mIbdtrezNAFDhVAF7HgyH1Q026XJLYhyADAW3t4FSvJM5Hb4fI
GrpfY1JWgaIXrH65FmzTZZtVO9sE50Tq74jQC8Dx1vDom6/y3NiKpWcigKvlLpgPIRCJ22Y4xWyp
Wn6qrelsB9XFBdWiI24mxSQQw27MdPihh2wB9EDGj9OysWoXuaBr2cVNZiQ3Vm1dDw+WibrHq7b6
ej909YFQj/RrUmicR+uz8TD42VmxppOvI9VOEYZB+J9Oxr3I7ZWDjac86G17zPuGRmh1FeVy641f
e907l3l7IYXwMh6ieAVh5sVzIqw4+hVyobVkcd9kGyupL12WX4j2xL+4TQiDEFwAY6vBKHVUtKKV
s5Ho6cWqQ25HWTw5tCzHYovCZMOYDzGvAK/0n68jQjeMWTCjS5QOnxBXyph6Oeuf+QzIzeNGM0Zm
8IVtlhcj04hF8pSuwTVgSxLKC7gKeBfS5LX17OYmLMh+XvaoA47zHf/nj1JNMj16M88vVino9xiK
TYnHj9SZEVIxG+WJopiTQSuG00hetjugOiCMqczJGzaBrreS/Araa24aZeNObxVIB12ZMuERw0UI
McGlrxsaFX957bI0rtjY6XZLasXUnNSNaPDSpRUeYFESVBH3Hhh/UVPU4QBZ6Z73FfEoyT9Z8Bqo
CDENXT4TAy1mQBrSYzSzq6btlWWh9MUqVuRLKyFnR47GyKsV9UINyb4x+7pEF82b922wJLagePv4
BE1H91lirV98fAzS4fG/mzQwYl1jzIy1eYFALV72FcWxzhfx8cnkFCL5C5rZ1q+8/nh5R2YN85FG
oZlUo4QkfeFFVZ9nR6syI9G70DuMjL3aiy/raxzH8HE2cwJU8kcC1FSn28Q7p33sii+QhDe27PDu
xleCL2Z5MpLsSiyYuNfesXaCE2HhOvOxelL2ikP/nPgwC5Fg6qz6yZUljXDC+2DG7Fh6d2VhIdjL
z1rM5sgGDz5qqd0ZjDZsmxZ3FW1L09hmq3YTM18RtOjS/WBr68qhL8H9ltTQFIdvuAWIVeg2STdt
iNqCDkmOULDQHhWr4ghIDTl2m5Rf+WlHjYzZgyU0SJ4yBW8kkTe0B6Zyk5Ghmy47EoSqDUgtkHHK
2uGg1mwFAdMOPgr/ouswwHBFmNaxKtPDRrsaJuia+KjTdWOjhV1s8vnUSiBJqbwEPpW0aDD2fDNJ
4yqtZC34zxF2uLEZlgM5WUhymLX6hr41Bn/Xk7nHIl4eLYiUGNYc5HZHC0awKfrltHTxmq36VV6H
96Mn76C/3o2Jciu++U7Nio8dPUqOe1xtjKcnn5xJ0zjSheqHnL5Ss4ORtlVsshojb4MOQ/bboR12
1C9781AtszK/vg1gjvQHv4iPHXOz5r5pXuSEEWufvIy+eSILns7eMic28xSuvByLHIS+7FQQCW6m
m5zwM9MgPMKPNt/qjD4YDQW7gvlAaTGHz6wscJJVdB+V8Z2uKjcldh18R81I3sAZdhoJqjGKzWrz
i3XrR974XP/oqmFL09SlKoSlzei+73R+4Sh8pei75hnorX9W9EBjNlQF8lHVgA+RIeJgWNWBQ97U
TTgLbMEVvhV9iTy5G7zgNFAh8ah4A4AsQ69fg6FBbN/4A07J+XH78wXsISJTyE7wthiRtzWM5tbK
MHNMmYa42BfGlYBA4sb9FGxVmdrooBRjE43EPHPgYR/knNXetOM0uqZFH2CIR0y7niBOrRjUmSGg
lRcAN9bCzBTvNOhd4368RU+iu/Qqyz5/vM2+SiAhNIa9juHocI4gJRLA3sxCJSjEMchXbklKPvy7
d282KCjKbmC094+PUA2U1fkMrFUclb0uUMhrnT9MMAtOlSbV4PMJ2v9+1aEr4KFiwIaUZv5swOKG
FcIGbR0W8rWqyEMNHfouYxIKuubEP8dR/vrxiSenIyfFp7jPLARHupffIo+CmagGCQ871wByz0h0
CfDwjwsxJmXK9CzgMDJfDSZdBgOrsVr6oyaZuWVvk94J1w4cui1WSdpQxuDL8kuc1Fh2Fh6EhYUy
4cutNURAWWxxUpivV9wYMPEGtARBXn81J+/NNrqXMUaY0veUtA3gvE9fv4izg5PCLJRoK8XOi6xD
s3KcW9KHyoEDL3o2/BFJSq47g6iyYPgeFdtOvWRefCSzjzeyjWm2Qms8KUR6OZU8c8QLF08N/hsd
AXCJTH/QKncYxBkZ0aX0tYt3zQI45IvgTtbmjedHt/mrHPMzcW7uZBBSDmPuiviqsrh0kbj02H+D
RAXlwN04Oae4wRHBXNKr6LMj+LNPqayPflJfxYVNyMmbfKypevsjs/VTUvv4YsNLuaxuEwy2xsFB
8Zl0wVLlQmN0TkZ7XWK+yPbaY2su7kpHHESXHUN/Ga3YzRaCZM8SWw+SN9RlpFug/zSmLwnclkpI
+ufB1moZtADAtRp/OxxS0BVzz+uSQSvna9+lmU0FyFKZXeX1eAqldcwyeQDFgqxPIhOoDWun3VxI
vEpvtBu2HmZij6GluzqotEYsrCs7esPuq07gARLmcpeOYE6vUtfF9CYIVwrrdE3+GDKyMz2nGaB7
7JrxMJ51+35i1V+Em7yHB6Vu1QueWp9c+kfHwQJWeFtzgGpoD/BwbRBNCgjreBU9gpwkhI0QcSRy
assbSxGBLxBdAX+3+bQchwz1WkCNP3YA887dMvomGFJoZFoBz10YirEdiGAzz8dRmW5wN+aUG7vi
2zjZaHrO0DVQzBLGVGQb/cuQp7uIuXybUsdwgJcc4Ds57PxmItG62812lpqGZ/U62WjdPXWHpH6n
Eqk1vArN3uSk8aWBQxOm3ujHngpN4XHrATGYdbvKyhm8g447cAeSzASTkWyfuFHf7hjWQahzTM+V
agoSvlrfRhQqyjocH8BqY5MsGVXwpSv0aUn2K+FCT+YGZOkGKRywouydfxt+g1sAx0FXbioCa7bi
IVKLtWXdqU7DYAP3CByMLTzTc0bfL/cJhxF71UPnYhxaFWzKI8b1sy/wwxnUijRXzdC+qM1iSwF/
aHJQjgpNi4w7MNUOdN5XTLy2pUYmb4PGlQMGR49kGEky20rctWlExxkpXlKqa9xxOglsnlNuA4pt
iQHdqvbA4yaPT400aaYWngPsGmGsuQQSHWPlaaIbdRijZTvBFDKHQ7BxkFlWESe1EtwJzlv6ROuP
be+/fsjZqD9yN77kBUduP2g+/ef/nIv37Lap3t+b02vxf+a/+s8/+uNf/J9TiNe+zr81n//UD3+J
n//H669em9cf/sPNKFXG6/a9Gm/e6zZp/pEIMv/J/9/f/Nv7x0+5G4v3//7tS97C6Oen+WCjfvvj
tz4SRL7b/+ef/sdvXb2m/K3/m/l58vrpj7+/1g1BJObvqoPO3yGIQjqqacvf/ta/z7+jab/bWBFQ
s2qUBxDYxG9/w7/dBP/9m2L+zolHCik0wzSkNOeueZ23H7+nOb+rhjSE1DTpCIOd7rd/fOw/glD+
/o3862AUQ507MX92aiyCfSyecfTYxKOojq3yBr+vVLBeKirH3zd7rJh36ySD3CpaBFZyMBjvdko7
eEthOHX8tYsadAKVYwarwOzDsn5PmtbRQG00I2NnQXCf+t6BYNGAGHbNdox91bzLCMc65R6Us0fW
JeuSwKDOBbmi6FjXOhwoxN8Q/mjQ2Ek/AAbMERquDR+bWlnqERtnDI/1vuYUKCBvxsiUcMg5iMQt
AqQCM5ERepSYdvCdXwUVCRd28N6OSOnSakC3mOnpDUhdB0w/YXPs+1459H2Hvd6a2VRGFgDAMp3U
DPDuYljAMRnwvTxIpUkQp2ECyK8pAppglzvFIPaOgXPDxaWFjsqwPZgGmjJk9gmVc6Duczb+9LV2
+i9UQZ2xseoILSnfv8AlpkgY1cFEHjouaS8DFqkUjqjBZxlTbB5KTBlEeXOmgYPYlnQxZGmy5PYd
U2dPG/AGFWZNY9ArtPyrLFSkx/ZqBdloloCEQ00KVEdMtl3FBPaAZTONa8cONeMqVKdIIz5S6U1A
zg3tRYaHAJ6avM7OZcWksFdtCT85lwnUolEWhfWQN2kFagW3BCdsKC50y+j3fauLlNZthqTWBTWG
gdhXIosmPghcevlCxs746pTMHmDvmcj9yYHSE3l06qrxOLuOSbtTatWigRAp8GgETLqAZZoRVJc8
RYbdM3KYqK03ELuATKOdCvp40+umXTRf2kKCOPZ0xbLKZR46EcdgsuXw+xt5FusTeqW+QLlaJHZf
44tLovq5RYBeXsWQH/Xz1A+gJgYRmjRjTKuu6VdHulNtjEz1sDJOWTsDdrpQFG5f5nax73Wufuyk
pDJDlhX3FGUy22r5UBLAgAsKvo4DwiWOsXk8JGFPsvGo5ZKuihlT7ryiyoZxZwmrBCA3JQlDarv0
23iZ90rLQS/gIm58mQ8ZGFAkBJUTMgpZksfRgTvFmwY4KOAh3I35GKrzaa5AfeCh3OGEYxoQ92Rf
dtN7mnNTb9NKSadrYdcNeGi7tXg0PFGAOJAtp9hD0mQpCahLr8jYMkI7rsBIT3iT8wxpS6o2+9xU
yAstyqruiYRpiR8cJox4njeNJTGFTTradDF7ydjSJ0rqFsGgQx8J8XC5z2OzieUCVOWI9Iygi9mu
RitqDL+qRptSqCu+PoFN6BumDvO5DGrrxHWiHmaQagsAnAtir+Nq52RR6d8kPCvVo8GdgXlXEy3o
5gqf8pT7MS5/raXVRYRxFHPylkPtJLsi9Ro06GlfcVZZNG2lD8s89zzriLAEi+EyLfBkox0G8tJv
Gr/r1OfJsVL/q2ZA+sCPBT0dLTTiDb/AHsmb7y+Kn4puN+gMEpjj1uUIiKvpLJ7rMPeS5qYArCre
+joeCswOjVWERFHiH2QKDPdc6UB6lWEVr4auc5QtcT09XbjIiGaEjNoX7W2lAPMly8AYMwtasOhA
6gNrDrJ7O0t19VW1i4iT1mDXitvRPNZOJu2bns+pwox4tYyWp2FhEKxVBgvLGsIUVbbT5/IhNA0a
pnoXtwrnjSqB/tfHaGu+lehoRhASeMm+OEPmhSBqMgclrem03T5E7aZcG5pWyWezsoPxa8b0xHt2
5CDDTdclnYI1eWyGW7UvJUl74wjhwkoMBpN6kRfNa28VonhhifZpclV+QqimrU/jQ2aGnvfe9ASO
3JBNQxibA137WYQkUOs0lWIMkkUlIX02kxeGxJAjiYpycwrIxDHMiZTgisl2ZhfkcnheN2xzlseR
tDi8OedKpE3wkHQcvCGqJUNHqGPoOBBX6i4YZnqnghHSMwpPN/d9GaBAX4qW+HDYLu08j2+ammzA
XLVS5+SVWSzdvp4sgkaSymxbXG5xWxmdi5mOBS8o2HK+Kxv+2J2/jyn70R1oCToGhq6qjmqrumXr
FiXB93uxSDOE3JF/ReAiU63XZPrFz9e1T5v95xf41JaQSWCz+JEeTzfGWZVXIGbs9/reecaPQgjG
uOo20Yv9BheTyDzarSvYmr8aDc0FxfcFx/weLAobIW1KDmF+imIbWt+JUiu/8r8RsrwqsaPYy+mx
e1OxhBM0tc+ug4PzxXDDVbvo5ernV/iT3oBLLDRLN2hoYsM0/1ruTFkSSR6tEwYVe2+sOCC6zcFe
0e/82iwJw1z98vP+OAr7yytqn4KjAGuUiiAThKHzlnSUE8I917/TXHUb3MePv/h4P/ad5hczNNNW
DUGlCULB+HQH5XreKk7aMvbG2jnuuxXm1mV0qywBsrdLwJVuvkYAtPn5y/6rVxXct3DkbFvCtv3x
vm0dE7Olnp8MFY3WeJcjWY4EVoyrn7/MfGf8cOfw4YSuWVTUqpRS/XTn+MpEdVIw1vVvLGxUFSLD
Xv/y89fQ/vp1GYa0LQbTPICm/rkebhojUuOoOGVH0nefQldZxkc0lcvwaZ59/PzFPn8glC8UTUBu
cQPrFkalH69bYmPmkZ7YCerUcuhwHb4H7S+e+flnfH/RPl5DOrau8VkwHX+axFrSCcbRsXdIxS4Q
pk8T5XuH4awxfZSa6e7nn8j8F6/mWIYlbSbAlIPz1f2+7+kw5hxiImJDDX+Njv8s9abDz1/j8wIy
fyIGq5KjjwaK7C8LSIam1DbETjM9/PXou6eCyAxDaXcwdM8JjJxGAJVIhuAXKZL/6uvi1hPESELc
Atr944ejqeeomWfvsiJVj1E9dY9pl9vN0rI4Vf/8M36+jgY/nUMh6A5T42b8WMi/u452VPc+3sVz
KkVUfGuT3gx30s8nef756/zldv+4mMLk7rAN4Mnmp+Pf0JtDl0h7hzB/Na0oPKETr6Ds7uxt7Cyi
XywUH9/ND3ejqduWpak8v4Zl2OqnSxiFmTVUnljHNizDNJ1IuYR0i0MKb8mkUMZkI2OZrUgsJ2Ja
2qlk11Bfk2sRk19YY8KrwO2vNGRjgF3tbnIYjwdpgU6Q2e5AOjVmu9ylMjC+RH3oTHs1wMu7RLZD
b0VL2h6I+xSVw1riex6O1HMR45xRPokO7Y2nWQkyqzbPaYyOxJSeQgXPfTdmNI2xYBZozp3ZBe5N
L63wd4ldpxsml9TPg8Op8ch3GYTrJGqJsZV6UTQlCyIlBCa7qRfitqzMOoO9Mlb12y++yc+3jDnn
ALF2SQ5HRHprnx50mQmmEo2+rp6KXbBE/frWLKxNt5SbZkka+spafbzgf9Ts+bctnB/aPj9tCf0v
bPYYlEX/TJf9S7eHWwzHbvh9u2f+C3/v9xjq72he+IftUJI0a/At/b3fo8vfad46bI6WKoVNefdn
v0f/3eD/47dZz1ShGvNT+o9+j/k7W7lBr4elgP9Z+n/W7zE/lYCMpnhjlD9s1rya9lEgfbeyRFUb
KqpRPIyWSfeXCd11YfWMQM1IPUsjJVOTDHLxRNcVdlxbMz8AO7wigQMrSiLo4QvfBOk/1hh+c7jQ
C8+yYeww2zpoMSlL/WwAztuI2XwYQzTrofX5rRSIJZkZ1nlcrZyZa8Vi5Lsi93XobpjsTL/stnXh
EC6aJwQRDk12zow5I8CwQ/VBnfk0kV6jgfHZ9+HTTiqemMLLX8a00LdpVzndwugyZR86tFuJgLAS
3zr0YUQa9lTOzeOpxnOsl619HzhaxVNdmSDhEy97pm0C75i/2pnLyCCDIVxn9Zde1xa1Tdznwkqg
vUN2C61zrg3lqa5E1xAEUAHtR4cHVqXyGNjq6MKJpZjnIr2V3LapQ9+7Ao6fwIbzRunsPBnq21hL
fYuxPxai3pNdT+9Ezyc65uowrSwbTN6MNQfy36LsLDuleBPcFQq03rTIV4U3do8a7Ns9h/3xJYbH
k++jurOORhEMj3YV1vQTkuq+Ew0AdlSB7VQZ3yxjrB80lRxak16YB3mErjmzf0yfioGf21f16NxX
9MOWEfQpJFLtPUN5O9wTs6AyOs51+O/Z/2PvPJYj165t+yuK18cNeNMFkI42aavIDqLIqoL3Hl//
BurIJMG8hKTXfQ3FkUISVwJ7Y5u11hwzED3A8kCkt71JnsyWStDWfu2JWE1D7kDdY0WT08YWRiao
7LRj2MS0zai5+WKiK7O1ubld0eiiqvwou6x8A7/YjuVblwfeUQl4tvC5qAdGMr0qYio+h6HQ7AWU
YiotbUlfQ6iTlTd8y7xLLJNrV8ybDGUJRafQFEWSaLVCm58kw+QVBy4yOqyEYTf1OpTkcuox9YmT
a23iK9mWWvSix02BxxF05MdMzYONGoX+axTlgedMqKRpyEri70WgjjnmKXzzdjFqxaEIjd7VCrQg
elsAlvZUeEBhVM+oaWNXqaN6Z1ZxiGHKELTPHt0lwUFv1OLO0xSw5bUSFbE9dkq4j2t8OuM+28VT
CdBfTnwDgltR0IRWlzqVI4MtCwFiDaIOFlmFoUQgGJcaiL3bQZDp27DqtLlSU2lo3ZJk4itlyxwf
ESxA3izYDFsdx+DvuUy/adc2jegGJQ2D29ZCLU4zqUpGs2uSK7WFCpKjzjiMcatt1M4fEQmS5sIv
IR53qRBPlw2Wlndyj0a8kcbsWmgmLKrV98p6BA4CgCIL9gijhMdG7YutHufyozJ4/YNQB8OLyg++
0YM0dvsZ3VP3yE8GSRve8gnAnFUP+R2/wDsIgXDdD+rc3KfRqh5VzzFFVbyREhNoJdQpm9jTe0tV
bpdIxqHwNCpwqekdsUgUtzV6ITcayM1KRio+tFKevWWhmD0HRp5faT3S4jrk9tuOpncIs4mG4DGK
fTwLYDe++Gk13iWyJdwMzIALowKt6SfVtxEkzc6PelQ8ZRw9N9TSrklqhPTvauOjQD8zVtyWRr6F
dF0O0X9fA/93E6gILhlizJo5gT9hIBNsBfLbe0v3JKcse7AKVZoXh9EUgm0HW+y3WkFnrMmxywy8
otO/2GQ4OzcResBg1rsFphAh98WI8ZdaAaKupUzDSDWWum+6BzKmTlDhYA6hkhzHhxE0iGhej15b
wpryqkeyC9FloKtYTEzV70Q3UdV0fYalCOyznRrwtyMMD690vY+vEwkuFo4aVJGkJCl/8Cn3WyWM
G4qqZAW34YC5TtMEVnSMx4x+yjEMhIlmEInkApO1vs6VFC9Yn9AUaIVSfEbS2l1MVOnukKoPgJqs
TtokKCmDW5gc1j4TK3wPZPwxUCGS5XJbpdCabw3egqj8ElW0CwFS3DZtpALpS0m8+eTPdIEht+n8
CrsxOSz+unH8/6PO/zHJRvzvR53tr5+/qh/Nr59/e2j4R/23/Pff/hz5sl91+OP0BDT/nb9OQFy9
KFBpmknenWqSYnCL+nvFSzH+R5VxDZQVMi8KDON/noAk8X9Ezq1zxYv/l2b+6/wj/Y8ocxHnbKQa
ukn2Rv9Pyl3ynwvGvy4guGXxJyRyQHOLDkeg5X3HJwVOsgKjV0Nrr7jJdrZYTvq2Bkhah/2ui/Ro
UxnB1SDlbpr+LhWMDEIKxIbZO6X5DTP1HxoFNXeCHDto8ctQkbWqkvspvGjrbFfig9Xm+t5gFa/R
4051f9nQcF6hiYOwK4u3OrreCvJ87/8ccNdo+N69kbbdTnME7EtTscDWErfTybKRELBVIDRukn03
/KLTD9gO/cQQQMhQuhpKBHbTuuycvhYezDxwQALdaXX1ZI5oQLLK/DFT1KHw/O768hv21h6lFe5N
VYaAURbvzMFUgVmPvxUN2JSsvGp857ZuPAfioyU9ySjhRJxxRh8UZXg7QZ+S5JvKwtzUvKEuBGmo
Qwt8LHArHH1rkwjjTtFa+g9QK3AMCPLsoaS/HOQaVjXtdJA807EsuporbKkx5LDiY638qlHId5mF
YAEkylA6kS5CvtNuLaG79pryehBpTa6inUiTmSohXpIp5eE4UHArNPp7vaLePz3Q5fvU+NiL5W24
M7rnRtFuw9D8wRZAglcYHZ9T5lAjWg6vvdkLx6JlLR0eDITAJu1kbI6cEWPhrdP6Wy3P3G6iNzh9
U0AS2vR/QkT2aCGo1Bsqe40NcutGj3d51B9UABtinn9vUiBZT0FEb2r4TZWxfdILuhQC4YA/NLMF
re1QVzcFF0ougG6DuYJOm5GFIZDuqe7Q44fQfldJSqv4oUSt5XY5Fgvp9ygM2F2xRi0UJ2jx50Dq
CC42GKpLDrJ2wh/qBLbhGAB5gzIcdvhgHTTzWUmfJw9/XiG60HGGKLBCCKYfVYLUpp8kfs5UvQzw
MwdZuk7adCXT+zFP89enphokIdX5mya98DFdkjdzGW9QwzuYPiJdiHqnYBZf2l5E+lUOHZHfHvTF
StSP1+DPUef//uR+0/uTWKqSEtKhVDlFCdfXWonAknOaUvscYpGHLOPB75uIB2sa/KrMiNY43ERI
Q+ChdNP2uTNk1S7FnifQH/XsdYJmP5uP6TCkYznai0n011X8Q9vF/143+PsPMue6gUrHISvcx2cu
+8ysi0gKucrhpde/DKZon6z7x78WyNMIi7z55xCs0KevlSW7ZouXw7sJmTjy2k1/o1x6LvIs4VX+
Pm2yDfi7diXhdnYsT55rMYMqzWOF8hnLpvyelFRwgsPKY81/YbkdcHuSVbYWLuvqMsJUtf2kjNHd
3/NfCP7Jf1kOnORNBV+OGsRKRFIDX0ZczM+o0v1Sr4mo5M2BsuXOL+elTXPiibAyrceptqlCi7r/
uJElkk16cqFL2k2lli4F8WMHRxg3WjaQtXT02UE+fRuLiV1UI56Z1RTdiQjgpC1tavgmXkK7fbB2
7JFYgFybKzl96WNS9a+JdRpz/thOvlchi03634jp/cqBoX7v75NtvEt7W7um1AzWzAXckDvm2kc8
l12+GvlF7p3sAOf8Oe6w1S9a/O6x73Bgqu2MlTl2bhKfPuA8IU4eMCyMlKMuAy5RFlG7x1a4W5lS
59aj0wjzQnwSoTYo2wYGEcoNIBg7ezHeUgeqOWPGNNvQae3ggf510JVprC2qWlLWNQYVYF6frFzg
J+H0EAJnrV0O/gnkpjysfTjzCvPFgGmLRS6Ke33MLSLSvAcRbjPtQ2dwelyCnILK3doEObd7nbxU
bbHglZUhorb6Ew5++RbzjK26xWxoJSO+Mv2X5Zmg8LFb9ghjWCNdfj8jvbO1aFVH87EK9I+vjFOv
Su1V4j9/nCKdb5YimM3oLqJJwtEeskO6z+8CmuR5h/I2PZjfpefuLt6uzZP/5fv+Z+Rl+RNWpKgb
HZHlHaito/dM4hBL7HvBUW1xK8pog13hxdt8PT3PPK8s6n8qvCB3SZp9fN4G/7UBXU8IzhvT1f67
ofzS6H4NwYhZpbf9Oti5ZyRvS+1TMy3aqv5cOk4+wALBWqWKRXSHqOa3tKVBR4QG7qIkE+zpRhk3
ouu/j/tqWMEJnzuJfAi8mKRKmNDdAIbvbsKdh8OHrFAz1+GkqQjFp+k99ifA/QraWw9cDLI2A/vZ
BNSOBHGMhWjO4q68izPL3YeftNhRxVH1KFbxLvxn3gQCfhf8Ctk+e3BMuz6itXtbnWNnFqMPMZd7
aqB3o5LwGuoNuC7sVo2L3BEcmK9PAIY3nkbVG83y6OL/OH5bDX/mEEFtFS2iRYlFoinz42TLtKiQ
qQmEf8KHiVsjenIaO78aNlSTTM4Trri2bZ5Z84mp4ZBq6JIo/0nzn045mIWGko4crgu8WFVlK1oF
/DUeO31Ncssmy3cn5spBnL5nCCwRAzwLvoILVXEVxN+SMbz6etzlTwsZV35L0jmJUKGn+rTYT2kE
q6qR6t9x7KB20avemCzUjXcpDjr4o4R8qgK8xMiAoxfbTIp/IZ1EYVjvK5wU0DOC/0ISI49XEmZ/
5qyYzyQH4IIrj8pliDGrUwmolBJh7eud14IPG8v8y2m7mRdGqpLLtgIS6kgzOk0/Nm6/8feJC1Hv
z+YJmnVltf+0qSxCzaN6Mmp+0RRJ0Kv6sbQKSP633CCVwLwQ41chf6iid69fq+9+WggXERfDEgsC
RiAtD4fRYFLhml30dijiNgX4vjbcOFWvVCyr8gFjDDm8omiwb2Xttzw1Tq6TfhDzK5gvj19Pls/r
lq6KTBUqt9TSoVbPk+nkPVTA/KwyMJVjUYRPlg8GvDfgGpTxr4z6i0bjgB3hN5BZvweYlRKqRyuo
nITjsd0Wc9khUHdCc73yqz5NhMWvWoyOolWCULcK/CdpvLCi8Kk0x8t+6m4M9CwT1FaSMfZomocg
gE484ljzn/8AiZQUXScyRWNpeRgQEtNIJIXX0ie/+hYYZ3yvqSi0CnUfi6ItYmgUTviWpnCmuuTX
SvRPXzC9O9QaRe5BkkoDzWKqFHmUZUrc9MegU7eqT+pfBJMkdRd1lzoxMu8uFUhAa9HVXFnqCqwm
W+0qaundHEj2gDpY+UGf5u7iBy1Ozl4BkogWmf6Iz89e+1behZeJ22EtYmOp56IwnZx8m+zk+9WR
+LSJLSIvjkuePp8trJJXwY7RTvjPN9PaYK/EUBcn6D4RVXw8/vF0sTO3GqV4uO7gh+BZhBWFt0HZ
ufJOP8/xD4O83Dck0YymQCWqeBHux18+XkNcsxzrGVOr/dexVubTshcIHniDeIaXmPASp+pb0f3w
hJVeoE/b4MeBWt7fJ5ybSLfW/bEzbyWqE3n4qvtXvWmuzcW1h5lH82TFErm8yYbCe4N7u9HJgHK6
KwW7dT284zbBZeE42FysNQ+efTyD9LdFHzUdT/OvOok6tgpt/ErUH2VaWzQtQ2uo2GYKcwfs638x
WiehFotf7nuaoaZJj1cnRtombsDazy5d62v6I3z9sNnOA3YSZrHIGLkR4O0b98cGk+bJbY7k0efP
OnBjHJPU7+N3yWkP3O/e/uN7+CLyYjXR+gzSIJ1UR8ppeJNKmFnzz69f4tlv+uTpFuvGUEphn6qM
V9fAF+2/g+9Ym4jzkf7zC9Roe1OwEmHOfZwSeqDHIST+eVEU3outd4j5gJXfsl2QrVqbf39ytF9F
W0z7rh7TUdVTHojDQFbIm6IfSDwP9kBBo6jaucjgUAK/1YIIxR3M1TC96AFR4lnqjv1Llqpzstuh
IsTW5TmC+daZ92LpOyLEk3gULycrf05bBTdg0Gp5vBPbdERmb9ziz+NG7bilu/7w9ShJZxdB41/v
cPlZNf/YWHoHMd9ju2v2sA7c4l7er534Fg123LT/TLt/xVp8VyX9hHGk5fPC0ZuOsQ3v5ptvlbrg
9x0Aeyvz4+w6dfJoi+9LlptK1UdmuVIi0Wj1x6G/Rcu/W3mDa7Nw8TFVea/jMzyv7XQ1m6odbE03
PahbTLNVdq61ZMznG/biLS4+rL7TGkWKmYcWLX5OeV/f5a/DpXKPLadCgdkZoAP4ABhe/t+ecy5z
ni7AwOWS0vOyefSQR4X7ad/Bm4VBRac6HereyiK8NjOXLaYonkw/NRm+5NAc2mvOXUA+g31z/W80
4q+M4Vx0/fBsnTYVskIsHOo6EmrDZUwyCCMH34lphF/NfK98deZi5TKR0+vqvACrZIIEG6DjATGq
E+3Xs2p/skpfrFvmYt0y8gL2t8l8EUfte6fvShYVgHE5fotRDi9RBO8vQKOlaeDrGTP/4a8CL5aW
tNRApXL9PaJvv/ZnD0Zr+3WEz1n6j9+CuVhRQGOTMZ/nCLuzeiG5lrwZ9mjCD4BBNIeyI0p+d3Ud
m0fnqwdbLCzYqakNjc/9sfyNtH8D/RdzTxvS5lGccypH6bjymPMf/CrgYolRkGPTFcRGR1Jtkxyt
wAWB6eCdtk9qsivjVg42sBl3+P6sbXvnQmsi2lu0udzEpMWzFmYotwUmSsc4GFzIqU6EvUU6oOOz
eFhSzl8/qn7uy4CAqSAEkJADyIvVDc28xGV56I9T8trmlS2nyVGJM7sbuW/V3z0EmmFKa+XAEZMr
WFpdpRZO5+qBtq9N6mFaRWak6+VtOVgUHe+UdFvg+dRxb1PS2RENtTluBcr0FiMS1DDWHbJLfaov
Q8SnNNNjx9olbmQ+duisJitxNYlq9m/cRnE3Cdy5FUx4LpUHGS92TX2roOk3oED9QQZO/C6G79iR
HcBD4zCBf0H7kHjUAxLloq9pVzMVW7J63EHXXtu5rW4WTaA6sST+tRglU+YWHgE+O06Y8kktBfQc
c/uVRNvZIKpKA7qp4NC7LGJ3hpxLUyN2RwvmpehhK1Ahblg7N/5pzl5Odu0kzGK9Soe6wUCYMO1F
u8HV7bZ0Ape+iGmnXeRbSqvK2ud1bvU/jbhYqIIEaxbwUx2fF91fe8X1L+ZTUHBj7oM7Ze3EdTaa
RkYDJqCOOGP+Ak4uMnoTtsNocOyvUX0JdnFLNC5P6LC73b+huZq35U+v8yTcYmuzYt3zm5IlEmrC
bj4k+wfa4HeZs7Zhy+fWe9Kd/3ywxaZWynqAgweR6s3gwmC69i4ohOVwlnbSPnjwr63r+BEeDRAO
Gy6KgxePm08Ae1Yrcmd/CQk1crDk/EgOf3zFatk3vSRn3RGduhN7NK2UKznes7sqlZx/hPjz35+M
4hhbTebVVXf0xJe+lK8nrcEaDEtNAysb383EeFPG5Y0flSsr5Nlr42nkxfxhLH0Abnk3n8Mey9ld
ZlM+K9t4A0N/27oC3p/dxsdHQ72Q9+bm6/X5z3r/aTrNyjNa0WhlWeq0AC4mYlTX3VG/xkb8vjqO
T3g+BdtiL75DyXaVTfMautmT9fh14Hkn/xQXHZpIWwfKkWU+sDQ9S8BJhBPaFLhF/6vTRDxqLqGZ
fB1nnhrLOLo04yhYRpnKi7drVrTJBknH3V+sb6KscEQBgEAkOwX2bKP/nOjNu1+vpG7Onul5tlnp
yroKiOLjhDWremppHSMVQN5ddbIt9qgU+vlQxG2DEDR5Fdzy29dPeu6NnsRUlud5z/K8aH6jgWSx
h0FroofbrLEFzZ6+jnRu4yCfjCm4BAr1kxIzoe1ck0u1P0YV1YzbUfodZ9+/DgHy48zA8TWqOmIq
2n+Wu5PVJiFIGak7JtCuYoPaTg9KtgpNO6yalzEFj6PcF+ZrHNXHBJQulpuxXdJV0esVnNnIbiLK
QsKDLl612WCLcv5W0HRrjSRhSj104Q5vc/o+JCXh8zJaN6rFDXyJLe2/9OoOdtu8+rQjpsqPhqpj
OtO3uCdNNWgsUFo9gKI0eFTih5Y+Xb0Y6f+6quWHqHsbmhuzG55w8CPbGV8Oib5RUaRXcuH40XAU
uhtJTr6VcBjG3rSLMkW2RXt5MlIBQmAFFqT0TPQTV/gz8jT8VA2qsNfaLfrw2R2xAqkIVTreUTuz
G+tXq5PFxW46NPzfEvmHQBl2QyFuBOO1aDMnFMdHVQ7u/elFmvgRIuntmT9eDPGMO7PL/LYZnukv
tjEsOQDD3ND05lY99nYpNg0UBypVQHT+InTKPgi9VwOg2mBgvxXkDrwiO+m7nReneK/ASZagmsTS
1pT7C/yTYLUJj0JA+8kYXPiASlIRS05Rs2VBv+pHg2RLT8av9zDcSw/hGD35QeTk3pM0xhc55Wy+
XwcfC7AeAj7SykYoH6JQiR3J3E1jZAcRoD7IYn5B5hz/Syzbvjdd/tBmWEWlAP6yEQdjmhjHgO5E
cdt5mFbx1kwfOFl3KUTfB2vftO1LDvesynK77TNQJLu6RtrR9TdjcmyqwUVquqv7EllFcx0r8a1Y
SHble/s6okEzfC04H2ZKYQ99dGjEN7pvcNbBDTullBJpu7kbsJLfW02yS/Oy5OhqJtauxMkA9ADe
4Sr+FDTPahsAGE8prg6F8jI14T1mitsW98dUw8/Bwvasy50CWr6Oqa9hXJu40yHks4FWOFYqXJv5
0xDf+y0wDFCNKb8ngOdrw6xx6UJ3S3zfDJwH+qH65WvciKvvNbqZ8FZPOEt3w0bASqlGSi0EyhFk
Dh2dg0t7z1MExK9qfpTo5pu+cnJFvyzbdC9M3nYs9ItOvvP99jvjCWJSMo9BeeENiEn8Kw3gTl33
ULaZ+TB0ffx3OP/v1QJLne6uDIptBwdUAX0oZQJ9ycDExOx7Gj63VfQcd0h5OsMuE80p9Pq5TmcJ
9qCDisZCAURxWGjuIPzU6vShlKRfVRLsGrW+7sf+QJOobc4zqxWgIlQ4k0Sot/hX8uYhj6+6iI/5
PsPdQ/1VpfpmaHvYjSkMiuKaLld+pfzodf4uLlVb6DS4HvieBh2O36GAl1olurEE5cNK78Q0d0IL
1xvLHUIK4zkla7n4BhqPq8GwmYH2mMxAagdAlMFXxR6olW5qOqWFyrqwqAOHPhX1znSrUXQ5ft81
GdPqVvaEu6CYrfR+BAEiKGPjg/xtej4oH/+kwBa1+9kDmbKdFCLyYFAMz7s2pxuVzjbwgvagRLtW
vmnaW2Ywc1p0DYxowIsl18quT1/xvRsvaxcwSQpclRQ1v5BaoOY2hXiotI5UEJoy0VVCz1Znu6GD
Phx181mnXJ1oHm26gCuSFHtgeWcZOGCq7bekhJl29KunRoDqYW4b5bYNJQewfmDeVbHnhNFN2P9Q
wzc1e86SH41Afk19TyBXK5ZTBb09jq1jSD9a68mgxwNXHeQ0diffhrAKIZgf5Na8bw1S+PXg+IW+
V8OI938h6ddDRjM0mo+WPkcVRxPIqhPt1jNK2PICtx2/qUFsG8KN5IMvYUyxyHaC4kEouGorOALF
gitTPlYRpOjpYyk/AyMfchRQ361I22RwZ6IsYJ1i2qdQGEGg9jV+8Y8Goi69z/c4JlxFfK4ZxkuN
SMpQSG6oGKAFVu/LhNp79Kh5P/JS37bszJpK1wgQSB94AtCy6iFOnov+PWmT35NaUlR6srCGUxBH
59aPscn4HzICfu2EPJ9UWOhLwPlgVjaJ9I6Ld6HwM8VqQ5jeexzmQigg8kNSYXlX7oz0sR3qpypr
HGSH6E5y3m/pJi2l6BEqv/Acl69e21IvK69wGNvWVU+3+yuuT/hRIrnbx9wQMWC4y0CiCEG+Yddm
46QrT8VTTFO20fSiBZigtbgIkzmXjfYhFMm1DcptKcWOqAU7dh4bS2N61T2mOURy/O/8ugQ8Ev0E
D4Qn/EWbkn/0ZOhWkRt0PnZdrB3NpVCaFx1oGyBK/vTQ0kpflGwc6MVM60nIwg20VtsQkxv4Oo4R
XCbGZS69BRgqD49Sle4mo3CU0cCu5joISDGIJXCuiyB4BEK8zeVrUsp0T2XOhMNafdGrtxGKHCV+
G/r7AnngxBydvMjprbvcJ/vPAaIuLCdVlMPU3QWw/RXjHj5WjH+blN/j076LUFhMYI4NT6VLC59H
/n3ptVegihzB20+pjB4z36rg7Wo+nCZwUmHfsTA1vnIX5KJtVpgmYL0d5u+J+mZ6/k1s3GkiZMVs
B7vO7YwbC0EqHUluMlvWp3hnhN/CyrvEroEu9Mn21eHa919rcLB9Mj53bX3ZKzU0MKx2a44R+Q9Y
0Y7n31UlP64qX0QVhy5qY5L8HFWjG6nvo2lsxuRV9x6BIzseSIocOMxo4ETMqpaWLKc4kFSXuapu
ehYARUuu8zG28whrNOU9IXeudtcBNTc/uwJC9tSKPMP3TrX2UL/tdlAPUQsps0NcEPiOUb/BEd7V
LXZ9FOit1nj0wvwpjMKrFh6jJ+JFZkwb+F7HSMbfuos2bTUe22/KeyvNPlCjEyfpFhTvTuy/Txmt
OkVtC0yXUb5TG/9S7JPNoMbPRtwcfV6Rp0IU5vgyCHucqw8G58dIxL6peW/8fAeia5skMHZzjMpk
ljaN9mnD33Jrcdr+yfAf5ViHkoqJhCftgYPtmumXKFxN4XetGp9MNXbLfoKJiGDMw1i0UIQ7dZoV
JaPT6MHNEIChp5vVSiAWJ6xnNLanimmr8mwLwoFJE3ZkxezJ6LBW/Yb7t9k2F+wldh5gWDfc4Ga2
1zJIAmyLg5xuE5Pth2a0DCokwuFt0NZuigbBw+urCF6nceaXYrSKS5ZWPfrYVoxZD6A52XXmTqnM
A79/KAZbCej8LzWnx9dE4+CXdP42m5Nn/Wsbmuij2fiiDpQtZLbKc/Lxlyn+kIQHsUl2hnwxqupB
0ijjNtd1wS/IM7SXKev6vk9ug/p+LETkxshhdCqjyrEE+i7ypYTfqAc7TU3tFFK45w841WBwovvX
mojdd3+h9W+m6SFj+akgwC4MjlfKrhYfvJxamvU+5j+1tKKx6qosf3J5cEXvGys/PahO4sd7Pcux
iE+3OlQwse8xDlIOtYAJHt3YpjjaFhYvXfBeCh3b/NNY0x8vcjpNpWCXTKnjmegXBVxp23ZvsI3H
Sgmo1GdSHIdcvPRr+aKp5DusoFz8xDnHmXYnkF/Fesf3uSwkAHiH3O1j/1Kti+uxxrcERKuH/VTu
d05niHAfBJxMOpZXknEBUqv6DVUTOi7OslxfsJvtcVSdWf/5jWFatqBezfnHBGPgRH9L/X5TCYch
FQGQcizC/i/idSQIgKeGTHrCfciQt5xAs3At3TZnq5dXbEMH9TJf12bg48fLbiiP44AemvS5mO/M
fNpQ4txFqfjNgjTht7KTIi7FsyZMxH0vlSzvuuNLyT4Sb0T1qjCec70C0hW6X18hzxYTTn/Xopgg
JVLnt4pBlt06Sp15FYfX2FxXmBBTpGwavNpr2u8xxC5bDE7zm7IS9mY/XSrBSqL1XPoKFo4JHgEs
E3mIjy9oyjNdknKzP+LL5xTSi9w+rDzquRzkzOXWMCWhSXGZb/CDYEBl3vZHrbtkxF3rkpFwI+kC
w193vQalnI9HNHpDgdUs89Nhl45K3IvUoORxH+cjB5NftTgiqtj2fbMTpmertTii5m5gZc4YYmde
epdWiAtr9JgYh6apHlnYfyLKh18HzilVHB9FWJNVrsjOPfn+vsKbMcW+My3SFx2yCO50OMhPl7Iu
rSXBzg2QKcp0HdC0N5syfBwgK04aCRot5btXmOwbDltJgFOo9zg3kE8/ajwCLtcKMfK5RO5p0PlH
nWQc68Cwojwf5zEbtj4mq1zJ5dm3+g1Z8hY0HxpEDFPxPoE7zFEIsF7rBJaMPQnWxBTEZA/Iou6R
ut8J7d3KjDqXTTr9dYuPulYyRDjhxK+DnoMUX3WMS+myo47aXQQ3kqM5ECdCDM1XxmIt7uKjnSEM
eZsTtyofU1GclZDXeqxc5Pmwsj58jmSoJD3J0dHba36qscieXtDdHnVHWTgq9aXP9a9Qm51ijs7K
u/w80nMk4vDpiwb/7uNIx2OvWJNG+nr0UxSwHLcMN2AbrH0WIvkQTSL3rJ1QP30ddy4SfVyXP4Zd
vEp0iXgNVYSNwvsp02yhuqqDgyRdWJK/kmU9G4rmoD+lJBXYy8cnrAZ16oOYUKoMYEkVbEiPtufR
sh2nm9Z4/frBpM9JXZ6MEQOyJxo0ii/CYZ4a496BzQYtE/0mbLZwUY33wZWuampLXP9sLK2UV7xC
YIWSSt+uzdLPCwY/AHQNskQT4MyyIJH7WRS2ZkBNq7mvY24tcDpXnvHs9PxXiGVBopiMUKS21NHC
EJEztPFYskgjg7vjrP80oeeSaluKN5YrHVZCn52vNPf8KbeAapxH+2RlUmDAJyQWWq6+r1WTPY2+
7g7N6EqQj3slsMd4dNRmTqCZa0997sUqEuJZUUM8w87yMbSujbrAQYc5e5Xb14Kt7bX9rHdQ6WGK
X9Z7mM695ZN4S62XSA+FoNQ+WWYJAz5NhKeObQcw9zH4O0H831ey6oYKMgAdqwhFDvjZx0cj1YfV
vCC1R3O89fwHP/7x9bDNq8jycz/9+/OefTJqRaL0uhDI7VEq06MgfJtwKR+Glbz8mbT8/NVxyJPA
eaJ/XsyNFoUzOkqTtYz+suAFA+EdnsuJnbpkGFfKKOee6DTWok0CUh4H8ZZYCMcxvLgSqckFw93X
r+1MffrjEy2mXAay1zR7ooh389GptunEuIZeYOt2cq/u14S/59Yu1aTghqpGVtG4fBymJina2POK
uVWoOij7WXwX/DttQudmNt5yGi51EueaZaOHSBJFtaY/zXnkd+dKuLWdvll0VM6ME0f5PR64Mzos
Xl+/z3Nf8Gnc5aB1dWd0XcPzRcmehO8orKla/lSyljP9NMRixGJMMP/qE8WzhfGiUgo+nNw6HTSi
ozoj+Sh3HsCRB/Z381JZXBSkaZGqbeVt/oL9J/1tN6vr5ueLEDOJLR58sCXOipuPQzsmEpZRGgXz
FvIMeFKWyorfsZ8Mx7jz7H5+4TucFUkK/AjdtfbIPyP6+bX8M7w1L+snC4BaVBFpmLA/UsYgQWle
KJdYXgr3iJb693GLbdtmuMFG7K24Fv2VUT+7JWNkBvQTSgqXkMUZB6jT1HoePVQUHkcmG08vuH/1
PsMaS2xcwbcYNdrQDlt7vZv3jOyGd38Sf3HYKTJ/CpqC6d5fxPG+c7uD8s3Yz8IDmjHkq25Dgte0
k12+/3q6n18+TgIvvmdUhznwSr5nEx/vAwbze4sjcnZJpm+Hd9666nT+g5+G+STg4gMj3dtQsCJg
/ltRXCGz1TtOPi6PCnTb6XRXuse4Z1s+/BsK//ki9FXsxQynEKqh1ectK7dkYF2wq5v0Wn7Rdv2V
75CmqNfe7tkt4F8Pqy/mNL4LnuQlPKxGI4Lr7axL613bpztdceUXjFR2qe+uH+/OdDZ/mE3LroGi
6Sdj6Ag7SyLkTbghh4fD/KyShqu91ntybkTRQVD7ocwtUVD/+OFaEuq/IeTDjQ7aFsO4/UxSTq/M
K+su2sPqcpMr8prueL8ydc+9XPZx0cQbGnjjp6ccSkw4cK+hT4rlijKLtVd/lUAi9Mdm472HkO7L
C0A0Kxevs58MCEaNwztRjaX0o9Ezvcyqojv6eDgJmrpTlGcv8i/4n7tZrIKq74B/vWn1Ty1mf+z0
bWflaz/i3D6FMwlQEdoSwWMsjmO10tcZeg2uf4lLl+CO5kNyiu2LdNfTv55skjvBpR7x37zyk6jy
x6EG9BrJpUHUEjF1eZ+/wvp5C74Fz7M0BGNo1/S5Fq5FXXvWxQQrIO6qck7U3tEsuzq0laMBidwH
vy2sptzqgiy4QLfC5uunPTu/Th52/lknG1IiaCL2J9ywW9wMtLkBQP3dZ/6KDnTt4eZfcRJFKjEH
GGjxORbZaxLtp+T966c4k0dkhpw8xmJrySc/brDomRu0mivzNyLOS2FT4rIWsqux7L0KL/EalGbt
oRa7ipl6sH5x8z222qXW9eAC+5VJce58yB3LnHXdKPuXV1i1b7psSsruqNUHGHWuqW6E5jVYxT2f
XUs1TZ3h7ZYiSsvbZJqEGIiO/fz68h/lDXZdT3ifcAJ1pl+J8180fzJaJ+EW26NnaUMXy4TzrhHp
7/0L/yo9UFlwgk1v6//NDD8JttgPDWxIpAFDs6MZ0g6sviu7fJXAcO42fvJAS51G289OGx0xui22
KdBchgtabzjBaoeViX5ud4fwRppaR7qs/SFcn3xJXSMJ6HHpBZxzft2heJhzKYMjOREawHA1iTK/
nOVh4jTc4rsS/Kmv84JtAO/Xffd/Sbuy5cZxZPtFjCBBgssrF8mSF8lrufzCcJVtLuC+k19/Dz0z
XRLES8x0x3TMS0U4lWACSGSePCe9BW2szfJrvXyWGXqbironvS6I+gVk3hwef3zkNlZGKFRUh28f
Id4J9tE35SrwgD3wRle+sV6YWwhpcsjyXvtjlItJQypKiHDM4NK3EiM9UFa2ZUfdRHfdRtnM0P/h
h/UAwZfbcaN6MiaAc5u8FneJVzwH/yG3/n/rEMIl4IK26lKdACGEdd91LtTm3HIbHoofpdt5igPE
gG39HI6C0JrvtZVvzddZihTAIhZi7GAGRII62Cud1JF38R38vdYe1q0tHp5oqQCOjVl86zv/OInj
wESbqp06xHFZ2EBo2kwXsZMsbpUTE9zVlsuhhpon/Mlu8rvQKR6h9qQd54TUh/wrQIrTz3WflkJo
HqEAhFVDlZXvuEDBG+y/mdwc8y4P3SwA2DrNN3pEwJ6q+IJd8q1hz3+uU2tcwCpNGGdIVpsjeg5b
sPgbt0wD8HBs6uth1Ofm73Qt4z09gYguqsd7JUdVMrHSfRINHbLG6AtisD+TaQ9dLgVsyfVN1IOL
D13/KC23E0AtJl4L6yu0lG1AGQSMmphIxCOUS3LGXB87Re6bY9GDbqHu3VF6DnB1rltZOrROrXAf
HhjDrJfGoTkqWufFWoJUMYZ6TuB3jjLJd7S4K0JwFvbdZt3uvOL8FzEUtKgsfHyoDHBZDq5QEkLy
tD1OFJzcCV6zsXoXNeWjkT5WlN5KPvSy1k0uINMNMJOCM4GCud2ErMF5ZmWBoLYJtKQ5qj7IMItu
I+eGbOtZD5CApKDnDG3GxHLCoANxKJpkBDzrtId2Yx1t2mEAbpSAg7PMgaBPbiCNIKjcLS4J3hCm
AhA5BIa4DH5oMcBCtbo5jiS8beOvXv7SQSuuaUDo+b/CiAg+/dIWNE7skfPlIFIDIte0bY5l8bsF
WEdJG4eM14HM3PWFXzq/Tg1x686moqQ4MJtj02+Z/840ARvI0nsT/WgMf8ko5F6g08uCxVKhwhGT
EbvJH7pBwf6EEl4MHBFJRU+tJXdMqqLYiW1pKnwYgYQc39+aGjQ6IahFf1gwtb5gl5Fgoq6O3hp8
micKuBstLBQtsPS6PTbgSAA22m/7+5lXekiUrVXqB4mGheAbLQyMwOasCAR2HSRMfB23SIYAHEYd
pN4NAJbxYmVacDQ7bU+zF62M3SoENis2XcxWPKx7exmH55a5w5mWEv5m16KRMKEoMKCq1b4HGnrU
jQC3sFDshyUoE5Fv1ALGGc4jvo5D3WiLAXOQe+sVuvG3DfL28inbi+eaLk/vc1Oz0yd3djm2fkQn
mKqUYyNjAgUcOdr4a33lFt4i51a47A8Knl2E12J7lB6TJ0g2ON215YBaY9cekd8KzguRS9x3aoMg
6onco0sZvSXVQfevIhB4rXt0uZXPHeIjPzK6wiCwQSBsn8R4xkGWRZ8ejfow0vd1WwsP4TNj/ISJ
XE8VZhKxev19dTNpN9BK3upPQGIDyYYCFUars94TTecKPFS5U740M10NZw8Ln+1AiHITRZqr+cjc
SyDrTSYIkeWPBgmuuTQ1E5Cdx6EVABJgak17HAa8ftingXnP1vxYX8nLExELiUK9DHYucMDygIBO
LtS8H76NfCXFdWO9/LO/z22mhlp9VsbzCSEjaaM/GP1bcXfiAbeRqglTnYoFDwAX9SdjP+sTGUph
x0h9A2Cr1v1ZeLKcLxi3lcwpUwnN4BBwiCPQ+F6aQozeTtzpG5ACGsB22hT3kZAlZKGvcG6Z22BB
HPgDkBTtsa6ArrSHjf8VXHeHZOO75Al208YDz6P3X3AKEETaecZ3ZtngSt/h2CpWFMHneIdZY6jn
pvt0qz3RLYRNkHVvhp9/Y5ENdG5MCwgOsK1z37SzFBZbftEeQcruGIAnTqq8N7TnOOk/lfFzJJ3d
V5ENjeL3TAZ3bcYO01RuNQoO22higpON2yNAVQDPhuIsytN0YY/omI3qksagdwwzCBqbACoPBSa4
i/TCBLdNIggkV5BspHfSAFkWpPKj+dJjNEXLvPWl5Q6VC0PcykoWxcicrtO7uKi3IXUyBbqbsojI
SbRi3CYJZGvsRoIVywAKG6D3M4xP635wZ/G3H5BVMiFxMJ9aF5lcHuOp0Uv0Tk1/Gj3UxEIMp40M
QGLfUQAIWbe2tGqn1mZ/T1KCCEQsQIhM9M6oXw28tLvnXhNcaSIT87+fmAgobaYsg4kmPwz6bYyx
PLpd94I/QS4WjYsysC/2dCxletfutf3kDo9j7ij+d4N6cop3oFrswfTU3hYhDPkU9cIyF3YjzXPT
ksCv3fsY8/NjMPu1FDyDMyw5Hdm1mdDnBKq94FU3P2vhU1m0uHw8Jlov6QMcL6I3ApaLOrENkW7h
Usyfxgh3PEc+Bl47zBzesdEzdQzl5cJX8FLQI96JSVQgzSBqfx4jky+reW1YMIGRoUf6ismFbeAV
vwLMuzntb2Xv27GdPqJx06aCHcDnq99f8NQ2twVIgpcEHX16pzyOTrXLNqFbXbevo5u6oSfqyy2t
5akxbjPEIJwIR5xVdxnrbJSioMgh6nTOa3Vyp134w+2FKMjkGBIg9A6MUV5lXYUOu++uMF/jpN2W
QSH6KKLmETnF7QGNDgN0d3DGE0122iZ2anmzvsFFFrgw15pmSlVIbd9hLhlYXOjDJoIjZGkjnX4Y
LsgBHa3YZCIKivgtS+R9EL0ZgSr6NutWTJnLN0xgZVuVwIq2xbzxLJgZY9hwh8FDKCoDQAF5La9F
YacVrJ/ILpdxh0Xl05oiJqoOLag03qShZg916a1/JpEZcr6NQfRZ6WqO6B6lHhLQSNoq0L4NIqLT
9WjA3Pq5mSGl2QStdnrnR7iAKQRxwqd1R5YtgGfEVJEYgT3n3EINWTxfY6F+N5optOt+k/x13cAc
sJeb9I8BbqWmMCCmrwf6nSz7m16KkRZFOz9pvTpMXDJ0bgQ89rrJ5Y/zxyS3aj6GJ3DIwmSt3I+l
5tQjpHZ6VbCPlk/yP1bmlT257aPQr+QcNY07PT2G0OlKiscOvB5TAH3YUnTw8K/lf591f6zNPp9Y
q+WMJoUFa5U7mk6WbjI33iip3Tll6JHKJW72BvZsETZ66YiFwt+sumkCYchn8WXl13GqYiklKBd5
mhdvtBiD/XawldFcCqT/hv5s6fOd2uSOwLCqm6wksEnxNDNNR/MYddERMTzyGj74NkHZbwfKV0Hn
fzHBObXLHYxRNYVdk8BuiZniwrqKKYbjdbwPMb+VVJVjGZnrQ6ImMuvdesAufl00znX0s2Ugdvhd
OA0V6Kqkb5eDu6p6gq7BjHbTXP+QVS+V7V//zwWl74g6tcltzGAkZdinIzIRbYPaJOSgLDfA8Oq6
axcf81u/Hq0zcK8DW8/3URKJsVgJ2/IQ1JHbqNaHHkOaU0kEW36+6s9OmdkMhGENHcUWqPpyxxjo
X6RQ62iJ6XT5GvrPtq6UtuaHm4ZRUZzMf2vNFrdwKhkLsLTLsKWboIt4zQbFNfzWketwMyrXUUZ2
INjFJLYVfawv5sVZynnJHWxWYPYNS6byEJWmm/TVjaJPTjY1rqToDy30AOMgcdZN8vAqBbrXZyvL
HXMYKcqSqSblQcoCh7SpbtfKdJv62isLDcdi4Vbzq62hkwe1BnOaGezLBoQhGJRd/yGLgWRAlINY
8//r3O4MJwsKiKVeHvJ4cAvoqID51MKE4z+ywpdJhhCszzQwYCXEJO24q6dyFyfeupHlYP3LFYML
VrOrI1Xu4cpkAhkRyG7WfEGIeztPnK9bEiyawYWqQatIohHcqcFP5KuACmSb0rpfN3L5Jv0OkT/+
cGE5ZrXRDhb8kfcmu4Iy0WQrP9jzjHmvJkdTAc4JKEhc+yv1ad20yD8uOJXpP/7FmIM22R04fhwM
ha8bmf/I5X7/4978I06uXjnXI18GyPAQ1fV1XlpuAum+dRM82vrfu+yPjTlkTmwEFRQ56znuwGmg
meC3sbOP6thu5xGdxAaNnpq6MdmqIFP1H0TcbKJ45F41aOt1eUvgoELAqBBC8w7z7BOV7GoQ9ApF
34u72mtFShgmAcsDTh0UDZ4SvbNZL2g0idzhTgpSBLUOhkKspUrcLt745FNXoXJcCBJAgTM8lIpR
hTVUgp2e6rsyeqkICHagX7geGgJveKLbgKottMdhJYvfax2z6uUdo3sWbv6ZGe6kiKwmrHoVZmKI
c6odatM6yhKKhFKxLMh2RB5xx0UzsBzC3ggCoySeFtR27oOuAtRFwde6T/OHXtm4PLdtOUoQfglh
SIdoacN8uwYRA4TjLO15yj5UhkQd+JJ1mzzM4d87+RtYARjBhTgEEsfCN1mPEIcEg9tPzrCrt5Ln
hzb5aDyIyO5bV3WIHd5LYqri5aPqj3Fuf3VS28uhAuOQHbNpHdohNNYFDi6GvTWPnhlo2QD/dn5U
9UBEsLSqEfaO74OZnl3XmA4H3BzEwZY9p+fg2/A90VNkwSyqCIo853hozPMwrBKse6SXkHVNQzan
4zbDTHMiYm68eNSBXx0iWLM+JPJIvHrOnZOADqmMCtsgslqvj3KnT39KVmfX5X0K1b31pVxy6dQY
/7UI1OjNAcY0jNhVpUNBBDPE3t8xgkIjXDKIySfgWqOndR5r2ARgRKmfk+EAfWxBTCw78scGdw2b
UeobWT6fUWBup8NNO/ww8HD7Z47MP+LkilT0DuCdACn+QB9i6ND2xq6CyO+6kYUNhO//x5P57Dox
UktVDj11GInBHSe9FNXn+t8XrRQXX3HUG3IeYaX8/hcmxu2EvUAD4J/Z4MIqBoqvVVsVNsBkRBvd
LvzCbrTHdSuXb9bvrfJnqbhrtoc4hamFMNO4I7qYaW2HCmgO6IPx1nlF5pKrgDmi/r3g+/BaMGWr
V34m4/ukkeT06jyW+s/CTOOS8x5MSyBkwn4xaALthU+9ehxEXMkLN+BplGnkPMqksAot0MJi44N1
BtwIGL6+66bU8/X39Y8kCDde9UUmAE8aNZyxjMOko03Yv4MS75/Z4Db/1A9jykp8kjB8SDD0UmBW
TBJNMIiijb91zKpVAIOEFeRYnvllXc/yEO0meSebyuk+/9ZVilYxRl4JOEnUiwFrlCuoPxKlPIDj
HBfbp68I0lR+yFEBgg3QcWBLwZU7C8Gr51GgWiljQxPXB9WESDc2beoo0vhmKKHXAYSbpda+69Mn
8JFdpcnwEZrNc6yBvclySdPvULq5iVJ2laCJDnK62IgE6e3FVsPPA74OutSYmANkkztvs6huAzUo
60NWglzC1BxMZApOKh6J8b0EpjY7P09uXWCro1xSEyuCDbAF39V37Gq48m+UH5rbuvQr/Z05gTsU
/+sRP/uF2fmZQR6EM3xCncdG1YYJbIYmCL2K3wkVnIyLC3digNvdKa2jXA1npwzAOglqtL1IMVxk
ggudtBxTv9NhQu/A4JWkNm21f7hM8084uQnbXkoVuZ2XSXmk46Fgv9ePDZELXHhJuq/2RYe/H2n3
LfsVhuM/dIC7yqMmtQDlhAGtVDydomgUf/wNFzB6iExRJ5rKU1VlhY9WoAkLoEUBf05kl0SEWyHz
dXP2hpmjdU5E0ZrBFPj3v598Bl2umrSPq/pQe13oDjdv5Iu2GKjJjqCBds0P4xlahNBTHzeQZAY5
GXZMb/ydlTz5DVxA10yd1LTCb5AqMKAA1auA83d9KS/LjJyfXESPYxSnRljPfvqQesQYfnfVpHbl
JQ+xXTggdhUNKF3cjd8WwZ8Bzhd1xsGfB3hAi5HVYVMfWAPw+WMfPysiNojFGJ8pOv5lgp+hJw2k
mToNTo1gAqXpZ8sEtWiRAS5ZAfQ6JwmBAYWByh4EQFovGvfkmaX+dUab0E+dgVygqOE2amoGQ0X8
qTkYUnQc1OCX3IbHnCHcfZDMTYqyowGoLoJ6k8bSFSHFbVk11wUkKpMpfM1M/RlM8fedZgDuG2NA
tAc7Z9SJysOX3Zv5c2L0ELTsBmZa+HeO2ZFYrRW1Ofh4RRET74MhcctM2eO3g/EXTeBK2xdachCW
Ti7ejLAM6jJ85PkQuBAaM5KyHBRaNYcqUNihwFmQMN1jNfEIJMhuNVA0rW+WRYMKgQwrQPdza+U8
cgcadaTxSXMItBxU5NAe0Q270i2vR8rQ13/jOoPEJsToMNlJgeU7t5YOptUEfd4cNHl0rWna+0bk
rDu0FMYnJr6/7ckhN066Wid12RxCf1/6X6MuKDuK/j63YFVgWWmmZYiNZI82mw3OTsEnucTWzEHw
Z5W+//3EhbhstDHJsEp+4Uw3yWbKr0pQim5Gt98lIEwGqXgtWLWLVwRnkjsy0Uk04gEwkYMfMrAp
gcWgPPZGi8mh//lVzFma1/fEOWKaVaYmRYOMBuSWrHQq/cd6BCwdxhbWTwWsCut4kWxigB+lqrQ5
ZB3IVfIrOcTUVREKVmwx3zw1w+UEuV9Zuq/BTAX2B9SPso1i/bS8BqOKoKB79BUnYZ7R26mAe2gx
AE/cm3f0yQIOXcPkmLAGpeJrNkCVqRIBBBaP6VPXuFe/NQRSb4A97KDdl+/je7sdfqXx3DYP7LK0
h4faVVB1xBiTFIOQ2gaRImTgRKCv5W1w4ih3WFAWxSOg9c1h3BMndHpUAt15zGN0q/voIDInWFb+
3KgzOkAYFvta6a97APl1yRBFDDcv/X37WdAkR0hCO+KCHG7QKtxoRtyg6lSPLiSiX8LxrSrLJ73I
vKmiIIOPnlJS3E0iJNjC9sZAEErIMwkqyoRczGAcKCoVo8GoB8Ojur6nhf5egF3Z7IyH9c1HFi6U
M1Nc7ODaII0VddUB6YMbBKrpEavSXMAUBzskyW/Tn3QQkevJI4b4cmdMfwRW3tvohJdXxDC93GAH
cLD9NAYGpt9xJv/I2PvU1tauxfSxj4HPTt7LSuo2gLHYkerbk6odCv/vbHBwj2iEGIqqEpTfzzea
7OcsCaC8c6gAAdhHBVBnkvMb3OivaMz4tn4N9UM3F+zupWNlxm1gkBKPeQUTjudWQZOU5r6CVLJ5
bd+j9/iY79lbAY2oL92yIdqO/ByM+KjtCm6dhfg/s8sdZ1bud+j8w+6oPA10R3MRpn0pLT+zwAdh
1SeSVcNCvBtuQEec2aFrOfR+pqowfwTisYE51Lj3joFJQtlAlR/DfTz3LOZhK11rrepgPmsF1ky1
9e3khtmsaJc7/kf4NW76xqOfCbhkRLW/pfVUIERDDeRWygXGINGSxAgteBv50Fz4EVaiks/CNQek
3V8GeHhBUBvhVLQwoG0JuMXodQ4BSS/7UWDUG5DVDDqLjuWO2/X9fdmT+ibZ+2OWy38aSOSVZgOz
tads6A3zos8cO1u7goyQhSSFbBLPH28wUJmZHiTvBeAcwbLyKAS1mnTSSLP5aFfSx3F6FPi3uKwY
0yYQ+zXRleL3nxxrvZn+y7/Xascgkxx4xp1mg/x63vaxVz2LmPcWt4ZyYpTbfEQrs2Ac8fbqNg3k
Ppz4kDrT3UzUVe2ZKyueCIG/7CUab6AIAXzW4M42XydSPhowWNEX0t77ybOuChLlxZMMNb+/bMyf
8iRRyXwAGjUJT339PrhKvfw2ut2RI/mYGTMVL9znJlj+1r+eyC3u47GeMGvEgPIhJr9ofNUEj5bo
KuVHT+dbHK+XP25x34r1vTX4HWxQO9kFVzW4/ay7aT/rxYpIxhaubShZmfgfhmPArcDttSgiLEsp
ikJsnMDD/1yCTbbQfmq4AdbX7bIkPjf0TiyR82+VB3GS0QLfqg/BuAWC7MiBqkDsAqEJvVFbkbwI
CkdiZsClD3Zql4vDPG7jpoHm6KFqQc2HCrQ7/VKvUqe6niqocIIlN96rvSMK/6VT5NQsF5qVHoAb
x4DZhka2bN5I+v/e2uZWlAvFZJrS2hhhYh4oyDMXIl0b9jk8yJuoc3K3DO1ZGLH5uf4hF9cTqYqO
0RMgk/kSn2WVU2aSrD6Y3bOh7QhAOLnxtG5jzrv5a3VOh/5jg4uVSKvbRpf9+hCUzCaAw+sMAmEy
3ZYDfVL1O1VurmW92K1bXXoOgAD9j1kuVHRtiLrEL+b6Pjgfju1tg/GM3i2PIBzZiHqDonXkAsQf
WhzHJozF8qcP1Zqmv5VzT+DR4vY+8YgLEdCq51owYntD7yixJcjHOfJz7KaOBvoKcIM2ICX5Hbn9
D9FbR2SYO8JiGlWyBQ2Mg6pYtpF8lcaHlD5YkihXENnhMj4tzbUsmdsjjSs7iss8TC5T6Efi1Sof
+81IbB1iTkjFxMyFog/IPUOkWIrzpIFpbQvJitFLARm8na4lp/BqCPle4fnqJlvR/bN4rpx8Ue7J
ynIfSggVth8zILJa/0pVQcwI3OIH3aVYYZJh5fXByp+69Knp3k1RLVvw0fixdohMSROZt3effwT0
XofwSR2mdlywzXr8i3zhzhG5JJArVOcNjShM5AaiSTgk41/rVgSfhK/lBtlE2qTFirHy1yD/HsAT
s26ApyT6TggI8EQoXYFm5aLeFOmJESUBQZ4DgYmejc+EyTiTev9WLYhsa/ro6FAcAg8C5FUgc9L7
d1IM/UTUcic1cWum2GDgBC6oIx99Wr9DCNKLzOGjb/d+X0CHK53c9Z+8uPLoE0MYeNYZ4MuwUzD4
Ziab+MQDJJNQwCzyzxYa5v/ICl9RCbrOT9IUVqLs2LYSZMEyR5VyQRQthusfX77TtZMsMx+xG1q0
Xw9KcZ/lb37wmwavvrBOLlgyvibbmsOEywnkFXm0Q7/UzkFUHEqWYMkWc2bQ9xsGwbsVPKTciVmp
rKx130I+BFxfvDP3xUfolFv9iKbPrIdH3KS2zWv5ShM8J5f9+2OYOy8nPau6IYZhqIZV/Wtc/qaJ
oLQhMsEdjkFmNK1SwUQubyPrNYcKYpaoghVcDoe//OCBtHEk92k1L2AaAXc6QkOpN7dD+qn2ysN6
eIu+FZ+ds0keKnQD60MJAob36mNuovpPLLqJXwavAeeIpNpV7xSiMZhLgPecWv4JEpOcJ+ulrsZ1
b+KWib5a01GfIMu5S6+gQwcu+h7SV7axVb60DcbfxXTWSx9RRXsK1GoW2tU8oVEzQrdo8JX60Cba
tizfugGifHIm2NQCKzwpX+DD/RHqz4cOaqhTCIJMFGVpJYiVRSuKDB76WQEFE9Tn6ygVVSUlOdax
rsDVnj8Z0MpI5L8R9dBx+MsIv7GspKkawubzSTqkQCZAUfM671/Xg3Ep7FVoN8joGqK7zo+Cl+Vo
ZFasVodvpVvDsCUUepvsMUlFXGPz7+WzfxXz5jPSBnb48TKrMQOrTCVURadpA93f18R4ShGGqQH0
SJO8GJAgXfdt/gwXFsGErBAE3iWOtshSMAGoGiz62vOQhh4uEi+ERHAppW46GYKHxuJSnpjjPpju
R0RlEDI+DOBzaSE4WAcPWfllNaLEQWSIOw/RYOiKiuKbMUu/6aiBCprqKCVEYImokLBYtIDaN7IU
8KdcItB61gZ+O4ao7mYveVVeNRAXm3LTs/TmpgyS66moQaGSu75S4qeI4F9LnqLIJOuz4APq6fNG
PLmj60BKQBOInoChgCJ9eGq12k70AQ0yAZvnvGR8qJwamn/IiSE9T0sTVCDVoTRepVZ7awd5k4TF
i6THezOI3VqrHL8xrtYDdCnFPLXKnSPggerbSB+qQzFYm5QCuz6ImhGLK4jvZpkKFGgu2vTo85Gq
SkiFU4TeWMBItEntmFaNdn0pOBVFprjbxWBl0FFpRPwH7XUy/AbjPEokIBRsBR9raV8DPEfJLNmC
aiu3bPEYVlSp0JTq6K8oa9xC1TyAA2wpIPuaWZv1j3R52IM1CyuH+EP7CGT256ExWW2GwLDiI0MG
ZelvRQVNZ1V0N1/6dG5lDpWTALTMUC+0KWZHFA+cgf2MWyh6AEvTJb/VTFRAuIy7c2PctkL932y7
DMYm6LCVqPprT+trtgCEObfA7SfAEJpB7gN2xMTEDyUOHxHpnuVTyOLl2MHNNqLKTQVmokhLBJtq
Ib06t82FhxLRps/0iB3zELr2tnqT37el3V2VboM57kNyB7l70HQL4ReX8Q+72GpAdBqGCvm180+Y
SoGmTEyNj8TqbQJxq1SCijKN3WbSBT4uxSQq8GgOKXNrVuVclEeMyhmUsaME8eMKk8YTxPPGsvDW
P+OyGVydaCpaSBL4ODG1Iun7lB0p7um6/2lViQ0JBIGVy7MX+KE5J5RnDaFLCLKcyYSNcAYgQ3de
r3hMrzOwj1d95FqpD3XndAceKMFxtXC1GeATAO4OtwuSH54KMmp1f5IT4Mk01JCtQC2cvPExlKVv
WIG0JAq25jC4fgTtWEK/1FAXbZKL5aVEh2Ew8WPQR0UqeR4wFQQ0+r6k0TG8kWeZJgdaytCtbzfQ
d3Gtr8opHAjfGh/rH3VOQ86uOlgF3BllBwvte4XvE5dJKjMFU+lHzEE6aUb2LC/cMFJdc8LQJZX3
MT7BusnLLgGQAyh3ECAJMKtl8dXljjBDlQyk5X3jQw/COkTBCDjSxyRRp5FLr2/Uqx7vnbogkPfB
zqTqMICBDWK+SSb4MRer/v1bZo4DzI7Mmnvnq94aypgH2lxqGwo3ZkCUYSrOFD0nL0+hczM87LIg
tI2BwUbi1Kf2kI5ergc/6oEdTbO9DQzz1kwLp8I94leFm6dsi7barlS1LdPJY9Pt1r/AotOgvwc8
EAQPMh/rGBbOyrJMUZbWdDtEkUPtn0l6v27kYiPDZRArg59c1pBr8L1BFqZ1kRlRfShC2YF+hd1M
6FZYsvTA+mFTmWDvqBroQkeSiOjnAiCjExX9SLxfoBZ7+bYAe/Uo+bXfHtq0PBBIntOgA2lR7o4+
JItL6RBa2l6fNnU5iMhJNH47wTTIpOEzyP2AuuCO4jHVUr8yjBZOPycFrtPgJollN2rTQ10/T1P+
LEnxTaMX9gQtCiCiJBmK7sLu+uLPAFwAexvtYBxr51GNpj7UckOzRdcId14xbUKnCe1gr6PFPwIA
GLzGngKWUUH1ZyHM4T52NIg/AbKx+LpTkUkKLomuO4RTB9a8Cprsaer1VVjatAXoJA6v5a57KPwf
yvh7wqE+BDe+dUsBGFW1H+vxd5l1zN/i5MfMR99JEhUVbJBq1ncHQwOpZp84ZW45JrojbfeDgjQi
hP1CgeYuE6Vvy6YNYLR0dZ4h4WH4fS2zRNHb7gCha2+S+g2A/5BmRy8SIuV4e9oQLXmMxmTTt58C
r+e8+uxAh9c6poRwtiIfAGn0udcJgKuNBMbyQ/Bubi0wQLnhZha5CMAmGqDFJWoCXV6cEN8DGBNO
At10iTUucqVTw5R1h7bStxlVnHFErFXD5Dvj1Dht7u+zoSycImMbNoZbkcrT5WGmQqQUDsNxCzgZ
bstVEwbK2mRo53qgkkItTP6E7JMgPbjI5kBPhuIOigfIDmS8Ms5XlU1txsaxaA9W/6gYwaaaeWfT
Gx0M6f/z95vrYhogpzPZ90UaIEekMnJTrQ+yAeyU1UJxvSmsOxZNTtv3HhqkGVRRrRJtvciBhojb
EutJjQT4mEt/NRk8mDhBMNcM9hoOMoAPGgC9qLWHitVXOOb3g45BdXnylEIWeTw/mc4jFrZA5QQ4
BJ2bCZwtJmsJfgZa3J082K1xNxThRqXpdK2zFxpDRyceD1Gaqm7TgsKdpK7ekp2R/RIs/OWZqclo
YiArwejMPEJz/oljs5ayaFJaoFXZHWZZ3MnuGjv/PbdQjfdiq4P/UBBVl/N20O/4BgZ+X8MX2Vcb
t5kcyBJqv17t4bqQneiqOOSlLTnmTfyF65FswAlsa1fIfd1IhF+43DowjxxMg+qGYhD+rMig2W4V
RQCwqhw6NHibQs0pgYYUrOyiGQ0CSQDsWyoGkM5XVhlHyGUW6Xwb0d+jJ9lsHwy27hq3vQsuq0O1
bX+JXFv8mqjGYssq83/cqWD0VpSjEtCgVoq7j0GPRvopcGtpjxAkzZi0MPFi4d9Djd+XiZXrDdzK
ngLZqx3UzrurztF+m7byPkwzbfKm/iU6iy5hXnPUnBief9jJxUaVWO59qldAQBZP2c/EzW/BaTnH
SmUXgw0QlidwdXk1LRiFZjHuJq7qERl0grAQ6n6z8ubLzNNp7rrCCV+g5+PIdnabOIHg+l4KGmRx
FipiBHJNfCYVx3Fn+E3dYDgGD/fwp09CO9JEQxJL3/DUCpcjBHmLTo9KYQXUGyUENDWr3RbxMbM+
1pfwMhtGpfvEHe50Ya1P4s4CzJ9a5c/GJKCgVNyc1Lae+06CccC2DMFVIGTxuXjfIVZO7OpzrnwS
K1HLcD+WcFCeNa8mt9hAg4q5KCc5yWj7kFlxJ4+iy1Q2tqraGRWc7kuRAy4m7HpQgNCLp8bEooYa
JvZhK8dO1ry08dP6wi4awKvZwPi6CsVk7nCx4koehzLCHENQ2WVs7SzabddNLH47CAzPM7rEvBg7
7mqQ3SiG1ELV2riK8ZaQs8HJNPBGNr094l5A/rEJxkmwdIs7AEqzOKLBzXuhK0dCHyxIQYfYtIZd
P/ykUMOYO/7rzi3k7Oi/4bmioaaOsgN/CdTlVDXyAO+6TflOnNrGueL6H8xpXd9uj3pj/xfc70u+
oWAFCSuUApA2cl+t6NNGD9O+OUhX5r1SAc6juuVnda3ZzVfz0t+E19mbqCOz7CmSDGRXs+IPj8Rn
VSPhVsCC9nv/M9xlu5k8Ut8N9+aTZssb+Ua+EilELp0vqBVb/5JLvpiVpUle1a0ftodYeclUr9Yz
h/gH3IWCO3a+zvgcCgUV/IcvCTJR7nip2qGlYS4jRENi522wSZPca4m2iaLBGYrn9ZhZ9ArDDNB2
QOwQ/nmZ9fWUxRHeGJIEWRjy2hhkn4AsImgNAfp30S/gS9Q5HSUXhOxxNmhKYA7IDcfBVpTsoZh+
J328byTDq0UVi4XCFNwB9AZNcZTFLuDMTdtNpdkh90YrPttNKQpudrwZC7tsHTTUMK3k5o/gQeu8
9fVc3A2GgaFTwDWgVct9vbatAgIgTXOI0D+bzCemHFtI6K0bWVpKlENQ6fumSOLHGPSqriRMpGIa
ywBwuqwdDOq7Q2JtWfIgqaL5vIV7B8Ph8lyVnotA/KlC1WnUpgLwL3Oim6YZrsCU6CrDx5ROjg6h
Ez8sBaf0UlqEaRciA+aMVvzFy0mnuqnGso/t7YzO+GJcB3scYpvgCBELN7wXNUMXLh5FBpQUE76o
8V/Ut8qEIV/qjOqQpW8hfcvAGrb+wZYdAi01WERxaBn8yzYgRdEXCuqk9KBsNEf+nH5J6J/Z9W6G
80tuJBrfXIhDBTpoWDoAADDMy6V5RZaAHl1B2QjFMjubrpM0sBNFMCB+iTtB3xG1OTzYZ0Vo3Jzn
KUnIzEqWaIOUYI/WePJk7lu00q6zx+oXSt2v6VPb2e1T81Z8ik7jxU92YpnL9nJ1kjEKiCfeKJVQ
IW6RkAgKgAupwplv3E5WsZ8mTHcjKAiUxygIhyK2iTXfHUbLsWJiE7RnkiwQ9ECXPtwsDAbuEHSb
Lup96FtUpazR+mCA/zVNWkdH5UUvhLiyhTPk/zj7rubIcazZX8QIgiRoXumrVEam5fqF0Wp104De
E7/+S2rv3VWxGMWdjdjZeZgInQIIHByTmQclAZRZMFUXr/cSH9LoTTmmqKrhikm1CUrnCcmHZTzK
j9qxs9n9eBJNUIsNW3A37oJ0/cDN9HKRzq1ryIIvNnZQmNpBmQWU/3AuaWou3rUgd4vIKR+hXOdA
87zYyiGvseI4qRLYcyo6eGi/LO9Dk2MrqQaSsfHEAfA/Rk+ImlMz+C2ZzKbJ5kCLtfMJ9RdAKxDO
zlT6y5thKFGJ2g9CMYEwS0x0U1d2t/dx5eUGJQkBCZnF5K5ebsgUl5QyvDQDFORi3lul9FOLPsNg
A6606rswUwLYni9lvOVrUyhRz7F9aHhEw4lFTW8B87UXdMxLFCHXoQRAYrHyPPE4BQghuKOa4AdS
JpqsVTYi3OunaL4UyFwx8lfHyhderRHJ1DBG5HNRq4+skO4wrNlm2mRhAtabIo9uuDl7+vqeXJqc
P/S3rKuSkrhNB0k+Z216KqXfWs5dgzz0RuuRqdxY30rYgvsgSmAT6fgXejqX1oqMZhnPAxlUIoRj
PnsIqD3eqVAsgjjrhL6hIJhbzIZrAh/OyiwxgVmhEC6SlnnXKIxQzTRgVPFCnznJkwAGt0X8utwb
Vusobu1V5Z7aoj8Qa7PofH2OL63P//3bBsstZmAHGqwP1uCcq1mbpdwjIG19jGT1II2FWZ70aOy2
DM9beRlnX9pdvF2FIUKDS/9/qyY+8+aVSr6+ERBe6xfPuwuHhwFqBIIaS7g54GhyrkeC/MVSwbgA
i+Jm6I5g5YmlmCgvOaJfh/tue2uvfdCl5cXRHYuQ6BxKSOdAs5I6sxVxK6/dsjA/Zt++HQFrsJUm
WCiGo9z8CYJx60JcPxZYg4xiPeClCqoLCz+KvhMUVwQV1+/vZIV+7mae1txrR9HNncEHVeC2U11d
0Ddz88/5tiCucDlOOphT69SKOubU/ZY7nX/x4tzNOjKooCLrEvVlPX6+fyQlXDqrdJLNVv0cgMBT
Sr6jUnCMUv5YAAYnOMZUugi4NsERKytEZXyeFji3ya+KLDxR+wAkZHLWj4OjudxvEk9S7jVrHrnA
wdH1Ynknbg1OWXl/9Quzi1veCMAldVpNcMvnADi14WPKu5nPmrnQl9l671ecCswZs8CcCEb08tIh
Y9GCLJIIaJ/UbrIPpJ7AQ32wUt06oCufc47WEMoQiuzh+oCGUqaoo/TlvubrnR3pUXILN3QL//bh
XN9EDWk6Bhwj3F5mYh3GWA+t2krnunHmym1hQRmMmAC4aF7u5N7m47dqkcjoa6h0rSMoVhMfJqZI
Z/673jUP7WvnxvdQD3TYf8GVug59URv7Zmzhr7QQdS2e6vPycq8rAFlGh1tFq/X2Nq7dAASeKFYp
mJt5hZxMalCypDKQzm2agFIh7EdlS7R+JWjASv5jYuFGmFgZoyyFcCMSoD7aXSUndo9cXVKe826j
rrJSC8O2oaKC1i1AyiA6XPosISxFAQ0M+Swzd1Lt9tDvNEgd9grOgy1ElvHAncSJz1vd2q8YduHJ
YBjzdqFfOWfOC+8vsYzISc9kVP7S2q6NXTuBrF4/QRXDqR12rzYOVCeLg/67nPDQzZPAkof/5X29
+BULz6IpY6iTMJ3jB0gPd5WVZNAgiNzSCfEL7Lwx89wJETr9Dyqe6rzz/9mAxc6XoWZM6gjTleiF
EPuOtjonK7H3pYVFmiswrchDHVvcYnihA265J1ityQ793+JHaNXeZiy45jghGip9kdeQnS2+aZ6E
tGAik85y6Bi6l0deZMWObuuHWeInju0GJDYUYbLzpumVpx7lcURKVNShk70M7mUpLiW1wBPxr9g3
cduPWHMwq94C0XyXFRt98RVkB8bkgbcgA1qEzsqyhjyFwhQIUUXOrTzaUhL6dZxAlL7ZSR2Gw8qo
I0uV1dfdLtK39PDXXJAMNA+qQQDXgGd/eWUxoKNR8gCmKZ12Q/telP1GILPmgb5bWHigUG/qSkfJ
6ZzUkZuFsTP1rwkYEqi0xjHZ8Kirz4SiolCHnB554hLwGAsszcqqFs/dOKIAVPdWF2VOlEHSQdS8
hjd2pwqOklA4Q/ok12AzB4+3vfpKOI++x79/wlL8hA9SP5VtK2LsCQawiobwA6+HmbcABuUAXMap
CISStiuNLVmX63ME6UIFQr44uIoOyufiY2I8MgMmKOtwRwcn2Bd7fTfup0P+sNX1uFribAgRmw6A
PNqoS3RFrAo8i8YZhicMfidxUy1Vn9SY1Q1uYMlDh0R/ms2Zd1dndWF1cZLAViJMSlHJCNrEjIIn
cWuw6XWGBAtYD/YPwS+gzws3Gg9ZUpJAAfn83B/QR01dwQk9wAwh5PSr2aVovSdWa/P3f3hiFmYX
vjWbyCTENYrMldg+s1rZtb1soSZ2EuXikBR/FWW4K+LIvm31mhy8MDt/5W8pBuqxpTQ16Jf1rnAe
alN/Tg1T2ct2iomZwWdwmN5RGKYOAjuKGWU23Lw1+ekR+oi3f8nqwcVEK2jiIQqCsOVi3ylGNstC
iI6MGg5HiWAMzNh/KBwTV/UuuS/15nNKqmNG63O3DdKej81F8IBtgOwsVL7mmAU90cttICPgujVk
g/Bsqyg7aB+hg5nNbuQPT7G9eUfnwtCVNch2oYEOze0rFYx8KqYgr6Hf2btj6MV+hXcUozxrF48L
pt5AtW6rvHBdypkX+M3k4t40RVn2zQj8aONMzMe8UJf4vYnHO3V1s/9V2LFbvN7+omsOAgkPBXcG
qSUAo5d7GgTo3A+RCsDZPkYhR98NLhoM3pYfuo4456XJMiRvZvQKCrmXdqqEjxI3UKOeSzZY3owD
csY7w5K98SW0IowY30ro1pf2b5NL8EOKnnwppTguyayw4+k7tiPOfxH/rB5LCOtA7FDVFHn5kgn9
RBsJcwDw1drQy39gECI03tQDBb4JlNBNWZHrCG/ey/8YXL5b5aDqVd/hjg1WP48y1VwZrZPElN7y
x9Bqj6FNP2+fkjWH/t3i4r1qOJ9yFgb1OagSsyBPqbpxDK9xpPOakO/PI1yAwFtW+Gmbajpe41kQ
acAMF0xnjeDQ5hy1/LMV/6+uBnDOGbc1J+Hzzf/mTpkRDfDhaNN0+V8NcySLfqvbeh3dYDlzqDj3
CKUZUXhpgvY9n0dPN+e20n2ucsxubH8y8YfMO7+oJ2/Ah8ugn93m6V8SsNSiYOXf/marW4rxKioB
rQS85GVhWDOEKSeBiLdfZoexTCp3Ssp9hcqjqdPcI0Mwy0cejFp4CSfMxBWDH7d/wVViMG/Cl5C+
Ap4BnMzlJjRMgN5OisfCAIscG+7MI48ogwdIqo3F0quaymxrps9gNABi5GVNxRj0yWgVKK6V+Tlv
6UvJwWAPPsXqVAjBESMf3bQTj1IAOoneWX00WspQWrHcP9TjcxgUdp9HJgkqf0g9KfispuPYhb4S
RoYZChk3UZmzQCa3+/654PVeyuS3kqvYQOUo68AEGbUVd/yhVaWXQY9MYRa7UnMzbQD3Fjt6pr1i
Niw5DIikjfgYygrUUBI4h+kVuLb7sNA8gKytjnzc/gbrJ/HbxizelLhr05xwfISYBy6+uZfImQ+x
ShsCIRHllkB0MywKl7WdD+bEi7F1tVduG0HnDtBBNLHRoVz4jkhghThGcI96C7Kk4gvt1lDiqxYP
WA7ACOPLKxDavqrO8NQgJI2j+hzV2QsD1F9PoI4lR+e+jt0AECZAxDdYJquL+mZysatMpUIXsaQ+
iwUzo+4tIluE9bUQF8V/RB840OL1YPYe1JUSUUl9Tg+9HaouRMbwYvo0M6MWOKn+Jcbg284UP1A1
3Co4z5HUIvYBOGu+SXiwAYZZ3NyJS2OYJPD3bRyddVoD8d5An6IDjz32pPROSCpT7Q5d3p+EqIPe
d1J4tK+eEk3HWDjJrow4BJFK3Nh11MNWfhiIchh5L4PicOXTMOh0YFXa1Wdpoo46SM+xArGR4qj2
0KHN6cOoPkdK7Wi9du6DzyxVzYnIXh1PeyD8nbQoTEVL7K7UoBmqDpjyBmp38pQImqU3mZmxDPPs
1NhmrPEKVXJBf8N8E/1DNSq/NyaLaukTbQUTU0eFuT/iKuVnBlBeXZYei96ylJmJ5McyAxy3/UPC
yVbxlYwYfzU5dC2YUOBAyw02z8j2VRrYag62hIiB9JmyT8bAYZGxg0R8HXQQMmJWDryAUKB72JdH
JRR8UDvMKv1IaO/n/R9WD15YiTtDnHZhn1iYc2pp7QsQi/c1RgInQuxyKlpB6hdUsydehSYewxOm
UPweo8hM9MgOA27KRmsKwWQ1xuASGmJ0bONJeXWXt4MthgpEGd7a7FFEHVL+oWkpZPczKOYCXiMb
QBrcq0kGOhN+pyF/zgBFpRR8ALfsSmxQWhtMdNdDc4AdTuqTOAl7IQMfJT52IlAzmaNB/ybCIOOy
FndpzZzWAC6pR/ptBDXO92QFDOMlFNGmQubyiO315q6k6HdAAcnIMJP+tr/U1pwJKH7aV/9oBqxf
Ployrxqjl6sa/eLBleI9Rha9TYWvcPYLvdBzlv+uC9QqlL0ECDSmE+zibLCYMDnJBFkCWbUjHT8+
Ka02uRcH5kwTmJUh2aXSZILOhwRisEZ+SNS7lGF+Bn8XVUCboRBRdKObjYlF8BBFIOdj/KEbEbwQ
IbRt48AKxxNeIlNVDkFIHVHkdgwvPkiC2yZIv+LUHHUQywZMw5gE6DOPaETNr9o+S0QLj/xPiksr
haWfUbRsVcxe5erzNBy0AspxsuDJHGM+5aYxxeJeY0ioCvmxiQFhr/aD3jpxYrhaRA8jyX90pPWj
qvcD6E7c3n66esFBfpkFb1Eo/UpAv8VmtRDlZW8Mc2wWmkU+IoQuzirS3UJTfWOU3GY68Jx6eV+a
/XSvcLBlm8hmQ2T2vSdXhsPKUxW8VMpDzUZ/ZOK+jzsvjFFMpi9SRy1KcjODUF0J0U2ldzsamPGo
ezTSnwdD2AXA0HQFqBgqrnXXvQal8EB5eqxEYvGRWpz87cEfHBSrqIVDTyKMecUMW+VnRH62UWw2
4FnBe4SptCNiascG8W5v0drTA5KQBgUOBHdXNc82bcsajaU5tPwxInKNst+3DazkTQiKvzrd4JNf
IbSyltV07CCVgpzNTLXpvlfzu5glXlnfJTkskrT2xq1JrF/Z+/LNQcCsz1PcEC4sM9FJ1EKmJ9BO
pyb7Ve4kK3MSO8TQ7K+CRu/p5kw2iJwtJN81DQfhwzfDS3ZuoJK8QDlsZnIMTvLeePyj7+4NCxXI
bk+RmnbQTqRm0ptQHPkveu7GmstBVRnSJiANggs1v8bfzryg6dlAIhSzRpyxQW3e5bzG21V4A/kC
4oXaaIbym5hoZlC+lFAQrocDjZ9DcmdUDwI9slo85HJv01z05VC+yxvRh7c/SkrzCeWNnazKtqJP
P0oDfz8o3EAQbEDUzvMfHjLNaVN8VGrcj+FRTs5lcRogrkjkA9efCgryJs0dCQwTqgVHpdnlvWQa
0zGJ9obGTaYUh1AGvTPS77ShcIyqcljiR91j1pZOEQb3XTgeKdW9Qj6jxGyG+nuZfo6p+JBIr1LD
bYkRmzDRDFKGCXqOSFI/pa4h1yfwCj7EurFkBNGhnDj69MhGDEPIo7+CMKFAjM4wLcGM6syhfS6z
P/3kaQzcTh5agvbEWqh3KY/KcJKG50F54YW8cRe/8rirQwusMEYiYRQJYMqXn45KInIZhvJJzfJj
DkpTF9tFdK6kR7XXADFCd1wT0MlKocDZ6W40xA9F0dwXIo2dqo0PGS19pTqy3LBB3bRqQduLYeW1
YvdJZXgSRXzU+iLdypZWoigZqSF6zwDTATR++avVJJfLoTa6s5jDYZWFU9Ha16bJue1I1goVEGXR
EEqiVYJocrE7eheWclsS0E/2mttBwXby+lfm1c6s790ofjQ4W0ybtRoang0Us/S5vH4lL5CrPeQ4
MD34nKYWx/9czU1c/T4uXL2yMSt+J92RYRuStPZuQbgBuNkZg3xFaaBCQIK2xggcBFCDI1nDqTsm
dv6R+xhDq/xG4qv4uUe3RmuubjHYDABiza4a2fblp4RrM/JBBq57rquV4C1GT/lrY+O1O5Q/U2/8
p1BT/EE8Ofh/kJvRt1mUTtCKB8IVEpVnI6/ua6l6bMTPShK3ICdrHhEcckD2oA8GAti82988Ykeq
SuA93oJUM36klfGzrgR3mMbGAXzYBrUbaMF241JgBSvXAnkFBMlmIO2V2n5YZ1IaE0z9GSFVmmml
KdKz0Wm2Vu21PvD6jP7ALG+ThPKDyu7EunSZ/qgKSCoKOdnn6MvpAihdGLgTRxAWi5tdXH0MxaNU
fcY0tFQcggHz5wliMODnLGmQd8XoZJU33KFUdCQZeD70Ta2IR7TCz0vdU1X+pBvjgzbqfyAvbQ/N
IYmy57HtkOPea+UdJ+whVO/TUO9Mw4htDXqu4H5oUWkSlb8GqmC3Y2XrPTdr8aVWMR0ZCpB9EvkV
QyUv1sxG6+7TGBlJ9AsNF1sPRkcSiIvf08d3HTmn9BiUgRlF712X2KL8ClFjK6g/uvBuCH9n9EkM
plNLxoPO9hPFDA6IdJK6sevxMeWSJWmHrn7J6THr3oYytBWZeWWeW114ZsSNyZExsCuK+iXkYm9y
5W5oH+oeq4kRHetKtp8whIBLp0mpMU9IOTTsR0uAA5o+4s7X2z9dibwne6wUcJQnW6wTK2KCkyO9
MYR+3yZ3GfBQVVb6UvuK2hteynMk9ZbRHVLtJUuhAVd/KrRzebVL4vQx1LmtS4HXyvythAQL72QT
omfWbce4dry/ZKjxbKDguSxW1VolB43UdOc8HpAgpeeGSbZaRoeW8VeJg7afbyrOzzdz+VJBqBXe
GIg4UBYWPj+qQHTM5GQmeuU/0E0lPn1EaAVV6lO9B+IEX3MjlVp1xd9MLmN5KExWUjXC5LCHGEEG
oFNhhX+QGv8mluqm+xYlMf/2zq4VPcGVAxQAEjNgYCyLniwYRRZkkGxmU+2WSEUzg5pBBSkZRcg+
koQ7etK6mPTo0pKBLNUKG992LTyH/fl5RVMbV+bSddVZjxdo1nppxdpspdTs2Z/ba9yysECv0LIz
Sl3KZo0A29BjS4m3ZtetPWboq856SOBQX1HlKMpbRE+hz5kgdeftE0cuFm8Wc9bWMQ+IAqgBPa8r
LFAj570RSXgy45fBwcSAJ66bkSvtoGL+EPnQVhDeNztsKy4eSK2vrj/gR6hIXn6dpg3EuM5iRD4e
d1tjNzGzLs3CM06d23Qed7SXgVkYBijYwcbBWCvoXdievcK3R60I2lYPdLABZyHz6lTFlmoZr3Ov
qEe6+aM2aytLXBALtiyvfE4YRnCCLwly2/LRFsRMj8oKLGCj3nPMmJ0EDxIxW7d93rqFg7mwMn/u
b8szMkSUKWYCIxJRvXoH35/eA7XpMq+yRc03Mjt1DHu8J2d5a+zQij/FOYWQAVrSImils+/7ZrrI
5EiLZcxi5lB1C4rJpI2OGt4BKEe5d7KtvsbKwcVgRYxVAoEJ6I0lprJoOYG8tlSdh/5XF86Zz+vt
G77ywQjICioicwWt0iXMyEgaTHqG0DEQVQqwKIY5JJk1Du//ixX8dQBQYGyZcBelyDWY6s6U4fmL
bKECL1wbtjzyl9b74mBgNf+2s8yvRUivygQ6+ucmqg4yUlyN53+GlHiQKqcKcnyILMsGqHrZ7yxq
/dBQzCyUbTF4b4RXoOARZSl72idOBEJmNAHGLd7HcY8yF7PqsTDBigWp6oEmqcmND9qUFvoNZqs/
KproalOFARYF2AjEi7qHgXZ3elBYdfvGULqZ2lMci2Y5/JK1IyZtIBnap/l9VCdmVjyKSErrXjUD
UqNtRWzaMBNSv9aQNnYV7/IyApzmmSevOQ2gyh5aVfQjFbifslMZCzsEXVY0VkdSJjYGC1ssCKwq
PWkKSsC45cUQW9BetHLMe44CsDX60FHIUZDI2WDQ5KzsEkJRfQk/yN65goLc+Njz32DWmESxWkWz
uORNxKqNdxkTA8Gim7oUG9mj3HiXU1+sMeqr3yshBt6hdAoNTdWMM0B/iydWQhi8fxOgWCHTEqrF
g1lXL4XxE4NvzDi61wboUmmfoja4Bj5OBkkSceK7GrWAdhTMNIkxduGlHUOrCSRT01EYrzcSjRVv
cnFoFqkjB0oS1HiQETXZUdvWNqBIPRn7SK0cKcqd2zdh5VWApiwQWTOkCPK2C2N1h4m1FYfeTQml
6LR4ywwBY74/Oz22bxtau9gICgDJQgEPTe7F89MaSRRJIodaEYg5UM+tIGuhxNPWSzN3n5Y37ruZ
xUsz4k03Ggo+uLjHqDKrUa156GHwhElQkPExtzAka6W7LwEBTYQbnqmBl/4XWAQCAX2tQuku340I
9FRTtrmv2kEIDDNAoNQqvcCiqIWY8u72ll5TkYBcmdUL/r/xeTO+Of9+QB+WhDAOv88hHeSwu+wE
DIar2pLq93+bA+b/OM1dI1jh0xbGZOXkSF8IPhWdbqhHLqJqTBKLBrWMIUrcUhOCOielEk0tia02
3OpMzH9q8VFnvNuclwL7dDXTj6gCLQDMmqDq35ilVvu07uxcjh6SRLHyotn1CSBJQbHRc1t5W2c2
PDTFQI3Qr2o4QZeEXR7w6ZzLrSXWrcfDv5n8UHe9LZAemnKPG9/zeksxUALCkIDYzhyCJURcTo3I
ENignoIcXrivzgHvfowSmLR5X/xNBeIooWrrZf5i6IPdB6IlTMNoZnX8UEG20iwD9UVqtkj60vWd
AikTP0gDjhIzOpY+Qs6rcYihdHKqu9RRQ6mAFyZ2yAunyQMUBXruBi07kYx7mOOdoa5an1EV2ifI
VnuMRc5IaPVljUkdzJy03hJ76IqGw0ejEFCDyw1Hc+0+8Wtn4BrCIUQp8sLRFEQMBQEx4QnQLjMW
oAxUQmFyOg8KHlZxi2O5Etpemls4nCmaWCmminGqNPKX6OxO7Q+pyOyYRz4Ak78avbfqQpbxlAW7
nid7NOztXDdQzhWI1aLkIjdbui3rW4CKOhDGIoA4sy/+5hfaIghZmqgQT2sPBuQHpEz1NehvRsRw
eGdsPCFb1uZT/c1aDJyvrJWwxpFbj2Fu6yg3MqmwGaRMxU0g+pq5GXGPUtWMl1pm80E09lxo0/BM
ctlSi9BEYmErAn3FzBcXfJgOfOjxHDfU6pPWn6jqVPyFTblbF6OnBPUd7bq/tB8/b1/etZ8F3bh5
fj2uAmB+l7tA2ywaBGSLoNgPZkhQ9K6e9UGzUXbBu/rrtrGVXB/svnkQ/FzmvWblaFJXkLGVwrOu
JDVa6oaTB9Rv9HinpoHHJJysLvqZsGSnlA9ysSW8vAKtmeUZUJ0k0M9BDXax2kRl0OQDQ/KMghh6
9mBXBTazeOZhtCu1JL/agGVc5x1fchAzrWrOl5dlI7XSqrorO35u1cAMk3uKfu/tLZ1/8eUbc2lh
8ZaOKWrqQ93wcxjRvZrKXlvc9+g/37ayAgZFxo9oC6UFaIRcVZFzXc3Ric1EDGU+ila/Y06mAIRk
GVCqZPflQxG70MLdsnr9sMxW8b2gSIXC0DJKYaSdRjLAau/2Np5MG5NjH4t9uEcCboFoZXdQdXyV
tlRRt8wu9tTgcg8lZZglZ9XrTsTXcl9KvOmd7UQbSQ0zdc2c7pTSIRu3caU5gBVDoBPIWw3J6pLS
OCS6MGpywdHZJB3qzfaMg2Ue8VppL7mtta0HunZEZwVF2IKg8hXYi42iHkSoCJ87eNqGoUW3qYty
/RDPi/qPicV+jjL05LloTJBlyHeaW3m1H/3iGP8LTLZN7dtH9dqhXRpbVBbELA1QSIz4uVYxAz5A
GiV0u7FQXK1nzz2hb7fNSbMg2/ICIsJAZwX0OCjnLOJJCqRtqTTqBElI/ha/amcMnXMaoKQRz+p2
YyenPLagvA4PM1Oq8s1G1toHnPki8z8zDGOx4DAYalIj2TuHOfj8uqlhpsLtNa4ECyiafDMx/4Rv
TyURGl0MSsLPUWFiZCGxpT8yJDWcyK795g2d5CKyUxSlmdttidhvrW7hsali8KRXRn7OhsnnqE6J
2QZFbOW2z6xewH7nsiZwe5eLo1UkBckY8nNaUzMuPU1MTbT0TY1uJMgrSZd+YWkRc5U9GJyDhHuQ
7JLPBhbmPjnIAv1fdj/tSi96Th/nqZZQDn29/QVXXglYhrATnnmEH0vCn1Dn/aTVMT93HRjvomjn
6d0gbr3uK/ccVjQD0qE4LFdF6ICQslE1vEXgX8Tm4CXw1wA+OvRvC2bm/9A4QCEPaujzP5BSW/rK
IgDFXYQwyTlAFaVn2fNQHjP5V8t2pZrumhmIVnWodbxhJLFzez/X3sML24sboTKx0/NWGM7RTvut
xWb7VDzEeJams3DU9uHbCPzH0+Z7OF/lha+5sLq4DJGgaS2RYRXjJh1BEUJQ30YoGlb2AB1nWZ2c
gDAAzESzz7iTS42lBMzU2Mvt1S/zWgqhMCSXqD+ifIzUalE8iBOVFnxmDCW1ZkeAmqQptbsYU+oF
jplCUOXj/L2V1ffbZq+oyLNdA9035JpoCKBbdHlTs0IWRoygmGkbxK325X3fm4YLPf4H5hlOACkR
eW/skzvJp+/oCQAZthGQLJ3R4gcs55MJYRcI9YAfEMSxyaddo2xNEr0KAL5MQFwZFSfo/UBt8XKN
ypSPUW2A6QDSGHElJ9uHIOa25hQ6s3ZD7LZbip/LcgEszlBsiNEgIAccYWGxM4Sq0QPIOdddZYeE
3edxCpYzZCvSrHJCUkPdOPi8/SmvXpR/GQWPFNmudD2WB0NLoE3FAP4HIcaO78pzrZvJEysskGJk
D90OYOXM9M/AbXnD9NIVLi0vbi4PxXzgISynsW4lZWzq+gyJ8jYWuPSFSzOLq6pnnRjUBcwYUDjf
l26mWpg8VDuCp/ulFdpQV71tcXVdQLPM7/QsrLq4lCyFGlwMMOgZJMf9hLjVgEqAsvGErVwAyIn9
x8giksOANLWGnFhz5hK3WvqgCb9vr2LlMELAHPo5oMCgMrns9tGmMPRpPoxGlACMNXosLE4owd6P
FXx8GDrQjv2H5TJ8KRkkFJBSUUZBpW5x/su26xhk4AAf5slHrv0VAJHjfLSMSn6vgd6W44/ba1xx
n3gfvwa7A8Z4pRo2hF1IhQpMI0Ur7goS7lGStPMITpu3Dz0R7rJsBNR32nier+phWCiqYNCoB+wN
DONlMhqUadO24ZSfjUT3O4q6+ZR7jTAYeC2UZ5bJxymuAgf9BUfkoh0KIuDSGljcxe9EBFp/pIPm
6R1AHxLvToX2lw/ta8m6Z62Qf4/tVn1mxRWiAAMhN2QOc79rWXoPBtp0RiiOJ4FJDuFQIauK7kfc
6nek1I9jsBPQi2GQxYDmIXVF4F3SQI0wLSKzb3+w+QR8f3YRNqGKC2mnOfWdJ5Ff+uSAJxNJjJye
OjG3ZTl61QO/qBKbYyCsrAUb8ejKug2gW1Edh0PGSIrlupOskoeo6pB4qqhIxGQHxIYLhAImz8q7
SWsdaPE6aY7KUPm7UqjdC6Dkq4P7TxcNzTlVBRQQEjTIDBePLZBisUKSsTslBqbbNMyF/OgO4vd+
HgzvQfDwj62hKj9PFACBBdKxC3cZSXjahTHgJ1QgTq1sk/axC+uH0jjkquTctrUM+FWATEA7AtsP
12FWSbr8nF2sNSj+xd0pCh+7vr0v22RXYHiVYWyJ0Fzhab5MQX9mZjpp14qgdVE3OlOC5iS2sWX0
UmTJU2XRqbKBajjQ7C5IRxf8YiAI2HSK+syplIMAnja4ZrcXvfTc8y+hqLlhSAUWf6WDMeQZYTpj
7alDZ5GqzAcobMPE0q99maAqMO5z5IJ/Xe5rnVIxTkLengqAwMouP/aZuh+awRn6Ed1H4VyqkImW
2IY0zurK0HxAtRB11StA72TEQaWpZXsKDP01FCWvo8rGiVlZGcJNFPHm2afX4Ea9TXKmGhFWRlMv
7CF/neMr9rE1JfkrZkA+xAm1jS2k6PJFx34C7Qt1V8AWkLcti5Uj7zKMY6LNKc3e4/ED/RSHQ1Pu
9rm4wtJDBgaVWHw2BSJa15zTqG7HAjrK8Qkzcc1UEmw5R14hSLWXZcVzQZKXIhN+SFrkgpO3xxBA
NyqqJ6lgHuRHfkpZvCvxRnRGbOZxN1gQwfuH7/PXD0RyjlsEzDnUPy6PVVBP0E6rhviUN9WxHqkv
RacAs/NK3TZyQHPKDXtXCPGlwdl/fK92cGARkxQGW7tJzRAjryBkBvUGoOFCR92RR/nYGGZ80O9D
r3NnjToI5rwmTvWee5vwp2V5CT8GdVfkO8hxERQty0tJzaemb1l4korU0qToEEVhaSlNZ0bFaCMb
x2jc/pcBWWgubpS2rk79pekrMGAuDmNU5iH8pOYqAeRyqtxRu/gwNYkVNg9DU91DOmzj3bn2mV9m
EcZCr1ZDOWbhnnVSk1jKivBEKqhiVOJZnybVihH7FWQwUz2wBsBC66Q8RgSs0WRq77hS/IDDAS4z
f799Pa6cC34MmprAYUEwGhWNxY+R2w6Cp50uHBkagV0g46D7ty2s7TIwUJCNRNcPfa/F8ZbkUUmB
5QlP+jRahVS+NvDT5kAqBKHyCRjaMmkOYzVsxDRXUcZ8sL7bXZxyI9bGWCxgtzVMHeP8XNoCywfC
42BHjVkAsm0CGrzVrliGUv+yivY/bjMg/8tiZSpXw1gOOM6Eg8NIu+j/SPuy7kh1LOu/Uuu+q5pR
wLf61gNDTA7C8/jCynTaICaBEIP49d8mq7rLjvBy9O1+u3nDtkIg6Ryds4dAk1DTsajvgUEIFsCZ
1bTM4mPq9s/xAEvHyY2m+EnOq4+D4Fg7B2BLk4qvNe2thjJ8OhVnsrYvBwKpGRkMbLxOysBFsrDd
TUJiA/hwWD5lveGLDD2LQZzpKZ2EheXF/Xuk422J4ktnmCNGAm8+mbnvGu+aOosEXm5yJw/uwyhH
Oa+bAbuvSYxCBs+fbRrooxvBdxLUxerAWnfvuF3EuyzQ+cJ+JN16wMXg+61x5pn+7uZ9OIgdMmm2
0eM71EicXOPFg02qic5pQc7ZMfx+aKfTBZEAlWCoRx/nn4MpMnCFNDxUlf6U+mHWqxsFsepSkEDY
JjzHwQEt5JrO7Ez68uUk0ZAEgR89BMg+fY420OQ1SMWt5YSRV3kt/GTBbqEUret/VS7+92b4MNTy
VT48T1TkoIfr6STW0mY7CXZj1ZZvmPxMJeKky3o8ztGhOYHRYzeJSeJyK7cFnMU32NtdSNYQN86B
KHX/V1viw8SWqsKHieVUF1U+YMDai2dPRC7i8yTOynN8uSdgWYPmHNzeTkCe8DMHU2GmJHYJv+K0
h94J9+4hYxAaqVoRq9g41RxbtoxcLq5kAwxjd6Y3+WU8+vAVls8/zBTezxYRmk1i3c780n6apzMX
sZMWPbJNoHJ15IM2Gq4nkk0AkYNS3FB1GOhrU2RRDjUGPoAC3gYNQVnGAO8QMuQz8h6IbHy/4b+I
/RgcDYTFVQNI9uNcj45Fh14TBjeutZ25qkMkXM9iU+y9dQoqqXrM/vLuQ1aJzjJOOpAPTq5F8Kc1
rSlv2wOcZq4rVu8op9DDhypAKo0zszuubaEq92mso3fHEpG5k9NB3wSw0qQbd04BHSBFV7MmoFMw
3TBXnlkuXwwJQ0swVJFHAYp2nEsRpNUFpRiSzEaUAq3vjGKtoSeAzeLbeXLo3TMJ02mAx6oBwgPR
DsUSFLA/L9CJmwoyGLYZp7kXDMYQOrkHP2CAoifTn+k54OTpBD8Pt2zZD/tBd7vSlUlixnn1TAH2
Harrhurr1KAXuRfRqX38foWe7r/P4x3dcXlrNyWpiRnL/L6xnvRz2L2THiFdLs9g7qKO+0+5wc8T
Iu3YT7k5m3G/S67pLr0olz4y2FfPCfJbFXjrHF4GeHFI1M61N05SUUAOHJgnQC0OkIuTINiwoUX5
hU9xqXthN5i3YkyABa3Iqm0AhTOAnMuaVPdFekZD4OSpHg18FJhazy6MAlYVsdLAGa/JiqNV+f2L
OwmzyxAgU+BwgT7KSZhlwnAgQYghHHPy63L03clY5xKeWeWZ++PJkjwa6WgyCkcNJKowkiwsgLub
GKXrVae/9T2EKcsh7siZqX312uCTgAolBM1OvT+tJOH17JUYEGla00J7ZITYhnzQhhsGVGWZm/4w
3vz1xwnwLIoi7qJRfdymykeOjqOJMdPmrUOiMllQuc+vp/z9+3G+nNvSC0MpEg2/YyKMGAVowz2b
4haEphyqLKzKbpTam/Oq5N1q0shFn6br7wc9wXQAMgo4BTjQv6FqaEN83oRFY8PAHnSruEmNVUFK
5jMvS8Om46tSGD9m1OoNeLt7OovNBu72sr/go7lLHcDt6fg28flxgGNNRq1bq2hDNsrALrro+295
cg+A/xROCfTtwKABK/HoKJqTMW3mUTPidIFI9rfGuEZB/kzM+nKQhe+IFw283PH9iSnI9JTI9+KR
H7IaHfY7LX35fh6nO9OjJgoceN7o7p7Q7zwLBj+taoxYQ7DgoHfOte91cwDd6TOTOdmZKOCjioK1
BM43NIGPY5OTm7SrhRU7hRZZXKwyKfxCq4MKVKca8nVz754Z8mRyy5AQ5ACpe3EzOWbseA1P8YV6
K7a8Zp8piCJAM4YZdcSdM4H3q8nhZoh6NhzRgLE8mlxBa9o4BJEpUZav9/atInKrW8Uq89ytaQ/X
aMaG37+5k8WByX0c0vi8TcpSlJ5Xplbc5PcK/F2KUkLiOWeuE189QhNiG8A2AWF1Im4CgZFCzoNr
xo24s7DrGl6/6A5kwmz1V8keMPGATum/h1qe8YdsYrCEUw+ABceNm15IY47GaghSyM58/9xOOnG/
x0F6BPI9gv2J/dPQWDUAvo4ZLz4J092Kln5/wCG66WLrCpK4ix5sDZWya5Tqg4VlmF+fFeL+8rEu
zu/LgwU89ej4QDsr5wMwwXEXoTJ/R/zpdnzLbs0bfe2txzvnLYs8cl4wdfmzny7aeMSgMmOBQpMb
1IijYUcyZrVZQ4PPlSzq5ybMdPONtebatJK4d6dDMUBNxrjp5byuzGKn57ApNJozaf/pLQdfAx1Y
oL7o0l48nr2mdYWWydKKaWVBgWvytclZCc+7KhiLCq8+5G2/Ik620Uh25zTpzfcr4KuHj1YMWooI
3Kdue3lLKauBSIsrsKMkpESy3kWZ/83y4EL8vxkKKFpgOxGsjyN1qhClOXzg43qq89CyEJbSauty
el3gKntmZZ9k/3iskHhbJPAgHwnm6ucNJDrLgO4oN2Mgn/3e1sLMmYMcosbEzXedcbbS8NVzBGzd
RG8GbtUn4SkxJitNJ9w2ZBqxg/u+9EgDuKGG3bNdRSCTZjeJDxLMpuJnzr4TBNiyhxejn0VYA9Z4
x8+VUKklZMYrTPhPXCKDhFU3PQBBPkuNC5pl16psQtKpB1aqQ9qyXaWgidOM05a7xkV3LlCfXp2P
vs/R2UW1VJ+FwPfRdvWVsyl2yD6NZyDDQuHPMag4AGv/+utLC/sH+QcARIso/Oe37XSlyNomw+Ur
7wLhViEUCP1WeqFht2cW1lehBoaKqJEBu7B4Hn4eSp+KudF5b8TedOjBV5udwXfYw/fz+XIQaCjC
7BBU85NjGTtlGEqnM2KAvHxavHVK+EScK61+tWZdVMBxywOd9YSeRUcoyWagy8ZFCpIq6E+jPoea
cVP/VdfXZYWCagFIF0SNcCM/emYz7Z3C5IUZkxoqXA0sHoZF7AOglr+ICjoa6BgWZ/O0UO6IdSDH
C8+6tyCP9/2L+epY+TCT31KyH+KyUeQabA1KMx7q56yBIqRclDTHwK6zgzOfA5Z+/YLAN4BnBDqv
xzvbYQkFCgdwGFObAB+FqFxJI5Vk22JkZ+LAycV3eUVodIE0hyMM2JKjZZ3wvNd0DCVBXM4pgEfV
mXdzepdZhqBQnsM5ufh9HK0CnSodkDduQRMmcG77SN+rON2YG7YuyKobfRsuW9ZK2+RrAdq2T+rg
rC77V6npAi6EmjjS7hNreEIb4pQd8sQuojiMEr/zQf+DslkCdRpfvQ5wbtEnv1nDI4prMEo9V9j4
8rBGigN63W8h0uNrpKyczkr7Bg8hu4Z/GUjiNWDJSt/m6Kr2fbdxRfPegLgNmzPoCE0hPPraQLd6
HdKtIK2z8S+LLyybBhFroSMB7XhCRdIkpAxbGxlI8uJcinAIDYhL6D+TbRF0q2rLfy2i9ecNrr/a
Sh+HXRb/h60kraR2MCMr9tryFWXzK560EFUutkWpbvPm3FX692Y5zvcwQ8wPl3j8x9EKLwaWlCU0
SWP9dnhy1MpcaXEXu9ssC8h985DfZJv+0nocL846kH616j6OvOy9DzPNgZ9ovQ6lQWg6dtqaLoYA
C1T4DcJp0BB5Z3f9XnvSQvE/UA75cmwUsBfDXOhOHJOMXc+sewLOXdx3bFV1/AKFtcjmIkwm6E/1
j9J1fn5/RH4Vu6Bm+l8jHivMM0MUXjN7ZjxVZuDajy7k06hz9/0gXx1XeIk6RfzST8mCeg9isYkL
bZxMU0AF6B/n6p9fjEABykJNycT14KSNWjVSCA0ErDifeWgQSISCsPCXJ/FxiOP+qUn6OXGg+BNP
OXgKiQb9lvX3I5wA1bG3MYQDQhXICac6OYnB3MzMOsQrWGXxXX+fXRbXWcgC8oLhgiJMV1lk+E3g
hU2Y3LSb78f/IoB9Gv5oj9dcOaQYBK6XUxPq2UHkPEQUihZ54P/bSEf5vmlBkdjgmCg2mFUAsc4n
dL2fZn4OvvbFsQUCJZYe4Jdo5B9jy2zdMkfXRQYw20gzXdufamubg6QtYdiQm+xMN//L4YDCxw0d
vBJ6TB0XktjtCPHJuOb2XWKoCLV+I2NbOUPGjZ2p335xGUU2iGktHSjztALW1XZd5mUm4xa8hmGL
Esej9+L6S1ROzpHxjNMdtgAtkUqDgwxY7fHUeD6nTe3WHdZmPvgiJHvjun1Y/BuquFgnewcwkFBu
yP0MmSofZs1hfa1d1MG5mLzkHZ8Dw+fvYXw+npEBK8ju43uQ6SptIVpcUV+IW04QbaUKaD5Gen5O
xu2faMDjYZHVgaEE4wokXkdlstLlhdIdU8ReWoZOJbduWr0g2Ee0hSaAOYKVBW347gK1IF/jb4W3
Tzjsq3GNkzyoq9i0siBx9hIgLN3eOj2BvwBEUDsZmmgqJOUtTXcVatXw5fJFkt9WUx+kYM231ibJ
8APQ70vUVtcexdBvpJFvAP4Ji8wJE8AoNOPKoWJXG/mqa6GiM7EAF/XQbmq/TbYu4A+aVV445U8b
Ct7lBM8vXLgGAisRb2+67/1w2Tj3ykzDjNy1Corra5keOhHNruET1W9yYW/sbG3ALJaJdan2ZLgg
prVKGHqt8NADGTTS9VfK4yq3QjILdELjeriea7QQip+icjdpA1EO+AGUjukTE6kDHQLDa6DdxyBA
c+3Z9w256clO9x7sCYVIakGHLN2kor/ovfuk7p/HRAQzLSOjRIMQxR4HVf10fqZWFRQGZLIlyLZQ
gXegP15D8K734r6CMwR/Ld23oV41c+cTyVZDwlaFGTrOS548SmhLasZ13VUhKeG2q6oVoxcDZNFL
k/rl8NzzqE/JPgVQBmXzqOYGguSTHA661H1aFaukW/GhWpH6l63VlxQve7AfoRzddpDuGNha6xvf
AgfBlY/daPporAYcKkbO+KIU9FnmjVX9NKFT3UMib1bvk5vHjakdrLl/qhnbcioCbfA27fieFres
e1AZtMNwWhZ6s1LQqfdwP6uGZjU4P2aIkTQZNCohygvNVH/q30pzb9ZPwqIBxAkCZ6i3TZZFJrsW
wxBJaSB9niGN9NOQqd912RWxtUgbfhAzW1FQGVyt3ehWDUON+6SBugQna8Lay1qrty1PN3lj/iTO
mlR5VLTGjpuy8MlkQqpY82mvduidLW4a+x5vi0JLw/ZUaOKJll6z66w5BJLAb2a2osUAWZN3Y9ii
/OdP5NlOR2DWJcS7yUq3bmwXkHUXIHLxoosBkonzpWMNGw16kd1gh8R+kAkLW+OaO1eyRysFyqwA
HASJC+RlQsOyIKHXkj2HQIeFeXCjAjUJrcqLsQxTsYDzcNGdsoexrGGWkQc8V6uywZmW4yV799qs
H+xx6+DKY+/pOPjwPfVz5Ya9tlPmr0LlWH0XJjo31nBH2jn2xtKHEP9aUkhxmM7BGCzHL4AInaxG
9zmUOXrtvkGFUgNOPpEX0oL49KhHdVGtkwRgWNligfZhnzebPpseWxNAO2ODnAZCyXIlLboeyipq
XLIGYsbPMxKwVt9n1EbdATzb9LGi4NniAlKYepxWZTiLec9AJEpG5peAEdTpe6q1fsqKJ8PFAUWS
IJP33P7l0m2jv3DxJER5xTTbT+vuzi4vupZBN56tmAPsLoc1wcFLV471BJ3JVaGjWAaNq5Ey38u6
5zJjF7oZwVdrreZXFEh78agcGkwOu0gYeKvFhay2mvM+FVfUffPG56qHvxr3mbtp89d5guWvqSI2
TushP4w4K7mz4yCXSY5nqJO1chO/pW+9wAnaYu3AsaWSawf3s6zT9h55H03oQevdos/l2HwNPZAW
uiBm+m6lxZmk7Ys7IqxiUXUHdGFhxB1n0IU3tvVMXBFb0MLT91pc3pLICew1JGsO9S6/7i/OcbbM
JcidRKMPYx5Fo7RLmNYojLloAZt7tUPQQyR2d/p+WgTMg2znhAvbUYuKiGDtBfMabE8HaBj0knrc
YPJNsRo3Z+1ETi8weBjIe4AFQOn4xM+cuGWTSY0sD8N+MtrAdDdCRsWG7YoA/Qkwvu/AaFCAB3lB
dlHu+jMprO6cJrHoZIH/sxAJwOg/Li6KjFWlxbQuBksJYhPNlV7w/TxBH7A0g6W0DAAxbpGzn3bj
ocxfNAHiFPnlOrdzZobgqwdjPftMwSVJm1GVrH1Y2oS0n+/b4d4y0VMx4cbniMBKn0yRbypI5ipo
0zEcoVSyDe9ATOSXaQ9v0ha6XIytVV5GhWVBLN2FV8Tr0CF42cDKFxeGpdYJMPbA7GZhO1wSLGzT
g0OPuXJ74FyZvYZ+TtQgQFL66JXAoY4Ra0VQ0Gd3qcQ0vuxuR46YMAAq01y3+hMUopPyopycEDQg
JSFDx+s4dbObFPj82b3Rul0ri1VKtpN6ENyN7MzwZQG2ZgeyltWMN0hrnoV2z3obbp1ynfRW5GGb
L6pTlQeFAvGWTshw5jW0miNYbEFZuAqT5r5ldxbIfXa9Tcd6NaYkMD2I9Vk+ctRVbRWh1FHRVwli
Xu7TwQ0za97ODaqMLj+YVetrg35BJ21tjj2c8LCKp5XR3IkGAlQ8fSQi31e69sykHU6lfl0gkUlM
GtHOCUHeQo+00TYoysAeQkKZCy8ts+/d8jov5HXfZRsxmCHIjoe5Okh4cLXQkifsqkDSVZs6BPRw
gIlLVSUXZYp4KY0rDwgI12p2VBMv01xHM+x46KxWhv0KWrw/JY+O5hwcKe+440YSzNdK3JbWU+3g
OO9NGIGkazJftCJf6TyPxOTcfn+N8r44B9AOXHYc/NSW9vTnZLivOqfG7b1DVjptGmiOs2zYzrD6
UupVtOiq9isYPwTMDiAgENQOsH/OfTHGpfmOi7SfX0MfmTyO1mU+YS6QwgMHDiyne4uUu2p6SogM
ep7h4H4YEoBajSta61FDt6VzZalbw70exzvm5iDSrYREgjgSKDnzoKF3ihhBltF1TWyc3loIErZf
asl7p1+jNwyuTR9hp640Q93jyhkYdRGlabGDMfvFVG/YjFG1HMfW/Izue0hIH1KIEEL/6BVXrKjj
9l6zyOVgNH5ZzsrXzAI2Xw8ml6Ahd/40sI0g2grQrqDgg98UF6x6tpJ1J5K1nrHYQ3neTNOtIboV
hX+LN3bgwFvBQKa1k2vb79/Tl2fSggtB7R5Xw+PLAx1AifBa1cUZfAyAsvE5VX7uWH7rnLvwntZz
cPx9GOroegSEWO9mNoYSeQ8Lp2tVdVGrn2P/nJvQUXUO7DOAAdMZE2LpGobQQWe/8tQMZq/1v390
p3wDXKc/hNdjaCe8mAriLqHOvlwU/ucNXnTY/1YaXCpw50Lr2fGOiiA2owX82THe4hGih/1af0R2
FfDFUTLQfp5rGnzRf/s8v6NSiM3SRENLV8QStdzmrjvw3XDBAgj+Haw93WTRWWrQF0vk0xNdYviH
AicMOk1PmRhRhEgWVjaK+uWl3CyeCYmPlAudpbMZy1fVg49v8aibAG1BtJQMjAkq56pOrpzqHAbj
RBqAovEGlheEJXR0KyA0+3lappu1Lis4Aj+4DTCNXd5cBckg4Ki23rrfgj+/LtfnMp4vJrbUX4AN
hI4PaK9HO2E2OzD8VNLFKS6zNX/k+s33G+C3DdVRrrec8MCwoPyLavjRvGzYruVjUso4K7u7UXdD
rQe+TN4606s1l2tn9CC69iMZ7AszY+sSyL2OuAGbm8uu3GSm89KnDi7++srtVNDTd5zvQWN7l6Mc
fWN6422yk5AKNZo2UGkVI2NYseR1MB9BdsUZPPoFau6GPa5kNfmT/AlbIr9tZHluo5+eKQCOL2bD
S/IGQfWjjWAqXEhA2oVd2K7eT5DONldWVN/CBW/agbmHHMEX6yQ6U4k8rdhhVODIwHiDCvOJGExr
QzuxIorFJcsDBquZUVOR3ukrGHytGKSAv3+bXxwvn8db1tOHzWciSLutjlnOr3QHFk660dFSKx/q
OUCQDM+7G5/u9mXAxTQETWNgOY6WT1N6VVIbNou15rVBzQb6O75ey+vv53U6CpQJDTTYEeFABTn2
rG8EUtbKM/EY4XA3gMPEYFgIO5jvR/nirvV5mKPoBuFJKqSzDLNtf8gtEvGQr2k4BKhmdH4VNkEd
nIsIpzt8UWFF8IbwJfT/jrEpJs2qiedDEcMzcO0av1TVnOksnK5BjACmLiQe0eQ8QTIyM+eV19QF
LJnyoFfwfszvoPAcdRM0nP/V3f+P1+n/pW+gj5Qq5XX3j//Ev195owRLM3n0z39cNm/1rRRvbzL+
0fzn8qv//aOff/EfMYPJXcff5fFPffol/P1/jR/+kD8+/QPNAZRdr/s3oW7eur6UvwfAN11+8n/6
4d/efv+VO9W8/fnHK+9rufy1lPH6j399tP315x8LRfk/Pv75f312+FHh13yIpow/6h/Hv/H2o5N/
/mF4f0ejGzjLBdm2QKJxjo9vyye693fAOtBzBb1LBx1/sWyvObLZP/8guvN3LApcdhctZG3pl//x
t473vz8z6N/RRUQnCr+E6ACO1h//9d0+vaR/v7S/1T3apqyW3Z9/QMkBB8O/wwDu+qCQA6AJ0Rv4
T+FbHh0cMOZLoclbNf4IMuQ2a+X4SEtBUbeD1PTaE13t532O6jM8oyvfA77pAsw6Nx5Uf7DS6gnK
ySP6maKARHRvZ9FUyjHo6tyG559obo2mr3a5bTyNifFedhr3J1PPd5lX5jCYmadHPuW5CAQkemF8
49b8ntkqSXepJuHa2DkJeqONzVDeqqCUGXhdSmPaT6bjD5rT/KysubuCJeG0MSv7Rs5QFQh62c6P
XmtYMM8obEBm1FAjs89wn0jbUV+7OUOJt+ONDeEQMECmvuf2tiINtEbaxAWkm04kGrMBHCpICQeN
A/6koWcabiUDOledzUOQ85I4g9sPKh59y4owk4SGHPDaVacQJqFNnK40CTaIr36zFhEmmo2ppgHH
SQfKlu1WbzPTeZi4qIBZNuOvWsYTXDZTw/BVxVm1bjSV/MDyKfuAoxC6Ihr8CqXVi0tizpBmgFHJ
HPSTwAOGAIY7T1bhF4ASEX9uG5RKddw3WV/Qn2ZZ8tUoU/gUe8lhtKxZBK2DqoHG6Vj7tlWWYZ+l
7QrKpx5cCadrDvEEGcCt8cHK0xfWNua6GttLYOxECxI0sSAfWjm4uqHoDDcg+EjezNyCaamAkQJk
1j1YzClKSIC1XeAu5fbE1yoJszDIrU77tAXiFD6pctiPjmjDklDyhM5Dvsam4GEmcFgRq/1l6gIv
yE5t1Mkrqx9gPMeqsFJQOOM0N4J8rm6kwVjs1loPcyNlzXu9XEp+qcdhVCrMBGLJVDS7UaBAWzh1
ucFjaB+xLegzgIcQeDJGXGjxAZyHQBaaQq2DO2PuTSJW0GsO1TSjVbLULKwy1cKyr90Iu6SKlBQR
NccVGfGFuYVOTZs03iprSgcLQSWlX85wErbTYW/0AKN1fVuGtju8VpZw76p6bnuYCDnXVU6KeAAM
68nE6zgYuvLCHPXz+7km5B1U7ClyTLIv60pt4MSEBytztdZGl+3AaURFQKP8Mi+gT2RQwQMnd+CP
4zC0LxrH7HZmMV7rfX85k8LZVBlVe5hzYYmladnFlFnTL01YW3yJ2CLMvRydqvS9eoHddKRdo06F
TSc9e2fJykWJiLqrFFagi7dnFSziT6GessgbwaqCJXYSCNbJiBdQwpkGRZ8b1dcb0jlAlhHhBOlo
gorcCWMtUcSIEwMAfujfwt8MC+5S553hJyS57DNrWGuT0DZez3hAetfxWw0dCnj3wq+150SLymws
r5mF8nlvtC+ZgTfforYPP9kujbKugLcYPG4nwn96Hewm/bmBGR56LW3UGKzd1apAv2YgK8Z6fVen
4LfTpbdScm1A/2eEM0NuFGlQ6hNqyMZgBrrS5C+I33Yw+R7sm1mR7FcKLBHqDzkEoa2y3RtM3RvM
S32n6gTsrGoD0DDnnXNA5H3edGWAsyU7ZCaKxoCQ6SvI9iVvtlTiSpNTt4NyZxNMprYpdMF2OuQO
HqQiTpw3s712zKF+LRP44zIh29tEJ95l3woaJQ7csKaUAuuYu7qvGm1EkQwV+hVBV2TbeaCDpHZO
dw1Ni1U3jcXBwpHax+XgSRhgFNX4g6Gqfcfbgq9dM4PkZI2q9gTzTsVwzimv5itDK8ygBqnARyX2
UnMZXY+JJvaED2rZ6vA/Tb0xMPIReSCpVNT3ECaau62WKXpnM7gUNzNO10Kvql+2Grd6gi5eOSVW
MONw1lBXB48MfmlSlTioB2BXI2aigGaV2bbLx+bAK51o6AmiI6t3hbnjehJ5FsGMW1ho25M9qKiz
lHuZshFFxF70FlzJBqtFIieQoUeJ1VqPc1FtyFinaQ2ltU62W7tsuwmEqCKD+yuiiMQRn7PxHkoQ
7cZrjBEtvnLWg2FkZmi0prWBcnbyMtoFSs/S8oI2t2icAKoJeHEGXnaH/KrxlZ5xFyr7JoUlcTE4
+n62UwdeI2YHE9DZgUq9DwvL2l1Puj5VlzqcpJ8zNnahMrKbvkJvq7XURiuzQ2pUSQAPx1tpLshw
Swtqrws1dP8IzLRTrmBTZay0lm9KkEVdR71aDKZq+Ni1n5PGxSL2VuhwrflgxK4hcAfpblwJp3ac
mUNlXiQTX3Ps+2SGLeuc7UbdQy+kOyCbCBwYojWDFwEhigv2fGlVRsxLgtNlnkJow9d+M0EZHofz
bmp1WIgYk73DzRIlQTGWj25bVAYyd7RS6mGGVTTplU/QvMyQjF1V5XjBwcg8OHUBZ1ynp+raGhvI
aOlaH+YdzEYqnXUBDr9raByC9AfumiW7tSC5CNtKg7QikvcDBB+zXwRnwLxjxahfI2xoW/jGd6GX
SCtgpSO3iYcjcJWW1oY6eRlAQeyXR+tVr3VeXOCGD+8Xsy2hiQfaVJQZ7RXrQA2AeRWCrKSaqvxa
gLIyO70XeDVNfk1idC69NLOubZnTLdUhUSHbCuR8dxoCayJ9ILQZzVD4KhWwcO6zcaVUfjPjDh1Z
dfmjShB2adlupGOLi0bNxpWkqjso0OTC0dEGnAV5feUKrXockRGE2lRYIU+hq9nWwty5VOSFD201
xFoNXc7Sa+t1IpMO7WkbF+tmZCiBt/oL5JTVdWbliLg5/k/SQitBMuAExMB3NJlh/TpuhWH8MDs5
7Dq9MfbWlE5hgTv70Mrkzh7Em1175c3oALs9Vc0WFepsJ0B/cVRaB0CXkb02D0PMJZkPKkuMdYo8
CB4evHsgEDxFwRtEwzp3mncjSdqfTm6g1cENHjVTyp/nQbmW73GzD6hLRMStNkOg7xmKye3kbHtl
FRH8EicetGn2WMxlG1C9pXAKHPUEHf/iB8o05taGr/zoI6LgbSoIAwWe6oxdD6x7e5CJms2oQEqI
B+EAiHwY3VGHnbPAgQPcXBeVBWQ6zXyoYjxzHLSzpWxYR5dXArFBCwurTw82pzhUAP2BSqM5l1gg
aJG8uOXEan9IUH4mY69Fs1Z66N10tD2M0lY3/djOZKMXHnqcJAUzP+lsEorZGdFMUt2oo7nO5RbU
IvTejapTcJKeTd+baxfegxVk/1TWUu7nIDNcAzAC9IKy30psgCtuzO5lkheo9NlW40PQJDmkdJqv
YOsJGXSlCMR5Jm1iz7KlOSiftI47hZhZNv24q0hV7YeCQ3uynID1yTSYSxgJHO904u5N1cjN1OCw
3APChRzQbdoVMjpnN3rQ62ICibQUif7QLkdMrpL7RtTalrqqezGzRRKghlZObXLYytsJCyaGsnHm
unGi415tT9PPaez1TZFPU32VSqk1oZ0Jd3jQJ5fALlom6DESQscduATdtMam5QehegVfSZ3Ajkif
lAavtY7XTrfOQXTUf002ENigz2dTDDCFRtEicG8SCybrGw/chyq0kDLfZy4SRt+Wtf5j8NrsoTST
eQhIOdn7xsEpDoTBIMd15aSp+GUSsNb9sYBfAvr4RlaiB23l5k7rK0ZjznldX6BwKMgaNoGMhITh
RfqCcVSzsK4lTGQHCck1f6yhJhuh4Jcbe85o6z3WEzbjTZmJeURbSkzkZupyAUtf3bPg4TTVButD
Lih4OVPawdx37lljPBVTo1ubhrps0QNJHOjdArv0Mk2NC8RQVTERFkOeZlurmuGX+f/ZO4/lyJGz
Xd+K4t+jA95sy9MVPbvZGwTbwWUCmTAJIK/+PDUzvzSjEzoK7c5CocWEpqfJIquQ+X2vtWs1ya0J
LWSiJMGpnTZY15pyo21cT3vqb1K1W8qidLd5E0Xf2G7ki/ad3lzF8WrMszYy98/xVEOBjSvvSsuE
0ly166SLTZasDXS5O/Tmo526Fpkk3F71WOJjVNdBSe3Mle2DtD+ZSpDfuJpquW5Mo6abOV+rfdBL
bhJgwROIRfUTMFQPFG0keBE0HPjMKDLqDPYnGg9sbPXVvGZL422GMLYFtYz98nmpwq66Mnk/Aze7
Te8cplzmqCzMyBHDwBku1xjGP1qnYhalmpDMgb5rfctAz0X+zaEX4ZVmuzZ9K6doOVWsWV+IJWEy
2Tp+tY+cmUirsEAZdxfn3WXDyz20BPF4OaanfgROpOA8ak5sI+JjraMO/M2s3oNqbON/WSluuZbB
vPxI0z77ytjWLB8MtyEfbROLKK9JZC3xR1wrWXVoSxbKkAovPaWycIT7LIdSCm/vpGpZJxRPci4X
nrylueqtmPuNAS6mQgaclwa2vtAp3JpGzjM7Xv5EjgPOI73E876gC4TI19hXWyabdj+Nyn8O9Goe
1dA2t46Q00aWwbVAC7Q3Tkpks0oh5gZujp0T2pa4xU6ITTjH3kvnYO2MSGNr1TgchlBO1Komy2em
tfSqy2sQ/zVYfvnr1NwIn6gl1PQ94rXC3gqwL6KWEnnSNniq+oHtvxFz/iOvcmUOuhnj16yPwsNY
muKps2Z+8uOKArWquF211x6WJGPttRUPqvZmhGd5fOU7WD/7BdZvgWbHLRO9mIU4JzfxPpLKmX70
bricO6L/P9c2K2g2iTiiuhrk0tYc27tGjOv92jX9rjbp91wKAo6XCeWL6lcHBZbw69sV4cfjOoMk
bMO2/Bh0mBwr42ebMenXm8FDZFWiG7MbOv7qXaykiLad9clG6/RytyxR85SsYR/u2qFkpwzX8Ktg
SLpuE7JCm6Jt72uyeba2X9ntV/uYZOrJ1lFy6y95THtcG7yKnHQ73yTtW1j6ZbwJCZyhlMb9EBTN
3qQzrrt9Fmhvv/Au3UW9gW0tPD73gqvkbmErfVlkaL7pxkhy1wnw3ncgJRk71oiCqQyTb3Zqirum
mkn1rLOOL5/oOjt0Iqmolg3XmUI4oeDJUBSBQ4ykJGetSF/9gTNwMaN3WJvJM1v+r0F0o90HQdQj
d+LvXu0/QL+/4Fl/RxL/GXT8l1DiX+DH/yc0+f8h6HihY/416LgtP378GXC8/Nd/AI7BBVbMUhJi
sXPQH/APwDH4hIyd4D4+goRGXv7KH3ijz5/QAM5fC/nTiw7373Bj8ulib7s0waHkjzHnxv8J2oib
+C9oI2g0LysE1+T6uhBP/yx27zCBhdqLryen0YhMUi+XTJ5Omakraj+8bdrAmtD0k46yeQmyrnys
cku2eZrh555y3XBJNjZ7ybyC6yKOOZcOlQzW5sZO7eLedG2tn/zEcpvGJL4wk4Q6IpDX0nUEm9/I
Sh2GvvUZALwpG7eFU3k+2fimZrmb3alJzppXvmtJeBxOMowMEyGbjomJp+nnYbgaBukHt0vsGmLl
ExlFu2jse07gkMBRLuwed9t5hfWJTgB9vf+UFQVlramS8mzKbFx9co5N+BoJL3X8e8bTJkTgkSc9
8h3HRp7zORi9eNckzho8zZO0/ZkdqnNQzsV5HKDeLZ5q2Q4pqCmAc/aFy701ty0KRXHrdrwkFMGF
DO5b8n3KJxehLR2Bde616sdSRfVPrR23jrapacJlZ9w2LJ4LXlj0BEQTtu+q6NkoV1RLWxUs8w/I
GS+g9bvvvgU0E78nw2WcSyPdZS9JOAsGQk5vvRmWWog3gWhwvMPqvAxAOV7/JZZc/C+xg6jzLCbf
7Xb9uHjxK8I+p/2ZJ2Po7xcqN92nMummrb3Mcy9z66ug2xCMJpcDQ40ortXq6vm67v109bczLc0d
v5aqVb90FxXdtDHrcEX+RFaMlIdX03FIxqpBOtU1pXpIrGDGh5ueBxf8lc0AZYETOE8p0SiAhYOv
44PnteUp80rgYAbv0HYPrVsG6F4FOHJLsrPbYJNN2lwF9yWb+ze364Q9kJ5NJmSUjFjV/X7+mhMx
P5JTHyQsFD2So6Nx6osWcsK/vcuHmAJfpv1hcm+GVKJeale3mLnaR6TupIAgb3LyPGp3pCW6FtxJ
1Pmbnkw7v/Ilw+CGOh4VHUWUdelh6ePqLGxmly9xOS0kVA5ixpHoOyrC9ugEDL9i1xtf58N41Wsi
pagTaQxWQ0ON+VLnttmwIpeJJIDJnRORUfMjK1CdH+gsObE3UcqbNE97hXQ8le1mdptM+DAD7ZJ6
x8DV45LsS28u7Fff84fZvymH0B2fs6E29GeBoMfuVhVOTX5BvvR4Ma6ajAm0+6X6OTDQAFS6JWW9
G1j35tuoVORGvXijjHIsot3cjeqm8mO58kJl0xVy66GNZ7PJ00l7l1+ZXtB4zRR5hYc5dNLuu090
OqLYYA4PKmPmFkxDZcctP7rNS164vPA7pPXRPL/JvEzXYBumPSwNuGkheK4JRxmJ+y/8Md6oydPV
TaY0dISIG2AC5ZZLd5UtkfutFN6YnhYR8HiC+A/tW+2Ujv066DR37qzy3ZI3qpjlndvohGrWvPs+
NFE976Q71eS4FAC3u6l3u+FhxgfobdxyRvg3EFE8fmsYEutnx8+NPpiiRX+1iQAmU9YIFdTOZijS
BRIjcWbOn6VIPf2ovMpJGLsmHR3zIPk2eo3uv6a1MQuyncBLSOJx3Jz8Qr/M1ZQheu7aguA4SdyB
WLReoQMit1muK8Ah9dG3TZsegL8cs2HY0uz6oivXZV/LJv0sXBD3O1JmlpYNvZn8L0E7uVQ0D02d
XcVa8AvbE8AlEdpZE7acCHwoyp2N1uY5jlrneswZ2t5GxDEpPqTA6PSBoa6x3xmOykuubjEnBxCd
UH2pi6rcNHnqrneDbfuB1uRxgvn67R7970TxPyGTwL+eKJ5+qumbqL7/rfv1t7H8+bctb3v3lxGD
v/77iOGln0iqIJWE8GN4/yRC6PMHp+l98sjLg8xGkka2VQhv+ceMEXwiDgqSPWVvxZ0fXPRK/0tp
Rp/wnaLNIC+bKjzWu/Q/GTJQvv1lyIgICktSzsYUFxav7//ivUM+/GM4qoMS8uKbqFb94jjaiG3m
rwF3t7a6vW3iQR7l5KDsTOKrKnEfBoELIzEB5++6Lmdp412VrO7+wr8NdYv8uRm6zbS2yX61mEZW
6DugUKIlP0gkAmuaKiMjGIT2V7wut0O0SP7r7IuoOvBb0Cfd7QJFvefG132Y76JQNsvt6NbpeADi
mV9hE+dsKwq5rAzkMwBY0JT5r2quUntN+2f43ZUWFGEMOgqo63WQAMwr1r4fSykVBY0eCxBUmrzC
3Rz9TJNw/aZ0zwkAKNzr9brz1ytE/onDXhxm+UmkXPZbJVO25hW8jjBMDoJq59QVuda5cLduUfeH
cJkB40dV2Xc/n8aWgMCCohLrrdaBUsFDwRGekX/djegc95Xr83Cm41Ku26JdD5lTzMXWn0JPn7oi
ddtjCIfqnhJ/0OaZVOWluK6KobkXgYc3YvKb7N0Ug+fewwRLueM4amduZ36yvZOrOD9B1X6PrVPJ
GyzswNBFGAd4mAI/3yjk2fHTLNtzxMRgMbgklg4e6zszWRzMQBWgUVl6pyhce3VeWI7ipz6sH7Sy
lFn2qVfJ+yrgujr1abC67y1G/+QY9wnlM/UA2iGQ7ZqHsg6Ln+M6R9Frn6fWok6RnizkBi6I2iOX
wO4CFMQCuvZqXvVDZ1ojT4mpOLiZTIdHZVJjdvUYN/3WrFzIWzddwD92dTFfUh7G1Ot/pRnDytd8
rJJTodsLoFGWCaDCoET3MvdoPb8HSxQOPyvF4f5E3mf7s9Y9XpG4TceTMT5+I50H6iqwqRQs954C
hdj0fp42+27S/Nm2dtJZfijbkiDqNRbuaEPU1zQc2SNMs5NeqbJlMwg34PczZeqLV+h8AkdW2jt7
BtgbSLAttnxsIGLyyEkRBI/GRN056mWS3muvb6qtiJVOHr2xXYNdHIqg2q+g5d1Jytlc12VFXq8G
H3wb/CgTn6FLyf6DM2qLXZAnghc9Drx/5KxJM55nXLnxHWN73NytSqTe7agjcqymLlDyuUuNz0pM
hq74KpFR3CIGr4s9QaKFegJ0xgmWh3WXX609nQxvidNa932AsFyOhJ5LVmXEJ3lwjJ3RUeemInNw
p7w59L/I2q83tYzEshuc9aFV3WK/2wat+aWOuD/EKtUwWiUVXyAFv4YBvXIeFOCccfpW8WO4N3qs
6+o0M53D9YTzlO1cBuP8RKw4WSW2Z17ah4PwEGyu06D28by45U1e0vV04yQxyQHwKcKsb0aDHh4j
40j4P3cdi5fLv0Yyj4GleB3l2KAz77LMch6YUl53cVdhyZOprXbe4DL68y5NQIU2UTnl7IMbDIcx
6t5VmRBo5YlyaqHaZI0SkC8chsd4CasCl6YGxrmsUecAYLxDZR2oNxv28hg6+XSm8PlclbpHTGWL
9RsomwVmgcOfd3Vu/Pi1E6lpj+uQrt5pdG1XwASIFKVa3UKKJyvEz4ECodx/mevieiUBa+Yzxvvr
5ricSuV/eNkC8kcWevCeQbu/DuOSdzvyTZjjy7BCuW2YsjAlZkAiO+KLARTXVU0bFuObqKeWfVFx
B2NauPmXrmjhsGOCOn8NMmEdlBHq8twPHcrKUnQgQJulC4VB+Y/EU6yKS0sTm9ox4hl91eFUfQut
to9CzCRYjOAxuEhDxz92I4bkY4/D+8oZxLphR4W4U5VyHx1TzWe36iO7BVDkB06FzFouG6yc7Uu2
Jp3aMjqeJOoTsVuSwCUfrg5/YNF5dSPpE85w6RM/iXBhcO2WoORzxPhmHuqyaKtD67MUL+mEixR9
Po5Cz5+Scxblhf81Lh0DKxZU1bfZCm/mnnOdmlnQLMVhXic3fipGXhMcvgi40QhTwVKSC2+XxrLI
aQipJ6rn5Tolx4sGcLkntorDSTqEO16e6pRs0KDLzC/bJ/2PZSVVBMvymJFInBSZ/VikbdROhssa
7pKLMnpX16UHLyNkk7j7eVZuukuZJLyNGgpT3eUNfkz6zeYGxjLWWpcbWY1Bftc3RGzs0eTjoZht
0mYf9RxcSrLXpcJ7UFZiPFCwa7Idc8R0Z5IpyfflovzHKo7sNx4hpzgJANAatWqEyJCWoXHTGtXd
hgMA6KaeKfPYIq9w/VeaQ213iyIX4wMBMMOvbDXlsJmIWNrNTh5vkREG98bhoDjWnVvo6zXrIxQ2
Ncoh+Zana0sK1Jp8RmlQQ7HM8bMuV+UdqpYw3ENvo+kugA0vHh2e3oCLytJtCVMcPrtlI/qDqscf
dT619V1hfFDioc+ani4iix5qnlMHNrhcU8xYNh+qK8BgmhHy1umuAu6KZR9Psk1eeJCGu0p3NcLX
ihahtJnKnceiMN+WVZyj/BB24dqCjD8t2eLjAU+NXr8hwQRcWQFBm4cwmyOz61tbEYfGPr+JyPbl
88KIx3MymwT7qldgoAniar2OZOURpLi6U4pJk6iTVAtjz6M7lfrVLE1Ax3cYSoyZM1gh2CaXykPl
q3J4ABnerN2yOiRcJoN35Vv6a0jebE30mqxexTGVR0vxuOgyNlA9PIAHwPWQMitPZudcDlwf0Rg9
9wiAELU5/sOyBK/TamJ1cPq8ncl+UbW/SZZ1ePaU04Tnehjdz5T/DD9SDsz3vPHNm4tq6GOimgTL
ab/6D042T8FbvQZG7ZewxlJow9TYTd/4lEBgcnW8I4TDoPdVqi+DX49RW8R8mOGRgkt7SFPDc09J
iYGr8ErPI5sjT5+XqvCw9AwD5AyTh+vvpONVTbRzHW/F9T2LasVJxuJW29YgVJFZeRPUlcJhmk0c
/twevj4uC8jDRSbZ91jX9bVX5h8NFF3mAQbTlXjHMjddR9oRv9qEH+tg7NB8U2LxzZe6CtcbBTKt
TxxVqf88GE3hr4Ao33l6aNGjoFZZi21n6K+H4wiS3Trn0a/ZgULaS91j0iwCAQrdlA3Ph7uWRt4o
J4u5HwMPAy74gJ/j+WVl3pA8Y9iE9cSpgb7P5VacQ2/tbjmIJKqwZCRjC/RIRw+AO1pswyYfaH5h
1jbXssr907SgfTgPNOJMt4HDOQMdPlh5CsOJ6vIga8rgmHekfG+bNjIc3kMO/r8dGcUztcPXF0l2
UkkMFvtlTAZg2OXG++yujsCZG3SVt+2JCfzDWfDfVfN/Qpa7f71q7n7K7nv/MbJs/vutk6/0+9YZ
eJ8CMhKxQ3Cr+RG9Fn/fOv1PhL8AX0eEVaAnzP6BbEefAtBaoGuqNiiTJFfyH1und0G9iQYkCDX1
WA4i/z/ZOuOMV/ZXIS0YX5wQnxQEdBdhNODP/6TAN2lrHGfJyo0flo46DlO1qu7XMIYivMbfO23o
LQqPfgWFfT1DpJ6k00THvvDmb7MTxtENLHt5EfLK7GNQ+UMZp6N78lgxkl9Nba6CSoQXQVnrL0wh
7SRm5+KxXwnyseMEWruIQanbAHM7g002xtiZyORlTEpobyMzP9THeXDar7MYpXteRpBvpPROXu8y
f3COcQsOyJqZiptxGCeBItjlTg9XqNxys/acvKdwybKJYiXkjT9X2+jme51kPLwzlKj5OUUXKKkL
XEUIytCYmGsmyntz10RNThRxZNPwXNRJ1YlN4trU7iO6V9r9WMxey+gTIw+uketSxHnoEn+WXyCV
mDQDgDV+gGIgCzPT8zjsmqHEjQf43y+/3ID4tWKXmNhz9oFb0poW8T3spgwbh0E+b2kU/yi5PJp5
2+QSGxsbdDMU1daUopv1ppl7h8redaUkZdwExsz5ZhIkU5He4LgT+QxDpLz2PavdZDwiF5OQEc1Y
euUm0MVashC0S70APLOzMZybXDUvqTATbvKmWEYFpKZ7BGeOtQ3umDFLmvAnoyNfhsgPUnBimS4T
7peMKV1Nhe++gkM7aBKdsJ70lQ1Bt99KhILTsQa3M4/+LBL3O7uu5x7RjWf1Q1lUonpKqCy4W7nt
+3Mbt136XLi0NemtTZ3ysDisbwfVxTnBe3kJ4nxscu2KO20JGxb12oJKQPmhOCAvs1geQRf75mCN
25knGm2G5uXSkmDviriaj3RUqurO00x+REmlbf21RIamN23qRM2hiSqT3YIgNXeVZfZ9B3p3hoOb
GsI6Ol9n6c5MoXgB7au77+nYESlikRI+Za5yHRIPgJL9MwnwNtlPq86mvSgSUX/Ewo4aHNReQgNA
Idbw3Yu0JRhkOYlBd2SWjp1bkkCNPKR8Xhgnjy6dbPb6Mtb2rwitxZ61WRRAmAgcQ8TE27AMV8JU
Sp2cUWjLYNpEWjhEP/Qg7Qc5hgkaMKOAIa97Lfz7NDUoNU+tQ6fQbRTZzt0SXts3u67zq/JY4wta
b7UTT+bG7dLqrTMzSYfJ1OwaVaETYp3W057dq5kO9ZS4wwlc18u+QGIX5TvqLzokZW1Zf53RxPE+
hMrXr8rRa3mKlO8MX51wkgDaMUGexSlaetWcELON7sHPqkbvaYe6nB1TQJKDQIvUPU/kS5TnuGzb
aSv7thr3XuN4wz4t12SJyUUYKLRyAfz7y+6Zuw/dkPrrwTOFSU+tbTPveiaXdtnWhV48cAQhbbFZ
fGiqu8a1MbWB/cXnPQfSoGHhN4wht0xm4mTrWfNB7xCZywOMvzO+jYVO1vtJFKY75V7cuu4GYcYs
mBkzn/5P/CruY4aItAc3EjbwD3Fnx+E8J7OyVy7K7noD4FZ2+6D2evVoS2QvN2PBb3Rb1TB0z00R
a/dXUxF6t/GH3H0P8nUkwYQmDZNvCe4MX73Oq8ZtHvI1Mfj0kB2gX+NUfZmG2SnvgLaL/CmqHA6Z
LahQgWyRH/2EKINP42Zy6nWzrIHmWLcPslHNTi2TOSL5ml5FFAh9rxRg143y+6/8oM2mVmX12eka
4VCYmVA9g2piWrZmcssfPBriW+3EXYJq3yK+nDKzA62LzRWcyFLs4TrmaWTi8lYCXNLQGb53Lrze
Y+uOgXophkXHW1cFN6KzwXpDNV4RPwyXyCjimikMU2cBt++eBsQhpOQ0YR81x6Wfcn/r6mbx78xc
xz6pXGUSQe71UeVuMSG46o7QGlfsDY9TQ6UebiYcDH21rKCYdtL1dlgINwFMsG21LRkv80cVCqe/
0gJtwlVUl2l+lqTDNDs72mZ5CByj6fEDbJpPrV5Dpq0s7k5EnVcSBHVO2B3DOZqKLUtuXaA8sE5p
b8p2yaq9pf+IEnGnqmh+qvrY1g+sil1itjZHT3GFes6XcjMQHg9iNfurNGTiuNmMSkJbiwq7cMOo
nLbt0HXxU840YXF22XmtN67nOOq5H0LkapgAWDUdAn8s7j2W+PE1TfIlfyfIxrnWFTUK8caMoSFk
PA5b4lkr0U7RrkQUJK/6dQn7q1KFWXmb2QHwZTM64fDIqKJxG6p19JaPqSNOCUekUtAfqp2OjUJ/
/RXcRzi72DKZnquky4JjH6w1gNQwq2g5ojub3XfkT6v75mdWEs/oObYkCuGCcmVB7Yuv7W/g11TY
Vj4Pv4Fiq51i7zbROmzuZt2s8d3i9uN4Li0VFId+6PmMbfBRFLv+d9Qt1VMiPqsLGlf9BsyJC0a3
/AbXVZNAEFXOQA6UsnVdQjiES0TQaLsovS+Jye/O0q9iMMC6XogNB92SIDypTyoCOzHIoXHLRH1J
gyb4kaNG4a3SNFjWmgLFAJ14W/WT/Aj53AFOOhUWoL2sInt5jatONB+JqADWjC4IZ1xVenqtWIET
yFy2JnXSfhl5D466wKXZBTkNrQGPI5rHTcFVXWTozPK1xDmHqL92wZPXLjL7bkF1cCJkddYPPoIy
SlDHrgLGbXmk9jXSXeBdeLQZsJdSgCB6FUBXP11TFtljXCPk3eNWKBFur4Wf1acAwTdYMunj1tmK
KVTqrFpwb1TcAhS6+R2T1rVas+v4N7A6LFC58yN23+LfcG0NhiNvkPH9IKwgyU/+bxi4KFSd4Kma
rHtvrKyyd3kBzmXpTLhsot+w9cvR0x5lM5K01NROD30dB8VKTAjLOqOOt+ISmt2xD/eDSTVZUzwl
p8XXQbWj2HONQKCIW3pyjOezKkH1rN9Kfw5/Nhd6IV688E7TScWb0GU1SRxyGoeS9FTJhwnwOF2r
g8pTIbam9qK63chL6uuprkfGwAFBURweOGbduNq6a2Wu0rbJ6g2KIQ25v2CYmnaOmdvnMvYqpXlF
6Rpz5Ka+JuYs6Ptjaaa6vxobOc3nNnTq4sVnsxyvURq7XUtiERLAYjuVKQYCciGcoOFUm5bYu5EQ
/ySbxVNUXxKD/KHYStSAgHcdIM0JKsTYn0HgX1wwqr884MmoEBJUGgzwwFQ2LVfDWvf53u+FSa8x
h+O82+Lf6SmA7giZiMslCI7t7EzjCXK6mJotM5EBnYzg3zcWjWm8YQDNgw/gJGBdqjNJmt/VTVt6
b5nCMLodSsEJV2LJgwlSTnuKuip5rYHw11O3uCSV6S5W156pErWHG14AbPzWzdNj2LJA9ccujIbh
1kOJ1t0EyEfiGzH0k38v04Z2qXRyxfCuRTwPH0aZwakutwQNAzcQEGCRLeEbhGz52mO42k4mSae9
8cNYjd97Vc4NF1SYNR17dkBkVAxuDerD4ye+CKecIwzPrcpIhRrcCPKfxoQGn3zpDTDbcV5nt3ww
14o3Icm4VOKsSdePrEQWTaYZzAvRU3MQ9EeDWlbvewV9jCQgDX/NNj+24cjRtWlH2ffAU0pFbxD8
VnGoxBlZThXKgqukHHR73+ZLGd3YXKhT6gDK3fX0TiAVmaQO6ldG2xpoKjdtcI0yZNjltWiH7Qao
cNmneO9e2XjUD6/3B4BvUtVmPguaX32uw4sRgTCqAUSa2MwoQte9RWohwxvsFskQbV0UuGglMhfR
3m3jOhl2t1oPSXIVDjUeDVMvwTGFOgihCuQHH5U0eKzdoE52KcpubyQ2S7S8jSpHKtPW/kOIyCG+
JSTIyU9VbMPnVuh4+OBZ6bXeuAn5ntcM45NOtlkj9Z3XwEXGZmEhqavID7adx6FLaf08hm+cW5r3
EF4FyLIK5i8mxGV918aIhW6YyHOi/bo1CsyezJs1/loNDBKnBAcTEc1eNr12XR7KYqPqqsQGk3Jz
mccaWnhFDDvKM/KT6jh3VnfQE5mvbvQwJVEEqxK5LruTh+9rGqb0wSwY4BwH7WHrd0+T31XvwZSA
wCKgxRhROWiLb9BR+6RvOfEAd+fXQ71rqpHRA2tcARCMEnv2dxk5sJgFGKntg+Bac69qcvTMrZE6
y86zTnmbGz0YlExBPIH/y1q+YV0BbsxzH2djb7Mz56KPzcyJcxT3DeCwfeZaD6L7Os3a4t4ZWhnf
Wyn6RG/BF0mcDXxTRz+apMPVBFbE4usrDlhEWutPD80DTypoInF30RK/uzaLwJ2kT6BQ4GtZjAfH
KTt+s4FQtOaadOEzk8m5f/qvqmFcL+bsS7j7v4aatp3s8Jn/Wcdw+Qu/I0ph+Inqj4iuEf4XYizF
P/+7jiEMPvk+5xXgkEfOO//8u47B8cChYmhll1Z4l/h/FJF/FzJ4/qfwUhx0UTkgkfAwW/8H3ux/
inCJ4gjKMPUArtBUcEn9lmX9J0Qp9Qu4GQLMN+ExvXaoxMXdCS+8ASDdTVdij4Hx39Y2/FWg+b/f
kx+L3KcL1HYJZPjT93TCrI4czffEIXQbbwXRq97jsiXl6phv5b+pjiVJ6p9As99+RKA3hB9eSrbt
Rcrxp29XZZ6bNZZv1/fX7KbHhFkQiOk2wkSZrmrHUXZKBeWgN6ou9w3uUczbb3H9szQcHNPdWs4n
XGMb698TJ8J0n+6oObjV9n6s76HOtuG4oBdr5SaYsD6IEqaRjLivUv0QOj1O4hqV5FV42XR7/sx7
K7S9TZ3vue4e7GQPkV8/NID4bVtvU0ROPYusvG/GCQjpKa7z/eLf2xUtuFn8qzaQR5FiFCvt9Bjl
891soN0SlwoQjM71JbWTMEa/cM9KBCyEvf/cy3lfz9eVz40yDLsUrKmL5NaJ6n00EKw3v6nYfR4h
kW2ujyGTAfbvbdbfS/5BgPfesdkutGS0dc7WjZqHFJDLJuw+8HZ1yHrGzjO5RJCp5jFz+Q8x6uxQ
4WyDZNyF1fCY9Nm1SNFuzNnd0r13borEAY6hDpcvpecfWa03pkOw1rV0J3rnuv1qCIDMqy+smru4
h57Jnmt9EaVVJJ2a5ipoHkf1a1RZSkBbFrBELfuxRwbZhXdLgDk5C34UwTuAAzUoy7adLlwcxXdL
sr1IRjQGQRE+6Sxg83oqGOJRPjAclYeMpiUY7wOdOPCFfDS9hHP1kjbwmet+R1LrniKYc8wiuWAR
CMiPMHOEaQrtzKbP4n0mvLcld57ColOc+uK6AGvGTLFsnVC8DROJXpGUvzJKKdMJp4oI10Mfpg+A
BD+mMatuARf2yAGxxRKZ00rilMgCKPC1uOZrU/wf9s5ku21k7bLvUnPUQt9MARBsRVFUrwmW1Rh9
3wXw9P+mM6uWLXtZlfMa572mCAKBiPOds0/8XdYTr6muJrk4c9dgpORbx8ltmWmrpbht68U1uIOW
2YElTL5fvCaxdKuTydNDnbxDc13hnrPKeY/JiJEIENKu3nbFeyFZECmTrSllWzIoq6X+VjbxXaqO
PAGUoWtSIMXzjaQ9da1Gzodg7fA64ONgwrZiZkhSEmfMwzLIlpvMmDYajvTpZesF9xIrZW4mjpvZ
C3aU8NtYJXA3jflxnL7NKlJhFWIdHZrvo22vs0HbcAZm3w9rgLEkCF4UgIOaAlhFqmNyg8opvRQ5
/bpFu+5lfmCBVc9W9iERJC02XeZA8OTmOx0no3BQQ8LFj2ZEiUa7HYnV5XG0iWsYYFIPYPGhYt5n
6P0GG9G6Hnu/DENkNBYonfhEO3qVDZFwwgfhKEE5cCbV842ii7WkbjPOc4WQvYizXDOQC5R4xiWM
NuQ61eg9lZPVaEurFous3mSExFK3ynmG6vy6LZaHoksfIxKl4HERhlcCYSadlodkxm9B6/bKGdHe
ZmruumyFTH7bi/5sq2cU4U09BWPCOIs9UsFcE23Wxfa70pp0W2K8sX9YGT9MDYsu/9nAxRmZMI1L
Zy0Qx23WKubmS9MHiX6ps8k94oNWYOFYH4ppj3dtq9jLzYwUjUBvbS7HqrRot/VYml4z1s+4Pm5j
PTpCUT6pC9HQPn3syi6wGWnFFukc7lC1kC5b+7NWR/6QObs2696U5LUWNkb0vLjlFRm0Uj3zZD9x
vL1Jy9xlIxnDA1DXl+xq4ozrcSYykjrqKjRRcvIY+C5rdKqSOElelhL20IhTCKObJxhXOMbsLcnO
GC1c+/PNIIc4KSznFvXYnZkXDu2yacV0E1fd25iJc92NO6eUb5pOPNG3slMX/RnT9L4XqY+cxpBa
4uBjNhqknjlaF/abMjD2M0CCWupaTohTmS1Oqpn0LRcm/lZyOInbUxm/9fB4i8sqMR9nBg3dO+ne
Nahh4HaK3xitNwlns8DN0LU6IHZ5z3wpaGLHM4l407/hj2MJJbOXbc+mTkIU1GSrs3hRlGjN/wRT
OWyQtuzdUDjPTa9ifMpcCAUeP8dN2jN2iJrmbbLq96mUkI/tt9Z517Vlx3dlJBHBHcmwHXMeML4o
OPwVC3R5xeOx1BUD8yY1LIr86RUPEkHPlB5hdAQ/kgioCFoWzBfZrErWavbP1vMXLNDPhJk/7GL4
uEut3KXUTWO8++srfsxZjpphMdwLU1b3CHMHYp95b83BDjBxn/8bV+nfr/fT513mdD9tKUgVxrEx
8nmRbbuOfSyTm5+2kP9mjn7+RuplkvczMufHBfzpEz5dQA526WB2fEK8DdfEW28xyb/pgPa0QGyj
HXO3YDhs2Qs8jq/ktSHEsbHZ4tE6mo/Z7VfMRF39lXD2f74xLCHDBpUl/1asJGX1Eo0zx738TQYM
I2snCgm9IfvAoeNbYXtQTV6PHLWr/mxgZDKd/q0UxckiFWkotxcI/FRqWyt7KVXHK/S3Uv8WO8VK
kkfgspj7w20ZsbIiWteL5CviwQmv6mra51l+6LI9tqtVyzcbJp/INIcfNegHxVNa4UvwMUT7piIS
S11WQ1l/aNtq0zbFsQJOEEFppkS1OSm8gDTplj0g7tvrUYEjDzee8I6nMTspZZYwwdTDDlKbdTIR
DOjaq9SJVpKk7sRokIi/wzSAiyvfMuS8xyHHyFN2YZT5zQK4qDzh4VnH4mXQJqZFs5ellivz4b25
k+sT9gpvjrGNJQrPA6CWFgpIrq115XqqrzLETLzArpQWR7ySP2BnKq9WyWRjJmkre0xemf/6jhAr
w3hw5o2K8RVN1mWfCrWk3Ani4FpMRdSUXhsN1sf0FInXVm59PU189PYntJZkLcnGLRsNN2HUmdvO
Y9epa9MmupJ0+1JYB4sxYXZ53y43maz4aY0dWEChNwwSSnOLtXTJt+jMj/Mynxw0BHL32X5yLH8x
99DGWORvO6M7Fw2CqDVFhzDsAXcfFLjxYXwtL/lVZT3EaDdOPazDca0PmJ+0FBYOgyHAOBeXj10g
slq0oyYfDL1cNUn9kaI3xCRvyZONJVdeS/c17iA/Swuvqs4Cfy4JTK+eQQiYDjgSBCcrPrVp6MrN
8zgS6sAPWoKIH041FbJc10p/UOdzwq9vQjCq7i2MYf3MIQjfUqGheuGHsiG22Oa6YwSNS/iuYwNn
xa3fJxX3LYnk9Klrpg9GKhubU3amW9usGz0bRdOStK254I8UoTt2zqYsP6ANb0hR+sxZeaXrgZr3
sM0/THv02BAz0G4e7BBAu90F83ROY0jxXMRYEj6eAM+un/uo8sL8+6RVXkR2OQxPWdhvFnisSxN6
UXfC1+g5sDTymLsqZLZTou1UK1HSFtDsTN3Z6CnCjQUleKYfVfZpzXEbCVQ0Mkc8h57IYIaCG676
8lQj5lgafOOHRMB5qg2gCdY6bNtVXBIAakdfLIY3i33IsycbaOxjGgBASYZbQY6du2mtL8ZHU9Un
w6Hj6kK66gB50MqYhk9GYj2XVDERw/JLaTlbvMFL81bUfSCKR0d5LyMawoD+N2kZZKAfe4wG4TAy
/LjV59wvwmwzSsZ6kda6DPjHMe/LDjh2C/Ajjg5UDJyTsYVGX54EePnJoWFBxKe+srwkOQ3VcOgV
BufwOHdAgw9OLK9rY2v0oW+W0lqB74KzaxM6vPTr8lDCkCKgyhhv8Jv5pXVin6nelZOV73HrfJuV
m2FODwjYfNC0JtxEMpXZb3JVMbzXat63OtU4pszeNXmRl4RD2nAQjHWVfjiSUQrwELi4M3wlTYKB
Pa1s0+igzhwRwnqlxbz6Q9XHzQl9d/Tz/kXJreeQpTBhCaySdGW3z06NSL30/kC+R2EMzA87HoDZ
sNsz12ZeP8pFuSV9wNhhqfe9QZHB0qmPufE2lDldoNRIOtqOKQSbaSIKpvBL+THsuCC9GUzTt2im
BqTLAlGZd2paHhwoUSE8sjGffceg0UweT9DS3E6CkW920Npeq7j3pWibSI9k045OcWaeZBdgu1X1
NZYo01DlrVJF/t/fnxd+3uf3pwxvR1FlDpoO+sqvb+janKY0bhXEvNvwZvGLXfi9vObJ8Epuwe9h
gGHX563zgmOC3MTzF59+eTt/env/8umfMLX4kJM0Cxfut9jtgJBt9RXWgceB2jdlx0nVq73/COP9
8YamVY3AjGHIOJc+YyzNRc4GoVLalh+kt9gb1mLfu8JDePa0Vb6Kgq9KpT4RLX98Ij2LaFiOoVBJ
/vkag61ivt8huULSOTGRcNuBsnA8wmNVeXh73UQ8yeMxZfssSmDqmd+OLxbls5nQ1//9iv8wRv27
P7kocD/vyPDVa+aIqu0yjCm3lspUzk2DzCPuZro2FgxPdWn3ff6KSPzFvuhHTuinnSAFK8nSOYKN
rqA4cbidycClonAL5JS/f8VPLUa/bcHwkv3yFcORDU038RW7VXS2mZD71BR4BRqadjd59bYOivuC
Ij2x4wBS5F7/kO4VKka+rBb87EL7Z2/6f/eCnxscS9gcTRvzh9jLyyL3bsax8u/f9U+3Fv3u+Owc
mTg5DNNP35VZpTQZDWNOL75rvvEAry41DFgZVs3omsEFn/3VT6n8LhRSzkwFG0+R6ai/9SQlMd4s
1eKc3K20oHvJM0/yRs/YadCzM9ttHv/+Jf9wGX/5uE+/Z8swNZxTvqORDa7VsHOx5M3fP+ITgPnH
PUPrlQxpkKPRpeTj1+tY6gNjGEhsLvCitLzOKY1pl/JoO8a6o60JVOS6SOuz4zwbrbxiKIvrieAl
xLdFbQ9xG6+S+buKw5VdcaSj7FH4W51lMgNYEnCLOY/xMm8gcLi6gVAIiqWtJLfBdtf01rYuQoS0
UPasSVultKdQ1s6/BC2cXczfv+mPO+LTkvvLN/10NQXFHo18uWOm/hAv8VYxWWujYZV13DRKc+6j
8DbE+2J3yetAvM4U054D5aZf6B3Pk6BD8zCdFo99s4WyQh8T477pq4Ojcln5//ZnfjqpQjuz8JTw
Z3KEOBb75Hg5raa3qFVbY2dwg08+vv9V8vXd/cfbzQK0wAwYQOfnI7nT5gtvfiKGF3Q66Z9VdkPw
16MWwp19caWz1fpiUf7qEy9r589r49yQPxF8ol6e5giyo95s//6r/+E9aylkMWVmj5qlfyaYV1oK
hUXlahZsVBmMezJ3rl588RT9eWGAQGCpJrMSVb5sNn76IkCrJqKAPEWsGasYiywPTrixOcounddJ
ORNnw09b56nqTYzl12NkfbEg/ulSqrKhqzrjGnKsn+QAgh5NBEaV57i5mkGPzvZX5Qt/Uhxo8NJU
xsmKTNzp052ZVUSi8suv1SDjZbE36dsx2iN6kupYJ2a8aWZjn/WSC4o4sOXUi/roXmBCbAEHUdjV
e8RTVthT4RJW9pZ0qAeAdF1I5nVlqmt1MKGQGQddG4BDj3eJEVPXna/+fkP8SQmy4AwbQI1pR/+N
eI1uGkWQG/kWkrQ3KhJgIR1r8guxJRRddGU6wcuipVbEdB3jbrFlb1K6rY1E9cVf8qcn/ee/5PLf
f7pp+hEyhz3lvE0Gi0O9fF0UbMpJ98pQvTRGJ8Wi+zMkBVcX9q6o7cAZVQpEsNHl6m4sBvpMgU3C
wi37/qs7+vJjfl6GLAsUM7gEcGCft0tDMRNWvVwmYKBLQN2J131c1oLe9ha2p2hJ/heX40+PqiNf
LPSKhg9L/bQhT/qFvaRGNV63En5/Slapb/tvDM5gx/N6Dcr1V8vPH+8Fh2w2i96liONzdUmukEnF
q8Bbi+HAXbLp1sn9cibdwRZtk96kdE9a73//mkTwfruyF/QMQi3xc56Ez0JZHpthsVyaAucQ+DSB
bPKB4yqHRmkVYs+zlTrhuqDMbyr1jV6PG2Z2GKreHZonneHW0ssbTBw+y9BWyHpgcIrzpWaA1DFu
OfAiHX9fVB39jU2K1QQWpghBI9TIrKpRdMI6r4poturorKXwPtFuM24oKVODET8AHciEpUp3iUBX
ke6rWuatSxGk5vdYJiNYMiMdH22tP/Q46ELFusQGdxo+99RQd2wafKmHl0E6TxsjHyOvH2kSbXKZ
OzUaLMzFFYmzW/CKkPh0pcqBAIx2Y4+BOs8raYrXWZS8M8/xx+xgcP2r5pBHQ++rE5DkzuCImXop
IgGDTYxl4OicreiEP8x4UA5EGVxTg2mnelo1u6FquGUH/aPm0s7vMjRVEzEPc7sOl5WquPhalTcq
Clw230MwkUrdbbszqYPAVm2y6O+XQ7lQ8ZIp46uwUdS3JuyJoThGLVOwmt6/567Y0ITows7YGcY5
F9eGpO7xhNLNOFKiFB0qxAo7utXYj+sYr5LaWYcd4PBuvNHgKkZ1tHNm+5i20St+dPz/oadJJPyZ
CdJpd4gs8yXNhpvJblHQylcLcykgACyEkYoBeswKL16W4FKUqUffEyNYmuRGQP1FVCKYb8P0IuHm
dVp84vL4I/6hIX4kmHhn1ZdhhO47Q7RPjY9ByzblfDsCiTHKJdAHZu/2HYGxmwXwsdV/lyt2AjPY
XkkhrkTNGIPfDEcZDctrq8r9tDT32XBXshXMX60+9VuJF1+aH7Bwr/LSWdVVFRTtgMLqeENzXqKz
RMGkWlgUjH8v63JVw6/LsyYIyZEp2FKwz94VMQA3pbnN0SP1OAlIPO5L7vKqNL6JTvHDaEDQM90e
Y+YyfpgXoHKIXttOz4nIr9IiX0dMCuX4O03yvioQDrXwMEOLaap+E+VUWzkmoHcwUGnhy2XNrebc
9ByMaONLO8lTqudZdVadihAsbgibMSbZZB3iHX9tF90QqPfVJfTx7a8TgV2tdK6SlJq0iLGays80
bQ360GQCrmGxjarXkb/DNihCLS4I3buFypjy3KHlFaBQbWs9iVcj1+AHkz6HEJ/BPtuW+Q31DQTc
+GYOFSbtshuStTkclrCGpfaKi/zDonwyMh5JLeJLY+7ePQt42FIOV60bVlN7COOPsrpWk2M23mc1
lDxMrDqjUB0/PwqpHjrskj7scfaBQkHid25HK3MHq1oP6rzBAxrnajC1R40evm4/2bwv9TWn+SDT
kz2ZblWF8/vNTh7pNvVmfb9oEVxd8vSy7PVSANC0kyH/dp6mGHcaccQ85I3f5nzrh0ahiq1SQZND
v7ZztxS4sfkWo8TgzmFufaUyK3BHMtUpifEGd5sF2jbWIQ1S2SIK6bkZxVYqlusIcKAD450J0yrW
mIwApVAMCjtM1hKtcENrgv2bwCnUvam4HUMqKcRJFHdCu1a173Jb+pAbAluL1lOG2xdOrtaj4Rdt
kCbzdclyA/LjqqhvDOXVTvqjXUjrNDvkQ7uaHAqc+kO2jGuDySunt8fGYpiwHGAPnEggAfF7Syrj
GBrqaizu+l6sJCULwIoHKVlaMA2lp9fmQ91MrUva9mHmTpmT+zkv3VYJA5lKUrMR7Ab4K41sm5AZ
KRrZU1uC+kbiUzuwN6JuWwHjlGxpXzYh5x0pCNO9yl1olO+1QHaxwn2rTFf9EgYpgMa6gJWxGBPM
UGrtdNmfGE+C5uUCj2LVkaaNzcjPF/vRCY0gUpjhUGlQGwSVLawPWfs0KvmdNM3XTjV+kzu+uRpu
LXRy8h5+DgDBXUr9fTAWv46eNbY5VuOQSzdvjE7CEPPErHkPepO8Mvlgeca2nu8JIriNggRdHgpk
3iLpNq1a+6Mg86AkD0UrnnCI+0LattlyZ7HnxV71IXTd1zVy9hsMzEkkGK1QVSz6h4x3YhZHR9nE
6NLeLx1s1KF4wee2Yf910xOqcgz9CaD6jI46ENjtjUBzql1nNAH9qgPIhZab1eBvAGdFBx50Ux6u
ZDz18RMc56nQXbNeF0p6zIiUYUA+UM8dQApZWIAG1rceiR0yQbFI1zoneo13mgYETFMvFPO93squ
ZuyHyVjL5k1dVHgPQi/ndqyGJ1GesRwHESn8or1SzAnwCSNunZaj+VbmvRfK61S3eFlvZmcK0u4g
8snDK8+j0e9aRqrIxDQPBDoGoCyzvSY8L8WbNhYuPgR/kK4Ga96CfNH4QRzW2SqX3fYi2Co7pPtV
5SSbRdxnzO0USGb1vDcKx6NpmvWOPkGp2GeYRjoTJqucbpflVdGNQFXeZ3DZToVfzFjbZfKglcch
3jvOY9Y+4+N0lVnahSNRuux6pNWuhGxSF7C/HOXgCGUlS1OAKO01xU1Tp37UL/7IyzxRzpN27kKQ
eo6zGsKHwVD9nFaFckrdjk73XGyhP99h3gMpdl1n6RY7QQBwP2/Vs77sK/wDcXVr8m/NzCRAsBNy
MwwMVsUqBn2GDZVrawWUHUxZdogxAxHpxmjMWp7WPg2TnmktflzEV2o17J259CL8JUK/sWty5eK6
zYnFW5Ov2YeM8qOlYAYX649DNq7VOromVXA1yCfShQRyeJgIMY1a6YOhdYV1NLFhz3qxt6Jrg/XE
EONaKrWNwGc343OtxxfajL0ovmqbQ0UxF5w0zFHinHHTjUoI95w3DvRnkW/DLDx15LSJVN9NONNB
nfkGXZAWtdfjmdgDPhvea/qH3Ed7pVz30rpKJcxUykrR3gYLNQSBeja5S4CUSmRC7DWtGYFWXS+8
nxdCd8pVY+cbzlFTeKPQY8z4yLyRlaMeXy9JhG3H9svirVXZb7FhbXDpj/uZbF2BNclEQeu1GyBf
rortWsXoro0vM5cEb/HRhMMNO2kTU+5qgjCTylVjXQ3VMTEqj3EwwLA+0AQ9xya4n2XH+5wgmEsp
aKJclep0nSCZ9fGWeeK+NdSglo9NGp+TMAKJHnlNOx2GYd+38oN0MfqF+dqZd/CljfAlzqhL3pst
8A5HaQjL3I39drDJ06TdfTcebfzsZvbUac6VHQGD60ipi5c+O9VLIJtrYVAtnoybhCaPpm43ReYE
6vjRURgbzdWt2p3z6WyMeD9k3TMuo9cfCcqtquwcYwzMCFbyuLbzQ0lOLMYiNWSbQeJiyfHBLI4z
lFnQ49GyD+WdmJ81hDTsMnl6sdpDOXwyjKC2H5y02yXV3myuJeWxZlD5hKmZRs+YmVzpdWRcxknf
CRK5UYyXprkmRNu6hbBXcx1CYLPCh1zhaZyqo7SshXogxHoVi2kl9QTxN81IN6yx0TswVmV+HkYk
5u4uMWsu0j0wBczIW2V+jszovx/hOUGBXcRLL+OZ/Xxsk6tpkUj4aG4fIBU8wLLeSJ7ulg9MHunJ
+n8Qfn8X8S8jjIuR3lTRmz/rOwtJjTpUBC6CoN7Ox2QVYknt3eeFyUmC1pz502b4Sh/4/QjOWdg2
HNwxGtnxz/2nwhlb/NqJ5kbfmFDXp/GU+zETi36lo7rWbv3lGfz3o+nFSky/IDEVTv7yJ4kUFp5d
qMOF5OKcJuvIOE5EX7WcXeYsvwoLCC8yZmeZBmWdNP2vqkdSR8uU5JHmyrtwVwa0o+ykNXJL8GVb
8u/6yq+f9EldnAXcnYXGCLf63m4ZD7xE+4wfDtH+JTqYrljRDPzB1HTe2N6PQ/7/hyr8L1SFn/SO
S83ZLz1kh+T1o02+/Wx1//H/+MfrLlm41hkzAPK9aMzg8Zg2/GN2vzjaDaI2TCZlJFQeNZ6Gf6l9
Ng55HgSHvjHwYfRe80P/S+3T/7dmaIhGjGM0Boya/p+s7r+OhDGb04OGc95kRUHw+u3WLNMcHlvX
BpPHhhrVXbTrWn3F3VH68TXHWrc5LCsn85MpMARHY/crFxXTq1+eDv4EphAqaDGDTLBlIFz/+nTo
g6MtVU/OO9TLMSjH2NPIWoMkZtpCvTHWFZI/ieg52Q+G7FVTrD3HoVl9izJhv6a2bj0NJTg9ZREa
a6EG2AmjWEuUNJWgNA0yEfqpDRYxxDhdjASkFwk+sJoGGksxa4EFvQ13qKM+ikQdPG3QMUyQpevu
siVSA+rgYt6iy/CcFqN1beUMd+wkYt9GkW3/oebFIemS8h1GShOYyijNaFYR0cOxHZxVOjbhlWQV
mGJ6u0BhSeLSa8DlPi29yTnDVq9olMqP9UKVeQ3zdY9GVq/qJGRLM0zRBgZQa2IgUyRfXiLrrkpQ
Q9o6yq+6LBz9yOma71h1F/xmZoKFXnKu+toIjzkQ1NWsRzRAaIPDoTaeiDPEE38tjWMzylvikA0b
YtpVJ7aLFeHrwGhkNagmOT+IVtDyLjiMlEOKESxZlKM8wVMsSZPdACnIdoAAVRBkcXFmI1F8gD2w
tkA2wOtaYaD2Wn+VY/bcJ6Ey+MS45FPfzlSOOqVOM46F/9YnCN0dqVExNgzCcKrKqeOJSuO0ilcd
HBgND55Shkw8TVy3Ch6SDXVB2JwG4nHvkwNMy4hMeiyarvVjKRE+YNZoVRdWebOERbSZcEey79Iu
SQJqPHZxImVMT4l3HC0yzqdWLqO7Zm77Tdx2gBxngy70EFiam2t9/0THubqKF5nCci42qotDqM1V
p7Df2WPuPNpyU69DmVZt+Nn1Ph+G8g42V3SBDuD2HkHx3rY5p4NUSNNtPlXNLk7Jso/WWG8XPDZu
VMVU0EuF1p6d+pKV5P5cpzkGaQ1C9k2hafE+TZWU7O5YyRdxwNLeucV0z6xlvLiWLB2Ieso4AnHZ
qpWKR5fQw6mLIScXEK08fVQKHEpl+g4kC4PuqMkMKhUJWKJOUnFSFS5YnZc3ii5Jz6VxN4wcDPkC
ES66IdXGfZvFSGjqUoPB14HYXXVpXG0TjpB+WinSfpwUHDuRZWnsfRttCOR0HO5IAaB59l1L7sxB
HbpzxFh/W2AmAANpcN5LenLqiqqOfbKr8ZkOoPxYmKYJTT+fAARUY7WPkrFSPJVYG6cVocec7Zyp
OxpZpBwtWSFeYisQ7aIlVdaliPQ7y+rK64EjEGYgCXpviKZHQxSRiy7sV2E2PRsWy93saNsJaxJA
LEpvWLRxJ6sQoynPlX1wUJUHADyhdm20PThX8sGYDbgTQqhQsVWyEsu5rrtub9EdxLNRjnfEDub7
3jajjYhmTMqpbK9Y+/q1MkSQWyBvQrcb6cXBsR9wnqe/JkybQE0q2Z+tMDtwk9Hv3qb4Qmx5+s4T
ThVKnH8neqxxyjMVzwp7wYhIjnzqCuw7bTDxu8414Wgtn5rdFMa1Z5FUxShWqH5EocieqlhbhY0l
2l2WtflLLkG3U+dmXtGIja1PittDKuA9K2pd0Iiz5NKjQLdbm040vdCD1t6p5sxxSaVhSk87UvTN
cLl1lJZ9b9NcbIDYeq4J8UjBBAREgVBFNo+YPrCROar9lNoNuMRF/+o0ieObMzBEjjqXsM2QF8gM
F4WTclkMfm0EeiQA/WGPflM0VKbo09S/LYqupzunFfG6DsEp+ooptUe70aqHJdPY+S+9xcMvpjXq
i7nSMlp4ZQzj133HwcGyRGfRP0/WgzzBuBsoKPQA1GKEBNPSHSnxmd2eS+uzHY29cblbMP6JVZ5L
4oCtWt10kiNQGBD6q8QWr0o6J+dWQDKEt5puzKJuH5QhwwxZGBE5UYZm9Iio6wRO4T0neZuqKUYL
VHQjMgqql1tB6KazHDK5gDxdqNTSoesq8qz2GH4ALauR/U0NGViMSHKJ9tjOGPtAJhApQqe4VYhY
aWmQylTH9Y2mbHLc7tOyNF5oodJkpQ7XRk+vbRD+4Logr5tDZwXtHANjYR1fl4hCjwrAB2Bxk24x
3w+dMFzlY9PRRIIVkUKhM0SJdJU3oxo4ciyx3tElrQ3KBWm3pGtnUrgyEXqinPXVPUc4kKo2hRly
+F50Sk1lHYVtIdLnmrJJ5bGytY+8sy54VblWmeZzdVgXajtRHiWh1d+wWfBwXOqh3J4F2Tetab6f
swZCWJw46ns/ZdtQ5l43IWteKaW5EqPWrgwgBtsSWe2Sx7EPpCTwBY7hKK5JkY/Xmj1xWJZK5dZU
++K7LsyrJXaWVy2EyILCPxcrO8153G3W6oxbtmOJwerXXw+DxYWixoVjsjMKXrvEwhxNHnZWGNLZ
o2P9rEpyz/mM1TCm/JKfkranfaYZ7Z1stUpgFIa5sdvaCl1mfAkaMKztPmoZahWE+4XXt6l2UCnt
C/rFvhQfNvHAqDw1e09M+dHoLzsFhoMzem3Kk37meJTfmLM2HJep6c6mZJZXDa2EB4vc+HWo9qNA
Sga1J1vF8C0qwZ1Wpt4/LJMTwiKu8gnLdWtS0RDBaU9sc76l0Gg6kcumFExtZa/V0npvd6nGqKuy
FezZwdSxeuo8tFSUaQ5Nb0uqJa8gkJIT95b8nhlqA2xY0WrSRyMJvQFQjK/m6XhDmEnHQjw538tJ
7cE+LWwYwE3dGcDQP8gNW+vBxHxsUmrgElfo6GIa6afM+FOO0GVTv8qTS5QrtFC5NAYpYNajtQbf
BpbLNNwMYL48SVagHhCg80RdqSe6QTnmt051zFSiL+NgFVeJXY3c+1HG1Bk4y12JuxKhpzY+2rIo
7gCVDKxxjbSj8UbMflSP8wt3hHnKTQMNdJDJyUSTo9xiYSNjsywhwCUdg+wFTS93O0eN4m8kU/EN
ufRtqW+5QrehhdDeolHmDYiWEIa7u+AzYAXN+udZNgvCdZO9jovCOeewBPYCxoZvKsW8owtHceXQ
0L73lV0PyK2qfrQUVcK5OTJlK4ngYc9WgP9WtX21WDN+dG2ZUKiaBBRrk4C0pD8hGt5tYwm9buaA
4k2yHCJjWDxyFcRZCrsudbQxhtA4Jv8pNTGSDSwhaRKVXyAFuSqzJxLbZeuF1EYwS9Gd46UJgmrG
uWZRLDqfHQCCXAwz5iUc6v4Z1qZ+DTBi2omozE5Zqmo0+8pgw6RB3jrIr5dGR2lzAXytjCaT17Ml
QaqgOMWmTzdGfCvbdr63s8TYWmMOnQKzPe5rvX2QpHHQA3kUxIWyXiz3IcUY5GiMDFRom+N/IHtq
hsmzUAxKsEVNoeqpsrJarE1VErmXpvZAF1CrbUUVk8jqrPGwTJV5CicQRhNtCI9jailL0OVLcelv
VLUngYOyO8nqApeXfooEjOsS2WxODUt7tNSc3GYPrIVtZpaGW7NPdGKNVjRGJDRi60VEg/UkywUb
cQyC1gtc//RqMIBpndGepDf+GUodLzNOLVjsnFvKUEPQ3J4JMmhd1/FMPJQ2pLUDyEj36tDqdp0N
Q9cbqDKN9rZRdzehkSp+3sZp6qu6MiAe1pq0GmhRCyYL6u2+Mqd8ZcymmaOetcKrHHL5+7JVMZw4
SbG80W+ADaM3RbTOjKbv6ThBg6fitCNlESXz2mgHU3gqldQphvMY5Pg+4lgFI5SkZ0R7cLNhXoDI
ONlV9Iiq0pyyyOpUfyhiTEhxbyoda4VdXxdjrSnbWo/RKTL6iTB3Z/HWmohJ8KkNb0g1HQwPMAEi
vNbYq3KSEysIAQl9YZVSf1Vm/jl7csSif+cCsvgf9s5jO3Yji7K/Uqvm0IIJuGEnkJ5JZiY9J1i0
8N7j63uDkqoe+ar0WqunNZNEkUgDRNy495x9OFF/PXtaOE+KHOdmTI7MsFed7gYrxaZ6YSd5SDb9
sW0d8nlX+Wp8Of3aMfW19/R5deZ+ho3GAze8/r2pp5DjmpWazhnqWBnvSvKOp+CHVsTx9x7Tj5ap
rxKpzysIWdDemt+fjg/s6/uT1QrHHN4FZcS1nmClDi7++gLfYsznK5h063S0OQg8ZoXR1yuwwPFl
AjAKtqCndhhSFu1q7klWCPYQlfy9BuHvlxP0EFB9wZukE/r1clia0Q+Z+Cp2/sQCuEhWnqtukYbQ
G35ITr/W9X7Tuf1+RWMWy+DewQnyKRH7QbIUKGOphricyw95mbnhLsXdsugcZnmrQix+JQn6+Qsz
0eT862raN8m23RlYMPvYtfEK10R703f6F4XhP9wPv3o3333/ehbVwm4zt3KVlYAy0G2YUDjSWt3Y
bv4rQdX8Zfy77/nTR6d9662GaAFExUeHZ22b7jqk9+CF1tkO2+uv7ouvjc8/L4UVSeE08HP0hJ6M
pFt6mZtsrY8Q7CLkr2gVvnsXYtGzsy+iZXGL9b95HrdEMf/qjc5v5Oc3+u+rf2u7tnE1aZwaXP8O
8w8jOnfYB7OGFOMtB24quP/fC34TjiWFMaa6AhjgmrMo8gGXChZ4z4qlql38Wic7/7m/en/zp//D
M6D0Daz1CYVKmCwFQr0SzwxHB8Qjcfmrb/LnRZERAN+hYs1M2Z9GAErbBypaLFcGw76Vl+wGsMBd
9DPzN6ledHfdOllPvxLX//zckTcgSFCBSQLN1vjWhCQr1Fd1hm5okxZNe0c42K/e18/3yNcrfLtH
yr5DaAp8ncHsRbtO1+gKl+V2VvkxEf29Gf/fvb/zuv71C2NpBHCmwoaiWfxdytiDR9drdXS7lezg
V3L1F+9RuGBr3fqKM+ffVBXOj998PZURh2GZjFG+3Y9EYfddaZYulIBtcjSc9MQN6WIOX6ZvzTpY
Wpd/vY59U7ZzQcuAJ2LLJspfy6JR/vWONDtbyjPikNQneTe5/SVCLje57u77R4FL3NHXvVstEByM
L97SOidP5q8qh5/WNrI6ybhB/qyaDOW++z38NOoopKelWHtrjBFL2dFX86xKYiVV6B65RDNCv14g
pEev80raWP5c/mIZ+OlRmT9rXgZAflubLeVfP4SeviBGznKVkudm3Pf2lSdf//Xn/NNj8e0K8039
w4Pv2VYifDB1TRu57fCpyl3+9RV+3pG4hOCRYzimsIJa83jgh0ug/dBS0GIrse5LRyzz9SxTW8gr
JtZref+rO/VzgvjlyZgvx+qiUBRxB333Z/VMGSqNzyza+hu6qnOcwjpwQ1YXf88Cjom8WUbnciVt
VXda0rDf0D8Jnvr9H8/o/wZm/7RY2v5VlPw0L7sh5Gr9nL58HZnNv/PHxAw+OE81PUKKYvprs6Xr
z4GZ8ZulYmmQZVT/VJ0Gt+sfAzN+yeJ/RdA8p2AZssaz8sfAjB/JLIKCARM/loGh/Z2JmWrPC/WP
dxBibTwwKpRKjaKdafXXGzboGNxURXLyYS1KQtkSh9E4CnhCoB7QJcqI5rNqwLTnIHbf5PE2Tzl/
JchFG8LXF6Gq3QfD9I4X6KwbcFWEEh80Ia0LmP1OrsVHrY8OSVcvjXi6Q5EuFrKKOd6YrFNQW0SV
dygWeuIDEXzipAx7xiztMRTtB1Eo1D2Wf0XE9LVE5sSiAQuBwjH9aGSEN7ron6MRg74Sx6hr6yY/
DlMQmfJOgOS1b9KhwU+tksEJs1Htd7Sf5XUYZeLGS5oiW7TaiLdJJO1VT4qiQ35zdt8kifKmTyJ/
kQpUm0Xve49xogAHjPu3MkHi7uS0Uh0jBq8eRNk0LRTmNgWjhTb6yOxYfw4GxEuZ0EuUpEHfwlEK
ScEJYYYqbpEytItt078NOls72hUbszr075D5yLZJcFrCp7TorqNXixp/A8I0ftEC+hCKXfASQzBX
jB9Euw/Dtj0Pg2/vwzS+JZd8uKi6aljTIE6urGxCN1aqNtMw8O76HVw+7TqNfPKELfBEZBrJkfzi
0zC/DFUpOxkM9a8Z68st2KxqzrgsC2OfpuQMg4SagJ+gChmJHJKDm7zgBiHkgIEQJrD7UZCsnJVW
/1qqGkKlnGtvlN5i7SlH8xCqjUfIIb3eLIuryz5s3wo6ptdTOqBQUGPTZtHqaUt6sEofmoJeRplm
IH2KYEKUlFTTSROEkAQlUUlGVub3hU4MVh3UhmuVfv5mK4PhFl5SvmdGDuLLQq6bVpR1Ks6My97v
te0oEHJFutFc4ZYItlHAb7RoinaZnprYdOWA2NgqgEIzkV80SUrScvmiXBNtP2390ujWg2UEqyhF
KtkGkCpID48eJ8C8SBD1ikqcQQDQGoyy96Y5os9U20IjEaud7CXk53xGg/lHrbFTaEiDXTkBimeX
4Ll11DTpNRZB89pLAu/RC+o2Azlv6C8GYfadY0a9dzOoRbslkaV6SIQ2Irvlj3yYVmVeaj1JPGTF
eeWp7u3yOFQNqqpGMiVYNKKA2mx6r1Ng8JVKSTk5caKWR28cNBKCZtJTkBflsocosaCai3SadOSs
THrmXZDtU9rYujrxGg+tjVi1jqW7vsqGVSWXOjPAXN/UkVIgIW+G/VBrzXWY5u3MpioGcBQmTS+m
ZXuDlFj0zkV2VDhW8OK00vgg2JbNMRFPfaiHV76wCEqrwybc9RUxmkCSI09cRIkvVrQVNgy/7G5l
C8O4nkCAOL6MrBn5U3KUtAGdHNl3e9lKgpNRZvpDo6mHEdEWppDOMtwp79FfSbK9F3JyJxtj4WT0
dZRKcvISxqLmVcSaD9Mefr9L6JJYTVM1McQZLbp4tDVTvjwGdVZ0rRUE+2oWzEhrymCageteTWo5
fBAkGqxrT42vQruobsoAI0HrXYCp9HcJsGkA6IO0ULIyW8Qqdfmot91SihuxjGRbviXVPHcVUyJf
TEHenofhHpKxWdO7L+1VbTTj0eCTX/hCW8dCGnYWnUUy3PwRhjbSu6nV7UXRkEmwCOoKISoit79b
2LBPUKBSG2J80XTMeF/3Ca8Zu8rzxhOmAlJuVtMmdgAAI9ldNf8vRt3vMorvl5tLuR/qKMpV0cf+
dEKiOznVw3jWXidAggPpea69bJb6zoD5VC+DeqFRWv2qsJqPgN92xS/v9tuumIZmbVu8W2JGwWxI
BAaux0DdFGm8zdR62TbyrxiGv7jgt/OUFU8MgWetdHgeYwTD5Ej/UJYcf3/tP/bOlP+w0X95S9/O
GMzESPXiLQEZdFXpXjjZI0y8pe3U7vA89bfBht189StBzPeS+/v3+O2sHULqV61gOqnS0rJLGIrj
74fD/xWe/9S56f574em8Z031nPzj/3xU4etz9o8/M3B+VG7Nf+H3MlQlgZ02gOCUQE2JdoHv6fcy
VBHARhWNMx/4TAYAs5zvzypU+Y3aVEWqqRoomUyZW+aPKlSFbKrSPaRzSZd01hz+nSqUgvbL7W+q
1LIcswnSQUIGLfR777itI7NsqmRNxmnqdwzHeC9iHRA4ZzN7mwMEG+RJ81ysepTmpMqV/Bk2GIgK
bVQR6yOekqQQcuj6ahJ3V4UlhekO8j2xhUNKwB8qpjnOkDnQNKspqFpulEqDE9V+xh+agknZnfd7
LiKJHkG91z8DE9vP8EQRqWq+Gz9DFUFmE7Y4fYYtDqLnn33LI26q9Jo43BAgNqBfEZmNwSF6qebk
xoEIxw44xnK01Eo4fBhEPPKY44n4DH6UCcrIBNt5NHP8u0+kf/mJ97e9FJydFVuchuNIm5btnABA
pticBhAWczRAZ0p6tQVwSWQAmXnAHolCqZh2MfKgog7zIShJ5hC2tJN1UHmPzA2mcS0auTRcEnAj
WB2aTEoBfqeeqj/Tcw9ToJy3J3UYu+I8KXOiQTjN6QZ5WotpnSQEuJxKciUzF1UOEQhCITPwMYYT
DQWyYzwO4WvOSfAq7oWFnRKDc0MGRjBuOsK9ojesNmPjMnvDIbZg9spAWrI9RybZQLnW8BLh7p+Y
ah4o+0gs7GRy4oBHCSU6MmxtNScpE4a6LfemeZtQ9M80+s9UByDmJDzg5SbtQe9HPbyLCyD+CM+S
tCZUMbW5Xp+Vd4AAW8uR2zkwAllhvkFopBcYEQuwT3ULo3kxsd4/V76o81utQ+x1TD4TKMqUM9XG
DzNJRtEHfLGEgR1siSYhsKIgI01cBLYXaEv8IW3/Ok2ZYsAjhJ/UGkkFTDWccy/SXmEMpnSVFZyn
wWJASMREoyRLk+bdXaGhCnLSscxUKOIIEZxA9jMSfpMgAf7YAYh1jAFkLDaLtH+NqtCEHFQxdzuM
n3kcVjMZ8TqJQ6Fvy7orkcxVCoFSMTFJ1pnEOh6CKch5SbNQpPwM9+g6w8aaVVqI/vpEGyrEYRM3
GnkUYY+Ib04DCSixxr0ZiT3hwxwPyNeGUigjbDqY9qQXN2WpmNEeLGp5CHwFZqwZNJXjd1Rg9CNL
tElGqRiv9SAmmoY+AOtFltppuM+SIH3iHDT1DrWp+BCE7Cp7ZnomE+LCQGlVNxKs3kqV1NWINKVf
keMGNL/o+a7zNDKPOtIr8nnlDEiiKgdk5Ei10uPln4NQQg4b65hR6OS09jDdkwGS4OVLYKYN9nP6
GaPSBgqKOm2oLVQOA5H0PGRBeB/PySt22j6pseU/xV6c3UpqYsIFhq4OmlYqhqfei8sDm7j5WGhe
Hzt9Yi0Qqa4iJd4ViZcd7TKj2TtHvPSJcuxHpHzNHP+i1zKJOym29XyVgSv/SCnsztxwZT2Dowyn
rXg75md2TG1raHsg8KbvcTRMV/O0l7u6DkxmEX2qE9yixO+tFAf5ZR/ksrlEhGRGSxV7aXgYsB2F
D/nvITUcikisQdxAfI2oQGEu61FHtMZE1xQ4/0mKkoH9GsqTLTNQ1OseJ0DtD88gMq0JoK0cYKgq
h3xbsX6sogklKJFQENtsVUrbqxZ5bEtzPQLMNxD2QbR86KO+Nfnphu0GKhjJWqO09NRIbOSql07k
WdGVK7rGf9WKqH6MqsBz7R7a5syfQ1gh9WecPzh4dXK5M5tZgdXg0ETcZvV7s9a0bDsiOk22pDCp
Km0MbUxWxCEgYWxIb8rYWCySHCVIa8kyFUJwIlVLX71UTaXex2nKED/qWzAmUcZR8aqQC9ORhY09
lQwXgLCcEMfDhFzUc6sR9DWZC+TYb1CkYUDr9Uk+jApg9kVe+dio/bri1JqM3U2RIANkLK5Wlx3c
rREyZ+YP6yIvMjxhDenfRMTmcfUs6FQA7Ew4Orl21EwtREQWanw9g3wJe1wf1yORFutAyNVOtzL1
WmFcOjnEu3n6Bmz9WG6tXmBgmtOryKDieKmJnj6B5uf0zIXVD65aMvSzUkhhLv9OoiRjaoVUGFnr
kakFRoo8bmxkglT1MA6q24LmhUHyYvziqfwQJoZtdxdB3RsWXZUJGN4CyV5F6hfG8OTKtDnyXRGG
Ur2RFlDZy6qTzTJYmhxxq61JDHF/EnYdkmE7JRjg9EI05hKYPyK22hzLuzI1an4rIBeSfrWxGcKp
qwkSitEqY1V9KS0R5O9qhk4Ck5Su1Js2mZPcIk/TupuhCM1LWUYksvbDSks3amOY1RrJo9a8ofui
43Ei4Sbl9AQv5a1Q4H6EhGn5Wkb0bkjAc4uKSay5R17oViva5JYsNm9ezlZOlNycRc4OkD2iFaj0
cygX/nCokoxWQuiJD8KCWtth+w7Ki7hpQlzDSRBUeO1HrLc2KaHvE7ETw0qPiN++SvRKchEZmMoe
Kd4kllMu6cGZ1UW9KjwYABZnV0VBNpbm3bLOEr1eZXWddBdSzz39IHWmmDiytsOdl5BscV316FWx
jvrnKIQzAmm8lA0EML2UdIglqzdVUQrMysjaBhbGdKpIWg4Q6Kh1XT2g7FBLYnk0MM9WZ7hEjE/S
fUpvyLzPDBGRqGxqce+OeRez2KgI3Ma0MPiiiAokLxD9nXKafALlBkSCJMCuUezqFjxiq93BIWQl
KxpPVqAN5rAyo9KzrEddCcVtPVsKHLNoowdZr/XnTiefW+o79KIpybhALPQY81kTefJt3Q9eDzDX
l50EBod6Hvje9E0TJ1NCsC7efyWoE9+lwZURg5rlWbWlngUHIkoykJIiivdjPhbcvqIYkns7bLpN
PHaydmHXyE6WmPXDpMWxNlPhSy+x5bValpVNVaUhwt1U1NmuVJXQFpJUEYxK4GBrrkW5B+g6DeAE
VFnbHeBNlaiPfUFHJaEP2zh6YBjvXpfUnLb6HBJzAgPbdxgNJS+JnuEGzlW1fAtAWOFmjgmVdtig
iw998pUrqZTBWJtc7MyaFJQrzZzYLossKs8yqdBMGFKNwGbK2MJYoewLr0hg9cWy7emg7Mj6gI/a
eCVRMnID6J6EDkz5dh6cRKciOxXcrgstN33LwXYjJZjmg4gqp65s2elMAr63st8ndNhKOwWfkMXT
HEtDJquN6C+rMCEPcjgZL10RKFmPlk1HSBYaubZEo9bo3L+BPq7SNMvQd7Ho4gQ1huRNj0X9OiaW
GNayFUmFU6S2J587fexwINp6D7hcxP7M2YtGHXjqLA2lYYq0si6IQCpgoZUEod8rIaX7rVZjHtjS
kpW1g4riIXpsZV16Qp01attEyfi8BQmQbHXBgEwY4rfF37avCGrBxV54UDC3YOD1aD90hnxrREpq
UiqLa5qEb2kXTi6iJG0p960wPsiCVE5yYOXqYxcRxBc2MfwN8rT78SYQETNSJSlGG4wEeXlrrR/l
7eSjRL/qh4iqQpLyvLkYdLm/rgWyWQBbRDZ7RhYZjp/QNrL4whpjivm3pifY0+Mu8le6TFLaxTSG
cr0uppBeXtzrPNAsUuTMzZsx5NTYFplTKQy72dX68rVW2ml0+UTE5FgG4shDA742xKFrNvofo+//
Hcz/OU/Z/uJg/ly8/+PuvXp7/3IU53f+mAip6m+ccRH8WJaKQw/UwJ9ncUklaXae6cy8HqbPkPH+
fRg3f4MOpVrQH2nCAbthkPTnSEj8BoOb9QsYJh4rVdH/zmH8mwaKmBKECrawFGowan/l+7R9jPSI
2O+RlOslql/hRO5wL18bC8yiN7BNs1vv9xbOf53vk2zy5fj/eUkT9xceybmE4RXw8x+6fVWIx9QQ
BGtLOLSXupF9SOqow3zZ9+apEv5CGR/q7tn3IR+w7MiGAasVoC1POBq+F2lQnBhLcZLPdo+FzKRF
LhrH96u13qKMjjzl0PrlPvZRDZJlDncGEf+wKlsMhP1Lnh1VGQc7Tm2ZNhW04wpG/UCKE3QK16qV
HKistwvshyKeM3l2avORm1etlxy09LKIXnuF3IJO1TeSPV1p6fBuj9elSf+4NyoqGEZepe1MrQ2h
WgEtzXykpWvdccIcLemWWMnBUp9JEnIj4b/WFlKReatGLNqxPOdjchCk6Q4x1AbLas5BfmMReJ/4
2bE09ZPh9WQfAeBT0bsWwVouEUR6UPCNtN/Vyk2Sg30baJo3r20snEFKcCFZyWM7hY5irq0KLbXH
EJAceezpYeyKeciVBeuyCN1PfKyEUb5ZS+mT3Pm7abygs4JzrtBWWdWsqlZdqpm+pzZA7QwYdGj2
mhVs7STf5hCHVD69Pg9cO1YJT7nqev+1zY1DBeUZVelK2/J6VnNgrpIdcKrsrajYy+22Ld9i+8Iv
3uIWrnOJCeEisIitxTJCGEKpX5gtCmP/mkXsoS33VnUt87nK+iEo6jUmQYiVO1VCP5werfFFz5Jd
JK69AiW+mlHbmneS/pFocohlyeOYZmyM/qpXccnn7VWYrL1sM0FP6jv2AfQQMen0q6S9SQyZ+ddZ
Re1eFv2lb2JWCdaM8yxIUJr+1HggSKPbQk/XiLdXCFoWHkr4gPc7xI4tPY7D9CYSCJcqZrVbL71L
8/c6P6uQjzl2I3cSm3HY2UJ5sa1XzX+WOjbf4UaZYInw+UjJ3jNXBXrWVoGCFPprX3lkvuT4xSH0
H3IW/dh/97L7kmQBo8NqKCWOwsEhkNzGuqa8eCIKiwniTT2Bhx6Gs+1dSLPpimklZ/WFWRmrtuwc
iXyRETJRqVFVRxVcvxnTQIqAZ24jsC0644wKUsI0TPCZJccO1YVcH1Q/hKxYuwlVU4WTn2P8Wsaz
BHsHLkJ/UKV60XauET8Fbb7pJYnm+rlp3slfdxNLA4QDByMHIwVNaYUKeZl5yWkAJVc3ylViI6lI
G0JGzWiFE5AX+FaG3jLPR8TfPq/nPrTuRaet1HEG81iuOTyR2XcEUrSgjgamJWYgO3Ea11VcLYtE
OODvVOktULaRjPHsntYSWOQXcyBCoSfbBs5MCsCCb2hqVKdoCQ6qkwBoyiSPMBaCxzRprhiMu30M
40l+TaVho6aPKsaiSGaiRNhlpAEW8vBCKks9ri5E29w06ZMRjDsCf5eRv5F8YBHqu9Bh52KcVLyH
KKqxGcY0ZXqXEyc9KjRV5XVeqe5oKJc+YveOJY6QX3yd9wlmh7y+p5xy6bk5HYYqKZ5e6+6m865T
TDe1gWuLsyAs8amrVql3J/t32O/XvTjyRZFwwiyc4LowjvFKWOAKWsL64IrpTFsCOV1ATVzADXG0
huhU6SyTbzLmTxHNxTnsxwd6ZDL1AwY8aBYZ1Y8jxxc+5pA0HxKIHM0vTt4QrnMC0lbJALerGd9D
lW2l6lc9w0G9BhM90WnBWQZkpQaZEWM4xam4UjPCuE0gKsys62CONukdOr4Os2bsR/a29+f7RJC3
Ily6d1uG1ws5IA9t7Bb48CDtYA/R3+PiUNURQ+yMDaSObqUSz3+SXqWhvBvhN9W8j07hbh4XGmE9
ZPoulay6puWhkxpYqZj+DPmj0MViyMW1WUz7ZrpSq94tw4Oln231JfM6ugOdqzG1K5FMgB13C7LT
PT08eYwih/i+sYBXqtm2DjrHQMEMJ4JD3VOsWWfOSOj1W24sIT+Vrb+WWTmG/sqEKKV1wbHnr/h8
8tE51Ae3HvJFAPCuyspNJjI3zvotvtFDUb8NnDPM4VQC+evMajupQNY0bW9Y5y7FJKrAF8IkMuT7
hLxqTzxz0Dr5aCFgQYFbMlZDdWmQ7wm1H8KIsWEK5pCoijWYDjJT1KpDUBRqB+HrSwbEm7g9gBtd
om1fEGS6nFQyH2nb83/CGHPGqF0MiQ/MfDWMh9iTnAmNvJLn6xp7EZwj2W/4ThC8tRTx8EuAooGc
E6tC853QeC2KM5gDaG1QzvE4v/jBZR5cJfCroief1mNLykRvvvb+bDzcpsFxGvoad1jYuKmCDLgR
9J+5Av1gVe9IPJpA+1tI2IJTqAwXRs3royHiNnWULnz6ilQOxUMVbWI9uA2i/hSb05IQiNKYoMN4
W7mAwBOfzAuGkvQO1jE3V2lP9FCaXW+3YHKIJ9DmHM7xVuuNcweIJq537TQQ+KlsDSD6dp8S3Hft
k3XA5nBvJ3dRZF5M0Kk4ql6H8SEcvU1hxZdpOW18X7vKpWjbNfbBLP3jD1XpfxgIfq25KO+Y+jD0
MWXB8Mc2P8vAH2ouTwVOyWb9ijF7pW3i9Sy3VTe/GqRq81jxh0nqfBkbJABVqYXGCNvL19KO82hc
SpX+MkA907xHmTgOA5eyrF4DNVvYl4IH+6HZF/fKTs0ey2BjOwUA1kV8MIb4gB1lGYbjKoqntS+e
o0Z1VeJD6pbtSaGlHZMdFnd3pEji3GxJJDmVWC8D/4Yuwlh3y7/+yNDx/eLdfFMQymYA0XrgrBpY
KxF0LsXWAyKKzlEIjs98ZdfFx8q3D1plukSLHuQovk7yalsr5M9H3TaPyXhiE7Q41pdYr0BckAd+
jgfdoYl9XdB9QRsyt9w7wpsKsyFfhAJKT/vHqZC2mk3KGuRzkQfOaLZLUETLDFtqLoht6G4DZdl0
5bHRMAjp94YJAkvVHyvfek5senMehMljqIY0zx/6Fn8OIQNh6h2G4qFMgeRktn5tVFcJrO+8fyH2
CFfQtZHfwB5aGPxaLWSMpL4zsFjYiee0Ex2v6i0jjA0HqUNn/XL0wMKmDJ/CXgc/VafPVplfDlHh
9H6zjsm2z+bcALLC8kJ22whdrX/nwzn0fZIuStQYtv9odKFLz+gyr9qtkkmuL5luIV8ECO9B+g1j
us5SFFeDcE3jow26bVSZ+yDXt3TvF6kP4uBKI/o0A7wVJPGqGK4DrP1yCRcxhEBXEQ+gfZQa7Ki8
9shA8dFiW+9+dp34tltVxygFdpsrb1SaN2FxkvRnrdTdQiMYTL6PPfWeuRWxKlRAMLRLDN3hORr7
naJQp5ET7JkXBsiobFKXqQqXKGwbc5Hgdq/Gj6LadEizTNY/rbhPE6Kj68vOiFaafSqQfXnsWyZf
cFAVa6GormTeQbUhyLulo0U7IVir8rvsIf0HrLPA+HgaYCVIvOCQHGKfWVQTvVUyLXfkEZ13l5dk
SFD3nvt+3eYT5YV9KQ+Ag/QUsUs2HoeCPloY9fNCthnFBdJDklIs5ZIaF0wQZrfhgVKzTBlYAYQY
QnNd+IcaM20sWtfvHrFuuemk3xh++mJzamgU8RaPVFcygJvG7ta2fdOUR129VdKcEljByJvvwmHY
NRlaPxlDGrMaZUXO8Vq2b0Rxku0nWHvwvTiHtKWxjIc9GnucoPoSmSUV40MNUqKz9wDcnJE2uJVU
9xMDEKrLrUy8HccTVpDhVsV5mjZIYnF+DuSHKd3S574Q9Kar6GhLMu2o8NS30tIfPgbQabG5geG4
KKtuOWZPBl0wDiTIfBe1dK1p5z5vDmPcrIVId1JCEl0KhDAY0qWo5JkDi5fWeMynYJlL07JPlUOt
NA+91W7MFg9fb3xYqbixOf8oI3lrSrakFjrkVnWuJWOJD9aVbSZzOc9HYjiS318k4gaSJ3koaN16
7bYRF53UuEFevWT6iwUQzSo+AICSnGbgvnWRKXVk57UA3H1/b4amUzbKqrI56fhQVu2PdEg/qr65
CevtCDnMGG4LXK+EyFX9kxYaBxldXMhMdAYTxBzRiq2aT0cGyGCiIvbwq37enGUOEN7A16hz83J7
WzwMxEW2k7dA1uZIsUZsmkFW94VXPOb+a5GSyR3yCGsFx3JiK4TYyvo5S0gK94czTDI/3yVlu428
M9GUd5AW6PMlAdxtf6nlKCK1Lb4AN1enbZJ6HCbGbVgW+P94rLIGq2Q6PGapsvvFYv/J8f26dalz
m2beG1HpWt/J+lpmVp4xli9219MBnRZSg6U4hZrhZB2SmahnEieC56gIaRESc2qYS+F5Z6uy2dl0
zIvNZPtOYx4HzsOZRlxFnBMJCas24j9oOvIbvQZVZ1+pSY3VUoNYwEAdYVqQ3SOzXFRyeZBJM6En
uDHa4Cj3MIel+NQEFZU6+Aqd1EERL6ZqI6d3gmemzzgSRSwCI4LHwe2aYN/mytqolbVXnn2azpHf
7lLcNTKJmLGSryUaGXK+tsNqz+SBaZPJ3Ok5ADuR2Zso898l8d62jz3VIJ4JV9NQSGbFOuh3eTJD
IWnDTkq70sGYJmqwlTT5FucJ2lFOemlF+7m7tyGI51qyLcX0WhD31WsDiV5+IjD23hWev5ICUqWI
wRTzaskO6WntnsEmKEKvfEcXcIW8kpz0ems16VbqcJvApDOIXKTkJ8TSvhzUYKnhTMABuZQz66Ui
mCuBk5B4K6NhdF5qF3Igb0Klfeq8VdZf4KBmAV6n4yEKUBfwBLArlKI8McVd+JzgQubWZLp3zMNV
YMuBSsQgo9eTF+grDsSbKLpHyVeQB9pfj2QWpZkBIMU+QlJn/slywBoc1UznUTYn5Vs1dNt56ehy
/WIOUgKNvjAZTMvexYSrnpaMpd7HKaFHykUzxa6vl1cWWXq2QtxC5i1h+qDyVJ1GOiZhsWYCyXHo
pQmldcPci09AilDnPpha7eiMy/1KWSjKg2k8NPFJ9tu9MubUT4S7K4YzKhDR8emyo6TIZRD8LZRJ
3Je1oZI8FtGJUCLT6eBLIHvjoY7k+gnb/Zp8N8cnrZ25Ou7xci/5KDVjNqtMb8/+QOnfZUcZeWUr
hsuhlpRFFVwz3Xis6ieLc5lAiF0o+THKgViWCdMge2V6wbIz+rOn1duswJbb+avA48zInKIgRCvu
j4V2Fdc3kzewW4NHDIdlmL718UUf7UyFIIqRO/WQ2/vMtjd6f5q6M6dzVx9faHlz/rTudTzvU1ou
PSLf5FI5cKSHwTLzAkdaM5p26aekFqGDFeZLE3F7G4AqMvCf5i36IJd5JIqVxTyozcZn3eaENGKk
8Dy6dzZB2zmUQyDQ+SdoENoTZi7hSQ9ynr5CQpJdo7ZMdgBXbhoydhv5zmjMVT1G2PvhIL6SXOzI
jUL+2KFTKZF8aWNUdAKb5zpJriUA3Xa065trEt4dLX43bUKwEsdPtTW6ZdikcOXkm1JEe6Ady1QK
D5NnXwWJQXHQnXyv2vQQ+EF9XEQ+aFZ5iI7gPLCriwfiM9B1+3R6slS6UVTBoCpSZ8f7FXQPEjyI
QT2h/wff1MzE3iAkeaMyTmhPXK16JV91aSDujnTrSsswv0vWW291716YkEknF7tIJ9DYbAt1jdfa
5rzTsDA1MwUXzAOR8areLITZnP562Va+KQ45cMx9cjrlwOlA7313uILgb2g7Tc9sIvmyuoCy4IOK
fOUmd9CtH9jb4pX3i4OB8vO5gEkwwjVTRwun0L3/esrpxf/l7Lx2JMeWLPtFBKjFq1M4XYVWGS9E
eAhqrfn1s1hozM30jKmY2+iHQuNWJZN08pxjZnuvXUi1wDnbuEeB4I4nil5HcLvN4FYbV3qChvJj
GtT6R17sTiJWMcBqGqEVZGP8eckAG4JO4Md5CMiCH+gKLJrThLt/f5rf3Bd3gyLM1FAHQjT78yKC
jOIjiaX3abkBQGKzmjlaMsFP2/z7dS6Sj9ZqlEmDKiuKCj+NOcBFmSi36IiMwXyz7jvw77bkjKfy
szhXvnk9H8374xHJlytjo2JtdA4UGNbNjzbDtXi7eKIgEylXodGp2Bsv/g6dkM2hFbTn1oWi6ySe
/mG4k00L2xH9SvjhjqX1T/v7ato/Lynvqr7W57/V30xhisAU2nMf2cEWKohvvaG+O5YOm+v235/u
N58EKRBUBBiRFAZIFzcWVaHeMxI+ywrVhRa6SNZ/upsLwfT6+ynrGQk6IBpOvoE/7watWF20SXte
yXuLQ97NdeQQOBnEB9URPdIQ3VV909oqQTQ/NDL+iS25eJKqJklgrfjh9L/Ynimir0Zs5TM8MQcQ
UmvXtuhqB9HN3eQeLbXd+YOt7lo7di1X5ZsM6J/5WPpfSVm+73eyD0zVj/b/ra95fSgqFlKFD5R4
JkZqfz4U9JRmFXT1Wd1WD0R3bcuXxV5ZApX9M33hm9+YkSFecVycPIfL5YBG+EJSM9dC6ip3TPl1
+adF7psVZ40V4vhiMLc0pYvFICn5aBBEnOMvjF944F3ipaSAeHVHVWzdS/amPe67ZPvTh3nJtVif
I4sqvicRtSiEyYvVdR6wo1c8x1W6XtxQvuGjrvlmEnAJyEsJaxw26a91ZYifiXP9778eE5ykruOo
ZsZ6SXTs5Rz50Dyem+JXPt1y8v/3j3O1+V0sBNh5THTWq/p5TTf+8y1JkYi0FEIMDzSbFdCEJkwz
GgnAjWEOboy7SAs4bHO0QtVDwQkFL1fxkwrkx8bgG+ip1KTN0JRXtoryKlHBhRCixUgFY/Sh1gLK
nrs6nRwNlVnGplsY/ig/B4Dlc4qvrr0TiGyI0WFG/R2yHB/uEw33mb7LLjM8KEsqjU8UmsxjaQk1
z/oUbIPoqmup55n6Ncy+5npb0nPuQLpMKXPOfldLnzU63UFYG9mKrxhoogfv3x8dg+2/H52BfVLh
wamwRy8enZxPatKk87u6DYl+6fzYz5xgt9yuOIvi0XSBevk/XPLvTYILif+gi3FvIqj/89dawO8N
bTPTNs1uciIfVwrEeAz5pn/mQPzdov3jWtYFPiMtAkJEub12iu2RgPQZIW1Q9a7IqU8U+fha/oly
699v8e89n84S3zn7hI6q4HLPN4ZoLIYWB2RyHLr7WbwKx4emXH64CtKEv388CUoxaiz2OpbIiyeZ
YelrWGje8rnwUxRoa0BebCewozYjShZ9TrZ0A/0+7PbCVMv06O47/UbTPpZYdJXwDNPyUKa3jcjH
8RzHD7O+Xa2JlQk5LtqXhAbIpbWtmd9OM0kv+vOsKdsB0X0wXFtMrcdl9gQETaV8hyJxI0yYB8+E
uYwiYjEFnbbczr+I0tvNMuZpppqVEV9Nk2fS+MrLo9BV2ykWvYbOXkcS1iwUDB0z36oGCIbofwf1
dhDhngi23pd2CfQPOGOSx3t0VI6mvxZjSlCzaxYsWyWR01nuLGHHh8PELfq1lDDKykdG6Eepjbw2
mg99lzqBaW20Xt5pc7SXLCrooCUPJbRliLKwJDc5Aa9V1zrKiAFcegzr6U6i1tJFD/2439J9ryWY
iVhxFuWcBGtUwOQp1XUjB/7YnVJ9xPo42ZY4+nPziZfhmJgfwSD5ZfouU1m2dMQa8V2sn4ZCswWF
mfQNSjUKSyoE6ViM6OgnnXImrv0G5YEUPRYTv81yUqabOdXcuaQml8klZCmTWzy9wXsj0aUi52Gc
RyeCyq9aqt0tdBMr1yAYQaw+AJUPB+MK8BgQJZl8MnV0x/puLCY7abQ9gq5NNan2UtFiWVN4+Cgx
MSjle5I/G+LbHBqeTGhyh0zCpI4ywOFrISrdZPZmbbktcRfmwadUJZtRVUX+Y0bgaMO8xtwFqGZR
tDlRFGxTOfZFw7SrZPRlfB/8/09BIvrZPB/Kmem+mdwu+Ui3iyQEjXhOkHcDgTD1ilwX34qRWllZ
24MtgUWDKy4W/fdf/FKsMxSBMO3q0A4RICg3A1tsj+qm7WHcWd5QqXZsmF5bYVYQPhPzuSnWlO6v
hJjHeuWVmtKR3ssuTFNf5Dn2CqjP4Q7NP9N+Vqc1MbjNfbN/CY0dx7dNoHzEqEsIS9jOEuQJoaJZ
HnObE9YWTNvRq5Q21mphXnuC8Q5tKaE/Cj2lVt+ISn0qlsifDKa4AZbApD+TDLvNAvWFvWdfJzXg
xtCTrHhfQEfLa/02UucTIMdNOHzxieyHMH2cRuzEMhVs9UVzgO46wspWpAf9mQuSi1kWWMNVi7dx
GaK7sBeRjtL3qcEyKTm/DbwiPkVBnIaNmOWe0qnPmUrTgHiiawLW7ASx29gssqdXrBs1LZe2Wq6z
QrsO1kjzCFnzRhFvzJx5akJxag2pLwe6Y7XhC7lVTkuOiVCObpIEr8T0ZJuatgwgM76RSQweirR9
T+AP/rQw/lNn/HmeVXH9AzyhGuK4ZVwcG+NsEPEbWed0mj1DJpiHDPoydKVG7TkOTLdwo1+CPiPZ
TjhqgUZ0s4ocXUEQQD+q/JUlBJJpfiDQcynk7r7GTTBhSJjJnJCaPXEnhfrVpFeicK+Vjx1nJ6vT
fHVKdnM83VpIMOEs9oETd/rroKn8h9Z8GAbeWWnZzIQkVLt4LpgNRQ9CRN4yLvu2QgY8iPdG4A/a
dTq0h4YX1YAZWO3xSnvJ4GfCQ1jdlBCgDYZ7CnkRgk8L1EYYQKziJgfJWOCGb4I9TfBYGTcpQ4mF
ZPA4waychluhlV9mqKOJeVatF80kdD7pyCDeV8ldhiJG5uPWgyel3bc0mpW6vpKT97ifnxVeyEii
FokOXeuXCrHjyLsSeu5qPNpzd9KE4kUi4KHJugOwOnIe8wxjhOl1FsJJ4KeGeNdmgavOkD7RYqB7
J7i+uRKDws7kYg+NkmVotwD6kMs3PVPgWaI2YQfpps+qJJpYNw5p+qoBU53l7NhNkL708tpq+mOe
RPtQp99T/4o0adcG6BFav6U11MrZJmjN25TFqUdRPhACFOekPjXQWA3Bl0caGils2zH3NMIkJn4T
+j23rT5chTXTidbg0ci+HskeAxm6xRYCA+CET+rCi4K7ZR9mpdtP2gAAWCM5KDmmTdfb06Sv6++8
0RHVSFFvZ2rKLgVJu36JlPKcKvp+aIeSkyPbnCKHe1nkyUqu0fafcfxeiwO5UpgKxPcI0YU8fogz
/4yK8UrQh69ePtSskdbSbUNZQKQXMy7oyNjEdJHfLN1bRcBaSbykWU/bwYxOEFo7gkJSV9ZvBIAL
WrjXWuwf0mNVv1VEp6BbZ11d2MJHX+GYVJfBg1LlIHmle1VstwKqxYRxKr6nSOS0lmunchYPGst9
1LebBWax2Wq7qpMPRRsR68PyjgTSXsazNiiEjVou9sJDrZ7jQLuaas2N8WjAjSjM4GM0BNvsWF6g
dFoPIgDIAN+OSJgMueWbIJs3JH1slpZEZ3UiqyOBHJnL1yzmj3WX/xJm9sE+rw+xidGPPhsSAe0O
buxNaO75k7wo63cpxDrXCmPOF/39MLdoMlDgZ+IJhPrTkpU3C6lw9gw1OWbTApdwV2jFE5OkTaIp
HzBkX+ny7Q0zvOpilscqvUpjmoa8MAk76DCKe6PRTvKyUntnJJCD0OyT2iD5RLvH0ffDYOXbegdC
DsNqQ9f+quYG1PiJVVLvECceRo9Ipv79/PrNny/Rr8KCqAHh+ZuJo2ljB/rgXKH8nKtHpT//+5//
3blVFTUGQwrihr/gWnna9EuvmefBa3YFVX3vCdv85/CLtZq+3AV+v8x6TP+tP2TOi64TX/bJkU3r
aYiRG7WljWGnNOj3idewktn6OwdO0dfv/v0Ov+lNMcv57RYvKn0RtHoZIawdbRTAx9qOnMDLd4Wb
3v9UXP94qbWx9NttToNVGvmACtLVm3+4AuqO1DIOJPTB0O39cGN/+ozXNiNbK45mHSwaUaSXLT5D
x8ZbmeLnCgwcPmReQBf9jxvfzA+rV/b6JwDiJQ/qrwvKf96egFtybMzgnACU7G9DdwVKljs0SLdE
rP2go/67B4dgW9U0zVI1hf73RZskYIPnsDS9g4GOhHxbFSp2pX2WM8Sv7o30B2IBj+abN/S3c8pl
BzOIWBsyufxkJ6nFim2x38VJdGOxbeTJs8HpKhRuFIvRHDl38EAbDvPLVNzEirqRQ8yNKkj+GQJl
pTvQ49dI0eqxbcpbtk98Pc0T6j97yQjnLHJxS0TBobe6R022HnsILslc+l08nSutPiQoQ+cwcPXh
1eA0aOlrWrFg1yJs7TSB89FzeDmZHNyEqPU71NVW/CtVT2XzJHCur5EZiy9N9GYVd/kS+2maHLHp
IGJpd6FU+xCET4xF7jM2/4W9qteru7S9a9ajvxjZhTEzdXMjqcQepDbEWDU2XilPsIqvLtyLjbkP
m9qfKHxCQq6A+5fxbA9QgslQzDaW2J90SrcScra0EKUuch4Xe/2aZAavYPSkCgnqYAXySOtYSop9
5BBZ8r2KVDeqtqQX2HpyakmLi1pOsWP1LkBZqC3UhD0Bo0il9Dl+HWZxy17YIdmWpJZbIINh2Zpo
vNEj3olpftVlzFVhxvMPxHuBvlWGCqz/Vl4ZkIVXtsm2QxHLus4MkLDOIX61EtT61K84UBy+Yhu5
APKm2qdr4UJ59xBHeF33WHLyLAkyWQ+oIu2peVFO6cLBp3jt5vNCANR0jrv7AfGTSUqLQTlDQT6F
oCCLamNRpS3WW5LofthUOyEo/VhT4MsfrERz+/BWzEH0YSyLMLGvdnvk57YctCi+70JisFJt2vVT
fKpqynidWAyEKX16tOKPQRW3bU7BWWa2lS4vZp/ZiE7FHiAkmuZRdbPYRyxuJ+NWWeJb3s33vMz8
JRIdHGdMM0W3b7cjI/pp2a66w2A00E7FCC5NRw4HyuKWmOziLjXS25jWhVzHN1kwHgbzPSllN1Xm
Q5xkHgPDraG+SYjhFCW1W/5auK6C9k5e2L9uObC5aYYaYw4ZmTMHVBVi3TAntbw8x2l40iwZK8H6
FqLQjcL7BSN/Jo52R05tnZEDQa45PaS428ZFZZdrWps1O6bUHCK5Rj/aoFvDTY3nY6A3Lo25K0r9
McrQ0ai8DfR54+q1i86K+Esot11UuCTWbIwqf0vqDKL+kf0cZfQ2RG4eq+J11e1UDQhxSwyyfKw4
3wOtOopduRsmglGI9Ytl+Ur/RfhsQ0jKEEx2Aa4av0S7CYJ9FT3whozlWaL5aSCGibrnUrq3yq0o
gdquiRgZPQlGOBcohGmN912j/ySnS5t7gTtTSYzIyTEhZd2bAuSaSnaMIqRElrAbkdamHAPBmdV9
bsukKhOW6TDZcMdW9AIr8RmhukM43puqeqq1zFuC8KXHo85Hsdo2SxTBD/jXr5UG9dRSpFtRkJ6G
Bu9yCdJn0YkATeX0zmoFIpLnjxiwRdBLToj7VS6SR0VgH2BinYsEDJeZl5qkHldXATGBocFpuM6f
rL46VUuGiLe7SyJ5s9TjlyIm+xD4mmxxdhWJ1IY2UcyNZ5blIS1pTxFFGowvrYnKmhMzttZHnZRV
RdozwwM68CiMvR0gKhCZ+4rzvCYTe2tBoec0cdMOZ0r5rMcMl9vmtPSdC+bcnvvOs4TBNRU+GmoX
qS+8uRec1vwi34a5N4KsMdjVSvcAgWmzoNxsaT+M4HGnAaN1tlWgrKL53QzEdjLZr7sE2wmJTJCi
s+5ZRxBnNrbIXmV2J2l+SuOG2MknLX00zN4epCtT9+eKzNL0sc7kExE34PtpaOBdT/jmrTh9j+hX
p7jpxepMieb02bKBIGbDlNrPkCgApPPehLYgtXj9jnLxIAzbpoNtax4m4aiEVPmqhaRKux5z2Z36
s873suintmf0KCuvDXaPIs13S3tfDVg92m2m3EyIQObkcYLGr+KPqWIXljmz+hoNjuhr4pu8bHGe
s8Tn8M9aN26uFZUoXDHeigm1hWY6JtI5KR1xad8Y2GEaTD1acwP+aWtRPszBdsBjk02fcvAm0qKY
a5qD7EDScJXEuaMZD1X9hfn3KpKsjW6hLZxZXTFSGzcV8tS08NignIx5kGog7ZU+/uejUaPPZXmM
UUUEooWc8hR3aDo1cjWm3JdakZTOrdJX5Mo+ZylcvgT137Hv0DIv2vPcPI+lcVMzhIgC69gSeDnS
r9iAazqpTe7W48fQddc1nS/V2BLzwKYeuQwg+R5lp1tjr5cWKkGst66mh1dRTmZJR+VWsy20gtcS
G72ZlOwemPzbhPK3FE8aVe1QJNswZXECMOCYKo1Oanipg8bcDS5JDFD2JkYj4LMJhFDHeEvjB1GK
ekXXizkVvbfUN2kezgNJ7cO4tZipDIrkVypTw+QzY+XPMKEbs6eND1r9WTd3wRD6SXXugOpnZjxv
4mWhe5WhrV13TTOsP0otvpGjnrQiQFHnipMLzWtCPOq9lp3JUGa+Um6qsPyq4tSzFC/WMG5a2dqo
++9rnt+nEtZFy2gSpGSwtPadkCWz/ciR5v37wfkfAcNFNfLHBS7Osa2alRP2+/fWZcf3ch/RKZzm
wBGekl+5uwDlpfsnbsIty7tb36B6msUNnhEcSf0P93phUPznEK+DPcWmaGpUvpeDg6ZJglFT5/d1
1rzigOPX1H43trKTOsLuxwLlm5Lh96spF0OYWNd6/m9+nzwyHFnd/die9sCD7BXDXZx+rBjWn+qv
J80hnhg9SRdJ2fizYmhicaimVDhb94hit8MB5Ur6wJbl/DjK+qZQZmb2nytd/KZFYoyRaVXvnWNu
FeotD1Kjne5ocHM5L3MF539iFf+fTs9vSuc/rrg+69+KPcg2xLtkwhne/TqvO4xe5Cf7/91P9tuN
rTf+22XQA7dlZFa8ILSzuh0dILvymwaA+ezkXnz/02/27YPUZQVmKwhlxbgol6OmUWaQQu8TkvK0
emyil3//+r6rInVq0/97gbXy++2Gipzzo9zV/8w58fu4kcMiaVeb5P/n6X07VP3tYhdzuaId8or8
L57ebM8u6sJis3YfsHDa5nXiT48rhfqHG/zhmubFRzYbklwE+XrNweEYQT4NqnK7eA58EIPNhllI
7SIh+2kl+eGHuxRomEA7UgIKWdUIH0eTypIWXYdbyJGLrdnVNrPzH6pmdb2Tvz5vk/nq6uNGLnZR
pCey0rYjMecmLBy1H3ZBH5zEbPxSc5XM4II27ifIk10iWQci8zaGfg0aYFtzaM2ow1brp5YM13J5
y6HSSLRDUn9Fs/wYGMN1jdpwMSjfFMzF6PWFYNMLh1xyUgSuciPeyX1+qnDZlQB1m1hx64KwoNC6
HeOEZHbhp6f7TX9AN3671YsOFqbeUqmE8Z91mjTOjXJmBLcxtvOOI8UPz/X7TeG3i118g8owSlrD
J4K2E4R6ymReusOWg95GPoRe+dPlvunO/XFvF19kZg7TwDb03jizq9rtdjqYBMTYGLnWfpJko89g
NqluSKdVf6LF//QKXXygYzgrQhlNXDu8k9DLyY/prezWUOPXqIY1qaF6at7i3q1oMv0kxvn2k/nP
c77UJAgzZ09Vmd4jqGXMvjJMqP+bteC3K1xsgAZBqPW81O+DN7rxASkZIPzgiBCPrMpNsx0P+t1y
88M1f3hVrYutUAXEJFjJhKpDuF7hpoHXOoS/u3hGvZ+e4Per+W83eLELtjnIn5aLrYsdGM51Zb2q
3FWzYu1++i7W9/Dv5QZkq6ogs7C0i2uFwliB2JveFxCBYr0tgBHoy31EEn1RA0uQf/rxvn89/nO9
9X//baeqx4oylR7kyo6YdvjmXYNkWVsn7QLoyjOw4p+6nvI3ehU+Rcs0xDW1B6Hjn5dUWgDngxV+
LcycSgFe6yCj508iB7buoY+volp4D7DUzZrAtDrkdBMg3G9hRgxZ9pzSydIy5ayaxrGNI0dWGP5E
JBcCuJZhhQsA89WY8JO5/wLH+8MsRPr799E4M6xbgUhIuHb5+8hx2PGuV2hOJa8b7K6C0+wpzoQN
cvZSDfXpupYENeZIXsWfDi5/r2JcnWcGqUxZE0ouFk1w7oKmGvqb2iHFnoaraU1v7TQvZS9qNO+/
/8j+mGtfbPKyHqRRzfgWGblreCjBmTFzg9Um/zX7wsNPV1P/fjF4tKKKmgHpqwYb/s8XQzaLAsab
/tYr+5St1BLCp6I7yQg8ZOS83QjmKTGdPEfPsIyOwCQ6h9LX3xSQPywiWrqxdnoV3w8Cmhzaml44
lVXekV3hptqHKJOP2YgUqtuKKSEAMExmxi0D861ulLYqv0XS10yZ21qipxMmrJdbmglDMZw69EB5
ToMF2tBQ4bDqrK1U7Aex2WBDwyEt+r3WHjVazdLQfaUrTSoV/VDQrlVBvsppB7bW/QorKLmy2D7V
hq23g1NVNAO30mg4GSnN46euHTlwo5aRjtJ4Y1A1k7l6HZq0l2lihLSdGoP2HWCMEjSv3PjtbKBb
+uzHu2rYVfRSUCslwntDPqc1HzMDDKCYYVuTbB1HgCXdS+htcwSLloq0EMLHXB27IHSSxbTrYXTK
RL3SyskPQIe2Lf8aJD+sY6M+b0kBfTUk89g0mF5kcBsxwRScTUwjtzOa3kpO9+Fc1ODJ6Q8U5XQt
Rwy51Qac1xGHqacp57ajDahkj0Z0V82feeCb0chM4DqYezvVESug2ShLWEfda7Y2LEo6gjFrLiwO
pN6bZTzSTSW3NETQskFjsEkRJGXc0thEjjSnNiqo1hCeOCI6YhTS6hN2jXKu0hcDT0GX7eF104e+
ksY7smXxXEYef/aVOkAtJNCrEXHESfVBh4deBrIdYNnM8SyGykcQNo4x1EBcfqXFvpEemiVw4zbf
BxKpcRKIrEi8ljDLjarhpTQ8azPZ0oZ0pU6yNd5UIb0bqnuCfVzYae6ShVdZnzpSyCwfCFUlfiQq
79mkbGphJ4qvIY75aiaHq/6CdaDqN5Vs+kPKyBlnKRKZbY1mq2hO+XLuJH5lgWaKRIFL8yir8EkK
7UEu8q0md46Yv8e0U7vxtUbdQ2OjCH5pCMtlLXHiHmncAMB+mNyEdlbP69jieSto5WEs5W2+GUMV
sY2At4/pc3jq1ftY/ZSaDtfRayukdpA9NgnEPSLzMgsEFt33f0Ajpj8hcmii1KfXhuk7diVEsnH/
uhpQK+xVqIc3akr3KtqNYukaTeMaPVnbIwMP5kiWFm1HDMZB/9ay+2njS5dhkmLha7FyFrhek6Im
kDNzUmRAQerX+or8wdc4NDuRN7+HhVCvSFv9qW4LX2aRCNXMG/PzOAe0jXOkEIwPjI9eCPYSTmKZ
dp9lwLSQii2yC9Bo/XSsl4q+qvVJvsNtpmo3WaLDc4sf5Dw+q0l8iHFXtsGIUegm7Bl2RIZTlgNe
8oKsxMwxyhepPadWhA5tGzaADuTEjpX3oGuZYrXHAUNzH+eePtCQCQbiF0J3tU8L8wygjWydcXQj
2dgoutdqk5+Hj2VyJUS34wgWz9Q3rZrjGX+MZs2FGSHXL1lV+s3S0ujN/GhMoFSOjjiegBHb05hv
6wQmh0TeeCwdc7ChEK+eo+FeJpUDoAKzaiIe23u1edLwbyUCnri6cBuL2ZP40OrPlR7YQUpcKNyN
DOVhM3Bm3tbRQzbGG0YQhCjjK68sW4N3n/PXbAN7IeM+La47kjWk/m0cBj/q38yURr8F/2MYwE48
a8Q2NzigJVryRZN5CdbYybyvwhavcsUECBu4wSyqHHbN8CUZM6yOnKqT3Gz69L3YI9og9kQzdzKD
zUX/KkVOg+ZzLJ9k3FH0z8su9/uItRpK0AwdY0w+lemTZXcQTNjUrKImHVyQe6w5KSJ5Sw09U5pY
YT6EAbUipv5QUzda0TABYZxSf4aysc/E+8xgYhXmDp7tpji0xTkI3kM5AO/0uBQBOIBhY8rIppZj
aU6eGvt5e11IzxGOSKuqvDS6V8n+jGAoGO9yBD1IvJd0BurmjRjejfi2mZXwVVle1N92vJ1jb9AH
LomKfuYsT0rLsav5K7dvJbifKHwV6NAvqp+GhCSkb60mu4Fh3YFIjCEIKcOV1c1+2ZAWzJKxpPsQ
dza54IkV0u08lrClFoZrqlFsW/VJkJl/YLxUD+jeNp3cwz7QNmRmbzKh8jRQtyScHhOITHHyVWbt
vgKxG1O8YpPRx5B7mTZSi8QXXsiotmwzjyFiAaEKd9XyEeX0yIGqGPKvKr0mfHnD2FlYin2KYnDU
j2ZLgB2CQ6velAb/mnUABrStQIqCEF/j59TlZcw7pywGFMX31vLVm58Gi4yWMfGRAiZTNwrI22a6
FoJzmXRsIJMX6gxTjIPeuzVkmwUhXF/CUMVUXiGLjVmBQ+vJYvPQm+i1I8EMJZYYPnAY29TdnTo/
yDMzRuTDYupaAsAdzWJkMjPFUEkOpScRmD4fzZW1fGbSW8BRpvBzBMmN6kPvEjDAxlHgAQNzWiE6
zOzDelBsBQXTIlMSDelYejXIMIpD0G1x4Q6tN0v9YQY3rRC7Mhjv5RTYEirCBiaFNMbeHJaHgQ/X
Wv/+4o2UPrTzozG9QL1FpEyvnq1fMWJnqRpHyI5pysSV0UNotHetFmzq4UUQG7sfLQA1s2/UIMzW
YGkTO7pKEF4vH1HWsF1IcME+YzXeD3CFxoJZk4pO8avkDSmqZqMP/U4h4bpQdoQj+AqeMy08jPkd
QuKpLdfViJB4a2ukAJDF3k4muGk9f3CPJaX2dVgIVv8Bedg2R93mL4yw+VfV46pnJjyouU0V7cjG
bmLPT7CSz9O21MnnLcQTVn3s0fYUEsOp3ENiBGSV8yLeDOzOpvFe1zCi1X2p4AOdRa8mwxmVd1XH
Tqf+4l/fNZzW9VLYh2XNhFawc7LiKzySbRXvlRz5jhLukZ+6hMfYA6Y9QzgECHgD5dQwMYkGQua6
J1KkGWUTfottIxauSz6AwFIOI6A7bd6jmTsO46mIBm9J0FLJbGlgVruPmU8oCLYhhwY9Dq+t7hiM
QPxouVTPzH2s5FTq+yqYnQx7faDIbgY5qjU+E5z0A5/IyMxiaGKnBosJ33QD1+W9tVaGNkcx5u4M
XfxcZ1Kfs+wP8rEVcxjWFXMskk5sVaMIMxAlGSOzRnErIIVO6/sR+Pc4oR9n3DRHRykob0flik7+
pg350/S9XhHAzNxUFOFesT8sE9xMDMmQrALhra8W7P94vQ0sx71b9hxRQAnN+avaT96slr7FS1mO
qzIZY6/+VOU0SMWTMuQ7RfGjuvI4MTxNHQrqiXM34PdUfi+B3lWWDrIZ65CFX50NTK2CQzL1VEOc
JkAQYMBAhGCdGrKo9QaZIzGj43OqLb+06XGh8Yb//o7Wga317wM6/KSr3Ul7CaOFvD4qSyJ8At10
ZgztJhHp6CdGsGpa/N5S6sWExuf9vudDS5TxKJoYvevyoCnxRoOJolRMUOXGq6V+r2vZu5gTPAyg
T+CgvaLnSvC3nQXpiQh2AXWElZ/1+aadZaQZi0tokGOshBZ8vTWn0Wi5E3C9m3BQA/zl4uMcH8z0
1COygvOxjed4q+bQt0QdkgsJUfVXN3IkL+Gg1fqryDhfXSFhRDORSt5Lo69GFc4G0YV06qsKx985
uGUHmPI7cXUpsxuqLaCr6SQOALbD0dXr8JrhoGd1oROmr3m1G0xvVBFvBiOu62lDrrutaJGHWdGO
BvO6zz5lEd6YuKmXs8mPjpDfkXJMXzHDv2K5qtVtNpxH+jbqh8Rn2g2FqwNek5N91Oi7wvoUtBfo
16hNFZscc1HkvwsLqOR8n9rXWu/rQbuLEbvG1qPMkzPnk9ychuHWCh8miU2KE2BY89arPTZ9ySUJ
2q/H+gZ7903Et59E8LsRXIkdhNvBhv28kfTSK+Ny03fLVoa0RXoi5cJuFvemtTxEIWV94wQoG6zs
Tm2nKwNOmQXfMJDeF45q4IchaJlun0NNm7wB/U6ihyhUUQcRG9CajZNAoJ1i1S+UGKzP1WL+GpZ8
IzQkjjVU00azHThydFG/M2SwEKatRJRQzc04Tm6fPsYidMGzbLGBPBmVHzDSD/ve1qP0mLM9dOLJ
ik1HGyf03eFGs76aKLoKQfON41MoDqzV+zqtz5LGCL18mwRMMRg7pb01Zo4cveUdp+KBY+DsjMVn
T6pkG+PzMI/oWZQkuNIkJGLwGcptkr8pREhowWsCjHvJskNqMEOfH7r0Vek4JGbJU1YacIRaXywQ
8Naday5XKretTqSOi6SNwZCGDZ0xzTYVctmwwqkDSIr8naRye9Q/teSMWhP7zZ0CUk8KvA5xVG5A
Xw7XF+/YmNKvUr0Vaj7YzoDsh2JCgHfwlqkUKQLG/+FeAPk4nxv9KoaMiald0L1Rf2i02wAWJVFq
FN/c3FPPl9aQTEWuBF489DFW5obzU8eJM2uJk3+xlOdVjobcdxMP0IFmtIANKqDhJWuC1yoj9hP8
RGpiPmklNtK7jCH3sLATTZbTIu9IFnxRAqxEVj2BWjqLQN+1xUvfnFIzJg/7gZkeNcj/Ye88liO3
ui39Kjc0hwLuwAz+SSaANGQy6cniBMFikfDe4+n7Q0nqJrN4i63u6R0pQlXSSbhj9l7rW5Uj8XEK
lMLY4XfpLG9K/Q1EPIFW+q4K261BLrltsFdRQb7o1ioU0b6dkOkgybNgACC/aukDQntyhgH/MyuI
RMxDaMpOFD2MsSdmw7UNpDsmD45StyFDqZJvMGWsg8FHf3Gr1E/1xDwdAg80+m3fYF8E81gljzoC
6RjdiW1s5SB0KlXeZeiwDbv1uvm8Hy/IJNzZxV1O5npkXZj16yIJG/m8+spHDxWeJx0+w+apXyI1
Un9lAHYsmdOb4Uemn2uYB0T9XLPq2/CY7E7gWW84dVDSZW38osz0aZEJV6hCdOoS3npSfQS5WA6D
rSKVjS5gd63hoVi7pQavP4ZbQE5u4LAK/vtSmiBiVIWZq8APRs36sbRVJn83iae9tW+eQs8mjAvz
1NkiK/2yXr1cwscaMum0JoG4NqZ4/K8nVcKoQhRfdhXFceEdlW20ERvFlb9Exf3aHDYIokRXTSWS
xKFTZ2VFaoVulYuZc2nZouDwFAycXwVSfeIZZRjcvIoweFy/uPxrVczzGGHdOdf37E328Y15AQdr
DbpynR3Lu+7sqyF/Cm9PbiAOrqVADV4Au+PJO0LHu06GbH7pZG03YZQrTM6F9XdpMh097NalzAEw
vqigSSXhYyFtIrZaZiXWtY6Tgtl0alg0JFqGjxnSHBj1aFsTGD69jMZHyx1D5hhNy0LhY2IaWDDs
FVJCHWKDnprs5ry+kuj2gbaBsOOTpKnU9hXzWU+gtwi3YU01Jd0GCuTWudjNGdgWvMQWPVhqAnNz
9HsUXxgOexXypgNLJQNrmrf3DY3aorsJx6dmvDeUq5z6iBbe//4T+0RnbHy4fScvu5nES6LI0lOw
X9jVB9uSk703PS854Wzb1CN8Hr4Atqprcc/xKnhMUSP++27mx19x0tkIqqkSQ/NXZ8PAK+3J30oX
cN26OiJr+0op8Ws/UyeUa2EGKBAFl+/85AuX867x2xlxBrWUfrdcq6DIzDUuDAx6FOvf32Xrl07E
yYAn15dhLazFULxlpe80yAqrfjobqZGPabdXIvaScXJN8NSuk23EaVnpQfVz0jrYpIPYKXG4HeAN
hzIEs9g8m7PQSQqdnNTErXFU1fmhlbR5Ba3uXE2s17gJH1vppsj06wRDGFwhbDBtQtafH1NEiPoD
GKwzUoV2JQxOMZc7LWiyVUhMzaqe2GzYbthZLs2bnSKHjoBvLNn1Y2g8l/KVb5N7KV1OOKW1dsBe
JTZ6842AD0pgQBiooCwzBPlYj0aY7kJbupvUS6B4j+PwTR4qrNXa1RD69344AA2aN6Uw2Iaot0E8
HlQrux5UyBZNHx81Kc7WgU+1RlcbG2ejyNaz3XxH6P7aVIfW6NcjnNs2orKRtcimtWnz+6f2y+pz
8tBO1AQRgTWy0o4vhunMyAMy7U5M22p8+f0o6qfvhmVZoCVkTfmlS9Wl2WxF6vyCVs6ZntGf3CyK
EMKt14uDAvW+s6x41sreY+ryWk/cblmD1/4DoS/O73/Lr6id5ZLf/ZaTSyZp86+OJsp5qnqz49+D
ca1eLfLZidl+5BBuPeIUXTdftfw/vdfvBl7+/F1rkySHLBwkCujgYSgPrxeuyE9ZjMtjdoN1+mRl
/xfdzV9W38WKQwMLxZuuAsA46fZztXFs181LIaeOlh3r7KlD+azMG52dj0XxIqcGhPZ5xIWAMnE9
xuw/wpoOR7efgKFm5TlhH7u2DD1S1erutoN0btwaRMCEVOTucon2h4+VSWAehgzRRMS/IIH8YWGZ
w5KQ6U8ikTFTt3RWU3cI39gkfu8DEHeF7ck62pm52IeiOo/QC4fR5czz8HH1acZr57dHhQCojn2j
UicvFP7PMzW5N+IR7Bex5JzRTaEdQis6tDA2hyS60dTzYaZumfSrrK0PCudD9o1rP/dMbdhVKFJt
LicX6l43iw0FKc6Y9/bSNe0OjUU3nfKjBidUnhEvFbeCOBur+L5k4EV6upMjsWMxZq/KuXZu3QSF
TKlme6EvZ7jkosvNlZE8S9O8bsVVBvZA9AltmtbVmO5KcNk5VSFOtq5iS7DMOdg031MjPSSptFWs
aOmDsEYJqo9zjB489wyTshqCfZmyJvB8zmsyJxBL2ufx0S92I54qSn+FmCB0y6s+uEoKjdOOtVNC
miKJfzbBxhbI7WNUOpmwyfDhr4YXNf7QaMw3ga/uFflgBG9DQB4wOqa2ojoKaHCSryWRb/M+vJDQ
apNVMEg/aByBBHHIqEsIBSho/5QcRWVqpyoxxewHmuGybs5z/SIPIRNFGONp8RkHswxhTRxk/S2E
TEiO2CqgM05K9ao0byubUmC9lbIazMBlz8lvBApS4VFpd8rUbmq68DndwRQujT9yAE7XUkfzImfh
lDNCkeA+JJwatLu2eyZO6twGmZ2orxayS4iTQnZ7jb20Bk86uG7FN0T5WxPDZ9fzFKXbuu4vA4Cm
qbw4wavLJVWtDvpDFdeIqW7GRONct+3KYFvxTDTlhkjENbXbkdMPv1eOPYlziymH2yz/QYpM2hxF
mkAsqp3I3qbjI0HXbpFtfBydgCA2ZTZuyz7aTYAWAoGAvuEOUrdVUw6PdAlmyppUW6eDP9/xoWq1
9YXMYlmLP2woP84JykknnTiv0Wzm8cUH3tbmryov9O9nWe2n8OB3Q5zsP4wQS6gaa295OW5qqgpy
5e9qakPU6jJDeBXlFT19mDL/BxFR/WoQB3MKbix2pVN13Y0mddKKjwST8pKxPeQlGyW1pncpthPh
mkn6qLA9zWwOfH7q1iQTKtgKMMC+9Xr6omvqDEZPvgrza6nCYsMJz646tx8DNB6yR0H9slvIsS18
gkLq1xrrdgxyk7woeDnYYebyVkE2Acz+zNa1V7vO19RuHDWreLkoVs2Nh1jhEJDoQWnckbSQPiO9
nPExTtD1IqkPYR/2RX01FLVTjcq2HcutplWeIPN6rihGSRdxDlaVyTj/UfTfGxCPxZntK4+ZPYFn
JOW7e5YoRsgy3fXFfzzTxOsvJM10U2xek9/yr+5bQCXGUG8zDcpFE1GUwvmTw0AbBzWm3jTv5Tz6
3ui+Tn8s3lZWv/ITVEmYnOTix1x10NgTrutFVnEj+S/caoeolRWZ7rsB9HkfH6aenRgQyulHY7bM
C9MGePKWZ/daiug6pbdom/OeWA/e/OyWQDH6q2InJHQHo/iW8ZEVVksVJCB5DFToAInGJLBaDalX
UI0d6/OmVV6SXKOLP86roQkubQMgoeqkJANY9C9rbUt3uQORgpDHDQNtr3e1o1GBCPQGrseeNtI6
YlGlYQnLhA+yWu5wRjQJVZug89FYQA/kF9S1/GxOkWcH5a6ZC28eKVHMpAQQaRy+RROTvv1sq67i
3yhpt84sea/r5aaJVUcpjSOhFqt8DC4rs11gwE5PIUx91vXzbsIPH9vORAct7X/I4eQG1aNEaa8O
X0qiwVOOHNEIqzZwR/QWIxCPvn+aZMvR6HpkUDH0xlj7yn2Y3JMhs28qB2+/Bda31an8anw9e81M
z7RybwsyuzMIMIl/rln+a9ZNbm3EN+2UfIvqbBVFT6Oee35cc8n1LZ5CJyRmsiH5NU0uW9VjQT4P
CKOvJHUrG1SSRfEyRdWuRctiJfmZnzcuuWQ38nBWWuU2g1VpFm5FJgqmnWUHvDV5oXHkr6WUaViW
H3IlcVNY1Dgr2VnXfAsQBQN0hQMfH/WqEvBuzCpG+QuEnLkyfekuw5sBzPSqMg9D+ENR4j07ezLf
9hIVuYm8eXoFidcGuoN5jRVX9WoWbCp8GCVpEth7Y3qVCaQr0vpSniVnCaTnrmXDPQFqmykY+HKO
TdGfyRS8ZeO1WugfkvFqjOVLoEw73w43TakfCYK8aXMZ91fixdm4i+QfaWCRu/g86tcZWpyImn6e
X5IM4NE7vVSk+bKK2ZriwMxoBFU8O1vAOE+Ri4bZgyV1x5peQNHrG40GC0UuQA+idf3e3EoSz5WZ
yKTC26fjt5bumR8ZblqD3eqaJ/7fRkt9UNbZKaD3wIYSNfoX2/7PNsE6DgjapKqhm8qp9XbuxTyO
HIm1Y37ubxQn96jLQ9yA1UFOk/K8sNC02/+XLfD7Yc2TRUFrJkvx1fGF8sSxuFBR8WtOtgci7Ppe
fEEbgiLt1yq1Xz3iLHfvrtY8UWeOsxbloWq9lUS9Y7m3dgOo/9XoFk78JbTvFyX6yVgnxQbIQqqe
2v7baG5SXV9n2nWb63+dYf4nGu0Pg0fz30ej0Zj4XnA6eR+MtvwXfwWj6dqfOuZty0QLySqAYPWf
XDRd+dMEwi2DOyXMVJhLMeSfjHL1T/4EfJ7CuVSTMUn88b9j0eQ/wT8ASKU2S5UUtca/iUVTtY8H
MUhkBLYBQ6ZCqQOvIET94/mPXzbAmDY4cxL2sKkki6J2RUDjpu8FcJswVo6KOUCZ7tMI1XcLqoQU
RLYjNXq2XVC2cY9Orm8vDWuUmMDi+CyaZWsrlOlJDPGVSlIwxX9TDuCpgx9iCaqfwIhz8hmYAeJV
H+ZSziwu6xDGgno0IVnXpHiNRRMcrD7REcMh53fQK8K51CFwA+ZvqL10Y+OMQu12eqz40Zb6J8HT
JnpZrK+6XMJC8n1fCTwIydll18h0irqheeQ+PCTFZF8Q7Fhet2GPxk+Fg94XjYWhYKqwSQ4IS3Ed
4p1UarneZJGGv76I8THEkg7MO4rdHuYNiV0lEgFdcL5ofrZ9J627AIqaO3Wn50fk7NV9MbOPlM3H
ksbbYqCf1rlPqLDaBMKTUxUTa0pvjYOUbVDklAmp2cwVwGYlviLgOdnaE2IlJADytu3N4CwZuuZu
VpLmjtQC0lnidiLvwg8qp4Jhe+iFGpB+XaJa68fGWvmmyiyqh1Q0S732mkSGAIAexd75VmzfawTK
C5gxEKcSWWq2HWwi6Jd15wZN217b1gSCSCZywrf1ZGsGc3iwaPJ58TgSkp2ZzRFw+U+Csi9uVNrc
0bpVs/6qy2uwOnPdXlG6NbyCBSpdpVhEQnjjXQZBrazZ52Jx1I5Wo5vokGx/fprsFqRRamTiblAh
OSL+EGBsoBBz8NVqd+gLA0BYktlvSefHZHeYPKh8NNkI81gqWVvPvSak1ZAREwFdlbsbiFz9ji5V
r88QLxAtr5C3krjmUNCyH4M0Pa8ESyyRn/im41pTz7QRWFEYKpY7DUl4FRPZgluoRabte6EZc4gm
S7NGGCcK5I6xEd9leqqSC8GPue6MKD9YuohurEDrL1UzIMQs/qaNsXnhT2mzJq6vQ9REM7iEoO+g
ol4ok32IiBv5SZKT9NXaEe03lCvVc9CW+ndpLszb3KrLtwE8zL6SKJiaRbcD8Q0dimhDGufdVmAw
XWlqVm+6zp/oh3biBUt4gDgsxK2qpGp1EJofI6I1/ZmjYpFmYlXqqGqUXEY5aVbtnG5qjLyw9Gbo
OyRImFW87QmrxkZOGPpdIZW0zCU9pjc6NgT7YVlGDyoKPaMKEY+cCf10Ap1O2TMjJIkKYnNXqCPa
9TifjZBqBBzGs4K2NudbNkyzZSMUsslWXpEfahNHliECQM+jJd9qgrc5qZdFICEU65fkZ0kjHYud
bnkPhO1YdCYkEDh0r3mhF+NFkGf5F7aUj2dSE3wzFnl8WlSqNFVlmjyZHnUU40Siq6i0gkcDGGgZ
F3fvVovLv06f/5V3hJhGedv854+PFbh/htBRrJtLIcw+WZvziVQyszIoJDTnRY5akTIxoel2W6z+
/wZarvVdqa9v4tpQpV5le1iey/n8ylGSbTBipyL4qqz4se3190Vhal1IQqwqP5edd2OR/JwmFuWs
lXXAwEDGY3CmbPOHNN4qV8lu6UolTveAFNuTHPM2ePj9lZ70GX4dnvXz/aWOaZJJdjCoq8rt8PFq
DhECf9m0oh/IIfeIj34/4sda8l8DklJqCch2lB30k3trosSuzIgBbYvPr9mmCWI+5YEocaUFtBV8
MdzP9+7/FDJ+He/kvfQHO8zimmfZeuUObcvBd5L1q3QREgR4rWyzA0J/16eP0x7gKlzKZ913kCA/
vnjMP03Jv/sZJ9VjPyCSU7NHPg8XvMlZ+G2yOfD2l9pZtkH/kxykdb4dMaim23IDcsaRz5oj81V4
RTblmeR81e/59MG/fw4n2xlJ9lu79vlB1iG6Hp4Wv2XpUlXxRrddx/vi++8f+wmX/5/nQHiRZqvM
Ej8p3u/ecyHxMshGx3NwQNy46YIHL7j5S98AfcbNsLV/fDHkcgkn99zUZNmUhU5Hh+iij+92l1l2
bFbVcs8VD8DOvqLy8Vod+i3LJEaole7VGyQUPv5J94uxP5mr3o/90wf67nIbzLy1VjC2ujE29a52
YJN78FDWiKgbj/qHNx+mbXj4YtjPLhnr+OIvNYQtnwoDRl835AwH1ErfCG1dXBjr4snf9d/1YUUy
4AZH295qV5m6ZjJxfj/2Z1f8fuiTDzvvy1hLNWbnrqj5nlIyTUNtNi4mRS/X7aRr178fT/1kQEQQ
FPPgg9saEQgfH6+g3B5BXmcmIbVzN20maADygdqRS/TIJRoTZ1FiYMPk0TtohNZ3+bbYVd8i7ysP
2nJpJy+aYSlwxUzSoORfWP5pUwm7RdKDH4GMFNKdJk3d/v5qP/1eodpxuRxDwJidfK912Ze1FSxP
9tC5JHQa64W/0K9F5mprRv6X5rC/V4Z3Ay4T+bs3WJ59JYwLbq85zuVGA2Xm+HOnueVMmoeCFPOC
tIToi+la++RW0vEB3CeWUyDc94+jjlprl1rHcri4I5uL1AkWf+163KY8V7wTd+Jifuh4ysm68xaR
CIrjS5nLTzel47vJMT7Ewgk8+/ZLz+8nKxc/TYdKalh4sMVJ1T3L4nEq0C8DEVvpVzCKyDnIDvK3
+kGT19Wj2Kged+eQfDdwEn0xfX6yS/gw9slt0ZqKJnLNqrmgznOv35L/sqs3/1Ll8POhM45pcgpf
iPenb1naSzPbRN6yYT97pldtljjGDGAdxsCv1yD11+/GFNDGVb5eciitk7VZRBGd3pjRzOOinZqK
9dJJDi8Mr7xLr8zd7z+hT++hwHevEZoC4OBkNM5UltmheMZjViHYlbMf5QRgTinuQXJ5hlafzym1
bU0zvd8P/NOCejI/mNA82OWxFJFjcPL0hmmMQjVhrXXKR3XTO7Mz32pbaZ0+hA5qhGNw3jnaIl6h
e259RVpfLutkcLrW1CxsXZYN9bRuoRq4qREMais/3srJZR8Z605TvljvPpmLPwxyMlkMRdEIAmwx
aPfwckaAXsNYmFs5mvadqIP172/oJ5dEVYdTsqkRnaCf7iFVkrqmVjH0FccrytFUA4i0aiEN/n6Y
k8Ljz6/hwzjL73g3BVbWaITwrnXi3waPHE9Eo8U6T/FRZegcxZJQrzu1oMHpm2cSfawvxv/krjI+
2A/yPJZS1vLn78fXyKXoUMutVN/0OmhiPfrQun226Gb4SuqAOUEOk50hdqal02w6LKFjyZE8ks5G
oOMBlegvftKnt57lRzP5UUQvnEyCit2laSTp+mpBaLa7zN0lxjpBfDW6uRs5BLnnm6/2qp/dBorc
CvkYqAN/Af6Y0qT0+TJmaJcbq34qOuLmwR3WX4XyfD4QxhZFRu1o2CdrrFwF/IoRPGWuKrQjyDcn
oXPQoGfF5RfP9pONmk1uE10Pjuz45U82L608KHhesONDe1wPJBxHQeUarLYanQwl+0qm+tljM+kU
4NbQFl3ZyQzUx5EMuHHSVx3Sw5Wxp7t0SdAAZZCNW+zqfbg/+5ecpr++Hl5dgelPFgx+eoljrcek
VNG4cqXj6FCt28JkplHgr/Bwbb6a3n+9RL4GobN3AA3FS3Ly8NSQSpFPbiuOlU1MUBUx6bpa/OuZ
h0EofCpgfhaEy8l9FK0lj0k6KivJjDFqh8ihr83y7wbBf8tJ+vRS3o2yrJvvv3sD68kMXhVqKXRJ
eVdngWv717//lH/daXEpTCsWIWmmoED+cRBtMnUKjIOyiqktz1QLcxQuvx/i0+vguCcLhUMY0uGP
Q6itMolW74iDUEHuWRAsxwKBT7X6/TAnFIXlTaMPJi+zkkw6kf4zyfPd/cqTmDqewTiNOzqKE7kx
wkyU8qvoynbFBuqTE0NR8NfxJt10X42+PPOPC+yH0U+nRAqHdq+ajA7U1TG95jVjOjQ3dKeevkRb
fXZH312pOHn/yCLyuxCY5GqR4kVb7Qw/UH+DIyZevRgr1cu8or/8atRPBxWmhgDQZP+rnXxZaaPZ
4HgxBTV8zJqlbEZsUFIcfPG2fLJN4kbaiskWiYnql81nJsVSV8hEVkxX/aOxUTx4ruumWqF4YObQ
xCZ/KF3pajoHcUeK+K7ZfoVn+mTFJ5GGMzILAG1sVSwfzbs3aYxbPwrbetlntzv5ELjSepGGN5fU
ir840f26ArCy/wVlIafw149j0KUiMrmrQbLXhpiIpvSRafTZyA3I/NYX5dlPzo8fhzvZS4wT6ELd
Ji2oddCmcXSJkpXEiyp7uRte0fz5Yqb8ZHrh8thsK5qm0YE7mf1h/Qol9Lm8NOnP9T45Bm3+xap2
Egz287vXLJtW3JIQxnn/ZH7phzrPfk75WBNdqByA0aC/ivBI3k3rLp995KnFPjuj9zFemrfi0vob
Kf4/vdw/mLbfTcPOc/v8X695G7XTxXP2+p8/bl7z1+A5fd/L/flf/NXMlRTlzyXLkfmYbg8sPoP3
bXht2v/8QWbpnz9BPfAbya6kDsxj+6eda/xp2EzgHD9ptxI/xTmioWUc/ucPRf2TTBS2ZarFP+nG
/ptuLvFxHyZtSyZ7gBOnYdDUhXDzSzlFiUkmIL/7XJcggSOD9PF9y/N38jhw6VulaiOhyIsMN6ud
AUOsuv4YqqHspYTjdo6BahxIgzTCY9UrTem2Eyov0ngaeR9VlnbjK4XhJT4oWGVwVY4JqElw6BPJ
sEjibCN/5WPElmGj1iDFN1VJOyYlQ9lFwZyTl+JH7KXNx6kgzBvVUZmM8yGq2Sq26aBVK0Mbi9ss
bPRVZUyWca4QRXvDv0MTyb5WdytTyy/MriP/rYubrc+51tVt0uQN4Uu3uEGiBytSzIvRhAftB71x
bpZL9Lzld4c+DbSNpNfiLm+rzEHpK7ZqTFJxVaL2D9WBxlLhJ0cJtvMGh4ANWN0szyRJCt98NZHZ
dUkuzv/unKN9f8asjvZN61vFIf9cIVqLNmxHLQ0NVIw/tTRmmaiYsjzOIezBtd2L9puoEV3YDSL7
FWGhs2tKnb+a1CX9RI7eSlrA2zQq+oOtwtRolQWMjlXFNfJuupOD2jzUfd1VRM0SOBOaZnjVVHq6
NuwIv8gs1A4iwRwriJAMBZlHox/EZPXHPgZKrA9Vh/06Gs+x63gNyMpz3eiQjbLLvZAza9hWaaMg
iCQF8ykg9faaHJfiuRu4FkVrwwPRas1l247Tjl5q6UzqnD5PqcAJ5gfTC5h6rxnE8CQVKoSKaval
p7SHSDNFkuWjRSqtbE3hDedhqtrDdWSD8tDDvKI/ECSNWyazcRZ06vim6w1Z0zSbS/jlyKuH4M2M
w+k27bvgLRkjhI5lajyEcWbv/ZomtpclcQrHBZWqX5fNLtUHecSiPHbX1M7lZEOA83xDorqGpzoq
ew9tU7nRldm+GYcJwvWQGd8UUiZjj++pbryyg2fuKerRSIPpUouN2tG7TIn2M7ZAIIQKweJsMw+5
mfZXiuUj8M7i84EN4Y82KMlFCw1M7ApOp55jiyuMhLxeQDteLCzrtUnb+NFu4/BN7kCXcOzkvDIM
0biPAitI152NyUQVPvnZNK6vpqyfDkpmcXH0otdlARnCNmIIbqlB3sLcKBhHY9vNB0O7JM/RJ+/c
aA92N8NbjtBNV0NnPJVmm23k9mijZJoLZTtLhkMlAv61fTeB23diSQ02CmUyD6yHejUi1XwiXn24
bPpgvhuhOxJKRAb7Uy/TN0enj190thLf8U2l2tTjEjau+UJ6SSCPr2V2Ozd+IxXfQk1Hy2eaC0s7
oXo959ZFyKO4p39VsrOj8oi0VuaLWRmEpT3mEeYrL0pET09LHzsizZueZr0fSI/kq+jnmCK7Fkm6
ryM1leqxcui6la5PIepIuzE45NOwnCpsHFP9DPJAoGjgI9MHbYfGHXTS0PkXQ9K0j0UDQm6lJQoy
2swZIqbMrIE4CepbFBdNZAuQxqP5XYwZ2nMrGRr0t7G5KL7nJHgB9aNzri268MEYxmsk9uNmkHz9
papVw+0jEu1D1W52olZNqCFh8SO01QiAclN/m8MYy0/f8uGtVaNLJB77FB9nW8yOoUidtvbpiCtO
NQyAU9Kg8d2Gmd1yaNTPnt5H+Q18Ff+GwpgxXSZCGc7EqCM5B7aFwr/sN0zSwUsa4wNewWX2o7WY
Y4SBk6ElbD9TE7W97LOlmFJNuTAhisEmlX3IP30bIIy0MlvV1phkxUssUkTyPDPjsmub8aZSMkLa
qk4FcBLkgXFpDzIuWCQ4i8N50B76llyhVSCHJomqsQ6UpgrUdZADhDFjBQmyZS0cGaGPueESw2xd
gLUlDqbN629o24FqBXGZH2pU14c0zpqzHIVBKmv5/SSy5gAZA/1DQT/9sU+r6h70jfQyikx/nIfS
uEorq13bWZnfRv4YPo19JR6m1MKGEVbqDFUgPkuMJI3Xsjka27KDJbhCtcVmLpOTLZoZ6VsdEnTE
RrJU93IXdg8tpfNjlCT+RW7keNeTOq7XVl2IY2rY9WUVDMpxLNPwNcwtWN9D2DGpSMQsSUOUoXW2
8utgmEKsVMKObrJUyN8HKykyPMpCeRzSEPPkKAg0D8dm3jDplJ6SJdJ2GBvjqohlXD96aGwyZm4M
05E6bayC8tSc6IrLS2kTn2iFl3IpRk+NquhiaDKL40WeoSCY/Bi00RgjjVLj4qVKLO27xeKlgC9J
mp3ZD9geaswHtlzajp3r6bmWT801m9OJ7MUWpeeqwCiboWhSmQmlWqUplef6uMoGzA4J9dPvaVMg
UB5Mce0jcPFTPoqV2hD5up7ggGjQZHxe9wCVLlioGPA+JJxGPzfVUZ7WtWzP4D1G5FRKOPlPoanS
x6zkybyvlGC8KdiHILKKcM2AtQXuIkgZ+IEYTLpShgAGvBCJQmSElBsG2+IOVlJapca5jv1mWGm2
hFYZYvnInkeeR7yVCH+3kxanUCFSTVwERgrZQOjVmzBaZckziMFwBXYePbH/6F/zuMouOsCyi7Zo
NrdNU66CrkLS0FuFfC3sON31SDgibEs6Qi49MAd4sH0CvEAJm+A8bNQR+EM9XarodY4ZDLd8LVJV
u7CrobgxcqnDOeOPZ6QV+OdpSn6iEhPJqBmFgSDbr8CrF21DcTDQnECLyug6yVqyAoc0rcpvVs0q
+mL3fih5pU7/A4EezHn0+/4kj926prpQbg0RcgewWIA6xVagFcOeuED/OizMgXRGha+gDUFo0D9P
twXOQygqUW6fx0oh1syTDRr3uR22lKmybVsblpfnAdCLcJYAkPXNYZJ78jRmYlLkHL6ezyyUrGe/
G5GaFJmmeIEJ0Xc363qlrLpRFjAG5oj7nUkZSv9pFOWlndVmv2XYlvpkNulIrOt6wgmhm52HnNz/
NkkwviJWdAAvPnq8Xo7gZmnEVmzUjgV0LYEPIeO3y8cLEfXymZ3H5CGZvjrsANix/Wjbwv+mZgnA
QTFHt1Ucg8maAANVPjEftimB+2/zdkk/sIbpEFv6AF9v0Kc38mOhrDSxWdwReEYKQ5+0R1Ue/dt2
VvPvsxYKVwoy9A7BPF2TWyS3K7Yl/Wtso0DL+3reWWyGbkspLj0zk6rncYyzFYIidj2N5d9rBAQS
GmGVWew0cjnizhlnlBJzMwxrQ8Xog87fUvatBF9TOTRVkRRnhRrHx0E1njR5sHTqJDF7hb72hU7I
Qtzd+PogHkutSOBNhfXEKaCu/ZyFxEo6r59G/9wKpqh17aGfgK1MI+jFPKwvJRrDIFZM/0WFclLv
gy6lMG1P2gjCrkGrtlXyCjVlbmP3km323m5fJilAkrbNbpAjb+K4NUdK5yRewghkNunNuGvPFKnG
rZaTZtDyMABiuCVyz1ezaEPVRRDd/IhjCXONmlnp3uxxQMh5y74lrUccLmA40A3WRuunkCCqrPdE
XhUPtsTBpVEWsFpUQkPFXKfk9qofByYMvesMeyWpoWmvYlBd9xTeibcN/XomCrCOqtZryC8y3bzW
JewHxQz9Ks8WiWM254GyDucBeBrzRJ+s6bUpbMG6ol/SRmtAmkgx0mxd6Cw6u6avR04ZbLPBoiZ0
cspSVdd1Bk4I3olP/osyWtWI9nRAsBDWJAqEdlVgVenN0CXR18SJ0yEV3slZwAeLCDJ6E7KtLQYv
X9Jx9uVKueMJWmIVWaY+OqmhZg9suOXvE04Uw5lqKWdbM5gWadGSX9u3agIJVT7q+vAcyCb9Z4ob
q7q0U360XFxPIYm2pjzMrppaECWIZ97qUaW6uF5eEb5MWCg08kJtXjQOFcMxVys2QY01VntAUQGp
Hk0T4ClUrBTPFHfbpJ5Gds4uTJPonN43IUk8pfmyVdPpLAjU+VwXWWegIyxGoCGRbmlYLuHn0KMN
CLqXdVZ41sKBs46p5+BhtIGUSTMOlAHTja+8jZ3WdcSaNmgMR0W1NkEkkFXqttlotxzBARX1gayL
gyHBLdmyMTYJzuKG8fdljEw5j1/3B0Iss2wQ53Wn4XcfCA44GyZ420ytoT39L/bOZDtuJFnT79J7
1AHgABzYBmLmEAySEiltcESliHme8fT3g7LqFAmxGSdvb3uTm5Rk4Q4fzM3+AbPH3gqMzBWFCCfW
vprEngsaMszgyY5CzV8TVYbi5E+CXHaCHZqM5rdaNW67ThvXcYCLR2lb/ve4gjDdqiUAYPnDSuuM
nhv5L0cdCinhAK0yH2roLHnTB7ugqoNNRfNkm0OMuS8L1EQ8ZXZxytOyfU1B4a6rCoIG+rviJhmD
4h7Pae3aSNp831uTtx1SU7uxcxHs6zbPnrpc8XloTMrE5iiiGw88zVbx0VUvszE4FNz0+coppmDn
D7bcct+22pyQ8qoYzVnqGBF3L/AxoMmH3nrKmd0tRYPxZCOs9jXtfQt7x7H/EgwT9CHqW0awc8YU
6s2kN1+V3E4Td1BzbRslgQlat4PIZtE73huxMEtX1w65FqMhO5jiRbRyCzHFem4GTXkK8o5c2m81
70LTfKmXAcxSoyQ6owEozs4CHe8roo1d9RW9kIdmXRzME9afD+VNsIZpAqYY3AlaBBdJz+9Lh9Rm
wO0jAALK3qDlpy3bBlkddqNWWWc/N/4ytOIkxkK7UJ1cMmh+xwCvCq1aUKJUlw0x3QnIAArtDE7q
GRHL/ma6Cm/8a+OUH3D92QfHCMOwlXlpNueq5397BX8PjbKyBXBp5issRU6seKTCVmnnejNVax0I
T3DKrnh8qqcOy8N4K7ILA33f0vxPQAdxabgTTOWidt+OsTZGqXUOJl17rmpw8iujcsKbPLULyOL8
rf/HgAskwMA1G2uGdbYHcUij6DDZGps2Da5sEOv/m1igx7ESnTUylmuTfLMp5CDPhYWGVpWiEJ9W
4Re7Lr82cfnjTXXz7u9v9BZ8vJQh+b1iQKw6kmo9UI4l+jgA8l0nqn3mPS+41n43UdPddIsT9IuD
q9ZdcpVfz7YwlQs9EermHYj43ec/4qOd8fY3LNoTepfaQemL82T9lVovqrgwxvctiX8vljdDXOx1
NbNs9LasczUoyUtZGohZqZEhXSQ6hxfwGPFLgM3C9vMxfRgUXo0N/ueDvu0Yw0DJavUsURp2y8Ec
uGqcvFgVkwPNBAmDdpvY0DI+j7roh/x7rG/CLtapF0i/z2uNz6kfdVT4h715i2oAEK5wjbXG+vNw
H344E0gmAMEP+sYDJImunfRzNU57bupVoo2bzyN8PKA3IRb9XC0bZSoccW4oF7p/Y031Q3KFG8Wm
Ol+GB14a0XzSvemU2QbSg/3sT936w7PljdWjJXykID8f1aUo8/9/E0Vv0iFoMvRYQpRk+9uoMC4c
IfOS/uNAfjNriyUfB54MFWGcpzbxXUEZaBWo04bE8sIq/zAOxz6mx3DVwIG9H4gCmSVQeuPc9v21
Vea7rE6vCjW8ADP/8LR/E2X+/2+mqwuFjwWec+4ac90khes430xvPGbWhW7ipTjLWwWhjrJT9HPm
39elcxPXvxQViclovDCeD8+GN+NZbFIUkzNzYE3r8gqtC2wQY1cPo5M/Rve8Njefr7XfmJs/1gL4
XWFatKXgsbyfPVMf62FI7HMgp5Rn3Wjf11yeu0E2WI1p3q7NYufR7Ex7b1lIcsnE074XfWO4veYM
W8fqA7RuDX26ok4LOGzI0YYILXSLCq0bXBGb+VXUTP4+b1TnLoQnA5ZL1nctr3JEC0Lb2Az4qrtq
4nQbBRD9Mde77LaU0aNDp0msAmXsTmEdDhc9V/7ohpEazMjl/4x8sc1UszQ7R2vurf67QwcaS01R
3/T+fVwoX71YgTGHBFX3z1rE/z6C30Rd7AlPAtlrPeecx/6XoND3XZO8fv5JtfnQW3xSUyfxgVY+
M4iXaZ7QM8tPxvgR5RvcSLQn6gO/xfkAShjF5lI+8sFpZc4mJMBRdImvxmIB+bg0VEmvnyUS4ldq
kTjrTDOjSxj/S1EWH0ujzp8AzDsn1ToDgHQfuDh0byHOV+uU1+Y11qC7S4nHe+zs708FLBj8nYRO
QcV4gTuh0O/oReacTYl2s9oHopt135vD1KfqKRrjFltZ+mIURn2kIxqvo2N24VN+cIKagEscWlGa
Df5wceY0dY5xs9/ez8gXPMKwhZbbYY+yNJUJxA+Le+sq3l7S7vswqKPrhkXcWY7t/ZEQW2ZraJE4
F1Icgfm/eIPyJAex/3xsH0dB0lEH3gj6ZZ79N8d2I8weqJx+9lATd+3ceoKz96yl/oXd8MGpPaOt
0ZPDlms+Vd+HUX2r6ERln3nB8qrP/ZSqVfWrLYI1fYb40veaF/ty672J5iyQolEflLU+BPfofGwN
V1xhCbvHp2Sl7Jpdqa4u7b2P5tBAEhoCOdc5gMP3gzMbKva5aZ9xFxgQJg674D6lHrTxVEW74Nrz
YSgmEAaw5B1nLRYFRNNh0Hp5TqPJrUekeycl8fdTmqQX5vCjDwbkiteNdHgRL8eUKMaoCmSU+sE8
O1p4Ewp7rerqMS2x8f18CX6UPkK5MMDPmaYtAb8u5k/YwBl054He6bRN7/UvEFflU7yrwNFYAd/s
0pGyVJWbH1RvI8rFAhGT0dRSdR6ch+rgPNU3KfKBtC9W1qP+bQZe6Q9yN6GyclPc8EDH7FPdBI+Q
0Osn9GzX/culHP2DZGOGfJnCAtfJq3Sxgjr4wUDOjYcplHfdKL7YEyStoHYLA+RGZe/+NxP+Jtwi
tzGVpqQLIR7qjdjaJIa7dCe/zHZIU3UHcGlNevB5xI/O8LfjW3zhYRrlwEn3AERln51QHDrMdLBL
FJKPNsebKPbiqzpaW9I4Nx4cZMva+tkTOAaE689H8vFi/e/cLY/lXJuywDfFg7EbN7K+meeuv0PW
1LVZRsxd/HQh4Lyll4cZD2+4BkIXwJIWW171DTyMfPEQkUdk23SHdNNW2UXo+5YX7oIFUfLvq/Zt
KP39Rgz8KZFpZzC26E5bA89dG3fXO2TX75IzqIcLi+KjZOJttEXKkgQRMKfWeOjErzz/oZiPn0/c
RyfY239+kauYIX7OWeY8lKD3bf9Q4xSSJ18m9Nc/j7Og+f5n1gCHAaiHK7C8QtvA1pKRZdc8Fwdc
OfZVu9NdrC830xO+jMG62BunkU+WpStj393HVGqqVXnK3EtJ7QffjxMEEOt8jBrqHykD2nL2GCA/
1az1I15StL1hNdVb79SvAeds4otEvT8/4fuAiwXjtLaadan3MOagXYDU7CPTefl8ej+oApMv2FRK
0TFGjnJ55QWqX49GSZN9dIsDdmKsSmqy1QnjmFW51re4segXFaEXaFxAewDUMadDWpsMXpj6YnGG
Kq4oKA49tI1YTeq1NR4qk/Q9KX5JeSQxe3G8EQeAcaXTwP494v+P6/w/Fvfa/12jB0X6onkL6pz/
+N+YTmH96zcjU0WDxOQQVPkcf0M6dQPYJk6BwD9AMgP351L4N6JTaP+yJJKxVPfQvuZP8Zf+jejU
tX85v+lNsGYtE1VX+Y8gne9OaF53/Bsk6GhDaFQRzeXtbStjrlUGUC+auyuKz/s0x6CtRE6jLFZG
Um/L8MLZ9n7f/Tsi+jbsCYNG4HJPIAdr05eU6DFL+4oe1w6pTPfN3N/9fcG8LTpr7+/s/8SwZsgS
Gj9wrt5fBpY+NZ3n2KiHrCmlt26ir61Xjws8XJ2G1S9Gumqtn9XqSK3ncCH2+6LA79icYJJvNpMm
+UDvY4+JViRV5kGcqH4G9SnxqEBYxVVhAevwlbWh3qbwa9LxwitlAc0lLmA69j6PTYJDBliMGRO5
MYhV4maNWMce8mKVdpv79pUFRlAgvxcVZ6Q2d7b1/fMRs7LfXPJzYIMuFw7eBkk37a5F4MYGEzGO
eky3F7HWoUMqR0jMG7ruMReiX0vNMy984DnJ+29e8XdIIMikMmwqGwbL+zkOKSaloDljXM7GF6pP
3VFGc7+7Ve46VX6pkLe6r1MkdD8f6QdhAWabqATAmKK/twirAvaSeRiB9Jl8EE69pr/EXltvvCE+
9PGsMXQ0aAT//DzqHxuGl61uIreJzhcPmuWHLTVbKeNx1nFSjFq4rdagIJrY6bD9PM77pOP3pLKA
0KCByEcpb8lXoeJjVXWJuCxd71VJO3XQ41Wu0mi7KC/yPtudQ9GgpGqmSjwFOBMXS8byO6omJSZ8
mWwA9dziurMC6fD5eP6ctzkIuHhhC56bS2ZbgTNKrikKTn9VuA0b6eF0MXSbz4N8OBI8EeBio6xD
sef9SkwHVFLaTqCmFOTeVumGYgXv/4eI0Ff/55GA+JNEw7EhP1pEQmUz0tnjLINARQh5dBss4th8
Fwb00ayRhHFVGYi5/SFaLnMQSXqRo2ulB4/SrB7K5BKJc5Hr/f35IZOzd6FPUj5dDEXptbZQB75M
V2vYHUIuv0u8Mt93Vf4wqSkUgh4iQdF7uI7iv7CvHFwR9axV7/Wq03R3aJCVHLwxvzD2Dz4mwpAs
GCo98D2XNMVU0dDL9+3InchAdTy6ZySoASro8y/55/Vkz766MJBnZT7rj7SwUQutqcMmdsXQv1SO
JPNuokfVScy1GpvKRlfzX47MrW9m6uOZkFu0cfSyrY+hqcbXpV+Geyjc5qFEIqSVrXhtWkExLxHB
elJb9a/Pf+6f57vJ640iG4ucHHZZnrUkhp2IlzMr40My/CW928QFOC6+fB5m8Tr9vSoE1WZeIZqE
xLIspWjO1DnxIGIXcPaxLbp+25fpcGvnXgSKv5oNEqua+gOMBmAiKzFUe8RyW1SQfX83KnFubZCx
vnAo/nnkk7PJuRKucdeALVns76LW1bGtudwUH0zu6N8NTvcjbrAaRje2V/ZZqSkXbrcPlqGgesUa
xGeFaV+ejkqacdxrWLoZcpP3VG2DMDt6eXOhIPfBVudO4TShgwxwZHmiDGFRT/BvYjeeMvzGmxQ9
hzS3vfvPP+wyjEUSxL+vzzenhkTJIiGKNJoybcr6KUZfOTmB8NZtr9cXBrO8vZZR5l/xphg8xbkn
0gx5KkQg9XUgfIlXFqQPvRMlqr5Ve2FhLD/SMt78/9/EC/Dz8DsQh65Z3Rja1VR+1S5N3Ich8MUG
OyGgdi0f5xaqKVXjEMJJri1QailuHwjhXTqN5iX8NpliJAZQLrYd1VLaPoslrsdxG0cZDoKm6ffX
tVCsXeIVwzcQg90tVIv6R13X6jacyhXiuXf17F495S01xs/XyfKc+f07NNQp5u1GNXGx7AcKEVlt
4x/t18Guy8xqBa+K4081N42udgAE8wtr5vcK/2PoJCIcxg4V4OUOsM2ennMG6hIA8LAzkGs+py0d
U89C6nAKuwiWiWOibu0Z61J0a0so+naIg7tYw9lVjW6nrNwLecaOpnxsSu9Cv/iDBYDTOsonHK8a
ulSLNWZOBm8jo+fneX39U7ERxsydmqvQ8wbrwuxfijXvrzfrGfZdPivXw6gqgdWr4i9rdLZDmF8Y
0vwR/5jxN0NaXP2qlfZBP5G5AxW3r/2swGTew3GOMpMT3o96gNJZ3v6QFeSsz5fXB8cQFPf55Uyu
Ru6+iDyFcYOaWsUyt2a9j8qKryrdvnSmLoovkvwBTzN6bTyG5mHKxTxyB6uQ39Dsj9NgWIVpuh95
9qFgqbpmYW2rCPPo3t87Hs71bbBLnODCwfTHQ5DUHVo/dHcHZS1J4en9l/Txkxgm26hwYvX/ko1x
m4jkQc3VcNWmwUmrmkfUmOB5YPpaXcI9/rGKFrEXK7bJOxhxgJRhBfzE2WilwxMY7EtGDov+NJO8
CLOYZK3oUVSnjOCWPZVstEmlEv5oKLGsgLEfLXQf4m48lAleuBJB3S6j40sDePf5ivrjwJp/BVhp
25wf30Dc3k90jFWDGtZ86iaO7sqgO4aKslG06EEk3sbLURL+5/Hmc4CyLWeltQR42tIbY+DxOCTg
AMCRsRsGXMxYUzhLDN0lNc8PJ3m250NdmtoVD6n3wwuUrgN3zbcse2e2j8etpjvXuNdnRnnWILAW
VlVA1ZPXRejpkEJsmGvVxTP6j+uJWaYijAscjHVDX2ZgcSj7tm+00oXoarSPDRqBED+UWp6UuMQj
3YuTp7nqpqyiWBHotChDsk0MVAS3Q9IV5v0/+wgSXj4tZ9qXUJT4z2JW/EZpgiCBRwES1hUYafqp
Xm4nkE9ZanWHBne5C599uad+R5y/O8NHpGVZ7EBBGlvMnu+QpSdlvHIAEFvgnD8f1rxj3p7LcxAW
Fcxyzqy5qPL+Y+PsnPHomZ9Z4SGNw7WpbpxOIGJ3qeH8USBsAZDvQaSYNHdxOhWJbqTQFvE8HsqN
r3i7KIurW2gH5X3oRYfPR/XHmU8VAwdBTntqceyIReqZ1YMyNQ0Ph3jqr9kiOHdbwT8sf82VErIH
E04+rQs0ON7PXB6FKQLE8CKLIflmmq3rF8Gd3Tj3mHs+N9544XHw4ZDehNPfh4OkK6bAhyAYKSGG
z3F5HLr24fNpW36j5ZAW0zbYRkClaOIbydZcWdh49JncQG9CUku5VKxdBmPl/d2IUTWN0sLy2RcN
iqHbSUOwTt1SKXUl/PG8wkNAXFjjf9zNcyjOzVmNngotD6z3c6eire1TQsU9/Nk5Zd7Wqr546aYI
Wmx+r5IBnwvzYGmXxI8+GCAkRXIOUnmq3ssBhpXj+xij4y1WBxht1aX6NMAXc7M4yddeHin/cNEz
SuoKFPMtE/8HUtv3owxEr1fJyFZ2Yh9/30nFoxsm5+dLZLkM/w6CEASO80wnuhLv0kVUIGTdhxyD
UsOJBxSJuRaBcQnH+sHUocZKKsNbGFWMZXeiZRHWvWDqMvuUdvdZ/5cBMib5+vlYeFP/kZZSV6NT
RrpGGZv30CJvgVluB0kaKDC/SkxzcQPX1mYLley1nawRrFSi2Jh5WkrsbZzGyx/AQFfmqrFaUwC5
9go8ppM6Mi0XZcbiZPvoDT0Fvm0mt2GkZfKITkQU5atmNKcHfZLDbdJryvOYqfJKTOoUf6/r0sNX
uzHyU1pApnadIOpeq16rXrXabvdxVVZ3thzT4leGq+CppwMdfykmDZJdruwhYVf40mhYAfeDcy8j
vLBrqcgvQHHSc68HvX0d6nUPCLPr8FsL0kRC3+nr/AxJFE3+Xj1pWm1hCzx1w1e11zteN5M9ngw1
TQ8DfcaNWuoeXkF68OwnqM7rOVIYlg9dro4RbtX0psap8quErejspYFhgVt0mja62LpjHzDA63Gb
ysC2bUx839qNOoUtN6M8UO68TMhVW4RQ0jNSxim072o0BCKcDFDCsautbhX1sUqKeNx0JmIHWE7V
4g6m2Td4xcjn1R6WLroFM8+0i6k6dk0o7uIm2iZ6E1z1pucdSy3utkls4H1aVtZTGupYxklHVQ+5
IYd7Z0gFtMhhfKwQAdxD+pAm/FB7W7fB1iuhwx+02pGup+fBpu8z/KCV3Mv7l9pMRrS/27zfdq2B
MZAI5anqGv1OIrmBjknr9DBsRwDyWCHZD6ZRlY9oFAIGHL2stNaDbTopru7ZdKXFhbqKSz2Fu5Ru
YhPfpFWB/YNSlXDuajW4g7d6BPbWuFOGgaONuH9axPLZypP6tVIbsYESfaPVMOJlAcdUHcu7dEAB
hPUL5y0ZXm0Lg6o8iFNYClhjIASb7qBoHXW1VzByl+lPrXdKYxWl6ZMFLzKOpmSthL21aacfvK1m
6iRM4dsSS8I7TSrqmY/ZnIYwVLUbB8t5U50myP+ZwNXGRyZkZWTQlmNe78LJXkU3jLyc7bt8rmHn
SuP6Ecr7PQhgN4OZ9xTX04sUofUtSkR2rdWz+kI2/04I8wf8GYpDmMtJcy1fOeiF/loIo0LtHdzc
isRlU/gDxonOSlf9U9Hc/yamtsWjVeQHu1NGekTGvRf8ckZcD1eqPyrPg5mfxrzEbX1C56kcxSNW
ELnbT2NxlEXaIU2sKPtUjv2xmp8YyuTZVwV/1PSQ8jghjoK5SU6Lf2qDfJMNKkQ0rTuhSqi7tTVq
+z6laJn03DAl0ojqYyIgNOO7Rn/S9OdCewcaQAzh92ymVddQF93Uo6Q0Zht2dbQpw6S4gW82HXmw
xaeEzfhXP7Tq5Arog6iUfJ+S6Ip2gNa7qWVN8ivV55bcbVz1XnpKmulLCkfX2/St1n/JWTTZWbeD
Id/YPS72WRK2+6B29GylxFn80Cv0ileqBoKuVV+NSU/Wqv1bvAcAafBtwvnLV1h8AzfpSiq1Cn42
bh5jyoxXfveIIGX3iDhOuM4SHLosGXrJseFkLLswWLVKiSSnpf+sQ/zgMcl2DlZr47xSN6GrUeuK
zJoBp+tG2TbGFlEeU+JqFfQzXrU9CjvelXW4i5tvoX52nsLhuU7MYyutLTh06jPqulCG9WgN+Mca
mHcZTVFsxvAk+r/iMtdf7Wn2iS99rDj69EeSK5WrtTuspgyc7cSdN6T8kpWZiDsIsnxhGP5li4Oe
GlermWiP5TQyNyhzfZt6PApHa22GZ7JZG2O2xNe2pXYdpFi42N5KVcyvKtBiBxJ2GiG2jd1kDnlt
Crdl9KtTfgT5ayv8U4jMAb3ObZ4WG2eU6l+RJyC0Dd6u1qxNA+A6EUeA7Jui3UdiWGn4oPVqv6o7
6PRYyXZ53jf7rrDEU9lrwzrL6meO1rVj4ex4VEf/SDmPX69OrxbaFQYczVWRyK9NMXS3kQWH2rfM
CE2deEAYgm7Fi6b2PZmyflIGzAANSMg3aixwHg0jkgtSCkpDYIrrn3VU/rR98zypSbK3IwtsbOOl
5akwGm/ToQJRIS5kPwifBVWbRnCK2knJV3Y/Tdu28sr7IW6QI7AFuin5qKt32LgkrjEa8cs0IerS
jR7Okli2pIgtfVUzP9lDg78xMu+6CZSvmWk8R3nnFjbWlY3t3Q16MGxkLfaj0nZ3nV4m91Io6qov
Q2M9ZuhluH45lCxbvEC0g1lqVXqEtG6cU4dOizbM1pAQpg2s+riypsR7ajK+mWe3UbJJs7Ifjh6l
m53T+TtAzePKm5T21UiLVt1EYzgGj7Fdt3d6o067eFKta71fTXaZzZDMVF41WYzn8sgidMM6NW4S
AwkQSkLXtp0r6wrF36KmqYd6y6pv8MWdNO1n3Q5PajdYxZGuqbFpu9776cgRYrM3EGUyzbtEzMbS
nOjr3spv1D7W9rzd18rALhAISMUY3hsmDPcC6QGsgUJ0eDvox21RD/sQDyeUOGD000pp7dy1yJCe
kK/IjaOaQFm/r30hflUIDq2som83vNM3amXdCDW4oQ68qz1omRJ+Hybp5W3Y3YY17ZHCsVz4uPkh
SYyqdnuKyzoU9fK+GtnHSVD15koViBNpvR09234wYv4XDCMG7GaJdkOKokeFPlfCucHmN3sKwgeZ
Q+zvjFevCE9Sa2hJRdyLqoaml2tnWeJcDT5kcJ1y6Y5WKeZJJVoiq7qZ6tsh0u3joPDVE29fdHb3
OCTIg9TigLzIdt6ZvsiiHd/FpuBr19h2F7+UqkNGzHDs4dD51BWJ5ei71sn5SS308G0E23tv1WpN
felgNoib/JrkTYSol50b3R2ppg3TPMzWfS9XXofd5pOh7b1iQpcoR5Fs3Ki1/F6Y9ms2fa2sPdpR
pe52yA3dNTaShnaFUkxQ3liIyYSVVz/UviZ32hSKm15vWQSIzVuuVl6VdjSt/L64R5Kg0lxt4D5r
0Vtba076rKoBfiFlmTl7FfGpY9VFrpaqh2BIGkyDr0PrRg31HbX+eBum3j73emtdo0v0Ytg/4uG7
hg3UFSM421ZnHlSz9laGXR9qeOB4F2vPQeivHFSGAr27Kgt83mtRH4LxZoITdpUU+k1cdvtEeazx
yuhQQDlGRbHmkHVK7kWJWxP+5W4oY80N2xg8eBrK0N/rpWxrbIoc/zaaSvt7WRX9bkDDyOHiNnGw
RAOmr1dI36vtOrQEaUBiotWQYV4QWc+1LKy1SBSJuluH3pmuHMyifBhsLf8eSuSnEwOBrMJCeW9l
mX2/acK+v02tdLwLMgkHSXWeRNSUN4VU9kOW91goBSZw4yLWXf6Uf9KGHMdRyTWoYGq+0jovnTAE
nootGiVfajOii132hboeSye6aVLMDyPf95+tTnjNRs2lASCWzgo8/AgH5OmbMY63GbZa0d7yxT7A
l1oRfpgAzOryuwZJh2svHqKf6SiytZo5PepO3nD2DG8nu/xKA81/nwd+uAYAWK+bAJWztA2C68zu
MbcGpkgLyd9MU/qtilp8jpIKIG58Tj37MSuy+uR48ilF/APdJbGdzKKm44Mch1fRdFKMuEuf/YlZ
uUKGIcZaFEU0TnLvto4NuTem7oS02IMNX2udji0peRd3WIpnVnovNB4dq5jjY5XzKEHnIzHuI3Qt
VoqlYDU65tWVrQf1czIO936inYU3PCGss+tl0vj7JOGgTZqNKXB4XWX26P3wUDXpNl4lRLqKVS26
EyFqGA1uuxPbLmxylmhkKp6DN1xWvfRIwT01nl3dF7xATmWdNW5fT8VjOxVYRXeQgHL2TohuHIoi
zU7EjVzneRG/ToG6a71qeC4KmSYrGdKEKxPja4AbGlUy/Ydsw19pOg3XgY5v1MYJTe9YyRZTLr3f
aQODyDOdykYcfhUiz9dV3KIGNuBw56EZuGr75Mo30Xryk0jfoTXUroyOd1E9hre+ql43lb6JeoXn
9SxWWE4BRprhAPNNKeQ6ysMfVhW4VlfI10paFIFxez2lrX20wnhT2KRFJuwRMEpGm0MhmVVIklLk
170msj1CR93WsoN6j4QBeqa2Xa2RO4ww3fVVsVaKyc0tpEcC624cUDuJcfiS2HaDBIjLaDULl+0c
yFtuX3CGujqQnu4qVFU/cLH1wCa0MlHjkrBDvQ4e+Arb0hJXkUFNd7FoRt+VvA9/tr70cELuddco
g/575QUOSZX/YulDt2o93+e1Ut87Tv49K8eAVMyf0uuyqrBUHdXZP84L4kPVau1NWRA0aJrhhF+b
v7bNYsi3kWMNK6tVMSQPY9UHYUEnaOV4QbcpNGtbGuAIjFAvUVOsqtIdJi971UWgHKqhcPABLiNk
iREXajboHGLq7VS0HMow3+gxPnPD1EQbLaxfMrQXXGRwn2LH61bQeHzUAEuuiRgHwG1StcZelwgR
0aLm+Z3Hw9cMXdmVkSu3/hC/5npbnZsoSZKtaY3pyVebVO4lFkwkk21Prq81FNjXVl/mPlaqevZj
6h2nPFLQ8Pwrcxxb7ymrNTUeV1kpsnQfm6Fzj68y4Due/T5K4prdJbi6Nmm81zyti2v2eR9y3CL3
JIE4eIPT4BwX87NGzYmt+4qKvEDBf+pQhx5V52DGKXQTvZ9KVqlmZZ6roD7Z7ykfoxdTYVS/DhCH
3LTJKMansKI+5cLfFgXe8iAMisaWq7jJ4P37liq8Jz1Pu3AneEwPu9QWw6toZfGjtLzKp5ofZ+SC
ppp8GetOJpt+GMcvtGtjsSuL0fnl63GHFbEhi2skKIM7ifThg0NB4luLvmG28acxGK6LqOuP/ElN
+d4jgJjuoqCyvwbp1I04ZySDeAnDwrnjTZfj8IMZjziResme9LhFGdeUN/wlnHmQUqidr53iZ94p
KLoaqexikOF11NaWf5uLUTXXReYXnEZpAc3Oaa6LPND2Q9Xf91k+HZQM/3XXqH5VTTy4gYmX26pI
ec9iPW9W4mh7uOihm2NVir7Ju1bfKYVwdnGMRXpIAtrshylsUFLkYtcL0483je3UclMrzQ30SfUG
WNWPqNYwCbf6NYUFvV5pStYgBeN08c++8qsvodYH10U1JrxptYwTsEVkD/EvY/gS4mvYd7vCe1Sc
hzCsjqGVU/qY7aNh11geJbh+y51XdAF6euCDjV9o7yMTuBXeEYqefk0xxD9ykXLBIw/bqztNPZsx
RYjBV5Nhk1ZCpvtgWpum64dkQ4lSa2uEFStu31Zd13poX3sj2fI2a7RNZ4spWzPRtwlGxCI0N4U6
XonqyZDfx8lxp0rDkUiM+a0fViI5V6gievsIp6jWnSZsJm6bwMzPRWau5XRHwPy517Vi23fR9zji
feNPqBtrN5P3VNlrhbqzZ97X6mSt/UE+o35aDlurV+54yb12FMgsLT7V9LsCo4lfsyq7LurwWvqd
ItdNbsO0Ur1ipSTeDY8jOJaU+77X9IHbVWhOnnSp2VaPCW8fM5Yo/QAx6KorFVrovdC18muvl1+K
K4qg1bVs84R7srBsNpQbUdVQGuNaF02RqG6e1Ws/RbNZ126tkhIgB7nlIMzm9YG2TdTYO4UWZqt6
2AZr6iIRUmiRGygvusUQsgEaQDO5KodrNrVYJuI4HWM9qSH012VI/o2w38MudNU+2zhMkBRIUReA
Tg6mM5XJJqysVNkZRehwsPlhSWXWCs6jmgplG1Z93N6kSU8eP76kgZH+lH4Sr3NdKXAs7wXe66xH
HnPo7/zIYoUqV5bXPXqzSJFe2zESL1uad8FG98hhUPHJgZ8mY33rx6W3bSeBFH0dqPxgUrYENydp
PDbjcJWmXUtKaH0r6+DnEKsHWXk9+ZvRYuaR+6z5W7wweAu0wWP5P8yd527c2Ja2b2VugAfMARgM
MCQrR5Wy/hCyZTPnzKv/HpZ9TrekRmv63wcYdJEsFavIHdZe6w0gh4tFb6g/alVZkcR+bEoWnmtE
ZwODFGGguwYYlKOUZQq+zFq+QBMwu5v15C4EmkstQSYPOVBP28RY5DlCM0knc8SedZkIfmmSLki7
4Q6hPtUm1Yg1O1qiSIcZGNj5zd2gZ4X+rZXQBY4wrSXJFGqOwrSMISZEDhVHdEY9HFWNzBM2rSYc
4riWlnlQbfu8O3bVOGc6rW0rFMWxFdVFlouSO7ZmHSNwOXWF74JALusY2lAMJjAVtHhPLn9q3GZW
oiymTEOhp2qpIXfFq+T1Ee55hNlbqxTTja6M0wHwZdMt1WZo73qp6LaCEYt20nZiuk+NUPSPaCAn
W6me6tAWE+ExjyOMTgVDzE5xJo4EdyjgblqzrGTPruQWtUUDXeNp22m1uFdAzJoLz8tR/BuqQLJD
QM+WmxSdsI9JB6EUNcXZXRBb/WYK9OAxD5Qo29eBnAuOGSfohvm6HPen0ev8aDXJozFuR9+Qy3Uo
ynjTW0GgT+uoZsbrfAEP8g5lJLqnShqT0Qizek822yPDWnNK0CzdZGLRHCOhkZZx4pM+96MoWnlm
LAuOFzc5iz6lrqTn0ZSoMi6j2hjKbOknwlggXY118YhSWz9ZAWpieVuwmH7uQ0VVsu+AREY82NvU
CKwn/A5movTSn6qB+7P0MAXultMQ5PlT0AiY22EmnzmUHM4KMrZrPZWznSlM9Vmi3iwfh1Ab9b3X
V/X8mWmkLeRypJ6xBl2tC/2xnMyAMqg91dwnQVQ95nXk6bQkRv8hGdd/XzL5i8LMFcEKZRi58k9V
cElWkb3NKf/UTeWGJANRS3J0684bLn9/oblY9bEuLasmNlCzReonLx95KBvcnylFUp9BJzGSCyeV
osc4gO3tD70LKKABMKp+VbT7i/oWFbSrZRwIZREX7Hf1rQBmji8kFNG6NE1YGPvxMR3z4isA2l/8
PApc/Cx4PgjcfKw7ibqXxkU0IFKWKMs2ih/qsH9NDBYnerJVougMXGqpiElOB/RsIul1HJFUmo2Z
e/NezijwCTWWz1ZunY2+/qLW/BdPmTI9iF9q2wYgzg+l7aBJa3R4cc3zKildFygQu91YZJsK/JOj
gOD6olV9rMLNtTd5Fp2gTDrrUn3AVkAOV3K5YD1h1tHK8kcnMc1jVFm20o7rfmyWY1B9azB8+Ps2
9vlnquDQEU6jWkqtWftQywzps2VsUK5KC1SsNdMdGqSAav3iNV8JI/zlpVRtNtwhDw6p432zGrIy
lmeVNied1pRgmLRi8tpEvF80rM/tCrgImFtaroWLzEcKfEY236oL8tJKGZFoGd0GqYlMmhZ9FbiY
gM3T1FfV9RkV8K6rMhIo6hUNpQGKsubv9CcEodmTgREMumorqYo9DtKqCfBmJxShcije11L8XOf1
2ifTVoqEjTHrZqW5RFHwlbPNp1+PCJ0Bih9qAYPfJ4xJJ0gMkjMkQwv5tcpN3osOlRAbr7peStbZ
V3SkT+12vp5GfRqCDlbEyod2S0KRRpvLpCoXybnZIdmJWe742PxDvJnBZea6/swcQFfD+NAdM504
XmfydkhIZRi4lYYDJOxSaMKdloWhg12Q+/c94yPC7eMVP4BNrEwxU5nigaMnbxWa1l2CUbqCbYDQ
LKP0S3zGfJ/+1IIoHqozXgewMyM+yIIPLQgMWNn4JtiPIm+3ku4dlTp1C2JFVilYEsiTtUQAfxkU
6q+2+49oq3d5yr//nv/me16MVegHzf/897u91Y98dvGoP77p3d/U/3M97f/IZ/OPdzuLqxHITfuj
Gi8/6jb59fm/3/l/PfnbTuRuLLAT+Z63rOD4ND/Ms3f8U9ro39BVy/a1yavwNfmvVRtmP14//ukv
6ipuJNDcZmQjjwNhpxmA/Iu6qv2LGRnYE6QBADOMiQx0/6au/otHCPUYMDlLlzlD8B/qqsDn8Wzh
NlBVZwScjcCut5hbcP7VELh73PI/9v9M83w/R9PjrvqFMxxynp4w+3s/4GDLMJZJ9xZnFFOtpZF/
hbf8YJTz6wLM/pBS6NVYpH1AhZgmkqtx8aacxNFO7mZbJWOH+P9CPUVLZgmHvJat3Q8L2c5vv/Jl
ez+mfL72PJP8aTQdBcsr/PJtNlSqVzGOreqy+dK49IM64+erfLiFRj3q1VS8za6x4Tq5k53+ICG7
v/DcatG72WKm+8vrfNkhZ5IsitVXbk5X9OYfXf7zF/jQ5ZsuwRqxfjMrq96CTzS2ajwAnE0z/T5t
pFtYJaTp+y15MTdsPWpulR0XyyYDKxNRsAKW0FL0CoWnagyfJVHYqobsMX7cFVVvrP/UR363vz+3
t68eyXz+T49kUkx4cdXbuJ0fSbOepSy+9rd6HyH8viESQDGgSNBl1A/YO6z/dC8I3qRh52WNq/nP
4Vi6wVdg+A/g3s+X+RCIdBgrCGLwFm2ajUoRyTXd2c5du589gb+SrPkgg6AZQLeQrEEtGGy8NnM+
39+4rAujsjO/9w4pij2CcDf+wnR1mpi1Upf9reD+QzWJz1f80HsKrxSN3PiuvqSvpJWd8iX+MQuY
VQ/JRbr/P1zvfezD9WatX+yVwICyivtE+pYsy6fC+h2Zhz3oRRuBWnc8C4doHS385ZeWyu+n5d9X
mx28CSNVEfjk+/sZ6JCFE/W7gc4nWY1jjUxUfk+tC7kTkjOocU4PVJJXX7qzf/qVczhJhMz4DSCc
CPb9df3KAiiHfvqGjEa4ntbzGDj89N9EF1TM1w9RmdvFH4MDNAoNtAHScDQdJgwIZO+vN/YltWId
lncbSegFdIFpZ43Y73O0pG7DKdZuUKkCE7/RojrrdkajUc0SOrG7EbIQ5w871YYJuFks91XoRjAI
cZIaqSLmdj351T4bBqJCKIdkeaKRYQcBf/W50+ucNH8j3CaViZGdNourYqNTuLhVqFiOGll2IHUh
P4IQSgLH7MriG+r2jxows9um7P29YKpjuDGEXNgoofcmC351B76iXbejbnmuWXT6yoQpQu6lSMrc
FQOmt/4ST0ZyaadhfO6Kxj/12lhscoFyQjH0OaluvZB+kmMf10jBt4k96lG40mS9LqmXdA1EWi0/
i/hqrWCgrLLOsB4AxwB3kXXy8jLAMGANnbEg362Uti/X6RtAq+JoasH3CWzaJc0F8RnhhzI6DNBz
SECCifumD8q0xQUvo0wSRu02UjvyQzLFkhuTnv2o1owmi6Jrs51KFsIJTaW241CA0p1l/LZO73Za
PMXVsmmg3wQqSsoO0E5LXnhcusTLYugC3C70Ure9HKnnbT0qoAfIyZ2DqJC1rW+kAytx7LiMqVbf
QlmIEzvJCo/aWtVltmaNcwUVRIznpAZJVEo//dloBXFTGPKcC9TE0qWII5FWzGRHG5Vp71uBfhfk
o3Url9TGkN1X32TgFZXtSeJsqh3nPVYAqacMm6pUUnciOLWWoC3LaNFPSUctr4xJX3ppAtMlNxdU
Ab4hpvGNInb8XaBuG6qCuiynVFirGoKKDvrZdb34J7MSnYQuos/jj0ikNvsLv+8kSSh1VgNyJEqq
bRQkVJiV06Qnr5ZYbdRqcKd6IvOrfnHV97HXv6/K2kqH0ikjSvb+qmMQqFFHITdEs9MpJrndF6P3
FVnsU/+//rQZyzzzxFn9vL8IWHuk6hGYTSk21jVxCQ5DQfzz7+/fx8UivwCVQi4AuZ4M3jVC+dOs
Piefw0YzbUkp8m0gCd6ymmThoqexv9dTMVj2pqhTu0x74+nvr/x+qr/eQ66MgKjOmEq640PwVUdj
6ee1hYvLBDBKO0iGck+1bGV5wvM/vhIKlNB8aSLg0D+mmSok/qyQkpWUP5fSqcatrn7Iwi/Co0/w
ekpgM20bigqNgofz4feIUTxhitE4s1JavMA4zfmuraJ1cPPVRPS5XRjgjYkqJAYhHY2X9+0CoWtF
nHzVGSR1ITU7TDBsYfxqUX/lm76bfUhEwXoih8Ia6LO8ZOjX5dhmI3UhgNOMnBFjf1B7pbJCMhEc
aNelwYMfxfKtHw2qbAtUJp5VsaC6HHdqPK7CdAxqACAB/nidJlGz762qwDLNqrXC0Twx+jnmQarb
RZuJ5xIHv2UHC/6tNUjQSNOoz15ElsR6t5v20qQNC03L1U0Iz/oZtEj1RpPS4kOSNFbO5FCO972p
eO0i9TT9TpVryLNFUevnKTbBJeiQtFzyXKbuBK0PuCy2FOAq4DsDfaGkZ00t175AZj5On1JN9fN9
MEXyD7Ad4GD/vjl+EoBAmREyE9wE2EwmqsEfApgkiWMjZ0gv3GE5uPCovllHy5mV6IZVfosVkPPP
L0jnNtE6mk0E+P99iwlitcfpCzMoF3yHEzjUZXdgtgkJR9dcVgfhC4/Vz4MKi+A5mSmJpOE+eTF0
+VAMAtOcifYWaX5kG9w4PQXBidpiCHD073/e5/6AxhgpE0JBFuqflE5C2a9jCU+NfHhJpl3praUy
/CK79/kHcQlyMjNHfF6+f7iBGdw/EwcGp7AQJhymNdZEuvFDCh6pwVXTP1Rln4dGU5wj25kKDjHj
44rBD1QLYzUShYtq7+8iF3nnTcdqFKC3K7hfcdI+rIa4HE0QVgj5CDSUUOv90B7LrIaU7uMovzVX
6iJf4V5oK1tiaIew8Vdb/Ee5pkP4vcrr/GfzMZP0Lt10gspx21Q/fjSH1+LjO/8/zDkRBvyp3X62
vp0daf/rf39W4fd3+abrn/3WSjP/RZIPwQ3aMj0Htue/E06S/q85bY68OMuAOcv8n3yTIMv/wiuK
hDOTD4P1lWD1WytNUPV/kbiC1YivKDzS+QM/JJj+NuHE5d73NVZ3TDmkvObqBBaF4kfikxrWtNZO
lu1QGtot7nerLPEI+9MQwI9V3eY+XSP3G20P9qkXhpNqBtSP+yrfTREWQqhTjC8tx0HyDOBwZBGg
eCudJ3HABCvWX657fRB5azUhqA+zRFiXRfyjDXRvhfWevK1Bpo9S15eODxXQIT/SbLIqFW8bvIC2
YxJTuZ53k3mDe6DjqWCAwI0+49QTOmnqobjkWb2jgqWxxSpT7oVEXgpCawJBKO5CVQxusS8H7wi2
fCWpfnibiZJwKq1+4VfeUyP0SXeM87GyCaK9Dehl/y72G29FrV1A58MUbvFvjBcyXqn7HP8Pu2+x
FjEHA7mM2BEpPugUdy+iH2mn1tLoZRMcGj0ZM2arLDubCZanSZKuo2wat1X36PsFUIhuMPpdCGFo
68lAzVuK27nfx/sMq66l1ZMm/uPY9YQ8JvlO83zCR0Q6q6B5LBshOE7aqN1FYZU4oHqNTSVU+p3Z
DD87r0sPFiIF99kUO6kgehfs77L7Xpj2Xqlpx6p6MiiDAV0eNc9uuEnLjgSWK7UabIa67y/MlvM0
bayqLFEdI+ysNdFXMvtVZufrJpHq7JxO+hMAjmzblrm27kL51RrGcgdno9z1uIAXtika5S5Ar3Wh
S91tIKoHpCm82+sGAu9JLorhWBm+slVZgYHaSM5CD1rba5vw1NfRWzG9BVpS2bS9cDtOZeEk/ORF
5avh2ms6NDYCz3xuk9vU6tJFYvjiQhEU4xAajXFo49A8mGTJbTkI+9X1RJtbJyEK4pMRNlTRCyFc
y0M2PBS5eG8O+aXuFm0/dheWQMFt3EoalhqHXKy741SAiYr1OnqCMb9MijIG0S+XD6EEk8AYwDHE
826q8EUI11WHCx9U7uL2upH/86o2QMUJmRoJ6wJzqJusmmpuCYolhj8+tj72ELKvgAlU2tc+AdIc
5GW2u25GsA+7MQ2ynQgwwfVZswBvkdWFhbMXsuxCFyyMXvGctu+AKct9fVK8pD6F86vriXo+ofRx
tdX69nZqhup83QxY8cJSj49mmVbnpFv4daIfKkE3143UX0bInjvxP5tAa/pdpQthCUmKM9f9IvaH
XVuwuhbMH22XhpukD9ahN3m7eN4UZVYSgprTMjKi9CjpowomQ69XSZSAds60cKnCOzlXgtRD+hHi
Q5eFry2ebgcU0gFhqvmNhzsgQhTJkJ4rb5uHJWJ5quedwYwJZ3z3gHNnItpTFuvpKC73da3c41s8
rMQ8ABt3PSaWWUHUJHV4vUzVM8S3eH/tcuaIkIURo1V07Xd/nPirXVEIXsLRjxnh+siV4Rq6Ro29
rBe16fH6A6+vtMTHs26Q8LepM020rwfN+T347QXLrMitX8eSxlMWFTw1J4gwYr9uIuJrjCUxhR17
5fexUQrHo9J1ykEtb3MIBpqa9Tea0gY8zdksuS1UVxylNHcaKutYw/0+O/znLKt/c5un+ZtegNWO
M8E6wJjvQ+sGhuiTpenAaDG8O4oomByvr2C858fUEDqHdES2uJ5Ih+kOjiOEkCjfl1ISHEvdKEGU
ZkwJRr+KtMD8pvrjrpsC6TkvwMkr+A7faQVGl+jUoo8Fr+dYGJXBw38ZEyE9e5mUncXJTJYBFRtH
gG220vOuXjcNpElPUyL3OrTmk0hmp8wRvS0jHTBP4LtwbSKsOcVop+Lamc94nWiXeBMvQXhLq8IX
VhbmTINRd3dhpXV3ZCc3Priu8/UQuFvB9hU1IFMTh6SneDLThF9W22bRQegqFoVWLbvX3T9OmHEp
wTXojsjZBDssi8Nfm7Kvf7+SUiMnGZfD99NAEaJIWtSnKMhl8EXGo+nhFRHiHniU2uao5012Bn3Z
3mON6HRFr+49Qfu9UUfJ2Okk3LjZ2GhOef2cdRbO2pP3TRQFzMOVujl1ZhnuS1XT3aYumlfw9xjP
SmZYICIIk3UfGOM5jXR2+0aW1pUsYiUPscodsRB1fKjMmd1FKkqj15dpEAi/X0qCcjF6vV6LUGBh
IQ5+uM3xKhmvu1TfpMPAh4x27qndgiEXR2XUM0c7zmaHeYv5LRDk4nDdFOTQlgIQNbxNOBZj/ryv
s5B8W5WelChfNkEiAfUlfFk2epVBBZj3O1gpEFeTXScmzaW2xM4ZQYCBwaxeDCnR78Som6BkQUmM
NO3uekiKRZpsGK9IUwJcvM59amlkS0Vpcqcuq/pktm1DWICxnmbUGWjlSbztLW1c6Vacbio4Pjeq
ALXaqyfQbABVJaNMbuBMUXdImnxz3b1u4PzETguuaXXdDad0CwZF3APPf0BdQXtKpaxbwl9rV9fd
yc8O6SjFt6CJbR/HwWOqksPDJ/LJV5lZsqyQlkLQJU8Rajx2LQcNbLu6vxO78NdxKS39LRKDhXv9
K6uDRF1marMra6wz4ywUjjVO32inlg+jp0Q0MgHYtNGFTyySyA0l6EZhJxs+NRKUQIA5ZyVLhlsJ
e2VRq8atIvumm4VW6RZwAY9NDHROF4J8lZuNeTF7QbLRmOneWnlryXq79c0JBp9QW8dWFjfXSOy6
kfoJtqwvC6vrLklS69jzjkHJg1ut1PEV9jXNDbXCcxM1V3apn6dn0awN8tu4YZvA9ne+xezL1243
o4+trB42Z0+NxFcyLcgu5GBpq0E1j2EMN8ycT8RFe2f5vWgH+IIfFQKpRQ2Lc1XptXVX5dPZkJUX
LROV+4Qbs5C0ARYlxMH7NO6ERY9o3/IaXv6xK8/R5vXN17Pl1GgXhoslHsO5M6I0cFZNQt/SsKK1
Bwz8IsKPAvxUd28qLTWtkjX4GXOFZEzh+hp+9FGj+JdWISY2Qql4HZMWe8VGm054kyobOYv2cedT
PTQn7UnwMBmXAPAOSrUI9DD5VisjBCvAkpcKAN8KxdB6m9XrKtW9ba9rzUb3lBk/7tVbpZWGDdyD
Zqc3uQiwG7U0uS/UlV5a02EyEZSIi0Q7yoqRQOacHj1DmCMnOTx5lPSI5CftteijS9samduqlbmp
hTF1o7avb0KtTZYYWMuHAe7FeozHdhtCctppdSavcgLnSDRhULMO3yFqMy7BsZKwl7fxKOPaXNb1
tsG0+UGURYLRMn1KZnmaGg0NusT4JOo4IYPCFjeKX41P6cRohWTKfY7rZ4gd4IIZXns2iwct8tJX
sQE+39QbnJ+Vm0bUsV6tRuW7PJF/x47zBQoCLMZ0AKyMyO4xxDXbZcRSbbjx0zrXp37XepnqMEc1
cBwztDwVQLdl7D9ie1tv0nb6VhQBTdNr8/tijGN4xL7wQ1Ao8sjlS9fnL5LyNkVid8sHdbeF6WO6
3gTj+roLgEreBakV0DF5S5hYIMVkWDWGPi2DmVHMBZCGjFxFS4wD+gHa3kySn7GoAbfK6u6GFtEt
YiU3TrFKIwVsUxwpqsAaNBJjjzJHt876tNtlsqctYRrmqLpYJymq2uN1M82vxJjuRENEYEof8Ufu
ih+dWDoIVqCf7ffhIpzC6o2h8McoRMKj30A5CNuoviBb7S1YkI0Ho6tjeOmMPxnlbNsEpLthCDB2
WhtMq85rjaM8RtNiyKf0khcQLjCktu4tPwWbbXT+i6wwKopW+zYzo1Wsy9HbcgfqYah9KeNS90Tp
Dae2x0RvcQ9WGB2YtAM3xmz2iLxAtFP6PAKMGhUPVKMf6lgf3movOHRRmD/FFRUXlBu7fWdK8SHo
PI3alZg+Z32/qdRyeEPD95s2tPV9J3rDMpjqbguSsWOUKDs3mSow5mqXv/TY0xOoKNYhr7r+pg61
NwzT8xc5aeHsqXm+9zq9v5Uq5SYWIPp0CJy5YqXJW0ZvoGN+v74ex6xmWgRW/9YHDHZR43n3vZFu
c3TrXjULTmFnhhZDn1ReEsl/+3W8BoYcUlw4qhEM5KRXDTsak+RVFoUf+PYGl97I4L8rLCO96EWt
MvmhydNwNxZdiuaSLj1UUyOuwNOUi+vZzGP5owoMRdezdQpC0dQFeXfdDUTtzpNq4XTd05vYbkQj
uEmkak+JrFkriAvuqqIBbQ0yeJvAdt0GuiZspigwt7SKZEPmS90ZgUq0IJbyvvVCaVUixHLItdZj
wclEUj/UU9faiZiFu76Fh2h3JewlLcnwLeyi/EJSBH5n6SMtUHvNvg1UkgaywdrFa8UlPNvsHjXT
731t9G+KF280oLbPuaWobp5lKR6+EFhGz0CEAkWrJ0GKDqOFPV5lmMl+sNIOMfNaOKd+I+O43Kiu
geM9nfrUW7X3osalsvBGP9vSbq3LUCg/rudVi0pZq1Nq1AOJIHakOG+FwiKIcP4KsFLfCYiKLEWj
k27KDlwrTlLek8Z6HHpOjfHbPg1yRnoMvR/1eJqeAkUkndtp1Q348AAqctnuwq6Wd1DGFAdL88dK
0KrjAMd4hcB1f0jjWlk1YoOdseDXa6MrjV2OWPNGGJRwZ1XQgT1DLbdhzgAcqAq8HaqYOzOPrXUM
vH6vjmm+rquos1Nlqp08bpJbpQrU1YCN/K/d6zEkZNxgUutzlGrJrWkE/ZKIi2n6NdMs75Yi8nRE
GORcKU12RxkivcM0b5mxhDq3ZcChyRLsEYKnLnknbJzLFT7I0m4QOnnb9Em8FqZOO7Y1Y3clyiO6
yVCl9cKPnyWte465Ez9SqDDICFNbLbrSlSpPf8vS9JuPZO1TWFsEt3WKlbol4yI9MTKSJDdWWd4J
K3FgIa0VubYNzbFcA3EPj1MXoX1TY4oLCN13tcI6hqUkLlI/bf0VJMvgkA9tsjBggTpGnCqrqWBI
y2ApMeoH36BaCadoCvo7yWoAw3G4jX1t6w3K0h+YtHWMyl4KS3zWarW6CJFi7seeiL1RA+RxLkWY
p1u1tlZib6aQ3NkQHGa/X4Vyt2ZVeFNzO/dainLIqLdoUajTalQrcVpeT6BkfO71Kt7yoIM1Uois
wWGpnrASa0/y/EqHTbiaEdE2Aw5yIgypydIcfbh983v+eGNZWeWinFXFRaTniNr9s9KL6SVDAs8d
+TrL6+51MxbjSU8YVfPczy6yRf4t0ORVreUM6vOhWCKo6gukgCymiLocLkkmD5eIZa6dUQ7cXo9l
QtMeU0HZXPfaMBwvisw81glTsWhr3K2cPEp3+GXGx+vfC3CrPGDIO2qD3r62FUoS+ymcsN6aN9ej
11dU0Lx9kSjCoumrdFfX2jpGPd0JJ9FwNbmzyb0Ceur8H8gjSQsr9syt0BcT1DUVOz15aLZp0izh
VNRO5LWD3ZhVsmr9cd+30bqTwoESfW4rTQi74742Sgja6JifQnEXdBFF/xciIkvddtnWmO5Dr11b
UbKsBXnl9b6jYtHtUzzjz6zmrdUCNytuhVedU4Kq7YqK6F0sWamip6LdhDBaBPmFqphTDRdzX+sZ
qgo/kcDBhN3VzAE+/YMo6LYmdBTG+0VsPPiwX6N+ojD2AG/eyc2fvfljiP21ZkSbDDopX9zUFyqx
fyhSrxulc4PTwXe+f+fBO65OuvQoD+QyKhbPxbAQmgcDll0ivs5fR/GeJrlY6nqyqJNXZXou0rdr
9IJ+4xCQCSgd9HsYabaKslLB2wfYN1RxYAut5Yj5oe52jRYvWgPZVOO1Klve/mKZ+WJQa0esn31j
Fgd6DcgGhKAOIhB7oBgk/VkyVNdvnv2mdRPuc9fECI699HxRT5ofReVM/FyhkO2zjosYQOY11wqg
WxP8t/xaScxtX9oXfE47Ks5EEb6uGfrI84jmoaguOkIpPVzw1palx8yCa6eyPCrBd1iOb/4k5EGJ
B5w3FvI+nAXCL430UvZ9DL/pJVoP4bc0LVdV7rmReB9rhusNZ4UHo8lQlCSCg+ECKAe1y23Sv/R1
5LQRoIMC9ftCt2UjdlPvRYRQ284NgERXq5yF7LvCOtIqWediMgISW0HdxHqrFRuYB9aSzjTJP/0y
+0HJy7J5AJCTbQ/oRCOUiz73V37wUHXfUW3lFkbI4crZHZZ9ixjcsZVWMCLx1fGedEtysmyAxLmL
tRGBJbvzJHdubl3FZ8WlZeedHddrNdp35fepWrbcQbga46bT3RSxpTe5cYdvUbkQRx630whoCdhq
sSx6qHyuXiwhivo2Zq7cj6lHYECVf+q3IXxLZRELtiI6yG1OuStHbtPYZFUDu6pVaQsBazHJ/kNb
VAfyPLBG1beRbJeyQeousooHRd5I/OTMLnDBrDZSulIlGw6d5nVODFccqa10FeDjli/CbmHeIeXU
d2vYT2O3qFhgyouCND+5jnIrPMpzbfMhSk6t70zqGlNbTWWmcPJwR0ZSKVjML2vjQUelFW4Aeiij
KwVLOdyxPENjSNX3amFnTKDt0kI4tlxN2aaOj7m8jFWU5ZiMVlbkiGgwKCwJ16jU2KXq1j209oPZ
HnrdsqMAziU238BE9Dc0ubL1AjgQUr+5E7c7y1yE3lIZ1qLgkoeepZ1Np4RmiLNVvBVL9Hs2cet0
SNZoNjdCK5dmeoo01nlkENF1WVjWoyXdlZU75WdF2nY/wfq31YYekZI0Rp2MWANplvxUCltZQKr9
lMEk714LtITi8sYPXFG9+OWhnM4T+P0uWk+z8+eTzMgWPCjaTQNDo/FtvT61qpuZz3DmUtVVjp0x
NvaojRQSwjvB81zvbpJoXNK9EaDGs4LcaWnbAh8n/Y0qS6NsBpi6DMLJQSN+UMwlobM+bBvtgA6Q
SZ4aeGDkWuGpFn6Kyq0qXBoRcqZZulDk7XgVHxAgK4RdWLw2BTeQfIHkWNYSswLqQ7bJAGKcKwko
DhkCG6GWgvuln6xverBmHKbmMzfkasWIrwswz1Zmz0y6Tmbxrx3QArvr9/Qq4qUa3JDB7S7tkLwH
9fJFOzROpB707F6xQAag7NJFwKtMO6pXcJ95oIsMJwDx0jLzNAO6AGFoF/qqLu0sPqk56ypbD7ZW
7UjaCvK23G909VYH7aeJF7V+acWnHlRGvGq6c9Ada3npxSE+ha9S/1NvTxlmZzqorxWOa62ys/RT
mLiN7CghGKrcFVCdzW5Y7DHgd8U6GM6V1tjoAu1I57jlkMmk2TyFKZhclDgGu4rvBl0Qdbx9bd2n
wlYL4NVSjDjq8XLU19pLF22FzAW+ZyWLuRpRQIxmPHJoHKlCNmQN7inqv9N1J3LgCkpS27JZCcqS
xQPDAdRxDa0Ofx2BRKPE5a3lbD+rj3VLM3PKfNnnyyQoEAKDxS05pcCbS7ukQ1P6G7aW5/i+M7eP
6Ht0y4TyLY/pWTRYmxaEAuG8bWxFXWu1w5zeDowViH3Frlq8TuPe26QrCMWyvw57WD2O+tyUtwN4
ytHle0vWDvJ4BJHbVix3HFZ826im/LeDGeSYRF4Nwp8OGar/x9R5LbmKRFn0i4jAm1eEQMhLJZV7
IW45vPd8/Sx6YiLmodXlbpWEksxj9ln7MsLKshJbLGMfIIoE32Ax2TtRQCYV66i0dv1ykOeusPVy
1twltvTTfw8hsAygfV29UJJfK+/d6AVWDishn/0i2xKPeoqqe2Jb7eS8sBt2tSJKDs38bKoeNKC0
K1QgE8MkUJmjuBpLG/yZ0uxYG4xgK1ZzaGoyYIBovgp6i8LFQGWn0A8L5Wcnpj9ot5e8qZVDYXDf
T/FLW9fQbSIgS1TiAKVUXxbeHq4hMLc99cZuaqfIUzL9Uk8W1fZkoGqBl5uNkifzKEaSqpQsoek7
NKO9QVJNmIGfkq4epunRDdomGoPYntuu3LeFm4at4awnVrxMB0WbM0acuFNjRKvSzuheNQ7cLFf9
XkiQFnVXmrU2DtrUaWCn6IRT/8owTvbmEpR7LUXAmNgczF1eflVCfVms5hOnoxMVrMAtl4lDB/WH
qBXXWMSECCZT8DXl5isUBTg2lZ0dIurkGikn/iwdK7c6Y/OjIm9a9jkn4JSmm4oMXBH/LWXUbxIC
rGw8zt0M+4qjdxnkg9k9InW9F/XV0zRUYYh3BB9iou5zEZKXttVU0HPKYpva5HEJpOA9WMuw9sDX
ApPCC1tnOXhoULsw8hU59wNiqyEWIzvt9dCtLeVdE/t5z6jK11TuheUmRY+O2XqBOhswHvAKRHEm
UcdER5Si933YrSPfyb94GTbRknuhcTTjg9i1X2zLvSOpIi8ioAY10DLo/ilUBR3DcuRAx7e3YTHE
svmj0pkzf8BLiI1qC0YI/Pinqhiv4OuF6Sr05sYFrqUq7LSaYv44vwdG7JnO+h01ZYS37VL4I7Cq
Fu4l1Wi9pf+VI0CBY35IlOrAbPCOyeFQD098Z9aDV8NMjqO8giD4keDx34f1nB0pxx8Hu+AUm1PC
iNav9eU6SE+liu9JU33EOr09/j/0+qWf39VSepo/jVY/lCFkWJFbeELxHT/kacxug5CHfjmzBgQ6
boP23dSAPpmdRdjI/lrwGtuSfkbdBCJLP8tu2ryA3wu2M1fCYn43wwRKkqlAmeLPKMfG1szQnCmJ
BhTCrdKW3oHWmGRu1zQ3ChsiBpiHnAF5LVK3Qm52dpbo+5YQX2XjiMaWaDIheMj6UdjQVEDooEZu
0rW6z6Y3RtProPfTa9dPiz02/dYcxmHfBA+gQeyAdV/ZVlhJe63np1W5+JIKQbZJsrdI1myHzsA2
Lb1UOCspqwZWWyucqT4K6TEc2aTbXSlezAb0LjxMGhEPBr+JTb3K8vlnqAJsMEY2KCC7rX+XcPyo
i4brIj2sqXawEdtpUNGK4lOB9ibKiY/c5GBAECsoqWutl0xnTX+N+5zu3ksrbqXAXaEvevLXSG8R
TqEhq2GBbyF6KN4JCRy9+aujxxgvm9mct20/fczjvIdZ686x7uXptjxFL+WGbM4G48UKp2y6D2J2
J1snOJvfo3LX4c6k7DhWjMIXGReq9mpMVC2+x5ojKTuBywv2DmogN5QB/sIxf0xja9WeIW3DccvH
5bgzkCm2G2ZEiecvArP0wqaGAOa2k73AA9tleA0RIacOhMFq02S/I/CpwjWlgzlsZdi6+CPxLFF5
sJFwGiTfWb1NR4I3BzsOtP3qwt14FppzpFzo1WOGnDhCSduRmX8IaVuYSF3pgGmcIC8PfsGeM70S
zU6BA8C4SHHxwicTsUbSuLwQ041DX6r2aDHtYqFyui3TLWuCfxf+cvjz3YbRsAnOKhyDfXzjlRrK
jjuBQf8Mx/D6TZYOswrdwAkAPpe7GlBZueFqSExRi9amTV5zaAjqGYjOPO6491vh3qpOomTYnwbd
xSACqruLlt7wGrKMm0VU15ZHcThBnJ9Mt6TZZ7pL9h4FDiUmSXC42wt9O4rbXvEQk5iLZ2l+wWbB
Fda8ofbicK9yBVoA1BhdMaDgmgnV6F04+Opj2KWecu52qE5+lsN0MO7qlcbE+iZ5Ihr7aOTjKZmO
Y9fbgPjzbCvNtegheN1XK++BlmVWgBUD/qJqvFWDauvUTcEqLswEH+hpK8XfWaxO0xpKP4ryp9NF
H4oKpfyEt4M6FDKjye1KI7HBmlB40RVPR9Vhjx0cIpzMT50EbR8l+I54Wmu4sb8CMHWmJ0l75CEy
YLj80syXMKEreiF8L0HCABEVXBKdgPAsTY6i4PaVm2evXfJhJRciVl3fxPVxad+SNNtSLa7Xevo5
z2G35CcBQF762hGeMANB+fFozvuy+BKkDfSvyDgVka3CWEsvSfLB/Anbj0skqlCYANO4Zivtc716
ibHq8wuv6RlfefSyn8vSXgewOtf3GJ0DYx3ML2CHh7ao2cv1Pe+eGEXZaeYYgrOE3P3W5xAYtljf
re4tbK8cvdtF26m/fUwYqLLCf5s+3UiUEmNv0r0Qa7quHCkU/wrCQ2iQY5unRXCE4NZmP8yAbefl
kVNISKEF+j0or8gPxJzgM9wM8rcYJX606Ha/EArCeOZ2rZStEtwCrmkgv8vzx/QyM2GQqplHoGy5
1kCjDF9PYAWKk8j3yvqMeNVpsRd0b8k53b/qUrEHnDC5IC0f0jcbRKcU92HxbazXze9BCOXXgqUW
LA+ZV6CKMZDZSyzRq6u8//1dyAWcPkF9cUuLaMOq52xX64NEZtJ81LBtpZ2Y70aLhBVgni8SaSfZ
nacn5E+eCh/P5B/QjBCGcr/uYKU1CvelDekPgB0YVZd8pKow2/sHh3XOtqHlNHgFLZCQKb1E57YX
uPcPSeoqraeM7418VsBdw0WwK8Or9Q/0Uxs8SCLDWzHLMhtnag/Nngay5fDcFhGZd/UOW9JqHYUO
pEwHP+aNkCinDFJxpiOruXMS74xIMVyD4KYz5nkbchkwTqigmFQdPJM0YT9s+mFjxmPm5tr8IekR
s4mmxnndK27xgQAKpGYLGnOiSCguYgOzTKhZIKbimE1v+a0MAGzczlGvU7IoN4bJ/E6/mAFkzF98
YY9zTPTWYTsHPgZviK7uuPfjCqBxcSsrKmAFs0MygEaoxZaxuLWi++hBU7tqybUKf3FDq6IVci0o
HI+D+iLTWrOFjv4XxLn3cWjUt8HER7Pof+KMTmChzhPlZ5p4LVQ3ptDtkbk7zoP+K9H+Gt+cE58Z
sNdeL39A7FLg6F3oGftyDpn4AkqEyqUam1dd5kmIikQRiQ5PMd5bIDpymJqbdAZuBo0aEosthF7E
Fj0qjGTx3/r///u8VPYRZRH1sX6htejVxWw66rjASxXlaBPiybSRp+Ao6GsBQrwMqLC2SXgIuJ1K
xaTkwjWwwYgHNN/7czRaZ7URziPBwpQbrhAA9BTn9woiargo7vq99WfqQj702a4+r0ycKLcr9Ujc
1JlMx7KCdhbQyYgCResPRA07uiLpPTBJ1J4SEKeyvsrmYKvKB32tfvoHa5Bq1D0iYUQz6kGcNlBu
5S5vlQPGdCVjp7CK9fBGI5dm+ftI0KJKJ9yt7ZoPlfRZ11cleGo0pTKbdW/Zfhc8DWhMzSMJz219
HbmwM6HPsq37o9KRCp8X6Qr9OcqekPOSvNqkvGZV9gbxHPEZcVJk7eL6zM+EwlnQ7/NWcWvhpRMu
peJN9SUoZBuaaOgq4QE/MrstOIUHOwuvkejKk5Oq+9Z6H6WL8a7mTp/5lJru/BB7Dx2ekSO6uUba
set8scI55QFiPdG3Q3Y0Q1dU9n1Yb2Zr07W3sqS3cesCoLNhxpYE7vU8iW9zfBJ1txy/ZOGsTord
34f6Ikp+EW/zzBdNjujvdPySOn9qbyJzzPFJH77k+qygEe3PheKMoUttSqeHT59SIjANfL30OiiS
jXxdQMDne1P6xDyob37Bs878bp4gz1fy2xYoM3mw2wlPKXf5oL63jCoexOg9AaYlJb0txpvXwgf9
fYv04s8w8W/Pq6sYLQC2p20xQvbOTR/FKkdQ+V0NXEzINv/7kBWmj84eLlrgylX1O0LPLntulK6i
cy5ML+ViHpJ2/LZWXmwxSm/oYHYDihc1XPvLAqobU5x34iIRHUo56YYxeGbcvA9V68Cl+1HlcI8S
qNuYMG28cib8Us1708S5mxFqxwHA73HWdF+KtGdmDfwLIb6gQcF4Nre8SElnXwN8C/ryXFXh4unF
ADeX84o/dwnn2vSTqN1HyuRYrbKHB7hQN2y4BtPwkaQlCzu5plFien2Bl7wcDo9aHT0htHaFCBhR
LR2zj85M2aYww6EXVhmJSiaVd/yjN5IF6BmVw7bCedUvJ7IVyZoTtNO6eYTweuo17btFLmkiHXDa
Ir8zgFVta8OQ3aXNQlcYOXybUf9QAzpJ6dS+xlau7+PKfIoDuOTQaur3Ns5+CQF2A0TC01ykHP2x
OLkGoayVk4wayUHTq/6FugZbOL+1JBpFVqejEmPRVmP2oaaWTduamlkbSFso2c4wvdQtEl9LE17G
UCEFOYhrkVkmOM/Ikvdti+u9jEyNKrBKWI0a9CXWEcYkxG5tD6Cy6hyxojcnVpVwb4K4vCEUYULW
OFhI0s5qNpcnE8WeZBfGD/j94JIJz2LEv6JFUjMZi2aDZMYSd0aP02d/0RhqHo6MUD8LAyonIYIg
TbU7LzFQkSFBoUH3EAYvFg5MgdpLkc3bFFnVplVJZwao6mYWik6sRNZRmRlX1/LYlULxFWjksF2o
ICC6MGQYdbNJQrhIMM9V4TsqDN/sjNGxROjGyugW4Xd66At8KyrqkRaiUOCy+VFthvfKyAaAZNlV
VDlcAKI1quWqOl4VzH9CKUbd1Bce7i27lEQkzcYNQbb5utRUrtIXdMls/7tRKxx67EeIaqvY5A3L
npvaf+E1V231col27H5JOd6jRKe+yPgkagoqtbXfKeYpXv6l/WDtAyN0urku9jHd72MbGuYBkaKm
JPxJjdORKbThR3Iaqae4liWS3fIutWkQuCoS0IMkdLGfomOcRX7Zfw8BQbtuhZIHjSw9aOvDoGyn
Kr3IzSB5yyjkR7QLAujukFwaUH2QU5eNtHMbz9VuDmZoW5hkbOou7RAOGrmTR/KzaraATlTXqrrp
YEkCD/99tD4M/ZuahqUXtuVJHhTpgG3A/38wxrClDVcSb8cV7NpmrYkxDIwz3/rRfw9QqNNDvT78
92m0jOhYuABf6Nu2ShlPvsECw4Sr4axq1e0wrNW0TCGr1zm1qy9ZLX4WzO+aqJN2vWXsJ2msTp1c
KX7YdQ8predXZmYRqI7tB4D2cMPQ32jns5C7YW5VH0u6XBh2VK9RFrH6wo1i7s2umJ00axrHWInp
Yjn4KZXuGe6pbxZ4rydZTn4kByVMyCVxqyQL+xWQmrviYJR2oMQfSJkQMAW0KYYhuAYdt2e5WH5t
UTgJ2CbMDyEv1UMvtvnGCm3wXMXHxDSMzyd0qbfgNwfKE+L0XmCeYC/DGfxyXPc4pqzNeTEJJJzn
ETwqvR9aWv6S5Wlx6EEjQXsfjEtcNm6Ii9C9Q9NgS3WqOJU5TYxum5aDK1PoBAs6u1Tex1lNTSGv
Igrk6l7PFc2BDnhc0O9S45HO6tgMB7mW7mOsP+uEKplI776QNWfp62IrJPJ7100VF8zqXAbD30vJ
XACeGu1uTIX43HWd5EgLvmZhOXvTTNVInCigmZAInUGVETDoazlJNfy6L+dDRm3X7JLoTN/xSEPa
dBHebtO8qg5CLX1IQ9m7kP1qu4fBvlUxlNxiS1DaMv7Z+/o8aNW2qgmIWoPUVDs2CyKaHCUiFZnZ
dMcJfiDE3mLVztdOjqaZtClPaFgML5DLRIwesMRaZL240vti6CffB73yLUia6NYlHUGr1Q9CQBrW
GmmPDFLx+9qCR5yoC7uJ+T3B47Qg6RfVAHI6JKHVRk7R4ofiqbRXB7O/TTNHeduLn0suHZnjiQ/w
MD97puJ2nUhBDEAsPZA5EZw4qu5Gnym3cUqkc6BCJ1Ymei1KcwLyFblVYVZOHs/f1aQjJJhqdT8m
83fdRdMN6sp0iznV/RLUoT0Dgr2VOZZYFiGXmFLVGCco9ZXeOXMltdvq0oSRizbWvKFUM28J3Evy
RnQSJgEKKk0Xd4nYy6oVpmZBOgBoBaQlLusDDMpX4StZMLuwUhVyq/Jj8Swi8zpjTaBo9A0ChqNI
VK2NXvwz1vNRFqAy00krrEeCz5IY/mGMZOcgDUP8g9oEbquI5kY7F9lDAQGo5UiK89sc+mkNmWI5
1uMJQRSUNVq4xa7Rif5U2hbN7PUDpcdJyRyNICEOGhsB4QFXAeT5tgGHgJFct6b9Oud3jhI3t9Qt
77odKbu2fo9m9sxd22Zbtfbn6iQgqxs5ydu9CDQyn1Q3JupuqsZRUDs396bYzaLbqvSlkYxF9jLK
jsqCNl8i7X2mfaWay6Y2Q1sgKYwuXFDqKBLXjWoitdSMGlAvH/RCc+vkMEaizy5azEcLzq3czE55
SmSeyTOmM9fp/8wU01H8bBhIGh9DKluuUjb2wgFmVG+z2diieLCS90reWeQrxfRZJHtNfLKhDeJ+
MM8yNZP0BV3/Rii/cwNtJs4N/J2NYDJasYu0/VS8NgZDT+lfPL7FpED8byJw6WNxO4bbeHbN+Jml
b2YLP9sXYj/UvxLp1ifHuPMgBUtJYMvWacJSOzSfSd+v0F41Rz6B3rd8AJ/d6AGsdfp5hvwYkre8
QjT0FpseRW1bT9lU6WlX0q2sT1P60lhng4562kK/DHon9VsVe3ipgIrh56QFKzTIiEx3AHvayGi+
RrINGpf/Imr2mOSotJKDdJNxqXGCqJUzLXXTyYl5e8VcW6k99BF6QXIkO2Nw76iDWlRUaV6W7iy5
Hale3/JmZzSyWDwYRhzyAmjJKgXZ9jRvxfg1OJb8g3pkCofeUHAPB4SAh0baCkHa7CSdw2IuV5Hh
4hladwlHOpF5gcFMDNkWTceWIGcjBtZG+6xif84+TJFqx04IWWp3Vbm2ggcNlb4g1b0eF6E68RQK
72J/EqmtBcPHkFwC4d5DU5/TA7WpZP5rGRPJilMWQ6Wn/q26Q9k4jfo+JXsaSxsF8clY136Fz1nf
uIpx7tGKtARmO6v/DVrTw9djEWh1yM+2XGy0PxkWWOugUtf4rcncgHwWV9YKRq09x3t+Sj25gP09
9k7UXc2HCJ5dRJxRItLIynpfR9eMjiO34bpM65iuUpev14E4h+UQXWbKk5y0UldslmDb5dvQ3CWQ
UJrlkomnPLi0ZA6B/BuAJ69M+LLoCejTidc2ugMApuEvRVCIkGKY8XFut6yoQP4mIxj700y7mr/S
ZMIx6s9h71QaV6PdBMk2I4dXZMsDYY5WeqPdYd/eVdM86aFMW8+LeWvFYFdM4x5WVYiWMzW2awuf
1g5DcWpcHmhWDNR3dNWymQ5zDEo4kC4pbEGXPRHI7qZ5N2EHMDSsEumPWX+eRz0oe+qoEbNDWH7Z
jSZujHmXKRrKJopm8dscopBQMGsqK64q705+oOgZNr6ojRsRPDGRDlh0dITe+mNIGkL5VwKwp0wM
qXEOMLVTAUZhRBRJTWh6llTaUbDlKKq4uNSleJpItYyRejiFU7DmmDRtImugzEOJFrojuyv1slRl
UfW3AieN7jRKR4DCw+Jzt6cYSZcKap1XeYicSNOPXfFjFd+g8Xmdv0LWOJJ1xZOJbCIuzI2uP4U6
dsXoCXxwaxK74q/X0iHQN9gx2HEE4igIN8X8KfXyxpJuk/bOTKzf0fVd4NtASg3WzP8gzdMmx3ys
aY9JyEXWKnvh+ooWEttvRo8xali39dU9RkMfmSK3+UzBG2rBoVXOtOnS7iOhyQ4B2pCqL2WCo8un
YX9q+10LgzWWHUkjPa8yb2D2AKGT2uRUbxm4VPE/y+7CP1E6ChbDRqkbyREvL3F4PyTrJQelOHVU
Qmhr4HykJ0dLBQtB5iUWG8aSbnEwOQ31KzkkMKtiFp/sBAp5xqs8HeTmwVOHtMUMDsDdgwBDM3uT
Ft8SmV1FlEObqDzXfhScC4n2TgK+9T0JT6bxhLE8UFVIqJc22/WpJSdE6Ep8i8HaVV453PLBZ4tL
tFNAqlzcI/MmT/vZekUxsjQvmnaq1TeUOWKHcF7hpvXL0bdSbNOS1E4m3MtSL9avZuk26aPh8zg9
FN1BqfYRE7SqUy33onmJf2mClIJ1DnLNjSVXFg8t1w3ZnzByxQ5l8BMG9xRMSbEzo2s0MjCVnpgJ
Szun0G8NJxBd3Qjl2b6pPJkEHqz635IfelQVhmthuYEibklesKMwu43Oez6fZ+vUNru6PhWFp3ee
ukasLJvDSnCy9nW7N4RjIu1T6bcrzvJEgeo3Ct5iY4esh8aCHJzGdou8vk+eU/VzNuc3JThH01Nr
vjXlIwGj1Hudfmh6BQkDRmfBKUyPcfs+DLRVXwuNQc4dNwTVEIrhR8ROYX6vh5uMxU0bX+PhEVXb
QqbL0Z9gdMfSQeK9h27IDmhO7xgs9vF5QK9VGLckOHABeKWB8C1hrJLXn+inCnav9SBhQ9IZCiWM
ti0Ofosxng2g/I3Rv0Zr/+LAFUY+MChMbj2mYj/pj966C8O3KJ9H5RpXp0R1C5EIt0J4dcK7RFNP
AxIj/IPshhBpbZ+tU4Yb+nahuZ0Voq7BHUUYROpFCT+y7B2CO8MM5aoFEXI/HfeidVcKeqzMJXqa
6OEE0BhujrW9XN2i3GMkR8HpSK94j/ze8Mfab/OBW/6Sy8cZzDllVoZDqGwE8l/d87x2pfwaqPeV
eGU+C6KM9tguSHIGSpO+WF76+nTUioPe7qXhOdXgnNgMjJTq/2rr9ibRxG78AA/PUf4bit92ekPW
EaFqSP1O0zaSuK6WpDwLqkhc85zSfVfQhlU3qTlzVu9Q1c7GcxzfZJUI0Zf1r7o6qTpR4RazCqdg
bLPdm5Orrq+P2qLuFDMxxyMwL4V0G9pj3uyW8jXHloKwMXVz0zMNT0M5yHyhHSMUK65zu9fOCidC
w+x2QVd3l4lIPa4SF1B3euOJOk1KaJTvdemYNF8ViwwvgC3DQtNnXVxy62TiRxdcDZVS51a7Cclu
it9qTo04Oc6GPyFF3FAlsAD0E0iFnI+IhUOH35gmnzTMev1LCbYYRkrmCxc8mS/qfK7Aq1vnaPiX
MylByVf+Y/NJIt3ODAfVPaMkcvWIcmeY6b1c89qfUNAiRNEObXXidisppiHiNCD4U1hO3hvVK1WH
mCqZ7wauCGDSQqdE3BZdOPN1hILIGzCuPyCTwIQxOKIms3DPyNKTNh4p32p7ZfrCOgahMAJafr2l
vM/T2UIyEW456jTjLOpPC5GT4XMRRfmnjT+5MkgfQ8HlOuj5RWPvfPTVCUsb8dKIXq5uZ/2JIDlH
xjsIGBV99NaPxO2iuslbnCDY8tv4nIbo5uNzoG+xGMvllyYabbUnW9x2kRtKhzF+pWth1/m9l1l0
Nwu5MYE9SpxLo99i4xXRLxLAgKQyuEKoJ/JGhzhpmDkhw0PQvJyC2CSQfG3SXWv6gXxMyeJqZWPW
N5lYO3Iw92lkICwFYy2fSnHQNLugESofef00K9FmLKiI2mNg7ZX4LWvvKNDa6DkYnLm3Jv1TdV94
HQVvYL+ZvyY8KsQPs/tohlcLfqJ00NPQWUVj19JCQsmoHraDwk4vj3ryqmKYZm51VMZD6U8plmq3
vP2UxwetZkWl0h0ib3tmypNzoZ0e7XhKaVQ34r1snsX0W4cvHBD0V2tGGbSXQv4am2el5vTLam1b
BD1yIuoA/DkR20Vgd4HzQOCIz8hcf+r9SW06l8E7u+5zZHoXk3555OrJ2aSGEiS0V0pfnPeF+kwt
c4NVSUPlhthTIrBFG5zRZO+UOd+ivFxVyEHJbiChtXsU5nmYLiWmw51XLacs2QnTlrBmSl7SjCaG
bdHtqV3V2i/p2lB5I2aq0DwYHPmoti2UZ24lHFn6Y3eqCJPGwo27j1Lb9DpBCuk9i8V4jYvnKuNN
/9juEv7eO44vCJGPRNxEciKjyPN1Ks6kMVWyS8eDoR6sCVul6rYgSzXPbf4Rmv84tNhUDfOtJEbk
KEMcjHRXHl6m7FexrmxDtcL5aOvGpYvIvlWsXl97nmdb+4vozVQohrdl/Fy3IsMLaalbV/484QJW
qSXbkvSKMYcxoEctrwRDt4JdshKuY/KJFVSE2ZMMGStW/lKmAKJ1LbIjqxKtKekWtO8q34w015TR
iqa7RPIYYaSBc1rYQKtHmhHH+hQrETbi6aGzIoNtSJbo6wVVs9tcfVI+waWhjL8B7gX5vWsPY3Ko
rA9L2hoU06ebMP0gvFjG3zA9ZI2H/RQCMaRwVAOmcmcVkuOOCeJKJYA2UA0E5SI7qJpP1iZHsjKh
LrQy82lgAlqH90pGKhBEl7KJvwr+MONAlGcBp9gYzhgzVlXigOdycsniZTfnzFJV5gGs3IFXIHbK
HsSfm6PEGoMWM8FPI4/eEgGVpSlhGUlrihmJd6kbdKpP/9YpPMnKsIaj+cptliIkNiNjs5gMDScW
97GC0PXerIF2DlkR4a2eKZseHTw1VQoiKJ/w7yv+DZphYyxBqMzUg7Wskjt1U9XBDSgcym6h3Etq
LNJQrlrwEPinDh9ql8ROt9foPmAWt4gfEhwDVny7L9utKUab2vCPSXtvlhOKPtJ11Xg2jd3gXdNI
H4P04GzgqJDK15UrWQYeRm7D3tR3QPTj8QUtQtOQHttoqhNqd+KWSpDoo+8tul903hEuUcqq0xnJ
vuOD0f8iTPYIKiilFigU+4+s3PVQpq7WfEerw8Q2yVhi3lAijVQAErM6C1bdHTIcajRcvAic8Fhy
hi63sWStle+ZuQ95sCVZBDiz0wPXoOFcW70bFef2vcTFTHf0l3F4gQa+waLKKL6b6KIwn9CKh3Lc
aPByGp0mBmjD+1K/KIx7U5nBYYkvwaVxerKHzLhR1ueRjCFGRBifUnq+b1L9YsnGmkzwSZOdhO6q
GXTrjGPeXfrkXLWHitlcNb4a812D4V7tZ+S5LNeAfLF6InIWhINhMVYxA0BVeQePXTmj2+1hoEpY
vpUF5le5sbYAFbKkErF2q8SvjNcxwCw9OOOQtBvJnry52qwSvNoxUJhqX2p0UHtfaQ5G7lNWrJOz
ptLf+NSHB0JtWX6ZMwD2qpNO+wVvTObO6Pd9WCqy6J9BRbYJ74DaTzMeByaUc4zqzgY75nIa2AoF
hQzfZfRCjekpeZO8y5jQjl0iDhr4lukGzvCm9BXmzstTNLLVnUWYGC9n8nommESNiAywvDKTqypA
3zsMA4NTGVzoULDzmPOZ+GpiXY1vhUhz7oBWP8n+ZmtvTReisrHz2PWwnF3La0nxW1R0M9cyUnkd
UkgYx7G5YUI9Z1Q3P5u1m0tP5SE138Ny6QT0/26GWXHhLcotm6hMHY3qLNUbRUS5RZ/2qhvftXq0
/hjS52sMeQ7Llq0GJzDmtFAquUHvYYyZ5m6UIxu7iKHHmLYmcLS/jOQH8kMe3xDQBjWCFJc6Yjq+
RNLeiB41RXr5bSBCSE8mWbKEex+18h/uBZDqW4VRC/BCIKVGYugx/RGHjiWKBQCaWwyRhmcmeQWx
zTqFrX2r7fvqypq9SPNnnjwFEKhqfbLKnySiwB9t7XWmRLT+oUdvpNsCW1w7kOpwBfXpPIge8WT/
MWJOwSjxptJIUSb3e5IUrxpJNRhU32fFuQhqNp1jO7z1jBsVxJZMUMxMUl5a6U80vQz3cMJ5ga/K
H7l4tYZ/4fI2Tc9Ke+gUTtK7VHpB5y8ERd+6hkUlbMOdmbhQipB8AKgsOcriXVOj+Mes95hUbEoe
bhawWjrycpSXgV92fhp48bUTd/HylgdPegKJ+iGnR6u/q5YnVx+wtyLZ0w0sSK/d6DTV1SAECk7V
6Bj5gWOHYE8yXph5YoJJ147rpFDq4ncUssEibZEreMB3ScdR9z7Lb//D0Xktp45sYfiJVCW18i0I
RA4GG+wbFfa2lXPW08+nuThzZqb2OIDoXuuPjJ9D4abUMg0F9ClU9pIqWlte+eEFkkBrj4PmcnOY
2lGq2dnw0GxR0Y7hB/xtQ6v78C/ziMhEOrMcg4jDxzTfU4+mRa8jTqH0HPDz4ZjFLKM+dw1dn/XR
LN6Iw2DPpjqMZxtYIF5ksr8utGKJInVZTe2i+DADwd7oIae0GFwBIOemsYLD6csSN3wmYlQwVpgf
pp4uVyhjqJ0ql6X+r1XxKCz01LG76uZZoNbgcD5lmKmdb0yjXzEFqdFD2PCyqE8WybTNUnauk57v
aElZpCZeXd3x1bVtuGjZNU5jtCgBL7AiGG0hOonRUMZ2YfR7AGEZA1kgv8v/qIhcQn9XV0tq2M7f
rVr+8yTNBV6ZvxXixKYKT3nTqQvzSHYGP0CcLk19EW4B5QJMOcDnlmAHxpzsh1+MdTD3XbO4Ty36
B9SSOvIrmUXD5ueW89phCLH8l5KueuO7yP718DI49Tl1OYuwnHgd0MfKp9/0QzLRsKjEMywIV502
msBVQmIQWqE1tzfFZR0rHZ9kLh8nyX8krhdIrIWErEz69el+JflsVWbqckbcavvcYgEpTnJ1rKiF
TDHjFtQOYpo7RZpbUUGo73swVfk4oPn1s0WPx1iAaY8ktfnGWwkWNEIWGv24VLgxhVWvDZWCcDAJ
hU9aEhM3xv97w0CHL10dMnMr6pmSc5fXvTekZc35geVlV0q8+i1jPBamGnUvA1rxUbZLxbvgAieh
WUU8drLNWUk7oYHPeXHWgg9YJD11xV9PCql33UfbXcvxOWEILrRVpD/N4geBet4/yiJAgpU51MBl
8bE0X235BBCLEeOiquIBdHOV0kKfde6WGXeYOr730FNuK21xu+0zDgquAkSiNkxBBd5nlt+ezP0o
myukW4tY2Xe0Z48iRS6MKQztwqgUTh9+lVDAgscBQCun6tS626ekQVcXcNkyO2pugSRuASEQav+s
akPA7ypN66XPlJJpd8QNBeR9gEvEWySFW5S4oPdNeSnDl86pgHGHsZ9xujFxpt04pD0EqQEOgJS3
a1Wi9nTnzzibFZJC+lkxBWI3HR0EKoHqhsBRseQ06jNGJ1hHwToJqS2LolMOFmzqnz4WOguiUjMi
CKlugxoPxrna8PdzztC6YDgJTJCYatXYuNf8ZhV+dukDaVyw9OhHGAfQajQCtGI5gB2dsRe9cTPq
4FCCnrZgJ8DxoLK+tegrHuDEW3TNwYw3WXkaks1AAHf8bpR31vItfjXOy6K8QIxgHAJY8Uginw1L
WGlq60dKb/3ssTPtjQJiUujmaqTXJ2lIKKnXvYELHPGT2X9bqeTkzd2cVNj5dKuVNWo6D056g5pD
eVTWiMi/W7X2F0m1jmIQBwXpxSpEbTL463c3eEczpwEwxShYosouKzy6A1awBAFWwodQIr8mGO1/
mmncupoitsGvt0OIjzTvMBwS3tJ24XsQDPj/5FVSB1+6JpwUya9A8ZV7PwIWv9BpUqbkQgmpDrUX
CeSMgiSuU44pHzUyJbYp4b2qtTeauwU2kqPvyNCq6faWL6x21O31crntUFENOiZeLXj1dbWbbH1t
CEyaKO3mH22KCZG51cbkGMyMVga278UOexKIeMxwBH88hHclU2jbQdZROslMgSL0zJeVFBFD2CP0
ZkeSVGd2htRzxXfn0c/sHRm36FJFaUjoOPNbtlU5/lPJ38NzSBar/xxDqCwTU9nXjbxbzj10NmWh
av6RgJ+3bGpV2jhB9SPLBY4XwhjzEzVrq8mKlmOvb1qLwMUaGScaixCtuUbLoZqh9klDxkKmBPW9
qEcngFyV86dVk8gSXbr2p6XRjKAmEuxQLqrcOgzwdmk5C00Xv4bc7DkhedB/moIXsnAZ7epYv1fS
uGoalZwVsdUEp5THxjogfZ9hurqzSbZ4AkFVQl/XJCaDzykzwj+capmGPCbHev5IYnPqWZkAq7Nf
cjUW5vBt1fWylL2L3RZAdDVq+y+d2DK9LdiOZzOK3R4Qj6EVNzvoJIn05r3RaauDz5GMPYDG3WVl
3WYjW58QnMafCANmf8m7tRKdydvGbnn5nACVXDasvPhzRFFS11fMLxsbK7CKFiHA7acmn8SvHUdI
Vmqdab/0z1N/0Amyg8RdmAkQK6ywjq/b6h5R17jZn25Ey9SgiM3kxAjJKWixCnXSVZoZe/3X1FXS
8d5ox9agJzs0bDeKut8q+FG5DQ49XIyAYYUfg3fzuPNFdbaUW7HnAisialVRUXWg3Sp2S9QKtB9e
hjp3a0TPnvcVEbo94nqNzQA+4iJRso3iNiLT07EjSixj5iB5sIVj9gj39ZQKtflH8yjOMfh1veZo
jKcEjTWt7/jDDBdsnWQMROeyW0IrqOCtefxRNOizleBoIoeJ5ivNPsZ2suhEuquRchLkCyv1lTDX
UxO5RO+bcpYxKyx0vV/ZzMQp94hHxrOJeTredukxmlX0vol4p0jtZNPLBLXZtvpNjKgzk2czzoOO
6eWB2EY9FyoGZT96tREnPpCmDw5znd+Kcna4gapWT/ok8VPsJfmuNu/Af5yLJt4kK6sP2r+gJp6U
rZcZXSYCDIlpbCE1zVXoJ8vrHBS6v3XBYa82FVJrQl2w/gFjBY5kYYqJXhb+4vxMoSo04KqSHirD
SwS3o8FxDc0bFL1ZHXR5V3CFqOdKNRe/eLUcmcJXU1fGCyo8iVi2ZQYUQLQC2ugFA3PWfNj1SBhk
tdDqO4WCVffdmz/mdG7RBffoy9Ngb/nfMrdhkjzS6hjpOTujRIVsU90SE/rBl3rK6x6ycMDmoDnE
wAlzBHbUuBttppFgORKuYHLLqkctwxU45d/xRNOshI6bVCX9XGb49XGEZCVyZp0UDfN7XsmBqOwU
tr519Z5rgH0K8QK3crrrW34eZsqQ2CFruMXtM84ERx/HK4OKXi2H7qvuJafkB2I9ZvrTmMmRSqG+
PeXat6yTCKqR+MWrbffTQljSeiCSx5tNRu4UTVRyxKXTyhX5pqGj47+tiL0jn40DPzRBp79TTBdR
T5ZPbrBQAhmynMgwc7Hvo1vjx1kYNqblRu77N+LktraFTjVK6M1WiZ7RkyJgk4/Qng8qmmH4MZnx
dzCE5nBXNrhmF8QoLfgMuXaGlQwZs1K4U1OQ2bjrAv2lK7yNqUQUV5VZ9zFld1l1PM7KBAiO+pTG
FoB3QCAcvibe/tDWMNmkP2l/ahT1O2WpUr6n7tNKr5kBACYfpPZgyCgiErl9ND42yTJsq9UASkMt
PI0ZKXFjli7fp9Qwt/SwhMsq1nedDz2ZjeOd7Nt9qig0kkr0afTIMfKHHU/kAH3Ny3BvL6tGXWlA
A4WhfWfCnNFnPvmeVLkDhkE0VYsi6l4RERFQU+aik1mzonH4JB9poTSEjOEBNhqIthxL49lnNtGG
Xxt5W1D/Nkw+pg7JJSxnDvqcKm3DWjpi42DviKnyzegvI4CMT5DXeTRIkqyARinEuQYuBwrkrysR
SBjcyh+eTm3t103g1JQ0+5GhnYBoNRsVmZD1TT2QwtI+lmOC/if69fSNTKN8Vn9E5WWQThjXdeMk
jPPUHkI/+SdZ8jOvjibPmjY/lKaM8Ywk0R/PHzZEY+gO5eMbL8U+l0w/0dAd03K8MSDQ8LnUiEJm
WQctbZxJc1BtWf1HLH1ivHCGcDrZ4ej2XrGuO0S1oOX6a0gu2TUFSkxO2QAkOIiFWdWrWrz14/Sh
q+GhktHSCC19t9BZrAdVfiqhyI9+nSF+QOTyImtLVfvVEP7peKyrEr37s+KGN0PxzvhL4u9SrluU
VCXsf4FaOIybpzznHwuM+P3YCsQORcEcM2zIAybMIYmRIcvAA/o0PiKuyn6QP4dJMTjEetMx/HAr
4q/Y1/hseUPDRchy01UhZ0aLoj2OcecW2gjbODxHvb0KmJ2wqv7VQ/hRM3a1+TMqs01b4nQSPHf+
n9/einGr9M2iOwX1D4hlpxF6UjLy1PR6kMhxHOWe7imTVgVVs7fk4KJtkOsHBdEM11EBD2dEyHWI
UVJK9TNrJTdNDPTvyi73xHLC8Wq1D185hdK5KP95oKx1V14bZdtXPq3JqvXQIlwxZmggOMPBZtak
pxV6icaYXblp2agti8upluRH1IsSqtFjptNg5lpyG/mpiGX19MlJ0Q4U/gIRkz+h1/eSZV0BgHmO
ij3RLC+S/mmg0vcaf2ngolBpClcmCesl8o2NaB8Z51Q6a6x5vwJm9o5101P/mgRcPAkXSXRrGzcM
SX5wezCCaqBGOfVfloEpf6ByeGEg1hFW8EyHcqM2wJB4blsW2+SsqoB1U7up2TFSrXkPBoKgie1q
LadL5l7uYW3YxO2k91GSfqyIdV2Zp/kojQJWa+mREXCGbxEYPCrfdDl++X2wkvLOdMPIPiaKOHdy
fUP46OREIfm+txhXcoiSuwPGLpn0fZfaFP720nU7k20GPSu8gr4UzXcdbfO/XokvbYdlbRzL0FHL
tawRSlqn9W/ROvXwQXqz17m6eqWrKeYrLeICAy4BK7xtOa9G2+8T9R5SDtG+tdWnFFxJKxhpoR6+
aXYnrIIWav+g+g+jdgPpFCaHJWs0eBCTgSad59M+Gq8Z/T/mIQwy1PjbskLJufeNTVJeZPsY8h1k
N4h3Zbuxwh8lArLP3gZ1L/MVrb0G5nmiLnvZC2iM/F8amN+j8a9ixzCZgcmAAFdqMbvO7rjkR5nI
B/CZOqGQCOJca7762zPkkEmohLtEs272KN5jzf8ZEwRIgVLdlIQPmtUwKxeBhzzKtL+qJteIYgte
cuBVS8XSfjyAqiA4jKJZkEYdxs8BdYA4jyRLD8xqu+UU/xQJSTLrKn/r8AGfR/Yby3M0LIXINiyW
WQDc+EklF8J/KdjoSvu0m/TWminec6l9ZTwMrLKQUXrLO6ubfCujfbJMu2Ei7q1fv6Zqoom3JOhJ
olYb32VCIeJ0MCiyjS8mgTnhUw82HJhBsrPUt3F4EkwxSfvUA+n9DW1HasgI35GHipdTxs45QkPu
7PhqT2/RAOz1sBKSyf4F3cXzPgJB5gXaCP1peVx8sZt2+97eVMERWhyanBTDdShKMlU4W8rORFfr
AYi3yjL0p3NVS3u2r/ATn92wED3oWjDq51EMGzg2QqtCyPL/FSw0jiB2iOsnBlgWyQQpW0DWz5a8
8kJnBZePcXGCXnpjJgJC7TOLR3NNXNiz6ORfuezf+KXz+YNKKko3yssg2Wv9OlZXeYMY9VKwYvof
pn82jFdlrIviT5IuInrPQn6kZCer/yAB1OgIFTi8/EvhSfvmvS845+6J6qbSmflIhAdjWMfeLh5Q
W/Azrtt+djZrSXQiQ+88hJWxnJKCXLiScGaTzIYyAEgy/ctky1zxHdntC2fMPgKfwLqjoUPBuNWA
HNuCq0Oc3LsTOQrivQp+a8OVYpc0wgZnzKSCEtZkKhvKKwnwlxXBiLDoLiuXrD2w5hJJAROJhqdQ
7W31IQLXTw4p7Na8gQf7ul1NxT6oLqFyamQQro1EjwcSVv+N39nXTkH5UKVnix7fRqHU0MUDCDp6
76hGbFh0G1BkIn8wnuOPwIfD/Bx5D6u/6SgD4w08PMIeWX8LzW+oeC1D2/CAjJMUwucQgqEFGU8N
5Kz4bdCawLeTx4WUpu1dvXAjmDh9BykiZbuOz9IcKK+exnG6yTldBpDJ4afHXBdDtRfIyzdVze2O
dbW9qvLDwD6XgQ/1nIRasovFEcuyKh8siRzvo/YhibfOOgb+Rz2+SAyA5lwZhe2oCPTs41S98bYL
gDfILoIT5641ZA6kvSho53gTjeG6rsy3XroE4k/4DbxHlD4sjdagiDyL8EDgoYyJYbpbvrqhIYF7
h09hcUCjEK2j6V0jFqdcg+iTCi+PQE8nM9z00pGXrEndIiT5qR+RjLBKUT8EHBCt1WQLMKbmyFLn
UTRfxKNxi0r8OEb0Ho4kF5dS6mR630F95/hH0ba5piAnGW5i6YOxETp6TKjRWNeFchyBdxdq85V7
IWDEBbh1mIgK4W2iIRAS/KRp78NIPudbN7lBdYitjW08+XiZ9j6M8q8q1f/poQIyAHzV00TXTckJ
bC6zENjd+/w5Mf+DWZXByeNT6RPmYJb/7PKfmab7IS7eCtP4yDqsWF5TXiOJOx+ZUSY0k7FBbDrr
WUbpBrQQZg15VAbnF8IfTeqtIGvFvAYQjKW912Te2w1JhsuxvBX9nTbBmx/WpLahn8PQOx67YFuo
+zHAt9KfinDXetdIRsiApPE7mbkOHBAFiGU1EmgVTwFqGRuqWBxWbZ8g9w6+pLBjBx0rB4vnTi+p
MEyacI0UNUfsk+GYyPyHLjx1WenRt2T0h7C0eU3y5NPLdKdVbE6wJn7mRQrj3B/U1GyXWAvDVS+q
mkxQNuxs5q0TVNZUkeuMICVI+F+UoozF50xCBU/6AYxiNN4G6n0yt8j3Md7U+Y+uUHEq6R8Kr9ja
xngNwI3g4hGNZZKGcbmXb4HVksqBRXnRa8UJWZa2mHKsFjlzjlkTiKQorG+RT2tRFKD9gbfnc21x
RjVs8kWWn1rSMIKl9mWGDkR7198lWB5kIwXKY1u7zEx7uZzEGy6lsiIr0NHxtFoOpg+SlfyCCnPO
/u04EXW64hfU22OesBzt8nxriJWqseuDz21S3NBESqPfAaFAa9urB6vedOQxvlvquxruCn4rmlVK
5A/UJeJGW0K06/IqQoJDRsQ6LhRnqZLjPikhetsagodUH3yKGz89DMIdwxWIm2j2KQEBwXUwMX3w
onGd9vuxecLBoQwJYvmQ1t6dKg5l2cAyyrH5SiJkYdjv+vXiU7aMs1kDFLWMJ3LGNIWW8WQrFnbS
r1gnJRjBGXRonhOe5qjannvWa3CqJ1cvJixnRIC9VlRE+YOri+2ioM8mOeExk77N9MRvR4ut1qBL
RL286UPcZMmTGIUM0iG6EMiNMdFRk9ti2tfEF8x7QqYx5uY6hystOOh2tIGTOchuU/5KbaIejEUg
dr13HryHCFZykM9S4W5ETt9suFGNmuMRIy+TZ3nUumuClr4Whwatrc9KhNptQeaFaxI4+/Qz1Pj1
AtcKUOrwbsKYzCvjQm/+WsKfVVfv1ltkevmxj9qJ5HEFdj1HdHRcWucwWGEtbMMP9ZgUxGOqW/rW
mO8FYa82XsLL0H1AOY/x0hcvguNWJYUg5RduEDHcIL9/Ew8Un36Xzx5gPtd//OlZ+zeoOKP6FeIT
C/I4v8cjp4Uk78foX16fg+wIXWKa+/lFsgpihc7ydrIqgml+POlLuzShes+q/mugRpgoLjFd4hZm
dj3gww/Uh4SiutkU3qXs78FfQBAaK3F7jtttMr7nqHWSZr9o9auiS7ydyp/hDIKg1rUCWMG3yNY6
rTbRtI2NP3sGUT6pThHUNJP4uSZIVVNIgyJM398I+1lVRyPe25jExT+uurgj3tCzh1sIfZgqCLJc
0nCU6Nc0TgqSNVAoiVwRuI/iPWn/5PQb1T9ij4Vm/zI5LEwEW32xTnxqcoZpmf6Y3WdhPz3lz6+O
3HeSnpLVzYUipXBXAzd938UHTSbisRyLW1QhVFTVz0a2MVD03P2oqkc+LpKvbQwtB30lJaHxkJ5H
PBKKcsfnNiv+UU2SWLD+bSsC8d6TfOWP9L3ehhqclBiYDylfiR4d4QpMoAs4hdo3VKvVgC5idPRk
JlIXoO/33sDc/23gmsK/rN3b/jJxB1Z7mv62pQmUeJLwOeXBW4XQYtpM0kp8Gii7YlT9HshUhPFa
xTqd8A2TnM/RtNIQvYevFA151b+WXECQmZOD0HiuRWffX5j9ARg9Uv+1Ng0lB1WD/9eoiFqXRnBo
SaNVhjBYY2R+9/R4Cxr3QYdoippAPQLrqAtR9jBUb5nlOlV/7JtnSb5xRx6HJTlq2wd8jOxVCs+F
BAwEx9FpuNKNpRJz3rFuEKWVAcnbzZ8ZKVsJhCojUqCZEtSx+zjqVxIAcW3/pUx0NEHJHeHQyJlm
uRV+FzUijCMIWQNqAy5qstWNX95NnYDpcLLXALhU3zrLGK7T8ofJlfSQo4nSBQ940rPMzJVjvXqT
x6bYpKmcLqqWOV+4Ya7VH6Od/IBMrar2Ox2s39lGtEjjiU2QFLGoucK0YB+gAMWPUGO8QpTrxrKq
v2VNWaIVVNSXMkjZyqN/wybwxm5INpNz9IDqGuUo+AMbbltYRxY7p1cchFGKGGZ37ZIlIJe50GxE
PIbZkcWX4ONIKfFSe2w8mb+sM7mmcNdfYRxoRcYllRFIoxMSqUbWusG2vTBUEvnGYHyGKgiiMoE8
l42fLMFj05K4UVFLRAua/lcDT8KLSAZfW9hLKdrh4SjB3kxLWQpy51vcJoBfODGFxfPevru2FW8U
reQCGch/BRiSLY0zVwZwIBL522BTKOzuK0OpUbGYHxhPMLUp0lGJsYAHMXSo2Y/rVDOfSl2fMMu1
5gi/EBhfdB2dBhAhqGzc2jXeEkoH5iN1RnPxRScZ8DkxfszPhFtZBnd6pe8tI/iTEnLB26aBjwwq
l2LTj1JrJMbJ7rMZ2QmshoCZYjGqdbssbRjDKZFe+EffBxJwBy3E8dGpeL/J4YMODzqB04P8IrMk
oUzhkZCDD6mQnwmqRAq8ut6+jd6XHs6HiAQsqotoKbE4ER4hG62TEUUWGKC7csGIEhzEMBpOsYuk
BF22hPWr9oHfC8l206JjEeQBUaEIyqbhe7fiXkV5R/QQA8TIW7MIynzYx+R3eN5IO0reYuul6ypk
b16UZnHL6uQ61YO5bEaonzKlcI6sYJsbFE9QWdS3//+VXo/vUlZclURTNonyPyrQMD0UkXzlodZl
k3wQf0JFalk730Z5RSvKb99EJXBXOZDXzpKXAJGq9Ei2QZm8V9YTfpdxXRSPXCmUdTzBizYEg8Vx
9ssjm+EiifOjPv+FPi+IV5oEIBY5eACf8ugqCDWL9M+kI2PRZs+d6to5SbHMqTtqCSO6cSsH9ap2
b404mqWNEMLaCZ/qiRnDs7KRpY6bp9UZiVJm8HbAVQSGVLxpMBJZ3BJ8Q60Y9RbMpQa/EmSmEiZ0
elcReclo8hcBdu415tilHlQtcW2e9e4JITAcT9wZ8z8msRESTKrM+eTRoaQfwZWUnaxU30S2Tzh1
8qNWfiGZbCdsB9+lIRYjaXnyhdAcjDjepfkbKFHxib/V8qPHj1Bqv7r5bF5J9zJUsbACiRjhcdnV
f3yJovohaxKltj4iuEFlDdDRlhhB4GGBaqmI01lOG6RawjL2ZSVWRnzoum8V/lOPmK5yKPJ7irZ+
nmm6EgADQ8c+9Ah75bJqUF4Wp5zsIQ2Idqy3ud2RZiucCam3nmkblqhtglIAq918GA2LcBz5zHwH
FOPF8sUq7nyzFFKF496etnUAHsNdi9UPHxEdmWyitbEBayoj8qC1t5apqk8IFmsbfLjQS/mJzOFS
2RN+2rPISxXqOeyvBRrdv6Qhaeua9eRr8esoFjvVJe6h4qStkP4GMku14B9pwHxjWPYcoBNCTiBu
UXXywqwExvGWoU4TBYoKhRyLNaiXWDXjV9NCKWRpbbvShCZHkmHGTDPfZ3TBRCr/QLv4qpH8eXyr
SGAR/1R4kB9eUZjPAF+WqeyQDDCetQW1XnwFAoFRVeIE0ciZa6atzvM1+zLi+KuletviUU/4JXKE
dAnhSSWG41D/kRKHoT+qfpAwzq9aKH5LE+8o6MbK9gnVInxa19cIE/2c0KrgwTiLfaso1j1eOZ3g
dA0HnwKlnd8DKGONATJUG7zWnDQyrg1jP0xHjEaRctTUgzY8ap44m4+LCN9tTszAvjFNoczRlbuZ
IZlZd2JTdls1WU3TNtD3CBb8RRNx1Ry8YSe1f3rNq0SombpI8o8yx1W5yYo94su8u/XlVo1vvUmG
4qXU3vp+j5YLFSOWxDq44Jdu1C+FyUzifzUoi2Quh+FfIpBH1vvEJJu8BT0wrqlys9ptibWW4jUy
LzvC2cqlJL9sDwH8t1IdsFQL62xkd09G6enSMhvI1zT6xqxRDGdO1tA4mGLzf1wmvrG2Prd8QWND
vuooDrmBrpBwYNvNw1nNTdHxQvmSh9usUJTvaJat+tObCFYgSAc9Lzt47t9KL4DzvHnFkQ9j+bMY
s/c0PKX2H4OTKV9D423VZX+e/zLTv8zD/cF8eg16bal2/4b4GAXnSHt2DcGys7mp5ITE/yukmSFl
0x24YO59B8d2+hHG1htOvvZWQsHPyelkx6MAawWvMK6UHucCoafqOZZclQ9qab9GWuvkO3f4qqPG
q6KjKrV/U8mFFbG1JzJXBZd0wEJ3iIQbe0dRffX6wwsvqnjxlAf9B//G9PazsXwO4zX4cxur3IBm
TcoO2zphuIRJY74T6klg7fuNcuPM82FWfJcmtvdD9jtnmqP1RzDW1G8p/qT2vS7uwNFpd+Wc1IKT
X1wN+ZdFjQqhCu0jgkgVYutlG1958UoLfEUa5qqj0C8pacotCol4hC0yrwJG4ZOge3TKFpQx3jx+
Rt28k2n+wJQIva56dA1tymZX+U94mG2YnVVkqukhzV5jf7V7PiW4+M0UpguJtEIbK9BxbLthxaW7
DysgqsNkFuzjZ3g0bOXz8Zgl5EvU5iJgp/VV/GH5I7Dug7Ej3MdPE3baEZKL13AiivZB1aRcHFQ8
Ja2jpuvRvwm9X0Q5kp+tKbYFKlpQ4xZ+KTzrI6H5u7Tf6v3azM9TzfK/gxCtpUd4shD+BeSknNFL
6vk2zQ9atDfECaLKXpWlE5JHXu/WVbFrUPT6u9xkAnDLCnTNraJ7UTxwzYTWvvS3NdkTDWm026m6
Cj6pKoe7O1hbgpCa5KD0ey+73E3CYRPkmAi6/KMcvav+Maj2jYkk+UgiRmNdZSjOwD8a6k8prSVz
h0uqCDdgjSsNfwRB0od8wNyx0See3d1ouhPVII3LOuXOshUbvGdVlNAcZ4USWM78DjFrflinNjEs
89i/j7wriVkpNa3GMUuvAWEh6Um28Z44PV2T8UlfNQjrfi5BSLCluY/YpYYHi9T/qnDNPqPg5agL
x71Pb1a1TbPnEhwWEL1TPknCTx4DEv18l/f3CtY03GOPFCqBkqtAfzILo1CIW7dV6AU5xN6fFZ44
BQedCKOTZx2I1+s6h5ChLR4zI3szuz9S69kWYt4KBEcEZ4Yr1Timu8w8qta9T1ZYfoQHjrEMiOHO
N6nx8MdtDxxE5K16MCynH7b4aSSxkrsNelmKwlBRtqELSMdzCcKkuhxBaQR55kbROZTWqFCIqSDH
DimTlx1wygr1huOt1xj8NuEKaZ1YGmO5VZC3tZ1JehC184DMPCa42HDwy/RgVnsQZUXFYtFf4l1A
9I06cTlc51iV1t8lFCBEnnzp2dXHAZKt8btbas1/DLwFd3921gJvN9Bd4bdEdxlT+Vn4KVqSJH32
g03SKYFKEpk7pHNgZZigxRMCWMJ/A4laOsrfaofrMoGX61hMw+TuLERxrsP3zj821GlUQDRkgfpW
sTHnBiSSXjInr5LVTHYEtfxC+kGPY8MEk7JBShUO5iL3zDUQ41clut/Bn4hMjiWAzbTqdkNt3Q02
5VQg/JCqt7pL+K8G+7vF8YkWmYFDV9zwDrqocF1iluiunUbFwKWgxHhqlUUkZcZ6EPp8APBcDL1L
RqDvsJJuWUek5k8GENSa87o0D6aKReQ4eJ+JhaI0etk9fiHDg8Bq0Brx/gYbgbzWNml264vmhn6/
qw5q+0GRqufvumIX9itdVrNFDt+fWlW1KSaGrOwqBaOxV7INAkTcB+CjVt/Z68iyTUfDbohcPd9W
5QZdiNZtFHutoJI2lv37qJ3Qfxe9P2J9zFUH+cWUy8rWpHZA1dwp76arkNP8TatFvNMFcYLev1zq
Pwh35Cg9ijZxcZXpSn8sJv6bBptNFxPEbH1TD+siBTTnpe5m45dzkLzZHqOnT0tA4jasV/RVDaRL
yiQb2dte/7WJ0fGR1GqAnyOuWnjVJj/F4oD5vBg3nfLyK7BhUl0/clzCqtK89ThfWYEWTaUevcpt
kr0otkB39D8jIyVwHwnY/w/BP7LlgE3UOW63ITvwbutXwwiI+0q3KNUJEa25UvnoQVN748OesCMP
vHOu1e19HG8JrbHqWcejiZknl9ayFKXLlrDpZYjfUrY+Yn9HOyNPOEgh9FXZf9qIvqFIbMIHbU+5
SJpkfE3Kd92EqC8e5IVdkTn0Jbwgoc3+R9Zc44bOhItGGKKKt3Sv2q5CBGOya8FONfQsUoUyaDrg
RbVTt0X0PrOF8bojY8O2GczmtAv9IpUeJxu2/xI3RI/fNsLLnY4PJLl9+I4GrQvOWbZNdFcPPlXY
m95aZXHwPuqXcPTdBBlVAuBCPlYGP8SRI2Fqnh7Cx3u4KeWNxl3+H0fntds4skXRLyJAFvOrcrRS
25L1QjjIjMWcv34WB7iDC8xM97glsuqEvdcGDUVmCTJxh60OhmRCfvEHhM1XZPPDwzwndS8L43sv
5FW21TWrnHnRCRpaFF75UtBmwzkknOcrxpJAe8/IzgZ+i/P1yIcZpgeKmlU02SzlsWQM0fZ/TX+M
JcEge8s5B82yqj7sJucQA7a6DQQbr6098twq8uoCm8lcLJIYy1vnk20Za9R0uEYVMKFtX58L5bdk
kZRb2zzYty3TnPXgPyybESqkQeHQ6WQ+E7zGwzdrIILI6mZrAS/Du6VXe42DWxKAHqbfbfTZD6/U
f4chS+YjWac0YBqxuL85WrlhRPvVr1rkigpEbYubYSq+yFYt96bcipZV9S7AhJgzH52ZziUvlikY
lC7YyfLd67Ylk1JYwNmQWmhuo3RfhCxG4nhV3tEo6UurXDJ+ZcNQWd7eHfOLq+1AFXclm6JP7gWk
YkyJN92AEF4mK09DFQIyoD5NWR28S1HLXpe1hLUokrWT3VyG6Yg2pbYNqouGtCZNnsIwIE4ielzn
hX8sq+ZQKB0/XGBDYNSfNUqDhjTV9BI5ZzN6JcbecxndbnLi0tB/skvtJNs4R3Jeai1yA8/u9lVM
SJRd+Uj16kMiJ+8nu1+Jb1y7wQWasR5fdOlV8UlhJqh0btcIf3HQmnLfKZeB5mPiLjC20uOdBBGq
mr/sGk10X0skbgD7ibd3+8+UAypjakY8Hl0kUYQsQ8J5jcU8l9VxMKHY0whavlPvehY1pmk9lCSF
gyM2ZUhLaWaSR5MlsmSs7fXDE0rWvONUfdrlt2VtuFGlt6GkiXT4MiSK/WvVq5jUAhe/4Ei/oX61
PSCsa2YkqH4ghu1DfY1SyXCX1petwmFHAXxPnWNmQ016pEheTFaX7WIsdzEJOBI939EZn/WYzpv8
F46tjx/GgwWFrVOr1+5gzf2aAdquqb5ZDHb5C1VSGrsowZJT7WKGRcjPfi0S86q0yZoCa9UXyjxz
/X1vuQzIhzklk+k/0uIXbQUif6U8JNHFoebXvD2WDFTo9OR+2pHFtXTGfaHeFOCy6PBmvmXNSv0z
9GaQv+Y1EsmEH61WDo3/w+8RA34YXFRg8kvxHtiIQDDOwpCkvXtFbKs2qotU51sInyYOsY0TI5ck
9CDKF0OH3YoUHi9B6JhDPoqYUbw7RnASwJTq4VvljK9skxOlnsf8+fCLWiHjTBA1TIXU5KNAONSF
j4YP3vbfGCrNsZ2x4wf2nC67GvaVjgkhrmBlEVPGkDr0fydakE4BJFhEZc4bDZ5o8ZjRgDjEmsTW
Hdpo3loId85Z85OQqhm2mLpNy70ZIQNrXP7MLQm+6oyt1vqbnprexxWrNKxQKHBo4eF8e2kyWzXj
Pw9VlpyQlyXCeFgVinmN8nauP2wbz56erH3/z6lRMumKO/HGxrnKZebScqj0Ooiv6TNj/Cm5C7fB
N1aNbx1GK5wPKM60yXoOrT2kNDTZuBKCR7yXy1Tw4TTfg2KuJD+vRM9dsrjKONN7pkwlpgJZlVRs
1XywTV5wa5F5WILGNzGieQx5LgkVVDGYhc280jI+VBP1qe/vO9IuSQllyJsuBO+dDsTeuaFoXYPE
BFotFlipwmFCW0JgcBoUulZ7xHAZu+aCl2678v2UGErtN0kcH625j/EFjKBOGk1PRhZyZ3WRG2A/
P1Kmbv7/G4Tw0ywxYDnpxfIHGjcAw7VQGNdT1Pn6WwVVeFgKuKUskuVGc4JxbkCYjSAXRHbFij39
zMptGROuCWtH1+1NCia2btVllqOPyCF2VEPwE6k8xz5XV99kv2nU7VurPttt/RaXPN/0X2MxkC7q
HEItfleHDGig8QeS7ypYfNXGRYjW586Uq5k4iYnjFqXNCsQgD+bcGz/iWN9LV3vDdjarDuWydHIY
oC3nqLyTUgu0EFojStVDCwm8BqsMDzohPmDkr6CEhCLB1A8vI3ypIB0CeTKWKnQgt4Rixdwd8Di2
D2K1upZva1eo+75+D3m7nbJbDNWpY7ZX7SNGKnHyXXavMD8oPa+DvmIR6yVba5cxlovzFxncpIwY
s4ahPkATcLMG0zqm2phTapunp0eZUX6gcc2AtQ61+xDIyOmsm5BCcPB27DdHi50ClZiIhrcgA9mX
4j2MMYFSCdrKUiXggnlYp6EWzPYd1YSKTGbYQifxQzzjwT8TJRVcyzH6V8bY+qcZCao5dVr30k5k
j2q8NOOXitqiTL5M53dwDYqwabr1rwoe/TiFGQI36jJsRO5rIHITMI9zGTF8SzwOvhNsTagIHiCc
FgGAAF1r8DXF4SNG2arEwQZg6ltUAzom5shU8CjyOd08W/s0bWfB+MXKVbSMPZMvgK1fQUteWzE8
nWgCZCEERtkR4drvo5OApKtHTBZQmFYYcJwlDvydDX2A/ON1waTDjtLpHVxO0v+hOAaZttQZ6sZZ
tCg6E6eODd0EJkLPkYNYwQE93L7nOQmxpdyolFZEELbxDvpETSp5a+264LdpnqW1zIprH2BknuFd
rhtYD7q+KIPyLUt+g+RUoHcemtMQcEbb9qzAkCNxWBlOs4c6TB6FxlYnPGgY5KzwJ/CcRZ88WkB5
IVT4dqNCeFIpkDjGfLOdW4XH7tiehsQc0Df5rFFyNV6MeQezd8kmytsFXB2xjphTRQjL9FIa14G8
RgS/c3N057r+FaGeKLmDvABAlTUryl9J+W2gQY742d0ptSzlNsqR7GfmsDlmxqXnrFWgq01rVGJr
Yh+UO7GFGhEoUtwp7cFxkeV01iwiM/yfEttMW52z4aziDe3oDvy2R8/2XrP4HnyS1kT8oaONbVVq
MhtCiqD0ImLBrzeBaz4C7A7G0EAXgM+Y12cSog/kpq41GpuRwSK+E2rkXRUli8k9K/EzpUjGUpIl
C+gesPoXE11EJ5tGdPk8Whk4+isEi8OqMzUMZP/yhp1sw9ry+aNrKjGwHq71cZEApCDgrsWY4Tl/
pQjnNj5UTWIIQU9QvQiMFW+6MNHdmAuSMDsiFXXISH37Gxak9tnO3FR/2pg0D5FtA79fD3B1TnX2
yKr6H9W9EiPq5Irt6H/AQRbAR4SyNTD0hAOJACCmcHybgEXtSsx9HDeIYWsxTLY16Cl3Br2KjnXD
3jInj9PPmIa5rXErQ1fKrT2Td9dvKckQ67knss3U9u4O9sa2mZ7tAjuc+2jqzHJdaDmfd8w8mwcE
UKeIzyonTEepD92H282svyLJmWJ6K07gJKjnGiYQUqKi/r33H8mk1H3Wlsq0AcHX1LawJsmVjg91
xK+9y3gqwGZJ96Nz8ct8e8Fv5uPZ/yC/RzdhmU6G7uhVBuRgQuSo0mEVuOVCcq9XLVa5eLiQCTDX
MahOcSEY4ViXvHo0IQQOECb0yT69acxFoTwb4DxEy6873tJQeWoUIEk8rjpXUjwz3+RFte4IOaKR
Z3sH0xQWqBXsM6ynLllaKmPQ+JBmr/+nOPy2SQGcju9/IFKuu3XaSwnJ3vlJEv5FF5wB6ZN4QAhj
YFYFTJYRQkVGWMz/t9P7ZRqbaaTKPyOz7s1N8R17z2mjrQwn16criBqYhjpS7hcXUaHd+vIwqjuZ
vidwLxXstSOkKnTLtMrj0iTdVtD9usNTNa3dOIBypsghZzpn32TiQNP56hWr3ZisccADoVCm1mLZ
ZChf0URFOcZCYel9D4q9TN5958dhXVIVESjgZz69S6ySbb9bO8UDHmnXE/9jsni5qEzjRcodg1Su
t8VEQNPaRQqItCsUfMWngt2tzy2TM0rSW2/RQBL3uoExJTzy4s2J31uOFI3yRLBxktuAjJjs34hX
FK8iZugNQaw+RZeun1qEawgKBFVQgRCI1zSo7naOMMVmMUJKDRox5uc1arOJzWw67GjgucdM6QuW
BNormGpftPOqx2gpAE5AvQsov3cI6cmHWRTf3ejOQinpJFsycsmYEjt3fTjS15UVxq6vBr8vy8AJ
KEefqOP9t+dp+VWcYusrqcxl5eEGrH7b4NH47VppSGgY06WPds4RH+hQlVKnkPxjwhIWD50kFRQK
UkMvyPS+gq8isScb50G5gF/xCRmTPgGk9B3WTFO/XfCFwieJm0gloIoYydFCoD9xcoVvPpzlnNgG
Rg/VPrvWqwsuIZM3QZak9FeNvnP8i0a89Ni7SGn5pPTP3Cz2rEeg35W0XHLjmStu8ErdqfqekOWV
g4feGb+i5h7kBV8zCyLSGH1M77cWKQQFlZW/M3Jo7I/cujS03JJPl9F1GHyFyk4wDlL4XKfFZOxC
eGWOtC6871y5afNS3nMiK1oXX8Rk3iwJIpDtihofRgH4RrWYO4znlGmTwewnwnhkj1to4wgygOrk
n4NApRht1YfDWei1FFkh6okVKVj/QKUPU0CV+4+BSWphx2+7BQzwWZaxcQKsAHY0zlGlBi87RA5Y
AMmD4+Ijtyr7/3thB7tNnK1s0DCt3KNARKOQq+ZXggW5Rrvo14RGTnGcO6FgB2RsUDdPx2Z56i5S
NJxKvFeqhnWrg4CXqJs76ZO9iSxmpG+kQNT3LWExAhE+2/ZytOfGqvJZ+0D2QsyG3gIcwL+Kn95k
MQ5xFLBd/ifKh1ZQzTB9Je1ggZl/1vA4aCAWw3WjAy51AXfyNyJQEVzzEzWYElYZNkJfxCQyMT6e
FDjiN2EBb4iXYwDrUXj/87iuUTvybxGoN/abejii+5j3isfmlUfFO3nhV2IPazHc5G9GKkTofWFk
K1DtTC93LFGspp8jB4xtDgtZXAyVAQsDKCcc3kqI4gMGk2663fsb2ec0PcWMiT07+Kj4UNhngEFB
fjrUOwWHeolLZaDYndqwwMMVv1TksmINVNIXx862G98SFKj6n8cnlDO3VPKPGsT7tO219F+OUL+x
F4lOyeyADPg/ZiFaN7X5T7OiFxJWpwEVEYuT5TfabnB+KDGZEJYuCvZL1gmWVs/Ge694fnuOrIIS
J8z7lhLd3IwDNhBsaaSvAfKIgvbm5901UxLGAjmPOY4eDM+sX7L+plcHC7NkPA9Qgybwg5hqsnCH
B6MKdTkqxCVK68On2TE1+i3wekKlvrartTDORk8gaJZtRO6cSEcYUWa0ewOlP9toM2VwpEhuR4cG
NgNGWgTuR1bxjJYYaxNEem7ofacqxZPtMY3qk/LRwWiJdoZxqKVH7+vMKN64rtm/TycfbSazI9RE
Zr7I83LdBini2Dbdq1aGTbCoP3sk18L0w7VhY0e39KBdJnn7bFA4g7oxnEvKTnigt+e6+MqqYz9y
JeDdUrlJlnboLaOUbSxQNpdV65+KaErr0Op4z0xylqT1Kq0snLQBktZVIBi/W965UiUbz8EEiUAK
A6rgCbMwjRmTb8fDMYhpwvE/02jkJaZiywqGGEhpmSUyQdTTrwzsOOovpW9nzuRuyrsJhEztv+xV
hJp2kLxng/tGaJECugOXW1Dg5zOhGtUdMY9Zvw7G6LfR8KIZkop3AtE4cmWoL204WmRZoYEO+wAG
9YRLjiepi5qGCyEa8Amp+d7UI1G5JctLgfm4vHQe06leTqJpGN6oVGLnz/JJmY14rtuTGlTknvTr
KEcw7ZUGC1byBWrF2eTBT9CvbSi+mRqsc4+oJ3g2nfLpVPLPDohHzU+D8a6phLRWJEoU3Q/4Bgbc
UGccmCjaaC5VAhJ4VeB1+IyqW3hlQa1yV4YJhwlhP1pt3BBRqN74Hk3HjrAObHHYNZIfyDAxtZMr
6xdNNBg8G2vVQXegztJWUoMI3jFmnInOP4yG8hcEd3Hv6ps9ssIQZ6TSJfkOefAZZ8526BH6ipQF
oTWiedRdOoWmi3dp3SyN0VjrQoMxEBAvIi1iXjPEK40N1TxX8J6j9veCb0I+WMYgpw01Mcu0DkLd
xKkZKwd3TvxwHJhqw7BPY/pi1kV7UeEwZQqSgYT0koPxPUQ+w1d9Ew2AvUssMx4x35IPTjQ9dkpM
TqncFfRQFi5SAPzsUIx5Si3VJ6SXCvunJ96KH4t2ItcQx5XTcs3yWE3KoHmSSCoyQrtLv1tVVXnG
ELpr8RjiWySxEO8sHGGo73lsNStLxbBbuB2bJQ7lYSJHtvUt03E5h+9zrEI3cnfeRec+6AdL2P06
113slUuLQBxWQOQgqsmtjWImYd9+o5zTKr4b+njNfGTtjViF7OTth1/7b3nnBkfD1OhFlnXOaSeK
pjsOUKSAKlDw6gQeDgGyZ6LwdEwrw6NkkOE1Ry979+hRUn/RRWe0fCmTX9f9lC+NX8IfbJ9I2Pxt
fK0i+getnqWKtlGGb8QVKXT8Tv9KB+xApgLKI/c+QS9gIq1/uoytoez4Y+NVBzkaEJ1UYU8tS/xJ
jaocjUExyHIWs7fqn53vOe2MA2o20k4S4K9GurDUc5L/euUGMr2FM1DMchjLaCx6GibZRMBu6o+d
REWYWevCP9j+X00/U/f/YnAGRESGv+Ww6+pkVSQmuBvJ4JmzhTCNU48vQe3PQ7go5MqyiAZYakDT
bO8t9Pjt1DMgDObaFjJ1jd+oQ7Oou+ariVJiK2SDSde84KZglYLRiIQfjvuPZIw3kAQRDx4MqmSl
2xoFYnEEQ/mi0JeRd3Crd6rh1H7TW6hy9t0msW9EToGlREyFH2phsoOj+kOzGD9+Dz1ROhArIt6j
DGdyU27H5ppDIqC0daLnyPWncQnB+kvfis4+tRmglDKtqZPyDuiCjRrIktRVLdUsRr8/MI/aWh3e
kD5Ke1vvbFrrMlw1xHMQP+FuAdOmkijRzpKMZTFDpEkmma0xpE2saB1/KkRokkAMvx0wvJJuBy5R
Z6QV4hc0Ox07foVz1pLa0bPZlWeWPt31ZJVmGwuDTWghUE5KBFysdwp2OtaqakrKS3eDhyk53+O+
2fQGsWGeSZuXYiUONzHD1kZGG8+yr0zjfBqmlHWAJKfR0/eBl199iZKi+kZnJYxDkwfFvKUohoKz
ibjg44DXKM68XRciQWyrZ9nBjmbz0+LP06eJwSPuS3aOhNLHdN9RL50FRVbHqZhYlHVhi2SprMab
PyY7Pb03QfhFns6u3sVE0xc58ddZWIF9yiZ3rX7gD3YYw2LXJP46xUU3l22HanV4xkV+g2CaJjlu
SGwOwDiPlgVNEKHBkKCHDr3uN0jRUaZQfJF35kr8FUq8rZW7VTnDI32H9DAe3IUtHNTclNhMU5ia
2ghTXbvtaUmR47jyEo4EbbU2EjWvsNYD8KpZpyf+AipJjGYhWnY2DUn9GY8W5DuVjVX3M2IxOtge
RSRpW+GixZE9F9oLCBMp6Hbvk6SMTCTK+UhaGHSKLdkSFmW/KH3mmJZLQLQomCYmmosPL8WuqJk1
wTD4LXKTm+gh0/DuJcqpRLTRkIfmu2HFkdXHizbwD1F2G8jRYsWGXyqVt5wQIyutj70/EMZoHb0h
IALH2qmT0qH+DUO6ylrDZhkR3ZoxXnK8vwZQIqsDsB1C4odo5pnRbWyQOC0RWVmmbvT0RkQ8M5d3
FJdnDQkvmAWiBwWZY1RP+TJAlavW5iGW0SOszIPF02oaF7/OVhbajAH+GU+myzqbOIg+sjeqrh1q
Fd2t+aXa2m+LahSJg06Rn6vYLbRj44ynPsVACwYeC6TNvNTS0ByUBbMRGC0ROThlOPS33qLmj5Rz
iyee7D5AeuJvjG8FWSvRIjzqVxid5KcvWjM/K8+U7CucaMxI7JgML9c9alkitpXH3Es4z6EUbxik
kYup5rfFhqNAus4anY+w3Xgu0qThhya5I0giAmHkfk5yUqRFPn7tGUFoJ39ZkC60GJqBBXzk8LYB
8fSPcYwl8OCUG8EsLVlZKEqQNrLUOgyPqAPHuKxt+tdfv10yHi9p5rA2wciRW4edXbRAhjR2HwI2
lrI3FLqfH/JakecpRrJwzKtl2+0qHOUrsyDpH3n1g7/oTqYCo2nmZWgK4I6ZpXeS4Y8FXma4yn6n
ZTsyIcCAacax8+ifMIoIJk/e8Pg/7OsdhnvprKa/TWY4V54gxK3KDjM7lSfby/forr/H0fnzRjuZ
ZxybS3OpO+Cbqx7qgtMTOoGcjQCO9sdu1GbXm+PdrXkI/G74M4dT/lfk/0KCkSn0kC7NPfarJc4Q
3utoxPG5dxQa5EVAlsvwjWCE7st3r0ljLjVIAHA8xwFy93w0iPQm25zMY7GFowXtA4PcRiNXQXmA
5lLTA8NKJ/wgGcVFhtg48H/qT9m4/wIubhoDYnq5LJsyDeAc5huvmToxBYJr34PpG8OjMzzsRLHP
oCHBKzGhsWJrbniOmOudQm5ayVNdp6IAZBXeiHhIT33NfwgJB9TeVdSL9yxp+7nRs4pNSioTRHhZ
Gv8rPFTiC3sMT3rJJsfnyuvoz/OtNW39o488BEFj+ESJeG55KaO42RkRJYXZ5Vs7Ymjd2DcPu2xB
wpg+nNDFr9Oh+ekF3KE6kW826hcyICbNZM6+Ob9jUsWViXzHPNv9gTAY9DI8AV27KXmmNXPd5zue
OP6HFR2dkZT4Ea4kghpGtWCGWKOId2eGcY+C4iI780pHtPB3Y4iFpOMLcS6T0dEHDYDZKFxhb+nM
N01iFV6oDmvohdptgoiOpH91lgIkW1sO5F8XX672LQOqi+5oBLvR2HAOVArObLTVK2G82Qn+qWkV
Gr3hItWD8KxKDu8ui95QKWv0uJ2INrpcMrJFQ6qSosqBjLeD0A05z3G1QP+BTM3VXu7JKhbeb8J0
Dj2pZI7Ws9E0jmZ+r/sDE+rGN4AOIaCYWTi5kg4QybYVX6RMS6r7TvkNu4vOgbTNGrwe4MuK4gnY
W6PIM8VXK96HFgMqVyH5keM3rh8mog9+Dzs+VhESh/dJVds4iE5MwJtziZHcnPOUY4wZWPqGJxgy
/FcI+w7pipWJN18bxwniPF5JjWDipX4C8yy8DfVY5m1I00nuCO8MjlFAtz9TtkI77zHfKFmurOrK
IqAoq/9a99b7WNWH2mQrdPSpv7yzAmQWebHE/d1kMDkcxJPkNNqw+vX5DHVLGV30ol/m6ruf47hx
sZmpkg5O5Oowl9nF8FaBjcGVP82ytnDCsZhIHQhbc1cuYePGCr1wuSVJKGWcXVIgqSwk2VJQW3Iy
80F79FDaO64mmjC2yNOYOObo4reM6nNX5TfhaL9u/hvKkaUbegKcSSVT3H8Kzll33cd3yjhwM9Cq
2HuykST/jNEDKbEa2J4tFmGuy2+X+reRknNVKB9eC86cEOEfpdQ2qcWW2c+4vER/1nuHES13eFlw
ARq9ds1YL/o+EeQfJRYdzWxxj1N5IJFSi7eGSACTs17P3Rnz5IU50R26bC9FcdPS9joq1U3DY+cF
NBCltjLBdQ/NWbHTp8RzGJQqd0e+slNG2/TNWo91kL+G2oAOl15S0debdEBvX4r8xzQ6vDqgIdN2
VfQQAYB5mnhDWvUWyzuOn1ms8pkLIHdBb4JR+YiM/i9RmQKq4RQ4howCuB9dbMnsOLgMmgLzamNW
t6R7I5TZydZ6tSVpjU9518T3JgYJ4dntzUALlBxzo4mXqniMCdoXv61Xvj2SAPYuqLuCOMTWN97D
1Dzr/CAtXqF68DoUDqXkBe+aOTl5/1oTBmhuLFhF3VLim1Mb3VvGZpi4PWxK7F4w0jmkFJnlpqMU
afmNmfwnDm0gxYxMbhW7RxUH0Bzqr4V7T9IEg6mAviS0rxFi/eBYDKLPKQAIkchFPaEEUq5qwfH2
kTK0iIkwzHDhKDiFSwJk4enHNC3Tgm16PHr11xQ28UoMc+aN2hoMKF18TZaGErheqoZ9TyxBQ9Cw
+xVC2WWlAGnSHkmQklywAJ+qmOfgVZfBZ2ei54+Np0Fx7e9140BQN1GY3DjghjRR/Uv69DgtilPz
QBBwRgdsdXAS9V0uMFik7tLnS8AXrS6qgK0h+W8RMI1q2JvNvUR2jrIkbq96sw4MomCyBhN0+C4Y
MFsMs0r9NeCcqNcFYQkMQSuDOB1IQ2LIwPDpK4UqTU8a5kQbYLFOoB6EZ20gDf2GfrcZsuZX6soL
rs2X9OB5nuNJDq14HoqhjRIhMTa0RYUER9r7AWs83L/dwmfnkF1i5RFxzvXXmnItIQGEJgBSOsBO
/eqxdQM3BhgoJ54jgw9hGsbcC7WN4RLz5CH9e/IsepzSAzsH5q1OHy9jgfzSiQH6V7iClL1a2u8J
qj08dysTE1UDiLPEkGSpz9YBbw45wfOSPU67lkbVeHkh8zuj3GStPJCsOq9D5c4LufZjHGYaGC42
qTxLtiItpIiUOxnchE2Aqa5ykn3KrnQUr6o6mFH/5cLM9asCDwfIafYiFgJ3IwjwPql7g+czy/xV
t2z4DJ0cQ0uV7nTz4PTZ3EiQQbZcrB8t0lrd+DP+XChbXm381KAIwN+Q8FYdnQLFVLLFvMYuHUbN
uZD3AecMk0FYqjoysgKgjuHIncL3JsaBzl50z6gWZ79m1PsqUH3hxjR0KuLYwHDE1ugZhEutgeuN
HDcucdl0myKx6Q9hbtNyB8NvKulYIy4C1L8qI+eRj2vADlYXR5RD2rJmDsqypTj42YQGMFc2HWSK
/NU2PnS+At/UD11PXANoAdley4EinF0IAMDeXZWoFQKbvs6OGQ2CH2CiqfcMkJgPDTaTaWJhQLxz
azeWdxNAJXU80xxl8xDlRt0KxLZITeJgOybChVNNdepVxJ4FCviqdDUUzdT8zRqOJfEchvcm/yuz
z8QcVx4thDWlOMGQMDRlnUskMUq7c5m68uqvsUEusn6iwl/hXJEEGa/ZTv9TdeDydj0rvw3FPAQ5
75hnH9Kk51vRrn75NdQfFU+vQp+6svoQlX7EQUslmcCiT2wPfdbB86dVSTazipetahg366VR+Rc1
DvdphA49TgMXAgNgRt8hc4b0QpRjNniuOn309R5oUGlusmFr+RzbxSeBezhdwKqaf5MSBj3msgSg
EZIc4es7jUmqjqHI4J0saEbnuaaclIEvvIT1FMxlvi8zIhfqfOWU2Vz8WXgexgANQNYp6TzAzQ6u
dqa0LpxKB1s1IC72bwhIoQaQ/g6pNNvnwphzaEn6zSr6q7qTliLDV1GqcggHtjsXxVdqt1sRIMP1
8NlUXyY9SGC+OlRdkTCOAS8TJ5KBcmVcKXoAHI6mtGhZicl8uKflwIhjoYz+Cv4FB2B1dcEAdHiu
HNbD3JojszYP8HopxxPP38ZOO3AxxSm39F0QejA9X8Zfo6MGNF6MFH4M5WNEa0sA1aKpCMhgJFBv
QrRcXp+8qbwEpjfydBPfMO7iUdCqAaUW74kJfDQsqXDMdpEJ3KD8MifHPg/TlBzZrYi+q/bSeFc7
vmBmbihQbY8qIxYENt3s+qZ059p9RiNp0s4ip9vqaN7qgJl5dLXMdFPzVVr5We0R4+mMqHIoI727
taa9cJrx2fwZ5EoY9rBwi4uTaSvFbN7iMDQWZpwAqUPESUWXQ2x+L2syiyACZQx9JRrbjEk5MWtn
JtVoRRmw8g11+Xdb81MYy9zgOhtiXCTdMWRDKBKVAXZVnSXof6PtgvcUy7+r0EVnlU+Hgwt2rvXW
yh36v7GSCwdNZGmQaBbMWI7EdHlooy0T7TMg65t4d8cAjwCW7uDgD4zdik3xLLfDUwniq6w+3GI8
F4OYx1gVILfbNV837B9NvYJo4gTw16rX7FUTCK/SHGX0Vlf1G9AekP2Cb4nw+dQ3OQ1jJI7Ovpcg
QBynhjqAalq5jmy4x4DHPqMkzfFm6A3LsfZSBcdEt0+GB1WcYkuvxMpSVDQkXEi2+uFDjJsmzxEB
RREqR2W09hIv2XAd2oWHiWPJBq21i4nY6D4rczj2fdUv2ozETxXgfke4fUZCmlZj07YxdQUnDTpL
zlrYCOQyLN6VfJm9HMSYLhiToLpJNVLRjfrlqlG6K9mLFBTqSdogx+xZxZ8eFGU0nVFXhXUlhdy2
r7aphjzVZ4CgZuZvBpZ+LoNwj2vJf/CN4J9sUkRqymyhaVDlQWJ20xhFQzEPNqnvW6QGIJO4f9B1
TpvTaSGnknrMGlkYw0ph62XFJ8+wjpGC36GrQZTUm0iHAGi151LrcNL3S6kpCJKQJwiHeZkUzRtG
cVpnvmyNeD49mQSKK3hLc8cbDnbHyZkpX/jR2Hio/cU0ix11IqT1CKm39aZH5tTGzZvu+uyKs8uo
IkHwTd2XBuG2ibFKjDqQggKTU1XdjQmn547Jpmrbhnd/WiUOm9rotxSQdUU6FC4b34JdINAHSSbK
hvHmadWGHh0Fdhp+a5qzCbmw3DT4dBKCHzplo5CgipUZVOesQHOXQ2gskSp7/Po6zpeI4lxLIEmK
5wrtpJnuNHVXoQ8MiGvVYOO4zZfCQrlNlVfF8r30xPTizHtkEsxzQro9/1OdSC9Ma9xK42k2Oeoo
nw8dirYGBT7Z9IzDZuTxSP9StKTSMxFgZctqXR07ALYt2gQRPuOaTBCXTAg6WF3hYnE5PMVHRV+P
deVBfuRb53xYVkOhn39UoX/UcraprBWmfLisChZwAWR3r71uUeDMrdgZGfIUjRmbOWeJAWvt9MnC
AhOiEVRihzCd8niRts68jvHrpQopd/FXxswhTwaa2WwkVKvCbDv3GC+EEFlKryc7lsH8EJ4CuvjU
1VchfL2VAfHVTi+udzHZmad3C68jykSq8A/tjlQVo/qwIDOtsz88YPi5k+0dvcNijGy7aR5dUQeA
dbt1plr/EAg6DZQRcubXbETv7aisNHp4vtw0aD/c+CHs4dYZbKkq/snFNh4wuvB4T/A+LohZwMup
hda3NqjHpuqBCbjezieO3PuPqfNaal3btugXqUo5vFqSIxhjjDF+URljK+esrz9NrDr33KpdbBYY
B4U5x+ijB0yJBA5DG+9FFJQBN3lpDF/oJwhJ8u1e/x5r3LJbXFw0vzs0pf6hYLesEnfuld+aShmZ
Kysoyp84bR96BYlMQ6JceowitPHTVvBjpBW4PDApq2XdBXziIlEAcSP13gNV6FHNYvPd5cOLSjzX
zJTKpuGl8tFGR17lNGrnqBBuCiJewomcCvXRi9eA8UCd4x+WE5yqH1BdpbrMJEd1armzhTlSJPqt
8oDZiu82CSt/H22crLGWKmYQKUOWIVli1AoUzMPrHJWo8jsx3GDEuwlyYVuAXPeqE1n9MtImQhsE
2iudXFYRLfqqQZ4xeIKt16VbyOWWHUK1Itfiw4aW8i6XM+tJEUfosBUJ7dWuYsrbo+GKa3UXkTxC
+OMxoB0gDmiZD+0J7+5XhTKh84Btww+y0fBXaB1JAf0lpw6hEeevI4MPk1YmH9LSE0UIXRiIhUsa
WXSkxpEegl0p8gFglGdQMoTsoob0aa/6rIZqpXBhVmPs8HlyOLbboEjfG0x1M7yOuj9mnbdtUqyr
+u+ERT2SyPhOEXjNASqRQDJwhfBJ0EmXiXZDHktM5PYTHmo69wpgWYbFn+EjBfEM9qd4m6DL0Zut
bkErpRvfyUTepWQtVXqxH1VjqQVMHdpqwnh1POhR85OGoSsSwWuF0g0CiBGn4FtIndJ4ZhgyUIHN
a+T3+T8FmuloWleoHPkLEm69ihA4YW2PCw8mwfFajdPt0DfM2j0CDsw9cDyOofFvghF0Hdc/0Qj3
3BdQc6KE1cblHDc6Da9iho0n1njkdpustYYwYIOBNts0TxlgQUm0Fz58btKRvCWzLNsT9SI6pTmN
WzcZMuAv2muVigE+5iXPvlXdPhec1gxXZZOseoW8QDK/hibdq1ZLetvXZCG0me34zZBZ+NTnH1UG
AaFF3JDlH7jCvE4yAcqiW9Hn1ExOelLtwxmCkjWs04+Kz9RqVvH7AIr4s5D1hIhfwDu2N3KiecJV
RsmfR2jUoJNN5EaGLpUuc9bMBpZN6VH6dV91HaJMO8RYg00AJyltW+iEc5hnC1ehAqlmR5pVK6w7
/epHqQusW2SFuyyaeKUy94WzsM7hVhSdsJwCbZ1qRNYRIpJF34xbZsJygKqqLwYoWR2pS+TBZtNL
2wml0+jybgnn31n62Jyx5Ek1TlXwUbJtr2mcxZqBaZoA76kxPlQDBqApeaZ/v2O5pX/6+/bvi/UI
GYxv//7470si49trjvgryFKa8Qsfg6/M+AjGCVMiocxI2Oa7//3TKMujzAC9l5gOVTjaxRBGeRgK
gcTopI2X6/l2iqw3pt3jEq4lblVxYhKaOr87XIDJfVBT3hOSl/97jb9nyGMS6kbMhAHwQhQDXZ3A
2G6kF0WS/FUj6CVcj/9+6USZNGSZ+ZMqMshx/z5MavgomHPLIYyo7aBfC+L4Qw9zECeebzR9mkvs
Gyd3UASLsGd/l4YmkmMiXWO0s04Xem9FA+DMQEUYCagRevoxQxWUpRiR4dpDCCrm445G1hmCrzBn
jDffJ5o55VgMn6cGB48mNcElS+j3U0s7rgz7+fkoLfPt35dEYN6SwLWJ4mpiXgwmUqmhsWZ8iGTI
Cg+BRu5iNcuRrMrHwkN6CVWPXkLQ1nLVkFQEjTJr5GgTRbmypCze/x3bvy+xArITY7+ABod2TZvf
y2SGxRZxKjLL+DmqrY+sqGX+GmidDEgqf/t/xxunYdPxrUW1beEYQJpGuP/3p3+n1Gzgp43BtVYq
EsTqiLdA0nIiKJv/HZY0SHS3VbQvRZ8P+N8JVJvBwttMAdTInahnL0n6atiWekpKaIsCFipWisMA
h3ZQBtgbWUeKqGSxZv39cOwqruD/93u9I6MgMrV+oUaezqnG4MAbQnBp1bpR4NYEkerQANL5Q+BC
IJVJ4PoFGy0lqmdY+BCYwIUS3rX/bgxThwEwkHiExJhTi5AwGc1/n+p/7+3vDeRTiw7RqpZFKP73
TWmmAWQYU+j/Xc59Vr2k3kSseTvHoPrBRrTyD/hd6TZUyFpIC1apf59G3QVJuVbhlACN4bYHOWcv
9uk7/Rvse/0ociBjkYXs7+F/X4TwA93HqYhaMJiK1aDD3Cj14SVwg0F8PYujvCQEBtBmWHGjf5gU
0lnZ4YMVxgaf3oPc180icAm8nDpeJeh7nVUwEPWGOznS0nFpL9iMd94ahwxICnAHlv4KQayPcySj
/E219leD/a0v7swzKWhGxR0KjFZ8PVpmHWBh1LyJPUIQrfdGJ9kn+LO/TXCG0JcLSywPgB+kJ46m
ZwuWaOqAkkBn5r+y2lhXcMBx2puSg7cdjl2ssL7LyJ8o4jkxj9apckpzhT8cSSj4XZmNzdNhx0g6
oAx8yQyUOHXy1VRMEUCoiKhwFKx5YErC8iJ+OLCR2BMpWCOLpW2sv/O7cp2VSHBH4ogUYey7XDmM
O6iVB1MYW4gx0bnzITnSXRMF3D2DMx9upukxSsLzFIQigR1qJ7RW1ObK7CopjBBOwJAx2bHz1Ib2
p3YLDFiQhMJK4mdsZAwNEMHpcJNhSUB7sEFp0t8RQwJwFxCaX5zY0MxrCCsxPLONV2yXydMIdHBD
TJLs4UYI10s2OHLjKhNh9jNxiTwLMSClyC0wdLBYBAlGcTBug+iEjB1ohXXkha2Lcg1b+puPvm+u
4zewHXj/NJB0afSHSLE41n64EOj+F3FNRh3Dakoxmyw1wqY7aMnMaCoX9COGwoqJtBPljTOcPRzH
4K9CkZhfDo04r2M8hzOxBz2wCWrE7+ZG4ahxyrEzY3hgQ0cMf60nXLvmNusn0iW6R/pxXKFQaZCI
y7wytCcGHzcOHfZVguEIz/5EMZSy4/+ilfIEp7taqCKQkWGmjd0YdTmZQRANHh4SNeOV7JZ5Sk5/
w6IAuuRotHAPVJ8KeYdX/6JCy9qWhTM8aFqq9+4qvQ57Zq7Rrt8Mtx6n0jUEaGjk8hJDYSZGp+yc
3Wi9aaD4AN69upn3/MQDeKPZUXtG9D0E5c1HQZ6JcYsKp6TU9g/BcXrmJ/4FdEqiQ1LayY2TypXA
9VDd5rnZZHdnBlYjOvaFeteu8n2oFtMzRLUIoc+jLVpM52IfHrjgGiYZ+FfOP8P7wsQ/ix6qtfGT
ZLhdHHk0b4/3MU9m4H1iE3aDj82vA7wLEcjS0FBgPjNQu8Ytfz0Ubzf+wrzwhPxBdSNGpmhfeG7B
JOOFd4YlzC07QoGkJYvgAN8s0lcX4WEupPMFp583z0lHMTCR3WrvzTt/HJ90uFPJQr1AY+puypP/
qRdewP+lI0vn33Kx+L/hb3Pu+Zwc8AHKu037yEEQzU3VMLk+cJHGTIIIZhldvsHJF6ovSAd+jLTh
Gtyx+TYFQ0zOMgEISLUxi2LtuaKW8CScDen1bDxkWCiGrXalNhmthfmRnJV3HlE8wxdmjvUlOetI
SiBUu/qb+RFuxrv+wR3PkoJ1/XzQ+bxoAl4gnMonkzyCY2otRkBdrMqg4O9CcsEhas9paguDI/vN
bhE9Y6QF2VY8RD84r+Bp8GkczYO6oSiNmBeL9vgtaOixsLXg3wDaFsF/bGQ5kl4Fd62sN5+ih8c/
yvedMcPyZY2cUcN7bgwFUi9xHpIHmA1Na65itVHXedYGdknbvSJND96Oda9cJkVIro+kN73zIZC/
UIrhEfJAqaJRFkPRnCUxbNjQLhdlYvOZ6Qi0VzaRDWb+DMx4A1xcC1J04IJCoFuMpwyDzwfABf8A
6eCe7qelgp8wjEYmZ7VjDKx6kD0WCmeutK0SAMLm7OLXxlXjRq1CLKPxCJoh3sv45Zh5vJeqEHC/
DzjavMGqj7/iOo7dtOl/rRawArNQeNzz6rtsW6ygmf+4UoooiuLfpkOAT41X0lg5s2SO5AWWapyS
0Nplb7O/A3lWTPAV3qxbwM9Gdj0i+3H9+o308EDfahAA4KX5U4PTQCQt/d96bHDCqFEfKkmNZHAy
j24NuZt7MTywILcb42leujOLN8rCF5yONv6B++jSsCoaT/+XhZ0LZ14intFRpOu9S8/ZztSJD+od
OOJQYOYDdYtkN4LOl/NKF29IOh5u3EAQcTGiIU0U5MdmAyorlFhkGsw7ETuDce0v0dm6EqSOi4Ly
Tpp2pF0IAO+x5UBnMb1H5+QM0EBhhC+psWb+4ejVBfurZiQ7QYSxNYJ4hmK1DYnWWX3gi7puWrSE
C+wzfKKdCG3mrMcOhgioKTU4PiLe3sB/B257EjyueYuQ+6P6RLs7QrwVHFjfBsRTxiO2MbDMdvQK
FGQDgyvmAziKrgTwCWRTxO9iZYfSGyLGWTqzrKPFzOfFqPxlGVOX6Xf/5nWLGRt7877qt+lT+mwg
Mj3Q4LRvEA1rdjL8FYlKYizGYTpWtwxTgHlN1C/TGWQETznWOz4QHNgdPOP2xPLe+bAzYinjqqht
lPxHfoET569yFrbSuT5p/B3Q3Sk76vdec1nU8LA7xicO4+w1eOZ+SDcavFeXZUe+q3f/xIJE7crO
ENwAkeS7iTPaW+Pin8VOirMD1zMVy0f2FBDmIGK865DSiVNiDvJWWWq9CaBLriyP2XdFmpnZGE7r
lcHaVHN8Erqu3GNxA02gwLGEjmpQzYOStqAMxURkkElWoTzBo8qb+kev6KgaU4xsRWl7IsAxzSdH
i5HPptWZNo4WMTt0e3MCM6BrrU4rM+Ce0DSiehsDGxdJM3d5y9msdL1Y0rjg0PHarg24w7lN/Bzc
bzAKULCYee2wQN9E0PnWXPcbGW5qt+o+UZyB/hVOFzsEvYDMY8GUy3Z4FwMahBspB9DRLX1xE5Ny
D6OdOlz9USA0fSXvwKsh5MwfNmcZLbjL3JTckgRv+WwxQQNi4XzvHsMnHhTJu4jP4ML6poueHvUH
r1UMC50Kl+0/trtPnqP51H+gjGDUyoUI1ImFivagWCg/uvfpQcJd1TnNdXqk5sILl96Pf2mu5DTp
XykXdXRVvyBY/oRUEQwJIOiIi/7L/+D5+y/lUH1ykNDVNw/0mzHPDbMKQ1gMgvgoAMivwrdHAsvk
IKzKsZQHfn0AozYtck3UVrCd0SOicsA8ZX6DUbyoHsEVTQVVC49gRtfzAaB1AKmakPPgl+FCzmmx
RdwIHyORy5zkgkG09YUogOIOdp1I0CtEUgjQEGAW3UXctk/9CjOb+5VKCWU8Oya/42al70L88W2d
OlpW7IzQVp4q+IKiHX/htZtxaAl6eiCiKb+EkzKTgZzowSjNO4KvYy1M7htXAnkXxGIiw+IKjFRs
Vvib5FOSllixPHgI5K0cWVfhmgx7eMjrxBTsIaMsxDebl9Qih7FJiyxJsMWv5sG5rj5hURZEXP5w
sTWMpeGXAytiZYZct3ejAbeBVQ36GTuhtvH1ldIT3ABpB4cbuxTsGD/68SXpXc6KLGGxukPvPTtP
c+hiO7JwJ3BavDev3k5gJJAQELiYI4zwZkLuDoM3xXZ1QSQR25dqvGERr9zEUzjtogoewwLueUj/
QGmlz/UqVVOkL1mBoiO1WPwbHpJ9zJJBxCfqLEotaqAsWVPsTrg/UD5uJmv69ZOr6EOK6kTmdlGs
oR3qfRW1+8AoL6o+euICLdoomh60ehTblDoaJjF2fxmpBSs4ilt2A9YW4dqVg+yaifKoyVhO7yCo
LKcQ6thUeH9B5pQt0uMlsltKVNncmIrdG+u8BUU/sDBE9VJsUSU5835z5h2mh+pGj0KpRhFLlco3
Cg3Jkzqhe4oje/X8C6rECVDNKpZTS88X9M+0MjHzX2rPjtI/nB9DvQdmQ+90oSTjTfMtqqPghhCJ
QFIsW6kx+VyBjZsbTXbarmiSwN/G2q0MB0sSvk4jBtwOjQj5lXg8wxUtnqywPig43eTIcXOYZ1K6
cDTV0hHvobxA4YonhUFANc+Owpqimjgxz53bQMfrtHVSCYSdxtDC0LvdxbcWYuNHcCYFuKIm5RCg
QWCyRbmhLnkCKKDvBT0IreX4RlXP2O2vn+Od06Dx5mfMsIIkCbHIkSgJTQgkc3UqXIMbnawwzMIo
ake+wTgI8c44K7OoEHsMULT5tfgl9rrWHGJAOwPHYcHz0LMSEsnuQdkmlo78kd+pJ0OJyE1KTJgC
MgQ+/GZ/+Qcm3CCYc01ac2+i2uJi/Y1+0hezFGGvvfkW1HsfAQkJ7nedYtCDHGd74EaWUhzKIdA2
Y5SFKxAZmEJ0GgP2V74Rk58xiLYwJ37kbQhUZ/AirQGQLjEByl662CCUXrSuTd39lqrwTPVCdsxe
2JXGKDqaMeiY7OAWoXjSSp1QLcZVJ6xjjdFEBzrb+ulGKkGumgCeaavnXJ0tNaAk40UOr/suZlG0
LaJTFMYxAYMo6DTNp4aNWal7iUqA2Qyxych25LTdD0LRuUqk/nQhdBHR+xk1YrELFVZOwOQv1+R1
FQmEU5C/C+zXw+clhHJqrczFNkEA1nb6SiUFldmMZkBdCxOkTuVEcVl5RPSNJRdJMmEiXzbANnE2
4WC54E1H+o5OgiYBshbNynxVqBzA6cDUsEV3gkKY5S+x5J0QI0Boogr7jonSTGqhjwgx3Kv0DA3x
qwE83BjeF0ZVpIngSb3wSIOsC66jzFMrRxSU9/DP62HCLkfEwp2ZIs4YGpVuQOGVDx39cxNZL0KB
GVlPoIQI1k2ACAV5dYWQM+w8WGOM6KU3DftDtdagRJBk5yb6xI0wJcOyLiFBBZyBYKLE0UGKGOOe
fGmWfJXTrolmW9+UqMtBSy5ccxMuxbd5VYChB13nyf/BsUR/V+0Dkg5HALtdQIed7/LmMmMs9VpF
TTO6ZIYQoGJN6x6Ty3bFuFp5sqTGwYoak5Fjy22F2ysu0sPuZZBUJLvVeTAgget3fkT7xFJNBxc4
0ujqKtZvUI3dHmdKGoZoHc/uXsTytuCr46bPln3rJsbioOESbFT3jKWlV8JsNQprxQx4Ox6lKeo6
BIaBsO3wS5+UElbPCFut0FMn7sLpC3fNdGqxsNY0N9Sx/2tHArJwIlpHVJhhTJ02+OpTMhtQfwxn
hFjOdlyLnCcCMr0a04Okgc8NIzgypEurTjV+HvNYJx9wwIZwk3oA2kkPpjtBMZbVflNbs7I9iU+a
tf+uENfTZi5p4Onv9WFHsBDQCscf0GduoE3bn2tpdiW0hnT8OkjMk1kr8AOLF9AZPeqI6SWmKOyz
eOT7WywUFLPbSgMoVK6SN2+EeI+B02T+rcvBURg8vVS12DiVDPN+ZLyrxSZyVhPqOsq+RYeX9yZt
IgOqIpttPu0C+VvOxc+WHJSmBFcUpxZFzIQzaSisgsAnsyP47SpU+Xpp7dMD92CWr3J/D2APGFBB
WbpJKMZjhNG70ntT9B29ExuF6W097c5yi3qLPYXUL5ZqAUltB/NxLJkrirr2OTGHReJXukkcUDiZ
7VspV191bdVkHBvLin4ycMFFBvovRFd0EgoRxm/xaYw+vdoFebBAxTQGYS6Xa037Fr3IsJmt/aDv
fCq3gS2BeFgkYP4rPttewcmrvwRVZ5Iun4ZKItN8QV8NdQCmmJOM8Ag3cv7aGUvMMKt2if9u2bwZ
DAcokSIH1nej9cOrNoy08y4FASzhBOWTte2gucRjoK90M7oJTZK/QN361HXt2PbQj4sErM1Hv0e7
6Q/wdTQfL36zjgcoD9p7R0aFSniNEmC114sYkqiGgvdtyD7bMz7XNJW99Cb63lYr0KqEReHULzwl
AJTwzkVDoDVVQ3VuztyVxc3Yqhc4R2zuTN5AZQp5O/UOu2H1RGYD0BfgUQOxbAtCSBq5+i0ch+Q1
/NSR5XBhhJteCE9V0S8HQdDcYoAzqXcYhSQccwSguCmA5ngMvqCNEtpH2a6nTbjqReOz8wgglypM
njKzvoWljMuZVH1mSfLSDcqDeBCoFUN/U41DpMvgFw36YwyodlUyVwUBRBKpVTfQg8lr+ItKb7lL
CqGjAFl0gmvWLl071xWgLuCRlHIJ0R5RLDOkWlKzsAz3d5Z5sALlqjGRXuoyIY52mtndcMT7usbj
tTF3gQhPvezXlQCg0iELqHtz3GjpsCwrFDgl+wNrp7RRNZz1JdVcdVn/MCT9jQxRf7Rapp9Vh4yt
PhdSlXN5mESZk1DSgkubleHi8AXgCI//QuzaVjKxykBrWO8SqeWMqQdRHAC9VOGjEts1bAsuTfBN
HSHkhAcofdlwHCURe00qpVaC51WaCnFAZaxvclVwBcE06GnOif4ZoAGGrpjOkliXqUbwbs7GkmQK
aZicB9AkKTFz+Sw2OPQWFaNpa8QGZhSi90HXtLVXaUtTwnypyuAEQAp3sGzoF5tKFrOd4JP+lMVH
UANUGnOpDBl3Hg5Q8bF0YibP6sFPOHmSuvR8p3vC7pcv+t0nD+AJNkVUE3vzOdrLFwAmIMruTAkK
rHIWUUf9F6anPefemH98k0BmAODZp1gtOeuUuJS+fMVDxP8tyec4YyBFow/QpF7yF/2DKlx45wfD
M9hToZpIdhbSc97ucPwEtP2rbE1zxSPvVLbeRy7PpTRv/LcETAiYIVDCB/1nsKfkpW4HkDSxy+b1
Ale3MGmYV2YQJcAeAqHAgbpz+zKdo7W1BR7QYds6IBFUXryJ6DZeEm0J7jCPNhj4sUejFnOteAuc
DySQn/xvKnKQc6JTMT8DUaZKZaejCAenDefS1eVos2fydJji8EPeJiMWjiyPAVyir4hf/I3VLIXH
tAIUTJ5U21+ssuBPIKKcJV6a9zwjcu/eB5ApEuW7cbU+kWcIt8HaodgSEYbQQ9K0o/HF8TNd5Pfx
F/xReIgfwXM4ei/mgQ1oTgSi41TW2hF3J2KjEN8J5ow5duqEeSHZ0WeOOEXrllcF90VWgKQAojYL
01zjs/hw2iBRysOuFra+fuTzmBaOHy6lB1/nuDxtObtIaaRE72ZZwt9NzrNyzMBpuMK6J+UI51S+
/HUwscelwgHhwmEd4Mrke+HKkIQ5VUf5bVG6LigumDeZ0txl8BTMqjhyVP/c8lyqAXsX9GOkDVwT
b+OFHgDXZybVqfJuqf0hof3UquIbnvup+sFpSYtBXdedt+tn+etC21dfKPDSkjSOBbNNjCsEemXw
Dg6pgHXpvHtHUCxY5X/qVx6h7GqCj7qlBNsPiSOCB1pygUkc/FXGKvM/Y+q6N6+hQgfmtYev5C39
FI4pGgwKXog3eOmBUBdgqvOjA1wHYlctK1TmCSUvt5ceDJ+4Cq86CDJvkpRdIO7+8r3hmAPAEwRU
gVkY2m2YV2+dHxmbYvTfMnSqLBJsBtiQLZJMCByL6byqty9m0DoRLMpFKpo2dpdJ5288L8Jqbaan
wQQiDrcP9PemgEuvfPYyaHIPsXYTNkwGzQKG7lgA4+Gl0NfgDA4tIYcaBB5zsNkyZ065sfx1eIqx
v6LlvILCWdpOL17nVR0P8NHmrkWlJOo/Qn5GGcXoURrtevZsbsXzJLo4XNRLA9fBXZZIrigK676T
uSObhHmYaDf7dtPdhlvJsJuu7AWnGVLvLDaWPbReVhfjSUfN0IbWmNHWPD359RtIti7DGyaB/FJ7
iu2KYnYehVkEry/KkzW51fFfGcd9Rsup3kU2o3fWDS6mp3jhBkTfRcTZxf9tGLGwmMn1egYlQoj8
Nlgm8VDhN+uJCSo5r40MCktuAX4Ae3rey3hCFhPvw3rNzuzk3C78sjcJZLO50UAZOGZ0PDSjTP+i
w1hkxzaq7zoETlsPfocu89YC5QG1kPYsbv53tY/25QlE5mS9ly+8ZOYWr7Z6BzWlauidPYJ7ZkcM
LQllf6p3FrVocpkHLRHGACmAdM5/twTOs8XFbWHOa56xRapqi0tvHq2pF/WS4NW4rPYaYwmiNv4G
V4ihFsERS/5NfGJxfFe2GmtuxgVnc9L/ZrVNy+Yj5e3JqszAbdbVaJo7o+tfdUsomN3Xr6zuoQa3
ZNnhUtDOa0vQO/TmsYJRCzLZRXvx3hhXJdnswcOKzTQDQh6s9txiHgGOhrFedDSS7RS8WvQVLArk
GmRuh6cIwy2DehD0bzE6ndsu0cwema1vp633Md5hiwNx3FmCOAUsGSyy8gVdjvPp7TiO40W4yh8W
2Xu1ywLEqItFiY2mpwbmkXg9mA4nmUWu9YHEnMIELOJpxotHuUybRbnMccCUcb7CFix63ZNyeka1
J5thYYo84W8+zeUC0FSkHwMqTfZJzj5/QSgIvS3z2T/Iixk3Uwn+cE7Lwd+JK72yuyPQGTciM8Ls
yEOFp2yuGYG21g8eFZjI9O1WjPVvRgMx5PdoKfRrlcAKtC2ArjMk6koPIDoxW4AVj7T3GKj1y76m
sX3x4rcJvtQOELH9SWiI1rw8xLWjUS6UT+h7CiUMwrNhMT1YNrDmzWGV+Hb5UWKKhHnBl/xTABGC
i30a0UL7No/lT/L626/Jhf/SCY/O8MJZqHuLIuaBCzay6OiTKrJ31Q5tzVdUf8bjw9IxbtxrZNFB
GyF+M7RnR5TmbFEYDXt8PqqcxeJX3yUssCFmCWC0GGKtjQQ+ImbS4ERvyKdqvgn2low3vgyJNLN9
JoiwmRYZvZPJDDNOMTUzdlxCBgAX4Lz4arxTObTDTm62crtiEFNLh6E8xP6BAU1zrSO8mo98/tzB
fcAxtt5dv1hbxRWBvy1mXi/T+C5Kx5gTypw8ItEYIBrVDP5bPom0iGyRwjIMKUS7boHqFxjzdYkr
+DbKHOHJkkRwApZC4kkV8M9ioAPwPoDGd58A7jiKhDJLzoI382/aM6Rr4Aj6wdnnWHRQRvAwUHzO
B9C+/CPprC9Oby1l7U3P11b/yikkSCi+A/+gAK1P3oWrSL8Ut4gROolDTPuA2LvFN0VXepL5fBRG
XP+sqlyorEKso3zDbQnZE50Wo8jAYYFhU54CJHrcH/N1D6pTj0v28/luh0sggW1v8AqhmGA55MHc
XrLqcu+wn7DdgzVyw4A/8lsGcdx21GwsDWwa0E68YUmb+K69AgJRBjSeC97IkJmpHIQa3K2fE/UF
jqTMHS50Df/QSngppAL1PdDHPAxWD2pP6uOC7Z5dl02cOp2NvmL4geILgz8Il132onBWaAGYciXS
VsNnEl6XbI/31FNtPxs/xtCAQw2neQpDunI8gyg+0JX9Wr+4FkEUE05xsxi4MiGG/uBADAbPD0Rj
wYgHLRaVFJiiLeICJC2RfYH++91yihzMVOCwhuFSUh2rW9cebSR7KJZVi/6HWQnS8rkoa3UCV9/a
Apq9iCLhI2DK4AP8z5cFNQsDisnBDSi4Ng/geiYlXA6jsS1lFzAf85bsGt+B6XuuEw4Bn9yEuQSl
HDEy1q1Yadnz1wcXCaXT+IG/zCG8c7FisNHsrfN0s55QGRKoRkD03eRa54T0NlzkzoyfsSc1nqzP
1P7NTb0ALknSSr4oo0uvB+TM9TGlLu187VC2UQ5Q99HiUiZzzXjNiv5PrNZeiaMCzdzO/PAQbc5j
Zv2D805dBwhdeK7PJTEnNtjsFjTCGbeiAffq15deiv6FbIAG2BU/Z3hWjJvJc59kBn+wYNluEUoq
TgQWytqDQjWkiJRNTlsSIM/CxcYenvQsNOCUwfUSSgnFBIsweA/7EFwN7w4wRBfE/UGPx/XPxpQh
Y2xXUE3+PrdfO9QHTOg70hBIZtF5AYBdzBdw/Vo2HX5iZM+8YorNSdBit4XjCzW63HaawzkJmSq9
1iHE70G+6jieR1bwUWHNDToswhuywZQbJjyNQySw0AD37BBy+kxhSOFUnZzeHZwDY4acoQbKDGfo
NlHsan+/qkXKVGyFuF6gtTt4UXHFMPYSGGc8WI4zLArfjA1ANT5RmFaQD0t7AT7K0AmjCpwDWgdJ
SENZK++SeDXJqDudFKWwioHiSys6ieXO80B2HsDjWmT+b2sEBe0nN9ix3+QIoxgvY9uK97xvozlS
BiZujrmcpk/2bqaWkpc5vnJUsZkrFtGaQotFMRNdfIOFAVKd2+nfqoeJw4K5ERGjU81Vu+L2pBic
lTaqzU4NN4zgTfQC5Yk5jTGxTK1oR1m92nrNWAkIjrJPmlkAzJmYR+MTl57YhWlKmKwwkAl/mSmx
S/u/1ntw5A/plrjymzMNDjUHV/VcPNDY0SDP9AR55uZQ0IWNSx2ZiBvKOuQx1ATsLd0TEgGrYBJt
WOpABxnScDNQatCE09hh0d9eRGYvBiMOmyKlxMwEuy+fW8aFfhcA91R2/92E2hbatVbRliQqw4tU
o3EWhHibq7ILTMITcU8xhREeVrEibjn6KRKn1cgDjALGLtmN98onCE/S+/wG77gsmeu5qAAJUW1K
Wo43h76Gc470lh0ytGfVBQULcCF8OCZsTMdKYFOXmis6zi3/GdHqL6ZVHFfEnhQx3CLUKzWHkv67
dppkTdoDi4OCom6a6zP4ZTy4M+lQbM2y4T5wQsJsGVNyos6TGJxDPFggBuDB0ejAaeAtYI3F9YG5
PFE2ybG5hb/JMT/Vpxifoyf7EScNx65wUX5zTYwf4X2GeAubTxEADJKyh8AWdoy05vv677nMbjXW
jqm+1EjbLSgV9G4TFnIyOiUcZ/G6TKNlKgKpIUZZsNfifswNWvZLDrf6Uz2a2IXKYcouxUSEa0lt
9zJ41lL90fNNr6+gibK2FiZKOUhu8zyaxZmpaRZsS+0tlecJahXvNPVDat+QuZKa+Bqm76zV84Pk
HUPxJHasfImk5BMTW25HX3YzqOgNYXDYRADEL0cToAhXCzz3LpGVfVb5i2C4UBCgwnLxE8QzG0Nj
X4DhHHUCpDgnJayHMrkm6HmhHNqd8cukDjNw4WD96ntcBjJbOZSFm332X8Jv8Jk8WA5YBfovHeiz
t9nr+Ff+43/UO3OvfDOV5vmiz3YnnKxfiMTUZLJn60eNp2XqXn4Fnwa2E1CpsKpDGPfK/3kGiFY5
vSPQRbmIrq04Hy2m0eIuKZbsVmxNFE+DjhBzw/IYDGwObo6J0wDbaS6t8uaLbJJqWrX6KsZPW3bB
9eazxXlK3qZwzZWjnfsXama0tD7MdjjrCDrmgsz8qq4QGliFa3MeXQ+svyhJCL9GhMF6dkfoCfXi
MfsSoxBosR2wYXgosVN+/CMicHZ5Auz+MRiVgAXAEK746/J3VISs5RRk8BfYWU3cSnfstqx9HTal
QAbNgqJcid2+cNipP3k+WArVQ1c+OTrGwX8Tv3heimSODYN9wV9H1/gDH0NWaZbi/oeDZxxgB3yh
3hIOzWu7y+ZjGgwzv6P/yT5zpE8ilfz4Vf7EDDww+jlBQ8CTjAKRsw7HhNm8stANJk8zvyD9ij/4
I56YE6zCJfoJeRgXEkYi6FMjh1Ikwb/dApHKh7ki0ZW1FB2siIHFUtUYCOGvBNkgdbLPgmHDFb0r
Y1psmBj1AToM9mjRrzn1tGzEdWutAvw5JiBqFzot8zmPDD/lm+IbmEid12OIWkzL4Vvm2Csiob2b
2GNg4+3goz1rCfTxS8XOGdZSsgc6Xmnb9mXGHVmhnrwLb1yyFIvIgZi+03k/vTedBY+x2MDYy19R
uhbz2gWmCaN3UDG4Wv2b3rOOk0eUZPugwjRwHqHDxZwhzxnVyyBNUK2CbPFzChdqXAYlFLvZWb5b
78UZAPWU3PKXP0ySQjY/EVYSOAxRaC/A/sLD9KQGhmjAJBpB2BWXyfEKPRetTbxwvUv8O6MTB4yQ
AeYyJ1XYEPEGokWovVWAn4ZUIzuE0bmSoSDjoQH/D1wfn0lSXOgOwdADbGFc4zxAN21gCoChR0tv
9nl3KQgHCEF83zrqrngndcGbOTwBrY/MCujQulDwGQ+NnZlIJopqNJOABTj4MrTAOvYxvSrkB9Cd
8Dj8TLgV0wwN5FJGlxbT/tswk7hvWSbJ7OL+8mrbkJdRcuDKhxoSDWsjdpV4JZauxtL4wK2e+S2c
Hi6R7Fpxg1E7UFkXc4lEq2mSOwpvCUYJ7/0Rs8iY7qQ5PKQabFxbWKr5PHwqSE70WFq8Gh4VzBbu
PSLeSFMhKAZrFIGllmpyNX/Y/xB1njutc90WvqFjyb38TRyn9wLhjwUB3Hv31X+P2a90pC0EbAhJ
vLzWnGOOUjjcnCbtGds67GRe6t39wk6qqqcWjf7ZZ6hOmDLdmT7n9m5O+ARSSuiA1xYyzumopGxg
WVVwxVmbsq1559iaiOl8c7pwh1xeQrQe6O6BjPEcPQEUTVNE5bfl7KL0UN9Bg/DwAFqdGISMCQD/
XgABVJy0WNQUNP8dvwnfnf9hIRo2HRoPztQQBetEa+bX+SE03NiRckr+ok+Flkn1yok4oQ2cluvg
m044WUKk5374B6dPeDVEvBeFiHYGO+LhPRvqRmED7+mFHe2kM+R+8CsUqCDT5Nd2wc76o3hmFn33
nKkGBfrVZyrAg+GKPSkS4GdTG/yNGtJpjEDNw19wrzUp1tWCvwgcD5WPJ8vvhBP6ax5BgaRoQ/vN
TMAF4scbe1wA2LMFVMIeOzqqcsBkKjR+n16dCgYEKciPGFtMjqQgI4wuzvUvsAvTbd4NsJPkBLID
GAk956JsgG4u5MmgFOAN56F5E/OUaew8NUj+m2sV1FqMpzE5tGMABmnNhax1h7h7uEhufgy8A8Bj
FCzwL2JwrlsoQZYZXDzQtAQDtemS89d0INffAS4pHVIFy4cpKz8x1URcyVMjHiDwQvJkURTYazKY
kNFHwdFZmNia3Ljc3OPFTX3lnz35FzfyJ1/MtNtPEd8gLhZ1GD04NuXvrB3vm+XF5QTM4vF40cxZ
ebVQh1gXmYhp6NS0s6y4GiameDRgAR5C7Me49mAHDdo5bYp8Aj5CN3djXUSIDP7WHNAH1Z3xS/Nv
ekvWOWxjBkpQQfIL8Kvwy8szX0Be7G7mS3zPtEsPiPJiToJsgx0TzD8H9CRAkRf/zrIGK5v6uhfj
XKg80zqXGGlNzT5DloEYigWdXv1Lhh0YgTzNIYBHGbwAMNJXAj/ysulCgzU/VsXzN2QsPgvzN2Zu
SqEc4QE1lb3sy2/C3dr7D3laVwYbFRwJPGAYx93YS4gwbZSJCARaUVPBKwmuUi5AU0Hv6ffoLfOO
fqwzPmpZfhZZ+4x2cANx+kZ8w9b/yQtjzfFsOCIAMbIduklew3k8kNE0meQWUwUPUDFV+A/uCGg7
G77kifGrAEYKxcQCDj8PuOP8YOnySKn4BwdDQYZGwmQOxIoHJdQITltJlc4s7nsSkPCYBcHxC/3F
8In2unhHKEM7wbvL28jz4QIAmPBN8cV9zP+UPNo0FgEh4WrwPXAT3vcJjT9rZ94i9UrfwbPjdyRc
FdmUjsMLBu0fjNK8l78y9OJkyZ/mN0Fo4s/pL7FtsUv97QyQp7SPyab6A+T2Gn9Cid4xzuM/ecN4
GXxOq8Njw7olRGESWCS78ME5yKgJ2cNDfHXvAOC8E0DcIPn0Wu3Dw5vPA4IKTqwvJpF/4OyJ8Zj2
AVWL1p4BEL8ENgBMy3iIp8NTbDnqmb/MeAXv8ad7DU4RODUAE28QSw1tQwaUzDtqzUJGHD4GS9NQ
PX+wZ1pnfuPIec6ieoy/PGBHRTA4fMJv8KypEwgcOnNo40/6MK+dI754QvKxeYFO8If5SRQSwY1H
VF/ZtFJ5n0xMK3luE+WeqfoMkhtjzOnScSxwbSoseafh4RiWBEFzCpbQ+QU489Ndyq3GiT61yj8U
w9SDlKI+jhv3AMbko2NHokO+BMKeHXIaw4GKsSF8yjhNIQryvsO/ho0jYNqbuLLgz+wQ8Nt3GYFA
NmcZwRx5tqBZg8eN4LzbFTfwm/7Blua+6+gLv6kGwJaCd+OTrklgW8KyQYV8sKBj4/cy8sRc9gD1
NU2Mua8ZO6B4ZsqqLTgT6fJ6KPL+oX5wAtKh0R36F/dFR81i547nfV9Wu/jQ2EbTk9ioTSTEfNDI
CI7pQYW3HF8bvYceJcZDciosRC1aWWNM3p9rgxvI5DcwN4rwOvZsDZYC9Cq2PKUJY4oRijQvT/d6
TGS7XGm7XqnaQxCMMGvPLb1Pw5x4dGV3ifMQtiVfqVeRt+7p6yQe1I2ut9Zy7E3SNiKw/8Bv1Nso
kidX81ibxrd83tDix5cqfddW5qRoZ0CpqX26lV0mVBh9MVyBoOdE2OT6VdReg75rry5y7Vmt1Nqm
lIiGTBvSXIlVm4KWPffclJa5bTP4oqYVVZ+xUC0t0xceidYt85pG7+8xKkwrjxDE1rlsEiEWS9wp
SrCXQIMzNwDEy1oMTV2x+snH8V0K1eLpSRVCMsHjHZcnhxm/7JjOutTisoGIRmeOY4UosatElu9q
0NMPq7WwzoNQuWd59t+XCEzbbVn54K/ZADHbC8W9oKvtG1BiMOgmycw9zlV6j4AxYuF5ojhiK4LB
sOlbFq2/IaC05ssBo80zLrT5HOYcHt/T9/Lpg1VRiOZmiIeaOERs1GIR2WZRRc7fz/x9GBNrsMcI
SpovTT9TJgVwOnxbqYxFaD++dq2icIKk2i9VqLXrvw/asO7LYiDfgG8pemAAV/ifpdSyqtNhDBZW
nz65MuL635dNrm+sNqlxkzAQmafho2lgzeKpxenm68GjbMBrU8JxV9L0v1XQQZ/VxBJPKWPCMRuk
nIbiHzLVJW5DKJd/X/WZMe9NV7jLAUz0EWMD/K8NKLBx8ZGrgfvsggbpn6aYG0h0ZMd2tYMXkfvs
BalyvBLC3t+PYd3WBSV4R+IbK8sr9AXQEOiD67lzrS5wWsvVe1owFRi0Il9bErI9L5N77vhMvTYq
cDuUVO3D6KIDFgDBIy0gjBsyMu3p7R8tzB1mQZ2oyCHhTzbkDLadUV211PfwRv33hS6m9TXPLc4b
i0pVqckxrDJD3ZI9EG87j2yHJsrFkyKQqkRWyVmTAnVVGFJx9woVW5V4OFTTVwF+18gpTWn3959Y
aVO6dJmH/q9XV3XiBWuD7AMCVUVzG5d9u0xFMzoWKPoXRqvqlzIG+Q0qyX0EDWZwTaC3n1EgnwxL
7y9pzAqpTdQzmZuT8jNa6WU0+vRSjN/U/1nR05Xpxjav0+6lQB83wrb4kLyhJjxSKd5AiQHHsb65
DRLkm7HIrXMd4gAkG1Z7bIrIcNhqsr2m6PUKwC3ZKnqBDFsyirUr9NFujOD0CgUIh9t1xrm2IuPc
4Wqpanm+alNu7KI02kcW4DoTNMbTFXnIJHaH5d+XqUQ8B7viJmkIjrNGubo00QACEcvh5u/LyPKt
ZTO035lfvnkxdvqioqC/yARoknEv3WIfr3TB65B4uj1jINaLlIrsE8lRRr5/E8lx5QlXv56huNvR
U4clSv6Lq/NVUDZ4ydY5vNuoKg96B/w4G02wLr0a4Qu12KAlOgFzxvTff58lsbJV/TL8JIdl2Wr4
rESEE0AgVfpd2yrhLu4XdY0tbCKN0Aza9CzHprZJkbxv/j77/w9B5x/LHKQQgzjyjov87PvtT6b5
0YdhQQfRYkXAdx0HRUwCkOHr8p1JNPFJRUGoL7SJPYYK2jpjwB43eE1Bxs4x386HA15aHvZrLiST
wEpxZoPkWGQkiHpNUF5NPSR5YBCnzSxwG8y/RP+SJS0ijc7Kv6A2f8qBVJ9khXkv9g0RVi5BvPOL
EtIkEcIn0zr3kkv32WPCtHZNmvFq0kRb+Ae0Rj6NvHpMAcyKJcidC01adwar9A/VoKRLrH7avSso
IuNmw9yFXnA1Is9dD7Ep7ipezdackKPUEveymbubJE4cIR55tdOHLE4RgEDopqryxruL5BvjNV3u
oUu1QXDsCSoXC0X8cfX6pZOCSxkEXsaIaxngoGSLYY1RieUx/G1TiXWqUc97KtS6vh6XQgZFuMN+
mQT5/D0I6+Hw98GqzIfZE+GeWYN8SljpsU6qbdLgSKbgI+tElSwiUrH8Vdvgw9GporiWohJIf0iq
rYtuUPULdaU31biUPHbF1CDDl6uZfeH2SQIFYSS8Cdc08Pc4hLgrxR3949+HUAqe7AG0C0NZWsch
M35qv8FQXZSNtWpp9V5VDYgOZa9fRUMAau4jacnuWmzz6cPQ99u6l9/MIvfuuWVajiYQGF35nXAT
svZgMBpEksRGbPmBg9dO/CitXN34pYTZTvoilQfGPRYj4aGaPmh4RVEPUJl4I7NrMe/O7I7yKipq
ZYFpffdM4uLcKxJtd40+B9oueCrSz1HTuz2hkKIjZ363GVvZO9RWeBVTybtVVbwcdAXZngEcQ0Gh
PYYgW8PthMbgMxqUxxrkXgjR4uiYQaWEYS4tTRQ2GK6VOzaBzMm1WrhQ6IDrBCGh0W30DIe8IXEW
F+Y4JD1KTYPuVLp0eLVQCljRSNpq8BPSiEVVuOU4lMeVd5V6WnOvk7kPWZxk1U3yhP1oaogwLGb+
yShqW0OA7pMmA4VTniaHcvogkyJ48KXOrq5lpvYHf1pAfx/EThkOuiVeUzmdLMc+Eji1SWit4yRX
3jUy31dVp1twKbij/EJiPMJqvfCewkFum3ap4daoeA3VteGaGHmIyVkjCbHLULoFjEFW5pjAl/Ig
2SZBxcQdf31TFMPz0CUfkd/odiVIrKjBC44YocCoV9pNNnYJg6xRwkknIduqGjp99/chHtkJAwlv
4r8vfa+0nKQEAPeiiMA1N783ogDU5Il+elL8BvSWQLxVmZbuVhO1cXF1uZ+PY4nwoiMHYZkRt7vU
vTpljhYzMKLJUZRK3DeNXu+VxoztQGRup4ayjH0hW5Wp6j5uxu5/n0ETB9aGt2t2Jo5RxUTltxQC
o6cv3emD3mC7oMTRZEamjxejsiCTGtpRHhPxkhR5s276DtRv+k+MDFVb71uUklaOIVfjNcX236fj
tPtkTQjXLUf76qmifugMNVpXfaGs9FI/SzHcHXks2xNpye1JHPwWP0NCK/++jEfEaIPniRtNyRnU
uzCm0nBHhQgnP3KlrYgs+U1qwZEa2b0bbYSsuIP+MHolwYkS0HVrZN06cPNoOwxQlvGISSDSMUnk
tOgx+dRQoiFzGD3lnZ07TbLmrQ9lYTs2MbHSanHwhnQVdq6yz1qGw1EB41+RBxzBDcMbQUREwpdc
ki4Df0z3Qg14USmtuU5dyn2BRiHQ5GJVKrCbhtHVtpRBOB40FO9jW90tywx/BMigDRpnMBtzFqt0
rVkVZLs+CoxzrxahEyhBDclbPyqNn1+jqCK8M/eiU1cQc5WTAHf6+6AOnbQkUANRJMiXTpGK1KnM
HM4fdd+ryuT9GYANdnJW7sXB/vuWG6XRWo3oN0Yvt6C16MKyI1fg4EXyikrpS5FLfUcqmb4jNLyb
/V8xukXU9QZOCr11STlb8xHtHCiZLwbkntfHQfdfstFwBMYIbjiC12GX7OqSQBpLhhadNyu4hinT
Df2iAEO5WAdX64w4bzx55k0jLwUxIhI6XxLEeM2VFHntjSuDx0AH1CMrTBGxMkalWY7lb4sZDRSN
EXyX8imN9c/Qa7/yRmXyJvVfY86ozgQEpSyVloNyEOsc4W+qo/lF7JJZG0nOyVzuu63U6DNQa+kZ
g19XJ/y662KZeD9Jx456DMx7Xr386hXi2NC/oS5ponsoncmLjaV7kFy89iwHD2UYZrFyLMuLmews
48bZn8PfoYlAvzThoAokhSVlMDIRMvUq+xN5IBih3JI47IAbMQhIYgec0muWOMwDyjGWBI5JMJ+b
gAYaYTauHd+fGGPKhLnxaDVTgLVl2jy8+C78Wkvgs+w9CKaHxjy62okKTnE03XN/CkMChV5jOwPi
Aj42fHMR9aPaTOYt1r0h4xnXGXz6cClD1CZs8B3RwPIZ46z4bf5ToBfeR9U7v8w+kTRr85ufoT2k
ne4v2CngkZD0s+HbfPUXitgT8HG+VUKEJHPylxrzyNNJQe+qnSUfEeOhDILYL5QHGLKwlbsTfxvX
MvAQHbfzKj9n2Nh9Ao1rw8ITsGf9AU7kCaPYCXaQiTDhx8UvQECD80M8H77xWkDUxopijrYX5v2l
3fAnhR94ssmMR863nYhyaG5dGkI/CP9GLDWvmGVZcwIKSt/p3sGAGNtgRded+EtwQ0yo03zGn8Bb
DInwKvvRT/2l87ChZig5Hxl4BhOBdOT9jy/mKzkZS23fr6wLDnTlm/zsL9kPfgHQSKF7QCFSbN7P
njzrZYZtA0UiTxRLMxQIuHJJTpmugrkAVwUoBurjJVsC4GOuNoPf6214Wrf+PHwr47o8jMq+BUky
Q9tA5pICj0PIGrDPmvk5hBrMFuz+kn8y6Bp1gqTtIXayd1Ie3VGZp9ZW9y8aBg0WI5n5wOtpV6wC
A/nExPhadvKhlY8ysnHWGmwG4DDrKrlvJeILrLEAQ+olskweE7YudbbAmg8JMtiY1uTvITmxcfbU
E1xzaE/wAUMb7jZHwzwo9mm4jn8bjD/h99zk9Ma1CQ0b4hervgkWQ+IwEXAjx3LJBF3nxUsfT+0G
zJEMKCKOPW9jxAvMpKSCLsixyMCGtsIfIDGdbeHRjtQkd1FA1jr3UVWDYJbrlvjKzCG4tYkfLp6d
WCvayoVqjwgsjCphGuf9RSF2omBXJBtRNoEGoz36LKs+xFgbpuuoPrqpw33ADUfKqnydkSVBLIn+
GIihnGU/hrrs5c9ePbKTmf2SpaZJCwwhO/bjXQ9JDQ8Ehp+JXR5gLnAL9F+sfRI+8eVHo0FYB4Rw
LOXwSGANJ+3CSk5dyuVHYQwmOOR3Ld4LUFvEhV9uRcwB0Oo8ym+sFFkgJI83AM0VORTAghtSRLzs
jsNEni+l/M1S3n11HRYLfoCFxc9rDO8yg2iaea9O14LbvaiXaXoYEM6HZBlZ+VtWH5sAPg7SBmSW
GZ/qPCuGw83BIMGtWHSwx5jlhVtFQzE0k/uVSuoiR+RM/m0D8tlmBMXgTBwb+1yYe4zopcVIqqL4
LvH7XxLjt87Ro4fqU4/oJ2y1ouaI32bHbereNP0oyF9Q5PENpsIT8PbD7gWAHH2w/6ZC1xAXWLH7
4RGz8aBnILXm2YgtRszjLjXh52d7/xrdCSZWgLA8bKe3FVEg4TH4kDlQm20QbAxWXWpsWn0vfTVg
zyQdyP63mH3m8RlqKA9byIBMb0x+uLCzZrhV4qJVFrK5wMm/NDeC/tGm+y5+DcqW1GjdZ0bfQVSh
kJt55/qNkA8xxC30mDVrucA+xGBZild9N6YcSD/8DYRoWYb/3r3WPrjseQ+n44ylZMQFjC85QSPp
p5dcXNERojOVZJY7sbY2tsoOml/sH9oQK8N92fy2ksJreWbRl9H+NNmnVV65Kqqy7SQyUde4JRYx
NjBcJAW8H24MUx+GzuTrVTuiSxg7XFLEZ9bMfQhvzZ03k2RjMthxqKFvmSMFJqVYzvB7Mp5xdI7j
dx1/BBWHUUbK58h81/JnjqglP7lMJduZt80+imHTllcolggmSNQmmjqKD0nwg0BbXXH/ttmqpugZ
Lv7wVRq3RsMs4DYSeKqfQJVMl4EJ+QFkS671As/Hx1i84aTfhYwj9j3ZRZyXDZ6Pk25cEna5ta2j
Pcu+gJgwQBxbmEfXvwAKMzwKPw00gR+cJjoZantVwJD4zVDXxmjLgCb5WpMuyvCT6sseCmREDM1n
n63xkMaGczLSNL2fIMDu/6USODUs/XJpUWgQC+07OUccHg0EOJGekMIMsmvmRdjfn0bfMaztdEO5
EwlEcrg/pWguCdhtLYhwG5lIchmkVQaevf/S3sbWof6DCn0K37wQbcvcvfHA0b2Dshrje6lcyQRL
xXMvPtv8hfhdN9aC9HStfd/e8/oSRytz8pKFIjFrCH00fivuZtw7P8Jjv4q/SBBipygw6IE/Fs7S
N+4hwbiJGlfb5w79bDCdcG2UHymj+m5tMMbRDlw+Xm1CNNDFp8pUT6W8KtpF5n/HHdZX8VmbYKt5
2VP/dS8N8s/FgodUH3UoI6ax44CpsFEE3eDvFxn1JYNOh3vXbBHqyFcFWDGBo81E4U2SFyXIMXWP
jukUYx9ib/NtiB7mIjMjmhzP4NzMUXQ7FrGe7YnFeZP9TUPZyBr3oCzgXNCgZZlHB7ZH3nU3nUfe
Rr5KZ4QLODGIOapIKtJQWOjVhhDFIKal0NeiDktmB9LqoW3rN0O/6do15uAFtWU/x8mx/yJQ0Nf3
tboa7uQqoOrRhl1I8BvUmRpbPUSfbJM2O1oCTmTi5sBouRrJwQvbkxycrf5XkRYVJB5uzCp4D9vQ
1rRHLB/ClmAnPE1BaDpmI6ATHEac6XQJuZPoB95F00OnuGk6YuaWWfXRdKuApEh2S8vOYP8gAJTf
B2UTGPOgPTqea4LHPrTmpAblPENRWdIq4FxzM/x67fWrxOWmrHBYcE9pvfOzF5ebOpEgp1lxdwjl
jSwCI7qZpHfzDKscsiUiInxTzDvanQGzMLZWmbeeWiBRnewPOS8O4dBDDdJnIrb+SX6EL+u+RQrU
w1qzZXQq/cZIOAzI3vWElceEP+JgwXYHD453QbyXbbLMccChGUigF6XReymfPVTnMeRWK50xmNgz
x8btJbnL2lXOrkidZmi6MRv4VYUfWT/JqBIL+rn3rL6Y0dXNh5nyDkdGJCrVg+PSJ8dU2BvRRYw9
0stx3ctF24R8HOCGIKD5NrytP2wzvCVVZlqZLCxG0C6cYSOoZhgoqV/iD3hK81FhATVrr8N+/Eru
yY9/Rf7Fca0+y8GW1+XWWuh2vULZM8NTazEc+rXhdIdiE75bW9gNdyZZrkq/S/05U97QTGnc4xQT
hL1CUQwd40376n64HNpbjVZ3P67Gt/AYCrb50+LFROG51px2PdKcI8uguVnnjJdgc0WzHtf01um1
ZdQtYnnhX/u3nuBnWlHiGKup2kfma0pbQ1lxOurCyqQKVO1kn1JmmQudQ910WKl8brYrLyL9z8FK
128OYrumAqbc0VTsYWyc7XNsnXC06ZBVzWJpTqoWiRzcddaCnC5qQ0KnLfbBwaYQVNEhhQs9oh8P
n7m+FEhEE+Z+50wm4PIWu25DXgiw49i9YOXHhyzYeOwcOZvF9LGITmzJFtx4ksMQ9EiOKSyLdkVI
A37HvsMyGbFerybpI1zppltS9IJcYG9GN58hTKJKHPdwxcViNRoOe6UmYmy95ceI+OLcrbK7ldrM
DRCPoyXA2kAqHSi7qLHhuKp0+gCp6iKpFhSlwsApflfJNZQ2okq+9FJ3N3gWQ28xEHkzegOcKOUj
FvVP8cqIWsTtDQ/jd0i7A8E/RLAwDN/TTPhcdwiCwG+Tl/fC0lDlrwUKq27PJeTw5b8om8IGW4a5
FwNPTsUv0UItpQ5oMn/Gn1VYOMwRcfMpi4haBNmi9EYAS9XYFZfc3PnG0cfrjukxR4+ZLjXktGyn
+RMjOI04B9OOSbHBh+abRzS23T35oLFjUfdfNOFkh5vMCkLslubCw/RnTDdR28MioD0DDS8w7yht
7HMQceN6gJad9qGqVtD5kEfBKPD/OCAwhSAzwxqqNYRONi3X1B5auAHMKMq5Bom3ktBr5Qs1nfco
Jbqp1+Iv0z3RLWoXgD3eEUMkd8kWSdLbyZ9YvgZEtX0qo2NCDfn1CFcl/cnbusLBrEmMIWQELQQq
1+mfai20HaWNidQIcih+UR6M/+m2E3UOz7mrnyQSmxvcUQjasVvs0G1OJFIwReZfwKPdnLWdgYMF
FGBI3u2A7M3UwRu9YHkLRBXPa2JmWqTyyFXwn5+xiRJHwsdLKc0JqsVTnXpayKiqFshCCVophAu+
1NxrlotcYe5RMCgz8zv9KqSt/tS0JYea8cWWw81hfXGsc9CNUCeQmXzqn2wH5cn9HRhnYfhGH9ks
DVw9sD3H0b+zY8hCSNVYwagjYXlMTMtZfctP47pj1OdY2+pjDJ0mwlVizpkK8fszTucmD5eDwU0p
DdEWU+0WMumeXJyEYWyBcnRR9WuuAqWwBsrgoTyya8wOJj+GOfGHIqXVVfjiSAIQo1EipqAnWo4a
M0RY3kD3A4TgTraprsN3ca8J6Iptwl45UDHCaY9KYAtvoNKaaHeYaKo4VML6maXfSPVroF1zNc3U
ascT52iYKXXRzcfKDK+BzpoTseaFc3474Axv7RQJ3MQJXGQf3CRytCjuxQ8NKkMwhb2NWCZUMRl0
r7nHoQr5wGQ0ufDNc479XLFk46ERwR+xRrdbXhvh1yReWluWoy0iFanYWMAWHV9bymxIP3xPwCs8
3I4Stfg8z+wceJIAXcrCfOkSip1uLOIiRRrQaR9iMscmpKVTfYZAqGfpuRDrqvVQbyDGqs1SjR3Z
t+ECAoxAaRPdz8Zcc7fBorkJ7qKKJz8naHXQ2lzrE5k6/BlMLbGbQjmJMTA4E2qDqd0uVxhksIVx
iIu9g1FjLeyUcMPOWKrO0MN6XKbCblLdRA42C7LoJCCS4SKD6T3Y03JHR9JgzoDWY8Y2inlcoz1F
mTOtpbdYS/IGMo1G1mo03fyMz5GPYiwjuG+pvJkE3i+eJKi2i8pmQpSW2rgO5c1gHcl/Vvm7k/EH
5Y1DV+92WxzTjWpHqcur8GCuWUc8RiP8vKXNKJ0JPIwGB9AA5+OE6o49FisX25NJsFohAbIzSFrK
HIgM5o8SbVTvs4gdtizIP5ghw1BLo1WGazKFIO8PCOewCIhhTrDqmw1Hms5CmWWRE4QLrl93AjFC
Q0aNzX5EOaw+MRn9Fjk6oERziV1oioCTLJ+n+vR+2LH4LswIKm1Oy8JbkejAZsI2Alf5i12OhkQo
56axMOFdo62E8n8OPsJr8dP8dN1K+SoA6O3ySJ3CfX+uhRvv19bYtkdjq+0S6pSFAMZE9B4127a/
dRdppxI0O68ukTFPnfxqfKUOgWSrfoV4HVTGXGfRgsJLegs+2PRiR3kjgXwfHos9buic5Ov2zT/q
p8k/ldHxD/gNrDberuCmR6bdyOdwTQRe2iytY5ZgsbdUo40oLcmk67kqxqqEh1mCysyEow5oSIP/
G/S0CJSVDnGHLlzyYl5Wixo2NIQOvLdS0uDwEp9owIpPrPC8E2E5L+olIqIyPhn6vEYc/4GCLkG8
h5WIhC4EIP9Ul2tT22rm3cfhCPdqFCFIdBdUe4IyNyDMQfguqYR8bowIxjEqY3vUP2rl02333NMR
nQaY2RQTv0LjX/wkH1R3bFwNOwMYKczGkQzMpSBTOs5FyOzaQoAy3ix7FF6yLcOyw4kZR1D0PLwE
dVkbi1K1FaYgFuKrhSRtXRRZuApS+FLsZJPUoqNQIQjTd0YQCE6TJ9MdSCcJxSocDAI2obz+RszL
RFDRjdgdxYnU2jF/nCsoSjyytq9sWszgY4FAFzSEsLFnvrvNxK1YPSVxMi1TFSjsKwGPyZF8khWW
bGRqQu8DHMPVG8RnMjqDlQYM8HKd+A3kyYXVyZ7NEdmtrNYBSJkO/2nZkhi8ECOoG+iwyY0mMoVK
Gfv/OTUfZ1XFYs3O2Rmm0D279BD0hIXWb3uPY+jYm+vcB2ydKS9xYJw7H7g9E2qNmf6BFKl80TDF
Ft5/c++3fHf3PgaKmPFBnKR7wqKASzwsaP0iKPFITZEzwVpEa89NCr0M3w3w8vwyWi/jgqUPJ3Jt
4Ok75x0BZKMlD37cNRg1T1N/0sjyr/7iTKY8Qu9pQeioZ8W54+y7JlQ5wNfzaQxY76rfQMb4aIZu
oZA3qr7F/iUXNgYHKPIE+mWWL4uDgD54bci618UhuoSndleu01N7qq/U7QAMvGcV4iTAsieNtQma
CyDwLL8m9fqheQ7oVqxJ9v7P6oPLwVQZ9BM78PBX+Yjhf3wYd+GhflOA5V/Zj/bFtOudI5K8JBAY
0Zt3HxIItbUtKXXFhTlyD804dDH4eKOabjQAZSy99kwCFEwvqKFw/yCYoIJWBXK28q+EeByyV/Fi
qxzeg5uxhPgLi5AZRbVrH/9sW2DsaZvsZmzQj976h/ccH6Jdz/ONl+2NH1KQoQMpixgfom/pASMY
ujMc9XER3eqH/mLkxNnEPgz1lEo4hCR9HM86eB83Gfl/M28Z7GllRwNY5SA/qffiL1AP/bteSUCc
jCNMpzMWvGnBnQ/6qf7yr7RMUx2IyGelqSsrY1tizEk+MoyC+cCOoS8rhOn9rLlLuT1to1f5h3zI
h/xXJeHQljFW0Wks4b/ZIdx6wkMhCjPbsGYdz/Hv7v4PzoQ+D58J5cYmDAjUoWqckau3U3bxszxh
nAKqln5r/pKqCQsVCm32jw4xNx0eYGduA2C3NEvUCM2BZimgjqNIRAOGDPiLK1FxJCAH4tpwMYFc
mIzc6eRo6Sj02ad5sbwSrbrSA/BSdIopXFpJK21tpUXoN6cW+9SgfLZwKefqSG91tEo7PVExDQ9e
q4/2C2QOwwyagXly4QsSlQV/URzISlQ4l3FswqoItic5sOx2vwUkUIZUGHKNGI/NgQ5L/O/F9QQP
IDtYNSjrEDnUTvrk1YtwVPNZ/T0c1HtT3Ttg2UmwMdWD010mL4xiYakrZsdsrs1d/JlKWmAVtCEA
YKhQQL4AC90djCZWsF/A4JxeoEIyLkr1H+rNgGKd6jK3mS2xNdHkuJy2vDHFX8PzFR+be34cwTDK
ebT1tumpvmGyBREV+xyIv9gI6nD7lpq1zG8iev9yP2ABPb7F/jKzJkxjxFi7XoyJ4ys2dbAKxd+b
5aeYedJMsaOVZ8wA2R7SDWw7fLkPuvHTeFPv8CMF1tyP8cVFGvQ5W2b3w6eKOKu8de7tGm/NWvQp
cdG3mDvYVEW01FybbaiikVPXqopYxk54JYD+mOdjR3ul8A7fyydLrTx1vR3jFo3sYNfexvWwT1bB
qnuovzmCEXiASNWjtZfaOUNW6L/vfAPTKs5dxg7sJmgvZ6a05HjUwZaceD14e46udK292EA1ZBDv
gPZss4BYbK2c6pxwfFLASX9ln8LLu4xO8xCOLA4JV7J1uwtPyYEdML3Jv92j+Szx+EHpwpv2K0NS
AGee3vZpXr8ZyBcAgOFl3GSkLIyrvoHHaDWVdslUbzUc4qf+oIuR8T8VnfqbKx8qNKL1yfzERJPl
wFthPsocDdg88aaFO/UCCFjIwt0Mn+WpXefPgSHrubgDYYYg+ijauQz4CDvZS9uH07RS4x5dhV/T
lPhbxzfnpwKC4Uow/yyXdN4YiBF5xbk67Sw4oADdIIHCfRlUhs0cuAO94BuQMUsXWLg5c2LAME0p
r+iZEN08xUd6s96Dy98UBESckhAiOCTzjfQiI93jxnMXJfvdl3aDEaOD8mEk2uELjhGQXbwVSPhm
lbLyOVTfkOyhwdOBgFuHjwqxdphHAxJq86kO4nQ7oMQ0FGqDSRIe0ZqEC0yBptxOQEcbeWfFIKpd
oLYUEPcxTBQnoSXGG/wSsk2Zh6623/zxLiCDMP4OyY8tzi7kvnzuPjy8Geo5wNyTQXs3fW6ihXqN
Mmmf3K1Rj4Bl2uwoPSFrcjWaQ/4sn5ylzR0EJ/kB6g2rLfs6o0YFNma7KGo7A4NAiWbMmFEX7Q3E
7Ithmmj+j6PzWo7cuqLoF6EKObyyu5E7Ms8LimEGOWd8vRZkyy5rrKEoNnDvOTuGJjnEJFjwkVXH
vvCo/jWIkAKPQXr+pRLG/jbTR6MhX/Vp2yqXMDNCLQ1K3UcnQwayjhk+ow8eny76hCAvcSsGyDP6
7VrwiTDmU8KNN1/0ki1ATqlYrjG4TXqM61MJEKQioed5D8TljNqMWFAx9flW9rP+YZFXSDBY7069
J8r+CLy6h7I7uhYMHe02NyV9jbZznpPpftABNfqHSVBSwT8Cqg1owydU6yVOwtzmV5j0UuIPFDj0
4zScJAT+CEiqe7058sLejd3pyDKtw3lOR/OLh2tOwXZOLfW5ORV8br55hfE6i87CvsikgM+mI9gj
kKTjWPIY80Omx+XAEBW3BAeBfO0vbUfCO8eEQfyCbcWOzPRCaebgRXzZx/YCJsKJ3bLQb3vxHHfw
hspiLr8U7I4TS052YND70z76+L4pPAx7VvChFUnysOPinZ9H5ez4/HCqiFUg2mI+wd8xXHPRqYQQ
ZG8gHnzU8Z4kfdxHkDGiqxE6bdXonsP6lOTMW2ljUVu4iarXxmsgWZ0D4Sfpn73uIhY9ysXiVAOt
Z1BtJZBszn+yZgjq/NfAKVkSToFmh5Yy6zxJ3TWJZr+rzpSb/92s9KJnyWUtM7+DNDBb/Of85Rif
qZKYcvW8BwfKJVSaur119GQO/Id4ybQysFL+HQ1CNDBG8EMy0ZA3Ap7FIig3R+Sjmk/7/52CQy2d
gcD1qxJe+D1bz2WGkchSL/uxEaWHfPzTpSZDcPbak/yXx6SAmW8xnh7KeubRIvBfdEXdOO7iCdbC
3cYpod9xNhUG3OW/xU4N1OKxJj8S9teJ8cLgdY4h+BTavec6WJX8PJsMuj2gQsqBLWhni+u+Xdpd
2iF6xgoOrEkcSNb0b6qnjvCSUeSA81tRvlmsV4VqvfSliqNNuTQmBxXLvC73b3CkEyWu44AyIh9S
nAs4dsgIUOr1lqCUZZfrQJ6y9DRvGYGRxK1kQNGSPcWKdJgEFsKuZ9o3u2KymwaIL9f9uejvXUFz
dQr60FYLsKHi6GxSkRQ/2oju4+InmbLIG3JMQfg/IzYPUZDtpidpNuH791e61Fll56i7tGV+pyyS
7NUFi+NV0Anmmvs+erHE3NeX/KasVXOULFtiavyK1zuTYu4Dm7LgJPSMGcliL6rESR+vi4eC6VSb
gid3hB7o3Z7G3WD0b4vhZSX6PEvH21qHiALtaiUUTSqua4ZjFOXVqiJGA77tpIcui06t6Dw3GAKf
ZOFvp36liZug6NrOA/fAqLwPlOXRMy0+YvIfuHUwcpEWpPHE0uogB+ALbfEwosCcPjfxW8peCul5
PjemH9VfqONG1HOZEPTrR85JU9R/VRWp+9Hqwr46FDcV16nkccixHjOVsOKR1gGhjFkWoI4M58qd
SqTpHkKQFQ04bkIAllPTB/101tNbyozC9aK4+Z5dcAJ4xr4gp25EdXRlE5E9IqO+7BMKMyCrq9If
DTbegrEKoAlUeoNn9pKB5JQwXl9a4a2DbO3ZNLy+9OfKERE4i+4KZCSeO9PTySefjyMKINnXgZNX
6zkVbolJgOfEoYxwmozt+jYAsUdYxzgSEXWRjLfhcxyVipDACOkGbiUwSmQ1UCTHuviRlxelvCs7
gddgINadTb+WuH9baFe7pucZZ7EQh9DqMweU5pXVt0DTiHlPDH/lczBYjGg4hv/tZ+Qw4IFOGb1p
Hfhowp5+7qUPMo+XQyY4cQfR9VxZHjncFKdnsWOtl11YvpxSjIsrsjioJbsRgzgh0NC4buiH+PFY
d0t8THk4lxnD8ACPL8wXg4rVwyAjPM+vqdTT1Vimf3BEuCawnb1Y8GVuEXMoUFbo6cpLNrhMt6J4
rZCpQvgpalhTYW8+JVjHkxPTbl47vJsxEkV3exluihguhBUVJ8rWWZXE9U5ArNyEk4pqHr+gp4j4
Ag/J6HLRm0yTLLxLyNdZjumDP7UGP+teiu4FTDYfoHzQo7zopb9Z7qw44kb100OePW0IJmzjcrBr
QGtvI32O/Ib+2D4khkuJbLLHuLnjaYtP0nBIS9pZrn1+JxRpUp5HqGWjZYNh4Nd745WWS5rVR8i0
JSO7yRp9IpiNoj/1ZuEoNcXq2nO63ov8yrxt8jeH0e8chcduDJQkLBVHkY/2ZDlp7k0xXBECMj/X
A4XC7PisNS9q/qxrH2ZPp3LA3b5U15YHT97OY05W9VX0eRyxYMhgGWQdpV+CElKkqI1OJPuNgOLe
bUVXoD6ntxvLW6NLW7i1zEPimgALnV2stkThqel0c5ClYSHxsbqa4fQZZSR2LLEhIAxmqmoBmEQz
/Vk+cA/xcorya674/GGK7txeEstt6Z3iKmDWIUpJDjtShaWXnlRz6W6kYWW4CVp2G7AkVlglIx0+
JB8ZbKjutrYuvuTm+hDQYwzPE089zCXCJPOIpY0Xm+fGq+pPw/Bi+aUkeLCnZ/GQUYMm6d7Q3rXI
l1fCnu9JDQlMKr7wXknWW31fzZOCEo4ETFLRaJsik49FGxwRGeLmmTqZdG6a+411JRxvDkbzuZHC
erStCvbAjXdC4rrns2XrQ1bXF5F6Y4l/oawk3ML8jmLtXlIHPTkWmWTQ5/ARgETHVoHx8ZAc5Iu7
YA6d8GYuLkc5OtC+gJt7WbgvLOQw0Hm2zqmI3RtAunDRGWyC34uehUyKataejoOCkNJPZaTEnrgO
8x/1onIfNhHg4RkFriADYFJjnHlSfGqQeyKg8/nw+HUugBPMM8+RMXEX9fWPRd2ko6O+yrNko+EZ
1bXlNkgZV7Bx4jhhKmxdf57GZ071rXM4ag3dR3Swa6xm11jDQT/H+rto3NAHzxgiNG9rXP57gchg
d06ypy16hdnbCLMwXYPCv/Y8Le9W/qd/E7frJJxThSrtS2Y80tIXhUtGHbJoJ+Te6hdhukitr2FM
YQIkJJzd8ycN1JNh87Kng50lzn7GYIZpLyucRB1EelAJftu+xaJrpa91zOFDmNRsUYlNiBBhffF5
yF4Fxv1tea6W57T5XfCa1lJ7OqvV32bwq30sjpNDtgT0QiumJwq3EvEsdlRqBWhwCGhqXK3L1J9Q
KzWDQ0tmgm5QVs5jYquKh4QpsSOCxZVrO5PB0rZsnpK43QxxPGuZcm99yTinJFHR+cUgXc5XmnYq
FUcHEn936J85umFcrRKJ+/KXvljr/xsCwIwbGrhmK85K5Q0cWJyLaMLqUyu5kY93/FDrhMzwO20s
FSuQRFp4XXo0KLCCzm/hiKk1gYwgR/m5Ej6lAdWZy+O3Ksws93I9t1MoWE420Y7k0BMpkW9iRu+l
eJbgqnMfQ2bLCjZqH4N1rjfPmN4tkD6rhTU91dtZzfxadoUkiP7q0uompnA2ib7MHs0aiMmZHyM1
XpH1LMihMr8LK0oP500VfYaRrT/xLG7dXdJ+NZgIzywIMg1zC0eNw5lsmA8aNcUUIXzIIdOowKmo
VPDW2n3lyOQuVIRjGhuQfsfF6lN2bNGtoJ2y4QTky6Eq/38X8bW30edoRvKUry4Nq20LAMb49wob
1xvvUoQs5ySl3BcElTnMDxG0JIdmxjdSlX80wzPZ/Bu8DU8Id1hkWYTZ9YyYvxCjn7cmn8VrnV21
kmOj72uECVFOJXRz+AMm1rPZbQ7yEAWiHV0helES+PMTI98LDgPkNgnEOYv9qNgKOhQMmnBz/X0m
GKEM6/4rA90kfR5Ibo+w16AfT61F8ZrdVB/EBBvZtcuuhvhd6jcTioy0Npi1BlRq2h5tFR914bfR
QUZbJ8re1plyE8QJqb8FkYxjmxerKl4Whov5vIwXwfijYdE0rnh6AP57vEu5fJ104pu8Ur3PuNTM
nUdhXGKeiGH36heLH5Pg6dk9m9zWxXH2NmdsWcVHT57asPg5BLqoFU4Tb/cqIWx1woShTcLn4Jl+
Dcuk+PDBK2oqTXiVxvfx3gHJgjVvxTUb3/eFJhMA6tAbyMFIqP/fNX4uGncBf1m2X6alKrJxzTHL
VRSxxy8YT6QiVPboloemhmYTxKrP51CnH2z0a4HL8Awuys60r2uNRsaRTXAnxD0OlnZ61M1hH76u
agfTi8a8i3ZobqMuTcXb73B/iMRAc9Ryc4wHy/A6w104YUyDfXWvtrusOrwcMcaQEIt1hfpRrpn1
VC3UBj0m5ZFa79PsyK2NJzfiA+GE/cyyUJNCA8BNCXWcRacqTiFDqD/XfZ0AmkL50qtHQoRDWUNg
K+8t6TIwIKjc4IeR1nDXRSbD6gdK2P5QdqHWOzGqcyjDxxa/CZm9N9zL9mi9aenLVp90+dKMb33k
Fqqjjh6qh6l12IGkyRYTX2/QDbvQ6zGtNjm3tjPgggG6/Wo+AUi6Z4rTm2OV4z1AKvgGq6B9Q9/X
+hEufHoZ/3/1DVRHg5MheoF74cw0MsIAdbcAhZdYoxgGVUJmou/RIh9U8tWUINYRLdEo5n9rf5IP
wBGszqt5YxkBHVkhPUlavgEkoxjh46jwNQD3oZbviHzaEQ66ECZeUdwn50S7AdRo/SfHzRSzMTjC
/DyCwkF/znL0VcbzHzMm9RJ4tlc/a4TrCWVhNAt0fGXySHUe0VHysgLF4GOUPy31sQHmEhowT69a
+aksEMT/+CWeBLBKhhuwkbmm3PZewPpBE0vYLSEmgLbHqMJAkJyL9b2wvBmutwnkOmg4ikQQl7J4
t8heZjAb7F34gLeC3EGyKUC1yI2GHoXBNg8Clg7Zj1HOg0Be1cSnPEDTzgVpqoymfYDlLp/vaKPm
xTdpCyw/ysVj0QDYqsRjnbgwGLIeVtNbtfMDUTDqPG2hKl8S42Wwbopha7SH/NL6wYbgCIjVo5d6
uRNP+53t0UbNaRrZi/akixjiGm+ICiYeWBmbm6+IHjkt0eiUfUMe3CuFwFbqYXKvND8DPmicccL6
+11o9Ae7ORXnSCLYaaHq6quqfyjKX11nvfxKiJkQSDQ4A01pK16q175kvTgOqFOtU6e6i3nn1BOV
Z7F51Y0QzS6u1TLnJ/qoV5qwT0njJ9mLIBIc4yJq1hmfFl+M3CmxkexvLI/kxwMaAO/pXLA2H18p
elPkq5m3LO9Mm+sQ8j2wFEoLM8Z5lVl0LuwGouTPm5fG57kEqTlRu2mh/61iByMN9iNez6OssGdc
s9kbOH9F7RxZx570ueoIdkrtTb2aBL6TyDpTKIacSW6RVwbyGFq9C9Pbj2GyX8gnGG1dQs1nlzSQ
dG7XuT1bMTMbYIzCZuur8t1sbhONGhMFOzsknUSO1p3N4dtsAWn7zVOWBOGjVywBgNata8+jtF+9
5r2WX3q+VO8bhrMI9wxm1jDhs7T0ssEMKe29h6+cS7dv7dF41+ZLagWcqSPWPuE1ncKxvTB9sO2p
0UXMscyGE6GW6SFjmqPzQnLtZfRL4dRTHDwHRYTU2sHuWQOudMnmTUDLJO3iwt3y5SevzLdBhsqV
itT/IxIAqkC3skQjMRAvy/QhkBq2wQwjULBpopjM377F13xErisR1LWGikHWFuUbQYlAOnprtGvM
hVg/kDPMsm01J6Qw63QvF4f/EWe3hiLB/nmZObY5Uqz8xVKvY/ycolZLflGtztN5KT+mGcaAZZ0y
UGQ9Ruesqatr9r5Vde5gXYEP0RBMzT2LGPI4myE3K3k7GuqjHr9mzALKaRIcUyZD3N3Sy6z+0Y27
WHmLFFSxS6QhNRmazlnMZnhCJZf+bZcVC3A32EP0JX9FsjMQvD6G5fCzFq4kXGGGEAXU8y4XMqAk
h2uhMNb4euTqFhxv/Yrictdv2uC3SsTOQWSns6iItTg7nL5wtdjp/wc6suSkocthGRLCDjXlVr0y
5wxpIMefBhKbmZTDS969Jwwb2k3Rw11SkNUIndFT8rKJe8jMcGs5UTod3Bzpu35J8D8YZysOuyTY
+vPU35uMl7J8GiAStfTBRMgGj/1C5N5LPnM8w9EEvJz8naD/gDxkJVgLJ2uvMY0ew7em0Qsd78sl
M1kROZtw1FcnW3/H+VPLXyQ+oR0hEQKWla24r7GvIQ0C8K/CVQys0h2TW1LyUl+riKaNY9XZSM0R
6KCPpJ6m089T6+8SsMaBSszTs94Tbzkyfqzvm/Wq9aeEkLBTxatT/hvSVzl/NtAPR/MfkhSqOSD+
DzFaFp+bqAq7GsxbJTSHi6kw3Q6lDEohYtXhojIyjlEngh85wHe/vZCfR1O8bYi1FT8SToZ4GXNu
Jz4pIn+5LJbdtJBT7A1Zlzko1vlTjrYdUaDMTnP54gJnja8XPoxinZzr6jSiTyD2C5Dofx0mlu6I
L9W2zE8t2nZ3XC5S/k+CUxusIE3QIKaBZn3qNRxKmp8SIG0D6sYqZDeO3oz8bkivtbDrmqrtTzbU
HDsRVIDGD9BAgxHKuqsMv5VxN4drktvycqx4EmIBojr6H8Jaw1h5XkGCS/g2pfgXzZCYaZikVzH2
9flzoT1GfM5ad2/p235TMvyIKsGPRgiyGKK0Z2qZ/wKewGAqjL5YNvWgCVuiTzeJCF2ijOb/MRG3
pAlohu4XvXF8lYknO6qGTSK8i4lYJ89INVfMiIlMpiw5P6kks1XBdRe4QYCby/mRsStJ+leMyLBP
fZj8MXeGjik3GOuwk6AhoQESA8ie+xp1dYoqLmdKIIb9bDRnY1SOAzqbCiWYdEIT3qjP2Yr927dw
ZOFT66/tcBn66zIFTetZhlOXJw2anxQj6zA/AADT5RxbIf6Dfj4hcSwLD5Kk7+2S/pL1tEVsg0dx
r0oT71rLI05ackOEH1e/gpn9u4G8siPS6Grunaj8ZhKszIfe/SawbixmABXb5KSMcmVY0PPU/Y36
N6ZbY0RP9AFClKhh01zrOhgG/yysF5HBya5Tr+/CogpbIul6Nx8JZsa+Ynw0XefX674PxsNLb4H4
oIkkuVMb8MJeo8LtLaoAPhLxGRWsJLyaMQaUUEMY3r5Xw0WdPDFzCtUTlQD7QSFch/xVjy4GEW9j
CEy1xi+G6W4KytxgpTBXdvUFA9LL2vvSdp5bF8cljzTjK/44piCrhjwPG/J2NJbcc7v5koV40jUT
VyNuUn8flZ0rAYIbeHkSbOG4ogk+woWGGs1PzWdVdpcUB6271n77PkWPnn9Y0wqs0aX2wgTeWcki
vk8GJJzLg7XHWcImHAfTjUS3NZERO3lzkzDOdttFJcshAv3/mRgL0jHU0SFu9rQGce3ksQ1FBbIP
psmbgjwUrVybeAhOwWBaydv2rEEnii4160tBk90J+TAowTa/zeqlNUK8kFXlGYonpVd+hUMfCkrS
nQwlF49p/jVFjPvn0ToIkMXIhbx4xWLtMst0MQjoDv8uMwOOX6N9ztyMxVr2uSHyFksdcB0ZUHZf
86zYQ3lHU1pPp3xx9CoUswDbSVKd+z8RoHzvsLTDS0arR10kAcCj+N1n1FqFkhHGpp0mNnhxR74+
yN3opFCry3GYqVT2UMgqcQALaCCHgN/EUeophrtubiGHyWp3PQCjU3a2SL4ZmEGE/dLe1mBW7yJI
5oQab8EIEyjCedmhByeiN27/ebkVSxphRdQuPmm1Peyl46dquVcVoR2g1HcVDoePr90ULzsK2h+s
XXAQNOGM0Vv5B9qddwvbmpU4DGWZxczGosg9DHd6bektNu+z/sfKHLoc5/FCgQ1pzGQyDmJ1riq6
dHmpxTGEhBqLnbBdC7/a7G10EF9BLK2+ORyb7SF0gULmsD6epcqVllBFuTtiZ3nCbUcH6MkYHSRf
8XblIombX4X9pp1fp+RLl+9R+0ax46JxUPhTHDAppbotjR8o19rmIms2yuskDvjpAPIkKc982NBm
RchTCSh7ndfXlLueSGkFLaqdFieUIRGeL74d4cmGHoUkzfRzr71njZvOnyYJ3Nxw0DRiyoIWSF0o
Eh23/smXZ6G12QxYLzTiDhKWgLu1E55XLHzKGhqY7YhZbY91yp7sCo2rJs9N/TF3X0R8NLMDABip
d3PxgP8hZXiIgUulLdDy0N5MuINTg0ZDdPIRnd74UoFtTBVJmfKNok30kxoS1nTCrK1VhHh28+Q2
80ueReRslorbQ95MlXlOCajcTpwu2WazULFH6euh/Ccr+auSXznxF/mRlwFBa/y0hGlfnovf8S39
l/PZU6dCDDNvHe/eCMuE+Urhzsw4LlvQjjKXeV9m6VWdsHDVBnKgtZL+FaaHniQVT212nvdKDhuV
jqUeEM0DVqFSNLHAAs2uYJmnej0qZPHHx9q6DO15qK89ocHieaYOcXtm7EPDMqFWiQPgcsKEBB4r
3QYW1eJLNbp8/TXxUMKPwLKzPZOXxVU32K3i8CQhy2G1yAtXHcI5eh6bS2c5A8g6CtI3fFypYuPp
SK1w1S6ZxYDxkCc0vA71BJirUWzOc4DKOSfMLw1T9qgVG8Rlk9FQpLclexEzekn+YZw05f3v29Ds
yrct4Mj9KfTfVXmZNzSvwLSe0p67BdbHQRakmJyrDi/ZRFTlF/ww5oEqOR4X/NTE5NCfS6Nj42Q4
F14VdDuJMPrZfCgytiq/VTyTpAkMhCrwE9J+TURNivhBKU1cGXMdSuYPtgpofhGphL1sCBJCcYWq
+lg6TnfgdMu2UGDSk44ZcvyoSP/PtH/1GKrIE7S/EimFxhKQ9dLS7wO3S33EHl+PQZNk/sOonkXl
mvPadoExnsvtWCwH0fCrgiWcF4Jm6foXzNnoD+oKRuCgSCmKF7xvzG1snpAbloH6A9rX1zeXz5yb
t1FCsBPUfFZ/j5DOs+iRpYxvl4zI7IhulxxzihJqAGGcTqZtpA4ctqjiXAp53EDlVNWumXFnX+iP
OVJypBXAfxQSxPwFPtMjuJDCPx6swxPrD3K8fb5AwGHp6HVtUd2VLLtOmAKQ/YRTvS12m5gLcTNO
MCD68jOa9mB8q2YUruROPcEHGix1Ck9X1t7V3vosxpbZB+GuSLv2CfylT71tdI3ZuacboU/ctmBu
A6O1A6gvIWvlIg4Re2WYc7AL7vqhU3RBaTT/myoLuWK8S6kBpDairEv9a1tg6+4MUKCPmWBPME6C
r1Isi8uHsNf1Y8g4Bv1NvxWAVpQ/bG3rNXRgsSUzF54k08ZKoZNrABS7Y4FP3S+6tfwLXfAIg1Px
vRKU6nUAMIrwM1JkQGQp0tFfILQFS3GDHVr3RXY4EtZ35aDWn9fxW5fOaoMSEQF+XZ8Wwlu3Y5cd
SCqWY5Qqo4dlB68alk6CjWy0gKg9l/hRFCgJQERcZidVPg8LTeSxXSw33CwCktniPkofCEuXb3w9
RLviXKT1oGBPji1X6n5GKoJABVYXW7pe0XFxXbLrbuRKgbEJYXBA8RBMKv3JkN/4OFBIWB8xHeEA
ntJZEW9ChD7tnhYuKVbpRk0woVBsnggicb0PSHopzwxTyS1ReSLvQ1n/oxdHrSWi41haR7M6JhQf
xmeF4zXf6WzoLdyz+j8UPwLl43RZNqcNJ5UU0CCj+5UUWC8zAdgKCdm8/epGyBcFiW5ThoYMvUBs
bwDp2CEdENxsgc1mGLk0pMkrcgjEmkYXFiyJ/BvCgRlbf1lybT5BQLJ6xSkSbiLVUSdC4M32RFI4
yff6N4Gl3Stx7ytCCWgUtbuJgy1iWIBYArEipiO2x+LEQpjnuAETYnbcrMX26ijFeVjDmio+guv7
AC0edZvADBj4eo8RATrKRE+Fh012JiXkfuHHLX/1d955rXYn+PocdhQCj7pxqoefGPdi0YF2QLyQ
KTcmUjP92+hXU7G7wWMAxhtXv/UJrkEYlMO8QGByFsJkEj9CuYBXb1dxIEH0ba2QAFwAQBPaCAdk
615anrqPbnCshsFB/RetCiFjSFLBQcwXk/ZfM2SrQqANBsjrr8QndGHEGfJb8DIAc2mdl5JPDdF9
bLcTZghKz3ZwiwnsCQYLZxf02qSeEIHl5mEBus7CKg81dPPSzVqfTXpV8WXIR52U4I+CakgyDqoM
2GYHdRUtHLW7VbyW65HzGfyG2MIW6ef6tEQAIuRueTO2fmLapYPxbv7lutQRVeAOJCSa1U0n2vqw
t5VTHtLwvNPH62cZWKY/sPQTOjESiYls/1Tq+sNoAHvY3/sjUtR8u+L8QMlhHjryj5ND29strDDP
M3sLJD8BKZgQaBgIUPnAGN4QoxKSl2+uXgYN1kriXopjn/usmV0czI968bIt1BEUkLYh2wpBu8jf
BTzcVBfAZXlsARvTLRc32rcSus9pZU9luTMYlK/wmVP3wpyXCVeZmiPL8rrNFpuLtdoVngWONsPV
JQeeBopCNI+oWSHZdf1Y8F1eGN1jLH5o7sVTxq282Gla3OdYsofdrhk9MXAjuBV7O/nk7jRFinDd
Kb6ALp9MbB7601HnR87hXNkVVE3liYk97K5CBDxX0l2RgjoG9DUSM8XmD06lOj1P5Z+e50K3E6B2
5GtYxHmTYRqF48Kkl9lb7eXgTViMmfWN1eZOEgwHFUAEgokHBw3Tx9byvZMgjebaOcj9syIHRo6M
larFDsYeYbYc6ceG4S8iXMzTcpuPjCeDsOKa+5a+hHMq0BdzQLSCPizB6kaQXH/iykRrlPT8VjJ+
jiAGjN7VynNtm6zSIK2iV4tuIlLtaiNUxB5fVQeJ6pnmiBSwfi7W7CKegOgRL5rUHpILkBYY9Hxj
slOyVNITwyOLkKOj7yStGqUEdeYUQeVuNfixADO6/+0pV3LY9NL4Q2/fOjUsaYwbbJNrDm7AwNXs
0hlhvuqL+jN0rVekf5KF2ruQrAAY95mQBwIeMXqttrXdNHon9YBYVaQZtPhCZxRI5iBQuT5KDYQH
8Jlppl08aHMiCJ8Q3rO2SM3LyKsNTJifO+VynCUcU8KaYb8QyKXGxYkFidApUbuhjARx4mfWz0fk
wbl02jFKEscxFLa8IGDZXK1AXlYGxtlav31Nf3Fsfjei+DL78lc2cnuBUDg6qd8IGmhHE+wl5R/3
sHZYPtEAP6FI5YZXS6elLkNk3zpSHqOrntSEq0CwMpicyLiUPjW6typOU+IdfrTDN+svE+O6g90/
vFOA2KiY5gKzJ8p8OiguJlmZ01++pIrgtXnJVA73Q8wxvwxxQV8Wim9RPI3pEMzJepA2djV1ySub
IMuFPorih2G8RKWHCpMPQUoAbt3qGfgpK8GxHS433oek3PW3doxVhjy5JdwElwjNBzmYXzC+gHIA
SKShjOYJCfPi2fBKfD44jKYfECaZ/X18gkXT/0LHJJoHf9Y9WwFmUfWtvuxPJSXveLl2VyuNqU/T
OxExbumyS9rxl/K8QC8yb9C5hSl5snP9zGwmp/ZKrg4TIeCVQP0DM92BnXIhwAw7wHZUsAz3h9Zd
bpaINPcJdTa0XmcTYBmIsU43Uh87K/5YlnOO2aMs+mIZRGg5DW/k0cYShqsH9wzh4WciF4L6W3C1
Z/4UWS7Gjo3vGSverugbfrNPGAh+RryAWJjgSJXO231Xz9InDPbyGktPz4RQgyPyB7UcEnZW0i1Q
2wL8alsDq9UUHgGg+RG7BST1FvSH8Q8rInDmM1NaGgwv4xsmt5/WzRg1OGr3WjrWfHXCbYpVPrfb
S3UDuyiIgODrhdFdi0/zSffReNjCJZIYT55yJ3WUPyQjIaxtvklbQupmMG08UfIZYi2wq5/1oRCc
8bMbw5Alf26SzRSDxY5oDa7ZfHjk3BrEIImOcS3fVBwPuKgQh7k0wcmnqLEBRs6VOwK2fK6fyXV+
NfmbBIRO0R5xl88V6UuH+mRdjR/rGaFP+i9xjFtqQ3NE/9ftUcknmzYzydNGQ/pT/XYEO0cNAY7K
HsyyRJnDB7El5/4vKhHW9UV1ERo2du72X8Afo7/dclT6ZFV9muuxN7ABHCRvnKh+k0oPd7ibYkRv
Hzx36tuAbsTN79mVuPeMpY+WaIz0T807Vc2Rx8BDTEKJlmXx1i+UTEc+wnf1hmDUOpFTHSD+Qdk5
nrqjVdnABgTLo6nC0o9c4iT/6/dJ16c3/LwK7hPqVyMobvkbeHd0pl4Hl8MTg0mnnRW3+YXbjUkX
ap6mW/LBG3BicnDzc3TjvLUbOz6pN2KAbyl5xU/z3+RHfMUhwCDxPf7FuoR9kvcH91J7x19jp658
otVwN27Nn3X2BBoZdkHtSG7vzGeQl+/sSmGbRyfyuX4d+ZX2rDwI07SjK208t9RLHRAsZ3rm4f7V
ftr1CTb95d5+R+JB45X8vzlKuy3X9VF+E+KO2w0RP5jBh3lCHcfq8Td6L9yBTiTlM3nlbeInw2+s
XQyIKGtuKh2ofLPiOQ0ASMJj46HeO47BcXgVPCG0XvTLGMz8O39e3ejC0M9etKVkvzzjoLvyqbmN
Fz/yi4QMlkvmXtg2hTbH8RIHG15AVBaP7LO9dN5ZuPI2Rnc0Cbflf09Se2kv/YX3ZOR3C89w8ujr
oj/Ra/T6JuoWdp59To7ye+7yERHy0v7FXMEjuDHzcpFrJ2bxiLWZ3BSbl0NXyDF7ATpZ5EPWO8lM
ThqZc4BJHiYynPsmCbTSYf6Kv1hn63X/QZF5y5xL31nNEyPZ7KBm60wCO2cUH8qUm41UCs2C9vFN
bkXMC9GbEoccWVl5Rev0Z0W5gZWc4IUaG689YQpvnnB6CmQB7eZ7AgTA+hjn+TXsUyjlcUoJ78i0
EBpqAbqp8l49I1NB1K3ecB1g68IJVX+sFPi8VfTeAtb0p6Xz8G8s2YnSQuMzfsdSAcM6S/6QPKCE
DWoAuKXp4pBDJKp4DENuuYrEIMCH7QMzJ2qNN9Z9dtfN8hNCiYwn7YWEG4z1pvxmrWjjqxiJj2Ts
hplSCWfmTB243kg6tFy0f+b/cXQeO45z6ZZ9lUbPiaY3jYseSCJFkZJCNtyECJNB7z2fvhf/SeHi
VmVmhESe85m91/4eFHV00iYnkwOiLsCI+SAoyVsrbQEu4whIwWuQFHuDuOhafuqjN7KLQ4/mYxP8
4YxFaou46IQw1sUU6IItcXG3+/NZfo0+xq/yNn41R8c8zdf8jcUC+Wrjet1vsn8axu1wNfqsyWls
8JisQsxwSNPVylN3zB6i172P3S30W/Bet+gRHfVbcUqR2rVCCXWAOZ4ZP8pRyV1ZGu9d378raanb
UcxmMq6FexUS3hVz3n50d1hoHHHNI/XRRnGqTTu25xxlouKaCDRRqi6oiP2OMu+g/Cy/lmFH++o4
nleNwBqAHjxYgXOAgbRBBlffdpzQ3Q+lcm9sWo+giRdMRuAsjO/c44R4FYIX5GWJhfNh02Fos80P
PKl7ZHK36V0iZBzLWczAeGu97OLX4HOebawgK/oEfd1CE3vIHtWxwOiPu3be9d/ocT7nv+nYM1Hf
YBepXjDubxaJGFRCcHcMp9GLRc9or7xYLsl4YeUJyO//AdB7q93uPTrWmgwNxgQoM3wQrsUiXd7w
Zn75TBtwnWFO/gpOrYcXAoemW97VI1Csw1wHO2yRZ/nfcJAcUou+x7fiJL4h7f4JVRMTNw9Sri/3
mJkI6R74mYsIQNAyMaCJ+ZaDCbaGJIHNxNikNiT+RdnPUEWVE+mYDks9Dc9BXaO+b1OiP59mLpwq
vZWcMBbfmFOl0rOrP2vzoy0JguQM2CYSezgbOerIK0Prxb8BWQWp955vlGFPoW2nxo6JSv0pLHzS
22R2IHnLqaetU41zUuPJRoqNNg66qGdET7Do7NmUGCn/S89ZS3YIFiBzx2I7RYEYkeG2ZevCAyv6
Iz4f4k0tB8qyaTNCG4h8BGRYHJkwgtqVRL+illDhzPmoNSY2ZRkrsTmPqjMvdCe818w5y7Kw3ETy
oTGBU7W4TqTW+mrweuDyVZSdVcloNeghykjBSoVyNZBGr9K0NyqhsbxgjBp4OIwtJZc6c0tuh8mr
+4ss2ezTOTpxZTHYRL064VSam7+oKb5n9GbUc/Oij2eKN6ASOH4uWDDREAEFJ9fpauSfrD+a+S4q
j1B9FMN+4hdfMImJbrmOEamy7ZyQWJu5Dh4tHYNYcgx1X4Ke3Gk3Pmo8LetAoXqNUyCVd3QnVbgX
cAfRGlnTfVrOzIaC8tIuJ3otDW6Kth0SPqt9ydFJ0hHMax7x9fpnEBBzXgduSjWZv1mjN2DOUNkk
UO6du9EWdTqnTfuygMQpt63lzEg2lhvPSbWjFxxIEuUI49z/wU4TKMdKdzBU6OoxzY9CdMDePcQu
wkLGRopxVBkq9SeWnwL2UEYDWuG0mCxr7g47gLC5Jsbawdb6rd/Kt4hYMnUXBrtwRYCh4GfN+RJq
9IfDgYFfz4MhcGJwdMiuKLsyMoFepZp9oRHSQRtoJ5BgeOO8jCBrWPWrzGNHROVFlZ+h9RCtD5P6
afbSGIHIBg4vQYwc8x+K8qYk5x5LalEe6VRZ4lLEW4K74E3TznPvW9MpEI8SIV3rrh5kltOq7rN/
CYmsQaggXpFsApCamexBnAWQDJwHmhXrCA0TCOMIyC+Y2jiZD7l2YZv117eHuj0Vqjdkh0xBJb4n
La5+tCYWxBdL+Ujqi6D7U7EHOtvkdgFGMD2lPHiEoYMRZPP3AxQgwav3FuPI4xFk8mzc+WTTBCLa
cRmuXFzRb6Pc2fjCi5SfWnKJzWs9sHpwtfR7Gh5GzGDy0ndnk0I4/CVvw+gfZMSwHqfdTlUX8vWQ
+iIbfgL7qF9pi2YSn4+1fBZy9pKuwll8Dn+Rfq49804NdyZDQfBY1vSiCMe4erTFSwqApL1Z1XaN
7mb+HIL6+s/amVxYJPJ4Yibd4HmvKg8Ow/omO+EEQMwHmNWV/iRcapgxJAoemKkuKBjY0GkoxQBx
uxyH+lt3YqRrnNSXHMOd+a8Ncee+yuVJgBWEvi3fA8U1CugH+5SkFemoicyhdyNZNoCnvLhw2xkR
ntNqPh2/JgOngHlZEY5zDM8tQSbpembh9ucgo1WjsCu3tVNXL3w9EnM2w0cw25kEyPv64qiL05zN
YY1Bm7kEnMwud80p+iddxPSUxOe+eO3jg9k9dQhoPK6lx8dNvo45HQP9mj2zwUbCY55rfEtrQBuk
3TXoj5CF3AmYMtnTSfjgrRmH1674on9oAJ1BnlqDVjfdieX5GaxCjW998glp/0urDUlGlQ7mBs0q
+Uo8NGn1Un2Z5gF8kPk+HvI7fJnzzFnMifWun0obcOCGFm8Dr+FMelyk/0eVZtr4O9+nZ0u/Wu4M
Eh+21X7ifAWiHDoDJRztK++uYmNkM5jsAmsbbSOFZwy5dJOnKEE3a5bTgupqTk95q5eOSu5MOxOF
BdMDr/G2fczoiJCRMF/lmi/GTe1qu4lvFmgTxeEN4Zyn0L9S/CL5hcALhl2+iELEqNAak90yKr/Z
Sa8FwZZK2JqKeO44jQnSa21GAxl+BeU2Ne9Lde2RqAr0lPTrhBeCOkIasrgFkwTtJ5aveH5q+q4N
E0DmQw0dLQphLHokVoOm3rKwRM5D9cgMasUiRNvhvSEUSd7KAaUhryXDqHEVpVPuMiPOEIeqTq5i
VUKBYwPfyuNTXp8ta49wmyEktbdAxi8vOWjPPQBStYRc5qkQYpiUN3vseKxfcxdVxPwHeBBlA5oF
Q7pIM36l1blnfq3UgZeF5gx5ogN4T6WK97hafVkDse6UAIuC1TfA4GFH5Zcw4UPkRtEIo9uVVmqs
RjGch2APvOCqyJhAqWman3nYMd0WXCYQgeqwtEJNy3/ye1BBU7e3X3q+Uz3WjGfjPrzzq7P2KmBl
EqGLxBmR7dH4VT4QjsGO3YjddlS30jO6pvfkpBxImkWczfFOM0W7iyF2gxe9GK9ihaTohdO9NYjP
OdNyN9M+AvYAxAXCzGWUbBYXKgrSwK9RYls76aL8Z3GnB6sYUyIy34TvMeFgqq+bmwBFEf0R85dP
FEjjYXnK3+ld5i3a1y/EYQqccOSlrjGg6je34Gk6l5fsJvzxmNWHlKYevx6PRefywvM3LEjSJscq
ESZtSRq2ZIdyzCiZSYGH3E3hfX5LC1T2254L6Y2anAvETVlx3co3DYI089nS47ddd3mQ7QYWiqvz
3hjR1P1TCOSmR+WHK9dr3JWRZEIyDLbMZdX/KnxEmtyUQuLzjwgfzWgjOlf9Jy4Xtdvck08aA+EA
tFn97v6t8cOfOBht7Ix37njldbhOX9T2M8mgf4R+3sCfSuaOt7nELAxn6FBU/FMMl1CQOG3nCyGQ
ILCqdoGXGeJjuhsHh5+8+OTvv3b/yCriDOKXjN8C2ESkLyB6rQ/x4tKBjgZr9ePMsprCI8FQzUCF
/6jeix/tLl6LH4pM5m9rh/uHX5DRN4VK62mHaN+y7Fv/5mg8RP3KLEiefFIjEkAQe9ZO+OX9Qggk
EWK7RSjLOUIFi8qcJp5GaH22IEUAO0ArFewMAzojM2O+HFevwfnaCdUM/x/amN/cj47jNX2VfhLM
6leea4SCmobqwQ4NWCQba1M9GJvp0J7h+1B+oQNkDbLheYcCmlSIEH8pLylc+YHYQdMvswHfAV8m
VJns5TU+eThh3gEp9F2TxA0pE1aDRpOy5fQVsXhxsv7WzPG4akxQudQ0QAcfJg55+tN9/KbBg0Mp
+iJXjOrPGKyV3pZ4rEhQ5IdB2fQjfjbhjTeTj9E8ha/yebnwt9h4sez5kJ2zW3TrmBbOTrUjFxIF
tx1iSYSLhjWQlU2zA3WGsyS7FV7xz0IRsNGearQzItr4M5dnpa3EzIgLEdEntCbalR/mmTrit3X1
ZpMwngGmbPaNSXblJvhenyP4mpShCEgwv0bI0zyle5GS8zTthct4T3zoRmDXyvdecLC5G3+TuWtg
df7jTeRBK4XtdOLIyGcfiwQXQ1Rf8P5bMkmwbgz/g8xInhie2370p+hfJzmtywZeidGd2qPhpAz4
BCwTJ05AtfqRV6DcBm8ecwDlJ2qui1OF2FqEC7vvVRINeBiPMhdxvS9U9i1YfK594DMVCDqHHZZM
Dh05Z+a+Nhgr47wGteQg3LLYOBYwRbekFKOyt/6ick/fB1xnY76VbBdRIXTZPiuLHYk/ZMDRMC+E
uDS4MpEEHTToByhOuHgzYFrQin2BoQyJX+kvEUiEGpMKwiOsMgnJ3Vl2B+M1BtLOOwWsq3dS5ZD3
/6SWupmZ6Z4sloEdesC/tZd4eMRd/UGL/xMx9uNeUzcMpvXiUI+vTUp1sNVNJ9T2uXroyKPmFAPl
Oti84RlpUjBPPpg16CizYly56GGOQenx3/B3h1xbMs2FLQNAHg+N+tZGH3qw/ctLV8WAYjlUn4H5
KJebGfgz3Pxkr6JU6p1S90Ldm1vS7nwj8ev8pOqntDwwaeBrn2Q+00PZbYPBycJD0GP92xDgXYN3
ewWBDIdPSDwCr4xiBw0BjjsoN5CpCKXYlzBdECUQM3QDgCF2JT4hsihr3lRCDI5UqdShVropXsuP
5bn892GweoHMNsNUEdYbagK4wGUdgalggI3chbX+msOeClR76JePsnhMLHt9RgEooyCC0jiAHNku
xtn4R94evUZaekbvItyuKcvzm6Wcg6rZ7Aoe+exU0dV2LyMpAqkfmDgoXYNOEwl3ZYcKYjOH9g+B
Cf0zCAb0wxOzqCuGpabGasgQYIe8XUZXRx0CA0XfWUwGug2FPEOhX1x4bAhaw4kDH4MqT0u8IIF1
s300exHS18nriKum04NLseZP7lSQZ6kdKG43uJaABOiQDCecv1L8Y3LjBDn7ZHzHNl8f8wGz3EWl
gx+3Vvc8JFww/EXsa8YBHc2G82Hs9iTcspQqQ9tkBUHnCXICIkzpMvBm67Q0uL4O7DM4P4GzUFj2
MqQdBh5vurCD7Sct+2zZB5ZjlDcZ0RMvCCgNgdnTbrLsHkRweqax6/szki8VWDsseMHnOeezFyek
FHBnrsRFymhPE7/CXVCiP0cK99IIe5INSwwC0o66b4ifQniTGhoS/mY6XJgrdPHYNQ7IdkoV04Sn
0If2Z4MmEWk48E4KK2D/+Z4hOmt2XsC1/ICG/V83RvmjsxsCliDTpexZ4GYc9HxiyT4eHF725kQl
Is1eW3k01vS8GWKY1Ofz1xnsRRFG+qsGo1w/5fpLNV+BUxNx3pqbsWJwcOwgOZZui1i9PMbmIxuA
dh9DCpu1pLBjXjE65aU4VvGlNB1u3Br/FXw7gWe+PMmzy8xsiNj4eB00i+KZE7sR+wlijtBbiIHo
di1HiPlIrUci86hey572/K0WOOF9ETRgAH6l82fDE/SLMJOSsCX5Ry69NDs1uC5ZFBjQZy85nWcM
3WsFSoPT3fEhWheu8UjbJdm5mB+Kvs3l8G+Sld+AV6ALEcj0zOMmkaeBD4L3kvmZdR2BRMzY32Tc
je+yflJD0H/mUZuuIjyEiMvcFsXdgkrxJ8UAby8x808z6a9yiXTTVImf1e2EtyRzkTWxsFcZ+jOT
jOGpuPp/QynEBOO4K2YHry3iAxUJx2xboT0XPmvRQPKE5Mj0hTJpdubSxwOU9Z6CY4gquLUTRjm6
24DNb0mBQCeF34Hg9z1PF/okPn520DIWZcNNGM7nfAIg9hhWH2HkLJEdyTvm2AZtj7nDbpCWf/g/
+sK3UgQoWwQTDN6jHqy3fLdEkvxsUjuF2JaHHTQDIuG60C7/FKx/4IVYoarrnxVXcyBVj83qzSic
35IMGfq0gnVN6xfaRVfRpmwNvPwZR9VBMclHYLzT0BSfp/IUEvnRxL7J4FsqT+R8dR98x2p2MqCe
2CWgwMSuQneFT+HNI+whYQqzZ8cJlpXSZad8GAe2MNGpfmMN6nZPDoecna49PEX6y2liZLKhBGcD
gXpknEBCL9jICNM6Ti02vq5Su/2yhJ9KE3rFnmkhOYj8g6j1qZqC8+jmL/cceRe7S86WZUuBbkIk
e8iO6Qxn1Z+eE5IizrhnFNJ6hoeeZRl5LfQjTMfk6KONnfab68oiImU+Cjv0FNYjzE8ZVk1IH7tB
v+SIgVApfsLwoIV46z5VZNobMm57mwkYMN2fjp0C4/rPCWiQx09h6RvoUw6dBxzlypWBx/FWgedw
cBlCKRUHNJiOSjfCX6CSCOFxleEq33OdmVBsARXvuHPKzqtAJwmXmYcDzRoKFHPZSZlXY4ZtMPKi
UMIYB0zisnTO2LCq3fBb0hAk9X+tBMExfGzZmaqhivEh7qx/WbFrYFylrtI4HSORETXjM+gJsmW2
taZMx7235qqmwPMKgeqN+rKc8dU26nlB/RwgwbD+6URybfK59pZF9bWh9GEWHNtQ+AmSDpVHa2uS
4QTl8IsGtzqoevwZJ9brb6xwLLzIKmGQz354tfoTVQDefCKWWN6aQEEAU5dsueOXhYgDnDaD5NfQ
DYxVmkaTl8d4qyjoSJcnPMOTSbSBTVO63GWyhhLya0l+6wUZ2N6gEdPujRpup+lRpJSsZ5XjJN02
55kaXtzL8tloSD+/EPNEohI/M1Ry6kqJdBJi5Ra2HhzIjg7PgG8of1pI9WuE/MfQIFENdjjTLmqC
aLPOaRDhqTurPyBIFKUveCRDAPuxuwj9QWFwkW9mWlzlwC+McUEaDgWbjYjylCEHUVEoVveA21Gh
smRIt6XAYMWJ9UOqMXc6aYC+EBMIvNFrG0Hht+pA8ZGuyIGDajpELo9ub3ji/BuUbh3i0b9m1lGG
3dPuG5apsTvEHkdjBOqp8di7jgyZX0aQLXjm+LimNUGCOQ6pKxgKISG5ckRySOd15VmsHiZz/OJ1
Jhqt8XE0lKGL+7QGWHxc/jWK07MOlYWdEZ/icR0dN9NjEeUjBBLyaYHSUxZQ69hVfG7jx1jfzeE1
BsiOTiorj4y+5PzQqZcR/KmA13U6CvFPrZIexeD0qECxxZAl3trskRXfMXI5JqkHSuuKLbp20K1r
3b114DzGy0B+wuJVzVZjgxmc0+ApMmPFHIHB/6ds7LF/M+X4lprjSWq6t0kAhNiETKhpHiOc5Akf
/m8mVtGO2RugEzIjFDcn50aQfGxcHGsCWNdtz35o2uUBBDvNJr182rd3bl0iABfrFuVfE0AMjOE0
bx05ePy4xNWQr7IcRRWj6yGvXXF5ZckzTKcI9BOintxX1/A6ZrTs8oxNeo/fqZLkyNY1m5MkbVF/
rNx7iAZMXF6SRKOzgxq9FBrcrHuY5q86yVkZ4XjLNEKYzz+EGDVsrZquYoGP0TL877SCbfEW5hFV
Y9BwICjCuDOm9aYP0d6otDSCikykYffIs5S/V+YxZz5UMXHkNJ2cuX5nmck63c1e6b1+UHrO/cUK
vWnfnOPfUkDtYg90UwALfQMZjUZljQKjIQbFawBUiqm6SZDQTdVvP91reJLIYQlFy2wLHQKWVAjt
bWhzBgZkJRh+lLuiRnrKh4X2fQ20M5Z518GRYWOOjo4LVnLwhKDyRSxckPJECSC4SLNIm5EfSfqG
n5ACHzK3nr9oyENZbbnL9KzVV7ESeOldA/zRcCsQOaTVCm/1BKbNCM6QKHWvGjiWIt4tEMB5y0P9
FgcvZf0gq9uQvDI9ZvHJBKRBEHxT7gn9slj3cfUj6MWHLfCTMlYW9sZkVwuBcgf5Icf7OLgJ+aHm
Ah9/1BaAInUhza40/E7GNaY+1UgJWm6N9lnTv07eClkIN/oxPejrR1CBmpkBmwD6o+nO1gCK6jYl
p5R92bE9TjlaJTeV/5jjaFBZA5j0/oTDgBeQPXZ21ObNDDaXHyzeQynnqSp65IFE9xGr2NiVfp7H
SwcTJ/M1VFd29mcqdohklYY/FT4hBMZvCfNRQNA57HmWpRQhiV3XBDPRHfTxJerOJHlYja8pL2qJ
7kiZH0Mn3iVl1Pd1zDs2S+SqVOFblrMm7DzLzF9qIMMUj0C5mSGQ/IZuGWFa4xZARj+S05XhD2On
FZOXnpnSLHeWVbG8NXRWnXZrAatHt4aJz83zl8p861Ygz75vvMyCc2eLMSQ3qFmkQjIsol/wuFrn
DFLEhsVNG95GHQHnRrlq3niY7zOSsmwfBk732f6GvwCPR1h3EQONI1bGoGdmy1KBycxnBsnCdC28
u+VegGO1HWldPE7C3TZ0lI/pwtCrYlgds/851cljGDgov7rQY6caU74Wh/jOco0UN3YtNJwYjYtj
rLhchNJwjXmQejq+zYRcEM2xBV17W1REjZ05iNBlUeEyc4wZsTNbqvhId0p5wpBVIAH8YZjKCWSs
yTwM2xy6JR2Sw2/d2CEGH0SUsLtw/JJsrZyTyWNtigGe4XuOnRL4Rne3oHHpe5nbYEFqd9Wx0ejS
Pu6W11klP2GEXSIHHwxiTMqEDkiJhQhr7IYPcYL42amMnmZ5ZFmVgTg3m+Ip1ZTzktjBX0N3zxiT
We5pWmw2SAxuyg9r2Zp4IKZdMrtafSwr2mmCaHBg+KK111uXz32+d4gGLSKU9nN2/ArrFw1X1ezX
uPgy5K42CS4xc/DqYhX7kRUpeiTuPPRt3IIRhj5mIx9K+p5151G+dzqVzprA0Ks73jLeDJ3JfUXP
c+oAB/FMa6SMI/HFYHJdvlvTJl8nP6XTlTMGZzeZNzArW1aMy/oiIFSTVD824QMw5vJSmbJ8q1Rr
1mKH/w7SBwhOpI6pZyLrMPdyxxQZu/eWo8ab0MYYrlZeQsTzBHaLqI5Zem/5YwQsFMWFKMmCHFHN
W1pCgR9566VEU0H4eZnyPdGOAhsbnTNtL8mHikp7OQUmPDJvwOChoeq3S3mNgeF81p4CWi8+5wI2
Jx3luokTFFfRkP8y+gSgK1OMn2SBhkXBsy1tc+lSL05Un1l1AhyC35kc4pTN/r3Mnf7XQM+HU2+g
nN5JiG6DUweHLzgra8r4IZh8M4IWhhdky6lr0IQmx6ClcjyJgUfeoyZ6JdALoFDDqeY2KTAjnMkQ
IlgNHlJleIuGO55vbmcRNtB/kHsq/kQwplrA/15lMDhkUODI7Ipyp8BAz16IhwdlCNITyW0qH8Ui
SzmWcfnFQnjMIL91FW4ynmeeEUlxylT70DsaD3MUgRHXKuoP0/JCCZP2FJix3Ub8ldMzqtnCbvCH
j0wvZ0LWXW3eD58SOEqizjOblEUbAznrYfYU3O4UePAqqYnAPQrzviO/ETUOOg94RTES0S3TVvKC
QLu3FpxNkEkcefKcARXveZHzi5lp0r4O2YskAxbDQWjP4oLSKltShk4rOTSLgm+1A2cYBZjXNDok
9EcwTjNa3Wost30T8L2DeVxa8c8oZyfJLNSCg/6npEJB8oGKWAzDSkkcttNU506u3kBk4o1oNYyE
FDxxN7eQbdt/1TgsLNCgXafDLDix3EFlav1GZhQaMPNh7evpGjEZryUKXZ1jatd1HRYD9M38xrKE
34Q3r9SPCqwF1mY8e/qCV7sSbYt4vhkhRKXyfAHoL2umRwLZDKcRw+XS4jDociE9di2iq6gcWY5D
SZkH3xqIU87EfyaBS9DA4vhG1ZQQ4yxrr6lyycvPpnuybTIxvD1KkhC06FQ0P738qo6sG+tTHZyM
2Sb8g6hP8kpBkGj6I1XuggUnm1G26BvEsbQ7iVElh3l3E+iI5OpD1G/jeC/xPVL9jf1htG5V9cp7
Ius8nfv0qIY3WWLgt5oneow6ONWT7ySGPcwrNgse372q3/SC/VjwpQImBDqsPFS4cq3CUNMdzael
+dNyIIqqK8CXvpKsK/cgJnyVIcVkCLHPgoQmJKLBqMf3pNqbhKn8VQkp6NugIWFOeijtccCEVfxy
b0eIkkIMzoFlM4JmhrFtQg1RnexxeiJ2+jcRYRWb4XdXWRZ/wQjJoZG/BonWJMghyptQHOkxR8b2
eQPUr6d5DXO5Zfj3TdtLEhbEGjn8HQWwi7MCQqmjH40JpdBT/ngSJcj5KJVSC/W0LEIiIYIhLWEm
BAIFhxz5xvJZ5lD20SQSaszgQ/8EpTk3rmxQSKeLpe3m8T4Rt0BOshVXDFT0by3kHKoyRCmRRQik
jNP/u7WeFC3LeRAfFRIKMfiLqfOl8VdObGgTSvQ2JhfRepUIdW3JLIsufMdZexOsi9ZgFzlXzZ0D
nkCxMvJaUD6oHPu6X9HrtLl6TevhmQZ36uA3iPdC9nXmh0D1A4BHHp2kNmkcNMLCLCL6YhkNhz/A
f+l47KkA/1mFwL8rQgkSVg8FC1IDNstZLJ/MrLuZmvSaIGcZr40MGlokslGHycW+qeouOd6h6bMB
lsHxP+DJgF/0PuL5pYePQ1BJ47VN9qlyjqOfKLiY3C1S+VsLuDrOguKYJI1Ev7F2VtDVjiX/80ff
fBKYW4nf8hr6orANF2BrooPQze+BEn7Gbe0U6I0L8VGzpcq7D+YYdfXQakceiadZOoB6dqpdCuUp
8ubG0R+OqtLMmw07+rgs3iKp693GZCEYRezBBcgrwfwWaMIpbCfgq+3Lx/LX1a9VgpiIA7XC+qDJ
H7VBrQPwSPjBccCKMyAwovEF/TEbDPt3cNt0KI6R+Mwl/TI1Kcfrqf0Y5/NQnZfqH32RwmsAIIHh
DKvuKN/3476ruAmdJHmMw6NeBlwTf1lBSkniF40vIw+02i8rPxfABtTTSF3Q5KTBG5uAhSSu6oqA
aM7T5NRpnhQ/5Eta3Cqlc3v+3jVKfli+4VFaer/RpC+9f1EA1xhIHN4j+cuS3XT0ivbYA/NrfOAK
EVop1ha95Jv8+ayeyCDp2MhA7MuWTWV85MiJIHKqQOlHdhbPII2fcX2djfCukzCrPfL0NkknKb+3
MtPnrzh4pgjMuvC9YN0HE6x7RHwPiFOWz+IcIghMXCK0l3P6qLAej/yD6hH90QrXznHyNAfJk/on
rwOfmwxdGWzOHH5BkDL6W6N4U3xH11FVZLFuizPbN918DjCX0BznFfUDo1RnxTlZtzz9puRCtkvx
0nF4Juk9K3/SII5ABmeeUYxEoglghhXeZLa9bJ15HuE6mtIlKu6LdMpDn146hwKnsB7J1qkcK6A5
kLcd72PQ+oJ26Sm0OEsn4S5VfoaCe2LXhsoUu2N1ilBO69VJjZ/qSB2ykTRPI/ILab3iZsXBjL9J
OVXzI+ns2oq2PUxbWp4s38u/8XjK2rdCeymwx2uswluf4oADPu3eZwk9TS+z8O8HaAABtDryL5S/
Cnl7D6ORr0hWbsK/MLSxWIv+RocEmJgPgy97HL1whNA5I5vhKi0+8uRTB42dMlxm+XNM6NSHt1m5
yYWj1b6G0E27yD125mQvxC+mfNcK3HW10+Yf03zoKHy6/qmYb1n/pYtOGkObfnLRxW19kEiBqAKG
RkNzy819mY2rLbdCCSpF4tYEoFkHtiUTCCJGZrhN6mfUgxyICgZcbQEhxCyke6RYt1SCCScKfENy
YXlCjOZsEEHpGB9SM3GIFdjG5O7QRZbi5ZZK3SN2753ujKFPAa+Az83vafyVKddp+pKzY4pLzKB1
HsGbgoXJ5QvNojR/lpgLG0f75Nxqyp8+Zs8PXBhmmXoUq0NnXHT9JDQac9QrdwlKi8i1mmeKxkni
2AnEW9I8BwwGavZoIpBnOyVzQ/WYUY8fw5YdJXqIYsezwBCwqbaN/GARWCo/qnCdo0vzXRtOyB4I
UD4LvT2JiKW2g0rS6WDu3qVlZskrYVV+s+Zvqb6nDSCu8UczPtIRDYzDmLC33EI+xd1DDdZBQ5nc
uvC06H4FaU7c62zY2NRzW1avBgxCLX9Tg0M++Ep97CHZV//G7HNezkb9mrbQeb+LwjOWPXWXkTHf
ALMA8AZI4V/PfrrPGIshb6Al7tn56G6PRzByCJA0jHPCOt2cLpxwBLEh/VX+wvzY806nnDtI7VHz
sNes+M75MUokEtSONGJEhx+78StF2S17smqTvBgELrR/kl9Ter2QTjmoPzX5hXRDEyi9fqmULzSN
VuHx6hvFvwgMX3DpcvQSbg2CGvxMlvB/HZd9HXjRd1oRlyiL1EVtbKvCSW4owYgHj76G5qc1KLGM
9yHf5c0pVo9acA/U3y7/MzDMJ2+i+UzQ6jaU2Ctt7xAyqyaOK/e0QocycA1AneMUZhIhINzoj/wO
jJ+E9ljij8uwE9QLcmXG8mMuu01p6U6vg+cUhhgNpnz871Eec5ZvGdVMSLqr0VxoWyLxNE1wBzU0
HnpwA7efVT4T4pamQvAkAu2YlenIXoSGXOHggx320jzH8jQG+64Goo5YhCQkChzyQ2BnLMc0fSnC
P0m9i/kVeWnC3UkGicVXDCj7bwRYE10ZNZttDdzyoh8nmSPIy5Lr0AKh1765QOL69Ga1TH36iH7e
lAOqJNoA1nqzh1ZVNt32yN2LKNOkiNcaRhLCX08K51gdzOpDxq1HioNtpasHyA3KF2l66tAV23av
TB/Nsme32mrPVngwNy8pazkjmp00v2gCPoNoYEN9FdVbrPwL1S3/5SidReR4xY5fpg59EZAwlNuB
WTwAFMT5dj3CCLs0IyFi2CLJeGGU0hAQyBnxX5M8la/ZAmXqvQThWF7yg9y+c9JtrMU1rLOBaihE
Ei+dl9rhIdbHe6j9DLjJRpOwzO2k7+LRU5VLqZwj9qCo3ZIe5rYI9m2r1mvqqICzU7hk2RthgiY6
luASArFLjN1QooH1EJsWwqWP0QzAAFG8MXcSyaVDtL74IRtdgKThIx4VTWjh0WYEk1+jceiHS5sY
HoCSVZgAQBFpzq5jYDeey+gMY9RKsB7fsAFW6etQcf1q5wyLXbwMTJE/qv5lXndCbJW6Qy4SRgo9
8lCEyNx2CYQB5gr4KBqY2VuxeKi1rU8XNbhSIRXKu8xiTD8PwCL++G74QDPZG5Rrwkzw3zJ/LA0v
WU+dWZxknHX4fyIvTFlpHnNOMrwDqfZZpZfaRCAC/4OaG8bK4iUL49/rLP4M5B64c03IJrrFdYIm
W25mbLtrvhxntPakGmGz77Yq0VH0ufysaYVtF6jSkceeCc6AKYl8qcWeBnYYm6y+yTkF5GtT96Bf
4ncGLxICUL6E8YtGN1I+WAAy3jQZp9VbfiVBc/jTpXGbsVW8typRFfuFOKaYVAR7A3g37ggEYyOO
MP9//6//8//+52f6v+G/8lJmc1j+f/bOrDly3NrzX6Wjn4c9AAgSZMT4RowyU5nal9rrhaGqUnHf
d376+bHc15ayNdK179NETNjucHWqhAQJHOCc81+K34o+p3BSdO3fftfi99+qv//rsx9/+91xHWW0
b2vXaC201Mbm8+8P93ER8tPyf3im8+ypmTFuS08rD82AzfwT2okHbirDCwe7QQT7TtElSQsY8xLx
tmZG8vaEqr/EL1mDU7ilCbVEB+3ctJg5FJ+red/+EusQ8c0A7F1s7ALtyDe+uXKefXNPerYQnkLm
XGjX18q4z795MDpjagIa/mlU1wjsre7hTn/nO6tOymDRdwBZEkQhanKDcxlYLbCnRdqfBQ4Vpd0E
30bfptMwLqT9jW+BRULEyhfdvWGCfdLcDKlnbjtXA81DfH7r2aG/b4fg5vU3oMzzefDYXXINqR1b
Cse4rnc0Dw8DlCrHOamJIHaLCkmvWAOEUVE+3I4GHlHYgidQWanvasr9ohlveztvr3xlrOvaC3xu
edW3Op2s68g7dehBXGZu/C7xvPncb0Ouqbao4ZsMI6AP/+DJ0Xpn3CK4ljN6gEnUmTdejbN+5X8u
Km+dkvJ9W9nKOK6xXf18SiNVpaB0fZSuXfA2ve3eN7k7AAzW8UUYZOKTCPV+tKf+Xd1iL1aE/XLt
Re1dNTfZYzzWaBQYgKB5eh2JE3uS9MkaZyXQpdm4U3HyoTbZOzfr/Mtf/1h66V5G90WL8mM26eEm
iCZr23ZjyN0Ch7u6rKgNGiDuw4A46JjH0H7aqT2UVYv9Zt7dNgJUuIbZtl3KHkGILoHBZ+izOdac
fawMa2fQ4JqGeOIm2lcXib1C3CWF4ywKJ/xm+KMpSkEVLzv3h4xOTG57ZzlMmF9/yhxsz34tnP/5
bO+2v/by95KZx2HUHf3xP96XOf/9X+vf+cfPPP8b/3EVf2/KtvzZvfpT+8fy+iF/bI9/6NlvZvQ/
v932oXt49odd0VEgu+sfm/n+se2z7j9j0PqT/9UPf3v89Vvez9Xj337HY7Ho1t8Wkjf//udHa8xi
//wjwq2//c+P1q//t9//d5M/FvHD0c8/PrQdsc/9AwKULTwthavX/fb7b+Pjr0/sP7Q2juPbDvvP
56PffyvKpov4S/IPW0jio+c7DtKzUv3+W1v260e298e61D3hCa21bTv+7/856z8j799f18uR2HMZ
/smuMcIVrtRCad94xvFd72jXNG7bzZbpf/URYjY9LVrHa6jJaJpX3jSW5AFe86PrEm5pVpHAdZV+
/LmsrPzGLWdgZmk1LnfTDIK/iFV4U9dxh7L5DNCoijUHWDWOZ7WTqNuoAftdFmgj0+GlWJFXmCSn
iZtfVU4V3rWBVd7EZi24icGdvoYCJyqKv4l3qHpKAPMQVqeW29s/Xe6DZ4PB+izsRINmKc3xrF4L
QXUU3TthhSZpNUBIt5AvlMGMwymF3/zSdYYrHSTRqcwXeheFBRq3l7nBFKqND5NwAK1WSG2GY66h
Vo0Ul2rnuynasKSLnSp05jrxGSMYqEIeRlYdnR/6e0VF8dx1kVArkXwLAKZ28AmpgWIvuVgjLQhj
dUxXduM3Xar2MHX+CBvBm/LbnvmgxBh14c1cDABdY28CubcMFGY8DRu3aaefeU+fwvaRGfNq2pFN
EeQ7S43NVcVyuh3m2T7XPmCqesC1I+za9tbqgua6UQ5KD3HGcwpaxyDZInvA95nlIlm0oHE6rpaq
OpjvPYfcLRT5hJFYSrUmcEONplXWfg2rxbpMlYFdU/q7tPbqbxlCvYjH9ho3BpvqMQwNkX1w+qiC
CgTBkaYUEhsmjj4MjVdfOSHya7Opwdup+RudrPHK09jhDFOLa7JEJdCqOhCKDmVTquTukiEM3SNv
IQpTX8UO0Os8UO2HPkbpfAwxDjPGKT6ljvJvsy5AeAWZ+m7fWNAQ/MhpvhrLJEBh+BcgyZfuZiqH
BRSbgl0rOxrgGo3XD9IK5E1a1IaLIiUPeq5LD2JxnCS1PinpT0WVd9N67XKB2Gtxb3RIB93MHrWG
1K8h3MdjGG+iaDDAgSx84rjoxBDTwS/4bew+6EhB2AlWodtacw9ufO7WfVVTn04HmkFA2BefpiRk
5p1vN/aDCZ3kU+z6s79lizTf5Qycbk5SZMttSeqmu0wcilyBOnMdzGcTXXbgCpnW4oGRH4SwOJhm
LlV2QC06TmLnKvHq8XZSw/K9tWmTxNnUny0ABr8ldUkhpeiC8XTucUmqBop/TS1iGlJzhUMdmhiQ
VXL4sSeFwWWksXP8kp3ep3Og3OFjId3wsnUanme4oP9h9GJO7HwBLV2ViP0UI9pftt1IKrgo+Q1M
k1p7NN3Zy+TeZ6MDyC4sca4MwoA1GdHN7J1oOhg71A+ZAv5onBYKlMvihozhDigLV/5320Y4vXEl
fP5yRE4zoD2dTZ2FFzykUNSSkRabq+xKOZb3OQxAxFsFapvxWMC9qUbnF58jp4Ce5cFDjcEdwic6
o8sUlNZ1uGCYlSJKfue1rv8pC4NkLzRYoYrwBcCNdXVT5xZi5pPykLqhd92ElSo2WgcRqWOrnGs5
9giM6wnjF+Hn3+JAU72erK4C91vP9wvdov1i01sxki7BnHowd+Q0XVEq71cx9J6uWOHk7qEGRgc2
q41Q8oeAW1hkILWBd1DJBdZtTlw5KcQIlb4PkDaNPKQ8fGRx2nmxaf10KTYEVRLdeTFdtcYL8Zyi
H8XFoSyBOlgtVSpiUBZg09gEKN2QO3bfRB6GH6aIgoKr4pBeKvDdKbVa4IZxg31sgZ9ZboErctug
ejdwhfzQN7ICX12hvl1n9ScjZE8JDrM2WSU3WYDmVtHWADaSkRTV6A7PefSQl94p8ecbofsPEHCX
eKFWFRYXi92DXUzRQ0FtB2H6IBeUqcGcBFEF198ZMaSNc4NOfMb29hFkE6NcC0lyBHw7zzRmzWmJ
FuWl7aeoC/eDOrNnuvFeP94HglgRrM1k4X52J2qL0eB+lhXtx7IYkm+pvdd6NZEDDtCxw4uCtrmA
glDEjbmZCb27KCySHw6Utiju65PEic9qjduyr7urDO20Uev5qul9kM/TT6sad3n2GBigQILakZjS
O+UoKE1wBA3aA3a1in50lxnOojIK6bAH4UVaRt1pXunHUvN/LJFQJFLDR2q6X2Z8qb0BM+Zith6a
NLh0jQBt4FMziAt8OsuPqoooRlN44toIdzOkTZUH02Ho2EJ2dp9QTkvcH47VQURYEpQPUQJPJOwU
sqiRGkLtoxyCfxsTms/ShNZ9nX51aLKoQe79vj51EQ00pgW1gFunjeWqG8tPfeddtXP9vaZP4i6l
AzPJPzHGEyd5o/ZqBq82wHjRTXBqpKECGwisotnW4wpY9+2tQiRc1j8NAkSgWJKTFHb/IjV4n/TM
Qo2rhUfVoLXXFQVKfDhjW8EnV2mcZt2t8Q2RKy7hySGk3tsAOnODDq2FnGl/kXNmFFJQTeMQGnCl
u7XyvKOk0utNM4SHBNhoaijR+nXeIhLjwrrKKw9ziPy7pAqu6i/c3mH8SdzsOhfESepDH0lVcm/A
Xy2zGLZkb5SgQigKDVY+HGWoYiMuiOpm3YwkRxWKcmgqudF0m0huNIOdfc/QHfDmOxIql955Xxyy
afpQuIbmaK6uUzGTNtJl64La+xFOnM0x1l4mHz5Jks9d4GrUclK/e1dThRJNvXcTmx5f43nmsnKm
n1NK7zywLe/CGgGU+DMmJ3XwwXVycg1vCtC0drCJE5ENDE3QxUln2i9hE/V7FbeXdeOkV2UYATES
KEjkVRTsLIG5Vi49rJmnhldBnrwf2tF5bH1vfohnfVE3XQdfFylCaVvt1eAGXPemtvI8wi0KhETX
x7We7Yv4p5310LKMpuk2FPUN95/LNg6Wz8LDnjYZV3gHvm/TQrsj4zpZ9yu/vWg7ejVqyGmgRR5C
bbkT24gc5siuDDOEqAaPdeTMgw+TsOh0JB7sEIRwcWZbeo3aX9bxTmAnGIEEGkmcupW+NVzZxh8e
m76v74PCiT5rTqxT1QlO/pwjAVw/DYzSwiXdL6YZWFKGc4EaULSsfLTLTdpAIXHRgZpsjLJlNMXX
ekTsr51TfJsaQBmtnOH1uyYZHsfCQ+6uxwciqBeQH3WKw7YqJGJ2IBhMVSU0e/CTLG1wr1W9orRG
oT71akkvVeYmtwWXJ5Ag6M9W3Jp3nZXAtnfm5M6UCRpHdmZ9zlkHX/s0pcE9Ewt8o3v6X0jHjIpl
N8/pQ2BPKQQKqzhoU1uHsF5x6d2PPCwOngsMq6/kR6/C5gixBaP28xJ/KmP33FtQsEdj31M/laB3
1FU1VDzYNKbPL5sOhXacAAIFqy6d0L2AEuQtGeA2732XD49l3rZnpYxQHdHjl0YHMTJcq3D+7SyX
g3S5GQ3YruR1BOLFnlPsCQJESZoRsmHgIYUccL6dtIRXPOXS4cbtydYlLUbV1dwEhw44nb9kO7cJ
wY5UU/i5XNfOmGNnOCQlPreTc9vE8CiNTulaiwjT+ai03g9Bhlig67nhD2wAql3fQpBI3QGvcwJC
dWjc3Owc0Xq3HGCwaUTfAfc1AkWqDtZiR+4HbG/G1GeCUhUVJn3slp7bX2ODO1ka0Tws9hQyC63G
Twkb4yGoZAhr1i41uXvpQYAsAJGPU7VsYzcKr20HKtY4FnxPyWZk75TRXTz4PhXLSMO56pb4ulgy
usgOHLcsU/2ZTicUiDsByi/pIyQ6CMP4T7IGPtpE0Qe7D4uFRwzRNJkiZF6TvN+1NleAk7TxxD6x
G/wpa2nnpxg5gBRS1AHbLqRynuEn0STYp/lBXx1qy/E/pmXSPRYjxJQkr+lBTAXK7ZmP12IOA7/y
ZPcoFwuRyCoPbu1JFOAJYdZORaDry8HJs73bAVCSbWIf0rmqocnhgTOovSfi1bfdhifojMhgtRZE
x9pPxs9D6Zb3lkDfeZGmR4Tay+T9KHsLGO+wPCyhhxtakxqK1AmVP8cGLenodPjURutR2rQV15Ah
OA2CGVXDfChQNHQ7stqOG2FW4TRR6hiy6jICdDZR9ql3QQ+yJ+UXy1MTzN0QXp8VxDMFHKVtwnIw
kswKUZ3PGrJK5OXihwl6SBOi6/1zNYG0zReHdnvQhBZ4CW4fQRPoedckbnCeT1DpZ1M9qjp71BXk
lqVxaLnz4cbOOMXi2h3O2waE92QreCdL1gyr4hDymKqxcG3Jkp+A/1fdwHChNOw5X7IyHzet1WV3
RdYr5B7pBBE9+w+J0miJ9I5L2T9KMGw0eevQL0hFu/frgWTXX3r3S448IDFvLJI7N1g4enz03JI4
Hbgpjx4VgnSk3xc440U5odtqD/b4tRIhAa0UM7R8HlT3NVLVYyp6dVuPaOJqjQ8iWI10N4Vh8iVZ
bJrvRaXjc7wBxivXc+btBBtUNY7++K+Xq/5rtaib6rEA4fj42F09VP8PFKR+lZ7/7yWpd2u16Ld3
/Y+HZ2WsX3/r74Up2/nD155P9PcpQnmOT+Xn74UpRWHK0YbWmba1Y8RasvqzMCXVH8p2KTVIaVMK
p3D1z8LUH9rzfON70tW2a/jPv1KYcjQlrqeFKaX4CtTYfc+TtvalOuoRFNJzy2rqP45tMut3YRyw
P8lCkexd8hCT0dnthndUmGZzJrPSyS8jPw1wgJCWX7+vvAyBep1IrnGB38yf5z6ir+TPbpZ/E/3g
XLkqcriDjdB3VMB1CLks9k+FUE/m0TkcUv+QxnFVnDbOAMTYb+0QDf/KQ9p2jMwlEC0p+k3TtWSI
WyPHNr+WbdCJL31KhaXCcQRwHWptS90t1c4OjOjJPIrYgJeZpqDVB2tIScBqXwKwqeEYuVZMpOmt
gV5HkEyLCbfVDHjjRxE4CrHERVXFnXAtcLi2U+CUms05xi169MbwI7CxieA0ef5inbJdkWQGVfVL
va1ASWEk4pEHRoNdQQTSVP1OaqQQhYUd9Yj0czUayiMjydxWWcZbf0WWtT9nFD7tfThb1/YMH69E
X/ek8Oivz0PSGrqjylcPum6tHtJqG91zQ+2CHffvoDMnjkp7ARyTLDymekHlYzUUd4aLQsfE7Nwy
5Y9k6OEN+L4WPk32RfRf3AWMUETvYjjR3mKh3BA1HMcy0DAHorxCH95dJN4whY4wkfUs6NdjhV+t
Kc8GHyZG23k/6sC56vM8sS/UJCTaglUbwrprPPwtW4V4dd/kDmmAGYvlKo8FfZBOukkOicj3v1Am
SyOsTuyzaaCKf5aGBu+LJe7L4KxORvt2TK3wvMs4jq5qt+5v0gSQKzLhwoHuF2fWdBYkWf+B06St
t/Y8ivnz4K/XRzx/eSyNQNlAAESs0iz3HwrWMEyqrOhAEQ7uEF52cSGd98i0Lv0uHKJ3HYrnaZSj
KhigjREW9Ce6FbTpY6+SFFGCUtjiyhzDsNYghWSlJQ3ywb0IYmS5HNoM+BPqqkZ0oBJFcyKtRuG8
aycTBthL1nUYLnVhCfGvWa56pdEFtIQI7j3prPD3aBgRLGlG/+csc9GfSK4R07nrsQixJl+6BnUx
rclrtQ3ujuUEV1T67dqS79AUzayCklYgLQNjy1vliKbqpk+SAmo6suaVF4HVrAEnnFL1iceLxp98
9d1aT6HQHxHtxbt4sFRko5wQOInQu1qouPqpYwV/Oe8WM30OzIAgTdnS0HoPah6itG/SqXhnRRrO
yDLPsUQsPp94jX4VGnFVNkkVPgYOF6fzNqzrNt461bgO4VohiXyY0XYW4YTQDLqh/B3K3CUWlzBb
VDM9BJSPbxO/8kW5z6eFOm/dsgS+ulWGJPOYODI1BwDBZCxUoo1Fm9MaW8/95vbWEu2hIMfwVoMq
Trl4W30gYN0JpaS6VqFjgYqppyzBZUTEiEVo6cPsjK0Ezp1f+hpuSshC4n431XMBHLqy7Y6kUXuI
3kzz4M7+vspzT0abxbNaWBojT2M+LNkiEFrRy+y913mbV2d51Bu5aUnksWKokx44weLlfoTsiipD
SuCyTlAM7yurgj1iungZr2YSdvjnImlb9300NFkS7tJsMBcSIDLOvsMsTIxMuMqH903vRohHVake
/J0kAgSfOqUh+UfUzU7KQXCnip3lwh5TUm4b1nCuzGf8iuEK6HECmd35WCc6Xm/bZ7Us6sspk8vX
hXVG11uTQaJJ9COiSQHAmwLmXIbxLuiy75xrOBolhyitH3WKDjbdCX/XlaMKt6Pw6xHnAyCP+8hq
ajy/oq4H9lv0RAHXLaZNWHJr3AjutWeZrvLvbj4NqOEk+XwWdpVC0CxCo8BqyhIpb6df3juDQVpa
WuILVyD9OWqrXKGbGZZUCVuUM8My7Jbv/jCX8BknQKVm9KoMT4sF0xeZybQGwVE77+NR3rsVoS+a
4dW6frQah161sa1ga07YuoOavqIeR+STnkgBXJYd3JS6WLyrQqGpS2YbIRtBSQvYu8iUC0ZhCNOT
wYkrqEO5XpCI7qPZBUCahAq1I9GyXDq3Ndd2NcnhvWp76LBFRIA65BFg713thVbxmOj425Sny3zI
3AZVvlwkrJlISwC2bgtgfpjG+mO0AI0CaA75ZVkycm5d1wlCSpOIxjsrE1Sw6kGYGl+fPKjQ6Cqd
5kfR2ZFzM7Z9md2kI6tkawPcbME02LHnneeL7w+XvnJz+bW00m+l14QuPMA0aj5M9H8SgFP5Kh8n
7LEL16RUIU3ijZR+TC5Wi/JaJHAIPeqdzRTrrdJjiGZvXzf5O3sCvSTsbsJ/q59rPP9MADbf8/Fl
0h4uy5xrzfk04PnLJqGq4nSeuCZrB2vkJaR52KF7DTl8r8YUDaQybR7CdAF6XZYVbntJWCC3xuUD
0JTrq+a6zDLUWtJ5eF9WHReAogkhnNVGk8tRTlnElSCs34VlGc2Heub2Rj14zIKtGJZgvuLSDnAw
KSnzl6IygBxcGd0MI2v4JMnzHuU/u20vBkVl6Dqjg0gbqBAKAvqou5DqsA+1kPSQqnS0LAheLCaX
iqJAHeZnbmuvXtt57I2QDFdpHwxpgbLXCGFTOkfSfLwXgHofSA9G5yRuomCrqqT90vVe+H3wswlF
YJDtd75KNFSrWFg7LnnoZ3hGWeg1hHG47OomQcBVgSoArmMchPn5rL9xAu5ZIHdQ1a8nW5xWUwmH
VgZAv/o59BbUAttwepB+94WlD4uj1V87sDRW235MihUu3szE82vtt2OyKzjHPtSFJiQhhjZ+LRcK
MVuvcnD6SuOxs2gYhZSDUDKzP3ghUiCxt3ZWbBe+sJhddOtEY7K7iDiXc83MRyontIQg9tdWjgRl
YHvw3aQ7A3QU1ngumtTmm1I1ap2Z0n3N9bS9ltliI6mQ5jo/HUo6bxc1lzyLfdqLu5RKWrXVfpEt
7/Bpqrk8OGs+6vdWXsPeKGf0xro5bNKNTOadjhOKUxS1EI8IAQ7fDJomwKE2Ne62SBXD0Ak9M32J
2lnZn93IjPUujLwCaYSZ1i9ieJJe02Dng4UtXktddRYlCte213KbdnJJLbhuUaLPMkom2F94qG9I
J4RiHGsB+a2sxYj531L48txHLW+xBjBMReup+bSjGJNtKxVHHBulyJpdYUPs4Ux2Sa553vQEg8EJ
wjNTGjTd9TShYFOpEN24rClirG6jlaCTR3YXXcskwrLZd2cEWpKs5dSKnCiw9knVgImm/0zA7AKl
QQA3tbv7/zljN68gBiX912AMf80W15//M1tcYQcuRXvP9V3l+YLE789sUf4BIIoL+pqxubbnApX4
M1tUZItS24BybGNI4x3QVH/CGPw1WyRfXEFUpJKuUf9Ktiifw7IMVyNGFkp6klRBSP8oWQwXmtJp
USLusBl3cptt43NgjbtpIzeQ6t5le+zk3sAbqSPkxF/GPEJO2G6+BLplzA7vPkwn6n14VW/SXXXb
orXvbrH0PqXtD+vnPUX+AwkAonpP3s+fcI6nQDq5ws3+iXn667zX5/IESDcrLoCxy3dIP2JjBa/v
FD3OK7hju/gMIOgmu0bu89S/fGPY9XH+dVhfODYdBY4tlsnTYRsqlkPmMSyatGfTFkb5DbIkJ8tP
+M7bYpNs3hjv5df7j/HsFU/4ZJqB1dhDWlU4y15Cub/Uu+kw395Cbt3Iq/x0PNz9eH3A9fu/Mr+1
APJ0PAOT36dTSpjad2c4GezpDJ6qQ3t4fZgVxvPXcaSiDAMwB8DCitJ7Mq+sG6Nc14xDEMw3ahef
06kDAbmlGw7PfRu89SBfHJDbr7RdBfJHHL24OSmMlSUMmJy1D2qDXuPNcBg2eHoAWtkn+zfm9xyS
9+fy1ICKfIdCjm+O5ufIwue+HFB2PLdv8H3eYs7wFY74zuzsO7s5gau/h0fzzbtOv70+9Lr5/vIG
HaEIOgYIpT7aGLSe0mHsa8jrGpQehYBkGr++PsQLi3KNNev0CH1Uk5+/vFD4cgrqHIPmCHWqecFg
rYbxh4r47r830BFWc8ytKe585iJb+9YNIXto/X6q0jdW4wuPjPkAFCJiryW+o0c2F1Voa45Tbq7f
FzT3axoJr09EPsf9/loPz4ZYw9mT9R7SF9Rd3KzrPb9GGGWPotbGnKP588Zc5AvBGWCxY8wKCKWK
eHQguCHdsXFkJJQfN/017onb5gA1cacO0dXrs1rf89FS02xe15HKUJc6DoYLLuBmlKCWxn68LsrP
BkHhyLstgncdlpavj/VCYHo61nEgdCpnsJeesSrgNaXzJV7aUzkTc8d8R9cCvidNS/PGoC8tDOm4
gku6dpQ4jlJ26wr6bQQNFeAuhVdeEm9fn5Z8a4ijJR6YutegEda4FB9mgBmnEOcVAua7+VRARULR
s6+haL+xIF84Pnmc/5zZUThsgjG1e43WhZecO2Q0YH4jGseqrP9bA0lxdIBFYZwmXsP88rj8UmLN
7TY01/PxWtVvvKyXHyXldwHm1FPU6J/vMawKRGnV6bryvTtMB/awEzZ4UW+Xj2AkTsJt/8bc1ndz
vP4VFzlXSaMc6R0NWHhxBjqarUZb8JxW3uPi5u/zDLe3OLousXQVIRYWry+Yl8YEYWDTbeDOSfB9
Psk+N3nWJcTeucaKp67xx770Q306JwNmfXTmo/PXB3wxoDwdcV3BT0JXm0xdGhuuIOttb3rf7rvD
eMoF7w4pkTdO6Zc2w9Ohjh6o32Vj3wUMtTgO9WKDz3q6wPV+Y0YvBWP6qB63AcWV+df99smMorKd
Pciv6yWnvS5O070+WTYg/VAEfn2kl+fzz4HU80enEs+PXdo5NG7wHC7uRywfXh9Bru/7eA0+ncvR
egikzO3RW8+uHZIqp/IwXMRX3Yn4rE/FAW7p9evj/Wo+/XU8o4wQJBzkQ8+nlCf+ZLqC/azu0KBA
8/prcypvQOOfpnflh6Y7cc80okoeygPn0MKcc3vTIHj3762Uf3wN/zisGBoFec0rbNnvbXzRWt9e
n6h8caNJ8QsnbjzXObrkLNzy/Wa9eQcOcFVKCqIBKwXzOC1ccMpTXp8CScPMrq7MrV1UaJH5LiVL
TQVD9bxztcwTHqFIJfglevpZ0KEpYAc2jH0fMdXXv+5Lx6M2pLl0H0gFf1FEnizpKQobAJScVOI8
xOHKO1u1nfArOnt9GPnSkf90nKPXP2ecKbrjua+3C0IO/kK52KAfdDEc9Akq2sOmfQ8JJadJc/XW
dlIvbVztK08ql//JX5D+J7MsgL6WecUsUZU/qc6cz8UtCl7TCTCXk91376Q/Q1dg3kKx+2qdeW+d
L+tuPV76T0c/2s1OyZnZmHXN7WZSbVQ98O0hchALcW8Yxn8jGD4d7mhnL4E9jmodbtDYkVjvImO9
MaM1nP51QuAFWd4OGP+jl+nKIgua9XpDLfx0Rny3kPE7JytvX180L0VB7a8MC+ona6f8echQ/ZTQ
WGQYx8jLoamhR3i4H74+yEsFAe0IH1AGc1nTk+ej0HVW1rBOZj2mlstok70LztBr5hWZvb1DuD45
fztBf+kRPh31aE0gXpPNemZUgPrnHsJdKkdLIi7fmt1La+/pOEeLIZmcpUmWdZwrZK2vposen7p5
C99x45/9O8HVAXtADqn0mkQ8f5Q9Bck+J8wBAOx4a87y2Ivx4o33tX7j48VnKykkVxnfNsd7uZ2n
aE7poJxALN4vZyhNbwYCCEYiSLgChfx3niDdIiA35Hg0FI8mNYMoVE7GpNy77szvTjDK3Exr/v+j
wX/xravhWi98YXr/GO44X9GFqvJy4PgA13VOeb8jMO69LZDjU6a89U6j+/VkzN/BHb6q33q4L4Vp
25bMExAFlct12T4JlCkKS3Gyhul1M+DLVmxRr9hWO+/MICkBKH3T7fN3/u1bpcGXtrptw+2iXMox
YR8t08A2gV2m3A7aor2zcigmmGG9sXBePJjXQ872AO+4xxt9WWZYRWsmiE/KDsfj99UPvER3CNCs
ZbEO75h8W9+yik6j/RtDv5Rb20+GPtrtVgwMOPa5cSRna3VsuEA6cl1DyG0e5uiNq92L8ySkuY4n
XB7lUdgcwpBHOTJPGS7MrQu+R3aMouN80SE6cxLjVz3ISbwx6ssL98mw69d6snTsqhBiLNiX6NX/
xPrOvcLichPsMeA876AobDRowL05r64peZ6+WTh7cd88Gf5om47wjy1Al9SWtt6+v05xitrEd4Bl
T2E93E0fkfJT4gROzP7jfPDeCBIvRXPYiqCubGpY9nGMSPPGqkAbMLj9MwZGJW1UIr+8vohe2iJP
xjgODD3axVBeCAxxNd1AJIBiEFvTyb8xiGLpsAcFqLSjfTgAUEQLhac4YjQSVfRQkYR9fQj54sN6
MsY60ScLRbJil2xdn2qPbzXC7XsMk7fdwb7yv3o3yHzuovO3Kk4vnvKal0PNyVHyL6VH06jBHmLO
wXYX7Oke74t2kwHjOTh7FLk34Y06FJvli9e+8UBfni25GvcXCWlVH63LElSqBVx9vWCjL3hqvoVI
s54kp+t+QM5/VYwuys1b2+HFxeLSaRAeb5Fw9/wZV2MIztpiuo4V7OIIrDoEt9ff40uVICq5/xhi
/fzJa0wMfJpFMMQ0A80P1643fCWH2hOciNeHerFC83Sso5BmollGBd6fJ1a9bS7XF5h+TT8AgDsR
p/Lc1BvE7N4Yc/2Vx9eMpwnL0U6gH9u6js2QaQX4IEp3Cklku76gU7vJp3dvTPDFPfEkDTvaE1nC
s4zXLkOzDfbtvTx0F/I+6U7WNAFhlM38LbhGc+m/OerRKhn00AE0YieuSdly6eKniAD4Kbif3bIL
kFKltOFv38yHXjoNnz7ao5UTwiMpWmAYnBT4uwOAuCg+OVy1gTmB+H9jkm892aOlk4xuH87r9X6Y
8sepHjysycGm47ob2dEbY720Zp7cf81RcSFYcsQr12M+63u1EjMX+2Q2rb0zfq4ugIL2yNmm1Rtp
0kszfDrqUQKTlrFXDZrH6a+stdJFMhj65A9YRM0bweylqPJ0pKNrzFzErmdJjnjQI2e9bg6QiV5f
ki+d4k9HsJ8HlaUYishbg0pyFh7sw1oxjA5vb2711kyO9hvNGmda1rRo+I4f8Da9sz7Tgt4CQnIv
fbEJz8L3ajhpNhFuoMsNUEiAZe6pOInebIq/WIh7OuWjTRiqphfJWn3GwfosPdT0TsXtcmf2awsc
Zdgfrz/hN8c72n1cD2tUwpm6ucGB86LeoCj1aUIyVW2zr/GbDdQXVifaIhqthP9D2nktR44dW/tV
TugeOvAm4kgXQBkWfbPJdjeINhx47/H0/7c5OkdVqPoJzUxopIgWp5nYLnfuzJVrkXqRrWXeWbeK
TK0ndqcC9K8ff5Z05SB3sTKoC/vGMEHf03mnAqxYPgpHmcdo5UPWmCLv5ra33Xfjp3ldP6LEujH2
MEZKd/RpwyVMymW60lZO4KUqHRETSU1Fg5vnrBBoFFKeFgprqIKFdcHf/+T1Kvh0tW92jhgyJFdO
h6wy2QxXMaOVl82lwVtEF0yv81ZWOz00WpjO/cTsuDJ7FiaMnxMqCulME/fYHqjMeHQUfdCHlY10
KanGC4OHIs3yZJKXr/0szPigwIfW9GG6Nn5C8wts8wZYK6lk48n4MHxFpAAttq/9nXzlb4u1t6rw
posb2rCpI1Oq5jVH4fJ02AUEO0PfQjcDHgu259F88SuwZXPlANse6dK2B+OzHDoVtSo6xwvAzrv3
t90Ff3/yBYsnT2Mr+dCOcGxWGaV5WrLQ0bbTbWqPz2OrADoO6u/vW7zwtrNpUbYMlZcyFaTFmGnz
DpwwMS2qYgfe07DQQy42tzdF1QCHfur9cGWVLxzfE4OL8BXPVEtwtFiuPcfeqN5p/Vd6298flHC2
i4WkUAqrC1kWEPLLB2vNo9HQDdrx8+x2dh57YI7vG7iwTrgfizYbklMkuRe3CkiYQoobOAHmBJoH
nlBahOxBqUAzAOdj//OvWVs4dBUGvHDkUqY9Bi4lgMd+9iMfv5VwKRnpp/dtCWd9NnUW7hUSC/qO
lsUGmq4V2oJpv+5pro+ChwAJlZZctpVrK3N4cZEcm70H9Maidn962vxYC5DawRLQfB9xu+5TocJ0
8/5wLngympegDFMsikTAUE6NKHBFAMIH2h7zpkjhWG8qJAJTY1f1iGDnvjfkxWaQopVzfNEsjzNh
EUSeuhgbYXBNf0Js00EeXZUw5NNcAcfAg1RAYlHrXCHqtIVmY2W0F7alA6kYL22eheL2OB1tWpcg
wGPBb6yVjlei2tXSAlJlMCqYhUFs0vT79+f3Uk1W5NO5KxWS9yATTk3midqnddtznE1IB7LpobTS
n3mBShLkr5MWfS6V5j6aRhgYCcW1P4z/sbifDfYPewj84eIcDnAtj+pMzVFtEE92ap6lUCj4/vBl
ZZjnbtKipZp+GsiexB212Ec00MIT0L29MIpPOl3Cm+lefUFKZg934A5acthMH8c7bRvt/O37tsVe
OT2RmGb/wkNFgZ9U4+kMJ4CTJ+p/Amye7Rrtvpzuyrhe2bAXHsQW1K4GkQblLMGEdWplSrLBHxSC
uO56/lkfBIiRBcs/p26/HQ7yFcI90orNC/e9RX6NLgmIrCDYWtpMmiDqYwFhJJNBcx2JKMdDO2oT
7og63LLy+k+D70676UHeGaAakfv442liC3IvUBOcGnzecgMVU6jK+VswKV3nkDTVsBO/v3wXyrfC
BJAuvIEKrGtxQpKhUOqsfts6w1anQjlumuJmQs2WGnmwr2GfDp/QIIdGYTvczLn3vv1zN3tifvmE
VNquynPo6V2jQ5GIE1LGr3/NwuK5mHdVRy6RAdIKudfTr2ps/MUxqKebMx3mCdID0gohTP1W+WtM
VlG8l6ZJIU1Jast8S7memlBNyZL8nmkSdQqV/5DXdvsrbV9+/x03oKyE+BeONe2p9P5yOQHftRez
ZmkKbNWiQJHGUIXbyHGb3e2Ifsf7i7NmZjF1ehV1uqTqnK0+QmyhIKuWR/e+DMPb+4YueEgBPDIo
aUFrCdj8dALDuuGKz8SrM5OuDEjIG4iufSQv23ZrCkr7T3/Nnvieo2yhWjhwR4k3SoY8tNSULip8
hwYOtRiZorL5pSIe+r7FS1NJqwyDlOlBObtdWzDYDbRx9HLksC/HMapxgVubayt2aScyk1Q8cRd4
jsWdZqRz0A2CskQP7nRjROHoX90VJ/yRx5B1k6lZ3CjGsQXxBUdTZwn6qIZ+JcjCeg9kiScjTkQb
MY2jX9+fsgvhAY3tKqEIPQtAgPXFLreLkB6aUgE1XgzPpTr/5tArdDBFt1oUJ2ge+tMjnX1kJq37
sLKtfTZU6spJuzBck7csFDK0y9PLvnDAom29tVsmtOjomqqR7HNQ9UBknlLB+8O9ZEk4DxXon8HJ
Xixd7MeSNsw83yZLftRb5SYs0mdqzqjLBiub8cJxMzXua1DrBjyryypAbFZKUksMKo5uQzy7VNbb
eqK7DOqYFoUqRNTfH9t5bGlRxGFMqgl3sL6MgNBxmSZgWBadTF43Kx/S8bbyx40Fp11ZBZv3jV1A
5YMaFs8PRyMWOSutNvNU176fWu74E2rubf6ApJRr/9S8jN6GPx4EODx+YeBVRRfMWbKlCqWyDB3y
Dil6pWn72hZrQcD5mQZ9T5hjGzA9nE9en/h1OdSQPOnziGOk5r+KEjvfe6cmFv6QPlaa7lpkEf0X
60HZwQsWkn9Efcfamh/ZJ5oHf+GP9C77vLJU527x1PDieNnlkIUlL3pXeRCVlOo62s43/c00uPTv
7ooNUmzFxzX418qEvoWWRy5Ms+dhiiuM1sWD1L2G5sqoVga1BGZaTUb3KRGr20Y0GZM9Lp407S/a
WFzNnQIpap5iQ+XWLINwEwQ3cPasHKXzc3uyPG8wyqOZUumpDVuxL0ofzv/6pZ5+wNOdjbjbp/d3
wtuknN4rp6bEoh2ZguNPTtsZUyn6jChDA03TX9IH+7H8DNlEfkM/J3F88RFK9JvpcwUvwb78i6MV
63r0CcTfY5c1HLSpecoMbNzM4w85/l4lKx0HF+Cnp4MV5/HIkqK19F+OWBLtbjCjtc/IeW6zynO+
DPfRtvCifX89e9a+eLR+g0xf+R59SXZ/ovR1+hli+Y8+I9cqNYCqkDm/pQnME6lSx5t2JlNsHN5f
3wsl71NbCxeTKWXp1x22mq1+XR++oYEBLPpOf+w9Z1/sypdwq35es/qWK3lvVy38y5RG9J5PTLTh
9oywceEX2DQeDc2P0R3ShO11t0H84Ld4i7DiBmK1O/Wu+Zxer2E+L7ockYwn4yfypYtQpkTvK3Zk
m5mWoKpNZrewVrIZFx7ETDCdTEBKwTTry5TYHBjcUGKC49v5y7QdD9NdikIfKBPNzZWtBUxM32Ww
TdDk7IYIGynecLOKT7s40KOvWOzstgbuoAiH3mx7fJI77JuXUMAXt9Om+9jf/6kmvNOBL3YxBOjp
QJAjDhNSLpt4o1huRL+Esq33xuPalXV5Sx2NcLGRFXsMc70R83wYbzOiC/gavnZ38030YhRbfSPg
W5DKvRCXbn26ot14n6J04k7rZ+o8jjsd+WJ3m0UP3cjEp4jS9Sz29YstEZi76mO5nT1zF147jwHI
0a/Rw5+IeywyEwZvDV0IKSzC1TnsJCXMOFkNMiYaKhX+r/c9xoWddGJA/PzIOUUddHdokBCTIL6T
OK/1/OF9A5dc0omFhb/X8wQpp4AhpLel6jpfxkPyIdxY9w6Eu0RAT74b38g3xQ/r+X3DF6KtE7uL
M4L4Xx2VYupsSEnhgTKVXYzBWF+pSa3N4OJgxI3idE3JDDohigPjb7wuNu+P5EKkczKSxVloAh9S
f3FjDiPanDa0xjSKFrv3jawNY7HL4cLrQBUII2bmadGzVa610lzyncfjsEVx72iv4bMax7eZKf1D
/DjvzJd2owBK3tF2CDSqnLz4e3zffh8O4DK9YDOtBD8rI1ymc2SjGxX2uuGOMcyEMPllw7CSYblo
AvQVfQ28Lel6OR3hkPk6HJEwZER4phiSYfXqT6zSvw28FaWPplBnq405E+kaU+2qGdnQ8Pl9Cxc3
25GFxR3a9RYk9DVDGOKDFOjXahjss3xaeYZfeD0yQRTEdVL2tJ8uy3NyPgSjM04GCAje+PUh24o9
4FfECag17tb86AUEBK86/Kdm6FQcz7ozKzidtKzCnkgeQvC98WPXfnS4rqV9tvNjbw1Wfcn9HBtc
HFoEITtQFxisqmTjBMYVFD/bWEgpILf7/pJdSOEwOGDxYDd1w6FN7XTb+WPXBFqCLbn5oSbt1vdB
lPBCrvzmQYJDy9VV6UqdP2lJXwtG/pVNedG+pZFcI5FEt/wSCkvjfmf6E7tyLJ/Lg+hY9q/sEvRF
/iRfrS6leHQtok3ryNoSFNs2bWaPNdYaEN2l5sabcKN+tPYq9GneetfGxa16bG8xuxLPswp6Dma3
3gmAUrhB++k3rhIBjf8PwEFr4xM/PzrjVV61odVir64P4mDwUO9c7anZqDuYwNdh1JecliViC4V2
BxZvcYFR9xn9OBMnPo9cGbl3rVvRUbpwFiiPoaFEOkz0nC1CAJBQZZtXpIp053E2IVxTkCU0DRQT
y7VeZeWSLaqcwP0dLpuzmjV6J7aU29jictmVCMOqbgVV4qZ3m8247R5iBBte8uv/wMWIeTrZl6rg
OQCOo5F/RqpmMY9SqsklBSZ880eQlRva/bLMDbgLtpJXb98WbwpdY9yM3/8DEgkRCb5nfeFvsqQK
lZZSN2goqlduG9LoJsCyijc9J7vuZrVpZc3g4q7LUJ4wexODwqNqt+rbA4TU2a2+s+lg9NK1K0OM
4P8/QmfZHd7TZjRmtJO8vTKdL/Mt0ioZ5JY7e9Nsps2MVO1Tv8+/Wa/ri/v+2kLsenomO9jrB1Kv
LGYZ75sQ+QMK9tIwbYphQhRwFUF+5gPEXqI7DeyFQDotYxUosP0GgILwcbInb3OBVtyK5jR1o//o
1vz3paWksMqbFuElHPhi5wLenqQhDoB1Q6YKNDK4hoBefUYCWzxvyn3q+d9Xrqw1k4vtSt8G6l2o
OQB+boxde1CuQOlQ4XDjexSCwXavpmEuLeHxIBf7FdbbyrAjLALSCh+BILeow/wMrvMfcNJvKV7D
yX2tQJQT7NaqOedXCMtJ8ZqV1FUKXssCMxjakhpjRIXXNffh1/qr6DWEhnLbwMu+SutxFsJhjRoH
wEhMndM8yYXRl1osiQsrvi0r86FEU4K24u3KGooZWx7IYzviYjm6qHI7tkN0BEQ8Xxg7J9iiWu4p
brYPPzvf1I/IGit7pGOULXnEfv8n+roX41xcK2k9VYo/Yt8vyhepH24REVmBWZ7HjQsb4ro5GmPc
mVnZh8xlfksGUd8W+8QjsLqFwf5KQIXXSovnKI+FwcVZtK3Qb6qZQSkP845acOOJhmXSWeFG8SC4
3QWbVaKqS571eCEXh7E0hzQdJmyKO1O7raONdtVf0XYBWdWH269oxu9/S1+pEqzVCM4uawZLXgNE
FCTaoj3odHZRjIlnAyZdaI7ha9WrFm5TmtY8pVGfFHLC72/Ys0AHa0C9AEEpFG3PGmSw1WRdBRRJ
MO5Lir1VQ/XHXzOx2C4T3MyoCGCiaSgrIgmHZoituO8bueTJSAcBHwMRA9hJ+NajPWnWqpT3EkbQ
FL6R/SrxOsffF6XzbTDKu6BaAze+FQ4XBx3EGu81ohqglEuDSebDRsjycRuJDHZx3ReHzNhkrz3E
RON2OqjlJrPdSUEtg3a790d7HtHxoDm2vnAzoamF5CWwLmjGFBIF8S6srnvRXiigT5rnf0a7tjc2
wSpzxKXjb6IsCIAa+gr5bIPq5gAP9Uxx3L5DlB7GvPlKNInPXvQrpjFg7dGoXHDdtG8pGOT+t896
8Xy/KYqMUjlpTyjcjMOcfjAPgnlM2c4vHSK932J1N/mbNQTbpRtKvNxE/MoleYbHVdFTzQU+hCUu
vsNUt3M8hX4EgelCtX5tSS/c/ifWFg5ntEKnqWestbQ+hV/inXWvb6pDvs3v0mvfW7V34aZ602+k
ERDELLv49MQ0k69LaMLTEf9tjNz013SXfyxeojv1kYT9dW5DgAgJ/cd2j+Z1C+x55cBenF18DiqW
NEWIivmpfUUbpypNpN+hSz2cRjyRBQNG9qv6uh6sXvCqeDgIJUFQU8leNkaYcWMnjQ+riNz8hHMV
HmNIdUPohcPD+0fz0m49NiSi2CNHNKHlmkmTMKR9TaRfiXovSSsmzsciONZM2wazoYEAXKxcmatT
28Hj6pZNKbtwo94BtNyZEFC4KGesrdNZewF6JPAkqciQQvhDDu90QHStqLMfIZ0zaNmDbMw/ymRG
Y+tqaquNPKNUrJC07n/Uibl5fybPh4lhYAemDrUGINmF4VCTe9poMFx32R3aPhAxO0+g1w9hH/34
46aAiZi60Iyg33/xlKns2Cls38LUdG+qd2r3NSi/msPr+1bO71rkLehOEW33AJ2X4BdJA2Add4YD
vY0m8GyIz+zft3DhXhAKGiQQYZQG1bKs9lG3UFEDsB14+Utqb8Wu8+8lRHbaIjnoXbmtM3DjNiT3
dMNI9IFPmr7Px32f/kpNulTqtZrVBefNB9kK4n0gqcDELBaxQIMhNIbAwofa+2nbHyx4HEXXr7bP
Hg1QyG60We2IEct1ejefGl240rRx9I5Uo8VDyvqJqt8etNYh8MhwrN+Gl47H8QAXh3FIM0XvRmzp
e3NyLZr87dv8ew+511oH53lKkZPIspJXU9A3YVJPTyLQoriOmpIaoxxszBL+nEi9KQvHpdbsln23
z2ECD4vBc/oOsvh6BZB2DpTAvgPMjH8EAHqJE/MRPcjbsPk9jQTujgrrvnolk5R51j0vN8+4nm4t
VE6/9HfRJvXi2+Tz+/v73LnyBTQm0MJi4xCWd4ZhRNmIfI1FCflakxFY6PZT9uV9G5fOkKCaxIIA
VhGLn04zyE9uEIvegH5XzZ6xS3ftlULm8Sp6bd9iK944CbB2d/XNccFBHFs2FsUgZM56YyxAOGaf
7P18C//8jwRIhuQJvjgp4Gm11t196XyemFx4Pt+Rs04yGCxaHFtrB89JA68L9z3Iq/EO8YmDc1hL
k10eJv0txFYUHpb7eJDT3LYRM6BTDJaRmJ2DbsD7i7hmYuEBpNA2GjXABL0l3kguCsrv7fsmLuxF
Zu7fo1hsE8SqfUNJJwQ9u3wv12hOopiSJCtWLkTblGb+bWYJGYs7ZBYzjZE0W+PL/AWpNMGC88H8
GV6JFs7VSsLKsJY3CDIHvVwO2NM+os9h7qMrUUugThM8+1cT+1B116OzS8tFPR+oKzhGztxiLmtO
Y5JbQgdYNjZQ/rnzKsrrgp8W70IgrvSliF7J01OtaLmuJwkmoEv6AKfQE4BTkAv29+4ue9ViT9n3
2Ub+ou6yTXnnrPffX/LeJx+wfAancmz2NvsF2plNc4+MNdjQAaad9bbuVVuLm8JGR2bUamxN2LJ2
zUvGkQ7vtW25r1Zc8oXkDAiXo4ldHDU/1me5FRMLeo0Uf+N1r/7mZ7dBk28rStba8/vn7qLLOja4
2CzapNqBoTG49KChDevlm+LFPDRfbFcwmIQf+rs/9egF2MT1a/FfldBtMaMV0hopIbe4FJSds9vN
V4mHIFJ2UKEuMtceR5cOoWgx5JIVzZrL14oK+1SbOUhYJTF1/8TxCvW+6P0/4SSxYZD8EaptyxJU
7zRlH810Gebmb6PlScHK1rhwqgVqWACi6RThf0+PHHs968yxg1bQGm6nCdaw9NPKXrjwRsAEPUom
gnLiaJ+a6MLKMpHJsjlUMsKLm/wXUl87KuaaV9XUtvJt8DA/prf2H6bxFH1XpgKOXdDK8A47NSyh
CA0j9WS74w7AKMKgByTh9giyK5CkvOVD+q28gYIi/ZZtmoPqJh/LD+sY8Asb5fcdCa2TqCMuru+q
t6RiiqEokf37iHBfU744duW9P8sXjQiAgEYwdA4D91Vt7p3YsV0fdXslyOiVUa6c4I+nlWlTOTKz
cCRx1KI8QoeJO5ReUu/yg7oVd13sbztQuTtl+x/UzS9tUc41reTo8qhnHa/ZEOU6ZKM2t2t/W316
S/JsyUXca9cqdDPRZjXtcuEesmhWFHUlOkAta+FI2qIsoilnMnWu1u7OPEw7lTsVx7yCwboUOZxY
WsynX0RGaWVYCu6FskV17R/+N0uX7NYxAeLDF48uKrmIQtqgQAXW5/REKC3c0UWX8Rrp1JriXDIi
QFSYfviBzmFb89DrI2LX5cK+en97nrcqMpHw6VqiVg935dIJ6I3T5UVU+OJm1XlmmkBZaGL24epT
f5Zb+VFUfFtP0d30RVoRtHhDVpwO+8250XsqAEJnjqCNDB+AU+mzg8LHNiKOhmBtm1z/QB0q3WSe
+YtKd+5mdwJXI5Co0dfv8fUkU/2puDyyhzXA74XEGl/Eh9BOTaRz1qKn2ZQLZIsvEoFG+hiCrtYf
ReTWfAx4lb0/+ecO+NSYerrqVY7qZaBibEy+ZVG7HwL40kJ4Yobo6/uWLu1nthYpKHp5UHtfRnCj
FXejPsYObeJfp0r1MnTGvWhg3tP+UOkPfRFcm9VNJysHbSx3aiy6w9Y+QozndLl1mxIiCUtEY2BZ
Wfj9SSsCuQ7I4YQH81qUvtprkJTb/4wfXUQyS2Pc/rpFqxSZ0mUYEDQ2+eCk4Ui90SUKFiBl2+7X
Kk4X/LuNpo6pOjJx3FmHYJibpTNQM0V7oL3x7c2kKLfIuq9EGxetAMRCVhrpnjM+aLAhMIYrAzk2
p7jS/GfZfu2UcruySc73ow6JAF5AQYxCk98w1EfpV3iPtWoYR7KVnvEzuO8BzgVu9aHYl1dN4Ybp
NdWnDYzo5ue1p/Sl8bFIhG0O5bSzrGyvDBX8h5PjmjVq6lXktujqdNYa/8T5AMFUMHsGIAiRrlxE
v6iMGuSYHcfVkJRsLAVE1JOcdG4f1Jv35/LcoWNJEBSQSKTusixEVrHRw1FqOm6gXJfFnRpm1yIT
i0bfjg7Qj+8bO9/qGBPMJ7ApE8csO9rlFOnruCIDq+naNdqsT2R6XjQFRRsICs0w3WoNSgQ2MqHv
2xWX4OkRE1SrIAJIJXOJLFEI8dyaUthznhGuv5obfVeZ4ejFmv0YTtODHodXiOOuQL/Ogw7KHeSW
aEqkI+Esj0dnrDMOhu/QKmtsw/Ip7daaIS4tHdEawlmKAxXS0kup8lz4I+KHhIX9fWVQESW7qxnt
g2wPXpEbKzvl0pVDclewvGNT05Z5uWD2TcDSrJ4ohoqSIF1hL8pewEibz2ssspeWzAEfJ474GwXC
6ZUTzUqcIC/F4BJ7lyjDp0B7zHTbjbr7UnkefW1ldBeX68je4opDvRkx3ozJHGpgh1buNX7/x90W
W+LIxuJaYWZhIyC8ofg3JVd95wkSemmrPk+pZz9ERBfPIlMev6y5k0vn7tiwGPyRv0RaNQ3bkL04
NMZrFX0okgyhY9mrQlj4eddoSXWbrXWhXfJhx0aFKz0yahpdnNg5K5hGsVcA4E/NuyK0EZbWVsKT
iwfB4IipkGRzMSyC0qHIJaQG2ZiFhdSulGu7PM3RrMy9Qdd3cfHyvjc5vwPEMv7b3CLknlAuzUvh
xcqp3OpdgfrMl6T8/L6RC4HQqZXFFRBUUiXr6dtpm1vkCmBTvZ/3bBKhZntNCWCVnO/CEeBGAw4j
uuEp5SyememgcgpkLNi94cEAcNtY6feVUYnfsfDEeER+PbebwEwvNgX07OEcTtgQwU79UOxFwKx4
/k282hP3ViF9z5bYoEcbMA0nVJdbbPW75Mn0RDJnvo9etMDNbotvTuDKjylvhtpNAXLUAfobHYG9
/U36aBzyu/ljsFvLiZ83ggBsPB7+YqcagZ1OPjllt95lE6Q1Kc9fGUnua+spe7EP6qOYjNLx0qtw
m7763hqtzYWte2J/sXWHPjaqUdhvJXQ5sl2oPsC4sHLbXnqqgeAgCuSqRwFlmfpPJiV48zeEZyo8
wLbuqujJ88qXH4YdHLZbDF83uYsO93qt7tIupgESxUhkvQTX1OmqF5rWa02S+G6eek3O2ytcfd2v
mFhWcGJfipQxxYRor525CCOaKTyR5w2vzKt8799rh5Vzc8HFUVCGTwqZb9iIlq/fQa1gq694dun7
+uDXbnlr7Ka7eNfe6L+gmixa0EA1hiGbXGWTvnRm4aujX4W3N0HpYtPaWeXUfhP6UCFl9+Acr5wn
IZ0DQ+jnNW7Jc6pSDsixrcUG7UtJa6CVZGqviytzr6EWjYIyzPygnoBV0u3g2cCCikOxkzbGY7pX
r5KPxvdot7bIF44qVUFTdJagZgq1xGLUoT1MoeLw5tXczjMekPBTryU32fqS26Hhk3j9tbElNRzf
wMhs/lh74J/vMfQX0QhwTCE/Rl39dBtPMrrNkgKjZGj9kIPfkMReO6Ui2jh1j4JMiOzB25V59ojq
R3TjYer30Qb1RX9HvhNiDyHIRwtQeQpb2FrZ6ff6y7FNiq28PkUyF5SuTY3mdFS6XSUtwfgXMFCd
+Tz5volWfB9a8nDX/q4iP/2uKZ9MNUrBdp4F1msgD1wbmzafm7L+preDBEFd4OfZdJXbyYyAPdrG
Qs4+1Z1wdvaNPqMI7P8ue6+NFRqou2Du5ID+t9gBbllVZW58DJTRHt0xl9JsozZ6F8s3XaEHJjQl
o6bex2NkJuWmk6J8SJCOlwsr4d2QKeE+GBvb/BH4YTzRNV9MedPuBg5vguJ5F8S2VzdFYnyz6wY+
yV1XD9ajmjjDd7uc6PvYdsaUBogjBeOQJK6UxNZ1YkKlmqJZPKn1pg6qqok2DmrV6nVex2XwapeB
Jd9J6Wh2u2maIqV0/VDP2fZWMuYf6bfClw5DkEbPWdz40jbTU2P8EhDkzfusiZPyNw18XbHRZiML
C1fWAqv6UfRJEt460mDD9h3rabKptVhVXMcsVAq2gUEOZG+oMySPXmj5Zf5bJtd2+RVVy7k9RLqd
oDaQK0n/uepmo3tprKjVblolkTto/vphHl11DGxUWO1q4oVuj4g1g8dOZu3Jbv3e3M7GZEgHC/Tm
F2Ns+rT3Al/LLa+UzUEURnqBsYoMpWy1nZ914a8+qiiI8jFUK1t5stDt7fPZ+ayoaadcx80wF/S8
1HE7fouVxikPmTalgIm7MBKhZ6GnfQXVP9ngB7NMIqigVFvSEB4Fwt49c9yn2bhSatuQvkmq0vXX
IR4xvgmcVBDX9JVUBrHnzHqvHtQ5SQp1l7eVVl1N46BHt4Gdaw96D/r1QZtCbbhuJ4SsO3fU6yr4
oOp+1u+0aM7BcYalJf20OkOuJpfJtiiSD80c9Ieh0aMi9uYirh7ToC/LGyNsDHVP+b4Y0YCfJ6v1
jDio1R15X82/lZKm1TfG3NfIEjKVqf1tDGXBE1OknLKnOaiLYDN2qVwclMFQi0dH11BpRPH9e6wV
fng3DFVNGq2bLEoMaWNXm76tkmQ/5EltfWiMoq5v5TwcnWkDL1FgSG6F70o+drWZBQdHi5qeDo2o
GjatbGUyBBtm3iiv/CYnrV2lbQz/NS6tohlcaMW0/nUO0zz6mqmR4CrsLKtxzdypg4dEgVY2Qzi+
L+3IHe0ol382oaxNXtn7QsOghhtpI5yHf4N0eWjfDlZqpI9K7N/7Bm3PUHkVacGlUfnd3HpyEQ2m
N5VDWFw18jBtySbKnTdPUUyOQe7HKkSLU5b7+GsaohBvl/4Y3oE5oYdIlcbPVRPm7S42FCvlq8Lh
Kbf7WJ3CTVrWUS8IkMdpaNxQt0rlh0Naak4OeSwFKsDuQKvl+CobnGx4TjNNuzErS8jbFFOz6xs5
Lb6E8Av2+1kq+sjMvqhVn+eAeni+TJBUK/MUyh/NIA7JEd0EelbY6aZzAKqGrg0suXArrW2rwBv9
fhy/pMkQ3ZeSmtu7eSoLY69ajY5NKUuHFwNs86cWCrlZ8yw2fb6BcjCQvJj7D8EneZL6bW1nerKJ
46aTbzKzNcLOxc/M882odoCOJFmzmq0q6XK7lREH+Ia4Tas9+WYMWr9go+2CVM5/SGZQaA+JVYRN
S8OXH1OBiG3+BZj9zLF4xEt3sELLSk75rFYrYgizVQq3NiRNekqbKSwo8OlNI7u5JcOkV2mpVDw2
6SzRvhZmVrtHjsuEc6CbmgPjDIqOzWiV5W/wC83FfVSr9qR6bR6Xw3U6ck6uQdJl465HaohC8jTJ
ffCsFG3nKVJfy09qUmvqdhwqO3/tm2I2X5JOlYuNIcWldm9kml0/O5JSf6HANDauVDpSe1fjyNJP
VtM1kPjbdVLtEtQmnWfJdnIEa/um/1pxp2Wfprw2k3SjxmoWTG4XZJEqfRiNUmt/Md+znm6kgDrS
wS4JZ92y8Mthg0pwVFxbaQdrST7bd2ogOKwoAaTZPpYaKHZTNbuz+ija1BG5Ni/oqpcY3Txv0v3e
DQflKYo1A1JmNa1gMpuTdFumaZW60khHbGhGNLgHTeLY8OBlQXHtaEpl3E1QqHS3Q9NNB9MBGvLY
KElq5btKHpytlkj1RpkBwPG2uw4yWTvYvV+4XGFsRHn+NfR6Rksz3mPrlCBWn32a5FSvS/wviTZm
XlI0o5f38pi5SgJldaPqCCCEhlP4n/u5b7TOGxlW/5z1k2yBGAzsttzFaW/dBH2dAlJ5C6j/+4Rn
rvnn//Dnn0U51RE0HYs//vMu+lkXTfFb+z/ir/3fv3b6l/75UL7mH9v69bW9+14u/82Tv8jv/5f9
zff2+8kftnkbtdOH7rWenl4bSAvejASvhfg3/9Mf/tfr2295RiL1H3/7WXR5K35bEBX53/71o8Ov
f/zNInz/7+Nf/6+f3X/P+GvbOmIsvNp//13/+xdevzftP/6ma38XUGMS92CBoTjj9Ti8ih9o5t/5
v4B4mjwCYKtTidvyom7Df/xNsf9OiYTCAo3CqJTx7PrbfzWg88SP1L/TdI4EFThVwVymWn/73+96
/D0o/H1FmIZ//fmYGHD5dIXXxTRFnpr+R0P8cxo6BnUGkHyedVdTog+Sxltk7G4aZfh5NB0XzCzj
bijlZZqsFYYDO/JZLsnIe7WWEvCN80A7TmXBAZ1Yg732njsfjTBDbO/QBMScip8f5SaS1OcqofzF
e649IEUyVEitRS/6IbmVIUgyvPhaAka7+TOD+7fVxZvG1vJYmWDcBHlFbFbU1eQ1tv75jxvhDUeF
FmE16EMXMb6aSWZWUOtyfek2SyFqCF7/igESDKdzV+tOVBSFprum8GDdVWGsGHhLUBw/U4RqEj0v
FCKRCuXRLV7ER6szV3ZtxwlD0D8YP5tP1b3kZtch8mKx6z8re/OnlFJbQiyRlrTn9wd3YWMoCu0L
AuciMkWLjdH5hA1JgGktfzCLJweOpXiVIn7NyCIzFgxRjefFiDN+VACJJzWdZ84qTn3NzGK79QDU
nADhLTe8bTftId3RvnPr3Bvb7HbYaFsSJdu5XHnWnuGXxdodT+Bi+/mprCOGjNFp3260nb6t7ir+
UHjZvtrMnrzpP4X38k4Q55ae/yT9Qqf2/SU8K5SIT1Ap5iroa+sKnNWn26dvjHkAGaK/9WtDUpVc
Z+Q5CTu2+QdeOyuH+gzK/GaOzYL/JSlN0frUXOz0Q4TIiTA3bGHhl7/3jzWwpAG9v8Qz9so2MA9m
s18HFl9aYMqG/2d5Mdd0hhe6FEw6cQAYiPqg17UbrCn8LesIb8MjmSibdBILDNjp8HrVySxJYng8
Hr2+TPZj+ttsx5uiWisTXhzOkaXFsUjDuYqtEveY9iSXzCHeqLO5JTZd48I/QzeKMVG3hhqCIjmd
54vsji91vdNGYpNeWxp4Skj4UWmTnvSN/QBMWr+V3fJuja3uDMS5sLqk20ZfdjYQh9LfiAt0L9lC
iDL/cLYOFkleqptyL1UrvHFnSolvRrkKQFXSFAOu4nT5yhkIHbSzMKS+yJPrdF78VbniEbdRfksQ
HboyB2/6asGnZu5Em1/hDWt10gtXOp70318gfn7kzf0sypOAcr6rpVG/gfiLGecF8f6hv7RLRdVE
iO6Bx1EXe6fC1/3udtRxop8+d4PkZ56CN5bXOkQuDgc8IncEY4IS/HQ4/4+0K1uOG0e2X8QIriDx
yq12bZYsyy8M27IJLuAKbvj6e6iYiS6xaordfR9mYjrc4yyAiUQi8+Q5JU3msTEsx3TuelX4Cegs
b69lzcIioNSqk+p6jk+mgHg+QwdNrTe3LVw/AGeLWEQOTF2OjZhNDB6QVF4LjuC9Ij9QnZjG+JNv
xYkqT2tUCNcOuAH8FuQYUD+9mB92rF6NMw6raj6FVpMCVvFcjDS4vbjr2/eXlYW/lXE6yEriA1Xp
GCbsN6HxCh7t+kk+W8giJkLeux6Re80nefTl8TRTTjJ/ugejp9/8XgO9rJpbuJwadw7uO2qiPdZ+
VQPDx1W+M57mZpV2gqT7ac3i2odaeOBkgtSl/MjCK8NXlU3aPDTxf96An56A5y+Kq98Jk1ZAhWDC
Gcnq54OEsmisdRKrEgBfRdoENvPwtidcD36AKYC6H/99MX5rdQPKxmI28Wv4w96d3wxgQfrCIjCN
VIGNq1mcjBf9ANDrm/Z22/j8UZZJLKBr/7VNF2lym5WWnaBq4dYtJbUHJBX3pVnwDQYuwcoD0vO1
3Ov6hv5lcbGhSjVaZmQh70FZwa3lXo+mlSh7fUMBSJqfaPOs+MJEZ6PMhLHe2fF7HxjoFmqYjQ/J
nE2yUV6ARU1A3fI0d8OwWAaV07XoezXbAjYQ850g7IVu9OIsNDLSUKX5OAsziXDui5+02FFvJlmC
HCgo3HLcddxdxYStWl4cCqZL6lgVLJt5IDvwqSTbmW52UjZxtP2vwPLAXeMteb3tSlc/7NmaF9G6
aTUoIWb4sKg8+vFkh00jnm+bmEsIl+56ZmOZEsmRTAlmOtFl1HTX/NpziHSib2wfUDmaxS7sPffZ
Y+Z3u+he9bk//Xyx9nrvGnvD65i7zrJyAcH4SF3++klLzsGhyv8TIMyNEeqlV596YAhyKNnmAUGG
9vJPm35LgwvvNjJhtQnAsdCOTu+Riu6rtfHOlS/58XQ5y4UKgnJ6O3tvyW2g/J85LdaOqH77Q37s
6rkJbo1T3MBEC0i/C7ES7Bk01cGPn/nKKjR5xW0+rq4za+gVow00wlpv/WR5unViHaBMsKBxKw7k
mD2N2krtZm0LF3evzExdlj0sQi83mJIj6N3+TXYEwSNMBqkY8sYrYXEz6VWC7MREnUah9YlEsROM
aj8FxCg76QOemt4zCJ/7rGohhxQRFnYxicMx0czczYRdukR0IKAeKoF/5x8ju2Y3BZ0TWD4xQXs5
2pkbSaTkJdIoQtDsdKYEGLaiRLtOgqZPbdF4uR0b5sC2vMlMHaTTKMc5+sUIU9wa3Ig7bIfdUb8h
A90oqf4kjRIpFkSZ3ag2V77Atfzj3OIiyBdGZtcUbT7X5Gxjdl3AATY26jVlq2tX9LmZeeFnzovs
HVcMx4MTzH0R6gRowgTMiacdZyb3gf7K7JWtXFvYIpK3CZuEAU4iIG6/Go0GtQzHAwHFyvatrWsR
y83c5D1ezXjeVl5lUE+pQ5Udk+afCrh/OKLx8YDGdAi88vP+OdzpsqoAvigZcjXokrQ7KSwuVwVX
rzrgXBAGbB4uuIRjJ1E9KDl4VtzpsdhhoOdxzrZnHTD2NIXJblaSqDaR164NS139Wn/ZXaZwNIv7
Tp/rKwPGzqSfBQVmz1IPJIPuiGkEi3jDT/tBe7h93K4FOMC3/rtauthVVYB0SErsam6fOFgxE7bG
63x1P9FcRD0H02AXA1mWHCOdRoPp8rp7Vlk2s1hAl0ECv7AlLZdelJvh7UVddckzk/Ofnx01K2vK
THZYVDEe9MIKnUZzbcL8qFmLVlfTBjzOZ/DbTIZ5wdwyiJKVwISjuBNtOCarOe6/9A6aw+48KruK
VLr6vf6yt6SFtQBgqMTsnfOUIpwfGCWfvLP75BQH1mEmw5xnkvq74R5DEaF877btz/LL2pPtAvX3
cRjPfsbCbSZeJEMSfTzph6Dbkw3ZF2/TCwj/7ogPznNjD9jjXv4Wv9fSpqvVhLMdN+aU5Ozj9q3U
kHTg434A8mTYPY6HxOuD4gmzBSR0wsbLVhnqr3oUOJXQxQFKDK2Cz0bx7UXmEBxOczB/yqwESkiT
unRTLsgjeI+rFQ++emjAnGZBVAmsX0u5qsnKTMaTEXeegCitYze7VtjApIz6fUuHOCgtayX+zGF6
ee+COOpjGAtKssuwZ8VqSgdnTkNqFCgBq6ZjpuzKnv92hv5VNfvNKKwBXN+y++fXFNCjICABV8A8
trzIsRQhRM8nrJUI0BPQct/QLsj4Ghz2YoQePvvJziIq2HqpdOoIx6nwnBx9gIQP5DiFHyP029sB
6Mop/WRq/rxnPkoyqWcS45IuQ34EMWnpdg5Z0/691npA6wo8Sug9mPMA6mcrhVAyxypxv2dftdDG
AHvvAqP+bZ6Z/xvz8leOAFS+YAiNjrnVu7znrcbsaNkB37tpjvWP6rm5R6NlBmjiLcy99r0MgWPe
rBV0r1yL52aX12JucCATKK6PNNWIP47aGNjTCJHVgWUrX23N1GI/nTjiQ4sk2M2iLymYjAh5L8Wf
256xsot0Eb0wRZQ54PoyXS3aDUDGuCZK4+jVukW0spqPF+viRM90cBqBvCMKQ8uHhVSdXAoQT7pt
Y6P66QzwRytJUJdP4uSZRr3ijpoO3ibFsg7VNOhP+ZQka2nblU3FnT/TjWEMTMOl/NlJyzZptHZQ
UV9uQS/ab3r9uShXNvVKtMRKDcx84Qk1k1N9tpHbTUFp0yN2oWukNAUU9QBs1KodmaJtLtZc8srp
/mRu+Q37lpsThnvwIKF+XmrALznGGrD+2r4B+w2oFSr80MBeVPRGadjNYGFN2ngo9JdYvbOip9u+
eNUELhcbGvd43GmLKGWNKcTd2XypGdUzQGC9CyIfBbOUtX/b0AW+GqEXUBPMdkFgdB7kWiyGFV0l
7RKL0TfxU3RS95ja8ZPH0bUjjzUbDVw44RiUPo+PI+YEvqDPvzI7//E8uDgNc1dqRq+oF2moQQBU
i0scbv17dHIe0X7w+KPzVhyyE8hG/M639+KPAbUd9ZDcQ9ho7QfMj61b9hfnoDW5OvES52BIdEjC
QH5MbHIpPYHORGze59M/1ar92HNgcQApB/wEUJ/Ph6JRqBUlFZ61MlEbDzsCekSLr9zdHz6yXBbm
FMBdSoAhAo7osxXUux1HkXjVzlPyYBCbTmi+e8IlLp1AIGxgSl/xoW7ukRW+jmsVUpwLfE5z7sGR
5ZQE7Sw2lFABA6om3k6n7gWDkE6KBHimSRdA6WdfWuFGKA79vO3NVzIlgp4/skALYMqL3AwcvtOE
FiRS8CyfApboPnjyfDNJ7qkR/5CxZniDLb7XTae6ty1fS2FgGqPCSAtRI1myKumtPvb4FLih0P2P
9t1GbGdtNwv02mQlOFwLcmemlvVQArRfIx0cWcVq7UAvC+OA8Te+W1nRtWNxbmbhpTqQuo0csaI5
mxeRq/nlYxJDs25meIBU5IGE7I6EmV+ckrXtvBb/0LwFKAVZJy4n47Pvmmoa6bUKDwLkALrxsswB
sNXvWnOtEHPtuUR0CIcgyupA1S0vqFTmU9/OvirCLsifdU8BEPJQPs6EUX2gJZ4h0VwDoLMM1cPa
dO3VZcJd0CJU4bfLIakImYFCJC7/0RjeLXBi5XxC6Y7RlSh/7WWGVz5QqPgPCjXLGeXadqox4Yg4
ymEEpxLk08LoOfttAomTPZRh4rOXtVmpq2s7Mzl78VmiXSVKrHEA712rIjQc9CgORUzrY0MjcyXg
rJma//zMlNLWemRnGuLN1G8LjR/ipLhTDQj/rRyJ2e0uQurZmhY3RZ1isnUssI2zKgLI7rrG49+j
AWei82WA2lq6BwH1baNXYxqSM1BggO/lgmUUp7C00tmmuq/vsn0DXgoz7E+rj3f92tpmpsmZ8RF0
JotHhKM3EfJV3IJjGG3UGKzvGVg/cNQtT/ymu/L19rKufrOz5HPhHjnk5jtMy+DcoZgWjfmxmKRr
OCz4/5lZuAaw/U5s8Barig0aOFQxnocmqnxg3o0vt01dvwLOlrS4cCV+fZPoWNI8VBuV3jxVC31C
r63c5mUNRXRt//C6xDgTSIDw8ll8Lm5EfUItGOvNP6wmnjBDEzLqt5c0/+KlvxuQ5gYDjA5b2mJF
fMpY01nwPauVj0zHQtq+PSqOU7pGBC5ya03L7trDGXCavyzOl9LZUc4dY+yRJKKrAyXPKWg9vHpm
ikyIh/rAX/4LJMonc4td7CM7x/AYgpTkKFE1nD/2ybDJLLA7397JqznR2cI+8vCzhVkYRqFT2qDj
F3SB7vU77Tnb178x23CKIGk+U49vBBRwx5Xi0TXQCJaIJhb4NixwiyxOgKGWWkEsvNIxORDKYwb5
oaOxLTcKWIHhM0nAoF95e7HXEpRzk4swqcVRNBQEJquRjG6jJV9EUX69beN/eMpf61r6Zi9GxiYY
wVj5nRmM2yoAb9n8SnDX+bbWVrRwS1bgCo8mnLbBiHRf8Oy9ZXa1u72kNSMLZ6wL0mAEDCtimhk2
clezwb9t4fqmza9x8BuBWnEZ5CctsUeFw0S6M8vD3BSmHv6hCJL36fg3uDGvXSpAes0AOWMeTVjk
cS1nWmGqSFWt2EeLNOQngYow5v535d+g4ry6gWhOogcFXC+Gpz4HD2RZdloVsMZoaXnmONMGR/aK
c3/knhdB8czKvOazk4wcIALyGVYqDN48xVttm7ygvO0639RwVipZvZnnJ/jSIPqtmAWBpjDoD+dl
nxlkRqmlIP7E0yLTVExq5fIxp7zf2iSxt1UyGCeKYtGBo7Wygxpo7iGBlNt/4TmgrEIRB2SMSESW
YYQnLSDPCMwzd7GFGsG4jY4f6u2h8rB2uV37kOfGFgGkU/S8FXMuIrMfVftgraq0XTFg64BngsgS
lJwXRHLKzMAQ9fiG0LjakCLZ6DS8vWHzT/z80VC4meGN8ET4/7ItMVQqFaxuINhlWCGJX+WEtFuZ
/EZZCYSXS/lsaOGOfVepZWuggocpS6CduNupv24vZY47F0ux0X6mGjiqwAr82f9qim8RU7xSQNP2
UmF20FdUKfcgFwQXwYAyJcv0N6dFb6mka1TC89+9tI1BJzR3PmQzlk080xYIi5JZKEeB7hbIZEkO
0oo3t1d4xQqm7AFsADZwlu5ehKkpE2YOj4O/1b7QBo9NIBH8F9nU7AdgdAehAB59ZPGl2hHtgjay
EJ4yTAkqhfkG0ZN3qHK9NEN9AFfGGhDwyt3/2eJyXfVQKoOCczQ/4Zt3DF7qQbKPS2/Wf8crwgjX
2QWulPNgFCWnGReIAa5lpBB5rNrmhHA1R4pZ6bQGoQGmqh7r70Cc72iA2XlUgaoN6olEuANoZ+70
tVeT8+GVnz0HkgxQ7QDYXcf8x7J9PvKC42GfGW6udmDwx53xS3TR9GIT0WxyRFGASoYtaQprHmhV
PSsZux0Bbi8G+cBe6nb1JwZq9JmJyvxpDFr9w8qJmnppgW3TFCXxC9EzHxQL9UbrWeJHlU2w0Lrz
oSzXejLp7Ls0fYvMujrZsdE/OEgrv0R6W5yYCeCMHps6+ANGW9jPI23kBgAqHth2ke/Skk/ctzu7
/2FD72Afy7KKt9EwQM+9gdZ4g4calADV/JCwiH0zzLK8Y8UUP7DRxORrXPA6VLqMbFrVgJRPr/dH
EpXgGChFsZmgPuGzpFDcvnDauxbHO1SsWreDPnfEqdQm/OVGggH+IuH13qJQWfNAhAEtkCgVL0S0
YNqloHU6xZOcepe2eexVGBqF5HzWFalbUaN5s/kwPrV9DIXSKe4gjag7abvhDukxIFs4GGrvgN1Q
Ixam4O/77tCYHiBeVfxoKAd7lBr3feEOkVQfWoV4Jrd/TKABqd0c87/FL9tI1d61ii5W/VKo/a+6
lJXwqAPFbX9sVBxlRY8LB3zxVe2XrQNK1qkiX8oWc+eRYP19gimINgIYwP8SqdGO6bGPqiLkhzLx
lub4bcKceOw5thmBmAvTYG4f9dlJ7wuoTwgiuS8mboRqQ/H4B2FvHbAySk+GZ26HyQkk/dLZVkcD
Wai0ctPJbA/KOA7bLjOmGH/5EPuaNqo/aa8XYP9vHC0c2jj+oYH274sSjfTdoBKqebRJD3N/NjAH
y/TEWIP9otDTI+sI8Qu8Z9E0slj2o0yrbsty7B4AcUP6FXwL6qaOSvlMwOLgp0XXhgN39IMytdn3
CXxMbahbRf6n0dPSIwkeV4Tp+TwRjP8f5ZH0YvRs4lPcpFSG0srBuIBB56H1Y4dnOv73YMabTjWg
29CSTPlCK7wSXSYaKLnOFAu5b4ymBivSUke3qJz+2Rh1dfo6lQ7rvH6EOCBzCuutz+HXTRdDZTZN
GIcboePlp3Ft7fIaFKRaWwKAWoHO0gcPRXrIS5o9KcwUXgKej7AUA90a4BX2ik6B9xnqPSt1fLRG
V08GIEkPY1clqqcNcvhmxIZVu7xS6k1flhbkbZFwfy8UI971VmZ8xQEyVMCZWftYKpqGGJFGXlaY
1pFNWf0suElskJWASkREreIByC13Axf5KdfUMfHyiPHvpC/tAG3mHpA4nbebSVBjV6qGs3eqnm8q
YdlbNmbJtiUjwJl0IF8Aw1EDVlvdfSwb41Cq0SOf9OrblNlkw3NHe5oqLh5b22y3BDPye1lEYGOY
HL5tO5bfs6xN91UxQJOMc82TjTKUXm/Zis+7Mn3UqaK4GNSiwVgSfRt1tuorhWS7NAPLutK0wz1F
RxKzomrPMdIFJclsozrT4A75OB5rrPInpjE7lxY9CI9kaZ8MblGMBPTGrlAyFuhJJrcJFHg3KQCz
u8zJrbemVsY9fGq413tAUM0q1n5xs+NR2NUyC/HQt04ahCKDSjeSBmOkgFGArVlss0rREvzebNh0
GDXmbm906mPHSgi8MUL7J5B98N+VnVm/Ike8NWOX/gZLRY2hIoxLb0fMaj86lWNj+Cc2D5yxzAOx
SLkvTWMKY4dFgSLi6D5F322jxCroawzPMaNHlaLjZMcyyIvaANQzz79F+fDTwSv2WWDkunKBhkA5
uFItUCJM+fhOp3kyPuvM42jG0UMPctA4KMwudpMIJ7OV9bd6zNlWr7VylztRw7c5iO2/Eq7y31yj
8jkdeHdymkT53TBCXlsn+d5Rpm3tSkl/JorI38yRQSJhSNoyD5QSOtuu7EfnSw3hycxHg9kACxRI
7NPAMRVwuThyqCp/YjEOo6Zm/KlGSzTBv0jbbzJppzKMDVlsZI2HrJTdcYzr1B9zfOvK6VJASQY9
GHKT+Y6RTp6upMRPIm30O6JGm7oo6JYNuLOrCEIfVay0Wzml2T4fSuFbY616eMVmeIZjBzM3z0j/
w+hjZ1c49fhuFUWyRVxl5qY24gHTn1XKXkdSqgWC71A9OLxpH1LSGsZGL/SGnZIBhQSvsiv1ztEy
8rXUnVrBq0CRXxNrKJ/jKEs3KP42e9gbQE5jTfWpQIxF6bI3timNm7tpLIHRA5ss2pddo3mgMNGP
RZKgKpFEDDJChhIdK67wo2kjLtUqQ/CopJEiHVRK228mB0wIJmHS66aUTYGqpDRxi9bmb11Tj92m
TRJHOziDPR3ixla0Z73nUvdwndTvMu+NYtP3XfaNZAlg3plSFPiENc3SfRLTBAo/xIlxJ06TN6GA
M4Aep2Z4X2l2KhGO6xc5OfUu54rAIaGdnbXbeEjNP0hT8j2oT61NAXlwEEHXkAUHQ0DlgrOQA74g
+HAs6mR6BaFHDR6aIitT5/sQGTRM7YRbx4LwbNjmU/euws9/KwyEGQ2IAUt3VEn1kHckBaAfr5g/
8ajkp1K2KWZbsYnfRFsYO/HBgWP3efk9q2QHPo5oVCUS6NiGoGaVm4OrmimYgzCzhNs207khXZkO
+n3Pzeoh6hFy3MZOev6QdgLEtynO7xG89NHPrrCg/iBS+2svc/O7BRf5NihT5dpTZexj29Ew2aKO
edBwm5yQ2qCr0ZgcYwq4YXxVjMkjNr/xce1CKsDEhTxw1tRuh3C2j5KmS1x0Xmoa9DhdljdSm2GK
nA7iXgEFN/c0cCAJkApj/sS1aD5+HWuj3FUiiwDwSq0/fVMbDkhcsPlTCtSIi8XG0NfphfHTEG2K
sZCMT3cC+I5uN6dReYBgD3pfPgzlO23EOwhasiIwIbT6oyYgi9jbw2g9mTHV7xnJjZ3RaVWxMTLa
7/RcQeQG8ZG+xVR/vYnFOIg6HEXV6TuSj+q0k1Qm/WuU5sOOsVx9drSmfcTUBEY7jUxF3TbpUtmc
ikpjRRhppva96TLR78EjBYqlEZPF3V3CB1Z46G/W5p1CBz33cxOkWz8U1EejY8rL5L0l6U9NGswd
RoHY0OnJxmYAm9vgwH3gIMLxC6ZpwFa2oog85I2mCRpFIy5Dwi3dB/EOqp55VkAxS9DExxl0VMzQ
ZEPkA3iNBoBW6/FRBYjjD+ZYZe6Jqa33MRsSK2wKA2REkKWDdrlhpa+aVjRHPlrzT1NxBoWBMjuV
PRzQ1lMf8Bp67wwDCdq0GoNcVRATcAv4mFxKvgBPC2oyxVZdZGe2Z0/gtcvTsXhjObpTidKYx1zt
5d7S6zYO88RpQrOY6JYAivEbgIChco2qV7wcdZmgMaIJHN5jk5Sv1sClX2mAqRege2Y4AAo41Vg2
HEma9r5ixaOHn3Lf5MmJkPFoWQJTxkCleRZId1zJOuOYAsGJ1DcBitRJogf4errPMvB4gcCqxhGa
Wt68DcAVfTFZpe1lDk8Bi5IFRi5qyzAlhfJTSdM6LKIBzzCiM/XeahqQiRp5eqfVgh5Hu6+3rZK5
QAkAWmwpsggGi5VIn5xI9fA4cB45+MYCjqW+oiqFJwrYlfcTY8VBAg393qb1sDecSMG0eY+YG8Ge
A26wO5ZqYJMcpbXj+lAieamGdFNblX3sObXBODqlEuxCgpj7JI0h7tU7adVgOzPnFe0GY2byqfaR
yK0tcrXewm2nxtQDB0+9tzvOvuHp0aahMSJIC9Hs7FqbDlFDkh9FrfWjC9EH9qVUCQQuKbM37WAV
T4VRm6dMzeM7pFLGt0n2kMJEbaj6SWQhNoIXoCGd6tTIXadSQMxETHCUuSij9jsxEe1P6uj6gMkD
3go0XBieJnA1MPbW+aQGlamAzt3mIB4zm+5RFYrjR61dbSC1pN6TIbNOHdKayhstku6qCDRIJErY
tm519d4ZR+RVGZsaDxqd9Elj+NfLKBnu9K6Mf/eTHPdpLBMNl3yanjIIkHyT41yeMN+MPn1AkIQj
H8ouC8x6nxQkFFFYDcNbJw0QeSenqbGKXTzFUYhMNwu7zgJKHiMqpWfYuYBibhyBY87pRiQAdgkf
i5Arj5qaPOh2E911oPfXH62U0UcJiivTU7O6vlP7xPjqgA/aFbUUjWsyGQWqWpfUq8uWPKjoWIJo
qBBW+UszGIs8UQyFcCenS/LNNPYoWoJNStqKq5dTXO1ThSr0iIUaxZ4U0n7WYkdPA+gKmtUhb6wS
uNCciHyDkGaDWrsz0RiiCAEQkCQs1QNM+jLylJgYcvcSQroplBWLzRBijEO+afVsnEASrHT1Rm9y
AZxPiur4JgIb1fCdUvCxbZQsYvouBdFVt2PSzqtQY8lghVHaxoOn0Hz4geq/aO8Bp7dL31EjiQM0
YkbE2YJ/wfjalznIlyJUqmoP1G4p0FS5Xp9yCdK74HbB6rK6qNumjkkLoNtR2zAXzQ+nTPMS0hNg
fBiKX2mWQWsiU5hrIWq7iaArPaQ1a4vuB3CRmVDwMnKjfFM5uGSHd6hehbQW4e1lXdYyPy9r0QEB
QV7WpUoFHfBMPtic7VG7XZvZnn/ssi50tnVL9F5l9bTRcywGpL9e60IuhL6asWdiQPc09/EnX2Vu
99w8Tvb+b2B1L0uN8xLBNGShnT9T8+DnnRXzR66VDYpyMzYKjEOdn8VeFO+zTevrofAk8XrwQYCg
5W6N9Pj63v5leFF95LRveDoDn60iJa5hOslG4jysbO/a8hYVx0FMle3E8+46u6wR90iXNZH988kY
FGuhIKABRHvJCxTZREa4refpyXavTiFIH1c8/krlVAfVJGSKwJRqQF9iccB4HokxLfCZZmIEE8QI
1fi7R4tR2ZQhb18pdOvWetHXQDpoXWHa0MHFcsk5ZCB2KVaOZrRA4bR401+sQ+o7fnmMd5oXe0YW
rEsQXjva5zbnPz9zxwnCRUZBsJVj/Wj3jSvB9Kg/tV3v3T7Z17pmnxa32FCQKSWGmBGt6l76mpsC
aCVcBpVvvItR0giql7VJmLWlLaJWVIsMM1SzRbV8UCk7gO4QxSjNLZmxIjJxzevPd3ERtxIDiS6N
EgT/PkZR5CtFS65d4zO6coDnsRNQiqB1gEbFInIAmDpMnRXhVVrt9FRxzVTzb3+kyx1DKwljh1AJ
/1B+nZd55gymZnLR44534ynILek1EJiy8teENCv9lsuloEWAhg4s4QV1QUZjV0Zv99DyhTCzKu9k
FZGnNDbZms9dfBYC8q4Z24fhWMBkzMWOmSDdRGsMcNA2AEQAFAVH3QM9sQ8i3yMebj7ytCxcc7uL
tS2MLuIsqsAgoOkJurUdd+s4cVvlx+3PNB+VTzfYwsIixnZRDs4IAgs6uM+ZdseIFpjTneO8g1be
vW3r6haiWYU468xiC4tD5BAx2fmILYzMyo2rDsSphpdTbcXMhefNSzozszhAXBSdhqIAekatczQ4
kO4k/aaALeP19nIuYTizITCKYyQHgDro0Hx28ZqCG1TFJAnKxMCLTMYmhYJgltwjL93qar7RTOn2
k7ZDOh8IhQaxSTwkoUFOq62SoTkEOs6VtV+0Vz9+EkBNgAdD2GWJycATiiYdzt4HWrrdgO8XrTlo
uWxvL/3aFkNQYqYqgn4heK8+r5zHs/x7j5U7aCvMnVSVf6covGXiy//P0HxAzqPICGpYETsmGtF4
AtjQVCkqt4KSdjSuJBvata07X9MiYIFwDUM2KraO7ardRFyk/oFyB6YDI6z3SFABv5v8iHvDfU4D
lMTWkO4XuSQ+HTAZ2E9wqMN9F5daBq7mQdp4YyfO5JPpxOWPkXxH1AmS+I71XXB7Zy8v0XliwITb
UugAOBfA+rTQexADz7iIX90PdCi8yBeu9aj9GSH+A/XX3W17V0IZcCcoHtuYnp0RQ5+/ZG3orB/R
zMYTPe7eZCMEqi762lj3NSsQ+bZUYPGRdi4Tcl2tdceM8RE7NDD2SOvig1p3mXd7LVcCGcXJxxSX
jULFxSij2Y4iT7p568jWmr5a1btjrJywSxPzucJNg3BpA/C03C4wKEdkHqXp6tyLxQulSRAnazx8
lz6HWW1rFggFngmsBYuBHYyfptNYI62xHOlT1KeNHBUnhM5MVw8Csqz4WCsR6nJh8ACTgPoV+bZl
Lec50CVEF1XFwqhs3F7RPQus1dz6fvsLXfrBZyuLuKH1Tg37WFhe9A9pyr9p7Rrf2fwFPt+cn03M
Cz0LTVqJIcKcYCFjYnlZ+tryn7xCvRzFSr0Mbi/nylXz2dgckM+M0aGeQNwBYwOk3DbF8xyc0FV5
Tl+zY32E3kPlktc4XGNGuozzyKocwHVxyWG2aGYPPjfLTVZXatIC1acB1tdlYWz16MQmwbDGznH5
wSwAnD50SG1wES8ZIVvBk7mXAf51MfdGFHCkDixfifGXIR5GgDrCADJOFWaRPy8nHhqIPIGExTWV
6C614fLEDCA3700if4/QutJo6he6vXKJXV3bmdnFLkIUTzF5DLO6gDbEwFwMcaycqsspUPJ5aQsH
aZCwJuC+R3ilpwSXiFSqnayZZ1Lpgfn2xHP0r83UVUctvO2bV1eH0SwLm4XovhxWQj9IEWyQwIy1
SUB6w0fOf9uCruO7fD5qWBzuqPnegMCJswhTxYhOfVESC7m3FmrPSAHMF3MPAfHQ2eVuB4ke7ve5
Gz+jfu6x/SzevFmbK79yFGZmZ7xpEIxRoV38Bsupo5Y2HMmeM1UbRkC7brStBXmNXgSQP+5XFn3l
fraguIShOzBtI5+zFjdA10N8JO9BPFbOfMFM3QAygm5c7jsJRqZs/Z6g1+PGtR5qnLwMwGI7tPE5
OK1u7/7/+CHWrPxpEgCgFq6ldppoGM8Jcsr2R093hi+3NjBfRX3392bQr3iUg0EtLBuTKijJLI6p
NHoMWdU4Lwm9m9oOL8hhbXPn19rCoz6ZWBxJnhgQRevhtA5AHSgfaM2PcqDaT9Jjatulqe7SGFpT
ANOnxyr7NaQ6XdvW2WFu/YTFtuaYcxclyHbdEf4qO3KYmO4zwKWIongF1GDq/j3uDy0kkm5/0CtR
8NPaF47VSGHWYjQt11ILcrQk4BFg3WHbTreBpOGOs0tYfNcUmfBwNbCVxObjoFysG5K1GG7BKOnF
wKqEeoxgI/y6DYCgyOlG6zYz2R8NsmO2m0pU+7zxD/mWP/F3A+d5niu9vQGX/gUOF4BAdcjVEfAq
LDaA2XaSRB02ANkH4fQUW/XKRXPVAopvSHMwX2KrCwsdkEbdGFVgpkkcxVdpoxzMKNJW1nEZkgji
0Tz1P9clLjTZrAbNYbNwLNcA682uymIrHHowx0bm2PhFM8oVe5eIf7D1nxuc08mzLEQve9n24PFB
IVMFw3Hrxnv0kjFPo/vF5h/jtmdjgFrOAu9Qy1omioWMdAWodLzH4oNROf7IJ/+2H1xmv7Awpx1Q
4yJoSy+CwFhkmk27DDm2yEg4cuukJPw1z9DaV/a12oYVAGnhv7CJDAdqiSay3yWgFSI4hj0O/0fa
eSzJjSTd+olgBi22QIrKkiSLsjcwks2G1hpPf7+osX+YiYQlhn0XM4upMXpGIMLDxfFzQiIqW4JA
q/DoSr5YPTHBiBBQT5Ir/bptce2UwLStsYUW920Z4ytWB5uwowEeR81l74dyfhqt2f4wm5FyiINs
U1vu+rVm/F+mAMAjRFdpyeWPzE+eTKhvgXdrKAy8S8ZgT3+OUgjjqNqHFomogar0pO7TKNlH9vDH
W0yKiXwuSmtiXP0tmjg7pXCvtZGa59hPuvRghU2BPjCVCaPrhiO6qYZXRnkGECn2Nw7U9bXHMrQp
Al6OpvxyZqQJZkWduIKMKSnS5zSRswiQjZ5+/dMvKswQLMNSJCgdhIM/W+AMY4TfqZLh9t3wExnk
7ChZzbsqkMP90CrzBqXCyvuPOY6PwgQ+bPRvfz8zl4UT/gtmc3f8CdX2XXqQvJ/1XnoSwda2c143
hxA4VBJs5NV5BUrTznbJ64/U1qO6n5kqanb+3XQAxrn3vS3qx+vrwerOzC3qus0QzX2gMVuBTtV+
QrkroJzV1tFdvR3SrZ6PM1vi5pztpA6rTTL6xJD6E4gXbzhG7/9DomB/FTxi26NmK3mjWB2vHbUE
vNzyqfOtuKb+j0X/k9O55ak8hDutgFU6Yd7oo6Avi5kVLH5EP24f0bWVMtzBAAT/JQRjLleKXNVk
QRYIHB7Y0kcoLuO7VtOHjVjiustlitj4t5nFhsLVBZGRxlXPpYMyHNOTcaBg96lX74YOkn93Qndl
upsylF/c/78FapcLlBs0r+YeyynQ4X7s3Nl4vW1hJVC6XJzY47PTMvVJ31QyJhLXz47+kYm3o+WF
wNz2SNTtS7d1R49CuicEpru7cnfb/trF0BwU1gnU4AZ9q5eemafV4sBCR9IV+nLqTpb+dQpzpJ4G
81cdRxsB00powWJ/W1umV13ijJIMutT1n5RDxq0v98PbBCaUEN4Ws8/1dDXnhjcfEL4ldEVssfaz
tSE+1fQwE3IRj/o/w9E+KcfipHnmw7Z27Vth8zLevbS1iAUVsGR+k2FLeUVzUVxBJgSKnfox+NS6
M+QXjK88SScZrP1GyfU60L+0vAjXfHB65ZvlmBly0QzoDmTKB2vDjAiTbi1w8RypStZFPfRG4EsD
kgq9+lLO81PaFBuBzJpPOftoy0CmHvsehDnhmhH4HuM6EF1sRA5b3+pqzidNxg5hdeAb+/lAfHKI
pLvyYah2VewKAvICtmPjXQ9SKT+0+UZ4vbGPS84wdLRBP9k867JMcdxWpfA949a9VydUq27f7ZVm
x8XRWM7SFmaoh6iTkoTdd3shWR83Hiyk1rMORZJ+QBoxvg8R2xl37aH6Yn28bX7jYC7rcICpurpN
sB6fxMjrf7pU2xPDWxsq/n5+y6spSRrxNTOmULI7qf8rGT/fXsk1tuPNk1D6Usgpqdst7hgQdrXN
FaIVHd0t42B8FT1hf4eIKjRoyjH+oOynhz+vRfH1GJ4UamPQuiwj7C5Wg7bsMep0BQJImhnc6fr8
V2GMIFSpTG28BKv7eGZu8ZiDKEbyKWcffU12ixm1W+lTHG9EDNfkOWInaUTYBnUvOGwWPtkEw4wq
KlZ0SPDhg/iR7+JdcjSOwSkD40n7zbnPDlPjTcXO/HT7M4p/e+nCHD4iQ92QAV819wOnAQarxgaa
svU/Zqffx+b8WGTK3+NgbaCBVjaTajriFAzzEZqZwsudHUoUiMoqBGrsKlTdvXA0DYBaWfqQlYW0
FbmveEyb6gDGFJRRrhKFJJAKRjMGBl5fpMPg/YerJ/oE3p0HHUbMlkx3IyRbudrMaoItQdmP+sdy
VJlh6FCJQoKWMW+OQVcf2zJ7tqn3IPTahkwT6k9wlDFzt1VkX/PdlLWEljl5p+C7vtzYLleiwC6I
INqvlit435SH8jB+jLmN1c6qXTjki4N657yrNpa85gMcSj1UwB2qPcAoLy1LcZ0w14k4BLJH/yAT
C1d7vgv29q7dtylKBoIjfyuEWTlGlEYUGsasl6O0uJOlWphmhD4uYzPDCxCOhwaVWbcox6+3b8aa
HWrQ1GEEsx8V8Mu1VcYsQQzLXGtLrzZQnJeyJ06CJWkjnl5L+6gaQH2hGThTQs6FoSzs23SmMaIf
qYTMzKUy7ou6nOWlz6MJTv1/gNesXPsLm4sPN42TkRY9xZhQ8vdGEhx7ZTz5erHTnW//YhsFJIOy
J4wHy9FzFKGlsAYp5Wrx8ElVeyZlBy9T6++3zaxceAfur/8zs6SNNjNTHTIZ7NhcNy+jpt5bVbnh
v9ZNmEA/6OCKkejL76ShlKLIHd+p6Oxd15VMZ5UbgdBadAJakgE/6mOAWN6u+pmPTLJ8TKGHEDyS
9HselTvVfJQgyYIFL3wuv/su1RtmOLzwyfgW/aNsQSNWzzz8olDFkbpSHLhc4uRLsJv1Gp5E6g65
+VK03+xZ293+VGu5K4VN3QF2bAsMwSIv8JmHHTQmCgAx9qeg9OSn6ihcRvpcP8cP45N8F7xUGy/C
2so09AfImU3+e3kMUboeyyjiNku9bT5qVW//YigIgAFjQBtecdUU6RXMiRo0BUuqoDIZYXwWSKS+
2TWf8sF5Ldv4y+09FFu0eLahoqTCQQ0DENKSaiGyzHToFElzJXSQ0sKARWV0DRVIUnlCsHHDRa2u
iPoXFH90xa0rlqxCKyYpE9ZGUrYsYxxAuSsSaetgrHklHDrREBQpOIzF8ZO6jPk9p4Ns4BGam5O8
T/bhIX9giC3xhoP9lbkar2u8Lb7LVQ9MuYZcn8AEBNLCA/dS18ZJN+CjssD8RewwxW5vpc4PVZIl
r+xkeuayUoOnd+KXPA9qgoigjD5odcLYD0rP1n3ll1vUkWvf2BQAJRqhGk/dcjf0oNJGytvumDIc
FtTaRxWpLTRqv5s1NFtieur2oVpzcOcGF3Fo1ldhKxWt5jINu+sa21XjYMPBrZ0kmuWCtgNMBWDF
SwdDxFY0Q95oblW3biGXqCSMbjX8ur2Q1Q96bkas9MyNykPUzrIMpqI/RDM8O8K/cBkjV6f4B3v4
v4tKaNsIug4D+bilTxsDiXEiY9ZcvzB/kTY8VlXnu7NDi/H22lZ3EEAAbRtGIPCgl0tTEV1P0B+n
OGVO/Ym5b4FyyLXHeaRf/C9MORSiaf4r18gU22ZmB50u1qQlX3Kjgq6uKd+XjFH/uR0eNQiuIfO9
7kqak9NOHXy0bttZ9l2XavPBb9rpcTLrjZhu7YTTkzQIRDBIZWaxeWZDhcHh+CWS+gRm/2ffpBv4
qzUfBozREGiJldZkSnIf5xUJVd0NH6O0+hDE/X3CFXeTcd6IrVawLxbyj6DYeEwdxHkX1ykaGWcv
Qshl7dbJEk8tnf6TM6fOKS717pXR9vQYKFJ0b9VG9hqVaqt6HC1pq6YizCxfI5qVtH54iSBjXoTK
3WTLWdebIg2w3/vHxk13znNz6JGQK++3VevWrgDCpKp4J2DSWn5FEKHNZLSsWgvTV9PuoEJv4xMk
7M2/uACsCjcF7gVqlsX2qumkMH9MlDxm9bMDfRPTjWro9VJdbVwBAryVPSQ8VgQlGnrjunp5NNva
yduig9ZIKlX4cRo7ULpdTa22dvO5S38VeubfS1Xcvwxl03+QAZV6/tAXj0xpWY+qEUMErba6swut
0Z+BMTZKg8RWVsn8aFu6SxJ7/gxiR6tcyWY61+DkwNGfKXeTpcpfikYHR1RIFgOIuTJTa4il6XvU
d71zJ0NIkEFtr9n7mDmAe4ZmPxtaHp1Kw7Jdi//7x8GeirtUl4tdaqSHNG1fIFbxPfTntQBa7rGH
/aK0kY2e7eQlCiuQj/pQEALCMtB/nuzUr5j9tMcPvR0FJ8gDyi+pIU+Mgoy2/w68SL2HM4B3F7L7
oXWjTCn1fRLO8/tYSnsPtgaN2aIy+E50Yn5MFFoi0AS1rpJ26FJSDP86l8PErKvjdOjwhT/9ydGa
+37ou096KzvfJT2IT7PdwDYSMIH8Ct2e9ZSEVQ7KKg6Tx0mvppFMOozuGd4tITuqGQcv8srLA0X9
YCvjdJy6qfgRJ4x5m0na3dt5UzyMiZH/KjW1f1fApHIIapgpINmtf1VVnLqlOaLO0USO1wZBBTuX
YFaCl+IbzHymp1TyvI9rg/FzKAcM3yvos8L7F9rJqzm20YY3ub5WZBwQhPG0aAJ/tXg0HSAAOv5E
wLC9ILP29vg5Iaq87etXSgaXVpYuGKX2TJOIWOX75lkqd8BfUPQZdnZGjZmWxzE9bmkKXS+MOpCQ
TRA5Nso64uqdRQNlNPlZENrENTSX//IDXT8RZ7LQYKiK0+31rdliHpG3WRbYCnvxPCuDBRH+WBNK
5lDRaKmXzdKubDcmpVYcvy2TzuD9QQaCX17kooUe2LBGtYZbIUnxvYSlaFeWNnyrQ6iEx0griXrq
UPcUdZgOPO4/KwSFtsDg1y6LH0GznyPD6w3g53JfrR5iwDQJKFEwKey1cfeaGNH9aDA+3gzmvdH2
+pabFP/k5UtDCZHqGvVKqqVYvTQZDEFqy9DbvuFw+tP0KdwlHB/bjR/Uu/+hJb+2RCI6MS8A9z8P
7aW9wmoiCI86g3q99DLvzOipeoaU7C47Rp58CKK9A2clfDsfk8PmIKP4t6/WKsqXol7K+MXipkSl
ocxZb0EY+No/Oj+Ykx8+TE/hQXu2nc+JRw2cKco4eM0kzxr20c7a/flRFpojVCVVgMPLGdtclSZ/
Dk1qRGMOg8FzUbWnKtmallu7MGJODu0MEZQt53YYHK8bs8WKP2QveRo/9DWMN2m1v72Y68iPgyPe
VlEQFgPflx9ST6U8LnSgHKY1Pyp19nMuza3RwtWloENDxvZWZ1gcTrhAoCKC8saVG/tbncFTMqfS
i5P8saI5ABj9zM4iVEjDMAavypbFjYFklh/QpAv/+DHABgmN6lCj0alkXO6XkoS+lU89nyWFqkHZ
q+PffbiF3V69XSBdoA3kjF2VcnUlg5MSLwF50B5KJVdCmMCcydKgWJyyrULr6hE4s7bYtiRtoHiD
pMrlKW8Piq8V3qhCo3P7oAkHf3VrbV2hgoGMBcR2lxvXtIM9zPCxoUQ0U6+YgGBE2vSrN4xj23Un
OK+eFQhmNhzjddbB5zqzuvAVWZRBjlPjK1CieXKM6VSWp9RsLLc0jA3AwuopF7Sy1ECBKi1dYoSs
pzHaFEsGltPrf5lTtUua8I+LrSzot5W3B/DszXZs2LrkXALfAnHhKYFvAw0uO93wCivgCxYhkltC
b7pwywQKBlF1nDT2TfSIZJifDv1dzzB19rfyabtIsHY2eLQABxIdgL1cFFiqqskDO6Gi0zs9J94c
JwoStIXs9gEwzcDoQvpRa6R2K+ZaOR1CmYolUta9FsgIVeTFWmfS3Oif/HHczTsDsmWt9nrZU+F2
2dHeP6RHv3H1rduwcljOLRuLOMVmfDxmXJIVT37nGemQ38lZqriBEZh/HnldmFp4X5AmQyVXowaG
vQn/MuvZdOuwjT9Dsfbu9hVfcSQXlhaOxNQGXe9VLHXF3zGdjUb++7aBtfDuwsLC+8ZS5ceTjYX0
VD3nnMmfjJE//w+k2Ksng0KFQ5MbyO+yVj3VgeYH8/AGSQf20ave9D0FbRXcC4GaYad9KtFlP2yF
FisXwUDxXugVUvC5mviUSnr80cCBrDMDgqt71R5/TroMSjbTDzSQn1EB2vDLK4BA2hq2xfj1WwS5
nLOqiqmXEhObYpQGfG62D+4H0Gue4kE5tgtew73sbo2xr51/QmPqnUTrtPfF38/cGNRfiD0PpBqJ
8TWvy29VfhiM8v3t47J2HrncUGpqdKaMZRzuF/5gGXnGynyUmeBYzbdGF7YsiL+fLSMaFb83U4qO
Y5gwyDW/Noq66aXEBV28nMDCmSenAcB4wrLLoEJiOWWCahh4764/dcC2mObyhtM2PmZtPWemlm4p
Tigh2QOm9NliYJa+tbXhc7csLLzRNLVxmr+luU3mfw+KYvQ62J02vvxKNk2U8XvPlr3jKRxMPWlY
CCMlUAA/J+j1HewdbB0HKgXVcCy0/fb1XUER2iiDMR9JjGgRHS7SIj+dEztIqv/7VBpAJmqQbndS
77YG7tc2EvpF6N8Bp4BpXSTvkNT0iR0DjpELJ9wptRG5cV/kuz+/Qgw2i2yH9hYtwssD3k7AXVA6
4kBEI6ysDvSz+uz8ixdKaL6L0Tae4mXdci4qWfWbkjq3fUwUaOBS8tZySzZk9fGgeYbbQeWA6vDC
50xOnkW5KHKnkGa6foK6PSGvnH1B3YnpfchWh10EvZA3KwU5ZVkFH9WpNzYarmtHE0/Lh6PbQ5d3
GQjLSNfVfkfG1fv30efyJMRF/ENg3cXfhdy3EI/ealisnJULk4uVF7z39EMwqafZacjDw6BvBL+r
FkTAyMAnKcsy+KU9GkfWDP6sLtJTmXYv7WQ83T6KK08GrVaSYeEG6UYu3v5cL2ur16iqmEpu7Ilj
tKdODyh0OvD2/rEpkDu/T8oiHiW8ht3Hl6k5T/pTHY/HfGp/FvZwvG1mpeFPZ4BNA1XAa0+sfXm7
RMnPryjRwWU/kUnu4sGNAAmh/PVYu81rCd3di/RvToPQ6iEtYtbtug9vAE8E1uOrrhV+iCwdPsno
7vbChFdYvFhisoijwOuuwip0ua6hSXt67nyqwQn0T3M3QhOp23AHzFP2vmvi6PPcTDD3q7F518q4
y9vmV04KNimacFZwXW/bfvYq90bYUgYH9zV3TeEO89Qw1BlLh8rculgrYaIFVxIhovh+V30zK2jU
Og8JY0a47ynCd6Z175dJvesooO+SKEi21GFXIkSagXSKSQKZ9Hl7gc7WFjURtROFNppaltquDssH
O5j+nuX6NZma16HtKKAbW12YtQ11kOeguE7qCWDp8nvS4hQukbeGtNerlU+R+Vor6salWzk0F05q
YaQtx7qTFL5aCdEmPBC2iNek4hjp9Y4x+c9K5NzZavsghP82DsxbWfjywApmHOaZbMJESC8WUQm8
jeGsUAdzH4IUaKTqwcDccBczTz31d0J+Z97rjxHT5OpdfNx4Y68/6aXxRdokjwiDtTI169xXOm/I
TAvl8IRROHQUM/m1m40WlgV/49Fd89gAFJl2oE59/egOsyPNpcQQoN2mykcqUd1Xx2++3L6Ja99U
oYgJERf/Apq0i4OThtJohkBbCR+Q6dAtJnKs9KnL9PlhSrt/4Ju176Ju9nd2Em0BT1dXSKlOsKWI
2d7FR63qqOsaOqIuQhqTm5lh8uBM2fwv8icQYbKgOkC2mUrq5Rplpw+RLIBVMnzsf8IDG3v5SUhf
Wc+2f4i/oFBwKO/hsd1oLq+4nguzizfKGOTCaFNmA9BwmFwCq8jl+LxDguuxkHC9tz/k2l6KuULa
9/SK4CO6XKSVGm0pO1TvUlN7kYLuo5ObG4/GipPhUScTpUYo0y5f7GPJRCYMsRUHsoHjudLkPUqA
paeHdbGxmBVgMHk0rx+ZvWNicfHuwrZV5rFAQfeHaa/tiuMcHuSBnupR3/V7uFt2E4TNpicArq2b
beVAayslOQDbAGKScHSxmbYkd7IdCxD23H22RniZlV+GZG/s59ono5KgiD0VbdHFftqTOiUwCmAl
lrOXWsnH91KHssDtg7F2w4GNqBx/hS7FcqxPoUhYzbPDAz8CbdYeciSiksoGv4QH7e8n1CHMjRu3
tn2EZzbNS9Dk152RPhz0CDSqm1j68GRlUnqoq6j55DTd6+3Frd0x5mk1UOsEMleAzMbJw1wamS+q
q7p4gCzGPySBPL4rZ1va11GmbuUGwtVfvUOcR0JCkaAs0ZiDpnCtU94hwTgmWDXsR2BMruGF+9zb
KjatFHnPH57r8BO9ln6IQbUO99bP6K5CtJFIZnK1NyTYpjlxrK8W999H1l4itMysqYJGBEudFz0j
jQKGUX/nHxitOqX7IPxz9U1c/+9HHdzkpc/SGltjjB97ABaz8O+Z/lnNqfnTI3JuhJjs0ggCSWPR
FdTjAyU9Oc7JbL85EzlcVm4lC+K5utw+II8qIoc4LGBuy/ssJTps8DBGkyyMO/NzgwS4cZTum5ft
fHHthp2bWrwtgx2g1TRS1qr79KdBOudmev/JZBxnY/dWcN2Xi1p44iwAsjQIVzh4/U7/XHbuULnB
ewtwTPFWrxn3YO8bD8K2zHajxItets7l6iUXzIUCNQCn1uILNvQ/89oU3lhTv2d2bx7w2/l9NVfD
yVLmH7fPy1oVgqTvt7llVJLmtdYamItPxYfuKITAZ694J+LK25a21iV8zVmmEI5jXOpzypM9SOm+
L7MPkt09mHCau0B8dreNraWypAZ0RnnVyAKW74ADzXvqyxQAos+811XlDZWn7KK9GLWR5jsJ9ZFd
7UWbfGQrTow7LhiNRaMU3s3FCZrrACBhRG7S7poUAbrqiGrEU89oZn+UNnv/K5vqwCRK7EC13aZ+
fbmpkupnFRSs4Mqr+KOU179Crf3p5MFnxYz3t7d05f1mFEVRLDEsz38WplAfc+RBCmhBJBR9C9ZS
jqc/N2EwK0RNGYwpZbHL1eS6pIwUCmjYmPVrHCrvzWbYeNLWNgxSHRi6SJSvJVqZVp+DsiK50UP/
KZShOg2/yP4/6IltuBLxnRfukXDqtyGxnWfHPa74NqiWaW5gdl8G67FGZJERzQMYQS+R/Q1rq8fu
3NwiuirHEeE/GNhd8/2M4D0n3OsOzeO/BVEDZzpbm9jks7UhrgGUGRiOG8/vKl/fa8pJsrZQS+r1
+yxAU+BqIPYTNeXFaZAlvGAj4/UHqIxbx0Xg5L58QRPwJH0qIUx4j5I0dEw70RONkUA5qMfmPj6G
f+63HBh4GMUn5FK5bZeLNfJ5LsfWoF8pvZ/SFqLjnvINlfxgo125djQRkgRGpBg2/G2LTxijJDJn
k7hggYKqYTN+Hqbi4xQRyYYFJ/b2XXv73csDyhCrQ7VIIxpfIm16OVMkGMoppTPNOqqeIF9vduN+
OE2v+o/U26pNrfkPMdLDnB7Dl4wVXe4j2N1WkaD1dqM8fedU1tHRpA1M90qc4IDloyorkGdXVV8o
PTSrZBrRlVpDfdGTOTmiXae+EsP+OZGOiLNoghHxv3UNL1ejpvWYm6JCU2jfhJDgUGzBYNYWw/vP
0JDB8NAVAbrpdJDnl1yyMPoLENQ+1INdMv28fQq2jCwe5ch0arOcMFIUP7OaLmsZu0G/URp4O7nL
o0Zrga1CoI0y9iKkaaepVuaUI0w1q5j2JbF2fBjLffgqwg1wibv0rt+jCfHOhsUAusR53x5V+r2f
kh/FRhq61l8WfY7//pirgAcNSknDrYj+cuiRIobu+MU+1ft+H/0dePE+ACiYuVtsJWvn/9zuYquD
uFKiQgSxalom9zCzqo9m6jgby1uzQsdPUJgrK1O3jprOjRHx7Mx1174btcp0g7wxf/z5saFkT64L
RoaG3+Iuq7JvOnZOKcsJ+uwpoe7N/E6T7fNcLT/dNrXip8hiKAoCP6B4RiZ6edMKA23NYFRFcSS4
CxW3+FU/9F7ziLJf4tVHuFc2HP5KR4yKK0ozdOpFcLUM4fwQqZuWhhEnZNyJoDEBUM+474N2FHxE
UB3ru3mrkH59E4VRZNwFzI4HQPz97E1Vhqal6UhnUy18andh+ZeOqiS0QMEWknOFxwBTsGSyRBBV
V6Issm9ZQ6kA52v2/hF4xV6aXRXAQ//UchnRSDo4T+pBPKtV+y6PNiKwldD80vziIpQ2TSBDXMB2
R44FGcX4mB+SY7Uzjs2p9tL324Cu61vh4KU5qxS3CF2vsoHedqBYFpNLvhHemX05epIxb5H3rq5M
M1VC2LcBG3sR++cpak2ioOiGzd4+QqPzLUJkh3rGTtnbL9NOv9vOja+jBia/zmzal+cm95nS03Qx
/JUmuz76FvWVl86Zx+3/FxcR4gL4VQXlMtXzhaVUDYshJVPMK7//mdYRYpOB3+yKWOu+W3Nt/BzQ
QG09KnP2V50xEEYww/rvObLRsRrj7LNNrnm4/aNWbg2NJ15iiJLoGizxAPzPeSKVPMMZ/De+0nsB
KJFS+nDbysqbweQW10Vk5KKAuYgBHTtJrUKwZYaP40GD/an4JCloi0tez0iEsm8EQ5J10v6+bXd1
dfhXCn6C2G6ZD9kS5JlpgFm1k7VXOs76z6kPzL8jpe02nJ74eJdPNMfo7OMuj1GdRbglwtoZScA7
Uwkir0VV0e2T6Kc+t503KsXWrq4s78Lm4hUZR0dH4RXQPqp4u/Yk/dT3xduUiUzmYuKAwv1WcUUs
42qZZCYQuOAQrma+Y502PQkHWVmMvHSPWrhj7yJdRTYQXubmnaNv3Jq3LOWWxUWu5Be9UnYzSmmS
OYbPjtVNRx2qCM1gCi4cqOWGhVmhzwmizvP7bHyu+zx6ss2p+x42tXoqAqk+wnBBk1F3YkabWkf9
IUshlOA6BAMReeVLN+ntc244w7emSayD7vdMAWhabbt2IaH6XZtWNnpa69R3EUGlpxv12Hh/fFZl
CDhoBiOhoAGlu/QOUTMOfWV1mhsX8c5x0H1sPub9H2MuELiHIJ20Wgeeqy1ODFzTFZKYOLusbT9L
c8ie6KO+02t7I2Rduw5nhvRFxKoyBDaZgutD1vOergvCu0+TPTXfZzsoX2TFrw6NPSUbqJW1WIfn
6Q1/Qd9XcRaHZVJRclR8wU1zUA46tSPR8K33yr15CO87N/py+5u9xU6Lw3lhT2zDWdBh6XOoWhnu
EwVPS0GHS/WSPeyyxT3kMI/z+0nZyYfarSF+9PfBzm/d4WGLJ2blAQNt8tYVogd11WdL4xr9awVo
3AyyOrLzXddqO0eR9nD0bJzRla9KIEl2yBME7+ISsiPnLUowgubeqM3ZLU1pjzrdz7z0XwJGmLxS
nfa3N3jtg1I2+O1vFhscKIGslA3+Rr6v+ZZvXKHj/XAY9+Yhfx/CFnrb4Fqgc25v4cbDLOukVswX
FEHo1ebJQoX1toW1t/BiSYs72Jbl3Pol9ZDBG/Yw3O8y3HeIuFnkjbaHs6E51DwYg/fv1sZ0ILVB
SAmWqI8aWpAht0zCVhrMCM8E49bQ48pRZGm/LYjdPbsOpt0XzGKze1moPWnmdyIh12DUl0NzvL2L
a0+fDmBGQIFlhPcWSY0vMBZhRvGlVdBYziTTi0MMKdMmj57wu4srzrX6bWnhl7vaggYjlKmJPLS7
4K47mif51JBhZ3A+bT2vq+cd1mgwk/SFKI8sDkcPJ3ZGwYSZtzKbhXLWdDQmx3HJSPlmJaz1Wmin
BKulhBhxK8n7hqoXb4aUukoh956RxP/c3uq1K3H2k5bFB3UwEHIdCFt1q5A+wvNanhjABGB528zK
FwW8gjwpQ+GqYM25PDuRU/CVdRiBFLiovKSROm+ejU9dbP7xxM3FG7gcrVStIFOjHHwHWFHLNRuJ
EW7tj1va2BCsFcBBQdouEbBjNIRzLAo2ihx0e6OIvhJm1Ptstra2be3rUEcT2g2geemXXG5ba6Vh
bQSt6bZpCWLEGp8B4t/d/jQr+Ap6QbLAQXMy8RCLbzNZMqcSDUrqtomNMnzXwJxZ5nYGv77BeDjc
CyczL8tv2Rwj9J44DBh01fc5By1YdlbguFPoR0hq2Ko7Akv+wiCmurPtfOvbrqXmQErBEfA4CQqk
xXYEcVB3mjzwQhES68j3Dd2uGhETUX/5J4tR1vCB3m7UuSR71rfN67viLASiVYd4lgbJ1byHokZy
qIiI3Ah24bvQq7zw0Lr5gK5YsQv3WwPfa5WWC3uL58oYCiuxUfdzk7rs3zEqn34fwzh5VBjAehfn
OsKF7AeTDHE4eGFtUhbvTPtIRYhaZcFNeAhRWj/MTetvVClWrvPFL1scmQrSpjGD2MV1Ut/4bA7p
F6fOp+8wDUNucPt4rl0ByuKwZIBWduCmubwCs93KA1Te4ALkGDHcp1Cy/40FeqEAogUwbBn3aJFh
dpLBa1OZ8a9qpBDRQ85wexVr3xJKAmbXBDiFqdbF0c2T3lf0nB3Tj8Gdlrvqr/xbenAo66bP/Yxm
iBe8/IvYEXAWmb8CDxs18sVXKhI/6ZIUQsPENgLPgAPeldKKOZG56l0zUbaQvCsBJJxKKoRoyIIQ
tYpTcxYgVKPfDYpC/lG0wafOqe9rQwl381AflZSezRBF3e72tq6EJJTMBVMlPDXwByxWSKafZjQI
mO+djRe9iF8i5aGeGBhtHHkj51krX53bWr6Uulo11VjxBUVdECLo16zbpfqdHkMWO3o61JQBcpDB
y1Zgt3rXBM0PLElitmNxcjKw0KYmAebz476+g+qn+5wDePf6tM+38GErl40WNjtJl3llWN7P0ryU
JAqrGhf7QQkH9WATJH+//dVW2rEAi/7rSK/4b6PSiqQywpFO9+nH/4T95mtxCoDyDXdbbnRt/0i5
baZiuN9XhblCCcpG7kHWBUHPVwrTQ1K0L4lTb/GIqivlE0Kc35YW/jrVjEIbeyrj8r1QE8/eO8/l
Pvmo/DCem51xH/+AHATUVrMr72ZSgdaLdiqkcL7XBKS06VH7uLHP60sH6S4YqcCpLX5Q4/tWpZkc
HaH3oqlQ+X0cHM+A96Eic43rX03viRmWLSzvmrdDiZ4eiBDEJGldOO26SQHDx0RhDCSPX/yjdhfu
Wjf8bqdemSO2y9IPW995LY4hXQBpKODD8DgtLgrExgXASjhZIKuVXs0nHxRLth/+QeiGfdd3WfU+
se5GQed03IoNVlwfsGXRNiA00IGAXLo+WQqsUEoB8hK+A47qM0hMIiPMPCuWsv0EnZBDPcssPt/+
wiv39cKsiFjOPK7mm3EfGjDEJXqCmFjm+59MPYjyjddrxc1ye6j8MVYACkMTP+PMTGUCkBsnBnnt
ut5pzD5Nn4fIdqEH2jAk/PUiHUMzBDIsBQEaCM7EDzkzVEeNFqkx063qEepEiPajk3poj1uM92vr
gXQLjmPyWUKKxfFEtUzJC6eizqndp6Qiua3f2ZF2L4dbOIKVG6iBpFGhdDXoOy5jCzuwm1Ebbc6k
UT139mS51hD+lRfjt9sHYdUOCSV3nMrfVUrCXI+gjg2AxYVzc8j6YGzdslf7QztWxVZItqLnR0RG
kRHCC0F2t8wYmCYqpDhmLK/ZT/vQc75MqYt+3bS338v7fBcepL3lJcd6Dx4w2kXUd0I3P5r722te
OfzQ52hCYI6h4aucMi9HyMR0yoFDR9OhqixXK4Mt7cK1t+qCT2pxs9UoTU1L9FD0Y3sangqvd9PP
tvufsp+04bFXXpALY4v7jIxdzb6SwxRzY/2dmEF4X9Gye5ZHuYCwN1Be81rx3Spxot3tzdyyvOjh
SFPvqBL8w+haZbssb547UIcOeAcjlZ8NDQ9qqBup+sqZRb1eFHnQKAEsK/5+dtn7eUiM1h/AawdZ
4GlO/Gh0EsNfU7sRuq0YMgAbQmMiNHQobV4aorXAoG9CjYMhdu159OPs05TH0c6e/GQr0F+zRQWV
r4guL35k4VoY1IsnFZ4PLqIqdTxFzbCzegnao7RK725/sxU3xusKaITZVJCw1xuIwlTc0TyRzaTy
7Ko9hLKRuJDzfY8Cgv3b1lauG513qjhg3cl+l64s0YYsmtQa7DQFgLJ5bswtv7JWH7swsfhQbdBJ
WWFVAh0KW/S7kU17iY4j3AbVN/0hfL81ZLz6sc6WtDiBejbUBcKkgG6DooTXQw+O1HDSfYWOyPH2
7q28bIaYO2QyAYU4QGyXZ7ANu0YZpBY65cN/tFyEsLt69y/otnhomGsCSyaIe5YZEXLrVhto2IlP
2iGaPIeRyucKbXDLi5/7L0KGQfOkym1Hdy4YXt7KVlZPCaiJtxInc+6L8z/qSamnBul6kw/zPkgN
f9cTfW/s5lqsBw3GbzOLyDYdfC5fzjWrYXV+LcpOClxjKtXEtaMYUrNJjo+9WSe/kCrJUtep++DO
UvPC0zvdOTnpGB1iCYLKakwQTpeN+WsQttbB9JX8++0Pv9YR4KeKlB+FQpLjxSGbu8AqiYUhz/hc
IoFGmQEwoYlMSzyiiNHuxcBIcvgfsNarR+7M8CKYimZ7LHQHw/J79Smr3WLYBc/wsSPLEaLG6I4f
up+mdZo9eVcfnd2WesXq5TozvzgJuPy+VztbKKvYEPyp/4+z71qS3MiS/ZUxvmMvtFjbmQdEQKUu
LV5gpRpaa3z99ShydqqQaYVlk2Zkt5WIDHXiCD/uvTmLESNAiIIVy3Qp3Pi2xIvT4GdISeAys9B8
pP6m2ki1E9oa0RzZzqiSOIAf0JVtZQ/iwlWFR4f0L2IchJXLekslD6k4QL8TwV52LbnBRm6pfysB
y67a/R48dmvIoEvrKTI5RqA3AWlZ2l85Q3Is1FB0BUGkI4xYxbCT3dLgVmryl16Vr+MsjPAQZJwA
kk/kVHwNDKE8nhVfAapX8VVhG1bcGjj7ksX4Ot7ifvCQuQp1HhZLHHFxOWjpJpH182Zd6hiGlwgJ
DPTR4yaerV3UdrJc4SqUj6CyO4an1EMO54mpsOu0thrRDA/pfXLbePiT9TvPzNfRFysaGk1do1sT
9FGtsuugz6sV3W3vyyv43gvtOQjRZFTMgLAC6mfZF21ofQRVJhhFphfW5qaxnYcDa4uerzvqg94x
dJsjZDuhYu6jXdtZyzdePKEaGJxZcUs/C4IzY0j5VEDUL8JvhAdh9mUIP+j+5828dD4lcJwCXglx
grOuOz4Ph24C6gnghmmjBNnTBIrfOo04aBX+/ZYLXGxA+UEQg5oFSAq+v9p6nszI+yEe1XL9OW5U
2pbCGpL5Ag0NBmGsrrjWKLwvkyVRrPplXAIbknoiahrssVaB9mOUN81K3v6ipUQwiGZMxE2Y1OKy
qTUcLF8a/ozchNvGKYhxrRGWjuqO2Y1xWjsTF306lKTBsMOoCM64Rw29LGWux2FgNRuWFss5BIgG
bLNIZ+Bgtmsu0KXz8WXAZZ52MNo6lQcMOEQ3Uzo8tgWcgm6+UuWVl/2S4foKR1mETCUICgGOQPwp
xgaR8pEGzcPPR31thIXhmEYtzZUCR33kkMFTVNNvbn4e4dKV/TqHxXmI1YwbhgANwS2EZxx1KA7N
IOy0vvftnwe6tCtgL4CuFCIwwJQXNyno62msZkQPFX+bqPGV0WdQ7QnpBAfx55EunrivQy28AbRo
gVgD6O9PSHQwWsHogpeCZF5u5fNGK5B7/K1TzlhZ2RuD4G9ZpYr9VteHnEGF7OC6um4IEEK34KEA
Wlj4WEfsXto2RHzIkKHNGQEgW+0vofNQgJtVZ/0VIvqlcgHL2je+PaXax89reekAgrdAAJEIVInO
ag8FynljBGClKddy7alN3rphsOYAsK1felI6uocQs7DKw7JVFrBXjuvBjwAWyYKUCe+ksV+C9klw
hIlr0Ze+MqmLBwRJcdTugcNn9PvfV0/IqjEvDYSZqTfu9Bfx41On6k5zIExXO+sUxJfOPmwuGhDh
/jPL+328PoEEhC/A6Pp9HdCaK27ExlDJACnvHR+mbz/v2aWzATSuiGsNMh80OnwfTdPkmst5nI3O
wJLyAhWqx0xay3NcKoeBIwQtB+jGYqUF9jG+HkFjzDNdZjnhvfLm16ZE+Q/IyZMel8yMfDMG1Gmd
DenS3rFmTkDhVEzurO0tK8UWHTRg1GFtb3hO8FxmJEI9g+1euf/7vG3obmMZD1w14KqWi+nrsLwF
ExYUwW/KUwAArJ936/KEgIgBUor18i3BJDF4QaJR7yADEdB2B9U70/fawPRv0l9oi7Umt1rjz7lw
qeEefiqso959FqLXftugMIzjj1ZuIpROavQrAdklfxtNgZ+iEzq8QXFhn4RRLObJQBagH23Gr6K8
Fk5INUtLrWynOa1Bu8fKy1DzEt7DnfKUTOTnZb04R7CGMA0yVPaX7XuiFIPpKqsA0Znb6ZT3fAB9
Kb9aAQJduNiM/5bJDYAQF7nM73dgqod8aooIgJABiIsgi0Kz0McekBBupKXor5W4LlxtdH/IrEkD
RCRIJ3wfD9fQN5RBQyqBy5E7GkXVksK2P0xlqqy8oheHklFNQCMMsPXLFH8vR5EgZghv82p09Rkk
EC1iB34F0nt5FORl8YyhZ3ZpRDKW7RYC2CoteKnliKCEZjYl9xuHAZlL5JhxweDHn1nEJMwBCUPm
Ui1MVaqQvfyN/iTGT8MaW2Cbzt5/KGPovj4B9imFobJVmjwlbaa0njoVazo1Fw4dYiykfPEvk4NY
zEYJU1WOZ8iYoab9UBRoA/f541zgZTEm3vn5Gl2yTjB+8NvQMYdWkmW8wPFK1TVBiBz9pLY04aYm
NwcmUujkoGJ+jMCeTY1UnUIk1urAarlYh5eKRnhPnIIOoliRUrxKU1SsHM8LiwAqIPRcsD4Fllb9
fhMg7TIrkHaBOykr9pBowEYLqLdP9XOVa2uLcGkwBtoHI5aC5MvSdxXbsIL/g5Ys6Rj6pkA1N9oE
exmp6cQbaHtonwe3stY6qy9VnoChAaUxEIAokSznyHcB6zFEfPFnKyZjZxCuEw/Uwq5Bx5Wsz6X3
/NtozKJ+ec+7HnzvauLDKSrM6DDdM/kjzuJvImewlY1gVTfrgNhL1x9tNQji0fMMtqqFPSs4sYQU
DKqWglSqtNfCyBzKPjJnfvodfwXFyv+MxTb5y/wCSAuGpc8wJ2S204aG7+inge9QxJa0N5z+wDyy
h4xfeQovPUSsa12HRiTcsSUVF8DtLaht0UIsS5wD+lJv0rKPlUt6wYFG7gA5CtRBcTqXwAc/UspJ
ZJR0LXoUWMtgaM+wowqpcpKAksiHcG7qTDyB5Lm8pqp46XLAcwEq0kDpXlvmQbM4bODI8qwddApF
6ERkjOfe6VcK3JfWEZUaUNMBqQdIycLqdUYsAbkPGz76IIDvtKe8lR9+XscLp5GRUDJwKV6iMyEY
Xw3GMI8Av0Z26UroOTCjCjRYV3C4sGKf7LxAH4D3Ci/595PIhdKQo1kJtiuSM1flqxLiVmk7xASk
iqUri5r/9vPMLo2IpkTwiCLRBBzgIuCJpTlRR6azWZWl3SntR+EbHg+WSApn0Pt5rAsbhRMIfDvb
JNYD/X12RaZEQg/5KDMFwd1dGqcpBPHmtRju0l4h9sBZYEKXZ2XWAfiEbEqQNJ6hYqXoMx1i8UaJ
efobk4H1BRaOpa+WUp5zk06oDDbAuU5hRWQ+9SQj+o3esE8NOFCGK6DRWDpBgZiB8JcxX5XBQUzR
Wq/Zvf/+9yeCqiDjuoa+8Bl7hjEK6tx0mIgUSadIb9GvzWVrNvbS1gP9BEwGPP9zAJZWh5GUMMqw
kptMRQKUXPgNrK6mow8c/6BvFymJ76dr5tN0FNi+Q2zno9TDvdpXay8h+x2LfMS3Mdg0v7wUXC6n
chizMa5m0O7as5sQwZns8tB5DLi2Vkq6dJYBUkVjEgBP59ixfowrtYc5M9Vu+JVw/HGqkq0Sta9/
+wggIwA3DoqDyHucNQM3vdqMEYxA0AMkMJfGCPaufMWhv1Tt1BnUAv2yDKe/tNNVr7R5O8NpYSV8
BEDifZiTbg+lqZ3iyAAg/xrekUIPrTVeggurCC+JccJqeArPUvVpCHqkUkGBURCizJl0HRhnPx5K
olYC/Nef1/KCQcVzDn4YoK2QRV+a8LzsYgg14qTXEgqrBv5uClAXsFUoohyHdOKsn8e7cLO+jSd+
P5JdOc0xx1LNAbDqJJjiYNen6byyeZdGYf3rkMRRketYJjGxd/EMpBGwA62cI1GbP4j631d5YABN
9IiDPOICke0YiXxTsUYgZUZpWJmDLVLQGvl5uS5UvhkKFC0ziFxReVhYCWTXxqpqICXBwPYNFBgY
2GJdf+HSKUAeEc4NDjwO3eIhT3KuhfAjLq4vqnuEO6EZMUh20hnPiEXXaM4veHnItP1ntMUZqLox
iScmyN2qqT36Yk5lbqIhWpBM1Rd9NJHV9OdlvHiZwb0KbwV+HWtw/37sjFFMQilD4pKtY2Y1iTmK
VvlaAtc3OrVOVXdw80fAKNYSHZdWFjEukumIfhiB4veBI0mftSJFJ0Fb9ae+fJAEpFeSjjbFGojw
ktmA6iz8ZgGJ4DMdqFrPjSzmQZUIuFZulm00eV0a1ZvRr34jDYFHUUX/MmNyRivc90nNPWf0QYCh
8qw3WYt6ov5GWIwhGCKTEX+jW+D7ELDHYBPmgd9X/TEy4U6emjyJTKVXP8Zav/r5eFxcOg05FUjE
Q7dlmSLiIG+KeADzEeLrqH/ipd0UrvHEXTJJyDL/ewxl4bkmyTyh4ZmNwe2hDQ1hsLWmlQuzQAYB
5BUsQ4Qzt9iVcgYqxUgQgyqS5ihiet+JlRcn4Upv/oWJoMMR2A20ACGjspS6b4vR8Dl4mhB9rY56
WNzLsf7y836cDQHjAKF18IOD3wglG2ZAvvgtXZlBL0NDzlMa+sCECv0+kPW7n8c4u5gYA6sEdCNT
6oHb+n0MUSwCtQoQhuXDiNd8qqdo64P/Yzt24eCbPtcYK0/t2f5gRPhGYIyEnCvolBZGVp/y3JBZ
qYvTsP1KbpdwKAr9b7M8YxjmuEDxDky+aO/7PrGhZlKyvo+MdQDS/BH5pJSzkjXVuaUNF4HeQbii
S6CIZB7S4rDN0yAgSIYNH9q7KPC9uVCJIk50LiYPUskrS3eGLGDDQaoBNGxwLQGpX6wd2tq4Um3x
QDFnLNiyUknpssI7mhVXMLaXZvZ1qMXrlEjIrZQBhgLG1mrz4AYte7s4DA9SOx5zUV55mpanYjmz
haET0lKE/jPimWlMzSp+iypkHtZMwxmgZjkKu3FfblRdVXkbFZjUtOkGRlgK8urKINOz4BpkgNKe
GQdmcspuxfnwJw3zGpzyM8n3NRhZfoTlieHjvg97fAQm7YfcDqD1PcntbC8/6e+RTHlveAtfwLID
FujQSklt81uDMqJLTTD5a99KH6GSba4rGrGb/tMHY5biy9pMpVaLPYuSuHR0gyC3xXQMzKLUNq04
J6A+G6/nelrZ9qVjt1yNxS0dE01IogqDMoSTtG3dwRYs2V3rD1la0uUwCyunF+VclSGbG0eV8lEe
VzE/a9dl4eCEQuNHXIMRoN5tD9ZMP6nbmJgMQJpEdePrgPBmRIWV4PbSvUE6A5yJBmuaWHrGdThl
YxEaCCRAU2VVYN+xeD3KSNwYq0Rq7A4uTwjrWGR1FziPy7KLUUE2QGcZ5YGMNLkGqyFF2+kObQUo
1fqB+XfjaOwaCiKfcG5G27ZkRJ27PC00tmtSIr4lWn4fpFVroq3Y/fkNPHOLPwdCNhdAa5Ahwd/6
fvSTPgHRTjnhFO6ia54MYGgAolam4XUYgB59c1eCEWYVYnLh7CNv87+jagtXCHWQKpYTjMrIt7nI
TF6gLxsgzwusSW8y1haEU+hELV9YH+W0XVveCxf+2/iLxyQL4mnMcoyvXkGJfKfVLanLbSW9jHG8
jVfcpaWf8bnESPGAyYQpOy2Bd1GjzPOsjUj3xijvF4ym8VVtrrQit1c288IpRS0NvJsI5AGbXBZ3
OB2jZM3nso5UEyGoiPo7gDsTdJ5IvV/fyAvGhRWTkP1lbAtnqbhRlvwyFzAgL2/GCZSJzbxiJc+q
dmz1vg6xsM1DrAhcxGP1Uk+x5Y4KDWHstZoTut0p3QwPUrsy5GdFf3HZvw25sMy8MNRj4WNWlYV+
M9VBzyfVtrPrO72XAs1jswbQ1Iyvm/dNAbQ7NLNSc7Q6KGatvZln7WnL6S/Md9TOacaNmH4zWdW9
mJoIS5RHFWBfn+L4mr45/kLOIdqpO+PKN/lbdYsC4mpFjV2In5ZkYSZ8vxTrFgBSPFaRK34EVkLA
hEv1yOS3a/oyZ9QYizlLC+tQlFULqCUGG2110/xKRbM4hGg04AjvTY9ZRlpLIMrnm7JmGM4Klcux
F5ZB7ULQHqUYm0E8ew9PGePFUBxxh2rxOvjtklv79axJC18TSQMIlIcYT3bSU2ZlDh4xW0AnMxjx
vJ/NwyWj9+UmLWuwXMUnksisgyxN9jQnOLNVcxup6q8hF/YyGtYQanfDmuN+4Zn+NkNmQ744V3Wd
FkqlYdgefIp5QKMty2KNJH4JXfh5G2E06/1aBvWSu/tt1IWvWaNNzf/cx+gXqIhGxUpmM9geK8eH
8RAfJbRV2MIv5ZdIo//L+30GTl6eo4XZ6upQbaIC+1r8Cm9lYCfxshnWSHSJzKlZmxnGXcs0XXpV
v27wwm61AWgzJWa3ZHQcs0VGN8D/Qar18oaiYZaR+OB/i3glHsIsjARMjTdiGguOrrbQdbj5+bCu
DbI8NREEmfwI+dt6PtU1um+Dxyzoyc+DnGG7kJVjDxd4xgALUc8S7VUPhGE5oOe8poI9RQCsxXRE
UxuCEqBseVu3EzvzUhwdtDWtM7qySXyzqovhF8Y9KSDhaxgYXgt3qa+ResrWXIJLQ6BLBD1DqC4C
1bu4B0bTqnM6pGyGjOEY6FDPOPTbBL1z6NnbCgNZ63s/Q1+wRf065OLoT4lct3P/OWQHmkEQntH+
VbPghlDcNtuHoNDaM3nuJSzGXBz9MmmGRq0wprpPXuYIwJbI4khr8rUrWLXjk9UXcW1hF3vHKZEv
KAL2biBqSELR1DcdwwWSdqA4MgeeJvaaVWMrtzwvX1d28QrralUqastWVg9NJdToLHY0k0HJN60l
K8+COragwHkAwoyc1ZmqiqiE9dx3cFalqNiobaeRvLEhRsWbYzIT1CnWriJ76JZzQ6FGA7EJuJvP
mj0zDRi9msPc8l3oMMJB3qqp6ogEiYIjc7gC0DUcigiOlkg5LyacOz/9bA7OjTYm/eUzLNstZLCe
pCCtY5cl99RfEmX9K1jazAMe18mff88CoFAKSQRDBOR+GRt0RmhwaoplniaRivJp4P9S0Px/b+N/
Bx/F6c8lbP71P/j7W1FOdYTmzsVf/3UsP/Kbtv74aPcv5f+wH/3fb/3+g//aR2910RS/2uV3ffsh
/P6/xqcv7cu3v1jIIrXTVfdRT9cfTZe2nwPgk7Lv/L9+8R8fn7/ldio//vnHW9HlLfttQVTkf/z1
Je/9n39gwb7sL/v9f33x8JLh58w6aqMm/Md9VIMl5B9ek77k783ZL/h4adp//sGp8n8BsIxUs8iQ
4MgpwFAOH//+ko69UQFxAS4aajLwCfOibsN//iHo/8XgLzpy1YiA/vxSU3R/fQlVY+AogWXCIwN1
7j/+vRTfNu0/m/iPvMtORQRq0n/+gQv07X6gpwCEYbiKgG7gqGhnuf2patJ86DODAtZnauBnjYzD
ENXmWNP0EW8WUOrC6KhIIarVLowDyCBt/fQgqMda3yTNbCKoIbz2oCo3VX0HMoa03PDcL60SCATM
zEZ4FHWrQt6x7kfKCa+afBzUU2zUtE4Gk4/fpOqhlI+JaGtD4PJhZI3tNo+A3jNmcxzvE+DmZT+0
FdmrpYKosaP0H9n4NKWJOXUKSQE8z+XMrMSHWD+k8UZQNhF33U2b2biq2xshPsYoilRJR/QJtzsz
TCF/1CkEl5tjnnm6SPLM6VonE3doFPEjOqm7qXeHYld8RB/F5BiZGR+NmEQKbbfV3jhEz6GdtmR8
lcD4ylNh3tVHIba98FgpVOVMeTDfGEmDSPjSrOi8kcDhjv1qKVzhGb/oTuZcP8DH/FBDzZSzDIqM
982w8dmfhG2UJGap7MFvQeUJ+jt6SbkycFu1MwcdiAT9CIn54UE2wF+ixwQMVKQtPrrmStZeh1Ah
JYRmFQFiQYGjps/NdKhAWRgXqj3xEomrkfJPaP560A5J6xND8YmvcETLf5XoZW1SEiSFyc+c2+cu
KAul2tiqAB1C/9fUk9ew3orVc4UWVL9lqljPBg/0wGDlWUvEEVRJ/H0Mhelkn3AOnCw0OYKHt9UP
SXXLdZJZdrtirojaDGaIxFM0MGSSSpMyN9XgboJmjHxdJc8598Abx7SIzbw9FciD9fN1gB71HhRB
kkFBAi/xm1y3s8Aq4l03AdbkBeCMghBHk9xFhiP2jt94oPsJuo1SHKpHpkpQX8uPucV5EefEVj9t
xLo2fflYFtd68JTGpzL40HV7AB+VYJCC2/o9NnEG62j0zpc0xYEzlBvOv9f866zc6NWDAZ36uJjN
Tt2X+avSQWx9X+KWRDfCcJUYt3NyCBTP0C3gqQGVo+C5aOcTgMFSxFlicUozkipvhr8RM7Seird5
tReVx1q+7mI38C0ggiUoIkenoT3pE9JVRoxMCOmzV4kz88cYqXXOjgNL5a0IiVAek3GqmfK9repX
A/c0zTuxdAF7960BgE50QydWgbtjFTxyHnDkX4ynBH5Glm5qw5Fu+PxQGaiG3uvtXVh7Brcph5vB
xy2tr1vjIw8SMxtiSOPQqD8Uxm2oHMbUTS1t2ujRURaPvnESq8RMIq8H2bQrSdeyss2G50x7Uoo7
MT6q45viTfLzUDmtchLwBHL+u5ZfN/Gxi2/7/rbgX9r+akByPBa2inQKWyeJPa0jE1x2PTuUvlt0
dzMKeE28CSuehP573XuVZGVY6NFJCZoAaztDF+Br1b/kww2f7DX5FLQHEKiYU34/G9ecdh/074P8
mA6b0L8u1OexvAPDmEGHeR8WR1G9iuG2y8dg+JjqLZ+PcBIeIuGuT0bSdLaPs15CAEIsBXNSAHfi
HN4djfscwKGoHUiSCqQZE6jE8e4UJDuws59A4H4tCFvwx+b4kBFwjIC6hqollk4S2ZWyT0CMZyRv
XI3PznGmCIivzydmNE3mJLxooNDT6s6aVdHmQedZjddf3rC/HoavDwGenAsPAbiRUNjD11BHXGQo
hjaISyEEmf1o65vefxnmYxk62UBrJA1yW67BXcSncJ+SnPJ34IrzHXAKDY09U/S7p3SAxMlRp+IN
dxj2eBdAww3quvgJ5V4zI0ZNesXRJupDCz6wtNqWq6sc7WuxG/pQJtrX1U0X3XfxNgrdbHDF8F4f
UG9+EVWCG1Y0dodfme6a+9CbbVl0tHgH6t+rXARdrtk5OoiJZ1NyaxdGRI3vOcWVu50+u1K/bQNr
Ivo4m70/mdVk9RS1BAkNo4idi3g7xoLJ97dZ9lobT118yHM3iHe5T/rIzuAxwqC3VE2sprwGWQha
VxTY4U05H/BbSM2RTMUx3U44Qrkd+wRcp0xWG9TSBRhGfZMrSAuxkPf5lOrWJBBjuopktNtCw0i9
nxjRBtUfK94uhIOR3YzVvRDsBcHJnpra4s25ugtQqqpgqSaAK624tzTNCqFhJruZ4qq5OasPsZMg
1+KqEx2gLpZeSeNGlTy92U6RDegLf9tasxW94a3xDacOr0Dh1dTOAMQP+GnS7jnI97l6cIeHGoTi
jZt66kxamcjDS4sAtnaNgAL4oUlUzl3Fh2nCMzZcZfERPdnULy2jBOhlW2qnda6URQT2p38Cdl80
pYA3UzsTzgAzcSq2o65TxEOOYNeCKbSmdMg81c6OiWAO7mrQd/EmfBlykSOo2nnIAHfVabwD2dNM
M1fcRG6rmz1vQlD2XXEwNoBMOQBtNN2s9dMZ33MU51NexNa5rAZSZmg6nTYSOKBpESA9Ktj6CySE
kDiWJ1N/Vk5QaXyrDjppKfdWbTmFGO/6XXHfvSTb7JC/h6S4UvBsXxUj3DqzPsY02Ks3yOIEFSoh
M5HuNSu7y1zBZYqWhsPfCplVSRDnrW4VpLOQJiWzlW/rgXIDRZ+kQsa9LJGmpsg0AcgQ1iTeJjSw
CwsMz3bs5c+Gx912G+5YHeUHJK0tAL1o7Eyb5Ci6gDiupACl79nj84VaZAR8dECmQHPrtKvt9Ham
xjY+TvdIYm+0a7iNJRahQzIbVnk3Eg3uQ2LmJKzMeqNN5vDoH/HqehmNn3Ws8FrguXaKFqkDNIzz
cVXjw3E3AwjgxDvou7Vb5TX4SAISwjR8+LtEtiIRrqs57ZpjluPTlQMRn7uCginVzrbZq6KsfC7G
hHLJ0jMQDCAcmqIuwdRlZahZXzJLD3d/RHWVigBu504xkcqgcuUkvNnaMPuNts3w6cutCruOPyOR
BVLM2q5yq0LmvCLFPjgoA9M6A0FgZIZXBo2JcVMqlmylULvt7P42AIUPRCDybexvhOxpUCmv20Wz
7QQLPyeWRNTg4xzkzMNTytcmHlEF+b+YdiltZctwtcgRSwtyWcFNv+9ux31khw6yzK0OLgh/A/Un
F49lhhdFo33rcKE5CFZrdxkGtTi4nGajAjduxnBJlBtVB2uWdGppvcPXJNr8yhqT/zXfZGZ7EHcl
4R/QB/mItlyC5xayKj3JctqLpM7N0WWwvtQ1wEiaQCFzDHbZ6BUkIW1IlJ5xSUHKQBZt/8QRHQ9d
5almE1rlhL5tANYp/Gwhvc1l8HzqkOTz1OS+bR+GnMZQ54O2uGqCAK2pDk3YkmSoSRHYZWnO2S6R
HIN5fzGEksGozcHxsX3jscWZAfk9gimw3Zrlqb5J8tdsM3tSCeWW+0wjo+r5IFOChAvcdT7yAAqo
rsLW4uBqQ3ytu0om5FsPE15HDaxA0PKaIKEBdM+WnywuoLEMIWs7SvYd70iyJSCPzyeuCOc0s9LE
1o7jrkaL8bVR9KaIwo0GlgcCuwVdvK4g4ksVETH/xQ3b0t/nfYXeTygf3yiqK7d3jWBJCKOmwwTi
LYUI0kFvRLMbd4Z4QNvtqDlojZ3jmCQhGQGe4InBeTD6j/EG75wK/Ba0eeVf6W7MCTqDk0N1wKFN
+dHskXDtPXiZGq3gbet3geBowq5GMKaQRnILJEWjeqsJDzwKQE+JgbReNJrlvE1pGpr9LaRMpM7p
BFeQ74Cg8Q08NApFBCgLduqTOHazXW8FkJFB+jYliI+KyDY4VwD34dU40EQiLareyqkZPLm+y7Nb
xr84O1qzD0rHn51C25aGJ+ZOOdmqbONx953EbUimoBylzeYUO3bZb8X6lAjPaXAocTkE4TSEe4Hb
xNxm1NwkcQ3wfkqAKNi59DCQFk1wgeXnUFk5SfEhUzd5cG0MTuyMmtUAlI8Axda4d0k6TPptnmzF
9LZTnLS0B46ID6yM21hIOqo9Tf29ivY98alQQI6Ga6ReB8hJhqE1THCLX0Db13N2KIAMgDQQsxYt
1bhVtQ0f2eVoKk/+Ryfb2MOKN9M7jfr7qDGHhkSvsgLeRgukr6n+otcIky01pWpmgv+S28015SEc
jfBBEEwDKd6U1vv3mKDdDrc50KjyERxTEhdmCfvCbXjehXd4laBQ+p7TpjJVFPNwMmAiQi+Fvjww
XOW7nt5o3biRazuZIWfSEADeB+PAlyQd0MlHqodw11ljSPnMmgU01tlY09zfF8lm1rycs2GyOH6L
CDzJgRs0RdkpcpN//dROwGtsIVtSCZYY2TmcoJLMHxHtXI2KV1g7FdD3gPKJ58+ePlmd2yGnSw14
kK+q1RsmZ5jgtoHTZjazNzWwfboTlCcjeNGbnQHhHuk05h3g82CBCWxoo7VP4oO+RXEJkU4EgSdk
K+Oa6k6lIqKDy9zhjjUI9MDzHSBWNruSQSEeEZY0IQlykJHyI8h+Y5qRt3hiqoR9dK3ZldOj5Y/C
bGQk4+BIY28TBXqJisuDhSS1sxgtztgmZT6hSc6rSiLoDnY1Ps1QBEGFQ38aMd0N06zTDHN8+5PJ
ptkX4mZuPD53EHiXn4QHMXwWTSLZE5wH2kERDdT8UUbzxuuQAgZfge8lSMpY0kR1UCW8Qhqe4Te2
HKnekEOtCN+b2vPc06GispVYITwbZMeDyUbVCD/HGDKb8ZA0ICm054xOvZN1ViWYWU/qxIOOCPg5
6slqY1eUaBIhqty20NfDpytoW1mC4nXXnwsEyatfgs8IAPIeRJVQGRUsJAlygtxUEliB5grYU4WR
Y7WZmdwl8I7cQTzM+aGfRhIeipAmwbZN3aizdBQLk10XWnJgzcV7zTsGt0sMs9WoLqvmGOz5+RBW
91rmJLoTFhTjJInTqvsBfCyZWeSOnCHk4Epavs8S6XIH1ySNUFBuRjqJexyxNrxuFDvMbDwi0ZbL
CD8SJdvP0l3ZmtNTr4IrFcoqBDkkvTZMuHuqAa2aa2kvnpR9fp/WsOJOlsNIIoxHeokYe030OJXK
j/xcm3h/Kk8uTOi6aS9taVc3TWgmmlM6Cq2fk8dMgF0+4S0SUJ4pSYGXEX004O4XzUHEQ2MOJ+5Z
70hfo8rPU97tVC+heWUKgVtCUUxA+V3ZJJ1dA73TohVduZoPCk/45mmc4B14RXSAdQxROsf3AB+l
H+aDCDPc75EOmieacd4MdU/1iocaK5SCbyXCG+58n9U0QIkUcl+xI3Q2wrw3bY8mASW3+NZNfIdT
7ILHJ99U06HgHBXhebDp0yu53yuI1nVU6yt/02egTKT+4ExPfmzyXqzRonpUeGeMb3zOLrBvUMXJ
EBERfHcZe4mnV7R7qrc5MjQqQZgqCSD+zSY7E03MNKIV6gBojZlYZjBAenWf1MRAadnwEJeCoQwc
sz7gKaIVvrPgR3d1PGrFNg+2AvTepmMvEQSkPdUeNWDUZnuUQWNORYBaECrcRZZBqo/RsPUntGQD
t5NvOx+hqeomKEbAIuxC3tRjOqjgyDHHW+OIZ99MNuoLp+M5Su1oz4KFEC6QNW+iO+1uAkij9loo
0yM2xH87gqscm9hR8QnXIutd/sao7QikKth3HGHARor7XLHzdJPk13OOliPEqce6tHqAiESr03fN
VXAI3Dk0pV1zFyBg0cwSdwlJGM7Ee6zMO0AYNALDVlVEJNIOmRflYZQ9xGiaycHNxKaobvU2GrTS
kFqzNQFpLSdq72TV1hoquDWgHZYoW620qREMi7T7/4Sd127k1rKGn4gAM5u3zJ1brTCSbghJIzE2
c37683HOAY63PNgCDMMzHlsSe3FV1Z8KUMlJ9yO1hZXBkruYzodR2ZHmVkAdz7wsttrbTWKDV6of
7XMV6M7tEeWuXr/O7UvSMLffp62lvTZf05P+vnlORW5bK1Hs4i0jFfBk6A7oyan4Uvut2r0YRcAN
EoMnbuzii0e5EsE0Ds+C+9EjjJuuWRRgtR57t0ntPvkY6Dj7k+GWWx5D5a6qxyIJ5kB6kTn/V15o
TyYGrXNnp6FJhcGi9oFzypaQuQNxdqf20nzGPkF+kh15PSsfuP61h/4dKJPWzlbu09L+Wgy3SfYG
S2ppldTLZjqEqS1lLvs2OtlTQHETu2+3Av1AG9Qs46D5pJfWfaJCw8opiKFNbE3zsnaNsVbJzgPx
BUAAAxFfBcOZJD9U7Kiyytg3Nnaa8YZa0WHzktnVl4D8KLQ2wbrVQHoZ39NXs7YWflCK+VU+Kpf8
lbX3JWX5MZJtAUKr4kW+JOmbSszAl4H0Ib+u9428z7kHJWso7fEeaPUphbGQHN6yFtq2tvtLZ9pt
F3ALUwamhZ6FymzJ9/yJ0CrczOvfGwJ5BGs6G9RYBOhl7YqLk9x3PAuyANsVd7GlMQA+iURP73dw
ayhcIDDT6hT2vvAVly6ITxv5tWqvSgz92nAxkUVyvzzCU5TFsYlsOba6qxbdKXw+/IzttmDxhzE6
HIusc9PWmyhQjWPMZy6FJt/RTgqVbRanTNgJqjeOv8TfAuUAUIlh689nPh7gZ4Zdkdoy/vYX/ZxP
HL2ahool9wWHJQR0u4/iL7N0ppJhweG2jE2P6VhwJX/KGCf4kLmRi5s1xiTCuDXCWumIgUm4OWPj
xMtZVuwKDEqizpXPrX/z46eBo0d9DTRnuOsypyLoYrRuLA/I97ebp9CwlacuOoLzrZ+GcoXBmFU3
3qBVcSbWLVx7yQuh7QWrXKvAbgYueOmf8gM3vos+q39j/OEODAe36yysXMKTbiWXejltuBtpDxrX
KF2Zz6wIhEeF4fHmDIVDdVrEbR/5vMYf+ge31MgZ4KlutiIBHNkuWi51b5v0/olNNdMVO95n5/zY
qU4leRr+T16u7pJQ12/0i8K+HD2hRGW03XSk08MmMYqQMGMr47EaXdOJ/fAobdPX6pXFUMrsTxNz
QHdabOgbVlhoj2brDeK5O5UAMdf2ebIbzpz6K86s8lftjm7YsgzhentT76azWP26z6KLkU2WQGH1
54Np938CirXkYdopu6g9CnkwdpU1CudKuZPC+8xk8LW18Y2DFL/1DNwfy9dAL/S8XMXR4n9lnvJf
/FTPyaVZUOB2TLKKu9nfEB5SFd/7X7npCjs1ZzG2Zg/HkN/cN9fJ70H+5juttqjuHgdjw8Y+8zlm
P49+nxwp8C50iqW/t4QxOu2vPLJb0osWi79Gxc4GLqTyZeKNf2zc5cucLX6TMcpOKkeLrYoqWNgb
5hLZE3gpf4M14Ypu6Upk1n5Y8oGvDNLWXFkIOqt2zdYsCgIYq09dfE6e5RLdmX0gwwuCqrPnzJYh
tFZUImFiylikbBmNddjcK4TBIk/RbdMOA52Z2SrWAdvh3OYyG0+5y9z0EXRIfxwc/Wu+i0lCng+9
pS6gnT/q50Ev/wbDrIk+Ipkx+GO/AUSbSRPCPgGGYRgNiR7+xcJFtmhOTjHYFH2Dxi6BHHQNcvJ0
8BcnB1FgkeaDaDhJAh1p1UDiLCwmohkkZsLeCCSNYzQWPSHoeWPcjr4G5qpyjFNil9vbC3sPMTab
kg2rY7rpk0qr7yPjNd9GApfJ1Upd3eHh84Dnh9Tlba5bYGc6ty2tSvQQWqhCitYKzzB48BDZa+is
RUf0zB3Rgez4RM7Ih7i4sidbMmtFGAA1Rykcc7ErCGZaAmtOCKyzhcgeXoXCp5kHggO9GLdN6vzA
avyn+uMPQohpSVaJIWYZ2b/yKm6RabYpuYMO4IxuwZM+ELjTDN60OOrG7Xi3MUpBDnZvpbOAz2W0
CFtlcEsQmszSfzAAEfHw78/8P76fb9By3yqb2xAC7XYmT9KWkC0WOBuy5A4sLN3S9xlsgyotAcm6
UQa5es61cxZ+6d1L3Hvq5CfaaYm9uHLkyAOJk2fLNDiv8W80WGSaFCX96wUnWNW4heLM4hmVIkOt
AZz2Tn85W9nNVW9++GlKXgTSpwR9doyA1HXERYeZaJSl3hWh1za21NJq2iAnqXBUuFB28UVluSsT
4wLnNbpCdrx91uApJ1A7tADTdrpf7VNzvzWSX/1ySeRDk2wNdc9ElPHlOmdD1FnNWH5u212mB7BA
evaaQn6OTpiLQGXXRfJhikW7/xgRkvWpWxNBI142HDvKSRxs3okpu/Fm0gVm92W4oyt64VQZqidI
d1OyzWvaOuCuqN+DE07+sjlm2X2Khso8hzlyvGg/fgI7FMc4kHGPsG3HARoDXsTsobHLwWmqO228
V8ADJqfXvEVxw/QIPdkL+2W6S4rjtLkURO2bDmgPhHGY3mXZ81Q7rDCpQmu5yDdrBjX0so1lEDDj
arnNuFtTf7gzIWhY/iWh+ZUEa2PXUNk0X90P3oBvOtX/O/iE5eL3J2gAlzcH8R/q2HlpZDEaOPjx
oTiEvuZJiVN5Gr3+VvGx/dP9FMCdw1G49L/UH8hEci//ds5RBbKSUVxlKt8ojCZipVLYrHfbHKSA
Bxzy3pZMq1BsSfysgB2b91rzNtIDT72ZPA3IBMRwCWp6b7tldXjsDr/1bD/ld0UZrM2ufBZYQvDF
uDJsPEmyZ26wNwYupjz5txDaCy4nCzR9Rt2tu01oa0VgQPtmp2LDmPHOofcipCjjsRi9Zroogi1o
fnc/GvvRb9GwZFZHQa92MrH4QB5Pmw+j9eA5ksvM3GrumDgLBtpIu2T9UYL8c6KDNltGxR1r8w+M
s9iJ+RG9EChlsYAi7yDEimCJdoBDI7Nxrts1qFzpbVQfOCyrgmg4gZnVo7dk7iZkY7pndg44qaF4
iubUWMk1B+xaGg654a0dMKtlkYuzxtAp383E73+yj+mrCv7/BXP/d3L+8dF9I1XyTa/E5VqWmNKd
/g1Mrjmw5xhopv/SXylJ+pqLT3/K0Bm7IqrElm3PBGGdetVRsuO05za52dpJvE/fu9luGq99btOD
DJBWcvFbeUtVn75mwRNmu4CIsjUpSAtneZTfAXXLIMp5MRJoAmv8tQ4BOWPYc50yY/Dx/MAhsWDo
rz+vwtomKvG/gxDCJQyFfgw3jnSGwhBnS/Km9UbQnsNXUKnkqSFx6y0TXaODxsGkAabioLyOAZM0
hldcMLu5thMo6TP3uQD0fOCuPMQPMNWU1/MGweGq8F+VsjXQ3DVhsK7taVuTK136upN6N36dOgRS
ETXtrhrTuLA2EAzDlvn9ZhmnaW+68x9/yO0ApeBxnfvpmSNbPqqOcLwdwkDaaXfNba+9Go9K7OkP
6EIuyTZ+vwiTpTR2/ywc1dRiJzdZV0VkVX7sQ3ZYxdX0QWfCj+IKoLHv3+Mg/mUebw8RDYOCVwrd
zGl+uLHxVzmhDKoYe8HdWbWz7qLz5l+Vz2Jz0rOErbyP7M4HSAvgSR02NjiwiV7q3j5ul7ThqrTE
QJms27nd5m6/r13GFfZWhaeMCPQLKST7MeBQnNeemHWqbrxL/SiG9LBvHZ2JXQfzr58T5P5T3f5/
552V3oaEmln/V4CD0A8sihcjDKGAsl/QYAAqJgl+oc36ruUFuGz2JmY2TbsO5lsdCCxNBafGwml1
xHayahNJQJPToiawTiFYaO03v9HNzdOjLLhVvHItwgeYaH7R39CLVRfjg9tjtFArYfsB1GjIQ7FW
NYOosXhi1RfneGXh9gEtYOi4Esl7e5siu35ovkJMdFwUta9U7q1zuPZyXg3hIPjLMa08spuLMYhe
pjRgHBR7C0E2N9XaGM8PNNLZS/o+gyMB18QuqBz475v5BgrILCV0bwBcUfMsibZg0CBqd+bdsAsf
5O1cHZcVCalKt613XXSvtr94WbN36IYiCgb1FJmeOR7F1jYd4+G/t3F8GH95SUmywgvGUuF/R1DE
YYfCNoenSQ8pRO+09cqThrm+fNPzXS8d0Yfk3U5FTMLg0HtlcWr6u7o7CQYL0sXX8sbL5d6oLBMT
QfRbokWpgb+cG+L10E/y7WgwwfPwGZBRqOjwjrAGaaBUNs3IRK5HcmrDa9zuDdUv1KCNtmHn3J6x
hYYxRd1p1G2Z+rRmRe32GZ1YDi512yY2cPUae56Cf3r5Ox08sT7iH9W/zPhxTx0GPpOgGQHYuBnX
LSMdipPFatB4xO5kugv35egZ9K3XtPAjXsE9wAVzzsMNfp928eZMsq+9tefkRX3WPQY2WA3zwTi0
QfFaZVZ+/Eki8Wcd1PciISFeXcNjiCX8ri9ezJK0JiFHNWpVB/Gampa8C33VZrqlrNrFfr1lSH58
wYqJ77qEeNKexEDb/nAw/tpo/PMb+SaXN+ZNK+YbDobsCxCJbuWlbIwVKVYFShcnfCUzuwUw5eRq
bsFe4I/oCc3Q4ixdUNP3d65uV2eGGMPC/QVQ8AooiRMMNni2S9T30F8vzAkJYPYuZPF5RJ++Gsxp
eRtHY7lObbcvGwbgz+gVbJPNYHrNnzAiy3xELSY7Il0m3tNL9z4fUw9FKAsQAf2Zg9H7WLygLejD
G5wxIAP3CM+L3iH5SK/6nujfylIkJllWjyNps6vT5ozbgck8dpXfQ29nnLLKqnazFdJoKs+wFA0C
tNpNqkBjEozWrbnIQQfQij//5byv77nnJQeA7g0/vt8H//0jkf/TTPC/9+k/P5FvnWc+1lUlGxyN
1o3EYHzrQX6+jIGBBjEWnC0t9rX1kgf9fnBNfI65z5wTCF8tfN/7z1ZS6W/1ncGPjYwbIvX/FSkz
9IIY4TFENXpYHFowLDiR/ycJ2xa2P/n8/qTd/fvF+P+v9q170rrqligFX031NzT8wFEY7kwr3DUv
6/g0XqeC05H/kgDAKK2RLWFg8zu39JmmIRes1d0e02DtzFP7Ce7jbBDeFHc55V+jFuxv9mDPnvJ0
Q711SN15D5GPuFPblpQoYPiXHz7Onx7fN5SiqSOWzwjp+gPdruZ9/zReoRirh/F0yxz5QqMiv8j3
yIM459qjCpLoirUfZ+5Pj/aPeftfjxbRCnWA6J5/pamnCVFlyszByhWbMF1WK04SyhHLfA5Vr1qF
f/g6Uua8o9qgoyHQI31Yl2nkTmkDzc/SfUzcnm6pvBdO9d4tjg5GThP2IbqgWbdoq22s/EX8kvBn
RLo9IK2erXxx4J86loPxCZBujuTkQ6LjZRT+UD8W14wYka3hS1rBae4D0s+lygaOVey8QlN6J1Zu
aP4g4iHu5C8FUSZTW8bWQp7y9wjJ2ugkcRMJG6fMKVjOiljdOETN2rSbXA6sCCoRbPKdoVJDHWPC
0DaxFSW2AhlSJcBMIGEsHgudInEE1U6m7ZidwEWYcAAHywd1r39oWArhed2Q3e3cam/KU/6FNn7+
zfM0XivNj/KLmj8BRKqf8TOM55z78mZvNscFn5R+VftrVj+hIJw6v0x5oi5LS1nnlUKHB1r0loET
2TnGVP7Opbo5yB+by3weVVdQPK326iFAc7RT6W1ObC9DfNxBHL4YVxQxn5nNq/NlpHRiAdhCD0Yc
OnCCnUvoiEylNYNB9lveLprr1psRQjJI0MWgS5ucxnCEz4kPU4ntm+mjJI+LYOxTu5z88AFlOGse
dY++WfdVrm8YNWpY/Che88zRHu6rjIXdDEXe8qZ2rnzzmlMPOLa6s6IQ5VsEd7Z5DP3KyxDsPKTb
wUHGqto6GLW32o8yQizBPVD7flKiQQZW0e97aEfvve30rtI4KpqxhVKF3i7czfNR7J/q/iSV10h9
K7IP9pxMU6DFu/IB1jragqN1tlF5ohokzCCVTUMNrDr5FGfWqv2ULkOc+t+OIAl1hP6T8SB+30kR
hXXaGypHEKUGMmETI2rjsDtZzRx8EN2AiRwUVi+vmo68FFEOUQyBCh3JPLL5LUIvdwvwM+6EfSI/
V7B/Ehn3s0i2UO1uhmAZ7FQ+6b146o2TiYRwCnr6KZCU4nfnwBfzL28GOyNJoHWFhucNoVZBRcqR
v4ah3RKnnCFAYo/LlnmNuJDhiAmjTCF4ryPEYdHe13xAFRYKi4Y9lHarlzHZiSnPr3QKFIXQRE/0
BtXaD7iR5KxkW+5GjrFFAbrWOIMR74X9A8Nr5vHrHaIeAeW3LQbxZ30BwYYNVmZbmoPFsAFN0Y6R
LCq2mAasHn33DYHwNqP1BheFYEq9TX6CsFyBVZF0XdIAcljalAQpJMCbJyF+AX1TuV57VMcrm2LO
rjysiBKoQQ3MwBssOlG9HokCDMRGFZ8I9pT5SbVNyysXKAk0bi8+bhoboXD3WeTYB7ywuVvKvUyh
woFQXML6OUVAhxwYf0XqpijYQIVFdxP9jlIERracEwsNbwqGaSXbxUWyPyOFAnaBhmPH3G7CbFMg
UnIVsH7DC4HZ19sGxkeU9ll/NpmBSIPM3BuSdsWSoMeA/5bjGME3bSNmluo15HmGrsJ/OHwkgjeJ
d4y+qW3QWNPnS16NGoGAXsAQJJOiaGWdDWo/wRg4xrjjxzR+J2yygYTJrMYgOj8Ycuu28XscEv5s
bDNqNIejER/i6n4cd8V95mtHeKG6eIyGoNF3+rSbFav4ag8yYhzRL+tjVh8r7qThfjC8tYav5Rn3
AaPGYLg86hr5RISIDXVYr55L+NjYU8sdK2ojgh+0c3g76ovTMe8jKoP262gQEOmtcDqHI8r2GwDz
zlW7g44kRPXYY4u4u1uglBHdr0yu2lrqdFZFLlTL6HjzPm8l0kenhStCtl7xInlJsW353rDG75bP
qNxKCBaTXeIgYOo+QbhI1LlBHwBEagGYszTYIcCCFGgiKP78ai4XestiCHrJ1hlGnBQgrPPm+hJF
6KjscTXtuN3kr4gXPtjRDu+q32ns6LoDjVogNcvvyBzWKpb/iW/InPgisY2Uqb9Dhd/enI10N4au
we5jEcrQkhFFlA5vUwaBljngpLkfH1L6xpsLGgMfDK+j0udDharuiK6i2CPK/D2wsl1yKtCGxNNf
iXsBgCHGeyMHHd2RZOf5k4BIjMEXcV1yXnWFfGCD25YA0eo9sNvI3FQXVEsEYLYuOmX3MDc7tYK/
zdvZYUJODFxt3lK/ZaiVaM5fbg4MIDJWzOpRZhvhkzLdVUQ8aWjTfE24YA9Ok95rmYHQ0fQ+olEG
pdsFJrD0+vmr1VmhIzzE4M40FWvT4BXTbgyd6nHIXfwmyrDVRbtlK2Xu8pwZwZwqufz31u5PmOL3
hoqMI/bBYzZcI7254P+BEcsbloDJAlY7SXFltL/o+0oiqdcoEPFY3xzFtKKvGKxTgmnaNsir2h1C
OSeC3M0scTwy95orR5VkliEHYELhff1gYOAnPQThfAuLAGn1uM6C3DUoG780EGF4v+lF6f9gYv/9
J1L+hl2y55efiXXim39t95u0TakmKd334PU4VbS9OltQJMJ991A9ZG7NxYAIZtgvv5KSMZVPb0B9
7SyLDSKGimC4Zl6OGOn3z0ve+Bb+Ui/ZE0I8H1FPbMX8NhgtpRLlcUr/Gr4i66d35flq3S5hYq8W
25APKE4VVP46mQ6LJYpbaTndbitTNKGua1E4Wx1H17QAqJT2OYXI6K9NdOnj5xQ5+XHVo1nzZ0jj
J7EAuxNeBukjUUGNphd0ZHnzSxcYVoftLakOaYcse2ytaHwxlTeh2LKkQk4t9V7RdwBLTbE1xwMi
sJiF5SjfXGhiNBCSe/M27/IvDZcVdOqOzvAaQZXtuGSQ/hA47/XNURgfx2mP9m6QdjKzT2/fBr9s
nAG6Y+OLH2bhlJnX8soKASG9+7y5V7WLNnytEAnMTaAdliBh4IWnd2FG0bEDtRn7rnjOHmF/Yxl+
S0vOsgY6RpcRBuPyvAmDqvci0pOp080DeRhTfg9gpdR4Pl1p2Y7jvl5TK4+Fsr0JwczXlvcFibfR
Qaw8dtN0KJgZotIBmZidZ9dR8ahRxfSEMEsffVX+jJGhmxfqDsKplhtv8ko2YWaPwoRH6bNHOcmX
95kDaMAktpopHgxRbksXgdkWoXttY+mU2etHaUFZQ04JNz2njiuFjuLm8Lr0FHQUuM8mDkRwZwcv
BvLDQx8kX7ov9HZLV8cQfQ/EJHs6ZeFFHjz+N6BFCtY8/nDtNBuEgm7JlUFJQq6yho1b5oACEnni
rvC1S+0uHmqx5tDFT/AN+ey3iEHO456rR252jT0m3pBdqF3p7Wqosy1wFyKh8LLOMzIbB5j2Me9C
F/XPofP4TN1yNz+N7uAxcjjZjr93wXSjdFkGYsHLcNB9zIhf1QEV9FPp4l7xkHaPFBw7uZdFgIot
7OS7gkOUdGodXGJ8Hp7gEyB1tmg9RsUSjqFHr6H5w1viby6rEXfxzSNE9YEWYKVT1D3icGace0Yu
fjkZB+MhPhhn+at0i8f4KOyHj/opPmSlk7buABxv8MgtHQ/k6oFgr2SKw3e6IoIUjv2B+4FekIVM
2H1INvS79/Gq+5CQW3Mbb+unybm5U2CSJYQEBQnwnprKivE76ZxctftquxIAPc4IfKaWdi6DNsDJ
GFsK31P2Vu+fOo//YB9Tilf1N2KW0snvui/pDcVbs/8gp8xdO9a6cmb8DGgynJWS4LvV72JeVtWn
0LcbK6LM2PUXGumwvh/hXjqcy7I7Vs6NdZm5I79HCH5OM9Tf8iGNA+mTBKM1vjb7uuklLxTwsvXD
AccBR18vjl11FYArfzLE/JWSJHMOoznh9+vQ8K3cJJW59DHHUvWrm01ujvi2eevOUkB4vN+BU3dQ
LTYf+AG4k8nF+aE4/JXZUigL5LKAIrN84ds3EDXFJr9VAKyO1roqLgfPme0qO4TyS6Sh+rZr1IW8
fauE06tvO3L5SgNzJf71bRSe/mRGeBkSTxejhkzpR266quYgCug5aVQVV03uWGCiI0CO7QWz8sY3
7nPNjt6giArzoyPLe3SWarAlLEDd4tEQFYyDOOXl5jHHbwJ8CpudOzTAqADJc9YWB3jyZuVPwIZp
Y2EuxZm9DLwMhzYJGtHrqnMiBXH+NmJr7wJV8YzwXacLi7tjPlFkelsIz9KCStJNKwsZeh7uii22
Wb9OTxIEDzF1g41qOKUuORvsGp7CTC/WCD2wBcXHMjqu+ng326FNHn5pBs5uqCGDksCglmmn4Xfu
KEywS35QdRsca+Zie44S/DMmayUBMjs3kzlw95VpzeHegAlvPCgUySkcZAgUNJ4D3l8r/RBPE9eI
ydB9xwJie9kQnoOyNb2DANM9ENgKqCAmRDxvIbPQ7cqx08YXJJSrthvPWsqw9iV7pubwjWa2zgXr
TtlW/OPuT3L04vNI7ddmO0NQpDtAH1huePkFez4baBQdKeNngCDId6hl1h4f5VHHqj5c8YL6oJsf
jT2DsTo6dDKaeVeZji3JZSvGgawlQ4N7SvGKtIyQNHqmhC0AX8TWqPYJ8sPyrIUn1XybgJlg4JoK
wws+n0teutl8QjIKLg2MduMjzidUw1ucCvw42fvyeZPtub0nZSDdDUKgCdfEuBsqT49fkNwNACYh
9PB5XGjaxadG86D6Og8cCqeOiibY7ex04qAKfbDgvJBclPdNBpt+kPQgAZLunD+ibUQOXbKrIi+m
h+NlOajdcybeq6bPQBE1yEEw1zysSPQoOInujpj94f/K9c68N30eAR1L7xYo1SW3QHNoy7O35Ltk
5Kh7sn6uMmQs930A0Qb0ccMhAaFMmUW+5MbBkKF93xbY5mYM1KhHUaSxrXwk/5dTYq+KsMTZ3OyY
CxYEez/XPpxJYaCYXm9R4ydMm/1xf+vd/nF1rP/+H62yKd02pTRydeBUOGGN1W3jHbKIOZJgp/d6
8dPMq6/qE1bNeLNNE1iF1Et8g95IsPMP2HFXeItRsSLORotNHm+Cphqrg9ba+ktiZwh/jreJHsRf
M0D/F+RVX1i0M/CJ4k2yDaAoZ+UBXeZ1IAblE7aI1kzHkAWvsHGU44pYoWXt7pDorDl683Nv8oaD
XFxpxCDLnI7W0tl0Xwt5AAw+ldNTAdBkgh/0NhgHKIp2JEKePEkgECYPDBpKf1yNVFtqTs9rwQcL
3Yky0Zmjl8a5FX6yIGLlGDnG5SeH5x+ZyvcR5c+mbhZ/0DRr367sUJN6nZhSeD+iRL6y0woh6Z/c
1DhoNn51GUFQLDM/cvvsIxdQN7XVh0o7qt25zk6ivG/ae3JFrIZ7T4ImKQ9tSgJX/FbDtYiW+lK8
j96K6DBvDpkrdvtxm6INYkrOcbEz+y2f5ehrn0NkT6iObhhCYHPCD6wsMrpkkYYtMMynBXPQxsvZ
k1WceY9604m0HyQ98l/crtAXOjvm/vdZfDuDcRS3otxyBoEGd5tH81xtsd8BExbwV1yyh+at95QT
XgF7fGj8n3ZGq39EO//6MEirWZfqkWn2R9z2j5egY9+A0G6YF/kwRl4+PzLo18HPPKLhcwx4tCI3
JxRfio074WNFA+ow+FcxOJwNIJrhcr0de/OumkEMOg/y2ulpJY2jGj+Xol1zb7TkWGyLjb+0O9VY
9VvFcGyV3NbYPAZvMvtN6vZcE9isvBsOaWQj5GpkdO6ONvpVcgBq67EIiByJ22R3gkPIGxYhwR4N
Vxw46IDGxTFxGXbo85Bc1LK3QUQOLM49OQJ1MLzOnkGxAPYvD6rqZ79W6QYSfGRvoht32wh7Rx47
Q+QAq0J1IPSCaUPwrDqpEPBNjzaeLOYwzUN4DhQiH2/NiYEtA/9asUCv1ZH4gdLCHd+wwboa6eMF
2YwLCnRnRDct08UHWGej6Lj2qimA8h6tBct/o6ApEH96BXgPsDw9yB+4D6heDt9Eyssz5IPktufV
XUVDberb3u3f4ucKtCHFDstv4/ukAoLZwmIU/qZA5OsrkzcI27Fg0PdnLah82vOI+alb8Z+0d/AI
5guWO4v/Z8w36UJ1chPOii+oAQWnI3Pb0dXTqOF0Pd6U3cL84cvxvRx/8qUB6yJk8/wZIEGk22v2
TIzUWzhE6LSb44DEKHIbJbFHFOZbBPrUZ/4xNV8oDJN24+489rfz3D+M5SNJDWR+Wyj6ncUdy6NB
FEm0S0HBM3tUHJwGNeGP+e4WHmWeQmMvyZlQmhL1d++lgrsARXFmK5cxcGp/GeJHNR8gU/R3AYPM
wufjKou9qe8WbS/MR2k8IGCc049JAm9Vt0O5W4pdejtyrVOJN/ak+ouPqL3aE8UI9VOehRSbJ8L7
QG5PS3nQpjspJxbvDfvDGoNe5U9I3rSdIHEi3HkmHcOewTD1Y8TmbRRPcepuZoci3xbbeHBF0e1q
R59cHSFNaG/g1BnLa49hUVN2tXCmZZQVV7t+mBoDNSZe8NlNYGS/zPJUhseh8TaKKzB6VfhFjw0W
BhXKZHvL/KF2jXeDOsqoWO+q0IkHXt5h23v5m+QKlaeMAa6Oea30foclrj/kOQMjXo9uq5pbFYMz
Gp7I11oqiSuQv0TPpRIDT3hL5Hf5Dhn3qrSkwwe/qA5axKIZozvH6cfYnSYgpc6nFUxbpxwcboBs
Y28ML5HdBnCeOoNvmheUv7CF2LLyg4ZA/otRn2lEZPHEH3r4eyZ2v7C+e6PDcLYzAqBmOx7Nc3zk
/bjDgWA+06GnXvQ5Av29rfP48orW5Jdyt/lQvfp821j9/qdRSflLAoShoEYTITrXnbnfyh6kStNL
ElBR/WU8b7jddvSfZygKSLYnVF9GS/ANAU+MgUAweI5GG0gCrX3SOmnnrTYZ7FMweThQCIV4F16a
R27IsQxw6sIS/1Sn/5bS8R/f8LfapFTdWAspKWIAQ3YSjEfmEZhEzVdcoPef8+2kvz0hlaQ2g/Rr
qKk/gqF/1KKo1XtTz7t1lruRz9b70i+D/uVpjV5BI/+5OdUQ7f5/HyH/2gb+86t+U5uIxahqo8pX
jZ66w7BFFgKYGBE6S+Crle9Wld8PX/Fvh1Ndd24QgMIO5e88r3RjuYGa0E9QMl+5Q6/GeY0wnB+T
V6CKO6wNkJ2RjWkqOf80MbPE9nvbyzZQjVXKbK1Yv775DbK8Tb0ppY2+thwFXqcW4yGGN+3abLZJ
dh+KfohEijua+wI3yeRBx2GwB3WnSgn9XYTHk0L1G3ID3ztGr2v1HqZ+U+56oDOsBsLvOr00uG+z
Z5mQuf4odJeeWBLMlyNIkE+L1k9ABbs/8Bykg1XhJ1nXSFOQkd1Bha2BJi5zHq9ALOEctcvZK05q
IGCctymb9q+Z885uq+xjDnpSkC3MUoSXOYM1XyrY5GGfNFx8YJT0ztpT9VpmD2PQPLIt4wtKMQt3
YR10lW30T0W4p0nW/6jzGGsnWLjU0cgSC4P5ql4RrCbaIemCrv0Qb54+epXsTYLV2wjPMxK/cLBi
10t9YdoxSYYgIYRerFSwAzqASsSAQgzGfZP5TDnFHTfgqPoY8/77mZLFf2k6/nys7J8DOZXYPP5N
nV1nkb7InQSZ8kpjhtq190uIKIyqa2YByeQTVI0WJFfGYxsl0wZ+P0WluQMPTRgDRhf/ZYXd77Yj
CqRjHlRsJPX8lNqD+aDgEKYtR2vROKA8UnjO24CYcfQZS+Om444MOz09KnUQb3wpelOR3UYt1P3z
gjeJU4GJbqa9dEDu6xNAJvFbeKnxrFwyops0NLG6clKo4/C+iGYAgWNP3pbb0o/wu5Y2fCXRNSwf
WfU1t0fplFs9DNJpY8nPDI6AwjhYFs3aaAeIzGy5xOL/UHceS65cyZb9lf6BqA4tpkAIaJHIRIpJ
WMrQWsfX9woWq1/xFh9pb9TWkzIWafcmEgic4+577+VHITvVDXsXMuQxfg3zNs4bOcBJ8DYmPzE6
m9V/5jOiFIwEu74bb+R5Jd48AgoMWOBfeM2Fv2ym/CY8fCafZzgV/jMLD+erKjOMtIvoqSRtV1yY
9lsGb/SnaaerCH/otLX8Sz8R3tspBtlot6Uoq7fMMyaDK3yToISv+m/cm4Vvky6ATobirO4J5Wg7
WTkahKhhGPqOzgxqvOXdWi3XSnaQATmgd5EzYLpCDc3qk9bzq25Neh/jOAIwEJaBM5SMqfyu7nEa
No0Hmvhj+gDjQYWJL/+vHz581X92piyLAbHx6Co37x9b6S6Lo6IaOFPCbdbAYksJI++HQWb5/CoZ
7KH9kBm74IcnKcCHq25JOabn+qymezCLG/NVtyt7eMEDRRz9B9ZiEhAjq5x0cHNgjLgglgSvzdM2
ZFvmC6ry4qNC+i10ALdUT37vWuQ2GK7f8jc2jFXWY8lEzyoO6UDW4KlQjy0hybOGKJbvySdWy2BY
Jpu9DRVnSD2d4mbGSfo+sVozWtPjp+pGea4y+kfZHUZPzA4Z7cvwXBp2RqCdU2ig2UYgCTfiuKuC
jQRwP6c1eZWzW44bjRSaeOcITddoxpT6K6lYKS5ec1eEG8AZ07vaR3uWybk+W5KDidgnz1U4w9Ef
UIAvjXoqZLdmFo3xgMTouNfvhoVevur7r5riUmYpq90DMdbXpAEjT38crT1lsabuyYPK+kUFG4nf
qV2+atO48zu0U76u66Z40q50JtJ2nBw9cYXhbPDlHj25XZs8wRy20E54yKZpFXLI1tSr65o1fxX1
Kw3edI/tLT8ifO4CW+ZJNA4W/1W8dG21yveKcSXZT05vU5nbTrKL/AD1QB4fkbM4pfGjD57I4eJh
fzWSU/JSZqgVK60+ZNEbwzJlPo4/s9N78+TF1LQSeXSidJ0TAjFjCuvjEGNaW14j0yN8HdEz2XKH
5Wg9dpBeNiP8ym3P04YRR2kOUvdUxW85g63oNPCrJO6SW6JezzcRcJfQ1eg7+VCx7ApHhvLZSSge
Og6acRUbblvdB5y5rANcGhjEnpD01fuA7xBBpdsC0tRYMd3sNPGaYHWQlwj+6JQWw5aHDk4BAwzZ
Cz4hGGiMoc8T+xdQ7Yl18joHMrb0iBV9Z8za6h2HpNgxQKX13iL553zL3U0Tupycbc0FtDMtJwDU
QzPgf4c9f8GOIyIYobZ6lgFhD8tY1xurOH2S9b3lu6L+aPiu2VwmDtbpoqDDKN2rOHwJ/VYxD/FV
acn4IasRbTY5g+X1siKLJue4MCi3JiI15KWCN4qkA4YvbrSC1nY9OaPuqJptYPeQ1zhk86+yuSoH
/TsaHYPWQz9CgmEglt3qi7Ln3mO61vGdehxf+s+ZcZW45pftrZ30NUx8AZbr04vfxmjdmJvuMbBW
Ue1MGqomZpVcsqe4dCLlqRiJYGOxLqutb7TXqLr9bXTgt3vyDwMR7lFdZ+28tGB6TfMXZGKRCF0+
i7Fvp/Wm+w0ek/nwjw66sZywCt8hmnr2YUGg6ZgsGCBM/I1yXo7VFSozc21qdzSycFtuZwVrxl3C
GzBf9eKQs4QsgImDzThhJQdi6dzsMyBSOEcqp2xvenhTFlOtmJDThhawSYAoQWLEzOb0Bet4ZQx/
JhftslKjXvXqlvgooCnX3EJBIjSPypusQQyChcJBM1SsJudbs+od3W2/rWlJ2KFuBvFbi8TGsKNe
1Qv01WafljsA+Fz382aiglm87G5jEPZcmS9A1/CnVDg1IOQgTVlfLegw/hEbiVgv7gq+vPEieuZ3
2aURRGqhaGBsLfMnKRwjOJzoYNoyx23jPXhbbj2M/hhMOwur1EXBU4zvg5TDtCXRH0x72VZMB/ZS
RaPGL9JiSkSvk9uNwcxoXwHY5apfNtVE9mS6kbIBmTpxsk5/c7VJ/+F8/uVxWMquf+tJMlUMW79g
xjOiQ69z+AT2iHlEBeaENWiV7knbs9ZJSMierbiS/vpmZR3jn9ysOuIWbYKoW/KvyyZNvclVv+fn
q2zdwOAJgOSwaFaJExEHJn0n3Xwk2njNjHMFMB/9i2GUq4Lv40h8Iv+2uOrc+TB47QEiEYY97qFo
jwV+V72LOx+giGOdNZQp1qhheeQMqS/+lWePSjF3kw1ev03hwQx/xrTgInqvIYnstA3ETmbdsY25
c17323oLi4RaY41ZZk/u2MZ2cCL+8DCuH6LdcIquxse45yYnV2y6nWAXtwWWTkW18Aq0a7nJtgH5
75kEe+l1HyTFD+DbV57ykBw+5z3DcE91Aa5g2mQuRllD+Jg/M+HvWVW29mxefIZmW2rE5d8IzvAU
cRudQwxl0CLEbbaFIfOsORrOHYY5rnUlk97z6N7bvbXOnwkye4jTO/Xsu1BNdwyHKVJFO1x9x/AT
h9XgFpeMQU/rIdBSyqdHGXjldDriDCi9V5bqHJMtqfPNEn8DfeTlxDS+ecWv4kb4anO0JsMedsE5
+aic5AQAys6v1hafFIoAXWbhThscGIHpBkx7r/PrXz9LEvafXx8mfDQEoiR6T4NFmdYvZVqmllMq
Rb1lJ7UbCIc+d0VOtcwzo22OVYU4tyXe+/zcg8+X7VgU7LLdBDRozIZLD+dSzJxBFqpV13zMXQXO
6153a631cL0I1dXgNhscZSn68kctBZ1lTw78yVNxB3EiwDklgWUb8InxzN0pPdBTqjeUcRxePNmU
yFvGhFcC5pzwTvHW4S9Igz1zzPFlmNbRD0vQ1xgexPqZQRWgL6Yo/Hz+V8XsKQA9ZNhonmccBUK9
4zXRWUi21S6WuvhqLbxTn5fznr1nP1i8FoMbVq2kOqFipiIGgcmNCG21HMF3+jfiqs3D9MYwb3YW
9i1RPXL0hP+s6miED8kp/aoP2k3W4IWt+kO2iTl5wTCcpAbY2UXFnd1uByapMPccVd+Lu46zq6uc
5tCX+xrrDwmiSLur5gbr5UfzYa71o7DlLR7PJq0nU+fLfF6YvBIT8C/Kr1daW3u8qp/qympWmKdF
WORPoD7xKK7xgjxSceN70jKbCnUTe8tul5Dfhm6vJpi6y87VBqMBKG22fSWYbW3cJ4s+/qMbe/mn
/aIZ91l5nDjzMyOy0CZqjKU84kjetxdL95IRl94q2pnbzHDiW6u9176HBYZPGn+NVTLM3IyIozJ6
VwXbO2lczY2Y0RcrpF/0c7v4JizBpJ+qB58iPncbAzhhy13odc+lPbvTfbnQUHSoGXK3gJiOZY5v
CPU7/mO04+5oLt748IKbH2MfHkIHmhb8tmg7UYQRjEIvwrN9sHbJElG6zNGNas6ZzFWJ/QZlHBUs
px2HfvFK/m6ZzeLVOOF+28mnHM10+Mw7r28cmi9RxAz5XODS4lPBFUww80A9gg6v8NaTYPwIUZxd
4nFwghsnouXDdDLekBqKaYX/jy4NEiIGHp9nNeDSdfE01sJGJngM6B6XI38a3QkvHVjwT3w7RJow
n4PaRLDDqmNPtvQ+6Bs2sRA1kXatldBG4DlClmmnvfk07GMHVRd8NWljZ3Q7ceNLx0BCvKLH0Fbk
W+1gRzDpSnsN6YepCMojnHGa8fZCH8Op1EArYYjoktLFU6c8trDLlg3ioJ6AvOW4VJW1/LDA6Zbv
who8ZtvssQr/RtHCpOzRINDOPyTH4bLsboHRQRW7Tq86thR7Q7RZdBsWINJnExgFhNoVW6MgXng3
phu/MdfVN0x/rEdud4ToEaJ9FYBnsAaxBWCNSHdZiFUJqMh19WRu2Uh65Df4Im3+PbXdApNqs2sQ
bpriHUI13Vx1sr5kZh64MvQdvZ6LsYzUknKb1pZyjwiScX5xoybprUo2KScVLvKFc6cs5ZR1B6S6
FlAjzMUdPp+okRJ+QzPw5oheJAewUboNPmdsqFAMwfw5sDoqntUf47agGxYHhO/lmB5UZDKCKlsF
n1RNimD6CFFnlpTfOuse8ONGbxQ/pZfBRsDhz4BnxQwAq4xuXYKK0VG3a1svbZxFWhuijcDyGIiU
XOrL0FBM97SNjI+jj4ZQdnmXP5LsuGzBHt/BARDcJDXTK4h6tKHZXROAJXlajZwB6bc8gLmkbFmJ
EIkDecNjahBHXzz2677C50HeACm/4FLnm+THeLZwLHE19MITh4oEPRg3DfqpY44/WuLUT7Hjv0BD
QtaSok0RXEKLgf+htWCi20SL8q3crooPKHUIVQyUemmvM9CxB8COyxK1qPCQs5Yf0pU/y0r5Z+m7
Phr4GyoKUhiXlr2Mu9cKb3v/I6hQI6Dwx/vlC9V/z9Gnr+5pmCaDTQQrTGg0wuuCBQ/yU544HU5K
yAWkvivuu3pbk5DeyWuKH1fAaFYt8HDNvybaKn4tlF0nXNDxukV1WZXGlhReNm2S57R/ZIy5RmGX
jV0kP8jSQ8StDynH4lUemMA8k3GmcsDxvhcYPgFnNNdvTbbp+oeQPsjAk4Umyu9wkWL0CRYM2AmO
THoJzgFPe5neuH+hadaQ7BgMc9oorLS6wAPkKw/qvBkO/VP/wOoARrgpRuQOWq/8Kiyc8saeaFtd
+IYdUg5hhINenAfl8JtpWUh2Mu4OXBmZVyj7cUNTC/qoOSz1TJjagJOCZtPmDiSXtiAgtJIv0Te+
LyqhQ9i7QeLp6kpOt2AlcXGiV2J45fMyu5MWbMLYEz31bRkdb7lh9/FWXIMR4O3mzj2GnLHsMDgt
B3lyqh/bQ35BH1r8dtK+3xS7mqXQq0B5jDa523zP9CaLO9HccZ3kXPZ4vb1gZ3BDPI8bg7RcfopZ
tcVo5da+I39SSBLFeRfqIy9mw3u+w/c8wac0T2F3LofrJG+X8JgS8m1BvRNWGV9MBs8aBkuaKoLD
R+mekX2nOwVvyAQaZhTjcUaXF3LGEu/xFSOSTcZn1hyYfINIMNqtQ08hkCHxQanrzhOjTWY8l3RH
BWhPjVPlJLkkXDARRj8yejLLLM6zfGSWie22gz7qooBh0fHfcW+qfNbJ0xh4cHrnT95Zg9kHciQ0
ncqFVcsuDoavuLY05kgJ7rQeVoEzoKJ1DreDgsotrJf018wKC0zG+0Zwp+KMRZS6CnO+E/BcAHtQ
7JHCud8m/Epce0A3neQBBxZ/hkl4/ACMAwU+/sqYjGzKj0l+i/yDryCBD1wSFdUyT2r/IFYnTcMg
t65lShAizjtAszM0qEjfIyQPCrCH5qGnEGsc7RMfVULJ86H1m2UgBpVOP4K4vAMWfoRaw2mgbdMj
nlUUwn4EuowcdqtLIO0l9mDCsalXf+rde5B/q0TjhsOAq47fpJdWReFZTOhxs1XfsvHih0dqgvF1
cdDgpgmZvIC7Zk6/zsQXWCEWtTsiPPF5VA46FuV5JtTANnIAbFwB8SUrXYliJwKIt+6bvSCu9Nlj
BfxqcRREjgkEoXIC4T7Fe3bJhIioWELfYQpoA3UobufiIz7PG+wPfF+iZMUwYS9/tqwV8Kx3bOE7
/SuBSlz7distHROyPUfMa+vA1IMuyvS5k/YE+GMvm17GhCarTEE2Kh3FtvTEG1Oc2BHARd5dibFL
zXtHPnJ8ThRig6wAeAbMZnkzCyZw+bDdgAvZqk5TBFeNKx8TERxpglprIfHm4FsTGL3/9Mlu4Xqw
NxgcrCOZeMrXMg1eu8stWMCt5faTxizmNYRUVHloOipYuUr4Hmg8i5cYdhcgIGpztJPvEtqvQ8q6
xzaDikWILsyJj26B9OGfU8tNNLtshBGoIHw4RtM2FT3ef77qk+mk472L6UHZa7IOSLmssJvjBjRi
lowAjNya0V43ztxoGptRINUO93T+EikWGvg++9Qlb9NE+7G8FZ9RQDtFRM/I3wxzk0dOQxcZOfAp
JfJ8LJ2eAYaNh9/iudiZkfpwKE7hwU/xX95bmbHuaXFc0D9ofGztISPEVJIUWkuFLbHFFcbVNuk9
QeQaVIa1VuzaPF98CQnKl+IkZFL5c8Syc8dM19DxIskVKqrbBaI0ymdTPoWYNk1sLwjmLPfZCMVO
8G2Lb3KyFk68dqqEN3Jz3riOpa3OwN9cTzg1PivCd5sEMh9JYRPhgdVHjslwYsJjsZ2t/eBvtPg6
i0zh+kc1fxQI+rQg/3hFNi03d3kPPMwzFizTzMB8C5stwJViQDt4bj+a5mnoCNTT4nOf9leWMOUm
aD3XWs+i12PoE5o9nAKmyQg2pJaKjaLtWIK65nnXIIIxHsHsDJbORx9ifEjddTIeGEbhgb4HnaPW
Xm8CX4TPyy6NDSsb0WCI+CsHiTdrdpn8+kz8c7axMNaf3BY4OuDRtX5e0jq9w6OKrWFMbWs8zJrH
ninisVwMOIKoNUPKjjtuxYE6iR8ebQdaItRjvlpyjgd85LWRwuFb9Ep3URS7iDB+7m8anUwOmBj1
CqYkWUfPef5gGM7Q7hNUJJ1DsVybTKHSU0n403woMO4b4lssnPIUzufBwMGdb0CJE4qoeBLICXcg
klEMqQdD7Y1vD3Sl0wS/JcClwg+NM0fwnYKtwemFCj7sz9y7NZ/K4A7LNeyZvWcKO7Ynlf5Nkl/z
+NnXAJG4vw3hSulFwZgPHjTRyB/ssYIP0gXwDrJVsRaFHajqe9Ox5/c1yK4ABGZqIiqd78V3QYle
16tmUy45cGbwh/BgLclzvO1LZjJ5iwC4ihw5K/+qXoNnShf51O30K7BZXjnjP/aKIC11LA+7jtpN
hcFUcboY32V/MMWTntDyCbte3ycGI0gO61bObbN5maorsUzrhs9G17d1cwogAwNvloCeHA0vCj1d
vCjtg14fVeEo1JeKwG7ksn6nK15KzF44upj8QUkwLkAYgTtZIAvN7A0zl8uigIDzWPbPHVFdMN+l
i7vREml3vWFhR+N6cStQy0wUeUx0N5MoX66BtW0ZXE7ntnGV8pTiYbPWGa154fmf/U+3pE+i+QRk
NvdPhfLjF68oyazWmvLXAd1jANxA5I5hwI1jbcDcSsKUABYaDKwXdw5eRLrfhu/ClUKtiviC0vWb
37n1nIrXICHNEb9ksdcFu2w4xv5jyEh4welSyWO38LUHc3pWH7HqFHtQaGzDNVm7dbD47ZaPbdMG
/L031di2zUMsPWaJK3dOhpw6ONP4aBJRI0pyhL4cYi8QwGDwqtjjHh+sQcB6u0qY4OKAaw+LyAGx
InWN/ILCQuwNjKXeehwSj3mr0vtuOtswbB5cHK6CxydBKoaifWCa7GFvAdVG/CA/gWKhcaGY6tvX
WD/okDgC6alEe9u0ONwLjI0riHORXXrSJXg2biKeghRYLLtxwNlJLhQPnDtOQD+7axiaE7Ihw9ec
QvwFfF6s38r2PF5sEmOgl2f7Gec8BCSgcEHm5AfSGtqdlgxjW659GMV12XAgOI14lLH3i3jsQFIh
SfcHzWUlW1LeiU1YILL84zKb6o7U/lb0NokeW1hayjnIrAR0DMML3pmwrmWE6Pi5Hp5zGKE1n+2D
X2HTcerljN+25ZV+P8CggDGb7CxMGlZ7rXru5mHfP+QPWEsu8ZFi/EyCnSDnE+860F1KR9aEMLtN
XXawfFCIzk8SUG7zjUVki/idvkX2UDoFFkno9KAZ8WBpCbHh3i2HxxD2U/RJkKQL/mYWLZn/YTFY
xof6MkJUJdWQxV+kkUhmy6evEvYAH9buhHorpcDN7KBxA2Mf6S9jt2aAgOo2FLbFYAGvhrYOuVMC
O9dZ6MDmnZ1m3kea+e4rbM4I0SJ+QCSPyrL18ka6UjGPDUOarGDaYZekyVgU+DMte6sEaC1GQ53k
vwfBy1RcQIFiHcfaoLzIji/cAyfHes1OihWDFP3MQhbBEVnJrb1oOyBjNMuLZyTISIKBTjK+zQDz
hjuzQYBaC343Uq7yFZJj4Xbnnzvajm2WPwDOr1VXYqyORaU7al70lXaYYpzI8+kuhkUrpvDuju2G
n2YwfHekJ3pnaArNJ1MU8SQmh3TG1G2d2X9Xai54HxKlcrcLFy2TISABUjyfsGiYzMtOdW2fR4Jy
oA3yNbYkYbbx0QghqWOXoF8vO4l+4gVTcyxc0JvOF8WuHWxsUF9J4oO8GezcsHOBMLBbE8qlECu8
uPQsumaSrZjHCcwvZMYFwsqjVNH3gv1FcbpNPKkOVeJHs83Yvlu7Gr+tPas2ftG/Hkcrf5br/Pen
aXna/l1ZmfRWEEeeptau9L2OnkPeanbU+8SY5pDe6n120E7xLX+GUOYfqiO2QwfsVf4zTyv6j1X/
xCQAD7fs28rfzMoV/U+fdfiiOKNFjcf9FzuN1SZBXC1etL6ycboqX7TkFyzIT8UbHiXMy6it3IHJ
s4l1Yx3d6fKIm0gf6Sv8izh02HJTwS7hrXxIj+xHcdptB6vNFpYs+YbOlwYJLwwxPJNm7rV4U4Ci
qa+mQS8u3Cy2fjR40CHrbJk8BjEbS1cBcgMa4wM+A/Z5khk1qSdRKEMW3xjmFqSsUb+IEsG9ePAU
7nxjN2qeNX6q9Ulqb1JjhxqscK5hFtLwc+aN0d8R+JJ7vHRKIAkW0HjLYBmzewdQkkmpTwugrVXT
E9jCMNrxz5LPRJfFAvQbJzbAG5rvqADbPaUl98xv03s0UAI4a/QXv3DlccsTrp7FZbYHCG4DJYeC
ADhIj6gb29CkmIuTGjryrTFXYBaUbybYmGt0+HQDdREvCNoAmHL2M0+xq+IsJc3P/wuXiFHM4m0q
wxnKZB7x9YPxQMQBM6vyoqafZfpaNi1zjbcZ/jT3aLE3+h2fVLHtN/xqwA04+0OYjIS6HU3ZZNEF
VGWODQmbQKy6HQWz0yn2jFkhRVRaLJBpzMSnnZ+S6CEWnruITTknTm/mOxByGIwVIQRqp8Z6Qnh8
SzSeoOiwELtSf2MSM0WeQkPuViWakOFgACeiCd2798Q9c6v+O9+x52SbX82T+hx/B5/qvsQdvcbn
VCMUaNHa/5DA5mNtW9dPNIQYbFbzjcKIGhJONmfMclEQ2i5PEDnIxfeLJqAwaMCi4ojhYuQNxVfy
IURS2QdBXxa/4/TlL2CTknwFGE0oa9NX/C312/TI6JzWQhFw3ulAfuNVxefEkz0xp0uuNZkehiIc
sA0LrVd467ns0K8VwW3yn7ihhMThly60x5rKO9iFRDjkfdydZfmpmw7QecOUpnpd5vYkUNfpvFHB
2lQ3ObAZAA8rgChZzYoNdKXkElAIVgew3fJIXSI9kSpiCQ69alduF4LPwr72JvZCIKdQVa5ar/RM
NkAzZf/rE8z4M21Yk3BYKhiNVUX+1dEbjYWoyqwnqOECEYim9wH0BT1pIDOco0KV4YNY3knT04VF
KDAM+SmJfW01f5KZpb817R5N8ytsTxH9hnqaEigphateAg+j2ljSKK3NPEAIkPkubQXeoIXypbrF
VvMY17VYlbyJdR499G3Slsv0Ua9sxiFriRNjCenre7U86lCb/cDOluD2aipWGdDneE8mt0VNMpDO
6L29wFTcFpCgGvyNOfE/C4fFm0g9YS77jyVR/6Vw0LNRb6J0XtAqvnFi4lxbu0nczTxmGPbFizmt
QfOyKukIBHmZ8RW80K3xMLC9JSdXeEkEbmBqtfWIx3/PJshv4yQCChFW8W3JVRWHdvOZ36cDKyyi
bfvOsGBoXqzuXaAqpCnE6reuju2t8JbRYX9nnn5cAJV4nAgKU8OtlS/91D0j4C84ILzr4BOi/NKQ
izkah5Q6ef3Fjieao/xABfrXD9J/XjbL+4Moa0FCtHTp1/dHVOJJM1ptcVqDt2LLHxoK5fnSb6/C
L+b/9nhIP2PiIeRbXONzQeKNCPSwzzY1eZv34Sl7GCnGoQtC2103Xqlup+WBoOam1Sywa2NWW5FQ
W7a29K2L6HRhx4LDZIj4yam/AppRmEaTXHwbbgTF0LTn7EOwzf+x+fmX3/WXa3+ABqlJGb9rt4tO
HBQHk6okdZRnTCdrCJbzwyKiK0+YsOCF/s07/Z9m7+WnK/9lfv5FARfroY9mjBb8dNZq1Uhse6BW
J94bmsIMprMn21hi88Nff8Lqf5QTv/zcX0zmYZK0Vi3g14P8gJNqkh5TqMkLPHjDcCndGu6y8kjc
ah+yw9IO8pDQIN/6Z3OnbGRhw90pPJACr13mSZKn6VdK1BFI8sv4zmyXrZ8VWX+uPbJtA6iL3179
72vZ/7Bh/P/uev91Lfwx+m+Wvf9hQfxfLo9fft6///2///xlGfv/q7XwKsUdXtb//a9t68tr+cNi
eK9gE/z/unUfX1HT1tFn++874X//09/vy+p3RfsHTG7omZoiyVSL/1wIz7/VJUUBGm/ROOHK5g75
fR+8ovxDIfTH4y5aGjA4E7fG7/vgFfkfOmBDzPmizt/1r1f3h0/qz3fBS9ofnzyedlE1yeaLGv+L
P9f85eyNykrQFFAxCE/ST6WGmp1aWKoazIu9mbq6SCJda7OLrOWoH4VxHFpNR7conwohvimziPhQ
omfNAUPdRnoVw/mpH0F/tRUEHayccl8drFz+mMRgV6vigyY3H0EMl1XNtK88EWvoP6KtmwFHSpMN
XpqmXMhaAQWziPrPsu+ZL8izLD01s2V4g6WWJJdrmmTTaAkISsp2DMHJi6ne3TUr13d1Jc2sMvRl
e1SQKARJMK9hrn/QZYHuliBCBXW8UCe0gWraGlilp8Gnn2vciaJByV2WbBdAUxnKJzVOWYgxJbdA
1IpPIyzadaEL4k8bg4lXSwq7oSnRieRuDj/aRC+3aSMkVzE3MAcTnFBqufZGOXiTYxolOVPHYyuM
7evQNNNrkXH+1g3YqnLO6ic9VkmsBv4GQ5ln9XhYC3JGgO/jTN+GQ7kxpekwzvlH07ZbK1tAW+q0
SYfAtCXi3+fGKOiEWp93To5xnKZboYorZrrpXvShdwdjd8kr5lFlrHP7K71BMS/5QfnZKDMUYi2c
HUktm60k58ldaWWkuJDBSj1zq4y5+DaqivTkT+WtCSa2X/txfK560lxK+KCxJa0lXiY1yb0b8idB
Bg7WBtqtj6nlG9Hqr7JWapumw+yld+ieVc/Ms0DlthAlGrGBRNCkAjNaRENeBfMp0S/38eCXD4bM
LMyK0G0UlVR+JOLFNir8h2YbnNV5WS9VBSWx90r2/udH2/9vh5ZBnfnfn1hOG0ZFGb3/+0G1/Il/
nlKq8Q/LxGUIGV3B3ioaXES/n1TyPyzLhOShciT989z510klqRxtyoLYEJe9G3TD/3VS/QP5F0uZ
ZfAfOGAIkf0PTiv+xB8cagCeRE1XOA11ReIE1H6thOJ0GsVWx2Gpi/RzhsFm93wQVZUstx+jWshq
iRoKD0pHpk3zQsfiPSbGVLPbug53qZrPzT2eFYmqMBfnltm3OTIuLprapGws56F/LSUFid+0yLeK
aY0VN04D30LGtmLl0IxTFu0smKSUIUkicadGekVj3ImFcsqboIrOky6mP12ea2DoEr+BzTCWJrt7
Zh1MTKqr8rkXKjl4nrpOFZgaR5N1SLI6A7ET9GVKW5wIBhNKdRJqTw19QX5sk1bYN7NGwjMIREN4
iQdhjEaOyGwQTqYwRcvEUw0rhFkdPhfkrTqWqodqjKlZxcKYVND8Vq+Ejx3HXNCwgrxNpupTHXOt
J7pXD+IUnUMtmQxi05xprXbSMlWoy1sQJ/mQX6pIbpKO/bFJUMIBUy3Zly1HCTrGLYIU4ALPjUwb
L2NXdoy3fT8tJmx5CStYKqMPP4e6agrcXzRrUZcmb5JQFTCshFTUFagWmmhsRavO+9tQGkr1rIZi
Bx2z5a1iltIwHQ003i2cU/1AOZ7GNWiOxrcGZ24bfOazqYLcnzucADl/T+R0si6D7Wy6hiq9GCor
2lihkGSbPizkdivKfcI2pqAeDVefAhUKSZT5OftdSz7rkEYs3jdK2KBEx9iV9AGHYDK8mYpfmLdO
MrDAzKmOWGfojfBYFrHYHcI8y0/dREd4H8Kk2Glacs6UNujeTbmnB5b1cbbOujjG4zYsGo3qTYcp
ZVhzb1z6bmZ3qRpHTHrG1NRyBtBCpcE8iPLGRL9huE46u5akJ6OTZvVFnqUBO6VhwIfKY0lMPUv0
ZyFZJWWmNT9CHYsZWeyIcHY0G8DsklQoum2Q+iFeh1TNWn3VxHzZ0VaZnDL9LBKiLl1aSCSNqlkP
9QdFD2PMeq1qhi99woVxnlK9Tb025i9402TfsDZJMCv5LhEswTooxRSUuzadZ4NmI24aboGOp4e4
VpXhLijylmtU6qUMS3mtpyyoapuy2fS+b+pPViapvdfNpTivY3Ocx41KQX6ex/DCL//ax6Dqpth/
MQ0tOiqND1xDa0OQJmOqY/RMMt9gaBJGUXNTe95qULyzFEJkDCHiqlXWYC6CaMBiJ7WCCZAkpo6Z
cOiKDpZIMGXIrJLyEvnDOLPzoBi1izIG+mfYdXWMaUjRGMvoZUmsyLCGEkxM3nX4UMZQDFKHikXC
YOwPLUkWPcQ4XYztQgkyyEu5YhvIpLgnHSRbT0CKKWqrT/pVnDM/LJAIuNprIGenbNKWbkOy+m9d
kw3WRRYZQ58o9VVkKCF/nYSZ2VmeGFRqugWTURmkjoRAi+OwKczUP6hjGYKBiTtRXue63E2e2CU4
a2Ops7qTmVZV8DOVUwMyrOrLG7s/FIwWU+Cr8LhKuTOJofQRHZ8mq/CkujQ9ZFgjqWby0TfKbdtP
1fimBMNA41gqMtalLoxMvGaZyjpuUx8s0vWx+DzMIxux0fzKGPByKFjI9FLaEqTxg68otqJWAV1r
Gsy70u5LVvPOWqt+kqJpDZbJ8se46BW2c2bpOB1Vs4FEJhh1+ZLrEegZo/WBGwVqMCoPTeeD+9UK
2jfAH12D1dqScEu0Pa9hNZblgLurKdWCeWSl+wqdbq10T5rQGg0k5BYUILsGiOqlRZFGa6HK5nab
i7VZvlptmuc/0jSpjPGDqv6qI4Wajuuwv5p6ITNmyYNleXGkggnuTa1nQ4auR8J9qPooPIhRq1Yf
cSPGOI7kooB4mfhaLAK09GOBhZpB3cN8EHo7EMElKKmpy59dnIbDvkgKHa9rnzLZCKTK7eM43wlD
eY41Pl2bwta4ZEI+oYi1rCqXraYdV9Pwf9g7j+W4lWxdv8qNM0cHgETCDO6kDMuw6J2kCYISJXjv
8fT3A6XTuwjysnp3z06c6EFH9O7NVZlIs3Kt37gmVSIlgkfSOwaUDisYa9zCHUWkKCOkI/Km5UjH
YSw751c1iMa7sDSpCAz0POXWrWWMP4lSjhdZU3vZtu4HNo4UIX7cvhJrKuofaoqGmpEXbEjTAfia
+BaURzemmpQa6UMlVBPUChceZiqpH0b7ylFMRkXn04xghiiIZfpJry8bjNy8PrgbinZscFxINXlf
Dy0u62D+6pFyq0H9NYvixHm2GxXdfK1oacylDUoLDTBvfeDm+pIaQVXQVIqbBzOIFWSXRhUDxDDM
Igmcz2uuqjgzs4s2UjwsWjtxPQRN5u5CzzIbGulFlkOn1HcKOwXuVdk6XyvNDJNdUqpZsNasLh0v
6jLBkTux7BEsa1rS5zcNHjVaT/nvok6SUNBdkhdlbb+MCiU9xcx2bpdn27aLgcrrVuCg6lPH+Ank
DXVW10A9wvZLVMmFPSqYbwQ0wvFLm/Te9GhovtqkXNR12wbaU6xY2UsCL5xOsObJ9lzUBX6qVe/6
AOFiUWA+HlupW1sLMZaVu47CCpPfolIacEOZJ54HWirWIbHz/JFnTQyyr0ohgTqXvWvXYhMEcVz9
crmIcfnumhJmXgfXuYsdOz8fZCtUqHy+UUKx0xgWriP8+4tMGdLgh4js2EsvLMM1++vWSr5UyWhj
IT4khv7kFHEa8/cdm1agYZZchSs9qqV/3o3d0H8pqAxSijX5U5g0W4YXIsbj6QL7G5K6etlUXXTQ
R/pXKbUxOLjQDO6kyJNnNWvrYd+kCpIMXlIp3hcjqVBo8pDksQ10366BywpjayZmNSzCLPee1VEn
KQxyDhKsaTWgRKaLcq+pJ8r53387/M8si9iUxf7/L4zN8/csPX5eTP/3388LXgpS2LY9WYhMgnyk
979fF/Y/yOsdkweHFBbSDjw7/pRB9H8IzcJhwjbR/+f9MEkI/imDKOIfuJxNf820LF4DlEf/zusC
8Y+3PUdpSR4+JiVWS2hToWaudpT4sexGgMp9QRM2dnoPhlEyoY6ybniI9No6c+xUfYl5rT85xuSM
VGL5HMhB23ZVFu4LErd8VYgYWqQrmyq71J2YCl0S9FdFMNLJblwTqeix7Wt9ladeVSxsry4oLIat
lS4bWQcRoD4cyH2tzi/cQUy9lyzV9cvMoEOHx5qPRmGl2iB5/eA7lQ/wyDwLPFipVvbkSBfCU6mN
/K/uYH5Tc9sGr0H+TSNMjMCd89JC65cJEJhbKw6KfCJr5S+XHN1cxz4PfpLf2ECSsVYtjAACRXsZ
TBe4VVJX0VXfufJXMxYIt/g+rOa8NbAJrCvMxb0qq5pbgyzIOdNs1d9VStlcugFFG1Uo1r09OPmP
QdqoAcle2whFs9ZCdWhLuX1aPJs1D/pgUMQqGBkqou9JuW0TL7vmTCmvPNwe8dHjOjjXIsclk7MS
PHlYMEtLt7yfEfnbQu0bFRaCjxdOD8XpcUwREE8y82lg2F9Su0PevJMQMDSkyduwRa3R0JryZ6m7
CBikjbErRqX9ZvkDnZdaXNhai1iADeFL9b4HY7ZPk6nB2eA8LIIKO7+s7pa54zrndT5al02cp5dB
5mEK7jq4mBeKdztSrUDLKceyqOJl52QtcNXSUr77bQFWvrbhGOiQRFyNBm3BxZysrEIBmuBqwO1H
W5EPLvc/4vSNdza6pnlZln374sf+eF0ythYfXGeBL0R1CFM0rDnPcZ5PgmA7KiQtiC1pQSRXmp/U
XxK7a660KFMPVVXR3wjKQl05g6L+zJyguXeEYn5VG3eAOSuHPXaCPmocGe8RBcQU+nJFjUjuCMsy
8A0NI2PD/hFXyBGU5aTTFRnjHu0tuxJ0pwXFUYjGdt4sTR2imCI9/akB3POd7BOdATVoU97blnlv
lJhiquOA9I+Fv2IbF5DNhRT0PEctNO5sGViggKxs3/qlftvkevBlWnWXdZNXm7GR8sCzHelp0ywe
9Lpxf/D0TBF5bUDqWVVcf61sUcL6QdjLTlvjpVZYM3YINaFVDFQqkzAsF0ln4mzhogEw2FYIM6Ip
4S21TQF9cXD067rPePtGvVI8N37eProjhS6hRBB07HD8ZZX06ykRq08GNamDZQK18RBOO7ObhjOk
HYadJTXjzFAcyIZlZlVnrmphseXl6X3S+CN6maACS1Gk3ULXs+5CCh+WcCNjANxRUjMD5E69eLBd
45p7P9zHQRhvdVnLO5eDhP5z5I50SuhZVH3q70JfGzdd6wGXyz31SrhSXPFQge7Vq3HAMxdgRxmo
3bWopLlpjLSi7SbtFuKTY9BDs9Jo0nPMnfOyDNAMK7O46pfm4AbnFEaxcyaHb3Z5CdyLJyGQmMgA
dRgl9NAzzR5u3V4fN5GfAH4vzHTE3LSCEpH0aMp7GkKnjZ611zHnW06e2CPJr7U52iwWBLvSC/qt
XuadejfKkrdjVRiTeMJYug1kswj3cVfoFdotcoBiTZ5v4G/6zWwUOMtN4Oe080oLcwZnYko5Fsbo
WuF99QRpJSQKOCfRkPv3plCCncwz8I5WYKLRkGrWmV75NW3YUkPiK694sXU2VlF5FKEVbmVgY9RQ
iS4hiNdfPKOmhaYVDYBhAzC+32b8+5oONDmJits8SunIyT558rLeurDLzCTlFsVwJqXRPKV8ii2J
qX/tx7fFyDwi1pVBnC4HGENBEzY34ZjQjWsqf/AWPSq7N4qdhVsZufaet1pxXtSkdmPfpv46tWxY
uB2ojVKK+N5VcFEYgyjfFFGPRrThtUgJOAXs0tAD2R4MhfMtEcXUJ0I4OfCwN7SDEazb0MtLy9HL
Ww+Fqms1D+uL2izVc0kahb+41eJEWbcBj4W4HrgrmirNd1Q0Kgz7mhCiQqXmJJHxWANlctJvY5ih
z6gXQnliaWiHvM1pKBsoNqS8VkX3M6g7oPm1QOXUCSrvWmaRd2m3NjW+3DFhyZem8SR0ssSwftEV
u38kFUCOWRhYLcYl7oJy5PVGhjwhgk23/CLShntO9+F2ek1SoyKdTr9Ui3XQl5pMhsuxybDX0jPU
H6ipNSjJZSM+S2w51HwiowCso9t37QhQoc8MAWZhsJ4M3RNXIldQkuZUdqjES7Y7KXu3o+L1IqWT
bAeh6Fel6tThXlOxyOsU1X60C350GpYVGG5Rqk+yjgCBWx3yq2E5mg/SLNmaimsuMVzhPKEVAi2m
j6pfDOSlxggIRHKnMjzTbXWEcKo+uyxcXcVb12wQ+XX5UyiEm78KI4dt2nvol9P48c5Ho7jysiHZ
ljluim1oJFsZqwAPkmJoQ/BlTorOaJhogC8z9bsTaPqNncXFPguk8lQK3hmLMA36FRaKANgstfzV
GUUleAYEcX02CtkAyou6cG+pGcQRIanK4i1UoK+sJna5z43G1cH4QpLnojXtR1H0ZCZaXecgki13
/NnrGqgFI4s1NMCVCi9fYfwqGrQ8Ler9A5C3HEGQGiD/0Ab1XVXbISpLZe8f2qq6ymQirgzO/J+N
6JHOUPwov0xis7+0eDA+ylhSOsG4wEJJT3PV7jL0ewSX7MCMipVwFdiDEWsGxkvfXJqA4Z+tsq6f
9cyCTSSN/JaCNyL3fVRwXuuGjWaPGd8Uo4aLixfTp8ZaGQxVHDQ5EJhGQYLY8GGDht2E30YbOW7H
4ioMpXo+Tm2zBIAobINAu6ctJ7FGMyfzN5In7MY5KXDDsbsRj+e+vU4Sj7Jjb3oueBiQ3pUFx8Jp
6o3p3TmOchvK5qfW6L+qwOv3idGwit3W3emtXZyZRV/tGgsxeyumih0XtPesRsBUaYKXVLE5iRuV
S7DMxENPSf/KxzEbV0onAkCVNS6+4vTnbHvQD5Tk7KXWcJcB5O+NLTgEVDSVDgqd7Ab3srfCDueA
QF50Cag1RfoTLWx0QGeGk3yYYviXbpg631uqno+iVfUVeSrwoyDh8CQH3+Ycro9mKBFuIFu484I4
vLFLH06Lb0JqjVTnRg6lvUuTAWZH7H1vE8xh7KDRqGkMAs3yUK9yhAWx/KvHPlz5lupQv2TkHMm2
+ZxangWqtwDEUkvqFobSgTTxKYuGFQI1wdjjfFGoYE/sun9ONEUFy2l4C12EX0NoFGP7XNTgUKgn
lm4gSPVS/yD6tr8u/crfegHejrwh9U3qprALTAFirTZblLdV59rRVVQVZBxZlx3vnLu4iHHHqRPU
0yoo8ENIyccOEA9WEh7TptNYQPNsgzIY3tgJdVwqOV21yfQhOg+0Dm3OPhbnlFm/OU2fvogiGs5J
14uLMnZJHawKo2OPpUS+kJuHwfOyjZrX35o+cO7slnvcGVD2TYpz3gzOAzeT+5A4Hpf2oIOpMpTc
PzQdTbnJVOOmwnvtuuwAobJV4nNyLeXBa4bxW0kL6WUY037tmAMg3wz6uoDCMfTiIgiNlzQmeNMJ
nc/AuWamOEyUJo3JNh/wFulo0naTkVnLKXhlCIR7KIQbX5TQgxihVWeWEnRLzx5oDGRkTVLLhsPo
ONlWrZ1gHaeG2A09q72AtGS26JhULmsz0HHQ0qk240VTVMO+ohm5dKMo3cZ+Kx6SLOGfhHRz9noL
qW8wx3rT93m+jVu2qqtoxZJ2EJ7o1GGvdK8U0JFo31AbFghRtLLHKsGIdqMvfcggZmqurAEvT0kl
Gn9P15vqwSnsSMeRt1nt51u3bRPavTqizYbm/VSt6SJ3IhhGdCvWXgZdjD8lbkzVTbZ9H8B6MXCG
cVRYKuR07VbWChqelN70ZdF4+o3VDyGWNT54vtItQGBKcrHdUFAI7xsIR/joQTrvVaUG8Ndr0CvD
ZojQX9BaiKEDFXcefZElMA7jSHCTyP9aD53yzbSotCwsxRL7RnTFjxppxxUlxv4q8+X0AYeJYJnE
8qXkrrmrujZduYlPn8np/fKcDhVa56WCGwzxSp4pfYoQD8VvJUa2wZFacWFGLltTC/wnOy9w1ujd
7En2BZbfBXBwtMEm2paZvVgiCC5o79OAz9wAGKjQIJ5UaNEh/ii+JWOYfnHjBKPJQAXZnWUkCpoF
crzSnewiTjHe1cu2O+/rhqxXuN2d5wQxNr+WtJGVwx+XZKOEa9WjBxxL5DPttCQtKX6MrSg24YDR
kXDL+EVGr95H6Go11tce1gNNeBHL6iwD7wC03YCKP4BeVYv70vR+Chb0jjordvRV0XkHo5PuXdsO
sO6s7Psw5OBnOyr8T76VphdVUiJwEwVJvgIYYlCibvAmdwdfubNU8MQ6/dmvYTjwBR2brlTScyTj
HeCVh4F1CdCxrtIsmdIZ+nl8CyAKLCgOEgDjndrepDGJ1I1WGHF7XmlFEYldwY12k9a5cReaRYfN
EtmOqlcqsE/Hx75LSi+G4jdilBIainHmQUXglA1/KKHxPQu776SnbLSEymFVwCzrx7jNIHa6OVyu
Bjt6rNIHYKQ+iC3kMuxdzgIBUcxr5lvddG216WufIl5At61ZR+PgAMAV2Z0+xpUFnX+wD6ndx7u+
sxSw+4UHVKkoevuiyPr4IR0a7ybJY6DVConIIWg8XGuqGjhcZNvpXlU6FWjo6NCOtItCcpjaJVz5
2oi8B69O6E+UecmRkSbBjWeo4G/7yKDUn/SuvDR1o9HvesdN9losMTzICjQGpRVCO05TXtegJVor
X/RK3G4cZgoDpVim5toRtUSjMkZdRHWcIl97eibHrT3UUMVVv/IgZxmoKVDQ55XpG4HxlfKFc1U3
FudFGNpotenGVM6wqYcszBrfBD3iRhlqt8PoEVKQwyV0ztHGDpRoDKdA9j3K98vQkw7yXxriCVRw
LDLAiLdlVEp+Zz3a9sYGwrHUbA/Jf6sEqTiEyR0iffl5Fcb1BFYBrisp6iw0lQRxUTcjlGk3NJUv
3D4pDSS3OVBiH64K30CdK3dz46sb5Vd5UyKpNNBXbhUVDWu7utDSXBx8tQZZrA7iUnJa0VnzUAyL
lA7/mRCZCNNHK90z4Eg6fgCnWrPSc89VzF1Csxr3gFF+y30lvEpdeLMKGwAN0TSDphfKqN1VjeJr
UGYrDsg8z4BTp3HVbYu2d3Nk6LqEh0nmYb1lmYG+L/UK/qvuSegyTl94e5tXu4SvU8d9hrt3lZXb
WHM1XKMzU93hlQWQh3I8gso1JZpl06aacmMqvdehh5k0mO/JPGxjNB20oqMNIoDdrtJaC571LsfA
qI30QiXdE20HGqUZlVta2qBsVkaY+MOLllO//lHSNMWZtO0l9GVb6Pd9V1UwdsxO3Oej12JFqgjV
p44v4rZ9SMo6sa5rSvfnTmQWezX3SsSQqsSqfx4VaP/Awv5P2iTXWcDB8H//C4BG/peoGXVPEB1A
0DRh60hIGVNd9phr4RuJaWcY8lFNTM7zqoffSoNw/3mQt3Do90GmH3FM6DA7a8zgLFDoSreeV1sI
N+Y8S0eRgN3XETr8PN5bGd0/8STOM5iHU9OdI9tcjfdJMHGlbevOAsZqUmy1WlCSMNCMcLxC+PTz
gNpbLN2fiOj140bG61h7Ra8cjdAYS4Nre0RXIEfOg+tulcKFA9N18S+oBL+FwrwG0xkZNjGqFDq5
5NvpbPTQUTARW3jIti7MvYOoFuLP2IjD7e7BtJ9SBv5gjQDSZh5NjYo7dfq38eyELdXZ+CfQyMRj
CBaU3zx8PoGU8ufL8E2I2Qqhqle7jYMzFLe7klxNB65SPSbhtygPzz4PNXMmep0+YYJ1Alitsfyn
tsLxauxbMm+NTuIkJlJeO8mF1NiUm3bb0m9bILXCdXFGqcL/lvZLgwfL6qSA9gfLhUevlJplYq2g
TqjQ459AVjSEkY8x4trdWDgijfnTxNPi2bxETSz6cmLEE5JztsnfhJv259HqLJ0+agtvCoeU7B6e
THMxqUKF5wCag1NA6o/GZmk2Ty3DkIY+P1F43ZVtztN52grROXKqgJcRj/q3twIIVYtWkKqahgRk
9mZkipLmqgTFFR5UpO9CZROfIZ2wRz2Yyt42OjupCf7BUQZVwdF1y9QAvYlZQH9wOcOGcaGco59U
r/0lpIRwBTuU+cwQJHlEPvEO9NfyxCec/u78Ex7HnW0QqytzB2DL8Z7HEQcPnUk0j4Ge2vMf7ZI3
A50tUSoKSVIQUN3gerxqr8/GO1zdVsZa2yrTYYPDEiNtb/6FOT411tlytc26AJnHR0UY4UxQmF1o
W2QOFwKq5aq5mqhU/+Hszo4EmuNNNH3VPyeqejH5Rb6eqPrZsPu3TtQ3kztdYEcbMnTiLAooCNlS
fySPITvR8Ng8MahTS3V2TTheGZB7v07jJJHmOPDrvPW0GbWlwRPoXuyn68n9D5eqMbVajwZXkel7
Sg1GY69izWK18PnwAUX7EKQ2tnunv94H1/3xbBozIHuqKkrr/lmqKKHdIvuFeO5ShzC1DPbo0JRn
nK1U8dFjO+WTo31wcxmOiTCskDb96zn1WTP/BB82CMCuqZT70cFYIgy/b5GWpG8LlG6Z4R2zcdef
f+BXFtm7M+Eo9HQSH0204XmiNxi3co6UZ3KHghS4t6W3vt5xMByecFI7j6Dqdje5uEcf8A6b5BMb
54PBS5WmBZVoCgxCzPZNHwXWGOjkHX5x2XVmch4n2X2kjAXvnZHiiy1AI/8TT3D9e3DH6epHidab
iLOdM1LhMhPETxCU2kckPj2TPC3o8eJfOHQ/uMrIsiSEC0NQ6LZnZ2ColcaoovXZoZtKBXmVLH9f
ZeVe2Slnn49s+lt/fUxLh92lWyR0Gk3RKWmd7VbZKVERolDT6j9tbTsY1yBZT5wIbw+E3yFYqgJG
CcAJcqC360U2duoP4GVkgp6hArvA8byHxsRMOxzjzd8fzlEsa3YI2J5TlOReMOeLtZPeCH1rePWJ
KZvuvNmUGThMsvTgYk88lrfj6b0BYKdhA5u69ovgWiDC8fkgPgggqbdMX0UCgbemf360wVydLrlG
c5PyyDqbmgzixP75KICYsPOw+zClmZvRCKsqAie2FhlWIHf40sht3Zbuw+ejeE2CZvMEkeefUV75
9kfDiPRUpUeGwgSXKUC+sxAtp4P8Nh3I8Ja3Y/r3v4tJcvsKzoHgNF9nakbXHSgciWyYLsrAgD5c
mydiaB/sF8A6tgGxyoAhqc4OPxMn67Gf0NGPxSN6E1C02y3qU1A+27X1q76ZbMpPzOMH++dNyClv
OZpHNwLb0aP4izIF4sBf8sPvdKjdmgfjjgJMdt3cpQ+nztgZNOl1274JO1uFQiihXUnEtyqU5hL1
INVOBeITH8xaRajeWPZm/jNMlHu9a07M8qkRzw5AqIlB4YOZtbILJ/AuqS9SX+8uddAar3P7v0TC
/9IMjtl/XnHvaIQXzy/P3nP147k8xs29/ku/gXNS/QcWgMJ2NK4IqDYWC/03cs4Q/+CZJQzL0HSN
Io7F1/kDnVM0DYAcz5PpnJc2xBK+7H9j53SYh7STSVUEzD7e838LOvd2iXD1O/i+UiUDTWECep3n
P1aXlKFh1VMriEJfVPyqdOVR9DbmdjFdHxKD2ivvo/5cq82toaVL2uoPpY+icFlcZomN5oT7G34J
SfRjauMHPwkkAH5ahkEJCHv4t/vUKs3ASWIEmBCsjpCvSkGeFGgONdHV0af6IBvRZ/kPg7d5wmsG
IycBVOeZZ5fYPgikBm11EmxjSStkFe+yZwNnd4R5NpMiBDaHyQa9zZWP2O0K8ZSVf5Nc4Vh0sqrw
9jKZvsTbHzM7ET3FyrOmw2ivt9G/Ty+t4pQyyzz7ehdidgJGdejnPrL36GN3a/NRYOWM1syiuk9W
WLxvP5/dU+OZn3t9loxc8VgENN+D+Npzq8XnASZs6VEC8X7GZgvFZclKM2E4xo1/ryHwR16JbgLE
72Tpnrl36hk+jpB3wMsJFKxOFRPEx/EpYECd4xqbF/Ksvq9MM2b5YPS9VzeI8F1Pmszqko7Fqjy4
yGpaqC1TkEf1OAdWfoMeD/avCCBS0OSi0zbDqrrGAW0pf0KbRH22eDoxR1NS+Ffy8N9z9M/f+Ho7
HV16SVrbRTPyG+WdukcL+hHt9a38Pj4FF92Zsylv60d9lZz5e6tD7uZE8Pc7eVrSfwWfveyMYsiT
VhA8nEymqnW5a68oo6OOgXZBufYvrX2GfMXpwCe+zOtGOBq1WkVF60YEnhZ6u0N3FInl6mYyjfYO
+DMejG13SHjUGbcnhjxtoc/me7bFAlenwWJj8l6tQcrU96gs8u4AsWijoKlzbJxKa6ZF/lnA2Tar
0hY4W0VA3buhMIjCnTeeGNSpELN9phpNOKgAlpa5czF6j9rQILd/wjB3/hD/czZhzUJHnUtpXtbN
m15vjGYaB/2mZXArVtHeVRb1efMVUZhL9MbWDjbA39LlqWUqppP1/RT+FXpaTUerJVcGV9igZ5aA
4B59dm19eJXhQG0YeW2aAd7GXOABtEaWeqPv+qWzQX9x8mtcix80UnfZCjG4E8oSH0/6Xz9q9trj
mamBfOJHAVpdSOObU/0o2l+fr9YTMezZK69vvFJPC2IkACbTAZOP4kIiV/p5FO3jY+CfQ5n3cww/
0QLbIsxUwPbJhLfhVfCAx8eXyc4ZL2Ck/rfuJUYanweeV1jma+pVvubow8JSHGGtthzQF1iD7dUH
cBsw0MPrkq3JlW+defsBszb857J7N8eWdYHZjUB5/LQ35KlJmB0MjQ3LUg/5LfgwXgy/yp3kHkC5
99L1F/U6eDEQ+lfPjRNP4I+P/7+mfnY6WLQm/U6ZvrCfbNSuvraUEngSMgu1x3+bNsQETAHh9/07
U29plmUI6mqoCr7dU5PrjSgdbn/6xeALA8xoxq25U6+ajfu1Xmib4qBgPT+pfU4it4vm3qQMfqq8
p0/je7e1j37GbGv3rUy7OJ8ynr1/LfCPwTBgugv6l2itrI0FRNr7dqNvASBMevfOPl1j4nVaHOfD
nXb0O2a7eUgdGBrT18eZ5EwLbie3nfAKXRzQimsFvAB+DflFtv38K5yIKmf7u8nMGrAGHwFvvCLH
9Qnxw9B9/DzI7Cn/J8X4a2xydsv3Ck11Xc+n7Q00KV6oP39fedjYn4llu4mBV+HJciLqx1+WtxEN
W0xl3x0qoZ41VsCMVuvqUUcrlvXlLCdRt2UGUh030X/hM05Debecpooixy/OTfpsqKGsXVuLsyno
sMbqEbMv8z7YGWfJmXrqWnr9Y58Fm66to9NLLVSlKXOCIdCPThjGhsHawX8FMsudfa3vol14q6/U
J/O2uw/XzvWpH/BaWPrsB8yOLBdUiLArfsDk4ABTnxVr7uJVsLfu0ddaoaJFfV5Z1kgNIypprfFu
x9AXdbdNsVX3GINe/U2Zp99rjWIR/V8EcYQhZ8eKV/Rm2JWvPyl47tb5C6ipNUTLHaif6TTxTuZX
H52gxxFnJ8hgQ0WtYWeiRnmXgRA2VYTW8tu08Je1fe4gCFeO+YnF/dHaPo45Oy00xweOXTPKjt5H
oJ+Zxqku+okI5uxkaNXQttrp05o+GHwH8xdZhSee1x/e+zalCkGFA+zBvE3eOyMM2ZYgmKKM2MbC
+EALbD19sHo9eVJ8hTOFLBdONafs/j562VPwnaSRKMu+K/2rnqd03Gy87CFxOeVT2R6QXwhQKqyN
E0+sD6fyKNR08R9tU9vVO9OzqwTiAlLG8XWCX+XnZ92pwcwWfW9XqdZ5DCalGlEPv3Lnu+aeF269
Loev/1mo2WpP0FwRgQVbTKJwruRfSrB/2WXZAfevN5+HOjVvs0UOodsX0MZZ5Mm5D4hV4+T+PMJH
KRfJB0IY0sJ5fA58SfKiwlSSwUzKw87wpSXlsZw1LZbV54E+LKwcR5rGerQGMgMhhnAkUrhrnvu7
6Z1Z4+hFPpnvT+eS00eYnctUDaeaoiWn0tV07R9FgyuhGx2iM0sEA5KLPhyydZAMk91aBEGgh9Fx
5hWy/VXYalicmNOPcmoqkpYhJS8QCvezK1DNsqo1PDJKWngb+cPcjwcU1b9P7DGeupPNSIyh/Qp7
q225dH+YZ/kN0iQnnhQfHMpAf2wYx46J8OQcN9KFmUzViMTG8BGecvyF43zztbME5fLuouu1gy6G
3eff+IPFJGE1kGvISSJ7Pm548KI2MrKcujuPh1+Z/GHj39aceAZ/kLGBg7ERd7CYXXVu5Kd1gAY1
NDGWwjBxU9+bGJ0b4kRa+FHhDDNnXbNNyfwB8H27gHwRoBA0Fc6q9XiWXcozteAaxU8Ot9DpFpX7
yUUqWsUna2YfbPrjyPO+Yl+6I+RPXvltbCMl/z2vT236WbvsNUUgBPp7urSooM+b2k5mjdpQEyLc
eVt9Mk2ySe7TRXKd3iC3fTq3/2BlWAZQIiElHBEK6W9n0xp6W6u9fprN6BLEcHlVZztliTD6vqNs
LB7Sb9gbgkTOThTKtfls0hzg89k2kafL7rWmcnQQ9Gmj56ItYyLnO0xWMAzKNtFSbqBbNjuk56Gg
bk/tvfkSnQedXRF+UQxACglqjxcOltquclH0L59vto9iQHwEG4l6gKWpsxMuR2XQrwsnWibapnXx
FSxvbPv+8xjzU3QaB+cHdC2bRPIddDZtwl6JShc3lrbc24Pk5dBfQrIpF3pgPrhV970pkIv5POjH
A/sr6PRFj76Y24mw8DuCmnjWhRMvXgdcFyirz8O82+Hzwc0m0JOyLwNlsoyczNe2IfbC3dnkYbkx
V+jPTOsStfiLRAevuTpdUnt3Ic7jz5KiosqFZYaMU+IEoQNryZbJBcb1O6RFdv7fPDTnwWYbsMsM
FAUagundVa5uhH+HVMHnEzrf48AtgBBMtx4PXf4j3n63CM5CUmiYqPh9dDUMsjmPoui61Tzj3NOt
v3m7EYymFPfrpIwBGHk2HgcerF4KLIGiSSARJm2HhDaOnLZ7EWBiMup7b3z5fHzv1yXw4AnGwGZA
QWKun1GWeYtepdZijJIvpbFDFW1ZtGefB9GnV8Vx4sLAACHrQFh4FtBwnOUObhSkedZCoYMAu/Ge
0p2xDm6+q7/cfbPJWB6Tu4K5CF70g36urKpTx+U0b+/C83JEIwTIAYidtx/RGERcpDX26+h0nyWX
1WVwjl78djoyJ0uj7mp8Lq5Ob4b3B40JnNamGkmjFeD3bC/kLux3t2BuVa9YZPI2iKA9xBqS57yq
0W1Lm/vP5/mDcaKEAroCjBA953ntLbYjJaV4EC+dTG7tCDfNKj1zvOAAwxHxfsSZPo9nvJtXC0A7
ODJ8rMkI56DaplazvAlCXJXQ8DLTbCHTh88jfHCeEIJHpAlwl/LL1JQ/Pjf9vs0LabrYUX3B+Rbf
NOt23GR4Nk9WmP6paO8n8E20ed0Mgpo9KG4aYW0ofpi4V9ymV4ayyJ/Mu+GLczGsdEzaFtGV/4CH
w98dKahyfSrYAgigbDp/tHhN7+QiGsHBnDXrFCLjOuPM9i+T+xjl6JMV0jlQmNfD23jTxz26kYra
9MekGXCkWuUHm0vpQoCQiantZMvyO7fjN/9SXaXr9nICI34+2Henziz29M+PYgdocToeGopLy+1w
Bjik+tem80+8WN59zFmQ2fYzEIvIwIi1SE+iyGP/CKLHCg820Qrwwl//swFNv+VoQF6jd34gGFBa
7aHq6vaFnZ647N7lt/MPNsu/6jYcTHtaIOEuuk3WV+7ux2QEWO3qzemz693Wnk3ebN9lSZ326Wsw
5dnNDor27fMJe3evvv378zoU/b6x0xC5WBZxDMHB7xEBzJFw8ywIbTmePp+HO7Hg5jeA6nW61ioc
xZaCtVSCABMWrG6Rbz4P8w5YMvtGr74AR+tAKU0T/Z/XTYzt6+RNuHCwZY2W1RcM7i6bFVYOu8nu
dFwqm56dFW7igwcIozvXsff+/Ne8a63Of808eekzGZXh66/Rf8Vw/X+4vyrOUEqmm2pVHPpn4weG
E6cREh99XdKJSS8M7X9wmG+3Qxz7TQuyEeO5oVgjMbNpzOoMDcm1YhSnzs1pEG8ud1YShUYyGCQK
LXUOxoBhYsmRftey/9GuYrySVhNunS8dckugy3KS0/GuEjJNK7rZmIQA4uYVob8dXdq0Q43IBAD5
XVQtcBR+SKmJT/7QxmP107ynuXkIaVyXG/E1eslWAstQ5KBOfd0pzHzgxz9j9nXREO3yLudnTKk+
+qvdbXGhrJszHYsJnOr+Lp3s9cI4jje7MIbCDpsMGZKlXh/8ZDLy6E7s0neF4/nMztZNHgZGCN4G
BdJV8tzHy+DSWdC8m+59bN5oWR76R+xVtqfuo3etrHng2V1R62VWlwNziW8vjvTVpt2l/v8j7byW
3FaSrf1EiIA3twRde3WrZW8QsvDe4+nPV5pzRiSIIP7WfzE7ZmZHdLJQVVlpVq61YaAYAJj3Q72v
Howv5Ur0tHRJTr/n7M3Ih6hRme3mpQ/Gm1qFskFDHw/FxKy9ue4Ilpz5qaXZyyEXjmrWCjun2egE
erdWUq3dwiUHe2pi9l5omQT5g4X+kBiNEwrQBQPShErowytu/lMG4uRv1WB/fWHir86uAMUCImyA
9yaF0dl5kfyyHTSZhXV7yF/3zbHf63v1uNZNFt9nZoaSq2kytknFhfHD8wsfy73kaGmbuVl16zdQ
raZfHfuVbBHBm3eZFO2ur2rhWxJP66QOYLBVMMTn5py09GBv6Qa3jKT8UKpFcZBVKX92JuQZr5u6
6DVy8M9szS513JqdDv9c56JG+PKZIf1vwxYSHAaOnF3OyKHo2ITjHT22eOusl9AWTqYDSkAD0arJ
omB/vtS2CMaxtcnMph/NffPqfGpz19tWR+kBdh7ExMvN2GxWb7vYr/l+irEAaCxgH70YqJDioeyT
nP2Ub8Oj9F3g0gYX7dN30XO7csn/9Lqu2JoXPs0yiCvJRqK2dysVXRh5J3Rh1C8xS9M36YP5qn7p
99OOdvmv6lf6Jd1LjPsM72yhQnd9s5c+NrPHjni6xNM8czgaLHsWAh2ZS1D8PY67j5K5gl0Sf+F8
sfQGmO2gkCBy0PlcRBAbsQM9y+Ayu7BNmefynJ3hfw+s4h6+kjcv58zYfDxCg5ktin2WkytxCiuE
8txOcE1c/2YLUTdXEQJU0Gms7GIstq4GXZKIhjkrWo4ek3UXvJdcNDxd53fzdR3Wt3Ajzw3ObmTV
wl1TEnz/QYzArVeI5pJ3gI7vYCnucAzBOki/kdeDeVeAqIqH/tOaw1vYR2RmHFQg6KCx/JlfraFZ
N9IOIlNFRi8a7prWt9CzM3aTdy/J9XblG186PGr2J+Zmr69UpYmiRYlYMrJnFA25GTUkozclaoHj
PUq3tQuYZG2Vl/eBqoUimiGmAJLM22m1FqF4Ho8IK3N+tOqTmq318y8L9YAVaEjQg9Spj1yUD3sL
jgaCtB6kcvpIZIqQG1qpm/K+vBH9FmnrvK58y8u3Slg0FYdCIoydc3jM2FnhMMJZzUMcvsBMdvAO
zdNN+GzfKM/+K2pJ0Lht/Sf75brdhW9J8ZJrbym8xMw8nDtyxYT5U8OnuOr0JTB+QVeyckguoyXW
RftRjMGBu543W6rezytDRV8RWo5dM0x7UPMuFFi7JvlxfSlLV/7M1CxcSjwti8eBTRt4EFGWB15U
7bTDgCYxetKrQJOF4PN8abNvlwvCPxVGe9d86He6Oz6kX4MtUOmHAQXXbFe5xcNapesycMKkrZsy
ijHO5QCoWWfkUi1i8FrwQeluu0H5pjsvUw6ZeOYqiXlfrNUmF5JRaoWIwGiiys2Qy8ynGK1XlcWo
4qnRgqn2+u/+ADcak/A/lZfuqB3sz+ZTe0OuZPXumkbdgj87sz1zMMirZAwF6ojDpW38IPg47xBE
GJ59qfJ2dQj9Ma1RapjXD9KCWzuzOntvS8/M2mbyWLEUb+3uIUOtqZJ+/v8ZmR3WFk2XVM0wUnMf
jE77nBuFvwmUFUzP5VpEz8xQIfYGUXHRJ7CgBZzM1qcPklYtkb15n/bTVxU+7Dd/NDFFi8AGQ9k0
w+dlUFUK8s5mqNb1zPAmjO+RYdgq9q/rH+3SmZi2rDsMslKcELzh594q9JMigasudlvilLr61WYo
cSA2XRgrMNxLt4hWCKNMYpLLcuzL4oThT7koFaiTbG1gao7AkK0FQpeX+czIxagH8mRxIIpO+sG7
zfbdUegtJrfWzfWPtuCnsMNgrZCMUmg6z86zZWQt6QR2UBd5dOobA8IcwaAx3SK7XZgbe18dUBRY
U2VdiIiwS2UHzImiAMCY2VXMvrHVkSyvd/MNys3wZjzSQCKM1rfSM4NM92KSXPoNGh8lpM1xLQZc
/QGzOxYyljdo8EfyA7zn6qbatkjYD6CbtwJj4N+MW3Pv30hAm/t7EqX1Wv3iMTr5ArMXou3M1CsG
vsB/uroVXPUgbqQHbyNec2c73q1Nr16GEUAbiHfJd03FoP95fkPGLO/lOISIQUjiUQl+6gI4i+lE
BK16Wxb51qymw/XzdelieN1NFf53myjiAk4Bt1sV5REmEU9idgxQBZSGyDCtBBJrZmabGTgU7+LB
QqMPUzJDzln41QjHFTe2sGPQvjDNaKh8wQu0lO6PajugKAXe5R6eyE1hGSsWFnZI+EkYDhyqn+r8
VoSSanqJMlL6r/sPIijS8+l9XdOgbrvvRRyhxZytPAJLizo1Of90egG5rd3nrl/+TGB7bynWv/kM
OMyN0S5lAFaFIfv82BldCFII/hrXyJ6KxACwgHxastJJWVyGIXrR9Npkc150GBtpkvPJ7926+6ZS
mS1X4/6FM4Y2qG1ZKpG4DqDlfBmZnDe4T+qYbT5CwGd8UTxrF3rtyn4sHQELiD2VE+j1L9jLaOoK
pv6a6knadreZPpRPHiWVfT9Zv+Cxhnkutb61vVOvpPlLH9BCyAZQBFW3i5EtfYIF1pQReU/hTs1g
Wx7kfzgHpxZmJy2PFbu2Ji5pkhcQEtaHun5A2moFGLC4TSfrmLnVIk6pERVYQfn0neHpL17ZwVI4
TCvfayENtGCY++8Hm89b+VGlC2ZAEhZw5BXal8jRR1vlhREgjW62dItIabj+bIgw5rwcI2IO2VEt
/ClkGLMwB51DhFq1iH7uVmFOIt2hSiG5LeOfaBl9au/ejBBDjeXUnjg3J92vLpLswC+oyCBplG6T
3nGjsfgYeChmXHcTC40CLIEIIM1FA/eCSi+coiA2o0lUDJyn9KU9SI/mzQRX7x1kupTyEH3ijYSg
49N1wxdzRfC+QVyiwbzI/aGMNrvZedUhg+pTm60T1KCei0orvNcGzq1sD8Vy0x9yRlD7vYF44Xiv
6mMV7KCrbYOtYiRWcqdDrt6XznEw22+x83PU34/FkzLE35qwfEYcQ7e+60mpOk/GOEy3ftbXd36Z
5PrbQzkWALSJ5xbgD7XA853SPaUJqTL9wS1/lDbB5/EDhNakuT1P1UvxVb7zV0mHLm+bsElJ6Q/v
CyHkuU20AYzWN1qajzC+OxDiJpRFyt31Dbp0iRgBOUXpg+ThouBSDYw6yQ0LS+L4LlU/w918zLTX
Nt3n/b4j9bxubikmRnmVzgdqzzbsKbPYtMuTVnWkvvmDd2sfsz2sw67jSg/g7G6RL3XX7tiS7z01
OPOMntn5bYSwkWtn8JxaSKhZ0so3vNwooSb7d00zt5gbodkpiLlBeO6oDFEo7T0pBlzJoT+tmFpe
jWUZPGGUAOeTIlJOR3dEptKFQXejRvdBvDaEurgYKtJA1wmXLhJXvS8LKW+xYPS2m9T+Ru844ulq
A+zy4DG4I8JlalMLY8y9kveQyQciR8huIL/bTdtpTy3zkB4ovtFfgMqs3vif46e3h+piZIjvJxMB
0A6b3ysLoZvUQfaog9r/EEJUzT8m6TGshXBCF9uHIBoqd5xWURWXu3d+2Wb+Hj2oJO6MBNIFr2lu
UxORqMcqDPxg5f0UB+78HTtfoXruOYZSbcMWcWA38B4iMyHe+K3bv9rmxio7FDqibRM6x+sX+7JC
cG5y5iCn3KlkdGEbtxj3yKUeFFIfclBXGVZrxMJFXKzuz4VjXunSF/dGqcKCx+o6Yt0XHSKJYDsx
e/cY/W5b4IkixQt+IUXyQ317hYqqNDJccO4KYpl5sbhT0ya3Rz9D7vtGLpBCEFq8gepe/5aXV/Dc
ymz7Ukua/FqjRAW4Dox1dhzGJ+TW35w+YsVGhQNqXV2T509aD8Y0H2s+Y4t0WxAAszRy1HvaFeDS
4mJOzMzOfDcZvt1J4OxrWTpQFOPY965cT/t/+GYnZsTPOAml9EZiaKnkm/n+Z19g2MhTprWhk8v7
SxWMHggTRSKWmmdbUhQxJx2I6SXpu+Y8BuPr9UWs/f3ZxgdIdg1qwYSmp2qPcQxPpxOt3NNLgKiY
B6KMDWKSFtIFtNj0vAkSzqZxETHYG3vBI6v+jJnMrQDATO/evKAzY7MFtX0uD01KDTsdUKREa6fo
V3LTheN1ZmHmd2oHX1c0LCdCcUstHszIdCVzd30Za0ZmZ1iJDTo4wkiuyptxHD6hdTc6a2n2ggs9
W8r8CIeWbyQRR1hhMC5lforKoDndFf3L9dVol+18cQTQrkNnnmGYee9pGpMxkQuOsWVDvJMaMEdN
9mPmlL8m81uhjDeqPuxbmckcxXgctcmN9YdgVDd51N1UCKxoDblY296MoflO6eKNqgQuHPPSRuuf
owBkbIHisKF9MWMI5CtY1WDKiAxlU0PSGiJmcX05C8miWA4PAoVjxtznnS5Ub6sgT9gd/Ior75QN
wjqUpj8pgKBJbTQGKYZw5WAvn4i/NmdRZY5Iks3YN23QGC0cRM0sDU7m0V7x0ZfjKeK2EpqrIkBX
zPkwXZw14QQhFN0KYEKELNr3tL9p7sptfZ+n++khuhW4NXDy1isqk29lpgJBjnXRpyQORDd0FtgG
JSgvSWWVhhTrtz3KUj88I6h+XN/AxW8p5jgIjgRbyywl6IsxG+KcNU7By2i9C6ZjNq041oWQgaPx
18RsuwIp8Id2xARKYv0xzeKj56HipHlQ1CD0QalJM9a2bnlZUJASq8NQN69pSUNRRqrYOhstxuf6
G/JSh0nehL9itBGY8042CYOfYYyy/fb6B718RgCtMPdPh94ySR9njmQIFAf9UHr0qVrmOwfiXnhW
zdWhOvHRzuOwczPCn508uSQ7Wa+F5KfjQX+WnnIw1vVDpu6GO9H/tQ7wiboxVAdP/fHtyJxz07Mj
U4RwafSoHaEG+Z4O2EYxP13/hJebd25gdmB8xAirwMdABCnaNEx3RgW18fj5H6yIuoyp6wtz/x1K
4p0iY6VM3qOBuDGmr+Xw67qNy1yAlZzYmO2SJ0klACdyDsSqdhPilxF6H40aPNajs0kCf9NNwRGt
vBWvvPABuc2C04BoGdq3meuIzRTsZGclrtF23VZS7eJ+bBB5Shxf+3J9hZeXG85IStOMZZERXyCO
ejEI3DeMnBlo0ebpY6g9qBZkxupLGsTvr9tawDpgTAE9TQLJiNK8KFNLUWtFLbdacCX/yT2e4gfo
qLfSIQWUjqjadYMLdxl7oGIgTYY2ed4Q9fQkKGU4iRBmqxpEXNNYd3O799fsLFQIWZgKwSYT89Sp
54W6VEltqiOVWJjAFCmb5AnInY4WcLpBwQ/6ifGIBGiZ3by9QnNueXZCuxoRalUk2ziT91VeZm6T
dfaKT1xd38xl9BlamPXArGC965EziHfIp3W1Gx8Qnj3U7yukip4ZPYad5u24ZbE+EE0M6NJ6mleV
lSqQyH34slXqvw/h9Hb8fuOkMbLU0us/nJYTU+I0nbhkPfBk2y44nQhs+QMykug3/YMFcEWg3GQm
/OexI1wrZWPUfEbNe8jzb6b+4frfX9wnWnSMQRALXI7c17CeVwhhiH1ycFCv6q4+QK8MxTaiLNZO
dK7tbmPpmwi875v7G5Tx+OO6pXHfzHkkEnhdiGIKtg3vELUPsVpv62hcye6XbvSpkdnT4o3yWFOQ
TNyRq+y05sYy/LXDfjE/SiylE+6AVSZjpdd1fg4CLagsuUe3sEukZx8pZbmqfzp6dGe3kNH6/Ue6
kg+ZFnyJe3sFwbHk+P9Ml9DIBY8yz5FrlLqSuHJGtwvQz8ql6SDr2bte8VdqXGt21NkSZS0Z/CkF
Otv6N0K1p2/UQ52sVZsWd0sMy/zvcmZf0ui9ouuKEPXqCumqaosS88p5WFgILBmCEkFQvZG/nC9E
HRSqj02euCV0kTZyeaOquFHSrphZerlO7cxnNcFwab6jQ0cw7BWAuZ9lpAQ36IbpW+egfcP/9cXt
WgKxkJsh//l3cXPKM1MyyrKxi8RFh3mfvZsI1aInmEgO8j7+QtukuXO2a13KhUnNc6Ozo9FnSKun
A0ZF0kRTrfoS3wZPI2AUtKq8TePqxwEWgw/yMbv192vYuYWwmCXbjgBjiaRt9tAkud92iHElbvrb
a+6lutrVzZNe5Hslq3drNKoL/TWx1r/WZt6kLQbUFKosoWVpbfpv5YQ8kAAKokb0LnhSPlFNB/+c
hOAiIc69F1QlKCNED2uP+JLfPvshs2PcVCEDbEmaED8MW3mXbKfvHroch+a2AQcKjeRD9avxb//B
ZZ+a/TNJf/LiTWqppGXI1/anBwY+3U7vNui9r1yeBS/ATjp0XADz0RuetQzyJLfzHF1IWMDMh64x
X1JFWskFLqs/bCRgEUraNEUuRgDD2k6NscVE4E1frGzahpF6SAPvNg7KleLF0mo01iKI4QQx+syn
FbaUKISxcE70wY2cyr+ZdVqjFF08D6dGxI842RgYpwfbK2yIwXf67R+O2miLaHHxvUPLSaPhrDYb
VELh1lzrYC0ujzcPQjNYFIiazy2XU2L0eQYnyqTeGxDRTf6v6zHKksemdEZA9wd7Nb/hShvZkueb
jPFnB8skPG7urWkNxbfoOjWDgJHchiGq+Rve6HoyqnHCG74fCVjrg/9sMdjuDkzCpnufYOjL2iVe
Xthfk7M9U8w8tCo/TtwkjfZJ+87PlE0+/cuDd7ow8StOTwabw4ABiFXEYf1NGbbRRm7CQ1BJ8e76
Ri3dKapXKnJFBHQX01LQ/tgWstucQc1X9tVo+a4a2d6xog5FNo96+HV7f3Z+VhKhXAaUCRESkFIX
3e3SdAbf/l82ma56iBiQVLfqrjz4B/VHbuyYHtZkGGUYKVjlxV8+MSfWZ2/BRI7R2KGYbCWFQ520
MnedBu6TAbGduh/8p7qGWXttrnbxup1YnV03RdW1Lkmx6gWNO3aMivs3K591xcR8+F1FfKqzE250
BdWDD5toBVv4k7gKw65xW8QaH4Z/8ZF/VzVvEudqmMhZy+3TCnnTKeASw3DttCwuywKHBvBRhhx/
dhGSiuqdJOEinffWZ0GGR+PnqD/Zm/AdHL9b50ZZ+ZBrBsV9Obl5UQuhUh8oE45r2FVlwPuysqZL
5hqYeGAsIv9wBFXUnB/H1MfEh8EZ3qavEEeDOGY6Kdrq/ab+kD/4hwbhxy1z/ZBcMs7jvVQoMf/D
W03uQ2PYZG6Cutr5Ivu21M1ORRcdPezNZD6PSbHiVpY+IzUSZoZ4BchUZxGeHCCIK1cqx1GPXtPA
fwwNZeU7rpmYXeVRslALDhV4vUgKUucFCNTKnRKHa+6qEHQjzwZjBPZnFgTkZSG3hZHymYjXEC45
iopPcxQyF/E7bWd/97fG9rpNVfzqazbFqk/OX1qofku8xpAzrMCj48IBF7z6x4DT8RVQwl1zk6Ju
JFFNGyFSKQ7Q2AOm3k0f82KTIQXuA/pbQ4MsnliDWTOktcC8XFTYtLCJi8aMoTba27eClKB9YYz3
8c8MvdtsNNg2bvJ9cVDTjb/FpR+uf5SlnRbkdJYQ37LotJx/kwKi3iQXF8YrrGOoeLedFv66bmJp
qynEMgyG3s4luraK1bCxmjBxPc2/zYpp39rxPXRya0fqsq/I9PWJnZl7gXuv9JNmjJmr8I8SCn3x
OwcWAhGudGzwP3w4GEhFe8yi3TFHJVddGypajffM0nyTDo+KtmJAPFzz00r7xBByx0zwzNsoDKL4
wVg3/1mOdmyOxkHfo0C64pQXD+CfFVCyMR1yufMTAOGVXndJJW5ivzP22Xa4E6oK9cMLRJNgT3MI
HBzmnN1ilWVysShwYtsRhaSTGymZWlA4wrYgBJAU1yAe/1DsJrcCepUX2/772n0Th2D+VS2CJBUA
NlXRuXs2W2mi0qxjUf1plvcdReZerdCJX6lDLd2rUzuzIkABkKvsZOxMpQaWq96mdbPy0ix9PbIo
UIwKb53OWOD51wuZhmhkEz69akv7ITwKydiSOcT4VVQZ1plUxMMy+3aGTOmV4X+YES+aD5aTOjKt
biLnzNvYdbDRm30XK2Sl36by2xudBs1mxkvwFwhMQcsmnMrJyRgF3VXjYSuU7r1cdyUdSmr1x3Uj
lyErVkSlV3SZCbrnr1A4Uo/NDawo452XdbcQx269wNxr8pdyogirP/o6AvcBcEAt3XjyU6hVLn3y
3fXfcXFY+BnQbsMkSLGKVvdsIx09yS0lGZhv81B5GjXgC85KI+di70hHGcTFw0OhACWG+Pcn37Ot
JkZyZWLYwU83Zb7nMdpVlujRBtu+XYleLy7ZzNgsfLAro5VKlQw/jq1meEyCxP8scbKS26Lynd71
wz6R3+ousUnSTdRF9UK54MrtK9UMbTpuf+hk01vBLRIc19ONi8cMMzB98GQyi36JSYgdBNQLO6C8
Fgzb2JFuotJytbHdXj8RS1+QqpoiW5QQFKDr59vleL5aqhnuw0x+DfDMOPnnLDsaab3i/RdOnkqp
kJYivUvbmZ88etgB3Jhm5Np2fDRi+7GNk5XDfVmK4ZMxh0g3QBcCXHOATJWSlDoaNtSD86T+rl6t
/1A53uaa6z0ZrnpMfrV3a3XQxZWR2lC54I2+IN82DEkG19FFbqIpnxDLe59aw+/rm7RsgvtKHUZ0
gGfXVq0bGus5x1w1gx+VRL8rqrKVe7t0ECDLUYnMBPBzjoFJwiHsC5ODYHTv0xB6MlrlRXrrlcM/
GQJkAw0I5ZE520in5kxGiSSXQPVGGYl9TfNm1OpNE64155fX9NfUzD00TVyqeSDHbuO0mzbJP+fd
r1jtn4NwrRa3aAn4i0wjiExjfo0SKfYUx+OFLEr76MshcNnR+V6pzSfirZWrtOQZSKT/a2v24uul
JI0po+OQcKBC1Y/vG8N7USVnxc8tLkmoUIrhWlpss0Nnl3WtNJCqu6ljh5sUbu7E1N9JevPaK1CJ
vvmEA9Uky6R3LFBEM2Nlrqtjq3Eo2rQ5TkbtqsraAPnCJdLguBGTkfC0XShAFGORBY7q81YUv/Po
R5KtnYHLmQ9oE5gnUBif0UXUN/OlU8jgGI6JkE8Ilmv7DrG3MD5YMumV+WPaKXCt7mXPXStnLjk+
oTcohv2Ar1FjmTnxQRkDAg80O5nnmu6nm+K9objBnm7IRnGVnXdHYSdep5pbOInYRUoBBl3tcvA7
k0pLT1Xstqq/m5wvY/AiT2uaRQvn8MzI7BLXcUz4oHpUqJzqNRz1o5XEX4yqeGzr4Pb6KVTF1TkL
PE2CwJMFzT6kYRV6POSAiPQDGqPak6IIceBd+eIgtFx1e8vVn4JH+7MNiG8HYaRrfpK28YqDXDio
pz9iPhTo+bZamQ6wtpCnbGJ+vl4Te1nZtzm8HxWMVoaxj2ZaXyfTpud/gyqFGurbWEVhvXK3VzZw
TovokQfxckaMP1X2LwkN11Kvb6YYZQwES65v4FKcTXIJTNlWoGa6EGXw+1jrvIqWqPVk3upuuov2
wRaa8XvBFhRCobVWhVv6lNxpnToZycPF6y/XueT3lUGpx0DTMXqVoAeMVlFLS59QBVWDpgBTtYQ2
5xe8JQGrpRJ0lNYp0iaT5U/OED7AOu6ADDTepisPazO3gKYuBX48pXExxqtpuW1HI2tK6xczRwJv
eGmjFualt2La/9hhmwwaaALGcb6qUQ6kuBApspfTGtE++2KsBj6n62di6TpBT/JfK+LbniQkva7F
lhfhP5DO+Da0AM51e6xWzvjiMWDUSjAc0T6dP5ZRWVtFB1Qe8oAbaXLcrn8Ju5/XF7KQWekkkP+1
IRZ6shDdS5iSLFjIhDBckR76CI0c73Ncy8dE3163tbae2dbYdlZWoYA1+pSx2+k4yLdVUq+42zUj
s53RkoQpI436Mtjvrap/kQRMuXZWtmZx/08+2ywhtXJdQmyPrWmTrR7AIoGw7fWPtXg7TyzMXqih
a+q+ysQJy98VUXwspUMbWbdp//G6nbUDMPMCWWFHVZnaiatKzV5PzN+BV0OI4LUg7YoK2TF8z3WL
SzukGXD7AHCiwTj3O41Ei4N2IhiuDniF/ynRD1morGzQ0uejWPCfJjZjDbMNSlQl7cbawGdrw73S
hdvQC7eZw0TmWgi4uJwTS7ONQgAjjcpeWFKrnTFph3a8m6Q18ac1K7NtShttBB/CR7PzH3H/vdOs
TZ0b/7Izf5cyDxImp7JyyWEpbfbOShW36O6r5OX67q9szEWY4Dl+XRWEd06g7vug3Zt+dVv67aaE
hPK6qaVLenIG5jFCFDtmEbSYmpip6fP7qfgXNwDqTLzRhKsXA/pqM9aWV7IrfRVuy1rZqN3h+hqW
9/2vBfE5T/zzKHt22Yk1eLbsFt5d7Xgb6FauG1n+UH+NzC7LFA1AIXuWMZQ3Zv0x67SVnVheBQKt
gL5FnqSdr6I1cMql3uFkTNnVjGOXOO4w3PzDKizRB6K5CKxrlilFnm4PbczpLQJ545svubdGGLP4
nU4sqOfL6Kyil8KU7+SXUGs1D1p4vL6ES/Qd0QvMjf9dw+xDSUEXp0YOvpUy42N3X340b6Mv9kfl
6H3hi7mhYOE0u438qt+t0/AvXs0T42L5J2fNMRMlC4QnczJ5I6sF0kH+3uhRiInXJinXTIkDc2LK
kMLKDzO+5FTFgCcHeT82yp1pNq2bVGus7cvbZiB1Rn8doreZ7yzLIZJqgYoOq8c4HPfNoK3tm9iX
eY5HVeP/TMzxob0WZI4XKWLfUKc9hMf81rvRAGqO2+r5/4HFcc3e7Kx3k0qSYLQC3+QdRN/V22ov
IUT/YhS1/L6Gwr8cfP1zLv+ub3by5bTLI2uoATfdtx8RGWBKadznr9qucNdVd8WLee1jzi4BYQcz
Ggn7lVSaiyjlpomyX1HTM4YDpfhQ1vFGDpX316/eoosSCR5MpnST5w3LskNJwa4waqQYTPJtOvob
zwt3182Is3axNgRDBUMONaM5MA22kEJRJeGkJJOJ3tD4WiX2tzqv3k9VcCNp+nh0FNh5lPLTdcOX
/TaxhTAyU9Wlin0BmBnMHmmDXPTKR9WFbm3nyeFuCNvjVHgPepHs+q7fkL09pHK4MfSP/VDtpdW4
TDwl8/XzWBL9wYF7SaKetY6RQq+A6A2I6o1VSBlC1cMWkqdPUy/f10n61lYmy2banP+Qg8IIOrv8
so0sfCTKSYGV3cuNd4e05P76p106OtTpResLiq+LGRUrgIHILLiMlfrOmb5rNH/ttUr6YjkO2UGc
jCbYgOavW25EvWEEGKl3ySvy8nmzR90pfpZ2QgAw1cVgR5fsyvfr93HxVUIAkASeg0MHdeatVSns
21yMdgT3+rP2A3onNz1m+6mBRYWxktzZTL/1vXlMnvtPWrRZG5tZOjOn5mcxkGWHowx5gIiwy5uW
wZZa6mHjeIzMcjsZaxHX0mtxam0WDLWJYnaAy4i48m6rjLtWWsvr1yzMMoZS1mK7DPABjVy980Kk
6wp95UiumZidel0rrLpVWESfjx+KvH5JdFhZ/uHYMzYOLoYeH/V1rvrJG54ixq5kuYiGHDJg2UwR
GDSBLafuQNVi2r7ZGs8PPUW6VUzfz/twWpG3SVhThFNy9T2jK4+tIj0NTrliZiEwAZWg0EzEOdHA
nx31OHLCMtBpUJgBbC/mg9qVG699hb7ycH09CztkCHpDeCRIIC5w5GYbjL0XUX3zp/FFkurnEFKu
N5sQzQN6R/QQL5WxpYxhszGi/zE18l3sjY/pKK9U25Zqo9iAvkaj83bJB9T5tc4sLOS2xsYzNkIX
o7R30rfhVt1DiwYeINj4+zUo5iXq589wLIG+UElU1HlnJ67iiQzfF+FPdZN2Ww3IiLehQtoeBLtz
+dpv+314326zR8vk/9+mGXJxbz//TMXTx4KPCzDgnF6g98KmLypiPrVCZSH5NlrGNqzWoA8Lj8uZ
lVnkpQVJ3ocSWFqlfPBl2bXyH05t7a6flIWI68zI7CoPkdzL6oARp4FLqqkqtwZCsIG4+E5zQlcd
0lurylZ81GJQCXpXY8YfWRAqw+cOpIvKnCr+nycNNMIx3ZW/aGy5zqHcJ767Bnn70ymbhx7Q4wsc
CYDhi6sNZ0EehTYtkN4tPzrHdqft02P9wf8awv5/bx2mjy2EuvlW3gS36afodk0BYLERdPoDZu9Y
OUVAdgKGyOpxYIHjGI/T1un9HumK2Hc+9vagmgfgJdP7qmnbr2Nt++muiLL2OZisgz6EbgXk0W1C
S//QorXlULQzhshNk6FElWk0/XzT9aVRMijWhdpNlxe1s2vM2lkbsFg7lcK7nfj+KO78oR649mo4
eOA8IdrdBLXufdasSV8ZLF14/hkGYAoBxWqaOvNj0sjy1Foptogpv9iVvAfRBAKICQ4QXIGlfLx+
F5aWRn9CDPcw0k3Adb40q5LtrBYAZcM33NrXqIM+J8FaO2TB/YuOCLS91NvISmcJXFiPBcEo0Xhh
vAgy+KIZV2ouCy/ZmYWZ42imSA8mAz6kgWy+yL7W0abXfhX62lFQxE+d3SsMsTN0q0AwzdPrfLKn
qKhxxl5Q1xvd8Z9yq/9SWvmnuNJ3vlZCFlclOV2Y7laKyaqKzFor9S0sFk4mB6gRaBMBKjzftEBB
XmBUEGQJnOpnm5q/01LuNlVkP8tpLb39y54Zm93jFLGbofE5kKNW9ZvJApefadKHQio/hLnX7t98
Hgl3EFgVvO6XI5GGP1pQXRDK6W2z6bjhAaMiifTxupWF8ygOo8JJJFW6AHLX+dSYGa0z1yjS7/6g
fJBj69t1E5cDPv858P9nY04d3xRmB8yPmyUdp8TN75hxYMTB+Q5RrMFw29F4Lpk//Ji/Tx7WOqqX
o54z27P7pvU2BQQJ51/v7MO0zbYaYF2k8r76OdNh0c9iH/ZIb+gg5kn9CWRBYP/osxvpXfx+bbB3
wcOcfus/7+KJ85wyeoeZBK4nBXWljkxfB4gz5fbKMV3K+BmQgQmAeqjFts48mRagP2mHAA+qbQ9D
pNBaJVu8EzPL2S58vyaQvXCEzszN0ppMsvtIFjiHNoJ4WP2lxCvAzKUcGI1H2E8FQb98Uciz2tYC
JEkOIGgvo3uoUTYWkG9/Fx7M99ahvy+BmK8920shLq8PNuFnhulvjjIcGoopdR4RbDoAN9J6U7sl
umE/zBZdJuu34OBfi1UWTgjzBjRlNS49xeDZaS2bRq08Cw8DTnOjZF91mth68+n6fVwoRWGER1Wk
OqLHfO4z5S52IjtiwK/penmTdB7DmKa29SfEzdtib5vqkz05X+V+jX1g6aBQyQBXCXMibJCz1cWl
pQBuBO7lN8mrJQ/bQDXWGvRL0R66mdA1C6jrpeiMMkxNqfR/5thH223yDWVla1vvhm3+Yh3TW/+5
uDPv+89O4GolinNCH2nN6ywuFGiqLAT9ICiYfWF96g1JQkjP7YvsmErQb4T18/VNXAqimXTj3RMQ
S8Acs0teALb1tBHHLd829/8ZGLMejUN9Uz5Jq1OS4o/NnvozY7MrLnupqiUBnmtSJZA3h9x78Lpu
07TfW/nl+sKWrgDFNKI+FRnbS11COfb1tKb/bQ9Phv+1MV878x967BDj64R6ZAX8l9lB1PogqNOC
DE7XmhSCwkTyv2ea2sgbzk5SuXJoaGtC0QvrYuhNIG5B916COmJbrYOwxWZYhJsejIUTwH1cHt76
9QBfmxAUCvINnULD+d1Ok7TOID+l2NumO2dQNl1eub6Ubq+bWfCNAsgpyKMACTK9NPuCXZyMXS4G
HeRnxBzDTfJF+eQ8Ts/d7+pj8TIcxmO64rUWXjUyfsY3gLNpUIrPJ358eahjs2Rp+kGWdhVwyGBr
bpVbydiTNO7W22KLFjUYDEQCQuF6fsVGeDhFA5NhqXATwpnLUOaT9hJ9VFzoBD/8A0GbSQ1ZANtR
r7KF+zrfPK2eZGXoWyavy3dmjDxFnq3t26XvxwR4bCEzSO49n561kokoMusEwYDzfhx3U75RXdIQ
oRknlG6Mh8nN4hungoZO3qx7xstbcG5/FkK3oQ+HoBEy76Br2yb/XDNdnUzdWgR06YDPzcycI2Xj
UZUGzIi2nHJfNcR6+UF0UhEz/NI+QaOw9nQvmhRoOh5UqqLzTETLFV+iES1cZEmvChHFrt5dv3Xi
45x7YVYlZosI6ti/+dxPxMutZDZDl3TTNyFCPdF4k+aP07BS3FvaJHomDDLBrycemPNzCBAwKSMf
O1lQuJVvbM34PsmSlU1a+mAMOzMoSA8FPz/bo8nJ6gaBBe5zxPCq/lMi0rr+vdSlD6YjSyHGREEf
zsexpCpy1KDBxP+Q9l1LluLatl9EBEa4V2C59KYys6peiLLCCCeEkPj6O6gd53Qmi7s41fuh+6E7
IueSkKamGXMMkcikf0L6gd7FrrziZlTcyyM9qKv8oYKCNzlaOwhpj5GOzMi9spPyeet8rP4WlJ9Q
MwSdGF6Cj5uKigyqhgIxgRF8A4FoRFoXR2WIMox5X172uiU0GVGftc9L2ShNNiKjFVI6/yChBWbT
XwJ9onLY0vVddZAzxgoyOhgtAmz745p6J3M56FfmIjBicp4giJyZkTQYBmYpXwwubA1Crh3NuRs9
F2jA+7R0kU3m6E4KWDT7/rpxDswsDhxMuZd3cNUK6MyAVkXwdoaQxYAHmEo83GW/G6PCeoYYbSTC
v4cnoET/j5VlWtyVfc3qDFYgA5lY5DpDJ+/yOtauGLIISGGAVQmLWZw5NoXhWBhdGbN0SrChcev4
+8smVpJ7C7WX0J1pxKF0dHYGwJpaZjlelPYz3hN+chLwKO3JKQdl4EP9BqLfJDuaR0US+2nD9Hy8
lv5wlnQG/yIOxBnwJ6zawOEhIoJuV726SPCvGHTp6Km2DsbBO9aH7LBhcX6Bzy0iNcPAEQoLy5KX
HqsJg3R4V4bq2hyJEVfj8NP32xPFc826Kep572M60X4s1AQUwRaSdv5g5/YhKWijHBpgSOLjhRtA
2122Oi1io+iTota7Kv8RgNzYJ4/U58nl1a7FCh7CHoRaMzZpiYzwkWQpVyDG8yD62E9D0vn7YEQu
3AxRwR+UovGot1CVKz1nnCdwK8z8XHjt/uR374okmJVs0LHHDS9ugjZWQ0x+yxP6LHswHeA1ugZ3
3YPFI+OQ/yiuhqNzurzo1R1+Z97+uMOBMsagzfCFKWVHo0ZrS6Gx7bG9XfnoJm1YW3M07xe7cKDc
UpnNCBbLJhWZ+gtUe/a9+mvuIMSV763MbuL9loITqSYNrFTkqoIaVA0mM2dDscBevYzvNm5e6jsj
qeNUymcwMsbewdCghWgxLSGO/WckI1/KA73xd/KagzfUuoXUxAuA0wLH6nj5821t6Pw2vvsVhPUG
zQr8Co26urbcqC/riIfhxtVYqUjNWzqDIlD/PucsGoqctgaGp+bIIo9msikrKa+qF39XHyfwp5ef
yXEmGb+8upWSO1h0MW2NCAJh5hmWB8wjJfIg3H/wfP4gO3UUkeBRc2qSfC+/XDa2tpXvbS220p4m
rbSF7Ic6XwYziKqyjw2+lZGsnpv3ZhYuzWzb1Ms6fDGxH0DV28Xjb7C++vvh1ojpIT+R+/SG76ad
d+3EBSgW7jDW8X8o2azUU7C1gAvNE/VQeFh2dTn62VbP8I6Jzy0mfA8zm4SEHIva+wc7MY8AsF7e
39XoCYU45AyzSCxZViEAu0mdvsHzBcR/pB3x0kzNDkNUifTtuCyCqKX6lFl5ohodYYwrUja/xtjT
VpAwu7TlowK6aTzfYF4ECm5xcw3R+0rKOc0t9Wetss81avWRaNHEx0lzrfx36k+3ncs+Keu1tIqT
AYJy5K8RGYaDiWYZSKsjVWTx5OQxlCVi3YQ3Qj5N5Gtj/kQL+2g5Q1x6v9u82o0m9FU9PwrDPmmC
voXUp5mUAqTJXCeKIghXdjzWj05Z7+v6myeNo6OaaKynw+Xtn53epVUvjnfoAJjcF6EZl1Yap/mN
UVS7v7aACiACE7S6UfNcRl+mELyxUlR85nB/tLrIUOOGQ1hZBIIfNInmsWRgwxaXB5xNgVFRBHi8
uy3Sr6m9hXWYd2GxS5iyx6CQi0AL86iLs2GG4IsdFIbF29q9cUE1MSPqg1+Aqm2cwnVDs6Y8UDEg
91q8hBRynMw2kB71Hdry0DvLoqEYf2Kco4kGz/8XET7W9Y+5eWPfvRMygNitHjAtluvxRnnto9/T
PRzrxhFYmeLF5C560iCOBBPmmZ4BCyZjAhlaGTv3pReRxxEcTn0MDlm0Z58cMLg8ua/iZSvXXDU7
Ez7AhyBORNXg4/LYZDPazePWEuLyxU8bNGIQJkmcQ/0NNLlH77q63+oCrZUEwRYIDTS8iChjLc+i
tMe+a1j2n2Rw7jrpue2Ux+UnjOLnoO7LbrZe+5Vg7YPJRVl6qH2dOkGLBCDQicEe28LaMf85mKus
W5XVtQOKyUJAnVBMQHS6KM5JDIr6IgUSelDlpzHLAeRFUtggGBV/X34B/V+If0AzOrdlP368yc5a
p54vtZvKRHeQjoUGUMjkv/Ad780sHKBdCrOoXFC3h5jDqRlas+0GgGMtXJlVDFxM/cNJQbPu40qK
vMupMb9wxUneDBCp+zFH76CC+Ddx3/x2o3QKaqFz9Q6wOEoDyvG4Z53+7Ez+qbGsH1Bx2+DPXvO3
kFxBCR9iUAAwLe4VHujO7qsOw3lA7UWgSth7TbHVwpq/79Lnvjey8E3T0DchgdwKpj6Gk6LtrvLt
CEy3Gx531QySODxN8Lrw8B8/jtv3JGDpnMtmzktaiCfCwdoY+lv6X/MlXC4HvA+hBYFqb1ZH/Ghn
BId2hlC5iLkCQKmqbRvk7UrHtaG/FCZ7Kn1Gd7RON2ab1u6rjzFqyHzPAPAlemhSZMjDHstLQ/NB
uNkbim87i7nfepXuLj/0azvpQw8EARQ6m4jmPq4wa8eOgLe3AKNOHYfjL45BhXyLW3N1Pf8YWU6a
5FnmVt4MUKWQd73uvKG5GVOvE1EP/H7s1xjvv7yqFYMOEASAz4NKY57g/riqkUpnMgqgNtqsiH1p
fUIV8EEN49eKsV9/b4oQjG3jU6HgvPStGPUwjLE2ijgHPnfH1XS0RQMqxbowD4iRN5Lu+XN8PJAo
hwG8DPAq+mRn3VkzyMPJsFzgFSwz0RiKyOBrCTWPbdFHbbOzszBy2OvlJZ57DhiFWDd6+4j0z3o7
jT2RwQJ1ZFym0BWOqA7apIJc89NlM+cf7aOZOdZ/F9fUmBscOhBgx00Z7JvpUPAhlgOLsnLDt6+u
B688Ptas67I88yLwIKuKPu2ss9vqnx37cnkhK/kYVjKTemNQGCwuy3Ci0mFYFg3HgP3B2etbxBLA
K4AKBamgOPRHc7Mcu7p14HqCm5qbLMvzHlDupgbDF6KGN6FxijrQFPeDbOLKU+EJVb6MblQrVk3i
GHrzgYTdRUyBSlcYtJ0DMouJyoiiFJTHsjjS3sLYsh9uqRmsfDMwM+I2W56P6sGyg6pDcxK9mjVV
JrJXBmj9w42rde4JMQ7zj4UlM2LoytqhFOpWqUpvgNrZh/mUDO3fcwjC04ErFx8KAJbZ7X485kPd
W+0UAuNIHqccWKDuEO5csGbOc3Dpdb7f8vArwS0wOQDrwxGi9XyWI6NYWUCeAwtzo+Cx+VYe0U+M
kawklMQcxNT5JobkfCuxMjCZ+4DwoxW3bPYJUD7losPsW1f/tJvnICVxsUVRs1LGghHUO9BPhGs6
40YkjipSybEsFFsPSkbt3r1ufhm7YW9/Hm+8vfw6ax+EG1HUCoz/o9mFl2psu/LasQqBXaFHlhTP
4rnY46XeB20U7sJbdufE3T67aqAr9N3/soXsOo9IPppfvGwVRp7rjmJre1JcEXDzGNlPi70gUTsF
SpzCKt94SleK2h8tLkK6MCUTALjY5/BoX8kb9lDfzBUmdi+/u0/mqTzJb91De9XcG6etvOw8R/po
ej5n714Ez+JTNTkSBEA91IAkVCWg9yuHh1EB8d5vCfidv62ztRAdQRxagJIWBQmlSSVcE9YyH3MZ
0Ie2A1CLobOLkC8epuJWIESyhbcRy67ez/d2F5kgRv4DP2/wSf1nfpP+Lo/jbXPIbwE8fsSu1zt+
i0d344Waj8nHOOLjWhdOqEEvXlhQxY6t6aH3H0r+vS8UaHucOCtfgmKK6n6Kp/Qo+p8TMSNub9Et
/knjL/yCJW+D7oK6GGzsdvWb/IYjeq5epjvsM96SWL4Yyb8YB8aSwaIK5+sDYbQsBxUgkRqIC23L
4HbczW6XHpzDmPzfUHQrpeGP1ubn893RhbxZGzA9K2neD69qD3K/A90XSCazB/MVKrx/AKAQQiBJ
fkJLaLzRJ/Y4bLzRKwhitHfhh2d6AUxtLfMknYaZZ+sZfEpINGm5L7vqM1XudSecvRH0kayHK6f/
5LU0UdK4DQx6iyrXpzD8YdaYo5Hh0Z0stMzamkZZ9cvm7a4LiggqSSApcaDInbUbXDjnccWMGEcJ
Fp0CvJDLmbkmsIcpz00MG4/l+ATI8XjMbIkRWB/Q52H0gv3GVVgziKAJUizziPFZslWDjdb1JKp3
LI+cny7dZQB07wGl3hngwL3uP3tRfQf1iNvg6V9YRgEd/UmQ0SKBWPhyI7d5gCADj8fX5pViOLVS
kbEDRV7E78y92OmEXeXPW42YFacKCJ+P/BKlSutM84z0tvYzy6wgcKCfdYFUPbfj1up30gtPoFzb
yGVXHiwbepDYXXS6z8sORkeEKZRCxhKqp766qlCrpgrorTrY0+5UOPRweVtX1wf4MTw5kJhnQ4rC
mBMo0EJhGrK0X02PizAqAKr6lDckex69BoLEsz7nlnDYmkezZ9zz/xhePJRpGQ7QrMDGjjGOEGab
Xt3rAmgCFilIv06Redz6lCtx1geLi/dRj56PcZmijq/LwnkVxH9NLu/lqgPBZArGS1E0mrO/j26s
8vjogS+ywviD2gcHexcmAOb7CQgc9nRnf7EO7lXdR3ZkxCRRVwpMgP8OlAxAF95lOIYZrr+MmSHk
606tAnUVxrrpifete0Bdfat/vxIAzHhkND0wbofe1mI7iWs0WaM0Ks8S+bzviDo2KsmOmWGeeMDA
Su1C0Sh8IIOx1eY+T28A9wbBwjyRRIBFWbgCOWinByZkfo8RY6R5lE4/L3/KlaQU1HyoYc3MokCx
L1dHW4mFh22KtwBfkuw6ZKXND3Afyh0wY5sjCOcrAtB1njBF7RSt5qUfp6Vsw6qawNTnjeZvVLOy
r9IJ07/vIgEoDMcCWQvQYJzxpaZVMY7TLDjfphwKBF4TkF9CUbFRMjh/JGYzHooGaLxgQYt7MFTE
ljlC/1ioKnilvMPcaa515kaapdVt3pVb2hnnd/ujxUWeIc02HCUHB7tp4DF0upQdC3zA+RnGa7UR
D659LNwrfDCcQFDCLE6+V44UwDQk8wOh2Q5EJjIigr1cPoGrRhzMXUMhe+UAoh3X+4NnIWGrnVHG
ehzTNyMN6MazumVm/pTvIi8UVXM2EoS2ozRElBpOfSNCw/4vF7NIFjq34G6OPDAePW7eogXoHL2u
+vQvdgyRCep85gxYX5w6VBVzHtR6FsqV/CqdOvkt6Jpuq1q6etRQNUKNjwQo7y3Wwqt6rGrpQlw7
oAcTyMhbt2XALdjq5+X1rN6id4YWmY4hpEbvEi8kbhNkqNOjYQMLxk2M+o62DDfu7OpBgDe1CcJ9
NHIWPpUpU460x+4VPb+vJnOKMOi4hWpbN4KcEaMLUJ5bQr6k7VBGChxqOuTdtCdOV+xRbQ/NjVB+
1Q7478EHFSA6WbrTKqVgxRBYjGk0QiQ8RYMAQvLCj//6E81zaoibAgx8nCGbW6LlKCa4bQ8tB5mO
YNbMaH3bTIY4BAz0d5fNrRy9WbcehA843+eF+lohI+cmltWy/nc3qew+Myy6aySVGxu4ZWne4Hdu
gQvFpTWnfxPX2c6pGGDMmJ2JaDZO/2JRiB4wbIZ/zoG+shw6/8/QfmCEuyaTX3VlPmXj8Pny3q0c
iQAFtpn7CYMzZwhZSxuy8X24oGkAcjPpza7IY6u2tvRq1uzMQ4QYl8GU8hkWBFqjVdGIEd1jOvqH
wBq6g0qH35cXs1LOcwGahPoCCInAg7sMT3hhkVQYIMyBtMo98IvDLj92hyr+0TWR2UQEkj8PdtQe
tgpq5+lCAKNkBjqA7P8sgPBwOL0xQGiZd415HCHWAYnClue3htDpbc9T65pY6bS7vNxzTzgPJyCe
QOgyh2MLl9vqvK0qiV5/yx067IBcaqvIsYT53fN7TBTr0oM/vmzz/Dt+tLnwvqBF96rSspDwSZKh
QSuuOt5vQCkX68KCgBOZW/8AGYDJeAnecKzc4A53nLhpjSu3RmY5TmNidb06Zaa5hUJf3OnZGjiG
EV7i+4FfZzm3koasMkYUvWOP3tpDv+tFvSu03sA0zPvyrlIFK8h/wvn8444hqVy8I41fG8oq0fUd
KBjkfKOMZOUfjLL54jXkc95hmGsIttA350tDco7LDSllgKPOJsY6s8ZtrlsYDbxbWmd8n1vc3Gnq
bbySa4ZAiIRXecZKn+mRKKlkZ6MHHENsIAqabqcyoOE20V5LPAWkACC4hottEgCKgLdfxDJ4tupg
SscOBAQp9G+cO1WF/jWS8+9+MfCdOZiRPTD/VtnCilBbS0+T2krRFzfg7DcsYmpL+lPDM0wV2rV1
ZLXxw87cv6Nu+48JfLiZ58dBlWVxsfXMEsk7EyZCUPuE3fTEXWCl/uom/zECRwnIow0LZz3nprac
ogonjmxkz7suFsHWzVoWM85MLLaqRNG/NwI05rkyv4xjdXKLHjDvNH2uc+/GVfWDzM3yqAf6DeDT
p9Sn7o3nDNU+zeTf+a2zn7K8f03hkcHHasH2ehca+sps7cfLG7p4BGAiwIQVWpnIwfEILYeeKR29
3gsgwe4EY4nqTd9ddWMjYicrv7WKs12d+t8vm4SbWviV+Ua8/4rzaX0XkfR2Z7qjKP2YSdXUkdMI
u/Cg8sVpCtdZGqmIgUhhBYuoxcGbmRBnGntwXCtkwzec1B25FSP1BHpfPQvBYjcpP6rSfrgdwh54
lV53ITu1jIEXKAT04jAptxliuwSjY8QzNbKoMDylblBQqd5cl3VjnDNfha+yVpmqo1LqdFRRV7YS
47jIEKnWUV7ZdQ5u/7Yvizpi2USmLmrRpquqqOjy3syicARm5yFXNSvfaMlzcU3tXqDc3LqjEipi
bj+aMvJLkJ30EU1dzVlUKof6XUTdSoBjPwsKCyyrnT/JjEVBUXdGF0li61BGeEn60o4U+sz+iWNm
2DnKvqGSYoSFhwa4kFCLy6soJ+Ygw33VUeX9mvIuEEVMykaACNcr5QjBigmpD5SVrUEfc27VGrgo
Ulr5g5yoeBzcMci+irbkzXHCVKqAopwDp2G4g2igYAmW++C+nvqa7mqZD9NXgpvqnQDMrf0rCLal
N+3QhfxxLNyKJQyEF/Q+b4zGiDCjYWkwVMnOekZFiNY7BMnVjcD/bHbMJdK/N3Vm+a+Q4OgYiUKD
FXIHRqHshWfzCAvKxn117xr2lH3xZGU/W3nARCKMziFX+eSzNHZVaE2JWZVVeULgk1qnfBCe3MMB
1u2nwuaDG7cK9Bf71KXNT0LDVlWQHqrHl9bNcePwocscSAV8jSm4g7ZDau6V6iYrxdyf6mpkcB2o
MOtooIbwvxasUfI09rQA1eI0o0XAsUOyJ097Ln6HQAXoawO2ihxMwAVl009gZQ0/QVnFeELRIdN4
eHJoA/oDsbprZ+KGfMzCwdE7s+x7xBDmGHwZw9kL1SAjBCn6VBIaOalfDZHsaz89jEYtfzgOhcio
10WuyG4Clp+mzjP2JG3t76ky3BdUO+lDr0Jy16FFYyUW6EXvMds7lhAmzyvzkzTTcooViiRuzEph
kV9TNrJvLs31BGR5uOfGDPMNMAv8tURjMoWeAne/GH3Y3wrMdIErKMSk0zPqeaEXk5S49V72hZNF
Shn55ybPUxZpHxcmorkxdAkNhB4TrxpaoMgrjeNkOFxhYiAFtzGAlJr9lNJTVsyolHin+3p8TDND
HXGPvQH4UeqkccmFkzAmQ3rIakuhqUdD/kS8aWgjD51NK+qINtKEEYYR4iDrvw6yJ1VkIggtgdDz
KIukB7Ry1PuEfoaQvAeKGdKG96aV2rdVXddvddnVznGoefZsBwxe0S7+RChVAeFdi+juU90PBjSa
i8m4yWk3gdLaZhBrbtpp2E3KBG+NUsrPYvgK8kq8yv9ch6oNXjqv5d8QA0vr6OP0IdVArcC7VYSq
8uBC/W2nJaFOEmQz6K8DSOlnPTaEYV4TeKUkJcP4ptx+ojuS8cmN4FgKDEFIIp/Nlubu0aVVigck
qwpzP4Y5wMdx13i0THzGjGLXebSgB7QK3DaijBtZPPSkSR+BP5xYUvehhC5hnj1gCyHJNIU0e+4z
eNtXU1D40tJp2zepBucFc7Ljo2WY5VdSTPR5Am/OU2WOoCnJvCr148yGTElU6iq/cwqoK6YBSNhV
arigHNQOqe+6UJm/FXRbLYDj2rzehVyQ4gCXUwcRK8zhM6ZmvepmtD3jucGdkHFAw9KINO8wNsRa
3NBEcWpXe9CKF4DYGaX1UqSt4YBNxAUNhpNpYh10WBQ6Ev3U3yjlOG+snFnIQW6Xj7/ArO6Q02Ap
LV5p0Tg47KwMmsRuy57ctYL7mIt0as1Ohg40MCxO19VJFUj/NUWEWccK08IoY/f5WJ4qzxizPQ6V
md/g0Lf3le3r69xu5KeigOjOoe99/1NpTBD3cb2xfJwA7MiiUQBFei17w2hidAmBprCrsHMOmEU2
qwREbiAtbJzCdK9ySkDL0lLBhwjzaIblw3N1cuR4USGnlWSkcvMbljnSTxh1Bv4E5wLAfgRQbvMg
M1RTQSPcKjQ1fDAMdMg23daEnG1HUAVlDmsxp9ROD9DNEvj2A6itIjgdrWLDCfh9ltZAubAAmM3E
rFPdXNuN0Y0POf5zccDkKZA+ba0qkkwp5eKU5RV9gV7BeGeIJsWgl0/hsJpRokXWDRogSa4MZscT
81C+wqg86r3JSLIcaLJWZB2YBwouruwCOgRRnRX6u80Knl3jgAfGTrsk34FCMyy6nZgQYshocmj3
JLhXy0+olE/TWw4OPHqonbzlcRH67M0shvDJtyeTIPQJG32V+o1pRk0+tZjTt+yyTNLCSWmSN5Ba
SGreFPU98KIi/Jo2rA52VVEE7m1jhZm+o56vX8KGBiNietGBisG3iioheM/wh/sKHiYfWOAelQq5
ukXzMY/JiADgyjVbIAEaFrR7D7zK7i5obaWvyOA2zy3ocvq4z0E2jzyZDDSNemV+06IMfluMyBRD
1QiCQDM4Fm9Eg0c2bgs9NQePDogc5cRxUYpKifQ1HFvV8KgOapYemGrtKYHPlXwvgXLJDxkz+mtC
B+TjaIoO/jVFKo4jUKDE+Ml0RCMi103d4aHyfRnsp4rT7JSxtm4SBxEL24UUn3xnVZ3dfh+d8Hc9
OZ13UgO88JtGYNHgVAGThXhqCiucYmEiNLotcfLuRpqb5FhPmIc9BVIM3VXJK7zEYa5z44ffDiZD
jDOGBv2SO1mHk8540+UY/DcrgifKDIU4lCEz26dBTtVMZBcaWAiEOr1hF+ZOXt5BtQccyEUW5Jhr
Sn0BHiEDZbGHIODo6zUgy8niwOyz5sbwjLD/QhovvSEV3qJHMAb1KZyB31XOJ1T5W3nn+3rsHlDT
MeydY6cW4I3TmGPoKSh64GCjsORO+OINwv02lcGIB9vvy8G8qihk6WOe4bt+1iHANfFYodX/LfUM
8DaE6EbQN69O+Q3iHOdbn9VeFemce8ceIp0YHAQzeB1BZq4nr/ko0CXRuYXORZbZQ7crpJtlB+gt
hAxRmjtdSxr0D51fgrSyYr3VRJZqhXhTjVD5VV0E3MHPVhR/0oRwncZYQda45TNFtgCuBbdrq5Nh
4oomDnRznl1mjt3OkV7RXRWZSK2dn2b8Dpq5OFZTT7q31rJYf5h8TdRJzxjUvWWN4VVHamkAZuDw
/ltX07D+4na88G+sCovfUVcNcG1mMRr6FAgHDIid7u3y1FC8INesbNz6ZKvAezE1BOC43Sly37a0
bmIRaoeSyHYrXSV6Kj0vS3ILN0mD4HayzGdd5lX1xep9XJHGcMRGJXLROP1PhhaGGCiFQCtmd+Ya
w7tMRpoZI4ThntXOLzm1B1F1JwVWeNdP6c4bFBAunj76uvkXefAMnDAdFJygQrvIDHP4PUxoQMMK
FZopj5vR1YkfMCRTG7naSqaG6tIMF8bAPkqgH9eXdlxTn/aY70R5/LZ2yXeEDumhYX9ZaZozwvd2
FhU6iheOwSPxOEUilLfiqpjkSXh2NBGdoMibWOPWJOeyYLc0uQCCjbkbNJTPJZHsLRSfpXsPWqnd
ttjpSull5oAPUU8FJv98YsMTmJrUFlwx3qrUB1CYbpQeVyxAsA0lEWRZGDFe0kd5XmnWlcv6uAI7
ryVEVG7xbC9LZdgr0L1gzBQdJQj4Lms7cgARJAbXUHahdxazj4Z8AofJ4fJZW/kggOjClQK3hUbp
klpGj6hpckQ5MdPdNRT8PrGiPagRsQitN7HIKyUITC0g5UF5E0D4ZYPRHQ20u2Xdxw6iq6hLOZJ8
ug9Vl8BvPvHaOuGpBUYgLCDg85fs6LPXQCHQQYKL1iaUtRYVwVLUlu2jYBCXvedEXWa/SsURClVb
ePy1LZ3pgDCnjAKkvUSPjCm3KgaS1dhn7k0mnN+0JoAi2Qdakk+Xv97aEQnx8QB9hsDyGVPO0NSe
QUKbx7lIE4WNrc3qKtySal9WpFGuQkfYwsSJO0tjLBc0U9f2tO2H2FBh5GfNyUaRaCiferNJhrLd
WYgZLq/r/HJ9KJAt+V5aKTVBrWqIg/y5NB+y8cvlv79s/+AwfDSwOAxtERoWz2Agce/zJ/6AZBYA
Iz9GphHGOH2YwfxXawJ0HKg/fKuz82eBxYl7E0yiEXPdT8ExZFsMAUts73+WNTfPAB7xMZ6xcK/g
xcbD0SDUwvRWXDPrCGKCfT2oI1H19WCrxETsAXa9aCQ1jXO/uDX99jHl1UOfohxzeZNXP+JMuwgf
ZqHJtnjGDAgAZp1RYMi9jfWUJ4GZ7S5bOD/++IrvLCweMIA6zdJWsBDI4kvByh8gpztUBdqsl+2c
Bxwf7Sy2VYGl0vM0tlXrALAsbK+cgEV9TNs0Ed1Tp77K0t+wubY29CfRgcdpAUPnwmYx4t2pLUPE
xvgcdunRM65N4y/hBH/Oyzsjzuyw30VSSgxNWQiKqg76Xpi1Vo8IGbZ0aNd2772RxV2ThYtouYcR
v2G7IAXTiVFEPdu33Xg12HU05T+ImW5s34rPAu0ikPVzlxf/Whw+nQL221fhvH1g/fDcyJhQQ3kJ
Ur4XDk10vwXZWr177y0uDmPvoFbDGKroHGLQmE4KG8yIyKOM/UPxVP1EGTUHIvvywVw9JBiYBzu6
OXeOF4ekSxWvDQ+rDCrNQIIRgCY6625qL9jqAc379b4rOTtMgEH+x5K/OClpVqpSGoGIy8l5SysU
DSFDVAb9XjDz1Fbk+F8tbMl/q6hVBSDXE3BkJOr4C3IMcERtBdrr3+zdquyP599qS1SNPazKPmA4
il6D2xGjSu5tdxNEzs4+stutV+D/YxKAcwAAVrj8srpxtDSwMmodCHDJSbWTb+Ab+hwM0RAebLDq
bXNJrr53EAtH0DVPCqL59HGh2vOUq5Gvx+RreK8S9al7LBJ1DG5AIPGtfKCxesnvt0bBVu/gO6Nz
oPTOu0irR01Iwmiv9Z5rftW2Iul5cc+YZwDxF54Yb/d/f3DgNGfVEyCIz2ihC0xQ+6KHrLYi3YvU
086ZRIkG77A1en4e5c3wKIg1g7UYpCXLHp5bqiobDSHioqhQwmDVrseMamSS/M0rg79u88KYg2l6
zD+uEEaYPrW7toRKQAkFEPZK6MPlXVt7qt///YXvyrgJxN+ADmRrPoAcoq9eLv/91c3C1IMF4BpU
xpbDMH0vygwjQDh+7JDxDoN63wQDpQec4mVD6wv5x9DiyIHqEJFGD0MZAeeTgb4U+0s+lD9vJnTM
/ncti5fFNlAAKiacMKFQGbmSY4DqIKuJ9QAy+a7ZOM8rCwJqB7JiaBM752OH/ohZBpcBfFe4IGct
+L0ItpgaVq4p+DMw4Y0W04yVWPiGsjW10UwwEYq3Wr56/HUCDk8Wv9EbTXrf+nvXDnOzJpFrgoxw
icwYA1SHjALmmpSfmF0mwFTfp3rrfq48jcQBJAgKeiijnKFMRYNmq+lQNNWb2zSEAlvVJ6r/9d8d
t8W98b0ajI4ax632gx2Evb5OebsFll7BRuDygzIU+L6Zz2wZRwdBVogaLY540JG1V6fyK+iH28jX
cfrnkUK2vIXe/5MML5/79zYXC7OsPOOWDZsiIVcmeHj0zrMPzWMTh3Eep8/0IY3Gn+KXOKT3M+XX
5vjcyqHE4BwgUIEDetYzPb3KAzd91sIjyX11x34IkLLu0hOGXxMjro8zObH7rZMxKqNhsoWFX/VW
4MKYqVPBibGsiQyoYXdpy3B0XAwrGGATA9daikI1RyZz+QCthgPAAv6vrcVG26aEqIgDW/SbSoCI
17fgBE3oLYmMRzFF9IeR/OUYz38c2DuTi6DRDCFLx0eYTB0Vm+Kem19t/W8uxj82/oBR3j39Qd8r
V02wYYPqfELffNyS1tv4SEs3QgGo4GkJC25mxh6j477QzlyFc5qYubW74Yf/lBwWNwKMOZjmxOsF
HoLlbGM+smmEVBSCGatxoxF9IWxiG9t29r2SPAfrZ0cTzEU7+4K2zm9StFujiitPgQ0/jRrWPFAK
5NDHcKoVbkUy4G9i0j9NgLWgf/v3rycsQL4jRJSIbGLxtDmu4aJE4eL1HDsweL7UmBi9fN5XvPLM
2o56Jkqz57A8Sh2OphJIxotSB3s7fw1zjLagM7KFeF035CHWmDVHz3iJNTGMVDIFGaDM5FcV4Xd2
LsG5Jwcrubyktc8CwD+GuOCqPJSCP36WXHMi3EJiSUhrq7KFpN+Xyxb+H3tf1hwpkmb7V9rqnRrA
Wa9N9wNr7JJCqfUFU2phx3Fwx4Fffw+Z2dNSSJYxeZ9vmZWVqaTAA/DlW87yxVTX349wkqUIxsoi
WUZIudwVY296zB4PRQNd0G7gZyb6lw/u3e2cNDnsKtO0mSC8qZgbMAqIt3pF3XN+sKf0sGUTWiph
CGuABgIaevka7zYImISXvK5xcg6RNUGWYoazEAO+AnTs/03x7Qs86Mfxlmf8bryhsqt+HjAeR9Fy
TktI5glgW0ZPzFjJRuW59KUD2k23Xkl7TtTgyyny7mZP1lVRO+myrLCuqqesu23Puf58eX0oceIx
LkW/051hZiPqUy7eWZn0vtrupHDOnFNfjEAWbUMsWhzG7idQMt6XNqroCORyUH2Ti4ehtf/Qx3GZ
EwjZoCkDscGFtnMy9UziVCogGGgPAIC3bzODboyOTxBT1Nvg90vqi/tBWKEtjRUgyD/xaNS2m11F
4GmNzo1eXI7G1e+v/8Uq+nD9kyVbTWVlWUtMbaoNkACNqniqnqheU5G7Px8JYivo4xECm5bTElCP
NjqwSWPv20aXbRLgOOPe7jLATdozSeIX2xBeDnZUNG4AOT6dZcyyZ61vMBI6hSaJkf34iWYGsvj2
53f0bpzTomSm92DvKBISukPWAGppHLF6LoDzmFa/H+jTJABjG4UCmJMC8b7c2sc9oUbWq4yL64up
WNsKvpNeA8jLmRPvc+CAEdBuQoSH/B2NlNPFX9pahX4xWp56dunAxbY22VVnl4Gaca/qI+Ju6TRf
ldl8hgr/aQ4ix0LVDixfuM58htqL2Ta5mkFlUmepsrY7e127sBwbanpmMX11ixgJTEsASaDSezoz
akDO+WyJ1rc1K7QRNPRueVlXMIhr8n4nsMBcDc5gvYbYjKfAQv3+PX6+UYjxQp0PUDQo86AN9vE9
SqueAVGvGr8n34zypWlv+/HcGMs1PoR/9iLgZUMEEEQJFSyoj2PM2L9d2YP7zptmD1rLkcFuSRJg
QMq29Qq9mP50x10GBIWa6Kj5QFXjZDMEDMZQkYZA0aM1Lc9iSusZzI7/+MktTBYXhzFs2XEQf7wr
p7IECHEYZGJ5AuHk8pAz98Zoyz9tluNmwE9AKr5IlH3yh2ud3G57bkPsKpFXYNx9Y+Y5qbrPixn+
zSj1Q28S/S+4hny8lUaa4AEpoPbJtoYHUQvPHoAGz8z0T1sg7sOBrtWSFuK4Ol3LsssYkK5I06hV
QDAjLUNAAi/UFGhHQ9Iz29MX0xrWHQj80L0AguF0VTlWVqccQtA+6+p7aMZGQ61e2+74x3NgeTGQ
tlo0vXUUGT4+OCn11lISuIhVswOUru218xHQ+z/OLfD+0fzHDoEaIJ7eSfbClTZnhgH70aQrvckc
omw4Z9H8eQqgUgAvrx/yHwtJ6+OdJF0+d6yAOvcIeKlH0rKGFMY5L57PGTvoZksGCGsVVPE/JYJc
mSpqwXPaT/bosrSX9aaIXF8EGryM4OUCo1M/ObMXnIpiAcVio4kKuXWgQFCnPa1IZNWUm1YHoLI1
LyDPNHBVeNUiAb6UZIqcGlgD1gcGySIKwSx5dLN2aza34Il7k+g8RpWVqRW7mZlPXOmPv99EPm2N
+HJwtVmAKqhS4bl8fOwsB7q/Vk0GYAW9HNOi3GQsvZPzUEYc5k5GC1vB34+4zJUPmzHOmuXJo3+y
cKBPV0ZKTYXUbupA34hEZFXGMlLiLj6nDf1pPmEY1Nt/6BmZn8nWgBb3TUdArgI0OvPmsgAw0TiD
wfq0oyzLQYMcL2Ax6OF9AvmUbT/rLpi0AJKq8vsAggUw+irWyY9H9l/P4/9JX+nlz6fT/+u/8fMz
bacuTzN+8uO/9vlzR3v6xv97+dj//NnHD/3ron1trnn3+sr3T+3pX374IK7/a/zgiT99+CFseM6n
K/HaTcfXXlT8xyD4pstf/m9/+Y/XH1f5NrWv//zrmYqGL1dLc9r89etX65d//rWAHP7r/eV//e7w
VONjcfbUPJ3++etTz//5l/Y34IOQ2cBUWjrE0Kv66x/ydfmNQv7G5NJd/IMkAUA8A6+toR3P8Cl8
zMbbAmsdkq+L9+Jf/+ipWH5l/A1YE1QdgfRE6RLyNeZf//5eH17Qf17YPxpRX9K84T0u/LEEivYV
3K+w1SzCjQgEEHF/XFfoX4umKL6pm0UhPLe8KWwjts8CG/XX7A4/B9yfLd+9PLvdLLHFf9bXr5GB
K4JGNE4fII0/jrxY4tb6eC19J5a3dUhjbKlAiP/Kzc81sU8k2D8Pt6yRd7m5qxRsMMZrtQqSqyQm
AVnRWAnBNHiG/t4U1HDsODvmuVs8CRcSlqn9CEhAmMQGS70BhWUctIEe0aL2Ouzi5vrdtPv1ej+8
zuV1/e6hnlR6WWoAj6xeG/Gwbq5Hj3v2FXDe/rQyzuzHJyfU5+d5ctQWDRg60/jj3qYbYBH8Klhm
TVrBn6MJmzjVwjP39vFpgtGOgJhAxGhRdsdRcFrNAU2prrj5uDxNEefhos5U7kCiCts4Ccc/ymt+
DIYDcZHPd20DS+NkXUC6EES07kmjF1aRe80IqMV4RhXu487/c4hF9wJ5NeodnxBveTGDl5c8Jc12
VJ9t+f3M4/ry8oBrAHCIi39iW9vTaOqEP0lfu5dPACRunEsD08HeTGsa5RE7w7k+6f7/up2FUg5Y
IgQVTsN8G+rroudPfdiu1bBe0SsGikWQ+9BcDJnwkrvsCmHFzxPnw4HzfsIj9fow45dhwc1HQQcJ
k44E+NPZ5jqQGai+1zAjjTM2dQ9QmLGve/TiTQgFs5kHbspAaZcJbEIVa8ECO2XYG1ky+k5LlEDv
qPLiwEVg9lPUxT1LIfDAVBU4Rgor98xcSK8Ekt6nRkKDokjHJ1RJSOK1NtM8VQBaXxZjdZkpqBLD
E6ZWnovMLbmngXc7g4cmDIqwqa6L1CuIJtoQjONCBC2oqXe61o5vTamV2HfTds48wN4F7E01TYCt
0qo9u+IZ0R8dxb6TQ4XSJbUpdFopd7M90gR5U+lDaW3B66yf0qEtnofRbny0Wx1Yq/dtdVPkBCmR
kmhivB9rDdLkc+s4sTVyo4pGuAp5jaLnCOFmV78Ce9WNLKn7xkSCHuIRXpFnq6Yx1w7V7kZ4blvG
NXfqYSszvYBNCyg5SuWwoNVZCaBtpWQQUixtXKFD58AMDUkQHvaOVsAiLGGNCHVKmbKXIuuz1zLv
qpWbDZayQ3U9GTc9xMpuOs2Wmmfzpi7CfKrkW75kKRuck30WatK251WXKvDoA8MS5UF0rq1ybWiM
3ldOFyddnxBYajXFurWHQYTObIO0waqm61fYj+vZ02baEHwux+aoQeIGjoyDtRtzSXrPHBLztdEa
ZWuaDVDqSkUmCwzihF3wtEu3tjqbNykfkj2leLmdDZ8Xi1yVKYFWbzHVFpRV+x4kkY73aw467RFa
J1nkas28pXnqctSBWyfqnQ7R3iAy9siGsoxJSTY1sCoFMq+aJIOfsJkECBEEcNJuB/Ei4cTKaKbP
SdWSsCn6FK8AfI+JgwQqUZ6J9L7K/HGG9489Kv2N0c/NESpjyUPVpS30RzX0pvWC5leDWfAbyGeD
RTm2AGIPE2kOfT4ncAEC6TScRe/uAAfgHsMOuSE0U9tNBXOetWAJw7arDUqojE2yB3+WBJOZc69O
611dMLECS7r6NnOLx+kwjisJNh7eQO93YoRP+5Dl/V1tF2rA5KSG1UDVNehW3VuduCkwShI8mLzs
ml2dOhoNmsRNWNhSbTiAFjrsjMJIYJpIscBdriWHGVSvYGFBelhLCJ7b0m2DOe8y9zAxcLsYyHhg
2BNnI428DEqozB8sEOF3ErRp3UvV9FGQTHmwBcvDdGaYdhmc3tF908mFkxNPaPr8Mpsd/B6SST9U
bc03eZ/kYUJq45G01nRRZix/hosu2RRlSVI/aSz4YSkcjr214vqOLuoLlc/FAZtL54tBsFVVwOa3
RKVLgW/fCP5fZ7ENal/JcSK1HSq1AznXxIDAus0hgQ+cchLJHmy7iifsKrH7JblNpeGP1qDuQRJz
FnP6oti2DIbTq4FamVhndZPvusxyLh3wzV96FLrX0yj1DlRzikQSvLatO4BlWGigprtYup4rpLoy
Ck4PvT0YgciMzrMce1x35rMlNbodNaX1Ba3soJ3hz4NvUl7oGoSLmTqNAZhP1q7MWjXzU0dkl6zX
u6cWce8QNGYzR+XYW1cpSnuvpeLc2a2WQhinoEPpjW6WPkyctA44j20WKa6S1YFUwXkPpVIq4WyA
dAtCYU9iAWaxgQJZTq8cENKMxQzQiSFoIDc6gGAHtabJbeMoML9MVLcBY1/nyGJHOeyxUYpV1TXk
EUBbg8LuPpf70SwqHFFCNTZDOqncy+BTTH2WuvQWUHQAlpkr2GPSdcmbyzTtKamy9MqYuDoGil10
t4k12dgW9YPNxiKgEDSg3sha+M0pnXnA3i7CXqng4DyinvSQo6MMiQIoUAPKgaNDBe1u71aQszWU
BFrMTifmBm+ngm5paST3dp8nQSPH7ohzKms8F/wnqFSMD4PsJ4KljmKUoiG3A18OlUMP+GdbLG2A
bKca4/R9hG5dAThxyvaTwd4kz6PRTsKOS7sI8sHKwKdWnJVSq9AiyCcbBXFthoWeSDqJ/qkY7itr
Yvc2I5CoVnLpA1C+WPkByLURydDcTiBC++mkS0+1ZiXupVbuSkHeQDqb17Mclu211IwI2ymLZEby
ldnrdohJXOyoqtd7lXaQMOjz+kVvFAIsJuwn/EpolK4LBaoB2E+rbZ2ZuO80TXWvU1qmBRUoZd0q
5ea4mhkIex4INBXzacHoUzKAmOu1JW27MM+4gCJsYdyULcCymbCa7xah5b61IHqOxw/fQC/vneQJ
ri7OmxwSZUMhUHcJc3hEDIasoL1eayRQ26TftOlogsgEmvN1ntnyLU0H96LTSBIqXBIbvFxR7lzW
5FGWq/oaYHh2Cxhhcg2h7xnvUikeTCFhYdCVmnNrOXP7RCnX1kv/IKp411/YskrXwk5Y3PUGCbN8
VLDhlWbu9YWCSFGvyng2y7KNEqT0T5PFG5Dw67G/cIaUrGG1WK8ZAToAXki83HBmsGBGvAaBAXD9
HNno5UZNbcg91tPGLFWQVJgrD5ASwEfoTKaLpqXzBo0l80IhZr2ReYlNGXLCK42X7YNIR/CyHeYY
62QeLkvHqCF2l6oHo6hgLeelnKkXvE+TgBSw3/6e1oZz303ouQXz0Fl+3RiwL+nnxPJN0rqJ6Q8M
moaRUlcphbVYo3Y5MCljs+emAxpmpU0ERMUK7duyML+7OoDeXqaBHGtSShxPmCy91NvGPiIEhi/T
oFJ2X6BOe9makxanIOfSMMnFGKqzO79SVSD5k5hkIXoU8x6HoLtOdLYTA2zQgrY3EnDHmyENaq1V
r7pirCWaT5XNvYYwUGNbpj+AeK/AzJmbx2pOgP7kyahtMruGgIZuyHpEcx6c70atjG1q8glojlpA
1E5w4oaqWTrjitTF/Kym1vgd+gT6Sw51zzu9oRzld33soYrgSrJG2q5vppYYb3XhXGhDrxVhwRQK
UfXJZC+5M44SZO6KoGFqM2ULPjR0nNKkJybInhwF/VFhIFxCOVTxLADwUm/MiOZJ18m/zYMDKQPY
u7TrTk/prkwUmA32WnqozETmvmgcuoPgCiCtuZYkvUcpKNJeBYADwFkaHgFeAPAVCJcds/SyoQPp
Y1Z79UHL89nDcgWTIZ3zAROxtVPu0QmHUQD3QmvT5ilMBkCRD6heJwiKHfUbQfXjsh3huPHgdjVT
gmWOQTPDdYbRy500baKpLmWGb2s2o5/V1GZwKu9MCCEDFYMwcOZDgekAOrnXQ0bmNmEpPE9bFZmi
7BSIDNpGe49tT/DIREB654oJsgW6nRF8e7VyAB62QfwXdGCvllBIzN2xgFMamNFrExPSTr1ulhnc
JZrCzA+yTkpE/u7YZNuxpjmsTTMD/FZtNGFy3xCTxW2XINKhOLmR8w85vdflrA3w1EwwsKJzbD6e
YGTcWeDFHWxFJq2nF5YMoF+VblIoUxgepD+yR4B/BfWqCRpBaWtAqGZ0SpRjjaxmVgLlrsF9APJA
3RBVdvMSpZju3ai2BflWafDwu8BUNgkO4VEgzeghppc1erWdSFlFkw52/khT0Lugy2TcaEWZeTUI
0JU/p1DQGul4AeGBNsxLm8dMT8Oh728ohYIALLD0UClLVEgrd94iWG2lRzC9F1GEeqwD3NssPIWM
Y2z0TbNxisHdzW4r4oF0NkD96HF0NXWgZVr3V5IKmMLjdUDvwuXbEcdd0FPHvSls1vp0AEu7zTB+
PyvSN2iT3Wp992bTet4lY6Z59dhtrN5NjuhEJUFKsUZLCj/JET/fmszOQuibQm+nTK3rFDlCYDfo
VtJOr0KSUHtTWM3TOFI1tHB+rBXnCHY7dDWy1QDFBR/wVXVn4JyNpVOCbG2PMhq1Ot3YmQZJdwrn
eKeGeKrPiqq7TjLWKjtITRHhGYWlPlJBA2jxpCP1UYGvnBul6gSHGV9GeutCL0kJ5kE/3ADbPB9E
M2ip72J+xR2T+Xcc9FaMSujlPKqwHp1gU38ts8S4qHKL3f9x2cAEi5yYtopuLkqTJzUrNislwO0v
fZgerdt+7x6Wspzj2W+d192463MwyBPg6c/8/f14JxUrXk+pafGX/BbdVD1ke+1Y7mZ/UafnN2lw
rl7wsd31ebSTqlXl0D6R/AWm3Z7RVp6RDGFTn6u8nBnkFJeYwgO0Euazgmis9ZPMp0drI3740zi6
j1mddAHSo7MONV9UYD68uqWe/L7E2XS5MVjzixoDMwFn18rTgukmxUwC7xa273DASH3Yf6Bc9rMK
8//r/n+5eIa/qfuLp5fXior29X3xf/nMz+K/Yml/A80JIU5AQMgiQ4w6/q/qP34FnAYQUwa0bVCd
U/Gpf1f/rb+BGsKngINCfRAduf+p/mvm34B5QKIHFkSWCciF/UfV/4/lYmdRxIVbk6VDe3CpdP6Y
Ue+K4qzSZKoBvx442H9QFE9DQgOkuJfQnHys7949my+K0yc2Qz9GQw0XxTp0thdzuZP5mRdqXqHf
iTJEzHfTxto4QH6nKxFD2QG9zTnstuWO7hZv6TY+W4xfyGP/KY3/Gh0OEYAHAMqEp/txdQylyqA4
lMAv15chv9TQ0SvX/bcuNs9AmH7S8j8PBRtHGxAz0CuXDeLdY1W428ELEI7K5aitJlgI2EdrKG+I
O4a2kcdUKyNF6HGVJxu8lcjJ5CrP3bgFd5Zka1uM+yyFyqgKj4VSF2ulIIXPBcpatlvcZ93kp810
A17Lphg2PSGANLJmmw9kh3/XhM4eBLqgWOUGCdDdbHpTW7Kz2DGzFMig2GEybaC56XUTLJBzCIM4
O3V8amYDGJ7tXN6zFpq05QYSMVAbeiCF5gnrzpgvUNX0Spxwg9GFFXJwe7xp3W+Ig0EbyaHXsQIc
zYO8mQehHkixVp7ZbkxYL9ZMYiPcaQzYR8sDRAiiYUgUhLIe+mFryAct0/FHuwx6ADmF/pVIPD1/
6opvnSJCHOle23cowEAn1818VaeRpd8LXlwa6XPXQb7UfB6QyrF2ZRprWy+jxoWtH7txzA56QXWo
2Lpf0EcJNRGBbr2Zr8u82nE8CKs8ABA16ccO34CO66bq1zSZ8TKiToUwmsB/meUxoYel6t7OTbZJ
u8tpaHwhL8vhzqj3fE6DqkNdVE89btXh6MpLqTOUNIBbm/xshvioqfsw9gybdMsyGfTaC/T/LhOl
jDU5+hx1QAXyLfg+vlnbHh1eIZq4ghd3lPJrJReRVd2P1Pb06TkprwyxQfD5+4V50hv799L4z3w9
WZgGjJZLJrE0hohEdbjYPQajXz2xSMGBP0QQCovOncQnNhy/BoU/5+JouWBCTjoseVbpLgqaPEC9
Qob9Udu2dyIu46EKPG0zwcSoCLOQRqg4ecIzPTiDe4g/Xn5/719+DeCSLLTeVR3t0JO1ms95mbTL
Fpg+8TW47JEZ0bBZ94eln+X6Mpou2Y741rZcayEMj34gh88JNp90034+DHRpAPuCjjqQOCcPAyIg
EzT/1KVCK/1udPyBWGBqgiBa3Ct577n1HWTYjpbyAqBhMHEbSJCbobHOqc/8AOKcbl3vvwiOnvdb
V2X3o10D+BEUHQ6E9KVHM0LhF9yANqVIv9vzFoRE9EyEV/YNQlEokjXWdmgPhQ0T7ak5jrn6vWDO
toFyojGT7WiIbdc7McT9NvNQrRN++/s3+MWzgz4PGmiAFqFMYjlL3/DdbjuykXDsuOLHxl48NAHb
N3fVE8QGvTISW5gcnWk6/TAP+PiQMCL2dogO/GAZnIyojLZOYVogghG8If7NYH5/yMMsaLfzAUp9
Dciu8qJ47LkHtbPf3+2JCdcyU0DVhxIvuIHo6wGb8vFu63Is+gJ6mbjbZj0Ghs/8eWutScDi5MFY
G556b0SQrD2ghrytg2afhecgK8tJeXL7eMyQ1Ic3xwIcOJkjjRQzOBYztOFgF9jHfCWjbHUeGaMv
1/k0jos7hqEUmr6nqcgAzhLqfrjVLrDi5VZFWB/EAVU+2LwMfnrprF20F+tv6Dfv9e3iRfb7h32C
Of31sN99g5PkxJwT1Z5dfAMjXlrcfezAG1DZnL/X0zTo52t9N9JJdAIB1xlKTRipD2XobCx/XlmX
OWj9ejC8ntcJ0U+4Cj92nOXlLZEpjLqROHycR1TNektt0JnkRht36HVwF/ZOqPxq1Y60dTQoF5bR
IYeXEde3DrcCg/JVnUCLlUPd6/uIHYHqbaQvGamFMCfPkF9ADAlGhi/OtKnL+6RsXw3GA7OdCq+A
IBwZm6NWoAhGQyEp9GT0o27LqwJkIDalgUJQ+ZIo3cIZZtvzR6aJOwBHWp/Z4k5nE64BjXLZR/10
kRnqhpoQlERoBLPsGMKitzb0IgF+n48yzQ6WMpY4M92j7KsLq7I921lDCTIc6yIa4LgmrMKDs/tu
6l8N6QSFhgp6y9dOo3gDFA5cIw+AeD/OauepjRa5po2yG9R+9WzX5xsXhzmqOx4kHsDGVkIowsLi
KPPUcZ2i5mNJAJHtnSysyCi2Tqkicoto1q4y7TnPiwtoJQZoaiHA2IryNmUvpdzryo6Lg0jgy44e
5WxdoEQQFKh+TYMdTRMuUaxy/ojGBjC0u6R7LSeYuqkbjv+hzduK3Y1j4XXJXcmxOQ93kkfoJvqd
eZGp64yt0VVaDdaAOsNtXd8RC31Qw/FaIPfSxvFVdHbA+vBKi22XPkPmPgyU7xpegy+DXv50PWOc
RtWDET6Z0Mrry2yrJn2UU7HX8tdGFuumRfhSL+8DUkTpd87nQ4raD7MemXLDuXU0hzHxNHHUUjjS
jdPFgIJX06AdUmUQune7VTO66LvxZl2hAgszxWnNzTbAPO5Cxej2TikD1pdbmzarhDf3aDrvIKVX
lseMpt8ApfXsJlTmbQqIz1C+yHRb2+qhnl0P6nk+q9sHyDceSJa8zqrz1Mu33p6OyXw7uEZYDmgt
yAZlQr7rVGNrZFnw+93kpCywLHEQkQApBKwLmzc5ibKmrqxrV9bo/JO3xtG3eq5ipjtXvx/lixP8
4zAnBwRcLfp0QsUZexZ2Z7iFe3LPjpruNcG8grE2NAc9M2bEm33zzUBdwERIg5rzLP36u34mtPz6
nn9CQsB9WJLc92dzCgUrBg8hEWQitpS3DHFBcQ548jmxww0joQSMWQe7h5zsZLom0NZA9BT0xXUL
UpLKbxwokHMVNtttGo0g55vOTaqdSWdP8DU/XieydOIsbiXwlzoZNmWaaStoDIC/9pbYt/P48PsX
+cUODQHu/wzw43B6F9eobammaQeJbhPGe7oPeN5Vs1IjdP/3Wfz7sb68FxNkecAsltT4JAgulVpA
ybUVgalDWsZ5sNpzgeXyNE7OcgT6KIBAGQQ6FqdmcKbeda2h5Rw90wQlUe5TRNz9rQGoBDNdf5is
oD7nZ3VaEPvxisBqWEQcsfbgOvFx9lV6D+T8EtsPkfKMDDHOb/qojLEZhWoAT7+HLJ7Op//LAju9
VRQZFpN0YwFVnzzMQZvyVFmChiHSIrX05Cuw2+G4GTAoEC0BBdQQrY+L/4ewDLIdEKtcwiX3E3XX
0KWhmHrCA/TGI4h6HuaexoypV4qDvrFuxRR+a7CnffrzuQNcHqJhw4VGiXESDKcOkaJJ8TohXR4U
HMAaeqYm/dXsfD/C8vt3C4HbjJYZJdhEun2mP1XN99/fAUTLvnhl70c4eWWdWriz0mKpDeiNmG6g
lYmvVHJtWih3lJPizxAz7TJzrZiaP1A9QhgQavpAPJlNDwl4VzkRD+5Qha11C0nlC1Yk+9lJPZoC
iknzGF35ALK2wdDfNPVbMV71qrvifFVl7FrkxYoRFeZhJqTMCYo7L4ZRoy59D31wb8EntYCH2Wiu
6C3DQZ3GudqiV98EZv5ilKjuDu5GTyBiDKlf2fR7qz2iDhzVYGUp+RgDKxaj3b5hCrrk8gZQiRAe
9xfSuUsnBDUJ2SpZuq/lDDzcWweJokSQ0LSfukTsOAF4QUB41QbwvoJ4h+Np5rFkUNZxRVilgLLW
TdQN20SRQEpU8C13yhUU3w8IonwFgQW3dM/oUZTpGb68XsUVa25E48Zalq3IZF+xtjqoKLyYrFkD
HnBIM7RKxYQWdAq47OQEsn8lUOZvxmQtSbcuHHGo6AUkX31VK9ZJ3wSVpkVcyFt0QXcQ+w1TF+FX
U+5zqm1zxFmdhJ3n6ER00v1GoDjFxUVp0X2pqgFgX8HCKOsqQEltqAg4S1cuVUJovt0ZlfAIiltJ
ExvTpUmeVNhmZwXijL4LAYL0B7v20v4l7UqYv2pertS7DHBpk1/qCErV/H4oIGRlHRQEPlMlnhJR
xUJo26wRK0Gmld7gFL4uYpt45H6E1kTZlh4S8KDrt3OrxhaXocvyg5LUcdPMx2HsgdsPee3sNOuq
aye4LIg7gBlD4EzXmcIOo6McRyiDJQYQi+0YQt1ta9h9wEx7a6h8ZyBQ99E9XSnqUch8ZdPuVrDv
wK7HpabuMo1sOOTOJeJx1jrh6AwgFDeBNV7y7NJ0QRsQuEbikypbCWBbqtGJeWf6nA0rRu17p+0j
FMC+SRci88OCyIAoHzlK3q01V0e0XFhBTyZfs5RvGc98FDx2JmqB3Ygec/PKFVg7INEHIieFYBy6
4MMEkcG9UcqY25YnaxIWqDGKBKFElsRIU+qiDLWURwOExAmtb7SkjRzgF21rA5jBzoZSX5UlKOrp
EAnsN71hes543RSos6ErLKCwDksCvYcj9HSNxuoWfqkAWLqeRfqwU5VA029EcZTsCBfNwM2vLEts
Gyu7aqCETOrWc2HuJuED5VINWvWlT+tLu8Rcx5PUsRNbOgmG6rnrx7AHq74tvxU51G/nG716UkSB
ii9H1//RLapwdmVgcGBlEmCG0IdtzbtK55i2wwTC1BXQ8kmfrTK4NLmN4RNFfezA2Cpn61sHD1SF
OvsCxltoqV26jbriLPVTuZImD/UONtmC3Gu4W7PutybQW7OebhLHDCaAA+0MGyvIRvpOjEjwVOV1
sJ5cHbmHHNdWVfiiIgBAm2EKMS8I9rSz+drOclVDo03P3ogNUQJA9wltaq/O7R3PKZwX0h1xjo22
s7CrMqR1NeMhabUracE8pSRBWeIcVtz9WCN91+pHVUKtjGlhiQcLVpqvT9/lBI35QrnMUUPuxXES
tzoQCa7iBEKM36kh4gpmA7VEftDzZ67q+waVVtfUIjZqDzpwGVahHblBYtfOI7fQdiZBLRnl3oSY
Fwl/VF0kc2iPzbzZMLgUtCX2S5g51s4KpgDobMNJRjvUwLgp7YYA+0JqqEoJoG3gID8djOwNfM4w
4a6Xy4sZsB2uPxfDS0dG1OyQjk01/os8Xl0l0vBKuemxHip+6YAPmSt0o2RdCEBIXuLpDfdQhQFC
BBU3BnOFCWZxkNHX9I01DNAyfDSEDK1Wi6yxjkxotgs2e+DEAoKBvT+9MQvEGbQOYIcWmaUGoOnO
THbAn8S64qztLFtrcl5wEoWXUeZZQMXytvEZe5kqQJs0Ezn8ozIkgAusdXvRzf+/1J3HcuVWtqaf
CBXwZthwx9J7ThBMMgnvPZ6+P6Siqqgjdh7p3lFPShVSZO4DYLv1r99cL/n9oCv7KN2J43SfWxp1
LOqzSPWNvIC5Ke/GVPxsw/KiqN6HZHlY82oD8ZOcBRc7V2foTXeqj6Gie6HUHep5OIpmtodVcyzk
2E3yhS6H4a7W5rl+PUqJX9SwINlJh2SiiyFvjXA4kD95FJbyRyS+VLF8gGB4i5/8raA7cwDh6IZ2
fy66snTpFFCVtPpaWuot0pkWisKswTxRnjvrZx3gitoQDxJD0ws0KJ3aTgtI4ZsUt6oDl/9/gffJ
Q8dHJoGttHVOjbEEgoVqHLe4ubM9mwUMguhxhOpTlJLf9J9a96rOmYfK5hmuz95UP2pLdlCDO1p8
Z/UPqvYZi+qmkmAspZFTBI+jdRVpV1n7tgZ6BznIHfmaWtGS2PE5SxBg4ZY3DSYVQvWSRc9Z8jEq
I8emYE/4W+YYw5hxsetiZRMaMajDuDGNbRnDoxwGaS/rOBguTLuc7bBSrKNYGochyHa5IR0HSbtB
sc1jqLBi3hKttOWVnz1T7cfP3B38Ctp5L1ZekFzpcb1JOYra9KhhZm/G5NCJfF3CagAg6nY8Eu1z
XU8/Q55/KkzSA0hgjkZvCSy7b6xH2KLbOEJboyxOaij7kSLU0uHCaynsYFjVbO3xdD1rgdNUzcVs
Lmw9YKZNtRmNz0zYWCWUIATfceaTMONIyZUh3NU6Pfs4sbsRmnf+I9JFNlORDKDihn7KLWeGC2uY
3Ir0quhlprfqL0Hp6MVzgw9opzyu5MDcqDZwWB1DeIqjkcOy2RhY+BVhu8OCwumTNysiw2E5JOSm
ELJpD3Xm9clLo1Zvsjh5TXUxEZIiWomPK9u2bmglitFu6YXLoEMMLxCQ3mdPCRCIUoSvsyBtglY/
rC6onYT1Y3cjSatjbX4Xcq4Vt1YnXyTqNYzzS6EmPqqNdrNg3E4kSOThDXEPqgOJkaNKsH4maXWU
R+slBdlONbufHpvhLp81GlD0m+GO4frba7dldCPTCrTa5zbEVYsNCSKxnZvSpjQJ/QhN3HJnzFK7
0tpEcFatqjqokwRnc+T8mracoDl/wJiDh99ft7/DOnFLw2sOWSXSR/kEoVAtpadDDH4csQNJbkQC
9S7fc3BfatpB+VQ8cav/D3CIL0Oelp/wITUiGeSeWB0/Tj5m9cMIP/53j7V27b+WKaOCoc0Aw98d
nle+R3wDgds2r2QfhuTFeQj3lyP2aZ1JSK8lmho3D4yB/jyeHiRCk8hEZEkmxLwk3rfZc2ROLnJ/
qFbjNsuKS3FS/LAFS2u7o0z3Neixio04CUu4+bD3kuoeUpi9RCxBFd1IXl6iauc6IyC9MDYqhPbC
KN2Z6yhGFvaMvIMq8LmX4l3Of28SUFj5s86G1qazfRiy7kUV8m1lKXASuVi25tYclhVC9JaRHKZs
RFGibzEjIPexnGzix89AGSemP38A27QTMU/EN1NRjZOiP9XbOJmMdu3zDy5ZWPaC8ykt8k3pR3vh
+I8/+ppZ+J/RzBWc+lKbtoVQSrHKaMku3mbu8iRey5IfE0AvMY1z7Wzz6a9ACgNitsFsRqeNvOvP
A07FPEPdWthFgfdI4doqG9VvNv329w92Ys73x2v8FROKiRZ2FKfNFyiYilkXMoUDDQnDb6AlON11
/yi5SCUepsPg0LEP7XxHsZna3W3knbOQ+64oR/1qAaTgCaSfbhMmvvMdGV5sE6GXdclBnEnLqWCp
F+MZCPE7gOHrSCdtHqmiICk0RmoIB2qsp7Y7A8qu+MHpUhVpmWEboRDHewoJTXEcLlFc9K6JtIfX
DZNUA/B++f03+64vKX3dEU6AEgPaST5oACUVRNR0fDJiXLzizI6znRldK42TH8HbRM0xnE0V3uTz
R58TrhIr7u9/yF/nKHEBX3amEziF6EHYw21Lj3KPfmjbHXofhGJ7DvD6rvMr4fIgr4Qi7L1OMwMI
uYHKL4lrL1SEbGxHqBzzTUfJbktOtM394mI5846/+5JfhtRO1nsUq0g3YJFDqte5Al40CGXq7Mx0
+YaQwaz/74NpJ4tcXaaUbCuOq/ixO4oe10Y/clNnvpL2kqN4+RU7uvf7b/bdavs65MnpZYqNALjB
kEAseXrdpMdiKnxVP2ehcm6ck1MrioaK4HfmqDJHbjNdAZW6wmg5ffXPcit+NW+/vkT95FOZZmig
Bpl6V0h9E6+OpkYUUpw7AL7rPnx5b6f7sR6hGeDe2bvyWLmCfq1Pr/Kk2uSMOMvwYGjXGMZsyM+0
f/+5vr1EWVyeiFTR2VGUkzWWTGXZB0uH3+z74nfX9cZ0Wze40vYrQ+VvuIN895xfx1u/65eDLqgz
WUdOB2p/uXKEhq20sTbFfrTPGgOsM+10s/w60sn1EF8cWcwAdNzsWO207bClJPCtzR+BGeda/N9t
VRhRYrWDpk+GUXnyWIgKUKzwGgd/ZSL+XZePb2Y9/g+c2JA58Ys8peYmoaC3i4Yz+SJQ3JU/5540
vjh0C9Qi/3xikOWjQoWhBYBR0cnrI3zLGIR12jcu3fx0u9Il+pfJWTcO+VCcJVaa3/E0CKBBH8Ou
z9OdXq4FFVy1FeGMwfe5JOqX4h2P+7JxQ1RX6US622Jn2Y+6uB9phxRxeujRItbDYifmUZZCl/S0
I8KGu65fAQCOx5bLRgu0NuqxM6VvXOlcRT/W2kMsvpnTSzI3wC3XMyLDxgCtb/U7y0qdIQF8mO/T
uXSk8ZOMNnU6TslbTs0/SpaXtfALKRqVIKBEnen+36fZUy/kXgUmSYKeLY/STdv0T9kwHIcwv5P4
PZOa+KMiEEjN/XhqAZ0rUt5GqX7NQX7socA8A5p3HdJZwoqvTT6abrSXILnPFNmPtXmPesUbiw+w
wE1M7OCYEf4bVoOnYeM5cEoBy3fDxjDqh7GM7SztvT6/qBFoDOj5mjm4o9fjzXAaJcQ7GFpeRaNx
NS2W2w3jhx5pB0sqfakMN+oQ2UF4k87TTpYK9NYdaPxAaZDfdfmrhi7TAKTSxOwjBj+xBUG5TRWV
VhypAJFGDbG2FYqfaCH6dI18NbK7XlBjW43oQfb9XalfGMpy0xH7SgzFptGiXaW/hzp7DsW1vopF
wc5pJhDuFx8nrT/E1k5BhZomsMTKfaHvkTU7JIIq5qvZBE4ef2TJ7JZGv7GQa5TLS6PoszMX84Ws
V5tI7B/jKNxVtc5rSb1S073ZILEuiZ6kprkaRL9VxtupMT2B0Ni5br2pviqVahto+VaJCq8MaBwI
Zi7aUwl9lBdh1BdpDGLYdP4UIdfsnlfoVh8v4hlotNL3Q6zBvlDDEbQFOQ610gy+mzXCjznfZOa4
gbWNCbu+zbvegy/jjjqCYbTeU+oSQOg2iryfUsElKRcUsbLRizt6uloM3lKA0j15zmGqIDeKqL11
S3NbHJcEmFTxXSAq4CSRo1gvsfUQ8TtGOHZFJLmBFR06omACNNnCRNQIASMgUrI5bSqMABTT8iJ4
ulEkHQHP95kY2RExa2I3bZo09OVaekTp5WMb8FZld5Ih3eRx/jNI4XkoxDhLs5/AWxOlQw1macFd
NeTkMFUTGtxitwiXswQRabJu+/p2EKfrpOWgsagkOegyCeVL0npphN1IMmwW1Ow9cffS1PvZcpWl
uregHE+XuwbzPGFQ7/PhKGQQnDoWcYdVf41CtGl2nTDVthiqYHnlIQTt6pA6NuFDLYqg/A2gDpkO
7XBlpW8y3JYeuIaITqevu/sAY+apG67FZdegxbQ0fA9zeT8SGNuYN+taN9P3qnk29Md+uBnjeSvo
OJ3H7QWplfZk1IdIxayieo/BZ7JERRvIRoTmLzOA85XkHbekOu/ou8U+OjxfmT56/aWqfxjxi24C
5IatDbB9zPILbaFdMUK2YDtB5esx711Z+4QqDswH27eeDiaWugG6uES4jwcY3iRp6qXoWhVqxvRO
Z8UKecUHua1A0ROj8YICCRCbZWz59bLqrmr0R2hI2Fpj7ccgqbsuMDd9lQD+/agWVHDhfZPcSNp9
tJKzoCe14VtmLHulupNqkLy1mwY7gjxv/Cv6XZI8jSXLCBk/yVFS8QiCbKPhdAbrKW5fw25xuvQz
zh6T8CLTr8rlWgFjzNrbcOw9hGc2aaFYJtjBZO6yymMBusQW0/Pk5RGb2YkWTbVqWycREm2JB+08
4qQxLDUuYzLYyRD3DC3wzDk61smHSNuhBmew5oMWzk5TD7CsNDsaf1gIptokpJ/deWaxj/GALCGg
mtG7ZoU+FksOPN81P8wf5/4qJn9EKO6NUXRjJt+i++Kg2VkY2iF8rGXhoeC2qt3TgFtFR3dQQFa/
zuogMI9Nbm0EfAWmHAsIiGRCc51NNA+1q7CgE6zu8Ie5nkmzE+KrKuyvIv4pDeUGwXrebftU9Dp9
gwjdJohghxr1B5PO0cWnONgSQGuP8buglO8x22VCUym1lo1pFl43ztsi095KYyHHnX4vtJWeRYO3
Qb0Q/SzsKyPdVgiXdMDttAudzgxvJqPaC1P/ESoqzDcAaxnHYXWGIhXLG7XIrlKysR1jEO/kRN4k
87BVm4k2zY+Mrq/8LhocOOqbaSK0A1WO7DQjzVURnUTFj8Tqln1BQ8wKlacwfBGqlu9E0taFUAmA
KpFIKkV43y5koMTlfao3mwIpeI32QFxbnv0xH/Yi1GDuOyo3BD2FOrdRjcWeO+G9V3ovjAbfNO7r
mIdRCzw9YKipF7nF2i8BsWfdji1MS2CMRKXktdEBnwBW1ANuk/suQcNcAj3NP2S9pHEOZ1vRyK/d
D3Vvd+vmLxcfE2kGhrklPcyVswmsEzOalr9Db+0ZYLicD2ESuRqHtx4/NtYOb484voxSOmYXY4Q7
VZkChDG5FvYkK/f4KuiN7VZEz65cR51+xYJ3iYi180beiByis74hrZgpgK643hbNa8lYK0X2QXFy
GIF4QtNAuW5ieI/V+B7O0ODyu1Fv3ElFU7z6B8DuhbfEpdu3stDtqsY2pK0sajaGaON4o0mN3wr3
SXvsJsNOaSIE8THpXzKErjJPg5UYpKcnq31t1QTNBRfBkZgBykga2J1W26V0F6CP6HvdwfyWOPPN
Ml9Heb4REwGH+YE/c913NXgxi3Jp7TjmboULb0e0sQztL5vhxkfcZcN9WXwWGlo6Jdlm6SMugHVH
HKYyPDVS6+uKcVFlg5eLGRcemgk1tzsVEpplOjU2wgGbcwgQX+HdP5c/dWkN0srdejoOY4vHirfM
BLxHOrHcK09Q31XVJzgHbz/xRBo0aOM5HRcvqg2PbXhb5KmPPU02QSJoEXTXkg8bzq7b5kkJm42U
L15s9vh3XnfKk2YMtiZXiqPQogtawQOb38gN94cgfITQvjOUJ1WjESWU6Kpfxal2khG5aa/ydXS3
0X/Ew6VavQRx61YQWhfcfWFt7caQw1TNnQnYXlcGL2mOBSd9Ib4O8l1aXxehyfpDINsQHC0OXhcm
m66lcye/BPmICN6Xw9orafcpRu92Zv+YaR/VfCw707GS9oZU633AvpFxYMuXmlk4gyDsWpItq7sk
Kz2tLDZxvBfN0Z2kD3n8Wc1PEcQgY653YR1uyzS/meVpU6RP8vAzyUcnppEwaIarZO/6ItOYa0kc
1mlWKrdJLHjkvkN7EA+6dFvSWeSkHITwQtDjN9GC/K3cVokAotQjCDCOWsKN2vw8U9Z8U38STSKR
Ior7IybhJ2WN0SS6tuh69wtoLa5Q+DjWjQ6kW54BA08s8X7hBn8a6QQNNCqTvlEJGa6Fbl648T58
XC2tSC+9ilzxg3+/I7K6L2wcUM4Ub99Uo7IB3qkRtkkgz2k1ivsB/TMuHlSjoDD7AWZ9u8t9Y/f7
l7m+q5MK+0/DnOCEBH6rrZBrVNgNbcp8WxD0wMkkJ28iUea/H+s7LIuUB7h4f7D41RMYJumor4OE
2Sdu8sv4gIGpvTMcDw8orAUTD8uTM0jWr3rz5PH+NOIJetbBmxRMgw8YPOA6sfoaetplvIX/euSA
2WuX9HFtCNhP8UXtjq7uw07fx1cGH7w5ErTc7ujUPRTOOaxB/gZnBqmREG8QfUHX5uSHFVIkjhVO
B78YneG2cuW9dd35C9DDuCk33QEaA2LIdFN5sl94q+Ho30BNV0jj9PV8/RUnSB87piziScbruZg9
6VgSBSNeLeT8dI64Pf/U37EweWpSA9amn6aIJ+tpgVqvViKfIzoufrwVH7ncurnTjvaw1xocJhsn
e8VuQDk3875/3f8deF1tXyArtY5ompsMbOQvCR30dF90EleJY6S8ddGztch7NXhQI+FIoYCrg22E
/pnJ/w3u8/XZTzm8WFcJcqDwE2akMlwglx/BR/S5qturjXAUj1BpLrKH+fbMsOsr/esn/s+T/6IW
f3nygVogp1To3WzXvmn+5I/YekZ3MYpXyRFdwFenu4SL6rfbMyN/+8AQon+5wctgUH9+50kZitW0
ypOS4+wMR8Mv7obOFpzWRy312NjqIfbJvT8XyfbNjkZXBY4v+cGo6E7J2GIWjUC9cMAJRbbVYvFy
vJV0bCvaFEsurma/f8xvZ9Z/hzv9rEYw9+ZMM5+G0U7NWm8e1c3/YAR8sldvWI6kU7PLYFatqhgi
wGtuwPhO2LJ1//sRvulkrBk/9BDZmzVsFP/8pWJtELtUYwQTYlpiwulCK4yv9T8fxaQ9jWYNJ2Xt
VF5p9DPtTAved7xss+VnJBYkiJ65G3zTq+R8+TLIOim/TPcgIGB2lEGMZes6gQehDipY3oMR7jMh
xuDMzzSmXKveEFRwlwP26YG8jXPtGAi5q2X5jv7utdhTtnbRXlna274419H55mRfVe9Y9uikubP9
//knLvKUWmMEfF7pP9JU+2gCTxUsbpUXWn4RCG7dIcOYrpd4gvdj+VaMPtu4RyLrVKiQAw7oMphv
CzN5+v33sc79sHWqf3l3o9gNjZgn3KviDWnVlILhrgldLI02aZo6XSvYWvZjgCSls4za5VWIPmpK
GIlU+ka9M8Qes6H3sLAoERfb7CmppxerLrelTuCnutR8DYMyh6Uf3DVwtlIAEzV5X51M2lp3Bfk6
CkzPHG/qvt4NRreFEneTUhIosbg1zJt4fJKQU8mJ6BkYUgbRwQTAE7uYMuWqqBM7oEAS9NtcuRQM
EWLLFEEolW0D307Jyu0sRqP+OheF3wYfsSj6KYhusFKvTOECizh7ioVNjOdYJXwuDSTmqXbn5TFt
oHhh2jtCKwbfndp4hStVmVqibIF1Ulew1NSWUs0lgsgGcXcidPw9pZ8suZ2R7Cw13BMzjyWo7uVo
5+GKunqdvstDu5sp6X//IU+NUFexAzMMrcO6/yGyOJlh/VCnViMP6H54wTmscb1ZvGEoDmob7FDR
P02YBMhVbMtga4Z+YSGWk9sPBdlZ+TzpygW2N6Odjak3p6o/pz+mJcZnqdmo5oyc/TkujR9xe25/
+NWnOj2qvv7sk/k3dPBG+ijtXDCkHW5kPyiC8ddxV0JQsA0+6MwwJ22cxC7gWluY0Rj7btM/5Yf+
uCqXLBe3Aod8ca/cDv65iMDvV8d/X+rJJjnMYs/eyPaFzaYnRvO+a+qHxHJCuXbC+gnDqo1gmbvf
f8pzg55uZ700TNraIq0xF+hr/CEuF2ARvU48owbN0t5V+MW/H/O70+DrZ1gP2C/bgFVraR4FtH9F
WhRae6dpGHzVb78f5Ltj88sgv/gLXwbBrK5JFoMHa2dvBPIUwtj9341wctecTbIzZpLFXFhzZg+x
LOvPvKjvJyz9SUJmkUrBcvjzmwqlQWzk9UrXuaOH/Pomul5rjHozXMlORK0RuBX+pj+HreXotuSU
LhP2NtqDPm2tF1xrnym8LzOveBAP565f312DcBn+928zTmqtKNZTtS+4fVXmptElVCmo4KfQjdg1
5XPF6klgxK9Cmc7Cf0c7KWfMLsYVq2O0KXOMK82PnldhNm0Lyw92UEkP+Lk7kMtVO3qtoZWe2fG+
o7uAzyvkoet8Brrgf/4ShpXFgoX+FPoH5sdbHIsfQi9+iB1yozy6UVv5EO2zi3Nl3DcMM0sVFUp0
vOtRHf6lSge36yOBI7P1VoZZivIfj83er3fqVntRzuwGv/66kx3yT8Od7JDaogCQFfUfLJf5TdsG
qPz1tUr11cPfqNe+mUSqTCuXqC9i3jTtZCsIFJm8D2xL1wn++Zp9rNbu5jWplyVi0WgbOtkeX+iH
s9Np/Vynz/l13JO1awnNYA2NyoX0otpFToQgwxVus4OyL7xhckL3rFu+fGbEk6W8VCu1r2XEVXRv
+KDHkR1eYMLhlz7yi3Oe+b8wqt884SkjJenFyMQ5Zy2OhLvJlfAaSWFSTDfhhn5rUXvtxcriQBLE
AeMUHvWhH3jjTeBsk5/njrZvdvyvn/kUjJAqgh/oOMIxwkFUVm/Tgt5XeW67/Hb2fvmqp9ulRsqP
OY3BinnIe4jx+FSYGBtMjrAxD/P23Gr55uz8+lSnfMy+Fbo0x5b1Fz3yj9SWv0OP/FXhnX5K6KUm
xxkuCriB/HnvESYkpwqRJIxjQval5+mPWNbI23Nb+nef6etAJ6siC+Y4kQoOZgH38yD6WYQTfSLv
Hx+b6tdBThaCgVn00Mzx4FbqY6KSzhSfS9L9dh5QBOK8RTYXrmYnQ3RJGPZtLP4hS889yPPCreHh
6fho7aE0qLZ0/ftn+nab/jLiKVWvL9TcCMqZptNF76Gl2eB+FeNrtBJhxi2Gl2fG+27/+jreyXFY
m404Ri1fCvjWTW/xcbh45w630xx1+zdoUt9t01+HWze3L5epABliEq83ttqbnfy23qf7xB1sBET+
zJ2Z9pIjuOX2HLp67kNqJ7fTQlR1aN/MlWg3epovQe/E9Wa/rrLMocI5w9z/TgbP3PzPxDk9jshg
mkYBeYsrIq5UjWIzFMA682Uav4wBnVldogP8ZqXWTmqyza9v+o+MDf9/iypagZz/t2Xh/ynCnrRj
Lu5/5B6t4Ubrn/i3YaH8LwspgQq5nP+BaMck/7dhofIvdlaZKlMmgYikDXaifxsWmv8ivwc3IOiI
kM9J4vivYaH5r9XRCs0/kjHU8PI/8Svkbzo5sRnXAkRRiH8UoRhrJ7uhJIh52+uQROiPkpWO00nv
SeYPM/QrbJ+nQxFscN+2y4j7UQefoTvi6O3m+Z3oJZjTonihuERSmef7DnF1YX5SFdulda1jw4/D
PJrlzIkQ/Ck3De5C4qNKKVw5CnIpgm8BG3JtP0wbDRr1iHlbjDFc4BA8Ah0/u6ua3ezluT00WwMR
UsRvCzbagdZqbifPebpNp7cGYUiOxm8fV968NZ34M8+wd2h2dcbfbWNfEW/bm4RLK1mWVoH1sdMd
F1QM9SbfyvyH5h1rPJcWvGf5/T6DzhcYOEHVt8KzIdnrvxd+gfhaj9rCbj4s/hTF4/iWIk8ISc1Z
rRanm8lRn4Pd/LLaJ2XrRd2b72s3vS+Pjadf9++oKKfysgy9RvJG7HW0DaSCksB4sq4huLjKjTge
zI8FbiYsN+tYD1cZVc/DnNjLQfhBwAiVkOnipJPC33DrF0G+GhzxeXYDzGRnb2j8BRZFuokVfxCP
UrMlcG4OXyD0eF27XX2lUkA8BaN3X9P3grXJvZyIKNz78D/MZifoNojSx3flc7gcPvvRaZstbBr9
bnSrSxjtTeUiHffBNu8riO9k+NyFD+ZjfZP4EPlGJJIzfgyZZ7lQ8bpkI8OJKTZZexB+wgx5w5gc
p0YhvbCKvTjRS35vIcE45cayDlL6mc6XubC2qu0/go/gZmeOcjs/9De1Y93SUcWwud2ZkMeOpTTZ
1efCK4+bCzVCIXqzwv9JuO+kbZRdVuT2jqpnJscRWrdd3pd4Jm508K1qkyKeR2F8UTdbvXhYIgdX
7XKATuMrbPKwYoRr5RVLgsKL5Hu19aAQjIhDC0guEA0QdnV+5gH0ZOYRWbpKD9OZ4k1S3c76Lom3
MeYl22ZylJ+xr3gNEplkCx/vOk7s6bW6sDbzLqc1pICvSI8zTjLII26Kn+pR2JVX6qFGw+vGd7K1
Qyl7095DFDInf8587ZU+vnLT4uY5JHeNiiUjWU28kuh2DS9ktboK1E2ym8qr6dG80/3ugfpUxD/I
TS5NNzzWWO5do7LMzV3wLmEEaKE8YlGoNkrO0S82UE2l/DhUD0V83VqHSWAxfdkYr/+4zH3NFjq9
Sq57jSJSAHG7w6nVOrni1SMcB0kSFDrO/7Y5Ww+5cyqGv6DXv8bB93TNlpX/mhA8t7U1LXKy7mnC
XUsMq5PfIKg9pBvtUniELApvfXRhCbnxVfKgXOMQePaQPUVmfv0GqkzcYDFIxRHsz5eJkEiYcBpj
1S2OGJ15CJKdzpOcF9kWbdjkZ0vo07vSr/GIaV3Tr5D4nMLhoVnn82Ax3rhPZTg8SDco9rgOxvDj
3hXu0ede81+ug6dDnpbRA37//Tpkslv02zUMXnUhviLUIqNq+TsjUgl8c1wh+8EjiNOURPPTMVWp
q7WkVqkSoJCgdg7Ky5RtdbkIocPuZK8pXvQN+rjWjW91glDw3yx8vfBmVvAy3uWBFxlepV4vHsQl
L3NgrXJ+XQof/Q/4SffZbe2r2/Jq2IgHAUPpcY9TEHS/YrXL4yumDvshy93G3UwRr+XWh7KzGNtY
P1jxqxJiQ36bzc/5+IGNVjTdd1POuXM7DE8RDG6ZTKptkngkbj5naHWBuWzpqVXdGGKWgmE7m3v5
sy8/puZZEh/FCJ/X4XEND4X015DBupNW/KfMrmQLo3knRn25wU8UMrGTdn6IEUTzoVbQrxySXuC0
5fue/scIo0vFbGQqX6TkNYRHM+RXqI01lZ9Q3AqrbQEkSKJ6tqmf1DYWBo0vT94Cbu+M8LMo4Skw
2/uUZtNKK9IwDNjr+iExtu4SQh3coIaE+6g3PwrE9lAFnBhKkjTUdlldi9bdBLtuguyjDzBaTBqI
oPcLcnlBAo2GWW8oxPfcmFy5SaHuvGXC8+ECyW/uY4vo4N0+Q3iTYTZAbnSET7zHymBTDs7w2DnT
zzyym9caBsKm30Pyyz/7EObubbJcWi86iBIGJRyHWbsVRQdmDt+y249wpnsvaggw2CvDwcDf4JDa
Cy59b2Z31MzNnG5jWbU59TmH7KndgxAj7hfV149gOlblbSgc0NGRFTH40xVNCqw08EDPKVYmN8cJ
10tcNX0Koouu27edvXLU9iaOrAhzHmfsWa0Ku5QN5kK5Y72n0lbqHez3uph/tfj6Q8MVpt8It/KL
7iR+vo23eLDAq73AeOISStihUcgo8rOfa55qfJt/lm+WQgKPHbX70ZuOPTscVx98D1oaYzAs7f5J
c6nbsDfYIyt34tJpWSuajwnjS4WHhr3cMXRpL/fSXXSzOsT2ZmUbwUPe/xCnh8zaL9YW42PI5aKH
vR526HZMOF33PH9KrnFQ+n0hQ5LbjIeSCmo4Bq9cQQYMqbt3yY8qqPc+zsC8HmKkg4fZUcKNPLr0
TgCIuF462V0nu4J2u7gQillgKoKfSwFqWAUH3pNzN4lu6/Eoc6gptrwNnHl2M8ORBE/hwH6PBxvS
pOVEzD5o45t2m+2U9BgrfMW89CGf5rfzRT+5FaFp4gXtKAJ52m2VuuULdjoOBMfnVnnIMD1wuJIq
oSvfLi8zvDFfwDdfim51qAUBU+gPEgwsvy55U1DuC97kYjXdo+LpNpZIKIfPJXhVKOuGg7diBpds
3vFtYC1qH70ziDDQ0+08PBDl1D2Lr9xVFwk+so1ZkNLcS/VVKHq9fDEbh7Z2iIOxB5/4pcJrRU+u
Dkp1ZQpPevI0GRv4pXn4MvRbtfcH44hHPgkeceRjXQjXlwTJeseSNp0xgDL40jyur4YbAzFVDtFV
i882aiXH2HDV2a4/68ArhP0s7vTVbMhOfxTheo8MuCzGmrvcp2/1Z3w73dOgg5+MI74G/fhdie3k
Pr+sPuC34pESDy81NNDB1Xms0m5QEXCLetT8ir/xQKNwzj1Yi0Ny1AvXSH2FXZYXYvhpy60n8CDA
p9JGhyB6F9fO8N5/krIR0+NAaWmX2Ct2NiUEGXdkXXGBiWk45nCBL0Zac8V1USq4Q7+liQ6N05Mh
xuK0WXw0hPW9jMObYWzNBgqjNyg2HpBWj/QPc4fak3zSErBuuFE5Oo3tqLvMZhEj2tTD8EZ/6VEl
cJxiSwNx83NSnEi8FHGkqSGcs2bwUHKJITogkpH5Ub5i2MVwmXVOHkKD2ST39SMP1R1hfno6c17d
xgZRHo5AAEjEzdSWoCe/koBC3xTyK+tpSB1x324b3zA3Coq0LLCjcDOm+8q66DWfTMFHNb+rEKkt
VxA32xs+/OzhyhaSArYeBvpbFnsNYjbNS+LbDCmM5La8OByWustAu9CXY6iCZzSp38ZXeUuioHCr
KJfkt8w+7FVsT0Jsy7nq6+MrGAzbeRReU+mlE16SHtWRajjl6GIMxO5lawUbJZk/xLWxtuLKTbDL
cXvDTpDrcCJhEjILdkNOV+Oro2sVV4pv4YoiumNtG8IhXvZLclWYdvGSJbeY02Tts47Bu7ARXzVU
RvFrQnzKKwkQCmsfBxRc9jc4ef4EWwtNiCowgirFNok/UfDfP7Sci5mfmw60ABE5xa52ovaQ01IZ
nrHOWlwtgeP+mTSkoeEjaoeNjW04sVGuj+kQcTCFeCmpXh9diZyT+O98wBwpo4tyjU/z8EAXDwZW
mp7FteewmgKrG7pwb2a21R8lu4kohm3lSEaW6kUv0cf/pe48liO5miz9LrOP30ILs5lZZKjUmUgk
5CYMQBVCax1PP1+wu6fJIqfLejk7ksUCUty47n78CObgZieS78P1RAbdbsH5C9L/D3hEP8ZzBGGb
s7bs2ofsUbDnN4L3mmqTkre1D95gU5PziB6KdbITam7TemZCg3/r0rtQ4nu2yYHjOLFEOQVOqV8V
656kF6N9xCe+zvzCvDUhc9FZFa5LfTJJ/G628rrK3wg/qDr9i4H1svUVZlwaRefOeAKN8QnuNmUE
PoedB2dZureougga247zpdUOdA/KuF4hEcKV2Qusl96t80dcxaTcg6tuWti1+H2+b23pYGKVQIIf
qhOeBa7BwaTyzO8DhlHVD9x4KCDVFuexBAmf7AAPcBMhgOpChzBEgISu5JndRIkvINwh62iXy29h
zHCeukXj58NuTnz0HhQ1k88xdTvZpvVS061sUz+d3IcAngU4Wm5GGj94kqOvW7QVbl24+bKL8W7p
fSPzEh34Y6PjA25Y6aa+aVvFE6BpUIMVb9rhGJJDJsTthwRBr9wttzTexFjCbFQaX1oAJq3oWXeC
HTbzTvYMASC5mG8LuiCn2U4HnJ8ql6GO73P0JLuzq/PoyZ7wnt+hD0IWcbDT2Bm+ZtrtjlH1wBBp
Z34DeRF+hKPsUg+qbPeR3kOq3Q15yGH8arbqxtxABvvgsXVjPLWw2CUG6saYd1PWX8fLozHASviH
SOO41T35wCW5LW4jBWI/voKAu+QknsBpOOfuyprEFs1rvXy3/sGoEOgse7pXY/Jz50RAGSDWwg8e
2131zQjvFt/ybjafgFp8vtFrTmncCMAoG2Rk1QtZv8u27e34GHT7Rb4bwUsW26guEoVR5aqKVwz/
TRPG+1Pa0Rw6OeMp0IOC2dkRF+XF2CB9AUHBeMtLsg0fd5+huvFAjAhk2ZMtpaApaRBAjhm3W4Wm
J8IUOXEKyRfEU6Sz/yGRIywJa8W+yMPWJ1Vs7aGVv/GcaRx8etuv6XN5kEnbxdqO1nNI94N1NpTU
kx9r5ZzShE7mQ1Lt/1DD+OroirGd4b+luXO2p4Hn8JSdJ/6MwIzR1BV0u/VuWnZlZoM/ORhsxzuB
RFBX1rfmJuXiexl/gh8hZBB3sbGbSFXb5DmGRjbbyBqVlSuBx7RuwctoifBR6IdJCetIE3hrHW0/
bQcb2EzC156SrW/H8UC2lY3YCc3gvJ3Kn2Z5Gqv7Mj61wSnBpxdlY7GXR1s5h2ghhOax6w7Z8hXJ
n91n+TO1F7+T/Nj4lMGnsPaJ45vRf1g0/WFXOxN6vhCvoqR/Uoofc3Eh7hRBCE5cfpS8EKtoC2Sb
U0O0fUBDAA3GJIrcWcxHy1ePYn0SRL9Ui52evsvGbgBtwf642C5jvqEsdBuCJfpgPyX7Zr50FG+R
8EYI9OpF3yQTzGbd66/NqdqnXrBpj/2FEgHpFeiG63L6tM7m3eDn21NxDbF1401wthVp3zyr8x9P
Gnmy6pHJRKdLHG7m42K3fH6gABR1JN6M5+KVR5pv9D1HxVA67clyE3CRg2WXr7rDkaE6vK9RSst+
+Ka9ZkON+BIeCfN14lb6xtxiSLoHfHsCl/IGP3Uyn5zjjodyYCLZ6FdxVx6Ns3kdx412kLbcUA5c
f5akLl49WHE7k+YhHRmwKbLRWWGK2UxO4YIc5Q7KLPAgSWNVzYNRbUzpGz7qTQJwm21NdHkWnPEx
3tG0V2Cmbq3yquTAwUduvqr1VgX2SfaBbRyL9/JF4UhSL+OvJdzN6YMsHJppn2Cn51dx4BkUMXLq
+Yk5w/Euf4nSDZ59QbBJnRVW3PAWv7kTNvM2XpyRPA5kLxPWdR/RFsnSNLgxnYXxIKXnsHxQ1Htq
EA+L7khhmE5z4j6QsBmfqXgN0MlKdmE6Fml4TQE8+pApb/P00quu+DU8cyE1QF8lLnwu/pWBgrTt
kJpcb4TaVL4B7An+ZRLx6A+GM3ybxq5ob7V0VDsC55yZWSZ9LPjZEUlzy4SnhcrtQY+HU7vYmvQR
B42aJ9CF2XhHmjyD3viCvYCAh6E/UXkl/LtxT3RHWy5+ttJT2Lx00XfUfkQCykJS4dV7oN9S7afW
fTaA41ryEjWeRY2LYMz69IL5T1LqJy+eOK5Gy9QLoGBTswY+4fhNVZwusFeOibIToLHUPhinBTBh
y69WvJVHhEwY131I6AkN6xB3e2QuTvbRIb4TCd1hAtrPXves0FIfCKekcghcXvvgazS2qv4p3aqX
0cso4AjHN6urJI7sKPHKc9F4wjMAs9V7CuLh5ACuHhH6N4duLuyE2uvS01I6hLyScIpSF4vOyA5w
DgB+F1yz8xv5MlWPRvxQVZgMIpJyYutnW95n8xIoP6oms7nsxpSCSgaZ4RimDf66+JCinJxzZJ57
xenN7Yre1pin0ty7afiZi4C3i7hvQvmQ8hSrkYkXpLtULrV7rebGTb9IpFHIRONwWZqb8QiwHn2s
e35xEzuar+2xIOwONFjTC1xpR5D26zYZfRgn2gGlFenkcAW0CaJnPMYMrOfb77Aww55pM3vxD8xd
KOfxhqhpvIeMfcw/Ogb/CCjPjKVtcEaxGUSoirjV5kR/u/idg/x+N/O7YkMZXJ5aheRWv7zbTXuU
VbfAPFHwmw6tCzow8mBy6E2rToGvgItTtPZsYCg9FgasF54Ttn+wbPmsOtpCbtQVDxkPfPwmZ2Mw
7cnVt4AlrvmZBLywftiQpegkTy2TyF3x13SVDASm33ywXhhY1Jqb+ipvQ8e6W475SUGzhZ/cWpv1
85f5M6E/TsWzuUHFyrgFnoOZIW0AudE3sHnFchR/tJ5WemBmum1uZ0CLGCESbCO5wUvlDgzi2pMY
OdJ7Jvnz4inpNqwucXgQgJp5cyH9X3UGwZKY6MmbANSW78N+fiXzE8Mj4dqGvkI9Y6gEOgftWVUU
/aMo2Qh/Ee+CtijClxZ4/zUwLa9o7J/JByuU+WdY8Re0VlDC0VxFPIA3or0c5T3R2JB0UHKQBjJs
My98sHAM2LS0ZN6y1z0uHnB6ord/B+Rq/wQc69BkWMmZpvK3tf6i6P0yELeJspNenImOhwR4gSTy
muVwfzIOHMObiXsnL02CJFdcOeoSJ794Rz1oz9t1hByfAUgPfMt2S3G5AG2AhxLdfl5TPVDt+f2x
95IzqgWXos3P5qn53Vv5g/Dyt0/1P9/Kr3wBopqWSu15KwUd6l5+qHZDdGDxxKjl0iXulsPige44
kaditKJ6iGW2kZfaNF8uo/xG3K1Hlmn2D7xiumq7cIfLw4kiaK+HEB3+BaSCN9/Z3RNn3GUv8j5u
jSOp9e7y8/cw+z/Cz396R78wEqpM6HAs+AN+XnHl//AK+y20/k+HYPUjYyms6CJSn79uDyopbvsp
adYNBn0m79BZTUdMp+OT4RroLzOj52+egd/9zl9oCKoY1YO4QuviPt7iFWx1jxisYoSJDeY1Yprp
3OGZjRMXIeOCHXu4cUfRvmDI13k9gftfv54/aA+/nh4DAxnDYGFEpOgvdAxzqHozjGeg/lP9DRrY
oCr1cvxu3eWFLp5DH6Xb6Bk7gGJxlBdzp5JW3BfUA65sslwLLC43DB3hPfkQTvVu3YAUr7h9WI8d
lymlY9ca7AQ2om98JUd1Kzg6OMkGnhqLs3ftDhldkG0ApPKFVdrvng72+P9w6bAYYv+vYCsj/Urk
QmNR4oa6qE6rej0dBqPHFzHkXzJ3HZkEdCnzRris+wV4Ss/KIXBqpzmwxtgRArUB1Eo2w2dOyNkh
nR3rEz1wJt2ChNadxHt0+Iyi8h2bX+MGLDC+ygoGc7qIR0TjsHdPurXnLg7FR44FC7Fw19w3tumD
sa1POUMqlV67BWyBn6TP0ScUfDsd0Zq76qMmb5dzfsofCuzQbfNoYnwAR5fyzyh8Tc70V9oDrSxB
6uOOXpuikLiAqXj1M9LsxO2aSMieeJd/inTLZ7KQmc13tFwj/XPjE9VbVF7ocQH2MwQYguBmf8TY
2lPg/Db4x7vB4yrkC86CH1yonOOwjoQhtT+MNrOM7o5PzBbP5Ic/xV7qWQ4C7zey4KqTcIq26+uA
ZVDkF5H9PyYVsC/98FGdnd+ZmynrhfC3Q/yf3/Gv/OEgztKhi/mOVX98Fm3dVR/IFN/yxTrkQH9T
bJwWaG10Be5zvjX5LXqeoDOEYAkR2xhq9TF7+u3Z+8dnHeWMTj6FgqXRL/cLVkFh2+WyCuiTyc5K
5TLXw/WswnPCwZ2Iq99eL8Y/bSiNP/3OX+4XI8AsOekl1YnijfFIYBHIJunTx3FvXMttiBD7EXk2
K6fvbtd8rWNGWLmCtFmB7MaGET3Om+CGFlt1R0gNhqMzD6143brpzK5s8l2A2OA+XufriFD9mfTz
EMzzMp+Ge/KVvgO0MTCaj90zU77h5uARdnABTgCOA3jy6KOR0nv6Ub3y8OSn9EG9hvtpDYB0poN8
tVjiXNtz5dV2+pMhDuDdZzNj9154n8GsJL+4YZes8ACNPqa9Tv0wHTSMfx3lCPSI3VxPF66d5rfW
Cx71o/627IzDCmFKL82h/yDrcNt6IrZBh2qk7TK98Gph3RH6w56hH6BJl+1wr2BQYoP4hQ/dC/36
cp69FYPaaYA9azcIYHOiKjrDliubrtLrbpWvn1lk6WRlDKfCr5z+O31OHXpxaN3LukpxGXWu/UGN
/zhxpZf50hVXJ8GrzjKtwfImYoe+B7l0dK7ec7AhCA2mTGNt8tHBQDmUfNpqD9yXiANX9zQWjxv9
dT4CoX+Slm5cVz6EtSfXwYlAzC8h43Hhl27+rFys7QiuBd53Kp/D5+CU3XtX2SAg88uDtYuOqq/u
w2+N+8vVRm7jkpt8VRfDOjoXR55eKfujhQXJPv22FP/TsTXhbK8qSEjxvy7yl3QW6zoyuaXpwlQO
WQgRh845ZJUfO8ze4+a/LnyKuj4Jv14af/6Vvzwpomxh7D7yK4fmtUCSk+1BoYxgn6m2hW+5PW3N
H6Auc+XN2LDPj0Hxs0mf5PlUzNizehiK7hPSThc3EO98vhTN+COYIE9Vd6N29D0z11N3UCDZa5tA
xKnf7hJH7jbsxneL4qY549IGa6zuTViTJLv79EN+Vl5nRpL4BLSD0Azb2WzPgIw00Mf4xkILS2zG
c3ZptuyAeA578N6FoK+DOLLMiA9M0+vhcOPYBmSGYwXA7M4f8aeClZXOnkA46u8dUDLPrB11vvpu
ntbPm62Yw09XjuJzeWMFONF9vEoeFS8joZxAMqx7jkibTilLD+IvVoCviXfdzOhACZtnD86LqGDF
tGFXVm1CyFPyecbJO2B663jOBJg/bq+55bU5Y1EN+shwXH0WjzP2YXzWHeGZKg7QyyU9ZVwhyQtz
yaA7/NyOp4fhZ0GyZI/YZahnUX0RNJ/xDlHBHovws4Bz0R0+21uJ78pil+f1oocN4sfH4mUeyUHB
Qo1NA7sZQgVc3H76YNsZm2xx1H4HXauAmUVq2Kb/QoeZfMeG23/VX/T/JaAi91QhHAyb0QQKH94x
YKv5RocyZAGmssPYcROWr3MDiYFyj+sXDlTksskgN9g94YAf+VAKgHVxVNrAGn4fps1Zt3xywJiI
V6KM+KM9Cef8ldULi/PRYQFRAZ5whzP3vRRQBqnMX5INQKV9sDPBL9tOP8Ozuo+YwtfVafSzS0Gy
fKlmE2SzudlEd5Z7A6+IPf9u7Q4EJz/KXmdnD+M2fJmeB19LzmSJiBT2i+gB0nkmiVs1WsJjOfJh
F1s858stfK1rfQ6Z0UKnAuwyvYRb/sn6sTYUygUoo00uQ7hVq/1iurnlTakLqmHaKh5blzU9KLz8
TnahrJTJvz2+OiwcXRN1ch1/GRJKEYPuMROwMWU5LjDAHMzv5VXx1KdVykQSw97cSb60DV3eCLm4
mPtsyO/li1sp7wnticULMz7KR6Z3iA10WQ4P6B8cgt9cNX+/aXRDJXhSReMoytBQeSt/ojx3TWXl
csLRmb5MP9gjM9qv41jlwtRzFx+gqPZvqZ2AdvYAHOXXig2MALAsLk65M25N8DTC4LzGiXxj1yS/
uQul373AtZH50wscgmRKEpyTETuQlqdA7Az2rR84+LywH1g/NsUFO/r8bYe0Thd//RKRQOmytGo/
UaXJv7Drs5ruqAr5ZIzH8LaSsk1n2KuvCsNo/NtYzL/pWAiL+vNvU36RmeUmwi+iP7jxvW4n7vUb
SQqMKDahD2RArj68sSu41ofFo+5NHxOFHoMgJh9fZz+5+b076co9/of3v3KCORkiL+6vH3ycGnNK
GgJhIY/Wo/aFNVVyZXM5frN2hkA7eCPMja8Bqw1YBN2Oft2ddo2n+2z6VxK7pzzSZNy6YFPd69tK
ZQnfq+1qWdB79B3Wnm0C7NLlLOMJeE+ehYfwmM8vK2NNgF5UwZ9dcbqA0R96JmjvJr+Hd6JM6BOW
R+2Rg0d0NF0Si7HH4LeWJ9rfG3e4g7jdQpNHq/43/l4aFcuoVNTgGL4ydGBVhAbMKn1XeEjftRes
J13jrG21Y31eD0ftdM/TXvrG6t0vLpHHxaj4mmteRv5ocK0Tq7k9e7sd09HMsGmeNdif9mm6yr51
H7f172xi9LWH/+UEw35c7yERe1SiJv/6DRbGtOCEF/wbhlC7xo/4Gz2/rVynr+CG0eRu2XUedG5/
wlhidrvLdKh9Rug/VlUvOm1ct4Fha5fH/GkEoz9oNzIXHDjHdHIv6QmVnke3+8CWLq1AJmnNyI9A
YBU76s0AfcQ19ycA8C18zH/jKIR5/d/enElM7somteiU5F+Virra63Wo1+yj9727HMfCzY449pX+
msnYgBvSR4CT0IT3t8rcJhjfwgJNN9UqpPQNgCcYFl773tx7RM54WA339kmDMLR2nYE/n/uPmn3A
DsTNVd9DD77R3jwhmXBbcE2ipQRGhugq7yUyRvHKhnF4GI1DBix1h7lzUl5BEkKg/sAnJM+vHhuH
nRe2NLlLtiZPc34LHRIjPflhnf10uiU8HcXLSkZ0030kQ4exTR81LB5YTNmYnO/gi8MTWhVfVe2a
u9xtaPaK63ANxF3l8N3m0Akhc2G7EjjRm/ptnthvLE604sh2/pze6AuwvuYqYe20olfLdv0+19mk
2hoPi7s80fqE1+rMdjXchz4elehfXoJHhK8i3jkG8Pa74Xf4NCFt80jQAr/1mv30gJ7cNeVN6tNk
fK0TZM09UHFHLzzINVGnNkJSth39UTlV+PJhzEM6GGakbk8OEiHgGWv2tS6yaH+tsexhDqTMVLfe
kWzsM5XW0+zqHcP3lWghwWf8NJ5mD+uVxlc+ZjgjtrGToWYLDivDAybOrg7ZyMEUYhvcJn/aWz7U
rF19Vw9lB644O6YHZZDdJvlPoBPzp+lCC0tsdTXhj5+mff+U+8ExeKRLyGi0NuYrt5IZueu23PSy
94Krjh3CmkugIVE60KI58TU3fVYIsS2djAqvNrs5DyfBwTB3tRhP7M6Zt8YfqN78skKY/xei/G8p
bE7xV1O25Xf3P9e/9lVWcxOHUfe//+df/u3/Ox2OyC3w/xbi+D1Wuh9/keGsf+HfdTjGv9AWqvCj
qeg6l4ZJq/PvOhxJ+xf6OZ2cR+57btH/0ODI/8JWRMc1jJQBFW06dPW2xOfvf/0P418SmIll4Smv
YMGCbOa/JcL5610mGvjs6/RhKIRw2ZJ/7RdHEy+LWC1PUfE2g18t3defPobrv135f6bdIzT+pZv5
26/4pc9bUjWKUxH0yVJqO2eaAMmWtrEotXc58cQuuQRR/JhJA6NNO8+Z0xaj8pJF0+DJQa4yNtYV
HA4h+Nm1JRwQvCaP7R9BR3pEuFOJtlmb0bGoFpTMTg9hz2SV6ehKHD4XgS77+D6EmybXYMcYDaTT
vGqe5ywgp3FCQkjQaIw5qzl91j1mMp1gTdtkEeRtngn4FnZRNbkjFDsTVmKVpLgtLeZMLKbZnjMg
5HhDSgyBRKo47KMlwTuE0E5j27d6Djm8tS5GMJQYh1a6m+UaxJ+lMxxBSMO3tk2rZ1kXmrM0tvgH
TjUDkSKUerJXxrH7iqEqhViFVubg1KHcyp6klArhSwK5Pr1cwbIJOED41GbDXp5JNmqi9lvtc+Ut
NQ3iHLMvq5cgYklR9SFNqsHIKa8RhLJS0js1lvJiiEHxJmJDCiurqZ1MDIJ7rucJTiMEHWH8bJa7
OMsN08naMrRYgamKFxRjg/1vFj0Lwkwc45Rr0NAWgc1am2VfSisQ8CdJrNbjMQ9wqMq0xrYEJX2o
FTF/NgU6O2ZYrWYtjclqlczhVTZimOmJ2DLlFQHMPLF5Hcw4+u6MST8s1kQtiMsxbTZFt8jXPJLy
nSKF0kMjCvBxJXkhFVuZ9Z9TC+tmiQvWShVSoLwnfTvWzeZbIszslouxZseWEaauuHTSx5gSISg2
pXmTa1G2c4VsRCFdIEQaTaZ/RKFlHedOInZrVLXPpFyQP5VRnrElZCLCmBHaYjyZ2QHUJDyk/B62
WWBFQ5DPm0HQ2R1EYnmuo248djUsMaGVYUWmPbzpqJuPhhrkDziuC3YUhh+hoqDQCovlNQv16oGQ
jApsXsCbUO2s0idGrj+IHeHnShQkz0qZsMgeVN3VEPj6eWQMP4jJBGejoznryO68GIrMTYjMwhl0
kY1rrjXXtE9Zcypm5BkaFpphn76NwrxXVfJ71Fa8hFMxekND9Zi6KP0xFEu27coh95QG7LRtZ1rP
OJgOtK3CoxrDm9S7HD7moLaJOw0G5bEOUN3JQfVptvFymaelOeMRK/2MjUFyrW6c9nNjrf4//bLt
hlrtiOZqphvDLMabwsiomhel6Vd5n62ReMMtjpqeDUtDq1fKI0TIuUsIS+uVYd7J0TSe8z7QvgUM
aB9a0Cvcgjqzs7GxLb8qIS0e8e6ju+zzErmaWnwoYxLc4qHD9IVnlS18tw4DY2tt1QH6h9SF+BsJ
JOEeSkElV6tvcuBQXlMJuCQpOy0Z0QVmA7lkhqBX/UbWCtQSolzkBJgu89mI5NJ00lDUXE1JUGpl
AaywrGgS2TGMjOYAeti6eW+K17wZcGBnQotr7HLrED5LDn8qbkYWTJb2oyiF+UEKBKp4prX1VzML
8V7DkJWnLSLFdIo2Bia6p7Rq4LOmWihmTq5jJq32CxxnYzhWBIpuqupHaxbNeYzADTMZGifpwkIE
r98UtqMs8r8qdf9acErtCUvWi7IgzIpSuGHFPKHG7XPQIaUzqo0qJNlh7sm0W2Ir8MdhUQ5EuOWO
wVX5KIyd5pXaAoW4FAxPLKLyMJlLcQpzHcFKb+INpM3JdjSq1lYrZfAyc6GHY5AgsC1MbSOX4KcK
vH1RHtT3IYlgH+nEoMl8vhDBJ/11KQTw9iHFYMjUzaueLNZdCdXoOFh1ve8UYNFZaCev7y35IU+4
wJtG0RCvkcu2jLrmrfpXvokCWmqiwP8xe9SUKs7mdZsll6gClF8yXLA2goWTuqZGmJMWGRS5tq26
Y6j36Y8OGw8HewK1gbUiKNjCTyNTSGoM8GN63sguSKvoBZVWeBtFVXgTuZnBNepgZKkWoqFpC32G
X69pMD9isb51eonSxJSkEdJ0lS6+pGWaYSNVGQ6iLHafUxa2blc15qvS5QnBkaF1biWY+nEvhBcj
lOVTbrSCPapTfRoWXNhj4sBCSH1SADtPJqYuLCU/m9oMir9o1JtREMOHJmurr8xoyhO2zcW+GSNh
sQVhLBJbG7qTNDbSKTQK81xWhJQRxqAFn9GsGmdDELkJiznPUHz11vwmGEp3aUxL8odBMPzZLO5D
VkFo6+egT+xQFasD2U8CwYBGvq+wQWIlIo5sGBQR2Yxh6ZvBGgPDSRY9ZvEmkeS8CYyqe0nGasGc
XCo/RNWI3pUgab6qGjP+3Bibo1wv4pHai6O4XOXjMW3M9GQ0IjDRPHRvem8ZwiYswuxSSRPu2XGZ
Q1wslUK6YLIjYfQzyNl9yrTsrCyhhauuWN3iuRVPWcl/64Uyc/DiXnaynCwPo8zq3BnVJNljmsMA
18OwGdpi8GV5EgebhDbJVssoKJyqY0CL5pCVnyjRZI3LeGc0ru1eztntRtlT0c2IUwpTsbZ5rMD7
1qto8ERBnN+KBG3CEkUVo1UhBQ+VgGveRaiW/tJE74EcF5dkMIOnOuAu23S5pTwsYYS1NjEQyJh7
S3vviB/F9Vv6CvQQKr/KV1rTcEibcpyg18SdcOAtAZhbQ+6kQRB/U4KtmyTkxplvbtgLoQL5bloy
bTN1ZfdgDhhs91rXb62mkR+jmt3xJE7pUcwzxsCkb8AsIP2EWFBtEoDaqIVfORdUVlB5a4YtyD6b
O8Cahon7DkGFRNtlL43GmrWTjAP5vxIcCmIDlE3ZKYPpGhVlIKu08qGaCWl3jU6GailGItCHHKgv
81QF5GLEZgDkjnn2cZ6k/mGuS3Z2CWnA52SNq8wVlXhlgltOaWGp265vIVaVYc+OaJCLfV6Z834x
kC+OHFO/ziPVraYCmFGJi0M8K7eSpaUXqhWL515v6sdShoo1WGl8lXigbLOP+nwzCWJ0V3ponYEQ
F8dCWAa3xDYUq/igvI1z2fotS9lTkdc4381WFfLCh+KNotY4Qp92z1I9BT+D/mD1wvCUqZ2yXyqJ
RBG50NAhZXWPv4suLEazGWQtfB4bEcm3bmGUXSwEejZ1H3xXXV17AW2/3w25+ShqZYp0b5BzDO36
6iZPRX+RJzk4WzNW70UcEixWiOxO4oz+eNDL9sfYk28+prnBHTJqu2qUZ3D9eDzmbaxdCRG4d/Qa
R2MsaJskYSVlDsQttEVPDEUOndKpSlW/pEL1YmlT8dH1enqlPVxOlk4+uZSO9RVLdwiVYSzvhob6
icvv8MylwIa9RLIRTK1+qYbReE+UhM2TBJGzFTviFYK6foAMPN8bcRLPgjkMz2qciJcma7IfRSHI
5ISW0gL5U07ckfhgP6Z1ImxAWz4NJREOklqnDcEctfDZGaSLrZEm0UDco93GU0FgaLQUD1q+AEFY
fYJsu81q2xTkEZQ/7QYPw4z8U6NAoGKunkxVQvawKJzSShKWuyIUaO81aSEEXgv1d33qsLHPkjFe
g1meixj6uSkvmTePgsZiapDf86CxPIpk8xgl7XDWE0WhAg0IbWoMd5hJyuGKsviz6UTWS1GZnhSp
nG1VHwm0jrrhMNUk22wWGupTgDGLZ+hS6SpiqFzn2oKi3Gvhi5q3UuHjWzlekzAO92LWLc7UsfKV
+spTrK7f4XGfHTj/8UeoSxgZ54WgExqeZftR6PK3KLLmH0tGAJ4z8/n/6GUjPUdNI9qmgR9vO5Y4
H7TYukftKJ242lhTTwrddJZb5JmExniIyywg8kEr2LxkdbULmZF2yjw2e1EI8ZdVqspOB8v05YTG
yZCk2CtNmY1zwjVgYz+dHfq2zkE9UM+ZhK//aAylOAcKtE11KmHUaO00PVKedP1YRIim5jor7xpp
5TViLDj7FnE5pz5lM1jmt6B7VfqY95OES+EtbSKh7cA1W8ZFkjspIPjE5Ekqfk4yYblEGKjwfBVj
Vm15dFM6vK0glVhO16bySGCQuF9Esf4exUZEE1cFHQSYyIKOUpmZDk4j6IunTclwKccw9cp2Ymwl
ENRMHcyHoLeT9Ld8tv3ScaCm8C3qpWAXl4MM0D5xiYxGob+qveGNk6Z8lrUsv/fdjiZWhe8fGVjB
T4NFxIWF/3tmRZjlV2ae2fkid88B2ViuUPdK5GcjedybYJzHp2IM9UMrJ/GzEonzpdIjWHFRoL+Q
+8N5NsNc9Y1ilYlZM4T0ScRymdnO8EweVMJzQkgQM3fZbhGFxREmAlmTqkpOebbQRIylEHo8CcWL
VSr0mmUinyZ9CTxVk3AqyBq2p5S/27rKOgk5RKfCCNk91nr3LQg0ZbbeGCzXgiy9KSkjS9wgrVD7
KvKrqQ0QzrVsKxnvrPckqvStkbeAgmV/WpKtHOawdBs5cWalDd8znhKXMwFCIKrnKVbeehlPjwjK
44bop1i5xGMTjz81HTWjRFOP9DYeMMpfkCBoKHbGxTaqIOfaraRKtMV5UM7a3KXn0iAfJ21bFHKz
OmjnYKBS4dxJ0J/QkCKep2nmtVmJLod479cxC5pjXWvatyIIyH5pP7xSrcZjEVbKiZZ3poBXmf6s
t8QVbYw4tLbaFI/nSs9NEzWNDrl7Lgzj0FvpsNOHulA2SVEbzjzKiYiRSt7fagFziSiagtexyxgv
Br3Sbj31MbUKeBSzphs2aJUFWp6W1tYwZjwuNEFjCZRbVQP3mOr+MmC++hrjqE3KVNiT0jAnDALx
EB3DTmSgSeYgYRkbYJSlms0hCYrIjSWQ2PD/sHdmvXkqabv+K1v7+EOioCjg1O882Y7HJCcoXkmY
55lf/104vXvZr912dx9vqbXkVmwKiqLqGe5hMBHl6Jv8L9fv48ckshJC5cL9mrBDACkgnAriBMJZ
XzQbZafOMhi0cI2y83gIRG6AMScoslTDp5S3Y7GsqgK6Z9t26LL2rk7rlgCKik9g29sx7frvbuWB
MG/rYnyyMNsChy0LtKODOKdD5JN+fR3KydH2nGBx84jr9hBvdIjg7c7rC1zAo2Gii9vLQjjbOgGu
UsdaaT/lhmdjV2InRv9dSuemjZN+G6aD+O1pQcb6m7qA6jKiivhydSCz7bLHq8GS9E6jPr62/CjD
ura2qmPSpbQArDpotsEwpo/9lEKNHPrCRiK4n77FiXLwsVFsAkZsdReD5xGi5hpaND6axjKmZla2
HeSLIEpOmROOP2qtq2745jAnxDm4FaQgooSsP454VptW8j2t6+Gg1aP/1Xf6bicizdu2ZG/Lvsri
Q9xhfVL24W0jKHQRGZTrMc/aY11646ErEhRCRr2hzeVkeGUVDpVrFRjrrp3iH6OSiIEMWv+1b5MO
ilUl+0stFDEMhG6iaTa6dUVqbSog1CU3lXY5FDRqIzeeH0c3A3U1AviAyGPi9TyYWZpcm82EZnuu
53LfGCX9K62u7lu9iI4plntIA/v+sJMDXjiBpYd0/lQzwQy1RHqbpKgOhwRtywilj5XvogXhpUX0
VUayukvYUVbSK/2TpVLvGy7k0XXvN8HDNDi8uo5fXOExYn9RYxgQyZVAFBRw4dTQ4iWOB9qyDYb8
4HRufdCdePqSDpYdXrg1t1ay0TyR7mWrNtTQWShTpX4RBRqLsascIAym4QONEDF+M0NVQOlscygR
RW5f4wXmrVusvo+jr+AETf54O2oS8Ker4IhK5SHFMtbjIo5ccVmNLWgQn+cefEomXaUN9GkaSI46
1l6yKen+xRptCCXGh1QzmtvBpKTRp1IsKXHY+aIZY/oN4ZQfjW6mGnpGemXkQE6dauy/OqH3HbcM
PhrH1fsL16MeTNkuDvfayMa3jB1RLS2fU6gx4oXvSm1dBVGwNuoAWtxs7VeTvhCyD+vKbPvLgTb2
CTNGcxXCxbg3B5iwlh2MV6Wcyi/ssJgGlJG/mVJ92oQR7B4jduOD0Vblhg8WIPlog00dYLEYnusi
E5H9VCpRa5kkyEiqEo6XiONjrDX20bENf11T/Fhxcbl0ZaUWbRJUq6ioSICbrra3Xm6amzgJga2X
0roSpH+XEn9EwCg9m1uuAVsz6YYvK8o+UKN9fxu2jTxhrOYd3bpGw6bzxh25d3bt9vEQreKoxklZ
L/BPqyJFryayGzpzSGkUu1amcoLT2zQuMVBUQD5O9GaVhNSsRarwVXQNfdib1WA/xDpVTrCGOP6i
HdSzibsyvM+pepKHWykm9Ga5nobJxvA+/laE/X0YATLyRr3dSG4EQkfeh3TIEpqOGNxte4czZ5j/
oYi1CWVu/q/miGQdtgIaU0vyFwe0yKgzA11qU4imttL3w4CNTB64c5BkBvlFpmH+0ptoWvWe/8PD
zWmT9k6Blxt5W2gg19xBvc71rt74mZU9Ji7UMpt88MIsYY+pXlIFiwdnpUYYyWkYWXtXT/1lbYDt
6TRglQ7lkbUxqXrXN21J+G2Pu2IKq5vAEsPlUAe1Bctpin7Yo5beZOQxX8IyqK7GGhxNqgEdrnCd
HaxOX9itBjlRWBjRhmbnBRe55Ub3ygzcZRtlUEZCnVetDNoDUY5Tg5BAGAiFto2b6eCdiIgTcl+V
meM+knW/98iLDqWQwdqbYysTNcpNYaUhXE++z6si17/YHelPMEa/hB8BZUR48TLoynQviwiQhBlr
1z7l4kWKJdAdFI8Giawi3npRWF7ZLJaLSoibysHp0NILl2lNxm2hUTu8SAutu6n6nefsegOUQQBU
C09NP8eJU8armM473pPA9E6NZttMsl36t33l++NyoPzF/koe3Ecsb2pxXl6uEjMvrnBZt09tSr2a
g7PZ2VqMv0/g1xSooWT7HL9LxTNsKPmEj1Pp+AeDIAXfQsffTkmOoIHLvkZ20t42DjzrqFOQJOIc
BlcM63YarOauBrK4r0rUFzpT/4ZzuwudqvSZfiizVTv4ULO7B6Ws5aAb6HjVOa/QuOlGbeMHVIW1
Hj2WrOGFaQIwhjciTRKMpb62ykr7Hlqmd5vqrn9pxbWz62SRh4uQUmYP2q4e0QijkI0BVm/ZOnGO
Ts+Dl+coZGN8pKY6xOKk00bACrSqXeZZYR1kovtrv+0RSPCS1v0t6rJw+NuaeXZp9UNhkUkFGo1I
a1GJ2AVJXVH2iasJ229j6gcIQnqYP3qaWa2CpGh3GJSJe9dIMz6caBAcq33GWuuS+8QLiod2qLoE
SbF2Vnfv7OPszn5yk3LWPgQzfSG02IJOL3KHTUNE+boUSt7gxjnCw638AmkVw4ifojGPfsQT6qhp
LFwqrRSCOG46YMw2VfbvTTC5JzWAYjE9EPpdkSEmQxa1Gyqc1sZewME3ZOfAhtLZs53R2U9aqENe
QANibKTctKyXHVX1au/5Wv2TENfeuY20v2pdg6sktrdrpNPtK19q+WVrNFTrdD0EYqigo0/ek93K
q0Q000+/SvkKSU+vM6cYd52oi90QBPS8W9ejbtyH/TLrQvf72Gr60aaOBr3Azf2dH05wlGMIxuzh
SCqMmrtttOwxNIKT345zgYmj/0bVmreupiH34JrT3bqIiMevPdX1T9OA1AeVQUJnB2BGLTgyESOy
lxnNqac2BIsfOz5AwXg2Kqj95lazmvre62pP35gV+kuZHZTmKWnN+kaLRVQtqaXxiWZ6pLKBnTdD
NLa3hEc/SOsMcxt1KUV5zerym2KqujvLQ6TxQtW5szDGpEOPwhp1+HhDh+Yd3rQx5cpVXBvJjW7O
xfYLgrlvbYTRQRBF9wQO4TqR07hPhrbeMB0wz6sOvPiIgiFwSBR+hmYI8YLLkDFvZZwccS6Lvtum
nu+jdIpXVgDDtaZOfx9PlfmdLAFQkUyHtSHDBoTnWFARlIGCVOuUTYLFgRwOKrQtXL0pZcZmlUK6
0w1gEXUB9lFY2yiKp0uNuswuz8L+Z5AqfWWKoPtWWZp910QmYatZhPue3QgxxxGkr2s23u0YmNpV
XUrxlznwxRfVaO50uw726aRxUDHUtPcg21RtbsCH191vWG/zrfV+Td9JF4DQPdPirAMUHaxps6F6
YhWsFtnWECGj2ctNT+byQMw/SZvDn+5s8ZfZaiCNDQoSKEQ1ebjK0ofA/CvMHvB3AGPoecb3Ro4U
8CtKa0hMtqhf2V4LJilId+xB+ioXxu9CIZxRaZ39GFCAWnWtCYCyt611gxXuY+FEJANtX9FFzjQw
94kOzrSqLsO62Rn5TF1WRK1sNEqPwyudJj+ZmeY/jHKEQVTmWrxwIlR22txE26Rrof1GDqK6raF+
ZTLPtqE3ycc88CdK/pO85mzxv42dN7DjYbj6VRLw7ebq4y11hHnNZVZz7dH5Xo5JIne02I2dZZK1
0cfwkxu3C/Kt5tp9ue4SL/kddmDOUDpwN/HYDCMA6w5Ly96uBYzuYMDxyyIabNs5EMncokOTJkZT
qw08O0LApGg3ZQlLOjIq/ZKPNzhF8dCQPllzUqKy7odHMWsjE03/1ZZZc0eZzQDFD9fbAFf7e3Ai
+dQaNPEaPUeSpwlJwgv2xe/OQIS6rqxI/IxHFAJNlURPhjtNe6sBGAlL2+8gVKeblvP4mogbglVN
zHUgr9YXSWlWC13o/XXgqPHW8v1ZxWFIFfKGDvzP3kUcJFOyeegNG95LI9ofQVSZ18YU9HCdQie6
wuEDYS5NZaexL+sbhV0wnpJ+8sUUaXGDrXO8KiCsySaDFpld+hjcNHiXYmFUTw4Ue5QH03VdReYx
MehmL2q/QjooYi0T5ktEQ7yRTEmmltqy/sTayZvqjnLLAIt4quEsjFDxRzX3n9HfA+hsIYhJ02Sf
hTXFxtZBFansANA1rT2rKMj6KiMwR38L8z+kfHLXAaPQoH1keCpArTlppyfOylPpusnvTsvErW1k
w8HJio46ajIQHgdesRo4PI9p3qiTaJNx13cccXpGy9nJ3ZNhRgzQx+zSrvGzzAm4l2UQj/dDTNro
FDbsvbLFW4PGYPHD4iMWj+SVGraKdiuAVBUVYTC9j1/KcQRqZR4CHiaYKatDMHKMdO9n1t8EQ4kA
s2Pl9zEq/ouido2thM2zoeuX7+zOx6Z3LDUk0jpjPWQ4S5sUJm7sJqeQWNZHfE99NvGezWAJViXD
rLNu/UclK7Epx4A11Nb2mp6uTrHFo51Nc/kqykgibCdZfIyGOYNFIqlL0R0mh6T9DqfjWY35BaJY
NBb5pg5mrZ3MfSQ0sdb8WoA7cItPwMtvUDcM5QjTdXXHBAaOWO9rBGZIkiacSO1B+YP8i1cJq2AF
EABChEQdLoDOmbN5PlkriXCMvjxqiMJYe5IlpErW2ADlx3I7Pn5GxToXbpynwBESNwJpCp229pkO
Z0d6EdvhfF892MOZPjUcZrCfudK+fTaYOV/sBQz1eTAc2ywLJLWNxcMZ9MjrwimxbW0PCH28z2TH
EUb8USHoNdFeAtdSLoPOqw40JnZJ2RSbrFNwB9F4RdRKdZsxMIA70yvDECL2WmxRm9E/9Vz2zgxC
/6RnmCRnNpuTOQXWQrSA0KsRYaYQgggN7quhjO5Hbe9H6k6PYAp1qoLfYanfcVhpizIlJxae+yMn
x1xZQzX+lgA+zE/YtWfE4edZkGxwhD4ogmLc93oppHqV+sFAv8lw2m3ad+kXaVDO7IIKxj/Yr9DS
cGLqjHBZuFAZP17yxjtrHrQsfATwKgJI8NlC9Cphcg4GBztrTNpVVLz9CQUft71DAhIwto4skk/P
hiZBNt4VupneTWFK0UPPbyaaO2TroHncbFKrQMzCOS7tVCOOqpskctDkG/LbKO2Uf2F5It/ICdld
0eBVKzNz2H38LOeMgD8zaWBIJ3kew3XP1pMsSiBWenAIWwjxKiFKdz2CqVKhDTDiD7sSphYuDadD
+jN296U5iC+jXnA8p2ax6ArPNqiPleMPU2RUieIkW318h2eUhecbtHF8p58h8TM5X/CKCMc1Y2tf
Bl14S4butjjGlNo67JsB0ZZC5g8fD3hG5vwzoGnbygZJSAn0jG9SZkJKN7f2hq52TnSdVtMnc/7Z
ADO68MWWmZV0wN1iFlRjGjMPQTcPc+iPH+LdWbMk2QycVEV48HqMSaFg2xrRgQaAA8RZk3QRlMup
sggsj+UZd1n35eMh311K9osxz8glcFWxaJrUPv3dHIvr+NCD+J1RvKgIXPp35S5dBvvy8ZNBz4gF
f97Wi0HPvkXbymXam2rfWvnPqEmKCzVaX9Iy36Wue+cE/l+R8LZpFRwHB+G9uNVuPr6B914mMvQG
Lj8WU31+/hEWWH6i4USMxFsbPswt0o8HeL7C+Y6PgYfASIj9Tj83phipbw2ysBF8CK7lw6yiAX4b
nuIFRAEoHZ9Rdd5bOQ5hhxBIS/PZna2cNmwGLRKKXioxXk1zL/ltDMAQis/e3DsDwdM3TYOF4YIB
OhsIRKwvaOAcxK36TgzNCa4tskMQLVqC+SXZ8yrboCRJN/eTCT3j4sxL5tXAZ+sUQICoPTc4UIiL
nYX3xYMXwLTCK8i2yQPxaJIg4gIUHqLYZ7P7znJBesEmWIIFJNAqeP1dUtWq27a0kFhLv9Re/qQ5
pVh8/Hxvh2DjQoBF0GU12MLO9q+kKzWapNEhaOPpRkSxs/EHR3/6jwcBZQBZZI7E4PScfXZZ3bRT
Xdt7d3p0vJ85uLKPry/mC7xa9YaFu5PANJXJMu3z1WHbaQFSRBxkb/YUo1Jkx3sLFR2FaLBjF8GS
anm0SFXX7ZUn/J2ThMhPDsGENKXZIIOcsGitzFX7xJHR3cd3d86X0RG44e4cQ9o20S3nwevXmDtO
R9ht7xsoI1W4XHuoRBH3eQXCEP61Qmt3m5ziNTRJhOs/iwHFmz2P0QHMCwHOnakBLv/qAHGAPbhe
ZB7Ay2YL10VPkdjrqq8klQeQvNuh9fMVkA3HvLA6w1mYhlOt4xJ/y4+n4U0sOt+HJGkAIY/swbni
hhnUlaBVsTeVQODaVdNV1+nwK/1c07ZDN4B7Scc+/uSceW9luBblVLw+oH6eiy1gx9gFNisDYVAJ
o7hFqMN1P4kBns/Hs+X3/IXCbEA3yDgP8QIrb2ygb4ewtoBcVVV7MVCqvnDBtq18NHjgBKE9lVP/
O7SBnj4mPPcqxFaIkjkKkB2s2DzeD9JIrpuMuqxtw20JpxiFqyijBhD00dIJLXVtxYmnIS/ZQpP5
+O2ce5HMi9TSLQWpywK+R0TzepkIULkh39eB8BhCMl3G24Ko/TpzaWC1+lTedV5sAle2adS0qdwa
9MS+/jf3oGbFfomv7JtN3hDFODatebDsMftZToaEckzfrgfpvc6zmKAym9pfeRj81Y2s1EQzgk/I
bcab/ZBpMJXB4SlgrLyhnmoFVV0ztQ/G6I+nqR7qU6aPwynx0VwzgKpcVDE9njGQFL0diinu5F/E
nk5To4MU3UPWN4vlADyuk3l+k3vOQPXMwudh7FBIbAtzlfTDmowEZT0rNGD6u/7VJ9P4zpfGM5D0
6QJfGz65168yTbJaCzusWpKk2HYGeAk/df1HTzTuGnH/mJoW9ZwF5fJibXmZonsaW9Eui0WybB0v
hqnHbvAwlnYJ9iuGPkWpYVGBJvpPD5/nyf77Ruez90Vsq2ecvpQPD26lAzsEXi6U+e3jyXibfp2N
cbb5DpqlRtwWD7Y/lzUa1PbAQiPPPw39ETwY3EzDQiUnwl658vFJiTMU9m3wcSvWWP4zFwiTjZIi
aOZrw2oUw23RDtSoe7sHwx1/VUG5zWGQrECeopoWafqh8oP469Q2w3/qEfn8kboOhFhyG4LI893M
yAMqK5o6ZLmd3KawfsgL0fpo49hF6rBexCqIjr4WIs/lyV9pIa7U1B1r+TQQ14OXEnjjVZk6AH+A
gcFeHa0+nu7nXPr1VsgJR0QBl4rdlqjl9St1NUt6vc+Yq/LhOx1NFJhrSI8sn5V/vfCSNaYjREqf
8f7fhIe85ZcTM//7i5VUxq05VqZ9iCLUdlu4nZm1hF906JJPNoi3ATZxLpkvuS/ppUst5/VIvul3
IiZDmOs3YpkgqbdSyD4aawiYSCd/GgO+c4BxPpHTmoZLgG2cjWcP2ShFFx952xtjMC80qeiv/fj4
tb2z670axHj9UFGjYg+kw9FOwd8oE+WRUnxywLw7BFkwaxj/GYwGXw+hPHhKWEwfBdrCfvRzwp/9
42d49824RH+WYSAdQDT4egSTZrmrDcNR33sbZFhW/pdwoy7czXBZPHvHfTzc202WI8qewzpOKypr
Z5tsk3UJ0Sb17CR8oEhPCbsWcpOlEzXGcKy2mdFp24+HfOeMfj3m2X5ZhnZic0PHYUgd/aKpe4SZ
C6PRI6R0NXnQW3TvKz9qTkCktKu+jJr7usrhYn98H29fJbeBmaqrz3HVm5zBj8owo0OBOHSYfQtV
2kK4D4zNfzEIa8UgauWZ9LP1YkxNGRmTOGpWTU9A07VTWzTeZ9W5t/uGoh1io7GA4qN4sypDQKeh
D4gGC7QjgMptpsyt6yNxD5Dz4+d59+UhKUl8qLu66Z4vmMLpY1NX4gjufOh4eYl4zGLTXBeFWyK4
7gEik21y32TgUpwOXZoYgPLpk5t493np95PxOcgqnc9qZokw6/QBNJ5TUw+FABXkplj3JXVPobzs
IuowTdWonF/KZORcBNqiasSge5eO4CRCsuC6d1ZBDMrSCIHDfXKD731WBC/KoRXBEXc+S7T/lLA6
cYTeESg86jQ6hqWeNeuIIi0aoFoUnKBGXJZlKZZtDmBiSCrtSqmYQjSsoFuw7OIpcrJo31itvG6M
1PldlROQyE/u1GA7OT/pKHk8s5PZ1t5UlStXE31hHBOZ+M2FnhbWrz7SgYJ7qbGJTEGhwIn7dZTr
1tIjwkEtKUeBPKTf4RqoP398O+8ErkrHk9CwLVy82ZjO0jzoaSMNRPPo66G4E32oP8FSz355taqR
UhSeeV2CwtmltFEXvQNksg3RdA/iql/a5MkLmL2YFHUNqC561vu6kt6mHVyFPZ6IFrZZjNs8cZ2b
mTILU81J9L8qp+0KLO3K6ebjh3l75ilaN7x+4gj7baoYGL2asiE4gcu90KIrLUKKIfwkSn5vDEmy
I5WgcqCfV4rtrpEwi+2j9NzioVJxt0ncENM9VX5WwX1/JD44mgCGS//h9bkUOU0MZDo4VYJS6uAP
l4mLcUAj7z6etHd2ZQFT/p/DzOv1RQiknMGooT+e0trX0WMq061jjvcfj/HZo5wdsYXEhGrsgpPy
kMcKYIEP+t6Ow0/Sgnf2AHIXNmNaZTDy1dmEZY4On4f2eStc0FfQAh1gi5P1xe2UgsXbWc2PttDQ
D/2PH85CbIjjQM0Fg3PVocgQYC2T6OQAI4NimxrmV0NGsI81r4Jc8vFg77wti2zbIoZHIcY+D+uM
TMbjOMWnNHPrk5Aw2kuzTz9Z4+/UfkgD0VVQPBX/O88EtTpyW4VunIYAw4XpVM11ZOUtjPc8+T3S
9j8G4NB3nmp9GGdOvuos07gTTmOsPn7ad9YN8bkOmZbCDj3g+d9frM0WGU5gz/kpHjCB6OydN/6e
SvFJaP7eIGx9kq96dnY9PzpQ+7RMzGJPVkwWhxZtq92DIV9+/CRijrHOtn1CBt1B/IbXZp+XsRI3
M8bSSU/1vuDIlCs09rcutjXeLl0gBQn2SkeTBhmWWW3xMxPHdx6RXR78Md1EZvN81aTA0KLECU9N
gZJCJcpZqi02d9KU0e6T55w/5fPn5GMgSDD4Ft8UzjhhbNF76uhMSEqFoEomvFIsxCmxunLrcFdm
yRG0/30hLUjJOiZ1/m07QS79+D7eCVg4Cyiask3PmIGzvaDsx7q19OAUCBv3mdpeBAA2ll7oiAuv
5nj4eLS33XnCzZfDnW2ioRbl1TTax1kZaBYei2eZUlRo/p3q/nsvUyBj8me3cfSzR4stp6FkEJyG
Smnfc8dDATH2Z03UPLU+ea53dhtqWsoEBgDwQJ3PYm8bXl1b+SmNygH4Ht62TfTXx1NnvPemDEHN
QFhgLvTz0NIYnNiCkXnKuzA/NEFiMpBvbAQQ8Fu/qNNvXWa7oKO1W+HQka2K8osBgDfDfEFDKx9U
KtqJZmFjs2bF67YfkIiiDrqEwQxw3o+xaqlkvAspRkK2jHswWCESmMDWE5QVq1lnA+3Fjx/qvQ1U
4dDM9zYLguvn7yjLCcmnPjkZmpC7aLBKtCec/IcdDAX2FgALV7lvTTsXns+9A0Z7jXaAt0ZoQJf/
xYdAQc8BCcSbfAOdMbUyVIMdnZIi0tZTrMKbQObozZNrL0FrJXcfP/l7b/PlcPOKerFjQ0qypjDK
T60HRRrNf2ckik0sfJvqT9amPWdy5zsNQStcRo6ouY/4eigLwkYKVuuEbAZ6vrChkgumt8eVYySK
pqVXd987gCPQ0nuX9y1Q/4cKXObuY41Qlxq0x04nrNLqYFhGqLnsSi2rgK2CMKt9zFDzCjeyztA7
bGIi6MO2E/pfEJtpF+mY6nBlQzyYTSrL8Dwi6yJ0KzNDMCIuFo1lfIVau4W5Cbcww21LaiVc9g55
18mfpSC8DuCDqL6OEkdsmUzDXewOLuqkRlesrKx1NpqGdKyWFw8AHxvYqclTZBXQyZNgvDfhyq26
XKmTHXQKt8TKWpiZEy3brPBuOpXA8ZtByIu6mKylj76mO2AUA0QRkz5jBwfwBAkAGnYaIZSgza5Z
7Vgbe7/gXqu8pStq4jXf5+Z95MbJL8+X1dLzIDlT7A+eYn5qcBtJuvhCsqa8T17tO9uOPff7OCzJ
499UZPww1kgrslODe0TW/hCAET9epe+VGxnBRYXOMPR3DBv0wgBUiLiGw+e/nK6B3eGPOcN56K8t
MZ4hZ8QILrnAbqjBlPLj4d/5SF6Ofu6xkNWjB+0+P8GPRoI2XxHSqEzbRmX8Zx/6/7pi/3fupf1r
WbGLH4hS/Pj5qw5eSovNf/NHWQyJsT86YvzwD+UwfvqHUJj+n+iCvX61JNJzhZdOtaRlC3rwOVB4
sf+lvjGiruWG2ynK5boe0C7yA1DJJKbJxjdjuf6f/yP+571fUzY25Zk+DKt3fm1UkXPRlOH97JCZ
2pinjj1StF4E7GX+k9azoYw7eO68mLbrP7vpSxmy1ykVyD+dmBUUIFEbqEhqd6/32MwUcd1l+ImO
dKRgMNfenexmZPfURSdQ4frRSCDwzs/0L383MER4jOEhLCnbyIs0q4bVO39QhS0a6sgIID5xZ5VT
sxWag3q1C1/087/2hbtKwyr40iAtBVYJejWUAGxm315iqK0GPoP29PFUvQ7L/kwVyMxZEI4UVJ6X
kY3a6eHZSoxzSwuhtSTGUYey4IXGj88v/V/+hi4L9t8WmYN5Wv7+NcMp8nWGwsxFEbrol4ly59j2
09+//vEDvD5Pnx+AFMi0QDvqYF/VnMG8WLpZV41ToYxwO7YpDn6ThNwBog+18TheV3MzMmzsmvSB
nwJH7++fX+I//6qBZRIHn/zdCBf5/vb8DyGWraGI97u/B3X7FOYXoIxetRcIvGxRtPhaebS+7dxp
MMTSbqF5IKc0X+8/mgeqBIKDh8a8AC9Ep+YshLFisJCJ5VRbraOhUdQxItf5pF1Dx1Ijnfd85i6Y
xqXdIdUFGLTZzM/zL//Mz5i01J/cS8MMvj3/+Tjq0x5BtuO/uoTou/vJoID9PHBfITHij8AQni/T
mN8H12lWKB3bl0ETh0sKx/bpnTuZL+MEMrlAHMxdKJ/jdBYt2oGf/KtGtPv9S0KQUwEsjKxwToU8
NMRgf44lhCr9X/k7u8oZ7sZmiulC0oxk0dmK/7L5vlxqcd9ZXou42NZr570lHox7WILh97hDz0/6
Pq3yxqITPTioWkdesFGe4zYLfzDgy9bSL+5GO4RcXbfOIx2hNljOr+C9yzZ+pl0PKNxt2ywk4kcT
8eGfl+6awbwMoP89pSqKjpQacOzKSj1eIBj4DViSdvtvjCMiWDpWmw67BuWKS23EEHAe0LUK89r2
wnbnwGxMDsrt3WMZS7KQsIl3nCQxbFLVH7UONz4HN2cDuhXMtwarnhLr26YT35/vpnO0EHhhqH9/
fmKvaFwgAoP1+/VTl333S9ltueTjTv7cEaS3be5NSPm/vasa1l/6YGj5YzxixPd8Z271pfe1Zvv5
zVmW9VX/x2w9399UpOjI5toWTZ36mOg48bRFl1+qYus1UAwCgbysHtv6bdRY5ifn1Nmx+7ygiORA
74JBIRk4W1BhbjVhAzxmWzoBChRp1i1rFM+2ToLB4fMamKfq7Ne8UkOuOlyP5Q+rtFDxNuTi+Q88
p/hWJpPcf7yxnGWFz8uenJBEl26bo0vr7DTVKuT1uqattxp9hfJCihbxhX4E/bbSvVzeBHkZ3UQV
Jh96gPM3+i1YN7b2eBzyOG6eD83za5SJph1b23avQiHSDHUSnf8+X62CHIFmVIsnCFrEUaD944oZ
skMg51P3EuIZffZ5Zs4vOxUtnp5+vXlzaXTggMC5prWcrw+5z/mStJq5rjV33FrAtR+00N0NfrJo
8tL/9i/HgdrCdUB8X8Et3vxzvKCKisuiHZBHs7FV9B15o9DE8+sMsZAgkNteh9j/fBNZGBACOcUe
OjPcSDO+L/rxyXYjvFuzr5kZWRtHaPXXEE0As7H+3A9V1Y0pW3drJNNGRvkyQLrvxjBrsfz4ZT8X
9P5OT2mkSFNHvVYBcgW2K89Dp7S180prcYyvmixZ5ZOyd34eTTgEIoWCxWVuHHpZNXvDwHNjcGW6
hCXvr4smsLdj5GdLMeoXla7wm8HEI0tQhKZtRa/dq69K4WOXZeKYbH1DX2Apkdg3fYBkcLBDdD+A
UozXlUwFlcbZdrLfOG2MgXfhTqchLb7C8D+4fWEeXTsF2mGY4yZ16vsiUPFuzBVpe+RBPwpztS/M
/AkX2WTdTUa5VijE6KWNbrcz4ctQymvU/gGrZUW9gVACpWrydAxxG3lAB1KH1opyw9Sjx4qOE+bb
lnll6jawuiDzLqCoca4jjOmnXfwt6N0UNkWOlUyEVbRIqSbPS/PvieyMGmkAhAlYtJ1t1HuAKTac
eeQUjgN81UdCJ4pBiJhuehuqaD4ATidqVt6ln/XWT4moSXhhDpWP5YUZygcoVNUuMRDGgcKEshrS
nQLb5d4hgMsJ4o9pVuKjGjg9atyzEkTbInFil4k42CLVv7++vef3rCOl8uODW7QCnTsYHp/vkgzV
vYLjm95+dpM5HI0rl8b59s2NPs9uAXONxN01H8pSd5H4/PduNMiy8Pi8Cp/nM0baor2Y193znD6v
ubHWjMP/u+vnNYcEx9ZoMp+yw4vVNgQ+fOFM5wTtQq39+ryyXsw1EkPZ4XkNhamcrciRP/jHfJ+t
lBfPEho5XKd/LoznSf/4Mz0z+/rzmSK5Lzg95tj3POpFaVDkYRamW6voKQ5PWVlj7doUwz0Qblw8
XNN7bMweKx4w8u6lnhTxukxS/0hwXgDLrMVtaAH493y73k3NkNwig6MToREBjF2U3KLLV3zLup4Y
oBPwd0XSzK9H+1loKZQ+X4qyWZRGZz7Q8fMOkx85Bysv6hN2gvjAqLJ4DrTPbzRMtfLufzk7ryWp
sa7bPpEi5M1tSmkrs7wBbhQU0FteW948/RlKvqaa7AL+PjdEECWlvLT3WnPOQfoP35G3vZ2jTDdW
JCxUj+e9rUweOntuTuc9xj9Dzp88nHc6q3rn0GuWcvu205OnM2VajvBtzyPUMTetVGD/hGlc3o+j
lYK3+M977eCOPhAjox5laJJU+87eq1LJgj6ySVD+0yEk0RAitBsbkv1+Og6XOdcxCjsVvM4vDgZH
MwWlNAJPaKsFqE3DqQG+nI+ozjLtkfHc6r1r4aUtYYsmefW13vvLw/92UVLPeOnRk29+HKIRO4Ts
MPTZVlhq/UHIzu954I9WyDjDyMPHaK4JmFjusvORO8o0Htx4gIdeLlkORMlt44Z4yN42QS0piRL8
uJ6d2hZXdvQQeiPQzZaXVkK+yqqxo4zAHmyC+OLeLi6gkmxtK0zU385MTUcjiBkZmEtXpk6JXEtw
lzjQ+7yyPODuc+8GKnTbqFVVsogSd582FvTw2rCfDUk+2XICdTAcnwmCPp7PYUM02bVTAGFAnmle
260Cq1r2t8sJtYsyI+nIfagVRfHbeADyOElvk+hpBaTdO5rWCBgZDkLd/De96P+ecbqZtBARPyK1
/nm6ofRDmLqEDO1m3N/Q7c3UbyZLOV/Ctz+KOmbrWNHPC9DbGniT2f+p9HfeFQ1LISplYuNpqVzI
k1wrdbqRMvfOSWvxQYn4noVtQ5DjbH1zUxJgltvqYimS0NPNODP3/dViVTwnfiT5Lr8tK0Jiejkd
YZA04ntp4e13zytMXZ+vFRJW0Zn/vYWLtX7/sr0okSxDIvrWNCKYXJPtddmGdMam4p7n4I28FKe0
jA+cJkJzjLE/T+AuFhirZ+7h9XmZCSVxh9vsD4Xgi/rW9z06m0v4BthIdn++M/JRL4RB5sVu6IU4
0aQdnwgkyh5mpWoOHW3hh1yL4vvzh/7Hsn2Rh1da/CmOvFtnsNWbioc+GImp3pJRuY1sx902FMh8
jNkHbyhT6PBOu8xF7mc3+0Ov/qJqcz4CYkzIySeKkS7IxQ2FBs5D71Xkuzqyxy9EHhbW2kkrhki0
7DWDHEUbSbY3yo85gUtE5uqOPN/4b2tqSjV91CdrPTkE8xBj4fWHJjPiQznXVrmag609aPXBk6FC
B+vvn0smbderpp2895NE63YPpHjeLD9rJsaCX1F78UqeEeE1OmkkP/2qnRa3I0Tv2/OOdmUxvOpq
DhjSM8dVaQ675QK87XA2kE0ym0TvIUPyZ3Xq9qIHG9mPYjhaaQWGMyJdL+J1Q0Zgp/j0xRjk/2Or
EoUVmtX2qLe0ipbNJ2Q4rnVltoPvJ0tLrHvGU4yOf9qR//5A4LCxsVqTTUax6efbTxlsJ+nVVO7q
0lEC2uElbyYKFWRIWHl4Wo763WXa2fOgweZdc3hnwa5k8tVaIpiNanzqbWpXxJ/kN1XHR/OPK9mE
ZnHvmOYhJCpQ6Fm9V5Km4Ebi60zX0gvOv1No2anp6FyKGosucvJq/ftzczml52Whmxh+mJERjInY
6uLcsAtGy0O1y1JbCSYUQ5HU1lOZkpzuOt/f3T8vU/fmq5IM4//HjiyzdjRSNgqRsyP1H3XR3gA5
0KaiJmIK9bwZswE+X7gyKO4To9O2X5brdLFYZVKC6BuK5vhGwZ3+e7HajRgITkh+L5YlgLm6qrKu
P09/3n73bYViICVFIUmjcB7pld245d15K3Mhxz0Rdv557d9fjvfe3XxBYZsznUWgf1EV1cnGt/XI
lbtpiT1OFYraoZMVV54wq8flBLwtYUTGHflXx7p2ZeB5cL3/sKAzKEcYCtCdWXi23fxqtcsIlTln
r/3har73xic+gXwHHVW8Z18cBwGQVQMnTlKmr8OTpjfaqWvG4aDolXswjRRzqNHb5xfOe8tmsp63
ZCMa/n9ZIad7w3AU6sqPrdTSSwMKgdH5i3+xKbJiKEGaxhWvP6+ArGm35oiE5ftGhQNxqhhquX77
kd9f7Au10nmYYhgIBpBS8mFBtf3zw1daKllrXl4y2a/ohJPea7XryClbIE4L1YKmcTrfag5likhJ
QhGEpRsfJ0wiNJUjkl/2JSf/VIRx80rqd/fKGe9pGwyhsRliWzmGZis/LrfN26bA/yyTmbGOmQVY
EFX+j9tTREsVQI1JxPaT3Hs9bxl0jgDOUzl3woravZe3d0TNYYr7xy7g1tkoiRufL/bbfngRTY8E
usrr//ZlGKptmaR28H2H1FgnoCxtKpoWbspSvQq0nDxX4+l8Fhw1Ku5yVYhN60xQFqyqO7iKO5Sr
Ml1ifn6zizL18LnERfX4f9zN2VSfeG2tCQKabiDXQF3WlQ/TpPsSTdSHftl1GdYOuVXth2qS4/NY
kk8c11/JPCy2PUHq129HEhlRtVHJBjqd/xkbfWeY0eF8VMxdD8hqiChejqwAUAlFuHK2FnnDOBZJ
U3PTQlsLPdXvfxxnnDdUVDXG3L0dskDCUGgp0FJnd/ZQjYTiEP08xqN/PnL4C2SfxvEpNflS1cjv
19SCVjpZNBDcJLWYEkAXtuuVAlXAP1+739/477zlYLgsDp3FpYAt+Of7fh5IONcLBVKpUZgbErJD
govowxRWqByX2/ViCZbVA00j6fi8WJKXxOsU6R8Kx++M8ZBfecgx8XKjrLt8Gsnxy+ZJlhTSh6hg
4EKzIgentO7NqrnrWg2ci9G2gpp/aR1hU4nz0KG8WI8kIrKevSl7iGd6Uv/n9SpmQmkLLfpi3ZqI
pRxjEWz6X23YcMX0Wk8uxYMwlA+VTpnqx88ZNEdWJHz2u4yv65wItCjSejnvVywda6U3wp/HKHs+
b6NJ+n5tDri08kovj5F7/O/XnlOM1xhEIeMN1AL/bEqhD+M7RBDpLjeZL+UtV1xjhnrTxaV3vVz7
95YwOkmlXsPWaZdiIDjbnP/wwXrn4mvofFG0e4vBwbz4YFVEks7WQBclrtSe2nWIgquaeHhGJwtP
yTwx+Y8HHaoqg2vez8Trf59Nva3ZSCrlIfWvnaHRa/KcZjqpfSk+n38CRgmUvdqK7v/bz4RTDxZG
tvani5/JphFzIcAk/5d7VBTeQL5iQxQmHJ1MkNBt9R/cqXOPsbjp6tE5MY0uvh9jlNyJlqktDpeA
ULKNDLXDLIbwoHck2iHumo7LxlIh1avWmKej1MizHbqnrg7/MNt6b/SA480ijArDxL+exLlxw753
LbkzI9XeCWooBLCGlJrj5i4XikZ+vJ4pt+c3xc/LZo5Ur2U+vgCrIXnyt8sS+0dIeCtOhTXClpCn
8zpqUpcHs6A3SlyNOOp1Q5BxnYJZzdS7//woMBk5i6M8hMPORaMKsxyfYjBrO5GY3nVIPCM1Ah24
RxDbYXJWM1ws0+da9Ug6eHH1h+UKpdyVLSCv88I50djxqvXM7O6dX64dxVkphBOsSAJMV/2PdUmQ
i6GuUegepLWoPJBpaViyyKTll2rKezoRSH/o6CwP2kVDB9ntdxcisT2X8wCJ+AVjjlvuKjoQ13Fe
PwGv+X6t3/7mFDEFFwJ4g2UBNa9fii77EA5O9Yce+jt7g66UFxVtRdwO5/CIf8xKoNbU1pxHjGPF
SDChJhVmhKSipefx5NufKbI9TXamHR2CcwIjU7wgtRNaSCPkkGXx/3zn6MuEDSelydm6vHMy6h4K
LDLiLu3KfE7jpmmQRKqjD3WqkOcqz8UyRdIy3OlqgiyW5XB38RQJqoH+sJS8lkfpYg07q8yDhn4W
etLfq+kpEBc+k8VB95J5/6v1u4EwFBcwvWSsdPE79Bi3cuGVn38rakhohjC3gyetrzS1VeEwsVNE
GnyrlT/6n5cG9cXNRa2U1rDpeGSeXCoiahh9/Ti29Q5ZsQ6Uzov1AIICnay5MvZNk9w3EA1PqTrQ
P6w7aISDYn9eTs7FqnQbAAeRiG3576zvZJGAQp+LOPjd+nadx71vNs3V+Tc6hYKC3s77SKmU29/+
RqM0tyGq0+C8H8CGwKX3qrfL+y5+/PcPjn1/NWSFcUxtC+yj5pKLit7J0Wv4P3/v5e/v0GWwdHGm
iQohcovPKdl2lzotJHj2UobMd2ZOeW4sjObQ2DONQVedjWehNw6hGeXcHJTqf/PAi1VwCzvr1ps+
fF8tRxW0zx0q6W2RRIy0Jd3WX6xfpUOx6pC+BD9+JLG+zYLoyyly8/X5t2abgTuzIytT45dRtcvA
6MLs8ON3iY+M/TTP/+RjeufbRvqDx8cNNf6/i1GeQmN3BDC2qxSLl/5MoW8WY3MQ7RBvmhTiARJn
8b0Y+rawE0rr5OSfLpaXVht+6ufuUaX+dtKEt1/u1X+vZptVd5XCTPCHzsQAoyhBTwLuyiK7bFOJ
8rGUxfjw0w/9/nZ4p8zEqMoj6BGxFxaOC+XIbJLwB9Q03yltQUc4nRah11g9uuTe7BI7/z6WulgM
Ap67cdWq940eaY4cIkGs6PsrFK32klWNdoCbdNfkHoz4ifnj29rmHH7kg/Hh/AOmJTdmXD4QaXX7
+wO9SJv5PqdHzoZbngmOR/395/GtgOYIXsYud1CScvJ7CMCl0Ick/i8+Vc4TIx5PQTXuDU8YHMNb
rxjQ7EdgdMByW0n1lzS17GFIdPqjNeqMrSJbw4WeEr1aZszVSq12MFBZ9NGqdSvPWDOb7HekRzSP
lNDky3IDvO2EHBE1oezLgAi1bay8qkM5v787ENumDJ6d6zxd7o6bS4Ymad+HJ1uvUrLyI7jyWZIL
340G67EkfA9wCzaBp7ZuULzPTU0lu1CHDiYARDn4b9To7MnTvg3A4g4xqJ9zbfFtT5WsjbVNJL3B
RkwgfNUzwOJKEZHHSvv1MUSrpbPn9fX55P1rb0t3wN0Sp+P6fAZT8l1vzCiZTxe7HRpOcqfR8b49
7/qYuuukyurkX7tf2GSN6lMCgeIfx+DBs1ipQ1o//upAQnw+QBq0ds0NXtw7ShsFDbDUU9/hU6R+
0a/MzHa+LAfJSHeH06D+WpBqnKsP6Vi3x9ZALTIRpHCQXmjseo8ex3LcrQjFLjOyMbDcpvTRO7vw
JECEmj1jn+W6VdPB0Ij611TIlxS06n1EXIY/gwS+zVoToME8kWaFf3yFLbghNR/zMEHnzRq4m7kZ
dcSxbxdYUt0B7Zi/nM/WHCaJT68R6l5Fhk6RQv9b/sGnCNEkpIOhCVe7Gstt487WjQUQbjPaE7HB
9G38ujHdzWTl+g087gM5LZ9d+JI3BE0WwfneSIvx2irMYd9nsKyw8iS7KcpfzjfK75/Qd4oPGHEX
bhVDHIh8F9N8w1ab1iQhgYwkRYHhntlG4FSh8tImWn+zPD5vi1RoJknNzHCZShAw/2XZsFLpc5rm
xyxJFZ9skPbwqw14tX0wLfNQG3W8dlt1CH6snIr+NqLfvDr/gCDmfS2i7E8xc++ckmWuxZeaWCeI
3svf/zHKdZBAu5Oe0p8j7ztotWHezLXSbL1Fk7yckbcldHh8tDrjdkuMuwiimbHtrxYb+/m5GkDU
nxf17OtEeF/OC//nK7qEDzJZQJhN4/OipDCpVVtMhNfvzsLmBlyJr4YuaPkwSs5Vx7clCnguq86d
7+zJeJ1MeVPb6C7ahg4eeQG+iqLuD0P1CxPM8kEg6RFxl8ZU1jaoiP98cvMYgJI6hnRYRrFUXm2D
kYtmy60GcuVT0ep4h0w6gPNNy5QejtTk2l9VnL8PDZTT1CfzTr+d3H4+grfNn8x51Po192/sR6VS
vi6X520bisqQimRwWEKx1LYCIt337UyZyfylHaPq0z83lmAs8pWG8eZ5i0a3fAOSWsz782brVrX2
zVDUH79vNtaSZKc0kpQxu4/Pg433tt1nlPVss0t2NNxXsdvKD//YPtkRFajkOrIiVMhjcT+lJefl
fPBv+5NURrj2gB+uf71TUdaJNtCVlhCj3+0ZlZzcD1uv9yuPAOUpShAXTR/Pu0mQ22ez6ZJg2VXP
SozDmA2eD2ysDyJk6Ru8lF2QbYQa5Z8yXNT4HpzsWqc7RFVNbbZwotqVGdrqZ6HheHw7Iqhq4Sq3
m/6ZINXB+GJVsW9L1LxiANiiNCEM0h8H6YLnppqc2Ce3Cl+spM53Cz/+fBXSMb+lvZhtMkD1q7gr
3DszydapVBXG8FZ1bOJBvtCANVrolmrJMsvZGEidWenFHlo1iL/O+Pr7p05fyhM/D/HNJevTdlSS
TJfI4Z9v7MqcCNRDb0xocyGu5GDIz5mTKUfZjFGzGuJYvHZqVD+2VsVsCNWbgtdPn+8ExIqbZDZp
HTPhu6vLNgWUS/+/pBsXRHbbHOy4RxfjFuNWRcIS4EjIrwb7f9aNtw17NepqbRra1f9p630D4qMt
4vo2jytia0adqCsYKruLrYtJbVZaNIGngl+2bWehrX+1C0pvv4QSbM95N8AMzQdYxum3PMY0uMiP
z+dhTIr5Plqe/rdzYQhjutWR6VwZoTyiVqH+4jafRiM90UG5EQj4Vue9yzw0tmU+Vv75BJUtkXAR
+h3MCn/vZy1xi1SmSTfwF6dq2U8YXTU6j2QvoT7uKDyNK2or3a2qyYD9TS2yt3tIDtsyNk1mZxxV
0zjDui5qVObwjA/LIWRJ415l3JIFQon9+bKaODGRBYB+1GHgrsqiF5tfH5TZJyFU1h5j8HJkURIi
q82b1fno7Djbd6riri6PEA61EMrH80GW4XAK3Wbenu+J39/WF0lAy/vaWdJ/lxK1gT33skCtSeKM
VNctdtYy1M1IsSF+xWwAqDBTXGg41rVSRKjH24gPhtBep4xSyPIavli1zNPk2A1NsivizqSd+fdv
eDJGShu3yQ4RhRIMTfdEqMp3u9bFb1QmKf8Uv9sgrYmHr9rpxZ2FQs1E3NcKVmtnbj4kxND6HRF9
xJ39/cuJzIB00AiDsb3We0bWyxZ+f6q4nosL/u0dgO6aZoluq4RTLgmVhPH+/A5wi3KSsQCX6bQ1
e8qLHPDIMJcjLCAb7ZqP0HwtYc9fqYWhQgsfnhXolTg+TS33LcwWgav0blB2I8MNsD6UhcrnqjWB
CxlmfKKygT/dFvSjMsJiJ9H4NvlWEKgyorAjPDda26NiH/Rjq8qr2IQkNscSZ7G1rVXrtulb+Fj9
FSaAAJ/xPZU+ZI9utI3Cmtqo/tlJk1vyFxGp83bSotvG0uB6hgX8aXFsk96XtrVqRtxR2Ye0O8Ll
WIvkpPCtcMaHSkuOxpic6vkZCfMaMcvTONkb4Xpr1a52rtccau9LY8qDwSxg34n4iiinj5NusP1w
VTfVyo3lxMyP7sN1PXQutFvrEcHis6vIlWabSD7EqdFjODH1vgV/ZCT6um2rTSKy/SCYqjGWR2vO
eSD+MBUvhRWtO6XxJzv3lT7aVPMptxyKuu0KHcsqxmAt5DKo6NdaO+70qmcuQA+m1JFBDo6vR4zq
zDqkwaFBhbJG5pp5tobufOw0po5y9h5N1G6Y8lc9gI8q3c4mcu04EwelLjDAAz+enjKn5NpU4YM1
uqcuJnZNWNLvqgkunCID4kigNA1gf+ZNmp7qkMFPmlHMVfy50K7U5GNZhftKtW+kM2+06oasgqve
rT+OEyw8vGqUaiis9sOzEX7EfbgOSd3v5ukK7GAazD2v3dY6yELCVr4f5BWhBR96++sUhl9dEb66
RbypJ5Tq0JsIUOOekvqBT/M3t/tr1o1D10wrBsRBG4ktpnGo95/DCkBrYq29Ci5rXamHyXCfJWaQ
FX2e7TzUJx35GQ369KBV2n3WtbsuSvUtUZC+XtkArDgfkYk+iyvQtgtbLEUWCBoJ6QpJsplxU+EP
b3NxEJH6aJjavcwdv/bUfTSmm2RSPpHSvCVLxPALkGbQka/tvF4PMNNk2nzVoxoNlxqLvdm1DFGS
9ag2u76ECSxHUMNVxl+Zx5i1shmi2gi0qvFNed3UV4MgzV3xfE8yzUkU8gthmhnWcW6M7VwoKzsi
dngeH+qaIoJK+w09hEpKIGYF78mhYluq5tey/cRtT58yK05e2UCCM91hpUvng2HUH2sZbhvLWRta
ddfL6AojQ9DCAGa2mV+lU62ubYkOradpzuDhKZmrh7iDJiqdUAcPOZ1gQHG/Po81rHjnrtPn56gj
cH/xdjm0yJN233nNg9cUO0w6904RQqGt5zKwQqDurXdrK+ENs5wNL90gNWKAI5F71U3dMer6nbDD
fZnWpIg0WX2Fh2eTGe2JNK8nr3CCsbQeM6s3eIZ46Jd3C4lw9Gq2CdniBiC8gskGDxd0GznsS9UN
9CFf0brfq9hS1C66nzlHskqvstRh7kE6gJtUQ9D3vfyoSG0s955OTh9HjmqdCr4EdVqH8pRF1ke9
sFdOlqwLJCpTIe9jM62mFTbloGKgLmvrhfS0T42SE27T8MiFLjNa7KVofFK6ybb9kGHh86upvBZN
+CVLW+/Jbao13fkNFobPTtEfzbq7r5ryDgG77bSKn/dIAZNWIIkmFRdOxWIMPhbTnPui5U2kdOKm
sRe9nozrba5oj97cXVuIGijX7GZr11VVv+orDz82CnHkZatYRndq+lUrE1/VxmdVyQ5NN95Nbbvh
Lv+Q8LoNKdkJmXyJGc3vSjGHgebMtY+b03qxZkfb9wtgaAvujcOus5tstIqNV7UORdqmalZGboVr
NWuaR9HXaKMtS+g3iaAE7U+NU81+PRftQB+zLV+tKEPmXYZ2jJtWizbdnDiHEPLLk2byOWmHlpzW
0fwCtbdZj5VGjYWATBr6mVC+ujJEutcmWf/Naeb7OS3+UrEZBc3kzOtoZBQ3LWALaQsd1XE3f1bH
WtlbiWoC1yqd6wz541rqZv4Imf2rFzrxyeCB2jWNSp9/oaQ88fRlNrkIkb0nH7g/Va4yd9tMm919
WCTZjeBx3umATyH4FaHyWJVT/GHSK91aXgE2ANpR+cvSG7nGz2mSeZTGE4CoOPMeY2YcN0XWYAIf
zKLkjLUK+LRootg96Ha9gSRjBEknY2xCTt+eyowuCWrusP/sVUaqbvreinwSQD415Wi9TjMbB0Y2
zB/NVsT7JqmUbo36K92O6ewFEc6oO7e2rXU0O9ekjwsQfk6LMsybnI+NPqZfNABxe7yHpHXmmXz2
BNSuyerak114EL6aht48lsey2TZO/+zlWQ7/Fc0R77tROEhB+PbdNAOV+mTMvHo1T3NHjc1rPCPI
4qzcRKoK9W+K00AntRpItVreKlXRHOvecVdWlKuPsZ1OgVqH8QF3SLlXjELdFLnpnmoocj7A+IiT
Upl4T5rlnaMAdImG/oPObcCnN4sOiWF9Tere2oS4XXeIsdJANecXp22JraTS9ND21AytxDF2zYx8
q9NL4mLLOu+v825xcYopt5ik1vWnutJfEZc0d5GRQoXvTdj15qwTsGID3IM7uZ6RgB2zwXghhg+E
mye/diBUDpiA68K3lSELCtI5V7ZGOhRsLXsdNyHI7TIdK06S7cXRpu6SaRNqiHhTN3HFSkTY0Vei
7cG6EbvJ29hzMrQuLpBlar0eGRrUyLZaq7ivYxWn6DWo6NlFhGN+JJhZggv25exC4p0zcezmSiUo
PepPUWTwfZvjrA8EIST7edYmB+y96l6R4QsmIjYxQ/WW+6kfEsobhdsFoAK7xudO1/Y5A0jMSRUW
n9ojoa9MALDN4fxSj5PcjmOsfZsJlnwq51FdjfAYHxV6Oa+REXM4LfPIreZ1YhMytb4ZZyZatI4j
fCl5GzPYsXGbWXbF/52Bd8GQyy3WEHntkEn4Kut43BWRGA8DU4L7hiTJT8IqnLU2htEeldeM18gm
NLK2qDgNUuvvKyy43+yO2JoEU2LQqGO7sQr9pVENHNjE+JNUUI/oipHvqdOVUfTFF2a+VPXLEuMK
H0HnKRyU7sVM6ZoJQGr92pqsIl+6tv1ubPXpi0vocINghy5AOqhVttZ14TCXWooPlZiMm8mCKrCy
cnO8k1k5veRmpu+sYtSD0SES8jY2CoUyUzUqr04ZkqOFFH+dxH3+LCO+iqOaMvhFYaMHZj8z1aSd
Awcg0jGM9EXabqMiTtYhpqidScX0YHlh86hYkUUUKAFXvMVVXd5ahREp/hT1Gjq0nLxWoZKws4ZC
4gAiH6oelkIVegyovXyjdnMXxEIajxYlb7SNhoJzO+6xQhLK3m8FfbivNq33h16x5s+xq1z1iN21
FXlg95WTWmuB+VvW0g28xLTuGshGq9EhfiialdLPMtVhrJ57Vy2SiJUjlsq+NeAaYpxThZ/t/my+
SorDKE0Gi4lREoVlqd0He8jHEx5JG91MdGXVItvl44Kx14x0Y9R8ricAhfhwoELbfdVtHEXv1tWY
GOtpHLtgzHplA0/Z3FcT1Kf1SDnl02ADWPQrJOcPQIuH8ElrpuEudXSyOMwhX3PzS+Dt7fTNYq50
AkRs7qdsolVpO+MWYV9yp0urps7uyIdMt4Y1USXR18ksGBVpc7qhPlftkjQc13MD5E522G7nYeQB
ifRx4s2Fz7HxuxTgOgOGsP9oZrD2OtcSh9zobH8WKSm3oz5Fe2syoG1LfCaJr8xGeyXNOn4s8kKD
M9woBF8zWLipJhvRTNcSBLRmBSvQxdhzBaJM3M0mfVSj7mySjEo+cKAgyP1RrPhRHxxesmMyPU62
4W7DiDmJaxFN4OjyWjF7jYsgBQaiIm7hjzulDQDYYbKyymzpolsd87uyDWXlS6Jy4+3QapSAG8f4
Fqm1AMRtNGpQTFV8Z2uUGrM8qjRoDaUA2+vJvaCm+sFUlR0J3vqrgV5tP+Z9grTLtHqiEAavBr9W
Z8d+mpuvUVhF0SKcE3MAsF3iqhzo4gbCifX1yACI1Iis+CtTOu0aj4P11HsFRZFW68Wxz2jAMQbS
acB4gDODprOlvS4Lu7sTINV3udFne53YidVYxjpg98QkZy1xsO0aPbd0N1/VOUeoNCXNxFGC4iWI
t6Y8ZHxuqN37LsNuf6KkSMeTp5VoiUyswMcX93PJ4DoV0UiujKzmK95S3yLDK7g1JueqKQT5+Elf
fMbUwY3uiECCid2DBfdWplv1x8HquPJWJG8Yaok1+v0JMGUJ2tU0XpN+qF8s1x2ZVrjah7hBZUYe
8Xzki622q4hc1308egxdqYX4dUpBOFRmjMz90AYE1Sq7eJi8RdmJNEFXrgcadsA8DXJtqyQewC/H
80op89Cf4Go/YNTPt4moo9PcJnASeqsv0Dn2xk2aRsa9kQ5QX+VEVWYgxsLqmAkw8Wgeahz/rZ/q
BDuXOfr3QQVoyt1evkRGrQTtUIfP0MibOwWWBcGQpVNu8uXMNE6K215PYH7Edr0byilkHjt/iicv
NvGJG0GfF8m9CQWXqufEvLSgvvSUj9junLRQj+GgHzqRYfIvjU94474UhcwZ01XjVivKntyVCjST
Uqv1PWObv/IZQYIbcseRqZtXfbtQ8F7iZE4/drP4GFGN8XnH1qe5pzqNcO4pVK3y1uCVgIk/n++d
tH1WhjDcNH0W3Rq63Ef95H2ViZi2osrhAevFDAgQjGBXE3vQ6TSja6/NT6oNCtu022odVnl95XrC
2kRECm9EOPh5k9R700EyTDV2OymOjtLUmLRNXs3ipXYVsS+xb1OazjD2FGWyVrWhQqzrZkfPyJfv
u4dHQYArjsJW33cukwWFVz3TRfQORErkH+PCBlQl0LQwu8v3icvsLe4Y04Pd9jbYHZls9RTmixg7
qpVF6ZehBs3aUfIWlf65KBIG7mQVHJrKLeaVqoWur2lxklJGiT1144RhEJuK/ZRMpMCvpFIl0apk
gkIhVHjrolPsU5K1mCrnEqpfrijbOcZzQ1HUOSXumN+MJMN9kUVhbx3EEt3505nM6ibq4vyF8lvP
u3nS1qk3ya+8YKxnmu7UNshZWTfpkJ6E4nmBGu9iswCXrEp1r2eDeo3MqN9GZdnttEoQP5W7cVAp
sjnMuTC+DLGhblqkZL4A+LHyOnd8Ms0JYgMVIt+RCMfx6DNm62NtPRrZvM5auu6DFta078rd4MJS
jNHS+5kGRmklacGrvRvtvKGV67S2OvKtivnG6HtjcWc8a/T2nnm/Vh/Kii+GO1pPWqKl60rqzWe+
V+XKrgrwJLqRPlOJ6T7Xil3eJVVCY6myii0Ad+OqHcImIOiqXhF1Tse41wpvt+gLdqU5yvWEJpVZ
ZTYjJYj64i8gKXFgTLJZJfM26k4DIzpE6ON4UkeqryYBf2hWQoXP/GBfCfJfV53WAxLXSjXgSmW4
MhXC5axWW3mDuzU4nWgskg2RhgDIFPOvyhIgwarrdu4s7sZxCpQpqzfRzIy0Y8p5P6aZ2BUAof28
KKb1mFqqrzV5HNgUcIMky8uTnRIBlqouU2QvTouN1lbVxiMhbMtEbWl0M5CPCZZJ+9OUVfFt4/Zy
byZ81ttBuptWaeA341UoAs8YyhvS2rWbgtHeTnFkv3fTrvOn1uDZrYS4t7R6SUz3Nq3rLslUMzKE
BAchWNRkN6pSWxlNxeUJ52NWxq/qpNrXCPb6u9gccRtXLangeXpyjKTANwC8yYuwvsIG/X+cnUeT
3MaaRX8RIuDNFkChuqq9NxtEk03Cm4RN4NfPQVFikxppnt5owZC4aHUZZH7m3HuZn3bT7epYZaSr
qf1iZItyXjbNqvsAxRYZ7fZIvrheXwjI9lCs2reqG67QwUSIhzDFL6ZrBe1bmFtMnVM7SYOeoRBU
AcicqQ/FLXY0+EJ3NR5DZWvwmtliHAl33iBiEe9V9n87JZdksuDu/TRreo7+IPtaWPN6UUizOmhO
ZXRU+quDOQbImDmhCLfWtPqYKKKiASeKg6a3+c2cN02o6z2ZG/VCSwaw/Z0ajd5BVMJ8M6dC9eeq
VHYxafKPSt/H56lc3ciZFKKwF82m4aFsHfPKvR4944vSjQtB8BlBLF3qfClESwbtmGtnXmqaD8QS
Ln5d2W2osRRgulLlho/bkcPlka9vWALNodYOm2w/Sx4bNOhaMcozeuNmP/dyuCrdtX6s6qHmOmni
cGqN4jijz9319qKyatDtB3uK90sz9wePxPN9403d+8COc6d28qophQyUmq+2NXrtLdYZ3teqXR91
c64vsG+FwCHlM1hdmR29Kraj3OkdMNRMn3HGlNoxNZLm64IGPRgrGsZgLiVTyVaCeRjxgiaymr4q
BB74Y6UkOzKnGNgvU3VUY9Ajxl+tjAaDUAG1kmuIL/E+rSrOG6PIA10xPD8Ze9L30LefYey+fmcf
ZF4osaPtpi7rr7Z9QARkD8hvuCpIjNN8GHHSBIZQ+jOt5cLwFFw9sbhwvjggwDc5kuXRN2JrvuHe
VCKLQfpYpOKKhXFHInT/kma5Ezkd+4fZIuZWXT11782YQEhsO8k1be3pG9scEHekLBMum0v6XLp5
92GJ7zncs29hkHGmx3UXMmmrAoer5zVpBCmphj0eu2k2jyyM3qqhny5WYKDUn+16IKba68/iXHNT
vpyluW+szgxYiTMSS5OG6Z0d3yVzKoI4WcuzDGTxfjQWznA2I5cxetoaOwQTu+Zm4EkqlHUpfFBw
CsTJyV9zoa8M0YaY2VOR7oYxS3lHNeAex/vSkWZ77EgFx3VdsCfAnOV6qSWj1zRXLyzDSy7mpgTV
MYnVRuUkCpVuvEvJOjAIWPem1rmnalYIFbfahspt6YppZ4sGvp7IWyAhLenUhF9KtAzosdOmIoa+
78MGz4SOduOhmWUdNRAlB6cobtysMK5a1eQAXIqSpIIVdVOzFgdMXjAkEG77tFbNwrQmFjLB6gNP
7EAvkyWyh66QMF4Vl4FK8LJfD43pr4g4yXli+pu1iXjjulaiOMeNrq454yUudYE+qE6U1bK4jtkD
7PHz0q4sBaWynq7mjqD2nconwgiuqH1yVlAcq6wnWLIUIdHkOihAfWMui3ZpIoLG765/WlWotabr
9MUv00s96R9VIsICtlm6v8bcEDyB3XRX9DwwnRUb+8xzWcKkKrnnnfB2gv8k6YnlwXmuTJg7UHIF
DWPPvWYnxuUI5vFS287m6UGRjbaGGv8b1nKofWLzzWvbajfjXe6PqmcdNBXbd3iU86Rh9smUOavm
inKTBWC+GPeZGB+dyukflpqq2qv6PrQEghjJePXJWtrvpaMaLxZS+4MrBhmVcdnduXHLhC/lizdT
aX3x0H9ezE5s3c+D0dMbIUNv3YbbrnUCfByYravIvVt3wlPIHZh0WFM7+XOXMnkm7PZysNX2bBZj
RvNVcCvNtXXEiMk4Vybh7mnIptCmLsRpw2XrxLRlR1+IJqF1PKzSqO3XwWZVVCrdpTeXI74Zg/HI
+IGRNIvn8w1yunIQ8l0gE3wwEUm+tLPH97nhJaHnrdtoHWV+PQhcZIuqeNXc2DyvMpmxfcgOzoTd
RwxzGI1NoeFP3Y17pzXcs7qp9BvXUGpGJVOs+10urEgRpb6Li9Haq00Z3+uMdsOm19tbdTAyAv2W
xP7IdHQQvlSc/r3i/SsxuPc1p6tv4jHpLxMOCMpdMubsqRr2gtfGgkdTnLORhLZDrRCngaMREyNh
9fELrTZbcnucgtyZ1IPbJNqTxtwqKtZiQnZnSW/04Zc7VllreojFgJKfITAUAm5redYOEYif3Jmk
1T+j5tPZXMwme3cnfzaaZg7SuZj9xFUT5Dpzf+FmJsgOBB8X7bwS0kClSQDiqnQkMCUFe5jMw1dM
k4iBTW9wuyAH7jqDFcsKf3ETeZlr7RQ1hEqE2kTFUqdut2sIJ015l6fpsCpKd0vtIj6wJOhxD8sk
9nv1Qk/KPmMnUns6L+yZKKS2d9EkxYicWV177G5M3V3vGjTuYae7w1lFLsoZsdX1npzQxqPAkPnN
tGChxOrTbMKiUBX9WA019YrLh3/RuwPSrELQU4SZ16Q3VHo1yxCcuEi91qb6XM9digiZO+yUl2Ts
rqtGXx8UvY0fvE66TGK4jEthpRex5VTloXOQGwbabNlnQqjOx8Io8WLlNP+uJ/qan+PQfi2xdL1d
gdIgNfEkehVGWj+b9rze62ptvWwn/HkhaMB8jaLyNusx4uHdMp+8shq+KuwabydFq+7cLvYirxWU
BHM2fWlJfMEasFPfxl6dwrWaeG26jOfzkZ9zX5B09aRaLbxGrrov7IU9NoAb5jOmeduGXHXseecG
KcWwWnno2UM5+v2mEofCZxInaP+juBn1x5zT6IER8q0qC/0sTg39vi27HkCeiHPfEF5/zviVGaTe
mJdpXwF+zOqA7RShxsIIU3yv8Y1I5GO9uhpcVVMpN7q5/bqjEU8Wlti5mkdzVYjXfpFoSbNi4s92
yLK7uZa8QA03PQP936U1pugQXC+NzxbpyMcm1kt1P1eLd8y7FXhYt8dCXOLwqRo+KvKsv8/bGV1Y
jEZ27+Ca/z2bprS/n/K20CKzwq63ymE0wqkxyns2rkkBzhanWTCwQzawR2SVGaxVbfDheXTaNKbJ
MR5zowv7nq0xl1+KuVS1aIbvkRh07qAHuRduPuxbHCit3eCMvCH90ic0mQjZE/qcVjOjBner2u9Y
ZgSdWvPXeJZnF0oylfdVD9ctM8f9YoxUOZ1hK++D7SyH2FnLeyY5yUtPIjcjzSp58ZTWjEYcud+M
BotApkXuTq/c/EnOif42lhXwQx+reymq6Us/j8NV3Wrd+WjZLDmoiShPuZC8K6bQfAGKzZlm3YhI
d/C2etoreTLzarkYu3G9NRtmbMrQ5ZjJuQ7969i+2vUaX3p5nlw6mCJGm2pg7yjTV0cpacRrB9m2
pnA6W0ve9/6ESf+062ymcAF3Iv9eMLydgtWy5cU4bhi4Oi3NPUHAMg+8pIN1M4yZdq/T2vOSjdHz
QMLCudq7fIE6g/dsZG3w1GRALMRoTq3fZW3HCVf28r3xLPGQz/XwNecIdxhhGsq7omP0YzUGIicO
o80atMF4yS04prGpnB871eiehcd4p9Bq94kWy76atYJj2a3WqOls7aji/EzK7uZN5QleuVsVcj93
I9tdJwFK9so2Gbnzcyj4slx2Ez74DC+4GK54xIYqkHTSRZCPJbYwhgarElqdNzNjZW1o74uxmi/x
QqTpNfC2edWrKTu3YmuMg27KzSdXcMj5sTD42ESO7Arvj+lVGYcU2rLscApUGLeE9PneVVM3hYBh
1MisctIuu6CLY2rDGL26jotcD62yQP1PNNfN2k9THymexi2tSA6ftVQahsfVIneINZb0qNbxemTo
32HouMz7snYVlpQif3Liqt7ZRsol3Ca6xtKGsXGiVunxdL7Z1ox3jQZQIzrPuEzsnncTcRguNGPr
sqetlLEP08JYnvJ2NUd+Kct7SFOFJ87xJIUUdo73uV1XN7ol6R6zcdVmX5UW8atabdZ3dpxYPcY3
roHdpQKhXRqUgGQBdHfGakwRGeucISxm7pV86gK1wrtVR3N8LobMfFwsRzzocTe3+9FNrGNm9c6H
Og/FEpCBmMOsDFjIUY2tyuVc6ZxtA7Mzlray8dbQpDu9NuuOVAFdSMd3Wz0/AOXpA95Zdd75vE7d
OgwWXnUHQMj4LlZTYYeeCUvtFzQi9Jt2g+iBqaeKcRfP3WDaH7Htgd0YtfWayHyqgpn10xsga/ta
sFu8qgsOmcXCzahpS/E9KZbkZa40vGqMtU2+OJq+1Ndz7y5UiWmy7lQ2e3nkJor1OuduHkisX717
m1qn8UW+nVJDS2d65W5OivUCzypallD8BNodg2y0B2VV2Am0uOcwKsn16sJkAzckZh0t3ZC8m6um
S9ypV/N50VrXZBnA6CDfbiJr6O3dikTwqFLZh3Y1OHfWJHlvGmVJw7qJU4ZrHAEqWwJ1r+f1cmmr
bnfYjAHMmyxBAv4unaWSIe8uOSKk1efbUJHPW1blsG/qlIZ2abp2CZltK9Yl1AFOb1R9B1VpASca
RT0OK1OIrQJoiUPTEcF3wJFGZEn+BFDf3IYpSOLr0rI5/LPV4AC3uASrQBUK3ywW7/syb0VoJUp6
1/F8XQtZxJczTuO7IbWmMyXR2HBKGqOgataaJYdOSXvuTE2/hE5NWlRQK26sHAmsKLcRDeI2nbQm
M2CSO+11nXV5WBeCjkmNeV1EpawXrLhXF0O5IssCxsboSjHAxA5rGMWDbDWur3qD0ym7p5D3wT6L
hacEhVF1Ipy7BiTT6q1jwwIo8Q2XMaqutdaDmUxISQBCkigpG+u95KYUvqat4qxN5su2Ktonq1zw
ocuovMijS5THCfeRaB4m77qVjhHisa34wKBMShNot3lddyPhKtEq9IrNV5W/UrrgJeGyxZprpH80
b8v8aKqDfTbVtN0Sd4wQL29M/5TalWZgGrghUOUqOPlMaUrpiTpnN+QeO+i0dXVkaU5J0VCy4DzP
UEFd196qhXU9E/WxrtN8aymGuI274ZpfhDeYuojvtRw5seR8xpIEZgvS8qi3Ni/cSo2YclywX5Cl
4IyuGPhApHCp3Y40xBP7CNmr5+bIox1Woz6p4Rpvz1hey75gbCzLq1oVizjkMBN9YNEF3ypeC1+B
bsY62RR8oo8LExcKmwa27Qf/mKs8pQFuThgewnfUnxBk2osRLM6M/gUI2dnTfOEOaG99OyEdZVXZ
D5kV16+XNgysnf2GRI5tcx4vw7ffqUhqQl/J0m//Hozs0/o6t6zwTzYyrZsLRrXhr3xkVk2Hqv12
QiRJNCN7ybyEkhyxRBzMnWMx3kDfGQeazWN/VlPznZhJYV6pxtWqvP4OTo7VvsUCEXaygZX2HhnX
llhid5HF51PLGzDBnkQfvfxqOGfz+FFU3zaoMp4NeJ1ruMpSYTda7/pqx+2bMjGjWDOHcCMsiS8K
nfZhgyxd9TWuw9xr7mlyWcMxBfgDtaxNEejJchj6V2GX138Sl527Irfjq/UP1GXcgJHpRfT/JC/p
r6IEdkuPmTx769VkFQfWHoffAMxZw56yCE8MZokZV0iHEGwMZlHm93Suh3+JYSak9visJvAMcC/N
jg62LgmF7Um/AMfU4vSL29t3/47IxGbLN3EpEp9UZmG+Uk9Hv4KZczXcDFlkUskqlJXJepunxR2U
pq7Vfs0w+k9Sc2K9NpO3sIgLVmiqGW3SvbHlJvpJbXrdy6qApP8ANytQyaRF7rGwhvwBcA69PBpT
flWhfctUTJ4pvv8vlLOz/NVlagXHadf9+Upi0p8op7VANtnm9W80J4uGINYN/0+i0y7ziFEvKB3t
66Lwof33dGfjeFQGdVjCKo5dD13bhnZcHBxKuXTzE/y/SE9adhwIjX0FijjhsOznjgjUqcZk+z9S
nxPCrdOAa+k1kNq/oz/bVbB2BOP+gwCdt/G68vArBFpYrzXzP8B3sAd6+BEzXw1hpmIs/gSR8Rck
tMXZJ++vflKheqvfptN4aOghtcY4YGUe9BZLMADRLn73WOBsjCguNoE1QLrCiZaKzVBivdhQUeah
kdBbtjKt8FPmZVKrMLfRXpI4u/pJja6a2JOKEE0dErxhfh3ib13hBJ8MKdQSTq+qb1oFU4fk7leW
NMvlfsngzH5lSW2NbGNzNfdZPZMhwhymDdo/sNK6uKq446jqVuOWINF/gZd2/S5h+EwWVlU1wQaa
IrPwh+RJZnTVgDrLwjWhqk9jeVi8+3joaLB3KduljT9dsu/L2EB3E9+GFUtySBNcvof+HePcc9rT
m8zquNV+51FbKOXMOt+QVCZe02iFNXstF7oAImaDUye4pvTbJ55q9a0K9Wh550wYYetEQd6bP4+J
ufsVV9XiSbyItoUP+Vtm1VHG6wU10y1aQPoXVjSlz15z1xnm3l6Xx9Q7YLJbH0aUv+exvN0A1mSM
v8jJ3v1kWDU5f52q5q4k90VBxmavFWjICFALzhrXwQQROHE7dtqNDBV2eKtzZKf29Be6NTZxJrNw
CU7ZWNiKcRg1Ue5tp/1mG2WYLvjx/i3wygJhm9yP7Gk26lWjIijMjxP4ajLjQIW1wa8b8RAj1QWA
dUfRIeYJTgxs11yuOLOzYxfycqoeiQhgO90yhfjJw5pAxXoSJOzNZiM/uLwHv6KxY/49bvalWu9y
/btqZNHfMbIsLLVA01M6WHy8qO3ZQVzWZWWF6ny2UbNUPg+4rnqHEzmbTysysWWw/Zmm0Jd8sHvN
yZgOJVnKWoQBJOLBL4XOpZ1bC49eI92XE1SrCLH5GZtpoBctvN8wrW8/ENspU5UkMDwsUNI5WV+y
LcJaSKM5TE4jzubY0rEBtaerE3o7ON4MZk9SB5ZQLFZIInEWSw9t0cfR3NPFtyqjdUNHCifyx6VR
Eb/+SeWyNlQf28bs7mfSjgNdJY/ARE7H4lGfgFiy5CrBN2XnGm32IFy9v1s1hHG/Ebui9m4WJETB
Ru32sqSt99vkEbryJV6yL3Camo+nQBVW5F5jn0O8NmvUjxPZK5o2DwwlMa8WLXOYcNsatbn9IJvm
e1LXH5601bN/Qn0bNwWzj/Pm/K+4LxrFB8gEO4gXrMAbZZW7zI2bpzWV1M5GDG2YNHd6onFZjJO6
yxKvOqYubRnzLQN3LGoaS/NYlqxT5oME43DI8o35IIL7GjebPVmN457VT7e3tbJg4V6/nfBhWU8O
UoP+LUnhMyGNMp9GlnkUWnPqKmYI7mhQgOZ2G0lF0/YnvrgqkmbvUUgzESyaC4ugIALd3DLdS4wL
rlu9qu9FI5+YZT1qtsQJAQoEbt8g8qdq2V4MNBbVpqWEdxqDgSNWrgkjNLbzrAg54pwZZDdfHCMi
pbZBnDkWL4bidNcnZtnV5g8waP3ObLLumKc84D0xEbuiA+9cu84g0nnra9UchsRmVUbK37y3q+Yb
Q8AxUkvLvMyHOQ8tHeI6nmv1UKnMA4axab/AzIpgKLikV57o4HfwuTD69shOAoe9bRyXsS8IbeCN
I2H1MaE/PTKTnAF2A2nMAQDbe4KirTbZ8X9Rg9/BaA+VMGVMPX2YbJnvXHu+pIcxd+ZSpveQMgpz
+HhpQq2wxugTmNYFUJjTj3cnaHpsRsZbUsYhjK21y/tmvfxBT0M8v7hz+l6Z8f1fIeqySewLS0zr
UVsXg+fcri6YGYEJ6paymzusaEs7uTkB1qLM8Z3o4upCpFT4yfTmWAYHcoqK0jftSZ5hkowGlhf9
hsmx7iNyZFurfFRwmfBgf3LYschvTEV+s7v5Dr5CRIutvwzZku7cttDxR6ivTmw2Q8SUyAClCCeR
3hrFgs2Ru6BLkpSyiDX68xOpTVLcEqbM+Rmrgmv3YzLuxoXH0luHj3HUBeyhtd4Vrgslrz+rzfDN
Iwhy/zcwd144Z0Mx6H4zQLptVPeoWXVQj5gPStP6oPtH62Z9UXQERyfKu1DvTUno6In0bq12j7wX
dcvvuLdwm+V8jSc3yDrFADvVbz1KKD9PRXfJBuEGUBD2vGebhUkJWR2qke5mR6fs+BMJHz1OlQoN
bFfyFnnFEke1qeN2r6Dd+QTEO40cFK1RngtJGFHRx6zyfiXF8Y0HhlK8119ocYb5jJKVx09gXFGH
/GlSO1Qo+khkEpuEKMMw427GYUoJR9gepMfutTo46k4MZyeSXCQ93z8sUx9+0OSlkcxfCNE0e/8H
Um7mqOzSePXQpOn2DimUvZVR+rPp4mBklJaxwxKMkeyGmzcLajY2keE8xqzZx55Ql7ieSf2cDJzg
sPipnNXA8R4EnUnJV8vzbj8pdDWzvs2OMdIrQqInyAUo2AfQCRs/FJWzK8K2utqPirDCv8LppnRj
SFN+kU9C3Wad4XeJ2dyW61DcNXp2cULVPXfNwrZw6Zz1eriG85Z+KoW6w6Du4Qe8rjMtjUSdJ8cN
Xqclz1iN11pIzNt2tWi3KTO8u9nD6/eEshNc6QSMeXGeIGcI0JIPeURhdtWllIUxJf/zCWyfxXwx
wIsG8U+4HaIjvxks4ZzHhYhDPTNyEnpj5rL92p9/4u6tQ1KZwWR66PXQSeLzE/Vuxdlz4vJrJPpo
BePAvfrJwK+9UV2n1jh/I2S2/dIzI/pE4J0ugXvBcXYOZ1ZMPzj4oVtvrL778jsKX3pl/uxW+Pta
ZZJcg1Pqdz/AeLnSC2YSmP8ExzMH4o2Ch9ifCHkKCiXo3CV+rmLNOftE5W146nBsEa/94OUFmXs7
znR3CkbopLDAFpgvHUf5VolEk5IlvlIMMtRUg4cwx/LOIR70bNlMyaQSn8X2+nXNV7BFyRj7mocb
nRrGu7fF4q3+Ci4Qnjh7xrtHZoRG0Eiz2Cmz44Un6N6SpNCRBEYWnBxr+H8K+nidSeNSWM0In7iH
5KhjB3/RN+20i0clfiW/W/6K5Ftr5+Pjyjpl4/JVNdf3MvUeT2y+5AcwXUEpCKcgUcf2T7rDVKzL
TXdfMg6+c8rOQAtLWiWGYuPlH9R+/tBsS4C/kPsmW0yMB5L5EMOf7DQ2Rtcc/ErI7qblHNLbm7XQ
OXaodwlZFo24xH6YScQG9UvcPA9M0Fst6MleYayKd/cvdL+6LGh4B1f5+gPsHzSUORKP9sDx0iGj
mJGA2qCjkYpI8nCC/bMqe/HcSUSJN+fR6nTvtgL5b/JiWehoDLTrxOQJwvwySbAO0FxwaCb2cPe2
1VyZGiHvS9l82yQBjloe1QbH4q5dy0OVgQXbyoj6BmTq3K3aqwwjk7QzknABMdjXOKD6NRvniDQE
/Z11QrybU6W7agvFeHdXbbrxugEIbNAomVloX3dpoQXLYvMj1/n5JB/g6jx27hxHRSZy7kf1DxkB
qnjNZ1dz2KQEYk3TnZYsdXSSEniGvDWd5a3T+Ou8FhhPs9UGJvhTUlC1yXCBi5cbfEoKiEKHgugm
fIdPuoKYIi+wda241kmX2TP/PBPloB2SAR8KjCjbUE9t6jtKqNR3ezXrdoMxeWgyNvlBruzsNM98
pFrVRTIkX5deeR16y3rflAgxwOJAg3cH2WkEn2oEo8vLfZpmCPU2SUI9SlZfXj4d2CLGwac4ocIH
HCEEol3p8Uy2M/4VIq7j419kCkbfsdJfbXHzQ6rQrwlqqkIlwcpdclSiiCr+WbiA3SBKPZrnj5N4
oWoy9Wnt8D/V5xk82NKnLPyrisG2FMIkxub1pGRIqzm5Ys2m++roIItSwEIXcnJSB0WGiPW3CaLs
JHHACl5709MG9WBsY3fgemVk56QB/NQ7jHHL9SNlt1vNOjkULRGrs2iM838UPpSJ0WAf0bhHNrn2
hWdP7quMsxWPJn25OMkgMqJeZj7vBUSN8/y2KJX85u/1EBj+LBdjno3mjnDZhmHw30ghECpTTDik
RFlW0cCbaEsElP9tE0bEDio1v2OpzasaabLcVX+fa8YAnodnMLxGStttSETUM03aSSyhi2UM6A+c
6x+KiTFO+l3cJsaFYZYl10bv+HLF+N73Mif+vpSlfPrUUMSI8S4h0Qgc2oQUGVkNvsqbEuak9QJV
pffLoNSUE5uswkzq9CuhM88nZYU2xuoVyw/jKgcDPtpeLj5yBgbMTGQDgmQpKOAddBYnxYWdb7L+
ptADfZNd0MyB11b1d71F437SXxRU9b4p0iY4iTCszWIzUfMlzPri7qTGwNA3uS9UVUS/KzIosqdd
VoH0/aLI4HWvHOZivvyhyDCTHu2HtF9rhzwgqDxrx8X5Q5rhVuMEHs8qsuc7GCae8aEAT4apK5zQ
cdF2L9uEzklHDv1a7aJhk2uUNr9hiZhlp3uOEcg+ISjL+5pwkUV172TBp4CjK3COgBRk2IqKIyYm
hpWK51yps2xpJMHEFeE8jWklHhMl3nvsDX0Cf5JIa7U1cAtBZSTnl6XpkyiP2XDzutgpoldkKmWq
7FGn9Mq1BXoWlwmDObfZxUnzkWc6sgCTeWGusNZW7WS6PQk/ZMUWaZh51CpTu1InHAU6vT47qUB0
bXEjSNHtCkK6VwvA9ZMUpJduFQHWwnKc9CC9ta6+4yTq0Z5BOEE1AI115I//qAwxXH28LwzhRHll
ldz+3fdPmQje7laQZuMQnLQiCuuzbCP0J/oqP+uQtxlIRwhBof6Oia4/6wzmZEUyjqD7a/N94fSZ
jS3ULrZucNVIdsQ02gEZVuj8J1r5utTGyBboPQptwjOPB3tTlxi17U3s6iHWf0pMMjmNO31kCY9L
ZXeTcRAe/kutSRkP6yW+8O7OXTfcXpETApfp+5gY892imu+/q06wNrUCrVPmCEFrd6ka+gVN+Jde
Q/f3U37i9kZ+383brlegvCi05Eg+KbXK5LzNiskUYOWCSfBR1dwi/VIl5rAzYtcJP3UoVa4jL67Q
IZ50KFgHpYQypORWzarOIMq8iafNbSN1Hs2JCdiA4VjTC4s+yd7brYb7zqj4J4UK6JgVVBZ+Gnz8
7EPTuyKu4XSNGaNUB1TxpFkxVs07S5ROA5CzWVUn3QNWO4+a9C4Rm1EqqpIPaSzfSYdtmD7VDwpH
B9tFzi3JeLHNmqPnjOwgnJe+0wDi0LbYzvqRVzb+GG0K26t6faihOkKFWYiQTIqt2ZlINMYkLFAW
8xZxPKvoTfKiMCML3Im1oxznfH/SvfDQLJi3iEss0n/Vvgg3o5FoMFVcVIuBlIZdklCri99VMNqQ
IvqzgYwUzo/jPAzN40kOY8lYMBkRy01fYzoZIw2/IQhzOeDRVjzLhQDMk0IGj3hvs6VNn/RCxcdC
1V4Mb9R3jtay3G00L6h6C+a7He//UTZj9khW5LKiLN20M9UmjpIKZ6Jp5SkoseHslsGi/9Gp0xdT
qXwXDzefPKQl6gnB2DQ1hlu4cKJx55+ENYS91lHeymKvxLJC8OriU1Hl6xE35BYPiEzwaOpNoEm3
wGbQ7GE4infFs2+Uxnta3Nk6Y4Nfh42qaJybeO3h9b3uKzbPjM9prfhGYdInt8FZ48z7QksfFs1E
79aU743sNFJDccCuldbdCdw9d6Zufvs7aY7bJ7fTVD59qnPq1HjLMJEI2WdRtq6yvC0wFyAD8z+q
c4a0qyKlYPGBgtOINolOQ77c3hvFt3gsbETDv2p1UqONYdS9N+K2NFoZY2Wiy8b9JNpJSq2NWAd2
UTVvH+BQsArd5DsLvFZQJwP6WYgegKXtkV7UJDqpeTierj2pKFxTasihekGx84eyR/a4Qoqpz8Im
10FOTWd8THEfOWI2Y9//ovix+TjquHTf49q5pB66k8gJntNZe/5N/NMNzDbo/G086Vft+S/yHyUd
xbEFIv+UAAFRwNjk052tprdrkTwQ7kSSSrz6/1sNRNWfQ7Iw2jJaVvY8Cd/Hxbir55S4UT5LHojX
eXQuWCpFLgskRi9MhIu17fwOB2xrKpgTGqtNJCtioZHMPW7p1NxZnjPsEHWjuN/EQuqQdYfFwrSA
+MHNbmBI9kxBhvctqnr3KR1SUQ7sLGRnG6W2A29zvgrJ1ToMOSdMYndbcCeVOqlVeBfJjq4GVZFj
T/Y5Fo3c+j9VRWNZek8kjdhMrVJG+Gpl/tAY9X1Gt8I/ZyehkZF2eqhaxkj4oIl6m/pNn5IP2zFZ
A2CyFLgZCBqh88rWj52XdTn42oCs5SRCkq2o9hUCyqjbyolS6UlH2JRIpx9Ux9Psb1KkcnbWQyXU
ByLCGGQ6L2mLU3zXt8/Vml9NNVX1pKwf/1uipIwIotYZtSfk5TWo7WPTsFU8kSE5BzpbHcijJBvV
yC2de2aHCdgugt1J67EMlfKQQ+Lc1QKpiJIuj7Yds+4B7uT4GK3rTdcEuh4D7Ej0a5u4KbXqq2Ga
3oh8aP1N3aT3ZKcw5sMKZpM4eW5/rBz320nlxJH0qjaULrW1gLT8VDqVukOROmjvXVljmKbaKw9p
gy94vyKwszfpXGV9hXvFPv5vRFCiFddKM0HcmO3T5Ma4M9vrM+uNH6qoBWFgRMWjM9hFGjVMSvyd
5XpyRnMQeLa47024fLM1iCcm3QIjAekd3NZ0zpSMSry1S9aDiX236Onz0nOtYnWCUqOxP6SlKkFP
5hankEjem0G+yOWhQmMSEdtb3LVtZu9xDav3jW2o+08xleW0xf8Qd17LbWNpF30iVCGHWxIMIpWt
6BuULNnI+SA+/b8A26IkS267e6r+y56ZmrYlEjjn+/Za2+X+KHAY/iSqiB21y5Z8OCso2V6nxKY4
Nua3Lac4t9Yr3p4TURWYEgKKTFJuWvqEToHWHIQZdbWYiaqe0gJzDE+brkrBQviBpc44fPYGK3Nj
bjBHaZ5S2BxJ5iqJwZ/lMT2PRQGxMlFXKcXc254n0IIrF7nrZ/aKFIi8VknDQzIAYCVkmbeDD/3a
DZ6+0gZcA4CvDSxv3q9ZwTubZwoLZmn6UINEeXnk8+6FzPpbHsuLsQ2gjKyJfBCOmsksrxOIR8bm
OK+i5iYBXu0XZptcg4XczaiWVI63odb71zOulVbIkCCNnEnM0ESfkmYYXR9f/wI8716o1ejOAFcB
YQ9aV8jrA7xVdepZ0ozZlzf8FktWkB5qpVCC218+5LfUumd2M3KkIhAshZr4pMj5F0RFyqXDT/gm
YNmz/T3GxRaP8RBex3XYdByQTSQlrNZQQqqEQJow/MQ/nONBpXOk1LGqFY256X1ibdYHiBcrGfIx
5PK5lyr1VydP+bJY1bDJB1tjjtWJ47Qy4qVqCefSQDq29pJRWbG8T7Yxm6KVHo72FVGxggTyrxSY
oETZ7XVcJkHf06o06DdJP3zhlx8vrRqUs/Kt6GycGljb1DCpe/Dsjc0bZHeAwyRP1tY6sznO6sGn
NlSHtc6l1X0DibH7Z+8hnE1vVXdBHR+zWwjO2SXsNbXjuYOpaiwcZM+2ohwVgA3HNXIG1mMTLzhk
/LUJfOI96bNbo0bx41TMubW2Ogq7nPRN3SBCGkOcaSLWLtpa5K7gir9gqnovaPxYK2q3OpBmAWI3
mc0mQ1LZ2Vpafi2UqN4IOeV3IafdSq+5duTy4I7gA0t0QDuSV5fAX6XrKVG8olcJAiIs6o2Ss5On
kegxiPtsORNpYcNmGLBf/dQYqnRTj9olSnj/Qo4kilqrWHy2yjo5Z/U6HGkFlpNFy/7nstEKmJd3
2bVRFywS67YqHrwhUW5HWi4IgTlKdmXxbzs3fa/f5nIVoWfRKt69nmQeR7Fc7r5zbUJT6i8aU6Ev
z2ybSh/iVvQc3buuD1btlGMWOfu6IRltftPEMmGNPfD9UNvCpaRby2+1O7tnppbHLS/NGF99UClE
4SK7qrk8pANvk7HayjIJjzIirzDTb7kVsNzVQ/Oulwg7FkU97rqcNmLWO+06HJTzPyDh9KCrcZgy
7eUJs9Ky2AOTUZJVGhOpkFtz6XjjA6MpfpZ+94KPi3ouAKkoiumiwCtfKdNFUfVfgtRmLiJr01A7
32oJnxVJGQk7denJRM1xefCW7P7IW0jMTeQKASs33ujoGaIz+34kqyDTLkfbBJui9OYXoo5cK/f9
RvbEhakO+SKRuZhEocknJs1pt58oO+oBwqWko9qK5O5OAzCb0IIfuB1X384Fd+r2Wcf1Uaec7cgI
rctBDHff0TvdrtxOlCeYTsWauRV5V9XbpwTRmU/nX9tmDLZM3mNGaxpUaUo2hm1+sGvALBYR+a6d
lHPTiETz2FmSuXzG9PxScGdEzEQd3UQVdQhvWsLkr6A9oUe3IO+wOPa0gUfaRa7rO7mHhuEuHfWH
0OIc6+GjWNASfJnV3cWB5AukNHU74KMjO3XczghPE+QhW6m12epSBXBUNkn3luvrkyjfgierx7EC
fJilvVhUrI5XRuy0PCfIOvkZZo13OD8i2/EOUmVY01fNrk2BUBwzQ3eVdLhP7FA5iqIyW2Cnb1gI
/0QAuzr4lBohojLU8qsZA5TowFknA7CeFX7pLaVft7Jx2Ub8ttR0+BrFWMPUoXHpPJ3Ulz/RQN9Q
ounjAsaOaTouUyYlIfqPeHzAfVQtQRr2jUaFEYMBMbVA+UuB1XPhjcgZexVby0QP9pIgw9Qg74Bv
LYlppcG6i0nq0dlbn3gS39AYD8kiasJvocaoYEILjZFTkDIAzPgezY8zZIidrz7OfLV6sltIyDQJ
0Rl7Cd+QNCNokTF8mLnDfFUr3Z2VFwuzTrpdoHcsspOERfHAiKeQ4M6fEcShzz4bkGC9qcYuZsh9
6Zkme2BUFYVmesf2xCQiesGZmNdf86pjsDAWBClz8susbS69hBzEG1LRICGx5NeWYn/tuHNo3kWW
DsOxgTn8zFFNDNVlgtaEIpst1r76VLDoWuZmZ6zrkJHTRDLy2myP+qoNllaTOagiwsBtsqjczEwj
1bwsbCzW0oWixqs2GbjuNVpNzoUZeWoo69KnZkPYjkp6OyW7RSOFkjTKU9xWjCgly1ziskAZ306S
N5s/ahc7V33tEaDtx+OZfxx4TZ2VefbQeV3PYGqSN8RcUmLKLcGUe4n9e+DLjzMRmRjWlafAy85U
5CATgOx957wMgxsrSHV+qXQZKrWzTwVFWnoa8DfMcY9pY7niphxtcS+A0b/mJTWHeVrRe2vGMldl
aOab0SE7EqtCuIloe0ZvPhuVRs6pJ4rlI51r0wPIkvQp6nXLzQWGKOZ14hx2wWfP2F68wCpZ4+99
o4ndPMnMVZCY8VaOveSyD1hmzaAlleLEH1FYHDd6eZJK5XmiZjlUbi0WpB2/xfnwFT8/53ZBk4MI
IokzbtS5lqY+liayLx2SYyWnnkqL5NidMUSi4MUU0/coVveitdK9KbLPOr9bIGe3dnJxxJGIG6oS
PaYS45IDp2kZ0niOVjD7VNTPrGaaRum2Z/nH3S/Q9kVGCAAZEhKjd8hNn5jwaoza5MSKW07ybNSO
FNyHbsSIei1KL65ohbJadyY6I9Uv7ksIeEJL8XDlDG305Re+09AKKuOlMr21+pC8QNiW37qwY5Vn
O2m5GT7mPNnXGVfesl0zyveP03GUT8uijW71qLee8rbGfG+E/qquMsbnkh1G2/fITw5RqJHqprgS
lSYeM0OTWeQCgvLByVbcPS8VTUcPcYBBvcAfPkFYm99h0CjwyBGPZf3wIRAa6O2j3Knd/gCFpp5f
XiHgE8tcGM7px2Qoa8irLObomDhx+W0SNe9VMjKuNaFLDaO8PV9uqVwCBpDDGdpJHurbwWXjKbzu
ylB+TAbGrX9HjZK+a85TQkJ/Ro42cqxAvk+Njwd8NElgtrAceDwAnhHSluKUr5ZUq+eMnknJoPqc
IJ4DTJrQTXLZY+E4fQ8oFe0UpJ4ByBFm0/UsKV2rqtMvZ76UXQMDZU6pXEFeUKbRtPQe1E7zdp0f
mk8gUvyzzxR4OwrQ7eUMnTLXmeBcphf4VSBPsx7pzQqvim0ia9JqzBtNeum1cXpVB05x/5ZG5U/g
30mBgy0JDZHx6TuXavkdIqYyBAd9C6eKLlM9tzN1CRIfCd91waBnn45xtG2FD/7dD97XmVe1C4qi
y6Trrt8wq45TNtLSEra1eQ9c5UW57GxZeuBmXdwPAVjnC3i16kfBNKjX3JlgVbtRB5YJkuO/wlg9
20B6miX3M8rKERF9HmO3dZA62c6sZOlI1lqa5oKOvHcuNl42iMcZbFWGHlsSWL5tjtpNJCDeMw9P
dJvbvHh+Q7ki8ALUhPw5H+KivNIxONPJ2TtnrKb/CXBt+dUe66FeuTPlmlcAvEYGk/sR6Vo5Exzm
Rbogjj+RroUYHnQv5vPgP9OuxKsg7WDMza2YyF/5De6aaiK8HKpGOi8alT+iN8qbN8RrPI4+gcNM
unuPeg2CILnoOOxyKuqc4JKfonP2If7KK8R6yqDv1jTwKbuSql5sHHEAfjzhrzOhTNMQAPEL8rUp
2vpLlBjj9rfgK98a2SOQC0a8RKZOfOQ7+aoXhnXrydDEWSJ9UqK0BTqmD2TxFoHteAieWGVAhnnC
YCuOvZeOlBb3rSEZn/JeLW5nEjZQ5ISMqAYk9x2HlceKmtMQ0lesZh42HAySxKLyT2YeVgInLFEc
ShX67Tc8LBQgYcbI1Iloq9BPzN0L9pITH9uYAKZ9Qa+KnOluK8LxyAp0yQ1RCR3/Aygri9Q7EZJO
hiApHe614xDyNsulhv2Hl4R3pDXVi9Chguk3oKxtG/0x1Qlbx07Sr2GrnJDDol7SYyrMgQle8lQo
/tH7zCxOve56fruNEJSojwFBnYC9VmaCaMz0bDEAumsD/+0bhDYsq/GYnJRg+P/M0SJw6lJXTVqx
HYo42IXiNyytyT5h3SDEW8ZU8lBrXlf6Ta57LGvI1Ph3hFqnT1nPoHpRV4V9KuSovPEzg2xCqhlQ
vJbGp3nmawURu/vOzm1AdXnTZL21TX2KFiKW/esZtlV5yZ87mSO7b4DbRiJWvBhG4FqgyN9Qt82g
+sfDANzzAr0dYpLPNQB/yfUWRp/3w/AKwp3LThqzpsNN9nOVs1eLgkKP6nATxkNz/h3HJXcPCjzG
mrhs0rE8KqQBht1+xnOn4kD2UZ2nIBwqjd13PJdMH+/B+WVSMQx0s3Jqe37F5treF6KC3fWM5n6v
09YMcZbVzib1Wq7tg8T4ccT6v0KbFB0L3VGWctQjiKkai9QiTvBxcYB0y6o0+qOxygLyvdwlQJM0
KHi9GXLM4Brb1dDuw+40y5Tgsp+cFW1k8ip5H9+N5ZC1rxbH6r1UBeklPPE/g7xsvcqnDH1mSFfD
uzSv5E94r1Yw01n8a6aXi6z1WZhKM5KY/3uwV8kIybHCThGbmB6QwFvGV7VY6y+U3vwy4H9eYwbw
Tg6s7yCKySKSmuLiPeC3jSLWJ3wJ/CUUszjWOK3uBpL0fRrLPrdcwICZ/DVsh/NK1TrnrD3FTgsU
nPKs35/qiiNBCTeAwyty4q0Vxc6pAjjLUCvIvCN2DbQcEN1Up+Z4tLHS+QwD846SXDD81uV/Fm2d
PiKK9REIPHgqrRKawvPzPRo4NM2cAE8vw+G+oIGzRHXAAluv+EEDZ0pjXxiBHG1Hiw/qdyw4pZ31
qicLsrVQiOLH4eH+NBPBvswjTDGSfDvTwKL3fdfSA+SsStVvGpb2P5DguALwX0pdHx69RILJEtXk
iLF53uBuaeOtxCTi+CMuOBx5jqMqGKniMAKLhUc2+uc5cFq3KHNx8ns2OOnaqmcPVoINUB4BuxcQ
1V6id2BgkBP0fkaFLVHEhGnbTWPe682jHCBOKRlEKyzIm/GKuSFhpSI5ttWTWjnDEUyfSmTvnBhj
7nuVKh+TxFZhUU0ATPETJTYgwdEf7N7Hiek2TtcKiyry3N/LVlICOUZn377sW2HfyUcJru1H58pb
tLguTh292r6li82QBpaWkNYPwtiqWsTyrKe8Z8q4Inq4I0GhpieBtn5FGmtbLVpR0AJsXHhIxti0
T7xxYJHEeqKqRaITYdQeVC1cAR5LnAxNEie/sMcq/ii9P/nBHlcULNdLmwkX6zTjWKfUOf3KOoBy
qC9JepZVd5L5lZ8EPHIfbEL16IAk66l0WTncg3UHwyZoMvOxBddbK29cWzZh20nWvaWUjXHfqd4p
yxvN1YtSvWQOX1zFmEwLhkV50mEm49hY3hT9TcbtjoHl6j1sOU2/maPsvu2L+R+Sy8Iaz/xIbF+S
y0LSGEXjwJODcTURzDBt54VkTKqM/4gw8zBws7bYTBjzxF63Tu/6Vb96STPLtUlZrL61/5poRuvn
krRd/eiagWqmuHKRsUQcjND162j/s3bmV7rZCiK38RmVvyacBUmZuk9X/4pyzv0eC6XtTpSzHmNw
WYofoDOVKasuRJubXo4tvqs/Z54jPXIzFWH/d+wZp9S6lq+nEpu35DOPs50S+zuAhc8/AeiRspWg
y4+mWptXELQ27AYCAW856LhHhmfAKQim81PRTUHwIMltArBvym7+FIdmL7zTY/s4zWnjovw9pCq0
rsT+ZwfOSzJ6jL3LaqQ0ldlgWsuk9wN7HSfA4W8p6bZFHRbdUqcwNVCtcvULQsjdGI6uaY57W6fY
j76ciZyWnYFom7dRyVInPcIQtiacFzQGwr+26LzkqDsrOpKdfVN9KmLe1N9pat/+3FfXEYNIB1GY
2n0unlr8/XBu2v43VLWj8gdrqg00EUmPzz5H9yBs+fNIaw2tdofSJU7zbcIctod4tNlN9km/VV9A
15TApKO38POTf4Fe8yyjWGl0u0i/jqJwDYRxoLB982xE1SZjpxzqrRY3ZEH9i9CTH3/y2DTNr4de
PvmOZMf4mJAvZrGbGqvv3T7vcdmqdRUj+MYU95LM9jJzn8uPpWjOUcegVJ7AdcbEvXyhv8a0oW+4
gVprT4MjoPrkDa0tt9W0hFvmDQ6XhLXf22IgW1QPYz+ciKjZiTY6qUmW2pZ5DV61oPX2hg0P61Rk
Rq+Y7rJprkw+ob9i3VnwoEvh2e/Ibp38M67CA9yt5OgZo57/8KEJcheL60eYd90dT1UlB9IblAjO
fvkC9tY3xSjv/gL3TvjuuVPm5LoK7WNFZDbqwwn7HgJpR0QHSiTOim8Vr+8u3//SWjQR4L1CWsRX
DTZ6ANR801T94j0KvO9MDamovP5BgqeV88lsHn/C4G2Ae4zOEncI6ROYqPCk9k+TtaArjKA0TMzi
T/FwFDzrgQ3NG0ScVi0/ttcKk8U/BsUr2SH/wxOEnm6kq/w0iKaEpI6ufRkmeybHFQbsZ5aHU+AH
PS6nJMlH2knYt/mkPyaKPBweFEW4LZcFpIYLQHK5855yxBmw5EMNl22H1tVfwOSRcezxCdRYYk1M
uSM/9hyffzYuHbByysxhNTAQWQZZs0P5EpvdgMtVHa5bC43NATFHMLsJ2KtQ0jdh5qbffI1zpZ9K
K+7/A2MOwknuWwIfV8LgMR14wEYGfzY1pmShsr2z7wjyhJ7HRX001AlZc5VGNIk2SOY0nP5lPT9C
2Sb2oz/LrPuYuB8QybCesXSjSpudbtp0zU1s+mCzAdctSo8zjNO6rugb/ErVUpnsrzOp3g9U5PSp
csKGhZ//K1q96KVjqoVhEJ+JdcdSHlmQ8GIAiJiodWsksmeF2XIi10NRXNkDIFjRIDCNahaUHyPs
ksoKPUN6p4C7zSx7XOQnJBuDs5hE1S612X68gtqdlqny9C/8DdgeJ8QlHfX0v8PtMoxgIOPUzNN8
01oVF4GQU7kzxowvnlutwL3bLY6bZWIzQrYsEvq5b992amCcqpoVH2eClh85pP0rmW58pY4L8FcI
Xq60ZNXU6bj5LQmfN8FVX8T7GYaffgqySrXSAYhPyu6qaNKbAxPP06ldyrX2aCrhlo+1By5SXc18
vEXBUVUg/weR75xo4wH5r+2hNd3Ig/pTbZ9DEcC8p9e3g2Qfzcx87QT3DHdcMzqfyXlGE59SsMnl
gZ5vTa1alRTQ6gi1u1B9Cuz83IL+oL/ACXCegEE0nbKdiXp1GGA4PACMJCfEcEDrw3J80DwtR9P+
Aq+3GQYCLWVLXPQXhjJuZ8oepOibmg0+bvv3SXvVJyyVMo+fafvSF1TF5Chi7c7vXGPiZ2yRfurb
4NYOQkpgCoT8PTUGa5R/NsMrIPzG+kL5kLp/A+IHFvRlKnpULc8gvmPW4QqS+StbxpBiYIj8AiXC
gpDBqSpgCSsbjSkbUMnVqpnl/MHnUzyQInpLhDs1R+Wmqa1T2/7cKT7PVcJem4+IfUvNnMtWkPNV
emIXfW3H06r/B7svdek+ssad7dvn8SDWaWU2W+MjjL+pwmSZaZ2O/Ownx2/0ira0C862M8hfOyE/
tjxUTt6h+eVO1BdocuPVgegf6HhcWYNiYCPxzonA8jGoVXPX5yoFkz6FaDnvCyzWyDyf+X4tJXtr
O1m01k0jhOsX+TZ1lGFRx+16ovw1uywuGG40R4TgmRmoRIz4GIH7o6OOV2YdU47xmvlX8A0DmFuc
8/4V+G+hQPZ6n6s4HXSLXxUAuhzvfaK9qxoycfFTAWBnxo2MW5HW0h8aANxtR41I7iXTaxexXF3P
JgA77huCQSRf5TA4i7z+yHIIYfQpsi4izL+3ArSVTdrJH59emwG6SPDk7wacE6N60jqBQiOafScZ
5EWrItjlbNuQsLHurl82v5WFfEWFMObkSEPIWq5TR9yFfvDpWRkwNVKoFc+1t9oAecxXls4QRRoY
/HkmJxEBO77o9HiTjeGjp2TXtZeev+cRcFg9YshqVXZwyAQCJv4wE81pgFCgUFAta8Af20ko0BKq
QGrfcZY4WAVM5caXCDARKuDfbHnccdq6w9YKaJEUSoBNnFXNLBioQ/KhPeXirAc/9551ViJ0pT4r
WMqjoS51ueGE03s7eQiRygvN1bQC091P+8AYy0vJwh/VlaiXbAn/u9oqX6auuiFujxKNGqTJQlDr
HSkILRSKOxfX/aoiiH32bqOJijAXIz+0KKARluVWY8dsaZ7FBBnedQrscC0+NtoPO0E8UelmU3+d
9QSJEpwQ/P/W6CJ0M4kyFdPB1jAX3/VV2i7xSbenZWmk58IHnh1iLASRGZWfD94CYkO3o89nDb87
pGse7L0k23amjchdRMRnKvOr3ugPs8ugMLJdooRXv9UZGJF5W3e2t35tM6Bh+Entu2T/jsgAE/h9
Hln/4DJw+ATfe5E2bPM6uu3QxC4sYe7GMWeV6fpdb3zv3pvNBnTPViuj7gz3WW/gFM11qyAAnxUH
ImqvY72h4ICP6hvNQZ2n47bLWvOqNIxLFuCuQhDRnZUH/gDVJuEvdl87D+RBy44ICul87XwVmSRg
pAD9fyM/sLW8ojIwgzmY5AdDVjpAkV1y/I4BoSIevsgbI9mk7Ct2ZR19At3vV3UAO3HwIYjELq7j
lKCsYxnl8lmMUPhMJ8IUsyjdjUVW+ouqUb9SEqecdGFz9p4cQY1MCnTrir/qKC4wwxlrnr/qjr5U
e+Uo9HAESZsvo85CEN0nt6HXfFOVbvVCl5DmCnF5M1VuPD7Pm8mZkEvwGpFIZqG7v5z6A99IE5IR
i4zAScLvRs1PWcxn9wRQ0yXFzb07ml5yHEjdNpMDvqjSND8qIvXkQ5dCZJmfojpqzrwOE/PBp6BY
kfqZ8bLDIEw0mz8RK3BSfsJW++XfuRUaAfzH9GttlcVR1CiknX86FoKQZqoshZ6bPAtRN/SIt4do
09eSv85Gh7brybiA11dbqGrzdbYu4Get6Amwhod/MC8MapJSh1ALdgYRVVQhz8TJvqBgdBJROZw9
GxikkftABnuyC2v9QqFJEbTgFwvDYMZUPvdEsA0tgVIrTRQtljhnOmMtQzVERPIsZQhlTMxlJNf7
QWMjZ0p6dTYy63DrhED8R2KGkaOZazuDK9K+JlCYU/CUWlyani0NJb6lPa6XWdTAgm85hi2zoYyt
K45MnpU1McXjkKo8YFOt5K6lUHizprfs4q22gfqKU9Oo9++aG7qBYsgoQfz1t/qGThluOjU5/cjg
0ETN5TiO24PBISbxmzrU3r6wOFTJCf22BBfFBkXA0iHjiVTyL2wO+AdX1ZjcvBE6WMLSdmMZUVw3
2RwmyWI5psAORdC7v9M6qHmSbpVBo0eejjmul794HQwKPWC4209lk8H76OT1MdJuqfs8l2rt27uK
h9bsnBva2tf/rHmgnwPhTKAwcpldD4Y8ID0C2Vha/H2eZulD1cuBOyToVp/NDwK+8jRVqdeppfvG
yf37IkB2MakfVI5hOzxXJD0n/0Nva9S5yaOyM6ZKylkCMXDnojcgOFLfE0EowUXjjeqUeThuYhWJ
y7MQwpHJQDv5QJGvluSkKrqlYYvCLTt0BAYve5Cx04DUx/6FF0KqqmKZxSqd8q/lEDpSjEdZpo4E
1XAXnxWhLo7UsQeNC/sHQ0RfP/ZDDKlvrAYTxj/364fKMuDAkggebXZEVL0S8QmL7dVbSQQYb0Qt
ttJ9+y6KCELi6CIza3ymEwhsVNRQaegiRDd2+zFoe+5x6CKYk9YLlMDy9j1VRKkZ5qlNHs0dvGhP
YHS4phRZX+V6O24BaxlVYkbYkVq/08smX8/KiM4BJUwcRdsevBEjBXY0zeYPEZELAN7JHTGFoUm1
8UR69kekuVzCdVjTOWsq1ZQZe0dE87OM0h6Cm0vapdhdjZ1CRokDJEVi2njsSWl2g4+Q3mGFkk0E
RP1TGPbZtCpQF2qj2i7REYlF9G/EEqlqRNuu8rLNG7tEphf6npMKIuRnwwQ/NJK5MR3Uk2XCIVkS
R4ZhLmbThG6i8ktxFa4OuolhlBSEKiEkx+yc0PpAvpc6o3Zl85ZsZXOkNqVPmQpHgk7LL3sZgTvY
X73x/Up890/ImbTREufbpKBo8+aEUJdy0uZBtBGTiqKUbOmsKXV/+eyjCGUL9V71GJgchVop2r7r
pmibcBcXeGgmPUWUaohUqVpaNg01jTBK0mZ2VLCKWfJxZGWsIMwKcep+oKoQdUPZC6u3g67CSDHD
2p15o9v0683OiooeZLYW9ohEXRmWB19F1+rSMpJzLLcEsHEnUiU6iyuSTqm2tFihCa8C9QYvh3Uj
amaUpJqY5/imO8krugHASRH47j+SV6S5ead4Mijrs8BCaRHgpmbIDEgVyxLh5BuJRS6ZF1bS9JtZ
YtE4xMKicBo64Gc7iCxy2V7Vdrk7yCzq5quWO0+zziJFptjbzgnFcswys7HeHpwWceNHyyChIf5v
nBZVnY2oXvM7R0+u3tVaSMN9pw4po+E/0lrUJRp0XBbm7mOtRTh963WhHDPDel9tkY/Gda/o6YnT
NvqpJ7T9rLhIhuQmqvphqTohnVzUtvy/aS66uIG64+uHy5aQVJ3S5e3zmdg4kgHYlrBTmGUXgP3S
JsutcSNLQOxK5cUPfMgms4G3LXFCLMZSt1Y+5X8Ojv5N3YwWszsSFZ4jWXdzverQ6WjqmpbeaSXO
F741c0Uv5Rde4og9j7CnDwQYMKFE0GT4nV8tGMFoHFHc+5Vz/gNtlPvXMowkSQr+3aQMZyOG3QaF
KwQFGrMSA7La2KsqJQt/5cQYlUfI9WLxX7QYFEjq0zYBW+07YowwHy6SpN3/b9wYqPt8VusKLNyz
HKMp+OwyKfn2H9wYZkDJiGeGGfsbhPiRkTAOj6khepZjDESUl5YRrn8ryMijLMLryYiye23JgPUs
VkY1NeA9qzLGKFupfTZsRtnRL4Nc3b5RZthlJy/itoHTILPlZp0suanjXUwCDUkdcc/JKrgP7m3k
FWgGcqTJueZjFO7DjLqlX8tnZSG2ZLt5eM0mjSRs900J1nIwaVSSqruGnuITbYxp03P8xqiBxcFe
h4kmv9BpGDhfOFsNCLtUlASMepZJg26IkhWTsjRWH34W2+4br0YXBs6EgXMb/FiuUQuNuYJdqkQL
/7NcI/QrGghE+FljLUaEzN7ULbqQuf/2p2SjKszI9XvRE0/0aHiym2N5MqOrtHvKQWW7lTlcH4wb
Tdmexn0abhxvUPeFL9+HhSzcJsIcMdXiCltc5hZ6qrka9yDf0Jr2zMhxMPreLctoygJ/lXCUeLBx
CQt3kj8Q2f8h4XCsod+0MQ6UejgFJksozurMpQoGg8cIBYdsZ0SSKmpLZw+HYowlE4XbxNgyiEdN
kfUGPt9sXWf6tzHj9GhBy2wwSlz/NzOHNRTVMmvr82Gyc/iUtl2H1O79NHQQTFxreWp9erZ0dFbx
RcWBc7B0lLqX3Ce8B1FHdHvLCAK63SnqZRWVUecZVBRQe+1a8czP8WgcV556qkTRNbN6urco7vxu
6dClgp1RzR1hMnQYdfSUdsF1EUn71kHmHDmnzU9PR0nWQcK6BrVusfowd5rNFLyGiSKlTr2iiKOd
qB1nqZbZRgfhixwHIa2ouiVy0BgL9l9YOwyRK3v67Tp3VneoCb6xGsuGMjX/Pus7lFQF/muzaGfF
SgL99crhEXqPRC3v3rN4yJ0zLJyI9CBBMXMpZ/F+Lgk+6Dx8OY2wQCcoWSanBzc09Yz2VWIpBiEg
jorrd7weoZXBhjYn76g9jKj63FrtZzvr8Bq8o/cgqq4sQ986/1Dx0dIgl9fmk9nBaoxYofKc2Xnb
K1vb/OH6qKdVaeLrm1n2UfoYkaQiRr79s5BYzvUMXI0aCjWTzqCyA1as/wvlB5j7sWJWZFuwfuAr
jBetHlGWGPk+oyHfplHc+ayhLYiKtuE5Yjw96z9qGTe24Rw3TgmpMhUQ6xbmvpL9YRX7F1TFsOyu
UIHSTMqtrUB+chCB5CVXhmZCu4UQV6BsA555Y5MhAXf/uwxkjNhXA1TUeImwgfg6rUONEUPzTDaQ
OqBJpGJvhamm/lYlfPparztie8B7aFKC1KaqUY0b9Md/rgSR+CrpuaPf/UYLIvr6CwgeqHgdkcmk
YXSpEadYmWxDjMGmyCWOyqPOZtdXxdFaZuft/jtFiK1kx4XU7D+whNiV5KzL2LM2syqEqNY20wgR
iHYgL/aLMoRK0GpJwSjKw0ytMU28Uobgi0NsL9PSpptk8GIUnb93h+S4YhdIZ44P/hDPaa8xwg2b
9/wh/IbaZTqmNW12wOH0O30bGv1GIcp83IAlPJiVsw+1gnY/NHjbudP54BAZy+JbjoeWHhyuX0TP
s7Wfm8aRJ7O6lvQR3+ErkUiYjuZlZsQpVy6Kn/93JpGwNW9GyYB3mtqgZ5tIqFA7MXlVfhWKDPRc
ncWx2WDl89aqF+rnSljdNswiOBDVu7ZG2iPntrd6oxYhJx8gcl/PJdHmyCvTCWyD+oeYgug3ZhEq
PQM8DeheJSNsllpIju+1WkQ1TBRylR0yJqy+vtce/aFaRGLrrFChs/lQLwLpkbpGVX5+TzEypJ7E
Szw1scD8bJv+C88IzmV9ITyVGAquEebHiDQKgPBZOOIY6W2SMbaapSNj0wxHFiQ09udZPiJaE0s2
az7TYsneyjKqG5GXq0RIxtUvApIBPntlmPx/W68sJFJNHTUdbKuYI8iR4nTr90wkqKhxpLRav3/W
kURt56yI3Zy9pyQp5P5Kydg5o+xJeY3TLNObCHzHXrryzIdnPQmtwt5izI0npEao4oAoUctX1e7Z
UdInDu290aVmWSXXxvcVJZalu1JwhM/mCUzfWkYlw0zFI9SaOqxyX+tKFJ5aK61rmzseLUDdeEsC
w6vWud3m674anjQH8TlBP+xPk8Fk+s2cRgoVkv+gMemrz5ZZdrC3UneUOlJ9aaipcxuPIOKSM0CJ
jc6Agv+n1STVO/kLWieKVzTtqdUN9fhgN7HjEeIcZurxjeEkIqiyYflTXRTCozKkMB9kqtcQGqI7
wehynZaOcab+O92JEcp4HNNTUdAiUlZa4/6d9oRycYvaKeX0oD5JoIndTo2J2Tq4RnT1LJ9+XWhX
v1mjyUisTfJNJvSv0VQIHtcaB0PCm6QjrOO4ke//yISCeIPTm8NweG4K15P0QsvHu9+KUFSY9b5Z
6bwRsiq6GUV15ChM+iYdSqNlp8ngJ4s3ShSjQRGWkTdxDVj8xexEYakCSFU4F+96UUSd0pYRnDJ0
ltjoq8NnyRRPOAw8Dhz6o4gQ5L/nSmlK6dugUA5qmcNZ5nOOPqhSAOTRnmC7mHUpWUSWhFm0sba0
mNo02zbd950pTh3/H2v3sRy3tbZt+IhQhRymjUbnZjNL5ASlQGMh53j0/42mzCTK2/vb/8QeWWWR
3cBab7geBn4Mwtd+h1PINuFGr0ffz3gKi5dEDYVZN5t90VKzW4JpXxgVlrc5TIreXrxYKrJa31jB
+P0/cipdppNcljMdPAehw3OtG03y3rsqo5FcyVgp8LPt3Z9dFdYQfpadz1NBWRlzUPqZV1ECDgY9
VV4CYN8YK50pfZFGEJyO5dtpagAuXqwVNHHFTYrm6TNqRVfSXWS0pnvmVshBIe3MbNwzueKEg2sK
ms3nePVCBN4Z7dCisQI8E8vECS4jg4xJHgtMXpVW9MyvVPzG/DK7/IxgqTjRLbQafBfIbQODcZg9
Fknmv6182e2DYc9rH3yWr9QCjMFYxJb0/W+bJRDSX46aU6/+P/osggtX0QXD4gVoMR3LrQay3maj
peY0tiQe9/RCtNS63K8b0yebd3ZahgzvpG4HTkEz1oJBjgio0if5J7ClMMSWdmXrvYItbNsDqwmO
32e1ZXB6+br0SwZeP6FbEGmr1Wit/gPcosmYSl3/jYMiobf/K9ySWrLwkpG4EW2OzzMd5aZPjPvO
LOiY5uwM/klxkcMcwENloupMuXRBSXAUeZ3rs+di88VepJXCLeAFdZGZlFjECUXiz1QX/PCLMpce
htJ8QqG0yJtSqCzNuEvFuhDNmuTmDLxEQQkizW2XVTCUF7MLb1PhX52Rl1E4/LbIX22jTluWoqqO
/056EUlxORoCI5T9zwXl9+owMJwR1ca+Ynha8+VvjRk/kQVwSZzaqiOja0Hg6KXJweNQBIbYnyEY
1g7MVWQQUSuVCJsvJIw8/9F8e+6Jaz7Q24GX/a9oGDKM9lULn3fmYehFfWlq+aI1NX+bZ0zxYviJ
pN5qed4TcFUweSY335G2NlY43VmyTvSMod4TaLz5r9AYhr8cj8RsROS/5RihRYLcH5mqRu2X69Dh
OvNCyMSp49H7ypevjAzWzdcUZ3IR95LCMh+UjJWG/a4DN7fJJxu1ATj7j6QML9hxGYk+I+oWV8bO
SAfWjdlrYvT4n3EZI5Z2YJ/DxkgJT5piwhl/U2Zwky4TXfJG0V6UPvvuYDOVEMq3vBTlaYpzeVMK
s6N0hDqjhB26WKL2a40ZyDUEX0v+jQnh9Ed/BtCB8FUpvkCjbzZkw6iuoxis2iURxMnIzOtZoyHW
sXQVWvoEmv5O0jh6No8OySp3V1ia3vGLdVrH1nU2Wv1DyQwr6b2/aBph2mInyLm4ZVyMrAKboAa2
DvJgUxJoxXzaPxo1JNdO35LIvsReYHRawva41AJJv/lHpmaKRrHAH7W2/8GqEXN5cjCMu7NXY8O9
Lpq6HHZntKbV2uDrlIf66gWtsYWWJItkGjEE5w1uXdTWJb02l8XY8Sb0O/lyKNrv2qyi+p25SZkZ
ZEuAK9BdWEvlLa96/X60EJc4vFYsWRby1czYVGriX1SWjCdclBnIwe+MDdPMJITb+iWHo2VsGohZ
bSThxLdycvM/cTYhXx5IJCY3Vuz0igLkxfRqTZIOcTCTA7Rpg++61DlXpvB/2O2jUWaSJznN7j1o
g6w//mQm4zasMv8wBCSV8ZSSLkWNILrILGXaJ3VlrJ9dG8Zsk73TNK5Q5euehCyfcJO7M28T5Xxh
CRnKvY/GTVu2MVQiA6x/gm4ap972yYiB84l2Y+jGPX8jdfNn8SYeWed2snT3rN4QZMbMQajEy4/y
jcPMRIRcXnV7mc9CxQkCBKfRSi9jJtb9DcLp/Mq66wpr8xuGE6EzMEvYadrijYhjZNmhT6j0vbI4
ih77t0Y/WSdbDmtEFy25+ejjjINfPFhOnO0xXoNTSf7FzadOTi0SviS2RMS6Kvv1j8LpVv/Cy5Gj
1NmRd0NSs41/kRaDc9lQFi+Bg9YypHNWafad3HXawxtAZ5Ir9sUSyNKFonWkj+eMCF+2TD7fUQAZ
F2Hmt5evnE4c9tXSlPXksh07cW1pYXB81XQMqx4XQgn9Z3LlTMOEfBUWk11We3DH4Gttkacb5agT
jsQ0LGl68uMLqWNb6IkZeZYrTebLHdvhvIT/f+J05MaxD4NMtCshoY3JUM4irglemHwsJLtxkCte
WR2Vb+rlRCLtP9M6uDvRJnEy89GyY9Z4J7aedUJh3Vdfp04pA9mBUu/PyE6STKWD0Ow3q8qURMgy
wyR3jGOSDG0SZ3WSSjO4KMh8+vFndycXOkHR+TCtVI0ufMpd4qRpOMTPCs+Q9PZat39+hHiggoh3
YrNt86rxRJ0E1tFlN/+fRB7fKRpPbwbWS2SNLUg4A7ecwvC6qMZdyTTFxSvNw4KS6k6+Sb3n7PPQ
v8j2rRLJj00w187TXF88Iz1GZfOZsRyaBY2WcQ0QIXEMppwfzmZPqGuqN5CuQ7jIj1A29Q2PxIac
UNu2yQxVlduoTWCzNHiKeilFLfYQcfbffDuQls+QD7l40TenIMNi7An+VJ0pJXkhDLKLGfORAmCc
tJXo6fwH0aeb8ZVMtsR1Hkf2thkbg6W331kfR3VqzVMl2ziZxkh7syaU/fqZ9rGZrhrbcTi88j4S
o/QHqwx3z8RPLMNGd4ZiSe7Z+dG4+xzJbRNuzQOf2OGUucvUieMvbLgpn6s/TceDsO2Tj+pPE8fa
ItflhFpnVO9MTQDQiFDV6NMkX9SmVC4Ifcv2tFP8I0ld6rbLDGP/rP+UYhgFE8/TzyySp3KRjkpy
c9Z/AKl7d1Jb52dPltrBSAznlngRSgmjSlR129ZHmzrkj0nHSrbiOPg+NMVd1rKY0JPnkSxCBmi5
z5KZbjvGBaplsMMMgc+Fjr/NVFu7p8UrfRl95SKKVfUpV+PpuvvEBiIFajtY/Sm2lX0FsrILQrkl
WinL9mciKKtbdScr3SZSlfYqZUFoNKzy9kwFNcS3kGZTDgVqqm96luLI+0+9oKJmp4IN4rTEDRdV
+71H6QgZKuppRtOy7rbR/DbVctATSEj8oMZJK/r92UQy2CsiVPNk7SbkkP8ICdUKD5Uy7rOlmDi6
CMXn9HYmhcakwApJK68ASk10pkn/yArBLhqPsaRAUEI2nd82b2ghv4gotlecbEQCNEZTxrnIYt4m
owE8lBdJ+Resg1hOJR2IT5EhJVBJieh1wlPR79XBO3tDhpGhKhr6rSKLYPK461TMwsvxrZ/UFBPp
dd/iviRXohhokVd0KA3bpijzhiES5Hde8p2f6Kqz5FJQ5JgxIl237YvB4dmgsrGIDkrCa5q09x9R
Itlh9wlxxpp/Zh9Aoj7pA88pRbGpncRe+L56qquJyHie4habbRFw8v/EE/lUVe/8JEg3r0SRKKXx
xGya+o3RZtYODXOk8W6Ra7v6aBUNbahjeOQqI4oSCkw3UAPTCrXwzgdfdnICioKF8eUjX+QYfnEb
9I11qhSdULdXx0hpjeyxRalyHVWqLyPNKh6iLNFxMzufNbW2MF2+c9xFZsaIV3Z6UXZteheQbEGO
Wx+pCzHNfBGuj39qplbWFkE4BMe3qFEeNONJOMK/k0uJr29d0xeKRzLaOVwbgSSuq1BxTuUQ+0fC
CIF+yzYiPQ6hWYr6wSu6mF5gOdCRPTNHXTbuYa/pzY6ZdJmyOUczk1VZdTnYFhf0fMrcOpzmxWjC
FDBhtX5Tk5bIUl42NLwNBoVcGb2ZkyMMTXcJDYLf1ZL+Z1UYCriljIXE8qyzFzNd98ZC6tl7Jduv
Z2UqpaZh9qGyttnFuH+BkQhEveYnkmw/xZHYqC33XThd0DEDwBKDufFLR2Lvn+9WIRXjl7DU5eUn
UlJu1yzoW+2wpUyr3L1CSZj20g/CEk2CfPo/GUlKJy4L9pZWfM7+jZPUTWkAclrvWl6vS1bjj3mC
2JUbXX/XScrAk1+O3Y9eUsODbpWlCtOJKF1DpUpLS+QjDyGGKqHRPsBJIlO9xtbGH3rKuCU0cnH0
c8kKlq08wbNacPAviBJHcQEQp6rG7iwpaSanxLI1ZbZax3qX+FLzM+qm/Cr4t5pSEbQZZnbm6VwV
mNfMBzYY8BfYRxEsODSl1Hx/ppXySfYXjR1Rwv3cV5Jl84o0TpkZ4mS8MLqOLZZayNkvZ4mOWY5P
llCQ/pfYkhU6xSUxgE0+Ofx90xtnMMJrluilE37Ts78ktwRsNVlX3Tn+w0h2mhHV1j0ZLf3+A8dk
K6sM2rg4ieyqbqX7otgWyUl/Agjqw80YbuxpnYXrql+3KQWAzdlqkroLzTzFNCimJ5+b1rxYzLw1
uN/ZbJrK06oY5ygCUxvXYz88vMOb2Hp48jXzL0CSeu3Lc5oU9lpldj1HDIIuh+KUsNrsmYHceUGV
/IzYBNFTxuDOmpNqV/uo238KOslEkrihfekrWNaTs+DccuGw4dsGHLIBIzc2tVVsbsxFf9t8IJ4k
MjiHleEEqGHE1SCg6+3R0HO3G+7fkk9doS3tNFy9ZZ9WbVK5uE8q6T4dVeeYp05cXLQSGa0kqnQM
/c4ZNEUuMzonueafKKil0x7L4KDkVASXQ3n1L0CokRFmbflsQolotQjDzQoYCoTJE8HGlK/AocA2
ppHUlgXRsL6+VHuXWDk3F1eafFCyK8VfrJ7RqMHeUPooEn4f/zUdFc47ygcm0222yJMLjiCJcUCR
gpb50tpLIS4+SFLT8CUqr3rE5EOder+BUrX4S9lQlcrIf7HLi3kuOiXrGVfK1r5m6k+ruCX5hDSf
Bz9bTodYmNc8RshVK0rvjEsRYOYGVerARTNQ/wuZ0lppHhRc/3thiigy1zE2TVOuoiDZzsiUT7hS
l3rCJs06pSSmDF6l8AbJq10lrS12CVqJYTe4GoICV+VEHLTF9xv7q6U4kSFiEA2vO80qwGtksMol
Kxli62vkMw0cFNus3+Vm7IU9z5o/olOazGIT99YdFSjXkMQhjCEjBmtRBt2WT/9trdjL1ZKKJM2e
dpeV8brnJ1WVLVFdwU6qsmNS8ExkerD0E6zF3YS/NitUq1o3/8hQkZ+1ivmpv4GooNukRj1mFI0w
E+p+WsXxsfKnU8NpJcSyFR0EXDYwMvnQcWSSW3YPrcPMUilsshrtFcEHi9zIKbyf0KnU9m6y1n/7
VHrxZYlJxrLB6ROmylSu2CQrfwbTVTw9aMGjOdfG1Aw2dP/BrFL1I5Zg1N8g6HGFZFSg3Fi6ASc0
kZu9b4xNFl3L+iqMBxZbyI6EctFZQw3L677YO9XXsPsmNG3XmT/l8ikm3tev7/R5WK2Z3JQ0h9m1
ivEJyuZHUXWLiEnGZ97Kmi0rggSqpOZcw6JffDXWKgmQZO61Cze3rmbtCvuMzEs6WtoNKxXcCJx+
2lJxfLLbvyZV27WUUexRXTYiWKuBuXAn29h+cK/SQaIcSHb85/aV2dmMRTzO/NUmHnwSgyEIZNv1
udl9ZmDFRNVNaBp/YLBU+XtylMhWpSS7kAHQ33lYTZbfawgCPWwAjSYlERes4dJJ7bw8ePwnGEtN
75j2iEbpsfwpa8MqJFkuIwxUYqe3NwGV3iBZpEK4ac8zlatNr1vHt1CWsLihRWQ5xTyRr2Yyq1ja
nC1pEl9UlfBUzIu5P0oIlz25FVFv4Tju/4Boxc1lwmj6L0erS7Ilo+qL2dJS7IiPYEY34tXTMlm2
KRVMder83egsluynuTWU/aewlpOe5iV2h5Dvt7aWwjw/iDvEsL4OCs8uSX7gQbd45231xlGNbl/F
LVuJV4X9PUg9Ndr97m5FsLaRcu1QN7YL/iW8bPohyCmabrtJWcj9HRPJMkf+idHwYeGw2/WL4zKC
dcYTr5ZagFU64vyPJHOsAs+vvDrIOzvhVvCL5/JTkkeaEwOm1KO+NdSTgy+NehE7N0njEDG7d/Wy
5D9bx2Bdxd0SBhGXZpOXwID9V/CXZ8PL5DKsdfuUb6LF+p1oCtdAXIsOE6E7lf+tJbin01yn3ETK
PS/3RVBf80Nn28ZipFTbGda10aBDFTXsNhur4Z1QLTAOhv8wTAZCB2fyKzRPWXdKph3Nf6+LWdT7
d/YXQuli9kLtkaVkpVwTqUdF3iSzetj25S7ZvYXAwN4xUtalenjmwNze/v7WA8sUh8kteSlYGX82
wXyTgv3d8syCcRmPV35KawNiqQmfgrJe/fLB5kn22Lj7mwiTEnY5ymxjGMtPpLAxZuK/24GFuWYj
NhGDAIhhkiCTjKblsJm0q0IcZzQsivndcOjeAQeKYDWFT+oQLOQqefpbECN8nm/mJjD9bSZuLOne
175X023P+RHORaEp5jAs1OiMaaqGK1MbLXhJzr4YUpYrCrHSBmbVR4K/SDfjw2NhJGT7zIzmWJkP
6JjiJ+79rI5BJnEHR30ibGgIdeLe1eXI6vyrO1bKx/zeb6g55rQeKRmGxWJljU9ZfN1Vt2l+OZGa
HRHyuHkVyPyIQUS2vNIVk4S0e5xpFUmnpvkaieuMzBJ1m2HGAJN1zBuR1zxSZvMddyJyIOVt1hT9
9hj4Nrv7aHcMevUHYBt2H09/ksrmgW4J5+WMlS3pRyviiTUrIkUgmF1IrNrSerY2onLXzova2GLg
HqDLSdCvJnKdLvvk0qliusxB12yDxjz0ESGXZ8ysHqutnRjq5QyajROXmXoM7CNJTWC0pqJ6qdly
uv+bN8u0fBMI5S+NuLpDaxenX9SZZiu8dVXKCncqU+Ht9E3OrytekzpjEXm5N8xvZEaLptkNs39G
1voukbJHvpI+eCDDz88IWs7Rq7Ie4Y/cYrK3wuF00p8kibAQm21Uwq4h9/6MounKpmzkzKNayiEy
Y0rxxUUzGn7q6qnsGV16Y6MNE3sI5cBvKfHZeiPnaMHksmYe8/LQkepUKZfk3A6aez3S6oQnIWOW
H/X9bKV10nBUeFHV+dVUH+HS+uimJyfZXqf9N0InqWYQNyY1u5lPU3nbWgs6E1snGUpwkfKnXqn7
sQ9WlAyWYsx3XWetR55urAjpoyfQQwFDWES566ZVXT0p4TdizeBO+vCKQ4Y5Xb0X1kwWfwJ6CcnI
VxLihihxjsL241tqLZGv+HknzG/lFLf4lA75YkX7+a27FlR3DYefmV4be9aImMEzNlZe3zbMkP9H
ga0g+tKql3XFt/inkkeurAz3AC9MHjFkQQrPpw7b1DaezyBZfawF4ytZNl/NbHvp5wDjFKeAzzRx
8O3sZ6CRABJNRCv1WePFfTy6IQMJqmVenHW2QIKCGC1EE1LHRv12HI2Mr4SgRg3U5mhzEHdDp7Ib
OqLvNO1CFO1lVI2kH1bq1ay3oZofKNdczICbIpwLNcdBIjOK6eKe/K5xRXTMXTg25iJJDlKtkJXd
t8FasULiRgMwGUbnEdxXIlC/+VTC557lRlW/xmLUtt1oIoj/RrtZWqO4OX+N97pbxPNvpO//IrzV
ib3XLa7gdrb6BHpTapO584TAWGxTwgk3hk7LhCkYRhLoKRhxaBED4RwGjp5LU+FG4TQ0uQvbWMkp
EOPRHNRoyTxgv7ST8fYTEs6v2ScyZH87qVZ+jPP+kq0pHj5TfTDN7iKsq68aN8OUxV3Oqd5ZiqvL
9gcAA83nzti/QHG9ybxWafGK7uNLX5u+jvZ82xnyH7bEHEOvR5So5Ks+X6mpyt0mWJ3tOJF1K6tI
doYqHRT9uzOgRVPL/V6p3OfOjFxHIgEIA3HAVj6hnST1AxjXQZUjFIJ8HpTRCa2qVGoSZ1eOe1bH
9DhZBO90OTONQ88PcPTOxJwsuq9jStRrrK4N9k7dUMmfHMP4MZAB/Tc0p9sqXSRZviMrtwjuuCR9
/R2ZYxPodqoorzj46KkjfkZa6Kq6xWUgLyJXMbqtSulnWw/9clRCQgwb6aHXE8LZzVvNpP9cKoBI
9SYgZ92ibkeo11jxJoL9e+vQlemPSQ7JubHlyRV5fjsGBsMbbDIs4Fd9NwIMWsq9efeJS0fVbDcV
TOOldXroysJL0tHZOpK/zMlXdbuWdaUzVCdYDik1+Ym1qR/vvDprfgt1FGmkafB6GRWAeY3Dma2j
WUSIYbqvicFy7OwrHPu1TgQyC0lXou1kj5F1g6O2tahkzoYzZDdWuSux8P2C2eU+vbVU+/IHz45Q
iX1YqAs9k+6sT1k7w+B3qGbJ40farnLSezXl/7wYZfA8PrXlED4zd9q+Gnsq1f8GusMrYn1LV7a6
klDLYysoP1gjE4qc/j1TtxweSlQK39B3pWWuOi11X/m7WNFuIwyrWcDTC7/bD/1FNU32QZuPpGcJ
r5sC0l5lphXsBHZbizeZoogDq4krU6m20hi1G71Wj+9kvGIUawD2w1scj5nE1RCFKbPkv4C8nmLg
7GixX8AdMWrdBk12mAIer1p1pKXcLt5beaMvsWYW35+5vNGXTXd+2xa6dBWYgCS/1LyWHDWP/IqO
fHjovHjMrx2sWtiyX3yeHlv7cnKw9oK7iFyp9Zjw9E47DK9IZC1DUAwPtxMlgDOoN1fhDIHhckb1
QAno6ZjSjzOsx+TlKpzG3Qdcz+63UmLuPvh68mDt4ipZt6qoaALzzDwbe1EW0ENo3dbK7FdnT3fu
Cgk5z9IlXtjs8D17e4ToCo4Evl19YbykZJ/WmHGGL3omw7cMxMA4YbnuXvQ9KIuFozBa0TQp/Eid
nJBFVGCf9wpfX9ClSKPxe5MUhBhniA92gccwMRm/tKPccVuVMm6JArrKp2QbFdbT2eZjAoNwXTYJ
zj4fg46aK0LG+DpHW2LXQnUYNElnrM9khnbVEnrtvop9gR3Jh9G4w3a4sM3+qPm17hVUjoUYUQfM
rF/TfgjpenuTyXKYjUJIeNHkKnHMiBlGhicp8uIs+jEjlbPPwIH3hfVzNCXcmr3mxjOMXio1N+Z3
tF8QRJdVVuTumfdz7C5D7OAY7YfZsUhlEi85+r6V/oaYo6VK4+NF++tFxi+zUq9xASnuFn7gnem/
oSTauImWRE5TkqaHz3tT3p4ZwKTKcqrU1j6nmmiwrLcrIvlCoqf3KgLmLXupevqYmMFlUzL43/Lw
7kcWUf1qXzHxRHdlkwXdo8Fs737KWV11Gt6TDhUv+kBr3eyGTa+pP0HZ9BkKtPuGAo9pffkdCywH
30Nt/R7kjznrFhUdskXRZDdnNrBykusiz1ahr+3tv+nADK1M76+acBRe+UsPdLpvJq36MyAo1AHm
R05XAuhxdgS1Sc35M/v1p5YgyT9PerKS4WD3ZKyaXnCpim8DC0B7URBsEJvyLVSjLnixYAr6Pdfv
oG+pCaieMYx7Z4Ba7MsWK/tTX5BvD4ey/XthMI9wOYJxOQR8/8KW3ANJW5T/vTRIDrRH3N1eUn1v
1gZTK944UnV6Bgez7CGwHeQznfULk/jvN+4gP86LPuRvwnHWjPPmIjLK6y4n/9ksoYpQY+nxzAah
lkTHMLEJVfjNIbSl7KlpmLkpHDF6iBO79x7h2Ht4uU9DLUIvQCSsI/1qHms+o4Sm1N7IqZStX2FC
wl0e4oB8i/c2oelIm67Y2ZJ0hx30u1CYFacukxepPv185xR2uZEsAoVtfEM/1sEoLZRc+vLiFZIb
/V30xs1vZOEUmJpr0jSf2ULf6JNt6VfRMhYEDcEpMg+TXU8aITetnfKFV6beyx3b9EzOOFk2rYph
aj3TWdsmiGndue8hw0Zwg2wa88lmoHg5WPEF8wmqG1rT3ulws8PSlByuSLW0eOENJzO7adp6+7lw
OEQb1T49G4dBqS8JKtxVBcPUVaLFbuscjFirDpKw3ZjJTkYfpoPOVpiT4AWc6cPQAqSvHX2vOlpG
jhGNGS0dxN6cByHfOYg9XFumu+8pRGnR9fXTv8EQedZVN43fkcLoZ8zDIyISr0y0tHFLFDLTtVnO
qmM3Ni4BOT9mGbFKhb7MRjYbZh5Rz9RlHoEt8ICSCbktKS1CJGaU8ChKGCZjUbKh1qstG9PpupVK
Y0nY5jbgbLiIksRa03Zckq3IRB+jDcf3ZmKVPOh9vPqcTVRqcJ2Rj1Ix3Z/1RPp6lBaQSRdMGh3+
QCi2+vgtCpxwHcQjTxiqiGIoZeQpWNPmOq1U+iF67yW+Q24la2Gbd6yiajbNOubYwaCHG8WGVw7m
t1dhsZbrK6Id4wWZgqdi4JI2hsHmVVqUh95TWIcWlWnT71K+MB/EdfzwCi9asfhhivLpbC8GXQFk
XKkYvtqK/fPbcSYYG12NyHCnCF1CPK1856EvkecLIG2yF/WFPBj16uwxjiLaqqPtLCUy41ygpsL9
BGZMm2QuHCTXIVXOi0nNvr4CjaFs7HnJErugKe7vQOPEju2ylpxkqarKiffcVkmTZWAzA9LMY50S
9c+2sRMajZ1YV5WKjzuTjRmHgJoL1ZKcmX55thsTu6n3hXbhB0Z/Ydg8e1kS/oRvVOjVrKVQlbzK
KJSV2YwMsvXF4mw56rRQg2jS921Ia/wFdWxxYbmeg3k107ELR+8VeFQK8VOJBHF0LZfBKGRSXYMg
XMfDQXHsYicb+eUH8VET6Y1a5fV1SMWtyZjYn+HHIAtRPYx09x5/JML3MiUpZet3hYMrbN5kPRa3
TOKT6IO52womwEM42Sc061IfbjyyzBthElNTKip1jVq/ZNijo0CmUmd3k0thMevH/CUyfVxEWz8Q
PqVEPrO4D/bNyLYWiZHmssHj6/tBufEz0hXoxd2EfEIiRcNvT0FXhC9Kl8Jm2qm7SCW2r5PowA5v
DMk+mROHKKmc5MJaSCIT68auy8VjQtrOaExfKmlj5+SV5OadbTWjFwR+xNxv63IV45gBALpg+uBq
TKpHm2fRKmZ3etG+dSaLfqYolHE3W5OFsB78Mrz9hJsMA6qDfpUR1gbN5umKe2Ynu6GhbpSaFy/0
JIk8OyXrHLSxkbdolWx8ydAPhEvwsxa98HAQqiuz1jemLQc7ldPdYVA5Nre8tf3WdyEZdWY4tK8S
GwnvaUpH0mq3kPr9C0/JF2+46JNbInFoI1WEBA/CoT8o38eOs30vVWo8VheC8gyBuf5dYNb3qmUg
/DWoG7mDnxMUtMhH5eGVriwbFoHBujwpTzjsVkQQxaWyKfwiPBbhxXvFcqg4SuBxrAeVG/usWcZW
GK3SjIHq96Slo9c3SeiwOmsRdi8CjftMxk3Y4Y49N06MTh9JMK4jzm7i8r1zmVuseasyBSrNdyp3
1ItrOeekU8UpdUKwOH6AsrlSo/LLb/ylUXLslweR3BuRv6uaLrwsO44DhvH1zGGKVqESmicM3tiK
uSFkWVsk9eRc8wj2Itlnqqrk1TFsqRkZB81f5IOS30lqdsoZd1Ts7sH3R7JKz9uLv9TMjDSJRUGG
naK1h7wjrNFQR/0oEnnPikCwSspm25lJvXyVNBVm6FahfmJe6itXgHI1jJKXBnW3nKzqm2mQLhSo
/rit45BBVmpooY2irAdpv+5JKVTslsfpW10zTgbLJaKBmcBg3PHE2FWToXkDscGzsEkA6K3cnHJR
7yLH4kvOvWW2NiMr8LrAvOJURsVa7zOyiT/hNi2NvtRUh/tM0pkQN4cIrysYF3kk6kMjhh2O3FhY
ZDjUiNBFpjfLSDW/pnk03qgR+StRtZPL7N5hC4aH8jPHWaidThSb4lUMbXFTrh5SeuOs8Gg7y06+
quWwglmli+VAV4em9wJ0hixtLZB7NiX9zlPLDdfKpZUvy6SsS+s862YhkIFzXTLWoZ1P7j+CnYxi
096o53SDt2jnMDb3Xd4U3t9wZ6nsHXV4HJJOWllJd/If4pTtqwqPckWyYHQZSnG7NRP9qSRYcpmo
Cac7W8t2HeUqSer41NZeSn3KkzU+1aqSEDiOQh3Q7ig7RlWChughufLvaM8FHCD/Nj57DnodzuLR
iXrfbcyRHcOwDLahls5NVcXlJhbMkT3+Lnf8zVn/RHF80Gsz3EepvTJFxK4B8YqLMZjq1SyABn51
P7ZeDaNwFebWl/cQaCUVLq2Qu1cLVORhuK3LcimaqljHQuW3xm/6xQTtfF/2rDr3spbiu+ZElPvi
fRtbk4vK/UqDyjqTwCY7Ynsn7NdOIkFJpwlLzMb0aPGHPjOhMAgBmYqrz6nQvJMXhZAqpOsqXTSd
6m/6OseYM9J9lo7AVMpCeuFD7az1wioAK6n1zO0ln4kCmMvA4aJjZpN82fYRJ1JSsqdM57EbN6RV
ANYw5GbVq0Bjaoklydp9R4ym5miv5GoytwqGgBVJztEkMeeQxGSRVFq9mrrkGyyxcjTUaG6v8GbR
Q85sgWHKa5aAFylS3JFZyfpYpabuFs7oVfx2GABZvWKkFZ0WRaoDrwpLxZW4UJZ2kbpGyoFaTRhs
KhkhL1aCBA5LGYJd57DbcMZKaYz1u7mWviaDA/6pytdqTQqSxQeRYsk7vrSWqK2blPibdspohZbC
VVrepBxi7p3jWTP1B2g0A+bwWTT128LrDbbj/aJdtcNQeS1L40BTj/6U804oaK9IqXZbpxnK6hR5
L8opqOuAr3DqK/tkzNipISHCqqZYPYOn4SkQxbh9MU/DqGbcKdGqFaYnLlVfEH2U/TVJdspgDdlc
XU8ZWKjjYUZQe8nyL6SQuB7JZg5LFn13mApuOYYsH4Z3LKqt8TbtSTM1+1ohVk6W3GnMGbpPeTlN
lUUZapZSm7wfjnFhDseMLG+5tm6m3hg9xTSz0/kfo5zEp2DdJIPwqiYrqdFPz4ZqYFvlCXX5q67n
2TGIkgBEIDVWiRzVS52KPTt78vpVVtVMqds4JgMGeWAp872g9LrJvj07q3leym5bO2+s1TE/ECpJ
ISyVnF0kytxVW8l3cz2mLVuwQtAmbqjrnIjo/akyHztbSbwP/ir8l7INahAjK107eaFtOUi5LDAw
K6AXDPjIVbl6AVmlljY73YBVXzo3M8ya5hVjOVqn3qnf9LrKPX3mWQsytb1Cu6zV/8fYmS23jWVL
9IsQAeAAB8ArCc6k5vkFIcsy5nnG198FliWVy65b/dCOjg5HWyIxnJ07c6W9z5NmDyF1OJXRdKhh
jS4cR0ped5N+pY7By6T0S0vXLVLbdXtQePBNhA/3iKg2guFfCFeudd5NdrU9Y1y1iVrwUWUl6H7C
XLWqYh+W81L0SpzLaRnzSf0kuqq1A/2z23RQXcO0ZlMnrs9g1yFE/rUdI3RHxas2hoBg1c6I1yAb
XzirHaea4/IviNceoNoOwOVDhNC+j6KMOG1GCKXPxFFROcz4xmCgu5SYpH4Dv5pdtvZ0DECeYzIJ
VuWhJWi8+gTAgihdh4p+/I0B69eB7qZDsszH5ICmdmOg/VAZ+BMFixXthd6bpa8yrpkfNFj6QPAE
08GQNf5tNQNhg6jT1xHlf1Zu4x7ImxVTqO321kOYjqhEMxt2RNVpJqFSJzWSF4IR6xvOk8SaUfrO
sAojlp3VBMX2zIrFdIc1NovlqtcBkMBS6CvprD7BsUpiTVt6cS5Jl6tA1XAyZxo7S0F0t7Yo9PId
8d2H3tk1HP4DuyQl/TtAlkGNYFDaLj8hslFJZNC6S0ZDW/kKJF0np6jsAyPrQ9uDxOO57e8oWZ9T
uxJltx80WU13bnqJcy11rIu/A2WfW2SdmSibFhwNgH2frDC9UPMAASWby3p4sjAwrJzIOFbK9PjJ
l9Wn8KaKTaZKJMPFWIgRX75LZ1uMS2vaq015kxUyP6bs82zJ4rZV04dKkN/0Kmc/wv/+HTpbVNFp
LJMbVfrddVLgfmOF/MWedfoUM1BkWyuCOViAEqZ5WBiMgw353IGhI8kewV28R0NyccbQwmBIt0mM
0i3yVaFomltDpl0SsgiPVWM5q9y65KcvJrz+ggi85av7X9m0tUGkOAqqR9mPcmsb4TFg+2NyXl2W
Cpz+mVNbwWjTWdQdOhKN+ZR+4WpFE155/fUfiLVdOV4TR9hUgQP8IsUM6JXYq6JjptUqmdxW4R/q
j2NmAUJpIQPq9UpCTl+Khrgxb8PnvtAfYXNR2mHZ36vRW1Fy1u6tSa9oVJhh42W/H0P1oRf9/P9u
XhVYSoBuewe/JSROAPouxarZdJ61yBKtXQdVuEnED1CMHVvdD7itpjhXLZ5SnrWJc8cWaZn6knw5
J40z6LaYyLH6ISlL63osm7XS2VzBEcxbu49eJzExlGTK4cy+LYXN+tGACBbH1vOvEFycbbJlAePp
7EryjZx0ss4zCldpk7WfvKlD9HoG4qrJnkMvaPx/Y+J24tvY6M+82i26CrofZzSuMLWFKO3rGY8r
RHnoe/w/NMg3y44vdxhK5q/i/ouS65FS2lSFfh87zYLFfFekJ9H4z56dDisPw90Mzc0U2HtVffUB
zk1l9q6HMSCIPmBXW/r7MzxXKexXmlqmBt5/ZDwxMzlrIogJ79/wpplRugb8Z3Zt4fczTjdFkkUS
iN2YzupVbjvrCLFr2YYx8h8QGq2VvcsJe25f30fhUK0zmbzXYqg2Q0DxRN/PUCNu3t8ouzTKdtZw
aXTAw5oaQ0hdUutTy40stMd8CO856Z+gdr4HET02tpq8y1K/Ss2RK6IMw8UZuZuM3hp/zu2Zumty
N6a5eB9g2oDEIK27DtqhoAmk2f0rgrduABepQ4nUMshl3CavTRnPRKfsDmWTzjC2KRNpeqUI873D
zI7D+ylM7wZuU5ZuT/CxX75gvErebcxav/jk8Wrai6ox7tc8txeo1bQYZpylCat1S6HtDcAcGKCj
tl7l5SnsxtLta7r34n546rvmZAS497zkRxQxUCeFuurjXF/Wnv8IAiknPSw52s/cXkf355SSjfmc
4kNZksL8ZPeWZsk9q2Iai67ttL2dCb5SvJZsMA5Da5A1qZaGxGlQ980TXCxOEzIueAB8cHyrEGk9
kNSFGrNgTFMbdE0n2Sb8726t9Ysz2TdXNXw37CEb1oGl2j+HVuB6jdFdzZBfUuqdqznaVRlFBDl1
bfcJ++18S1lgcCn3ZnmYEHGXdvkL9Hf0c77PzLv9AP+GTsJ+8vYL/Tt1VCVhFelHErYz/Tc16xuA
T8HmTAAW8CSWaTDXuFHy3jeOh7dQMHB9oIBrK4YI08Pynp2QI7Q7RkFWtTMXmATPyey8tWHiHT+j
gUVjLaceFP8nGjiX040sEy4Ovk0Gq4fOwE+UOGl3LAqie7j/GXYaj8dloMeIihiC6B0njbT+H2nB
tudQmlc+oyBsuEPF6ldoMJlQ3Jc1UCgHDufeSs18q92NCVCCMz04CgJcHXm4PROE6aC5hedG7YcJ
rGh4LVQd21IdvzRDh5g1cBR3Rk/ioA7u8AZTV8Tj3M6T13yoOHDI9N4s27uMhwklK4KfRTfeE0O9
BdQHyeLvbGGAbzlmSH3zX3zhMCPM6Ssod39DDKuGZBSRdMMbZv1Wx/6q9VD4ixYXhHNlUojo/gE5
nDZrPa5OqD9c8120EtHEy/UX/LCwox0Je+haPxHEcZ0fuh4XwYwhrifVB+9Pgtxpy3cekRiQ9fTU
aJQyYu1t1r9DicuAtV1ohTEmsuG+6ikSh05sN725KfELYTUFUZzVDgXKcgJXCHNRZXpehwFe505t
/HWQUAnxyStuyLv6CHfY5v7MLO55WoKjuzUaaOwf6GIhxpVILaBmFidyRyAdq66mwOPjP9RjVAvd
dDpaqAcOxNqbCiip7OrQrSUeG5JUC4vv/tbExhcIGe39sfpuN96Bph1zWw9cPSnWE3THT76x6mGN
xX5zG8I45l3p0jzpqhYaNlbTHMDMSUz2U9Brjwq+kIXfJRwR/sY7LmschJ4lj8AcKBEIKk6rJ6oe
/0Ifw4MY9tqw54btlk7E16koyUQHyU/6se5t2tHczQBknOp0eF+zAZ6FZwRPh7185FkPv2OQbe+u
KKeL/yYhB0m8MqjX/i8aMoxCROy6TP9IQ7YkXSfCf2fojYBYZ/UqVLP7mWa9EKlnLG1yXpsQ5ZuW
tYGXWcFtDi1VSRgOTUDivwKSbSUGgqbY301FnmyhAAQL+dfBgoc7sudfsOSCLUIjdmW3cXxZLf9O
TE5VSQFiBjjFxiFimMqKdLVbdHWybRRM058E5RaRtHPQ9r8oykpbkXwlg5m07FaNJLk1fJMGmg+a
8pipBT9fTUq/6lfYYTP6jxZGcFEW8/v0J1u5U+sLYwrQlNLhpRPjpZMb298Qy36vToveZzcQIhyZ
PzHLRs0Wx0rvv0jLcWKs6gmHZk1kvrNiQT3Eb8RlaWDPU9STEcHrzCCRLT6gy4HI136pc6r8AC8T
RaJfLOHJ8xO+XBbeZqzV/Sd/We1qVx/ruy40V4NTvJhBfGUJZlOYZG9Rz/X//5CYyeZjodNfy1Zx
TQvCAAszP7LtlR+2VEsViWsYw4b4cL6s0VUtpXQ5Lz91nMaXwzDsNEmiT5qSdhqVem6087VJ8yVZ
0c0vrGY18B7VlLe5Ir5rNdmQL2QzW+Ai72//TG0uCJYqAPABN6PFLJuq6ty2M91J1x88o1g5zEV/
4jen2KnGBCrPxMrtzHFWx2raRiQyeUTVR9iml7/znOfjemNXfyGd44I6UdM37w1mCKnFJGDNtyYM
YSGxzZDpeCUz3ttmi3coiRpgiuwn2Ej517AQ+NtFeckRTFnERvHQ2R49UJJ1ViDeRNI8nmnPulL0
YFHAZ/sGkK7R5JQYdWiNenjygYCxpZou/hP/DLXwaKZy2+pAFc4YaFQdsiXMbzLZVVqmcaiS427U
g8eM3jt4nu16wMRWCgJ0Ri6/AxhUlnWDS3vGQkOVgh7hdDO5b3iqp2OQWSHWuua6nwg4FtjPlADp
biwFXk6zOH1yoqt1EJpzcS6kaN23ePjGsftJix5iGa6y3nj6lRjNgXAG/JHDtdVhDZI+bQJz42T5
Y1fpoKUwXQWzABd39riRNFN2Hn1g40MgFYt2al26nRVEbuVnb0ZkCpDMRYw+JJ31B1XakBwf9DHa
03N+MYTTk0pLUlXwRQrPttfm4oyWNsuwxy6kHn7HS7dddSs0ffbJahyap/TqCzGtTvVKqxINzACY
aTHxj0Nm0OJ2wJ3xZ9K0rMtuNY6d5QbmtA4yOnfFMMNYUpqMPc6NGO7UOHvRM4ey7pk+XRXjt0rr
wlWb8pcajIW5pczvze5eSX9EtDGsVUt9hBWzSvLCWXh55JOtLHdNFJM+DJWLrha3lerdp79xqTHK
U+pcVT9Ili8zi++HuXopKwTWT0b1OJa0u4Oc+ZVT3fp4J3S6q/SJHEo/86pHU2NFV6++mNWF7xSu
1gfjPpmSbx/s6iRQ+311n9+B6Uqh0TjG+gyx9osBb13lwdVU1G1s4fQL/Q5/eOdkdC8NN3peFcdo
eE7aESo1q7tFOWnPjV5NIAbHeGlO9rcumyMKUaGutUSqS0PzK76ZKlrWlb6uev1yCmDusfl8N9Q6
XXbYdInihAzC6cUX8jrOp1uaj4Gu/MRe1xFZAcmgiOa6sWTKgSU00aIpxPDHWKe+IcfSqbufGOy6
a3+kLHq2sU+k5TcctiZAFFtqtD8jsTkDv5F98ReKWeRbPB1XnVcDZZr52AHPOFsT0GzkYUqdZyWO
32I+kHZQ0p2viZolE8VRfdvCT2rE9oubPbbOPUuHvdrfRn0P7fJMz87AvhvKIlCnapmG8eoTop3k
kWRu6pp1Lm1W7H+nabejRSaxMHYcafJtmKXsdjqLZ0u6UycHKbuv7sM02PaoEG4jWfJRJjqEykuq
uqE6WW4CtHIzY7YVwe5JL6Zd1ZjGMvLVp1bUTynOrKXXY9ZUcBpsp6DXlzBQaOcpd14yaatP/nYQ
Zc+gwsvFkOAN16LksVUL6crUp3moYoA7w7h7Ue6UoX384nEr2kZv6UKBO5i6mbgOjXj+wIyHZBi/
MTfifK0Le81HflTQvA6qMH4wyq3lB5y7N45dlVZ/8blbcxU241EG049eEtv4pHQnSnNftvhT/4PU
nRLBNRsfEWWmdbdAv2GIUcaWFCSuZm53xnLUEEy+LQXJg1U9BXV8LCVDW67nG6xUT56WP5teDRme
BGiBEVEQkCWVBcs7q+veDZVgFYhX4XjDFoDKS1CJm2pUqUznOZUKCoH7waL6eBi3XqDehHZj7oph
QMhrjqbDa5r7R3U9ZJs/AL79HBN1VVPI8Un51jztwQpBATR/B30jn26Kmr31mfIdduYuKNLNH0jf
Mq63EW+t1QDtO8gOndBPfwB+V1q5qnuWGVJzAxt3uWf9A/wNJcrNExLHZ/h3o/cviU/yI34LYoKT
PamZpVOZe0NFMAtwDx1RYQluzBxw5okLZS4k/A0Fnjo8o6CICvN0BoIHPlKRFtgh4UuCfvGohqtS
8KmTYZAub7D3TvPtu2wqK3cqkQUsiiDXhB/wmPfTpui7Cqv10G0Ahg9g++aSdLxMMzV8IseyDId2
nP/Wokt0+15Gzclx2UwhyfapvcvAIB5mkHjsTd5BtFrhgitKVjl5VQNBRBtydiTUEh3Dgi71D7y4
ZffAEOLg1Pks7avcMVctOvHCqgZ2SUA9UCMAaOrW1D98UsdlrJ5slieLwCCqYQ6ZsyxK1iVnBrnp
+6brtWmzOoPIh3RY+qV1OsPIwVpzeAs69YB1bDtHIKPRSXedYb/7GfJHYoAyDgWjNLIfTqJghUxa
sZwgNh3TnEWyNXFFAlsoKBRvE/j4TKy82JDXVjhsGIsWE91VIsznX4jlVmHwSLF/+NRVGgFXqdWl
5J/Yp24ARCEldLHL1a2tCx9WwdBRlzgRvoUlZw25eVT85Kacyz6QJF/6HFaB6nhMmnF6KG6AdPm7
dL5cPvnmsYYD0eiVFJATl5fh8A6EyvwJOicjjYwUAtORj7WqPn7xzvUxfMoTkW2Q9TB5kdz8ZJ6L
2LkePM9zAQQe2or3MZbqpSLSnC15vSUN1S3SONu1aieXjje9Zka0tEg38+bT915t3v1/CPSKJWSV
OetEob62VgWnNjDovbwrzIv/hYI+jMWMkgueAl1f+j17yDMNXbXXUxw+133ngv2kUBX/h3cZN9X9
P8HopWWf6vhbVxAjMbE0/MJHt1jIumUXO3tKRXl0RLs/gNJZQFbLvDCQemVPrFybY/g2ZyW5DodN
oxvbX7npweR8S3STopimDVFlDEiVwe0XOt3CRkknqeGe8ekKIALbpIL9F4S6IYpk2evZqm/K0x8w
6jjw1VWdCZVtObe/auVLjcHx33jqqAOXPSlIwyQBETaPrZ7aC0ih+CCzcF7FPqdhhxwTcas17RvE
azdWenbh1jM9nG9OUWAqNKetsKs3NUSIxs9E/EpP3gdHA6zxb4j1gRc/v32nIgt2VzVUG+ULsh6y
S8REcqkw75mDdUn98a5nRpyd69fUTFynBLPpb1rjL8P5HC0TfkMJysyc2eumTko+U/E6T8+ZhgfG
z3AD5t5db4YXSaEn25nALvVdXrCY9SCEsg9Mf8ThhLelHU9d7VQHTQxvnRaTFqPY8xPIPgrSORPo
O0CZq5gBcpmdq5J+A7Pnw0nBv/7FZh/oNMpSG8VTST03s25bdnCLf8Gz+1g+FB7Z4WBuzZIVVJJm
l2dKO3PS1qq/c8iISjjcQ9Wu1PbJBqTj/getnTYTUo8tsRCBctWNvjsaLdLBX8B2JU0auDXDXemM
HHXslxnanmGSp7ESg306vqettqjM5CC9fWoyE3WZC8aHkTOEb1+qwbPBYnGhtxUhIyAMYFkPfuSv
mHmfpSOvWimBnzm7Ufrfp5F6I6TYP3Pd9RImbIdXQfZXUlK3ScBnMejUL85498ShBVooMV7G5H/A
vIfVofGLymVrzMA8fEPiXgDEfaDBGXAAvQVtMC88ptH9BL+P4WUiHTAGc3zXCxwWBR/893BQ7I2a
WjcN1tx1Pc4VwjMIvnnX/Ulb9DB09S79DpCaZMLsDfmdBt84DaV+ZK4Co6fgC8c8svoPy8h/aMqm
EGDhazlb6MyThwHyVzS8hyWmz+9KT8plIDL2UhWZlVKxYjypUBkdxWbKzOv3vOo1F3PLVqXFxdUH
sr9jVgOeicabckcSr9t8guKFX9wnr/9AxXcVns0WRSoZrQvN74FrC+96HLOncoIjl42de0bHF9Qc
tQ7cjS98fAN3qdDZ544TeyYVn0ET6xGXCdaIIbNIl2n5TqrWO/ATpl0OIDk4wHXSgiqVzuUZLT+q
bQAkkTBMBd1CrwS0Qeuapwu7uz8S5ierdRtdvT5D5uuidaGKr6uAj2Oa9mfWfFL17aqvb8+4eZu6
+ta4nonzXs5H2HGnflLn7Wa4GAgpLhrHyU5MgB2rD0uxiAAPLTtpwj6GBYuOKJPblx3AgfJEoc3d
UHvxOhgQK37B0EfOUxjm1eH/I9GrWorl53UkYdXqp7GhP6CTrGfOTHrDqngRcQnSGgbuQ/QOYW/g
9JocX4v4LUI5XIxl8EC4FXmSDfy/Y+r7aJytVxRg090TOEAWtNo58GILCF0F34RtZm6UrHyB8Wem
1RdgwdZmQsOp3jd0VcK9+BOx3mE7hB0swx1V4xH9H7D1wBYmkpfrquG3pBx3S66YPC6xHTPuTlQl
l8vCiOSpNrdVy/rfIE7Fee++6LTSzcmwLI1yeAwDn8/CnjQsBjD6KKkph+76C26fzhKTnvF+sJtQ
pS0Rb09skPPzSbh/UO5tQ17nYjDdPCjEotYaf8eH8hfu3jYj322izSTwyjeJBvKNnCnGqD9g76sM
UIrMT0SMfsT5+B6y10sN83byEzRDYk6k4W6SOrq0/wV/X4j5dvf7XR+uQewzlYqmXPHrEToxMaSJ
/NX2+tNMxLfVtNjQHNaUs/1/WoGGfx899sKWDxSAuySvyC+muAb6MQI59TsfP1Sqx9i0Nn6eJhvy
KazjBD9/zXmW2qJwo4qR12S8FUqB9bzOzVVtERUpYzDmqfnKVoci5ZmiX/VJtbKwIoVj1LglPNht
p884oxmp72nQwfK2UBdDmZfrNFWgq+nWtjKB7GRCIdphRqug/N7J6dUGd1Nl0bsm9IpqDXaczYza
t1k6As62OetVA63OVrCs+iZYqcmd8ytxP2iZAgrTeNcaOEhFJJ/k6CPHqNTuqUQYLz7p+4ljR6tR
oZNJ8Z2dYA5YyARb0FhPHq3i8cWZx8/W7Fjz6PI1BapvoWPimsH8fWV0NwF8tlFh1VBySF4ppVpv
+kjuihJ2gVOUjjvWMDxMcH5TD31rJvY3cPnvKQZHR4FoLObCQr1fKahoa71uHsMo2ith6j05BxuK
xSZuPWM/QvRx49tKiOqM9A/bNDp43zpYJCSWiYZil9F20FRxjyiXg4lPORL6dTT/kXnJinDPGqeW
f2yhXTdgDPZGbWpYRAJtlZnRRd6mCRwFYW4C8rZgDR/PFQB8+ALpVrkUJmK3BtbaF0qOj4qnsdGx
ikFVoicNY0bIWyiZhppOUhU3qxTWdvRxiGtasSOh/i3IIoef62dbgMG8FUP64FNrjV1kXmuaWRwh
jNounL5p6Rt2BNIkuQP9SsgA736ax5djRn4Dpf+myrKeNjE8H+c6gdaIa7cNZX2wAnlSGX6Oc69A
DrL0lDhIhU03Ei0vG1pi/lYwYKddsai6VKXPgTMopidejP7E5i7q46Utiumkq0wVyjTet/11G1WL
ODIez+0DQOvXqd07x7RMueINZZPYLAyruYZAaeJhE5DrHnR9Wo5N2hxzzXjz+xQqrMBfjrnaOH52
EogKSNJjIP36mn0KgVI96VZxwkj1az2BHTrZzcBkXCbgLUxNOgd9YJ9qlXDmGNmDQ66lPE37u5BB
BoSSZVw06bBXWudu4lY8THTVJZq3TdhmU+6CL7r18BqTsGyB0/gALzJ2VyAXXqMIA4rZDVdTA6Hq
s9IAiqXnWjWaCRbwflca4kImouQogryFD+iCSmQPEeqfRQelioulcHaq7bQuDkp/FeeJyca37i8+
Ow9SDSy/5QfPjIPDqrbRKOQkvNVo2d4xMeXjVwlCbaJNBDJBi4zHJxAlV5+FCMJDy1Eu5k4ECnX6
jeZhvzSS6K1Lp+s2LafjuSChCQGLe6NYhdipq6GeNoHNJakr1riDoaQcWd6uqI0ONZg/MkPe/Vt7
wjg8VbkXXZoixwvM5jKESprYK2FndLQVnNwy3cJaV0U0EBoK3cZq9u3cq+DZjn2xnhT1mzcRW84g
gkYGePAxUepN6rQHpy8cAn7602fbQqcaR5g33ZWXeigWgZa540zmmugMcL3QN1Z+eeTWV+dins8C
hkCtq0MXBxcdPMGLxINcTv5SN8v4EHLe5vuVW2KwLnjnF69Pbv2WUJFRWVAuTIUi6U78UBPoFIC4
H4RKTUOgPTWjli5TrW8fYwFiIQa26mUAgi1oUImqN6fP/oZO15uddCJGtLzYZ7nZnrrGGK7NLOBM
U9uHYCAQVzlBgloLrS4qernFmlwvMtUA+1NYW8fj/KP1dn1DDH2Hf2qvU0MoJi1/UQPQfM+W/Ub+
yLiEVQu8SQPg0PVRfInG+FclRFg5bL6H6hZm8neJJXLriGTlcIS/8T7rIUTBQsfLxIORYo0nQQ/7
KI/HzVdPBBwYDejMNLhdVb93hvbI0t3emUmVg5pDaA9NLdpUEWavCVd2gc3FHgv/MmjK742XIfLK
+HRuk7DG75WuqNdKrsHPC8RGn5AagrydoedNxyA10DqYkq/r8vwaffD7mIrkZlB8BjVn7IBh9WKv
6WslBtinNdHd3DphlU6NKVw5QbdfBbx19ln8nk5xtOXwFy1SS8ku4ungz6lW24TObtK3tMiE3184
UXGIle6BjVa3DW1jo0a/1FP4IPhEMmE7GNR9w8HuXFPxAz7z4txTkUXfi7rvD1Kl/9JqbGuTe7Hv
BkLpL9My+KHKqjn1plDvMgLL5/4KHxvmFrOT2JltwRUgzHrnyKpean437s5tFqM6aRfQ/cEjJYQE
WZm60lPHpYEJZnnutugiQ1zKwj3XW4xWdlO2GeZRHM0cywGlGRNH7L90TfQ+C1CjVvuqW1XeQtOt
EOv6cEEAMV3bdhWvAQz0q8xX7r9aMDDtzrwIQz029mVtmcZMJFwofngNXdy5PLdiaJal71RN7Zmu
zJkje6/X/BewGq8U3KyhptjLc00GG/BvuuBZpTVau9NDq99jwMOsQaNxouS4S8cAi6zgLeT4yQ7j
d+LaxjSvr4Zxr5na2ocph9dHPOQkHCd1NqE4pnrb9vKBppAbf7T0N45HhV50e6Mo3IFKDR3UMNf2
ZDjTq+nI9q9mjcxL32tH8sF3QIZkpVXXyRg9lBR5wU6mV5Hl/FIW7XMkwMG2HmnI3Lrt7cAk30IA
XvZvyZR+AwmlbjTWLJzoWNhEiVbvpj7aTlpq7snEabSEiechglxmWvmeE8PkeoV6S32BMpd9wGmx
UV+1Xm9WtuE/6kMRU/6NhqSnDNNzP4cFPmTpxH1N4Az3VhO31HSmMtpEgWLDWgE32xXe9lzbEUQp
cAsz4bBIKHX1t/6OOOnCYwo2r0j0lc7B72Bp9IzCM6xW3WAQWVLrgn+hkLtYYR3nRQZe0wYSaNw4
w77TdnozZFtPhtgPZh6K6pBl/UfZB0IxNKIoPHlDeNXWjXYByw01RMuehr/3fuBesVaG7lw5PWp/
waYjoMSJcbyRq68ikDgLb5tEKTamEj+PVatclQUPTm/wjm33sxQkjgfjErRHw9LsKsSa6gMyP+hN
9mbbg7rLNF8QrNp7Xd0ByAc+QCuqsRE+gjwc13yr6uy0EZcv4J6WuPLsgc7DGbHc+Yc6wHtdNlqy
7/TyB8/rNunie6PNg3U2AHNtDGc/+Nq74eC0pwfWhLz3UTAy5ReDZ3dXMf5Qktmbc9eIP5LZDaSJ
p4XCEb/LvW1Qmi9e46durKnqKcB+PVcbaMk4oHLiN8GwHSS3ntMeWX//8LOqBVxEEwluU5sv+zJW
HXcYgpdGsx4VBFJgDRST+D4B1sa3y0tK1B8rB8O7BQ7S0btv554SETnJXUrUk8H3Z1dJ1DJM+HUq
rw2weR2H54/OEtn3r1ni9PBd2/4Kt/fQNd1dz1kWxSk+sTaJiVNpd22RyZ0zmeLY9t0hqvHOj1XY
A5ppxV3S7Uv6Oje8OYhja/10ee43sUsO3qYRGhtbq3TX8qp8DknizR9U4Jfkq+D128uoI/EwlrqC
N1XaB4bSbxq4kT5vSdoOZcmFTv1JHCjBayNbTHTQmyYWDKeaJBqYnZcg9R6ypqk2Rmt3u8QkkaFZ
Ev+/XXmnRPDkkc6uI6u5GRLGKD0pU3J8MTTea3WkKsQz0brtSspNPVLY9rM4Jb3oY3GV9qFxGwbO
Kmz76ZhT4mLV0y4tLct1Jm24akwbrFhhBXgcsHFZ8YvgrHAxxY7Bqc5sH0wVqO+5YqXmJbzA83TZ
q9h3AdLyHO+6fm9TusJZyt87WrAGEHPV9wGO4Gi8YCdcspcn3fLZwlJJRboce8s9wY1+pZtpCtyX
TpZw5KBKbqQ8tlGYb4TGP2sUGsJrXSbH0Kv9BXCndHPuapGDKK7A2pVXQzwXivj6rdbi7DAivcTa
7YUHCHi8PcdRYEiI1QO+xhaounbVdXm6F9l1nI35wYdgyBYV6kuZ0utkpMNCmbIG8/KdFRiKey50
sRL5YoKZPXe6GDALRvT2nSQHMaVRemAc5nKh34XMMk1Fcbw9d7z0vb+t58ODnLI947y6UwjGrI02
fU01MzlSbabtlF7bdD1LzsXc+5JI0O5BQQaNdOewSDJMMsI5UiXs7czGu/gqg/HIyJ0YqGy3cvwW
94I2uYWwlRWDFGnBkuGisV5bEd4iD7XrKWiWFRuoE7HWaxNU4h3HShK12hF3DD6KIsN3lbXFdvjo
jZGjw1NP8wL6Gorv5/6YQULRAN0VHWNBOGEukUml+pymmkFHXnA8l8lIHdbiZEIrVvttoqT7tCsZ
hfziYi6XsetGvo3xMcHNOlfM9LRaGGlTH7qpuRoaGg7UXn+kdHI7ESagoqSOERi/KmfyMtpNo1Nu
zrUzZA8tpod/a55pLA0uUGfutTHeiZYBRuvFtZYFPng+IgXEYfnVQfDDyKWOpikcUAiKs2p5LECT
csbT+Q+hx4rLnNdsjXgrUzhtgwTy5KjICmbqc3umqC00Jd5Jr4JuUe/yyKQEp9LGk/TVaIWvsWT8
o8+1LDFDeWI8khjf6DEmNVv648W50UbjMzVwKxJXAkHb6Xl4Ov/hVdXGS2S/4+yRHs8NN2pE2JBo
pbH3ImuXpll0l47pCCbXHxDckytSDd6BvoB7Vdbi6IXdaSyyYWug0G4Lr/qhEqjbJEMNflcxardR
o/LBHruNYVuH1i+cl7YtR/CDWyO00gNFLfiJPwtywEFH2yKPN0PJYbKfNWa4BCusn+jxhq0da3ZY
jEn/rM0higUHUeF8OaiwNMMqegiq8ehBe+96P3exN0O9JROPiQt0juc7d4aaNbdzoQ4h8CfMAvWy
JHC1r2zoJqAAwdZfaAqiTm/b+mKcqNH5KtmRDe+Zzth3iRffaIOgSYAVPTqXkqwN2IXn1h0O4T4C
szAWU6lE63P/zhAbdzKXwDKBRwaj4e/Ded5X+xyWuRbCI1C1Nd3bzlZPaRuwh+rgyD734ZR8D4N9
lIIxXWQAfc4VPaFVqzu7rEp39n9+VPX8H3Vnthw3km3ZX0nTS780dOGOydF2sx5iDk7iJIniC4yi
KMyzY/yu+wf9Y73AzMoUmSrppl3rh7Iqk5WKYiAQATiOn7P32jM6/Rs1sTVmguxeei2e+6DpjgEC
5X2nxuluCfBJw0ZcufIUJ097EtSRQ5vPqw+pizz0zzQfHkfjobAELmbXj07oCYc4rAR8LewOd6YA
bD7yuEQFE++/CfqpVLzAXqObduiGtT0IKDvWZOwTeA9A7cYvbPLFwTdx8rROV2xeRgBVaIzOeYmD
dMqvGNvSHRw3f9OZ5XiREagmi5r8ArBr0NznZtO55rDqYLLj/81ahAigBRAhnUx1jBfSXqwAy67O
nMBy9HPwcfgjNajDWMuMmT9Mzxs/srddIkm2UW/rvUzG/NYmL3iIuLRKkxyktGPGk1WevTbDBARP
J3Cbg+nicNUqVLo857GPhn1Pczc7RGVBAAwtvvt+snGq9bez0COU7iQ50xN4/nCKNmaCpjno8aZO
XW+f8nBNSZlhHtyBmjx5Th6qR5AIOGhP5gC/oetjXGDwj4XWv5oiS3yqql3bu829Pw/N3kvMmqFR
2d43KWBwjPZ/BhNFC60otMYRO6tw7mckEDTE1JU5A1+Sc+Kv/8wrKkM3QgJWuXfYzuq0qT9BJ+6O
jgcu5Y8QI+l4M/V/bXGPMI3oBLefNkaKsSp4WmKNPEt46x4oyzGLYHuZWXY5FXn1TkrfvApDe0fn
ZPdn1pFa1GakFa0TwqivDZwSJJWS+Jwyo9W3VprKT1LB45WTdyty44PdmR/9JQXJY2eyNrD6FK30
jrpETyoCPzmtlkyk0GmGozPW53NmGe8X6dtaI/VoJs889/2+2ySFc4yhYMMkHLqb3C7R3GD6CafE
uGDAxCLRJmfPyUkaCfiFMnkSCtUAZ5hP8cljkp8fHThAayGK9NPQiOvnQKU4LcErjTgOmhLvGf4K
EiiSYPog/WmDFqo1RPTu+Q9/8j8EAiUwYXHmRpqkWPA8PRjoWJ8TlwoTcRQiRoIsltilgICQJgDw
/S+jl3I7PCoGT9fcFTRF2C8xJZoD0GDIBhncE2sO5tDouD96Nn9Hd8qdteyfAhg1N1UEng9a4Ulo
xxLwe1V/MltyFZaoJhlpSVGIvakeOnXynNk0R0+d52Sf4ygeGeDS0PGW/CbX0uOuKhNMm4S2bmOj
+kJnoz0ZUlVtUez1lyF0IiI7g3BvLNFODAXL91z+YHid28nKje3ocjOOXTdyn0fpUWSlfSUwDq0S
afv73DTluYSx9Bz8ZKoTy54sDGFIMWc5HWC+IsZSPENDwzqPLP3gdNN0+xwDVUbQFufC31iT8I/s
JHHTju7nKfGs3ZIH5Q18bNKtyU4gCmnr9d1nd+nhNAXzXZXY/caZoMV5IEBAMuTjZeudW/IvSVGI
fN5TOz8+h0U1OYUhoAXBAPbdc2hUBTFoIxvz3XNqbD4S5KMNBmoP+il2BmTkwUxQDAFSLiPp8x4e
0cpsL8tIglAyXBQXAsxV28KoNoLpIKsCBRAmYPanF8QpAgNrazYgYFu4WtuLMvKfHLvAVMgifIhC
4q8R8ixsD7lmfcx3s6nBCst2OBWETxVl8iULCWuZbFI4JRvlULkTcoHG3CaIQDeOFR+JfKBZn7Rk
16EFsGqo8v2o9qgkMdBzt7PcEktVxt0hm/dlj7ghm3bPwVQkAtZnGiQR4zcSYFEqnPyZUIVN8rro
kveOOfq3PqJQuvHkQg9d24FY+X5klausEKpWJMlz9g8srdGm5W80vquvoF6SU40CZeV2MrqNuUXx
04NMNEV6oTwH8eUQ5Ts87tuOkKLnAkdJoAHRQJ3qO8yzcUT/HnGF4TE57GaPpXwQwKwNgweVmYHA
6KR04GYxDZ7mgKkQXsU+7t7D1WcEkQagbclHOoimPH+OwPItyfdoHqEk5NcSfP3IY+edjJHqLZFY
7WzFh86sL6qvfZV81mReodWL0BOJ5tToJ6zkvJWTwu13dGoPYWW0d06Pcs6YLXUSOSyjfyRmybLr
L6OBgKMClcjWTzdebFkXk0G8jCRs4jlAS1QzsJaA7N3WBj+jRUD2Qudhap3/GafVNHR+E+xz0m7q
h6LBjq3H8oFxQUGoUFHvDJqgZzH3y2lims5O9k11jeX8qPL6swbH8ljn52k46FvTdK9ArMbvRhHc
Bwg/j16WfsTPonEq6faYpHa56Xs4CHHTePQgEPY5Da6YTvj1lSetLwjWxS2Zu8fntC6rqN1tXGp1
2z9Ns+MeyGyJ4ZQU78uim98jM8ApVurz2UgB52m8Em9++Y9//Od/PI7/J3wqL2EvhWXR/uM/+ftj
WVGjQ9B/9dd/nMePTdmWX/Xzr/3xz17+0j/2T+XFA+21H/6j2zLnv6//yfJu/nhZjv77u9s86IcX
f9kWGpHvVccz7Pqp7TL9/BY4j+Vf/nd/+MvT86vcTtXTr28ey67Qy6uFcVm8+f1Hxy+/vhGufP6g
fvucltf//YfLOf765vyBKkw/FPHDX37pCYb+r28M+62yLAsAtuc5SnjKE29+GZ6efyS8t6arTE/5
vu05pu95b34pykZHv76R3lueUD40el/5prBcftSW3fIjYb/1pMn/DaBD8nMp3/zz9F98jX9+rb8U
XX5Z4p9sf31jCevNL5iFlq97OT/FKwmhhO1ZvAP8TA5Hqh4fruMi5J+L/03v1hjotV5ks4n1JnVH
IjS8ccSoWPVBnn3ttY/khfSFrDvaXaWA3ckO4oFfOXm17jwaZWiVlfsRA59fE7mSR9OttPDd7Osh
w7DeoZjzyQpr7OHe9tAZpezIzwnjDNpVq8g/3g99G9DmrtWYkP4pOv2ltwPcNAOCyulospbCzk5c
yj08JmIAxx6wLdv7OJXzk8YpI83mQLdYRUzD7T4XyTKYmzBCYzpHKnQ1pXOst5RaXXqfl9ppbjBs
nBkAlHcymH22L+DGkJrE1q5KlTldE5g3bh08vcfJnPL0kBdszMVIHsKG6Fs3eCjNxMwu2zkKEJwP
aPRO4sKIIfW5iUB2hrEX0wabSsNXQX1Sa2lF5g2j3sgyacg0XXhtFGihEQlZubQwRsItDgmVKO26
HxYkaQeAeQrXOs9HE8tKlEoN+lOFjQipBgmyDe8mV+WVdZUhl6AstwWvA0ytEdjc6gnggHvjmUid
InwlYzB13lMTOYmneEoZYWmjY528mfUkr0pIg6eR4xjm+HWILXM2d03HIjGcGiAAMwvKaTGH3qPn
OlmOcLRvfEJZklqIoYZn24REGaGiLfRjJ/keblMrqUiATHPH3RsBO+md7VYyGD+BEFdVdxr3kqnB
ilmBQ347b8duSuc9/HZnaNaRzm1qEF8ETCoUupxr+EojaFXNFP0iIVesJeElKxsCdET80Q48Ax9S
29nkg+tMvadvoRbZFWXuMcFLfp7Y1a0gB/Ew1CK406pmijnZeTg+GbbhNueOcNJhB07K6g4y7I13
ZueywQ9Egna4dbs+P1ayF3g28jiaLo2mktFhVhImW5KzrzyHiMKNU1epf9+mVurhtkjZ0LbumFlA
SC076+6SOm5ukC4H3UmUK5cxITZFJAhu2yHVGQHSX2dxml8j3PKm1Vgx74U46FYxweOwmzYp8D06
c0wMkBRiGM9Xo5MhlPAa1RmnI/HfyJzzOTxgwa1Q8s8zNBSqDpd3ZmdT6q1aS9TWGgRdN6G1C7V/
HEpd1xc5QOKQ76B1lvEiNPVsF+tOZDuJAKy6g3Jm6Hdw4pZI29Kzqp7MJqfz4rOlzqsf/Z4g8DvG
5WZy35aqDO7wg2ExXvaFIeWMEYy5i5hRT2Vw03Qj6+C6HSAkf5W535fXaeyO+VZYQZ+cVaBqRBqM
Z/BErXlHZkRWbPMoF++8JLPZ6vqJ9g/YQvCEu2k4gXPsaB18NMKEgAVfq6E71tMs/PPSaqYSHX45
Ip2Jks44SevMPZN9MVBfVGMWnFdGrhDMIa68QlJASCB31pJZqAWbH4NIxSMz5sY9M/J8ZmJqjxi2
RKsSADK1EwPUw/567Y0BQHn8NpDjtZ5crnSzrunRSLdBngsGEompP0lAI/T14i2ri/XZGatarrsi
J6aKCAVVE+SD6nrtZ6K6UQ2y4q3QMVCzrtMmgPuhkHe9Qr65YYs6UTpENsafbjCGz6029Yc2LUo4
C/Fgkf/aDOVHm7oCIGwdyhOdyD7c5zmOvbPOTk6nTsI8BDiE9zCx5vizOVTu1eDk9h0wVOOx8V08
TbQ1QYtaJNrc6axUDBgW+iDoBMZmVHHNhLmFOTuGhWCEzO4DtGMbq3U73rQo1AxaUtJ5NCUPxnUG
iMs6s2phwdUHNnuRlbgcN6NrpQYMiZEtWmJl1XjROlW/F8bMyjS70p0uRyBb4aZxHJQmTWrCH/Z9
M0HlKYzOwgEKNX7HJ5Qr4Dcjrc0KAhDkCNpNd+7ipqXOHa8VMEZUGLFJnc7CTP6dTk1Qp2U90dsB
ZNr0B8sSKFmrcRpXPdlzd30XXMyWXQLUhz9j30S+gb+jY2HCFegGoXE387ybF6wIFxfzyxLLc0+2
GeCC2bLUMabj4px8U1f8/uD+9kH91+e07/qIakzbVGhJ7dfP6S4ri3Fw5W2/U/uhva6OCCK27qYd
Pnp7uHiHaP/jA9ov6wJB1eELB28nHVOKF9t5WRfMY68KRCN3NcOhoLTW3vhbSfmiovzRGT0fwbL5
/hzBFNlXr47QhAQTGcV0B+bo0J7bzibauRt0RBvudWxh/jH5nx7RfXlOZZSzwlVc1Zth63KkeWtv
yz2T8o2D/z3cyUPyk09RmN/5GC0H4J9nuo4NTvHlIbPGYZdMJo1lV3sPj59xMwqvz/aWYVqS4Nww
+ZyOs4gOse0wXbJqVpS9346hc/zx9ymWj/ObQu/547bhvCmPP1w+8ZfvxJ5KJ9CtdWfEetcJAiUJ
PvcNdx0n8zEQj2l8zZjmxI7r96GPIGaB3UPv7dlc2+9+/Fbkz96KevlWkKNVVC947cJwn2bBZ8+L
r226K2AIr2TnXgzT5yif30fTuzbJQ7IOsKpE6rRAQIAmxYMN42tzk3ojDwX2aFHLk20UAFZZNDEU
Gzz7VaFWP37X37shHCzMPgnvSkj16pss064LTGHfNXTaIwZAC3Dxf3YEth7fluIiEhRzs32Hix1C
8eMEav3HB1iu79eXwLensOwFvqn1PQvlX2Tbd6OYdxqtu0pvXHs+1L7+yZ323c9KmLYllCt81/Zf
Hsh2uc9U79ypLNJia1hG96HH1Bls/u75eK4rJSpt6VnSFq8u6ZAJl+cF4m7wDHtFjfmJMvsxQ8S0
ZZ/T/OTDW17s5YfnsVsTJuUL8hnHefXhTa3dZFHm3Dnd8CADRNwONWHXnRXyQ5J//vGJ/fXz41is
954DlAXr2qtj9SbxRpY27kTlzcB4sQ3UOtv9+BhsFL9zQt8cZHkT31wNzC4zgQaQ1RA74KF+IPcz
eeRwm0d3FV8iezbOp022TW/UOjvDBffT9fhnZ/nqARARhVnNXnA3sBuY1U3HTP7Hpyi+d4q+aWPq
5itTjv/qc2SMWvd0Ge+qQXzue+OKQQ+dXhcw1XqgH5OGNvMRet0bNww+ySbEKpJN0LuE9f4n7+Sv
tx5bWymWXT2Pcdt69U4SY5zg+Vp8oxNazJL5ccZmGfE00mSLFL9ZJDtX9ksWMivYaDvNyo8Mvasc
eKk6piqKkHv6WQK+ysl/di1875vwlUW3g+c9l/irG8kcMs9kLn2Xm2hTe50+eHVw/uNP4DsfgAdF
ipaGFHLpN7y82iSBx35QuHcB2iiy7rx1TnhXXU93/pT8bJ37zum8ONarKztqCDG2M5c6bXzwmYAq
Nkc/ubR+dohX167F9txXHCJH+7Ca0uKjB8Ltx5/Y8hKvFpwXZ7F8ot/cnzRmeq5W985IIZbMQ7/N
qu6jUOHfLww8T0jbtCjyLJvS8uVxQGGx0UrUHeF7WyEuSRq/NN8HR6Ift+O95yKn3OY772dH/c6t
+eKor85ONeym3XQ5ar/Rt8WuP+iVWlUX1Um46X7yZYnl2fz6o/z2FF9d36ImZDfPloOJnQ/FfR8c
+3UPNHWl9+3hx1/bd54TL07sVXGTyIzxJMdysHKW4nOC6kf2H33Avln3k0LqZ4d69ZjV/ezFBYdy
w9u2oLd5mB1jL+SHOd3/+Jy+dylKj/albUllsRN5eYkQ+hJlUZt8cr30o9ubO7MZ97PUux8f5Xv3
FJcgHU+fZ/lflog5bbHCS7ZX9rioI7dq+PrjA3ynBvZ4sPJU9VjqKEteXQc8Vh1PFtWnHkPxFm/8
e+DN2Htwe93qAzqXNcpBuWMO9OPj/vXEaPM6ksRhJR3+16u1j2HXTMPS/+Q6C+MSjFMN1Q4aerP+
8XGedxMvr/Oln2xZNkWq77LjePk9KWGknhxCJg5sWH39viRz3XXDY2qaK0t7j7o1LhOHAbH46DMX
I7woMOnuTjMavZRIa1UcmqA/ELSxoY1zruv2Ki9+duf/9WLiTfqW63hs/AT2jZdvcqbFUCRlfF/j
sKbNe9aycuoiWEd29z51UKR4MfdpOWHGU+uhCw7MpxHpYVcpgQa72U/u1+Vwrz4z4XuOa0lH0IR3
X9X1fmxgq5fJfXKMD+mVPkw7ONznP90IfuesOYxPx9/mP0K+OuuJXN6mKdN7ew/dxscUuh7OUcew
CiHCbh6cNcKIdfCTC+I7B5XcSb5gxkANZL66HqK8cBwV6PskJWtYbRtVrbGK/viie92ZoMxXluva
NkWNyVZ3mVV8+5zqERDZVZ8/DCdi16HsPoyntIBO/H2HyucQXPx0G/+Xs+KAyypE04CaCk7CywPS
U4czaVYP9t6/628Ae66B7O+tfb+11uzjz4Ot8dvK9P9h/PWueipudPP0pM8fqn+HAZfgQmQS+C8G
XOv/+1/66Zcv/+uIra55ejHkWn7x9yGXfGvTqPSgyC9dBu5tfvT7kEu9dXxkMCxGzMBcy1Q8538f
cgnzrWc9L1Q+q4Dk5vtjyGW/tVyqREyO/BYNPs//O0Mu8Wr9ZcVlvya5apjOmB7v8OUFA0ezSluz
WeP8m9dICDb9abfLLqz9tKEh+D7c/Oy+s5ex3rerCod8PjOPuorbz1zO7duboumdMYc5zBAt0sOt
qiqbhASHCm6+1dmEvKmkCwsoJUhCoB6AZIR/q/oQYs4cJUkgj5kMY4A6FfT8LghXfgYiTsIMpbVc
gm7LXFmdya43HotC5DPzPCxAXl+6Nc7F60FiBQNOP3G3hyMmlW0e65M4DRZnzVQR1zuV+YgKy6wJ
lMR9OeYMUWAZ3aSZP59GeIkuh7Z9jyp7MwUzEmp0tlvh26RXeSIFmRdPWAdnK812bUrEwmoOzZ6o
8UbY1oZ+osDEaFaJxXgpd/yPcAya+UIBZD1pat//5ER5TfiY1n7OyAfYNFYNXaiOaTZI8XVfW0wB
4Lhz4lgLczJ8q3iC8DmTnIgNXKXmBvejW+/92MLKMOUlgxFQohXeQHK0gY4ldLIvCuwKzarXZreQ
MkScJgvSIwg+uHK0urXvgS0fbeb1u5xYJEaN2rI/9I6OGGO6Pr4JK2lwmDLXSHGmzkNRPDCw7RGY
qVrVp0GT1zh6x8yOP80+4vQVk9QAuGSoNhkZeJuoKZR/iID7QON0JhSftHhIqJwjx3wfwnqdtlUU
9P7ajhTqFxiW9LEjn1nXlpQSbDZzXQzTvjE9rDZ6sGF7abOcL6wmzZC6Vr1x3QZYpLfBTFbijvbe
fE0wGRYohglheBr5UePyJSdjeygI5lt7so5agqQk7IQ+qaL6gFAhYsZWmZhYQj9Mn7IIIaC2os5a
FUXAbjmzs9YmXkPU2aEB08DAKpIeUms7S+u9NEfr09TGCZ4gmOIu0eyd1R27LkNFVtiYTfxQZekF
05T41MHE0H9w4DZRPJqrpukU82HDBiKbtgI6NAGEdjA2l0XdaXuXe4xddjHUM+fAZiFBzies6UNc
Y8BbB84YY62swqo6MZxSVgc8dfqxbJgGbZteGfcqHtQ7jUz2S2e04fyhszvnnsy7HPz51C/wKF2M
1zl1WLgryg5ahlGl5ylxOPWx5paAECp7hP4pck2gyI6AGRmHlv4UTgw+mC031biq/ZprK6nHr0VY
gq9IC6u7Hd0yNkD+ir7aSWsIL5nA4nydMorLOPHlnWu7A0paVZhYokYln3o3sj44mZupjcRPaF66
ZXj0Tdni0y4UnII+9ja1HxNypEt3YSe0nTFtDZAwVHeIIu90VaHDSbXq3NNmbjDfYaHFDWhkGPlW
3G8fsA4V3YeiIlcT41KVFps59sb30ajg8TkDbTziUdsTG4cQEjSGNxg6K8/9bLpEfp6iyInKfQFf
HZN7aCLUxE3ZojvDemCCrken7WCW1KZnwedKZmfjgpOP8BQ4wXDonMFpjqaIWknobmoe8iawIZ0I
cwfxpMJejmPJ32PR8eQG+XZzY0cDKVIMS3P4OxLJ/jq1pq8Nq1QKd2js9DrQ5mDf0M+H7Dw4gfB2
Mg5c9RHBkZ0gOPA0NiTsTIep4uG0ChHoPhmzisQhYJJWXrSx5aQ7BYmk3AC7SOMVORJTv3bSssm3
lWTKvcFzBlq27cAoDESX7JwANPnGqQWx4FM26eK8FRUwtAL84VcMmyA6I+C2V3iQVPu5QUVLZFPy
CVsmbNTIa1hnp0lBBHaweHNRTVVvnueTC0isjk3zIUBg/xEctIMx154wt/Mp0fzLcv8yjQmvXaVx
YN8nfoQuOHSmxYtWE56H1LJW73zpuMfZm6x5z6TTMGhVF81FV5Z4HLz+zCIwC1s8vSc6pNV8hiEw
ubCipGGeaoR1uHGUG9egrwwYeSEu8vprZBoQA+vZSaeDNp8hL1UlqMqJKok3gbKGU5UGZbeHCQSg
ngG3Xtvay6LVYHkFt2dti36TErgjVx5w66usC5yvhY1+bF9IUiwWP9vMrCdwgKBSrpZqbwzo6zZt
X7Owu8QjH5Jcq3gfy6D63GDBtTDAG5d0wrS/SXrQG9Dn6SxtDJJjP6BtQELW1G6FZwMbvX1qlQ6C
8K6R+cFIvMDcoR1pIL7htsOuSTa3Fztt+K5N86Jfc98oYifJsrmJucH4/NsMHrlVGkV04mdV4hxh
r4dfS1D6/TZG/Ap+FAs7/psKB9q6cU0CDGx/cLodvb3og4OAgC9wrrz03PYMa9imgYqjMyWi6sE0
HCBCfs4d4wwh4HVs2zPmzTooeDB0mkkq11uBEwJilNhaHoCbrV1XyF0XfJwGbN5i7Bo7YQQfZyvP
o3Wm+5pAmrA31Wry0M8TP4a3ADdV/NXWavpqpUnZHZK2nt47QacwRXby6HotLn9z+mSJBZCq7HqX
AS69KeGr3vZzqpxl4C4uyB9uL4LR5nnPq7j52VA7PC4qpNPypAy7+BIPE/eKipP+liE/nBapJ/qc
sBrRRzte1UVH9mYzwBOHqoK8MfitnYm2nGk5n/Kl2eR+tJ1bRnWk09V9hUPEik5BoiAVBcvTHkOr
7IlfC9PS2wrEMgWCCE+vR+Wa+r6AUSM21eQ0T37s2iZWIAMO/yzH8iRDII9BRMSoQqsEZUhQwSLb
RKVjsoUI3KFDcgG9sC5amJhIttzwMdWC+9zBBrwv+jI9ydK0SA5sPoYPtZtIwjajELOHi9x0mY/7
pI3JsYje2ZZrFWcBUlC5AttbtkBmgIhtW4yS3U5UbYzrAKMTw9xG6yeCfZaHVh6MhBKO0I52k6MB
h8wmw3DLrLzzWmH8WgfEW62NqPHunFI1ZOPV8ahXVTmRU7SErax43Ovit/3d39r7/Nvtapb28r/e
1VzE4VPzYjOz/PvfNjPCebukYTEXYW+JXG+p3H/by5hvqSzZcbIrUZJ4Zs+k6P+nYM96y95CeGyD
mNY4nk2785+CPfHWpdth+gyBXSb4vvo7exlr2Ut9s7NY9lJcyopdEYMNB9Xeqz193NRwautyG4SZ
7E9Jt2E4j754qQhro3Z3LWNK72BUE3YoJNLaxLKR9OOeDBi82lHaT+klTq0+Owlcy7G/IJeek2EN
UQcQxWQgYwTIb9JEqnii56uu8Y3unfYNo0UNV5jZLhC5OQ5AUsK8PI0aiKbh2osEfU7fTBPG9q0x
AZCWSVEzYm4jeg9gABvrtC59n4YALTpj5/aTWMk0TSoSxrK+unIIoizyteUF1bxLssg29xAx3MXx
7PTmU1FnULd2nZ/1NmQQgyk27y1JIe7hiawPcZslwVYTEh3cKy0n8kBn8B9rD90uphTb8gjbhKQW
GcRETnPfQOGm9yXkquFsAPeVdYNNBHH1WH3MEdccvDJP2NEw2Q/XlMClxpyimwqzBYu3vMlJjsCX
E1EQsTNCSXLnY/xSa9+CWPEe0eXsgOrVVsWyJ73uPs8pIDv+fZUl5Spl+5TRrwXnZz0k8CW927TA
iXxMQiO1jpjBO0pvnwVy3JXW0OZfkVOPH4KJxC3I8KBBWyXgiwELrlCCW74xkBHWoMvClcTLICBU
SyyiCtKNPTbVCTnQ90gA2urEiSpjon4cQIBjuQ8Wci/eyLWMMbGvUrQ43iKG6r+O2jOuYiR9Fzjo
oX15I7BD8hcg3ooeooeZl/6wKt1efsKfOt54Q5gx3NIGBDosYwnX45IG4xfGhDfBICM2ahTJ8J5n
RF/zEWF1pzJA6ak96i/U7Wivdd+gU5SVqHbwyIL7aCqGaNXZ2I/G+V2LQdZxqi9VMRX9ZWIY4UXD
Bu9irkvCh1AaCfO9ClSOk13kaYyzV8J5eixMh1LG1JjCdEk5sKrDrDRtTBcmRZk/WDam/JmMjooQ
9vy66WIbSI4Y2YE0kUc0sB/pWXzgqTdByID8xIkIDIjxjouiHh/jonPTkyA25ZfWH1LvfhjmNizW
YAKqeTUbhRoK6Dj4R676qTH9K3AfmfJuVZemAyYB9nzSx+/jrAvdObF7JRWfLKg84hy78qsUHZfi
sQ5BjM7bLsOZZq4DbmmxRmw1JBvidO0Wxy/WBgn1ZAjne2RoevRwxbG5IDjYTP1M7oXi8jH3djUb
E8b52PFbAz9rlkGOAOXdQiuuy/Qg/bJvfZ67XgKRyk/sVtoHDbIzC279sh3FWeqItDF2EF10K7Gy
kFOATygHZylL6cwntWSJwrRs2lWY38mm1XijBElSxrsuhDjdksaEjpICxfRFt657o6CmlsUMjHnq
bEBnZ5CJFItBENeRfS2FG2zi2MFf3Ak1Jc3BGq2mvA2tVD8aZZOqTx1GW7ln92EZh1Y3ibnPpdnV
EA5E5uT1JssrpK8CsErhsIGJKo+pYGkh4XDSHJZ4qzIvQ82Kx8/bJ1Zs1p9achhBnDYs6FcYRCdv
bbV1vh81sZJrC1lCvRYIh/VZMFsZsjw7MOqToS29Fd690T6MIoGshlC0Kj/HtoC/pafssjG6RG36
WQZeswsaHZ5HrYE5IvdpsXhEsc9YNdh+MXEpAED2mrS6GJKQdoGRULFBWRtNeiDEKhVb2bZje10P
Xv3Oyc10WBsoqd/nihId+ICBhnscSfew7ThOF7PuON+q0LHdXd8aQ/JuVlY2KZJaG7W0F1BtFnFP
ZZ4OOUkWidcn48cil+11kDukcIRwGpstu7WMpBtiT+2LqF8CDxuM5e0nfolNjJUZ7iHws9rbEz+Y
mI9laWPJ4hkANDX3c7aUakbKN0RVV27sJs5p2LJ6EYPg6zR0PuCmI0CPGkzXOIOdUiACIqS18Mga
ztPsKKpC2h+k0ZFSJXFHDXTIcBpvR6KUSiDTUd7v9KQkL5u3PSmkloYabHdjnpAd3qKdtTdj68j9
kAIbJqlEJ/FZibMHgVs+Jte67ed41VY9W61BssGnlF7XvJK5gnao53cF9SwQAuSfX0LdhTi/OqOC
4huOqMDJCCGlrVG6xe7jAkoElbw2ylpdxpQVGZPN1LP4kl0hjLXKkvac6t/Mr2bfCs0PqsX4uCf/
jtgIzATrEqZ1vi6biB2Ew+Mm/m0s+rcqu/+eqePfr/6jzfyD+u9JR09N9lB8aV9WgfzWb1Wg9xZ7
BX1sFy0EWi/GNv+sAi1a0zzzTFOajFYUlLA/ikCHInD5Cb+IPtNkxf2jCHTodTuWzzpuKUEf2rf/
ThH4rMf4c2bl0U62beaYvpKuycu97i4LxWo9pY3PPtAad8JE7CYy8xpGQrKt/ey8EMxeiolKaU6B
3rhlorfYGaLjYEIyCfOnPu/Kddi36qxVqMPrGHG4a/b7cLH3hlkX7cqwWphkBvLaZpekLaA1QnBE
0hPGSg8Xq7x2sKBll6KWRyECskK6EokedLHO6dUuoaFpcJnvjcR4co02vrRNMZ7z6N0FJdsYDGPT
STIqfdZYtb9yG7htGRGbXshaNWvZ3LqEzhsumVVMLL2TMcFSPMROdChDG/cJ+XkJvdk5m/vtN9fC
5W8f4wth6jIOePXpAlZD50V9iXdHLprOb4QXpj0p0iGBFk5hdZnlKMJBe02bsazFddWRZOBbqxgw
iVbGTLsjuZMOoa9Tq7Eb4kw4tIn14IvsXJbDB5Dh40/en/tynPH87aNBNBdlrrSkaS4//+b9TTaO
umaY1GrwPzp1E+GGC98FtN5POwKpdRguWvnYODgJNn5dszVN08rez+7/Y+5MluRGsiz7K/0BhRLM
CmwNBthsPg/kBuJ0kphnKKavrwOPzCyGR1WwW3LTG0pQQuhmjkFV33v3nhs9YMA4u84IczcawqMg
6flkoQht72oz0s9YCljwpHrO3OaVKoNmo1jvdyLdXV1nX20Mx36Y2URJ8wQg8T+D2F9V2PD0F73+
omKtnSjy/ZnV+7jI2yhKgqjOlz0GxCVQRDOfhlYjLj1DQV/ow1Wnz0hO2BBEg50/WHaMcxGlRI1y
/m4xF3WjAhfFtdC+x6lxoXTQb4o1nwIfvBW5TKpDghniBZrnLLIlsMY+PH48GyRlDN7fPxefZjof
132tCanjLNMw9c9CmTISKrYNOvxJmoHdDB/Q8+d4ibXbai6m06C5a36q7e7BjwcijJWA5sBjkYpn
A4V94NYFycMpxJbBTpOdZZKfXLD+HBoze3Hh02872JaEch/iapmuI34HWk9OBEZbCMMn5ADcjdLS
3M4GX1U0A8JM/z0SGt5TubBdOGSNKAnR9ovIdkXPRF2Ny1vVcg52MrcHNymrK3YtcNchTZpZ0nIj
rqkjfKzAljxKshzbprrALmOw0sof8ZSklwqny4We1xdTNvh5qv6dhnm3U/FajxvE9inen4mw1tIY
+Zc0y+qFzjVe0X3baRE6jkLzIS88haYAlLo0+i7ERsRBLupXrF7ym5ukOSql+59eX40CfH150a6r
WAIES/evr0c7CpTrSrvS0O1vRb+Oa1rsvyMNfVGV9wZSoM3A2tITZ9DTSNvmdgFwWMteGplOXhgL
dvziAsBsWWx4p1AzfGXKzlpWOztnikkIyPdTOjwzeFc9UcdvDT0fZkKPIRMWKsgnM6aIFgUV7sTY
zuvF/eKQHEPRN5CxmcP83eLwGT1HqcVhLOUNIxsN8671Zrc613KInE2f6O+cUjkeM2rcVEN6nAkV
JBmYsFsOplQAlrbpbfdYKQkiwl06DQb1HNlPXUM482grHj4EurYwSghp2XaSmGMljZ/NyL5hNnkc
CuPVqLH56bmvQz1uzBS6cmmeqJQDJ0y6DUUdpz6Fd2+Qxs7EQ7NRWs0zWRs3TNBYmN1yAx5N+LZI
+I6oenhK9QdTZ7IaWccoGwGujZEGpQIE6lAbw7FQdrBDFYiv3c/VXbUiySXfuTsXLtqYzgKE0Wop
oTT5yO2xLMIJzY5czmaId1KNX6fR/cnZd0N+kLWBCq1udBULGMqOHDMaKzXj0U43BsTtyMazcJA+
FFUP79umYBh5rTgOxnao7TNraX2ZvfaL8x2y2ztOBYBUjTCPVT+eJoaEiDY3GPn1bRTeMuf1Cn22
d1iGhp3UFkCt1Re+pPAsU1du3PfOKvd2aam3uCc3MWdZvgG3L0ymxMfrsK/7LD/al4JZGYp2CwiL
pW+GTtwp+Oq2mA/vclcCWchT92jEykHPOvs2eaZW+0rmE0RVc8LmP30drU475H1/DRPtntvwrbYB
LiM79ZfQTG9FuxA8mpeFP5V0DCMSt6ah0Tw7NPUNALH6rhyrb5oRhUE9cR2XIqSXE7pvoSh3kWnt
mHwSMOOuxmNuSGUW9cWd+0uukIkJtIUs8lk9JYW27IciulmkdRBdjoKHeNDztNgPqlM/VrnZvsh2
eclIJYuwt20Mt4ofmxS+D0MoPwFs5KkK/GVirAgzKJwL9NaZBkFn+XnhOe5SHSt5X6S5HZDJ23su
PjLPODfxFF6K/Noo/uhaPwZXRAcDYCxpqA7hpfSRl7rpoWdx5A+ngwN9gTWO+jOqny3W9k2fpy89
7QkfYUxMwa2aNP1JUeThPRkkHS7W3EFUiAMqwXYDf54fNmrGCedYu9Xt23pRnXsztAlbYzQ0ksR4
Hzk6fiEiaPTkO/6N/AR4vvEjPYo8AgTWGZA+s5MxwRy2JZg0I3K6rTM0U6Am4xmqzdbWaN/gQrrV
UxxcG5fhES2WRg3kKAavTmBMjBWJcmb6WNYGcbtl3BO/HO8z3kLPRne2qYkTTzVysFIl9AtAyCNg
AHz2NDiWRedR7Os7Oxd+DjDh0ED6DwDGPdYzfPVCvE7z+DhVqnvqHMpaSj5mTvoRrE+D+R6Anekk
xwWWfJyKnczrEzOaOjDc8VtZO9UWr2lJ9+nbsJAaz8ZQb2SW38UF7ZtpJ9s28tqlMMicEnTHcxs7
qVl5LMWbNOreGJNEO2IgT0U0vmrK3Jwd1BrHmPJwarQNsmSLSsxoofaxWVg5s/F2hLycdQARJB0L
pib1dMJPDGmx1EtQN9YEO3Q0t1FbXYXJcUI1yQ8YXeM21lfMq+7DWg2WGRug7IkdmKP+NNYa0XQW
Rr4MaA5LXwLdlq4h3SpOGy3R5uZ1CgwZNx6RL5lu5J4C1WdPwCFuRMkr363kUuI12KM/3Ig3ioDO
gs2CSw0qdasMsNu5q0BO7TuWJIJ5pwU9gXVio+CfVQwjxrZUN9zz3APdEG4sgOZIPtaZSbQcB9f2
iPZi3qW4NFSqbCEvFl2fbaJdhGrvqPXFcuXXycEiPXbug71AMoQY/wxPD95j1J4fcXPOV3Yq0cU3
w+oy1fHsAhawONQQoggGmWs8QccXVrR3J+ViL7UVZLp6tjjjRVw/X6taTiqpE+QM2Y/U0o9Fkr5H
OTwJx6Kx1EaK7wi6b2nvGAfsq8hsI/qiOZiqolZjUEHZT3sUy6VR6HRASix243F0m+gen/q8NxoF
DmKBSjeddCBxA2lkxHnusETMNHux9gzFzujlKerUVzb7LQgSmk3a9KA19sOA12yrLrXN8hLtLEtO
HGrGxg8dLO5G3B/qpX7I9AH3nMu+mtpRAROqelaB3Icg5nXtxVpoDORNu9fb4a0fjkwzXdpdURmn
XtJUms8R9qpGmY+UvSDTBqjsSFVDGyDyw57wSSL83pVSd4NC2o8aorlNpTvOVZEBcEBYXbklcTRy
BB7LGdJp0nzRChZfd9TvjMl9wpsGMqRgPTzE8XwWNe9N1eYjUagN2edtRUdo0tNtBw1JnJgVJl5r
LuKw0NIXsXJDRiPth2bpjrTGnX1jdd7siPnU0w2zhVLfEfL7XcOtbjegK+JpmDyXkayXxrMvu5hA
wrgmP842ia3tbkclT3fS0cFVOwRk5tewBi1p05vf4MHNN/GiJVujdS6DYzf7vophi6kw3d8xEP4I
MU1tuGQ/hPNTX3RnLwny5XTUsmm2LqlX9sQQYNV+LkC+w+Jd5GzCeULaTqpvSRchRX5oWx9MHDTx
1v4WDhMO3IE+Uo/QckPrrdynyCq9KMzeioS4nrDpLwxQQLO0t65d5T74M7ZxZKwUaMaZ8Yb0WguE
lfajCgfVV+yeyXAMmNilMzimScRDAPeEFffkFnS89S6fjqHbEjvWtjeMC0+C3KyZ49IGIizUSjhs
zWT6g7LCaRdn8WhaPad401uhX9SWtY6ggd63ldgjwFs7VdSXJzsl9zWeznMCpA965d4gXzmHaWNy
WQgOnDixs2UkC4yhhBqbBRpplBc7URdUgvCfkppYXWHyhVkmvAMloCDH+Giqjk9KVw77Zp67PXOW
cCPmh6Yle9xWKjQYowgk2dgboHXCi/XponUFNvlhIUiieZHkQt6UkIp7eZuUsDjjbq8vHanFHQn2
A6Q0yohbaTDqmNIa0mR/JLCR0DA7rxi8q88xBnPilyOkLR2cTFKVYq8rUPbECP6IhSUpSmunrR7R
KXAEQCQ7X2zP0ectyQxaYPbRM2GtE3AsgrKVufqZ6ml7NI0d6zqWNbG8LJVCr34hfr12bhoRd2DW
YdgVU1XzONpJkKOFGI3lJOk0cjOUbQVGyEvbCEjMWK+5jcRvzBZYNvKrFMd9ttp4r5GGdGa5yU5T
A2tv/Rta6/A8Qd0jdyjnfDVVwwl4TLItSTLwAjVsHb+aCpLjZroq1jTes5V80xiXbKpocTnk18m+
qkFkdTVxc6NIT5BqlgPSuvlo0Ojg8F6j9Oi4JkqkQkRUebCAdjJ+1B5do1P2smh5oFYCQERyk51G
Owmg7ZJMfs0cZYfn6TXuc+uSMTm2CoZvcx7AKPs66PHwaEfRXTbdRcJ40DrlkCTMLFKFIXXcdNat
KaARc9zIJJGYg1JMO71n0k/r6YudzQdhGjXiqw6is2Y+ko36nZzbhcUvfzPsuN9Ha4MERkWSsqVU
ES5aYUz3spzI8c4q666cXXK8OJGNY1juaB1Q2EyN4mGw6w+o7xMP6iiFV4JB9jCVBEQ7s6fR8Ti4
Wc3ITkT+UNLClpZJk7Ub0kNIuA9srLG7qSaLN8a1f5jptXVIwgYpRHoGVMYLQKtg6a0X1SWRLVGd
uzqyy1tHyNDTwSp+fAVrtp77MrYPpp4EdFiQ68H4Iy/1Jit5ZCYjqU79zNTDpbyVZmV6mnyO5Exf
o0pO42zCptJ+Km715JZEqWmlwRmgT6OzlZFRv2aBfStEnJ2zDmIzgh07gADESKntLuzLkZ9aePXT
frLBuFfNbk7WPk13b9a2fi3H8N42h2JPktwADHX9ge4CcEOJeodobVEEzBndvRnq7Qkvhr5rjOau
d/T2UNntY7YMZEiAkQCFzpopuOK7jzbALC91nufXtC626B6GA8O6etfkinGY0+oFxKrl1ap8T9T4
zcp/NN38tQw7uXehaWVtGB1DwJLnHqMl8kb+jYZmhofsTLCl7VUViDHCs+zTxx8ZjF12AfgqMw3B
i9UrT3ltoywp88cGH9ulFKVyKaisiaRWs6BB5HKNc2jhVLUkjE41jftIK+9jWb+Ec1GetIkuJb82
8RPK/M2qxvLYWal2q8aKz15kwN1uKBJdW96iggSpEIYaYZ0m8id1QHIfM+krU9YZwTFrp8mYPpeh
Zvsuz0gCmqD4y6l5RKzicQy/MV3KbTXnzral8TRBIKyUOd1C7u/9JKZs05RCg+2KODJSEKcW9L50
+77M4sfMUk2/TNigWqvNvZlWlnR9Y2TumRMRumOV/Kku87lnrLeVej/djILTp/Rkp7PDdwDUK5pu
u9Suz31my8eWsfxid8lJaWCndHqMwrJNthrjxD0c7/bURvaMuYOkeOju2a4pTO25Cqk8F1DjxyxN
E0RjnbzqefvsGmN+m3dN9zwt+2Uwipf1lyh1ZbodNHW7jl8fFwYgh7me7ptwYf5lwYAzALUEsDtm
Gg6Ofm7j/qyUpIzoY8qQecEBV6Sx9LuIBQso8A/VeB5jMZ0jj1swb+XSuH7XMdfRux6UckWgE77h
ejvG/HUhTH6Ci5WaKcEOSWwHLqJNj2j7cLfMYMyWHIOIUyxUSGG+E5ietgvpHnVmEuRNip8PutgX
Tu1sE0kCbqdv21He847Rn6qY929Ac7soEyn8x1K7dC4JptnS8NIbF3Ab07FaVgaHap/bajxS6JUX
Stk6QQU1uXrm18hEyZZnooDI44wUQHjAQ3iBIDbiAnfHgxTNRViKe1uaKuNix+qClNNJ787qJXVy
7OoRsp9eNPISuzq1tBw44qJ+DlAavDSmmx7SMKfXFtOR6yF/G6aZ34QsXDSqwoAayDwWFU2hwRxG
ps4zgaFeERMShubqGqWE4cZEJ9q9dLZjGP+M9djeD6F+1XKX5TsKNS8S6BessqFAawdCHqDsnEek
qVvejMOS1MaT0fdng+FW0Cz8/Cp31VcEhaxVGgyZIanuXYF0EB82LTRdKwIlFmRZJOGubovoYU5Z
p/IVHW+a81tfatR/sJW5IQUaQ/pAWR+Xz/3UyG2I17Bd2ATQH8sD1gF3h62V7EnTbPfqkgbESEwv
OWyETT/ayRZ/TrEv6zy7hRxCeTRMTNuq+SuxwZcEXfGjMVCHWNL0myZ1DnWod6QY6TXb0BEBsvKo
NgYl26x+UWeTJJQ2O6pl3u6HGv0GARF3TD+eB6lp/sjlZSEX32A5HRtEvDsi6SyvEBw86rZPdu6A
+jcKRw/Np7Ot1YKfIhr2QXfsgoEFHtwM6R7WXD4JM+0PqspHCDIIN6reErTSuYjChuq0qE816o3I
GmcKOe2liNT7jF9g7l3jAA2B3l1aKUxvXdcTImdSqpmBUpX1oZhaZgrkkS5ZFkwtMrmEjphfcYRe
92HQTLsSchC8hOao9vL48bT3LrrJ2J5r2F1W41P+AE4qh3PWrFhTa6BVqjjFRhPxGLSFSIN2or9F
VvAmnBFoOMNoIa0Ru94aCNhiqhOMalUHfVUTnlU1w7XPm5uxccZTYzbvtDIR/bgHhPsEt4u2BVfI
CzjNJIZyP+IdWL7OJfeVOYqNd1a8juvvQQyzeliOpGTedzZ/Z1kbbjVRfZOz+xTBl2YVB3HITzij
oldovK5Nz2bcqwaylHI2bqkUQfk5Z+SjJLNDkJUGQHtZvQ+C6kmWSXzSSLxFybur1n6Nk1pbZAvn
OlvG44B9ymOVyTdIb+70amTpnrlsilUyry/6yK8M0NcD0aih65zRtGe+ZUTyGvVh4iXcWn9yMn7X
Fh1CWFcnA03QJi4nRCOEE5U6vL6i7uq92dGNpTWd7wqClU5NOJ50g8lAOLQzj2xCdONA7KFDdq9G
g4iGo+x3s/0Tyo95sDB7IGuJ27MpuDt1+VpLVbvp3PhuqMw4mO3uwLRkOUQEN0JQpEfSTDM4Juui
ABO4YFD/QgcuZFtnLOMR4pN5lYyjyzhmHRAc2Xh2k8NA5OlbxCvBbe1NL5hyG+VTqaOZJ/joahOS
SqXX+SXNptO4x1U/b5G8AobUQ6Kwxq/K+pC3RLIkRdkGi2ED2RXubYSGaTsZbASIT6Z7zpRZUGrh
fIZiym5MXYuIEcaqPoH6XC7pMg1+ijpsrzYDjhmbmVFr3hEtdXbZBPcOUuCdnDTpW8687EwVW7+k
49G696nKF0iMxVPtCvBtg05saZEDDHqSHh2ZXHBT6DsRG99pLYhD2PfkGVD/Lgkxyxk2hjpkg4B6
96AZyoWGU8V7alUcVpWvjdLxaprlcxKHErVuy8FpIglR1rkF894Kt0tXlkEVh69LrxKnO7Yuj1dM
z96lMkJG9F1WjFMLskkykww4CveVlMXCEeY9U73afTd7uQDhv3Dk0w/4PN770j7aY/80Qy6+t9Xw
iUFjQ7SNCsVIRSo2p2TL14iTA72xgpjiCop4SrPFSsu7vmFAnDrM3IhCYHILudIydMZK8VNH4ASt
q3kO5Ky9mtmyc50mO4SZ4Zxg6SNfdZsnjhqg1mkGr65ca/pidHN1GficLrPo9anVrlKdW9RO9J3G
FjXzbI7BR4DExx+RqhZs/UynkJTw4KQ2XOH8tVOq+NIeaLWd0jC70dxFBi1hgptxDl+1MUNv55Bb
iYHgfaFtsamIWe6lzgEi08vNPObWHlUiEIWBs2EyTRxkHPwVmv7VlONxlt1yUWLjAU+Avsd7M25g
TXViRAhJPxJhiNH5kJ0Ik+Abj4JnhReDKZpezYE6iQu740PGOsEzI50D9Pv5aqnNm9mRL7GgQ6JH
oZ2Q7I5eSjQ05LTOt2q93/RzDPZ9ENPO6vWriGg9LgtyKLsuU9+0zMJjFUDY3S6vYabftaG4gJJp
T2pv97eEZPww2y7+0qpW6xtG6+4Z8r1bkTFT36bfdHXF2vWGHy+9e82UF5EbuH3a5kum5M/Uoog3
yZ6gFvOQlJWoUNxTktnt1h2B1062bPdN6iJXKUigo8PdvRpAinvTUF4Ka3mccxKaNWuazxGjf8i2
zYFZuPb4MOKz2YZTdyDELfXSSSm3yLU4DCcDBEY3uhQ9daTM90VFfHOLm2o3hT/DNi2eFp1shioh
D0OjPeE4S+QhtER/iE4cZZmGIHXDUtIj9URzQRTIGA/HsmyG4yBBcuGgIopGftecHAMRp6BtX0/p
ZUiHeu+K7rFZek6HJuy11hpftKoQ8OWnQ76kMXhagGWKEj6QzKpfDMBLXjW11oNpEegMYxgsZbrL
rdF+AP742kdGFJCJlG8Srvv2FMmlZKQ0ykDnlBs6EOHibO9k7IEkqe1bQ52OU9w9tWU47OLKWU6L
8dDanBVsp5W7hnis04goyXF412RJv28dk/lNYuhotkVz2yDIp8acXqSl3+TD/BwRCIdKD8Bw/yz1
5NovFm1BAc5mzO6TRMEobOYIC2nDbZx9KkBFOy4pYQMhLjVHhQbFoW+PiCv68r6mg7UdRjdnlOgW
njm5tN+z8mtPMBrTQwo206ANIya42U7zTsPP00rrBlV8MAhxmkPrW8nD4a1fJuVg52IE25hGwbes
oTcaLhJYmH69vc1oVRkTqlZHGtOlkeVLkYubCRv/DpHI5MnYXVW+S4HGNJzpB6pPs4nFRzfkVaIc
sII2jWHXThxQMrtukXmIbB+S/+WbrI7tRrRMYQgNzpshD4p4UoI2xGM2xWfqt/AatcAxNVr34xhl
R61f3uti5MlZTeVdHF2HhDZPrGq3bdR9rUYahLV9UjPx1ifWaxkfGpjdu3iSMOyaYb40tnrNcBxQ
ki3LYYq/R5CygT1WT+ZAMdWUw507RtEhd4YrVFmA5qETJCV2KTeOvaWet72+libDc8s1kRbHvTEm
MnESD7ieXu0O30CbgP4d8vxd6aMHQVMIJrtTBn2ycMRebpGnMpQlBxbrCfkKKDRptCM7xKpAOBjP
YdB1uJY48zqbaGRdrMJS3NG39aBT3SoNe0GMDZYTBu/Wsrq+o8rxmM1yBqHgnYmtG/kFsaJ4UnEe
OxTVQnpJhWUQqvV/8B/VSAVjIQ0uvzDvvzU7zG+Rzeiy0najNR0GXl23u3ZFcunudxiBbmJjvi3L
6RhHcbjJj9M5B8y4gWV3swzzm55pL0llPpuk7dWORPZKrNjy08SOmCnpo7Fkj01EoNd/qCad0YYc
DwgJ4pBPbuvVtf3gGtVxzNPHlAGhnltXMurL30gH0HF8Ug6org11CSLBymkQ0O/+rBxARzsQeUsy
Hf6TMYhi0xNdlQZWn94aBs+h49A1G4B5RNVVnTW8P+NSbASNcXzMwsfQu5AySY6JOrKhmv03nbSV
urJrTDPTGhI9tNCmsWQqaR37cNvJ6EqJ7QT2mqNk6kCNomfyUNy3h4EiK8g02kOdqyqvudqcGIgY
J87MvBBWWB9w2Yy7JCNNMcyUR8fsSv6j45RA36FpeGUUl3NaovWcoZZplb5SMaij7pOrRVhu9Yi7
Z583i3GIofXX0XxaLCLigJbvdSD1ZKD4tsaxm0TSayWy18yd5NZR2UIo3va96fxUanbVOtK0g8b+
C8yB3mtVau+z2jpbUwzfKgvnZLv2EVQHYWwZ8sDUePNq892wpOohZMBvl3aR784RydS6Q7rLfCoE
pXpuTVvpOjR3O7bCqJryLWkGmq9ZPbL7ceYcwDRrw0li2n80FyCEK16ncxAfZFqg/O/J9cwuaGOm
ALzu3lEG8569876qjG8YAR6zmP8T2Wyipi0CPiGmoVnkDNNimj0qbUc3LdPDoDb0lafsS9JhRbJq
GhSdmfmZQoAVYwQIeuvhv0TnfLRC/QtmRWKDk+lHwxR9KxTG2UPo2+QcbT++ptsozjkrviABHndz
7/xQa0ZIsmWyyqHzqDcLOXxrGvygvWoC8USLaZdqfzsa9MZ6a1QvMxagoyFZmxXp59P4YHdwa9mc
0rmqHiI7CvKdW5byS0vL92CU9J7ylElhkTPnlGhBmNHuipQZWV+XHgHtBP3Sdz81qvJY9Zaxq0Y7
Z75nG9soGdQrg4J1wqIeRqEdG82acaGRo4ZLg1RWh0AJIsW/5zI/k2Oi7pym2uMgPtMObiguildX
1a6MFzYhIpFBrToivxjaa/qDtBrpdS7Hdssp31JKOCdn6t4hKO9nBWe4rcsTxYpO5M5NPTzSt+uD
bj1X28M7DdAk6A1Yv4O9Q+ccbWvSv3rN9vtmMzSCwGXDoc0yGiXu5ewUokDYkxl9K13SXyO0Kjho
1UNdN+Up+VlUZJ4NrvtsEqZm5k62n8r8XZruSzaHzAqZ9ljGsZzf0oT8USrAR6VrmSgyQP97ldmH
iuxX9aEGGFXYhumYpoOj3v6kPkTNkUzIDSMPBQInnpZEEjwlx5oIc3Ykl1C03n2kpVacCH3GRE1C
i58J96KU9NElRfGiN9GlQR1yNE31jhys7hSz7rvxcMaF4JUhejHVkSdFQsjWwloPpiFzTrkRfcUS
QGYkas0tqlPtYqSF8PTI1T07Mq1jv+ZB1U10SNpCvxcFzF2RB5Wpjv6yYE0cVlUgLZ69i+BrEzvn
SfY/cP7K4O8v0Uqa+LPCC+0jY22if22Bi+9jHf9FAFk6A66cimjmMGbFdbnfRr26UjTWuriPes9q
EbPJVJ/2boHW3Bz2elEtAXrqNOiSczrJb71uvS1JddUVJ/QSToRbUei/YZ594k5hEOOLYtJyLKR/
tmZ/VmpOZEgjTqRnq96FrVg7L6XyqOnsMHnFOViW6Xg23XjTAT4ifnisfFIk/v5ifcCF/vw8oWMV
gnutQVXSPxNIVc2OkMuPnAja5tBP2XCqQ3NXuXN3KjQrvorqLsyyp3Joy93pD9FhwwKzteoouymd
aObtVizfDi3rpOgmvaK0JGOrNcEdrDd8tstlj57oBu4BjqJiDDmhEERVkfq7UYuJyPA6jpUjT3u3
s8LsovWDYFI6LeiO0XRsrWW2j8b6B2nMQ7IoR51Je2OK7sZAerrRnab352ibmdQZdi1ucq7b0eoS
H7w6zF3wyzvsszd2Qz4LCo2HpQdMT1b57uNK/j/J5R//x+AC4Cn/yi34N2MS1m/zr5/1/0cGwupl
/N+19A9t8n/Ob2X29quSfv0nfwjpHe0/V96WYdkuf2CaRC7/h51SuP9p6YirNd4PdWUzAkr7h5vS
JTTBclQVWgvuGlQ2/KN/uClxZwIzMlR1ZXipHz/vn/Caf0i7/4it+J/jDz4BIlHzmuv3QrGPmn51
d34iwziiSyknUaRNgXyug+IDBlxeKdC80vsduOjPx8t/fhjWDZorJEBZn8hwlj0WTlfjxi5QCsTE
p1DWbS2U5XNCDTf/bvHhmv+ySv714z4haBRTFBGkaszfXg8pfmv6y0n4/c9xO3Qb4qP/eD14Hv+X
a/ln5M36eUikmc9aVBacmAxu2q+621ClDw82e/DN3XSWO8WXgRog+9rwih9+ecT+cR9/lej/WQH/
z48yQVQ7uoNG/9OvVo0LUQ90rfzMZoKRDdsoe/y3PsH8tAvTKyxm+laEW8Hs0Nq14fI7ovdfH4f1
ev3rlzDX6/nLLlb1Za4sOY8DmbWrsdLjwfCju/ZLul2JVpCXGw82mPsjCcT273+7TyA8LiCiVN4u
VbWh5/IKfnoU8dKRSyvM1m/8YWt6zmUGAdvtzFvtbvEY8l+z33/mX57HT5/56aY1cQpmLecsj5zx
A7xNavWOyZRXe8rvkY+/+bTPxyg9LKO+Lfi0+ODssj3xqh4emAOBTP8XnLVPmO9/Xk9NcF5bk1nc
9dv8ci/7QR26ahphFmLOrE3k93P/GBoudgj1HK5ADL2dkBikaC9IVvvN3fzLm/dxZf/701dF/C+f
PlkLIUFusqB1SrZulxM4fFiTCawiaLW3NqFyJTJi5KSnEkT29x/+l1fx02ev//+Xz27m3J10Z5mh
QzkEs/ckmEa/+YhPx6i/Xt1PK8tMom2zEnR9fSI8r3xrFdNj3d6ImhT0R9zNiZrSv6Zedd//vd/u
c0eAztNiJhoLTffNLB/g+v/m3pHDwgX67/PZxy/HeqnTc4BHCZb90xbEXHPREy1looc5liSbEewH
dKT6mLkQj6xurEof6+B8jehkBnMjCalNpm58l/kCEAYqDY01yZn4gExb0c88C+r9PGlDxGwVk5Be
9rQw7LHeqAO0kMQumlsAZDrEiJIcqyHv7+oUrcOU2rL0W5s5En0wXTxZ2BPiHfr38L00e3LR4skQ
7BtQVKC8QBWiUhOFhBLbSosBUbyOOeUs30Oi14n+cigeiCkZUe5NKGlOSEZQG+WZW9cUUH15HPpQ
y1Fe58qJ5C06pW6mNA82Q1bo/FO7Anrm26aS465vHfd7HsoBKfyiJAcJA/PHYkIM86MyctpdYXVt
SgMGg+dGiraUWwKjGeXUUivRtNFplZvS6Of6W5X02lMDs47eIHZlQhhbrd+2bWm82sWg/aCO14aN
jvzuHNYrkV+tBCaw2gUfQx+DFJr0NUqt/iEmpMJvOosk0ElN3opWJxMCUDMCRttGxYCyrqG9Ju1l
jydHf3bxZcX3bZ+7dwm0KQbZc5IyEiHSllnbgAveQ1Um7mfgCuccMfeVlm70aExhTxx0WKtvSeeQ
hY4+obiz53C8zpWpPMB7at5qI44CNWdz3gy5abLauCmxmRWadaBr0XG05bybklzuuVzdNSYCBVl5
ZBBZaSsbZaC/SaucXmEECj4am4bSLZTcmjA/ou98H3QkapAk8Vox8nyy2RsflhFGdN7a1hltxPi4
VKsjDn9SAJ2guEoUwqdKlOKoDC15532HRcYWk30kZ6UJalmrp7QYpukkw1Go/0Xaee06jiTd+okI
0JtbGrnt9y5/Q5TpJimK3vPpz8fd/5mSKELsmhlg0I0uoEKZjIyMjFixFl0gS053LbWgqSvNdCwl
jkmcoPQVNw7qDKgQ6lUK9HP05cljFEAff1dAOmPZpdCTjp+ORaXInwLAiB8Drt1pvj/te6fsTA16
yDo3Iq8V01Lwirrr2wmEDqa7zLl6KxDbGs9E5XSfCn0Pco1HJKBzUAuAb3XX6sN4iy4BuPCyOBUP
lZFFp7tsetmgSG9u2hBqPtfQWmAx0N2F9HN407ii2shbncuidkw/K+xQr9UPR9kY3aYeeFCFVudU
NRKQKDH21NxL0XiVYOcqdseuSE5btTyqb1Ibg1VixF/cdk1cPUNqpjzIpSjfjbrGWItJOQk0i8Z4
S28VGZISkg/mTmT8XdwMlQFEyU+qX2DJOtc6Vv2ese72i9DnLTX8U9RvLZRleLUZ9OotdXgNhWct
/yqd9NeqFqKNdYwi4M1NK72Vp9HQHdhl641xSiG7C0eKLxnlu8dWQGQqp9/L+EExAQYzebjvy/H0
mAOn8iCOiJ9zPy7utA4OJhD2YvIzpwbBzo1RT8eMoVP0iO+zdqB2PMhq1iB2BSKW+R0/EN0x7avP
qXRK91lcM1cD49g+bTUc1khD8NitqD2D0Y++gfDKH7KI5yOMT/UDHlu4yE0ZdKd1YEk+INMWIoht
VyAvyjS6gmgEdF1PWR10bpoHKaQLVXuIWqkE2KqADxCiELP9eGyfKlXKPxiodyJiWCifZMZ+ettE
CAxqslKagM7oACubPKWenTXH4O+TL6qsDonev0zVL59SK+hRl+yF/gGMVfJBhGuZhhNMTnYP8v/B
F8H1RnV4OpQjBR0fztq9r47dHswTnIZazrPZj0zgbAmYWp5ObD6oFNk1ByN9ZjndRgd1fQhKbfwR
+a3Zkj9SKRSzwXwOUU86HOn93XVGimBNDE39c2qhg2oYWuoDOhiKZ6Qukceq1V7hKI7JU2ZUAYKa
Ye+q+Sm3nJFZg4OASqgNzUbhnYKq/KAaBZS5Wl7vC7gd3ARneJN60tkE6F2+6cxQd1WtlQC1asVT
3Sp6/hIOlvXcl/hcHMXda96HDWx3/fFubHKG1yCcA8yX1QiLt3qu6rSyk4i5LjVI4vFelcH0uqqg
int6BTGsWwq8lM/JUOrBS8PkoczATXBE6l6nZxnh3hFtNGUUHjU5g61KAbnKxUDvXpcCxH2tvEOD
vGbgQQAV9mbUBcMuowTTzbETwztZsGo3OUbJRoJ3Tf/ewYr8I4MuB7gWrC+AAKBAYCDkJRtl4xna
OMYf2HZXRhzq4RSd0OHkl30JJTABZVvp7VMGOE7bmWEulqDHy6Oxj1Tl+DkNmOGKlCw0N6EfyMND
RuP/sTABoW104NVOFws5ID3E2ba4UzjssmNsqjs/Dhu6Ymr6CJyu33aZjhS7pkdO0qsMsolEbAf0
pebfwYA8PKRVAFtY08Q7eED/boDyDkwWAcoAqQ0Q0wb6l3u3syh5IUnkIW8a1OuY4aBid5kk8iIm
Ac3RlFGemk8g53bhFwqHTrKVHpttv/tZudH96ChO/5GRsPwRtMBn49mK/vzVo1EE00nRITNUqYbN
foYlwF2hGoM3SQ4ZlVN9Q5PrB8Rf0KptjgdJJUTaw4+119aUnl5meJilAEIdjjqHNq/AhWkGL3uH
2Zxy6akG+itXnqHKa8u73uVLO7NHyEjZ7Ki02Okc0Tn9kjaK2+9UVzp0LpTWh3/xjLzOXSdhDYUN
Vehwwdh7uaF5zEFr/AEiSogeD9qm2QbflFfdZtwQwYr1EsOiPVPUgAoo1E/eeRHOHxt6gG6YRf+h
8ghJTnKYyJ9rqKYzt/thrqTmM2LrKTPXqNry0SbSBua+p/0+sxYZKq840+o9xlzJD6gPISXmCCC5
D71XO3BHrpyTq4rAzODsnVOIVeebud97cfEcAATzozv1ZCBK+SgJlX37TC44i2WiR8Uku6rJsCNf
Lg5CFFMfmCvxLPkvGpgNt9htAwsPGw0+L5yDTyUbJDqXFnSq64HS8GqrICKyFXfcWY6yDX7Jtmj/
C8pl/rbZIbuwNgsxwVGoJWmiOgzoCfni36218nHenfmWhdmOdchQllAdTMcreC1daWM+xK9JYpeh
bez6HfKjJ/v02MDD+6V2ok1zV3hrDrLgkjQVZIqVBh1qCNdnNRQr8VX4mPOUmpFPlS1GA+4EA6Bn
bduteBc8hStFxOvQhT0d7VCDZINC0SxiTmLmvEWzjjGX6Zbbh/GzbLl/7CiXRmbFqMTPI5PhGMYr
XsC6u8rO/wpexe7c7FleVWS79vtLY7MdFFVaMrWUM/2Wl47V6PYRMNjtBU1FgUtHmchfCE9sGe2f
+Yse0rE4tWSgcvBzxS40xXcx79wgVW0VWue1Zth18cd45wRUKJSjSjUXFqgg3FShe0lxS8B/Dm+m
g/ZIM3mfb83H2wtbKHNd2FJmVdE+GnUGRbClbut980Bn2xYewp2401csLfjd+aKU2cWCDKN+1MD8
eghpgsp91aPXElzxynJWtk6ZRaimgC2KhDr1hoO5tTb9XbUJX1GhtwV3rfa/UMO63LpZfGrGAU6v
DlsWuN1t85J9jJx4j54oEEuv+Hx7ZQtOfrF9s1DVhFoMHovti4bvo3annz7c/vunEznz8Iu/f3ZR
BbVkMALPYo7Vh7Z9kCCKS46N0w3P/TTwLyfb2/aW6tWoZoi8qXQ4L2n7XN4lgN3JcgUh5S4JdvlT
6ESe6Yr79jA6vs0Xu9O+Jit7KF8fY3rwZzZnYck8aYPRpZBacxFvB+f4UG8AUWXf493JLR70Z0aK
6jvVjTJbOQQOYd8+2dBZb0KvE23t+X/cgVncQr8gB++jpl7+03gyvlSPya5AWNemizq+wLoSOUDH
BtFea+vMxBrf65Pn2zDvhKit1cR1xzaMT/FjuAU0a9nFY+oeN5bTbYCBhD+PrkC8Bk6uOvIXxam3
IKo/B6tn6J146dLtLr7IvGNiFcZJFoMg44vkst27cJzDcLXrgf++EIucgr7dI3dvandP0ZPhKm/V
3cpnmI7p/CdA8cWDZdLSvBLLAprc1UZicVehdqJ6/U4JbMYWXoxt6qXb+is8J7ctTp49N8h7RUU5
DgQBfdFLz4/lCB6PxqT27TNi54OoOe0TTYPf504QA++2sSWXPzc2/flZxmt0TFCiEc4DCe5z9D/H
nqoG4EQVXPNtS9cBXjXPLc0OdNYLYyn3WJIUTy7/aswnOfh224R0HaVg41WAPFBWV0yen5erqbku
QzHDhrCr73UHaOh9sWWYwwGdAqmpDSsJ3cnwxTxSJVzJARayxct4P9vKBLX5zGcS10ugGPqc1gPM
CRZ0JuDiTB0EdQCVYtcz0En9h9lORnCHgQIjXGfJ6wi01G5Qdvhu6HQ8DJkhctsoGOpi/htBhyQ8
qTSPhZC7YzSUOwmkZeuu7N4UUC4dj1kuikhTJ5dpmbnKjlzm8mhF0T9vrWn6zs3fqOGGbuxUdKxt
yYtda99u1c3JCzbCyg0z3VC3rE9/fuaJCUQJRwFCfa+AGt6mMoIqcP9jZYlrRmZnC3pcyzhS6p9e
KFsISduQQW+bYcLALlz1C1RHfJr+8Of1gMudnbkGtI5GB4J48I7FTiryn1WrgdWs/rq9uuvAcWll
5v1xNFipCbLAS0vYyFDrzocHIxPd0v8YJMXKcV7MDM+9ZXZZFlzaHXi1qZnd0vyPt82mu08261p+
1yGKwXPCIVoh4DaUuaSnlDMrV4VMfXIfukJcpYxrZ59wrcKGxHdlWQsOcmFs5oUSs3noz6cV8jlU
OHomKqmjr8TcJRtgs6amMVjJK2GwETR9pRdGBTKY0b8EZNjn246wYmCetDPjVVJYNzNPjY6QPQde
T/FyLdxdx/N3hNn/X8U8YadVB5hc0yteIZ3X6Tbi7m8xjBPb8Ot4b3yZEjbfReHxxFiZe396ZNhy
U38XDqdDs7u93IViIz8FdLSmiKoMW8Hs7RAGtDMbBQ9hnADCAOsnwSvdgKXYK5uK15FApiB/CXfp
p9wLuQNekj2o4o/pg7zyiLl2VVMB5iPxJpOQgHqHMZ7FsLEXam6govKE7CuSMK4cHx2f2KL1H24v
eeFxcWHpPXE6s3QKEiUfLZY8idhlL1OM1rb6Jnv6b87fpanZ7lpVZEWDCed52FsbPVY8mIAqSMAk
ae3JdO1Sl5bkyyuA4WBI5RssWcd7JA+3dEqAwlorR3whS7g0M3uYZZmfMKDJV6Jkf/C39QdYLzz/
a0xGi2Nsw0fRTdzwGw22tXvg+mBeWp7+/OyrHaU4qgefBdZt9VkXaSya3RrIaG0Tpz8/s4GeFhKy
pZV5reK0TGd/0u6iQ/rZejDt5Ll4On4fvSldv+2PawubXXBapMn+aVoY7NOGQyLk5TF8rf+bkdn9
1lK2svpM5SKAGkSJyg+DFK2dq+nbX2Yhl19odquF6EbJ9Koyr0GlVtqQQ3pwhGzpZ9vVc/y0Vt5b
+1izN15W500v+RzjoPyrbsA/gIP4dXvXFl7SF0ua3wbJEVGHvuM2qDxpA97MOyo7Tdm3tGkRUZwe
MX27q4qtL6/E5Rlqe3pIggSFRImpTUi45LkoPFgC6RgUcf1u2XgitTuI0K0dwg00ZbnHfI1yaPaw
mo9uDMxhtxZPFsIxVWide1bjn/QQLo/CCRnRXMzxymT4JsR0x6FNFKL0IGWvK3u84DYXlmaRa2hD
mDMbQgqTiS/mgVZ7trU8mlwfql+xGz0J9ysGrwtZ9NbOljaLYTXTv5VQ8lGnzo/qVHb/2fAAX3rC
85qPLpSgkT+B5hpRRSYXud8utxEmlhPKUTkts62ygWy238lfW2dqwQShLan2f4Gbhe343OIsnLS+
5g911YMKUvMPfjB+oZFeb+j/g7zpSncwxZX9XIhftLNkIME89SeXvVxicsriLCjkHh67IfooGsL4
4Ugpd+XmmYLHLLjQGqGIoKGCaanvhZez0KwbmV7EgcjcRKd8qY7F/aCF4NyzfRWqd3HjxX+kFv1+
/hjZMybWcBX1onktP9EgtR9PfLju6CNLkbjQoyHf8dhbX3J9rfuzcNhMVDEncCDJLc/Iyy1Ukwhs
l6YymnI87U6iXAFfELdKlz5lsdxtV/x/aSvPrFmzujRaxemp0BkTgCuZOUJIJdCi4dDFDnNvB+Vb
5wbOkRGtjab+m9rudJ7nX/Lc/CyywHmuUiHhS8rb7LvsRWBNaV8w+WaXQFvX4thCYw1FXciF6aWD
gOaTXu6tAOqph9yJ8yCRsGi75EFwBqinDVY5oVvXDF5XAuhbU3gFnMjXtOb9DLheGWwUBoYw4jfU
cWI2OGOdKal+u2PUe1f4X1c+6NKOarI13Rb8X3kfkjo7G2ynkskpO3qybEhPvOMm/VHbylY5UHbY
+N5tc8sL/G1tFmBQmTTDYWBDfVghXprETP5KOuN0J8AV+kz/FJGLrkMrMK3y4mOhVtrbbftLMdWC
6VMFjU0/FrHayy9qNWqk+nk9QeehVEy8Yktb28Z3T/Y0irCexS9EuAuDsxXLvpIlBTI14JVzp6Cz
gkjoyqa+x5PZqbBQqZLfMeYoZs0WBW+4CJMtD9t6Mzho6RVU3Eob0ohtvROZt2i2MIMf0McAZbaa
Wy98Usg0mL5i4AnXnZcJjDIUCkmXeYt2kv+cqRbT3XrUDs9JhLiokxy13mtaA/k4sy4NzUULbk3O
finh4dz8dqvZOW1Teii17leeuEVz3fipbNoPKY+L4EF6jbeoCH2K4GY8KF72lD6Q8qw41bS/s/2/
MD9LXqtKHREUxHy4hwbRnpD+IDRoXEzNVeg+YRPYrnUL1mxOn+Xs3FI8zstMBep+Cr+btEH0/g4p
4pWVLTjvlBBwiU3QBZTNL410jWUMmTYCkxgUFFiTwIGUql8xsrSScyPTjzhbyYDOkBFLeK9SJp+r
LN2G+bCpynGloTD5wOwjUcyisU5IF8lLZ1fH6ciEo5YXvRd0w0bImcyJzPLxKH+EQjeBSqxZsbew
dxf2psB7tqyajQqaAjmQSq8O0ITCb2rkP2973qIN1sL/0EAx5hmiFdaGEg4Ely7RfmVpsgsrdaUd
tmZiFr/ytFXj6iTCG6K9pvJPFUHg22tYjF5crf9ZxOzwpkwl+2FRth7iksxQu6hYil+L1JF/iW+q
3Xtoxu4HiEE5xquFo0WnMBjXBDhDfji/cDNFkMbAFygJwuqqF9RuIbtNvMQ8fstS5Q5STuHPvR1F
S7pr6AoiKzi/b7OmkqhFYLE/lh/DTKVxDIVj2jZrheKFvPDC0OzDdVAwy5k2SfINcJjWkoAkwBiZ
cBE1vOTL8Q9HcN+z3guDs+9oSFAxGJI0FSZFB0paBybLjcFrZdjp3m2fWchCL0zNAm6eqV1TGDgl
+gE6c+zK2PI4+aTSj4z0741abm/bkxZPwdlXm0VbZsdbsOsYLN10b2U2PJXb9G5qilsHc5dvg9XB
u6Vq2fkatVmmDaQMjdGM7UQ2o7WHT/Edc/37mta3sB0P/0xzNfujnW/XqmXSsusw8AdEk8LuexJ1
FroQMSKhUN6/pPIFtjI4X8D3uvIzuKvja8rYxaZAePgzHKorAW05PzMR+HwfypfNWZQWyxAwQJZM
7wvys/gOIY50gyadUyE2MT190y2l9dtfd+ECQk0UwKjI8/AaepWmMuyeMeM1pYQqT2Uwji+jg2ml
H2/bWXSiMzszr+36mB8A2N7LTwjFmFJpBxm017eNLC6GVHCa27eARU1/fvbtRDh0gW0HPFly1Iig
rzcG3zX7X7etLC7lzMosuKjIZvTgski4zM41kM8ItfrrbROLTniWqc9yjzTSG2DlHDnyeFuzxqe6
Kt9MKGX7FeTd8uE+szQt9mzLjqWRDpBxYGkrdh/NQ3yYpkLjE9Sfpbjz7cRl8OPH7dXJ08+fpyM6
/Qr6UfBuqsZ8eQL8eHHQ/NPGQYk5RznDdEMne0ndco++NAcOrWbUHpwM0XhoqDZp7hj8h+1qoWnp
Fjz/LbMNyJBhDLKRDEzelvv6ntht52/+nvmRfespDkiYLaooq5OjS66KlyoABwwIvufto7ZRLAOl
xprZrhjOuRdIkRneXEnDlt7wnIPfVuTLr2sKQylaIVaQp2R0J/XhBOz36lhuGK8AFCG+NnH0IYyF
vSUhFJ8LjO4JyGOsnMvFeH7+O2YfHCK3UgtjPnh6f/wQvyKN4cUv8V8KHHevyT2jew40LAfI32Cs
Dlfur6U32rnt2QeW4aSxhp7Io26jnbRDEosXobhbM7P8QSlbKNS9dDShLreacb4s91Mg93U0vMHK
yQROsYvjlfO6FBh0XOP/rLw3yM+OaxqqOdxBHNcBUagxTR6Lsc1tK+NyQs+k++++229zsxspCI9R
wdho5R3vrbe23ppb2QsO4nO87TZH6IKmztWr5B09wS12t4PEyn6+u/bZSqNci+pesogRKL1IEocE
QjkdqejbZhYuXQslRRGoM8BtqHBmrpkcgyZUqqp4z9wgT4K6zJ7KIkjtueXLsFtb1zsg/TL4YVBn
qoBhBg2s4WxPlTCF87aNoNB7MLeSCxpEqW1VpZkKOxfTKdLH4KFyi/3JQ3KvcTWXM/PQrCx7IQRf
/gr50l0zGNgsyHroy5HUST+jx6PTOckj+j5AVJVd8ZB+rr4Ijv6h/bvYJzAqMnLtRpVze/evzya/
wmBIkH+YDK3PDo0Z6VZVGUNBRznYxYfJrdTNOhp7+SP/tjM/NiiEpVDgtwVEBBACO6mbQfhpTzuO
iPUObrS1YuZCxLOY5tB1iCPACEj6bGUQWjVtHlags4FrftOeyntrM4EC6gNk/4g1tU7nIob548T9
suZiS8YtXnVTB+z9pTUznhrFSTzCZeedMpv8meHT1D1tBCe9O26m6310qMlrTrktPqwXZxbetJbF
wAclBQYICIQz6z6D9IaWqyjyuBPrg+JGXrKt7IlvYjpWRPuX6Gm98bYAT6BIM8HIptwMxqaZ3bIM
zayPsNvRRpU/Ndtkq2Iv+lpvqz8OThem5u+TQfFHs0CW2SsKZVN30t7o4BqKc/cPj4cOoEOTp7kn
0RKpiV8eUobrx6ppGFk47ut9tW138InuUGZYWc31F5vZmSXnaFSo+sln0Nz8NsLfksEe4eqH4E7Z
0eKIvKmp6KObpoAiF1x/JQa8H76LgDizPvtund+3EO5i/bjPHtMNLHWb9LHmWbkW9K7DwIUlahCX
+ylAwMcsEpamuRq0WqbJNZJdppc/TaNW4k5cjQNXF/bM5CzaS4Ma62HAJ+yc7FNX2ZVT/JUcQtLb
3unhQ7T9z+V2Pb1cNGsoFMZ1TYaGfPYS6pHhldN0IpbpuUuy8HMgthFyCgxbQwq7Av+YMqirD3hm
bPoxZ1e1j2ZWqvTC4ClSAUdOrn+PIlP6dfssXOUD00aeGZmdBVU2TsdU75m88r3+JLhDIm8CZGFv
W1l2xjMzs6Mg9adSKyaikbD6MMQ8Supx69fhJvVVL48gupZt5Asc318dG50SjVu7ODsGEjwOgpTg
nGLuWG/KxvxewW7EG3bcAXanw7d28N5BGDcszm/FphajPC6weLrvXvrN6Ca7BDHLXfaYeBWDnFCs
2YPTTw8zcqIHaav/RGTPiR2C6vA2AFhC6Oe/iga/P8B7lD9zJlHrNPgd8FzTeEOJAPX4zQg8Bg4E
BBmKZ9oNHyzjo6WulQxX/Gueb6KkaZxQisVuEthhfSdb33Vh5T22ZmNygbO1wSNYBlGHc/V96cH4
4gZIE0j1Sgd+OcydbeHsxROGpskVjJnaFVGzlEw73EzxRnKsT+K9uFubYVlaFu9YMKwM8E3TnpfL
CvJEMWHDHjwfPlHgRTTh71RlZVVLQebcyCxhRShMkYXp/GfWWy6/lp2ykhKvGZh9nEYRWEg6QD0v
gF+tv06a0yvBZSkqn69h9mFgARlbJWMN4X2CAsSXaDd8TGMnfhgUhsOZK+nusw2cWMf/oqxJ+Dw3
PX3DM9fTgl6XYLSYfCL7DpU+FNUMNRcukwMio6S2vPsX9+3aeqc/PzPqVwVdIKObkO/Jo5A4YWor
r7nXucM94x7mhgKTY4Qwt61Wca+qOu/LpU4LLFah4z1zSZgcBq0cJ8sQSw72+EU/iLrdvIyfyzuY
OatNsU9RUPkk71JnzZEWz5/Co/L/G5+5KiQ73bEsOX8TTqT/wFwr3B08lplB+SwhZba63GXX/W1w
5rpxkgfRYLTA4k+IeIJD1tam1NcszDwXYpdTnOrsZ1hk9zDmA6XzxWzlBK5u3MxJrZKaLcpIU7I0
buCb+ic/a9xxJPOcAAprV+B0p85vwPMvNXPQI7KahTRwKuTWeNSk9E4VpMdBva91GIMrRbCT6vRJ
reJfK4Fgcr9bdmfJTKIUsc9Nh10mXLU7FKlolps2LY3DWq98SlhumZolNG1cdGDViTkdjMsWYm1d
DUHvV4Vh1N6CrGsFjb76DWdpTD4UMDOjB8k37LgQ7Jq5LgbYDBBSFXTZ39e9/xoBcXnYjVla39XI
pmU1542pEKS+9/m+NxGHdygkb6Jt/nf6PXuWpK30t/Sp3q4DlxafTxRzDBV+tfeqzmWYQ4dBgZMc
++IBeRBEDIrv2gbpb+fn6bu1RQJDeQdMrTnv4rV7ZnbuvEnYnKIpxqUFoTV4yDmQpbECUlzeXAvS
A5hLdQ1qlcvFBWpjqU0DF8BwqO+TXbBLXfjQ0Sq0gxf0zvbFXvurfS3exLv1nb0espi+7JnxmfPm
CT3VMcA42tN8Xk/aTeWL4gF5uh0g6Y3qdptkj4QxNBkljJKZy2Nqvzbact0kmf2MmU+LYRCpPcJY
vFAneHax1R6nYVT5CU15LjHzNfp8O0Bcl+cuLc5dGqWarPKn67qDrzN7nfrJ+n22lf/qfwiO9G1E
NqoC9he5+qtv2LlLVd22vo4r+IdFD/u9/cbsFq1HETHBlLOs5N3+pI+H0zjcqUn9p0VtFgtbD7Ub
UJz8yyzsG53S58i6DJ5RjRtklDe6f3yJy+j7sV0DTV8PTM5szQ4N7IBong3v1BbKZpoXau9GigGS
e3qKtjoxOH/M3COjhppDSrRZu0env34ejaGJMqiQSap8RVGUxSawhFjnyWXFKE2qTmwC9Fc7V5K0
7W0fWvp456ZmV7acZ2Fci3w8SS8crfpu+LKDkN6Ki1y3mNhQ6psGpWwDzos5ikQdqk63Qjb0tNc2
7Vu4maqqygGmIy96Wqu7LaUhlinq7KCqonA4C0bAVBEUsabLrMpdaeictJRWtm3RhCVSwQSUw/T1
zOe7Vi1O3cQCmpc97ahdzw7e/jBrFmbpoSXmeldp/LUimlRCYnwTFZjz/zcbs4ywT1V0e6oaGygj
xGN/VyrF220Ti1/eOtupmYO1ui7KUfx/X75yYJ+dCrz+m7CVEfKy16raS5cBEG8GO+BLYjZ+XlfW
Twx/KS1fpkKBDw4SayM89W63lT+d3PazRIE5dsbH8MnypiJz+2JpbvzzX9BRLRysiROcCjAFdn7J
zEMIVmYVIkJPeh/s2jflDk0RmMUQwnOFbfJ0RJR2ldxrwWfQFTABTelQlV+RvQzq2EeVT4qRS/nW
kr4jbr3ildPRmUWmCwuzq9ZIq2JEHA2mJhq1NlLAEPhDVGj5n2uEFhD1Gpzb/rOQe18YnF2qSSJq
KFHLhELf2Brorqi1XNpg0d6yDP4Byl7Q9t+nR2NloUsZ6rlhc5YuJqce0Zbp+3XUtgj+tpHtpkKb
vBn2QHsqyVmL+ssmoQkA7MBkEJQEl0lU26adnk4ma+6acY9M4F38UN4V2Mw2MPGuJf0L1wwXBuwR
E7qPJtTkwmcPb0GDS0Pu2VsZgR4FdLvZocASvnXNr9sfcdFrzgzNrtMqq0WxhZ/Na4t93rTOgFCs
9CuhU+x/uG1p6dTRRoPviGmWqWF4uSRNCIQSjRC+GjLYPSEAcl87KeIVr1zcuTMzs2PQ9YYEqY3C
QzdnUr+m1HRCsaq1ddRibi9oKX7Sn/u9oplTDNxdsTzJtiMPRGPgZBubYovIquoFH6b5gyFzb1tc
DCL/MUg5/XILdWvUR0GHZjoSxOc2KD5mbfvnVTqm7iY6KrQd4RFRLk2g2SWjB1DyJvEjVIbNHF1k
U2k3txeylJBfmJlWeubfYnTUjvE/PABk5RHC9ncnkHLom7n+W1UzSO/9i8bmwqv9wursVJkd2tqF
D5mdeEBZwaGhuYXFAVxeeFhLdJYjxtlGzg6WkgS91GU4h/9RUxi2OyFA4AifAAofylf9LtqsWVx0
jjODs/Mlw/8ZyzFfrkHcVO2PrhH+vP3VFk/wmYXZ0TK7Sdp54AQPfe6Ow8+w+U6VbCXxWbxVABNY
iF8YtL5myVV+NI9hcSQpmRAFyaGmZQp1yGpV5b0NcXVdntmZObpfJ4muTi/T6RJpPxRO6Or3AMa8
47dViNpiTDqzNfN2qxo78TT5HeoaB0TkncKJ0GR8nkZpM5e62JP/+b9pIco6DNayrFi6QXI/W+Fp
7EetNZh8DlAGPY2bMPll6PdRs0YRee0W2OERwXSiNGl7zMJgfhJb1ZSR+RzL3DM+9iHSEPlaFePa
uy+MzFtdYmv2Yisz6YX05DbxwrcyowU7wW2YuodBz/ad4PNtd7/mkWJWFmwfOAyIYOFlmG1goiCN
GUbHqSxlHlDiG2Es6X0XjYTezg7FX9FDAEDhnVU02ojj/b+ojE0mLr308ifMPCeDdfqoqCce8Hbj
jTTyJJEkHeW37bAvH3jkurfXvPQtyXLoNGhLbD6mFTX5UMW95yNQoUTKQfDNQ39kf2/buQZRsbfn
hmYLq+S+0vrjSDhUOoa6M7QiIXYOPnR+Em+0yswVO8p7q4b0IOrvLCnsQq/V1S55MPl5sRcZFfq1
VZY3fwVWK4B9Paa23w66G/ljQ3UlDK0XszKtZ6i31cBNijTPniIT8dY/3zIGnAF3iJTyYBOYxd1R
GX2G5IKWsYTIGVL0E/q9GaxUZafQOvODCyOz0FurUiQXKkaEOHdU9PQgu7dL2JwQKfS6MLGV+Oft
L3Qds2QsQtpLVUCFT2zm/G0ihGIV+Q165r0zjJMOAaL3+YOS/vjfDM08QT+FqZCkKBQO4w5WevuU
7mC47xt1xeWmv+d6C38vaHb5W8iuSEPJFmY1UB+pdPpipTu8uGXIhzPdoKIyMG+jlkiEN2HMliFb
wKQkY8yPFsKvyfDpv9ixMzuzK1LRjppUiexYpxde3gdOhbK11mVbM1Sc26YW4gGwPh4hKsGdKZlZ
bK8qYfCTwGq8Fi4gDZW8AjEgpdvdtrKQLOFsv83M2SYqxN0bKcNM9rf1RfiBtEh7pBTRNE76XXNO
h7SwhbUxnEV/OLM5qwLkZVE2Vo80iJ88qlHk9MLKZ1owAIiPawMsGxMN8zejWiCDB4c+vNBWmhxy
GWwS1FDJSu11ae8sRHOovE6gOYoal6l0nFZlPhyDHmh2fS96HSPs7jRYDuXh9zb+F3ivhXUZ8DVj
E2pDPtvsIHFPC8hng0kPzLvu9B2Y78pJXXC66fWhTMQR+jX2ydeP6KWrIIelmFZMvBUHlKiT/W2f
WzqsGsVq+MEmmOe8EgnHu3YK0hPhIEgnSvuDLxZvXaqPaA2MH2/bmq6AeejRSJAYQ+VqvSIjoxoe
peUQE711FInihzRR3NB8PA0fkfL+881DR/K3renrnb2sDDgOy6rA1iB90xvNrQPTVgX39oKWriMN
iCgIWQV+/HmNFaYwy+/B43rN8BCfUDdAOzpWgq+nsnbg1HIrbeVZuuAS1A1UuPEBekuUYS5XBT9W
bwhN2Hom+t1xH1ELOXl94K8EogXXPjcz79pEYQlY0z+23tijGCkwC56u7Nyi2/1eyLwj0+kRcOMm
aqEUezWrzgvylspBZcth/t84wpml2S0BrgLukpi1BEGAoG03OoEU7n0mAf9HQ7MARJom9Ap4aUqb
fyNt0fWSi1bjipGFYgs/V2SwDvE0/mVePkJIijFT3Ug9zQYczIBmV9i+q9r+U/M8rCKiFqOqAt89
6pFUq6+A7Z0q5LmlpqDJHowvyn0B1kZHhy74Ber6X5B1TP47ixBQu/B8Mrkt6F3M9vCoRXLIBA8K
uQbcvVrQ9IdAH740alo8m9y5dy1j4fvOD8Kt4GvDCv5zIT7B9oKWsDFxIFydrkZrc0kLJCS6ToKH
jLQ9BoMT67rXQJPSrVyLS8YsDV4SRiegPp9nSbpvGV2YVuB1lZ+JqqF2m6a6wwiUS4Y9uI0hr1GA
LZw52BV+W5ydBGPU9EE3c4qpAvIWMLAcFPH0UjQyQjIVbdjbsXEBgTqROfw2N/uWkqwlErQSvKHK
6q6FyAr9RiiYi3AvRtaPugu/BPGpsQe2wY5NfY0vaCFUXpifXQCIxuQI51JsmEiS0aLfSzHT5xbT
YbfXubirOmMCMikO2g2zd49UGn461jxNi0F1EzGonNYKkSPXj1sIbIPNbWsLkRnHNMitaVXSeZ1W
fXatVY0+BFobU7qLiw+diPZa2PSr2NXrNSEZi5os41kwkTDlfmlFKk9KCVJqwrv5W71AYH2jf+V5
6uSPSuJqjmhbe3kLrKhYNX29wMk0/M2TCC5dspnXoBnRFZOwDsVkSFCOv8IO4H7oGo64Uc3dFHX+
RXnh2lcwypDJVJOftBtm12rQHTMjl4hyU1CVKvgLJvWNxjVMp4B9c2JDsp7Xlrq40t9G55dsEx2D
TEz4lLofkDm0Fvysw5/nkBcrm9+zWSWiERVjJBX/jhOZgVjOwnElK7kOZZdGZoFFkOLWP4YYOfXC
U94EhwitNr28GxrmLNbeK4u+CfMCRDVIbdG+vPRNOQ5CKyjwTbM9UpKJ9x090wAGz+7l9lG7Tu6m
Vf3H0JzJ/djliXg0KHsl8HK1KIPWgf52HNC21fIfStA1zpiNX27bXIBgTUbR7CHzJ7GczztUXa4K
cs9WTnyDE+6r1LZyx4RX4/p25kqfKNLz8LTF1/TPhyT1S9vTzp/FlgaJcb05cfQ0e+J+CJ3eelEH
RMhdVADd+tOEmY9yF5UyCdJPeV2vaPnT/l78LJSOBfp5oszip2MYMV0rxt6k2cKj1PGHTW7/IzSd
mJuVXZ8c9DLtuFz55ApnKw+FQRaEKan6h/UidJq/mHCzh425kX+s9TQXUrhLazMPpp5UFfk/KRyJ
7900DxXfd24Jdrm7W2vZLp/N/+zpvGBcnCrTP9Z4cZQ8Z/4uCz4byee4r2xDcW/v4nI8+21pVkhQ
QGi2mcIm6tXriCJkt/b4WTMwCzPtiEb3UcAAFDbVsf8Y+cKv20u4Tj//H2dfth03jmz7K73qnX04
D2ed6geQOadmWbL9wiVLMud55tffjXS1iwnhJlyup3bLVhBAICIQw944GWTvadEFb1S2VICaqYr5
SqDQt4pRAd/cSrxmDrsnOdTmI4Z2QFI4VZh5MgZ5VYbj+Bs7iFQjBhBo8gyUCedqiOxfBWLXCGel
Im/RGW4B1IDLK+R5OmSxAAkCoCQHYe65CMzQlwCjlJFvnspNbZde4FSk8IU0O7wbpQOPA1h0J1hp
Rk5ttlOd5AaFvRyeMvTNvtIxsXlF2axE+Llco4k4moJDAv4DKZnzRcmR7kSZYYMxeoMn3pX9Yjyv
pVUfYBwOA38FsQ/A3vfUjCj572znQjKjkl0OtEoAw2H4YJRIX/q7IneIoT7/xqEtpDAxka+CS7SQ
AbBpZitdCtdN2gOPTIR1xSlGw9/ICIB02lbyIeobwgKVMgqhossV8GqC2rkupDDwkkTXv9q+ifdm
7UvbEHBV21APwHwpoToi9072qbEbDMbmw3RTOmXgk8vr5zwl8GVoALFVHC/iQuZigF5DTiYVSL9o
rXGzRts1E4LrXWrHm5bSmIKUN15b1ffLYnnWAITzKB5ithuEGIxamWESpmOp9OiPMvc/5jnVtS6k
2OKq71IOo0R+EaM5rTrJGb28d/UVnev2vRoDJsMa0/ugfMdA0i9gBFHFYf3eUjKjWOHQ+Rgph72j
cT5FNy6HN3mX7WjA20TrVvdiXWDjON1vOEvQ26mKqWMYmE0HF1rezCieo04EVsnkznourqJP5lt0
1TeuejtvkBLa2gdlVbu566OJi5j3MjCXb0UzyR8BkhDuLD6ERUG1ahAWljpM4aiQqLiN8o2KARuv
cYE+7JZPjfZmyBs0wq1BpiEoY/Gs8FI0o1kFmGDlWAPlma9bCC/V56Y2tuCFF0H/8VXLhPpoGKI3
gNNwbhlr1QBYQIPyIh1iGB/j29xTDv0WdYVVvqVV43ZjyiQXjmlxrw4QAyzYfwuocIzcqKnCqK2g
WOPs51uDNuQRG0DBXiSbyXdQlifHJDKLOwl379hIbS5w5DpHsU0daVnZsWE1WCWzTTOROlpz6Pzi
TXZm8Gpj0l1QcuCdIvqF8UoFDT3IwpnbU+BtV0XyhEWWd9qgksoBeIktai/kdHqjUczC2DyQThUU
AhhlyS2lzFWlaFdJFjzb/fQyyH1Gijrfd4F00O1gV1QG/MFrbm7xDlvpPRDbRkAVlnJEJrSGA0nA
bK+0Uc/QIWiSzJabjSEnwsFfzqGjrxWJQoBWodDDZkLGekAT2AwMQIP4d2C7nqBzzb1aYXQGbT+F
a63il/opALs2kYDUuhV1/vACa0AoI3uow32h24NxE77fh7pWG0jH18UmnYCULturIPOvwSWO2Svc
6ipaAScX/PD9YWiVh2lQBE8JjuKBdsqBdUO+lE5knV84Oy9rOxsA0iNZV4OG1GybCQwoJ6A/k0C/
YPFW8QctqpwQabU56H1SZpIJVMXpOu6zzSjpD5oGtvbLfpCj52cSmcucGpUGWqEQSNjdsekz1+4/
l4GIO4YrBB0XgLChpS62whqWnWP0HYIPVerT+9RCVbpN5rzHfEghov7lyUJ2GVU1mnz90Pg8t1lo
BA3g1YIqxlRlcau14SYZRSfF0wUL9QUL0OiAKmbVUe1SEHLYAB1KLEDa96vEFuZYOWE2klZU5W2M
m8DWnitDmzbhjFIKRdqLH3XgPgdg4LAJfan/HDL8n9fxf4P34vZHYND85//w59einOooCFvmj/+5
il7roim+t/9H/9nPv3b+j/5zU77nD239/t5evZTs3zz7h/j9f8n3XtqXsz+s8hYgmnfdez3dvzdd
2p6E4Evp3/zVH/7r/fRbHqfy/c8/Xosub+lvC6Ii/+OvH+3e/vzjRCP0P8vf/9cPr18y/LvDez69
fPj77y9N++cfuvJvh05xAP0HhTkFkeIf/xre6U807d8oYMA7GAhd8UMHhjsv6jb88w/j37KC1Cbt
/kX5GE0SMBNN0dEfSfq/Yb5QaUEIjpmxU7/afz/s7Ij+PrJ/5R3e7lHeNn/+cZ5SwZgbhmnRgwGo
LXAzAvGQcR5mGFUZbZ4ikqoSpZ93VRN6UxBchfYoKBqe36q/RCEzDfNLV8emrtRYtuKmr2NilJo3
KcVaCpBCUovHf2KNPoqhK17YPw1cA1Y0QcxYxJSv3i1laVP3ssCQM11vH+UwV8vXVfRQUzn+19GT
CFKA6LEvbxu0FbTbyquO9md/C1+HqzYIxyQY3pGP0pmMVNDZXZtQ6a0XXeNV4KExE2USDA1m4PyQ
D+ovTCky/vOjUMZ/GnE8680IoQkZVirQpehSda+AxHxTCLqE6Ar+fnv8JYxyhaPBAX9icy1hb/YF
HEtMsqEr17kRxteAGjO3mi6XW8mZsiOgX570Si3uLivQuVn+IRgJHvhoeABatDlXoCjqa7Xp8pik
3bgd5mrXmZH7j0UAPI+mP5BAprHQuYjebtDY7afAdW0kcOHYzlWmWd8uy+Cd1pkQRkFTe8KMMlAB
oZoDwing2VGqQeX7r7EaMPOzp207E8dopOpHY6A5EDe+jl5wqCByItEh+WqtuvU4gctbX9cvygra
iWYbIRAC59TOxDO6mYBJHJMnEN+vi5fxiOyzF6xapHQm4tO88Mb4YuwEO0znCBgVRf81iMPxglGR
W2I0RbNqTK5S0G+aj+4BXJVssqO0ifeh4CVxim7OJQEAlXaRYIDURuGNmWjIVAXo3AUk9WuUFdb9
mo7nWjeqGx0K/H+UO7XaRJviGF3N9wZepTblzd2qn+enehOshQBTH3eb0sFhRIsGspQn+1yB/cQH
t3CNaT7lFSBBKiaWk7sAlEfRLr1O740RJMzCE/642+cy6TctDLs9gsVCoTLzIxifAXqmbCpkIoCX
KjrXj04RkpCXhIfFZJFzenEtJNWzord9D9Te8VXNN/pT36KPAg3Nq/zFmV0J7xZwqaerRkY39WWV
4u7rQjKT6pFSBQiXFSTrNYiIfYNEIpTrj2b1fG3MyTm5IZV1BwmD9sXvvwYFXj0zRryV+Crqtxb4
jy+v6KPXp/IAUawDKlj+8NJWfL/RNYqAHJpYVWyRAO1CviY4Mv6qfkphczVFOOmy5EM3YmdTWbGL
dCAZjS+K3pMcxNL5XAoOiml8oeYOz1hkL+CdNBOmnAmcCseYAh9ZDFjXOthQGAQ6FBqpxMHQ5ipb
i2GshCIZ5dCtJM47NDXD3Ph37VFfFRtjNX0GZoiXAL1YNI7B08XlChlNiWNTnWoL4kbp0QdIVCdq
bhcJYC50NgEzVBvoenTDq5q9XIlKTgxA5MdTotq5uMmqFg49zTURzNGFYAdRSXCN8ZLbfB17lLpY
BXjGk/q5dNz86y/gAtEtOjfb50rC+HnJ10KEMBBfai4cogG0wRPmc4/KzY21p25JZCZ5tmt5aozX
xx1E8owqSdqHKxmj/0AFMuOjND1evtdMzv3j1jL+3kGjvVM3EKRvpM8/st/JbbkX85QzScqPkhjX
7gD8w+gUSGpBinutx8aLZAM9te4AJwNcMXneGM6nceqA3ap4s1/OnpZMbiMBX65X9YZopRKSNtCf
Ys2uBeaNyr5wwqzhyeRkjgLqlGhpqQMVD0WuVLeiu8izootTpU/FpR7LE5hZIwdi7Al1pOHzhLdN
MD8JjpTqxqXFMAZGQb+C2dON1jfdi/pdr4m8Mil0xLd6S5PCaI2MPDSWirVWYArYSKqv2jycqSmY
zRdzeM7sfzYu90GHHMbWTJ0v24EMAXRcjmqrBqbtVkjYw3kVnt14hzE4SdJ0YAmCHDDdrOPAGz4h
CgUIrvwZcFXRLUY3XfomTFA0qD17U//Doe+PC2VMTmDbxaxO+IDa8wFiTWHuS3BY9Kt4W28cTzT8
xRQF/5KHBBNKJZRuWWXszRC2ZtwgjYAFU/K0eVu45s66ojyogWcC9Fdk4HhuEBU+DAqACgshKNsD
GgZ60Y2tD24KV1l39wok2uj/Uj/7AIqRD4oo88jRTSwNI0uABkKEwXr6MHYwBYMlov84Po4+wA98
UasX53qfiWAunu5Po2lLNmpZ+S0qlSUgJsLg4fLtFi2Dceet6YxIjKBeVuTTemxlTxHxBnIloAUC
TwJHRmKTUQX0aGYm5SoiQYOx67F7lLNg+xuLoNxOdIoSdPKMiCIthhC5zpA4rYLc9ltZrS8LYKop
J31Gfh75KWTGENqx1D1KkaV5Jushsa86y+th0o+ggrHAM0abnNLrriB5ug92keKpbxR/o9yDnkYV
xLNM8fG/n4G+apBHgBpUY66xPEahViv4jJxy5UrEdJ3GnQ8SBlbQ6GSS4lZFo5d1K+qe4ySWcJGd
vwUzO6zgFR0pIwTT+zwf29vpU/c+binWyLySHzFJFXmiHiSu4ixkMqFEJPthL9eQaaqP/fB9Cr9e
PlS6WYxfo5l8tLUg14osARtANKPj6A1+v660G/Rrb+LxKM21V42z6Nzo9lwQxQJm+3OVx1MLUf26
92Lju7qat6Zn30whxotXwyuYyVA7BxC7/Cw0jNxlgmhEA08fbXxkbnijgcHIBvci0a9KhJzHcVfe
xOv2AJa+Y6GSmrRu9hB4+v3l3eWdHkjQkATBGw8w8IzLw1hnEzXGHBLLvJn8gCQgqf4dCSDLQc8j
WAjZQupQtPUoJwDQVErwKI+9oXtljlGay1JOxe4PZwf3jeEJVKY/lAfLKO1KA/1cBJ0H9zpIWpI7
5RHz2nYFyB1680AEhTxWg9YrN8OzS/ZkQHpG0XqQ/zH33w8LQN+Yf30N2/6bZ1lUDjK+pkgRp0R3
9rCJHGFnI9WJC2tm+3/h8GqkQuEVYoTXxioqVta22JietZF1NHQmnjie56opOrjRSYSRcZSn8EmL
N5nWtbEOHEFYmHAkdV2Ratj1remZIqYS7l1cCGJsaAFT5lgx7mKpSW5ayHtnOibWuJZrZ13N/2zy
/q/zWkhjDKcUyEGBboCQSCEBHYGmIwCkfTrglkBiHq2ir7SbQljT5h4gOgksdCRiiukUny12cywy
VQ8dLJK2pua3HaC09QcbOU+ZJF56JYpUePEehicVVIsUQKHBqJ6fXtamvqHMeFAhq7wKweAehXsr
IxR2GWkPr60QubhG612+m5xkNmI+TDRhcJymzVmlqaoew7x4BGKZFMuIAr25PcosziZdtaYr2lau
TVuIY1Sn6UKnDQoqTkt3VrSfeyGdKY3pmJsHEAjKVEmx65VTH9Ti4CRAlVZjONKN1NZqCy6SZNMA
pjjUNnSGQYRdzSAJnPTzTB5z7Qo9jgq5k+Fkv1IYwLbcYuoRSeN9+xDskaP3ZE97N7cdyGeey30W
kvFdjLXBeS6jsA4CGpRCkTJnn8u1X44WMCbhovBcpvlyilryCwg2HBsDObpB3SD4sg0mojASpQV1
KkJREAit9OhqukaJHUilG0p3ZX8ednlGKC34WvRQ5yjOmWAm1KgTJSxyCTcehd77GlDQmJUUWBre
2hTK/qHImCj9QCqWWVYWJg3W5kRHp72bbYnYekCyshU4RM6rBMP5qMCBvgcYZawHao26j3WksMiY
YSQ7N7y+nt0qN8jlu81bD2IzmmuH+URTzLlFGdJ6UKIOWzaFd01vk8i/SZqDHYvk8GJqrOfEQgug
FTifc0Gz3eRGaQJi376qd8DxezDWIItZaVfSp9nF45HUV7ZFnMfLy+O9V8/EMrYkkdQgKGdso74x
9w2yABaJ11Tzw4agbdOCixDiPTOwPT9u+3KtzKZqaQlwfBMhUyCpq8rvt8WQgPHwS1cBD2a8K+u3
tr+fh10cFivBenlXYCmauXtjrcxdLOM86ftc8eL1qNEX+rCWQaQQj67Z3Y7xQRj9UsfD2tOlWObm
+breIaMM/wtEjnVf2htTCjajcjtO+TYs3voQQ1vxzo8nd3beLi+Zf1F+KhY7Q6FoaZDkJU7Yb4JV
TOe6rdEzlEyws5x4ZqlIpzNfeAxniNIafRwItIETLqllR5Iu3EmxlnpOOyMLWguBygVneXLLC5FR
qnSmMp7OcvRS/UgH3yg7aYJiB6q8br4X6y5XJiJ9kFvikS/rNOJZyLRaEyMO1Hb3dVsTx87IEODa
XD4yXlKZhkw/pdCvWEhJrSQoUhqFjusEJYH8y2B7aELcYA5BXqcv+fXwOCekvRIVF/mrs9HdiwwD
OmEYNW2VcWx7DXKtnDS6vJZqEfsCvV8fLgK40NG9oMNNsDmSFMhtRmlBQtmED61VX/V1f2yGQCFD
6K99pb027bkW+ArushZCmUtfhurQVxl0s4efcL5qSSJQfl4ECOoNmG3EDQZG4JjAc6DAJ5OPtB8t
tlvrbjOfKm7TWlvpz6L47/8jzUF4RucIP6AVSUkeJ7kDaf263bU3w3sIsJCc0vLqhw6UnYI3tFAe
s39q0WStQWcmpliJ0NRYB3blxUAqLd3GUsPXtLCsCo64ne8Gu+jQKD3qrbNqA1l6QmSczMRx4v7T
5UvCi9ZA7oDmNNoxi80/vyOWpFp+QO2a1j/oarPNepAim18yI3XxHsdD/5uGgu5lmdydWAplrn/l
aLMWj/DStCWd4gH2eMm4JvDD0pUzEFHuieuel/IYQ9CnlQaQjtODZvTax+G6qABPSf2Vvp7qfbnx
RZrMu6BLicb5tqJeZICNHL557IBZilUaa8kmlRs/5M/Wp9FGe4Hhtlf9db8B/KGgrYr3gLOW0plw
JE7TSa4UrBekHTv/ezxsmo3vUYKUMN1RmdPvVK/ORDLBiAKs276ltjaSbjPTIJr22ODhI1Acnntc
Loy5QrHV1OrQQltr0PHlt0Hs+iahaJn1Sp/W/ZO0Hzf1Vfct/CTqPuAlTc8WyBh1I1UMtB9AZ/t1
vYs/zznpRpLfzN96PIwpWKKs3IsdJaflCplhZDVhnhSEfKwvqVOrt8sI+0qHgc0Roymt5GaJl3yy
UGVSPXkbvA7PpeUiU7zTD8JBVf6O/5TPxj3OBMDtgAbUMJLHyVwXAO5/yraA8FxXHuZ0AuL7n8ID
pRYWXVt6R1gnt1g6GwtNdjeYA8BASFjeAMT8tlH9TZ5qoqsqEsNYwAHDxi1mlX68V1N4z+QQrunm
yp7xnoHNdyRz52EQ6TfcKRq+4Hx0Q//YNWOrVRYVtOaEkTk3Rt9XHj1cvi48h72QwL7EqwQwYrqN
ul2EwMfWH5pwEGweV4KBGAv08hbSwsx9HJOx7xqaCgdgxWFGMJWNw+7yIrjHsxDB3LuwrLTImHDl
bSdbp8Nn3aLwDCJWZ15RFyxjSECht1QBRCj9jEWsaGax2hsdnhYhEJk9edVdKc+K4qbPFnDDXkYX
dV1SIY2RuxmGwvEUl4kiWCn3qqFNW3ZQvwCsGOMVfdPKpHKmsf9ovTRJtqoU46qs28conD5nmDG6
vLHcs1uIY5yi0ZhKiEAMLxpgG8jxdaEKW3NEK2I2FTVE1epodgGtOb3XZq6E4GJdAsLMi05oBuGh
ApaoiapFtDbeLq+P7/UXC2S8oN6Uhh8jsILp1Pf2vr8ZtyGt04f3ww5Z/XUiYgDmG+uFRLofCyXq
VK2TkLCiEo3P3SrYyoEr66TaqCA4aUBHLK3qVf+kzSAuQl/SL+SmuLdl8QXMhZR7OTfSiO64ljwb
ZnZIk9km9aAL4D747nAhiLmW0Rwk82DCetEsHwLFcrhWwwflQLOMCsKMVd57pvEipiwQrJCF5MjU
MmgHqlNWCW3SJlqYkeRoPSmimSeRArHs1nOLsYre/sv3jm/AaA9By0Ap1yOFmFtKKnlZZfn3BU9G
A1kODBUy75+4T61QoUUws05JroRr2UBnl2kROXBWxm/U8i2Mp/2Uxji+WpIMMzKwPEVKQNQJmgnR
M5Uf6C9EMCbNqY1ASmgueLDL50nv3K4v70anQApOMb41viaTaW4AGGyUJM7S27JMrpxIEWB68S3d
3wtlLB1CU2nIBixUMna6NO/UTBLka3kSVByYIWNUHC9yZp1VlCRFlaIq1PaNVw9vcRatL6sGNVZs
MKQamOAxFQ2+9pT6X5gWBSwokkUjXyM+Gna70zPl4E/N5xIAv5clcQ8NbTB4hsuoNH9oeU9mxZ5U
GVaMJvdok33dryOofXarUnrxQfgc5Kb1FgKZ88kMP+kTej5R8OhMYI4s18Z0aHuHSMp924ETKtk3
tuIZU+pdXivPmODpj/9QqQQEG3PhLL8Z+xxzJyQPOmLpEwjP9qVtrC5L4WrHQgpz0RRJ0jCBBSla
kq4iJyIBYsrLIvi5roUMRgNbPR6dPILpAGvivLLQ+/3UgfMHuTwLR4c0NKZuezcoSRb/QiGbayrR
FwDKOAQvAAlkPJ8+1mOl0diFtpTg4TnpJ57W2TX2ste69uyJkmy8Lh5MVf4tknF1bTHGk0/zluku
vbWf5E85FMh0b1sggtO3tXSbu5OX+ARoTfsUPCji0Uuu+iw+gXGCRRR3naqcbop/598hxbhOAb2N
l/bgqR42uwUd9u+UZ89eoozS+lLWZloHU9B6k+vvAwsvYNroPHggLSnQJ+4Iu3d4C126CvrzhfXp
Y6Uv5gEipzTapvo8HDUrBdC4rP6GIV0KYmK2hlID+DkE6Z15H6et7qK32xDYUu5qMP+PJzWGejSN
0Zy+1dRAp000RWWr4wF4JyXG66rUAexJJQUinFNeGzVuJtrN8K7AKOjp8ix2T5Z6PdF8JP7QmAqo
p2STImFAa6KNKPHD8xLABMQQBgrpACRmVKO3pFSyIkxipEdL8XJjJa9Q/sLEYPkdTW32K24DnaYR
sxty48GlZMbGFYPcRuYID6hepUcQnnrye34D2K4rncivJt5Um2QN7MXLVo9nWJdCWaNnYmpJOglN
BjcBC12uC3ZUtKGMawr7qh6jHkdH3xF5E+5a+S6oKjIXIi3hScIkMAaJTRXNj+zrD6OmGKMxIWmU
zQd0rzT9cJ1KUUFmKxB4Pd62Ad7UskA6B1Bpdii9wpjOGJTQErR1EUznkmx+vXwwXH8AOGlk8QGK
gSYSxmAUiSn5TQoRBpk1N9oqh2SD5qr9BKEEXOvi4UB61myAtJRI93dxyapBypUggMQJdEobWwdk
JO3nip/A0+zqOQn3IhI3at0vSWR8XhXnaWfFkNhI5hGko6RolE2nBStTv89m46k0tJ2kibCMuZmK
5UIZ6yVlkyQPdKGtl++KLQ3SdNcskK4nynNxB2gy9OlEt9Le3trF7hf8D898Lj+A8Xp66M/RmNF1
r5on8DCuhnfnuifZDq2QBAGOBy6O28v6xBeJoUiwGFJaduaiT7FVm3kCkemcuLl8NKPSbUV9wSIh
zF0fjaIqM3qeU/IQlg4py4dU/p2IE6+unythLkYaOiYYaCEkRmNqND8WenVVmIJmWK7HWUphLoMW
AM+5oRMCQHEngd+4VWaSGUBGQAHwi2gTIojXNbBaVpvLB8UtPSwlM5dilNGDZBqn2QR97++tbZR4
lKWFYle299UN6FNE95BrzhZbylwISi/rBKd5DL0gTnMbOgInwF8Uxh+Ag0sBd9lEAHj7YkOl6vej
XnXqK/nmXFsIuZDY+jp9E4EQCiUy7jSfpxKt9pDYrErVU18odg7Ip0mikuZor9s7cWKF68JRrf65
SuaSyRjGl8Mfq5w/jxHGyecjwJnnA2qhwC4h4LfSXmIx5CfXci/kMvcu9JVIAxQR9RXDqn7rPoVr
x21X+XV3W7rTVgS8xVWXhTj2BqpjNHR0a7Uw2ASj5FXm7vIl4Jto9DmBtJDyHJxOd+GLuirX5CCE
iNYDpwYl0vb38lV219y1t8HeuD7hIKLHuF2ZB3Xr7EQdaty3EW20+u8HMGscpMAyEgm3UNrOaySz
N9ohRrh7Z4En6hmNsie2KP3Y3MSHzKvQvnpdbAV7wD1VtCbI6AMEySHbzVkogxR19BMGV7qZLFdC
JeUIhsocCmXuop38WX5Vvnbv1nO2oe8lBVSoq/hONFbPj0QW38GYQqfN2wEjjHSsHg0769QD47ZX
butVtcv3w7OwTshLZmCa4+e6GQOI4MqOsxHr1jflTne1rb2jXeXyUdwYzHVYC1GM4UN7fBb2p8HE
qko9gDoe1El3XAsAvZcPUySI8fhjNEMSPUvLnL3c/GranyRb1LvHvZd/r4atVo1KYNUYIo+IrOXE
7Cc37wT3kpufX5wNO2KZOHKhgv8cHh4DN+GX9FbyESb+GNhTI4IE1421oZB46M5d9/Hq8i7yJpUB
EvdTNRzGqJthnqQjbQCJnqLr2YvwFhy3SUKA/esmwJZFoFrv1QOGb+5HQQDFdygL2Yxxj8vZLh2E
jQS8F3f1I4WwSdzXBo9CSKVpClGznkBn2GnM0I/AXUKjKQOll+E2zR/k8e3yhoo0hn7Cwsw6vj8r
M31kOHPcR5s5tdp3v6UkNpfliJbCmJBBcWqQjUP9teSrDv7gKPzWCKc0uIsxaSsurXl/GGBqRr/t
kMGL0LsNiqkjoEZwRPQFA7DhX3wyCUSyg0zBiJbgguI2yPsSlIXHFJGa7ek32WN5Xd/XmGAVKQVf
DdGVCqcINNcP80uFGQ45MqHUGmuANyk22r2in+w/HURxgCwjEV3YCMg9wIVUuhELRZEbNZFjGnS3
nn2nFQQEMAA2Wmdu5YUv0WPxiB5dcYc6d3sXUhn1NItOS5QaUrsmf5ji4cZAt8RlzRSJYDQT1iax
FKqZZgyY/fAmV37rJbFYBOPOQjBAAPQaEpIne99s2ufGAxjFUbxb/PBzIYnxZoEWYhiD2v8sJWg1
+S7XJLkH/D0uAYrF6LlpkLtSxdC73EBlIZdxbkoxjipySDQ7p39vb6k8CvvemwTYTYDQEwHrXFZG
jLmeK6M5lfqErkOsUwrjddqWV05suZoZiJ6a/MsGgiBTlS0M0rLVDWeQA6ujDyN9o6YkHEjqxQ8/
WGRRwIy+qIDwETYMcVVyIZRxcrURgiTv5MY39kbxgJmCgfH6OXJBhQp6RlJe2QIkXZFExrXpklRH
8OsAFpjGjVW8NcEocADCnaSfsDAgSPUYWtH+0M1yl1TuZBKQJmOyAPUH6y63PfWobjtBDM2PXRd7
yVgQ1TCAxk1XRpM8UUY65I7ziSh0ksEN935Gfqu4YDmG7gDEX8U0JnMbKJiZ0lkQ2aLDDpB3rlbs
QpT/0OHmzu+24oZ3IqdAjdSHPNrfIlnGQ38uawuOD48kS/ZvO2C1Oibm26TQzVGbE8WA3Ou3kMak
yGOrl4uygbTme4tAcJUFRCEFxdpu1ikeQz5aqDHyiYKR0A1R1b+0UOZqBGY5gyL1r+PUAbpB+YHw
0qVACg6YCt8uOwfuMMziLNmUstOOetfTpfZrH9g4vZs89d70QgMLjGJWXjSv8/vMqz9pgmiTfyN/
KpHGXBeznKIKagslMt4q7ZA7/e/4vcUhMhcjUfpQTujK2vIxHPaVqQoEiLSEcaxG7YN7iV74MpFd
pX1vUwqa/OXyAYm2ifGttWmUuk4DBCsr1pk9IeMo6pgVrYNxqkVdzTUI6eBsgJ1T219tOyFmKmgG
El1gxmYMUdvaJU3gtJW91YoCTaK2C+aHTdI+/vMdQ3ELyT78h14I5tzLqJ+bmgbJQxt5hXJEj5fg
4LndD7B7lF8LwJAfJsRB5NX8SDVP+wD0MxEQFfUH4FJipB/sTOvL6+EmahfS2Pm7YdaiQqGvJMAQ
198w5vs62dF9opc3NYY5yrxeSapxH4HydN3bcbu6LJ6ngEvpjC30dSdpDCo9CdWDhuHQbhagGook
MCZvqEJ9DqiEtkOsPR9VRdhkKBLBuP8A5KVJTnPdzWr0FC9aKRWsaoeUEsLFg39volnz+fK+8RR+
uW/0kxbhQK5KyZycoIzKqnJLPdzNs/yGxLHp6pXokLjBx1Iao/Ra2mgBaFOxh+vspbgG1beLzrAv
o6u4zU7/lVCcFxJjqtYGMwMwiw02d6ebSKd3FSZj9I2C9KG2HbfWFaZwXPRpeulGxLTOdVRLeYy1
BeqEHygZ5HWTO9Hh73ZbfMVMCGiPPzsb2ybGy5wi+s/WoiEgnvIsJTMmONIxT6ghU4rYQz3aSAjH
urG5rCwiEYwJTlsrD+MBxxel5W5Cn21aiuJEnj4uV8EYYL/2LYzxQsTgpj0ZPwf3M6hUT/kD+baB
ZN0dXyhYk+gtIxDM5uzMHkYJ+XSE3gCcJJnpEDS0A8YmvE2st8vbyIPuAJb+T6Vkk3dNqPuZQWXZ
V8bnuCTlo7MuwPQcHntv9Kze1dC3X26Vu9m19mHt6sfZdqdjiilwMVApz68CEIUCzYCCDrfk3AI0
badgShPBf/O9eWquEarehDfInqD/4bV5xGz9TXNIBFaHO/C7FMqYHZBk5kWO/CVprXbXR3rglVoS
u8MQPjuheaNWlUbCTH/JGgOqUKNFXc7G9eVj4L5Jlh/BWiMVv7ig6pw9DStrXWwyIA4nO8U9Ac4L
YWhFG82YhiGQWr+Kaa+O3u9TOzy2clyTUhLl+OgtZGNztMyYQGpAD+cHKlYrjnvgQsEEydpDb5qk
HnO3r1ddIXlRqrmW8355H7lWAeMG4BQCpO0HEs+pj9BpRDtGA+vBHA5tKPj93BoUuBTgdCjMzQcW
Ch+w2kPi45zoQy4ISINMN8BfZfwP4IivW5Ido0fN9Q/IASSr8kr0quMucCGfUVYjlOMhB3cUCaWv
EegLO1vQ1ctNpy9XyGgiGGN6kDpDQu0F9yXgqBvirHMMg2Ftu94g4Qy6sahE0QJeyxiEQL7cUJGy
cIPeAcAGyLCcGwE5BYeIT1t2flAGYmNHNP+1RNvHhzghoqoe9yosxLGORB+VYbKhokirk0ILSNVf
D4OgAY9/vyn9APoaVcBMMbta+lIRRLRZrfVk9xRrJMC3GVHqDtzxPd04IoHUOX24eQuBzA1Pyxgc
e/PpGFsvaUj7VnxtPtW+h4YWHbWzYtfcykT95mjomdiKO4e4irqQz5ziKMdR0DVYcFe3pPFHoope
Lfw9BZUDCqHI930gG+mDPPVDA3eR9g/0j6Eb3AFt05Xu0m3mTVvr8TdsC0ATAYVmAkyLbb4aZjmi
VEcIaqbOLTEm2YsgUU+Qjx8ObSGCOTRQKjVKoWJF+pX2Gj7Wu/HzjDak8ih/t270vXEzr2MAFfVb
6cXuSP5ka27SbKvdDMCpUgjJyT3CxdcwR+iHmJkuKGSgPzoZZtDUhChhu7m8q9zrtxDCXL+oiS0t
0HH9bGflSF9C/6EsBXdBJIKJ41Cj63WThjgRnrfK/GZLX8FbJXjh8oUAQRHA1oCTYnup/H629VqG
kLIva8VNYgU4i3aCCQY3TRwzEOVO+fKAIo/pCIAuss0zqEwYc0oDhngXbYN7HWh5iOvXimuuxxUA
WX6BQl4kknl16vmsBokCfTCrdR7FXobmzSxNV5cVgvswAwTDz5UxQaCpwnYAlwh9/TdoeveKPSSh
dtB5OppnUDtI3d+It22YD9MAsRl4Ydhp4DRqUimmAAmRGdy3ReIG2UAqMIT2YyPQRZ7Ron3EKEZi
GATDx8zqWkcKJKnD6v7r3Wr4ciAkdB4m2NBSLwxv6akwNgX8NEB0Qt7lNPB57k7BHGYgIKL+7coE
2rpx8HdOg3k9CagAA0a6BadHTdQHcbpKSR0BUmWyyAfy2A5lMkLcf5u6FOkQ+U8AXFgprkrUZ99G
EchVGzGODbVHl0QzW9vJ5VjWMV4PGokUIAYBR+6bJJNiY+9Kg2DS5lE+Jq/pXoZDEr0Vubu8WDYT
lyV1XpbZhGVT2KyyJLQfXUfAFG6HHKQdopE23iWxEYX+3GZ6Vxe5kqZJkgj42bS7q3hqH5NVU5EA
3bnu9Go7ZHrEGn23E8FJ8sLfM7GMg+r7uXRqGhxKB3U/P2qHaG9dG9/mb/otZT7UXAz8ZF+6m8jz
V/WraJe5umUAKwUD+5THmzHkI8C22rzEJidztSpKex0F74ohHSq0jl9WY47rQ6XmpyS2eGIVWTE7
AyTBFgE787tWC5K7vF6yMwlMkrAq0cPs99jJ+OhszQ0lBdeenet542O+hcw4VmBB094V3NKtc6wD
7zem686+gDHnpgZweOv/sfdly5XbSra/csLvdHMAQbKjfSIuyT1KWyoNpeG8MDQVB3Ceya+/Cyrb
2oLYgi0/3YjrN4dKSgJIZCZyWItDJ6vpfqw0n6WRzJTzG/fhRmIIDO8/YKERcX6JqbStCg3jU4MX
XqIz6J6XgTnjuqqj6TFayWL5xWM7kicEEw3pkq7h8lhqruYZXI6l4n1BMyx0fZmAWAK9kqCDfZJB
BXvsmkVGN6kn15HWehdCdxtMfX+I+JC9LicgAPKhM7IJ9jqwKK+q74FP0C4auBjB2uRnnDXK2OXf
0/2XrtiRbEEtLdJrtJlhQ9HD4uY1Jt30YO1MF04urf4uKseRKEH/yrrvitHGToY/jHN7A4497ucd
X0W3GGad942sCruoHUcCBf8QJkWjFxQCaWO5vQKKGCJxA9zqftD3IwmCF3DG2AjSCieXVTAdE6Zn
KJ6vIEv9RzpoCcYfnK85Iy3EBGW2cfrwoaKBzAIum/qjtQim3rFxNi0Hw+rXw00UnvXfEj/y1avO
B4vwbfys/XAOHJMZ/UX39UZ2k5fjpCPxwuPDMWkd9wHWyDFpeIMp2ktvOYCasmk36UYGxbx4cjYM
lYHA5SM/fWGZBcpjmDm0B8uzpktmP1IqsflLvThI/r8JEdQjn4LetEZABusXdNPu0idt257Uq9nL
vvVnAJ35C+xeizp/JFJQlc5sctAMQKRlH7IxXjtJuftcGRed8pEEQU+a0KBtx3P94UTrW2pM1V1Q
TvMVntHoPUhR05H45qUE0bttFFSDTd1gthnWNKDfdPYZ2LXbk3LFYa4U/yv4Yu+kCT6Fqn0ZIwzj
0gDKeIoq0VV6Qlx9na+GVpqNWg7sjrZT8C9dHtrJ0L8uTlv3u3nX52644u8DzRueZyDLyswiX8AH
o4UHJPgyOZ+m+JIMAharHZ/4tVm4rqeXeDof6G1fP5kKARJE7X+uL8sa+SZOMPtqQ4Y4N7jxGjLM
BH2rhkGiIMt3+U2CYOfJyLSQZPzEimebneTzQZfV5pdqa9CKNxnCVQZyTpR3OmSYw9ABSgmdYHnT
mpsgrK6CRj0bE2VNMnVTlKYHGvqtYtU7tWC7WS0OqtMBmdGJz5BGkLSILD6Bjj5LvO76HDodx0jU
4u91mXjlUHpOlXu54qwiS7bRsqMUrr7BqrkvXokx4tseGAa1PfxDZRGuehE6o2q3/DZo50Y7Y/Su
lUwhLZov0LgjhwJG2A+Yj6ExAmSaE00FBcm2jTXU52M3lisQHmj7olNViROQyRPMSejMTmErcDSB
czdpoTfHzyVKL4X28Pk1W7zVR+sS7IiWVLbZ5/ytpE1+Wjt7cyTJhhTWuULUbyZPeMexwrafS10q
pqHWA9AqPp5KPgxlBznKJgPPGfJ3MOXt8C/kmWO7qNv5K9DmPP0LhClUfIADLqyR0cBsfr5GNfcn
KLZxALQFhsCBaXXQLyVrWwpYj8SJjd2oZbeUztg4nrrpd2G043j/HP5bVTk+AIYAV/9QpBCOgzbW
KU3+3tYPrV/vOHejgvZq5aABkiBefwEbDj0vgMPXCMgpdbH0Uuljjsw3VkjTfWHUwKvckd74/pVF
HUkRrkBukphanCQSvUAKgC2wKjwK7Ra9rJNfPbO17EW1ZBU14vDxb7C4fRgCz8Z+UAoNVlGv6SVw
jjaqMp32eu5pvbOth1iWx19yQMfyBOcwWEZs1xzKPB6BGp9q1kvUqi+JTf9+iy7SpASgBABbBYOI
oP/KbI3RwCsSUQEgYyBzFIbElS5ZqyMJYh5k1GfggXMLH8d17wLILXEtNl46SbDqpvYrkYiOMX0D
xD0U6xKsfR1SNY14VTqnW2WO/D65yPWTtHop6GMr4/taUgodnDYAnwbuByS+z6DVTVMrI88Waqhk
ThlQP9Ahn1TDOswxwUs2EqVf8JXofANMGUSiLPb63jlK2CkdyKNybo9rvz3l2Z7EHx8V78na6P6I
3J3PJEe3oITvBApK2LRzatc8jU6ZvZ6L4DYLgqvKzK4/X5hMjLiN6aRpHcf60ZN92ILkxbRddbr5
XMjSa/DdYrieHu3eMAEFP+LYIjWaUsLiBI+ndeSnt2aN5ASSZMn+C3frnURBF+E++4DwdWXDg1nX
bvOVHOM7CYIZtAGMZOcmNKKA/x+1x8SQvpQWdBwiLAQ3oBbDhRIi4bYw2xFdpBzThtMexytyf2kn
Ln9NYM9OOK2d4bJHGX3MUhTwTq6ge23A+3y57pkKYF3zdbah1zPAe9YtL0tJrtbyzXpbpKCBTegY
iv4a7te5a5fXdUUkV2lRgm4D/QXOEd8t2lk6VWlWQhfCefSiPPMbmklELD1qwZv+p4wPPV9ZH7KR
2z6u4RoAacPQs1ajp6/TVcg8WR/J8o06kidEFm2hanrKg5naZ2fJvbaNrhxvusvPwLJ14XyTNiPq
H1+Z79bHf350gwNkCQpAc/PAUFsDN+v8ld/nSl8X6+RF5kgkBybqfe4MhjLw1HYSd25V3TVobPuK
RTraP0HF08koQNLHz+uuueFILHyoML5WDn9tqnDBEb/bPkHJpy7N0pniuGbDwGg587Lm3opPzFny
bFg054YJDCeUWNCJJxxTjxaH3K6wrHxG71nvHEhjbytiyd4J3LgJSQf0wbzJESxTD8JDTWeQw1mJ
uDvM4qtkzauE82oK1uq1s+dzYorvnMrsBb+tn4kWTk5tB1QqOPiQqoRd6odsCoASDIr4AqGaYSfb
hKTztO/ScdI8e+rJd23WZR3cyyYS3U2IE4EXBDDH9/fBjEjtJAneneqeLz8/5/Nx1Wl0Mm2lw/OL
14GjXCPnBhg5cWKFpQMtmYPN5gQAXBoAVLP/8PmjFnDMCcBlzmX2ZVFfUaHjrX+goxBrGF1bsS7u
oK9pu++GyZ+c/YjodHLuP7+Hi0s7kiOYsWGYiolxStOxATNT+kMpDYl7WUr1oBv1bSnClYjR82fS
CiB8wXcLIMY1ZvyAgRQD7oF9i854UZv58ZVsA5cdggUqChsvaQSowo0H5GylZ+CjRnkO3VNtRxw3
tsk5cvI8WoVLx4JzrTwDd8nLmM0H20YuvqouPt/fpXZArP7tM4TIiyV620w6NhiItKPP6Dq9LlGm
2VlrZEJ94yy40qyTGUV1UNSkB9mDdPl436QLt0TJUqctTV4FMBsXXULozJAVOpZvoo1uQ6BDg45X
7NyhCqmiqsHtiCNgaTjrcA884+GJ02PghS15si0fK9obAXKLXma0Zby/93lVd9XEcO+nPYs9a82N
XnfHcbDHg7wLT+Mb9MHYHYkTjk+rqjmjnJQ02RVnRu9Ve16zV9BcDHjqase7i5M9p4E7kUGVLB7d
kWTh6MLesOOMU5MqKoKKJvRsM5Hk7had1ZEIMYKeSaNFNbIjQzIDKr+c2i0LkbCuqJNKHJZsNUII
mAcWQ3jG91F1XLNbM6WRRBSSxYjZpSRo9a7GK8etwxPbQHGyPO/0wpNcZ26sPtEHU7CXBZuRfObq
Rw4q0LvRpnJ4an9Mvg7kblmTimTPTMFwapFRWyVPXmmpdZLbCM5HRXIsSx2TDvJUf1wnsZ3K6vuh
zxQgW9b+tEJn7T7L/ORaM1fGqba1/eQH73Wtdt35vDL3je46B04rAae3yhGu+bKypb6QI3z3PXxP
jsLcjhVqmE3Qk9YvYBDZad3tqcfRIok71kDXRlCF72k9dDLDpq7bzKd3rz3+0h6hpe0H2DBoEMDl
ZxhixmEGnxAgoPApgIZwiwEQplKeO5kIYbU9B51weEPOhC5xQ/9uO19gR3IwD2Kik0zDIYuR/Kyz
POttnG/Zmz7Yjt2RUcnFW3QAMP8OKJIAEYl00PszU6iTVYTfbefq5+xFveWU6MkqxLyy5P4txUX8
LCxcYWTJRUKEEhCOBbrDuX7oP+iFDZh37eQl9tSn4ck+11ZsTUMpU8/SMR0H24LPCUPdKdHWhfhP
NS7DJLwLB/aVdo53Eb3gaRSjwWjMACEcup52fkc9e9cjp0tQKS3O9UKOMSFbl3BwieW0iZIhOujX
1cPsuNZddcZrDvYO06Wpl9A1kQtdvOFHLxfB6ZR1pSX5BKGoAkyuCcYj3p2q/Id38hdreXl2qRHj
3cYKriccokGtFah+jdEBY40+se18Ut8aZ32+b+445G0OtQHb8CY76ZFO/MoVPNKeDzngMf09EB0z
7Qzoozt17neSa7Holt421RDckhHTbsbDk4cp8bZHomXF42u0Ud8n+24ry2ovNWIcb6kheCaiNmbR
v6YT6XbQd2QD+GU/8LPEB/7yFPrFqYahTDlQj0RhxYcYHQt0CHW4I6XTnRp1sLfVWRbPcnUQPfyx
hRHu4RCZxJoqWBjAIm85Thqn40r3slf00lKOxQh3z3ScIC8GiGFZtups3Z1j6THxU/9sKcJVm8yA
BnUBGYA/vyCrcavveA9cvY+lTRCLt+x4PcItQ4s0HTu4s9c2D4zzW9etb+CNw8BwklyxQ8vAmtxj
9Mme11WJaEn24FuK/44+QLxmzWApI7h3kXDOOFgP8aOYul08STwQ37NP9lS8adqsDujJxDqDqnua
zHBVavrKyaPLVnEe+zJb49n596fVEYD86fPE28Zo0iD3h5Wh/76fti0CQ2ObplEsg5dYQqJ7J4nb
7qPoq9ZsXhDD4vq16oGRTkV/zrCf7zTwic/bofXn2xBIdOxbj4GojQxYRnIlRHyOEYwLejBCemsC
kXHy7ciUHN6yBM4qDA5eMNwLZnJ2WORg+gRvKv2JxGDQamS8Xcta+CZBsIzDpBtpyrnY0xLgdfNl
3harMLuTmPslHwqA+D/XIZyTriWA2ucEJrHlB5uSl3JUN7ktV+WDttLdactUSZC3HHe9SeQ7e6QZ
KMdi4JCnwELiYMSPYArOoRGYtYpsk0UIxv/hCoWQKw6y2qgI9pFskm8G2FEzL0rAxQgYxNW0nTJX
lyUWFleIjgud09nrmgiApc96jKsMicZ579v7bhMBjiZbZZsicXlLBF48m6YBYYNkpTK5gk5qRqYQ
cHGgAIiRC2Vb7hQAYmUvwSlHUujPJmD5qlJexEUnZwJIhOgqGE3Fqzb0jPYDbzqcAYrljj1dI2d9
07UpknFV/jhZDfVyp1qhyrv9ynrBb6CioqZ/JN3u8kxvmIa6Pp8ABmAV9cwTqlzyB97sAbf4YqpW
yegGiSdzuUu9gY5xJFrwh4WpoDVbw9QV3u8pCD6Bb7LN19aZ+k19SkYfgeBeDkYglSp4xqKJLKcc
JsSf+qk6e/RG2/IelGhe9banP00+J9uUVXCWTfnbWomA5xYMTdr3BjoP+DYbzoZWnq7tGIIAsHGc
BuEm3eaj22f+cFp9m79/iUgQm43eAPQz8e8QbnBNwYIS8G5xHa0Htn7JKia5Oq/FlA++mIIql6Dd
X6Vi5rFhbVwEBnhd+KxUd4Zrw2B3/Sz0lMxVmV9Qz3mdEW49dIq1L3UBRHq/DHf6yZd8F9gLYDcA
cPyhCbQiShzmEf+UZnab0dhaWXPx+c1ZvLNHIgTXMgH9xAz4+CDZFGcNOpmMDQAxpVOrixlW40iO
4FzG2u5Iyhtv+EM09Y1bzEUxbGOzS/bAA5OlfBYfE8fyBNcS5GMaaybuBz/FAsydtUtu+HPC+E9y
Npz2l6hBymk8F83u0SoF9RxTxVDTHrYgVYKr0BoBY95ol0WinQXMUv3Pj24xKjgSxj/myHvW+hjl
cwftYPYYu9owUFdJVNUdB/36c0nL1gb8GQQ8bRYuhmBtSmbkSI/MP+PwCroYgwph3LYoXWGAsL0w
UIGXzg0tpsmNN6mvgFJHC2zyMSLoZkUia88um0tMUxRe4RmH4JsFUvP6DL2tFEB9fyEhtPjGOZIs
uM/SLmF+bNi5ZNfuch8gEn7vGhuyLs5ld3wJ68U5XqVwA7UR4ISgfOXh8ej3u2rTeePa2fYg5mR4
w6GLftxHW2BZMF7UWlsr6vKsRnuQebJlU/DnIYupSWLmfZpY+JAUi24wz852dP0XQEj5gj4Y2KPN
Fa7m2FKUW3p+rK+TAo2nNUBdQBVkR7fI/8qWxf/cZ+KEO5mESKMUBcT1+OPod3FYLIsrZeoi3MSB
hF0b1hCR7qLncs29ISaHHxAzuzIqsP/FkL6dkvDEDxSM75H41WBnZxkuYbfmfUMAkEVeVJYZXdo7
gvI60VBqRVlMEKYFyOXlfKgDFb/UrUnxmNZMxmy02PVyLEWIoLoxSWjuQPEGlAp63WdAUbX9djU2
a9Pj8zeyOGbJTB8LFMwZqQG10/FOqKCKNsVkn2dqs7EwQN8Nskic75CofUeiqBAxJXHVj7SFR0Cb
MggBenfu0fxCX/LkolVXXzDTx8IEs9UYY6QrPTaS112Gy7r1QNDj21c2JhQpIMZA7/tP95IK5mum
Rg9sDAT9gKecVMsbSelVNsL/QeKEZDspRBB9Zo91n2MnS4XtO8t2WR/5urqluuPWYAn/0l5afPoA
Q594o773rslMhnBMELDwnnnDN09e2e74cyJw+0v1NjnItHLRy/Kb9odIwYzkajJNrzELJwfpof+7
maMQgEeX4wl3gJ6SNmEvX/A3kcIFr4zM7qkNjcmszDMJqFAkaabFQAzATOiooSY6bcXsiJ7XaV4p
iFJAvAyMndxvOWsgR532dL/26KP8kbBYOwLlHcCmbJDJf0AsQ9TQTL3+KnNa1byXnWcJnQ3pMaYo
tcjcPL2/4pZpcOhAhEfIlhvCHqpBZQ4zg2I2K+XcRi6hcKsbbpvnR3pf+ezaBuvYswmmbeRQZN5t
YX/fSxeMp5VZTVE6aJzi6dFzzo9VeeMt2/NGItRVH8zvcki4j5Hne5mC/cw7UhRaif01NerVw11U
Aaasmf++OXsnRnxtJnbVApIES2v94CICiPC22ti+sUnOgu4Vgg2lYsnrb8G9vpcpmFBbD2wt49sZ
HOJLDvnGUPLo8KZHT0b4hWrwe2mC8RwABdkrPO+rIAPqlDsg3smQw7hZ/EQ7iWA2AUmBAWi+oGGv
nFeXfGS3d8uV9kNbcTgaWXuBTB8JtzhHQXuUmk1Vc3lkg+EE03E11Px5eBcGrvpkvLYkBWcysUsa
6RBiaOCSti1HFe4gRXjSIVOPtu0B+NIs8gdrAq6dLB5aMNGAGOAooRrw80BOLHgFphZzN/D+LwL+
zIv4jIcq+S2ATKIbJH/XNegmZQDTC+HRe5mCWzCspgPIMHY0KRAy86cef5AA1a4e/HHF6eQdifP7
GB+9lyjsZlqZVmK9prSC2a+Z6dIB/XXqi67LYr/FczvaT8F65dYI7keuLUZ1rZtn6lABenr9uSv/
6OPer0awVlMJ7lxQQ6JnL8NFizDWkV58RYKjYzqA4IEs9kNQtJQFaYQKQOQ8FKPlapR9aQ1vEoRb
ZcYzQbsAJGSj4Y70YGWRxPIt79KbBEGzg8IIlCqDZiv5td7YLiWSGUuZAEGNaWK1ScLdpJnrO8Al
nsRRvvln5yDoLYCd6iRuIAJs9tsks1dGPl5+LuI1iS3YUwpUbjh89KQgMhQchAICeSPVERfyatbs
R968NUGrVFxU4JPpPbBPN357a2zpS3rO+SnNzeSr14gZV4FLToxVubH8CoyOwOLJZbOXC1uMbwOc
N4hIVTBHCutvlHZS8wzflgIxMaoqtJ7akrfugml4J0K4sJHDFNOe8dRVyGXYq36XEN/owbihykC5
FhKxSBKAVxU8hGBvJeIsWJ8oU0LDgiMJBhfJt+ZyOli3qbEybserYkN2vH6S/6f0+t5n96D6RtE+
9Ju/3c0ILhGCg4ZvQTTzmqM6cmedo3YoAeNaNOHgtQyOM9PxkHr6XKsW13osRtjWssqqruU81zz0
123ftvzmDCOYL+ZtcVA8dZedcq6u4coGTFbnag/x3bQtJGvl6iGq9vFHCIayKJSKtvyFNbeIIfsf
Q1GtQ6ZvFRb6sfS1s2D6gdiIQWEVgFmI4wSDE5PZDnpu+pMdO3vNs2PeFNhKewwmo88jAgS9jNtt
SXmPRQomaI6mqsBYEvrVuju7m1Do3Cb24EaG5NHDT+vDRgJNHGw0IDhG7fd9DBQ0Y9sF/P0RANff
jfLwbDZqEBfpdgrKXn3VJCgEJpbENC0e35FUwUdESqXWEa8WADbvuqTlgaTFf1jSnUSqs1f5VMzn
SrtkbQCV9+cqhQPsmooFoCVD2ia8Q5MsQBdKiU9aCiZx5YCSh9Ipgi7x8VjaWmpar9Zm2wHxPjwZ
zqqL5IpXusYfYL+5mh6llYPFZR3J1N8fXqppfU9ULKtd65thFW9JuZ63jlevmtPhmqkgdJbdBZlI
QV+iHHipZguRdphuaaGdUMPefn5Yi7eNo3cDxAoYyWK7RzNXEYjjIIJO54lzPdTXarT+XMTyKt5E
CKvI9bQhlB+W0WIGQUGaS0n/oQj+CUfWeKrtWrN4MqEDgF/O9rEtQwxdGK2AwT/aKEGrTaBRqQE/
fvOcc1pm++q7iUYVjvYybziYHjmNn4Df4cu4Whev75FgwTg5Zd9TAsoct49Px+6ks+9pBT5hFB1n
LVx9flQLXBzvVylECsNkxkPIi5ykb6/RxribcuWmyLszzSjvM2q8DFp2HZvFCbEsCdgmX8excbSA
tIxJawOj8fCsSAm9P0NtzroqJTWnv0sfmTESb47yOzDjslUwS/nwRKV8lYaPVAEmAgQM8cE2VgAU
RIdf4iaGEh4mdaj3RVu3Es+5KAUt3ciSY478g51Sh6LOIj3nYCu64TYkHy7C2O4k3SRLOweGMw0N
IyZQFW0h9CyTIKXlECduX2WHSr0daOqNw7cppRL1kAkSTCCpssBWASbrGnUOqPEOgIuTPyABafUS
TykqPT+e4yUJNiMu4rToW0iKw9brw8wLLWUb8ILDSLd2uflc7blqiap3LE0wH6ORUjttIE1R/bB9
BpEmIHlk0xxLunAsRNBvu+uDKC0hhJigdJ7QbF08fr6MRQkaUFwRPCGpKkZOmhomDKOSiRshlCGK
es4aR5I2WtSAIxH850eGtuR4OD2DCJop+5FZ+1abQ7dvzAc4fQk80uKpHMkSbFGsT4rZp5BVp/rO
tpvHkSb3iMb/ZrjyqmoEW6braEeE+Xu/JD0wjMluWeLmbWj7VmeoNyBjKyWpAGEw0eIT/cCaNh0s
iABVXoS/CSIlnrJcexzAVRBbp1Gmxnirj1oyUmQR7XQOb7Ipy4ZLq6aqsteoUqQeYXqeXxQBaOo8
TcnC8hkuqLPQNxQk1bSNxznT7jujadfmrM7q98/1yVAXj9sCRykFgiuyZ+I1tIvYJDpwRGxTn/Gs
Nfv+kMaq8X3qbOt7TvSwdqciTXcFmMIST8l7LffmpErXpkNi4IPH5pVSm/4cB8Oz1tlO4NfZAI5r
XR8w0WO2Re5leZJ+n2fNAHirMhpj5mpRiBHwqjFMgL1YWRcoaCROIyc0AM/YjdlpP1tN4JGoBQth
RrQApTM77pjG3Dwz5nxLBuBH3bVzY6GMF3X5g1lkeJ6NeawrXk0BgfFCwtQcvuv1qPdbm7Ne1Ogz
tOt4U+eWUg9exiYF8IVGY9z3bNQKsF/YsT8aXbSepyxEnUJJTQz91xUb1+DSsy+NgQE7sg2DAHhz
g8p9KCmi2BsSNaB+GrbVlqpTAurcPjPOWd+Z5xbFeY84PwUN2W1zGEoTkxBqU+lnemCVl4OSZxcx
4M/vMR8PCqdOB99JpI2gamVFYrtaT3JfL9ox3qu5NSveFIxx7WOnmnwNtgY2QrMMBUBmKUvRjVUC
nXxtlf04rjJ7QObcyHt2jkeYkZ2yLAquNebEzxarutqNp6SsXFLFQYscvlqY6D+OirPRUNroYOWm
OeXumFpR58V5lY1BCFNdhkpwsDoalu05043Kac+dsUvZcKO3bZk77piUDSFunuYEcVqcqsqwobQy
jcrXQ/B36l6hBTQFIXTQKOdgtiDxegbOzI+5ZkV8rndqYZyRjlV4DzKmlX6EdbFdO05ZvHecxDhl
aRg4QAFOa5utmO1gMN7pLBPcYvPQ3xdWRJMbVS3RZ+DOaTW2NzlVVLR7EmdobsoiifZ1Z+pT7dl9
kgI4oihyM/QNq8yU3qV5maDSN44G0Krt3Lmc6hwaqmfKiRWE42maa13iJyXw4/aqwvDraLQG4CfL
mskNgHVEtg4BOMW3yMjPiZnZ3TrKGiW863Mlw3HC5U17apTZg56YyVXNMk11jRkd7H0zsNM5SEjr
kRCNjiuFFlF+sAplQv4c0YUNKzLOwzTeGaw1oxMgcvYRputQJ2nWQZXmqbEJ54zot2022/lqLso7
mwR0/EaYnYb5oVSmPH6yi6bJXY2BNVFrMYtGGyXeJei3i3cjLhLdWg0m8gGhN8TPeZnNwc5S1OQR
7KMRWQ1pVGnuXBcpOURKrtEDAr4qBcy0pUxrVRsTN4zJkxLUKEmlLTCo8744qaM5T129ChO6KjqF
0hMkI1PHp1HQBt/GpK9Nr3bs+hmfOairkkb1+TSQ4T7J+kxfIR003htxGZ0lWhJk5w6JEo7LnCnp
yiBFY7nNrBXJFfxUvtZSBS17pVXNAM4oaqa5Rsysfl1QM8T7ROlqlJFJCTiDaCzpio5aRW7moU0u
ZmXWPQvtgfdViFzv7ZxChdazMjbRs5NGTbpPgQeSbdSpyU4rLR51tEWoXXCvVXWpnWhmlnabAvMR
xj4eCyu/Scyo9BgLcb10xc67U8UmZQ6qu1pJDtkUqVslD7V5X1mMmi6gTkbHjbRiTvZAwGd75E60
uHLhQ+LzmVW7qFMwpmiZGdtCQSrT03XFAt2hxYoXOymJfigSsPfVw37Q29pVsow9VaWmVjs81kfm
lXiUgQu6N7M16cLsR6XHTTP6eamR8jRP22q6aqnGdIAsZG1FNrBfHcwWTduZ7BpWq/XKyqituJqD
XlzPAcX1zG6qvmWUbYMB6IMWiITCCclJdzAbp71kdWi201mUUOBOgyoxVe3Lsq/tbK31tRZNbmSG
5nwztOHQraKI1bFHY9IrboZZlm5dGbai7rSsR93Y7gH/sAoabRrcKerMonRz0Lp1dJeYld5CVe3J
1E8zfUrXgWUB8D0Y/FZX10A9uK7L8DuANAC4qp7kVXI7mlDPzx3pohu1NWQLQUKESr4QyUQ2uELA
rgz1BxL0dNro+mk6qf48NM+fCxKiDJO+BjNHkoR8IUg06wpJ6ARAFV3s1dMVZ6+Zt8EpbvGD/aTl
q7pxh3N56Xcx9jwSLOQIEXiOAdUgOEGKOVdOsvArwa0N9A0TCAcg0eAfcBR5mvkAm+6EaI8PHtW6
cO1INmyzGG8eSRAC9H7QjHYikNBlL+V8UuC10bH7zw9IJkOIn21FgV+wIaOfc69rMCJY3ySJrHq2
qG/gTAZKLN63wL15v1d5xUKddpCS9pVbOrEbNWRnxj90UzZpv7gekNAC0w6IDFScGq8NHTdzVMDW
ApA5W6vPMMx2qhS15B39fkE8eAauGzWBCQhkD+QWhQuE2KAoA9Y9jxHVipWhBARdKVmag/COGoO6
7cvux+tB/dfT+N/hS/Ht5+uv+ff/4P+finKq4zBqhf/99yF+qoum+NH+D/+1P//Z+1/693n5kl+1
9ctLe3goxX/57hfx93+X7z+0D+/+BzWduJ0uupd6unxpurR9FYIv5f/yr/7wXy+vf+V6Kl9+++Wp
6PKW/7UwLvJffv/R7vm3X5DXONJZ/vd//+HZQ4bfc+P6X9cPQ5x++J2Xh6b97ReD/IpMoU0BjG0h
32CbuOnDy+tPjF81iv9Q50Q2Qye8mJEXdRv99ouu//rK+cSfEEhtGzrsUlN0rz/SfsXfwU8NgFmC
pA2gAX+s/d0pvZ3av/Iu+1bEedv89ovQ4gPzBwOBlxYeK0ivwx4JmgJMHabb82SgM7FvtMcA/2Zo
3Jk59Y8AdVJMvieRU1uhpyWs1UrPDMkIZri5hxtyvEbpAaucZLVpXv59ffp/TVM0E9f9v/44jQ+a
cihwBC91/dAeq8rrL/1UFYXqv4I6R0PjBSB50CPuwGj/1BX+IzR/2XjsOkBWAdQn1Oh3ZdHorwDI
VCnycsAjosAS+FNZ8COKWjrsgG04Gs8W/i1leR3TfEv84G+gXRsYAgDs4V8IZKf3hlLt1TLvDEzj
WKGym6fIJ23pd/q8V8DdGUXEHzMMsNTloaoxNW7nu0C3rwwD0DYx7a/aodkkBiqMbWp6mE1xA9Zm
Hk0wxBABaSgc9oTFZ9kYMhfRS7TK9ODUHG+dMUVtRAn39Txv0pislBJhCTo5XFtt/LnWEMfloYtn
1JmDR6avZsYqn0E2ZNs7p6cXmWPtmyw6gFTYy61+12sYvi4AOKSoK8CX+lN73quaWzPjoubomEqO
QbqCue0Qn6XAfEAsb467UUX8Hdy3+UkXRqhPD7o3qN1JMoWuPoH1Y7hu64epCDb9EHtV2x0cLd30
ZNryaC2r6ApXamV0upeiudOy9BWoNz1Uwfejnq2qKTpl3UVZYBoopYpL6I1qgUwkKlxSsJMhN74h
QfcQG+FTHeXnjl5sHOebFQ6HIeg2iAR9FaQurtMEft+heUZRN73a+aE5ul3a38Dk7fAEVcGZ064q
Vj8Xo/o8jSxdOW29I2nX+gMpn5Qp84ys9AfUUYCN3mxbRd2qOdtYMVtruqK4g8ru+9DBwSmPoWM+
l6asviJQx/xUMVSpbCR/cBfAlfpexYZgLGJUjkY/fuj9OHQtDL955lrblreovFkRKMCiPV333sp2
7TX6+O9ls8rCvMQfnwD+IUCK4SUo1qrDiHWKPuITxnVTeXHmmieYr72HShsH4Dz6yuRCh0cgrEQv
ze9Yif/fkcKpwZz97+bxex63L8//+j/1w+O/VlkMM/nSHBvK11//aShN+itcJiIc+C/uHHn34U87
aWq/AlmXd66hXqwDWezIp9JfYSOR+YOzsxDp8Yj4D5+q/0oNNCXYQBu2fvroP6z4X/CpQhMCXi3I
lvHZSfQkonsWsd57Fc4GPdArLTL9dJedlHfRhtdcs1Wyjk+Su7zE8BSeZm4EK3ozHtRXgIu/2c76
8xuIgTgBvB464LiEaxTXNR0IYIh9TuygVi+RBxTxle03a+BiRY/oM0UbpoxqbnHlR1JFYDw6hkE5
jpBarP4vadfZG7fOdH+RAEkUVb6q7K7XPU5iJ1+EVPVK9V//Hjp5Ypmrd5kbA7digYyGHA6HU86Z
qWvgsLauE+0RUaB3MWBgvxl+hk/1cfqgzzvlQ+9jgBZ9d7I6sNDqd6K92FyURhRdEYtm+MZ1H3Dw
dCXIRtCr8AHleh96869o5VXwuw6jXof1p/JgdevHVq/GyN8C/cZnxn1NDrOJ1/rD6jD8trK1CKGj
9rcM5MTRAW4RBH7CBISy1CzETAJkAFW8sXh78iHZUyAsj6ilSxEbBC94Kk/I84czCK4QkSIVm3ss
WPxwfMfJSCzAKlbf4+IS4NJ8/zjordQDc11e4oxT2cJ6omBrRqkVmb4OJhnNTf3uMO7MnXyekh+D
U0EchBAFR3SfCwl7lc4jqwquJPBE2P5vxQgDv78UMjWCljI+EauqgkJWriMJk9kUx1H1dI/480+6
my7YR3BQHaK9c620u/6q2RUP7Cu9+AfLWQsXlMyycmyqVqc+gJKfLDRhqHctAMMoMGD6g7Tze2vv
1tLgZtdnQa0TC0TYkKYeQ0CwdYcEPIEqMEWkPu51e9DvRQXmp8p9rWXwd9paErLKtqkwhfp8uhBY
p/fdXRJUAK+k++EIcOFfjJphoByW0ZOsKV8z0XDwwP4jW/DxAwbLJrx9MIsE2log5KI1O/PI3toD
ejqQj2Js2elanJCnatAtEpY5xPGxX06/yHFv5Mdh03Gu5QjXhm5GDY2KksLJcIaLJCi89JH7Tc5x
0VxqMtPkTuTMMoqjCYmat4O5jIY/H8muBpT2cHT2nAfVkV5OMt1EKiDa9WbVddCNn0EOQ93cRwGf
nR79/u4v5jM3D8KLiYhkoWlchflUYs/46HR7Bzqsw3LsL4oH2eirkMX8dRAs0Lui6miop4XspU2W
OKry0dcG7THXb8KhvbZDxS/BcWQSxQPaykWSRV6SoSgyhRcN+z4wx2cjUOF61L+IrEf59IsQc/B8
GurDYC8xbOF4KEZpF0sCVLvyagwWDOMOyKlWT71v7tCLg9avMADnjcSauGd5ZUyCUOGQqENHMyMd
qY8020Hprc+4RiUX/bYIgokozC3oSBW+djkdaSlYgWBDtC/3NfOMwtpJPMuJV3vW4kWEcATBcNRH
TUF/RW6hUrvxp+G22ad+su9c03WO4WXOe5ku+hBTWFIEEH4TnS7iH/EiUhNeqwpq6M+npLzAA9mv
4NiMZyjzfN9KlJUsp4jX1A/RaAwhf7MzsI3VAIXo9H8yihd9hJu3Lpg5JFhPnzF2kUWIRFH1lGzZ
Sfj3esvEKCLKiDVQrsZ8HPzhqt41XnhnX5luBqRvjqCce8MnicyTC4jLBAsxf2RoJjIzry2xpFms
MLRpwFNnN1FybQScr2cIUAf+O4Lszb1C+zjA0wEbgpf5a4Fa3ilph9k9H+23gEr2gDXsS3Q6uQ24
ThSOw+IdOeiwFERQPbM01nMPPfjNDfo3gW9qAS5AzoBxGk4LsoSTjOSQlo4h1OG3AeACst/TlOZu
+gsautNoGuIMcPvicYrX4QmAUafbbZHbuAw4BuBsuNURAQswCazAAAxB6OZB5o+diyKvNEzaWlWg
fyL5Z3EudVuwFLAykCHTnsOk6UrTvXSHZ6C/BAS9uHKAEh50if5jLU14NgxkKRyj4I/fq25n7hWX
XDVArRzc+NFwwZ7ikw9yvJAt21wLFQ75VBttzRoNkaCzX5BXS9GiILHNrfO2FsF/X9fTQE0Qds78
yzZ5BF+XGCru3AlzzPNF/lk6DrvlVNYChfMGJGN0bDMsJA/FFsS33WG6Z+AnVeFQ8ITdl5703bx1
9yC5jBw0mphQGhDWkcw073mpwp/39VXyqO9tgEcyDjrqJ5oP6sTdEuiH5qsZyI7+prbIU+ONBJie
57zNenkLx4mtccx/nQ96yO6t1Euu1efhFPsy/Wzdkbvk6/k95TfpiamuZApbGjeYbS6shMukO3Jw
AgIqN/mR2BZDLE5OgBhNjIUICr3ox4AYjsTJ9k7AY3dVPsG8eQiMFzmCRyNm5dAUYKN4y1Y3jlsE
F3x2ufeb9yks5i+shVvDyfrZGvp1weWo8krUqyOBYUCTVFlq4qWXHIDoxHFNn6PpW8y9/QWazOYR
RI7O1pDaw8tLsE5Ni0jZYG7Ln55AqxFw3GkGhp8LoHZ45YfQm+7+u31Q3skH9HzkXXg1Zm2TJFNJ
EqWQN+y6C4LwnW9cKgUbFaYzEL7jbljL4Wdj5VrQchYuYw05/KGgm24afVDpc6c85xZMOk+lH9h3
PvB2Xr8tV72Wy39fye36Yc4q5EVRPGiChH3v0EXYVcAnHCL3vCShT/5/KvJSFHo5HUcXRPUkGZ2l
hIrlVXQYr7vDt8Xr/gIfSzwDMH8kOzGcgTQLLOF5qVcqocEqzHV7wNsuqe+1KL5XJZV1YXIZgQkB
rQkGP5BCxnSgLbK+91U7hW3a6oj1Ssw1kEO8czxc3MBvigAsFAexpLX7JFJ5lmjpCIfQ6Y8suHB/
OykNs2VpdJ/ewjyC5ZA/qg/8nBGALQ4yXFrREYvShPs7q4ahWhpH8xO7wuBVBKAoO/ocVbHE+E53
CutoIQONYqKKoSTuNVc7Zdm9biZJovt9m9+XZnLJpiGQWJ1o4L90+SNDjJHbqMRIZRshQ4qDBRJ2
b3ioPA5ovQD3Kj4AN2P/X7EIfhuIg5l2tF6gb1l096NtLn1f2pqfJoPrTK6FtleJXqIjfNZrJULw
9DqjaWTOsY7QQJ0WtwXKVLFvg8j8NgKxBilZOXmmUJc7VUvYr5lW+rRgkAyXpX2EFG8OmNfGmOvi
GOGJl35sL3NAPPhaQBp3BIqfNJAV7xtBbXE7gfHQaEqHTyD1taMkQaiBl6Up0c2yL9JpF9c3lY2m
v+mLaXU+IieZE+P32fq+E+ULR6MDv3TRotXK5yxmxpd+b9+Z39WHpnLpUQtS8HOHQbyvnxbZmdw8
Ky/7LV58MUizTRClan6l6tfIrgY1k00yiUGKqJsQC6ElHrWbGWvbaX5I7xL1ax4Nno0NLsJdYT84
wyBZTgGU+sSixOuVRbSfgXCq+xobyx7cX0PjqzqbvKEbst2C3vFAn0wHb8GhY3szmaPHSgWBfYG2
xqchQxNAhvaTXZyN8R5jFd11XJsp5opNwy+S4rjQ9KjV8ZhLvnvTQa42Q7itSYrGaIRzcMfph3l5
Mpcbe/woOeAySxeuSy12xtiMYWn10+xFh34f+uMn+wGMGiA1lHHZbHrJlUJCGDcVtdUVXCF1/mzN
5S2dSn+yYx+wqJKrTLZ0gt/KLFIv1QgjU7IRLc1WGISZxlAhDCV7tHVgwEeKthfUhsE4IQhqrDbN
+wrr17fgOerLoJPiWvE/QnQGaxGCP+ztZqnjGSIYirvNOzS4f4399pC7nVtcTAHHZEqPyl3vKu8l
xiFRToRCi21aYgYk1X3rVs3dehcBNgFVQd/CvHflD9d/AUYjphC4d0DkQQzAuKLWIvYTGm1lLqmF
oMfYg1YHaXMAcuISbe7yo+zd+/xqOFlYPAARx/EOt+dS2iowoHlDpmXAwlq3PEkfX9SJi56UwD6i
HjG59SXZsyt+iZuu5i1H/UI7tjcFKCKW1JVn8TcXm6PkYgYdLQOWcBJ1sBTRSOF+kWKMr3kcl0fJ
dm6ddTQGokkXLxuMYwnHzwCwV6eWIb9V5oADe0WBElhBBRTH5FbGVLmpzkqYcDCSMo3xQkRElNnL
TRO/LxiVmeemrYBHFG2LwNADisbrwI4gqTtNXB+eWANUvLs8cm2mfXkt0+akzPBsl89cYxwgAFmL
17KmeNazBHUI1Inri+QyO5p35UFXcAZN0A+1ewWv3s+hV0kCyy0/huiOojMffM4nY6p4NOlN2UGs
Q5VbBU38BlXul/DbecvgH39yEDBti5ZLiqShKZge1fsusQpd8/MEQxAO2Zn9u9g6Gq3zLqoBxXte
2uYzA0+zP+KEtWRW1lpO2vO1zG4sDr7p9jt2Bd69v8gdbN05BKAkIIvGW/7kTTPqLQ3ZiDunU4tp
jxdb4YaA7NsDBrF9nNVZ1pmytZZreULotkToabMwjeHHafEhZfb7KZyP1FB2zdAEOYulDKpbp3ot
kP++8mLgmldTZ5k0X/uG/pvr6MhbftB4yJdT3nhzUtvkB2EtTgjfFlbDgRGISy9U9cLGONoz9mdy
Eap3xCt8OV7l1v2HAUgbxFXPkBKCueRWXtNMxRmomvSTsYSejWEjM3SO5mK7lf2DxKlklnbztK9F
Cs5LrcwZNXCNW2h+YdzzZw9gHT3zk+Vh3CoANuchPsqe31seEyZKUVkFaTB89OuNnHPQwY89LoA5
zx4xCuiVkyZTbNM6X2SI7HhWntaYB4FX7o821Gre1VdwnD4axvb1z/LjCFDCXYd7XYrRsbmJK8HC
sUjrmaaqgYcF99XNDX1a0KeWI6JwggbAsem7zsuPYKSRsudtnv+VYOF4ZJguw19Y1QSzSS5NTXCO
sjQBJk9CXWceJBW67U0EBQbv71MBSP96Exsr1NMZTtZXFhvptE9kSZl33n9u3QmcZlNHp5dt2yKi
fpUpKsaqYJwx/aGYRxWoh1SCW7CZe1rLEG6EuDUwXDzDizU/64sYHWDdo+Np4HxZAhDg+ajoH84r
dZKafPYrwMBCGKbr1gnIxJQPYYIZLRy5e+On5mdBjB6NCLkGDsNFPfvxL5q/NldyJVPQ0tAXS+15
AIGu5MBA+14W2Omd7U/eM34kqqnVu9yTYRo9I7eI1y1ZiRVspNc1xcgULK7SdIACTAzlqgYC46FD
x8U9qG/qmwKjfFnQNTUNkmomu6VL7Q+R3vWHuk3au3Rg7H62lAbzdUsX4FWSox6VxYE2OMoHpE+o
F2tW4fY6ZjyrHvwSaqiXPuYnh71uLdquSxTiDWEaulG0JH4CsLrEpbX5tY7wH05UWjLiGHH84zmb
+RzRg4iXv5YEl1pY1WTGkcHvDeWJU9lTYOQSL7z8i0fE5pnnr4ffsgRPmuVlS0KEVD5ussTtZ3sH
BowqyNPokmCS3NXjbjcCvHOwaYOxyPgWgLpgishTX830vWEmF1Wk7hQlk6R0N+0NzeboIeOMGCLK
lILF7uJ+gRM02VGhzWWDFpKpVh8kZ4nfwScGtpLDndQqJFiWfnCyCTem2i3fSFd9jot4j/aE/VJQ
jHhb7xVqPk12f1Groz8b3R1Vwy9WPwbnv+M004PmaNxlYMrGADXGTF5/Rocx29JOIxVvuV+IvmSv
7Iud7B13kvLnTBu8kk+ojsSYI5adwfZlFi2eGShHTVcYr0cpf/HGC3l9bSP44TOyaBnAW98ARZRw
i6ldpfD0lYq3orajuxyMS1YQgaLH2EGvO2V3fgFPL83X4oS7q9KW3shyZ/GHQfGHqvdp8kmr7grM
hKvFbdypkptleyU1TIIRgFqbqi0YDssix0B/yQKwDeugxUaNWZV2ctEgb3hO4twn0fxQFX3qZX0I
No4xlt0CmxpjL+HoDcBxiOkUCvCJhLbYSt6XgYwHZnb84oOWw9NdOfet23nzJTsoO9t+T6wrWVX6
9PLGeq+kC34jL5WlHUJsbzMZbt0ghpZhdm64wVcixJRKwhZSAj6DKzgGisvc6gMN1B0vsPznbtzn
c4G94YcC2E3P1rxyA1Y5g401Mxa/+jkHFurOyY/Gp6BVAeqt4hdfzxvrxrOOq/YiTjAeMCKP8MjT
L9X4dPOEySzPcJ19BTY8V1ZTPHWmr8Xx31fahWMMEj5LW3wdBH/EeT/YNW4umSs9DZhfSxF8mIVC
wNz2ZPHn+/Ban13D6+4ar7rWkQK6yz/mX8Kn/na+tN8p/zmQfC1YCBJi2EkOUNPFV1N2EQ/Noepk
p/30mnwtQriSM9OuBsCHLPDP80eKpljtEN61B7Ybd/SoHId9fMz3RPZgle2bcMiygQ1FrEKxDqBz
CjG8EI9JLU38fzFHAiRCAhomzDkK5qhrTqnMpF9QzDSOepAceZscUHJ3fI5Ahma9tZSIlwEmhmYW
Alzr18bY0LYashSK1EDEUpWHLo19FIjdvJLB3W0t31qSYPZ2ai96bqLuHA+aq5X1vqeGZxuS/PmW
2a+lCGZPy04ZU71A/D8YFKPcHRjvHGDpmZPjkcj6nGcyXDG+Qq9jFgwGr1ZQsPd21CPFGZAUSlKQ
qGcAa+kr97xJyJZOsPdJ03IjG7F0CS08J8bdXf5IG1kCaOPt9FoTwcB7pWwL5uS/8vVIs+5SILhn
HmaSnt18f5BJ3DQ+gl5J0FmCj1ekLOxYpkZ6Ab3qufFInXkhAaaxfa3nT+cXUCZICH8UQHTVqY49
svQJ4TJGIrXKBQURKNmd4LyozdsEceMfpYTYp0H6WC8AooWWGPvoXPL++ewK4SMGkMq9bAW3IlWO
b4hOaxt5H7GtttDG0dHTBOYONCIOlgV+kg7/Mx+szuEjuGXnsRn9F0alSRTdtHt0q+A9D4554Ge8
9hzA6MkMu4twnsPhUc+9fpgkuyaR8Bz0rS5KZhTpqNSQ0AOtBn96kjofz2/W5sHCwDgydBao3y3h
YDHTGpcUMCC+VunAyVne6yWwTZLp4rwY/fRdw8EDgGgB2AlEp89pu5UmGP7ntK2W6lOXzzYhLzEB
7pODfcY7018w8HwIXXgPlGiQZjpWQXMZf5alsjaXc/URgqNSFoDwlCE+QmuOnWL6IHDen9eTL9eJ
K1xJEJbTSdvGHlgMaxzDbufgPX3dKiR5KAYzvAAx1nLVN1N9qSVqJjHGTbePsVXeJcNhKwW3b9q0
rRtrURF0tMmtZcdAdVYADUdBTgrMJtJ86w2gap9XdzMmJiCr4vO0FHi3whGY6hTD8w5Tn3ODFMzs
CxiqiwsSqJfN4bysrc0DgAH64BCK4l/895UFhUWcEXsECnqY9u8Wuw8GUkjWcFOEhiY+gpQ1nIkg
IgYUE2sWgAgVDnDdZ8VN7FpWQtlyxKhn/JHBD+RKjaWyhoWkPR4qrf2pnK5IyIAzx7gtyjZn68w9
O0ZUoZBSEAcnmtoowTdJ+Jkb/AUvMs5kYfu8W74MAL8g2aDNM76WJ/j9oYnbZM4hj78A+Ssi+swJ
XTIw8OaP2j0aZ70SjyXimtfkPdAAd9Gt7Bm4ubqWhn5MDH1jVFM4BeEE2Ju+QPpktu+abHGbxNcZ
OPz63Xlj3JQD+AHDwVZiklw45yhlzCkDkpmvON/ylPgWezclCRqtZChXW/4Z+Cp/BAkHbGE0Z4o+
I6uaH8MEQ7bR4ir9p7doY4tRSMSppFQupFKuEnVxw+F6mixPlyH38lURvSPy3nAVKAdhLF8IQuIS
3H2a1iLaocyl3WPi/JhGQDBqmDSPvo+17ARs+cS1PMEgc7sHO1WGdHtVXmpIpWLGx+cAb1od+Vlv
Ss7btk28aMeP4+pkKwwovgtAQvzavqUR6HhICyyN2AtLGW2uTJLgp6q2DMfShvVZrPEHs/Lo+Nm2
Os+uJQ5RtoCCs0pR/AxpjAW09cotKXDq6F0zT+7ohG5SyxZw29ZfFpCrvVrAubTqBUUf5JkBU6IO
t1oWuXSWpbNlUrjOKylRWqkNeso039A/VUDbc/QmCKV9gDIpgoOYEkRuk4IjFaUXmK3xSP5Q2DKG
JJkdCM5hmIyF6SFUicNjNOZep9eept02TJb7kmgjdhfTiGnDiKPrp91TP4xBHmqgc3z4Fy/0Z/vF
0dsiQ3Yy4ULm6JYTm6fVo032wAs6L0ami+AUnCbWlybDMe01jH8Pn6gxuHguu2+TIjgDXekLZBYg
xc5/DFHkNWbqzuPP80Ikx1NMXQBNskoTE0amZVcog3hTdbSVXZ5PrpE3b/NuIpJ8UnWFqY6wtcnM
dyChBNly44JoxOuq3du0EtxACWDREaDIml9GKrBijeZSqfpDhSobDdOreAQz13mBkmMkQrEkrBk0
kvO9Ki8NrXBtVrmhrQP5vXyjJMEr2EvpRLqCRWwB6FgD5Nsud+Y0e85/w/3nbbNgMH+5acWGhCqc
I6qCo80fjB81YKxG58iAUTQMMooiyWk67UpIgB8V4f1YAt+q7ic3VDo3iz6e36FNKSguo4ADEANK
BZPgI3XZYMHQnbHzwv6R6EAaJrIzu1kjMlZihKsBHRZ4XQFv2Ce3S+Wi2si7R575MzE4C35mVdqu
vml6K4mCQQyZ3Y96zD24abrUTLxFf6/MlTt2krYA2QoKV8U8zF3e8m60EViwhp6CyDxjtygavTu/
UxKFxCIJbqTGtHlaeLZvZtt25/IdWRS36R7Py5HoIwLMJwWrMPgMOWY8epNzb1epb2TvzwvZ6GzA
MXrZHpFv17F6PW1UZLLyJ/2+viA+SlpeSV0L2BAexwmaD2gonf4lHF9JFe4ObQQA6Qif5BfV9xTs
m0CL9yLjCnB6+/P6yTZLiCNbcypto4WgDjDFE2uB1h+i8B55Br3/F0kUpXNQgADKWTjAQAQkGYnh
JvrsOI+3E7l2igdL9o7ZNooXKcL57TLG05xwE32dewC0RPSouKHzT9vzIkU4s3Zr5biIICUxLzH7
AGrkQ2Uzd5gka8ZX/+S15LzIEY4sOh+drlywOwmACzX0fDUyUim+HmckPA9frELhrs5GtbKRFE4N
5hbL7FfmnVYwV23Bct5JKAm3je2POs+zQythVU4XsGZh2YCdDzohE9nG0jVS6iqykV2JGTwDkK0k
GbFZoxIM34D2se8dJUGRpfdz2UtOj2z1hGNKmF0nrYX9MdMD6QFzHQNt48jM5agukphVJko4qBq6
Ugkr4Yda/XtZXvfV90g/9HEJgrNBEudJrE7ni7taPMxXK+VYYJvyLP5aLKAk1aikl0YmQnAGUxpr
aT7h0tOT6HHpw9u8nSXGJjMBvqArLbpOZ3EYYm8W5uxq6/OoTEEaPb7JqYk4L0lJGt2YYWeTrnmT
utNijOX2V4spGTEWaLJ+R3MvnkAXPAHALuPCIihLjR75Fn+vr+agQFVUuekuwx0Yod85R/uQ30cP
spSexO5EnBcSUz0PGRzEZH4zpmsgu3uzlbnR+GTYSXB+NSVbJiaHWFWxfolgeBb5Pi3f53B2SXTx
Nhm6YBZRbphlBbNwQPSxgDWNYkZuRMH3bWIEz2BmKaA0HNx2mbpvRuAYjcNOGfP9eSmyzRGdgm5Y
LNJxjBLwe0UTpl0IEHObn2r0Saeyl4tsd/jvqwOVhJnR2A1UUqyveP0HM96zdfPfmHdPDF1M385D
rdPQhqFrrK79hAz3uVJNkkeYxP2czCmVvZY2FX/uxctlmnRXY7FIomDZagkhgsPMJlRynBtlAYof
aFzqxPDaYZTYmeRKJYJfqBS7iqwSFmB3xFWNBzYAtb25QpfS4U2mJuZ/okR3Mqpg9yv2Tk1RUAXl
T93fMOtdX7TBeVmStTtJA5G8rhT6LAtYuna7L8CHbWiTRIzECkTgtYVE+VjwWHGBK6CYE3Uq/W3b
I7LBGyQlHauhCf7psirbzbPlE3QtNEMqsWmJJYiZoMmujHng6UYnNLwqeaLp7BUFr4XLZoAlXkfM
AzlmlQL4CZKa9qsJ4LGot91+eiz73rXK3XlTkO2RECiUOcjpUp7fUlKQNyWVi8ee5EaQLRxXd+XX
kOKJUq2FCNLXB3U4lAMov0MlmEpJU5hMkOASwAbmMKSeEcJpVzW7ZgBxKuvvxaBLLGFrzaiGXgjg
CgB8XbRrmBf8WwejMyvk6MevTGsku7KlyVqCcLu1ioZUIHdu6giMKAt8OTrGJYoSFR1JFLdla2tJ
XNfV5hROFU+OCUmcjGzpa7cfrpkDT9rekPbzeVvb1spEG5PtgO1PvBWKIdaneUBooGNyHkzXoNQp
ywfDWiT7s63TixzBDkq77+eshhxavi9DQD47Vxn5xoDlkuuSOFumknA9TOaiK4XaoSBlfYjo6Ibl
jJdx44Le6h8eDSDs/t/indwPYzLEDLl7P2pzL+kAaTG/f9P2iLeC5bR1V3NTmKY0MIGjz7Kgbgu3
K35jq/+/MM0nMLw8d7pWRn9tdWU+ZzHe2jzaHoAg1F2pQeknwXDpeANwjZ09xazcfNkBFuRfytdr
0cLRGq2kmReL71hxa3SzW4DlgDR3dSq7L7Yu2bUg4WR1S5eEsQ1BifMQzRdZ98nJZaVrifmJN0UG
hrJ5UmHpU3lbD/lOU64mlqB6LYNdkynDP2TlJlQ60pjMsI1+7L24j9w5K12zl7zCJAdXrBKgojsr
6Qx1DDQtx6XmVsV3rW7d1FY9A3By5+1dppPgJtDLn6sjf8B22o+xyl0C1oY8+W+cRr/i7bUZCB6i
IKwwww5ShmmXhIVX0MdSR2ZTezqvjcQUxCoB3kKJnijYIdN+AGent4zfTKP0aPXhvBzJqolDHh0b
5mqMIaes7xXnMHcVro1/eQqtFk2kZ0q7rusTHYsG5kg3XzI/qQbU9r6/TRXBFVjgr7NthL5+HRee
EoHjA3F+Ov1L7WutjOAI0q411Y7CEYx16jpl7aX2p8gu/HqS8cvLbIDv3eqU1gnQsmIDy6Y1T0nx
SMrKD9H4oSGAeNvKCe6g6BbHmHhebgYlTGt+aerPfSi7JWTaCHFjFpro/0Gk5YcWpiWML63W+n38
tQQ36XltZIIER1CBgrUElS7ycfNjPkUuZz8Nk9Sz1FwSoRLZ6RG8QVLq7ZhoGULUMoxQZqvsmzBB
nmcu5zqIOmLsa3Ow9t0c2cdwaNhlRc3wqh2L4tpS6HJZNFF0lbUl2cXOYu7yqMbwqRL37oxZKLc3
wAAbg+/SbRBxgxURLKJLlUeHCLfeQanL9ArD8M1Vp0X5Vbg43ZWjdNMFCAjJRRuPRqAzEgbMmYiX
tKHpWWkVS1y8ZK3F4lXJsqmlEzbVGi7HJnEzZblAF0IOlOzzmypZabF6FcdDPJMEJpqMi1uYjds7
X6bi23khkgtLLF5NyliZIz8HE9oL1fzQzqm70KckujNjienIFk5wVqw3QiUiWLgiHN1UAdmp9qU1
KzfJJTURmSDBXSlN5gzWgtNgw0J1UJxqreWN8dVSyOJ0mSTBXRHSRCxCu5pfgR447QEVkuS+oc0u
MKTO75NMEv995RgBKjmGuoZ90tVjjS5hJd41RgRy3S54myDBZ80kojl64pHyKG6L/puCSWkK3Bxd
iuQoszzBZ9VtM+YGxdrpmMJj8e1ifqud+2zU92MliSxkogSflWmTqqBcBWc/3S7dxdyUQAvZR/a7
bnzjBSZyq3QpkGc7C6KGunaN4Wto3KgTqLZt2ZyQxCBEYhrC0SN1BfsUTw9ty3ZpA67w0QRX2sd/
MAiOfIWGfBAMiiOb0ZBlzUx5TmJ86IujMn4vljtFaSUX8uYercQIe6SFkxmNvHWoqS4n57M2/MjC
25LPnsgKwJsr9yJJdOBRRn+XZoHK4xr6k552bgu+42yWqCQTJHSyKqVa2wt4sHH9z+g7+NhoP1Wk
KdNUdv1v3hQrjYTHKHWqjLAeW1RhTrl6NO3OzTOZEJk2gvu2QPLsdAmSYGYedGh8aovGc/TIjxrl
X6KZlTqC/57C5bcpUPOD1QBFbnYH5bFTZZOKMo0E7+2UkWViZB/7ox31cjiy8BhnP+pBNusk2x7+
HSvfndHUICNHm6mtQ1Z+5bzuSeZIjE1yfkSwrF7JhqIcYQOEfrOyd1pUo/TyjQxXKnBQ3uQRTMFz
a2PU9ZiAwACcXXsjDG1kn0CgiKhTtkN8p8XeA7qyBMEpTEaV2xNvSKpM/X0G3AZWl49vUkZ02EWa
KopV8M0xP2bQJdUt14p2zFgk2DwSaxMdtl1lBslyWFtZfWrx1Gh04mXp4I2/CXT/39yUxNxE6HVW
8YYkwh12fQ8CMHcxZl9Fm/n5dZNJEdwBG/PaHPkDt5gjny657SZDdImWRUlPmsSuLcEZVFrjWE0O
Y2vDo5OjGYThb+XzhOLlLJt/lOnEf18dVGp2oC3qsEVL/Z6wRzLdJrOsnWazf3Bl0yIO4ODkUzJk
UKhHqx2mDNL3NC7ACN/iEQ9Q8G4CxGSyq+beW/Lhi2rP4G2pNXQ616Fkafk5PXO6RA7Wls7/87PK
rdEax5ahO7O8jAZMjKN1xCzfeAIEv5Eji2CWNQyz0Gv0XMSeOt2o2h2znP3bbFNwG23lZEvfYYnB
O+yxofZK5C2WrH/bERBxSZqavz155WlG71VqIIqwCy+OEom7lVilLYQR9ag7k4HRTN8gu8KYPZpa
bsokVRSJpxWJy/VO/w13XtVfB6t2w1GGpCrxf7bgMLR+UKacD26YRv5uqscbTDT9JBmmAVX0KL3J
AEScEzVHt4PDZx6sSfPGofBaYrjaLLFn2cYI7iJFn0hCuT2rEeCOzNswrXZR9OG8KrKNEYIHu0Ch
e+lhZJEFGEXTcWtNVlCQ6cFd8MrtOfOkAIOWtygRjF/roAro3pWJ/sbTIpx+tMkCSBtUmj5GX/16
uFxaED7TL+dXS6aKcPKtOZngQbFapZO5THnHnC8juMnOC5FYsogenpFoqtIamkTOTWwuXrmUbpmC
YHh4/zZBwslvx54pGFhHWq+s3Jk66ET62moHFWRs5wVJlk2EBS9VxUlqdOT6HRrzR/LUoH7KbNkL
QiZF8AARKD5ma4YUZoNnqvKi6IsSy8adZEKEeCGn3diW3AJG8xEE425KrqtQtl6SoMThH7E6MXMM
2PRMxcY0YPceMOfmID1SoKOzjN9HTFKhlQkTPIBGYmVoeLOl0bRo82VHtHTBGiw3L4HXhwbmf7AF
gExoJgb+gb4r6JaykFldil2awLoL0hJvAgxuDED+t4kRtBpCJU4Zg1aKBQyNhbkt0OoM9ft5KZtr
t1JGcG12NE81yqWwBmQS1FLBpNB34Jl5tnok5r/kN1eyBAfXl1bYgfIMGjm3PVWDWnk09K+zJQOz
2JynpytBgpPLKq0qDNxsPsFDvy0+cHSJ0b7KI8yi6yBibGa8YB7K8kO2GBInvhkyAkkDINMmxn3F
i7WkI0uwqAjh0qMOEK1qucOolUetG6IU3tKpu/P7tx0trwQK1hgnKmDQuEAVOBDtxXiTBIrXIIJ0
lX3rxYEje3JuOveVQMEuJyOkYN5FSa1UMy/NgJDGfpIFYGiV6p/XbdNTrSQJttmwTNFaHj6CoGhH
0qdoBvHDv127KymCVXZNGFYqr97OReYbVuZZzV0yMslplq2aYJIDpuNUs4JDpNGHIrm30XChN/fj
LIuFJXLEq7dB/1o58rnclP4wY3YkbHaTKXZ1FIvetDuOcPdSq69mg88OpVR3x+wuDVFOiyQRJL+M
Tl5gL5sj3ruT2dfa0kJINpv7GJQchd78k1f6c2Id4dIttRl8SbyFsUQD1mC2nmF/YeVnC0nP8wsm
04X/vroTw17ti8WBIMOMrwESczRtY39ehGz3BWdgJjAoxcbZtIjuNhjCpPUjEJU9hT6+TZDgBMac
RrM6QJd2AtqSM3uLg3G7GaAA2b/dgy/7I3gBq63aLi0hSkmuCrtxZ/0G1VGJMcsWTnACkz1UoDuD
nUXsGzVzT7EfKvNDUciq6pLrwRHcQFWouUN4laoxnlRy1ErTM9ubGAkoo76IqAxb6bxaJ1SYjja2
+dRArWV8XMrPMTArm/q9YUgpOs7bNu7w17bNKnTrJ7zlnIOkNP9H2rUtyYkr2x86RIAAIb1yraq+
2d222+0XwrfmDhI3AV9/Fp4Tx2W6dhHb87JnR3jGWRKpVCpz5VrTV3lKTk6Q3tuLl5W3xNUhUrf3
KttbHPnTJlnMWCYruCdD2mcAQdLHnWdkp/FvQKdgQfm/Ox2SiX8aMiddb3QThkqHuF32naNr2vVP
mb3XLb1+4YFm9U9DdgNebr1GgpQUMETv9aX2JvGv4h0oRP40MsUNmHnX4jRLLU8rH0r1iS2FN8rH
fxMiDH0TIqbRtoqRIBaN6mm23i/LN1v+0PUdK+vp/88XBAab/1wN1zjEk1ZQT9f8aLjudskTST+O
1HIlbr1/t6JNkCj1bJqGdVAgLrln1ZjQpmDmRoGmUZ+uW9pzhE2YmEona1SBvZtL0O7k0DTuvzbS
ia5b2TlAW1405aisIytFQDc/LOSxHFO80L9W7R7P5s5qfqXr5xdfMyRo8K0HVdy3MQs7mgIHsKdQ
sreaTTgQY53wZZ0jm8lLpuluxR7EnHk6e39919a9v+JxvxLys9UMVFWZtbZ7WSIBKRO3+WK7vaEf
hMa+sGo8ZJ0OzOtU+tft7q1vExycruIKLAdYnzm6pbo35jiYtHcN/5eXxlbYUQy8K6nARupTE9T6
I23zQMS3VrdTXb9ItnwWV7fjzBWvs8JZDRGt8/pUBNARC62mv9GtIsxH83GWaWDGczh0aqdksHNf
bdVs8gVoAH1ljMyo8Nr5VuP/8nb6NY145iaT7JdaM7C4bjloy6vWfxyLDK3tf3mGN5FCJyKVdE3E
an6n2Z+c7nU07kTy+q98bzviDI7GGbgX+Pww3CI2eTYd3az+nImn63Z2IsV2urlmC82GBptmFMIr
sym0zB+aXR6vW7l8kiiQnw6Yas3tZPMEQBpP12mVZMBSqg9Ui4ai9In8q2/z284mbxgtiIFLG3ZG
IP86eYu3C4C0jpcWzk76ut5yb2PSb0ub2LA4WtnGK/tuOd80hLms6F1RfnSo5kK1cicQXf5Iv42t
f37m2Vk1ak5KcXb0GgKU/GV0Ym/ZxdbzX4O/bxYFLRjKUEehxpYVUQcfP9e6ZPDBSu6ogz5MGMns
v4JI7inR67KNID3XR9TMJwCH6256TXEFfLardnCCsh3yl5w56UscM+tdAlrHym1RR+hvFAUoctG4
Zi7QxWP1XSaH7MNS6N4MTbLMH2WC4ledm1bjyrTORk/qunPgLDd/JCbJBZQTUsBuW2uqIqNKyc+q
tvUfxVSRAjD2vEflhef67VCn1W2vzfYNisVJfFumWoMqW2zFtzLRAUaHIMTwiedpcZ9ysdKB1bOW
gchbamNo8VyQ2zmvp/tCGpZxY5Ckg9hQzDw7a382RXy/lDz15t5JA9Vz22cFPkOcO4YChMIYHo3a
KlnAMTZ5O9ti+Qim2lG5abOY0p2Y5ABDjZZKAjouX9qiod9kuqSObwCSOnqZpqF9LNJCiwNDNX3p
UpHVyresmmIwAEBg4kteoE/fLgM5pEQ1XTCywTG8VOS2E3QAv3I3yxxbeUnpANVqWHM0JfaYe2WS
JKfB5MsLmdHwikaVg0pxWBi5iafkQUkFrmVz0dEvIGnhpgaHC7BJPSeqlz26VIwlbt/2NFzwfUqX
NFPz3pk5OTpqSKFHBoWPBdML4yLdpFOaq1VN/VQnSf7c4D/IPVMNuHAWO5m+VU02nli7iBPQwX11
YsOEGiHPZ5cleeUqfE6/mUqQ4TtJL12z16C+ZHetV7U5OY6JlvhOWkKLdOLMaxkajz0l+WGhbRys
5OWuYbX1SSOW5pqpEbuaaYtjwUZ9XmGxsSdF13mQ4019AE0LHyKakOtoujLxoZFEH5i0h7upq3Mf
KDMDjU2r85e0BPOrBfHqgsfxc7eAdc2Zu/aDitvmyR6Tp1SwVycWxmmAnJLL8+nU0xaA4aX+qjV9
dzNXU+UCcfOz48YXoSDsl+vkMM+gnHFpsvwc8/FV8upHsegsd0c15ncN4B73snSGwWtVOrpJzOYg
JhlI3+I8QWW1WVwITbaejh8WOonRHAre3C4xiGFQip/L+9gk5udSpeZTjfpy4ROrNAYXhFHaD3O2
1tZaLu5ncFJC4WAxqS9jZn7mptTuraXoXhVx2LGxpjR1m0I0n0VPDor1rS9FridBvhQcjBso/H5t
jG6Q3sCSw4IXgKmT3idFrN5JA/S/jlm0kVXqhcvKDI9SpxBf2r4Q4dRa1TfQlkKPCXU6N8NlN2HS
VOMBkBtq8Rq9lYEqlbxx7Mm8sXrMEEyzWYSCNrVXtJ1+StO4/1nbY4khNANA7jRdWo9WrPixEJyp
Nq9Kt7N4HwGabcICxVTUhFiVESZAUqPEiQ+O8GKjHDxaZva3xownd9LjEYTqg5NENUmzxtdlY7k0
F827po7ZQ2XU8o6wovsCX5KhM7HpaCEq+INVgoSkw8SAN8VF7Y82L099lzQh2swNeJKaHjS3CWjO
UrtMwtSxIH5l8PbnBIbbJyAR7nmRJ0eLJx9iaDt3XtX09ocsj7tbrmQeOSCgeLCV9i2BN4fWGFvH
peh554H8qW1cEzJ64PYZeOUXWlEfaKKhTphQpYI0q7LIKZOfdgwSE0Of6+fUVrU8clp3gS3GH3OO
cwcgvQ6U6EpriUNaGlYexla9+JqgqHGbcR+khjaDKot8yWT2sRUWOJnyCgcIJ8atKxx/Fg8of0L3
yueAl3lGZ+he3+NVoFGAHiwF9sq5xbcpNPXa8zZGggYiyEAzlvowIGqGeTH3Yd3UTWAqEFBS2QCP
1E3NgWKKIMI2J0HFHYh3l0Me1SXCk8CjI9B7/RtA+vbsZaIe7jo6vFroGR0wA9A8mnxuTomRQmxW
67oj58ZwwpWqBaLKEJV7J8Fos8g9IPrtgBi95vfQjArtUbdvkg6hnvQYaLMHBujNrAzQXRWkbt2Y
zPnTrOMB3DAj9oZapfeD6LVgxhQUUK+Cn+J8/MhZOqL1p73mIn9q9FhEdEhXP9GNg60P1jED4+aj
lbKotyFbM3Aog86TDDATBGLw3uyCeXIQQ7UhhUAQ/9hOLa29OcbEr2nMAhD5WNGATsOAIzyMLtBP
s9cVFVzCAQvGMa1FE5aKlL7K8umwYDgn6lGxPpkJyx9EMyjqO/kKa1W5Cq2Jt3BYq7aBU0+wsSJb
boZlIZ8mZ4ndhbAyyPSxC7ok7+dwwj30yTB4cQ/nl3jADOp9nzu1W8ax82mFiCNTaIZnvU7Z4CaZ
AriCgPKTtgy/vxdW9n4mMASZNCc9ZCR+VBrmv83G/AlV6NGNO3P2itISYbx0440dU+6nGHgoMExR
xAXIzgggeLLXTqxfLNeCvBV2DxyPmMBv3HJqPjTloh80x4SQVQfmOuC7p4C2o3aEthUUJyTv77iR
gaaqr/r3sRieJBv6m1qYyYMc4/husYVxJAkvj/WkPY2Iu4e+xb3N2jyLFBQlwpp25E6VhnaD8brm
DmTPvjVZzq1suzaaO1340wxa61UT8qDRBfrsGlEhvhoUx6j8XueFivo0W6KqQdSGDGDkmDELQMx6
E4/tCJhpzgOiJ9mLriBbzKRc7i0Vi59CE/JGyKWrMJM91Dd9BuDrONPpURkMc5+ZQcLRSapgWiAe
YtNh8nLLml2iG91dlq06HCW8PTTakYOL1VkOqSRJUBcdJBcch/gZ5KA9VSZ3tlHNBzngyBSzmk8m
Q5ZRFVyGutMiUZyXhQZtiRZLYs+tmzRx6i5c/6mTcfjCgKh/zYcqO6VZz0PEfu0Zsj/QwaoO3G1O
M7RaU8+0W8wjHR3nQIf8wYyjwmlfdOxskBCOK8npTNOt0gZZkmWm0HYZ5Oh20ipOySDp7ZjPyl8b
hJj1qaab3ujtY9aL9IkL0p4mEzywuqy4W9rF5FEDhDAJa+UBsr/IPOOlvasWg3yDjeYjbdPS56Kh
N0ZalLeDYf9IJjCST6T4YmdcPAwNwnwJkW63NNM6igkioDShi5F0s/kAnbzpJuXFq8OtuHWRGw/H
CXXg49Lqy0G2ooyIBYwBxwibC8QJuc2GvDtAWiwxcCAcG2EIRI6yl9Jv7FgGjgQCwqQVnhZl6nzN
Zm1+vxiQDm8SRoOClk3YQsbiPraT2rMK00S/v0hCsI5Dhjqnve+gZutl1FbvdLu2/Jyk0yNYFkvf
cbLkOBlZc4dhvemD3ggSzOibRRhLZX4CiYfcRfFF3Md5rZ3AO96d7Gq0XK2YrYfOAWk00mzLs2Oe
PQki43soWLZfRRdDOJZWtu1SDR30ljESdJrEHTADv5hKG+zueR2/dKWOK2HkxKMFtV2T9D8hI8a+
SAyAR1IbeDQMlnWQJJu+ilhwDzIAPXjLlLK9YcF9CSocFBVcmxPMeWXAZJe23YWWNqlAmBqAdvWg
+seezcrV9d7M0G6vyX1radXsJ7MllD+NRZK4aTGXwYLVF27Wl1YgSsjWekZCEIXB6/7SJxQZmJml
7EhLJaC7NTX1p5aa3w1Dy6MFzBIBQJGLm5QS9FZtrbujqctT1djI/cEFIeCuNQn7flGfZGvOvgIY
2rM5JowdMK7fdoU1emZfOieaNQA8NTy/l7q9Dk9Wy5Njox6p2f3aKW36b5CeSWrXKSYnpLXRBx3E
5n1i48nQEKe87ZoM7D3QcPxGp7HTXTBFzN6Mx8DNbKspzEsbl387lLfaoufJfdkV9c1YKdzry4KD
FQ4NokaZZPo7QmJyxAU14mBC1s9V41goBA86C68iw6ICvBKzFxAgdblH+dAjscLgtJuOJb0rnJI/
zFqXfrYliAOApUCvKp/UZ2WU8c8py7WgM/v+pjQz82uRgdA4bUp00VtHBJowO79LeXVUOofHitE2
bprUaUI9U81LLqzYLeziFtot+GJqUK6zIO+u5+S0zDmm0tBd8qCb0XiI2+wBK1buzKyXXjP1G/gk
ynkLtxMP4tTWw8im5SdRE1YJAEobFAy1lgCvFPtzMo6V7vfgQ/F1DQjEoTLTG96BW2EpBw1zzfPo
F12tvnNNYhwUjfrExLmeWz9thla6PYTwPkvd0R50eEK/Dqdmft5U7de6KfhBn3TxjZnIhvBmbbxY
deVd3PcONnAGdF0rEFfyLEdAkDbysr5ob5ZkASU4xl/ctBX6eumo20E0X8AJ/FFk6WedDewQKxAq
5XYzPPK6afBWdKZvS273L1XcsEdZj7MXNwIwBTCsGkGKfBWB3hpAnzhINGPF/NVJHfqYqYp4pCgn
rxiNMX+wOza+d4akOZR8lL7G8jRICgjBeKBbKw9UYzaUXIne4tjN8CFHMSds9DS2IzJA3Qnl9RsW
N8qTBDMapGU4wBkHdM2r0tikyLD74T4by+GjLPMKBAKKDCfDRC4xTKVpehRcHV5ec/HUjlOL4Fwm
0yEum/5emnF809rgGdQy/Ot1izTDLQxhfjGnlCGo5hNOYfbKi04th4w5ywOu8fJuyPF8NIS2hAot
yEOjcoGjYGkPaa4VzJPMqvByL7LeE2wgyJG79kFMI4/SjFk/9IKDPrG0Z+sxQTC85UOJuxVsYNQz
WAblvDpGbKIZpPtmi7jFAIZ6fXAm6c0cMjMuFBTiwByz2XOcdPymj2x0G9nwZ9Ouum8g++iR/RQ/
0kp8N3jV33Mww72vm/UpFjMZcK1Gyc7OMloi62ZwlXl5rmUMHr9q7GoDlJ9S8RbtQaMvakAPk1KX
k1tWlj7xd2NBQfR935sNaSJdUwtdQFvWt7MKQD3foOphFHZdca/ETBdw0f8D8qxSH3Jq+ZjIqt+J
eWGHBJDwn22R6EEnxjWzL9l92rRFNGgyvW0q7QYA/CLI5om+J1rSR8XISEhx0x6gJZHf6l1vBokh
AepCGvHixDUm1EQpksZrraHcgwNcZsj4Xd/aQjUQJyfSzx1mN1j2oPeVp3QRyR5TQyU2ydUL7UQT
867nxrt8qr5pxngwNdZHZaGBL7XEG9QKbSGDPDM/iar2qWQfrxdKL1b6zn7hpqvrIDE0xdq40cBT
Jh2OsHkccUKuW7lYjj2zsmnc9GMT03EdArfmQ6sQB607ZkDHaZdlec/Qph4bT7WArBcMmbiMubpH
Td6A7KnRffl3C9pUY0s1xsxpYKepXqvsZ8NQohN4/jTzTiX2cgflbOs2pdhJVkVb1msbw0b9DVUN
XD4gFV/uOdzBFQUCzbKH/9pzinWXz8q/bdqmRZokqNjMcf9odMjYoWWZvOsIe72+j3uW1qr3maVZ
o6I21r771MUvZRcfu9x8D5WNv2nrnm3ipq3bN8oQeNhgE5cjrnYvx2QYynlu0T/9u/VsejWxJri1
DOk6p2AJgNpGv6KDAkHfHuPX9Y2DAu2fG6extMS3hwMaPSJYjneGdq931Y73rW68rc9TbqGDYptI
ard0RVmXtvYQo4jE55+W/Q1Z+E5guGyAmSAr17lDt8pgsA3tZ1brYMFWvjk2gRXvtAEvbRSkbA0C
NmWoqWyhvKg5LxU1sAQG3p5WzC6vvsb1zj5dCjvnRjYHpqG0H5xV3anLFaRM8PAsnwiuycnY4/y/
yLR9bmpzYhw2ppPdadDLDZPD+NDczaabl64eropBEK19RZHqbq/TeVGp7tzq5gDNk82XqgT8cwyX
EEKTATNdcuwDK9QP3XP1fP0U/Qdz0JeH26Hq++vPz8JCxzQDpTlo9K4Ksmh5hRqq2ZAsXyWIu979
q+VhthtafNQhtrmdy3EmbvfQhoJep/+PIJNsPA1qhvJIbwbd/RslzXNz66k4Wx4SADEkMzR4q/WN
uEiOeqmIIB2TuUoG/+1eWliUtarjrrpxb/ZysloO1JEx+Sh2B/btghKgh4bRP3K84EH9cN3em6Ow
Mbe5gVF7aSRh+uS3/OMs51OVPOY6XhSpuXPm3oA0VkOOwSD9a+DLbX3ETrCqQWJdSQcR46GADFkN
vs3vy/oKa+8s/kmMe1Dsi4tz0FN2dGpztg0mSZossQakoo8Ji49tUiBb7+jBqtBjlujH/sVOnhnb
BJVFxmlnathJkDoaYbt0Xxi3B9DudX5dNdF1Y29Qi7928/fKNmHFtic6kiGbfW383A/vMmB+2+ea
Byj24DVkhNetrX/bH/fKxtomnLSFBdpXUcJagv/p5o6AD7q6RTUZxTBEszmNdxhr3oaUjcnNzTyn
TpUBdjAhpKBB8KEO8WiABDDGgl08anas7axvm/dritb6kqHog0q3LL9z56vJTsto+Zam7XjJ3sK2
IG0+EKpNFRbWBfKrFUyH75Ybf8/d1tvHY74dRfhzF7dgbb1fRMIpFjYjMFuegYZ7qAWoZASJJyaU
S13z5bqrrLHwjatADHMVSeUMYnV/xkpIrqEajck89BKWbyPXPqE3uLOFFyPJmYmN73OpLLsS2EEr
ao/moYjMyArJ4b/G8ax7d2Zm4/STBKsCK7ESDgkddzZTyzWH3J8d8OGnjr4X9y/64Jm5jcNbCQqE
xerwY9jfpqM3PDaOV/pagOk2f/qk++LUdT7KGNHeQt8+e/9c6TZtnEQ91hMI3309Ko/9rbxXqEC7
FgqHbhnGvhnF39GAzbmnHtq78s74m9P3e+VbCkxlLo69jDA/N8ZBFNaDaqdTU2PikvDnTGjfrnvo
WzHkdbnIjpnOqWGaWyWA3kQxCfzvs599bW+XzM0OxanyLHf+nt8vQf8oonjn4146FKs1oGbMlYJz
c8k6c5OkfMJjEySfqMWntScoivk761r/lu3RYwbnlDk20clW5TOTE3p6Cw67FdnhP/LEnQ9mVN8I
UHLzyA5Y8OKi1jTdQg7G6Ja83wAeZGwyMWM4VgtNsJmjQ7Vj4u3YGD4VtgyTW9RBOrSl7WgqbGcX
F4j6p+xQfUn93l080KvdiSiNrm/fpfPHLEsnur0Cqbak1h0AGUaLuTsIKDr3TV1/T1v2in6xAVGc
ymfTHmPM5bWdGVz39yyr7Dsd+KT1wM+gY118w01OwMtAwbSO7OP1tb15VK3beGZq/fMzU4pXqISv
18Ayta5sgXQZZBjH/nUrb2sfqxlbZ5zAx237TVqO4lQcJ2sIq+30wEAfGamSd+i7J8sj6vsVpqtM
8sKByvGmUVfoBpK5fL7+Ky6u9exHbLZ1oIutLcJEnqmayJEsiIEjk3wHcnwpszxf6mZHhaSABixI
9uiMjjRDA0V3oizWoER/uL6ei8fsbD2bCxWAL3RUNVxDc5p+wbwu1CP3SJ8uXajMBuySWRCzRlD8
0z3MaUzsykEyifYGLgCzHu9Ks0Z3sDcwVC0qSJnOQ5MDH9WinTnJvanCi2nK+Q8gf/6AaTIX9KOd
yS9vjTBFzzJIQ8cbA5lGsOqDem+njvFWeeSXq/5e8iYiN6Sdp6LBndMF7TGNprB6BMuVr3nogT71
ge7TG80fvH1Z94v53/laN/5Z6JZK6Yy1pu0Rr64PIkyCzGNFaAM44/bR8Ff+83ulG0+N9QkARJHP
eLy2EdOHd1OFVt11H/0PJ/+3kY2TqkaaWWZoOA4OkJKWOI3DEHLns11QtDEcbyYGap9BaSOP2DF9
8dY7c941rp/HNrNaSjDOTL4MFryY0aqCLDP3unANpe1d+t+SGq6OQw1U8CyT6ZiN/tMc9H3imQk1
YcYSQuQ4Gfn4UNmpN+U7hbCL99GZoc2hRDqm8Kblky8M9aFdQKkzqiLx0RwBWlIkoVPusdJfjJxn
Fjen0Abqk6kGMQ0gxEcxvuq2fNfZO6QtFwPnmZHNwas0yot+hqc4lH1RCx/dHkijVkE4uVLWzr13
MXaeGducNYlEckjQ7gcRCSa9DdNN9L3p3svn+czG5nwB4RybANWuebsZ1r5xA6U5jz3Io3Xg/rST
Kr8tJ27cb3PQdGCe9Tyd/nkWj/FHNFAjikob7Q6i8oFHxXz50LtsJ17ubeTmkNl6Vf5zCWlDHUiN
uObeu3F3HzfPrS6fnVwzx/VVpz4JLAuwYdd4JXjuJ/6/Xc/mseUUfcUo+pxo28fdXQ0OSqEk3wkV
e0vazmgokyemYWFJrU9b1wmXA/W1L8qPXfDsHxz/eiS8fHwRkwjQVY7169ecBUI+D6ABQ5YFdbgo
Tp6t9GvOdwYVL7qBg/6CZWL40rA3h1drSstSJbatnZ4HeIEkezfJxUWcWdicWArAfw4+T3yYonOL
9pbxnwQKHNd36nK+cWZlc2b1Qp8Fd/Bhen+xH9MXQM/dIup8IT8tQeVru/52MZifGdwcW1uatOw7
BImavOpWHg18QVPrA61Hj+8KQV/8Ssxg0K1g6KDwjTETLNQpyoNAica9rwFgCSKRnXhw2bXPbGwC
Au9jI7FBqQ9FWf6QHYzD+oCWwND5lV97e679a/jrzdP2zNwmONSqgQz0gCQ4LcP1sdR55iF9gjKY
O74qn4bydv1uabAXJy4/0phNbGjOQDB1mxrnQHfp5J+oVL6rgvHwvTiS0Dok4V9u6W9T2+u3aUml
i2ENgMlBY24eMt9ymZveNIObhXtNjYsuebayzVkGrt4E+pfiIjZxKc74lGoRfl42TzqFRPRAP+4c
ustu+Xt9m6PdOyKu2wJHuwt0T2tcgjQ/S7zU/14djQBwqf01knURb/2G4UFPCHPorz8/i4lxVi1m
ybBIULwfq0DeARhF34nnKuqiNfHWvDbgJ6CLx6gIhxsJHk1And292sKvuclrv2Oz9tisCNPWl3EX
xBG7m73+WIL21htyt29Q1KDufNtG0Bna9ao1H31jmaOfaqEkhB7I9qZbzBZ4aYmTc4yj5tR4lTeE
4r7fryJe3GuIWFPdcKhlbstPTK/zRQIzhDViv1G6bLw89jPNnVCxWasa1X/dK16ToTOLmzAOCFBd
5DGe+lb1nI0fEvopNfcqUBfz1TMbm2AKrrR6LMFm6KfxnTiK8Nh4wJkOrlsca5SF3MTLA6DO9uLr
5c1ER5UaoHR2yMZhJg6cWr+mDsozwgwIVG86AGyb4VHsvK6bOe+ZvHTzcp3gDQdfMZBI/vmw6RjA
nOAbxxOOdYBvCnJHTOgazFDE2wkEl9Z2bmnjkto67CVTZBHpsT7SkxmK0LhZH/wKhD/e/gv4+sre
UG7U8aBNyVQi0rWSeLqqEeVG5a0N3esrWz/K9qxxg6B7q1s2JVtWCoWJRbDKwh8LGzM2GHyYMFkK
tFq/Y+di/nJuaOMdTqk3SmrJWulNDuBKRn/fF6+Gl3gAFqMV7u/xd106BecGNydNOWOxqB6xuxdD
7tmJZZ/6yhFdUANvjzm2RFk7BbbLewn3R0HbJOBw/9MdR3ipsGocAGKHxgQGE/zf61/r4t3Ojd8m
NkcbnMPKGDHz4Ps5YqN9iI/P0K5DaHR2nqHr0XnjF8iYURJleFZsx/fncUhNQfAMrYAzTasvGOID
CYKVedXUAjCLOS644/XFXdy+M5ObtcWWrgnNgIdA9a2jTyr/ev3vv+gQZ3//Jv/DoFOcLDoSMuDh
XdzdFSlvWtK963fb6hfbNfzM1CYwUZPmti1xr7S+ClCSj4bkVECmHnD5CHuX1S7mjvd8Y0223n6y
lU4QnQ3L2fIMx+2A900O39BP5Y/mlPprfgvmnJf6BIT2zse6GKDM38Y2K0T3GQrvEiUsppM5QBpm
BCS2IpmMewCxy5EDTQ6gdEyKx+emqsQ0dDydtaqESzpzS8sbj9mJQ/0tLw82ooe2u7iLpVYg0ijF
TIRu2FvahX4CSwvmVtfHFo3qDwVYJwMZFZF6+e6M/hxiAMRL3yvz8H5P5Xm9SN58xDPLm4vGTAfT
Kcpuzf76Yx32hxYAKOiLH66fhYtn7beZ7TPfAPEkZs0QnzIJ1eVhjClmG3dCyOWlODrn+HDI4jbf
rU9rzTaS/1tKF/UHFaYHfbfn/eu3vt2y33Y2j5CKzkSaxa+PBcCAeYrv8I9g7UxpHzF05GAOy2Nh
9cH2stBUGMneBVtdLHFx6/dPWNOHs5xdoOnepes7qJrdtcNfh1VU5cH3OVxPPPe1W7F/3i/mJGdG
1298ZpT1da+YhjTZSZfyu6NkHeXTQFyWjZBnLdM0PZo5NW7BrphGyUzbW0EEJs2TQkY56V4qp2PB
dbe6+Og934jNFRiPSFPKFVDU+yxafDRFkIRCVxPqiQfw9fAv8ojHdpROGFA7mHsoi/8QKn5/h80V
0tVtzxjHd1DZswlkXbT2yfvDmB9I9TKHuo92ws6SL54k2+QO4CMGReD98yuoPmkd0DdMfizyyJD2
wwxir78p/gCo+P9GNtvakxzqhjqO6z/vlCzADOBjhgtlRSvSfD+XX8/mmzN1ZnCzkaPMwAMwIHnK
VaudMqUJjLETRKQWExxFyReIbLDaM6amOK1d1ROgJuxTynn1/rpHrSu79kM2l7bSkkTQFCl+z0n2
UOBpdYpTZRxYTPWdK+2S94DKBUOgCPsEuL/NorPcYGlDDIVdZlEcVUES2BjihcpoGZBv3N+7sS+4
DjhOqYFnLtPxftn0ZXg32iPACnhCxPbrCDaFocUw7/X9u1AywVCrCagDcwxwwW3cE220rNEqrAnt
UmAWMRCH4ppspU+GpxqTQtetXfhamOnUwVuFwpcDwMqfh0EnQz7VY6Z8I5G+lWMuzbOLPbjpxSWd
GdkEWwUy0qmxFRBGotR8XZcmwi6oVicMFfg9Gcqwi1V4fWGXiod/rGyzj0Quaoo7rMyK0neAxB/E
M4TccKGlJ7VbFt+1tjnviYaxO/GPteq+DqfDeFq8NekQeCjtpXIX/f78q238vsTcLCb5fq1NfVqt
WX4bYKLbXxsZ/LhXoLzwtHAwB6fjjWSZcJNNirMktYA2R6t8ZphRLR8G7UfTf+4Yw0R77I2i2clD
Lt3O5wa3AhKdWdRtZ004A5X4OWo0wDPKq/qxxvSE5K5KGsAzB/JMRhYxgVnL2DYO8VhHelW9MwiF
CnlD94o061HYBLYVKQ3It8FXYqLNUdGMZqVAShWmojAxvvjVexSevJlFECbxRLT7kS/uumPBJKZv
gXbZJOxcayeU3Qkc2HYxzbNiCJoTCQx3PPQYtdfdIWRo5i8/ixfQpkXXj8+luMDOjG8+OccIo2WW
LS5JnX3HFDiKl6m6rZGA7wSgSy8v4Jn/f5l0E1PFKGnV59X6CDLD+ZOFxvrxe/6JR/9L2pctyW0z
zT4RI8CdvOXS7G1WzSLphiGNJO77zqf/E6NjDQcDN3z0XdgOWxGuBlAoFKuyMhVnfhTfHV4I35pj
clzSYdJ3NLGrVSLfEEzvt5Ilcl+RDcZTJnCixmtHbeQOWj85BkiRWOFjZIe5UScDbRUaGInwdeKF
2e3SmDDbFeBWAGnU5K1Ntf7ASKZ93UEiFIOxhRpIlrL+WGuQeVx2FF7V+d35MXE2jPMpIwSL7Xx5
N32t7qX2oPi0C7m2mDQN8tWv0IgsX/7ORS1ALA2kAAb7+JtVJed4rCcI/fVFoOTZPp4mME0kiuDT
i38X3gzRfd+k7WqjJ+WqoLRX9zPgSbnblb0vT4Ib90py9yG+4Mv4n/Uw9x3DvVZtAJ2LrwOnelIW
p3ta8XRET/bnKSiC0QUjzupjDj3bq3c05iQ7UX7DfcaszW9grj0Q/6oaDliqFqg78IJCgnbffIaa
gl/sgMmdRJef3oQLa2a/apV5IbOugTQjvJJ3YAjZg03Dow9n5GZeJzhH7rVEw9LSAPTUMVn2/hwj
YoSlZUSINOFzP99XhuAEuX5i6YDtoPyG6Tjm2qvxlNixXaHkjOloJI+aG5fa6liYJBYlN/Qqf9i3
jSnmqs/GlNVDiPBMZ6Gq+9KLjup971QHcqZfa+sXwSUX2WMuuQVmqXGydXrJ0VoyAKm8GePrHPMS
tNox1bUrhsaLtpP++ebajaZakjhDONMlKPskUu9qxXjWwHsiCGF8v3g7N8YvKnyVz82Cc2tzN7NQ
hatETLjchA31lNdn3AZbMWOiraJmssAd5aXn4inal5iPSCa3P/a+sasD9Uv2/fKB0VjxwT9sXVNA
E6EAScGcVzYDAAhBaXx+Qmi6TrU9aDsA2egOa1cep9o6gJJJ4P3cpA0dF+hvYKQSvI1MmOz0Nmrk
CJUE66o7Li7i2K5xR4IZPeWFhqvqRjx7wju6rU0mZiZLWy7zjJgZS8ZtEalB1qZ/c9fAECmjP6Zb
is2+M+VQLlphoCpG7xqGhDzwPTxA4ePQXwPxLr5rnGYqKsIGvvzQeUSUYGLwsBbSGOqoeuvO5NPK
qen3/nBA51aQp3A3D+Bai2DUFn9jMq+y0AYyL3hAo7J/DPvisf552Qt5NxhO/8cAk2tBDR1UOCUu
VhR9bs27LLnXRMqE3JuFwr2C1rOpy0BPvI8SS16PmtGhpkZPp76lp0NuX6pDfKKHYz5cXhHfnE4w
jyADn6Sxe9aMhgo3w8XqoSzjgnLCjY4Ye0XJAYUy65QOwqyOe0obi8wmWkhqchsfsx54N3fR6Otj
5gsWxXuFMWv9Z1HMHhbtEhtgQ0F0OowH0DzFu8Q1AAqx9iAzEfedRStiHq+l68HFZeLRBy3oUe8d
KdUF8iE01LDhb7sg+gs2T0cuJ3Wo53g6EnveD6m8V6N8dGx7/FzP8JBQFTg6Dd+X7NGLsLFngbJE
qlPUbMCTl52kdF7ukjKqj1Kj5YGsQtRNcGK8+L5dIPOegFJW6rI4BjLq0/q5e0pvx0N/I+9jLwSr
plcdlnNvOL3baw4mo1VB3OBe6427MIG+qP9xlwwMPyggu8oIilTNu7xGkZcwoR20UGkiVwge4Keq
/Ro0jVezrIQCsKFoLUywrS1JD2cwwgJTPjm1HbolhEwK0Y69UktfcBB2+K0oUk0CNSma9paL0fwr
aJqODqTk3MoFxcpaefg3jOuHJ9XV7yRUL+srgK8FO/o6c3bpVzChBB5a6mBWpkXp7Ho9Azavg83Z
Tfb6ft2H3nqPrMQdPAKKD787Nw8NMGjxXXeKdqJWv+BwNSbiaJYJLWsZv2TSASYARilbXi67j+BK
spNWKHZHSzzCgl7aJ3MsTop0rKf8nGeyINjwWiiUquKf8MkmW11oA+c7wZR1pR2nezrNuAbGDx3P
NriKH1GR89qdfjD8yysUuK5G/3wTdIaIQFCI+hSoZZuxcuzuLKsi4RrRQTGBBkOpHejGEGgq9W6t
jkMuQOqLFsHEkkqZQTu6YBGSFcT9c9ydQ1U0My+ywUQSDaSqWUi/+4zySc0f+vplnUQobHp1Ll0t
Jo5kZhM2xVxTqKoVkKvoSG7MAFxme8kTYSoFR6IzaVtjJqDnLlEwmxOyy1ICPCwov53LzvUviY5q
QdwSrQE06N57VyJ3pAP0jWaho2d+BkvOsX9GuXNXoS2LT5ZUZJD/Zv8xyM686NAKSTIdn0iIjefF
J365A/HvbebmTnyt7BSUzOjMrAg1yd/NN7NMTFxaqY8UFWbVWE9uKnAugperS3aC7eQ/2G9mmICX
zqDzSwf4oO7oLxO4KU79Tf6pfV6+qFf10/hU31ee9ix58o/iu8A0x/0tIgNYhZ4SPsxYpLZdm8U0
yfCX8kxJlbvqpO+6wPJAf2xjdhHPz6/yusLmiraWV00CmETRdVsHXxAxmUSva1oFw7W4FEiWQQyQ
e8lPmljSDnvkVc+X18k5yHfG6J9vwqEixyDpt8EYBLolKCipJ8MQxCreABpMYB4K+FMUWg0mGIKc
1bTHFOvJz2EwBfO+P9pBfYyEV5zzeL0zxETFgYDTu1VtgM5HJbqdcC+UU1Y05HEdJAsc8U0mPCuO
g74zyQRJWc6lpn6tGPj9WWud/EdzLG9Au44ST+FIV9Htch4eFKedncTLRUgyzuV/Z52JNjZoZcu2
6CevNTPJW21AhWZ0VlswbTtkil5A1i0ga+O7y5+zNJkoasT43LdtafLK/jNRrpNS9CIINtRkAgvk
7LVegggbnP83fdA43i6agznMYD6m971L9nSGQUoxFXQlAgPyisnbDTWZeFPqRj9Cb+F3+B7P42G4
Ax/5lXRdPoc7/Uo+zj7A4PfDpxazoDLGwokontMjY17Ed7+AufxDu1RNV+IXgILkyfysPZnP0Ia7
H6Gu8Dm+L25fP9C/grb5DuSggs3nHi6gZ0RF2AF3E3NRSZamczSrk6eM+DK3DJSFWtH66A5+WB8A
HpCSwRCXrTB3VAnDbEgX9D0oeJoGt9iLHmWQhNBKeSX64OPkF6jQvFljrmc5Tis04mHNQqGctleU
2iGfzEBB3NZEuAr+9r0ZY26jqVWD1jcJYLFSfU5mZ1BawWcXN8C9LYcto5SKTMXCsZy0Aa13n+zH
UjtrUfuwpv7lZ0FkibmG2iQ3uZbDFQp7CZq5O1ZDdT0XJZjD0+xw2ZZg31Tm0iXgL54lCWWAUf8h
l0+69ul/+/8zV6ptM8XOIqxFhYi7PEdOp2fuZRPcZAEvmwzUJp2wYI6+0+1Et0MsoRygwVXl0NEG
H+ySCW4Pd6fezLA5bNqUUjJ3eKx1fLtIjZvpqsAC76sMGJ0/K9GZgw+rkUiYVcSTMriQXUnuh2sj
chs38ttT66fX+q/uR31vYURIiNXkgb7f2WYcIbPlJpUbuHdlksDUSm8CytbJQL8vxeonLY6vi6b+
pJnh07Ji7kK3hNp7XLfXDVRfAWrGsADjKlIMatUxRm3XWrTIieroQWnjnVFJsdsmrSDc8nrAoPJ+
s0aPe5N7YaYsjUE2jeustLUTLSDEsCDac5vXpXGTDUZnectS90cTM4qg546XO4hWhYCSFIZTtKPy
XNcqBgxK0Oo1Qx7fWZCZGgWezUOdAsSCUrcMqjnko8yWVGsi6WC/p9kbAML77mv+ggfx3vAGfLCD
CsnT3bnBbCFxoJUgHUQ1IL5Dbuwzm5SnWVRBqYFSsZzQHFGcEsNLxRW4Wn35DpIpLtiTMdCx70Vs
YNzLtjFM7/zmdFR8L0ZhhrQVDMvAzryQRBBjudnbxgDz3FIyeigzAFGZt+PZUDHvZs3fAFDapbJx
n8cQQbocpLjODVJGjCzpmmmxE8KxvbZtXAA0CvFANwvBaV/LyRmscddd1MbeZWO8qhnmnQmg5Rjv
A1yU2b7IromOpB+p1E12X9/WqtMeKEw2c6fUs340LwYk14sdJKvSY+guATmNj/OVcgLDjuCnvGJh
PuQcm5/CbLQ1DjlRc7S7tMJK/MnUwmDGh8I+NUCnPytg43ejsG1PEI0KgalTomeIR07XCxiyIdUW
9eexUMIjaPhJMJF0vgVkVA1spdDdEXTlN9PQQgpIHSqnBJGsI/eWHRitne4WKY29BIOj7pjnRhzk
YVqcBsRwL4+g/ZJmY+31xNShNSWbYI9QCareA7pXLb5wzYF4oOHvj3lrSntLlROvjtTWHcP2Rwy2
cx/CB5UrLwBXjCYIwONUQ8SuyJeWhJDYGFel+pk283cDM1bHNcvi1JlW9S4ctVl2tHyCgloXQ0Et
M8oycu25J1Ql7HtPqkiw/9yLtNl+JuWDAFk/QZKDFovNo55JrtLIgijFvUobE0ye18YKRBc74IZ1
87HXIXLWIWOJvkkS2a+TJrhHvCIPXBvZq425TXQ3mY8gOxnbmEro/T8YAW1m6UAp20F7/V9gBPz9
M8HfitQCQDomAmeT1OYV7db28nCOwvpYx6Bav3xduZ8d5psN+hs2wW6BblCTyYgN0GqFjK4JPYZ1
h7nNHplAqtzJGGls1b8oyWEf34wyIUIJKzsyJRgduu+GWbpqLSqYc78mNxaYmw8lLnBZtQixmqnv
6P9+htwYyaoYGJPJNRNQnISLJPB3fh6zsco4vJ6bHZQ5EPrSw4ICTnKU3MyVj7JPTiJwDt2ij6Ht
bQtZxy+7CIJUcHy7uLHqb3X5c50eLrsG1wSefsCqgXcGt8R716BKS6qpIAHoJiMoCvXKbtfv9frt
shX+pm3MMM4AaEQb1iucgVZO5XOHKSTAAN34pOxFowz8itTGFuMWJYJxBUEEvLyHDrDjLKDzY9Oh
D0THw6/lbSwxrlDISlNlI71XgXGUnPQl8iEe7uJDAaKMwmFGfmTamGPcoYAKgKFnCLVKkFxTUpMM
ALj1lVL0v3A/cK/Xxhzz2aMp0VgSUMEiasjQxMa0a69ZTlWPN1OlHMKZ7LQYyjGXPYX62weXfzPK
NgUrSSkoQQxmkHLgY+bBrdanyxbo8X+0ABwJaLpBucaOW1cdJglKA0X8cr2e+9OaH81cPUPcRVCe
4K/kzQ6zfSqSfQg4IU40EEJ1opm0DuBxu8uL+ZeL9Y8Vk52+GOWubo0Qh1RMVnSW2uLXIOVR0EC9
dacZo/2oDSj1hGrbubJWSDfQL+ucNpcb7/IP4T4xlOnwdVdNwnxZQp8HSUCFUIWkaKpMH0JwrpoY
jolCqZZ/Atc19EpE7xo3MQA0E5ATTOeB4vN98GrHCeKtE55qxVCQa0Enpg8dJZaCqZpP4Op5vLxG
fqx8M8fESkuH2k9U0zxEiT2ZLhA1X60QZbT/cs/f7DDBUln1tYxafBTRYGn9Mlw0on8krhk0DwpQ
w8JBX/7ZvdljAiYIdut6NV9fNOgwBpBWCbqDGLsoXBcTLqWuUjrI5VBU+/BEp0/GZ4jbBem97oID
5FmUgIiOiwmX3RLKaxqi2FrKLaQcB8i/Qb1wlG/XoYpH/7Jv8KPK2x4yt32WMs3u6FNdLs+dPTuS
Vrlr9bMytf1lQ/yw8scQy5gdQYAT4Zc6YfVg9p8gwimIwAJvYAdepdaoQmAz6KPWg+SZDrxSoJ3o
8RScDotRy0uoUMcZ0LpSBy1guc4s2bEgcuyEaqyK0g/uplEaBTTcZAPp4PtAgV5mBZZEGKM3Svv1
CsVPHTp9Hf1Q/TrQUzHRpcgmc6vWWC3yPgbeivKom+pZQp8R6E+QxmGetk091W3/wxgU1w8xu4ps
TqN1AMbpoeDXVpA0Ri0lxITc6NvztzjeabqoukVDK/uK0qFyzBnYqqyzhaNZKsi49mgRU/Bz+pLv
oGJ7pfv0s1/ZK5BcFXglN3hsDTLB10i0xGxWGKSYRs3NfIgKg7+nONM6w3CSBMV4bm63tce4TNqu
EEKMsJGTm1xHe4pKUu+nneyPV2L0n9Aa4yxl2eIi21gdJQui4z75yaCkpBiVK13RA8PzzO3S2Di8
KCYJKS1L/7IUHZRkLO//P0ZtDTBOaMfQZM8pstvEa4In2QZ1yWULQndg4u0KVrdGinGjWw8EkAf6
lV6fKABZpZTbgYhymxet3lYEBPL7AGKFYyjHEt6SPtMcRb9u16+r8vnymi4fC8ic3tuAHl9kQSQc
AM0yBlOJI+Efly0Ids0gynsTa0XqqLBgAiQ8CwhUnf7QBZKbuDl4jej8lZBcTbRxTIq2aoY9LRTj
oXXfizx3anITDreXl8VLA7eHw4QGSJpIwFnA3azZDzWD8v/Ajr6z1ModK92/bI37fbk1x0QGSMcD
wlrB3DzbXlZKD5D0PCQm+bqu2c+map9Cez2RotnbREj0LdpOJk5kxIhzs0ZUSg/RvkCcmOPJaf3Z
h4rhbgD96P06BTI0PUVgBJFzMjFD7iJpWEt4jmF90mb1nMTTvWBfLz8pYOx/75xZlKEVoAIcQOkB
wmPnzid6pe0g3f+XKy1aERNBkprEKAPiGPXmIcXH7Qqh2/9tRSx8K2tMs1E6mKDtcKDF/Mhw630P
4juK2xr24SqwKFjT69fiptA3tIMeWz1yjrFXbps8u58wLvS/hd6PM79dW2SAxtD6SrIvYwdjeADq
ptfJYcZUo3RIRa0N3jjsK4PN72QD0hHvPcMolHFdWlik45SGm+4guh7rASUqp1lU9KkexUpeNKT/
e4YDfoP3RudE1+YcuZRXrZZ8PQ5Rd2wyNH+NBZrUZTM/gqndq9sIMIch7yBTUqsvAv+h4fjST2Ai
zVr2Vg1VeuTIp/IwXScQy+iPeqC69VEcqXmzSthlkN6hCo2yiM1c8RjSAVms4EnVgqFxNUoV5EJV
2HAwlIDJw/yxdcHAFFxeI+9rA1SpqLPbGrEUi27BxmPTFBrBdoiuMNWZWPftftnR6S8hlIs+nh+3
8s0O40KxnND272s6N/kKQObRsTxVBzqFKyI/+pdX9s0W4zkhhJxJFb5ee1CmjmBdmvfdC53gxLje
dzFH3L/cjzeDjJ/MSlpH6DLTONM8UWWe6M4Cg2n9pO1wZrvlJCI/EFpk3qGiTVNI5sBi58cPtGhQ
PULf3k0eqMU6kA6ij/l/yZDf1sh4pw14zJxlwHkYtYuYFoJFlI7kTO2eRp3/wGBKn5tLHsM8R2Ub
QUa8BVpACxbfepL7PRSPnMGvrg133kG9hh4rmOQO2a2OD0nz2OOSYNjuVlrdvnXFakHctx/AY7Tp
ZWA4VObBCpvGXFo6H7Au5r6vTkmPlfeCXIrbkZffrLAFWI3y0jQUckwhetHqNE+LX0JYEPLuqffT
dAn47/cguRDiOwXLYwnSwkyFOHSBRljUT+dwNL8si3kTCZm0uccKAm2VgBJQJ4TxI0lHyyPvEVMj
gzaGfUX6hS7wzlpfQIzpNI3sXQ5wInuMG8WozapaFeNbKCl2djokQV+Gu0aiCJQF2gxp7q1hJKqM
8rjfLLR0/iyTcZaEpGtl0EEIclzQZ3G7x/qmedRSx/CsT13iDGf72N9ln6Kb9UsnItDhVqU31tnE
Z0r1cawyRFsISFP63/CwlG7j0ZuafxVVkuiJfbioioJuLZj1wF/F7HDTzyP4slAFBr7TN20og9uz
8nUZ689JnkZOvTSiYjf/E2BjktldPa8xN08TEi2wjrSZNYF2BKmIsErGf0veLLHXkcyzTMJJxjcu
lGsVp7iOAdeKd+TQLm40otoCCsZSkOFxUUGyooNACgkBASXt+0c5VCpihZQClBx1Bd/X9dl2vlLu
wOgoXScIAa0z3Mgu2Ku7GgTZopksbhb7Zp71njqxU7LkMG9035V6daJWCMTlpgMbE8y3tjnoZg4m
MOSwpW7v2xlKKW2q2HehpM2xu1T4bt3lCRAVta0CjaxKQ+XLxhw6sxLFItgsf70oTaJeh64E68CV
VffJ2KAjpen5aSIkckx53l8OQ//iSG9GmDOVtVwBSgQr7jHdlv6gTYUIkwdmEH7u3WVfiAaM+A+2
8scg67nVCIokxFkkJUeADfaU7HIN1COlbRbLSvCT14015kDXfmozsAj+I95KQHEeelFQ/lKAPZY8
3WsfRakr98GCiB2oC3RoprDUFhnIlDP01HE183ByhkQKogxzWkRrBfeR+4RsDDG56zTW5mqgm+jJ
VT55ddffWqWy7KHvuG/bpPYgO76XolSIFuV+fmzsMnmsXWuNJtGeBi25Dte/41xzaJ1iFwlZ8XmF
a3ljjMlhIauRlYWiYxpU6o5RhEpr2D8bhX2ERqiItYp7+ze2mOw1yYaikxOAHrRgPA/gkVmD5kAr
KJGQv5n7OG1MMelGHJJykSnz3xoRP4GSep12Ttxcl73pStPd5UvODSTQH9eg2SfrCvvJareRDM1d
4BFMSIi1pHfmWMTEx48jGxvMOUWrhS7N+hpHfrOsUOaH3ywrPSUX+HF5SfwwQhmcDFWlwYSxJ41z
VOUA7AHkH+m7FskETfvLFMWGv2UYo6x/f+wxvgEh92awUyRO6UH6PD9MwXBVXY2n/PsaDJjR6B7m
a+M5D4xH4YQBf2s3phlfWULovWXRn/FCw5X3v8cLxye6VOF4ITeAgcVDUSAKTRlY3j/zsQQv6sMQ
iOzadhf1OY0+VYDgXj5Ark9ujDDZmSyNQ1MZmCkaqsiZ00+TSBCQH/o3FpiXzVgz0wBy/pUTrpfB
xX7fOWD2DpBvrntifk+GgMoz/R13LWQ//2wgm6ioeiH3qU6/Jb4pvyggp91TQI6MUcb/1NzjJ2Yb
g8wrN6izbJUm8uo5d+VPvYebrjhDEHu2r69O8dl6AOWhH55+s7DAYYR1FG5VbPMLmHqNSupZUlH9
QuhEswrotyhAQQotVKElnneCUhQqL7KlAJvOXPy6lVWjoIRx9PWJa8eKXdq3pXTgaeOW3xRv/flX
VHiw9maVuf693ppqH8Jdzc43Su25Tppvly+EaF3MrQNmpQylEhZGSe+IYzSrtl9a2/wxylMseBC4
trB/mgEkpvZBmaq0pbhLIuwhWiG+lDyCmT5oZdEgFu+KKxsrTH5CZrLI2YjBlX6CiIvtZp0qyIB4
cjIQknlbCP0JmzIh6MRzsk4w0Wi77JviJidoqmaAXnZefk2rwOMRJURvvLKDCvIuaBqMGKcVNaH5
C9VRpQSdE7h1GedP66bTjBzf8kupnMLamaZMABrjZUFA1JsyHRPEvBETy1R51CJZQSxb5KrYTzNa
z+VCAP+2lbM0LP5lV+S+OBtz7MiRppa11Uh4ceg8Yote4PpsQdOufqJd/PJR9GHHd8c/q2PHj2Qy
ZuVioz2xTL1xUmrow4ZTsR5UAO0Fz47IFHNUfa/IclHStzQCGWIeFvsVVNCnpg3/ZjoMX5JwCQtw
CMJSfIEOIJOVCDRwRrYYrgliLF/TQtUZsnkUJK68DwHFxuCSSbmJgfB4fwsKtehzbSknL7c64q9t
CRrSJQYjfJpozqDF67MytupdUsem4ALyPB8kZpapAjwDGU7mFZ/TMQ4x7gkazUw/S4m2nyQBooS3
NhXSnoj0mq1/kK/Xl9hc1Bl53jJ0p6Qx4YUyAlfTSfsJLFdeWEY7fdLsv/ATlQZH8MKpKgjG3m/p
RECg2xQw1M8S5rHUT11NHtEGiQV2eBcbNMEEFTkNTC6vScw2gIG1NlcS+KJhdPcDCP3r+VBZ8m01
PAnuNM0B2HIYOIlBjqvgrw80d8qsDYk29pQbK32orHmoHTOa13Nut8ttnRrpbpCL8VQOlgk56iWX
ztrcxKdFsodVEF+4i36tyimvIhTMJYxSbZXqqsZPqe+SaTmm5Q8plPx6EmHW6Jv5Yc2armM+E1ov
UMB+f4olBIDoH4GxezUtt4tN2yd62xwbMldXJFdVJ2l0Ibkfd6c3VunyN2c6S2jEgycEr2tk3+RD
erIW04/tQvPmxnjQjdjF1M4L5mFCtyi65zEBvZfgsHlhTtXQq4MeLhpoLFfokPRdh2EV/ARkgM4a
+6uHac6jap9eiO10h+mGcm0nnSAccMvLQCtrMsroKmDUzMkOyjwuU4H3OD0bd/Ftsm9viq/Qd9uT
G+lOP5ZQdYSYo73Xb0UMP/QF/HDUIOPHELtu4uIyyQak7tO4HxBuqQITlRaZdug5CUXVuB61McPE
hYYm2saE7s9a3qXo/yhXWrOe1zo/paNotJxbLqcaRf+siXFfo1QBe1jgvuCaO4MBKzCv6XREc6vs
hWk1PZlL+8c47USqVa4a7N/kor+z12g52VMOxUHx2qu/KZGBYcUExwrBw8HqcsnRqGpzPWCkubrq
4k9SHtSaIGNS6YF/WNDGBnNSgC6TxR7wcLRoWI0PsVvd2afcwzxTjSm85+Sqcmen2KN0jWSRfgi2
geTRGlZTOvlVP7npIzmZAxhihZMo3NuJaWtMAWMiE2ML7wMEiNEL6GMjQMTndTddy04MTjPpCeq6
EAxL/RBqckJgHNcmCB7wVoPrFID89zalOMxkCbS7XmiEg9fqExi9wySP3akwxs4bRkju4jEkaVC2
NnFzPakxbUjGKXR1tQTVQFIRCEUsHVGdsqiL77oSJoK3nts+1kDdoCsGajo2i1NpVyhUWDV+ZITx
ya79YWkYIUW4rIxjqp1DW3JsCbM0Q+Qu0xpA+2FPhgjIflEfmx4A6zvb38GEMTXr8XU0NEgzpLIJ
TKu14KlV+ng5SvNiiYZRQtSIVUgxyUxSny2rpJIVb38yKF4c3Q7F94JkgV19n0oR7xp3RW+22Ach
Asy5r0bY6vzlF+3cTtV96DVeet1CeKEo7nI3FzwGXJN4hMCMoOuYB2Y8DuoIaaz26+hJxDjatn2b
hEpweQe5w/TIm6i0n46pY3Zox0rXdgEVD9I0T95J3QGVB3+ag6X1Wx9yTKDfac0zBp/RyPUvm+au
bmOZOTxFB6+YFmNDG9t26uJkxCI47isFxgcv/GPiwwyPXA52pS5YnHG1gjWlw/iiY4JlAlqeaH75
gB1/jTB5jCZ8gVFDSkKa4r9jZiJ9TD6NmWPYgAq3eHEjrxWykfNyOE3H1w1GvTEeyr63uabEQzXj
x1EYu4JOcl57+XfrMDrxk+7/RtD0GBn5cXnbuW/i1i49l01yJcUN6UsdmY26aJi0qbrET1fjCaAA
wEtS9aecGe5gm9FxlePVWUsLeWUjRJ7xUrztr6DRdvMrlNAY+37E6smRrr17pMrHBUDGyknEzyPa
aOZhNrq+mTUVyfIsLQ4pMTxetS5Ir/ywFdVkuf3r7bJoxNosq8+rMcV9oh9baZBpSzCH022sEuBb
NLBApNXqJDF5TIe1h8agLhIi5b1RNG9G5dm2VBByvzffzSSt60FCxFAzlKbCR5I1p3wxBcGQb8ay
Ua9BBmKxoG0SypVSZTQWjqarqdk9gV7imBEBZIZrBgrHBmI8UNvst/GYtFUy29jMJP+l5U/qMjid
SOCUZwPpEyWNU0GlzyZSCUR74jlGhmiHxq7vo+slV3YkygQFBl6w25phLp08QRxs6ZAc1nqHerLa
vFikF6UoPEffGqFr3ThfNtXyNBUw0pSJY1iNA80tQ31qQWgviCG81HBriblSIDleJAliul7jDz4w
jRCKgZiC9E0P6g4BND6KoH/8/TOJiq4AEI06Y9BSWrU0QPIAStvaSY0rGUXCy2viO8KbBebmVroG
sCmYVT1UfJ+mtvSGZjiaa3u4bEa0EOaGRolkDaMq4+qksSNj2t2pdDMSnA/XEaDmZUArBcRaLOFV
o+amVdeoVABOaDp6qenga20Prd49dKYpiuW8D0f06v9Yo6F+43aRjIC0SHhQMAEMPh7VjJyhn4N8
Ic9dbB1kKf21mMlO7uTIv7yZ3B6mLqN9SdEdSAOZ3QzttE57+jFJh6W0aEc6J99ZVJ7KJ+uJss1d
Nsh1ko09JmcBcbllSj38XlrKw2oqX0GLfarz6vGyGa6TqEDvgiEAJTiWUQ46bwbG7BNUXbQnfNpC
fAWkKgIfoVvD5kb6xgbr78UEBktaY1GLzh0SDO0N1kla7+sayK4s29uJINUULYo5qxaVpM7UsCit
IO1Vv94Yht4Lvn945wMUO+bzULQBaI3JmGd7iLscyrqebQbQKH6o5l3aqg+XT4dnBPgtpOQEdTG8
Ge/9XTKyPgLWe/HavlSCEtJhjmJUqJUo4+6yJa5/I+ChemphRXgH35sy83CFHEm+Ikf8PeegVOjR
Dx4tzEyymz0L7PHOaGuPxv3NVZ5sTSlXO0WtC3EdSNz5sJ6Mw1r5OXJjEHHsVdP/mybX1ib9TRub
41pVHWi4Vk8uv0S25aaZUBCFd2I2RtUVDKlCapatYhbGpK2pZaCxlcuxA5qw0Jft/t5ODOIsppG5
GuYRnWjtuv28dlMJFR0QhlWK3eyUZE4dqdL6b7UJjv2qkCbBi8DtFW1/HfO2Ld0Q1RClX+iXpW/g
+6uEfGbv0HMeDgQcRgfh+827/FuTzOWPImjeVe2weGvupiihKH7jpjfF47injJ3S1XSobtpHKEAI
1QS5R6Ha8GWq8Ifn/P1pG0rYV91iL+i06LlrLyMIxYvCrazWu+zLXFd+M8R+PBc4dNLRXU0htrLT
5W9ZMwrvJ73qbBC1DfQ4FI1AdsxgVrOiH5DMWbe+DlnUNyFouoqD7Od3IopVLnp8Y4llkLVX1I3W
dKSRANm9Myr4bJ1+2pGTHW1/BlWJCYDXLrxf9iJn4W7k2xpN5nmXmgL9vXBYvdAa95OePShr8u3y
WfGvwMYGE+cyu8rbCZkxVjf5EgWZFCaEQcId2ZVYmfUfRLy5V2Bjkgl162Ik/ZBhWeMi3YV69dzV
8c+W1FdaXAbttN7UhQhuyF8muowQtoQAO6SL3jt/ORpDMkzNimJLdt0fci/0UhTaKXN//1UMueA/
Hxt7TGSRVakjbVRRe+159ahcjXo/AmZc7cqff9ODtmkRDmRbOiTymGfRiPJVKWy8VeaQXhlaWTvo
tv4cFwyyCbyFl95uLTEeORokzPK5oMsacnTaHO1Y73oF+LWX2U27nex2PygFACYBBJapU3y475s1
Mn5q6ZIxdCYs/w7V8l77Uu8HFL8BIL/J3eT7ZXs0DF8yx/io0didXFFzZVa4UfsrzxoPXz7uYrro
jPuXjXEj82ZtzDtczyaEuSecX6MVxziVHSmLdqsuipmiNTF3oJGqrqtHrGluPORxVwqAqMDf263k
kEjEx8uFsG1dhbkBVimhHEN3kBzz29gtjqk3ftf96EF1iZPdhPeU5f/yPvJvHZBBqNgaNho0zKk1
FZSj5BqPeCRftUsRAHa/I2Pi10PuaSXxcvk6sX+RMjlkdhvkRLTDwh/AnGSxqsacrAgzk6scwbCA
+aLkinJ1kbO4n8d/mTbLZQ5UDcuSouzpnVArp/hN+C+hmme1+/J7D7OhkzoJqny+KOQIbTPHm9vF
EMcpbBt4AG/KB3vXueuzeS9f21fKZwz/0Plt4vwdYMneLJpJoCApNWCqCYZj1BGLxNEMUYuffx3B
IQuNTsA3TOYQtbmE34bt6rVF5/XLcc3Plbbu/spX36wwh0fWsCGlQa143ZPqgen7QMvgBoYNY1/U
FOK/f9abNea4cFfKAkU9ehv7XRgYbncFWQMMwqq5o4GgXgQro+nXx/j5Zo85pW5StaiKsLowiR3T
/qYSzKJBfKJP/NhsnAo4jXLQXcGeck/OpjwxCmqWoO56/8qbSmJNDSq9oN6tnvDZ9pCCrf1V6ug8
Pv3uJohyNG5Q3ZhkjhHjxXmfxDAJghDXnAvPknahZbiR/WzWpeAVpL//w65ujDGnuCZTjN4rYmrU
/MwxoF0QwbPHbVHYKGBTnV2Us9m0erJaVVlX5Gb/R9p1LMmNK9svYgQtSG5pyrU3arW0YUg9Ej1B
777+HfTcK7HQuIUZvZUWM9FZCWYmEmnOYaMI2RuAbwM2jJC+/QObFGjjAqiZWNjNRiLv8Een9a0e
13gbFteDepyv8xM50msDScXOWrB6VmLcQva5ZDK5EzQcuzFqC8/sSp+9zmqCHKsFEisUmMSZXpzt
j0lcGYs7LnhfNUdlna4sjMCHmhkfrbnaDU19pfUKYEMKPfbcZL0ClfGJpm6YJNEuN/KXJq7ATZaV
u2yStQ9EXeqz38aVgqpkbobKTFkCp/qUYuO43Pde4RXdbgl6v3jovsuOXCqTe6rp5epgbwpnru6L
IzZ+MM6TPeWfXCxqaeH6Q75sJ7LirZY8oBjmDMdkxVhNYNIoRiPIZHw46ljco8psfVqWuLwqK5sA
SjrXHmaHDp/1KQX+vTUse4kxsIyYc9mzn8JlzDPgLWNMr62BXkc3TT0+UareT3Ucogt73RbGJ6tQ
HwdtvMO7/VgqpTRlFyTOZz+AS5zxhiyLrGFnsSeLt5xUPz5oh3RvPg1BOvpyCFFBEIZAFM0s0CPr
Lr/6B0CrJgYY/RrQytmRNvaq6lClk6QRxhz147n+lsIZVdcDL9rNkOplxls82f7ihssIopVIZr4S
dfjhE5JqzjpXOD+1OIG36trQHzpiS6C5hEJAMQK+agdjk3yNAVuYoD5nYSmzSBdUFuiTmhjr+GZn
HSQGKYyAGE9BXsOme3lIGs0e7IWsFmqoIGvq79EfTUM2II01rsflCbMy0t1XwXsfPLfY38J2OqaK
VS7mglBvGROrWQLsL2deaaPL3WfRQ2TT1Dejwq/XKcFweDbL0gGR6YPSTMPmE1r9Lg+RtzgYbs8U
uiDpcT2CqbC18xGWTQ+DVZgcqX+4iszdmTfxZrkVyelKomZ0Ma2CWIr4qnh49+RhMexMT/ONcDks
UmwDUXzBgjhhLQuQMvPtuXrsnAW46jjcGmvpDEDCuiUaOCYZDIhsrENkO1th3M2WFG5VOA2ErXXn
L0NortI2vvgAf+vDXVBd5ERtPvesJEuwznsAlle43tY/sZhdP/4DCg+ZPC6OqGbZmnbSLWCmd/bd
LSsMjd54AuvzgxwPQpSGo+b5Szu+UjM76Vyn4OENLA2wG2znwziUN1g/L/zkVguzUJMOuwgKpWci
uQuoBF13ojKLnECR63xpi+I0TPuxB3M3zb3e+NJk0VXc/MECOMTa6E2CIUUFyRYcZdNbcJKyz5dl
RRLkfJqtwXc1WatVVGE4E8Hlj8BIo0nt4tP9DcANXJpgYJyMISo2R2WfV3hIyaY/xR7wWy3Ov6md
L25Vo3zfG/dZ+1bVnyThWRgsN+fGuVhhD627VhCgJKAFN0PVz9Hk94lvXdF99Xm0wNFm+NPdmmO3
V/aql2nHOZ/qtO6i2fhoS5+DaVSlxvqWKa1sj57p8CFIwiwww2Iz+FJOx8lZFzqo8HHsOAJrhrTt
PkqWn/EAK9SKrg9qwN0FkoMVXbGaY7hYhAUtgWlyQp0414CpkeLL1c9KU3TP9kjNoDPN6dp1Md+S
LXVx0NpYCefcdbH5QiovwXIGOmMz9YomH+9y5AJgr4noQfLbRMnM9rdx556ZkUkJi6sMl6dilemr
H934oC2ocALDcDcd0ITO81fZIKDYhbABg3If6Bud93rWxkvLcl7KgmQs2rLEPNUAwBcdRwZCpu+J
B9cC1pL5eFldoZWxGVmQVLqm5nJ+qySrG2GlYAkGG2U5ffIVGYS4oPoARqTfEjgvtceOzKSHBJUV
4YBlYoCvTY7+LFOEMykMgcXarGER3pnqby7K30mkybgoZTI40zD6MSvLKEcDFQAlDOXLKwLwKLM3
WzNi4Ac7bf6fpLzb4+PuxLxGLlaD6ScY6vhraWB4JBpKx6cj0Bj/P6ag8+NsAFcn82yxD+Xc5+TN
cl7+5O+bKAcj/YSFc5ffAIqaPHfh9E2LNw+t9rEMWEZsar8lsPxi40GWq1S4XHEJUUXZVwrgj9I6
D2Yk2XiSuCdjUn9Saibg0+ykzXVhfuvahOjAf1Zh8eeyhzRGBTOGbQDd7sUEdNfozT5I4d+x7eSV
V1HNF0J+yeMbu6bWG1oTFUsw77TdCOA3n5xYWp0ENdDce8/eV+ECxH5p1UaYN+kMtYeNS7tY0DnX
VO9AVmTUsJNxpyw7BjnthuupKNH/MbB1sHyWRUZRRN4K5I62dBRt7kwERt3UX/JW/Ub07k0bm2cF
e5ESJxCWKzbC+J17cCNa4K2GdqzDvHwzDs6RvVGm5166AyQsxmxlcR5RA8NvWGsdaKRfnX1/392i
IPteIrXLAKyvvtxsRBfvViLnIeVClNGucNsXzvgyq9oxXkusqdjO8bKvy+Qwb9l4IigGer1lvg7m
4xJ4sVFsejYaP5eliOLxVhv23zdS5qkbyshBzI+KwCojv11lLGuixQDwNP0ydn6vsi0Lx1izd3OY
wubWCEiMdWJMzZOgx3hdDfzs2LfpP0BalynH3Zv6VNuO1iT4VC4oqQbbU9Zod/n8RLmfDhx3wwSm
C0IJd2fmSo2J4Bqv8C7BKJC+JvvEGU9EKx9ji+yQe9oS75IJ5EJHpmjD4GoKLmma2y8NiUcf4w7f
ZiACHoe6I0fg1qkSU2TRgU9wt0py0aN1isgqdFQ8er0PW1qH1Ww9t5PjLXX21NTKc1o12m6Jk/D/
dbh8GWlorK7NrQoXd9FfR8l811Vj2JPpRAkoilbrD7C3Yam/PiY/oLJUlZ1lA3s8f0Xt4QvmDXK/
x2AMqEQQl8d9cipkfWWxl2O2FrN5DtC+uaMFfdTaZzmO1oqTv+hQHbvevldpJSnI/Y84+UsOP8ib
zZkyVxle6vYTYnLoXk2mV3yf/SnFWsp8kwfZj0ay9idaYcD6gGZrJlrYgMTkdFvceWwjA88vIHBj
Z8KNUsDYKOhm9et1niZDmK/teAKS3QGt1+t2qV8vm4/Q/X/JB5DkeWxzCzBYlBQ6R0qb3yW1ATRk
4hQSIxVfd/r78qCmYTSQ88gxcudWy/HEZT0meqJYADL2yaEAwbqsDcn+1AdHxE4GY6c3icmP81oZ
bZ2yxMNqLi2ghJQkQMnqW68Rr1pbAM2kn7sMmdrlYxTbDvYADeB7OCYeuufnaOu5O1QVwigrAtq7
MvcK8BUFvYdVf8YbjRq1Qney0oRo+AB4BUhzGWMRMI+5z8eIaIHYDLw49WT+ZHQSWuVFX0hA2yD9
Usd+LFuZFoa5jUAul7BjOKhWQSCJbdMfVNqdTCshmDbQ3b/6ZBhTX7fG5qpeRnWX1WkvcRihvW7k
c5lFt1o0r5IVcNa901yZo6bvmiQvJVJEi+E4V2zoYeH3fdvx/HMmSrvkyoLPGX39e0q0vyobr75b
PSW0QrBosplg+0giP32SNe6FKjqqpuMkUeyyOFNqB9I42GSdg3RBKCqoX8gyXXFuvRHBIu4moxkq
2ugW6DXfV/XaZzTnUAHtPQPcXu+ITzLYY5lKXJIB3kRKLUarRYz+LnmJ7fT+sv8JrwgHpXANPC44
Os4sW60e6shlWQyILYAU5I3j95p+uyxErMVvIZzt1Y7RtWOJUzMp9bsZ4Fiu5Ap6v2L44AWAEsAE
4tWDMgl3UMMcN0Okwb065Jo0yaedZWbl0TRrBa3/NO336kAGQO6R9KQr4KVV5sy5c5fIuE26KMOQ
hQOKyoWSW4R13Z8Hano5rQpsVOI323Va3awDQuGcO8anKnXbm3RUTR//8+I5TqqFebqqYVVP6tVc
5p0H0Mb5YFmDKmnlib4X8EqwPQCSPODhc0fZNaNddgsMImtuyFD7qfOtc2U0E0IhwHVQgcNi6rbD
3a2JDqTpbpmQdy5gNVQfe+J4razuJPAlDJ0ZJij4XKwNoON17kvxqjhjNbtmkJH4aWr00lO0CJAk
rYovOEaJp4MVB3v8+V9YAcn9IVNsn9ZO77lmBgj8oft02UoFIFNYD0KdFeMwDM6HB/RcaZxV2P0A
l160BE4CLqPFDbIFK7cKOWAg3BtJ92CMeFu4aI9RzbPnyndGO8ywrDRHxT4yo7s02WG3Azu5wM0H
EmipHzOg8VjF2+Uf+9Glzn8r94DLbD0u6wx2AJTyI8ZYE89a0Ge6LIQ5zblTAQVYJRYWSCyQpvMj
gpbdYI426TH8XuTkKs6S6DCYLi09jKwvxypN8pfLAgVZ3blELoRTp0pVqowj2JAfywGY6hS5JKoW
6qe6vFXsZKfZuVcPsjArskVoyiqspg4wV36HMzVpmtMOci1UDcP2mL0WmIbCl893yr4+5X+wVg5F
wbcKABNsGaDrc278xainpM5rIFY4mA02J89qM8ljTqzURgYX2+e1bKo1mccALf95Fx+SAtAibujg
UbdfEat89SBrinyMHEwt4jCpADp6/0mb+7FNXKADlliXUNqwTpqbtdwPSSZZnxLY/pkQzkiWOm7M
KJ4gJDHDrg+jsg0ldsiO5oPlb/Rgem70MJR5Ulw9GpEepofpJgrelJvkUO+ng8z0Pj65z0+Mu7js
BW6lGbA8bLqEdkeDOP0rb7A9qr8qhvt4WS+hMEZr7WKyH4GdixpVRxfF1nByeIxi3hbleG+2ncVz
dfqdbdgPRiKrWn/Me6HfRiT3sZSptkY1xq43e8B0+//i9chA4AUPpXM53BdbLEWppxZfjNUF00OX
owbk+m2BIVHsg0k7xUIbxM43FjqBJKfxxfJiKPNxNgF6wZ4txRdjx2CEZ8uz9mpQnTBNcG8cL3+7
/6Hhb5Hc1V8SnU2+4CSzo154RhCfUsY78VP3al+2QSoOxBv9OEshlGLOHuCtKBC2QTz2XpwUjwR4
6OWrYqZPgE0/FfodSO5lvfD3QvwH1zMxTIz3LgII4T5kPyUV7TKEkPpV9d3XEjQbO2s3tEDDdRi6
pLWPQG4f9D/XcHrCEFMgOWbhpYcHsOqqmITBXOe56zsLsCaViOLL5rEVKq3d3NSx3n/uYq049EWy
hGXnvKAw/L1Oa9Q0Tbre9F08HjQtflbtSA1dag43qDrMp2alTSj5fcLQtPl9XMAY0cpDKQeWV4PN
QdXiYE3JfUqzAGwQnuYuntI+0c7ygDvmtXX/+bJ48engmY6kALurOic9NQtSl2UD6VVxKqr1U2+p
YQSELC2vJV9CJooFs00MdposBsckrkin/qFjGgm0IDo2p0dlll2UzHM+mBywG/+rFJeJpl1px5gX
hrGHU2igpZyPX2z0ddUgCx1yKjXJN2Qm9EEe0UzAzBpsuZCLiVE3u3ldaGNQ1rkHnE/AH02Ix5e/
lKADhYi4kcIbcpQlsZWpY4B+OOuGsrn5NvfjhyZgfOjTtUk9tKyBGiP7cjL9OCOxx8i0Iqcdgzxt
3ZuUptpV5NbYsxgTGfKfWBQYcbCnhkIO4YJiiwXrOGphj4qaeVN6Pa1v9fyv31zsIH/L4GLhHOso
FbfwON0cwkrPPXf82hiy5qg4XduI4awi1la3qEdkAtrTEALbDqO//aF7XX2MH2KyQJZ4iOWxCUpM
GprqB6zZMjNrtycdu8IYo2oRpA/O5DlBFzBKVbzLpKGVHRRv9wBKMVDPxD8YqDz3aH2tMre0UnZH
4+FySMBBQY5/t0LVK3knVBRAtuI4M7SqfLCHPsGFSb5T52rE+GbRvpWOrLLPPsxHtQjDvwLYHdCq
z9XCcy+eNFLBBq/Kl/p5wBRerng0C1ljUg/Ug5aF4x9l9wRjjNjPBLoewCvOpfZZRh0bWF9B+mK9
2sg/krsKYIigZQnU53ovK669f5wPWm7kcR/PmkAZpxrwNPupeVHDzs8fsjvFr8MhBfwU2YE99M6S
VKd0UWTeKsl9woxYpBmZUOB+vUafFuALGIH5MIVAwwqSXXXVLt6YgViEePpufFQBuuJLN+WEZgtw
WCD8gJ8F47nnJ+1q0YoiEH5EdqyPGvZTs2C+YuTRySH6LDdboTkZqIgAbwsY0/xAPhD5C6pAbTSm
DrRGXxaVKcnVIBPBvQzbbkrsmWk07oydFWE7O/8Bxzcw2Bz7/U1hesuV9uWyUKE3btTivESdRlo4
KcJNF/dBP9S6F5WZ1yTWjtJcdqV/7GWgCmyipqQatotQw93oy2RqST0hdzDrxetQXpqzQLcjz0Tm
XEDhtXr8A+0wIK4RA4AbwEg+t5F4KXLgNhUjZuEU31YAphm96XoRjnYiKbGLHlQEaMWozWFxU+OH
RfW8X9wc/QKgRNiOV46mN5ej51g2oOQTby0I5mJJGhS6vbusoqBngkMlGkTqbB6ehz/X85KQIctY
moRSLi6M8lO874LmCKz1nQzkQ/gFN8K4S9da27pNeghblycl175l9Elt8Lbrv6rZ5zb595TV57rx
0TSpYqK0EJfjDqxzdEqlDxthGNloxAXQGHOcVsKOj2HJdf7khGRCO2/29V2/HzS/rANZv0KUHW2/
GGeV1pphZjOHSAM5H8ZT+5+d6kqCicivQc6CLVMb4N0WbxXmYui9EalDgJtK8xNnWP0KHMXHYqHl
/TRhyOuyGYrsH0EYlWMw3BDUJc89Ta0cFys6ZAgwTFYFSrpqHnVRwU/LGWPvzfTVapU2oFM3hU7Z
zRLvE77CN+L5xqEd1fZUYTEkSLp29oqSnFaaYm9nLPZFs7wM7m6crzSrenam+etspo5EfVHoBgac
hUE2tAFcg7OiaaqLxKDGEKwghEVF01umLJLIED4dtkI4u8kmQvWZWMN7MQWIlN58rR2SHRBowLBO
gCuNcYUQFCTHy59WGGFcdPNZbohcii/DLpViNXoM5bCkjYs+2xl/b6AwgpHy+5/lUAALAucOlq+A
LcrZktsmRjtW0JMBJTBM0dLPvjPoZcZBixal5PEsPtff8viqr+Eo7qQWJoznOAEKrE8Dd1ft0vy9
1rzs1jDFqsMTiTz1ICuQCe0GoxJgLlexqM332fWpV2mc6kNQLBHxbEvfxXP0XfL9RLUJVLOBcs/2
YoEIe+6bFTaZs25GJuyMUdAC/YWsAEOEX9LlbigPfWyGyRq9GoobVLIlN1HJCkUj9PIRhACIzk9L
mQ2qnnGrAHaqy05K595aoKnJ3TJ0K+NeS+lRKbMfZZseo1GT0U0IxhgAhb4RziUcZteXjWIj0gIC
6xUOmR6aPUBSfVDVtN9UYN7EgSkBaxQEd6TjmD0G1RfuY34CJVtzvVWMdghUI8J1X3TBpOV6sHS5
xC0FpgNB6OYz2gk4C5ctFpmZF4j7A5YUrxysAWfoO142HJkE/dxuoqad7aHGHZJ00+cJRDV0+XlZ
gvCw0IFmPA86zIOTQMHDOozJgltjTU4UpSWv6ZzMK8b88AeCsBPOsNxxO/HpGWjl52SphyHo5270
MECqAqZ2rf0MA5eSMC2o5sOdMagDAgBg2fBbGmNv0bSynSEYs7k99cZQIG2pmsdRLxNU+Bm8a9vI
MmvBdX8mlDN0Jy40h4Fmg/r8GBMzGNjuzXqr9vX+8kGKbGKrHRebrcFYJ3OAIBDOhVDrvszbx8si
3qcbuDftVhme/2ZVB6NdKWTYT30Xlj81EFWWJzR471FP7b7E133IhvMYl8H46FwlJ9l6hyidOPsF
nG8p8GCFQk/EDcaxaFyl+wJVg+UoX9+THCjf3k7jMcqUHMqO1g+7eiDSdrFYgA2gXWzJ4KXHRX+l
ijQSJ7hNyfgNid/3lg7fLn8w9s0/fq/fEriSMMnWUoXRDajoHJsi9sDXslT3UVYGQLz3LDUPaSrj
nhIlJfhEv4VyFq8peTfFc8uShL/rZPkAvrUu6PCNMJ0mw4EWy8MrC50eNOlUh2sNZ4oxz/OKDLML
u5d6Nx/W/YwaILaBQWQqG/oTfrONMM7+Uq0qjdXAN3MSDDM5o6cvsrtR+NE2IrjQiz3mZXUaJOys
A2hcMbLk5KD/SYJjoBP369i4B2OpjxGml3FsS3EqwRqcOLLdA2G83UhgZ7lpSAyRsnalhnhbR4t1
1SI9V7womg3YAElRzCwTpI4o64SXjV50dWEFndjAsWYBkQuEXZKr2VAhKbamxnw0ZrW9ShRXDQeF
yIgZxNbwSxSfn+LFRdSF3fT1FPtzDxLRppRcWkJtMOmpEczZABKX86a2czu9MlHlBn3uaSZAF46W
kxnlEjGi6rYBiFXdcQgxVdz75x8rwZijNjrv/eApdAF8hl09NIM9NMgYCtofehJyXoCAo+aExOxc
YFeBG2zF+GEw6eoujZKTVrqvly1B6EkbEZwndatdlHm66aUbe0AgSakXhVawEcN5klL0SKAa1jiq
r1Cm9FIq28aSKcJ5Ev74oKwperwsJJQnhi2YHOQ4yKKaNYhwLZd19my0c3kjMDuy1iUGmNh7Uq2C
tPSMQ77HaJ/uOa/JVQxABb/Y99LiPPvYHy6qjWDuKiyKlmpxxIqdS+XR7ru7voLDwp+W54G4AX5S
0Dj7Mr2KnYc/MBEHVLmA1rdxZ3Hfbim6pARvGqr0PXXuSixd3vTASv5EM/dt1KrpGtMYvddm84pa
+VqUu8vixZfXRj73ZdOGpAoKFH+3eFiZKwvyGzMALSPaAzK4dVFABl4u1mIxTgdcU+6mdKiu1WaJ
fhKaMp6VATvOyD1D/2bZQ6jksntMJA17FFg6MAA9gpfQuYOnQ5xMRYmrcl5oYFnYGbF2U9mHjdb7
TiH5jiIfBNAT4A8ALGWafJlp7qxiLsYVsDO9cUv75UdtKYc/+FagUrEdPFcMHWNo5wqB7kefiw4X
M6P2ADCet35m9BYUVFDLZ1nzT6AQUKjZZLhuQabLhccKQ+MKtWOkbhV2iUAqoM1pcFkhwdVyJoL7
QG1jDxG1erwilV2GdnCfzh6RDZ+Jajh4QoKkUEeKi+49d4Gl3WIWHSsAgrLFX1FLKborYq6BkTZe
rwwvs61hjqvxG+t711afkvg1m4GNvO6jPDo600vuSDMsJpKLNmDZwQYFCoIs+ebC3DgXNpZocbZa
UR1nY/Ys96Gn+IfEgTJju88cj5ePWjDnr52J5GwHYMKoOGR45iqVB//z85fsvt41oF2eH1E6Z+mq
cmPuwMyzk63+iCxpqy3/CEAeZpslROdKfDNg99qbYXWSioQof2AIuEghULK3BAWDPJ0Bg4De+Dum
eePPV1aJla2/Uc0tvDZkRyrSC+VsTHVrmJdDEevcHSfizPmkqD0uK20Hnp2dCWRrPKaCZRd5ZUCi
wHmsTYnPiB6gbLj3l1TOnA0D9U+zh9Q1/RTty5DuU9/Kn+bwnzBmy1RkecEmg67joXJzAmFFbgST
8Zgb015imBIR/J2QErVEfgYR2pPlRXsUkYM4D7FqB05gGswUS7syCAChSOSY2DoBST2GUM616pKu
6lsVn6qtOiDeflMjXZLNiiTYSMtB/IKKP/gWzyUQO8kNc3H6IFEdZ1f07uDNSkb/fUGRkfQxLdDL
gdmfS9GIqihqbPeB2Zeo6ZysrPMiKjFzUc3FxGYsbFxD8PywiK+mRVM00wQp++I+vbV31VN1jOBf
uyUc9hEGr9y9vYbmwd5Pkdf/AxpnUZKy/Qn85RpN1qT07QgzPOaPjAExu8tBY27uRsBbSwcn2LXD
R2cb5XBAr6P2/qE1PNFMK9vpXRqrHzRoM7ApWLKrTnI4CmHcwoISYEpAFOxixuz8I462Du4eA8c7
+SBVnjD3VQUrHt22nz53f/0DcFtmFbx6W4GcbbZzn6G78q5eca95rOzNxsu7uziQjiyJbviNLL5e
BzIQMHBGkMVGloAsvy8fSsQroBxgCpYB6NKDdBJWoh8/6WukTo2GH2Sae+WNlWOw7rW3T85VKg0k
QsPc6sdlMCXaNroLyjFgsqp++wyU4Kv+YAH5Mfosn3QV7btg4fKXqVjcW0FRnEihBaSx/C8maLiR
/VI+xVfagbDt+caPXK/9htv8qQ8xLNgwhGRw7EmLUMJLaPtLWPzb3AvADGxKrccvyY5tiS3Q+ISB
42P6vH6VG6wgjT/TmkuWqFMmljkPfRDP5n0/se3EZrpuwRdKuuI6b6VjEzKj5a6HOWsRWSsox+71
8a/2DsyWGB6K/wJyaXJgtWX91niWXIPs233wShZewSprgpOFSyZsSzH0LnsPA9PPlXpI7/3iCbDJ
d5q/lOBAlW3UMi0uCeTiTqGhXwxUxgFYD+ptkvSulxgOlvDQIagzGbCEKOEFPCJ4o/CQAAAYp12U
5o6eadCusH62xWM9vqjmg+EAFUv1OkzdXD5M4QfcSONUGzqzzWltI0Xq1l059X6d3kY/LssQOyOa
0HhVYKgN1YpzF4idVF+pS5gzYtDsi7ZjqZj7WF25YX8K7QftkVH0Fg/TZxLqp/m+6T1Zzex9WPbD
N0RpDqugJrbyLC6UF3mO5daswzckOpb29cW8B2QpebBTd7xpZuI+Gfaazr5hVstL4qRWkNO8OzhZ
+zPRCmxCzlGvHJWCreY4dvEptZfFqxPsA3mNPgNMwm6S8dCXrXUdA3Le8hzQ1X4p6T6mBzrkwGky
ktxf4+vEMvrHoWuifTwO9JClarqjyQzRltGAcwNPIJS+ikrxK6p2vuOu9JS7Nv2LKuAAQVvAqUPw
4uANYpLeA7AE/bysiXNvGSAFX4dBu20obbG5a1bFiI1UPT9ZtF7QxbLsm26m0y16xFiGzdAnvwIr
Y3YslLh6w5pYp4d9OXYAb2gotkpo0o5DuFiR+qmITRlKi/g++P1B+GS2bMw+KVgzsQvpNwZaZNwy
8mAjLELlT8ZzMVKCkhHGA7ALh9rDuQmWZdyopO+sYH5bfPB+7BKs4dPX8prsstAN/mBX/FweF/Xn
ZCSj4bYWblbGMpI9lWHXMezRfYoeQXpffllvVE/9XH2S5WTMkM8N/Vwy8/jtfeM6owMsAyb5v0tJ
WqgfZONXgnvtXA4X+te2KAEyMFmYs1ywWBCHfR3aPnjZTvldJnvKfQxTTBjCByOitD+wTddpFo+K
nVsAHO1fK7s4TG77nBFV8sKSieHOrqWU5FrHxFRflOFnWz51RDJwL0hioQr47EEKY4KnhXAvEd1x
FSAOQob+0P0s7s2w2bPK1DD4DbhX5ViOgkIxEwiwQxVbz5gF4i6UuitIMmWZBWTT+Zqekru2vzXx
8NYxudF8zn5gItZ91iXvrY9X5rlQ7l7RI8zmqzW0tLMSA+oU1PI/crO/Up3s9fLtIjxQNpCDQqJK
gOjIfbQSINOJncVI695n/TWPJZajB632dAfQdcncNjsu3r+24ji7X+xkwIuYWEE7FyFYe9PqTtf0
vWtg8qh7k+gmE8Z9O8sdsjZC9oGbEy301MfC2GHYpVlYLjvr1O+L/eCDQCxaPVJ6sv6p0MUdUCgg
E0HjG5nWeShZltkpjMr9O5RMN+9Lw6CmSEDrmOwvayqyl60oTlHS2HlmNo4VOJXp9/O1Ox1M869h
lJil0BkccIU5aJxgtui9ArqJjnFW93q+6FYQv8S3GkbUGK5w0XrxTbdjo3FIHn+o/74viFb3Rijn
DKneD+OMTnSQOpmDmmLStK2n2OTHBARZ2QKWKP5vhXGJTkeTzM5M0/qFeTlhzVuOeSkYSTtTii80
qAnyh25dmXHkj8ZhhF3aJ3L1D579QidAwwmdDuQ+lsnd3VOK9EhBFxSZQvNt+Tn5YMtL39svLoY2
dVCHP5u74a7ey+r6ousALVbWbsImEfjyzu0fw0Bm3GFPI7CBEKFl+onNZSRzeNn0hVLQVMV8vcbY
RrmHcTQodLDblASxsxqAW1GwlLdcL4srGe8VyGFg78A/x2ixizLVuTYruN4z1UCVtci/GdHnxjpE
VKKKKBazCAx4XYznqh/uaZskADkAbF3QYN4IC+x7FjNmX4GDoRspf11/LB7ChTfymM4bd1axA5WX
CkElNL5fh29J9nL524is/EwAZwIxyHpTvUrM96dLf6x2oIPfY1nzIHtjCvLhc1W4CAh2Q3R5Kxxd
H4zB/MzQatuQvDKA+jQwJJeYINyeqcVFpCYe3MltIiOwwFhTlD9ofbDHp1W+jfPxrc60AmwSmtTv
L8DzD7SsimH0Q2q+awWUHOO68RW/CaI7EA7pQFaWMlKJzHwrkcu886rrk8TEFzPN9Mpu47CKUQZx
JKA87IC4LECzsb2FMgTapvgy53ol5ZjXhl0COHrFmxE8rclKfWBeeYlSh5N1jF3pC1YikYvr5YzV
bNJUZlBW5Z6aTaBOnaeCygMFmJ3E6oVn+Fu7d6/YuNWg1gMG8SHLAta1j4p8e+wAXFaDbM/EnAmq
Z9o3YJJKsC/ELrARy0WoNu2suXfZoaKaZATFLt+TZzayjmbbwTD+deMBprmRxsVdY7L0wjUgzV0/
J/mzVcrgIQSD0+cSuItr1VMAnjIJowt2vUN7RMg9onlbvqKBT4/uae08ebVKlONAMTYOjPl/DcxK
57YZoV6f5TVAzdMljL81L0vY3dZP+HyZv7z24PmiXnf/DyKY2Gp+y+U8zwGlAcFlzWKl5Xq2Z7Hk
Ck+bjkLZ2rstsY79B2VzdsZsPxP1QLbvcK5sl2odnVTcas3P/yxuzV4C4LJpN77UjwCRCqJQ1s4U
3joYA9WxXswuUk5RshjrojZQNJo14mXwQy3HGNZlJxRkPUi8fwvhrrYhqrBvxE7TGFxPA0CL/dja
q2emkU8HWVosvA82wrhrzh1stZlyODx7Z7D1tzjMei+pDpntuZ9WzAmXu+HQu49UBssqDKQbydy1
V8RkLogDH+nxWPZmFcWREQQYShWqin2ik46V1FENLp+t0FI3QjmjcZQxTVfwXwXx2vrddIotVpqT
TkrJdONCdtx1TTZoEMOAVLrb/mn5QX3ni+tnP9cFZN6gO/CXR3fyo0epX7Do9eGCAv+6ASQGPPr5
C0pXKosWcQHzuauO1o4BjBhfWbuFrWv8ewJxOOFGGKeoPc6A9XFxyytrhtnNFlxCiyF7jgpPk6Gp
oRKE5QO+iqzlCxb6oXCAx7e/RBgBMcGI3n6l8401AoTh7bKNiF6/GoYdARIGMiYXa6nnkUVxE3fS
eijFWkjdbXWH1XdwS+sB+SxbYBKH7I0sztknMmi9tUA3y2swIw/at0c2XhbvlZvuLbnVgxrdoj94
c58pyDm9aq9q1E8Q2mCYSJ+/1MVpnZ/75q/LBylYdId1bJTjXBw4DMrSYT8qyNJs8Cuzf1DtPMHu
VIOlxnT6oRemEVZD+oZx7bcywchZb+dt2Nv7NZoXH9CzjrcqRe2P7Ur81Zz+smrtbbSm3sMacosx
26UZPGsyZGsa4gt888u5ODFm+RKns20EysHZ66GdeuljFdA9wNMAGnjCZ9n3UvgloeduhHLO1GGS
rJpi2J0KLAAsKO7pJyd456p6bPdSyxMm6L+l8WX4VJ/0Uk1dI1ge+iDaD3vqk6MBrlp9h0L8Ufak
/h9Hij1IhlALWBrO6HK3SbKqR7wvjv3R+K5jxRtdZ+xdjmxwlQmdDra6u2yCwtDBli//I5SzwGKc
lcmuITQqf9g4ROdLAUpXAsjWMreOeX24LE6cyG7kcXaj11XTuxmCLzrrAFmjsc9KvNbeCKMeROqy
YC+8zjbiOIsBCg/QrAqoh+19ADUmu1H5rCiPEqXYl/lwo/yWwg8oRP9H2nUsyY0r2y9iBL3Z0pZr
b9TShiEzoveeX/8OSnemWWhMQU+zUGjREZUEkMhMpDlHzCNMyENKvMect4e0y033on9GXOupfh/E
X0LQWPIrNzyx1KMgLeJiygUB0BhBvRc95aiAYbh7AXEh7j2KzCm4nbLS5r7HeXLJNd28gVAU05Rh
wXKtJ70/EWiM6Ivpjk6b7ao9opNPMngS+GfJuyB050Il9ZEIgnNsc2Lj5aWDWD3y1D1ylGluWw9k
etfYTw/XD5cZbG7OlvJ1aJgy9K6EwuZjA4Kh1M4KzS9H2cnlNy2LOOHXv7jWf+4j3bsuTpYxLxLW
WJ6Q6j1GHknXr4702mNt11dGvvya1pJj3hxjGIkJEKexMqHLk8eqW/raaU2AivrX5XDPjbIx4HUR
AaCGNSWv5kN46ALjtlHsEqCvIGIhVs30Ui7RMdt6v28kZWgsMRIrU4RQ0smpovsq9hM0DQHeFTBH
kc+r6rDzexs9oSxNPwmqkKiQtxzOODV+iHGx8ZDtSTBruSLnXcJRS9o5WWMRJ1afqa4ZGS+jWjrA
zL8Lc93VpfYxFQdOhpSBz4ccM7qMMZEE14Rc6aWylNWcVNp8DvmAI3lfAlkitnPf8gB468bH+eu8
OtF5ZLI5Dtw2cgbhx6V46hY2qLfIVQRfnJ4QBQr7ygOKzWkK4ifTXTW7/QkudXc58nwy64rgkSCB
HQkNkgCqv1z1UsWLVimwsMZ6LKuftcC5gswk6lYApTViM0b5REy4eDB8ACA7LRog0SN4w1sJM47G
JBkQFgm8M5o9L5cSlzHKZQpCzd5fAf+jO0Bn22u3ky/6iiPb6UMe8EjbmLu3EUkd2oAEjBhj1NW1
lPLUy/WrpI+CzTEurHu+XRf1PljSoQezAdZF3ufjvgRIU4K2RxX3XD9ae156mBVQbMVRRtMaEkAG
z1gTmu5Fu7fGU5ibTjY3f11fF2/vaJspSEoJZmC8DKQTwIdsNX++LoB9pTanQ+n2FCl5VY5440Sm
04Y3Ifif7Q5EVfq9iawmctGLI9TO6slo5udpI/lt2vWYMqFjVQ0AfpqUZuSoZQ1DjOscScEgYJ5W
90cQ0alg2wxvk15yrq+VuZkKWh7RFQfEBLrFRZWHUupGFBCMfHnr4vlrw8XD4YmgVrSGhbnmq6K4
Zd/YVmXsLWn8Ez9qbpZBqXpjFbkKMlsFSeDFM/zpBvCYWm+DjhWolZjcnG1x/BPODJjejVRK43Nh
bJaihZ4krd9MwDZPPy3D8wL4EmkZgFv809JlJ9U0HzzaTtxz2P3Ir3/QlI106h4MS6f1yIRBU8of
lrbaVr9bWz80eIVo3vlRt0FRahMNf5riFrMegM7aXgydZ6p4a6GMfZuUVaqOkJHup/xgPsSVXe9J
SnGuAeq7+JJnifsqIckv7w8uAPAiyEGi0Y8GDYkj5KHUtsNrfSlPgA7aqcX447+JoB4j7bSq8ly2
qE2oa+oqkQ3Em9j9bzKoh0efWlKJCSS8yCcMdqqT0/e8VBpTD+AhARhimhgupLV9xfhmvWAZ9YRS
Doa7ooHX5sQ0fhsRlEqD2nwwzBGH0ZOunNcWpdN5p9qD2wDQDXe5vM29yDedfF99ur5/zCAVHRD/
rI7Scr1YhtUooYGTo7yteLiB70J4JczmijO/JHfZt+sCmd4S3ItoFABIGOrrl0FHnoeochLbsab5
oUTmyqwQ/cspRy+YO7oRQy0rscIyWwrUbPs13Rlt+lAJ2k88UZ0u1p9VE9huY1i+XF8aM5MBxoh/
1kbdZiTVZkUdEAmQYwQxrFcngMoi9HMoIOmO8HxdHtmqD4bwH3GoeV9uZVS0AvDYVARTcwOe0dZZ
ABjVYOI1uZObimeqmFHVRhp1m3vBWrssQfhhhRhl1i2wVs7JXV0YLtCzQgcD+ItThd2N3o7ivu50
ux9k/UsdAZhaJhw819dOtvLa2ql7b2hxrxYgk3LjZb6JQ+VZBB63KvfoGlIcvA3QD9wDerHYXRd7
XXtVeqraBA15uabwt8oY4oY0SRJUqAYdW1ksORvOO11iljZvcWRsBfCBQ5laMXZ6pQD5Y+IWybyb
60ezKDkmiDGNBZ++OV6y8o04cRK6qBFwYca3PrHRPad8t2zZI0hoOiwQdjX+2hfB8h3zrqhv5UFa
2SmPp45pajcfQZlaVW9QjEVTOpBp5L+SBVP6kdBzVsqTQRmgTJQrtG9jX6tqsdPR2Cf9EFzXknNj
3EftBHK8CfcKCChKO0EzNJhVQs7OxQQnRkRlG53uHgHJnfzs3sC8x7G7Ez+hI5GjNWx7rr+LJtd4
c46hmrb6kpFH3bnBE0A4LwXIFlqPJDmAUsOL29nb+S6PUlM00PV5ImKpS2E91Fb8RVYaTvsI+9K9
i6BUE8D6y1o2uOtpH3uaPrn5ehKNL5wzY4ZiOoHPkoBhJp03drNx4gqAzGhC+WLBA/UZ6PZyUJZC
BKTYpPmxTBg2aJYltptZU8GDt9T+ioKLp5XyYk/A/4qQYK1rV1zTxh+nFcW2uO84qsv7RGqvLauR
Bi3DRiidZCtAlIvityn+Wnc828Pe8fe9oHY8saIkXUpEVTLaIw5jAudVha0eDMMyc+4KW3/eRVFX
Ppvz1YqJIR/Lt6qVbNWIvOsny1sMdeEFtRSqcMDBSjmgjSJrfMgXFRgHYMG5Loh999C5ZZCJVpIS
u7x76OCuG4XkhrSn6DY8ZIfQlfeDL76tCOCnnc5ZGDMzDJyZf+RRx2RUopLIKcxloimfQhUEZ2NY
3KBp0g8nyzGj9VTm0aelUI6xAu6aVPt8fcFsp7H5AOrwci0XSgNj1jA2ZhD/kDHakCGraoFwxXpJ
rDuSzSV91yp4hyRb2hv3PPPDjrlIezKZqpUxdH25502tt0Y14pUdWwComWpHaT6XneCoiW7Xwps+
6K7V/aUOkp0BgVafi5/X94B9CJsPoPYgyYG4vCaIwuQx+Ry2giNJw0EY5E+qWIZeOsnuFCE4CLPk
MMZ5D5K42ud8AlPDoQXAgFRRO6aL/U2LQkRW4IWSnn619UQYoCbDheg+c4Qg3aUHXtKLmTzEzJcM
dFaAzKgmtWwhE40k7EySZNO+G35ySCWnNx+SG8JKKh4t7T53CAK2e32tLHOxFUtdZtUqVRlpSzSj
hIZnNh3QFf/kVm1FUE+HRsswgtFipg3DXvf9E9nHDtS8y/NvdJ+Rz6UDha0s6sUwaGUsyz1kEUi5
LLKnoPkiHc3P2FaMLKh+g4Er+ZswcfeR9T7aCKax5RWrkhPDFFDpKXFR1g6ezRwBwx4VZpCWqWPq
dQB0V85l4Zwejf2SdnEzWjGma9oMgDYRgHUbjovkSaAir7pIgKK4xBgY6tC7B7Jj8/t/UkCLiq+S
FqQmVoaN67RIcAV5VfZFPfNmhZnLADQaGfwBehM9a16NZhXmEtFBM9u3rbSrM47fZQC3EHPxLoLa
qUav0yHRIIKMCKBZQ/0p5M6NjAkrw6t/1q/hXX7b/EBC+4bXEcj0k1vR1B4uhdwv3Qw1IK1e5Y/5
KXVhsO3RE3L7d+ACiC36cMs2SyW7vQ3tkhAGzIBSLLnsiIPyaZ5jJ5Rq3UaL8B8Eq9u1Uf4okRBr
6DK2VdEyu0kBvtBEXhNzan2MKeHL06PML/i8p2wesIUmQHeC1a9uk1vFssWgQo/4L6QaDWcKZ6wC
HgdIBQ+ij3ll9NBdvw7MSu52vZRBruuwkNYGH5KfWlTiftb7wgPUl9N8V5a70aswN8fzAVz9oSy0
ovXG1FvYY3Vx9IBQrsVu4pRQWoQbv8GQw7yNGgAE4V51+FlKX3Mg6GI+T0fBP1YOA4gONB6MElND
NxIoDTVbFW8b8Ci65Sw/qL10qvM0aNrEU0F3ef3EzrNGH27DRhaloWg6jooJ0yhQk9FtxJ3ma/t8
P+7XY+GQsoGITrrxZ54441fCKMdromIGjegQBNQ6xlMJs9vlbexDdR5jdGSjqcl6s4DXZvmp4KBH
xsVrq/VEUHvatdcAVHWMDvHkiSbiOps/sMRSI0C9S4QFESMXwCa5/BAjm4apDvEhGuBRxtAmzH21
t/5c0Kuifkr+BAAGSU+cIp6yeCFAlS4Fdq06VTOIurDzszvcdl9IbEHaTOcMsx282WZWKyHEgbVX
xygYynrUQTdFY7UDWZ95E98Loz0A+7CARah3wuw1uS/9VBwRJ5w76HV3Ekz0RbZwbzxf1zfG5bn4
CspSqVq/tEm84Ljn6guyIoVdtdXTdRn/cpTvS6WskBHGYdbGourWAFwE5gDKGgP6yLLoXlf7l7gD
6E1e53ZYj7fKHD92VfJFmtI9eIw4CUJWXCyLUGr06xHkb7qVuFVbjBoQ7f7VHN45QgpuD1J7TgHx
EfmV92dJnwuhlGIJ+qwL2gChrTuDCQPYloI3+NkzMnVAFcn+qAIIgSb+YdgPD0Aq9SyPeQVeGWjy
iMaBElwFjU2a9hZf8SpERVxAHEacfCGPSj63VdegUqGhXyi7T+ZqsIc5vy2H4ksXx7FdzBwnztan
zfoo0xDGlVh1JuSRdub6nkyypa+kJNI6pTMcecBhrFfsxfoom6h2hpRVUJwzzazx6dfwcHiHEVvI
4xEwEW2gHMCFMMrZzHhIT3ELbfkFekBwmFUyy8uLMMkmXZND2R/ZGoV8trCo8+PmKNkpRk3Ep2YP
UrnU5u0h+bVr0ig7049qXmFgVHX1tj9Zde+MwngoUZTgmBqGq77YPcrU1NEsaqg6/p1gzV1wViXZ
baY8qftsTzoOFc0p1sekP/J2lHdwVNzT1JI1FyE2lLQDA5sJ+FqSB+7mPWeJvIOjzEnWl+FQA2gO
IAhh80rmIXS3c+X+jdgTUofkyCPa/e9HB3w0/H0Tn7dGXKwW0E+hkOpPgm6yntFNZDjF3MNMEkfe
dU3BWOKluNGa1C6Hn3bVJI5sLVZfB0V8rbKSt4/XVQWtLZeCwMu6zg2GsV3jLgzGZ0N0FctfP+l4
3Ou+LjnRYMOUSYnzGxaaLOLanpI93+xpWWZaPoCpEBYFAR5CO1KIlP0UM3QdrxPwur4ANeZSllCM
0hwhwsJFn93kSJrWBEd/slBxwDTu5+vawjs9yqqsetoJaYvTS6TAUF6y6ahPf10XwTHHCk1gEGZ1
bTYSFpRiGqi/QzuNjcHVAxJbdulwU2m8o6IsShFba6nO56PK74dg3Bk3JpgUW0LLzlNJ3lFRJiTp
UJfv1vPKZCd2yicC7VPsU1CalwHPJLN6GWUwUgLt11DJLD2lGHK7rGpVDeRiw2ARIm7v11QVb11M
pdDOk06g3QRWzKUGZl2e1ZaOIBNcUqIHTCnFUZUZiE6lwuvZYcazG1HUaellm8vAY1ZdGIwfmZS9
tRbI2q8rIDmFD5d3I4M6JV3Lm9kQZlyoCM1NkvLQG+PoSCVCu9XoElAfl4PdRCPnajGXpiMrhJcu
EGnoXHoPovi61zEeGs/IPImfdRDjXF8YWyM2IqiD0kER14CS7VdMoJ3WnQwnpmBAgNffxA7hNpKo
c4qR8AkXucWTAJhZ4NhSvayxSXq6GxzRr9ziiZfXYikhUiEaWKcwPGMplF+RLQSjg5ACp1cynqcu
OdWxcWo0Y3d9D9liVJTB8bAjZFOXuj6p1bwOBvq6q6x/mEbjU5PE39JF/vTfxFDOS+8Ao12WEFNK
K4guYC2Wb42QcHwxy0VawND+ezGUm1JSQ1mLBlLWMXLGvPerFD1wmtbtMpE3wsfKfMhbYZQ50iyt
bKVFJOBHKMu/zZWNx4uffMnOGSslwJMpRrMOwZDovsUZl4WRlSy7+ABytBunHCvaNEdoi8EHiE7+
o37C9JENNDyUTHKveOJzUbCqUxcSqftWVeESx8msI0l4xkC+a2uvR6aVxKmd6V9XGdbtBscGoCZB
RQXYLouyW6s5h0akhDIyKoDlAAxCFlQnAKodeUkk66OBROZIU0jeBoj1tGOBPsV1WJvy+QlDXKYC
0F4+UxKrI/pCDnVgZtmvuZLqGCQ4hA9QzuPkoD/TGz/Vx+5N/t7sfwvDhyg9Zf4vpFKHFhu9HI4h
thHSToSPkFSSCRQenmkP/Mc1e5WgM4DZAjIACNQv1bKIM00TOpXIa0/rdwXoareE3Ni4jfYgde6B
/2rLJ37PN1tfMHmAIjYAfQBsfSkYY9B52MeSjDQCiXzMvRJYQeTIOx5BBMsbAGvBApYlklFodKKM
ZjcJRRXpHTTzCUTZuxyzOOK+9VaQZJ+fNB7nJjAVdCOPsp5pL4XjNCeyixneU3WrOkOQ+oKXBI3r
gajP15wcL7fI59oYhg+/WChlUHV1KddmmmW3UhI/6VM033LCfXIoH7ST9BVKBHEV8d3loU11oa8p
QJ5cVUffmxxUwo8xWgCM+Xh9D8nvfJCDZDvOC3liqMilnCGrR2PBxK07J923sk+DtZ5OazhwgFR4
YqgNK1JzBgsRxJTxYBdqeGhBVZmmOielxAjpCA+1QcCe0G9Lk64t4gTGeGWUXUNDtSY5CGLuRMJr
FH0Vc9R41eD65rEVfiOPWlYej7VatQNOSdRap26GyO3yOr7N8mHZWwXCydoah1NVZJbf1qlxq4kL
uIiFMHkrR2U9WWnC0Rv2RhvSGd1IQQHi8jylIrKKYemBpJhNQSliUmxYDwCL5cQtLJcHIkQVqUko
J2AcqcDPDOW1kFJYs3S/vBZeEUQn7SDb8pGPqMV6KF7IotaUKnE6q8SA/RopzF0TQzOC1+KljSQX
GaDZcc6VaP2HWwH8RhM8LcBxVKgYRlD0rpcSSCSwP7qD1h7UTseDFZReecN9mrI8EfreARoGzGYZ
VN/UmU2zKKdZQbrDJ291SQqPsPiIaExIfJ1TmWLq7FYatZsoFinjPFZowUNlSnbQrjO4BNbdwAsB
tGd8QByWsdwKJFZ8E4/1WRe1qpJgRAeMSPbQyUGzAAf4D45MA3YS3sB4nH5gvKk6pVtNFZvYY8Ad
F0/ZJTcj+EOae51genHBZpmr2sijDOdcZY1SmpAX7+t9dkxBKjz4uf1rqg8FveOf6KShAUHERB+f
BJjxy200BmG0xBoegWgJuCtRfVABfbmc1N1vYOOz/M9WGu3Kx0VZRhGu9agG44mgBId7jwBSEobO
1kHOEDif14+Q5c0NHYyCKNxh4JVGN5H0ZgqrsgHs9j48JIcWUPxIzQf/f0IbGdQe72Ioz6qOSVym
iyW5URH5a+qvccFxC8y920igAq4RONKgisXeKeOxiI2dULVoUqgdNeM2IvP2jDYdstlb3VDLqEmt
/ozSsmyXsduekl3pk36PDvg3e/3N+IkcLAYKXV5KiPw+bSi3m0kZk7XSlGzJoZTSpLhhO7+mendc
rXmvRGIwlkpn/4GOwCqTXJdiKvQlkOosTqsCh1cL+Q6g+7fiqt0pIbiCxDbVbHEIgyX/smYpp+OJ
6YNQ40UfHsaTVIC1Xt6+uhiNdcJMpatHkoNGru9C2XvhkP/IMqAh9NOzEBeeVpRfAVnly3mykzPx
0/W1M/Ya2MzAq9cAKybhLX/5CUJjATW50Rf07avybTZ1WL2udPeGmiS7ySirY4b+7b+uC2UtfCuV
3nFcl3TIImNxG2/1V3SeRl50Mx5kvw8ELsn2x5tjAjcNWMYECVfEyNzlEke9iWulEWDC59zRwu5O
y9YX06qDqeeRIjL84KUsyoBHepbIWlL2cBiTVz3qr9ONcJs55P0nzGji4TbU8BZHBYta0ldrJ4cA
0/SRKHPau3n0i9m2HmvPCsC8U9rm6oqEV4WXIia38PKWgrIa8+fYU/DOmTp1S+V8xDN+HAd3MIrD
ijK+lyogXxYA3j9LSyDKrYuREJ7Ujx4SUhEZKgQKT/mASVdNIAsrYnBDKWjr8ce1yOywq3iZYtau
WpiuP1MMkUnLS5WJ276qlGxCbzShougrBUwNc3syy+6xErlt7ozrcGb/VpB/VGB+aIzhGviJHQYl
oDPIUZgHZEWOUjC5oqsffyNnQPT9w8GByVQFDRV4RegBamxr2zbIQJ4zMOkboNpQ1Yp3E5JYvHod
87Q2osjfN1GaPultXYZJ78766haKD5Zzj2NKiI28thrKhs7ZDL7bVIJCPM2+WLhk8KnfKQ9Lcurc
X4gkVej0nzlieZtIueOpGqQYw4nIBqJIJ7+kvoUinepHb/xNZK8QmE7I8RjgDqNitF5OkwX4Yb2r
dyd5+C6qj2n3lbOcj68FaCCoWBAg4ZlniJQbGIeJgFxHRAMxxto4pJQbAgCoctdXIIHw21A+xhgX
As/5pY1mVK1SC+rUgHxwV76hU8yr/djXHgEbZTlFtCu/Ne6MMfjMVyq/TN2WCynz8TV2+QGUV2gK
a5oNK8aKD2YAbDiAndVesY8Qh/JfKx+97KUwyi3kaRbLxQBWFsNqEjfClJE9aFGyX0OjCwCeKPpD
GvHCGoYzQswrYowNMy1I6sqUjna6VUQ6YS0jEAOYmgtM89VAm6DiLbuqt8XaU0VOuM3IC17KJDux
OddsXfKh7KFIKRod6rsZdIsayZEfeEEiI1lwKYmy0YvWzVoxnyUlO+TjUQ0l/G8tdIbL5/7xelzK
oq5HnC1NmbSQNb6RMY3G6VSgr36f8XAZfqQP3JznR/9zIU+hrvw6r1GkNZBHwojutkNbGGmWQjMa
iH1s4yveZsFvJHU/GrVLsdSdqCwc32gJgIwDiDmC/dg3TwAvJK25fABrhte7lEZdikWKylmIscjO
wyAD7PYhc5KTFtSPoCjjR0rMM0Tik5CwY7j6/DkbzcynpswXxerOJk6wQfaeObEPaiG0zWLKJ37g
1jE/mhgscCORfNFGYpo3UZvqkDj62E3FI30/BGFpvg1rdNrxEkwf/cSlOMrZWvKcSMMAcYbgF+3X
rLkJlx//bz9xKYPytkYam5OQQIZ8Q/I8gp27qKh4PZzE7+DeM8ZxL+VRJiyZNDFvKsg74jFGCI6d
Kv5ZIBU/uZqjzU5/U/8lRLvQczkL5Z0dZcfUsgbyTAzBxCFivCcHJiraJI0ASdDeEVyNI5AczmUY
c7lQypqto7oaqQB5dfJFM3S0G802Z0m8C0AZMXM2crmVyH37ae0Wh0BVVI7ldEiuukLQBpnIk8i0
J+8XgI5rxabQOkmFj9Vs+bCewBJ/JPh37WPPBfjkKP+5dX1z16opiQ0zJe48HR5Do8HAiPS8Wo1z
fRM5x0STWKBpAX4nxDEJBZplMzuVJ++/SaCMRphZObDZcErykt9KknAwefBvTOeyORWyxs1WtUur
oicFa8i18hPw02+bGY6tqBxFAn/bn6yGVO4IybtuUqtR1r+NbrwWboaunpTbgsg++XcR1HLmvKyG
pMFyyCwAWB5cY7zXsyMxEiPBkdP2oroTUm65jh2AkJTC/9ZG2UJRBknXlEEwCXUE00598pBSfSv6
jUEWtrfcSKMsYSqho8Mce3KX6hMYzxzQIAO+1rSn/W80ALNtxfvaKPMnRyGaASxooRpMr9quFv3M
I8WR2TP73XD3R69SYgDfJVIGUG7NVevRkIUHFeGxz778bW7blz/gg72URVnCqJEA0EGC1OkQg5ls
3c1gZlQAeFje8F7AvHOj++3zaozMnNznBYNrgbIrHMtLUV1yV68Pyhvp/vqFYwwHXqyNHtSs2naW
+hn7SFrE594x/6oeTOgJyCAx3b34oivF+7h2DNA0cee7Pr5zLoUTr7oxLRZonsIwgvBOB+bwInqN
9TnKT4ZyK8fPnIVyVJQe50yBItnnJNwhrNOCXd8h7VU4CTrEFK+df+MRxz1KytIIppipCvr6cAVH
NzwQpjBCwKD63R2/WEJ+7GNA8M99sCjrssqZMY0lYvF1Ub1KlJxCfry+gzwJlEXRGm1W2hIb2AP4
QmwAdapmP66LYMzUEIVAuG2hNoI2auqmLUpbRyuoZFFKQN/WZw3tG3io7cT95EtOvBuD+CDzqBbY
6/pHJv146lMjSvQCMq31dh7i/SzxCND/xfS/i6AeSp1UwVLJxIBgyOTv12exj4/1n7DFXGyhQt2p
QUDJOCWpmXRP+n57ABLgqUs4RPvH5I7bEc6+Vu9Lozw2+nGBnSqelXxxiMDhL2KJdXga+RQfuJVj
8pT9qOfv8shpbkxGnQHQe1HOy8NG3pFu98VfTuKOtzKmWsioc0hA9gGdCeXSRqGTGvR+dm6lKzt0
V6TTuLuu7TwJlAuzIgPjpiqWkixg81FUO7J48C6Mhi9ow2YV1IWKpVZqdZTn3OEweGS+Y64/wQR6
rZ25CeDBneXQVK50vwTX10a+/cMxvcul3Vibty0iArNzC+N2bHt7Lntn7s2XqolfdPMzWjfc6wLZ
2auNROqOLcm0SmKBlZKRS/Jeb/FoRnWasLQ0TzJYojnHx5VI3bS2kBcj6yDxVyQJtu3xNvYbFwSb
iF1v+T2e5LCubSp11xboiFCQw1SDZJcdkuA8FXTktRVw9NIif99csbGawigij+h2OtaI9QXus4in
lrS3isbeWirtvBJk+Vs0PprdSxOYbvqKYRmnne6GJ3VC5yo3ycJ8Y27UhPJioQg2rZDEVy1BzfpK
5v3AteApXwt+0pq3kZQJIYAPSZd04J1/VQ/phOQH2Ka89NZ8kn3Zzg8TFyubJ5EyKVMTYXkJVhdj
TrMqD+C/dTj3jGj1NSWkLEoxyUIW/p0XU07lHRKbZMppfeHXDDlXDBjkl6qYKpNkLBXWIwbZK0kx
Era15AQcEw9ZlT0v+mZvn4nhfyCDAZqbOjBBHFOxI2tLVKTYBXtUTI5dZAaFwI1EaINyGgZmqBNq
rUWMinTp3DgN7+sYkbYA37w232JZHJ1iiA6GYNljWnnyPLmTkZ46Xaw4h8haJ7qUZB3kx6B8ValL
UK7oMZBlA5bLagN1eo5EHqsmMxOHiXsCooCmToCOXp5cE+eTmBIHQIoJUWtjUhP5YcNLJk/ObgVv
dAgPcTTpv1FqZm7yVjgVDMuGihbHJsTjMCgw1diBSnpI7QGhd+qVLzyt4YqjtrPPa0WdDWznr5DL
Em0BYQlJvWsvGBLlPdmImadv4HZ1lJYOs6in1vq/rdXBbjBgRBWZ/uIHmSEOnbrkqAvzGm4lUkqb
5a0+pBn2k4z9EdBiKXTCz+pz+dMg3YjBpHJadZkR81YiZWXKph7UuofE+bvoAdd9JxX22bP69YvA
adhleqONMJpPYV6aXFhMnB9ZXtW91n4RdL5Y2UtoZ/c5Frh+HW8zn+doGVMiqJ6/XxK6V70qlrie
Jpzk6IMrU1pvo3xHcHlIYqgrR9tCNyv/1c0sum3FUoFLJClmUw0QC7QpO0T/AOFUnU75gTfGzN1Z
osqbUEIC/q+kEsURduJB90i/QkGad16mHp2KpH+nVO3fgElgGrjNxlLWx6zmZlAjyO39DCDLhKVT
K/YAMTgXM4fUSf/iJhY511KnjI7RimLahJApB8BXBqErmY2dHaMFmACCbW5DDdvsgMlSVC0CzKZT
x5iEiZWVZHNJxKu/khmc4Y0wcYBz5DO3c4i5pRtp1FEKcqGE/QLfSGqMUuGY0g2p+pMCcW66c76b
7vhFP7JnH0zdRih1jvHYifq4YIlFrdiSXjhx9CO0Hv4gpFE2UuiTM8uoT3VIIZ3W0eJ2GDOanclN
Wyf89hsHx9SUjTzKXwyoO4Rj25Bsab0HEvcdGQ771Udb3f0GUzjv6CiHsRqVro7q2WGcaTL8dnWT
+qvpYiwGc/frcKfmXNIRnlDKZ5QgtEuEFEJncQ7059QK/evHxtMNykVgbCVDHA+FxACmE2r1LoIt
abkIqWxX9H5aNOZiJNalEpPSHtGO4SF50O+JJ8IYX+Zwnyes6Hqjigb1itVGa4QNOQsbXrVT6pIU
5epYP1P0j3PNM+eM6MGbRhs2VUsJtZAkO2ISmMQukpPazVOc3XINCW+JlCFJQ6WNwgm3TYT2y8im
K2cMiF8EQtzYjPVm3m4oZUHGYUCrIQkkVMCHaaZd1vb8pHWozn5X0amwZvb03L+iSuubkV3PfMI0
VsJq+wGUcZHrRYuMHPcg3ye77qbdLf7q4TQPvC4Q3kopqzLO6EIEaCFZaQ+P9wszBJhs++vXju3T
N/eBsiZgLFKbkbQpdJi1LhEqyY1q9wVwE0j7XBnkxaMaOsMhvMG4E0c2T3coozKMY9ZoK2QTNCKC
cDWYr6TziwShonKXfPuP8igbg1cMwOdNHB7JuIiaGy6HAgRDJMNTpZ9/o6zFWaBJPXiXJU0qIUMa
nyDp4Eb6colsKiYegCvcfVr/6CnxfpYmZW46Q0Ftq8btCG/GkwEabpK5bfaE+If0Z/DI2tkB70Ye
Wf4mHpRbBSUKCefXeBXe810Ako3wJD3oNhnqtdzwUX38b0dIl5QjCcC2tQWR6cm4IyLNfWvYSiBj
rENQbC40NCvBtLnvNL3RMrR1oZHUVr6vn7XdCBrP1Vlf5d1vOHamC8QEHFDtUC3/MIlgNWg7LmcJ
A0ZS5ChiZwPD1wNhgz1i9L2Ls/0cr/d1O98u7QT6jcgB7PlDkX2e1cZWeOOVTPuDYT9R1FVE9TRD
I0FUj0q0O+CuRDvyplACIZB33LQr84ps5FAWPZeruJ5HyNHu5hOKaiijC19MG0SQXnLHQ3pgB9kb
aZT5bstcUNcB0lJ0WtfIFn5fD82eAAegD8b5E13dCKNM+DAhpu9FCCOAje19jnmuKAifiC8Wdzxw
MGaxTZVxWiYmNfE/ZUxHCTTiRXqW1p/OxtxdcXAkIYr7iPfoC9/AsSIOTBmim1zCBDqQYi4NgKTo
2YgBYBxedBw7YLNbvGQF2SP6ybCRQM+KVG2nSkuydK7ZDN+qJT7KjXQYJwstg1Bd+/qJMZAXsQpg
E2BQREaf4NlZbgyaFIIzU2+xHgI0MT3Gzw36lU6GXwUg5BKhmqCtRutZ+ZDObgniYPlGqG2e52cA
bV5+BeWStU5u8mmcYHOWfj/khhuWEzhi6vtklYI2xru3WV250O4tQ75ZagWAzwuQ45vbPmoeQ7X5
ofaDV6Ccmxji41JKT2OugABhnXgKzgqGtttFqVwU6wqaKhVym1qCrrCrveQeYycudyiN9cbaSqIU
rTUKUc+WmWQA1AMq4ujXJpOYxE6Qxzjv9S+zTPFG3ofetSyP+i6CIjQ/ZwwVDDHANsktBgzxYXal
U7sn2LWG0w5fk+fyEWicgbZPXmN+zoW5crx+CLAPIJlUauXNUGH4uj5f64oQTLnJw3gcDwTutc2A
asUNsVkGWX0XSA8cyFpa61U24FCtquo8VSLNWwmopL+rsD2PmpKWt9YoNj4eNmjNH83VD8dC8YZW
qGZbGfsuuH4rmfnK7RdRYU2fy0vVayqJohZPim4J3isJE+XoFr3CCGy46sa0a5s9IHu0sQN9N41C
FmHTK1x4tJXh+O+GYN4RmF21AMcmH16X6ZpUoL4SvnAcN11KABe6krSdRLxFm6AhGnnDH6TeKZ/n
gHjHTGzIB7sK6FwC+2KiOECpldzEYyZi7MONRNFp+taRuqcufrGkGxBJ7jgHyFSpd2F0GDxjwFJK
1rVDBDq6/TOp0n3PX9F1irZhnh8kNufjwoCvpAGrmNA7XB6dsY5xXfWwFFkxP5SLfjDV1JOSKaj7
6KsJkjSztD5fXx97L99FUn5eVJdIGmOIBO6qI5Q3ll7v0+q2jjtb5PYAnE3PhwVqoL/E2CiwmGm0
KsyQKABdhEeM0Xi43CwgsX8JfyLhTDL5sRt/C58W5Lrd6Xl+ES0/b2yedWTejs0XULcjnbKxkiaU
8ZpO+V7Iwv2YrArPtzB1ZiOE2MXNFcRYuhApGjaV9A7pTu6PnaM8nqF0Ah3slLwSBU8eFYeWXaSv
nYBtBaTNs+pFB3Q5HAjeWObzQ33eDlJKqhVtoTcZcWdCYYfJAi7M1r2ulAyaZ0QRmw2ktLIQVK1a
TSwIqfqfcpC5oScH9XNnS3bsg/ZofsBwR3Qv3SxooOepCLMogXeDaVjA7AFQN2VfqlZfq3GANSOQ
p+X/Gnskr/8/0r6rOW5d6fYXsYoRJF8ZZ0ZZsiXbLyxH5pz56+/C+HzbHAh3sI+PVeUXVamJ1Gh0
r17rTpjA4F7V/1iCnMzlRinTRqnaGZZoJrv5UT6Dj+iROs78x4wWwNJrPgptcjfLziZzIxW52awy
BE3xONICzRsSUCTiWnigmYShFlKvcx3Mzhxz4KoBiohWiSEqYOEm01OTP6cjZNw6SHOqmy/YOKLB
MSdv3ECT222wRpMWxWda+ahuDLQ+NF8AehCdc94D+89GMVgO0hTZPIkM/1m++R5tQHe00ULzy8QR
QX/58wiqCxCdoVZvMJtSiUk2bhT5C1od2UFD7i9t7ZbPdtJZx0gvJSdXC+P79enkPmDIPzbZamSn
aOjC64FHTDbJVaf7tjwV0+Snq7DuyY3Gd5aYTSl3Yy2VHZ4NQ7z6WzotJ9WaKqcAVUQvdce0lXAt
tM1hLlpkn6Lsrzwo+J4MqMtbtnqWvth5bGXDLS+PmF3DASv9oXxKPNttb0mQB/ZR1AnODwp31hh/
bbUIS3X6MPz91G3v2hkNclQ7vgnV5+Sj0KNxFxICc+iTBRkM6BIu/Yw6AlRq5IgJz7wYHnAI9L7F
m3BypTuaQygfbE8oFcY9jDurzNGX+jlvWx2hU2tXCphls6Z+bjVLanwD96NXYyEeYjvqnaEHMZUK
cRg00KqVh9b96RBDijIS3Sv0+L+LP6BWZdgmWuQ1jblXRlvrjG3Cow8sGZ/0rzTmoBUGNYH6Au2e
Fa00P+DZGaSnerev+hYsz7OOUFW/G32a8ou8+ZE+xNuwuzGB+J6PQKb6xS3cv7CziLqEa6NlnrhR
3EZLZEzAEOVdB/GquTtIlWbeKHJiOwUp+8zRlSV6K5R8dq2kXoPr7oOLvEH77j/TzfgsMPGasUxD
Be2hOoKNGhV3YAUR1HnQpwXQFEotOngCRjH1Hn/r/WOZTb0o/RqbOTlHYKvfNOhCJccF090/Wm/i
ZeYWIgyZoAUdmhd4mDAzXQ59bSUFDnT3iYSy3z+lPsnAnhg9RC841k71JQ3sxpEEE8y7EwwE06Cj
1PDvnOPe7a5MX1dUpQFg0KNGf+rVWfZVklWhbUblz96OikMRp5roRcQLAMHNBTEVSrti6syexmHu
68GyBy9v4xX0K+CBMZ15fZ4wQgh6BxNe3mYUvcxR96TpBcoGpVkpOP46SOsL7aeqq9souPh530TA
S0sgAIGsL8tHE8XzbKiUTGS1omfwSt5GqSLC5vCO094G4zwKu0KH3laMHqo+pt+laYc+rX6KwiWr
omNDBk32dHvVwoKoxiEFwUdgd7Pi9GtnnoxY/mhuURragymhM6KHPKEEttsjmXUAonO5Sb0OLFCC
EEU0L8xaaYOsJ20Bfg5Fi8ItdvqiDa8fcm7ekWjg+tENFRTOLPZjsJTW7GLKlBEowfBiBhRbCi3G
2CGPg1PgWqs9yJV+g+gPerElr7wRhbTcQe6+gHr93TEAN2TWmS2OwZaNXlYsXxSler0+SpEJ+vud
ibibdduIQN5SJouvL/ejlgtWintV7OeReVcpQ5uP0kxHQeTqzrDr/nsENiVfVhPspkhKPmidUnqD
asibL3dGE5hLXbnTZv+s6nV2tJLMEC2q8mNkNqarNE13g523hnlGxmPZK/KXrelRHb0+M9zcD1gm
dchcoP6jGcyxAAZXbzXacKe9WE/xjXYzHJSQfP93rfe8DAmh4a8Fe+DSYZa6b7dpKZMGgEaE2Hm8
+DPJ/GH8NlivcRpKg+DMc5d9Z45Z9t7qs4psWPa8jZzeCmdRWZdODntF78fDLDrQVJ2aS1j0LB2d
Tv2qta9mel8mgnHwF2k3EGaRtCpNMtuEnQlcYccmgNzFs/Vg30FM+N9wO3HnjViA9KpQJYGKxuVx
iczJHOUEe0L9AtD+d8o7gRDrMyWBWFPkvQex8AvvLiRQ/8FGJAYgzUywqQ+x2S0ZTA6gKnHs2KNd
4klQvM2Zn99RWVIK57eboLkTgVfoIr1bRHobQgvWxiXEvOIJaVNdofCfokyf7P5e14f7evr1F+fM
NHUDYtGYWASwl3MKfe95ypXid+cW5RMoJKD6KHi58HWI7X2+bo+3hDQBgmAbpRjwLF6aa6susrIK
J00uYg9yrE4+Btct8M6yZYDWjJbfLGDALy00ZoIWqg0WGk3xrOTXMDipFVpN5kXm8wCw4nVz3DOw
t8dMIESytqEcQfs1BaRzzKANqQBkrTqy92/qMNw0Es1yUrEqheBxezm+XkmKTNFHlMRN6dWspGOx
zsRbMs0dZNXt+/JjpUDbYyGtu86bYHK5+Ia9deYIJhnoq2ICdqn8dfIUz7zp7ACAKsqjWvnpS03+
TamLLhl7EmwVXGAEBOkYNLNpCPZtJw3glqLw5S1y1jsKGwOiF8oOYNgWHbwzre47e2DI1HXcemgi
YB4Y0L2Mqh4a1MgTyq/lYfyoS848nxHvyebUn6E+77c+SkBe4WrQosufFa91zc+1l/j/ovTCy2KA
jRQ3oQJec+VdGSTqDRKdyXaC9JlCtykRFWVCExZ56N55N3DTpG95DfSdLLQjy6pyqElNJ1pDhhlc
7Y/5LRVwGdwyiANVxJLLXVi0Htqg2AKVFzsyJBY0fZBhD/0vbvQLWpEPEypKSFJOrpgSg7t57Z05
Zl37rO62tcJRjZUPVVOf1PK1T+VHs4bUWzUBatX5kIv3og38aJEUjKR0ZmnxbDk5CJwGzw3uvuR8
yPeBX9ZYGvRkkAI76ifJ0b/2d5GnhBvY6clBexWz/fAuk71BJlVD2mbOK4opkSz7tIzt6Let7NhN
LEqy0yv/3Rb6M8dnd7kbmQk1O0WZMTLDXh29SCHAUrg6pHkT6W88735MjCfciJqomgpTtAy9la75
Fh0nF4H0rfJVHApwBoY3uCEDBYG+KTzIL/1uUytWahI8xlUdJTrZMxb0UCA7u62CcfGePheW6KnZ
TWEkZcaq0KyhGipIpbehLDlZ5TSRR8BM01JKtjvqamyv9unB6VGN/fk3vuDiK5jZXVq9mssBuVP4
gk8UCJ+7y8kIIXIKQrHCFSUdePfohT3mZlmaLRkWGVlhCvbHReYWCbqMCqc+LqEkRPurnBN4YY4J
kcdEi9eOIkrS16F20mfypBx730IvA5g9lG/QyaLSOrcoebmILe0nE50OIy6dUJSB57z/8SEW6lIQ
xwY0irncUMQ31ULBuCmqVTnk557Xf8FgwolkL+wwzm9bRttQTOyqJQCZu+oatyPAwC+S++wviPb6
xlHupo8gL/au+7pzkpvxCHvDbKd0NJTxqkcwDOZgl5Te9CH3Kc8SaLyLUP4KSZCnEuAV4wnvzyyI
NaeR3TEHpZQobcrz/xdfwhxhiLfO0lphqilqoiwdA4zzOb5j9uofVLRGXNXkO41/FtdmjrKV53Ym
z3AapnRX5AkIldNgnLObIfp1fZZ52xmc8tDxRHFRQd/tpc+QcnstdRCdeGXtzzMc1FoI1pGXdkW8
iVsa/0Eq1WLGMseE2HHTUmhTTKHCWmA9oXUtyMPhlLyaIdpKBrcGaSoSdtcHx+tQuDDN+CJwxCpd
1sP0b3qJKoghP7IGIC6/Ex1H3ortR0kneud8S221q1jv4Oa7zcnW8Xscg6rYlG+0/LtgVPSr2YOx
N8W6oKVY7bSFKTqqWpF+I1yQxNbXt3V0F7SviB+0dJWuGaXj342vavLJRu/07yLRVjnlP7xCoHGr
XNHpF00nsy9Hra2G3sAYU4WEkf5LjRanifFuXiLBJuFEOBd7hPGjs5lq9thiYBR2MiNPuG6/klUE
EuJeU/tFY9xo1bfDDFkaFJ7lH4VahpOuurmmuFN7h/PpJNKTXPROSzp3s0+JPApOIc+L78yzznTZ
8hrM9w3ms+5PQzlInrYZ6K0qhyPJiO6V69oE1/cp74Lam2S8pm1BTMOqRzz5lvhoDGXvjDkwUcDU
J7bq2+N8I2nVcU2UH9ft0pN2ZaeyvnNe18FIVsx0mzc3xrqE2pIlgk3DX05T0Wh6B0Vatuogj+la
lwTzmf9aQUc1opLWHfpPdjj8iwQW3YLvRrQzxmzRXhmXSFowIkO7lVfru9bIxw0MAyUOu/zWFkKB
X+6Z2BlkNmuil7LRqTh9n6hm2nxP9TNoRJP++E1PKXxBcvfKH4MsUhIliq5IqPekEHnarwnmi4PY
i/HHZVEheAh9mWxyuIzRVJz3G+oyWnZqF/IhsfoTBNk/XN+B/HsHmGdDpkTkUEK/dJZ6O5IshbYQ
hMi72unrJQm3yh6dQp0VvDgiy42JLHmmNqXAnaRjf6sUfXRMWrP9JvgUriPdfQo9LTu/vURbW1oo
8OD2pXRw6Qm+OwlSRKURMk1TqL51oTh+4QGvkW/5MwPMHWWBEnFZFZjt/eyD6kMP954iz8qfa+sM
38yz6tj8Y7jrTvnD+JaJwb5ch7f7AOa+0rN8zMsU1WbKMTZ+1U9aYN5sx9SX0DeY1o5yWj3VAhTd
ETav865K09KhCW9agPOz6eaqmeYob6UOZX35F6UWspA48BbXchQf5fXVEywxdaSse0BuFNJa4IWE
njHjaNfKSFQAFbDEinaS7Dz2iy59Rl3zTZnGo7TNPvROvGJIUaOYpTC38s/Xv4DnnywFaRhIyxEQ
QjEfkOoxUWO9xAfMmqd3r+uW30FEwtGUytH6Lz0RuV/eOd4bpCuw39TVZBvSCoNTablrrbvqXLkV
6orXx0XPBjuxezPMMW7zPgf8KcedbZ2WAVBl4bUsskB/vxvIKhmRDeAiyOniNizV2iOKIFrknQPc
tFAJQS0Cbo8JpIBaiVD5iDGGYQmn4ftYoJuTaE5lnHRJ9BjnuHFVtpDq0Azov6A+fDkclUzoswCx
jwdU620XDbMTN8OvYq0/LcRwVb2S3blvocKWh9dXileuvLDMHHd1iCCjmuDMFcfiMS59SBhAwVEr
XEqSkUBUIEq/nAmU3PShOKRIxF7/AB6IClgL7GoknGUDhYrLoetJNs/zSrozdpL2J/a1O8G5QDVe
ggh4Eh9F6WbO3lEVepUBSoCMMwsqaZIK4h45JltOj6tue0ukuNcHJbLAnmvZGONkSfAK3R4t1Gsz
UdsL5xxfDIE5x+AykeV1whBMgvqx9GiUaDyWBXGoaBTMKZ6AXAcaBqMgyOO6sz5/7ltkaK9PFa/N
5WIozEkmraymU4uhUGA+bXOIfdQ3FiQLSqc2/erwu+JHE/31DUB8J9olZz6s4TS76V+wBeNjLMi7
KCZVlWE240TyumikETD6aPYaK3O1QTCp/P2+M8HsjaWfxjVb4Vdo8z+aOlDDzV3zbnHPIEVPfr4+
v/xF/DMiZqfIzShppY0QWF2ln7Vmvqyk+nrdBC+mv5g1ZqNEy6onsYQhaS8FUhWUHKl6G5CNRkOs
7fUi0So6Q8ztgtMLTi3oV4NM0WSdpaxOOFtRd1Y+oQhIStlIievEGg88v7w3xXhHrBVkuawB79su
clL9BdpcjlW8mlrzDPy1O0Kre5YEzoMXBKtQAoe0kA0cFArvlx7RkKJyVEd4xEbJ7pu8gT5k0fvx
CsKifGvRRZfnfj4TvOmb8aleNG9Zk/ggWFPuvtl9BDPJiQxKhTW3qVtOi5MEhZJgDCn7oVZCjuim
vzWQmhVFgHQ6363szigz3QlpAcFrYTQFr8JMZD9ZHhSIonfJ0/XhcdcVnTlAvUEf4d3lnktNYyud
1iHjT9vopsMYmKd/UQCjO//dgHZ2mAeo3qWbDMg3mAGpqg22agySWyBdoKKtASlqmv4i4gDlJV0h
x/xnbHTsu9BoSdtaWyuMLQM9RPVAQRuxbwM4kd0nhyashDxF3Bjij0XCAidqo0ugGgmLnTeNoeHk
Tg99RbphtltsGhf0BvWjCYDu5qOq+SLaNdytClY4naD5j3q6ywGTbhm3TofaVxUTE4BjNTtAxtAW
nAj+lvljhV3KoUMebzA6z4R+pNON0gNJtCCpzQ+xrrtJbdx0XfG86ULQN28PQYwWqq1g0AM0hrmT
Ko2sQ7ZtdA+hTgNVWtpOXd9Koex0YRwIE25cewChQmUPfdOyzExn3xSxrtGzsXxSAt3PKF8y8H/x
D9rnKq6280IZdWeOmVfE2fDnmokWq7wBeByNzsOJDJ1g9bjXrgrIjQ4aaMpRyMyiMYOANI9wEqdg
OM539V09+d0v2ly1HjbDJc/K8bqL4Y/rj0HmnjfUpihJYnVeS262/i23n5ExFVwVXBu6AriUJuP1
yPaKd8ZcmHKEZJpdmN/MZPsoFVWgp60INsC7cQGG+McOsyWaNmlTMmML6mF0ok0VA1jHSVA8iRMg
3GACdx96OEwF9Tk2Otdbq9IWWljp/e4IWW3ofd5TtIvmEwX5clGN6kzGzbpowKChSA7UK3BfzG3b
m8s464aGuu72YKWUXW0AGKHzSRU7me1P1ke047u6NXsk/VUCQJXoP5dUc7L+TSpBD9W1oBwY0WWp
ulpxsmvb0+Njqc8flxgIFqLdgDHgdkDXvGbMyJoMXjWIOAP+P3P2ZwzMZS3lCkkInTO44GPiKjfW
7A4nSrmkOurblHnXtzbPFe6njLmmjUjNejM3gEIMrBMlJNHC5l49JIK36f9nWEA/mYRQ9lBmaewC
evHTTNO3557d6QEK0kDKzV6cOWIaEN41gkyQbusG+oQVmTmwaSFv4M4G9Uk8Eat21M5uTlDE6xrB
oeXGdyakSGQwrIBmhW03w+XdT3WDJ/f/Fd63Q3Uw0ba3CqeQF1ChEwqDAo7JxN14eTWOqTHkxIoh
kUmKyDUX+RfgeukzctSY1Cja3q5vDB4BCHrH/9ijd8su9ljtRjPjGfHyeqpukT68pzm8xXWioHvV
3BLyFqJ6F28vIl8CeIgNxkL4jEuLRZc0qroiZKQJcFrN/92eK+SI4c7kzg4zkzlEEGWzx8josw3q
ea3t0rix86fCsRJ/DpCsgKSWdtxmRzCp9GpiPRQUQAmNVAHCZfcL3vlTuawz3S9QoLrNTx1aIRW/
fBCVYrnLh645GSB8vFCBGr2czLhNO7nrcJ9UUtG4azKVTtX9GCcVNbby1ybBz9l6dEir7gEpHW8G
oSkIwrzIbt/SzQzi3LYEg+fdcPsvYm6eaRhaOyuR51vzF22ogxqwUpBFC6xwPc3eDBOEZGVtyM2E
gatPs28G6SlOv1M8CkVVt8WdlAo8KM+gRmxcOefEry4zHlu3mtGoKAmQHgIZATIR2zc2B+9McLpU
YSLy2JzdC6iCRjcRsoumzOzexFLmro9KwN/WpnWHsoW+1zyWX5Dfbm91ySweBHuW/kFmz4JDFJlF
yuwAMinGdauN3GSAC1NwURQmkK2P4yP1BGpQB3JzEj0BOF7gwhw7nUWJhqmih1PrcENriqkdR6Nw
4yJ7qCLFetoG8snQzMLtalOAyefs0AvTzJnpN2tqjAEjhWK4Y0wvBF3RytoJLg3eG+vCDHMQIk0q
q22EGagT3cq/0s2hENjE03/kh+1QvNW3aKJIffVb4Y5O9VHkZnnx84V95oR0tj5rw0bDpJOSOsi6
ADj6Gz+p36IQFv7NM+TCIF3y3VUigS9oG+mAaXNt+2T9nFsoXv5WS9TxKDn9RQ5+b5B9IVhGvdRm
CoN6ON0ihxWmRykUMxhzwowLM8yFpY+pqmYFYrVF/TGYc2CPomYx0VqxwKHSyGo7bjGS6A57kupa
6l72lQo6Uyhhf/M3T1SMCcomFKdkkvPm3a3VhKqtam0wiP5TXMPoc/JLd3Imqk76KK5Gc0+7YRsE
xRm85lg5iXGQEvzUuKY007Oq6UbeMr/d0qCYkocmzW4nEHUtkS24JThmDQVxKGiQCOIpVqI4HqJo
1X5XhNODcvMbOCiuwHJ8tYEKMBgrgD7XdBZZNsjmFKkj0ptrnL/mphYMmX4L5phj0ovS3RxTQPhr
QGIgs4AeHyZcy2dV75MK6IEcfQRzmp+2xXpM2iroRtsX3AjUQTE3Ah5YSNjKBPU0vMQvz7OsFXqk
ZwtNSxELQprawXqkRWUtHFWHkkSCPhEceG0vfOLx2novTDOuZCLQ6e2o6SUYXynSNfbNzKW19PpD
7BanKqz94k70suQc9L1VFpqhj+hdbUyEbVPiR4OluRYgvoJrQWSDcSZybAFBTffKYpeebb/F8ffr
yyYywAQOg9zNC17FnVfbrWfMn4f4x3UDvJjzYpqYPQj9NHNryvPigPQGck/nxYnDBSknsBQmT8TP
PorWhsdMc2GVjnvnsZIt6qwkgdVzTI0uLK12APMIo2MRSL4WWkVA3yu0zTW6/5+tM+GKgoJMJJkT
tW4/0JpXBYyJdpi+0U4mM6SIISAsbodwlh3hTU4P2pWD+A7Ls5bFMlLjiOYX2M4eFQeRRAXwtxbq
owvS3c5dHTeKxbbpYr63jQo3zWUCNcsMfCyiaGyTkWaKZRduLUFyuvxJafSq9p6qVtofBNuLE4hi
of9YZMIztGZTVbiB1jHA+7XeoJ3nJ+1f1Ls7FQTY9TeBPdEImThNKtscETFGSHMWUn4LaKK7vFFO
ezu5i9E5Xb79jxYZx5pKZZQlPSzSGkNS3DYBdJe9FBZX+Z7qZgstckLeizll/Gmir8sMVDed0/Mq
zmH8RFnFJ3+SHwas4uiMYi8uWEk2PktSQFilDlZp2gQz2wTYs1RitWjvaWuYKfJM1Ae826yoMwIh
RG9I9g2TFWVtSl1PDU7eeWJjP/d/Ty0GSrfP9lmwmCKbzAGZwLM0qOrZJug9Y7pdQ6C/MLl4jCp3
dDlFvcucsIbYu2EyJ6QAGf3Yz7R6a473dbv+QB+nu9jtB3tL7uUFWmebekrNVXUFY+UeFUJoXgrU
FwpL1qPpSU/yHhck3UayeUMrVdKzCXJ6HE5sI6/+q6Oys0hnf+f1wfW9tpp69ruyu5o31P0sbync
z3/mVn3+H8fIrGeRT9mY9meL501LLeYf6VHJ9Vu6mkKHJ5pVZjnB9G/KfQKL6//t2uKBQvf+4w5S
rxS5PO7B3M0q4/JMeynTMTnnp2Yfe3YOp7fBWQMzuSvRNSWaUx5EEpH/n33DOLy4zYAdVP+zb1rt
hI6t8yqugZJhoGaIvUwpmBJIJY1gqwB/x4f/fllN6OxQ0jANXcEyM8lZbJA6bRWUHLUWPDyvivFr
yx6BUg9ksnht8nkDWc2W3RdN70j5p7isRExXnFN78QXMpPd9b2aj1NDDEz1Vt0iASrfUMVLNBXTP
bjfoHnNT6xC7auWAs98TzADHUV3YZxZBSs2y17OW3nP2gxJsH2gyggJZ6qPhjmhKEVnkGsS1Y5gg
oAXXM2Ow3yJjyBrUoIpNB7+lJEEwqrEqwWamC8f4fFRY8ag0VUqypdGv2HmIKtYaaVqQl9PiqD7I
qAmEWmxFrp2BbaofGvlRMI+cw3NhkHEQIHPQmirNaP6aap2WGoieUwiQKugqCiSxZjjn7r6wx+zc
dV4IWm1zJG31m3J1CVQI6GN9GYNc8SqLxp2e7Ii70njLpyigEAaxtY2XJrNfO3NWx9hGlAKdqMpR
KuspI6p/fTJ5YwNoHHBCpFZBkMaMTe0tW7JnufU6KF0Z8ne0lTu28ReXCPCBNlRckSdHbYqJftZa
0hIlx4qdyZjlA6WCJghDqgK+Jvs3/ej0Fcduyp1FNvJpIxPkPwicsUeGY1ycdbTlT8lBMfBAET1O
eAsFxCtyxKhOQbSQbtjdCWg6PY4hsgUKv45STk9ZfG9DvlOQIOa5L8PECVPQ2wbVQMZKkaZkXXX4
8LpefFv5uJVy5JQ1khDP8zZYKLLOTmSInss8LgcTxhT4D8UgKqsSOjZa1I/gHjxH5zSJQ8VTSAAk
zvH6VuQ1711YYvYi6JQI5MGBorA+zqtbVzcV2MkR37gE+F5fIZ70E10OYR7gmSXKZPLOARqI6DGg
YomsBkcep3hnQfkaqLVvc51/mzoX7OWpc32IPFeJxQOAFofNwCPqcqPU8whKcAkOWUG1WSFa0E4n
Mv6K81ZgiLcj94ZoxLPbkcTqtWQ1ENEUkQ52aDeKptfrQ+Gv1m4sjNsvzVFTtlyGCc1NoOqxeJ3u
EsRqNNq3opONy1Rxt6+ysELLg2uZ+9HRxdyNrm7rObVShBLInvqj/jm2PA2qCRSwpVkuaP6yISiF
mjuiOWW2J8J8qQKopPOgEIF4AWn1WOAnRRYYh19JEt4PFSxUzVM3q8dREsJSOKHuxdQxIQFi+T61
anAiju4W0DQKbbfSjwVSKJW/HkTKHfSLWTeMqj1qaGC0RNKU2Ydjmw0pfjovQbo72JQl9yf06x9a
cwbUzhz1w6z3m3t9a/LOMs4wIBAm7Q1gqVFGAno6U8a9KSk4zvlh6QNIz4TXjfCa882dFVaRLBnq
BGEIfVs3duqbrTLeGmYMbl+QN0dflHL8ZS6b4RfxnLhpulqPbWyDG6YwoPs9x9Yp2qT+pzZvRthq
JAp0lKxXR8nU4blbCLmzxg3SXEM8BskYFcGm58b9BA7YyU1IgSN3fTS8+sfFaJisaJx1RatCYtST
vxgvDfzuchhnZzBo2ieQD7Nj/BBYFKwSe2mWBTBsBl0lmvWhGeauCzvtq+2jcA1O0mIB5fuxye9F
dU/eUMEhjHQaeOZpqzhzBLJ5a9DzujUeUsAwXPpFUN9J7uBQwFSRi8XHOGeOIhHotWJRmkbGcXRE
TftVhUHqrhQPSORTeVcibUl5p/VBqInOCRRgz1CgSgCKTABZLt3jZilNN9VrA6xRd0SKFFij/vh3
WKO9HTZbP1u6nGrReSJXIACqYHmz4Pspy1Im1nDjOEfL1gBGNDX0UINm6XJUuTI0UtUajQcqP8/Q
w1YXtaDwUEYXJugn7O6VTlnU3LIxcYPtUA4161gdstfVq5EqEzbx0LuecY0XxphLrO+GArWk866Q
XR37v7wjHt0TQyjhYSo4bRxrto4mQaqpfaY1uxxaPizlMivV7wi8fqaKcZObH1vsC+mvWJ5t8BRC
DgNsbRSvcWnNVLMOME7AXIwRDAVm1kq5u6X2+GJtyrdclpSwbpIFekqTJP9akEhLXB2iS0/puOhP
Zq6nX/XZrD8L5oBzDm0QQCOPrgETpLI7CEKLUT+pSuPZL7SNBH3Ux++LO3yluiBilCRnv15YYzaT
kiTVPAyYcetL1/XBqAl30LvxgDUfHGsaMCM6pMzZc76qcHNIB6JaFvu9iqZTqtAxzuFsO/3kaP7q
NLUr6gR7XxkEb50Mt4nFRbAMP3O5tnHRd/FEdbYNB+AQWg0ZXgCiQFmGliTu4wg9LBT0HAl7T9/d
GLAMVCPctoE4C7Ltl5ZVPPk7s4Bl9Wn0Zb8+dRYtwNxvJwgK9Q62E2TMZ1MQSr+/LxizzNWIGrC6
RgCy4Sm5oJXltaxQ9Bqgubv4xPBJBBGh/zpxw5ikp3nniNZOnyWywOSYL07V3+eVECEnmkzGnUZZ
2pI5QjIsfl3ds4yjN9foXaRF5SE0wOaEjIZo84iMMmdiU0gDYleMi8TBkM6O1T6tBXEF5/zdyWNm
j9mhM/rvem2EFciK+umhSc4gmOY1cqiQt+WngSgBINwjjMMbC7lGRygyANKBBjMbSJKiM+LbOG13
4sTeu7Ca8kDgAKL5E6k95Igu94dtlRl85oi7cO7DrELL32R1bi5Jt5FcnxLFFLYcvvc1lxaZlaui
Ol7kUm48Unijbx9WwBHsm+YFHCaA4t2RRwrHlQqnOek3LR7paPdAIlk0z3QaL+5MZtzMygJyWBcd
wGOeCoJzxzILECrYH/t89iVhQyoNA6/ZYpY0k/q2NRXMcdUd9PplbfNgUQ+N9JqM30ZF5My5K4rO
aRUdAzTGYYJSO5rR4p9msAaFzBS4Aeljqd/Xeu6WaeELDsg7dCydRpBFEANgIBOPpMvtI7XmMPYj
LsLqFmLKgG39FhwdhLxh3FHtDDFz2JjrZlkNDBmjlP6yF6m5ASg4BtOUuoUL6ZRvMjJWgjwS/fp3
CwdiSHQ6Wsgnyczh2CS9mUtjbjxdl91mzcNk7u+XlAjMnGtt1+wwR0Kd66KI1aXxoi/2gxEUQfzc
3wOK4+Ghhh6uCKqRlOlvABNeBpqm5+htPfz3FwVWEqh4DfwiYJNlnxYjkFexbiJiBUelV06faiFl
EXcJdxbo73dXkdmUtj30mM0xS6FZpZP4BVxhgw+upNYp9Kn6mqpdInDh9IXybmot0Hvi/W4AicDs
m7QymilbsW+WoL6n3VtjUKFbQphx5PoTdAHJtiEjMGRh4kZVbVsS401hOPUrOano36f5EAom6b5S
J5Z74sCQZ5T2qqqWDTLvd/B7UMZXstLVjSeX1cu21ujPSKG50la5Y49lIQhfeOsHpwKIoYHmWLQc
Xq5f0rRK3hIQISC7eqfJePHa23MRG37WqN6gbQJzvJWjWGHFpjsSz8NLc5NREEsamgY6bqFhvEIs
IezM3MsatBsPYIMxPsub/kHgz94l++HPQK8GCD4ocKh61qXRVouNFSQ3NcCbNB6FUhZSWhTvL0Ya
vn8jMrboBOzOw5aMUpVLsKWBG/pU+tFRem0gnYPqUxcq/z3K/tIcO595vVSlFIGsAxk7n1a7sD8f
0tAMVa98EYVn7yH2sIaUgWyf3xPvCob5moI1P5dqAIjj5xnKifIDpXulD6RZeJm/T+OerZnIg8uy
pgInejmVyOCqo7rBWjSornlrPaku8v3ohAfj1Bqjf01GRVp00fIWkBKza2iGp6zwBhPOb2XaLQ3B
DkUGPihjRzmkd51vOTa4Hg9CbNP7WFS5sMZE8h1Aa3kfwRrVw9uQ+5FAiYLqctj4i28FbeWMg1CK
9n3NxoBVUHXgeoePAXHn5czKEdm6KlNqZIDK+yaIjuadDW/WuJaozZE3PjynoXyN9CFYHZk1RNmS
2KmcN9gx0212XCCwhES8r7/YTyRAZU+Yhefc7iiIotBM8J9OWPxtigu3JH1UgzY9fo3r7qho62HV
zOfrPoVnRkPsoAArDT5dtthGzNroZx3rZpjHRU/Cfnmsq1ZwzfHOG57vMu36QHst+mwv18mGkEpi
5R1ClZCsDqXRxSP6O2gqbzPIheiixaJ/jrlWbZoPhIoavRFYGtdtq8tJadUGr5QtMMACX7r25lDR
PcWXD+PN8nh9ErlnbW+QcZaVXBSSGeMeL8vou5lKb9JKnjaUY1OAhzp5/FyBsq8bQAmoVJC7j7Tg
+gfwdie6BjUTvCSAUbM5+jU1VmCJNJx1sPLp0XMFaaL/zQLjTeRlImmUwwKCs18N7nLNrL//byYY
FzLOUIBrTZjo19GZ7Z9NJEoOiqaJ2YZ6VmvtOGJf6E/NUbkdQV1vVbdWgltN9jLfUnyIUA+ZIFTg
7v796tDP2l2lSpX3RbrQ1YEnlu/axSldw5cDFWkPNxY+0nlHem+O/n5nDqFJLU89Rlk30y+Umh8X
HQUvCTTu19eLd68BHIjoDjsPFw17w6AXW9vM3+OSXSN1kBgH/QDiEUoDBydsP4rexe+x2XD4e5PM
HtnapZo29M+fU/5x5jaSO98lSMYPvn1Kv7cv291v2xVIsdsbwYA570nwMlPaf1AdgnqXuQTkue5i
vDxoGD15ExLnw2EOxqOYh5qTZ4E73lliXiN2VS4II+0GzbLZY63eTR+o5JKJmsPYP8kfEl/0wOK6
sL1FJraEv0Tn8Yix0eKNdlueCIqlEHU4VE+i5wjvGBqQMwN0Fo99WWVMEXNYxtKEqcpEWFInEKoT
OGSuBcAOEOWpoIskzBGo1LptJELw9Nji42zVz0ZlCFAq3FMNCgIk/UEUJlsskkJuLKsqV/P3ZkBd
z6lzh+bCtNMSlg+iAIR3qPfWmI2fdtuyAFnYeLEBxe9+8aIqdnsRdJBuYPbi3FthHGQTrYSk6v9j
78uW5MaxJX+lrd5Zl/ty7XabDRiMPTMyI1fphSalUiABEgQIbuDXj1NdPa0M5VR299uYTdVLqUIR
4ILlHD9+3HFPSEKSh7xpxm0w6p3fz9O9bdnzRwtq+b0/G+9iZ2wMFTnawpfl3MPHPNrCS+QhXy8N
7+W6OX008d59Z7GfQM8RmhgIGS9mXmAGhTeGLIM/+vsIEdwiaj826CZZ+ov+/d43zD5YUMJlOPRg
9325QXbGdeYRIRaCxoV9WeKEOUCpCbaI6VJsnug++iiR+nWevB3yYp70bmO7YkyQR5l5JoFMijJF
YjXsu0aiBPvnG+K7g/n+IsixhMTBxWAyDNrYsmP4H5i7OClWtjdvePtRiPrOW8M9IV1LIKgOlZfL
rpQO2j1JLBEKh0DRf/QsLgRWFGBysnDqPvL8/XXzWIaLEnB4g4XcfzFJcrtAdbZEuiaoTFnhP8gy
/ICi++s6ezvERbyYIxQs+xl3lMg4rf12bXlNKnu1tWEd9Ofv6J1TGmOhg88DsfIHvvU2HCjM5Anj
IEdaoo98zw8LGze8h4cxFECsXfNxdv0rTPF2xIsH2PcJRIE7rLL5xUYmj37Z1yRtjsV2eP1wRf96
JL8d6+JJaie3VTJhrIXSXh6WI9m66nf29qMN+P1Z+M/neCk+E8G+bYgXhII/LuCLTtXrcvw7mff6
HzAtl50jAgFyCatQ3ryINNQAIKn2/Wblym+atWnY6g/mxbtrF0KsiyiWh8ThYqv38j7pGx40K0ft
5um7ZNC7fPhg6i0v+u32jrv4aYyL7Z2iBXFuJMaY1t46QAERiFVMwgkOExKGUfZxuDKLuYR1Dxld
wVcfzY4fS/XyAoC3oIUEAhkR5FPfzv1w1K2XVBShcBZeiWN3BP6yVbczcInw5F151+VD1xGK6Qm7
wcVYKSYN/HrtA7tqtuX3jwzX3nvmP1/OxfNILDbRPMfOMqqXqavWKn7p2YdC4+9tLohKIJS9lMz9
+CJ2NFMbTeVy00vTl5s5WwaPe2ebnHmafC5vcNZtBML03Qcv+1cAFqHWT8NerHquvGFwl2EX2Yrp
rloXBfKcEi07+XFcL+Aa+xzdiKuPekzem2Sok8eQuQIvGTf89h3PcFxb5jcmcmkrUuqKoP2MJPbe
LXziwy+GRcFHWsm/KpMucSXih0UIDR2LPzaLn3Isq+qDUvg4+caU3dcHA37A0qJUcuKVxFjZfL+A
s2CaX3WZmB6cKxBrUrX+V/gX727wIfSBAassoe7lJLfiXk2mxawyLXH3doYMEzs8/Ma7jN9MG8TX
4urD0Oa9qfzzoBdPXekuseccccYiwWAnSyJWXpUp6PspljvQd+LCFA3F2j+fZb82+ODBg6UNUsQi
fwmD9bdvO/bk3Hc9ZpnOxMuwunLTcY+q1I06BCTcRGvPJoOTlhs6HWKXGFKQD4HVJaq53FR+voSL
iS6abggDjUsQR7pdTNK8zfWc+QeYi39k/PTemgqhQRnDThjo8WWANUBw3/ZnDFW4IZnH7w06U4Mb
Gnxn07+tnPrjwYI7hX9gNnfZ3RLHYVt6zQ+QutwGLDrxrjs2bnPDLNj72kEaBNVtXY8v/VA9hMot
sj9/s+8koMub/ecFLDPupyVlfJi+mhAxkZy7EnZEHej+Wp27vFZb6ktxzYK4SkO7Gveehl3SyCwn
lfP0UQT9Tu799kIuzt7cj2QnlgsZ1iYTn/pN8xCcFeR37JXjk+r1IzmTdzeTn+/8Yk7Dv5lN1lKN
8Df1Nex80FvegG1Q3SVnvVa7NjMr7wdbdGkBj/HvDzdQXYAF9BFp9N1l/dNLuJjbdSKHJJe4FCd4
bIZPo3+0P5R1/pVRfzHVfonZeG8VywO298Mu3Jcm7R86wEaHHLzAflXfdLdOnNkAP54+gnA+uL/L
IG5IuCj5EtsnHVSjC0MMH0idf8Slen+bgjsdqp/2Qr69yIwaT8PMEPnDyutJvFlYj/zQ3kCOeAOd
BJaON1OqjzQF7QEEkjTPIDLx7yO2mMY/XcJF7KMiV0WmxCX48tFMz0H/AQDyDi/g7QAXRwD3eVxL
hQF0JneJSxxSZnxjPfQjOEEyK2/Eocu8tN1D0PZHfg2VuSMLPoB63n2jPgprOIuxT3oXwLTxKrhS
9Mix2/yrzOHbND1J66PNabmVX7b8nwa5eJ0oP/WJ1+C49ycISrskMB+F4+/vOj8NcfG6bFVVmsIS
HPgbfFQxYSrnXKwXcYAgLfO1C/Tvo4jt/btCUQuHCBTHLm0MfBnFc2mwDhcLNjszn5OGLDRq/ZwT
a5/HpD79B5VXTBqcLv8Y82KDyQujq9pa9rrC3Y9jvbaD4a40/rG24sNQqJ2wWWqG5NXRxaafoOg2
g5//wVHzXoQcoqbm2KgPBaAHvT1qZt77RdAjL+n39TUE+yCKubIdMjxBc3mvjvaqht5ib5NGZn8+
8vuT9Z8DXxwtdZnoXIcYmCZPwvGzoVibdtr+B4MENiB5INUekru3d1fTqJgSgZlU6HshmrTmt73z
8OdjvDt1fhrjYu2jYWeW7YwxGvUo6Kf+o9TxvcBnqRYu7OoFa784EmnOh1wa5L/2WEBrteR3Y64y
xZJ06KJtN9p69ec39E4pGaMtjg9we4lAOL44lIIhsTwVNfaq1E1m5jInTRecpGfRdBhskC2GPIOW
9BMX9QwR2OijTrZ38YWfLuCS6wgCOcsB8TZw26BbnlFOIrWJ0vy0QIV9vvrQPu29yfjzgBfvEJ56
SrMRzziGu2c1f2tKQZqPEGVnWdAXWyekv8DhhCY/5L8vm5RGPc5xLaZlX2uPiQvkBDzVxRt2hld7
vIWUj5dWqJ8vHsp/lIv+62X6b/ra3Px9GP23/8GfXxoJy0hadBd//NtV+dI2uvne/c/ytf/z195+
6W8n+Sruuvb1tbv6Ii//5psv4vf/GH/1pfvy5g+ZQIuXue1fW3N+Ra9o92MQXOnyN//VD//y+uNX
7o18/etvL2h47pZfo2Ujfvvjo923v/4GeYGf5vfy+398eP2lxveOr7rpiuaXb7x+0d1ff3OT32Fw
glY1EM/AlIK45W9/GV9/fBL9viiJLmqp+L/xD6qKaNqu+Otvlhv/Dg4Xsq5g6bNHyQ9XoGE1t3zm
2b+Hi1U1vhGDgRWBmfSPe3/zlv751v4i+voGM6rTuBn0zb2ZNYBdl75fG78Hp23Ixl2KKKg5V3yc
IixC8IJueD5az3n0LJtOkjaoIPEHtDPrvU+llUSZ0pqSeWjDtSWafW268b70E50Obq037hRMJx2G
WxBS7+K6z/dFkXekiFyx7nN32M1B3u/yNnz1lZy3ji1H2CioHJYiReKjuT+GIfXg+ivpwzN0cAOW
Bd78WcIbCh7zebieucl81T0yXp2a2OFrC/aD0oX2K68rc0QZqrqOy2aAdbUmNIKMtC/z8LqVXN1B
qoDkhR/vWe0oxIKVB4mM0TnNHjsjiIbTSQ+bmmNeNdHJT+QLD3K9jSFYTizqpVZQevtKFasi9w6D
DycPojT3t4MTJZ8YCzZz041pq0f2pZxH/K861pCZ7l8Di05XnlMiaAvCyWxyVS1NBjaambrms+7q
Km1c2n1hfR6lcT33x0nGlFS8OVGv2po8IJgu6Bq2J3Wfh6FixMqlS2YxPgn0yq4C6tWrbkzYI4MJ
RcpNn0yrbuhx762O0wiNfh1aDVLJRLWORXfLWVmc0c44kLlk/NjD7zi18mBKOaPNg4lsdKHKwV4n
Y1jd4U0kKaRwDBmEfsnNlO+FndDM8nTOiM6f3NqayGA7xwJOGGNX3DdUnUYWwWg37x1ikuR5aI2+
1R3sU0NH3bp83trobG9I0vQgwlimuHaCW+bA1Ey5uidtMvspSm6ZTCI4mLgyT3vH3qIzPTg72ter
PHczSIOnWjMy81Hf+kVTL6msWLldyVPDvveVvqHQdSWsB28WcgQHEAPOLvKRFdomYYeg0Apbx2AN
T4r0VgSEOZFfEsPqvavL7lTEXTomQeqbGUL1Uz6SyasADZuy2VfMhfGk3wKSGGvvDLLSilKh9j2L
6J3nBFeJX8dZPhZhOjkmXAWJrLMWrPp1PvJrCBkEmVNUuzYfhs9jJ9BW7EoCWvgnt/OhS2P5NrFa
6y7ozdFQnEQ+bMuJL2hwLTtckpkCgb2MlqQXfbjCJbCdb01zakD2nJIRQky0AKc+Sk6Rtg+RiSCd
mzm6U1vFnGJfVQbOIU188lp1VdjIlyZzMHb5OkfDfafmaEen6Luyyzkr8cwzm+anaQhWU+eJLKZl
QkIoS9yB84YSUTCOG3g+iEMfA+ac43VSj2qVW2abz8251MmNW0Fu37FptYXaJt/LRITbObGPfW1B
j8VTad9Np66M2MqzX3rNhzV2AQDXVX8aS0W/WTajKRduvbdFMxAHeFc8t9PRMB+acdBiXLVz+xB0
4ESM7bCNjC52gx5Q5HTKKHOCBiBh5FqrsvSb67g1X01Ug+I/U+hxRv6VCV19ZVF3L8Y5m3uxL8yo
ofbmYflawTSTMfDBOyjdgJR5HaWjM8sXmzOVhl3Nr7CxkJIBQggLZw9qukPsvigyWXUw8Iroaay/
uFzYK3jJwCcmHHGxCcrwc/xl6OW3knZ602vlprA935UVzJZoshd+k4ZzTCLbAtcCPDgiqvwQOWfF
pltbdTtTMntdKeVswxFuaFH4WEJGYu9Prkt8NOlnLXO8lKoe1svJthP5GXr3NZK2uLiS1H5tdfXg
RPmcNX4brFvjjqt+DotNWEwO6YfcwmKoYOXK+dp0+ToREkqz2oM83aT6bWVctmayMdAxd79FIl4L
2p+mcl43kShgMdJ+4R6vUhM7Z5thgQfgjXg8XGur4ldJUnUrWUKxGgzbtImFe+gCK94FqFdpx9ko
XYbwmxLAz4X2ALPOwZpZPXpBi6C6RmvofRWo6ps3dhQVV3iyRlE5ZDCOGwmzAviUj86YiiKm+zoo
a+L1TnJbMgqF/Ko0X6wKkE9iRatulre9a92MJXa2Iiz7r81867C4Tp12IDGSQOMP1wPNu522u3Hn
tTV8MC3/xtOC3liQ+mkVchnj2VkA+gjRvLku+tei9RkWhZ1Jdqeg70dynhy74aag80GwU9yuw0Bu
cQDdIDT+5ln+k+WDst0FW1cnJmU2zLTm6MmL/C9BO26Nw7b5gNorq2bS5MpfF50/EDpWIm2awqwt
HnVZUHUV0SM6BnSEWSOlj5ZvsL/bUh4AQBKKYzTmwwvrYQjT2H7W+uZTxJ+6Tu0lAN5Vwa2vMwdB
3c+nrOZRsrL1TChLRKr4TBJkT9uCV9uYd0+x/2XwPlPYXTfj55zrvVONqzzqN904eE8+bco0aK0r
p4lR+AzommsD+USnwwUnMlx1xRpV83NDoRo0y41J1HWX1Oshca9qq7sD8LA2VkvgerTJh03I+A5N
Qie/8jM/6lKwKompKPa1b/EwZUNvkSpXBJWnx44/92C4cOilzxA0nGFJ1jg4KuVjr8TZ8Qpc/XBs
MI13Jnf02tASib9T7QccInXiN6Svl2BkRq/9PA0nMbT7wp8eh4htCqdzr1oeiVVQjxoxjXuuZjjy
+e7RKdhnFxaFqSXqsx/clFPyxbXHRyGLna9mKy1yLCUcQjum5MY2Tp6yvos3TCHNqROIkcIUGkcS
jSAENJ+5CK+9ZmgQzoxq4+NNUgcAbeOE4MyFY5BOMKTCiU/XdmVlqh8fm1YLOLC2j5rTu1BZtzSf
b4Y+Rh+cX8O52LkrHMesKsmjbThV36IGnU5hPD+6Ehsl8/wvDY3XXZzVVvl5cG7D2dfpiF2YFzoF
OnvlzEHzUMkcLUuzD9Ub96nh8fOo6oTU/QBdn/5p8Ic6C0q5CYMcZPJ5/Dqiv8nqzMn3gUrVydHj
18k8fh6Me9T0aPtnz0Nc04O2nzGDbhcVdsXKqYKK1LX/PZDiq6vcrdtU6iagHL9Z3weqrPey5Tmh
XNupQ3Mspkkc3THfwDsxJLZl8HwUpohXRPc5+pFSWw+fhqjpMxT/ymlEfGKgnB3RBmgHjhGvfOpG
654DuCM4w3bgm23AW9wJEc/XiMCrzO2CVSXmei+UM2zKut3V2i03QTOibcXR1qHu+HmurSMNEG9B
c9fgrIE7b8K+1qWF0FQaQAMUDFHHbuf96MNAVdZ3mOKrWhsUiwAcknFGmNPU9kspnzHELXZZVLBi
axui/8bqi2tPhJljySKNG5cTF8cdCKE3zdTtdX1rTLNnBkpjEs4LtPhWOWEPYA5W46KvrgaOV1pE
N45HUSWacm/ThFSQuPN3EAYhoaINrAWQJVIrkE+l51qkRp9JqruJdEN1najy7HXy1p5nyJNge4x8
rHA29VlYR/tipE8DqOLZGPGNOxQvsGfjhA4xJ4GKn0oHh56pWZMGU0xmbfXE9CzYG2kdQZJQZCrH
rdbRLQ3HbsdjiLT5EWz4xnjAkwc21IXrsShLwt1SpDNY7wiCix0PHVBFeJzKnBbroJDfLdYR6eYw
RkLssIucPMTG20ZpVI7FXVGEZ5T0nyj2GkQgEW5egHsatFBkG+vdULl8XYSePI5WKzbSg1onOkJa
ApVkMDnpvWjPodFfPRjPxLzJhsFEpLbuK2wMVm002LMxtHA4KCyee2z6+Z4X9bUzWXZaR91zPTq4
jj48z2oudk0gMi/SSMj7GA+jENe51TsrY/e3Th/fNG2tCPMLScoBVbVKEuSHMQJAF85PptsWcwsS
q1afpN2gC1snGk81aHBUqopUoz7Afwg4ZlyMGx45RzE4IVF9594p4z1rL7bSJB6QkYSrSPTFIemo
+7XJdU2mXn/q4/KKu9czKFuk0eZYc9QJDJpQVzoJv0mswtbnDxGdpwymeI+2q3YI7VD1hlFVOtYF
SHlwuAG5ZqfjcS8D+er5/YF2cU5UDq++RGWdF55FLHHgJlleagQ245RKl1Z4FBN2+vkYdvFXPs83
SEdglFZRc666YO+M7n1hebuyrLwV742dWjFla96piDiKwXkvVxMCY7Z28umhDySiyiDpUw9JTSu9
eD301KzKwS8yp2KM+Ny/KsazC1MNGQzNRigDABIaW2lfweQ6CnLoEBurJNjC2UqySm4Trx1WduQ/
9LRvtjSm9prLVmLdDDsdIVDhMfGs+NbK+3xXUrrpez/rZjshhibjKooQr9CKvlQGK0SXCazDonrj
T+omZNM3V1foaRIF/MxER2ZTH1orkQeFVGVFrWhnDQFNRdRCDTkKyywZ3LMpI0hYKt2QcVArLnSb
zW7jAVttplObTKCAIHCxHkwVNGTik7+1QhNj1ZTUybHwA7SdmyZeR8IpvzjV5GQTH6pNUip3Qzsc
o1PRQ0YeDftiq2H+hxiugOegPQ8VcmfcUVNzYg11OsbqMMfRnEljdWlgl07qM7m1W2s1TiB4Q3O7
SJFguwhN/FQO4Wbq3ZWC6sbahSwD0WxG8HA/spkRRDeMxFP96g3gFszDgFCgG47DJMHaCs+NCsp1
m5i17KvrkPugH+d0jY1sp1v9pc6BfCVQe5TjPiyj55Ehv/HNrfTLXdT2ZOirdBTWbvaxWqRJTnZA
q7QyyK48n566mZ5K2RJZlGsH2ngI7bcB4oI8jHBk+GsfKAupg+hzwL6jQLHxG3YjJVKCZGQpLKIx
i3KHhN2SvCaQSCQJa04c1dQMvqr9qrHRFxTgmDNtfOfacmfbTerw8mvZAP2eab4aYofMnc1OVY7z
QMPeIUoGWNu1y/E9wO6BgV5r3cq2EMj3JWEGzpdIoJRlVZvBhvQSzt9VVQwWsWY8NGQz11Mk+Up1
CLecvkxu5opmOc5Kt4EuEIWRROoAWP6q3QI6390GifdX5G3HNqz2YGehp0/FMrWl/qLq9lEm9Fpq
+Gv56LJ3rehszOBftdWSdRfzCpHDU+8zpPyRxFSMbgqHqtVU28hXknXBm4TE6EzJhON9cxR2/wQf
dUmTk0UhZV9pwSDz4PXedzinPTJ738LBYHriVus9cNS5PM4g3d5th9o++IVCuThq997QjHiXMBgh
0KSEhFbN81stGxfiFQqSyxX312FDx11DubVrh3C+dQ0HiXyQ/rYCMv1d9rw/AKNGHyGP6M4v+I71
/pxNYfEie4f9vfb//2HS3yKAmA76jkCCgh8ExFhjwPr/9Q9o8hfY9H99Na/lz6Dpu9//B4j6E2gK
Eh30X7BfuJGNZrvf/vIHaOrYvy9KHihMAnCN0TYADP4PzDT5Hay0GFpJkBoEiSiELtQ/rutfgUwv
wHzcJ8pqMIVwbPh5ATW9KF+gcACMVHafjUDTX+YPVagARrUUlFzstJDLSf0mFHKHzSa+95TjV2XK
a9nGZ82x5eQEZ0kl28+A0ltMfxg+tBFaaJMBDYpiBpD88uPB/ltz7v850N0D+/T/PnsOpqVm1t2X
t0j98qW/T5nY/h1oNjhakAddLLR8VFz+jruHye9oI1hQd+BImAtL38sfU8j38FEIpXF85x8f/TGF
vOR3aNFGiyMXJADQWuf8O1PoLeSOKQr8CDRQD4PBGQJcurdlQ1o6lV3FVG0HiBenvC0CdLPJJJv9
KU8LKApnPz2cP6bwzyg/dMh+HRJ9jWjnh9onqIqQZ307JHQGuZShX2x124oJAJfnrTHHq3MyCU08
qQMB0M23rqdu7rfca8cdoBW0dDfK2o5GyAPgtepbJV3rROngTmvpWwjpmHJ2XeWOHhnCvrtijLff
1TQ7gORbJ18FovJfh6FCkBkMtbXu+9q/5wJnRDpBHpum9aTaTT15jyo2cikD5+VNNAkBSCMoEdcn
ufCfqZ/kL45KrD2DKAnCY+0DeAsGKz+J2nEI6rxzARS6hXYpEB5Hx+u+qq4jYCTjUlt0n2BH4786
ZUk3eizE2nbrZudOybRTE8KqNCxshlaPKLytC/QJGCjjgaDajWu36CH2UA56F5R2/ByH4/chkYgm
SizhLVhkyNG4R22x6nu7uB/4NKA5fbpOqqaWpAP5VNc1nJOjZdlPxckUc5Q6OXLp1AIY3mOaktgq
+W4aJ6i6UOR1dsP3AMcoKcp6IIyGT531olV9guLuqqPQoHFDW9xZVQJUE1oUaaz8LS2DGy+Rmbaf
x5KVqVWzeNfFp0pGG4lgPO2cakgBACMX4vezMAF8c13459VIm1zrGijXeQ7HNHL5xp5Kiwyzq9NI
zJ+RnqZVO5EewSZgwIF+EtghyYx2hE1clFeB9FqYpjUAaevD1NhIP8uoU9mkIEvn72N2w4F4C+Bs
OZ23Yb1YggUZFEi2rCkA4Dv8E+DGfRFSfy8E/RZYAMFZgFvoF8ttxM3tOG/aqtoBOz5ZUc12nkZ0
G1uYLpA4mVJlyqz02tscRZVElmdJC7pUH15tNb0MtkijMUlQbqGaFH6bepY3pAAgkP5OaDqg12X1
woxArwhecMeqFmin5Y37manyOBg8biCMZYNuAcbqEUWMOi/AeZ2nrdN2EwJIdqKzE6B4wbcWMlXw
j2bmvqBew85dW8JwuZt8MqAwNNxaXWilfPQ2DJWOHYs+o90H4ZhuUAKrWvCxjNNmzEXWRfzaFBuJ
ovFDpUO8eK7BYYr90+wW9drRg3n01cheCmAIy0wBCqSYdUhat19bQQ4sLAfJ8DAG/bkMPUps48UZ
GtiBr0NLASoUdQGtZC+4Glv/Lhxd8wxjqWmDabgrEwHWTYN6RRCqXQARtevYxbKUWMUpivfiEBpX
3QmPXnXBOShMvoFbK9vQKkzuhmruSQiJCrOq47K9kfgkk3xUO8/nnk8kChEOSmHlrXJmUs7DIcGB
KZWLQoctRAoBT7bVpaq3QLGd74CUAZgytuntqEcCzJN93FMU0Eywipi5DXjxEALv7wnS1T0aTumq
WJqc7D5Px9ZmhCMR/Mo4YuXQYhyhOXd3duUfQyO6+1yr8MryoinzhHWoBPajyE/OSPuH73Fjv6ra
Bq5cK/0lgNcpq4K0QtJJIFSxcj2onfbJdadb/IdAGYkx/awQI5d+blLMy2E1sVqmlai/Vw5yCNQ3
PArUeE6QEDlDEwGA6M7Ud/ZOIJutlvGJ95UPqbXmKY5Z5uUyuA6S8nNdXOWVmdK6HfZ6LO+cHg8X
W/DKLUbkLhIQTi+yWgdIKod4L9owmxIXmI7uPtmTmI9lzQYiahmkYwFLVWHsQwXB/KYV+7GsXq1C
BXD4KUN+NUfjsC4HRM3JwGGuaX9CxZEewL4Wu9qR2C9AZy9n/bnnPq1RYu0sIOZs1dnWVV4z5+jD
hZyETd1lP7yyCwHA11JHFNCr1RQkcLSZBComiNehE5JvgMNnDWwdjWvJNAqLejNLLlK7tx6U76Jf
pwoEaiCS4LzGtEhuarsoHoRb7r12fpa2peDjy/sN8hNBtAme7bJ/CgXfmKiCJp/FDo4cd1IBDq3s
YmX5vDxYIpyBXepP2NA+IWdVqcv4S+XW36qAXrPYHYlnhilNOOAeFUfX40jPXm1AU/JbdRJWeFMU
rUgpOOv3stRPNePyGAXt7WQ/R7is0bh8EakfiB2b/WRHmxwu1xDyvLJYnbo0v7LzuL5hMCxEI5JX
EHCBMwl7qq6zUdXrwMKZ6zC6opOoDnVtAe/xBpSxZI96ODZWFAIqkovovi2DceVVxvs8WYB67CbY
IbHnC+75nDg5MPe4Ntgoc5ug+t/cYthHGR5aX1snGN8Cialtdu0U8hzAlS4RMPz+rpNJP8IUsyaL
NjgSSHThtGwUm2Hqdl6DGkTXaMhnF+oa1LOb2bAVZlb+0CTeQ5RwttMyACU94NAtqzh9hNLdxuAo
CEr3LEdrk3vVp2K0DsBuM4cpwJ9AmFe56oc9x4a/1tgKsPW78YPVaefGJI11aAJ6nFtnE/ssILmV
68zvzHp5zGnLu2dl5+AJ+l3nb4o82g1hmMkJZwzNI46yA3S/XdTk/ZQiQ0TnqN6KvBhI2QQwN+FF
t6lQJuelSFYF2u4hWM96wMtAN3QTbWIpn6rEHY+CVWcPRytSVGAxyQx4UZvmK5fqcw+ARyF4J0Mh
0Zeq/QNODlhu0PZaRODcuN7JWB6AJIGn2o6orVTMEakcB7TACJAn3ERYODT7eRfLeMVovR6n4AQ2
trPKAeAq1aAO7lgDUUw9GNFHRI6nJnQ2dAiKvc0QSDQmQJI70TIt2gpoQzvYRwdbcxoyJ7Um4Z6p
rcQxH6eS0K5jK52HYttGWOV9PfkZkIEyVZ6aN1HfHOekwO5Ut6SZXYOp2aPpQLO1N/oZbeIy6yrr
rpbsxBhO5XBOTjykK2uc/JWlQ7FPLNT4G6feuJYVZtUI/Y4CVb253zvJ+MmMnbXqEKPwwTcbEEi3
tjvvSu5LYuBgshqqRf2mZ6tkCI+iAHg0iimr/jd3Z9IcObIk6T/0MALHjisQiI3BnUwy8wJJLukL
4Fh8gTvw60eju6WlXnXPa+nrXOqQVcXICAbczUw/VePhnzkTkBT4ywA5dheUS1KP1M416LyiRuwn
4l0ArTRiHk5DPzG4Mci7hkGuamFy2PdAUWBZWP+QGas5OgW4G0AES9q+yTBwTywMv8ijck0RMbaP
dYGZ64zxXbt1daLDZxX4S5ZifhwQchfRkVZjxscbuJZrtvm8yghIF4nfskSio2fdXpGwPyLB2gMe
AHw8kSz4NUFjz91kqwB/W3hWn5MyxKGO+V4lF/ZECccAqtS6r4OFfIiFLZ+bSitoKjfLOuOEG0nl
ZsZ+E9CGlR+h+4zIzyfxbpF9tCPKiW8RpmbPGc8xvhLtLlstdC0lvgLc608bmx81MjiBQ7u80SjZ
YFuDToaLCmsCcFY8o7wFyNJazJZx5iQd5nWxfd2WocXw8Vh292PwkAuoK4GMysovw63pYWsbBtyP
5nfYvbSTxpJ41vYID6Qvm4GUG2JEzKL8NM72RcUGKrMXEyZ54VfA5LcTxT7V5U7JSxJjl/PGamc/
1DzvLIN+TeP5mOTxAuYDT1XhlqPhHNsxSpbssU1wPmoai8saeVEvZGavRRvcRCPB0BfI6ap24BsO
qNk8xs7XVoPQXzwt5gtfMEwfubwVKHnzfvsTjeasSIcvIO3igzT+sjhVQXt8TjbyINMNc8gR8+oS
t1gh/Ump7MY42h6CdY0esSHyUM7ZZ7mSN6b7bZ+7/rRdGQTZrgqswYKA7Raa2KA45t3YPGAEuwSz
i++Szf6m0QzZHstU0ik9ObB7GEDY84Sv0byon2U6wYy7mafMs0O6xjsR5w++RTBCucq72YTjafu3
vqj8IgiTek/SMa9Sjp0GRdJND5wU/iiy7QCltMHCTtBcBN3desEaXn7cujndbSPwKFAaDwnFPYk8
wfTLCgblxizihHTwU9CVW71QAkrY07HRE52rudfbUWcrPWwLQxE4JeghsDdvjr6NkO1UhaRPjiUz
bxoBLXsYFO1unuiN7rsd0glrMhUX6IItMnpHtU9HnR90GthjnomrIM72ZouO3bredx4q6DbL5JiO
4w957e+yIWNVp6/jcmuWfZ9EH0zLY0nRRqWyOEDCabZ0Q75CjufHLYchCEmj01I2NAVOtQx9gw7q
dlkyyCwaF29y5XCYymgFku7oE46g63yYn5YyZrfBJGGj5GT+wQVmri5dnwoev4BoSk5RFnwXwtym
wQwaw+9LiM9Jbr9IO5EHuNfAOnTrj03oD1WgJYiBt4guDu5DWlaDSN6R4IhEuAnjywzgQzUnbqhb
2PVp5brI36wkhQ2HC/awIcD9niKVo0FbxG4Ai8THZKHYmah0fB4odMQFr732wa8xB+3CJqCtqt3N
KFumzrodFFZ7/dFxQ3s23jrbuvcYUmPds2B5QcOdoIjgJYSz1P7BhdS+QH4nT+kyuK+YT32NJW3u
DlulI2BaJOs/qGqjC5A4OzVDZttmnbmth57NzUgN7kKSBDCs2/mgsS1qP/J1PVlh1aOGmwINSuR3
siQoQzAkOW4c+5GgPLsg3LMi8dBEWb1M2Yeh4IIta1hQ/phFhkkDKo6GFt1RUZyCCdlqG7TbzlP9
aby+YOWsPLC1yB7bJOYPvdhOWOi+W7YwqnuPaf2cbaR2c7jbdFgeAp9zLHdVUU2LtVmKgj/1Jf8x
rXczvgNYc2HdyRsS4PxgVVBM7pBzvFACvWIgdtd1AWAJQHPBLF43DvwEv+FprkJP870JIrnrR35a
wakdwlaFJ1QTB1RHuJjphcXDSclgajDgB8mnmL6dSnsb4fgoXFSXsVubmW4/E+5tnellJ3H3l8ye
czgJKPcPgXTBvgwQRMnm5Ia4sDHDkOyoyLoqyVwjMq2qdSJHA02iGukCzW00qsZuJ4moiQ5mkWV7
78G8TOEyHyYwiGxixY72iUB5r4evrlXP6ez3+Rz/SpFeVYGBqETYqwvr+2df5Ic0fjCsPxt3CCKs
WOlOvb4v5vbYiukmIF8I4b5fRf8ivSjAoixIsi2iY9itDrR82fTjdF9mHwGHdT1P93Zljz6Rn9L/
mgoAKEqWe9pOD3BPXzfvQfLBd+iACcJ7kWtemQ26YxDh+mVRopoF0bGdiQ1Garx2YfskynHaiw7n
UpABpOS5usD75usshkSqiz9GrE2Jke0xE+a8csgMqZVo6af70Qz73mb2eaCuAYDhKiBuqKg3eRoy
eROmqCXZPP9UUwQxkwUo5SUeJO4ydSZ58jPO22MUj+0OOKE+q0G5ugMCOYfFA0J1fhMJ5wl6k90Y
p9DRBr++sAj7P0SpIL+KBG+NB3EHp3Z4wF9lQJGd3ApbrlUQSmidLT5HXnTTR0djv5/TLKlN4roX
EplXlLFH1LO40jNqV7530agaOhFfESfb57KchrBue/ANGD9hbmazEPUvyAhAE3h6sC3oyEv3MLrt
Q68uRylyvQ87AewrnS/ga4FuwCl5ctqXgDgsFFvm9nEaYGM3/qwpx+K2jz43DGgOSdhjxb0s67To
AgjnEcEiZV0OmAa4Gqb7hyBOfiGRHGyGZ3cdabfTmsf9KSV9i6dWw682gb1TXWM48vRKpyGaYYbB
YD9i2RDep2IyZ9yeGAJO7C3NcnV0JqNNGpoGeXUaQ7Aprjo/L4jJQ1Ez9xlsq0vJAQRsKUCWlR1L
XPuV9GFXNEHuypt0mc9ABbfdqieU4pvcrzIeUeOLV0fpb9jct1PoixkkFuE/fDj4OkrYe2pBFuDD
XL4S0TvWrIMLf4zlmG4QU33/C0TdtJv6EnhhKyO2GyOe7amnai+9B0Sa9NEh2GTxY53XN6Iz+bun
4/zHKhOCa0PcWRV3ZXayZTm8Ad9ZeEWSSDQcfcRLKGaUv6zM/kA0jm596MVQDX7LMdVoMaQKRjJA
oOYe9T3HbrwO45JvESQmrlSZdrtM0uHUbjx6BMIgsb+PYt9uCcR79Cz4GkkgDiqY5vs80f3n0GUz
QJQITzhg3EQl2GFLUaGoxIqzCVfqqiVJNOohbP4qgIGdgbEkjW59Gu7MBJ2e95z+pMxix20r5a2O
UZjQHBE4vFX6o+0Fu80njFihp4Q2a9ruS3pMIJY1a7KJp4dIq1s+W5xRI0/4UaShuhlMMLyInLNT
NnDyvkaxuZtwZFxczPuvqB383o9uodUMLvW5hWHpIcL24W8tMeedMuRfYxg5jjuBZPwHUs5yz3QO
QIVBVfczHqFBxsBlBGLTjiWJ5jodCIbGgKV+MWcX0sgVB3Lr2ruFW4xmrxCbdZghWJfIJyvRAHMH
GmLKqZ+qvnDzn62PhifMh7s/bkjmnwFl+cfk0uuyQvT+FZl08Q7Hh24ctjo0o2Ppj3nG7BYhuWT9
TsnkMQBzy4m5HL+QNIvFnRKlh1a68VOgWoavV7g9prpVn9rl/JTolvxRmy5PxZzNDwaro3bgAaLT
EOV0H8m0PCneiecgxe5ThfA8NMzZ3B8wYykX9K60O8acQG+2lCBT0whMFxcTP8YeqZN5X2Qt4sPx
tFNQyph0jPlWsS2jl8SCKmyDAJUTn3D3egdKs/TklVuS+iqBJe8+Dxf5OPu+f+jZ8Ae7GkyVB7rD
ApuO+1/AmrYzfh7mgqgzcYOa9SSdYvsxCVlji3i7I2Xrd1O+AZIaZof5X0/DOmuFekZ+7PSQFWP+
HAZT9wJiOdiN1qU7lnbtsZzZDKjJyTGqh8H1D9gFFf9ORQAbsluzoUJdYL4XjpN9DYsOyDWuyUDZ
8k2nG8Y3QNSi56JF9JWcGBr7IKUTll8C7OtmyvEE9eKMmGW7l4QPB8FpiI86XdpLqlN6JAPl4aGM
AiB2IqJnm5gwrHpLoNLo1nTYmGOuayUV5uM53kx0WifAjxTGsxBUgbNp4yge0l1wRYTlRm6tcVze
qT527JCvI4WjQCnUOWpeD2HaAw1llDssWygNJr29LX5HDt/WHWF5LnBq0XU/Ljo49Szke0+yQWFc
SdWNAytSVh1ZgGcV5osXrUE2Vtz9oJGeXvm6azG2Ofn8fQ4w9Bep3WGJ4zOGiRhSWuD8rdz7ZTzi
VMRaKDPvUCxGqEbX5Lag7XCm/ScxCsioUdArKP7t06o7iAxpmL3Ngy+PDhwZpmKufB1BdFWqneaf
fUg/iyvSLZiBhaU1eVNu47gnKzA2bEdGszWt9nYuZHpLZ3xFqjCeaRPltt+BK3o3kIIq2XEQA61H
8DxQbyBs7jqkzI74lDBWtAFYsVbsQszbG0SPD9WiWl1vEX73G9vcnRoTtFrau+wIhhmBZNwhsz+P
xdlvEcJZV+Gic2vHFgdlAQyMO4lBES7EPgD+nSIUixeihUEa8Sp0R0AtPAAgwZAk78iLTYO+mYeQ
/gb0D7WHRCskIMD489FCRU6aMJ31dAisaZc3AVjjGZ12VA0JQEThk+ihddP6a9ClGGrCnbtnQY7w
nkIRW88ztY9Wpkd0AxNurWCju1TjN3zVLDBYgSo01aMJ6bOEKwOtmDXfHP3DEx+jr4LM7jbwAg8E
SH1kcFCBwK0Wet0F0V/LUIMa7TFyjYDHEWPrMm+Hb5972NCMDdKmCwP7x2GgvEPqRzzvti6HTIIz
vRnCNAAWrewjrD3iHG5iPOMyLXcY4y9gEQ3UpgQGAnRPJBVnKVQqAZeM/e0AayGyb+OMrpWlLWY4
pY7oY55Ok6nIEiKvQs9jLKrSu+IEEwyY5cjbDHE5XOg9+qNMYEnfuk0o94T8iVT9K/o0QmrcBzjf
hrogwSBg2QFYXk8+jj1O8hLVIbVZ8AAwS//sEYJyr0ZffrWLmArYIjyOsw4l6X7qxqxaZyZP5dhP
35q3RVzB1bFAU8jAVoAETLuvJEM0ZoxtkyE0JT0cID0VvOpLYH0t9E98BWKeQdkb4ncaYVoNLSiE
twXka1fq8RNKCYsavJHpYoYx/hWSNXwIu4Xu5Zykb6gcseG967bDuiKQJ53X9CkuLPmSSLlpyDCK
isSTuRQZBEzoruvQqDh2zzFaeloZiYKcTZOvQ5rpBwUqK2CC7BFQiTXKIvqGViOw7woGAbRSSb7i
dzS3HajgmLzmfQnkOfRlPu/b3k4X0sZJctqcitHB45h8Noytf9IR3GubDi+zwzBbQGL+SqIZe2HA
830nNsbmTQw5f/EIt+ziF9d0MWYD+BhkeWj5sN33EsJjj+WmDaQSgtEc4tpfoEAs1aom8KSiRV5A
hQ1a4jLRgn+zWZv7FY8uQqamEVz/oMSeilHtOGDAne5Z8nNJ/XKOsAbgHKfJ5wLuK5ephEFsBuG7
LfSc5cGw6zVZzios+rMzGKPlKqcXaZg7QysPTth7XbzNarHNkM7JQ5yvwRmrS+RjGBebqRMZrHfK
l8jXLDACmJNtPdMtW2uOXLGrMKCGtcpsNHzSDpYiGIOXmxzj5P0U8f7QDzE6wGlB8p1ew7dESgvN
qTzN3KUXQqm1eC6C7DdyCoobUFsDGuJ1uFWByDAF7fklANhya5fZP48dLpo6LoPpEYXGa+CiuQVq
Ny+XPvDje5kDX8M6cRlXYzLEVS9bmBI2Cw1yCMR4i5RBWS3om7+EYd1zmln77qM5RYL6ZFcUwy1F
cxu5DQMsipbzxUcZKj+r+DEvIgHazjwNvVOPBBjOzezb5AQj1XgyrExvhtzB28oTSJhp2nYY1Ep/
24VD8MW0EI3qLP0IeREeeTQ5gHXYnN6EOWxh1epa/zSwCPEiYpNLA5yxOKMKm578ApObgPe9zxKk
6nD8os10C9MbtpIkS/5jITStA436yXUo+WTWTo9qmiF7ZSsw/XwmzyuR7JQaaZ6QVgPCzmfbdD+s
muOQXreqHW3MG9u56ZSKpH/Ths11YlSJv1v6pQPMGUCtTrdwjKobgs22r0lvXb4rKCjU3LJ7yLrh
9bZZR/iscopAVGrcR26H6cWuZvpNx9u1SMxtu8X9w1by5acya/9tRpy6lQLqjrBMv23ogUO2vHNd
DBsE0RJnCWHrGxvsH5au9q7tN4QakdI3QjkDv0MmnhAEhc1PSBK4934Rj0ufkrUynRRHYVGh4rIE
cxe5PKx0aNGEiIFc8Mjo3VaEedVtqJTXMktOsTXxhMaix+9C+8LfjiX9GZh8vV3aFHnpCMU5hUxt
e459rTUOTYsqCQhx4VTwkEL327EFQ0MsixK7Ocj948SxgTSA1PI49fl6Qruc1IPU5ZFukfqR4vnF
iE9J8gqBANFfAMHJuaMQMbPhrovDyxjGcJ8CwkkGjGUyhhHjWJRHZknxhN1MmzoEYdTds61cbqVY
t19GwpPHu03+TIv2j9/67BGJB/BZsyG4RxWY3pE2AJ7QKXkXDGtRGRKjWAgzcMe5GS9Zi9dYoW1U
Yyxpw8XYQmPv2ENc9ClU5YkdtzbK9/AjyUeEl/mDoxJdNxmit2wb8zvSa36ThW1/1K6Dlm6wohRK
v7EverCPm7HxsyYFvlkw7NVIjITrJe2QFKWT6L2EYns/88n9oqnnh2Sd4QBVyJb6WHHm7/UYnQDJ
LLWkkUKbu/TIG5jLT4AlKbZOdg9UhOri47W916mfXbOmWX+cKGw9Fb7yJeIU5ySuZFH0jwrvBBGf
w9R/yW3hPwIMsjC9u+IJperuAqZ/CJjY66Drcxhf/QgbDBmaVs1wZLYAmC8xmeVOQrCDJttP92uM
FGwtFVye2XUTWQ512wVJdsJ/kv8CCNarSiieKAgLYBPBA40dpo9uKm75NibHMQK+T+PF/Bmwkni/
Ap8/QcZE5m8/dhDakUCQMzod5cD5vV18thu4hNEUGWu3lkD670H/3McAS/gxAHOtKhLZHHINTjAt
I7MXBsxiM6zQavg4jaeFjcN0XjKDExuWPOxwgD/4yxTLHFdZhFNtSjAoXKaRnDCZsruSQtvfyk7V
qAXgYEHKynlC1QLvqaKntYQtOFlaccX506UZY5M0gZvCd8mL6BQrSpCUghFnLLbuR9qJ7WVFbNZF
M+ytqk2a0BthB3hFsFtlL5aBQKDUsjET1HsOWaou8iKA9/M4JnODThN5XhCVDwOPY8zpUeIsIQK+
shYlJ9Z5Xispn9Ib4P4YLQ/468oFxSqEdOCLdnRvPAK8P7kyrGPqIIsinecrFlkBr0ouP3FQRGW9
bQmAGC3DL5E6wGR5srkD9hjjQE8x2Oj7nMwo3AuO72jSwlDREtACDEbXOuYBfV3apHwXG7f7QgGC
WH0n/og5kgcLDzbG0BlgpTEr58duiruDwpm7vy56/BFqIDR6yPqoKmmLKSkLuvBVDBtU2WgQ628f
eHXBz2hh12yvJVXe8m+UfOA2sIn1syfp9sw1GKVulf5rijG6J7kIP3qMIp+u25ZqtY1oGc0YvCF3
FK16u7L7eemXGx9p+GFg9r/rEByygy3Zfq9pG8lacx8l9SKW8TEYFcS8EI59fKNZjk8YXE9WBXm4
nbNtNR8kKLYnGhTZ3sYesgU1+LxKJbHAKqDpjhaxbfr1mrQCzatxEKezijDMebLFJ7gx4D2ySuaw
S44eLgLUiUA/BN4URPTdxue4XnycrTeOXQ2Ds9soRs3jiiYdv1tYlkRknyO4aTF6cTp9LIIcgVlq
ta9BZLLXhJvusGzTWvcpM2vVTUZlmAy0+pxMavi0yaIhBcrpxxBtHc77uXxV0mZfQevflhYdah9s
2SEoMdSn1usblGHgvAJNaJUBjwMrNbCnsEuDhkr0ayznURWXV3JWFuk7JEl6AfAwPpF+k3DuC3G0
3MsNg3tfPkIzCB5HxTkcSytCqfqxfwrN/KvQIGrWDdVXTtFt4TFFiGoLsa9cDb+IjeTPYwIT6Yr9
AhgP6ylTdQJ+7lZoke7j3ol3qrMzQWj5LWpzcUkRif1zmSaxWzrDv3MDjf06+IF51+frs1AkMMfU
kEg1sBQA84NHfLjv+7YP6jzW4si5Ge9Kwzeg94zD3zyRe5xtA3ygWUY+CJZkfKZ9oT8gG62nbcmz
g2Uu/sQjpN47g66hs0P7DDvCxm5axX7qsU/3ZThFt/kCG3uVG2MfJG7wN9ml5gkQaAfYA50u0ir2
gCzH+4j1Wz1honFCZsz4WbRjf879OgOtd9CSOngTlnU0uvL4+OqpKOIUlA1L78vSLhgWJICkOP6s
VEX2siUqe5Jt51UFUQ3L5gkCsDGQJ3jYUoDUoKLK/l60vU5gSBu7V/C5+iWD0RoLC9FNcrRC8MVU
3qvA3A6d0jDgtIbeEBhRajAIQXuLKALEfaG0Z0ck/ejgbmA4kpY1CfejGPPbkCG9ap8o2r0HSdth
r10wP8rZQkqF9xoZ+kFYzlUwSvKSlZt2VRZC7windoOr+wpkWRj8w9YWjYlUcoZyqF9bTJJv+Abm
Da4S845pC/wWkwVhFIO+2A2zX2oN5vU55h0BxQQox1vl63zO+WF28rmIzH2UBu2NdTxufNFuN3ke
yrcJWRk1FkJfeWAMG7SI8p2j6NC2xXQ7QFLTbytmO9ZmLaCq0kgcVZjqhngu9uPAekgAY/TSp8gU
gFyy7doMqQAefdU9MQFH9pNeblaOH72yNdpbTOtrpvMW/mOsOsQ/NZ7wiQf+haIYvpkI9GGp4+gV
2RhJ3ReBfKBQeS52Kq+L7FL5NS4Ap0EULfw2SeH4rfTQ2iYphmyHQUICiWaj4a94Ke29VO16Q0kB
YR4cP7IfElv3IDx+Ce2WS5JI/zivNrwvKFgbrQKwr6UZHmblxVssqEG1YtmlHCS/dygN8LUkGCdF
qg+qGE1WjQsS24aKkDdokGE56dL8vgSStxNrRF+wl2J9g00a1wa2ZF8WOq17MWfFV89T8TMBV/Tt
hgItDTQeOPFjGFzaRO7LHtxy1VMJj+6q81+Z6lcou+lvaMMwOoJCLWFeAtR6LETOXjmVW4AZFZG3
gQN/s6YadCOyJ0/TQtufYSn6RxoX/jApwd+3rJO7AfPNDzrH4z7sEnODAWR+RGEHohZyy3o3FQv8
z7a9bBv5AhbRsEjLnxJgyosO8WvFCPFjHePpjB54q3ks2ofAQ3TZcpLsNLjQTfdJUTlsyb1xGNV/
ugV+IN8p7ImBp6IE1WThmUddxLoGsSjokS2Olw+p4hT/RUQg447uBmwsJgMEGunXKgH0dbO90S41
sFH34ycgNH3TWTi388Iu+wGH8XOZ4RnETVogNBbDDva7mMflwMoNF5cuxj3mPeYMv1FW43gNbks8
mLcaKGw9GEj7XeZjOJ9KjNlBTn6XUPZfIyAvDP7LMj2HBcWUoUSGTT0hKwrvIujk6zrjDyV3/AeU
2/IIxDPZrTA/H+I8Ke7a0vnD1qvxVsFTi8AMQO74vzGHTWhf1KlMT5Ond0R3CnL6sJkGnUf+DK/h
9wC6tKaxI7811uf+ANVjjt5e8xYyzl4QYoLu3ev0jAMGc5B5ZMkdn+iCv5ZN/EM+5tkXsPVRViYI
n2ac1m8TC9gFeQxnnP5Y5SGj9p6DAfgTFDPcegZZIRDZYhscOxpAhSZ+Myvg9IV98XRIjvCLF/tI
by0mreVwJIJOdYrnCAVzmfkzeNwSvW+3yJO6dlMYiKznFOkvn20Zta+UpUOKMQ/stj4v5i+VbDk8
tSF+pFfjLoVl/WnrYaxjUbHUk/Lq/h+xZGSlSVTi06J9I9JsveThitRSJNHQeciqDgkhH2E2hz8X
ma7HZfTufrOReJuo8++j6YCdKRjisgsM7TDKrKtonOFYflvKGChhUu7yGXwSaFsMkGYMSAkKqmvU
QsJrNUzxR4yK6oKFBuYk+Oho9Q/RzZBOQ0aR31Wqo5xi80dsmjyBccIZKjGpqCS2fX+j8MbWs5BQ
UIbIwLBYcwIKUwWHgVF90hzj8UlHY93a7Run6ilgfr5k5QCwwUmXg10arqI6vFDzySSyf0EUS9g3
XbFejQgDiEZpkgmBMopIMA6oly5hapHk0wXJBTIe2uiuc2d4W7EI3GAqINTVvlbknr9tEL3gq0+R
ULEwH1yiQoG2HfeF4fYDHoX0OTUrQA3dTU2bJFRB7mDdzscC9Vw824ucAdoViw13C4LoYeOm/Fn6
4D3rdVQb1UdnbGFm55Er/eo35sFwyuQR4ZxXbBjxZHmI4BIhIML/IzZLmYsEgJAGo1/Hc1DupzQv
9nGGYRSfHkUnyCuuMAes6co5As+CkzFHRJPTWbEzwWw+KW35Dq5rcJPxJDeYDgd8B/M8Ur+odEOD
VgW5IROIJrte8Zt/cE6oh6qRHQTKoINgzDQ9UhvqfxjNsoLFPcMuh9g+iBb4DSytXUMS4Q4c7ccB
iR7Tv+cX/q+8U/+/xprBO/f/dlhd+Mf6+6/+vH/b3Pcffrz0/xBsogDFj9BD7Lsr/9NcBacdzFM5
UgThsSpKuNP/01wVx1d/XhGW6BVhn7om8/6Ht4ogI60EOYTFedjDff23/xtv1d9C8JAqeA1qzq4e
L5iTw/RvcYbF3I+BgQhRQXJvCuDu12Yt625wblcrkHLvkve/fDD/jbuKXO1af8ndQ4ZzVOQJ8toQ
xxYjCPZqGPxLnHImSw+VP8yqawr8yrEFPmiu+z7dBQL1/7zJ+9+8Wv/q9a5er7+8HkyzMUKxs6xS
2E5Jt4Ye9UHdIGFX9RX9grh2M779D2/xGlD4t5dElY9blRAksJZXc+VfXzIELm483nsVHTJkzrMa
pVXRhD/1HrlhL8U+ODH6P8RkR3/bN3H9WP/pNf/2NosMe32LnuaVbhD4set3/XPfQmyC67nCpdjf
iZvwiFzmujxmvxZ0OBD0/v3x/6dQw78a565v65/fNr6p8AnCK0gwRkr+9rax8YJiUyEiiUSb1HK+
uOhrmf/868/2v36019eA4Q6GBny2f3fm6dVjQqxohlroHOJSHx7/9c8n/82bQAQhnq48g9+xSP4W
2ys2A/DVgNppX1PauCZs3AFGiyd4liwawTNMMjswXfW/ftmrC/ZvH10WxTD64BBIyiz826taoIEb
8i4AXyJj8xp16/blWe718V+/DDIU/+sLwUEJCQdLaxBFePWA/tNXMyl6UZgrIDqhuidg6TBnDZ+n
EkavVeLiWmArYnmEmrGJSmmwVX1nkOBHBhBrpINu8n693gcMYDAuEAfsj0sRusUWLHw/DnJASg3k
Qg7IuYRFHQ4FgbID0+TEsN9aJNOVLsbABkiHC13gKibg2dDIDyAFyGvdQ4QVKKS5vkHFGYLyZMFQ
fhiPa7SODdx4gQExHuiwnX5NVgsOkhomAhfUC6ya8S4Lolh/kDlCNRdtLn5Cw+Zb6IjoxRVGzAsH
y967jE5ml8zo93bBNrRbLTKleBOLkfxf9s6kuW1tydZ/paLGhRvom8GbACRAUqIkqrcnCMmW0fc9
fv37INvnSJTKvKdmFVE3HPd0tjYBAjtzZ+b61mVhVAzbkIwkjO4y1WF8EWRJaNZFlVHPnRjGiRy/
YNBEPeskICRgSmN1wCZn1mJ9bflpOzHQDGyxYRSrS2I8LDuV359QKWiDsXM1raUSsNIrJQasMohN
g85AgDsQYPjHACsjql2SJX3EAF3eDi+zUi4nwhYoYfEkMAtYGq4cBYm4aUs/z7t1o8bkxjYNo5AC
Nmc8HXvhRI/BbtGj7AyUXbwzs3nWqpJApuO3GqCjQzyp7dxc5EkYUECuUrkeohWzj918QxWigio5
o4YsXlIhZrQ+r1q5u25qWexr4OtxNH0lCbXER7XLi0xxwqEQat3BiWbke83SBQsJjqOGDG9QxNDW
ci0m1C6yTCt73iFUE0HuWKFGpY1Res2onYJ5AOueqdBSvxiqdhQeRnWuHwpZkodF7xD2xcM00sS7
ymp5Mh/nuGwwOIjkTKXXN/pzq9nl8gHpXfZtF1yi/FXKR7k1Aw96iuIfLJJXKrI8fLGLq29rnOf0
D5Tvg6QN5Y5HWakPQUWL9axQutzI7alFXn8HsRA4+iz2avkQy5UQPciZmckXocH85+RMWihcIvRC
vufyvIn6ht5yZ23wpbTaHxpF25gkekrNHTNllWJsyzQeMGRWo6lub6kzZQk4Hm2ufB5gn1m1bS8a
WdasyzCk62TmnDE2VZhK0k3TiBPutSnzmMw16rkjT42u2iOC5fDQkbIXtlmowh0vA2QsxkrGfsP0
IpyRVNX16zbTzOLRRPqQUBEtw5opwkAO9n45jaanVXTqbwIEGGKzFlLGWu9DfRCDTdX5Yh+iHaEV
G3+ZJupP8ASZIwSfgfF5CeVHpkgd0oqoYZ0j6Tfk1GU8z2g2yKYt9ZCjdeFAW0RFcz2TFPXPA5Oo
A1OWLWIa5m9Hi63nixmrjaxu9LbN4+iLnPW5hY9WpFmNcAhzkFjyF0YKAovuqWr6RsvpJJsKMYUT
CEOqYJhQHGicMz8BHtJg6CFA6YAoxY57RbX6y6rKIkxRTwQ+admej7ZvSAuL255B99kyjtKo1ozD
oBtC1a7HeWVJ2m0bSc+DVrj9mDyPTbnnHI0WynhhZz6fDT9Z/3lf/xi0NBYlh1MAHjBxdxQ+GBTO
jIwyiE0nDsVsyUTFTBWsPWGL93EZ3ZJhbhqosDDxOb7MtK3mFvqOisrzrhMQvYnfpOyUF+rHCEWj
HU86XSO6i7R33kcoGjKKST8Vixyv3VoPGLM7ofvc3ZdusIs8fGvupXXrMWxlXZ0yvPh4fSzNAArE
XZkM+9Uf4k2q2ON9Zk3EKrsopDUDrG7pX/ez9+fv6pMEGMY8yQV4ASAg/Hp/gf6MMFnMaf8tDjXZ
OvOY0GtWeJm4weUY2/VJ35CPGbeh0vzFDW9BKPPr/YKztgwcgsK2ux3qkY20SeIzC2OpxTDd6Ndq
cOp1+GTB5SmEJ8HN/JjNNBIk4yjlCpevMHVp5igYYBfb0cvvhHO1PHVHP3lkENkw2kYkWTxCllPO
2+9tRhOW1rJiM2KtSXb7qO4YZIe6atP0EO4RFLidbA/4WiClWQ2HU77OH5NS1n2z/vL53qzfwNed
9JH12RxssMC0aU48M8sG8n6D4ZgvAZwnYsk6ngjvV2hLo879hhWQGWo3SEYdBr9ckhen+zIeODzx
ZY7etDllS/LZlcmQNyROiryRx288StopniseSUm5H0mEmq8nLuxoAey9ec8tBaS3KJFsW0fP5hAH
wkRjE19lZyzs9CrbCL1bP0jXxbnkaE/jPkVQ8Hxi0aPnk0VB3sDwplyOQTDntPd3M5lruRqZtXs9
gi63MtrVG93Otgz37E49HMcnitfVYI8rTIQpkigdH4tAMumFqLFa/q0+l1bWg7KKdotRpP7Nt6V7
NIzeSdPc9wATY1kTio8sMSmrcwY9vq1Rro2FP7xeIWH9ZnbJ16948fHpYfRc29UXsh25Jx2olhv3
5jH9sOzybb95EXqxHCFfsCzzsa7OsVdE4INzjurWnn+hXWmrP3+Tx1YvHxZcdvQ3C0otTd2gi+G2
pjgf02qpV+IP/rLqz/QViNnL5T7PSAgVhykdPPSSW078G8Bpf/4gHx/j9/f76PQd0WwMNLIT7ArQ
j5b7BI7zn1c49oH4dalUadhQaVgeg5SUymzSgs6WrVzW284zrzo3vYbk5Zw8JH7yLZrLY0OViTqN
vKCp3t7UDobfCMdW4lsc1pqbrZMD/NTV5Oqu/ryUEP58ZZ/cO07asihSEZIJwMvHefsd5k0TRL4s
2WP8pEyXcX/CD+jTn89QrMSxHh+NYzeZORoKCx2LZAOxtzPlolRP1F6O07/lq8Hhh9oezpgi88JH
EV0rB4FDRC/Z4s7HUylZcxg8k3bpRtyc9Mb55M1+t9ayt725WwE9dw5DA8pmR/fqbejQmaNhfwGr
x6UDfYEcybS7s1Op0bGZ369rJAqxYRvUdo5S3KHVdAjS3bKu5La3nadfTV/UFeB8t3V4CJ8Zbfrz
c/H5knTCSV6Ay7Hu+0sVEr8EBNzgf0Mf2k50u91WFAshwu+AOCs/YMzsTrpFHuWAr9e51EXYqflG
VfXo4Z+MEQ2HhXJcsycnOMtX80PaOMFeOjTn8qp2OKOTMKEY/h9c7Jt1taPCjOqjrpYXxTpUhfEx
vZKYoLfnBwYcD5Rkm9v6IKz+caZ2fLXHRtCCOqQcZ1lV9Jr8TN2p6/Cy3EjNOVMAq8Q95eJ2nPv+
XI9JAAa8NBLR43e9ommLo1y2PEWmt5hJVQ5Kjg0ywXW4q05Vu5b37n04orRuiTjVquT1H95LMYtn
GQWJRNbkmh44hrWJhGqNIuPfuLYP24yxbMsqpTHCLxWJowen1OWaBig4/NK6E8ddXV+ceEI+vPlk
8Qy2yxwPNIr2x6eTZAobM1tGSFo3386r/rJFTUMx57vylX4S8e+puoxWjCOIoXti6eNro9pncBLj
NKZSaIbF9v5NzLpC1cZsYnhxLbkmOM9x1XjChb+pzhFf6gINcydcn8piXm/Z2++PZZd+iQEUmL8R
j1sFM5M6hThD9l1OSozN3pv3xkOymTc4cTnLiXDcMFnuTefJKne+IfRkWv26+K5v6rt0h0r8Hwaq
JQEHdkcip8smn+3oLoi+KGWAaCGVMZydSrtiGk5FkuVHvL9ilpA0GZ29oZmUgt/faDWIk0FGPf+a
meZXjY0zn2OeG5607u/Sk1f0Gpn+sN7xrtPCiNX86nW92V3ex3gFT7q7SEiILQYPvXat4/JU+U7q
4RMbuXhVnLirxxsuz7RI+NSWRhinKPUoeDJEyphqDzu2xf1mZOhAT5NNWRUnljk2dyQZJqfh1I2G
Af+uDylxz1DVFJjwn3o8n3VHOkv2FcwVezkJq26+4xnyzLUx2NL2H789NBIMQpiJ0lHUjp+b2mAc
qDVCwANkxeAo3MginHmMy9jDSl6Buq8gxp0IKJ/cVgZRDc4cFt094/jEqM7cWHDSlMepXIfbhhkb
/Z8e3rilTJZxKDUol2gfuhZV3isAOpDFRT+6H0z02fkqQpzDmftOf8Qi3E4uT4esj68IixqKKuIP
LlMpOnpFKqm1EOCZuT3suh/iWtmYq7l2EJza4SZxjav5y4mv73jffb3Kvxc0jiIzheZJibJF/Ed7
9Gm8Tb763+XvJeWv85nsB+VrgvkqMqno4cTKJy7VOH41wtkEgcilohXn5MiDs8eAQeWpkdYYyV8r
3//pgmzwBBcNJhtBGrHx++2nnI08Knh07Nqtz81dsqODaJBw9WsQ55fDpm9X/4MV2fIsjeIUnVLz
aMUl4NAvQDio2dDRndAJmTzhlIoSbFfRKBWvTywoH++wskqzW1NNdnD+8iGPFWPVFGOKly0ybk43
jddvyCiNleJA6VmdimFHhRtcwt4vd1Saysrer5OS5Zj+wWEuntd40a3KDvHflDGOLZ947T9kWMcL
Hr0eSRvmWrEsaFyCBrMbb94wPEv8GO9OR8QPtQ1ZZjuj5mxoAA+1Dy9jh8pTkSaFi0mBlq3qYN1h
2Rlscrfy9G3FVjC5y+H/lF3nh4SEdRkdUIgYTNFQenv/oNY+ZjigjhhaJv/I/bNIvjrxnHx495YV
aGZTU1z6+MdhqSwp9wdMINnVGuEKjwlOnFsgS7x68TpYncxVlwfhXSQ+Wm95bt+c68QEnF3cst6w
M53enV1xjXTPBTMF7cGdVuE1dmUr8ruzU+fv1/jzp6WXW/FmaaMc1YmJQUSBjA7MqxxsFFFxdEwb
OuGZcHUqIH58J97f2uXLfbOeVAqpQsjPgN4m9kyZuFfwIpJSpwwOQl7vT3yTnz4rFhV3Udep+hlH
l2cqYt4ljPSxxSx1sMYBmxatMwpT6jdpXXq4Fiinnp4P0Vemtk+KriwV8KXq/v4SIyH3cxGAIW42
jt+8GsBXDpqs1v7GaNzs/NxsTqVSn7z8moJHIpy05dH90AdCY10UU0+9iz7oOW5MDkrLLQ5HDsN0
J9/BT54bjlRUpBlaoPpNP+j9Reowe1RVWE4e7oL9d+eNQBw2L0nDA0ff/GWb+d8OmHyIxEtt5c2C
R5tpi6uQzIgvrIf42qT3aQkXpbVV5do58ch8fELfL3S0iUqFoFQKvglcWXEhGBuD7Yyj47qFovQD
9LNbkg3X7sBB5MTKH8PTcoAk5eBrJGU9PiBrvmRR4OGeDjssNKjxT+pqqWHKbuuFoy1fn1jv+Ii8
LPZ2vaN3MbLmhLPdsp6DOusi4nlJbcMTduKmONE9/CRYvF/raNMORMitscpaxQ/hcl6V3NSekvQC
ul4ZO6Z5nXQfn8wwPr6Ky6pLFQD/DROs9/untDIyRShHHDIoESdP9H5Dh9a0A1Gxc3BR7FYccM7i
vXF74s5+9rC+XfdoQ18gW2rJELm9UEUPw3qpShcegINyk5wr3rRS1vCSvNA7se6ytbzfzanR0U/Q
SJE1oO1Hz244xZ2RdVT5462ROsu0GzO6m3FnHSxv6W/845rO8vy8WdA6yo8zAUZWK7GgtMxL4VpC
w893k3oFhMWN3FM1/0+3nbfrHX2hTAqPammwXrWesEC2tY11zaAz+C7bt6GUuifT4k+2A24nE5I6
DrJ0GY9W7ObAsGIfo6be9b263XJ63NSNg9fnel6jdbgK7VDxkpWwPZXnfKiBcnPfLX38FOnyYrrD
UHq7mt3wC+3i/RDbvSMRQuKdfpZ7J7eEjy+MKcsyZ2V6VRTMraOrVYyq1EB9MZPh9SvaxXbl0KNe
tzY+ipvITb3VqbPqhwI6TYZ3Sx5d5ZxpyowuCCoPXZylDBHtyo3hLWfjkwXej+/H+7WW//4m+0Dj
bY1pz+XN38otnngr4aK1eXS+0Xp3gtPXtnz29+8j61FQ1rDx1imhHe16Scg4TliOy+0MNurdUoOU
vyGwdTDPfjgZPz69ujerLbvS26ujCinVFasxn+PUt9ompICksstVtzX94VPrfcxal4tjepnkiumT
43CV9PLYzCVfHGw0JO2FPwvMouvJOS5jik3m7j9gGKesBzAtvX1ip/v0zlIUNRVIB5J6nKIXiNbn
WRgQyK8RKwEhYVATKMoa2k3rnf4mP30v3ix39JAOdQ6AFFdawFfnIojQ/AemtX++pGVvPn5WFFpg
uLUwKfuhwojEMuMMAAtyeVYUDm6DG25q72SHb9mSP6zDu83MEx0O+biUjGqmDhrYNXZ+btnqspud
tWvVlX+3q/5PEfCfrzn9f68I2D+h5mxf3mkCllPAT00A38dPfxX+5pedCn/3a8Jf/CcD/Yshy5uv
ljanzKwBpRRakiIzFdLRBiAZQoGOSgf/V8iu38MIGCtj22XYDXctKtM4Ql9fB/BWyhIPXVmr8Xdu
GE0dN2rFoGyY0S+pVVhhiOx+KItXidrEZ5UeZKv/+g/pv94voFUPWp6MzrKGWSSbtuc1L63puh/S
+1gF9O9rTpsA8k+zoXXkL0OGaM6mUT4I+m5ZmLqZEkweXpOu3DMdbJi7148gYQFo53eWpLI780nI
aw7oJM6XDxOZ5aEwDpHeffvz+ye/j/TL3WOqnHKpxf9RrlWPTxh+KgGXGuigStNm8HsPkveiS1Lc
ujOdOG1WeRDD3kf3liXlTq3ju0V3OHb+KgtTL4GRiwW3Z5oLr2C8NAR44nW2UUJ5pYgpUITmqumK
nRmFZ0bxIyp0Z7mn7btlewBEqr9SxewcrflhWRxGBwfz38sP9dcpmG9Cobr97EOwUZ4vtE//Shrl
1fJRpAQgoXZjyWfLB2pTgNe5e/yZptZaVQYewT8/159v7MenkvtKMRoLKEbPiYXvw1JVC0EwW/g0
S+Ni2RFdhZOx1Y1uPyl4OEeqV6bF1Thi6vfndT95HahiEpfQm9BFEvWjZMbvValsxtLCD6C4nKx0
ZWKDrOfyrkkNp+5d2RRWo4yqP3HLjqmKmdwjF8+Q2+3Vvr+Uh3onp5ITKpWXVDfLl/X3j2Qmqghq
D/XuWd34Z8OIv0B/P+M3HOELy0ncffvjMiH0QlOzf/9Is7sY1B7q3c2fL/n1Gf17c//5DDPXZJki
1c2fZk5vUwCAUTgoJy3wuadELNYpaBRb7pJD12LAKUTCIZsh+DUcRAphjweIp6L5FPN2s5ikxt0j
YxKbaIJaWOjbQekQyFePvMk3qlZrjqlXTpFi35i3Vwx8XyX9lF1FmcB4svBQx/JmmsD0aBdyA8s4
S50FumOP8rAWlMgrBCzYY8PLu66y0cxLegNYCvm2pZ7V4vzSZqmtCsNFZXX3y63++1IKo1trzfgI
z9HLRHhR4V6bJlSYytmojxfimGVOFLr0Q/ZGgylP/V3uJW/qg/UfLkoLogPfN16ptR2K/qZsA4SB
WyrEuC8qt9VkXYCbsGapAy7ZfpG7PFlN3bhbLlXq4zMQSt7v66wbNO6yAbZiWC8jvjiaXxSlck2B
iPMu1qu6qD8t11pn2WWsmZ7kAzz+db2Wnl6K0Zc/PwckQR9CAaozKpfogggFBIP3L51oZmgbEhAw
1oz/BHACSGNYEGTDpRHE152oHrBXJEbgbVVoX6DEfrUm9TEsgtzV4Adr83YWjdUcSudtIj/HsXJo
CvYPFYfzROiGdYtflDqr0DzAzevhbWK0+6wOVqU134Z6/0SzFHVrDlwEJ+iNLEBtjS3q/Ol8qxcx
tgNEBVH4YnammwAgs4uw3w9VsQ5UEsoRSmGjRzc0sa6wc93qIhUtHngwFbhmN/IF0yEARPE0LfTv
GsIDzQJqXeqMPWsuc3EIGaQLcei2mhHfGrlxMMXCM5Nkh38C4+BgIdoB40b8dhOsqGRR8PRovq0F
ddN1KOMLoKq91HhD2+ybWUTDPz8AdTiHyn2WC5aHu4MnV9jcVt3WV9huR6NwssjaYD9xJhjTVzOd
d7ifOlMcVrY4T1/AINiKGlJ31HwQiZX/FITDvjUi5jtkpL3ZQ6eYZxDIn+CXAWovBPpqwGFpx9uK
DyckH9ZZUO/8gYlIPa7saAjuBHjGSdpsZ4hohb/O4moDdJc7qOC4OlxpyQ8CuyPPoqcN871qhTdm
okHmwFE8vS4H3ZUG81buCzxk6xu0Nx5G4zcZ1LwI9YCaZmtjqSYyEuPhjIBFSxU/tp3udPWwtvhy
Wl19MFThMRui52QMv+sdLrihfMgNYlcKnr0t5oeq0i76sv9umvm9YFSP02KXogUgyhsZTy/9olaG
PQ5kXxsZ7mipnWFufCXoxrbR5EMbtHtdgizc8b4YFVioqZXxSdYvYnqb6pydcxvcWW+v8vSxF/RH
1Iw3FcmOUWseCIJ7tLzNcqtctVM2SMnXgjCuQKCEdjvBOqqyZ2gx9tCmazEmmM/NZMfyzoSik4XC
Zpr1h16ioElesMKo9FmM9YtKzis78Z8kHZaArOwV+CraJB1SEQuEuYWXT6/nC6rL2inT0MvM4gar
iX5BR98PncQmPOgXulI9gpX1OnURQcsFd924hJh2i8vhfgiEwhG1cQ9uqBSS60br7tuap63sL1Gr
IyYpcN8d9k1oXCBPv4nqzps0wMaz8AT6aOOX/TOu6murGh7YoRn4pnwgA2fFqAwtYF49iojMtaJf
GcKQIUqvO7cTs2sxH17y4nrUxZdGbGunNXkbfWMjwp4ep/B7H6VfizA9l6fghsoFLrzFTTzE2wSy
g51M/m0Grz1Uwu/CEDROrohYegxwbfTs2ocKssZx5kZJgnY9pFB9kyxnfhl1kzMJMCzD1Dwz6EPY
RmUiCVXHg1qF3xR9vIoU3CDq2sVL7UxQMxhKOidcwIF4ceE5m5rgXNFhyaJxEYTW99Dst1KvfWtL
7Vlo+q2Qqc+BnIw2ehPsrIQdmhDdqU3YBHOibPFQu+nMYVPkIsPbgy0oGDMskAekYD7mZ3V504KG
No0v41zvdV+/pARlT1Z9Ddt365varWYIdzKAIltuoZyGxfe0kGJQCP7izrpqjeogLhYoo1Rcp4IO
3IBXO+7RrOgTYv2puAUI8L0cJ+wtzYjXAaDEbK2VEdKyaF22cH5wKDmIUe+M6ZdY1x/U7llOK8iU
Wr+ZoYHqWnqQewuHjf4pIG0Jegz+LH+tyHCadSveduXsmVV7Jpq1F0zBxu+yXctGuUTZ93FCa42D
EZK0h8ZOSMDrSwWyseclWgh9xGXm335HimDoLyEDKEV5i9PU3ScxA+OFjdxSnPO1lagEbq2rX5NG
8qLGNTG78MvZSRep3VSsMf9wl4ASQFNSx2j9O6iI0ooCroPUz3kbW2KszHopO4Pj1YzotE5GmKB4
toZsVUsIEX7FGVGgrxeXF79DTUJ25reCp52LgbFZAo6l5gcxDSGngZv+O+z4RLHrU3EHasfWYq+0
UqcDOPI7/Ohxv8W4e/c2AuFXtjHAzC9RqGz2bTtcLoEoBIJaYZLVn4HVhsrzPiIBCXMME2cUDavf
N5GpDdS1CgbBja0IXHWJUWW1C9l1RhGH4TdRyowYtpVHMEQ/I5XVStuXeSj3SlzjyxZ7QyjbHCDx
Ioxg10aQjwlaFqkfLjZHYSuWV2Jjdjz7xQ4IsiMM0nlRmWfpKECMex+80rTZAPW4XOJXVaPISM/H
vttlsBnexq8Xps6usOdx59bYLtEr1oMfiBmRs12rpeban4UuQ09AVarIWghbvSYeFlerBN9vQYi/
w3LahqTcOG+tmZm/XaJXLd0FpXrINNFDIOn9FcQmJnUUExvx7HyumMAA0HS7BLIYc0ejH8+peX1f
gtk8+vg3m7c4tYU24itjxlOreTgOa8WUnVtAUmTMA4pgGz+Wa0nqthV9ekQdAqjOGGdsbBdVJoF+
RTo48uu6KtjjMFoBQPsm5knCXbn44rXmrQpz5t+KeQ1ymHAW79+GPRyAeRGrm0RJ10EXPstqdVjC
npz4t6MVPcN+tXMlWx9HPmDBt6Xe/RX56qrEolpr2H4zF8P7TW+Sryfwkv4KgKZygf3PDnTPXf/0
GgXzoXTyysB+L1l1KW4hU3WB9xFwqx96Vb0sMbHKh/tcoLL4GhBRE+J3Hq9F4XYJisOZngjPIz0c
oVYPkJLP34bEJlPvxWdNh8SEJJSB07PAvFCt9sGMrMMSD6OQTpQIe/V3SCyi8HtYUJrI/eTuNSTC
Gtv4BmauhNZAiX6g3UxWBR5Zv2NiSiyuI+nsd1zUC+2C8N8k2nYJjQquQCgQxfvfoVFMS68wKDur
nbky1Cm0y+VArlIkYVQVnx1Z/GHSFXfDJn/2a6wGOPxHc5UDpJqYjnkXISsMQB0Uo5LBbFJvqB5e
bEuqOSerkPkgomPd1JsY0yO7kdXDEh0LOf4BesEVS/12bGQkxT8jJNY5W0bUSBQh1MYJ3b/fUZL+
UuFEK6mJ75mL9D6Jk7FBY0LEHepXrEzVh8aIz5dYOZbC2YCXIUqxna8SkqL2XpWyjQaSVZaih0KY
L7FLC2wVRGWi4jg6mg9vw2ZtSfvGD9bxfomd8E7XNbYGdvak44ja9sLla/BUrLWg16CWkHUgn169
DaJZL7uiBiIO7uFRIC0b6Cgt75gs7ix87xQxvj4OqBIgnH5hfzfSuYa1ZBmZm95PtpHs+Sn9tF+h
FR7frZzqV7/D6p9Pcq81u+MTPXN2DDBSnsKc+6gqhXncEOcpCUPWXVeC6DQiUb91+g4xGLy1AMNW
mXxqiheP12In9edled6Qj4jYB0jKa9ni7x+SxhiaNPfmYK78/jJXJsTh8+r3D+h07E97xTFJ0tqD
KqLTvVUbRpcCip3UQ/9Rafi2yPj1+me+Aa6poyBsX83G//6nf48n470UF0/ZS3P8o5ZP89fPav76
dIvB+rt/WOdt1E6H7qWerl+aLv35KYKXYvmd/+5//I+X159yO5Uv/+8/vxVd3i4/LYiK977by8jZ
nwrHafS+asxv/1k1VhfDbabMl8IOlXuGzH+XkQVJ/hcKPcyxJeaxsOleHpFfhWVZ+5fI/xCc6nDJ
GIDhT/1myeACrwISQ+gDr4Ofq/2T0jMCz/cFBxENjIpGUdSVpfSkqEe1ZxNOY9Aljas2o6htCjxe
gXyj0GofZWjaOGdPsc75XpUhQTg5zHQsEJOgqiDdCp3lYaBb9tfKWMrGvtcGrd72VSJXEMflogHe
7TOGSDeo28x6T43OaKwENgcmVuUaa444X2VlGWEDrKV5dz+LOWxf/BjgsFZzXUgracQh7xGUYIEl
sT9F+XBjVhIIeXMY8W0F+WyE+krMEd5/jwEpXGYYrZQrUOhD9J3dEgJADSXC2sJNGNTLMAIYMYcJ
HhYdJSPK0Tgbhijx5xTDSAAL/q1oDFZNHa0bMWKCGTtY33DY3Pc42qyUOsFxSzivlUjxHUVIaWAh
MGpNL+taSQ4dsW3JBc3CMu9Fsf7aWaUUbEfVV8gT9QS8tWgAEA0f1Kq1dnNlNTl3YZyHlRDPJmhX
0IuTM5fIktaYnXHoDHXFvFcL7E1sXxFG1U1LKl5ng5VUO4OKdHOvQh2ePb0JKYpFsOLv56TG69Lm
Cup8m4yFgp+hAcYQHW7jFokwbuEHwRnNpTLbNjLgLCesaum2aVRrhPrR59ALOt/0t5QzCCSYsUrX
QLQKC3eFsTBjRyrC8Tk2x2h0C98fRW+cVCW4mgVYCE4aWM2z3Ej+heLHs3HA2zoMMifA3xoXikn+
Ilfd9AQKoT4MERSEOA33Az7MqwbHOBOfiEq/toT+DooGRiA0Pl5AzoczoKx5YJC2HHXMK/ORNtk3
deygJ6phQ6lcU6ex25fxyPyWAILvMWIiGbYlQlUvCVNo+jEYh8nzK8nHNqKtSxWLjqHyr7G0NC/H
VhJjwjLOiMZL1Gmp9JLMhj7eJPh4DNupbqz6Ih0zMSe9LlMFhwFRSqChe8psMHcEU1DiXLppjCKG
v21guCtuS3zG5W+64QMncYRJhCghdm0WPpStNhtfOECKEVSMxcg7ItdtAZspZI2Yb/RF3nuNafkF
dgptZQIukynx7rtZ9o3ahbEi1PiYyFa8Toqm4ZjkD12wBctRGTfl2NbRnRKAnRgw+YDrEtrmXID7
bOWqpZkhWlF60Zr4Y1WrUBRTaeNLtSmtDWA3Cq6KOD9gI1HCoZzmc5CHIz4NkzqqeHa2pnho/SZC
sT3hHkx6k+nRt6w3McOckq7AP0zxATR2aqqXnq6X+N5npZEoz/iJzQdxCLFb2xmCmTfbMTMH7VKA
ZY9PliQ6EVLJestoU1g9VYoVS7tu6FJzq8fp06RDHAxboXWqUR9wv7baQbsyw7qIL3HxHJqDIM8+
WkewDkhNJKPr11qFHfc3M+lVW0eiMZ6F+NAb+6SYqGmDbcflxs30zmoum0iPSjw8cr3/kcBDEs5h
0ccR3gy+oHSRRHmj6KKpqV04LqCGO45ZcaqU/GCThzh47MygloKrIEzklvndDKsthpO7qUmnwMH4
qB8Ei65aHQTypcXNm3nTICaEiriqtL4G5iOiTmrEcTulYULhXSijaWfqQpOB8zN06o5SEUzMWdQY
4oIdyVMTsz0cw+4wE40UV6yk4k7xZ8uusQNzAQaKP4rQmBnSnMYRxFyAq9xwofsUGjJqATyVBsAQ
W9DgDpLQxmJG/cyPem8WpUF35iypsCcdIFMDt28Ck5bi2Dd+uRKqXI3O0tBIN0aMkwCd/KlNzD2O
VIAQIXho410X9PrD5AdVsVe60kSTUsRJt+3ahf9tZNPcPmsQVw4qQ/opVKhEVVeYBmmdA22ySn9U
VuY3XwO9pxKTyIU6vIhjnd3AvLmvOYXaYOWHxdmvjCT52ayqVtuXZeOre58aXPA4tKogXUH+7U24
QXrNYUhqZTM7IAWKyr0gFD5uyoqpNCvgR9bSd5si7MoiYpaK4ZvUp0hBsdLObCgFcrpPIhwC1rnR
1r0ztUCJzxVfEPk3I04G2142E7ovbZueiXh5KCSmOMCDaACseFY2qb6N8N0euxV+psqTWKpGe2FU
ve7veWklg8JsQhLMGJyqeNBS8JX2/ZSODJtEWrq50GLQkGc4fF5JbRenDxluGS+NKk9gINqmjInN
cRhd4F2k5hseNeMrwMYMv/SC2k8R57KKjUOsCG4lhdW+wZ5qxq9AxYW1DMr4TIiK2XTwxMGHFAON
Qh+vAUhO5QV0EpMvDfdYleqbNjSXqCqq8clMMM57JDnQin2AUWb/Ffqzij16iE3RgQqy2LtW0lER
szQ9HHeJWefJetK5kF3SYH0K5MxncjgeGoaHJS01/L3a1SVVoTkvoGyOpSqsYyCTszuDJNZcIYLs
6HX93OD7F6emupICa2rcEJKxbjNPkiRf2DEmXGemDgv7qi6ZwY4xHXz1quSR0Cjz5p7Yp7VRUywU
i4BvJseTazTD9LIT8MRc0FJ1fy+3GBLotMvwZJ9yzBtoWOSDb895hgOuLUmJojm1Miq1LabMymx8
vyq/zIqSB4XTN7Gp7NUKr52z1Nep/goyX/1O0JTSuCwr/D08obEiPtcwR9EvpMw/Ss//vdz7snzJ
b9r65aXdP5X/KxJw8tI/JuBPw1EKzh/4mYIr2r8spIiMWGhUfOirMdLxc5JDkf+FDApzHI1RL1rd
SzfuVwYuAHo0EBMwWQb0ZdFK0B7/lYILkvEvtKIamm7+kMbvk/5JDg5L8V0OrqGSZhNHHIWfvIgi
/bUp+GYALPOhss3yPEJhM43Y8a2ims8b1Peun/jFfZiLw//n7jyW5Fa2LPsvPcczhwYGPQmB0Kkl
JzBKh5YOwIGvrxXJZ2Ukq+rSqoc9Sbu0S2ZGRsDFOWfvvaYVvwKMicDpIl0E7iEBBHLXl4sXKd8c
9z3Z0E8eB0Kkc6M7tqbAFCAbVAWh2QLOk3BFll73K2dswUnqoj5wk8SiACCe+CmzIjhsJB7Wkdym
VkmACkSkKVz3pmoPhTXaz2kNJLV2arUD2mY+2oURR2DliEHz6qaFsEB9WhUCaErC5LARrXxKgXJZ
q0FAQSVvHaF53C/cqruD6QY9nPtt32OyKYuQ9GvHWs1+Vew9QBkH4tWSd/hL1Uaoa7zuWPunoS1s
rvHe/JoNdpavSPT1GVZxE7qUKf+rKZ968sOhiQyhiWw4T7two2t/vp/qrCiBUTYcRKKFGTAAblnl
oxBIWsCevE1MxtV6mJ32UlfsBJo8jJXMw/mJR6cGpyjDszXFw4p8e70dE6F3Gu3cwyKr8JRq3N9Q
Njiczdk7QQqx2lWt5SfFmHdcZ44H/rJu+1tQeRk4lgH/UJ7Y1hFGXfwyVe6QkGSXOTAHeBGGJei8
pqJ3nmEZdSd7mt3uPgm1a7/QnjJMhlgLObKpU5e3jjdekb1FzfcgAtlOYDaL2ZiPIyVAs7LtOXW/
utnohClufIA2iMfoCTsHOIIi+QTIxpuwqs5+Tsvc653q1qcoaN/rJi3NfZJCtj2GXcuxCZGEa9w+
nq0ZF6+iPUzW34y9P21LqT6PGbrpnYPX2Y1INWoOOqurEL2QveT7QGUBMorWsV+1h1/3FTyguKYc
g8za9tk4TieXwBq0h+2V4/LNrqba3mUWP//KUSuyaGH9cDpYg17BEJIx+rcit9utWXg2yvAhcLmN
JxLiFaDweypNT3+yTa5nGhgBEdychCttm0kkZge8wTS02FZpsYsXmKM9360WwFi6WIEMlhkkYqNq
E/qiVXDkZsr9AJwG5tZqmmveVcuLf8g5Kc8m5RkEqNHZLEos50o6wTfonn40jyFVpRypSDcU8MnL
WM4ZOD+rGBm050gsbDLNTnkS772ktfV68Or0KaGg3AJlhPE1GAYkGB+YtNJmsgVEr+CBl8XOtMvx
Wy109ZL2aiUpG9w9HlmWVWwygLOFj5CyjF/ztLRh+M5e8eLxCD03HKBcAjPf2gFXbTagcTxjqzs+
+kcv7ZTazNO4SkeAkSKPV5Z0ZjLZS3dc4pVTaUByFRkfXRwuW6HnzOUBh3+9m9FzBmte6Hi2QSdx
z6haGKSNgxLKS58q16h2amj4ZAJlgMUThJpfstbut/TAik+FxUfM81k9L7MHya6cku9cgLstXjhz
B8lcDaswiOdt4yu62n3S2Ds3ycLz0innbhwCalu7YsBmqovlS+cwNsw4JFwCUK1l/8NxMuK059Rv
LzaZe3v6NHqXgsEKKz/ZgrwBmDbk1rxzyiGPJsCaQJWTpDiMZkfUbOFuHKPw94GzCADyKbR4QCjL
MR57Z43Uq4w3NXnSW4uRYGTopkBmOmXqe1CE8aOc0uJR1k73pU7NvF4t+WTc+ZPZ3TS6kuM2k4tu
Nh3zCRjPXvbJmzs7Ciaz+Vw1vb3ryrvBD5OvAHnEuAZ/lnyX9rBcfDcNIDEKYEY2tUa9hVBavbay
BtYM1PMAQSokoTewnnqT0bwwF3FOJkkSalmBRsdjCQnK98DSInLY5NpqjxR65SaAcbGXg228LcvQ
r9xGRDazO6B8rk/H26E2WZX8TvHKdWEVV0vYvBqzVyfbNrQ7awuuxT13mn1zSG1D7pMksJ9tfI3T
2kgE7FZDztaDu8Q8OxBMc7ktYVHY67qqPN7WZAFtJb28PlMG5O3Oz5ZiM12Piz5XKM5ip7iwrZPL
Cws8ckYwl6BL8/mbRxTBuuNaetC+VR9kn8yHsZbGcYHP4PGYrCkq5ckKUwsqUjhsReLr1zyEcu3C
nn/rG5+8sWWss80gRP3gaT39iKuw3KT85rvKZjIv0knf6ricv+VuCMdKlPN2rquCBJVKUt34WdPt
6rh363OeoZEwaya3qaPFOgmyJsqdxP4mh97bmc2AhmHMC961ZcQNLAIAo8glof65QfOmxhFIgZV7
9tPkkYGvB1CTEBi5ioLWjJnQ1OlekNVE0r8q1mW1JNnWN8novBJuYkYElXdsY6faCgntYjAHEW5z
l20ebAMIm81czckdla2drfPFvQnllHzlSqy+ZEscj3tSLaFAVrp9cFQn74Ky8h9yI83b1dRiGtsA
+pnOvtMICFvJ8E7krFAUnGq599M2S1cBkvEvMq0qf6WRHW2sZm73fqugEGWzvW8dzUlSEl/wjTxH
ZgKweKYE/rzKD4QadKcu7/Oja9TZOauS7g007HzgsHepUVLZAZUO0VYw7YmPgGeQqBUM8qOi7txg
mzu+AWYIvdvR1Hn8WjjuA0IrXwFy41g6EFSgEAD0BKsSMGfVA724NjkUpPefmhQYxSoe/aXlmEiy
BUNzuINxOgKH0uOTZ0ykyOBJJEuYc7PaeMrnu8OdjkIgB2tnFhx+3BPJCaDb81BP1Qe6wXi7AlyK
zZAPHhTiyYh3gO+yqAMGtin7pIDg1HshfpjQRPc51V8g2l4ag9G4lRdqk4dhRo1sOLB5yijtRmzB
9qIGFDDtKHfdNPgX7StyYLuiHx5l1XzKKzNOGSgk6lDC+3TW7HsN+isoF6cWn0OBHc71Nyijuh0W
0i9ufJ3fm9z3LtKFV4wnuPTOQ2rQgJwNtt8S/lPOwaDao9nULW1FFe+8LtQE5jdV862wlp6rXFbP
7nmo6OkJrTaW1eHTHt1hfE+akuzTZSiW3bLQ3ryy7GEtpqZw1szIumejb5t55fMtj7HsgH1DIUWL
54z7wQzybyRrBFvbHK0n21kGWK0LQpHJMenXAqCfj4qrwbzOctquYBT7aCDL7YycF+HWwi4R2VNF
55iOi3lLz4hwyq7dpiWt2GoQ21EOYmdoOJlrRY87b0brB/UfYpXBFvqrX9Ri5XLTYBw5E/W68iQD
3AyozmEmMu27m/ZJtAR9VvCzZLcm8zS56JKqf/F6bg2WlYztGhErjs65vsNI36RbhR7sviBd75Ns
4yxctQMzwRWtXRZCJk+2ycUtyztkrL58Sbye06rtXHh4Aq2Iw7D5fRzk8tnxKv8TfmfdgW6DkgMT
E4mfW0hQjFNcnou5WY6+O+B7hob+HDvpwrDcUfcom7QRKTHJS4gTHLRxrr4bzVywRMiETtj+4X15
zX4iyeV5HLzRWucETn+ty6SGxieq5sFjSv8S2EVwX/ivdWE40aDBB9MPLdYtoVo8BeGFnkf6Ddg7
8A24lMBxtBNulKyXN0uL8TwXuXsV9IbxOjcLJwqSXD6agam8te4759b3gNfNvO070SrNe992JWvd
7i8TLZ3NpGohbtOsMp4NwyCanYTu5sxmjsgozOfipZ9spvTgz/NIhe3zdGXXCNneS9Hkx5q1fgFb
V+1jw2HtZ028DSURmCi0hPWez274XZlaXZqZlOuVFdPqGJy+jKZsmPYTnrN8MwrHeTYzR54Tfxze
iMrNHpiDSmOLhA16qoFcao9sy96oyukOZSbo5bpD2j+rGADdXLEbbkcmuKe4zeOtFL4RTRNwRG2j
Uk+R4Bw8tlJ35YqlOnhuHK6rEaKE6bda8EEN7sWmsR2ZrWz3HAwTQb3meKJL6Z+M8dbJaTDBQuO6
3ojxJEtV+CuHxsi8Qs/PPYpR9q7WqM2hzTHEn0vnJhTxsqnjANlM5cB+dbjSHAcihbm/oWH+ei0e
3uYwC24aQ2KoQ3gzRDTI08+FSu19Kh6tISASOvHD/ejTj5sFeMdV6ZT2nYIcebGpIaF7BkawDSsV
3iZ5Rit2BvpIadanXRSLrrl1UJvc1UbRvXazDeK2C69ppChEktIJnv0caacTDjTymr6/UTQ2H1K2
CgrEUt8OXmLQpcnrted35ffZ7Oqbwmz8R+EBChJdUb56KgdHkiaZrnczLc3bqvcsrrltDc+cc5AU
XmcQ52Y2l8fS8GR/lVBm9cqfTcllzm32gi7zKRZhtXEx/7xNliFOSdaGn9BZ5q8steXOjIHYz7np
3QzVhF8iXuIADE9i3rr02V7jIYWQY8WJwWo3ajaYNGXj9kTZvaaLGneTYeJZGPAouE7dppyaxXRi
Jh+vK2WEn5WWc0ejwGyh/kh/tAj79C1ISINFQqzM8y3yQutFFsrY0/uTN3XV5S+OP4POUgY+zCGL
y7uqzn/oOdX7cbF7voORkeMuQZzmTiFWYWKZBKc17Xg7+vMtpLX8uLhtck/0R2ygvp71lhmGtYYJ
OH9vRoTDuiNAeWMQgc5dIR2+jktX7Ak95/PrTfXGNKP4zFFF8UdBF/XBnD4x+GrPrRiymwlS+v8y
1vajtWKZAItR3IbWNbOI1ssvrZUmpILJK8QWpL+7t3Mee/BsyRb4Vvld8drqyffW4xRvO4XiyuTu
DEAu/xqXxcK+YS+2tfmlL3X3UwDwK2/hD7s/XahrxwiFvxsQLoTM+w9rYcoYwSsVyulsKr1b3hUs
zWPjXisWAFZp2wQ3bWkY37IyDJ6Koe4fpWPt2rqQ1RZwYP7/MNH//7RlaPJZ/88tw4P6XMy/De2v
f/9nx9AM/oWihocFi6QgUyf4z46h9y8Pgy3pSbZrg2OApfqfHUPH/5cIMYwSBODYrutcQ47+3TCk
A+lg7sBLKjzyAq84mQ/FBFqFfz8yyBz+x0SF6+v6xS7mE3Jou+gCOF+EcPEa/+ERqN2STG/kAejN
bRwj7vts1fEqhzzFCbd4q7Eqz51vP4EFRERPrmWJo73wvJ0/OK8B8a7WMD3Cwdotk/zet1my/uWN
/O+ecX7TX1/gdZ1dE+8C3LPkWNE//X3RZZMk4S9FpBJ4I/sb8wmkkkGzz4RJxlvQYIyy6+pWX78Y
cwB7rD8mdfa1p0R9pKM0H2qKjsiPE7kp49k5ls4SryXf6FA3/Y9/frUfuR4/F+rh2//9P9QoeC1C
zNOoMHw+P++PLaIQ10/Rxe7m+UbznkzhOxRq4M3c4XZJNwyHjBvb3BgcjSrwXpdYuKd+Zi7mTEER
BbK29mYCiW8ZnAMfTXXvFsXemZZiWw/N/KmT095q3uNeW/e0qPsHZTdP+GvdkzkEY7bOyj7dqXD+
0trU8MUQH/o2sbwdKOVqYxv9cBv0b/CAUH+1mYp8kZNMPwenePAY6diyxC3cYU7wDXebVpbeMOWo
jwhsfzCtHe7cYiR/GuEGkjsQtI9GNjSrtlgioBHdPQOlYfvP7+ef9vfr+wlN5uovhlqCquSPT38x
rMZUUzevmsa4nYYsoBfbzJuwNvA90N9epTF6jDY+qBmQdtq5T3NS0TY2mQlBAJ7v4eq9/eU1sWB/
fyLhONlkICLFEuC73D9ULm3emWNawSm3KULv4G3rMwjBlwbU3M2khHGp9EYWi/cw5s2Ppc3pKVCg
fipr8VoPpviLw+0Py+L1kcMozGyBjFSPfOk/46W7Ku2HsaQlqJVotr5Kkgsg8imaTOKRhKrfFRCN
O1vBmsQH4XE9cJAapLoCFH8dN4GqM082eLIjbNMDZKZ34edU2eNQf40bxzuRsWyuA1kSRbhghjSt
PDkMBPZtzRLuw8RU8lTZeRr95W2+WgJ/X0pQ4QjtZEHhYrP8P97mqu2snNvpsKKoe3FIyto0Jo3E
MZFf3GDMjxV88ecg/gz7JT9x17WiykbCWNZu95dz9ndZ0/UdxkWFcApAD0EFbEa/b0EhnI0aTQY/
G+5EDOsGNA5r827ORXnnmNkdyl7n8Jdf/4+NmRE94yULEMH1yWfmdN0Xf7lskOKTZWwyXBXr6tlw
czYRG+lHNTosQTUPC5+eow4Jd73VGFfj47B0YVRadhqlxRvFG3UbMW/3KG7euHvFh8RcuD4TkfyX
Hfq/PIC8Uihk4Is4lxzM69e375dXCjovZVzMbGN27VeZpwRGaNO+mCaUqcpMExoQ6NfolITxgzep
GI/h8G4IWiO06KcTOhScVTl/j/J4AQ3ICupL+zg0Y33DHfYBQp9mS++PHTP/W93ol1CL/sYtJXMK
ZYKEcagE/vntZxn/8fgR+kXiPamnLkfj9aD+/bdKJyvVua0AFXV5eDAwu0zK7u4K1RsnlcZU0rP/
FJdW9dijE7hilCXaseY7xY91f/1/uklr+iiWcar9OgGonhrbKWHE3neqvRPxDKrXTh7z2vs+zFZ2
RrLuI9yNl6gEb26kY3A/uB3FjVG/McWr9gadXfIH+qcx8HdLrk9xIfQzgeFVlNEuDfpt6c/hHhwP
l39rQRvMjfHYAt95LGP7Jp5pP/exVUeYujkn3Tzf0019Rz/SvEMM0psyvxjl1UkgsZ21Tm4exqGy
n0r3QiiR/VxM/XoUNN3rchC0tNnTutjXq2qBGN2bE6md/TSiNJk4iRq6YqGVNIdW4zzu5+ApAOQU
FQJ5aUib91WIdjsSk84UplYP7JILQGOGPcS+7YkJCjes/vqmGUR941vz2cHlhmpkFNEy9z7TB420
2dXQ66dEXmQ1qPXcYXUU/PCD5dgkwQCn56Q+GFMgL431EJrKvgyUbuAYc2QtHW2fxo6dA8LJZDt4
TnYzQofaBqkgJt5BwLdyl2kdBnn/pCx/XKEJEudZll6Pv9BojqozrL1jOKjsVDyd4Gm9qXJAExBW
nohaJy6u7voQYDFf2kWjUo65vMDiSDZZqDdArBk6Vu43mctPtaXq+5IAo1PpIdBr83aijWj56xH3
wYvVDbf9IMUhsFjulmvZlyRmiiGgWOXK+V6PdvuOcChbg1+V55omLy0CgwFisfAh81/1DBgG4Py9
yt77KWS+acHO+bmbuGaZrMPU7+6r2W/3bg24anIp5pFHvtGm0himEVwpRzl8zniH8wYDtUpDqB6j
NUW+mls0acW3jubEfQAbuqmK3XR9ugu6jbeh0aFssA/W0o7vjsPVBCwSaB7Rt6dsGJtzm85fmtr2
vpVVC8bUwGzC0x+4gXzoaf/XdX5SbesclNmQwvdx0wG16d8aEkGHZUxoTUfzOZNuiYwZqFTtBUQ7
ZiJKZHy3mNnyUqeOXLM3Tce8jnEYTlwdAlWzGIktV61Id14VWIBZHcKVnSo/WF1AAi6A6TW30mRF
9i//6vpPW9/2740gtvemTIg4zHwi8rzmJQ3HDL6z60U1MQo7covfJAK8IwTucacLntkUVAFCTXfY
2qF0+Wv+eyNm9+RxE5VTfmYkkp/nxM4jjdfursftCkCbnyuU551La2x5aFW6M3Ad4FGgKxki62Gs
r78Tq8saDuijLLav1n1AM5TDQ62BXHvbj39VmR0mEyQ5xylU31MrmDZXhdM2nbJ6U9eGgBul4v3H
lYBUS4DUNE4fR0wjpTkttKS9/LJANF931tJEDkPGNcglthCT7GdkZ0dlD+UTnPPyUae30pEYhfKR
F3/9DeQwPIb9EHVVMF1KfGSr1BP+3XBFnYLuTl6qGAYU8DWNZW34itYTFtzY9buc8+PStMtpqAiq
WKwKsa2Th2tQusEhdmYQWWZOIzi5h1iJwbwqv8jadV7DZn5nRn5wmFTcDX2Wn0F2j3BicXpDbN62
9ULOYrLcgE8ubhasf1EWq2yTpnTeGMxH+RDW+96Ylr1d6vgUqnDYx19lob1Dk6K/WbzyGDetOBWZ
8ek6d15r068245Tp23z202gS9ibWGiMqg5EzvDp7NWkXdJc0p/eP/+rLZHpx5/HNTA+FoInYqqC6
wRQS4+e6nocIG729kr25TchljbylHJ98GTZr286fG+yAD6y8dx8jfNRayt3Z4GAjxrJtRMeg3jMs
9q4tF49ph1kzpUsFwkTXK6MR4frK8jmFbP0ldR29kw2TgQQvk8OAHzcxD3qKNvpkN3a1Uh+neC6P
aikNGsFWtZsBgW2NYsiJNNXhxU5BTPa6SglDaHYW1uODSPMfbbk0R5nNENdSM70RzLU2uD+ZA40v
4CCsg8wm6yjzkn0l0PIB1ZRcTYPdvWDb+hL37NuqW9a121QRUcPNIRkmui9Nlzyahs/0WB/7vGao
onsvAmqyuO4JuZ8ZJY49f0qBBw/TTVwPd11fsritPtkhndGr0aZpWlvJzvkoaBKDwPuPcir05IDp
GpNW6k93kK62Zmb2uLZSApvGHO+HCvZhN+TveWncTB6nbWZXt4KCYNcY9o0rRgQWHJ8bH352NCC9
OzvuaRZmvG0YczIDgj8dNpN7iiddrglyYWZXhiDVjyyG4Q5I9Xy3cEuK8Avus4DZEUFdKcrOKjlC
RSwiMp2P0lf2Ayh5Y1NIE1F8Vk84c/AZqmbPSHLtgow+f3yZbFfT5YtBWiVYkRer1Hs7bEBo2/Dn
mO8yPxDMmt08Dbel202XY5Ul/bm5fsFMgHybNvjVJd4/uDL06fjtC5qjYl3a8W2WKR7TsDV3ORR6
/CihfM7L9RJO8iYD/85jF95OWT/e8oL8qFfN8mgmKebGEcy1xLpvhV8mbkbr4PqW9FAetzmtO+QN
OSZqO1lOrSzzB3dwtqkjkkd3wjmL1r0+1Jk3rMvJUFETEInmNsMVoDc9BS2Th5J5e5SZjbFJZxtY
YeJhURbWQbszf2qD7txJ92tSdeWNAhKOMNB57Kea5IJp7u4XA19ihZevCUvzoVH+tIVYkO9Lj/yH
uKJ3H81+B06k1VzfXDr+dl6frOu3JT7OXGeDUrtJ98axJxuHYz5u+dVSYs3YTdc6iYdTngX1KwsX
ceCANToVT2GrSjQRjbliLHHdVTKJ1qiD/p5PV0rng9Zefo/m/5Gxbwklmqv9WCBQtCT6e6TE0x1c
RLTxpbdshoZZzaDb5aU0rV2WUu7dmvG4fBsDrkg1xl4mgSeFJJu5b1Nt6uuvjejwYb7eBUcEMZcF
qQRDNe8myMLqNl7GJzMZ020C6G6PBaS/s+xbWROkSL/oxkNRHdXuXG4bdMSIv+K1SdvjbLYQQClZ
49WA/eYByaXBOpvSXeYsb0HWfgt8o4qsLuQpGmuV7UavcygmgRu0Rb/tcpaoOXrWM1D1nmlX+qz1
8Gbr8AFaKB9QnyT0UVZBT+BQB838lKZE11qCXCPXia0DWFXzL4XBH4EyH8mcniVICKI2pSX80ZP9
pdoJPRoQtol030zTo1gCC7+GVmDikEAUBlqhXrenxAiObZtkmzHoc6Zm/uQSP+lvlevI+37ovny8
0Ulq2ce28dwDmTC7rFj+0qn4s3Vmer5D0wTpIVHpLtrE30sYa2oFU+3Joh4r5jVATnmxljTe9xgp
L3Ua3zijN96QtkBKCpaHu38uoT5Qsr8W8CS1Aooxf2Z7g8X5oy6UcemMKquBspuMsMbc0+SPrBZd
jyfb98YT3pmHFr7qJlVyfNZ5CDzJsl+vl4JzXjE38pE6rT7uW4id0RROOAStMtcH4I7M1A0XsX8/
zceJcIkp7cvHsu+5749xin9SuO+dH3KudIwX+sVgKBg6f2tP/Zd3GOHmlV7ghpBNiBb+41cMAMqT
5YYALG9UsJ5wH5HtL8d1ag5kP2Db2WNAIE+1DuQpS8P+xh+iNtgldRNZYR2eR99c9kNADA7VlLVJ
5oSS12fMFGdpsPvnz8MkUey3hgowYCpZJ4S+4sLvvfrAfq3TJ0NnusyDZfVxW1w0JyHBC3SFgnCq
t/gt1NqOi/7W8Pt26xBysnZFnP0vQ2CJtEUOzrsWuPyYK4vh91eRDEDtO8df8DSb5sq87pofX0SX
IA3IgvsuKOhwfBwI2YLkEwcORkW7a4+uxl5EANG3ZSbFYqzT6m9v0Z+tveuLw2TpY7K8euI+okd/
WdxLOFtGxQ5KQFpZnFWJiZ3Unxs59S1XzvSxNouvA3LerVGl+aboMgcjAolnpe/Ii/Dtv0Xmeh9k
lV8XkSUIkEcZHDg2vVAQob+/XTKpK6+PQXVbWR/Apdz9bBqg7JlVs3F1PKHPHfqdRFX1jl3jKzHN
42M/lMOhCgvig/NVWUu6aKLJjsoqimMy+f5l6LR/CV2sdNrYTBjm7qtsMi8wWNdI1fCV9oW1qhcR
IhgujphxcJkacHe9uP6e9l5+bHXw2Lddf4sGobz96GN7n0ap65usDkn8+LgZuIQYtAFQXpUyvETB
mO0/lvNHIRWMcJ8nlzW9yOTLz07Rz3tvGpjpLkWMe++r8J3396FQ9FZrM56oJU9BhZYEQbHzlHsh
QnjaB92iCMAI3sT2Z4t6qUjabozGfJKTmLeFmriQXgsRbbpfOj2PK9tVyJCr/A59VX+Iq1Cc42As
kBFFwuydG+v6pUbot/53vTkmJIVUDGJ9qoktvii60J2e8AT2fr8ZUi9eNZ6vvzrVj57K6/s0Xo0Y
iL+IIfD1tBoD9j8vRDG3DPUB2WP5yhtOgA2m/5ZutSCEC+uTdfRAmO1Ml3ohTVx3k9pucwpU2Dwg
H/tRxL2KEjeuD5VRE9qM7OJBFIIe/eh6Wyf2k6hwTLxIOntvKXm+K9tci9xHQspQfu1kVr3VSKsu
HfElCFHnz86cUZSkQ/gaa3Rgsiv1E67FfmPqSt3PGBU1ta5N731ry25+kzNJNpY280gsHhqH67Mz
a8l17XrnNoPqaS5padhLu09yQetnVCtiBTBezEO3BT5evw7+5K9rfzrbc6iQTgQnu0jaky8fhtLQ
d8jR9NlKhGJAE3ZnpQZnw3LD5WQyf7Kq4BrZ9e8SyTdEZML9fr42sM+th+BFeHqDHSr8lNcpNzDz
a9iYDcvUEWddk6+/lPZ07FKg0w0fGOnhV4DAwvL15ulAoN9N5fbdfUr3Bq2Av7Zn19m0fs3jkdhR
aOHNXNV0o+GudV9bEVjPY7XIm+ufbPjg35esb9ZGGIZ3/TxS843afwn6gXVg4UiczWz/8f0F4mzG
trXiuZzvc+x1ZOLU3z3D9td5nMqTq+2Hj2J8oo49JnCwzx4t3k2zDEbUCVQujlN/DnHsI4DKjF1s
j3qbJ2I6JMQfMbx3l9uuNCVis+t+utRBuv34yXOQHPCQyXNJT3fVJVPBWiPQhqUIJNpdoH1U8fjq
NtONzp3uLs6qbD1l1reSWd1jAlyZoDRHbikHdoUq3MdyjDldQ/Nbm7lP1PHODRQjh2ovfYVDrq++
eWz5s3iIjbFHDjswZTIhRaQY085LXlzG66feTXkY+WHHgWiSJUb/oEGnFnvkCuTLUV9VFIvjv//c
IfzWH24WMCboQzhPId2sKisPTs31g0Sj1dmNe8ZqOxyEIS5Sx36AgGKy12Y2sELkItGEE/02iEI9
JLIf14Yn5GZxpnuar1KveoI3LpJ6lzSKwjoIr0wfCZwvS298RLPsU2FmGm0TR7VR0m+1+8Yl1k7+
oAGoLwz4rIMZRC7V4/qjtA4WBiQf566n2AMmYNveCOkURkAPZZhXXS7iKSM8bP/xpyog3yxcZ9cD
MR4PWRcAFrR8/RJcBYsLqs2PPXRB1rplHiUPaE3s4+hPBVlYdEoD76aw9cxFVJhR53b98aO+LX36
ogML6Oc2nMx41yq7vUtU6a2G3tp9/PA+CIxdyGeLhctezrYod5juTun1dtImwT15Cs7Rc6yJFaKy
PcLMrWcwHgRAvbAvxS6ZId0lECkBUqpsdyg1BZFbHhqhYkZO6uQ3Tj+ynqX72V2U9Zwp4rbmxf+8
+H5y6oQNsNPK/IvFarjYpuFFlkAYN89tjBVqiU9uN4Dh0IO9KeKmJtSlq/bKzXvCmlKxsXrZnJPc
7VFLDfO+KLS76YSRREafzqREBdkDHDrqi4+V8XEVv7ZiMH4YdxlCjR1DoOa98dm0lm7wcNLo6hQk
cpe7Wm5bW+Tnqunys+LiTEfffkSKfs23aHet71ZHx7RP81DPnyqHhgtW4r1RX3WnI+nzNKO3uq+M
XdHkL+4UW9sgD+1N5Wf5rpVesakYeZ7oj99+XICSKTP3qdVa+37CbgNj/Yz1PN85nJ2RbBqapAoj
8yLUV5vq+76Wptp2HsUzuicys4L4P/g6jx3HkXXrPhEBuqCZiqS80leamhBZpmmD3gWf/l9UXeAC
d/BPEqnuc6orU2LEZ/ZeW382Gd/tp1K22G/zMrh3jhZh4aHPZrJUXvlbU10ZCGwmx/tkorfSMfS3
G9Fvxk/TmfEgi6YLsSNOH5P+mbTLw4JHPNlN8pdXpOpvubypaXqr5DJ84z5HpvSnalBW6YgyIzS/
nAhWy3baxsTzNShFkWH01VPn9gdROUUgGlin5bo4SEwt/9MZrRdQ1e0Sv2xZaKAnMnM9qtZ5vP+t
Rn7ui4H/JE3KYt8lGgTbuqovudnwI8/6b9cuvXNvzT6ERhpEnPt7b5xGKC16cnGnJqAFd6Pe6ZJX
NQiiRxD2fFV58oag2mgruXlJpwMLginANg2oxUvdyEdEKrLsl1TzUedReVZctFwFTd9ipOeeMstp
OMh2HkF7fcWFyD50qz/hF0AgPdNFBIVAAiVzezobNdNoBJPfI9bcnyy/3zMjPegs6F+apaNRZoHS
46CkMOif77sXu0Jf7GXntp+moz7XhdpZqDCCoaspFvyW3c1s/1dOxW0wV25xNoJ72cSgfM1lDeZy
Bpxnyvqhd3J5ykw9GU88C/J8L/i7FKdqTY27Z73v4J6FUXbvQhIwcyod2T9Shu5SY0kfVel1j9Vg
X3h/D/O81h8ZdMvrzFO56xMwLpajipcx9j8WiN9fCnlsYDPOfTPduQUVtoAJY7plt6AI6yZun0Hg
adp/iaGX3MOUmewz3XBWhCxGrlNpu0m5zVfZAKuRlVGdh56Al0jKmpEYQ3JQPaxotrR7jbPtNMkx
PVbGhVRLYn+3pZVElrhzx1Ls8TrFl3H7m4z+wFSt/EAoW55HMS+3NEtunavVb6boz9o0t1+SSfF9
M2ZYKgmd1alvLn1KkPjTfKqQvauwcBOg/y0TDFsvvlaqgD0lFwbgzi0OeeHKt2bkY6SP7fX/38lt
bdL/6eVoC2gJyMYiXp2Yt/87hTBtWSB7G3SQOjU1qEC8u/XHVEtFb5+0+5Bq6sb1oBlKXRxDBA4p
ZidOLHXZ2i/W+4zGH9cRo+DszlXQSTSbc7ro19n9BGeh4dSWyfegE8wJIHwxMBE2unMVSez8+65q
vJ2bOM4+UXK4eFLPTgyzyQzynAHKLi+x+v3Pv6BNN6irh/exXRPaCYOo7TQ2r/bYoh/2JRJdSYGZ
DWbBnkC2aNnLt2ZxvePcptXb3Pr5UU8DTbfcnbVdCnilYYQMnooWzOewKNkn0cG0D6r2pydTEvOH
37x5dWT6M3PHv7EoNvUFdaddWu2zpVJ0n7O3X7Whvv3vl0zmiJ+UTjDJNrCy/HXeD6OvofVGWlGd
7FG5v/0ZOeWixr1VYDaIabqD3vXsH+3IkWTLqg6E5vnHwRt4Z6ysK0730UvFD0BWtf8MBxmslNNv
ZqfReKuBuRy0WD0ZaKJ39w+fP+smcGJGYJUjv2XRxw/3Lyj++1umzbsZasNmGTYP//vbYMX07bUz
Qebbg24a2sVgGXHCLcYQhH2KxtTqWXi5c5Lb8NBJIB6ldSSgjLz5abE82Xmg/RadzrrAjOvnehLL
xayQlWu4rjjobHm8D+PYHTGTX25SYgRoBuuvasb1SaX572JuEH3aZvlIxkL6b3nD5PqBfdzWPi/v
tazTIBGwS7fCZl105yHNx+daeks0U/CF91EAWAq4Dt1yFNZ1Km3tZz+5duSWBVBsNZe7uB3e3Nz1
3yuRfYrFa056zc6WpSOTUJ+gJzOPSVfP2497m3tveCfpb8RIF0y5Oco6KP8kvlPRMTHwkMWo9nqq
9LA3cmKaGKZCnWKzXY8q2ePd3FouXEbNOjXQanWwl6yxaIVDh2iHIB6xbFmpbv4geQ05Wh6PJ2b9
v5ZlKM6pidd91TkdvXg5NCbOuXwCxsy4fFUMZrXJVB8N+E4/rzEhttNCA90GlSHF76mxxp3w/6fm
Vb4+/uuI0tm2QlSDWE7r0s2A+PHfwH+mnTkEb6Dh/wIUnj9wzZ1Q5Z7+LXmLeZ1fG8/5hOyClCo1
/is7S786CUAb14u1JMi7rwrH82FY/PlSJLp27LbvWEBpRwTVBB4VoEoSXXqXSaXTvsny4sHvPMwV
bRGZoFMvupjUXmiDeKVYbYKlUJyTeGqeEQZbH2LofiDuVlxghjgILX4ttFj70Jf40y20Vz+V689O
QHTOiuwHVAbjnGV0wF1BACmrkLfaplVdqSIe416vnjQlQr/vfsCXEH911s5TpXCwGmwgNMzLfw0M
Prg3bmbtZLDFe/9N60LflaG+dv0azbCK9rOWs1dhPrjL4Cu+jLnuHfE4IYRe/RMqTPbkyOUiTSQi
MjsFStnyjbMDyORYeDbOey82+KipAQfJRK8c444la8xhYi894JJtFSHWY+RWtu6uHCcLFc/xLomQ
k9XstAp7m233zrkeXOcg7Aw8yPb4osUvq184itDya+qzkD26O2d+j+1CPSXIvumXUO5TNj6NXuZE
/bZ8Hd3WOK6SZU/cbI8Z/yt/FcsTo4UBq2aM9Sn/vhcYjl7117USL11Rjoe+GF2c1YAL4B8gHP53
x/YtrtBh64NEbKIByEzz1mJh/VczWEtrPtTWKeHKgKKagJhQMn0aVzd5KpeVdYCJgeP+MrNI726g
0JyQ0o/oFRQT0Hl4wwXGgltbql0i4d0j3pxoVv30SFHaPuE5wc2hq1OKp+yNAvqXavGvOF4fP+v9
ELVCayN9sCqK/KYDt4dWtSZ9WdcZJcTsgoW/QDX38weV+OGMzJ7uW9QX4hg/a2dIbuzcM5YWoxU0
vTTehzmy7Kz5MNN2bxawajsSfx5Smbnhwob0LWZpjVPsx/1iv3/xFHvo1r3xt0lhOvXTG3CiEcK6
ZN9j+h80LuWp3Y4Ki8r45lj2AMUWiYKdZAfYEvoXIJkI/3D6jjG3jWBqxgySMkhzzMbAA856WFqG
RYaCxoFoTiWVqg9cXhgoCrSlf8YJVQdazHb0rpNJ6ldw5M2NujSYNwN3pZL8nGo424EBnEsKNdg7
6cJ4IkleDPXRxaaNQGFOQtNDLuPkyRVpk4oq4IGRtxQzg6ElPnrFWj4aqYajYVY/hVPzyHtNT1Uk
WOr1ZRw0XV28kC3gRnXSgkhkabdLhNIepqTc2JlovfImNR+YfQ1XO/a9AHYUI7Fh/aZO33WT3391
jsN97Hj/LbVgZyL05gKapTzdv0N434U5pG/DtARXIDh43RrqN6RnuO9vetpkn9y/VWjQh537qsg/
bWHu7ZylgN7Fl2Irx5YEYS4z3jiAnEA+DDDup3aexiCn4dSW0X2OHdl+kb7GY9e+tPUisTDnHg/I
IM5TUQX362KUyoqy3OFnimWkNMP7UTRlHlWFtgaO7KFmUmne+1TT0dq9xSBoN2+rVrvQ/zPLrD0P
y3z2RTE/cEENjx4KkdZPnJtmju+4FU2MKH0drLNhPkoBtVlZIMJgU/UHxxrTV2j3KpyxHEcLJvRd
j6Z4/685L1nG0VH3oT37ZghDzT8rM31NMRo+ya3lmqltdui3IMMmGUZTWay3+3doY3hIu0Fc0nS4
OPRsH4vs9+2Yqr3bx/medY5/q+Pa3y2FRxebCGs4DELg0XYt6wk9DrdbMt22AL8HfwXsKxLzQfnF
p7nV4ZRq68mt0g+rip+b3HR6rpMO6q+dP2fbm+NqQ0F1LX5M86CFrS/yl/sX8I87UBfG0/3V0Do2
90P/2eK9DWujS6NZ5dCufDYmgZqFsf/3uiIb6LE3x5/13EEy9PsP9EXaI15A7RGnqc8aGEX79ooL
BYp828YEQVTpzPK0S8Gg01dgwxSvs0fhMEt/vXSbkk2VKxkgs/ZZT9A3JcgIcC4cyjcHAGORZYG+
/bRmAkU78dN/ZQGPGcuEhXSBjdfbNLN3/bcSvF/cDlgno+YmY4l5ryKw8kU9EqAXo+zlk6lKREH1
0wwL61qMZvzsxrH7ZLSvY+Vmx2TxUb5th09nsEFz+1SeS663o57kQzBwUZ1NqJS7+2+vmh2JcdhR
qCwjZdTx36GkYcl50BdQDy9uvRYPhpbs/6ncBgEQp1T5a++MSBdwGYd2v3pHA2NoYPWuvk+6TDy7
yJCeF5PRq7v4Ns2R4Z+kXjdfS9a2xxV9yYMtm31f5n40620Z2qNW3KxBmAQT5J9aPvXPw+KKQDjU
qrpbCcCp9VmPPXrYsZyDbuzktcrVT4y/3fX+Ja2sSz6MDL9WK2WklDiH3rSCyXfb59nWN3ulsG/T
h4F/+t3w4rAdqvkx6ct/T9C89YlCZTm0sNng3fcB8bnYr80+zoJVW2mcAUnVVIADUh6nBsNhNnV3
tEx1dspVncfloe6TljppbdDAxwO0rPs4aTQZlWQ/yJgZzvh28p1zV+AUGPeijn+3MyvxYLuaOv4b
SW+DzWlwh2v6X+ejkAnGpZguUvwaUYZeOkPYFzl6u8aU+vNk4IDSXsxM+YfM8Nn8zAjSti+k1HyL
2Ws4OE2pznVbMuCkKrwfWJZEHWEqLT+ljgdXvuZzg+Qac3kv7CNq3JldiWhfpJeRADW1IrIKJyj9
rDFhvg3qwcPBn1FGRaKF5XJ/3u9fDIcxHOuPGgbt9A2Zo73N4zQ/TP345Q9r+dpyXVHtDC8uVMgW
xspj2Tl7tynis8LR+U8LWSy0+fFWqCBPkVGxSJz6AwdN37tqX5gNb0bnjLuuMvNomfw5yvtkemMN
n15Gc8CoUn0j+rc/t0orGBHkBxYLJ5JGGPeYHiEd5B1wflfLpzXoXghNbn3E4T1DqpfzBWmWOGcK
BC8wFqr5zqXlXZvpI9YAydXeCl1le4lC6ZL05CKVDXNH3CXLC+/gBdiO9bEmhcZYBfKuBfgJqZA9
Xtpy+KjSUr1Nabwc59RqDq6Q1jumieugl/M+LyuqkKA1kJ0ieOGILZL0rzPnPxpC6n76E2vhAXv9
xc/wDW7X6QXW9wJCJrd+/M9L5A73l8WYukerZYhoUf7a2eh++R1uU+lmxsNSVtPzOk+/4sEh+JaG
bw+Iq3pqOpnu/dEmSXB7aSjj1aABurU6Oi010gUblMdvE+w+XK7GuhuKCumflaaR3LQvZp5dGOau
D2Kb5jStXR0KllJTPvaB5hFEjULQ/dRAY1/jTNkv/ZqIEGmKKG7KB5dtZ6L98u0B5dCqIYBeIQPB
w4kS6TN+7SRNGIqtmknIzmJ1/Ybt3nnmxgzurzK5Fm9Msv1F7UbXHg6pv/KBZ1T0mFTZb58FO8IH
Pnt9E4/neTUfVrUCDTXhrEgngm/0VzOq6cXxWCvLlgCfWnZnZdXpawt5qPfXo1zUX1V0eXhv+Oyt
iss2op1PTbHvcd4dTJ2n/X78JsTIhBUSPtBDXNn3Sy9rhbhSsVT/1o3lOonrkqOk2Q5dIICfbdk2
UT2n9pERnfpc7JkYh6aDlJ28iYUMIocmO6Al176ksww7Narpse5UR7NeoLjL6U9rdjnHrE1lVMJu
OQ66mX0myfJYKq04GjOpWwyE/auBDyjw/aL/dsR0bWWlfoz9SO566rGUIapiNCAAYbmeq0c58Xvt
q3rXeGo432sOfAO0p4L2dRzC3oxti8+WBMzJZgLS3rcYByzH26yOx/KwGrr80ZXjfCXCpwsWQeqQ
4/IH4nHe35W+CTUW99I+myvja2XwFKaOO5/1oXfebPAxpYv3lE8NUHUMlzhYmv/gWb4Rv9G/grV7
csYUMePUpM9Zi78f0pCFJSyzntpsYR1cpVGfr0XQmxu3r0/G9mazgRmt5DC01nRjv8rFjV4yRRXt
QoNNwfVwM37WC5+oFVP+XefNCcg2TtW3Mm3+50uv4jYwrf73sHj0zGOqy6A2GDpoRrqc4uQja/3i
6gxtcV1Sz4vqmnwP2DnGVeL5PbVW/LnQCO+6rCqfRDbX+zkeHodtcw7U+lYOPTrwxoGX6JXPqWyG
g6u13UW0WI7vc6SSVCMIOyMz4pYh5ZA78aUy0Mf4fkc/ti0F3FEDaWDi91irRp1cf91jsap2rVj8
v7ehJ1PYm7p27+Sue9X1R3c28xcNIKGEV/hGMa2/QMM8Joln3u5nrXJjLZirkiQzZHcza+frveCE
ewfIafaeF8ElosxM3uytieJ3xn60BrFqDP4THz9SdqUqLv9GESQFFM/zdqAsRoY/T23Fn3jFRNkd
u5kZssolJnP3atuqvdGcx89mYlRPFuSyCsUYcwktC+6Lf8vFChg3w7OsiTfi19l9l3l2slJHQvGs
AMzb0w9VNOOztXa7URvRKjvSCpjs2U9lsRzl2BY3sjisJ8vs9zCKlgektJ8VoPOLKEeYv5WZgNuM
+6NTYQHyFzi0k8NYgc3PSdte3f9RrooVbS8bcW6hETHwQm+7GPYLznQgU+zBbUbQSdkS78HtjSY4
gVqFXP5e/mQOVgcjrzY6woggjoX2rFMu1Yroi3/t+DY+v69SoCnZD9tRCOzSz8PVXZtwlUr/cE3x
teY16xSj6B4EPH/cAF19kygKI2BCGLa2qemYo/CPGWfzeAUGCRX7GLdOv/nnlrZlXVt1l3vXev/C
dlAE/N+mcJ7IZyipJ+9i9XQa0mM+5z/j3upOSjkZiSFWfGoZaJEtxGhFDCWlHkRXBVb4Ja4074pt
7mlAOnleuna+dTNCRia6e36731WJGijvyzW8T92Hpnm8qxI1vXN2s2HXqA4pYzFqqQcd8XEQZzI5
U8VgQXDG50nX/ksLdiEx0sqDaTa/18IwHpO0/NVpjF5cUKu/7EqxIeO6Y03+XlE5BlXsynNVYNgD
glrtDNFxjWTkQ1Vupd0goUFXZ0IdO4xVvutxmh4q9F6BnJIzsBfm3+LX5CixzwvjxZ4zRncpO5rB
YXun0iszoH2sNhaOnzLgMeAke+DexgmFdpUQO+/V6SdSxcK3H3XPJs8c5eMKhh6df9HtGcs/+RZv
J/N0h5O66bvIrGf3KGnZg0k0IqJSzSLg2SDcuB3i2Vevk5phLGkI9YXZVIdVwgnJ4oE/Wx4WUZTY
DDJmTil1tSIKa19pJa1V9p02bLDRfTOMXdYwbS1YChOLDFNnXV+n5hcVJpKWlcM87S7xpJChey/e
aZBDEQ2D9smSAkmCZx4zrIanJC5YyYwZYnB/CHV6ccfXQjbE5MVoGr9VysRlnljCWsM5Nqs6mrMc
hkfH1LAq/xgNJdNa/ABHFIcWg90IaczCCup3OrcIU03zKBaxfSjbOALYUrDfGKMRpH2rN8sTAyWy
DIYfLEs/u6X6mS2kjOdaVFpVj5WRUMZh+t3Hf6HUPMewBRKLaBhaBAJSqizkkyPPSf/o6HG9j0ui
mOLRr07Duqn8Y83f0/b+TbU5cngPW0VCK+I0JiAV2Q9AYsvPYV7i/ZAx+gDT5yKMLwRjVEy8q6b+
KzS7ufixa4YM4xlVF3kwdvpycbSXNXf73WTgpqlayNnz7LW7TpMsA/0S4nJWkJSQjC+e6Y43N6WH
Q9lTB0vHwmRRMuN6l/GlFz4x42j6yFHKfmzz86tDTGQ4MrpJmO14FqnRWsoixUOY0fhMcidfJwQg
63KmIHSIbhkxpYgjp/WZAE6cNPps+ge8voZFUATKocWTfmhZ6fOU2d1h0X/XtgfRAyoU4hogCGmd
RQX117pOLkwQSn69kzvY1fHJWqIKEgYL3J6/wUvX532oddp3rssI1Ro9dex+186Ghs+kGXgt7d1I
kTX36o/fOyLC72TsEgQJ2MGYRKU9WR65jTLbTYpDkumbjNJzz85yXIV/6QYfOcjqFqfEXX6UJTGH
i/MCspKrATFE42PhqEwogCtDuUTOV201jENZqr/gMjeaiL7DxRAkpmB8qa3sAGIbszWXsSPs+Vad
ko1F52tVuudjQ2aamEbC1MaTl25abol9bsIh5qZJs2M56Id6zhY40RC7MM56xU9SXv0csp02tpRN
bFxMLD7jWgNK8okEInhjhXQTohIuA6doboU5h2qokICrHtRVJTg60UYYrfaqSH2Y/eyUtf25Tzie
mlY0O8zjLwM/MHpUTgazBcTGkPFIBMmjXvvj2ZInBCWMyXGH5oyY+sHBQSCavfenNhLJsA0+k9Bl
G60tv7HZsdXeYLoEx+6P8NJ+j28Jsj8zSk4qcmTw6VuB7hR5pGntsYjdV6q/FsRH87veWDfljBrF
dLonY3yPQS0GYLxRCGrlA3K+n54+b0aW7GmURo7aPubt1FiVGOXTigLQt3e+CwbLaNUOP8wfv/XW
ve29EHZGaPKayuM4ixDQfxKwCenH9jI2ghbLgzcvmpNc4DcLCcx9snWU9gDkGAW/aglZckWev6se
seKU2OWpc9ps37HEiMbO/UCz7j4K3vMVBco8iuLKO14dnCb/r1mmkk31Bh6HaUpV5p98D2dq3k5t
hCQEx2Z+sHOd8xtGwcUa3atTWK9pXDNgMqqHTfsQspUfA/Jz8mAAeRciwLBwaP9iXHNby7reE0yA
AhSaykWnzOBiaI6ah7ZdwNcJqrQ/VIrHdfVf0pQxmz6fVaZ3N/y0jC2G8pEzSz/YvEGmuRokxMx/
TKwQ4VT1RWgv5t+STXNIotawI3TwZgqkd0yagaKlxrAHByh3Trw40dD+it2m3vodZm9ECu/AaXs7
21PtziBbFd4hKxm6Tcnmg5A/aAUHvWQ+VbPvCaWDKbNxNVyRE9v8OJmmnW+4SdDa3RjF8ZwdYo8Y
BlNnvJpUqxW6zfBQDjwEUOg4Suu9F44r+wFHkxNXCX26mntjD6J51yT5sfMqN5xiwW4ZRHRGuF0s
UR+hgSGsN8ucGxazNvlP61n4x4qynRSfNmxns9tbDUvuNPb2sFoiu/WdXZJ/6hm3MdFBB27AEX4z
u2noll+Y4x5dy/kUInlH6Nw8+p6E4cAHh3o5NFLAEs7yjNzoS2eru2PZ9wu89Ra4Svlqi+KUJo54
zqfvicMq7OruWxpkLMg0IZ6J2UuTTb+r2UQ5RBJGYI3bYsNY37KECcUMpL/WmhepRgi4GG0ZQWe7
GT6YHSNAXbLOPDpd/+5C77EsIBlL/LiWtgqdkoWx7axm6FTjumO4nhFcMFRRbv+xJgoMauQ4TNfh
YlgZe6yCS5aLpNxZI8qUMdH+is7DT0mmJkLCap9oDx2t7xHLULmrknd+7Itt6su+yWldVsaZzNzG
lfZtrrqKtygzQ4ZuxD4YXw6PKIIugxuadb7Zsgfp8Kjp8SLgckwjby0LAjy6pLFZ5GW2Lfeb6hlu
JAsoOngTwZDnv7wEEjh973WJ/W8EOcjunDnI6YLObdFf5cSB2pdkOqzfIqOI84A40aD/9tzuowBx
17C5iAyEIsg/U7wis24/dZDyTAKlKolBDokfPk41/JypsA5eaRZMFblGETZZYH4QJmZPjjdNQdw0
bTAkYNInX1m7Slm8lbE0HtCv43Rs35oVnjdCkWixxJNRzBcLAftbVfX1njIVKbf3jUiJPEwvtPTh
TzqkfKqzU010NCex/4oh1Q3QyGnnpSHmoqiyq+GUJpV4ATIfBRaKJJLm0r4cAq+HkqXlGxbV2+L1
anKj5VJcQTEywMnZUndkphL9cYLV+2fq6i99XqYobuRR6wh1NXVEj7M3mqDJahfv33DFUR0r5nYg
Ez8GZrE7W8k59PzxNuWwpMtW+xDTu2nXfehb+jNycmNH0hZZwXweXIqCtKaGwG/4DrfAwYfYEKrU
4rYE/UGfmk4zoOn00+DCzfL6rBS1lo05meo9Mov8pZnKATKdnuxTrGJNTJAyMDJsXsRpPWjqlPWk
29l1iZM75lyk9kszEHyjWXNlDh66UeUdMxai24Ngc5vLzOYz3vvPdlJx35UmiKz85zYLKuP5d4NY
NMa9uUwm238aRdq/HIf7TC2uaxjQWiDNOKnaWycTn2anLKKlzH+XOiJKQtsMHIIe+DXdCdlkmWTN
ps+2tSTX0XxgkZDt14op3hBbjOBlf6ZjIidgnvBbN+53XPWCQQaHqVAtlRFGuwwUYmcm72XltCdT
+502kTaF7VQS8tWTRJpCScTRcBym6aNpu/zAIJvSq1Q8NNiZ0RQAGm67V+WbJH/jq8k6rm/bT0EF
WtuHxXPOzrxV1KXfX6iBNdtg5VFxq+cJbT3vlAok3LKjS2YD2MA3VU36wXCNI6YFbY8iGEYnHweM
78duXZYD2gSeABi0bM+KkzMcxJr9Ab7tHlvDPdjtZISpOeGBWXmWjEJ3ju0wnPB8jqHKOQrq1YGk
YkR15lMh5ZepOuexG/PYA/HhDn7oEZwzvRAwM01rv1SqDgfbvLAHYJZZZKEUDKE6fQyIbC6PC2ac
NR7+6Kn/AjhPgf4zMaJ288mK209SOLrAmPknrukaga+IYYkrqLH92dNcERq+t8sZRhSIpxDRd8Pr
IDhMrQp2v7SGn6VfaS8Lm68MTIXj/oKl7oNQQZA0ZGTBjWKgdxnGIJadONhlQsqa6MAMOBBq3CGE
N96QJxc7YNniji7IMMMYUzFBQrgG+gqEd6FdnCGPz4UF2q7S2rAi5wdpLZgHZyVeEdxxthhw9fQY
EjE6OlNVDI2XnWHL6TDzFltgqKIKgOHeGeM0wJV2HmviMiCp9wFMmKfaRUfSzs458+2VEq2GcY5R
bFo+ktSGgijTKZKcrKmB31Q2y7ffsxJpc+KNMv8vhVZ6kIv7xBR/N5QTC5AaFGhOcsQ+94ynnkP5
4LEiZ1itRY2YzhYOtLRw50CM8bO3oCIsOz0EaAI0eohW9CXoZeYUwNOK8KcNcYRg2B+tP43H/EJ5
SNVZVgUL0iSGazmzxJRCHQjSTiRdv59MDLdrRxIQwJOJd+VUFPp7V2ZHhP/g0ioSPwYH5//UoFXc
lT0yE5R9RQhemfB2hOIz/ttwKLqfVor9SAj5yNjfOyAPbRH4os9gIm96PI9oYJO2/6iwYO5pVFxk
aAz8sMFH/Ra3robsaMdg2QYa1dGT7Pr4Bmfe8p2KcCBywu+QopaSnUV9smMAWstsPPAOrsdJtQgQ
/B+Cyu/UWTKc3fiX24+nBuQN0Gfi2GfEzJvukg1OWSO+LDWQwh4vPeYJF9KXC5QXfybLskMm38ne
HA/mXJmHzjFBzCPnqdcF0ga2Flz0ipHvre+TSyvVEOmaXT216tpqOMF6O6XbHIqEIw37f6JX1nXo
qyqyuuZvPVTPNTYdzgf2IW4F3MXKD022ftWcLfzOHEJznE2OzNtm9twZCUExWfeiCROGP+0cVyFn
oK0rRp/pAdYR/T75YhFuv73l2scRge9tmJZ0vxGuAojyF7XOHOkXtITe0Rk1haHEW8POSMugXzrm
19+FaTSc/4xmOSAGpibOAzhEUjyaijDIddrn+vwam55/TTP1bq1CRZ32DIj9p3KtZ7eaVoaQID/j
Pu8CZ+V3lFnSwCRgIpbmUDO9GO+z/bswxfzcaM4PtHvWRVunV737hDfxgESN5BBlodvoJhbfhBx4
1GEEHZMGM4+b33GZdsC/6x2KS8GRYLNwVw/LqMkHUelMRFV7Ho3cDfpaJ83ZtpiR5R8dgt2Iyjc9
lAtdW4vWY9/B1+ePSo8wzgiXSklnl3S/bkIswXI3+GfiYJDBDpXUuCTEJmtS758QvSHpknW9E2Zx
jtPJjXwJKdvvl59EBLz6/M13c4aWaULM3AkhdulnmQGtTo51AJjWZB8wvOn4+x9w/B5ZPmbI9tIf
WYOmQtiDta8MHd4J+k+g/dHYWPsWJI5q2iVAWfVSM42O2vnXis41SiWGT1lVl74dj/M4ro9mzhPt
C2phu3th7YMvjbQHgXCYZCsv4yM1/8i6xolcbWE1UfTVfhs76gYOdcO1trrWv5EfF4dMzVF7S+tS
Dt95U7hXsOxGFXf7NV5Oq40EduyIAWAW8LCmhA43AtLuSA5bUvWh7jTJObOJAaemJeeh/WrG/t3u
yr0qTZ4OmY97Dz2tm4DfbGN14kxtDn02fsZTahxrrfjFXjY5M2MmzD1BPjnNNsI4U4tWMK6vo+uc
kcyC8PJ1kt1c4AtfI/mC59Gefosy/zuWFk+MP9IwLOQll7jJs/7Nr2oRlaiYI7/U/5az+cKotwrp
5hZ6KReddv7LmeS4l20yBIfSZp60It8PhxqLfZKuwf9j7LyW61bSLP0qHXXdqEmYhLmoudje0pMS
eYOgKAneAwkknr4/bE13RZ2Jnp6IE4ojiaTIbTJ/s9a3mpFJxuyk6iSHjIAfJkJVXjUbM2POnxKQ
tElmcPagp68iyfe1m/Rnr9EHbQ4RJ70lD30ZPJDSwfqIsZVLNO7OiqTEnNHLNW4ORgkpmgNn9Pax
JD3VoiZ0HODzosATlS9YXdUytlWMmmhAWfWIgX1b7VX7cNIty0QGPU097CFWV8fAmL8jnBuY/zRi
6xc/E5UYBzt5JnuATVE6vSHg+1k7MZ8jUSOxssNdjB3ctZ7gEl1rD8l+MxfmWvcz+k4d6Dvd4ru5
szue2AH9CSGrPEcysZhS29i87fHHNIOGZZu2ykb8BL1B+VcilsUUBhAJw/vKzfXBtaElatE+higc
KJ+5NFKo7gyF61KKs/DKT2JVLl5N7rVrmddByd9gu4EwBNm9OzQBQ81VGTONK8M8XAGGYVzHBg5e
wsdUXJoOnSE9pWrpb+OOwZdH0xFnRMPqPtwxeuthMrPJlEl5kV5+HdVLXSaYO0ejJrKU3ZqElr7i
Snh3W6KkZYFUwxxyCgren7j8cRNuaz+1OThQhQ2t8Uvb1puKDWtH/40pCw+hXxcSABydhM2/jiiG
rGqIaMbAa4SX9Ucctoco551PVFhXHVOL4V7TGMMpJSYCKBF7IWZDfp9fhKk/B1GL0+CXnwxjBDgF
psWlqQFolHfo5F5lIOxD1aYflg1Rn+rqh5IliRsNQt22G96G0nAvfrq3eRum0FuI0Bp8psfzOeh6
a1fP8TcmjRYcROAkIQEkq5bx/B6m3O9YNw8zq9cGvjvwXQQGQ+YtSdnG2RON+gYv+CBqJ1yPhiq3
rpPwdsEuxyH5hE7KWBtD9DmK0TlYBHWsau7XdQnUgu2eYKBd9kARxWMmVbjrMpsNps4/SHC/t+A1
KE3noqD4RiF8vtTjtdiUJgljZb7tmnLYaru7Gn18PxjVl4PAnj6OKtKXCP9IDRihGoOU4ArVrLS+
xV6f3jerkmVMZLWE0koMp/WUjmty3SCMSbVru2llt0odCxvtFzbI55zYtJ0x2t8AYy4JLOPEtbMe
MrpcGh2GJMP4rTW6d4P8rRXcWoXzihHgmBfPkcHbVJnTtTRPdYc0ZpaYORTI4zAxf8bCjhZH6KMf
Ivwh2XIztQEwB9vKNhK7PwA9qlMKKRcDYDFs27KEeyKSb8pOzjrL1UFaCQVfSjRNmC/T7kwlDz7B
HrFXkFbMRhz9przrvUHwqA1qo5uRM2XhVs5jG9H8mgMBceFnnJJGDAoKf1toJKdpdp9I7jF2heOB
v6kxwqTm/GRVyUNbiA0v+PQRVdtzNCR8vvGm1VA/4w7dVXp4x5VAlMSYvIEKJ0IlvE5leC3aaUnk
qFZuEz6z3qDxsz6Tifk7GQkrW302Xcx8ihzAy/BdmYJmHsNnHid0A30ktvCKp5WXdNmlIuSUQjRL
N4BY5ApXer7zJvWrCc2NsFL7MqC/llP7YQZAkhnZpcSkw01TZvizbJPuPKY8UsEMIyUjHG2diDK/
mHmY/fmFh3jVs/LZRjqc90MRfVV+utR8MeE4QU6EWIYDGyqN4fgeG3Fq5LJhD9ku7RzrTGJYD3Pd
8cxnpF/a9PwI+OCu/mhtFHctSHGmmMQpiAfXEuW6rKyPdPg1MQQgtFuY127QXKZeLFdIiX9Mtvqd
FDQ8trZPbflTR2Szm4Rxgqdwv6fBIrcnY2q0aR9Ubn+Use2DgwuPZsOaSZYRU0XmsLWmCiSpk021
ua+NkIVACKYOqcY2GZ34YCGwwHWUbt3MGdb+7L60CqL14NOOR6XYqIgRcKTSnT0QY1XZozjUOaXU
jF9WxOCI5pERIm/S0eGeQyJjbDCrM33OVn7ue4cMBVA99862a+1fPdsGkKE/JlpLrHjdlgKeHDhm
pKwrFDX+HJHa57CErIi69ltihphUMaWf3FXb2jzlk0RmXr7ZdvTmGBxqafPNQb9IgJPC6a6K19CY
ufBJQNrag4Wi3jdp7uvh5In0Vx+H+amoyk86uzd/9pIjGliQBKp76gK/2Q9DyoJnJL5h8plPOgyG
1Kd2CFsUnOgyn15HjezI+hXL/iePubnxUsbhaRI1HzUCZWsKQ5qtrt3gddsHUyofc6fcGPG8Swhn
JGJ2z0oJOGbnR1u+0Q/psbywZfAt4Lhqk6XdRnVlGb/TCe1NX59w4QycA8tKwe3aI9O3d5+UKE5X
+uKh0Vs18cITNGGCaWAsB2fnudRIHJU5jC0CtQiepywgFzQHNpP3O3rcj1D3ENr6j6SMpi3aPkYg
EuRXONFfY7kEaRel/o79LzcNaB7AIVtyhqpNJyuuDhWyTDQcQldGHtrGSjYEMmwcnyGJ0nRWQew8
z4HKT745fRv8ONlGWXVinpZvmgIRR6OYnnvurgu1e21Zbp0Z9WwU+qutaZqI37q9EGN9hYXFdmzY
zDE6aY/cz33Tze1amZw1Ms5fE8XkBIjRCbEFXw+CVzzUwHsk5qowPsw08WtBvWtNA91qCj0hUD66
gRkyGsaLo9Hyqu8qLiQjYUgQ2C6DMBa5a2+s7kybUcEiY1r3VnzN8O9sbfXDIjBtEcXx7xHcuIkq
hvBuremEzPipca09m91wpxq8CT0lYyIKk66+25MaJteZlbH5l9/qeARjh4LbxgUPNtg8svfAGTEv
XlL3uWwdbFF+foQuha1xDVOvWQPs+zUgdA/G95DuIhBecTQL99mKqwAphtlA/oLl5YOsZ1lQ/2ho
8XXyvUI8h0fdbtni8kKMOE6EojhVPnIOY9RrqJLbIna4AOAYrEIT4X6I+z2UzOcLCqs1lxuV2Uyy
G/obTfNF8QnCY90jql82aWqVsZdbAxxiLNDHfEU/5tGZ5WORKMRzbkTjPHwrUERWMsye2io/jLIf
tkYbUvnU/jGzPOhekU+pBqKKIy3bD/lHPfOqTEPrHfF0cQqW2eAyRnFbjW9jbEhGI/KRDSm2qtoS
DPSqK4wdTA9gVzc+pj2a3WbjQeMiyjQ7+mQobJxaJet4Li6qk9aaTfhqaAF1kjxCS1wwaWMOGE9Z
Tg4z1Hdd8ZU8j9oce4jkvJNPBm7doOWO9ae70o2QBgkG5T3qliSdcYP201cR5tMhKIhMcSq2+Z3z
DeEFMkxvyK4Mb2Bg2BVvsoJcs57FXNEzJx/dttwEsvxKsZCLxhdABzTgJySqQ8KT7y9bIxQC5RX1
96axdcNHZyVTO4z4IEYAweX24xAk38ZFWexgF7OMCofb3iydRwvkwaOb22yy8/nqZv6lm4jzERg8
XGksmK7mdx6M8xp/MW8oby7OBcyZIioZCQfGZwRXdN+AP1oFGHuxOjJ6Vsl8xt74JCzgeCYYsUk3
BvW/R5CXH3I5SJMCog4BjQYUEcI7sdesVui9VzMZpccR1oqMmaG1kY8UeS6dlVf8mDD8b0OA6jRC
ogNmS/6CETLXxEtSIFDfa2pgSZ0MGqLFNwlNpleWfxnCmt0Fr6JJti8IcM6mG7mbeQbgBW7QO1TA
u3jd+Cc9EJozR3qFg+yxbogwN0pK7ai3PlyCntfpkz8Yxo4SR+445ei3AM6SSbOZpnrecdk9+Np/
5T4mxTGmzl0SqGtADOeZE8HuKYLNSJLalpAlqPUvWjnKe9J7bM0MweimS1DqM95cd9sovXVaehCl
ZLctuIN7fE8nrcy7oKubXabKF7txr7btz3ftCBQqCsaMpeSybnRBvBm6ILGKg1Qw94h6+2mIG6AW
tcx2KAP6tfTOjRPrlYlWwC1t54QnkbcCGU1bf5wOjhp/iKFAfFlXFToml6wJVmM5M4NNMZmbLfvs
+UKEOAFqhb2jDEY7AfNkSbQ9zK95KT5GrD7P4eL5mLIfWeXl9zjq79rsa8rHB0YV6lK7jJBgyGOD
mnJ8Mwx1EN+cKtjUu0Z6hJBH8fcUIA0bw/cRICWq2Q4rN3bZLRLM3yzUJAOP+N6RU7ifRtzF0JVf
jTS4ZmlxNe2wRrUpjA1S5ccINw+p2+3ZKZiV5sJ8U6NY+xoYStmrXwTAFDukISDs+KGE+w4ZBkWK
jURatR9lxqan44yeXV7CpL7hlIaWHPFeOjSLstGdbQQLDKuHrtpajX7pfOHSS1CXZCV9gKLq12V5
sQqJGkd1jBKxaEWRrA6FPb+EUQwPd0nWyVlZCUCzNRNJHw+OEzGeQbG3GwXxhKBCaZ9BpBT5L6cM
vDVKrg+jqsgAm82dBDRFQxy9YItFLJ7nDjf+piapbouPq4VBP0pX7iJkqX7MosH0OrGXCXL/0D+x
eNvliwxfs+jo4/HRrAwcgMJGOBIF3smunlpALl6/zzxEaGgvPoJMGUSYNw7uRLEpFWJzYZuLApik
MCoq37V39vQ7z5j/WsOziFoWwrycp6alqaLBecxcwfzhPjdSvWcUdxEIX6gNjXqTIIbdFZj4/VIz
/UuSlRm6J2zJxKmBAQsHszxUhJVUyFgP3hxvWdA4G7sQDABsvZXL3e0Ohbr4gm5/IlWxSqFhE7NT
oykcAb/owii2luFlm3jyCHLrt2zOkHioH5AHF+NrX20DjRtF1WKPvW2MwL3r5JTkPUQZNsi+mmkv
SE0X3bkheclkzAhbklfPSDWoMIRdsKe9BS6VEUfILgjw5BONlm191TxOvbqOrYVCnfKhZgiF/De+
FmEcbEi4vIPAwBhjuu9LcKXkjdN99Zh9nckzDoYyP9SMDON5ZPge8clMvpnpE7sM6pVmpaPKyidD
3UXMHE+TqJ/sqNgrvKIceG1wnqr+wSTiBChJ3eOT9t6RyzeoTy5NhvvCzQn8cwEEXxukratWqzuj
HuQpchxs125/rTG07bz0wTIeTBLnzplgzmZ3/sGmdlrNpBDRMPoC8xoYXjkRJNZqP9jdSBWVGJFq
tXH0EJSsOJBkoPILYEgsbj2gPjwdqOKQJoHDmXjB2dMMKDcGFFbJqL+/gbLKTDX7Imf3yQQvaDDi
wx92z55hGwxiDBog+Hx247kH3y6iVSk9tad5QmXpIecsWPYzdHm5aUPNkqOLG9DZQxtHlxIH5xgF
/TpCFc4Cn5He7cOoDrMzKmB/dfNtL7OrhXTcpyMvw7nDIpcgf0ar9oo8CQQsgNUOyxNDwdp+5VGk
MkvSLVaolMSpIHqpWn+pXNSPCSKQY/h7QZ37yL3VPaK/thiyxdyXBeu02wNhy5GR64wUEPkrBEdE
6hmyZneYCEH3tzMCqWOL6vW1K/HNzUvEqoQ8URETfybcaJnEpckrCBT6AQJylSqfggHYmGWo9e1f
NmWFcaLt1CWsiA61siw/ahWXLyr4RM1M4TlV3f5GEKBuZu7e4eKN+RQTJw9VM+uZJrC/tRV5gFpZ
eKpTH1Dq8oy5STWdAN8/SE7oy02SCm3EWd9AbyMSCDIy7GiHi5EgQLOfDkgBEwTaWdiSVsSUf4X1
GZWj2TL+sFJrbTXy6w8UrXB658WlXF7GuNGSYTfgG8aGzqB0AIwSeDi8GuRkoINVzXSNZMZDFPf2
3hzah5kdyvMU7LuJZfNIZNkB1vXxhg6pWP6uyX9gd2lg9iXU7Xqz/w450oDA9t7kdCLrCf0R4bB7
j9qGhEi5vTFfPA2MaKwmkOiQhm4/pSJgc48wk3/GmjANapW+Ys+E4RVniEtv5FyhcFTidsRpywVN
LUrMacrY60Ad9SvJC5BXkUFSROTL9DKq/GXs6hEjatBhg8NKk3m48Hiv2NxXHe62tnnhSHx3OiGO
ckIzheojeOnKY7v44QZI1bekkYKglG02RCH1EMxzZjL1qi48jV46u5qimzZgGABdVB6MWD2F66Tn
OByRvxmqkj+n3N7jMV8RpRhDK+MSyjH8bkyz/LVQPM71Yj7EQgPyYdYpktAY38dAVvU8J3eIEhGb
xtDu3TnPnkbH3+nUxO85e883VEvfFc19ye+6FhFuFZYgeKx57QnZ/hhCRsKIE+LH0pxsVFU8Y6nL
dmVK+vn7lFLgFeNDGav6VUOT4kGaomtWfmcKPF7HJRAht8oQ1evwMI3eu0v46UUuVoNhqos1OWAL
C6Qzi0tN/tVD2lBZt3OEv6bQZzzs3WPrUB/eiEdm7A6o8yrEtHkR7Rwi53ecNu65mH8a/PlWY2vE
ZAuTBtXGs4e9fxPHQfVmVdWGgM/qwbKIoo1EwR3UKw8gTLr41rGWIqtjc+3U/sEwIlSyy3J7mpxw
l83msFXjqB9cO8NWmSjkU26cXsPEXieZLpHVZdXdxHxrU9wYK1y9yRmtGngd1grrBFTYpu3FJ6Om
4qRjeyLYpH69sc09nUBjzG3nrg2bmYvLezBkySFADOKSZLcOy8w/aB2jfexSB6PXaDIvVYJR+Hs7
TDSP6fB+Q/mMyBJxi2fjjvS4S42v7ZR5RChUQZDvHBMec+TE7dqJgvQkS+rhntP3wWZZvFibbw8v
uoQtYckUSLkPWtBD84mx4Ub4bmMwBjYD53XFO/Hg61EdkOIW9MmLVNAp9KVjWKWdMbqXpu3dj4vB
Fix4vAttzMujZ1hbkce02cuzE8YdPvSMmTwfhzOEte0dKYbBrlzQlRhBzMmtryXm793QhuyR9Xiq
HGmu/LEEraLYvJYVVf7tc4y09XZlhzTvn18iEuJHdUNf9GRH5nb8idD8mOFkT6aq3TvMILdTZYJi
B8Z9xx/ssqA521JT/JUJo5qiPCZCvlVxv7uRtVonmFc3dNxUFGgi+nk5OeLnqbwx7cXqdhxiioRq
UeY7t8sRDdQ0PuQ/0B5XPtMqGAnjRLjcguSvim1TKHG5XbOQ/r8Q7isgHel46ZdfBrAUF0jY5iHt
7lmKkC89ew/cSIOxKvx3sn7FfT1WTyMTBKok/s4ho7IeoQPdfjfbaUnJPg674UAfoL/bod/ike4R
IdQ8+1I79pNRdtumb9VH2VPZIiG0r1FVJBeUC/yFYjAkEwCEC2nARHjgT/q7tM5YroJj6Q3heo5I
/8vJaSbA26CfaN2FjrrkoOTqS4W+/Z54zUWJ71MTJr9g0qDeMBlM/wEAdZUEgxb+ihand++i+7e9
6s0w4HcjQHlnsqu8Bi9NM0U7M2P37yAwzJCrffTIAlYm83TbbYYFu2i9Sm2+ZUVhX9vk7XbehmGQ
A0DrvnttKtYcK8H9VId8E2X0AO5QPlngKcbM2YLp5aofm/KKlOwRFryxceyIH26haRpm+DFi/Djh
ZAwPJRS+7Y2CoKLxYVrsbGmq66M2vPi11MGTBn5+pxszeR0Sk9malwJSX/7SXpxvknu8nxoK9Jnz
u5dGevbRmF+rKauZuGHOnzugyoYC/1mHJjpaj2ySPm+n/ZiO2WNXcyaTzWhvNPfcMdXy6Q/TLB0x
8kfRQk3J9whDoGOHDAaSRt0nLbZ2w0RlsBh35lKc/1z1jU+cKmrlZLH0GT3fymQL7Mzm7s+Tg0uq
ohVe7HUZzIic2I87E3ZjVw6vKaNGtG2TcZ5ifCoofrtL5AB7TBaT5FS/G1E5HYzUc/CpQA40qD1W
RdCLw+3wn3UwH5lO0C4MLBa9rEnADxSPjJqDS4M9cCX61j8KkTXbkVDy7YhNfBtV7XRt8t+3uqbg
eqNphdxkjb23y3Izw/mkYEZWmacfKr9+U44MmNpyCsUONkBkHs3WTs2nmoibO99KnaeUjevs1kR/
CEdTjEbWY4BoxQ1atSl76AW42z0mjjo88qLEbBiE+TrBVrJhZXwS6Kju+7BiG778yGyQ/Mc/3wJS
QgOVj6oPthfV3zSSwBXbQEEEeIsBzo2dN4x8ZNknLBkRAoCwAw5UI6s/BF2bHrhgmTJBJDqQEEOo
FcksS55B9egaOM6KLERBEiP9difCbVtxRd7nMt9xq5eI4nxtYFx/KUf6JiN1sLDV3SV1y+YeRxv9
AC96Tgz9HTs2nLTlO/dSlsjKoBHDiL5jEmBe6srdjJZoLzfqy4AI/Y8J7g9DzLb4WTjoi3U+olBm
e89qRjZM7WoCX2Lnq2Pcz5uHeGEMghnbHru3nUcV1YAECnlEwnOXYk5c3wAwpkqdh0gRSByi4kPH
/hsCCO8B/meU8R6TMzyJVt7fvhWTAXq9V/jSODhDYxsPmG0ZFaEs64R+H2L2skXX3eOwkc/B+Ap/
YD/nafwZ5ZVaZ47J7DFxg10m2JVAntnfaKWDSordkNkPt7w6b4H8m3gfG/zSMElTRJu4eW/tCNYY
hbGzYifuTd4xXbDBt3NdxtTCTeQdTVRG+CQTQDoNpGFgflBHO2rHW09WK8siJplF+42ZglAq2nZ5
Uu2XWAaMDclvETEmQ9u/mwrKVvR79gFn8YwO2kQcl45q3lgeKah9009b5bJkVvNMVI+Z5scxg2+I
lizZdk6Q0m9QAruLdzhC5yitZvrRCcQqZWatoymuXhKnc7GTgSS5vYT+/B/OD+Yr7casGvlm+0Su
BGkiDygY5JvyY/aqVvlRdh48SRhUnDtDtRpK196YC6NSYkg6h0nzNTl4m248SN125VroHgJv5XvP
uuuDTdv+JtYQy6mV80ttsQaEFrtmtDiypFFoZRWOMr9w0qMRhi8SXtB9yylzs/chN+VDFXOVipzl
P6FOPEbU5Ig9Fp956klnpykH/wAhFyrkGKIWuh0Qte+JI8EextwjIx0n86kMHaalWfOjbrTBqh1i
hgR6uWq5YG4n4+2M5Kysy8Fi7XsOXUgnNHsEqY2wovyK4cDtO8vN+IxwN9r0NZhq6UE7Gg07AFhl
HYQZ/VaMhne5Llig3nJzCJOPp+IQINnZ68C9JHWfvBT9hTK+/t47BQ6fWTBqKPVwgtfh/TlqHNoX
x0Kol8xRt/OrwFnz/vV2rd+Vp9ooeV+59rMDqaTpyZry4vYL++XFFIzGEhza9yM52JINtBv/rEIn
fKlIxlSxu58RpqxROg/3ZOQeJhB3oLbZbLILwr2ZJxCmIxqtIg6RXg9w35bq3OgJ+LgdJJHwuQdk
v+HtOt9F1sxikANr9HhFq1jvy4ZSSbuu/SBjJrhl6R4VgpeLE0wfETlxZ0/O/pljMIPDwg4r5/R8
rjnDwmIeXzqLxtPPnTeOqvRnkg+PTlH4aD2iE5syvamZ0h80utg7n5fpKmtZhU3V4G1u9/iytGZs
pi8JHUm8NtuGIbPJVX8LDbHBzB/nXtCTOmxTWkfwfiXpyyrY6C1/opvo3TA7BXQxGHkEPH+bRO1T
hQSXp9APTjIfH53cOjRLIlRTW4/daKDidxVB1mAK/PkCNmTYIh8tXnSoZ+ANFEM5DZ1c6DjAh2xW
g8sFBgfxyRwAn/OOQNg0D9TYdpLupFDt4z//IstDeSCBjLliEz+Ey0xA5+Fv9F5yh2P6i/movWvH
SubEhUCKlNht117h+yeaxE+FXobdNgeUYWekPNUhcr2lQIhL/+QmHUhS03tsWkJIzSryF6eXRfKd
G2/KAXM/5bpm+qvadSnyYzx15K8NOXHbAdqgxs/qB3LOkWMPCMlI0ovwR9adjYZw/I460v6WYbpe
S7v5PSMhOOao+7idIvpuVD23mJEiMNjfkvV0nFPMjVx80V7CgLzWpaJkYR+BqQASeR3GCN6mnagm
fTAaMtEWntp93Bb3f6jA0gl2Q5wRUAaMdemJs5bhHnwdtEhLFimUm3jxG1ynGxk1iFIyiJrm1c1I
ir7NNcihPvHIgIgYcKPe/kiHw6sEEbOWhUm+lUfT2wXJB0hzSp9OfmQuE7065VQvzWdUfeOrVMDb
qmEBfN6OB4bNd0XPPFdU0n3JUnFNYnj5fSlBbRdjcfx3ylArGifEk6757IdP8cS26M6VP2as8kDG
EMs1+L/2VtNytTxk4V3gv5rGq2e9tfZb57ygLVm1lrvy8Mw7NnJo6hbLNjacpCSzrE+leSBB14Z3
AhKpPPj9Zuga3OYfunvshsdlRPvvwopLD0O4pG5w7itZPiZGfjIFfo7aid6mSDLCmDcNVdOEAzEh
2gHZdfMbsk8yJ0ckMeR2qA/2uwwVWrj6nQZ52fir2GZiMRJQ1NjdG2GMbDBjbH/Iyh+63nlGcbnF
V8WdklrP4xT8qC13W1awfOaqNtZZJB+6ur9YUD2YvvNdOOkhx+UZVQpsnSeLFTvHL7RFr4T4MbNd
soT8Uh5tL8VQbzkobbPxKR76VSC40NOwfaYhhKjDvhdfcx9UrBXwrgNMxvnRMz/RWwOTNULlMczw
pMc2Aqv2YvrsJBub3dNM1oBTmNvIRI6O5tKwBelcPk8fMZuHsv0fgkatv+ZiWELapjBZazqma5p/
zXMt26YO+iltmEdXmxGi7J1efsn8h6zjfOOyxj7ouV59JnJr0a70pEKKAM1Ki2j9yqj1ZEcNRAKj
JOJ+wUPjDZX2459faqrTaqRb+dsSMP2//iW5+U+S81dV6zZhwveX3/7vl6rgv9vn/NfH3LKf//m7
/zaOe/mH/uvD+ML/5x/efPaf//KbbQnoVD8Ov1r99Ksb8v4/w6WXj/z//ct/+3X7Ki+6/vWPv31V
Q0m+2NOvKKnKfwnNlsSr/Pch29eqrb6+qv/rM/7EbBvm34UQLtFDjuVCxeUp/du/jb+6/h9/Azv3
d1NQcQeuK7hjlgzsksy7+B9/I0w7IGGbHEwXLCbJrkS7djCd+CtL/N1zA3wRtguZ3zVJ5vjPH/3h
T0DH/ytnewmr/fNRSy40OaK2lIJXF3HGAXqP4C9prrajweg7zdd8rl7LV/0/hKqQGv6vX9+zAtcE
CCxs6Zue8Ly/fP1ZGkY/6egz8jAJrQgnWxawmkv3rnZAU6wTcOjzU0Y1HL0FKpX1Zgp1MOIINZy2
kq+e0bEayMm2tRa/y5QOfj2cJeVkOL1HxrDomzNYdPvcTmvjaygjv3+JRN30X8nop1TCanDdsdn0
xLLSdZKhWBdQXNhye18Rg0Lmcptm4JU+olcbvBl2mJSGmH6HIQ1ofLZgKgz+i4usX7jrCOU1+Hl/
YG2MpT+KE6vdVtPsA9SdByu4umlQp29tUTdv7HWm5N10k8RL92ZQg2rqGUrQ6gFOuSRV3zevk+qJ
G+0dGaVnEJ2B+1bnECnvA1x//T1krEwvEJSuPXRh2E6v/oA4E8GIzolXMUwzRr+Tp+6WR451lDFI
xqYEGnX04oGjM0ip+QzOYuVyrpE+RvLTdkZgXBDILQNQkrUgc3D2bZB5IdurgMStDD4w5zct8SVW
gRwhioXRS0xyUHo3zTJBie2OWYXOrTJNBHgrChdL/w5jtqzrYkwxUxUiZgee495fghen1iEOGyZ0
/C3FTUOEC6MKSDXugcL0IWsIGVhb07R1aiQ6gHhy6z5hfOaddYkDg+9eoxXDTuGt4xZEwUb2FWF7
yHuzJeHMEU/gUqL4EExDcEjArUI2rfWbwtHLnDpCYrL4eovu2KWVuHM7lx0laSOGuVk0si+u0Lws
AMAzvCMOCRs4iiNstsOgOeHV7JxwoqQvoz2Oz0WqcLUUZCIefVwd0a41A1IS+pHoUTYseLIqY9A/
qV2LcZ8JpZ4B7PfqMmiBEzJNnltv9Bf1qAcT9zkQXVFbV1EKG2oaW8zxtSQIAN+517uMcCpEwSzr
J4O9PDdhwAlfo0y+DrVFITRYTP5/+GHVKOjZrvkBOqEAeZQ7tuWAPQNRhPcw8qPkmiaIUbcFsqr2
6ILfZLMr9EfM+ZKcopHlDYoK2RZbQwu7/mpzxmF1JqZ+FXWljUBD43FpR6inVeXQCuFWa+g1WRt6
r+DPk98+IonwNYfaATWZdy3zULhkBNKU8rWVZTOgJ9Oj+8TGj97cM7x7dldpfl+q1gxPZhuEb6yn
4Ch1ekxOISAULIdZuCz4cwF4wew09dyiCpmI7q2676AZWKzmjuxPhdX5w8opkiha5ZiHW/qOLlSQ
O9AZX+EnJ/6hnIk9fkgNVqHfh1vkWd9n8/zslQIcaO7FxnZ5FyELGVU/xeec1Qw7TfaFb1gc5l9m
lwUJ2V72jIdCRWW9wc82p08MMD8t5CWxnuCadjLKjvxAWBSxP9i4BV0CHsLPzAyq5hK7Subfbbsz
uk1R+u34zqS4PBMs79gP6IuseY9MM3gHl1IGq2KQ7YORRpE6lJNVdkdCe4qTN0ZIlfMgY5BKOoAp
mv48uyUTbRDE9vwIFYVSPo1Zolrk42BwLqBNAI9a9zC4S96Dkf3Nz1JKQN9Alw7FqcEz5Dh9/L1S
kUUZX4f1mUqkfo0wUD6OvADuO9Ht28huT7NE//Y2knH1BS1l7k569Jiu8eD0AvaAn02XiHOXUYhv
NQ1evRw9ZcuyAttyWuZ6X4wWonavTJGWZo4XyLNDk4C7vmXylsAE8qLktYXLIu78OOxq1LBx6zzW
0FPI+Qg6xI6KIMPfy8U4bKIudIj+qcyq35Fw1ZAt4iOVuosUmcAbYiWwMk4MweOa+A2o3A75qO2h
MdDC2kX+o4kTxlGwj6aQXL5tHsQRkUqdOx2yqu7DLU+/ekXA7X/zIU2xIHearr7CYkbPgajlY44h
hFEhc3OsMmNmwmhEusOLgV6gNb9HOdZy1EM4XjGFyM7YNTWaVA0nyMFjO3PkT6vMJnoKeMOkbVib
hS4w56PrqrE4DT7tSutZZMjFvtyEqu+B0yzY1ruxG/M7s3CwCvNeqplfBRaDZcaiZWpM50BEhGXJ
KhAKleVgvyFOCdCDt34FQjmUXsdBR6zPriGFp/8ZhDNrbtStiakYUgtXAJUuovrnPNRAq3ldDOPV
go49buC8iKeJRx/F2fDpIGrDAVojlMCGOsoIkgujcyE2cZEZxsVoZVgeRal8cz940maBXnN87BeU
7Rnjk3lNddn9B3Nnshw3lnTpV2nrPcowD4vuBYCYOIuUqGEDkygS8zzj6fsDM6syAhE/UVm1aUsz
5YISHXfy69f9+Dm0zeoAhhG8MaTgQeQvlruq4ZQjrjERnkKykWn9t06U43Q/CKoGi31adIYCSRUS
K5tIEA15n0Hd4e3lUDNfs0m2qi1incZvL68Nb6vRXgJHmDrQNqx0pggQ0QKfATWCJkgjXVaoZJJf
Gg3h0+Qb/ugOjanRO9N4iV7dleCwabkOwiy3SmCQoDevIoGi+uwAp2iAYCHm/kpSOvi4lCpyTQod
C3o2IB/R+EmAMqQHL6xNo3VVunliKuYz1D0QvSIvrPVfakRtQgjbiwFwGP3xM61K64eBP+xCQxDm
3IanFhOMiSArpYdKM/nNQT+l0QNIRoEXeAGeAXa4QTehDp14VB/UgdZr+iFA3VsvEX0/1Y8xgGg1
2LStTN3SrIKAW7wC003pT/ambse/SwfU5AFTHqzIpyunME1FVQEn+7QTJiHsTT+DOFB+tWGX+ANw
8RiaYs5xYnS/YdlUum2Icnl570fiQEv+1EgUbMxI/GK1Qs+iNUmuP0NkqZUUGMSw/ATvpYggDPys
aGI6YxyRf5jz03503+blMOO8vFT/DeOQpF97yDPWsI/WI6+YcOyaXz79YldZCTpQKaX6VqqLUAUU
mlOhVGmb6x0PWDksRFEveOhFZ4SpAFzaFu75JqvVW2QHzPFJBhri/QI/SCAzJt1MeENZQAcODb50
QxZdH64T6GOB2ZALCfwvPQyTCG1YiqzsrBig9nfDnGGlndHX9TNuOKZHVjQVW6TZTXw10FvdBRRw
AUS3lkyaidZ8sFWeIvmkKLvYoNoBscAA4CKJPP2XntHstjeRRRftQsshTuDtk6W0HlsA3Y7eKX8+
Bv4XyZoHFAeb+v/879Pg35QkyO5l4n8R9gNau9SFhl+AFLChhdLrTIWj7cfyh6+HUA4+fmyFp8rR
E+NPKzpiEZKskUs2F/KOqFtBPYsVugsjmIBTGBo/NiDJ5xb4taZiIJIsWZqp8fMjdUQxEDO1LaTX
6NAcYNkxH5q9cWtcqeBn6W63I2fF3vzFfz2a5hHp0L/xmDFE2Dp1fWHP8rXACjT5rXE7FyFIZY8E
D9g12vABcrkrxs4Hp8OlLoqSDApeVnnunQyukhM6K1Tjtd5IW8XFO34ly7mh02wHFcPvv20MuAey
oRLPSrRD9cVaDao6iwy0LzT7HeRNvPEO4vd6S1prS11JO3xsbZ6m02lEmVRFB5ZNKOq6vJhGSIHB
wQ/jyyDdmP43s4ETSF5bqvPNd2pjPgJHWwNOuFYUu/FF3AEbM69IJTnovDiq3dI28gCN8OqCnVnk
PW0ZkEzwqtZ5/M4/P7I4pb4hKYX/ViAspYZfRK3529t9YWExprRu4IGoxldhH99pW2mvu/ITOiEu
pH5Ouf94jU71fNjq77YU1HzYDDLpgtPRwE1XZJYpvPZi6NlB1n7t5siy7KE0CejFjK8+NvcuZHqy
Jxb2FntizPMxCHL/LbmJPof7cic4nQMj8R2Z/E3omivb42wHLqwtHWCH6CrsGW+iRbr6RwspvVKt
rNZpAuR8Ahdax6JYhurEgGbflF7FO26Nq2pn/N2jpKFjrOoGVWxD1ei6OF0m9NAnrZLltxS0odx/
KZTa1dCDWVmcC5tBNiUuDAsPIZMVOLUyQrlNqOG/oRDn0h22UzlNkSs/hJ+sDUkRu/2sf4W+aWWR
1qwuDlSn+EpMeujNGki0xntYXeymvlGn11zIVxZLPvPszOPxCBfbj2Qr5cHMfyOv7t8ltQtk+l5/
7u4T13MNR9xqP0vkxNBH+URHt01p3m1XPkG64D9OPmFxuqXQJBZM+QTH3I0bhExvh+vZYcFQcZN9
8lenV5ZZtcWROzG4OAQ62ZL3I1dvxjf4eeh3C+38SrpOd+12rFxH/9Yfip+enW/9reaqt/Q0rKzw
WRyymPXFGWlQ/JqgZn0z07uIe8broEDzKYB6n1c28GlG/f0wngx1kY2EFJL0P+d9vKoO6abbTzuQ
WDvQWmuLeMGxHBtS5w85ugRi+peRp/fftHtXvvrDj714TzxandTdZ87aEVmUCs4Gpi7ubSmLmkyJ
KT5vo4dMovRip5t8Z20Mhw79g7ltvijP4h5ig23h/Bt7dl6gD7aQOm+xo+FWYM5JMflvIAq2I82j
D+MP76q6r7/A++5Ob8TW1HkorF4ljrWypmtHVl84paAddSGaffgVDX+wemwhxPj0awYa7IRN58DN
8FZSQLeLq+pLdSW43srmlS6vtYl6uCXjFsWFz1Cs1gSfX/5GieJJTq+zg7GNtgIIwwN9SgE3l2zH
9387dno/Mn8ZXXiJYsjGsI3VN0smhgm+lpIE/PJ25bhc9oZ/GVl4hi6lsQjij5feER3Zqe36i7GR
rhBW3el3H5u67AH+srTwAJpachGnKvwH21B4FnQ4WeUbCbDQx2aktREtHIDs+QmSicqb2pcbM2g+
5XFO7zhN93CCdPnOjK+nAW7QmDpa/G3F9uV77F9jlBY+QZ3MUBtx7PUm/xnRKWC6+ZWCTocjbOBP
3gIPgVdNvbYOUFJtPrb9PxySv2wv/IMeBMhYYFvdQZQPnwdt+vlV9ZC4wdZwws/WVfdIdjmx80P5
Wb1R9+J1vf/4Ey5FdrjEvz5h4SOMRDMAPM/Db24SBV5VBxyAQ94CnOpPfXL97dq1snIw37/oyCv1
UygLKV5JGL4W4XdNppQu/UcTK8/FLRMWNpoVTj2fR4NvU+LooxsEqw4aNLS7bNvtQbsd6Mm5Ujby
1zvpiteaI7j1db5SX7swQmt+v0twREoqwfqpdb9ujUat5NeBskQxPob6m9SurdsyPPjjNWNxx/A0
1MF1n9roxSESyQb/mt+fugNUmS6DB2k3bbg45c3qc3d5Qt/NmdQoKFxbKMwudmqqwDWhadMvigTu
/FoLXPmQHmRXvF47FGc7UlRNHrmaIZksHM/PxdpR0RKp9YS/IM92Jxdhndh9f264KDx8ym6N33/z
BMz2yBaY1HP4g1U7nUnUnDyUSYyfyn1xA9GHQ1Py3vhBCnKTbLLVM3+WFRFVS+F9M2cPWDZ4S0/N
eWMCpZxesXDjRnJButBi73YbyBn30W41czB76OMQ4N2aahmKallkBrXFNhmaWB5Lk06Sq3aDoMAm
d6CfAuJ6532uNoiNO9km+5F80e+klafP7LIXhqmck/bhT5U+0MUZMDpRDzJh+qXu/H29i3f9Vt1W
u2i3snhn+1Jl6QyLXn9JB46xnM26BLwmetMvkXCu/jG7LmjLNjSzOqsBxdmJW5haeMoh8tMktqZf
yUF2Agf1MciuHGOXwc1ir8f/Z8fgPQuIHoUMTZshAgA/3ScJPX6IH/Wv+q3x5O3aXe7EjvIDbvWt
7CINtHIFn7msOed4ZG0RuPiVpPiZ0b9aMgwRw+/RBKs6riyWutgSy7zmYkQSTFgjKbXXBAbszr9R
pWj78W64OIijxOliEFXZaWKRj1DhPFT+A9p0YvLlYwuXokpLI80oAx2RKeAsIhUlNhvaJ6VX42nG
6tKjC52xC1nOF+OL8CN+KAu7giB4dXnOvIakAUnhEayxF0RwG4tz7JnwnBiy9FpfBYfqkG3Nw/A4
OKPbOOupsrNpXNia1/HoglaGgeK7Qv65/mXAl5m3o1NOfwKSTvBIx0nuCw/qeUQWSUaANCQbFyPS
Gh9aDUN6le5Hurdo8HERyXCmO5nC2SfjrX/KdkDOP16+pVOS4AAj2nmH/YjQIy58b9JNVaQF6s/o
4O/jK+Tl/j2ntPQUsxkOLLlGQyOLOgOIjiewhf/aIBf4c84VUAAFHg2dcLcZnrvHYLN2X56vloXY
h8Tp1Q2QTMt0rZEnVdRO7Q+trB2AwT26IOa44h0ubHuM6AwG0KZyfmllqUypu5N/8JR9oYPgQXVq
J9iGO1rWqRobcw/Xds23n0fHVI0VmdKEyu2l4JxOp9Eq1HoQVeVH9c2/U7bqJnqqPNe6m66B99rD
prkzrugE1hzRDnk+qrdmvvl4u5w9f+YPMERSxgClFKKR0w+QxrpAryz6qUGWawzozbc/oQ9x6eFa
uSzPj/fC0uLIqVSvpo6hoibgznOL1otbb8Utt/MuXwsdl3emhDEqBuC+eBsb5js47Oh8x55QZqoZ
/xy2/n78gqSbU1o8MWRXOMRrt+bZ7pxtcRqgE0DIUzcWwZxHm0NWZ+VPEeadRNfh8Gyue6Ffcfzn
+3NhZrFVIoqwUEO1PyVUtw7aNtk2X5VH62f+TYK0hi0yx/mr2Z1L86hTo4Nf1mCHLOtbahWhedi0
HPOeSC5xC/ER2hfj1/xwHDZ0vuGed/vetn4XtGxrztoz4+KoCbBkhSKpoZ8Fd+BAqGh3/U8VvTGA
F/Z0gwzjvedm1xpMtvdUvOFCuFp9epx5URwNNxDPK8vUeAos1tTIowmyXqAGc2iHLO+1+tt67ECn
ZTbdam+hQ4O5G2wE1dUEOxfRWF9zR+cH01QNUZbn+4P6x9lrJCqgwmHgkLGYuqvyILmDYQGMva08
xjeIgIUPc2VCcLU1y+f7GcAokEbd1LiG9WVKzacrCJFGgzWfcy8oZt1DYubC3EPUKduFk9z+bf+u
n1pcOCG9odutlrKXMt5b8X0D7Xq0di2e38ULGwv3k4QT8LOJ3gQ8QrzJ7vMv3bX22G8lB/jKU5Q7
+dePPev51iWknU+NrMnU4wxxEaqR94iCoVOZR6jrR3IN2zkv2CONmjjC7VzZFL+SbpoeVuyeXc1U
+dg2PPYgRtT05c6hjqXSqJu91BtvV36C5MstNt2bzvVlHMSV7Nn7QTh+A1FtBD6sEAAoBDkwQ5/e
H9YkZWZZVS/xc3Cj7robazs/nIuv0qOyKw/RXf4AfZo7fP/7Y6QiTXSFetacfVjsGFmQ84bY6kW7
h19prgVt1QMSYzY35V5ZmdCz88C769jWYufIrTBC+1K/dDD4x3G4mfm8DNgjV4a0PPCyCAs5b2bu
EZ7oygzWPomofGMo6IV96a+qG+QanOjz5OoMbK7AeCqP52jT79dO3tkmfbcqK3gZTTbYo4uJVEKj
gNi3fvWHH9b9nIqAw9YR4VtwaFXvJV7toivu155iZ8HAu1mgBYDOiD+IjU8H63tJr+o8Y9I32JP2
0v49IVfZUNBzi61d0PMCHe/R2RiIdu5P0i0qQIZTY8WMTkUw7U1p6FmAexbo5crarVlYbBHwbX6r
whepkTqSnfGVtkm7c8qb4nEO3BAedv4Tg5xtDfosU2caT4fUK9BpQRDw1myTg3AvZxu0s+69G+E2
Qw7ZkffJ7arJZSjwPou6Qq6Rkjz30WLJRHQO61KoXqXwJjsQqSI9FPbXCF9t4u1qynYOZs6W7MjY
ItgplVSxCql+bSjrcAhcU7BRLmVWkVILXO1u3KKr5gKH8uBbXZvceT+cGsehiBIhBxmsmU7idHJb
KR+LBufSfIMsd7hpd3MWJL4xNLs85G64XauonN1NvHoNPLYhAgvDnLxwomWZdwPaZa+9g3KXk7lT
7VgUkKpnsIacB/PR+v3x/jnfr7PB2dGQvoJTfnZ5R+FxU3IkBbl5TevoV6dTzNbCPv37Du3UyOL+
G6S6AlrevDbfyuf+Od2Hm+4rLHz1tt+SubjLrkC877r+75/FU7OL1RshSs3ipnnN0SO27hA424A4
FJzSFaH0+5EfkLK+CnYfz+cyXHxfQIAqIj01Gvms5Xx69ExERfeq+F/S8pE8BnkTyOyHr1EO8bV3
q0vjyjDn33i6RxnlkcXF5OYqzZNN3b0mkCOG4ue4lGkAXLn4Lu6SIxuLmUygj7WQgnyVuqe4/i1l
1spBWxvD4pA3U9XlA7+/7GGMIri2aN+LrG8fL82akcXZSoUWqcOue83lz8jhdObTqHz52MKFO/Rk
LZRFeU0CzhxPQ/sOAtTST6ZODJQ7MO+4nm1qm2GX6F99N1mZvYtmubgVDYy1rIM/PD3EUg4zhKH1
r3NES5PiDBRpiFB2qt1taihT7dhtYclaMXtpPglSiGopmp2/rPVEoxERqxIbLx82CdSYWvy8MqPn
HphgZC5ov+MPz159oyWYQxgMIA+9nTihxuC05NeVXQ4XljvST7Bdvd4ujevY5OIKF5CxL6Jw4Mbx
mke/uPOokHoHY2PcJslVHH/xmM51GNh5IERJidQWbz20nAn/FosYBGKe0rj0e64E5Y+wMTBKcQt3
PnibNYDP2RAXtuaHw5HXnxqvqwCw/9Y6hXYAFE14uxblWrS1OqR5cY/M6HBth/AbMqR+Uz5m23jX
2FAabcun9SGdlRAAEZ/M32LZRAl1yEgxfkcHCGRc5Tp8pcO2uG426hbYnve9XKl7ro5unuSj0cnE
rV3N6OY0Vvd5Hh2ITrc+AD9fTb+cBwaL0S28fN1WatGyO1AwcnKm8hHpazuzvwu77vbfMHcW4r2b
08DXQZMAQ//CV5aSNxk65sQr2YGXgf/mQyfsZPA7H5/ws6uF6icYVSJYgCsKG/90Fgt4EOHJrF8g
cYUF7C4qv/x3v3+x1WEV7XSdTkxEk69RkdnQ77ZyAc+X08kFvBjBYpcLIU2GNG+/KPJDjrqHaT4M
2VZS4aqaW3bKzX83nsU2j1pNydS4ebFg8QoLbZcLK/t6vsuXw1FINJFe1zQV1O3pgqAgHFcwF74o
ENhVk3hdlkj+DtqN39L6pnXRzcfjkeade2bPVOg9Js8mScvSH4SPSBfl4ksHxQzMME+BMtpeNG4s
UI5J3jhS+2gQeld0iajR1pMfdbGZhVttVb0vUSNY+ZxLq6kcfc7ioHVozEFGKL7EbeH2Iv1f06EM
YLIuld8o/Dld3ts9wkcCCY04ceMgcyv50aPBUkLPFBkpWcmcSl5ZkwvOjabto69aBGCSOoS60Iov
yNZDwE2fofaVpxCEQd8QwjDeJvqmzWllKi6cTB3RLBrHdVlRFHXh31Q0kIyoHV4miL0RJ23SYWUr
X5hqXSVlBK+DOreXL3Zal8eDQXr8JRoS2c2y3BXK5nulyfeozF8JWn5lFMHnj5f34pj+MqktA7QK
8damHF48CAiAIEHrJK/M2oXtzLkxebzxv7nz/PT4wBM3RMRFL3752ng7VM4FGEY8ecVrvpdeF6fm
xIx8akaVpyIrG8z8RHePdPzwq3kyX62v0VZ3UTB4RrFofELxL33qr1drKmcLpxsqhWGDdCZ9Gvoy
AWBpvuDT0UdDg3Ff0aPBO3UPjw75cOoPNKLdCVfpFgKi3drr6vzOXViev+zoztXCQMvpV3pp3J5s
HwiPXbNH9XqXu9mX1dTUWew5GzMU2qhYUMpHi0NnRkYkob9J+hSeTidEm3FnABabb0FBsLXvf5Y4
/hZtxf/ISXFMSfF/74vX7KmpXl+b25/FkuPi/0f2Cp2F+oi9YvqZ/grL9vWEwGL+R38QWKjiP4At
kbwjGSoD7ZH5yR/8FYr4D6QY+REBM3084GL+xV8hSOI/KJyYdAoAPpIVVeFf/UlgIcj6PyhrzMVd
S1Hnhlftv2GwUEiCyZBlkISmY89aFv5CXedy69kUqV8fJDSD6lraNSjsxpO5P5qZhz+O+DGUYPa6
fx188lALU4zp+AREaTzT/mKqjwD6eeqLrrc1CrPy9mM7i3v5D0PkvgyF7BAMBsvEYp4YxiRAYGD7
VfEgW/ULwmhOEkRuMyafhLE/qJHwpLfN9060ruMeGtNGeApS9I7Q7N0OlnLjKTC7fvxVp/77nx9F
wDgjHeWzK8Or9UIIPU+Az7+4Gav4fmrL3ccmFj7mzMbyjqjbOJCmEBuNKzp0cQNba/b1FidD88Fa
SWFlQNriulDNDN5YJLQhPVXp3U3EW1gnvq2M6DSa/+eIyA5zHGDHW+J49MCLWq9mRO14ABKCYFHp
qIlAt+dVDTGHGoHqkazdMO0n7W9ljs5MvzcNHDls2KWkyRIxjYDxV6u3HuQpWOnXOr1xz00sppBO
VsRVRkxA3OSYar6NctjBa88ZjLVY9dLhU8CG/DmR720sR6Op5LYemhxT8fPIrVeXdkgFkQ7w3KVF
jM6KChgPzI/33lqb7DuMZnnuyUGTHQBBZECRdHruY7NsozIh+z1sabMfXHyMAxO+tPdc6Q6ii4Y+
6AMlTKejPhvZbbESrC2STH9O89EHzDv5aOxaX+WxGPAB/afsRt8NNwXF984278WHnsZTsFn3a6CY
1UHP63Fks+mqRsgzbEKi7I5kYgI6KoKn7D7l9TvADm5XgIx8qNDF9Q7bi0fzaMCLl0BPN3ccxBgX
d3CWPauO/krffuQKG2lXH+SQaoe3NslrNhchR4KAgh9bON15wP413M2O4IS7amPtaJvZ+fdr2a4F
7uh8WRf3STkhGozigGAHh/Q56eyiuKfp9lPqGE5HeXwueIDXLR2x2cAdoWzmMsRqpDWH3WebW6Hw
aFKBAOOweAk0gjwiQqXjkQLlQTF7+KPVXdsYLLFQ742KFvre738KtYjij77SYnJxzsFezaAy0TpD
1Q5BokZWrmBcqODB1+wRhvWPPfCaiUW0rph6Fwk+JiRj2prTzmillbBg3hjLGYSTRoa5HazmGQKZ
91WX6jCt27DUI+ki21Jzo5tIvlwNxYoXvDSYuTBNX+rMF7Ys9OewwnZhhqlwTDdF/ZSZ9doxOI28
/9iURyasxTMtFWDBsBJM0Cvi2fJm2s9YG2MnuwEvi3V006In59zg8g6xKshoYgw27uDqz6hIOv6N
sVM2469VpzZv5uVSHQ9usRkgHOlqIcQWlCP6uKk3hi0+lz/k90Jqv4WAooCI5jmHAZeWjfUE9+w0
P7K/uElgiBSFqcR+KaPlCM2hkT0V3X9wqCCUI3WgAgoFucRHHHluuWzbIDAbrqvwSwyFlJ6tBDWX
duGxgYXfiltDGQtoPewpbd1M+KbBb/Lxob10pI4tLJwSMg61KRtYkILUzrW9ovnob4cOaZorby2b
fHE4VFHAt6nQ7Z1VmkUt8c265nb173v9SxWtEVRcipJ4Iv3LwGK++lwcpjJhQcx4fJb1PrS1UrwT
AtJHgfn08cxdvLePjS2mrkP9HTJWjOlfipsIhd4EHi9bnMkcXH+HgGbwnELWS1Nodqs8+F8/Nr8y
l8vGV8PrwFvDcmU3xWfLIi8xff7vDCy8hech84aYuAAHKb89fqr0cmXvrQ1h4SNiQ6kDVNQF2yjh
AZ8O6BCuWFikFP9weUdrtMTC5NAXVgOkUHZyoJvESX8EwEaMH/mNsil2ADil7x9P2kUfe2xwHvOR
S2g1XzYncx4TjKdmOu4k+VDUlQ3BFITayNclGXoCSmCP4VqK/mLwCruMbNDVJcpn/SV5nScInGJb
3cE77BRP0y90skzagkYImLN+AxDv5j95+xwbXQSQQl3rpVzOA24RaqskpxBWFvFi9HZsYuFmNb1u
W2veJ70jbc3n9pU0nHlF2AiPSevqbnyYu8nkLU9X/6a71cPtv1EsunShzX6e/IcFTHTZ3JCpvoyS
dcVpp7F7P4NkrMqR0JX/rEzoh6Icv0HbzGl2yQ6VgYkmi2yPTuDH2+uifzv6iMXusmoiLGge8dZw
nijjbdRDf1Q9waX5sZ1Lt+fxYOefH+1iOjyySBVnO+T7gyl2Y2jXGnkFTXnx/AOtosP6nVBj4WFy
Pc2VqsNKQ/Xe1H/lzYqLvjyMvwwsHEw2qBAdSmwcWCntQdxCGWO300rZ4vKa/GVkEWnAoZwISoQR
VA6hyfwiDXdRN9yUvroSbayNZrn4GqNAJpRHzJjvp/ZRkIgJuk//ycr/NZrFyldWAzBAY03aGDTP
t9b4Iq6Ced5T58vgbMbU/XPhFz6jl4q52ZWRCJmd3sFXhxIXvJm7ufmO6HfTfy2f5G0C2nvtJbi2
5RaupJb8qIBpneHpvjOBUjaVlTfKpe0wc/zOPFJAoZdlA6ZOgQSesUnRTdm0tqG1tlwoTlCvWVqU
y/+43I5NLaKdshvC0bcw9Qd0XXeMXx7tkmh3ftbpzEx26sqBXRvbIuIpO6n3Ow+DpA9tRS62XXyg
oucM3svHu/DiVXY0tGVGraw8cnk+sdX00jqdK8IPupU3M7gbasfyNnmkAeR27dFy6YAdG134o1EI
yT2JDK/1+zsY7TZq3nzTNH/Fia+ZWXglxLO1oJm9UlJBgZnaPTkfNV25NN9JDpZnDM155f25Dyn0
4iCbwaD1ZsZOjw4enfLDXgKg3uzWKVEuHaljQ4vDnORBnuQVhnJ93A6RbOfKWjfDhX1nwYEozoRL
gL+W76yy1Yvc6nPPbocMucdN1XdowCW2jNDCxxvvwtqcWFocKVnrREgAsRSgudGq6ON8VgdvbW3W
xrM4RyRe5QHhaI+H+LTNNzMKtnbq25R+YIStZNun08VfxYV/PDbAm6eXup74dPwFWDXQEW+opKct
Ir2Iiv43U0hx5dSMIkaVBLU2ctrjBo5Zu1O3wbDGH7U2lsUZGpvMNDIDI2pVEYhVm6iDJyEVVxL7
a2YWdzu5Jg1JCMxI2kvLTOniQyv9+ni+Lr0jLYjbLUp7JJpohTidsEaHbrjMkPnU7udSDIKzboG8
H9HsTrqqfuYuSvWiDbfuuE9+rLn0eUMv3MSJ8UVQMXi11WUWxqPmW+o/SdxWhnRvhkjQoqqylm24
OJ9Q9dFqBk8lXSanQ1XKvh1jH6l1ss4k83/kJhIXwbeVCb14vI6sLDZHp0EsnCZYyW6CZqMgevtA
hOG5cw5fz2040afn6mrG562FFwt6qPcr2aJwMcM5aRYG3X46QBhcSbNKFC0lyaaDj46kTRHaRXUr
uTE0WP021B/p+iABskl+DhsEFNfzzMtJJrlLZxKlfOifISxZVvRTtA68qhbRIb8xN/ou5LHCxfm7
uxq3wb5yxOv1cS/vgNkk2VeLxDa//aw/Se1Spa/DCV0QBIeRgVN/lZG+chbn8vfJVl0aWWxVZOkK
7jMPxq035QXV+x/6m/Ft5tyQN+Nr8DIXiUp3ePMVO3mUVae463j3SlcjFati523WuA/eO5SOj877
90A8CRhZs3Tq76drDQ2uZ7Vtrdo+RI2bFDZa27tNr//gdhCvqs/9c9HZqpO45kFA+c6ROzvd5pkT
/OS7IBqQ3GGDrMy/0QJ0lvd4/zYDqhxWQ7Todz79NhO5gwGubNVWYKIvmk/aJJAtVwvf8cn7SwpF
vU4xFDvukmvqIvcoUDfx1q9WklTLk/jHZ3AigG3TXblsvGjLNoGcN1dtYUCLyX8A+mRpOfHwSnX0
LNpZGpo/5OjBmnseiIJYg+2IzoAwjq5Ec/wMzOJOj8pbcNBPXZ/RT2/pNsxJK1Hxxc1v/DXIxZvC
V4sAPTz2Qdd2xW4coSSuvGiNjPTSqYaq/V9TuYhMukbL0YVnhGoNvxKA9atSQiW7SVdGA3fC4pyp
s+aJhXo1zB1zw9X8JUdzqYVRNEGyTBCCIg2Qd1NM643YB+XvoR7aTwJ6bezetFGlUXLg8ezlrxnv
bP2gG1WruVZnqIajQqrxbWinLnJbse+KDaqpE2LBFfGdCx26B9c9LMaSo5hRp7Mjh1F+FWXJ+5aT
26CLZEAp95M6wDC9bdD1FTfoy/bZYJdGVMsQ3QStp5f7AE2XEO7sqFN7CDIjNainbTgUgYIsXt4r
eoiKcTtMjdPpXoDEFlpRavmQkuDId2MiJtqz6BGMu00TtcImQttisuu8d/NooD1Q8Hyq37IX/C4n
WX706zyGIBrmix/FYArog7Sq6du6Uie38N9mKRK6plDfy6hkdH0+9r9hqLasKw9X8SMZFPVnPlj1
TzQik1vQn95VH+b1YxRDMZ42soIvUPKmcCt96iV0ijtPsyMjQ+RdSNNRRgAZfU6gE6FobNV+UrR9
W5kIpxltJ6ENLkH57cAb6pkOQAf0DYveUCFelDoR2vckMlOE7tvW/I3malxewTEuGPsuguL9QTAN
07tuC8+vNp00i5XmlZW+enlfF3eprOr9A8qSEdCNejsMiHA5KKCgqyl1VhpBUMGKP0+lWcIyrkVC
MjxBeN0bKMqijNA/IO+b0ebYx3DvR5EaQXYPMXmMoHisWDYvlfiqjyYTsfsyzSe70nv/xzhjPOyy
gPrdFYTUf0FFA0GPqIlGFTWV0lBcdWS5gaFWefggJmLwOQTBOexRnsvGQ1cZyluUFkNyG49lUDyW
GQ0PTieMkeAGkpQljl5p1Rv6FIjegKsvQL0ZqJk6Uldp2icFgZHUVuOWxH7uT+nktG06IGqNdlD+
KQirNNt7tFo+xEGk508omJfd7VAGmee57VhVYeq2eePrM+1aYIF6KXw0wB/RLjRHlK5Bcsj3kemF
/qdxViE5tFQcxz1yq95jruqh/0v1zCZ1M0S+dZtHnhXYlTWCVjbToVXhRaVpvYOp1FcGYsXamHwU
IT0vbgcnJ7iqYuQYRBItCNwPSlruavRpUulgeFYmoJIp5PlguEWFFN9vqQiz4bFnm1dffUP1ksox
hQK6/E2r9eL1GCRVfl3KhWy5Wdj05R51lvqlbaIGqKCYxb9qafC+o2ZTSlD1V/m4jXWU26mK0aX6
qYRcx/CdRkCgoXQapenorZoCpTtohVyTMvPQKTMctFMFfSugSCRvS2lAamVQjNAJa40LXzWbCqKJ
Br3FbahVRrht/VgznnD7QLTQSS72tP+hsFt71U0Fg8O466yQJiE0sqsX0wibbqfIyEnndoeUc2k3
jWwE92ExTLnjRVM/p2gKJGn6KsufirEZUSCgY/BLmEwR2Qex7e6SlFW8tppJjj5rA4232yqNZHkj
1ZFMj2ReosYX9LXstmbUPoHXqVK7E7sYNgVviIctiC4dyUmlKPQdeLSu2wdAlqb7LKvNK4RU6PeE
dcvmTNZXfZ4M/rWWhpB5mp005M5klFHoqHVHbjmwzD7f562OOjkqchonBjKXYkOXIxIYSi72vR2k
o5AjxqEH6JXmQTf+TLRkzJwhGP3EbQZEL1A71LSdNw5q+8lqcUkvEDRH2m0laYnnVmNmfhXGqrf2
+qjmRDGVooX7MVLkn4FSm3itrrgyomnqyH5PcWT7Uth+TVLNaNGEyevfw6g1kIEjyVtscrZg/tAq
Gac5RtGFFnk9C78PqAqxJzwrfcIHdyZ6foEHn5lcWxQj0cChTSjWxbvG78diK5AfeA31OOrsqkDB
5CBFoWo6fR5DWYGgUPUtRpKidw2z9LeNb9GLyI1h3HSjmr2mYyAgFquYgr8LqjzpNhk9eIe87hH1
tBAq20A3ospcU2GX2Vpa1vSxoVVhupo8ICAb5HqfODXlXnmXjqPX23IJN8qGfo9+vsSKDBmJVEdk
kiXSw1eJjdw5HYLu161AjqfOxMEpcgnh97AWtciJw6QO73TTjyrUj82hcNo01ruvaSt15iaz0keZ
dTsobdECDGj9SnkOvWnSd15ahYkjSrW+zTrJ1eNY+GRF3vjDj0ha9IGKkDsOroLVNzd8RLlDrXtA
acKqHdhF2s9BYuqCq4dKojh+L6FC2SSIidhlYKGpKaMgNG7zUdPvOq5K4VPWdlZ0E2Za/h16J15d
TjE7lORKnUZN+I7/R5jIaCLwYFpZRgqSN5BBzr0DuZffFFzQv2qzMZVNbMUdOtNGH91IyEjBSJlO
xAkJH/LUo7li2mLelYKtlGMYo3GpVEb9adL9Qt1NrdA8e9Tx9G1da23ihjKCfVeSLyFJZHl10Lta
KlrC/yPtvJYkR3Jt+0OHZtTilUFGREZqVeqFVlOCWmt+/V3MnjMVyeBNTvd56LJuq7ZEujschAMb
e7uyFdfC56DrdeVRQTw3d9IgD8sn1ZcCEfnXoGrd0ZdyagZGdErLJng2rbC4LhGWwX5aUPIZFQHR
k2GUhG7G6uvyb79K9GQvyha6poyLj7TRrEgv7pGSJgMScgmB3xYhwGTWlVaEnRyhR0baU/SlYwVi
B3MLqjK/5CI2ZTctY5KqCMEQOLjyThWORYIoKDpYYf4UK/mQHfkztq4jtTPHnWB20XXgV1N/LfZm
mLk6pO3BAf1a4YTcyDx8M6X9TcBwqWxnijYWg2PGYUr6NkLkpzl8KuNo3/V1AGROSTPlwAZI8s/G
N9OGTDXquv66zKJJcQGkiGj30orTPsdT31jXYxPU2YMn9sWVxy1Pvoop8r2l7TWc5nVhFULzkkUW
Cku2H6peeMqKMJWOqdcGWrUzRiPOHnPNG8RpnwqhqV7l5cRXEa3JMdR+VH3CnBJMVKXhOwri6Mjg
JCXdDSccm9LoHCKPGL5KYYM2h4ALfpkKMyzvyh7Mrl1qY8nApNkasjMoGf+PL0xi9KIaMXMcYRJP
T2FrkanGpalE+8KzGGOxhKmyvqVIlQT2JOjU+cbqioEdA6hAngtpu8/TJh5tWagmgCmcpLwXmyJ8
HEUvo1tQ4YJ9HordtWmSYfwLDT1EzVCSNyAFEmNLc9WwwRGMZEqOqdY18bMY5AHPwygkiDZtP2hu
Bhgt3xuR4t8NMRrwNpyjIqUf3+AMBUsqVacd/LHaaX0fIHGu5iUK8eTe3aEAX2Y4Db95v2tLQY6Q
JAKsuQ+j0vo2Wr6BSJbaerHLkQBG0MKuj69Ks1fG3VR7xT26bl3y2NPMlPaJMvtdVCIjc4OaH52+
UvUtea+3HOmO5KwzHcuU0/DOEFBRdTPKOkyYS6Oh7iiBKMNetRBn2jWa1sOz6Q+CdaibLIpdmiCI
NTfoAEOVlrexeQxEQ9hHONh0o+QFibsZCVH5olm91O9SshuP/pyux87EsyTftWh8Bf8CfOAWYoX2
Zo964WkMxdgpJJhsOiPao76Jmq0dRJnwyg6I4v2AapH3vUVva2KuiizVVrxRFp2IBwsffhHNQK/q
HnUBomXTTILxMSl070cxi0gculwf0Fru0QCVUX6Go1fKCDQUTenu1jSs3CbAM91BlqXUQeCPMa0i
i8xYOI1jXU7crR7mFHLa3mx7t5JGWb82cMD0KxlfXD2OnjVKrZ1IlSm291FmTc2ToGi8dsjlxLpE
H7VroNESBln379O0Nh54oxjxN4gvDNENesvbR0mO+8BdgN4T5D4T3MaQZX7TJlHjlWJowXXbZIPy
VDfwnLhiqyOY5vZAbe+jQMnqw1h4ZnpV8l0pdlapn0Qpr3VnaozUUaS+jfa9Pygx8k6ZFz5OdVJU
V2rKtfghoOZjIxWEChjEPgGJaSFmr7WWNe1raNaReBT6XlXcFrbnmGTE7nxTK1CrMvuud6ShQYqr
loMxhVhJVHPa950+oFXYeIK3D4toRIfOjDTRaZBd7K5qokx/zETECJETHlqCqdGNHtpEnMxjUsPu
XNJfH73kSgosBffP4jE5eJ5WfYoKLYM4v0E/ep8jRc/3th+5RVKYyc9qjtWyTtXOVdXcK21fr6bA
juoqfxRCrrjDXascUYuvA2T49FCTXVMLflg9Y2iBnv1Q4wHZcHFvjlm0K0NIyk4TjZav4zglxlEH
Uv8yjNYksklh2fzO1cCwi0HIeL6OXZuf9Ngrdbf1A2KRrkWkDrU0BqdprK3qTmsCudnNh+xOgyE8
6HVUHtQO1abraDSN6qAycEC5KxWrxI0rH/1Z0urQTUltW7ulHvhdrtoiu0pHSmW8xFrTcqQADZG+
Cjr9FPUJP2TQplLdI3rI4wlHKBu2PtEN5HcbsrhwkgV09tJJ3sWRF1IvsZQyuZ3CTOlcZiWiT1Gq
1+GD0LTNY4MkfY2iPe+ch65Vqx9spGjXWiwqLwjOWQdBL8HW8v86aKBrD2TzcnUl+KkFPwDyVchb
y2Nxb4k6b6LaL9oWNeJa+8rtl9HS1epiL/eCZn6b0locga4SAn9OY5yhU4lQenNgSMvv9p4OTQVa
Wzj/IS2MQbkndR6CR7XNzd4d8onjDmu9/R2I0pOg9agJdl7fNK4ljNksg6CitQZRpcwXjMfBmKg8
xVo1HaJD01SN2d6JhYmLxhQBJGfs/FG9rYM08d0iqaP0mxjpPMUobdTNgVVMrW+XUR42L7EulehK
Fz1ycl8SvmXBs5gMBiqdYzhqyWRbuVH4V4mSaNZO04fQOCGlHBbIwwGe23Wh+UnjxbGv8qyL70ND
D2+8Hk1yoIBt+7XoUKH+HAHrne6lUg5alADF8m5CSH4k0y27Vw1hS/kGzsMofw4CvygPcmI2wYuO
ZJio27VZ86US4/rTUNWDulMQa3PjyTqCgvdfeJegGcdcjN3TaEb2OZfcrElfPTEwPgcEX4cJ/+gx
7uKJgYSyYkzPVMfg+n8Kq5u8mKaC3SoTCpNj3Xj5tQlp8U3be26ehUjP9d4wZk//E9Jj0NOGeRpf
1ONfJOZ+5pLDHmKTsLozmlYWd82Ugz2LCiTM9xutgrlGe17DnTmUrVkuGFZKVLOWta4Qyaw+ToA/
dl/MA1zt5MjuDCYKIft/4cT34mZjdtUks1oz+wLZ4nIgNBnGwOTJQvuXVgRsP1mF9o63n3aMFzwm
36JfW02JZX3ybY1/DGqLvp/HMFXiFxgMyhc5Mna6nu82tnH+ERfbCJ8mxWZDgkx80dCUw9JqDEQZ
bZXL1hwmzZy4VqmXkuNGofCc6GMrOBWq8HfRoBQcZhbrXwsxDvzDx7/KXGw9/03eCsGQtAMxZXfp
f7wvXqrapCKV2KioCmYMMquJdQoQqtVjI30EFPxTkZ8/NrjcXQzqgAYkEbbIeWxlYbAsZb1WArot
CJruqiFF87Da2t4VGzzGwaHDHkaHcNn/9oux7fOJ2u946l1wjIdCtP1f83DIRAspjXeWY7z87WW9
M7koNyt+ETTlXG4u1UfNeonFrVbgBVLyzS3/+MwS/t4mU231AT4zE33nEH3PtBnWCWD4QX/6eDFL
7B6moBOHMkaE44oBiIV7IkesZGXVA2UFnkezuNRT1+i0K42ypCAoV2bWPsfZFrPkZR19tmqoqj6r
yhlLtHORAfWkKggCY8pJpEN7FG+n3G2iaav7sRJS3llaHFbf94o4SFjqd8WNd5AHmo1kWk7rQC+Q
F/+FWN7SI//a0T9rW+woRAck9D0WuwixJEg7ebK6Hx/a0oQGgop5fFri5nxmSyBVGI25ZoURY2i1
YVwpcZzekAxUG3u3ZoV5HDhpkInkii2aHZGXyypSnB7VVUqsmjled2N3/PsrObexaE6heB62g4UN
xvIfJ76L09BsNEcvGmDzbp3bWDShRgpQ8KRjA50FR2quQzX6GVFqiTSq2/qTHxsOCbhTIsn+8eIu
oFpLy0vno6g1Gj2Wg9oV3jgVqdjvpIPZuubzrEeAfMW96G+YfZtCPA/0mGVIms+NzNiubizxTUT3
qmzLbsbQvGnm7BQKPMepcAJ04g+qk9kSOri298IjCX59Xb3yHaG72hp6Wn5vlr/G4mwVg/q/iAiu
PeY1lNK9kr6MuZ/YlS8xCaCrzZ6HlbHxkVvbc4A1ENaStMCit4SMiKU5aULC4mtX+aIHt4weGPtZ
ww9yHpIYzY30PdvubFEqLW/L/HWFPRN2d1mBXHIZSEUhS6m7l/T5rWgnNN/TbgNMu9blnMETqgET
MdwLc6Q76z16SmS1RaQysuMp91FcIt5Nv5h92FILvPj8vC3lzNK81DNLjRSHFYtVbXSFH4sp+6wM
eWB7GMsprj5JpW834W1Wv9ZbBGorm/ju07qInYjE6l0xN8XlGiCIdN1rvzeu5McWqB29X9tYiGT4
c0daLHZVaA+4P6Sx6aHbCZUtonbnzCIDW0xYy6swU//yGbIgG1jTT4VbPax9cAB221AsgiW6QxCd
Tpk7qS8C8k8fL3L5dcUaE8pvDKfwZAO0fb9GjeabUrW6Zmd15HoGCVEcHwv1q2RYG6Hm0icBK8F3
rgOUUi2AWu8tGTUPsxYqfZ4oV4LaH/L+kAbZxtduwXWi6fN6kDLWERcwkHhZUqqArQlaS+7YPZGR
OUb1nCaKv8dJQJ8fVrjSzK7LWZncFCwnqfMnLaFiNDCma1IFUJTvbcOjr0t+kIDfl4n0K7eG7x/v
+No+nP+G8vt9iAYDeKzeQr2nd05sDLZS1PtOaZ2PzVzgD5Y7sYgBQ6jpFcUSzeZLqR9mSu55Plg5
Et2c/Cr6riDtt61hdXlnZMjsISXFl0yw24tTzvM2lym1afQfUt0R8+plKIutpHfFaSEd5oul89S8
pJtI/YmWIfVS4O7adQqusAx+5lFxL5jeRl6zclgG9NTSTHlqIim7WE6H0nfak/HYakjrOjzlU+1E
WyNi8w85/wbDZUXvnz9Af/HcWt4MRgattC7MnoGj6mqWBFLgvduWBLo8Gsy86WIhiQqofg48Z6E6
9rU46DLMeJV0VKrymFv7DZ+7jF0K2QT4NcS9VqSzG6Asph6gljaO4ALs8DgLtjXXZn9AE/Q2O7aO
tIvgGRKEI/X+v2/87bE6lwQYzl66ni5QhooisbfLyqa5WX6frupdd538S832OilUe+Vdg5ekR/LV
27jTb1n04gjnZP1N9AAIm7i4bH2oZBQx+aIrrR2PO7XY/SWr2ByzYB8nO/mHdajsBElg66rcyItX
3AfXgagaajwIuZcPpIol9xOS23amk7WkgrEv2qB1+yZA4EEI3SwSDVuXwL/Evr45Lbd8NL0JHqiI
xxiaqFgXMKdU1Maw7PEqWAjQPIHdaaZcVk7y3t/FDpIru41jnhPh5VZz9f9jcA4OZ248NFqRpjmY
vKTdFUiKAzoIdt5hJj03HfO5LZ3yy1x8hg7zv8EEyis+TtgBqs95o/GwdDNDaNS8tthup3HSu+wK
0K/l2f5R21f3CnOCV8pBO5lfQmbZbgASXanXAKUQpqKf7PzcyPNWrjTHDvMUjg9D0fJrVzD2RatQ
7SFTzW2rC+ze/PHxdq84lw6ITXwTPofMZBEA48y0iqQo6N6I4pcuz3dZ6h9UrfN3XmXsPUH64lXJ
Ke+3mIpX7QKcY8QZwOMFS1Le9JR26XPZvnE99GhAhqAxLMPWDEaC9H0rhncTUMuPF3sZ7ZV5N5lC
f5uQWNIL+nnMFZsX64ENLMDZyNIDMmQbHrxyaNBHIN9DtQuyvOWhmUKcDFGnjbbWZJm5yyl/SDQM
NF/bSIbWlnNuaJFpeGnUKJPPIIQMii3LNFsDdBIrG5s237fFfXy3nDlAnN1HkzJ+lIg1mwbKzW1D
w/vid2F4akQh/yX6+dZo3eX2AYPj3kno5nABl2DYLA+FWpeF3k469amKzHAX1X24cUYXQ2E6hS54
imER40OGrtkiL5bhb+wqf5Jt5RkeEadAL8YJ4DfpnZQZWfRMtl+Fl8eFSQvqeAvgAMIDi6tWeYEc
p1OC2GlaoN4S36px78rxFonqxav3bWl/7BiLZ41Vp4wOoDhniyriuPRXS6M6Qq25i0b9uvayXSgC
B9eyU6fLgDvzuxEqFV9QXLqGkVOodHU/vnarJ3r2Cy32OoyCWKpSFg6X5gEckDslG1FsZWvnYjYl
Zi425Y7F1gqj3rWJzARm51dXkE3YGYixemvMRZkv1PurMJ/fLJ+G/A8HuMiwRE9to6khfiD53tPh
taAxGF+7q+xqpgqZSTsEl8bzLW607x3lk3kNO+BBvc+ug0+kRjNJ0JPx3yiHXt5RgyBOowRIMv3L
ZXVdq4OuLvIOeYl9dUNL8tg+pifpKLjtF8CPjnSbPaabjExrRhW64lSYCHXGBdHdqA6i5zHWbbb5
jyRT6VOnwEWqp67/+rEDrbk0aSe14Zl99FJ4qbc6yg+aRQx6VU/M/kDcj2iOfC/cggj6OhxIREp7
K+/atLoo2QEpFlreyZMtHwYHksejJtoD76vxAalNKnbqZ9qg2yOJl/tq8mJXOVDoey4zrlpL+qL2
Mase9JMFbjDcMf5Y3HfHWV0LtGcDfUZgizfUJja+KJdf5fem51/tLNYnmWlmfs/Mm3porqSjfjXP
whSHeiOjXZm7MEWmmmmD0XPmRs33+cyO18tSKEm4zqykRV4VORayXZja7bLNedW1RZ0bWyxKVRI1
o23070Vdh4fG1fez5uyGk14mrvOicFOwRTrcEosw55FdKH6HnXlcUTyRLZufqvvhqL/J5TSHNkH8
He113Nfeqq+ur/GP7UUqUMuTlPbivzc0PoWozs7hxrj6eI2Xkfz9Ehe5QKsLQMhUzJgGkzH5dVxv
Fhy3TMx/f+YaRRX3AOcxMbP8B7vxlUeXfgVG1FV25r677f8lb70sL8bRkMp5d3ILd5x6I1HaEZsl
mtLdAwD6cLyaIwydQ8JncpcwEBY/D6+U7+uH9FnfGCZZXbNCHgizMuLIyzo1CP0qV2f7RFC4OkBZ
JRuf4MsPJCs8s7DY1cQAfB7PFgLJfJo0/Vg17c4Du/6xf6ykVe/tLHZSz5Sgj3TsxJ/mD2J78E/z
LPrMBNzsGFHZDCVbW7e43FrcMgYxYTBvLDcKCifK9xtrunwQvl/T4qtfZmlfTwom5mAl3oaPYDbL
fE9z+S+vRG7vq2fYab3rDbvZGupevdlnJ7f4CE0SruHPX9mMNk0lTPfN8GkorR3gcif1Dkrz0Gxx
Jq18+Ew0pCjz6DPy4gLu0fbkWGbQgJh3hGf/mDkBqN+raJ+ilwOGeNfAQ8I8z4bzrBzlO6uLo5QB
f/dpMLDSZGf4kTtUmfPxUa7cAp64VHHoyVAqW77MpqSfRAmwGiPdr0Z8n023VrARIVf37tzGIhIH
ZeY3cSsRIuvpdhTLeypqThheZ95NPCiOrme/OuNZSwa7rctXDdrKBlwNsEO3rP529YDn09lyF9Ha
LIM2HiOOsVF+x8pzFT7+k+0kYsFRRtBaVkqkWIlpb9coGE+BW2qlnZa35tRtuMVFz5bobOqMZYmA
OlSWs4gpUy6osaKwYZlvgbFlqqXNlVMVpP/qivhnUHoKExxB7Jp6+tplw8aBrvkM5RdNg5keKT5r
8VXvplgKi/k5OnTGvRL6w14JvXvAuVs07ithhmUyiwovlaRTW3//4ctFOexlpZVtOf2tjiBc+QzF
vbnLAFgDgv/46NbuGqT0M3kReOEL7WSZiKl3nTBQCbHodXlR5RrCEG9YmW/s+/cSqARqefS5mGMn
b3+/JL+eB2YUHCRMPoNDd6NZxqH7DsBy42KvGoLUGwUBuryIs743JDPG3oAYHW0UzE4KEJXBCu6A
O9thvtWBWjWlwUDOzaKTt4whgtgVbVMUox15+rXamNlLGUbDw6D06ncjz/Yfn9NqOIHfGjWUmV3/
gvVAGlKGQmqenDN5jRK41Uv3oFxTdLch9WdkvgY/xtz2Vj655h/nZue/P8vCZBRK405gynDIGQOz
nqN/0C7EIWYVXcUAF6Yta3FZrEV+ZbKPiTwENrMpD8FgvEjTVm610sF+b2g+0LOl6AWRK03YQVVt
XrVqeBalzIkYHIuFrNvhznu9ye5SL3kMq/pWDaIvHx/hagBBMNdCM40C+pLrIGqtKoXhbrAtdXKN
vP1UM6pVNv1GJ2vVU4AA/8fO4sisQvGnpHzzlM6ZnHoXn2htCygGMge9i47FqbjdhGlekM7Nwfnc
6uLmZaYXeO28u8lN+Sk8lm5zU6WzTunecudCuXCyDtou3CmzjCcMpps8DvJKgvTuN1icr1UxbxVV
8/keJtoj1q5+Ul2G09RfWrdL6BkQ2ghxNxmDhrwh5t8B4d1DcatfyzfCY/kyfNtmMV67P+fbssgZ
fV0tsn60BjsSy2td1K9Tf0sLei0QnZtYJIZG66kJaO2JsZpgr0yTO3jaIdZ+BwxnfezBq4vhK2/w
UkdUYQnF1dp6HIMmpPrS1I3dGeJNlWy391atzJ19ggHk5ktMi1wz+jFlb+dY3tHfyvbpod03n4o7
5dNw4P11v6Wwueo5ZxYXN6YDe6QwMTk/Nbubv8wBLt58oqxVO0BP/1nZ4o60o0a7Yw6mSD6e4uvw
ZLnylfIof0GT1UY3e0usZ+0V9s7g4kp0UxTWybyVNe/ZNndLYKPxrnGFg/Jde/UQC9ttoadXih+Y
hHaKAiwkH8vih98m7djPpdEigB8gekyz4VHLPkWKdW8G12F/+AcueWZukWWnfidZRTjAulir0643
h7sk1n5+bOMCO/cW286MLPLnIpvgE579o9uX9d4LdvpJN3fWDw0MGRhBp/3i3Vu/Gzi2T/0X4TH9
SXFnv/UlXr3mZ7/EwkkNY+h0s+eXaBLhqDeBE4xXXnjtlf/o+3FmaOGlppGQ2+TEkznTmEWmmZif
Gd896y1yR9+S1+B2680nrd/BP36zcFVT79FJYzTD1l+9b+Gdd4iP0xVwM981XOUEAe1tfiP9Zogz
oLH/9wRvZzARH6+zJS+idCAzYiENTKXpFD3vrEpWj2rXbrU6t05wEag9YC66p7PEJPgeJJkrCobT
lYabjFsaxesh9M9mzpt9luowDuPxwGU9dc5EoTy43lDvP74U68FszrGZHaBAsESZTHIum4mZzkVx
P9ylT/WbqGmU2D26ptpruHkB1hObM4uL/QMOMKjET5o7ezmmDZ/sAW3b+n1yJ1OfFh3lNXC3bt2q
W57ZXOxkX8nmICbYFKzguzRPEo/QICtaG7iewn+F2vfM7L6U8laFdTVb/GNYXzTvavpOeVNiOGLG
rZWQwNUNvur3G6e49tgEf/i/p7h8xXRN0lYWLB92B03IVbbvjuGNcGfczdxfxV3xCaA3herotdqi
Hl910TPDi8CdJAOjWSmG476x4+zGCLeu2+oOMlg7t1nBqRmLqK0xOpilWcCXKK0exXE4dcHXhLH1
jR1cMQN5KaV+ihLAOZfpCnPTWQez2EiNTPw91I4cHyBt2HlgoErUyBD+2zVwNDjW8WPDK9EEvABV
OSCktDyXM0SFhOqRPLKBZQ8HHeRp+vgwDczUb7H2r907KtKIYoHPALS29JEgasAERViaK/G13b/6
jyhmN/bXDOawma19Mwdc3dMziwvn8II6sWIYWGypgkQlSdyqLY8qtBUfb+EKdJIXw5mdhYuEfhL4
Zq93toa8gj056ptqXfV5fIhvesf6PTdpvLthqw++vjxKZQR8DSW5RVBRqjTvshjMS4V6ZtLI8HRe
K/HGiMPKBYNbDjgj9X5NoiP+/hsAT0mgabORpgZwOPKCD9ON5Gt1HX9MLAEGUtQ0ajrxoo2glqvG
I4UkZkQ/bRzSfNiL4tH5QoxF8aignWYARpo/NOEdBDJHw005HXSVwGb8fVA2HnG2pKXnpVOTB+BB
bFULgt1kmicYfB0ly05RLZ3aLPv+8eq2tnDhgZbkeVMrWrAhwPnlhxVQafM2qn7/Eyvzd5qlXSIH
VREgslViRchf1J4GfSjuYuDCH1tZ97g/Vhbf51H5X4/TxwyAGjQe6tYkx5aJhVMPaa8oUTA7tTc4
kfXsoaX58SJWPog4wH8WsdSJmHqx1DN5hjlW+7G3bgS+fJNSO35yhLPE/QfGDIrJdIl5Ur9F3rM8
LfHGQJMKgFvZqO7rVoIfatyX0eB0euIwonz1fzM3f1LOzFktkErDSmWKEfAq3hV5c1vnmm1S9Rq2
qPdX9/FsafPfn9mq+zLOhXKuFWjpjtz6WotBv2saI+yMVugbK1v1izNrC9crINGN5Vm3FbaXnSoJ
x7Taaj9smVi4XiAjiqimLIjpfziBW/QoxkTakFFae7GDFrSgpoOGUgFw/n7biqRlLg2heR5f0OnY
AF7jh2BfOtOOpPrXaJy24WjSWoA9t7lwC9+UszaUyeQrwEuztqHv6lf1Xjgkbn9UNk5qrYvzboUL
x5gGRL9lA2uU6W5qeutQCO1nGHywwf+/5oHny1r4hDBMcavCRAeRZg/9eq+8ppFak+jKPCDV4iar
5a3u+lqN+d3iFk6SBoxN0hZCjXmi+NlmN9UEbNm/EVs3DoGa0mhpItM2Bwsv3cKbrqYzQAp1hKSA
phlLhtWssboQxVEAp3b+qYMqLj6CzKdbS9n1sUUeL7EZaGIeZBMPsu63Z6bn23N23c3EaMp+Tue1
Z4kJKjBD6S67lu91WzvlTvJoPGzN1q2mpeerXVyVTMqtKNFmeKNmC6or75QbUlNXhsMvhk9kR1dE
+wRZwNd+CyeyFgrOLS8uTKVboaz0JkUnVfsEEdOtog8vH4dqadV7ocol7UZKnjN9v6Gq0ov40Fxz
+lImdvkp5oHNXI9bRrZKNIC9+xHwmbs9PbK+r8gQACICLXUxpSJIYxukAvem+5J/b34iI42Ic+Vq
36STdoqu431yK27gXtbvDTMFtFfJh/Hd96vVJ7nuFBX3ia7a78XeA+czs07P+NtNeNacUi3zScDf
/7G1iAueXCehHvJgE08EgAQOlzeZBGYofjM58hnmzd3GWa76iwHHIeP0PESXXcm0EsNENljdcC+f
4CbahY+WOz7MUT06Rm522Ox1rYb0M4sLD7Vis2IMiTzJE1OoprJTIP7Ui9sOYvki2BthYA/R5yJJ
HSFVj55y2Fjw/OMvt/jPghfHmSpKSweMBc+Kle1T/tjdx4BidUenOiR9km7Vz+PnrVLNWkVqhp/+
Z5sXB6vnCWQa3BrUUKMHyZbs9DBAZ+1qzKdsc3ivh7wzc4tYP0Y1jcMpnovrg+Od0qM+VysFxMCl
Xf+StnZw2oJl/n/uyX+WuCSBMDVFF2beQjsJVdsz470UmXDV3mfdXoIUzsq+TNLJzCQ4JsUNL14N
SLOEPTMT8Hdoi4CU9xLgAH92Ka87ycBRc1lxKvVYxNleG7eK0KseBIGnxNsVFo9lG0ESG61M5/KX
kuza7wH9bgbmPKf/GtzpXyaCOwpdzV283wSuzU5y4bpnhuebdfYh6001FKMCw9SjjNYuroq975o/
m9Nw8m6GnXaCKIz5+PFYH/XXjWuzGpnObM9/f2YbqzTWQmz3u1nJPnMEZonwpxlq1f2qPwcb93Q+
so/WuvhoB1lJEpLTPIGM1knCr1nN2Fqx/z+uauE4ZSVZPrwlo23ehuVO2beH+BWA+s549B/yh+0P
2JbrzH9/tos+k/hCkGGvNZ6rvL7vjdK1jO5W7YYNL93av0WYw3sTel0a5ZUOgKgFPHswUXnutoq0
W3YWgU0oYfuFh3kkZZ79IvoyhxlIBezibq57x6giyE8bpzZXVT7yjUV062Il1I2CElzjSPviQTlK
vi3eTyd9z/DC6HxsbT22gBCCC2meqFiUeIwmDnvIMUc7s2KO7XOtT8cq+KUMsAHHW7nG2i2TZ1lc
DQAgA2eLUzPDFILiOdfQbNjObrqreeSHBw+IRuOTzL3+eG1rh6fykON1r/HnMpIpSqkVsN2ChA0r
0elrZMGr1myvU8aQnz82teb5BpwsTKfKDKcskWMQllleEvNE5RN5I0TRTE62r6KTPOn2x5ZWP37I
ZcAEQ+35cmwKYjm4Ame4x8xGJOa75Nl68g/GbqRrAAGrK8AbmG94ydry0FE1wKsBumLy/P3Frnhb
hbqUiLZSM3bed26cvcJhDmXfuN9Y3pr3A0hiqEVTFQYFFw5ZqIKZwDk23zj/mJ/mrvmcbavH/+L5
vWoLMiw+crAfkf++X1YWKFJmzs4fXaVPcORf/YCZ7qnabae+a3komDg4T4HHGRdvCssKc6gZmA7K
ldYVy9INp2wDarqSodANEZmj4zFIlr3susiZMYqJGsMS7fICNfazSrPPvwD+Cdy/rXTFnCrguxme
zOEzbLE4pyD1GRAtWVEn6ejwtrbe/StM4UCKVXfDJS7DBqYgpqJqb4CmXYJfhGjs6mbS57qFsrdi
OPzsYA9zris6umnHpAqIpnxs8/K8LJlKJKBaFHrxxIXDd5aS+TDtA4RmLBEmyyo1Nu7x/BPeR/nZ
Ap4OnZ+uM+v83vdM5AF4Z0JAmmrTDXyrv9G42ltVtxVz1+zoM3SWAWNAIcvIBD3Hv9Fh89ckAI3V
XctfG9uemAWADNUBVbuFl1/bPCbhIFpA+9yEZOX90pSgaaQCqgBbMkg92lst//Xx6Vx+tIAMECPw
PF3GNRYGIrXS+HD1gy120nXXdU5h+Xuvbtw8kZyo/LsK67j6O3Pzes/SmkHOYjBk3WCn8VGCNrTT
fefjBa3d3XcmFv42SCO6EjImqqR+0oN92hbXiZbaoRq4aeydxCxwTeEp9B7NLUT+StXh/fIWWZus
NG2tRNieRWtHayfBPr+PD3PyC7a1fbGY68v+C7zSypfsveFFOlDI1SilGYbnZ1wGLnEPl6s/88Hx
VhXTnWK5/2S+7r3RRUaXTnmXhFYEvXuj3Bs15OPtVYmIRZO4oyrZBkSjreJuHO/8dFledmZjcVcV
gcOL9KASjABRDWY2/gL21DsqkTHknRaF3lG0N59Sl99rFnlmb/59zjxWn2DlLf2WkmeyU08wA8fu
pJ8qc/9jfiL7u6GkXH9TGHAr/YNawHvbi8uZzSBwRJDnUx3RnHCEeBe6plM7A2yGrgEe9p+Ued7b
XNxQNTFrYTDY326v7KFNjM2HSr+S3gYNmXU2H0L9+zaN1LoDn23z4tYaw9SXZoADw+x7MJW9xzLh
lplvTh46vbobvnWQZhw2vOkybXm/2sWFzdCp8BqT1c5S4Q2EtC4ooKtyP/zarrWsehI5H9VIyZCZ
Mn7vSZEqNTK6NQQmaJIdyZej1vYipT80KGbd+B0qLh+vbsWgAq8UyZ8EB8jFVWnaKCglkRmMeNJ2
kVVcIfqCCN23Ulc2uhTrlrgmPBAgzl+SurTelHqxXPZ2HqIMSwy0Dm1bUDz348dS2npKyrPfL2IA
s4Uarx6GSy5RAYEyMLY5F3f/mqpMH/Nb02HAt581udMvwd38nBQcZLJRAznCKXWvvRTcoo1H0dqq
GeEBLaNCIywuwWNmhhCNIRL/EKh7hhT7RcqnJzmTH/Tc0P5+jgO3yB9bi1gLtLcPGovBOSswv9R1
ZE91ENNv31jSSr4xj52QX4v8c5H49snEfLFOxNGUeFcl33sI/z92yrVvpEI2qL0N6yCEtQhqU9ng
GbPwgBfT9Nirv8unDB4e8yX4LvuH7DsPlOtwv0XEM8ePpcsAMoJ3ZuYABELw/vLl+ax7NnBWltDw
QjeqyVGicdgpjdhsXDt5RrVd2JJnbcR5Homf+95WJsdJ1M6vh34XvCSMVX7xXq37Bn4nhKbahzmA
y/tRcLoarG1z1xy2wtraKfK6ZMAG6LJ8kdTpRtppaTbXkKvADYubpA3df3CK/PyZm1g3TUDS79co
SIiLQIrO6OQ3y7L1clc9xNfTUXzwnkXIfajG/fSug5P69LHdlXRVOTN7AdaR2yEZQzAgQfQtrpGH
ke+aTHb88LM4/fjY1NomnptavMqMTPWbfE69s1RwQ/N7kckbd3qlizyPGhLEqD0YOMxiEw0+eN3/
4+zLmh3Vsaz/SsV9pxqQENDR1RENeLbPPL8QZwQECAkQ06//Frfq68pjn0hX9UM+ZNppISFt7WHt
taw5P2yv4pVelatmqdBTL8NzluqnufgW4ss5EY3etaOBqph4tahxu+aAZVjN7UDObYifztcvIxzn
9MeMa8c2MYKc+K6wVj7I263KPbPtzszjOMXWpxOw8i3MU8ro3rbkSpvNy+9f+7wUx4f314kc+Xtd
S7vW0pgIA++c8qgOlamWYCJeGZ1VhmBeSIJEFJuUZ8+/H/mn6+TXkY8MIy3crq2deXLTVQ41CYPU
ELqDbEZzDgXyow32QcD1Z6oSfX9H4UKtRK2gxoiGyXunQKhCw3Jt7YywBw3YO3tv7tRlsvTvfj+/
n1/ePwc9usJit2+pX8DXUhb0LLod0d45d+6HJUQeD2RLaGX054vsu1XSvTOUbo3mWvO6jchTcdUE
SKfU0B5Eovkj3w8LAXg8ltQKzzKd/DC9b2MfbRwj7yroJmHsIeOQ8HtNJ3nmYvnptX0b4miH2EA9
1WBTGP4EEQ6Rapcz5bcfxrfDlwe1m2uACW/P9RWdW9N53r8EQA6DIJ1VYlCV1kESg/MeYXUDWqlz
MO4fFxBmEOkOUGWdJIpYl2cJFLrQSg55757t8/EcqevPC/jLEPNcf5mLPWYTFAIxxExqIq6yXfo+
4+8FNJrHqHy3PvvduSDuJ28Aruo/p3V01nIHOqDw1QaAMZ8c7b7imxBoa7JtYpPbkQFc00eaba34
tnOjuA7tcQNnOuhIczFUYpUjp0SRLu7tel1DpuXfPpN4OFDWMMTTp6kz4ULfpoXsaQBNyAASM4Hk
D78f4Ycb+9sIR9tHJ46hWYcRrC5+7h2IUVuQooSeFWnxltuv34/20x7ywCIHBw+8WSe0vdIqQUPW
Wn1gkT6kYxPl3RlE8slFN3NDobxJQEM8Z2uPr1LowcUMYPnAt0QT8Nxg0L90773KePs3p4KBkOZ2
EL5RtEwf46s1T7pCGK0TKF3a0KmREMaMvbvfD3Jy26FFHxlNxC5oawd93JFFSdB9A/kwwCehvPvC
HSOUHUTWaAIBMkxs6MmiH+FsJfT19+OewhwwMKouyNeCM8lkxx6JJV0B9ckS1Su6pFu6QHk6qseo
f/fQqyG2ybJ6/P2I8+3y7V4HlAxyHT5zyIxKPB6QWFwXUAWEPCjEyuM2DZS6qXHDivGlsJa2Umec
u5PxMIo3a8LDP0ZvynFSmtJ6kFCphHB5PeQrKx7RgtK4Uaqa564rgShr+y7IHXUOlm+dDmzb4NkC
F5WLzPFJgWmaarcq5egFjdFfQa51r1R/QKfKba7MpUQx3s3blSEeDNNZkPimj9O9iarv1NQRJFMX
ZbIzxdp0zlSZT8wAwKA+iBDnHp2ZMPxooxmj5yRNOYB5BVqAO26gCJCnAF5AplmsPXuYU4ZFf8a6
nZxVG6z14FibqwIgbTh+5znhU0Kd3AN4kX8kcbWFpiMNTVuKMzfzjwMhWmaeg/zHSU1K1kR2KIG4
QdzRZqk5tpkjW8AHoel85sSeWLi55As8necSgnadY2yt55VJPqWui/2bDuk2g5yVuUJKlJyjhjiN
ToBgpdBagNINxB9PULwd99piFjkMatsW05dbsNJaxtr3IImoSQkYpj/VwEPxmpTL3GrRJcSJTpHf
Nkr7XNrgh/0D/jg4j7is4Nwdx++2SJmnOITVeiRYQgSmYgn18G0h0bbnFVDnbN3+zM11YhuRoUBP
EN6mxfBqj8s90AymOZD04O02yqVviEsLGlVgrSg3jlXdNZwfRgVGtH68/72lOp0qxvXBJQHlGlis
Y/pH0NvbKYeQbuBQUIuMrP00Kv0pvOauKys4A0Afntm+s9vzzTZipggHwCGECwd5wvmJfnGLZKcT
7bUY0StWLbRDxvg1K5F6dfvl76d2unlBsDjHHeg1Q7vl8YE0YBs8p6udIG7epPEUn7ucT39/5rPE
vUzAbzOXA79PhJA070hcIjEuEAgHkE7XdKNAuHougjpdse8DHTn7EyhxY2tEVDEYEFjx9XihfPMm
B9R1QQbzjBn7cVYOnA30AII25ThNAAn1ohMZKClLqDTvJovFVxNUlP5t1D4k0UDsjrsD1RUkV48W
T6cg5sl6pIv5pn+wgKBHV/h9HL07K7Jw5lrDuS77040OEQdKkCADSgQkQUd3Qu10kktTQv4UVlm1
ElI8WYPbn1grc7IFtGus6cxOP60zQBETvXIQUAFRyilTM/pEZ1G4kgQQOB4ipwGdj9XZ8LpTrwuY
BVJqowBbdjUQCNEX1aYWcbWeUvncZUaYFskT5C3PyRGd3h7fn+koMHY6gBHHCc+k5IMFxdog8dht
XZ9j3znds/Mw8PNRTYYXdFyId/oMmmJ8njoyoQvKkHJq8xXUV15SsznjJZ++2nksEBKDTRUqGsfe
j3B5ORgtvJ86hZTw5F5IoBLQwNcsTci6Q7cUGezfm5Yf/B4MCXySBf4nxJDHuwm6iRCgTzE9WkMY
JIZU4qQiKuqoEI0bQklgO6XdngNT4VgaCilQARtNFhalAAup2Faxj05Ga4o8kl9QR50x6j+9Y3DZ
wtUlME84Xd8tk5G2TWlrPJ01Yf6pAzXRfJBLWbfNGU/rNMjFFp8VzyDaA8iWf/yecTcnI5MYKhqB
wKzKLYmGdRbqKPkw00UbmoH8PJdxPjvovPl+uUJUBol58FaRIH6xnuwtWQrE1Vlo+gG/sELQJZ5n
pTlt+Tma6NGaOhMc+sHGmE7QReaDlaPinYOsmC65/BfKsT++QpgHBrAEiMCOk2auMzj+MG8wObt3
E1eXXjmQcJTsHHLr1ODjDf4y0pFBkLUrcqvCSP74KBKcG5JGZ07Lz0MAyI+TMkOP5sn+8r6szLMk
9LLJnyW0VoPbMl/NYMzuVV+pq+LaOCuadW7Eox2iQdvfNQVGTNFbw9DymHnLM5P6ycLBSfzfSR1t
iII3idGWGMIylt6FDdZfSYJ8MbNGgU3bGcP2a1qoZbr991EC81b8ZeSjN5bZEkkrhZHnjrc0XtXt
9TxuFlpb8kXIUpJtG6KUcH/uDj23qkfpCNYZoJOOYWht4Fk5moRINp3ZKz8NAXo4MMubs/NxXLCL
G9lzYz7apbCrwDDtDzSInWsi/fEw/zrK/BS/bMhC5Sap5tOFWsi1vci2LBq2wK5E/wrN1mmMjDAC
rhSBVM6c+TryPFJLp800YdUSXQaNDf4sCEI78b611cIco6w4p2/00878dcCj2QHy5NB8xIBF89SN
KHwOG5IdqP985gScTAxpb6RykFyZqXdPgv9UGcLVKRp/6ye9qG5SdK1Gc2eQ8eDIcPwA+wyareLQ
+rDfzl0BJ1P8c2gYRwpsOkqtR2vq6sKBvhqGHqosu/Sg5fZexy3fKmG3WzMb2bls7ok9PhrwaE2d
QmSDkRQAHagxmHCt3k02B5/tkDdn9Q5PSrpHYx2Zy0FkSPRpgi7P/mU0HqT3wAUa0cmnjWbMMQW3
ZVMt3fzh96/z3JLOn/9yJtI6zaETRJFyz4tt10KqmDhtEZlp7AVxAtv2fxjOBoMhYv0ZR3k0SSHy
oTcZ8n2jpna2cdo6CQ1IkKOLFuBeSKFZRXZORfjEUZwXdqaQAPqQgn//yH4lUCGCRjR6gQafQVu8
d52NV0JcuqVOtaSeYi8O5HrOoSl+HNW10BwIj2wW5vq+sMWE7Vg1qAUZpBPrPB/TO59b01sfm+5l
QtKsCuDYnpvriSHFXKEmByoLBNlg7T06IVB6n3pwoCKf6rW7Elpq6XSuDPvT+Ue2EX2PqP4jaXEU
w5l+O1ZlDc4k1VYLAUFxvDS/BAexeNJWjQ4rq4scNz3T2/HDSUREj0w1BRoHbv/RS3Q4Gf0K5FdB
n5XTfex2xS6hkHQMiSyS9EwI98MqIisFrwWg1dnPP5oiaMwsK57QH2DG5nWV5RdDqc8M8cP2QCLC
ntlrQRJ4AiiGPAMWuJI9ZAYZdPk6w2ysQAKNmAV6zNqg9qru0oK+SH7mBJ7eggz++pykBnoDqIDj
46AyHHKrLAEpWrq38QpO9CZ9pIG/6lbn8YU/rSRC/pkTB39OGFymyc6MIYMds1T9ykAIbA9AM/7e
ppwm+qFigqBnJs6do8/jCgMDMqzPCmC1ZifdDuf+3+pQhtAuRVpB3p/1xObX/y2XhfFQAEZBA4Dp
09K2LBsleCzABfXURaDwXJEL/3pWD8zOYiV/WD8MhRM9q3uhC+foPFsJyS0o3mOo1Fx7bvkBFZ63
M8v3w8XzbYz5GX65AkC6AXakEnRrShNv0WvF15OhoyEZt9oBQ6g75vdAp21b4ewyXv4d8v4f78N/
Jp/V1d/Xrfnv/8Lf3ys51lmCOPT7X//7Un6K27b+/GwPr/K/5v/6v189+uYhe0crWvXVHn/r23/C
7/9j/Oi1ff32l4Vos3a81p/1ePPZ6KL9cwA86fzNf/XDv3z++St3o/z82x/vlRbt/GsJuJH/+MdH
m4+//YGr9D9+/fV/fHTxWuJ//U/x9iqy16Pvf7427d/+sK2/olw15yln5b45oP/jL/3n/Inl/xVq
nlDymx0vAC6xHURVt+nf/qD2X5GxnkmjfTTjoBcHBrSp9PwR8f+Kf0Imn8DMOGChs//4/4/17fX8
83X9RejyqspE2+BhvltilAlBuo3uDoDO0IcD7/bIEo+FHnrmxElIinRn0+zTFO2+GL3DNJZrO3f3
hJRXhtmHDhDxeYtqvs6zz1g1+y5jby1tkAQZ95wl19REPt8fYi90K7b3s4eesCewWNkhDJcCaf50
Bnhj+a797ezi6WeJLBPoPBttN7M78H2zT/kw+HVcpKFIy2eakL30gbZx24Dycd0LckjQvxv1gMoG
ooM6T52NVmQU0HiOP/tc51u48WnAHBENk3GpdHKNKuNCmP1nLP11PLohzycZmImIQWfmyACvywrz
Jn/wVEy3rQt6Ejdpw7rlkTK9SFTi3uddHrieQMG6M99Tg6lVo9wqGC33Avmjg5TuWx0bVUhoHgcy
pyroO5UBLt6+pKzMQsMfZ6kDA9Rct3UBuXbAKaLJ8NqwrMqblJTVws8dtEHGYlUlnRe2ig1hOl5p
z0UtNh2AF+T8Q1k2kBE9aCylA3Xd0gMBTcx5aFqQRzWrJBhln+2ZL1/Mal+OdbpshoZFwgTxl4Si
LNo72cWYYG1U7k9RzKtDN5XpIpdJCynd1g6NNzsXddhpAaR5YaB0jmmmnfYWRhLfUkhrFWMtbypR
HSZa3wwjiaSZ8jl/CiDjyKPEzs3AlSWNADwuw9FRJMqL+ranWbo2HGuflCTbdnZcAFUueWCCK6gS
8aForCZIBZIPPdqjOUqxPmtKwKQRnIHOLxEd/kEjkzSoJbOfZVwVodFzETZGVQUTKqtGvvSd6aZV
iR9MSlToM3JBKjogyZDXIpg/Q4vEmhpqVbNGBJ0B4ce62cUJOcTC/Myd5hoAtgibc02pfBusmmH+
dNU00NTObDOUjMSBFt6DmzYfZmbZgZ8go5lYK1DFqjC1/Tuv4hxTeIyLaMqMjY3gJ6rigqyB24nD
TNveImZNtmOTCFr3TZA2CZPOAc1HVeUh88onIx9WA7GvpTILkK+MW0bzMuhfDdP9UANAADT5EKR/
zXz/pkc/mnD9x/LglPPeqo03mviXRdM8Jnq8590WbT0e0o3Z40jy5RCnD67RQdJjiLEnW3NXUcRm
UL8uOLC4TtXtGUS3ArevdaB4uatiY+Ul1qVdWjdksHKQz1d5YFhXenB2vFcPtvQGDEt0YEwj6Om7
fZvJl5gAGgQ//0uO6gB+iiwca3KXTo/M1+guM/GmlUEgTy92g1G+OnW6H2kXGA7bdVZRhWgeWduy
38fM3+dWEfnjQ9fEX2lvBY2U4Aecf0bU11CfLwPuLAo3fR389sUAjh8aPnUejEYXZAmE9jLWPGhZ
7KgsrplxwSbmAlxjQq0CQCZWX/XJpdELGLzS2Zd19W4kA/osXEgddlB+yFHqG0w77Fgvw8FCiqwA
I0sHRhMsVrxzZL7ze3FTxcljUcXVQpcsRBH0mraoLpOsfYI2fBtIxrqgHIoSMpB7eLV5QH0IxbPO
Qbdf34SurQ/G1N97OfYBQwM7YeMXSxs4msTfpJ792tbwQ/Fb6HHx7s3UX8G96QL0MKVI4nsjlMRV
c232NrYA1AGSMlvyThw8G3Hx1PaBLYCiUho7084bAvFoP6BVfKDC3nZjCSXQhpRB5edoNB8vOxfM
IWO7065aFaDdA63fVAag4P4S47KvkvuRVijy9vw6LdUKUptp0I7jVa3rLRpp3xqj3I65f9ua6DfI
4toDRdtB1MYjUgDPyLbg8agMhpxPEXfLmcSDbgcYQcgG0hrWzN2ljKloTGGEGOdrx+oeJXHVZjQ2
zYT6DMQb1QLV0ZWo2auXJ09dakCAUNJ7JUEEx1MzSm28WAMRgWaCw1F3Qz2Nr5KYF3HpLJ1Krnvw
urE8WbLWf8fqYMeTXd2BSUU1ZRuQEpo3qQU7lKbbyTaLtTnQfGe4cbMwCJGLjrAPL6ujyamdVeGj
JdpsybCtag+kUzzfFI2SNzB6CW/oxiA6tM2sDQcDd5ar3Rew9KOM25DF4FjXhHTB2IqbllsAXqqB
gboXHeqVsR1q+k7VtWfXixRt81GuQ6DXtx2triWe2S4cDerkRAeFcqrI7OIqHGBckQWcaAS9h6Vp
u1cpq78EU6+CF13QCkaiscgDPpmPReLf+bqrt2gaW/S5MUFmfPxwew+OQ1WCQNKkaL0uQHjvMOhA
uHQjswTpy4aFlVPZS6J8HQrwW2LTcT/MJBRiSoNEzgUqrXhVH6SHOQFBmxG795KXat3PYCyj9UVk
ax56Cvm2liNV2XjurtZ9ESJmxlWi7FvqdLecNcvRS6tAtDHftjXMY5q6CNSj1DSMBbog+txdyiqB
NyK6l6S75HTpOHaNVDnSIiyDzkP1p/4rRQfIzOECnt83PxHTouepFdh+E6XQduG8eKYjTkDsDxA8
AusSncRHjLbHUqm7MQY/CXqQA4A7rnORQfxmMVhFs27H/tPwmdgovBfS5xK9DCX60fBLYFBYtSxZ
K/KK1h4/aGJ5b8QbIvRXOmQorev2WVbuu7b7C8esXtA29yG9bgoba0M7/jYRWi+TGid3qurnHlsy
7MHQXTlblqI5CukJao6H3q0vNOmWWZWLRZ2AW1Q4cF5sd9FSF2hXy+FBggxHBEjUFxmHMqyu/bwn
237irylRIiwqd2a0s58oNEmDbIAWc9I4hzyuSGjVBXj8aiesvEoEecHWqgUTS6WyOpioe1MjrliY
gjYL2nvPVltfURPdcTXx84Wc4JGlLaBFXSqiyjevtSJ4xFIvK57CqvjGqhr5ygXxlOmxKnRyYy0V
XbLEvk+t6paQQS8F1csu9rtr8NNca+IchOfund69SeP8oyP1R6+S6xgEQNoERQ1l1Y0xkqeMuveW
Bvi27W98XSYhNzMzUMljZwv025eJG8pUacgPh4NpqkWiXR8YAXDr0g5tZoNuw26aVMB6fefS7Gvq
7GXXchoyHxjNvCzu6ic3L3GW0tQEdksz3EAOpKO6/ND2JvSRGggOt37QdbqN6i7dFV1PwCsqVcRe
scs9QGbMe2ZYX6UoUA+QdSQdY2n3LYNQWvVRJgT6JE6Gw66AbXe1CO1m/JBKXcQE930f3yoJ33V0
Gw/3ahzxMkOPCbfmicV3jYoRZvdjqKuigRvcyNC+RxemQmobjn0xC5tTfd+w9tXMy0VOczTQp3IK
Rc+CxrdlNPTQx2LDV60bIwAl9AZqZFYIGpIOVdUeXGyGCgdeo4uVF+WyT/oknOIaOuIqX4H+Ar6K
RNOnaU/v6H9ZYDZjgLWDKgqVt7lVPg1wh8J6YBY8+iKEaEqkkU7aZdbAgXA0vCg16ghYPBJmDt3V
vitg9jxj6ahF2hJn4agmDqpcu+EA0VJH+O2lCdSgkRFzAbXHZeoa+brhAEdZpbHMcwNquK1zCybx
AxoSygNrn7npNIsszx69ST8ZpfnojDOfXS4X3pSzIOOGCNmVUxTNLkmHTVo8lQ3/yij5GHQaJlWc
R8U0GTDS3hqNcDoYpFGGuXYucANc5MKmofSaUDrDJsn8g7QWacPXGWg+SZW98A5ur2m/VVxBAGds
P6ibmChOVV6kqLkuyh48uh5WA6IfWZxFedx/xXK8HGP3rsaNHOam6CO4vRFL8PaYAe7BxiGR4edN
2MbLTiYYx7i1YqXW4PG6Ngf4VPBiI3tK1YLF/mdOqzuJ6U7KAkbQd8uA5CA8j73GxNLurBzxDvdb
9Gbb8sCHYSEt85GjbA+dMRrkVO8IR7jRleqtQPvF36PIPO+2mbsvXTYcZJm9JP1g7a2me0wc3wsL
q1yVWT4s0qr4NIS6Gh3jqx/cx7i5ZEVlhVlpbQu/nc27TgO/8EMtnbtkmh1rZYVm4uZR7Uyvdj9N
S2nlr4OZLczBfWurZjOQ0gx9J7XCZ/7oFHEeQtNoC7nqFh5Qd5uy8R1jv5q0x2tqbxFOXPC2uW2p
UGExvrc5++gkvMrBy6DczegVs3Mraj3VRr3pR0YjNzzX977DV4oAAj/r1je28VXEzzRvdTCW9mPs
1IGt0uWghmsaB63Z7GTr7EpSWLApbC+sOy+eQrfTn7mQUGScf8TS3jJx3Q8ZL1qJfog6X4DDKNDa
fhxsv11o6b1xKsm6yXUVWKl9NbGXSrig6ZFQEHCgdo74kG/RtXfbNGJtGVBEbNAWLBoK++N30Jtn
h5xVr3mMSF+p4slI3V3Ps4NvDbg+Hb3A+AqxrHjupyqwe/rOyTSGdpddWmW7yTJnZ6Z00wm0Hs+v
PscmdbKaB0PXqK1L5WFS0z0tyEVapG++sg6eIdbzwxSDegRf74XM0bQ83JkNPNSaiKcekL1ozCp4
PgZqb566F7mHXkOYlaAqvY/ERXICuePAJ9alx+sPP03QB2O5DxmOnpEVB125r31qNMtWWQvkWkJz
SMTaB6huW1RfVeIZ67qxq43uekCZH+goCwhUiy1ED58sKKvVJVYT0nzLvmkP8IEfjaIvF0P1KWLT
jHh8wWEtNzGU2AIoA+AicsnKbMC+6brebmj1hykGGaosL6PEuMz6FAe4eBwkf7dTi0XKKyMH+2BZ
+04Mf4IvWwObuknrA+shDZs4r1p7N6lFjNCIF7A0YzASiC3aBPwbLAZGpnbgO7vqwcxuEj/xIlma
eQjcZRtkqQyFSkhE+hhMP/Vbpx5SB91KYOa9yWDCIXLvPEOwD5RHXs3DpBywQa0Y1AclOrIabcOT
g6AShKEurdblAfMKK0iUeQ/GnWuHNglcSIfhseM4EPHtqOMV/lEEJel0VBWeg1ioemaVCeh7cQ88
xItv3KqGxwu7KG4dwLnWcLybgyOUs0QH8nCJntYuNBoRP+CCeKwRfe0yNoeSssv2gxqjJMHhcUve
PecxT6Ie6ZOdwP4PjWS8g/rLs+evxrq49VL5VFG1s5vmdTSdZ2/I+sDtvK1tAvFHCjQvtUl2U8dP
qi2f/UzASPUqDZum2KYjcAdJlqNxrHpFFWvFpyqGO+Xvu3jC9oCaVTCZ/JOV3TVC8qu2MwEOyz0s
IH8SqQtlGyyfLMimikvobnU7pGJAjuf3EB6F1GOA8P4WeH0GB6m46NpUYq2RbzIEv2+pAXGARC9S
M3nMaixmE1Nn0aT3ie8jAqPlmjIiAhzqFTfFfUrHMFOgI6ogahmiq+5SkgzsEaA+zAYH30sAG6Jh
k0IGm+r1KP0HiHCsdeYcOPhc/PLRkzpqIasCYO6+U/xjmswkmIrh00vrfsONaq179kKSeKsNUW/t
3ufLMb0sKir2pUXXGaC2+6wX2RUg1MA4Oi7Ibe1+xb3U2UjetPAYjO6QItdlUag5D+UoAau2Xlra
P6QxkjBZaX8SWEFkgjZFXdPId6GW59cfdf6Ibz9k+fgkp2HtOdOLCxsfTHa+nDK6njhcoAFUyGFG
6abW3bqw1bRsOoQwVTw4gSUSkNcNCLQSqkK39Ztw6trAHHfU0fVCQJwIoDN6YcXGJ8gMphUx601p
41Fjo66R/tBgsEVPTpQbiKkH4145Hd59OYI7onIey7anUTroS79CIzl6OzjYNID6cRcWShae/+61
DHk4K0uWxtT0gScJ/JjkdmjBCI0luODcua6hO4NLUocTbw1ERypCtZZGde3C8LoBqXu8gBahsIPJ
1gWeTcf9ZtTjonRFgoRrxkLDRPiTTJxBD09ID+612V5iq106WX7ddLEKYKSDtCBvSeyGSDglG5Nd
WymDVJoJyoRaViBXNNPHFvk4v8c+ZRbvQ1QgZTi57AZoBBEqmodmH1e7xkJjgBkbEqfkqQRY/6At
uwIpo7EpW2iN4Qw/TRXeE5yRGtIopOZVQFWWRUpm14Jl1w3SqQqrQjvjss7bK14ASermMChuOW/u
gTwUCaL7uoOLAyz+XqPUm0ygFGb9Q5c2S0uRTcfby1wPT82UvLY2TEnh3zEXUG+7f1DZ8JTrfp1h
xKgo+adp06Wk9n1vJ7vUyz79jqPDmkQCGUF4ikkS6AEyx6o+EIQwuunXQ4M1zSZ7Y/Tt5VA5N7Wf
IOVFHzW/HBsrjWxQHLeeCdpNs39nTbvyXbCcksi0ObJ/yHEt/MHe+zTKKuqtZVPqVZbVyGRY0MlA
X+Lmz7ENd6jDWEE5rnCReCElLvbKujIkrhmDERUB+wVVZPc+p+OLnpZO2q+pNu+Qiq0CBaQ5YCni
whW4kxwVyY6oMKlrsJ+uW4Jb0sdU4IcBDSDc6TYnZSTr8c7JzAu/GB6opRE7yvaO988mRCCM6W6c
0k+Utx0kUEEsniWRgOnco+65zH2UBQQxsI2R38iZoJGNxAyxs520BqThpzt0LXvBCGhHwIWN8xC7
4EWT8PTdnEaFq3cjKgfhkCUq4iiHoL1meCrQYYLagoryAWvlfHHhbGms7IXpG0joGlfKcHBsavMe
PopY6dLZpGaZRWPH4BIURZRRHOVU1UUkc/1eo4ETrBpxyBx+lwkIe7IYn3MJ/WofGfaezadxcJDO
kyKodL039FsPDC3KAdil1OKIoeGzQHg1BJS6Rg6nR465Tcwo8WM7HBUSzE1fLE2K41X1/cKf3CrM
s+HRZEMe9QNSbaPNLyBImOw9d1rWmiYLEYMaxWDoLuHsYjBx+rfzMbPNBzumm4bW+6lssf09moap
gfjLSA4KKROTtisvcw+d3+ztYnjyWEb2yWWG0Ldh14xTvH+/XzWeBk8ATe3llGxKys0LL6X3OkkB
MdPVJxLiW/DirsWccYlXnQVhVViIstJXqGk4ZgHNloZsZoth+kqCgtBYcY6h3bQ7oGcGDmUGYbPa
A85ZEgbVW/fWbi9ihtPlJf61gSQCzi/K972YbhoLOl082RFVinCgszETIipJQkPDGmYkTMQ4fFKj
eBuEQCZpbAOrhyl2udxJvzvExX2nYd5ZjfhwBJ8lIB9Gww5a82tjBFFQjcKFwp7OG1ODVnzccOdi
Euk1Qx9GmE7wUm2Ct9OOlwwZjqJXNIqdAQ4Bjgts5UVVVMvO7p5Gl+FGri5b5Dd6oLyQNvbVMidw
nr0MhMwlc4FLZSL71LTZA/m81HD8cajAK1732CrDkO4mnJrKJxvLHp9qkewy8PuAD2BXJLPbzlY+
INZb6RfrdJqeC8CcFnmfI8cvnBcugvmHdYatFzBTP8FbRAq7XysD3xj5xf9j7jyW3EbStX1FOAFv
tvQsA5Z3G0RXSYL3Hld/Hqj7TBdB/kRoVv9ELyZC3UpmIs1nXpNAUNy6XbxxPeEpkLx7RGg2kuRf
t1b7omdJs0rFRuSJIcXzHRoPLkXhYGsl9Joq8vucy4IB3SR/jJunZFA/2w6F+yhZZX3DJtQ+HVH7
RGHwo/Ez2HTlwU0OcRu8Gc27Lmh3RO47ABYf9LTcZRbwVFljCYhVvfcitHCttQSuwTI7mkR1uTF0
Bh13ksv11lbRT6fgAk9I4RMzeak5EbwpXEjoF/LJI3fthtamlds3x3B/ika7Kwn4l0no3ZdZuZU6
9z4S2hdFLm/KTt5LUrHBjTh2BKqIAtefEwwfVSn+8+v6dC8im9uZa3cQKPgZZb8EtU3jztNAdm6a
UFOXackfCYn/ThX1l6Dr6UIT2bs62pTrxgT6HGiIqLtof+re1g/4zn6iX6XwXNyEpzcYb1KyTBF6
hfKsOpQjg2DrZeKH3pLnd1r81Yec1oQPahCudHCujeg5ddaFnN/35vjWBkQBeh+Rv2veNg3EL8dC
UDLgb5dcqrZBKmBuNLzpvk4LHzHghKeASy6p6MPeJRL9CFi+kuX9jNEWXXqavBH0pl6a46ZsQPkt
ut59xHHgNsL2g6Os+NRSb61UW1pl/xOftI+4ZvGaQaWELPVXia/wxjFOrj2g9reqqo4magmls/F+
Vm6/kXSFRo6yV5z8pWI7lktnCD95t1CBL+zxyzStwV+eH5Kge+B51JR3w2/2+VDcSKl3E6dYWFr1
Oqs5Q0K7oye7bti/qU4XJum/wn5YZZL/U8qGJyspX1LTuc1q/dNx2GpuqT9UXVus20T/LCr1raHg
waZ9DHzvtnSKgzC8V+CXwLc/FEH1qhfuruWyFLR2Zzh8rcrvdnXdv7SS/1U16q1WU883dPfW15Vw
LwSUOyiR3CWOdy06dXuDTVHHyUg2tZhf6RmLanQR8Q7P67LJNjmmGItQMZ8iJboRpXHN5YZsNEnW
4/OpykG1o+J272nlZ6j3EvVV72cgdS+FqD24arWO2dGqI96GtKPFpt1Tpmj249LobnmDcTmv+tC8
UKp0F2oW3wWN+xB59JYULX0qGkLnWHn63VWPevEJU911nUgfuuFvGkHews1apz0/qjNYu/EWCkL/
3fPlZjHg4ih58PG8Xr8Ffok1dT88dZJ5m7T+T79W9lahPdBMXHpxcK83FucAmhzqPHRgimfYsg81
h1kx+IVm1L5YdLlcUsRGdjeJQD1A1Kn5cQn0kby3tKdU01aWo1MekPdlkIGnFmPk/DV5ZcbVoUja
t/GiCDSCPiBhT4nuPjn5Tiq9+5yHMKvqXz5/c4la1LoO1IdxZtEgfgyd9llG8raowo0elwdmQrrC
mbO0Ztcp3FDjX6/RTF/17vBRaPJNp9FijwdZWyRavglwtxF2BAYPGo0DT/tLoOyvdWBBy+CeZPjJ
0ISr3qT+47YvFLtWff5ZVl1Jj0B9UFzts8LMaqVIJHTicOs0zYvcUz6GLWyt2hRtVkLTPGfTZtWW
8vsHkr4v4wrXJStKe4GHahnKxNQdJ554m6685147TuqsSCHDIU3RxYtvG5cekYh96qbwNWsdqKvS
J+hsYuvNy93cjgA8V3WIfp/prsSg3la9XG9K+vWoPenlrRTwamguFbs2KYUNEdXB+Mc56B/EzRGk
5D8wnini5ymN+WcK4jkC/vw/oT5H/9b2ZzoCasrpX/X/IR5Isi4igra1n/z8S1j41Bbq77ig3//d
38ggQVL+R0cWwASAo5HHWTrom7+hQYKk/4+B6Bt6QsAyIfaP6Oh/wEES4CCEoiBfigoKPeCD/gMO
ksT/gc6o8UejeCqQxz/BBh1Dg6CRQvOA+65Dv0SwiQjvGFzjq25I0TG9TakMS26/TFt1HZeP33BS
/+ye7wCks4MwChx7QOgnAixSSDOKl+g2lnRx0SnRru2UD1XWN5eHGYFA/4L8/pkLGGWdtYZVNaXI
+sCjshGH4oQukYuiPLm19u60yNtZhKWXx4IXeGY0XYbyM6pSS9pU3S7MK8OshRS6bwNCAoGgxkUE
WKjeJDUUNqVGC0dTKmxbck/c9wPPRpB19c4UndZbqmrjGCj7xtlKzsTwVa48YKseOVdo+daiEmRx
awqRvqBw6ixEISv2Zh/jrpNmGs2rKhdX8SCZz1IouU8i/MV7xw3qnUTLfNWazkMjy2r7kYYq15vY
DwBLzN6sEUdGgXCX5E3rrmL6KFRYHM+q97HlDuGWzkBcvVZW5AhXhKXZWwU+G1oaUAmPkk4ei4uq
zPpPs3Bkif6W1X6ogm/uZIV6WmOJVbesnTRDPk3SW57LFGPhVSVZ+a+qoPSFZKV8FStFfw1C39/0
mWeuxJbLM2qa0g6iFG6pUZIjV5n1pnliRMbRhq9qZ4LCaJVk2TuqvPAdUA6cl+IaLynsRnqHtkgf
k8t0jYpogUuVVhfduljkcikcWrfz3uB6yK+JlRU6K6t6KpdrmVBQDlPwX7pk+augZ/LLMKY5VvF8
tnqmPXRVpHjUVjvnrRDwZUiVuH4YWpmmZyOFxspo8gRmW1g1e78PTQQSEE8if/LpbfD/WttEuWbn
k4v6iyCL9BdzSAfwXUD0b9PIbQHUSfJGFgTc09NM/9VETnFjFdXwVsqVvlK6NIo2AHTbA/gUcS00
Wnqvp7pmg+aJaHjRTAEBBS8xJMCx20zKxCUZe4ykRNsOkOzERFvGfjMgRxqMABmLV3PXGHVeschI
WZN5GD7tdlqbuqeSwUWe1dPNkkDLbmrVEIxrks/8kKZNrd1YSkqrMozCJtHA2OGl7BLsi7qwNAA0
mLsCAJ9265g6ORwCiDnHrzTCGuOOxtwqTsm/bqlFVe9KxZF+JYEvtqtKaTvqsUMI6L5yXPLvLCEv
TvrWuQmNtj5IWZIS2TmRfN0rVVYsddkLHwvFdAjzy9ByV6XnF9dWqGevqSQH+UuJ92q/CKo0f8qH
Gqlbs08gXLWCdtumAVu4T2QKVPxbIjnuoNNE9KOKGrBllp0O1su07qRioNBcdXrOV5Yy8oMQxDLF
To4pmTsgwQW4l2BdaUK/aerM6ykZSnKz011FlpaBXPpfBtkiTaumCe4G9uAvhT3jLMJeodIoqHHn
oeAVU/Wl8YOMqd+U1MuQlCMREK9EPtKjkKKEbDhy/hpZNKKtGoBfLMIScvveuY4boSZw9S2qUPGd
6w31ba7X926T6dfYsBdPYavneyU1ikewR83zkPd0WKrU6O2gN5JPN/F6D8WT2FsGja++RWKcXdMq
dpBABkOwTFJHkxdaU8C/pqQa5LdxUjblsmiiXF/UVijfNXkUtpsUR6UvSQ4VdjaI5K/CCKxXGUH7
6yz1LHkR52mFQ6wWB9gEmC4xTBDlSbkUtYKbYijVJl20mhJ0m8ZSXEpYacUciRob5mjqPwpHMh6r
2qp2kd5Zw9pQovjBT81OXYwQm5C9Jo2ZumYMO711gmwxJsraKgfU+FeSIk21jnK/fS07YtxQSeto
E0WxG2x47fwrtLulTVo6xpWTC9bjEJYJVdkeKfw8MZ9SMxoevLK0VoGZhX+B99fv+Y+BNfqbuqW5
2wqyA8TKHxxahAPWJpXs2knVACc1OpTaVkbZaVu/s+QfuSw5S8fJDVuPjJ6apqqWS2AG8R308nif
yVG8zTSM1NyCWkuii/gJda7JhVn1d5HbS3ulrfwdKZZziLxB++E2asZRH0DaJLrxhsl48ew7qasu
Sgwxn1XAmldmWITXNTonA7umjZ9QW0pATXWueB/mVnDIo7x9GyK9vqIMjlS6HjVUc0FY0jmXO8+K
1gDMgQGIluMkCyc2qgfFasE8JelYlVDnVOHPBAoGGuqkq/hXIII4iUYkLW8iinx2HMYfkotQYKaX
V0aTzAk1TOTAx1ABnSbuI/rMRFHidKBW7ByrV0tbRJD0RikAoJWRKG2EXB/BAVEHRmcoOvG96fNI
XVAJo1Ud58mj3AfBnJmzcozm//1jRtMhUYf8QzNAHVflG5rfycq6cToKtSJI0E3Wtdk6/C1Ho0Ze
usvzqtrkhJCgBwycYTtRWSOxCaglRueyTei9dkGWkSxY0Xshex3QjFbTioUp+uka6hHdBBG8w3Xl
6fmvpqzLdQBAnURJ1qm9Yra8C30whlTA3b3nFD0IYF9BIN1JfIpy1p/xnf5eesWUUZeiHKbKU8K0
k4Kajp3crkXa5ujxPzVjPfRydHbMwfhnDMRSyFkZwDhRyfKSuLWk3O4G513M6EkpPEqXhxgx88fB
JvqmhO442CEpopiTj6b2ATX5wbxVleZXlOTJhiI/CWxel2BlWH3AiOlKMlqfJrci7y8PPlHh+XuC
30efYOJbjfK/HFm3srah0H5nGenKrHduT2aavbn1i+jm1+6cLNhETOF01AmT2of1IvsRVa+N8gZp
p1uXH1qFOrb128jJeGmr34Zk7Sdy9sr75Skfc9hOxx7//NshyQirorQzSHfNH7JhfsqNhdR6G64o
+8R0P419lpfR8vKgp/cRHxkKlCLRUD01uMlNpAHRdbPbvrTTUjq4UeCD45IeLg9zbrt+H2ZMNb7N
TdVc3QDxaUtg5fZlLaarWC3mmLjnB7EQ3sDZRsKU5XgQxQVqosTGLYCUhUuP39Nn1D1O0y+Ycej4
IBINiQOHqOMB8FbrZDeLbD0xN4VBSVkpr1oh2haOO+e5cW4uo1g040imhMj28VB4vMTgqI3bUQHf
R4gFPObCvbIwsvF2PXi952T7Z4KXv/cfLT6YKOTeEGHFyezAoUYY72a2K9P/iwFfY5Xm5lt1Tqzo
zJY7GmeyF9y8czOhKm1Lxh7N+6CqsMaue+byOjMIDFeJRJknR4fFf7x+rj/kxESKnXv6cqifReNn
D1L68qY+NwbqxSr1C+QBTsRefI0WoNjLtg6bQC0iunwbXZ1zSj07CAfT0CAOoWEz3tLfTo6Iel/k
9YUtutiLN16+QOibfsyfSW/8/vjWaHD1zzDa+IJ/GyYpegdE4mCroNnSkppkYu0ur9YxufTvEVQV
7hgURcpFU+WNpqAs4kuVXToOBlBWdh9HwcHtcpsOz5sUNL/+i+E4N9R92G0npOMux3ElKyu7Gnth
kSSvZRTqOr0jskhr6hLm/eXxztwNUFgV9gEUuFHra7KARud3nVvbetE5y8avPqq88A8eQHL6Gpa0
ujyaNB6SyeN8NNzkEFHO7olpVLrlQtEu66psdp4XtRvqOM3KFR15XXRYLjhjYyLDMRXYOYRBxAd9
WX6p/cx7uPyDzk2faJPiH8WiUVb1ePoCrR499yobWMCiFurbpEMUEBClZbxcHujMxYim4b8Djefl
20aVC8GK0yy3qTSXoL91f9mV2dztey5e/T7IONtvg/SGKhWuB/qYTDpf4k2KD2sWWS85TKi1hJDk
Ajo0yLjQ0Ey4TjlaHb0xp0t27uSP15coYyJMy2EyU18YdKtVFXt0MdN24bW/1lcjfVjeSOsYD0tr
Pyeq8lvpYLqrvg85mbegJ7kcF5rdoE0qL82fwQpl1HW4T/fAl5fJbbGtZ26Fs5NE3ZA6MPRSeGbH
Ky02YZuiwXsY1C+/ZkEhSdRUXy7vmdNBkHYgVMZjDKU/KMvHg7gdrU2nrg5q2oNLSPR7QU2/PO3P
vBb+vuG+ZzmT1etNJy1g8Nlde61Gd3p6T4I5M5MzMaKFUgWCX+RRBAeTECeOe5mCon8ohI2C1nYe
APYrTStYtEGJiDIYlsYRXv909YABIoiLd+xY354+pU4YSqIyNDb1ldVgHKpa2UTtTOx7+oUYgy9E
bkjgpo5tgu8Hro5LTc3NwvbqZhPHsEKVwHgW5EGZuzfPXR/fB5rsN7eN/VRIRBvyZPakLq1X9wM+
iF0i8LPNN9Dogud0xlXv3JCaqrP5WEYdAYzjubmZGye5Ex88FYZKiMJGsr/8gc4OQJ4GLVvlrphu
b6WNwxKgil1a6W0YKtugEmdGGHfu9F4gIvy/Eab2E3EsZ6iFVjYlOmp7eUbAVn7Qzvx0XX1mtc7t
BM1EyX48qqcGn6ILr8grqOHJP+HsNFm4SIbny+t1fgh6GqhlW+ZJNUKpjMwzgNl0FSbiXb6lOrij
qL35b0ahUUO0o7A6ky3dtLUc9ZlmK9l77f2ipCGaxZ8nb0jDmrgAKswDabbjnRX0qS80RgY/uS4X
ZuBeUa59GqJs5m0/l4sfjTO52MB5NiWKsHai6GsxvDdRkq7Mu8SNVoaWQqoFGKRQMhu2l1dQOrft
vs9vcnKQ3BWGLixsbSHTfln1L+Jtvq12Zb2XtsPS26VA4QHwLJo5RaDZkSe5OD7dZaZVIiMPmwhm
y49o5axMQHY34LaX3W25Bwu8TT9nJnxuZ36POyZBpCvEVEUjg/fX2VINOwzVQrCFJci9tbrJDxmo
nWdhZp+euz2+jykfb6Le5Q02g9qGc7AwMFoiZJzZpnMjTE4CflFaZbW5LfjlU5OvZT2eOdDnB+Bh
lBX60lRXj6fgA3MRDbWys7i4p4DxhB/mjLjkzAi/C5zfAkK6oFVd+YYth3vwrmsPDuLlT392q8v/
mYIy+fKVGpq9NXiHDOR6lhGm/wxQs8gjbXV5nLMhHgVhicLkqO48jSq9wI0LAY9Qb29eCTt9m93F
V6MIfbTIi1WxKK76WSuIs7ual4lqIpUMkqPjzzNkmhkYIdpoShlAodNoBvS6GNtOr5UzikxnvxOQ
IeJl2uM8tsdDRQqIoVLJbMtUPorceNGwXLm8gGcnQ81sVHtTLYKV4xG8OGqbkONSZj912p5D/MME
qXd5jLPZ3Sj1xAM4pq5ThR0lSCoNwq1dxU13b/YdoJ/IGizwTEqGOW/UK8+KYAZrEEP1zhBS7w74
6HsWhSGItL6aSYfOTfn7rxkX/dvmT6NB7YAdAInLt070YpVflevO7H/p3Jf7PshkXftId7xeE+1Y
clR/nRRxf6VqcXrjZNAm+rQA7ZZY8msgh8ETdjM07XT4vTj5lpkJwN0Xoefl1hU+SfVM/Du+MsfB
D9kDXxqEi4S87LQUB3KSmFiFhBANt0VWyAvAvHTFXfqzdXnlSdFM4ne63JbKg07ZHS26UwOMwGj6
XnEcOyvc4KMrNG1fISG6LnJ1JtT63XY5nhlKcN+22XgpffuwuaomnuwHB0jJLgxmL/oohdpVgD8n
prIPZdzOjTYHCDFEzFpC5oDORr8okzQA3WUOtAlH64wuz5ZunlKozrxym+P6sm71brhty7Gdpyne
lZXA+PJzIV+4blXeYsNlfqZDHd6h2waZTzAx3Ow1z7wx3cBHJGbQ7i0R+yeLJiUo2LR5zAdhLQb6
M6XL7MZBqGeJu6/03KeeDsIOZzQFdocp7itdcnDxk6CUO30zrLQsbmeu0NPvw6qN7ovj9zFQYzte
tcgqObNZawNZBlbd3xdttvK9+P7yHXDuQUCFDVsF7mhgEpObrE/i+nfMZUnVh5XspURaOwjIIjD9
30yHqrZIRdtgJ0+CrAGlOUfvVDs3YfklOPU16TLo/syS4u/cGPQXHTFsQE+bSX2VqUqlpgeze3bd
bl+0FJeVt8tLdvYK+TbGZDtnHQkjRhR25qUPYivci641s1ZnRxh/vYQEH5C3yUfJNK3Xo5a1suwc
0YRWLWby+zM3/9HhnwYahlbCVvIEij7VXnwedZ3x8nnydqAjl/HMxYbG1unN9u2mmQYd2pDWgQAB
Ds5csIayZb0qut8jlCRACHXp6X8pmTP8lI1QXtWKDjUyTAThpyyI8SbRanVjpQp8kKzIf6RR4X12
BAA/20IM3ixq4weNNuGVElb5h6L2/TZRrc6dCS3Prxdt1t/HBAOtye51jLyX4IoetEW9Ft5GL8Fh
6z9J6N5lW/2P30G+DUgqUnl0EM1p6GQKqlNYgnvQ/X0dFAAobq1em5nQ6eVyPMZkDyPAlMly6B7q
+KtI8HPLq2VQz7jWzo0xWbNBaYo8q9jCsZ+9ID4WAo8ONWtbtsKc8cVEBnE89+N8LPQ2uMNO0Zfg
lk2p6FW7XFc3cDdxAhXWcEBXo221sPKeL98Av1t8xy/a8XDjAf72oiHyhKaDBDDZ4kNRpEUxIfQi
de043VNWNs+V2JQbR++Tteiih+MjgoP4iovoQ4uxS2eGCHJV0bDPIpOWW+sCFYkGKAohot1aADmq
VAqDFoLrHtRG9j+INfNdLWH7UsbAFl3wrrC9axPRiXiAjJfqb7Kgo41V1WSqQS0u49bI4bBiltHn
Q7Kqje45apN3IdOLhYYWF+IdWrWBP5dt3AQmlOG6yVL0IeWCh2ucxeDxisomgpVdk4r7oCyymwaG
6LvmmwIeB7pbl0th1HRaKo4fbQJLdNe9pXRLOUHm5vJ6n8mTj9d73Grf1tsqZb+QXYGEtV83d8km
7Jaj97q+UJbaX8lVthU2/fVsmXq8Zi995ckhSeUYuXM2lXhVJmuzWPRr7NBXGcSdjXvjPFr9engB
R7lRfijvyc85Z7sz0JrjSU/OT2YFeioogo1Owpqy/JW5qijLB7vs+c872scjTcoQZiCr9JT8Q6VG
ywybbj1dz3zA83fBv+dz8qLlstC0Q14cgt6S+2WQRhbeQrF+UJDRWWeWo7yUcpM8qDn287e91Jb7
pIrSv7rKzORNSxZ3nXZF9BW2RrDhsyB/d/kHjmt54VOrk76kX3ZRmCesdav+KqT6OQV0rIJf7bVi
q1p/nuYfrffUR7MS4rZz5N7OynWB9JtQzWg9npbv+ft1Qm5iB0Qfp2VuD4J+piTugW4rtPrBKHI4
Rl32EZvI1ymCVz4EkuA+U7oUZ9bx7ENJ8m1ipmMhVyxPotbQLyCmcVL7bQ1jaetcSTtzZdzqX1j3
qLs5493T6JXuJNMcbUnQ1Z4GSmWDxY2r9raR7xJECqLaroAye/1MkHyaNQJyw61LxcoPRDxt+OP7
p8sFMRjU1lYew5fqRts1u3xlwdtbG1cpXujJbbq7vB9Pb7zjEaeNcjXvnRRE1K3VmO5XXBXo0AQ9
vMrKuiqskoTDk6Q1iuLCRqdPuEbhJlrDixolLorY/xULbu3eVFDfWjD7gfSm156jz0SRJ2Hq+Bsx
tqJjj9XPiS51DHTKC7QWXnSVfeWdWO8ExZO3l1fi3CDjacFxElM2jK2Ol74yJAHx99yOeyt6C3j8
X9MhV2e27ck+Is5CJR1CBU529B+U40GgFQaVVUi2UepovNROvahStIy88F2z/JkJnVyF41hsV2gn
ErrG00SoQZLdU7XONmoT+0dFyldJ3qlLWJRzNI7TpWMkWaR4ROef0v3k1UyzOBe8ULjNNHUD87ZG
Q//ytzk3FaTWgXRhnUVLcrJsQqGWqlybt8Ko/YMquh+bO9fMZkY5uZtZsO+jTIIt34l13YkKO/H7
R5xbtp5UvJS69CU59aNhhjOjnWLzJsNNVq3toapIbWIL8jLZ939pu/LWW1XX+hNFa/lAyH/XbePH
9lq7818vL+eZa4aZYjAhstEpBE2zDNprcKjTzA7N9NPxENlzAhUOKj6a8FvdKxVe6yKOhhttMJ6M
TL03lPoelat1JaUfLjff6vLvObd/vv+cSVgAg6mJi1i4peld79US1blEFMQ/LUOx3OBnRjc5vFJP
0HRFmJXARDjfwc6pv0ztS5vLp84dbqB0GPABPoRaMPmgBlYBjQPtNm6MYV2a1XM/UkYirbt202p9
ecmkk5hxnA5P3+gNSkF1Wk+hSWrUcm/cDn6zCbTXEQWtx/HaQlHOc2kyqv6zqd6FrbXphwH54H5T
NDKeHu2WMlOAZxpSBitkmHepXsx8TuUkLBh/mwxyRgUcTYdnshCqGfkuFgK27uEv08Zu/ZnwQR+B
oeR7zzUQduyycIdfrbK0cj9epV5oPRP5IyrZVMCbYE+vM+c1ynQkT41wh4FlR5Uu1A8FWvdL8pNm
i2gl0hNmY/wQuqy5aTO0GkSp1XaOEw/vrSu4X62V9xvZAmM2FEW/9aXCvwpIc5aVGaKH6nD1bjw/
UL48s68/S6lpVsSP1syXGid7FPGhFk4BjX/AyNOfnSxGI7WwSXi8TMMfHrVa7HZVlqPfkaHbmc48
lGd2IOEQ/QKGtE5NRaVQ9uTAsG5dvVUPHdIVD73mWO9KJrp2gfLqzIc+MzXADRQOweTDFZqGfxJi
7bCkCrsNHzNcIjK89hJxzrNlbpDx8viWkuV6nHdtFdsQylZZd5dWIA6EuaLh2R2riVSpqYZREplE
k3pRpGIoIMapWhl6TcU7KoM/hxoZCMR2c6HYZhC/Zk7w+GhNNgbAMsSCwb8As5uSCMKgkITcA5/a
pe+G1L5aYb6EnvIcxNXPrne2nhV+BqDb0jp8k9L+JbPUq1zpZkL4c8tLKYOWO3L3HNrJ9vQ12M2U
w20tKn7wK9yV5xXyplbCmY7jaeWES0FXLNTsJTw5eMmPv2OcmXqJbq/tv2Bdsim3JtkthKjVsA7W
7moO/HvmSQFoNiYWsvzbCOd4tDD2ehSOJDtOq1VdPKvxXN9MPvP5ONT0TwyJ4PQ0VEeFKmrU3A78
yv00KtF8S81yeIPzifnVAKhv7Stp9hapyl2r95+y3kjPCVq6j8jC++tYluL3nCIT9ZEaF/VBKZwf
YZA2TxUkxqsujcOtq8v9r1F969VT0rwE8UgJbX15F55bp9+AeRxDZQ7z5PP3chTSh2KdEm+hwJVT
rZmU5tyV9H2A8c+/HV/4hH3QNpLdo1CwJH6IaLwU20YK9FUdBW+XZ3Mmmxm9gETKUuPDeMLxCGOr
y2ursNUy8tdpPspFNKh0uYNiPbho9a89Qy1XdWdISzeSles4kCvE251cXCRxHiHNKqNcguBMiqdj
jSJgF+rxXJvq9NzTrmWpyfDADU9vzS5yJbnSZLtwYrgo0k6R0JqZWYdzmxPwmQKdBj+TE/yZIDmi
6dAEGc1a8odk0+zMRzy7f5uwuZu5JvyZWAQOmEpYhQcU8eTk9qRmjTaLoP4u8icHf+vZ0lrc5TPr
dm4ngYYAlAz7a6SCHe+kzDXKMnQbO86khlS4qXoUsdBSiaUi5zJpynJ/eRXHv3ByQVt8qd8QjDEx
GPOFb1sXWTixjFrygUjcxbCB+04nx1VnDsjpCbTGLhUwTv6HosBkFAGaTJiFpq14pbkbErfZoUUs
zBxz5XQux6NMQuwSvXuky4EZd374EyZGaOdqmi4LCSdqTTKCVaXq/jYtPGUp60LxOPRJ+5LpvnCN
/Sv2EWo0LE0j6Zdaq5mvuHs4j1oFkxjfoRjNKWjXQlk+qZlr+0jx1w7MybqAqtDJEqq8VZJ+ZVod
PUR6YlxlvVEszaJWFGT8omStVoYDx7hTt3kje79C3Lpn3tpzayxZoxcTXkJA8SYbNHMDJxy6xjaq
8hW9gau0qWZ6EGeyOQvzpX+HGHtT3zYLNp+p0iUQDrYwjCtvhVfkXbIKVjrR7ruxbFdJuQjchbnr
ERO9noMdz01wkiDjU4CJlU5yE69d9zWdAySd2z3fJzcO/21y+OmK3NqN7atYPHSwjFuK0f7X5eM2
N4fxR3wbxDeqKs77xh7yZukGLwpSn5cHmJvF5CmyOlyPtC6GHd/+CrNo2/v+X4YxV3Y5Nw2eHihV
MvSJE+svp68FHDDghqKsiND+opiDOZybxrcBphW7uI9rXMNLO4ftCUL7NsC2UAI8c3mxTm9b4qd/
p6FNjow5xJBbwsEGwbf3h/fUj9cYkSxd3E8uD3T6eBwPNDk4ddw5FRir37SAEvfa0fe32M51Hn5X
u44v8+NhJifED6NEQjTh0C67Ve4vw5218dfDp7lqlt0aCc36BrAY7sbWTNnh/DqOdCoKZPRZx6/5
bVe7NUEdIbVd6/XaQsk3czq8quWFKs9lY2ci7HGK/w412d+tYGEkw8awIpR/S3Dtd5Up/xr0+IeF
8P0mQhP9r6zuukPzdx8RWW4XgRecJNq1qgczN+K5c/D758i6KmLxN5k4VgF5NICS89QB/efsXutx
MLm8deTTtI1XDcoa4GppLJpPPmqdWgT/iWyL9xLCqm9wdfStwXd1Vs6TeKfeCQ/RY3xrPo15hrXV
lsk6ugrxm1oKWygum9lG3ngoppuM+v0o9oPMDOW744+dan6WZEZuV4YXH5AWcDZg2eO1mtTSJvPB
6HdiDK1O7vcm4fCq1hp/Zaj6TEp3dsvJ/A7gVgrCKpNMq29TNEv9yjYCxLk7ch+wkI21aPW/Li//
2S88MjdgpYHrmjYrIktAeGFQ7CIq3nNB3VK7f7g8wmlFlu8LXAi+vwgYYlrkEtA5LQOlpGZXjjp4
nwm7F8V+70pr0JpED3XOI/nsgNg2Eu7BipWnkWxGUCSndWNjHbJRmqvah2o/bEavuyCZuffG/T/d
KxIcISo1QC9gmR3vFRl3XdHMG5smeLSIxQA70XZ4HU3fZk7JuQt2JEKKFIQs7aR4nigiDHBJto1U
yQ9cBNIvszPdda3g6tD5g0c5dOgPahJ9lVIqzwx+dpbfBh/30LfrjwUNUnTuDgikJE9+WHXr1OjU
VWZ1T5e3yrlNj08D3GIon3y8SRidJ5YXmYgUhOGjjMWQgKJaLeGt1v24PM7Z1fw2ziSQRnRE9N1S
t4O9v6tvqx0UxY08G8+dqdATTo5dG0klaEUa8njd8PyI3BiKAgZI6/Ch20crzCkg7QvFAo1DwFNz
d9e5w0wDh91IAYwUenJp5Gkq9VJc275jbilcPGWOt7u8cme3ggkJXKM+STtq8oWk3IiwgYkOHdZQ
Ei7WqHnW1IIvD3LuAJOwUfQZU0S6UcfrNoo+q+EQHvJA1Je1HxXbQvGkTYRiC8KzQrvmjdZmEtNT
DDr2kVS0/u/CtSZN/bLrPVOELGo8dithYV1jrrLzt+VKuwJ2tuS92Wp3l6cpn5vn9yEnL02V+FlW
wPnRHh199TcUydn3B8H+X+rOY0dyLG3PtyJoT4HeAPq1oAmXGZGu/IYok0XvPa9eD6tHPZnMUFI9
Oy0KjcGg6sQ5POYzrwmfaCLZ6l3kqPfZuQW6gpDqsmWo7J27g3Ubf/vHzfFl+mj2SCaL/rZzqqeB
ga5GcSeIgmMOqasn0W3ba44cb7nL/7nw15fmi6H+MHteXCeJIedChvCK8aSfMB2avsFOzByULfaC
l950OwuL2IspoGyu2uZtT9qlOMVuOsSOfFaO4bdN7IzMfnrvB62+Q9b0UL8Hylsnf1/uxoN4nB28
ABwEgfZbR/RPhePNYAixLAqAMua4q82doDoNNUS6IHzWu6JHDRWTJNO2vPy35mVn/5aTRfTc3JUf
i8/T3gAxkLmCq91vlbCuHWXCG6ojVK5pJa4uCwMhOwEJ24tcT5hqxbbpPxj+48YWX2aznu0SXYDy
WLrY63pPlshtHTXTRaKCUOqWi2DBSTO/KWEIRWACOEZyjU5n1KiOHCIFLSaoHHV2t/CbcLLsi8aZ
JP1nmwiXAoFt37c+DKq/p+ropbmwce9ce36os6kSksSgadf39WSVAnU4KGXazxTnpro03br/lskf
31+UK20/oIcvxlnF+GgbCbPUqZe+mtpjxsGkLysbbto1dMcrA1gi2bPf/RYi4S6NzeROUanFyH6l
QEFN4+9JOAxfEOmLZKSsQgO3PlPdWz42GRJ2vJ82fq147Zp6+XNXd37djGWZLkymycLBWRU+yXIR
P3ViiZS30fn4avS3MmpKx6CKabxkEfRfGVFLXEzEZx3HM/CCibbr/FDc9W3fnzCBSX/piKTZ/oCs
H9rQoLuLWabpibgeXSgd+ecJveBqulcidALVwgAvEIswzKc+8bBwDBxyL1TVR6z8hnmKnUnWIico
5/jz1PffwGdhtFA10jnTm/KTLuSSQ4cxcQntf5aJOGAEhR1gWQXiDQYXIvK4RnQyJlW/RQgdZwA2
nBuooM8gPmOnIskIVRe15KXiWCFYWAef50juDpUh/RL6n2gE6nZY8wviRqxuC2FAO1/vzV96r+q7
sZ2lnaGWeMSIJt5lMd5lLdLt7ZijCq0h/UXzXHWSUkblOYk+SmNRnTIEcJzBKj761kwF2xyhOPTC
cJlKdTHsTMW9H6T60WhnLAyMUb+JsBE6ImcWXCQtzQ9hJOFiGRp9Wdt9i7CWhqOd28wobcvok9vl
BIt1HsFi5CVSnaZaffJDpO9CQ89Gj+IEaHs8kpvHtA0hUZpGBUs9lfOHtBfMrRzkygXMRQioH10Z
YH/ruCXthEQtiftkE3VotDh765DWll0Wi4p9DLJO7afmHBuST6/XNy5SF37CETfbVwOGPf2s7Wb6
mzhrdIOjzlhtCEPhzd3M1dkK80VpFUQ4Y3Tj5aZq9lOqTLcD8ug7LL4+RxHIWFPgb86tilPbAN1A
GWLZTXKtPeDWOaGajrKSagTWXp71Yj/0gXAWprxHayeSPX/wU8eYC9XJ56Q6yvBXju8fwWth3csD
uApX9bLsAA8oF8FMbFH53GsP7//7Vw+4RgKOPBiJ7zphyqmfQe2aLqGmw3hR3UJJ9nGCI2Ny6buN
ubzF/HGf0Tj5e7BlL7x4/RtjKFSk4y+UxxXrayqN2MYiRtmPrtgcJTG6nXXXV2Hci+ox7lL3/ale
DfMAytMdZp5APFZvPcQt5MQJ83DYuASLhhE9M7xGfknov+Aw5CRu9xmjQhxbNwa+9hFVDXYj7BmD
NupqYBPtDkOoeW41W9VQTbc58V6I/UGlesOX6tjuk91WWe7ag/ZyzNVak8trk4rgYFi7WXYSip+o
JYjh7v2ZXZsYhGjAIsg0yW9SAtQ5oy6n9gc250ZK/YdAV/8px4Eto5uGBvWIUuwbzd88QQu+Lsiy
xzuYd3Ym4KmBSuH705Df6KswCsAilLpkAEAM83pjzoM6dKKlAOBG1nF2MDNQbqePycm6aOf5VB31
nfFJ+YghH5IJ7Vlwt8LQa6cQeSiQBKCPdCS2Xo+PibZatjrmN2rcGjuazGSnULn2pSH7XiN11pdR
FWhLvz/tP5qL6wiNBhnZNmWmt9zRQPWjQgI7YE29fOqb3PAUgXbQJGokq43WwBoQJa8LmgacD34q
kV79nEb0hOal1apg92Y3atl5WRom7jyjiDrVrXRs4LjZmC4OP7VJG27EOo33aW22twWUnacWJ/en
FMf4G5aiPveF5bOoYNdw040aL+v6xq3NMDkPuYit3SylG3nsn8rMatrw1ziPJLPUidYNXM2XlSgp
2wuO5uPeyH1sAZSuxbCmFx6FKPRxWJWfdXgXXkD5Z1+JOJoFmcmLUlC+EuepO83hkHqWjHeClJv+
HY9Gid4AhTopLGuPGxCXdEnm5YHLTrt6Br8tZIifKgWFxCxFJbhCYnOOyaMhIekYAiNJ30lT9IDA
3ozRiIAofjV+UdJY2xl+1eI5qoT3bYpvPJ6LHzVfu4sW71KDMMj2DSvzzEUO1cAce+NwXDnjBMWg
Qjki4GvXXVQwo0g0ca59ca/3+LZP2cYlcmXzAwql+QbgbJHcWW3+sKkMjFSx1cGLW7BQx9VvwuKH
0e2EJHTe3/FX8h6g5jAxqXeCa1u/dn0dgXcaGuZS7/BpdovpHvOajQW7Osi/I5p1jjuCHs7MXrwk
et07ajhghpyL2u3coRP6H0yHyfCcgUF6g0BSJ22SqpnrNzjXw71CP0mzNlKAa5ORF6zDoi+Iac0q
AWiLLI3QMsVPOvKmsry19Paj3vobN9G1PSbr8MsplynKG/VQcEUp6PTkTm2GYt/5ioXhqNAYzX+w
Xi8P/vIzXsQfXAfYTYJAiLoO4+XKThPVSbHifv+rXOvjENHqIruZcu0bRMCAjLmVze1l/NlTTjJu
kgf/2NrhBUPEOwwtNyZ1LawBKMLrgXqMArxi9Yl0KxHLsE7vwmN7K9i6MyGThZGn19y2FzzJD8Fu
S1jq+pCUo0XgUyi4rbPlyCqCWVVGen6TV4nesI+8cKcfm111a53ahwBfYYwp9++v67WtSOH270GX
iOfF11sUZWE6jJdiQnR739GRwsf7nw8B110FX4xY+5u7ri+0AP1q5YKGdekOXZ5/CkwSxj5Xgo1z
dXUJXw61Cuy1JC2tqJIu/rn7VP7K3XCHY4/TRLZwHj0Ztqj5+I+VVdjg+E1goUAUSsFzWeAXCzjM
Y6pTWblMU+EheYmX6FZP5Fp9D2sLlRIKGgUUild7cQpqTdcqpDTIam9Rbmv381AqnhkY9Y+gkvVn
AL+prZEWc837zR5fnM7zMVdw1EJoDjW8dXceGuuWrmP4kMYtxjezwaqMZj88NDx9jk9V4DZoi8By
DHFevMIVvz9PcWTdpJjd7SDqV2epJoXW9RwO5AzfUfzn+wQOKT3hpWLK3buapprWY9jm1iUueyow
qVf0X3QqAO9vxmU/r8KUV4OsdkgiyXUTz/MdusPexC019DhvoYWdCcbGSPKVoajSISECwBMwk756
gvVBNSa8SsCHzMKXYQr9BfEefZg67BasALJfYOrkn3Ip7KmUFzBH9cZV5cRq7HFooluhruRDpmsZ
mgCadqvPlfFDaMz+QyC00a048C/gTI3zsBzHrRP2efOQNCksXDNS91pvTpj4VfG/elf/yEPn/80g
5658zp/a+vm5PX8v/z9wySHderGX3O/t9//2THmvnRabn//670/P08/wOU2fm5cWOX/+0l8WOZr+
PxYetGJgubAgLXU2xF8OOSr/D1nQkqjT11xYEH8b5AgK3jki/HzEbDjckCT+NsgRcMihZaNSTcZG
mCQXSsH/+p94EAXPxf1fe/ovc6N//++X7jXK63iAcEMDKEgbUEI8lr70ej+2eGSoSpaVjiR+VqXs
rhnVbq9ZeJ5l1jedXuSZfAbGAXfJJCSWF3bWNxFGKFYT1W0yoy7qG1/85BNj3KmT5LQyDsamcvGN
VjoV+vDBlD/pZDallO7LSPuB7IAbz4aIJzw2f0kcHkoDgTyZfxGBl081trovvse/ZvxyhisJM0D3
dFuWG8SUIF7xLVZ38RQvBj1CnjjGVLhxKX0w2/48J5pdycZNEKRHVbLsRlO/4m64UYZ5fdiXocn1
JMhYEFrwM3qjxB/VWha0qmXLaubFFF908T7sxqNo7N6fpLI10mqS8VzrpIJR4Ey4C6gzHQ1SRNwk
MB2JG5ZYPsRSjV16/rlQ4pOilp4hYc2iSicjKXZZ2u0iPPHkDHOx+FsQlDdyiinP5KkaZZtBuUsG
NE87nEPssmvOA2YGdhMbHu6A32E97Cp/vLRF+ZwU0VEPp28lCOZE+fj+JFdP3rKci43T0kfh7kRQ
cdVLidpCnfqxTxy5rg7DoH0fK4kquF76bjUYwZcQdgpO00iA4+Q4Z1ibpAtT+d5sjUva6S7GCTfl
1P1qZ3bbUI032Vx6Uw2kqcdsDssg11IAPBnFJVKmLwmMnzJMd4FIKdgy3fcnc2VbcvI5cYQIKIoA
CH4dIiS1FEdSzmRw8T7XTfSxC4HaFLRFa5RYrITOS38M89aec2UjvFvezH8/d3/WEdV3kWIwoQNO
f6t11Ms0Ru2oxVQ2Phn+jxolXbmNd0VsuI1RbkxUXd8wfLWXo611TYo8CEQdozun7jRX1tufudzt
hwgzE9L9i1h9T0dsndtQuu2zynCqPHjAQqnxwinBy0hyEy3doXRIku+YSXIzq+UpNYpfGD+Rjjcw
4fpjVy7KRQs8V8PZvXUls/TmsudKybUPdaY/GXJ9Y1rDThyU3xxJbx7F3SQLhIDp8ipq39O4+xH2
1l3qK4GtpRRHhXHjIlo+6DurvpZcMayxAQrFOozpLXcx+GL1qME/e39fbY3Co/Iy8kxxvhergVEE
IbPLsT8G4KYCdeujXpkLPCbOIWnCQqp7PYqRmkUbq2ni+DgIjhR3iy0yxCq1+2uTLsAiHjmNZHj9
ME0B2NPIROar8Sjk9CerdMfD/Kjakws5oUDCzt3qGq+gJP9nTBzpiDWXs7kKNmtfTGcrYUyMxRw/
388ujdHE6w8CMaGrt17UOhiGb4177Txyr5kLqF2nUbwadgZm0kwhq4mfFYRd5WtgGm5L4aTNrH2d
bNR5V72BZZa8hlAh+bNUYtezTErLioaJ+L52J0/08l22l4/cf/tiJxy3qAirNuzb0Vax9Vz3ZYBc
CTZV42ejHO2pnr3IP1jTQH0vPkrxZ2uKnCl8HA3ZltvpNIT9DUooR7nobZXOHp20EVqicJOH+eGf
HpbXK7G6CLsW7myP0ZRTTHddIDnCXHhA2t4f5O3T/HIQgv7XZ0UPg8xC9CVy0jGwWx3Nsuy3LH5G
M33jgrlyZF6PtMotEmHupNFipFwhX5c6qMmaoN+OVAgKK6am2tlJ2OGNMztV3bliF7rCYLpZsFXl
X+mkrD8679zrOeMMi9WbzC8p5fqAETvlMvVYybUdCccyPIl+8FVJPy2OifWmZO0yy9f3LKsgGTrY
UgJvcqzXYydNp4XKvKw3uDPtJt75oHymHcZCz1twnlU341/zfDHWap6BWaSNgWOWY56ln8kle6RR
SbHLhdRwVpDc/+MdI9+2iW08qwfxsMXdWw7Pe3Nd3cNVVA96ojF+3SAAXlBUx9c2a74A4X6oZGvX
Ytb1/m5eVVP+NWUQNaDtKCMq6yCsB4JeGTNDNp560gq7vKeC6OYHZS/uwkN31A/Rbqtp83ZQjo2G
zDFCEAR/b8qvVqurBuKQEZZ/NNliHO30Vr2fejWyJykZ7EGJP/oxvgOK5OBrfRMI/LIIrwzCgkGF
ZCN/I5faWopldV+tPht7gdsSyIFLfSOoOoSoP/kG7olzHx9Gdd5pdf1j7uTDKM83Uhs9ilL3EEbl
TVA1n3sVtxihcpFL21A+XYGd+CSgl+HHIgHOm7zUnV7v+CYb9KhoipAqTeupVh3ZRZrvBBWhZKN0
el+BFh7uJO13FCY7rOm9KnyKEozSw8BBufxGBY02DVzC434Y0/Mkx7s8zW7yievaNL4l1BSifssO
7e0dwa8mO1rUq2UDVO3qnObwoTpfDUOnGz+WTQLLcKeBAOxxIwZs4Bn9XZE+vL95l/v89QeTVZqO
cP2WDqCyDsEqLDmqBi0cpx+7y9gHZ+DNPysVZEn5PYyLvdao92K2BcVbUS2X7yPzhwEXfxCMx1ah
/hzIaZ76rWALebPATaJDo+YoCmDNCb1VuxujRyQ6Dp2Bsbk47AVJcxor/JSp4semlR+SLVXXtw8F
P4gohw494JKFbfF6wyRBLXdZ1wn2QvFQeptvsF8q2QvBw8BHdL91UW6OuLoolTqcZFysfbBI/q63
MqBEVf1FbT9VbXIvUVAsNMu3e4wR5zg6j51iN6LvCVn19P4O2Pwhq7OiC5YGHImp4wnvTonkjuWH
3Mhv+llyQZy4Cd3GQYgvPWbgc1Xskto8p92Ww+6bnGj5AMumQAqASuC6ql/i7Y6EDr+imgxbmg+B
8f39eV7Z6Vxo3AlUTLka1g+wUvl5L/bWMk3haCBtkReT19bWV6xgPZQc7hD0Iun7Zw25PztdQ2OK
ihalTQLZVSRbzSLe41pCwTtK3FCJ7aydnJmQ+f3ZvUlycHZeyipYCuJZ8gaBDSdx1LKMYazmi1Bg
7lP9QIbs+P4g17aKvpB1KTZIaJWsM/SpKIJCrS1qKoXYkHv63xX9ox998UfU76e4cPym/Z5Y2MLU
5U02UD5u0y91Jm4AmK/8Dp4WkDS8txaX1h9qz4tmQobcZlBPEjDlPTeHI7V2ty/29aF3qmPq6b6r
/GcjktYtCg+Ly+Dr+8EoBCZe0yBuPDB8XA4Jwn7u6CQfZLt0hh/j1/eX+u1uXWb47/FWOQIqo1XS
L9pu6TE4SIeF2RYe6s1b6G2VDNLpy3GW3/FiJemqhki5Mw6WlK7QUPablNtRT9xp7BB+wWcgrg5m
6O+KLD+kAAP8UMa3+WdXNN4YNSg9Rnf9gP+24dt6+TGEFhJpEqXMJ0lx49F0h3hyU8Pwujn6lpeB
HcjSzteGw5jkX8Fo3tVK4GTx46RmN3KzRSB5k2i8np2+SjSkFtZxms4ANBURpfDEFTQQ5qFho220
cQBXkg7LQX+1kuvsHAedKSvhdzhdqj/mSU7JJdwnkuahiYbrVevoWrgL45i7lG5GFNv1+BT45WEc
1a9VVtykSungkaHaKltLLYCgj/m3XKHVMc57PBg+vr/B/i9n6O8dpq/en2SSxmb0+b1LZt+jRxoZ
TryrD8kxPAyCS41ko0KyYlG+XaHVQ1MZRlhE8GadNtAcpCNcrS12OlbXxi+Zaqz8Q1His08fR2u6
e5oD2LzN3wwUO825+hGn/e+s26I3vU1X8BRcXBIWghgB/FrnbCypBeoWCHBxP+6SS5o7xB+O6qaX
+/4GpLw37HBJ24sH4UN2t0XEePvmvR58dcjVsm+nXssix/LxeZaeUf7e2JVXAi2GwGgHnAZVR+r9
r893HoQ+csMMUbujO36oLrqTP5lfFy+rrHPknX/TmLYk2NLWU/EmD1sdh2XuLy6WXqvnqGq5opft
ZaCN8QmE9V1/o9ryT2G/CJK2e30n8t9NgMDVoSE/0Rul4UdZ5/XQIPrSIhSM5a4eF7UYp0TcNkE9
ugXQW7sylJrhoNip4oiGDd3D2ThZbz8rNwFKj0QZOooWa1Qxaqxlk7fmX+PPvcP1ff7jmVrYC7sD
TC+qUlsVsytfGjAZrpvIEEHbVNbMbkHNTUkomfUoSm5DJ0kp5o9lhcr8IB1mait22xUHfUZcXpdc
lBgPKNQ4AJDtLMgeBixlk2RLVPvKK7YEc2CI8XnmnVmF+XyaLkh0DNkt9SffykU6y4v0CTR7aoPF
OUWFBbBY2Lho5CsfAKQr/HkFBXyEiVYbIMsxoDRSslD9Ib+vvN6d3dBRbgz1KHuRJ3iqDc8GBOzs
8HPAqnygLQxmfZ+1G8fvbVRGyEcJc1FIWlBfq0Mwj2GIpTLfxIhEB1Nvx0iOPLYbo1x7el4Ns1pm
Q+tLhGuWT4/Wk51cpk/dvr8RCIraz6T6EJpyD8c6Rzn6ki050233lO+3tv2KVfbneie+XQSaCHdp
Rq1SqIgwYqaPGTry3t8HtS2f4CkQLUWH0KmcFm3g/nOVwqqabjO4xW67h+UE+Lj6sVDnt/AmV5Lp
JdwGVQvqm2TaWN18ZpA0fa3yc5YLKP618Kui2+rYP/xnL9ursVYbrk+KrvEj4c9YYCQeGyYsPEKQ
6b1uJzncOOf82bzAHt96VLUrl92roVdbrBj0HBgtQ+MiC1vCpKZqOkP9iEPGbqExxPN4npIPhhTb
RgYtpc9OuKW4QUMo1khejfRqVCQc0F/dRCsTUIVWtmeD/dGKuyQtnjXY5nZrtKYdVUnu9frNWAcH
oX2U52hRbX2ChyKbj7nGdapDK7I+DQou0f1gqwGy4fEvjbL91ApHWffkcu8vaRYcisQ2K+zNe+mU
JPUhbzN7MIZzhIhk12Bm3uZ3St98lGREZPOtXPPaXflq0VYHpswEsNzLojWefuJxQmvlbsb7DOLf
Qvrrclv+Idzjz7N5Sy+H4HW95fWuXCLWF8/ioIqlogjE239x/sJdedBOrAMnYHOsZYe/GQtLN14h
Et83VP4qlMyxkJVllv5eDJzgm3pUaWp0H2pnAlW9IVZx5bIHuvb3cG+IrO3QV5qmMrXsgBbQl8i8
0UPrYMzxKTQ/TLLlzsVW3/Ztf8piPV8Murp0hESrC2ti0NbVLHvEHtzLcSeznLa2RRr17tKf2g5l
lwO9XlpKCNjFSJRe6Rm9/oyU8Hx57KTQWTSy6InZYL2WonrH7gl+lvst28Qr5V4COBFoG3NFX0Bb
7ZvG0Id+bBkw7Rb65ieQyq7hO8R1vxfOaPIzPwW7TX3na+8XEMulyrzk/coqOxRLCWw02Bbu0MUD
tQNqKTjzoTzoRDLlqf6Y7rcsnt90/vigL4Zca5yXstoNnaARqYHIHmX1tvB1+N4c0mhJTxH63JAa
WRl//PVuvRxxtYUGy58GzCRJgXfKTvjcebMrfhwPemmXu3i3lAC1mleznm3lOXJTRz1bH7bS/evf
l14nji2A3SnhvN5QWTuKZTwWEPmOCj14H3NMt3Dy2FHt4AOl3+9daEeEdLvxP6hskBqoC+6JmwLy
++uRlUQFKVNxS+B1b+4lF6O9w9KlKXVi1doJ3K0vfPVlJgjHpRHqjmqpq9dytPDuqVJGLPJhrxeB
awgCXIJTpHU3cwcAQ+lsKyw8Ewakn1gbWpJX9/SL0VcPZuYTK5gjHoqldGu2Oz+8FPpG8nMl/lw6
bSja0VnGJmtVdqiq1K+njvgzN3+p+d228+215B31ZfTkJXgkBJjrJVStvO+lP1d79QnHB5uunjuD
09jLrgKt2d1Mqq7deC9HXC2boNI3JdhaHpPJm75NkB2578KLyS4xb+LR2SyQ/wnT15fsyyFXr7SQ
57riow7nTDhujbRN01HcZ7DGR2m8laYKE5IYvVX0mITJ8wOkCyTZFuvGnid1pySBk+vCbJumIxeW
C5IuGRJnqskFy3avJpWnCskuk09Z+dhPX1Ccc2v9wVDjc9yA95Oiz21pnjWrPadzf9tQTF0krJqq
cCNKWsU82bp/jAM4+5XxVCbl04QscNb6bp2EB3kcXLH2Hc03HF+QXOSCv6ti81NHTsIUKfVL7pCD
ZxXzHR4lbsUIY2x8k7XWU0YTpR/ZnX2MxCLS5SnZmx22NFUkPtSq9NzG2f0gG7u5M50mLTwjy+0s
FB8KoXdV8SdMNicoBK/T870gFEctagDbQfubpQ9iKH8IQog7keYa9XwwQDBr+an3u96JhcgJO9ML
g0/YNTwiy7mThfmIvKXtS8Yh0D4JCrnsEN4LYDKE+EOdT8R/udNARBo1lqRsbtN6drOyvIsN/UBP
45QYZB2z4cwxYGw5cIWqXsJOx9e+jP3g+XX9HXnUG6bB5dMEl1FNRC+DT+ukouipiDWgE3gPRbQ0
hJhlCe6NEgosAlyJfJKDAqpX0p77ZnI7HTvwrPGUugI/nDhV2+61pPjud6Pbq8E5xFLPrgVtHyAV
OIuZLUpbAP4rlzjFFvJdNFDobcl/dBRfBHfoKWn86xSJa8xQtF34a9jHT2VrV7HduAuwvh4dC1Mb
Z6Pg8PZsvh53FRyEQx+3tcy4w8ncJwftc9va8pPOo0Vf7xkjnM0rfLnBXh/NBQ+0qCH+SXDX3ZpI
CIJZDP4EBr07HqVDeTOhZRM+bOU31wp0C8p9QTmatFCMVQiiF9Rampp4QACPl5fjQUB+dRQwBKJ4
owT+ZyuandagdVs/imHgpaPvTQPiHeb4LNctqg7JxeiLo5UeGv4WIg/eP159HjNx8WdWkH+BTP76
Aa36sIhBF4WO/23JiHbpLnS72G4909YcaJuht7Uob/FKBElLl5LeB6KpGEK8HlJUUWMz9Xa5jKVd
A8un+ig4P5VTfaqfN5kvb3cXg9H0oLW0UGHXXenWSPjawRg6iYxFU2k52vilb/D8eC79Yh/X8qGV
W7deYpbJOCzVp6H/heGCm3W/21FDryd1fDxc/LE6IMFy7JWfjbw459hJktpBR89B+KXJDzi2489w
qjrugmb+rCTJURSPTVB4vuI/GbFvh+AV6/DGSr5oTQtop+IQX5Iu3rWadVSy0ebQe3msLXefLRnD
4m9f3whCfkG09LSQFTc+/bUMi/ISwteQkRYP1NffoVKNPIsxLfmTYTV2dy6c3pYe5F2xo/72dWO0
K5HLgoynqEGzfnFCfD1aK81xiufDUlJlz1sHc7+YiFWFM2awd9AYo8fwOXCtX++Pe6XCwLAa2keU
D0T23OthJWHIsqDg+1f5r5i+CSZJdkj5QDbOaoBERLTpw7Rs39e3y4IN+PeIq2UVxtaC9dlzoqZv
yti7snKvBsqtlC+GuZXrD8VdaeUP9YSuR7QlFLD8428Gh5+POwI1LKCcr6c7SqQDuQYUreOhtJC5
lQF7vL+i1zohcBV02t0Qy+G+rC41IBHaMKc5Szq1j0tXY5gEO5kS2y9VZ+qhHtSKrXbqSRG/Jkp4
Y3SRJ2vBGZaAk4Pm1brk3AXF08bPurrBFmaACJlCoSHyeurGMHeZWNXYC8TjDZ4yKQSE6VbRT/Vk
nbq6szFhO87cu2lR4CukfbXazIFt+GwEwvch2iJ0XSnTGPAE/ghdL2H0uulaWugchubyrjlob2Hx
8cczb6JoSH6CrRwwIkc8NNFuq5b5diFeD7xK76NM7Loh5tGZ5xFjS5wmEC1p9a2g+m2uuwyDrD3f
m+RrjYIxB3Nqi57MszGeZni0gh5B/NPcvEQNgirY+5932VSvN/YyGqwbcjzUENcI5a7DSLfAcJpU
61jNJrU+9TDmXo7wkKmNaEHln9ow2Uov355lYhPyPLQN4OW9ERCcRQ2yq0IzRJB/N11iV8VJxEmw
yQIoBLeIL7gd3UCrKrw63hj7bfd3IcjxByYsyZi6yqnziB4NyCHyTI5NkN5L6pe+a+28/+cVhNcD
rbaLrqslurokKlk1fTKWLjcqJik98dL1zeSDqgiHyscmeAC6q9VoqSn0w+UbRbhXrezjnEauFFKe
hdlQyNHH1LqUiu8A/d9jifX+HriysV8tyeriCavSUJKSHSdmz1V2H4uovY1bjlv41bzdago4dZ2O
B3kCRY3XF8nYBVE4IcjklJN80PrggD6Sx+5+yHLyA106jT4Fcv8spfkvSfmZlgn0SWyN212iCrYq
/o7K8agG1SlSxg8NibQZ/TJmPCnH5NRV7W5ov5Xid38y91WS3cb4HUuKhw+5L3Z3KjhHM5edKc4P
KkqqqRnfcefd9hKGlV1/KrVsryTxGbj3IcuQcYqy7Fs46l6cZw5ty8dkQPxH/jWLXDegA3Wt35W+
cGcpqYPUmOjMQ3AYxOS+8/UzYrlO6n+wrKaEdRP3jmUOH8L8e9SlTzENVkO5ny1jn4TzvgHoMJKq
Baa4a6bsOFMl70bhIpadjTwQwDfY0112CKLOyYzL1HdOXhzBCe4FNersVKR50EE5IxCllJ4/xhGG
ksp01KcSuTKEjyXVs6CDZmW2K7HDsSOzcoMSyHx433X+kWX8PKP2YKof/J7KYS4eBXHm198VCTth
whd0LOw6KLkRQoiX4rFKT1XbfMqLxpb492bp3PjmMZfuy15C1D3cT9J9zH/k5AgR01Zq7Wae9F3N
hBfh9obAoLSeYhO3t+oxVNVDEAueLgUwbb+VaX9KtORYBpo7yuhjGTCQrae+RcfF/C521KnjIyTd
HwKaR6Z/1uR70XqOtfJr1iiPevJbHxIvsKZzH8x2VecHuUPYKvsSyUCg6mHXYsZYWuE5zc6JQf93
LAQnKqOvVTvu4/JJquA+kZtP4UMM3oD2u9QrCKH1dqdEzmjdmYhRVSixxwSRYnLJ4ed8D05y3NoK
B7mPNHsE6qIb4ymT1YchMm4DznSAaktxmpTABe/tJeWv0ToGhZM9oNJq6g9QT50sO+bNk4w+eRNJ
dwme7gCSc/+HGPxOpwqYqn7UxtDTO7AImTM3n5DiUkpb8iloT9Fkh8oznFXbGI27kP0mxBhqpbH8
pZB3OvzCsqJqOibuCC8xmw+ZhT1vQA1xyMFCf0PFdyGAlRNyQILqpUPrZBpuwVxdQ3cjjM2xSr5n
XUavUvV6tFYSCdH+BqUV/VdIKNRgOtTVn/3yS1bpjkizSLIGl6frwYqkY1c9WLWw77n6But3FVS7
WsQWPTcIb/K9aX2XuW6SKfwd4VySSFh4zsF0FBe/sLQLL+Fw6aTfnbWobHqK4j/OvpTbSaPcjCNO
tIbuZmnjiH3mVMa4azv4LqZgNyNGAc33FmCPFE6PolI47fyN5UtExZWC1ItITEbtZihK+lMh+cMP
GE7OnM8nRclsq/Bv9TizC92wY58G7VTYg1w5cp+cGiG+1ZJn6Ff/m7TzaqpcO/P+V3Gde3mUw9TY
F5J2JGfoGxXQoJyzPv38xPE7B8Qutl2vb+w23SwtaYUn/MNZ7+fn8qivMrPeDcVNPtXXVdNsW/OC
VCy28cncoe1xXZTVLqK5KTfdruNObblu5KpwA/b9JD0HQr+ppup8QjMM5os9jL6TN4Prp/BOSjh3
6K2IIIQsNL0kkq1kmvZ9Vbuy2DlF7O/zvLBl7ynZaPkZ8cgg2kNr7JWpeW6UV4Ptbsj3yBKjHC/v
ghEFnSa/UKwMv5iMzSbGNiCvbREnTlL2IEtNW86ekrQ47ZvbvBdffM07Iwq4yv0TZKU92oGjprC7
+xN1fDZ6dWWO1oOam3ABs7XZFnYCnb/bNz1QQLO2U9ArQ8n/C5W77B3g6Kd9qpzo3QN2wm6RVuss
FDapGZ6NUwnSWtwF+pPA1kup8ZJEId1T2EEXvk2U8QI/3BUGRByOwThCf3q6iPEfVPLwCVWbSw4B
1yxR8ioiG3uWjVF7ruy90PB01Lg5KVKiHJ2SVC8+lFN0MaTD9ZCflSpAWnYE6uKbSvPWSqJuQchs
iuYkkVW7NuQVdn1u1Kg3fa/DqXwePKAx+blUdSuBoZoUQ+1WAsvZ2hl215bQu1J8VqunKLW7pYQU
XCojGiftKomLwuypMIssOwQnS/20Rn8GTbxxbcLuC2XVbfOEZplsc4dig7GL2Lshkb6PkdIotit5
yFdCNJ6Khb/lHbhIxVJs9N1ObHcWCRgVkV2llKKddkgvWyn3Qs4fxooPTsFzHFYp3M1kuO09rp4Q
ZTm9vQfxt7JGf5e1CJ7X2btu4lLctk9YCNldgvmQqOErmzMJ1UE4YVPHntPK0+rnOOQ715Nqyaw4
NWNJwWp8OGJ8KpXhjgjoyiM2M8/C63YjXLfr7l7dCke7DR84tkXY+2WkRciTj3WMwBUhjwrodva5
zqTrBmaAVpSOoV1T63RS6zIjuwEe7nroBFjerSxfdbxhbdDXofYayI9Dk7pW8qvyb2TpVsKkVPAu
+5nz3T3r0Xkm/hqt65r/WwJgBMbNmfUGkAC0c+8ipnUue51rTg8oU64a7z5FgXTo4SJU1zP0MvEn
d6xe6shzDN90x4kgIXhqy9918LvwCROBtMq48im3ZYDqYP4WlTpYzMuMIL6m0nHk0xwM3hD1QTed
VgjqLl+DN6xMtfijQVLH+1ikQ9IrbEfzl8rpM6kA4nvD7qLKKShlet6TlaR0+xHPj48p9B9o7rJI
Pj3JHM1+WiRTngklfk2B40MATtJrpb4V0yd/pE1W8D+7yCn5SJJZPnTZuZ6LWwmKpGMm+tWRV3Kw
3IlWwawShdfOskeWWnGT1wXdV67c03boNjjXXkLnv/FRpmh6hJMV/6EnBkrBk/889kfS/W39fhp7
EUvXXm6WVcLYUnGrZ6D15kAyDvxHmQsUe2ogXPmek3UdCaBqkvKqUeozNGo3aoBrgbxuooDmf4C4
IiF1S5HKS12xyd2fH/NASZJvRX8adQaCYHq4X79VZExKZPaE6k0unkiRcGn2xU63LjVfuShp3Haa
gdRvh6CwByC4gSqFaP2RZziQa355hkXC18uxItTtR1V6hh2VTr7RXW0jreKLY1ydA6k7eSXMexlX
UEqAi6FwPa+7wSJuihG+Uv1b1avsFPagPp0g0Pqf14t4ubMcBR02idLMIsGcoGioSccaaNymctWK
VvXc9FNMG2DVto7XHKSSU1znbg8O4chZfXAFQmDAKxTOmfGNasatHxIaMnoRXM9aMJavXNah6ZaF
7GhUgfXrwQwdId7R1kXatTmXRsIfNSLGQ+WVPk6liu4YnCOoShCOUS0ktJ+//KG0Ft1+Hf4Olepv
2tb5EA9TIc4leIQKBgJxQ3Akvzq2xg+tL345nHkIWkACFlfJUOulNBTjrBJ3N4zZesqqLdUr3+nR
WVPq6HQIhjtFbAoMWkQc98ZjDyCzib6dBdT7Uc2WoWuZi1UX4sKAWxOrzsSHFsnwAIZS39rKZkhs
xTlOUpqP+uV4c5vBnFnY3Njzzz8dwEpYpFqa8eWTFtzinL8e7STNx9e3IWbAIAKlIJW/VaVqLsJK
pdY7rIN6p62lrVCBg7el9xHDORpm/vooNPDYmItptSh+a1lERbtxO1dyE7eTQNI0K0Aednfnu3QH
f16fhypRUOipZkE8QvBycYZrY10YfcGAamKuffOyIrERJTZDeOS2OLQRkNiaSYQfVoaLFdoAt+io
7TJQtJ2k69Q6q4e3n+eyMCub8TLgjGFXctjDAzKWVWLfCNPRE9q/sE8ymekqXoVXcWlL58qvdEco
eV45iNyYx5jj80m3WC7sHVT8qSnyCMvGYyWYlURI6iOdZ1Jl23Bs3TdJQjJd7DAlWQllf50G6fVQ
G1dxku6bxD8vB++xTR/lDJE4ygP429qafm0Zwy40LHs2ba2KiZR3Hwqk9jRTPEnE+SGa1oESV65U
viglibKCAVuYX0p6foJrFqUOCgfFtSygE4AtkxgrNgoNp5ogNE5IJtAInlMp3u9ASuEigypCy61M
rVWfXOn6edE8mVlwl+Tjg9Dprd0pleBoaeIUBQwaebqOcjwnsqueldLW0s4s71OwvXJNuSYYsO5K
1oN68/OX/SADfHu5gMvA5aj0+pa4adDZmTfqMvQuP330VFgQ3NmNXLtKEu5wgrHNVeMK6p2YPSnB
kzZdGHW38ksywVnNwJeMvVGUe7/t3bI+M8WTJgnooHD2D495hahcnl1plrix9Og9pmyTl5LTG0dl
ZA6c0jTgkXJAgoaZLMUc9NicarngRKlVrFBnZmt2IoSdQ8HNDWJpFWT9Lw55O1GTHVn1kTP6wJGJ
AghREFwSiydYHNGKQJNYQScc9aj3oPfsJvnPDEPm/WeqZCU04z74zcuuQR6Wuh82iWDnRu+GtblP
EwoZkUc8YJTXZmKe4F97MlqJXbWIIxr6CssF/junGgnC3YIq/vO6We5JXjUorpnyPTv0Mr2vt0Rc
i3LVyhDA2iGzFS2/SIvJtiYE8kmI5FTbKP6RM2h5njIiHVdu/A+oBTfH1xGlvFAiozI9m8LrLiIG
1wBzoPbmFH18pLi/DPSWQ81X8qcrMEprORcwB7ItsVjVzbXVn/fKfUJxQfGPsNYPvMcvs1q8x8Js
Jj2aGAoZSlvDikEuBTuRrlCUalXxQo3GIw2S5Vpdzm1xD474rKt+x4CZd+cFl2l05DaSj728+br6
9PK8IjObRmKA0QehkWvNXabqzyJLpfEQd5k0dF2FFJkxce23N5Efr6r0Qgjb0s7V4mw2fOpoDHlZ
+Bz4hd2LV3XzW45aVy4hJ6rJGpNmJ2Gh1d2VP2pHlvW3lObj9cw0JtTKZBK/xVbOYUZ6fsnT1/V1
MNcITUBv2fOkD07bbIztOIlcJteC/+7pR1vE8039+SxeDr4I+eu8z/ChV/Ci2UR4lOx77rhnFGNB
qqdOsdqU/irdAVWfe/4crUfu2YMf7tPUF3GESss/MGrdsxWCysG/DgdvbyEM1ejITx/VTjo0VyJA
GMV0xBE/WCyTIo97ygCsChOFacgKijhym7g0gLAEemhk45xL8+cz6/CQcDZRGsRXcXmC6FPueXIJ
piRREIgo/bVfqQRN47aPOycPo6uql1ZWHK9/HvZbSWP+rJxb/zfu4jiJBQ+v10L1bDm+MYLTyOLs
Cuptnr0rPmpejb71AC+FVEVjAw0VOFNa/pKm4e7Icxw6QSWUpGagGvCepWZJHVDra8YQyV51XU7O
n54AlhOY0FSdWRzmA9f5gk7OMRK5dujUmY2RtbkxSDC3WFthGSSyVPZILXTG+dDUbuERleWefD4a
yN8D+jWnfBcS/4Q1ptPyJlamk6h76VE1iRNtazVr1XjX1Ieg0++Qg6RBMd7Xkbki85w86FzYuKhK
iFAfBZkhvTN0SrOtf1v1oWvV9d6v87WWWk6onpkSGmy1t2sHfSMmgEwqu6k2ZlVfdMrKaO4k2npy
hiAUbvN4gNXZSatrL4LRQZOmbF+ZpESRcOSCn1f7Yufzeuidzp/nu8W3ESMdW843Thzuouqpad6D
JDpythnf7hoKax8EOUwu0WNc1i+yrmhq5KPxf8o9tO6K5JxWZmVnja6gxqb+Qlj2tvGyi6n1bvIB
kxIjEzN8ZFIKkHpx3qgTtcDMNf3oXJFqZeML0rlWYhiAl/GvLDG28ZC64Xzyi/ozgBO7kTDsQeVV
7vSSysG06XFzb8SHJpS33pQ/hGOEAwedrSAUnmI5Rn8F80sf/caaDkhnQF/EXjqWpzOhTWlb6sDw
0w5ite6EGgVJ3Nlqy9jS5aWHl6vniCmV04uGU/yA+YVR3LdGv48S3KCa9oHT9S40gMaGduGTQlvT
dqxoEBl+su2T8KURT8MpWhtVcSYm3VqTOjvR8c+Q+w08O9sbA5R+fefInvy2MTBCkGXEBdSP/3yg
hj7dlpWeWBF8UsM2xHPc9GyW3G3e6RHRdXHRe296NnBM3bZoUgbJuJnQWyiDKrax2jjyKN+W4OJJ
FpePloeJZXjzk+Czl8QEPpbCrK+PTHgZqRuLYRYnQQxiOGAD0HlDl0p48VeWo1/o6+Ys2B9Fkx8c
S1Eo3qI5Q/K4CBn9qasDCbcle875+3M4DhuE89DAqu6OISalOVD7soPneX0aa3HIqy1Slhzlhl25
01p2FBfrqK25Q0dzk2ybu+BIiHpw3XwabhE3+gVtRw8NezsR1G1tynYdFKufP9XHFbycEkkVjAMQ
rtBqF58KpchEinG5tyeDLpzUntYjYKUx0yuntSZAr7iyj/isodxnY+Vnm4V0J6uVXeB26YvmKixo
6Wf5pVX2myTI2UuqsVHL1OlR6aqa8zaFkNbUZ3U/HDnqDq1lKFMo+6gUX755KFtWUoq5xSKbPBMV
ig71AXljpP6RgOJ7rMtHpx4hkvpxnlGk/Rrr0qfokdHlK0xhU62QIL+0mgdLAqmgSyiI+04ruEqP
E8NpmbXnvjWQst20dbkZKlqc0mVs4NXQ7AY4o6aEsrd0nxFVDvoVWERbgEhXc6pNUneEtfct0lNU
CpooFms8N2fP4rGLSmhUGRlZ6JhrdGoc3ZfdTl93Ahpm+cvPq+jAxmCwOTX+cAr9FnVR0kzrGCUV
u8GdwNwr2yJc08WRNui87tUGMn4WuUfGnDfb15X7dczFZtQn0schZ8wZK60jcRFNrmoPDkCVjYZD
wpH3eWCOrANllrFFBe17Z8CMiFw0kMGMF09O8XuWvtPdeNeuYT57aA/8Z2ZLwNpYeADPgWZzp0Nr
XaQpranmcVNPiJoUr5aCvhtjtyoCkdMxCwv10EnzeajFvWAF/SBZGKbARTFO0yalxwToLQiIIk86
OYGKcqEq1VqO0rNeAJuZCJsYZ8WmKrHSsxwQWmLcXJXq7KJXA/u+l8vmtFchusAL0cWB6C9aZTOu
Ij4pBukxG5qN7Jnnbf3gdxr3IOT1/JR1GbbjqQZuNvd2VkcW1gVvpZ491DVA8dBHcuXp51V0bOKL
469Vy6qRdCbe6o+q92Yl9z///m/UkcVHNOcO5Ke7P6stvUw1Boh2LSQOdaWczMV9zsznYcWbZGsc
o40cOhg/JPeBhc50tfnnn4bsIno5vsqQwHeqkYp7sgvy5yPzOvzi5r7Rn4PMecinQZQEdEirMAgS
xGuWQIpXh9jtOGdsCVTEKqIgCg3pyHX1rUb95+v8a9jFnqCoMChJzJ4YXptXYkf/AbrQKtwDtKBH
FcPLWKlr/5JY927cHtuQ3zgrH6Pj4g68QQb+uGSEcAAqyph+TNrc1Ctw1Okz/TqHylt8N50PqFSF
t7O3rOJQXz07lmEdeufkmSjrU8NVv0mpxVHRtak/w7SDVd9CvDBb5+fPemjpfB5h8VUj6v8lKQDn
QBnfI6q20mBzaKpwhKr5PUmhacJpSq1z1k9b0lw8qfNNReY96kKPJpwa8fFQJJdFt7bIDpv6OTZu
f57ZRyv163VB5EathxBnliFfFn2iNpe9JKCY1KqU3pOkuvfiQHHlwJNXhXcFtg8tyWm8VuCZ2JWB
6WNnYjwql7RaynalN9p5nU6XaqquCnhfbZzAcou2dT1eTV2/GXtNcrJevQn73QTYX293cZEDBtSS
l9iIHgGWWWFwJfYoO1fVOjWuAit6NuVgU5bZPkjy3c/z/aYdgtg5HXvyTWD/H3fI1w2qlgRIeqyr
tnajb9AbVrbRGlB/5dToh6yBUCHXMUucCTv1GkkEp1ydHOfTH34K3J+JDFQeaBle1iVKWEQOqq0I
hq2W52OpbxpwiCi5riNE2AnhHDlubLGurxSt2vjatFWrGIItbc/6XcAjgXtg3VyD12KZJOd+dFf6
/ZFb4MApzcv66zGXGjtTOzTVjDTnNBMdNIOrJ/Fu2sK1XGfP7Wlx3d6otXNsO3/IwS+WJLEZfUOE
C3W4RovDrGoGs/JbXk4r/hIEf5Wr5lOj0uvv6ssBpSwldhWk4LucAFLbwbws5Rc/uRNxAhiIHfUy
I6MUbHG4l8yXMPjVj68yGmNaJ5JbX6VEq2H+7jeyPSVbxTxysx3IHL7GX4sAM/UszYeIqXKzJbf1
HinvF32jrfFS/CCtUcRcUfg7bVbECLvWRVR8nV5kZ8coHd+ruXOg+yn2nE/NTzdRiz1wVQToq+lX
3gZsJc1z3ZWQ6FVW4c2xFPAbAn7eVvDlEJukfPzduE4CUtt3YJ5tMKtnVngpB6ey+CQAj87Us0k4
87vRDYcbzX9RK23dQ33zkl9CmKxiOAKwaddBN9px559IIwwUbacjvh/XpVPLxzSKDi7qz4+6COpA
0XuxGipzgDzQDQd/iHCwPWtZfCjXOONJ/SAfqS//6fe0XNTkrB/VDl36RmEsx6kzpUhU7ZKGq0SD
sHyXZKxTpIu+qUG5w4UGDdm9W8L4XjVPBTDlos5toRicLO0w5UCpzUNjWQhWUlkgWjNRHHxHWWBV
THSHxcbpvdnYeZ00OLdE4kaVI9wd4BobT7n67kPVVDttj9T5DmG+p8oyr/TSJCkQR1eNpb0SafI2
sOSn2aY3kENAvW27lUNlgyD+Dq3PJ50zZsLvN/V3kjGdZi0FbC6FG6/PVroP6bandGlpbqIMF1bd
rluKiZ0s7+voVwUoyxFy/kE8i4iQn8ICoWBpQTIKXyULm5j7vn7UKV4Gv0ejWsVdZfd1tjZiedd2
b564xQZtVcUoCfprLS5cybtQjdAVp6sJiBgkNqesXhsulq7aTZbiKHNXlxqZ6POCcljC/q9GQ6eT
TDOY0e/a3YzZzcpLSbsUpocoOqmKbeC3dlU+W+Xa09+yPnAnfXJLXXNFvaUzw4GUWE7moeEVAhbt
OG7QrDeD9VjepCNmuim58AprEXrnT31cry0VyEMarTvDckpqvmhPuJ52OybtpjQ1xzAujQBb7uBJ
Ki5a6ynNbiTv3RPOy36ycYp3EuGsKgccMmOsP2FAAhzvhvseR3sJdHzHv61G0q0otzXtvJMqO0pe
RIhGszdmiRGKOpS2pV+m9NuV8fcw4hRn4O9C4t0Uw96SfaqGvybv3U/2ImhpXbosp1ffy89UlSqb
Z7qJCqWUa6hR3vLouc2aVV+Gq6iOqIT462jYGvktYNdNr9yK4zXuM6sAK5n6tzgbKJQN/AzP1iIi
wvhpdp32OJjl17pO7gdIzbiw2hIU+1IQ9ixUgOPxfphucKg5McqrWqauKb3Q94aAedEYhW0FR8It
8IycgV83Jd5KJK0EBPjKfOurdmZXFn0/qDxH1LkI2T1PMJscuufrwPNPZKFOVlMnhHupyDYtLahQ
6iX8RW6a2kjXSW+ZiGkH+14s9hj3npdGL234pKyP5pL3t0GmDGisdFL6we2EnPNsuB4rp42orzq4
JRRYo9BR9CCz9aSF3h0oNz5i5qtMrOHSNJJ4G0jepbSLk5DWl086HVftbTTbsk9FHcK4iN8EIi/o
qQBE2kejQ0xkUwtkiKGykqsRQGtJS2UsUMIK1atCaXg4GaB+8I4370MlXUVhlzhy094EqfUkZSne
piA8jErkdYhuC9CtNTkdvbM4yFYTVi3g2eKXiVYVYke23F8OKsdmAPlEAbBd0wO/Ef03y4rsKCVe
nhryXPQPUss2/FvT203NDoFgvC2STWZe9OGzVLBtjPa0wl/KjKstmaet9beqdRO3qeujhF3OMuaZ
CnqZVUnLpCJ5LqNntd0q6m3lQ+nSjV0idRhloISEkIoP+p0uxgiIGFG0lV4/Yh5BNn0qWDNIL9/G
6vXUGKs4OsGefCVxzhrymVXhkjuJm6aoThsJda8BqFmnnFWd8OhX1akXjk5cAfkp2Oh1SLDcdG5W
q1tlxNWhNM+1fCP5lpsZT2KirQbxNjdPrLLFjre6SE3jLOnAVMuM1XRbsUfkR3wvJN/x5NMBAYfW
GtyqqOycQNTqZMcLOMya7kTLHjUfISCMnMIJ2lzYl2dUmq5iLUDxSdwrOjkWzbukjH6HA+cAFoBZ
ZTkq+qbZQC6RgoHgzhGado3UO57t5TpS46voPObOSIuVl6trjIm3ohK5vhE/Zob8lMiFTblDxuAr
QAAlRU3WL89bjoV5EYIysRO/47R7sLIRuf13iUGMFJR/ibyi8khBeJ1xn+UiYiS9uZLLETcm3tJU
uUV3GaO1k3jFrlFk16wBFcNeiPwr07+vjfxaG1vbrLpNKWWOOMaOBCtMvk+HHj8W0U0NOEHlvibe
k9cdrr/GMNoY9BZt4rDJnUR94AZk1Lc6otpqPAjNHRm5nU36egLSBH2X2Z4EUmxX8ruv870HfxcO
VyGPPNJJ02dVEQuuwmlsxBtjgKMxpKsYlZKkfveqpzCggpBltlUkTgNGKO0fpFiC8PCaDGfq8DB5
vw1wuNolkErbIGfUgvssWLe5ybFwHoi1LaTnar4Zw+sxeNUCLjoCf1EroR2AooF5FZW/y+xaGvA6
0C8L/9YPx33QKLZAMqjMIiSsu7i+MvPTAXPJwedsvYzD356i86sKRwml9ZDpdpdFNpIyTsPjRzUA
UeuBSzczdYRzBKcvSluxIFfAfUhYHhbXmaZxysqZPZIOARJYDaD3EhMlQVQd0qanqhsRlAhreBKn
YsS1m6fo2gqnRvucTeR0AFLT5lbVahv7t3QAEUezuW4vCgVhPKN8ENTBCdTUkccTv57WAqRvDwU/
eczXqnaRTaqrhSdKcRLWnlPkMO/NJ2JYe7C2mnUC/c9KtwLWAEWf2m3FI5vn9XBZm9UMD7NL9VQP
7jUK9KkJfxqVBBWC0mDcqxKK2WW4zejQKYXplMM+88uNzhvVsm2hv+UxijTDVvS7TT89lwFSBtND
XbWrolH5hY9V1ji+eO4LJ7Lu26CpGolyqopSVhbspQ4VdR0GUTtc9MVdRIHQM+lg4ndMt1HLrlJB
cANd2nSh/1RppAExN4w/PhoTBWHtVwbFTG07mrCv0XQ9hgjSDPcwzOyor91pbLZmPm7ELHyKwEbA
b9LLicrDwD3iY+yk8bdbe+phrUnXVVrdZIryOuYyxp6Sfh9U3rroS8RhZg1CwV/3IW4dKWUpYjuF
Wz1/AKhCcTiZbkbFekhqxAfaUbuR+ehV1h3r+B24boF1c9PiBo1l1FJOXUpxpUlLYuAIke960+EY
Mot8H0tGvteDVNqGJnBNxgLOssgfzbEQASV2BPhg1MP+VGilIy3rAznE1yEWOcTQBDSKC4ZQz7BU
3cSrfKNcx3evRBKO6KqUDORj0s3fKESAB75Ma367nxK6CFeTUakYE+/hXb0JXMoFaFcff38Hqolf
RtIXxdlAkEtZKRmpccd3eZVdxBvihch5neX+crc7K5yIOp912R3r0x9aITAMdBr0NOO/2W+lI300
U6xJ1me7kjDfl0bDlRen2zIsnEKQyO6rixDS7s9loYMf9PPAiw/aaFIsy/PAgbCuFGlHv6wlQWhy
WqbQgyNF3TWmzKMEr/L0oHvhGbjEKyHRV6VR735+mO/VRmpCc2GIXBrcyBKrYqhl3wdpNe9LPm+A
UbuEgJd5FHK1ZPnMC2rG9RP4UuRBWWexoPRqGo2RcbLTEM19j/r7TB4hZdz+PKGDtYjPIy3eLp0L
QW5kRoownxqm2o4a4r2zQqowVaghn77l+YlVZG42XkpHNTMPdcQ+j77YOKKfRklOi4qEX3mc3Ayh
QeG8fhXXiEGURxVq51rwIqf4/FaXgo56klaASZirNmtpWBa5xS8M0FByOSrBP7+2n4Za9PjNcJqM
smQo+Sq6zW5Zuafltl6JDkz/FZN0YqQB3FeKK4Ybbjra8eljdI5u0brfEn/Wxx7o4ML9a0Gpi9aj
VUyTNhi8aHUmadS3fhK5Zv/+/7eYlnKKctnnZmgya3XTPrcbcIGQGSYnfJK32X+uNfaxSVS8p7AM
QtJ62W2MzDBW+pDRjAs0Q6gWWbSq5hGtjbJKfpnXP8/uQC+FTTm7oqPHw6jLLhVYAXpLgPOYnVqc
n02yDSpoNdO6AD2XrrhuL9vcjizHXAcr60k40s79oLh8W1Ofxl+0OvAyKwHJ8g0zH+uI+BVtd6oF
dwQtq864MGhjFhDM60hypRox2OxFFJ/kOXbMqxO/CrdipMI3JnvCNd4KN0bd7/sYECWqMq43ICra
5mddaTzU/kVYEmYK3u0oGFtprF2pI6UgvBdIvn5+qwcX5qdJLU66REh14oGCpr+6HtOXkoxLOLIs
jw2xOOLovel5LzAELju0wvZm+pTUx8DZB5rt8+rAv4EaK0qYHz//FAN0EjQQM2MUJBfgcnjviVue
Cat63Q4nhIfOv6G9Nh8i3xfEX0Mu6siIYAIKhqH/0dGctdcwaELxC6GBi2OuM4cCt8+zm9/xp9kF
9GXQKGB2g/nSa4hP1kcA4PN3Xs4FmS0wZdgkoCy8GECVA00oDTaXGD6EoJubNHct9GCmEshxVK5/
XnWHpoPTOwgs+As64ejX6aSxnJhaw3T88l4sSteqTPvnEQ6GLZ+HWHycabKqyDT5OL0jredaNvnC
JavBVdfR3nLHjX+0jX5sVot32A2hJmY9Q2KH42Ci5ovlkd16MNL9PKvFGWTlUzCpc+si2M2sv2Hr
bakB2LFbH4njj81lcS6EQugrQshAsoUXcZWRNfXuz5/oUET7eS6LcwHZM02PSob4M+dptijXgMQ5
lvPMr+T7yv5rrS1iHGEQByGfD4Z4+JWGNZzV3i71t7Y9JnZ08Aj6NKGPC+zTJhX6Msr8GUA1FGfF
TnH9vXRNLYikH8FR+ZHi04Y69c8v8ch3WoIZq9CMgkFhzFTWIGWuEbhc/TzCwRD187QWsUsVDH4H
JJb29rpz/a2xRsTmVrmifo1ss60dOYjmTfLD5/roD396iWYSE/fPwDB/LFzBtFaTslHyX0fmdGyU
+bV+GkUc5DHNKO/ZqBLdTqf9hoJ9bedn2qrcpRgyYZEBKPj3kVEPpRWf3+TigAhGoTNlev1EMDFS
F+Zu2COSc/bvCGsfG2pxUEC5r7xqYCilwWjrovENyqXol+uI7+ZOFU9PcXJZ9Oq6KyZKZ2jVe6Xb
CShUG2s4jmdFVyMe8xiGN1J2l2cP0AeoTzaI0WhYE3d2rwNiKRpk8c7VjDK3Wuy84nfbNW4JWxCL
1W0WDps0QyVIuO510zaTypbDi8rHPMm8l0PU4/PrdAxWiXDfZjdieBuOiC0jqRKbVyJSI4p2k5Ic
xNk2LWNXo4WdU5ksUmUl4SYhWncdwkrUBOvgxap+SQ3KahNBfUUhLljXCtJaluUqAf5GzdzLKq+b
ACxadMcTnAnCxRhY+95HoLcB05yUlBBPs5jO4XjvJ+06zMOTJA5cSQwHVJ+GN71JGreoSOvjwUPJ
tA33YyuctbGP9qm4wq35RNXilRmnWGcMr0X40gFAqCOfjuHNCJOzKmA/KvI+UL14pbFxjqyteRf+
tG8WB3Yh1oY3zDfD7EPQ3GJLt6lWyp4W5kmyOQYYO9DUpoX+1wW+dD3ojLaUrIn9g6UuYBGETmjU
nlsXsoPm9pZicoMewgadp9nlRXHSXbMF+9qDIQlWx0BWB4/Av3CrS8QIZDnquh3PktH88XGyLdoj
of/Bm+qvEZZgD8PE+gAxuXnfVjsFvPi/V507mOF8RuAuslbFH2VUDBlnRqZHl4o7uweXV+HKc7WV
thndbFWcqev5vs+OGkscPBI/TXJxzMt6lKEYyeBxbq4HOXSD9lRBBuhjnf7X6/Df/lt++eeKrP/5
P/z5NS/GKkREfPHHf56FrxWWu+/N/8z/7P/+2td/9M+L4i27aaq3t+bsuVj+zS//kN//r/Hd5+b5
yx+AiIbNeNW+VeP1W90mzccgPOn8N//dH/7t7eO33I7F2z/+eM1p5s6/zQ/z7I9//Wj3+x9/yHM8
8F+ff/+/fnj+nPLvbsI3JMz/dvqWZ2/f/tnbc9384w9BEv8OB4f6r0XrFQXBmbBMN+bjR8rfFVxG
ZmtBUm5gvny+LK+a4B9/WH8HsEUtTDWBJM0B/B9/q/N2/on+d5RbNUwkiLBndVGi+v/3fF++1F9f
7m9Zm17mYdbU//gD3PKXMwb7MpRqqT3SGYZ7PMONv96ahtE2PoZaGyNRxzulHoFTTqpk7ick2Wn7
TBVk+RKXvqgvhW3hTVTzO3EXCmmEAlkkK7bkj/GlRZ1iL7ajemG1kN8lsAu/CkkgzgzjunatTC+2
tWwC99JD71zOR+GNy5rmBVwgN9GxKfL6IXfbvqaTSrM9GVERGXuAbcBjJpQiDAvXUzGXHzpRpAKN
uJGI2PpE50Tt2t9jM3f9K7jT6wqd8WattFELBCT0zsq+hiVu5NSjrA72UGYYnN51IKvnGqD89lI0
C/V9ymlqaVI6ovDX45HbF9lJkqD6pAyKuRlEPXXHZmyeRHjL9PVMH6EpzUR/S8CXtcIIsh7WUjTK
r4YqpRGAlbgLnmn7S/Ue4GQCcmRQyv9l7zyWI0eybfsvd442aDGFiEAEdVJzAksmmdBa4+vvQlVZ
NxmMx3hVPb1t2WZtVtXpAZfHj5+9tp0XUyo7wmBJt0qRlbjF6hqEs0zVr4VymF9Cs5vZ3MVF2JuZ
3LstD9R36SS/l1IZojcJhPIOe7eUOmKz5PG7zoqLDIy/A3GiujSUMbKzcZGv6/UlMolM0LnxrDpF
N/Y3TRzBqAftvi2tapiob1srveXS5EE/wnlBBaOKw4EWWIAQjPWNJUDDoWs9ihAsE7LfSagMlIrA
Q/e7Nsx+YO9JIVEuDTIlNqayE5pcc+u0764NOYDxZuSqcjtWqbWb0m5+4ll7ZrM1l/B5lgL1eozr
5SIJFvVxacYC4n9uvJemQEahB45GbYvhWEkreqMuCBg75Ia5W7Q2esCkIgAzO8RXWidv59rCvQWT
kZlSS0W6bJmHHNGFsBKRhlZ3azNZGYfq8tiMhrZpdFS9WaRPXisMxiOmOJByJfn3zAL15DDKd2mc
D9si70fUcnLj9uqsIUxETvrSyegJo+LBKn6V+YPVlezhcYfITO0FuXUiq6x+aQZ8Zb1P89JZuiYH
60z/I1XEAUrUp4R6Af4Jd/FoIyjaSJayolyD59AQZ6PBMPCoaUXruQhF+abP6XilWfaBsIQiQZAU
7etmVnbqNFN4PxTyrxgB3XWgdMFtXc8BFNw4qDaaUsWAIs3WbTXBuFOlaHi2Yj6vKuLxbRkNalKT
dLnsQkvzdaX2c1GuKWNq8spR5xBIYgy2F3vT+Wwxayp/VbP6owazkWxFZWd2SjWfNrmkzqizG+Wl
G4flPhNb003zJfWGBkhmMWIIO6hpdg6LpepZPFO8qaOu22N4USfuONeGIwrUPOVTz+sOfr97OV3i
jY6H6v2QxHe85z7zJO1krZz9SM2UZ3VjGM5LCT7XKDMxlDkbQh7rO0StAaXaVF80w10y86YeVQFL
QeoT/LHgJyUSQuCy4KBvFrmYKM1oeJ4OMylpoNgr7Y9FLUvlYolGwcuLBIZFE0XtvUldyu0qZr0x
CwM7lJgA1pgU63UsDXBvcddTYKmQxOtiE1Jnnpxb+jC+st9l12OZrnsNjMPANloh2IRZHvxgsUG/
p7z6vBeKR30WLL9Ja8KCWYeeGuK/21sl8D4jY6pMvSCeL7FovijJHEEi7C3qPWKj83qEq7vSrOad
3AvjtQB3xM2lbnkze/XKWIJXSe0plgkap5M76IqRKpSXJQ4vVwI6T5ZwZzkaviZPXRYYu1we2rdB
6Zt9MGCDEsc4aChFJbuigK2hIlTmPozFdcAB0lF6gT5RQiS/l40q24nBBNWkVALrVQMo2kaLdaGI
wvAijjOzShzhjNsF17+NWBu8p7H9/5yDIqUuMoQvZQXhvO5eOtXHmUUBXDQbgq2J7Igu4hvVFsYQ
1S4nghXZQ1UU1IJNVie745h0+yJYqOkaw9VCvk2KqyGjktYFX2nGXm9GTegFfQy3boDMGbpZJAg/
6rCJekfg7O3Yk6vspzClZYYqXUO1skQUJsby2OyXvhsuC4VXZ9vqk2qXS5me0JtVdiMm2chcaCXU
sS3i0SWzrmo16K7FOokvhynBTlaUGPBoGnZWnVNZXZfppiNzdSUoQCzUVhl2+Qh215C0bNWTYcGS
5qhzqc6xy0QyHSkZhnulYazycFRjt+lwhHBrbJU29MF7u7RdRzHwmG97tRLOdQCsv0ZLL22lkkcs
ZiDEzn3RXmPjCE1KTTL5bIju4i3FdQKeraEWGtxbqJoJEk2v97oqTC9TV9a1W5V1dRUUQb6tsrk/
L0Rg9k6a9ZqXqXV8l/fVPLqmPquDHZmj4tVCapzLgHBEV24C47ZP2nyTFl0gbQxtbC1om711XsAY
m9EvKshe6zTrcEnVowp05qAFKHdTGSOPZpzvZGOWKgjMAbXL9ZSaD/hX536RBxMcPksiNih1rZG9
RZfLn62odfdL1FwrOQY/cVp1OzGbFG8k5H5SVUFPr+j9gOtjkM1XrRrPL008Tdxwk+FKXKzsfCi1
alu1k/Rb0/q11CkW4x9mP6CyEtW0gfwTWvoDxSRlt6GgtdyFYAzsplU1/lVugZ1BBZnDRp5wi7TK
N6sWNEcSJuuXKMO/kEdh2aoFGEzcS9JsDUJU87eZo9dgUwx+NelMfYTVTEZpL0OSKpsqkclY6FEf
QNKVSvW5FwY8j2QtdQOllzaCrj5FmgKINQ70B63rIw4kxZTe8x7fdjeVQQlSZTdFVINGs2W9mqIW
l72XjwbVr3aoikN5wauPIG9yteitiwLZu5HG2u5DFPxXlPkxqvyceF5jSvSGxKgIYVAe8p/PMWVe
Sl0gwKiqk9r0UjlU/U7DglEYNXaAcPDloeFl5fs2P98Y/2qT5DMxMRKPL+4G42LVWlylfmLM511O
v9by899vQSMclzHFkVdHtc9fVQyq2Bt67jeEmGhD+veiPMWa/5zX/PMjPjZxkOFRM6Fo2rDwx/xM
o0xMmM7ncNuGwom+OtoMkhsLJK2Iy8/BnTTgHrCUlBf1VoWve1b1DmHRpiLG3pvIL/5BtzEsKIpg
pHHX/dxtCp5JrJjUV6TAo4izpGbw+wbWfv9PluSvTvvQwEHOORD1lvr21O+wfM6oXpC6y2wJNt83
cmx6wYH891ccZJxjLa3JxuC+pMKY5UwqIGiBaf++kYMHji+fcphtbgAS542c+tWvTnEoa0KMjbt0
dsaRozUbkGj+7GcOt6Xv2z0+H/79cYcJ53jkNlHQgwOx/gKMoEB+pZe+EM4n5sKJoTokrdZzOYRF
l/oQ8m0RbgUV79MzBoUnpazHpgQgRbRP7ERECp/nXBpq4tBVmU9lgouvDm4vFcUB33fa0RnxoY31
n39INzdDYJWQPHytyh90LeTdWqF8+L9r42DLmYy8qYQo8/OBUvqqnJxO4jn6v2vjYM+ZiFHFLM98
KQBTHY9Abm++b+CAivPXrGZP0UwNopelH2w3i9EoS76qj3q7O1/c6nZie/YGxwQ2YqNq8mNgQP/k
qz60KX8eHaudhTiYM98c1V+lufxYslN79dHx/9DCwRwrtMAsLYk5JtT2pF5p5Snj76OL5UMDBxPM
UsVUCsXMF3HUUKbfFdgwPRW87wfn6NL/0MjBDIsB3RbJkJHJNWVvqKLUG0Xhxpxwb1eqUxPh2Bd9
jAsOukwvJbYZ4KZrOhtbXTRtfja+Y2i4GzxYi3ConWKByXNCjvS5cOjP+fex2YOO5EU/RwqQ+Eqt
EX+a5bLpgiR/WvBldNpBCu8XmLeC3YzTqXfKo3MEupiCdB/kz5r7+7hHzJ3RNH2e+6JEoWxits9U
np+QdRwbQHxCIZ9ggi7Dr/3cxChLZTBUFPmjyqii4DpXrN/tQul9dLIm89jwUTuniFBO0R4fFrTi
iEgqmzGT0+pSK3BrmOtcx66hOvFceKzXdMoBAZCCHdTNg7MWPtdUd3PpJ0GgX42G1G6DkBTn9xP/
RCOHftajpsYpJHy/15RLU2wuYUedmO5HW4B9q5LIReB5WJjL45IE3LvyhWqg8lscCk4IDDP/wWfA
S12hrYaqHFZPdgpED4uIcSowxtGm8GaIT+m0j30HEH/w6OgdqTE+2L5VfGnEpK98qZEuLAmTJ61M
TiGeT7VxsF0vswlLUKr8XJpdcS5eO2U4sQkcm7wfv+JgnaS1MUi9UfmmhKVeE9WbqYZTQ+r89vsB
OdXO+qUfwgKjCcg20lu1yV0sV5uLUZzODBU7hu/bObbuVwKBQvjOyj98IaOiTleakuxdsbySQX2e
uprbtoJIcpJPAaOOjs5/2jp8K2PnKUahqf14rn5D1KpsXctG7/vvOdYG0FOJWuBVnn/4PWmRFEIc
F37SRL7SdjM1X+bwDxbLhzYOv0PseGU2jNzXCsRNSyhLu6EashO8pmMT4GMjB8slKCWyJnmBwL/c
j33wooTDTuiLt/+qu7SDBZPqQV1OU+HXFRKQzDQSeLid+30bp77kYMngzRzEORfeck7v5wKVmVD9
HMvmnww8qENAGqBuzMP7ob5QS2aFpY/k5jLMxDNjSP1/8B0AosjhG5b0BXxcikkVz23pE4civeV9
oxipeBAwfvq+nT9+6uFNlJc5Q+VaLX6VYuSZOsnsZH41gCs03CS7FvMLIEgt2L0uCrCmeq7N0JUr
hIOrC9fY4JXwc6lRN436Rqfk9fsfdHRNffg9Bzdj0+wDIvrCbxSO6fZds4QT97mD+tk/Q6uPX3xw
VJOeIgHMNLTGWXkV4zq+VQPlXS7796mK8fJuagONdCAFwX6I5OYGi7TsOiY7RyovTgfJLdOgopol
gwzG20olPIudSW624iDQIVUZCb5Jw7zsEbwhk6qDRPFakfcp1PMaiisjRNQuR/p+isb8rTILOMkx
lz1sO5TB+NlKWSTfxIogi7tcKfq3OGeLUYtiPFFad2SprEGYif0eF06O/M+7vtJV+frHx+Jhk2ty
ZkcLxPIA0dXfH1GLN8aVxQyP7JClmvRNJTd56eOd7tZt7elZfWL7OpDD/DmkH5s4uA8WirgUXc0j
HxAMpd3VD9WT8hT62CLt84vcMe7H0u7UO9XnzfbE/nxQbfe17YN4WROipRMIZldHUNM4UwHroSj2
MNQBBomI3TX+wRZnQeyGpwPt/osopE8LfU6C0q817eeQwB5uRayC2E77zfcDd2SCAI37T0MHSzFo
58AoB0T3ctrzICP+yAr9alaDU1U8x9vhQoe7D1qXQ4J+xdtdWq6BlBo+1kp6BV9mi4Hlia85srHo
rDIYRGhvCdAPxilW8sVU9dpXqApShTc9ff6+t47+/RZ2KORXcCYRD85QKSBMCPn7tRxuv55Y1V4O
KMv6+4tJl+Adgg3hJUQ67KusrwZdqVo/Gqgq79oXKc5PML+PjManFg7WUhKqemDqjR81k28twQ2u
Do+5Uf2TzYf6DVQ/BmXyXxLTVLBBkWh9aNbdVpn6CAfnklJLe8yy+sSCWX/xwRFHKoANzsCfQTYP
afA5TzaLFfU+kKzaw4RT3bWZpfgzGrHz3OqME0O0TqRPzUkS5q7kXVcZJTUqBxNNUPOh4B7lC6m8
CeQMZWqfuRSq8YilFB6+TKd2IPlIg5oK7J6XBAXxwcFGTkFANjam6C9xeR7P2Y9k+qFgztYIvHUl
PPgXodPF4iVB/VbVsGouihMdLK1z+/CTkQTiAyBjhfgFURVzgxhkSfabYFc2u068naxsI+ZoXCte
w/PuvMh4NY+vBO1ERdyXoaWvNcZNAdMkfuV0F7xUiXMg+aUcKhfqEumuotUJuvACcXHT5T++X+Nf
1sYfzaFXhaairsle+uHDRamaAbsINd859n444pUJbVkLT/Xm+rd86c1VX7lam+N1c9CKqbYa1ftU
AXgpGvFdvIcMfW5seb1LN6eKFr/Gf+snUeWFlxP+FHzU508aRHWxlkj1h43xBIGmuetUEJHrKWZw
ilkYqZIDcFL3dHHwOi2/fuZ/Wl6n9YfOjHteS1tD8cVOziG1Ys06jzutGt7i9C0MTNWtQt2BwXHi
HDiyPMkEgcSCHIuN0GFGKKvUdlgyxZ/YlLy4hf1kUMRQSkqP0jG4D0XKZ7+fNceWh27o6J3RVpNO
PkwO1XMbiCEDihuZHaGaEbUZhfgCxeR60Rw9vR2SEbhKCcQy2H7f9pEFonPmYcADABbm0cFmVHSG
UMamAkQ+AJdMCI9QNrer5f77Zo52Krd3lROWU/ZwylLhPY9mSG0O3qk3hRhOm1LV8vNCH5TLckxT
0RnEqTsR9h1ZjfiNgOmnUzVS9AffJvfaLKYYD0oZwqC5bL1KssqtUJ+8Ix1ZkJ8aOgiEBFOqEhUQ
vrg1t8am3BalO92Ai3QKUJEVHLNTl7IvsQTpEXLla26SpKJyKGkMFTkQslEnphzc8kd6BnFiszrM
L44Y2Eic3frEcXxkmpgi4YRJueeKwT/YBST0sFZUBOBahueql85xVsQMI0donBonRu1UUwfLvmiD
MVH7wMfQulluje43ajB3pPLx+xl5ZHJwGKHRAOfP4B0einM3zgGHpt/C2Igz/AMwPE6aE9P+2O5J
KybxmKiyoRxuJnHX9XUyBIQxjuhM591bfZO5gjdA97EjYBZ7qrh86OGlM50IN7++UCGS+9j02s8f
tk/k6bUkNYEPJVndLzvpLAV5TzUNk8TYy8wRpAtv3/epdGTs8EfVOWtJ2xv8+dxmr09R0iuBn5WQ
Rez6EtH/RbxXr4d9/zS6xr68hu3ybjonml2nxOeTQub+SPHwSs0GC3lwIC6j3pAjKXf6jdDjdO1l
m/wi8OFggqf2Rf+U5kz6ejJ9bm9dnh+6No4CFU5PuUsfkjsMTwdetJMNrLwUro0T4+27X/XZDQhO
R7782wJ1rpQ43MkanFZ9NYuCZfO5fW5KSSjL1U7CzRwTrtG8YiJrOKl/369fdxmCC9I+OrXZcBwP
zwaZ14xiybqdsYCthHpU6e73DXy9G/Mh1BeBgFbILn252U0EF/oC782A5ImTsS842RnMFEfymi2+
m/9tcwdLos2A2Wk0t26bqrO+9djpS7BbNdnTtsGO4USS7utyAEhB2bZGMby2ItY/j5Mc9nMzTeWO
Qj5IX7kY+jWSSzevGtkijRSeXAhfDyIaZEPDMIDl8MX3soakZIDS302/wh/GZr4P98EmyV1MibbR
TcBk/H78jk2Qj80d9KcqaYOUhtUOUU/FzQIYIA7sxsP3jXwNHT5/08GeUpS63sV8U901rZ3K0a8w
Ns+11nqNk9EzYu3H9819PRdwDZXgPHJ3Jr4+LLNYcK23qDPcje3i6MVdIPxcklMZr+NtIFEwRIqx
2Sc/zwvilaEeqO1rsoLSNglKEog84ZTO81QrBwepMCt6IqjtrrduA02yWxqr4hNxwZEDju6CPWLh
p0boepi8E4NCmbu62w0bfTt7Oq9QNnlZJ98Gm9adXeki22cv/x9Qh2NL62O7B1MvrslBrF2IGOJS
eExvWvhW943/Kz9fBG/eZTeC2/pZ4n0/Of4YmcOTBiU4oFTSRBIT/GDkcD7U23LaidvwMtdt8/dy
3jxn7mQDPr8N7gaHkrMf7WAHT8mZ6OM7//r9D/g6pggYsV+gIhAw0lcnoqmQwzYZd5Ml9i9dFcTb
1giNm6ZTpbvvW/rawbTEtsypClwGlMXnL6WYoLDSZdzBqIR+qYC4siZkUMWzVDYnIr4/eu1zr2qr
TTDaZ4AIa1D7uS1ZBaNjZdOu9npkgctGxerchYlPRDu6ouqIRCt/u56TQw0xHFIljjYTX6fPbc6L
NiYUzoMaHR/rWDkfuv5ZrSnJLuL0dyJEJ8KxI91Jc6aucmqu9+iDT9TbRDPaatoR2zpB89BkgjsP
00ZdhhNT9MgM+dTQwaofVGnkKXDaRYKE3DE0gYTGozcE8d/fxOhA+o9djIzOlyBk6QfNrJZph6Rr
uyz99aDp5+pJm4Gjn7OWTYh/mLceBtCDmWpVMcy7BBSPnLwbFAwNxknfvK9nDBd+UyJcJgbhjrr+
ig8BHWzOSBF0hWUNzbK028tyT1blR/bYbgow8Xv1vHkpLszLU76+Xw9QLt1o1LhT4VL9ZTlriRy3
+WDu2jK7U7NQcQplPFVEfKQHaQOF2Gp/ywX/YCGXXSP1wYLSKDV1mHRY5PEUtQgtTmlasftj0/g/
1eT/rGit/7do0m764j3+KJdc//0/1ZLkz/5F+oGLCdEET8LrEfmnWBIR679EUk06409x9x+KyL+0
ktq/2JtYU2grVd48ECf+WyzJ/0dURNQcPJgR6a8Jqr8hljy4svF2rIjArpS1qp3UNxfhz1N/qQQx
Ys/IUej8TIxsE0rza25kuq3N1l0X6xTmi0BvxRmcvZGdTUHuiT1yoiwLnvI6ArixVJezlZwgH3ze
L//6WZRKwfXFy5JO+Pyz8ixK84Cn+h16qjNLKc4UnfpxqyJYSir3w1hd/3nQfCztPwC+/9kYXQrl
Za03ouc/N1a3iSJGeY/6WwweI7Xw5Ek+z8vAopbXcLtIv5FnchAQl4NRz+wqCBDbz9l5nra/9ERs
PUEKVxDS70FLHkEVlzYIZCIuXXhrzN/WgGCqMhF/wuR7kBUsHL///Qfkiz9+P68JvPVBZUStqR/k
nwxLKGecRbIdoqRf+jAsttzNr8BqZTdDaeOHZblbE49uY4DGjKcKEnLhff8jjgzYp99wcCdFmqJI
cz1nu7EuG8dK5XN1Mm+ktFUc8iM33zf2eb/+8sHGSpX4sF/30hxlOJZh/xKNr1NVXxat8DMqdv1i
vGWxfv99a6yGdQZ8iFAIbDGDWWsE6V9myOGNO2isRmy1Mt0JWYAzoAjPvU2Ci4oosHi3atL8iBDt
ugfq0GgP8jxvc0v6zXOHVgpemO4bSbsbdqOXYeZlkBk0ARt3qvlkioAJYowkDV2+Agk6bdkvNoaC
rGBszozOBGqvuqKWxZsoUs463JF5yOGG4oxRbNp5XqSYGJoeOZlntZBJiSN7HIp9NQeVDcfihnLG
wsHb6TZQBA98N6vYnNvzYbbOmmB5UILQq+PQjytrqyXRVWzk56NZ22WRejJe2HNinGdt5TcTWATe
e51Zq28btIey5EcRgq4Y2WmkSxsTDeoo9GdjvMKghcBF6RV6oXU2p/ZwHo30kF55kjbywo6mqphD
v2znM6mOXHwLd1WIE3rH4nJ0bGN5j0DrKy21KyvlziifAmTI3lRnUOIw9T5L9eF8NsRkb0hRu0HE
fYfu01FzN5hjF8Xbe492V+qK1kmrEUTr/ST/kEROcgj+FINbhZPN1bkwEFnGyV41H9R4vFYK6Tan
ZgcliZcnzbaQ8ochBteRV9UlFcVu2+HkgpCwzZF8BdFsy4NpUzK/o2L0N+Gyp2Map2z0qgKLGhk/
TTm7SAk3toFgXc25O2a7OlEv9Qyxr5SmiNhahI4V5hjBXpBQaWb5pQU7NwuT1C4BwM+W/pzNk+iM
qeapPAg55bvYu52a2WOJK/yEgra8NEe3kZFV5eAsmotOAwtjCLGrh/uqKfaL2CGzRR8Mqa0KqzM5
uowsAS6lZItid2dJoLpj5N+I36z6F3pwFIM5/GJzL1s/w3JjZQsqTXVrLsZmGfpNPV/X5rUSnaGq
t0UA6L2FbC7Y9qD1eDgXV/f5KrxIhysjgOyMTqxSdbD5zA4nq5ffErjt1VKoflRKNxS3Zftr6W7H
kkrzREB6rsa1a+bqb31sfkSmNcH7BzVcosqWoE+HJBp8U4uvywR7EHj+bg2yOcxwG+3lNMGN90IJ
8npjzlMIUnh2xlrtbVGXAf8nglcbvhk8C/nwsjaTVliAaYudi72vG9VlnqOcM5UtgIJfOPcsTqAl
L22dvoxdvU07ts/8KofwbOchueIsiEwMoabRHZIz8JhPwST6Whdf1lX4pCzi+dBqjd10/Cox2hda
+gYSC8gKXlmwQIVGfyzi+rINTbjH0dR64WDcZJYOUSC/55lSbINrGUoAAG5JtRtVu+mMYWvNfe41
+fw6zjj4pHoLm3LM3LGmAxRhRLqOTtSW5+RlITODvcSZlpn3YtC+GlaVbKjie5WN4jIkhWIHA7h2
GS1inXQC+s6V+Rxv5K1rvpxpt09n4cOFdHtWPLnFU+n1e/mF//HnnzN048/5memYTn4WvxpvKB2U
hNynnb3fZO+j3b+O9uhDPHCs55CXwdj9Xbz7cWQf/teFwf7vP9RPOfw75EuDfP0z2vftVb6ZLu5F
e7ooN/pZh+delOzjDLn5W89WYqxM+TH16qoAojBbtjl2uZ3Wwk0kPCYp3kCZbPe5abf8y7l2zgse
hZ6VfC2VulsxopSucHgjGAS41Q5PJfav1fhSsu0KsCCs4mFqOvxdgZ2biYP9wlkp2b+xe6ji84mO
TX1ZuO5XYPSNiAraqCp7MxYPkvJoqLXdCA9a9eMybq5C6z6KH7su5q99ytrL+S0Z7lvsU8SXKJDs
KArtqsbZb77LugehfpsxuxFUcQs6f7TbsgVfYLmmeiMHl5hDenUYOk0y+GUn8UaIHQNgdXNyTOx0
nHrYqxMIe/CCkDydCqVNys8y4A3VUb6p9QkAhnqVKoYtSbeW8EYZIV/Y2nJV2oV41dc3S/Fg17g9
SoHh9MptJd4X9ELxEMTlLtoJUwHz6HXurkPpVSyfhvSxFnJbC54M81ZT9goAeZyCNxTNeX16pdTX
PCxytAFG6tfrtZ7bISz/KqaWo/bT5kYy0005LUQoXuTPc3fBizlC7sLYdTjn0TWmeRdHz+n8C0Hp
Rmk0Jxgf1AXPJPORo7+Vz8ds8I0RhELC2SE+p+prOwW2EJYOFXylODrzEtlrZ4l8q1BuovLcXG56
GVYEtJr+LFR0hPyDnfBWV4Vov2WA9NbOTO4Lhl1OlbPeYnEN9Rkh3INZNGe9dKtr9U6K3pymSt0J
RXEmT6tfySa+zQZPqm5aHMD0/j1wuuJ1iC6ULvQ4HO2UvTmQbsLSuNTmpwGbN2WyW7l0i2Lf6dem
7M/FG+8nRdi7rpF6Fg/t5W2a5mxubyb4kqh6iEo3BhfY/9YEzTYTlofxhIuhPVZEgE6buYP5U83f
W3PTNtvIuBURrCvNddpcpIlXVXtxvMkgouv5edl5S8ak/rFIhDbTjaN0myjrncw4c7pkZ3WWnz1p
gt8VHNm7ZbxBc+JEGUu62PSSqwcba76KoWep2nuy3CipgRnGJmeTAwKi91s0jJdilG617nmFmBsA
soqtEd9oucfOfhGKrjHtE8twoV+5QnU29qTQFgjmXlp483SP17ee+GG77bsKAbMTKL6R58iJZ8fp
6yuzei4VnPl4O5if9HojhHtxgfG+FczanTqMJ6brZfHmZke6/bZWvTlKvJGVKovbSHs0krfQvBCC
24C1Wy52Jl0bJPBg2c9+nT7mkxv/xqW701yLykH5uqptU7qfjJ8Tnj51+dTrnatH7hi+lfK53O4U
OG3lZopjb8I1IIw3c7whiWw7yfCjs7yALigfot7Fgybvo52iuGKJD0LpmtV+yn8USuuWBIZZzeZH
DrHxpuJab3eDfhl3d/j5WFnpCeFjXNwVjeYFl7ABVuOEibXdpe/BeGXGkstx7Zq8PSk6Pj+XOHva
Gd9RK85q2TC8EFvUNQjl9qHCyHLwTchjyp0rCHYcW5uA2TmpGGPAVnmPx0uM7u1w0e2wfYSpYyOl
AgnrlKWPZF7XSM/NhiPUXI2QJOJKZb6p/P6AWgK3IFJJqGOIcWIQsmqfKCBHQvTnQ77pWnygjX1f
Rk7XKZukvZ7ZjmBmjAAp52BjhuqGDHzY4L09OPZo3Ev1IwXhzPM7k4sVsP6QmLsD8O8My12W7JLs
RlPvEwy79bMWnw4ORUzIHLnjtMb6olZx4piBfuHFjrdYmmBWRewASCBVH4bJM/AtmCwiIbcJb4U1
7o0uB5P70uW0hFuqNsUIVR8zzSihowlPYyN6Ok7c8+AE80tROGjwi4AZ2Hh0IAWzKOqfZPA9rqDe
qDp+Fc1DP42+0WLOs5Fi2W161cYT0K9wUlj06+HCkNy0OdPqn1H9pDZ0YK3uyvlcFH9WGFcUxK0w
XVxj9ABvRMummrZBs7WyzJ90KmHEOyu/zlWszrcVBN/sTsfZZUi35W2cqxvNqO1Qexu2+jC5BixE
8RxpkBsFV5J+bgCXS7Gm4KafG0RgSDxwXunT0s3G2EkI8UZk+KLsLgliOo5T7XWUks0MqyfZ5sM9
Nqn2KDKzhcXNUVIxixyjdsaJgwbpunJWxle6fqZHmo2/xV7AL6jAo1tXrxL5RQLdoJhnU8+uwgWq
G7AqJLKRI8P7xTV6xvASyyPdXSMkI3+2mp+18lYbhJ7TK4PUc0oOdh6xvUGxsHju7RxbVR661Waq
xTzFcjUxdocRyklw2dfdpuAg66NtYFZel9X7MUm8pBSxPGEyOd1sXnVL7xbqXglru87urHR8Uqro
Zqmre0m9Jg2EyZIcvinZ4/Cz0PVd0Xau0jAKHGkKnAizaBWvlOIXNUoW8C1uGypuJG0adbjh/+1N
3fwyh12Kc0dwq4fNU1n+jthIZ/leDKlnyjtMRpsBPLWJ14+TDsNFPlbPk5hd9aupo1I91F3p6S9Y
CBW2STHWlJcPeRP+rvPuou7nnVQE4jbpXJU7pJJddkH92kzSZZhObOvBSyBRwI2jPQNQ+o2E85Qw
uakCl0drztRG3mD8Zddtg1nl9VwITpV4kbzBCum3Ig/XjQRd0eux8Ap6Yy1u15wic4aAuUpALmV4
joETdEr9PguFrSkmZ7pV3QxC9k6dkZP2sz8jXy6Kh6SpLkNtBPbIjiKQ7xcwjm8kP076m6pSdqns
lUAl5CWFUl1nXieG2+9v9RJW119u9ZaGa6aiGyqVIFS2fE4jxFJLwI6CgLKWtvxf5r6sSVJb2/oX
EQFCTI9fJjknVVnz8EJ0d1UhMYgZBL/+Lnx8XFkUN7nufvnCjrDDHc6NpK2tPa61S/V6hc1hS1Qa
dddRw600jMbNuiwBHjTaJFckK3cAgwpdI3W6Fca+ETTA+2QRyH9aLk9GyNkhd0R4LAeGM7OwHhAM
ti5HwshNCmDNECTWdFBorEO7CeCkMTCQoDmb5/JGxxR0fasqeDuU6pbHYbboSpRxhXEwTURXyYem
HJN8l+G5aMqlKTecI9qtD2b3owOLjijvNd4+9TIkcMYo7E7TItjc51LPd62llytfDzciIL9ELXOg
uqjRI6fOtSBDd3hn3ySB7VrmnsLLdq4SvViF9D4LbnpWr/X0Q4AxiNfPaqKsCjCfKaCkiVt2CkAo
k9b71iRwJwWCkBOYkBewyh5Tjgoi3bq+VyjAGN58uebVnrLbhhRrWKNYBRQbbY80qYGrjPgue0si
YOzcNfadUI4MWffkVhKghrAtAbRGXRbWokv6J5qCAS9t0CdHRYmHO9ByeDBooUGNYC9Yh5ATzfX9
0XB2FAyOqhN7bY8RnxrkJesU8ymiK/uFbspoJXpjR50ORO6ZBZ40oYKUBdd+pZqoQeGhAnBAE79G
wNbkVQoGGYgLBgqpU18aD2aQ/WAKIgYRYOjuEDXbtkyANYAR4KvhEGy9XMcFYN8WanILzJyu3Oe+
N4DuBM613x7i9BDGd2GxborbLNor6Smo0eXsXJX6rdP/COt3TdVWFmC2lORZC1I3RHsyZQ8au+5D
0BXZiGzDq0YfqH8q8ZqK8qZpH7PyLvc047rJ93EAfK9bznEueAeFH7S3CtS8jxdFZ8THIozfKhtE
adQsXlMlQyaF9YgikB9ZtIl+FWsaO0ZcYUcneokZQkwpyrXa2LDPuhZjMA/chhm7ljaec6HA3NlE
3CkhsKoAPEPpPWuWaQKI4ZKShbJSsrtK/aGBcsQJAEb2lvDTujI82Q2/+4zWnoUNh73iFKMRMduU
sN/WVWG+wrKH5GcSvQ2cUyJDykV9MlIVl+NXotXAMno2inueXQnk5Pr0peuSZ/qXKQvBnNUpL1r1
wbK9ggJVBNSfTQtMNO1afeyBIWuAyzF7y3Kvh7ea9s4K6Urg1nBEPxnCrncDqlyY+CPxXuVenT92
4j0D24W1sEsd8FcAGtFujOwGL765AhovlA8uik/WKAcsfSt7sFMYXQxKe9IGfEusKPCIHVrcqlmP
Uk8OHJwKIFxmnT1adVO7PbJpiyps35punSonjT9U5d7lNX6PLSoblDRO1y76AKS3fQNyvfLWQBIC
5U1n2Rs13J0CnI6OfwA404sK7pNwyDba/qNo+UcNVii08r7hbK5ilMY14OV1D3letesm7l+jCkqM
r2w8I27W0h9yRKYKuOYKPGtIefa1g37fFjck1/HakmhdwO2E4wBAPctvV1lZLcLazgAhiB7SJI9r
1wrlyjb5E8uaDkFQ+1rUkblJu+o5THFwAXPegCwHsoAhZSXyDAE2kcBGjPT79sMyKtDjCJ5ukpDs
uQMDqjn8Bskz6ia0vo/K7MYulMClsn8zw1SsNNKCHJsW2yJeF9W+Ljsg8abNFok/gDIIZFFIjLwN
SGuOPszeUOvIA/2Yp+3PBCljPQGlQG88AJFrJUpk58qHJEa03yXJq0nZM5LbV7aFlCYYApaZXiJ/
ZgGHzMpLkMY7SHWF/EcexE+h1v7MMzVbxtl9wDC0HvQgc1ugAFQdVHFsCh9qmCH/UlI/dWmf+AfR
Gtc6g7uJgf9yRQt8UF0nxxjge1C69v6ocpWeMv+p5Sy+y4l2xbMGjHxqTlZojv4hQPxEE6Is7AYu
p5P7/aJr2oVqR6+moA990SOsZQ4SIoC7a01zn8fxHQ+ACalTBQxrInjOzBy0h4XbQTn1qL5WQf3p
sgLpaq4F4cIJ9SOg5bpFVgKvo7SeJF7xUkHSLy3w9msljFSkdwivbPW5o29q+cyEZbwAQ1RZNw2A
hEWpwdHy5YsuKeb4EzxECGMCTdzaAbK+qWMUV8C7WqpCs9a1hSYtmhNEfg08OSTjTDwRTbXnKDIv
UDUzgGu54UjcvBpV74EFZ5c5tfbSxuIKqVxoK8+YZysqjhvnuogp6TdicOUFcplrEAhcqaZfbypA
fC7VNsgfqlWjG3AOa36V+ppwWdtVaycKLXCGgegqVptFTIARWvEkue3DzF85pr/0M2BUAz8sO5G6
rXZR0P7qhZFf+QQkmkOdR9dAB6sH6sEOyJprNB0Ick+lAFqYo3FnawOpssAGAI0OFy4LNXMZAEjS
NVMVHruavFAVgPbbmFyrxo9Q3YfRpjQ8w5KLjgUHS6s9C63qK1XII4t0eAOFCb3o4yVDvRuElmCp
ZOEmqq+sMLhvOVKCcWDVN0rYbQRCYOLck9bfMWTGwbQI711GWzjGwAQ05LptTUQDPvtItX2D5SDb
1iFZyfJIXQfItuKNp/kh6ehV6YB6lNZ0Z5SvJZMoITrFtW1mL720o43SacmSgopcrlA9oCvdjh4L
uRBU3svQMpdcyUEQ13pOaa1iw1FByaLYIgUHvYXwGAhmftZeCwTi3RJ+OSqmQ6YR/JN6q97lDdI4
dbA0+DbeR/nKkoKdogakdoLER6VdAk8wawQHrN4RQGmuaH4+mEq1ShTqhYKhOvKSOOG68NGOq+im
W7KGLRkLgxW6cDynQbOek9qnumK70k66Rc3XN3240fkGwHvA0dPCGuge4HhtI7zSSGCkuhsjeYEm
VeTnw+ok7hPOkPj20CQhDND5GNoNs1BvQXHHcdbEcakVe2a5KNL+GcylHlSW4EFPHkW8bnK5duEZ
1Q2S2S1fIBvYIGOG+hO785t+m1h7nbqWsknZWmhr3Vpp4UHKTQdqF5pnL2oklinoOynoI/UDcklM
LgKAL2FaNN748qfJdyTZWOXW1HaI6CR30fuQiL12SDAnU+N3MBapGRkacer2XquvwGSrAxwud/24
XGgS94U/okq6ghkSGzNZIVUTgkQ+XpvaJkAdB2+UpuxV0NhG7bKPtKcMGY9kX1vI6B9yv9g55NGS
a6KuUqTX/LbZFdYx77HPZbViQbmQcscdiTGBu4a/Bx22oL3RrKMGUEIkiwFYCwOtoMAWnEzMaeAp
LIf/iNqVme6dZoW0RCFXSekaH466s+sNqkXgZOQviL84Wo0ImNqRFs0As7XR440B0DpOrpLgYeko
cDA0iQd3q7INQFl7sUH7HB65MjrGyd5gN0b9KzfBZIZ8BIMjzsOXJqo2GliyDV6gCnVHE4+BXVBb
t2S75CbS1jdWfV3InV2BrZLviaVch+EepZZhqdkyID9pKpYJbmmSbU37Ne8e+/YFes9T1ICKfZfv
/Rre4Y+CZQhLNnq06tpTkiJQPAB/0beDFWIZy0dm55XiV9kuN+GGM7cwroBOsLGdtQ4s1dZzs36j
50c4hnuGPu1KP2i+jSc6c/N8L16pAa6yexbsWsUNnLecIXfUa3s/8+9q/WdUFKvWt17R1rss+3qN
oS84jlDkAoTAoPgE2u6iiNONBJmpjqQeYg4wOZcRXWOjY7mi4G9WMZCFrCdeF9g3/c4wlnaLedj4
mZr7iqxRlVzEyGCYpd+70vdo+LQOcuTk4Xo2KvK1iAxjJFC6p1De5Ga7r2OwzoJn3o/udadbhiCs
BAe2DpBdEyvxwdFodcvaxPZ9KOSORJ5UD5GxR5cfYoUda2+I4ZVIgWGwtA/edQCB0p3e7iz5ojkl
wDsSFwNsa1AngQyALGsCf4Wby6VVp0tL9XIYsPxIwgdKH2PokJY8YaLgUGlHrt6U7FrJgZQenkT0
aIGUlUUfRHhI5BgEcMzQUKN0Lf2O5neWdsCmdypgPaulalZ4I1B4HZQTgMN9dmqAVaL26LFd4ekQ
wJ5KwVm5L3W0YGzi7t6CL1WH1yHKWhVQR6/K8ipu7hv7sUAtImk/+up6WKwAfrWxb/HKymMOQ9xn
9S4gHZCGswVNulPg6x5QXE84e0BZWWxPLU8H1ZN1DSQAmHmQfxP56hs7uP1ukgM2UCKF2t0p8C8x
O7+qUb1FvwwSWsop5r8s8cMJf2XGky85LFmCZIhzbKS+FW3kqXZ/nxTVElLMbOsjLQdT0DvY8YMD
2GvA29bwdUW/CkF4TDGMueUoqqWouoOPCuh4gZd2xaKHZyQPiXqVB5uM3KdE7ODROv3rQNuAN3Wj
xU9GdYzTqw4EEoZ/ctKTEm3jQD7+lVL4V+1P92mCv8c48F/w4/9vuPKb93RAZC/HPzV8zT9Y9P9/
QMobKrpB/vfuqP8nqh+gbue/fpx3SP31P/3dImWjgeO/APLDv//dBaWYKlqnMIeHEWB0hoJmGnL+
xoxXbPRIgYSAYJqUAA0PoEr/pg/qayeeQTQ0yGkEv6ShtxajcKN2UE0YnaSsFh5h2SnPAYas6jNt
Rl+zTX+LwDAA2ldQTf0GnAVPrUmYFMLzg9gCv0YM/mukUI0uWJ/t7kQ/06QgE/uLwE8j5rh3Kuwx
4xDIVng8vSphjVmD5H7Wz0jB1p+1xPy9nDMpo0ZTM7T8sJF94vUdsgRXjr+qUMphj5fXMikFGEdA
M0Cf3DcosCxAh0aZV8IzkTcpnaWKgNcw1rk600M1J2fUBuf0HdBwqSY83dmjXzZAlIbnKcnljJzJ
szlbz/DnZ51LhtA4IINL4UUa/9Uiz2GoBZBwi+4/nZi4+9MkCF87pP4+nTM5w3rP5FAnwiwIw74h
QHMVjhQLaiQMxc9uIZqZMZfRqNl3YcPHnAlz7JojULCEB8TgbdV9aKXzGNb11g5/aUBJ7RWwT0fo
0FFSRV0hCH2MDQPJiCugAb78mbqMOuGEH9WKbKCUtTihu8RU3x3bJekMPt3c5o7yxuhyo2pRygT5
djSlRJGyCOW+08hzVgs8fXO6OXz0Z/PZ39trA0wIUAiUYDL56/YCPQRws34J2B0NaTyyiuJdoB0Z
4ktVvbXi23+/hdSyMFaGERiqkdHiWpCtArjMTDyRvKR8WeavlbbR56CxprYQwEgaYLFsYCCoI+tR
IasuU1nIYIjuF8gqtOKhiD/yF5HgFfnnrfk/WsNzSSPLDk8Mww3UTzy7+hEXd6Q/IYq7LGI0x/af
EzqXMToh1RTSpjGH9bjrlsFWrH3XWvU3cgkSv5XipjMXbsqIYNvM4fGzVUzmfVUITW9JrlaJ8Aa6
idw1uatbM4M9cyJG9sNA0q6pNDvxomjP6cn5oM7MczhlcQ18/DASgeGh8StFOQGYuqonnsOY9My4
UHaKxbxCNTY862ZwIKaWcy5spG41IL56M4yE1yBSp+8ayomO83FZC4ZDHl/TcxkjRYsLcGmoLcGD
GMZ7i5aHIqJ/uGcjPXNy9C6lIEDyKjyDMev6nZ8bIDbLw1XQIm3/ZwsaqVnhx2EkgantyQZJu8Sp
GWJj0v7hmkaaZpEg5MQEqJjWHvQI+SCA2KPYjVDvN1YDLAtMMwHu/BsNsNGa6IXyYde402EgG7Q1
+16QubHyEZbDf0wB2vz/ETN6gRy9TnwmigQ5IRDauJ1t6tfosM+PdmGjLGIltrHgAAz3Stn1Py2Z
o8iV6ehILfJu5g5P3DAMnZoY0gGIBgZNRgoJRLeelWoNNrkmu/dR5QMJz1ZJbORXZ/qx5ySN9LLN
mpzkPfQSDyLCsz0GCFxmlSeOEsflU5y4yF/WNNJJYmcNawVSK2hmXTYg0KBIYN9dljG8cKOL/EXG
WCOZgCsIeiRPkznQw7MSuSJGIwf5ja6pdn1oPWVWrYPP2U/8JcZ645lFDtv1/QNAlGWDtJdi+O6r
fVcd5P97o+reKmVgkuJbx5rDPJrex08Ro30UpbAdNIDCD1W3GkVPTCbMK9q1m8tbObeS0Va2PVWE
6XR4fB37JgQHBxBG5gBbJpUPfgqAB0wTY5kj71M0hhU7cKo95Tlg6JdHCSVbgc5q5lAmvDDM3HyK
GV1ss7R5wgC74ZFM+yiNBin4D4KMQ6+gaVVFFyuxk9Xl3ZtUxDORI1cM0xwm2LMC4WWoKLhSkusi
7AewJqwSjCALsHW51Kme6oLOnNvMnpqjAYuYokSDGbHEU3nv5fHJ9oErCrxXPoelMKmHn0scA4uE
FBCvOeD/PL1wFbIDSr8/Rww7s4sm+XqbqC4bAPFCRNYBaysSL0VmXlcx2NdtZCpNgTSblxnJ2+Wz
m3BwoS7AaBhmRrRvqIZqhXcIkhOPWKgmoeMwvSnKdYB2/DKbOazpBX6KGl0yYJAKjjnJxAtLCco2
1fCXhYJxABIFmyjukUGOqnUoWX2j6mImFJq84ADs1QkwIiwMan7dXA4uI9oMthJYdiuRWLscvXuX
d3Ly4hHcbYRAGnze0S0AZEKdUgu+G/qvXVSa0sReqvQ24uDvW/pzSDeTCgnIS0yB6cCAGgcmcD+D
3ooQQVbBLfoaAuXV/63LdSZi9C6jRmXRXoej6LDjgPVZv+mtW+czWjG3kNEjEmDEJPEDnEyJzrb4
JYfyz0EzTFqJs4UMn3AW90saJCnAX5HNBssSZvGR6q/R+BCZq8saMCdnpODEji2RBXBEY9Ci7NUC
+ffWaV77vkgWiCH105+JG6722bIyvWkVoJWgfBMkyyhYhsXByX7lM17G9KKgY8CZwOjlOIjDI9/T
QsJncqxd5Dya/lOdYgTC5Ji1v7yeSfugf0oabV8JaNk4RxORZzama4d8G6AhJuzVndE9hEAN1s0K
PUDW8rLUMQf8kFIFFM+n2NE2Knobh32UQjvMh0h8VCikiFON+j2qLlq0Qx0WBZwZmcPV+eY5obo6
pBV0DYN8X48uB+BGlINtyCtXckh7oea51q/Mu+oRz+YmfO9uLwsc1nBJ3uiSNU6t6nXVCa/Pd4oD
/B9Um9BHbLhGPSNp8joDRWqI+YGkOMZIiHKwn2EzsbJwj2mGlh/Nuc0bHvVvizkTMXooo5gJHmK2
0YtwBRZRbTyjiVWsYhWYvMCYQDcQ3Lldbfs7k8WPv7GR1MKoMz4AOHEj2bYN0knf5Op7rVboJKsq
R10XeUV+4uGOI/Q4aclVW4XdHG3UVOrGQQLoH8EjjbEMULOZOYwx6qP7BOrSwKYgczOAt4kNamJz
4G3TB/kpcKQyXIgm1IdURFEnD36KMqMsjOeQ+v728pZOGpizlY2ss+X4hDo2PBBWbOvbCtPNwGWZ
YyWaEzKyLRXNjBhVPzj4wC8lDwp4TsmTrF4uL2XSyzhbysiUIJcsCmEi6qMNoNoMob7FZudeljG3
kpF/n0UJTU05FO2L3EW/F8Fso71Tf16WMmkwzlYycmYiPaFa5OCOtcxGq6GN8YMUTUiipa4eFwXI
IbVuxhDPLGzMEGCFPm0Mo0o8jPa7oQpuyty802WBCkc/B9s7+dR8Ls8YuYNlktdMDiYEkdQiDK+l
/hH6B0d5DZDf9btDZ8nfeazPJI4Mh68ZkmYBFBCgWpsQnUZoKSD2NYlmMoiTXqgBrCPgedkDsvLX
l6XKRWmXRtlB87adfVKAQB/zhWMcYhtNfXRxWU3mpI32kQoQtwL+FKa4qTbABg4wbo7xxtbujWVJ
zZ9gA1tm/NdloZOW6WyJo60kJOEVqHuR78OQK7Kli8opt4rku8tiJvXxTMzI4qrI9LZUICeg1wLT
xkNWaunEGMvc/JmckaEFoqkTlDk8eXlMMKegP2r+lqG/97KUyQt9tpqRlW0wL2OB1hgBEJgyV01Y
3hM/RZDXYxJSi27Sqp3ZvrlTGllcK9J8TGrBr8/IozTQffqzZfeX1zR3QiNzq+Z+Ekkwh3sMikDR
5sMeDUwzas7tZTmTZv1s70YmVzq2LrMST6GVBR8GeJ8DY84LnbtII3srAtkAKA9K0EUA8Y13tnYQ
6r3ePBR8a/AZPLzpowEq2ABaoqtjTCmtIR0TWoDYUdIHJ+PwB0Ww6NRqe3nfpnXuU85Is0sZKRnr
UH9Mw311Uv1bH/3sPwSbsQdzYkaqbcatMGSOsEtXMC+6FEjOJ/nKyZcln1G4aUnWkKNGav5bLSgM
MSpTpAXSTZ6jENfIMSf46BPAPeTJzGs4J2pk5ErQZdtAQEk8g5MdGhzxTJmYXDKDpdbWSxAQzGzi
tE58Lm1k7RgncReqSM7I/Jk8hPypmcm9TwoAIj+xCUCBAA769WEK7R5ZySHOLxRx7FRM39dgg6b2
77yzn2LG71/vo8iktHjZ0+S9lTdEXxnZG3hYLmv28LHfQhCAHiEGHEDfxkg8saxiVofDxA76PpHc
f9d7zPVggjPDMGplm26uBpjo/o2OGRCafYod2VRqJwXjQy0yAMHvXvGfVf13rPaZhEEtz3IKPo+5
b+V+7BnOPnyxQcc9A5g0aUvPBIxsadGwmmBoDD0JpNxLOHZUozNXZ07ESNOUEG0bLcXDzQKGkc3s
VgF9zeXznxQBTl1gYgJm+huLb0WjuMm0KPRMbq+JLjZ98XBZwuT9P5Mwuv+pUxKrMyDBSdZFs25K
AD+oV3ayyDC0elnU5DNq2UQFYiRSwWOI6cTO6rQQSeiJurgFsSp6HNSXsDjZZeP+kaSxi5/rTdT2
GCtEE2u74CEmkzF1FhbvbM5FnFnS2L/3CwXTJUoaehK1TNHs82aXA9hBZzPXZfqU/tm6MRVYyjBD
rqZO5Fn1cujFEuJggmXVfgzK33mzPw/pG96rqaiZnbSx1/DuyNBPDiYsFxWx1Z+d0KD4Z/e/jVMj
Kjk2zlJNQK+8tOqHZi76dsZ+Tt+fz30bHoszMSqleuaEMVQuqtEA7t80ejija3NHM7KVMmpLofIq
8oYZWGIugD7lI2/JGZqc8xnnevJtOzuckdVMGXjCow7LKTCspITrOlcB2vxy+WimE5UDqitMIrC9
yEhK25MeWbw4fSsxbNHl9U5gNrdlP9DjTOQv4LwRTHMYqfE75uFM7Mhi05qofamEoRfCy9YLjD2v
VMzWadqMTgxm+dubeiZnZLYtSzZ6FIrIq8p6qzUME9ybzNhUCd/mCeAqAELfznAETZqJT5H6KFiO
een4pY2lMT+5ohjPVyp+qNIPFKl+R0NstN2ABQBcnmPkzj4smrRXfe61erfnBgCP0Omt87m8xqQi
nokZKX0YplWvNng1bEaXRfmkcG2l83pGI6ZP6nMxI0XkWm3oZVqFXmQcMJgntR6zxMrSVm5yYyXt
IyAkZsp30wdlo8VaRafId1JxZGtCcM3BxS/RqsZ+ZmWcLCjgGXI7e7h8zeZEjSxgAiSxgpR4o6wk
xSCV78oWjRN+WHnprKzp4/pc1vDnZ2YwSqGBAriVnt6UYqODPgyQKDmQ6MD781sK+ClqpBlqCVjj
GPQYHjhSlykHQItUFhjAnVGNSasLhpj/HtRINdosbljXQAzjR5Ri8cijlNItyvwaM2SXD2pO1Mgu
mXnVFwoQab04vfblzkmfdMB5V9u2fr8saO6URobJzKQW+pmJ+TdaLosCI31OurKauULo5K1y4E8S
lOIBgTvKpfVFXhoA7Y68RjsqxnvXqutax1xh7HJzJYJ0k+o/f2NhZxLJV/XLOTgcKcpBXkxORCGb
TAFfZDnHpT55oc6k6F+lqKkKsk2MYwLthvi7jMqHKK/5qutNTBABreLP1jS6vgSweq0C1nHPz5S9
Vj9nRDvERT9zm7RJ5QMzGujrcFLA5f66KJkmPEeZJ3kLgaYoMKNtKXuryncUo1DqT54/18Yvy47x
ejlIgrqJD4Dr7KjXR1s5qOFMaD29w58fM7oJDpIfSok+Pi+jb1yx3FoWi07HNCV1ZtY9eRXOlj26
Cr1PmRqpeDCpCHdlcE2BuWJHcw2dM1LGsKlxYlZ+zxGQxEn37CC5K1mxqe05MdMO1edqrNGNUzPG
acmK0DNUjIzlaYwRVN8Nk3ypN6lnAFONJtaNAkwjRaEzejqjQNbo7vVg7KqyOIdstIko4RE8RXb8
o4dRNszfsclnyxxdQDRXAvC2z0KPAKMVuCAxhlLh9CwtCvS4mV7OuaMbXT9TYczpGI7OUBAIlX4n
Fr0EU1c8VJ0v3/S5HRw+5ezxbCyG+q8sQ69PMafOgZDad/wut9mCK9Heirr1ZXnfbxkB+QuYV5C9
Mod/fpUHbC5Ft7uce46dPKnRr7IGHqrI1hbw2y5L+r6JXyUNX3K2siRsNRHHEfdsarQrzRbr3EDM
UmBzZyTNrWlkxkrDpr0d19zrAWHq+2+ScjB9YKQbCCGX1/T9tIY1oSXAwF/Yv5ES+hoIkUPgpr2K
fFcFG9V/p+oHen1UQL5cljRRKv8qaqSD0gEZZsLs4rWhJTDY1mpVgxMo3rB0FYcH1m9zcxXl96R5
B3MFwETvL8ufPr3PlY70BDQsXUWIwoDW8lPeOcmb/XRZwHdH4ev6RuqBkbmQlZXNMPjfAUIjuLbb
5ljqN6Udrxr0C6p25gqr3l2WOuza1/BskAocdtBFonPFHEkNkbIxQuqkr/D83boRgGeLMKN7Wci0
lnwKGeljG9UqjUqDIWhvFzbbFkhBZcbByYE9OkcMMdECjxWBamDIRiKk+Itg++yaabod2KSKs9cM
qIN13SzUDJ6q+KHEgL3og0Xe+vcdMOayonw0lbnS6az4kZ7kaMopbNExj4COT3eDvdimu3ARAYb2
3zETD83+X1c6Oru4750qDzG1IisnWKJLchEoPcAYdCz68gFOvKmDKJBwYhQWlBrjvsQKrVa9ruDy
ZeatNAGyWK4zhDVBgYSfo7uZtvUxwF6Sdn1Z8KTmnMkd2xdUuQAk6OBSaMDa4uFSaRpXl2RfdOGy
iOTvGM4zcSMbw0gA+DqCO9hq99mdLY2H/r2k2r927L5u5lhFJNDZm9pnnonr4AD8iTb3NoA521mb
OWQ6vt3us/WMNMSMeUWYhIY4CWjfs8p/qYzmNceFMNpfCbknyF4sm6DETEY2s8i5kxvdeaqFJjDB
YC91wHCqQMd5CALADsm79O53VAQMF87An6yOOxnj3KiNVgu4l6rAeljGznXJD13wA1iolwVNmkrt
U9BoMzsBqJwAgGRe0Z945pk/L//89IZ9/vxow5w8KXTKTdxmXKoMiFvgvAC2aE6Wif6vqzWDAn6K
GkUWDSkNLnp4Ijp8ni5JnztjhlRp8rU8kzCKKAJWiE7IDr5Oww+Bpp9iQ0X51p95vf4Xa/vPSsYx
RZn1SZoC2NnrKADhKrUAKp8TALPV38TGrdRUfVkCmcVXGCyH8iDD8uGPTm0cbNi2aGUgGrha+i+d
r0ogR+o/AuDoFMpMInVS/UCVCwoG4oAGYmQK+6pqlTbpcZezZJvobF2jbHR5McO5fzMXA6fj0Es/
cK1+9VAdJ7B1QGPG8FCr29Y+8qBek5AAiqN9kzHHWMvHZYHDlbkg8NvxtRWL0xp5JZLG4Im4ARbU
0pEP1tyM+KQ6fi5sfEpCMYhfSdQ/+sq+lXa7zgA9qybFzBHN7N84+qMNE1JWCJOSwENEVgZbW14p
5RpKoakz1mhuSSN1MCIl9U0pYy/T26UZ+C4N0n1aRDMp2hG7y99OxtnWjZ7EpNCKEOipKE5HDOiU
DEQODmgmMJJZqGQfGtVboA3UFrc0T9y0Ar4UW11WkrmVDn9+5tDVZUmq0Eagm9n9VmM/ZS/cOJ4r
Yk6a37N1jqw75giMLGnNyANkFpJyveiXMiV7X/UfpJ2BKwQE0jPWa077RxafAzy8DyOkv1M1WrfI
ZmVFPSAXAIoo+NcBPCz+2eoGzT3bQyNC5MJNpL8DVbigWwV5Bt7/cEYn5/ZwZD9oWQd4vOzIA7gn
KEUcbu4SwNpmVQdocse/bXU+B2syuYe6DjYqCwi7xrhzu8kxWF0w1r21yOJK2ruKHgNmrL+JKz7T
gzlpgM9EjW6c6XesID6qMDEaWleAYAKxTs/nIupJG3ImZXTfaAiyy7BioRcwArjEg56t4pyANuZa
mIDsnak/z0kb3S00tqeONVS6GSaNZL3o3jP9FSOhS9C0lWR7+SJPnxVwVByLwF37K8g4U8K6iUMl
5nkN4olgUeSwXNmaKK6cG4WfVEPQE/9XzigBaHP0Q1n9UP+Lah/4M+IaFFWnxkLCVv4yrf537NOZ
OPL1bkkeVF0bcHQl5MWRl+8US9OLx8t7N2kEz4SMlI/0jJQsUeBnEJhZ8dRa6Zbk1fLPpIyUrwLT
TQ/XEO8krQ6+BIArAPKVesY5nNODkdIZmnRKE+MUXsGPlblJ+EH194V+92drGb7iTNv6ONFbEeJY
FKtaNIXYOCTZqUHzh1s2MuJ5DO7ISsfBBGC3CmoDDFeNK3wxI2Zuz0YGvFZ8mwoViWUNzZZkmfqv
pF7KcHN5z6bNwefNGRnwJKAVg6eEBigKknjAxRG5ydBoLttbmfy01JlXaWZRZFyol34XAlMYde0U
yJHRAnG9DiD74NdvrIqCYhBQXkMVbmQPKFrH4rRvMQwbAcFt0etbgoYOk60ccUziuTs0uYdn0kbm
QGvQWMgClKrQxvNLjcgSHv0xrArAPzNwAdhuT2eaIydtw5lE/aumK75SBWaEJiJO5E766yLO1qbx
fnkTJ43qmZCRacDQVGr0FK56mheuz27qKnYpmpYwqr0SXbO+LG1SMwxVx1gxrLg+pg0FKl8O7BkY
oiyrt6JeRYD9T+xtM7Ooae/2TM7oWuE50qo66IciCtLIwWvAwqPJdn2gfwBr/gbkcJhEyxZN36y7
9q6cdV8mleVM/ujCAbe3S1T0tnr6ULlpACf/EvgA0dWPtHlv5uDMJs/wU9qAdXduEnOidlndozJm
t+aOmoqbS6+kfOP0NZARyEzoMKmWZ9JG165U+zxoOgRdZZW5aecpvHcRhc3ErHNrGl23GN3bRmbA
ZCnyVDur0jiBtkCPNrW+vayS08uxCCAB/2JsGN2yvC4KCZQRNLeBZ6KnD3FXrCNgcP+ZlNE1sxu/
rmWJ1IwFbgzz3RgQTV4ui/hflP5zJcNKz17GoABKdcAhg8eLegWA6Q1znf8h7cqa68SZ6C+iCpAQ
8ArcDdvxEid28kLZWdh3sf7675CZ+Yxl6qrsvEzVlFPVt0Wr1WqdPsdtJmfyuBvvTe+8ve29/GJu
+fvKXKBUYZ7aSXw1keqB1RP0C0Gmb3NnZEXZesqoM4nF7V31YnGJmZXFPgG78VzDYm+NIEtN04tW
Hb5kUGlXxuw2UvkhMMnuvJey8BAySdyaUIFo8xhcUjawU9RwU6W71tLp6bydzXjHGYa3DWiKWCKs
F4RcasY7go6Xae/6ugOfceenwNaZ5JuptpKV3CDXw8XxxZyI7R0VNcU8BJ4zKoj97a/y3XiMnvHo
y3dsfwR1oGvcn/dvyXhvWkIrg0LWSEeilVO8vJ+A8Vp5JtXBiDzIeLB0oXMGiasUL7D55UzVhs4v
A5enCOLjZZx1PUM7vk/7fW2V931F7VNAwu5+aHJodgA8yNpvUWKBY72pjpqNSVNS9Z8IKN21qDfA
Uk1kYLzNTbP6UcKmKeK8HTSCPdrNVzrDoNp92rttICnAtlOBDTI3Uzegoy4+lvU9EjIPcoxvZG51
Il6yt3fzJ/v7uIPI2z46fODbrqwJiUfDmIA1ZZhXn0rl+8Q7D6BkD0zr0FEqP2nJIYPGFIFS7Hmr
UieFtVRS3cQsNyYL2522Z26yV4lDncGDYO2hPcYP581thtPKSSH5TGmQKTPET68qNT1ZT0E2nNp3
A1yxKVcmhFzTYAzFQikG3CSeCsbI0RKoVoa7KZPsRZkrQnWiRFoxVRqm/kvsxfo76WZH9nqzGecv
rlChJBnrvtTmAJQJpKugEJzvhz64B1l/mgySk5VuJZaVJSGxhFDioaUVgSwBQeiW42hAEOAjJc/K
hlCMJEU7ZzFm7K/Chji4dqoFuMf/Lr6oUIfwSBkDswOjZJ60Dr8nce3ouiTtbx6gKz+WtVwdoGCQ
m8PcmIsrLTJvi1FzMH91raa/7Ejb8cg+WLn5fH7XbKV9cCBDRRxa13jfEHZNoneVkuuq+XMurrvy
d9CQI/4R1N9VL4DG0dR5tJKNK2yF99qmsI0sDtGKCWoUkD815mMbmm5hDl6i78+7thXiazPCLmIk
HsrIANkZZvDCFFoHkHadHGZK4ltiRuyuzR1UkbQAeSdtlF96xY4zb56NNB93TRPKiBe2NtPKpz/v
cqsA4WCEzZsMBL+kirVbte7VB93OZFiO5aOLtcDairCdmmoc5nZGGBKomes/Bqu6ROpz4ma6VExD
sn6bb4lra8LGwv3STLMMZ6E6nzi7BNReBWcV/Uz1T9XvAXf36qmKZQfwknXOuSjstGRq4hLxUVxF
/XDf2tNF1ZunCQpaFjjyM33yimp+BjToIeyanyS4+0hoAiRj65hg0MX3t6iu5jmdML0ZmuUvPCjl
ToQpACdiBFKs0MT6O2tCBkYT32qa1gQGH0LKP5Skds3fFZeNxG+H5otPQtCAtC5h6UICEbT8Z1mA
N8aAnuN5TzbBaJoKzjGMb1ObiY+xCm/BNtZgsLsZ9+xg7uMd1OsKr/6xkO7me9vLJYGynateDApx
Yk6N3oN4EifLCJ3Q3vqRQ4N436bz8bxnMjvL31cbezL6vrY1xGM6xtemcbS64kSg2XjeynauevFm
+fvKipqAjRQckOAhAQKmhOpYCck7uhsMWRktc0c4VrIRGumdBmrknIDkIVd+J0X11PCv592RWREO
ktKcAyAM8HEi+0mFDscPKjnzZeslHCGcQTOMtDhCwKbWX1jZ8JnxvAbXab/w/dJff+WOWJOlvK1y
3mJoHGz0gXJTm18V7fR3JoRUUNsBza0aAZAnn6sg9CJIq8javpJFE58Gkx65TTGR3DLMiBbZZQz5
5/iBKJ/PuyLLBWJBhnGvOQcdAmiRf9BDcyr2+cG6DE+aP+MSBV0f77w9SbBRIROkBbTOzAZfp76b
+LcG6tCG5KHzdfUHpkML2A8wvYNFwgCO0hB2Z2VF6ajiyuvj9cT2uYY2kd23yr5ri2s+Bj8sFe3Y
sKTfzjv2+nu9NSvs1YEG42iyuYJU0UEDkx8k8YxshKDYlw/YAd7VskD3gEGPZYFXyafrMoLJg7L1
Sx5N2Z3N+xwaNEakq66qQWsNqqa4XLnnjb4uZf51bmVUWFOFMlqEM2kxTgLxvhpS1mkFNZ00Ut0m
1L2pfPyIPbyH/5kpJZawwcaq7PSeUwpF8iMBg1rSO5ACh8hxGEkuo5vRAlgowPNg7Uf/5PVyJiBQ
hdSXUfl2fm03XQv5yvwYhcllr4RuNUEsWXs679tmoKwsCtmwSGx70nMCmWQzjL0qUS7J1N42Rvqb
BPX+vK3Xu+2/7/Z/70QqWg38egrNaOX3ELrvCOSXcv7I9EryDr9pxoCkpYohYEzQCZtag/BCq2sw
AwqXfYohtLKr96SQob03vxXTQX+FgUsoDwu1UQ14cAbZlNq3MqDkSju5DfQQnA2Fm7Q5OkDkW9NG
7+v//ruEK6NCXW0odR5rJKC+DpK2CHzBVuoGw0PdysYeNhdxZUhYxDLMuqLn8E5R9cEJIgiSDyqk
1FqrlBH7CEn/rVNCEmFFDmUYXta+qjYxhGFrJ0sJcXtMjfQ2FBmhpagO3de8UG5HirF+lPKOWion
XZdshiXYXy4Qb3+IkFhUVpkFEIj4pFXjMjV0SygxhmXjVSkGnDobIuVz6+ZVfPeBjbFabCFb56GR
qCYbYBeSYWp/XUOyz1B+/p0RIbdYXRo1aRvgSIA4d5IXblMnJ9t+H8LsvzXEEyYkKUH8YgkJhRjz
ZADJU/usJrsKc5l4x3cmPB2c92bzDABgfQHf6pSKtBKgmxojJU+4H0Spp9DTIogaqaeFZb3fnTe1
uRVWpoQ9Z9fVgJ8BxWu1nY7xEEHsGoItIXtfYfrvyq3sCFuuySB3aUFq0o8rzH6qx8H+rdUET+yS
xtpmyl/ZEbZb2anqkGdZ7eMIdYh1O5PZyebdjH3+kYVjzFjGmXRTVOKySN71+YjTrA8iX7UjTwna
I+llojpb3wey7zb0lqGSZYnzFHNcG3mTN0gfEBZU+/uO/jBMSRm3FW5rG8IOjYIg4vkUGn5azdDq
fk6y0IlMl4HrPOnu379sa1vCRuUzhoHHjHN/Uopv81Q/deALzFNN8nVkLgkbNS6i3A7ivPZ1BQQw
6h3wkqnxI6KfuXL6iEMYdsF5DOpvXUirTQ+RSXDr135PI8AdygujTE4FiRqJR5uBYOjgm8KTHjKP
sHBzM06tzbXa51xzKg1iRJW9h9z17rw7Wwc/yBP/b0ZYOCuoQWTbKxTsUt+H1lGNG1NrXKirOpbm
Jur74Bt/0sJC1oV2rm5Z0E4Tqs8MOXAghcr9qgLoxqnI0dRuQ5kQ0UZSACE7g0YF+NJRzQjJpwJ5
Dmgqdea3/KlVd5NWg3nolBuH82snMyPknihT1aBNNeZH1hcefYvaO4x+9zIitY3QXtjlmbmsFxio
hN3acatIgkxrfWMYjwojIN/QoQWfq81NA632i6JPZdQE2469mBRiL03tSe3KcoTAOUQkqqy8TEsV
kpx5c+D0A4kVc5fYSDYgIRCEET4WWPS5nbdJ76OA/srmR+jUfGmo7C6+PBcJ1dArK8K30higG30Y
cADTie1ykPa6dav9LnqdXef5vI+YjmfNiNuXlskv4roqvPcHy9pNMW/YsU46hbZ+gyk5FQTgyiMz
j+YoicmNtPHKTyFaOC8HE7MavZ8AK+4mUDWJ4yp0aCQTg9kKy7U/QowUNcf8lhX3vh3bIF9U3NhQ
Lu3qd1+pXkuT9x9Zr9wS0tTYlLRq9aD1lTx0J+bkOHjx/Zx53kVERu+0Ff5gRzNVA/MuC+Pf64ur
OVqshmA6+gDgZiHWvUYfp9xNirvzEbH9qV7MCCuYW3FTqNDi8G3LPCnB7MS0vjHrbnfezEaGx9K9
mBGWblJ7myoQsfaHKt630xUE7kw3S7VdNkDtO1a/tt0oMSlZQBEbgucSDY0oBUUmx+wCxHXjEdWM
mTd7yHZ9P+/edhz+3z2R+i0P1ImYPWyNpXVlB4FH9OFG75OdqfwO7FaCUJZZ01+HhmFFxOqhK+WX
WX1t8BRq3ZYBmqyYY+g0udT6StIekgSJyAOnhIPWxTUo7UY79aO09uw5fUBlLfliMjNCErZJk+ZW
Yrc+5U9x+dT0X0KZ1t2fd8a3KfjlSy2/YdVew9Rf2YQpvhSHKhGB/Kd90hPFGW1XKy8z83F6zmRK
IDK3hKTLWF9EZEkb1Ui+FxOwClrz0Cex5CNtRgV4YUDUBuSVYQpmaoPpIW6QLfS5L5LyemZ+Vabg
g98pMkTv5s56sWQJOSPITC1XExPfqX4GECIJv+XJd4U8fGBPrawIKSPtO3BiFHHn43A+0Jb6Rp/u
KsDzKP2VprfnjS2h9SYsXozZAtCjn+o51WrcFDXcfFWLQC0rPZw3Ifk+tlB1Gtmcj5lttX4w3wKI
V4bgBSyuA92xs+fzlmTOiPmhzpOQG7heRwF1kzD71JQfKc50KPlBChXSYniffb2NhnYK66lCCBT0
x8gvCLnq1atZdjhtLhmuBSifAZdkTOgTJEBkDK1Rdv6g3k8KyPnq8qANlTNO131lSb7PZlSvjAnZ
JyHd1IGQavDHrD1oY+TXZnwAXGqfmKqkKb2ZEXSb6BpBt4X+ad+tklBopmEIXe/BD0AUZbSN0yfB
Ja8kvTeZFcEhHgSGSSLEdDckfmBF31ho7isme4+RmVn+vnKmCWkyzQHHRyJZ7ipoL5J45lD97bzz
Yb39gV5WTUhwmKSrVGtAqWJMwQMbAZMFyWBF5tStRl1S6m3aIsBbAu1DMHEobFaSahYotrXeNyPI
gnATKDaaDxAaCC7aPnTOO7a5X1fGhP0at6NRoSvR+wHoPnd0TrvjTFKZOuT20bcyI+wmKzDLqB5z
cJ/yQx4+JpHmjNr9aN7bjWN3pWNlv9Rqd961zR28sinEYKxQRUnylPvgJcMznVOBLVSvH5vRS6Rd
q21bNrq+OujfIdD8OhAHbTazLqrQwKwyV2l7cKhYbo2323EyfuVjKNleMnNCiBTWbEedBirZsP9S
jpddclpwtoPu4fXs/CJu7jDy4pgQH+GooZkQkN6PpvAXt2O3o7btEOgNnbezFfTEAA/g8rKKLrCw
k2NgX/uILte2uPQxKOYkevid5fdUl3GKb63d2pK4lcspT2zLHnzW7KPyRM2djges0nKIIgv7rc1l
IMfaNpRtIZoglBFKWhqtAiYYtMq09BIPnWB9yEcZrGfLoZUVEZRQ2ElSN4xyH6k2b1zMM3uB/pMW
DivnD6RBQwPCHgLhlBmiACpajLSaJjqgmWk4YW85FhiR8vRal/HNb/q0MiSEAwnMIcyLfPBJpD2U
0bgD2syI+4cKHZhp+H0+9mTGhIigYaVEtj6iJ4dAAIenbRaOpn7Le1f5wLMNAzAKtByaDhU0ER1Y
KdNYsHCCKr1ZfmVc+xr2UMeZgy/nPdratWszwq7t+DgUERgI/KS6TR6N+FatJJGwaQE1BKikbKg/
2oIFdBRDPS7R1i5UtuPZ/CWCkOYwACf3AU9WdoSDI5l6i4RJPfmmxi8gfRqf0qmJnLDLy3fhyP7p
zILU4f8eCceFkiAxTFU1+Hb0vdEBDX1WH877smx3sdA3dOjRQ1oF1GLiRs1ABG+VKXJprYGUO+e5
09HSBx+zW1cx5sqJB5SH6qRZKkmu2x/L0nEuUWJBuPj16aQno61VPVxTZ/pTr/XLJNb2Jf1IR8yA
3MW/ZkR26cI0WFYxbfCNEKwGxo5VnYPJb09NrjPZE85WU2dtSzgBxx7PQ9oEWzT/VU9XanTDtVvF
2PfpBeSEzn+3zfyw8kuIdZ01uEIr8egXGEVUA32fa/P3RKVeRUsIFZR3HzBHwJptqhrIZiwh5Oc8
VPN4pr2fGoM3lsVtoA7XBanuOQhkmQVx7b+zJwR+3jJeoY8++HH6WS0Ok+FFGN5Ts+9o8UhMbX61
5TzErQqPe9ay0qt6nVZ2baH/3Ps6p14NvUGnCyEXa4QhNN00LzXTz5BGvT3v31ZpYayMCi2DVB9C
LS/Ysp78jhe3FUprUoaAVTaSpLgZKNQAsAiMfuibCpbqcKYjHbGSAbtQDGzpmbsdO/AOM4syRt5t
W4DfAJTGLHDkv17K0VbbVlsOrYQ9hzmgDM9z/JDYrlFIas3N5LFInv9raPn76psFRVSAlGDiGKVj
B7sFoWQyfDLsWfKVZGaEQxhoeUjJatnkTym55IbuUGjypNrzR2LhxRkhAEPQKOWa1WAuMGJ48rUr
p2pNN+0aJxyGD6AaMNH+YkwIB+gvZ7zUkskP1WlPYGNK2p0VZh6DUG5fvk8o8d8DbNG3gmitytCg
ev2hwIIVxvGMD0WnRZsuv2+m6iK3sr1RW7KRgM3oW9kSThSzB4ouJF3nK91Dwn4QVEwsSzxge+rh
xwc+2X+mlnPztVuBUdMhS5XBL4ISstK222XJXdE9j5bs6WgzUaCvBADdMvEnDoFPHWY6bTZzXxk1
DyQZXgteabvnDnvndP1/3+rFlHB8MRDexmNs4VupeXmMKrv0bB4U+yhkpzAaKjDbjYWTdOkXZUZR
GowAKrStHTkovFtJUt7ceSu39dcLrCRWpnZzhZ3Xx3u7yK9T5ZtRDrvzn3HJR2+Kn5UV4VSbAkvT
UwPXLiu1bxuTX5eajCBI9v2ElKhqQYl5/Rr1x0yvzD50i0ZFqUgzt9CJe96d7UWzcQ3CXDGUJwV3
LNCyRT1Gtv25TDzTCD4Z6TMZZZouy5Z9u2gvVgSP8GViNQiswW9BMOyyNv8+DupzmeHmNfT0ANzC
oSb1l/OubS/ji9HF9VXCV3BrgQ4kMrFhWbsw6iC1PT0azeBBU2F/3pRsFZefsjIFku6WRpC59kOc
KTYbb5q52fezejhvZjtbvXgkZH2l15QipLgODbRyefyUJ59MHu/zxImMm78zJSRhHfDsuK9xGW94
5BV8Vwe/rVjdzYZHtM/nTW1eJ4wXr4QczO0AAhoKwh1aIaOH1P+pSjPdsyLjBOG571o+8kfKG9sF
RfhHaoIX0+KTRQVJvlAxe2xmKJfPheJiY0MFSibUtdk2BN7sv10mvls0SIBjZWA1w5Bwd8aNJUwX
9YbCGavJi6L5SgsxK2UYblnOfxc04g13AC1+0ZnodfTmc4Q+OW2uk/whH75y2bmzuQsYBBaBbwH2
UHzTsnhVTEaiwUvUCUFLjqMW3rZm9fUD8cKApIaeDP4rDi9EY1EYlhZPfhmZn2Jdccoy6p1yYM7E
sn08fB0S6lSTTFZ20zsTypuwiy/xpp2dJRErGgBP6obsOrtwoS7oolf6kVNsZUY4xUrMS7VsRmWX
VNG+ht7LEBqXcSYTQNtMjiszQt5XFQ33a70dgN9qLuu5d7hKvo5W6wagdD3/vWSmhOQ/tU2uzxqS
I3pJzvK9LGA6uVEcbV2SSbY/EWgewBGsYeJRSFoNnoiNFlSmvl1He23WbjrlaTZKCVJ18zCzAHBj
TEc9J/bIrYHnIWvnwVds5XKufqYcSBla3WWpPmKwcmwdLTyeX8LNxL8yKZRZU9XOTda0na8PnVMa
n9X4AEkgB/pNQS/ZXZtruDIlxJ86zLle2zhjSDvuzWm8HCD72evJw0c8YssS2vhcIiXHCF7TNBrD
zkeOcLryLos0ry2+9Xhtr2XQyM0DBve+/2wtAbo6nUEzRRRm4xUc2ueHiYKGrBpml/LHvtDwHqA9
2gXYfOtCxhS/Gfgru8JxnZfUyMlSHEOAvUsOannf/dQyyREmMyLEfKugkaJNcM62m/vOuA0t4yuO
tV3NZDf1zbi3ycIighSIQaDXy5hH+axPdO78mmZeqt+nmEQIIHyFD0gDx5DVVJuOrcwJjjUx5aVS
drgvlerXAjRdJtP8MRg8ZXo8H4t/utVieQrme4rZAHsR6RMqkCZWYgh2THgOKKvea5sBSOr4gbff
g6q/0PvE1VMbFFpR7IZR2DhmLXkp3dpzK/sizKoOSdrHXdT5Rtzc4Dc6LAqvrPgjAE3U10jslC3d
TSGLBCpL6rmFxlunjN/I1O2LLM1xgef78+u5la3WdoQUMvZWO05pOvqDPj/Vo/6jAbVQ3KNxAF1U
ULfyj1xiGCDCy1OESal4tVbGruXzCINNhsSYApPJmhNIfCR+bV391maE9QPVFAgmc7zS612OAZLu
s63I6Hq29tjahLB0oWZlgE7gQbTjd+qQnTKd7QfEYsPLp6Dod1Gou+c/1mbsrdZOKAQq2kxaGaAp
HEe2S7ray436psMgzt+ZEYqAgtGpV7sRSCT0qSrEgx1kh6L7SMpdr9/i7SrVI/IIFA+K0WejcsCY
qzOXY+yQ4UsQWl/OeyT7VEv+WpkamoSGtWl0fo+yZgCvJfhUtQerMSC/6iilxJos9oTky4Y0pGDI
Hn3UxDfQED3yRMazJzMhJNwFtF6aIZBC9sx2tA/8OJRJ/23ldKD5qWHh8g0WGGHNbC1T8qEDpVmA
d1fexYcoHC4mA00jRUbSuR3XL6aEBWv1LOiBPhp99OpvWnCKjWp4q5D3kcP+0wBbeyQsGiI4aWyO
cr0xptumiPyItLs8k5TQm84QjaAnalg2RBpfx1qdmVGJsTbAkMqvdej2yefpfQLC/zqyMiGsVzHm
eUYILgQgS/tUdymexTsPKLibrJVtUpk3wpppkDXDOYpComWVG3TkSY2V2z4AdOH8DpXZEY71bBxD
ntQm9y3+ZPW34fCQJJI2yVZpyV5WTcTwQbCw4nUTLdmzaV2q2sWB9dZ3hlE2UA2NXwq13LM4uEjC
SAYo3sw/K9PCaZSahTrbCgp1iwD2oR3LdEfB41B8UvrLDxVjaz+Fc2nUQ+xcglI2GkvPDE6kzKFW
iDF3/ctffTNdOI7aBOKWXMPTk97EF8x+bAwMZr2PavtNrOvCYZQQDlmzJQCj0nKHlF+jqjtA6U4y
8r2Z7VZfaInP1QkBseUcE1t88EMaX0/p6ORV8ZuRANpmMmDsdqgjBTAdSDFLfEULWtTsQ43mRMMG
d+Hgn5LSN2gmufrKzAge2QkjwzTDoynJ7kuCFnuXXnd1cn8+CLYX7sUbId1ZbVLQMQfAvBo/EWOX
8U/BfNMF3nkr22U/eTEjpDxFDyp9qEMUC9N0tKcmdAfaux3p7/Dc5Vv4/7A3djl491IIjWUj+3b+
B8hWU8iDpYlJsTjDHbgdZtD/t17MzetokOEwt81ASQw9OcSHKny0poNCFNpyeCvMk28hIIORMv8a
WLX/iDcvZoSPFmiKFagami9LWy5Mg31YF/eV/pE2HCMvZoSPFigZ7hcEhVCvReA0mD0w87tjNh3O
e7OdXV/MCN8GghNRnbUwkxexZ06pSxOPTwWaw06WtU5CJKu3rM6bKyiGDjAkCkqPN2BwGvasMCJs
4DK29pwk+3A0LxrTugHZ+Om8a5vxgDcPDCUvxFZiQ9icqhCdZ1RGrakelSS6SeNi12uhpGZZPoTg
EQIYfVIg7CwND46vs1+SsQmsGvWIp8H4uuv0B2XImBcw7YYXn3V7UCU3jLf2bB2iRrYJpUPMaIj9
WT6ZmVL2MbtjCfdKYMEtyx97z6hNNBtlAgdbxiBvASElSK6YqsgOVhXm1OpKye6sJo6OqZJhwnK6
0CNMX898svco1UOJfwJR73Jq2Wi9AEwNsPvSgRbO4KSMgOU3Z3qnm481ZNT7vPU6OzjU02caHYcG
hBjDt7wxjnNgoj/TOy1YfKnKb8+Hz5851dcfFiPtzKYYnV9oZcUB+qkpFWpxSEODB+YmmN2hiJ1M
+0q0PVGPEbh8s+J6KCGujLv+fNU+NSUIENwGpIhBh9bGcZju8OMa+oj3QNVIUbtAapA5qYKnJcmu
2iDxQLWsm9oyY7EokgjlBCD1eccTSu+4R33qQkHdVVzuZ45yyHbhXpE0ct7uYqiA/wFKoLvwlmbC
rJI4iKDqfBdohmuVkdOEmmentmuH5ruLWxvzSXhtAYsTA0u0UP5BwBY4cAyxRaCapFca/5UWnV/J
xmA2HGIacHC2ieappRrLPliVMHge4+GUFOV3Vv5sCAHJQO8UwxXeJN7vDsgYEFNwCJ/pD8PvyhDE
QhReR3n5XQWckNVODUBuI4ncjU3LsGQaVFAp2s4ifBAzfeGsqwm7C4bQY0+xaXqkftbKQ2LJ7tJb
64ZvYuoWYcB6EGGvllGc4RUnJ3dpAhymR7U91NUcO30+vxffpHKgVvHQsVzNdWtBsL7+PEVvKYlZ
Fcw3uBo7CeW/B4BKysyS0TJsGqKQAFaxgri9C/5YSgGENJRY/ZJ1p6Sln6YU8vbgoTnvz5tlW/xZ
sDE6gHVo5AmnLh64uzyrFObPg9IBsqI9jFZ5M9ZxCwoDGWv0UuW/ymMwhpkoKBUBxgfUhgDIaYsu
iyqUh75WlgO4RvCKwxv02N7vErC4BlgpcVqAceT1JwIf8YzmbmtiCiYkjp5Z36aI3c/RDIZq9fP7
baG5C86zBaAC5rPXthqrrIO8Cw0AR7Jnba52paWfwCb5c1JlmLCtL0Vx3kIaGpsVRBCvTQEthpMv
CRhoYcAzlfeFoxqKByTkd0g1n/dq6zutTQkrGIVGyFlfmX6tq/kp6qrOsyMuGyDainCIn+B8pSYA
neINCp1XwNyQpn1bg0pWH46/yWy6AZVURZvrRtH+YuhUo1+9OLvKczpLgWLICPNDu6JOZ2rhZaSp
vZtlw+BGhVJ8Pb94MnuL2yt7HVOarhxLDLKaxuwMY/Iwztqwp0ZIHiqdvE8pCzUK9hTOWpMAewaO
QXGAVqkMQ5nN1PRpm6tuOKmYTucFyFIxXSK5i255hgITmH1sKujCCSs55AolGTTc/YnjJdRylOZi
qq4q9nB+Ad9iN+CSZRC8LgGPaL/ZVHOLbxZkjPkK5sMj9OJbE3TFyn0c959KtDInO3LHIPLUwJCk
jrchuTCsmEgbeM1mTITh0rYMAoYpOqCMyx2bB28y0kuNyI7etwsJOD0zkC8w9mVr4kJWA3CV0aga
GBuxTvago1zWXT0z950MLrjlELXAu6TSZSZQrGCLBq/jaWIYvq72R7vFzGYeHrn+PtXsJQjhkIUy
GWhiYDXE3MTMaVjUHS1MEcX7wSj3BnANMZh3zkfGljf/1F94cUJTW8i2sa4Xdo9JIn8yMHul2JB9
av1wktWwW58H+wmS3Gj9vqVVGS0zA4G5avp9rYD3DQpFO7VIv+lJdplM0fG8T297Ilg7E4RIuLmB
rcgW2RCVWhnrQQVLe0/0hfTONUi4x93e7cp8r8xXifJ15BCmvU26SkIA8Xo9Fx1STYVsn23jsKQ4
WIR2bVw3Rq3O0FZtkjsrgFZAdDlHoXfewQ0jGO9HNbucyUuuep0PtYlMfUpriKtM6ikuCy9qrc85
tLzOmxHW8Y8zELbCUYJNRagmjicnZgLKltICYfDpH5F43OxPDUTiQ6lIvNSWkAmLjCvpqMCWcgxu
jb12pKcyhtRP7oV763230LeOLQu8OlCSCc+QAVeKK+vL5Fcn7XH28N4KdaEUg8RfJ08/dpKYXH7+
S5321qIQF7xNIoCyourKSsI94f0JzLWSrbzUlaIJ3KgxCWigBQOm9NdOaVk+NFmrQw2B3EG/LStP
QTYeavM4j45RhYfzwSGzJhQ0U9PzhKg4RShEWNJDrR5J6kJsrTO+QhzvvK3X2eOfxVt7JlyAk6qu
5xhotavJ/pQnzDN76rIc0n+5Kgv519erf0yB2gpTMRoErN+kXT1SjE4fEYaAfO9mBYjl0XSjEq51
dNdk9BL6rp6Ghz+qtK6VzQ6PuwcMXWrdl6ZR96l6M6WdpMUqNADe/ihhrXMjBNl1gB9lH3XI+Oyr
fbS37o2rYT/uhlO0e7++ogbA/csiCOvNc/D9DgXWm1U/9PIXlAjHOHDU8XOWQP2QS7LZ5pIjTxMU
CHjDf0trSQc9C1lxNdBHUnkU91hAIJzxKbZlg5ISUyJUNk6NiPRhWF7NsXE5p+ahCOzd0N0A3eVa
jWxDyqwJGxII2UxPJw2M28Zzj04WFHZCT28flY/sD5w7/62g2AztbLC7JnQxxCanIJeT+qu2nwzZ
LXDj2AFD84sZISwyA/vOnpFgTN1V+K6YTyAaev9OX5sQTgEFeMc8wDzGlaK3SFrXCt9bGM8cpGpa
y9qLyXJtSDgBBkNRy3KKyqvksjl1h/5CvcbQuQtsp/e+ftq/u3e1bEt2Wx02OjgxigKXoisyfcIV
07KuQPfWUMku2srHa4eWYFxZGQK7ZjHFnqWYUvC6Vm89KDTnYJTn1a4wlBNvgOxUteRdFCb/eAee
BbzLoOmFe6cQ5OpUNLwbp+IKnB9xez0v6rL780GxdXauTQjpL0h5rFsBTAyDsdPI5FtUBgvcCu21
CSG0G0yLdGjfQQ2LTy6oB+wgdGcZ2cGWkfUnWj7h6hMVTOt63Pig8lDesPQ0gEpzfB/I9m2wCXVG
0rA4HEmAIiC33Mn0+OxVbeV1+iWzJS2NTXfA0I0JS9y7QBL72h1jDoASsGAqDrOrhn3lRe4Fikzp
Y+vsxwMM5sCWnt2b+DKqEgKro1pcqeanIrpr5rtO1Z0RB9H5IJPZEYJsBgEesSDFfEXqYzzvVHOX
qVe9bOb2D3XGm7yzckdYtHKiSh5nI7TKfg876moOXuSemTc80v3ghe5SWocP5z3bPIZWJoWcyrnO
Y7WMy6uh7xxtTPbKA0+0g9099V/+ztISMasA5xELxlinxVWj7LXm0Oa5Q9RD1V0z5fG8pc3YW/kk
5NSMJ1GG17cl251QDCrWp/79FzliQVQCN0kNmsziHStNW5X2HBkB9OmH7q7OikN/e96JZS++iQX0
fXTQOAPrL8LHB73UAz3HciXhU8v2AVgxtfpBT77nwX5QwcMj04bdjISVQWHVzBnt/LFBpUVa86nT
5k+zzbuLLi0A/e/wZAHVI/X+vI+b22plUjiW4hF9wmZGzivV23w4xnh6oZdSxWCZFSGzTkUwQqOV
FFc6hmkKrykaR4+dIJXcDrYOIjyM/f+DCck1VWYgAlMDdVbWu2VfJM7UM0lkS1wRS1Q718vCThEU
VXkfd3cQg63y2c1KSaG16YqN2XjLWDhxxPbS/0i7rua4cWb7i1jFTOCVYTgz0ihaluwXluXATDCn
X38PvfutKAzvoGRXbe2LXNNsoNFodDjHkINCUrvlBcxY5w8GbezOUJl/efe3Xy4rMZxXVUGpMGQl
qNHM0+Atr/rcUW5qj9izl3ihMNTacgvg5lt64FUDYKmcA4pGSxnLHHYw6tFBGiM3l8hLr4nevlt7
tBaz/H3l51LFqOt8gkdFo4qDKYwuGYFOc53Gu8vLt3Ve13K4w5MqzKCxhYBbnhyS3vQDdST9pSjc
YBoEOyVSiTtBylTprAphdmZxlWSlV1oh2o1Rgs96gUdYfon3eqj3WUAsRwIVWNLvFw+Z9T7rUjih
FOcnJm5kHUvlKTVerehnInrJbhrgKrDjexyicsoio2mX+3ZyFg7p3Emd8MCul8wSmmLcyzu2aYBv
0TBfGUE/taLFEq73LiI7uqQoIuCdxVomuDqEenGWXhGrApdBjwvwNGaOedTc4DDdGaeU2dRnu492
BZzF+Rpn81nQoLwAIOKTBEps1E1JdGM0saMFP/5uBTmbz8ymQV8tbD6Kn+rZ1YdHSzRCsmnrq03i
bF3WgqzDRYhjlcf2jBSPpNnNnZC1eOt6X5seZ+iBFdEsGWF6FaYFYsaemKrYSC7Zlpq4bFZ9I7uT
At37q/XjE/pNiscmSTu4wGGnJPvMcC1NYOSC9eNrLdmsNoVhQLGxuI2+z8zrjV0m6q/e9H1vm6Rz
Bh400kBCdclp9I9J8K1ol5mmfR0DGEdwlrbPLOpTeF2AR4zPm3ZZXHVqlbATSC5RlUDgMDa1U0mK
4Gbftoc3OdxdKPd12cZAsj1VRPocVYVTVsQf6wnz2t8r0hi2OstXaTsIbnqRWO7FUXZS1cg9ErVx
meKOv8+Vct8l6OjuJbuIHpms2UZ2uGyE2xbypqr+3sfXc5pFo4Hsym/m7CC6Bcn0MoCWIDkQ/Ula
Co1K/+0fZyn9iE78bMY71NTTXYLXwDADLSQTzb+L1pFzgMYsM3VSsH1zdZhbT05A1Kgd034vU18u
voCfXLBxIrvkPOEAcPmiCBV2Ana+rSuVbU0eEz0JNm/j1eJxvjArIjMsayxeiV4lUwWk6oMBsBO5
t6l8nwUieCuRYSyLvIqc+r4sxzmFuCY56qOdGJ3d6I7Oni/b37bz+M8kFE5MGZZdF9CcnUBBOUde
nzro+KEo/FFBr5xgj/j2m3oABIjUNezUJ1/LflcXV4Notk2gCx+pF9HU9iRpkals9ihL2xFL7Cp1
CjDSVqKUzqY1aEjBg6sETbUmt26szyIr7BHY6hnaBNBGPh7xSnD6dD9X9tAFgpzLZtEPr4P/ybO4
6jPT2rloY7xCspo8ACvT0VE7ws65c4WeyplWu7xNbGZRD3hAfmkKZhs2d28lnstdNgPafgw6wU2l
ezW+05RjUz1etkSRiOXvK4NXkamYW6NiMPjUjSt5N2I6nASCq2XzWGk6RqsWLhuU2d9LAWMbmRBy
I6bO/TK9rs2vs4r8QSWiAVr89lnsvpLDeYsxsphZWYsc+tgXNyIqVNHPc+YHEjyzBGwWji3ZR8k+
EjUGbG/Gf8vEx0YVK6p4svA8rNBaXUpfemW6kkZBkkAkhDOqGT0wHfjT8DisX1PthkGVp8s2tR38
v22DzkUSLJLkMg7hRelj9dnYNT7age3pBQVfG4+anagVZdMDrcRxEURHZ7lCfxFyyuZB/Uwn6uTT
Ddq9ilBEXSCwYz6yJMxI+7LHHdtK6NMAVfWx6h1T9y+vn8DM+NBS0VhFtCUi0qbqqrVSb0iNP7m7
V0vGBQugh41TtUKmqL8NuxN49Bprd1mJzUwy+kv/d+Z5XhhVSRWMMmGtZMMePNUBYsczcbWv44N0
Mnelnz0RT0TvLbIE7vyXBY2m3IIlTPkP/anQvyqBh4ZQRUS8LTpDnCOoYjXsGg26aT0YzW4rkGIb
ogfG727sC86MByyQ2lGa6hHKZHCV9+TY+IE7DHZeu/pO3bPXWrRjyzm5JJDzDKNVlihwovpcvxQH
yVZs9kTxMLTzA3MjD5fe3WUT2V5FjJMAExhIF/zM1NR1caKqsPOSfJubFEwnwNlUBsEN9/94ozcx
nK1rcqOPZZ3B4Z2Ir3vxfbtXbuJr7QiSSl/6NAq0Wn7ufBXfxHF3nYZWUAzIzOxEFdOu7tXsS5Nc
E1Hwve0j/pPyO3JZ3dvDUE4aJdirvH1QABkm6jHd1AI96BjOws4gH/b+xgbgCfKUBtIctfIzs47Q
Qm4dBD6XLWDzvK6kLFqutOiYFmi5iYsiw/BXCixZrXQMdpebRxocLosSKbQY40qUNsiBZGZ48mG2
p5fdoZUdqhzVJheotCnHRJudhQ5MqvITUpMEhoTWgFGj2xTpQ+MpG77E8A+BJZoR2ly8lSTulgX1
tj5qMhKVJHKq2U/RIg7E66R3Y/VjczD/JtdWojhryDvam80IUYnuaZIz6Xd9KDimIm04U0g00DZp
AwyaNgtuxYlqByBm2FE42krw87ItiGRxtmCWtA4TDFucQjA3qvPBKOw2uu0RkuaimQ6ROSx/X5nd
0Oj6QJoSIeP4XOcvfXCHV8JQO5cVEklZFH4nhQZFmMO4Y3Y3NXZTfFOMl1AVYXaLxHDXqyRXoxJZ
WDf0iju17E71rYrLSfQmEW0Pd7vKUwuoRwnaTJIXkuuhuVUMsHn/kpqPn1VdxogAegTQIoB5v/fL
1pEqR/UJRQVFS8BxvccLWdcaW/0YfsXv4/NODrdu1WAVQbpk8CzlcxrfyLVLRND3G1uj41Phb4Ad
JZ+1wjKwHJk5kOxOA3mWnll8Y+ZfTFXgQ5fv5K62pXSFGRsFTctohnu/XtEMdKd+QqOLqXyKNC8I
f4JqxtDuMzA3idBMN4KDd7I476YOyWhOKmQBtARxgdbtclFNaXEpl9ThvJpC20IDChv6XQz2y4gH
IAHC93z4ZL5Tg3NrUxinZqCgLKG0KoCFzG9ZdxUP1RXpqchJb0Xc72Rxbq0KG6spl1YUJfSygxLb
jZ25gRvs0gMaQjP0DbdO5IlKShun9Z1UzsMhBQgUmAzGnRSBr8g3ZZX+qDDJEdbPkUEEFiiyCu7E
xnU6y0kEFUMwF08VutWM1zb6cXnPtiLvdypx51UHALweGPALuo+SnNMgDM5f8sPyagFEmoh/V7SA
nLsrgE+QpEhqnhQKINjB1nRfYt/T+iSJevAEq8dzLlBkF7Sxxup1ne4G47cuqJ5AjuBfXr7ley8c
K43zEqg515FRQEqs+CqT7DbZJRhl1X4F4D0dVO+DcCb/utdlDgpzNcsEB2cUptnmvRqg1giaZNrv
aO9GzLus06arWIngLKKlydDXS93UMqSdPIDaXn+6LGFzb1YSOCugGtPRp4jcT8quZrorLXcWgdQK
lODHTpIGlCUqUJpONAyu4qS2k876dFmL7aPzpobJbX4E/LuKtkt5tMYklV0eAOJ2VD8F407eMTe9
FRXQBcvGT37OfTRICMRh0qZrJNeNeT2qAnsWieCuiSoCGAxwruFzgjv2NaUnZEgFq7b8xNmRWa3a
snOr+E2fK/zzrEHiT6cnYx5PofmYZ/R+DCQAIaJTNiJHM2M7qZR3kqmAbrwwDnH5oWG/s3NkLgux
+gorahqzWdKPBpLbpRq5cZn5fTrcAFxWYCdb4crCzo2hagQUZ00WWkYslGit/GROIAEHJewCXNB4
mJ24vLLLwvELa4EOHs2ZGNA4Kxh0GHMmclezpd1Ut+U29GeqiDi1NpV5E8JXCZJ4kJSohw3q8qcg
uCH5dRqcShHA6tY1QQh68QjUQBqd3x2zquosNfKlNCV/6zPMCDyj77wRNZFtaYOmHtTcMK6tnkeS
AHQrZCPIT73+fa6fgVvC7Ln5ns/Dn6zbWhJn9T2N08CY2vw0la1+lOO524U0vS1m6U4dJEEf+KZa
SDQRE3N3uCY4YVVaDHLb5kMEeAXD0u2ozq4zmpeSPRUGyJWiQtCguRUsL2xX/xPI7RdR+jgoBgSw
VSUZHqYBr5U5xcB4emth0sqTw+JpIqpAyy1fhSF4IGdrQJTAqN/7I1xaTAcDS4X6pSz5dBrsvs0e
kvljDJf/eIq1mGWxV54inIqcsRE3Lk13U3gAVacBZHURHONW+Q2gAQtJCeZuMDXOXezzjDx1HqZ4
CJLOjU3LK9TxUW2UfR2Yft7lTx0pkGOZ/XxuD2ErqL5tWsxKOnfnm0qbx1qPq6wBUw75nCbMRm5K
xPO1paSB0VZMneINillGbsvYiMdhV+r5ae7sGtdltCueg330oLqlX+0vu0NlwyghDIM4GIiwYCLc
XaZP1UD0Zs5PQZ3ZwBmzh7mwja6xp/InsSIXnWgNRpM/15gZzgO2V6T5nuT5tcHkL7FyJ3WfzOAb
BbT45e/aWOrloQ1QYEsDuAvf4gKe6akbxnypD/6SQKFivAbMNkU5063gBGIskIyjZxq0jlyMRYwc
+NXBsMyLBn7hzvsicBoEJqo7oeXEEcFbbXhsQ8aEL2rVGNMHDMb7U1JIqRxPfQKtkv3EHmZgA0za
NZMcsNEIFnDj3GOmcsE7wOsfs7ecEeFdNNYKJfmpUz4Zr7r1JDLTzR1aCeBOfJdG9djKcCx0tmrL
seIJ8Jh10XyRBpVUblNW4cfHNzA7TBXVAPcwyndcJNnRLu/JwLB6AcCs7GF4lF8vW93m/qwkqO/3
R627iqUW7m2QBe2r2Z7NT7TUPFM66iK/vHnuVqK4czfF/TwqeQ3L658lDYDytxH7Tsmjlt5EveCQ
b27VShZ309FKyyoSZHhPEt0pFRvdsqoW25aIA3Ejtnq3QZzNpUqQydLyFkdWy6ofyvvLuyP6ec7i
NClkekJxxyRG6Y8D3aPfyP07EdwBNdOcpJj6h4cfM1yV1kkB16HgZIqMbLGM1VXZRMk8GSaC6h5N
A3X1Sa7QNMJ2JA8dIwgFwjj4st8X8zs/wGkUz5qUKXWJoMNDEmh5fSVub4/3yefs8+AaTun/Qfrn
nUROv0FWIrRmw9rCMQRw3z6M9lFxkwF0Vhe1m/9G4OWiecjCfxrcODwrd4qiIVWGhi6Zksdqsoff
bcXMSX31oH0dqK2iLIoB1ofLRrJ5nIhCAe5pAGuKx603gklBYhVLSoJrpfMzCe/axB5H57KYTQ/+
Joav9lI8zjHnAwdrJo+9da/Xh6YRiNi+/wCzQhQ0khqYE3lvi2XIciObENFMzjLtsEAKQCcfHJW7
0GWvlxXaSAMZ8koYt1lG3poxtaCQJtfPXZ5qdhjfYwr4HgBuh0rKdkgafgoU0eDI5nlbieW83yQV
ia4t/dlMLXubmLtETR7VnJzGJATk/6fLSoqkcT6Qkb6Noq5A02Xn66Ejd3u58WR2MESgXaLV5Lwh
AO+UqddxgcRAvLXTuvdV8BF2befOBrpKk9bWohwkRx/DX/nXoayWk3MoGZhdmgh826c60h+kKt/r
WuHnA3u5vI7bhwxwmYj/wPbJB8GGgVEfLYOzDye6179Jw+DLwEZPBdslEsOtooL6oik1cCARuqjN
9DhXql01e0s08L7VcwDjf9OHX7blAT00SPu37uBpboxhTVs/tHbvqW66UwZb1EuxaYjUACwP3hBA
1+A0CzqWotcTmjX1NZ1MBynEDt2xlvEyyoKH7eYirkRxurUGslCRBlGdet9rB918xXhRNwg6V0UK
cfdKqzI9blpYRDM13qxfD6PiaPC67EtGBR5+0/WuFOKeBWrQyg2Saks3z3MYgTrymYqa3JevPbu5
3kTwmXcpN7ROLfHAybI8AuRP7HVJ6RD5YW50N7NkWwYv2uUjJRLJxc9BWfZGpONiLqyD1e4Dq7bj
4FjVJ4o8IsghL0vbtviVhtzdkoDMpQdMBYYuFFu7pbezi9nhHXEt0LHvDCfdBd5liQIz5CenVFma
swItk6cJdXsl/BJ2vmV5dbO7LGbT8a704u6TIonrPpCWh0812BJmVeS4Q0EyubPYq1kHXkSZ3dd/
0J+H2Pq/46xx90oUJn0pt0gIj1Fhszi2iykEK0UkWEPBIeOHphTQxQQjhZsKAMenkFedhDabdsCx
xmC0YCG3Ex0rnTi/MSWkzFQJwmp3dBfzGK/aIwVELOD8/1Iv3nnMyajlS0Uol/2scjP9a0xv+/xb
IcILXvbh/Fz/90jlsWEAChWWSgzrKALgQbp9ejRb0ckSyDibuK1TFFVkHGRg3D9knVN9XjB2o53p
hrHNapcdljul2V+2+y2pSF1gwBxYyECX5nYrTpA/SWPZAvRtlwSfwJFTfQUKa+bXSSCqGG46j7Uw
br+GJqRKH8A0Gk/boWLkoUWPur0zuJo37TFypPy4rN2W4a8Fci4/NvKgCzPs24jxx8LwouRWAqZP
ULuWJFjILT+1EsVXB0DNlAKgGI6RTbak3FGwioYdgJhfLmu0LBFviWsxnLtH+7NVMDVcQpsfk+Ib
bB/KB2v+wqqlWnS4LEykE+fsQyuvSdwlEGY99QCL0b52sElZYPmCTbK4F4RStbQvF9ebZubg1chm
q6UE1MTE1O0kltB/JMR6EinGeXuTqVJQpVhFDFGRScJk7A38FqabBJezSM5y+lZZAbnvijlIYBQh
OqkyICIpGL0kqZ0+Xt4owSnmoUJ1wMcaZoEGy4k8Ng1atX5osSBPtyzJJcPjHAV6RK14rjBtOc1f
CiDGWt8uqyD6fc436KU2DFmHqvXUs1dtaH/kTSTYDdEqcd5AL4shqiSEEmYVA33E7JJdIwqQBOeT
5wtvCDARe2z7iaS/WGzaLdmTwadImgzgEB/+7oDyXahpiPZdM0Zr06wGzzVI4TqNOGwg1+BL/LtT
SjhfQFtdGpMBvqCf7hi4yIOHSY4cS3cbU4iKtZz4c1sDmSUeOADd4fET+qmbx5gqyAkejN2IQXkv
dXrAqDq9hxDTbV77j1Gq/fP+XRAz/ydxOcirg2rkaoGWCRzUjlKPwvvERPeqqvQvG/m2P3gTwx0i
8BtgomBBc8kx9Spn9qTfNGnjR42I0EgkiDtNIegKkgqkIae2VWwp8lPrkHZo4hNVdDZzTeuF485U
rgPLZRohSAJo5mEmlXJMouoOpYvCr2aruJlYcIuPIN+VNK7dIgpMD8ALO7QgCByU6FP4x1dhsbKJ
DDj14Knz6kOx6/fNl8adXLab9sS7vJPb5xygUxqmtYFcspjwymDgrcaJ1iifU8tnyiHEvKUm29TI
nWKabSP5S3HchQXksTrFXZgvr7wZVBSF6ePO0qv7Sb3rSoGw/ydOe1NucaQr5eakkbJEgXJAp/03
gVheWU7tNYfap65oenXb9b+J4w8f4s+yirFxLFKPFcv3VBPYxmaI8RtzGkW6Jdh9r1AxZVIHdiLE
1sXdoH2J2dMUHE3p1IuKMttLt5LEuck4wcSjpGPp4szuPPPX4Cc76gEOQ+4cBYMo3b75eDsPWgBM
oJ+hWwSjCNwJbNsMUL8xaoLGeBPOXs9cjTx2ROD+Nx0KKFEAv7vQ3FDOc1EJjWvmQGGAQKkYNHBj
HVPZdApRXncxrTPXv5LDOa6+MEdKZ1wztforSe8JBvBE9drNo7sSwS3YVMzMYNFi3dpD2dlWrNsW
BlICmHbgzT8v+4lNfUBsbaEUvYzxcEepiVO5Vgb0mBoUHSK2Od2ZzP07EdzxmWfKwkxHWCMrANz/
1itfCin+k+1fqcFtP5n6sJZVPE4ndHBF1B/UxyHU7fAPmmTBMfO2XNz2a51elmYKM1NQ6FG0r3L4
LY89PXGaP0k8riVxVhANJchYkNM/JdXoa7HxJIE3JzBa5lhT52iF+nx5lzad3JtmZ+9DEg1mC8QS
hGqUArCr+1pqmcDNbR7SlQzOzQ1mrddBivRjke7ofFeyY9W8/MmUEPZo4X5R4AzO+Jr6UEqI0pYL
VsOtWoR21Nx0gPO/vFzbqrwJ4S48NQrqGcUybE+PWST1VmOf5+HJEiVst4/nmxjueAIn0OjLBUOm
lk2b9MRVM+m+Sl4uK7N5/axWjDuhkW7VTSMtj4IiOYxggs0V3VWp+b0jX6kkwvvdrA6vN4g/rIaR
1/L8OxBCsiO90Z3KQffdl2yy2XVx0/rkxhKk8TfXUQPtN0UtEPD9nOWNbSKbo4lz2+Q/o9Yxyc8u
FfS8bS7iSgR3s2aKlTBZx81AZ+aOgZ12J1qndqD/UEX4E5s5TGUli4vu1HoIGvT0wcSHxMrcBNBd
djGHQ+cYgLy/lSlo67IsmkHMNyrzl9Rswq+0NJNrFb0Sh8vGI1pa7iRkaO8DRwFOwlggdg6sHtC2
vZQ4g5z7lyVtR9BgHgIYHyid0Gj/Pkya9LQoYhM343AkvurFx9RRH3PkHSMvcESufvMaJoA3BxMI
XB4/ZaQWI6p0pZwvhWMvSex8vLF+mqhpaYln/EmiHcOa/wnjjKep0Z5R1TiBmnItMcWx2q9UBCDO
KaQpFO5QWVhb0HeK9jbuDGCWpCBVhbKVHjzS8cFAIcas7TI6yc/lJJpp46ziTBinUEQLEhC1n/ZV
OhZ3GUmmu6ht0XOWCpPf3MGDKNAkY0AbY2caRsL4ou2UWFZaos91H8TPIV7H6UmKnwttZ8iC62sx
r1XsdyaIc5O5koyqOmv9Po10h0geZrVsPQHXXNo7muE2SD4WkbG7bPTnu7Zot3TwKkD3PTPDRg7D
ISVtsx/ab1J5W2qKBxDAOEE9pti1ExOI29bxTRy3b0o5Y7wktZp9Wn0v8l1UeZU82KkW2R04S/Xb
ThOUcTd3zwAaiyprgNjknweUaWFSF1mzV8AGUo2SrUYhkLasgznoIMIRqLds0dkWvknj3+DVCLYQ
NS9GNCXLR3W2rkbN8qL2KbPCj+Gb/GMsK0ncaUsCkCjrISSR8FDUu0J2yu5jnhciQGEBCkI042N6
QedbgvS8HpG9ZVDGfDJDMFJ/1kVMAOfrRU1gSoNwDiZIzxoiwqKJ52IR0VeunN7l6nWP7IFIkQ0p
OLcE1/LCunSWrBjNYK5b0vd+pb+MdJdGnzPVz0SY35elnHX3RizTorBRez+hfjcc9OzbLN3UGO6+
fGA5MWBDQ+8wZkoo+KOwO/yLao6ltCnDpvSjBavTD4A7EnfHVnv8OzHLZ6xyIENCJqNvinxfjzeF
Cu6NY1Z4xShQhjudZ8osf19JQcaxnlUtz9GF/agZvlEhS/AZoHH2MAnOy9aymQt/rLVkCkzemKXY
QvJ+lrJ9Tb4Zqot+hFAN7XLwPr5sGB3WQH0EU4OxvVeoAuV4Tc0434dWaffVMVZUoLjdAOjvshw+
yP29cmtBnCNlQ6BgaCDJ983k6MfRBXCwn/uhrz/K36mvAn9IVCrd2qu1RC4onJqib6uiRg6nvs6V
k27eRVNhK/GpFdVaNvdqtYhcyIfZ+5EZA7LPrGyRU/xmKSBZpc8hE40tc7fR2SIuUcbK/OoGe6Ua
WMQY6JlEsmGIhmV3seGXoa20st+MD5f3TbSI3LHChITWzKQEIovxGnUezV70sbYlENOPpeBscWxz
xj/awYMjN4aGM7AZv9cOTQhTlw4KZMlgMN6bLN2R8Hs+PirySx2d5mEfKiKIBi6c+Fcm3CxZWrNl
3jshxsyiyqLZni6JuM6Xo6Olx16rMSgJLocPQhSdyePWU+rHbMa8RbYfp7tegxs5ZqZzecv4nOaZ
DG4dwwAMhX0AGcEp8Ds/OESvGMhpXDAu7Yb9hHBC9PoXreLy95VdzkADLSUql34eP7e6M3c3A/3V
kSeDeK0IJWTzsBlvO7ackZUsqa46zWCwErCjSgaQ/AHl4lWKwC9u2v2bFD79U5PRihUM0O9JD/5B
0+7Co0IrPHooanYfeyn/s18YfwH3JtIzZ6A+zaQFgMAh2b6jdyzGkCmeVIC7iN1JNDvFvULOJHGO
yhjMJs0rC1pVr/qTrn0XpU83Nwe02Aq8ISg++dGwPE8G2QyByki/d4Y7gY0n+craRuApNjdnJYUz
N6PQQ8kIoYY6eil9YeoO/QheWt9XknA0a3vJ3jTizK1SKQGoOWSZGb2NZPg+Xb2q8sy39JMeNo5G
b6y4cOQS0Bu+ZUpuKL+CCHzXfbRe9u/m/fclfKk676umr1qYyQLzoit+O6vLeIyaviZp66UKqrvl
VW3Idm76smj8dPPmeVtyvnJNmNZJegqfEgfNPmr2WetQ9EYa6bADvmxLPFkSzaGKRHIRgxp3dW4N
XekXoKeaq1t5nLzIRAGAPOL1oLLKqWdR49imI1upycUMJCpCpB6gJiF4w6p2oj6NzS9LupZmR9YO
lx31ctpWj6+zDeVOY2NmNVXzsfSNKHeikAFyW0gcI1pELmLoNDNk8wQ/NnXJUVF/gjkzBi4MpYcp
thww5DoWfQY0lj/nzFGqx6QMvbF3JTa4RAE/vfYDp7cuvl3WfPuKInjCg2wTZbDfCb2VE5c7edBj
PSv9xlN2ppPsStkeAydGx4Diyfu8cYSA1udOQ0e+EyEuMH9AgskH1IUVDhoZwXiu5r6l3IDRBqjq
qj11V7nRCa7gc6ehY3cxqY0aH+IYvtqsghV1HnXAw+p9bs85Hons8wK9cXkVz+1HxxCejgciRAEN
l7vnE0XHgKGRpHBN5W6o9FvaTd5lEefnYRGBEVh0dYDugw+PhnxO+rmRkn1vfavSfTTYyfhdThoX
OJ7BOAuWbSMChDhk4mTLBHETSOTf3+2W0SewPDPZd1V+O1Q9s2sVj2z1FdXYAr1mzJmakxXE3y9r
uWEa78RynkbrE7XRASayT+ZdRTypGF3VSu0MSNOh5l+WxeeqF7sA4TD43RHnEhMNCe91bKvWHIxa
i/c6upramNjxmN0n46MRfSGZ+hyq0t4InluW2yz7cln2hp7vRHMOxzSLNDIjLK9qJk6q7mjzUxmC
3QzMZKzuZVkbR8BEVzGGHnRVxkwvZ5ypJHVyl8jxHoUUV23DO4Ox78QQTfqcBxwmkguYTgETEpA6
fjualSMZQJzRUTBV7ZOovjPCV0nLHMzNfO0MEcjsuUKQZCCwAXGZhTQGp5BUAZueRZBUTf2pRjt9
3OS7cTIFh3pToZUYLraRlLBvSjmJ9+D3PmU9dVtyDGUzsxnR95e36NwcgFoBol6MnVtImPGWiO2T
i6yM4v0oIY4agAMskwMzY1up0h0rRfi5G+JMNDwomN3XMeXGL2CdIEcUkCDao+H8Jpuru6AsXOBC
934XlbaSMtEc6cZSvhPILWVA2ayNOo32KBU/DgracHSr+dV1R0D/ifotzu9Z852s5e8rOyxrEyxC
OYn2oEM/siLWHECnOiaQ+dCoYLlEnVrHAoJdq+UC57VhlyCfMGVDB604CjOcP0kA68QSkxkPEVAY
ErV20ixM7DL+GOf88jqHhis5nPNQx6SWysmK9gENmWMk2pGVSuDQBgPTH2zv+y0LQAiWAVDypVuN
06mLh6QFWDVmVpn+MM3ZbZEbV1JfCwoY57ebiVwDUZaHP7Dr+U5msyrjtiZJtMccOPLstT0r6tVY
TLaS+TO6+GegD3z4yL2TyC0iQ2BiMYtFe7MKrvsUWKRhljhVZZ2qQEdq7PWyOL5C+HshUfbH7sm6
pgLS571Z1noaB+NoRvuwM26zqT0EDT0pI+5xBsh8Ujef9SYOPJbHx7B/lFP1pdWtjyHvnn0Dd7sC
7aJNR02P9nNuVLZWql6mh089VT/Noktn6xRqmJ9HJQBlvTPkSJqDxEtKRriYxLqRhnFHCxW4GCCy
bkbV0bUuc8v+FuM1orrAhiVZqKXLBI4U6LJ8nCRh7i7sMzncx1VrB4MXlcOVFlQ2zX7M4PBVSCow
JGNDVfQnoUaAeSRAh/C2qxlBTeNwCveBUTU2GYKHMu3cLHtSsnszBnRGduzz3rFCFfMNGHPs8uch
nOxWGh11HG2pnz6V6KKKk5squ0JewEvmxp8V7ZiMP8ey9bRg/hS2LfKlbj75oRX7hVJ9QuobKG7p
E+hU3alX7Fr2mLywXL82lulIUXeoJaSYlCcDLVt2VGanwizcEciqrVw6TIrdQNfsJFs4ZAg6apsr
C2k2Yn1JAb0pjaYvSdnVb3CeZ4In5uXTsOEpLQs+xUL5xlrgRd8fBvDnRH2sReZDJRduXhyDML0y
8sK9LGXj1llL+R3jrm4CWHuWVjOT/Lox9rryUpB4p031biKad1nS+YWKuXcNWSOM5sJ78YXehXFc
keuY+mm4U5Taq+LvAQZoUz11clUQK5xrBVwaRHHgm1TxquFbDeqi0i1phFYRCfdFilypoe1oG7iZ
IprM2VALDWWmqWoLdOAZohbr9TEN6Rz4ISYI+9BPlf0wY8oUr38RswMPXQDMVB3HVUOxUDX05ap5
bxJWN/edZknEl8evk273kZugvNurP9rkqWG+qd8MLajfMPOvNA9G9zA0o60mT6UuADU68x/LdwB0
C92u4OI4e/iEMevRuGWhi0NrvDpSXBVMhGbpps3VbGZenL1cNp0teQhjdeDFWuiC4NM5cjYQZagV
4udEhl/s7+X+OYAJycivGIhZsqr3/0AikuwG1XETnYFEoFlgltByY+HtXdsRWlElsgzc7gejQVh2
nzeCFV1u0nfJFQpgCA0Ew8hC4nLnD3s/aGEc5rrl6+RG7/c5PVzW5/yt+l4Af84binGrLFDRTl7W
TgDX2gXTTQky444csiDxtDFzDcx6k+7HZcln52MRDFRhggQrHv88qNA0lnMgBYrpt8pPGgwOiQyv
LGen6RIvpvFHDz4nbXEMK3dW1iVhcgU1QZblkB6gYpE75LseMeaH1Vqeizjx6O1AX8ei9koQaXFl
aGTW/QbNWl0GaHYQNhvyKRrvI/nXZVnnxoH6+mIaBHhTFEHme1l1JcV6jlDaj0N9T3Hs0lKwbBsS
ANGPTAaiLg3NHFzgFWRDUpadrvsMN2U69NeKNO4uK3F2nWH4BREHfDLEwE1yC6ZNhhF3cG2+2T8V
UYExmN6RElG+QiRl8SSrbQGsG8ZjGMhU4qp81jD7EjHV1qTh82VlzsIZThnublajIqVIaOl+Evqo
pZvjV1Z8s5Yh7vQ4qY5FBPJMfPZ794DFQ3+ZbuF/xlmGbhzDqZxyWFvc5aCs8vtytKdEtltEa5c1
E0laLOX/SLuyHbl1XftFBmxJnl7tqnJVped0Z3oxMm3Ps2Vb/vq7nH3OiUttlNB9gY087ABhUSYp
ilxcXB3gQPqhG8GyFhj5V67tJ3qsDeYVqvbAhhjghfCeWdbmvsaMwIvBzIRV2k9Dfc/BIzCXAflc
YPDvzdpciJG0KerZJpMY4aUNj4OJVRk46nLDT3TtsRAqhOOG8QH9QDEvgXIBwQ15eXYzGsLukDoU
+w4ncAiH+5C0x1m1UHvz6FCMAyAQydQrgHTPAFgzR5MG1pQ9Ggb7pxnFfgSrsT8auSIH3bg2AOhY
CZMOkNtOaCZ4sAXGBHKEXK896v4w0zmIQaTI6fcuM08ZgKwu+XX9y22e5Urw8vcrO9SGNApjbWLB
VLoHvP6CMUw/uNq4uy7m9e10qd9y2CsxhMRaP+iCBY6BwHTb1fE+LdG3wT6mZH9d1OtSKngJ12cp
RcAKewAzpJE06MAXNvgiTRu/N8kcTHVJvKzXMZCMR2cAwpKXBj0QjWqfh8ZRrTd7nUwtP8MGd5MB
8MIrMDW3M7MLO0IDwLV49bt3ni39E6efEm2nlYfrOm9/xb+ypMf0VFdJpafgIp/bie3SenZ2+URe
mMV/Xhe09R2BPsTsOrLD1zuxaTL0dW1yFrA09Kzo3LnVDvse8vGxSx+vi9ryP1BfLXVx2wYkXfqM
EbciXuWcBiE9R+lPIBe8gX6ATyhi1+JaUsxHY/qvHOkqcwzcXTlH7LIG9xTl5Y5pTOHeKlWkgIV7
MsZLbDm1JPS09Cmti5012LuWqaBAW0b3VxmUAC79jNZhgiGmgQQlQRlFr8odtfNb3ue/4gRkhvVd
WiSKoYHrypny0IDVzdUMPDsLcpY8ojN0Zrk2Lqtg9pOtIk7asvO1epKda4nlRFYlCPimBh8Ffi9s
0r1QNgU3VQLjNaIIYi4O7PIUgeUNGzpULCBk8NAiBNWE7nUogRf0+3Uj3zS+lSTJ+LgxDCTTchYI
PJo5EKQGNnFeF7F5Zqh7AWW7dNDkDmdFJjvkYCIN5k5ggLHQSj+Lxx57Z4Qq5G1pg8QWD+ZlFudV
oS3pQqHNqOwFOXefx0QcqJUposKWNgQErWB9XnrEMiduDPoTA2xTNDBqDi4VwDs9fZyxAjsqPl8/
ty1XWktalF1dWbzhHRc24kLKotyPXVIGWiYyz4hn6uEEUr9yxWNVzcfrcjc1ROIObjCQ6756I4xj
3OPdKijQt+BSdscTqSLfNt5a5MYlSa2FNxw7Pi2E10vtirgcEzMPzae+1Upv1tjgEW54TnzfN+PR
zF2/qTMVIGzLr1ZCX9EmjpwUCyosKJp2N841gBTGh4GZWGyvIhXaMkUKK0QPHDYPH77UL3Lx0fol
CSCRXe5EaYf7mkwqup+tb7WWIrkv0QYr0yhin5lhl67dBDT83Yb8HRaxliJ9K3RXkiZG/ywosGnU
pMkuy81ANxUjBq+7AotJLBtfLWurZUQjrGZA48N86vb9jbHLd85pfpx89odwkjy93crXwiTvgokP
PWiLSNDF/Q0vzv1o3Dej6l2ynIx8tzPkeigcMEAH5Pe2JojdJwVe9CVQ0iF9JACSwKp7oJo7dkwx
E9ApUHtbJs6WXQmovoO7Uya90MwkMzOthl7ZvDf15G5whkBgMVYyxcH1I9wycQDqsPLPdUAlKD+D
+g4E+ZkT0qD9s0E8O0ydItvbMu+VBHkOJO177FgaWhL05m+ttA6R/csYtf11NRZPlL+RqSMs4LSA
tpWJt0F+PFZtVNHAHUtf5JNfZ1iK1n3RfzThm3u/MHEw0iK44kEHbtpF4VVML/qhdmiP9IgQvq/b
YQ+OzHBoTlGqij9bdgA2cYYhBzQXMJN0KSnTJwdjIai7mIn+oaHiWE2YFV4GEO3kdP0At+xgLUpy
pZoOrs6x2CAY+2Q3Uf5rjDKFIWy+T9cypIMDmd3UYds6DbRJ+GVW71M39eLJDRJXeCUD5jybj72b
LCsuQqLIYLYUXMwD9oHkDyjwy7NsNN5XIeZhAu6afp+hnUZnBf3ClqWvRUiBPMxso5rRUVl4Yac5
9/Twtsei9+sfSiVEiuNVH8UUf+BDtXV2jsd42CGK1MfCDpv9dVFbTrXSR14lL0I2DlOFMDRN9J6M
TxURH1t9wCebvboSu+vSFIrJYdbu0F9FV3JJykyvxe601ogeIwxoXhez5VNrpaTsvxviKYnDigRo
lfhFUvlaoR1QTH/AuXKFzW2rhO4WeGERK+QuGlK/luVLpIjZAAxxf+jr3DcMFbJUJWZReRWQsljX
Er3L8HAnFtpz2snNLNRRVRnE5smhs4OO/zIgKWfNNdVaOhYlCeis3cZJkGXdpzDSjvmUK+6/xVHk
aA4sw/8kycEonUe7AvNmQOP4g5tVp7K/bflwcnMMB5eDu8fojcIs/mwovyZzOeTVIbapMWFdA66p
iYxl4dmuEXpDx2ZPK0l4oqI6TzzXXyKrPDEmMPowjv1X3QFhscaS4kM4UdPDMlvjaFSs26FZ85xb
UReUVSX2g5hsUFIWtt+XA4Cpg/gytWO6C7NsVxCQZpXLco4U85mHiVQnwCL3Y1+99HaUH1rGP3RW
9GMOowrzAW2xK8Js8kr02IB9G34OfYkUOAHn6tAYvotRqPf45epjSNaFhdS1a5cJCUBKeZhaS/Nz
l36ti5EernvmZrhZCZIidGKmGGhfAkCb3UxdwMBcgroKGBQjv48/XZe1acsLdMUCStgGtunyazeA
D1gzat2Bkbi9N1oPPLULr+4xngPs8nVZm9b8V9arBCiZ8QjleLBoVDzocxmD1JDn2HjL9w0QC7Pe
Pg+dint18zDR7QKccKkbyqiRqmvaqW0yFA6r/iczJn+K3XNEgeQfRhBTl+E7nhcWVp4An8LgG3IT
H5Y6RrWJ4CC4OJgzWpZde5fFb8YKIPdaiXk1O6ObmR1FeLlHuntsynPV2Du7mn3xnhLB0gMDgNwB
zZF8G81FwfoqM/D0y8dDaprnZP6IrUCKC2KzzIwKL/jP0c5DXiJFnVHrCyNyMhJEhnXqh/bcsukx
YWdBZ5R8bxLOTmWWLL0JjE4KhfSte2MtXPJslhV5RDDRFQw9PTe88IUz7SPVI23L1VBnQQqLPhxa
lrKKw2xnk4hh/t3ouYDGU5EdTONkRtnhuqNt2fxakqRPaxeDrvcxCXiofcjaElxOs+1N2GKmOfwc
2lZwXd5WSrmWJwWsiWtj22uaEQxWcRdWTqBFgyL4bh4eymBkGWcAEksS4URN6uZRR4NKE/sEQ7px
tWPAjxMVamNTF5TjXfSqlqVU9DIgMs0VrAO0NtBGYT/mM+as+lxVJd8yOAD+/5BIYDmf7FSjKBxz
bDkJLEd8Nok4V9hwiH3wCrveCrjLk5ZhfQYIaOSiv+5G41zkDkHDt8QdftLYLYxz735ytRNXQSY2
dVoJW37MKm9IIjz7BJLXoBnJLu9bz4Sfdtak0GmrCLHWSbqwsn7gzQgupiBymsDA24mk3YsVdmDi
Hb80Dt5PfeHRZlJtENmyi79yDbkXAIyIPhQVzhIMNw/5kNwD83zdi7a81sFILozcJTpQE5cH6Gpu
bncTXhlCYKNwbe1RQ3qphHNf53N9JHqlInra8qm1wEXl1RcrQmYClY48QxPRR9J+akl9qMv8Vowq
3MmmbSwwOoCNgaWQL8XRmtImTlBcSQZzD3JjP9R7X48VvZNNcwctBVacOTYmCKQAOzC37ViFgrkZ
YUXoKHYNEXdT9ykBkXxpfdacQvHFNtVaCZTirG3VLotT1ApaJ7K93kjvW9rV+yIMVVa/aX0AJGEy
EZCaV0jUCKQL3M1z86nqcHng9aEfLWz02F+3QJUUySB6qhmT4NCncikWxAVpPbyjUA4yrP/pIX2i
HDG8T5G3BE7y2dX8orrJG+oVXzvzNhNP17XZ9KeVLOnr0KJKc8NAl3zEgNiU7Hr+KQSV0hjuqkFl
4JvlXjRSgG9fKGVeQe8mgxNsS9L+W+7N9lmgf+S7pdzrKvcybWZLa2nShzJLZ5pnoEPRoUa/gdV8
P8bzyXZ/gCD8LuLNIS8/teZ4r3e3qWplyGbUWGkqfUK9iHhEXWAcCrP2+v5IgSEWzbP2npfJWkfp
8+kulg8nKT6fKe6a6Kils+9+ciJV5rkZNPDuAJUN/ny140rDzIXQFitJk5dCuxP0Y1Pe1Cb2J5lB
gSTtHTb5V5rcs8mK0JrtFM0H7n6mLPH07Icz0J0Je8m+XBe16czIYRw0Kxe8n5QxWUmrRSDSQ3Cq
wyBP7/W6C65L2HIw9AzxEMFKTeRKkiVYFbaeTBnS5iocvRLrLLIvQ9LvsJrecP65Lmr5p+SixFqU
ZAyO9t/2YYxVcr3R+KQef03Y2nldzKZG2JHrYCkpYErymQE9DKrVCB1xLFfJvBEdLjwQAS8FCT64
ow8kUtEKb+jFlu2nYIbBw8CS73zGUuzHaVCEK4f2d1GHXuN0DPOyb57mX1hqV3KkgFENrci5CcXY
RAoPu/LQc6V8H1ZfMZj7o8gNxUFueBUGRAAKxsgUQxdZymX0GEt/mwZZdCSmk4uExgMfti9mDEuQ
5gsX1X1Uqni3NwLTUs/G9QgA/evBVivqMz2bsAMdvBx+Lj7l3bTHrJVn57pCO5Ukcpk4WTnPM4PN
qNAOfejNbv+gp+Se1G69GxLQSlw3yuXbSLbP0HHD2Au2xIJgVDpLM8Wu5hR8bYGWaieUnc/zoPvX
RWyZIRYNY4wUYG6MMUlJtQsCNoGWBAnQLsdMLideWOU/AQ5RyNkyi5UcOfxN04jdeOGIFBewMZv5
eftRYxwzUifMU+SqkePNgwMM3l4QyJjLkiJgl2cLJyG0ChFw7Wg+EBX/5va5/ZnvBMPhq+mQpgzz
loGBMwj52B5s0P+CFEvPd/FcPV//Qq+n+eHBC2EdgCdQ59X6YsIq0YQTwnmc15ofg2z2qDtW44+O
OLG46F8Gqz3MxB6f3GF6jsI03hldfh9FdrYbB9dWGOXml8RQK6pqSLdfvWANk5OkS+Bsuv6VlPtB
80s32vXzsbECqql6VpvnvJImORwtqzCBy6DirmMWoEARD/fMxFX7HDb9GkMi4EYykQnII5H55OAl
NCFq8cw5u027h/67RO9Pg3Jr8cZNw4iFWwZDBohVcjEIvCJkSkZU2UvTbIN0xNA/XN+LRmyj6kRz
wN4Xhe+pJEpXqLCagooQ5euCdg9JdE9E9axh0XQZf+kTVa18Wxh8bsHno1QtxSxKcjrNUY+Aoi9C
9CPlVXJuCCi08kFvvLxSsZlufjtUhgwbVKOo3kjOPhWzo1dDgd6P/WMm3/GUXtjL7VK1iONPlVoO
xwtMAINamEZ+lelXnOoF44hhgxM+jLU4z2mTeY2wDmFPGj/K21MuihJBzQk6sDXjtdEFIkTlOS9N
fk6LLvRSzcCDJyXIlFiKr47BvqOBth9oDkFTYjZjgf/HDnHfZsdiIImfhOZ3IIjYPi6EjhKH9phg
TwjwZ+7hepzZ8jSgB5AuYoDPeIUfiPMybdoIHSdbN25oVtxxTTyWxaCYHNoUg2FnVDtQBntFKVCV
rs5KZL5BljA/6n6VlnVkpqr+tVErQtmLArW0DNWZcqMOzTErGsrCeZoNC2vkUs+Z4w8F2TXFl4r7
7bcEKIy3H99a4nIlrUoqAlw9jCQA4rgYuTQcr8gHf1J58ta9thayHO5KCO2sdiIhQexAKcpI2o9x
/Ou6GlvRfS1BihXgyrbNPnONAICf6dCBd3KnE1LfOp32yKfm3BGscujN/O24gYvvJfmwS8PYKGZc
KnU+Zh4FVHnS5xxlHIzDXFdwy/7WCi4HsDrCuRVu3NmoWIdkfKhBoS6ablm0rsIqqz6VnFhxsDHQ
HPZQhU1ggUbGBk7vuipbgW+liiWBlDXCw9xqIQIEHj56NR43fi1fLlGMmG8eGTCv2EiPmS5Eh8sj
KyqTpLnAHdwXNyZmNroy9TXa7N6hzV8p8sY/kjNjaHNGgpbM1i5Mo8e0nPkNSyb0ktu6V1jc5vcx
bMynIb1GaiW5kl2C9AT3Ce4p0zjbJIZG08t1jTZ9iTAGmkx00GyZ/XOsdLMcbBSODbQrIlwXtuaN
2jfzezj9TLWf14VtfqSVMClRiks8RtxRJ0GS2HdRMt9UtXlXxsPxuphNmwMluoFZKKDNXl22nYn1
yyXEkFED9Jn5WSlu5+SWtHNwXdLmB0LkdpadVyC6kRIJp6ktPlW2+cSRWFakOvfKNS6bZ7YSsfyE
VSzANejM2QwbGGJymNxszwDlNs133HgATwIdbKJEiKLMpRQr0Rxz5rjxWI2VAwXqq8nvqEwU7mNs
WhvgaVjjAeDkK6SN02VJhZdK+ITH/m+QOB4MgPIMJ77BYMEeC/H8rOAnUK+DK78pP+GH7inTen80
J4+m1m6k9KW2nJOrObdY3Pue23H146RrhdlFXzkTeuN9mlc+L+uXOSuI11XzP9etZvOTrgRJF0kd
5THVMI8esIp0e15xb8qSfq+DPP26oK3jhgPgzYA0F7PCyw9Z2Q4N0YmqMxPEMEDuadichx6vV09t
0DLzoCEYW46q2bql21qkdIgj2idTDew3pl7nO70tvD7jz4wqPHxbsYVnA+wA5BU7jFZwOtkcvaGs
SsHssRunc98kfonhLwdMv4rBjW2d/kqTXLBPsCCMmksnymx9A1QLKWm82npHeW8pzTu6jsR2QWVf
fq3KrZ1Wo0jdE4AFjbR5yaz4pFcgyTDiIB5UDb1Nrf6Kk/EuTU/ynuHPYMheKhp+6BoApcf6HYFl
pRQ1LpWqu7Exql6jQc8crJG7mVqCfr+q5LVpDxjhwfXvmNYrGI3dLwUWDkhnBGZIuqfZl3z8BgqU
1LkR9td3ONVKlmThLBcOmRdryNMX17yPm48uWCpiegDfJ7OerwtbTOvvc86yQJ0Obgq0W3EFLxTg
0vEl1cxakBTxc619KzGQolyttfzaawKkKznicz6BKa0/t2AydZMDOthe4d7bqaK1ppIj3ZRs7hJz
bMhwThKwxfD8LgFzOmJRckiU2NFLy359aJK/EqsqACxO+/No5btuJHfl+D0TreLu39IITWO00zCB
jwf38itWwbUiA3NAaw8ie4cLjw3jvtPj2BsGilWrdq/qzSzeL3+otbjFBVbi0rxrSarleKJ3TZh6
Gvglf2Wa0z+GPRuBkCUfzSyinqFFz2DgNRU3yZYd4vGDJFFHWQjl3kvpBTbHtctmYWDT5ruSLnwX
g54phGx9t5UQUzrRHrteuxD3xTmZMt1LG1t4eOrdj/WsMEaVIMmFc56meV223bnk9m5g9nGY4rvG
Md70JvnXDtf6SPe83tN4qFocGnge9yBpijwRRz9jcPkoDm7764A32sZsBUYdpCjRgIAJrEYEtjE3
j9aEOUaQQV0PRMtvfWV+WN8AKlAAxGD1lwbQGplIWY9AlITR7BNaHbAQtfW77HtGksfWQNp4XeDm
N7JsFyHQpBbC+qXAZnaYm5msP08sQhbRmj80UZw7TERdl7N5dis5ki0ks95gS7LTo2oQZjdtkZp3
Sfq2DOI/lmADhMPwTFjATpfKABisRXHX8bPFs8+28URE+DnMn69rsvWJkNBZFB0mbISyyKUQN8xn
e87C/iyKvvyqRWXvNzHYbyxcGtTqckzHN++w8OVtsiDS0ONxpKjuprG+UNnzs1PU2C1ogkmjn93W
q9pa8XTcVG4lSbK/otbDvjQRGzKwGLsM+8R6+jnNkhtwxQQYtlBY31ZwXysmWZ+FIcLBJVp3DvN/
UAyNnTtaYhBZEYe2pSDdQfcHE5qmFFXLPOVI+ezuLEB4E8Z9EAOVOyTZnoTJ4R3GYf4VJSWXWYhO
Uwrm7rOONfcgiBOm8MLw3I778W1k9v8au/lXlFzyia2pIGAl6M4WLXyggOwm9rlzX+rfTK7IxbaC
BKaDQYSkL/RdMiF6Bk6pBfM+nIU7oNfzzanam6HI32MMjkFN8NygkPiHQmx19bbUaptEp9PZ1iLQ
11nmC1Km3y6PDg5RPDU2LQLDTyBCRcoHmPalD8eYVEgnGvOzkab+rH+2EttjvDm1hXW8bhASJug/
n2klSrqdsPK204SDwFe6xWfS3Dha+DsidgLgb+2VKSi5h6+c012NVdc0AYMi5vFfrv+Gzc+3+gmS
/eetHs1zjYjlcveTPZYHLLx57g1V8qI6VMn208RpTWEUw5nF5rlx9FNbGqccpJf2XPjXNdoMU381
kguENoaM8tCGm2FRnoeLuAn/cfvvbQLM9nuiPQb9sYLKMYFZlCJUW06tPWX1eBblJzsHTTYGI0jl
+Jp+ylTMBZvfaSVLssqKFCgJxW53NutbMAYfTAdxN0sUQ8lbnwm9nWUoGSkMmleXtl91RViKvkTa
7oQ+H/vZazvux8VdFKcqxKLUsP7X+tfCJJWwXm3Czt1sPGM4fY9W/67ys8DcW54WLJi4ShHpt04Q
lTowzS59VdCpX+pm25MN2p+qPxNOXurKOrBRP0fkPZEK888AFYAVFITOkkNhS13U2zaOsLZ/gGcZ
s/ZP3MWNonjUb30p0PgB7AE8C+qeUqaRZnM5Faboz3E3HWhMfdzNJ3P84QgV2c2mpGW0f9lviVK3
5LqGGAqeVRqCVGw+WwXbCR4FHRH/8Hh+ervrun9FyTmaZqKWFNZsPEcdwaYH92Z2ir3uYrlbFXnd
oFqmuZF3YmgFdCBg7AILoymdoUXADpdXKaio036nGfpN44yH6xptHN5CKMks1ETAeUOknGlKSNLM
BC9UjKyBjLo8Oz3dgQLHM0ZdcZsshiU9DyBqKVUALIbCu3SZtFZpO5Ux4KlTZ14KrnKb9kdQyntk
pN96XXtwWltBky7BTP+48IVMydhTw6EF1rJMeCHU4mGm4+x1URbMYGjCEsq63XHR/KZU/46RiVPL
6jO4VxRuvRHu0QrGV4SrLSTqknkC1EX72bR7ZFVfRguDaR9KTnbtU5eqVoYrJMnYpCK3R3eqG45+
PtDjRVl5aTH7pl0cLQR+J51377Cdv5qZ0pNyDvFuZWQYz5PW3sfusI9DZxf1wPNi2+z+uqxN41nJ
klwBC3vj0OpwipP10uvLUpenyPg0WR9i8cLCt9/QgP1hqgWkAC6oGyRLNYrQ1fOhmM4uagxGkzwU
UeNXZnFbgV6mZVRV1Nj085U8yUqxPRRwPAfQCmrNT9rYPPf5j3ccH6rTqPDj7Y++yuXdouWWVYRd
wc9T/Yw44lSHKPpFx29TgxSuUMSUzW/1h/OCgNYbefelMFFXpWPW1XTms3Xj6vjPfaiBLhuxQsIE
kt2ax+C6ehtX51JeM4D7wF1D5LL4OOuW6Bg+WNcjGLfzDFqPBoyN9dP/S45cD6fTlGUlwOoY1i/9
HJzZYdveTLYKlrxpD3/VkQviBsooGHODmGKB/Zn1S5HY/78To5JBmHmeDd2UDWd3obM0m+cQ/HsJ
KBqvH9h2AAZGEVwrWL6BkvelLRDd7gtulHAl0n+IzOrg1PAmcx/VdwQzQVUJkqFymOYdKf9J5uw9
EWolfTno1assyWsz1KdseZWBxEibkRYYCbbFlB7HwPB1VZegIF9vFKjrPyQfIGqWUlOSGmmUg1fh
rDdLd+G5iEe/wTAwi2OYPEk/Xhe3XBuvxDFwl4ALGhh5JqmWi2pZY9sP5wGLIzSS3hku1lVoROyo
jrXedfY15T9NPNOui90yTWr+2UGHhwqASZcnao1D2Qs2j+e6bz5oeXwW0dvrRS4DwzXAaWCAtthy
zqtvhk0tTuyG83DGJq8Ac89nDdN4tZsoPtdWyFiLkWPuVBohy4BFjqf8F7WNY8PT2xiTptfPa1MM
WUjRMcawcJVfapMUaRiPOcSQ5DNjn3X6VHdvfxOBLXtp4S5A9Velh1QHP6irQUTmdqCV2UWm8GdX
B5hPkdJvxXXQcgMkvOB4wYp7qUvjmKJMOoE+at/sUEf0utQ5OuPnaHxgFZYFCKqIHlvJKcNlRQzM
3GEIRDIFXTh9YpF8PqdajEA13LtZ/lyaj0ah6qFtxil0aTB5h3YNGqvSndWajcjGRTfOsDVO/1bk
P9OB+QZnO6xB8sJ+P8E2jO5+0FTo+C0TQfkaD3QbQFPwC14eqzE3ZtxRFKh6Ih5Kbnlx3txbxZfr
hrjluGspUsB3w5DmxsgQL0IkguFU9rssjX5fF6JSRYr22lRnTpVRWHuReNOMSZpI2xO9P14Xs2UX
a10kQ9TtrKTpjBCxUAc4HXZEVLHud828awz66e2ylrcX0FXLFIjM/SgS1mqitIYzumuBHvkaUPhu
esqcx+tytr7PWo4Uj+YcpeZB2MMZNYAQCAIy7sz5bQRe/z6H1kKkt0hUDmkCeqrhzFFMxtoXv+zC
fa9H74itKzFyJaPDSAHnI85MFz3Y2dss9S2nuGVh/o67Yi1Ich1ROXOdpTDqvIv3PWQVUehTsMJf
/zZbd+1ajOQ7CS6kuTf16axZDAAS99Bpd31bHeM8PGUau+nFI8qFL9eFbvkSmHlwaeiICq+6aU6f
R2BhgG6JmT0KFyN2cRuIVpFGvI7pmHz7M3BsGcDkyO9/YfcuxyKN4YydoTtsa/4Vxah9Vsa+zPvv
uvndSVSDVa/1upS4/P3qfgcFjSid3EUZgLAHC8v7Il082FgWcP34XvvTpZglhqzE9OC6j6a0ns7E
0p4rpH9hqnomSixoiztdypDupygBLdQUuiNyiHZvZR+bHgvRsCgPayvK5pi2PpquXsZ/X9dMdYBS
pMizKhazGeJ1gKsq0gePGuEtEW8v4EE5ZCwmOvnIKqgUZPvcwApFB99J68t9COaeVPRH3biLDdXW
900bXEmSLIJ35Qiqimg+h3Xnjl4/ZfEBC6mafdzwcjwmhTbWfluV+t5OMN6lcO7N40Rag5F0PB2p
LemJqdAuBggUXes+8THctdeQv5dCBaV6fWfhOFdiJCUrLB3OXax/OmMp8TewWhCvKeODyVsf6OfP
1y3kdby6lCXZPm1yuylKG0U9Ou3y8R9wT95GbHiYix8Ye/IJd72RD/vrQje/IiaBAKZFZR5TLJcO
N0fgAxmmbjrj70oP8yORb2psr4Eixn1MMZOXqDhrN9Vc2Y2kpuBhVBQOXDyLLK+IbzmkpBbxDar7
ot3p9c6JstM7tCR/6BmQ0ANvfallM5vaZE94drV113jzEGNdlXM7xOxHOAw7FD4fxnxW0ZZu2s5K
qJRWtQZNjMqokBsMn2fnsdWf9e5ELEUGsukIKymSI2DZblxNEaTkDT+2meHNZLoPS0dhJ4sdXD5c
YZxLERjrdpYOsPTVQhHHEbcFlNETTGnmJ2vSg3gsQIMy/mz52xZr/CdGr8RJZtkLdFRahg8GTN6w
L6N4xgJs8rHPiOOXlNH3RJOVOCk40yZCY7tvUVexHGS+9GG27zgPFWe4ebmtpCyesbrcYlSbGRk7
JKULVY07EGdvuEqm8E2z+yvlz/W3kmLHBCtTE46HCS/3dVLteN3sWL3jSoDNpumtJEl53JwANYQl
VAPe+hOSOAvkyZprAo789uLChfH9aXivVBqwq7EYk2k4G86wo05646CHboazIkqo9JEcltFoLFiL
7xOBHSmKm32RGbfDu+7N1alJDpsTJszUhMPiOvFscBy2n4WGvXntHZ7+torBVuG3xqLz6uhmNjbT
EDZ4QJL2MyggDI/W2tk1+DeLZSdS8OB6pFXJk+IEtfK+MQvEiaYYD01EDwAj3Mddc6zr4ZjUjWKO
ZvuTLVk+av5AcUiBnc1TCgSWGM8spMcwDIMGazfbOHlPfFilAVKdQViYHQ11JG92W+5H8AGXievb
Wbe/fnib2qzESA4FIHXSJBZK8KVNHvqOnWK79jNR7K6L2YxDKzHSoTUGCPdFAzHzUD5lVvfM2vlw
XYRKE8mVJtcqHU3HOt4u62+SsDjiSnmoplHVKVz+nVfX0ip9kQJ3KzSzyKYl3TVi4rtVZfvakBm7
xuQfdfQMD9Zg/uyA/fMFyHrzuP6gZ/CxajSPjZkrrmJVLiXF94I1NrM6MN3VVe01lO1wrrmvY09M
V1fnvHf3Y5WreFM3He7vCcglsNKahVMynEA4clAbnDKj2PUN1s7uEyWv2+bVAiAimNjhcrpcSqzM
tk1npxHnyS0eSPLLrNgpt2qfRG9j1P3P/b+StNjXKmz1eLkkQ44GBO2ApihOU13cYGbuPW69kiIF
qxZv2M6pKIDeZoZtF9pTFyLP1ojC3zadwWTA76KzZrM/615XyujdnHWOQPXd4u5pEvNeTNWO0Jfr
LrdpCH+lyOA80AfoWZiiad5w8il0TL8k7T+A7z7PbeqRjD5dF6dQSh4v5GZXcScC8LWxw7tSMJ8Z
yaOo3rbX9b+G8L+zk6GvBOsQ64IgkGBX536qHTDtOp1vjs67Mk7MYTjYT4rBI1uyOPQ0ZpSOcVHa
NPqN1vixIgbYMocZq+MU7MqbR7cSJZld1rYCXTzcJlOElDYqv43A4KWdamGySsxiMCuzs1NEm4kv
7w9h78rRBXGW5S0ViOuGsBkUVtpIIXjMTHCQzCXE1OWTFVk77MycvarJMNPaKiqHf9KVV/F+JUwK
sRlHCoGN2vw89OYuQUl8bt2dAyjBaAQOnq7oVdeDAQR744N1Ak8F66YI7+3xNu5VpapNvfGkxGYw
cD9gL7R0vGPnWlmEPJtX9IbUT0WvHxlaLFqjopjYvK9XkqQPmZYUyVS0vE4ivptS41hjv8L1j7hp
KysR0kfkpdCzzoatZKTE0rHQs0Wz77FS+7qYLU2WFYYYrEG5AStKLs8sNxLwY9h4MRRjtRc1+BHj
UQVpVMmQTgsk3Ek/iGE4O2Ozxxjy7YRM/roaW6e1VkM6rVaf0xD+i/fIlDyiwxeYsX1npenhupjN
SuVajmTtY1HnTT5hBDKKzA8dFnZXgEdw8JzZteUNRvVpth+S8RcWzyu+k0JBmeW5Kwk6WjnOsODf
CdHv41kEVqPa06n4Urac7roFZtRaNIRirUbZcKiz2zwzVZsEt/wUnVwTEBMgMdHnv7S5LjfajNUL
knym0d7Mk4d0jB+JBigbHbni4LYu4bWw5WBXMbcRzGz0pT/Nk8822fUtVkprj1r4EZw0iuRFJUry
pXTWeQVYA4yQZR8Z/era4l4LxS/m/LQmTXHbq4RJTtWb8wAcUjafOYYwp7DdtaB6iC0QqGeFp/NJ
4WAqcZKDUcq7Bnsfh3NZDj5GKA9pwz/NGf8/0q6rOW6dWf4iVhHMfGXaoF0FKzi8sGzZZg4AM3/9
beqcY1EQ76Ks781VqnLvgIPBYDDTfVCHMJjC7sfljSaC4/ZZiyJMn+bJfASdRerarANTfMGcIi2O
WjNAtH4Qub7AKfkiTZbUTAeBF/xEVg9oyN21Kv1WGOkN6AgELrm5lzWMUoAYHhU8vsKbKnaaSR3W
MlWMH3lz39Vy4pit6B4iguE+mW1JxWj12MyFMXizlUBH5h4zyh84p0Aw8McY7ksV81BqyMn6ozFL
j+jp82dQBrUiGhqBLfydKqwYZF0qoOjU/BlC6sJs2yfp74hN/kltV7bwZNzFaNaWOcPr5qxOHLjE
QxZ2s6vN7UfKm2sk5W1UagiIlOYIIZCa41MsfdUsprlhOv6+vI02nfr14yjcpb/KTKUDA4J8rHrV
PKlSdD9D6/G+7pQatI+9IQiAm8fHCo4L7J2ajyNp4dhkeeNX8qMG1YPLFi1Oy6ebaP6Ffgyuu6B4
5Jw6j0r8eB2Fx9L4YSWuJFketW6kzMe8XTOKSHs2w9AKjXPunIWlFtoEQcFuPzdthzd+VrmJNd2p
5jBB81YS7KbNFXwF5P08zpPI6kI0fpjg3HDNKpXcNhSRHyy/+t0aolyAqjzemKA/8Nb5MFBlRpIK
rwjBdQIt6bH+ljZS/4u00U6xovtBnb8aTav/lm2WP1/+fpsbeYXNHVtjnkAobIbjg+HpaKWKqxrS
U6pbh8swmx9uBcO5ic6aDPOYMXay1Z6LqNoXrXkTFrYD2XPfakdBRN+CQ+MsnqWWlEblBwzkhc5l
yqfw0NIovg2T9Ca1quIUG/2utOQiQGOCoLK1tY4LJQf42dD7CR6Gt99QwhHSkz5OjlIGzjl5Um9b
oz6qqahlYyuCQJxg0RjBTRwMIG9xomxskNEwtI1pRbrvy5weJqoFREP2RCBMFlz+bhv+jzXEkD9I
atHkL3MBKx0ratQDjY4DszxDku5A6bn/3yC4IKX0VllqOkuO1WCWgZaYPbo8h6fLIBuf58UXoPiI
Kg/Kc2+XjeVJnqd1nh6HukU2lnjWzPxq/nwZZWMjr1E07uN0L419thUdlbnayXnlg74iGPTedJKs
v8ml2ldnEJ5norvphlMs2iygIAWdqgXuw7fWtX2EcjK1Y7QDK19okTmjPuMVg93LoSVwiI2dBShL
xvCOBRpzdfkpq/RdM/MQDG1oWwxVFqC38JqF1p0tSVdqEz7W6ihwjs3vBmlGyBPgURpCsW/hVBkC
p1ldpEfTkIK2jV0oBu2p1QnC/OYCrmA4N4/kUUMCn8VHxY4WPSwnIePPPlcc9OkKCvJbFkFFAgqk
S76hG1wk7BrZKBXJio9VWARy0rmpngWKJkDZMkhFMyvopggUj3gGgYGmEOy1ovgYYSrTSer6Ci1S
5EjqMnL0Nu38y46/ZRSyACjAQIUWn4rbw02KhiG0LMRHCUNxY1hi/DPdRbooS9u0ysCQFaZMQWLN
Ox8pS33UEwn7q7auVP1XHJleN4znufxx2R5l8SvuSAajMxojl0kZ/IPbUYZtTDFUOOJjyTA6Bmlp
X7WlCIuI0aphnnVQcY0desnU31oR177Ujyc0wd5i6mZw0MpzUmU2e70UXmEnZoGK90wnltvkKku7
U5EmmIYx0h8lMUWznRsfAl1vICQAUzoovnlG6hnCCiCaw/GAhv2rNERNpJDdRBWxRb+FAacwOvOX
ucRlgM94zzjY11OY58j9zs3wrbH9iepOLWLNeRtp3mHwnwD0Y6VmQEzoHIfR3kpuc1Y5BHdri6SB
YojmBbmR8PdwXKkltsCgaPR9cabFbjrWB9WrduwqnvdTgDb9nSnIUN668ns4LrAlljZOISrb5448
4Mm5ylGaBXFnLerT54Z93wNxoU1LSBk1NUGXqqrdZ2qbBrM+TG6lZtdmiCqpSqqbojIq1L3Jb70G
WW7UK2B91dDbOsl/FZbe/xguTshkRE+cHFVnabiP4DPloaDn/i8J/Xjv5CdWtDIv+6gbinPZx6cu
/gIfDnpTpLEr2AP28oVXJyEyTLtv8644T9PZthy1fWSZfzkMiSCWLbKCkCtjMlKtLs/jzBw7r50O
Q6xqNu0+AIMJ7WUCGLMCPFWeaS3Ma9VQnglFO6ScwhmoaR9DXSQzuOn0KyBuyeZRKuRpnsrzVNiR
Y9dNEGLQGrovk6OkauVcNkuExq1ejFgbFakGz+/UIB16f5IjqNobgWmXgvxh80OtDOMOdVZgjgUX
keLMZuIyy/JINOzkQUS7tR2k0MmxTKmAupunQcdLdjv2CaIGmOu82QODtSu59IsSVEG+Y8FH1u8V
jNusfZcpUlgDbLRzp/w62b9N+lyNAmmozTC/MmlZ2pWPG4VdZRqpK4QBCNDC9WIy3ZSUuczunVSW
/iqh/DcCreA4F9Qy1kks7MszOg+dqvNqzGxrny8v3LY3IBNaZs/f88pqczTXca8WZ4WQ36mKnnO7
/zJLPy+jbC/cKwp3ghg29Fz7GMO7mI9+QjeCUyfFLTGyO0wOOGNrCXbT27vNfwv3CsedI7RleT3F
Y3k2G+Jk1kOsnObaCKh5YMP3kKHDWOAYW6uIqxqSyYUDi/Czr1MU9yH0trCKzSeDOqx+qu4vr+Di
wK9J3j8mrRD4qdfajM0CFMDVOdemuz6fvajTBe629ZHWEFxWkcuj0SigJzn39cNkPIzsrCQ/UOFx
or+kh3859NZInDuQaNbahMnFOW1B0En8afgsmtzYNgaji7iKQXqaFy2EpiqLeh1+nZJfsY5qSufk
6C1PcjcKRcF7M9ThzvcHjAupdsT0JK0wXZOeBh9kufvobJya5+qQ+9M+lgTeve1sr2hcfUCu9K7L
1Lg8xzmZ7/Rc05220+abcNL+rkD/n9f9B6W/u6zXoGPom648056BcMjIXQ3aK5DLVL3L7r21YxUC
lRVFQ7MGbpxvI2tjaej2V+AReuRng+p0nacPJ9RxbFALK0dV1Gq2dd6u8bjzQlaaSMtSbKcqBql/
TfTbKml+QqnuOIwiZoHl67/buosSKA7WRUOL+16D2tPYSBHG2xwa1Shbdl3qkFr1QxShuyJzq0kQ
1Lcd8hWSf/GlrCZoI8dyxgcSKH4aSG7zVd8ZQb0Dvdyny99u0x9XYFzc6FPNhAwT7JNnzWtIcsya
u1ITHYbc8/m/vriC4YKGYqMBUG4M2JQqOAdl2dci5TAanWtkmDmAyCByJzdt7E9D94HsAqQG1gsX
xXuicjWzqBWVuJcY6ef4Wc0hOR3t6HS4vI6bIX6FwkWRCvRpNd7QkQOSh266HX9d/u83I+Lqv+fc
sJrCCfMvLe7B816v9pC599k3C6445gKH2LzHrdaLry2C1zWT2QhLchsaLY6xw5MvXBAc0DmoQg+y
B62a3WXrNjf0q3Ua54T4Om0NKuviPOrRvWTfdSEaRBXLs2rR3lpC0bvtvELi/FBXRojh9thb9XMf
sEPhp17vNKqjOdCu8yVPv71smeC7aVxonOpWIZkNPLt8IOVXSLgPUC0iyKFEV57NQLWyjAuKeO9J
bGY35Tntpt/VlB7bufTTMnN1ebgtNVSLZgitX7ZOhLkEl1VKrWi1pZR2Vp0ZmjaNHFQbygm0XFdZ
qztmZJ9rPGV9BNFACyDeWha9hreIESavdFbhLqyFp6QFA5K1T8kjbSZX0pxRFLY2g6OCoL8UON8r
DzA2zKTtgGYb0Nb6VOqyW/QfCk+vGNx3I0llDilG48+R/qWsvVr+rhe/ulk0pLcdn15huIVDsxeG
iBlMqS3Q/extETfV9hZ+/f+Xv69coTagyAhxsuIsKb+I7DffuizoR0GQ3d5NryDL31cgXaNZXdsD
pCivqoUK53nSMJHkdo1g24qs4aI5pilBIWfhzJCt+yjf5/Q+Sz9lopLZErTfBSMQhy3ULjo0Jrjg
kKIn1JA1fPpqPlj1ydR/9uqM0+m7JH0yleu8/sBFZyFCw2sAxATfCY7hyYpJHYEPFOSu6dCrCaok
QUTY2jFrCM4NCJTOZ0bt8jzXk9uOute2xU0mUibYcmZUzJUXpphFC++tH5CsyiS8DZVnaI44dhaD
sEhgx+YpuIbgtiWk7qUxtGCICU2go4VDcLwaI0dTXMNBDc5PgvojVwMQJBiQiYEmFmQs31rFdElO
Gq0tzm2tO9pj2v4O6d3l8Lnl12sI7vhT1UGeLQardKl/xgkb5LN8MMreMer7/w2J+0QF6c146FDT
Mapntfan/Hv206gE/c7bfvC6YtxHSrOwVGIFpXQigWnEKIJeabzLdmyFHA1U3HgH0hQbFKBvP0oF
pY2MpAT3tczaUzoEYf61Zw8JtT71NhF43dZ5ugLjM3+cNHOozRbA9AFDlr4+lA4ohBxQm7agn4ds
62Xj/h8v/2Md3/apxB3RWQ2XQ1niC8NTBHWtA30e3eh2yfN0QfzedL9FghZquWAD5zWD7MpU8lpB
AJqVp+Zb3mK+OHWT9tdlqzZj0AqFC97GkJtzThpc6Okd6xxd9lNLQEkoguC8QqO5VUCUColBL+cB
FP5+mhB1Bnlv8vgRW1QbnUEQHn6nZ59OIHpul3ynksdDgYFsVmo/GlFavHUQ4VH6DwoXtbPBkCdk
XCXOVTVI1MiLE32H2YFziUmPaD4lanmoksn932zjTvPEwMuUOaMUwkLzoCm4uoNX3clU+ukyzuYW
tkwsICIFxle4UGRFul6UoLA+g7lMotpOwUgYxBlHM3ObeviIUZjHwoM4mDpBW/k2XmRgfZCHeQni
2rPaBal9bXy+bM5m0ANNlQFSLBzjhAt64Qipl6HJzN9MBv+BpenNOTRb0fzjZhViYcP6D2bZAqtc
y8a7OJpu8baF+fLfmPfZW1A20p3ZBW+1P+xNkUTA5pZa4XE+aGLIrDHAYnI28/YLsUIP1cybPhO9
7ItgOKeLpESa25QiTzWgOjXnN1p3VHIqyB+3UaAPiidraFvynEchk62iB03LOcnK9KhoQ3c2C/sg
9Z2AukwExMW6RDXiDhRfeKeJM4/eKQRtg4Kc4cWh+DR1aYlBwrXw5/Odl9Y4RR2TmylyKhN6pqOx
a1Xm51PsyRgm7tjkTUXngtpsX9ioP8/tzmC9K8+Tm+aip6JNt1z/GC7y9nLfWkOPt7bhaD8rPt1J
bnSov0NP1S9dET/N1nm1AnvXlKnP4yiTxaj8VJgnSUd7VWDogixmKz6tUbiQQWnRjiWFs5TK4EZG
YJsPxpC5feIOIq15kUFc/lewCN0kEsMtsCCfrar7RFG1ciXLWBjHBX6zjQWhLfTBoUmEH8rSU4hV
6xIzf+upcsgHBdKrVQTy+Z4GIKsY9pejIsc/90+FEbNMf+C4jY3amBFTG2eY1hoHw0CMN9D0Eg3f
u/jWTEqQxchPqkYdCVIajg69u8v4W6nbGp7biNBKqw1aIXyxLMizkzbu+sFTPpeDJ4uujZvF1DUW
twdIaCTWHOEr2knlyHH0aJjSQ4bHuKmpvxgUBdZMTn1lfGLDR6oVK2i+V2aOrTQZ8ayN5ws0krA4
3udmMTggtAAdjyYMPUv30/vQ8+ej8spcXcvizKyG6mzkZFfrJ7ljV1KPNhZ5No7SWLitQR/VVD5g
NkTgUFuRdWFuwpwSxgoNflZjbEuLdRlqDUoFykTLdNVhCrTpIyn/GobzG22MhorpMzY/aoNFOp+K
AXUG9EI5ULIO5gi0kEamPVx21q0UYg3KOVBrgHgrpnhiDc3aUfr76O/a9P7djK+LxwfOnGBMUkGO
jFlPxZ9l05nMwisbkRDE9jfCmLAGngRoNCx/X+UorGnm2I4qJFuzjDEvdhz0Fo3eojLnZoDG8xYa
Xk2UT/jpkGhsqsa0kDOEND3IQ+iybnBKw3Sz2bwxZ1EpbdOqFRwXpDs9L8Edj/sLtQe/zrKdreRX
JBapJWyHkRUOlxeDuAx8wQNCVpo0+p6lBtQFdO1aUcP8eizAJp9XkzNEOJRiCKU4JJwEdKibJ8Tq
B3CZbJ2RUcoLlHEmQw6kz6aR74qfpSgj34zMKxTOSaZ0nMou1PCCV5p3tGieu7y8UsHeqdj2LZQk
fKX5dXl7iT7gYvfKLUmoYldPKPorenfASh7t/nvNRH0Sm5d3FMHB2I1ncgRlbhdbqaWGYB5EZ99R
6pxw1+3iwLyebuMnJch9HHki0qTtffAHkA/+U1a1iarlyL3U7M6a4i9Vohz6yF54wjGmbIk6DTbD
1KuBfPRvaAxGrRHnHKaK2E6q5C8GiL0FB/fmx4J466IEhDcFvtegtIpOwX0Ot1AbZSS3U59rTeDn
m+u2guBifKGqU2uqNe4cM7lW8/K6SI0Hze5vDG3GWLRolEgEx/lFHMmxlobY1xHoDbs7Oa49CAHH
pdf0Il61y1Aq32JgjjnaxLQQ9aPyiRif2umHIv9ux7s0+shp/GcJMbD+dkv1NJrUYinIp/Ud1JPK
6okKmCA2g9EKgYu6bUlHok/I9Wn3Pe8xBGg9dtl5FEWjTXfT0VqOvhbUePnSdWwTmzQ1olEP0l36
LWWq0wsS7+X7vkuaVhBcWC1ozeyJ4KPYNQ2kjjlErq6jameAyzCBZXNzMkJLcInZ3Ksr0MXuVcxj
bUzzfpBR77Vvk/Sqs3cfiKmr/5+LqbOtSQYEK8uzFD3mik+Ufa8IIDY9YAWxOPvKhFDSa1XucRxp
Yefh3Tagir6bS21PjEHgbKJPxEUEqYOiCp434M4HPWh22W4ItED8ri5yNi4SjGBs7TsrxNtiUmM4
Y3ygbZc4ihV/JIa+rhzfMiBHBjMidSl3oKRbgeMmrfqrQThmv/mBLBnJOFT8MHzAOXakojdwTtQp
dvIuyZ0oqtwwq3LHIqWPSSxBDWcztq3QOI8mTCYD7TK8AVZPo3Yy1ZtxPo/0Z60JgDYTlBUQ59pJ
GkdZMQzl2W46KBS2X81R8wk4ilhSfOsVHY8nojrACyvxuxiB93MUdBYOSV7pRulJJLVyB6LNqElc
BQNd2clMHqRudkL1nqqTV6kgq/mRg8nFpCAHzfxc/VZL/qBMLpumHTEnb6wa3MgqX49MN9JmJ4nO
HebBPrDxV7+Ui/xga2oji2B1oGTvIjP2lDb2NSUXuPB2/WCFw8V/iWIAPGrxucPcTx+y/biXb1XD
M3fjLgmo4Djb9q3X5edS73iUyj5sJoRopduhtSfBrBR60zurk/cmZpxzljaHy+u4CQkdJegoLHoe
L9nkKroVDclHaNiiCj4GknQspIOR9U53b7RPHwFCtR16POBWtLgPhqwelC8qSgQqHRxWuFnmsf45
1D9Zos6uzTMHQr7/IXGfjGHmfOglvM0ltPoRptrvuhOMkWwhGIRAGFdTFFAaclszzuMobmu0rWmG
0vgyYaOf99bz3y/YMg+xiDRAXojP40GjRNJYQwteFWZ7Kwr3Jbp3kmFAXMscqotytq1DYQXHZ/GV
hUdgohfFWc3lqyjRvIW9ZtREA5VbwXoNw7nBgLE2k/RJdbaz1OvMkx1+MZWHrhHsW5E1nA80iZVq
bMTigTexIr/p/cwEZ/W2IcuegbCFAn2Lt2mBWiWWzBIEoFhLnEkJ4vhGra+tj7xlo4kfoxaqpmG4
lztu6kpKmWaVKJlk86EH4W0RhoJQunXQGOC9UzDrgtdXfqgjbqI6HQhaxMw8Dnea9ZQOn6mqn5q4
RT9mfVPHglCwuXQrQO7AbnOU7+bRxBFaXE0UOtaz0zaBIT9e3kDbduHJDde3RSaOczUMN9pF36Xo
B8Zbef2QpzdK+ByaP3JEnuEDeS50/v5gcf6G+fVaBhctWk9U+iWrq2+56Kqzda/HPCjkTHTM09pQ
mnzrcKRNI1thyvLE0fnjqQwkH5IpXUBcI2h3oT9+vbx8W28qbwA5m0jb2nmRYvqr8fuT4SZ+4YLv
9Hu8l/ehKwsuwxsf6w0Yd/R1UEtEKxTA6qoyvE5CnV7XnvL6a4z6KhjzkQBFH3j0e4PJ+WHVSnE8
UcwTSEnhUjnea0YeZKX9910BNp7RoRCHiWHjXaTAE3quUBn9XHVcuAP608zGFRGbbhzj0IhF+5EN
aYv3vfYjVZKZjThd0ezpVNWVAklVsCNSTHpkueD027ilvMHils2IwqFJMmD1nRsle3X4mef3cis7
cuMrJXGJJCLS2ggYNnRVTUz/QGVP5RtEOlBDQIsBY5tk1s6hcl0NzuhmTMQEIYJZfHSVC1FqJbFa
4hFRbtJdXEVXHVW/N1PtV5Us4q3Z/GAYWFehaIbJRz7vGvFaGaVlWZ6t4tbE0Fn8de49XFjscSfY
xktc4HJ6dHC8InGfq2J22lpSspRTC6gTOnZ1TLTAVt0qjBwlblyzCfCMImpN3wwfOtIXE4ynkKnj
E76ujDA7quMyyzztKPu5p6Re5o5ueV0eY82Rgst2bpz4MPMVjotWpWSqTdajKljJO6v0aXcwRE1f
myF4jcEFqaSRDAZS86XyGAdVH/lDPKdu3GLaJOuwsNRVpuJRrzNoxfVoP6WHstKedev3ZVO3nt5B
pY0uD7CiIJfmH6GKTtL/WVq7k7+OICyewaNchNUpzcxrWlNQfFhBYpfXeHLUp/48p1dhXAWV2Yve
N7fuR29+CrdnGPg7Q63DV25t1JrroN/LP437ZSA0CkQF060zYm02V7foOy2uwV6O3pOCDMEcF4bX
NuVtaw6mX/VyhWVAc1rS3F1e7s2t+rra/KtVnamT0RkwEc4HUgnZB8nUjqXPoRKD4l4kNiswkj/m
pZkpYO2dUNFinXkkpP9V69mJho3uY046GEBM75RMpCy1bSMIG3BEQWRE5zx7jAsMolZ4b5yG/moG
lRWrJ0eHrAn0rBTRyO12aNBf0biQ1E+jVVKoV56tiObeCH7sXd1aFJ0AczA30WFWgD4zqjptph9z
Ih2kHPSxs2kz7yPf9vWXcOm1KYEJtegqdL7SPVFPs30HxknHYDtNJHG92PQuDCPNxu0XfKPgaXp7
uMQ1q3QrRhjWJeMuMePHgYnqbdvrusJYvvLqADPH2FZGA+NAlX3bdYpbgGylvCm72ZfD73nmQAja
kXJHmcF5+fnyQm6enStoLg60qTqMnYae26x7nDFdYnzNdacXlclFKFwE6Jg2TKWJbg5SWZ8KtYZw
i+aCrEV2ahSbLlu0He1fTeLHc6eOzbXCUI1pfBI011Av8AbJaZF6aEi4G+I2gkRx27qXln8ZLOQ2
ty0Q2YYeOUjye+rLWP5azFpMvLIGCe9TapNqT6REFfGAbLvlKya3AcohykhowWV60xqgZNB1btOJ
np5Ehi1/X/mlHqvo++4AEoFkgWpOqhYuu06T58tfbDOIoQaMbOpl/Tj31+O+1fIcl/4Eo1tdRJ0c
MmGdZQRGAQZ8mfiX4TYj9QqOc/lISUeFqmgzUM0f5nRvWbkzy+ch8afQNUXDtJvpzQqM83yt0sss
M7G/5oQlYLBuz4pZsT0hiJSXzdo+0jH1AdUuCzwPfGUD2YU6kBaVoGSOjlFjLRN+91WIGTWJeuoM
Bietuy9b0yVkduYPFAeWfvo/6NyqpiG18rjAqhraVa0/V9Kz1H5ij5dt3F7NVxBuNVuIFUAbGU+v
oVQxh05QR6KsO0WT8nd82i8tL2tz3vHyKaTDE8jy1pK1njQ0xyzUBGfYpjGQBf9H1heyhm93l9w2
utHqKBHJ6MqOj225wwTH5fXajBIrCK72ECqsN2mMEhGYIn+RXofos6bVApBl0d+dkCsQLoPPB1NN
Jpuiqpq0nn0Vk6fG8sz0ix36JcPeEnEKb0alFR6X85iJFYHDEWc/BWVx0gRZ74Ni3Rvow+XFE9m1
LO4q+mV2PCnpnJbnYf7aDv1DTUcPrXqOmdeeHZ3ZgGL4LJJyFX2xxWlWoCppSIQXeHg4qXxZaf14
+kCNFdXPV7/jojqYmK1IW6ZEIEnn9FkTjDY0n1LTv7x825YsnGJwbVTbuc9kZ1CCTEec+RVOjbRp
r4dadHfcvlCZ9jI9Kmtgv+dMUXPQM5kY2//F1NipofUAfvWreQr3mTQc8Fdfy7vrzJ6h/bxnbRtI
8fxFobE7DfPusrXbOdzqp3CHmNRW0I2VQc8QNvV3O0weiwaMw1nuZOza1MF4gYbOCEIedSkto445
OJlEBWHhb+Bi8IAbH4N4Mm4Dd63HDmVQ7KrBJd/MnQryC3nyLtu8HcBeV5+LxlBnSNtEQzQecLt2
WGd/m60m3+lm+aHFxfyFCUEIVON47U0sbtrp6mj9ZFVogrY8/Zq1SuJUCQqMjQJJPhbn97Vt14mL
8a7QQfmG1I7dm6nTz5CLvWz3ZgBa/Rpuj0YSOpPphCuBOt1CnrqavpDZbw1BHru5uisUzrdTi2aT
3uJjLmKO4W+MfxfZl8uGLD75LnKvIDif7bJ+llIdES6Td2UduXkDDgzFt5+oJhhs2E7KV1Cca5qS
lEyTiTKPdk6ejGMdYNblhKvhcfQrL/ZF6fG2ZVDDMEE4iHk/7kzKKlMtdLqUHPIezMuOFLqKemsU
vUtbwXs/p5zyb6pgvWJxga5I7Cy0O2C1gbWzv8Ru6sUeJp9O86fO0wIU74JMNP+97RyvmNzZVPbo
BWfZiJv495l2LnqMNfj+Ze/Yjq4rwzg/R7NBNGfLNzPOySflEcIvrnw/u5OnOBkKRSDDFSEuS/Xe
IV/N4ny+mUqq1Tp6nczYaT1UFzCmi8cS6XG5u70s5OfLNm5v5VdAbgfUicRmZlLU+Gnsj3kfSDTC
TXFod3MDDZXLYIuPX7KO2wNJptOBpRGmqYvI1R4r9ZoOnp0Q1C2oQyaRYgbvIyi6L8Qf4FfHmx04
SbnPl6RGAeKIRjrUC71ISZwuHH1dNL/Gr+ALikrwmA4wGewKbxMW0oOHtk3j+KiinomJBRcDX14N
nUAzFNHS85t6gcIMHnoQ8A+M0nMGadNg6CE024+jPjnoZJkrT7ZahyTgHhR44pZVayjOqqiMtJJJ
LDqCHA2DGFARUDP5XLHqJolGAda7ixtvF+eEaZK3odk0+mGMU9fsbUeK9f2c2F9lPDzN4XTMC6jT
xJBgLqBW0462iBVJsLA6d01QmjxRUnBfHlumfA9riHfHeaYdhhKz+FZUtU4cUfkvNwNnNM/Q3Ok1
63GuQ2NA9XvF02dPCRPo1e8gb6XWguNHZOASd1ZZNWQtoOE7F9BTbeKTkpBPIQZNkiTdJx09Zdrj
5X2+tfGQq+DgWYb/Uep/i8YUOdQKO4a2gd3dThJzBmrcF6QMLsP8P37zisMdAlNcxlE/U/1QKYUb
ho1bmuchShwjBhP/l6inThZdp2pQM1Ek469G/3y8V2TOY6N20PEEm0D71HwcETgVX+7vcqNx0yjQ
010mpnVbLsPr2MkhvhAvr75gOpTgFBqZflCo5U116jRgJbFOPRpgoxRstJg875Fhq1Ii8FOBqbz0
Rp3X2hhmCDpNet/Pppdmsa/oil9AHm3sQJKcnQhrBU0q2/76Z31f+v1W1oY9YYMRA5SiBcIg567S
XYbn+yGI+/1lLxI4K9+oovfpCOWXWsK0CPFmg7mlNPkZEz04bcKgTRqcjDgl3jV10B639loxoqNc
Jvs66SJnjGfpWPfoxfyAQSpBLUpDZcU2udRPV9FuEbfQCjXSe2p4LP/daII12/SJhUMOk0qy/U7a
3TILpU+aJjygmRFD4bS5Z1V16kL5PELQwRtqUBuGalmdomGQBOnmpmu8YvP+qNREUrO2Cw9x2jt1
LZfulOIeX9E0Bg+lmeMaTAVb4N298mXzrTC5QIMyxKCB47I7JqYKAJss+inYgdFtNMl+rzVH1P4O
eDx5pHhTjVnr0UJ0HeKTJ/43LA622hJlrUgYb8Kao9n1RjX3hIJxmuV+HaH8rbilUO1702NXRnMp
gDKoelYSzJMPyl3YWw4heqBQ7XDZWzfMghyCbCpohVhU4LmlhQwSaOHzpjnOaeNV0MRMdEdP7+jU
ujibnFFE9L6R2LzB4yK3KWegdaoj/cAUw8lttiNldpwJhO+o8XTZtI1d8gZqMX31xQoM/JjyFIeH
Uqpav8GhLlnRfqTSz74KwdE72a0bUbCYzRbaXS5jv3NZdLpguB30ldDSVW1LXn7cCryUogzNFaa8
7wq0yIf3BlP9qg269Br8nFAOzl1IaEbhd6W5HyBteRmd36MAh3Qa1Csh2AANAJ6iIh+1ONaietxD
NSSJfZZHeRv5bWYl5jlMRma3fh+ZduGpZUdn7zI4v+wv4Mj3rYXJH431nOWTJDO7kjHGWKqF17df
ZHP4FKGzguERUWe/JOlXTKb7y5i8V71gLkVFdPpg6IbvGalnUD/2NJz3IFEpb1GGOtZjGrRhqn+G
nqMpWN53ic8Ch3KfhluAgcOEf/U25baQJKi970cwGla4XIf9Y2sPQZKY1IkwF1NmppM1X1S9Cmo0
zAvwtz7vGp7bsypD9qNlgDfZ8HmaQaCgVS44FVCQ0swdkUSDlVtfdI3Hhb4wHygzoHi9T+y698OZ
oKolGa1bdORqqKzS0ZNeuZ5oEx/noRV17L9HJ2gvsA0ChnfQhPDfdpSbfIwbe9wzZfQisz4NVngV
TuauyG8tHZWOMLmRJvb1skfx0Rd9Y+gDX+q6SwMtdFze7t+oicdUZ2hjVlX20KJkms/VdQ/GnMsw
7x0XMKAClCFWhMyEz37iuZj7uDfHvT6bu4Fqbpn3Dx2KelbfBJehtiwCWZtCdIh8g36HuxUMlhqr
zKjsT9UUeaVF9spI3SEXFqL5THlZuTUO550KoUNrsHbcd6Dm97q8/lXlpavk849wxNsPiYwBcWA+
Ty0ayoTKoy/02utE/QUeuxMMPRoYRniGrbzL9HGWxnFPEYAfqU6Vq2iwjjheMIQ3J9AiUOvZjTIG
pl9tV0/jrhqzvT7at02bgqS0clhW/7Ia+2nAsHmJ4eWyGR2N9PddfB9ZTedOtIL+lyrFzpiyb5o0
Ta4MchuXZnm9Y0r8/LffDU+pEC5CSklM9DByJ6bRxA2jUg6DVOVsEcnvyvGXZMuCJoL3QQUClBBe
WfjcZKgxcQ6vpZlFciQzezikh6FcGR02IX2ARHbyf6Rd2W7cuBL9IgGiRG2vknqT97YTO3kRkjjR
Lmqllq+/R5mZm2620IRnEgQIYMAlklXFYi3nENkEPLlU+0WYjcsJFXcwxwkP/qEPzQpMu3wfE+ab
/Ls1vIdmo7lOG0M3vvP6ndS3JmoqYOMrk85NyvYZjOReSlq/SKTx5aXKAlZnuS1B16SDvFj4nNnu
SxZZBt+XzreiAqLTt37aoYKcja95se/UChPJsifsSoQAoRoxVTzRF4w+YcOtNjWKwY6dY7vJXwCV
tsu8xAFyLPE0f9pL59bXzvdU3HIkJwFJ2oJfZ4otvjfBJBZmBwUTVmnxc3QAvfN2XWNXRMGVWUui
DMN1YBI4F9VxO9a1CdsJbCQvoS8q/1Kq32o0U4wysp3Lqxj3gmngelDhQnFFCLuYDyGta0AD7nqz
8py5DgYAiSgT80uj+q73JGDTfV3Gh0SLXCBJfvCtt9xKJ9LFTMsMUscKc0P9blTRed5VwP9qVR32
A7os7/qmXlQwIGspZoKQw0Yu9SLGUUG+pdph0u+at35jB2jS9qz76Lb3iWfvq50sF35xXQjihI2N
0AZeqjHEqaaPuwl4RU4mGX64gIxw8Ba3LQOEExjLx/yyECryItb6JKyq/WAntzni1ZoBK3AukdOB
e55LX4/fhlzZ2qYshBKfPYJksfchrvFeQzt6tbfzCLwq+0EZQbFX+3H9ozZADdCQw/XjWxXoaGjo
B/6LAczZc5swWgxR2+XY7jj5pbDUZ7niWoYfTW+U/FBk5afLw0MosTg0tG+jHUdEIYitui9LBeSp
VCGujvcGsIvALn99SRdO3KK6itYiwJJZKkJ9IaBw+saKGGFNUCn2Pe/ibWw2fjI7nwFzIwmTLtaz
iHIWjMel1K5d7F5Vl/lgsy4oK8d3NFdn9D5Sis31BV2c0bkU8dlUmmgEN/q0CQAleCx67vhRE2+c
nO8drt300/vcRVxi1su5n4UrgkwhWjLSuddiOnVBos73RZV+yoGVWM51Crwpc0tsUMWCJLufq+8f
XyuBy0TBRF2gIIUrL654BVyHqAmmCqQHtcEfkBG/rdtuq2bOJzsNA8dSJDawttZTmYLCkHwqaKXP
RmB2hRuaHP3IzwqzP1eAZw8/V/EUhP3n68tctk/cXvA+YnrGwJyaKl4P0UhBjzwmHUD5zKOTs30z
a/9CN09FCLedMaeW3pXYyQYnBz+yczoTWQ0ZBtKataHDGm8hwwDopPgMIixu86rLu6CjTuNp9ph8
M/sq3RWO9jQDwnh7fePWz+qPOEEvkxoppwqPvEBvjdtSr5293vefsn4aNxjnbg52bPC7Bl0IbgUy
V8nFIBMu3D0zK7RQS7gR8NHa5aUOirlbhlnPPI6PuvZUJ1+IJaPCughaYIh45lECbFSkTsT9VYcu
RMya1UGbo/s5cnwyOchKFRG673D9tbJm9jVnA4hUVBR1dLQDxv78QhgKKwZdS10HVlR4be3Vhu9k
bwutk57vO/7l+nGuSQNHPIibCPhvUCk9l2YzPZybKa0DQmc/zxriduBAN8fH3m7diCm39hTKpq/W
dhRcvzaar5Z5E/F21+fKqGyOHc2mDcEgVAXCB8v2KN/OloyKes06TmSJ93mlDSzLprwO8GBD625+
mzj91nZat+Dt8/WtXLuLEGeav2HPgQss2LuSOblF+q4OYhJ7nOaY/ht3gMN/uS5m7cQMgplNIEVj
Sk18k5StOtCshH7ktvPLoLdtZwWOEX014CZtSJ6opOazui7U639jA4OqWbgRWGxqaZbHVZDSeUtB
NVdYyrZXZARJayeFK/z/YoTtY40S99wEx/Roz3u9fCqm/iavQYAjRU1d3cGlALNg55ogeTjX+SoB
BY+dGnpQlV+y0q/jfUUtTzFupsybuazbYe2mwcDwP9LE9EqqJ44ZOiELnKwJgEz9nZFEMusqESH2
H/SWUk4MaD+BOjbbsOy26FmXpBZlIhbPfPJKLJMs5syBErDc8ZiR7OJUlvJac+4nGyVihQDbC1xH
DqEBcs83Qw7y+F0WBQbHZGYfg5oWAPL766a0rnL/PxqxvWBsGzZo2VwFRpXskIyL3RhRP4VLwoCP
xNGuWBFw/n8PxQPmCzil5xtoYva5ScahCax0PnTcQhYs9VEMkJzTdTEX/OZK3g9IKWQ0yHn2sHRn
9Jx/CaWZkZWdO1kNUGXPV2NhAhSY3VCHuVTR5OzgYtJA5Nl59WRJDmnltsBYIrp4kD4EMLnIdN4O
85iwQkVOsPkea480esewpEvygz1LQt8VHT+VZAphqJPAhjVbYUFmjodqyhO3bvNP11VOshpT2DgN
lPZ4OAHVgQxd52dm3brJrMEVWfENZelXTWvV438TKbi7OTLJMI0JDYhSuHTwbcyl246na7s0+487
uKjNiZcYsiEEGW9Bg6pS/LZq94hG/42C/1EHU7gmirwf4wqlqgBwrK6W+aTTvE7We7B6SvBFYDPC
gB2AAYR1kAk/ybBlKpqsRu4OpeJS/loW7pxLtmzVkk5ECafTA73UUQxFD8Y09W0dFyuucO1X1knS
uDI5gv+xgGDLaz2mQYt5xLZvDlZd3dnKl9QePl/Xt1UXdLIi4aoACGFTOTGUYGTWQ9op75rCPCDH
S1Jsa2dkE6SKAcdhoaNCUIQ87XmBw2fBZACEWQ2NQ9H0v8jEn2enfK7UKtp8fF0LzjriLtgHMu7n
SoGiYTSmfNSDCHMDsfK9jMFrMska/JZzEB6muCT+SBH0IUZ1WmVa1Qax/U2pwCCgesDo2vVp6mVd
4+pD5F1f1prXOxFIBcVQMk2PUoZoqO+dA0g6AtpLwpM1hTiRIOaDzBzYnXYX0UBDBw8K666dcU9J
fl5fh2TjRJtVizGOUMdggTqBwMSekg2rQUdWOCAW5vbOZmqAac9P14WuKuGf0zKE08qpmZoRx9LQ
QOFy+8maOleJ7qLejWVwi6vrAzyUCeQPqgPr/Fz9ANXRg44I9yBJ1I2Whtt5BDcVB1pZyocNBjzd
GRjFEm+7ur4Fkp/qePkCzutcKNdBnuJoWonseez2pR+Vx6rFwG/pVjIKu1Ut+SPKFtZXqRiUtmKq
B/mQorSSuVXIDvIWiDU/CLKKf1Z0EYcpA15QbBHTKf7Yqe9apmJld2H3L1JMFHaMLDZQfDBhsHzJ
yWXoFHEfYRyjDFJibpJG24XOR6mcHAuu6I8IsefKdMp2IoCNCnjVB6PqeLXV3VSJtOF+OeYLp3Qi
R7gPOe9J1UVGE/Q55zcGNx9SbcSYFuuB1pI9FpGVHiLV2rOpvrdrLT40WVxJVHFV/42FOBkYi4DH
FkyNdIyVtM9ZoNeAG7XKbROVT2lee6yzj3pSfh2Q8Jb4xlWdRMwHDNXfZWPhKktszrsyUcugtu/1
EnWi72MkSWlJRIiVoiLsEd/aoKwyYgDqm4N2XzLr3mLfrjuqlccV2m7+vxIxrQvSAqVP+NQEhWFY
HuCtvoaWUYE8wDT8Isr7PWYKAdLo0F0TT9H2unDJGnXh6GqQMoyIqVlAi25fmmQ/Wb8mDC3+NymC
vYXwF3Gqcz0oYurp4ZbM+WtTRJI2x8vC4mJzJzsp+CkdIzzoeIfNGUZq89ehG/rZmzua8U9qmgFl
uY+NumCuNei0Cmq8vSZvmcRnm5wplfFuZUUr850rTg0poaXKifwMmkuFO5wW1tSGYcMC3tKNAk6P
LPPCZnBVWWy3KggB15JSwz9REHB/MLdUpXqQFvbPuLhVR2vL0DxXOLKulBVzN5bQ7m9Jos5glq1M
k6RogpDXIGRQiG9PRNl13NE+9+lAdzllhzbRk4/r6plcQYssxgEJkybQojR/qazWzUv7cx3LOh1W
LtYzMaIWGY1jZkbLgogxr+RoE72J9a/d8K2aJA5mxfLPJAm6wdAojq6bEmHrpOxKM/xhTsNnoELs
smz8UfLO5Tn6HR1ey0bBVgLLM8GC8wwjrWNaBsG1QW4sO39sKyLxz2vqCER15OuQLEdXlpArxy+3
KFcRnmjOa24Cef+xoB6X9RKsuC+0f/yRIgT+Ux/HMdgM66A3+0M09L7V2f4gveDWVOJUjHDJOmE/
RbFFS1xwbyGL3NjcFZg8ibrK5Zbk8bSmFEskiUIw+iPQMH4em9ScZHNsVXg8jRtNe8npAILsvRU7
rgqOtET1pIyda/Z8KlGwKycqFfRKzVrggDGANEGZPEQYZKPGrdU9FDLI1tUjW5psiQqiQ0Ms2tgj
qWozxMXNyt/dl+5IrU0r7add20akCEzbttGQDd72823sSoI3YW/UGDep36kWj54WhruwUB7CeHkC
oFpbjvarWoRP1++6S8U3KUrroPwCmYBqiEjYOmnsqZlojcfO6M1Kj+lR1QNJw7aMxw+n/yEKtRoU
uZAJMXXh4JqYL7UqXgZq9WMYX/SY7PqW7j6+Hg1VWAqQGqDgipBY2UTbtMqtMhiT7EZNY7Cr1D/j
pPNoOHz4NYpoHMU8Q1tGoPDWPj+zmQEM01ZagorXZjTvnOFrH8li1Uv1gwzEqUgeodNCE1ud49Fh
ZBg6EkTxvAECv+6y9kmNZtktsqIGp3LE+J/nkx4ZRC+Cjo0/J2IB4yJ5JxnGYFXn9foJSZYkTv6Q
GmUZbrMyUAD2lBf2vYFuUdWUUTHJxAi31RgaWqFEhAT24JP4dQaRlirxfZf30tnhiOXHztKYMoEB
MLDL+Nig0bTO6Pb6Zq258tN4TLCZzDS5kyCrgu5SxGOTs2XV7Cp9faS1dphyU+INLsWh1wxIoLqB
Hnf8Z9nUk5emPds0aapZReSLVknjOJYuZz84mmyzr9cXtrZ3p5KEhc0pTSurGspgUqdt0/EDbXLJ
3q1pwKmIZbEni6E8i2yts9UgSjPP0VSv0h6MYdpcX4hkyyxBz1hV9LUJdrqAk1vM0FQIKp0acXPQ
GLIu0pUF4bmALr3fOOyYDDhfkNYaWcQ7pwgi2+rd2tYPVd55ZCAybHnhcECLgnI6nnjwN/CiVAQ2
MdCd1EYl6vcYR3SJNj7mMZFkkYULbxFhIPJHIzBwzJAXF+IGzqam5K3dBkr4dcRiNJDf7kLQwyGh
bKt+HB6vH9OyNyeJB1GeWBPMjdYGTpDTBFnV/TCbFvFKg4612tlFpPrYxXAha0mCnCjeWGRJD6Io
/ZAwsKWYRvam9pHlxlbx5fqiBIW4ECTcQGYOQE/FSPSDZqheFGqvpMs+1bn187oYsYvytxyA1qOZ
Gmy0aEsQDgut4DxU7TE8cGB11tYb8DRM9kmjQLUY2G7KXqrsO3fer0sVDGsRurSJW+jbRKM90HzO
d5GDgdEBLVWLApfpTSaIA+3ab+LO19lzwWTDdysqb8LjwQ0gD4aASHgARH2mjHnSOAejG7dzZe5y
RbKLMgmC9SZG3jTExnpGO4N+tzdGb0heMWsiEIosHeZILBAqiHDKWNGK2nEOej9M+zqZkke1aUP/
+sGsmNIS8PwjRZxrL6iiZVoL79MYpmsWmmdNw07Thn1GZfnCSwXHWIKG4IdCDfB3WfCJJfVstMoF
+/1QodbNItvPasWPclmU9btf/Nw7LHKAz7foHDK6gq4pbWV3tVJphzkeHlKauwkQiNH37dZDGpjV
5z5MvuH1cxiB3Askvb4cDsY0bayK75zYchsTCKFURnZ+eZrLRwEKDs142IHfIw4ni+9yCmhCvQkP
6dxs7LLfh5EhSYVe2hhE4Mlr2aCMxBChoDAGQVqchCmmW9XhyQJPiaFXT1EEPHPqGAH6xCUphNXz
PJEnPHPSqSi5XVL7AByU/Wx0TyZAP8OJbK9r6NVlUbxLz9UG4WUx2V0MSDvwiQ0vWcvdGVnd3OXq
h436ZAMhSXjR95PaN1UNt1Hl5Y6wEOx5H8SChx88FyHYQIfXdULbyjlYpNlXWnXoncFz1EGiCqva
Bs5xB8OklGKC/XzPmFU6To9GwgPHXCN12odJ+yAl1l8rORGxaMeJQrMin9q0L8MDSvteG8euWsTb
ITc3109/TclQn8ODjNhoUafCSuiYsnpsW+dgd8lWj2N/6GO/kCK+rinZqRjhXKaqMZqkndrAYk91
fCBQr6b8bPHb0ZHN+l56XAxekKUtHbqAmEkwmzFR8nLOUDVRx4es8nIM8Og/bPvl+r6tLuiPlN8o
UCfHY4QtYdM4t0HJ30rri97dlta2Kb0qlmS+Vw8IUDoYWsaQCe72cz2YRzvPbPv3RPjwPVTulcSJ
0LcpeZ1JpBiib9ML3cQkl3OI9WxnqxFGLhR/MmTmeX42cM0WCvhLR5GG8EjDvXu+mK5wek2tVXqs
MwL8sp0BsKpB/0xliajztNc/ciwQIhHTBNCAEFTWGBbVicrpsVGnX6r1OhTtXWoAoL83tUdiEbf8
KM7w3zItYlKQly10QoJ3q2dA+nGWGke6mza6z3bJHUasa59vys20dyp3fr+ugqubeSJQsKmkJDZ6
KjPjmGSvCRRdL9y6eMllwI3nj4/LdS2qc6LpYxgnRpFgXYoe8e3Qjv19W2hvs2bum1F9ikcQQSlo
TANkQCbR/WUFfyKNv0Wj0G0uLFDoyRaOkTPNzFonpEcdPVRtnHi1efgXe3giQXB/hmOVBNtoHKfo
Dg9fmLRLELW3H3rkXC5E0A1lnsyxwlVyrDVlV9Nyl/Y/VPjA64s5N+JLKYJCOFZYtRw4/seur+9N
Ej87BcBq2491J1yKERTCGBSOaVsFYsjPUbnJATOv809T6LPu5/UFrZnxMumOEQC8ozCSdq56aasP
ZR2Z9Dggt0Kmm0h/pskutCY3033T+nJd2pq2wV9gsBdRNLmY7O15X3XgmKfHHrABgBXxFVuTqJtM
hJD/mA1Chwg57aOVY/45n8E51RXfry9jTQswnoWiJHIfFPXC803LmzFFh51Gj2Z439HUK9Jtw2SN
ycL4419KcCJFTBE0DCUTRx/gYdOM+xNhCIXy2EssK3KHLKm2No/ie1DIp9t6HicvqaxAK8wn5ACL
2yZMlefrq15zhmjMR6SN3C8GK4RrcigrFiWkw/foKSg8XlJ2cIbIbzL/upxVlTyRI5yg2g152dCW
Hh2tVJ4WbHc0ALU7E/0XnmEUx1gJFxwgYCNcl7t+qgDUXiZcycU8uFl0RaQAkeDInNe0ckuAWMaN
JM14HtP8faZIHsARoUHfFKnqysbRywQx1RFBs2vOcLl54VbFvtAXwtyn6wtaFYaHGmJOHX/FcYBe
KXLAQhX0iPAaBPJ+yDdOWfiEPaK/ReIYV80O6C/oM0ZoiOLNuUkopFcwf8zoUct/qvYvnf7H37/I
P7kie1pGgMqq6NFOn3Ozd9WPDYP8fTInCxBcbqvMZtSxRYDzCAK0pj0SWW1yVcFORAihmUL1prTQ
onWMnNfeLr1hvOHa6/Uzl52DaKR8NNU5gRJT9aUF9lctobRadQJoyUPLEQLNC0yNUqONxaaZHttm
zr5RIws/Z3GzN3r9Ve+p5HkuEyYcuglTMUNjpMcYfZXdYxu+d2A6sWV4sjIxwtE3baF2eDnhDgw3
rK9wLve1ctdICWtWz/9k74TzH+pSZWkB4zfU7HbizFUGAvQH0/h0XQdk6xF0QA9J0bc5ocfZiD+T
ovao9tT2iQYAqP7XvxEFeFAdUwyocwrhg+Pos86BKHcs2QtSAkb7M+I7KX/E6oLw4ASwOTLHFwgn
c6pQhWV4a9jqIR7mTYoLUG98u/T/xWr+yLGEPE0OKtQOWSDcACqAAIe9mR9pq+3GdPff5Ai7Nhtl
mpkObrg4vSXaxmZP6LvQCkkkJNk1Szt3mXZilxqQ4egxi1y9+6XZuzLyWBtJPPOiTeILYpnx//tw
xBnyPBkUFAR7ekzYvYN7RtfQs5t7MYBLeCtD0l9fE3QALQk2OhcF1e6NCEMfEUy1ij8Z3AXHeF6+
Z4qkGLTqRJF2/0eKEIFoYV7oALnBo8gB8zfifO/6+a+HdicChAASVcAqyXp40cZxmwMwl/dTCs6h
Te8j7tgMe0Cp6y/XZUp2Tmys4KajtNMMSw3BEDGQr1zJHxUT4Csk/m+7Jz4pWJKoACmEJKXdKdlb
nkmsZ9WN/tk8MZ+maanDmAWFq9JbdH6B9KKSEYVIFIAK0Uw6A7jJrKAAafrJiF9jTbJFsiUs8k+i
mQl9lmhAR2ivpoH9c9RB5LG9ftxCN+ff8czJLi2fcCIiSgbwvLPlFADVCBVLt9EO1VN1q/nZVoa+
IduvRflOhPEhrcAOAAcd2fchf6LG5vpqZPslmv1gpnnFsV85+Wlpt8545Oxj81eXGyYYfeXMcWbE
kGHpxzTyTf1HHu//2zIEs69LNncqhQhiPziv6DxCrea6BJlnER+Nadg3BS/hWehX8MyDkCL2uZvf
DD+UXbENN5PEFgXE+r93zVkgF1HeQ/QvWErfgDWxbnDy4c/wrjrQDds1N1PlNpVXHPRNubPvmWyS
aNWVncgUrCefUTqJHTgAG5OM1uxXle5mX3QqSY1J1yaYUI+AjfYFjovemU+a17r6TXYX3tY/Zk/Z
NbvoYf4iOb1VOzpZmWBHCAuatl5cG72znitYbbRBsrPzeKBumV/t6D1gfCUylxO6uL9PZAq2laSx
ahKGMGEIFlrK8Uaf3XBvuoP/+yZ6DH9KBK4a84lAwdBATqOCCxMC7U9942KkEr5JU9wf9Lk4JO+R
l/kAz5NkB2UqI1ieAeyj3lxUJk6+9l9Ty/SB4GvOss5gAeLswhxEjIsUzRVpUy8WTtzl/OJtdDe9
F7dgK9lFvvVyfSslOyk2gw4UTGd5h52cMMQU2y4SoMgTSoRI1yTEkXU3tmYzY018S7ZL1n1uPNOd
vSXnzm7yt+trWvdgf9TDFjwKmewMs/JYVPeGJpI9UBu/WI6XHMZN42Z+eN9+jFTn8swEd2JlajJG
FXTDGm5KQ/NIvOe2TOmXTbpiZSLY4GSofe5YWJX+0G+Sfb2bIxcYm9auhI+Md+YnyS5KPIlYBgIo
LE3KdPGRd6NPPbI3HzPFnZ/YQXMrL7y3XixZwlJiY+KcW95qbRlWy1XAfkzxZ+1nbe4V/fn6wmQq
LziPpMY0FgmxLlZs5tid6v3Et9dFyPy+mKQD1Spo6MDReQw/tZvm0O9C3wFMtOMCpNQFVOENB7HU
9+tCJecl9vsoStTPZFFCszBuZrt81sCqfV3EqmUBUnYBDTQXGBfB09eqzuxsKdmR3zqYIzawvPkJ
eHqbYuv4jWwfl2esoPM2mJeRTAVWGtKQgiUnAx6b9pwgUNcj3CXaELkkowZQCJT8UAxG6IPKZNtr
8xYwLDcZpp39TrNkvIJrkTCep2iL1k2k0y+y9alFlYjzGI8t61sEEsjESAKjr4+Z8tUytvak3XRf
86FyraTeXN/xFYs4lSwGY1XRWsWMHP4Rwu3w55igeK3tGJNlrmVyhHyCGo752CCxfbT7b2n73IGK
GLCvjQzlckVHz5YjXARWZU3oDVb0Yz0f2vJT/rGJwd+O+Oz3C/oCnkmjrPDoP2rzZlSD8VNkShKK
Ml0QZ6nLrFHpzKCS6lO/MbbtzrpPG9fYaT64Hlr3+vEvvuhC//8onjhDDajQXFVZqB9DHvmV9mhb
lh+Nz4O+H8tfavJyXZpMCZafn7zB7AQTZ6T+Lc3XwHaEwkLqeFP367qY1UUBLux3BWOBcj4X07ch
HZvJ1I9Z+ah2t9H8Ntp2wI9RVu3a6uPeHsWEP8JEb9/QESZt6McE0yBT+l3RuGuOP66vaOVKORMi
xoZ1V9eZDuvJnbtc+4ZUHEp610WsbRr65tCTsdS1cBDnm0bDLDRpnevHaKxBOASqjKgKb5FVdfMk
OQ5NE4JRQfJ8WQ5C1D4dOFoOXchpAfR7LtNIc5JnM2TisH4YmMQDtqlnEAAcO/Oej/a/UPZTcYL6
cd3sS25k+lGxKBolNoy+hk7s8lZ30+xzYj1d31GhB/gvZ3EqT9DDmqddW5iQh4PrQLNVNpuBgk4l
9ArtlmRu1u8qKW/UmqpgMgnonzYahbCt53taq2kfznWuHQdP/0G2/Q5NY/wm80YQcW0jL3XTr2Rw
p+P1ta5ZNvpNgRW0IDoaIjBalxiKMSAFeywJkCO9kob+/DVJZXiAa+79VIzg3lO8qhWeQkyl+UP4
I+Pv15ex9pCwTwUI/n1qMwQ5kQMBzJ08Y6vvk93Uu70/b/Ca9umHtw2NiihToWcb8OyAKjg/LH2u
TT0E5MkxrR4aM7yLp69TdRjzTFISW7lUzgUJqp/xKWHT1JnHMP/JTUzGOdE+IncJf9C0+SnTooeh
2mt271aWIWkq+z2Id27lkA0MBoq5BfsS/L3o0rw0lck85trgUTXy9fGzzUJ/TL+m5nHStk2CaemQ
+In2yyo3inJbJiBxM+a9kX+uURsaOu47VPLcvgw1AQQGOC4HH2UhTy/2ZI+tPVhDaOO9Tec9BvB9
a6IHAmCwPM8OOS92mBF2007fNsTaEusNFGhuGcsGVC7cLjD3VAy1W/iDpjFRA8LaKkO179XjGOou
AGBSxc+nYzXwu5AnLq8G/7qGXxiqjTYqtKcBEgPYvRfozglpZlNR0N6STCCcBan6rrvvmUSI0BwO
z3cuRZwNxuSdbZWl1R1pigdJngV6tk0QxRSgXuoGr2yPs/0ImEZ/tJH6tYZ7q7wxS2XDwEdoJnvF
GHfXl/276nKmhMsXLW3hNnr+0IgvGHZUgIOJREZ3tOw4cKqnvttGxnPSH/n8qyi/RRbswck3vfE0
jf1N1L03qBEpFByh/CfVw89Gkb0D3+hn0tWHEDPbubqvjdnVUIZXvxQdEAzjm1lNfUCyhbz0QgBk
zz3oFa3c3ilFdKzb5J4NZgbaQNmI9KXTWtamW2hzXQYr0Zp+7kV6LTKmcSLdMbTuM70KuAaw9ckF
dYIX14CpyZ9JAQTTMWgJOvQlO7uqUGiAJqB3AEacmF3tnE4zWA+F6nIPVTwoVCNXqN+tmhfHdyJl
uRhOIsfGIf1oKUN3xAjMl4iUe4pR1Sny1AkYCGW7TzECZW61qMfVCrNB4TqbXumsgMtgR5zbFj2s
engfZ36Del+sfwyXHdceGuaBNAPk2MXFYQ7s/PPGsZvVjjfTe8h7UFWk21Rhu7SrJOPA4l6jb8WC
LwVjAODmdejzuZimMkbmdCjKgq06Tpe9Zo9zJzFeMYDAKxijjNRZ0CxMXE3CVUFRhOPLe/TZYsSr
ongH9Ns2Sw/XDXLRydMDxZwSQc+8g3vBwIiUWJWfmdGwWJ/Kh7a0JuNNsQHCtzOGvtR7T1dmjtGQ
fE76yTdtS/kYWizmsQThwj6q0ajYJLP7h6ZO7xpjH4XsubK1zfUliq5dlCK4nFFJalJ3XfvQRNa2
ogZIcWwfLJC71qy3qtF4HCy2/0nk74j0xExy3cnrhhj9Q968ZfEh5C8jniPARx/jvWXLeuwFxpCL
fbSENwOZC0bDBPtoZRXY5qpfbQKoEBUAqDWI6hVzdM1wvKmcHJfqHIPSto63RFc2wB7xjLrZKc6A
h/rHxpgvvkpMcGcAyY4yovQPneN4Lbhj2Mi3WeZ80E6E4xUz2005pKVahxBjch+U42CzR8jwdv1A
RWP8S4gBgwToHaA+hbQJBkrtsE0sDA+me87f2uneiCROZV1N/4gQjMG0ACWas7C8S+noAzayCn2D
voVgDbAyN5bpjOjCxAUJRuHoTbVkAcq7wel9xkAKGJYeqEme9EiGaSsTJdwZk0HjMrKV8o478WEE
kraetneh8RmEVt71U7oIr8VVCXF8b3bDnKs4Jrrjt0v9waxcAGuzw1KfKmUeWrYwwUMXFLB3WTGx
OwJ+6sze2Dbmgjp0K4eSdKxMkBBYVB2NcsYbdgdks2IIssLTunuuSCII6e4Jt2cSzUlp6Tgowx02
KGJ68147qFt9k2wNybUjU3bBY8UY1DcUihUt0/oTOxL0GlH7mxb7LT1Usk7H9Uvu/6ZlCNISWjda
36TVHQ+Z14w3c/Vash+zecNkqQ2JnzCFtjCi9jxVGqwLBjyOD/onJ5HcZjIJgifKa6c1pr5idy15
AfYhNo3IEPUk6ia+hSot1Cmm3CGCvpXz/di/j/xTLa2dyMQI5tPp4LgaJ5beD5hrn9Dn5PIoJZuo
bQ4cg+0m+pzTkLohG3Bv2hUQbh8q9h5lk+alRaADP9hMqy/XPYhsdwVLI33cgqNoZHeU/XCqDS2+
ZDIVkSijKViZabXA/DFUdqeAWN5E/r396lTPgEPws+fri5FtsKD2WW7MZTsTdlej5kuNx5TuwuHG
bCXe6eLdI3hdsRcyI2pYo9OO3Tn7krnhrkBnh+l3sTduOi/bfjTI/0scspQGHhkEWdLz6FtJZ6Ag
RibcbpgFaYMGhH7yiKzxcl0T/khZfn4SwoXAVwA6Zp3eKw7gtNRuD6qPFJ3Y/+aI/kgRbKCkVLEH
0qT349yg55Z686i4Rn4/1KYkJF1Xuz+SBM025qkLmQlJA/mSZRsrIq4W7dKv5vgx+PV/4r7/S3LE
89FJQaLU7B+cSt3YnXabcOJOWn38T1vnCAfUtkQrSwdiiqx1KXXH6a6t72RXx6oaAIFvmZAkBMmh
czVQU8cpqYmorK3yO0aJ2yjaCwqu++uLuciC/VbqEzmCV2hL4NqMDeRkjavt7B1wmfb2C2Cqi1u6
bXahN38w5y8KFJwDerSUHHnr8q7JWt+ePbzlh9Zxi+lGhoYh2ULxHRAOVaZ3TYQ7MbIPdPg2OfWj
bW+vb+Cqr/uzf+IrgGiWqmQxYhd9eM2BV668MfWRytLry6ZcvJZPpAgx+gA8fB0l6fIuYuF7YmSH
sk7u8/pHhSwA4EW3Cy4wJgQkpitbmxCrG0gpUa3AUbXpPk/ASxwgRVdI20CXX3NtcYLd5h3HLBW4
g+4av/hmbOtd7FeWGx1mz9yqN+Yxe71+ZDK9+B9pV9IcN84sfxEjQHC/kuxdrV2WRheGlzH3BQT3
X/+SHs+IgvgaYX2XuThG1QAKhWJVVqZwgWmiMsdIkMmE402meKAXIbK39kPNW/ByEdtCOE+1ccKB
0d20pZt4o2z4lnnRlt426CaY2/qceeWebapdsLm8vHm7Lm2nEDnAa0lCPWTl2Qjvk2JPI8nfl22f
EDFap4DmW4zX3Uo61/g2E2GbiuR5+oBveb9/H2Z+SV8YEXP68hyVbv7F3vUAuOi3/K/wML6Y23Sb
nP9MNfL36/HfFcOY/fuAy5hJKj7MFkH8njqR76h8Uzi6ZPcu3ynIrL43Y6uD4tAWiZ5SPMbTrjRA
QnSTR5Kbe/mMMKz33kqWWkVk9FiMUvaHmneHML+Kgp+XHU22FCGSG8ygCbO72RHKIz6qvErt9nHb
QxlCRkgrMSXWtfquU5mWwad5cc2m1tXNK6efXEb8y0u6fHeglPp+39qS6Ak3G4QG8lfagAJF9t7O
l+P/v5z2r5R2kd1lZTJmaGGW554aXs4LzFddQe7CA8G82wYgKNteXpDEEUR8k1oVVdrFSJEn+qO6
YfFrJ5kWXU/CTdCroYeFqWlR/0hLE03rbYSDSvsF5gYQzSPMH7fqhuz5STb3suoJaNoRDHBizOpX
52mxgWMfTaRs8VgMRXyMaHfswti3KpdKOqZzlPxwUAs7QpQrO6OoE4jfnPUg22l2vBmMDpNDbfRK
a8e+UfXK3n3iqBYWhevUVnjjOwNPRl/F+zaoNkb5d2D/ddmIZFkiaWWqhb2V1wg/RB2BZPNHyJ32
qNkm2042oPILafBhC+e2M5qbIOCg81Eujoo7SmsWad7dqDU3rKNVKam2D6ia79gMZdH7vqu3I2+c
Q0Zy87kLx2ynAPiku32v9FBB16oriC5w56kL+8gP4nTc1UnnXA2Fqt1ZVk+oa6l58UVLCdpcNI3i
c6aNxn5SSKuhm6yTc9bosubBqge+LUssyY4xPjHSBEXvTOs9AEmShIPN6qTKxolXj8rGZ6ZhQmsc
/Afvt49MejiFUMiM3BiKKBEAiEbZY7KUa84+D+mA5mNUF9+hztI8fcJJFpbnoLI4ODMACBPE1MV5
HPcNP4AHxqq9dDi1f0Y79PvNXRgSPGSgQdg4NS6zof6soStFjl16uLyW9dN628V5lxdrUbOw0ViF
ZK/rFDzp30ajdilQzZFUPGY11P63GFXsaOVO2iZxNJXnrIZsWoNZHfS5wfdPzLb+zDO1MCUkEbFa
8TgP8LxDg6Le6SVvN6xrJbgN2XoE/2MmHRsIPuEtnIvZ2cuoJ+Adu798PB+MQD0VRNGQdMOXEr6V
BFfLrDLI4krHJwa/yie3ZQeiS3LJD/dIMCE4mdOTqpgJruDNB959tUsv029oRlzIHf5vixF8LeVF
0aDnX54D/VT/qPhtI9MzlGyXmJ/YQ2pk8YT0oY0PkQLG4d0k05j92NRTfx0H6BhA7AhhZ2G/1ERt
7ZaEGGDOrZMGWQ/e0qta19y+u2PF5Paq5qWxtUmBkIhN6sZxtTGhFsyL5rrmxcaxi83lff1wh4Vf
JOxrb6C/ArIKvIzhGVo5rkXvym47aJLKxIfcTDAjPPlpYkVFG6Rw+LipNqSi1HPieFubYIwKNet+
LPUHaBRKAtTHI32/3cKzz0atLByOZz9CAcF2G/s6kbEiSvZPxL4MUWrZ4wCvCfOfduZW5AnolSyV
nNKvP/PuvVeBZAKtBl58aDuDH/F9qO1mIDk1ZjYbO90r5rTT6NOQXSntVqlfeH7Pc58N95Oza4jb
AagxPurZfTHc8WhT2sGumeuce7u9K/m+dO6h3uOqWrktCkDw+TnnO3XqIP1F3S7dWZo/an+a8Qk/
X/D7mE8AMULMI8LQVfcSOccKTOvgj3yslOs0SCTRdT7Wd5s1E8hDPA28ZLhiH9LmkLQ8CSKrfKX6
Fs2hkj6U45EHmLYlLrh6+kg2kiyGQYfaIDMCnQvgT5isEIXABs3QsqDOjfsmoVtlpnau9lkSXBE9
3JjRn1EjgkQeSFANDHxAqlBQFouM5ZRVepRB+vveMMEZnNM28aB6v/+TuDAbMYAcwacA2LcdyxE7
GnVoFmFWgDymUSaPqtxTaquZKWtO4BmSPFTCdw5QY8AnA6YJaiH718kJb65BFd5rFcIA3zRXc0Un
3ZGHGRc6T839WYnqlzF83SDnM5E6z7jA91cpdVB1YyMoUrIc7Km892zO/EhKkvg+9sDMjBsDlzQC
30yYJHLFhnpjVgm+7O5jQg55ya+gRr2Ly04SGd7Hn99mNOweCItUgFyFm6VxQpqJArYEFJWv2ZUf
1+0+7rdR3mwve8Svz7+3a4U8GW4Hmjjyi8sXaDhh41BbVhoW54BcFwdT3TnTNwgvuU7gJ0w/JMlV
lzDXMa+1JnZHQIy4+mD2JxK4tO/PpuzbWFg30JWoZmsmENEgBifAiL0/Rc1gGoh3aflqkL+TzuPd
RlNL11Yl2/v+ZtsOKL4MAMOAjrOgyfhBI1pPbd46bTh/ZxEsjnrAAO7s/toOzU3GiaS0JCwK/z8m
s/DBAe0LFSBSkaSBE9Rfqn5w7lvuBvkVpy55Lh1Ja+99HQbAM3xfIf+Y3xHoHIFf+v3OVToS52rS
y9dM0b1i6M8DUyXJ2vt1gB0Mt1gFDxScBetArvPeBJ4pY4wyBA+wJwLf9oNEKYjKAMrSI4lTvj8f
gG0JLKnwfhUXDojb+ZcsPkHA7qpg8FBTf0yN5jexbsH1+hs2xXdZOW1iVYbInDfn7Q7gGgMqBBEx
IBJhFOLXgj02QYvQaVgdwk6s7DvKwmOVtbFbjEp6k0wdveFx27maFcrm996/ar8mYtGyclDXgvgL
tlb4ZugjIFWnViWgdnIOKRkAUwxDj9b1qaqil4xVz1CO2lR1uLt8798HMtjFruKa2fAY9MpMkfc5
aDS91lE5uI/ITIkW9PqmS6MX3uSJ5NNLPEzQEKJGgyiGsUFMOhDBM8H4UoYamLFebXT/uLYNwi+t
/dRMbtpIAOq/PHB5jo4OBsJ5LEabXwDwl773GzXBhCydIEnsqJO+McC0vi85CbdMh6R03xiATqab
DEN7HbMhO0ayV6ua+ebt4YAvwn0+lT/zyam9yXYgNOSEENAd+7+aOh/8ZqCW5DNL9Dpsim6Bkg5i
fUhqbJHKp7BSHpccPKSpRnzDiHb5qH1F1gm++9wlBhgIbfZ4+dQ/eJsJF4NHgRZydnnx/cdVU0YV
79d9YIKMD7IbuXIdtmDfSwYd9EutSbxEBRS4dcp2kwWpbMnv7YPbH9FjzgbwzUEhjijiVUq9nUoU
2IuzU6kJ9cvJ6o6qGVleN1bsNgno+AixoHCfDAN50BL95fLy3zv9R/PCPS9IRLLMwmcRJCf21gSN
yzJM3Ai94st2hNTntyHgjVFxxWJ1TfD5KCE16r9jflb2w3aeSFS8YKvtiF97qL1KLtj8q9+8/qOx
edMX0bLDGnI91vKzWp0hcw+9lqz6EikyKpX39/hfM7jFBiDreGKEzcsJB33vVOVoAlLfLJ6ha35k
ar0Ju1NBlcPlHVxf05ux+ccs1lRUOSi7KMnPgBaRhnuMQmzy+1RLkJyrDoFr8O+ahHOymNoaqjXl
5zh8gfAJGDg9Iisgy5YiHI9eBqkRaGZxnh51zM6xHylk9GLJfkkOR2z3GJnKNSOdq0JOaWz7YYSe
ef+skHrrDHnvGXUuCV7CqN4/7mASMuvcI4phGPz9CUX9YJqVqRVndTjV4YYZD3p3GPQXlt603U7r
Nk28u+wTq7dqYVJEL4HEPdWUGZ7at2PkR/aPicZnu683pHO27YTPps7UvACZalWpO4t9LSpH9lEz
v8fiZVv+BqHfRYGU1rKI5ufGt9zJV122s+6DxwosX8V1BtqHkch2es2BliaFV60ZwQdCHDU/j3ed
T72Aud0B7XEv9rqN/VDmXgn2AjDy7C9v99rdWJoVPt901oyZAb6J8wCS7LLWb8bxQdf/7Kv+gxtZ
834vLroRlibmChgiZQki6VcafcGnR0ivmtR18o3zZ2ydH83Ni16YC+o4U80CAsrQdx18rqbFIVAU
668h0STeKts+IVzyCDI5Q4enrhi2+JRJ4yuog10+IdkdFCFPWZA36oCk5zyywG/hkZ1rgehHYyjW
30yb7CglOZwD4iX3FwKmOSoNoZWBW29/ZXco31/lnds2mB0aMcEgU2aReb4QY5AoQP+6GwDiGW4a
dmdgbWkAMpzN5X1cPSpwPqN8gOlsIiofOKY2dFOA4JkXP0h8nZAzJNkvm1iLzzOt9G8TYnwOgsDJ
1AYJQZfb+zy4MhTAm3v7tm5q30qlI82rUYoi00P1Ch9rImsL74J2SNQeUapsch8dwxyDhAn3TL0C
ewDDJ30zYMI6TyKPkSz0xoq/lrbZbkhBX6ihl9Dw7EJJIFvd5sWPEnyHUSiilhVF7wptSGPoDjad
OjeizZ9BNX9f8oUhwW0SSIBMxTR3ojHP4kd5dKyM7LW0gocqkkEoV130zZZI8WLmeZ5qSY0LEb0y
3Xat57BmmF36jP8szAjPzmA7pclZmp8hGX3fxn2/7VPos+u0qDyVpnsatN8/4bELi8Krw5NGZVWI
SFlr7a4/p/hgYmEOGaZdWEiSF4ljiDTTfe00gQrJ1TNYcprOU+tvjkxAYz7yD3GL4vrRefLTElk7
6goN8SS21dA1rCHbm4O5iwJ139jsaKS89YM0nw5FgbJhVNaSl0BmW3gJ2BTYwagEDEQ5A923ne23
qNJTDJipXYgmEIJ2Sv2hyiR2113zbc1zTFq8dU2TA2jZpvjYUu762KvYrqQ/a5nMxWpkm2mjISqL
apqIl2nAUKM3RoYHfIBMYAO+BFbtpkrFEE/psbiWZCXri3ozJ+QLYU7CKGPQhkv7SoHU0rcK8G83
Vr5m6mdyaoxz/rey2W0X+zdN7VA0NUw1HTuRfmfTuzwsT/3EvFaR9YJk2yg4yRRTPK1Gl2O48ruZ
nIh9rqvrmG5aKtnAVUPoaEDiAFk7/vN+VaruDEoVwVDv3EKBoLa3UXBLoo0aSyqSwpDS7zC8sCRE
EKidNVobIzsx3DlvnYeUqr21m4eUmGRRqxFkYUrIVdV2HG2F4nmlbe5aYPLqNS+UTafKjAiu1yOC
KIxP8AfNdBt2w+kDyLAkj6QAL/+4a4LXNeGYM7XCrjV+B4437pVPmMn0nZnNyAWJsCT2rmYKi50T
/C6xSVaHQYYw3yp+apZ7yuzN5ZdEgPb+uyQUpU0L8j5ocL13OaZEQZHbCESoyisYbjV93RpY6dZd
X/lKaez6rsA0KBA7PQhuPS1Ta5eA6IrnKNcZUAgtdC2+qpNYcSGfeAVV8q9Mw0HHBSA9l3/r+na8
/VQhRzHNpsJoZwVwOkgN3Lo0vjH2ZwXRj9sxvxeLuKJkRo8ZbxRSZq246thHT13qq40XFZKO6fxj
Pzx66Cn+3nexYJ+AQaUoKEOjPCzcIrkhQ3yTWvkt6bOrehpuGBllecov/a4PNtHxwFAJqsofJCMg
Wt47sY0SWzua/d6m5eP8angdGx4Ux2hndgjDj/TqZtLYPXdUdWsELPPCOvs+diPIIA20ZEar/XL5
XNev1eJ3CZdXsyqNNWqDr9mbxp8pdKF4+KxOYP9TwXlZ7Ijss301WiwMCvc4UroqNub8Ca9jc7Ai
Om7SvEi8QDdl+a7MlHCH7VDPSp5xFH9ABIP5sfGWyQYb1k2gB67Ps1yqyFaUTD3GwTnyT5VZX7OG
3OddABqaKaolF3DVkANaDntGxn6gHs6tprZzEz6LDpCfaPSoB8FdYld/pvn0+xLOjA3gX7KhHCQ8
g1aKr6AkRN2hV24JszZNOZ37UtaRWLuBFugJZ/wABW5BeJeGdlDDcIiAIynB1vVXV++j70msbhoF
I8iPl1187WFf2hI8vDSBuS30GRrI9Q2h9bbvdDcPwlM6qK6dy2rcawcFcSkQVwFIRE2RNWuorVi3
0Tg+63W8LZzJDyP+GGqSh311UVB30rS5a4tm4PtY2WSa3Zm8QHZJQrfS/II91Pa16niU7S5v3+p6
FpaEbCUKm1EJzbA8m8UXDnxq8cWUzbismgB4b+69YDkfSqaVZoIoHAlEr6mncvhamOQVJZzN5YWs
5l2gyPrXjFgmnWzWl/jER6jbBrtimwMC7OVXvY8y4T4OPpOvLK0JJ5SGUG+hIdxOiVyI1CKyll7q
AYPbb+m22Tm+JslYVsvAS4vCSfGBJ7oVojfQbTtf9dNNtw+vTHfmQs92Ui70+a+JD9rSmnCFO6Ah
WNuUqOOB5ewUp5Cpb+2TovO7nENvO83B9x6BIcfaDXntB8ZT5tiSSzDH748/wYBmtAWABHiL3l+C
Mci4GYL55Wx1pyx5Msl2Uv8KXy67zbpzvhmZQ9kiK+FtWucQqEOywI8laojDzfB02cLqXQYA6d9l
CHlPW2SaHptYRmCcmLMx6BNYnpoM4uypxCnXsjjrzZKIuNAGczQNG+UvRY++2IGzTSZb8nWzbsLG
qCkko1E0nLdzsV2tqXX1EGG7DLQSh4H5+ZDLchaZDeFdh3gjtB4Y4sUMoDK/lh4q47t5yk/z4pfC
c3zZx8DqCaEtTVQDyKMPEDtiBUGpMSU7W6zYOXHh5rPudBztKH+BWLUkUK269cKasLysGBHdoVR4
DiCbRo1ir9XxdWdXtatYRFaAXd3LhTHhDrU19DYjhqAIwYPGnXq1cvV+e9nBZTaEK6SnSd8iFctR
LLu22zOXRXbZhgkXqIwCpyNWnp8dJ/VLvXdjzbgy4nGrBP/jdokkxyFErSJ4SXGuen2rRvkhkc3C
SXzNEN6NMeuNQglQ2+/Ce8Juy/xrYWwdbavJClSrge3t5EXWQrDOa5rSozbgkJ9jnLnWTwzuXz54
mQnhjajZmFljHhXnUqu8glp7W0nxMR1K/Gv9ZXccQwMOFhA2sdbGwm6KdI5vimZbHTQ/PBb7f6jf
Y19Gbrt+PG+mZl9fxDc1qiNoyMJUHIzPQ8E9g3bnKQq3mZaduiaTNOJl5oRwGk+9U3W2itQo1b3W
+VvjVyM/pPWukJ3VmiXMqv4ih8IEnjhnPAYYZNbNCEz9tH91Xhq2CfiOpVey127NJ5Z25t+x2EBN
r1SlHlrAJfIEsdQEu5HttgD/XXa9OaaIucHSjBBzIJZS8KLFd0ww7rt60zQnu9iG8f3MC0m/XrYl
zBj/89G0NCYEIANTY1aZcxjLNvpR8xM/8JUv5l/FSXmCeModf5Y1oSWnJbZXuoAraW8gbDtVsmlB
amqYvpKPLnkcUUy4vLy18LpYnSNEpJ5HikowIHYeUr6rDL7F1NpNWuZuQ2SQUNmy5qRz6RxZbGpo
Ccyf0/VVYw3+QLRdad7Qmu6U4P7yuiSeKLZXqJabxhQ1+XkIHeIZrWWBVs58VvJUYki2KiFmtONA
2zDC+2QhGaZgAtpm4wZCANFnGrbLkxKiBUVbIYij2Q/Z1mbgkbviUjW3+QguXCwRg0qKoY4sgpge
2/1dHltuZtC7IdUfJ4qRng6ieHVRnyxQjBSTP1EgYjXZKPJ8nS79BCGEqGNk102CfEJv420cjtuq
BYWqc50ElavSYV8zqAjzzWVvWb8FQCkDTAmcl8hqHjI6RajLFmdGG0yLlsfYuW4LAyW6qpGk6euO
+Z8pMcnou7TrwwL+MoF66KvBbx0Z0etaRgak2r+LEZOMoAoifFHhnoHndKuXxc9sqF7+p/0S0wsr
cZqJRyi+sWxWcN7F1bnneykL4Hqcf1uJkGI0DRkIGjdoAIf3SvJkZYU3GBhMem3SnW1JEg2ZMeEi
Fywx065A1LVjwAW+RChUZ8CjptqV1YHXRALblbmBcJu1EQzYTYjSLI2fW+B01SsiQ6tJnFqcp4jG
CZlzBacehmtenkjZ+91dX36meLl0N+HCVh23i8zBmx+zeAPZhhsdQ5Nx1u4uu9wq7gdU9XRGVM+0
s8KOUXWcsjZDds54+Q2lxw3QeGDgGLZtjLmNLDhogbYb68hTbEsyBLAa4xem551evFxO0zuFGgFs
GiSgwMKcjaW/ZINPtK/aZ9oXEKHFOI8GkDgmbwRTaplZoJ3DmHM5FX6KLkGDEhNUo8DQkd33z5JN
XXX6hTnB6fMwAcYuIzAHgZftoOg7YroG2yXmXQeCT8g5qdsp/el8iRHrbdD57ftxG9P0wB4iGRPA
atxa/BbhgGMzY8ZQoLpQOU3sZZXxrTfNT1QwltsrnGTNKeENH1ABZ+Z5AJWGpsqKZ6vXDoMNBpDQ
YBIXB2NRF4tsPZlPkNrPrXoEYswI3O7p8smtuuTCyvzvC5dsTDtBJwpAxcTovWbYM8DntWk6pkV/
UJRR0lRbt6YBxa6hVEBEHane5p1CGjS4nJqdWqp1bqnXj/haO2VZf903weHy6uaj/pAE0P/siRkw
qMrznnXz+xIP5mNJI3ZUxjLckkxW0V9fmQVIL2Z7sDghKW0VM9XpRDjGOXt/fAqrwtW+hNCyDn5c
XpLMkHCxQdKm5oaOFndvnCzrtca8WWzc2+j7YdLtsqnVS40p+X/XJF5qRyUdp8CcKcR3yK0SPKrZ
Xc2vgqxyKxlVzWqTERM1/1kTrm3ZJXkRm8i0y5/0Z7ifYf/g5TJ2+jZ9sLeKFPm/ujrIRMwzUrr6
Qbmk7wLHCWJAy3UD044l789qh5yQY0yYuEHURIjLMipdbTUrnfsxuM+gmXLmH7W4bqgP1i2ZKC61
hUgY2T/72N5W2E4Qg5lu0m3N7Jhqumt+TQ1fCc6Nsde7DbOHXckORuRVmGJ2UrdKMaW8qyfgNP6O
0aUYt47DXJZtnb8r06vMp1jbl0h5i2vw3Q2jp31pv6mRZIB9tZcAWoj/FiN80Q5NngeRAVccMm/0
mkN+p2yaYxhhSpXuHf8z8GMb4mlgjIfqADiA3u9dhWljzMTDQVh5SuqHodxEMiDRarxYmBC+YnnF
zdwxfyWKGwMcMMbVIDOxGtYXJoRA0ed1FAYtakMqba/Y+FSqzn7SINtaNpV7+f6uH9DClhAr7HRK
zbTCjiVXkHk5gBDOb44WblTuK76smbX67C6MCdGip1NdNiQAUMWpD30IGp2sloRz2d4JISIbBlOr
VTs7584zBytDcluHgxsnW8m+zfvy4dnAbAamofH2kg8MBoUFRt4cbTm7N4e7sDKjjUNi0AE46S5J
q2c0iHeKrjSe3ha4q+30A6wrmktGZ9wwvX+5/HNWA9Xi1wgbm2JCMKAtWj+6Ubl2Ebts2A2FW8aJ
R+lVn3yimgiVGBRIVRXjKSKxTJWnIbPjDiBBM/FqLDo+ONadVSWu0kk4EFbPc2FKuAtKCfaSqcbK
OmBsMEvPieLxyW+55CNp9c1c2BHuQRdbU5kl+EjKk+csfwmU3K0Kn5R+KpOcW79yQAZSFUO+8wzu
+yA1QE2yimJAwqYbjnANwdtyp/s687tN6UcbGfviqm8szM07vHhPOpWkuRLPBYepcMfsGcIrFsg5
eyUDrNNrDO+yK64e2MLcvNELc3pXBb3RGSg6lMWjailuaaCanuWPFa8lplbPbGFKeCkzOkAc0kSL
w6DcLdojj/aJ03nKtJmcL5dXJdtE4R2rNDvoaZNgXs7ZTWyDJ7MeXo3+EA5XXCbjQGef/hBb3tYl
4soaxcqteASerzRzpQfrmhL7FUY7T22pNV6i0ACqCPrPNE6tR5qV0GRWs+AUQjkkjEnhEvThrrvW
oM/BRCfoVFl54zqQg3HVUOeHutWy3CNk/InrHdzVQSmrq60+kYvfLzyROm+0RjcTFBymQ2RvifXE
zLvL57FuAhnZPFSO+QvhulKuAPmaYovS4Sb5Hto34ffLBtZzTYxw/2tBCKmkTWPHykL066/aze9c
82ScWx/JJnRf8898LUK0kQK4os9KWO+vjaZW48gdC6UNszw14+Q5Sr79zJLAgmNCTRFyPeI4U0fj
hpspqnX6ud2gE7jPvXBXbSYvcBsv3n7qtV+YE64nplCmkYJK91znOXiIA7AIFcX95TWtZhQLG8K2
tYzkRRvCD1A0oecm1Zkbqp1siG7dGd7MiMTNTt0FTVZjKhFyWfRu7g0mWwvqWS5/UXbF0fFlMnyr
/r0wKFyhIK7DUJ2QNxfK1gLxYrJPP1eBX9gQntYxQFsLXyAzzucfpvrk23TXb4fNPGZZyECUkpMS
FcpTDXPvUDlCokkK24P+XnLTObzfXfaH1ddnsSbh1jZMJyzvnLlzEfj1D2cwr/htxfrNZTOy45n/
ffHIETXIwror4HY2RDSjaJ/23bbtZBpx64XIxXLm5S7spI0ZWnGDJskM8U/3YM3Y/6NC8hmAP5S8
/g0N4kBb40ChlvfYN7P43t45lemOMhnh1dd6YUIIB1moFK0WIJNLzL1mfUu6H1lysMNdI+OLW/U0
m4K6B7N5FhC17zdtFts1cprjbQggd5M1G+NzmcfChHAuhKAlXOYwYdL4Jtf022BQbnUr+2ZZ0wGU
pu5ld5OtSMipxs4e84bjdOik7MyInDqqSXKpOVB+yDkWKxJOh9llAT4FlMGcuIMAzdidMAh+5Kmy
IepTkls/Hf2hNGz/8sJW79HCqhC+o8bOgyyFf3ON3w5aZO+stvJrvSOby4YkyxNbYXWUJ4bJ4HxZ
dTeSfRmfhrB1w3RTY4QfXCnT8HLZ4Kq3v61M7IyFAUVVsUO4QzukLL7mIFGzYq/pwaksmwlYjXkL
U2Icp0qL708b3sFBHXQ9FZHHHwFO/t88RMRaBwNRclvTZyfU3VG9S16G5m8DVLON6TmRp8kI2yS+
IaqOK0NIG9tAjK3CyqNPBv9qEll5ak4TL3i9OLaoBmPY1MCcnoOn4Dxja2c6fPKQfZmVJuQkapJ7
LLbJMARJMpaDacBUwOBYEqhfDpCMvOx56/tmzDRfmMO06LzmxZthcqjM5nat/hiDFJKiIVPcAkD5
q1Fz/rpsad3x3izNy11YCozKYhbFh2wZwK+/kgzjJ6M7ysAcc+j5eEhvZuYFL8yAkssqUwOpccuh
Mv43q14t0wujcgvNqiCX9Rhl1oTQHmAUo+rVGEgpUMPZzAvjW41Tz2Tn6pWN3/63HRQCe28bQekE
+FJSSnuvTv2uRcUvZOZNxySuLjsrIb4bQVJZGelxe4svQ7alzB0whN9NkvbluodDvBgciw7EQYW8
VXXSVDMjPIz9FJ+YkT4AaScJ5ev1E/vNhhDvYo6u7OQAcBgdpq0FdQ7Hc5pt649+CYC6JqOEXo/k
b+aE+2SZsdOSBG9UC5gmfwVeeacQ3eUPaSHzPdnuCRdK76AO3VZ452ND2+mFiYnmRCa8ve4Ib8sR
blNlV0mUWQh5eRm0GxOqFj6qsK8qpS+5nuwv+/cqohJH9Z8/CLdJL+KiIejanGnlzcMSw366TmOX
orwcb2Untbo0KN7q4HyF2Lw4BwmJr2Bs1PmFCpOr5iGOXy2IxX6qIumA1A61XxBaiGpLzqg6ZcKB
COyM9tZmT+lkf+3y59pUJJu36g0LQ8LeZUk+zQp6gDurx0k/6zIU/+pDsfj7QvDhY00GcCvgW6lq
3Ao95BpsO5N/2QPWbo9DwCcLSWId75Fwe4w4t5RBw26Feez22XOJmY6xe+6DLRm+Xza1dvxLU8Lt
iTtiMy0Gaq3D0Eq079uDiso/lxRqZFaE+xPH+DBnQFWdW3M8Juqz4SSQcqI71JZ3l9ez9hI5KAWB
VVa1DUxCvH/3mrwywOSIrctrCw33+8i0/TjyVZQg6odee71sbS1DXloTomquNaWWMLyyKqIQ82I1
Rb0mRdlzF9tR8JgmRHXRvnnWLBb6Wg018T+yrxHQ9JkUTX/d0g1IVwufAk4XghoiicIjbdM7va5R
nU7V3IWiy3U1gmOwnPo9h2q21/fckJypcNNE26I4fBXRifZmFR4nZGQjp8+9PUjeX4kJEfY3hlPE
VCPsDhzo+K77OzJL9/IGSiyIXxxBbwVRDiLLoxFYGOtUIWGmpYFMB0lmRXB/JcMYEy95eBzDeteq
7Z3hyKoeQlwST0PMkifTyAKEpPCo0BxUVTdOnD0OpPsznMkHK0L0y7qWQXGwCI9D1btjsYvDA7BA
rt6Azb2RJMprK5qxnhSUkDM3tLBpaIBraCgl7NB9t5WfTXGsYxmV09q5LExYgomUFmoXjJpyCJIe
SMwI8ITyEzu2NCG8R0VXlPnEW0g3Id0Piskbpm/E7vyOb51U0o4Touyv0wEsjWIolVj2hw4jnl7k
XDTW7yv7Jk/9iqEqyV1myfArwvP0wY6wJp4okwHGSuUwggcZqJ8m3trRSZ9ueybJjIVo/sHS/O+L
rxh7cqw6HWZWJjyEgJG4YeJN1UPYOa6VHXLZ47HqDwCuzKz36DGKM43gw7XqtjOVQ1ua96Xl+HYu
Uy4Wk7t/lrSwIYTsvsqVEvzm3SFqgZYdHipjwtDXoe+ubO06NiZgqk+9dSzwFXU51K2e2pthsTQw
FEOVmqqhHGoagc7o0cLFdbKHoXiA8sNlU6uOuDAlhAkgW7NEsfru0Napmyr3gfIKdhImGy6X7aUh
uAcNwfuG+kp7qMu46z3Vju0bkkd8n8a1jZ5tXW/0caycjRaUqoexGxZ4GSuyU26Z+e7ymoVUYD5X
W0carYJZFXM84hhUEhtDhAdeu7eaY9v9Ber+Q1yANwTSx2wDRfidUsh6UyvbDD5hC/UjsLqCQkrI
dUIQ+Zl1PioHW72b2i9WAf/ZmfRweWEie8avlSGRAoQMYQWtQ+E0MZs0QhRibA/FqF7rxjakJ3R1
Pc26U5BwBCC21J7N8SoyCxBwX1vkaCpHpZWhpVfuJtCN2GL8BjCXi9iRtMxsMwRp+aHT72v1qdO2
l5e58ty8+/vCKtW608uqxGaqSgNK9Ox5UuJvtplJzKye2WIZwvWnfIiSyBqUg2l3njGe9BBSBzWE
1tSvn1gP8Hc2+G1mcR7hG2ICgLEYcqYcIJkDLcmt0fY+MQpJ/iQw9YMcb6aqX5iZj20RodG+cRyk
vdUB4u+7cqpaP2mBsANnz5Qah+b/SPvSpjltputfRBUg1q/ALMy1+Fq9faES2xH7JhASv/49OHmS
GQ01vPadpJxUpWoaSS2p1X36nHmf8Idp0j/4ehlIQX9kE2B2jjfdmWX/p6BhZWgvDqgNbg9+Wayz
7NfVVykXe1dzcx7QphUXoGbsTTvKCIt0DjoX+pQ47UaY+pM5+YY5lXYis2iZ94XdxjqjlYQmgVvV
ya6jhu28cUdnTR0MRVP1IQjxCzsNcDzR7ll2DRRVcknd7gsZzMnbtVVi2KEhbbd3ghTdDd+1cqI2
C7MEz4tdPQrT3nnU5tpOlHNeRkUN/USJjFQrzZ0sRzzwA5JmpkcDyHcjcc5bT7bQZBsm/uqNJjdh
m4nei6q6rPOATd7c7go6tdb7oHvaH7nLQWqku5kbDdIjxWH2rb54oj1y2ODDhuNGt1dqddv95z+m
su2KHMwJ1DUQglVNOFnunrkimJm9se3WTmdQgri2B1JzqGUoN0Wuow/asRK4qZ8EVhNmeczo3huS
0BkO4IUjctoY2IZF9Q3vgD9/LpgYY7N59PX7ErI5NZKHFA3sk/joaYAObMktrHv9v4NUE/OeRf2O
11yLs+ajS+8Hww0StqPtMXG//MaqofVyUTYxTehHXO563XRZxxMEzpoTEy1MxYesiX/HBB7XDshc
IEGgPK2bomeWvZzHyTQ4j3NDCGTLXOeZpPaf/5sl5aR0umpA62P19yuApMAOzdkHe97KyK96OiLz
fwakOkSlNwPqFoMWl3Rne8e2vyvcw+2RrPgcZgpKRD4yVCDvV0bSpFPR6hARiaEUdfA4pAUZmkHw
0HAfpGh3fVEE1fjjts2VC+3CprKBofZYEoi6arFv/BDgwsnepuwFz9zfsbK8aXw8B6+QPp1udT1E
IrXY6sa3nPE/HWjaRdxo4gy0TRuR8lpc6SNAgwwFkrCL6OClezNpCTQv5VoMQUoGJmHjK9PbACoS
8dDYJ1HSOwPExh6jR70Dlb671fSwOqdn9pXtRQHPSWlVaECmt6H0Q9AIBiL97PONPbZlR1k7s03K
3CtgJxlqeu9JfrS77FPPS5Sl6i1dthX/P59UWzGWDLZsoZalxcNo7Yn9UWvQCmbYu9uOoqI/lqsf
ZjwEqx4EkQA0vly7YgTBqNngTYCKSsz1IRz4wW1PnVMdc4McOlyKVvE2Ocmvn/cXdpXhOUZqNKAL
wNuxtbLD5NCY1N7bOOhFKFP2Be1SiIVMRwToU/tFgsC/x+ws7CjQ6vIsNU/WyokC85jhaWdpocz1
iEIL6fa8rq7efybU1WuzEhImOlavzPWdPnxjtg/Jerm/bUVlZfw5EoJ4FaKiQIj7vrJ6rWvVdCop
IqnnhcmeA2K383dZ2NzLqIrGiIS4Rg950Ic0sjdWcG2I57atS88RHYTVbJ0iYjbMgAHmW7fJfa19
vz3EtTP63MryFWcBc7NwWDtDOsZ+be6q9HvZoEsSmnHNm2U+eTOC4y1yVRWIdzWpynHS07zssk5r
YvqxjJMDORYH87X8MzmCqn+fnvgWam31/Dwfo7IX2rI0GdEAJOJ7uSNRc5BTUIDsi+zkEQS5tyd0
fdngLxBxWUjM9MsJnW3ZkMqAMSjjlOLF+STG59+wAAIiVGJsKID5ynCKATm8PsNdU/mPpfYZ9ILj
lrjU2kkMIrl/TSjxaZlOU2o78D1vGpGVqYMEQCIh32g/bVxuyy8pbxVEbQgSlk566Gcpg7FTyUqZ
JkM8d8Af8D9adsB1s+vmPrCs92786/bcLT93w5x6lYqamnnCpiQe8/KhkAS9sh1ar2qkZOyQWPJ/
G52luDotIail2f4Qs44EpfFk2q9NN0Wu/dkAuVJaboSOq57+k8kUQmcg97pi3HKp6XQTsj58DyQM
PF0gxL9v4oXWbpNCfu3oADkMlNuWBC9akC89XffoYHddl8RsQuKlmjvQPRD6zUJPXeD2/kOfgeFu
ETLqCdua2Otd9vcrHwUncP1cuY1fNMLqKdKWY2WUcV0V/r6ewOFnM8E3zuFrl7kwpbJg8n5oOnQ9
w0Nl+gdJ0pggpaYzMD0AGxGUNT/edtHVoQFAjjmFaMxV1OynTda0WkJeCDBTrKzAUfNRbzYy2SuD
QjgCoVAkCJFHVteuHaaiF1VhvqTlFEME4W7mXh1qWgNuHCruWk/r9reHtVxXlzsP/FL/WVQhTbXG
3U7Suo8xwFPn90HvOxsz97Oaem0DWhSIyG0XxEyXHplqDUWCgJovZnXg8q5MokbQqCpfPbY36njZ
69lQ3qNaG/eLMpPeQhr+roHvjEhUeH81/FBDCTixyRuX4tPtCbg+6ZYJ+PfjHOU+90xo1ExNOsSQ
Ws6OTs6tndTd4dFJZHeXDJ156uUEUk3L2jgV1tf6P8PKFU+4LhsNMtmxP3WPli53g8kD0d27oj2N
3RbvzKo1C+29eBp56J1X1oDNwmjAlt3FZIRY5tj95YglOdt9bfBcqrMftyd1ZbNAIe5fa+oTszSt
kptUd+NCQ2OszcOM9EfbYBtnwJYZZe1ALtlwg6V9DN5rAHpS7b7wJDqlN0OVZXauPBjb3sTcoftG
vdtBL0AL3qHDh86x++odrF2+90OeH/2vfGdG4IDZ3Z7A65seXvmvQYCtL7eMPVa1lVjTENsGUqWf
IG/C2ENJX29bWXUKVCPI8iIAqFuxQgAMaDNwBcW8l1XoJOQJNGnfW6fhX9nMOijW9Ow3TFoWQCsI
xfDmvrrppzYfy2yCaGTzjZY7F0CvZrorPqPC/ssRH7iYzywpl3znemWrDSmLzTopPjaS99/MtkEj
pTs7yUYafW25lpvhZ/0DgmLLRJ+F64TPRVpoo/7C5AcGXT63+9Own6qt1qzbZtCsf2nGQwq5rVIN
Db4th5pW3+zmJjEDrW0etdLeiGdXkvY+kEXgl15UvlEvVgaVuXzEix+DsqzP8muZ5N+SfNxp1lcD
sptNMwYmOnMTHaQj3Sfb2+VlgR6e6Y6maWzVTzYKare9dW23n3/PcpKfTXINjdgOyox9jLH2906T
eSB2cvwhsICr//G/2IL2yqWtpvRblNK6AvVXpILrzLbDsmRxhxztbUNrWxC9aagkgxLHvcIvQNSx
sfuudbCkjhWKSs5xriU71th6NHGviZhAtv62zeuVNRHYo5kfYt0QKr7a91WXZsJu5fDSggZB77Oo
KI+19+6JaMKy5l00uf1J+vEwICg2n4fEDrIZTTg0mP17Xzvc/pyrG1j5GmWunblBi4yGSqg7lFZA
IGPFU/aJah4PeF+7T3h00OeZJtaWss7VdoJh0KCAnwdc4KD2VRxc4w7VvcGvX+HbD24/+XHuDdPO
GceHqdeT918f5rk1xX0bPHGoTAeUu/oKOlpeYMw9QFglsgfIIo/Cf03NLajC2tSe2fSUqdUpAKkp
Ge2YVNmpAYl/OHj83bCZGfVSnuhgiRD6tu2GU1/t1GViAWt1F9kix1czTaVOqrqWzI7zFHnl6ivg
Zyd3S+N+3Yi/VNJR3Mb6KVtUm9iU+3URe/W0rz30pE35Ye63+tGunlPLWKDM6+nQVzZ1tb0FrMJ2
2puFEycoToZA3AZ5gudbbTV3lSmCJhHhAIpMR9vKWKx655lhxTvHZBJ6zbIC0VkZlZwebQYlJJQF
9HlLIuH6gboM0gIZNDihUXtQEYJ1IiXgLqkTm6J4T7llH2fw5r2POVTOZs99swftS0bcE8l1HlBC
sr1tdOnGObC6oJBogKYplA0gPnu5oAlpuClN6sS6NXShNfAM/8UnsDgbbH97L940tYiCX5pKJxcZ
h6Fp45Tl6GVzo1LXDkOxNa/LF1+Ejcu02shxLaQpaKZQzOD4NDo9advYAS1BaFNnCkr+i3IQuJsu
jSj7IBu0ofPnro0tBkka0H2BXdSyv9+esGt4B6xAKQE5BRsjueKOMsUEcK6whhe9Bp9iftJdLcr4
Vz1/nKonUhZhBTHTJPUCp41zWh+1Kc7AvecA3rPxJcukqZN69iUqqxTUpZvZpWR4SclfbXdKNHbA
sRo0jIWse2YlaunmToMsGdX/uG16zWvOLSvLyeAkeU08O3Yq0kVpzVxyokb1iNZPECfftrW2+89t
LcfSWbDTlaA1483QxznzBAORlZWnQT64eXpA+FqAjldjW8XotfFBVgQdBS4aTK4ymN3MWl4hwxj7
GtoJjE881fajtlWGWBvZuRXlHlz8VctsWOnGOSibr4nOwaTiBF66hRpYTkjVU1AcgLeiUoBYR9kZ
Hk14mpM0ffXbcpdDZ42ngYR6JYforwBY/jdWDKwjxIAUB9TpFWtdlSWVXRu4a3X6w7X/8mQJRkgn
DUHM8xvHl0Psn+E5HvNq/WOQ9mBnU436h1FHxOyBCxrCwh7D2yNau/ocjAdSNrj+wKt26YN0qmxn
dqs2pgY0Uq36Bbnno615O4mk1NSh9dcdu6PHnI2ZXDs2z+yqb8QiEZ4Gcug29pMPs/2Z/3IqbznL
/huXmv7NZE6GpMA+9tHM1wYCYMBYDqABCRApbjUFrTkhLlaID2FXwTOUQ0M3JlMfUhgrWvdtdtPA
z3IappM89qV/D/ajDVaf1clbxFMhU09w9ShuiMbOFPifEtw36dAH9Zy/gn9nw/+uM3qYQRRSENmB
jhzvCMUIKPYRsucVfW0L/Ou9TSzKQmtmw1d/lkV6qG04/ttoDgTqXUjMileRuEaO91qqlQcx+lW+
8wy9TR/9hlJgA2uCTmEu8EQKpMyBdGsHQO2hrsaN+W5qDP7NFZW+c+d6KH4jWD0fy3JenZ20ZiEq
h5fcjisztSNH69t3s4DaOffAEXF7Qy3TcnUgnU2bEtLlnZnyVOQstsdcu+8H1u0Jz/t9g8bV6Lap
tcjfd5CvQkBFcCQtGa2zUbnCEtIum/R1zIYnv+E72fNXw7QOc1pI9NTLe0vTjF+Fli9uAXkSaKih
8ADkz6VRcNa3re2y9HWyFgT2B20mUHT+qG/0lFxX7xU7yrMGusrAZEydDXTWdKj6OZAdWK5NhwUC
4JURKiBZmQSoy1J/S5947Uw8H6IyrznSDnlvlHbcdvkOOpEhQO77vj9NY/OW6f0uS2cIxY0bjrN2
iPgQpYPgFwALiAsuJ3ZsBKGyaHFi0fqJ6kwGM/RHDtBW/1JDn+5oMMnebzvQ6pvg3KayL0ThDq1v
1AAoCwtvK4HRIl1POvDNoFl4cMjRXXpDhR9a7hSl7RYl+/L7V5vl7PZW7HcGm8x2zmzAW+yPCaIf
J6n3E01O0t5KBKwu6pkpZV+i+NAQ5mhWjPL3k9UmwUitY+flA0B4XVDp7mdZms8oUG6Ue1bPg//s
usoFywon03odzuSN2oEm/gdjBDSW+t4WwcCK/zg4B9CzgIuBXMl3OcY4k7FDzGXlQzQk36zZ3Jf2
J6P41IstGdBVW4t4N1BYeL6qj54ExM0TLzX6mjMtInoR+IUTFokfzvN772/Vr9bc1MGT8V9zylng
TW4BLSNGYsE/keRBr05lf+jHZFfzMbCLY8MfS/6lGbbqj2svIgeVeAhsGcS/To/KoqFQX+9JrKHL
yUs+NTU6B6dg6pDDKopY99NIyO4+9b8kJA/qyQryhh/H2nmmtr3hSCt75eJblJi6a6SjJ45jxYPd
/yi18RH1Vxpmvf7i1+ANuH0yrOyWC2PL/z+7WlJCJ8GgMRAL8BQe+0LW6OtqC+mVIbMqC+LrrPdb
UYUopjv8xesSBAmBmTuDv/FI+on7Vc4INFGgHwWAXVtH2H35KRDLmlLA1uvYf+3jajcHaeSGfVzs
mlALnbCMMijQlh8F2P+QsohN/DmAfCI99Ae28S0rFy5e+Dr0BAlyq/CHy0/pqF7UnTGUcSb1yLE/
WYCt58mTgPKCuc+bjdN55eQ4t6b2OQxpVdr+XPVx1juUfiJVapuftSJtxzzAUzGjv3yzI5sHvJyF
qNJEUKmckG7a1lbF2iK2OK5090vSPZcCMlEbZlQCAiQzgBO2oP8H8sul3KZcr9BBdtLGcpOXRTfM
iIBdP+ivDMRwC2eI+3bbka93zaUxZdeAUGEY6soH9UCZ1m/NXNZRn/qgAJScdvHEfG8LH7FyWkGV
2wG2HONzUKxQIiSoppPJNmgeVxo9uGiI9Kb3onhiWhM5FKKDQA2l5DOT3zrt8+3BrgRNl6YXlzrb
tjSpPIv5MD1686sv77JMj8eiDEj1XVhWQM0OKOAySH/9tbVUNhCOYLSoJKkbIwc7WW9CITmesv6A
tb3zJvtLP+affnF8eKYCMwEIOMopaAhVsRM9nm4+ZaV7zM2PtvNS2pCkARm4gReXcXB5G44Tuua2
qHTU206xehXyinROMrd2jxmgRLP+ilbRAJyqgVe+2VtMmSu2MIcLUA9X+DU6RIzct3uBETa5++iT
e6OYD5U3HynYVIYfvz6dy4LhYiU6uQZt+E3Dsrxr/GPvtiboLY0+dHIkM0T22FTtBwvIrDjvs0AI
PbDZZvV25Rl7dskQXcHrlQDrObTqSIx4+35KMg0sAP2W6p06oUid4sTGP0g6o46g7saU8bIFbsuK
0Q0Yi6QObEBRdPRe2LUT8a7dyKdcnze4qoDsXzpvLTQ+KmPqfOZObVs1yK8BhGgfeXeq678Sa+NB
u2VmGfXZRh9HjQH+BDOmiCFk7Zc/uBMyf6s+sbJCSBQufJeAtINRXbnwXAOtKxrhVixArRIMiILQ
zDW4vz5n51auLoTKbevRTZu4S8c34j8P1Igmu4owxI2wZuXuMcCtg044dDBa0BFQzmadzU6dGZmG
u2f8uOBRi7C2AysABgmI1HoLYrl2hZ+bW5bxbJk0mTiytW10rld7Wt8TeeJbHQLKmY9gH1XlJTh2
LDQT4t5R1sgnXQvkChWx9LwSaq/FdIJcnRcULC33o2Hd+cLsP9Xg/QFtpPY+tiw53D5HLp3x7y/A
LnOBMbN9nMxKeN7XY9PIUlanfirC3Du1tQgG9mc/frlt5zL8+tsOIkHEXogDdSgIX85mBgFsPAS0
6mTnPEAyIM/noykfk+aUpx8rnm04y9qwzs0pl6kQbZsi51edUDIMGOisxw5N57L5bDbgZb49tEtH
+WdoBKASZGAtHZ37l0OrQJlFyhlDo1wexv4Jt+zRa+PbRlbnz14634BtBDOKcmjkbmHOpZnXJ2/+
MunHWgv7FiuF1v1WD0t/C1F1eXj8M6Yzc0ro1XdElEbiVKfGfPAK9r233S1mx8vD/acJH7EqYo9F
vtz92URwtr8sOVo94f4UM4kS8cEF7aoNdgXu7Ec0y9yevbWNBmM+Uq6mA5JhTxkPnfQJhNwoehV6
tbNc/syNPBiodl+m9nOjFyCNqIu9nP5wCZzztvEVXwSmEgEBEm6odahY7YlZQL7NmhFbWSMe27oi
ERo922PGG/cw6eT5trkVdzw3pyoU1yQbdE5zEZs5cl2+PpBAM6S+m0fb33DK1ZFZaPBwcU+7CJcv
Pd9oCtcyk1TEaWE8VC3bNTk6yHV93xjlxgqum8I5iZ58C4xAiv83hefLuc5EDObee1D8ndreASbk
MaXN7vb8rfolCkQOBFw8QO+Ua0Zr57Q3OBdoiSRBZ8SDAF4MpbB8vB+6zUttmaL/Xsj/7IIza8rh
kbHaEpXWiZgCLWV+zeshFOZ8SrNPuXEE1wME8lDLqTYWTmkmuTZLLlduKrNUK+Qk0L+SP9po5rbl
x9yYd/5QBZbj7bh755RgudzP84ea7JtkI0W8OsmoVFuGjlBZt/1L+47Oa98QqRlnoMOSyX06zXe1
zk5z3od9zw+3l3R9+/9nTnXUzBtyE9IUcNRxglCDEYqsDZjkoWd+y23ctx1KgdyNybCVbVOiln9m
+sy04k4CObi6SDKMFFBbl3xsOz9IkIPqdHQDcj928jwU/L7IvhRWfm+4v0Z19rd9HyCHBe6LTjr1
ATS3nNq0HUXsWdKPukqYR3P2AMrrgJG/Pc3Loqm+jJrGwtgFbgfQaFwuKkD+9QRwvAD5AjQt/UOT
5qfUysIcqqqa/1qXBTDi5i+l1v4Zn4cwyvAMw8PT/dKoKQExxo1J4r7VT4M37DjKCwnVX5KKbjjt
6lqicvyvLSWIEZU5k9YmCNeGMQ3QRe9P39jEg1Q0rwzYfOmkMRvS+1TKB7s0Q+b00W9M8dkXKHFN
1tRt7ZX4AsMCxhM4p0HyqKwKlHvLqEv/1NHH0Rtbj2glLbJMMhQBgYJEIhXdg7hJLyc5y8a2mZcr
7P9awaDOV97Zh3rXHjYlWFcOp0trypJWpqshCqJmvFB/zxEL86gK/Z0VwKXQN9htLOv1WUQQGSwo
a4IsNbJbyuAqgwwu03QAucx4puOTVlVRarOTyL/n+lap6DqyIgvaCCoEUK5DWKCcfJmsUJ4yZX+i
VrHnINKr0q3lur4rYWJpeF6ajEAaopjQMgS+LoRsT8i3z5URUujHZPMc6u3rbW80rqNSWAK+D939
pmcS9fWA3gQf+MW8P5UFxOq8JLT0WKdTCLo+N/9cOSMkh98M0R8KHbyo9NDN3xhAHobGgqr/ULQn
Dw/62990Hf4sn4RRQ2MGw1dpWEkGuOHspP0J9dRU3OXIKHm/yMP6cz8svXdoNUIqFDGOsh9A7Vjy
PgMwH3RM3C0Cfeht61TbttCyoKpBOTsGlcnJ+NFJrda598eJGkFZaL3xkUBDa9zVppx1QPoRV+1/
YwLOvm3xjrO42tDR9CpT7sQNuHu5RnZCTx9a9O78hpnl3Wog+ltC20szY50apVsKHQ0rGgvBSZME
XkMfTGRsNlZ01Z1dRB1IdqH1Si2uQpu2HFKQVcSOO9/LInYtQCDbF0DIwttDWjWEiwsbE6gdXdVl
7jiShaJp3bifJdoMk2dQFD8xUseFvaEitWoJQC5kQWHmKpXRmuXsl5WFsnQ3hoLemeI0WlWEJpnb
I1o7bLD/4aTglcLjQ7kuhOjyrgO91Il3/jud3UOvb+mJXl/6BP4P7Azgtw6gJsphneW1IfC460/W
0BzaioUDiFkcTv0g4xAGc+x7bagje1PtbMuuchfbukyafOrdWO8Bf4fW45xmT5Tk+6TnX9J6QNeF
FQhoU9ye0bXjxYQvWjaBn2DMl25PZqjstZPWnbo5LGURdOhfAQXbbSNr7oGnKnpD8TResneKkdzQ
PFYM/SmbvjZFNJL64P+VZcZGMLFy8aH/ZmkDQ1/M0nh2aUZ3gTofS+6BtQdMQ9IZg3Zmu057mwz9
O3WcDXOrU4dr9ucTDllrZcVmVEAznpdeTCQfsDQdGpczE8ROn39j9s7sKE4/trk1iAIeyUiufdG5
4wRzR6E2LRo/SNPNdo3V1UI3KLDnSGYAzXM5jU2VNCk4k3Gj1zuzjnL3LQU3Hdk4BZfZuQyu4XBI
hvsm8J/gplOCa4dRz6/HHE8kCYkrvQm9SmyYWBsIQqEFj4nLzfCUBQKmdZKOlvvootOfUBN+TgZg
d3LoSLqT9nR7kdZ8D0KwaIRGv78DNbjLSQMMDS2nOSbNAYGVnzw3KQmY/2Cg5UKS3zhtz20pC1SR
Cu11pPZjUX1xk0OBktPs7KfucHtIq9OHrrmfh4N71YE8UA/cpjJjp0YOf3b9d1OvJbIG4E40t7KB
W6aUldJnN/PbHjt3HPODKP6oDW8/izbyZBH9xqDcpa4MfkKkXhRLdtsh6ptGL646GVCwz/UQ52Ig
YiaAWN82tfzUlYefmVI8HD3HepkVBTsltHyQdv1ENtMtq/PmezoqnuBCvMLZJNzsi2qs/FiT8wcL
ATiurl1N9R+mtSVmu3baQVz8/0y5y6echWG505kaOt392ERYDImug5+JQAB0cnvSNkakHgvCdod0
tuDbNivEPQge5aH0zBRylCVlRuhm2vRrDQ1/B7/nI/MuR9bUjOHxYfkxLq6ddL2wsLT93NUbI9ua
QOUSFOPSQbicRpJl+xRZMDnl+7HeIlRdvlb1uiWKBxwKgyJqKD8UmmwpS/rTIjlc+cwMnKF/tBJ0
FXb20R30WNOdt9uLtmVTOZDSZpjbtHMxg/Xw7gtrN7n2u0+y7x0SBlWtg0zg1wRL/l6082Eum+/M
HalpgUqRd8vhBPWfrHoSHqAoNc9CYX26Pbq1hTs3pdy/bjOCZyvp/LhASp0ivcXMAnqsw+62mTXP
PzejHBfMyVq/HTU89NL3LkdqyQBLshkxZFBvG9oaj+LvJpnN0ZDYYl5P7ucGtVqSPUM+bn/bzLIC
NxyRKAcG5NQ0kmdYIa9pP1Va/54W+UZcuWoCSUC8jsEvqKtUswjTvVqbEj/uEx6N0nmSTXK8PYrV
VTkzodzrwI+30utHdpIWjj3nL9DG3LsZBF7y6LahrbEoe0iIwbE4uuViINqOdqn9UXFrA+20uvCA
SQN/4CCfoqLoC7uTemHTJNZL49gyN7aFvdPGLbHI9SkDbwGKh7YBVZjLrVnbJNN0PrOTluo7D0Da
0mmjokpCg/1GIGShVwTxIyroQJxeWiJ11hsVdMfiEsqthYAKpsCRmv3Z0S3u6GXzXTnzmSVldXSr
nV2Z4y7vMyhttmFRy8gEGo47gV9vbJy17ORC14wCNnT8QBWiDKsA4a+rDWgP5nJkz8bUuqE1SS0S
U/7iVslTP01WWApaPtr6KB+gRv1Ipn7DWVbPdDyn0KoAjyFqFjHX6qQyx4SdckIhJc70k2lRSGDz
Q9eIvWaUeqjPL7f3wKqDntlc9sjZoS5NYea5WycA4RSR8Nq9Z2hhQa2NCV510DMzy2ecmSGzmNAd
4jM8cErtL2How8nUteGTA+kIFmBNrC01oNWBQcYeiVLgRpElvbRoDFbKTQtXSOoCVzQHlfuQka1y
xeqw3AWttfT/4e9LI1Oia3VaUQbxZLovWw6p8iQUMj9xulW9XB0PXgTAP4DLxjCUhRqpnrlVmrKT
7o1RlUFrYXIPIFffOBNXdx1oLtCbi3Z5S9Vq7UHt24oZV4hZf2ccTLxDGZlO/4fRVUFq+19ve9/a
/KFrCkkfIHsXZN/l/GWeK5Hp5IjXu/YFrUQ7MZl39nxqUZ74DUvoega7E6YQ5/GlpalikCkpBDIH
cBX0ZuFB75E35J29oNbNjY28fLZ6dNnIaPsgHgAeX6XVGFpzSDoPayUSaPs5QNkdnCzditvXlurc
ijIkk9sid8bZjeXCAqahiiMkf3W6T4VbgMjzx+0J3BqTEkvnxJkhgS7d2EIDhU2au27LGdY83Abu
0QWlGZRsDGXHgm+vGEsTs+bSToYQrs92qcZP0pEbZ97PvaKuD3IUDpq2F1YBNTk2e81E0A1oxOU9
j8xduQetSRu4u0UFrYq0L3gobKVRVzzd1n0kUhcOGVClKxcM5M8hXdnB5DAbIXg/0RkW9M7nxt2o
Za7VU2xUwz3QGCErh/vz0tGr1BB2h3dbbL8+kG/eiR2SiDyar5/IAf3vYR/60Xc32gpA1qb03Kza
EgLlKB3RSbWYBWKUHkeY1Z/sr/Np3i1W6d5/u+2QK+4PtgbwjSHTDqVxtTGgwnukpDkAlp0z7QgP
BpKF+uSEzbzn5VZH8+r4zqypHBGjKMCv5RndycrSA0Bwoe/KoPSOYNcAJCdsxGd/jpGdDDRkawS1
0AEZoRHn9pDXyprnY1ZVimQyU14zFFHzmMfFc/Kl1AP5BK0HsHcS8NkCebFxlK3NMpL+S3kGfYZX
fET1PA+zLHUn9gT0Kb23IU8CWwTgqmjrDVDrSm0chy/QVagyoOkGWeVL1+WDiY5GvTBj74E+2nsD
CuvkUXvQoUyY7bcuupVgC8ZwBPwsbeg/e3/OIpLZZY3oZsdBIIuOkkUWjNTHwdAemeWchFU/+sPW
sbNErMqxY5OFld1zAFYDluxyfMAij8lYlyhKL3ukj5etaWKPpI8srvaAAmzskFWnJT5wyMtRh7aV
5cQ9G2Ob1H7HKrYYHP/6+ygwn9i3IkYbwv/Xnly5JBYyDBQ1UO03rkobVt6NXtoJM3aN5Inz5sHv
Npxk5RxFXzeImZZKHkIGJeJifis1oeHSsxKExYYZGYDhGHXxTjp3t7HbFn9T1gudrkAYLXUp1CiV
F0jHLeGX1EdVv2uDZPzKYGIaqrBJmiN+KDATuiNOFyElF2yYXrkLL0wrKzex0hhp6uC9qInXnLbB
0JNQEvZSmMZ93352p+FUmS8UPFIQcTgUrAucsv9gkDdhpN9vf8zilremQXFbO7etMp8sgA+RjKbt
D99895awScp9Zr1bw1NfbOFh11bZMVEg89HeDJ4K5RJzJC7oNEWJzAbRZ8dBxCEicwyHzXN9bZ4B
bseJg5ZbeNPi0Gc7hPBmkuOEQg+HXk/xx2A3d1Y5H29P4Npozo0sZ+yZEWTV/zFSGgg7s12SlUE+
vTu/RgX1M0EHZDsaR0BGgE5A9TUCDkxXSoCITiB1uLfGpgpavz/mlngBLuwoDL5vObR5bg9u5YJw
QASL1UKCH8y3ylIB/p5bSYccWpsVesRbbEfQ/OyJVTzX5hhlW6K/ayt2bk/xRqPgYCgqTZTKShpk
9MSxJ/7HManZAJEmzWz1nRfLsdlx5+OQ8zchcGZ7brtHWmIrOFwZE/wDDxMPhTOQai0OdOYgY+r1
c0GxcClUXXgbmKAmoN9ur9OKDQ9di0tlCVi2K/iyAFhPG0wX2VvrOS+MH2jV+jA0W1Raa1YWHUyA
siHOcEWHJCAIn3ZgforN3jmUWX+cTBMF7q3E7aoZUJwu1W302agwQYCtiWbUJjJ3vYW91CPw6aRs
gkIvtuByK6bAs4G1wYPEBmmV4t9Z6jjtAJASWmHtt85N90XhPUBMbGMbbZlR3Dq3ZU9cC2a0VDty
F/GO3QSVtUEysHISoQIHzgicBQTgJuX2nEwfvSEmS+Kk9SJw46GvodoXALR6+RaCbOVcuDC1DPjM
p7uKSpZ4I0w1H00fTWVFVJMGVCFT4IvPt317BZyLMGdp67Et/IWMwqUx8EQYxeSCXLzn7U62d525
nxguatEHbvN9hCzp9NEdN1DyayME7AFNngbglJjTS6PJhMZ6KkTy/zj7sua4bWDrX8QqkgC4vJKz
iSPJlrwqLyw7cbgTBHfw198D3+/GMxC/YUmuSh6SKvcAbDQa3afPubOd/mCDxHAYzqT5ODePlsUP
71ghMh4LJXc16KD3AgfZzMAB0z4q0y+z7YCY9uCY+W6xOV4b3+ZlzzlgVBvusuaUwKYhIcc5w/Wo
rbD1cwC6KUgT6jwHVWUZEkhp9OUWN8PrjVQUlUgZMWoGMJi+kWiSxV7VoEhexgWm+StbhlmHAxFU
YEE6t57g5j1pAPjcOHMaSaa6MK8Nqx924aMmtGPqgltD1FEwK/msuHccgA0BDQuMdNkPmBVIRnFK
2Q9nNvei937l02deLOA8dkHk6Tzn0weWx2R/+2OrkHKdcGFOEVPSv9N2DJtrIWfxp9YENG5EVewn
LU+59xInkEzvQ3sJxFZIeJ2yXxnT5ZVcZyBIqIckKhvMKrOs5QcgyLcUCtc+sY2ahCKMV7MX2pLA
lMD9ntZjNLTPg3Ow2qOofiT9PjNebu/da5dFCwTjYYAUAFTq6tjYqajsySFVEnV9tTcbdA8N55BX
9u4dZoARVYPIuB70pyrPGlQkaqV/a6dfWQattoUcLYNvvL7XPAGPKfRagBm3MPd27aDCFyQlYBSK
BoIkjjxZfRo2wtnFE+Sk+wWg0W+31/X6gsD2IRMG9gSDkiiPXRuUprmwjkIsUOJv79m/aY1iqSIi
3uS+XPOIS0uaR4AxvHdb1qXRYv/qff84YXgQPCohZX1YWmLjqK+6xcW6tOtV+rRoUKOCqCM6KbP0
nkfqvkBTL7y9fRuLsrXv1QIMZ5KmwclVfLqE7/10+JhYVtgKeRCk3TC3tioK4B0GuNUQKNX20Mzx
Es9tatzNBfscZ/IAqNCXkbCNzVspOwGnrODgqkQPkJ/6HRdxkuT+BI5kZ4xqv9iR9Dw59KNd218s
dMFEfFxiA1DJNvTA/l5S44shChmkdrxR2lxb7eWv0G6jmrMG6L8YvunxM2DFIefeabGajdWumgEJ
E2RkbAyO60/CzspiNe6fREM2HcdxvGtFAsqELRW4NVfBzD0mTjC1C0yy+v8Xe2qT3C3xlBgxhfaU
Okez/mLa9ww8T/7G8311PReGNCeBhmQ1ZYkPTagiB7Thb8fH4POcvsMVkSCgC0aAi3pVKykdk+fO
lCdRI93jnHz1Buu+tsf3WLEBMPRt1VbR+0XLXFeQujXSiIozAuZDn/2yui0/W4uBWAIoapFJotNG
rr8M7QfXE9LAUrp6D86MfTlZh2Eo9z2ocm/Hi5XLV00IAtCKYQ5MeNnXpuRccxDLQytMpMCrucUZ
DB4bJlY+v4U/SB1B02y/gr7bBiFJQh3jbjRAFNDckaaPJvPv2+tY2TL0WQGvB7u5yoe1ozm5s9Oi
lYe41/TgQToMZRIythveJp7yO2G7tKNPDMwmWyavbxHwRvnX3D2wuU8CN0FVZWoOTruFRFnduz/L
0p9LKFN3FvFkEpkzngCHFJLR/X7GVP9wqJPMbQ+3d3ElJPwu2yjGBYXj0LzBzlxQzMVCRNJ6sMFM
BtB90p/4lGD8ZAPGsbYyTNDDI9QdDM+7djw6jvkgTI770PrqxhmY/MjeI1t0zyvpCzDNf6xoocdl
bUF4qq5Dc7jj1Tffy/Z9lu4HnzwR3IhzRzcGsVaAHChDXZjULvochJNm18Nk6iWnkoI82BoDoaRD
fPAmd27ozb/sRkCYuDtxwNVvf8HVbUXXDRxRSnrQ1SZaMCPuDBMKt9FULaHj1A+jMwbeskWQvHbc
wLv2nxn96yWQF5cLzMwyeyJmF+QWpk853vFOYX26vaQtW9o3BGCNZr6FDaXTjrKPxIxcESTzRgBZ
cX28eDDNgnEWDAPpAHiJzpOTMIFElz861c/S/EyTvWOca2OrtL7+if5Y0vYuy0o+1H0DqUu/NYOp
SnbOAElq13k7ugyeSNGj8NDNQklMywWHpCQ8Z7hGepHuk8p5lHILtqScWXsoqsYc0gg1VPnqOuQG
nE14/RiZ9NFcvJ30qlOS0WAqpsD1vqfjC223hnVWvxTKvbjmYdB0NX/gQkx8mZMkwuPkGIOmsmJe
OKbuQ5osuyaVG0nfqvv9MafP4pWNlWetZyPpA3g8l9MDVNNBQ+uHgLuFtz19NVoptDVmt1zkF+qy
vsjIphwMt8kIz0jjD4b/koODn4qnOUXJpQjSLcms1W93YU356YW1bhaYqqnh8cskwKaXAQ1vhEJ0
gbTlpwFypbkNjg7evP3hijnLP4tU+31ptnZ6ZvhYZDLwYzfGUDagIZVbuutrp0zNNipUD8bT9b0s
xhH5QOsaUKUAuLv6ymRxSOlWjXFtDyHrodRkPQyo67cYBnRGa/Swh7b/LfbOSxNBxvyuh3IiyJjz
Yrgb3sYP/78JyKVFzfvR9J+4I0xcL44T9hOkNdwyGGK+cY+seT3DjA4mRAFhAxjm+isBmSoLxj1I
5JYd0AanyY+PEHTBWduqva2UTmHkwpQWDxfDH8t0QJ22zHy3CXwD6VVQu1LYwQLcsjgVU1U2Yd+P
7beydGpxAusKpFGNzty4adaemVf5D7leNcrsVlVCSPHO+jSB4rHaey9iPmbhsLP25snLQ8Drbx/5
FTe9sqjt89QvXY5kAbo0YHQHk7u/i6EJF0y2dXy7IQikoymCsQYFbrhe2lzx2u7dCmppVrKzmnkH
fQpos23R4a+t59KM9jEZ0q0uFTBTS+++N8azK8GcjKzr9mp+5/P6xQOGBngmUSij31nYRRTpPUlR
0CdjVGbsOGfGwQALqAEZc9dJXwSmVbqyOCWz/DGB+szx3HAo4hdMuEFY5ZcDDixeIWe//ZvW7qXL
n2Rf73DbD2U3gJkJor1fzeRDUoF/zTkv5dfSOty2tHJP2IAb4WtSILqAGr62VGV08mIBCHTV3Y+u
HYyZxI0EFsvyQ+ahSd2Zb7+YLg3qxcaBcj9h3W/tIu8xneieQaLGnjIZOKQ4VkPxIosvt9e44khI
MNUlCFZHRZ53vUZSxCiDdDMabEX5aBfuvqmSwzT/c9vKWrYOM4prCBIOgK1rW2mBShy1Px8gXWG+
NP6pmz5n3hx07GMOKdMx8w6G+ZdHvxibHSOViWsebKsyBaCgYB9C/nS9wEbIZnJNUPuWNSZmTu1E
+qcKanxhmzQTOxpFzaASRfmpTGN/VxYT21vpFIds8rZiw/ou/PdbXmWKduaBVM8kfdQOXuj7n01/
RuYRxDEaLlUUF09o2wVWnKAvvPEMXIFcYfL6wrT2YPFES0pMwfdRnn0Bujhc+mMrzynIF+rxi2Lw
IWmQdMeE3NXp142Pr07k//8ToNJ2/QkcqydGzmA7nc61+0yaE/pmIfeKkIBh06Dndt57RXOE1FRA
4nkjXqxcsSgkQcMDuhfAOesY0HyIzaWy0duKfSTLy9l05wCCYAU/3V7mSlyy1eCHkjGH4pFO7dZm
ZULJ7NG7dOy85d5qqJhfapTRqo8FalkpWAJS2rVB4RpWf3fb9qtIhZlhgLhR9fEUN6A+IZshIlO7
b0G1u4Rs/tvowFEmD5NKbH+6/Uaz8NWG/jaGjouax8WB0lKjopxJ0ZYdiaCE9JxXy1fqyADk4aGX
txv3z6s9VaZQOUVBGjSw6JNdew4TXZyJsYcpWX2QvGKBLYCAWqriY6Lkq1hav3nQHSYd4CBxgyP0
+3qbLO2TJO9AoxpZKXkqu2yAXKxzYrXYV3l9Pw7lRp6+tpsAuqG0j/fIa7jGhFSiyqbWiQbfPJTx
cmAZWj7G/GGgP247yaolKIBjQAloWvTOrjezcX1pWY1BonGqn2n/N2fGzmz8R3v5eduQCqlX5x1b
qJTGUSXESXiFpLAKmi5dtrAoa4l5wrQEVKbMJPIaaz6NZvNjgU+FuZ/xQJpIIW4bV5ncK+MARqnh
YNjXL21vmuq4MSsGdkqMmxp41x5B77hFZfrq2lRL/GNFv6mtIumHbnBohGviOZPNafTGE3n7uJcy
gzeqD7As3la6ug0wROU0kIRFvS2eqrw6Alb6RYIrY3Le3GJSpiDD7SikAzCd2lErYpFIs4Ipx/X3
zJvCilUP1N0apFnduAszmhMubDYppLcpmP3zPan/mmzAmrutLvSaq18uRrtxXCN2Yz93ge8dfD/B
FTPXH7OJ3VdNn+9zE2Rut51uy572oEk7yMZhDsmJisTt752x+wihif4AjkpvZ1r5xmW+ZU17zGTm
bMYxBKrQLJYHD2PitB4iX35umi2agrV7xQPuCr0e6AoDGnIdMiCnTUcGctSI8zYsjSnMoMso6zoF
VnPcG1hdUi/vCIiXNrW9ZGhzGjIznKinfzP5c5i/l+WdPf799i+GfAD9dsxQINRrl1juQ46krmAl
pk0gnEPMQi7noHxPoECDCbOGGE3DpJ/2rZQ8FZ0ySqOsWh66prt3+vnY2OQdDnhpRh27i3fawBmN
U8OmERS8dr7b452y7ND136EluJFPrZ3gS1PKOy9MpTIrqGvULCJs/kS9+ZBP5DE35sPtD7RqBvIE
SNiUULAOx+tAd+XzGIFicPqf2eIA6gXlAHAt3TazdpYA6oJXKVwZ8PrXq5nGFAg5YtCon0jUWX+J
1t+nWfzgv/3JjgDrIQlXdIfAXrzqrZNGVoRWbjT0ww9SGfvESc4s2Zp5Wl3QhRnt84zGXHKjYC6Y
Meip6p3PSF0it1J0itb323u3+okYxg7AAYMbQ4fN24vBCvAaORFkMu5cvzi68hns8Rtpy6qV34kt
6gev5zu5NePY+LUT0RnkbHk2HzuKaUh36DaS6LVkE5w54KZF7QY5vHY11QDOjmmbO5FZjTkqF9nO
qc0IVDpR7Dng33ybRKPqNsIhLuxpwbVNWg6ibhMePrifRdkfrDm5y5ytiabV/fvdrAc5PuQrNYeA
tOXQ2qPA3YSBpqLpDxMkJ5f4zWO4ajUY6gO+D2ks+jvXB2lBScpjPS6lfDY/L0sGBbj+2eefbrvc
mncjq1OtEKTLQEpdWylsOhkIcyRaYhL4DQ+EkX92nA9OtkXgubZt4PhQjIXwbhyoa0t1zvy8Bh1+
xCB3IaHmDIHp0KZbadfqglD3RSsdK8I0+LUZEJWacq58gm3Lv9cV+yqmJ0gk0NB1twRL1N5ombHi
rCToBFMTbNqaI0BvzwcQCmm525puWHaWOLUAY24E1HUroKv0IcOAco9mpXUgv4eOEgJq6j5B8RkM
snT/ZifAQv6YUAf54gZaOg9UQxKpKuuGk0uM6mV2Kv+UzS15SJrycNvaSg7kA2cIUjx0p4CZ06zZ
6KEsdmwiMV68j6wsjgXCRziI+SGu+A41nS9QF9vITlac78qmlp3MTeVZPV5xkbWIv3kij7Tuv1fW
lqbxuhkK4k81P4qQd72Rucj7bFg6Go1VRYHaXo7EL5o7j1tb9fdVrwBfBdAOmON8RZdImJySofGR
bgH/Mtb9o2dszXKsLkZhQSEboCRqtAObgew7aRp4BXeW+5w1dzbasRgg2N12h5UDi6c68jl4NzrZ
esHUr2KQZnYIp9yew7g3Q5l3oQuo9OhtTYuseh5yH0U4gP6yHoIGi8zEB5dIVJez82yzyTzazhJj
0KcBS87oNuUxG8Zl1zO5hUxe3cwL0+TaM3xJzNjIHTcy7Do0qHdIrHxvlMP+HZt5YUa5zcVJ9nKZ
DXlfsogW02OeiKMvwf84lZ8T881zF76l1NAtqFco3g1Pi0tNO9MyM5Do+UI88PxX4YmPBShGbi9o
dd9cm/5+WICOUXNCUSSGaxD4eTpN4cTFocjJLs/M9zjhhRnt8/QLxZCXgxw8JdWuNH5iYG83F8ve
4W8mNFLbhmCOeQTUw14NekpEc7MscarKAT4viviQ+SPEOFm8sST1qV/dTp4DelDQ6ePFqV2E89JY
Qzpg58DNw6B9LruzPfZvZjhXy7mwouV4rsRg7gQt3Ggi7CBcAiH38sQ3u+IrqeSVGc0NMD3mGyMq
HVHW9/cLCLBTLj7M08+OeIfGf367z2Hiz4K6kQquehoOyj3utTHWNHr2E2kwsupKAEXcd7i2Iq70
EI7Q7NcLo5RKbndt50T2Mk4HtArTgA2E7lySvieUq8IvRjUxaQgYw3VY6IvG4gCyIpQv9m6m3Uub
5QEkxt8KOYEzALSAywI3E+a1NZdrXKdZWsuwAcMzjqPRPQy5++SA1a1e5g242lpcQDnSUkAJNBT1
y2lCi3XCT4CpxcNkXls3QTVwYy/J1rj7miWkKUDG4ZZFBVbbuxR0XY4KhFE5GVBynXdDBVEvf6sB
vXYNqskVjEuD6N3S+9w5dMNoZaR4M/Pyuem/VTI9O70MRfVmRL/6RqgCUIx8qdEkbUFZn7lsNEcW
JQ79AU2GB1aXD2W3hdBdKVqrKis+kMUYBua0I9vELG8s0tAIfAVjaOZVH5juRIJEsnPBSwPsdMM9
ofH3ITW2hIjXvpmqDYF4ARmSo5NJd0lW8FHGLKrd5JzOXdBgTAd9wo0T/BoCgq28tKOlsqJ2zQpQ
IBL1fbYA5Rd3FA3IrKPAvaeu9zBTUDGnvRgfs9aAGr1h9I/gTW82zt36cjHyjcFEioiiXcVGkTdl
naQgQU9MK+AQQ2idiQa99/V2YFz9pA6Gy1HXUWAJ7ZOWLINiYF+TyBvlgQxplNZVONiKcqvIwrTJ
9nWTfxlEVmxs9NrhwCPrP8Pa9ex0Hag7Upx2M3V6VEWmIx7P91QK58i8buPiXN1NFOWRvkMhBd3H
62BJAKaRZlLQqKlks++S/nMFPc4dKBM2ys6rhlTPT80W4xJVN/hFshbbcyzzAUc+j92H1ql2A50+
xG5xvP3V1rJecNr8Z0b9jAszWCNhMeW4O10TtcXpNNMlrHxQEjgVGnD1DMaVdzTh1BiI4s8guAt8
7SZAsoEbj6ACmJHhDjAsDkAkSCLB0Uym77eX9xoEoA7hhS0tBZk6kXDXFuhpOq2zFwX9xUs3D8oY
Ch0pxF4Lu3pxMvO56WgaJlUC5k2Zf7n9I1Y/5cVv0E4GBH8Tp0vRwu0suuOdOAvnK2u2pHTWsiBU
GqBVp1hCQB5w/SXTlE3wSRyDxPEfOMciF+BV25l8Qxj6YG9O19+2h9n3a3vj6ILgzkYYHRsS4m4K
C9e7S5JpX474J90q7a+FFwUMMinKUZiX0i6mxqKDzwZ8yEz6NbrDA7rTpdvuXCY/NWb/3Mj2QVYG
D6gNpurbH3AtwgB1rAo54BNA1+56qaW/5LJLKxKlVXzs8gkzrUO4yOm+qDa6/Wt5OTqpGFJAnRfq
zJqroMXkFoWN1hZFlbJa/K8NCINvL2bNG/G6RQEe/8Y1ry2G++VgcVLiSV2C4Wmw2IPZ2fEd80EG
edvSWmy5tKTFyiRNKzThaxoZQxqPQe6L+scYy+e8rr6mFOTlDTHAbdFWW1WDLcOar8R0SHg1tSQa
LB8yvSI9DLbc16JHVTb7YokUeIb07vZiV4/DxbZqxw8imxarh5JErv13AslLR2lYQehgGb6kRr3h
JqsOqUaYAZMD+55+9kQS95AbgkNO3Xj2SYkrvToA7IQJgnHjwtsypQVQr6mtRGYJrvUERQM/C4Y0
QZbLo658ur2Dq46J1i1GZ9D/BLDm+pSB8aRP5IAEwp28+zHnO14CMdb+ddvK6gm7sKI5JSrnWdGz
kUQyF8YSDFXpfBzGVG48QVa3TT1zILoF7I7+BDFS9JtqgzuRS8ZnPhtxQDg4irvufsmT59tLWt04
yNFgygNk+sBRX29c0pujUyLVxWQdiWrrUXL2sDRbnY3VFTmuo4R/Ab3SVaLrGCWqic9wBNWwGRz/
L9eu/wWKrNwPHaDMt9e0ZU1bE7fELFIfyXPBlnsB8jdSGAfCs5Ob8A1Tq9uHzcNECXop4Lq43j7e
JoBVlS16D83ifxhmg0cYSKP3SWVtVeC2TKn/f5FttUonsbAGBKYhfbRmMJqb3cGw3zxGj6QHmt7/
rUg7SVNRL9KqUWmmneh3aQfpFcnIQbLyx+2vtL4edIdA+KAYpbSvtLi8YMUyoNBcQ1tjAQ1j1zYh
MZL3PEvxXMNzEUATlM+1U0tizio8Iyg4mJZPlvmc5/H3cag2PGH1yaaa4GAgAGkQYKzX30c4ZdqP
qF5EE28/AeQYVOU/XtLdFRkJ4qzLgxYrSzB4RuOfb99J3PpqSgZXpqXDxbqkJk1hqaLfHO/4UB5R
Ef8IHatft82s3VKXZrT8IllQ2y5J70QQsjlw1u2dOD10jb9j3Dr6cbp/j7nfzCoIG9TRzPWSlIy1
QBQWeX8yPX5oHPuh8U3Qwf9A/N34fKuLA9gOY9/oS7yaWzGsgvvAc5OojZdjlyR7z5+SgxingHfe
fjHSTcC++v16GRVw7v8sav4vC0AMutFB5G3tOz7Gyd0YY043GXvrTtSy3yXm8Og3ybNnxVPUIlXN
8hQkRBAH2dIFXjuKQHpT9ACB4EQN59p101nEVYMyURT38oQ5E2gQ8gwpcrvxLl0LzEpzEGRhaKAS
veY+l2g5kkziiKCRUMpfwnCCmpkgrs/f4zwKws4wLw4iOS0u183c+MBQOxHj/EPLn0aAvZbBBfn6
Pza082576uqylHa5GiqEeJwWMumYo+5GEhp1I/g/yuqTl5tnC9Q//rT1UFv9UlTNAIAHmr2qIBvt
XC5jA1NmCrW9ugfVageSLTjNW2lOcA3gLcggGaQQ2b/fxhe3TWabVZqDzCLyWn6UrPgGxuRg9NFV
ry1zRwbINkrvn3fs44VN7cQPHs8qNDHwVJLWric/l8J8QDa2M/w3y9z9Xh26S0o/FaoJmqXZSjrh
UeQjs13ywIPYp2eLvy3x6/aC1vJFCCEh0VbF61dkTS4I3QbIeaKHAar1vfRddsxHlr/H/RT4FMgE
VeXVsmx0hf8fMEGK7tErIW3s3oNgCJiYdwXJC0vatlle7xSxRMia3KYNams6prH8xxEkrMy/42Q5
3N6+tZiMhBEKRXg5qwf0dVhKmhTjxwqriQeSA14069kXKd2nS/tIZgPAkvzN6jT4UJcWtZM8zdB8
ncHcEqUNfa4N29yhm4PjBa3M3e21rR1kBFvQPyDBx3tFW5sfm7nbVagFjg4kXwd+J+L6G3qiW5Xk
VTvE/n2K0RbU83sQGBlLDQR2JMt255sibD12LoutPHgtBIIGXxE/I5tDcLr+VKz2imVy8GSRXl4F
Zl22e7vy7bDh7IesnOp4e/e2zGkP5qbs/UkQAGRG6hQ7o67t/eBWTsiq+YlmmfcucyjeILfDNLyu
VWlgJqVLJo9E5mgETZnvIXV6clsZDO5WO399ZX9MaR4I6DNQvLOLmiOmLUJhN9+lyY+4yfBGz+lW
C2rLmjqBF1G+tqBS0s4DLn68lGpWBqVh7+yl2Tf1z9tfbLWYiunE//ZQ85Aas9QOlHBQ0AEOOqRi
HKCcUfiHevSHgHIvfWDT4oZ2PNflruogPsEyWiLHLNmb+QbUKce1BvJs3KKoj1+vekkHTPyghxUt
GJHsfIZZMnqykk+3V7x68i6saHsb9/bgWx1gdiyu7+3+azYmn+x+3ogja1fM5Vq0bSWovFVu6yH3
MOrk0BKRByiPb41qqN+q56rAI2LCRdUkAIrVdsygDJoaI9KOzPfDYaH8YAvf/QAO3+GY1+bSBUVc
GhsX2+raANECgw2uAIzIX1tNobCX+Qo9JsvGO1g0i08AfH5+x2fCKB8wj6qxbJNrIzFgVH0jMxYt
VmF/WKZZnOas+mQP4xbtz+omXlhSy704bB2thJAEllxjLIKkdYDNj+fILdI5yAk/Vu47imIghMAN
g978a6L4capAZ5DhNitAFGIAiOSn3UPjbQWRNUfHMVIj/6BnQhXkel1mVS6VnAiio2edoXO2w7DW
KXHeg2rAHAD+oC8PCLN2aqWN0dQKtZVITtNA964sUgOaDZVRBe2Qbz3P1iIjoBO4MpG9AdSuWRun
waSt02E4idGvvC4+Wq23o3YR5t1GUXHLkhYn8szCs6HHCW65GdW2eHTRwq7T5R/jPThmxaH136K0
YCFtLEbkALuMjZmhpi6f8co9Y2o8uH2mVpcEYlTUYpGVvlJ2kTl3G4NOGIZyhyToefZMl/lTn4Hy
Jy0O77FFfSAJQYqKS/Ha+9ySW27XZQ6UwZ2oTod9RdMXF/FiMN9MdI97A7hpkPbjSYTWqmbKXEDL
6eDuiCrX+TLMX5AVvNjAbGTlVqK9eqSYj0Kp6aNdrPfdaWzNBn4FiQRqfRnYfcBT8GjG79k6vBjA
1oG5IV9XCpZ1hWqIgwqcO9snId1wLI05ANXqN88wt4hBVn0CiAwfoAng6XUOP8ypTW1nK5/o+09m
yvdFaXxAsyNgyXtyXsz8/WdK7e5FoBWNmOk4l3Bz6XQ7C7Jo4ZhV917nf3mH710YUmu+MCSruGwz
KQCPiKFe1JgmDUjtHDJ0G1E62iJw2dpBLVAkfTxYgqipB8f4mkLXhGfzBwxR3jWls+EZq/53sTAt
UMRDWRG0gtXrRI1atfSYOM7ftbFVeFq74TGKANiHj3FG1C+vN9DxZFqJDvAxx2qS0GaGPFmpsUX7
tLpxOK9o/MLTUaa5tsK8xoeMG8ZpE3u4S+t2b5Ll5CMamflWrVn9VXqipFAX/2dK2zjXa4FIE7hy
beimT+3HHo+Svs8xR/ZXIf2N/Gj1KwHi/BvigSChGetyCBMb6IYBT2LvccCPLUB4tNkClq5+JLCt
q7I2FJ/0i7eY8kWRHzvRuMD3EC4mZOxvP0gAr6pvo0Rm9V5AnvWxIYsYky/VvxX5lrLv4wzesd1t
K2swACSSGK1BNoSUSDuuTV4DS5GgtQH6HCjzdNWZCh5ac33wsmIvM/NrDDCVCoDvqHsCeQfcD/jq
Qa2hfaimHAYUzxnePrP1WBvNzo4L8DK+NGn2Dpe4tKQ9jCEcWLZ+i7rnMsHr4tYX4ewl5d7n6dYk
7Zr3XZjS3wSYy5LjkrZuxDAYTFn+JAoeFdzYCEVrJ+rSjHbpdnWbZP6CygJh07m3gA2ZJftZjCAX
kK54hOzzhi+uvlSRYYI5FQ8eFDS0cGGm5bx4feHjDP8QhQ0pGytovSEo0JXviB3YzYs5PvIZWsIt
e8/3u7CteUqf517TZg2ymcnZj+KFN/zObrZeIutLxOQFmPl9hUfTlkj7zmhpO7gRoI7QepSFG7ox
gJqZTEXQo5N2Mnr8txqdF97Z+R5v6INvbSERVltmoJf/72doqwXnAAFlDvejbKzArfJYQG4aTaUg
nvKT0eRB4pxyYA4BRzndjgTqL9bDNEoRLuI0lN/wtry+EXBBV40F/ZQII7+hTdiHfp73FmBOJJ8O
Lctf5PRmyXUkj5cmtXdmE3ftZCUIcXjaYGbRtx8G30gCTAd8Kouft5e3duGpIVnMyqKZ++pazTMJ
zvVicdGKzHaJ3x9zy73HyORHCCx+vG1qNQpcmNI+YTOAtrTrMZ09D70RdBJUMZi7qfZLL7/etrS6
KPWY8BTHFZ4W19+sBS1v6dceSozQrJhRfzZtJxjJJ+FsPJvXT8eFJe2hPi7cY0uCgWZALvhdNnkl
nFMWEAy2raBn5os5kXoPvz0vg/AxZe9UCAX9uy7Fi5+htv4iu2SeBGoCYg8RK/3H3s12ogNrpdvu
Wf9ye2tXY+yFJbX1F5YkwKK89pDHzm3+bDfFIzfiE9oIh36qImzFRm9p1WfQmFM8MRBd07lihGdA
KD0VbmTy6t40jF0GzozUtfe3V6U5jJoFJa5Cv2LoWc3EaA4jOq/jeFqPZ8+M5Q5kPt5+SpI6MOz2
s5nGb6xPvDKneY3gdksmUN2cjfmxKncG/zomG7eDzg31yobmEobfirJQSxr934KOVViEPQvmkB6q
g7/zN5TdtA/1ypzmFx6oWJve4eM58cK5P7lWlG9BxLZMaDdR6pK4bVqYcDNIR508eUDyfNsPtkxo
IYrZYwy14XE8g/E/tJ1vQyf3TrdVrNQvs//dLHCTY/IGDveKg87MuW8aJYUZo9hZSJHdGAg+ikJB
sptEngSJB9iwDfQ8KhMbOYt2gHXbei62WFkvGmLBdvOZyJ9uUwTyczx9KOjx9l7q+oW/LXkmZopQ
58MFoz8GAP1ghSvy6Syf4qceeolV2J7jkxOkj/SQ75MDubttce3roegC/VkXo2YASV7HJmDEhBkn
9nhOi/sJRLByBwTZbRNE5ZAX6cD/Lgp0YOh4Aw+JAc5rG00dm2KEQug5r6AhOIzV/eS8iMUIUFwK
BqMLJeegoMwEDSwQrQTclu0d9uaEHOrfvEOHcK5jgeTBh3zTNEw7SfH3ZNA72aX98Dyw8ikTd0lK
/gX44aHos4+lx+9N3k47r513C/ppOzk15r502MYRXguCKLm4ahYMdXT9jRjHfIidssf3Wk4Emtt5
EbV/sXwL4LcWmdBTBvYIQELV09S2cEo9t7QmeGBZZF/c4cWn35cOHKVOv+ed+w0EnN+KJg/bWISx
Hwdx6uxvf8SVhaJDDFQypqlAJa1XoR2z4rKqyHiG1Lf3S9T32Xw2ho28cc2I6rBjDM3Dv6j+GDGc
JctRnDvH3XOSDCFPd8PwcVMAaOU4Q+HpjxltMzHj0DUy9+YzhAICIp9ZXoTN+KVw6wC6iRver+XC
yvkB/FHPACS8OGlakJeLaMCP7rhnVgCDn/ffJEt3whBPk/OhFt1pXoyNXVQ/XztuVxa1mJ9kTimg
I0XOY0f3JbWOaPltLGr1Q10sSov5dDTNvGeUnOsqfyySQ83LA08yIGrfWNd8tX1afKKg1jN4DUux
ZdUQmFmCpDR3bZ//cuKtWYLfo203dk7PnCQ1Kqi1cfWtEFuWMj3Hnh+UaRlMiflXni1Ac/sDpG0M
9I4VT4mH5s9gsqCtPR5ghPJ5iYdI5E3AcJPn8kVyaHqJOQnitsYFzO2teR21/Fe/GB08YG1Qx37F
Tc7KMS+MmLHzYjhPIxN3njWGrtWcq8L/spj9seFACZDi++1o8Ft24pZd7bMMibQTr/fdszCos7Nq
46nI/5FGuaNjlSjARWgpcm+gIaA6L8sgNY2zaLwPSzId7RK0WQBG10ExyX8xhfhrAtqbTIU4Dkua
BZMxbfSAVg/8n13SO505yPUar6LsPBY8AGVGOE7il8fnh8yGxFhTbD1GVy5VdL5RokEGrhgwtd3J
jNQf2rpazrzYezG0ioJ562G4dgL/zwQuVT0ed2jzTxifcs9WvtwhwT+l1vKD44mdymF3+2PrD7bf
ZxDxmEJzXCHjdIWxthG0lxTMU6mv3ta0+ezO6b5mFujxkr/ingYtK/9qp2wvUnHoMICz8QPUU0L3
NojbqOoyRpRBtXmdQLhNHg++my/nIYJu0L47plBatz/TwAvIvjkuWzF7dXP/2NPjAAjRLO4zuZxz
uwvG+Vv5P6x9SZPbuNLtL2IECc5bTpJKpRpUVa5hw7BdNsF5BKdf/w7dfa8liCF89n1edC8cVhJA
IpHjOcD5D0EZWQoSl2uW+mRdPIV81as2cDQhJ0IVXq7u2jEVSFh7fdBfiFlXkGahF48rHg9R2wBj
sp73WouaOIsewO8SGOAwBnSi1A5eZ9h/Fn3+oywagIngwC5T8uT8rMrGmEGyms37Kd4B65K2wSDC
UFn1hjAi9V8ZXOhJ7LGdhxkyQCvM/GanbtPN/Nj8XFzkbFMKXB8epf3fJemg/EUNfqlwnC8pB7Q3
TEg6Q/8d63H2WnfeohMcrSCPQEf1QUS/Eyj8skkXCg/WwP9I5Bwh3ahUeSBYoHGwNsRXtkCiPOgb
2QO7nyfirFm/38C0wAQf5ssvEvctUj96ZFNlX2TyPq6mY4HJ62YMAxWsZlOeeAxUHjHd14rpUCaw
zevSf5V8gRKCyI7zxrq5Ak8ThfQuLI5NmbqSSR5sudrhkXcSc/Aicj+NlWMZ/UtmyX/lWqNmgZEt
uGg6OvDPT9dmFoxphNOVN8avvY4302fjD57qT1vwYl4/2rWnATlZ5IQRdaCljztZs0/6sGPxtE8t
b2CPEcC7iOAG/tJHXntOZXArWlDMG7RmmXuM9X2q4eyRIfPCiflxjIr62AWTxBoXodNLWpHAtNoH
CiqVxo6fhrB/qZLhMWcMcyks6AD4bqIHyklaSRQWrpgmpI0WZGEVjS0oUp7vOzyBhOT9WH6kXRBn
owvskXF+z2sviia3Hb9d3/c1mwHmSsTWSIgvyDecODIOw0yBZH/M5/uKuOqcwpeDP1cl+4ypu6RR
naLAFtWPCZjv9K58vv4BKz4I2qEx94NYe4E/5NS8iBtqqBEbkIn5MEp3ym5ioEUPqi9kzv3FlcGd
/3KfABRtAuNM4XVMbkHiOZWjttdjDE3bdTbeDoWkOJKFEzWib3gDUkTakt8r8wYNWsAizo9507/n
8w9CBy83GPPklgaFYTOfZsOdREHEatroPc3MHh0n8hsFoZCTtaOfVcax1gCYXrADcqpuheYGVBaa
0pUUdii04mXuQCeYIEgWuAW/xmGvrZPTc1Ofs6G1Q23fW/PgttL4UozT28Cq+2aQUBeOtmFa2Uhk
6z6rW5+a6a4vrPtCRZWLxG9JbwSRKt1kbd4CwUWy3TLC4Mtc6JGLLuxHqVC2AKavfGJEcAO0VAGt
aviGrsbtkJe7YuifrKb3e6Y6VC2PdvQ4mEzxJ72obvSJfjasC2ZqtG4HTFyntLrMSfXIqeK+gT+s
eVFPAW6HxNwwa6/XlW3FyiABjK47XDAFLfJcfDbG6InWW9g0sy/c5Lve/qCywLNY8ZEgAp3Z+IP2
Z77Dum0HtLfm87SX0Bik2l/tuPHDWNqWonZSnrN4eX7PJHE3Fx2qYw7ken1fFSpGuys/CaOtCdi5
RLNvWtL6Zj17qlIf81j2MT7yjWStG3c2JnyGT5DyIL0kuUUoKnevPVxn38XF2fVcmgmIkuBbbYDy
WAXjVt4ZjuL2j9QXNQGu+SBnwrgTZenUkUqBsIK5zJ89ICJ8SK7mZLOL5LsXe6Ke1BXf9Ewg53OD
W4Qm0uJzKxHmAjZTKNCf5d/zl/dEf3jMoYK2mhb2lb6XG2tfjaondVvwaQZUTW7tOvZI90yGTpCr
XotbT1fF09XZSVemkpwjlCEMHLVlepTzWcZUEUbfR+3Q65WPa+uaeX/Pqg7Ap1G3ybPspjfTIC/w
WktacjNMSdAr5D2u9Wdkvv2ye6uBsef9zR3+7wXjh2hAfFxOUgwfkIISfJoTwJulW7VvBVZ01VSY
ID1ZIIYBLMS9S3FVq+hPwz1G2mPU3rqP0BbMW69KQCywtK9iJoOPphSihmqBLta9ZHWgLbizi8RJ
m+fru7Wmrkv+VQNcygqmJ2oDTKuBwb1v5gdJ2zAm0JzVCwg8XBOpSbytCKXO3RW70ocmmXp9T0h5
l6ITqGsPclT66BRzkbvwyrpya7v3WnP0LHV0Kq3aWnrqX1/m2l6efgXnPo5Jr1Vq2MLmqLKjjpbf
hIMPulOBmDVn5VQM97JaoF1ghlUi4G4zp9UKAIJNm56Uj7EUenaGiu3/tiwuoCslue7GBssapNop
6Wcq7aTm5boM4Qlyml7KqoYDGo09Jpm/KonuKc14i/Ti7TgC/lAtbdsbQhB4jNWhGuUgzcvclavo
J9Gmv7B9aGIDoDdKB/BHl1M+KQj3A0JbTcFy5Zt4q2yrrbmB37C1BKe4/AxvYnEjVPjWwI67wAgm
Rg2auxZ3YrTuG8sJrftesKert+5EArcQlkbNbDG8Skb6hBoS3ErBmS2Kdm0J3NsP1ikythFsh/00
+dStN2DbpYlLv45+GQARKd5cF7i6ZWifBRYXUJwv5rnwKpGM5cOMVigPg8lmclNFAksiEsE9rGE2
DiSMRiwp/rDnAOlsp/qbY/m9Cv5tNUKtyzrS4zqRdza8NsKM4OqxnAjgzFBeW3GdaNgm9QmVWDSG
B4lnu3Hr17vs/1CkXHW1AFymgP8D7Uyoo5xfmBgTilm2JJWMRzVoXWUb+eOj9Ghth+38Zx038Dbx
RpnobAB7EUY++XREiz7aMUNBex9bd0ruWmyrl4IH8dds/blWQ8YyYIxWSRDs8C1woRUB1gsZ1T1g
acDq3s0SOY4VHue3ULfyeEMZMG03GBnvs0eaZbo3pFlpOHlOWOekUdt5phHnb1Cd4k5uZRbvSzvu
qkAbqHHfmjNGo2M1zW6B1qJuQzkuAM1hyreYs4wKN06AmKBK5fQWpvr0VlZZar5J0lCmmSuXaCPX
XBu+bfTBSAZO30QJi8iZaMXwGqSsjA4gRwHucxjbgOwnUtyVgTQnmXGvWtWsfAnNMkQzfa5rpexM
HZO6DZMKCVWBulxgADZ5MiWD5iHJSnMJ7DeKkW4sNkWA4p7sRA9f5ValldeOhgrSYpZWtx21tHSb
lpX62ElKv6RMumGHAQnD9qs6ru+sBCzATiPF5m0HlrPGhe2lO7TglQLzsFKfPz85ThE1OZcNDJNA
8SOv2lVB6Vq7WHLq70vCiHj0Zk6cUaCRy2/y2oL2YwVttZjsv6CZKg0zHxtJn/etvKvo7Sg9zPlu
IK4R36PifN3+raRJQIp0IoyzTrLdJ0ude3maiEvdLDCPRHW0e0Ay+sM2/Ivc6ok8EMFxbpWiV4nU
l1ic/Mh8vL6I3HzJ7270xgkda/t/iKQu3yxIBIcj5jLQgwqOg3NbwgASNikZVtj66lt7VwQoJiSO
/DS6ox+5+VPxw3y+vqmXoTIQ4C2MBi3ce5jg4pRGanRKQHIeHnuldqsh2w5F71Dpx2yLYtLLtwXA
ZLBeaBXAH5tPvgNMQJKQ8LPQ46na024KzW8SM81gspXt9TVdeojAcEUtBnhvNtBpeVYSzJqMhlIU
2rEtv3Rq6LRGupdlutHsCRmOP0SYW4wyoKfQ94AS0PJf7sykRKVWCdqsvWTc03F00iL9Us/DS13p
d6AG9ztNfRiNP2Ry+CV1Qd1FAW9BPeTLTlpTVyWTpXlfT1uKHFK8TzLBNq7dNxS1gANhALsOiI6c
U1qMClWUGdpoA0XYoQ/6lnrdHhXncid78jYRGbDLlxvjrChhAM0GwQzmFs+1H8gnBgCFAaBhF061
U73Iz13jeX4kQelJXi146VZMF8o0qCss2Uig/nLSCvTidnlYyPtsLFwgmg+RW9ivpfqDxF4jYild
3cuFPwJYyQaiNB4L0EyLTImrGf5ugCKXmwT5xqgczF35RlBthPMOK5cNES2gj9APg/EaHhgiBsJv
UZcQJ5kvBb1XLDcXBecrluNMxHKaJ4FCipINTD8KhGHReFnlRPlXWn+vRcipK6ERkMaRJwQ0FRBJ
8Micy2F0NBNbzpR9goHjoUczQ2KawPVaggbwSiv2/RTBCUgStw1HPM2DG1bVVgNp5XWrcpkUOvsO
PlUQajLgYvMcc65TZwaamu1AYde7qW40gd3gCnbTV1g/YxvNpqCTayXNCNloC8I/t5YOaE5Xe8YI
lBWyC9XwU0YdY4p28EocAGfe9LTaKS3xq6w9JGV2k5jM6evs2VS2hSz7ihztEhpty4oK0jOrGgDX
VwXkJPIz/GxLhBAL97lU9hEeDFpKu6LJ97QKb7Nk9K9v/vr9OZHFaQHalEe7nWCLjMoNN2zTb+Un
5RGcMgEMkSsLylRrtgEtEv9ZGd9UidZUZcpU2PS5GYPG6vbG2DmYOkZeoz+AutBpG233NytEpgtQ
fKiMoNh3rufd3OhNMqrIqWEGeGcG6JbzAB02V66OCLzZiMztqj6fyOPu72yB8SxM4S6yvoG7YS1D
4kaiHOq++4zi5lsWWQB66bvvKK0Ku5mXxXB+I+pNvxfLJVXYBPbTlvZ4NE3zrUdLvYpp4VRRvAx0
qMOAQpsCkk3ykUgAorMerm/16umeCOfeNTrHg8bkVkENSn+uQ8vJS9nLtGaX4VZZauNYcfU3bxum
UgG6CaYQNLNypytpcVQVfaHszTZ5M9LmjZrFptLJQ0gsN7Vyl4btg9pTp+y7D2aZKHKrAqVeva4n
n8AdeD1MKCQVCO5Hc2OrX2oJaIyANBbVzJejuzjaEzHc0YKRCWmKqsbdUagrF8q9pbQBab5kbfPE
lLsRNyqOjzXssx3bmwrzmB1AmK6f8Lq5OPkI7ojrPNGy3kDhXiuHoJ++T41513SlN1PzoaTz7PQV
+DmT8KeBvFCkpm5LG5H7tBhlfiNQ58KbD1g5oAJyjqFBmjE2ChiRJDfzIMmUTRbPD8PU/Ygpap85
6XdRibR9quc/KorLJtiDtfMGxhxiecRncOH4RyOO9TwccMfAnLcrgLeW1BZqU8+KCXcuO8zyS6+0
N7We7ua8Cuwf4DwE9pyba7EjiaaKV19xAHcjdYg+6wUn8dy6VRRcXVWCWIoyV31TvNqNfHS26o7h
lM/EaTataPvX9HChV0BBGZ1hQDs6l5hlAIbtl2ixpi6Ie9GXpe3Yu/nBvMXjsr3+/fp+r7lcBrg9
ADaNU0fTxrk8QDhQpS5jeV/YhxhTQe1xfLkuYXUTTTCv4EDRN4Vn91xEYoVqi2dc3vffZ+ZGW0yv
ItXg0K/SI2gXN6ErSjitRFIaWqoXIBY0hCDKORfYg0Va6ctK3iOrrmRvk/0pP5NId+xBYB9XNg9A
cwsYFoby0BywmOwTZ7Iw+mKekRs8Knro9CEaPiK3joPr+7d8LXch0WaBGVxENCjcmpwQi4XWYIIT
fE+1BC39rj1MTtcEofV4Xc5KStA4E8Q5KwCHT41qLOX9cKMEmj9urVvmhU7kUp8KIJ1XTuhUFN8+
SshEdTnBCU31nVF9lVGGbuY3dQQEnNCgiGRxb1jdomeIypDF4nwHsOxNZt5LqnqYms+edl7WNS6h
tjuBBRkRnBK+AvAPReD7LlGdEQ0lpgg/Zc3MY/XWL2oYJCt5cOF0VJnaxdhoeWNtzKDcVNvORyji
Ni7QpgUGdVVHgbKKr8YtBz7zuY6aU5w01YzlN/ZWZrMeWNVQu1LYfL+uPmty0LOAuB4pWCR5OUMy
D8qYgCxC3dsSemLmIkCfw3aYZv9/E8O902DrNGlWQQyykgFLR8z2o/PGsgWXbkVpMIa3INSqIJ1E
ifJ813S9Nw2YRXUPnt9PADPLjL2VFID7k/Q+yfXX64sSSeOueKfTqUBjkbwfa29MbrtiGw1PeGyJ
KVjWmuoh2YjZQjyxKl53TpIqx2MZdZDUB/2t4ZabZqt/5Lslz8qc7O36slZUAlx2mFkGSwPIdfhb
LjFDQiq6VI+GlNgBAsB6Z0rtIzP0z+uClq8+M5FoxkVrODjEgJ8KvAfOctUKtE/qJnmPCCXojftO
N/apQYMSmCpON7wnsilwxi9ODDhpuMGItUC5ZNt8r8484FWrxtA8miZInhoJJcdB9/LQCg/90H3v
cZju9TUuvt/5GhFLYyQbBJcmIlce8taM1S4jbarum6Y+SGZ8q6Cx/7qIi/PCdP0ysba4+jLKm5zS
gwwepAVppu7Honzro1s97l7kWXBWlyqILlzAdS+ABeDvALb6+dVqlaStaB3J+86zbUcP4hvblbIN
8yyn8KVdKAssxq/PPt85CMTwLqIYE6ygfG24UkdcXMBi7jU98/SebEbJxVy2m9PeY+VPuX9JEnAT
Rd1WIZir0A5wrDX2XCo/e+Bpml3oSLK9o/NuVgMtU9ysDl0Nk03D55zvdYx096KX+MIHB5CDtoz5
485gCI4P5DHEh77pUUPYpZMfNPreRKUzyINThPZBkkd36AdXtr+ZouD6UscQ6oFAGsApBIDHPB/p
qHS1bEy4R3ncgdDeeEoiUf35UseMBXEYs4soBmNKkjNAFeBlzU5pcPrtTpkO7RMRtnpfikCpEXiJ
GKlD5h6J7nMFs5UanUgp0Y/hYfJBkeLP2+YbEKu/h/fdcVttkH7LBJdzRakXeC1AbYEdDZiR/Ikx
uTRKLSLasQ+6W+LHfrqRn5g3+x18dnK8fk+XBZwptI4EKVh2gQkDWw5NOV8grasuyVivHWPrCVzs
Uhs5fewOIkTli1QL+CxBNWUucw5ofOQT6VrX1tM0NxLirtl46J5YhIFM4o7AGZhubUR+Wbi9vrAL
O85JXE72xJ/O+wgp4LQuD1HxEM2jiwzpGD/TJnb15JWMf+qxcNI4PcnUcAClHS0PGvvadE+TRvzS
EIUIoiVxNhXtZq0Ukqg8pIy5dvhczK5tD44iH3L5WI+ClOuF6i9LAqg3QScBxot4SH9a2yQswVR0
AMepDV4ME+6EIB8jErHYkJMziooc7GaaURxm5UfB7vTxYwi962ogEsGpgaWXem/XVnFoyaOtfB2B
uT4KTOzF+81tFHf2YKdTm7y2i4M2fHTsRjNcc96a3ZdJNC50cVc5Qdz521VmDRWgkg+Wmrsl6Pe0
jay2mOcTvN2iBXF2NU9sWhAD3DuyYuyiOQZ4d+OoVHnsM9ScOxEgj2BZfJqitSRbQf6vPEjls/bF
Gm7i5mBEgjWt3p3f2syTN3VWZsQEXJaHGnj1KCn/aGj/rEUNCI2UFxnsPIQK2sjWNA9NAfAVUIZF
SwNnWbussCTLxGklJvAmNWCiOaNtZ+5Y0j+ki0VIgcbNE1Hk/B7p+kgxwQ/DYOGQqMGczjJui0Lw
VFy86JwULlxKB3tqNAAyH/Qq3xqp/AWo15vrt1UkgtPwQUmB7E8HGG1ldBUz3ZL4j4vwqKGBgdAE
/P3CPMrnWeyGYPoTBElH3d7E8V1hux3704yEiccb0JXgUAWZzAWFkWHQFPwLangLarCtkW2tnFpO
qRoY6imPGP32r2/apWovIzoIW5ZRAhT7udOnjMaVPlv1rcxA1lXm8l2bKCDMnOzyvYv1cTMY9UHH
sK9A7q+K7ZnvgEwcfDxMfGIyDPQrnJ3QqjYJ5QE0y6RnDqC7vLKKnS6cnWpE2M6Gm6EhG1o2ngqE
q0EjaHtAN6cD0Fo/qsxjDrTI6ztxYbiAlfYr2YwcK6pIFhe72WNRY2ZK0Y7D/N5p8C48DLU5ee8W
Ireat1kEjUbw/jHDg5okAY32+Y1r0BgF8GEZiWIDbd/kPsueCrZDafL6gi46mlSUe5EIQdoYwRSG
lbk7x0YTWMxdnn2rbeYhieBU/Y1mPuRR5tpK42ph5nYpQMyk/t7Qd5JlbSUF6VCkugUfsgg6PWt8
CJKGQLhAoA/iev5DlkQJ0TpV+4im6rbX2GMIvHK9kAIt1gO9Mzyd5G5mGy/y9FrFj3kz+mGZCx5z
ftfxEUg7oQ8JoRfS2RdwKJj0BMa3qR1VKdk3DADpcv6ut3EQltH2zxd8KkvlTlhNo7xrZ6X6SvQQ
lZp6QAhlM4bgrkkChdTyaxiBFQso9WEdO00Y925DktkHb7jtJADEuplHSkQgCBc7gDEAuNEIDJAJ
WTzpc72TGUWoLfXKMY2taW/16ndriudHQLSEx6Icp/fru7AqDkO1wMfAXQfGybm4tKdNafSWcpSH
3GmlozUmXhLdl71oJv8iYYyMIqIeALWgwQFUlRp3ddPOYrQLIcmsB2fUfVtx5+wtpqkzZ7HT5z8G
fZdJPxgi6OtL5G0GJ1jnztmEH5CD8Icc88nego7tBgm00dcTC6nAUnPLPvpyXSDvFywCcZll9DJY
wCXl66CmRId8SBVyrIYn8oUp+6p+uC5h7dQA6I42IjBfIzXCKUk1W+iWL3FNNDofahkNkEN0FzXs
LqsGwY3k355lMaeilgf9xINPklGvM8kIH8r2Wzvcl0BPSZtH4AwU5UuSf72+rpWdw6uN1As2DU4V
n5rT4X7WCw77kdqzC5yRZBhdgJJfF7KmiadS+B4sE9QdYWtb4XGOb+PZ1w2/yV1g4eEdcUg1OCBe
n8Db1oom6VZO7Uwud9fGqAKwXhSGR7xcpop4xSGvViJwTURCOF+hNlsGcNRYOlLV+Y+QtBWEdSIh
nP71Ba1MKzsVknyYVCBEeE6c6lUgQanDacyBthQBRbuTO3Vr5jMa5ZKpIa4UkTHz4lAfVZcU5re+
s0MvlqREckwt7lvBS72+ZpQJUYRBzYIHc67bLlWrAUmbqiWbtv1Ix/5W0mWXmqVgQuFX1frsKUbx
BTnw/4ri3K7aQL92HIbGMQ4V1StDdYfU+NeU1CAKJ+DQUeXpGUbsEzHDTir1PyQHgG97Jp4vzhhA
32GkV8OjFt5VZerk9WPcupmwv3PFtJwuk0cwTPJ4nOVKD4+IsJxEOQ7FSzfdTY1+sFnkN0n6fP3i
rzwEZ/I4fcrTmM4Y4AuPkkp/KvounIcvatXe5UDAsQeR9i4X7coh8kEvLmKdW1S1jq2/JPkyDzR/
/yb5Qjd/vb60i5Qif2aL9p6YaTUOx7KvtH+kKV7q/3+Vtuz0iTQzHWTWh1Q6os/lqHpJAOIIE20O
s7uANmiiaoZwddyFANd6aEeYV/2VMEUDVfBPwnSBhYw8Ubs4n8nkt5JzVBgGqsq0xvOAXgfmzApD
K2s6v0SDxB4SM8ndIcsLFHs11Zms+bvgIBcl/K024JTAcCNS+ejoUMAEggb5863NmaHmIPcrDuM9
sKuSB80FxvWePEhf8ltpY+3lrSXS1OXduSaS0x1GrLDNZC0/GOlPGXVlK5AyV1OfTPqspzepkjkY
4paGrWCl5xfkcqWcEg2xMpQAacoPte5YG81PPMmVvkQ7OdDdaiOa4F7dV8wvASEdqQHkB873lY2Y
NaKykR9KNf4kUmE6UiQaLDrXnH9XdCKDe3slXSvyPjOxIqpZwM7TR8npVCN6abTyNi312zpRkc5r
1OnJzENBNvfcul0K597kbkyaKIfneRiZeq9FmpezzzQad1TTgzwSMVCev4aX0jhbakjEpnIe5odM
SW+n4na2Qqfr0NhS68rjdUURieJuhMFmvPRyj4WBN1FtN6CDBdDiU6KL7sGqQqKNCkEoRkXw/3MV
aYhVd7QosKZba6N68zZ1WVDuIjf1xJ0W3CP/7w6eSON2EK59OJdA6j6Q6UC+qtJHHJvwcR4xC1vb
78DOjJ+u7+OqgpwI5PZRjkiu2WODRDmm1iIwoWi3KXI1FthuBYnR1RM7kcQZFGI1S9oMyjE0xynd
9h2ooIr7KRUoxvLBF3brRAxnQCjNW7O1y+JgY7Bd+0FkoK+JSChWzQbalYG0jCTvBSnOrEVZAxgW
nJI0ljdzNklbNHI5109mfb9+C+HshjyxHJg1sE0pSljsS2m+dC8aOt+vS1ldykJghT43UE7yATiC
fBRCJyU/6Pm91dwbr9d//tyb+1eff/88H2bXM2hH6ww7VVKCkN5G1PvITO02sepATltXjVNBqLMu
Efie6K7QAOnDbVtkljMpEqiZOWAElryEGDEhfZBL3030BohA6Va1DQgHCwckAgCLuz5h3MVEGrri
MMmHDmPQaeHMTKDRq1d0YWgG1y4azfjMQarKRTTlePxroLCHr8MPIpVuSDzl/fpZrctB0cJYZtVQ
Wz+3dF3YmPak4cWfSjUo3geQ7XZy62uvk/F8XdLqGSFc+lcSn0aNq04pTL3LD3NVzj7rwUxS0WRr
2KlndaNjoe8NOOmjd12qYH38aBAp0yaDCwBVVykwh5yyfFHZFFSxW5TB/yaKU0LSNgpJFlFzbL9k
WufHan8/UtNJouyQ94LEz5oSqjIygxh4gntoLgs/cbyTqZZRo4GlGOw7TcJszHe88tcXtGYmgNCF
HzfwBMIZPhfRDVDCPjdhs20gNTmqGRru3KHX5bqY1ZWciOH8MaVr28SgKopn3WYkbmPfpX/x3p0u
hDsZXWbj0OusQI+VBbQnnWkOeqa2aFJQbnWS+qo21rvri1rTO7RhY3wJLTdLN8n53ilmYUsDYJkO
E+g9mtbNk9LpRtdku/DbdUlrT4aKNuIFeBb4o3zt0cScUK8lTXkAoJZKQXR3HMbXRgS8LpLCbWFE
Q6uTsIiD2oybvtN2QNLaK+BAVFvRqN361v1eELd1RYbZeTA6FodYJsld3d+3hfzeKFaNdFxKvDDp
/Os7uK6AvwUu9+DkKsUKps3KmOHiopM4rzUXSK4uBtQEpojLYv3zLp6e1PIdJ3LyJKyKBlixB23G
6NiI0ljehYh4LKvfV1IeulRGK30HGlwTpUsH6NjxcxvFIrbp9Wv9e7nLUZ98xhxndlR0eL7y4rMi
1V3cmgLlF0ngbJMyjX0aYnrwINuvuX1EHfD6gXETgv/u5C9oFpAUwhXjBOhh02GQF7cLOKDNm4Fm
6NmhXvhMnusDAfQXmKaD6ZYIcVzW3jBwTC9zHb/kLn9/snVV2KPXvcTCxmr4zDIzUOo5UMz+oxo0
NL3dq4WIkVm4VO6BzrQ0MaSewDr2M/swMt2v9CzyNOACORYaNDaGxnpHaZOPpk5awPAb0xcrBk+0
FU0dGOXrjWZkG1Loi5OiBXGSqwK9Xr6Ad74XnpplyAB1Up3blEyfgUhcj3gmKoU67VcSbSVpb5av
dbuzuodMhLS9el1P5HE7EsUsHVILLouq/LA7x4SrrM2CNa3aIKwFVX0MnF8UbnSd1VHSoMcL/ElO
oX0W+iaPb5NWdWYRo/j6cn6L4iwrmJPB0teia6mKX9T0uW3lDZi5BTdyXQiQDwAQuIycc3sGJguz
UIwZ3Vcsh88FYGCHpHoXpEb3F44rhnX+I4l38/A+zZrdoxUmKj6b2LfIq57/ZE9aIxhoXz+h33I4
r6EokqGPkCE7dG3xMyLFi0LZvTHf9shYSfPmusFZff2WaX0F1BmYSOLsDQXeYWdTBMxGp2ybSXOH
engFdGxsiF7z1YM6kcRdJhaqeM5ZmR+SmbqJFbu5Pge9JGrZXt09zJkvZLI2KpTLZ5wYMqkMU6k1
0fal6yBssVVti1FJR26e8gSKGB6vb9/6on5L416cAXhBjRTixpI69TGDIffND7DVCDRv/ZB+S+EO
KVbjzgztoThkaD+J++cIUWcFMhL3+mLWtm7pSECzMwiGwaZ9vnWV1WIUfYqheLbm9pMdmF1xM1Zq
UAJrjoKp9Lq4tb07FcftXSOnwImgNQLByUW1cCgCQ8ToI1oRt3FKEvVFMczlYZCfVd2Xwfehxq8h
etdTEarN2hmdroZTbwr6mRDlf4TOWhlu6iy5n2ogu0cjsX27t/3/be84qzf0mjaHM0LOsagw7ANi
QxCQi9oZBLvHG7xB1fsEnRr5Qepfjdltmm2mbUqpc3KBJiirqoCWJgBGg2APnbrnmjeCoCxhGvK6
MeBqn+bADGJghsiYANtJHyRonNQDxqxA3VdP7EQo9zwNxsiGskJUa9WmM1i3JLRd5SsRQVOKxHBO
P63HJCfAlj1gco7GijM1267fasLK++ppnSxncV1PDF8TRTUm/NHpXI73qY42qlH25q828JjbVERu
veYGw5QDYxooKOid49QvnLLMtqu+OAAtdpcX+p0lZHRafoL3vU5EXChfREerMxqcDsATW2/qfXUK
ptHNQt+emVPZX/7iRiHJBv7ahVWSfwibNmTSsLSlF1HudiRxakMKulLU+rSYgYtlARsH82YYorsY
IWB1FlpWZCY/kmbbm23QEOKYCN37sHf1uEEpRUSdzHXf/RNSIH/4X5GcWc8iOdVHoLIdgLRf7dgm
fpTcLHE7f/SXi1VtUF78/IvNPBG53IkTXewaYAPmM+5z3nt65mu5y/LddRGr1+pEBGfaLSqjsNBP
SIzHTgSWqDIP9AUedRJRka8qIlRcBSofGFf4wbYSuHFF3yKJo4UV2/eofe01a5je7VYa3iaAliK1
iBpqHFdgempmbRKYqRXbqPyaP0P3JEoKPG5Ors5lp5QtPRTkMwTbGP1QJMFrsnKdT0XwkDjwNWs7
U2V6KJX5TlXDu7oStHusGCe0PIGeCj1PGEvkAdH6sTZYU7fVR0ombxypm5vjBklSJ0U/kpGLEhIr
ynEmjlMOkoZEUrOGHkLpVgFDuBH5ZeUlreDdWlsV4MkW0DwM1IE05lzNlYwBIWMYIAY1GZNQt0Io
qhnbMgIolOCMRLK4K4UB3yQZmEkPrf1gFGmQUdk3jHiDKtfeCNnfrGwhFFuS0+j95ww8cAS6CWOR
9CDH7aHMWeX0bZZ7cqFh/DtX0ZJgRSJc1FUtRG8ucOyAeHURiozDnKbNgBUO0uQrYf5BqCyopqzq
BYDCFnp3sGPw/b9lkZrGGI70YM7KrZHAd8q1KPbk5kYFPYXgxJbT50w95sR+C1vWe2IEqxLDq9Y0
0UOVzztqWTcV3q02EmF4i9bEKWFj0TyyaoUeNCtyq/cBfDVRfYhF8y2i1XD6F9MySWvo+EGPtGOW
604STt9Y9+e5f6gbut4xE4nkBD+Nnc2aDHiovvpQ2ie5Mj1wVxSw7NefjrWrdCqEU25SoZuO6TM9
WBbyR+gxa0nzWMzRTZotnSGDqKomkMePQg6kqzStxQkl2vfkexjvTSZtKIJTYU5t9ZB+bx/fACKb
SqwS2tMDne5AOd5OdyJYoBX/5Zc9wBTuEijyvdRyT9sezGN4KrS3cnZI+BpHrgLNWww5kb9eP6lV
k7Awh2JCWv1/pF1Zc5y61v1FVIFAAr1CT8Zu27GdOM4LleGEGcQ8/Ppv4dx73a3oa8o+SVVenPJG
0tbWHtfC8N6ysydXCF5laM8AmDpG1tQBPV53blLtfXAir/4R8OHfhEiRW4xK0CyyNjqaZr8NCz8s
q32WoFuPFytP+dpyJMWrDa0XBcezNM/asRnEps7LXx/YMcwUYJYGMC/w9893LO+KNgxAcXfsphjv
HtMbN3sf+eN/NmzhA1xIXdG+JS1DW9DG9B7PHuLDXTn0N3G6Nt+kNGpo0sTc8utktGTUzBiYlVoO
RR77a4SeQ/eprbxoDWNaqcwnUiSbxo0BnO4D/B5q5N8Bv7etkt8FHw3XnHN0hDIv5tlHDNyCJvAf
b05SNqEFiZ7Ytfg2FnxXa5jha27qLl9RNAlh6M8RYfAaSV7dxqwJl9SgJ8bUp1YVHScQTtHdwvFL
t72H3kVAqkRbZ0WeysKdipNWhbHzueINxGX0h/a1rZ47TCzVD7OxRtWpOjHUO00oLoK0v8Z560oP
hxkJ+aNoDFdvdo6JztYfYr6rUxcoYe+/S6iJYMIOvVJgBpSVME3iIEHN7ih4fltbYCaKWLnS0aZS
dLRhYSzJYctQjJT5qNtpDLoJis4Bw6Dnee1Vjpi8Ssw1YLHjNVo71QOBevcS4aKmgRGkc/OQhG1V
JTr2D6mxn0A724m2v0ZnyeWN+1sdTJ0jeF/acIAHIpttELZ2hZ4KqENFD11MP+UZSsU9qTy0s7iF
s9ao97ddXeRhgg0Ea5Bpm+er4rTvQ6MsoyMKQw9Cf25BGXl5RX/v27mE5QtOHqI6HLKU0yI65t3n
7h+z+JKuTWwo94xiQA56YAJaTVKEqrC0rM6whjwBs1PtgvIDnLperYUead+fJEfbAwG6GaBoMHQp
VxkB35Ia+rQsB5SThD/i3xxH1X4aw7WOrL8V/FyUZBpyXmc0o9AF4D9txfg8tHcaMfc8XjFBihM6
W5Ks2VaVG0GI/cvqr824t+yr4PmyDihXArQx4PGixR4Q/uc6kFiNQNcIXm8tbTaJze+bxEI33pz3
O5Y38+HfSZOyk3pXCMKDZd9CMJDGiLqu4lK43Zpf/7dFRTMHPKvlrTDw1kpvoAPEfAGnTnxzstDt
2C43K9cet61+IMOupCsBmKIj9Fzccg1OLlKepKxLKixrJHR0h/yQR/FNNpB9WRfoF4g+91N0S7tv
XT2vWHOVgpwuVFLENOiqEaPL8IzyCcx0iNk/B2u5IqUMTJYgNWoAhkT2jlOjrrK5yvBiDI9RC0rm
2C3WIGlUamiB95rpUEX9r/kxMWbcimvIyIvSY5bLk09ZGrjj+H4jvtSC4ODZ8PIMeUKG5KI1Z6sS
qMxfaVF3w8uvGGu/0Y26RuvjWl5Uvao3aZIJz5mTDEEDi4SxhLuU2bsiQfzCR6DmF/NK0U6h8gDu
ho1F+hV1T7mDaaimSA81Fh5N62c1btp+lxEEL4EfxtumXGvpUDxOxEDaDo0VqOnqVHo6uj4eexCA
hsfMCa/T/k5L23f7EOgZOJGwaOXJnbLiQbRRgPWQqQw2Y/AjRxsF0L9wg6e1zL/imTqTJZkLbbZK
2gjIEkD0BWPcS9IKF5mie6FnD2wNuUhxn4AHsAC7Y2ob5X3JqOehPRUVMLKPTiGA71i5URk9YG5l
e9nWqsTA+0I1A7PpaIGRjNJgC6sNhIFFWaBvZPkuYD9b8/3PBzkVItkfgJyLjpdjeJwSY9t1Nx3j
mwA5w3YNwFSlcKeCpE0bnCjuKjBTHgFF/UDnERCPa274yobJOOaDSFjAK5xLXhp7JyVbOn4P34dG
tMQwJiJYAImCGgGz8lQyCXZeJ8IaTGwY7z2hsU2bcQznr91PCQDij5yFnBd4oosXaUgHY9IsBT/w
XH6rxE9uEy+tfqThk4k8Q03/GfEKpuCbMBx/1ObHpGBPSVdtbO2XPlw7ySq+9OJEnCcNTXL6MdLh
2WNJWxsjwkdHj9JNkocHwA/XHnPCykXu4GEAtrRHc23Y5znIPlEy2hNk1ldsv8IaI4XATdB8kIUi
Wtp6GlVWMJlBeKRk8Jx6Zwy4D44bk5WLp7LEQHdGoAFAAQu3/NxyTcSMBZ8iOG3t4HbC+T32wPBL
qPYlG4QnyCfw7O4v33Xl0k5ESn4VkJF5P8QhHhqRAha9cbvqa/p1Dn/9OzHSDs56BSY/DWL6bMej
u7y+KudNTg6Xpaju4en+SW/LGNR12weQYgTBlWG19zoFioNuepfFLEonKyUHnfHSH4ixCrk2OiVo
ApwbHqIj+9kYop3R/9LDTzGzr8UA7krHuu3jakU11Et7kyndyt4AGm6YpzgnrgN9sMinDet6x9US
tsa4pDKYp8uT7lwHfpY4qLTw2FXmLrSiHY0i9/IOKlezvC6AEQfYihw75KOdJX0G94aR8aFO+6ec
MJiP8P0+Lqpsb2Ik5QaiQEaNGK8za8TG+d7Z/ab+dHklSl0ACCyKF0u7i4xekgIvmAOELzyCBuWQ
sRHsHfYVhop2DkVhObPdIASySCJWClLKM1rKNoCXXhwp6Yk2wz6pggobaCDrcDSLuYJAtCV9YHF8
ARAEcSJKotJcQEVrcJ7lVvktQDAUk0cM5OXF57DZNMIHTBQQMy/LUxqjE3mS/RNWUc+lhYtVk3Yb
ZLYXjwAR1IE6Pj1dlrTsz19XGDVKw9RN7KIcmRgz0M5FCs2wa75J5/5ApmnroAqGEQXPCteGfJSG
/UScpIhpISYdTwve7uK31t465k9a/ixfQlCe5GxFIxWbiHERDvcN0MSAmpRkBYK0WkFp+c3IAZIA
ruIRFQn+yD8QeJ3JkUx6kwVsKgasyRD0hc8hkNSzh6QZdpq9BtGt2D6EJUg0wPdZgHwlvbAEC9CO
DdcnQs47DXIvGUN31ixA//9KQfBhjGtpGoWBQmC+oGDxBaBYbpuM8xKJTgJNbJv0brTFPUrABwTM
7399F7J48K5A0kLVe/7gF/qUpiA0h6ddjX5SbWhs3RQNcOLnbuVqKRd0IknSCpIgA5nYkDRnhuV3
oMn1MDhtb3lurThLiukHmPUTUZJiTGZRa7Ojhyjp9MfETO4wOtd5xJ72VQrM6iEgnlHbn/tw6W+j
gPLK2Bp6gOJ6Y0thdxc/Fkj/0ie0s93UGLkPj1aGG1Yyl2X6FUv0z1oAqC02rSUQVXcOGG3w2tAz
jILjsvsnISdNs2gmwHc91sMzFVet7dLit/E+JuJXz9xekKYW9EHAN8l5ZFE4PAM7KwLb5JGbV7l9
cJ4vm0UJdeFvEZKbwRMWOmUPESLzkie+S3ZgPH+KSze87/fFfm16XqGV0H2goaGrAiPY8r71UTjD
Sg3hMWXowOqutdLZ9Ea/4q+tSVlO7+R0xlc46WLRBorgPA0AboAuXrMPvl7evTU5i1aeyiGxCShF
bN6UNsc5H29q56s9iZVHWfH0Iwx5RS9esBvlMTCESyI3+jk88rrZB2TcxOg++MBCTkRIxqJ1GjZY
bQfTPllHAzmhQedPRdHuLotR3JqzlUi3tNBqDsYkROYdvy/uNbGP7UP2/tfwTMaymydnUgWBSHtH
hMe4Cx7C5Ni19Fj3+U3er3F5KTzBM0mSDYgdB6OuKU6fOuVBoGo6pQFaxZ+cRC/cgCTXQUO3abFW
GlYqHXJC6LsC7qH5mmE+WWCmAdl8rszyW85KN2PoTi+/1vMaXZ3yqE6kSA9VAJbYeBLoPU1b83YY
6Z3eG7csE489WUumKGw3aAfeFiQp3zRocwasyRCMXfyHNlZui9GVsh8PYRXtIkBcXVZClTjAbILQ
CKiMyO9Kl9YA2UWQL2mVBP/JLehvYWZeOdUjKD6KQySy/b+TJ1lYsDcFWdYujXjRt8T85Tgeyb93
bbTp6UptXWUo0IWHuGSBcwOQ/rnq99WU1KPARrbZ8BSx9m6wVjKtKt2zATP+6kUDlk6OFIH+weoJ
ErSGf6H6rdkB6STuni/vmHIdb1L+ikJEGJN6eczBMfbQVl3q1ix4uixDpQUIAxjKf6BzAvjD+V7x
2Ypn0DrDdEfPfbzpu19dcTcULitWvCOFK4sio41GcUtfuquli2TaWjtUgIRDNrL1uBugulQegAC+
BfhnS94/zGuCMRbZQmTzXsmZz5fV9COv6wLWrxjxDk0id/VoSkDiBMzR4vsHtvBNlnxMkWlOnDUJ
ktO0/13z0QvYbZmZoG5AL0LEV66RyiCdrMyW9xG/1er0CiFBMfzSpseoLA81obt8iLaX16VoHjnb
RFsySHFi1Hob4sgGLTQ8jZQbJ5hvAIZ6Vc+zP+dp4vXRuIlALRJHt1bIrs3B2CNPubn8IcolI+ME
nxZQUWDlPT/MvqZjWAH7/JtWH9L+JSliN0JWEEW1y3KUTqBzImi5LCdPSm6G2txxQ7shKA1WaHJ1
pzG7TsdfPZsPGcmvQ8D951n8mU69azbdY5fmK8A8ZDFOUoCOsMtB7RAdJyYS3uffwKphbMkQIYgw
Ep/M7KY2xIGVgKbTp3afdPZNHyVbrXUexIjvM6K9FfNPmf0zmVJfIHhz2zb3xVR7Qzx+n0wMv0Wp
eZPF5hMa2jwi1pD1Vc//yQfL7zCtUHWywhRO5swPAw9uWPDbptoum5qrOuDfCfsFOtHLJ6WyjEj5
IgG07NJfb5eZFUOP5iocVGluQc4BCOFVsGKl1p3IkN4rvPtJMHNcazPTvySN4Y1T8DOjtXADdOcM
RUSREa/gJf4ztjXYUTj5aSBLHmMqmLSfDPBO6GT8dHndyr02Ue5F1xP8XblEMaQ1G9GwUX7L2q3l
fJnYpgzdcqjdLnvKepBKrZTp1fv8Jk9SxtgUU5RPlnbTxdH9TJp7lq1IUL4/byuSK0j5NDug61lO
EsC4Obrtmmwzl1+SdI/u8pX7vbIaOZsS1qi4Zcas3eiF9tuab7VU+335fFR+AdiP/ns+MkqPBQbW
GhDq2s1MMQqi0eKlRVJjil4ui1lbiOTgkJmg8bpYNg1Fcj2bvmt1tfLMrIlYfn5iCq0JVTIAHOEB
Jdw3tHBT9dnK+6LwCIBJvfRp4Q6DSEV6yWpw9XA2ddoN6+fvSdC5uRnsbGQGh3y6oeJ7FU4rxlWh
bGcSpQetR54zs5tx2TexaymafL93YEJk5q9hbeJUMcqI7q2T1UlnZOphjRTXpN3kg/CNYYHd6PeI
Uuom/9yR5qoKm6NmYb6sKZcwKSz9EtMVSa5fdQFKRYW1kgdTmA58DyBuTJhM5H6lq2wb8L6MhGg3
xVRvhSCHKviH5yDksitXD/rbsqm8Iv5yWVEVNhRC2YJEiAwRnL9zLWpqoDMkSV9+68q91t6LcfTS
7BMv1+J2tSq9yZFstcgAA9a2UCW9uE+m67n9jTFztyD+GMA+Arfh8rJUpeKzdUmbqQVZMQP7CJvZ
h48C/YzALr/NjNsMOJlVmTzbc+xmRL/pbP57MCLqpoB3L3Rft1/qgHpB+H6DcPo9Mo6RTRstF0Gr
3STZ6Df6eF2yFXugPEkEiwtUJ/gR5B7YKI1TEM9AAilv++QJaVQwG+8boJNc3lqF3UGm+03O8h0n
dgfdTjypGGx0GVO/NTuvBafFZRHKm7BU+YHIxCjSiecinGAcjAltljcTGzat/jiK6CriyVUy537U
TBsxpjdN3X5Iqg2OBdg6PBGStZsG5NuTCvagKap2UyVHc6xugGyyz9vneuBeGk9fOwTfl9eqyknz
ZTcxSQXeNC5rBpRPi1DzgaYGqV8C2z8J6W5CMqE3zQ1a3CM3HsG6RHtnQ3jquLkwVj7hXHOAXQMU
UsRiQE5B+w/gm5Y38+REST3EfKYB9Ys82BvGfUW0rahbED2RlS0+153/SFrodOE1Y+BKnq+xmlmv
UysO/DyeviCf+2Oe1mD4zh/4PyIAiYdy9GJLAZ1yvpggBrnO0j/kD+VU3GoJmhXbErRfWaavJDFU
24bfRCnmXRCgy4uZ7XACPF8Z+ADPxl4ZrlW3O5T1rspsXHkWlYtaOvtApQtqO5nLGWCq8RQMGfNn
UzsKVnpd4Rx79nhZFZULwow4qHqXvll56yo+82o088BPuLOdxVWFG5hZwh2dYsWxUElC+87SrA9c
N1v2Ka1QF3pZc8evRIymnSrxhpCUXkGnTZqujd2d+xR/NAKx2oKjitY0JJzONYKZfU9gshzfKZIr
brHtTMUPPUSrUN+zDdPqfnN5H9UCIRIpB4xlyqUDPnZJYqEl2GdzsDE1sSny+IC+OC/pdA/9vSub
qbpUnLyJWzb75Pqi81NPeZ9yf4iH2xhovsC2XBGh0r9TEZKXMFSFzrsEnVWhSAvLN/IAJO5FBHaM
L3VE6fPl/VNqx8mCpAPLs17TYphF3yTJA+YQMBhVY3Qcc7XAmCpXjN/5W/OqHRhAxhVGUxPAaOTK
FX4GwJbWnPykDFGQ/j5H5mZE23tBFgQ0dyprN+h/Xl6g1Fv9RyjFQ/1KDLUYqvMjKywAeA0im3zH
6q4szXJcjnladypG8HkClNJuZr8f+kebxIchHbPdZfmKNS/8PmjbwzA0xjfl42QBgIWd0vAFG/B8
f9Wn0KMhmti0247tG/4yirWyp0KDIBJlZCAE4ho6Ur9GWoBPl48QWTTVkSH0qtE9Xuc/Li9MKcXA
2DqKvLAvr17hyVXIAavBwTeh+5OBzEuKUZZ2uJlIe7gsRnqzX8+PAGdsgWCDxgAc4vz8xEzJZJa1
4VNAc8X57MXVPZ1+DaCPGcvSK1njNq0XFQ+BsyJadXQOGEIRIiz07SY5l5yF6DgMkPzyeWNuIoF4
RNw1hnD1Vke/xo+idHbtWi5Hpa4EPRs6cI2wt0glnQuFdxKj8FpMflQ+VQCvifW70Bpcy0CaT+u9
tvwd1I9ZvMa3qlzridjl5yenWYgUtNUGxLZgvBXxQzMepurb1NCDVmxJdzs64YoxUJjS04XKJEyk
R5Nrn0J/9Cb0jU4c0zUAHYVtO5MgOZnAHdJKrW90P2bUQ24fKCl8Gzq/+jhceYVWdk/WlD42jTS3
oSmBM22DOdxkw31hll4Db2WOGBhQdW8uP1++GYqnD/ydmI5DJzBiSl26GK0R2IyOte5rdbQbafe5
Np5rmwHau98Go7XiFikV81Tccp4nGkKDEh18DjSkBnH7hCi9tvdG/3viEfjvcvDAfY+rTQPG4cur
VJkZdGEtPQkALmOmpJgWAL7A8ylw/W3LKwCLVaKdyVoRotLFEyGye6mTHvn8GppCgJFXx9GVPq6l
05XrMKmDzg10+WB45Hz7NKccLT0vZz+dAbRVfk1E9pS8sz/0j7EEXfL/pEjWo6SzEYHSYfanpXwF
ojZAnHoa/4BPiXf8TYx0KFmXgpIG4Bt+2HKyJyQB6lqcjeE+cGJ0h3O9XSurr2yfDMYyVmSeCwdq
EBo6ekN+YKTIS+aVhLJayNKoaWNYCRHx+RnltvifSZoARzV5Ztd/LYBB+wGVBjvYf8VI7woJJsx6
ASLDRwEQE1dNWuO4unAHTKy1gv1y3m/1k1d9wATyMtAItTORrThfkRGYpJorQZA8GMBO+tKEV6nW
emOTus68c4qVF1NlJExMX4HEDuAEjiMb9cruk6AIagJvh5FNWeX7EQPzXwqGccCqMHKXhPF40G0b
k8kA0PZtvSpWHC7FIaJOwZeWGHggKJOdLxlh4uwgwNb9MkRaxo6T7dBoAAI3Hi6fouJ1Qc/SwleI
LgWA90hXbQQNFjeyETYjHvaA7QY0VnTlaAAz0dcQsxXPC2rES6YJfizWJZleg2tjarDC8MGnsGHV
TQwE2ADdWD37KqqdrV3x5MflxSkPEjGVjaNYvB85Ci4EL516cVsbwK0OxYQyz4bQ2xDs8l2WbFob
QDG7fG0QUqWuQEIC0RZSCnjZpD0VdtoAt5TofpVm11Fn8Q0PDdOlAGFEs2cJfu9w/mISbQ0NTKUz
IFdEUhZZDHjr0lOaAilGywHf4Od1vWEj2Khy4qE5fkU1FS828s1vYqRzDLOudWrMavttpX/p6CfW
BN6MJAZYaxGLv6uW9OfqIxDHioABi5yXdPW1PJvGUVSGbzrfw+4hRHJmRNxR9l+p/b75t//IssBb
hu4ZZGfksL93KnPqJ8gqmggYxN+H/iXNi2s++TN85cuqqdQRhBzoaUbTO+WSjtBeo1rTdoaP4d1j
MO8TC1LgYxHRe03C3T5Y661SXj94H7Cf2EggvJxbFGB95h3N8PagOeQqor86ukG5IECtJDGbLTbT
WgMGU9kW6AFmMWG8Ef1IimIFINWJO5hRVDhNv6lS7a5Lo8bV0vGlA4DBypaq1B9N4hj0A3Mlnj1y
vkB9QfyIJ5jMQkQ3OblLkccP7Xjl2VNpv4kh+oXHGFlJuRw4aCWPmJiJrw+aGwU7vb8q+HOYfZ7t
7WUVkXo1/ugjRf/O0pEEeB9degNIYzSAydeIT1qgiBRkLMFhWyV3JOXdAfUBhom55Aufg88lqXu/
QpFgX0SFB2KK2m+aonm4/EGq8zz9HukuYjDNNmZ0lqElQb/Wm86NiNihdd4zzcd/J0m6HYEdNpU+
wbeAL7EXRnKgUeYCnN01S/2ffydKcgKdpiJWPlHiV3n9iKkn8GwdkDTf8bWpMdWNRyYDRC9I8aFS
IZ0mJlzaKkCLuO+UzjUn8yejIts54r4+0twtu2QLUpMPXAlYTmoCyZOieVw6sahkISYmcOcxbOmZ
wwDco9Dj3PmAGLY0czO6MEfY0nG1iTkVGvo2/XHgxBNm90LsodkhmTus3AmVEWMMWW20DRnIRC02
4CR8S+K4TBgXlq+bvfPcgSx0p1tAdwPR9acuTthtXZnUbeOg20Yi+f1+VYGfhwARReAl+3cuvMQk
+cBwW/2s0MoNy6P8CSCVkTsH+V0LMrjDZXHLWmSvF7lucGqjaQgo3pL5rPu41pmGkhmP5w5jmt38
jMl2597Q0/DnZVGqbQVlHywa4nDEdZLnkKdpoYsCejJVrdvzz+Hk8eqx76edOTzEzXXTrGzl8u3y
2jiCAwMVLNRCuLQ2DcQVcz23hu+0U73vI/YDFrBf2cBXW3xJiqQtQ2yFZgy6FIQosIwJvbKc5kgR
PyBNazKQNneGm2Y/G0M/MMBHM2A6T4R5dXWbBwWKveB5LgGivyDp5BioYh4bbjNzbQJTZVZP90Iy
DFpnTzrre93vywgdVuOW08bTqn8ALPCBe4r5BPg38G6gwpIC230P4mVh6H7KDL9j8S5Be1fC2v1l
bVK63YBDWFBVoU/IPJ5fFLsPMgHIXdNPTACBEOtJGOzO0imo6OmeF/lNyNrtIOZdZK/BBSmeZzRA
I3JCeRSdGnLoBqHMCsaJ+KCxgSP1zAlGChzPsWJ3bb5EcW4WOq2BHWW9drtIVs8BCKkFFgm4+UjI
NaCYnMtwO9DIs9I1rhfVquByY00IgMFZIYX0Y1doXapR0y/4TzKMmNbupm3X0Je25Meuzj8QScCz
eZMnHSCxWt2h0VK3yZb+f3zQXswxehPTKS+1Fa2U2mpe/RwYUx0uIpxEDANJ13Qakg4WTph+aw/B
Np7D8HqKOcgL2QQWNIBRJ9vIMQK3j7toy8YMI/o0Sd1Kx/y+yJ36wFmYPhidUyCZHujVP5fVWXXO
iD2WVmrYYgR059qcgBYTboht+lpkTq5jR7+cdP6WANcLExJrVQ/VScPjgw6D8GIhJzkXpgukQYCQ
B/2d4kebzRtRBwfTGO9M1ruIc3eX17boqGQhMRiIP5xzNKjKAwNdEuiBM4TUTwEpQmvTS0P9UxOx
2rXxsAVD/jBgPuuyTMVjA0Ai4H5QYAVj9EdSrgyhTgmsBThCWno/TvMW5Ws00qD2koBEKE91oKk/
c5z/ZbGqnUWnyRLboY0URaXzna1o55gxPDN/nPlTBWpYhh6eORA3SV5tWSBWav2K1xvnyHCIGDkG
ko+k1DmQM2jjwFOxSqTPk7YfkLzJLFhDvhb4KFd2IkpSULTXJWHAM8svST54YHC9tzGZY7V0QB25
3tO1WQzl0hbgYFQ6keaQx8QnY0qcbAqRzOYwDrN9wNXZtmG+vXxgSjHou8DDoKMAKKdROM9nmuRL
EACKz1iMT4CL2Sex/vuyGKlD/I/5YYBCRkwMsAqQMZ4rRluBPEt3OtNP8RxuLCOYCzdKMn1jRCwF
KleESBXAjmJDUkds4wHAWQ36HnwH9ESbIdeaYXP5i9QLf/sgOSTpi8yeqwGTrUNG92Ga5tvWpLVv
xPQDdQlwxgGzAOfIF17h87UzHlr5EJoEjl8P8qNsZ7Qx4KezlbuncPfOxEgrsiI7jamO1F9mdok3
tpZ1NVb5/JF9+99i0GAjLUbnosRfC7Xc8SrriEvAxxA0a1Qqy3WSbSbuMxQSrwI0U1pML+q46WG/
fbAIfElj00Xnrps43cbmYmXf1Lr5JksuGARcz7JRhJYfhSN9LMv2zprSzBvr+eCIqN7Qzkx2g8W7
Gz2106u2L+djF82fywW94bJWqpYNvFF0YZmoYKHt7Hx3eRU3OiuhKq0xo0L2Dc1FBz2kHouTw2VJ
Kv0/lfSXPQtzG9OnxNcMch8FaGhw5kOhrS1ILYaacIiRqyVy9+zk6ENMlwWJTvdZ0nlBW13lZb29
vBqV7qOP4b9i5FGixigLx5oT+G71GLlhVF5zK1rJkirPBtjNmJ0A6xeeculs0tBJm6k0fcaGbZ30
N0ybP9sDQdIo+sjhGMAStMAlh6ZH+RmtMHXeBEgC6YDtGnn/T2YVm2wuny7vmnpFb2Ikw9SQeJqz
tqO+1Wn959isdLesimyHmOP3kijeXxan1IWTVUl32gnRX9ai49HHONtGi+e9qXeYn1yLTlbEyMQn
MWlwr7LW9CNitAew4ZU7UdLuaqRpvnJOqiAMcQn6/xhw8DBcLVnDejByIEskli9qHjxxQF7NhBwE
48+RmFuXzObnMYsbrxq7o5bE44rpUi71RLwUspRzwYMQHVg+KnXBDsRnh6rVo93gFCvoMYsmyOb4
dJ2S7hd4vIdggLXAG42aXLSt0nIfjIZXjgM6zoCSU6QfUU64rwDvQK0FfFrn1y2qMCnKB1y3oK93
jvPVAfM5sq9+kq0VWVV9QxYuNaBxEBIwPDqSqJKO1lxVuj+WkZ15RqPXt6Cjoq6lOc0XgZDzvogy
/jtxgvza6bv4JcOY76FfRyJUfsrS/IV2HvSTAsrs/FNEQ/S4yFGnACKGN9jTporB7/xLx+vXdu2e
BKmbz19K/hIV0+by9ZR4bl59tCU8hHUDZAo2XpLNisZiXYjWlBotfSB+9sZU39txjuZI5gq0FpIB
WLqhth2sYGu2xIuofpVYt+C0WNHrxRJI6gYnEX8w+QAXTT4Qguy/EaGBElUG50DGb/ocPM0t6LSb
6agBZDJk1qGy7BWpChcfUlFzA3AMxmrksc2+zYyWDZAq8gb97flTPOh7UTTukHX3ovpAmhV2A0Qd
rwyZ6CI4P2qQa2u1YaBuCl8Y4gDPPn5ZRtLSjF4ZodeTRy17+MARn8pcDMpJapd0GpYv4CMOwFCs
AvvFHour2Ulcp+y2Fsl2SdQe54VKKbvGmPaBsO6ehZkbp2tQ/grTRWEx0RpCEBcAC//8S/QqMYwO
N80vwNAZRp1nDdaRlWtDloon7lSM7BiUVZRYaaShbxMJjr7o3bQnN1QbNqCAWVEf5f05WZI8YRwQ
W1TBFKDciFrjxMtdmwGSF4mkNIy9kI63ZvZYlI9z2Wx17aUDV2QS2V62Dl6/vDp/XZ+3vZUVOSQt
nRFCoQOmbW6nXPPS4NnM50NbWvseBfqqm/A9hxj18sv6pby3iO8wqmEtrazm+aGaQ9mYfY3iLm0M
14h+NBHdJrWzCfpiG0yP6IgGZ4e9MiCvspkQ+SZVvkhsqpp2XKRCgfXyNq8XaKnAs9PWAwCkO0x8
A15Tzwj/mdcYjFT6hVovEr0GB1uEufz85EIVXQJHRoMaOxG4x0ZrP2F+Cn61Z+fd9vLmLsuQThWp
HOD5LMG6iS6+c1F5Z2CQOUTp1cnFvQW6nV2dIb17WYjiWgJyHp0vMLtwDOWG4MFIOzKXSO3mY7VN
xvu5TrdZfn9ZiMLQgiETmSnkIYGYJc8ZxClpUxvctv5cNTA9AGzPQq3EM1MZrq4hAaFnUbmye6qF
oUiHeTq0x6COJh3UhHHMIQmQmQo7rd0R2j2m89TtxrGmK3ZAoRJg3QA2EVx3upBbnZ9TrzMQZ0UI
eQzEB/HceDQRuyzme4t8v7yPa5KkB1tPnbaobeSk8iG+i1j/wo3E7dAD6VFt5eVQHBmeYfRug1oK
5MdyB2mN5lIRD5XlFxUFi+6ovyQa0C5SFn3ptfBTbaxNJqpu9ZlE6VYPNtNM4RRw46sFcE94esdv
KlPcOF16G7M4doG7vhlD082ycgvUsE+XN1dhyyD/FZsLTFco3J0fo9W34dRNKdLzQBxD0vwYxTQD
LE+37ybuphycuJYJGgNt5VDX5EqHmhDd6mtBLT8mWV1uSrMn9nEmSaO7POWidXkwB0cQp/Xca/Mo
ucPMjlWtmAGFZsEKvCZxEbn/NZwzDHaVOxECi1Cvd1Zm7nuj2VK928Rds/JmKC7mElCj/IpCEqab
pH3maYZ3yEEIVTbds90GzO0Hc5dMyRpMkFoQxwght+FVOtLjVDJajvpomn5uxGjOp/k1aqbalqVj
++2y6qh2byEARlchEgUgPTxXndgoA1JEpeUHcJLjMd0ZAC2NjduB8ud3S4KSOsBiR/oWw1SSF1V1
2jyF1EZq0Rq2M+v2tVV64xjfBfEaRc3/cyH/J0vufLZBD2HHqAf5lTMBwKSvKrfWMa5lzqBk6/sh
3LRNEnmOPezjlj9NcEGWsWx2dXnJKjcLuTFY1iVHBgB/ac1511VgmoXCzGAr8Ziht15rZBo8OuBZ
RZ1zYJMOZoS02Zl6Zlw3JAKlSQuPvglrLwSEmNtqc7xyaxWP8+lHye9mQCs7sWpu+MCR/8RacjuL
35fXrVBflJ5QvANkFyYpXwt8J55GkA4ExEe4kiAQfrbGJ5pnn7t2bdp2UU3JyTiTsqj2iRSgH45R
XqWmT4LxpRDlIRe16Y5Z94lgEHcLCMXW67JyDdhNafSA6wsEF7zQf93NvLHnAtVQuB19DXD30bkm
JPPj/DHK7Ccg4qELTAPM6vCBVnss902u9MgYWSvQR2sQTNAFm8yJXND93gFDfEVnFQZh4aXBRUWa
CMUPyXUzeqDJ1yI2fVqTPRDYN7n47kTjdyNLd5e1RHF+cKrQ+cuA+a5TOUnZD1ZM2GDZD0gYWuyp
6PcA/tvh0SLPhf1/pF3Xjty6sv0iAcrhVanjjCd5bM+L4CiJilSgwtffJd999qjZOk3YB/CDgQG6
RLJYVaywlmiEc0MlAZmpGChSoXkac7CXyiITlWVW7xjHqlJA4GqPvd84KQj6KlHFdlMSoMkWktDl
ccE5icHMu6mMEQzQHjgXSFIEVcdewTIm2L6Ng0Li5V0OZ7mrAQk1FMTgI9TSpZbtzRKAxwGxkYKg
9PZJLZ/M3bQLF8stSTJ1Fi1tiUdzQXCZUA6K9K708rbxtKTaVbEkwF773Qr6LvE3VOfFSLtyeVxV
b41p1AF8IU/0p4l0n2ZS+k3DXKmQw940oPyDR0z5DpNuXq4lp6lGN04+nWf7C2gRfbXU9uXQhXbd
79Mock37UZKq4WQ2s2f8Ppb6pLTWk2n0J4BNZwHLEd4nJn0CTDzxnMZOvVTpZ08GMCSLwWRFmj5A
+sdVInMHwL6wAB/eGE+uTLt7CX3yeWefcuEIFtfzeb0RnN4acqtpVQI4Ewb+CL8fsodc6/Yk6gpv
MeHleIideHSntvCbrPOdwQrJaCIp82fW9p8PwdA9Jv0xwnZFpNJQ4gx0MPAhSKUWyhCQzLrPsTEG
U71uKfxagqfX5UW6lsgZvA7m12zGQTrXNqs9dWJeCtA/L5V0/7Z6bwtC4RrNfAtc63LTVo5Ew4Cw
3OtyhRJW6urZDnMW7iAiohEJ4e5Q1UYSAQK4dDbi7nNmOz61xvt4EBiFS9/+nz17XwpnFFCAH0Gk
g6l7TbLunEl+0EzB1bw0O9cSuJAmqUeUyYYFWSNxgJs+mLUrVd8KGY8cMoHk+fbRKJfe9kocn0kg
U9oUcQS0pQ5DIvOY+VLvvCbK5yQbf7JIC51J+4DL/twqdbLvitiPizNapr5F04lo2kNizE998gN5
ioDKisBV/obiurJSSP3+ozgOb6VA1z30LfbCrr/TJHbVbgraKfdZriDqVBrHY3HsWn2s+xGA9Oyp
fsz775XdAo8IlZYusqgfx2rmZeUc0ljEjM2VfP6zeRZcuYOapsyTd0ZKVxcjKSWM1syK11nJT5lS
x7UwNJp2mFUadL1yIxJ5cUIrX61FXDvbuvKvfB6YZEwZ0vQxsPYA5Hpo9P1E5BNy9bUos8XF2VcL
NbiDqNMYHG0TgFdiDY9v1On2vWZ+i6lB3HxokWErMS4OCMNkeEJVVA6LfgwkJf4AvA2PRMUU3Nba
baV9XzdntFmjjrEaw3tpY48BZ0fZOfW4LwG1CA7q5OvYZHsd5B2SzUQzVdv3/10y93AEL6catXWG
E8/phyS1j7kqKC1veySUHv5RKp7jKo66maUWgdLHxknC09dhiY8mxTs70h/jwfhc0nmXV/ZLMre2
p2SqZ5bGLnO+3N7j33HU9eV7/47F4K6t9oARWt2kQCvS2Z5pwL3ux7sOnIZKD2yO4QR3+Nly9kBa
3FnEcJNUClJ5Ji5ArP22HV/y2ZhwAyLq02GejhmtMJ/lDN6k0hI47vnONKbcbbPkQJvqW2WFfd4c
LK0/UKJ/tiQ7DsaJHWLYWdbpOzXD26NCvknLajR/t67TYzqjAWRskb04Y4SnZ+XTBIeStXjMl1+x
icnepACZvL0vl7Ha9VXgnFkOOIq6s2GTijEKZ6ocbDP3cwCIkgy4nab2eluc6Ipzbo0NFhunETB1
KEwWvlSgBmY3rpoM074llkD3RNrNeTd5NGMpqQB0hDk7T256YFCyx9vruXyU/LN9xlLIA+zKNRFV
rwDxK+ngptuePaNNyq9x0PLcnbp0Dkr0JI6dSJEvgutricuiV3pszXFkl5WJKysbYa9Jh5r8uL2m
zTOykChHRt5yrsgsLdDOgnIUoZvcqF6/4FqeMznx5kHgD7fk/Ab5s3UFsyV8GrKawBcYm7l01p20
dGczdrOimN2hrsGOKA+i2EAkjtMGVSvJoBtRdI6gDawHAUMwOI5HROn4LZVYL2ux9qsDag3gdJQo
657zmvrdDBz/aJfbj6Q271Kt83Cfbx/X8nu8YVsYA8D7iDMD786lvE5TWdUNWJcmZb4uScey1zx9
rDH6277icfsN4EO6Ley6XnzkLbHLdq+XOVEjZjqwXXU0TuzkFNCckQrBUfrQyUEZ19SFVa9BvTw+
ZawJbEvEl71lutYL52yJVrKeFgQB/5gZke+YY4Hn82MKAMVQqfRnFVkl//ZWc/10/3/51iI5HWp0
zWjrFBGSVoIIyHwGEdqLbA2PRdOjOgHHBvD586Q1ABEyAikCTjt6IQSv6209fj9vTr+sqNUw6QmH
imgp0OP03jKBK9o536NY/Xx7vVuPkNVy+YCsqsE0C6oZ+Myu/rTM6Y5d/iQ7Il0SrIgPxzqAvZRR
jihkBvnwAW1HB6oWeiinAC10RG3BXLL36gwNLtoadKXMFcWOzoTpmEHsJT/KR1eRK9fITZdq6WtP
SnDqfnVMhjGQr7e3dDPIXu8pF3IZeWUMBoV48Ojdo30+NHuQSs4vuT16sdWGzGZvdbrvIlHUu73L
6LzEYI1iXgEFj7ZVZ/0ELsMaCH8k3akSxpV0QBgLitbbSvMuh9NPs4qGOC0n2L+4Clv9SzeP6DGa
wtv7KJDCF1pL1e50p4ycs2TTbzTf6bX1tRSZ8q0AQkETxz9bxqMDl01MwbOOpRSMPcugHdTH8uX2
Ov6LPrzL4NRRTVQJyCEy3BJasDwZJKZ6Mh7MTHVR6jlKLbD3DCN/NpL6Z2T1guhv01ehOoVADszv
qIxfGnG0YzlTpunRuZLHj+A32zVls1fG7JdGH6QuB467qCNtUwt11DbQQgHQf4OzoGrv6IWpQAsJ
8kJNezDY9w59G+zj7W3ddIorMZwSarWctl1qG2en13wZvKqyb9b5B1hlJ3pSSxYUaiGwy5vKghEA
GdGkjtBpWfnKISYo8JGprCLY/8rtneTY2aLa5abSr0RwHg/J8bJssjo6G2QGXsJJIdZ9QUUMY5tS
wFQNAmTLBnIat3f5WE6sa1M8w036MOWU+nI6nbOmEs3CCwTxyZo2n3LdaOHJKJtO0hx972VfquW/
sRTvy+GzLsCsLuo5KaPzEHWh3tguUHFDvRK19W9qHDBmQDGCwsEVS9ocNxGoo1VyZ5P2bmiVwB7H
75VphrSdgNihLaWfIE5bweq0zSu8ksupXZ0BIqHrkPEtCVF+VDKe9L/Kvm9KH6Ntc5CAPSbS3ZF1
kx+lLXls4xIQfG0VD08ZUtaDbyiN8ZB2Vjbc2/E0HKvUgQIXCaYQo8Gy+2NsIkMR5rPez1/a2qbf
5wpDm4Eksdw+ycqoVYdxbrWEBYOkqvfEGgjexhYxAyfF2LoHXtV8YN6QlFb0EnexTPzKSq3Sa1iu
9j5TjQrdvQxwbruOGpWiuAXqTJPX5DlxTIHF29a592PirpDVpI6BRnBQEtSnFOizc++PEhEcyrZR
Xx0KZ+VmgCXnmtqROylPd6VsejUWwqJkp9hFIFfqoTWzc9wOp7HWBQvcjlFXsrnrW5hMN8chNs+6
PvhZuWPRLjO9EoJbKXEb5KxBTzywo2r3aLhQBFbwdxsv/y7QUMcCbS8cCtBjL81gVBtDCoJC42xh
bk1hR0JqFxrhgvzUJdKHHFTqieITQrxafeisr+lQuDPDh7X9a4YXky7FoLlsPKvcyylzlWwMWIUW
YaQJjCp1++gAOtZgGod9NRS7215j6y6tv527S6R2cm3oJf1sdEFVhyqTdxkgo5zUa5CTndFu/xfy
HBtdstgsC2CHl3ulpBQ1zZrq57Q6JeqDhHqmnshB96ZRw5MTJbgtbjMBjQ47+KcFD0DjmxjVUlZp
1g/OWasc0HHpLppvgtjKgEqFlDwAjYgJtD4J4ejsg7eNIq8l3+nt4OYa6Hx1IESDmLxgna8IEynL
1vJqs/60xbuuvGcl06nRwUl0QipqLLw8Peh5aIgaZZbbfUsKt+EgpbcKjHirJ0N6U8Gz3lB0NMZu
i2n9WtApsykK5VZMymvIbTh8nD9kfWSUo3xyGsNHwibIoj7sC8WNtVfb/JsnFGAtbDR326Bc5Gcq
20pqGUZB5JPanc15R+MnDKJUvQD+cMvHgRQKr1xM+16TLuqlnOZzYyGqgk/rln6cUv4hoTKARhUW
/8QUzN1cipoONw3aWipnTGt7zqq+RywnKT80+TnvqGuj8Tb5nmXZXp4fkuzUwKI2O8zL+oIbsxXU
IZjD/IQF7JUrUsYciFIGGiyNcz+Vvt1+q9qfbf6g0GeFMl+q6NGxYy8vfjlD7Rsjc/uRoFuAfL/9
GVt2af0VnF3K4q63pBx2KWm00/TVwjtgKvvPffw1jz3tr3ghAACmozNQRzvu75T+6i4mieHEKKnr
Z2pXhyl6KMxQS77UpgyCjM8KMG5UgR3cPuKVRO72E1TTsxoHcJ4b7Y1OH6Z6cuPiaGenqpVRPjYO
Jho9asywjzNoloB6+xcbbAHbCnBmgJziK1+tXo0q2AyMcwYY38j2CoQtefsrmd6g3AbQWm6L+21o
r+zQuzw+sTKDhhWIxZpx7vrSQ6sTuNUmtxuU+9L+OEeHkZVhq1ZHe6hdDKL6Grh9VAkIqknml1R1
R+d+TDu3TfOAJT8GsJECa8SynZMhgsDb1LzVh3IPRPA11k3d40Md+liZPuChPRXjO3Z/P5cfHUtU
j9qs36IMg9Y3UISgG5wLXmqlz8qxnaB6jeU11bjLulcKci8K1D279Exj+GJRtHMMv3K18SlwWSgD
6CD90CTPDWjdmhzN1hg9YEW2v31mvwGW+DNbfdrvmG91K+xhAkrdKOvnaniTtB8z8+rhkw2+v8id
csBLmc9J8qFuJYyd7vrhUx/fT+pHJ21FTnwr8br+Du5IGlCFmlGqsTNQhDwQoHpG9pF1JzlDJxmK
Strcw8X42nCXigiAtsz/WjLn0mqd4i0xgzlR73R/UN/scQok2MGJwSLLz2b0Zdao4KpsGWADbJTA
14bbQRPdZVxgDGNe5BTNFujcO7fDHa2poEq0mRBci+CWZTgdmeJ6iM6NpTwPUsq8HtmXrAC0nWai
Bps6bzM174oMUULae5P2Zy2C/5+RXH8AZ/1atKARZcYHaPaseq30qRswNURBvWGxR2R4j5qOAWPR
y5HDTflHLEIFdAEqFnCUuGAoz0yA19ZTfJ6a9r5Rf8VIf6K9jSWTZ1lhB6ivWgqK4mNrAxcFnMSk
+d5KXikCNtusEIOcGtULwGss3dKXR9xM4D0idYuMaN/9yI3Mj+wk0J1zVyo/54zss9jyVHN6jJP5
cSiynZbJv8gwfhPc7817tfoM7hSYaTEpNZEnaG1tn1hF49c5hvKZjrk1YAa6pSV7kV2rQSQNJ1XT
3FYrssPtj9gytwtID3JjGJ+7ysf1lVraCZmbMyajM7cleoyJJqU70KxTD4Xc39OUtAGI+0S1uO1D
wBAOwAIUdWkbvTyEOTWdtAcdy7me0vaYMeCNoiF3sIYP+VxYfo8uMZg4bMM8pKcOGK9ySQEJl923
/SxKpWyFzgZ6PdGkjm7gqwRUC5T5VgGCxqkqWiTl72ZgI5bOs921rtUR7/aWL1p+ZdbfhfFJqMSs
wDRhZfIpK35MiF9VgDFYghLd9u6uhHA2G4XHng2oe5+UJigPwO0Dga+behpAnzwgebupbwns5tWy
gFSzDB8ihEMPK8ZaLs9zrEtWR3NfvaHTItOe8jwYJYGybonAHAUwsJcHLJ6vlyK6ou5Z0ubogyv2
qfENwOdy9/P24Vx36iyAOwAXAZs0JiiucE6HwVa6shyqt4kNZwwfHCTrzUAVNZZZOHdZoGjULfvC
TYa7AdOWKZIN2gzsflmEIX31Pl0+BKEwUHlR58eM2uVigdATxaldV29OHkaIP9N+N067yHy5veAr
F3sphp9EGOeZAYcKvKZzDIoO5lLpJ+Bqs+RVbQ75dNDU57+Rh/YcdIJj/E7m3asq5dEEZNC3Pv9Z
pKprxntb/V4S16DoaI1ALiqiP7nWGqCeySreTQ5IulGHutxIjE8mvUqN8o11JXIPctCYADDoRSPI
IjHcwpCLTyQ5sco3GzSpg0o8qZcQpIiYd65fLmhGXy2HH4nr5mRIp9hsztTK9mVWhVb7OZbuFfWj
rGbPnVq5Tv1DGfeknl1dE4Qu10p5KZy7gUkEbOC+05uzRmTXHF+q+q7MPuEu3FaS38biwkZikWgd
x8y+5WD2x+JcYzpZY0IxjnPOJ/UBd0uBejAvBwApy86DE6DZ25UA+qhjjKon3YuT1m7ZHRjw1WoA
KZjUJ7mJQTYALwNwVtP3af01AYZ21rk9O0dgKTWrX8o8fZrbbzFgRiWgCNn5mz2EsZm4OmbWVQy9
dhT0NfW8U8EpYRd3cXdXARWrzd4cqXYL8iGRxhBDa2E1WIcByeQmrX3NsT/f3gx+zy1AlCLLgoAF
L0UTdbNL/c1JXJboxGyPrSa7Vo1oP/V6+tgBjfzPBWlwxdhzUzVxYS4Fyb1p1dLUm0erfpTYfVn8
ZFqYlQIjfhX9LutZi+F0CKHnIDFz6o4kaT8ktX1ngEDY7fJT2tKwyB23HfAW1u+j9COZRQ//rc1E
ggH1cPQZQUu4NdY2qSRnpO1xKFJXMXYlcNadHODqIg3GXq0V2AJzDnDUgDoD1FcDvDKXe6npXe60
edYfK7M5sFn9ANbPk6L1fyPGAFkhloPRkSsE8DySAKMzNUBc/ioZDXhq6HG2ZkGj+/WmYTHvUvhB
GF2u+4TmQ3NM0RyrOeECbNxHnRv1v25rIG9Df+/aShCn6q3UxfpoMCwHWD2Aj3yNpzowqSHwQYv1
4A8HkLgIJewFs5CH+8zG3kwUC2Io0BksJ3+Q83l/eyV8RLmsZC2C896zXmhMHtX6GNvPrXGPh6ZX
lyeWBWiT8G6L2tg0gNtroEOwsaarMnBnUNBATRgnzrXRRynd13s9lIRApcu15DbtQgx3c2KMJecN
nk3HGN3h/dB7aIGyZRB7F89UjVFR+fIXy8IRAawUkKxAe7u8QaM5xqjpA4d9oL1XFd9bMhyMuAn/
VArQXjGLDayapSOQz7FoaRVpc26VR71EHkX+zqbkMWei9/ZVeQ5gBmsxKrd5FgVmHwqWzVFW2D5J
nzTrmIGhXI/8dqiDrDgb/ZcIebbbi7uKFXixnKlVLZBt6k0LYDI8mdDpWMhfzHLnqN9Mp91Z7KOk
HGrtRaGxKyXfb8u+1srLFfPH1xUOAWE8PeYAdg8otayP80QOCniVBW+d66t2IUnjTK3BioEytS+P
CWEo6h2MOqAS5urR2z0KOo2uXgfchvIQFUqm9RhhwYwjOadftbDfJX6zHx7mx95P9s1dFGSfbm/j
tam6XBynOMBxhqFKhvLYoH5JCbtvE1EK4Nq6X4rglETRwMjsMFYe0cCy00q3AFMN0WWvIwI3cvUo
/b17SAPBmaAzGYO3l1eaTgU1OjQaHXMMV6tBXpug2tbvMVfCmu8O8E00nfp55wGNiCLdYZeid/61
DcNS3z9A496owORtlFIGzXVe65nXMUzq9AaKxT8bOAm3SCvNxXyswMRs7u9KKBfL1gw9wBlwFY6N
fXAm1JQqt+4/tI7gGojEcNcgJ0B2TLWsOhq948rzY4bskRTn900vSkxvXjjg86OODEIQWOfLY+yr
DNY0TnEJFF+vwUMGdi32oidPmdX8sW/Dgb2L4pMKeZUA3ESBqLn31Cocq1dt/Hz7hm3u20oE9zy0
qzaXmQURTvUoVW5On2N6VwmjXu3KfV6sxFz+vkrmA4KmaJkGFNY0ij1LflCyD1l6YvqrHpXINVVB
n73p7Z06vjKHBOow/287yUPAzeACUKU6rY76PIUjG/bAF95VbSmykMsz9zJMWF4O6H4CjvDCFsMZ
LAytmG1iSQAQQqnbIFXYkKemHlEnwUD4FEyAQ3OmN2S0Bz1gYy3yeHxOdTEx7+LxWL3cZuaMaDsF
JjnQHh+Y86Jar5G0n+pXFahVzVMCQsDBOJSzKFlzVavh5XKXnKmsje0GWmSiy99Udu28M/qHbniW
xz0dIo/Is5fJpttXxFPoR0c7Vd0viz6NnQBdcMthrDeAMwNtVWcWY0ZxbOLmFSjsBHMOkn/7ymwZ
gLUM7ow1G/xmow4Zo1IAUDh2Se8aqRKk9FFlf2E9V7L4PgMLZKptUhCgCpgn0KjFYMfN+iDvRFmi
jWfphebwrt2RSk0tLJseW4KpaoDG9fqLzHrfRCsTtf2m/mkhggKUAwAo/3RShNMenqG3mWNT6qqk
Okpl97mMUHhmfWgw1L4jEXnDYpz/+/1ExvvygrTlmIFiJVGP4OfcK/t4Z+xUX96LJiu3wr/VsfHZ
S6QrGOaYIWZWzp1xAI+pl7ai1rpNPbQBFraMjmK8nzPdEZ30KEHD/lFLgCqYaehwU7V7oIYkQL+b
ereTMUz0F6q/Erl4k5UZdwD8nzYDcOmayqXpvmahYb44wxfZfLwtaDPUNNF/BEgIZBHQEHIpiamT
HA1gMjhKp+gu2vU76QlNbVrrAmgrgMvYSS+jCHNua0NXMnn05jJRpKGprOKYTuW+d7yZPsuAEWjn
sJr+cEx7Ufm1KO7sJL202jw3C4BgfR7yYzJNblP9KLSvt7dxyxyuxSzuanVediWladbYxRGkt5OP
TEZ8NKdW1IO4+b5bi+FCIqCxGypLgXegqL/S4aA61Mvqu3l4TIxT+7DwBo/K8+2VbRqslUwejlGn
yazXEWSyjAHS+9gaD8wIVLIbm6fU2SvSnmiPGtndFivYUB6YEaXZFii9UBEV2U7AhqGZkoqmnraM
x3pl3KElRbk0B+OSqdNekt2J7ntRn9XvcQ3eDq5lcIECQcmP6DN2r0IxpyhBQYi345tj5sFkA4UV
rRamO9kjJrJjN85mFxViNt41UYymUODGluFkH4zRI6L5zs1HEmgfUPaxl1w7jxwbj+qUZmCjPEqs
DpT53s4P1XAYUbCbn5oGJTyCovmwaxvfMnylFNyXrRcS6NJVB+lRR7P4KZd0AP1Qo2DrkwTEhaD+
xeyVMu1x/Qlm7Ib9bWUSSeOMQJF1JrqzYQQGswsnLVT6GPPIP2fTdikS/KL2/+0rg9IT+MwXJFwe
+qaqMBsY0QF9XmgY7t2sIaMvTwAnbqsq9iX4YM8xGssFWr6DVuImAvJmwdrPagNOzL9YOoYd0BQL
645c5KVhYjojBD8Lw6TaQV1+aZM9EtPe4OgeXvgNC26L23YnGBm2QGQC3EGd22pp1jrgRNTFkYVa
WATFLrWCivhNMAZoPfEBRECTsBWxjYt2nH/2oMceaLwFrllDP48QMgGoBnD/afIx756U5iPAFSkF
0FkmQpDdinPM96Pm3zuAtFBMUhhAoImQqCSxlvsopvaujcm/ZfhgZ6BjPMsm6jrg6BQErZsGbCWc
cwddLw1mgmzjsUNng+kV5Qfgqdw+UIEI3vqnaiXXaA/DRZ3uE+NO1ry5EsQ62zrzvgze1o8zJaA5
wjLMjyR164PmE78AhIE7VO7kE6hN6Ym6IzZNAsgGlzI/+lGuOsYpel9pj2FixZSiKLC0ONEBYjDT
pwWds9rrE0leSYt8nwso+bEW5Kg2I6CV+MX9reIFluZqiqMrjg4dXDvzB7w3evU8tm5JBL3Nv2tN
Vy5oJWs54pUsDZejgkMBITWdPHP0p/lzbb2YSCs2b8VM/Fz9SsihmzHD4UntffS5zTQ/zlAL7XuB
Nm0lQcx3a8Tz6emgBW4pg9ln0rEgrzLGItK4DgoREqlADk/GgK4OJSsZDP6ItMDUvilmfkdi0wMC
siATsC3p3d5x/n2ee72q9Ko4ttbzBJ50S2ZfHXT668rL7Yu4mWQH7PZ/LCuPvp0BXZOUZAJnc6CE
pkfC7luzn3d4OYbyfhY2py+O4Vpr/hXHX3zidCYpKSyqziS3R6eqkX/WtfwIU6eM7tzfKXWo5bNg
OzfNzfsieVOAhEJqKzFeIzXy3R/V6pGKMmSCA+OBtsvYKVpgfRbHycZ4eyLtxojtnLEHsaOoHCMS
xemGUjboMKLwvZrSwB05fhRL+2aeAq2JBDZUtG+cPSET+G7yRiuOtRY/R/L8hoF2F/VHgS0RrWgx
aytTYjejxawCOfyxbs5p82Al6j7RssdecwTxv0jSYr9XkpRmBh/jgPA0q8ihjaxPtS0ZmJ/qPiBq
FeHZbjqDBcQS6XOUuH87qJWwqVLkZJCxe5kxqy8WwbRQRxkwSKsxJV6TzGg1m6x6Hye5yA9tPxBW
srmF1jKAmBpQUR2B1oxxk8Kdmg5M0DZ6nXfDsE+mCBRihltThIsFpskaNNBWH1ilhTrboVbv47/7
UQ9Qc3Bn7W/Oe/VxXICRpJUxd31fHBPL+dXI50hPd3izA0nKiAR1hU0NdgBUDYgCpLD5FgNrmiKA
qJXFMUrzB0mP7hybHdFrJfBAy0W4MmsO8EQwpYcuLX3Ru9VRl4puRaxGPANmHjUGWaJ+ENjpJcK9
IYHHhRpHWc41JauPKKcdVEvylUI+abQLqEbvkc48dvFjK32wyE4fLUG2Y3sT/12dsfx9tbqZomQS
TTCf5nSIWKBbO2DBC9a3vIr59aGfDsjFS7cgmhcvZYwKIwAVzs2nwVv8UBronY92J7ihZjcOniE4
sK1IaS2OO7AqzhObKqw49guctloYTybVdRfjunRHjCZ3y0i3BTI38ywroXwBr52BD6COBczp0AS9
NX1S61OWqv7Y4V0xIWoDfY49h7UoVtvSzrVc7vWUp6iYJJ2MqkY2noAegp7PVHB+W7YO/eggelwA
idEzdHl8GtGaSdGxNNo2z31pPIGL6LHN2h8YIgqzxgwTw6Z/4Z0sEMJh3gyw4Zg2u5Spl3GFLAOW
lWuvvfUV3VaVaPJoS/PxvF1SGfgHyKpLEQq03gDaBNIZyZNdnsfyR56Jhni2fNJKBn+znZmodmUg
qsSg7uz2JPUAc/Kpm+xTJoQM3FB7oJ4j44yBVsUw+B7ktqPdGJe9ApLH3E3k+zmpfLSxLghEolKO
QBT/dm4aWiV5apRHuZOOtZNinD72MZK2V5vZj/pIEOJtvdXXS+PbvKhqDUZBoIFJZ6AMP4ZxvdPA
RmiNnZ9N5aFRS9+MdhTI0QxFy9vma9EDznpdCOdUkTiZisEz1CeJLoUFQKoLp/WUtMYYmhS2Xe3V
RhsUEhF5hY1w+kIu5+Y7DekgLYVlzsmZKCiW3Sn2S0OejTmI6VGO/Fn6fnulGzfiQiJ3I8zIVinY
oEBoTaUjGebIBR2rq9fG/yQHTvXy5uWAfM96OiPDOR9k5PLL+0KE5rpx8TSAtslAnzDB82vyPqAG
qmU6gliVYsi/Vx6jzGeG6rH08faWbdjGCznclg2RkeZNAcbxqnxomJcg80yyz3a3S7OwBJfZbWmb
B/S+KptTxQRFpNIyW7Cwj8XHcrDzL5WWB07SW0+3BW1e8JUgblkqQSBU28kSS9+rUVBMh1n2snl0
5fHPwNlBRYae29VJ8enGdrCsJunBX6+O0/c+m89gNfqeoSp+e0WCreOhTzK7IiZeOkh8JR8BsTBU
L51AFbZCAPQ6LrwzcFxIZnJ+0pqMaADgdXmcSzN1qywKDDvdW2Xmq4PiReldMhkPkdSfGxCd3V7d
1lP/QjanGXGqSKCZprCQsnJOEW5HyoemGzA3KnnWlINaVA5I1HqFCSYVc/JyRxR1LSpxZSZXq18O
YBVI0lxyaBmruNSYG56aBd5b2ik6AVhigw6/2UcP+b6JRNnUzQv4LpZvDdcqPAzqHAGWBlqoJh8s
dx7p1xZ4IyXgxUFT4RnT9FWw2yKhnGnWBjPV6hQp64w2/gjkRNU8ycXDPJ5tPQmcuXpE2fTJIq/M
LL2RMZcQ4KFGIcv9+Hts28dK1GMlUgCeSlcmXVSb+gj9dlzzWIZJGO/M59FTQyTRQ9FI1X8RhxZy
QDqAGPC3x16d9qzo8Swbk/4Uv0rPS7uh/qX/ojzSsxLIexAT397wzcsLaMz/SOO0O+uqWpta2IjK
wZRDRw6z033I5L9xSyspnAaPCjj5etrgKVTa9i7LTeduLCKwAcG/BP/Tgvhi1qhIRTV0FLFarKPY
kxe+Q1RvIIXIYyw7c30r/905vk3NkeSiGn9nefQ5dBr0bphU4JS2L/67CO4FUthmB03IlSOIFA8J
fbQA95iGA33Lh/joxBhT9m9v3qZvfz8nHrUQ4/4Y8M7RT2ja+S4GabgrsWanRLT18jkT+adNV7iS
tvx9pekAkTKzxkGwYvfNM6NzixH79j4u4gcrK0zX0pmouiHQdj6QV/W4KpgCiXl9Ry2vm/aFSP9E
W8j59yKxMFpr4YlcF8auGokXleSOaNGxRaPh35wWWE4xqYHkCz8whRpbWc8FVtMBt91GfaaZ9rqM
zFMliFm2t+1fQTzKzFBnlawnyNOMMqDDUZJBu5sTfTLKTlit3b5V76I4nSg1Kx07ihS+XTxM1Q+t
L8Os7gM6JycDRXuZfJta9F/HzzX6CO1BvsfTLICXElyEbdV8/wzODU0EkMvTgBdCRPRvjZQBkB6Y
FB0AFxCKxtGX2wcpksbpjNQBWw18Agg+gTNDQqK9mVPYTLtYF4wObT/3HMzXgaIWpBl8o0HbNUpN
0MaJETcv3pdh2aH27mo7PSzCuHSVP6+sISu1gBMtnLygOLi84ah2EUQveDgvDRcaEEhtw5dG+Bff
ZsKn7PJjvEFeCeOhEY08l9JBIyiS7LRwuqde4bVjOHqTnwfDXrfC24e2ddHX4jhNTVhrpb2soJmp
NJ8jwAJbZv2xbOCxzUagjZuiFJASAREJLPA8hoLSGYbVlmCdRfHTL5ecQDC3vQeIlNtL2upDQcb9
XdDyISuLHLWWVlRqsZS1mC8HuV95kheFuQvO+TAOtcNteVt6vxbHbWHTdjotK1s+IpBFxXVXI7de
qOdy9IWzeQJRvLe2qIThrPr/SLu25jhxbvuLqAKEQLwC3e3GTnyJ7cR5USWTCff7nV9/FplvYlrm
oIqnauapq7IsaWuztS9rAaoEsUtYPYJhQTHaY1F5SSC5zVvecrUqsaEuVtQC4/4IdlLMpqTTddla
Lvu+v3ObF3kNsvjR1UkpuZLRAMU59Fp6y0Xur/CMbLzxkB6y3JE1gEl2z1yWvELLWRvGrY0lUSu4
ZpHxRUHHM8lBMBDnoWNCj+A9l+vVEMUkg92rOSQwepQ30VGejB43oQ7yly3Lv26uC+UNky4U9Hjm
Xa5Ls8dShwgXhMsj1eHh/YSmr8kInSnyWCYx9k2zWGEJTr4nWdmbDYK5OieuNdwFRD/UNJa4il8Z
/zde8BXGfgOjZQMvsXPzJ7xFH0MXutgenqbzKTtXZ+M68IrP+7a46Z1+I0I17XITFYPFdq6WGkgY
HegJHcdvvDyhoVqyssWi//+FIbd8CTOQxiyLBjY4GRBeSsyPEFG92l/J/hGhwfgSgtbhyCZVUX3e
eUp0ZZtuX70HAtRTBsSBdYbBpEsIKwrRDqGgiEciDrrKeXah1Pm3qj/tr2TzTJDbR6cJMU3Ehpcw
BUY/gsQKc3+K+E0XlPck6FpnGMKbSkvfgwWGHw2P1V892ZdYOm2DssKb1e/A6NDMEKP4GGG8Wpet
afOyrnCEYMLSLMxN1pbq689WGbp1aTr2czTaYB2VtbAt9/6Nra2gBFvDVIeZZAX8gsI+5Fnv5OpD
xzw6v4wtaAgTyfiGbGGCTXCNJgl63SFMDdG8hNWQA/wygpsupfHBkknYS8BE9c9QqxK8HhFLqKDD
VQ7c+IT5O1r/Fcmm4RdH83YPTYIqMjNA3iJcpjrlfZx1EUqT7FNlJ9dTAQXiq04/hFAeCiN00coa
mjbThNBK+w0pbGQIqtNMb2IVjVznRD9V4blnoLZKnEJ/xjNBR4a1k5HHLP/m3jKFkClDJTRF0V71
8yCFlk5yaPXA0zoZ4a4MRnDr1ARJ5JwBBq1N3UKPd464xAwlECIrjDI0M9NTdMjU8XSDYi5yaqCz
nhOJH982wN+HJDalhjRI7MKCtRtVdIymF7vRbwN6O2OkqEvn074f3I5oX01CjFxGUtdDGeCrO39q
vWWiIvSsh+FFvx28JZ82y6YpNj0HeHogH4r8O+bYL50hSCNLRpCNfjCzO1I+ZuNjaL0E7DyQAy8k
iffNnVxhLX/LKioL07E3NSU0H7qxPlrfrbY+Yjarm25KTRKObX57V0iC9aWlVmXlBNcLysqTOUYg
U26b5/2j2jS/VwwxQp812vBwVmF+o3ZjY3SuiJQz6SRGLjkfKqTU8rKroOOqwvqaBzP52OseWijw
9sBQ6+dGJrW8+RVeLUn8jBhTTuICxlfq2o/ZeMZY/KemVF+qun/c3zzZsgRnC+dQhpipxTeYOkZ+
GCPqMKuFsvuZo38K/S/7cBLLo4LTmwI1QG0JrykFbw3iFeCkndVDODu53kvepLI9FEwv5qnJ8w5Q
Zu8ZeeKQ6L7IjmpmO/9pSeKrbVK0Umn5nPmgZnSM5ju4UZyFnRB0OGn+sI8lOS1TiGSyQItykuC0
phKZpRBSi3S4jacaNEMKmGlCkItySfPY/om9KQyjWKXVpZ4getanxxRJ3diuvIlGJ2Y3TlHIhFn3
Tw0DbZeuKe4nvTZnrDDhKNvqtZvE9DRp36BNKfmc7LsNU+QW69LWbNqR4EJnP8zyqCV4vVkSc990
f2BbgYIYppwhIX65mmGI0FyL2We/SNgxnukxmv/at4jNVawQhAtVcZCemD1FFMHQ/A3x3lhHh4Aq
MYJtFOitgakGj17x0zvlbT7EkNzzlZq/JHnygRWpb5Sn/bVsnj17RRGse8CUQmT3+FgQ9tSX4LOO
3cZ+4a0ktyhbjOBc24G1SgS2T98Eo2gEGZnYfOmyd3RLgb3rdTHC0adQ7WZNsWxZlR66+CMDy4gt
q/lJliJWWvtA7zq7wgs67Su3nT1Li0Do89/2S6x9YO4es4okyP10rtxRofemfbbBd/6fDl8slnak
rVQWIONL2/FDEmquNesfarM+qpi92oeS7Jop+Bg7IS1t6ij3aZVdWXOLrp30FIWyJqWtEBJJDeRd
LR2cQXhSX97+rKnQLNTBBJa8cnYIj+nnTEHOfPIKb7gOT2jS2l/Yhq++AFwWvorrNOSxS40gC1v2
4U1s+fX0vQNfHYWM7BjIinBb9eYLNMH1dFoAdmUNaOmX1ivP3YkNDhQxHtqfxlG/mmRl060E1QXe
svr16sDIbaH2izyYN3qG27jBgXC3GJzRRSuHU7v8o6L8uUu6wBQiZYUEBMxES147CY7Mjr6bc2o4
TRjjaZjIuh83/N8aTGy7sSrNGFMOMGLr98SIr5SpPIM2zk9lmbeN79IFkuBp9aopUoyBoEpV0uvZ
4G4fyz7kG5dsBQFRj8vTGvQpNHMD5XQkd84maOBLvQV5jkzHQgYj3DGrCO1atQEz9FBhqU42uutn
mXyFDETYrrKdeZD0yCAmGDUrqm9miB5mtTz8l9tLxWG2quFmA0lKzbez4hhO/YfU+kny9GNWGyeT
ycTjto0NrPsEExMM01yX51NgxLOslvCHYnZXVcBy1Blum7aODXK4/YVtQqElH2yqxEYTrOAoyJiX
YPNGwcucpkfLHBAF9U9sDB3CUskebhr2CkrwEZUW5kVo4C0Ibsyrzsqu5qyVfD223foKQ/AJvAT7
JmnwsKCf0kd6rE7MA1vjPUoOB0THJ10Se2069RWc8I7hqAx2c43cslGbJ9bGn8MWE7moaPRg+Izs
QQK3aeuvcKITGoo6AfOWrqKblX/M8/i6GPAylKVkZSjCtVVIgxYOMql+YH1p+FdWnzBAuG91+6bw
ph2qKKuepmDw9Qk0kqAi/iHgso7W7U/g780CqcjlJUqJMSiJii98X3nmyQBxNtqBLZSONTc/TFfh
8OdvWvSSU9UCt6umQpXxEo/FQVg3FEmIuCgd0yJuTCzo2hpPsdU87m/fVk50hYWe/0usNE/UZpyA
NbVPbZgdQ54dzOxrHsQHMKU4dXjLlfIY2w/7uJvmrsMfQdXSsFUxpG11iAX16pQjhhn9oWQnbQg/
ZuyvKDIPEcjf9tE27XCFJtxlJZmSApJbGTbUnhw6h/d1lt7pxXkfZtMWX2HEZGKGL3vYJjOI+fL5
XDX5s6kGkvhZshKR6dlSwO1qY97X78sPqnI2iAv2if1VbEIgR85USACg8Ln8vgrAajqnuFVIwCq1
DwWaiPwF+t99iG3nusIQDiQkTTvPNd6z+kk7Eq86Jaem9SDP5+le6IP9XpOxgG0a3G9EJlYhwzKp
OsyZqX5NfmgJOBX+Zvrfdn8OZfS7m5/BVyAxIpoKlbAxxXejCxrHLP9KGFTOSs1jxjvmb1HmhD4D
9BLwWBcfOGoz8DTMcVBJ7ajBOcIGJpLPxHY0vsIQXJ9WgPFvioEBubUv6Pg46tbB9DpvaQgyEIq5
0VF5h4nrFgJe8HFYCFuEkGVJ56lBu3yahumYhJXTl62bp+9oSzfgX1FjxSgpZrUFx2eia7sedUy2
DF2Aypp6iJh5bAeZIOvWbSKgfaaMMRvRnmDpg6FnjQlSqodkOnTadT54TNYms/wTQokJfOi/IUQ7
YDUHLXpoJ34/L8rNCfgqcy83Ui9l0EvBQ/Q9JFsLA7u2iOdiyEocb9d7JeG50aCQpj2TKD5WEJKY
Ob1nCgjVTaUJJP57c4U6HhpgG4YgmCrEe62CUKxXtdivMQhh5ZqnRYUXFignd35OP7dRf7XvoCSA
4he/1YdFrhXtM4NNv3a9+ZCDFZFq420YlncNa5xsekcNBbwvv9f4Syhn5XbbcmFs7rGnUFlxQ1t/
mNCt/p9WJeb3UhaqM1dBdVNydrDKFrXr+VSG2tdGD71h6M+TPT3vQy6hyhvbfF2VsXwyV6tqZtMs
mxbh2ZgUkJIZIarWHpOquFOD6DuSKi9qOThzNMm++FteeLWbYkvcPOU2y2cMJ3CMjBWJ4aXR/CON
IjfIWomP3LYVC7R5UB+BbQouEkrFbdYpmDQskqj2IDI+uUgY8jMh5dei5VezlhxBOyRjndte4Svs
8vtqZzNdjY2RJShIDPZjw6aPhapfNe3jUMvC0a2wBuT8vxe4bMAKaQY9Lo1K8KWhi/0qTudjk7/L
S75CMMHndwPVeR+A0jjCBLtjMtTHqZJ9MtpSlhXcNsjfi2HCaXWYpsU3rUh8hYdPOv88ASHMoTTa
9E9QmlKGK3VsJfdu8xvwe3XQErrcwICmetJCZM+fG3o1G6mbF9VVY3fveDa8nhM47C9hhhjCdPOI
8DO1zeveQruakn3s4+TQW8mfEwDAWf27i5roH60u6KH7gbBAC6cD4/zUgia5GH7sO499E9d+BScr
w6swYa1zyGD4tlXdVarlqwX9gBlch9ndO94j6EHBZ9RS0ej365m0ggKZwdjGGbyvkaAu4XBzxJJO
C6VB+Z5k4xpK+JhxM6JdXCJPUs7mNcPA2Jg3x0SZ7nP1y/7+bV5c6L5CcoJB1MASkCBNnJYjrxHz
9vFVrxkLL0wtaRnfPKMVhmDbucoJ9DlapEmaAwRTIv3v9intHvcXshW8Y9jp34WIqaWsKHOWRwgJ
C/uzCQ2u5DsSdQ6YjyiX2MFmwEsg9LoQWyBtJjbgkaZs8hL9ij4FM29lXFdIMwbRFUpJT1oGPqY6
PLDgJhh6rwk6PFo+KtOpqmrnHQte/RXCyTVDy5Nuwq4y7V6nd5nBnQFKk/pBjd9RwTJQ7lMXTUUN
xHJCsqEMeIhONw7yRrt3jepnWw5QHQ0lC9p0ga8oYlBPoD1GkwiMIR3S0DTALIqunerhTwWXMNIK
gUa2ED7rUJYWYYYWEl6onGe+VjYntDgeyFAfiVleveN4IBRjMwNyVRg7vfS0Rt82RNEqNKbrNyr1
bLz4A9Ph/XEEBew+1GbyiZhYDmIESBOKUgZ6YkRajsSWn5OHsrmvK8hSjO6IjBDG1G/y7KdJMXtv
OMizfC56W/JN2Ty3FbpgiEPEaYWmpRzqj+EZ5+V0JbgnoSO/v8ptmGUY2cAyDbEr2Ywrm83givBD
7adl/a1BJsuo3mPpYGmAoDDILHF4i7tc+fipKflgFGj/q5Tebcn8CBImcPQk73BWrzBvMg0J9DON
ulJjP8p/VFCAAENvMVxrJoTnZbdqw/miyX9pOlj4XUxbcL5t0OJrouepr8eg+ULqbAwGd9ImJ5Gm
0DZc8AoK53S5eXky0aaMQ+Qk6ystPHWq7pAECWrPkD1nl39JeDJAgRMy7CD6QxuCiDTXgV0qWWSf
WRy/5J11VRu55P5umNsaQpyhRUplrhPNmv22Bq9DdVcbqmMM0Zc/NmrcVxXT1eBCAL2m4CXMOMxA
hs4j+LzuQHoovEfKvZpzSdZxczEGuLAQtUCcXmS1bIqQoNFQifw0b7w+H66NLgS/9iR55shglt9X
t6fmSjoUURT7TYlOcdZ9SAfDC1gsyf5s2tlqNcKzRmnLuVADrKYaOqfmUBW67zEcFkWHOpYEsZu3
ZwUl3h41VSfQ7sw+hHhuu/RunJpzNoSHIHkHxSGIyn4fkchjh/bnNCMp7G3gg4M6z5mP6K5OITwg
q7hsXp4VkvC8MaY2ic0xjv1g4sdg8dmQ6N43662SwcVqBFfQ1MloFxmZ/SYFXXyn3JPBdiPwDgx2
85iZ8dex/0rU2RsUWYV2OZE3rgFhETS5LXQrisLcNuRjVKpG/GwW5JDy27JvnJnmToHi5tBemdWn
/aVuPBax0t94oiiYxss463VYyJT4YzG5Wp67VWd7dv9Bax76AFfaJod9zP9ne19BhSPU9HkYqw4X
jYNDKIJio6kqp1J96Af9GRKVDrH4R8bR6RhomeRot28EZDghLahZUL69vONN2lGIhEWzX5tPdXqj
taGjWZgolLyHN7cVYtqIOOEX8fW6hCGRUmcNJj99HZk1tag+6R2nThQGj+g/ipxQ0V+4Nj8nbSrr
Ft30LlC5Blu/beOaCMh0HvJe5QHercGpV1xmYgq0c+bq6xA+7h/j5kWEbCISv7aBd6LoLkuugMwg
j/1OQTtqlR2V4R09/xCof4UQ/NfAYjb3PEIRxRgOrORgJDRubS6TR9x0/CsYwSiCjENuvQWMlrIr
nWkvc/GjHCOJ399EQZuCAbtDgCaGMjTlaRT0XeQHo+JUiUOhb2++w+GDCg/cROhSwP/ChulF1IOU
NQAtfhilH6EXQtB3z8Mfam5ox0KPW4n72HJXdAnZVRM8SGDYvrTzmJOmiEionBHTLPT/tOVZd6fy
FhS+2tiE7DDZSI9eM7WaRzdiPBsP+1a4daEhrLmEUnjO6iJF64zhO9qyLPItzp08qg+mPnupdWdL
RTS3zg+laKZhLI6hp10o9YegbrZCqoW+0kLjp0mPJWteIkv/ub+grWu1hhGc4wh21gkxQuKHSvbB
HrRjZssYGjZXYoP43GaYWQNp4uWpobNu0BqMl55VVQ28rM5/TENBXZvMX/bX8sYNglQf+pyYwIN/
YGC3vgRKKxKUUZ2AqqMidIY+l4pPGZ17EGl00ET6wBOFzV7H6vmpo4U1ORN+Sq/2/4i370vhrxAu
RVqqAY3auvf7afaMAgOHaXLsSrDeh16OTherc5oqOE2F4s2sd8w/J1Ay0TgJZwxB1KXiLIbJEQgd
WDt1xgNohMszeg28xFX+ppNrQYWmPP2xCo0AJ6w3bkmes6btUfN7YZZyDsKFRy6UzJG8+dBcooif
uCEMBisNx96fGsMj2WPeas7yBMhpjyzw0/4ZvrFYgEGZHOUxNKHi4yY8NAhX6q7KDOXcVNWVQoyH
ObAwPJorz/s4b7yJgCMEfkmDri+jNwI/M5qDaU0uJuo8e0JijB73kbZXZKDkgJTs8nwRrsac9NCw
xRRbHM9ny7gZRvW2NmUKXTKU5ffVk2YamsaaKqCMs3mYYnpsQ4iSRbKZLxmMcM+HOS2DwIbF1Xpy
w8BMqsXxzczGPw3eltPRkZGCGSC+EeWVkqUDsIjz3g+jQ9wfA+2nXnqVVL5h0wheYcSKXqGlBoV8
TujjBX+wFXIsGwJaRN3pstDbt4JLB4kvJkMfhUUXVgs0WGMi4fJ8OOZD+1iNBgiohR9HyzpZie0N
6nynMu6UfX09kfZ65LKNvLy7b2GF88qMpLBaDjFqQ+lPVZq6s6W79kAPqaY6FIJf+6u8NI+3cIJD
ioYCjsG0Bz+sqg9lVp7mkZy7WNanvgkD94oE6TL2LdaXU6rNcYY3vF/V7FMOWnjFLu94IasMbW7e
CkY4szluC7VjxuCDVL9Vvam/r/ndkH0oqtP+tm0DQRhaJfh8gD/m0jhAuRZpQYtTgl1MX2c1vTJH
MLeP97HZSKAuTf6fE4L2DrTnsTBmixXexCRtbZFigm4tczuMdxgVP+npI1rKDvuLugxv/ocEcweL
rIbEkVidRE8rAqwuHqEZ1V4rmnYdgil8H2LLDjB3Ch4X6DGihid8LAqrpmYRFB3au+JDMCQPbRO5
YS9jn984HmjYMIqbi9IT3pOXxzNyTZtBPN/7JTKfHf5TfjTlvcpvdePPTwdJ3UVSffmPiNNXFljW
SZ80+KBDTn3OlJu+xDwZtFxJl0oc0tailgfrkoBAPl3se6EFKUZG+96PMCcw9pXPU/4UYVSAkdTR
bPr8x0dlIp+nInuIShTy1pd7qLN2DnPI/vkFK+4qqzkVkd06NFd+7uNs2Pei7/SLy/0XJfMlzox8
fK3F+EDxRSzsW8WerSY68vLzPsyG5YHkCY87C5aBeE/8qEe9Ualk6v2CfoFouGePysnQSskjT8if
/LpDFzCC5elUYaUZ4JCCqL0asuIzXoLQIh/Sl7AodGThJwxVJrYT1s96Mb/sr3HLQtZrXLZ6FVIM
Q15QpZ57XzHnBxVKFYmlH7TA+K6lnwNDl6x1c0eRydbwukPKXOSn4STo1VhDOkMxVKjRdLP5se3G
B7sd4sP+uraQoL2j4q2yyGSJDKuBrpBozEwEF7F+jIcvumVi/v/HPsiWHa5BBAPBEqMqLREhx2jz
4pCdnjrrmFGw8TfaeR9Ktp7l99U5dVZXlWZr9b5WBC4r6+sQ2WxCZM2gMhjBHDoyz/pUAqZUC8/i
2j2zuGMZoSTRIIMRHIVKhqQdCDZOm8y/hsxy9ZpWTsV0d3/XlgN4zb/+c7XQ7QfNFx3PVVMXD4jW
eIg2bPSTOEwPDDfJU5pC0lGwdYUWOjhqQmHIIOKktVJPsZUwmBqlf6ER9CqsT9X4ZTBtP+zfcVsx
vamiexbqdug4vbSCMMZ4QqsBaoR2ljs0kddo6qErMdeN99tt1Q6SzOfGQaHFXjNQrDEZQWr5EtBG
7AyRbHv0R3tOjxXmPdyynMYDlD2/7R/VRuwMJKbbFCUMnJhgEk04Incd6pMfdZBBID8b1Y35S4qM
br9EtcY3k8jmEmWQQiA7B4qlYnBvwkAiujSnT3Vbw9F+Z2Hj1i1x8imG+Li0GrHEK4JN4gB1E7z7
FLV/sel+Uknf0Nga/aYijtXYXjg9zyR10wRd5MS4KiiKIKnuTvPoQ04XEiyypoOtL87FnyDccigU
jWPX4k8IGt0NkMozzC80zd0gDO5s+5PV3USFhuyfjJx3w19a6CRSQe3J0BsjvviiNipDc8g7Pynb
8CYlc30VKfRaM+z8kFjpz32L2riXazSR/yVEmJXETOt8w+o8CyRlke2S8jOJ6HUh45bewgKR4XKc
4G1CLeLynrCiK1JGlMbvx9EJQK1k+m06OehrloqXblkt0ibQQARxIrq0hZIAfhhRxxoQPkK7V5l+
DNZAQGubHWKqHlTLuM/ALK8zWSlrc4XoZkYHNR62UPi4XCGPwn7xBoOfsuppSd73WX9bKNXg5j1S
HXkuCfu3bAXx+G88wUZZVtcEMnmtr1Vf+sytwHqUGS61DvtGIhAP/vpEwBqhUwrPDTJKMURWKWKS
rk8GX9OgDpgf42N9VdfOeGhd5PIk36PNRb2CibpnhOZ60bcI9UA+eGtl5adUQct7hLcTn6rP+yvb
OjCQOyw1q6VXSnw3ocbPFQ1kX36Rkptx6PxUL8+YEH6eq8AzM9kN2FraGk74NOVGn2ZhqAx+EZ3t
EiQZixgyimPd8HN/XVtA5jLLuJC+4rYJ9j+jMatgadJBr6EkPh/S8K7V8w+NPh8pbSbJiS3fANFb
w1ExG0MXqPaIOgqYOcwL6FyAJ12/YeFPYnw11Z8NfTIIOotl5cytry3SHcgfanjoYjD18o5RqH/H
ld0N/oynro0uy5kNXldq71nTCmbZ4VUsqUFgSWu50fl9TB+bPH2aleG6VLgX0TZyQUNx34eJ5Dpv
7iOs0EKt1sTU4+LVVpiNyjsdKUW84qNs+oo3qeWRoO0P0ESjx5zOZ2QYyLMdgn5z31w2gWGY6JNF
a86bJ4dKMAnBSNL7TZs+KMbzXFrnnrePFWVHXtzmQX3cB9y0T8vAE3jJvAD2cqVx2PE6ZrjjM+3u
qooe0arrNwzqKNCceQcUCv7o5MezG/fhEqqp455GfdX6FM/sjoIw4oud/+Ddz32YTbNcwQhXm5t8
DPOG9L6tZ8a3uSb9Q2/U8Fv1LJvl23JaqMX9XpEQbxa8L7rRypAkiwsnUl2qPVU6VuSWhSTe3Dym
FZJw17TZCOhEkEOwY/W5Mc2bgX7iAbQTi9S8/2/7t/wpK9vvqZHNYGHCA4G3H4rUchJdvzPa4Gof
ZmvvkBX51RhrI/snXDFeMguiMhzZZ+tTll6lwU0dPY7Fc0RlBYKtvVshiV0Jdtui5yK1Gj8y9Ufa
Xds0eEohJC7NwGwDIZeEaBm1R/Fp1eXNkPKONf7QfqvBdjhm15j8iaun/Z3bMvCltPkvjFBBLdK8
s5U+7PwOraNofsymUxNl3zjEs713IC1DqotOLUP16dIUyhCkA2Y0Ygps6lIHHZ6uXVQ/a0XWOrq5
cZBDW5pwGcYtBVuo8M9bcWI3fpy9cNOt+fUQPCj9n798LdTJ/0URj6ftxy6JuxKVAPQzxc29ilnL
4lFJPw2ySeVN2wZLg/FrNAsTD5f7ZvCoh+JpafnmeKuTa6X/EWuWY9onTamO+0e0HIH4xUe2+TeU
cEQ9y9ohmhBfRKp61qfkC5olz/sQm/aGwgb8HI4HkfzlajIEMGEUkcEfm/xQswcr768NiNS/B2Wx
NBQc8CoRUNIApQEtLfHJLb9EgVOR2GF/Jg37T/S8VHD/xRDOJW6Giowd/DXNiBsiMdDUOgZRNEka
YtOckcVGvdBEoVBbfl950IExRZ01OGsl6EdXxbB1aA9It7H0ezjK1CGEkYr/LWqFthjjCo0HNB8z
Oxt8UkCGp8jyq0Q1b3IzpI5emaggB1l/wyOldDUr+Kx2JHKCpLip7PiW8/oJurW95Ci3gpgli//v
+pffV39ROEeB1Xdx65O48eLmPBvnij/0Gr6Ryrde9iFZnMObG4DhCnThYGjqTROOGjMlKgqt97Mi
qO+YVfuZNl1xezgXCoFQkkKQlK71azWZJV0ImxdjhSyYLO2LFO0jeNtCpxLKhGV3go/hDmONJBG9
uURMa6P/B3loTXyv262tt0mNbyWdWjfu7ocCdWddD9x00EJHMaZTnNReao+n/Tu5mXpBQeE3sHCS
ZA7bWYmLAYO64OUA3SQ39MNQ0eupJdeldWPw4Jq0yk/DkqkEbu4timgYDUczKoSILm0oCkDrm5Fg
9LMpuu37/pCCSnusm8P+CrdMFTPqKKDh0wAWdWGBltbarRGjoGAX9CN6Kj8p1uwEY/2ioxW0yrKf
ilVIPPY2JDXQioc5KF38ONhpYZEJ72p/RkGVBWfWP3IMIPWZp8xfSPi8v0ChAekf94AK12844QOR
xsmIRwS+eq1HvhiH4qQ8m47msmPi2V5xJUFbYg/xMjIMAaFkguenKs5iTnM0JmkMtObwD1vbQF39
1j4VnnK2iLePtrmTKzAhbIjHxMLTM+2gwqA7Vv2lnxe56EOO6XWGJ8ZsyZgCBWKN/23mK6L4mk9V
sy6m8NdmshNa/Y6FSwKndUxHOWXHqnVkOcjNhM9qQ3/9vvKlWT1iBCVGokIpCtNj1LrDQ031GhKo
J1vNPnQ2Pi9BgayrqgU3kAknGIkpcknotNy2N8eKqoS+dDZg5kK4jWUxmXVlY93B5Iz0PGk3lepZ
g8TdbKMgW4JJb7x1xFELKy/mjCVLnaUdfWMKDkbaNY4SPFK1edg3na0IDa2B6FY1MM9GxAF2NEVF
85wlk89D28WsmVsO5V9wcicNHeH5OP61D7e5shWcsH8dNAdya57RHaIUZzOPT6nSoHiqniC2/o6P
73plQjgwGRbEBwI0box2+FwwVPiS+mwm5SeLqddUK+7rWpe9g7ec9RpT8KJzbap9T/XWT/n8xLLU
qY3gK4lkWRnZLgr3PdER3MT60PpF/Jkbjlk8KePXof97/6wkpiH2FuawFwPxGoJE9q3s85uYdg9B
ZztBmv4dq7KvwTaaibovghfEvcJjjtICbIVaixQC/0qrQzt91+0P2cJL9fieZb0CCcFKz8wIfTWI
IWzFOoe6+jEq0ZgSJudRs29TS//+3+CEUDvIuRqnRQ+P0ZTegAGA6kCLv6rS6Zgs974VHTF0cvy7
hcIXrq+VMU1NAxZvTXdGrn4K9fA0BfGdWRRHMEF6CQUJNzi591e4/WVd4S63YuWae9SA5nj51il5
/hgF+XHUHljHfdpXH4L6oU7ITZDrIIU3nbxOnmJjeEf8iQZqtAugZwBCD8KRZiiCZXGUjX6cKFe1
2UElsDoUukyXatk/0fnjY86W8AikBCK3k5mqcF/oT/DR0n+rTa0TgVVzfy+3bgESgpA0ZktNShRM
ycxhMmrVbH1TfczKyGmo1+UlenF+qpYkvbVlLWsowVeBr9NiMZIa/hBQf6qSq76fz1NCO6+MPkDY
5ltcRl6uQwBkf4lbPnKNKzgvJdG0LMbkkc/bDvWh9jSiEShKUlkD2v5WvpmPjQK9bJtCHXxeTI6W
3BPr4xx/jkEvojSSJW0ahoEJDPAfIIMsxuiDjlLUFI0oAAwoDKvgLbruCITS9zdue0GvKMvvq2uW
xl1sQYAXiQFd+5jp7DbFwGJmfUP98r4dueTtLluTYB49r6c0HVFtKEjuDaGKbmIZkcjyT7y5T6tt
EywhbzSdNQO4lYL87y68MqLvDT6VBd7lxIDMu33c379tw/u9f2IFNsdQFupnrEUZu3Zz24CWveV1
iS3ZOBmM8CGbwrjXg6jrfHMmZ9Usbor6RetVicnJUASXN6ctK5GS7PxxrK4ry/4Y0kdlkEnZSIxA
7BNN0jywSQWTU+ELJnu+Hzk775+KxKrF1GoCtmzKergDqLy7xlB/INy+h4a2U9nanY7G/324rdDJ
frU5tuzr6hKhP5G0aDpCL0NjOTgnF08KpxzdppD5n00kCm+AkiAGRsWu8kBTpzKwYG5kbl1mROeZ
QbC5D90A3SL7i9q8SCsowTPUzMIUlA1XPuYvbVsgEXJIde3QLx239G4M7/bhNm1vBSe4hqFWlH6M
YRWJRU7dVBxzq3SHUPaq3YQBDTfF1xCbKFKkmAWFqnrfohGkr48ZSDaqBGqJfXraX83m5q1glnNc
WUQ69yoKyUgcxzE47eoaRCxK1hxVNceUdvc0BxDs0VPJx3dzbWhxhFnoKK2KvmgeaaW3zYy11Z3L
q59qaD/FhYw0ZxsFCm8Ghc2jinq5tJwbEXq3aOezZDiymt0O1XhSpv6PZir/SQZgJlrFgxXzm6Dq
u4Qpq1ENiKUj/VB90ecO9N/8JtRlZCib92mFIizGnCM7tJZ4xVby4zznrtUNVzyhp2GWhSibPmkF
JXyYEh39jQpF/+EUJ/cZH48aR7fr9Jh13VOCxMK+AW6e0iua2PDEFIsMrRb1oJ0yTzQlXq1qt1SR
XaeN/VvYmVD3QRIMg5riF6Nss7Fk+C6h5OfVaJXPzPm+iMtPcddpkq/TNhZuLVKKULUUeVZSA+qt
Soh3sDbzT9w27loMIWJueDzhze3ub9/GYWFdGDVZxITBk7Ns7+r+8pE3dqkBq1PvW1Cu1tONrjdO
lOZOWUgsfXtdr1jL7yssnTZmVqvAUhflzHp0y/8j7cp67NSZ7S9CAjP6FfbcY7qT7iQvqDMxYzCD
gV9/Fzn50nu7EVb6PkQ6R5FSu0y5bFetWgsXy5Z6UC8u//2gAgwa3GZgS3JQmJE2la3VQxRxIEO1
tv3K+upOAwQxMDrXjyqu6jktruGZMWlvcVO3tIrh5VjzZFsbpR8LsDqkvsg1/K/ig827R7r2XXgm
7S7bKBqLcrc9JVYR8GkMqoQcW1I/1Fazd5p4C+lajF05H9fjZPHbYUbaROUOa2pK97LIqkzSl4Cy
mBw93KZrX/Qsj4JyEFvI9X1dN7b0JoaTr9ak3RZZnVa3iQWsZl6Lg0Hz5AYNX5wved7spxzTmuiO
7cIkvensgvuV0Rz62v5W595+/ZcsZJeLHyLVH1pozecpRW047eobZxjro9li9J2WTEWoq1rg+TJ5
tjmGIR+hOIeRrCwafBCY+lEj/BS1WvfLukvzP/QmgCwbTXLdBTGBXFvXkqQaE8paKAQ2gT02H/JM
RRMwB/xbEzjMMBCIGSn5RUe7HLyNVjycyozsJj3clqy7pVYL+tISbTRDRw9xUsTM4vrZ0F1FJ42a
QE5crh/p9FJnEcooJb3h4Y5oe7f4NY4P71i8MyvSVs/KKefTPOwDIcdDP5g3rVYqNvhSdwAEKShg
YGBuHgeVgl9YFUTZ3FKceufADd8Ob8x6r5ebZvgghs8xu4KOn6+z5ylFa1KRNxfj/TcvGwUIFXWU
y1X0IEk9sKRrwRpj7M22AE67fjEa6+f6Mi4GCE42nG2Y69FleQ3hNUZbRsACAE/r+WUqdqxzYt9O
M2fnjj3ySmwdqkoFqFiMkbmXDpiaB+50aY+R2iUl93h7akGAqF0RrG4VH/pGUVBbPA9weuOC6qA1
IGMQWnxViDXgPKD0zuh3LdTMzAZ8rCCCVzRUVJak9ASZyjaiJaqxRkJ2g2XdTHG90Uxx72jtljsq
JO9idJw5Jq0fBF8rAqIDNJBt/WYYzSuvqo8OVYlcLUbHmZn5Z5ynwhZsPiW32xOaKU746EWPAgDz
WHwbxKH4N5Hy39dvUHKBH3u+LIArVcobkR4POYlDdAPE1wgehQk670c7eVqP+KUvdW5G2lhTX5Ai
0YU4FQUKaPghV1pH0C+iHRZzNH1KIPmybnLpa83AU4K+N9pTvxEfZ8s4tUlRVxSeWS67Eq0Aszk5
tIbqBqkyI32tEI3/LiMw05nimvblruHeMSpVGkZLx9a5N/PePvMGxzy6KJ2B2CPNLnXau0q4u/UF
W/xGaKdTUMDjmi+TOPYkS1xmEfQ2UDQ2+z3Da0kMkHnfAhC1bmopEwG1iINq1oR+Q2AaTyKMnRmf
LmL2wwQFFzPDJ4DJ91WeK14Tiwt3ZkpaODgbtRpLAR33OsgSDncYBz6se7MYAmcmpD0ERQ2us6JA
Oc0rXoyRBgCof0l1ff//MyPtoc5IMsHrfDi5Jdm2brRtM8fPQgVKZjEKwCqLPYhsgOLJZaDlE7OT
EghjzETzg6bZ23rMNwbLA16QAIDWzbpTxvyr5cuScWZP8mosYiGGyRvRrrZ+xebwlTEA40b7VAxg
7LDLmh/LuL93QvJdZ81LRAnw2xqUHszW3dpOf+rGXFxNTvI4dt11Ss1iu/4LF7+uhWlCE6/RGVgp
LUguHEcv0VWJSH+o0nSXONnRGlJFnC6hhJCk/tqRMeTjEOVIjnizud1Y+WXh3oy4oY7NY5+3gVXd
RyOob9PoezvUqs7z4jc/My29bqyaT+hGYUZLxxheSa8mzHCQvA6IgwHoQvEMXvzgNuh6f9PFvoHD
6o0VtZautaeYR55vcy33qdtfA3b2qeqnzxhuucpt/o5b/3wdAeB3nuuQaYwarruFcJDRtBzMkISJ
/rqpy+S4HiqLuebMihTLXKBkFnoozLl2fzeCDiZxXtYtLAbjmQUpGPHmjHvWAN9ZVMavePyZRGbs
W0oh4aX8jIFtDAyCXtrBQNZlzBd9Gjuxy5tT7eSbOI43TnI9madeBSZetAOBDjSecSfFa+zSDqrO
FCOJJu7bHaTTnTj1Q/Bo71wMxFei+L6+dktRPt9HofqmO5jbk4xp6H+xcUJNnWAY1Y+N8VcT40YF
CgW/SKkISKsSJVj6WucWpX0V51mf5aPenPTO2tTpDwfvwTJ9WndrKejOjcjvJV5XZs409NoY++5x
PQHJw3BYt7H4nUA3bqBDaZrYQpffaagad5hqFGkTlv7M3HtX/CiiovST/t/I4P67jxIHoQCXcGGU
5T/a0MjrYUKLpdc6gG42RXIb4/FXVrv3ePRqR1q13sTg+Rgh8vLx1p0wsVkHtXmd6bniFrr4dTBl
AMIrsM4BYX65ckDka4nlTdhJGQbkcieq9rWd5QpvVFbmQDy7HU6FoYsw1FEVwyB6k0YP2NuKe8Hi
+QTm9b+ezDFyZiOsyjZP6wqVZgf8jWjZJGmQcZSHgrZxAaCtrDLclGHldltiD+WvdkrYVztvNUWS
XTo/fvNtgd0ECyoPokQUysI1bgBgLSu2oXY9OF8t7YNTBLlZBFP2tB4nSyt7bk3awsScOuqFIKyC
tN7XJqSmXykJGBaXFgVUXC5QMXLfjPeK0W0dd54QiSfvp4WWQcd6cKMNwvYxbXtIJhCpG9y+yXjx
M3F1FTxyKU2ZqH+Dogg/AQX+yy/rMTwKrAzwXVD6o43a2tVtSOJdP8b2fn01f4P25dsehsHR5sF+
wPialIMx/EJa7oQz70meGZt4quITpBnsx7bT4gensZpfBaSLoILOjWcto6E/NSj8A5U5bPRS1BgE
6oV1yOPK3AozcyEhUr4na4P7ZR5D1gEikCuENk/6Sfdm0FXpgFor9dvJ2E6uihn1MrKA/8Q/DzQQ
qCrQdsB/SpGltzG30w76dbo93GnpdJOoKKFUFqSrfFtOSYbVa06R3umBOaXRpq/o4/onvQyeP27M
KkZzl9CxZJmBZtbWxU5vQERmx3480A3O8/smVYlAquyYl0HKJtY3U0YoJIvabUdjfH6wNw+qqsHi
mp25I2VS7mZuhasHBaFfdu2Wza0Rqkouy57g4mvMU1Rocl16Ag3a0etLw3ooWjcYrXuQXPiOanpk
2Y9XI9JyERYTI3I8qCNa42Y063uXccWJoDIhhRfLMg2ie1lzytizhxEgGneKVC/htv8EF/D9mDay
UJcg0h5pOiYi3oQc+lHkILhxYFZ0dAt6N9LrkiSBXXcf9QSzbmMBaXEVNnE+0V6T1f+so1qK6hFo
/mTInl7zsMpoTY+jrQc9o/6MS7Qgk2jr6WZ9Fy2aAvjSmVX+kHWkez043WovrnLvGMdpwOqfpPH8
NO43qYrP9fL0/OPTqyGZI2mwGiOKmsY9omj2VOWQfmg9lEr1zu9aL0iA0vU0FVRr0TmUuTEyjzsk
5rIvA94dWJnkE8hTCSlAOwK+uF0SsROarIrL1qJzZ4bmiD27ooC/0miAv+SoKX7Lxo3R3g79d6sL
xgIC1opn7OIufrUltyksYWt6hcU7lvyuauljPV1nmf2e5HpmRHIoMbKun2LdPRp5eQU+8qBwh1vi
qGbKl30xHdR7wGYCibjLdRtxJNt4ptgPhKd+x8Yb0cZB2KvUAxVm5NceKUGK3JkI8kzjx8JIoWdG
d2bivisK/nojM81ibqMlpLT5yTHGTR1WQYPqX+Y+JEN+bQ6eP7W5IhYuX5Z/NhVkff6sn8yT0pEh
sjWS4KDt0r1Gw8dUhH4UDS8gqNpUua5IFvNXf5OXzszN++0szBveJkPaOt5xAAg9dPJTHquYPRSf
Sn7wAbvXcLuJGwj6pLbf1ylUpE37Z4gXu7+e+ZYtzZKEM8EMOKcunRkzo5jMyQYfcPFlRDexSD6B
cEthZDkD/TViSadhnU8U+EbbO3IvuutzwzdSq/GN+n6YOkUjVpok/RMMwCijxYw5X4zdXToUTZ5e
TA1xj7UowEo9gaQh6nxtpKVvZWFAGjvo9eHY0iIAMmMbAj4wGG2Qs0cO9sT1xV1MiK+/RR7MQ0IK
RydumlNrxS+C/gK3EJrRE1j4UULy7LsyLF/WLS6u9KtFKq007WrLDVtUjibw99Cn0Sw21rPBhGIL
LEbNmRkpMRppZUcCda+j29fHRBt81jqPzFHpXKi8mX/G2U7j3UjAvzc2gI21NyOU1mI920Ve4vPa
UiB/lzY1BV4Al52ZjFTm/Wed3hi0xXNAkLzfNw50p0uP/Vr/OkuJ6syITLiWG7ThZjXHw7ijdGcB
MNKi/JreA0K/Wzc131ikJGVA9NnA43meRiDSNsjsZqDaEJGjizZzCUVz5u5y86UkKA/EL6gbpUL1
jl3w7sKklEqobRp1FeP4H/m1l2HM97oydZ/+dPuP675JD/bfe/zcklxK7AebgjARyKNkBH0wz9DD
/xJ58Tbk1C/D53R8GaLEzxIVNG4hSDC3TDAVbuK59UYPehxM0UyD8I6CeadeVKdGyfOxuIhnJqQN
3FPqgJkz56eMPtu4romPI4o7KK8IokgVKkvS5kpEzhmdGn6qiruw3Luun3tRAFhXqCssLWSLi2Wb
t/nZNm5rreq1PPHwdkzw1oIgfR7lN2GpGkNT2HlT3WAca0cbXHBs8LTP9Y2x2ELMRXGarUfBG2aE
MreLnLd4FQ1VvdO8bx64xNYDfN0RKExcLtgYJ7qbCspBJWJ/dIDKbSPDh8rE87qZhePp7LvQ373B
s+8idCQjVGH4yfOejfLoOnuIZCfuQRgPmWrR1qPtzVMSLY2aOiWtoYD8DLQ5Gz5k1n3aZn6fvOO2
ce6W/MCHSkwK3XjhHsssa8wNIIMJlDMMGwKFRpQGtROq6EiXvxeqh+ARMyGlIr2TKYiDvSnFnWMs
jQOpskPcmVtcVxWBt3AcwrG/ZuQWpU3yJqoNgsCjkD70C3v0tV8w/i4z1DKhSgeMnkxqVGlxG7pN
5R6Llm0zcwho0W8bI911/dN6AC4eUhBZ/GNJPqRA4TgOiR6T48Tqm64efdJ02zButpWB6XD3e9g+
J3mtcG9x+2LQFywUwFLj1XC5uaBgaGROiid4G2sMmbWMg6JWCe4thvuZkTlizrZW4taDmY8Oh1Zw
BEXdnZsFpf4i9HsrURz0i5sYmC7M10MpCyzql5YEWMKGGE/hk8Mf4nuoImnNVc9zP8Gl11N8ryWv
QDMBeOAMw4XywqWtrI8d6BNZHCRU7heAt4Mucp4656lHiyhxVCzdSx+KgEIdXwT1TRTHL61FOAeJ
HiEOE6F9GvThE4Es9noALm3cWQkDouzg2KTyjFQ1QgQzDGvvmOQ0QB8AIV77Bvs3PPh/9xWQ00Fj
GSOuyKiSJxWfDAywa/Wp6g5dZf7IWxK0BRTbKvdx3aGlFEEgSDSTZQDLID+FPWgscT6YeP0YZMNF
dBBj++gZ31tiK4qDS5YAbYcEJ8plc4Hu8uuEidOFljDcY2XX31nW+mEcQ/oiGXeZ+Y4KFsgMAI2y
MCcMXjJyaYsDkKCNFXdBwhN7R7f2XmK3cPZ9yqZDyyaVbMRSVAB8gyYdYMo4qqTPRbVEcPBd8lPX
FVtX/1bT6NAoq2VLC3hm5U1xVW8F5r1x+uod21fTr6KrtrSLtm6rkiRYShGzNAokt2wCoTlp+QaM
V5dTYxlHnnk3cfeZjiHc+gCCxCs3+qxnqjqghCH+He+Y5jAQFpC3QKdJOg9FmIQ8Mjg5jsEYTJsm
yD5oW3Ad+EZQndCB/ffr0oU5yb8mTvOqsrlzbOzp0ZwwQNeZt6NFDut7ayEsYGaG7mLIELEoFYk9
J4oM8D+5x87InjGlDqwwe9I7lZbeQpI9NyNTN/Ahx9iamZNjFj5azcmsnql+dKo9KRT+/JZzkd6I
F5akzxRWsVXGTUuO1ff++2DiSzlButG28XNDfSMOhi3xs531sL6Mi9EBunG0q+ZZDkdu8PFRz0Mx
aMax2ky7aZNtWaAF4c7ywbCzi3b/SOfzXzT+huXPsQ8BkHkjnp3FptFNdVPhKRxHGij2hxQSgo92
ZEf5vs0ESz9WrQaChb5verrro4yL62lKc3HjeGDzBSOV11MFcnph72MwEsA1Hcp/Ftbg8icxl/Xe
YKX2MezGQ9Y8Tfq0Nbj+2R6MJ8VqL5yiBOfODKoBtTPQRJemMjuOqqJ2jaP9yBO/Bd1yuNHv2Wd2
PW3t4Dd/0vO6yaUAntVPZpY9CKDL4szFOM/mtJ5xnMxfjHh7czI/sSgMeNnu3T7+vm7tzVIamBwD
iTRyDSDvMHfpX9PHBSecFKesZEFeXNdNE8T1bZz9m7YxBJov7UhRpPfGBMUBPiCKQh7gYhkH3AJI
zxWlqjX9ZgHnUw7pE6Or6H25tnRDzUcc4vY0Fqex1DK/8m4M3hgb12kCSFJvoBqqepy9iRHJ4PyD
znbIYLdkLBxaoBeefy3MvVO6P/75K124JOXOriVZEbV2ccIm+9IIBq7q1PBp1Dv+iPb8dt3am0wN
f1yAJsDCCB4ONBAv/en1OHETgN5PVZbs+77EcCuIvMJ/YxZFYrk0IxdbzbGK7SrWi9NAnKsoqoHd
t36KclC0NxTeyJr0rhB1kcRDcXL6zjdDN+joFERppVi0pahzZ8ptnNku5CekRcMwaMpKBjOufmuX
h4iMuN7vk5qjYtP56x9oYdOa+DC41OPBQvECvPxAdjzlmjGx4mSWH91463aYT6lQn/+wbubNxWf+
QGdmpNynmyJp0W4ooMXU+G6+S7pNbdWbyr5qp5MrKoVXyyvoYegMyDkMmkrnaZfiGlxmRXHKWRGY
DDMwQvOLRPPtFjLeKOGse7e0a8Fq+9eclJHwE8psgsAzaCRaCMjTsLlmtSr4lpYQHXFQmYE8F3Vk
aeP2pNEMN3X7o+6GgZalW8jV50FbVldCdLtYC7deWH1ad2xpHWdRR/BgzgJaMq9ZHzpe05gc6QhS
6BXZll0Mcfc0MAVEUFSruLS7zo3Jq8g5I1DIQNi7L9P0Q0wuTkmvUs1BvMVSIBbP7Ug51smgWa9r
2F6out16YxPM9T0HYpIZZw8M0Ohe+8lsEdCq8et5p6+vqcq+jDKjBAyYALIVp64Pu03ucduPrcz+
OA6AgEEbbdsnzUOHcbndmJP8pmX9tY0S1mb9ZyhW+43cMchV7NTCSRPn5GXU+4DS/DM1//UVfLnW
trTvY423zGYa0kuycWPqoyTc5TdRqaIJWdqBZ99UpnzuOq8rxYhTzS69wBxBjaycb1raC0jKmNAA
dIOg8XCZKTGtCnCx2RWnumZ7F/Wq+DtPol3yOVPl/6VPc25JysmmFU5t7WDXRUa2M7zJN0lWb2Kb
MEUMLCX/c0PzDzm7bfSlEBVhMBR7zgcTBBBMc78NMf3QCP5rPdxUqydtbvBA9H3aTlg9Elu+3cdb
zxu0oJzSwM7AmUgGxVN0KV2e+ybt8o4VTR7zRBxJzYIpAsYiA9CiwMC8zcVz6VSHIuXbdSfnFHzx
jEO0n9mUryFh5pRGbM93K/PHYKZ3ThgFWfvk5uHBCdttBSHe3FC1MpdC/9yoFC3GJExtSD1sMZY8
e0O6oZghWvdLEZByLcvtWyrqBCaGLt8OWnjd2c0unmLFJ1OZkWIEz0Ha8gQPCFsYQYgtNmRGkDFP
kYBVZqTISJjp1tV8FzHa+shd71NUh/ktJkMTxdtyPQRduSCcAloBtSL4U42PADIfyJg+u0b1lEBR
pe6usl5TgfnXXXNlNfReZ3UzxWFxEiLccXHb0nGb9wpgx7IRDzdTvGRxGZEuV7QAMA7HZXFiGupJ
3rB36jpIQJb7nqB7NUMuk1NFBtNBUQTJyU59uyOp7+iDj2KtIjMtb9pXO1JeB20BAZofmSkzxQfd
u0rBNbEZWtPPCsz6jPXntrdY0On/Dvj5nS1eDUsbt0d1Mxccb6PSzHep94GWPHBjRQwuZ4e/RmQ6
hC6K9YEbeBk57viM2ncQe6q7/bwt32a9VxPSGd90eZnwObWXuBmWztbSiK9Vt5EK7fUWbHC5YPIh
bzl9byWOLsAHZ9zRhnwtRfajiM19WumApLKPjllCCibTbpIQjcb1cFzezH+9lJ8UFisLzZm3VsuP
Gtn23PFjdj8VB2Kf+vxl3djiaYkxBLzLTAIGBumuX7Ujhtvc1H5g6cmit9q0GV1QNdlXXFMB3BSm
5ApxOsY6AS0Hkq7zKYs+VAn12/Bem4I++rHu1GKcvDoldzNtGtXOlCNvROBF8L3hS1qnVx21rgem
mlxYdgogLgdz7xg8l1I8pKRs0YwtQrIWvlNuHXdbJSGkZ1BDfFr3ajEbkldTUvTHwkw9r8CrRU/R
9LPFFxZaQWrph3Uzy4v314xcSPHspEpR+cKhxYS5SUZvkxmeT/Sm32e9agx2MWm8+iST7mmlRxia
IrhSdNZOGNox4yq047I/FLM2mP4A1Gte1rOrZ9zQPy9L0jwY4VUfWUFm+I6RBOvrtrhtyasdaSeJ
qk6rPncK0OPTfDuKl6rKAq0dRGDW5jbskn0bqWAPizYtiOqi0GtTFF4vfUt7O/TqlFsPYb6vtFMP
ZdfMPeYcuEcrmFSxvhiAZ9akAMTMUkx7OxPHztY/O8KdQKsFunpXs+hxfS0XwwKDLSgWgSGMymHh
JbXrjFpenKwm2+aVc8fM9j1hjto4ikUEgAD5bexqlR4xXeuPvegOYdh8hDRgMDpT0HaqHbW4bigd
umg3uyBZk+4XGPq3u2wAky1LG58Rtu1ZsjF6VWN7cdHOzEjXC5cMjPHR6o+mKB9EmN57+r+Niv6u
fuKIgB/W/FEMOdulMRoWXVYax94i95aIbrNxMoLUcdhtGlfdbj0KFtbtwpoUb56TEioME5+orq8m
QECZOd6iZKE4bxcSxLkZeSpsZLQx3GHoj9oEp6LYT/MMKCxwRwErsu7RwmmBdjbqrOiVOARMRJf7
VWPmkGESCp+IzZK7sV2wT07dZbu+JDdWlUCMJU00RWKSuM3++2roaANkB/gihUrBpVWoHbZupWvW
A5gx98U22qbQe/jWB2JjbrVjYmzXnVxIStaZOfn+0sRgWhoq0R89jYhnwK/QoxntA2HeN6gkZIeQ
mJgFD1tVol+6tZ0blttCnKdYQhRjQVTX7roOf9zkydKyewecSCBIKgFzbI5VzPa2iyVY93opWM+8
dqW3SjU0s34IghVclKAKKfwkHQ6TckBqKYJws0FiBcQX8odzMJ+dZqROC68H3O3EIdvRbVLUt9Jm
J9pgSFUkg0v74syUKQWr001jJfS4OBXZr6rYJaEJ5YxNWf6bHOef8Hx1yZRdEhmQLS7siMb0zbZ7
ElW8C1P92zs+EJhV524H9oBcMiG5ALatZvkJc29+pZtPTTUdDBBlr5tZXDUMj+FExh+0YS8/kKln
JA1bN4e2y0/UsU3d9PViR1SqCIvhdmZGum20GHI3QNuWn7o8Rr/hZy04UCRUsZUVVuSgbirDqQ0H
n6Yj46an9lUqvplarEhQiiWTYUW5F6cNlJLyk5NOwVCV97x0dl7Y+B4AiOtfZ+GMnEXW//d1PGnZ
GjN3ICGd9UerdvYas/aeUF1pFWv2BpHcD7UpHOzQzKwCsHT66AxtdK7q3yoWTQ5na6pLvSs7HCUx
vW3T9GDPkm3FuHUw9fL/WjS5c0eLkKLa2OgzI/ahcMs9H1WX56VWBUQHIciLmXyMJckDi/akp4U2
5rhZJKJj/lSyGqSfZjv+LKAL89lqeEE3U5i4HxouEt2HZlxyRwsetdhemeooWVzcWdJhZmPCsSkl
87DrjSTOquJEZnZ7l332NLapW/uL0z6+Y23BqIDuP7h+IWl+mS56qAaRwkX/EE+hIDaGe7P6N77i
P/nVBvsKyA+hVypfP2u7LBILvXi8G4t9Y9ebhveBVqjKFsvHL0QwgLjB1CnIuS5dGRPSGh1DRDZ2
E9RNtLNSetDLdmeF4qopi8HXTB2k4GHtZ2P+aX0dF3cdQDWznzMETTqsohoMoE3S6kcx9Telpd+K
Id0W+r8p+fy3loAYgNcIXTGQqUnIk9KKtASUUvmpwkyy2djfcfUNclfDTKCheKAseXRuSrr9Ftje
eaXx/jiNiL8EqsZDZ+5sp/q8vnJLN4ozOzLxENPQach0gZFGL9v0EKDBLdS1PqfTNlVtq6Xsa0GX
mgC9M+O/pdWLOt1uOKf5CTly047JY+9oiv20vGp/TfwGop3dj3hD06RJEew1+y6sdAMpn60ODr/1
NVM48htld2alSK0itq1hvkvkV6be32QqMacFC+i/g5UVI5pg7ZAzkEDfticjycFrRU/AF7/YdFSg
mxY+/IWJeSnPnNCFRdNaq/OT4eUQR9tH3hMpvvT2Ju4UpeGFjwIWG+DuAek2cf+SMkPY2mRILLc7
sszY55QEnPdXVHMU94hFh0zDpWBLAsWHjKEaWW5wkdfWA00Y2NzqYD4Y0j4/INGjgKWiQl306tWc
rPqWEifhMafd0TWKD2NWbwtNvykwxr0eawvPKQ9Y//95JavVdwnDuZlh8eq+HoIWJIdBQzR7H1r1
Matruukx4r2pzekd7+ILw/MheRYfTmjGXpdoHUaryHNS2F94FfvGGP8IS+s9ofjqo6zUa06FHToU
Y9UjLoD2Pq+ep3JrtneMKhp/isWUb02GllVTCx6tk9Y/UpC7hsL0awAz4pDt2VhsUI9S9LAWN/KZ
a1Iax0yXTiIdOS+HzpwvIo/ukizLt+tBoohFmcA/dsNponqMV4fb31kl2RRe/JMM1Zd1Mwv3or8h
gfNPTuCjcIccGrk5Xtg7gwSRLnxASYT4d/TbhRnpUpSYIyD6bZqfxGDelh3YvAFOo+b9ujNz1pG6
SbACiDxQl8DlylmJDlORZgnyX8i5GTgUEm9xds/yh65Otxpe7gAN/4yoYgmXv9Rfq1TybeRAHFtu
k5+KON5PrtiBrwYEyio5KJUZcrl5w5BNHAXb7qjjtTtN1VXNvtZE7NaXcDke/ucMBl0urTjAIThh
XOLlxrufTfeNROm+Ebjkcf1h3dK6P2BJvLSUJjaUDR1cvAqMDh06SA78EqDtinzOs4woUu7yQfLq
1vz3Z5mv0ZOKhbGZn1LM4fJkYyZ3xQTs73jSVfTuKr+ko1GUPXVDW8tOWiE+oqGzReXiR8noe3YU
yhHe3KJCqEseJYYVJbiRWQ+jq9Gd6KtsY/ZRs7faOt2vf6mld4CHp8YfW1ROErOmt9sT0h0de4J4
/BR+NMh3o9C/J8WziKObhLtftSz+aHeqcsViOL5alvXLczFZTTzhRB6aGtkpd/2G5cUmTxx/QgZe
93PRGKiuwZqImhJgWpdBkkT1ZEzOmJ0EZN20eJ9wz3fD2141+a6wIzPF0L41dO51qPgx7zDphi8q
MIsZ3hVhqvv5sqn5mYjrE96kUm6qhNO3ec2yE6gEgmq6Kke+T/no68qp+nlx3uReigvh/FbEPJmU
OAjXMIXVE+eIUnHOAg6ACQ90dHs+tXYXBq0zgciCOOM7qibgon21K53GRVmZWujgsWM1AJjmTeWz
qt97U/4leke98cKUtLNd/KMGeNlwiJXGltEoOmA8/Zh5TNWUWTjHIKaJQS+KOWTgs8zLQByrNBrN
KbIfWjAk7by4eLBYDQpjawzI5NyB9n4IRjtGMxxM8+t7YCF7XZiWltMO3bJ16rA9eiWbmRg2nZ76
0AjfvsMM3vRQmsVoGcZ4Lz0spiqdtNHqjnnCdkUN6bcMQz0ezX6u21nqlMxcHQbAF2gKGvIGMKq8
C00b1yiIUOhX3MC7wW0IANAgQrwxu9gJTECp7psGRKy1ZYOsXRh7I+3xBsRI8fqPWbg4nv8WGS5R
i6wF+SSqoqIVqLsPPaa29x7px5d1OwtX4gs78+84O+wwuJdHWWhkEPLdWcZeZ4EefzerYWtjPLa2
FKfDZcTM+91yQAqCAVLse9AQSyUA3QiTDBioel9qd2XtgqKk88Ekt+7SZR77YwStIKQwQGiJfC0R
Ben6jur13ra3hv5iTbsOjHzkuG5l0ZUzK/OvOFu4sh+NwTFhBcKlPt4NLbuvVBlZZUM6ZPoU7HVW
VNZ7WrXHGHwdGO6DWLUK1HyZjt8umLSPQe2qtWSCK2Gd+gzN/cEJomYzgVHF9BSbbNEWXrMGbjIW
hFikvBiWdWdMQLvtxVD6oji41ldM5gcFYLINUQTC4vK92pJrWyGptdFoIWZjMQjexymiod7GpopK
cMkljF4AsG0j5jBJcxkJoHLr6YCCw753UpCQxX40DX4Y7Yn9NQ4P/x5157bIpa3SzUyzn2Nba46j
/ivTNm33Yd3E0vYBXazze7oOA4RSYFNz0u0iZPW+sGju23H/pTec5Gs00eHOIUJVOF76SOfmpBgX
JRiERoqP5JVPcXszVc9M+7bu0dIHOjchxffABmsYorreZ/VtWm8tPfKB3Kf9QbDndUuLawc+YUzo
gFAKyKbLz1NV+uS4dlXvHe5tiHbQaO3T7DH1FBd6lR3pG1m9lvZVa0GmaTyE7KEpd/a0b1WBfXk2
/JcXMI/ogo0Y9O2YO7r0Jpxy2wKfNIKt8gLD2U7NFTOID6o6PI7vyvLTPy8eRkfBqOKAMtLA3K5k
rhnQzy5xOOTcggKKzyISWOSnp+oCLoQD7Mw6SRhWRSaSbkzlFCKeBRYPmCm973GUP/DhQIpjXP77
Z4IlF9AzYtoAX0gLaE1eWhIHHhG38rP4VNuhjz1VK7XkpVfX7091YUkKPK8gSeE5Tb2PjPIAtFHo
51X6sSTRE3Wjr1me3QiwJFLy2UTRZv2zLWzg37IFYOxA5L8hG+XQl+WCYwMXPVqdTji+xHY57XWR
NYo7kcqS/OH0fMjbDvHomqm5z4t4OropvXdS8x0nB4gEDUz963jb4dl8GYrFYI4jJFnqfdvk26n8
aLnaddWpWBoW/TmzIuWlBsjKsuKwQjv3zggz7peetu9G7WH9Cy0G/JkdaWONZU4yy8UX4uUA2FHS
7x2ogzcxGf08LALCpt26wYX0dL588jVv0tlQxxF2GDhxbmHeB77qhrk/MqFSs5FSFFQs0GzEvOCM
SAO7s/yh+mISvPo/0q6sN26c2f4iAdpFvWrrRd7t2LFfhHiSUPtObb/+HnnuN+mmhSY88xIEMNAl
ksViLadOgfUprKsnq/veI1S1uh9j7y9qgLz1l5b1IQwE4mj2BNjSAILrXCsAjNUkIqdpWFszia/A
VBjbz1o85N+rFKBxD1MareTpX8jEVD6UNDTj8yAIMLV3XboURWixfGpcYOAzBucil74TMhu36qIb
+69KBJ2MaYE7AMSIOv5zvsq+WfsQkK0OO8Xy6bKrYymw4gMTrYzTSuwmttLEmYEBVwF/DXfHJMZo
0dhZj9lDkUst4zBTNRiS36mpAkQ9CGoMnEquZwcDjLcM77JNAJk9X9XC0JEFhFgfRk3rxsXTEOlO
SiqHNo+Xt4+71OuygKdHLyueMowXUDmbb2dS0ku6CsS5sgcaV8v8+msBsbmK0IHYR/gEjVA0nuDB
RH9gvJh1HOqY3JRToBaNh0guBZeY41X9EGPJKoQpGPugEH42Y9lVGcmKJQvL5Ft1Y7+nHt1HuVPc
T8tDpCSY4eIQ+xoI/rkuvMubyAFC/pYN+gXgFSwNzIs8MEJHF4xJCjsPyfXoG0FyjLX9CllUvXqn
lwKN3zgyjD75I4xzqusK7i7mTGVhb+7y6A6EUJpoCPuGssMAY/Qa3hMd7g1n6suqWyRbn5owavNo
Bo+RNmDSyii/MDkyW6/VI3NXFRYTaP3Wyj7IK+FOmarBE3NoaCQdiibPQiLvTe2maW6L+V9sHuwu
uHdhnRD8cJvXybM+VgosMAOD24xJoQC3PsipLCgif76/yLViRhoBKxTuFm8tbNJKtW60XdjE467r
omDp53Bkkg+Yhi9QvvWT/6Qn/1a+U1ncYSmYc1HMI3ZNz5y5dciuDlIvgy/q9s+ai6To7rLArbXB
CILuClYXdoqT1xClVbombsJMK+RgZUbze2THs4x1TilH3/6bNM6+M5lIkrRgdQmGjnWqhoZs6q50
kLPgEm8pH+A4oFlTUL0F3eK5yTXKAQMq9CILp+Z+Sm7j8jepBcZ261qdilh39iQJA96AUqqXMgvn
4aFXXBmUEt0SWMldkX4tKl5tLoZarp4GhgUAwsL5njLmJfaSoXfhZJmL6vRa9lNFqpC6VqGWewKE
tSAxt6UUpwK5d8RK57LX574PpSG7VWUWWka2x8ijAFTnglrG1kFhWANSn4iKAG/irrBlA3aeqTKs
hKpNv3QtnwBqUs3HJlIEu7hl188efU7VoxxjF9CnMIXNNJTO3CT7jvZuOSz7ekxu9LLt/ZUO188b
M3M7Ot8p1twJ9HJjZxHUqhbYz7V1Uimnl2aikdoiYxZGg4SuNw3lFLn36vkA8jdRV4ZIFqegS4zW
bNWAk9MWBMVyzYsm0x9q2VuM1P/yvSYfHJeKbKNLgwfgSboxTx3VutCI3rTBsbXcHcjLwgz3spz1
iDjreCrnIxQ9uXNyZVdpu1AWAq/p0wmk6nPrG/WzlexJ/1wagjr91g6aOthpUGoAcSPPHYbLXScY
h5aFkpJH4LVOHRlDQbIWsyv7b19eGRjKcA/wUuvrO3NuTXItAriBlUloyM8MaHQ9PpbpU6KAJa0/
DCJqTa7c8PHM2AAerGnDdebfp8qN3VNDltIitJVechoFqQiaddc1AzSqkM0DQV3HTaXlDYQ293IV
F16azrcZtQTPD588WG3b2YdwpqYyzLFLhqgOs+ovkyVXszQFLet/qs24H8to104rU3RxZyT698s7
LhTN3UWpiG07nvEYZbb1mjJ9x+pkp0Y3qWLcJU3n9ZIcanXk6bMqwAJtPB22hXkBa/cXRlzy1eIk
mqsxNyB57Cxn6t0k/UvPBseQnmdbYHA2bgyiKWD51pE2oH/jXlyF1f/vu8RqAqaXQKbHMZcc1XpH
F4wpbDPauDGn4niquXxI6Uh7vLsW1Z0Z/VOa4Wq/WpFLux4NZwfQnIeoFFPMQD3KBzqV1lmjVmlj
2MtZG7tomo6ZR0are8NQVUWUJt5aFJ4fRKQwA+tExPO7ORfLEtcDnsNFSe6LcQBksXi0uueuElGJ
bZ0WxhSuRMjIECLyPpe0DEulxxF8ikZXC0dv42tYC58ZyUvb648RvZLaWWC6t3TxVCS3uGpiRctK
2od5UrtGXHrDNB6rRDrUk3nTIKsmuHXKxtH9kYc62fkS6yqpihGUjGGWVq9JYh+mpEB0x2L1esox
oFO+qo1B8sjU126l0t+LZDqXP2FLechK74o6K+bD8jMFgWrUElaRLqRmBWo4tXnS62jXTaJE3pba
IDOEceR4OUCYzB1mPQ2of2u4C83MHCTk0W7smu/CoP+zzqCTR1m5T1VMQ0RV7nxDc8zSLUctykJj
MTxYTcW8H42/Zu1HE+30+WtZZZhrDU8UINQK6k0qXOtzYZGhDODMsOLQIA1zZHXWgD0F4kVP1Ps+
Eg55WJXv/J6jYQrshjYwGcjT8K2ycZbbiF6XKhw6g3rdZHqgT/Zqq/W6uAzibn5KmnHwK03U3rzh
LEIyHmT0YKAajzfyfKEtZWjlr039ofPjOzSj+7Yv/TJ2ii/vI5F92VolptSiRxwJeyQ8uDewA8vr
TCMjCeWpHI3cS4H1B94WjDeFq2iZaoWR1EYwa4s1RfkeV8VWAB/pUls0VGNLl9Y+ckwpXL04vl8z
rqgC5qe2D7NJO1iz5WG8krOS4RhoJGfTEkgqEbh0G88wUjyAViCbqqBRhG/CA3a6AMAiNh8mHW1r
aFMmhlPnmWvgbVSi0q1KO1CwUiINgmf404DKVZvBerkWYjAhGFAq7pD1Ic8lW+1C2xxuW2b8Hlj/
WMbWrm7nfZLcqtHsNJ3yHlUUVIjkaNLco7Pkp12+U6bFSYpeYI0/2ww4/OpKS4DPAsUo90XaOBqt
vrAsbG0tdWxV3Tcl9epsWMDM+TXmz9UJXIUZNoaLgOVa5ZGNA4CufdMRuLdtgS4uoz40Wkd9pmvz
7UisH2n01XnzHxINzD1dOWLRScoZf6Yaw9AOSOuNSoLQXHKHVNlZCrAS7VtmV4LN/Py0YX0n0tan
6CRaSAwzMSMFx2viGJMMo7OvysVpIm8oRIR3n9+Uc1HcubGsiAfJstMQ/c49EAUj6g69UXltx4jg
Bd1clY3kJBjxiYLCw/mqioWg1WSmbShRO0rus2lqVE9p5DJ19KqzXWVpmv5upLIuwlxtRA0Y8GNp
8sqyjeQo75608pyBhB2JbHgNTok07GA/pantREPtjFPmtl3Q6mGrhnZNgDB+vvxur2aQewzOpHOe
ChAdeRS3eLcXcluPf4Em/fLvbxi/k9/HYKbzje2isZbL1S8g2S/5OZ9mh82au7LHUncuhY7Q1lUH
1EFHgAmqSzRUn4vTu6Xv+7krQ71Lgq79K68PUoc5G8AkycWvMlkH5nko3MatFrQkKKrBjfTrogX3
Xyx67jaXjvQm3joNHAF8oNsMoLYt8qkPtVIiplOhAXvx5ALwyWMVGVnmZGarPcRxQr0i1vvvlzd+
4/KgNQu+PLroUKzmg4auGnub5HCUKvtOyzCuR3XKQZT9WQNoXntg7EE39HcP9voRJ8aA5RZYgY2m
DEmKYdKZMxrvcfqQ1CW4HX5HMnyZGKl32WGDq5teUR4ur3FLeU/Fc/5EZ5QGqNatLmRFyIZ7YDMu
//7m3VytnYrXY20q4JwIxJRM0/K8C/UdOnHdake/ja+6M/iqN+9LETxjw2VR4BbBt11pU+G4nO+m
kRkL0+K2CYfkaojea6RxKUHXrO0Yzyl5nsEcdXl9W1bvVCBny6UMne1dihy8ASagPumCqvVWF14F
hmIUzQXeUMiz1XFXkxpDzdrVpR7sKnfR6eRrIwbfKMnd5UVt+T5ngrisD+1ZTjrSdGGtPfR010cB
TW4GeZ+3AaM/jdit469Nt/j70T/dSE5PMCyBqUVWd6Ecv2SFE/d3ixHaooTgRz2av25IZYGaWEZa
F3WDcwWpMd3RUDOpRQZldGj9vMyPJSxqVE5OPdd+Z77Ys7Vj6I6znyd0AabTb5oi7bUoV3V81c9e
0rosVQ8KxhvZXgtOlBK0jFPnpjEixpdIdRbt0ZoElmjLDsIVxRxHjFxYOwnOvxoT15rMJHC/JEzO
dSdbCQpdGfw6W3KHaug9t2qSHzNSfz2xifgNAQ76LdGmilz4ueBc73K5npQsTKfk3uwSPzafC3Bi
N813vRqfelmw0K3H51QepwVgjx0aNtZ9mM69ixmOTp3pV3UrOUyEe9/UcUSmiKMA0UEUzFk+O7Pl
zJbgGulUs95NtbI91aj6EjmoCIVIXQZ9Y9+Wv8GYXu8QyU4BK2f98fJN2zzYk49YzcuJ9SfyUi/R
nLBQkSV3UuF40sIpNLSSqcfFlHayJWi+27JXp6teP+hEILZCljQyoTqkpsSptdkpjf5unXFfWlag
j4vgfdmSd+qacbtsyHlDZ1B0h4hZweo8uGb0jKxV6ce26uut1bqXN3RLgU7lcRtKjUQ1ywgpzDqr
gjhp7ogRvyot9UeSTgJZW+YYsdA/3gnn+C10ipaptmH71zFTpvY0VPSur0RkE1sx/xpz/U/Ohyaf
nBmRcvCdDXhj1NqNdmxHfdNjOQaT5H4SxLvLG7j5YJ9K4160gZFMwUDTLgT2qj4UfhrYvv6kO5Ov
+VkgosIWiuNM2zzCnWs6oACWrHDnrHykzc+EhAqihDzGOPfRMVSM7KhL9dhEYN4ThX6CQ+SRj+jo
xIgEhuVS0CIpbeGpMer2omu3qZZrlw1GRRmWwU9fySp1iVChb0MVEG9jcColiKuf/b+43Pra94J5
GcBx8kl19Ajp+aRCUSLNvGLsGnxux4jt1P4m+Rp99d/P9Yko3tGaTKZKmar0IbIjdD62nemZRdDL
ojTMloHUwQYCrAZqeJ8SD2zJYrA+FND9nDpJs6vsG9vY2YvmWNNb3wo2cEsZkLZHlgktbOhh43Tf
QFUtpV3ahal1ME2HVPfq18Zl/P/GnYjg9D0zpnihFs7Irogrs/txBcaLeOI2b5UOUBfoY1Qg5Xh9
w1iQKtesDODk34MH/pEdbRw0/62JwizIr0HBeNlqbJn5U3mc2VXZXLKiqLqwnYOGHozG9JY3u0Hm
XhLYJ5Ek7gEbJzlDwm9pQoJYHyxmNCaOmV7J77nI6eImQ/3vqP5sImffVSmyKHwfxEblc4SZ1Wbr
yPKhRyxWPHbay2hi5G7pt5iqwSJHmt6saYfBSc5/2lkeN1oVaH21148oy1umX4NAi4BuikggU7r9
b5I45Tcpso5DbjdhYWJCOEZrztW3Zch80jugORIsayvuPFEYwl2DMqNt3S0IC4v2vdLvvgq3/cgh
nv6+xvk5gIlomGrZffj5Wuyo5FdsBObL5S0TrYJzV+MU6W+Swjqly92sPmYi2NVWOHu6itVenbz8
LWCuvTIqTYiUQJzd4iV0tdpyIsxBat/mgQVZK8g9C64X7xWjj8GYUIjFQwW2KRBNeWU6OjMwRItW
gVk6uLx/oiv2CcIWlX1bYxh4aN1qoHx00qAaneav3Yviav68vy9w2SyB6m0b+X+uNQ8tI6WtLjOb
m7CfWsBtnjV0Davoe728NJEUznjUBUE0q2JlCn2YZ+qabMfGv74uA8NOAUhe6aWQMz9Xjy4drHTq
xxzvfR7qRnkd5bJvxbPA5G45L6diuLuUR7qVJxrLQ3tcCvQmkjBSwTmKtBUmcZSKKOm3pYKn4rhL
BQKSJIpSrGooqqA1vqkgzFoW1aNm7+Rp51/ew60rDK7qtePalgFiWxd/csXyblLkmRgoojdaiDrH
o5gHbOsWn4pYF3wiom3GpCIFRKiFb49BtHyX57vmNamfqvkvhfy+vKAtxTuVxj2QgzlkepZCGlOP
uX03VW4iGpKyqRAne8bpNvgUssXKSY+o9RedPCO7buzrSPX+00J4ZjFzTiUj77CQHnMAyNOwHFRR
94xgIXwbdW1qWp+UFvYqI4GOdk9nmKVQGWWHxuyLTUEoSuOaooaJEVLowv00gFSN9FoZ1Nh+sLq9
rt4kiYf3/PKW8euBCKAzNISDugEgDz+9bFZr0xqNWn9I0seqdlvyupDHfvn+36SsX3Gqz6naTguy
rw/xAHuglu1B07s7RXsCGaFAB3j3n18Qf3WmqqgWapOHZVZ0Nwci2AM/jVtUxeCRYdbRjGuvaTBR
Wlckl79EbRJR1rXVG61/actDwtykfJ0Qgq65QlGdnb+xWCSAzoDzySAkBmEBt592Y7WkVAqc2nyb
2L/zBbwPAsX4JGL9eRUBgYweP8yb40x4CmaMIVrZTuLEW1jitPQaZNaCJ++T9gFAaq74J7TJYO4g
jxXsB62TjFKyH2KkluwBk4VmfzR3k/J4Wf8+dWGASBZNuKhN6eiVAQqS04omUifZRgELIIj+SgEI
Yth3AVgcvXifBdRr9qIo9GN/TtLG6PkAPFZfx9kZQMcBGneu8lpHZhlz7SDR7DXg+aU5Oox5UfsT
U2qvlrLezXLrceXs9PXZfNBHbfExFzp2KgR3OUDfX7sYyF0D74IgFduACvmnfheaThEjRW0+0L5P
UqfuDVQ95azGWF6rAUaB2aFUo/MLvDbscHn7OV1CuxBqcfA6DFganDfPJTANltwr8Qx1LcgxVxD9
xHCwWSpqhvokByUjqCqo60B+ipr8+vcTMzNCNKrjmflgN5JXSYBC6T9lJopcN6Rgst865wP5dRmd
tpyUcVLlvtL1B7B3MXNvvhiSYL8+Kc8KzsPcT5wT2LUAY1ldkJOFJDKdwTfKtFCVI/2pUefkSO2m
dzoLA/YyEIj5WV/Jjj6lb1qaAyXVY1Qjq13VjCY3bpdUcE85fwT9KOiUMmS0Y6OXCCkVTpnRgsDK
KVWsn2abO5XNfLuLXVA37MGI7tIywFRSl5qixMe6ytMrBKmopALPYuA2WUCene9Co+tU0Uksh4bS
3KObzrWqZH9ZM3nDsK5srfsBOAIUHfpGOEuqDVZPoiVVQxBFeug4w/zmKlDqW4xSulOzCpr63Ni3
0vg0Ir0I7EpRv9Qi/2trnWvzD8YMo68OsKnzdYIcWgNYeJABjuqu5Bh21hSU50QSuPOjSODn1pyv
dCy/W+12lgS9DxvbiO6ydZgBeh+wCh76lBDaFFUeGQ/GqFzBVenGtwUzeCuJXLfJj6xXXjF9wreH
q2ayrqzmZ6zmATFF2BU+iYXTBNJr5UBe4Vd4GDmNAcXMUE569D8zn/n9frrvfT1od9QT0YevP3au
nujHQWZW1zBaC+Vq7pJWS5fFoFysHpFtT2QfaFPQipAmOTC5Kid3kEtDAwtTXh5MtQCIWKC565md
iQeCBWSgur727oINltOaXGdUxvBS46HLSVDLoE8pVL9THpciAJ95IFW/kJnZ6ZLuTVHvXhbOBVyA
9uFighdmbcmHg8Dj/GinF3rJyuptWe70LDSVxqEQm4GPTOCG8EW3VZQJMmuscr0ZBt+mOce5ZtZp
NgINMFwVfnRQdmpg7qknajLZWJOpYfY2gmO4PDB157fQxBQiRVLqEZbA1ZkXGY5puLp0tESNpzxY
72NJcArg7wAJutr3c0kgVGmVeIGk5XYJVojDEqhu7Cb+xzj3W+Ik4DkIRP1xn54tOPk4MRg5cDYA
qMOFYINZM0tqljGU2yABhsyUPGYI7MCGDDy/aMJYKVxUgx8219tGL81qN2Kqs1MVt5Ximtrusup9
fhvh7yImQpsV2i3g1HF33IrLTmntdgyVx8Ezvsdu48boK6w0Vw2KgAamLxC45kTOLxoEwqbhhqNM
AoTh+XHpWdSmtgG23c5XAtMFAUCI7o7gA0DrToKUKucRr7phmzBg2EYDXgafhk8TphkYGdDGIIxb
rkeL9F5FyjEgBia0YWaqaIzv1v2C942uirUzFP2nnDIaCGd7wCiwnQYKya0ROzZostlKXZ2rE3Cr
kVtl10n3PQUnz7/YWagkvENQoKBiw3lSPQEFyzjmY5ge2kMZDGH8DvKsYMX5GAf6clna552Ft4bn
CT0JJipDPMHQmGO6mN1CWI7Bd/O3KaqcDquqgsti+NorTvBczqpOJ75bbMk5jXTI0dfaa+EXuzmF
V+Hq0M7ILwTZ181VAQu2kuyvE8jXv59IG8YIRJQMx6cNj4h3O8tv62eQ8QoW9fkOYFEnYjjjmLM+
XzS1gpipzNyFZIOPQWa1b1TZIxohYJXz3gQ6Ju2OmDuVO4DhPlta8ojmSxGn+2dfY93gk2/hDEBR
FxWNMBwnNJz2imROhM7iKTSfosZjHvqC9swZXgXr//zY4pFD/AjWTyDTPm3zNJdLJZX5FLZmB79G
Jh3btxazHbPW80CPJ2twGMLZG7MqrikpH9IhektsIirTfTaweAMBtLK0FXQMZ/z8uOs5ydJh0jWM
Fhz3TY6xl1J81E1BUXNLqUAqAQQP0gwrkvRcCl1yRvWKTMinvpbt/ZDDIJBDooos6/o755Z1Bdyt
FA/oC0YTH2d7Ur0qYjqkS6hRf/AWL3aXd+LpThH7ste6khcJ9HhVU04gXia4LnD44cHzAhtERsCP
V1OoKq9x6cpKQNXYLTNfFZFkb0tCMRXt/B+P1fkWgjvIQvzCphBI46CMohez6720BSm3WT8kX2P2
RZZQW5tmPuq2NgDNfKQEDvWE5LWhhRjQeJw6INOibk+/HMbDo1ZA2WKpaDZC2oZTC8bqum0Icp9y
996jlZCy75leCGLfT6Hmh5D1cBBew4nnDZqBxthIR6Z4avY6QVvsvkrcKgZrH0gEMhvcJgJ2hw1l
x5YZyBms9wlsI+cnJYH4k6D6DAhEvpsST6f7RnmO1B+XLYhICmdArUnq8nmKUF0cmuq6UapsTxXC
rqilWaiX5sbTZXkb+ne2Ks5IJrU1MCZhGwv9+1juTHZLUJWVo11MBT7flj1GxzyGzoBXAheLnxQq
RzFmOcxyG9Yp2Wtx7cSkfqdT9p2xnU0JHoTrjqHjZ7mPWHoc6hG3jfqtIsqWb2rOn+/gu+GMtEqM
UVPasJ9vCpbfNmQXkytVW9DF/dLIr0MlsCafomqoKnBPcELX9MEn86WhkltX6aI/FNPbMl0ttUAz
t84QeUuYRgha8ZTnmjnKnZWxBeV1MqHhYxzbX3o07KVpTHx5oBWA3vT3Za35SPdzBhLiwD8G3xO9
jXxi2UqKoRjaEZzgZb9Lm6cRKFfzx9CGg/Q2fxtZfsjzGSgXx1h0p1Xu8zdV/mG2pod8tDva6C2i
Xtbu67emBDrxutKeM1FWaMNjhbVDxL1mMzEih2/tsqXKytFtrT+AeQsJP2ds3K6t3WJwrPiJqY78
LuTb3Li9GpxGjGsE5SoGqXEnUfXL3PYFblMqm35bZU68koq0bjsKHI2NIwcTx5pQWMsyn4KbhGKI
WxtNc2g0GCFD6+6qjJQb+BwrXES+65VKYCc+JTE0DXkvJKvx/iKe4h0KwDc6XepB1KvLVeRNKkh5
k7p4LNWZ7LuGlqjgD4WjsEzgYnxO1XCCucek0eK+62bWh+jYbX8xZh1BDyf7UpYd5xKt3RU1vSQb
m0BWWHdTxfKrGhX3NCOisVkbZ3u2A9zZSlOpVbKptSEKrpnTSOijqIf4xUZHqGNbjWiC81Z8cCaP
CycxuD6Oy2jow/m4eq7FLtrbO9WpXXFKYyNWPj/dde0n0YFpsj5J6hF6G3tKUHppYL72aMd2htxZ
Paz6G9ovL5uQDQ8VKSmQZ6ANEqR/H8s/ETktRjca5rKEyUT9viG/y1wJu1zU4iQSwznCIHAzy65v
GVpQfgxDIMelI/cC+7tlac7WwuloTVOT1hqESL2LKQZNeeh0w80Wh6IkS01n6IKI/pv9w9Ot4ElF
PxVvgfNCj2u0IoAYpL0yG6cvb8jL5RPaeCcNtDIgBsarhYifUwrwVOgqWifW/hotQNS913aL3++6
/X8Ts5q6E0UgaEXvshJcP7b1TcoeJB16h84kM78uOnC6PWUiyj3RujiXx06o1Jb61Iekps/DjKgY
PBRomSQqXJK41TFGwSx/IDfbuXMTifSeByatPvjZtq6fd7LetG41pUqgLOo1Mr7uW3cde2D/Doqn
403mUU+U7N6w3Kfy+FimjNouSzE+IVThWrq2kT4WaFwkxRsziusqIsEQPVw+0Y07B4krcfLKcIRC
2/kK9Xps5saGxEi1fLVLHcOYX8ZeFONuL+yPmM9XuzDqCmIWk91bjMCKRAeA2r5rVX2wexnhdil6
jdZIk/N7jLWHeO2iXq8EtzRbb0HRMuX2Q1VfmYvsTXaA0TaWp8teolBnLE03kyrm0FI/fHlTEWOD
lh9t2+Dl529jjOKTucxop0vVq8K8kYqwnu8vi9iyY6hCAxCNOho4MPlebLOMR5PO9oqLkRNnln4v
k3lEhtiRpzhU8l2uyFckLu8i2RKwLGy9dujgQ4CP7B48S75IMkcgq6dMR/cUBbokBq8DeTY7TBjU
kGR36fKgpZavNBlwWu+XV72hRnDJEQ6j4xMpP76yZ/STPDAlQVwnH8H27WBEUFQG2jeT/LCbn5dl
rT4Cpz4wIyamv6CN2TZk7qGQ7GEeM9CAhFk07BgapZu4/fbfRHBuSqU0wzDoSRVGcfx9NC0/0mxR
BLVxweHzE/BUoOKKuignQ5NKlqK4jSY+5CuHQvk1Lo9GK3I5t7wSE23fyKqDERtqxj1AGNVj56oG
MXRUPaN5wXCP+7ap9ksE2iCtciswwI+S4Wkt2nVJ4dT9u5yw18v7+VHP4c9sJdBXyVr4/ZQPTuOl
r1gJpq+sR1kpjp1hiHy7b7xqQdxT/QAyyiHDrdGByKHXfGuxH5k5hsxoQqUoPV1BchzDOQVftRqa
S1/FGb+2QEkvYxbwu4f6IH+Dw+YNxkfvq7yfSkEAu3XeSE8hBYfCFwp53BM992NZm2gWD1NdCuKh
d0nTvJaV9nh5URtBzVqh/EfMelNPXkbVYnVWx8iw5KmNbSaFB27cbxboouasxTAqEUBjw6PHYDUE
agC0gbCTbyCuWNPXRW6X4RKr2Q26yUJWtdlD3uGQY4v5l1e3KQ3XHix4UKJPzfbtUudTHKGBOKt/
tMqP5idNDEcTSdk4Kjy5f6RwD1St5ia6hpMaU1KuTOtdxmwh0VQETSSD072UzXMsg0kjRN3N/o4m
vNgvR7UDtLGaG+3HtFQ0d0ZL7v6qjGbElAbMlAGdCJ2z6F4mc+LTrpcjX9ZbU8Ikmy4hnpwnxkOD
zDiwVkMcHUmGJiCnxyzGzkPnTP1QJYVqO3bdpPDIlqlLrjNWGscmN6LBlee4TH2rGNh70bVL5hZo
e78fE9rGQTeRZZekco+kQ0nT8SDPXfScIyE7C27J1vN5tvecdbfnbo7t3pzCsm+ceH6cxps2U9C7
jcFzVufa5s2QJG6tx8FlzdpwaCEX/ZV4vQAk40OpZKa1wZS5DM0ydyWgZTOAtut6eZ2a/jku30EY
4pWGJRpk8lEz4mzQmVxODzACsbDkGRpdT4sJK6f12r4fZHIgGEH6YDZIfHRRTPeqlUdebKbybcOs
V9LMwy/M2Ey9lmqN6WiYcv2UD30SxgP7mRtkPipxO/itmrD7JJbyXRLX7Jj3UbbLlDp+ZFYu39c0
X94ZGWPBLd3U7bXwDYcA5o7P4NRVVYFqZKhC2tMjSUdXKftvlSGo3oqkrH8/sXSZjs2pBhONArkb
LW9EeTa/OHdhDTNgZ/4shHs807hDLbWMq9C06feyMhzDTvZ1mj9lJWL8vhAo/5Z1QzBKkAzEcCz4
qecrirUSQ6oJ3iOtuJXoD7uHCzy4IrrvDV8N2B0gnMEVtP7DFYKWQluWnkVNOE/Dowo0SZMMHihg
MEv5Bp92R0UHtSkQVXaMrsSIQlAGny/LkKdJQZoN6XG4IJl2KNIDzW5YpvoNO1JLkCIXSeMewHiO
2ngu1BpU4+Ql70t3ktgt3mM3Q5Kv68YDSOIFjveWJoKw7Z8FctEoWlQjpBKmOqxkeh9NEuhOxlJH
fzOGi122UluBL4iNVBTyTWBadN7RxrB5s1JIth5ey76R0ojcLAbFOaFK4ZpNTY9mTKMXSQW96WQq
v6pyyL1kwMQ/pVa1XbtItTcttA3gkU5Plz9uw/XA3AnswwrHXZFS5+ec66TRUxVdtHExaA4IUF/R
Ov9QVAw9CGlvwLOb9pclbpVDzkRyqgUeR6siFQgJkuf6abhLvcrt8eI5k6u4qoPnTHJEmPetKOtM
Jqdgs9Y1s9JDJmxsgGr4Prla3NpRndg3vh6vgmxV0Vf2ZsweszkTlyd6WakRioBkOeTjnYYGlUFg
RTcP7UQEd2htFkVFkkKhNJraR2IMyrG3psaxkIM/LqOCEMhKBTI33loCKkWsCaNKzE8WKKmQqsqm
fkBSjO67Xb9fG1/bnYgWUySGc+PySoW6N8ASycfo2O2ynbbTA31vCQ5pw2rjkEAAgAwivAedOyRJ
AapeN1GvkOSrpH/Qe68D8FM03HorkDsTwx2UJScJWMGgdsDK7cAw4le7+W5xiQNsu2cfRJx+WzWD
M3nc1cq7pVYpA32pYjvVTXXs94OMDFt5UwVr+hykH5fvsmgbuWvF5KKmJsuRN7GPY3Rjq4ekeapF
SM5NdbeBf0L1ZY1FucMCE3QxjiXeolz1Rvo4lm4zuD2Y5RXBWy4SxB1XQ3MaN3XHwlZBvUF3Ff3Q
YYrXpA8OUOSCvdt4gACm/LMq7qymmBJLyuUllDMdbKy1j6lHL4gjfvyLIzoRwx2RTYtSTdIRWVBV
epqN+yKxr0nefrPkIfhvktarfeLbSQuVJXSRg3ileCW/EKNQe7eIyK82Ne6f5XwKJpEvGenYoX3X
jFfCspsu0kBybu475dvl1Wy92rByQBGtBgKIIi6o6VFXjquesdDeA1SoBCA6RzUAFSLbndL98hvQ
ZWCmv9ibvnqvZ1I5d7JFI4He9grKNuA6NrxaftVlzBU+Nv8CW7hKwvuEVhCA/vgRiRk4jhQzQ5Wj
ReVLB7iWHMqQeSsU3PZEKLxVy7iI6VQYj8VOlIKCDhLCiuLn8PP/SPuyXrltpdtfJEADNb1qaql7
z972tv0ieIglUfMs6td/Sz452d1s3eaNDwIYQWJ0qchisVjDWol8j9oDyb7P5KewFW/PQuDYkd/Y
8JWQN740w8ROtMZQyHiiyaEaHUPzivSeNAeBeWw/c6XRmRhuo9DDWyWkn1GGQpVSBaQL5vYSdL12
Tu0BONZdfwoEbj94SyDnBWOrnm19tthJWwdXWzVPnldnRkJcTZyVMWdgJBxYfT+kkTZS1+7+ovOX
eFkFPlL0GZyP1BplnOpGW8GFUR/mdDzaVDSluueGz3eQ84zaQnMbAT87mVXiqpbXrYNjyl+KrdQt
OOUiUZx3nLOJlnMKY2kSP+lcOntlgkyCTyyBc9y9mnF5oX6CJD+Ymzilho6MMjM03C2e9Kh4mLw4
pW8dJi+me9sTNTftnoEzYZxaxoJGNMmArVRZ71bEVRM8S9nDKsq57+WIQUP5rhXn81twKabodIO7
Qp5nyPwGT9LakBz7bc7Sw6qvQLx41fNjlwNycQYYverE1uQhh+toudexz7cPiUBvnXsmTyRukVTB
oZSHOyL/Nb6myyEl3v8mhA9RY71CeysW16wbp4o3oGRn1nx7DG/L2T1p72vLQxaXktZmvQKLkTEF
OfwCmtnt39+1fYAwo4cePVogfrt0lFOmazHSiOvJxDjFnNqfB60+lZLqWkt5UEbpy21x+yfgTN6m
71l80BttFw+yOZ7QsV+C5EsLswOiKq1zFL8MbE8SHTmRgpzHXBK5YTWYD0/GPX3Vgt4pvPyQ+eX2
3PRXP33AFe6mvv16W9HtZ68c9Zmem5Ge6TnRnDWgMhiB9vV9SJ2V3hu6f1vEdn5vieCcSdoPsWHP
MTt1aun12peUYHSWeQ0pXWr7zDQFprIfDJ3pxDmUjoBwWC6wlIM3+4oXbSMlTZi5q6u5D/8/AcPu
ST4TyDmWQSVT2WQQuJgHywAovKvUP8nb/7KMKIlc7tQyqAtYK8h6qlGnT6wBcCzow9Gn+U6tW3dS
JJAUtIK80/bh/++tQxr5Uman/nclp6CLxsMUjkEfiZtLbts+ytqXYsZRQTp3tdlJaquXuUJjZOti
wPEkb3PkYNz+3xaScyUVoWtWAUIdifhDKnlNfOqWr+DVndnLqArc4m3LAHrnpWalCmDRuo3H01q/
FiTspw8jYBBFtZ7dpzumfra+VXT4X7OpKEOuJSMMkBxQeA2yUDmhcfY4erI3HcSN97tO410cD/6W
kLippLmfwD90V42+bD0CC/r2Ju2VaZAL1mxQ9W2TyirnNWKV1QY6U3ChHJNTf5D84lMfdW7l2gIb
33VPZ4I4b1HZ1ZLoKGWcKjK7SXZfLlGq1I41Ko4EwFURheTu2iHnj+lkZFmJwVlfGttpAfTc6VQX
YSsFWubmIhwGdTsvV8f2Pf3F05U2cSXPVoX0F5XubTVErJjYHxDFWPrJ6j4RgoGJQzEFMRre4p9z
G8UwGc2VyyCtTnL8uOqvOQNle3sQ7OnuUr9/Fw/6xSqgCNEFS61/wJAkhkQIBiUTPz+YyPts3rnb
6Cyd7iBKqe76sTPB3KKjVIRe2xyLTg7xYWuSa3zpMBxEibqdWVA8U8/kcMe9BVtXzVQo2KkeRWOa
9loixOzclZysISDDoWg/1Egd9y8xtiObejDzAgwyExyeXX969hmbDZ5d6rRbssEAZ+1JG12gb9hl
QPPPdPpWEUFP5abPDUPjpy3GDoPblZJiQ+cPAxCbC0HosH9YtmZmPPyBN8FdDLHWzlXZIcFgwGbV
A21+WKI02q6HBooG2GNQlbX5IXPAaHY2YObXE9hLjhnaQ2idHlfFeuozIW7J9bkkmLnB2OIGZW9e
DXlLXZOhBZWCHsqTXfVbj7hEjfTn2Omc4aMmCGGv144Asx7jwciXmJiA5oKSxq7nabZh831yXz63
zbOkCMxsJ0i+EMHPaJQNVYq2hojiDoHW3RpqD5NbfdPd5gCMHsFs5LXzgDDUFbc3qaKDH+nSqFep
m6j623HWzKGGn9LnElgO1aEcAz33BK5qb6swGbDhKCGoQuvzpbTBzBegT00TyHbXQA/WUHL7oIwS
uKhMOMi2c39vur1L4/dqWXugUePA4kHTRNrvvJ1x15zMr9Kh8JNAdG6v/eGFPH5MeFzn2iboQMPl
2kU5Mu9zQAKxP9SuHRHkIAGKDcNs99XMC1IImrnNtJ4Ihg6tX5PpGEDdWLIg6Z1k+KaOn1srNKQW
T/DeDKz4AZQOqH45cx5hSpqtj315WJWHmvrp4vXqQ2UDFIU6ZfKgqxGGNFszd+fxkOb3M5ACh/yT
JfsLRapVcHNd+7lLPTiHOrTKPFUz1stoPpXZxzQRPVm2QPrSkV4K2LzUmcfupkUpuhYR1XxsIgBd
eQBjierIOiV/aGxnm7Jt2pmsTFbjNOsZNv9ADotnBvSRvukHy1GRC0w8UZFsp5x5qRt3lJJCHrTB
2BxR9TOZv5VztMq+/X1EEuszaBzQFO+lragFeM/7GZhbADcXHCDauS6VTOQUAOMzhAIfLF5BJdme
aoy+YJ5NV/xsPmXW7ALely3oBn4sxsdlQO3eEEF3i76C21ZiUnOQ4t9f8TaDA/BA+ui2o9o7YQai
V9TrAVhs/T6B55upxQxJeBgOox/AmsiQo1hjEBK4tgh49/eFwdvouShuH0d7GqpuK6oyFsnEy+w3
TQVMyZdOpt6IN3brk9jPWANOV6cEtCYGx3PTL6eDZnwp8jc5f76t+s47H+D9Z7pzXjPJKq2suu1U
xq0z5ocJLfpgp6rVL3aMEimoGNYwlb+pOnrbE9dOn+TYyUXD9Huu9Owj+GLBWqpFOrEVJzezXQrX
DVTHwm+K1JGAnirbByriONnp7NtIC9CFjboBGiH4XNsU55Od9vCqY6P5SoUenhRkaN03bXJH5mLK
0QHY1KM0/chJ+3kxicv+svTPBvUA7uooGE+ino50vElid/7YlG2oWMtj2uf+rPpJMTkEjEnqF2UK
E9Ojud83B5m4K40WRUQ7vOsbDESqFkbxN+AbzhepWqUr7QDzre5Ud8t5lW4TskDzm4MI2H7Ph5+L
4swXqFtTrTKISvpgXB6qSXASd886+vrgdTBRcdWhrg4abVJls8YyBU/QJ/RSaKmg9Wg3UEAaBgib
+Adtvtx6zRIdJXRQItMUaEF7pEET6l/1w7ZesTsetSfBEbuOjrfhEAvjqmgKQoGKC7oKozKQYVLh
u6ch+UVi874b7I/NkmE800z7J8McFU8qrTDRXwE5R5XKTQ32NsSmEcYgrT7WeOQ/ygSX9O0v2/kw
oPDZCjrMLPzBf1hStqO9mMsCCFK9dOxV73y1k93eSKN46iuBtL1I90Ic94BsAf6TrgagcHR6B+4/
sws1Ge1GB5o/SsVfMXqB9BMzHlsiaGTZ9vPd5+KAb7N3QNrD8qtIfv92gWfuvSXWSldpKY6gI/9o
wq3RVT3qMgsNpMFj899VC/4rzjLQrw9SEtSnL2/NTGs6Jce+RWvD3NqanFSzAguocLoh6sPd1+wf
UXwIChbJuBlrVhzjgTTe0FPD7UalidBv9UCyEoQ6cV8JzPnyiP6tHkaN8ZrEmmLM/VK9xkDPc6rT
/DjajatMzOnQOtrkokYTkRju1h9H4N9hpLg4rpP2mHVfY9Y+MFGNbl8IRv6AuIO6OA8ABbJT4MAm
BNWqInGBZuI2MnujuajmKBDDbxOjFAQqhZ0fAbQV2vYXvcsCIpqT2FzvlZXjSfe3LrxXU3p71AjN
imORlG7KFCcZkzsgpvpGQl7smHkG+tNv+4/L2+A/poA2CQBF/Kb/4UfEGLrGjB6j58cBs9m+oi/9
E3osRVWdPSMHvIsM4jM8gszfA/pnxzeTBmIvBYxcZXIE0s4JjdUzDdXKUUQok3sbpSjAIdsG2rfZ
s0vbNpcOmKhFM0bdhHETtY+meAjmqhW8VERiNo3PNNKnflZpXI9RUioHa5VDdUVKFo1bt7fn0r3/
vT1n2vChXZ+1nW2MY6RbcdiXb0gLPDQ5QvZJNKG7u0XvkniQM7up9HTu1eJIm+e1CYE66hiIZnOl
duNBRL28a3VnwvjrNI1TMIxaY7QuVcRIfGKNaCJ9d+UAprABYCLVxJds0G4da3UL5zMmDTLYKA3p
U04d9OoEKhDcbm/TrjWcCdv+/5k15IM8IVOsFUdj/jaR+QBuDn+cs89/IAU1ALT+ANpFlzljaNdC
z425m6JksCoHIYcRNMYEkMJmiYPboriL/m/DAxY8YlKQPqq8OZSsUiu5VKcolutGDoCSai3Ah5io
6Q5aYmd3elWUS2BIPUElMZHW7LDGNTMsJ1fVBDxwrd6XihNrldUL3jt7xoN6CGBkt/ERlb+c+2FW
5KpR8uNaD9HQtS9DN3u31d/bz3MRnBNZWak11kiGSGnRsoN5jrn8vEgi+Pg9KSoYGjEcICsbvuil
1WxC7F7F1VWPd601PalrfrdUtqihde8kACQRzTloZN+u+0sxkzWW9kCs/Jiq7MmS04dcesm0XgGN
qajRb3drdAKsUrQnYCaF84og7luMegTYRZd+y0rtQzyZL7d3ZlcCXnwY5oQ6+m9ew7OT1qtGbhVp
CziNyVpdulAW1JMpilz2LuLz/ef0oGNM08nQsP8lqHtI56Vg34jR4D8s6HMfh2CQhn/1bPrPgTsT
yQ+LgDrRtqiFXTI7mfhLJf3Ie1OL7NUWlRT3zO5cEmcPlQZCeNIiuFVAYMl6jE8YrZPVqcAn7pnd
uRjOx3dZa3SEWkOU6NRV2E+d9O46PWJw4g8sAoEfsHE28EweuFqnAPCyrA013vqwzj/k1r/9+/t6
vP/+ZpFnFldtTtKocUqt8mku3orky1pj4lKUad+7f9El/Y8a266diZkXxuy1KfNjtRobQaAjaR1u
fOugzMOnKZvC21rtnqN3cXzDJc2WqS1yLT8uqM9VRHoA/6JgY7briI9mQfNmA8wfzfrIPl5q1FNT
kWZS5EckxcugttDo4qQTrXytisfUoXi+3+OhbHxU6llxACy3/DsSxP+cqbMv4B/H8TQSOc7N/FiY
7YtUTT4Fcwabh6M8iChpuazg37IQQ2OaFRlIvFEvte10G/QMegdn3lvSvVTkSqR3mDv3isXqvwDZ
KXMla14weDgNdVhMCpu9qc0GB3j5BfFmNZsfZ2BfvWFWVfHiBCn+ka3dd9DDoydD2yhOAymjtaBy
uWd24M3557O5U5rIOUtqXUKtoAFzhfWpByiMMSzHGNlTKPrxttXt+dVzaVwEYypsnS2pxv1gH1Fi
RDeU09VvY+o3cwjIA+d/ksa/2dC9CTTfTIUBdp8T66kZ0L9Y+mYRkcZXpx+3he25CWQ/cPNhQADg
klxbUoyJsMJeJnq0kRMy1IM0oNKTvNBcUP7b897ncrgNY+mK/hZlwUO0lEloaQOaNQALc79IQIP4
31Ti4hMJDjytpz4/JpLidGbmZ3gQ6MvnIRGs3a4Rnq0d52KXvBmSxrQpIhQsGkL2snSkuXIWPch6
EaWJaAE5R2vnamfaGyCXBWiwpFcOttIEk50Htxdv1/u968T3BhWQEZvzlpdQ88PcniSpuK9pFYI/
7K++oD44ANzKws17W+yeXz8zD94NmUrezqU5IrUjZz8XW/ueNIKbQ7BZBmeAslZ1sjTi5qgqy51X
cNC4qvJzrf5KBbUrwYniAQ8qC9D+jECQJAXb9GyjvK5/masuWLF9fTA3BkBM4M/am886u3jjlihK
IuHgJvFTqZ1IVyMp4bfdYR0FD5dd7/fb1QKWGnkizvJaKyVar+fkZWsXa8Aqu/5YyMEuD9kSgGXA
u20J+3ptjv0/0rblPdNLqnsgn0waPTJ6BIH3hKTpwAYnBamTzqY/CPbg+f4Rtn3MmTD0FcUFCNHo
UV7ogZRlqBuOfGpE5cx9k3gXw+1VM2CqNh4Rlxdx+dRP5WNlzq5Ro1KeMVEnt0gWd1d1iw6qAxPh
y2B+swDjUKO8l250w8nP2xslEMQ3D7EexCgjGF6ONeaGiQUaT9t8zuS3dLL9P5AEjGkdIOwgHuFD
ZQnk8hJIp5FLpL0nJ43X0R41soNSiKicdo3vTBLn0ddpJRLKHnijq7h11Qxw0q09P6dK88nQe7Tr
Vmw93FZOJJI7XUD5sOZxwCUyb2PaZQHygXrxhjHz66V703LwON4WuOvhz3TkDlhcFo3d5rgeaT4B
PFS+K5XkoTWTL421fKqK6aE22XGJFQF3xKbHVVj9LpZwYiWJrmkFULTjopQe4O2Rhh6DrtcEbl4k
hjP/LK+KPEcV5Nis2MGNCsUplXxxrKX7dXsdd6+sd4X4+Q9QqCWgukeY1pdt6QDE4KPGVIF/2jcO
AqyHDRYBYNmX/skoAOFqlrgWB1B4dm2Ytm998qJV/lq/3NaGm5T/+yGAghyozDBMjlDwUlSC4lFh
tMhQtGtVhUxODafPa3IYTKPwZ31MgXQjV4mD6cXeiRGA3M2ZEQPb2rQiUs76N3Bnd4vTqynmw25/
296eAj3M2ijQMETNU3ToLbLjiFwHZJOluyHVnbwZHyRcrbfF7G0ousW2kiQKpjJ/z6Wo2MpzCzF9
0av32dR1T8Us+beF7OkChiNVB7AsxPC+DMgnTWl2aY6Uqzq4crMYoFmD/fSzJXgi7V7bQAPZughl
GR9/uaHxuAIthMr0CBifrg5BC+b08b2+YKD5l9qLRjz39NJlpM4UKIWaJ2epNXid1zyBXhtD+lj5
PZ6M5ixYvL3jgPwxOjBByQGGRM5GiQmGA8J6esRMvUuSY6wzp4TXVGVEWR9ub9Te9XYmiyca6YEF
WCYWjl6rt34xA55THqO0Rf14BfrobVl7W3Uui9OrrqSVZQyLl9oHqXdLMw2o/DyjhztDHhdzPbfF
7aq2Pfm2RArQjblbDr2KRVcnm4/U8ArTn0c8nnWGxr759bagvasGNOzYK3BAqcDfvzTBvhvUYu6X
IQKDrlfNTywvnEHJ3EG3wP/u5MR0plmE/bmv3btQTruR9utaaAkykkY4oh8YyIZ2lTmqknm3tdu1
xjPttiNxFjwqmUTTsqxgIRpSA3ppPdSo2Wlx3f7ss9nyJzOpv98WuXvKAIoJkHOcVySSL0USukgl
SLDyY2ZIuRdb5FGV0uKUrsuf3KM4yVu4j9cgqLwuJfW62pasRNDfG1NoYN9SNb2XreYP1vBMDJ9+
sOyJMnUakH5QjSSg3RiW8xSYLJV8c3xZJRHy1J5xnMvj3FSPChQjOSokFTzILKHcqqr3o1JFEgbg
b++VQBSfxWusbKpAcAWPOAM1MRufGJoyaF64oHkVuPq9c2agsIASBnqwAJtyuVlkqRValyrw/Ks1
yu3k3mzQUreg0dpM7XAq85DWH8CSKMiU7moIPjAAiaKDB73Al2KbGUW0NLcAuY/GQWQLgCc4TsCq
rwX+ajuxfOiIHr1/5HDPJxRC7bKUcJMtqYWBmBoO0viD9NS5CM7c8x5z2ZW9tZZojcvKT7KC50Um
Cud2Fwy3PzoKtn5x/pJsqNE3ktEi1m8fhmbxcgN0tIsS2MPrbdvbu1Bw4/8jSL3cGUMf1opJbIgI
q0JZiebEdNe59UeCCP8wgjH9trw9V3gujzPAZK6oIlVYvgqIUouXlvctsEwI6ExFxcddSe+xIB8C
2FPcVaZck5fKSkxc/rnqaEP91U47BY/pKXu2plkUCohkcvYXq33blUDIjOo29yc7rLo3TE2gko13
mvTr9koqW8L1ytjPFOQsEWntsiNLv0bJvLhgZHGQApYz00Gzi29JhVtPx3HNPVqK3r57p+w8MuVO
czesGZMtVAIaKzmtA9jVDNHo5rWfAizZBiyHiQITCKSc951jmZl0iLvIYFFd/VCTD2Mclv3nOX9u
hqCbRY7jeuMgz0b1GDhoIDXiHVSRkHSu5hmOAyEb8M+I9rbQD2TwrUUwhXh9si8k8a/btsakk1zj
HpvayB5BAlW55eC2qwiyZW8F0UAKBhJUxO0rjuamTns8Ops+Ihlx5+pXYc6f8/STon5Rq2db7b1S
VgRBNzcVt70Mtx6od5lc0GEqazEsJnZtrh6aNv2owHOR9UG2gwaXG9K18scZzF/V2jj28HWI/0Ja
prSeS6n41/1/lx+ybcJZwAUerAWkifiQtD/mxdOAFEZxuH389izmXFfuEMhJUWhWb24zKEYajF1z
x0pW+zUoXkBG1Hwd9NEObou8PncXWtncgU/MZmo0BWMvRvVrqunJUlbBPX19G0CCAtRvUGqiHKVw
/mvQIEHVuzXq4tpdjBc1YWAlBRHs7EjkrVhF4zDXUSrkAdwTMYGOOqrFHXNw06lLYtTaS6d2oWFV
QJtCKmYR9QDupCwu5Wwre2YPSCehSQT8nVHcasGK6lhNZY+YzCHaQ5eh8zX/1uXZAYgIKY1iK8wY
Zu3fbu/ejr+++Ag+D29UVlrMCbYvo73smGV5r0vTS58jgddMowEmWvvVIEXrKAgIDwMwIrzbX7Br
sv+s9tX0/VBnplWsKAQoRgTSQVn6qRmvNjLnvQgb7fa+Ioi5XO9mbTYYImTL0VDqKVS6A8WCp/Yi
XypSiNtW9JGoC3qooBDBrFjnKrRyjexF+jkQgUPZ89ro6twQqQDFLxPu6NE0l+m4muQFSSFc7vaL
nuG+zZmLHJHo0b2v1T+y+HRh07dUYQnto8pc0qV2cvSO94GJPBtKev3WPpXZaBFLXbOXOyq6N/a2
bksiYkDWIAbedJdbt5CU9VKGkkrTFj7tqSf3iHOVNrptiwIxfPWwHVlfKxpsMUdX7lreWQvzFTnx
b0vZ27YzZXj4YFBfyzLT8cJfq95btea+K8to1la3mE2Bc+ZAh35ffgpB2yJyfzZyW/qm8ZmP6WJA
W2sz6aISA2ALQLEBYe5W7DtIBFO9cE19dPKWuUXnopaEZvTPdoW2q/xTw8CgiLDttuY7nhxMNPDg
IDlD3zhfJqVWjpxzVWVHKf5qjkedROP4Cj5vBYOV469/LQte/N1gOc0XIGEparGwyFJG31DQMVw4
dvbKQEOVFMSx2g+35e3HGRglgoYyyLT5LryVaplcMVCJVRMOvtTHT4tVd17Vpcclo6oz1noQD4Xl
pEkWgwy67wLVspNDYRTD4yoVX/WeEdcgVfq4VrLu3v68vcjL2iB8wT2MkJIfPkAyZ6zUfB2iEXF5
hyZPp2bSF1T2nBkovlqcP+lAtB9GS7Dlu3Lx9EWRF5kYsKxdGiAtmlmpauQ8u9YAERwD6gK6dCeb
hHleP8J9uWQxI1USwf7sHTLwkOmYWkE+HOQQl3KneLbaEWTfR4zOOKnuwtDAVK+Mf3B7YYYIeNY4
tAqy75diBnSTtgR4m5GMAbaxr90sOwFf/8TWoM5FGf4992SBDAussdvjmM9H5gDQ7mNGycvcgHJ7
AiPej2p5vm0n+zKAaY7ubcA58nnjFZzRhdx29KiOq1MX1JloDIqqUmAWO9fJhSfg7uJUQhq8wP17
BJD/aRrN+9IsPqyKHHTrCOY40bjPTmM1OLCIhk5FeB1UcrlL2SptahR110XrI3M3fujUMyL6iXmD
mwUivI8d27sQxtkek2wjS4s8O5qEfrbidXTUrpMjxe6CCglXQfbs2qmi6AUeXxg5SgoYwbg0QX2h
Tb3KUE3pda+Sken0lCQ/SPWnXPIkoNndNpDrnbMMVEqQvN1ecVczk6zuCgU13y7SpdJZx9aRE3da
i+dBQhebCErk2ho3YZjeh9dC3GRxEQ5BYCgZEiEvifVAFSefj6aIsm9bnsuExYUIvjq3rGppTWlB
Xtr+ZVL8VZSa24mwzwWA1Odyf9CTCDCO3Fgi3NGokFeoLxa59MMazdVvzdZ4lHpLfo3BXewiOH1Z
Yunt9o7d1hAITZcfAMarfEy1Pj1SRnw0fXpZPwhul53L71JJzg/qmFTI2+18peCEcrOX1G1dtPNU
buYuDaDPFLf25nBmXh3eVu76rF0K5izEyssRGNgQbLLAGL4008eSPssiIK3bdoh+JW4JM8lU5yxO
j8OQAr00dytTD3p9FCzj/tn6r7kDrOVSjGKO1dgmSXYs1WMDmNQRONgpctNYO/nb7XXbF7UNC6jb
sAkPBNXnA5lS1IijFqn2Ov/Bplei3i30qcz825J+29fVCdsmRjQVoyNgDbvUapQTpapIinfuR/mX
5KQusAJc4sSFq7tlIIaY2DWJd3kat4qJkehtOcHeNaSw1IOqvqm9L9PXP1ELo5wb7BnuZD6Vq/Q0
mawBas3uhvOH9zKwEh3DicGGCZC6k4iF4TqSssCVg1QWXnogIeBDjW4GFfIwS20kNz+QtsrN5UAA
IGFMTp8aPkMgFS8Ce9xpr4ZMoDtAGrDsEXpcbp2Grule77Q26v30aQUSq+wC6tvBBP9L7ylu53Su
HCQAaG/u6eH2+u6oi6Hv7bbG45ZcTcumdj41Rke7iEYZQPSzgw50ezkU4YPsGAtySxtM/0ZDgILW
pYZZqVemlg3pUW9Mb6RaoNAsLLvRs/Eeuq3RzpEzdXDFI5MlY1X5kHTNAXbArDY5UpijARxUDRgg
X5cOTlEXpMz2Lp1zWbyxjL00SWAaTo6LzNA8h/jn45oq5fclp+lzObL0xV6nrSVRs3vXorFeOxU4
VUQTer9zc9zZ3/CSkCy3CCJWnTMg2reTiYpyGxlfrYMZzECdSnzJZT+lr7NnBJlXwYiA7+8JsQN2
XDbQg8FJSkDZIYO563JjK0lt7SLX26gF0g/J/GV66DFGBCj0BSP7mZY5th5IM/7L+r1ZvtoWYqWf
KhFcT6Kv2Gzi7P09AUTA0tt0igoIHEvLs0Y9jKt/h0ewPfPx1jlTlrt+1VJO0ImeJEei1Q9qAyKt
sUF6IfcqKsg5XRkx+HvQkwNYZjziDYRllwpl+TDSjGLQd2qA3Jp4jC52/YSodFBClnRbBddcJkX2
6ykb1pfbJ2hT49yaMFYOXgPVBiDblkPgYXhr0In3vZXYITPyUAO4XcokIIkMzYuSlJ6KXKrTj5Xg
LP1mKryQCl4/BKHo7wYW+gb/danylMlDlYwWErBDiYH9xAwS8MD4S8yeQKoVUCSonSLW7uN0RWmo
ISAdtMoHVSrDvKRfG/ThOPA9ebioCeYzVVCdSS4dcnIwmUU9c12XADek5dK+u29kVTSIyDtSdBqh
dwUBOzqpwF9ncyaYyGve2QryxwlNX9R6CPtaOq0qyIbrnJJjZdf3NAPrumIviXd7v/jIE6LxVEDr
H9IhymY3lysnT8OQpWtuhiMIjjGa+jZIIlCFqwzXbxnIaUBDONarkVlrzuu8A+BkGCNn18XPnTR9
AwVr7CioTi+k/aY3htsaY+kYaSw7XZaXrqTrjh2PQVEtD5re0mBav7Umuoxvq8+fld+fhlY8TM0C
xE3mCwlDp8ujYkP9ofiKKkxWVw4x0H24euYkahu6OhpYaiSfNiJmFWOnfLtGCdvH2INkhSYypGUL
VJ0k9SxKTlM+3CFdkBu6oOdgx650bcOb2YoyyBVsru/MtckEfQ2yvFghyr0PyaiFk7keFLh7pwJX
hGf2xoGyL02TFQLBvE/dltUAYwGwl2BVeM1fCi7IZMzJOscvS5246zB5GcBSq1xkvLwYdANeeDru
2OtNkWBirqgjBeMxaUkcuzVd1Ra9P68CENQ+TAWBBxpMASzOh5FmmcJ34g0TKRN6XjTEkMPodrrl
qqLsK79hUAiJD8sCuxa4Ja9AzOeO2Gmqq5hunZcP5uQy8taAT1tnlSfHgbX8AKPvvzwBmGFHvA9x
KmjyMOvB+R4riQHWk3VFtMYaJnlVd0H7SwWO1HkI1eXn7eN2neTBdDoURIZ5Q9kH+OelYQxGp0yj
bMcvvT/cqf4GYS5/GMAbkOOVUb7dlsYfbqh2IYwzf4UZUmlITR4V9CsFUgRmYDPiYIBFsQW33rWF
XEjiR3+I2ZlJB1rjqGfRKD9K6WMFuDh9EjxoeHvnjhU/t6fGUg9KHQXnuXvAfBsFvOH8uZAtgUnw
2vwWs71fgKgA6CQ+GzGOk1x1uW2EuCTdTvqi68krzY5rYQjyYhz1JHzT5idQwLVRxd2eEtwOYUS1
J0lbxy+SMQKRTjFfzBJ/OZhNQKMlQ6ZOjpKvH+O2XYFX1yhI2uvrk5rqGNCucwm4LNnyjBoDQN3A
fNMd4qZ8JRoo6ny9ZAsY6pTYWfO+dYu0Yx8bEn9K1Kr1SkxNHZjOfhV4VgkWjzc6XiUuqLXSJdVb
EJ6GhbKC/bp2lrWJkI+7X2LTy8fycNvG90xi4zQG+Bbgvmy+X3MarKyvANQUxqPuW4h1rK7wlUY0
tLdzdxlAFUPVBFEsCv2b1mc3iZ0O1oBKAExi6zixuoeqHT92wFuRu8Ed1da1hOB9O5HJhUguYE5q
s5K0cYZmZFl8DM3b6LSVHwZpehzMaQxoPDBHjtvvOonvGlN/ltdW9ucZ6Fs0G38Odql4t9d651xc
fBF3q2G2j63IyhghBkyeS7U+KbHu9JUaMFUWXKBXr0OYEa4c8CxuZOoaYtvLBa+oPZV2gt7KctWD
Bi8TOn4GJ45L0fQDGpR7YN/4mLY3SlFt/Gqnt2cKokELQCoq/o3z0AWRWLJWoxkaQO918qpZ8Dad
ybHpl8Q1S/ppjfv7vJHiz/9ycSEXVbmtoRC3wxVChiqNGVgNOzNskro+IAVr4zqCPbpVHM+vKxob
wz8QiIL11liKFAqfuC4wiUVQhjPCFrhwzpQ8KBIrnC7JP6lWGd2WdXXvbY8/jLygLoQ8HlwRv50K
aHl6NKa9TEETKV7hTSF7XFzp0IF1SxE8APe28FwY54J6hkZaZrRmaKKA6HbDRpcTL77dLndMBYlN
X4JEmaLD4raSV54POm5QP3h4yog5r55+UkzUSS3M0O7HEKPLDpC562BFZo+y10mfRZWHq+O4yQN0
qwlzUTFowB3HqlktBWjZZlg17Ze2Uz62XfVXayl+Y3aCB+aVl91EbfDE6PFDjxN/GkEuVuYlK+KX
cgEiAUNPgI3QBYh0t1dwV6MzMZyXHZU2GZV5uzt07WsyLREdgOBSrt3sFm0sCfZLpNRmRmc+ndFW
A893ZoZzZ7qLjXCCGpLuanZeB7f12rUM3O6YKcBtfzVVow49Y5iXMMMs7e+t5mRkDFWiwev6n+Y0
Capfu4uIqROUlRWgbPLRS0pHmbZzY4Qd+z/Srmw5bhzZfhEiuILEK1kLxZJkW5YX+QUhbyS4r+Dy
9fdQPTNdhWIUw74TPd0PesgCmMj15MmiDcZGv9clKFarCTFExejL7aO9VVMuSg+LamAigqL0aqP8
oHyzupxHMBjhFkneAkwkSxkMblLsosmsf0wiCm0kXsdGUu2YmG31xWHpR8J46kOjUZyl2Zdydh6B
nIlfIjljIqGIGo9WGRg72fCiaZoDAIr7gVul8KoUZLmzlnK/7oYJTIhEBhkp2ufELEDO2jonYdNu
qxG8qidnJ1T0xJxyhrUrBQ1kh+GJ2PCLhj6YRbehJKs2EhNDBnrnWOSHotulPo4RwdTQnP6TG4Di
+rDkBqNvHZZ1Ss7z7e+2qiVnwpa/nym/LJs8i9qWBiTVyt3UWR6YysqD3gPWNpEtIOGWNEVJzFJj
srJwhWxqnrKy8LuIfwWa+DBpW9wea28NSg/SHxR1MNGg3KI027okLvSRGXNy6BLhHq05x5q2xLC8
kc4fKdi1Np7cmsNB8Q20tmCfQiFRlZkmGG7h3A7QGct2TeFiHEsiTV5iRausD44s78hsbCjM2kmR
DFCgLCjQp6r9HyJLmiVPaJCaTv5+mk30PbrsR8Iz208Sezpao7vV/lt7Cw6oexaY25JdKtERBqfm
1Mwi/uS0gWU8CrHrrY0x5jVdORdhXWpmaeNMNQxbkJlYxRYB35Y68keuJ4eIuxsuYO0KEQEtcZ6L
AqSqLE5Tdi4vYxrMWZEc+kogXWrrfNdE9FgAB74HNfmGSIWUGzkfDKazwAWgngbG7ZWiTZZi+Uii
4+XluuUJLWhA6dm5SwH2V2QNnjQwuD2kKNDe9bG24/zVpd+WRfdYKL6htqsfE/PVS8duGc1RAohB
cwGlKRYFYm2AAgHjVuNXVrQ1JKCQWP/nyNgsiC6ubYHDVHkfoH6LgUuqaQCkoifSu6o4OKnu9XAT
nJVB4qAEuCdgZs+IHdy2c8sZVPfkYEZ3gWhgKkKlRuRzrDVtCm84TuzzMAQWEd7YRnc2HXYcbtGs
7qlkx9tCr7MXfGMUVTV7aSkBTag8E7PW24iaDQ0KkfuzE5r5/OLmrq+T97px4lpzRLN5nxraxhdd
02cXzQcHOCK4Y7U7H5lD1vbARAcc4OFjHvf1Y9Vrcsd6MLfmY9kfKdC4G6ddHqRyxQju8YqW7TBw
yIpCC6FVlSxqI9D66VS52IU5/dkO0TcFQtSEeAZQOXRb1bLZgNYNHSRnT3x+weqLGPMRFX+0vqT6
FnfD2mHOJS1/P/OLvJtdy+ldM5jz5DkxZJhWWx9pXQRePk7Dlp3ylyJIG8+C4j0GsqXdTu/NZJfx
8nlDBZdbV78Kxo/ROGZ4eUyFNKDoLNuohE9iQvvc2PGdhvDP1T4m8Lgume6r8mdcC28QLyVL97eF
r5hwAKFR6Uf/zUBvfFHTs0vsmcg6w4VhyXXSHYRu1M9OXRy6OKkKL06KcQvC+fagrk/7r0QlRmtn
rGisMRIR5GX16mYwKYAGYkRojtoHjOL/dMBW647SZzmmQ6Njoom7xMLyp9vnXnl+oNPUNRejmgCw
qnc+CCczxOzgzokj9+CsStFCF/dFwZ2DlpupjyWgW2C3NVsDoQsFOnTJuGqeiWaUAD+6dpAk3yhQ
ysMHRCNHA2RjI8X2CW036aaXxD9uH3XtEyOdAREB6iTsaiB2QAAHckVqBGY5fUMp8ZTI2CcN9hGW
+VZ4teKnHDTPAElAJ2dBBl+qU2Q6IkYlhD0RFgVRlgZ23npztNXmWIniLsQYl2LSSEYT1kYaAYmS
5yqyfWl9mlPx1S2iBHy1GRbyZK+3b3HlZPBJ6KpgUwEKmKq9dkvTreIUJ8Ouu6b923DqQoRyqjmx
pDZnsM7tWGG785OIjB13sgPtN6ouV0AKBDYXkhSnN5p8lHakG8EA7f8yui7xnXrWPc3s+33tLtoo
BEp2WVztWpdiyNgYsGtX8s8tR99KE1gvZogvlaNrXi1J5WlUfEqw/2Ijbr5WXVCPYD3EAvbG6kS1
nSVMXrjdhAfTRUT4FUiHuqo4MTuxgziTdEPaSvCDlfPYaIbUwMKwvxoyz8Qh1OhgFKpmBJ3cJ1od
cuuLWxReRQavngq/TQ6jc9+QjSd6pVzIyEFp87aeekkole9hdD2wWlZlBHEXgeuIdIkH2tXUw2KI
cndbj69c2lvyvwBZAKTB4ITi0kCgPfUmK41g1CR9QF7ivuZRxDekXH04SAHnNLQM7XogpBW3kqBQ
0E+9MIKEiOeRx3cO8qvenBvPkBudmVVRWGoGtnisRgK5xqUtyNK8dWonNoIsJ3fLjE2VZQ+TDVLO
iG44y2sFWY51Jmu53DNvmblGtDCi6oGRuCAc5IW9a2pQojYja49xFT3GKRo6Gu3CtiMueBYLcRBO
smX+1tQFpT0U+EDEv1QxL3+G7Qq0LTNXD7gxP47Nu7IYj5j52PiG1+kPTgsziy4K/guLp3zElGVl
LfXcCITr9AGzhru8ZMIDiwpmOyoSaGmGbRrEvWtK8jogRfBA28J9kG5LvwYd5K4z5yjgw7zxGa4S
hbffhS2A6PmBTUWtvhRWUUxxPLMnt0aXbXzSJ6/KJpBOHvS894pvbrKR514FC4rARQXPP3uGxUMN
qhJBGpmuz137dzbwr3GhHZBZTNi6hQry7Vd6HSq8iQQWHzEh+GJUrbY7cI643aA9jQ3rYH7qAaR1
Se3rVfLIW33v0vk3q7CFa8z03qu0rfb+lYdV5CuaLhuz7WlPAcOamsofifacNe6zVeaJl2G0B6jS
h9HcWqG0ptcuoDfIyBZDrK6YKMaKyaiBUDKjD0rFfjLAo+xumcA1i+Eik0YoBu6kq5HcwgB/I2sc
HWQQw/ss/k7s4VCULrj7nm5/xXVBgNAAjbEyUpkmOjjd6MCeNC3QuPCQYRrf/5zCCMgYBCX/E6NO
U0otSkk3anpgl/UucZOAWIZf9s67Xm+Ot0+0phaI61wLsSTKSmpztbcbS5eRpQetkbpfXWkfesGm
16bBNEqTGg/thAYA5tKajd1Bi7pdJA04IkN7Ed1joL4dNVyfzIkmWjzqgTNhrJnyBmaolNrd7dOt
6R97q9BhtA3LVBRXYgyF3aeIRQL0cu/6+QOr0n0mtxitr6vHy2GWETYdI1FYBauIKbluzpkDF+yM
tT9qxiG2+Zex6fY5T04dRTRbdbAyfeTB2/kU9GRZE218yPUfgfwcBcKlI6Uadz62aBSNBbICAAhT
ae5z42tVzXcVymhJBwxWrmMN3vu5/QQC82Cb/mVNk8D0/j/5y9/PbGrKR7Ph6IkEJWlOMUpMVgkS
2uHdaFRLLPowbK2fWvm4S6EFYQ+uHSW95e9nAmNDm5O4gtOc4uzBzqqXNC7DyIk+3dahlTcPMWD5
gmtaGasr9G7oBKAqwZjH96gQfuR6du/S6YPFm+C2qDUncSFLMdJY6TobE/gSgkjaez2SH+rE8Trz
s6NlfubIYGagoJ/q/Twm/m3RKx5xiZCXLSYaSO7UYXFLmwyiOQMCoSi/a7QvoG49EUDNgE72QDe9
4Q1XdAVLhmFyANcFd4mqq0ZPB0vMkIa2na83lRfp413efnaBqucG/cHirTGTFWWBxAVCglwWBU9F
WXK3Kec0lviKY/S9zMxj2gAHTTcp51fsGrjuTMDLwCuGyU8lGrf03spxOj2Y0/wXtlN9t1u+cXnr
IpDWYP0a6seqyUb8RHLDrXF5nRaKjN2Xotjf1oa12wJUFJgI/Asho2LQhow54zTM0MPWdvx06kYv
Gurcd7i7EYltSVI0nhFZpk7b64HutGWAbfevuhHFR+FoG1nFlqDl72fWoiz1NOUAZQVSj95R85QJ
RL6ObW94nBVrYZ/f3PL3MzE8EyBsKuC6q073WCv3QAneaxbxR0dsFDC2RC1P+kyUTFGKtgg+Ukkx
o82TDvn0zD1qWg+D/aeDv8sCBVCBIDkBFMtAr/lSGNjFW6utoHR55fzGmSoPneOYb6EQVswQ7Cwq
zQsrrHa1SaabZYk4udEDuNkOMydNYGsSW8Pm16JiHwr+6y/0/F9x6riC3beoDi1KkRbdDqywp9bs
9lJPPtwWs/qlzsQol8e70RgSB6fKBTtWdQRMtHPMR+blE9mIUNcyWtwgEAgadnxgCkLRCmM0JAaM
IatPk/say4wNi2i7scyxgrOP31sRM8D10/4ioxkfWtF8rwdZ726fd/0rImUAihgGV23tTejTcqa3
eiD4pHnceODg5LFcxD2pzPak22rfvw1YKtEk7C2wDi6iPOuqDZKSiBa6ge9YUqMBibb+ru2a2DN4
iiELC8vzarHLstgMOxo3X7KqzHeZMDJPW4imGszNh47doh8AQh1A4WEcYBfQbRHAjWPD1lBHW5tJ
VjXCXHDdKHMAPal8pUTw/5i9wZS/GXmuajF7mMDyNFb/RVCBkPRfWUpglg91R4bFJemp/RxNwp/B
ZGzaw77md0le/SCIZ5LhKZLF4bYarJrcBUWIip8DWgnF5Kadm1pC69mTjO2jnem/LOunaQwbGr9S
PAAL679Slqs+M4N90TQ1ITlqJ6CuiGX+C+H4g8mHnSgFSn0JQGjdscbs9IYbXv2Ey4Q7Ku2oianj
G0NJpW4JpiHol09gscZ24vEuqyriEb3dOOPqTSJ/oQC5AV2k5tEEjOLVlBAtKHuMbhTzUVi/BhZt
fK+1FAJFGBM2D/8HskFx+9yKKyfSJXuq9/njMrO6oGD6nXVI9tGfo2AWj3ImTPH8qIYM3MwtLbB5
ukttA1M2yUdjfF+K+eW2Hq4FTOeSFD10uhb7RUSG2C+qa7+VtnnABNDW+sS14P2thIXIDA2Rq5Q2
MpKhsQAkCjDK5EdR6kuBii+xqF9hQSSn7l6fhc/m8jEyx/3tI64pI4YoMDUKPDY4kJQjYn0AsxmB
xUUPBaNMNfFasNnE/D4vt2o6q6KMZccf8iH0vRRRZgTewUlm7ImJ0iuF39APLD9htcRfnOhMzPIz
zp41zVsMpulcC/ScHzUsiGRjdc+pgVVNW7D51RPZ6AUh5oDmv405n4kyEkHtxsDlJTT+LdrXcS79
yAJcAqzPf3EqzNAsnsqGk1bTAwB/dZs7OFUO3CMyJLCxpo8Igv0B0e/tC1zLsTD6iVfs4FxXtTej
kzmZ5kR7SmKReSabd6UjsJ65yH0AIjXfSOodhhSnv9DEc7HKd2sx9lUbwtUC6nIfC/vepU2yb/Le
53G0BVRf7JHq9kFehurL4mOuHExmj7VltajF6VbzayavDj9KVDuymAFL3T+TMgGZ072BJgXJv7vJ
fDDtZuODrnmf85+gHLdnHSpDGY5rRk+8Gf0UwAhS+hnw8RFKg9lX0rYbqfq6SBAiI7jSgM9QrDT2
eArHJBBZAsY67TX5bYjaRw0Q+apoPXcwDlozbyjTaoSFhh2GZbA/Af9SQlg6NcSKgKsI+m64b+hT
PQQjMb06rf08dw8S8/7FHMjMuSPDq1u8a5tvFiBGABH7/TD4JMamtSbx9GFfbA1ArRpeCpwF5vRR
SrgCb071KKk5pIgA8sccDITt/K6i70xp+VUDyoUJn6IN2J/S9WO/O0raqLNhdBP6p1ZMtJrYxNTb
CW0qRjzMyfrWgHJbHHXjsaqMXV+X7UYecenIljkBHYWFN0IJ1J/RHLu0ia5dVJWZjDQsnWYsjnqT
dHNQmpW9kStfGsRrOYpSA07QihJbr8OegqWXOv6g69jmUGMv3NYtrooCUAWVQxSCAZ9SjmSB44GL
1glHBzYp7j9kCTsJZ7I9i9ONtGRVFnA5yxQRCOZMRVZkTmNBR0bDorb2RVF6trC9bpyCRmw8l9UP
Bd+IGhDoWpA4X56qA6MyKcECFwLPdJcN7M6IN2Ka1bMg10HxHFO22G53KSGusrLqW8DbMIR/bKvv
dZ4esM3sqG1GhYtS/Wtk/6MM/0q62oFK0qke+sgOhwjLKHTgW0TUPqfJtGHWLv3Vf+UsgCkk/jZG
oi9PNIymLCwjc8NuoPUn4hrJXiYdaPmKxNBC24mr1msqcMD6bW7lh9vO8tKmXgtXXpZt5zKqGt0N
7Q7RLikDU7zrm+nVnQf0Jb6DnGPXjz9uy1y/2H8PrKijRjDvlDe5HWZZcYzEdADF+A6gl417vUzG
l6Oh4qkjxXxDhEHzL++1aYVtTwZ3QmDATWx3/GU1Re0Bmnno29SnydaCwuurhLw3ynyAozXgbS/l
zWZcxB1J0H1Llk6qHo5jdoryAVPSgw3eh1D2TbIrok2GxcXvXSrqpeBFwc7CONtNWNbN1AnRFnjR
hpz9tkZZ7O226APbISL3Jk74k8UH+VUmZsQ9NlOKvSC2/mAblIOvLNc32lyrl7HYbcwloeWuGoKh
6WuOTWhuaI50b5EaCWpxMMvG78ePveEzbBPIbPbHdg4XAWeIZhIiP6AQLy+C21bZgk7aDt0JnE1T
+YE0Pwq7eNTbbIMYXAkL/qNcLrBhoG5E18lSlAvRSQ20YWaHKA6mYZoaoI1g7EdpLIDiSRswzd1/
FrGIfEz2TP6om+/cUeuDthnvZZFpniurB3AwPnaseJ1p0extK+t96pTVQYv4Fjj42sZgy5RmGgDM
gjPIVN+CzMVYSXjYMAN0fuhZIBL3u8C1VI7mm3qWeolgd7efuZJV/3NH4E9HfxreAAQhyjuf42E2
zUw3QrsG5qhFSohZ4kh8q5zuA527fWM8t+Sl7PsDigxHKrcWTC3fQH0X5/KVB0lro3JElLuhrHgB
gNiQgQFQ/3X7lGtW5lyI8vi0IdI7PYYiMOwBYfJrFPNDVEw7Lf6OFV8bV7oqbBkQR10LE/0qGAkM
KV2HcTWciBAHAzTYydT3p7pz7zmhmZfObMOGXptq6M2ZQOV0WVbVnRxHO2xpeaKtwDZAfqdNw0Yy
sXWuxZqcWTBsG0/juh6cUFo/sXDY08DGZ6fvMwtV/WYjedo4kurW3WLAUjcx2ViNXB5FTHdl0oS2
2FrUvfriMKtioFAAHJzKrCkGG2UxOjkhyG4ab67bHWONH5H605TGAUoxR3ezu3gdG+Frnclcjn52
jSBSGbO6QWxUJHPhdVomPF6OwZghfAHZxG3F3xKmvG67EiUgYoYTGnE8erkoj62jee3C16gPG95k
9Zth1gnD9hqOSBU1HMsiaWVs2aBGlvsB/UsmqiPXtsr3q2LshYwPSRVmCxWjHqdTrlEyu2EkwL01
O4GGItJUy/3tm1sTg04SBXkc1jMDfXL5mUglwCXr2jS0BnFiGTu5NPZp9/svpCBlRSUE9Eb451JK
7piZLeeWh6lh5L5IYuzmqlt/cIfjbUFKGvqPnYeaA0mD/hf4fpfznqkdbESK2KdxQyvSD+6M/eY2
OJ7F3sZuLmoJr6lf9Wl87qcsuC15TQWBAsfKPRSiwRGzBEZngptmrjvgTPGUi+pA0heth+oT/mjO
m5MNS+Ki+hKU2hHIgJ0CPSblNmeMT9lTza1wqOVpaKIDNftv05gceNUeClHc5/Z9GTvHyNQ3rnf1
kJCJIT80E/C/y0O2MyBkPSrxT1Oq7xlGDHg6Ps/FrsFcz+3rXNNLYDFtCAIxNAguLiXZXEcPkuA6
Wcz9GMMLgoz7glgb6r8Yc/UqoZKInZYtdWCkuRRDsKfL5SOcmJWa9/FUv9g53cPjBUbWfGeun6b+
MPz6i6NhsTzmIwxM1RqLAzrTFMIwGj+0DQ+12bwTRfkwaOxzkhrPt8WsfSuUBf4nRrnBpku0aOql
G+oDENCZ+R615MhLpzmY0q10Y00W+px4bxjpwRCKEuzO2UymXBLYxK7eNRhvLcoZ4fyJOvnGB1vT
i3NJyjOz5TS5xI5pSNC9rYAQNUqAysGBffvyVsWABxLocZTb0Eq4/EastWSl2QnMIjBxhlmGrC52
TjnsbotZu7cFo4JS3sLcqLavYpdh/tuEkSfOuC9ZjpXh2i7Wq1Bvir8SBZcFw7GwcimfKG/zPonc
yQ0HF5Mcmtb7ieuCZDEd9i0m///iXECuYOKQAfivQlcmbMht0xFfaS77cHR/Mlfc6/PrQpn154IW
+nh8I7pMjC/f8ewt9Q4BhVDsIrKZ6f3kindDa4OxyHrVxz+bbfrHs5yLUlRCOCgnLUyzoEPXGs+N
8j3YaHzEGB8sq8CozN+8KXR3gAUDHwr42xR5jOhYswdS6pCx8bGkpdcU1p3ZmwcOWN/tW1wLeVGO
Q4cYHWqEAopDsdI6x+wqqgVFmgeA6nfeZDwMle1XNpiwu2FrreXa66KYy0A0gKYImmKXXw3EFrKt
i5qGPc8/lsmviBhf42HDIW8IUReFANYySLuqaAhKlvsZHgQhA+bx/mztyX/UAqzniJ3wqtD/uDxL
rVGdkEG4IR27n5gQfWg7513mbBXmVk+Dp4SW38KzrnaF84ozpOI4jamTh7p+jZzuQTO+39aDLSHK
WdARneImx3dBrfhL6dZonla/EDXt/0KMhfwfBQuM7anFKYHkyspFxEJgosVRFtp3YXCsViqHjfRq
Va/PBCkuMOHYlILdCDzMuvqBpa+m0UWegX3IzCH7VrM2Kvar17eo8zIAiYaYYmJbaoNI1HZ5SDDI
cJxK8ULyutu5hH68fYHLd1CjFlB1L6MqoO29Cqdtu5ix/WaA25hJ6YH5mu3KUtuqWa4dB88TMDPU
TZYxVkWzQb/FcwreY4BhvcQZjh1wOrPcqvquHQYADmQ4mJXF8ImidCj8VECOTBQ8KW7/XqdC0/2x
FDnZMHJrvhZUww6IWnAgGOrL44xjDsBuTqwnzf4YS+Zb1o9Y/IjsrdVBqykIY8sqUaypBrGAciAn
SjXQtKKbUrmD3DdAKuyxian9jJOBtGycE29wqhKImJ4eedxKn+C4G35xOYyiIbAUJqCTmEiDkVJi
zDrNI+H2s4GM3/rYaPMLn5zWK22G+icpvhduyb26kdnP24q5ojIXYpU7Bso/p02Harou5jt96B7B
V+Ob5VY9Y+VTQsxiP8CyDmKD5Wecef3OnDRXWqhzGaAE3Lmc+zYb+z2Ko/uJWLvbZ1r7nhfSFEec
WiNyj35koZMXJwvFDLAr+1OtYa478jqn3xfyqSKLYdkwx6sf0QQvNjJZaK4aAeR90RaZZE6Ykfol
T6J9aZA77HvxZTn4qZne2TPq6bdPu2IyAVzEVhmkXC4K7kp87bjAOKW0QqOJcl/nH4gxP7tY9abn
n+0m2kjy1q/2TJryVGhiYtqtQuChifg4Vdqyr9Y5Dbn1QxJQtww6duu5en7KI3ADE70K/uKwgHKB
zGVBnKh7EbPaHHOrjp2w7dmdKQcvj5JjnaaBLPtnNJ43jruc5upR/lccugNK9pyjVpmJZIDaVnUw
9tNdXW8FjasPEFCIJaNAMqYGPQDrsDFp8flQpfLaGb26j5mz4VXX1BLuDdZ6ASIzNVpMCjlSZ0A1
0UpAkTwbDRayaPeuEf8mEXAfWGHWNFtOYk0tMaWAHj+WA6EkoFydzOaMp+m8vPjxpS+7XxWdwlIv
HhL7A8PO5o1XsGZglm3TALRgpteylScvZJ23lt3TEBv19tz45jAL1OWm39KticB1SQsHIUXQ4KqL
MEw25rxGlzrsJ/EultSTaRo21kKMM2/4hNU7RAfyv6KMS6uJgQnH7XDBIajIisOY199jXRZ+yfT3
RYqu8jTpf16WRY9n4fZHtI1HpriDOO6axm5GN3Sb6G4G2+qYn5x59MW4NWS+pveYm0O+iYByqTJe
ni2PkyydMfoUFtXwRUZJULHuHcgIN/RirY0EzB1orRFTIeZ3FM/DZaOlOUahgCloOy+pxke9E79t
16MJVhkPyXRfsxjtowIQlKnDJoPpqE3R59tma/WwZz9C0c5ET5s4Ikjlk7oPdMYfKhB10nmLqGlN
XxagEcCMqCNhaufyTplkcQkSb0TPjbjD6Oo4eF2KxBDob73yNZ6bX4uo/TPI4Vs+BeMFeAhoLjBW
oyJ6wGrhxmxkLlYjJI9OUuyBXkYd6UfD4y3HvnaPZ6LUCU9D4Et3Ce7RmLV+J40BfL0iem6lW3iG
1dXoQ44nXa8e9R5bFEoQ1TwKnqC91X8Y6uLeLjLzkKF6uPG7VmqSuIEFMIDeKC5BcYokL0aps5jB
KfLplA/zV/zKERyzxr1ToXSuNWWQyfSzFpvahug1024Dw4VFZQg6TLVIxKqhisEuiKZ1/ylxO5+g
pDeZ2JNHnsu83ZVa9fO2Ki9nUV0iUhhYCQCPGCpGlzoGVkFD1Ck+QW4iFaR5+SAkwLu3hazZ2HMh
Cmyui1JZRshEQ9A0+HlSHGxzOFp8DhzQQvz/RCl2qNQ4iWupueGkiXcT+ZxzcAu2w108f/1zQehi
v00LYyxS3frDDbsfqg6fh4MKZmq1Qw/Cnar+xKYt7s61V3IuSVHHCANbaLimZkiM5tls0hc29V5f
pxveae0jITVDERS4I/CVKR/JmTLRlHVuhpb5PDn9SRTuU28MQcrN59tXp3Al/WNizkWpHwl+uCQA
n2D5FEFrss9+6fgXurvD6FlVY56chiYHOorQibpkz2T7aGXYywY41MPcaPXGydfsLNCzCzABrQg0
ry7fgBh0xDYcaz66kuwn2e8oJXvwE7zry+po9OnL7eOvfc9zccpF553V9ryNLIDWXG8u20M0V3sr
2xoiW3WV53KUW9alJMA6QUNHM6V+VLO7ihFjP6MCsNecDEtZsH4myGJX+k0xJyj/xMOuy7odrWNz
AyKzcmZsOUCEBSZ41EvUzaqlkwxUsworjPUkECjlm8IIFzjs7atd0eELMcvPOMtLjdbKsFCam2Ha
ilOvf0vs/ntR/x7ZeLgtaOs8yw85EyR0sLRlM4OgFLtqXPuT5vyspj+b7X57JzgOQ2FzoWgCpcOl
lBj9xwmNTjNssBBJQ2G9wvaZUZR/c2smZsixGmbpwykGpopYFmEJjRXOLB48y3iIaLInLZAKrN1a
drH2hWxsHMA/2FqG8sHlkSTX28Ewhf00pt/S4r437sVXnWyEvStfB5VatMLA245oVEV1ANzf9RpP
7bCm0sfeSoyaVI9x/Pm2Dqwc5UKK8o47O61Njk5wWJhaYnxhHc2x5RNgnJNhRUX1CTuYsOzitswV
U7VsZ8XCEAPFFMSEl9dXUIxyYaMUCXlh3rMUS1OtMci7bN93NbYubbWRVi4SacMCtob6YZnV8nPO
1Lzs0t7sshI7gR16inl+l1ogJ+PiePtUKzd5IUbR8zFKsXFIy0nYaSwcW9Nnpe4PNn2vFR9uS1oJ
7QCQh5oj7FwSPkUSMHEDKaXphENvO3dR46a+a6YPmcS8EMKuEbEdRxd/TgOjcLcYMtZuE88LSHk8
aBQnldvURzrOFghMQp3XnyLXOTjZfKC1uxGZrIiBXsKPY1cq+h1q+CqBjtASazSAaXI/FnQQ72Ts
gvF7yP78s8FponqE6AQtZ7XOqnGDm9h0xp7AH0C7h4R62PJCNzzHm2tQIlTYuIW2HCBuzFYo3nlo
+2i2I9t6as1nS5YPsnpXgrDWQWPMYh1o0491oX+23VORWmE5YN/Z2Hh5uTXismiG8jMw5oAFiBrY
i9BlUgyXwNpwo+mF+6S1T4PzDMZWCjbHJAed3Jei/nZbTdd8N06LgYqFTwU+U/HdMm64VcECPI0H
8aTv5gAwCN1DFdA3dtWRbmnmonnK4VCiBtYDXM7QS7W6U04J9j6jufbTas1Ze5dmY10+ayLvwHal
dw5eI8nzRnxzB4fTrc7a2us/fxbKm0yqFikcyPpC6spjQdOjGdGTHEpU7rfWVV2LWqIPVJRswCVB
EaHokl6Mpo5lFiysOE13mPTZg5x49mVffZj7jSj3WmEuZSnuwY7zYejijIWNHL7orXZKUlt6cY8h
Jcx1NEl7n4AK9LbebMlU1IaXg5FMxcRCA/Q+3WiihwwCZ9LtMDu2zyP5jNm+3W2R16qDYwJXby8D
dijXKe/CTjTeUtAShGkd7ZO0eByr/j6vs10SR/e9szVNvVKxXuTBuqH4syxbVbQlZ/3M0yGJTlPx
ubN+aZXjZePP1sx37fhxyj+lyQtC/Q23u6o3mJZ5m3NClUs55Ni1Wdn2DYPbMCOv5vK90NN7a8Qu
cevPSNWXoA8sqmBPAUoU9WN0My99Lt7pnOp5zsIEqCRmjthvM3/N4wqrCYe9jMwNI37tES/FLUc/
c/EMfAGkzuB3aTocWgyMj7LxYvRcvNSgpzZzvZygEdBg1c9txVn5kvBOmNMF8RVaLOivXEqmaKok
cSniE/gAsWt0vNPIoy0PGNJ4mNxxPzeftdbwWLrVh1zxjxdylQuukqhx5OCwsB0/kXJuPULMgDX9
llHdPKBytTXB0k02MwZoJ0qurADA2Dwm2bekjv1e4kEK95FCcQcZbTjN5eoUe45dxBh7WFixETAq
j6Rv7H4mlhOd7ATsRXRsmmOb4KS3v+D1qzAQiqKsjEo9ep1MkaKDOd2YNEjRjPQQt+Rg1EPkFWUL
XgVn3BC2epsUxWWEvsuae9Ulllh/FNvY0A52Etun+exHMUDhXbWruvu8OPD21DaGVzl/URcBCx00
Bp14VEYc41JNW253wjagpilzjxnVdxKYujqTh07foke8tqUAoYF+DiATDJVf5XsYddTz2Srik5HQ
wYvIxz6XAU965nWu7s3kzwiO3vLLC3mLbTh7+6haj1liGMmp7V5r+phiRLj489HGizOpG/NINDBe
E8jIjPs89yrxpfmgO/s/18Szi1NrV6ZWcfBY4uKiKPmOujkGq9K7dMTwumlvleOuDSZKw2+7Gl10
w5CcX15aa5sFm2QBX+Aa01MakfjOAuJglw6i90AkOPi1eJ3SZ8PZ5EtRaG3ePhgDeRw2l9roE12B
kLpS6HpbwvklNrqLzqmLPpdV7uFxInHJdrE0QZ8CyL1Ze4CJ/nFwgcHUM+GKvW7dKRJSSBZyYnup
/g2jCzVg5EXQdZnPEsefu2YL3LViYgDkAJJnSedB2qoEbJHAhGfbwjtxRw+TedyTTASk/u3qWyzm
K2/vQpISroFV17XyCUV/4hiJX00/NTd/KRN5oFH/YEbxhjm7jtRwmWcHU7UIzIN8sBM4oV7OXlVL
YFLqXZGR3P8/0r5sOW5cCfaLEMF9eeXSbLV2ybJkvzA8Hg/BDeCC/etv9txz49g9CivmXL/MYoch
kkChKisrsyVfkpXh+v9I3e7dl4mC7TxqAD7RZapGrb+vIzxgrxe31dwbXls/qZlLD73NP9gr7y91
xg0Qs9Ctu7ga8hk9ya7z8Xg8L701/BN+JKdB3yzzh0ybX5fCgAYSJchWgKJ+HpPAP389j1m6BSaF
V12jZVt1GxxTQlpo2xdZ+uX3UebXxOH/rZQCIPNgeAa1xV9XInyn04ZcuPFEXA99WBHYwzD64/er
/M0q+e/l/Z9lwE3HOPPf92v46zJhj2WUCjHQPILTEu7lBl2HmLy0AACjHuqZmInq276HIuF1JmHR
jn9lZD4wqSsCmmqfuA82669n4z8/EeSFAAHFmBi/nDRLfb1kzjf4ibq54Yh31D8h5sLQeylG8u8w
rv+sBnYduFsR/uuyATkZEpKQYQiwj/Xjks9FG/NTq6JD6t3DH+fw+9f97kcFlyKH/CvMsS8lWKN1
xKNt+KiMw6KMuqd5yWvMYX4Epf164P/zVP9d57LJEKxbt/sDvqq/0dqhQQ6+xt02dddzoB7RfJNn
SvhH1Kn3Hg44AnhwCJ5Imy527D6zkRgF9zMvOsU2b6SBIOnyEdH3vROIPBCAE3qW4LtdbNg421gy
xXPQtHZoTI7mVDRehfpLkLL/YSP+vNLFFZT13QABnC7AKqLYY7jKrDUo7as6UPiG//uN8fNa53f7
U3IkUq2gAOmChtjwbZ7gtDqsEB7tN/nyPyx0hnqQSOPX5QhM1m1BJzsbNNsij3JmFU1b2OUef7/K
e2f47MkHkB9ao9Gl2KjTMfeUy4OG6d0vPKYPIrka1yWtaKIfop71H7y/yw0PSimyWCD9KPEwbnwp
8gPqb8hTGoXNmg3+7diJrsZ4tPiitm1pBp/ATFalukAV8ZGS0UWpgP75eWlI4qKDjibAP9xfaCwD
s9PVb1Ztj3x5SN0hCJ732BZu2aDjTCoivSLVb79/xe89MbQhIb2HF52hZPh1x1jdSQw2Q4mCpN/y
aEdofLLwRU7BWFyfQ/7BtvloteDX1cZWqUhvCMrYMjEkaAJUXsmJTmMDP6RmG1VctLNsfv+IvxaW
//fN/vyIF0fdc+koutSFDbh815Sxe199cMleBpPztwP7EUM5IFaDRHdxnc8pM9RGW9gES1jn41oF
qv00jLSEf+nTv38Y0JVSAMveGZa/KH+8xTeDWwN8L8urTUOsaOiiD/bE5bE7P85Pa1wmsD2kGMN4
wSnI5sazhfIKGslyz44h9Od//ziXwf68FCqTs5EL+vf/kCSLW7YtLp2iJ4wZldIN1eiv5ajXD7CF
j5Y5f8Cf4uLUCh7HDm9tdraRXVB2biyN/h+2wc8Pc7EN0miM1g3qnE3HqF8O7Vy3kBAHy+vJghz0
+xf33pb7ea3zSfvpiXhMOOT+PGSQ7E/IJZGRlcsCXF9+/v06H725i/3GcwMuE0V8UOn3CM6oXDwi
pz38fpHzX/Jz9nixCy433NRzcKkinNCtC9X1oP2k6Th6B+iveEUgwzppfb9QOlyrXY/DB6u/+4gI
veghANf7hwgVd9rIEXVrs+bPu/qSK9vM40cyXO98L/hjoycOMVmwXy9l/piaIPG1UVxl7bp/S3YA
ziI0UUHo+Ccy949QmXdiHgBnD/qkKC5QaVyE9T2ZgoR7LGxABf+0cADA+bDXv/9q7z7ST2tcBPOJ
KbV2G8ehGl/bPKyy/H4Yrh35iNx30Vj6O4D/8jAXATylY2Yd78PG9LIiGB6WHXv2pvbFQLRkyj+F
3XBjISOxdG2dxLBihXbu7x/1vdsZtQ2a8wHIUxjSuHyfPWQ4vJXqZo7FwaInkqL45TcbWnZ+n/99
PYeYfqIfyAa8c18CuIEYL1oHUAK61G5O8IB5LGnYLIBo0sScR6fhBaB4g6L7qHX+YNKP2s3vfdaf
17z4rLljAgS7AWu2ovCW7OAtyHjy5LiE/1JT8ZzzAEOH+REm4DFzfKl47Hfx4kddGzRrlxS6ewa2
UO7Pvvr0+6/3zmHAcD8qJbRAccdc3pnovbRdSvawcVteJdI76vSjOc93XhpU0KI4hzgNNJIvlf1a
5ZFWot/UUPhI7F8xonkVYHrQ0YffP8pH65wf9aewD0NQw0SEj2MgS5C1Tx1OwPIYqM+/X+adkPjL
45x//6dlQhlLnjHsO5blp9x8R+F7NZIPRgLeXeSMtIBU844M367ACxQSl3JO2Ml4Y0GdOiUwU/39
s7z7yv67zCVhFx12q9mKHpQX88KJ6M604pB3fynXfaCI/+5KZ0gHVSsEKy7l/bnBGZ41ypVtSp4D
11XrqI50Sz9J8cFK7+3ov+UL/7PSxe3fyTiQkB3CrZzFrzEZ0L0IyPF/eG8/Pc3Fza+loNlEcDgN
/KNKw+zbCoS5kIv5Ru3V79d6J+OE2inoCLAJxfzbpah2pvwQjkNp+kTDJ+HdhT28rpMigw7uv4WF
EHJ+WenizW1unoNoRjWutpgVufohQvW1o+RBTqzMw735/YO9tyVAukcIh5gophUv7g0zbHs0CNyR
U2CqIK1wvZSjZyCedfjXC0Wg56AoODsp4d7/9cSads49Btpdo7wq3vei7xrvD0wlfXCY3rsIsQ7w
RPSW4Nl9+UBdq6Z1cLiLMS5ZbJDZWEgZih8jZsDXYSj5lzRfS6ibfZDuvrcuYDzMaIBNA2W0yx2S
qC7FMca6oHSUXgRSAm38mR8VBcHLmcJ+WvrxsMcfeV3/IzU9D22cWbaYb8vjf9wdkL6ds2zPvYNY
Wf8H3aawZEqLwuSdwLTBuj6ImNKDN8zHeYqX0++/6uVjnz8k+heoKjGDCvzjMgHw3QJgxc2oj4gU
1zPk+Uoded/kBq/YIgAicPSs246+ie89Qrdns3X+2//nz3CREKwcSrkbkJhDmO7yE0DBNxBvhnpF
h2yvWJjDk4zlcd172/KlC9cIvaT28YOf4SLg4T1AnAe+k2cTGMiAXgrSG7AvE/h+egc6hO0Vaaf8
PGYO5rPgtwJHuQg7GYK+Qf1PcU/9K6laOHNT5WAKwJ5IEP3IlPhIMPniAvv7hwLZAYI6mElHYn9x
5jIoVvDd9dEThhGvRg423j7c9cFHFxiwiotd+I+VLq79xXpjgEVy+ABDhAg94xkkXj/vMeZ46jDB
FPgm26Ni0fM8K/HXku698B5adKbJYwLKwpiuBYdi5dkRDGO+UVBz+Oft5Dak3WJsOWW5HNYTHL1c
1N55vYmMKOKupVBd3i0XqMwggB2ZZwy4RQOpHVmlUSCRJmymd1AXth1IuGyzWbFFElSBTRMR3XNh
fHO7tIMfFS73KHS66Wa3P70dEte1naPcfheRylzRdcJCG0O5banlDHSxWczkZn5im+iGpRTtTtqx
OLvnekcbR7OPIx+1+Yi2VzLoFXuQhsKrlIVYw0HmsbuZOrWOd4uQe3/a+2lBCU6SfuXfdxPO4tVx
0z6dZRgrrieZ0mqA5A29bdH80a8jcLfaz7quiqjGICs8bvO1pilZlsccAhEvWIF9y/N1uTOEZhuo
USGdyyRoEw5V/NSedt+h6GKYh6RNuwn155SHq7i2M00e4PUSY7fYnWMwKHKkb0YMUqk3kU/rFVit
fu32JPo2iq0rdW8TGhQ27BPw2TyeNwZC9aVEjPyslNps3ePo2LTcRt1ZmLPCTGY0IlxK5k2awk5s
IwV0M6P9JOjGX/VMbSWkJWOFuJJeA/o2cUlc6vaD3ue2WkYOYgLfWw82VnFrjwP8NVyDBgds754R
8dfx8+4cGf7aZdZRg3EfAm0Y0/XpPZkoyN6rR9K13EDDDK6SfpADvnTY5ddbFqzjHyj05yYTflCB
qzcf7RR31yqI1rIzSf6spDcBZKU24wVlfVqtyUjupY77ag+yudxtmhaZBRBLcz0+OKs3XXgjnb9m
q6IHA/nKqPQ76hVgrXYYOCOxRwszBulehWZzaP+Q9jCmNrwyk9xeg32F8JCDSLYo2tWjL3O26wdI
Hg9wtVtc/wmOG0qWBHLU5i/mL4uo45Br9chikDZcwPV+v1o07OeaBHblbR0y3dKaUchL77YLMjhv
mrmc/FD4Nz7UYGrqcIXdqnlKsGEGqEyBBIq/4rrfMEFSJ5R0BHUe3XPQmEYyZWIB6Ubip9x6xT8n
fGbq2+xjisyjnoN1ho3pSRLqu5IFug1+4ATPdcdMe5rx6cgNbXm0HyPrABMxb2+zwgTD9nnG1D19
MHQ01bq1Yb2n4X7YIcO61OsSqR/A3sPXHLPixyAW5E1JCT/RoHXQAFCKT7cicNNzvkSubLlkftXm
kh6A44B9L2WwwXUid/v9SCH0c71Rhvo1kG3Eik4u8KQiaxoPldaoqOpcarlWkYCLPORDbWIL1u9h
LaXLjk7rpVamT3D2ZThmt9Hid94j2k5QpRXxlHbfkzCEMUw4TMt1xmGYfOyI2seDhYPwWEvah7Si
jrqjDhg4oaYlQXuD6mm6VVkGnqo2/HVVHX8RNtCvdrR5Bf2B2KsQJLoy3CCmU7qFQ1Wn8IJJf7E8
yuaa8Xir/dFrT06ZqHHJ2D1AQj3wm07uSQeZpI5PBVk0KeVAshu+mOEWZseJKNWQb7e7ytVrpjl+
FRjJGkWVUjVWaTiHeAmDTe9SFMaqgC+fOXCp0tud7hne0pwx3qggXNGxsui5KOm2tcjklpWsnbq7
DKOmUzVyUPzgC8uCr1vkVF5D+o0stc8RQEq1k+UefnVgQO8sdTWZjUtg0atHxHx0Yqq8V0N6q1cV
f24zxPAiYA4y8YO1gV+YNdhvGfHRVjKmNfGXYOPDg8NAhqzaMfFtGXPj40KehGpvSGsg1pNYEEe3
1jzzNB8P0w6MtPKm2H+iK43uGenaz6ydV/KXm+E8Uxk0BaAmtM7wBkLQtQ6m8HZqK9iNtEEJCDcW
E66z3siuYoo7WGHPYb+Wkc299WFNEGeKFZk3P2gdCP2Yxv6QgByvVbP3ffzVocezlFhDe6XXzWN+
SOZhPTJqFmjhd/h8IfNplcWKQKRpjAjS2R7sVIOdGaf9UyIMuXbhwsYvLYLUCYonGy/zlqemXLyW
P0LTxc6oJiJRKc96jxzTr1k5yTh6hIgMwnm22O5LGjP9srbg96MXvk7ux7778RtFcFqLPTAePvME
WfDzierA45oPO87oWA8ZRQs/xgxqWsAdcrhf4KDo1a0Z6G0nIwmfwUTpvFYBqHyVjh0DU3CduHfc
eSo0qqqNQi1X7IL/sSb7eQkx4woOxqE7BjDXg6OogsBowUMJo6Ucv7f4BWFQzCrWwMfoK7qY0T75
6DyYfs4/5auMCp/CCB4z/Gk08SIQYHuzPQtYiR9ta+dGhx53J/Cb9X3WA1qo2olA8tAk8Y6fSCLQ
g48rqCws82aN8BdSWvlUhAfgOe4gBeJEAJjskEJ7AZYUqTdw/xCNvjpl+25QzgUk6a466VFeiEDM
3h+a+x5aMWzGLV22E23tARe9/2Bm6Hfj8u1SfY/EySIGDlOjncDb6qYeic+AEZ1val6irKFcWsgV
+DAK4IVhg38M2YbqVMGXBnK1uA1Z2TNDppccZgKmXokn91LodiijIVjyA8Ci8Y7oecp2EHTWBA/F
5q3c2n5kVz4dOgDccLDSkKXj+oqsIZ9Ln0RRjYsJnwlTTlC7bkWc8RJ2ZxyOCAL/C01BSHlcoxoJ
axWFc1+usBXYTxlza4oHsEI9yXHW020rfbSjItvdES8XC3ACtphjT0X7VQ1TewL8uDQa/snflZPL
I/QhRA3fJPoc59YdeiB0t7HMEeV9Fg2vmIEUfrnkwAc/7ylxTYBImRak3WxFQ9+1zaKD+HYQoL1A
SbXlX4WIOn4z5ZvVD7Od4d4VCa2LIYKfBPI2/36ahvSZtll3PTkNGliExrhwEFOv0XdWD6tG9VMG
hqnaZoEo+bSBjbO0dEre/G4W9ZT29n7uW5j1tAKWUmXLZAJ7LDMHGAqIfb6UG4bfb2E1tbalhtaz
LXr/nJFCTQrROYv6+UWxpWM1jAyQ74xbFpYtzK++shitD1NC13dMbxbBwsPsnN+igRQSV+M66k0x
ZP2Is5/y7nWR6RCU294ZctAeMfMTDLwknFooopkMmDoYyPaORzR5o6TaUiLeXN/bN+szRF4IZAh5
QPvLdUU6wTMZMhx58qhgNx03O+T9zMuuveU4x0tsyj3GIN8hXNyQH6YQiX5pMpI+4AGA0GAMCNmN
F80lAekcblrJePKl4RWmppdqVj2BRfkSfDPJsrS1VNJWmJ9nSTHT2FQMg8G3o+SbKKMM42JFSOQ4
VVpE+3ilYkNeetOzw46z/mOZwGkYzvM6h4xiggiZ95Aupy0xM6s3Ppv+gMSDru6AwDnAcUTmugV4
vQR6r1IQRj8ZO5v71fUT5qxltJR0jvMDBCekqdo0XdDZ6qFgdlSBIP6JmWjsq9HzGD8oNixjCbVM
L7yzrkWyNKF9DmbRnm23fOoA0LNctfstITT90fGx1XWH14XaZINQ2W78FjVrsBNVyXYM40+G8mhp
eDyny7fBSIjblUSF/udB5Ioszc6JLZ0ZiQ9fDUbkXZIvhD9n6CxfTZDFOaLjEphShdKrNYRIe4RY
g3s2mezcQLHDwE5vm3vo96eZ/qNlJIa+PiRm0LdbGZhfkqv8RdA8JwfLdfxIjEOck1FqpkIkC+tq
Xyu6V2RYk7XUQnfQj8AdOR46DBqNtTVefzy7O5nTQqDfz5GM9xkkuBIpSsSf/lGY3QxgXbnsCtNH
AKFAA53qWKVoIgOC6L3DGuEewndR8U07DX58A147Q4VB7XyVD15w308jSUFUS+JP0o9GUcaBccdo
ogvsWxJveob4sB8WQcQCU2fhPOlaoyDbqxFd3uiwwCkdx8OjVykLsj8wA8hXsF1XV6Le9CWCmFi6
2ng5mNKBHqebfoDw1E1iIUSJBGVL94cW10oHdhWmqIiDUGDhQartOrV+fovcYgPkmmKcynO5xhUj
8q3ux8TesU2Da2D4Qq+dgu3VjL+3h9F4RFWRZbq/jaCSN5ac74BtC8tRzVxNrs+jm0BnzL8euIA6
x+7PYw/6WueNf/hi78dr4nNDD0Lx/HtH/WREld3r8HVgDPzncFX6QFuT3kEHoz8lMGt/Akmr/9Ij
GTxK7tanbqCmnkRAGtaJWRyMpKYaXD6c+MqzpPTGbrmzK/Nq7tL0G4obUyWLZhMoPRsy0iURCPdK
GusjJMSkZBukJTW2uX83xSJPayGctgUEtPMY7lh2uZZgCrLCy2x83XnTHLyEu/XYnwbkiAcoB/jj
k/HsvJ0gJN3zarSRBQXADiBHPnv96udHbaZe1joRMzZG1DbCJVG1rqlJS2TQrM62Nn9wauC8yrTb
79Y1o9c5KOLNFg8Mo2A+AX6mAee0d70V7Xyi0nlDJUwc3KiIB8ntLJ3tGtcHCEcEc9jmh/bEEr+Y
ZAx29PCND3uiWDW9XbsnieHwz7CXDF5mlcir2evd8jlaias2iFJ+AbBMsscB0+KyAFoOuuGQZF4l
h9GhpvCzdSgzcJS3Bg3nLrvq0hAWbCxD5EGTbL43STce041lYPYRVcNoL202Mba3vmkBREJW8zPx
5hl7HqT7pUjZum/QtIcy+gA9oK6CuBnIZQkq2IfEJT6iYu9CUWRxFLpm7fvR1WNivAlkmN3r6mRI
81tk+vILknDaFTKZ+NFbrb0RAjlgwRjiY1eCLJQeUDv0frlmG2x+WqD1a5njyiAHgHF8eqWwymS3
S+x3rjQ7qv4jThVSqyyJh08zBCDsYVqiAFiAxsAxkN6hwdmClzPJxu8cZU/Vtt38bDzWendwLtrr
tM+Te6P99TbyBUMNZeYUmIT1wiJJvbn9lvkTVygWuv2eJxp9Spn17BTzyNxpHBT5hYe2O8VDtp6C
yab0GsiqupbT7v504ZRis1p/vpu6SIEr1y1DOQ1q2MuMAfqqwOJxTwwkEgXsF0b3ZZIb8TyaYcmL
YFiGoFDM8aAUlO5/uphuL22YquS0b5zCTmr0Vo0KOs1fkhZO4OipzmU4onYrnDsbxrVkk10jI2a/
xcT6z0RH/ufekq7sNghY17AFEw3PAtXDdoRqJPYrhOMwh+DudsPwRV0mbLkHI0yjB5FEyFYnTHxC
qldj4Hk1g2oIo/reYmijydXW51XaC3LAgnt2JagBccgBPsF0uYzbst8iJrFLApCIUEL5ZQzQQCMz
3KfKW8AuL3bakvEtHgg+nJctW1aNPSqfR39FDv8AXCFrfzA1dG+djlF2G+zSE3xn+VMaxsEn3/fc
eoUkWLB77ne2KzBWkQd1IDzv5ObQ2xokMMv3s+F4+iaISpJqkFkS3ZBuWqq0ZQFyBC3NE6M0/rqG
g3eVWRX2RST6+Q2eWpk9bT6w+gBTqI9ZAOuaUo7b+Jy5YE3qEblsDI9qokHB77W8ji2g9rKDN2d0
hUuHvzk0IdZi2fr2oXPSpEU/7Sj3QInFRUqRYZwt1bMXmELJsxhxZKfrkaZCXTGbwlpiCIj6Fps4
vA0T0jY+X8O7qNfqu4uiZWo4ULW6E3nXpL3qXrul9WYkTtoGMBPpzE2n/PgoNs5dORkbP88a7rR9
Cge3Ipf9ssP5j6cH5Be53/Ckc8U8pt186Nu5xaxdHJnt0Vt6vVZObqR/nqB/1hc+3FxjjcKWauQB
axLLK7ozcU8l8BSZQIP+ufcBp/vYYeG3DkJY1xheyAKwpzHfd/KZzZ5DTyU1DsvQBDHmRaIubR9j
kmUPGEXoMAjH5ZwciTeOlYDl5SlHyF0AnQT8ADuZ8YU4ikbFLEEVch0q/oPUaWhx/afr17nNJv+z
SFIdXC87A7UB3xt5TBdqcSURqSDCjxxdL+Uy5BmW2vK2MUhZnungyIabeOK6GOXkHltBh6+kjRFu
z4DL7dZOQD7yiE/iQEQ+4A8nRB3JOA14XTojX0Lw/vgVRVnwfUldUk1MLl2hgg0pFCHbiUaBIbiI
gMMiQcl5e8KtmAZwYaT+rbdlUVurcA7oVET+xLaXVEyLvB8d0qi/oBFrHrLF7PZucPCKLhIGgFLP
IbtzkN5Rr8PgwftkoTqqbOqRtd7iqR+Hys2J3mq6IURBVQqqAtUKJPl2EfHMXkLaRys8u40EDRUx
CrhVOu02K5eeJEC9g2T7sbDZ+0rzLaOHZfNmc6DR7u+qmCDBkT+63W8HFE95lD7wJRKimi16092I
Cr+IHI0/2z5J78KzBkyxxQrs9aQnjKES3JEVzUtG4VQh2zIETvsndMXgQoW5d2Qd+nyjFnzI8xuA
ecsxCeDocoC3o73HUbYvMwaKn0TbAQZBWKERAIlUVb1H7XTwFx41lmU0Ahg5QiuyJQpTsiyM3kya
jDdjL89BMNmlKX2LDVLrHAyd47Jo2SHTgM3dVdDjqFU91dPb2gXzWECZUTyEgRUvdNLeCC/VDHzr
LLRLXq5R23+aqdr2wkB7Pq82B7eFCnqAibrpKRPFojzv67SPfVSDmzLIo92t0i/Wz+RXtWTzm+ae
KGca7l0RwZkCqjyhPRHPYE46WbV8oVYgZEpv9WwdrkjW+yQaWcXbPbcNoinjj+1I8r3oLE3Hx2jK
AUCSLkfsNvmafUOahmfjnehRTqXTch+MC7hASMu/upV1NySZLbpPRNaoscNyTGgOcE0lOgR70sao
t32YPFp0A0aUden4p1zn4AAkkTbTsJImg6jQDZPCHBWT8RVMwON7JJXe13HT6gbPtdzTc4dfURcj
GWVB2oBiSGSTWBL/gDDrxIoJDa6jtMnS2LDtfvR7Fr2Mq2P0lhluVLFr275ifJs9dowMx1YIBmQh
3/aTv4ftWHYB0bzwkKnNBd91irk60gNNCadAwL8Neonfw8lFaCqT/SoEQH21wuxpLXrbD4dwtMPn
foXQKayxtBLDwU8c/xqgHYFjhGH8x62NaX8CqMthTijwceuoM+lSICH2s2oWw34U4AGsVZ7ZER6n
NHfhQQRLMDUTJBR2gCDBHlYToRHufs5tVKCOpvl1a0OoGSQtiUoTOXhoimAgN3II1/QHUNZ5xwWa
5TCxDLxWHeZRAnyHdAdMuyG80Ggz44ogZrnr1imOCgDSnT6sNhG8HEjo0DyJkhXNJgLxtkQm3eM4
mmV7XKByxuoEveDauQUyfiCLgx3hsmB64CCjvbU26D71K016xC6Kfky86SypYt8G8iGicqgyhcTP
AFyOZuCLqNb6B+Xr9DGmuDTuomWe4wJ2HvOAsVELqf8kHbJbNazBA3oM+AThTI5bxyPgO3BMpAVv
IzhV9cuwfEnplH2DWgjwn4mndTyO61u+LONeujxDguqIyo5+OOuh2pB3zgelz5itt2vNjgg05MaO
GMQoIDKFGepd0PE+gXjQ4wSeMzuRNZuhNZks2bcQx9uvpzjEVE17lmLtl3Y8gLicAWxAhVMsO2Z6
0atl/g7yzQoK2ziOGe4WFvGs5FbDVWvHHzfPAhrIzRxk8cmu0/7NOYvDC4cNCTvWhGRVTjHyDKvk
XFVZQvrrybQwg0cXZ/9KRVbxFZPm1nYwNA02v4JHx3CV5c4GBWK4PSxZSH7I0IZ/BoohkLoeDSrk
kJ5cC0jvzLxAum//yJDk3PTeTgB0k8WAKj5F3zuQbY5uJfIJccVUOppmCK4o0t7AbWSY6hTtK4ph
5TWaCscATNTxIodynOwyPDnNhhR3k96Dw7p5gCXcZAbANd70skFTq5r3MP/LA2T21PGYv06do4dh
UPny2gsfhHg+k3msPTPHj3tGAkj6L7731xYl9hZ9A7hMhCpA2p0wKwyi4RTx45p341yiznFLmVvA
jo9zlkNhJIa+wUO60HG/nmy+m2sKUyJ6hVxG3IfQ2co+MYxNrw/AvUSLez8nyQN8NfIG8EqYNbZP
V/cEKrW+FhhvUxCRatOuyeA/Xw5RjxTAyJjF1YbGk0RVtbVdI2Br3SEIt2j4JWMcHzwls/AL1BrX
tJ6C2QdO4gK1QCmRhFExToDmKsC9QoJogevveuu989x0mu8TLYDiCqSYdolhAocU+XvrsrW/myBX
wa8gPgJtw8EjGa9Sho2IkDfS1zxad7SgiJLP4TIov8DAYlKhnkTR1UeEY39btMYSNQ7PdKQw7lrJ
6CPnHTJVJeGmapSEQgEjYavnqmzmMQB5Eg5xUOxyaqO+MomFGWNMct2r0k6Atsvk/3B0Hstx61gY
fiJWMYdtkx2VLdmWvGH5yjZBEkwAGMCnn08zi1ncZKmbBM75o5jW88qL/7pTFk2oJ3/+csCDq1Se
GKfiSW79/7IAKBIZzZS88+/O30QbjNcNm8YZdm3+vfvG/+lm2r6lzRdRF5YTNQttUGGQx2qwh0xI
24btMp52+YO20tW5T5NeTC9RWMH7+vXsx1CV8fDmtGP8Eqth6W9tE2LY2Xed3NtlQtnPDDmML30G
gngZSyCxc9mNS3lY6zGZP0pd+sOvsNJ793fXYAg3snaBBkKvJhURRLGVL0G2pitqx4zCpFq0Zv2j
+mxc8r2cw/SIvrqJ8w0OEz43gufJbZmVn2BiwHMMLOvvkS7m5EJcBWkxYbI+lFFrxKNdY+QuXDU9
C7QAxuoC3XvEn9hIfsR6in/7xrKboVFvLwMg9H+DhUA6hM086vFghnZvrgqOoLqyhge3ufHnOo9w
mVZwpVRZbq1JHmSMeyPv7Ez3+5QuwxNki+udg7GtxBsXTaIeUKYkMueHrBlRpmGYv6O9KPebuwzd
ObLLFj9WxCZA1DY+dvhDsJtxefD9Os6unuZ/p7TVX8QC2Mf3uvV5Svdqmf9to0/aul76Qdz4UsM7
mBZvOUydcuZCt2YPiwyTmve2xcuw3dZhmr5uZTt8gJdX4LP/Zxu+ftIdGYQ/AyCt67y+9kPnHwlC
t+9j17IY2ZoMgpvktFiuGx0A3pVYFHGNJ8fGUJXAFEHare1/ZWac45yNaNWyYfTDczwP7cMeBQDd
sz+uRTvTCs23wCqvwI7vHJl53yypGHnaCt5qbB4LLUiU9M6uu11rps7hoDdWhHKcEv0WJaVNj0jt
audBOd4qr17sbHm0Ld5xlZ57Byc9/rSmTXh7t8VmtvDayXvwVuV9a8k6WoqB9YE52NooLhyx6cLF
vt7m7tbL72ZzHXcnn7CMCgk11nLZRNX7NrTTHaM4rOEWqsZKxt1YfvdRlf92Z7Hz/qDZ+MG9Vwrm
EXQy9f02hO7uXRhu3NU9xCEY+HslO1GfOhlM8dPOdsVin+jBkklIyNIrm2ryleXA6HcpATlld4iz
btl/ab0HkSUDrxvr+2reuvnIHNFk8VGXgi3uvpv9dG2OoRoXR592r1dxdm4Gmgo/ElI/+iJyWm3C
/zY1OMGBgQUIxgCgLi+u4J7Yi2rWXXUdyj7r5v/4tVr/EioP51qeVSRS34lFmnQ4DhUxz4QM82au
721UV/7zMCxJ/R6TGYv8cdesoF3OmxGT8Lz7ZJv4Ppt1oeNpMXRTRBBPXd207nn3XOzfPSRV9uHr
ORtMjtSDlRcMEL340ZkzjYaHemgK3UtA8NMaztRQD82m9Os0jlELud1CgL15QVuVJQs0MU77bRAj
Cv8cu05obLGM60C59LLL2hGFr5j3pnMGAC4AaSNvvUTWYcJ77JsgGf7reWqY8u22D8eaEYF2SSh5
oCQelzBa74ndpaGU5pX4CzsHL5+euy0S2/PSiqabIHpkWRViRZiUFFuIynA+BFpWTXNg5IuTi8Pu
Ohw868q5pfdXegzJ256AwqWdNfNFDOjz8zlcgIlbf5jEEyeHYZ6G14YL7UzbeGPedhqAP+dj1BEY
vDcN/sFfV6nHU9abdWhvpdzGwcnr2izJ3yFMVPLdS+ugumeRnbrj2seiKtqGzJ+8BhXf76ZyllyP
bknGAO8fCPWPwWlgx1IdSIitsOZw6yPEM9dxqrz28cuMtZ0yo9b1uovUlOdBlln2VyFbIrMXDVc0
DBeswUNQhBYbbpSLLfoSRA2VYK0/QrXRdhlvX8HW6IscIEE48ooA0kBARQE5W9k0wUUktdB35Ogb
Xx1ilmIE6yho6j+qgdj7GtZ7rdFlp2XnR2cJN4BlTrdj5e2vmauCCGPilxCBScmE7lmAxhAvZBHZ
qEOVTQEi3mRH75MPSd8suUlDM99tziSaoygRsCVXmBIzXJKs2uzZYIoJjqolCRmyoWqBowYjbXp2
VR2r8szZsLr6otxtMIV2Jrhw2Vpn/RtjUqMzL0hnpzrx+0WKdF7UNC/rWm/uvyYtHfsW8lbQ5105
kDj/KOQ00N9h34eyiBiWqTatAr8emu6QjG7FTeRG3KBOvoFvOH/VNukvxDzoW0w7y6BOjrDuCiIM
EvxtCYD1DmNl5fxILSI/sfCV2G5LamPnsdEWEnLbKX96zoKs5xoVY+tEY67HtRlep6QZsn+OjmuL
Hn10IWRrmr3yCMnNBl1eC/93E3cu5FoMmuXdVa12fBjkSCX/dJfY9sA52HdHH2xZt0W7+/58mOTW
zg/LEPZvLq17Wa4GL5P/NZtrhpM1No1afQB2l2BJB4RGlTdc9w0ZxtscmK40x1Y4UfOIac7xTwv5
reI4Jx0+UGcY8LOjjpur90EyBGHedzbnlw+BE181F3bywfE4mjxd5dj+KJ3EqkeNL9jpDp32qiVP
5Vjtd1m36ZVY7t6nlHiuOeu4LeZmW76WidSn6pGwjoGs/lTsp0xXblhIJa3DVbmL7Xca68r/MICh
MGGKFG1cVC5XwKsMYwrbe5YHZzt73qh30n120ookJ1aigYUynWUVjWkonuQMJuaOMVh+10mFksJN
TX9Kdq+S03Fm7M1usnGgGA5jyEp7m7CSOC5CMjVlxbjYcbsiUvKnBwjSKP3H/1t2LDdcB/NIJDIn
whVUhL1sGzzitjqfsmzL1lOmzXVtut451cBg5QllZiu/uYNb5bSEsCBwHH5lL7BNbQsLRSBXsn37
kk/lsYf2yn7G/TARszHTbKxva1IF3U0j2SjPvscx/Uw2ZBxdcIgFYXNoXG3xIYRfvBWd0UIM87OZ
uCvzPVSVAs+xviqv8VoN3UkSX9y9jv3YB984OhCTnBOJ3vNb03ZCFnapDSe5ll1n7ysnRdOeQlt3
Nvfw2s4/Qmmc4e/SCbf6G4/T3H7jMB7kdRtDXRaKY8a/V46ZwhMYZWt+sH2l1WWvAJd+J6pkSjl9
dYq2Tzzf6/R938ZMniq7hmr7NlNAEN5LbzXmyHQ5gTnGO8lpB3LWbPdu6wGy1tKQXu03FBN1dAqN
33r/IGrHBWLNpC8RHEA8wq48JdXiU6jhNxE/5FNjuzLUOePqtPXXLoG3O8XGuKo/ggROy+9l9Az6
OsaXueRRmr2xRYZorWjuQEDEMiFfwxP5ZPeU7+mwo7CpxWeb1vuyPC3zsMlPGFv2QRCoejBxLhdG
/uDeS9toY3ABsMrraSI1zG/dBlfXnJAa3S7VDAvle63nHGXTheZbKOQ++uf1SyDw6rdDOl7EzCWK
Bgkq0ReHPlN98xEvezmOx7RekaqSvYbeeju1VCCmW87HOwUPVeTN4SMLVCeJ9xFTtD0PiBo95C5I
1toLsptRHjqu7+q99H27tsfRdBYxRrvomDl1WZJ0O+lw5g+lY9l/aZZZxIek9l3YlRhZ4TZN3Xf8
CtY7qF0Hf8Qq1MdS6/Clc4gJOATCMffzNMJSEjWgqZlUbpM9OoEIUCt31OjNBycze3cu0yjdjyrt
ArbsDvDPHGNXuQOyhXYR30o/UN4pK03b/TULiN8TGjafyIh59TOunqkiveygE1Y8+unLuDujF515
aMnG82q2WTe0996mcCCRKHNS5UQNdWMcFK0UKjq565V0T2indgCFvVA997rMLmU6QdUrM4nL3u/q
cUMP1x16zxiyHZyhMGtb4YJs1v1biBX8SWgIK1iYqflQbROf64WekCiI6xAoUwVXL3LI6olD/nVC
Fjkn9rL6Mc5ZUtSxcH8zaYaEuETence3kbvLGFH+ziV0mgfovriPwptyI1k4OxXNOeLq4LlfuuVJ
CMfxD3Kf3ezgtGUMpWijx2qjk9IP9uAhs5U7FCPw83VIl+7V3TaflLc++eb7wsGzmQ0yB6X1J/Zt
i7CRE+JHz1J8TJp9fk/QUOdDXffnpBurYpzSOl/LVd8cgu4NMj41vjrKo5c+CushPfhZX9533uRk
+eiPSd7PiXxvmh5CGbf+PxLgYmRDq18xnCkZXkRbij9arxJNA8/412kp/E8Z7opS9NSrzlNsjTrx
z6NsrUTCWxHVj+kcNL/oGTLzwVM6+o5aWFfoEGMGAyJMriru07wrRXlPwifoolPFilmv7viGVejR
eDoRdhkMMxKf0lQKsajShRib7jhH0r80/xcmg6hnX+ov6R+4FLBHbWych7Utk2fh1zBoQ7uqN9dE
iJb5gcVD0G4rKYRoBA6Vkt1D2wLJXL093kkOJoUZOjTZv1pQHX/NU1qIi8yx9jE2S51Du3Vnv3LF
0esN6h8uFZ9HY9qI6Sp7BFoj+MSlX6f4TAVDBdGWoGXPqAMt4INBuRsJI58L1FEs6RtegEgsIaJj
8JKzikX4AYrVngLdbOcg3dMTBBk44UyTFY78pr5utRs82aTvbzYTDOrNEu9Ak0h4zb2/85qy13Wv
0oGuByxI96hIpkjeGVuz6E7cokKwLeYrtC4YpegQrcXtPLPQtNCyQu0bEoLU6fdT6QMZ5VHl6yMk
YdQ/AkYGd6sfQlC0dkrJShpTp2CPlwUqSnp3g1ZfFpcmFUgLv7yWnD1XwOzxQv6luYoJQFL2HT0E
/MV3lMP9az2zl6Z7GBSLAQtmXUjFpe6C9QlVWX1f0lvy4O7lijY7y9pHb1mBn904xgrXZU16CCIn
vAwLcdZlsoX/uYA7LcdLnIzh1fpDgysHacP3oXTkm9ua4bv//yjVTflHqT04Uc/u1YWBFUKjXEQk
7s2c/kjkynxJqVxYGW8n4cqk9/Pa6AHmxvPu11qMDzUymPcUYYd/VF0bHPsO93z+5e5ILyHKGvya
MmpveCd4C725654USpb7KOWSESGP+6HbPHGvGnKtTkZ6mpTOdJ4pgCLPhJmv7g+p2mh7g8x77wOc
DFsSDRd24v6k8HvDnWb+5OeL6T94ntu7mgICmzdMG0flZO3DKMvEOcAcxI+04jGjNlCc3BLQUReC
0Xjd4t6Ub6DQ+/3Mcv5u3FBiMA0JEkNES87eADBY+aioRSmX54zAqEI2JDVqEFr6Pprk8SvS4T6T
uylC+oqbvPaYmZ/1aiaFf2JqXgfUXM8J30POre1XJ48z569Fwzse/Z21akLK95v5K7OX3u/dgiA8
51uPq+VCcjl77aGLdZPv01b/bLhnP2ppa5I2W2dkbnIh2gghX9mnJc0SxbKaBRI/jj5HVZavYlQh
MAmDCyCLnjL/EkB4yNyOeiGLFD6A+mForWd2ppVVIOq+azTSd8EYZG8zasroqoGxznOyr8PTjsDF
O6xZuH2vyt59rPD4QEuM2YsHfHR1N7VeBziE8QBon3onW7rhuQJq/qtG1vXnbdPmFfCRTM2qnuaM
Cks1+oVdE5kVjhbNS1N6CZBMIsHPKuDM3TZhVZRaLoWauv5v5O3LVcQRmeqjbNSbajpKKpfanYZr
Q3gCs0Eypm9Jg7H8MMjNY62osXyd7BL5/he9Fz9KP9TBYfA9/d8SZt73L4FEilVoF+AjAslS1fak
mlC4ZM+VX7r7e2fGpAGj3Pj3L3wbMijA08L5T7V9xTUIWcMLwvQj/nE3H69Mk7j11ViE40cnzKRe
4T+GkAlRZLrpn0zZLCuAZda0L6ULF/G18XtlnByi2bJWlm6VBXfcgWvIEZ10CA9KO5O26jvIVzRK
d1kXbjj6aLK7va5mP8d9UGJl8zcDhhbYqL5P+eGQJsAbrhDI/NM/UdV3jDDtPM13jGVZeRjnOHiO
tnIeXpxMhu7JSVKVXgcgr5CFkgPyxtW45Vs0k8JGWGHlFlOVZoxUzroh5p4rkG7q1JX8IRyvFKcq
xUtwMpxE+OrMTI4bnkldH8iL1R9hnbA4YtKLTk5Tj+bPwpKYy6yfzI0DzfntMn9MhY1mfnvSS+pc
r07LGzdxshzaaWnnI2+lTU5hEybiUm7rfgP8r1+q7stCszeuCT9GM03Tz1TUKBz21aH9WijHByx1
UghaLi/m4gTQlioN9KHNgYqUL9Xj5pfTdFdXq07eRMjHcI78PZv+dcvSOkgJ+PwZYCfugktm9JT8
ArtdT4Ab2/raJUkmuF9G2f7QVk7bOVthbQtT9dGp6ppm+sRlNBqucBt730YFaHgPGTP3oA6bTryi
24ZkuFojsHkd3dkQjpJHVkXRFVRSvbGk+gIbTNvfyFloBUJ919PPAqs/AsexXAcUVhNDwQ+DDi8o
Rott4zPyFPBlm3R8IaTZZBZErQqReCu/zi4MJs7IWKU5tgp3HWqQ48QnoP3gJOCTPWaTgNo/zDVa
9OUTbKlzisjC/FRBJdHuu273u9oXdti9BlMhXTkqFc6y/luy9FtuTUP5y9r2OrsIrx5O8+y2270D
GFvCZ7SyPmK/0+tnFkWbzEvCcO7GLWySlxI5zt/dEod9RUI4bTB43NpfhkGcKENVfVKip/nl9hZY
b3PjC0V7zd/G0esNsi2OLyZz7X041X9dnaScXk1SB/3HvilchcBhUbeeYjSyY16Fe8LPnMCCcRpO
jnAfUVwNIhd8gNXntIeRPs9OooO5WBtIWkSFKE0vgRVlLPPpK2Ony9nzMvcyh+y3eYzRwz11XVg6
yGL8ZWM5xlSGUqul7rJ+7lf453OX7aZ7d8xoYeUmle3tadlQqf+qyQhODi2z/JhjQ1/wr/nTxHOX
0E24Y5zWB7/rww0fJJVaB7D0HQGPsA7HTzCDzWw4u1kBleo/R9cT2x367ASzC17kyPmO8SXzOyac
dcn+jJCR+8PYGuQ/aq3RtFgUYe2D6EXdF+5StQ0Q5m70QM4eqMzR5W/HDKgaa+0+YkPAJaC6DJ2t
1VH/37QbwL3bui2LKIs19jt9i5wuK/dcN+6QuAgF9jbsoldZ2dla2tccBarCLEajbDGVIOGIVVbZ
b49C418bcgjDcEqQ9JgwxM0ELt7PeeQhQgb5dGUR17v9GWs96tdgrmRDtkvq8RjXg5a9OHjLWPt3
bWvCz51PSvJHuW61HaOJi+ejV8gQDtEOZa8wPQSInFSSWoRMIglGddLr2JujWJxu5ZXoQkss2BCu
/LGzT1jlg5nHzXlxB9HE4XfAqyY+uqkS2bkOAdtZm0Kj+v5go0FNeYp0XN9X6KJNWUg8td0/0wrP
/6SRDV7z2E8jhqeFPrgAXf3LJLsquLENe1HuJ6A9L74ekacO9BCtd1vNx/OqAMe3Y4gQdj6UZRte
oxZJ1MEdvvCqad3ck6cATFHpbx0EphyHq4MB7Y4zqcrTBa7qhrkAUeFYLZ8tLGPRok0KCp8pCoPX
2twSUa7uSWV9eAqmxLsfkNUvv9VoOIOOOmhKdYrEvHrZaQtDzSWKT480Ovx5Yr2SNYXa2Ofna2m2
deI/ezPgTdoj1fzC2GDOy7rb+uwHXRKBH4Fu8JBauHapRPzl3XU8D1VDSjZhs86nURq1AQHxBRyj
kLgMJTGCcigM/QuKWGwqYzS8WpSyJSum2hDfB9O70VAFxeAPIRLoCm8zxO24PgWOQjRrVewhh0IQ
O1+RXux3bRDgsEGaK8llm7kmgYyBDZbD0mUDDa6uUvyldjdXJUXz1NIjVARm8+tn0P54uFtwGXhH
ZaL6OYoyMXKnGDi4LYNBDWBHlxwcULtP/Qyn+sWCxh4GIeF8G70lxfkrVZDvyPPoXpJp85U9oVv3
GojBT48dAv3p1MdQ9XlSCvLBE7/+GXiNzNdsJkdbiBZSTaJXdx7jXeqznBG0HcO6HNwi2yKOC7TZ
Mq9TsJeDTnU1nvrQE/PDrkO2Oix/eke50MJKYaja+E2Z5bKPTTjjWyK6tMpnXEocgVOp92sXRIt3
5h5Zf9sBxwNeJMKbR7mI735m3SF3KUFDYIYXS90tiLlwxe7ZV95JvRSj3MIruG8gCDi3fR44AuaN
FofpB0YRN8VpPdu/IsK+fDcl2fKtE2ukr0m0L2/eGieALs7cnCNMPsPJzdgvT11iwouuG39jnfa6
8EmDrFBAWk+3KVyn6HFKjLrhZ+KVx8tUmE5tV3eX2XU1Or5GRH1+JlmyglcIkPIwbMdntmW+rrwu
504dY0wln8lMxGmHNfXCWyKObC8rs5cGhLvVll3vSmqej2u1VXv2MCr0gpfJQRxzcgPL6NYJcgbO
DiJXlDPlCsfeZSI6J5NQR7dmROW+XKa/ptpYddnpaZTfduojvake7xogel5k2vk+MgGD8+p1yJ6K
ctEAICHWPmwjAgaZK9pniejNeTRJvZLDr2F9TTUyMC2t3xz9CDUB6EE2X4fZi9oiYxJ4VVkDyhNM
JXhYl8xMlmM3Mcn7bvY0rLpkssZweljqIH6xXoOdcdtsf5R9hfp/mJ35mbDy5rS3TnezS6mOa7gg
QZqNfekwgeaOqhAc9osyj1a25c3wxk1H6QzRX99GKPuiiZkD6jiZiM/yu6eJZy4PADwL0nRq2mul
XxYeEl9yLgdnpVgP/FzAHZvg+8yZpEFWk/AsUgelU10v8RcTX80gwoFEYBT2BFRcVWoapyDwIENh
MJfjeYcJuzmodBi7Z9zQ5P60aJ33pLEPPsatISfdI8Zq1fjoA4VroJb9OY7spUYqjvl8nVMGDD/M
Cg8y4WLc1TvhvAM3E17p/ME1L86ZjMWvSCHPPeylG1z9WaON6XUyJAcfdBHMJSh/EZGf/gjbbnZy
hYDqhrF9OImIMFg65rLmwxBi/Br5Ub0jFoCw+DE53nbVU+gFpx7iiE2x9nFb8XSQkUDIhfzjzHP8
PJW7Iy8dfmg37wMHXfDYrp/dhH8yxPz50tuxLTqEzX0u9IbEYXS6kYgOBNsTvO5z01r1bEwgy281
BOlTJ9HFXZ0q7Z0DmRYOwH5POLW/6Co69qyDhDV7KGm1O7AQrn0XfMZrb8vffT+U97ALvGV9TzsS
+0dFQ/EX5HUxzYxx/WBQoD7N3WAaEgBQRTh2gz3kNGjexOT2mGJKNz560EPMPbNfwCtvwGfopBs3
KV/DyGMhNqE/ognDW/ZvVdq4ROiB/R8kKXDEY9SzU6QzZksxUfh+8pEQvNrSorMFYCNiVKuUTNd6
6NhvsFx8ps6OE81dCOT1Jv3kNl4dHwkfNHxSDd4jLkAbP+C0HlUBolk+0uuufqwTwS2HmOgXPqBy
NSinQbz8nlFDGRnla9wu31iCRfqQ0Ed07QYVUHattuaW4arITtMAjX+Il7Esbxj1/OkntEnDbAph
p65bgJvzhAGpQ9EL05o2BQpWdAt4A9yHkudjuiBCmH8jKZB3OrF0Cfc9JZBiJzyl8MtlIAN+qhNw
gyZ8RPYhq4MIJ9C1ahv0ZTVN/3sIunY9AKPbK387eAyGHvks36Lj3xIAae9htJ7/uGaeuDmB7i6O
ScZ31tbe3Nsp2+x1HZcIxHvkAsVXkoQr1rBkqkDNCbu4ma89tRsmiZNYu0tz1dtqQKLd9l+texaL
cYvUvx2xanhANDNh/qVfhvvJodnsVnpMFG9rYlxmhDCrhvjYjWWNRaCF6eqWCVkEAsrmIlPVPjvh
EFbnDnvW0V+9tQOONdE4fdfC7rV7sKaLEZp11ovGPxEL5B1xJ9rmbYKEu9DajQmGQL0qj8i5GURc
fzETsYY9RT3kL7TMgd2sL1B5Ge4aklMKbu31iblVqXfcIzjw0aoFA4LmpiS0IFyq226d7VesgY/t
6HYIhrLyXVq8Py9foPL6PiWxrQiCXoMhn0u//Wgs0MWBzXX/7iGu4YmG7kXIWLKKPfqi86hrwNmA
Xi4O6ovqEj89hfjS7vgViaJgOVD/0jQtv/u7p8GXJ8R/jaz9EOLHI6ABPWaL0a71TXJO4Ego70Yk
V2HZQEVTjS7nWLSUX8o1se4fHI41nA4LeVBBVZCgAPcO+XmpNpzj5ywqV1EE/YIOL91doje0DAON
EYzkney8+7X6z4/n8cUgT9gPVoaAkDwKiAAketOXNvXib73UZV6iyC1Mb72jMy7jkfOlKSxRH7io
EZVtb9GCMiPaG3MGYFLec4jQXt6JRIjxTOiPbUBhW7tf14g8k2NlcT0X0E3+ve5grRxcMtchEO50
CJPBAgKvXyZU4OBA84sRtTE/lajubhVA+adDns67EgQyFDSRkm1lUwQ3Ha6jk7u4X8emINiCXSMc
YIBq5xTrSMeXrQmXI74pTp2VvtuusHbHWUIeDlYZ7dYz6t+Zzw4rMjshwrp4ifilB+iGYq7mtJOH
Mt2SjomSmmWHDAEmpjPSDfs7KfV6UdNCuAKTLGE/4ZcjakD/8JcXsRekGFTmkY2SNg2szPJbhkTy
z0oeFM/TV6GA6uVy3ofFPCBugezVa7kfMQeMTzvwyzWy/nKetl2i0Z0HAL/Kh8w88rk4r8ZEuyCU
D+Fqk0L+g+qY4biYmM9VsgQcXYwK727Fu/nPuqN2fzkW9aRvdjTfnq0ZyNMw7IolWaYn7EcpBkoX
/KhdTMYCVVHkTUxZphHK7htwTb/mBln3q2KduehJLCwyom/ONQgxuv7Iog8dlXKci0y8ZEVKSG7B
ycEQZ4p9AiPPvTbmm410GjE+tTtPGX8Zo4te+fhk1j2qpdcPJV/4PRIirGay9CKeOzXVOR5XbGpT
heuExvvuxqYZHnGHpH/0HLVId3UY5AhyVHlctQtrSvpIhh9Qr2g5MR28RV0UjD+aUYRQTGmyHlpA
FXmJkhH/byu0pLYW8nA4WMzs+omZir7gJKirEyGYpCmw1qwtAd/wJm8ea0YKy8pXCD8P9XBZCN9K
j17SezKfTSCySwe+PBwlgTVIYRKodoy3S5xNHvLuVeAX8smWgYGOZHUencn1nnGuzsvDjL/kqRMt
e2+6gvw/u4lG0Y9oMkTlANl29pyqBuzj63cOKV7YiUQUs+VN0+xP1bZq/hMxxp59j39uMGhvDJuI
G8NQxN0dMud6vXdn2yLYW2e/OXejSdPTkEaOvq+9MfPu1U58IhSmjwifD2S6RIA3PxGvNr+2rF1G
tIYpYlkupPG7climXC7wGl0fOj1N4LEjiIHworMKFOBjBG36M9jGDaEilT0tbu4PeiOTP4QNxi+S
AFUKmL1ure+yzN8LDcS7d4UASwB4BXt+7Enf+UwDWT9pvtMXJO0Gk3kiG3IAkELaJY/n0CuvhOH4
wUuCNjk4Br5RhFUAlBNa02NqyOMVDQyMhoQrooMdY8TC/O0nBziIBcVhxXy6qdJhYqfZt+Q/+Fd2
JPpApTtZdaRVfGYhUB7OxkaYLD3ZmrEPFwySkx/Jhnz9nJYIYI4JNWxXOzfpOQgFvZLzVM98NCSt
FPw0BosRYr2r7ler8tXu88+13cd/cToRACBtLNS1jxnTDkk726dqQGmQby4JN/mAIuo+iYGdHrdq
X/l0ggEFajIoaOZUJADZZYmk/WFPK/niJKNMHpw9QNkS8dAmZ2cV+ubvjj0O1otvMkjLT3dDAcFR
HFP8ExHhWz2QAtbthXXdKSmQ88qB+HfjPsm6VwU8ZvkyDJt+a5EYszSUSMD+x9GZLceNI1H0ixgB
EuD2WnuVqrTLtvTCkO02SXAFwf3r59S8dMRE99iqEglk5r335ENDkRHBkFoVul2B9S9YO/JT25gl
bzUgjIq5WcpMe/oagBy05T3XmWB5942AkevF01NKRnwgGVQ1+yUt2pM/1PrWzJ44waFavF8o+BE+
64LyISP631DZ9aZ/dWjr1TYZkyg6L9pfT0hdC6k4M6q3RQ1J/IRjgraubUj93mLyGCujfkeCWCCf
YGdQulsPGrS8TI5QB81GKZhPTgJh+LN0Z6nfu9rW5KazGiQT8azYo0hu+LxI6K6SBLtM5r6T7uFg
wPfgeQ/uEEePYPTnnc3tUDGjD1BBiOkFb1j+4+EFt35Ip+5mHAMRUzyUCohw5iVW/moeXAL8o6LR
ISzAb6Ur/gnqO/Uhq9aJ8ecF/sTerlFED9OUspSpyRpsFpAAestxGyX0ibkPcdyl+zuEUSn8m2N6
rCtko6xPZmCoVrStDTOiOwEEtpaH/SqWIt+YcFhuvCgsv/At1KZyjnelF2OHz8UwAKRgoripjAKp
BFOwSA5YOPyLXijKYZQE14qgByGLRaYv+FSzn5TVONECms9bmXjB9xRpU6ttyKGQsmcjRkcLIC4Q
CW42Aw7/klxl1ZTjrQjBl+xDIlHdbmTE7gDnWqb8OtBBZMdK9ky79cjka8P++nw8ysYhGax7E16L
rhHTF4kZX34YoljfxudnzLqq1od24PwjDm1tfjGTe79wwmCP8X0ID4xwxXpWpgfk5vZlf4F0SPBx
gttxZTkjTkuAQ+A61npe/K9hngL3lPYhDTfeJ8SNzAYM0ISuh+XvEhXtW4e2tcDSmiy+wm1dFszs
l7oown9lz06Yn2gPIj3hdNDV/4VwvCMmmBWefV93h6iVdLuF3yq1syWkC+T20JwVFQUKtdfaaj10
GLx46xUhl0hMVfxAEwyeN+ui9Tuglb02Q979TBCk8udw8sNHhkNrsevGLurgEiF8tVuiGc5/1dR1
Ln6dsLsganKIoRU61zJkLxZuz5LsaIjZ2dX9qbNFsAOq1IhtgZddYygFY/XhDBVesFFV4TdAg3vj
Nmmd6k8buzMi5YLXbZhnCuqAtwLkDBIOnB1OD88j0vwDey1OMJhlnMoH+FcYRg2T23Afi2kdTkAH
4GmVyOQ/ZVEzVmGmWDAg8qcEy1O1XgsmPzDODK6qHR++IZKbxMxlBo0Y3nW8d6QvXotY50c7plUL
jW5iLNG6LG0+j5bPuQFdUsTfQ714/YvjhglOySDIsY5a/mWQu3cLTG9feH/nF2hULA0bq/LZn6Zw
3TQi8f8w1o9uGMb7XTlHKwwgn5oSgh0e7zvRzAa/PDPcZyH5XfzMVnJrF4bB+ads49DfEKuXjy1b
TyVDk7kq/N9I/dilEgS1jW5U8SSrJiS54qn5C/xJfEsLTJT7lcyJIKopluOsKBWOc+Ukap+PrfH3
5aLFD4upnlGiUoALU8zA/YlXLISR12Y5i/Nq7BPVZfUnezW6HN+7CA8xsZJ0Ko9pRvx452t29G5g
V9WvK53y1p/YfN4hgc+b2I38bYJF5F3VuNRC7IPHHtvO3qHJ/493nmiUYz3qLpdIKMiuIUrO7X0r
72koDHo76a/1o13HaT4GlXLUa9FpBLsUB2u5DWLAMRt8XQEz+AiUwicZc9aKYZ8K4hf2yE/rlpa8
/Rnxg8/QMATHWkUdcQmCLCEgmzmMPtVsXba1R3b9xFnff9MeFBth+gVIXgLtBw2H4WGKce2w0vq9
uVmxMilATQAoS8pM7yu0U9hOBZ7y5CBdgU1OuzhLUVMyjOPclv6h52hqX9oU9FjiCarGOqrNbXa5
817IMY3eLXZLdVGVqgR9OALZGb97J8GTBBCnoC57XxpSReQS2q7bii59Zdfl6lirfrC6yuhfsWyC
s/GxgMLwGmwIhSF3p9exd6uPqKHQK+N02CPmFO1DUTcs6ggDvwYlWVdK/JyyZv6dVI1zmm3jZdt1
WpbX0vHDHoXZNv/8u/d2O5Vd5z2TLpDlgUrUwR1YwvbfqAzAzD5NnPZaUsDcoCcgFEBPs4YJIWbJ
c1QNyT5MGFWVB7pP6qw+mqr22LFikrS7syrmtE4sXkp3vUd0F1m2OKqmWZ1c8p6XCqv9DoJbm9N2
zOt5TIJAHhK8iRimKp51jLox8fO0nuOTbOL7hB8XEmAyt35v8GX/iWUSbT1cUNe8td1/s19IF9ft
CGcjFeLG7TmiWZr4pyBvOW8ygzGJp0tNtxH3+qVhVrkFO2KbCwbrQjwj0BATdCeEuEucMZl8X1Sd
43PyYJ9UX8vqiEMyE4ukLk8Ef7VYNHKV16Jp0Alh7aRSb9rrnArwrflES2yYbnj7KIjXn2UxVH+L
ZXIuohaoGsYAiCLQTx0aO+kikV+m+C1Hlri2TVt85OOAlZgvH86bzwsxBonodpXnivBdWwfls50C
SWjRx9R4D2HgFuj78FwjQZsXg2Uex2zYlX8BJJCZyNTMGFSK8H5EQnjZwetrf69x17ys+bL+zsZQ
fTix44RXkJW1c2NgAlPqLgFKBh61nPa+wG3zMeUq4lpiqnIHw43zA2p92GIh4To8V3k4nlNmf8Fh
0WZ1diWxjCNXapZytuvhiUvYIF+ncXWIyspdNkXr6mM4lIM+aKPF1R8LbgaH4geyJU+UA2kyrn8z
HAa8yoa6HveDvU+/st6egjEix752q/eH0GV55sXscZBJc+7wfapNGS+Jt2efDY5DDAZcghDeyMuk
Zd8EO2vaOkORkfqPEFO2x3cfPkjEf4pnFePy7bwUZ1zXB7umMiTkeBhCFLIkJtkdwYu9tHUcgrQB
pFSTuiVZQ7WGgIZA5BKXOhAZmbe1iphbTnM+vunaZETZWDpiXsqspx5PlkUfxEDUPRjE4D3BYlg9
NrtVNjuvLgkN4F1B9t4yhwaP43Ymu1FlpLcxI9ki4EpRLNTVKjaqjeP6GZ147Z4gTOLBggloo+vc
hYh69VIZeWmQ0nl2gU9i5nJSs+wVlCTzsC5LlWPCcWoCbjImNZ+gci3bNJAkqXsD/5dQFR7DHS7i
Xm7hZuCVjEXq1f/MGtWPAdfXl9Q2ep0dNZ6UwwIrggRYml0BJQ7Ft0GbV7j7H3VTmvaAQyZ66n23
/rH6upj27WimNyaJYfbK6kDO1G1V52L8TFc3buAKRjGqQ+AaZhr9QG59VEwc/rHFrVJfiv7i31Qu
ZFM7PYefYePl2xTXSEQuvQsRlspBvsja73w+9TSv7xTH8n5jMaspdymdZ3gq6araj2BMmu5vOUZp
/pu2IifjYNe0uERrR/IcSYibN0TpW7HMlpE6lFFawwwJq+hfO/nxDz/NoGggb3PtY7HguUBateM7
Y0DezH1PFOLRd0Y3ecJ8iCVxU4kFpXjJWRgQRKV6mSlKwKebcjnL+2If4AzNm8pH3FRCscBQQpvr
NiZOWraA5N1y0a0ffbXGndI/NXGM33XHMYqMGdTdn8mv4vYxwVwhz9Ac/RqPWUQDYEmEMtqocZu3
X/RyZvlLjqopdmSTvf/YJ+BXz+Ed9SFQASTOyDrp75yogYwPS1/cYCPDhCWcnLw3f1psAAwk9L5H
bwxOMpY4S8K2jvYyCXjK7dDWWxGGk4tdQ0L+khFdF1sZSM5AwljPGivU/MsMKjCfQDc8TZ2zpOOX
9cw0cSvnwU8MBpN95Ulxux8AFA0ACdb29dF2Zv5HirspnjkjoMB0U4bfwzKsN0GXQs9lt5ihAu83
YeJKoD0jQ4NTVcxVds60l/7D3B7WO05q75mSdbjEEL3uE++4/12Yqv3FXmPiFzpNzYmsR/9qAQUc
26hrv0fAT48Gs4R9i0SaH+t+HJenXhJT3PBTCGRmnJEAq6h69G+m8JObHAaNO4U0rYxq/ph88ffo
on4CuBbzH781WfnT3wSQP+zmBsPgsIs1lPFPTm7+ypWCKWHgk6hHw2LP20Ll5F06hZyC42kV6C2T
cHNWDYDd/lEA+igYu2n4FcROwnDL1+h+UuyF4FgyFgYsh5BcMU/07AzZLoSsPB10ijnlF3EGjfPP
GdX4IqqOp3/jEa9prwNJwHZX2wUwjd9n9hjrcGRK1mAU2pFBzHOIXZY0lorG2n3287GkFO+ZBTad
T8MAUjByCNrazgdda1uvOQu51j4u2Hb+29eU41edRYx+x06n15lExHfO7jaV7lNEO4xpwkM9lQBd
52OpkhEoa7lmLzTn2J9sV6CD2Xl+SSQM8WlLuEmcGJ2indSEAr6bqEvXt7xWFeRbzBxHaRCdUO84
eEDBJWI3eWYxp4xLFwszT3TVf9VFHdw0oZQaubDJ/f9GoyvBhZoUNGzYS3lmtqTQTfJCEqspP6rc
iUksUKXpw+IV6b70wDQfICYuel93Oq5BUBRJ9UeQ4HN/ymB1Wy4csIgfAwmG4meE+wBBFPdskl2g
bnpvyH2aEUuetPtChHG7aTi69gpAHk9TmzXHWnLYtjTy1TWcZnLWOZ7Xl8q1od2Gk+M/M/dO8n3h
QvH903vZwAMCSzXoj5Q2JE8AGtLujt45obDxdghO2PSiucucnYwHAgtYjEhf+nm4EUQ9j3VZt2eq
Smc9rV7kOO88/8oeoyFL87ta76bXVTpA+mQ1K/NgJyb7t56nxxwLa2PqQMVgdpemeX/l+V1/ANuy
JXdQiy3Z9NhMmkC4iCFubn5nczcUGyNrXRDoyDSvRaTkeBQ+BKv9MrgTHDS9ELOQ9Ojgi+rl3MxC
z7DKvHIfYwFnYka84+xKH3B8GA2oKBXLuOSmdJNm38kmvSKH6DdAnnhBtFTVj7iEZEKH02Tf6Fgp
EV4lQJFMIyZtjJv8bgGSbLFCSkhTjp9WFca11S/tV9EuwXjSM31+wZYltQ9h7hxS1AqCsGUI4iD2
AQH+uKPONLUzb/O+o9aBTihRQXmmGq/b4wUdd6S/IJGRuAC+xFTpLsODqIT01dQrZqsgqp8YwZPy
z8uaGXSE3QszkC9y5iceOa2aKYH/JDMWqW5ksRrSDnZklpIEi7B7kWb5XWpKABTvIr1O0WfLgZSe
GLhP9g3koJO/BjljizckRCqC2IVSf6LqWLKPlXMw3XtpRkSKpulcoSSCoEnGo581qOis+Llgygf+
JtPgtBD8bTdGaeSM0h1DIjT3N1mAdPWPXIa5LzYpzgPDtL2DyYJlZJ5+R3yHy5XJ6wq2zXXJtuG7
ry36as/T8EbDVBbnHicCebieyCwm2SD6iMp8+gaSItufDtEKYg01P0bKOOdSB2F41cxm/tFZJlgT
O1uixIOR/aETL5EnRtr6mtEq058WTK2esaV4eCSWCVk6ndIbkyKUMp0i6fokwjbMrBVTvVGpl752
On577kzuSDEM33Ni+b/wyjivTeFhB1UWxqwLe+Q2D+BPsj6lkETZar5Zoo1mXHf2QNtFbkmJyjuN
OBves4wNAbeIkPMOfoQjQJSpXG1xt5RPmem8lSA2IeJt4U6I/qheco++uzR7PuD4ttDcvmOJD8Qx
IPfI1zRBm13FXLABwQ+Li/VN6ByaNgmfgrEPkTOXFOMhxgKv/5HFVfNnchk7EzTuGjx5Ikge8nCB
qYLm4H1IJPT6PFfr1N1RPjY/gT1IbgwBE/rE+T452/QxeaL722bdX00I3fCbKlTFT6axYfUCBMjJ
b1Gq5foexV1uP7vJUJS3cRdfY7cpoH/V/pg9YR2cdpHbLb88j4DnXfb6B+cQS5IwUHHrAHNVMnTt
F8vXqTPaemDLdd7q4gonOhhe5CyXI9tWUfQ6nMEYKYXfnUjXpt656yg1hshHMTcN/yGOhXL8yubR
/nIc0udwrczTFIfjsWvZ7cfTYOrz6Hg1gzyfH3HvJ0PcPWaZV4O9NaW+uREomlcfuAZZAK099vAA
ekxxueJe2TNwCD4FXIuXyWs7TCRxmdz0aj36RXzVu4p6AfwSjN9jVHVQiQBeF/9lsTMjJo9F+jj1
dTV/N16VIH9F2GD3cxAsIdCbwR6VO5TjYSxBGG8H/PhyS9VbfZrAC4A0N4THp9KPJONYVz1xT4Rv
JT0sxhOZkQGpo+I3XFxzW4iwiVc6SAazWJ8FMZSlx2aAmuU3D7FnwXHcR3903N18z2DwW5hp23eu
Qzt3r/bb4gD1CSAZrnv6VCgymK7HgMCUUa1mADz55zAM4fbk90QyUCfuluEkbZ8Ep8Dz2VexQAe7
wL4IXzWYdH2emR+anemD7FTxYMkbilmHshK2mDmp5eLgMMZZFTDm9G11UWlAngb7rEjI1be1d8hz
1TI2tx2S9jbGWMcSA7ASkNh3tNBugeMuXf6bEw3fky+jWZ5zwQaQS0/J9LcnEkLcuICrhR7URpf7
8fLkVwPsUqWa7jigbCm2dfjpeHYbouM8nC3sE04Gl7Gzg6RBuqdRbU3pn7Xpo1/OMn7zsnohikyY
Wb3CZin+FaoBm0/aupqH7zakFG0ovWlN/1gzB+FKSr3ywpPsGs/Z4ZjM302Ics6yjLWjrsqGfxBb
MnMQCVbRbFdnHMQ/ySCq+Zqp0qHNRCt4m1Z/+TMZ2f1QLQ5iRr9twaRMBF6490JGXdcxdasfFufx
ofKrPP5XoehhOwpA9txqb2SHusAm7RA7r2TjZnsV5f0jzYGgjwy9p4wVDGBWiPPusjIsnunJB97X
Sj7Sog7nSUXNQftOegagVU+bfJj6/rWKwtS74Mxj0QBYz1Zmn4sFr8a8Q7WUct6E3/lo67aIrr0A
/PNG7eVlAH9YDKBO3FlNf4AYHPDgqbGX8IS69U570poFSYPV1VPIko7kzLlO4Heh0dhpfx7cd3rG
9Ei0PUVxqhO/PHcuLNkThXX26XARN99VqovgV+Nzb285LZwzLNKgOTo9HZqLi7bcL/TPRz+03s8W
UCPIjmpgB8x9zkPKwvOj+uiGQ3QlOM3Eh08F6MeuNGU0C02xmXwPSP1IqHD62U19Fe+GKK7+3aeW
T3O9QjPEpZCN78tYNVss8aE9Y57I3h1fZZKjQNSx/aCJFEQAg7QL3kcA61TvrRnleiImCq3/KUlU
NH8NfjBYu2kFu5vYVdG2K3g6gk68hzjC8uKjdQq9oLEr+l4HEx2EQckwAA8jZQDl/clpij4AyyhZ
wDPt9OhP+pjOtU+VvtL8Y4zSjGcAGk9Bcy4YGPFxVGSN/sBdnk7dKRnkOOwhFxPnwW/P4fHdeWP3
yJOXjiBP7m55tZFuGfmUfGaWHGUNWUH0M9HxVrSYYV0d6RNWEzQ0NmlMgspHLKmN8LX5bvcBNLBf
L7zsMvP5dk2eBadsGvP2nXS/mye7NWGN1U7FdjzlCS3dvA7KECmN04rshS6hDUOPAaSGNcF1tmFF
Xz/vM0eTyT0ayqR1OuYr5pUdYCBHfEW4HcPHpmvi8qHEtubEpzwOeWd3NpRg/2SbBem/tanoznc6
6ROHtQs0IPoa5HkOj5M5ukWPNE60XD0nWf3kxkoperddAxzwb2WrO6i6A4eU7EI18JZwyPOYpocy
rAyJ+sjqEPStNHVfHJSs15pDPK3C9Wup3OiOWRtr1vTcQ+xO3tZob4qeYgFzkjHhNazRfObVrmFr
xVo4FvJclWY7AN/qDKprYeqEiMp/5xUfI3iUBOpIIB/zweA6C8QMsqZihnDx6gHqaoT7+LPgCef8
msP5plXEI5PyXcoXs4pVbDl5C1LQA1QphMfisegY4z5baCTNXmG7vn9WHUOVh6an/df75fbWr0QH
Yba7+rUPCZmNEpsNMqfFuEmSYiDyz9ilLE6OBG50iBqY7JcRhXJ5jbiv/zbSMgVtRNcMjxNKzQI2
gizNgZU20H89jz8JhxFG6/TZb3p4kRGr6IaPirTPsQ4d2iuLgyok5Ue6grKVZ5fFPyQxurmQUPkd
n+0oa2quPgTEfhuSE2G5ReV7zwyIRkZn5t6AYJj1odggZQfDIRuceH5nRC9PQZWYGW7HEjy3Y25g
E5RyjL6CcFSveJGjnvaHmOMRhhYKTJroGoY+leNqF8ZCWNNKJjQOsGf+TmmTP3qwtE9dMTSPqfCU
ObPfYBHXNYXO400l9z9hm7TaVVGJ5cGkvn6Khz6swPUZKmpk6//Q+l2SXYUPJDu2/x83IHNknCZb
KxJ3fBinMisOoZi65KOscbecYozQZo9Zz8c/x+qPd3daC36itYgfqznCjJ8yu9qPk57Er3qiXQdH
cvdEYDSUG3Ab1QNyR5XvCCtoZg7DCqmoSPquO7j32K/gHFVc83W+F+DdB6wTGkq3MPk5D1tzH/lk
zm/BBOcLonL1X8BVesXyCpWscAf/cu/PwzNIBckjkKfqAOJvucWNd4fhpsxMY0kGYlQr3DgixPV8
imGuftNOzd259MnOYdyAT7rT+VQEm9nKyDzj+gyw/9iYIVjtFvkP6qz2m+VgwznqIv1fFFUxyXC2
oHSPAHd1SFVksh9gaPSxDDzzzZXasN0tsXafzzR7JE35OhEc09DwOsT46EAc5n8d5z4Or1cvevUL
jZIPB6Uh1D+44bW0+GqwTkZllG/yLC4vzJQ55AD4DFRoqfX+rOVYHTJTrdneuHP6N7UED7cD7+LB
kOKtNni5Ky6sTne/nCE3AThGJ35csszY59oV+g0PaPM2FwI4Apq/xQ9SRL9K5cO1pQb1EMLs2B+U
l3UB8ckR1d1CWPpuRhMVGBWZ/O2LOOgigGwU11dLzAh+mhnLs5wj7palyddz31vm0gx/079dl1V6
P5o1rnfsrqGK59fhRtus0VkOvGzQCsvf7L5RXYGDDJg83ZdsMZEHjDu8k7TGLUFekgqvLHH/UWyA
pRymRv8pa6c+qDjh55odfUlWsH4XAyXvhSClJv6ngGFtJnhrKwbyKXh1WWZVntcKNNl5Hu9YBXYq
FNWtYViJTbWfftSt073LQCxEXaH8b6chpt3ukGpvAER7/zjF0jHnVbkrFh24b3rD3gRi+VEh6kdV
p94/MbR4/50sLs6IEc4pHYn4E1UaInxEDsw4vL0ur09fpe9iJrZM61KWZGGyyWG+lKqGxikR74KJ
q97HzcJ+Eru6tykG872zo3H3TV9b+YLAlR2MsdXwMWAc6j4Ih9XXNEjagw/OCHpaZcZX3cXoNHBD
qESzwVN702MyOSZNI5wNc52aS7GMGib+qbJPAeit72KWKdnlGRjj1cX9PVK32yh8Wce5/bZTX9Bt
IG6vb5RdVX9qowE9sMsG98pkgBks+loRj98eQU/cuKJxWMJRxHPDfMW2bG0oar6QYnEnDiUVzDF5
8rjprzwiLqONQYjizEJuFseLyUnQmDQr1S6dlJATjM72nuGh27ST6X9HLmPZQ1C205Ws/8io1Rvm
7N9Uc+PzvzNNoT+t3Ymx09Ie0qGM3j2ayvoxlqUN91HprN2Gn404cIDLFSY3syJiuYzaXdHv2JM6
iRPNbJ9/MZccYPUHRKNOnqca/3XJ8MRvao8z8iQCsBebFo+G2MT1CituDjP6IFoxViIwzMLumLGZ
7r6Hjyd0kxYM0DZL6DXuXpJ2JTTPmxA9hBnqndpBY4NqzxyPWfo75qVKncpE9xHxQKJDJSPTRXhI
fDydAxzPVBOl5lTrSzY2zGzveawLbVCf2wySAg6unH0x+L/oAs81ZQ6uzJKjHT1R6rY32550TCn2
OHOZWcHTsMFzsQA7vI2yiA3GN0yhk90UVZHUDxZFSvxZUJvWnVf0Sgd4z4E+3+5DTHyatEnxq1TT
GpPNsJZFLttuXN3yAxrsRPbBMuUp9darGNVsmrjoefQQK5bTxN4hbmVhDVHboM3XnruZoMvljsll
Bj15zCv2ResL/Ztlkbo5scoNtsZG4fcdgsOggNSRzMuCtaf8TkcbUx5PUe/gA51nKdC5xRDc95/1
DQ7LhSncYZxVVvu3JI/xn6ZD06RUtF1rm/3KE27Urqq4PfYcgegLYQEoYE8+eHBYXtRBAICZHUQb
i2OMJprELyNYt+OBeJjcyiveQyCRLRxSb25fbTOovw7p31NHzh2LtVPK9SEBFlHtVO0pUjIJOT+X
87FzzTuhgU5i22wRun8byj/BeKihD0FHJ3T34dhuHd7GecS5FKpMlMCf07Iao31nyPDecq/Mx4M/
Rg23Akqv9D8Z7wqiN/hNnT0ub1Fj1ijoGbYh8crpCPjNgxnbZLUrseTk94yJtvDSNkFBAwpdz2ud
P1012ZhKsVbda0GmQgCYpbaWDwBTrLchTxb1h4gOgjRvVaeg9UeavOKhxTdD5CUwwnvnlxKJr5r0
pqAU99OQBkj2nruBX5ej5Hp5yycPQc9vh7aBPKLI4IX71YhGbSVeB7lfpm4KGAQkwDumS0Fn234i
xqTyjRTHkB2JwjneXrd5JyfmxrEXeacM3iHDBuCGI+KTqe5vowOA5YqvKAebBxZAdM8DVg1gAM3i
JGfARH504XZspotFBQgCZKEJij2MayjJUcFcejuR7BvODAbRYhtM+QkZpHy9z3fgLGK6SUvhIGlU
Xdg9BR3Zyh1MsFQFG68AtUAYXAaYRLlBuwacuobj5GE/dk/Ypkg68z6kgyHFj8j67BKpL95drPss
MOpKS1yBGtR7EqkEaR2Xjrc+jNHq+n+koEG5JW6VA3Jqyde+UQSG66vC3QG4M3ar4YYK5g7Hyqxz
cratm3gvyRCxogt4kG34J4BW3POkWZ5cXnPz2DkL5Ro22XE5dGEfGXgAg4cbnckd8f7Q7fzjSJQj
xN9KKYeU4XTFbijdJvnMYBLWmwZVO2DrWJ65hMsJyT2mHiOtI+neyfsPdsECvUINcAraTZvD3mLQ
GzoLKwQpFsQpS1d+KYr/X7RJCj9Qhs/mw0oUdGhYWd3JsCW1iMl2sXcoru8Z0ZUNgQdJNpXQ5OSw
UzDTCx6XbdS0ef7gA/sut6O1kG5UmSw1Y17doAtAWnSb42QanM52mp2ESfFamQ8h2xB1wG/L6ZrM
IfTRbqxGQ9M/duWzmhgpsRsCI2q1iZaqsDdDXLmL9vNa6/gdrqXAGB3Xcb5jwYdnH1b2XqU3+NUO
WHSKlsW+MPOVXERpjschZiI7fbaew+RxLzs/0xC3rc+YDC+TASHRUsRgMhHrhLkctXAXD7DVt3CA
++jQFYCIWEbiCqI+ZZ+y4mTO2aCxL0cFTaK/H1J7T8HFwL7EzOy/POWaOZGbxkY2IGEsGurLmow7
3iZ8h1ZqnT034ByXzwzcudjqMNAOA+OB6Sqybbukw6YOqjTZOXOEn2eYGe/uws6F8zeEYLIvAc+Q
uXFs041twybJKWq0UlP8rIQo9c7pSfRcQhfq/s6H65tfPabbkKJnAi8nip2i+GoyJ3TOkAG03vdQ
VgHBxFqjZMY4xlwPlqLhPNmEUoj2OLhqnh5swnOGng1OaRMAJcS8VPuoRdPGUowDCjPwytrNhOHB
vUEJbJNbV+emegn6zF1gSEKLJt+FDfHE/rql+yEyiQ1IzHBBLniHCZWttVO2+9hLiu4kl5Qii+9m
rnelv6r+JQnzar7MmPXqQxHYHFhdHCIU5z6XKqILk6c3emezYChLXQvkg5CYCoP5t9PnxfHet8x/
0f8Yh+BSYPMCQ4Hqg0MyfE2jqFbPwYJWzCLrQzux5WKQ4DIMS1XkMu+rMnTKh9Bnr+erTYp+vkqP
P/CmIj9kpdOIfFi70dmPyiB6dNjrdRAVnekGO2qbXbgbBs2QF0hu9SceOFAP9+kJRokqWB+g1nnu
Iet0wKYGcs4s/hT5z3IOh33LAHbbdHl3rcTKDtigM+5FptECwqLNBnaBGu+Mizs7A1zMGRHNue8D
Wc2HP0He9/qUA+ViStojXnqSHZ4HCP8w3NYJLYiCq0+v7Ejprvd8PupjxXzxm8XevnP2alIA96Mj
4u4Hz49yB+NuukmudHsUbdZCGBrZ1rlLVwin1L8ZvFfaXARa67D7kGp+6lBAquFrruuIUY3HH3Mr
dUllkMIx+CycVP2ojQ6PEoysvIJQs5eV5NefhjYlvIaNjM7lVIfb3nGMQXhV6syI5y6msdJkhwVl
zi9FkotbFgVsGEVFsBmUp7B4i1iuWuwXi3uUG3o2zT7jpiBVP4tzwWnCohJ6VJye3iRRzloydi6b
iLXnEqXFJdT2wKJX5xsbknuaPBLmI/l9lxIfFMkBuRweUpn36zdnKIIx1myDcxBdkG0XXQFz2kkb
GJQD2JAtq2q85WnomgAipu1/kmJNL+MSgSRJMZ9sFN37h8DxBLhBecF9yj5RMuInm+wDcYsRDiz9
3t7FP3oK84CZnYNpYjeDK/Kg9xcc1QQRoLuSBBdAEm12swGLE1Jao70r4cmxE9HyQkySO9Mu6NGQ
jKJwk/VLcPkfX+fRHLmSXtG/MjFrIZQJkwAUGi3KW5JF39wgutnd8CZhE/j1OqWdQhFazYt5hs0q
IPMz956LjGtwt5y3obfLEoQASELLUx/XfbL2h96c0Ayo6UcEQlmcgyiLkQAxnPhthRqgb+iMc/3I
i2lFB1jfvv/gSbQfhyaxmHaxOp92Dmeot7EJGyuxj/DZnksZ+uRalkIfSdVDYc/hXO0TzqdD3kfJ
u5VK8xFP8FTWmLn6Vz5kYu1MCl1MCOP3B8rP0TpIwLkIP5t2uAb2EgDIJcqmScB7OTE8bsZuIRtX
FRd/XLZU2wXDDPSVJFojcU3SV5MN1TMaY+bkWO6jsx1G3XrOGRuvkY4O/gpXnK3XkV3WVLnFyD3g
LYygtMd8mXGoruqNLO8qEiE1kl5reRHB3XivkhkQMkGhuAn56jdTos0L2q7g3IE0ZCnDKfHR2prZ
CTM698v4yrVuKLprCOZGiZB9iclDYOH31F8ccNuy9SzKThWcRowNgBZje4eIiXUW+4gDM7v2oUoD
/0X1wn9SciHzNREWCSTW4iHEcfs+OkXDULlbhIaFtwoiEtdXTqitfs+/XR/ok8zVGqJqDzR/OkZw
NBBWc8NHW2O31U9rEcy+lFJ36RY1ofkknaH27/VEvvfrLps/W+Yt/cogQ3wBu18yvAzRR6Eg7p5t
GDHzS9NkmnJiumMmPWJWXgtV1pwlFo7ZVeimznuRqfmEX5/sGdmRksakx7iEv9clO4cFQWHjCsJr
euAkmxmOMu9dq7IbjqbkMLkhU9gx1vbj6LjBOfZHe/qfOcC6lbPeF3PrfkiOtuZtzhfyBrBSiWRT
xkEtTwnxhky4U3zRBD9ww5D0hJl6BUE5kQhUvOEnWjLkOzDn0G74ZEl8Ok6KYCGp88HZdfVSvcSg
hOaVXIz7FxY7xroWSr4PmDJMEbnUad/uw0VZN6BIUbChukjPChYtUrg657BKIWYfZGmpHx0Tm34l
FdJwaj8NKfNeiCEAwevFNtfzR2etMf2nF55ejp1hWRDgWpXxdksLWJPWYzJHtA76skhR3dDXWIfM
H5onuBDZj7Dksb7bevAmEpfkcrkxHbDv8kbRt0Wwib0gPNn56JQrPs4SeX8kiaaZHTtxVn2b6HgP
osGuzy5B7Y9s7mMeZOdOcMwqNx5YLMRFB9fB4UaSM3TVj5aCszrB+wOdQ/MF/Kdge7xrWbfpa5VA
tTvVy9ilz5QfsDnqBi03mvEAYEZEVhjsMDfqxqepYtV4myd/8J8daIyImcOlO0WoXDEh4JiUYtcl
TM+TqZcVU+aETByASJa4Uf/FTGMXK5ZrQSxXsoWPiUG8tNr+3A4CLyCo4HOAuISWKU7CGCSPGMGT
dxC8YgdfKiySvrPXZibOdM0UXG/YD+NPolKhMAeEUZZbSeYGfTbHXLEaJD5rtF/NzU0WhzQgWXp/
77Fde7YIQcv7nJsHvSQZuqAQHrLucwbGNF/BAX12izkk6LEM4eht97aD6uOWN0V7jbWjP/gETH4q
fZkQcVwoDOpQ6LqeKSg9NYp14vymGanJ2APDqKvQiU/NWLDgXgNlJGK70tiFDziS2SNzXc8/HaZ0
uHHBGZeXUbs1JL7ljsCJBcZhO2fHoBoWqkg82A6uQzHTGQReXG8GK4vLvYb4wdQc6jHPFEdWQNEA
LPMpnGgzOQDzaSOgDHYbpOCANglDaOJrR3AhDPNFBF/kejafoWyq5TrYOXI+ndrpZ0Nw9RlHhnpD
fwLbU7ZJzNc6cG8eSy/FAKNKtgkSfT2NdluALwxhOI+rHivzQRbA6/HUY05Z92qYjy0v+T0NL6zy
u5WnPDpLyRe+agPZPJdFhG2+Zg34qpm5dOtS9vaGPQheXIuF9U3bQzU+0Hwi9ahDhKqXRd3d6uMU
jqxOeENGeRKDxodHqUQY3i1KTVK92H1fLq+kkfM6dWOTfChcRPwqYBp2gQSUvmlT3pIzMzj0CaRm
IAqa0gK2uU1JrHwLn2NWSZKgp1DXNuIWOO1vwHDR7kP1YWeJYSHe6GZ0SUoXcf7YYnf96Hhv2lXr
JFm6jkAWFVDO6b5P/jRlLVkHBHemySrCftjfs/e4R5jxQGH3d+mIVGgfCNMdiwqg1FrlJGvXiG6h
W6Zl+47Dd9LPDCtc71RmAgnkg2+PFt+aNYwJvr24Jwv3HAwRHRbbzdKUt8YLg/jVsjGyoTqYSr6t
nWeFtXjCEwINAG381EOhI5LAw5LK6HjnsKFh9TsED+HM2c/ePHoaasdmiRQx2v8xt1IVG1jTXGim
b2W+tQuWzNNdSkOGDOF7ez1lMjhQHExgXyO0tGslvXBcSab37BTydjhKD/37NzS9qbi4c4kn6g7i
cOeVRc+aUQnY09YOKnhUmVBmNXLNg9pjpQE3KeDIfx1K4OFrZTAQwehcrB5XAOjEU5U6XnJKqyDC
v0fw2Hnw0/6ZdnloQAnwlmqhxHshQ3zmbIvH6A9f0OJtpe6nZhszA2NWja2KZBLmRSW5tl1C6hRz
2C/UHCEWECiK556IvpiNYxl81c7oAS3N5qU8CzT4Lz5hQPWJLX+6VmPbHdmc3wcvbRA9jDDCx0fD
prHYEkfSAKGbYbbsPLXoOdkwoKm6y+Rm3D7o69sKQr+t8bM11rDwhofwF9aTUMVJ4FHxLx76J+vK
Bk8uhziuYO8W6CHGIwk6nEqrjDvgD+Vrfyp6x/rScR2weOdDzEZgJ7kgjxw2ifTPUStCjxfX+D9z
qE0xEzlezuB5drPS/9S4bJtzxcTqOe652GhAwzuc1Lmnp6kqKH7fNYy4BZSSJUvtxUUDy9QA95M7
uXPGVxIu18r35LNdGbkQsdUt+RUqSviZLUFZnTG5i3i3zHbykQ7k4q2CTAyAHbUHnp4GoHh0yIeH
VgSk5z0HiKgvMG+Q0dH0lvVm6frcfaSdLx0Cqwv9w8TAYrZ5TUm+WxDqvLZ50LzPeWZ+h+Ps/0F1
QsQtyDXkSVEWElMQw8c9OBP2UGpDx907gdOn5x5zLj6pBTd/DBOMrvGUAVnweChY2x1nPXajWJd2
4+7BNmKjzIEx1SdIgDSznI7EUnuZeyYqMT0MbCJyxEBLshEOJr4ToqOFbcC91ztLY/vuJtFeC/2h
r5d5HdCAW4cpGXPeMuZm5sXUenpGOmKZa8f2rLhoERUlwkroi+MpUr0fnloPlM7BKUJLv4q+p0PE
72gh0PCd4gnHknWS9eAfevB/wx71T/EHdQkRFI1e8uzU1JZg/5AOvjuu01rclenai8hJECmucMKF
8JCFa+ggqj7ENdXSOkmccHn1+i5RW8wu3dfYiLJAUF/O6SYyjHTWeQ3TASaDGcZ39gbODanRIC4+
kKMTMi0rfCm7Tm19qRFRVQ3o97brbeREYXZTLqNNfn/aTvi/zWcCqJZJfeI6Vx0Bn9xZMDR3WZgu
IHYH1IxbwZLs7ganx8lN3087Y3d9+tLVMdG6xFYxP6/IraNpMdmnl9ggqAX+uK+hY1gAO4+gjJ0r
OkgR0CmACSvYTGd7TvWtbjsC+vwu8r8QKfvlU0Ix4r50nmuzSkrdOrmNgzvUW16UhjhdPXsc4mB+
hgYlAGC7HZ2wRXs0NMmlSzHZN1OaOS8AKWs85iIO0Mb4Ce7wNfPaeJdGrIu4w+H8kLBtw+9pluIS
Na4Da6iyiNVYGUKn8Cd78FfecJ4W6bHkdN2kJiRQsMrq8ajKFGRO0LjjvBIFynpCR2Bknmdly+IF
wCupk0wpJhGh7dX1Q6nj+RdmxuVnW2IePruu1f8sVG3vWArHy6MHPajdtmiH5jfOr0UgvKnT6jtw
O+/GSVj6iOSDiC3igOmtK73uwSpELgFx5ZP6rNqkbh6dRnrLHvhMHpK7LBPG6DOrYZiluRMNe5KA
ZLyO4NmSKmm7LNtqrJrN2jIuCyQSxwd2lwDmWbQiQYbtVtXOEdGW99N1M6hTEPu8DSAhsBwRjLmH
1GDevACxzRmVZpV9XDJ4/w+o5brqiqC9euayy72DKxEwnMbcdJwKxJ/SZcC6wWYWeCSt1+4Amghx
s5lPXe2l+zAsixCksI0WfPBrEGa+jNJPY5D9wlNqyjdGEoP+cCoXsDDxN/228NEqt7Boea/8wI9O
tGlCHktkueYiRkj54FgiAtNQQCcfddnSx0zEnyz0xK6+lKnnTiemZBWBKrMT0AZSGb8DT2Ae5AJ1
2Cs96m+arfHd59PzvlMify4T61/uYeKltoZL5wSxv38keqM6CLjep1poTMAWJEdKskp5zEhY87wz
LGCnlVTIPb5oBMV0U3Ked0yOkwOIA1Sb25oancjsEsbxRnVROv01FWqXTeUl8N1yXrH+V2GNYfwr
A0I1nQSz8vxS9P5wHBWjWuxe8N42fTO12QMtQnRqcuwhz6XpzbMKkvBrQFRDGabKBeUxbiVk0suD
bGL7tuAshhTvpFJtF4/J+6VqWit7QMWMvT6e7ezkqCZmXERSaMcUrUeec1fTOVDrRWYj1dMETaJF
jJ/jMUQ+7hXct4wkCkz8fTaTcM0dsC5jL/2wlgpUjVsBr3nUDoHbG+PY99kDzshrZpbgYxh826zI
yg6x4HX5u24ab1OZSDzTzFdHD5nPz9hm5QOd2EZPT7REFp/DBYliSkQhmJCSUEAYn46TBKiVsjpl
+mTjoZ7GWCQ0Iu2MeouIvogTB/sNqYoD08wir78cFdMLVwqdj0GV69M9oYD7xsU3fAK7n2P2C0Ux
GEj+UzVt2li08O0yLaPmiGjaLjJgTIsZcSyL+pTBIC22XR4PXzPWultpcgCEkyMdwzTOWezllxy8
u+IAA3e3y0ydQXhskxSjBfjyINu3k3CvLXru5dmhVHzKCX3yWaGEkWdxykCjIACx0U8JKccOWxmc
1di+LOxZVUXsynYcUbeeUaL1/bmz+sE9Khn7wQPrdTRYQqb2j3qeybOKSqXlHlZ0AGphnswPJOTW
G6OcivF/hkJLbVpKQECfrWwWUhDazp5i68T2S+L4VHA1fQwbMd4/EdV39pCsfoD1Mh2byWSsHilv
9WuuuUbJculD8jFaQjqhihTDY9HONVJrb1Q4kdelL8rpQc5ArepNzbTeOwVQNnZ1dLfJIG/opks6
DfaI8J2Vz7FhL9odBntOGPeU/ZvTpojkGyq0VZNHRP34YEo2FpEz6xm3of+t3BKBzjhEeh+LvHoK
bVvN50YGS//cq9LJNj0zsJap9WI3K9/HrvUwoGMkuyMFYoOlET8gQm9T2k69ccoxPPpYavRxlLI1
3A1T0+yyJkz+YmOQwQPNhyofoNy52SZDfanXoS9tPkqUI56frMmN4epB1trLnVN7yic5NEaOC/gM
8NbikY9hdX4+XyA3CutJsDFlN8tI7uyXU/0+kfqI/K6yuo9CkPVBwHQjP9HXlceUoMT0bm9R1RZg
cdu9NVaaJbuxcsjrbAXBWHYcDWuhkuCYMUH87VNKfdPhNGfAFtEJnM50YQvGmDTnT+BeRdI57dlJ
GNWm2TDwzLnAe9ZdVNGKdfxP9ug6SbEGnDEamyAkGOfWNHQkbSZeSliDjSCHV8DtszXB3yTGUy3W
5wqu592W0A9LcFauTT7LhNiLeZEo3WvGoKfYd5FmshxXvngLKmQoa9pNTDo2++dtnmecgaGe80OA
BpyKv+BUoSnRfoGlmE4/ab3xnXIsfOTXZDIZsqUjCdHMyaOPkpW8OBiJyZ6isruPs1rHe2zR+RzZ
HsSEgDjGnc6aEFY+MO2JU6ec+d2Rrnq3k1HecuIFSPd0iZq9Bi3EwqvAkFIRJ9sk0XfJMIOTw/Y5
TzcWkzIs8amFrxgELVY6HLOFlW7QAxQw/JKK5/dgTanDleNjzooJAbn4fg/MaYXDyCquoH7YIBA9
621hnoJEY+ph+Z/KsqV1mwAEwdrNXEaAwp7NvkUY/G7iij3aigyO8C3FvPXK1e4kn35PpbKnPWqm
Z7qMBLuO8afqqIi43bRkad5ZLL5LUoZf3xjDU00zJWK5q3A88Q2yBLTPS5mN4bZRpkw+BguZdq/y
5pnHIxovMSLXVwSPBvtx1ofHFPqSv8+Yu3yyuiGPsAzakLeMbz86E5eHj7Vt9NZSElhlxa527XSm
grHOUZ+oB4/wYNKSh7704OX7/SxOqKVS5pytU+Tpm3/nGTrCCdVqJnrzIxNJ+VvJgP+sPaGAlvhQ
mPoUVNMH4qRDIqOIaNl6vDFbMQ86PjtmRrSQNxHa4UyzMDn0YUMZXBDPctdCoiF4QNpkidfaV531
iqzGw1aOO5rwWr/7n9kfLcm2z1JlvsK08B6QKhvf3uSjmN4H6DhOdXcqdp81MvJtrYlVWzm9cbtz
DBHnROZZkq2TPiWpqFPuPYAmc9v5q5XAsIPVHZibIipjrXOsstTPCTng8lj5KoUYlvhq2rpk0F1M
0C+fMXg4fA2zVgemHjOrhGHBekhq5rSW3uxeqmUi2s2D8ItmBs4D2QFL1FnvTOsjNGqtz7kIEcJ5
ru1KmxsjJ4HzolD8olSrRBt4O9nLpr2VyTzlx4ZBCCNnr3EKHgI9/jUeWjdfOOOlCgYbuM3cbT3L
8y7QPxGUs+wB14qSvpNfupuV2gwtBfQ6W1oyMokpRZGzJn+rmsD4W8S+1YkNhHJTJyXpgysBJmce
NtnEM8l2FkJQASqJN0M0ZmdTjmxiM3i/oLTE14Cn9AA9ye/vYbK1eUbvjVpLk3gUrHqnD7dpBtnz
qoYWfaFyCHfeeHM5EV+niw2tVDv9AuSVJN9MHAnZBZ9P8qVh49Ls7NYQU4kQgoDZW+LCWOULDapi
j65Res8MUad0O6Eg3yNlshCWwW7fpo0N8ngcyBhRUOx5lesMZ06F53HUwocKCfdnwxonQyLuoQom
CASM8tDFfMxLewUcQ1kdexNq0zZInR1T/Cl6VFWn9MZfsqF87U2Q55dcBBON/byI35gp5e/IxrC1
IfeUJITYQ3T3xaI89DYgNL0tLEqxBKtUldnjwhb+TVkZKV/xnX3cVtZZgIyivpt98nPgMQWy2uGm
L1jPIe4FT4OJKvpJHhDJ4Tj20PgyJYXBIfDQ2Cd0jQQGTDw9z0Np22+k3Dbqp+iS9spmbfle5qbe
OxFxXEeY+pmzFdM8YABsDPxEkMk7HLwwofg8MntAjuW0NDgNtGYPvgMS6CmYninmsvqt6nEgb7hw
ySeM4UNV2wYuI3mkY6ACoA53r0dt/F2p7/6OGsNDdkDYNOc3QD9LsB8HqrZj17uRdwgIecVxMCWc
ESbTfvcTvZWxKlKv+UM+jZyVzWkBulmftC+QVHglIYi3OLRb99bGMWvcFcQN+vIwsUCHoQdupumE
ojBpcVNXVECvaLdoqdgwEsy1rkPL23oKKwHgIS7Kjg4Hd9FT0CPpRRHrjMDL4iFHlrISlcsmaQQh
0AGcnvo/btF0Dm18Zk6tH0y7mu4Um6Ld67caNOQ+9aSDZoS4wbtGxXNfCXQMX/oh70EkhskfxjSe
+PKiboig8wbyN0uZaV7DiBifqN8BcsWJcY54I/XEnZ50v6aW/0oX1gmVRh9jZ2Ex9wOH0PwcxpmL
Zg9uwZA/NHhfl0sUReGNSJXmDzI0WJicBep16nGN/yrulKfHws7SaxP2/PJBXjgQMlwsDFu30RBp
+LBY6g0qqdttKRuRrF1ZzGcraw3hFFqOryZpk58oGDu5q50pKZ+CRihWEGEgqq3CknBkKkxJETMK
f7XSzvJOLGkGQwlUKP3oBEyL8UCAF9oQBAzoM8LjGqLNiZsGEIfumZwhwqjOZWcaBrw9WITNHCWo
eYfaz892w2QZrR2LL+uAAYQugvwO8zRnOvxc5FK8MWuexm3LWProl6pd61Y3z4ttcnOiO1UASZOg
+pWIdnwPxBggDOC5ZJqBkoj7POy2YSyn/gsKgZ6a86IZD9UrnnSSetIxNne6C9jXHyzHWGHkPFB4
FeqgiICnhEKe05Sx4ZrmD2nQEgXsQ9za0mcD7aReM3FHGJYMRHyWKyyF4Fe8QLXDPgTiZB5GBKmP
o+79BzutyxeV5mX0aBFYm60AJLOmIaqTfJVNRX4nJWAEeXZr9zT7a0RZ6YF5pPdOKAjRC0zf/e61
o5BxgBPYidyEJWoBuurmHkffciqTQ2GxfpZYwQ9R66a/PEbxbx4LO8Yxo/hGhhGeIjvTf/tU9JcM
J+W5KeK42NvkAED1LtmZcr6z58cmxjugHSqgTe1YCpMbIUEPXcIQnjaR6vg8e6K1L0FRd3CgR35j
IRM3JXSzQj1emyAlS0DayvnClGYdWWJ003tD8pMgFIzetF8VLcaRP3VQZ1SYpMHfTRvZUoe/Pbdz
s2uBfIZhk93UMvpmTUMoLj/ZcL9I7v5NBe4F0Se+/QNYtXS80oGQo9BFNd0CFlTUKoAnmgVB/ULR
eVQK0dVqmhu4lWhY4+cWthwh2LPM+924JI7zWCocqOs4pvo/Qb/O+BlzNhH55QTTw8j1cMMlOD+C
e1HNE2rW4kdVxfl5mMJYIQ5MCZ5G+sp3hzBbM4eN+WK7SRfWs4ttya4OCOn9BYj83IbNjdgmHAMW
SMe5W+ESlXZ9x7hA1qVuC7Et+ZGHekT7Ew3DaukhKYF1azx0Xzl/3lOUBdxhK68ZyvHDcnE4O2xS
CLEgx65IDVGjPYmLO9tZgKmvXKAUFwGQnRPSYzbHRGlO3uMxgm/hFTU2SlFLbGdMVYz/5vYMAfsN
O6HsglcMKRFxMAYrKRvPMmwvHhirD7CHXfLVS7SIDE3qmH6/JCf2N+D+2N6wEa/zx0pHOU2m5+Vd
ft8iJ/ID1lqPTnEegVZd6SgBmfpFWbAuXxwwcD9a5I9OvjcBVpS1EBkOeaUYEx2pd2GesLFUB2hr
7cbErbFwAQTe0VF+3p21TVVCGGVvCvWSgvFv/pB8V+7jyQPTrOm+/xDuxkMyREt89EPb4JJE1vJt
MhZM9Ply2YzYYVEDpilP4zRoZq7JgD331zIVoj0UNZ3IQ2r5Tf2ILRuBaVuHdryWIwHLR6sjKuiZ
eTzK6DzO0+8OENSutekkDobnH7CBMynxx+1MUED0x69cZnT5ZzXh2+W0KfQjcnau8iiHJFv3GNLC
VdvHWr0WEbPXFwJGSyjqtjLWFuFFS9zHQNXfYt36uGsSAHKGAr8wwyPMaVZj2deC0vtNUoOUtyWr
0hfF8JY2jhHyt4VzFL2lG7c32bUZa91wCM4V7zXRpcglVs3sWlt6M+ZGZGVJk688Wg+zD+e6VOe0
jvkbKEmwc86BG5Aj2pG29uDPM/0SFzF0+Hcl/fngNBhVfdhBj/e5HsobP5PMg3J97Jwmtx47eqAY
hpTjmcea8xSmjO2VEFoJroK1V6eh85oW2nFWCM6r4pQaIOKhAsHfbNgq2u0V2Hla/qgSlSVfrlLj
gOkcdxVhSV0/rfNUWNFTAuwY0StiJJdUXZicOFvrEkgRggfHtj8qOwkieKELFpRSps3VNi5gPdYO
3s8QyGW0W2JINRMriBYkCNTZcizpcpjjX3Ha5NEfNps10qqEQ7msyq+Gb1QdeK1aEIeo26W+Oliz
lvcRT3C7QwTcSHbe0IK2rTYB3rZ+WrYg4GHF+EJM0SbqiY+6BPOsh/ekX/xrxQIMzpc3MwUJtwWj
HbVFy12/MvpK6g3pSB5FSLDAoFuj7jPgoKwKyO6JcHAY+xxoi3oGv0TgU0UGVkfN3EBjKVAoOI94
w6p1E0mgRBSMSRW8dQysaNobMjV/M0lHWE/nOR/Ix/aJdWIiSTCYGf84Ib/hWro4OlehGSDnFgkY
1JLB0OfMWVyvIhIzEJYMs3ntKK6fimW0eLMSDdNvcg+6kcNy0d5IW0oc+bxTprDjN1cKpIsM6XP1
mx7DRV7jL4WNf18HHwsZwHGMe3FJOHw5/eEl+DJnrzoP6RupH5V+GCxAhWnPApTqdHkZCBVx70yd
MR7eXFPg4GYj12HxkQv20RvXTkY0allW9YetY17PnCL2B0dM8NmhQGH2Uiwy2sCNcp+k5UFIDH09
jgzXoIe/MHhxbzP9gTj2yGG+ajIg0g/sQDHceK/NIf4EkfOM4stGtEHwwzVLJvfTBix2Qt6Zofsi
ryB+7WUdBjdgEndvTOWGP2f8CvvQkcFlNk15bqU30sppUXxQwM4YKCG3ANpV/Ra4DtwnzHF9tQLx
lc/Xkoy3D1X6qXnJg+KODq5Hm3/yPixl/khp+903kFlWw6SGjZIWPltraPSF9XKLeYCO2VmPMb3g
eunRtv+JgtK7GILoupNke6nGNbZorMnsiDvK2aLZJ+mQsZ/BUHGUNkWrWkkWYPB8jCJhdOqCB3A+
lNwjawCCx+oy+LFkKGYG1wZwNHsli80tH78lLvDmpvaH9L3eepugqVjrxYclCFYi8U/GLughq9q3
xs2QO2Py26c+xcY+Qm233WD2L8y1R2TFU5gRY8MOtTzMIb7AxyAMJjcly36xvL+MoshSIqwgUs0z
6HpRbyUsWugVnotWDfTkROqNZxXxk2MRXCzgBMbultAOHTzHGUqzNTVMtO4QkeFa5PMlUSqOQPnJ
lrDIazOJ+mBDCdCMsvKx39YRbT3RnV7wvbBdAq3DW/AWw1/N9m4uKRHubm3yHGRjF+tuKSeUPQTr
OL/CSivW9pL2HdFQLmaKYTyzrJ0CWMGJ6EjJ2npsy16c3iosBCIQw+xWsbGciGXzGjpM1ks+fYCF
ii1fYVgMe4ysfYFzp+zi3eQE3WaMLctZOyzmUG+kIt9lVCd6N0kxBz8raM/TA045Xe0AlRHETlxH
ejLkZL2V+FXZfWSYDU+CoUbClDUiAwql84RkAbVBaV/zJC7w4/uJeQxywGhnmQ1p3+3E3PjWB44K
7f9ohhDNJtp7hHrtzGhmoyV/zTyPSerropgSvScUz4+2GQRKANdB5vBHACblc+NgCZ1vEgDANVWV
hpwGUNcLP3lq5PJh4g556JoYw2R4qZGTvrDGNYhp0Bb/xcY85Detod2FUxNlT13T+vNf0fLvf+GY
lbjunHT+OfeQaJIiZtVqLBRyAKwInvBFTPPAlgJZjIzj7Er8TA0mNghp/RGh4KGdUrVTwciUCaPH
NJ9G7XntR5sapCA+xfDPiStCrAoPrMsWkUDbvlZR4vhHh+nfc+RphgJEHuA01IRz/swtGMm/Skq6
YpVDj8r2zPH7vTdIJ7sqI6ZDsYjmjEsy6l9DPRjnmRGuB8XW7okM3zSDnv21PUScIG7il+MLOLMy
eWHPZPMzRQ5a3LHmoN7PpVF/rBEJwSoLeiAbSGl3Ogz8R+2O+dH2c425NhO/fKSM+edU+p0hJw0D
wEUtNoIqBmJjQJE3hbs2xbUATTOF818jBMLC3m8D41gMdrClrVJGTZuoFN5yw3eB1cGFFPdZxaUJ
0c0BzFvNxJIDesHgMrCxDgNYyg7Hxs4zlkOPY5ZPgj3ygaOnWrL5L3liYb5mMaVAApXUFqsROEXz
ypYuWI4xXqScdmcOSOnkRISI5o0t+6O5ubKTrIjEHrzK+R4S1bwFFtaIcY2g1VtOyWjxL5IcMj6B
IBwupcx9pCzCivcxUfQktUxqOs+hH97n/iQqoVUblw+nb/AxusJMH6LkdGO2FCZbMZY8vCmfq3ug
TIqf4rYKX9gy8RmXVpBZHGGhV7e7CmgV4qgyk/VLHDaldcRGnaebiXj0BtYV973LNZqwHWBQvqXQ
WmA2hW6D18ClCtzX6O2ICgRshDkPJz+Rs3ea7Jo+zvuB7ghyJnOGTDMRWBYkRc7BBZ3ETwDPlwQ3
/N0pmW5lAYi6CEbraVyCqXhadKjEo9GyFydOsQhgC4uvL2TM3VOOeD5695vBwgzsMOg5JpFt78AE
ladSqPnBdWcWs1ZKzhFNVfeJIdv0a2Zw9m/mK3X6FpDG86Ytn3qNLhBXecDHSrTCmL51rHLWmeU2
3m8WEEsDzd8Pz+XgGbn2iCNiGZWlVAZhXvvLGaNk/sSNoMmOYyFobVNfh6ywMyCk+a6DHAHHckp5
Rc1JN/3gfJDJGI/TuQwY29NVqsXsMH6FE0HkmK/Y+OpyTISLjl0oP9uQbcGJwGM2+C/ZRE+JpGtB
UNY7s/XUBLOFmau8j7IvS8AwbT9lrgpITgu98UvWcOdf5w7f+rhFZcBAwptChJQtRXfGE2z44dZI
PoRYO/3Slhap5Q3LGLyODWbUubGjeXxG3xcv+q8v2mHEFDg28xQjvbV6w8Sy9uApzZtRw/0TLw3g
eEhNpInSd7+mjhDhex/Uo7m6GPGa+HdImZ1BvgHdi6cZS+PixPtg6FPoC1npFhPhFRH5pGuXVIi4
wAuATP6AmaPxn6AEh/0D03xSrYfarr/SVtbjPnMtzRZJascd9hlX2NBB45GEkiCxt/n1DuyMkuRH
MkI7dQ5z5JD5AAcBMrfX//3nP/79v/7z2/xH/Kd+qosZEMA/qqF8QgnSd//6p/fPf3Ce3//f4+9/
/VNJBTTexVJuI2QXrnAD/v73z2eCLfiH5b8FfqNhl0Xec+Te0t45VRoFTyQ3//9PkfL//Bj874KQ
T9fnZAlC9b9/TLHE3sJCMXyePQR32xlmq8WU5x5s94oBFGPhqvoKsuv//2Pv/9X//cv9N2nnteS4
kmTbL4IZtHilZjIls7JEvsBKAiC0Fl8/C9k995BBXGKq+1jbnLYp63JGwMPDw3373oauOJpqy6pi
ObItLG4wAiejYKsf7fwnZQqQvC/6l5P367YVxRLNULVRFAP8lW2C6TSExXlQtqllkYXHPgvWhfe9
srl3QVVp9XJo/qBFuXCq71KjLn0kftxwSUiAbWOXOI/QOCP6dvvnTPwaW1NZtw5mXea/Xm41kssB
Uy+0phVewRpcVmRlZrmXXPQp0y+3bV1tsIN6Hv/ho5qmbVvapa0ExnQbtiLpaJXUoU7ASJendxl0
7W0zV04Ka57uwAcPKRvtKktcEkkeaKIR8KLpZfnjVNLYXdV6Ei5PsIUWM9YmvqduqDq1UYwqpqnq
l6tq7VSOYNzUj81XZVPv4GpN9tpq2Ol79TXex1vzPt53W9LC7d8uUzdVS4HfmI41lX/BLidfhgnH
d8fdLMpHP2GNf3siIFSW+atVzXJs1dIEVyWNdXnDhsYxVl9ChcJaslW/UNac2cLxYF0cPIdykaly
5AHUwAIsmMmIvFlRafrRcqnXSmuP+H+SmLln2G0Zd/e39+3aC02G/R3NGj+bCY/C5ffqtU5uLCZ9
jnFbL7ToE1QCg/4N3tTbZhT5elVglWVeP7qmKLo+/vlZrMwrJ9HgESi509ullu4qU1vbLfIPCkyh
WUeKc6j5F9ihGcsTC7QtLBI9Yb/WxSPdtbEMwW6RvhenN6BjMSUFjfcRedztFQqhA3+waGfpNheB
wwCWLCyQDmtg9pXuHC2uojZTKBtvGK6gBRLey1awvm1NONUcaYVWt0akQuKULydEZy7PCswvJQEl
+pYrD0CUqOzMHCnx4lEtU+XesSA31HhhUJm4/GaQtlS51OvyUTab91AFIxBqq8YGXdr7wQ8wrQcm
hVdm3GwZ/x0W1FQOt1cpfDt+gG5pVPot3WQ+VpaFVSLQU+htIyXvivaz01aIFLjdq1v8pRXQAg4I
Nl1lR00On3DgoMXpMw+umaPpPHuw5QSfsvQx0x9vr0VRL08ApLcOj0jLUhUdrV5oTS53U05zG40b
zTmWa+rp62gTbuXXaj2s1Z23sj7dtibsHJsmK6qq2hw3lM8JyJfGGj03R4kQ/Vh0r8mT7L+f0Jss
55Y0/i1noepfVrhVuL7475oYqqISBwWbox8BiP1puzeHIdVTn90rDGo7ykFKfhrk6GGyvL04wfkx
pesaEcviXMtQ/gh+OUCEVfIEc4+DS7OOIXUpPQ4MGN+24lwtTtfpuVowYyiQEpjCFkaj3Cw0QPrR
oPYk/XSt+xTNudpfJ4z2I9rzetvc9Rcjl2RBbCPlOK7ryy9GEVJD7y9wj0A7+hoWP2V7emfAf/X3
ZmxKwIYm0+11dGHvYGwx4Nkw9SPUCyvoa62uXPd0B95umxG9ffxGjgLLwzjXrsj8c7mcuiolv+xd
/ai+aD+9HbWwvXmv/0TNcwMTw0w0vN47gxFgvoPpGDL67sLe6S20fw7kAkf5T22sfPOlRfdM/j6z
pGu3Iz7YpqoB+MGQLWydGsCWUTFB//sE1IcnoVXy9NLDZlPUQ/41zbr+sYqKqL8zqSADLejSwpJf
bD3oiq8qQlf+zhwoFkNDrg+QvoUJhIBuIPn727/z2m8NIrbJpcCVN+Z8lztfIvMnZW1nHJnw0+9T
33JODJ2F3p0Wu++QerdUxUznDdO/Ie2yZk7NxKdwdM02bLqOmqWagvWxtVKm5ck4qsxFMLAK4qmv
8rsiSoZtkdQzH164dLmWeINxasaEj6NjC15G05kaaoeaBuQxC+bu10Yvg50FXvQWW/HMxo5edBHt
TKTeGKDRDfZW18SwozYOJIGUk46lBjARMin9rlSkZ2gxV43xxUC9dyaluDJoKcCTuX0dnRBuqcLq
QOFVPlTAgJoQxn6yFeUtS+Fm63znQY3z0xNg2LdGSbKZe//Kzy3oeWwDw/L4IcVbVxsUpv2VIX1n
ZmgPOeHGNhidSmcSz+sIYbEouOvBBwL6hdz90k/lpkjaqFX1j/tQWUUre6891CtpW2wZ3Xy+fSiu
HIUymaUZDlPdCpe9mAXWXeRAjQURH7iX+lUKpfKYl/I34D1LYPDlkmnceuYkXG/j+Abi0jdICPWr
zBo4ZUbbSeG+B0zC4OWGXvmiRmP7r1dmgZBTydDG57N4BLooZixpsGUUsqNkKwfqXXMCVHfq7FdL
+hWYzBDcNjixLhJqHfydLeOY4glvQ21oy7Zxj/m4b0W3PgXMOcIQ/5dm6DoB4zRth3SafwvukTlx
r2cWD8nO/t64qyz+E8ozK7k6X6MJS+MmBHpjcMAuPTC3egneN254NH92CujSYl/BJu7RRC3iDaW2
v16RxVdiQEYeL14xz1SyrDQ6+K2OEd1/ucqBth4h7F3dtiK+tEgetPEBQjZLAOaVKkQNprJyQFwU
zGQULSR/OLruYwRr1olSn+4pdzBe0HExH+Oq3tw2LXrGmCUZ47tkfL7yEBKuYak2tN5A6eIIlOuU
PJtfIKi4bUG8XfByTrAl0x/lxifJuPxibQ54UGfS7De4jybba35KqXiAOTz5CgrIzo5KE1fy79tG
xWVxx3DhK6MP8saDQPjSKNNMeR7YuXFkYBEkSr2Usk3dHW8bEW9t0YiwMjUNKUWbEch1N1EgngNd
MdLE/qnrRwNFa/cHCJeZzRTdn/PLHpLROFRmTRLqy3X1qDnnVOzpyjQVcp6R3/LCQrgw7VaG0b4g
aP3IvMz69jqv3FO0KjiJ3OqtCUIHAgarVMzPaIXrqyarnymoM3eLpPXeYv71xc5AhZgOvY4iRnr7
9o+42mxh5eOfnxUjpFG9Duk9fsMwQHhGozOA/jQL/T0NBWZBgr0D3B9G2pmzObPj4qvMUFUnqBEh
9hca2gg2ZJ30Tbdhb65VcFUqrGWK2c3c5pM28VyDErpCOVfwXqaOuyRVYEBf9H2DCqfLvz/xUr1H
eXhfWuqi7osZk1cHhpoxtX5yMmajVdkc//xseyO0icoiHz8xTqetT0q8G0cst4hdfbv9IcVrHWca
H7q6KZMGyjwKLy1lKCcwVDEuzivitW+rC9BiD5ACMeqI4gSsPbftTWymSm2T8g6phMrdcWkvGsqe
ye0GewXCJ+8Z426L+IQgiQV8bZd0PseI/v+aB/lc6JtcKncVlyGx1dSF7ygNLoPLRWEcbYbJaGY6
Qb6g+7XwGG34fHuVyriM80z3Y1vPbAnBCA1yS5dgO/QXGeO/4HQXg/zIPBYlHmbOHI6uYt5X2eew
XkgFDBsZcLs+nbkurxJEfgWvLZOiLpcYFQZhs9VTB80jMNb/TRA/Cib1anxCOrMFk4kve2FMSDeY
E+e4t3DqLErga5XM9f+CztB6UO9QFKFJXy1mNnm8hy83WaF/xKuVbIpyni6cEkg49HywfDbZV7uV
FqmbKjzqtDgchKjVGuk3CMS6bIAw253b2knbBvUN8NgGeys4U9zUXNZWSZ9XIqtSdRi1gHKp7aZE
Q9MPHhjmXfX2AmWUmQg4Ef4pboBjJvXCLLXSyxPkVzT7fUj4ObGKAV/p1oaTPfgM71kBa1pZfIWL
H0Icc2a3ryM+EQlJXHJ/KprUcy7NMo8PRMyCM3kBqTDzOy4DJAHgS3XVOO1aiXYMu2fh3PNUTFd4
BWOVJyM5EYSXtrBYRFLgr4HXnm1OQib/Oumbnw5QYWo5TGLuTH9ieo3/z5ojJH49ggKKhAOxtShc
Kbq9lsvHNIYSDEilEdAL/d6HM5708XC69GKGsFTbAVDH++MqIjZuAPYy1WQwWk2rqN/A4yL96MsQ
4C5qry++QRLdkg7WMvKjcg3lqSq7dXV0lUL7rdSV9hUKF7IOUDzDHUK5w76U0jhkWrCACdryAtQx
JGZbn1qPHV4UcOFvFGioNjG8c/0igpfZ3ekwQxXvTVq4exIIHWayDvAJrLXI6dUKxCAbuTHbx4ET
dWdVXny8fZTFz0w+Pz7TSUktXPpqD05Q7lH4T4wj0io81aB92/nvUnma2Wvx+4pmhBBFt5muvgLl
ObqZ/cKA6yq7N5sHpfwTSHdm3S2UudxB7ABoHyaJUmSHGpFCFRxYTVMW1mqYDIMvngSPfnEXQUmn
mNkmo2HkOj9iCyT56RlI4cyRFS88wbYmuHOr+vBtMhbClZrDJfKJmQ23hl8vW+nZ6+0PeL2zNm9A
3kwObfax6HEZHUgxoNt2OpLgIIilbcTLiuZ6AztD67gqRBV1AY23Wm8s0PZoQpn5++0fIGZM1HZo
7Vs82ajKkl8I4akKvTz2Kt845tHOrB6CYFXVM9Hh2gS5g8x1Q85Pw1lMXThphmMC7zv6DO1xlg+B
fIRefnd7IVeXtkVrilyMmEB9wLkKtGmXWMDwqPuOXQ5lhZDitnspV/4u3Mx3OcRLezRmIyhCpkDz
jVLB5XeDkHlIm7HIXHWbU7XtGYrsj5TQTYCvYf63/sjQv06wo6oJuSYEdZfG0NVL1MxBh91V7mp7
mZXQAH+K1Jd6DlZyFU4Miti4nM4r16G1JzhDEchMTqJdenR+MmsOdYP+Je5nQtaVN1DAxs/5Stz/
tOkFj4+hRgf5a1P6aKUtN4VZ6htF29x2hjEgnd8NDn+xSomFojytRB7ulzumMFGTwWXBw9m1t5Lc
grOZA8eIHvBhghqwYtNQsyhICSa6KhyqhhJppkgbuT4yYLzwvE8e/Oeu+wTz0UwMvvJvyv6yjosb
ig0+htbhpcE+kxnXlFy6/oDqJY5pAe2WzQD4fcj/M9megBd2D02qFc+Mv4Rw/Etq/xvu7MhdolBU
vg5aXVozGy16DB0+Z8RcUPfhH+Ujnz97cEG7rMUD3A0MAeqLMiM/HptHCiih2x9UDMmiHeEG8iCF
dJ1GKomTVBf1pyTYR+YBHbdeXt+2dL0i2kcq0ZDTDRJCfELSLrBIEqm1Mx1AQGQi9/RuxXMlaPEU
EDHITmTFZOdk1RLjPko6gdroWYCiQ4OsjdTfQRG8rIz3vE5XWfHZa5VVjCwRwLJNaTK+YTnwdgPB
s8EjZcbM7l49u/71c3js8LiknWFol77l8ZbOKqjRwNMqxkZj7IFm+7OqIDLjAN3zqlUMDtPOv9kt
SOWmXjLoYLfO3M+Y3JWxYk06QwdCvIx0dAxIoFQ0Kyz7uxEcNfuu1GWS5OTdN2Tm3t36E1Ohm7T6
6rmwokkGA4Xlr0zJoeeGDuy2J1z9GgIV9Sl6EjyW+D/jn5/5dm5aTmQ7oG5g0BnQOA5WhTbTxxaD
yFhPBLCEK4C3UeknCSYKWckizibDh/K281e0er1IWkgIPaTfBvO0/rsViebGn3O2IuguHCdAw5LR
qK/DAIkhypxIRtw2cp3SGNRHeXXIZOUkcMK2IZKtNMYAye7iFPBgd/s3ye2Wle8g/V6tigLiHXSS
uWpmvOejKXUe9EnbeLaDWwJeQOtcNJwxLpT56NB44+AgCt9Kv2mYDTVUOujxXZ47T27+Szq1i8Ex
yeRSY+l7xouCRCRvw09mnRyirHlsPRjklWez/5XWlfeXe/OB9qBZooyQQypHwgUro4BqN+rHBauh
M1w+xw2qIzXYzWfT2cT1r9uf4urOILpoJs6Fq45AGlO4pLTcgu6aM39WyFBfSwoZY6drDvkhOPPY
l6FKze7TwaNNJ94Ffs/8B2g/yv/FD7N/a6xvQ/ILkLBs7G3/0+2VCVH637ZYnD7e8FeZCrINUcQk
bvLe9RsoX5P2nZaQ7T/dtiLWDP5lhnrbaAdAwQfm8OzAeHrfyqHWJ+9t+tza61O1T+F3Ylo9XQz9
OiuebahLb9sUos6VSeGMdonTRJ2vgTwy36BAu6u7bgHi/O9y8isrgmOkJ/SOSr1L3qssW6hMDDqh
sjtlxYwZ0QFFOx9n9mwDAeQlrRyxgUhvjFgMH36Udfvz9OgtGVD4Aiv67d0Tgs+VPeGAeZBVdzHS
Mu9Blyza6j5svwUA7mB8QZ3GrLfo0902OOki3A3kCqrCyRYfqrErB7YeskJFeq+ZW3Ce7G6XnlDS
MbcUKpkcD+2ZpEtIhj4WCUKYFyMHm+aQEGH1gIo0WHcWaT9GjHzLLtpyaDMZztr37m6vb+qgndsa
//zsA5Z1O0Bs0ybv1iixFCwTKYVUFAWB08xVOGdIuAppG3ZZarIoO/l54qnrQUhWfXeKmffu3N4J
x8sAMKNAy528Z+F7bHxJ6s81M3XKsG2kucrfxIpG+DO1HmIU/xGSqtJCgbWUmuSdAfmlBmMRVBPL
ModoOP9y+yNNLOrCkn75kbwmcZVIZe90fdO4+5yiSP+sG2SRP28bmluS6HmhLxkB6iDvMArDA0c5
iFQwc1YSD5LblsaffHaZjz5+sSTB76zAqkMHgr/3pITfrmz2PDBmTEwd3QsbgsvZiXpqfQ1fSPVk
JRUQLdf3Q9+OLIXLnImjkefO9X+gJDHT/5z4XuT+IHXpVlg8hkXDYI3pPcTcXiiP9NGu1b601cNw
2jfh8+1tnLhNLiwJ7k45QaNRHXKqQqQCXWkRRdkGkauZKDhnRrhOElrYnh9hJks/mae9B8t56G5u
L2XCIwwZ3Q9Vo0ZB+0DwPSsdUOVlkPd9UJ5hzw0WQNDCmXVMpDA08yDK1UfEPb3ay4NkeKe0q5ko
fK+KPSyELiO0vfxZapkulhfDXPV20g3OrKmX1lJWmwT0wd+z7vUEbeo46Kzoz7W07OeQVVO+frEy
IRjxhEPx02Flo8gbhBkLWCpW0C166jJr3k7ZxlK+uPnr7U82ES5owxL/aKHx1hX7aBCxK2kEc8a7
mhWrDLpK5tGhQ1A3daSvb5ua+nLnpkbvObunulKCZaIp43e7sBYl7A51g8Ia91QABjH8kmQz3jjl
8ef2BG+Mgpi2QdRiD66zuABfhWYUpEDL28uacpFzM0IYdO2CB5Nc8NmMHxV0kJa/yqof+pes0Gdc
f+p4nVsSYlI71H7HjDaW6AlasXfwpf6/XIwQjAqVpjnTA/F7o97Djxam906hLuFkQ8HyvzQlBKTM
V+QUFU+Chfm97PJl2UOTWCBFFAdLHdao219p8nQptF8AoBKaZDFu2A1VU4t5vvcgvDNO3wb/Uxn9
iLUlJA7Mtsfq96huZr7XlAPy+AHobOs8sh3t0uHD2G4TuzWi98hpVgHtf0Z3toVUbm8vbcotdJth
CINDTKVKMBNJpW9A1x69w9G8gpJ7HcDdetvEVJQ4NyEc3SDu5coZ8ug94zlQI1OUwKighe7XVutm
rsNJU6RjgFLg2gOkdrlpNso/jdRF0bvc9duuuAvquFsUPj1ZSft0e1VTJ9eg5ctIGKUnTXx6G2bL
cbJ9Ni4NVqG50ZP7EF29VLun6nLblOAKtMd43NsU7xi0k7kfhXsE9oKTewKye1CtVzq+KvPwMw/h
KQvWWBnkYc+kgCIcJxrYEOPqSnU46b9UL13LcbmKSVxur0M8Rh8LOTMjvhapwkFXaHjdYYCq3YeD
w1Q3utIuXPtB91cSgh0W+s4hRCK3DQvf6l92x3oVhQudYqzg5BkSdzmUjNUBFhA4NqM3NzCOFrqB
oWfsEcGcMSd44Yc54ENgucfSwpVrSKhWdo0E/lgBjl/9QpduDbY/a9a3VzX10ZgQppbNP+RNQjLj
MC6euk1VHmyz2mS2t64N72D3+Vwte9yds1T9YzlAI0m3qL/JyJBcHiop9VxLGqwKReM33gR6/h4l
7p662srT4cJs1YMWr60UAi7pNbPtx97JZxxncqVnv0BYaYjQMxjMNDyEbvxaJKZO1TF4yU+V/R98
ufOlCictUXmgwv1Wcg7GeS1P+S5lzk8UjZenzJ451VNeMk44cbaZl7Ht8c/PMpoW2afML4fqAF5h
CYE2snMZQhioMzre6j/wlDNT4/k4N6XTLJO0rjpoTvxoVvnW9awXkLwzn0msBv3LU87sCAmAqRUq
Unh5fgiLRbZHpXuNVIW1AQm/TtbJFnbk2+ua3kJKwVRJxllFwTMrRQIwbqblQXHjL0ZrbfKyvK87
5b6SZoFN46cXTgEHDSNkAcRIcXbh5KFu3sDPeTjtgfWswrW7su/Np7HUCmZs5sxNBKwLY0I85imE
Bi7EYIfMLf+o8rud5q8QMR+LpIIkZK4lNmPtI2yfuUdp9V2Ihk9xaMsfjQGbuk3lfGG3v2D4+usP
dr6uD1TImaXYl9rTCS6Og1KFT6b3KTHA3GTKTu1+/3eGhIMMTUalx01QHtT00Tch5og31elHmsx4
/IQDsp4Rc0bvHtSb4PAoTCJPAMXfQYFVqPd/95KxM5pRB3oOWKyMf9WV/42hgjr1Ryny8gxHTqUo
SG6WB0g6DkX+SXIPVVUSLD67Tve1VJRFd5IXJbzZqMkX8rGSvwMsgAn9yQC/6rgHK4/2tzd50m/O
fpLgpbAQK8moznuAgTJbJFbbwXKUP+XqY8svqwZpZrfHRPH/vwVs/OUWOIURQf9UQKqY/XTTTe5+
v72eya9JSwsqA/NDR/zy7y/g49DKAbkN0JlQ3csaZ2FgAiVSZoquUxunjGMMQJgZaRPdBkX1qkKz
uj70kbIL9MPQhCsTunBF/9YFP/9+UePgBvYghaCifLmouIS1OoVU8ZBCtmwYkCOiG9tB/HlCX+G2
qYlrmh4niGkYhW3ragIUpZyg7q28PQAEgsfMdOCGGbqHSkvVGUtTG8hMnqKOw6agx4TjncSRH1dp
Xh7i8FWGUiBzQAAC9ofs25kJxSJSbbzUQM9rDDOA1iLTEjbQ6opcKlI/Ogx+mkvLbIAdHTFE1FgW
mXpSv/aBwgVQ2PlI/6yu4VIEJqgP3VvZW+729g6LPdCrHzNuzFkAbfQGlbqQG89L6gTBd6QHbA6C
6zzT4G7SZY1MMLJ1J4bB1bSHrKiFk5nZLTvv1hG6eVS5hrpdqT48kNTgm67YQYpVQAiZFTE6V5n2
GsZZ962vfHXZlynDC7dXMOkjZ7spREwvZlOgSCkOxum0NJ1faXifzkFHlSkjtJ5kRuQsGecX3KPR
y0xtUc04SOrSfRlWyiJ88Vdpu4TzZese+hWcKNu5V9rHHLUYnsB7gNfkHQXuWnCUOkXPDqm+/uA5
3hYdjz+hdVo2OfBnU1mGirSAFRo6ykWoIzurtVuDy49qyVaKQpTstVVPOXrQgD1E1Zut8GagdWfR
9rHNLYTIC79sHvvYWNlWsEIM808whw6bOlTjDCNoH2aGyEsvfasNwqCPK8J53u/0ZB3FD07zrnv3
s8wgU5/n3JDweTz49V1Dx1DUhfhAsO3Ub6fTX05JfhwVAvk4kCMzVCtOqwVZW/RKriOqCjdvST8X
7NRMZWNixxgO54UHdIvJO7EjXuatjT5MZH2pe+O3NaCLAleqH56+SXCZAmaaOf3X+4ZDU2+An9bm
uSfi+huKTFrmtNYXqhyrQb7XKv8R7rMZK9e3LFYoc/EOAh8FcOXSDeogNSCRbawvXQTRV5wjSxjP
9AJFPBIgUcoYOm/XsQnEdTv+hrMw1uclcitWgpysiXwKIj15t0OffoGYuKF+quB0i/fIq0RSt4jd
B97uM1Ho6sMJ9sedPrNPe6GPXaUsthbM+Oleq//E1Z2v7pLZHtSYA10EBcGSEBRgNEUfj6GlrfEU
P1o/CzRoNtpOWirHcO8/MhosPXRrbd3vTksJgrGZdc5u9LgRZwtFWMiA4Lootp0+PNle2u7ylsvS
rxt33XhUzcsKzdFM/l7UqJFWdoYaVpzqC6WNSM4h3PjL6P+xG+OsNCfSQd3k8udkFqPZToj+9KCs
JH8LIrppZkpZV+4rmBCCSxwlmosSE3opziN0TfVfjqD923X/WYJwPHy4SJEDjdhRZ9eWT6azA6F5
e5eUuTUIx8PyOhvyYdbQ/ISS0/8ELe2Ttgu30ltfb/VNtJZWs6d+2lH/WZdwJKKhT3SaYzhqB61u
peuPeaq/worfQMtbeUsIX81FpDdvTt2mP5AnhjI/SurHONW6jdWhtBo3nQ03ltc8D01w5ys1xJpD
ma41tUHGnLG9pSlL2t4Nm7cCwknA9+Rr1DvhCkYVmjK3fJ8GRbhJtFxaOZn0GUbSZOPWHYiESHvR
HVQUG7X3Vl2hHhua4mvYXh891dwhWvu5zvRuoZmFtjLqZJ9YUrnoOju564PhZQht4LInsI1x684d
scmNY0qFAeUxwxav/TxMnLpsOeH6tl/7y/QdYa58Wz4gMLau1so6eSkeRm30Q/zFevZnADhTngJs
mKIE9UaNl+HlgcoLlE0Tna9WQN2/RGLJWChNNlc/mg4jPFig3oDpCmT3pZk0YKC9HtdIC3tV7VE1
7pb2vlkOS21ZvLdIrq5vH4GpdWlnBoWwGQU+dOopJ+CkvfnxrqhnnpLj//4qLJ/9/UJcLNwI8tSB
fesgNPCeQz9Z9Giuzc2tz5kRst1TYullUbAMC50duVAORfvUn5qlW5Sb2xs2bcnioQJzCTVaIezV
cloO7ugIJ2TjS+vZKNyVlT/2w9x04fipr3fuH0NC/AvUIlJKeI23WvbCWEQyrEpEIm8v5jqBH4M4
/IX/uxohALahWaoRLNn4m/RqfIXHfRFt4q26z++1dfwJcNls+n79zhNsCj6uDUwUSxELC1v/wXCH
rZ5Hh6Lrl60ef8sUC50/Z2c2EBBXxcpy5wAx1wUe7DNpADmk4zgKpG+XZwxlJGAVA/aje+vJ20Ub
xnCp6BhrlBGW3hLdmi1DyCs4oQ9z5cbJ/T63LfhpAw1BdJKx3WzcrbkcdnzVJTPky+5F3lC6/f1/
2O/RI0VHOrcpVI+a7ERP2uYb93fKJtukEDhW636FgvLaXaYz8WTySj2zJpaKycGgm+9Zob7V74ZV
vE636BKuwQRt1AWqQ6t6xoenzsm5QSHVcfuiKrKc5aXpZ89a2MrvpJt5flzX2y9dRhcOfVSpzWDq
2DBek32AyziP9r3/Od2bm36nzLW15rxEF46+XnVxV1Tsof3QrvvP0Qq1uaVBpe8Osrmlts62+Q/l
1+1QMHW7nm+jEAlixcvl03gq9O2IL0WfdjOOaZcz98G0f2gwfMnQM8hXpDCtqZeGa6XYefeO5FvJ
YgSxP3hEHFr72hL9K1i+Zz7geKyujoAJZxCzeeTDhnAEFPSlNM8Pyq0e6z/sBlVxw0Z5tobZSmbq
UQoLWMjrP7d3dOpqhXXkf42K72J0v8zyFEPNoNlPcf1AInb77590fMaFoCWkZch4xWUcc2qIvMvW
KbY+iFK03N5CtXmOc33OzrT3nxkSgpaWJnYO0TwB0y/15ZAhuYE8rLL9kCCSelSFUr0IllLqZu9G
3P5BP8hayFVd3Vua6+3/u1ULnxIGNLsJTL/cOrk2zr1r/aHX3G/ouhszxeOZ/RVpmUo0eYFl2txT
zjMSrbX23M4xJE0lE/CNUpzWx6eamNJ2kG7CDcrOouWyPsHl73qqvEQ0E5Uct9re3rnJE05FEFJk
8C6U2C/9ZQgG1FZK/JFxHEAuW8vXeRpsHXURJb9QZAR5NXcZTK7vzKQQVDomcEP4pSg/vERf5Tt5
SW1uqey6nTQsvPt2U33mRf5jLlef/HBnVsc/P3uLK33RddYJq5ryW01WcvBeeZvbezl5ts9MjAs/
M6Gd0DIyJaJlivpe8CkeTjOHezy8VxHrzIBwuI10KM0qZQ0omS99fzucXnlV1Ua/kO2X22uZvm7O
bAnn28nLxtdMPGJ4Qg11Ga47brhqF9wrS4SrSYdOa2vmFE/GlBFHOfJMjdTrgs3MN03PGL+R89qu
LZKS5FCvKNAsw5W0mhu7n0w5z60JQQPwZC5V+MXWb742AAyMrLiLC0QU3OINKTI0yJq1m0ibqn9y
tWDm8plbq4jrCIPS99QQ68PPbM8QxelVWhbr7g+LhX1lZa1uf88p9z9brCEkRLWRMvuosrWBMTza
iHHHRrFOyjmc49ymGkJSlAyIIBkhdtqlSc6QbKoDt/ieLG87mzWMf5d4HM7XJMQu1E6LoGmxxRMI
TeU94f9x2Jar6EjCvp17FE9FynNrQtiiL6BGlYw1Ba7Y0P0Vnr4UmnqAyXGdxEdXhZ6jtz/d/mrX
mC1yzHOjQtRCFKvJxrxvqzWHEsE8Q/rq2iukLGz3IcnuNcaK5oZ8Ptp3t7ZVCGNumyRVA7npNvnq
vGZ7Y+dvnGXyJbyT1tay/Co/9xt3ga7szn/oj8Y+3MzRvk6FuZFzwwTVzLi8JYQBLyjyHsmSkmIY
AqqZnTcbyW3rZesp9gLdyt+xo8/VaqcupXObQjBw+sSy0RAj9HSPSImclLdTspbrmdL7+Muvtvaf
lYnZQ6Nmlal25CkwXqw7E0W+U38Hc/pdDFZNDtt1gRrQzKUhUvd/1EwNqKkZ5XNooYqKD4jx/vtp
HWlL8w44wkbXFjxvtUcy3Y26ofAOV9rCPHizMXYq6owDvuDTKZJdIf5pkmq5HrGrshT8RKgDiUtj
03ThzLZOVcg0RWZwXwHKNbIBXd68sJ/VQUvOuZW1IXeXkQzydFvajfYLcg6nNnet3fW0M3oZesFn
Q8/j+lORoEVRp4ZO4mHWvfZUs47gq4J8IcW82+d4wrvOft8ViTwCgug9SV6JzM6xSneK/dqa27/H
w1i0DREYgKIDayABLnfBUZTQcdOo3NbynSPdDaeXvtgXf4nNH93pwopwOiNPibtAY6/79h1BWomL
S93e3q4Jtxk5WwBMwHoAOFq4RApP73LTKFJmJhkvCJe6vWjduatq4puQX5uODcMRUUYTfGb0BEaQ
UMZSWn+d815Pu3fNC/dG48yUiWcsidWPwJPRQPe6cjvQ81mmiJwZhfIHWbl178xcGOMlJAQYHfrv
kbATplDYTy9dAPgDwgiBXW6lPDnotrtr2znhhYnofGFiXO1ZltsBZsh7ram2VrcJzZUaWBDpQJfX
bgrvPyh3XtgSPBoCjqjsGqvcZhVCI7Bc2YTHZpZLcar+cGFH8Gl3SNyM5n9FBS7bm8vwztyXm+BB
X9gLZc2d8Bz8uO3hU+nfhUXB+/pYQSPPxaJCem1s8m2x8/btioL+cj7VnTpP/3jFFXQLxW/dzYqs
glywXyoVIn26eqfOkShO5X5Q3dO2HiURgLoIXytCnitm9K7a5vpm2Fib0+vpix9v+41CsjBLmzWV
G12YEz5apGaBkpQySpqmcxdL6V1/eu2reNOVxUrX4oU+vDZltuziuRMwdZ7P1yl8u0bzT6YTY7j1
ioVmDTCGr5t41/UztYaPl/7Vaf5nQ8X+UlWbxoggq3izLtBBHZ6GTfGhumP+KjfuaxyN9/fq9DKX
6k4dcdj9QVZAATeOplwecT2Vi6iuq2yHCvHiNPwsQMgF7WtgUfUwV7dPwpRvntsaI9pZOInbKEFw
m820tF96uqmzT626vm1i6nuNajh00GDtuyr0WcyoJ0rVVVszcIgg7cqiS+PCClhKs0MW4ztK/GRn
tsT6nlxXJZLVfLKxru5sul11Z9ypi2CTLOdq3JPn7dyW8KaLaX12ak4k7pfNCuaapXeXHcBTgGeY
mwGYSiIBDIAVQeqH7pAltDoLuSyt1mJdxc/ovl7L6/RO+wEe2s5Xw9JdpBtnH69Y42EOATh1o50b
FhYZpUxflDKGh+DtZGzrbAaxMB7W6w/2z8KEXCNikJjOHUHrpMU4+QvqBg4Sq3quLcYpeck073tr
Tk1hMvyfr0o4YVoJM0Q2sCp/j5TlMkJJK9xqW2X9f8nCJ6+3c2vCGRt81w18gNI8yts/yfPYXJKW
iIKnC2QEV+Gm3Umb20du+lT/s6vjn5+dakWvAnT+emJzuKnNZaUUy8GdG0OcMyJkIrYeaWqn4P9+
/uDCYRh+yX7fXsaccwg32uBFTaFbRI7THmKdTbOrN9K2mq9kjJ/7lhMKV5nEhaJ0QNeBlC7jz+Ex
e0Jv9TFNQT8v5JW+awEo3V7Z3N4Jd1gLB27WRLjE4FQLD7E66R6V39s2Jo8ujxGK2cDZriS6itjz
FZWp120nKT+MWomWg23P5NZTTz+mr/4xIp4kVfWQ4OQkVZviXqexGC+bZU1QGjlQ/rNU6tyccJRA
heYGeAzioH70IjR9EXzPGGS/vXOTF7DGyBzNN8VAVOry+DgSCuWayaK8YZfp35X0zgvepPzNUL/c
NjR5NULGNja9Ydv+2N2zc9r0yDOeirLa2nLzoKPcHZ+GemEE5r2WpvvbtiZd7syWsKgqtzMr9HSS
bOkh0h9CHZzTXCFg8vo9szH+hrP1nJD47mSq41RVuRLXyBN9MrbWXUU9cK6iOh1Vz2wJ4SewjKBH
HWiMqvX69Kyt/oe072punEe6/kWsYgLDLYMoypbzeDxzw5pk5hxA8td/B97aZySIn/D62d2brZ0q
twB2NzqeM++JbzggcvGBRuKLbXZTK7CQDGgT7B2CJev8cDZo6SPM5SOOAU22+lhWEliy7nobPJqP
1z/V9vt0Iop7FTtLAxvDANNNwvTO3K2YmdSO2R1xc2B0i6gtNv3EiTDOhPO5BPHvAl/U9Yds9Nvk
x/XTfNQLLtzriQBO8+RcXmtwqg2BHIO6HtP2tZMvtvwEonUszcjR06hIimdFBQ10M8Gjnw5vlaze
L9rwEzTag59i4QH0x4A6nkHw7ZF4ioMxtsDc2JUeoT112h4QjVNuJP6Sp89NzGCztPWggS0J0LZN
6VAiEQSfA2ZqtWhy+q5WfFoBW0hD9/sGReAbotD1RZ1I4VRTI2MhN33tVTyevUEeAFkFJuu0/wYi
5NG321ja03zCxr0d5f6YNJnT0/lGVYvHWZPDdQUXcDysT4J73HqlTq6RM66VGjJF9o9QvX7p2q+J
GgiXWEQqztmUpkQNnhMyBHV8JI2vLg6dg85qHEXk+bajZzbww3hHGJbpuTWpGFJcEgKlGDzZTfeY
oAxM3ww0P92Jeo/bj9SJLM5yiVQMs1pbzJzQZ9op+8hbn8bd6rIFRgCIfrv+oT7AEy8U/kQeZ75V
3aopBsiR8O/1wApUf3QHzzpg9NmX70fEfF/zID2kQfYjcvBOfrG9JZCEQzhbPURwCBJkXAxjGlXJ
8ytujNKo8V92bHtv3luH8ZjslofkfXUlXHTuFUEpAP/Z6l6cyeRsPdMHutAyHoPWlzDIpR80L9t1
+zKo4MVslLzZ8TtQ8tpIy7pjdGf9m8jq5NCclWBjSZ0z8IEEY67/LMfiVrHQQJV/Xf/Em4/piRTO
UGZzKe1ClYZAlQPdcA31LiOCx3TTLZ+IYLZ68pYaVWtTYOvjIGBPiO33pvkfb4qLersy6aS5xaeS
s71CjsD8K0Rcp5v+5OQMXJgbp/YaRXU2BkByBzzJ4APrXK1fajDwfhKOh9XFTxWPz/wTANkPwLOG
smfZS1xVXqYBBaNCD3nOvesffzsb/3ssfpI/B2qNrna4OeJYj9Nt9wwOj+4mvmUOhb5RL8bEFL2Z
qSPCl972mieSOc+i0qyMtAlKUdxGAdlb4RpYGNBCpOoJl76Ze7jwYiey2L+fKGBWGBqdR9xohqKv
1zygA+kWN4ZDa1RlGe64IohQtzUeEKcEAwgoF3EaX9a5rC0Roh4V7CD2wRbB/W0b7d+/zyl80vSR
UmZ4QAftt4pzqHdmI/B/2z6X4R6DzhLsrfyweNtaOgExEEtZ0X738u+Sa/cISlfX2OX36I295TtR
vXAziziRyTmjoijsMQIORiBJ39thlwDb3wQ3gwj7ViSG+zwTxtJppyP+1UxwTrbOYHikf7UjgRaI
xHBfSdHjHjBeEDOnt3Ct7fImRwd1FjjwzfQBXwnQxNigBYQbd5pElXpqTNqA2crcufGs/Ou8/G4R
jOTfo8qLu8cp2atqKFqU3NLBU7Hc6Sii1T6jEGtUi4N+um7cYnjPETioLUs6lcL53VnVK73UkOtV
t4vfO9WOVZxSlKvZKEiHgd96f10i+9m8rwAuhAxaP7T0EGyc+4oyzQdgfUMFwdLnaiugyarG0VTE
xfY7lfIQO2+C12uz/3AqkrvJzqyneO5gadFxCLU9ABx2q18dCrcQSRIdjr/NIUvrecbh3t6MoAuT
l3SPWMZfD5Xjy17yAfea7oQJLvPl//87BVj3+Z024GpslAGGoAfJQ4MNgNyd3fSBTWwDNUh0SPbX
rknjYuQ8kYu6YWaXYZi6PAz79aDv5H28E9XN2W1dE8Q9YZ1EGaw+BFW3bEAJ9KQBK+oJp9mYyl2T
o51f30yTNekGtPiWRxPvF6vyIhb1YicO7KDDzDZai5ijE13kpun9YwkIBM7FIihck2XCI7NaP8rq
R6UF1y1tMwQAtCaYu3QFyKv8KwlC1s6wOzzLvc9emHmv/85v0boExkxtihzJtg7+FcYZWVPovWKy
GKDzZvQ4EFV5iUeO8q7epTtN4PmFR+MMbRmUNMtkpJ/Eob6KDxYfov3HDkYgqpBvbZygkvPPyfj8
c5VoAWYJ5Gjp4vzHvMjdeheFhgdoO8OJnMq3w8y1jthLFWVJ26r5VzZna2neTqDOxTBxuQCr/baN
9liXBjGqpAoRnLfV8a8oztpiHWhcgOpiVTLtV3mn+9m97erPq0tvsz0WanaGL9BPkUTO7sigj6lB
PyQCu+8mf6IBUnt3Xpz8ofSWvRkKRbI/eWnqfw/J2ZyGxfEor/HcMS1lw7Jm7AyO4aQPbHVo3M+C
ptXmI36iO+zfTyLjMm3KVCvxILSK7E3ZS6sZTm6J2s+ii+TCOlC+qlqZf1yksgO4LU7WurFv+7Or
uOODLO4yblo7oLfBZYQZFp2HeZKbSU+BiIEA+Y36Q6ig7Bjt05f/TEWIHOWmEZwI44w97iioQhsY
wdDtkwooFeXq6PJdXLyptujN2fxgf2V9xBInH2xdFqkYVVzlnN1qTeL2kfN/sLVNNTyRwpk1EFBm
zQaCdFCE31und5SvpTs4rKaVHN5F79umdpwI4wxbqqqxr1g5XxoOUvFI2qfrdvwBQ3BhVCcCODvO
QOGSjxMcZO8Tb/Doqx7ILiMUr9302PlWODhpmO1yN71lKWh9b4fq1/Ln9V+xHeWd/ArOtMH0Lclr
gULLgk0F3e0D845ioEXdi5Zi1a28A4Rh/1X+j8zuREdmMnfEynHe0nI7bwTMWeVRP3rX/dhPj+Nb
tFt2GLu9idzyRnYqx7g1CbqDmU9vRDUs0U/hLF8FU29uKbBD0Bc7WlRgJcTXtV9pJhrC235xMU8A
YC2scIP269yTVeWCtK7HoeX2Z1zu+wWpT/xoTIZbSH4F+CwgG/Y/xk9ClX4Ua8wTsZztr42dljqr
Enba6zDedeWfTgu65PW68mxb/T+H45/4UkvNtDYhZVJejdmrh9aJRbBPvBezMFwLDBSQ5YIJGEho
nH5qkhJPUq5FYYIl53r5ggHA/dIpjt2jdq7W7vUT8YrBS+MeHjmWJNSxV0QpZr44c9O2d21U9ruc
zsprpU0iwCLR6ThFpPVITQksfmHcpbuhD7Km9LDF4BDrwZRFpRM+zWKHwwgxI3NHTg6qG04Xu0lf
M8uqQ2nf3JJdH2gABXsyHqo90K5d1Ynvs0O/77zi+Fl1ZJKJiaVAFBEBR8lnr8tsddgsS6VwTBGB
6fF7HNc3tOjvh0pEv7h1yFNRnMGl2dyqq55JYbI+09Er9WSnJr4BFKQZgEjz23V9uRhhYyeDUwPZ
EyNXJjzWTJoqVNLkdQwBkOV04P0yAiDAh0qaACcrfjLjBlP2QGcodhl8DILSPbGKQx+lO0NJ3cZK
/Os/aEuBT38PZ/iVJPWlPREpRIfMLN4G/W2Z7iIqgrrf0tsTMTzJ5TgQ28wTiGmju4ImTq2oWCj1
aXHUwG5z/UgX1WB2xww0CJPfBKHmx7+fPBw1iaNmaWV80lIB5saag5vJLAE6mMdD7+EfAHul2FVC
3CyhFGxYuIMv0jCv+8oCfYKnIsc7prIeeZmSTvdJX0fEMbsZGxd1PwuiygsQtf/8WiB1AToXsw38
2q08UNUY5WkO+7pwAfSnz72b56Emdz6wqr0K/dL0d2GNDpVKx8ryuzHt74GL7RX215E8NeleTjVP
oXACYCe7fpXs65+GHNxv42v4ZWOpqd2r0I7pR2nszMibtfseqz3ZsqfGQYhQwT8QH/IA+2zgMcX2
Aj/gOWULtSsD1jEbP1vtWW7BgCTo4mweCVO3+OOMJtTm7L2L+y6Tx2UM2xUwz6Dz1dXd2v7E9KME
ssPaGt1uERg9Hxl+nArELJheUfC/Ne6RsKMiXRsF+mgvrbuo9SEiSnD9Q21e3IkI7l2QTCwIacYi
hVki+bV9azTAygOblGjjkt0OpxBY17HxbRgYPNCyzp+EXivVmPbJHEYYJ0mOpfY8kcgj8XFQMk+x
/lw/1ZY0rCPAKsDEgU145lVODNmI6xocZmDHqFLztzQ4XQVQnem3boyHDmh2vS4sr/BFN3we8HYD
3NwAwCI2dLiMAXs7bRar4DXS2x1Rgd94lJNDHKEKPR4M6Q3bkJaofrTx6c5EcleaAlOgwxzEFBbo
vlaVE6dA8X+/fpEbXv5MBveS20qBpTnm5TVrcPrpNpN/6PU3kLN8XgybnALFLkhKL9LV3tBHsyua
+JCZOTD1H+vh50q6cNFFnFQb54GzRAedFdwY+ty5YliRCQSxro8Psv2w6l9geljweVCjQYB9tfFt
zuRwweQI2kKNDjUNlSLZKTV1YrAkGvVnG7/QOjaJrWD0AhSG8BPnxyGGBDxxbYoPFZaVWr2CkoO7
aRLNfW88wirQ9AF1BlhFReUX33K11Y2sy+IDSKhap5t6T2nRR1TqwCzoXWYQwUO84feAC4geBOJw
ApobznxLKnVLr0TQOns4jtri2kon0LitD8TQAZFTMNJB/oGa1Loby4nQcDLWwMybQEp0NxpK77pi
b50EUEbIKQi2OS440BBsKHZsph1I2x9MjH+JNuU3j4EpNtCqmx9oGOcKUDZ6mQ0RpeFqlJ68rA+j
/lon+r/QZk1lmM0gPUU1ifserWV0URmRNsyz1zwOito1RFiKW4Z5IoJ/wGMyy/UaazS0TeBPju80
bYDjujcx9XX9i2ze2N+z8B4APtqU1wFnGepQXh6AaVqNj/+bCM4x01pBHt6qNCzXxisywyd1cVyl
SpBmiU7C+eY6NnRzmnQa9kt8QP/zUS4JRmg1gTFejDAyJ3P6aTgnY61AYsuwfxqifPSmoZKfuvax
v/0PwpFohFGkB+zQJy93CivqzShPDlb/Qx1vzVhx6mqnikqWW+nU2aHY7ziRM+ttq0YJDiWNTvNb
Lv0o0F3tq+Vh+FAJwLRyk75gvCkQFae2XCliEjAqwxmg2sBFkTMF1l3KPto8Sp7eU3/MsCOx1jvF
RlcL8+uCr7d5nyfyuDRtNke5nTTIWyLAUS2SD8h6P53flbj3/4XW/5XEWzDp1HVKQJoRmhM4vL2a
/DRVgcZ/dMS4KBL+55/b4413kJpcbWTIaDQw52qHvljdRH5OyuNS+Kv6XgGPFHu6UXYDxnNMzTuN
5lMpBRc08QuwN2nDEq5z5Ld1cttKjY/f60pFFqqIfJc1D7PmfemLb2NZuQ0mDMc3M89B0qG71Fqe
hr4FxWnltvJPs9H2JtjJSnKUcv1Go9r9gqn8Vu79ZZg8ZZKdKL6NelEVZ9PkT87PeRapwOg5KDBo
aIzEJ/GDKunoer1e/5AbwfPZJXN+RcvGptASg4a69az1XqbvC5QcjP4NCNeJbgsUVGAQfF2DpE1v
WTGkVQD8twe/iL412Vuuv3bFz+vn2rw8IK0jPVQ+Sn3nJm92UY9gKZ5DRS8wQAyof2sBy5YIAGHz
QCdiuMdSsQCqMOpZF1p1uqd1fqeDJxSEMgGVn5cYJYzrp9o08BNxvENplgkVjQiPDahxJ3I75PRm
Bdz2KC8CSZt6cSKJcyWSak/DksNlNuqfKvJq8F0AbiXV/FZ+sMj368fafHV0FUTZqgEU8ouYQ7N7
AP7SuQ1XIu2WuXSqJvGyBWhYAKCL7RxQ5J2ft98W+gbU8ZB2wrGUjQ8J8i3GKsvKfBfI22CLXJXa
SsuwNOLek0rZNQbj2JDZWefJW9TRnfsFiI5y0TvqjOmcqPwpxfmBkuX7Wle/9EHGD5xeWqsQfYoN
VcawtY2gX0fcL/NGs2B7m6YZ8ltlNJ5RaAmMzAqBgiOIXjd0C8GxAUhaVFIxA6eeW0wWU6yGxTUG
ZbI1pBhuUs3lrtJiTxuF/Qv2t85dO9jOQEys2Rh0Jho/4qw2dZsvklkjmsFbXIF0B2l74mavbVju
4t1ntyEtIDefiuOCGrvNp6g0IE6BV686IPt+ESgwSyWvHYh9w5MIYwDRHU1Suw7ZAqvitQGWm9h4
h4IeYkcFtnnR/uHPwz7libRFa4ncYBU3BP49hvm8CI9fr1t48rtvqdI5dbaz4m+60R8Bkez/j0fl
XF5llJYiDbjM5Jbh6rYBebLu2XB46okaapdVuPPvxrm7NMuxSriYQ2jl73r7a45vqwz9Pa102/J7
bz0Wikjihic6F8n5PcLoEJBG1uGI8DocAwYoKr3qDvIHT96LRkAvveyZND4x1fUUPLiGNYQ2oMmK
KCgw5mHPbmPfIWBUpD//4tMBIQzGDfQO8Lxx96m3ETCvKVo1SYiN+NvMi7xobwf0+fMbf0xFT0Xx
91gAgk/rIKouf9vqH6D1eIPA6C7T7TMRfLegKluJUh0icuWlGV8tRZA8Xj4J53+fKx8ViaQaxRQN
YbFiSbw8JB3K7tn3WdkbpiCJ3MhQzmVxzrdtlSTpqcyyVHfdJeiaPUlO70bhcFCf69GNU4dN20mN
cIKQeSbOc+ngZmJaAfhLxEucLynGVc6xFBc2i3I7r7ZTKsWhpKKt1g1NR6XPsMDpY6Dl+tHGP3FZ
stFKam4MUphXd3hcO/ULOH2ctPcscpxsUVi2dSiFkdShIwkkBn5wZCYVoheQOYWgMSzGFOOsoQ3u
m+vmtKEfGOVTTRshJrD3NC50nlM7GUFmM4Z92gE1PvJnbXJ0LQEHn+EVwM+9Lm7DGers8lAkA28H
WhPnH6qty4WiEzqEU/Il1WsHy24kq71hLB0ZQqf2SwOe0usyt9zhmVBOL3MDNFlyu9QhxRzTx1KQ
/qAd7e/yjvwLsDg4DRBsoJWLxT0CneT8U1fgZUFXtw7/C5zLdvv/DzDO7MvwOg+WSyz3o1SPYWQu
HsjbKCtt2kShae6rPvOX2UHZ0wFZAK1WBCL3cRy0WHe0pVdDQ49td/1Wt77kqXimvSe2YKZz3xYJ
2vNd+l1FsLtaTqzhuQHx8KQcZ1CKVqBrui5zS1nRxrKAbsTo3Q0uZOhq0qsdKaUQzLI3ZvkojdVO
GzAdQO9RsxQI2zggCKhgGhawQ0yAhZ0fEJxCJE4tCcK6MO9cW/3S6cfS3JvpPsqPChU0Rzd8CzFN
cBziUUPBkp9AaFO0f5Ih6cK2QgWgfNXi+B6MunsCgmVk6/tyEhEoXMbKmBs5kcgpUEIrzeps5LFj
Bf6qJFQlzemah17xr3+1jSfuTA53kUumtWCNhpwZbAJDrjjGaAuUkf0JzhYAVQNmeRWbL6BD52xO
HyM9T+wsPZTI8cbE8ru2aR3LTgVyNhQQfMAG2I2wvIEFG/bvp0pfVXPTFG1ymKTk0ABEQydd7uhg
6ZBTsqfCGZitJ/VUIB9b5YqB2kmuzoD7N27IbLhy/KiQ+wqcthpyjWjs3amfnVGzXGsZ3El/MSZA
q7eyo9Q/Vk1U+thSGQsxF5i2QLkBmNbz88eRnRpGX6SHqF+xl4uyahXviqhyu1mERbl51SeiuE+K
oKU1aZenB9IhsKtcfXyZMZFGjae0EABJbCkoZhIArcwgyEEMeH4qqaYJdriXKVyb7Mmobb9SRcjH
G6cxYNNoqeBzoivFXRzQ29GKJ2N8WPL3XH2Zey8hIGKp/4zN/rq1bUkCKaZOdBNtLzT+zw+jl1JH
NRMNtmL6WhdfF90pQXDYNDemCClgQxlgan8lcW+5npR2E5sNDc0BncJMdYGX4mpZ57S6qGm08YUM
NhPMaOUAEc8D9lXtkJjmpMQHKxtue6Sllt4J7k0ggkfqk6oBdYuxQ6FSp4+j0j0Oq2haZ+NFOT0F
H6UWc5FnpMnb0I4tOMHbTn6aNX+ujV05V64CXK94FPTBNrUBWQzQFLGjavHxFoiF8jIx0djBZqob
1cESj25q/kSy1oq22kSiuCirb3q6RjZEaSpQMeobjOqA2uWNGr9Rx7+u4xvuHiMejOSb4Rwi8D/X
cWB3LbRiL1dnWT7ST3+pJif+Nw8kxFgaIgBbw6PCG60KQC/KOi4zsXxruDeKb/qIZ0WUozFXxr1e
BiMwQqcSbNQW4eR0cSOVeWnSsGgXdymfF/JQoX5d27lTxO48hddvb/NDnYjj3uM4toy+V3B7tnpr
kK9m/y6Rxl3Gu6wm/+ZDoTiGxxnhMDhKzz/UXBhWt2CXPJQxG1Gt5l6XDTfWv1w/0KY6WGBvwcCR
gSiAHfjkVR5Uc6wLFVKS2QxiRQ6aRtuZ5iI4zFYeAWB+GXRPDDMUY1XnckpZyiZlRWvcOrJ5cGWf
/2klB+wH8q7dSaFuCqKNC+wIpBIGHDnwXsAjqwIM6FxgkwHnI1JZL95HDOrHh9l0GDBl+4KsE0vX
QmqHLSeIZg0bYEABFRHOucDFqisUuC2UsM2wHmpAvH39/Kc6FcCdKKqHqdcbDFUVGoK0udxnA4Xp
WtnzdTnbV4fLwxAj0HCRsp+fZIx7nGRF323wlB3bvSv0+/QDACLz7cwbI1d5EIi8HKjC18LuuIqM
DCVuHroWZN5NP+pSG3YZ4IBS06st3c+7sGhcQOVRhXXoTKfJfl6Xu6X9p2K185OuZhzrS4MmUZTl
XhUbN60mucgaBS+JSAznpPS5SVSkXm1YJF90+k2pMkfJfl0/ylZEAcxvTQVoCLSQd4RRtKiKNasI
4/ssWCWAXFpzibK6LnVuqeqpIMO72MP+sC9U8AE2jhE/y+YMWjbGum6SEdVtzWX7oIkXH/FOSl8m
39rpe1ZQzEVp5aaJncjkPlc8JRFG6dP0oI+Ss2IwV9P6z6eSSJERaLI4HREa5w/tXI5LzFlIL3P7
1kOQhjcLhaMsdQttNyQivteN5+tMHGfT6EQNWjNS6cWU38kKunfFkYvR6VVnSjM0YL5dV5JLRQTD
LBJk8JagEIdS3Lm+l8o4Ss2KiuakSu4EkoYJBUVdFM1sSDEBsAmESSR7qAJw/kOiKHWWqjGi9Ps8
Z2uBetjgVtH6/snDENkAYzeySRMkgiofEuoWYFCsrkwPppV7cj15M21eChILJoEvTsOJ4RU9Lyla
jsjbsD4Iwr00OcCmcq/P7M+qHhNkqSYeEITqSHnOP45ij9ivtiBobDHhbbrDsDok27fdIVX8grrX
b+/Cls6l8RXSsa2HvJ6r9LCqOWhrUXDLBMp2oduEZRyYZUbWj4df4c6D96pPoz7q4Fyxrrr6yvgn
HeX9IIdK/IcsseBAG9/JRFCLtIo1cE3C6faAYTbSzVF2aIcR7lUJVPOYVKLS3dahTqVwh1pIz8hp
pezQLOq+laQv81Le1DR3J8l6wC6auyrJ/vqXYn/yLMTFPZ6INDivt4KQsQK9+RDmqRJo3dFOMLKC
Djm4XNMBG9cpdQb500OZYDWCMjI0FLgMiwfNi/K5SuhqFwfLqPajJZk3xRjVgndxQwfPhHDvYqIh
My3SdAqNSQ5VBeNQhSmF12/vUi3AOY05dPSY8UjBX3BWhX2MxRhWKJ0x+FlFb0ix+n2vC8RcPL+Y
XD0RY3FeosmBRCpPshwC0yVQpNLXktUnOopbiugVvMhBPkTBSwCuHl16fvdPxSiSmTZteZiwuob5
/Tb3rZVgJ+GLcNxk8/JgSjZRVKxY8fX42sZlJVojh/pcHmQAyGfJYySqcW5e3V8hJnd1pdKqZkKg
BaRrj3JTeaWSh/OMF9eanevKcGm9+EonojhTKlKqFTRLykNWvxizY4KuZHzVsrCUbpbkk8vmeNd1
YmONC2PUjGudS7TrfqpR2s3LQ75q4bhG4OTMwVGMV1dwqM37OxHE3R8m2RQNPbwp1KfU1TulO0gr
ATUDPdoka4NP3yDY1dlwONJS1JQ4k6Uq/u9cMsuDBbSiCXsx5Y8OG2c2GqQqqOziX9fFXS5pIRj7
CCYAdo6FAT5vrMhMMtWe5zDr9u2MlGBxsGvoLfmARSeMqKilZ1lRIHXGbgZ4fRYf0+V3lMhfAd2/
a6XWr6fZF/wmdqHnDpn9Joxgo7dB8LxxZcIqJxGGFoc5nCz7Zuqs27zAPFZ/ABXjTtJlF91Cr6FZ
IAO8f8xupV60nHSZTX/cCraf0K8FSALvAqJGKZQ57efQNDCu12Ey8dFIs2CZSlc3Ei9Z9jIq3Hlt
oPTSumn+eP0GNtwCJrWAT8w6q5ePA2o+rdlSG2aE/bxx9CabAhNJcM0bbu5MCKfWQ1LWFQi1aWi1
uYNFS0+Zb+sRkxK5Z2WCKvblQA0SGZtVZD/uEwD+569EEylSnozSHHYjGlXzl3I+xvLb3L8To4HC
YRgsnxw6BQlIsa/f5eXrfibZ5pRJahNQddjRHLYjvW2wXNqsjhX9buxh10a7RB6dKhdl28z1nCvw
uUzONRl1jo1RdlqZYJ4g7rEmvDjl/FI07WFCctpU76ZytArqWM0g+Kyi83I3PRYW9upK2oWpbAKC
9agatjOrw2PT/YpK7F9KsGHVu37HF2gELGdE0oO1DOwcgb6GCwJaUjbrkKCOpvVkD7AMH/Uof7QN
FwzCLiFe10cubXLHTmORaPakXNw1SlCstaahq8Dd9Tjr8yRFWhcSrF5KE4DDG/DH76fcz8sfjXlQ
yOjojFEpTDXTyTHeJDg788jXfgB34SqW/sy+0Ltw6g6F8lDnwdLoN1aS3q7Fs438VjKcTiKepa1O
Xv9u835XSYJX49Jh4P6BGUssTJhgHZC7BF2NMCdR4hJQpkCw0sN/fzcngWZdvoPnQriD0ikhtalO
yGhSdTdWzylN9r0FED/1h+BKL6pVTJ1OjsOFEdhYmuXGGpESVmjbz6SbHIwTVE5r1NnDUneDOzYm
8dYKUJIU85b+iHKh4EovQxmVjYGgoW+YNh4i7rTzMFSKndtdGMM1YgfMxuKtET+ts0eaxaPJy/Uz
X3pjFERYbx1vPtb2LPaFT+rEbVfSiajIrrAFbjiKpMYuOJLGo0Kq3JlogjICKUXQAhtf9EwoZ7Z1
napVYZLskAOJqNlr/Q+z2NP56frRNpRTQWkaWbeFLAFtzPOjrW2l22u8ZIespc4UodKpSDutzz+d
xuEG8R8k+cjxFd7Rr1qLD1p3K5YrV1ftNWdM/iTL4kw1etFlGrR96WWrKCvecLdnUnnLk2zLnBN8
t1xubhGv3suyvKNtgQWJ2SsK7VthtY6ttwKvs3mnBtpLqoEnFd7v/E4lbSzGTsnzQ60sQaHHCBNK
1KqzUQT5v6ki/wi6iLJVbarausYctr3AfWZztG/L6kah+Rf10wMMmEhiIPI2ivDoBvL72dSs2l4b
NegJmsJZGtgJ4Py0px6kyb1g9WXzVCeiOJWMywTlv6HPDnH9Sy5QL6GOPAZp/3xd87d8CPiuNaBo
MC43mxODneyikFoZMIwdASVD6xA5daJZOtbqgzy/zt3nswdAdiJwZuMPGz2tQW67rgd3bNjkk5su
+6grAlWbPa0IbOl32omKXFsHxKNvM8wE1t3i1JDIHUbmagQ6JlbqiYyyO5TEUGKnW79I0ev6+blD
1qhT0GWXDTRQsNN6rvdKPlJlsfUhjEz4klbbldPdYNcC69pQD3TyDUDHwrrUi0XgdrTWxYbfPxh1
6i86deylcKn+rg+CSHHDjIHoCzorjF+w9jsXnKq0MfR8GGDGpH2Llhcz7nfEWATavhGhoErMYDjg
G4nOIyMSK82ALTnlB6Vex5soqorbVJferuv61lFQF7Tg5jGreUHmVndVqnaNgWHevrpZ+2I35uMR
LXfnupjNs5yI4UKDLmrLvFX0/KDGSqBj0Yw0guhDJIHT6WqW1KE21/wQzci+ZqVdDotZipbARdfF
Pb2amWBfOpLzwzLWfqnTpxj1ztm2BF9l8zAodgNFQcWs4MUIbYTwpk61/LBG42un1osnTZmoZrtl
LhjWIzAZNDRhNOdGiSWCvpBIXBwkSctdw552OngrqDW2wbIovXtdA0TSWCR1EinFsUqVAZPBYZJg
jrTK99jX2lHbBKxU6l0XxT41F9ojnrZ0C804mQ1vn4vq5dmUJmsew2y1Z/O4NiuSKW2QUtQByKKV
4y0pDbW5WeeSLYW0ypx/uf4LNtQE/RcGaYraKgAxuMMqRZwAsFgaQhLXOzq8ggj8qFuq4Eo3zskm
Bhk+MaZXAYd0fk67a9WmsLXikI7Lvqi6V1VdH+VOdmz0Qz2pCPNlEkUwG59RY8Pd8BaYlwWt6rlM
RZkpWQuGMbN+BaQe8DCA7QDuMY/WtYgZcSNIwwgdzAAwCICxsrlXw2hyDEekY3FQm9WVu9RvTcx2
J41fKTVYx0mAjb8dgpzw8x/vVCx3rWndR3o3KACZwhKbs0apj0353slaEYzjRvJwdj5OS+jYZk0h
TUYYjVJ/BFbHt0qWzWcqWdZOmps/amR1gpdry7FYqPqjOQ3EXXD7nn8+MMEoawkwqQNgOf4sMnY2
QPwgKvFufDf1RAjvvVRlWqRkibAESL8vy+jM0pcGu8FdKA/7Eq0ZRbQ3t6GUZwLZqU98S21WhI7M
kw1N4g8lmk2ao+TAvP188Q0UltgPwtgbevsw7HNBqC8OQyNl8CzWGDtr9xLn8+wSkLan1rEw6/fr
mrh5Lkxvo5qKRgNmaM7FRUVNazPpi8OorbeMCEhWZhfII/u8jD5dlldRk0fEi+NhYJVH/aqInpOh
VosDyWQniZanOv+uIUq7fqAtj4XRGYzZgVWbTVedH8gs+xqxTC2HGqEY2noZKsPV7NGzlmdVWd11
fLkuj/097iXAqf7KY376RDFi2Uq7uEC7rm2bJ2MEuWpRdoIwbcuKZRMT9pj3wH/5nc3MqLIsHgAz
F9t3GF9up70937dYW5P21w+z+ahg2hcEdQBzIrzyxbo267VSjGE+01uaSe6iT0/2NPrXxWzdGcN/
RGGQIUFq3DeS0jbuTHkuDlkc/xrqMnYUEaTX5kk0hq2P8Wg0H5manHyWsc67GmWp4mA3rRepBJ3B
r6T+N+4VI/X/lcIXr/OeVO1itfAKpM5+THp3O/aD9ij3RhUAQzCQy3wWvMhbunD6dHAHo9IgLUUv
Fwdt+joDSqOlLii9VGA5iVLGrStEYQTtTgCJIVXlHLmdWnpZLfYYKlq2i/HuL6XhT0m+u64M22LQ
2ML4wEcb4PxLUVufO9uMxpARFMf2ciehtTJq8et1MVt+gc24YUAQES9ItM7FrFEtVYmJlz4tFyeq
gsJ+0fPFa4qgXn42eXBd2oZb1U6lcV+pQUYXFcqAr5TVAE52lmnfYEXN0P+FTz2VwyULTZ2nsfX/
SLuyJjlxpfuLiEDsvAK10Zu77bHd9ULMeAFJIFax/frv4HvvuEpNFNH+Yh7mRniusyRSqVTmyXPS
KY+r5quTvHD/0PINh1vdOPSgF+oroBHe5PAmnY2Ot/3JTdI9N/SnYhK7woiEf18xK7Lon9wT4NpC
ncfAkx6v0usv5dXgpJo71p9MTe5dvTkMjRtpTbfhd6ufyII2G249KI+pM6wGIIg6QQfoZDR7bF3P
jv7nvPzrth+sRTqQB/xrZHH+izA0VzZBB8DFnZfpgZWTv3Th/8HlcGliWeeFiSqxh4ECLhAjmQ1c
Ld0ToTUBoV2g649jAkzb7SWt7JttoWiFxjq0Ph01PU80bwB4pShQ7I86RwRt9mJ9kVRsuN1KpxX8
frgeHFwTOLWWsnXgfOW234EeVNP8O3/4KMdoAoKzcMIEs+fZANVPI406N8QcaOi1G2nESlTCwxWr
WyapHQxiXu9q4WrzYCd9f0rt4blzq1NpaPtabvXkVjbzyoxyflk9ooDQAhahJdbBTLO/HJMeMiIR
MMwNV1w1hQsX5T/PsADOvl5RkvhVazZDHrtNFk39S8N/sg7SjVtTL2t2FqkNhCXw/yGLvbZj4F6f
+7kgp9bV96x68iEnLrI994/v9kP31+ABNhCIUbUv0hZ4AbQTwDiWaEIwMXAQA/fJIwNU8LahNVdY
6PgWKkMgzF3zekFansAT9KE/gX7/ngz0sWnzF1O074ZkYZ75wowS9mq/lhDNbADHSjE/2ZQHcOdu
rGTZeiVXhQkLg8wLhgQx9nol6AOKtHMxT0/LXTVAIiH7UoNYJbWitn03hRIEolCZwPQTcD+o2yu7
ZtmZA54MHCDR1CcLD1uhJw/+ZhRfCbBXZpQowYpmxvMeXq015Xny5p8o2u5vf//1Xfu9EuWMegBG
WVaDlZh4/oF0bi9n8rkC9U9p+3vGnOi2udUVLVyGNqhOgSlXzNFKjoAd4l5ykrY5ak31qcKgzx8Z
QXMcud1SmFW2rTKrTndHDA+arD1YRnbHnY1i6equYYbmV9qw0AFc+5o5+RSk/Ng1XRT2riLFHNbg
u73vOlIEZumJgHTQr7i9d6tH9bdR9f1igdfNtxssS2Taifj0mDl9bDnm7raZtRDnX5hRds+T3J0g
ngIcoJ0eh+oOB/fgCZDB/EHpfOHwBW4CE2MowinFgKHMLT4b8IUZpGlgunbn+ZFkW0W+1U91YUUJ
C2Zvzl49iCKuUmPfOkE/R7Xw9wMN2LARtFc/0JKCo9KAuVL1cug9PDEdqypidO0hODxPReyMfhZI
rd56V7wdpvGsha3TwjsTd/ibPj1r+gkc9ejVlAZ6hwH3URHW2z6FmEkm+88WpHtB4mq41fe6T+kU
gtLEe/Z9KcShN1uwGY9W7x58gGK2wJBv/OfXL8PtBa7XZVZKuYopRE/mxumz2GnubS8g7d9ZAZXl
020vfbPX11ZUKmgjFxxlgyGLM+tb36WBANrS2UDOr9lYIJaWjs+GJr4S5ZOBcYPpGNfwu7aHAhXP
56eqBP3MQ58OEHl+94qgOIBLH8Wd5VZRHNWQIOaDfj0F+m2qdh3P+5D1oHDQe7qR/q18ITyyFxMY
cUS2pEQvSxNeaxoaRV5mBi2mgx1Kw8RFJxin4vai3pw+fCY8QeylvIjXjqp/iQpL40oLIIhu/lCA
gMJ1fhitlgRW1j41eLHubptbWRk4ztExAPkGqPfV8VAfXSsk9mkaz0O2q5gdyJYaQdH0mBOxt96O
v8gorzIOLA4QMLgHWHkxUqnsI02zvE5HTG7oWabxYMglZkO9zk7/to2WaFHrg0OyHPJURsxgOYnA
p+J1oYmN+gDqzPwAwXr7MLhZnX+wW1s+ZyN6HscKbdjPglaWE0zoY32ikgKBq7fzqP+BgwO6DuwN
Ej+8e5btvHhd5TpNB4z/sdhxjM/MA9GW378kXGx8lbVzhMwMI6c4Q6j+KoGe1lAS8AhmumZSRJCv
SfEva+trvJFaRbdqiTiYKwBi3n87GiyJWfug14/zxHohVW2epgzznyPVfk5UfPc5hTaPi8yGdMOL
kfnaofez5uBMND9qXIqgN/Ivw8y2spHV1S91GQ9U1OjhK6tvJryDvAKsCV5fHvpxiFOQIXndFibh
TWa1cKLgWKOfBXpblKGvv6VvJx1qDimNe4rJHm6/OOmWBOXKSkBjCJcjwGrrQNFemxBNVXE6IW64
Oj+MAy4Vc36k2qfbZ3jVCsiPQIOCGi3Cr2KFTIyOI2dxWac7Ls+dQ46lvsWQthIpfuGmYAFzCOjn
XVsx63QJI4DCtJgiakSzy2xMGTpl0CJ5u72gtzBRfBrM/i3CHUh734zwzhlI9YBBT2M/m3ZGjUmE
qQwaCW69hEcASXzS7YeGl1+GbotKam0vLy0v4fnigE9zmtU0nTFbltqnYUJnZyJPmG7cSLiXK10J
hMsDEmcO764FQ35tpqksc2o0oMEmy2J7SbN058q0ekzwBvghSioeabkAwkjlpVv53ZrtBXcBhAz0
lkA0eW27lvUATV8btPJmfqfVnxY9t0ZWUc2LMAO5FHu+/TXXHOfSnrJWXjdubdVIb/zmqyuOdo+R
Uf+73Apna18OHSU0GuE2KOApuQdza8rHIs/iZPCPKYYda9+6t3Mavn81mGBzXQs0Ry7KQde7Z1HW
mtlQ0biZzDtSaH/rHBmHwQN9NjYum7WNuzSl5Dd+4vd+zbAie3SjDPzJROvDqhgDkL3sbq9qbfMs
vC5BZu+5lqlWddNM2E1hYKBXo8mdkdQhmcWx2ZwbXl0RUG6g5IfiF5Lx680zO6tvCxu0Q1qfssAr
vafSIvdo+0MQa8sf3lYMEUSWrh+SqKXsoF6i0IEgrcusFOCsdGeNR9eXoV/HhfZikC+6SMNG/PTc
hwIaPt7WfO9KFgf6tAURBrw52t5KomOjRGhT30FDGp4v8Z4x7ZgbfQVxOLc/tE0+Pc31uPXGWdte
FL8Qm5fJaV+d9y10VGPB98HjGo7Ck/yp8NLArLt7iOF9eL/DXJhSy+WyqnrhtgSQJ1mGOloaeDMG
YqtevrogLAYvCnD0AJd27S8apn88DmGnU6s/OZD7kTPo79MfHduqFKzeOEuH00FOgKTIVs7a3GQY
2LLt5FQKKEVnTpROQMABjeGkh8Rog76/Nwh76ustLZG1JXrAXCGfJKBOsRRP0ROC061XLB5r/c7K
/8nc8s6xf6JPsHHlrLgk+mmgVga+FH0UdaCed43wwfFP46p4zbpd5/Ndxj+KKjTzrabkcoyV2w0d
LZw7OCLA3CraE4mCyDVLm+Oyg9K3U0WA0W6E4ZWAhSiFzBgLWlgWlG2rk36qUKlHtK+dqKSgevTy
Q2u+W20OKgx4YGJQBeMqeLcod9cAOs4Z40pTXMl4LE++9rU07lEnIPk/c/Pe5t0CHlvGfFGJxSNT
TeMGtzF6QlI9lsUdxzM2n0VkTFtp3MrGAaIGIR4I2IA+Vw3B85jXfkqB8RQjefQa7yAm52S+fxZy
WQz+end5xiIUKt+HQhWNSA+LKfMfvQRR9l1l6cG4BY9ZXc1vM45ybDXfzrrGTea4HjHHjjrTVxCm
jIFuy5d3x7vL9ajPclp7zHarkmGkswuHaYiqAoS92ZYw8ko0WNwM//xiAlLL5KXwoKdW21OsuX0k
vQ/UmgC/ATlkt0U/9XbSDl8I9yOeCwg9GO5Sv1CiMVAP5P4pt/pdn0BgGoMBI/NfiSEiNzEwjKAd
3ME4cjMNprbfCEcrMeLCPNB916HdLifDM2wGP/R0/jCBiTM0RW/tbn+2t+woV6uE01+bKbVs9GbH
mWIUPyI9bSF89o011qkcil2Z1bu2OE5OcdSodeQYUTKc/sTtn4ZsDrd/yJqj/t5t8Epc/46qKxur
Lqo8Fs24Jy6Ij4xuZ2/zuS9ZrhJ6sa2AS6IMh5KOWuVDV88bWA4EwJyVe2Z2D8x5KUV/1AROxrjP
aHHo++mo4WXd1fsGrLyCbY3ara/1929Q1iq7yfWYVwBFacldwcGnJ9FSIls0+SvvmKulKmXTVhcY
se6WT+sMd9b8bEr3gVU0KvMnPriRkFvw5eV3v9lbQF9w6aD9gzzh+hvyvqz72QG8h49ZE+lWnQb1
xI6NtENbJF95PW+ckTWDyB2BjcJdBxJe5a3hdoOdyRzlA10/kCKc3Boc8/eO/siaLX7htcBzaUpZ
WyIGOs29O8f5CFSPXoDRmASNDUSMuRV51txjGWEApBE30RuQbZLoelK7mGXwOFCMIPRpwNCg28VG
EWF1RRdmlJMP+vghKaaZxXKCMKBzdmvvUyPNx9YvtmYN1leEShrUd5GPqCOAkMPxuWRYkWWgv5Q/
dgAJTOzdvKUIZSb++Z8V5YE7Ceo1ZYUrlRO+91mFWqcfZoYIbFAl345W63v329QSvC+qIKmllU7Z
Sx4Xnnn0THFkU/ncOHao0W+3La1u3UJ/iF1bYFjKVzL82s7MElw72dwcPS2LWlpijGKL3mktvwfu
BgNIKMOh3KdW8FFJ7ABgzFmcQcLIo3Snd25EQQ+OSbypNu9yYKUg7XrftvTr7RWuXkEXptVTrKed
nmd1B9pUy88Dz5wiV39JWw9DzkOQo/hC5Bx0bbcoSdbpfWHzQ+7eTXQjvVy98PEcJRhUMgHfV2mA
WgiVNzUd07ixvzUePwytC0KogyfFDzNP7iHlsteMr0NRHgvN3WigrH3mC9uqShUDZsLoWI05Otre
JRo9GP58MDFh/wd7jT7iQjEDZYU3hfNkzJtqTLHGibUBtQsMmVhxLljkz/dj5+/LPAUPb10FOUuC
ARrKmAkLRl7uMjD43f4tK2cIzzrEbqjC4/2gTl7qIEkTJHez2EL8yUzZ7sFQGWSj+Ca6zXR7JZsC
vddSNcXoAgHc5vrAYiQjT8yashjA7qIA4dvg0JBnwxbhxNo5wkMV5TW8JIGbtJTzOmZGkSZJlpy8
hd1OoppCQlfPDr43hoZvAQh/7JMRucXW83XltkeJG0wnAGHhNLnKCrk7axNvAbkAc0DE67uZ+4FF
vswiCSonkvXH93899NiBFV6GrC1/ceiLCIjc1+1yorO4ySA74h8ytp+H/G8zaV5vG1pdF2BEaEyD
ndXVlajup8JhE8E1NXdiNzjQLUhj16z22fRkNtCa4H/wpAV2HODNhaIQVISKQURiDe1tDZwhmvEM
fIQTdM3AdxWfKwgrD0VgAClxmrj31+2Frp2HS7vKB5QeBVShSkVc4ThKhlo+hp+FbEJX22og/aoL
KZna1RqVr9fOjls7iQZ0b9Ll3p5bpGzuOt2izbkVtdUHRlr65euo9Q3G53skP1Ezux0JmFFDnQj0
OVkKyhiMY+v3mTAbgMjm3tMZD/OCYzZuGkzmOiDss7h7V9goud1XaUOm58KftfYA3Nhcf6cthvhf
6EgJJjWqhupZkIC+CQoRtzd2JUsEsT/wVdYvcg2VIYxVM2F5UZG41F/9ha9w75coR+uRL/a3La1E
cVgC6hcFdgyPWcsnvjgUyNw4M1pvjmlrhFpvhhPCKbRZDv8vM7aS9k655KPDRhZ71ApBMHfShhqN
yGSDa2ZjNWrJz+pJrXco6sWzl4CHUX8spR8g4Q5vr2bF7z1UqjAVAIJT9AuUzJqlVVvMuG/jrHcj
Wel7o53CrEgjWm3ErJVQ4oP/HQUxNDN9tE6vP8+EN22BeWRkbaiJAZyQ9K9imAJrJiHJYrJFCrFq
bmnPokkNEKnacClTZNKTiaGrDnCaLNcBbN+50Ezyyk+N9ZxOG4DIVXNgMYDFhTlTlUcYoIbKc7FE
ZHpu5kffCxrkT3MLBcmPzvgnxjCBgBY5UElvX15g3k2NiukxguEuBQCXONlz6pJI4yIqfTyTyAZu
e3V5FxaVj9eBun9oOf5mvGqDMQMvzPdG3CGyQIEv7KzotlMuxR0lQHqodWM+3gUs9w17GHWo1fql
q8euNtVBUvd9MOmoaWbNnmnD82z5P7Vc/9Fp7afbhtcO3aVhJTLnzeC3+tyImA1lVFf23mvrQJpb
tYG1Q7cQvi11zoUAddntq0jVoyQJQgLU0Z66xvurNLLQp3nYOPlGk251QReWlDKaOxlp58+DiHNP
DnLPQUVQ7L2ykvIBKLqu2AjBK8F+Sb5ANYbiLcZ8lf0jY9OwqrCK2PeeuP1c0A+m9sUEU/i7mYIQ
Qi4NKbEeFHZ6xyoDSBc4SyhnUKFmTRNapbMRH1c28MrQsuKLT6VZPO2bAefawbBPAeTP6PrIl7fo
J1c2DkUbAiZNINMWnOu1GTv1C00gsUSGnAUN+eA7zwB4h1UaDO6Gj68cZZgCYhdYzeUFoGxdY7Gh
EinRQU26l35I0+9V+VnvQjpHWvLt9nlasqY3B/nCluJ+qZNnOLhwdFCzHNsMMso13YiFa8jJy/Wo
j4ucQKApr2Bj/jiFixRfumuO+sc+1A75Lt3/AVDxypzi4oBQaxCJhDkQdDXmU+o8FNXu9q6tLwnM
UaAhw6QrLq9rb2g9oxhHEKDFXQ3SDv2j9MRDJwcA3+yHkhc7d9CjOvVCDjEDPW0+QVf8i61XG5nb
apS6+BXLx71wfeF0Ui8oVN5IkaHlrkFuAvhCMsugdM63V7zm/qDRBlEpmHnhmor7g24zLRFWWAzF
nQhcjX1afwB2Mpi6LOzaLbX3Na9ENWdpvaPmAkjG9cJKCD8zz2ZFTJLiYS76OzG/m90BqMVLE8p9
KRxfzhj31eMCaipQvvkwtuaOo23Rkub9EcpDnwSEQ4DnAregrKbPU6wTzA1x5/09isDMf1hbld61
DVuaPjrcEf1EdbrJEhkCRi1gYtDjpBQBCEvff3MsyNx/TShRaZowsZ61nMSAU7V8BlVNOINzbvzK
jeNtX1srElyaUhN46qZGiQkZNP/AMlcX6X6SUHptn+vpINNvZfUEXe8Po7ZRY1oLu2Bo/sXBAXCO
o7i4sLnQAWLBBBB4/oyAW5M4EJK0gevT5LEzurk4cNrwTwMj5hb368r5urrFlIQjtxsPAGSBhAqE
7qM0UJQQO9mgaM/b4zIGfnuLVyLHlTkl7BeyrJHkUz3uQfdBh6fK0O8b7aOeJNFtQyuJ4qUhtXg5
pQloPhzAkY3Su8u4tisIAYwRXZd8GKLC8Y6MDK+ClRvp8EpWgFvNA3PTMpwGhOZ1BCGZ68zDhDxH
0/LAavgRrQQgesVG9rbqM4syJYDkmEpSR+lnkEUTvyyRFdj/UC9K54MG5Big0DOF9tTGrbO6JqDV
CYG+BhCUykerpA6qWC4xKpmQ71ppP0nH+GBO/cZ9veIbi2oC6BvAg437TTHjWUkJlDIVcW+A7a35
e3KzXYohXZCNHt7tHHjRglsZvIcAr+hKSOmrshynBifOY4kZEvsHMfNnx2h2ILt5bnu2SzIzLJMt
Caq1fbw0qxz0wWOgdCgyEmfkh92Gef6z2KqprPkFFPLALgc4FQ6Asoc5sJBFkVMSa8UTZkHqBCSh
gV5UIGd5zMTL7W1c/WC/janSbQBo+UYDovzYYV84kN42WtMgqHa35kxWYtQCRiMo34ILEAxr12dK
oCc7pE5JYoitAN4PNIYMEt8PwZBp0w+317S2gShmQkTGB6GDqTIF8aTAu6zDN8oh6UmsQ0UCt0U1
8zjJU8r2t42t3Z4oSgG95QELhNT7emEJBsTdzoUxfc4e2jl9cqW3EXDXfA4dbSgKgbIEdVM1Hk0t
ht6Xd9fA+qgdWGiwct/k5saJWnOFBQgGgCm+kKGWnQvZa5i8ssrYrgvdCEc/4WxvFq4PwMlo25/w
p97Wvbm6e2hqg04R2Qfqv9e7h9dKgUhBSDx44rWhVTC6W3DItd4TStxICpB5LnhuJVsDEJOPM8d0
rjmB1bY0UdHIgml4GnrgnEoQixBMGXgsdGYt4t7rbfdY/XYXxg1lgeDdFTb0ZxHkrXHHEs0OWZXN
gcXGn7ctLWFBfY1dLlPZSs2Resr9CZa67lTZD3Y5nyR69UZjPw52E4JzOJisP6ljXixv+b4XrwgL
rm+Sqse83qLOhEdTxsjeAEf77bUprgnKNswjgcUJnonKCt4K12aqgicerXl+ppbxqS0kyGC0LwSQ
VsOqNi5/JXj81xR6lHhB2DjQynkWQzl2VaHxc9UdRvRn+Y70iIp30kLVeWNZinP8xxYYvxCoQJyG
vPF6WWbWFUOR0fwsq29EC93aDCp7Ixiu20A5AeBqDAapaGBrrIuS9S4/jxDIsccBzFvQPyvyjTCo
xPf/LuVfM7/S8gtHGC0vrdwEZpKuAKD65EGpa0yGgOJhNP9z2xtWPxESs/8u6deBv7CVSpaMeu7z
cwZGk64P2r6F8EAb8Par9Q/dRItt7OAvrPeluSZlbY8M/9xb3s6n1s615a4ct/jflFD4ZgcVZ0B1
3qh8GztopTzqSPeciPR4e+NWPxJCLS4STHqikXLtb2UyTGbv9fxMoJ8pvWguuhAouNR96N8pXPif
1Sx8R0gFAe1Xp2tlT1O8kS1+nlhy31UkRNfrvuTvRL+8MbO4ysW30bzE9MuZ8LNe+d80L93Vc98F
icPel9e+saPsnDQ9ZvLM4GcQIohhbxcsoPpLvUW1uhrnfu+aetMnEwclQgdedLAKuyW0Scagce9d
e2M1637w78dRmdgJ1UvwJIzgPMt2Qwlwwg+8WY0BegMbT5w1Q2D5RS1k4U9888TxC4ExNKeDTwMO
QdHeTY4V/pfphNI63Pbtta27NKXcRObci6mZJT9DYzLMuzvW+2Ge7sd2A8qyFg0u7Sx/fuFxZZ+6
w1g0/Ozb/0BaGiwMBm5b+3R7NVsbt6z2worM6l5Dr46f25qG6Fs7/XEw2r2VREm9ceG92TiMiDiQ
TwXFA1iOQHV0bUoYckibtkJ4q79WSVCyf/J2X25JtL5ZkGJF+Tw69T2ZpbACSb2iPCTZZ4fcj/OO
pRsup6Z7iG7X61E+kM+Nuk5SEPr5ZR355LPoIeYIZZ80EmNUJN/1dmfbj9XWmPabS+mXWaTpaH7C
P1SJh8EnrZblcHXN2nX0leNektauNnY6ycOK7W77x/pH+21NSStdAaVROsDbLd4CwMx3hYRqq11A
Nq7cuDRWTQH+h6Ee1zYAY7/2D8gaFeWoc1waIA1LXmj9kLiBML78wYIurCgLqhM61YItVqwddUNe
vKC8szkOuOqFeBQCbYpJTV2tRE+dLHhv++xc+ScvjfXiiWFIyfyYbfU4VzftwpByL/HB0PM81dh5
KA8mf/D1Z8gDD8ZGLNpajnIr5b2Z9jVLkatmkejCbuaBph9kdUrBsXD7+6y5t4tHNdoViBEgwb/2
gr5Nep0OFju76BIM5NjaKHp/KLKXWuz78XDb2NrugUoJVZ1fxOPqZ8IMz9BRObBzyrqIyZ1boaRq
04C8s/H9K1ZcGlI+01T4HnT8eoZD+80w97l5xIRnMELmu98L/+f/b1XK16oKaVg9xxZ6tQxH4Afq
pIvmv5m3xVe25haQXwIGEZA8XL5KRB8rCkNFx84+1cG+ttMlGLXbNDAoSCr4xvtiNd5eWlMie07y
QthQsD9TUw+H+e82f/TnZ83+muVfJPlYkQP5Qeqt/HLVRUAWC1qMJbtUxw152jEnM/HlGISdRTy3
WVB2O3zODb/fsKPOGtYewFpyHNl59g7p+JxB6FuczXkrj1WBuv/xxN/rUfmw8tYAPx6bcb6mOTI9
HjDy2ZR1UEo9cPOom++75K5M8ygDYBcFz674bHd/EE6Ax/jfnqpT9mlpUQcSquxsjU9pcRqG2IJk
sAlyHLlRNtjaVcVDbV/geedjtUk/hu0ZeP/Q84Nhq9W6ehAuFqS4ZgbYMWMuPl7Nvgw8qrNvk8sD
Pt1b2afbZ3s1PF5YUpKO0falTG1s3QAeuyLfoVaBZuB9V3+zoI/nbt2WWwtb9vciPUxt0IxRF/tH
5kcmPzrygc27iXyZio08dO1D4aEIFRKog6BRoYT9NG8w1mtX7MxnKBvRh7Gf0LwLSLZV9F5ZEYqn
GKGHBAkYWtQyxewS1Heagp2LBPPSJwttyJEHFn9wtkQ6Vz4V6GbQjsZ09C8Jl+u9K8ehsL2pYWdH
f7X0U8fAPfdEsyhJ/hr5+9M0lJAgaI79A2pRfXBztwRzrcdwv0CLEUBO19oTCBZ28njb/X71VS6K
f0v4uDSkdj0HzQa4yeAwVLlRZ9wT9Ma8U2ZG1vCJQFtlzJ8tSHwVvQhT59iiLs77OzLuCje0oMTV
2t/8xt94Za74Dsr9iM4o+aPxpPa3nKnR7QFYnrMcz75E8IoxBJbmrxtLXw7xm6VfmFEOuWRuxi2r
pWcQ16DydLSgQbAAw61988o4QcD87hiBTpqDRyFi+6nuNnq/6rD/fzb/4hcoh18zGk6kjV9QoOM8
dsGMDoqWRP2Mois5CHc/OWbQ1HdNdtTtjefO2rm53GQlEtRQGbFahk12yWe9DYq22wv5V5IATJrs
b+/0lqnlzy+CjlaVqfDrYdnoMqzqZ314QUkk6nw79Nnhti21jb/sKdBSwOKgMYoZXpVfy5+8Kem8
gp47OYUy5UE1i5BNcxZqIA9rkvapolPQgjpEG8Xn28ZXFnplW3mLFHXmdh1Gns6dZgI6cGL22RlI
5M37Yd6Srlp8Q/FeTN4De08wpQGqfSUpJAkEhIwkp6iTZS+jOz7jufWY+PbGI391SShogzcEHHRg
Bbr+dkPNaWs2WnbOQXhf9vfZ9OJgmFz7mLy8f+8weL103xDz3tT9eJq7FebIYag+5Qh6ZZhqNIBQ
TSl/3ra0eLa6c8huwR6K2wL8dYo7zmXtN1rbwVLRRnI+CAFykvqzdN9/wuB/v+0ob4Rac4bScWCn
KljUtJGVfQBN7s7VQAr0/tv2ypTiDHU3JVVmt9k57fake+QmdJ1Brc+3ACNrTgcEJ/rzaHOAVE7x
hsqWZg216PTM0vGuMxrcCX6c+1vvkLWnASDyv+0sn/AiYgi0Qil1vfSsSbETvgiy+UOdd1AtH0On
e5wwAawPVtizh7r/fts71hz+0rTiHW1m69M8JOmZoE/fh7b8nkyPBubeko2rd8uQ4h4AmumN0GBI
jscmKSCNcSAQ/IY8cea8/0LFbDWKdAvNP/jflGTMEQuhUmum5xFvcOkEDgoXtYuW0Zfbe7fiHpA0
BkE9qLbQBVN79a47DY4kvvbKJwG284M1AsQ/724bWdk3pPgLCxo4NMCcpPh60QN2yMxRe8VODfkc
FBYLim9aAimOLTaeDVNq9zDtMTBjyFl7hXBZbX8ZCi8cjNAYvpl0a8BpdetAzQQ1JEywvkH6dk3i
dKDS0F7HxEfL46nVnbvarfa3927xKSX0Ye9+W1F8DkMqdo6/FR9IlBCqPFX1wcyApfAfwbs+DN9u
W1vfvt/WlC8F6SHPsVmnvQrefU0wN2nnggZ6rb82c/Mq+i02/A17KheJPhalNTq19mrjpTElbpRg
EKFsm/txLAOnrjfi+8YnUzMNCDmBMHRutNcmkXtMika20QNn+QeFhMtvpg4vCsduK1tgF3tzWOgh
v0rjc07TwKq3HjgqwHjJnSBxZtnLECqom9W2soU3gO5rrvVSD24o5Kc0fWSJA/j8HPQ4XFN9x23t
3mk/VVoXJsmDjkfdbZdZ29PLX6Dk5L03z5amw0EHIne6iYdPUh6KcqtqsnYOLs0sP+Pifkk5sm7o
+eFgsy+59VclaVA3R0mjXrz4W42fXwmFeuourSm3WTFL0xm7El+wNePK4dHAzI8NGF88Izvm2t+i
x+Oi/pkN1mObl7EoX/KKHG1m7+0ePFWtM4WOlm9UUra2YDlMF1sAxS1IyySF9lpbLPQLJEN+XIC2
j5lDINGayudk47ysPXeu3EuJPnmiS82hAudzcHas16Ia0tVDW+2T0o0zXexJVb1I8sJHM+KucYf/
+nDbvVaefODAw6A1KhL+wnB5veiSktHTSiza0oZdO9GTS7sNE2tB6NKE8gboyr6fxxRBqJECw5iP
zQwRxyQq53251WBZOyyXppRiGC8L5lot/MpqDGCTnLDz6J6yraRvCdOq+6KBAxAUKB9BD6d4SmVa
raAzNq0zxWnooT5OrQCo1sAHKhQXdSQ78lHfUkdb8U/8fzGBqIPxB/9Sjijok5KaOq73atfPJYoN
46HRrcDndz27s7ONl/hbY+DcWJReMYW4kFUoN5Wv9/1Iq9l+1UDt67qxhBKiTr7Q9C5NPm1in1Zq
tshcwHYHVIaFy16FCnVFU0CDwUUZiR8NUgZF+sPoXkwArmXbH/qUBBOikXNojeOgPY2FPPXbheMF
+nT9Wa9/hBKV+o6MbiZQy2raDAx/AfA+keFGTqsfkuqZT3dZfhhR87l9AlfuGKAdge3AQC50O0GW
e30ER4xfVkYKs3ayz+Y76Er3CYQuvyTOZz6iyCR3XhlT+8W2glyIaMP62qIB7VwUi2H+TYbazbmk
dTnpr0i1AseIa3ZIRRUkyfc8/wG8osihJkLqjVvt7QnCmi+sKoEPGVJedmCQeS1FHrbOR7f7WZKv
g3OkMpYaphq2mhy/umrqx720qDg0gmybVemsv+ris5fuiw6Ka7YOkMtXTZRH1t/1/GvafJ0l3QFo
jjfVzrPO+Ow2ZcGMAQBMCB7LKi79Y19tpWlvDxt2A8Mny/whRIjVkw2i7ME2x1F/zfyHHLPS7LHG
ZAcknXXrNFRfNr74ljXFzY1kbAzRS3zxYTqyIXCAsu2rp1yLqgxqOJA0h6KaIZ/nxN9VNOyHo59r
waSRoCdgSYpkMW/cECv5ADYA5SlIri2qe2rH326gWdM5lf5Kqy4oMydgInSB4NfTPZhcQvkX1cRe
aGElHqVzaoZny0AnpQxm+64/b2zPctzeOMrFb1Guq6HhFFp/jf6atC8s2RsJDQp+EONLaziBR0J9
LkNTO6fmX7cNv727HACSF95KUO774Nq7DgPU7buRmoPxalRmMPZ7za8DPO5vG3l7F18bUb594tqF
RwcYAYd8UFqfGvqUIMBb7bHOn2+beptZOOhBWGhw44MuMOjr9di815yitslrJa2HljqPhv9628Ly
Y5UvdWVB+VIFLWtNA0s2AieDWKi8M1PrG4f2Gy3eSdqEd8D1YpTEwvTKzgIJLXnNXBr6YKCZAWIF
6D7GPXm6vaqV44lVATqK6Q88Od60b0BjISHeS16FeZ/W+wzYNTLtRH2fGEd/C762voX/GlOxphTT
/3adYF10nva9fU/MItBM7eBtFZFWvPtyVSrQtOmoRtoEq5q05k78H2lfthwpsmz7RZhBMAWvDEkO
mlUlKfWCSTUwBfPM159F9Tm3yEgMrrrbdj/0LrPydA8PD8eHtQDwmPu1pY7yhn8vO91ffTiXEMoQ
3wYhXMIbyt0YaI42bA2XLlwhGd6MhSYsBmPvfvrz2WdC1BtZAEg06Rz7t6l643t7qn8CL4FsUcAt
mgx4MhqGa9D34l+FvNdrRUb17Qk48AD7c0m4a7OtRfRFB5gJ4QKCRBgoXZBaYhjpIRhiM8zO0bsY
SBvv/VKEh9X+KsNZDdRHI+KOJJ3rNtgF2FipkWMBbu+EoVMnqYhDMTcplREAFb2TZxSvYzYRqXyP
tdiUBWHfFvgg8n6uX7Xlo/z7o7gspBXQLQ+ADH9Os+6QSqLuFEz/lkVeaScRuesVtd7/N4lcFiKG
Cb61RiKd9a40gU2T4O1V2MdQHz1/2LgLi4Hkr8n5Ria4DEip5L10lqObHNAX8SMJ33vVbuJHMDyu
67XhqzwIS9u3JeC4Olzv7j3LLQljORpw/teFbBwXv4zEBlnMRx8KSeWhRRc2ua9bO8sdqu/+myAu
2vu5JzGlnywHJ81bKwtkoLphCRS8iFtr8ounhK1+pD0YGr1iAVbrQva8tpTO0aBZJQncQHvR4vrD
A7wMzSVbVYYtOy7e+ZnIKYjOIhgZGm3I4xbvpuEaza+eDShB9mj4/lo346JTzORMfz6TIxVCPGag
/TxLcb+PKsXFE+CI+RZ48JY6XAgzEqnUk7yRzqx0DGwp6omrqO+F/vzftOEi2EQAwhJgpZ8TMBN6
dWlpWoexgC8iYv+TacyMxsUk0H6WgPAs8IIpzO5EcZ8pMXDYDGddm8W7NBPDBaKy9LFi3cPtkuIz
OlNBs6rapQDaQ+FvXdKyF1BEmwkXTefHHYVWzJVEg6S+ZE4IoA4AapmtsvUhu/jyY0Fi4kAEBRJf
sCjFUiRNksILtPq2UsKXzlf/RZDDPjqqL9N24lVHIvUyWhZCgIxWEdBUzG/9hjk1pua+bjDsZYHd
Goh12Ifkrk056CTOGojxdNmNhnQf67cy2fDmhakADcDhf6Vwt6buu1IHfQOUiekeDEJ3hXYXq/4p
JjXyTWJ3kg5ysWIA0mX8a13BpaOai+ZuUl60AAhsGB4LL3sA8u/3rtlaB1uKCXMR3C0a2Nj0sSiI
5wSbxZVy14eFCQ6Rdqt9tHSN5nK4a6QC9UPpA6gSqp3TVJ+V/BxF4KP3d9kW8N7SPZqJ4lP1lMSa
lFU4MIaHQutFNzHIoydFG46xKMaQQCRlYE8WiwyXQRsbj5Fm+FQ8+2G6AwiSLaq+qdfnf+ECMync
ExSJQKL1WgM1iJjuIlFyMvlzXcLiycwkcLcoB//wGMbwAJE2NslPfnRqUdcZ1Cdf3WgcLDrbTBR3
lXQsFA+sQ/GyTVAr9eqbDtt6Tayc1FZ6Wddq63S4q5NiVV+LOzgB9jKsYJB2Bph+gVrsrItZ1gir
lEC1kVSNr8ekpS53ZaKgPMeexWxXNbI9Kqa8yZqxfEh/5ZBLZ0uDmEVqQQB46L0n1Q4Id2n1W6Mf
Cr5E1jVaNtxfSZxbSyNwsAIU/M6sUPeR8QngBSdBavffpHBuPZC6oWMDKXVbPnl9+kssczP0/H91
PHjoAOKICgE/6WRUrCNFiOppNdx7HXZkvvXFDyP6egceT8Q0rfOPGP4DYpQArqQDPfUMLKLvnpBY
WQMAGAlQ3+tWW/a2v3K4SpEy4ptQLqGOotuD98snxAT6St7X/0IOcABRYcdw2AToe+ltFW2wblRB
ji9gm5baA/vwy0f0/dfVWXre5mK4t6fRZYwrJnBqsVPvE6H43rfRhogli2EGFkVCNIJkwjtA2RYj
6IQBFBoCe70Hf2XwomJ+r/61rsnS9ZyJ4R2gpJ3ASAoxFZBIC1TM1eqOhN8HisHsL9KZ/cl7AfmM
5Shkb+pV/gb2uaoyxlQ8D+QYlo0ZRM9pBnCBELtm7ojtzXXVlg4JUmQAC8oTnNwUL2bfJgFQiDNd
Z+K5g93Cgh3yvrHXRSyEHEwHTqW6KSu96usEnpKIfQ4RcQ+UUCPYZV5tpeHgrotZOCQqo20AQKs/
3TPu9jQBejva0AznMI3MIXNGlPT98KUQPCcj5MvDj5iIwALqhAuF2i5f/CJDhPFg9A3OyuBU8akQ
QJ99S1RX3WLRWdQK6E8gF8UWINa/Ls8HY0x+DUCL4Zx5d0ZlYSferDGsytyA/v4X9kNjFQ04aARC
+EtJhuKnhdYkA9qq3wCDECbwvfpGzA89azacbkEptHdAPgv6WfTbeahVDyxpQEQwunPd35Wqkwi+
6ZPOqmS7H6MN79uSNV2AmYNL2IjKBQWyRHzey62ZK/cke8dcE93atL6+SoCSwBHpU/cQMLKcARlT
9XIQ6u4cSC9x+p28fvV88NfjQwiDNtOSAe9yCSmSSE6S7kyqj1F6KNWPTJJMzDoKxVf7+jqiAc7G
wCImvlSvRnvLUQNydifWZ43eGfloa+LvGEAm2hHYrUa7F7+6dAh5WLAFfik2XaEkH8b1Zux6o8nz
M1U7s/Q+WrmxWKfZKdVtcRNviX80/kjDEDg4GjDne4UdyELBCAo5zM8j+ruy931gT9go0/vv6+fF
h71/xGBAGuicMnoYXGT1K9DFNAnEdJFhpQAdBT3wEZRYu6+LQcMQu9YYUQCtyuT/M//GBmAohJ0P
bQrxhcjJD1GobxO5e14Xwzv3pM1cDPeYiwKQKgYSQBu/OlXh+JZK2YYmS+eC5idmSZCXAGOJC3WB
0sQRrJmdi+49Mnaa+AstRy931xXZksLFA9lH81kZIYVhrMPpvOGxkBmq/kBliWNf/2KC8sdsM504
J6AoZCbA4IA0PzWF8a7yfurR65Dv15WarD/vAPJiJqVnTsA8UpKBejBd4N0IyWMCTPiuacxBKr/l
ZWzrwc91gUvOPb3oeNPBa3tVzGrSRA+lGu5QCSABkTCyjIrwgxiXzrqcq3nvfzT7K4j7MoJi2AQl
cO8G+UlTNbozlt0n8qBzKpGjl/5KovK2Z+gUi0qzb1D6XP8Bi5YF9yRAsjDAfDXiBJDdrlEMQXlK
1MLJc1k+SMD7D3Ljsys6qxTUXeF38cZU9uJlmwnlL1tjBFqr9Nm5ylltDaFQ2BLNthg9+Jfxj2ln
UriazaiqfSTjGp+V7h0caR0trER80CQrq3+vG3FRElr5eFIwQQWsu0v3lOVYYmAKyM6D3Nmt92HE
loyu/sT/irWidVmLnjmTxV0FWkoUwMhidgb40+0w6qeuR5lI0/+VGAByI0MH4Tg/rDQGaaQ3QHY6
U3AHMBqaLYbOm36rj7tkORAb4hnGygOefy6nqGJqFJ4K9wd1mCkbsSmJ31WM5uS9WaQbQWRLFnfV
QiCMxqOHO21IzUMKBnrQFDT+b6mmtppvePhSFJ7rxcV6zEtEYooOMvRCrV3+xkBFYRgOurtf9gaQ
kRgy6u0a3kf+dZQGgNsDES5DqTp3Y2AFj2iHp5/rQhZiBGBaQVgxPcFYf+Hce/C8Apg0DaJvXIEb
91lAxy8Lb1r2HLanbKtRNl1LLtZDGnJAPJNwDD5PxxbZADDWIjt7OZ6sNDAD9QbMf5n+EfmBC0xz
Q3ha12/hSk30I+AWQhUEOwKcEzYREfsoV9IzTV+KDFs3vuWPGzIWbIgvQ2DpYZ4Ae2v87oZKhCjt
hDw9x15hqqoj+oPZee/CuDeorQ0/1jUiky9zRpyL4/c3Ri2NZTWvUgzI7mR2E4H0Oi/sQXnAoqWJ
0ZZGcEUszEffKv1TJ2CrO1DjRgtOwOG3SA7GPDCSVKdO1a1M3hi8+nOA/G8DxqSEoQqMilw9OWma
pWIQDck5zVHXdv0yv4+KW6M12/Ezx35GcqP5Vhj7QKJRET+fwg78TyP+s/3o4wYrG9oUVTEibYc0
t9cNdzWpjUcDn4d/fxz3NHVMCxrfG8G5m1IrTDurRmKThEevFsFZ29giezcAXxr2L0RlZr+1r3Tl
igREX4C8RyUOeRqmTi5fEkEVBjkd6+aNAVLA36vhqyFshMFrFTkZnIq0jyuWoIL51u/aG80KHf+7
8KK62i55xoxmYq5b9Oo6g75MQvSmSG2RUfHTLakQMtBA6fVbC6ZCSX0K6KNa1u4w3I2jSfubWtlA
17gK85xA7oEU07GhNIHAchztod8HfmbT6oilg6B7XNftKsqDj1cz8EWH4hzmdnh2ByMpfS9Nx8wF
kj94X49+8lHXT4O0odGVCTkxnEZDq8s107V4X/RicjBS7xnrRJrrM8ktYgWXWaPUDCTSOmVfZRsv
zJKOOuiN8bWMGiRSxEuP1Dp0J5sMOkoRdnykJ3ANWka/F7oNOVeNSlS4sQU7NSuxhgODclqKXWgI
hPVsHwzP3Zibgg7kLmHv1+ekPoSKbMrV+6B+tcT+R6qBnQ/0wSiWijn1QL8Xi4Hh525fqqgV36jp
i5Q63lcXFiYxFAUhlIOm5X6D+ypjAziEmRrn7hCfauHNiO8U7du6My55yVwE90o3tVwNnRDlblsP
iNru4O+l5GfdvkSoCiU5tjC+inTBK8WdmNJpiRYkk0QJrUN6TIzATOODH57XNVtyQRSECEoa2MNQ
VE6zIUiGkEgwnt87bX0nescgPm0Waa5C758j+iuF08ZXfTSPI2gTSDd69wu1waLeqKouKgLoctQG
sSQKRq7Lu1TqkhASpBpuGL4Oo6sH33LpdtyCgroKgJMiMymcuYCmP4ZeCnOJ/b0k3JajXRi1WY7u
JmTXsiTMM03vJSaaOUnRwKQgnfSJyEvW3Uu1dsgqNxhai9Zb4yVbsrjjqVk2gJIuxUX13iu2x1wY
ZvwNUFZsFQeXD+mvUtMPmdUa2ihSaOHDfG11xIdcDRQoQDt/Gc/nz+VBMPg/23GvcF0V9aj4sJ1Q
GSYgMjXamz35lm/N3C+og/4HUmn0DbCgTDmf80CREitpk7vVcGDDT7F57JSbStlI6palYAQc+RO6
O/zIXlqjtZKpRe529A0Pkeljica3sPS/kU0syZlSaAWD5nA4nttG0mpUWUUpd2kJlOHKbvPXbqKx
3Pp+WwgG0y7o/5PDeTawNOSYeJDTtydMF0fImuMtEpHphC/yYCRDcxmTrjNH83q5KiQtTPbGNDiP
1z1LbZCVlJ3T4kMnrp6/HEUvxHF+rWRDFAJflu1l417Xjr1wUxvYOHL+mxTOrdEeiECsDcPJvi3K
OzF0EzRAmo2ttS03mN7CmelA4ZhKegxdaBnusLxR5AYGF1qzTrdaOQuv6txq/Ga1UMZd7OmQJIkP
2eh6aIpT7dDRvWfsxXFAB+6wbsCFOAeB2AoAwjkwQXhalAFLz2UUktxVGZ7tfj/mzxmWutPoAasx
66KWnfyvKO6shkRSWByLcHJ6j4XjMv0Jyqt1EdcfG5OTo+qNnEee+IW48IOiQglkcJXtu7S0S90z
Iz211Dw369CRJSwBqdSpQgBliSA2ap6wxvlvfsBEdkGm7I6InNtXokfjONHZfgCdrwaosVC0GJi9
sGWdi/shwSw4IP+0at8nvjmK3cu6/MXjnInnbAyUCzJktEbAQkGQqDtGAVdTm6ze1VuzcNe15MnW
GOXBGif+B3Sly1vhDZLUeQJersrxXOx47OvI6i12p+3wf2VbJ7sYvmbSuBCptlUIKg48yHkB4i1j
wFicbrLkBsuVB11Hc7WRdtJYOHI7fIvIOVCOddK7QfWL0p2gtfh4BxV68rRu7qslSzyrFzaYIscs
Mqhim9Z5xXK3CazWJhYKVt+BKxJZ8aG8S3a+HW/BEW3ZgXMwv42A8qRAYtsWwLs/ssYdMfucgEul
NB42N7s2NeQ8qugrZrAY8tjB32P12XcMi5YOiDxN1YpthgnfYeOsJ6NdvVSaAkJooCEhDeeMitFe
AiwpvFSe/jyou7TF9uAHGCHWz25ZCmYRRQAwiFcM3MDD9DxlRDjKg+/4XPGy9z6xN6m7Fi+k9lcK
93RgM0Nrxj5I9mHyS2HmNK5BhF1yDpstUsvFp+P/JAHSbtrInbkiJX6bZWWU7CsH30ZOu++Pgkv2
W7jXi1EcfeWJKhEhln8wPGkok9QYcjeLnsPMKcUPZQs8YPFkZiI4l/MTlpFUQaty7O+8+qnJACvW
W3n21aI57u7EEYd9OGTF2Eu/NJgxxo2fehqClfKmp5Ip6zu1+8j0jVx1yQMw9ofv/T8fSXzVhqm5
nxejX7id9wp84TZwSukjSn7jC+nrDj0XxF2bsYm6uB5QmPfrT5Q1sbDwm3UHr9+KeUseAGJbMH1M
m7WqyMV9vYqQDZVxgUnh11zM7AAYbHXPnMZw6ho4foQ4mCPErmli+plojrKLi24O+j1gPdc1Xvwl
U/kSJTFMv/DrQY2kK22djnjtosrs4pNQfQzVhlUXj28mg3BeEkvKWBaQQVhoKqgfB4cMrJCecJS3
SqWLoiYiAx0GmV7VS1FRNLShpEIUIy8FOwUBwqz2hq1pfXNPY+mKkZko7gxF2Q80OULeXJZvemJR
+U4Sbmi7UUncksK92bLcZmWIRQ030veiYRX6De2fk2ZDirToBjNlOMeXpBgU7WGW7Dsr/sgPlcls
+lACNvy9t5JvqdPtO99kb//C92ZCp8OchdtapB1wQ4Xc1dIXEtzWyc90i+5pKaLPD4mLg1U1DpWY
wB9KIORj6MrN/c7MpUcwFJqj1oEGdJu2e9EHwREOBjq0+TA5cqnW2GS+2oyTTOom+o7Sl9y4K6rX
LNit229REF4QWcdWq3rFZYW+hFGHmJ12W9wmkTyGBjK6+1JtTeq5/00U5x9lTSsgXCDQS/4TlW7j
zhGB3eKnu2HYglWajoRPXfCRgSVeDBmK2HW4NF+nNIIXe9Aqbp9GvbFQsHeCPjG7HlsvWop+x1en
j5GBwopYpkVReRqi5F6xpKs9sDtBuYT98pNnr3hPZdEEY8RGurRwySAHy0MGvhMnSIlLzUCkUYIc
IsIzVpRoivVWxA5jtPGhPXkXZ765EH4yGBvqko5NhMKN6KcSnHx9wxMWjufi7+daryBYFyWwqhSu
NhyE+k0zbsTwEwPIYvmclhthacHBL2RxrpBIWVf7CWTR+BVQVDJwAH1mqfKrHtrr/n0FczP5AGZM
VdCUYQbvam5bTqmRkqoqXOlZv9ff9F3oBHZoKbZw2wEe3CL7LfTXJW+YSeQPSogb5pWsLtzSAB/J
DyyxEvptXauF6DdXin/c8c2RSbUKpdR7ede43qE/6key3wRmnl5V3ufmqvDnpCnYfsqhSuUMjmQX
LonM/KTYrQNirJ12125hoi05+Vwg98zTJlKK3oDAFOsII+Zd8o2Mc+HZvbDc9ANmT1OTA88tG2G5
1rfRr0uMX1Fp5ZvfvksOPteDe93LRonBgQMxwh4gLuyA72+7cunDH+dzcycmZkZMYiMh3aJ33jIh
F9H1UsvSCvMNbgauGJRhjgkL7HX3W/ZwLEMA3RfYlzzt5tA0HcEXQuHqyVnODlFSgQ1zQ8ayBf/K
4A4qElvND0p4ghEkwKdBQajxgFElAtyQmf4W/9JSwQZf1RLFIium70D1fekXMUkEGSQ4hSuGr7p8
08QP6fhghPeicFQHQHyiACgC/fznuiGX0rMLsfxh6RHorHSIrW1pV5mVNdpgg3N6U3w23GwHDpEd
tTZkLl7qmaqT5WdXgDC50oMGlm2OnRPu2U576CKzNjUz2JOTkpiasyFxChNXYWQmkUvWyqLp2laB
lpXTvChOtDM+qjdxR2zhQB3vY13aonMS7ApPNRJ8w3IxK1AYS+QBzumVuy6/yeNDXLrrIhZ9cyaC
i1KlB/hKbNkXbj7somzfB09Yfk7Eu6x/WRc0Ofm14f7qwl0C3w9YV8U4Kll9Am6QXGx8JF4h7/95
HWeacG4f9kpZsRiaNEfl6N36+3Tn2SKGfE79sbVGC4UzazgBNOP0/+GISxmHMhPOOb8q1boYSjip
9E179PedGzrh7ZP3IFjS42jlplX8LK3UjV/XjbpUCMel+2tV7gJ0fZMZUQS54NJ6U5zMja3Krl/w
eW4K9tbe2HICMpPGOT8d61RjHkzMbsIPf1+5o2eNbnZT3EiOiBJU6opP6wpOdrvyGoy+EiDbTtsh
nMS6UyrW+AzZVXmTdq7h3fjjLt2ad1yUok9ptapTfJJw90zAwiqqUajdxEoG3u/nTrwr6Pcy3kh7
F68zcPqmLTURdU/OSfqS5n00vQOk/iC/FPF3sIUxsHjJwNsBKh4MhoAu5DIehtnod1KI7xIY7haQ
iPepv9Ux3xLBnUiQB3E1CgPSAZDAdv5dpQwb7DcoLy2d+kwN7iMEpeKk7WXIqJqosholrG1G23GP
MYtypxTNqYwJ8OwHP7kZGfkMFD10PJKhYk203BQ9bY+Vtt+6kjInH9l3qRNTqy+Ay9MnnefGhaQe
vQiW6bwSwNOK1FXHWux6mxg50GcSFLs7GRUZowS9j4aBdbEUmCN4yblThPYZFGwNZm5zw9F8z3Bp
LcXAmZQ0K++0CrBow4nJrWp3bUrMsa4AASkRMEj6leEoUThaWpc2dtGRo5DF3g8/TeXaTDRNOGE5
rtnVqYF2RgM0F6X9JraiVpqikN1hEKd2ajl6i/20u29rr9pFTAidVs4Si+l6ZhZRdshFllhi3d6m
Uqi8VZ14igbjKZSHyC6ID+bHAEMHbSs1N0kw3tb4u+wqGl/BHmyYMQgeQOwFoiE1J6Ilq974Guu9
Yvd15SE9Kp9A7qzcyo3WWW1fpGYrANiQkfjWi3RmaoWu7gxQKtuAxH5Tg7w5YP8mee3SASTjLM/2
Wp42lkH6wAlZ+bvpI/TLYuVFSZUfAvhQMBARyhj1IV3pduEY7zPS+U+MtLeAs0Xdr9XVA1xPwz5B
UR5k3WevLQs1B9gJt3rrqeA2KEq7TsA6KftFKppdBHrzplETM5Dr2u7VEVVKJQWLRaaLJg16gLuO
gitnNLD6NPgESUq/T1PhBYA9b0EUq6ckrDxLr0NsKErBw6j24gM+y/B1l9DWUcMYMLSDkr7VGEAD
on4J0jelecUgJz0Zav4NCeuNMjKKspjSmb3RPRhpe5eW9Y8kFQ3z64HSwLg7/gH1+VVDslSDbCzV
Eq9fO5rirwpYAti5H2t7XcxSujAXw91+nah51nhTKhtFlghuJRmGr7KzXmdmGWx8Wi+FZXCwYtl6
yoDQaeWiWZU1YxnSwvXbDyL8ZPExCvfDVr68FJWNaU0UUGmAZuHxwFEHMUZ5+k4bVGYXfWI18LEx
2lp9WPrOnYvhEq0mrQJWSTpqHpru0sK4USLN7oAHC/RBWw59p6mrZ0FjzvqBbWk3hdpZhiy3etW2
OWyYZ/UBw4JOpA3HIPc3/GIhYmN2BjupU0McFQruqPROqqRsithj/yzUPyXjZV0NznrYNNEU0BCC
fRxvNIaBuIpOqFStryRB42LzWjv5LCwOTSA/GDQ+oQVObUnsRTtnUbmr1SY4rAvns6wr6Vx+0A2R
P4aK37iiS12AWeyHB4B5To3RHYLBhik5r/9fYcAiwhCXgeUVzpRiqwdVnOq1m+d7pTsW2X3c3xjB
xtDgokGn+QUsKILtRuVyEaGo6ybKtNqNDu0hPJZ73ZUc9Mj266bj/OKPMnh0MTkAmmtwZnAJiZ6p
KqyX1ein1LamD3dMEDbsxXn4lQjOXphNAOKuktRupp2SrHHAO1N1W/tRSy5gKJirU/DGgbSUL5hn
YS7VxRA17nAUf+s71AucODSHnWpFaDwE7rrZFnQydExBANEZLSJD5IKFELZtoAQhHI4cY8EN2J7F
u3UR/GT0ZLcLGdPRzSIDK2gPbBGa75Px3ehekBdjhe0oVb8B39RHd75G7UJ4Wxe6pBcwYeAHaAiQ
qwyYFkomMSFrXJL1D5WuOPlQ38S1Yq2L+bOgNPtsgG7T+Dz2fdD2nfJ5rlrepJFaSYaX71stufOl
PVacToHRfIbeEbOMNmCPOp3uc2T7dQ1WxeEtyh/TqHBIDmZiTXZ6Ud040ckL134RF8DaIJQRmDxc
BEkxFQwMtd6hA1KqqDmkOWaSs26B6yCCti0Ww7E9iCL+1cZHneeqkFEYWi1afNf3NkC4nUFPzDTb
gp9eFDW1JQzs2yFkcZGka2UprCrcjKwbb4F3jSw1OaisOiR58Lqu1cItBP4BPm3gugrFv1w4kVRx
lHvJa9wkcaWd+JHvItvAnuK+d4qH6PhFbMDJjS7EcaGFsEr10JQBtF3829NPI6qsvgamEPr1u3gp
aIrWs7uI1vPgUV8v9nS4zw0J42TkPukBxSEn9Z0eGYDXfq1GVKyNJNt63KZYwnnmXEm+xh9hVXno
RWGCgRml76LWOTp1jFDydg14PBxRMMSdElPfyvzgjO9K1SwxgQIEO0kDjkLpfTmcG+j+gIkNZHrI
ZPm1wAo8M/2okdYV0DBMjXMVvbfBft2Prl8lyKDAaEBopVML/tLcoRfQ0W8wN1bFUYkkObzTA/nb
uozrC38pgzvSspNFBlzMcu/3owmgXEsqMD+RumEBIsRzGn2ui7uOrBfi+FPERIGSj7Hcumnwofg/
iT6YYRFsxNVrIRduymdhJCkG4IcpiCo9mMJoeQyoaPfCFk3UUvi+cEku3wp1cClkqd+6UiOZVDvi
RWqNI80smux95dswRPhAR8ert8T0HpQug3SD9b02fA1R8l23K1/W5mMAj68gTXk7QwK9l9MWo/Tk
2MS96WXZoYwGC9fmWINewksaZ8Bv9UlsEsPVkQjTLD5Hgr9FfbDwbF+eAfds15hHiLUMttFaaoOK
IJA/sq61Wuk2yfe6/pYEOb7MH9etcJ0tXgqdHGMWn3y5jD01h1BPdLu8MmvVlUPF6gRMBR6ywKHk
+7pA6fr6QCIyfUAfASdb419wgWSFhr2sFvlp+qBpVrAzLD8z44NsRaZ4Kt3Ile+nyUTf3loVXvTy
mWjuqRZB4yN3NGixBodWjWw32vdI2oi6WzI4D9erGNxaJdQT6d2g2hKKt97GZZ3ewqu4PlNjivuz
Myu0sUPHCyJUAG6JwmvHDoZxUtJDhFRg/bQWUoCLw+J8Ugg6Ehlx2LpVfZP4BzHKcFNOwhaq06LR
4AoTpCD202UubHstLWtfx8FogMejdkr2QrABxrglgovabYUQZ7QQEcmY5IjR7v6Qh+O6tTZk8MP/
zNOimIEC3o3UH3g+c/rcKft1EXyl/p+o9ddUPH2CqBY9wJOhhyyZtY2JXifGrABKmZJbfmCWz2k+
t/xtSy3Opb1GDVDpRR4h548GNQcCdIfoaxWhK7U4n5alscvDDDJ0EWSSriftQuWpY1utpOmnXl2d
mfU4f277GOx6EaxnTKn5Y033coy6cvneDp9C/REnnjXo7yHgJKrqaz2C/9VQBcLgH1QnftpebTwh
8KZbC9QE2fQomitpk9hDtQVctnhn8WmOmjnyLCQPl+EhzHNAWLUwZR5+97E4mt0mhd22G464JYVz
CjDt5TIjkFJ5Dx21SZuDnMWupO/r/r4sBvxL2PRFncjg/GIU8oIl2qRMcdCyk9T8BAsj2Vq3XYyo
gMD6PymcW4BmAbDHBdxiFLBxQh9D6VfQ6QgTJx8Te/9No+m2zaK338e0Jjk0UowH2XD92C6VxJLk
jS+qLZUmw87EjBLzZECTN26BsnE8JJYBqGO/PbbFh6hs9HWWZKkTSj2gXzR8lnOyckVKScrg2rT4
7EM7jO8IeaXZvTJEG8ZbSh7mkqZfMtNKiPo8CJrJeOCpwZi0nx6FynOi7oOEzph+fP2o5tK4Z6no
YgW7GojnIQPMYHbQ+8+0t7UtgsElH5+L4Z4mUoDeXJmOqsrv1Pgt8+7zxu6+SBvyJ/7MpPB5V9FE
gqeKDLG1/ijjb974IG5lC0sPBXY6AQ2rIsZe7aJh4KZLMVjWugCPx5Ylq36zL+LT/6PFTAR3JIKK
4VacxpT7xOYY7RSGwZviURt3WBHYcLbFcwHYkIodUaA28PWPNPO9GFigrUvKG6KZ9fAUVLuU7Nad
bDHvR20Kqc9E8mVcVVK1QPRyASolwGwm4juJX0o9twnWpGQ1M1XtLqHnpPq9LnZJublUzpBykKCZ
LUE5sIyZsrKn/ktBbBJthIalC4v3DtV9LOlM4BeXF1bpadsFFGKaUnNz8a71dKuXR7NTQzNmIhhT
txBcl5xQRxkXpWHAUQGD6FJiFMQjU0tIDNvvdfOLlna2Rf+6oJShYVYT7WrMYmmUK0IaYtuJQF5p
3CDv96Eq4eUz7iLhGzWGB4o51Ixq9vppLXysXlYBuEe99HoGFHEUHdRYNJnm6vqjD5JZVpmhdCuH
Nm3OkRSj7ZnZDf3MtHvBKyxW0o0rcW3cy5/BGVcQSpIXRty7bLiLE1OUH7Kt5aHrx2QSgfg98abL
gCK5PD8RnWwM+bIei+6BbYRPJXvTgsoKqh/GFnrOwtUDPC4AKYGDgZFo9DIuZdVChkJYnPWummaC
Vfb1ISXsldQ/YiCngPmiuKu6nyiufrBm2Gq4LplyLnv689lTNuQC0EtDlKpa9clApYHWjur/WHeb
JVvOZUxBYCYjZJ1MKhSJXeZ/5oVmyuRxJLsivg3Cjex2SxJ3z3PKsoYqgGQORUyWR/d6glXG0dTU
23Zr4Pc6cl0eGucgZRHiGRsgKk3v89CO4rdWPtZfxBHFQ3MphX+UYy1CNx7HI9aq06q/faV10nIr
n+FHOnkx/CdjUHmxJPlQhhY/G/LaCL7V1K0Jpg8AOnaPKbC3MkN9CXr9bgjYFi79xqnxH5ODiMZ1
QCBdUF4q/SbLVbMZ7xr10Kpb47hXmoLFdOrxToOraPYCO/7SF2NgsUakAt5LSI59cQS7keMXD8iE
TQ97FUUiW74YOLrxMk3urF+Dq+7CH9kqOAcBp6MAcIK752qgImssekxZFv7Bq5gZBScCsugeKPag
rw1MiYHgJLMKIJqlDGzTW/jYi9pTxDVM7QLU5yqX0IsQ8xDFaOzDCKt1UdvVpjItpAVN6OYtpvo0
rb5LMNuVT0XIQkBWQ7UttDL+uCczAOIevIsGOiwAZ7o8gixvlaRpM7B7pm3YINaRFrSdJCHaXs2p
8T+kfWmPnTqw7S9CAjMYvsKe2D2ku9Pd6c4XdJKcmBljBgO//i7ypHv2Nmij3KeWkkiRurBdLtew
apX86BLMmn/vyoibz7ePQLV2qHojvQMOG2Dk8DqrxI3CNoTtYJxt2DvOXQ7+JEfS3ZRPGyet2gaI
ASEUKKdn4m6w2igHTeJkTIZSd04meip+1tLtyL4zsvEzMzg99knkvtxe1+IJgUQ8R6g4gMsT42nV
9h0CaJfgdRedYMtD0hjEl15yxni6u9pq74Rb7sCfdmfkPye7PN6WvTxOHCWKvbNaoXatghvzljla
YujGqUrTeym1Bnnz6YjMwF1aVLY/aGR/W6Dq92CtaBc1QEeEQaSosiivf8OSPC2hrSfOtV1VRX7J
Tyb/NnH4I+Sj7D9vi1vbW+A2qY0Zm6BzAjjkWl8jYvVEUshzwIVZoQuLlwcQOllutmv18aglgZH9
oGCR+v+UqzybWqcNZtxhsG/Hk0NV/vaabzpgcWVmBLSQh7S4k+4rR+RxW+78pFwmp/5sL8AhIHyC
VwIS1evlloVtRCwdyAlNpMGk1xgoepd6n8zu9xpPMafobP5thPv/RM5JVziyiN8VkVpq5FnVxCzs
wHjbTw3wfG2AuqAP0GVwe3XLqwnj4zguivcz8a2Ks7CdEjTjrjMi0mifwC+tH8y0/zboZoGH3Ow2
UDAqaySIhSAOs7hmkliwgBHludGToXWHjnsnkVsvU4GGX9eOfNGB1GOiX+M8+7SM6ghqIL+jxamm
zhOj7ddWpKE3vkoJsgkD77Be5F+NWP4m7RR2OuoT6BPf2JflLXYtNOWZCJxBlQCs8vWpG2bvGLyy
vVNtdmHUssPkxUiwxt6RuMNDWkQbntqKlhkof7sOQiMbUFzlyIXjkFzH9PaQ1w9DcQBY0h/rDxL9
Y/BDmTyxdMPyL899ZgIAhR0iQEDx1Mp+3RLCZZUnYTvaePmo6aMJ41femAcnFd9u69iKgbqSpewl
F3GMCREoVBAMNxARKLnuOmDJ7I928jndSibPO7W8r/9dHuU5BS7TMqOeWierF/UXTopiOut66lrn
hCV6DeiwrKOwAo4fI0wNghxchEmm/7qpXWyEhyuvq4PBVf97jRXD7GYld6TJWChMsY/0+A7ZzICP
bENVV47SwawFdLcDD0IWFfyhBXigN0GymBcRkLxg/4RgP+Hgv9WKLadtsSbwj5kEQ6JhMGwXnavX
9yKrkVGMDIx4RUn6EKOT1IIcHv+1T6SIUVRGz9zei2JcB6/U71y0gA9MG/wxEl+YQcPKG8qNTdxa
lxJYxEWbkyHCWbmaecqiMZBNedfWb7dvwm0pi1s+w98n3kBKHrW7qXgrOt3PDHND75ZW9s/uzXkW
F723UOLrQ9IryuPUS3DhJAvNpjybYIsYhvi+s5Hjkb2vuXw/GRhcUJnoiHPcMKV9UNL0J8GgCa+5
Y1a3b7n7w6nmymIfFHV1ZPbWeN2FXZg/E57LHOUjcaPmPlskoHLm4pCp/mT0j3H7BPo53wBDuXNO
NidbLq4JpDk6CFbmjhCULBQnNDL7rJvGkoVMt3xpPDChB039avQbJc0tObMOXET3nqXpUxRVLBwF
9fvxfWj4rqp37iZUYk2ZLhc0f8iFIBkNgmcWQqfWTtHWyP7QuYDHcUObFi8T9g3VMRC6ErzZCBSu
xQgbU1YiIfBSWPVzRLQ3mrgBRtP/jjoMVh+6PdoAfqRgEv/7qwK/1oATieABX3Attihzq2pMg4WW
Vxxa77lISEhQIf4/SKEEE8Lx5oIbV7EzkSXhj5eQggGHO5p0YK8nO0wC2/AhF94E0dFOCO4FMIcD
HKheyNqpI6+0cRld/lOHXzOku4F+GOw8jltEVivqdyXKvN43UQxSTxG/hkOUx75I2tp3aHnMe/6P
yNnWc7CiHFgSOKHRBgEAieomaZxZXIJqPaQZbYOKj2eeTadOt4Zdrrt3uts8mDp5LLvoL4v6ODMT
ho0i24O2Fngw18t0B73Myz6C8kfOoddHv++TuyYy97f1Y2U3TdDVwi1DlhxDIxUxNB2plRLQA04E
LTHi3c0ALnNBayw3/LG1jZzvF8JweMUL3uQGDzxnVHNOFeNvsTZEB13v72SPcsOoTXLfVK3rl7Fo
DqSr6x+3V7miniYedRNlDhvPuq3cNd55cNFc2zl1Btj6icVeotYb7lmE5iTh9ORRDLW+YSZXZYLn
ClQlWDFRCwJxpg/g+I5ioHKfSH4EpgXt2XOb9q7InI1bPp/SlUs4c4zO8GQMIKJYpOJcD6PpDcgG
xKGTgiI/te4GudWrubYccJkihgL8d1nfMAVjtuewLByQYAVudSi4N2d26678qJPCi75Ah7vc9g2G
xtmtxuyF9iBOwaQQpB3QuImvUNRUiwbDnbDKU8HMz56Mj7b1HmPMoNOyFKzR9KvHMTU8rbbYS/7U
kK92FgOQgDIBRSAYMmCkFftZp6Bob02waGLyZANqLPla6l+nkXyvpHMkA+i/PN0KI3N8Rqs6gNGT
vmex8a5l4jCW3WdvwEZNpPz3tj4vM4uIamYCsplHEWVPFc+vd2026ShBn9I4PmVj5ZdTigxQBo+Y
HDFn7xSTLzXhwVjnh4aWfjVtmeFllkT5BOVIcPCy6RstOnVVFVTjg5P87A1Qojg/pviBxmfMIvab
9OP2whce1R+hANliOtTMWKK4BBg+zjunp+QEXXPbf0Fch17bvZeJMm3vPTDMk2e7chLzVeujSQtq
y23oZvJ8thaXOoFpg6AKnefmgX5ongF3bZrjKjYwzUmQcCqHcxqN/licTKfAX3A+6XgfNfE+YveD
qfmaZgQNmP1v78Ji7/98gWeieotMPsZuKtuQuAWjVCNmaKJgFVVonPuhdZiUkee/kUgHvBl93C9T
9Ou2WHXzVanKuik49oumjKswok0QOWiIJPSJWL9TZIgwEdMY9A2vYlYhdaNRkrORpbDI3LR3vdE4
PWPoG9sKM0CfA9yr7HGi9VZvzNoT6MJpAX8aRmpQ9XEAVr2Oy2iKw64UX3vtdczTt8QhR8Y+b++f
uYjcMRsVPSrGH/Y7NAgq6ykMGmFMHE1Dws0D7NmhBv+cR/DksembMcqTU/XfXZADd9RCzqjxxQiu
5bgIpMwD1r0mLdjyBve+/95P/cHFvODU0gNK2pecFTsgbnaiHP3IHnzPHIOiSE8aGQNHsNPthaiK
gEl6II0CktY0LTgN6o5FddamxpTjLRjFyeWPkv3KZXFMyHs2PLm4938rDrcM4/uIhWBvnpR7rQa0
dBNmW6N+igo0gnhhiel9PSDclX3CuMAEIMTb8hZVb4qYEp1ysPjozMKf82t0EXiAt1no9aRHpyjT
7D0xmj2r2EEzxt8RSKwwPWTHzcE3gR30LVkHNmG7yKymPcOJ2FPhG7W94Q2uvX9kLvtjAjYqDOr7
J7mWt0UiQcgkkeDpd1x8Q1vHuUZrd/aYulmAvuCNXV9EX4qpVW47JvSRsgBX8QmNOj9rirZzV8YU
80O6rdK7yhULH2l+zf6z6rO+Xey3xbgc5MjJqcakct3hweAkGOzzpllV0AO1QSIr6Cj6yPUPMN4H
VRbQYSvJtEC4/vkIqBnOHa+9pY5XAkayMDIM8DtVph7E5lj6Xh6fkq7y4TqaCHS/OP25RlO/Tl+8
xtnp/RGlNL8y/rmtfcvLhc24+I759bnYDEr7vrVGA9mucTgg48WBCc1/mXF/bip6pFI/Ro3cuNDL
OuF8AhdCFcs06GmXpByL96xiRxuOrvkX4aSHibxN2kfXui8FS46dxnc5KhK3F7x4zdSdVzwJaeZa
zfuGnDAj9rXLTqme+F2EQTgWf067wjdj5DrTFzFsAQjXJSMmoAj/kbpXmTPdaRAxaTpycovE585P
kjyn4PtpKG4Y/UiyL172wx4+bq935S7Dav4nVFnu4KISkCUQqmvWuTM/2+lulIgvk5c8ekxMANiQ
wLotcvHEmShKgFYQsQ8quguitw7GehyHgYVTfYo7umPTB0ap79x6w0yt2AwknwBnBckPXjo1pxFX
iDU1BjmyMu/rSN8lLUa0262zUUxYsxgwPe7cIU5mxlPlScjy0QEkvUCvcZN94SP6VYxaHwOa9Icu
BbKMRB7fN2lsB56XVSFInXwrhis+FqDhRzlxaxqHeqbwHzD7HJYfaRDUs0zFWIqqK8dsbOK3sX4f
LWjOncYdMDd+xNVxSu/q7v32gaobjcQ0+tZNeH8I+vAAKxZzAu7NbkhG8Bw69AR2/O9mTuW9hprP
huosfLBZEoXDDf8I7z1VXE2b1qzry5KE6eyIJIRq567fLPGurMfCizu3l6K9FjNAro1ea0XomzWR
g6vx0DYRfeiTD0QYh9u7Np/ClT8J4mnUc3V4EdgIvOzXUjBaG01gjpuEhj3sPOsLtdh+JO9m2gJS
9v22rJUVgScakBP4r4CQq3OiKq1onU5L0jCTPN+xzNZ9zMuwdkR2b7clLawYlAEFTmT4gOXEBVNT
RQOJ9RHXBJfB+mmb98Td15htM9o/Ev2R2ae2eiP/h9UhaYmsNtDrUHxd0b+om6qmMAgi38kgJ8ye
qOCYtjxMyWaGarGRqCIA7OggDTfzo6o2JW1QpBdWlqEQKg5l238gr3LQzHp3exfnL77SDYiZp7sD
J4QBNNjFa93oTaZNWVLZYVu4QQMAbIvJBxXN97Xd3jWVE7jNXw62wJGhbmvAHANogK5ftdTU15Sm
mClfh6nLys+6Mb2XHrDOh9jztqqvK6ub+R+ATZlzwEgbXK9OyLYs0gqhmwdiHmt8hfHAMAly1Pgh
AYwz6/+9vZtLnYQlRP0bdw0VEHSWKNspsqlredGA/J8WB4l40akTHw3JO9Zl35MGY8ytezO7M5Nm
wzIu7jgEIyRHzRe5fNT7Z3W6cJ/cOEbPJIXNJ80P4Z4N5yyT3scRYNjPy+1FrmwqYhIdqTdwHgP0
o1yCUadTk3rSDiMnZ3dcYFSNYOXeaU1rj4F72nMRkzSITLRZ3xa8skbUQf+k/GBckKG6XmMSN5jA
ODR2iKzlGXgZVLccHwz7KPSiZuls8Yuv3EAsEbcDdSysV70aPKIdGDkKjsbM/Kl3moOsQATZ/C1S
A9cBqoJiMhDbmDxOlJPLK5pqY141ocfP7fiVet3O+mY0+cZFX1sNAA+4B+ChB1RDeQQELtfEGHdC
243fTDS3Oqb2LWXZ/vYZLd5NrAY0c3PLKVwhS21OkTJt0UOU9KFntyY/VNKL2blqcjffiFbn71UM
F7QXm4azgf+h5pkjx5C5K8041Cc9HCMeuBjFjTk1+0nbompb0Tv4WhSS4DDDLVAUvhgyafByFhWB
mEcC9DWhixr8W2me+XW9RaS0iEqgEQDTg+kFngd+1HGENkRRO7eSMOtRSWICYOVDYrsB+pMPcjIe
C+tfjx9ADA/Osw1Pdm1XL0UryijczEn6okpCvaTvafSdt/whkch1TVvEOStW5GqRij6mYw3OkqHO
wxEjuZmT/etwMLpy8LcfeI8RpJmlv2VVyzbKj2tnOaeiYKPhrkOBrm0I+k5Ar0S8JIz5a6EHXtkG
ZRoaE+RtAcy2RCnpFCP32oFjbEDoFDVIx3eJ8PLo7I11kvzK7cjOXuwKSOMna4qMLt24h8uDROe/
AccPBRJokvrItkNhJSzNwcTLi9NMhJ86BJ6YOA7Y5dtXfmlZkBPGmAq0EcATw6Feb2lLNQAWmozD
D2N3g2X6aTveQY82LvxyO6/FKApjJdLoMUxFhCC970DSDaI4OEYJyae30rE8GUxxo78m3ojSyN8u
EPfxP51RkYJjXLW1ZUdD6MpqH/fFXaPXAWzC4baY5QKvxSjBnas1RePlUE3D/JmZnxP5h2PQM69+
22SrK3KBJIGJmVP4ANDCXZgba67PLKKVK0a0T+NtcxLwFcZ1O3dFtBpti5euTjuCRxXp2vIILliP
g5EB1PzykHlSl1/wmaCTbA1SlcEYlRaoXIjRyW4XsziOgqbPAFzdpY6WmtaukOgCLgLEaWwMci7t
+DV18tgIS0vmW8DvpSrqc7kKoAZYalRc59fpwgvS07IpR8nH0IseUMzzkybda563cVCLqNe6lqIo
PK3YZLVRnIbgCfRzD8O4vXtZaH5dfA488T3vPtqa4LjyrF4tTFF+5KQGJsFuE+a1Gdj1dDcMeXhb
/dZWhU5CPKoGzCIc2Ou9k2mvVyKDuaqQA7SHb8X0KpDoo6UIAJrcOTObZHa8LXP+bOURhyxYKR2P
Du6YooZuaaTuVE9ZqLlhP/4qgG+TJsJ5uuH8rFwtIPaQ7EOCAOht1SvhmV5JvOxFiJ5nF+yEWmQN
B5FWZRcy1rr0UQij+ChJPbkbD+rKM+eAXf5PEwABAlQJCPQ+syNUI7HCdArtlPsTOqoZR6zV7ofh
tZJ//75dyVNOkQ5Eop2LZmFs/7Kbo55/FtM3yzswsQH53VoYuVaXsZVDW1YWXjfjVUOYkdZ4X7Jz
Hj8b5tdpsxVu7QQv91Hx/Yu0a9qKiDzshqQ3d1Uf8TRokbsdAity3Tq0usz8Shuntv/63dHBAQZw
AWqfoKxT5xuj3jpVdekZYS9654FkzntK9d6PR71+HwrjUNJ+i+h+xYxdiVRu++gY6MRv7BlqhoEo
Oq2snVs0QG8DWHv7Aq7YFbTbgxMSBGmwmwuY+GghBKKAYCVJ+okK8hHKuqEoy5MzkOACOg8JQoJB
k/P/X9hkuHhUmzALJTSLyjeTLxhYAvqt3eg+l1sdhksThsQCYhs0iODC4a5fi8oRzlgYz2kh3E8P
gh298mGsrHNm/rSzU9y8AZeyoRxbEpWTkiWQ756Vm0gTTgdGD7GdBA5rffAt77QmAzYB8yq0v+WP
QtLrap3Klo6IyzNpOjxMtHvS7cr0bG2hA1cyGZDhoTGUANYGFIoiw/LyWhpgMQinuC9fe2AChn0z
ifgLsmJ5oJG0cQGz5r3ctTVS1n6M2uu+Agvyxg4v7QwwaOBvdO2ZuhT/vj7TSrJ8dBkc2doZct8o
re9m7YDQUWIivEWYu291Dex8xpb3viiMYZOvBCu+hJiKyLISpw4HF4NkZYfGOfvgdA+F/OZorQ82
kb2WP8Dn9dHTegYayk9ANBfpG+tfPpHXn6HodCTakns61t80fgqWZVS6O2NvJa+3DQGZ9/H6Kb6W
o2iyHekoIGiTGTqg1qb6BD6ygJDHyNoTZFVN99HQRdB43aGBT1g+Tb1fyVNfhMV0tPKXjj21gCLF
8bkTBLrgBR3GuN7+xLWdsGCLEWOAtxBdFdeaANi9hslUdh0mscmeYQu9QGd1+8Pj8vvYWn9vGhFB
XYhTfBNCy2go54wa72I4s88FzNftBa0Yj6vASVmQUxUDi9oJuVevawKqsb0k4Oaa4OJZADqweryP
u24fxXx/W/D8i9WzRmILdRtQsSJXqAjuENHHEiNawppy353QcAsED9lHrfRt8+m2rOVbNodt/8lS
tnEsbEcyt7fDxMJAeLGnwnkwmfv8f5Ay2ym4k6gxeorbYzaWN4DA0w6dKfnq1MK8l0Ykz3kUyd+3
Ja1poXshSfF7ug5tcl6CaHfMv3beO0+/OfFRdzau46oU5FgNGOA5PTirzsWjibjNk5Gn2SGa9v+x
Io0BzU99odHnkfC32yta1Qa880DswzUGPudaVsEay8z12AnHqbUOItG8wDI6Pejzzg1LVjohsvP6
Rilzzay7F0KVA0uwjBxtNHYIatCgLfFcR8Wucfr7wngvW/bsafWGIV1Jq0ETL0QqJ8djvRq0xraR
EgHQt0TD3yjgsmq7yQEettRY5oMXv/Fj8lsU7RcNRL63N3rlKgDWjNw54O/ADy3cEyG0UrYVD7O4
uYuSxK81/cHuNjhAtqTMqnWhOjxCAOyIFP4WAGpFVR+TskIRYIvJeUVDrxaj2BC0mTHCHWhN5gwv
GJ7w6U2jvQf097Uwmq0BVltrUoxIkY5J6YCxPKw09p1CbQ4RmT6niG3RQq4KQvr1jx1BUDq/kheb
13mG4BgimYVuT0HjnB9b1h26eGv80cqVQxhqug4oN9CyotZ9nbhrxkHiegPT+2wP5s7NQWCvwwy3
JdnR9G+bLuDLAOYNjgULFQDgfJTDauJCA7d4hGCN5cAQE1CZiDMGgm280BZ2R3lXZqZZdB/qc51Z
rTHwDlzyDEP8QiR77gAYeHKo2LhDa7cYBOI6rhBSm7ODdn1CwtFM0nVChPAL/YE/E/J1yOHZP+nV
QzntPRiuiEuMq9wQvKIZcw0RtVL0eyBlpmzh0HkJuAZt+kKbk0Uek2TXWRvQ+aUIAi5v1NTQlwr2
BhVfWAxTUjHZOyHv+Z5q9M0rfoq/nWSA8uu1FFXFe+pFRjI5YJ2ozbDRJT8borV3QgC4+7cGD/BV
FGdQYnY91JYVUwQSvsJhU+WEmjMdUbOLcvuRiS126eVTAikAZQK2SABmVWPYGo3rqUuwbV6J4Wjw
aCIw6UpMhwklJ/GTI3i589CR9td2FkHtHBgBc4ImBF15wYhAkrSKNAxQqLwvbjEEXZycy61xXEtL
MU9rgJ1ADwBKnlRRO+4K6XLa0bBBcP2IMBpDYxpyQP+YGcrSeE2s7N+/PjRIBH4GUFc0rKvMIT2a
ZtIBdYnQTugdmvza+3gwiJ/bcouHdPmEzGv7T5JylW1XorkgBg1Qn7/1ZF+Njwn7bvzlxNdZ3y+l
qE0iXZS0elz3NBSlDNOyexZSyJ1NMvQso0Z0vL17q2vC7UUd9w+1+nzHLx6QibYlJg5EdVgV2rk1
HstU7FuEiv2W+i2wYH/WdSFJuVwJxk6METNpiLGfr2hGCLnW9xhNHdf7NCrv3cKYZyf11jHuchoC
RHusmu6NVtVprMUWjHTFdAEj9d+yFTUFDYsX29KrQ2l+dID7yHTci5Gfbm/u6mVAqQm9MMADwwhf
b66O22A2Mhfo6gORmZZKLyRu+63TOVL9jo7hSXm3RW2wurILmYrXSGQBcsemFCGSjy/J0N1pwONk
5lZfyTIWhJaiyAxTBioKW+3w8AAb0TUNp2mN46GxvrpA7bXWD+JML6KR+wrDbRoAoG/v55ZQ5dRS
TjKZIdAOhRWHro6e5Vj4MTcwMyv9ylvnWKTtg7S2uLiWbsL1WhVvzpV213skEaGGIeSi7d7MiW6k
3Vev4cV2KqZlEJlhCzNGsRAcymMugtRod6Y093C09rc3cV1BQNKC2AKwRFcRRalZZWPMRJha3s7E
DB1XtkGBURG3xazqvoeWTITsoGdRMbua3U4WERx6qI37zOruSjw7mBx2cMWznrcbi1pJ/+GMLsTN
Z3hhxzD5KyoZxVUTVv+Cxp9TlUT/dHF+11jxu+1+lG2x09MoBWX7dLy90lX1uBA9b/iFaHQId0ni
4caB3DvMyja02b+3Jawe2YUExXTqxtTbPHdpCO7ewS9rwMEQYt/LONmqjW+dmnLDeNMOQOl6FBlp
cV9T5gEcC6xBzjOgkJPflHtsY/fW1wZAjD5TaQIcc717AFiPI7HhHyf6MxfTyR2MmRpjwxtesxyI
XijQ82jHW9LLSElIUmB+3GQav0qwCVSl9ZFa7L7qrbd4RDaWG99p3u1vH9yiARCPHriX4BxDsgl6
E8V0mFljWHUOtaRm/0VO+k4j74P9Ho3dzqn1oErSIPMiX7fe+dT5zH6/Lf8Pfcp1hDNjMdElAd8P
0aEafXgYNlbYmi5DzJZi7vd0KkaIyYy0Qi97V7Ej8uSMuTs9Lrj9bRIE/qFVy6LGcJwmsoXvVf3I
DhkGsHQfmHXYJS9WlVhoq+41GNudUdd1dpTuwAjIDJiL15qYUwtWTdsqceMGDDN5irt0qu7EwIW3
15zSqs4Fk/jdozFY2WHopIjvI7Olne+gx7n5zew4YoH0RFd+xjZAJ0HmIOWig1yg0+wXq3CICN16
ZG6QAUiJPmXbEo5vA0EgA2RMhqLcgwcQaB30W46FPE54ZrPOT6N4ah9GvPP9b2JVprObmt4oN858
xb13HOB7wWVDkfhVGXTKvgJ36ui1IUr7/pAAcNuhGyMPEvrAy5dsKxG+otmIXEFmhmAZoZinaFjK
BjttO0MLk+xrEj+P/N6VH7l8M92dU530eCOKWD5U6JPH3LCZKA7hi6e8Hqiy8Lm7sAWErT2klD9G
1EvRXkVDaif/3Nbe27Lwnl+bhmyo66hLIQueImrg8Y6CyWLEzEWqbxEjLK3Q5bIWwVGBoe2N5fAW
wVFx743dYRTDubE3Nm/llboWozhnccSHcawxkS9pE7818wMjQ2BO9T0oAfcYBr3XqHn05HM98I2q
5qJZDq89MBIYEImYE53uancez4y8lUSUoVlxH+MO72cs7Fwa2vOI77zMvOf14AsidixFQzJMpDP8
1tPiMUuNDddgxSpef4uyDVrbgKXB7IewE970yF0yYnBU9JSlmrWzxST2U9M+j5ke+Y1Wf0rb/N73
BCxJtfn1tob9yYJc28frL1GSCwIeHUvcqgyjGMNAh/eR8pc2Kfey+Ifr9l53032fyYPHh9Iferjv
g7ZDc+EewPbWp1Xnu6J+GewtKr01zb88LOVRdDP0RbSuEYWeGwNO9ZQVSLcx9lMT2Ua5Y2k+sAEm
3gcgDHU0jighiutFZpHUbhuygvm0uzMBK8F8Ay13D1F9LqaXbii3jn++t4tNv5CpHj8bQGk9pl2Y
owPb0x+d4dWiwmdg2ozdBq3p4ZTQgLYb6arV23e5VuWwR8a8UtZZFybo602qf2l8b3qfdS33epvu
S+2rIdE6M/24rWMrLhV64DHYAREgeiOoYjHdKYl4ovE8zF0gymBk2KeYcvEFJJXJrgAfy67Q5Va0
vTxWxGX/CXUV06llQzxygLLDkv5IStCFl5lvamRXY4hTWmY7aRkfE93wNpZGdGbVNgA9h2xQbCpa
a6bNhDnHEOrU+asd698wpvdgG1tgwOXluBYzf8aFvz1ZqY22XylCDkJUZnzPSvaiD/neydLD7aNb
ecrhuSHtPfNXgcZAeVuNaLB7bWRtGNO02qdIFA+D/jk6mu6bmC44877svLLeauldWyB4VsBEBa2B
26/s4zB2ZlpLD4OUowdNC2LcTDCxFluzAudfc30NwdVxIUbZRz0bRnCbJXiMzJgFnhXTRwfo7Y2H
Z0UTr6TMi704rZZ0VRvrWAxne71rfdtt/WTyY3EsMMorFVUwJKfbx7a1MCWI8SJMqI47iATriNTC
qEr19lwYvePflrM0KPCCQDuCIQDYSYQv6towbYKzsTHOMbnXUu+MEslLZP0ak5juBSbMgaf87Dn1
rjJj92/DpmvRapbQy0uQK8GRP1P6RvUXl71wuvE0LNRwFgH9Qx8SuiPQmXZ9cqzoEzDajgZY25y7
cu5EYu8Mxdb+7fY2Lm7ZLGem30FLN1RepYCMTDh5ZCqNc9TC8pc92kMPJPrlxvouM6H+4+dtecuS
jCJQudZiqnuByjL2bkLdongztOGUYNBhGcsv5SR+W3UbB4WdB15mnd1M24A8ru7rf+tVR/Y5XGuE
i+62M4pbp6z9rsfj/dS82QM93F7o4updr1NFAqJLyOTotzXOpbxrozDHRFACgNl9x17a8ZwWL7fF
Ld26WR5KCwQvD5wJtcGx04GwFG1R4CD/4a0HcBloTt4wvcQ3jS4ULQ2Q4fJN8V7Ybzj1red9dlWu
7Nkf8SAoQFQCGm+12RYTMQqddaZx7g/xU7EfTtNztwOT0y7ZbR3h+lIR282UYyBmVUtfQtP0sZ6G
WRbweqdsXxytEJpzKA6gaN1Q2NULciFMuYhRYdOuyNziPKXooKb5hxa1fjREsY8h5rUvBPDsztYo
sYURnXfzQqhiRO28bUhSYoUUhSnRlweJhowNhVk7MeD1kI8BzHk5KUNwZ8AcbBBklO4XK/9pxb/Y
9MzsJ4xXPNSYc0MPY+HdufT5tty1C+iCqhplX4BJqdofUYu8KGKnh9hP22O7/rsD9jvwc9+WsraB
l1IUz7qLtSmXxKvArRcdaJM8jmSrA2NNMcAVgCYgoDNmkqNrC91ofQMs8VieSYf2laSxno04+znm
pd86+p6DAqstt+ZHb8kk1zJpXaWa7GzjPOVmAF4t0/1MHf1A3COaywCw2N3exVVjjdQZOiTgiaFJ
TzHWdUq7lkoYFTNOA2OoAz3ud0PVBtMoj0lT+wMSZ035UICpuNnktFlTlUvps4m98F6cUhqZnYjy
HHn6M1QVliz/jv7wfRqTYGOlawpzIUt90m0t43aHroozN3ZlEVhBE7C9OBUf2b0ldsTnQRn8LV2c
i1t+KVPRIKcRDeWWMM5dmQcY0y75GwU7GKu/2NXGa7TiLdl/DKaDnBzOUbXPnNYG2scx38G0GvTn
4OSqOtByJ2jcaUflvgDjtK7tmy10+lJjr+UqZ6i5ueFxs6/PcLbPHfvitOTepBh5BsIHetTrb7fP
cTaM18/QlTgVAIwcaiVk7JRniTWxxj2SNvNdBGQ+17+4IB7bsKJLFZ3lzRAWD4SyC3IUYxQwrzm2
dXR3U/ac2oesf9K0jXu4KsVA5g+SACJQlTOK22EwdEbOHv3S5Y9D+T6TyDUbwcISxAw0Drrt/1fM
fEcu7puuJZjCgKEjZxnIPQnyXbqzKZC7PrLLO+GLoHzQtvr7Vw8Mr/gM0gXefwFuGgWGQo+Q2ZLG
nxIAtH9UabNHwqmeov1t5ZhjqoVyzCMSkI4n+Jm3+WJ9tW3nmltBVm28AgmfWx+6trGHq+r+vyJM
NWuKCk7cSAciIgpy+kc9xsRc2C+C3jcwJNTahtmab4+6Ijh8BE0M4JiAEl6vKEE3khWVNsQVv5rB
RxLEj3JgS36J9FuLcTXJZvZwtkmqRLjH1lzOQdO2OgIqjdt8yrKKnIvZZ9d/mhrbJfHJ7UI0LqT8
rWH/9OnPYiuPs3Z0l2KVhUZtD9hRyckZiA9UuN3ZdBxva8faJbsQoTZfDRQ+subZ5dnysHNWW/kg
l0LnqLaLm/8h7cqW29aB7BexiiS4vpKSLJPe4iWO88JyNu4LSHDD18/hrZlEgjFC3dyX5EFVbjbQ
aDR6OWd8+m+yBM/ve6uT2TpWsZpeEx35z4ekua9Vl5pUI9R/0ZwD4DBbrD/VXVv3XuY1Ub/0jx0i
yHlO38zuTVMCn8rMHo8PB/Vm9B0Bhf7cDps6mcaOpn3kD/YuJV44AVK8X6q4z5501Hx9JW+QzG+g
zQmw4Ygjke0SIhPmArLZs8cm0tHPbx9asJIn38E2qE3Pl7fqY2CwgUj4NspK6OTG9Ou5al3Womrg
tV20jHWjBZ5rFz8cY/jXPQjwvUAXRi4DDb8gNdz0PfFNI8gzx3FdmqhELW+pX0YvieckCTDdpeh2
kB2lU0nCyllkzseU0zbK2jevQOQKDrJyUKFcyWwPQBWoviKvAJyR7StO9OmXZKpaDbEN1x3Ue3fE
AbBDhjmRn5e3RxrYYHgLgFqYCEWNV1CnMNBZt6x4KrXugYPmp3yyAMdmBa4da6BzqseQMtXbSWbu
GA/FpCaiTh8kdefKIb5KSm9FsLh23+30hpnolIr9eW94oVso3JJcwd/C8Cg8F0Y1VCMc8LhGdZE9
GN436oQL+OKM5X5p4zm1AuqvGKj8i8Bmc+94yTvo7bCFEz10JUsnFHURs4Wd/gxczXZn1IpkjMwU
0bkKUGZ030CMcLYWd8rasbTrSGdkz1PtxvbXaDG4IpemEiOYiANwLocMEJPYMIWOjUiOlL8Av6sw
RZlPOlHHE8zCpBQAHYlrRFbykBMCrj13l5nfk/pxLr93HgLsb6x81b00WMvsWDtwlRw9EGFtFE8l
GRWxwceeP7iU088R1MYgHNOqBZ8zr9bD3OfHYrX2KbniCwiLlr5Ge8EDst1hYhq7xLqZNKAwg6jq
8qJI/cCfLRYbnlofzCvMJTXahuuf/Zh9Nsz7YnK+znOjSkEptlm8wEG43RKrgcm6eJhqIJGwzKvJ
jQrM23kjMAXWoK0mzHAEtTMG07vuawEZd1r1ellj+WcALhHIuxg++1BASJY2WUajjubJe+qNby31
Hlv362UhHzC3N5RC3BO/pWxfceJf26UYiwz9JRFfcjPOFv9Go056RYeq3gFhPE5t8gn9q/FG1RLS
UXtsnJnEGivNgFGvO4xz8m3yejBct8BEuvxxqhUQjrWbJ33X2WYT+bjIPMyVkPzKB6PTZSlyy/qz
AoKH4vYyLtkEy6qW17l4KDpAO3ch93/9JzGOkHLBRGmVLJoFMcltYe7B2Rny+VPP3i6L+dgicL6h
IoFbY3GUfn0dL9epy0Jj6Pj9PLh07zIfyOUrvUMwB6brfrldUqDPJE0xH81q8kJDc+y4mu3bZiV3
TC+tT4ovIzAlMeQ/MTURYdoALM2AQBJXAW3Rq1gEmHBJ258wonXUA2Mk13W2z/IyJGY8VeCMtBSO
ddvJSx8gvEtJOdFmNTVUerKrwf9Vo1+sP0xWsJo3nvalHhTTZrKI71Rf4Wg1oK9e/daso7z0Iqde
b4tVhTUqv9S39DWAdAEZJmKP8G4lM60TrCnCvbKL2/LKLfXbbngAGlE45WHd86txVL22/5874Y9c
QTfGkXQCbYsRpcDtyLRb1wVTcHs3a8duNA7eFOTWsfSvtOZJK4A1pGpclt2QCNPAtLIhyX6YJaVk
WisjhUfWpyJK8+lY0DfAph01oz/4Y6Xo+JF5CMC5AkUWmEIopQl+SE8qsmgJpLVNHpjrlc+AP4++
EuPl8gmR+btTOcK93xZcgyw8TvX6x6jtp8QOZhWvtUoX4TIfq6QYqYHZ8dp/zZIDt6MUzYza42VN
ZCftVBPBp2Za7xudi3epPr+7y41dRiCqCtwrswzz/srvVUPNUq2Q9EHlyts4MzbXc3KL+bNvz2x7
xZkLWHemgzm8zdaNpQJJk24QoJsxckCACyLGmTXYj8vU2Tao60Pq/9SWr7p3uLx0sjcBeCZ+yxCW
Liedj65Hq4vSDRN6ZroRWmQtg2YmmKqwnCzQtY35s8eQ5WXJknoYnj+YmiLolkCK8J8s/skqoluu
yo2Rm1H5md0gxIu8m7wNymsjbHfrkRFFSCdZzTNxwo2Yp0u7MkxMRXr/jWrfOQ911cz5/6PSxjiF
Mabtv3PD6M3c59UAlbR4OvTX4BY9rg/DbtmzsLtSAf5IFQJQAN4h+vYMF7IxLjBNG2pD2LLeJfad
Nr0XpsI6VCKENQPG4QKyQQIR7TM6rQALsbworEBigHgE/9FCWLJ2sdJ2xNRbRMxfdRm4fqS3eVBp
oV//cLs3Zl9V+nO5PDX8S8KeK+3R9O71JLbXwAMrxuWPUakr3thDunaIRNsIuL7PJqC6AZj5zArV
E0clZvv9xPA7lhRJ5yBmMnxQuKBNR0cEaKKV+bI2cms8WdrNjZ3IyYBROmPexoys23GfHo0j6CJv
6pt1V+8apTVKfDD20ULfE2jq0N0i7GMyOKkzpsjpTtOTnb2Z2p5NB5sf9Xyv1wH46hTKSTK6Z/KE
vVq7tEozAutPe7A0vFidFeT9w+CEVfNrGV+oywMM/uz0QfEql8QCZ3KFzbNpxS19gY0U6aO5aZsF
pP3uZHsH79PLOsrtBG0d4ILGMK44qI0xf7CbA9MwqrTDUoZm85wVCm1UIgT3D/T1DJRvyN/hlt5n
JbsdCDLVqaZ45EouTCzab03ESlDRpVNrjvC9E3nUkkBbvoGwdPm33CWIzADDhLYjjJGiIiT2kix+
Z2npJsVG70r13KboXcxfijLO0Knp27vLuyPTCUohKAW0NFCEBENgPssGgPQ2UWVmgTu8WuDJGcmN
r6vmDmUWB9hqIGSgmr31Y58f41nvMR0x8SZCoSsAenU3PQAoOcjJzmKKN4TEHJA9cwBqboJ8CLN6
56K8lhVT6SDI9btpCeeOduE0D/zQUE81lyfR6kyUcH4BmEWytk3zSCuqJ4BzIJAqjf2A+Qwg14Ho
xvl5ebtk8sCQgAkEdNRu3SPnqk0YPM+B2VxGzK3vNObtKx19RXqVB8vq7AauAv/4uJQYGsL8DDIp
iN3QSH8ub+nTAsk7GyDOfRUsTw5g/6zXyyp9tEBwxqDNbisNgpxAZI5ZUFwyCzCQRUX+0msh7knu
oOP8+rKUjxf0uZRtYU9uEeZ1fovhnjYi5HFq31xm7as3Yo0BX1bk5hSPZsmyQSdvq/yAAAEZ3HNp
ZUIZxn3g1lvzq9m5O3NB2tFbFLfHR2OAThvV/QYKh1tLCJ04KTkjLerta3PX0TfHiFc/StbXdHj6
t4sH0hk0y8MlAawTuBHn6sz1YOmTZiGAgpMAdNaYgordCHj5ZOYHTYkguB2a85TDuTjhuVViRGoe
UQ+Kypz+mskTmIF/XFZIKoGgv9PCZBTS+8IxAiIddZJ0IlFj8HueZo8kUaFQfDRrKHEiQlizXFsN
t0ZqPfJ5d1XON9QcXvN22JX6qnhpGx+DljNRYlslrwzG+6QcIkz41egJIvMDzRYgvX4pOLiok1t/
2bH52NW7FJ1zXIutud+nS7w4h3mxQnBpAQ3my+UVVqgvNmgBhJ1kI7KeGCVKQmdqw471h46h5xn4
C5dFyTaTAAYGAHgoQoE949w6eQE6u3TBZmr1cjWu5KEm/e6yiI/neePkADoWSFvwxDMF7zHVPCce
OE0iZ26DiZbfJlt7Sm1PIebjgT4XIxh+NfQZNTqzjTBSm5TfnfEZDWcBn69hxYpFk2oEpMzNc+Af
EVhsKGanMGaI0tcuogvgi5fVDdNchRwh3ZwTOYJKvWMUCxB6SITrLKj6Iu4wc3l5c7Y/IbqLLbMA
DG1sEFj4zvffdXpQ2Uwmibh367tHVn3qkMQdy22cnAYr+/nfxAkaAQGsLywgjSLY/Oa6R2eNqvy5
Tt99Hq6lIv0r36U/qgmBrVtUS93VOonGvIoL5uwKNKe1Gt1fVkl2WE9WUKyaNBMm49DcTCI7ta85
2Mt8nRoBcFi6IVehNUptHH2bHohSMLopPgc88GP6HGyx6NxE6dH/MhRGnE4cM7GVF2hgrFA8P6S6
YewZSNMb24bYd7QOHinNNbMi7oOjbfTuAUZxqADpNVmqUqdMFFiKAf2CKNf90BDkV27iMze3ospC
7MceS9yMQ/ec/2ucFFBlAQMOiC5weyiECwZPssZoKruxIrsZgN/xA2ghmCdhwzEd3ONly5AZIKCY
gfiMtwhK0UKIkXiDxnQnB/AQTbxgApp2ONs/fdCk/Dc5wuugBva9V1eQQ935AfFt4JrrtzGbFFel
zBuBvGPDpMK7EwH0uaswc1a4c4UdGjI7zi1229iKp6jMGZ1IEANmzJ4BmntMuygH2QVrmy+Gtb6s
Boq8uY3MExTMasVzR2p2f5QS+TWm0kv9ElT00QxeMTRb2n29N19LR0WDJ7WFP3LE5vGVIO9Y8dTC
9AbG360bb+q+gGRV0ZagWEAxqHXs0skqD+cV2PpZflX7fdBmD1PyxDyMb7z9hdmdqCSYnZfOqd2n
WYdW/zLsl/EA4uQIKAqK+FmycujCQZ8MHr7wDiJ4ej/R3puclkZca24MVPCQkNxbzfVlZSR2gGzB
BrqAOx1tP4IyIwUWD2/tLkpoDqqMEbUlDGPV+bHJucLkJOfoTJQQPyeD2VRLQ6xonczdak0P06oa
4ZGu2Yk22yecPNgS8Hchq+5ia4ix43TZz9o3NqgScBJrO1Nk+4oTKcBGJmYKxPvIn9ASfUjGCg51
CRs/rLh7mNqXy1skVWozA9RbXFyBQqi69Hqjj5iKjebMv0q74Tgy86qnqyJRtbkxISIywBrxW4zg
tf3KygYsHY1MsMGafXutgUAFfNNtyKz5oSH1tNO8NTRzfrisn9QETwQLJohaq9MA+ZfCFbFds7iP
hoEobP2VGp1CRcl0BHgcT0QJJrjMnoauPQetgXb/7NTd58IhCFmKm6TlV6gIHmpAmYNWfL029Vea
q7CEpIZjw9MjyQR6Dl8QD0YTgPJhpBn9FesO+AUeXsPvHYCOW1MLkzzbz3apGlmQb+sfmcKRqGa9
7NHG3UUl/Zy6OfL7a8QNYwhnysLW+WFT++DWiyrHJVfVA7ytg05MINWcn5G5T1qgHJUUMYAdUGBf
+M/T/BVVSdt8Lvnj31jQb2FijlVHq0GRIVETOagWNlx7H8F2503aLnUTFVuU9DSiqdQASTnY7cT2
d831QV9dwGGmJrmqkzXUave6/YuELiwVrZiAPEaRFY75fP1oNjT6Mhc0SocqMJsrmh17BGxr/oKt
qunrXyzgiTTh7OsIBcAK4yPE0W85n6PMWIGJvcRZpYqsJZWZc8WE044hzo2QzesiMzU+Dd16VXv6
ji7OU2ECwgv750962GXaoWg58GjQOTKv75e1lW/hn7UVjmFJy5JRWrCIYTzX8LHAczUHs8MUYZ3k
1YI9RGEIdJIuOk+Fo9fOYz9WLGPR0N2Nxd1SsTBjj11mIrHyr3OH26r+ESVE97k5FXxNcQIWMgQN
WkTYyo7W+h/FiNRlnCXogR8hRneqXTkPx0Zjr46VfLu8QVKf9UcbMROqJXVrNL0HcxytXTrtCO6c
vl+PCQm59oMU6S7TVNPpUod1IlNwWJxoOV8oVNOMH6N+S/xnvfvaWlhNHlhdH1zWUCVN2K/U6krS
2QjujKmBTrtmvBvYmwfEatKCYSlTiJOGXkD73NCt0AkgkhCiVjiaZFOOABaq6px7I1Vlr+UigJmF
sQUQHYrMa2udF3zsIYLTNWStdTd1qrYJ6XlCLfB/RYizM13pzgUAOGlUkellafRv1mxcE21Aq1B/
26AkoFg1qZ/4I08MvKrK6ky7xSTc1A1Xgz4dpsIK7cnfX7aFf14nHyKvEzmC902Ikbj5qA94/lWN
e2MaxZreub2tV3s4Yh3Moi4nGGckpPbzkOt6gShBrzDoGgOQoskexsEpSBPMmHrO34BHRzEE5jQA
NXqyh7KY37pqMHYTAwkxZ35thWAHBx9MmjomaNcJ0KgCVPAWMBCahel+b8Ag5Qbu0nt1UBUdGHKC
NifOMgQYn067XYLpvOm+paWb7a15atL9oLm144Eryyqz2M88JwERMS1zM9DsQW+fkflANdIbLLt7
sMppI9woMOGHsYlx1b1/PdAFV3iymub5zTlrPuUmYFKjjPxk+Y6yOuxdUL93YZu99f7j5c2TuqoT
acJdknTouId5sCgpedh0041eOzcrbAV07/e1Ua9BPRW70Xu7LFbqP07ECldL7ttAjgFCX8Snp2aa
g9q+093PXYqW0vd+fr4sTBqgnwjbzsnJe2dcaNL6HAMnjtmV+zIB+FBd8hV+CvysdXJ9WZrs1KHk
u5UO8dj5AJO9NGWrz25OIzYBw9/uYjM3D+gVVrwFZP7qVIywcUU720XbIkDNk/TKHKx70q27y5rI
bGN7vQO7CdN3oEg6XzfGS30AXSHWLbdCMIzuAD8fmJZ5aHqCl/wACgac0061gLLtwmghyqPIXJq2
OP+0ZsnYcgcPucargoztafojS15BAHJZO+k+/REjljeAnEsWa4CYarskmXNAVzNaeRLFIsos/UQb
cQwaKEl9V3iw9I6Od2xkdwZZX93hK3GHewfoJ7nlKty+7Jo5lbht64m5OzzL9VVjwMCx111upHfF
+uTMw2NnTeG4er8uL6PUDv8so5j703LTaDZS3agYirtqjOdW1eiisAcRs8wZaF4mPiTY2Qudb/Ps
Bd3KjUqKTA9AWYF3VQfVHjz6+arNGAaq0E/TR3zug0rXb5p1OlxeKunzHejJAIvUbYAbiLZQNHOH
e24ZI8viN3meJ0G78K+uN31NuyQAgTSYMPI1pMOMVmU9XHNN8QUymz/9AME0Vmq0jpO6faS1BCRZ
fliu9UtTq3yTzOaBMI5KB0oPSBOIjz8Hv41rbkdD+cTrl6l8trbiQPYI1NOdoQrqpTsHcEodVW2A
d4lZibpn1diuM4sKTljE0Sp60KdZcU9K+ucxbn8iZfuKk1NlVsPczClOlWmiIy+djglvAqtalrBm
nRMQtwuLnnwdMPBTgI9V4aykz85T8dvOnogvCj9tHYCdYiYvCezqYMwgbl+Pnv0wpiRwLH7ccByN
8m7p570/qUxXdhWcit/O6In4sQUqzkgXO5qae4R1FkKn3n2aE/C/IuWqxVT7cvmsyJzYqUDh7slI
jfHYvrOj2QR0A9uP7QuSr8GQXvFCkdeVby1gvdCm7WG+UpwlZu1SpaM+2ohf79sudEAXhxcUY+gS
GPKQ6NfLdKv7ijBParV/hIqQfdTMR4MasNoKHdZ7CoD1AH2EqvEHuRRnC34w+AHC8/N9A43WxKxl
6iNKwG5oVJ9qTwXEJN0p4JTgqIOkCd1n5yK8kTvMw9Mpstwn4l+VzWMOyNFc3xmjIuSRjKDhDJ6I
Eoxi7tdspQnQ3dBXNwUdRxZwXF3rgDrog9UYvzy74Y+ON36bx/Rnw2e0IJs16OBaN6S5VWAafTHD
1OIHC+1xiltX6lpPvm3ziScnxO/72cTARB8NNbqte+fOX03gFNR/kZM5XQLBg9fMMdfcsFlEh3yf
Z/7t2NtvRjZ/G0FT3r1ePoTb1okPuxNhoh/Px8XIU+rA5+UaO9TZdb44QHQHWCwZny+LUliReMlz
QtpxnuG/x/HGmQgNNhRBUBbya8A/7pEuCS/Lkx6MP9sl1g9nOnkm+MpYZPDhYDjdA8/N3WURCosQ
R01mF2QWY4MSZWo8L9ODbvwqvU+XRai02H4/MbqyX5dq2W49fcbwmFU9Va0K01x6l58slHDxUK1K
AOnAWaT1aBy0GmBADU3+UKOTLBiT4TjzYb6ySV4oMoIq2xPcyuBYtJ0Wi0V+7x+0ZPxGF+Nmtcb7
0ayOl1dRZXuCWwHko6drGZxklz6m+r73cbHT41J/rlSj9SqTEJzE2KAOb1PWR8T5xpGQ4F2yo7Wq
IKXSR/AR61iwpF6HPhoLjL09VuTdbj4X/R0FX/bllVNsklgdryYN1XFq2iB4JUCZPq7JY9c+2Mb1
fxMj3GJasaDBGHD+UbvUgZ0DoK6YY1s3d6aLofLLshRHyjLPjxTz7LpxucYiJ/Prx7R262/Z2qu6
WaSGsHXLuCgt6eCNPZcyZ73ZE6PsI8+Zvvb2fFWv9LvJXMXCyZQBrizuZYwZoRYvWHbBZ9zFYz5G
Di3t1ybLtPfUV3GIy8ztVIho1G2eAQMMTqgsuwNydPp0tFckA8dgaV7+/eacihIsG4Pjnpkm8NrW
iBEfMvGIEfZ4WYZsa05kiMW4NXVXMhbFCByRLrlNLcz81uZ8cNrxLzwccERcDyXdjY5OsAHQUYN9
qofb8dDJnpCn1TkazVXuKQxavj1/xAh3xNS06WrNuIYw9PDeJ+sLz6uH0kxueZKEraqUKV+9P9K2
309upIblVQEaiD4y6/p6deAL2gw5I00Rs8tupdO1E26HyqgXoycQ06UN6LoxJP5oZPeU/KjqIOOq
2E7m5k6lCccIqIu9R0FKEdmc7MaEFru6da9Zwu6pZRJFZCIXBj46tMWCt02El5koWYHkXTvRzI/c
3E+TFrAl4LVqxky+U3/kCGcpXUtDT0CZHdkmR8/jE3zsp7F/unyY5Mb3W4gvZALWYbBWI4OQHA/l
NA+L5cdg/KrIJ0D/X5YkVQeAUKi+AnzKEq+ixOEJK7nHoknvjxUoH8DDbE+7vtIMRdAllYRuR9dB
PghvMuGGIE6CmXKGc5ukZuDnbxpQpyaiKYISmRngpYn8MXJR6EAQ7jy0i5aDWVHAzbp6MDl1wHsv
Zlqz56Wqpv1BFFCtASmIxJSJ/kpMyp+f2cVK2m7KaBZzgGpd1UNvw9DxgKnHV26nqoaOj89tiENz
iLmRS6Mh1hM0KxCn1lrppzFxAaCBMi8qlFqrgdU3BXDiy+BeWWhicYpScbA2gz57zQhyhX2zQDTH
e7vOYpf6O6fBeHT6pIGXu871ACQnwVQ91KUK1eiDoxKECk5eQ1sm9VHjirWEBMjd7C1wAZmpBlJt
MEGizlXPKoTIj6iKgkzB4/fuNJMyJyD8YMaGvBlqvnVwyU1Obzqnuq284mbN20NVP8xseh3nZY+O
5XBMVVPOMt2Bb4fBPt8Fet8/hnByFxjo11tXy0lj2hV0x6z1vjC9mza3jQMzyzxAoStKS6Y0sM2A
xI0+lSsYWJkYY2ICEz4GjBtq379We9eCiayzu3Bh39L8aqow11W/61QF0/XBNWDlTyULJrZ4VdvR
Hhqna/tpBjCKWZv7KlNNZsgO7D/U6MCY2AIIYYOL0p9mgzV+xF1+ZZTurmIFyFWePRUIolQQ3MLW
tY4QUryLkrErXAzN+lHr0atusoOMMOB2eLtUU01Wf7gpsHSoMgFtzEU3Obhsz51QXps9a73WR4Yx
O1hjGZiDmQZ0qjcSbONlMLzPly8MmXWiw9vexqEwRiGOnPKRNu5qFVncgFa8sbRwqB4yIAq31RgN
/jdn+nlZnlRBwJUDLd0Dm5KYZURXeVeuqeFHvVXvfGcBJFe600vt2sL1DuIuhbeTq/dbnJhfLBqH
LgP8MNDNyD1zOBpkvas5Xd4TLQ8xY/nJZMnxsoZSz/5PKLuVUUCRIOzh7CUWmwYvjcdFCxyT7nXt
aAGIUXfQ287y0Kq+uvPt2izBZcEyz34qV3CyTjK6LtOrLDYgSPeflrQClVATDgAXps0U+M03kqrK
bLIFPhUqHELeEs3SGM56VfNr5MMNq752cIX583vlhl3fKTZUZj/owzLBeeugLCqGHT3aJzLNy7PY
pGPY0jt7/DUOOjAv3xcVT5Ls2OOwOxvC60YBLqi2ARAXmI7J4snsrhgbrrzRjdg43+VKYtGPhQ1g
UGwNluBcAasZpmHPz73XLhM4v+wCkwlvVhb62vVMi8DHUCxaA9DhfzCW97Upw8wpwtlJD5ctR7Ko
QFLfCLIQEaLMLQTBDhv1ttXqPJ6Mz8UAni4PNHWfeXpIJ1Xj5Ue8LZQVT2SJ7Tj2aM1ZU0NWT5Kn
Pnlf5kNa3DmTEzoN4OH0XVotYeHzG4e89PV7UgE+Gj0rgP+6rLNkd0FvsxE3uIDxNcVI2dabLtUr
fIen309ONBhZ6HQ7GygMl+VILkNMowMEDyElHJ4I6Ej6aWYd97J4WDUvtJ3kO2kaK/QbS+FZN3MU
7vtTQeKL3cOEfdsYEOSl3TUtveNkPV1WRebZgDIL0mSUUcBcIoK/aoWl9VNR9PFAnZ2Dyh/V9870
Vvj1vmEmSkY3gN9DgWx3Wa7ExxB0zW8oQtt4AxEO4sqyLPGdsoxJEs3zdZfNAefHxdu3fWxMny4L
kxmoDcY4DBlvzR6Y+Dw/ignjfF3abIwHtAa7fMDthCC57Xc0vccUKsqOnzR3vuuz7MGvjH1DH2b7
pRosRO9/YTsok8M4PYzHwzcIXqFE3cp3zaSP294NFzMorDHMO8VglOTwI/kGBFwDDWFoiN5W/yQ+
NatU42jqYnFtfcF4QGDiljLe7XEM51IhSnIWgAOCjmtAGGBYUgRMytw0mdoSoobKfEn15ieOYB6O
NlNlDyRn4UyQsIddvg6Tj/pQnBk/bbAO9qoHjcR7YJrHgB4+RuNwvs8XLTEWXlSg74yz/r5rUIj2
i7DRyM62vl02R5kmCJOA1I7xQjzohd2p2Io2wLZsv45efXAd7Q70vvvLIiRxg4NmDNylYKIF4INg
ZXaa5TaoyfO4zNiu4MBp6dJD4j100xpo1vQlo3cgzFK4RckCngkVXieAsnL9DN2FMcm/rt6XMjna
zoQhDoWXl7iOMzGCIfRFMhtL1uUxKGkxTV3tBzccPRr2RhfZedSsfyUQq7nF0+ihFeEkiyXNmJFq
ZTyxq6r5QpNfCUC02n253iwAer28c5LzhCYSJLZxiaH5SBxwxZQU+vDpUsZ4eSZN0KXozthVprt8
Gd3CVsEaqKRtjuTEUQxrUrjFgBuznbxdkXV7DAXueiO/vqyU1DIwIQyXZ26QE4IYm6MRM9OwgpWT
BIDiDLOE7HPEsJypxhplYRcW8I8s4XSNC7rxU0OrYyAVfQKZSmiMTpBqUC1rn+z+MDp79EnuuPbU
zPuM/UUweyZeiLvKujbrykzKGDOCoJaYvutsAncTqvnhYNFPY6F/v7y28i38ra8YI9gtmocyD2sL
8NqDRvpwGP1gVcFLf+zwAonSybI6wuGuyaQRr6v6mHroVFms28p2gs5/I661I/rt6AVdNtwOeJPM
q0JD1ZaKuLF+u1DaD1hT0y6P3fKz9H91487vvhvFp9UKzCmes8BZ0YSlcKNSrRHB41bApYykihCm
mG2zAn2oKWKyOt2RZE5U1uYvIG2lQQ6S9GQu3q10NTFpCJMCjt871ftM4e9kG3z6DdvvJ2dUL9Kx
zpO8jJvuU7PegBCDqiopKhHC1VfVdLVrDSLQT3w9jyTA2N+RaKr4XOa5TzUR3MCiMUPPtKqOzdo7
eOlTiyESLVvD0gCfwmDunV7l3ySB0PYC+71/gjPo55JbWtsNMfMDjduAzi/3fQqOM+5fWY2i7KW0
FuHsO3VuwEXndZyth+4aBKU7H005+2Xf7opPqoq7QjWxhaXD7PYwLxuQGJ0DB316DsgoaRkM4Af/
i2fz6TKKPSw0H5hPNZ3GujmXdA+2s3batYCAtA7l4o9F2M9pNymWUxImnQkV7vkcGJ0zq6EgsH2e
vRLMZqP/ctl3ysIkgFfg9QpQJ4KxzvOjZUwGyzt7GGI70/aLB3Iqe51ChiDJb9xffuv4IQEMaKUr
+r1k9+GpXMFQCq0k1cC2p878xNO3AThcRXoYIfeyfgo5YhjYldzpUzqweB58jhbDPpyt4RX4OrfI
xChkybZri2l1TLRiTtAV1jJ1HLvqPX+IoUZc0+FY14PCE8oeq//Ezf8nQ1i3sgMHY9+ZQ+w22iFh
9d6vXgBp9mOiXx2tjErDv8oouTGSSaXdPyShwlP8VLT4bpu7LmFESzqEFU5V7viGiRL0mJUATjql
5I73A/pqOrsel7sEjQn+vsAw41OS+0iGjHi/o+XLcj+tBdfDnKbtIzcpcnqeCwt/ACeFuQMjPcaA
euJlIR79yXpoAUwzHwFuqR+oDTyV/WXjkDgQoKhsAEiYPwNhqfBGWBK6eMU8lTF4I4BQTNH9pAX9
3L2aoxfiuaewD4ktAjsadoEnD/pD/qntnFxjTT+mdTG7cMWdeWjL72baHpbhhzavCr1kbtgFBCLG
03GqEUuLirUGsaaG4NJGZYrm6cugk88YUduZnf4A1MerzigPc5P/ch2QpVujqlYi09TDA9ICCweg
ssXaAtfNzCtrjneQyQ96nweGNcROicdKosJ7lNyoGC0F3CM6YP8pqZ47MG6sdOksVsajlbVXhcF5
sI4t4k1S5J899EAUpB+ila3N58vGIxXso6hBzO3xL86Y1FriFrO3FjEgQz6BqWu3cPoz9/24sem+
TbODv2THyyIlDsazURza8nuIxMQIlBcgQpjaFfY62dWx1dJmN/vJ22UhkkjoTIhw6VTEb9YuI0Pc
GJ9Ls/xal1M4NFT1ypPZqIP8FyJq3Ds2DuH5xlklNTvDRHK4Su4NbeeOn91llzY1GmxBhFpc0+Wz
6dPARx78soIS40Qn+JZzA2SOD97Qc8EZoWCoJHjxUW0OsIRra4eufaDour8sSLJdLrJtxjZzCuoO
Eb+k6X2iGQtiyikZ7H0CstvD7OmqG07mxJDt9ZBqB+cTukrO1dHq0nfSvkbkahXowXiqxx3S+kHN
5qD6elkhiWngDYBCHtCnPDh24YLrm7bs0qwpY7sAkA1PQp9nt0WuKhfKxfhwkeAnRMl128ATP1mk
uY8ptJ7FhfNTq6a45rHr/OsOLaS4QNoH1kycX4CrChdp56E9pi8XFvt5ErsZeg8t7TPPmgMfKwUC
kMTgTkWJBsdKzW3zucIOMccKayDuITt17c+zEdhjffj3e4S5PkATg0DNQLH1fPEqKy+SFc0/sWMD
KLtIny0U6jQPEfJlOTKz+yMHpd1zOU2T+ysFcmBs2UWYpCGYeYAI+l78D2lXtiO5rWS/SIB2ka9S
rspaurK6q5cXwb1YOymJ1Pr1c1R3ZpzJFFIoXxgwDLTRkaSCwWDEiXNAHrIGNHrn/1Iyj3fBWCBY
XMAd1W8VW9AbNYu8gTJN/7XQPjc22XY0Pxaj8TS69bYsa/SPrK+i52cOqCrGhjE13G2NOvYtWWlg
jmSfGVvz06XvCkky3ACgvjFxC1xvAcFND0eVEjls/MrEYzG639oEyQ1da2UtWsIFh7qRjb6kqpzr
yt7IWKOJk4ZnjuDWISaZT0AGWGAW4/53XTB1Ff6t60UVzUQqmyAnsu3xZ9x5vtObz5GRxX4v1yQ0
F3zoytYcQC8Oeh5NXtV6bnZytORYZ3zbtN0xSttNbpf7Ns3395e2dGND5AjNT6R7qI/NcefCHO1L
sEBHFYooGCiXD8mYpdAmjUXUbLXOJFVQDyMVG89rkmLDxtJbq68vBLaZJRA3N4Zp8AuU+Am6aoJW
EwLBJMVnuyycnRTegJuhWHldLRtCXov5IvTq1d7S1OqpXdulOPGa/mKegaJt/kVmH5aEpBYyL6Sz
c21ong+63lAC2L5pom98wnDMTrMLzFbyl8E4NlXz0YkqxZLilTGdhsaq8UxtyavJX9YutlslG+Xv
VzyxmBxHcI6/333sNik4+dExYrv0ge6LbbWPNybf3vfFBdeHyTk1B5wRuZxikDcpJniNRAuNEVR6
GvGzQm47d9xwHY2daA0ft3Cqr8wprt/YOZw910g4mfJUW48TnR5HzQ66Zo0IY8mSDfQXaqXo+t9g
NTFSnjlg2aahxb2/yogcU0d70IZq07XRymN4aQ+d+TRjrk+f6XKv3S8xBpo3rUdCElELL8awtbTv
XTseprbDHVsXK/FjvjqVawgJA3pK8zWEU6xerbntpNJLaFhZxa6l2iGqKbRd6QZ0o49Glu95YkHz
nq0poC1t6f+yv8yMveo9UxGPA7YBXxnc+DDGLOAaebKsFwwFrFzqC3EDKCbgXmfpEsBg1R3tdckT
HTJ3RmIPwTD0r/k4Vr4j1sqtS58O5Fvg5wf/MAKHkj1IZkc5ZbUWSoC0GgCmKoDqILwZJPm4Y3l7
/PhpgxyqO3N+giZTfY+CkAKN8ZxpYVHLbx6ALtxB50XLD7n3e6Teil/OZ1f1Ew8SBLPSpY2groTF
cZqGVlgTYDV1O+3rZnimqdWsLGkpKQLDPL4UpWijA3N77f1tZZFBOPBGkpKo8wLNaxNAMXjrDH5p
uwTIz5QSb1sTt7CpD4bftg6ENMCxMsRQZtq6tSa117YcScZ8t+UQ/4zGPvUyH/9dFHsmYzf+EUHq
T1upay4dpMufrkTzLMIH6ZjQwigrntLuL41Gj66gftEVvhS/3ehztzZfuuTZlyaVeJtUdEoxk0vD
zECxtszdz85QuD4r+Nf7rra4NhNPJANsiJBrUJ61beymmpU7JJRR/MwGFMc02QWOBp3OVk9eQWyO
0mrzlLBhrbewVBvEPfyPacUjoBTV1VQzo5DnsR8P/YPgwk9j4bfVjwSNBityD7n5q1zLNpaX7KKK
hrIEkL+K3ais4szVjAhxuN2MNAPj5K/JMh814zsFCrgwNm5rr5yxpZiIih1ICABYuGUghfhBnk8t
IJCJXX6RLg9a2p9iUflWGe3uf9FFU/9hdoICJ5rO1wcNItSR68zBo5UFWCebOiQ5kAMIHYIbK8ta
iotI8lEcnC824H+vbRV2WdudUeBQ9yMKMPxHNTb7lkwYVpteDFqvLG3xVFyYU+K9SFLBHfAPhGBp
ejQn9iJ00MZq0f5f7CDUXyB8DdrYG7jHWKNyXAoExJZ1mY9GIsjZ9dGC/FC56/T2XwCM4BW4oXFV
A/GkCioXrLAtWU4Ukw7Gk2dEv2JH+IlYIyVd/FYXZpTNg9SpnUMwwQs9CXHFh14wjE6XQI894A3q
/4sdhJvj/QeGqxuAaGtZbYS4QkJu0AOPxS8MygS6Fm9bba2rtujumFuDip6O60uta3JR8SqODBKy
qj0kTN86kXHwAF1Mqn/x1qTziNz/mVJ2kGhgOvKyd1Pyh138Mlj6bdAZCrjayrlaWhQq/JAPR8YB
4QPlDBPNjXjnOQm65s5BOEO3S8eh/1LzEpMabm2vSREu4O1sVCsIUimURmYo5vVBdtvKjlnX0HAc
6bEUo++x+NTn8kU6yb6oyqOWA+w30ueq7A5Wj/+Hao+NQ30WYaai1H/e95+FuwG/B1kCiCII5jXU
r4qbwED1DtdSPvCfuVe9GUa1x7T/E2XdVmTRCfrDr5jwgyz3uHL6l227sEqhQEZtV73uUw2jOHka
nzKw4lddtyVpvOkyTOVg5Df1fhBD+q2n+TnUIe8v+za+gRMdXO82Eh10pXTFwahVt3mpJc4Z0Dy/
LrInPoBaJZ9WVnjrXTP1uqVjjhDzvjfgHtL1UZ4nePMgiy2CPrV8kLz1QVQnx0F8v7+k28t2toXa
K3q1CKZq5qxplJkd2JbDWjaIoMV0NjDnVDPM+hX8xHh96Idi6yaf75u93UnUEQAcRURwULVXn/ps
qrkBmg3vt1cB+9/HYLgiJmA20EKbPly8AEujDmbZGQCGLptydJJ2wps5ip2zUYGtcXxrh2bb8LVZ
8KUFQQeA4pBa75Xg6wOqMXDYGmU2/i5r6SfOgzHwF8Y+zJY0Ewy7GIejM9TxBo9tg30QZIhTdDZh
pRZv1EtBdwPMY+oeuG5s4tTY3P9QC6dtJmey4RkAFqOxqWxfLGyitfiSZ42zz2Ye7yzorUk2Bfy7
1R5HHTo61UbE/UqF5tYvUc/C+2qe8bEAc1OOWj5MBRkhSHY2eiOAVLxfWM+c72sdKqUdZopoQLw1
pNvtN3TRIQIsCwpOGDVQkYLRmJSkGgvnnGCk29LxHVOy483K6V6wMtddXbyIgaJBGnPtKTRPOq1m
k32eymfvpz48VS/3P9ltIjG/FtC8xJQU4Ofq+166kVOP1WifIbPQhImUclNNbvwA8HsRaGmP+wIF
7fs2589x+UaF33vozJrAJGCkFnzD14uqSZ9XtUadszn6wOj5VRnYqCXnzaOOqcEPNkDwQEU1yMHU
M1766Ajf+EYJjvg2dc597ncI8sL0kx8tEMz316R+qHczeHKjwY7kD6Hjek1GZOq5K3rjt0MhURYN
SeZnXfmsJf3uo4ZQ3wK/AwjQcLgNlettGmRbt2WsnUGPEHTQgQJc3hu07X0rt5/ImnHY8/gDpGpQ
x71eDhQ/9CTpXfsskJ5Arg60paCPe6J6ODzyVdbfG4ghxg3xtgFTMyQa0Q5TNdEw3pQzMcBc/FYc
44PYAw+kB0PYb6zteAAV8P3V3X6s+R5794h5VkX9WHrl6HWSmvaZdXxjt7ov48Yf/tw3ol7MmOYw
5kcA/oFWBGDg11uIVsZICgLHY4L9zSa5cczIDRyqB4bU10atF3YQERe9bGwi5gBQQru2VgNJbMRl
65wry0uPshL6ptfNvx3DEdvENE5uXFG/IuNvDM1rm5578TayR9B8F8Zap+Gmu/6OrgfWmMxah6hE
zNt/2esYhVegZGife1qkMXLcKDnaNbpLvoMy5kOTVbXPq/Sc9tQ4TFBIln6TdNUuJdMaelOVc8MV
hDFTpGCzICJGT9SWpMMkprQ0CxvA36RtIc/DkKl091P0ebSfHKcFeRckmgZzw0TuO+Ypbr5VeELV
xttYRqdSdkfu6jsi1zAISqFO+WGAZl9vUgS2/IKng36y+SeS/Ci6lUxmwSPw1MD0GaKtacAJlYiE
VwCzdVbkf6xR7KTEWNFjZEL//FR0zX6oIXKZ1oGkT/pPkEWuFNluwwfmUFGpJpDyhia6mgdMdUwi
cLzTs+76RRSA2LjAoE1hPI5f5ShWso7b04z7F7qD8De07G8Utisv5bWJQdczevdBk/wAkcsRNFLb
jx5nPGCAGEH+iUoTTvT19+KVzjpQVdlnTMJsp/FrBkZXYmmBs8YqfPN8g+oEGnWgqAXaBoUYtWDs
aSOdSsnyP43xAMf0wUMdWPH3akr91AalbHooJvdYeKe2huSryX3u7rXioHdi5U5Tc4OZEh0p9yxV
+V57UgrlrWuVPZio7TPV66NWjcfMQLG2+po6sT9R/tHPCGvQdNDJzBeBwDH/mouowbNsqFDTMM+c
N0Ge/04apKt4Mt3/jLfHAlo+0DBGeRyTxFD8VI5F5Y1yQppqnLtf9Dk+sB2YsjZDEgzbYsv21cqi
FsxhWaB9xW0DJkMQr1yvKh7L3LbGEYMq+sA2FvBMA9gp+BRAW0pazyYYNXONngQoWzEj3n5YZwp9
WGRbKIziF+AJoMJmMiFGR5rcPmfQSP8zZN8A/7u/o7degjsbpVfM8XsgHFJvnqF2IsZE5Ca+AbR3
6reDWyBejvLEpsk794XeB5OM9/etLm4sAfIBfUwH73tVfYwj1osmLawzNDqNXbUbQKyG2fDA9Y2A
bftD/HH/xEgQus2Wg6cbChlzQL/wT2A6GlCoS/5aRyB/TLk1nlxTe6Ed9IlX1jbX6a8SZMPCvUnA
HoABV5QtlLsBvF056LUQa+x9eraDYicP9S9E8F2+G9aS8dvPh7lTAkt4QYGzQMXSTMQuI5b19Oxa
u0gTfpV+N7p6OybORtTtiq/cPBApZnaBWwRCeZ44h1rU9SY6JTd5beTuWccjTTY+KR+MOHD07133
2GH26UvK11KAm+vBgncCCYebEP++GSJxcbuJIc7o2YrpsIt7Tz/2yDd3kEXjh5UPN0fEqw83lynm
DAyLAzJUPW0thv4Mqxf8d2WNL5rjfSunvyTF3GdivRaQBqHOeOqmajNk1lpcu/EZfDosDsgSAiEI
pILXO5uPQz62dMBrP26Nl7h3Hkcv/1uLTA/RlA5WFiQ6JrLNlDdP1Gpyv2+adOPUJrdWjub8DS83
AbCamRnOtjCs5+LJqqR/pNT6XkJC5ojCjW/p3d9ZN2Ury1W9VrWhhFUZ93ZXDUl0zNPqmCQ/Pas4
aDwf/UHrXkZjTUdvwRwmqfBxPVweoI5XGmtQ+jW1yus7cFrRXUOyV2P8UujfezP/Xn84ZL/DklAZ
AoORBz1q9UlulV6BCeYihq5i8WlMmiCp0203riU06rmYzQB+iFoNCDVQh1K20O20cuo6oh0L0wiS
xt1R+dPlciVtmv8WxRlm2BPQtrqDa0hdTOFUJgSLkTtUCdiIzR+ekwZQy/F1O38YUs8HRnLlylXf
XViXgwYWReEVdhFvrg+CjWGyssNVfLTLtvUhhw4+oPynI6wHk7Urrv4+gXazvAtjSqSOIxN1p2qY
jpGRal12LDTMbnV+l3iA1UCcZBge2zzX4Spaxwjw8KXWOGPgZXEptlo080HqZkTYiTSsE7uhQl/i
V2SShh5RP6mroOtb0w0wHd3Ve+jiFGggxx1CwVNhpGVPN/pgQfeVaE5ZvKYZaYfAEQDWr+zpgv8D
445LD1TMMxBQ8ZXU0LoGnaE6LKsMI07zjOrGBIAi30S6t3K0b2mmHBvwDHw/FKXwEVVCkkk34C9F
Yh77oN3Ko3HIv2Q/ixPUqFANYPuhD8TKc+WmfggmAJQ70B0AVRBQ2YrLaHVmlRnKIEcSY0XxV6/t
A1MUG9xUe25+Srs+kMm/CJNXRpUw6eSJGaXF4B2duu03OiNgfnCHj6KmsbJZNgxwgPl6N5WV8YGY
dTUm5FhbEwgWSvT+7WBqVqwsRPwrK/ORvEiNJpQerES3m3BmPyvd6djl7uH+1brggVcm5j+/MJGX
NQAl+rvCQOXnxVHUtu8VrzUa4mt4v5v6BcjxkMgiJAKOBFoFdaa3AoYiM+oUzOPsKSmfCXmw+t+A
rWxZGfkxBpjFCR29LYEw9kcXCcOAQKFPBionqua00CqzzKQBe6te/i6asOw/G/rnHA35YaUoerub
qLyargHJY7TFbnpTnHZNZ+ete5xoEiaaaeHexGAhY59ao3szzS/313V71eDKxOQ5EqK5Aaoyw/Qu
GJdFZiIjaIadhqkqEY1+B3DXh83M4QnTb1BUQPFScUOwmMSsJ110JIVxGGmycUWxNcSKs9+8PNQL
RnlBosgWZcxkuNKiH5m3n3j5VI1ygzmVR5rkm2aqHvpo50UsiMFgbPT2h4dIlBtuPo4XZ6Hrq7IQ
qBIfSyfbOBUUruK8DLzS2+p1v5Zp3cJTYQ09MXw2B9cp1IeurWmR605ZLscjKb2nfrA3pMw3btP6
GjM2ZiL9mJMgSazPIDfLp97Pej0ozNU30byr6k3rop5lmpjrwuNIyW9bL2p7r6qMow45im/V0Q7Y
Zji4v7UqyD8nB/3grlDB3jot1u0hCqBUjJRaLcPYtAO7mYDBJD7X50R+iq2VW3XBAoBLeHvNTWJU
WJTkocdkRtRMunukZbLRwXViFDwAEen2/rG4KSjBYdGrQg1Qn5vghhrPZmqeuMMFd3SePTT5P9Nn
8ZcI0q0WGE+RvUVQi3zzQFb2b/Eex7uSACIL2A2qr4rjpFGRZODfOzqvmMKLD+0+2lhP1g/+MG1l
AEHLzYfxb/NCLywqG2rRQnhGiw3tuuwbdz5bMn3ipggKvXobdXvb6WJbFHINubqQ48Ls3EFDKw0p
kmLWqKvJqSPU5Gz9u118Msnb0JxTJ/EH41T3v+5/zXfdC+UgoO8DWlV0dYHwUStKJHeLBNJj49Fy
49cpB02SBR7pIGuZdqRG/5fugEd4AhnWkEUlsE5YrmtF1cFJ099ZOqfexNYejQ6Z3OSk2sYdy082
ZRlEZwpw29bWwbbrT0aN0WvTqn/pVHN8ysejxHV7fykLaRdacyilzs9EeIgSxyrkxCOGM8cjZNxx
rP/I3t0Zog+4nb4Y6Qitj599ucaQvvA8wBeaIcaIaciLFKNJPbS6PuJY5+JBj14nfpDs95SsLG3p
kpgnbcFaASlcHPD57F/EaBFJgwx0RPR46HbNke3yRxn2u3EDrdPt2izxUoy+sAbimmtr3NDbjiRA
B0aD/amBTMqU41KIvglg0TGGjtbqsJPJtxi8sFLbMnAmj2ts7fO+qW75z4KBtbv+CYxkjnDG3jm6
o/tQae6eTvFKvFzyl0sTSkCRPWuiQmrOURDjZI6Y/eoL+2CM0D0dPGlvaxSl/YLwRy0izsoT4TZW
zxcgipwgqEJxR3WbdJTCLVkfHWfiFTtJH8CT6seTsRKrb70TOB4oBdkIykjb1SNRFjgoej/MqhiG
nzeBheoCtImaNYaqpRx31gvFtYD+F4KWkitF0+DkpUdF2MVgObdCUZ1bMGpy+sZyN9Bm3ioW0sI9
DJhQvX/sl9aIajgwE1gk7lblaMSYfYJGiq0dy0yiEkbTt7RtYhBOsuFvlq09sxZSXevSmrJQNkib
ZDVAbujbPxZMD+rO2zXij42p1WbqVta25CaX1pRnCqG5ISoolx+pqz1UXbtLoQpUxX/f38GF8+4g
v0VfbYb4422nbGEKB8c7AWYMmkDGE+rsW5G4h6xJvQDvLyD7JtcI0i5+baGp0uhJvEmtCp1MupNd
uxLrbk8+3kugEkQbwMQBURs3pShZTeu0C0mcJT73ul9QAljZ1zUbSoBrCisVrQYb7dgG1kgPsU12
9zd1wVEul0Gs6wDmjTUUloykCwUDuHpb5CheggG52ptrlm4XgwlwOmOsQYeIgR7FSQxhch63TXP0
JN1Ybf41aZuV5Ov2jKF/SOyZNAkp5g1u3CqTLsriGhfPO/VOsikYTnVU762x29/ft5vsB6AaoBZA
tzBXE8FCeL1vWd22plGhWWFVXpkCY5OjcyDQzu/LbHrQLPepqytQLpulJVZwXzefDL1CZCvgI9Fn
rj31k4HC0kg4q/NQkxjah5iTAZqh8evYZKcGE3VHzDx/ur/Ym32FRSCWMHLrAW5xQ+7sTGkKzd9U
h7YG0rtqMzq5T4egXnORmziCfgVAiEjacZ5AGKBsamIZpWU0ThEKcPiNEJ4ozXYPIdHj/eUsmoGA
y/v7Q/dUFiOKbIhVEmbanh5MMiD10wJWrDjj7WUzrwYdHxSh/gMJuHaRCV01AEHsLJzxjg3Fa4ON
vi580oKvDI3khH/yEhlgOJVkL/dXePvBYNpDqRu9CPTu3vO0izys6lO9kYmZhVYUHVEjrZpX3ItF
APLTNdzL0ma+Y3FRfwYZgjMf+wtTKaNVYoy5Ho6avhtQ7M20GnSnxeb+im6Hr7CbGG4E8Qfadbi5
leBPGrMrZFvloYfxTUmnXV8hl+/L16oD0Fj0mwT6EWaMN7EnHyVkAEb7oW32ed9tWkGCrPhtWmvM
8bcncf5NIOV9H3y4GcORedv0pmB6yGvLT2wJ/cavYIgD36m0V47goinklwCYokYHadXrbe7jorcb
XcCUPDNnPwDKZ9cvqRaA+s+/v9VLzgP2Mtxt70OlaovEioEY6nDvhaazg855UAw/rKQN4mgljq3Z
UW43JkqIgqP0fzT0abLTQFicj5PfDyLHnFhllLw9iNGKte/317e4lf+sT63LkUgUjJWmHmb1S8TO
VfGnbiFt/tTa+/uGbhMW+CzGElGTw4wYEBHKR5NT1zoCoOdwek7fqmO1SzYlmF2CekP3fMe+rAW2
pR310K5zYRBMK+oZwZRfacnO0sPGO1atH3lvY7Kt/oXCJ5IeXHnAQyJS2+q7y/EgHOnqlRHqheeA
U9gmPvTfW9/qs0dZOb8iQWxfmtqxdownTbbNR9MibCtgLKjxo7WGpq8ScjDLYKVz1T9M+2Y3EuLr
ybgSvJd8BFCu+SICpzHqHNfHzXS4llA7McKY8YCwLTJcsOr90vtdk7yteMl8q129IWfIA7qSYI8C
qBrrubZFayLRrYiMsHB/5slX3uu+Vh367phC9ivdyO55Gr8M5okAKnPf9IK/wDKQXd4MlEEAv7YM
vnaqRRotwzydch/g0FMxVKcxdx5yuYZWXzoMV8aU454l0MNJ0tgM3Ufy8h+0a3QQ3/Cu3DV7VMVW
WidLa0PV0DWBsgUngoo07Ds9rmqbmaHsTtXvBMiLvPL18uOpBG4k5GM62q5oryqL6qlGY9viZpjz
Jz0Hdfe2WZPrW3BFA5QPAHGijzxzl19/JMyHl7FTwT1y6Y5+nxUnYlfNDkXjh76K9zmZmt19t1i4
0lG9Iah8I2ZhrmH+RRdXuhMzPDtKvQzrGIx9aUfPkTd1PupZH4/EgC4CZwewD/bOVQyhSAbNkCHm
YZVzH1ND2xTiY1JvgsjJDt24xgi8tC68DGaefvAcYWnKuqBBNUxez0JM8zyYTnSSze9mWqOCu3kZ
YLD9wopaEsqTPO7dBFbKPDTp1krPk32MtR+a813YK0ToC04OvCTE7gjGrZwbPpxBr2pZkolhJvcX
2E38aCIBcTCiuAYvuHm8zYu6MKRsXV509phxGII8/aYv+XFMshWvW1wLYhGm1sDRgdvl+usw6o5Z
wQgLG053E+OAtfXnBkNd5rQmUbpkCng2dAjesSbqA4B1Q954eW1CLfpZykAbf1Zyl+Tbjx4j9KDR
e8A4Iu4QsGpdLwhabZgaEo4ZcjvMUsweaqAJiNemj26d+tqK8maK3BTlDyuzwEE+bdL61PT6sbKN
D98UsxVQ6IB6CQmvyoYs83qqo8Y1Q8HTjV5/cpwIcqHuDmpcK3F7YT0GeLRgB8EODVTV09wxtmuD
1GE/z5g7Xf8oG+B/B7k2MHobV+eREswOot2NXrCt+JtIhMjxduFhQ54T75dVfiM6xBXLH3H394cd
AY0S3A44pQ7IAmZ3vIiniZGzwcIDOowMfcOo/OQO5qHMyxUzt16NBaGzjeI71oQTdG2mYaQQUyl4
WIh6x6f8oEfsBPmXubm2ArO/DQezKWC1gRuBbp9azGxoauSplglU3jHqU3QeyOlAQrzidLeRFIhl
YPjhBKhAw971gmayTaciOD11+aeQxyqDWLL3JZ1OETuaaxNTS+4A4BnqG/hKs8zatTHWAGwBMQY7
TIUZ1PoB75IGL0qbP8fRylt2aV3InxEaUFrHOJOyLlCx9JqZ53YYl78xxrBJMv7ateYboKFB1VbP
dVP9vu+BS98L3VwgizDi6YCA73pxbd3JitQGD6dW2wxF8Ubdtd7Pmon5zy+cvI+6mE0cJkrxk4vo
i1E75/9uEUq20IJghaFbYYVOTjATMO3Ndg2pu+QE6JEZCDzgN0Wou16EKIXJpsHFSa1O1cxtzT7V
wHxR6G+tHaGF0wrlkhkvamDUAHfRtanSBaURE6INc609Dla6sTPxXDVfBKlXIurCl8F0KqgtkKDi
dahGVC4xRUwwwxH2ab7Jk+ZYrIqzL3j0pYn37u3Fx7chjygb4lShkYqgrTwfCP+TiT5DAU4UWxQh
S+vtfW9Y+FRXJhVvMIjQLCg62KENAS/d2pmTBUbCn1W+6da07d5pra5faGjb/LODavN5aG1TxpZj
h6JLT4O75WYcFOxYuM8ofG0wOLWl04QBtxKoELHh0y53/tK6Q83RmItfo8R+8Jq1NHNt/UoQaXCn
DFmJ3xSVT1H8zbK/CGhOVeKvyPzr/k4v3MiYTEGePl+ScFjlXuF1T+iYsTpsJ7axvWSXWd2hp2tu
uuhD8yjkPEeKVHb+8wsfglhUzjx9rMOaZ35MA9Z9quX3afjBx7dxrUC6uCYcCYCbXZTRVTI4TcMN
OthTHQ55FlSQA8CM1T5v1jT81szMf36xJtpSXQgLW1ex75XGfAgR71xjbe5swRWQnQEBAsFZTJ69
I2EurJTxmGG0V9ZhPjKfa3TjWY/x8Npa0te0Xx92hnlYCXVt1JlwfSkREjP7gJeAfDzUXLLNnOpN
6AZ0QOlKrF+IjjCDl9rM2AeWI2XjJsBkS29Ea79LdYxSBon3YqH3UJYfT2SAFEY9GaPF8/taiSIy
t+vJ0Ys52/yL0eSzq/UfriShYXJhQXFriO2UfWxzbFhMfOb9dpMxdNp4SyE+XHZv97/OfOiVQAVj
81jSjKbEg/Da32TuggugaIG5kC3E/9JgxIhvb1Q+0J2/Rsd47DL3YRjYn/tmF9wcZtFvMDC0D8yY
sotp6g3eqOFr1eDKcSacXYs/ZdQ83jeztLoZ0YVhJBxdcJ1frw6DD2xyOcxoY31MuYkaYwyOh5Fv
vDEL9Gw6VM5wxizE2kjgmmHFG5u8iIYoyWXoaqa9qe24Bu+B0zxIaUaH3gBWIB3LfdUAvT1gWHEF
hLFoHeTZwC3Mh069XHmZtK3DPRtHzg7q7CjKQwa80CjYNqFBhXJhLT/cbUBKAmjenAQhzVb5Y/SG
gjCnrWRoNigyjX7lbgcDmpxR0Is1aNJCejKfcoCG5lT/5noZc+qJzEWMHLqS+5lHi00xGNnmvu8s
lB/nLAtQTngO8iB1JNrOadNjRU5Iq2ybT8+m3NU1yD8BBZwGsZXOtxI0QNGOd92miBI/sj5MXozW
KVpXEAhAuQvNAMV9PXgLJs7qJmyj3tca7ZhS/ZyN1oPW8pXwuXCX4mmr46zMTB2Ajl6flLi04jFi
tRPKAdG5eHDqV/ClBJKfmuGQtN/v7+1SsMbw0zy/OyM7bcVaqbUFiyPuhKR8KljgijIoxIP2cZmr
eQNxLaCeC0JJhIHrVfUda+Ma8ikh5pJ2PZqqoPzxrdjwC4NtvO5wf1VLQQ1NlJlQEEUpLO7amg1E
iVOBvTLU9Trdu9zh+0gvfiWoXfn3LS1+rX8sqUhVzEC0nXARtXmiQak5oj9sI9q5UfOLd1ZI6iKk
nbOGcF5KGtBORRccBxxvayWmMTwJgdm2gLlKzF1chNPwAJ70TZt9Yfm/WR9A8HhUe5DnsZXrgeg5
bioDR69rWQCJek8+ZVL4Un9kXmBaK99tKVwCefv/1ubdvsiG8KAWLsUgboiCxFfDs8C6SX+2GDZp
QOoCIcInw+BvhlgTp1h0lwuziruQjnsGHKYJ0YrYcPh+1IKHp1kj4Fn+bP+/OlVdh0a924HR0gk9
9jy5j7gWAlffZOWZpC/3vXJxHxGQZ5gJ7h1VLSLrHValLiy1jQuc9tbW48Bq36xo3I71y1RqvhRr
NbnFSIL4jKEXcA5ggvv62yVy8MDTTCWGQMptkTp+XvPnAhTz7ZrK2uI+Xlgyry2lAMrEkdPLME2O
DfV+ejX/5pmdFgwYpw3KwVjTEVozqASvWB+6wq7aJuTtFzaetOFhQnlJ2EH8cRWMOU4i7GP0nkLn
Q51dqNJapv0IU30C7xi1T5KSlUO2dGlfmlC2L+OkdTrNkaEcXQDNxUunmfv7/re4YYDPgP8MDQ7M
p11/IaJzPBN1IUMv+TKVOvUz2m8JKV4L4AMCRrruo+NB87ZdGFQCh6N5c8DHCS4zCEYWYdV9MiDw
0WbnTDvfX9vi9s0rm5kuAA9QTJVmUmidxPZBGuWFOO2wHfVV8drFiAQeIyAQ5gEWtaJpx1ZHhn5s
wsnuA9CgBW4q9hVNV9LTxbXMvB2o94Po+QZOwTtT2nUPNjxoRffTcALz4MoFshgWkFygejVnpaor
ZENk2EXaNbgHT3a+LevjVGOadHv/oywFPKBKZ1wwaBtR4FYcburSWSmrCUX5ZxDurqg7PzKsJKgc
PchLGzo5Xf0EcWwe3De8tLwZXYdJI0xhoiR8bRjvudGxpd6GtsiONP/sxPIhG0VQfVzoFS5+YUmV
MxIpYx2Yq5vQgA7qiH5UTIYne7VlveQSl2aU6EB0QHIH4mIn2+hcDPHDMKW7f7FnQCJ6cycXdEfK
nllZFElMEjdhw55L+yvroPkufBMYt/t2lg4RuGDQT5kzXPQmr78NXmWSMQbv7jXgXbTpmE/ll8RM
Vhq5K2ZUscNkRPdtpAjZJXlyBCQyzuDnur+SpXg646dRx0QZGHW265WQ0qmN1oR7wwsDO8et01v5
cdK/TX32kmRrHePlFf1jTrnK42gkrT0aTSi9L1NTfQd/QNAO9Ot/tyjF0zDZk/S5hhjnFiQPqjH2
7cw4Ebf8GrlF5ZN4ertvcNG1gQcCFhZT044auducU7c2NAlWc33YR0J6oWi03/eNLH4qzEEAUz9P
qqqfKmfjABrVtA0xRbdnGhiBXBA6ZnyT2sA24vj+d+aUT1XnZZZaeumGFvs8ZF9s5xOh0XH4IVcJ
9hZDLPI6EKGgggi2rGsfrMehhCoTLHXCASchtErteKtP3p50Pkq1G6shvsHWRi9WrKp6XUXPRwxR
mhgw1r+3hhl4jcQEICauIrQN6BT0Hjh0RP8vUqSZCA5nDT1FlMau1yoM0TIrx3j4/5D2Zd1t5EjW
f6VPvWdP7suc6X7IhYuolZJsWS95ZFsGkMgdyPXXfzdVNW0yyY85dj3VqUOLQQCBQCAQ916HQ48M
UNmuVKPfWLgDE7M0IqaD0/VjjCR2MFrfzcurQuB2SgfxleHk99tOdgvx8JxrosgHVjCEECAcZ1FE
er3WjBlcs7A4u+qgdhgxRqzr2EitQMvEjcebX28xxqslCvWYRODST6hBhqZRjC5X26sY3JJ1pgUQ
FX0GhfT28myeiVgApKJVAwBY1BfmhLsSHf89zmd51Q72lWk0N4A7+xbk8X7ZDE4scB0B8g7Cozmj
ktaYKGEOCVhVXBXaZ5pZBRZm0MfBsr9s6UysQoXehkYdjn0g5WbuocdE0eRUtlTQtMMhPg7ejoVz
68zWAhYB1XMg+NGiNq+fD6ZZ53bO2ys0aUReiSaxjoN6hDfXpqxCOCgejEaf9/XSLE6/fVbpPjI8
GxvgmW6K3k0BzvQhiOW1XVzXpPMb55mPK7nETnfGNZAEAEiMfOOjmWe2l0WdmqJN+is68K3eQ9qt
Muz7mBhLF+BzS4YCJaAr4I9BLX36/KB44TJI57ax2WJHe3RNnZFvOd4eF1zwFKcJWgxUBoGVQfcn
jM1mz3SlWajZ0F15RIk0cg2o+445z7gEPyqJBkTVeJNRc8U86nu0XsXmIjp7OpgP1g8Np9hnKMaa
qC2gwjavY8QgyNEJkSBuAkti88RZkLWo1AQmvc9an9s1RAt8T/nuLr27z5byxPDssLMoQ2torsd7
FUKK6hfjOf7Ft8UTC9PQD9YwBvUWIC5mvHfEphbgHgkbc+HZar6AJzZmd5V4YCqRg+HuUbm+1sI0
5Gv1UYRTKy0JnafLcWSOZDmxNvNKu5bMAKNDvC+14b6wQyayO0uXmzapHwl08bqk8lsAX71035cL
CddHsnPJU6YFPZhOeyioXltuvO8q6OXoRNXWjrCF301s3gpnhROYXa1dGUqZvmWadmtWrvlyeQaW
nGa6wR38Bjng4jTGRryX48qr9+Zn9KxetjB9w6VRzrIFl9hagRtivPcE+raYr9AgfaV4h7hsZtFx
Zjtfok7Z9RmWEnoMeyMcNzzILd/0tUAPh02+lC4srt4s48t7byxUI1P2YCnV6X3xasubxPaTV/Aq
m1/d5G9ujHktvUnQcOVQ68+NoUdpKDfqYxOCewE95ksbY2HR5tdpjcgR7Xxwi0y9IVB8Ylmgf2aL
ZCTTmlzwjXnzJfCShAKChYCCioRSxBuOhkgdOWz3OHSgRs2XSuhL45pFF5k3mZ3ZuLu37qakd5AF
T17xcHzZFRf21PyoI1KQlhiKO4VJU78F0mExTC6ZmIUOzZLMUilXfsHE2amaON1xSwMv57yRpFTi
zOhb+Js0A7RdgGf9/zBVc1KRPwPwgZX5QLysiGPbQfwJQxBUwK2VyFcfZTRGU8DPPl9emqVBTZ8f
hLu0TBIFoE9lz020FIGb0uOP7XMulzTpFsc1i3qo7+op2nCVfSYN3wONTiY3ouK+GJO1YTd+QtSg
GZx74o6bmOhBq6lbohdhtpx5nd1kB1M8C4xZa/GpBOTuoaVI/c7d1S6P3OrJonQPUvggjb3V35vl
WWh0LF4Iu8csF29UDxp70z6jefeyjfPx/uew5nmW68YjLZP2z3ioRulqShQmv9E3y4nCgt9Ys9xK
V7Ux6Qb7Ix7mj4nykomwNhYaahYWat7mDEErrjtZ4+5h7bGHgxjjvuTu50Z0/tB9K+j6b07hLBqa
GeuBkq//N9cCK+XHkWKushUJ+cLWmzz+JNYfrNcs1Wo7dUBlE/Fk0Da2ED4p372SbE2bISFeaopY
MjYLK6WV6WOTae4+pymo3hMLiUcDiaTQY2mGcnfTVl9cWunfLs/oiVnca9CeMNGwgQlDn1dG0sox
6hKtvHuwCX/W3bCKs01npo9UQwFDKi+XrS1ugVk0qwqrb7gBr6xDfotc+a8tYIJXeHkLLHnnNPaD
0NlnrFMIhbMQ8mTTJKhvKy3K6lA+590S89vZ7QYBGBegQfCZzvFMmtVbhAPjsJdpAOWNzlnL22aJ
AHrByMfsHgyo0g2ldaGH8TgR8Qat2skAD90OlKsyP8Xl//nyap34xnQv/Dmm+SOM2hKeDrj57+Px
i4ZUWJFBRZFwJ/H7ZUOTb59stEnIFhRkaPKY6/7xtLdaXYDmvS3vahkDQr7WfxVK/ee5DQkbPFlB
cOaEsQRqMiItGVbItMsAvPnb0TZ9Gu+ZrSwk9rNCzImlmd91wqwTVeKroQvgyyxAI1z9iNtn0QZ1
HmgsuDx7Z70Cz4oTtcEEj51FemJ3KPFq2FNi9JHRf6Q9o1xK5qdvma8R+DWAj0Wj7qRxNNtMnafG
gGqVz56xN9JrSA61EFXoSNADjivjYlvpPbSO7hypbi6P75x34F120n8HeBRjPLbseNxpbJTq9mnb
Ia131ymQ6U5abP+WGW9WTaUSGtGgtKEgsb1SxiLQ9a99sdQycnYsYM1BA/ck3DRnqtEb0+zx6mnu
8Sx0q3pZHEjHEKskXcKNntu7qApPqbCG2o47cwqzz/gE8bX22mjvVAK0m0VukjqLRtb7nP96ZJqa
Qaci6gQQArTleI1qBRXbZBzsvcJwf8WOAth97Lc9XWiGPJ2/yc5kCPOHXrrZsMA1YVl1F5sQmRlD
PNlEktl+V/bhr/rCsZmZs1uJhppmBZJ4q0ki8JVf917tVxAQ+XtmZrNmUspUdyjtfalroRObO1fQ
IEuqv2lmlseMSWqSwoMZrwbR4z15scv15YGcetvxfE3LdnAwdaLsMmoV9h5KNX4NYc6UiNVAMh84
Vb9VmoWIcM4cthAaHcAoCV7XmReYZQkySxNekLYVSEDpNklkZGnD2hvaaysuo18f3aG5mTd4tWLV
A54F9rHxYNT9tVebYQue4VZXoyyTv5xTa+gTAdkBmoWAU5yfui13kVbXGlRISLfOnOYR5FrCrzyV
+bms0kBFjzX0eBd85DRXglXQXeN1AmxGJy9kVcKBX2kYVDp4dhPbGd6I05CBRC+v8GYAjIFGnYVp
PbOXDXDU4ClpEmI4aZA3iaiLBmQMU5mNsdskD+WS7vUHufvxqYUD/8DGbOl0M/akQpXu82iXuq9U
qGWrvL933WJFaFP4+uCsBtN9A/x+U2ZC+nkmHF9V+kcp+23OkzU3wCXgDWg9uexUZ0ePsePURkfQ
iQqMXqMnuBg8c68z1G17XJdo6Dn96rKVD0DQyQQcmJl+xsHOrBpqljQbjc8jXef5iweGXIh0Goru
owlmDeJQX0J7tElV3yihIAjdqWa4KWx3m4pik8VFCOrdjU5um84OKoacncV436lW3Z0eK35OnMAj
j71hBLxwo2qCVrhVwHToOvTOEgb1o813Phh0wKO0M/GWQd3seDCFYihdb9TWZxJXIBrp1vQbV0WY
8ahNV3FTRP1TXD4zmiF9XIsi25oKfvudVtp+3G/aBhRg9n1C93X9ZLTfZV77ghUrz1657SeIRb1h
ObamAQa5hK9jdE9zUvik2fL+RzedA24bsiG+58Vwg7Xb1Ebo8BvNfSPq1sGztS6/gMPan0gMDVuA
qeSlguaarn/T2++K8gOQ7RW22E2qkbtS73c8dUCet6RpfRIap/scnjKhBggQDTi8j6fIdlup9Gpt
7qG46AsvXxcyjyxwJE/8qnj7Wwj8J2HDQZkN0pOTMCTeadUpNz10LzYmYPn28puyv2XxY9Uibtz2
fAO4S01+NerPbE1DP7BljBnPwUZZ3AgO6mV1JTlUPS0U+cjGzhaC8Mk0zmxN4z6wVVu5o1RunN/Y
VhoSfd1qkZEV6AK7J0tP3ad34mNb81sdIbRXkMQXN+OdDOutWFuZr97x7fSA1GyyBaan6bA/2kOg
jUMjiw0+MpwxJ3IYnIqkLWut2RVNvAK45I4bQKpdjjonN5LJBvwCz92QcDxRRgILutfIATYaN4TU
m6E+2MkdX6R0OjcUPHQDYj/hkMBWf7xI4M8cbEL0etfl97r1iDvxSmuMLQGkthx1NPP+EGBBTm+y
4S53NxpU9so+XijqnfkNILWBxB84LADz0me3Bkhr1yCE8QDu9/i9p5ef4myp5eLMbE7wdNx/cEqA
dGa2x0YmemqXQ76zSCh6v1Wv+IvtrC4v2enjENg8D63MdpfdeRkXmdnvxoGvR3DAiPpWJ3UwQqCw
apJVl4twHK9Ely9YXhrebKuNbmrGjkbLneo0W63IcfrEfm3Jb47+eHmM59bqcIiz2AjKDDZwiJyA
a6a66Sp3bbF+IaeZvmK2u6buW1yC0CkKt5itlXT0Qia5mu8cqmw84oRjbQSC2U/E+WYV/Ebtq8Dt
lqyeHRi8Ax05IO8Fv/rxRtCtvjTcQRO7SibrTqbIh5faFD4oX+Yjm4gzAPrB9cuZA/5q3mgdA1HH
DorOwwYcSIDgWII92alm7hKF32mVRt/zqv+RpGkf9mOZRXFNyzvNjSnU2KBRpojYdPxOVVY0tash
SMCN6IMet4ySvIwjaP3eZ57DIxo3T7XboA6v28oub8FjftkRTnIv+DpSLqgbAXyGlplpPg+iO9FA
wT5KS993gmxZ04QF+qSM5183AqoMHbdhaDIh4h4bqdHaYBBdbXYGcF92h5azKmTfLts4c3aggRQl
OkQe4L3AlHBsRBZW0sZ9V+y6pNETCsFwog0BlN+1+EsPcmhvC5wbR5kwdZUnrbD7bdkl5apVesV7
FDF61a6SxlTfLv+sc1v64FfNg2KD5yG1151i15TGVDUHDDoVcWgtzPDZ0U9yY1MvOrTOvNk6Fn2H
Bkzwoe6EuM63ZpSseMC1sAXD/MqI1M+LLOdTND/eBBA2stEFihLipCs6i1UtL5WUaNjeVK3zkMaQ
+G7GVglz1bhLbNlFjJsRd7gepq3x1TXrNrw8sx+3v5NfAJ8F2nvSN52/uGR1oxqcZwIMdK6vW8OV
Yv1o0v3ojlHbAH2XUmCt3Kua4N3MET7UHdZDsl/4EVOePf8RGi4uuHtPtay5vC6FOBJzGA49EfXh
nzIY6hY0iiFb0YW64zSjJ6agaOCB3QawvLmGrJB6BRS1JXbQHPBpQwEaY35l3fYpOFzjNVsiWDh1
XTBtghQcQEP8B2nt8YbKrLhH1UnKXZyuPZCZxhunXpVLDdlLVmZ+lHv6mOeENTsOCnnDe6OlG2bj
ymkXjqPTg+F4NLPw0FbQ/XQVV+5MyVZ5kz5nwlxoHTjNlGFiar6eeFNAFTVLgJreVAbJcY81oS6Y
tjui0btMc9ZeLTZgLVry/7Mjml4JkGwBLOlOnx+E7tJL1bHvErmDx6+TAQo32s5MPvfgY9R6I0zs
OmT5GLiqsqFdeoOzyC97FunaQuxZ+h3W8e8Y1cE0stKc/OQ9QZcJuHx+Y5NNZP+oPOG0AoDs2AKP
uzgTQsidbhe3inavuYqfjtS37Wqljp87Q49yQNYshrZ0fSnnPG0zm8QpkG/ibgcVANuY7QPKpFnH
jYPxveLWuwFtN4Fekq+hxyEO9IXb1rnJPDQ2GyrePrteMRq5M/Tvdn6dxAvfPy3GPIgcfv9sGzAP
rBypZssdpGJ9q7hSDeaP75fXa2EM82bs0fEYz12MIau/5k7uu0vvE2ciIXwB1H/g4kBqOad+qTOv
byxaFK9cXhveKh4T3K1WoKnKybspFvO9MyEKrwcA9bh4PphE947dL7EKOTqtVe9ABmi26AjlNQkU
RSu/ai6FhoFXZredQ9UHLwfsxyvoJ5mqmk9l63Z+CdXhKxNnYFQAeLDJudaoQRKXHqQDlRoSIOCG
f8pi973IWwhJV6S5IhQHWpqVD32dZpvKcu7SpO0WFulMsMIUonXE+XgXmWPxTQ4qfDXRm13KV0b5
RWirRL3RwV+9BPA5M3s6ylQQrgLBJWg4ZlGR9FWK+iIRO1Lc0uFb4n1m4141tpd97sylzUR4APUv
cBygE5uTJ2puJgvD7lBMAvEoBTglK+obaDRG5VBFDa4eVaKFuSWeOvUXgXJ46Tk2PavFuTV1hFMM
/U5pUJn2bKHstFakuMUZZeYzhzpfLw/27NodjHV22/d4rqUkbvvd4LXgIrxtJNhoiqdS3STKkvef
tzXJP04vaLglHDu/IEjtOoECRlXXqa82zWOJUobm8lDPVRDzLhQRzmV1WMef9mYBsG2BTS0MrGMl
jdQf5Ke4wTOaCcLhCi0SeRPpZh8a7b5w0sBrWCSfq9ReKEifyaaxMfC2Np046Hefb464MGkymGOz
S4wgXpsRDd1t8hWKBsVWi9RNvMTkcm6PHNqbTbLe2koatwOqRG28avrCjqSrfK6U1K9zvlQ7PhOe
MTgXKHNczkGyMDsC8HxelBhzsXOUV1f9ZMuFK+X/Z/b+Y2Ae/0lJbKn3brFr835dfq8YCVVNROAE
AGMFcBgNyX0nA8CJgR4jurw1zsYBFPk9vCjjSeykEpYMg6clI/wnEZpvyBfC0cLXJXedqVxTqJIn
6b2X9kGZ04UL6OnJCgl7vMtDTQSzivf5441S1JYgZYbHqrzTQugt+S61VjVn4eUBnu5HHBMIOZN2
nAnwzCycAmrX63HioEupATysvRnzhyHHBXfbZwtb8dQS6pXA6+NaObFxzB+YOzlmWgfc5l4WT9W4
ZggyFtsafKeVr786JlBqoalyulGiijmn1fKygQystO293ox+aUUleAe97Huh3ookX9jbp1ttsoW3
ebT94bo8fzBNY6MF/zZssTH3Kx5KFPVosSvxAnZ5UGcNASxlTFA7XAyMY3/wUhOVhqy39/awTb+p
9N4s0L+5umzk1OkwmgMjs9TEK1OZODqMUCW/Zu7IQyq8b57OvQW3Ow0ax4amH3Jw2ahbS2WpgCHX
64tN4lj9KlaTJYXcs3MGmWic4dAtP5GTYHUV21ZXYc4aFjSUhZUqVq7+deB8fXniTnt8QVkFn/6P
qdl2HTKEwNzBO7358GdWz9d1Eogv5uN0e+82UvG58zsugesh5HlUlAvmNwlmMr0Aq5K9b1vkdzIY
nhR263Qvl4d21icOrMxOUEYl1H3U3N73iRolGd7uVCg89kt53ZlIO83gz9HMzhGtjFtTmTodLAHd
t2tduVeLZ9fmfk8Cu94YUg3GpQr5uZh0YHN+tMQ6HxOWwkFq0rq+lSVGmPfu2hxM6pvt8MDj5vuv
zyaSfrBVTZgwXAGOHb/SK2ScDbH3GX9Eo4Miv/fJ/d8zMe2Kg72F2mPXajg090BO+dDvemwZ9YER
WIgVp7cmkLQdjGSa2wMzTFQgxCvQyaMM5rPtWEGhKx4Qxm1Ui2+NoaxsPXn8jZHB0fEohIIVumqP
TdaDUafaqFn7QkDoYLiamqHzxSP/XGyyJ5wnSGRxiMz1RWynTjwyqtY+TQPr0V3rUXFj3cL91Ls2
mvppvdD6Da9wHMR2fSIXgWzf8cDyPBltZujmHixE69RL7/viBy3VhRU7bVlAkDo0M438cMk6D10b
A+ZP7ctqZRnJXdlp+UoQOEhqte5KF9UYjkrOVlPSHGiD5vh5rQiIhNqOD8rbMHb0nSV0XPZpylYp
6qSRyMiV5mU37qiuWak9aK0CiCrh+QYy9q/gm/zCdaUO2DjcQgPbDhNLi6OM9ODlgAIJpEnNJdqM
MyFrulugvGNB9AOiAcfjVFGE5ym10P/CQBs4mHdJwsO+XyqunIsezoRuRqPJxJIwu6iBNAPw3HRy
lArPawAQrZX+W42cQ45NeNnzz5lCFmqAIBEkQSd9vLSUlpJOB3MRZys9E6C45liztPZjt1tXUizs
tDNVKmwvSBBCbhslCmdeHQbXHYvdVNp77BEWEpOjn9Kr4uueDtlDnxB23THzTnWIfSdpujZY005B
Zvh8edxnVhJ1MnRBoBqO1ZwfcQXtOkfBz9s3SrYaarKuoLmY5nxz2cyZayLqFrih4eEK1DQnYj8a
ZZpNGmrt85epU6BZZ+ue+Ox6WE0AiDgaF2L0mUvNkcGP0/BgK8ZqXqk1g0F6nTC/hMV+M97K2tdX
MsjXi/CO04eFY3szX1U6UWlqga5VuZpuoP1GXlVb9K2Enb8k531mzXCZwNsFitcTf8jsiJOqZMWQ
oqkPqVeQD3sZk2BY0mw9E6SPjMwOOcjspIBPo913FFC4+irZQjPH+QU6GMU8hpByEHjzs/YlZPNU
0fpJfSPcPFAS66lGl1TUQhS6rZqoUcsHq/vEhbUkR3F2Ij/SStw80coyO+4G3e46PUczZuY+GmkV
COdrB76Ly65/diJ/GplDp7BQeoNmPnR8duigz6BvzX9RbR0REr53YGLmexJtxXELuPI+qV7wVDtW
X2MeXB7FaTvizMYs/y5SzQFjLZbL8JXNEEyqzMreDd3Q2MebJtSABAOV5tIJsLBC8yhpa22tqwpG
FuuQav1uJ22A/rSFoS2t0PT5QahIeuC+bIoVMh7N9TQwvPfuVehA3w4re8XvVDQ17S/bnHbPcVn/
eMVmW3j0KC6g6FTYj9DATMwAqUFW41BfGtvS/M12cUndmusd5k+jz0oR1vKtWUL5njk5j5xvto/N
MbZcAoqIveo9DmQqkOuhNuICsx41PfqdafuZd8ymzcq1GIU+AGHs4TWJSTiQdfJqAll62cz5Wftp
ZjZrjMhc8GRKb/RxuJIF/+YYvXHPJVRrLls67wc/Lc3ufo0iyhp4H3Of67Y/cD+VZUi+FfVCsJ0C
2Ym7gX4W/KxgOcMxf+zhDbKNRMYw47IxKJNXpBIdEQHw9CNIhK1P1iJDwNk9dWBxtqdIM7jeKGBR
lW89QIHqknDD2TU6MDBzBTSNqN2AR9Z9mt9Vr0T7pP+inPifUfXAwswLmqrKtcxDk3esq0H9RQG6
S5QPo7KQGi0NZLZ/8JSuxWDmxkA03e9eXQX6qks0N0s2Zm5WxTolBLyLkCmPr1mhoE1YrJXi62Vn
Xlrz2XHqxGMZ16CS3etZsu1s73ZcPIYWBjLnZZAxSoVQLgaIxnmz37j3PV6qhp8NZz9XfX7nSBJN
WFYJC0p8VfR+brza5ZOS+Iq71Mq1ZGl2ona0i9HgBA9WYtyDdb/svtPEC9iLzp4uL8y0vBe2/5yH
vXMMWRUCC5NZu3bKc4bXrA/q7pWZn6hc0tg9Py4PGBDwJ6PfZ+YGKaNGSloNzuY+6kXQt99784V9
I6zzf2dY/zE0h73xqkwLheE0SKjMQqiP39lFtmqFciUgL9I0zp3ulA+XbZ4N2O5Pm7NUy4NMot5N
oGOufhntdaZoYfziDuPvnEAHZma+AVrhjIwCZuJs18ahAVzfUiPP+a30cySzM8Gs60axlSm81XuZ
+4p3L//mXM3OALAsMAB2MIhBXXcs0J1rAiizJGV4eU2WRjJ9fpC/kUqxCCR8zH1npwy4CK32y4yH
TUsWGobOlVBRQNFwXwYnsom77LElDQU5m6So77i9VwZ1ET8MaXznUcP2e8oz0P26qu84owP6QW8r
QWPwGy4PhQMQ5qGRCDiI2d5qGrtXed5Ze6EQPL2Y2rs+aPStyMpuZ9HuStHzykeWlPULhs/5vY5C
DHRu0FNzUh8xWSwH1LKsvYLn3LFo3aDNi03Zy/dGolDy6wuKsU0aAGgUPIVKot2rrEDWC/aCG4r+
kOIejXQLNs5FKRRgcAEF7ARJ0WwmCwoZyrpsrX0F2HsBmtyB11A7vjZUuhkQTi6P6Nz0TQIYNqSP
0Ak/F3EstDHlaPi09qT4xhjoWYnfi5XaLzjouZ0AgjkTjGiODUaEmX8mVHCGVpuPI8U3u3VR3Ona
b4QmAO1wXdY9lDvn8NxCLwpoMijmvsp2kFYsrV23wAZ4dhSTSDkaXpAaz0v4pZOy2ACj4V5JAUKn
q9671f+KGf/1rf9v8l7c/3n6iX//D/7/W1EONSNUzv7333fle/4o6/d3efNW/s/0p//5p8d/+O8b
9q0uRPFDzv/V0R/h+/+yH77Jt6P/iXIoJw0PzXs97N9Fk8oPA/il07/8v374j/ePb3kayvd//fGt
aHI5fRthRf7HXx9tv//rj4/2qv86/P6/Prx9y/B3TwUpTv75+5uQ//pD+yc4RqfmZ+DUUN1FR/4f
/+jep08U9Z+QVEGd0MOSw4txN8VxkRe1pPgz7Z8gssV6QYYOXvGBaRVFM31k/xPvtng8U9Hng6oq
sDV//O8PO1qin0v2D5BC3Rcsl2L64qM8Br8MD87mJEwOtADaxudaApYRp5YLfEAXOP54be3cbYfy
4XhDwmTByRdN6ceR3hj0dhhhylzLrXpDQx5M5GZQnLhK1pdDw6Kp2UFMFaXT+YcpsslX2XoACq+O
UKZcp+syXboKTHHtZy54OoezQ7npiZCEI/ysJPBafG2tJ7CWWLjUmB8Iprkdd2rvAuU+yBfmJD6V
69Suk/zgSc4pqOi4OoEkZNhyHNGDVj7Ho9KSOzsnlhsCFphWn6vE/TFkjdM/MYkrvalIQHds2Ww9
N1e3dd6lxEc5HNV/Y+R3WSEqP+EQCURBoAllb3pB18v6EwF24dFIHOLbrrUCkuHORQbldtA0lqju
fbJxh2A+dZJipZVfcnUvFSkiRRTxyqHUuDZz1YpiZnEAAxMU3i2CN0vg6XzhUoAxhQZVVIiwrdRM
T7ZF27FrIGqSsCIdjxLq6auRa2yVJa77UkjdCJlbAYo8esY7GxTtx2gWZUQ0Xfq2IvNdlZvxegTT
9JrU4NYHEt25p7EyRm6DngAhGH8uq968wQ9K/bQzRr/XNDPqUj19GGVXXSuCD+vYMMbr3OH9jY6r
3g7N7w9KbpXER8m/WtsewqNfSS1ZA5Km3w4IsHdjVpvPpLGs3oe4nHqnV7VaRq3RitAy02yX1lk5
Puid6RrPZtaz5r7KVXBHU2OMx73tcrYdy0SMP3qtA810oBDNfi4Tr/7hGamZ+BVEtciqTQveR7VR
FyQF6aLuRpml1TTMi1IzIqNsoP1h5fUXVkOIdmsPWluubYsoTsAN8Z3llBTvFd7s3jxZFJ4/pmK4
VRJ1yIKkzsWOGWP73MRUGaIsFXYZydwKWzMTL1RK4wZSD0noGsM4bHqjq1/40HwH7oTpfuHWenyX
go1xyy3ZCzXy2FB7Azgp6XDbtLpCdnUjBgBqRZM0ft7032ulYfW2T7lq3KP9JY8Ds3KaJ6SDoB31
9NyF3nQ1qCL39SJrxXeN6CJG30DXPqalK4K+aEEVpA1RZ+Dhk+WYU2slihLogKJr4nBM8jh9KEhv
oQNAE1daphkh4aJZ9VZdIaftjTfN4Y8OqGB8U+TFvSlzsmvszPtBhRu/jTEpcbW39cwOLAOQLb3T
oIVV5brxTKlsHlMTTZaR15poe6SAg2wcDrgwrzjuhEPlDJ1fqH2/4Umn1JtKKSs0RoG03gS1qi0e
mdI6d8BSFcW2yOTQBpVpk9AQLPsuUF8CrlXPbmxRJ5Dq1J2oG2K2sa28Wrmd2+zcwQQPMrbiuE0b
44cax/x6tEdlbVK78/uiHIPGY/mnvm6KKzfN5eCbDYgk7cpo7mmaVi+MN+1LjD0cjOXEOw/aahGM
GgVw2bAVF423Dd0rXLWT0Bhi+rUDuCkBkJgNX0c9pteOSp3GH1X0KPk1+nAA4DKcJg0SlvVfitIG
uTCaueu9LVgcEiSgL33ruVsHD455SFiOjn2LYOVQ8GxuYCwJmAfZLztr0GjZgcH7S2vyfh/bhr6W
cd2tOj3b58IIZK4+1MJIo64qzQ1Wf4QqedXjZ8ZoiISMefXJGqTa4+1XU+7jStPeGuF4P0qvqV4T
3g4ZupK94hO2e1KA1H9QpT80KpRYrSQdg1QXHX5PaxUhyDiM147bzQYXlfZGJe3wqPJtrQ0P2lj6
WS+/Nsjf7jNXGYZoBB3gpyZn7W3R1x0EM6W7drSsMn2Rs+JBL8beDLo0NdaDSfTU7xWuRIRSj0ex
p9AsTDVGV6xwCzdImaq84Oe1KGcTbgLeTDPnPYEAxkOS0HEFllWzDUuh12/ES+i9CgXIwa+IDtyd
Yl2X6oAuUchCokuV8btiFGQV64oddppSBjbCxM7DE37ALWD0wVBT49U8C1GQJUFOzcg0x3u77gog
2MGQPlS557epg4aThio+07CBDTNmAYFsS5A5Yxm6Ln9pMyZ8IDL02udeWwAIP7bfW7Nx70mWs+sE
0hPZDzVPkt0oStAcSNdSb3rSmVBBETX3Kags7mqIs+Bc4buYxY3vsiL2fIK5COLMdW+qjjgReuji
vQm65ytW98Y6QRKm+CUs4hzMbixaqb6KxvIKYMLKNF4J4Y8lSk5l1awS6mSP7mjk/oj4DCA8+J8Y
5wYJaBwbV3Bo+i3p2uFOMTLzlaHtNupHT1wNbkoiRuIcp2NivzgIGKDlMO5wavQB8bRW83OToxnX
oMoXIpQvrSsTQIYUVl0nimbddiaOtBb53BViPIKVBIB3YDX1bvMsd8vQyMmLiSjdeGPmD4nnhK7U
4lup6DbOXjNWA03a7bUHqtHbenS9KsqYooKSQaX5ddPl0m8yT0kjr0jrH2UKGoIS1dxIz0v1/zH3
HVty48q2X8SzaEFySpu2jMpKEy6pJNGDBEH/9W+jut9RJjNf8nbfyZtIg5IqCCAQCLNjhwccGX9j
3QjiRnPmbt/y2depMW7onHRhnNblc5GxblPE5QEEc63TN5HmRSONjnpTS37LIiYGMOXZlqAnSt/k
sQ3nbcgqR7MztNupqX0wlJL6cgF/F6wRGr0b6qwOqaK1tdMZWfsS6VbymPUJ90alhpbNQxV91fhM
v5BR4i/wJiQnauvE7dFqF7CRKD9iReJvZcbjfZlkmh+BVu2jRXNMOAx2cwQ0tAttNmteWZHeze0x
7Gxzq+bajvV2FnZdwr41VlODK3sG7pCmsd06dR9NezB9J0FtjsUXq2n5FhztDVAd2QQzLw92HaQw
OY/MPA50yB2J99FRG2PyAnr7eJ8UEbufK2skrm5QojqlQqW93kfGryEdNO4ocU8OldKlDAiV1HyU
MZkGnY8yL5FfKChaoZDOaCunMvu+88uMYrZMwyPNyS20xyuYd1UYBcm3oKsz7b9i9H8UpP0/Q6+z
cO1mKPf/YZCG4PYkShBB4FmQtvmetulplPb57/+K0iRT+Q/iM4xSAweXYK8QnbN/h2mm/h8gjEFm
geIFoiV0ev43SlPl/+AH6B1WZU0H2EOEIX9HaYr1Hxm/EN3EiOkBJDP/WZQmQqM/nj+44MHGLpBd
gFmh4nSB2mGpTPqBAss47ZrMAY7Wr0K4FnaO1tbKk99WA6jzVI4QaKiqLJg8DKQTgUU9j9WqJm/y
iU+K3wdzYO3AaxtUR3ChwPfzOozz9mKQ/2GIiwNm1JU455M77nyxgjJMB5EDwlwdf5/LVho0TzX2
oPrZNt1MI6yzk28KL/GmMeydEUT0nvGrdouQ+crgas4Ex098ylrAKsK2xXcASYTuKgwJBuhxWeEz
+iTCpjPVz6070Mc4UrFSQvwEWl9IwDQBzULkLVIA5yudcz5WM4aP+nLYHro75iae/sDe2830UPvV
QQ6oP+ylDQC6YecCtBicXIC/kwFnwf+lWkGrwBCD6Y8CYkcWO82IPltlj52u33tPUNDOstNujFDx
0w9pPQFwnoT6VCpoEga5YSwFWiNEvuM0qTwDPg1QW6f6aIT4mIPR6+9B1OMB5gyoOzSqdmOv+8ve
neWkztYomgGWe4yUJ3wh1P7hFyzW2Okkiwr0JPjje/YwHds3PG5+EjttaG5vb+e15Z1IWtZOWqlS
+DhCEicaBiq9J0PtatHv20IW+fK/NvFUyqJaMquTUQ3wPHxp03vgagqjhy7IH9rVfMPnHV/uHKZd
oOMT/Qi6udQO3WJtMsWqOK7RQ+OYN+55GH2VkLYZPM1tvtHQ8OT9alv9tX08kWsu2jsmbeiYyCj4
w2N+p7vc1fZoPvK4l6vIF6loK49ce8XoXLvr6JkDjaCNJDnu/LlqqoUU5Qz5MV/LDxGcqMlcK31f
veynIhZZItkAmigeIcLedL4SlD7cnTiUHO5mTxFWZ4d0R4+Y4+ziJuymzb+xq2LC8X/XKPb9pKYz
NnIptw0+YHAHX/0ODx78Xu1T27r8Jbmv90pYbTW/caeNUrnmL3Y/6WCiXruQ4r5daNXJV4i0/slX
ZCkdJk1sg0gDKps8FPlGdXW159WBv67J6WIXD9jQZrJVAaDmo1P9TRlo6uSqvFfTGlkltlKUWyAx
L4XBRThdEzONisliTY1nhemGh/EOZN5bzLQNy6BD+cq7bQSuvM6YtA5NBfGDhWB2cZJGhfmeqUp1
X+HPGCzvaD2aumJQUo8H0JzdlqVcuY6fbxMKFMg5wt85X9zUDGrXZwwRYai6iTswpzpK7nxXHswQ
VsCN76Wf2hqB8qI35XNLT6UujWmjpdkwdpXuF9vp1Q5wSTxheGZ39LMNv4+9yF1Z59VNxRv89zqX
mfCkAkeJNNa6j3lg/uyBeCZxkA8tf0k+94TDQ37UR/trVK4e5xXjA7sDpmiMswaV3dINsKemGXPa
6r6Kyk/PRw8Qpn91ipgnBAYuU8zRWpyi1OdEY1av+8ZTAbdK2UhusY+PdD+64tZPmxnDoVaM6qXm
CHI+wTYs5pyiTneuOXmNaSakoZhDxn7bEQiAsmBGjmTl3C5vOgG5Hdgm4LOK2tbCdLPGJCMh2V/n
Vn3Rv1e7BLoyuvYjxgzChbJ+SKvackWohv4lFRUa+P9gyDxfmgRgdpObEKrXmQP/Lmw6wPTw7htI
st1e4KV2kDNRwok7MZhFl3Fj5BCFGaihYpiObUzBbREL4LC4bZCBWpKioQCOGauLPZwnWQKdE2Rw
f/JZ7JTfEq918i0JZrT5b9c8a1X8vvNHAPIQaqEmBvQcekbP1xQ1vOKNAXYc7msf0j191rwKrHAO
BseHliN7Q4Ae4IBtxzDZxR7bJD7meq1o5wJ++9ei0QGMeVcKQN/oAz7/iFEbx6SGPfC73bRTd5Kj
edrb6Fg/mea0frIpHocfyVFfYZ+4cpwouaHiho4IAB60xdLVcQJJ5diBnshsnUYHP/y01hmwJmLx
HKV93WlzBhFIWxjT5FC2VvG6crNR4DeIIPVD6XDJi4MsXZ5bfND9TpmPCnhhdX3YysgT3tbLK7fs
TMxiIUUmMTqjXuJHZJ9WqVvYaGgiRzo835bzyZ6y0EcUWQVLJqbWIte5sFTQ1BIcFRiUp4eaeGuC
eVtmGxIi5+YB0xlq4IUd9qKtQuo3a6/5teNS8JyLi4AYf2lLZooksGZAOCbIe50Nxjt1xYRcXx/e
NiQrLBWOw3J9ZVUnFZqK/Klx4i+96oyH5ie97/dIkmqhKMLGijM926Hs5cFaMuGasqi47xpYesAE
ueTzR4vKqKsTHtZ+Vlwq0tlSOm3jvlnBOGjC6C5PUbWQd8ESkapZWhU+GCbyqdhIKrP6AX1J6V2a
xEWog/n0oDem+VggMj1YaPZ6LwepGlEbbGVfqZRy2iB05BbGmaux4jHR9R0O9shg1KPMwrGMpb3r
ZNpUrtwYwMtnkzy+iwEC+aZu4F861mzFj2gbUCpPqcuhc7ohzmUPnuEEJtre5PuJlslbnUuWk8l2
vHJVLpQIYwkF6xliFERsxtKYsRzNoH1twCXUsi81cv+OZiarHQvirVnuMFEAZhAvOt6KhR4JgoxZ
mqkBu60E1Et9a6s/F/DKSCBvrHlFba8pzqk0YR5OXj511mJtmgrDZ4USDl0BGkHdS9cA8AuwwOc7
ACcFnhFUx8ZUzsVbztO40auCGch1aYGxSX00EOqO/UiCOuSrbuY1JT2VtnjOUcgxJGSVDF/eCXc6
Q16r3qD859Xh2gt3oRPARp2KWjxwwO8oaieBTKCMHoxhdkWR67bhvH5Cf7ZOfMHJCXGO4hicVcO3
MOUkNdIwY0W4jnz/JC681Ls/chZ6Z0n5bFbt5xHV28800e6T4Q8z5LpACsUmgoTdF3xUq+mIK74K
LCaGmUMzoI1LnZ/qbqRUzwjehnjTKI5yyAILHkr2xXiNftDj2nNwJZqEZ3AicKH2SSxHdWpCoOH0
HhpR95lXuilyrinouUPqrnljV9TkTN7CI1E0SmZqQZ6WJz+0mTxaoNZeUZQ1GYuXXEkzUoAYDTLG
gGeqy3qyIuGKKgp/Cul7pI3JBfiwoHrDQUFE/AS4Armz32VT30ojynK3Vf5KZPrpuP1fQUuWpapr
cqlra+Izf/AZdwov88hP5KbYM2qIfuypx2otUXwZmyLrj+AQ01gBQ5SXTyipS0qlkQmZ6CK3dsUH
Cy2PBuwOLvSL7X/Ez+lzfCi+j75+0Depx/fmIXtpj9NmrVPymtsM6hDA0PEOWOg6XahLhopmVIyS
gTQSeji2uotWlMgj3uhOXuY0ruLX7rSP/Nvbfnm8YHxBLRlIWYSwF2hPmhsUEJ5M2LJWBWRI9gBK
f5mlcsWJEIp4bmnO5ajnFq1DgqwmFeT0TR6FGJOc70tmg/YFPCb+ZKeKZ/WN5syG3q6s8IqRE6IN
FUUmVIyADDwXLSHhIedTDu6Xwh3frcSt7ko/uy+PBejjD/q9dU/e7d20ZU9Cy9biEuAGr60c9Lcy
QZsB4Ijn4vWRDmaPKZ3+3nCaQ4ecr+SQXfeFuzjdXbaVQS7oYAqCV7konW50h23nXf5AghFJrvQn
uBS2xQb864/DaiXm+uH/+bSF9Wh1IJeSBp82DOWhI7pnlcVTCjjabR0TG3x59n/ELA7AzBOlw3+A
jskA69BqrPwp13PMR7Dhs3Vj58otBiGXZfS1Rm7DvS39wkQuPLjFWyqX2ajSkYjAEEAc8Bq0z7cF
XGbyFhLENp+81l0FDroW9aDPh6XfTpULBw5J6ONf0Mhpkxle92PtPbs4vIXUxXPGJwyRA2U7+rcT
GTjTiN4PUv/Y22gAur2+C0GC/Bj24W8FXhKjyFJcEomVhg9aQp+rb4NC3Khf4ym7KsUUY8MAmVVh
i883MTG4yaK8gpSk8GY8MWIoZvX4L5ZyImSxZxPpZ5akEKLoPCgZ2PyqBhwU2ua2mCuuBrbsRM7i
zvdD3Y+DCTmNF4Wal+/MzM3dwrHDNmyYY2+Jf1vi2u4tbvLIc6YzijPK6ash5lANr3Qta3BxkYQe
nCxqcY2bLi86s4MMUmEqj5KEGAYc3l7GiojPIt3JTTIkowacEPs2Rt/TCFqt/rgtQBzwhSn6s4bP
mOVEgJWCNd2mEECM7s2YlPe07R7RJuOW9dq7s3Ikn7nBE1GsbtUaHEbw4ctQH58TuDXT79urufq0
nKxmEYiYSTPF4wgRdmltMErlp4Yh2nJJv/YZP7YZmnS1WV3p21iTuTCnPcPtrRuEqoahv0yzrjgW
cM+pPoezjqFxMhCLrc5XhIr7cuvYFsYBg8hBwWlBKMC4mFqA48pMV44nvwHN0Bh9ub2ta9IWVoIp
UqsqMxS9RCuYrfFtw1Lw02ROkQLmZK9w4V3VE/iglg6SDPC5La/VVFp5Z2Jtbd6Dxn100brtINWx
YsWv5Kpwff/IWd6tMSJdWSuQw3x6MJHWPxQAkD3yb0WAmUhudSDRveJbm/GY7daCvSv3WgATgLCH
C6ZfpAL0CkNywTOE4JwVm7RRPqCgH7cP7UpZ/RP88F8Z6vkDkhVDq8sVZLQe2MFQVtcxSwlUP2/t
Jj1Uh/Y7uFQe0XKW1rvV5MPa+hYX0erHohlyyO4w+crFSIUwy12593sHiETld4xyXtc6q4yma2IX
d9E0rJHRAmKBK/Iog5DE9m5v65qIxc0bh7hnpEaGwIzie7QpPg15vr0t4soFABBIBdU/alk6Epnn
B1eoc5IoM4Iwne7RqeBG1r1J+D9fBwZ3gGQNNR/05iyFmDo1FV7MxCd0/pGi8SA36Uo0eU0DgXEQ
UAdQ2oI7faEFVUzlySSQYdyru8GlW1GIL120T+Dhl16IM/ulR1czKZ+VuIV1PJO7UAOprlUuq5Ar
IsfqjrjxDhztyN00KJkz1FlBPOgDTBuaIUD+m+HQABJk+dnBPmRu8g2I6AMG3u3XHNTLBCAq2+iq
VjBgD2eLOZnnB9tb8wgosUX8KXFFv1DksQFpcdkDDuRtLZC9UNSFsMX1r3QNRH2DQfxs3sfsuSQr
ZvraamC50CCGhIGYNbLw6TAfqKlYlaEtBKmKJztXMSWomUq1+gBqaMIzNOc22ZvjpBzQcVINwajG
uJLJ1HTKsbNoZri3783lFy0igMUXcbR32Mh46r5pKW7fg5OlNn1GAMkOjeFLMvSOan/Lc9XNS7LG
WSV0+UznhGxwZKFUhUmqUPjzs7XSsUAxDjFP/c6+mwG9Tzx1W6bAgKElxMuf1oodly71QuDiUc7i
hrR5BoFCyY38oHnzPpccqQkEdmmovSIc1xZ5YZkgExQkKB1hBAdquYunWYD3R5mh4Md9FVnl7k6g
JU03uVOQk8FsP4eCpv/2oV6iNIVM5EQBJQDG9WJ2rQ4WIYoWaYSrB3UHMs/h9+gB+vwu4ojC639o
4OP20NByyJOw04Fpoo/DZi11eVW10HBsiNZmGcOOF6YMs4GADaCzCGlnZMPyHfjjgU5L9k24drIX
F1cs+ETUwnq1WVxi6hVESc2uUWdXUddALxf+3KcEZH50vDHoh1/YoVRtdFYMMsC9s73NijcTdIYJ
DTB/doO85z/2sxbSFoZompAxZWh58ZsP86lOnfK7/hvpzO4ONCZ+48etbyYuemHY1nDrcNXoXt/O
P4tdnBzXuqkfa4hnfn3QAoEvBLh4S4CEU1ztVd2szY65ejMxTvy/27s4QLluslJpINE6dq/5jMRt
7NsuclgYmyFwTKsgkWvniZoraJYBKrok6Et53OakUHUfvGxxSJuMfcmqivoUEIBdrzaKmxTjWkx/
EffgWE8N3sLY5qVet3MO+1NO36fu68gO9RCjAeN31d01ytNtK3CZDBfSBIxDzHuGQ7EwrxKpaNQC
yw00KgnRehf2b+ZdIqN+hguCagzjrvnztsxrxg7hPUD5cMYuuVB4YSeGAiwlOpT0B95OXosEraPW
7NdtORchuFga8rBAL4EHGRbu/OXgpFSmGhUHxAKV25VTUOax2w/fs2ntxRaqfvFGnUhaJEX0wkwK
VqLv7TOjXrqC6jB34Yw1TrJHXQ1419tLu3ZscGF1DJSxZTSgL5NYg8qSCGUfrE3viueB1qXXcGa9
DFKUvTKpL0bHMLqpdkFu1GImbIdZiiZJXapOM7hTa8sdMWUGHNHAlK6lb67cGuy8AFZh5uzlxGO9
jNC6FSVoGO41dG3LNGys6YthVs9GLTXOMMdr/vCV/YdEUeGDRqHCsLC7yQgokGqLnH/Qfw6wahVk
wQR6sw2Tb9lxDQJ7xfQBBQFCCSDHMB/9Eyl8knGZorE0iMi007p2VJ7Unl4MayOcL+s0eJoNMTla
RkCBEbBi1SdSjKkw7UoTSXN39IZXKfHQJuolgX2XbqMPK3XUQ/QGihPvtm5duZ6wsWDNR88EIBhL
EpCiB7jB7BDr9XTytdTwDO0R05Y3t6V8Do1b3BmAEODsIETSgURauDygU62aGVSXiKJ7LyqcJPaG
yi1xbtETvWscfUMc4Foe1cAKcq94GddI9K+tE6AW2AZBOIv+ifPtTfQ5BlGNKBbM/dGI7V1fofqF
9sfbC72mK2iql9GNgx4UsM2di6Ekj5sCXc0+Lb6l466w15RfKPdyI9GnhCVgvgEASAs16c0MjCQx
zkveKUEdgNE1NHdgznLXC83Xtgy6CIwrgMRo2RVrPdHIosL88kFMDjcwPGjoarfWn6WhXDFuV+w2
JonhPsuYkYrpPuIrTqSwJpLaWE9NH02ovIVfg0F4eaE4a5XCaydjw+8EihGdUginz+WgY6LmFZoo
fXkAf0LOUBN8vH324myXRwMiaA1gQQgBoOlcQiKX6EeUZ2RrZt67kSK7o6GCE1p7Ne0GAwhSD4wI
QPE3/c/bgq9UioB1QEuSBUAR7vBnBuF0D6UE/ZJ8MH3tyXwiL/rODAT+eoIzehw+BFpl2NT/Ik4U
nq9QQoLCimwtdrSKMnA6zND16DjCDiubdt87ohupPa716lyxH+hsQysqzg78JzjF872l8GiqpoYs
NawP3avAw8GKdMQp0VqHnK2N2SXorQ7MXYOadvFibvO325t8qT8EhyrIwqCrl4xMUp1g0k1fEH9U
02+xWmIaFo218LaQT20/1yFIARrCRJsAMhtLc5zFQBRIckn86rf6u+QO2xlomJM+kHgBimV0+WHy
WNC7k+bOX4wjOwgEYGQ6hRv/uP0pl7f/7EuWuInEKilA6PiSdMbsGetLPjxlU7dy+deELJ7yMk/q
2uohxFTg9PYHK0YGKVvBCFx5Ws+Xsgidornl6AyEFDVUPshv8iq9pb59x4PhPX6wf/ff1D369oLb
+3dVX/6c5BLnjoFrcWUklPhWLwFqHs4YH3Rbwuq6xCecXHtj1ioDVB8Q8YJ5vM/Rb+p1wH/f5W7r
t68D/nABLXlb84euuKPn+7kw2RR92MNUQS4mqoQK+kqJw8N2M++aV/7cH5vRXUfwX9YZiBAKrIMA
gAtX5XyxZTI34GcBYEi5770ekMbSm5HBGH7FSIezzMGNUFyFITa0O+9/0A15Gaidy196/QxjjuMZ
5xmh6avxlAqd6a4Igpu9iJ6yL7rX+iSg3GmOa3WO69fkz9oXL4uW9aWuF1g7oizg9h4S9lDKH7e1
6aoMJNzQcmmgCXr5Do+Sqc2TgvVVOXfk8qEBH4slr6js1U08EbLItqk9+mnMCULm6DsbtmOuo8P+
mGdwBDHKAaQgt9d0XVNP5C2URolQQlEY5PUf6u90kz+CXPRgIt/la36NJFuyrVaeibUVLtQkrztV
KVpIbI0P23ggFXcqDGJP5KNZ/iC0X1vhpfsEtTxZ4UI1kCju57L7XKEWIG1Knepbcg8EtIen8DV2
Kw8lnF/2Wu5rbWeXz8MER9QqQKeAcGXwYxhvjDMAp8NWDiZPhjuaPq1GwRpu+MXb+Gepn3jyE3M3
k9qQMw6RxYF9p1vVRzuii+GWqoj8kPNau3VCOW7JWzwbzUgthUgwcxEL7Gj2punnoNdOCg5pwCJX
NHXlHJfPhY3+feAtxTnaDt+LxkQzAC3SuLexRHJPiSMaruFCrtzIy14iYVdBiQB/VaRLl36xVKla
nWbAR+qhtVPAGJCH+n3taEi3U3cNGXl1S+FDAYcIjj17id1OYntiVgFhU7mv0tivssyV868yIHpW
8byypZehkljZH2GL85sLpZRVGcLooQTwsgoBRPsQu0jdNd289tijTx5mU/CSIhF1/jjlWqPLA2an
gLNs5vs+58RVMn1NSa6Z6FMpi/de5XmsjnTCnesat4kPo1x7punf3rarS0Fro2EBVojMwMIl4xim
kxEbVb9ezUAHNz0Y1Rpc6qoIIGRFN5KuX2CyZMZJRSYN67DYb05lD/RJ3//FKk5ELB6aus/1ZGoh
AqRzWvs4oGj/vxOweFkaeWZ0SiGgSAvP6BG3Un3Ntl/dJ4T6yDqBh+Ei1i8BW2LJTOC3foseFc98
S9x5Qzz93pwcJPndZJWJ8apEG01covEHztbiNekahCQd7q2fSN8Fg27D5hX1uqxmw96QPyKWw0A0
SbYy1NPxQAagC0CTWORUX2iQBLnL3+Wn4d0OySabQ2m7WsO49oCcil6o9sRY3dmopoIhJHK53TtJ
GvBRQR925cw1Vtsc+IQMGGiMs+6u1g4oQ6+d6TX/4PQbFkapNLg04KxxvQL+aoUTyNN2+i+wa+L1
VHYw83rqmFqwS73obs1xv2o/TrZ+YaUSqza5NEH2VGVPRtX7o6b/mLU0vH01rqUjzo5YaNnJQ500
QJDJhYma+XbAZHcPe2r9BmrmCJ5LuMq66lDiVU9rSYIV5TXE8k/EgtMKD3aH5bGUOL1cOCR6XFmZ
0P+lS3B6eguzggfAaHuGlYmmcwyHfayfew90huCCidCB2/r0VQ1S6jZHkLetWJy101tYHK1jrQ2+
I8jGZL8BYQ4GctegqLq9xLUVLvxXqwGBZyEsQNUXYGUzil2bZdvCLEMr67xuyHd2Gx8QuL/clnvN
/0FNBZkPAelAqHN+eLlpJ5UGemg/rYrfEZ4ctALv0zbaWObw47aoaxt5KmpxBU0ln/SsayFKBX/G
yG234TGiRwxcui3oqm91Kmlx4ey6jMo25qL/zgpFyTTxAJ54MnZtGAf2Cpjx2smBZxaoAnRvAlqw
EDbnY41hekjXytpU4+jkXH4ocjDVNQXXIoeYdXXs4yH6RXJQiII/ha1B4i/7xGHaTz9hcfEVDeRs
ipyZ4ExRw/QOBQWvCrnbfTH34oLQTTJ4EwKEGM5lzRwLjeK2l64c7zULixm2GKcsq6CIX6bQKlrE
igGCeJ+T90RS3UFBmz/ZJ4Q5PTo82T8G5GLR4ME3MeZB0EEsExOFXptlPiGBbQ6Kw/UHEzjLBv11
t3Xp0rjBD8CwZpDAfmKfFqfbED7MfdOAVLRq1KAf+Qy0Sqv9YxtjomcJdRroEAYWLUtr4CdUeWz3
pt8ouWv2P4uodNVyc3spV/JWkIKhfxb6CECRtvSWKaaLUMNGonzYIVVdP9fPIJvYjl8kY19/V9AK
6yJxFQDhuP1fCl7oZ4uQVZNSoJlE5bbQXbLr79Eg4qIbascPOZpi4o80WAuxrh3d6XKFPTp5l6JY
Q4WWV2JTEy8jaE6Cv/FvVoaiPuqUAJJd0GaJTmdJl8XBecW2OZjvZgxgDwtFgByrHvDb6dcKg7xW
farL24azhKqIVlywMC5vm1IRUEgS6CWm6PJdsY33lDrEbbcMvbL27PAg3ZJ3xR9zJOXWipdXPI0z
6csshF2xpmzoZPrWt2hCySVMJb8Xc9n86WfKN3FzTDZIvviryxZvxLkjAMFoXQTqEy4xGk3Pz9Tk
tLVrbTZBUwZyJn9GJiIKSkBvCv9/kPu8fLHOpYmvOdGgCVucYm6VOF30cWseyGWRUyr9cd+7vW+P
LywYj+nTWgLk8k0+F7uwOWqMjuRhgljJOiqp4ZrjR68x3zRWAHFrchbXcjJYXiNdYPoYab7TamDu
ZoD+JPYoMb7yJK/t5OIuNtZQTdE0oqZZ4iVuXhI2OX2/UnBYW4/4+clxzWBtLktVCBmeInVfgWy9
TbYyX6EmuVIsOj+fhUdYxHTCPBZcevzyHdnhjvuog8HZSFOX3+XQSguQvtG3f5shWPve5UDGaLV1
fApoJleuw8JrLJRsMg0Oi57VkgqSY2XoQoBXtZ1lpmW3pZ2Jej9tFeSXBsb6A2/qGez0XVbcmaA3
vles5B18s9JRj2V1azBJ8iywL93ZswLiX6pV21pLOOiqQfx5z221echnULuSOM8eQCUInru40g95
RJI7xsGjrHSSecxKUM2CPlbbRI2d/+rGqX3pDHClO8AB6Hu7LaNtESc8qMEf/jHTqfcqJfomcTk/
ZnVZAgpBJs/KDe4llVoHUUVKF+TCzSOf7B7A+Enb1XqC2JHHUSj3rTm4KZHfQUYx/yzLYtpRVR63
ox5HBx0k5oCgl1q3k+pCrkApq8tfGC+bB3murWwbVV0RFLU9YLBkkyqvZaX2NKC0VoKMa/LbPJdg
DDM7Ojkpo83PGO0OD0DQYwhEG1UYEBMNSR3QKJayILYS+cGaozpIpEbeyLGh3LX6aDzFlLTvY2HZ
31IgWkKTSna/p5VucUeSJPW+BKNVUNf5DGpJq0oQGVtz+kJTcI6CRx8z2hxJL8uNbuTqd9r3s6dm
hvxV02tieBktBc/+SAGTm5D6CYzEsMNOx3DRMMsiIwVqJq72KQPvP+uT4U1hsuW14Oz0TJuC6L8t
0g+tU7gXz8a4bftM+qHQdxbxaU8HZQw1EoO6uqWJ5Wq1jiKeVXLq8nIgT+1MBzVMcCxbPnHlRcmb
4ZhIshnKepnIfl/O03djGtmPogezedvVEturBR9dZozF40TN2QUFHZ8AoMoKGAYjIl9oJI/MrTUr
vmNVD5YlzLYdvRShz04piPbSADacORqL+QNgvjkyQGqRu4L2YA8/o6jdKO3AuM1qJn9kCEtrj8QW
WPorufJtzkxMAxg0G/AxK4oBfmlj6gADlAZJJ0tOP3dZAJAZdfSpQbBs97JHJCVGLrrTfG605gO8
qHwL3gHbRY+96Wkpr45EA91/xdU+qDFFAvPUxt41tZ/DrG8a8sXgmLGRSTGC8D6eH2JSbJNWZq7U
Va6etZjjVbc/B0whz4oudciU5dvEyiQH5HbNY6qChL1IDf6K+K3zMRnQeKkxrDaX2u9VOu2Vie45
uoEcvbSAER1auAC6RALQYLEdRj2XwVwk8SbDeQaxkRv3RjKRozIUZgjMe7dBIiZ9YE2beYZJkx16
l9AkPyRyaIEdCRqjk22qFYlXdWgFo2bE7yRKtcxrWYdQoh5SkFdrLd/lxLR3rVL36ApQjEclNlEi
L6c6d2eQriRh0VF07wCL9JgYETLsyIQh0YV3oA2HbB5+ZaxuEifOwO6PG9QforTVnU4Z02/R3LXM
aTuuPLfjbAaSDM71jJIsTK06/ppTHQwhUzt7xohiQYTp5kHVE+TuE9ORWr+YxmM0jwBZpU4E+IDS
JehabwNS152fS3q21anSOGZlMxeMur3TMVZsJU0fXDVRJA83u3uEmUB3OynmdKfZ8+QZU1Tv9BEt
cgaVMQNZ309MSr7NutEGxVzWvgSigrtUjoBl781c3WlZqj5VcVQ7eVymLqj2S2hS2+w0qxm2qMbz
u7grLUcbKm2jZkMbqFYMxgTBzDBb7bCT5Vhx66oEy3uf5trTqNjTT31ISiCqQD+fdlLzNBL+AgoQ
6YlTSeYOOHT01rWpggnUc6UFVVoYAUFt7p3GSnFXFwPHr1WGR1DlWGgBHfqdTjD4qIONeUjL2bhr
0xGMvqMuY1KIBGvHLfC3lTOs+lQ3beemdZLvDTIV8K0z7hC1UrZGlJUU1RqQ5I5oCXdJ1MfBgDP2
+tLIvtV1UjsY5WFuohLzqGZptP26RTJAxbBxL41TcsyaFN0lOi6EolAAdwaQAfqg3ydHa2i0bSIb
0b2sianhpqzmr3jIsl8YAZ/vwY0PAIoeV+9zq7dHoGRg1urKBlB7lIfHCZboXc4b+7XXe0FBX/G7
Pp371u/HNv4FrudC2UOEOhwSollv3EjS0pklrb2fSK4Hhl5JHwWTrPsyH3Dqoz2BM12BPfNUrsSj
m+WVgonqaGtoPMBJM6QepLqSDrYkS1/LSuvCIdGz2rGlzkReDsNPHN7J0YbSuNmhiwmK0aQZYyCi
b8FUm5RIcZmteV8WTHcIGpKQUzCmfQPWCe0+04Y2crUpkXp/4lIGK1Gm5caiUxK0hFpOVHGgYuUZ
RKq4Nw4BNN/hMpjqupFpD4WZyc/dPPdbW9KkQMVEEg8TCUpfbtsh1NsGW14yDHLp7Mm6M5g+feOD
loIAkTdb0CulG5lL5F03OXpEZlg+jirNlnNm78247zYNqPgDVf8/7F3Hlty6kvyX2fMderOlLde+
1d3ShkeW3oL+6ydQenNvFcgpPN3ZzkYbHSkLIJCZyIyMGFJvyWXN0VKQko2YuvQSowoPwOL0e7OU
qsdZKJfnCuEcE6gd8vhkwUKAVf7cTm0SQHte8sp2sR4na2n3qVgBpW3WwrOWFNJRQJj7nk86Bkfy
chbjoIMOwUEKQ720Jxzd1p6L2gI1ttbpO8mYQHEIjnDoT3Z69aibg7mHiI7W2K0ejtpuAJZZweu7
jZ/qQVbsOu0FhGKxFVs7IQuYHwW1HFKnNlrsO6QUwAmrQ8QmweYPjjWZ4rQT9WjahVlYBAjLcDjx
LElOK1uZuyxL/qBA5MTVBJKCO1ad7MEwc3vQ08KDuJVoj9qsOdD/BQlrb0AJGppqv6YmMh/1UG5e
WxzxeykpLGVntSaSsjpekA4RfUlEoDDCafbxJGuh4tCLGGUJ5/yltcL2U6F1wkcYmQoeihAYeq8K
tfPBFyc/iOBnQWTvoRWf9HA7StRBJ4aUyQxGzzi8T8Omnm0hKj1I5jgIvrQ+P95BOam3tdyA9I3Y
571ggzkac8PWOIaImA0ypuNUNtOustrGtMts6HZI2Qw/1NXpVzvJfeyYAz7mjEGST3VvhkGzTNqP
wswhfNRnAgR22gn/KYQg7ApISJ+uzTVJPZ6g4QREVoqxzDQR212sCeXzoFTqQckNzL2ObbGX6ki0
CyQhGAqBrswJJyv7IJU4Jy5oO+CDQW4PvLQyjNBLSUMv1UxoiLeTXvjWlMxuJdbN6JrlRDw1jn4t
GIwKbTmsoTdjJRDECUPR7kkdn+aZnoUibN+7qrT8sZ8dKcn2IcRaZOFXqeHEyU3kC4b8Gd3Dtxy9
wzxSR9PRIw2qnX04DbbRFjEcnJ5C/8fMMMhiJ2EMtuNGM7+jaVA896YxeDkhYHfsRQzutOosQphG
nPxoyuYHiGwvbqxjYAGTeSToO2M4SSlSbwf9DgT4OTODIZEBQ9CbGY/zVh8hNTE2yBU1c3HFJAmd
RDbIfhxU44iwX2p2NpQQ10u1EuxN1lAc01QcXxYw3oYO9IY03Q3FsH9V6ykPYk0hL1qadV+Uouwd
VJfyNLBqHUXIoSZPdZkDIjdDSKu3s6LWg6SN2mOoD2DuMBAVdnEdQts2SqQiswuFNCUkVSrz5+0a
De/pSeu3F69CdYBwZqzjNQ3qOhvUd86QxY6ScR6Fm1YwUEirkSDwYwdSZYVYYtbByiwCbJ181qD8
lc6cPsiWEXBrwQQaHgANMA/PZZZJXjR4sMfKd0l+1sMfmZXwSlobJRbMc5iUPQg9gZWRTu60xTJq
y5sdvCgfpV3kZQ6Fl/4zOmHQqV5YYws6RdEgV24TCxjBFChWPzuAwtzPAjrgVL/R2ZjcUfb/Aa5s
4+kMglGN8pNgnhXSE9fHAkFDzk2CvZSDxQek+7H7URwET/zRu7M7fNF9/TgfeeTiW4WzK6vMg93s
WrlZOvoF95TZnwo32FWQBMQfvPp5CpqXMoiD2xdgox0CSv+/l8oyxVtQnJPjuLFQxprc9kd/1+2U
wAqmr3Say3q9bW1rX1GeA6KFTk5jivd6X5fWqJYqwgon6xCmsWPl0Ij7URZvt81s9LMhCHFhh7nW
qUJT8hGLIl4YQP+FvFX3lP46AwecUjvL0wBUIBR4TFRmzqb/Xxvmv2QFJcAbAp5Q5CLJ10t1mPO/
+LeGp/QvfHPKmg0PBRZT2qX6LQ5j/AvDO4D+Y37itz7MX9IwCv6K/iO0PPCvDGSIf0nDKOK/MIos
UiSMBdlaJN9/JOB57ToNECxioAKFIxWtIhTrWVHILpOavtP7yv49v4HckYISO49KUEqV393FT+Z9
619sz+PvuvSlqsb1XVgbZevHC4oQeQu5rcxA8WNJbMsQ7JKoEPDSeMrFjC3sN1w2dJIhBGNhMoBt
ITVzomsp8PF2NuluY/iAntmdhmrPz9truu6qQE+TscOsaYDwW6hDU9gmoPaqjdEVxx+3LTCf6rcF
YLlAhAvPrMt0pRcBG+PUegL1qsI2oa83FgdZoSXBl9tGGKd4XgckwEEBayIAKOA1vbYC9QpxBIFK
YSsPPToJ0q58j9+QCXriLnRETnZw3a35bQyshLQ5iiFshPBrY22CF5ysZZmdpC+S9YmgyIFKlQcg
p2uR1Jl1w/4Hy8P40FkZCL1htiutVCBDJD1KR900qgEZxcFH81HBZCYI83S0Z6dkyfaDRBwBamFO
ofV+m+TvYxx9vv1LNs4lWPLwS3QFBPAq23Sc6nQk4ILMbFX8PBnfW2GCxuT3bni+bYaG678bQ//e
4Qsz9NheHJpxqJSoMMYCpYXyJJbmtyVXHkjWo4yNR0HS5gZnIoy3LnqKLwy2eN/rBqo4dqgqO0l/
kqFDKaBUjIKYd3tpm0f1cguZCyEkgzlLHbZwPNDm/hjkrgGB1QAshy+Jy+uxbVy/qw/GJEYSlOfE
WIS1ISqQ8SfuCGhUDSfGWRXPDpMKNSFeQVaF1740TMGogeeO5NCuiJJvKOB+wkBSkCgYKqqSL1kH
EuBYcS29CpamvcsEYgNupe9v/6INz3a1cMYjiMooS1EMjRAVQPUhsuXp7bYBhgxidUh1xg1kpAK9
ioYll6futTfBoiLtrPsBxYpj8tQeOw+vQD+GKOR+PIFkKCDv6RPhnNvVtlMpNoxrQ3MNhBRQurg+
t1G8DIXY03MLQyH4qdR+tDHa6Nxe69nBXF3Iazts0jn3uWYNGexg+OeD+tckWO6pJBIlFEkeeEnu
6jpSc5QQGDJM2EORuSOiAeowPUNYqguMaiizkxevsvQohYJ7e2HqytMwlpj7UQFHObeSgg00RFuK
NZCynaome50V82tjod5pxg9z85wPUCgKpbu5GA56GtsQkjtCs9KBeOFBK3t/NkdHHXV/7h51vLfR
jXBl/adgvI1W5MvEOkbVD8sS3KVRnBJDhAQ0gJFhOLWK1mKJPDecHCP6JXe6ay6BCEBaOkCOlnxB
79gm2edJwrQaQc0hnPwGgIDbu7A+yswuMLc3NgzQyMfY78GPX8V7PXfrPR2W63bxu5HZ4QuEYXzp
nrj9iZIxGy5qUjyqEeY1hfuEHwE8GnQ5LBP55pmr9cIH60h5NA31Jrt11cOwD4NiR5zIUz9PzuIY
b9BQ5j8cGbDV2ihzgQbcnYUoMGr0dnJf3C9oJR0WFwORd5bXg75m3BsH6IM6qMfZ0p1xiByQvnNi
wtZxv1j5isSz7MGPTuCkTbV0y/xJkIMm/LLk3Dxi5RTpFlP1JPAMKECNM4CLYg7FIZyw2uVBDei4
KQBlqR361R5dD1cG68Ifxx/GonztoEZiJiAFQOaiJKjXlH3Q9E8CxpRuH+AtN3i5LuaZWuqiDOYK
GlMn2SHJEarQCHKcr8RwFf/7rFzsHpOVCPkUVaWM3VOhwmg+zV50rB/Q1dnjebyrj7rdvilfM19J
bT51zHligPXAl0ukW3BxO5al16VwwhLT3hmfKF62BjUv6OzIU+pGn+YHI9De0twWOxf9qiD3usrh
FTzW5xQRDWoLZ5pAYEmYj6kgmehrHb+hG9Dkne+G6r2LClfk8s1uGoI4I2rG4IVGhLtebKul6SzV
fWE3yseoabY1oK6q7SSl5hwcBkVnUI4aoMooozeSWhNwiGtLNbrsgyJh4KtzF6h+SpDAmr5Z98Jb
5y1efWjvcid3kIjePq9s1IFoBRSiziBykC6uaKcLiOBaemnheUeexfRHKw57tYGudtHYRsR7t66C
N2uNWeMcG8QaW1gjIG/XgW9JtQADUWflACO1NbRCOCharknGrRqC2I1xEpe2ZlNyrtiRbHCQPc6+
5EFhiMuVzfo1ukJ0pJEySAqIh9hxm0pYlB5waJhTU1ucitOk16+3Pxkzq0dPyrUN5vAnBAp+vQYb
w/cZqHW6IH0fokJFq6nNC180cHMT4aoxMA9WOxDyMJtoCepC0OQFEvBu8cMDcSrH8uK3wRPdFGTo
vCjEOlG6QExdQQwEDGeIDUwqRNDjK9ShzACgUF6XcX7MZhlv3J4H7GL4y37v5KUh5jy25ahA2hyG
yLx0NnTfvSqKdpkgn8w09iFPcyosSE3087Eziocy74Lbn3LrtFzaZ/ZVqkUltwzYBz8fWvT3szC4
/ycLZyKGC2c9le0QtSa1sLRgEnqqms+3DbAOkvlW7IEfek1Lq3Qp7aL9ZoUBIDCgcdin3R9h8FZf
6pw3XqxDrUoSKyldB5pkdgk6ehsMHBU05qEtSVSFs22bd+ziy5yztQt72LeUZBPsqUH+GLeYNpwM
23CSx3wHLD5IWlU7PfScGLB9HDAMLwOJiioVE2xEwSyLFn1FW5rFz7WYP02K6N/+XNtXWacVSyjy
brAfgTjbGGa0KjV79FA1BAtbCLJCSreUe2XAmxBdFRnO5+PCHuOsQiJlsSLXuGKop3eAZw+75b7z
ZIiOjt94MxPn43yZm5ytGeDflBVwg6HLdB1Ex6hXrEmEZPXsGDb0Yh4KDxApaByTjwLAp7vJ+3qA
dvXPFBAQzGVxgumm37qwTu/KxaGpIDxVQIgLQIz20MSyu0yY55w4RrZ3FOJPVJacsgYxqbNCMNev
kxgpJrKu2SPOggBQHiktjLDnvX830hL44gtrzPdLQ7mzQmqNeMX9eDAEf/zV7gsoglPpaCN7afbt
c37gJXjbrvnCLpNIV2VFkkJBhqdCqLZ86HaTI0KqloabinPtmJ7Pv50LyITwVqYCBmyTNVSgPQaA
UmbrX+rKrn6JjurMnwC/e4wfEifZA25fgmQIM4y8WYKt9Mu4sMycGBBDzZY8w82EFjlUBZrWINoO
l/sJFb+Ip4G86aovjDFh1bQK4F8iLDNJZDvWf0z1e4xiDeERom5egws7TFTVs56Uk4JFzTOQj+QV
pLau3HPqTatH+vmqX1hhYifI10qjLbEa80vzNTvmEESL/QSEktGePiKlBrSr/8fPxRafar2sYlHC
yoBH2o3ql5qWRur9NLZ+IvAYZzify2DuOZlijEBm9FROxcNkPSUWwIZ9soutn7djAud7GcwV78lU
5zo9F6XafTFI7NRp+5FFvNLdZnT7+4OxvNeNOBqIPXTzJsEW03tZ4rnGLQsmsm7albbwJ3MkzGbR
lNKAz5hJeG/Uj0nUcBoum873wgTbcRnqAeN29H3/Wz9Oz4LY113RB6otQz2KNyS6Ga5NAD/AYgoq
QUzwX4eUIkoSYFPhfltfPFBt6ySIAimYQO+ZYjSFN1K1dRQuzTH+yBjFpgFLNzKs1pVVV+0+q2bJ
C2DUdbNB+tII44ekDqBqVQD1hgq17j6zpxfQIkIxGDhUIAlj3FuuahbPJOOSgESc07DUa5QVI9Ty
pHfUWRtXt8+aWZ9wWF5vXynud2OOYlorUj/FWm1DSgrUH9FBcBrwfY1uuqPFLd4CN04+Zuxp+QAs
zCBjZqJlXqXZElNgmywX02GMl+xQSkrM8blbVlAYlaE/hvQDeer1YUzlWYL65FKjru90mCEYcA84
+0Z9DXM2kJX+ZYKlExDMcEFdFq0L7UGfbcOnk1jdAfD1eAfm3oAniEO/+8ochT6h8oFGKptxy3B9
I6CPuS0ML9Nielap+MKMbj7c7Cw5WrQ4f75AE/ZMJPiYx1z5KFIWuaLVKPOEd2ZAqWYt5N7RI5oz
4Gfh1Ty3juGlNdZd6cvUyHoFa/Ge1tGjA6otTu+G4JsAoJjLPrNxQKDkjOMHJh30pNljKMxDBXrB
ObXH/NATzZ3kmbd/NOoxX8wETA0fDHg4EDMyUTFrK53oPVaU7od99jRBtBqcBE66E3fanvOtNrzG
lS0mMFrJhOn5DrZG6F3CbwT4Wp78g6I7Cr+8k/9MAe2ch0LeBfOeAKZQ9ljGMXYAP5E8gT3xsJxy
f9gVJxXvpPTu9rroNb3eQmj4YbYZ1xiCy4gt+PuLZ8oI5W9rALjdFkFllyQoukFwUl8+VJCdAWbr
GGEG4imBFzrXu3ltltlNechVwyxB7aY+Sb7u6OOe5ms0dE6qnXyPD7y3C5tAqUifZdqPhFuEAIHG
uKtYpPifEQFGUn6V0o9yfB7Nh776uL2bbMhkrLDNV6GcLKEdjdK25jF6S4xSssOUiIFV9rl32xTr
rc6mMBQMuXjKZ85yOynqkDd1jTKc0Go7My6OiUIgfAlkuZ3k/RHQZeg6zSbnuGwsEE9AsEkhBwHG
ib1xXYu5KSsVcamVV7H/MqZf8oLbD2L9PpZ2ZYQ5HDEJMdg1ogZMH7XNs7IDVBPko0KAcV/u43Lj
YFwZoyf14gJo4UjqRka/aciV3jFqpXMxhXRMkuS1BkTBvf3V2DfeeWkIzgoCDFrjLKEAxRpK6ggo
soXlDX0d9O1dOJ86tYAca3Db1qpuRY2hXQEpBkjlAnbAuJAakjNGOsEDqzmm4s0D5twgX7nPY5/m
V62tTHbm8+q16/0EoI4intAgscAszDiUFGIGZKKSXlJhnqZQeszrEJdAtuU85ZHerEIaDj6M0QIZ
+BlAOsDc6r5btGWM8hLNWcmPncwrnPJbR3loALnTHhVeEFifzCt7FgOuMForjfLf9jCICnENq0Lh
A51grwvmbxKPGGJ7fcDagUcLQU5ln0lzHCt5Rl8Yk4TedwlKaFEIej96PEPIiD3veH5y9ZSmW4rz
CUYKeOB1k6tZxlTsZJiUA7B5/yJODquYl6NCED56iIDz8j4jG4OoSQPGAA4D8g9U4tdX0OpLUx4m
JF5jV31SxGKID12ehQ3olCF0ZseDktVOZerNp6RfAPM3cq3lEP+zyQp+AkKuQSmxQXKCqf/rn6DU
lazGBPGoiiZXH997g4edXL0WWROMVwulKBKGFrgFYDIwCug36HZJQfgwQ9uIj7BaVT8xzINwh8QI
pUHMObJXo1o6BASNSuuBlZ0e1dB6696X1AHqiOqyyFA5F17Nwo46iEu2qp1/klJOjFoVDH//CJCo
AAUJFhUWAI+UM4qsqCzOnjzZRc+iRyVNJAyvAz6DM+UQKOhKPEL4lZc9r/1vs8wLDxzLY2MaWLuV
Q/RPxTznOBffBExtIxQETaJ+uu1pz4CmyyyKrpNSdNNXA16z7NOh0KWsmVtwi2Ukzas90YgKVh4C
SscSw1sxxrpa5V6zMGboYdaxOGZ46woEdLJIOX/VYkm8OtM/8mb8MWo1sWszhmSQiSE4Ms7TF6IM
hVOLrWBLZQp0RAUelRhyEJ6J6cojxLwNm0hm5M5TqwRJIVu+0JpfMAyr5U42zxjPMYbJLi2MSdmR
Gv8ig3GUhPZzPL02g+JEc6i5CVFkO1NChKHIq+8zydYiFLRyvXzQ+lTF0HKdOtMAoFAPbJKnznnv
lrirrqqkxjtJp/rnFCca6pak+6gHs3K1pRdfZClWg16HEGLTke4Bcivxzkii+W42Ew1MsS0kqpNc
2t3+Hhu3WUK/FWgSigowWUDJgMH0CvqIFBEAxRfVdAxQ6tw2sRFcgW+7sMFcZ4z8AC2lw4Z5N3qL
i9iW7VJfgGKr/kD2lYLKBa9/srUsyuELJwVCFmQP106q0nPwa+Z4D2d9bofRDigxm7OqDVeMxOQv
E+yTW1QBH5y1tEE5Jtrlp8U3dVvZ4ca+my6EiMh++Er16KbHzMXA7RPHOg2fV9dIRBiX8OYHFxJY
EdlwV2BisEzlsbTBNbMb7yKvozDFfXvHQ3VtJClXhuhOXyR9mFCV6krsMGxOqnjX1eYXoZ8hoSlH
H4mm8eB8G5t6ZY0m1RfWxEHuo07Csmj7og/MPWbvd23A48hb5+agW4ICArpKeM6ttExApFCH0YzJ
ZwEdvXgM6lqxScTDUGykQFdWmHMfdW1baVZbAV+qVfbvMgJx9Q9ayxL+GCiMoKlBgdRUIYKA3j9L
QdRMUxFqAwEEUFeddAB+aI7vwLbBOXibi/rbDMs1hJJZ14QtRtwp3gbiA6VfBA0qucIvdffnlRFm
USzZcSti5rnquswGPn+X1uVhipI/rM6dTUCxB09DSvvNUg4XWoslDTChmN8b6ZcOYo7bW7bhizBq
8LcB5gZBqqQxxhkGZqDoyvp9xuTJbQtbxxmjXWjcotqN+Rzm9UJAUYHyEprF5gQd0TROSGCoWeKa
udx6t02dS1+M48EDCdxomCAC3oodbMnrZqiECbY0e8DAXHJQ90ZAMyRuK3PrpAHFAlgXXdNKpUsd
qhhEek2FIpwZiF7mgaTlnfhCUPjC54ZzCtb5FxW1MDHfhJeeBT0lJmIQJV0Gq8FzMz2heglCf7d4
Sg7DMT8Cd78cRrfyoS3e73gl6K2HC9A6IvrSMtSj8HS5dnkIIYWqCGWKC/Ub3CWADBp0VgCs0nnL
Ob/jmtw6L5cm6d9feFnMbtepQE2CmdQTPTyWasx5qvbkVW6aId9NvfHIAxlsXQPMewESLmG8U2ff
80ORywleLeCKodkmeSyX19tHc2NVKP7hDgMBhTvAlnlm0nVdmk0oFui7Xi5BFaA7Mg+vvxGgroww
XyubSGd250JBMJ1K1Brp3Efh8wLU1tvyyg7zicSmFmWw9qOwcxhcGaUdqALIHh5CXnGq36q9OgCj
yov165cQKE0vt5AmAxcHY1FzIs90C/vWj8DLW58FdBqQLxg2lFg9XAwbypwYyWq8Zlf+5Bbe6eOR
8S5XP4DxZEqUL/Dy+AHWy290c+wqz/QiFA+8xa5ePsxamZePrC8lbMFUZKGtNfigFbSXrNulo+oL
4CO5fTi3/MvVyhj/YsRdXgv04NBKHZRHqwR6NirIyQY76DE+ANYL6JPb7R/y9xu0n4tnuqjKBsU/
gqHz+psqejZlaY/HtFzdj7r6cyzA7az6kfJVTnhIrPPj/+r7Ma875gAZoPaqY82o7QZI1fNTel8e
u/fsydwvT71it7suP3cPkRS/DI2bSB5PemLlBuhP0KCxJqHxCx1VpkopRhZ4QELk5b1wasfHaH4M
pW+3P+bKlVETgP2iEg5ul1WqpREQsWgy8Lhh7sUgp+rnt9sG1qcFUzO0vokpGgNzuGx6D8GcMVRU
LKLxBtfq0fBd0EPRguI1vS+fjYBqnv8Hfa/VqwJmVcRBFfAoOi3OeJ1kMIRlzkFdmZ/o9UsO0R1N
wPml5HWJh44FqTqa4uhHKXjLXJ9KfQJZlBDiWdGdy5G5O+26XQm0Eu3czH9eJ2fMMW47NeNenoUE
3LcgF1AxC7P0kI+ipZ34kBBH4YSidZbE2GM2ckzNURATjDuKh/ZVwdKSvUrJKbmtw3WgYCwxN05R
q3EGoKfE47p6U/zCA6q5dObHyZH9LhCP6G/43A7fKgoyRhmfUqZUfJI+Co0Hg3jCDBFjOuw/7BKn
9nq3ejV3S47Ojqec1Tq4CczKdzP2Gd/dFxZwQ+aCR+mp24fWyUKJUHe1gKr+Zr4UOcon9Wj6/6Tm
y1hm3DiUOiQ9ifBh249+tkvZpYkp1XyJdTuT7f4Dyq7/CdMqvQ+MY8XkvYX5BipCuKrTxIoxNKmB
FVOhGQHNCToqjKa0Fai7NENeyqs0r5CEKNRdWaTp+UUuIGiqYM7UYglfQEk1J1tGqq94UAvgFKE2
XDZe/Wg4UjFHE7wA16ZitWlJWwBJJU2ZZveqXn5Jowx40Aiqqpy30roahXXBs0EBEaDFtbKHMjSh
2pgRrduAhtBTjkXlDJ0dnkZQcneOKDkgsFSfbzv0jQtzZZTZTHQgFylN0FOlxSLapRt9shd3vJxm
yxtc2WF2EtKeFnQlsLh0n+xALnVXOOMIXWPdFjEdlmWYhYHEzT9ZHPTbIZ6jSZhaZ4yCMKhT5oJG
DdSipKPljb6OphLvlGxEXbBGAHUC7UHIS7IPCHCCmlYTWkjY5MjrBXSVim+3v9KGW1Ewoo+Ia1hY
DguDbsHpbyktMu3Sku1Jb+7D8a5tju2k3/2pRiryMtREDQm1GgxjQaeZRc8iRFhlJzfob1oHULm6
qAk7t5ezca2uLDChQTLKaEFhAkllHjpRo9lx/a1IOBMGW5EcVkAYghYYFdBlvr5laZkRq4gFaWJH
9y1abzE0IOYcjLsdnDGvabp1CoC9QJJCmxa4wde+AkAuYpYKtq1K90sDKFrN8xCb2wYnS2Fh+DIs
djBrEjIlJV1Q+jzXX2bwdkacHhrPBPNloPrTNQko8+1U7pV78IC13wawEr5LqZD5tw/BCqWN20Jp
W8AehXYdJkeZ7zNNamnMErjWiUeggH2eGS2CzIs8A+1Y8iqBfg1ioQK3V7nhjCCnbFBxIzh2tHyY
WDkv4LkoKhRw1MD6MIgLotn4RXepPmDtzDsJE9PJPzoh1KwqgfUGQBaUj65PiGGEYzanqFD1/ade
iG1j4oSrzS09g6iAOJLE1bhE1KqR3jctBfeD9jxxUEGO0cVANQDdH89C2d9ymh/1oXoAUyrXx9NY
cZ0KUJVqENzD0+KBwD5wNGJVpJNQVl5AlULhVcMOqgtPtDnKn69eB65rY0zijHitaSVKpMDdocUW
dEda72i5lYfNW31x55hvNjUg/xNT3LnBuhPNt37k3YL1piFs0MkkFPzpDAjTtQbxclWGdUPhD5Mr
2JCQOmZBbtPSZcZlP9jyicBigksN3wdtTp3+movcSTUbJZ8Lg9IbYb7XxrronGGxl13gdCOXB3em
7uL6RIhInlC5BMIPJHE6s3tDHxJtbkDBnRISZFlgLCASUz+rPOqTDbdFxcQojRjUh1c10rZOjaqf
rcwW9J+LcEyWdwQt+7a/2rBBIaX0YYijvariyRIE6+IZ/j2pZnCRdC7RQd759baRDdeEPEVGGIGC
OIoFbLXXMvJWVUMCqg+/Kj3DTw7JHfG1QDuA39SrHcWLPe7FXb+uMXqEtaEWQ+m32DNYV6TpUjqb
M6cY4U2+ZfX0aYKk/YypuEIOn8oBbL4qFA3UzuWsd32NceRphAZiRVNWx182ok4eajxb1CCGpolK
daigVVvuyrdmX3xOhLv5I94tpiO6lIWOd0A3LsS1feZCyGWigZQD9gffhMz9WSlCCaJHoIGgccI1
tyojInZfLpeJeUteESOKoG4ORvlgDMJ9AhIIKg/Pn1zeKHnBFhroIooZ0HJh0wUja5XKUFCqoegR
gLtd7bF140fLrzByQGk3Mic7tV+LveIAwu7GHJjh9tZe2GdyiQznzWjK/9laqnaCoYBDgWYwRczz
Rnk2nk80nEOLTwaEA7S6TFAX86VNdQHPQuLheR8HpR/h/au7NOfPn4gCIW5eyrfxFKVUVUA6IjdH
nslWw0o56yMp0+jjFyTUpzPK8UH1M3fmv6Do0bj2pde2mIAXV2XdpgNeanRmW/OpuKrm0cq34tDJ
EV4p4wwTYO0Blwd2KtT51uVZkhMqIYBJFblYotgedZl8NMRS3yJxbl/baCQ/wIwuN7ZQmKpbVET9
joruYFuTrAXtEEbfZ0LC1ClmTW+9PgItuJqL0X1sfa4yDPqaY3kPKfXoaZj02DfEWMofhXiCVHxu
xnhyQHsB/0+j49oLVveBZEepbIgzWHaXFHWJCq0yN6DvLyNXqHtih2OfntqI/JqlHpzsWZTlENVo
IJUWdzWKPnE4f5mJoX0tANY7zGEOEs8xLU6oTsPNzWmEUQFZbEAkWmvDQ5EK3b6tRbLnOLx1QoET
c7GtTIWoKvulrBvcitp6CCHqOnsxoC0O7VVL8it96POpUrZtmsgxwIiyfjgMWtlqoPhFVh/3T2Nm
7sWk/MJZ14Yj19DgN0wFjPXSKqcmE7qyQ4yEQnwCzc0pO0w7KXSGGqSwvbt4BeSFgK2k5eH2Z343
8FAv6+gMUl0LlpF+opnHPiZMKVxQqZlQ8oYH6IECiPIvU/18e5Eb+4gHPtqEIhghkMUz3jtKiq6S
SuCMpaJtd2pTdq45jgUPWL9+7ePZfWGGuelFAiVMVBpAf5/YzS9IUDqKTwE8BrSqoagBTEO/pyjO
/FPIEwBfN30xkgYmH7RmgNlA+sFmbCV0TsUUOM4WKIrZK93GiX1QjtnVPj7Wdzw41KY9UL/AEm0C
AeZ4nZDKiSx1RQJ79MUSO30QeSbguK3X7IegP/LsbZxSHZhKzDpRQopVpmMYcaUpM3DbFMaTHbpd
daK9bG7TnqYNjPO8ssOkFeFilIPZIVlMT/qBQH073Hf2e/uVclz9g6QCkRRDOuAiog179pt1FXjk
M/qQbhHowfPtRIf8CFJ9RCEutHi9sGtbjPsCI76hZAZmTdL91EALBHHI8jqv6xPQIdNLzo3r2xZN
mhUDgbqCwRghsA8LxBHxyco9XR10y0AQtzjdfRvw+oTrG66JSB+QN6EsgeFx5uoNeFAamgz8Fbbz
o7HkDwzmO7edCN2h66MB4hXRAk4aiHfgepijAXWgpUItH08wSM1VMQD8BEFnSMYdiLapqshdNfAw
JGvveG2TuWVmIQpZ1gPrRTzJ1xLg+NGzjw4Z7ln7NoKLDPDe+Rh6t1e6aRW+BKS6BiAsLCLHmIZp
1nMAv4ShBH1g5BGp3Qnhy20rG58Mw2l/W2H2c8hLIZUhkQNGlPkUQzVXUzJOKru1EPCSgh2bUgpA
Y+HaSZGxt+ooCysb+hqvraU5bUilGCCp9+dLQV0KgzkGOioW2xGfi8o0wJyPz9TakMp1pSZyb1vY
SMo1qoX5lwnm/uYxkadaxklIURLvXihnO51irZ9FIP+a3W1rW5/GMEFLImOSBPeKCSatOC9ZM4H8
b9ZAry29EPJ628BG+EA7mw5P4T0OaDqLLaxAzSa2EpYjP4Fi69SAyAg61b76QfW3/4Om5rqgAXsI
gUj2MX8GXNT1SdATUo7QEaUXyXpoiA8lFt1J/RZt1PA75Kh6GeqYNB3ndb02tpJq72IYHvUUlPiY
rTTHXFAw0wGvkb3PWWcbaAZw9nL9NoViIj6WgjzRBOyL3oKL2pAFhac6s1AVNe/0Qx8UdxgquGvO
jzUui9e64gBbCMP0bYrPxroGuWi6WVerCnAaFArB6KLve7++x2xkwFkVvf6Mu72yxLgHsR1Eoe7w
4KD9SdXJ3XHcU9k92a/8YdzxYFhbF+zKHuNq0Sec+zbHykanehtO4KsBMbVN+6GAsEUOb30b0QSn
X1aR2YMzeaXVmpmllWSqgJrrWDpW4xXLE0TmQN18N2p30szJ8jccIUqUImIxHRyE5tP1ETEykGg2
HY6/Lr1KAFubyi81f7r9xTZO+pUN5oMtZV/JSxLVNkYWwOljZtBR6XmMi5tG8LKVMUhq4kYzZ12v
RT0ZSxXg5wwP92oH7DInzG/UBkBZj2skYSIXBEYsC4dQ0wlJWqAuT4rfHKjiQGebdvXY/YMi9bUp
5szlpRnVkYQQ2BntCTGjTBpOX2jrWF+thm7ohXMIk1gvOmrCeKHoWqAafkT7ETTobWC5vCydu3fM
56lTdTAjmS7ILfdUq7ZywpOGknjHHSPYqBvRzUNWB88O3kR2XGKYJBm8cbDVgvly1mzaKKyckU5S
A3da0MJ46fyTrPbKKnPKjbxEAQXMGXbxRkEMEG97T4LwRUftKHnhOYn/5ev9tUa2Dk8UpZtkusbx
0J0oCQNloE3v4Y680uFVxbbuFi3CodCpou7PtrkghNlBPAkJ+zLVniEUXpPwaIW34j7C7982mDRG
awbw35mIVRS2kHn599Q3QcchOdVn852P9t/ye5fmmNoiVE+bXO6wJFl+zay3Kjst6eOfuj2M8FNp
C2g1y4ArMHe4FCclmiuo6pXNkzz0EKPkUS2scxdYwNiRhe40PDj7TMzKPrEqAxZADSR76qgK95PZ
EdcYuvKrJZfcaUn6k69D77VB5iPNbZ41GiiWEAonwJHAlr7T8QzWQU3XBuORx3WzvT4ULVCZAYUs
W0oYh55IckgjPUiwNGOBwkULmn8oVek8aME66mJlQBUYGlRM8K2YbKzA9EwxGTh+y/cenX5ikwA5
hd27+X3zHeFet9N7WlVvancZ7fDr7aOycZ2vzTMbq4mCpYR0AIFy8EFmeidhKtzHmfHFXb+TfnDM
0dWsviN4AjBMDMmQVZU7RxdPn8sCvj9GWwru+Anu+Meo2JQ+G6KCLmhq3nfa4/zMMbz2JFjnhWEm
6JhhWObxf7P3bd2R4mi2f6VXvVMD4ibOmu4HIK62w9d02vmi5VsKgQQCJBD8+rOjqmamy5Wr8sz7
eanV2U4HGRFCfNpXittuGRBuSDbp62DyCda5IkF+zHh9jjxJfgaB/fjdAkoESX8Odfk04yjKUG4Z
nhHqGDEWI9o9VYOW1FNdmWJof2LF+sE7BG6JCeSsgwAD9mkhjQtBDSMfAFmKQ7NM+VB9/fvP8Afv
5k8X+LRU6skj3FtAL1s9lHN/Iep0M8NXP97hCVT+/bX+uksCK8cwhSiXc3bAZ5WSN6W+6BQ2GMW+
dsvVOH2dmve/v8QPNv4/X+MTqbSmfR83BtcYSnFy5fQgy6rMCpD/u+795+HYv8NLnxZ/BEwbp0vo
AMO/pDM6RDN2wRS/KcknXaDkrlUP0BxF6EFJ5JLkk/b5V9hIpb9PwtFDRzMMb/nsrz168AB7il0/
o0H1ZFEjSk6xEMgRTnUzTdu27zqSD6vsQTyAaLljQc/QedhFihdVC0q2QDspp0XtBiMK4kYEnTfx
JC6qDglyEwwn+wVht7grWaQIyh095W50J0KULFI1L7toQNE5kJd+0ceKxQiiCRc/wD0LXgaNvoFG
fyKG4OxAnZjXXJBpPRMj424cvepilRreYGareu+GajT5QNBNVPQtSiBzwZW/Mc3oPUvF6DY59/Fm
g+P3xMXf6UrRjb0Mcz6mvSxRL/nq6cWg90THuXBtW7KFjeXEhiSfLU82zCF9yltIf02QkNaioZdg
Nl/VgBNTj0JHfq0nHu5H6TKgMLFBQEVedVJGl+Nanc13UlDzxaykwTYRZGY/2cGsmzkLhrfMeR7f
Gm0yWsDmQ2ByzOZQwhYdgrdDXwg6NiGcyYcMHbnZSJCFIgwSn0v8Xe2VwzQuaquj5hxyt3j6qgpY
vF2idfjqa29SJYpZudnC2Iujf6Cm/dhmPCsoj1a0XDbGE1fLpMD4sg7lMicYHsJnY4e4XHy/LZIA
Pas6Sev7DGn277Qb/du2natpN89Ziwr2CcgT2kHj6sRFj8bTFBUNRFTzUWZdDQ/KOI9JrtdOHMhY
44RBe3v0g759CSiidA89r1BAm7RJ6xeqr5zd4buPiiFD42IxrTK766EJ2SFWB/NuG5jtglLiA+c1
CqmbTl3MkWVoCm+zezMrsDioLEXjNcRSU4BuYo0nnw0FIFKcCUWBd0/2khFXctOjp1WBwvjNIrxB
rKOHlG6Tpnj8z217ZR0joOwitmDV1u3JdGzcj0tXISkCHns68/E67RP5xTaQK8ID3uMouNbxxm9r
VNaisDjWhReTlV97TeiV89qC8eU1MkSa2iEQAcGONwonsGtHNCti65nbiFskqhJlT4Dz/L3gFP3k
UMo0aEv1usJ5Gg570/noOR0XI+4mtN4eVVDRU1Qnut8k7Wq9jYzaeEf71tvXIJwPw6ofF7EgoXYF
YlekQcNObS3DsWATysxzjPh0E6l+ehEVbb5lRJgjmrdA+UvmFWnCsE+mrt0GrvqS+VG1DxfZrBuc
5g3MTjRBpY5KyVrC2tUgElN1/FYOYCk3ArUp5H4MVbfli35hS5WVGr7vUmSxyq2c9BesNahsR0hV
0A1/1hKny9Zgo3jk1czDTec3yXhD6GJmVGjNyV7B1HiBpuu+SFIewpYzjJupnudtRYKo4DSry3rO
UMldZdkeWRtobEHdrc2Jr5HEF/kIFtqyYVAXlhCIikB/FKwN9HFyosobH/9xMcpgLVLncKKj2j3L
nlLUuYdYr4kOydeFyq4cJ6VKPqwLBKhNgjgkHB/kAJd+YrzwhP7P+ktbp3ADahptUjP7B0UScahZ
Bc8Sj7P3ah3xu0MLiiCxa30xTj5kYn6VPUGJhZ0pGDMNSahOgpLI9NGpmZwmGoKEsoSqG9m001VF
3UfDRr3nXow4pjQV9i1DTs1FQypEKU7Le+cWc9vK2Wz9IWvnoo/E8DomSKavZObh7CjG9E6z+J34
U72tdd3ts0ybDYbzcw19wMvAMrnrZpNuuzHDTOPG7LpWtH6vh9p7baDUgZeGruJaZYrcBhkERyPJ
8LYSL1ZLicTFlm85WpNN7qeN0/m8DuI5ypbmArW39X2YGhQVz6QTbzSE8g/hSLzB/q2jB8iMvf1E
PWQoB1p9Fa3FRzR7mQguzbwub6upa5rbSYpjsqBg245j9Z41KyxatW3r184wu8vcQG68lHZzPsS9
d2r83vsWdAO7IW7mBQk9cvBEZ7Yu5f4OUVfZkWZSYarqUv4SNLI7trJ/M2Pd5n2EwPYhSJ8HX855
QBvBt5KiRryA4pWcVunNd1pDohPwju7wyYV7BP1VF6qCaVmItCoHqKmK0DTxTdSj/KEMRoWQPFQb
dSixTc8FatbLWeCmS79Z0rcGooFCjByXFtlr2yPfY/Taqso7SaaobIc54XsF0QMtbJTxFzUk7Rda
Dahyqb3Y7WqDmnR0xDY2Q/ncutjDMgx42PUTa3LAqDUWe/rd5xZw/rqYeOdHar1iQROViGfILs99
KQ9ph8LLFu1quOWITNyu0/603sTVtEAIqEbavIYuGrJ9JlTjoYFb1/vKQydgHaj3zNUeyotNItGH
i50BbbVVKtfS8zDnaeubx6anWCwGTU653/b2rRHTiJ2kSqodmxkeeVHjo7ElqFZ0bGPoyOg5bqDS
c+75cV0kNsazhfV4bkbBQ+atqM9ZOrY1tpo2U8IRYmQj9l03bZ/tZ6cWXippsBsv8FBBI1cr/tEI
39sqf7AFoQN5Qe6KPgXemuZmVADL40z6RYx4qcuIV9FtMy6J3ZHO+kOBSBEk25CssrjLU1eBqPBG
nVO6rGj3CustQNGXlIs5T6xFK2yoyX6oLbsOUEJcVIpi3u2mCTuwh6gVfPunKa0T1NwvY5zHS0W8
YvbpuoH1Oj6ipdjkFv8RO59hf83XilVf4mxGj72o0vUUe33yLXMIhkEnOMRaaQ+HTTje+rzHXpYM
43dUx9MnsTD6RAVa2WXl2mOjV/KNhY0FKhetJ0DvU2lX513pmqmvHmsNriqllxTTEjab3kt0iecx
FqVcqLlrRv9bWzk5FZ6I3P1CwlkdTBBOD9VgqckjG7/wdlRIcKiCCtOWYCErw149azvFZbLSeFct
WVU2PpmenBDhWzL1SCuNlxaKHKzCLFXuKrV+MOex1dlVDcM35sM0NojlNkpdeF0bPESNJRs41eTO
91104U30RdlaflM8iDcxvvhN71cNhsDAXdRudLnkY7WJmQkuVNzJb0S0/DBl9VqgC9v/6p8inU57
jqLwUjPFjnNG7cWCZpY8bP2+TFfBLvykV3GeYjkBP6906dYE2Tw43leXeCF6F5sAUd7ImMLbXmN/
xcMCZdJHL+Jy6wtsNZFM7f2qwywtjJmoy6G4sBvH0gAupWF6xINuhcqPLckXbnia5nTy+WtUm/UC
+DSqCFpFF2wHjbUNGtND15bEtgNC1xTBqOc8gHdR7b9OQTzazZitgTuiz3xAcXePqanIIrVc+pXA
fTQlU+G72J0GG+pvkvMbFHk3/pbTNi4ypuEHjemCvWyaSNH6q3knQjYP01TJR22EmIqm2WJFT3uN
KXK3YlKLcqBv5oqaOLwMJIdi3tcDel4ChJQU5wCYPJFQh0BvqAr03/qnjHlsX41qKUifTF3RKTsh
ZiTAjl/3eIhXa5AEeTAurBjN3FzoPvCeFFrYCxqPyO2YMSInFP9HKc9BiFTViHyKuni9g+Eu3Qdx
baqyn2t+GTrsrC6svFNSoRO97pZhm00dHrmLiqOLLgnRRu+fl4ntwcC4KfBuIlLbIzMN+s6ryb1O
S70cs9RWT0jfbz6mqhEbePSDywqmgdukGtAsz9A9fSKVENskrKaHyRlz7lnT0JlhMmA4QTXi2Qtm
h/3ZDs+x3wHQFbXDaaOpqiD3MwXVmNNp/K1Za3rZDRyNcDpbX4c0gcc8xgMcTezU9nmHBrN9BFR9
p/262c50NB9dQvWFkwN1eEJZVEdmZjwfWdz4FrXzyLbjgsNIsMT+yxyv7spKhA/k5yJTNKOH2gMr
LsZxj1sjO5gw5E8+tPOugIzOP6C9O80tzqSbZorGvYfH3SkLBEXte9i/tYDqytjr4JtBeKp3zRkU
bSVd6PI0cUY/2nRVWaH1+trX4c3SkxipxUkwl41iAkvEZjUKX5BwSS494+D2Du8hu1gTvPnOL6rI
dxtYN2y7UVLWF8PauO+Q/J0jCGsUD+VLhi23RUQUtuwAHmMO0vKRofvrC0IOWFBYCLUPIMjF+fus
vlaSZzemDdJ914QZZG+sG68sIKXLPlwfg26yl/P5jEQXsUtd2pxs0kMyE4v0uQIXhL0IGrI0HdQx
HvzqSDpfbuKs1bfWYUzjvqLPdUuekRXWHaGC5XnsyfaLyKi8ws6oD+nSDYeFdWtW8IbS985YXbS9
tx5wj5EvnaBodBCJQ7C9UAcbnCOCYb8J6W3mQoSaZ7jNNl5Ti3ljVZgW85ruMB3h9DJYLLHi/GWf
4L300lyOODVq6O+gUTEx2yGMLpvKeTJ6X6FP9Xsc9/ObQrIV1mni981WMU+romp6zBDQhUxrvq6Q
Lipehw+sC1ZTLCgAhgmGtX67jzFqPMbzosmbpd0S5sxLAYXBqpU8rJnAuqeYvciFSEWzidagFWWS
ofOE5GBS2JTXg9eg9kT7Kb8JedS6ey+IaokZcx2GBF4i6PsuE43t7boZetLOKDpDeqEpgbmQetvP
S7Xpxy6WshTDoINNIiKc39tWB7fScDQn75Yx/G6rKFBlU2PEXEvuO4km2UYjyP1nSsofwMvQjJ1D
URA2Bcj3E0k0AwXqEnfO06BF/JYc2y0r9QU6vXuRrxuJYgnv4e/Rpx+gdYB7QQQkwOrgH/uE0es0
VVnCA4jFyTsSpVsMB39/gR8gaH+6wPkf8G8sW8p8lM3XeEtxgGmO4FCK/227/f/6Kgnan2FsBdP/
10TKeurGqsfoid3/sp5u+v42Dn6mOPoB7ohXz5CPCg6IQlbw53cy0kXxHsPDb7U0sJpAtYU7pH0N
bsnBgQw/52MvX1VX8p8Anj/4CAGjRmD0AM+ju+UTVQNuoJ1UD0TVD80OaY03Nh1w/7KfiDT/+v5+
ayk/V0JH8H5+Vn77o7VY9/BydROmXgdTob4PzHtT1UVKfvZh/nXd0XO8JlYdJsQMWuw/f5gsa3TA
z50789G77u/Goiq9wr8Odw5Na2o7X/xM5vfXDxEXxPmSwNF9tmV8urVMQniVeMgcAqyCJK2aPIkk
uYb9Y/nJgv/Bx4gVgja+AEC7H3xmvbA6oTJYcf4jptl4Uh4iDnGLR3FM6cxlKLyfZV79VQCKOMZ/
u+CnO4x5o99NDBf8PcfN7IFu7M1PLcE/oGjO14G6BZZQqE0/C1wayefQCcSQna9j7jGCI1VwLao9
jg37n8pNf/wx/s/VPrHJQxWRiTCOY96Oo/l5PQR7OMdpefZ2DMU5KaNBEFZ6+FmlyQ+vC6EweoIB
95PPC5PQKuHxOaQTEsYSqvdXmcBqWAE7XdIyWunD329cP+Dq8ameZV7g3JCZ/Tmj0w+I8VH5iZgm
C0JI3Zkbib6rCJdGGip/nnbIQ/0JQ/PDBfNvl/xEODQmjRiOIvDntXJ8w948Ht3S0p1sZXDnUiM3
CAtZTi0mvwtB6rH8yVs+f3V/5h+gNDubRfGoQwbY5420CSkLJoo0QHZ1FgqEfq6KM4eaIfBAf/wR
7/Qfb+7/8I/u5vcXHv/1n/jzW6eXQfDKfPrjv67E29CN3Xfzn+df+++/9udf+te1/mjvzfDxYa5e
9Oe/+adfxOv/cf3yxbz86Q+b1giz3NqPYbn7GK00v10E/9Lz3/x//eE/Pn57lYdFf/zzl7fOtub8
ahy+yV/++NHh/Z+/YN382yd/fv0/fnh6Ufg9BEc1on35x/Zl7P7yax8vo8Er/Ar9Jxgbeo4Y9kMY
1n75x/xx/okX/4oFCWadwrcHbyDW4S//aLvBVP/8JYh/xfQMS8m5jJPil/CjsbPnH2W/Ys+LUnDV
FN4MbLjpL//1/v/0Tf3PN/cPnCRuOiBeI36bfL4b8Vrn1Gck5MDUjIrTT3ubbCoV2J4gJqKTRQDM
fD1NoSIU1pcxjAs7JDh1ALnwLqKahaaoqXOAfpe4f2/wrEY+LRtJvWGcXSdtG3/3iAiPKEwMDzHI
p6BQNjEa0i/Gv86JJe8BT9xrpOr1LYgb6pBtlkELrqxJiw6mIVwgs9FFS+fmNkRgOg5KqQJ2YpkL
jjHj/rpBNn58F3GFwJAhIs/p4ujW1RIsAdJo1VwCPfZvFwz6vOwRx3s5TWhQA4bfX/ZAKw5kAqRW
G6LgjPQtovHWbP1g9fkAY9u028g6CXbe0ow3qyb9U0dHVDyEuk3vVBTwG9mjKSwXwcQKRup4yT0Q
La+DAnYV8zREBDCd+5txde2Vaf0B1ethX0PZh2OrZ7ZRqDMWF6AjEsCjE875YTsDgbR1gKGfq+yJ
1BF1r+PIWemNPZ7XtcQjLu997p9GBjc2W9zNomGNOBgOeikeFv2MY/6+q8MWaKh06ugAC16ns7cc
uRHrNTEdxOl92LqTBJeZe71ajitPH9MZZrTjMAzo78UizWNkBpZjZ5ojApwhD2z1qA4pSLQDvojx
2iUGeg8CEuIlXLTU25nIZgfYub0AbACFOBcODTcoYkSghRx23mz4wTVkvA5BYG1b4NcHYUT/MjYB
fTSum8EvQGb5LKZwfYKnjN0b4vpHaSjB6jFiC9y3uUwpvsDSYxnbVHyCgjbr3XfIXuvmfqlbJm+7
xmfl0GkJIqh1wsZIfa5k4fnLxqRds3UBR3aDmqf7GOnHyGdORJDe+J1s0aPdLz6MswCwsjsvrGm4
QZhB+o3J0G2lR20eVX1/DSoN7RgV64tgMGGVB8M8DHnP2vq6E7HehHrBZ63py+Abe9WFibvw00pd
idhIBDObbKM57KhAnLuXJUq985FNb/omg8BF1cuedkS8csR243yGR8e1iTpyhcMe+p5qX10iLyfb
wq9xTCfSbpZMA53ufMCXw6zehcYR0AQIr41lCFxrDuMb0Eb81nZBUvLVR0tJN/Rlr3r1HSG3ZN/h
owONxv2rgIzDs24jFLtPkSp65XmHyLfRsfZnfSTAJL+ETLU3nKrhGoPfuq040JkZXOJWt/20S7kH
Cs+stoAJb8A6Nq8JcvnfAHBmV2TU4bOIYdHrZgC8an52umqOzTTQDxHWS5PrxKvLipOq1Cqr9nVv
lY9SunA4dgaxuXGjoqLyFNmNqWJXWTa1D1MbtZsQsQEXaNxIwHWi+50gjPFd1jS+MmBsdtokzW1D
OuTFRApkOwLONtTOZ8tftmwbnWYIc6rUJaEOtePgv7d+iug2Gct+C8tDtpvXpCoYJsKNIvbRm9Fx
vWbBq9/S7pQY4BEZIPAdGc87wzIDUokY73bnrfTQGvZb+HdWeDpaN1Wyio8UJoMd+L3uWnRO3oRU
hRskhYv7yKZ9lodSDFcms/OxApATFhUL2DPvEoy44GGWnefP7gjCVKF8EeB0BwybhWU0pUTgW1w/
FObubdtmY46o0+jokI4ncnAvdRlx3Q05PhhSxP7XoB2iPTJnzFXg1bwMdZDdaDwVvrcIYzrpDIwB
UG6yg5GcaBAOtpl6IKZrN5zqWg2nKbLedmqz8GDnJr6XhozbjLbVEzhiYP/d+MS8tcplu8pCRGS8
hNRhKYz21m8euN1iniZvk8AGeDWtHtgJGnddERA9QQnF5mRr5OpdhgTZ5mXoAV1GnLHAWS9Qa/R9
0pWecgyN86mpQ3vNY+ASRbxSil2q65MVnYkWQUE8GCpx5sjmbjMKooPLDrvD3O/aBm6PbF93ztIS
GBOPHxXi4gcAlejG3UFp4F2xhIudcEjC4+06gYurU56vECnc6HkCjrxAxl9UlolTJgCq5z60EGne
yCo4UjKAkzeSVz3EGY0wue6ioMTnFExwsqS820x40E5YKZH31WL5Cqxugq0/ApC/l7MKAOJ3HXgu
uYKTRxVk67DP8GhZykpGyXZugEvNgT+WTtZmn9RCR6e011AQuBpM5gr1BUXs88L3y5AOF5mV2UOn
yHg3honXbpq0W1Xh9/wcWK4ijN+t69ITM6NXiCRDsojED/d2zqYcXTJg2/mK92xpo28xq4Ba2Mwj
boVrGngxApEasLgPcSQEjuRgaDdgesHyLkAcD6r3F1ZGHlseoVdlXxLlN3ORROyxGhqQrEvLgTTX
vh4vsD3NNZA6lvZgkrLUC94oqRv/gI271itA1Hhown1VLYYdEstI9BAHfaCvvClseVAKymZ3YIi4
l5f17PAQz4ZgBXBer8EEBnYZF4BdCyES5S6Kl3Ix/XyQa5q4e8xes77WKg5gQ1vmyn9qu2i4Aba6
FNM8ttHRn1XrfTHeCqutWOdLY6J17weJsgXDFFQ4ypotnh8dgyLCDpgIahtcsCDMTInKvh53vakl
28WGDiKfIwk2u29aOqFupqVXdUJhr00MsXE5OVfPSAFK0LTnZ1yhsDZK8IUlaz1eJeMkOTYdkGln
8jB+hR8x4rhahT1hMm4kF/66sMMQhxUrwt5NyFbkTNIcHGId5KDG0mvtaKxLEpq5TP1+3SajDD9c
vPKrZCJI/EeqzvjR4ahUyqyJSzPoaufAex3D3i4vaTOv3+FTIOth9hefgB9gqchTv+ZbFS+Q9VuP
IDymJWt/B/5CH9cFSGOu4gZmNYc6mh4VliiTT4QjhwzfY5UM5lXIeryYnMS4P/rDJvLnFLwbdosp
T1bmb9OGBx8IwMwO8dRk99rE9K4XtLsixsa3CEnB1NEgAP04jNoOm0TF2ddJBTuLIMtT3874F/W2
xuqT8QgZYNKPy5KrM1GQKKXP6wTkQ65FnN1UZOmvKuQm2yJmTYqAw9SnX11cme+8Qg95IcKqvW/R
JnLdisHbSgjargV2mGlaZIk8CJzslLDfm87joMVT4g5u8EMU2ktO7hs5ZE/ATvQxSqIDjgTkmpkh
g9BqHrMzaZ4FhzgdzUkJkj2NdoHKSwlWZ+XCHH9poWncTWpaNwhFCd7QhBJJCFwC9Vg3S7yhAcd8
UusKoajjOZYVC0nmodH1d6+mIHfcvE7dLgtXLXcJFSeA5P0mDsYKZKk1Mitqru1d3StweuHIo+ew
G9mAEKx1bHdrO6MmrIFhH/CmCQE1w1S86HAKgG4HKfo8IuicscqQ5gIBpFsxg5tq/oLPoPlQVrH7
JRy3oLpu4MlMCobpFZTiiNnCWrm1DoxGVgkcGByPb4IVcrk8XL+pZPw4P+gYWvQux2q3gM+9T6dQ
HHvcgccwWcOtSE2HiD3eYboAK/URNCvRhQvYciRy4Dec0+i+P7+gaBBHguCO8cH5FZLL8dwbwUTH
7mrGOgPZB5Ha2kTLKYihwWtNSC/iKZV7fNDmVoGZeK0EXS/DZgxywrney6wneWQ6r+BVPObJ0PUS
34DvLpowYJueDhOWSI1sYcTx5sJrEaEh4U8JoL+L6x3uIVnKAdolH/KOHkoqUHOQy5gbD1mIbcUu
wA3mNvZn0ENpdw36iCFlt0Y9JmbDLXYRsNowBOSQTkxXiM1kx2hY4hPzm/Adrgvva83DSm39bk4e
SYqVmS+0H17dqqortbjw+9xH+FqXyJ8uek2aJ9ktywfscqgcoQ5l50PLQJPGbEnhWgdYOxehyDA9
G+mNCGgAge92iHbEnd8NXdOWE6TPTzJt6/fQxNV106zhG+Rs0DT0qSc2aRPJLz5yyp6TLtOncPRD
Xsz16L3woU9tmXruUFWNfQhAQtTQFmXT9UL4ejunhvUb6pvktYb24EjQcLbFX9rZePb3oJaTdx3I
9LIiGkPcTJrpJbXdVE7+El6IKTpRHw2Pedzxg55m8U0PVV9kce0eQYnRN+U8jpsqghpv1dWR46iE
QcOCoI9qQRBZMYWPylHyoYlXvZs0Rh5Bt7Rl3XlPzFqYwVkSlZVWY5G6ODtkQZ0gFVx22Q5hefVl
F2CkdRhJN3CX19d6hKoPQi1azt55k9TTUKCgLjkI6dhHuoAzX7OZ7SC7S74G4cxvUIbZvzZT6Dba
M/Ar1D5oaUxVwsvrNrQPNbSLGkyQ+y58CsipTcIOCs0kqx/DcKl3DpHsG7+jbpOwcIH0p+q2NpLu
kUK1LPIMPBKUIgZ9G6PiEA+qdQZlqCCxhL4GgdKDi4OtWV0IQRVSBjExQDSQtnheT7OsSxVP63e4
omiO5072AJXMfNeEc/iF1maCYgQkUJyA2CudB4YJaf7DLVI9sl2QdB7yPJIahzwrL6Grm6HWYx0E
aUxMu6zHEFvN5j4b1kOI81WuoBK+1UHq3vk85KSuhtMIMdK3WjTpdeI3sljdYPe4N+0GdJO8wIdR
71rSYX/qvK5cZc2+UWSR5GkEPcIIjcFjGDdQ2oCh7PB4Fh27rcc+funcRO8yULnwg+KFdghSBEpq
gxDzjDLrVsql/cJiln6bheFPddXpu7DV2C8JGPlqaxG4zaHmrYZD2kfBS8jccIOUi6iU4xmI8OBa
FF3y3P+mx7A4ZCKGAko1AQ9AHy9Q7VZZ+DZ2mm6J48HlCJVIgTkt2kQazgCjdHeByXLZy8WJi6ki
4ZeO2HHDlbV7FEaPj3gEjF+17ZLrYV4IRMORV20GuYK0jAYMDlQm91Vb2aVMdQJ91Coy2OQHc35g
z7y5s2LEWImZFkdz4l4HrIFrmM3Nu+CzTTZjHboyFH5SF+BSG6/wWMqjvPOmaoKJIspuVcsMnszU
ZY+c4OO/MF7qXYcLbZ87HscvuDfFk2qNkphe/Y0dMnA79PzF0nPfUYHnCnSEKH9DwEnXClJQEanc
+HMQ5BEwVQvte5jsYGiYruHIpyVFZ98VxNjNWg5pGmGs9tc3CJzXpsTMMCQFlejhuiDV1NF8Chii
uxuJ8Yr47GBbHNbLgWGW3LAI98xWgFfPfgdl/z9KCpQUTt3/+C8U8i8o6ReMJ+9wq/yOuP4Oq+IX
fsdHQyCdvn9GQXGIQG/guQPud3yUZL/GENKCKweJhXDMAMjpH/Bo9CtK/8DVUYRAIgMMfo//hke9
4FfYCUKEC8cIdUlx4A3+N/goCoj+BKXDZgE+EAY/9NMBdgWU+8kLMUvcSiTJ7qoUpMV+hNxSFv5i
sQeaOOYnMon7qoMCPztze7k2NaRG0FKf8IAJHnhqI1FECV22CWntzkXU3nSLIw/M9vQwzch+9RYs
tf/L3nksRY79+f5Vbsx6NCFvtpLSkpnYooCNIilA3ns92+zui92PqnumIWHI7v/dzqo7ioAjHR3z
M19TCWm3AIfjmTutl/Ze0WdgXsQycAQDS1FYSRFKa7XQpm9yVdTXip9JzjiUGru2y9Y6ZeobJkvc
9kOBTE7uxRSFwi7z72qxALhT+F41AcIWUNEtDKW1G2KCX0DVQn6mlvusGPPDqKf+YPuAzsqdZKpF
mi+KErfR1ygvRSHdTpKagAa0jaSZ1E3StW0twJOSK2TYvKKQIdIlTTneNnkCzEUzRpViZe8BJBwH
QNa6UPeXYJdDQNGmfAS5b7mTDrQm9ZpIdPK8T9+qTkuXJWoEV34ZlndihYGDw+IZXoRIMu1CniJu
60yKf/k+RC2z6rdFhL9HUYarxCqmx8GLx3VPMckthGRYmyKnU1Nn8SLrR+U5a8T8tQ0njtxEb9Jf
QlpIxDwCiL9eaeYEIcgMQl0VQSX90BgUfsa43IxaFUImiCqgRPn0Enmed1XXbUcWK3noMDVBQ2FW
m8R4SzhV8A+KRhEE5TxwROih6pptgY6G8US2C0SmBklusFLiPXozZbboUCDjwvCaRFpGUdAfeaB2
A4qjcGSpFlyvJC9zW49Ifpn7sgzkqgPUCUZX8VhyXdpynYbqbZ3XUb6i+9N5j5VEomVLY53uUgTj
05WHjEOyFYUBUC66FP4uGRNKxZTqqfNqItCibNSRfwm6ZKPHDbB+Y+yrJeBhNJ5LMGZi30TXja7X
PxvDN/BALtPkqSOzuK4wCpZs9JUm2GsqMDrRr9BElbP40k8BOBW6hhiYgc2XR+1BQUDOkDj547zC
bq40SkonMlVustPJz5blZNWXPcL+FSQQS6MLyjPDD1LHCdRPGT6MNajaxkySpaeSsK0U4K6wekq2
D7S6VFxPxRQcorgZH43Im9aSYMY6KZDaPyZDXV32DUmEOaSgSPtcb14oyeeaI2SC7rm8ZLBQEZnF
3LyewqeY4AS0K9hjLHQIqsy5vtVfFX6aLUMSuNGpLT12olLM78G5im6fdfkFmRf+M32+Rvh7l5Ow
SRKRFHWZYbQrHy0vWB9SSYk66amoJ5ifrZDYn8jxfW3GJva9eahIp/FrtAQLkc8kgMtQxVP9ltVs
/5AAbp1Rxn2Wiky6CsJce+zaNN8ToZVvCaHWC3CzXrY7KwvCRVfr3V1WdPKNqOaBqLgp1ptTgdF5
H7aN05thlt0IetU1y0JoK/FRGfi4ByXDncb10zLRBJta1dRu/NBnCdvUPHcAGqtVbA2EOgF13MKt
Nfy69gqFiFUR+6EdeZ24bPIJqJTWF8ZCltVh5hM8CJYnY/MWJ+YtnB2rcDqK+9VLPwzxBSeS4CrN
CMLf16JuPYFJ3RuAlq7R3jXQDkoyUI1AN3sbLoyJ6Z7Qw2WCQKYS9tEGylY9zIptH8fZrxJmAIxO
SbDKu9CKPX1VTKOS7pI2H4wNgFUKYuyq9Yiv6NrvCbAQ4sf7mnQmvcSdLJ5snOHLDnrVgOpD7/cs
QCm/D011KSa8TV56fXWIqUJhkVcSGIlKuRD6WryNepCjNtsW1ZxKQRePDo7YO5bRrLSxcOrwsS73
VguorgrAJdaC7op1eI+n43qG9U9WyWHx00f/rENT04r010y4jfSfVZNCbtgSVqMrU2yb/DUYu9Kp
Sl27Ln1SSKkMdNZuZUR3YNHiO2H0810VThLQb8m7pYjRPiJImq6EJnEMga++iPLRRHJNT6z7EEDo
g9bQtrCNShqu+RWHRHywiyhhpXRThmGPgC2So8JwOJRjTlGtKA1rRREahViv0IJrpQQX3UO3WRdi
UOxiX6ciIdAdJbSfgO8m44RPRkq+aJeFRC8x0R44Xa0rY4wa1Ymz2Fxw3UEYMzI4KLYYKmTOQTx1
N/SazKcQ29xHn4dqUi1ZqayQt1wqhocUyMjrVGsAo/3Kp1Asmk+dSRWRFCoELSLfaUoN6hlyk+qx
gIiwo/vMSM3MDSJJCEj7gXb7FCtfiEeTbQXOr1jhANMcAKuPlwNUArIei+lzVW0C90g7JhCWUtOM
byZ4T7VYd50uUVM0JHWle4268dHvzxxJkMzuQh7HINx0sRTUTmkAioNYQ7LjtokGFriyYiS0vaxP
b8TAwNwDrkj9LFpJeGnpZbfJoViwMuPlrJdIMJsQxsI9ysNKvMC8AqSmVceP7dTFtyFZvJugyU0S
H6e/2q4MVlyCqOhTDlgqFdJRZRpkC8pMHcft0D0lYShuy0wxFungNddD3YqPdPfERy1m+cuANLem
2Ha2onoDCHKYcKIZ42nQx5O1SIxJXI0djgeF1wUrUTYnV+68goqDRQAjAnCUhYrmp6GSxoV9SGkt
aFbE8Qr8lTFyR62P12NOLyjXgPSMeQbYN84LN9CQrvRjZTrWQ5k5ZafFjkkRdhEEFvZeGX7klAiS
NRwumk896J8IqL8NLQLqXNn2hzovf7UGuMtSbOmVwo7YeXISHgKphaIhhMNzTyF6ERblLzM1ACZS
sF8ZCc3XQQaVFYST8QpqUl6FJNw3WqSQeTRlkz9GgiTTZ+1Hfa51FWxKNbqwYhDgAWgWU2qXQlE+
9NKgUub1Rt5TTS8HoN47K/Gzci8N04hUbBOb8atIg+ih7uJ6O1IBv0uDFoHJMJiWKi0k2JtSChkh
jAO6GKBTfZJzGUhumw7RjRoammu2hXfFtU4iN3eU5EOg0hku7ZAi11Oj1d3aomv5swjTaJXXVbJv
ERPbBVJjvlA/A6QCpv4GJd/yUaTKSsJlao9NVndvYil50rLlspnrIDQnaQ+B8KyaMh1sFNozN4tl
/TmHr7FAfJ7rF9UGb0F5td6EFEptT2vJC0Xg/bN2QK491QWNPxJwPd6PUYAGKkpc0mWZlOlCqIf+
2pQSnYpXCIx1Qau68BZTS3Dr4vvUBnZR+HQ4yS21QzBSadc4x3/UOBM4fh8aF3ndRT9gIFICZ7Yq
tGBK4TII1eCuSGcHXEv1XYTWE7qGlkQd73dS87/53b/JMyjkf87vwMKEz+HHBG/+jT8BMNp/zEKw
3HbopFgSgp7/leBJ0n+ga08apygsDgjgfyV4gqT/B9gXdCeQVhFRgZNJu/4EwAiyyc8sFTDq/B+w
XfI/yvDEj2CpGQWsYg/FS2J/i4+KcoJbLOIBCipEWTsFIrBvFUyPhzaFKg5ntdy0RJGSmilXJVef
0XnCC63o7Fg0SnbIxR5P7UYNNp5ZRWt6vZk9eh5cmbCTVmByy5ts9muFdJoItk6P66ZTyhetMZqD
USe5YZe6Tg9UgTzdqNg/cH2+Skk0JisIO33sIjhE1ZcL47aAvLXIkoaHkz2vfIz7FNZWq3UcPQEt
JLhLgsC5Ok7LHLPd1A1L8P0SEcZmaFKi71GulMdCUtSS/Qjfp42xcO4sXH5TYdOX5s/W9/OnrJr3
ja8dm8aqrrVwkneG1pbbplJ1p4rUfpXmlnjVoqEmyrbR1SQVzW1GHyGRFkbqC4l4a9HADyQAKSkV
Nd2VAxNq63bCscqLlnMqYJC0Vcj+Hg2zsp4ALQwvuu7T84+nGPFEyENXQ6Tl0hpGYHIM4kiL1yRn
MFSZOZFojA7bCFMoFyCZ6RDl91ZgpMCDlWhh5mUPqY04on2w0mBcK5wi5n0Vq+0P6vRZ/CxIiTK5
hI5Q7ibQiXQ5CvkYQ3cetlqHWhr0ntTDBluM6fK0uMOWbjJwm25UZYK+jVewT4N4lMhdZCmMN002
NRTqmtKCxJOIvav3xjR72NOqWUeiEr76eqipa63ywtgxEkDUyzpoefiyUwzaPOLA96GBHwwMUWeX
QxD5oPUhCtA3KIIZnBMRACVNIVVLmbhTg+WYFE9lAZKQfqUOR2XqfIKBiQm884gDxp+iFKoieb04
/FIaIwu9vTgX3gkDdWss6te4MtXAjbRBcRC1qOOXnGZPVhFTwUTfFqayNgN5D1x1P2QanYjIoJMS
yD4dnqCQizvCAWghVtbqqyhIhmavaJH5y7NkxX80CScw46C9+lrXsQe+SzUydUluLEMrRg5vsFkG
IjBrxB5lB3QK4BjsxSNwMqKWmnvZipRm28pRyHuP5Rxj56MkvDZpp5e01gMqSsCYqgWJVqrvC3kY
fpRNK6q/lMhSXkgyNoVKsxUODeF8Og1yuEDOOVQALFj6K7QjI19GdPyW6ZQ3AYz0kKBTTjSY+56l
rmuBrLgFtoU0iwLrb90GbZ+4TU0Nn6melmkHJIB430ib4H5qiDzsqlL0ZFeEfTceVGFsh3Ukx0i5
RPR4W0WdtHVn6j3qvJ4y1G6veJZAa9WPjYu2DMbql9Frxi8q+kPgoCpQRQ9NpafP1CpEDd6jVdPW
8u/whlfGq57GNFReZeqX+EyZgqNCBMlnNqPhvdLTQl1GVrPmLqsg+jqloEX9IZgCSXwqsklEm2rq
rFqE+lFYXXDfV/WorNsO/+0RvkckhDv0NzN0ZzUwNOgqjGEYvTCdSbyEdm9qtxBj+vpaI41riCC8
VHJELwTDsIYkq3Cx9gLtg6VlZcJ8IMaGRsKbeboJ8ZSAqLsbSz2Ib4SgrcItEt5mFyL4DZ/svmmQ
KrggCglH4t8pidOKYIHy9ZqlXs+7ZNAQ6M6q2MqgKtZw2hJntKI+ODSAXaxbwyPV2UFMMsOLqvXN
nLTJoIJjGiF1cC8051xJmMIbvWvz1SRmFJWmwaeMUqVqUGwh1wneVUYdkHNQMDyI+kIsRZQt0K/V
1z4s72EpBGo9u/UIT1oIMsxG0SL3We5oD3CY+LocP8m+p4kISjRZetBlI5YJY/tRDSC4Jm1QbCrD
bEWOMLnX3FyGCQqyrDHHbusFumdutUDq5At607q/K+l1qdseAnVzIYy4VjwhJqBRpCgRDL80Q5yS
VxBD03Ilx/LUucWARs1aV2OzXWdU2DWn9+LsXk5HqVsaekpyLMRhbL01fpF5i5DDwds3XOFsAgOt
yg1MXQ5IBZjFA+VO/U7JKCCtzNCoh0WQdLW08GVOKzsSG8NcK4NVTk5WpEL/qkN/jvdTYQATSang
Isie1P1UL+CdtvHCyHt13JJbatEzUIXxyiqNAUeDjLIIniIKNf5xZXqmntZuWwKuWoJqePHDUZ21
HXDAkSJ/25FS3xtaod5MsuH9kBornNZtK1jbXg+DFaQl2jC6N7gw6cTB8fOoWoYChyj5t4egSqVv
PF+Vt4U6mItu7I2dR7K9M9FfBMppIrwIzHMWRwGUkUyddOf1vrRQk6C5z3tTo/Ylqgd5gEVuAvSh
xucnK4nb22mi+g4Uj+6EEeCeoA/AhvqUqrEVLLRmH09F5HTtcJuHQFLGLDkQTCj0NIbqh9GLcMDa
ZNwXnRS44Ipqp42F7aRH+8GgAwXLVBxt8LaiW0QIRIw4bVGOylFP9pt43+rFmwyc35nE5IdlhPUy
D7x2HcS1AlCmEbBsMRKnUaUey1tf6+b2oeigCvOzEMxsm+dafCNaxU4EzMXBMJvWUHGy28a/L1Jp
XMPhsAQaWpa3Cv2JjFXNx+4B0QEVvM3gi4hz8VleGqqK8OqKmIwOXYIr7gW6a2FjCjQHi5AaeKUu
jVwTDtR+c4ocYRHe1eYAIL+dr8B6VKVV3yJM4XO1Sbbf6eraaFMu0yJRDpPkezaII1jFnT7d6Xmq
RM6kyzulaimw1gilCIZYbepU0HK7ay3tss0nCLeKWRpLuQiUGH5trhxbupXVAnozxH3NM4VLSa2T
ZWp5yR5ERhkuJAmzeUWHyN7WQXWJjuHPLDMkJ/TosmlCfay1RocTKSmbOKbyKTfDG23RfBGUbZDc
WqVmFAtChocRHerKAQYSJYtYlvUnXRp9bVFIkv9cJsJ0WVSQ42wDLCy0LUmlGJ6AxDQXo9qJRDFy
g1txV/Xqr0CpcJApwIr8LIs2/SHopNaKFgq3ZUW5nQrh4De71E9JxaIMCWU7E7QfpjB0b9I03HMB
FeuiSTrh5l2o/yeg/D2AXJr7H39RDYie8c+ZFVkRxSRQN06pU3lqohCR0D/NduWhX/RbfRtAune8
zS/dRrJj/CWsZqcQRCTOGnfOqlqfxia9owyJYvAnRTWclTMaQEAbZpnW5LFeAUPb1Bvpx99QFJ9x
8CdjAeCHmKagHWyop9wtYVQmINhegIbU7Dq2RD8Q2PACCNEScN3teHFOf/Ejh+T3xH4YcH6gd7Q+
oj+BTJcBI8QsZ5MQZQUR6LzW7ReTKGkqTQOLZMsiG/k4jlab3djWf46Tb2fSUb+cFsPeP6tHfGJU
9Oc7vRtrTsXevZOc4iEBiYx7fGduFbfDlc4lOnzWFtYqWYwXvuz4Zw1XTjp48wr98IInBEx1yCCS
IwnBfd5T0zs0/U0dyWfokScaY59f7eRzoUUkRLrBKPNa7HaZ61/H+2I9O620l+P6n/lC/9dwLHwV
8ojxyTnDq/sUXz9zxhPeqoXvTt2zPtyf2dtfzhw2QNDL8ef4RJaNUBqwlIAIp3LpLC60JbAXd7jQ
N7NuYHqFwtVeO6NoKX+1z2j7Ar6k7WpKp+LcY6xT/CSlxit6WPrIPT0VuwFL3PpHWtrGwXCkreIM
KwkNQfO2vgPY71L0+adcvD8m+N1zKHSs3y/VDo0vFDp4DnPfMDywLke31QeEt7CqPuvG8KkGYULM
V/EhoVAizzTKj6PllQpas5zZFStpKS8AxQBZwxBXXEZrcV0I9pkv+3mWP4530tUWB6MI5Xk8YY0w
DhLo/sLfTzf6Ldjrxbiu11JxbsjPi+njkPN5927vZ55Fb6BiSHHrYcqQH1AwWqmb4q13NUdcD6tg
cc6OSJ4/0sdDW5+LO+g1q18Riq0IVwaErn0UKKtN8JBFS8VFqnfze+ir4kK6pjCxSMCC2Jp80f80
3DPz/NVLA2EgjZ+XNOD2jy+tZCU0T8PDxWgFAWbpbQKIqjAd0b+cDbzMw0j3TLDPjvvVeno/7vzz
d5NdW2mdhIRjdrCblsWVtDZd5ImOs5PO33DR+nKaQeYD4cCfQlRPPm3V9V4FRsLn04brBhbOkoRu
M27k53NWGzPo4/MX/Wso7WRbJvHYqoPBUMnO2qlbtNlBT7E3wV7eCHvJ8Z3Zl/zsfH6UDZhPAxbS
u2FPvmOSzC5aFcPOjjOSS7/9Z7cu3XxTbKNrCurnNstX4yH1zKh46mKoc3IeTN2YF1aiz+N5q9op
LgUPg+yZA0/dYrCtx3PRxonH+x9vCMhGMoinTJmT9+OK6WBPYbaMFAYACxhraxM1MkElDYkciPGO
pQxAflcS6Irvt8hXH5TrRcU64I/z7+O4xmBOWoKIji1UwZpalpuY+N0gjGXm/8pmfD/UfCi+2xQx
nVG6wAzVuHSCr9JFvYrws1OhAfebfhdt+/VZye4vPiTqzJJqwXeGyXlKikeUKEr6pENhBO5xeZgv
0NQJHX8zh43C4zkZ7S8iLKweTBV5C0QGDOWUG1/0NRXRsZnfsSNMxc39VXdLV1iZiIRb7nq4+v7z
fRH/Y8CkKWhDKARanzQN4gTFoygCLBpO+kwHW40hnZouR2O7Kx9ULZ/IBiQ7MzrI3glVobRZ1DEK
Jg1g1igKX3ycHBHeS3p814QNFPgzXOwT/vfvlf3hCU8+ex83Y5IZTAnILLp3cDdWBTZ/lgO40Hqy
rqN1dH2OAP7FqlYVJsPiQFT4/PO98G6pKbTUzNqvfQzmDBAfipNYF3K3HpAk+n7+54c/ueFUHXNW
eHvYBQDx+jiQUPZZKFRUpLURuezGFalqfD/CF1fYhxFOQgWoOW2AwCpHUaIsynxXW5HdmPny+1E+
vwdGOYZIlKlIJvflyRXSahGkkkx987XrWFhG5fH7P//FvfHh75sn90YA5UnrSohkS3M17MqbdJvv
BRSAdWoxLrGWa2z8y3PH+Dw1Hz/O3OAii+P+4P4/dZdE/1MCSyy/BdqLJmJ8AfUmzC5l8ynz3urA
d86849fDAYq0RK4NVZ4X5btFV5GjV8ztG1Aq2whb1D7DXRofeuDzuUpXtb6CfH7Xos0TA5eyXGVu
GOvEgED+qSkijgtmsJLP3WWf9wKzgH8p80BoQLvv42MVyLiOMLfeZhvcrgRwkIu3Xj05cTjr02qL
zngAGkitPoGdpC4RO1zNKrU12k7CWPDv12fmad4Tnz4LCa8MfljH0/hkz4wFuCdRl96yB/Xav5nt
XX7frsHP+iF/kLbUgh3xWXipzwn1fBGOzm4KGo4R88hQ+z/OBKQkSvSa9KYIqZujfpqJL1pf25Lp
iiE0Wv9HOqwEwPwZClrRfhwOZvuQgfs0zaOlXIzK3ki3oKnPrJsvtt6HpzrZ4GmgJ4Pqy29pfVNA
/EJU5cwAX5zA83uj8S3i6YR2welpKIpDbqbSG8eT41+or/F2Pn5BW7jtS7Sg/rn5/gt/PrLATcoi
vnZIQ8IbP1lx0jRGKFBXb1K5lvqDJexC/cwIX8zZrF3CHuNtSIxPvmREy1sEGvbWUTysfgZF8i9s
GgaYr3GUz77YNFNR1+MUvPUOqiGqM6QOAtIBkkj6Y7iKd0G9HO7Tcv037Gm/frW/Rp5//u4UERF6
iv0B4THMfycXfJrshFss2Vf6cgBudAkc9cz6+OKAoICHwIAsI3xDtPRxRKhXsEZK67Wvn0vwcSj/
2pMlbuCEud+vi/kSOdn4s9snwhlELBIhy8eBZCQeQZlaL0ON+0HQOYnymOYbQ1nNQq6D/AjR7cyr
fbXl3w95mq+g+ZAESPu+yE+a7a2sZbmq1t4GqNQsyDIuy7vskKwLTKrl/fmJ/bQP4FHiOGGiPCeh
e3NaS6kB3mRjZD1HIlGuv0FvNGrO3XGfA0BCWzQ62Asyfnrqqb2TAtV7QqbhOPzSV+KiRGyP2i/F
5oV+qy10W16CQnuKLw14Uz+//5yfg92ToU+yXFFP585LfPTg/LmCDYzvEupTgKlGjbGkoNsDk3r2
hee/+mEVnYx6crqYqgBL0ouPYBiX8g9kRwK8Rw18hqCpnDcb/7QdT0Y72Y5FpHhlZsRHNf4Z6JsO
habvJ/HT5jv5+ydncxWGZUL7/xh6xpuXI2ZPOwblU6f1g5fvRzr3JifhiR/EKniL+EifwpKfkUM8
8ya/haO++zAnh3KjQDAW/eTYLb3VdIdMB9iaEAnXi8BtbDS0gRPaVu40LJGnc1Hy57ol8zjfb4YJ
jln81AfpGwAuZTavis4ddtmLJDu0orbjnwZy2W09bpu1tmo32ita3qZply9qZsfLc5n85yPn45MY
p6Fu4gPSb6PjbNaoL4ziuibsvLGW6T65iLFhqVzacY610FazztffKJZ8PnY+TIVxcp4DfvTzKY+P
c+1CNS+8+5ryonQDSftg0ietnPzWO5zLtM8NenIWQMRFeTiKjzNpQvGD21B+pdxx7sT5are8+8qn
kQW1CRmIQnScs3n/QvwxvoLidko3lpFkplqbY5+Ly8fZ0PGrvfN+3JNTAP6hHrVyfDRD4uZki0TQ
4p9vzvcDnBwDYD9ypJrjo9WjrkK13Tu3Qc59n5PdDxmhVMeGN8hr26KZLdEYD5Jf37/F2bV/cgSA
gklauFLHEtzI7Uilrr6evV5me09rkf6QN/2y3BQHc51cW1fyzfejn/tIJ4F0PIx+MaTxMXvwTCxL
YEp9//dnQbBPN8/7j3QSv1i5qXgIbhy1S2lJaQ4i50ZFri9a9yZGrP+fO+o0ZZ6aTgMbFR+LRFhr
6DYr4XDt++7373RmWZzGfkno/3H9iOiICNlDDR4mLdbfjzF/9NN74d20nZona3mN/AbfRS48xIDe
vBlqII1OjPhtjhbx94OdWQTmSXQwxL5Ct5/DT9ZdtSmRcznnNXVuyk7OAhMUSGeJ0dFPA9s3rqr6
OfaW37/E527mxzvkVDNxEMwUR6D4WC5Ybdh1UyCwzdv53vg7N8aXc0arz8QuDIP101O111ozK4vo
2GfxD0LzNjt3bn95bBPwk/QDQ/5kzyX0xeRPfsiU+T8StbrTo3jfSJTzi3Oyq1+/CtpFNPHwAp/p
rO+zJ6Jxfwi5+wZNdXDQdvr2TMH1ywFmEIJKYvtb/u/DAKaUt2bI7Y6Rw82MDUUE/czHPzfCyTFW
0KSfEiM6UtNxpggVd/1MUvT1OfbuHU4myRjpg7ZxfKxcb+WFTr2KV7POqbgDdBcuzzVvvvz4f412
eo4lMboqrRcdE6ikngDwNXbb3nJlpLf+lV0Djh2sOz3zTz2UOo9L1DzCI1IZxH5HWD4O6tKLEOLv
vb6Mtufu1C+/1Lvx5vviXaoum3IHKiY8Yh/iopxtD3V0pnj+5dy9G+HkNBMDX8iFcB4Bz4k8duNg
3UeJqyHj9P3cff0qYPF5TkDFp6m5XrZYYlnBMaKZrx5z4/X7P//1e/z3nz9Nw+W+B0XJn297SCn4
1ueYKfkSoMxzTaYvD2fEPP98D+0k9s1VtceHOziWA7471q5SvKXenzkCvkx0qB7+9yAn3z0USkub
eJtgMz2U9/AGpB2Cd3uDtlK3AP1bdzY6LYT26hkB66+m8beULiBHymqnBYUBL5m4SsMjwHpjodfG
Atp3gYQIyX2gpsry+4/2eU1QPQchCfOe4/STHLLcVTqpTPvUBWDq8x8SPPbvB/jcFbDmyvTMPyFr
0wxr/prvNpDPmphSuXsCobqYo8VxobjTOnSi+24hL2Xkj/3lnzLZ/8sT+jeMYt/N/ycdiLv/+5/I
5Y7s3HdKEPOv/EEUIk39Q/iB//lT54H/+5P0I/4Tio88f8a/AkCDIhgtEahC9B80younJq9F1XSz
NlXrqBKnma37/pTaNZBTAKFwgvAkDdDscgoo2QPXXQrqHJVJeZaFYunVuqDdALBO1xMiubYkGCBw
e1XKRFvPhs5FtyCPXHMUctGOo0m7MIy8tf3Ko8rXyN2g2KmQJndtlfsU+oRuuPr3/yP9+9cPBX5a
fg6hxWz+0YOpkp7NYgjYWv3NB6vT3w1+AKEot/1PT0Y3qV0Vo1rtEk/n7YxQbOBKxsVRG+DIIECm
8utijvETbXtsMQ6TKMhQdWsL6R8zLWpbmJLkvumy5L4yE+b1j8cTkCC9Flt8SNCSGK7+mDulswAB
Ndr173/DJkS9COHWvJRNuhb+xoO2YGWNsTG27x52hOWDtlA2c528HmR1REJoFYb7x6N3s9a6J/rL
KRK7W1Xxi0tZFjd/vEuAXeMuLKJh+/t9BC0e9nCi5a0Is9iWxPhZHlR1maK6s7Wa/qJEH+qPl5Tq
PsMrpwPwPXjFrZi2i8kAeQjZKD9MdNh+v2Fl+OM+aOn8iBgGLj++Pk69dpJO1aLIy7fesvLrUIBD
Ns8FronRxRjTTh4pPS+6xFhYfiXurTCTIWh4ytIXxeesj/fvduvVH/vlPdRXO6m3zvvInPtlIqY+
s1SLfhIZxm0tN1mpdQ7VlnS6TSPMDLZ1JsG06fzcyxdKV+jGCk/g/K3Ip1pdpYHSdws9UCluq6Ky
KYAL3yWSIol23zZ6cS3gPaltYswj6yu51MxsnWH+Fiy1Kc6ETVmnSOnKaJaWa93ojb0SJmV+GQeN
vENAtfEPWRCFo9vjIlpegLj3yyVidAkl4NT0wVg1k1YvJUFk5UlRNS3iUp4yd6iS+ZcQqA75/JoS
r5q2aa5w8DSkZafEmbJtixQnwiQr2fZB5kWp43fh5ehDDASyn/Fp9SItHq3YhJAEcU2ZhY9Re7Kr
LmA6orZWrqLcNyOniHsQlGJQV6UNnzl3qjoLg6WVT6KESBkLD4ktaAt7vUzVDe4AeevWEmYxieNN
8gyG0dEQ23WIFM4KUkg5mnY0QS7fYOuHvlw6tppl90XYUlWsJataBTh7NrbUC/Afal+RZNsUo1ne
GYnU+35sp2wTlLnhGI12KStAfUTfX0PZgSRYhd5zVFSHYuirNfZinRNEUBPCyVoiNvXg6/hgQeOL
bCh/ITziENkmzbyISl2+M1pvI2rqnu11g6BA5eaB8Fhiwmj3etKghWpAKQh6ZGGjJ8vPnMrPX0t8
Kt2MryYGeAkGeffLzw3hLS7QeU01c22lmjfbxmp2rUeVg6mrZOeaDD+wQUtikJdwYA6jPNl8TBkp
zPQYQ3NbNAFHceHzp61gJ6ry89iJ6qINzUUpQU4o8n1IuOFGpYR/mgasqhEQ9Q3HBsFfcfrpZ4Po
Inx1ASiB8GZKLjwBgxAbm5DbNqlhg9SZO07tW2qM6DMK6CPX/jqypGt6uKjIXpYhGg+Jr+50NVor
YgBqNhtXqWS9ZiHSNORuEZAXH0u4tLvRtVZcyk0tIuIi/Uys5nKEhGCbUXaFQkuxCttKoFSWqBtL
q3CYVnGzFZFiFgu8BIUgH5dyWuy0VJ3sqBwitx9aqPKBtBb7ULs04vpBT1lToHcW3VQhZWp1V3Ws
U8LsfX7eRdfqWP+QARM5HY5BcuevSlnubMx3oariRazgxifW6W01mNHBaLDfasYicMIAHRsolBC6
c6g2F7LWeJeqYCIrEQ5w3rBChHsloNOR7T25hROT4rYgcCv6seAjsIOMai7hYVVqj9AiihVMt4ss
U4efqlFbh7iZBGdMqoMoogQA7BDj2yh5sSA06rHh9l6mOKRiEWqdGP7G82XeWb0LBVndjSDZ7MGL
wnXSpPAsFRQFvTHe4LJsOeOIRoLtT+MxqHX1h1ziTSTExh3O4fdFq6l2GsM6FLtxuC6N4F70A2xN
Rf1XC8xm3RT9SqkKBMZ8vkWaJ2jaYXnqKDnypfAD0e+tR/Dz+NyusiHFhdMTbbRslF2dyuad1Ptb
gg3coKb/x9l5bbeNLV33iTAGcrglAGZSJJV1g+EgI+eMp/8nqJYst93d3/kvjo/lbqvFtHfVWlVr
EkQqJj7jYP70wzLjjkwKQjTJRFY3fEQBQ8sCY3d9cBi9MF8S+EO+sJf4K419tIXRF2dz8ggaRHJ0
c4nVOp81T7tPK90ZgowhT59s/nJQpU3esf7ipUXiZkZm8voGe7Z3J/Yfq4p91JJcjxwg702eBeQ6
+F22Y8N5gApH3sRQiuaBZD4PjHtHklJDdImfK7t6MJtHIpr0/tL6cnuO1Vg6G7mPG1YKCo8/sYKJ
bBZZO8jERZJiaoY66ccByngdqfFm6OrnGvAi4ShmptpCR+CcMdXGC+DW6mmcBMGNhWifNHMuvk7U
Jvo3USDxNPARAnnW9L18p0+d6dKgHtu8fWH2ZSStOfH3WhIZu6FtU3qh6DGyph++BVqk8fWbxBqn
hzgx1B+Jr1uFA4l3V8V+ynatnxFZ41ucIiMZorz6VDZ99S2Ute5Q6sOrmYXiUmkz71FJy4sIg20v
BWJEqGrYD4uqCKJlDQdr04Js3rBY1rEPXjxpPQDmdFAIH9U0TMo8ISCma6WNSK1sD56S8AllNs2X
ptRV5Oh1qrrc0QfNKZT0qcvMzJ1S8zaDfewEQmA4peJ7dsvdqJZ97ZADti1alcEaYrlrWSY2y/CX
oMOffI5rUS02hRw8a2aouFVYP+RMoC8SwkPWKTBUslZ14mP4wHKIsAcapbo9msGZTetjxRVu1sTC
SC0BxoTumE5DWO+GFEJxo8rCoYHg7RRZ9K1QElaMCAq2RyMyCI4IfIf1a+soTr66JiQ4pcgWpAdS
zdF222Eb1co+az1W1FnDdfq+UxdMO6S8zNQ8hJTKFImNTvgFq9m5ykPSEjZD9Po+7rrnXh0OcdOr
+7wxeuYHm7NQ+9a6nApQn5UAuTMbNgUwwWVhTrc5RiaLZ7VtatVZr3Dgum9ylZ3KSr3Xu/GLErKK
SWLloiolskcqzhnWqoyCoCRPcqS2X4GUW1mtv/WyPCUdJC+hHfKKdsZoEZjtHWDANtwcfmv3lak4
QRlm3+askHvZC9vbGBqkTecA0tqqSABNrcZmUKy5SX3CqjdR5Q+Mhhdj0q7MinD8c2hGIC8CUzC4
3vQ+ew17tkcJRp0DuGKug4sZiFZ/KNNIZB8t1lKCCydN2xHuIeorAbaeQPgvc4JrGngx+xKzpPjY
RwSi8twCi+GY8S3lULcqgWIBqQ12VMG8dVjQzuobEb3CWsztyc9azxx01vyKNISN8Lnii9UqzN02
IQzoPyu+EUURsFydR3eRmuXGupHkXv1D2VdPHTduk8Oocz4Xf0SxXQLVijc5i4TxsWPRMINYUC3k
saYG/VwFwnSU16xf82L+UylI4q+2w06TB94zP0tBcucYTm1BZrj/Wg/KcWCeJ2sonn+rB2OBWFdC
sCvx7Eet9uO3mpDerrgbWvI03+pCYsy0C3S/8PJ7WWg2kaduAi7Dkjm9uS5Uw6l4jiJ9LLZjXMTt
o0lKXk2iM2ER+4b5FrFeZGw9hIxxfyoR45QlYWcULGKdkqGtm1UOvIDBs88lIuQp1iGTjic1a/t2
Wlmeadg1PYvbW+r9tUjURuE71nLoxNKou6MuGs7v1WKvyIQAVfo6jDo+t1SM1rhNpIitr7lo7Mb4
NqLiww3YKtpNorYWwFc2xH+rH6Oerf3Q2PysIRMBeXgkxnSuIwdpuk3y01xK0mUDeY83xrD5qChh
FpykIOa9Obl99KMmgaxmAXyvx0VpxwxVkGQMY9sXCHL/qDdpXL+xAb6/lpwGNTFepXSm6RmvZWeB
7kvoMwn5n0pPQwaCoxRUjJSfU4X420yj8+8lqGyadg0c9tcytMuEM4kUbpjkrjnIe/bcGQbMhe+K
1NwNY2DekJPvhH7Tkzw1QNmMiGR/iNttyp21t6wk3f+xREVLXAtiwzryv5SpXaDvJ89aTr54nqtV
AOUL3atOY7MyhmoH7XciR4ia1UvpSbISJM/699K1VmQ3tcbjXL1K47nUa2t5LWDnFdhMHSHNd4od
qePzH4rZ2tP2gVk+jpb55aOm9bKRjPBuxY7NSxB03wxB3s7Vbdep1poYfZoKy9xII0P9c5lbiJNN
5j7ZBpBJJhEU0V/VLoHc0SaWtB//XPGOfnTqyoq9W/ErVcFzl3U378Vvk+nqSgaYvVAy8TGPhwcG
c+4GCKHXYjgmSGOZWIlC1541h1FslkTJn4ZEix2j6xI7MRlFoaSeNlMYMKKbvv5XlSyXMtUU3b0f
+XegVO9/K5ZTeAX3A1Mt14JZF7W1PhCQ9OeiuSPUhDu8/HEtmvGmiPjPCGGcC2c2uYny3/6tdi78
hCgP4eF/LJ+7+Jtc+69EG5Rw4wflpm3I2iufPgppz+gINlQSyAxU08RYFDbxf9eC2peAR02UDOxt
PehYXEAYae7M9OFaWxPjAtDDPJcTq9t/qLFL0Zv/RccYSaBrikx2Fag0H0U30YssepF7Jwhg34fK
XGpqsgsEtVvEhuX8LMAjo5odlZKkiuJHPlSbuQ7XrZYsVzN6utbicG7nLGcIs7/U45Hl39cCsPC3
mjzQSrf3eKSTEQGilknl+lmYWyJ5n0n/mgs9s0mxtQX6HS7n+lwrOXmCFint70W60gQ6ySwiH8jC
+DoX61BkX1Oao2u9TgDNnkA3FwyN4kSGZ8F6aOSFFW/FNFgr1jQu5hp+JIrS1QdSKbRKaN0OoWI1
SQbH7agRyaFzqJMX6iVHoIckX88VPgwEcgd81I4krhPSceT7DLs1IXpRNlEr1exVCaLEttgUaMiG
P4gtC9KtBVjcUSx/tD0Y6JuKUB1X1WD5CNJGSaVHzWRXPGy4t/woeW4gj5F3vyVTaeSD1JD18d+d
QZGlJMpquSsGargryHFcE2YQuKnQOZyXx6Qd78mcuc/18CIUqD8R2/5j0eyMnoKwCQ5D6TtglQHO
0Eo0inHUyfi1Uv8sx/q2QYRZQI8I3L6uXs12kpfX1qIRLTeC7uS1fHZIBJfsub/oq2JFyMOF9LqN
RdlK/OANCX42hRUAiVpCfE67lZmrLwLxGq1OGkxjnIqKs8FU0Zs+mpJIGLND2feMxJfshArVixqR
VP57f0K9327UUPqnHiXLzNQx5emsxtoK/pC3iiaORKWKS7eWWFBpCt6iqfx47VvKCaQz2YIc/f/Q
vDByfaD/RrGZGxjy+n60mryuteFVUVp6uD83M2AEHHYQNgKg5HzSwRWJ57AXD43i4wC37lt/Ywje
QlC87UePE5jNclSTr0OacrGndhLjasHfKRtIRH91POJAhWG24SM596scbFfeW1vBMInmKDZp1a/B
8aw+OqB6jv6NapT5srhvJx3wQNSLe6Uxt35GHniYPlw7olwlTz80WSeUdNkdzZRHpoakxLCoxt9G
5CHiA8yHXmze2yX4AGe1Eb76tUBqrjw5RMxefnZOWmVmhAL2x7l7MmozR0GMDkoikLvcUEC8d1Hk
/04L8iKnm7+1UkwEOHrmHzsiqqL4NQAPVYyjK+fNLs6k2zEW0YcjXIlfOi0C3M0FuU+bSBGAQofB
vdllX0Xyj/616Qp0SV+2HbH+XVjcaoq6n0gy/aUDm9p01ZQZ7CPr5aMRK5LXIVDYbQXP3ojpP7Rj
RYxYY0qrv1qySWxWygDpl5QPQksXovEFYvYtbYxbFzdS4y8ztCPSQDnTTIIvG20iNyhevDdrVjln
gbJqT85zYDz90rOp5UYmbNKU4uPPzk00NjQvTkiM/bWBI/Uw8NZF3on2VAjHIuDSyaeyWhs19MNW
gQbR9F5AJHcAAKpfkVdi58C9y6S/U+nFqEeto5Y0D1rKgMHc9MWtQHwMiiXUplHSt0acyva1/8s1
8E5NLvubVOT93reWmu6skbx6BAMLYXkqiG3af+4Ex06a/1zO+TUyWwTdTw2hNU1lvU4mjrzVp4ZQ
TQnkdDOp0nZ1DFdxgXTenGJ8j3oZkl5GbFfvG4obqVZCG5VpoDVKHbXi4Hd+kth126t3v7WJeSO0
UMmUKO84AH5vFnvBJ8uOKXu86HwA96f5yREaAsW/1qE5rwPCsxdvloFSMGG0bWKdWO1ehAbnkW70
Q5bSwF+A87GQZfU6vihksnApzC0b6eNbQJblXdQOZUzkrmWbvt7dtHpqC/1UeE7YG8gJDSV6x2ch
rfuFXPkV5MLWs1YE46JEJgq7iWFpbmVIYIrs8RzkE7pdX/WRtIS4hcgATorMUkPrvwsk53wfkQ35
flOvE61JE0qKMP/5zOQKKZVctt9aUQLIzNo1Q0n49taPpiBYnIDLRCR9NTAQIZpmbQAs8RF4MgYp
fF6hvK4RS6UJ8Npnt+L6eMlaUnI7Eks4EsOwlnWSk2elG2nKyv3wKdb8sLOtwNf2RiOiivVNAne+
H8UOrt24zzgSRRt5Wfv25mRw4GdbcqNIvvvZvhr84FigrXF7tTSGshrShSDrPMK5j80h/5z1QaqA
5qQWlVnFFeH3jJtMxDDdXf/xUFvD7d+7WgJAw1fmIIyTQHjLohVr6o0328ODELMYrKAPFxLLaPWq
6ukZ08i6rSIidBZmYvg3GDj0LNeWl5xacvb6pOhWeBhkqpcTekgWTtPXIqqkoyr148XM9F5dqGxd
CuT/1WazMOpwggFpivpTl7QsYlq9Ka6Ay3XeWsloksu2C4QVN3xmZ8ooTetJlH1APV6Srt/clbfW
+e0Nm+kJL7sYmvhLb61zdT0DdSQ281P7TFRhgCZemfKT5LXJN6A2apzX7Gb69txKCyAEHdks73sg
KMg/hL9S00ZqeEg91qLMcEGU+XZMgt3cTfWjSeajqZ8nY1yhWK8mln9GVvWSjIQxROjQRMWVhVUp
8AlOXppuOgxi8vjh3kC5W5MAfzIV3e1KRnxpK6BG2UIur7JwJeOIzI2Z1Bsue9iuRi8dKYz7FToZ
SUS7QWcc29KRqdiGPHyRE2UzcbPl+bjtpXxDFh2HaXqe+3mIVU6e0cs3gnWuyEZkO9JteuZVtX5p
1eP5c4+PP7JMvP4AkmNd4KNWkfve8RMVt6xJtZcjazGQ+iSQV91R1yue4TZ+sxYC3Z2zmGI+cEpH
/g7pQrMk0LFmOz9FsyYwGcJJiXMbHXjdev6uNXS0ncD1SPWeHad3fSATCDeXPTsMU9co81UAiS8W
OKxBqbVVeUhSc5nE0lIo8ZWkfg9KZTUoBUEvhK3VlfCkMH17lRKmQb3xhGJDapoLvPNBJzN+SvKD
FU2vTTCRw5ZtfDIwq051pLLfz0ID6ZcrPgYvsNr348R6wEiAWN0tfbAApSR+h6Zrs43lzmnExGru
zCHnJpdOswCRZuHeIu12FiDCWFypSnoOlYo85t5Vh3Q5gjKryd5K+gnBR15KUukCWVyVvnEW/frq
kgm+TI2TCuvEgA7PW4AwYo46NVnK47AupcQNcBFTc5Mp4vHdQHtXL5R0M/VxhgnR3YCoGZvuQR77
x0CGjz6+clGSEi3t0PN/EzV0LC8yrm8s4PAt6kQ8ls7gETvSdBu2llhYMMHZJerXWfCIidITDeFb
2SuOmRHthfZhknZWK91jyHMzAZeNfRxyoI6CVNYQGKNV52G6a/ExMeKl1fvw5QCFWdqxr4Z1A2VA
zti5CoyNl8+j+7VL5KErzGZ80FXLsuwdL1UdYXicLb55+i2sx0PWNA9EvO+8cDpNobz1eqAAMeCd
Jt1SlqKeJecu11fzn1mVcYjNfF9G8ialwPssr6QhP0vBs4PEksHZNeHRqdD6CBG9/r+qjrTOHWwE
sbkFxnjxyPvL8thGgr95l18KPXQ9SToS3FzYBfmQch8wbxbBpQ3B//Ej9LLqDN2wnaFBfZE+vGsz
Yh4sA0l2lICkWrNetEZ6hnOw9kXwUVOcsJfqPTBMuxvQvEfp23w6TOAzeV6tTSenKI35pmTbC5Ct
EGt3ytAhmbDQVgz3Utw5szk56AhsGgH7eWw9yR1/N8QzqJC/0fcJ0nCDNtjk2qOSZ3siPW4+qzyW
FYJGy564cGnC00XFLO2UhWchYGIvD/ODVuF+NlzJUJKPLQwGev47IBkQVMS1KYNmCdubRuF9Czq2
ChpbmFhgHMZNawCCHZlcC1wttM4ajjUTPJss1y8DLYKTKd4x8CpHrovjbIoWHtUmBANHMuXn2Rwl
+xNpdegvhQFGNDLOBbMzi2QM7hMJfqvq7/K2ufH9yvEz7XmQrK8jC6SLf9aNmh6u5jjeW8p9Hcdn
z+t2VxXJGKId5DOktwSTT8W2s8bXIVVBXhSEI/bbn8pSwztOF4unompH9Il+1yvxbd2Ge4IVOele
lPrs+dZjE5AUbgZQustDVeqsE0/fRivbfVizuoeoN+X176KT6ZMxakEmpFrGxFPvBDng9OnWCfyp
UeNA1UcCWSfTuC8CZL4RIEwMZK/yDcORfY5HKeFSC+gHxk7+/md9Kqu1ZRmRaylTDw1qfIYou6+N
7hs9j7pQvOJboBp7QVWWqGirOqWjBWZAms60IyB0Y2aiU8EfXmTcybbW0S+YDBoManGutJDhGMsB
p72Z9ayQUEvfDO4h/SGvFuV9J3ZPeiVmi6EsLrXWkuJpTHtDbRSnFdbjJD0w1qsuuqp6aVp/XwXi
lzDvVrraP4BvR9LxCBP4y0GOw2LNgMQj2/DrsquerzIYU+E3flhDUhS2Y9hZdioou6smpjH+QYIA
AxnVLSvFR93LuVQCprnqclfmwa4qtOWQyg4TLqcsVx7iTHcr1brIfXScZO1JGRPgwYljBNF3Qajt
D8EMs+VUSPnxF80siQmvyowvXatvBgYfZ4u69K1LneaMNdVfw0m8n0rjaEnN9xTjFPa2jXcA5bwx
WzvJ4+cPMS1VhaWlWQffyDZmDErbNAK7NLsLr/NDkxfPqhC/mM1dJOHRS6aOmW1pW6OoWZakhNeD
4Rm4Jj2HfP5Q1vqk2ibCwNQIuVQCmZOzwKYI49exOH9Y3rPEBpZobwQWZWy0uSptlgo4NB+0Q4bE
VyUiBGospKvgBrzwR0+jNpWgUJtpjlviw1smlP9ip+4+1DcFQX7RSSlzu9OJ7B03V8qGZ2tegY6e
E7zsRaAY8bpUJ9pV4rXfvPPWlARXFnl/iPSKNYmVwAncMNXIW4RjMInDV6y5ZRp729bq3Fmy8+iO
LbMGZcgl4Psj8QyaozXw6pHuADX5i6lrdzmnZCcxllo0qyga5gfT8jrAfRjKR93vzsHQ3kGc/cFY
gEtlaqwRwDnNc5mCRlQvZHz2zk9VL/DjekWmrrdDXIRbnZALigZvZQs96VRILijpV7mPtdqHOpQS
apHi9g+yX0ROy2IYILzMKIuFCmzWMqWbXCQMNq25BTEe8fJH+vRJOxMvewZtW/HdInklRPAGkqTY
lpN0y5yQjJPl+8Ixq8VFR/+9MCJrTYA5JGPNAicSZy9N0dzidUN0q5cap1oD+DkSjLPM+ntJNwcJ
rruZcUJVXe1giUP1DJdjK3yZfFgZWmHrUnpj9cYKKsdjJlI/EK1E2+k5tFdbITTsX0TJSqLukwVx
yXr/pk5wHOP4Juk50LvGzU1qxxhIRtCtRmFwAoVmZSZkoFlmI1KWoBF0HlgnVij6Oy/Rt6SPXWAe
BCDiqVML1fABRofDC2xal2aZMIzuq6TVVJzRHtbvPHZy1CWpRlniopylTSMa19YsvuTE+vZDttKy
/kXywGSZ+i3j+TeMTC6jEE8GrqhtxNZaJ7XWxxCxZ/VTlFQXVvFyVkDVUT/DwiHuAvYXH71eZnKH
+2tqgUDE+UGMjC+zGNqH5bc6RYfL69deilwRy+azJppVBpGeMgMmow4zUcBPbIgdr6gTjU0uR3fE
FsLOSO6VQNkb+Vcha75aWej6guSmerpICAbW09hiR86/YZr9AjHCqUXBKQQOZGgZvvliROYtq6vh
V/LdneHVqLotsehIPwqTgMbCF4jBysz2UYKX2AkFPGLh3InTYVQ9EtmJdEtvm8lGw8G2T7KMvlA+
ZjqTYqEmMmBRIBATXGwuKsm7jGkIEwL7n6+KTZt8TQ2Y5fHclxs54CI4LOaAxhII+1mJzQF753di
PXLkFeDSxQdp5MmT2pXoMYUwDi+miZpEMnoyR7CVTU86+CQ6tZwvKwNgagGlezHPlEgl7BnTbJyp
L9cAI/dkjDqlzChUlj8JXnkTDN6ya6JN10YrTntXaqSTaEZ33cSbPwdKa8U/auZeKpnAPnrQ47vS
q4Jp2ktT/lXloGi6+EEFyoIHuALsxHy7n+Q0agNTmCi/atdOWKjVsChr0a5qaxeFJnm/Ldq16h1G
7ZJV03cuNRhtNc/kULmDrBz9IN9oved4tXppS28XCfpl6vQfRlVpDvWL7U9TvYjkJ2N4LkTPqQz1
e9deBsN8LNJqBc/r6aoWk19EP83pV9XRQh3lFReRYxXeJa8th/mp0zwN8ycB2TRDm8lu3lZ3uaLa
v+vINQOKfIZa7CXCrwRt2fvK6e+acj5qCyaXzldNuSXuXKHgL3Ath9L+37TltPSY0p22YePtZEbj
WjG87/s+5lBDYu7GbqdOFu/c6WECVGV/SMzYAIeaA7KjZBqni0HcY9nUS7GPd20XuXGS/1Fzpjl3
9VTdqx3dZbrF1rfHOl7pMrnTSNBar96EMCIylWuYfp05r3DBbqLNObFs6mZ9nef5UKX7kWmb0lp6
pWhbsyPmCykgnWk5K9RCxbDaiHthRhxpFh8ldA1UQ3L3F37CMaK26p0RJEs1Cp5Jiz9lEIQ2DECv
ZZVoYCsqTrqw9MBZMMioaIus9/ZaIBwNZrxhyoDn1gVO/OrxHzRuIwpdLmDXAicV1QGYJBhZV607
jkpH6fplQu3NGJH4Ok8XXTVvg721ktJUsWK3mgBjMStmdMKXd/lbD+ZGxuCTnWx+jh6JtSQtcHBO
OVOwWjN9g9nONlezKhrezES494sur+xAZJzT8G9bzSTvO1+FlLYBIfCWJC+D+kkyXiPN2OgkQkw4
n1lSrZISCTSediCITSrTYZk01skvwo3WUDpNk/OLnC6Pqxw7otaKg2zktgErl6Pehaq0HBn7inX1
aLQXVfo+jJepFr4PTb2oZ8nZyp/nCShrENwm83booHvD95ZTKqws0bOlChxznzsD67ZpAOcVP4ph
Nx4FYeq8UJwIHQOLQNhcS+Jg/V80ehCSi5HXRmcQdfAeogAa8wCRI7jXw13tPaTRuCBG+9BxkU/B
eBKidbpnbGnp9e2WoLjlH2T8XDYZpwCS6WFE1OZJUkD4lBsmO+1UTjaktDOxBToRqtRCy5q1NBpH
xH1LklymuO1P4n4Uq7ahKRvPm1Ya+3Kzzm9dQfLNU5KSbA8Js2IGmea5XXRCcJTCGohEswyEx0pV
9mw/w0pvAD1AFDv54NXb6jFjDar24C+o7BQXibriM7uKMgQrr4NSQBh1Tlq5GN/M/sDMlBCpT1rp
BxwPMRI2hAlcopTq+t0tGL3OVZLbD8MAoLtjeAWxO7NpIEcT76yB7qRCdCEev4M1sxCsyTwDJdNW
ZhErJ8Lm8AfIOUTPqVSkCzUmCOOTsVCoMpvjApV22+WrUat3mRg/lZoIF0kCFcMEba8fYiFvNm+O
A7MOM82knc6G5suuYCBOMI1LwZvnCha1qAbSKlClhvdwacXFku20l0IJjY6Z+fLrdTwt8D3xYphV
ThLgT0sC2tR008b7von5mU2PRDC84zJOVkWlX978CU81wqdkVED/mWJ/ZFgf6ag3E3HcQCr7PkGP
vwkVlSvWsnC38DORhhaMIwart8m2TBfUZwmo3i71WaB39SqrdvNAe6g39ZdfZ93oafMF143HDHDt
zQhG76iYGKRSVYXIQ/3Xq6Ehdbp8H3T910Zq7KbUk1u5kSSn6sPgVJh1Nl+y5u6T1VHDGsZA21//
YtZO6l3pHxhEVO4H+cEs0mYXDh7loRUqj2pAozdV5Zm7vW3cIurrjZYsazIfzhOcUDfJh/l3ovQ3
UyQuHno97e0waaO1pPrhrVrE6WZ2SZRcq2+05eyT0OQUj6nqxQdeE96QXppRmKDjWozera1Gw3Ie
MqZbYNUtmQ1VlurY6vc5w7RxHOwDfpSWeaKjTnD48fo7tg3MY6byiQi7WF8CecGVmfklUaowVDl/
a6bIn94tl0DTw01TlTlyEL/kLKrQlqho3AnwOC+buc/zM3P9slcxjsu05mjvu0euZgHzSQ7hpvNl
7g03VdsPZwVlYBFIDOVzQAqHUsMatYJ0egFzstRMcueStA7WV+9mUvJ85Wer6/Mw4codIz3ezF6O
3xoBry8cCK2ug+2bqROVdOslzNreb4PnSK3KdZsAc9eYm3kWRBAb1wWUq9WjI/McO3/IQX7wO7kT
lUOvLnttrHdhWiyhAvLsztZPPWn4wJXmnWbELwO86iFtrecCJW2vSKnifvKDAGgx6SmHlZPNgN+r
MTQxQ8pkR+5gAwmv/Rjff5hEodGwJiMoxmGQhlvZNKinuhCwzwSZ1mbija0YeToCTo3fXoWrfQSu
RSsL9ZimTb9v6sRRiqF+s5M8sZrdUK8WDnmp5uu29r9czaVAMTcBLMZDIwSMFjScEuMQqRdVNZdD
b5Q316/Y3Ao2AynIeJZ1vWLGpnSoTdGYP2wojXFDeuk0OFQYwL5gPU9mXh0VL6lvZluqGwVMRBEP
qQvzPrIhGgVyfZMnk10xeHeoy2FPh1keWqlOWRn5xaQyKE32PgmMHX4lBm7yOPWpeFDadi17UbEv
1e42lXzrFhl10yXVd7mwmlUogQxPOLpY+SkvpkkSwoeRNehj9+IbwEtjLiUtLw8FfN4LAfvmZiJO
MRtf+0APviATiNi1hr7vOuu+M6zqIaqNcKnlCnCad8OrL5XgVq6Ke6noL15lwgDr8oM5/+JPyrhT
Q5q6+e1UWAKjbrMRRmJ/slHMeRdR1OniB43i6uqL1SouYWBMW13NDSbvZZrMSSexvBm849UpI3+6
mL8IS3GZyGJ3qHTPOLXSKDvSUGQMBU3GifuFVHVfMJYVlqtNgtm4AZXj3wEdS9fxkOk29Mt2P+S0
OqJvna7u2pQN5kqoJPPERp11wuKu3LEYaDs+/sxPOmtdyyGx7vO/cvXghl5Xdx2gDEZdMmVFAE12
J3Qll/xsy8HdSe8sKTdOKujL6z9MwGiupjpmMhvMIY79hDWhidmy1cL6R6OEhyQ2jGcuMMmuslJZ
v7l3Vl3ntlDJgzv0cvsMMdbt8ZlWb34e8CvDERLWVSImhy9xrFEOXEsy7jw7Z1fcyTkqbV83HwO9
mLgGfXH9Ni47qJHs6PCcTtdf2j57NnE4t0OoK24ryCulFi6NT9i3kVxnaT8MwK7eWTprUf/lAQaA
cQI2vaXsInVUcirTAP+bG5hbiLuZZS7nfa7ZEWwxkGabbHYFx7jaCjLrLNYXOaqWDdDH2Vj8X5xB
wScgUGNnGncwrzUbdtPq7w6hp9duRwvwm0voaZZDRPK7UahUxqqlUfkXs3DqfScdyuU8Hix140FC
nHs3C+NccKPA7v7yC6sA+Gnur/9//MJwQo1FMEIDaJ5bi4c3PGkQxfTwQVSEzf/VOqzYSvQU+909
VAZM0YghBKKoZxMxgYOKW7GbjcSCgUFD8TfFqCxbFKbUUg//5CvWqIWxOOz/5C16rbgOjQFiFJu3
uXnsohIXhKL1k78Yja1jKfmyntOSTu9OowBGju2vd7Ox9b4nubf57DcmxUzQrNbvfiPQU44z5/9k
OfoiQ7AUy4ZlvgR4d79YjkafLOSOtu2n7Uh3dKwt3pMZSCoBP5OhaZ9ZzYG5ziHod7P1KLMkkxS+
a7KJZnbmpSTrHwuSmqn8Esg648DmQTfTpYlTZFnF19RnUzhIc3u2Of/uQCqFykQagoz/o0nql9mH
pJbcF8SmcUW7nuPrwS9upClXTqdVW7EoVoImuLMjGcjmEh7jaXYkI78+zN8lvHu3JbXiIvmUNJjO
/+ROsiPl5MK4ggJlW13nxBH0Ml+47YrvZW2uP3uUVU0gKP733w3KRI62/OQI3fZsBr57lEzT2F5f
r/7Jp2xz8RBY1TZqU5Yr6VaQqFWRGU59vPnsUdaiuQ8HFb+4XbXlIc3MjaIGB68atu9uZacCW+Ol
nF/jWjuKRQoJnkbeHLdSDdcscaHGbbq04G57sy+VpFnHusL+5L87mDmL0fXTnzzMVhafxx4k0zLz
4THJ47EH5W5K7ji2y7+8zGTH5XVWe4yUvwxNzYyYb2jtz45mo/ZuNManD0dTKZa9rJzeTU2FITQF
l24qqCWfZkuznOLD/Co0gsYiKN9R11ZTmTueNB7ePc1OQ7/nfxDRV3Wunq6e5lAI37hHIaENz7Ol
mRWZXSf6/X9Zmpj428FUltIIF9LobmY/08++KIaPW/w3S7PvvEMboZTFK1yvuAj3GaMHs7fJFNom
IeenGv0t6cTu2I6Hd4vTHxQHh9y92pyDOj3gVzFEL+0UuV/Lk7KebU6t0w+p3NjAHWWyBs3/R9l5
LbmNpFv3Xc71nxFwCXNxbgh6srxT1Q2ijAST8B54+n+heqRWa9QzfaInJtQzIllFgonMb++9dmaE
fyqeCVnPFe2ZL3NnkZnVUAX+qeRpm8YltXO+bDveK/tLUge4d1VHOmN8/q565tN+ii0U8FIccVX+
A+Ez1Wk5sqvtX8TPTOQPmhCLDzhHl+93UpTIpqBoSKhavXWhOpgRttKsteWR6PxJAw3UPnT2/0QG
pYkaf0C8/lRC2QB9Zft+DtKBTs7+BW2D6GFPBJRdW2PwLRTzS0xjica7bC4wUzTRr1CLzpVmv/1z
URRPgqGwrCqzbP3Bsd+GMbhrxstFGQ1jcW91zXVQ67fdsP8ujHqRtSFetM1r2mL/Io7WjJAyZLJF
Hw2n/CsW+5diJq/5TyXS1nYZ/lC7gEzKeXpXN/NmkUonetkKJ3w1UXjysdiZIZPFfymmybxxuKj+
KpouFuSBqmt00zH2nm07WaKn+TH++K6a5uXI0eq3wqkoLhvDvf1ZO2UUcezq4JvGaMUTxcUin9I1
uRqH8hizHi6xg8aT58TrcDPpx1G7l1pzk+jT23cRVbL+Uf16YCayGA4+tVQjX4PMZabSfjBBomNY
f/xTTzUvm9J4ajwyCfiOQGCNOp91IZ+L1F9kVSMZn+Kk/PKzqqoLttsD9UhFyvADm4IIe79rm73N
Fz/nDt/nHJctNV5xQtjHpa+J5GQELwS2XjrPPtZz8TE06Cx9MF8S45J+tegHVbyfadEEIxKX1tVn
tHisxEfL/mFlfbQmPaKd0glku2K9yKtF3aXMWghKDwXJCT4pWnXvhdOtiIaf24DFTA8vutDcYSkb
9aOaRkycdX5FO+KF1VEDFHtiHzPmXMIPoTLfYic9Em8j6VZzsfbONmwbOiE6dUoNqhANJgRFV1yV
mcVKu0iwpQPpk8R321qaXzqYIj+l2LmlYoctwXc5tgQjTX/W04yyqLFe/5sy25ZsPQsyf8p9nkxz
LQ0TA1BxVLrz6onm+mdxlt7OAwWYntZvfyfRen37EFr6+btCK/LdlJKzzVr8QS9OSFgIrbbXLrKq
z3+Sa7X6Ih7diyp0jXWHKLQGvLKn0xIb51ie+pylc9YwNpVaOm4+5Vsnzv3R4n9yKuoxzQS/FnaR
rR1Wd9zZyf83mekPo/3+p66r2JgMBhqsMImmxz6RcI0Tu80X7Ue2A1l5NyvzwiidmzrfFVNyPdfj
zafam6nuZczv/k3vpSCzQEJ8n5luF2hCf1F9cya1Tq8/9DoaWsYXIcj9TxG4drqTcmOMND9E4Fky
2rz4IQMDOtjoguTedyU4YJJpcoj/OzWYK/Ek85Cp9r8LwhXJwTzUDplBaKF77Gn3nEHDfNeFqzDf
cL7eRsSnCuPhu0IsFZJb+raIxNpUXsQp5N7v6ZVgYFfKtnj1XSy2zIc6pFRmAMtVvi2SMXGejZdg
wvlJMtZrvNX2eJfmDchxrBvQX750MXbMFsOl1pz0Jsh3RJDHvSpAesRZfujmYNN6EWFIhOQcXadn
xrLqZ/25NqY7t8v6M24oHDb/EpWnybklIrv6WVgOaNE0cNoOZzV2GDUi+eCOOqgwCB59dvmpMGul
wa3mltEZt1m0YRFe/U5ojjLvgggXLsgKX843i/t+Nn24LSeMaj7y1W3JfeU/lGfaFvalBowM9Rn9
e4uysknYAM6B+JaXwXZRnlu/0+pXCr0fR13D+vlftGcoN9uYquJVvhg3NXFO3GJndWAFLHu9CNBO
NGy7VPoeWPWx9hcduizjd0EE6bcitMfeVKNyuuwYQeLXlnG8jYP08W8UaOmV+9ZJyYIY7jOOY7Rb
Y9NJuf6uQA8u5HOD9Hy2rgWQob72doln38aGdvxThR6c8M3OIkpgO0zoTfvthxhtuk95r/j38iCD
eGNK/fpTj+6Lclcg0hjEdBHf5U41VPOiTY+at/MqF3LKhb1YeoIf2rRKxr1XuqdFm06Q6rogurLa
cqPM20WiNiB2xbq8NOeeQOkfIrUVaetEl9eJLU5Bamz7or2WjnoopuKME/367xRr0vVxFx8W0XoO
I18DWbEI1/BX/TpRb31jrGsrg0JS7WvX2cxWeExpb2/0emM7AYZmVm29jDdZYTzh/PGXyBK5hnOU
uv1+EbP7xcHa03Zq1SCK022QDOvXpp3OkW1rpKNQtSmk36ayRXvQ9HxNepDURfAcBDTA/Sxsmz29
H3xlUvOlM9L3kaCRbTsMofVHaZHrCbXdom9P8qOpQz8Kp6tF4p4LcF/WyNpvf0Mb5U3OGErO6SGv
87dBvv6kdLuiPTUAPaoeuoAMtovc3Q/JXbMABioJUiS1ttPMuD4UeA+YiLkBvnZJS2X7tCjfIQR2
PPIYnCdz5dmj/z07pczsXljOcdGIx1rfVrEZYOlIN3pPrr67ozehXpWmvPhV+R54VhqavvJNxYPD
WJtE1aJ+Sz+rjOvO4ziQ3gf2a24c+U9VOesRggOQPGzrsn/8OV9lDvt86ldFFh0mzfqMWE0JNU/C
ohxVb44JrS02dUR15O2/S+JtOlxgP9owDnypekztjZl/CzRvWv2bNB4xScQ8dUxHaN4hZrjCQ61a
HIXYCsB7HKcqWbYi/lRRvG2cfyeRsz7ctW3jx648unyHCmwb1hQdKT7fx9680imKDh19Rw3zUZPp
jVXoA2YBte3Rmr7r5DoN2SD4iwOWhE+p3Ci8yzjCw1RvJwzrJOrR7EfjWuFNdvTmUierUg85a29D
S/PbWDmbT708H++zZdvmeNNr1Y1r1Zm3sxudmE7fD/PXiqPyop0PhelPQbAhrcAhvzlkFcPbNNH9
H1q63A0k/jvjPNXjjl7e+7CNd+zlX79r6qgfu356sw4/hPVOzLcUTG69srzUJlz26ms3AIwJQsxF
fwjrY8lBdywOVu8+yI7wZWDusx7lG2ld94tE/UZcDwS/qouv4ydx3eo5+1l1vl7U9br3XuJstQjs
+Fb2+WIkGGLfdKAfIUu6K82rMD5cNbN7GMhbL+m1leneKcaBcaB4d00wfRm0jX8p7rkWHpJJrL6r
7rZ7gkbyk+4eSQaaZb1N9dWivY+LPZV3NGQBModya3tyP5fFxgHl80ODF3y1dMxEiw6fhzaUjI6W
2HBvNZnfDeI6+RstXmgk/Mq7RY63rXY9GkQJu1soQCo+N0nz7sFDWyT5KKajNGpI6Lyk0zEZ8Ekj
uRXzRabLjfOuCogKHD00PxpuOMBjJftDqiey57oHMGZ7LX8W+r2WPGjqdZHqnY/A8K4BgAKS+qte
n+BedA+/pOrcGpmJLO5PqToby5rJavezZJ/vyvDuP4r2hk5lSjnDmEO4x5mVNQmjpO7oDkcRwSXw
QKP9mcJDqjwZOjsE5Hsb06XRgnLBzieeEPA97EKWdVn389ppv/5OvpfqW5yEFFQ1Xxx3o+RpdEk6
IOBbms1A6+W7ho+rznDso9H+Rsafa+OIaW5R8m1WkZTqpJ/V/BQn1KCJt0XQd+czwYCfJH3NlJdq
TsAdarsUyXBR9eNZ95Vtb4e8AValrlQqbiKgOK5ur5yM6R/G45KCiZ9l/QnS+MDIbtH08wX5FE2+
AaA1LmHEk/3b2eF0NrWQKveR4VLRHr8L+0Mvvf3UzDq3BY3GukFwbaPwF+ZG6ZV+jsJIP5uNt0dx
bn3qAYIbIuPBDaq/acjuxk6g32Rz6a3z0qvPNXsGNqZLttBpJ+cKFE97+2kDKOM9Jev0p6jFHBmC
EhlrFZ0M4HWUoBOF/mEI6KOiXVdjLe800BqbT2dAY2GkyD3t/Kc7QJj5oRqH4GszmGdGnU+eCKe9
iJV1+WkWEE7zrVZziSJRdyB1apP8t8qaEqdhOZ0+/2sxEcSdfLJrvb5JBpldO+Lxh58gH421Fqea
s4oHknWmcqP1p7GgwwbkpSEcNV2V6+8GA77TmNDjWD8vdPDdH06DKQyoWG8wJugVWc6kJBHt9pN2
u5gP8mmq9nGcY5eqjOmlmWOO5zPXgyxpSiuDObz4w5RQuNbWKu15lZV1eum1gbzrcnUKBxA1Tv8w
Un12EE7Zr9I2lXeuktad3bI86Yjpi4HBCKfsXYxx/eapD0uKgRHimDJLdO2N62QhTln+9OlnCA18
4LVDrGix7V0mojy75C7uyxaagZqshpBqP2xAdhkPZQngppP3btgxtvpueci1Mf4iwnH9n8mQfwXs
O3Ah8WUZGr5ex/NQlBeQ7/vrbZyHzf/+j/7/wtxw4yKNNJiXDkaOhITyuvASAoh9FIT+FE/swRMZ
NFeL3eK3f11ibH60QqADK7NpoIoqJZpDDb3j8q+PwXfsnhusA1fDoHnrYjKrnVkI6oaGLOO+ZQ8P
fzxBYU3jtdmW3u7vnqBuqKAsyPyPOiP2zydRTkHmwi7jo5BO7S/PprJMsHba8tb0+A2XZ4USc0Bs
7Df/17fRtT3b1OHc8VSu/AXrTM1P5KS9AxYjq9NHjr3pY6+lkBmNsNqLSThf7Eq52mb5fX73l7XZ
Uo8V9XbO5p/+bRRw+72JXQo56lGqx1KY3YnwJP0SyiYI9teXEgG5Z1BxbKKWH85JiOFbFtD2thm/
hWWgvRGEyMtanc3SDs/zDt7prggkgrCRXmc9DrpABRncBF5g0iPjnq4u779Qo/UFsf1X2q9nerbk
Zm7o+ArMBWL909WoxAxVQBs0cIE91CmXq/dhFnHWbOtxhFrLQjgRz5QwqVZZxg5zbZALpZ5LkMnv
Bm0QfxCw/i/Pw0Ixg5yM4bL9lyfznMzSVrJzBTPOeoLTFm40YA/Xja7BnYvsYSEUz1yZ1ah1H7LJ
j04MEIiMU8YPP1jA+Vg2LU3zlw/nz98WaAIcr2H2Q9oOLkWrsb39/txyiINL1S25X7surxSl7rs0
mIPT5wu5E3Soxe2TqPkmn1IwxbZVfdRFz19wCQxgnln/8cI4ITZJOLDuzkn7NdMf/vM3YAHI/vLR
WXC4HarKPAub+y8fXR96sheEjhn7ReYpA1d4GhXGkwSTzbVgxH9RFQ7WuoWy9fkh/e4RZrK8hVMU
dP7nQ5o8Iks5p3O3Xt6xPx+iuDQJS1Xy9MdD1MzkLdZRbBwwlmfdbiPAFgS4f3mpz8el3thvCEXW
DN+W1/vlwVF/P2sTbW9GYJlAFYP/slYs78Rf3inWWs20LKmbNLvp8peiGz0SLmwVJvqEPcO3PnRL
dzViGwt9IIJ8gLUz2+7n7/vrXx0HktDRPOSQdMzqqaS9+z4I7fBW0AHEWTUZnNvlffrlcdLo57Nr
ldkDXDPBOJzHwv96E02rLmRFCl+Sav7b55CNPmw6HSRLl0PH/ny2vNwTtu3uE8U1qxnHAl7kIYw0
rKlhqjgNDOUht461mV6GNvDl5QXYL/Qr6VXao6wqMh/LT/ufr8Ff31nJ+0l1h+Ts5Ml/L9gYjLF2
8CUvKYjhCAV3JFMWBK9d8WV5V/78v7t0Pp7LTb0xd8NW7hwYwrdnumTXoc/eZD1T8a77q/QSpZN/
ijOMV/7RN/rGWBdrNmwb6hS28VZtow1nsk22nqih/c+/iyE/mcw/XyiSyYfNKkrNqQ2gXf7S4KAS
3BYOcGZwghkYW/UQFcYWKwxnPM/oDLC8AYSLbPQ2aRB2N2aDkzYPOeFqLUHWMG1WtuM1xyFsuiuR
DB2kfyxRKLkFidGKuP5hUiPwxsSw1mBMz4MlL3RBCUFY1OBPCNPMHiCAVeb29HuEUbeIrhTwZMM1
cPVHTl0dNvP2fcy8I+I9WfMC46VZluu4896yQT95IQXRRjM+sy98cpJ+H4zpJV6KzFdDgQUk4DWi
DiCM3W88SFGj6FoIp/FzZKkvMi1uUhu+oeQn7+3yo2vyp6CTF9INNhroQHZeh8xk4l7BVbKCp7ot
KmQyl2lpVF0uu6dZC7oVN7A3pyd8M1TPjggfeVFE3Eg/DnF/J8g3rirVXBT48PlC+R3kD+ESdh2c
faDLi7jVn5wIykIvkq3Wmhurz6ETaG9Rzrk4THQ8ecamnuClN/HT0GPt9bzTIESy5vu/rgtvgwtz
W2hMbBChjnVkPNk2sQruGEOXPeZBwQnIoE7OrbWV6XTbXEh23vPKSlJjJYgrCdteOwXG1qS6NKbk
aQjjC1bifYfhpDcHP3G0K2empNvlLsG96NQmni8kLICaE944HlxmDsMUPwV5eN806b1ZuueOG8t6
BuRgAV9zq2OU1ulzgSfOn5Ji8usYDE8qgnrRmG4zXTwoUPArAlqAp3qaX/Sag2gMi+k6LTzhl62p
9iown6eiK5+Cmmg2dSqWb6bOO22v9+XI+8ytw76w7fKEHZWTO1kuLrCjWxD49HodnyNA91XVJepk
5aTR8pE25CxPL4skr66SGECyHKITx4sDePujN3O9497tfderdjnpRD7JTvqNE9hbQyKwyah/7CP7
Y06RgVfYHiCLkQI0u2m+0cz+G7BKuWnjoljrefNNrzIyH9gbdfaUQCUyZ2VJ4KZZSwy3dM1uLRzr
xtCArsoWbL4KJxLcVe7HpYIrE6EHzNW8l3TykgvN+02ZVzeOS6lmxNOsNFugKhhnswr3uRe6xxTW
I7o/IXKQDlGz0mQhdk4yX3tGmR5ApHnrFMHdXAlpHLBWM0KrzWMwLum8vH5DXPa70HmIgDqS8Chu
in68UXFCYbld+17a3wzC3GtwSnd9X1y5UyxWpkSqnPr8kerxxd3erbLAIiDvWl+axIDiEn8VU4aW
kWcEDTpr25rZ5cixchXayw1x3E+ORAVwoJ609SoTcpfjd4XXNl5worSQReQlfcIcm3pzVZVwPLgv
oZlc2Zb7XrPGJCPzHNu+Gq1hjXF9O8QN0CCiFw0+mHkYQDxZ9cqVcLg8eWrbut57WlfRSdC6rvWY
a8O4NQUHaxXQtow5FItgJzYF9C7GjRU8jbJxb/TM/io6rUONLOIRj40Xv4D5I/0UlIqdrple5Jbx
7kJZIVMxTksGvrgVWMuvO0yv11lu9pxFS30ziz6/mfWhhN1fGFx/eUHeqi/BQcEdz4cYqmBcKcnj
3Kd4CLq3WTc+jAkHOUqd8oZDZdXOIY4Ly4/nDHDJ1IdVu+/sKefwIikGGF2NN284ZS6xugKX+kqG
vbvClTBcNGX7GNg6wfciMu8rOUV7WXcZiowntFfdSIwrvc5b8O9e15+iinOlCDSHtFAaarcGQdnd
ZCdvs0mipkD/RnvOuROb/W3AvQAgjQx8lfCSjcdkKx8YfbquAe5O13rftskoRCOIsK7nM27qecWR
GJtPHBUEiuMHDP6adfJKY0chW3HP/T/l2kyFY6/yKIatZBdp234N5+DKztKgWhEPfQH8YR9amm8n
8oGuh94OHu026vXkPU8b7XoExEpMpq6YMVDMkSwZlynTdiJMaiIdc2WAFKhV/xh4jp4DABpGwnr1
dFaia0DvQg4iyafy+XFoSmn6TTbZ1hcVe9kCypHutrTcqN0GZoiZHK7uVcZLkx52cyg85Wzb+qbm
vMOANU2myZdx19NE2+XUQkiY8+WYR190dwg2mK7VfYreeA7qOpPHvlfgw2tdhwIzFsBy141pTrfK
y911nhFCaOGxnN0OKTQPoNhY2YMcQ53IucDjV19UZYc6ZKdQMfSYxXtE4O8nRCMA836dFvJx6vlB
2eMQ34rnd5NDxm1VZYiSOJS/iDYymV1rdf9I04V4VUbjqjX47P6UzcVhFKq8t4P5ohapfYUBRLsW
0oUH5CkVnl1ZjEet0JAXwO2n9XPnfHbswUxtE5mU+8oQOX8GtUF8xRWGuTeVF32zGsKeCxSqAJ0y
Ze2qb3sm6oF4JPJok5nJ+mvqe762GnVNtDNEDx332oqbxFPX2VxGYSulTgQBISg1tZMp2xe98l6a
trmMp+IdyPcuZJCNnxWPb24mW2FbGBFTJ+oPupVbH1Zspye3iU+JA7zG06Q2HmrcILvQy9gBCLOf
ra1p9OlpNFgipBTjw5h7RL1AsIO5LdbW0M8HZYcPhiBRjdPS9i0aQK4yM48uTNu9yCUc3TnT907v
bYo4LQ8Yo14Sd34ZrLQ4dcN80X9GXy1FJq5Wr7OtBiyW9bQbVPRFduGHkWRrov6ShOhwXZsFBKmJ
9XMiDTt0X0MmFDDjm30YcZ+bwhn0iIf5OsGSMcdIkwTMWUmBT4lJM3aWUYAkILGuVLWPXDwQZjE/
1pScHPSKxHXvVT7wEKQF5hxjCKbACeoHanC+AUon5MUx7ppKv6OrBw9VqiCAsOit6ny4T+FIoFgW
1henmxxA/y5EjEjH20qR9Is1D+Jboo3NJT/KwsCOORhgjiZJGMyEl7sBcEg+Avdu9Ka4m+wMkdNK
NIKTIEv0GYU9m2ZGXZXLncGzRbiZm0b78AR5TWeuid3N9US3aKVs0I+z9l7jAMZd3HmkhQLh3HY2
XOE2N2+ylk4Ev6sUmTK3Ey/YodcgX7Hgy3Cb2LkJtCqzRjD2ULYSw7g0mZufe82mKCFUexLRa5cM
0SbTyLewAjvNFS9lfAOGEBLbmp9B4TvHTg8j4hlOfUrxrq1FDKRSk2HDYAJ/Oyrltxwi98GadYkE
EDRbu4bYSdb4QilKO1wRD+YmI8tcpdSTo4KeTLu4Val1NYL0QDbuuab7I50rxJeJkXoD3gCj6x3U
Xr28revJYD1GdKYuxnPfCjL1GKUATfVWT48Bb7pl+tzWoFSmfC3uTLMngWbJ4dHu25xvTmwF3bVk
keNQ7YHl68LpYYCpqZF3ovyIKleRE/j1spM+JJuu93am25R7TwT7mSKGg5gckvSFYV7ZXZyvymRq
tthfkoc6UC/cBmq/GYH5ZJF2qsdAMBjCtZQUpfC7KcTEy+TdN4qSj3Q2WNXc5YzLdEDHqtJ4iq74
Kdo0tVnhQoo3cehYm7qx4EbZBFhzj1hSlvYbFTrP0Vhfd5yRDmZd32djUu1NAd5+baUATWMnYScb
VIdYM28HGKeETfQrfe6zitn+QMR/RsJzMCkBtKA/Isih6c6LH84juKHZYbSnvsM8OUQpKEoiTI2V
MNoWjKmIjbbPhYi4sBB9uY1jlJpo9NEsHT2+4uu0dowUrB7nmWMeQBwF+xp90ch5Yf6llsCRNCGE
bbfTh+4CbgtOKkmctIU8uBVNaZ2N2O6g0Bs3YHRMn76Hb1ZZ0bTgMcURw4RFooOhwKQ9znQaHDzt
qvbirZcTth6daFpLYI9T3l5ji1EbvQnjXZZZ/UMKO39DwkbHpBJTPdGF4WtRCwASSX2t2MlkvfPY
lksQrdB2njNvao34fdqYRz0HdeKIEhJG2r0lbs1gEl9cPmFjCWbkXGK4HnjUjMt56Mgwm8Z+FLAI
Bls38JpxoZ1YTtUJwgCjAIqXGWd1xrQP+vDOdaDcWy0lGa4otuYQZNM2qptTJ/rsi+3IbB9bOcJk
FNw0YBxWelSb0B6qoxs2l4M3wmotp/hdL43rSLeRooaZ8IMsXvUkjfdK19JT4hn3k9Z1DARBolhk
Wz7a2QNbPE7IWkX4PhPEuKfMONqVo6BbeIgpCRijbKO5dQMVqrwHlv+1dkocQJniIEs6WK/dR07Q
r5McSYc0FajHmHKpCg/RGF6ni9rgqpqDgRBbLAJ345y167IszZumg61Kcg7fLfqRZwmOjXGzNaOS
fgHS6leFaSvfdov9bLkPkZ6CwtB7a28owpOetHdVQSIYEHe1pkoa65g07N0wpNcgr8N1mM7uviDV
skYUfx0a67Vs6C9vW+IwUy4uG8u6ZmZd+XmprpoKr0wxmwy+QpwSUnPdvVbAMYikMd/yc4ZbSprS
td5ppzzrdyqNulWEcH+0SRO9W6GZ71srYsHLrtK+YDg2OOfCMt2LtBzvVAQKt3IZ8nQwmFQ9MFwG
Skv4cHoeFMiYmEckljGu2e160AXSFzPprpoJ6Upo6Y0y5YtsbTqmZXIiT4f4ZgJvrzvIwEmB47Gv
0ytb8f40qp99NMvyMsIa6xsxV5hsiUK0MbVHovcWXDcLUwgi0I+iOX2xKPVYpcF0bqbywS4H3JwE
LBeaRbzQ/rZzbr9Tcf1VkyQEpvR61HNBWsp2Vm09qnUela5fVLSq8qldDynUWQuhOnY53Out2BDA
u+uH5R6LZWySHjK1lL41sJtN9HjDkz1HnXVrV5xZLPyanuFeuF5zm9jBBrhKeKRIgncEj9Ne09CI
yrjfWsUSk01fe9Y5MEX0YStivoMtUaLz0Sb+AYd0GNqazrCh4QiWkX81FDuKNjnTI8TiruNPimor
OdDt9N7o1tdepRAyp9M49ZyTE5X6HRYYn/IuHUtJQP0PF+UAY2SdWuMrQaI937+vrd1dWswPN0Pq
9ftJLN1wlHVDhZq/ToV+M+nuuLOKNFlbdpJtDFKrHscbXIruTacsx48dBPkwqGK/k8at3iVXZUIu
TY4Chj/jYG7zgg248ji2G5ihGvq2LMUHFRCxjIXOkTyAsaZaW31ptGlYOVZUndM6KHca4UGqhryP
UGXnLE9e20A7GkvFR+UCpiEe5ZeGFq2zfIjWzE+zdUqegQPWLbrBl3KmIoRDGJIChZijuk3HudkX
coxJBGvHogdNOfM0Q+R2e3Ac82EYveBJjvV7Gnnsbir8sQ6WW9+aw5HdrxCGsQ4BMmz1dLrL4hhd
EhYw0iwtLEXQsuVsQCLJ9Azo8xyhh80BwxcG3KyfLhMBnz9Yh0wxSY284CpGV9o4bXdubZx3AeNf
LXOjS7ibLjeE4EVVXe0XDdSOqcy+8LOJY+t0nCBT+EciI/Jee+2CCklujVZY61hT90o1dyXbmFUb
NLk/4Utbjf3c7kOrfJk1TqiJMl7Kwb0sA/NEQyAg1DROqSbr39uGrydl83dRjrRu0Tcxq+htQA7G
oBE+Mkfjpk8cf6Ui89lty4u0INlL4PCx5TaxDXWcwBUSzwqIwZJNIa2qZ9zthKvEOizZ71K4ZvoW
1SqjCnzNwx0nes6UnbdWhu2QTy+si6UowXIseRmVvb237GDv6lTSOyXDK21BrQTu+NhDjP9mekDF
RqvzORQmGKc090tgmP22ZLrz0Svnjrw4WTqnWJd9d9nXghvv4Kh7Mrsfoxw4k0muJNWHNxHLC6g+
T15LjYRlFc5rLezsFWRcfNoUBF2mFbgedyKsVVkGfiV2u6IsULNTnCRhXPcbzUuvUFnLq4ArcjU0
BbRcOxt1ZihxRj4tbW5Heyb0A1E4uB6EXhDeAK99ruc43Fqj7PikGndcRb0zhie3lZva/KIjhG1t
OaeM3imGiYNrHJRc8Klpn71o3Cep1RIhYrsiOekX6yyT2sklJhbYxI/6OYIWRXNMPwO+8cJoXba0
APVVeHLC1jxwN8/9slhiL4IUBS3cYBbrZf5iD8+zkowvansbl52PKYJGtVA8diLDoZuwKyrs4AON
YdxIZT/bFHluWm71UUV/STNgLRLsF/fNVAjfrrQXKCUBNVP5u1G23BBL+5Y9xkI2sWkAwz59hEJP
si4CEyWmYBPjoytaIlHk8FAGB0071MtGOk/6Nydj29p4IXVlrLg26NwzjtnHMPPqDX2Lr+PkZH5m
tl9tRyczV5j5zk2H96aNn2VGZNBiq+66Y3dpTtpDE/LzVmTIYWypfCO8xEaTgv/sKcEge4zsdRVg
gcIm+DqYza0OFNDvHTbHfaEXwK80d5vkvTzDo6RtqlFHkrWnbmqvkw40bF5EEOFMbxeaJISRq3uH
loO0f8stipaEblzJKE4upISUzZcf/hkH2VvX6W8au8DDHLks3Gvk+mbaJWAfgZPbcdT4+LaMbCd7
XMjsqqlpXNFlUZMMgx15AiekrZlNJhuwIxbA0ObBc7sbIYJyAwPtommCDyIv9YHGLriWkExb27xm
QtHhTJaHPne2JY6tS5MoAnhVLzvncdLxTSJ4PFocGGW/dNqpma1/N3b0B5nlqvTGjZENfI79UyAL
qCKJtnPC/Lqw622dW2eVP/ZNchE5yRU7cLyTWcq4WRmeWltJf2idqOAWMfeMrPRgPc642NIZwvJg
clE28rlLB1BKpLG8zmmYuRChBkqKf51Uh5IXvcgOub40ftImOKfaYxmpC7ZoHYNPm8UrNL5N7Ij6
Fg5rCUFqlt18I8DO7TRAkF0cPmq9fBmq8UKrGF8z6F3h2poR1MTjAMneKbtp3YEA0mNvM+b5rsWG
yo/0osqkXxCyIbwUJ1+3luu7NZ22nEEGmljzw5QEF0RJ3yEoMxKxYFx6U4sY1donViFIif+fsjNr
bhtJl+gvQgRQhfWV4E5JpKzVfkHYsox93wr49feAbm/dPTNxXzpmom03LQK15Jcnc3Iove740aVN
v3FDzfLtIv2mmcmdluX9VstdosiW1BQwp/Wcq4yeFpwontwjpx/CkIgpielwmHq556qSbx2qc6yK
MoHoUy7ZZZ1eO2qFt3G1bF3J4MUxamL74yVSat2kWFu5NkQ87mbzFiadsxqHVvMt/qUX0/1Q9Hdu
zaEqaeyGdLFgWI2ELaZu8sXgAOh04lBPw002Ds8VKbssJVDfPVf0KN02WK+lUx76sfHT7F12xdmp
yDwQDNYRrYi1zKudkVjP5hzfDKKuN2GIjmmGAD5ClCeatk+9Ya+5SkI65hx7VDmjj8bJ++KiWuNr
vwSWeZ4mxNyZHCWjQiswI9ZSQ80fPKE+CbPn6MP2l55nTS5FCGQFJ3pJj8WAjd/ISdXKp3t6uzom
S8aWc/zJy7l81kQJE8dfUhAPj84PR5JllerzWZhxf2t0E2pLTvNZTSL3mXtA/cHCavFgugF/r3SM
U38y4WuqBp9mRzVgLCvabhczLlbtdp3odpttlGcC2IMrFNu50Rq+voTMP9RR9KsgrfT9LM2DoWEA
o0qjIHbVbfjXpBU8mUzq0dbD/ELA8jLSmp2BRjez6jds69kHzCMs6aQIMJaPwgQ/rq0DEBJDWbLH
4Fx40sbmcxxYCR65LLeqretMObJP5G4ox502mSCupGHosR4GHV0nJh8qEEBNcqxhkcdWr3dpZRI4
OojgXJHIdrRmzj6piJpFUeRRtUE5XTJOVzW/4zPB19YhsWd33dIIt6lV6R0soRuHgES3Qz5zHE7p
anjU3CYOQXlEDQXhNjtHKvni1d60Vo4gGcmNPbEmwy84tgIJWK+rYmu1U39XpbOzyuvRu5RlMygK
gdxyLahLzPwmGIDrLGDZQ8Ve7psOo4I0meob8tbZh1oMFGtlM2Njze/VKisd0rpFNa/orSqZALrZ
q+eRhV+ppHqru0CcRZjOd0ZUf6FsTBxBO/hQI/Efc+t5F7vPjA2WPecyyukVC5gq14WKXkl4LF/H
2Qtr3ysrrmRaKsxtq4bwAGNLYLDb6TX768xkEHWi+IBReaaeosnnp6YvMmultwThouZUGE1szTDF
jjIANvyoaIfwNBO3T4JO5VA8EtAxV3w0smqxp9TGROsJmAfjHldKMvsjI483TFF68oY7MvPSNG/4
W2W6ld5Odsl/pJgVG5IWmoNf1YSmPSqByMGVT3bDscTd5mxYl2j+GHRPbssakG6XjoIUdraS6bPD
SZ1o7tKAnzFsjpkbaxwSgjBx/W1ml5D988Am+07KnThrdeU267rjD72JLWdqNw7IULs1Gb+029ab
iIkeiLp7t5kUFs8FEByz68jzqEsy4r5/z7OWaAQDGQlLpzk3L42m/Kwrs+faKgHqw75b/hl2pb4q
5JROJ5Knl7pjklWyPb0BJMAULrTCYFK3o0QSoB+mwg9611vXZjXmNypyh+aIAktFmRFO3sewKfhw
yh6wsIR5pn8hHz6Z3kZmSO6bGjrtGeFQjzd0E0R8Nhyy+0FTDuN3qxvNtZjz9FYagzNhdM7KndKH
YKKfx8vMtSu45e1sgvG4ZGQjJ2Do+GTidaoMVi1u7PqDZQzkBga4pmmOiFtv14Whywo/62OwtcKo
slkbOl07pbPu9h9VmJOl1WJBK32C9HV3NXruqL0mLV5aZLmZ9yDiGqajakZoCVrL2WnbXA06sWFX
GzOQcFaNWwUu7YRyZsKSTTTt0EP6aNJphHpbMTHcDVmhLbMGso5vK9vRooPXj4x8XSqk869cTCP6
xLmgjvCqdg8rF419RQ8PabV4/pMuSsmSyca6OVtuH+YPLTNyNjCGIeq+hHabji0H8GKdcRY3j6EZ
xOKWT0VAnFJgbUGV1NwnG0kGCZK6suAcx4HtNwR4Kh23AuEl41dtdQrDUcX4lvUPhj1Zr13YjNNG
sk8buB0TL70XDFSKu8xOxi2NFtxcCcsxfEEtJUDgYok66n0bNQTfZROJSEZfYaJxzUE4LWOcqGWC
p00M5Oxsts09Ah7fTAIwEaz6yi2dG1gl4zBjL2x8fpSCy5KqJoRjWyvdvZVmiXaOC85CrKqOzZ/V
OBOQfDGLgxXi6LiznBRg0aWxiTIpo6QCOJ1bbEb60KIR4S9Q9BCUdCEtbo/owUxnY17pqV09CaqZ
JC6G2KlvpU4+P6cd62utedgkGntM9m2lixumArQKaeS+apqGAj9oQ3efVxjP/JLAqslvranDxVea
d3WfzuGRez4hT1rTzB0z+TlBgzSCqd4iWS2kMC6uaWWhYlGzJyWpiwV2P6xxDGfbXZB6IjxahNNt
RycxvsjAJidy0oq+xn9Hle0mY9t9SvCMEbVAVdh4ENSIjGd2BTwc+sQRGLU1aPp7ToEMXyNc/fyj
mVIKFVwWTOzK2IzH0fbMQ+Ui2mhWyHdBxkzb+4t9JvRhOkMeWNkQSeo4g0ZWjjKxnzHow1Jkdc0d
MTVW/2rZ0WMas2VwYh81ZAsRjKICIsvHbxCyU3pHyB3GvyLKRoaOJqa9Qx4haJdAgo+tEdB2GLap
1W1ENWkzXaxxIxGd3PJLVFFkyVUn9lZ9Ybifl97jiyIz62KZGsaFSCSI8E5WckNXiP5OgkLre23a
ibNK+DhUeMvsYCXQblSxmt1bKQT9Q43qM3GLtOfsTTrsCYMBrSJ13wKDFW6eur7Z6qyk9GGkxz5q
UioTHcI91pkISbD2dC8I92Ys+ClLXbGOGuPSUZPYOSuHHWMrnnIj2WF7D44qbfgF6RRwP5g4Pd4Z
OgU3SqTzE/AP4UVStPamLWumXPFk8N14lcLyQeCX9miNJT6vREq5D2QOtozydcFk06JBubnjG0z1
eKSc3HgUy2ycD6vH9drQskMbjNNDH5XGZZKCTGMioDLWLDwPazeLq5BUaskrOiChEBwOBBbv7J5o
8jXf/XDWert8BWSjc4wbOnC+N5vttJf6HC1ZsCHrZKYI/vOxNMv30VQyWssGJ0wXpxQiJwFdnmuq
n8EmY2YDXKGLZlvpdnnTxDMGFY4Q5SE37OHVHlyPu4RlsCk1tNjsSxwIZ4Feq1Nv3BG1naYmzdpm
zhnGQ4JAUWmN9jai3POLKsnEb+2aU7VhRjSyRBq/zWS1KDm+6GXJfIWiZ8TPwfyWlx4Ji1lp60Ah
hmT7J0XWpGdbcV9mmVHL7tHQ/jO5DGJXGWHYNu6WWEuOuovFOmF2LldBGM1fi7ZJPrW4PNYENKlL
hr3RXTvZRDiCbXMXJxEbaIeEGnhB0ivYoTExdre2yCpSZ1FZ5lUokvHecCtkrDKYk9tWetppMrXk
3Hktmyl9bEyUmiFVr2WY10/SnSZiWuqK/VQOcIsOQSgrMiY77gJSsx4Mu2cSrPjGsb6m7ufICZzX
edBMXmXB0eLiEngcrXUW++ZkKWN6JhANPD4Fyn8xGD4MG64+y7CrU49FN0WvHrk7HUf/3KSGTSWz
8clJhXFPpJX+RSC7crCS4pMdtsARtqzVGZMKtYBxzRlp1Vb2HaJx62e6Vsl1PIxkV3JMHg5t39jf
4qridDXpHFW6fBRbHWHoOcGVcjJSKwq5gSmn3Lma7mHdMxTMQla32t7sk+Fublpkpl4fvzW5XT9W
RlTcV7iv4BdE70fmmHvEME/J40QexzsOPXliQGr6VulkFChHVPdoZuVd3DYiwTZxmvzkqhgdJbD6
2zaC8vY1XQiUQ1VsEqvPLmIw6hty+dDnMgfxu+m07g7iArVkjIzoLQ49OM7MbMsnz4qjWw/KhlQb
Zoh31kyeLveTubkPkZC/8hcP791xwqE4jXSvVKkbPOpmuSQWRAjEuUlb6HagxtGA/dQKE6Ci5YLt
Di1NJAgLG7aFGlnD1nnIkb3Y5HKj64N1ypGaBromSC7JHOACmmNNLa4RydLz3W47K31qd3JiZzKN
3LgIG9/5ikMgb4ChJpL7qdoAqnEzzGoT0pI4al1hfTMtoZ1p3UsQR/XBwb+x/L4h9kzqxhJWnN5M
SI71Ku9Tj5XwTZ9dVnzD9aoPUdSDXVkuc3J/qkaFq0Bn9SCslLUmK6ilJyvXiXYy4KletQ5D3DZB
pV+V7NmXMLX4ZXpZZ884xbjXlnwxB+5KZP+1Q+0hVpFlE2DzXIWB4hwetSEPX1xaGETT0rBmv0gg
exvm4AwRE+uk1zbr72BStL5E/Q7HotZ4S7vasd4YGMh22wcznxU9u3832iy4LUuinehCnbZ66BA7
59Y9h+GED+PM3vLK0T/FDFdT/EgqjtJc5s0i2eWeGDj7zAVX1oBavi/kxvFDCb0oe26noHW2Rjlp
3caLPftbo7fIrDJJ4uc2gCzxKa6sRyRTh+QY7g+RemiFIy5s7wVPJ/0g3i5CryECJSm6zwK99aYe
tfFjK2eZrqlpzDgqtMvOIh2bFNUgyvZ6Dc2WtcpGGJVIW1xiMFxknbrEGBJY2pqGDUFMAdPBmYz/
OOOHVvcTxlQi3YtLo9FhG2DE8gvPU5dGjydAyZkocM8fhU1eW5qX4DRkTRbek+2GSFRzaz6IkuES
l0nrOWKZ4ERqFphASeDMXwyHD0JggFutSxU7lyYjC99E4Lv3tIkFvwlK+hB1xozxvTv0HAQcgwb5
TWsUPcbOCKM/JjEHgbAnZHGrW0X6utR/Po9q4mEa1DNh4Dwf1X7GQPDZ7knssOfZ/VzTnHI3GyUb
tklUGI6DNudtJn5ft1e9bfPLGgsFqcgLcglSfeDZ+k4ekMrAb+qrgIt17+bug9bY8sbrzP4msLhm
ajzYfkxfwBfeKvbPQjhNvanwy44Ug2Stnxg13qY+i3F+WRSfjkQLRussT0kJSbFWmHvdizhuGWE4
vDdDZB7nPuRGoruYYEeHOwfaPJHLuS2ZoS24z9xHYMguT1mAsUlLB1xAhfhWBDpnZ2BWIkhUwPrW
s5/eWWY/fwyFIuuuoAhWbklLkBdtauxdiJXsxaCvD09x1wS3klFBuKq0IFS+Feh95VOb1d/owJTG
ylheyu8LgZjy0sfvnDw0mTaQV5ovbh1vuWFqltXi4Qjtz02mtJM2cpM0LekgSsQzT89oNvVdpA+U
yPSpE3zK8oGHMM7N7BYDa2Euhp18RH+rq+krwyzvEW0jWaWJaz3kI6W3dVDIt5DPQteGRh4w2aip
4W3rxgVZz0PsS6U3wg66hYOg1iaDfpCDcs6zYVonC+cnE/3cJnTRyogswHBJqRVAmDlebNoeOSl3
k8JM22Q1887CrhDvm7w60ol3DzuOd0J3WkouK5HU5VavbP5npPiDiiAnDMqtDen5Sc7FCY8+60wj
Uv22yDrJ9TYFVuJu2B963bJuuHKzoJtJIJOdGpg2vRIzb/hcmmLXHxvCNPVcy/N1XdU8HA4fi0uS
Z5svddfnya6p+A8essDmhx6xa7KAGuVIW1rtZIoSdHvYRrZF1U3Dd5SsvS7yugMlt3a+iRjSPPai
7+pNr+cq/KSH5MKtDcF3/jJMDSezVGHaeoKG1fdlF7fvZhAsmbe67PUvCY1C6Xq06e84WlGFV7KS
o3gE5GlJFqk7Dwq70yGcY51L6JqMEveja/YRZ6XMIE/H0croRRa9TpIXrThkwMqEmJ5h6rTwhjjW
+YunJbq5ccKUpvO84OqdQtrQwdIjDpU6cOOmNCPeoWF2UA5nWQg6BTv3KS96AoGzuHwIWuvc9YbX
+Wqcqmxr01PxWROeTYR4mz7qRoYFOnVzLCWZg71zcuT8IcejfifrptqHOerChntpcqYmPH3W8rhu
fSRWGyu6DBFs9OVl9RqT9hOdWNRunY3pIoDnNXP/qQ5m3S8i7td+bMfsaJNeZcUN43sjIa7XLfkR
oW1Ga00rm5cx7u3qdaYshmSiTPX1oQlYCFfSFrpJyJSXPGRa5Zg+/qyiPlJjl3eHWggs062FExsO
tLC0XWTEmcUqmPeie7KGKncZg3DDxlBmUx7jwEC4VDAPGROC5YltSoed0dL6qt8blMphC8K9VvhN
7qo3zo7osXHE3X+twy+SxmhlPZKT27EesRVhxOhVytbbMJbaD0VdY64a+uxx7LOkJrY11slAA4F8
wwhigfFG05T7Yp5iF79xpz+GS5jXg4ICCY7IOryF7OLUQQsntYSP6yZ95ozM0x2jwBER6qTBgcPK
KM5tTmgRUkE0lX4cyaxdc7FS0d7rsUDuW62sPw19GdMil9enWM60rHdJCKMM79qlFiV5Ood+s5Zr
hsfqcahGiMFmwNNtdu2nohyMY6W16L/4iEmj7HT1ciXb/kGu2Mh8xmS0Dwy0icKteS3i+KFsA3RU
ZyTFgmqsWjlHI9YIs32znG7AY5DyktzSz5cxvuFv3Se4d3NH3lVOd9Ixm8qq/DZIZ6cZ2Ofhij9r
pvE2tUTA6jc0n2M42vYdP9zGNaptj3+D0UZFOveVgsG7lG5tib/mv5AwvUvDOX+UQ4PIf8BhijY8
VfnjQsTkwsVlQuvooL5NUt8kLn2NoHJMvLqVohQR+xn5epHzlEflWzr1vt1RUB7+Bcko+SaJyTKI
CK5N+/bKyahQ+o7eXBxrfCym9OjghC540mp5G4MgGz17BACNqN8cLo9OFT+XYn6dCLQ1CbEscsID
fvA0vJ73zZSsc3IuNLN8QNWGLKq+GhxMugFKPyFEwxy39kTxKBbuwYxWaHCb3zEbq8gwH2onQ6UP
bZw8640HoxPs5jHbYUXA50XbMg0yA81WhvtUB19zoT/aqFgAOElOEibBWAuEQ10k0zOWNFsYm8rK
dyld9mzWqyuQ45EIndsvBuFJFWJTRlpR4qbYBFCS8QfW5CdU7Xha2Jwo7S+x2TDc+47nzMioc4N2
Q6rwgui0ZqfQVfm5h9PjgupI8UQ1AOcqf4jT0xXYcT5Db+xCol6u3M7YBqtOI0niO7qjrPpkWoox
Y0SUe4vL8HY2sgdsNTYcT2B/koLLSWSx0Bj+nzhPH+ibQjuDJGEcgquy6W/nshLaNLfk5Kvlz5qn
eD+/8z2N4d1Y8yYjxjuz72smFcLtNxakj6fNfDRjmYXfN+09hg9oP00nyeG5Lc8L8iOnT6H2VpI/
TiANGSv5TqdfqYxIluKCTuscTsY/AaC0udQpk6ffGKAOEjEwk6dpDruH/8kC6fZ4N9fd9r/iQDFS
/qUoDPKxWcptzf2I4+DzKOpvJdEsrWBu8J0MYt7Y28lC6eS/8KBWMs/KdEJkfiBCQk47rytesKXs
Y85y+1+kkJhxaU+nApMmY584BPj6DgvFVGtRc7v+T8BQUEFb8RZdoM6Of4BDcV1Exsrycq6W1W7u
KSaCH6LL7WxMIS5iUiezzPhCUNhXRdnjYR5IY7ebCN9p5t7FWvnoUPz1Eyxq8qdcDruKFXuVz3hB
3aYAY6iwpHrleCCH/2Ys2+PfWCNi3tZjlp1yTO0CYOXKHKWVxi40YLV2q2M/7kPXOk/ATwHJY4gs
1rBaWCQ9ZWSZ4Kb5k0fKJwIaqHzRZiKK/kKSctk268oIidetF43IHrC1LXASbjcqoBssbD8BJQ79
TJNG0rWvlFLsebQ0sUzYK9y26xyhlOCd+z5Um4VYckNjE9smShYeKtW9LeDSBEjXVnLbFeXWneZb
/Gmi5osv5o0o4i0xakH5lne0lRkUT/6AmbDvPqecWJPZegy1/hDQOvSTbWKGezMY6QknxCoYEN3G
7vgTc9IH4wMDnd0P0omp+NNyw5G9RoZ2RMebovmkYvNlgIC0sPoBPxl4P9vc3nam5qvuY4uERcrf
HygU06E72Y6HhYbKwnpntl808WUup7tspg2JBrPkg4kQG+fjLo/kx4WRInKf6SllF0Tp8Ppy/3ga
BFoYTXO/U1PIDhZH48l4ZRzE7ZFZ2XincovAE7GaqOdZUCqXTArpFGg0L9I21laHybfZmTYqFEwV
diWq9gZMkuHKNB6JI/Ep4H77QVmRM79KvII6Ug7QLceHrduVyQFTCUKCFZh4FhqqWtQhtPXL4DFM
jeriJBIKaGYWFy+6q0rKOh2kfNWtI5xb/4PFsksuAihBxSHFuf4dyErLFGeTPavtQmXRVomqOpaG
Lwns+ICRjoSrP6ksleJ15DU6z23l3lGUe6QCDB09IckWzes7nKUnRfrixGn6C9BCqWuOtmwinxyY
hyKd3pljMJMJdCZFOt8wjgIu0rl3gz9jOxvLKDMkaPfQN57ajbOIt2PTXf6d5nKTxnxRNk1nToDo
RDv2T7Sr5NMZ2Fp/w7v6cjkeVhE+lcQ6LGdWFVlbTO/l2YFNcvlqJ9Zv+R36yiq02oy6pksyhDqu
ObGQX8Zo8rRNyelKf3UFAf/cwA+ihANFD9afmsnAl0WwUnnADh8Q3b9n0nOOgphNCLZD/AGIGbVC
vw19t48+qCi8U72H2PoXKka51CsZZ68mE+mkTW+vwFjYt6eKkBherY9XZKyoLMTEkLC8HjUTaowD
PoFJyUOZfzOcedvEVApO3UPkji8/MTJUio3jmdPTxCenmSa0h9UwmjAvC1qm0am5w+bDbiirU1hV
9edBuV+/Y2YBKKJgb3AQ1N9/0WZTkZivpdQYZ8cOythf1FnEXJ+nWjjmdJcwzqaC0rcQ9YsPv/Az
W24LnQCyddz2+VcUXdTIK4VWCr3BAIdyilzmYZ+eTR6PJtDICvxOpYW9JXdEvlBapYNk1CV9JNTw
Ij+bk3/l1JzRtMlgCtGGmopixOEKq8Vp7d3OrnvrjMXhO7RG5jsaW7DECAVlpTKmrhtNvCf0MlPx
sclA0oJGM6l7kB3w7f+LaCMYtpe+2xKy/wtrKxgYvgJ3IfW69ieWAP+Kt/V8FYWRgZC1U44Tqztr
2eykx99ZN4tPed94ezWm3OXnOtTOHTeNX9xbVC2+Srez1z/hNx3fPW6ObeaN+t524vMCwA0RwHOb
4zUkuO/znxAc84sUZ3erXux5vEGSOlw5uM4lF4ig618snM2t+jQrjDjWqBf3WdExDFqgOMmb63tQ
f3dF3Gsmlshwz2Rjt8BxVOC0+6Z+z1W+a2bArJlsuAWWww7FQVgVCyr4k5gLEmM+ZYvydMXmchVr
Hx2OqJhXKL3HJ/p3hK6Nuo89Sx6ambtr43ApadGpQCG8iE4PbZFoOem8Y/XCYhOl08UwDNKFhOXB
EM24qRSdIDvRzBQ0GCk7yJzInanL7+AdonFwNockO7hOE97YBqv9vNB3Zp/JPTFDNaefYKeq8XDF
8BJLM28aPFjoSn+xeBb1Sj5Deu2gbHvxXrcrq2l37dCSPi9AxM0x+WinAQ3k7LnubZK1gV/HGo9R
mW5/B/dGs7yjIW9tpglusPnwA+AbadQiRgmFdoH4si6gjrOrn8IAViPggNK04LRXoA8zBT3YtaK3
x8Ae5qV+vvi94uyLVQ0YpQpneMTgQtGL2eFvpOSNK+kC/JUErt2ZGLB32hX64zDIKgp+tBgmKz/u
8w9mW+FJNqaHPwnAMh9fR5sMqWumbGCtlWY8ppWCWdOPmmt91DLmLv9gArEPNr7TeuPq38FAhWHB
otT9Cgd6Rs8srabs6k9CMKDmdIoQ3P6iBCMgmLXOa7eQgm1erT3K5Bg4HGQebJFO/B/Q4BCcHdv5
GzcYRibEflluFnaQduDZh8DFv218DqLjlSAcoVN2y/kAiJDYrceCb97m6Q/L5CFiaLGghGYPlZq+
hxgyOonjzimcs13sooC84iZZ7OJqR+5X5CObXVT4F2CIFfrQxw258tjeNC2jzY7ZpzYYt27bPwUc
sH5Ah65tIsQTgxUzCnQtUoXtL3oHfeuOJ5vYil8YYkfB63sAUJBD0rmFC8ZFb3JnMQXvvpOJtQRL
JfFrN2sRhVcLoljidpm98ijHZIaN+RuqOJnlrnXoOf+FK+akngb0GDRZIG9xQlKp+y/YInLaXefI
Zj80aX+flKzibiTt1S+GsZw5nHYh9UttPQbkhAz1/Alv5qe4oVR1oRr7KqNYaGBXIEnV3aeTmbDx
a2BaFCSi+HDUy/vHf/KOKPzPDAfyQwDtThtGGW8SrEHrPwlIgUzt59lHh/j0Tn74Nw5SlfBwhcF9
MAwjhSb+v4hIsgk2yrX2Lj/4n2BkxsWFq837lY3M8cGvJ3vqyeL8L2yk1uf3S03wpKbjT0RSWzRI
rrmcFDi3rY0UlUcnJZyMyRQD2GEA0rnCk6V6LjVj+4OfDACjGIpzI4ahzPKTNXDudnB/a6D5jkXp
XVK/B2Ox/UVTMipdwCRkVWESAx66mzaVOsZpfJud+0DQ9/Bo0mX5i7LEIsi6YY/1y3fS0hNR8TVk
DHH7N9qSXDfkQeAYjcZPKskizR6yjYOcfNL7xqE98opgjg465BQxHsOr6m1qS4CUTRzSkq3Saz9D
wRdwPYqy92F+hG+Sq04fwaGc3Q9EM82WYDVwXGKRpi4jB5eOD5q/fAw/xHvZ8TqbCrgmKeKNIim4
w/ynl7LfRuRIOB3voNM7OzwvVErBchKsUIF8ZR+mOrs18+pl4Tqnhesk6IPi1q9pn4WcLuOvdvNW
2Dqxkz2Zw2l0SRbIMzYk4ddV+YF74hOj+i9X1tOsUTUyXwYdwnFBEN6qpm6p6P4F+6ybm16EftXL
e4OJM64iUjHH9jK6yX8DQJM0GraDW21ydkQ9d7fdZNtPyvROntOkH8wFCu1YhMhln+aaO67toKol
fgZBqY/A1wsjmpkvVeYt5+K8ZidUQCKV/hI1XbzNmfi4KrxJADSU/rw4QWigGzAwMpmCded+amD0
fvYS7aHOxNOVIw31+V1nrup7DmFkZsAoIfM+KYxfGNdWJTk19TQ9zySsrhiJL4oE9/4rY0oFw75X
ErxK7iyZ7+Y82c9av8tldKGxjHjOH9gpQnS4NzhO0FHv+divyRaLMkZQKdSHdB+1UB5n2b5aAR3A
IEKsQrTX2mC3AY51p9SU/xNPHWiLyak1XgjVZsZuozfpbW+pva0ntGd6zFdQKKqwucEGtpXGhP6a
e2uRuxc1T93+J7iKudLXmM0FWvF54Vfj4L2Ti40du03Q3fyTZNUDnF8eso5V0q/Kbkc9mFsxyvoH
1BrN3imgi86/gq2RN81+IsOZ6Gno1mHA5q4TYfQcW7V8umKuXvNo9Ze0rh8X2JWoDT5n6m5k099p
0ecU7rXqcR4wJ+sq3CA/2FdBbdPkwdhWhb6J6Svw1fzy7yyspwrKDDFt/cRh4+azbWfu8ScRS17L
LrOoSu3S7sHGfuqiIqnVNImnwCE6F2vS6hcl2zZUCxTxvcHcJLBhB0dKGclOwRTSq4/4/YmqrsWt
1eDWw3xy/0+KVtCU/azIDoRC/wOllRPlsMXwLTORDX8QtdgUHkokZMyXv1G1RdtuOTg+eh6TtcHC
I9mNV7O8uNQy3QQZZz32LmNlFsXWEfL+T+ZWAAFY4vaK3ca6h02s4kslGpUGCJHd47cgS2aBcPMG
dCHhnvMTxK0IONCsaYT2dA+/gNyQwzFzdzKJr1SuFTg3FajgDzLXtrjSpmnzbOWfgjG+qXLv2fiL
0a1t796apnvbZAWtun4fitsIMvvfkV1NM2/rzKqIArbvgvb5Su4KqgXhW7hIWNlSfHBSQ7+PW/ej
3TMWBuZtSokLy6JzOqjTXQuQsUC9iZpRMAXJ1ZyVV5WYz1pMDPhPwlcazq0obE5V4h0f7siMozy4
4NasmZIs/FgjsY50stRf6N8mhM+rE1QpWdK95hhJ7mux8bVIxasIyi0BFWL1Jw7cywpIwniz4Fjm
MPzq5RGTxqI5/kEH18RkFyQAj269Hit5+C+g8Nzdx9PMDvYnKxw1UeZH2LNLfJ9x2F0ikR4azz4Z
/44OK6NixJbfj6wPoiU3voJyI/DwnyTxMIZ0ovSHaiTWSANV5ooIIF+Iu7FsHthOt45ZcGS03aPM
xt3QBevJcy7kUvlZwkoemPfJwhgv5t6V5xQffzLG+EdvKT1fAUg8QVPdzIjfJD/4f+LGmMu2evEx
wAt1xHV3XpwxzpREG60j8r7O7r4TyHOET4N2GOXML4VsqXkl/H4igcROjZOV9nsmLH4cROu/wcn8
329RkPiNFI+82sTRtlR693Wx6Zzg3DjcifNwKxgU2hVOVQzbnYNBczfUj3npbgqEoT8R5ppiqIaw
iY4xcrEArPrLpPWbHzCzRmQw/6anJt7KNYw0Ut52OKra6pxw4xJkVQ0DLKiozWRdCeetG6qHP0hn
Q2NywZpFOPxvpLPptB+E0dwyuV/r0EVX4LlN7HMbJWx4JaTy3J1/gM/0nuxNvTzl5Jz9zj/3ueSi
GX1uEucUV19nvN/kHZy1Ui29f29C6Rc38z6rKDsHU/5ggHiz9fBm/cVHV+yjZLgchfFqMaElG4vM
C3WlpWEEfVfl6W/EtG7a9irrIoQf5nTjf0CnZWvcxOZwh40vX0mN01trW5iYsLouGHWBATKysqfA
pZW2I8ShK/AelS+hxZ7gTUeL+JjSHjE/aMfQ6l6ugLU+fBC1japOx+9sPBdLiumCWgdT/2KL4dVU
nNl+I65Tkz2d882VuhZFdk++6evAbAAtqqJLJsvfcr3bds38rKJPjXxPKKfoKZFJeR43oB1UEYBT
ueEBu93WEsWpmVC7l9gaQiO4lKYYc9MjyvVGqXL/E9SuI+BzrRq2QVdtRWCd6YY8/WC2p4Zfiul5
9ZPbbjtYG20oN1d2O2piqib48SOzrZz2/2g7r+W2sWjbfhGqkMMrA5hEicrhBaVkhI2cga+/A2Db
Vrfd4dw656W7ypYpkgD2XnutOccUO9E0a6Xpljaz5sl+TXW/taxgj3IH5C/TqU7bzO5u0wfqbhUE
W/xweBeWdJ83RrcxU6l1Vfj+htxg0iLVBe/G4avbG88pp2W0yZNd0NWt7kZEDLqlHIwXvzXt21Nh
Iir8q/E70sd9KPL9n7zf7B3VtN/+8H8HWbzXev2mapUr0eClRCxskaxgL0BPhItObhFW1h79JJFt
jcHbeI1Jr8V+4igO5BLrYSN15lZlTlaZiyi3YXUV8unsFy8QWy1steru8ETKr5gwAH+UNsE1X83j
uPeWbDdsqqOAIWAslRRvUF+ciN/7Vyt5DWQOyS1BDIO2QcGE3Eeckp6Dza+28jAo9pNizFYNxozJ
N8FIlySi8BPjwlH1CIvCGGeYxnMO2YZ5jkG7zrnNq+JZwSXsgVtrKp7wUtg7yGcPFTaM2X5uINdw
xmEzkga8YJ986gdIVVZx8cOKbpvWQ25lVxACb7peexZGuBvimBWN4XljLkuDTyAS7dYEjogqeUPB
dW0E+jb/6lOXam87aKazmrzqZOCuHKt41ONTM2EkGJz/dK2DV/ed7Pgb53o7MHomoYm+Bzwetp/v
DvZmyCZRM5F9Ni1+yW6xIv1wsmc1TZwMCaPPwH9ytIeReqOo7Q0mqd0/GNvR2l0pQbZvJItsuT+Z
29O8vu00Z1xPBneceszm85cIg0WkwkUZZcoPunyz1x1iF5kx+iscmAhtiH9rIp3dTOZ3y5PYojrc
2v6Fn1bu7IMfRXpSmqmHQmNZ44ACMDreIgTHdTvqy2ocna1iAZr6k0MeX+1O6R6LSS3gm1spk67M
vEYAfm0VqoavRjSbyTcPTm1clU43NarWlSm9NLy2dT+k5aaMTkZ6JYJtTLSn0j0J3U3HW1m/xJIK
iOCQgtJPFdSnxg1+kpVZ0PdLi1taFniHnd9a77vAOwpZbvedXe0VvVSXck9QRWJuuzK88lNlZ6XN
S+nn1BH1Fiv8Htvh2kjbD0dmVinZPmtmuftp0u/TmJgTiZHWb4z6eqnIqwATwbpBFZrFrJSGFl7S
jTjqlW/uTS+rTsMP9/7QYVRcymaAjj8yaVFgue8WcYkY4YubX+SmsYJFD9AKpMdA+xUTa6oYsPXP
5v5qpCOKCG7pJKz5CgKw5C1Vj15onoaQ8NwK9YlZ3ci1dx3X7ohxYzu2KT+Nq1MsZv8/ISFuhBjB
tnMmWFdnEkANslUePiKElNsJCKB6zS7sZeTaJWlANPyXeovWaaID5Gl6XfE+gGHeT5AAjGpP8shz
j+SVxWGZop3dyZ23TKFGjTRvgczSx/dabkE1e7GEdMxpAo4IuHnEnyZ4AEj6Q58ZT7/wA0iTW+Np
IB36O0NAqABOOPItgerx3r+wBBIZ24ihP844AbpsJ9yB5uoHUkBlspQTap8nwc1EFtA6c5ELw5qG
h/9OF0B49mnIA2y4cG/b9pMFQEOmFrC7YHBn1oCCJ3YgmuwHb8AZrJVmlPddPuSYO4f1UGkvE3oA
zfY3OGEMkL7jB7Qe13WuXpsWZ8MZQZD29Daryz9RCKxRfTFk7d4nkAxBnf02EQn0tn0VCFhmKAFu
XHxzFQelv5AJok56r3XGvgH2qVjFlPUHoEDVs2iBaX8/QwrCGgxo7LO7TKACLjQtYOM2zTix/QlY
oDK31SejPlxGP+LQQKGbi3o8EsJ0lam6tfJngIEjp8DRjKahqZUCqqqxLOXGVqdt0tKcnmEGVlW8
JUTNdLI2XugwGsKpRz9DDfDPq8uhCWLER/pYEAcdm99AVxrIheVmXcBujFaep0IWR9i8OhMPAgqq
RyuummfFkzxmiI3mQwE2VEAU6ig72NgnAIKV6+QMV5yUW9BFvrYLYH2ZtsSaXYYTqvV3OASpP6ER
xjZNyhUHMFKYTqFgKB9BPeOY3i9EqqwnTII1T3N0aNJ/RSWo0cMYIXlME0Ge0acSaAdAC4dxoBdk
D68/+QlwcIgnF581Zz5Ttd87HEgaxrHW1o6ECCxCMo5mqIKDA4v2wBCucqAKJvv2UCJOSe4nrgLA
IDTDfX+Tjvrd3/AVgoIn06A1V6MmoHkbrRoaIFtZtfdq6ewkR9/2KcIEUynpm+mOjqAEEceHaGtX
q4vTRGHA6Qpx593Igk+AGug9Q2VpEAgm+vvayekZJMwtK+NZlht8HI9J1K9/wBnyKlt1xYMl1TuE
nIcYNbXsGXidz5gGZyj37cQj0LMDtnuy20e6ZmhBC1CL9rRhbX6AG8JY7u6BwzLP4mOoJhQEB6yr
bO1xFKxxgC3+GeQgUmcJzOKuZ81xCac/RP5rp26aqL+fqA6A9UDzQJhozPD2b+kOXvMZ2pKOnzJ9
lHt9VUig0X8Pemha+T3wzEvdgrzSocgNhUSuifqItvqU4phCZV+7KuwHS7d3BcCITteIhQABwTxq
beDjnDEQiDEXgZd8ozDZeWO5ypoe9050mfqCXqZKD0l2ds7Y0QYtr39DhyDmBHWIvZwIEZLVbVB8
n8wCl6AOuDWsr4VoX8MKWhmTojKTl1qf7rxCg+TkA7ALLqugcWN5gOh3Rkgg+V/FJdLr32AkovBV
oZU/kSTaBmAZ1dwfNIk+TJn7vwTqZxiRsWMcMDq1MWgNA+libpYbkX7gS8W0GT/7xan2rN2Mmmg6
5qKZeZUZ7a3pO5sCW0NMmvjgGPDwqNBjaxHVrxN7wi6hDFbsjLV9M3aokycGRW49d5xLJgxF5382
UDAT+6lEAklEwEKCyamIDQNpTBwbGz5Gbu4MGfSD6jDAgJ3jDHdIUtYzpcIXU19rV5nHiVWRDSRO
GlSrAfMxbuAkOOb2u6jDlV+4aRzvDeOhyfZDftIj2G62qxFzBWlJYXjeVcE1hiPG3wu/cD70Zg3y
bRPke3IwYCwvoihdN8AugrxyQ6MHs8IQkLAEZTqlpu6gmndOStr4tQ3kqCUxSzypxUEKsNIVenKb
VC90EsPo3QfFY5Us33hiJ0AGDuy1bAxEj376kLIbZACtHVMuvRTFRe5ZS1ujTxJaq8TuFkWpvXco
GqIRhTUwB4TQE0nDFsVLih+O++MHSUMeNCZdnDYLJqurMLGRQxmbRhf3fjSQsyn2/wzXMJlEmATL
DG4vwbn1ZTFuconBt7BYiiNHOxZCubElrCoTeiNvSChEx9RL0iLE9sjT6AWu8hsOh6A29Vh0rnUE
HPcgTsuVpb2oAGnBErAylsE2p375ieYoRHRFeGkGlf07nsNGfIuBOnLs45nRkXl0tGqjuZo5HbUs
tMsxKCfoKxF/r34qP/+O10Gmc0BbU+ZYl6nl3U9ohyhMHgEigTdtZbdr8qXAKSaxVLqO/meEh8Gx
e8qNLXdKQ0EmcHjQiJpYHpy6GPAArX6UjNZfh44Wbyaoh9mo+YNekqnnYK65reMxOClQLp5mwocy
yNwfgfoPhI9RV1QqFb24+En5wPci8fwNzsP/DuUDrJYcMSex84cik65/4j7I4TEOQg6BmUzMjxH2
30qrAOzDuR029j/CP0ydZ9MLg/6mj6oj1PyIPOXCuvFVcit0gW7JMNVy0xcUw21Epmhl6MMqw0l8
FbINb2kLyccSXxGMQeREXzAhkOqhJsi+2Pi+HlPs+K8zM6Tpc7assY72/wfcEHhP4JtGaLJhKVv3
oQ284wdFRBRqcDmqdnWpqDSmg7aCEchxM/4sG+OxgQEL8KFaV39hiyh8OkIDhXrdJkHkLzNbRftv
Mede6baN3IJ6TVuWf8MaiVhiOZ8nMYGbZ9aI52jdN6EPw7Dpg8YrtzlA9o1fw59endkjGYISF9re
EO7afwKQGFlO9EDbhhXUtsiEnKdQJrlnFsnAmconRJQjkTF5j8+ecTQQGJ/PBjVdLhoHxJj8QtCE
etE4YfYtqlv57exYz2ZeSRVF2BWjCsf58iuw5Oxhzy2paFdnYonj+FRIg2E7r4IuE1ZJKWRyHcUP
Z2u7JIVotYB2T21xXHIqiR6XRjS6gEjQ8DX4NcN0+ouzSf4r08Ssu+5RTZQ+WdpBi/W9Hzt8Nnon
Qul4JpvQ0QfMouq99abmJq8yoI12ptf+DjlR6dz3LiPYSHYtRmd/gzrha8c7cn4PvVEyaThjT+Qo
Qpzb65iCchnAqJarGEjnz5f3NcPnGX7iDGF4gBSJlL8TFu+0iQOfR0dOHCRKUVpeaHXKX55BKHpg
96e0nciBMw0FYjH8mD++8rE0K4Lh2+9kFG0gPj6KsU8uy9HmsS27PPmI68q609scxzYCYX5h5GDQ
XaKQkIplroziCsBKRKruREphiXMubY1p2qKzM00cJ7oOuZa/4FJSp0AEUuNujl00wRSckv/3zBS1
tjmfnj/vmX5Cdq1l73/lp5hY/Z7ivDSqw/z1fyWpRFUpXXpy1CFHVVUsi1QDGPORrAGWOL+sVuj9
KYdmDyB6hqr4mLI3Za05yRmqoil4ezaNjVMTp0FvmXtANIB5KjlFWDTzVYyxGGwyVB1c8qqm33J+
L5dhXI+KC+8kEPszbsXxB/z89hCPKQzeuj9EM3ilbKLc8BaFkbRAapgr/Sf6ikKReyxjDch5Oxj5
hrQBuhJQJJzufg77OxNYslDdyXYzNgsp6Vk1Ai1BOwa/LJVXZwxLO1uDk7wGqi1pyjfy6BznWBKX
BLWwNh/PPBY6YZNBS2l5Rkos2iWmfMZGiHpT7H5lixevS0v19guaRWbG2W/gI4hdB+OzINGcgAEy
k39CWmKjlEkJokNePfwXUovNIGyXJIrzndSiWDEBh1EqNUuwpVEDNQvVlAuEBIxBVwsq+RhUhFjj
9UY6KBRTo10XDS0AlFJJy50XA5i/IFoHCx/SURgtf8dxqZMWOmZWD6dfWC66ImJ37HVpfQa6+INv
0ntHSHiArVkcSr8wPv+N6pLnBtoSWUb7MDsRCz+MqmXCAOCMdqFiVw+wAxBj+E1aotWkF4jW7Re+
i8NtfNdh7d7AC8IJrDo4YqsZ9EKv4H0AGTihlLOi3jSNUGDAmUry1hd15kZJZeyCPGe16qDiMalw
Avot2Le4yLqT6z52xFZtkYbqmLy9qsbIEJNzW67/AL9A4JCvHHXSEY5xZ68gInIlzuAX3alscy/8
Cl3X2fHazAvjV/6LFHIQOi/xTppNt9Z8s50hMPPKeN5JzEKNxofQTyaD6H8mwChog2CQzGblXxAw
Sd5qKEYhPvyBgCkTqo8EYjW+yslwnDk+bbevDBiC6sh90hSSdHwxkUVo3p1BMC3lTOTCUyNs20sr
vsOJJbmYmTCJnZTU6oWa/MGECePUX/ZgXZFT/wTDlGOgEERsExax6HulPxndOJ60SFfsFc0JHK9W
NfINVUVFyI5gxifZ6mvXBuW1pYZtszl/U9ovlJjzRpTJCmKDLOmNq184MWFDp4DcSLgWMyfGJ/tH
W0UViaiL86ZvpAktHi6OuB/krtg7dia/OYPc3/4WFpOXGfeUrgQIygLbqm8LrwfhWkHZxo7+Z3BM
JwNc6kRdZX+AY7KsDai5NPRa66/kmApMCpqb0fKevuBjuoaRRAbVV/1bfEwhtLDEjav4v+Jjaoh4
NLb49w8zQwZ+rX6ozcB3g/lm6x3ydfKfNBnLExQzhpEbPJwh2/C5dhCItHGbTFAZgggk3D4jkKGZ
LFNh7wsXoRgqndbH79AyY9RwtSU4CyxqoEmgrqz/I2Mmqht7GmPlXJ0zY4amtfwJQ4nYh6+gGSka
eGq7qmIpP4NmUgPB0kIryIWk2/wbyMzZdT/XE06p8FHPeJmqTeMHcl64/nZBcn1bFg4Hez9+mIvE
HgeSvDiDZcgxY8E4b7xGOKgGT9NPoEyVq/wkC7X8hoyb9yXBE37znEQhUXGGyajNOBUzlcx/0TOR
TWgY3EBnrkyWNQ7IA0ptAXKEiR6o5RCqQzh9wvn+w9Ysv+V5CFMDzVOnQpViv11Zuc+PnB8mTJJc
nBkzk5HYcNRJbv0DM8PT3V8qVY+zw/TMBaSHoV/4RgqGEtSMko8MrbJMyG//iTeTeRrvvJqiQpVS
mb4hI6cnA/Tr/kyeieenbWbT5J5e1qu/8GeUcCzvWrtA82mYd7KUmqzqkXQMZgZNJ1hHF7pVKJc/
ITSDJTNJSEon2sBWrK/qtkuuK862ydIEaEgoxsSjiWIj+mNpke2Yb2PEObL+eyCNTIojyKuO7/AL
kObs6zYCDKbOb4k0WT4kH8ATu69EGp6z/kJmyt+s5q9GG+X+NDRx9lBhXX9lOmqyKQmCg1e6Tt94
lCbokmzTA0IbABjEmkkGZzTNfL86BQkl0Pin8FxTIyVooYL/IT9kZqacATW67eBp9Wq1ecLoz4/M
y33HGvvwC6pG7nxKXUJMwmrxlVVDi51COZgwGCrm0p47rDA9ZH4wMs6kCtm2xjfP0qLHn8QaYXTK
Uy/L2y/UGjUpBa3nEMTu31FrWNyotxhlnb7warSaOF8/C1R5+VtoTZ/2Wrbww9x80KfT21doTWaS
/tPQPLn/Lbim9icyRZRV/anVJ3pN1iXPodna66RAYmBHhXVZFz8oNkGPP25hOql12+ljtP9blE1U
55itbQUdXK0NpG43/eevSBtLb7oHXx2CT6nzrUvANDw5+nwtv3BtMo6J41J0enfvmOoaE4Mk/gZw
0+aImlzHsY5nyA3kHbDHkaKjaK1ts7v5G96N7GT2KyRPQj4m3k3Wqv1J2FoUM935Ab3J/MBjMG82
FzbovLco1+IHM/ft238D30TM7Vzk6tqBUSW5YJZF5+V38Juk8mjqa30SPxDMyN1dlDqntDMMh5mN
8ZHNUIXIt8MNRAooXGMacEXCuSEAw2aAB/4DkZNKYX81L9rnpVpMvE61HiGszYickWgIf2mRUH7x
F07OfBvCdlUFeQEloStlGKrDQcnG/Da1AxBJSDZM9E/Ahz6GKkMTrGW+cxD9GNwOXjfhdWxgX8Lw
lM1fIDrpkHI3m0G3i4tqNxN0bJ/mNTj38uYLQcd3bB0Mj6/fgm9SLqK2GrGX/SDp+DytyEccBGFk
HYwbSeoZ9Jvif8jU4aT7LeiYlK2D0EtKRp4/kDo0xHDPzMdIfXoCO4ffufwVqXPubkQwuNYzUyeN
MCOLecHoMqb1/wTWkTKDC+xMO57IGdABZwYvtUDIzh7O1WSpn9YtJMEzW8erZf5EDDme1QFy5LqN
RvUBuAGCz3lB0qvRfjwTduIxM18R2oxX/0TZmR99iALi8ytgZ4xD7j4MjNYbDEPPTYfQu4CK0L31
SO6jBYiS/tT5mP++QHYy/BeTDDj7M2SnMkd/K3kKhE6zrqQ7U27/QO3MGz2YGRD1Q/9ekTyNaUuV
gqMNhHZH+B5hARq/ZZGQ64WHM0O8gXxd+qakVvHaJzrjBjN1WFN/S+Ax2468p0QNFQwG/4ThmbcQ
uVL7j/8JiwfGO+S2okKxbgxQF9ZnIA8zc/pnIjA3/wrksS0/707dICSSZ0ryJP6VyoNli00gNi3t
sWrk9ArqHrekN8bxw3+A9HgCAGjXqriuIiJctrmWSLb7BddzphsatVF+nJk9JS3bcNLmZcVGBVrn
uWdyT6ZF7LS+0XUAvZpeX3/h97S+T7iQb/HeVmYPP2UFhFC+0MtSwhdMMiMvYnnTsjazfEwt9x91
OqRbqXPaADCMheFshvpoQ6Y9jiR/s+X8E9SnlvDnBlZZN/uZ7FMbjDTWJdOBa7XXI1QHXnaCG1e/
aEOM4ztEx8VOhykJNJ1CgvhibAZYpl9IP4opkodCZ5D4F9IP/DBVuI7neS+B6Wgg7zpL3xgsIRwF
JtRPD1mA2ItQfZpP6oh8nbe/4n5ClXFzTjgQzQ2zprAIChP70f8X7ifpRftiWZBrVmfmT+8Qgjdw
CMsnbA5VeTuzh71MLbydxnE32rAFQEiTdZkAqKHrBZrgJgwLkFKRg2k1Eh4BX2aFZ4VDAwtRBD/h
/lcWUEKmQ/mU5B0NBjIH9HCvaQ1yJIIJOziqaNkexZAgsWjrqDnZcgJaoBR4aJetD7+OVsdTpTXh
1bmirOZSZF5uf8UF2VbTveu0PgiQw/Bzq6VFrrhB3GCaB8VnmUtrEA2zxjrWxq+4oJpyTr1qTMmz
yBELUf9ljRW961oZHcO0a3YO+xguQYnxOr7xkEPZ1NVuhFx4OLjrSsWIU5gLmEthsDsjhGK15Cww
NLSQ/4oR0mF6kqQyNRW+YoSGyrKypebomNm/YoTIwNFekP2apFVeRpIDdL29VxEbQRd7QfWE8piK
bknI8QKhKd0Ta5OSd78YCKMhAoQNOG7WPNaca4mLqPsN+vXfMoeC0rhJxocZO1TSJftwaiN+L7ra
uipyE4Xzr/yh2o9WJkQMXcclVe2qJHRLoKScILc9vckC/nPAAzesrXpTDEv/zQaY4XVwFgiEkG7a
yclHBHwDG0w7kfGcaSrRAvYt4ZHg+gd/rbX585htK2MVvVvoowcVnjXTt378zAHaCDQjCzkAVkYU
l/RY9G92e+NnKRajcdHhkQW47UL1pYMrrfnT7xgksnDjezvUyBg5ktni+CCQpgC+pF1U41HNK3pc
8cJff+cjJWDT7NgGfkGo2puSHvPafw5sc2mGTxUBD9BiaJFh4SZvcGFvWEf2E0Apxjt+iwgZzz4o
DMjszdJWSdEM+CHdcFu4pKP0MqLzyG7xBQ+v9iarL7R4Oeqk34XBJmq2poWOEmOZIy4UMqzsTamv
6WzvQ+26zhCJCBctMSBsxGAEpXCFK2bCPOsrTOLcTYsq4eIv+uJJRXvse4eseWikC/+xVQ2AXBO0
acBdtEknS703UEX0mjXuxZgBIoww8tjJLb3HfVrZu4nmJJc9KP/OhSCXeU85kmXi7Nw42/atCwhg
nRCZKKHUTMEP1eY+lTF7kviWk3yrP+jkhRmV5JrfZKNa9iYDhdbEL8g1hIGPLcMYsttK5gAqrqyJ
7RShP0Dr3W/JqCJBDsTeGqbDEiKtm4h2Vfr3zHzWjXeZ9+UWXPANKLOFlUWroV/32UWBzKbIQnjA
BDUxIGqgegAR6myFeT594SDwj2MWDu+WX9xCRm13xIOt0nofNdbKSknC9S1zR5OHuGh173CbYaJV
0Eow+V6BD1Mx7eKUkrBdFvuoQpmEOT26k23zGnBt+ZbfdsAE9CUUX7cutozK1hrO/f664n/YS1Fv
L+KOhijIZGhsH6STyNxMlcTEmjMuBVvUR8csfPIafUEcWV2tivyApbXIDmXsWv6qCndIl5d25+9D
VF5ZehDcbpWF5S4lu7NDYggI19Ge7Yy8GDAyIxLlmLg080HBYSIfEoOKnf4j8NWgQn6+9quDmW4N
Esf0qxE61RRR16yz4lOGBlPdM36F2rpoESlquXPIQM0F9jWpo2R1WG8oPmihgc63lp4UHOJyj+Ij
Ct5UI90GTzUS8iDbgHLCDtTcyCGEU1JGj1RGC2gJZb2YsFu8EJbsCUSk8f4Lu3MJE3ADIC/0Xnr9
CuCIzapavNcQXaxbUUSLIdGOE5er0x9DbQqlOFjjqspfA19fe1br9qEbY4OyWybL70WoPujadTWi
wtoDAsDtIuACNq5cHTB/gWyGoEpjZJfgLlDf7OHCq/An7bzk0qOd4RCdhbqGcGzG0U1/LAc0j4wV
qk3sbJNkq0zUpnVlr9UouY0Uwun2U/WgBU9WuEeTJ6IbY4B2u+s5ABk4nugf596yfzNat+vWSv1o
JK4yum2z98xDPol+J5Ea/kNu/VtarsvS2uXG53TACtRlmuWbiRrWlcm2z29Ft8Zfch0exouRm6sI
btvEgo1yHfnFClDjOk13aEzES6LulODVzE4eXzvMf7x+uQM6c4/TwQSz0exUIpcjoisvhP4qjJ1p
v+A6dKJDhUEkGA8+aYNE54hok0WHQnVbdd30jAzGtYEh4D7zbjplWtbXY+naoiJRY2k/cwNi2kel
pDhvqcWS0K20cpfI6Ez2sree6GUQ6QkWaEbjGNQHqVhnol5xoF6F1lNcHkG0VcNVkayJvev91fjR
V1cxG5CWL4IL37stqeQk8TSG7sQOgArT0BS4CJzrXF3G3q5id2As4TUbji54MJvmRU1XmXQJqSnM
Ln3dzZu7PMXJirfyGIAgvPXMk4WMcZA+vew2z67Gj1pxbW1XkS5CAQNxNdkLgRmdNII1acbIn9sM
08OJ3CEtPgYxKH2I7KO5bqUOVstly7kMraGi76Lho8qJOtxC7L0QI2j/yPWrC/qYo4HvfTxk/XE0
93pQM5BZmMGpwUOE6DOVLuwRLeCLYrkJaxaPGFtk3O9gemDK4Ukm/yrAfaouIwJGIICQF1m/m4jC
qxWYtha5SnfVVVew2tA5yqQ7+ZekBybjklzuiaqk0bSWiEFxBpeU+q5fYygYkZw3yB1clFvMEjVj
GbPDSNFrrNMByDf6MzPazzZQkZ/zrC7r6gjlTQUxlxPzvEvSLRepIgvS3zbVkp4+AWNN/BTBXmOA
N/aHQiHwj7RE1FEO6aKk1BTZSsKZEg4uULjS34TUE1ZnrwVBSgWP1AJREm3Ttl5DiyN3g3Dxg0Lu
EZ3l9F5ibo60sMUC8p0eF/TPwDnWvabty4ZEcxsa8MSQo3ItfRoFOLEYGMIcRgKZmqss9F68hppJ
BuBkXBoGtLT5OMmWlJjkqmxCOjWyUl5+hcl5BHVxZF8UwA5qaQdPzi/RmJZDP/HkUvU6LvNDglIk
VV6/A+UKscuY05HEEybvPaCk/vM7W07+qGB9Wk2BUHDThTcRUrJ3wt8I+yFXr2Vl07eoTWoyOh35
YnSmQK/nZo7GZX7mEQnKiduDGxhMjPyVfD9T6XKvuyL9Ap+uEoWrUEqVfdr2ylKyexczab7Xcdlu
lZRpKpw83eam5mIE0sq4iD/oEl571xpvwmvLVXsHEReuZUDXjdtPcYmSLAhaG+DGetVKTvTtzLqT
wks91Z9bpqx1jZZIQgJDXbaS6fAkzgj7AcBhUl7Ikb22sdilXgDNBEy+dwvGEvzEclAgfCnSfZdY
dzQ8EIt3lyIl5UlZE5TnfGQsPehXUnMgiDxKiNKcVCg93JExuFAHcSpT5RioF3UE5LD1vvWdd592
2KI87VkBAs3Wci3fKaF8/SeanhSg05ASN67yjZ3nh0Km1P8wctZSiNtexaQpwbwdHi2w/QNh1g7r
YHXVa5NNN7lLRLIj8kwLifGt7kIQFo2lXwep+TDK1Yp48oltk0xiU8kncjwg+kxp3MZeh5rbaS5O
VeSixwnTRxLflo4ypmxs2ksoN5BoIN1aJ4/o5J57tx+Opk4cvb4aOpK5Vpxwp320V+tdHLxa6RVs
MQ2o6zSA/AH302Tn0W+fO2kL4a/P5TlzWi88dJxLHvDw04suw+vQvJQpXeXmZToQNpFNtmKt79Px
xmufxQCvjh6HWjGDJ2pPwa8B6aAlBh6G3U5RsW2RBOuANAlUch4/pHJlxG7BaFWziBQBvDwkn6lT
3rTJvYOGqi1WHEaM4bIQty3yiC4GSCs4fhepuOvs4LnkND+GyUnyaSsC1bpQSgxS61SMDNAJLto4
wIip1KQ7zt7rOqILBYCwT59YVjhYHEkCDbOIUmt0aDwHkGDGNTquEB4b/bQlGqeSO6kSWx8HWxuY
H0PCsqz6aQu7k04jUaDYP6KAfS5a+frKDA8e63Dnn7y6YG7PUrlo2u4Qa+4gX1j3uVNs+kdy6DgJ
JZfdKMPoQb4K4HDAzlyGxiW1MrGyi8H2lw7Fsg+Tm4ZfpdqIGIDxLWf2oQVvjckefZY1oseNh+TC
v6jz9opdxkOEgnmaGqXqAftQQEI/XXJz7Ur/kpRciwzM8gSYmDMIazjl+8WAiLrSNtR3lvwxhuvY
GpdseiQKSErvjtQLaGaGVdKZ+3aQp7e6IIFuN+GEBOeQwXKFtaypmQLjijW5kLXbgWoBLtKmaqg6
FAAZGJCeQdiZnX6tN/I1XzxSkkZaW8V1nkfXiqY9facvBsOL8eJRtaeUCCfCHLDMPEw22jTh8DtV
ks0ibQ+W9NZLb1F9B/DMT/uTHG0GXLEVzY1NdVOqKw7cO13G59xtv3MbuYcEqgzafBCVDzGZAjkM
R6e+bAj8Kz45fNlFz+inO1LHRA7RFlGPfieNN+1b+MISTybhYgQBvmi4Y6CJtG1E0ZDRvTqOo+l2
5mUhEwVCl4vcCaKzHFdKilWgwYh46ZKHSJTrgBw5hG9TptSKtjyVP6WsUe9hQaI8r1mhJzKkqrOa
GFK3HNJ1qkeueBVgqpFMb3wVohjx2JQAr2o7SLvcFzfZQBkGPFKxAUQ82hD3m/RWq+O9resKt/da
I1ekY4Q8QyVTJ0ArtPfpRJa5uXcmckYlLeRWPxDfAScTE2FKtRME3nNtQfkopnc8XjVh7rYBTpvs
s7WwIgTk+cxASofkLJBQC+ixxCdOWMoU7E41iSTpirmyfD0inJHRLBB2kz8zGcMKB1426Ve+vB1E
AC1xzTEZGF/H+2ZCdWmRtmuNxlZ+LTpgywthE4IaQXwuievaFd/QnxL/RDdgnxhuIq1hkuKh3tD+
4LRLaEEiqHeQ9T3aAVX0uweGg2GGN24ybP2gQ4NTSds6WsvKtRwhw8dMjIWp1S9Shol2T/Yi+i1d
2wsP0Os37KcTd3c8UkaHLKplsZBuh4cyWBkkhlvJdZIs8g9d3qrNzZAdJrd5uZvyxyebp3lDAVVq
D321jghxGF/SgNV5qm4mrCb/CPIdIBeXBxRXHVXVyVTJCWHxbghqocTp72JaY4NKnpP3NpE3mTYp
2WU9XgXDYtQ6am/aywu15I6rxk0nLgFl73pt3Dtvuc7km1gOTnUBxzgusnIjT3QUcecYVzLgPbIS
MvtJTRxy9iDSXFQRXQfInWmxxSnI0yWcJXoCxd/IQbtqI406dHjR4Ipb7/27LPAdRq71RI3tqN+E
8Vx78PvEWpDKIENONVfJgwP1W2uIv2SqvmlTV2QPNQxNmyk6EdmmOLCAEF2pPWbiwKE8UTfU3Xya
LFmzGE4LoaPc2rzedfuUi2qJEN+MridMqEYKLnlU8n38ob1D7/SEyQT7nghokhvcBHDh8MphzTt2
w07JQbb5FzEHZHDADs5CBuo8VDWvn6Q3Hb2mexj0uYwO/r4zdLihL9Te1XQBxM1QX1CdinjrNRex
9tAApcg4ei3QmJLJLX0E1zbfZb3i42X2pTBXygWgAIIhiB3fTDpGttJl5a3wQ01CtaM3bA37pbyT
3m3OY+XOEm6itvwZH5b7ZkUnUS8/yPlaR9kiOeggDlWbVAh3+uLlB7xvi6H81I2l9qZBOnnwvUvj
qineWJyEc8H5ymn3xEIPDxZuSJxO0f8j7LyWG8eyKPtFiIA3ryRA0IuiJEriC0ImdeG9//pZyKqs
6u6ZiHnqjjalTAq8uGefvddW3P69pYhAfixyAvvnmdsX2OvWL0gVVmLjiPcFzDR4gdgxNtXIu7Ub
jC+Gvh241KyL7AOBcemtP6geOHOVJvjyscsPqb0LI7oNbE6Jfi1udXWC3xFghiLR1bYUj3EG8/V2
iTfCCIr0I5KGcVLOKgEi1C94Z9U+fK/qrxZ1iQw5eKLmxUrWmuGphG9b9vrGtes/BnjQnELpNue0
pvEU39NppBBu2AOdp1gqEC6cqyInKr6yKUAN1tGILu0teZh+jWqdcXLI5TpuD4WQKDQVayn5oNTM
KE8i3CTDj8qZ0dNCvwBbUSsYuL4ChayDgvlsFVMFtfoNbk20GtLJIMO5jMsy9bXvuXVLse8DxYrB
COfOeXHYgR5wFPnMJ2+M1bodNDeLd2rSXoyseYgNJv7qFNOxN0FQaTK/E/G7jdCBvFzFmjsSeEGz
ZtFsnAqKeG2qjRHDlF3MHM1TB9Awq4FjFENdgrZXBQ4ZFmoY1ygJRQgCYheuIudOOw+bQYJFazmQ
GKEo9xXFqim4gOjSB2ZfySuVsHQDNfSlmutk5YLdf0pbnZIr6ZJpO4MoSEDMW/rJNFrnuby6jZA+
BzN7TmoQAxQe8/rIgkincKX4UZLoUwMLyU+NnhPtIwAU3tNoPY7BXqQnuAVLqy1NjV8i/YBNRmY/
IwUOihaSyHlqoeITLyZC39HnK2G3s+hDF3GqelGm7iFsL0QHat2ICgYPRCqFYr073SNduw6Me5n/
V5U7h4VeO3C784TO96Zpjt125B6ROLspZHYNkDcJDu/rjXCe+ZI5z0w35utvuq2cBsc4ah6ArtLK
/diq7TrVfmyF78extARHfVN3tzTh/lBra5F7zlO3N6F9Bd+ldh6mqzqtp5ixrIXXXnLZ8umIDl5i
sjUauyt2PpB0y02FsGLiQk3FL11rN0uIzOm8Our3vJdKULTd2OxF9zI0l4IKgspStplMBr37NjhC
+Lg9IgLwQkOO80wYq7J/VviFESmquuGNwkFoCIDLun7k2ogyjR6WjJQdSD+5QFnQ6wSGc6HvEqSI
gigBBkZ1beWMddIkzkF7U4vXCMPiZOxFgEUKI8HC6rUxsZz1OIw/lJC6UcLLybHrlHFNxQIH0cLw
pWtzOwmRkegAwaFcFq5yo5x+E32pFgSIIqZTrZPgs2a6Cdpq0zHBKFHCmC05VrLTlOqsQvV6lhjM
CHTCZOFJd6zuaMAC1MnP1R1CJAPivI9l+wi1kxTOpSnOk/Ic1uQY84bEiUJDPNzaBRKsaNShM/8O
Ks4d+K7Mn+no2/zV5e4n1l9rDOtlRWh6As5sRV5FmpxMx6Xk9DX1fjtT59IqnF4gM6jKiNc9lAXg
+1L+4NRvcfnsKL9C+wO+oxF82YWnyoTrctztDqw6oNJ2fSqlzmBIQwGbdoS3qNoCBG9Qbt7Sye33
cblVKP2BTBR/ZbyW1PaK7icz7hBYX/FZdMkTNmaaXfiZQl2ADZL1UoHvzPD1OZjXHaN/qJ3a2Obc
c7K5n71gBFaXWy038PzZjHf8zvlW6gRZkQZiOpv5ROTh/i/QeKxsaS0zHm0blIKFahzyZPZce53A
JHezlfruoE1LqUhDUNRYd7l5go8MucVnJXiJYOtNfWGuK117Vg0umI3xHFTdgyhgXGv91dBp99HG
4GnBHCdCozYMWIFUeGxwNyaFtJWRwJP6T9xxVmRuZoSPC+6Y248rtXw3NEQJR+lOA9oiaD6309WX
P8xjWiy9KEZp1vMfmi59y9LvaRr5TmJB/VGKR6Os9+P0ipmVTQV3yuCxW7RqjIsaV9iRj5sDEWhs
LFgh8CJMRucyysFTKkj6Zx9abj7DEx89etTPmN/vkWxgfn5IGpBruNk+TQOtF0T+3pB/+vQjbt+B
wi3Cyehj/2QGKQ9kU140woAZtDgV3kUyQmKmfaiD4k77Uw98WXZm8nOyfIaUUJ4pKKyxP/xFYm4q
zqRhsHgVt+ZbCUJvmxVMjhnURVeShc145ESbRnVUyl7i8dxTlCHm4MFsYF1lFzlE+SzswPHVHn8x
LlMdou5gUlpL9QTtSKBjtxr8UTBuYl91MAa70pew0WBhRrzmOt6wEunHbrlgMu704zHNpn0Bcoeg
k5sY4ogv6VFJHRlFM6nqc1FyTPHS4/vHizHSQtJfLXc9rnh2/R5QKrRKE+VFy0H8QMONxEab9TtT
eerPRkCPDDfxdaEH5zCex1sedKBz6gOdpFA0BGP+uE2gaOLv2zDRR74+RCjPsqjBbYCY5g11TMdo
Nw7dQRjlZzimUsP313L/L+J0sKAXCo11Wh0wdLSGEA9CrkAUG4WWuXDBPiC0s0YGZS5UIdzemHvY
TYhxiYuuEWaEezhNzKlBe8T2cm7D8VddEGTXUvhGY8SQF1cB0exUO/7mVJdyrC75Kvj1SHzvkOxw
Ltvti1ktindFMVadbKl3hV4d4nyJdOKfOclXMifrMMU5hCZRSU8jtkH8Dz+j8ktHQBA9i32acE5l
rzuvVmzTayjFw3PG3qyfyQ0Mynus/swW/IiJtWGZmNCW/kFgy/O7wfZ2oWAPrJfhfFKznXQR8rEw
jo6ZSm9y0xpAGAPYV5Q6DS5I9cIvyuoHknGyo57YE5qubggG/VJ0Wg4wNRNPViqCVmcO53XJVWua
OnY7klZchxbzXg5PRctgackaKPgo3OoAji9UjqKdOiG5h2a5zmbgg/H/+AbXOShiAV9PLX3n/UXz
ohI8hWoLs9FodXiZS9haM4NXR27vZh1ty0kDWYh4wkpTDR12eync8CT0jZ4SFfia/m9A9wCzq2tD
f6ioKWE+C6dD2aqejBOFDSf33I553UKGDeTpoHfCXHdNdsRdd6o6c5fA8B7bZVlOppK/U/YK+2Sg
TsUOBtAvovQ4XiXmgTobyXVFTHDqSmWlF2n9Vh7q2iVuwQMlzVdlBlM1WJSMO+NDhBsOwT05yNaz
07N5gAjObeUjdMIbNLxvuq10/IKRiSzHqoX+tNrtcuPAFtjthUYUsQw9kWqQgQfmNK2olxs6GlFj
3fMg2P5/iOFWocC3ChkD43EycCKUftd3SK9B9qYYXNs5pkO3ivR3mgmP/8UPD+Zpo5d9dKLFnG0s
qIbuDMr1vVP6jxB6pa+Xgv1C4jby86RJZ7odXXWcn9scdwWBtpcxN89zigxKn5LM856dpGn6VST6
e1rqh5k7HlVnCBmoo6beViAR+bXK5GbQj8OhvA+d9pLh3/INu75klb7T1LzxbEQ6xca13F/K/LMK
kQkglfeZedbkrPBkluYSlJ9/cOWGIx8o+6YHHkAZUOeCq4IeztexKsGeTz82ZThK9VZXb2QrPKOZ
0KHC5KKr6qFRZq+X6RNZ3ijhGMxfRZ+/aYE9QoVALbe5juksh8qpOwcDvoPk0+mosyliAgU2fZ74
/ajxKNYD4m9dhke7X36NKQJ7X5drfaHwoCHz17bbCL7NcqBP6HZSWYWbIsueO6ugGlweSr1hJYjo
lwI83BpG/QXn0I97Ld8Q9Ar3hc3iY0IPkvvTb6C6JIfYR67JwMWGyq6FwBFowGdT0wjctmINJhnZ
hxipqDCKT7utN7rZk/rVkJO6sz2VewcGLQYNv4TlVqTRvTZjL5FsdOWSf3bK+gk+IAKC0h05uXy+
EIZln4owu4yJuBQKI3uj+5mh7KOc/VHrGO6AXwQOGjK58t3aLfdfJ4nd/yC5cztlXCKCwX+oStRT
aYDSJHrM/hvsbg+xtdWjlgIPLbxR1AnnNoFjrtNNBh5FyfW9OY07RZDiyHQ6uYwChBJfR0Ce7F3R
uTLlbTlQsl7uN3KqP+kKSCan2xGfxuNEs5P9Zjc0UbHCzCucUgJXsqv1BNI7J9ssePgmYCVHZzuw
yIjcq47YGeeQ+YRMeWWpkXhRb2Uvzrkx7xZs/BC8GthFm4Ucb8UlWVIFGPdkbFWMC5MRAc5EPRU8
Ont4YTjX3kUZMTyUy9NgDNyqjbNk4fygoIkbNTuaTCFGH8i82wfpPk76tQOsCoMMKKAffsdVzAj7
QzoZDc7aNz4/Ib334ceElNqn9yAf1lH71aayP0FICHg16aCNk/hXdJDnB02ON+ojG0/MxLyhxeiy
IR/+sOoHNJqoPVoT144gQn+aqw2B5W977pGfRpEezaw7DIp1HXVnP+PKG6PgR5OJYoJw1RE/SnFN
mp8J/KoTHKjFppuV7w3rgLpj7GntJNoo5ckpGN/zTNopDu8luXxd3gwE9DZUSi8STXtRm0OenCmA
3ElDC/8b4YJAx7hOqMviV82K/F8k/hAayARBPPsJ1+FNG6mgEuIEhty/gHzbIPEbmz4kDJCGpqQd
OiFDjneo/xA1neupuR3j5CxxGK/6IuEVoCSIVeM1AqNPToqqvGqbGe+WpV4oIz/oFE13XERaHBqQ
DF1L+oez32fRnkdyx+UY5QLpVW6BSXA4kMfY6brsguu/4Y18pGV3NdKKAivCLxcKv9iGffuhGJ//
yeHvE+OqZ3jQQq6UhNqorA1WoAWhfzgbxSFTjceosFNoY9GLkRYQGrObxuI7N2pwMvMaevpLRfC2
/lLUb2F314xBjONwTUR9v5D8I10pkPVUD0gNQ8gsk5YQ+6yhGK/t3YiCKmXJQerGYXYkm4XSX5j/
QTa3BP6+wwbXs6HgO0NHlrCn/Sb+Cz5xGwOWpSuAgIov084QTtvJxcU3+X9aAFSrPFpjvHgzXCeO
PWPqX/tMc8lpcnN1F5WUl/ugDpsFEsaGDV8AUrc+7CblTR+uAtddA/nbd/h3bf7hsF/HY/inN6Cc
vxELwbTDZVwWfjwc7BkfSkVnvz0Sl92rL3bpPCaVRSknLNp2rmgKuaTNvYxUl1cadSQ/uOaogZRR
ehB8QY3TU/2gClTLWtkKhYpVk7ChoIbBxrzQeE6qLWuBdQMMJUdpu7dCQT8q0/0ic8btbjLyx6S+
o/trgHsg/a1Fob6gC0fUEMyOF9deLQM58AyTIZPg0VmdAHTjWTJGOnWxw9B1a7OwyJIlXPy70mDu
fGuQcOe8dvfK0eiJRH3nH+48FNmTDsejKpuj8hrEXEtBpyeBV3FjAM9F54EebiXe18oo7yvSFlgm
Az19bubyYAKzMpGRsursOLygquph4Ufkc3wl2Xugnf7XP5UI0VQdjWbcsJf+txZBqdI9tCUuO8a7
uYgsSrCxqxtXOheaWqVMrgx/baT4409fgll9W2SDZwSh/61NMJZElmTvZvPBap6lcrdEtP6rQ0Gy
03dM0qo/t61gHQhHIKSE5ZOwrLTS1fIqyrJk2nZcYSNzxL1P9yy7Xs3jOnJqZNkt9R+hi11p0zv2
v7UL1nuWUaWQm4vwy21GQyvpP+E7omWyfyumglFh2tJ5jIg9shqlkEwhSRDQF1lPH0Nim16iShyK
VsNviY0XNWxaf5l7FkNW49VdTYSk+FK+J7TDjuMUfiVR+QdFy89zUbxZzWOLsyfUFpubjQApfvGV
5S1GP7wwLNyD3yN2IZT4naajSRg3m2gqS2/ap0mvTLOGTmOj8hAgYVDj8xgMqt6aa570SBvfymgi
DbaIsFx6HGsXOg9R9BrV/5ZFoNyWOljP6qQimWiRtQH9cQ1irJzUvWgtFVbNlhfbqgbs1Wf2TsGQ
Yed7CTRby6pnOoe24fa0qaR1tVnmtr6s/GhYbCOKPzmFR4sS5ID3Ap1+ml9qbmMLMpLstSbTNzxd
Zw16kBkfy+SuY7NCUwiadG2O8lmml7vubYK20WW05GfDVp7kKmbw2zbYDc32lJYhYRG5Pmd03u4m
iV9gNmxiOfEXJ3lVjXc6HuxgwqOG36xmI0uaIWzMMyQUBoPqsxwYmJYzsmn9Zk7X6GQHmls3Ng+x
E9xykOUdI2sW3ilu8TD71zTTWM2WDF+IE4DrayjPysNoVQPhxNjPKSdYujLawvBFj1DeQHKa+/ia
Fco27uMNceeGhulLuqzLgoE9YP5Zx5IO345vMfrvgGXHVHngShpiqiZoP+KiNt4qHSN/p4Xto8xM
vtan4allOvRagfsTcx1Qjj7LLylvpSiwgWgGE7/OgXoyVFCnk6nvDbhWm0s/EfMYA2I/G37LcpFp
3xFMNZQE0ma+tHMgvvNMaf2xY10sB+/VaF8sa9zSCQJPH0tUZfqkhlgVd87w4Iic9LWNrIK3t1K9
rH38u77DtKz3Eo78GrbGJebXVUEpiprwLcALkOPFsEW5k0fTlSI6NefwptZIZz1ms6SS7ioFKbGq
nkEnvGCj38vs8wcWEJFtfJfDvmkTj561l6SD+GklR1VnOkuuppO6NgkXr6wpBy3jq+2w726n/CZX
Iw1onC7AM/T6xt3ux7L9pR0kl176AnEeR1YJEkAxPGtgF02hcVYYntndm9rYE/d5lU0Za+rIvb6l
DgtSJ56hjqv3EEE3sJVtX0YAYlTEOGhw1ATJ3CJ+oV5gq7Vby+NUdOAi5IekVXyKChP2ytqvgClY
ZioVPA0q7QtZXN/rgcozqVqZ9nmsH0AofIAWgKB2jQB7yMqPNfByrIZnLcwxGEGxxQu95X2Pb1bT
a4CslNA2KE32KqceHQ6UnJ0d8yrRL5LSpW6qabtamh4wBSZkDWKcGHhNV0r7qOg/bLn+VJwYEZ01
fmXjgumLcwxUasTRZFUFJwQ6fpc+DD1HeGAeW62hLhbWg13fwHGuChU/MdcfTVrPA966vj2J6WUM
WLVRkRJmtBRwV1UndqlS9kIF9gN2dm82flqpO1omu9e/ulMG+6jH+D/RsbkyUYg672hSibU3Cfu0
HjLyxQ/jsl4o3yzoH5zGTNzy3hKogW9djIdleFQ/B3vlmPR8Vn4bde68SKyKn6ablk6AESeitCum
4zI5yPC3yqtFqEGIaxE6rAOxx/XPQNfUrrfWaT6IbWsu4Wzl1MDmRFRNSZvzYMBMWnd6C7cLBV2q
H3LYu3OebCmkOjAQuPGUeuBTwWJ/1b1xapYJU3xKUnirErQZYNpynz2UNjkq/aPn4oCc0dN7ga3W
YRne4jKco4jC3Z6LIyL837UvHRmK4+8ydy06DhxhtnjnUs69ZaOAYLXmt7DaYGVBjSkqC9t5k7FV
xu1dVSrdMBz6znRxgrtc+j2buTHnLaoAGOWtiHU1tLTHMu55W83oB+Kf6hiqUb6YnOhBHOUdkbQZ
YQCr6e8eGc0Kp1PFdPGkyzpvUTuA4RN3P1LFhgUpdVdiUVplfEe8BPPLJqY19SINaN6zYVwTbTQ2
QmOWnPXK/oWExKnY6Gc7538vsZ0PlZuYqdxVxkPesBRBF55YNVj1XcecSYDsodajDyN2TmzWAwpW
CQCUFV3V00ub3Cv7jC2B8AokipstW+usP4LCXydd4uY4DeoqX/XkO9o3ILlcIc+pvU2JVvFYp9a2
huNmUUI2rKLh26oaBvatZNKlph91AZb973Ib2qtpLBlLN0UynlpsC9SRZUQGpdelhAU+tCfhv1jY
9SJ9+tN+o/JSGxezW8oBXRmrWUh81dTNyMrKrG7z/KM30RqpcUXAGfBh/zIkzmNXMHPw8MTRodVK
IFqkjrANasYqUPWDzTRIpsjjhAJlMnlLiw7Dz64zgPWwRa4Wm334JFma62DJCgTSrCO9xEpeMiD9
R7dONN5ZvbfVzuni7YRHfDKefvfsDLknWBdStRMRL8mj5GyXxuRzqexr+PI+/7hns/5K4sEXTPUp
A2LXtSvKAUhaYSfqRo+c3iVYRDo+gFhH4K27h0TlXklfVR6MZyQ1+jd2s/Ul2muVny08MyP6fqNu
l94eeAesoeM1sI61MIzFtRwQP2oSe2mlWJp85DE7xslwK1heWEbjw0dyW25Iaf/YwHGJ6nopv3jG
zM41hxWxin0tfNCL4VyyQsZuei3D1E1k9VTJ23z+RUppnYlXZYqRD3ZGsCt0amjwoZfOF1aQgZfh
tCGXtu0hB+lGu5H0evt3VRCsJ99u6rVTtDuypj5Wz8vscM0jjiAUtAvsDOLOXlJV/Ky1VuiZWbkX
c/I4G14p/NyZQUMqvhZe50xnTWJuwmH2U4tbXsKc3FRAmLUDv6mOl5bg4jKFi7MECY+tmTSBljVd
et9XrJ0OVA88UULv5gVpCYGaqt6C8qcVnRvE5U6RLwIzheVSUaW1uy49NPbBriOOk4vgcDDeVPU9
5G87M3TjFoojKj1YJjmcsRE8gNDaDvZTG/ErGROsue+ihoxbcjzG8XORTYQWp5XeEJkgV8olVMTt
Nh6wl0+MXgXGdf175L7NhmxnF984xAx0Ti3ZGF3q9mF4wLJcat8F5vKM4S3+lqFOY4n+qzep0vu9
01cbc3So3J5/9fRS9McxcjNeeGwLsUDGiJiuIj9o+adMqZJJzlrlmm/MfBlyYldUddCx1MzfOoOs
ZKT7Qbb7B0NDTKEc90OxP2mYYafU0njxlgU9V5X/R/9SizRVnqYSmYw0hKBIYAR2spwDf8qYIhuL
Z8Ct8KYBVOrCXR/4fSl50bJX6dd1C5MMqWk2Cr43oUKUgMITHBFztC8H81sS0ePvyiZThoTeJBvQ
PUd2+thk/2lvUlPu/l+KfJyUu1Ayr2gcIlBsjUqjWDMNchUjXt4y1/SEuEc0gWQEpbzM8fFOq4L9
RMVTU15IZ1M+YW1w5/5Hz5OajN6wNEyCFCfaEk6sHrmewdJ0Za5lHPW8lYZtbNMqO3As4jeZF8OH
zBt1kX+XyrySfcgYvgAJ8NuK75CWvBJW2DdW9xr101Viq163b5LZ+bGq3ROjODmJ/FAZj7F6jeJf
Vv26tM/1wNXwLxW+QbSowVDaKG90YNOhFFE4wOI3BuAcveM1PTUUwMShRpQ8RB6Z9sZw0y2OcZbl
zVkV5T7HW1GX87a1NNwqqXOSFFiiWBJM+JAKqWjzVRZPatdslRpDhFxaD2X/pXETNwTAJvtXEzon
uskQKA5a9hbjtljqqoLiriTShhULYQYcVNO1qe+Sfg8jsqCLtX7cMtSEbNgCSEnlPz1WOWsZDJs4
/SIGFjgG3DCTFW6Nldm8lPqHpqREYcSn3GRP2nDGJbxumatj8mpSvnxfoBqRMWi7DXxv/EW26eoG
hfAk/2Ra0OSJqaKsd+xy2PP8VYgFRWg/1wPwFV9Cr52VnGh/50oNyN+/OrIylNaseltqsrDdPrT8
Nw57GXYI/TaSu6cmmQ5NNh2YXPOsXLcxFigUC4vR0cFv/Xd/VhJyqSs5mU6E0cmxiIc8Tj0zSN7C
dqTI4peCz6acdD8NnkuhnIOSl7t0s9KHqfg0LOWYtrulaSvCHGhHBn+kNPqlUna3ItTpAQE65bb5
Y3QIgEXb3+S6+QySyS8Gsmkkzxz5bGCcbrLPDtJM2SQEskL1VWs0XA+FlwXdQZp+ypR/GZFgysj5
KYfZzcrysTbzfUg9ttZLFzmqeAYzt8JF2hJEq+R2m82IxgwuBaUcifLYjA+VOm1LTDJ9u/+r66sL
tzO+mn54Sgu2VqDvMRl0rReOl7HqH8OsQUrG2FBd6yg9ZgMqCaDQKSdhQuaK2ONf1WB8UVfaRFcO
ENm/CsKK6ipSjwOkgX9ibsbY3NcABIhItBllfQPNM5O+71mSC1RqHPwrLfAdPj2wSkyDW9W+9JCr
K3yfznBg7GQ8QUksicOafFeTT52XAzaEiUSgXv2KKM1qcSLWjv1D+Rh1MTSXLGv1L8Ih3JJx/7UE
S4CURuJbxhIzSQqZjG5XDe9gLTw2nfvA6HZawnEUpd0nA9VU/TL5e9WTBqZ0SUkbIH/zVYXVhgYz
PVVPBfe1NpwWmOfRzj9zlmUapjOQWbOGeuOQZZyMDqTqZ1VNbjregE6vew46GlWslU3EsGpzNwTs
01pQcMmrtok/cFNSnQ7FdDz15YyTSCyrLZQDxYWcte4NxrD5w7G0/UTLUoJEX4UDLSvOaqjI1nCW
19Q8LRiQpTyta18apgRvzJM3MzC8LkR1yr+V8AVG3tW0By8b9K8JXVSoj5OhPBgjnSQnKouwR8BV
iNuEim9SPHMUkB2othRlr6v0Naxjtza1m0WbL72H5arKKIifudmvBWzp2Q79xfs+VL/q7ilUzrxZ
gPthZmqyazbqpOaam6BBq68VglTU443vTXPPRO2WffPkxPW2oSNoaKida/AtjV5mUrvVTo9OsbNK
61mKROClkLBRFbdiScLSpUsFzLZxbo6+c8TRyp5Hmd0kLvbRiwNerhR81q4jY1eNUsX2jRKrv9Da
9kAkyBuVh2r5W6JR4wEKmboYhzu/EteGRSo0MvQVBS1Tv6mcngZTbpzP73UmneZRxSHOOzFUiJcs
SXJtt5THDba2zir5otckoinGMJ1jT8LZ6q27oUykQg85EPGETHHRoOD8aZWTMf9OGKaygANZPRjV
7PbLH1kUXmI+j81rzFS2NM6pfM7V+Dm3pa92MGar/E0X2lNNS1cicCpzQVjF9j5kkOuS0g15xLtj
0rOIeddKfmhfr+Np3AijftKb7MGIlNPST5dVB5PoH+3OLs3GKxuzQcurqtS7TRNdLIdy5zIPHg3R
PfazTCBJjJPbLwR3ItElGG619NPYvGqy2EwIeG2idcwTzaZJiksMjjgthIfyuv234M7Jgm3FAigP
sRHmyrqW25CPNPwuMSslCU5cdmwSbxRl0Sky+wtEiKfOXIul/OIU0zoN4/ew6r2lDq+YnqlWebXM
Dys9Ypb2Qhw4HSGjmp1BXnyH5KN1+0NX5QeYw64d3wJadJe3aCEFa7ZBiDHyczKq13xwsNVhpstk
LNvE2MnJaQ5mvOhsz29GxRMl9dvebHEREBoZJlg8uIAsnDYY8ZOLPJ548tkoParkguxAhnr2snTv
dfMLFgQnw1VjGKOfRcRTi5uJNdnGSJ+bzjKEsiyTLrVDFXd2NysZ1fc1Jw6ChU3V98ulkwLNjZiw
yNN4WVYSOvId/epQ5ne97fcdjUvNJyWNboOoSk76f8v8Yl4Ckn5TcD8MibwLen77LKn1n4hNVJL9
UomS4BdObAzTXIBk9a73mHhFIp8Vfu3cAZZCyYHisM4jp9KkaKe3ppj3oRmT0mdxkwbenyrAomjd
kWWHEhP+DdeO3R46yuea/JZ21uZ3PyA1odUgPLVaN5iLO7CmBSvR0SLwo95a7Wcw6LsBUc/+O8Ot
IlMfWM6jHyMHIKFCd3SqcyOexfQhEL9obW26ZCt149tSKVgv4eygdxv64SIeJq1yXG47OwU5BnbX
2XL4cvDsMj3SzrfG3EI/hAsxmD8Alzo7u1Q15lgqBK1zGuCoatwUwUvPPpdGwlo9Dqk7Fe0tBYUE
1fyYAmOWr20pL2PgYDwW+iNptw1h/JfURKcmAdLkicf6/41Guo3Zla5F6KrpeBHqDm2XO1PfdOlT
bX8sw3bVVNtBsZ/iCqSHXRxaq9iGebdSTNK4tIDgZmNym7hiqly80vXIO6UrZxI2EA0y52pF1l4n
GISKfQlD82JKCws0x2pGgjcDbp1vZvM36/VQtxJwZXlFPdLKVD+KmuJ5eCcTnzK0FErbkXbnitXZ
tpu3Cl229eCpIZNKszfozQl7Bx8sGrI0bbAopY03YH+xcGmGM00U8sdixVZ4l2lEHwqt902iCjFr
Pc2uj3Vt+Kr5tDQsDuobD7JpTuvFsi2egJbgr3ti3plyaBC6fgGVTpqLM6DXnrnY7zTGfklGrQ/K
TTHTfUj7YsECDMtOSYoCuPfKGknOs43oLWldxECZs0xy9VF7Fnl9H5WzNXebGd84TbpsXLLEMzAf
g5VZK+2ICa/ZjFQHYFhzKUjet+2wi/A4NaF5QmCwA2oR9O/MzOh0ID32P5WOTYhCoSQN2/PIohmk
TpOvpdfRiVlxxs8jfQMaj2EU7Urng6D20u+4aBJRqfhziq5ICI/kkpeTMLKTfWnt5JAh6SNDOyp0
zT45FY5orujjuxmjTvMmlrj49C7TAmR3Pgxv4E8oxVe5P+b2SefKXwSStyAl+dl2xbK8xeyvngyJ
4ufp3nKDDeJ0I0nWjscoRW5KPDwipKc1Wrq2MbfKEv/h+1Ii2YAcLtWWm9v70iXZzcMRbPCez4AL
RtTgB2yJSAkbSAiwfjYUyi4baLLHyS6jICvxrs2/TQO5g/eJab4nFn4kEBXheSzgO9s30uJOmmJ+
9eQM5+tCmUg+ZzooVbZVs0T/oQn5ePGSdWu1p4VBQg0VGRIbiUAj535BEOjvdsqoWAw+MTNgEmPP
YQYMwEaEkAbq4mK2qm8a6bcVzl7R6fhNr3Z8X+orA44PSX0vinegrB/mwCM7Z/tYY2EEMPMlB0NG
zeyq/6FzgWHrNlUM7vPLFIReJj6M8jVDj4eFMAjB9x7XPpILSQvfyS+lul2aL2uCpGp2HoETiJ/U
YYIwTkn+ktAEzx+RMA51gnqLI0Ml1FrvzZSzgR9VissQvSBYcmHrUamJA+6y+rHurkptAV1gqv/i
buJPeENtKfZqk5HYEfRo30QPDPx9wmTV00nHUH9SO7p4DJgvSvMyyq/1yJqHbk1UCDQ7ldR5crVw
YSy6nmpcOE3pjYY+tnYE1INN/aJygjmOnxXnSPbNaFe30Hn8vnq2nQP7LwSRcXySwi+zOpBfbSVu
Z2LXk2YJHgPCCbhfeh1GgSpcnEP4dZsd7Od1FsWU4f3T08nVxouVlov4S20Sm4IdwlISk2SI62is
C7ADhFnVfSzOPR1lsBdo8mzaz7x+Xro8TZWyy32rhH6a5Ozu5y2ugVWlHBUWMQQheLv1w6aVv4z/
w9R5LTmqrV32iYhYwMLdSiCbMplS2hsiLd57nr4H9f+7u29OVJzalQbB4jNzjondXdUvSXyEvh/7
m2VoWgQ8wkRXzN28dbgXbPNhUsgdjvjlwgeLEVKaiE1ufFYNUlit9IRleXY8nGKDt74B1qSovSW6
E7vmkAowceEdLS2f8RrKydjjShpviX9Mx7dljy6jP6Fcobt4eXwRHa4pQEpB4BPJfVDsbRRnON8k
Py+xrNARNMCzjlbwCrW8im/isAxqk2dBEdckSJ/yjRxKnDnRnogUr1D+YGYr8qHGCiwwzs3YLnRe
LQ1GGmyi0BpY7OGuG9w2f8NSgkgduX3o09J/OJgWCcMoiGVPwr9muJh54ioWVhTSuovg/l9kac9E
plY2FdIUzT7RZkc477DuL9egCF8Ns7hFSb0yWIaRYmpoymNFpVQ1bDQSZLmtVwEHpbdfMk0FczCV
QGua1Zmdc1fB/in1bd2eEhCFOkUnPzJN6YMaziu1AotIq1FGEtk/gQXrQPHC3nDNcCSbNMLCSik7
04r+vxBUYOaMhHcZaoXpEvuquyShThRr9SBOvHxIg7/LdlHxsSmc2vktAUTZMXXJ4MdSKooUQl3g
P43a3mRZPUT6VskUlkUvdUK+HJWP2WFQEPuQO1vPfiqCMbDLLyFlDtFVuf+ewLUDtZHKgUzsw0wG
QYrbkuXEQInYsWFsaC2XwfvU+64BaaxouJ7LiZdhldDwDqGCDLctlf00IUTBiBcaqjeZ12zAf0UC
G7nexxn5M7eB5vpQaRLmZEsya6rJczPe8+Fq2R+LfXWJaBUADwzjxwxPwZhtIiffLmGt9gQ9A70i
4UupTaXG6VpFs9vyNGLGnU3CiYfclXQoTumOqbrqTdTlEeYVQaxj+dNWilvX4Q8w4FXEDZC9kuwa
zKjWeLQrLCCqsvEj9hGsp8JwmctALiht2u5yL0ecBv2w15hl2hEDbM7TTF5H41OOpyX8tVVfQbcM
8l3jgHby6DBglS6jpzH017XEB1H7J8QGVfEVFtM5UU+sII4oZrL8L4/RAlsYdgCMErU4Nux92UqV
8WcxF1sr4F+A/iY9tsDxzmsDI7lC0A0hu0uQrEEKEYIxTkLKlIFr0hIWOSJrLQmVVRW3YvWZkezh
w9vRIUU8LgZNkN+4v1dKEJwEazxI8YlfreJgOqfsMpPuwRGvBtO2dn4CdpOknq0eQ/Wr0hpc9ECJ
TuUwosaAqmuFVK34U417V22aGa2M2BlFBVTjT0ItAOdGfh+Mt/5HpslGIX9xDgnO0R/E+JykA6lK
xkEf9HUSvk5k7WoRY14b2eQX3ZhRZewuSeXCqL0seRSLcl0Njyg3qNDuOI8w+X8aIy2JQtI4PTPs
0oaXDRY+U73VVIQhW0GdjV1cHGKWInXO4HUG4mUpu6l4VoCw/Qu/VYxndvEru/77LwK36NHhd+N6
CaQde8aGKGJJwm1GthanxdlhYlYrgw8VLgd8gCZwTpbjuwr+NjMgDcoiHLdgSWv8y/dpNUiizrHH
Mgqb+eTAfWh4E3eYJ6thcst2l2DeydL5gMQx6cg+zLbMGmZxjJ0ns8Orj5wsg0oGfOkx7G649Dhe
wNItObtm/BWEi6AH+sF/cbuab23M4ou0t08RzujROf6UnoLUXhUVl6ea7zYesmFYF2Fx/S9+twvz
nVxcFv83gjco2NygfQ3KP8lKLa+DnTns+XZkRg0PwZL5V7OLI5g31D51IdeDPNACpcZ3GD/73HbM
JWYz29RsOzMifBKtB9Qy8wFjuVaPw1yf0ZhszLJkJ6N4tfWHeuCoBRdp8HQ/tRBBwvwSyj9kcR2f
5wghLewPHGRLzO88b5oejzlBScCrZtWt/8FGiJGQHravteqjBbL8z7gqDmrqH1swIcycnJ1l71r7
pIsnyfqp+fUpj3yjcUOfzK8+ftahA+Qc0k7y76vDVtNraouYNONiZyl8x7FDR2Ju6djXcDRgwbLF
on2uFrU8n2SjvdeYxpgWohK1/VUhXwOimw1WUtP0HqXngaKMhOEQ7LIKOXg4sQPEQJdi0X4wFAtF
sFhLJg3L6G7+KtX8bTSMEgN4M9wDUyC2kax0Fmq0FxjnZDrFvrJOkWGJeSd95cPENY1y3bMiwT6U
JmhyvLznM7BUTuv5oc9a1sU5Mr3hEGYnDQ9uOP9Ns/MQ6+IrzU7Q5HgzcxkzFanVe9lfdVRpQDep
/f5lGNudR87fquesNfRPmbfb2j7ko1zX1OQO0Z91pu1ivd4qkmTCZb6CsrV+1ZN7OncFZJrRfoq4
swpZodCEYVaoKGaJoei5M5acU2U6Z/n81hKH3AzgVywMd/O9GwbXZHdjT/q2dTbSeJ270bUTyzMQ
d3TN+N3DUFkMOcu2YGx5MnkVJkcqpyIV+8g6k/BKMTXj58lZAMyvEd1lEPafRHNPBbj5EhNjcOjw
MZX98jJ/qsI9egPy6rzeuLDJDOdxVwXVqtXWprLruz+/E5slSrVrxFb4u2bJAbEokrGfIyOfgEkk
W6C4bDZmpKjljNtM97n0OID7R46d/0KatbFgqrHsYnXPTq++Y93T9i2bGTz4Z3KbU8ffJ4jJc/1F
my+WcskhiS75zYAPcqQ4bX1oonRFKb0eOrJgo8SLqs1knYuctrxsN61awhz6n2hnG/+ZNT/h471h
EjkjMzPS08i0aYl5HgMQJ0m4YWrKASXWCsWucevy0rXTQ2rCgFEOo05Q0N7BnVY66Lzi6GIimVJ3
0VztJtSwZfJZYmU2pTsMOwOCdvJZ4cM3UPFbXoJyrX9AbuND1EjzXY2YdeASLonRpOc5WrMHBBgx
PG+71xqvvYZvXL61o+HZ0cOSIW1ZTxb5u1O48WOYNhGmiQY+jkULU0FYG6BTSmn/BBgMQsKlI/h4
qcmah3cniaC81K9dhYBcfEz9E/lFs0pWXnSKZtTNxch35oiEBva/sdNS8c/1KEAzJe2uLR59yl7L
GY9Z4W+S5e6NAx1B2MA5OR2L4UtF5I5ByBXlIoOUuyWX2lcPiRrQ6LBMmAvBon7+6IwAASjkKh9i
QDisjRlws29f7T7jv7n/y6vGlkYJle6gCR4ksdUVwDYOJ7S9pqf4EYF8DPbzptpESABV61nV+ieV
Kr6v4LPROMgZJe0CdUQgNxhMVeUYsM3w18Jpdtj9VgpbiyzP7qAjEG/47hJvnZkJwBwiAMtiCo9C
z29Wh0k0xw1nVQRUFztt0vfC6g+9sNejStONymlAscNIgC4dI8DNoFpoQW+Y/bcwHqo63vz/odhl
sF8yYtWoeJzF/0Zjw7veOIaN8OsgEKaxIITs1L82heop7Vb2NGihvzGU35okW5hu9mBuEgWpEK8w
XfXwfkRkwzzjlP0vRrvkDgpQhukAfEzz0Yl57mfWYFwb1fjREZsnMMpUztJY190BARRjtsPSyjm2
+qPlGQlHsK+XqG0QnMxheN/WITZ7DnqFW04qJExgJYEVsUoQ9TvdsPcn3zUx7+Eap5VnJYtRqMiM
x1SYBx8Bcp9Yt2ooP60k+DaRfJrxzclPvv3Gh4nS4r/M7rL6SKg+waUfkviV8fKB1ExX9+m2sKyR
9UHH3EcCPbZ2LrvxtWPtEZVvrFSi6K1iP2k8B8juUsftbX5YsM29myp3trIYROijEPlLG6dLFVCd
UZJ+OTrUx3V1rr+R7ZFbO96LxQLkqfzqkNbrR6IZmUCAwopbDEpufIWPRsuHE4JWG5Lfwjzx8vaY
4ce5ERWeYEdlaEuWJ5OVR4CS9mNWuHw/y95IL7H4CkN4YGykf2u/jFcIJRfBPTvrSPEPeulqXvpW
NKueSTMfjWtAUcrIxkSwFF7M6W2Ijy1YpmInn+1rKrfzMnF7XKzsCMv7uxPSp7BRYgvQDwGBbri6
OPlZzR7SCElEpEN/IRhUvqtINtmhr8P6QrKqxpo1N/e6Wa01VEMTYCUTpnR90W11awfg5Dr7gonQ
q4LZlRMqzJAVsbQuZlB9mpa9QhjjGbXNi5AtiqFdB5Pw9dzYo2l4TqbmONgNH+V0cRoEMSxjQrBQ
Abf01UaXk5ELV0/+o6OWj2SiM57hfMBAMBasoOUqwivWBJz92SOdYUMD2kr4QNJaGUj0xYgXovws
xmQXhw95RK3F+iTomZpF9TFneTrj19JyBNsp7yBmiXTZNj26zdFbGTeVoQYEo5lzsiO6QWIifks6
cxdr8cUKgQCE2XuBBlQPldtAWnlMpRLWr1nzERLTNxThmyKBkDpF5frLIlhobj6Pv87Q1b99+6b1
5kJ4Lrf0ahu5JLOrwnjRmUsbff29BLSTb/SnWCFiI6Zs3GUUpIcRmUvb954Ck6K7tfILFY2bswMI
FWNnxU8dmvml3eCR24vgr1am55oXY6QhiYxrN0so9yhBkt5GbVYe/WXCyZmNVkdRC2oYJ3rLNFoV
OdmvakMh6huYv1ea6NlEmkgoETFysPcOH1jj8mcsIV2VveqqPJWStwxy1045Ep/AvlhCMbzZsY9S
iFG4HjPfJ0uu9EI0j2eQwYCQKpM084B385Dpf3U/L9BWEyxO4vNK+bOrDWJPWlkLJ8Lk3AKYqZjf
Ikotm2YlVujrNqW/S6qHLiDrKNkNGhajlUzd8B5H39jdIv+rRhQl2c16wWv4q3/ONM1AsMc1fLJ8
2EPDLT6JzKNJxKFvE5ZZHXixYPPKCFJyK9WDSZSCNUyBn3DMN5iHKL6izXyNUqQauOv4ipFxKUyQ
lTR6BCT6U+Y5wjgBsUBKRMzNivsjN3dRAolzQFzMImpoHhqrffTHhzo5gyFBHFH4OPG4Ht05DV67
7HFqUd24Uce0z0f6eR5QA1sz9BLBK+3J6e698sMT0nXHKbPZBUTPcQ66utsHdXWPupmWPgACle8m
PT3wjRN8cSgTGvnb+c5KWVK6436f5baF9yQ6ka+1cN5j+6ZK8SZwdKjEsRIot7as6YPqEPGPA/jY
19adwl90yLHj+DrrTDb5oQjA9Pp22tvma9mMULSjXUQlbTD7KJvueXZslFL+rsinnTSHd9QNNqeK
HwYkC3e7Upm8sTaZMXTQEQwMaqy0o2aCC/2UC51FD+9U1Rg2SBZ4YlkdIMZY3kZtMjBHSrE7pxxA
Pe7w/lxScWdWsUnRj9qa/5BKvpFFRVLauqePoIpqwmfkpuaT69vMK01MmX7xwBr9IFMEK01wnP17
zO6SmIdLk5f3hi5PC3Rm+PUZ1hcOSeKQDeygo6oe2Q5+aCy5S0hXAvV4D2nLLqqtXtWXtOT2GzBZ
MOgL4gAVKZLNGqMTe5qu/qpRIM+OdhW9uZUB6oKEUbCJrLkuWfGQcepjtrAmtzWAz9Ro64YecR8y
80zz76aC4CAo/U0E7FMAjVAYmhUNPTQvtqJ2FvX03VIkt6C81jXEQXbRqwJighY3aztjqTwqKxVk
yoCqjvhxCL9WFu1hlG1DzNDOkk9XjQz3a74fk22wEhYT2yIAOY5CvUTGF4BxKhLKD8d4CHjDzEAI
Av1YDvJBZx4HYfloRpFnOCEqQedcFBDWhuBbHxnFdQzSZn2no4FTi3RfCPM+O6pDUYZnTIq93pyX
TGu1G89hKR8i57fWHYhE3IFyLo4o7u/CuC6zu7n3dyGBzFS9X1X0trDGlOCTj9KvmWiKI9ablWy5
g+0SIxGxpBogKEaTvZHuImXAwgQQrIFPYQ/1KTSSH6H662XB3YwZfvXkq561l2KqjhFjR9zFSTU+
y7HCP2RgV4ZAMbMtsrpD3v0qRrO34niTU+3EiyANP6PJdAI59b6AbqVUzqFnfMKePtq3SrsTFknF
8M9SZr9VgO5GGvwO5r7kZVbmOdss1dW6y2Si1jWhR+RyXvm5c2oT47j00306MFJgJTXOR83kMbK+
68IGbAL7Pdb3E4uNUBGZa+CVZmjO/JiTN+Ist/vkpJqzV+fWFvSKNwx3lJ/tWz5ojLlFruXQhFCM
QVvOVWBSQv1l9Iiyr8C0hMWTQU6XYQQ15ogicCp3UZl+cEpSukCHzst9ZVjHlgEnEoUItq416Zus
DRyiLmNwdbIutyV2fNK+qEbAsRdOfej6PbAupbnGI3YbhCmEJ3BPrIu0Jkpcwn6uDbJGZT4CrSj7
91RGcAAncS6WAtppwffWFCodiOc0fg1FjjONTj9baOyjpLQea/XBJlr2RP/nuK1FQycdyngA2cW1
yyzfI3wjfjArZqaTA+4gm6iPDUt8Rp1uYb1lPoc92Dw2I9gzAk57t6CL2Sg6D6eMFDoseJiHTuAZ
zIPqWTM0w8WeONHOFf1u6p3f2K/l1soAiqeoY9KovhRV2280hVl7uhivppAVoxIcgj5lxI+hXIsS
w1MyppOAkdD0OQOz9CEAeQZN0MkfVQSbyeKhnlNWKkhKFABkNhjLIE2ZhiLFdMR3rqDcs15V9Xm0
yUJaqfc6/FxGnA5GUudMZUE6BCx0faMwO7EqsPDWntO2HO7lfCjJPrB/axD6GfNlFmKgHXD5nhwe
miixEZMybBx7HBuC3huBOYHvOUBChkP4oUAuhpxfoVfMOTVFtxdlwjowp7LYjgA+W9QMLXoWXOJx
Z+xi/4DUux43Jax2KLvA34BhepPyNM5/nPY7i1egG7XFFWlJjesTTH1YAAjNIUCBdg1ZourPEGRW
ueahs+Rs/BBFGns6r5g8YqKu9MqXyJlrTuYurRnv7/zyShrzt7mkHzyVMLEIBQo9BnymhliQFRkM
+uRNiW8R7QCSRqO6Z2GLffg+l/pniXYxGiENZJwEpNtt5wa/cAI6JKFxJhUi2AVhAe+v2BA8wvVb
M985TvMlNX6i8E0Y+nqEXqNmdwtgp7OL05B/wMwEcI0Ia+zleyvIrz1ChzLFzPiGGXJF2u1qGaWF
9gkfVISbYLzk8zUpv225iWs0NCQXCwA1QP+cYxb8VkunNFxq1hY72VTvBCd+WIn+Nw31u1OI186a
dmb807PaIcMQlh9wYbT2elJfWhT0hmt0V6XZFeFjr4E41ZVfeDI3jQYToVUi7lCO/C9T+U76dkNn
Dul02XzHFc1FzHGK0LE+zGxQ+zi8GEX4G1CzW2XnVoyg/EEemwh7sXNuUagk43OuXaUOy1p5bgGJ
VR1RYMpnCuVQZMQhvaYqYSNTvZPq3ZbMdQYWQ08xTDtq0HH600mwmIDsODPPn8UeXa2O+Cthrrz0
xX1ACjtg656rQ8qKzqLJDWZ0LD2EjIRDy6bJ+ZB0Aaz8ffsYCCiD6ArN1txpJkKwQH+QxdHHhcvD
AxbL8aE2Vad+YVsn5rYs0Vz5k4llk8HWdI/S4mT2PaDrmFGsWbSfETR6v3iMlvPS1Pnw9mlwrIR1
MJxja3MQnxVm8wxuqH2pZkY/3loDRmKrugyV26J3DXZywPr0OzKDtSbHFbM35c1hLj4WU6Z8nnFJ
T6iqav6qguegHCjVVwpJGa36k8S7RGPQjtCmdO6LNLf1oUnsq+xPbT0BXjZ9y5vbmCGpD+GHbGBo
I1JKaywQDPB62w2ap6D/gQrSmdHNJ9VoeFcjx1P5jjoPrvzJ/S3Ij6UlU2f2D/BVoIWU7OaDvroo
ifAYa8MD2qPsm4ryVVVGT5+vtLSvAoBZ3kTbxJx2Wvliab8TlUbaewXHnUqxPjbKo64EF51elHLD
7G9zTWkE1d0/2fGumvaKVYGK81n6Nl/dER2QG0bxDVreqhd/aoXPADda0P2Qq/2oRtqDgsDJGH7k
xGtlerTHvdWJU6RjwQIiXBt79G7Smr7bhTdoPtvIYqcYDNxA5x7txIgzqbygwMF9ZrQnhdJ84W9y
Hdrwt6o41stuZZvsyRIUopCNwsGzTb4ytzeHWgFXUokwJHiVrI9DOQLiw6Q+wFArbjUJBm1OLkJ2
r7NnRULG+rcN+evD9NBHxjbTmNmWPxUugQV1N8dnJjsPMS5P1l1Mw8xELKHUWKngo3TZa4zQz7gZ
jKqC2T6qo4Qcyss/6T0TcEMI9Mj3o0uimm4QZkfhMMtFVRgJ82S1kBK+YCboIzkHnlIjtgyYP7fh
eUheYXGsu/5DJ6cITmfpKcu2PubmzJStNrCWRwyh5LDlFbb89sigHuOWWu3z+D1HXd3sbd8TzVl8
wIFZFpZMmnx45vauQGVqaY810RUDSLT6e5DWi9VtJu0Dx2ts7pZhDXXEAkY1eCb1kx7Ens3SxOrX
cYBm4xB5QVyidb1MkzfJo7MIOoINHXDMUJOIv5WffDfZN3L4oLpO5rumdd5MkCUK3jG0rn26blue
JONryF8Hmv6m6jivAah76k+klg8B1B5df8kprfuOie89SdS1yuzXMTaOBXKC3qM/MKMd1ac6Pcnp
moMEgajO6IlzrWC1UpPJZvFngHKD3q81rN4tj5ACx2B+L0Fd0Oy+j7ZD5UAjtrP9K+O2buFRbvHJ
z+AceNtxl2VbVHvG61I4z7y/8hfehJpCpNS9q+mUmYCFKfLgba3shLyg3eTsdYhrVRxXYc0oNzlF
6zSy8SuxS+N2k/XVDB8TbEZ9SC3h6eb4UOrTUqs0TxVTMTCeHKsogIF6oUxYoZ+rvtVDehAMr9uN
Ovzqrad+FD2zqrWOxXDcKN8ZVI6+hRO6QUeFVwPREwi6PPBIVJzMo+l4BB1VyotTHBqyfgQzZCy5
mBYZkwIuAoHYPKUa6jcXL2TIxmwBHiK8LY6ls18sgTiPHbjxblpeGnhOwcJVze/id8RTDqVqgDWd
uxnlcgdrlOCW31j3iFJiYmiummlLohFzF/tZsimwt4IbC7GTqK/kJDesNB22VzqtwowIxfgA+GzK
VXzj7IPv0/v7cG+izKF2/YmWoR+EMjISBwKDnsXVhgRe3wyCcsDjnrp3Atdr4NC9XBd8EYyiKmZ+
hUQd2Gd4CqixXbaVQB90dHAJvuOLVp1b/XlQrgtduepoglk2dvrW2hXBHiw4Q242VvTylk840rwx
8bJTyq/lJyXxi/ZDKM6KgVPEB7cDfMdac65vpbklxEZXn0tzDwcQKHLVgpZej7vhvUGL4LBlBYec
eMBvObZqWnRqEH7U6ihy+LbJd55+dsg3YbeydQrfWI4bhiRTSmxo2mx1Y+555w3sGdpNFH/nuUrr
+YmoDdXPsoqbgN9YT0Rnepp6KtWvyTyrS1hIe8vsnm6V4Xyw9eHxgPJgfVhBveGyc6GANABDzW92
uWmXJmHf4ZbBU1Bt2N72YDv1cpuN28hag1GYem/urqy5etUbUSvVqif196HN0dS9JfVDlJ2rWv/u
9f2ia88fYiqEmjBJ1o8ZL6tZ/xrQNCBLwJZyFiIcX+yQIdYUxAcgA2dQWRVW6vFHmWToTjQ5a6Pl
QomJ3KieLVzPISyL9LW3CECOFKZ6B4QTSnVxMmOrA2SBu7+ZjXobLTrmOUKmxPVGHKZmzjHoBzcm
Ms8sNeqmuz+qOxJeXUXwUafoE+GQ+w9WFG+cLHWFwxbI4flCfCHIALVYGs5hjJGyZ1SgxtU10mv0
SLlfb0eykSGHwK/rOwub+EDmSxMeEqF4RQt/TroBqGEiykm54T5JBWEg3Bo0P3E/H+HAdPaDrWAs
EuxwsAVJPrfkZFrIIJgPtNOHlf1I7qpRgdwBL0IzPei6hFxLj1G4XyRPpYBsoLYTBr6sp69D42ai
hcNRDV5FMfgR5l1tc4azQCglK7iuq56SiZG7Dkm0UbKHkEm4Bf9wPSQFc6XoxwzG9NykQuNU4EzQ
P/rpJyocdJ7hs4WdvcQbn5Q81gUxHajr4ouseMxkrPxrfxoXEcZjVpuRN/qdQhGphm5D0iMufVx5
+PkttzJ0jVQQFsqaxkOQjVV7gOywtACjhZgzabxWJPq5U+AzxFa5BB0Gjf1k2Pm7XakQvXPxnuh6
tVWrDu9piD6A1ylBxghPGHEToEhLEQs0RNaADlyIbD8y6rSNwjoFpsYormVjRhwli9WinF08uMda
y8h9Ni55IYetUqIh4LBNeFztncE8VVPNUycZuzjpZyYbYgA6LDaNGTEBBbe0mvEt0TdxH1jaRWly
61zZGV2cU/N2IgN4gnqdIVWNa74IRhvbdWYk1JVKnIY1dZNX4sVTDHQIaou3KbeYVwRADcdstlyR
0HPZDW1yFlofqdJ/pcvfO4kUtzadw6taZvVbVM63wiYrnpRxqMbY0oiixz7lMxHBmesWZt+yTitf
hGaisJ3XWbZAskv/ZKjOF3DWq6jtL7ocZU04KA9euvxKScV8Re/35pC+ahPxVtUijB3AUnrc3VcH
nqWrLaktaqie6oztQtG2VARaapCAwnS7S6aLpquJlzYYaWBRUBVwIAd9RIlIBwbswD9niQTMYuGq
mp0SE0by6YNg5yTgiG4CbKeNlV2aWH2SIvsRBn6CNlV+ImsuVzjowydiT/4S/BX3NEuXUXZtu1wc
jA/QB70kqn+GmRO4bCLIKUP67Qh6hH7K3rTGf+WGIzikGJ5DBOY3tXHeIitnqj3L5XnGOWaRqLud
Fu6iOZS7uPB/sON/5FV6ynXhyg78w4AtSVRlvkFuxpmtj3+5ypLPNMfD1DA31aofGnfWWsxm6CbD
+jYkab83DJDFlfWkYjDp4NRsjGnKDqkaBbzvKTFMhhY4xEPpNYacXPz9oJYDQNCWga6yzbHrj4hp
6enHtaXiTyTYfImxwc8d2d9WaFuHKVvMAk7zpxQQyS2myls2CeiOx6hkOCi3RJYiChOEqLExeBq7
4DMOlVMvg8/GtsmvsHtwIEn8UbGhXlX9CPspIlsxWfR+9cK20aCkuoTIki5qPKIdnSEhWPzuQdv9
RFX8waoEIUtvK7TWEgUQMG6MXe05BeIGgPglKkHpTkGnHcoAdO1sE7EGjyh0u6BHzpnPJ7NLVZZl
/DRxRIXXoS0I2vBmtH5LQAxeuagW1jNaeUjyLfbuclL/bI3pQBUTERP0ljfkAyWG6FNP0HiuVW0G
uJHwVNZktW31jLl53fwLOUzfkGxrPOd64aXV/GQPAwxxGoYhe+hCeRbOYt6rKZ5iBOGEZZRxvRkq
ymZtfI4zZdOZFd1pN4df6MUQjUWhdrczmx7MoO6zjAytnlhWkEMBHVE6PUMcLSbCfFCD2//ktQe4
A9ium2Q0lMIfIB2RM4Chto7wpg11enFkYjm7h5CcJTXzSToNZVSA6dNajZMwjQFs8iHBaDCrKVzD
gSn2JYiQF9u2Wwc5XUCSdZvrt0DXTfwYKQjTVcG/Yneu+k9K0sLw6oNSYQHhY0Hk7C+gJ9rwcBr0
Y0CnOvu9T4sKyyUte8riSQP+fYxDy8QbKUw0XknD9NgoSkApdqnTlrSStdBk4MbIckC1ZEVP+ZuT
L5MxYLP8Dr2pmm9MxdX3QCNjSdR8ZGoG2CyaVCHWAVGF0LKnFJTIUMXiK5mSgOVYZP12TlT8/cs/
TU2Tn5/90qYoW9Y8qsacN5Zk8cUNX4U2tRguQaKlHtcYklMyaGnoIm+9ZKmxMPCZ0PeupRenaCr4
G703xjeAQPatnyYWJ/kkxGWcs3sv4/RlTGr+vyRsOe3nSf1uqoSy0BI0uiqxPZL2M92wahBfts/Z
PXHsYIVgectOpzhRofNrpVYjb0UMQttNGusnHpmi1ERg7qqyS3gEVePYDECWkC7xTjI1v9nkvVHg
wIxogOiabEwMHNcP+VghlZ+0mtJ21CV1tFaaXAIwPPFHBETn0GA0wXJeO7ObTAX1ZWDN26Au2u3/
XFV9bApPHTLgUwSuV0YxQTXICt7y4xS+yhZrf1YMPodlhPJpNJUz2FlE0OrgpPVKmRUQEmzMHsBo
DDgb36NKuw3FvGD/FJ1xqi8VuQ370T8O7ENLIyZZ7d91DFUsI01BgEGANmHEx0KRruSs1SrKhSGx
uE4WKqKvomx+rL4f/oQ2pi+9yJytFHFeoyPKuS0aySh0+aCeypk3IrWZPV7zXvLHIEvFl185lLql
CaqD3avmhiOOXX3QraOtL+mRaWJSJEUFmQmoGkjmAtRuBtc2HGKweyPSR7UjMGiVTMj3sFIZv904
kYfSNhaOhJL7RTq6ee56qGSxozKCMnnyIj/E+dU5xvAwCTq82RhTtyor7Gl2PBKvE/hBxVpYrz+n
pGM24Cx3e9dy9Umt/hTIWRkfmFjJY8NUsVfMOXQ/PlD671kBwKEyagmbrmxJE52IYPBnHy1jimKu
gIo0zlqSkUgjrW9daO3nDK+PV3Yr5Q3pcvlh+QW0Nr8smu0U9SP3BuPyjd+0/GTwJpEl2iLsSUyZ
Cnc2IOWuonx+ACGCeHfuWKgNJaYH1w4pCPnAGOjbwoh3jUIKPHYRlf+VQadiNYqxGae2dre6mk8k
zZdNpKHlB5FXw2PcQF/ls5/5q7ipgTUyQ9sHeqp+CeCic0rjXhV2UfAPWw2BqZakL4pNAmkpSpzE
LBWuJTGYeHpti+qlUmadikFHPs7QKKKBmWAUGtBOdDWcCsynQXSRsDWwsTda/2dpasos0O92Egnu
AtpxqP7QXzJVbRyTtXeooK4gm736pA246PHA4xYrhhEjYm+dTx8gLP64WGFoB4sBDuqMYaDCYzKB
WVLijvFVrNU8PowBwDCRtxpQKswCBVjMitGLFL/03Xyy5ZutqgQuhkEGJKkYTRV7sc/0ZRo1tJ7K
LDD+DopigJ7lqOkbe55XleClbk4ihYJBQMityvJmAbyngLnHGZx9YmjMW4YOz3IdBUmyHSFhqWOp
ul04/R+Wzmq5caxdw7eyL+BXlRhOzRSzHScnKgdazKyr389yprqnK5M4trS04IMXkOErEFa62L5s
RLjtGfJMdf2u3PqNXf6isGhsM6k5qoVMGywL1LVsC65jZZoaVqVtE6D9MGL35tdFc9aGiKoGAO9u
mVjoNKLpjYyFW4SEBilOVFu9QFIfeNyQ0GEedJSbpIYyfmo2wXyw/PKU6H6OeJ4tD5905aA25kRK
KC6YEjK7ZuivDaV1gbnYMbMlR6YMjcCGKnJM9wKsmlM0b5GHsp7VyhhaA2UV7gSdC0Op4QhtTBfW
YpcmnDJlrpBnFQa5F1kUBOMh7mHMBa4JcEpv5qqlarhQGgOLuzNbtveGczKFjpnVGEtjMgxSMTTW
dWxgIpGhH6b0aKBP04SNacGGD/LQkpMcIg6ljMoLsJGvB3C0rpzD9MC/r1NnNN6ALBiliZuEH6XG
BFqhswlrewArZFC4mwQFynWyGmtXM9Xzk2shIGYHavrr+AHn7ICSvHBSRpaOCChCEwUtHQReTAe3
AmtIrINr1N41anqwCD0+2hSGY/YQXGtR9yGsHYAwK1j+EVfgmdzAHpWykl4ieqbyPdN89S0oPZzF
Miv9R3MXK81KI1YAmRZ2x7Fw9dMoPKYas4bG2Sm4Jxtu7d6dHoWKLm7itZVYjsDR0SjgCJsAprSI
8qreuhY+wq4NpPhuVmREM9gYIa7iFlStWZLxaWg09zfPS4iDpceQUsygOa2tw1b/rogcDeapB65L
FTGMPvRHyZDek0QQIAxdk78YtW3fyBSH2szojxbsSbQveodoIMkLulIhfgZqCap+8vczjMof9piq
n2St8b3DvH0J5Ej+Kqs4PHSE01OCpBbyWFp/J5rmwLBVZRqyskZKJYd0mjwp0xCWkdkeJ65VAQhp
YtymTCX5ItfNFmGCla+f53xk3o6giUa73YTYFRyjyCXIcWTHe/fSwVo3iagM5rq36gHEVLEk0X+o
Cw6Ivw068mrjC5kOslt5aDmF29ygsVH50a21aijDcVocQLG6lzR3d46at6gIx50967VUMSfK4G5S
3c0+EC/mPW0tlm993HsnIT/PIRRFM7nO639G3LLQDD3y6CP1zodkeIy2KXPGtEqno9KJwHKVqxYY
j7GSv16nelvH9Va1exUda7FOTdel0F91oCheP4fk4wOp7OyTLOmcp05s3e0OnzjqPgke1RIiQJ7w
GAk8NHbpZvoDQY+cqP/de1injYsmj9zAeDWycofWcbQvmsJbl8YQ0jej7jDra7Oi9R7ER5vUBOji
K1hxuj5e0JBhCSiZZOXoGFry0orZyHq1Bi9tuyV3yCCw7j163ZSNhlHUUluecu+qszKCOOSniG9Z
SfSBxC842FDW7K2aNPVRzor4njkekJJBMpdou0nwVWQA63Sw51qBG4cUysXCIxLC310v5K9Bq1zI
kEpx9j2MLHzNb0UvgfoFurlIkujOp9ULDN0r0NWR85iOblCCWXiNbkYthdJ22hnR1GzMHh1LXBDW
sqodE18D+IVwsQVCWcsWnk2CDGFP6Y9GN45HDSazPTOSgvlYtcp37AZ1C1gkNzXyFbjCUEcNgFZP
zng+bqyrQ2ZJys7C/OJgMH7I9HSGTLqEAY6O5LUotQRssQCcqTe+Bjwv8b0IOEj+ewAI0ssKxhS9
cfiLoi0d92KlR3YXBojBw8sT4/KaJ1WqgvA03OZXx6EWrZt0A74uoiSOLjD4+ld2YIY2sJ4CTgmJ
jBZcNCM3YMvU8qdrg8QGgXd3fMAldRwwFWl9MuG0eEQivAnke2gmfHdMjWJJv7FcKhqwECPBSWVS
deRdmIa42KzD7QTqJJYC/aH+WICvOoQBhymVdlaM+Bhpmgv1aMRL9VOaNQxNoDarJGranyqxRcRg
+e6bGenBh1uZDIcGXALDkLqgfaybzZksaFjWrS5eWmf+LccJlgphj4Zm47Jn9bKHkbRkK+os1ANt
DpPd6ymieERPCb4GDVwguHBylDqz3O+51rKPw1Uqu8mq9mx8FnBDp0hUWi2YxL/wis0taBWa/LUs
QjRxg1VgxvfYNcWu6EZcTK7Tz8pyVEQkPSDW/ks3JBwefBXQZKsVFPuRI9yqmMqIeSTuIACtCuR0
KC1YQuJaUPdw6HpYAR3uBCaoD9vri5iSmSjBl0BwL76HPdaQiu57B1OVRjTPwr0eh4SRUS8T/iHN
CjK95t1LO+OmNa9Aj0oF4H6zCPd2f9cv1678OxgDpOEij4WUkr1PPYWmcZjoxSOxQ0QOXnFoYDnm
RQqdZ1dVXCHAe09dhAZgPYVsBk2lBrNmu2nx2UVMB2hT/WWqobu1dMPYpXFLuOoDfHSKZFXEtEht
FfH6rkQHtzO0pUnItlLEbtDCMt2FFobIQ6k0l1CcopPAl71VWxbOMgrpRlVtGt89MSZuPUDoa0NY
oH3NyNves5XQOHq9tvW9+G7YHXpHdcoTqp3KqBZlaGwdktpVpcKw8Ssf5JZRV7BxMfVdpBpdKGre
GLf1qXoFsC3Oy1btj3/3lau8ER3zfB2QQS4gHTEYUkzWlCuu9M9wEJIstPJfmpv2zlK06C77lPaN
xCpNajrAEMS1M4782usdNcMQq7MfoyfVTOcdaLAK9J9YnPMJCLjmBRTonNc3em/UbnzP6ft1MADA
GKlhHsvXWs3LTNyi1wuesFUc1TqSf9s+tK+YlJ5dQh/cUQlwN5ajmiDDc48rMLrmXnSwt8jOxewt
KvpaWtuOmBbX/fE1gFKB8HdfKMZDi/TopsFmU2jzDaAaaVyNWS/Dm2x4M2oS2cHr0AqkzuMioaw2
H22viZ84Tn+sc109VJVhfL+y0szVuO/KcOK78ooqgOpuC6o2lI0645x2wh2NSISyE44+SOYjYlBX
YIFev+0nbnQv1M6+tp7wTEGQ4OtvBsduPctsgNm9jcUq4cuXFyIvNS0aY8mJgU9V9ypHjCI1zgVl
X0K0pa71B+Lt41cgtQQ/mWsvYV3mR0n1cCfW4nhjQPEDgK9jj5nJBjm2rVPUU1TJOVhafnYS+nMy
8vmxx3vKdsxo6iLZ8iyVaRoY/VRL3WJL/I0EoQhpXruAjOoS1Juk55wTUwLaCLVjx8/w7xlroOU6
ahE14XPZ89xViTIOJHWP4lCbhlBzlLcmjotwSoDDZmPKNsosjlbOTbUHgjo4+aPxey4FrAa9IWPA
L7i2gS+8xl1DifiIa5H8ZWhGckscYfSODaImD85RexUFFIuHpOsgtaJCGc/m6CcbqruQwGRfZkKL
B9uU6XDGAcS9GEz4D9Td9bfXUv6btH5q5R9omWjosTTZRu6rBnVFC1J6CNhJsRIhG9wBoY8kcaW1
bMJQHrTb68KySrEuyWA36Pz1C7dWm4flYSDOULNX6Oo47iiqYOAp9tUw7sK1mQS0SXBvooU9kJzI
UvxuIJ0zkV97v+Q3I5VgHVHaOtY+6gHT7r/dwW7b+mIaxvgVObmMgp+IbDw36Wkhj66GiiSm0ffY
xg01F/Gzao5cLr5645dZFv5hdNIft3SLTRIjnqKLbaeginOUR9qLs7+tONId3t5z7K2fKgmsWZmT
RDeFBL/rJV+kzvRvtay6yk5G60Vr3hzSlp4a7VxsBo/XmHSqNxwrwI1sTOID0NN90syT2FsLIFq0
b6av0ZFfywryEQvHELY5g86x97owvHL5pGikElx7EmhxIp2b7mNpGeZafFf7qNLAO2jFrBJnlaRH
zpLAiMvkcc2MsMI/UmjEj4OG6F6YVf3xL7B6TWrJEoGTY2dEa7oqXaVwHE5dOER3vy94dkXRam9A
D6+OTKsiyyL5SwPLcc9e0QJGXEqY5zhTI8Mp1w29llfIlbymR14ZJGB5c240rB5ANsvz1zZq11Fx
ptGB6YyJO5wZpsm7rqV8WpemjD9yagQprnEIXE9dFoXJsd6opTmXYzk996WxUnQX4qBcIUOSu2VF
P7G5qk3MKI/EKqdQTk6EpkjGZoRSEC+z8v53hno2KLOecgk9toS0ghxU+PS4Vf47tAYHspno8bzy
JXDSiEvgw2PH/9pcw6O1ryS2pibqFiqCbsmUAjPWoZ3UfbyOHHUAuklVtZ/aOvc28wDCYTsd9ydd
p/BfNWazs11z/Ho9tfa10ss8feRwxggrxRY+6CGE1wZpJLTUW0Jj6CJp1N8HM1CpyOH4JaFNtnk9
t1HBuIOOFIbRXTN7re2o5JAZJNK4cewYCiLk+G6/DiOvRM4Uio4BMUtsiCWGUFekC/8C7784JjEw
1wVehgq43LPnjanPE4FnI7CF9XB/JYxUdqubWaN/iYOrOF0tVfp0/MGdOOXidZDTN3OWryA3EiXX
IYsA7IcyVOFXQNqL3BMx8v69yJAG6kSc8BfTvdaLqlDaw12ERTqxpED+TBPIC/NatSXQvQQR1ZCW
P6PS2ienVLVvz4uGowGfvtDIcakLeHiy56GJWpsBFyHWIxoCSbyVmC/vHAjcURxVBE9D6vxFP52q
cxzRpdm6eW0dcmnl1RrUAiXjta/Bsty2mGeKQtW9rcZFKqfspuZrvv5Fk2lTmgNMjuJCZMscqn0/
2Olt+PZXgx5dsQnmo830YZnuK98s/7tzRUpGXKpdUIqhhGyUkYzyO/5+qK4EHdZvZqLysU6rQPfM
AnzWxCmlwwhcdqWRrDx7wOk3LSoCbbSLT/AbqDeGklRAOIWlRyWX3axEkucvG+iChtEWGyKepswQ
LyBApRbDl6/vjo3vczJFMRCiYKQM1kKLBFBc4VZAYwr6iogXo7xAftrMNra7sSKZW3d6g2aHRXVU
noCif8g41KJ48fquCxFRlJdzsDhhgKfVWNjAFsGPmKFjU6aPuIXXpzOjvKujcRY2qo69wLAIEJ1f
k4IDGKj5fRQS4YhO4tG6ZFKmo4ykC1CZZEDxFEdMqtMK1bvxX0soMZMDdKNUen0bjfDhzRC71l9m
MsYBp8FrV6hjcy91HiWcUf5Cwrz76ssBiZ2UJulMCnt5DiSbpxdFDr+ix1p11ULZe+DjZmPqJFnm
3GO7mhKtoGkR+rZNE07QT8Cx08cffVEx7uo+xEIqt52J3Nd0ecS+/doJX6shzOBTN6kn2twqUjiv
DEWDNmJSM3ior8XoeDYy00j0H/uOf+nC6BmAe1y5fnCbQPEm7LjK16ZQjaQE8GaRY7DhjzPnXtlP
FkvO1s5JsASdhm+/xtzDhATj+leUpXrduLDHoPl9XaA0Ch+42kCg8dWViGK9XrfsaO9alqUXDjV1
9pfUlc0AerW0kAkJEecZyhT82d+ibiXRruBMBx8EdeZgeWX3M+YqAVAuAvXWxyhOiLih90LGVgzF
qh1c8+n7eGtMyqAA9xV2vyWiTht6K7jtISjmviEkgckBmyvQzcB8d6qYIsIo1RUu2mWgPMuWwr0b
ITU5Wja6wm3TGNuc4HRuGU4GnzMvpHJupI13ItastxClkO4xHQBBcaDSwTIt7b3C6eMgRyXX+iqb
/fdgkoa7M4mF/9tzmgLWkZW0ioXWNfHZ3+gOlar/jF3YbwytgZUbyjYCWVBUMb8jCNu4svlQI1l+
mAoSPX9pYG374KetpPjFNhAfjhiRZVIbpZ+j968CBi27hvosThyTRG2Q3esiPTyFsQ3Xr7Y0RHZR
KZzTYCF0UCJUrjh260sA3oJQovTIvarWvwXwH9CrFtUB5vYwLzCbpSdWcJuqpcgcq1Yhz6nZjxt4
PqAvsdk8hg5tKxyfUF0bDZCegBOck0WHlqWtWYTxuuMcgXqYy9bCURUvHCqphuNyxIxODCm/VW5w
1qrVX1UOA8KBOps0UHmCfI4yIjVxhGPdzau+qckFt9AR2ToB9iI0SUQRtQI323AGrOpSw96uCyy0
9Nx6/MrIy3MkZw354Bhle/pbDEraG5zPaLeHcVyyt76Wwatg+teSKUZTvg3jGIJPQeRopLu8Dl45
ZOlkrbvIvJDEUyuKrSgpb/3c4MbKMdEp7Woy+El3qM4KhxwS0qZqbLGLUX90swoOuThj/9bGq9Ya
S3Q0nSb3T5i00qeGs0UTMx2xZCpCIlJZ/ulb6XWLNf9Khc+i/HtERj12NzsZ0bkxfzypFo9SkthU
PDlmcFO5A3hiDMWcDhjMWsdD34SOMYJENY8uMAPR0nJ6GyWaSN8pQVvjH5yi022koflrqzpQXgpP
VE8dT8gXYrICLxEzxLKHjsuaEM0rH0DCeegizlmVctaHrJdhv4wiHiiqf40OtBPhQK8BrJfg6wzQ
BK1i1Ycp74SaTnkP52K2RL9FpES2oF39PQutaDk2XFxlFLoGASj3FH+hv5/JZgdUp08j6yduY9g4
UdVTckl19ErtMgKxleQddefMGbWrFY+Si421qjzbJEl3VJAxvUtM1Xqnu9et1LDwUXIQRSDJ5ARV
g4rKTlQjKdV6aTZPy+hRaU1wCFTcCVJTdz4qr2CPfJ23lgurEhEBs0W7Ooq9z9iXlXXn0M6dskXW
3y31l0neNzGubL1cXIxKKc8UO2hnYsASbWIaMugSYi9aSk1zHUPTxfqZlGZEYy8ONnGlZD/sEvLu
LwvTxkzfGAH035rG7xyNSUcFTkwtYcj6ZmFZEQxVuhrxPXqdFbnnUNIlJUWgO4wfmhlQceLxf7UW
D1xAaaR1b9jtUXgW51PODmRemqL557wKC2NV9BRM0Qin39Rt9bzvHrFack6JozoS4VIVmsa5w68l
dbpxHbcDuuow8Ag2RNnm9QavNGYEypxiM4KkhF9Sv3GbCvPkZqSuaQvDS1XREFkExvVVeMnTyouE
MdaJYqdVB7uie802Iplq1lg5rSwgIcM8CbRh7aPdMVghCrp2f3PNVFpVLRxX+JPd+IlYdzMpwpqS
GUPeF9wySh8+2e/GSCck4y36UHb5VPpT7x9jY1zBjD41AN6LWw9CFiYRfB00SmtMS38JJAH1o1/c
0bXQMCCQpmH0GfjetkRyWReirBgllchlgDvFSXmPKvIkco454umaH2xclVOqTFZJffaDSfQOhF9V
vhtFo5esUHLKiFfZ3EDAh0GLzmVsdm+xRSkhktFKLd217gJ6tkj3ALiDOkZhsGw/oBThKdN0e49C
gKW2HF+6gcia1WhUKnSbIS+Z7i0IvUouMV1kAf2EZgrdSu7f//d/yv+iMAlcy8vcqYacBX3tGejX
4da9keagBoGu07iF5vFlr1EROdtXZ+6u21W2pAKxJFqbynN5PszNTb0Lzsk+2Zfr/GrjyDRxHunV
ABW/Nv/p/7ACQcHgmZzVeX/t9u2PN0zZh0/Fp4G1xEzZatv0kC6Gm4UkQjUF+jyH1shb083YoCm2
cU/mUt0MG/00sy7aYdiYb8ZBPcmb8QEqd1/dKYOZk3aX7cXvmU/C4K0yczf2Jtlbj+pe3cOre7IO
iBee3DftEO7qRT7LZ9k82xpH6Wqf2cbCN2tmrOHNLZ1VM4VMOAvXUAqW1iXcdRvvri7jHb+6dt+8
vbl0DggpLPyruukYAW2RfvRXGfgp6PK9fgxu3q/74R/Cg7JCqXQFjmUKQW+m7AoGoUIeZYLk4kO5
RnB1Jh4s4enwRLARVMJKHzkHZkP/+ovz80yfu/fMmkIS7vbBVr17qIdM+pmy0B6pMS93zrcK+PJc
Xr0tcsFL+Vdb4bS2AVyrbONFugA5jtJ89Sn/RnP5l5qB8wUHfdEt6wsUw1lxwrXE2Mq/vEj/lW+i
EDVV5+6/YFXs8d2THgE1jHZSr8sr2KFs31PWmva7ZpzX4yK/IvWFHaRB5DdAWptLD36H10kPrsr/
6e7qv+rp43yG3Jxw+ZoU+2KvzvEv3wAU3IQH2vEfKFHU7/V7cHP27dY80v8f6OqHS++mfkRv/Fma
x6HfJO1b8uZf6EQEn8Ep2qSHRbZxFtrOBxMrT6szUlEv99cZSnkf3T5ajbtmH6Cl/THuuOJneo2o
KdmrjjOFXo8DvHch1EdKTJDmcgAqZeKtgnqh9jTyxf/19P+4HfTWs/mblCyiVXOymK/FmxhiMHLF
Mp6ls2bJeO6bClYJQ4XcL/Oh5SBckRZiK56dAUDuon28bubWIWE2mhu4J/s6n/SX5mRjKrZWZtV+
eBZnEiv97m7UaXkF9g+Kj7fQqMni8JOLcUWtLljpjF++YKl89uay6tdIvOow8JjRG1qwHn5UHKLG
TMEDFkeaeX5oIOhM6nLZeOssWlrBgr8wvkCDQoj1pjYQKHuOkISKVS4KWAskdObRivtmJEBhkegg
vLga9u1x+PSnzZuyzZY9JJFZQOPjtxTN9Um/yqbZcmR7SG7ttt5ae3tmzfOVuzBnzpSOytxfAPxd
VUvW/AxE9Hm4t2uoatP2ytKYVRM41W/eydtgDbpyptbcmaJaNPMX0Fi0CUZCb8YZ6zxnH715m5ip
G0y+IDJDEsfkJT0qs2Slzcxp94lPy0SdzlhCU7aNYQK9I17DL5jzHf5N121G3A0fZs4y3qCON8XH
cGbfijl+ClNUoabNvJm7S29lLZJVv9bFVJAegIbO4l30Tbm2eYDwkefGYpyNO2XW87W7Kdn94mO9
dvlp/1NfuJWVwxAAfILEoMw4GDfFjEmGwAgsJCEuTNICVjZd5lBVfsp1+IM3HTM09baO9JbYMzuZ
uUvrgf7DOfzxf7hXZON/coLBVbcHoSBxCEKkqViES7eH6TfRdvURBEcERlKdspqjLRZsXrdT4InS
NdV4Y+ZEcxaFJX6wJZIIq1mw0nb2M1gZ8a5tp/0abf4TDGvKQ8wzr1g0n1jcuOsUO2BzbUlgdYCT
LeIW5T0kA6EKzIKtAK3DWPmBsVs2c0aunnI9YlGOEwkzOnRXiereynql7Dp2un5WsSzAErZL4eqK
Zw5ecfKC5dNz3MNGPwercZZf250HSjgRY4EEuYNgCffNY7pnI5yICUPXz9hieLu7vonX6kbeuG8K
7t3PFvrkU8j0rHu0coKzf0QEjY17fCATtkM2+2S/tQt4tPwyPrkrZzG8wffoABqjfrIZV8EpOAFi
ZJXrU3/Kw7Y34Q9Ky+yJtKvle7/zVjbzIdlT9ACmpD1AwidPSjg9cwxjrSOiwTu6yAtrlS+MFQXi
RbAZt7wzns7aCnIyW3yw8j+SM/DzKVJk82ATbKKNshWfijzd3FrgY7fhFhb4Gr/RmoFWQLo5Kf4l
d4pel+SeAsDcB09hVL82nInykA7lTlnkaxJ1dZJem7vzbW74Uv0HUYErTdm5qYyyNe0hPnHFe5yB
/aO+UTfSBf2jtTUZF+5S59SqpvE37l9LqJUshIrdu75mZ2WnzZhES/U3X+jEAerU5ojGqhcU0865
mCfvqXw7B+UxEgXstEfydA7mUroo3+MD6uMM9sxanKXcy7e8SXc6p3m6E3+SuzjX2xnS5VOFAWd8
JgrPAmg9W4Q0QWhp0c5Q1bumEBLoLJyUh/hP3LLxANsU7SMO6GDf8MKcAKTfYeV4TbjR4pmuOS8P
6c44WJf6QVeet4LYNYfXy9KrnkQQC9475tqGTfkA9ovCmX7Sl+VO38AO+9fc0b3by/8IVb+Nb5OW
z3e6Nr4Z5x0B0LlcZ3s+NDrr/+od7DfrkT3FrftX8fCaf0CtNjhyzvKduTQYn3zXP/x1N0UwburO
0b9fRAtUIJdANWb/wJLOkXqboOZ/gjszKjt1qS7THURWrih4En1QRNxp39lduuj8wFySvfDe7Wxk
TqMdtIzX/YNOG6GtQegib1Bjmuczc27PjaN2NPfmXjtqa2C3U/HW9inY65vsSUB8FSuFZxDtU3ZO
+V+0b+7x1Tvj0rdDjFi8Ml5LB/FN/2gv7SVhELtmz+f232DxXUpN8kZeon6wKhflAlHxrbXrP7wv
ayfx/xy3y3ZRzI2JuD+IcGy8SBtM1b1yLFYntia+AeCekQFsziDAVuNlEPKmJrs0LbPJ3ZiIb9E9
WvhrbOCXBj8Gy7GLvpR19A74U4p2tZQcUTxUZqkcg3eBchViCUcLPF15lE7CQgG+ikPGp/wcd8Yi
ybeELc3dO7NgIFRdTWvGFg2Oj0WSwf57Vs/4WhBRtpQLv50Hholwi4kR2JjFplzBFUdud8rXmPIR
KEnYw/ywX0HVzfb2P/+j/oFBvOo+5Zt6M5/6PVilP5AgCGFYT58ysjHRVJRzPjsaJdE0BDKHNvRk
fEdlrEBQ5bf/gncLMv29/VLetffyMrwZO3Z7pEJLpKRP9MKNrwQtNwr2JN8QgBdrQqb4QPKJtgNK
3mDDJ3WNvt/EXJs/CN+qkHhF+rRC0B+rU3hqolIQTXKAMAJwD0OcGvCc/EnjE2H21QpSWQttxDp0
1gwbrrP51bb1odjYv9R5BxiU2tLAIARFn19UT5E9I9LAlcN457ayz+QzOilfIO1H9JrWMEO3vdgS
P6vf9JKcMnKySXmRjRn03ldESnJSHtgPOZTgq0N36ot5FSFKA5IBPbuZ8559NstoFW0LC7bIKv62
FsZiuPs/yT5f1zsX4y/xZBLiz7P9VG+8eOOdGNeQ4cioGZ9eV1bd4CwkGZ15xivZqPNFuesX3cZf
Sytpq+7rjuxNPffHkLXYP5xDdbd5lTaT38JvDJmm3b48+ogZkt8+cE5CKe3mbeguvgcnlG+Iw9JL
/041ZDYuKU19CqTHp3by1hRLGQKkPRe45rJtE69ssmFivw0bmhbeHruyc3KuzsNbrk6hQOvFBF3k
g3fSFLgyU8Hez1a9voJozbWHF8xOqhsB/kdNrBmB/JtYh3hnXbAisvDRjeEDT4M7NWjI394+IySN
9v6R6b1v1wVnD610mi5IlEIBiYyZOiBXu41O+cV5T1bdueJQI6w/RqR93gpo0Qf2lawa6WAdZqgV
n9RPDBDX1of/26yq9wgHyw8UJ4kENqhJdsMcyLB1qP7BnPb2/ArX1D4wxt4NIpURJ37BOmtIi6Q5
R36zH69mP6kPw5vDBDRQPetWOEb3X+Sm6XThbSYVB5Q2W2gLFmLNZh3s5Q3aGCg3TqpkApQaFrjt
iLTffQb+NPjn3hzSXXJBZY0TJUvh7N8cKl1oRwHnEgSviX+DaIIjzxpBfJFhTJQPNCSzrXZUPviJ
gQzVu04+yZFLMMe9NP/qmbf3ns6FP2z6xALOd/bEATW7p7vZcEq2xRaTTuDRzsfwXqoYwyDAAo/g
q9oqx/Q7prKJJKw35+QBOIsXxJsGawjoybQEaoMPKSsVyjPt1ZshTVAcc/N5eUsO7haC6VTbgJez
IE9CRNxlO3kB03xOEPbefblncXNYLtYz1PnbDNH3RVcfLXlrO+gLrSR3hYoChGuqffJ5PDrybyKf
fN97G80Usw7NvQzoo1tecRkfQaTjvnqTtJ9am5rpFjnA3gaFt/FdKvQTbERCWKjhzlJ30E+qgS0E
0+gJ4jm9+4bbqYK8VLxQ7NsAHNZ7ox40Q7wPoSLHe+bNEt61cwAEjYZtumtRUUFawloB7z2JGYYa
jYtT4V154BBOv4jAgZOIrzmfNy54wYaWrEo043z7xwBq00x7yNEKDzinepS0v9DS8SxzrfvtWqH7
ibqaeRQ7K1tvNZVQUkatGXVULDUu1c14t77Kg0Hw5iw+K1K57ik9/B+2cyLP4CwOA55yXaIZKRSd
RaSTPSl9cBIAUIZH1u/GnUieik2xMVbZqbtFn2RiAujK7vVevGU370Qw/YHi1xeuQ/bO5I+7Muby
IXs4t3iLdwYEhebDAsCClB1UIT55B9Md10xEBuP5eNbX6K2ukiU+XItFebD4PHxf1+2uJihId/Eu
3Pk75dIf+gMuIlf5bF2Na/Du3tRTdmduEr+qU2Mhwn7n6y+iMx64XxkFWBDKpoI/37Cb9jv3HznR
vIKDDOpJbN/9liFDvVaYjYtTxUV+mSTt3L6Hh3EVLpQJ5YSpw/MIr2J00Fup7trDv2rf9gmPZPYD
FDzMT+8e3J0L86Z/YLNG1gZNP7fXejLXvou78a0OPKFpzWEMcEVlRom/aGM5+I3zMJwJ4IB7gNcw
eG26czjJPJRv6eKewHqRMMtv7aW9yG/1xaDaxDFyS242fiwifX1HcL/pl46/CN2ZfRT7sMEIjjt3
E52rp/SdEvkkTz47epI6xqqIf57mSYAfJ9k/PqsDFvFPIRAr7oQL1kP69n8gs6HKWe2bfbGxttlp
kZy0d469dzbojDz7U/mqfhGuqJY5A6/symv3LPbSw3lUFCqImwkxKrbDYipd0h33BBUB7VA7nvu4
B1swonFsmY+AGdAC+sdIspunIP/iBfJ9OARxWdqFqjYIdELLalckS4Ynbqa8iMxEcsTsxD2PEMZD
mvFMMQ6yI3QgOChUNgK6S6GIPKTggISo3y60bOMG219ZeJHPGmMadBAA1lmP4s4MeDKi4BhSMGFZ
6MMqsNaYb0lP/4sxRheZyUJAQlbFu+u3YEulREcaaWI+659sY3whI6B80eBjUXCeyaJPOyP2IADQ
+0l/rSjkeef+gZkO+lIWG+JE/4z+DQh7KWL0XSJmxFMgYZHcgM/+u0VM3sZprsI3mOonqn6vvR0N
T8xIqVRT9LPthSVNwl8ENspv/5psnQcoXMod/XW8Bon4iv8XQd5Tpw7EuMKGBvA1hesUf6g3jlkW
ArfXb62zdh4+0AxGc37opvxlJQwfdNKqDj4j9W5y1sWYzegKBvWhtBc1TMGOw3yKbbXczulZo4xL
+MWJRkWFyordTUY0ScE9fHVn9V7s0yNUfv3k/Uu/W7icEMsodLDjEUWwSmlqusi/zeHQIOR9QmIV
Bmut4uSC0IC4zsibsmDxaasrxGsmPFvYJGCrRdDJnveNfhjSIBo1LyGXI+ZGhw5ECVMQrrTYV9nm
2GApWIQ/9r9g6z9ggliIyYjyiPZE+BjHihJtcuQw35oz8Oo4nwCMR/JGhNAqBiZgWNF2vzd7lM0+
+XQWQvRrfrSMEjJruNQdqk88S5EYEbsNLFwBAGaaAZOYcizw95XSd/84aVAyoymGlkV81dEX4HCC
q+P/P0vntaWoAkTRL2ItFRV8JQcjZl9YpkZRERFR+fq7y7njdLeiIhIqnDp1ipGLJjPrGxuOdufQ
JAJBDlJZm52Odd08UGLHmsIJ3uV7chQ87Qs8i9MDlXigBUQhT+Z9WzsFcoWIA9RGMXttq9l7ww56
DQgPmYnRNk5W4+5wdDhpOTrKsiAQ6uyffw+iCpKVv8fVenNCInpPgxPoA7EnvXF0ItyADAAEywr7
72ZIbT/pLguAeTi7ssMTxPI1IJYjqONKabQFgScGh/qMmEUbDRUsxzHZvBh6iJqtbtDATfMC8jW4
LJQNzjCnGHmh2/COdGaz3a3sjD+3s9oiZeCIn5DEzi1OCcJE7nBylXfvlRyVCAPOk3wfzmh0qXvE
vy2CLJF7ItrCWSEZnej93hnYrMIneLeTd0OGJrfASr7H9scEToJicX84KnEZ01bQdiAG/ZhMe3i1
DebeCNRIphl9t+nhl0OhEIn6L4fqapWJRYslRNZbh4l2zOozS0ZMfZmR6VBS02Ozl7rMZHsTk9Ew
g326WHHl0MNP/4xyClqKicJz52J/qNm/LESxEWtKu+ad0TkaXCWjnjJigooPRpVrhSPCjEUogT0s
gX3iHN0qALeHE2pkH7/Bd9EDCiGUQ3JgO+bfMtR3U5GKfIxqBAg6wyAwkahPGx6B/v02fs3R8kIL
Ucv807d/JRllYvCHZhfvGltc443SekAxSCncIZVIP5II4SDhO3nh7rY5oQIVJPh4m+xjo2/oNfo5
qPrXOB+Qj7rD/8S7bdAuihi/deT6Zdhuh/GIJer/1KWYngiVxMjF5JtPMUHt8WdHRENl7Ys0wRGa
DnsemP85eQQML2dIEVxhA1Vn0tRYN7MZTp4LG8gKS4nrwKCiZSF+omsxWLutcfEbyd+TKXg3erog
X02ZenRNLRg81b65Z3dyicKD1B/mZ5auQJ2TnDkddn0xT8j/txxMOTaIDXq+rEQ4GvDKxPQ1weAO
V81o0k/P1OL9h7MA0OXlas3J6+sw2S/mmoTM8GUAiaFuXuvWuCDByQzOyXyKSlpI3r5/4Xw/K5IH
ZXVdJ2E5pZiEgU/M3u61QRqiVjC7AzTIALhZis3j9Me9qaoXp/YVkLFp3yov/fThvNMlhxSRXN6b
076eqf3sQPWiIKTsIZViPTVScqfZtsFwkaSlvZ0cCovT0ghq6b1GE0vSjBIQNDNR/ug25Hx+7DgZ
4wgJiVeTmrGdIfr9NGuS6l2xKTl7pjd2MTxX4Bn85Lo5RrCPeS8L8Wm4npXkNbPX8D1M9zqgO0Vb
GFdHKknp/hY0vTJsrGEN4kQIZnC5t6NktsyioZNxcguQQTsZcCgr6CvGa/Ld1LPmjK71d5TuH5Ni
lE9fR9JgTprH8TQ6D6671uG1pqdsUk+0QQnOxfEEqJ7q0/deYcwEPQC5yURnDthpoW0aIwjU1z+O
UXuqzIlc9xp6Rp2oO9bXtfcc5CPaJO32HAmSGUKh18rtwSJxzlePE8ciQVJprLtZTJViPEWD2v4f
ZCVkJLGkzzRAvFClVAqhh/a6oR6wruA6Ilq/IoaDBYBawDRqoIg2I5icdxv5dxNunMQvF/Gf38E5
fJMwpAiMTHTNLBESwujQd1j7aeFzCPEqrZtNaIlaAilCAhz8x90KROmKdrdFr+yD7dfMD9MODuRI
0GdVlSgfTe4J6a2K+MNcpbbzWCijS1T6b5yFQhfsFTVRE4mn75v2FyPf6evT9DW4eYjdaas2uBqu
C9DyOWwMIFZPCbzISbCsADi9HWBO1PmFZziNN1E4DUsUVNkw4houupIaP+chQlcguWDiOOY1IQtj
Q96Rsoy7JgEABaEWY3gW2CwG3y0UpK8NBqggZPPZ4/iIH9tPcuIuk0DQ7CfNlTO3puiZSsrG1snn
zDp9YCUcEnYOuXpm8wECaa+xVIF0RVwiCkJcMc2ltnxOap9v11gogJ8AD3xee0LWYT2925LEmuZz
lGzQ9X0bt52c5gh5foMkommnvXhDGFuVB8WghILmXZSPi3EvfGyy6XlSLr+ckepGJwJMuVDQy4Gt
amBc0TeqrS59gBVKUnSgMsf5DsmFw4IaFdHPv4CWi6wrXhDlDQgr49Pue+ihunQyTzfqM9YXQSrV
fFEIUs17x47JUdG7Y7Qo46KpD/01J40p0oU7g3ON/+isE65iiOol8NftbWPZJALqmvhPrjp2fUF/
8REXQlzFI0zP++SVHR+bTHGd/flm6ELopOPmCptb7KEuXtpu2QhRLIIpyAUAhQ0ggAiX4EahcQPf
Rd+agRgXEdoVmGlCfHwCKkAvnTJqDHChYV8cymXsGBqhT20XBno8S47VEp16ohcOHb2wzY5LzfU8
z5bXJZJljZdRMksN60VnPnqY6Dz/dTb0x6L40aBnGJ4GIRMHWWMLGYLO/CSDIETtuJecJmE7gYeK
DU9pG4YCh36ElSMafegBm5LQQlqtbGIYdacsHWld51Q7xIACMV8nm/FtWIiuXYXyE7RSKlgS/uGa
iO6o7ZQdIlo0JSFQsrt6pGbUHz3BtlC04VRvzPMpMGexfK1RA+fMYKRkA+5phuUwXkwoRXCqtuL1
/fic3yeIzBjFuJzFN6l6yczMWXP12QPzdy9Ga2j1DhpbmNv0j6N2QnAnHFXJMMEjyCRo9CZ8oNCD
xhX5PVccYTeX3BM5sUO6+kyL9XvzHoI8jq16df+7Man3QzAKhlO/USqDf2zQ8oR2ttEtjfYOXW8Z
WcBotnVvBr2A6xgryGC12HhAmziALFMggxPzyCwOeDX9HgE9T9N82RhDLVsT73H9JVTwm9DmLAVc
VjdyMNEe814Wl87y1PbOjFcHHEP87eFe2sNbe4g8NdgrSoAjvEK6b84oJKZrUGjKzMTTNCRQtUFN
m9+rVg6BksTNfE8q2Se0q2DsbiUtjsaJTSFIRYiVfbdk5DrfqbvsLnmozAivSUpJ5Pk6HGr9C3pO
yHHmoNHoyC4DTmfgxss8lTaFFLLqE4oiIFd/QAIkc8h3UuQi8WAyBphPOmN+qErKj/4GKobQCXiD
SkmWCsuiMfms7zsTGuIJ5i3cGwg6FK1QXkA5MZMgEFzvFpYryiE3iFMuA2MJeJ5MXDt8t/UMC/kd
IKt/JGYFf2fGNs6Q8iepEyEsIxEgTnyIbgxyq2zdXvzjOJDK4Jrff/cF1y+hPruKQaT0eZwNgk2m
iohaGJeW9WUe+tNuM12XGJgI+mPIgF8aDqLmOu5ZMdoRRmY+S4lumXVWbxjOV1BhJLjkaqfCezb6
LVWCoIQTREVgn/BHfr9fxo2wfkdLw5nj9UV1wWzImEWD0QZtGWeIKrxBL7Z9mihjOGyYpp2C32I+
SWx+0H5sOjfV/6hqAGW3X5WP8EOnxI7T4r2pSCpOPrqChMCYMpqmp91FY3s69MSHPP7Of3iMy46u
cFbHeZCgnHf8cipv7+M2x4zLI0jDz+A6UfzHMllSYOcLbMXNP8z3H3B86d8i/NJn1rI5+ZRVfsjW
9YxaxpVzstN/R9VU2X0vVgaATp8OCGgSFM+wuK4ed6docAERYdFoTUBIBeJOImpqDLs60llbxm42
pgJ3JYFsAD3BrpiTrQJQXXf67BMRbZ6ACtigr9NCKXhfLk5d5/MY5gwToILyoKXZ1Mki3kxRGNb3
vgw+uVjl0Xw4D78TdEfgrGZRGBC115g95CRf6pR4skUem85QKicbo5IADYdkqixNKCF4RWrfGLb3
aXDfEkpeYTFQM8bKAy0x9BEMRBc+hnb3OflQbf1ogYbV7G6vsM50D8VSsuHzBSVH9JZpvTTiIy67
uQbbbaMEQE6PDBq2kHFUkEALt8sovNq68YUwOpT6VEMJU+aBA+Zdx8zoesHowieegopELt/2mDpW
DR/M5r2+QBoTEm/4qf30NqhIFRG5LEcdImO45LGlIZs/TbcFELdgdQYUdOFrMhnu7D7PDOialV1M
gw9p/3V1zMa+N0j/vqPWIT4QK5ymj3kzvBHJwcLpLghX0jUXIeSZCmuQ0eLD5htF4TGGVnjAv6wN
nUoMyW3YgEqCbjBsd3YeNZcN+QZpaE8LKA4Vz2VRuL2HW+c2CAvRAfMwP5pTE0aqJrNjCydnz3ec
O7IFSE3a5WfeVOAOR6liN/bf0XVJZy+ioqTP1dlBfOp+CQnIlNpqKYv7lYnBRn6gho4c/u1hEiFq
cM3aDjMiH4WjQ1AWjM5N0mmyQ4veoACR/JV7ZLnBKCiyt804INtszO8bItMzp3PzGWNCdKZsGLce
xV3RmTsnGloVvelZyZpBkXciTc03MOedXH8gzKgRiiidltfMTs51DbdCSUK9jVUUc1VmAz3xs3JK
TyIk1c190+lfD9kMGfOzOtGZc0DfsTE4DzMiekLvUvcuBI/7/JCC4gX1yUX+VBCAk8EEW1MzgJAv
Hf/5bVk39NlKJHJ6T2iUo/QEIvfWTWDwwzmsRvnoeyQmoq7YJofHqmEemJCiczIibGkCMFY6I6AO
GZPNM4NKjdXYUlcFP88YxHw/ou8txWcIJHus7aM7ZFRv990MWhkMBeofdz5iemNAn3+BvZysdXX0
gi5511HFJLtmjqH3OjnaoUrtVubxXxsr43RSXaybo8RqKJo1GjOBMRxFqzFiMhRUN7gsMEKzTv92
Xxbl7JxNuzCFaajs6mPmwovf4jAz6gR04gmhXx22s6B32151kiImf0TnBW5O9J96VA3axJqImLx0
E1xa15cXQqn7LKtYQ4Yc6PKFfI02LBhYWUJ+wYxD78r2uAJ2av4FMGyiJ2j0DglTXuiZspn8y+QZ
oBZU+hKGqLiwyk+9UQEtvuu92a+E0kzxuDes4tiNxXktyve6AQjx9mH/Pjo+4+vrVpi1aAXAs+PW
PnptPtrd1FLo0wTyfZDWkDmBnzxmQHT6luu+91JMUWsBl75NstF7iI16xRyPQ7vpghh0/8i1meRD
IgFMj3f9VazOy9aJOezlVk8neeU9Xscq/otPJ6vJbKo0jIn8s3T8Ku9uXseLqxKlr7c6KL6rR+bh
PxozyjZx8t6ijUFR7RYldZR0A+W2rbLtQ5uA7z6ZX9pUnhQmCv91H3fywUnzGOlOco7Xi4VY2cTq
5f3G28MKaDtJhQBsK7fzhD4HEpzZz1vQ6bcIE0OGCyDWWMAAt1J0gO8w6OyOPmkxg7rpl8UoRR4h
2SXnwZeTgpbGVtdByhHkGoyf1BV7ZzJo6J5P08fqW4S3ODyfkcUcNdWl9l11TvvLm4/55LCJozRG
e9x+aJYAB5p/VRnuSiXOPDNUbnGP9AUxBzhw+t23YL+AbR1fEeOZbtFrASrJHN1zDbcDdJIcFsyM
eCwGd0oDtQqbqn1ruJebm9F2cKVRGbcfULDs3J0vU+wrdisXWQw/2ydyY+xQj9Pv43ZiRGx9RXE5
Os1ydHr7euY3K1s/OV3i/AuttdVIC/MpJkW/R4gvNtH+v0l5nJz7edR2oDuASjqFQoZzWGH7qC9y
TuGtgxeFbPPY4navhqVDPhGaFTIUrkqZiQhhdl3F207LVBBfR5oJHnvsvCfAJ10K3jTzjJJho3AS
9PAnOKKWC/1FKliI4uDAunP4/bN7aGpWYinWeVSBOrufOqgG9AjWJKnT1hKQ8IYOXddE9qs31sYe
UQ/XSmedzsGDARKRm01GjKDrjV/YCVkfxeLVN0j9ZJj3qfVQcGpSc2j86RrohEURPRgwOva+QEp0
9A5ewWd8XpbdwhsQlXafjv7Xqk1weP2PKLfjPCLocNkBXQ5OwDsshOYqR10JbNiAusOZ+BVcoQTZ
Iyak5rsnEyflA+do0FTQtHDu6pScRJ29SJjtRO9iR1sFKTn693R5GAnNYTAV7w6wD+kZ9vZ0RpTz
V32DU/e1qpQToU+5JoXhsc5Lw6hCirZD3T8Dzi5j/zy/uR8jddjNZg0PCv05Az4UTBuwK4v00lQJ
mu8eLtgTes4z0KRaHjLFa1Q4QpJGt/pHwCktzeAkgJSVRDkcqza0aOE5vW3Ko7Yw7iqrZzA1zXgY
ux1hrYlSuYl0ld21zm7XojxhEpkZ4BtGaTByhXtXYwzPzmzPEjf3NDvzUGSwO7a8hQjdSwZneMGV
p/vUtX5JqRIlQeqkFjh+28tG9HNMGYOdj+4QSjrhy325EsADREIzv6K0Y7yovGn0zBtaA76vkTug
Ss5p9NmBZIApMfD72ItYfzrGpeENhtWyeR2A6rD/ThQKSaGB1gEdyH9bWp+HlyPPPnPYDDu26XI8
OcSmQgD5eBwu/nOJl+H5yEPmPSwutAWe4Ma0ni/7/CwdYCuiLLx2tfx4eJOKiICPmt7mwC1ceqfp
aXQfnEaQYq27e3djuKRyL7E5jLLM/Hc7cV9YpmjwG+B/LKWG5v17FyuGL3EbJDabMObRSB5jt1nO
68LEZs2mQWbEjkTVO7hOnddADR/mjOmGluYI8TUfV345y8dx8Bzeo5oSdz6+R/IMLND+GW4zXBzY
lKpVQyeRwvctuAXU+UJmd7PzO57cO9vNkAM2OgfJBkrkjpCJDYHzOybgDPF/XuVdXNi/voFcZHh2
4z4a1nbbb431WdvPw/GuaZX+p1/4tBusuFLdrptATGPUst8dQPJf1aMXVyoUO36+AXPitj+KmtMK
5FQXkpycnhp8+ruR+8I4hGk7TA9YzE//BhOlmN2H7+2XymzdfwyFFS/f9gkJUvjx9Y/+qTr34X3Y
hQYK1ybKZtoqHWczZU+wyghuylSPbdVXoSOlBxVG44f70OgtxgtxmWiGXDqpLxQ82VbFKx2h6rVd
ISG3A8gLZu3AREOfB90zUoh+7jfwBRmhNal6Z3UZln1Z28eqfjcu4z2vk76H2H0tiLDOVLHbfz3j
Dn+SMBaekuaA2hk7FNZ/x/QC01lz6J4wFUqcQrHEXjmywnbQBpujXQ+ORQumhQ5wW7IFJdSCNlxG
JOQhK3VdMkLZ85UF6y9IhsLvpGhtM9uh/w3eQeV8A3V08kursB5w/xouM3z7Ykg+I7wCBkdMzstc
rKD10ajFz52f0cY5GwzEgdbwdjPY/pQNA9gNsN9zpzGQdpGORwwXvt1iRGQIW3S3I8fljOcqNVw/
cl2xLW2rNWscPpGyraOzyRgxSzMTV8wLdDEHaf1D29rHTux07MS9hg2/YwMQeGWQ2+y9PnVbUPDG
qDGSZWXAwIOw29+jGi/rNiBrDMqAH6MMWIlXR/WwHnb7qAn0ts81Q9gwdG2MGpR2uzU+u4WXL6G9
7M7z87G9xpZLWRgWxVj3i7D0irA3VLCOjLuBR38eKDZzOE2We/sLm82gNpL+dMfsYaC9xrqxPgFw
LjvDZNBYNwGaEoOO3GEeUhp6vg191hnG/YJ301ebSr3ou1aj35sqqHqZgHbXJYlgv6CGUNDtBYGH
9f0MrAlibt1kW+zSOzJ73TxGR/75FcaFeJ7tYqnc0a2IOCy8yTIb3Tibl8rT8iOmXu4dI3lbj/vU
GuVpuR3HkcvquMP/41FeC4n3/1cddfwD0zpdRr/DmpPtYO61n4W4ND92WhwoBOjdhv90aEYwHxzX
f8ckZzkq+RzhMsg8DqZTu7ktS9rWA/Zd7CT92hWijdxvs+QaVmbHhhPGoeds2C/3Y3d8Nfb78T/v
1PAzL/Pq4TXs2J+o28+g6MiPfG5l7h/Wy8nt1nRJCss2VAGHm+1BjdOW9TK2hlPnzD1K0Hi6/V6z
93s5A/+tXU4RjbMRXqoL+Ez/AxNT+a4UKwx8JL8rYy9P5V7bYp7a74xq+PIVrqEGS4gT0IZx6mnm
GL/JiVLyGQw9tMY99uXFZGYOf4l7zLHsfp2ejNKT37KHi//vtX1ZIu4VfO33cjoG2I8XPk7c7sVk
lcexHO3foaf2wikhzkUcjjgaTj+DYNWu6T1CWtUSwvvTFeomJG4u0IwLV6jjNxsSLE1kctFmdG3M
blB0Oh78RlqWeqEWfgeZpfH4ETTm8liaw6B9Bd+BFj4CfLUtroWaDCuSLiDNo04QAFBgHcQ+vN2O
Jx8h1C25Cf9exfFoXue3VOpRcpNPEdsCwcwTKyPrvNFH9SY4AEI2aFbhxxHfR28ZnVEqHVnc6FMb
AeRzk7vSHdCGy1/7P7fXV/vdhUqJmIYt+PuYVu5//MqHzc5qWjS4Ca8fgiztLz3oP+8I3MpW6ROQ
Fhaab0IBqhnuzDeGQ0BrDM7YoZssAMO1U+dK0Ca79mLz/z2QWAcjOChGjXnJD183vAcVJvHtViPZ
v7/V8uEDBR/g9IjENvILEhCdZOLzTmOm8m3/mX15LO6MZG3RDbq00Sl78TCb2P3naL62OBNm9g3R
9PflUQOSVzdgqBtxJPObXWV/nUmzjc47PlYOFQ1ADi6q8HG1lbA7pWEwHVf9qp+OpYVQPqxDyQgd
Av+5EM5u0xHSfQy3HI4eGypej3kZJqQrfMNGY+tXA7lLn4AjL74N37YEndLkobvKSGjpulv2lRFM
BlP8pISmlyEiE7QVnofySFxa0Zcl4mclbKU3wldX4vikXSDzxfUpo9u2s78MhSeb0QFwGaoMYzOk
6aAdvEJZ2HTk+8lPCCcYb/xvR8hXjt3BjpyN7Y3d57Zgh9Fg5k4OFqMHDcoMv78MUzIVp2urRgf/
RwcEHd7sVu0XYCMk47zNRUVogJh9UP4Y/hJ1ryj42G2I/+BcBO4PaPjSBPC0V0w94u2sh/iCXbbZ
IAiq0lOTj2Glcy0KYxZevLSREe39Ox1/8TkhOvQj3Cd8RzkHwclNYfHJFXOhsbJh757GRkKFHueS
XAO/FeF75WqR8/Jk1ZyzNasAJzZrw9/NCA+MWWL4Mx6JpUiMSGLTqBUUDN5iDiSg/YR5YOHZfhCb
Nr2aLkbqtw5AHizCM+f8vyU1z9AgDUFz0IRVfYZG11yCzapK9H7lqKa/IT1QVqkz9BziG7qCn15M
c1V6mj+EHO6owyyEROCdXYpTakJjWXL0eYFFLogxFHMHhYI/2GwYIPbTohnJghFl0hvr617Xqwbt
sBzkVz+PiqgaftyPmwVZgB5F0AgbYTG4jdqh2Q6R97RfI10gcPtGX0fDk5vinzbpprEs52lQuHdA
tt//r3cK8iOVE3TKimN5TCf3UTmoBnyc2zmeV72HYbZmyyWOb9btfyZi+5WFRCPvsYQdjK4NZXMT
/+xf/DrQJrXJ2JhADSQbqA3n+7sU5DKhQk0Ly31LZVfO4R61lZwGqZZJ9d8Y7UZQClew9Qmj5GBC
neYQct9thg83I1qnbRO7frbhIDmSPUqmQD+kXXuXCYcG43QdPVyAo2lnebYBNt5Hju0GIgrNf50l
9MtA+PYqhbxset8AdfD3DSBKZfQ1v0zoRMWMMTzC6MJrXyrLHCbhkvuNuaqjQkTiRqfEHKkGGKgQ
FJdtXrZ7TAANn5vvvBhBNWoxfYqllAgYrfi2fxnMho7jpbZ7DcgHvWKqeu8B3IeptqTSAUeGF0NO
7HiNY4uiFmSITW8nWSLVAHj5ksBwsbi95S0g/xbfQLfWy+XyMRk8SNMk1FL81WvznIiPKke/jX9t
tPAS0qxp9JzXRByKmPfGAI5VWEO3FbfUc+jR4zETb1zVktfKynMHIhsf8+814sLejHGSEJepP5Y4
KkrNPN/736PWPg3m9m632WATB+HqS49MAee8HrUHHa4HjmpGMdFoTnMpNdfT90SfJ8ts9STnqKcv
M57rc2rx+ao5iuflvr3pbrqDxqQDF0Cbgm9WK30DqfSzf8ORkyKdNEaVVrxJtvrVomLHqHpQDchD
/I83F8FFwQj5TR0MTio8cO5XqwqUpTPq0MfdpntNH6Q+LBca8mQpyM+23kMG/8EkmAZptkZadkH5
W9i1zRXFciz4ic7r2jmD1JzpjeiNoC6dZh2IwvJ05vdGqDL55+F5qIzEzJ95Q0zP0mNxZn0ZLYLx
JJ4AxiwgfW7Jq85Dbd/4U1fx5DRTRmjSDuuVMqWpbkgf3KRhimEU6AKkl5vk2pIvE/naJKfdNbzh
DC4+U3Ghm5HoA3bTugQU7NOt6lYhEfFAH1/c2L8MpIWeJRFT7ufy6OQov7b6XqREsXVzb6T1gst8
vN6QjzHIiOU3UTj1XcwUH8saL3NaoXkGyXFu8vffM/KsEsn9KqSxhpUTlMkqWSmBWm+IPrisyJbk
4kKaXSxZGc8fdR+og6eObA6vPRHhwXejPafrU/GBWATFPNT9C6E4LGm/WBLqk5yc5yTpA/jeISWv
o6yZr2DyKXxZ9O3HoBnxOF4rw0/ID9/q33eTPD+CMS4MEsbZbuJxOkqC+/zjCToENOELEAHAwerk
u0hPMLwxO55ly/Y4IScyLoObS8M4CJDuS34hN8FAIhwMQSg/EL9oR76zgrt0jrOjBUzQhqC/gPBh
Mm+vFQRcSLna464/aI9hOpwH2Q5WGgpANJ8XYXy4uGRgv9yDL8xqxX25RGKTJ6ZKGN23DXwyiDH3
j0Ft/rZRd7Rj2mI0yUF/vlAwGN4mm+T7nEPiDOVLCtLy+yvuEAhmx+ayAIfH905ZiUTQ3OflOFCJ
+a6WND6LYb7wCZK+SwyIM+e+2KEXzdUC3D0D2LpAdF+3BqoT1n/P+5dvK97dbg9yIgTpu3vYdEuY
d/tLp54AenfaA6XdTgkLZyGNe8+gcFRD1BJkNW+IPKd+dy7G4zN+T7Q+KwoW4UrisKZzGdIUcYl+
iIMEet3gX2xZ9l8LCfcuQ0ErJCDsBhIdSdiX+/I68T8S5ukEfRKB1Y5EYxKFycUqcRyaAHbVZ7q7
wwBeDySNe4JmNFiqI/WQeIIEXceANESuqoOYOMtjV+KUpiVRr/yVexdPms3hk3A9n3hWukprawcx
iHhIY/X/wnWRU9CwzZJq0IJK6+7DfRzlmMgRkmOZ4lYJTX7HlWDnd8jFX8oSFtfGbMZRosv36qhk
HTQmEEvJ6uTWC09E9yrJj6QW0ARxC+9IjDiOomBkDrmEtLQLY7ODK1D7PTatGAsXvu63yDWeBpvP
Acc1SVYlN/EggrrR2YKfkNuT/m0s1wmIV7W+wx5fCKYDfgudRtyMoKJkWmzTnVoseZaHIwIIknBQ
uttpCHeewF7ZGCAsgiob/ylMMgTRjkC20/Xvzz3afL70NF2vteNKsst8o6jhd/vvMTWGfkK0QhfL
qttvTK/h02lMO4Ok/9grD0e7Hp9g3LyKaIYpgr9EV+CaGkz47H/pLaBodTW5Q/LcL8CGGrNENV3X
MGa+QwG1s4QjDUGj6VGxfEMFIhDhm/EDwCjhy4wi0ObJpfkxOyBPiB7AvOR0UswYCZOXBa0yg5Fr
0W34b/H7SJ/eBxkUooAe9LIjtDcaMlkFhTFWAaGVd/AKiCK8T2mjg2AANPMalvCbiEOWQMwu4baw
7QDw8pEEF6ykg7LJxfoe85QcTRJZzIEtV7hYeEzUMMGtyyOCY0FpTxZhc0SgIwGz2AexCGIAiHw6
4dXiG39Yw+wl9IZsBAMIrm0Fb4WN3bFPYKOh//gFjQBYT0yeZwz2Bxa4bsDLZXAQ919HnrxT9qPE
zzeiFtCVO7Bf1FJWQFGTwfOm72PEdOvTtJ/o+oIdpVCsXKh3LYTExC76UDDQZpiliLo8B6jGTTog
2OxLIDoo7QzQvVgz3zcMV4HG3QuUNmOtQ13batki0fyK4zp2j27EB1FkQlxDrinmHsDLOckx6HbN
x+Zcu0XqcCBh0P3b4dxhD/M66qGPDVTTAbRf6HWA4qXJk/BXEFOGjQ63kZ7MbMDBZ+zvv5CPMTPA
EYzOMEZiASA3Y4oksVHJkv/loK2/ymqRLtJTiJhEwFh3YwNleHxaywVBSYjg7mxwPcBlgahJFwaM
YZ/H3CsRhkDlImRIuSd5V9vcSfYvNgw4YUFPNxIM8tNetGyUJPqMeo5QYLiu2/wgF7PNx1BD0nVx
qGYQza7rDld5ts7Xra3a55lXxIq3PUL5IcVOlFUnkvDDFuMmJuonUwKxHyLKo2OpO1W6jmCZHPFY
HFeUTHA+nHug7Qg7gE6BNNE9+N6jLTqogxqmizKAk/2kAxu+yZRxbBoko/0TXvIKrbbNDQkLt2ss
l3tyE3YA4J80o6EDHMnvCnEh+OnYSum7Mcvw+BFaATWLdHo/PqQRKp0ilAM1/CFZIJkdd2Q7cabU
GMk8yO64NnD0FtP7NBvvXZPTvpG1MS4uIQdhCC8FSCfDTihy/a4WHKaY155TjeJFY9CE76wvutvu
FnpRd9vmBgsDvuEXPuABjjdaLDOasDuQ4lHwqKgpUHndUxpvdByy/2H7rxvAV4Nm2yHI+FhM0IVL
C58tEtRhMxiNHEcuYzbWuQw6sakML0caNtqVTU0o9rmKBcK5WiqOAFfAmQB+JIBKEkmBDBGK4Lag
D4UoOusTMT/+iJnbLszQFdwyjUC5tNh0ZBZu2zd4CO8fzYgYGYUzlyKYBHtSV4utMuxFxY5dEWNE
zpN09Jhz8WIMjRHKO+ZuJB6P/MhMPHSDAC6Qf3C6eNkSHOTCfcE3nrT2y2PBUm5DOlyROMDyg6NA
dQfsgQweCHokjwCTxIX+W2mNVIY4WxGPEH96MmccC8kYJevHcg0QwMCcySOMQfoLbiVgjYnd+Evo
I1+EOE4CKHmVeFRWQb1C1ovAF4BG04GIBMhT81dgG/RSCd5/ffnQNDUyAXXV2RcAPgLsVNaKnOjO
l2ZTpYtLihx8B7oeY1cF/yKqYIn8vqNidef7Vn14PEQS1zFwEzBX4W9oLnYKX1787y20KbIScDTZ
A9R3eChRiqA7AlbJZg7kKfnczWZ0NvyPAb7Naex/YFGi29aziDhLwH+cJ6kqNRAS+PkDYoLXGUL6
iVprKd7CYPxBFa11E25caWQ7HcMDrp/Mi1Be1vVdxWbVgPNUCIyIayyKuAwiMgEB7RWbi24Qjykl
DojA559QAuXfD4U/uYlcFSEyac3vIHAqE23/btFMAupZNHNqYycn7tPckQphASHiI3vWkunqcfCh
PHYf0mnEgReMKAk7lArP0pJgYreaVhImHqcPN6SQ0XUR4RReQoCBotQYGR/+lrNb9BjeIlnSQKnY
7D7guUPmgxlm5JTi2N1k9QRWbBEDnB1AoPC2ec6bxFipM0OOCXmVbETnA02cTzj42VTsx7/liKp4
spRl7nPA+Tiol6mOaLZVh/f5fY7poeha77iRk9yPQjpEEx791mNdW+eLdWdNZHeiHDBKgDvOG17C
DkMgi5suh1Eb8ivbKVDODOdFff5f858cM1oA6M2IZ+SMoEyJqw6+o+amezL0DEynt30QkL/hE77H
At5LASXG1f9z+PkID60tAUhEQOk2uU1SxSIMwfc3vc7ye8TTd5Y0xGDUl9KVJ0EPwR/tPFzx1/Et
EoC2CaIoeh5SJe2NrlQZeyMFsRYRDvnKFe2KZIyArhcS58tQLFPxE5KhRUHgU0hORuH/O2J1n4qv
JyZEwNUv0jMFtbpf5k7yrkwvW2WqClOUZepeeI77vK9MIQSft/rk+dcI5CO5HnfUAsLGAOWdUWPQ
mjPVe9I9tubVtBz1QmUJVkLbkoTNGTUE+kFc+ieC10CgHDW8oQN2A5HSdgSBUJaI0Yiz3vMXYXdJ
6Z9gF4RFAEqCWrinNCqY+fi6hpwBsRor1RVpIhaSUWBsjHGbGUb1oEq9F81UnMxTt09EIpeAhPvQ
lomkb7ZhmAaXguU4ftOwPIJt2cAWFNnTnrZIvojGx1dUKwW0ac2/A4nABf2XAiuw7M14A9eKOApy
ji9aiwzLCjFvzObCNWw/PqYxol1EXyRZ1C4tfChZrg2IMFds35mNBpsPxVnwu84qZSCsNIF2Vpoq
nGYOFsvv2yR6LhBD4uMEUy+o2MphhA5FM8mVdg0L6I+HeQvYBmFQ40w/kKwPZhsaV5Dd/3jIs/en
c8nspLaZ+U31mSQ4YhW0nfBx0g8Ki4x+Dw1ySxd7jOAr0dJlq+7ffzRSIgcAVZmeYPYlYvOVKG/B
aGIhqC8PWc5v/osMBa/OfFFwkq50gX7uC5AdnuSM4n38hwx+9WEV3ReskyegEt8XIqTzr/b9/QPq
4cKZQBfnAwOK0/Cl+o8FPpPG0z9ayL//mm7EdbzteHIBHuI1JdwcqZnzZog/3z8ovF/e//2LJyWT
YyeSiD4WfPs+xMl48ljwHvm28gzvKftJxE6Etq/K7vv1bLE7IYqx1n98GCk7XAgVMh+KvRBlOiui
CGAqdYUMEE6JJig43oXFbuILSkWjBrilY/ZPhYlDnk77O9WSDzo1tFAkaEhAl+NLneGHm8Sd9JB2
/whRKnbqydLhZTKCjCZ0yqJdHPfpgAQU6kDnLYTV4otiFPyqlCbXLlO6Hemfa3Io4Jf/6LZIMiHX
BGG1wVhJGDWJLXAYD+DHwVqQnB09myCfnQ6vbW/12tIt/NrSEnGLrmOsP+QIycQ7Tj4WskRrS2yF
KSLIzdbF+BG1Fwnk1H9NlFyLqH3x+D+izrM5VbVtw7+IGen4VWn2Fk2yvjgmJiCigICUX/8el9nP
vKM7Oys2hLtc5Swah0rAR9iaE+jyh+fb4IT81UmUxQBvQQPmDvny9QIR9gNDBwwYOC0A1tc07l/0
GM5GKSwT4vOco0E0j3/+MQc4b6iVEE6ilygQFjaa0/2sWS+hvhf35DjFneqTUxx/agdQH7BYTsT3
A0uYK5zqgjYBtPKzCgzkfk4uLg8mQOtHQJmPzL4zUOYX15fn6jAjz7BdKJv+cbOZ3yA6U7CEoIiP
U187xJ+CocnPHFhryEMcGVvIWa+85DP5HHjlkneRlxz+pPj4OF59PyNyOWdBI3JFnrwihgUACTix
OmsnkaOsztzW7QQtOETiRMH883mWlQUAMzGwcSJ54OWcYGYR4MYTV8NlOeRC5ed6mUJuXZJ00MyW
kLnBifv1LrwRdBT+Um6bZXVGmOVQ8XQ+pQK9z6MqgniivelMX4qcPh08htC2J6qUTthxmkGP4xpz
wogO0k8Ohzvfgg+WsLzcDpBF4pJx8fhJueFBWoYqJi+5jHsOFivAA1jOAjxA7FU3v6886NQCvYOu
roGvua9fl54hRPgB5ACxbamJ9PPnhJFFNMJg4rP5ybVkGB17pBRgxbtcYMYTX51jqVETjWZ8Gd64
7NGcBYgLkhQWi426aXkCVHOAKs6OCid/6iL65sN0uZ2Yu+gZJ2uW+VcLl843Dav7Tv/qoEy91/t6
T1mBjZp7LTRV84tUTBIefof8TRkRGVESZ577Q2xDuFLu6x9ydLI1NI9A+EMSpItCqwQNOfXVRcl3
bPqSybfCPeN3fYZGOuWRL4kECBRIdofvWjFyaIe87jA6eggbMLV/EtolrXAFla8InF7x4gRQhQDf
RwpdUwqB+cz/ab5oP4gPQRmAdBYBU6TVLFuxTrM/QtWO8oVg4KCiw3tsstMwc4k337MF4gNA6CE3
UgwYdEG6oq5ANprn8nU6eA4V1jqYxbvprvzpNH8AY5hiTUfLSX8v2e5FLxYRqLQIW6wlda8sMBUN
sNZ4osiAwxxG9kfEg7wjwVqz0i7THM8VBxcTBPfnSuN3l7C8LXUzRByqOM4j1nwbtda3a4rAwRQl
w5KeKd26f00ftPlkmIdaO2k5RYp7oxM7cHnvC4WCbvEgD6Ox2Af3S1B3C2PoPR+v+xr6BuoZPhT4
+hJGFlqMgVHM8YruKVfsyw0M+WuHmhKVD8/SfVQTeVNeHF/9HijLECLnlLc2dB80LcfZFX6re/w9
GgR8zCCl+9pXY15R0tAdjK3LOL4jUg4L2dMJktfWSafKC9DD9uHSZclCuW5tevn3KfdX7nS21xAU
BDTr4woeINY4rsaJl3jYofr3IPLTwJwUiBRlYRaig0tnyEGjL52zWRAxXqjdCkAU7DrQTxFjS8Zo
I02yUJ0IpqtCiS2Z1CRAyFuiRvOidKUPV8QAO1x/gPK+fja/0lV/IIkqtdsElZ54HW3hfLCTcmca
gXZW9fFw1/qlZ+/M3WAz2KgrCz0kY6GgJKct5aavlXk5c5bJYhz/NOFwkixibsrcRk/PQTuOQjiK
dwL5k5KyJGaSnUpdtPmXfHT/KISCnQASgsQiOIbDFW1XGcj0OkMdOAhRJLqWLSuHdUg/OzYKha2u
FjDdKqFRJAJDyTpjq3sAfZOIjtIILXupH2HyxTuL9gsg6tV9ddtIz7Sg9NGGUiH+IpOBPkgUIcVt
URs1fY3CMBdvUk14PcAM0vJAsHAkEf+dbmMp3000SgEPuzAG59ZC33UbgHRrxVcAWcutE7XkIJ8j
f8rOQ/ZFg534TmI9kT+wwTOgT7X+U6dE1Gd6nD4nfBZAgumfNrLlma7tUuNgsAzdOkwCHNI53UNu
9rwDqqgwPJyFgyClwLVrlJycMZ204bf9LVgJHVK+2AN/F78DBNPoF6xUjvPxER0yUaspfpMJaIbL
6XpSP5AEfhUjEpQH07cEUaX4rf+4HVqfCjApCYAMrlCWBWzsrPxQf1iUEdgh1GE3qCEasX+DBJEC
hSThUhkQXKJ8nw4ZQiUkoJ0LNHEAEDSeSAfD2V9+BYxYeHLeirDLpqgpTQTs/HcSrX/xHM7m/qWb
tHYxhHpJGcowF5j4ALFMAVfItevJLqSoJ/nQkaOFocHgFkyL6CWDEp1B5J4jHbGqN8CZ3mkiA54B
RsTw4rJLr4LgTCCVY8mvIbZLkdcak/BIhwLMKN0RwYMQBEGcASyZjIU3KGPh1e6R6Qj05W+GERZ3
v90vF2Pwq/0Ofm0uCUEsMSa7FdGpQdtFsKrVBLXjsCTfvq/lvEk7RrqmnCVydOkgCJQSlO779R+q
a2wksLtpGEgnGojS67XScpEJzA0O6VFIvQJ4RbeYMHIICPgGrip7QX+lWk1lGPxGNG2B9goakiyX
ykUWCMKD2ph0sy+hjH/KLsvLFsFJloOL3MlUyUhlxMqaEYUSgaJbhfgi9DNfvkoUSh9JVhbJIUT1
Kp0j2xfiqPRh/UM+DNy+DFhrIVyCcpo7K1khnowxFlBqOpISSLe59EpPxCmlQW79O+7Nnc0NAidS
WgOuOWYWrCQCo8Wze7SizvpCq/xJG19fADGZxBc6UlJBgugI2/lxgyd1f/ubj5IRFLSzRblTJFxL
jz76QoA7r7DfhVHQnSgr/9WXpREzeB2hALbk00VrM+FLphPpaiPcB9ZXWmwMoW724PTJfJYS49/L
ZEJcuUQi7Cm6pSbKaNFWWuAOsujWJulYZv9WSWnCSUmzILhH/iqEeCjj9G9oo+8O8Fc0QGU/EPVW
tNFZiASW1Pqc80nPWJZniZKshhYvIuodM05kS2W+kPXZrI2snQQH38p3eeoOUHLayitbofLysdm2
RjILkjeNLOlCyVkkxk7PzQnRXdKbXhRts6Uonj/e+ttLkjZd52/UIQ4lpEQ0HKyXDvETY8FxuSUa
PzSnipPynBgIn8uotmcQAiD8lovrBq0pyJbcB1AuW+nY0MCxH/TVpJ8mPUCZoEzXV3JA1EqoyP0v
bH2eX02213ylYUsVCEA7Yxl7NpCFUiuwkHZPPtNPkfgi3JbiGI1aivPUn9gJwAIgEV0xGQRvlHvU
/wDvDKm8O6tsrk9vE/4DMNqPPSx5AZZCKwA0iuvAemStoSes6a6v49UwpbAncHnHFYisQE8FACtz
TMCzGa1rwTchlAOsk12WOivf+DrjS2M2gE3Al0kESp8A1h/RGjQ+SOUZ2GZqEkDlVUA0wk2A+UOl
njuBKt0DCUlprRXSXCJiJbrLHWmCU6mhICeV3hZZy9tC0A6Xvb297Kt3TJvfb3vYDHADh8Th0FVx
iKZRRdHLcZ3/kAxSKZf1IEaWzmRuVkwnAVI6B/VN/ipITLkuMtj+N9zAkjGvpPAqdUbZ5//aIMTL
zY/9VeAKQYir/dD6e32K1KSRJ+R5AgrNphIzv/oiBKp8D+5SSeRr1shooLWZUUGFPgN+VmrsRLYz
WAuzJ0CcF3IM/MF/K9l1qhM+CApVCBM2Uk8uJSg5YJPNQjaI+3B/lGqmlMllxRe0gNT6AHIgHGa4
KPxcugDyCFSUCzVwrpU60xKR/aHsyU2GnUHJmvI8awvbICV7wbkI9F6WPpGg/ItGnmweEvUIiA+f
BbTvaAnssn28O1JMGm7lBuMCFUK5xTv6FntLLAz2+vb4pq0jrpyot0vTJhMcL19NNOusH+Inlndy
zLfnm3aQTFZBqFzIGA1IzvJwuQfXe3ABdaF4f0UNYg+CEEIR7izdmSUadBkwUNn29Q+p+twQTC7l
5f2YO/IAqECwduaM+BeXAnUW7lSeBLIq9f2c230OE1EWGAH84JHN1tscmgNVT7a1I8GA4Du1QJZM
gf9IQCFlfK7G7/1MkpmfSQdzLHcoC7RvJNgkjmTc/4OgykdQroQ/IhFp7aGBLMqKrO3OVIal4VXr
BlcDk2Eqqa/s5Jf0vaYhd6Uo0LoLQTO0YDifL+MJtPbZth8uisXwP1pqgsprQsFLRaOXRt0/+2v4
LmuHoBwkoJFX///rkfZf99wGS0RpiYglNkbTRgJkbVN9CCKLuHJjsbw7LPKyY0mjRgab9J6Q0nHR
iODe0FANmLXlXn9vfigZB6Cva7DPf5VjmWDIu/K9BD0gGDcppMtul6DHku4oxjJ6aWizOYnBgVSM
BUHl8NF07F1ro68M/lOBoMUoeY64g0ATNa4KbAnKZ7NhOJxns/az/ZQozGZbVmbGov+OTtHJQiqB
+0Z0xJM32ZnwwuQmvDSkoblxeL7EQY+I3ApdWhWlNolOMmB9+a7eszKRafIFaXOy1N829QJhHgq3
gnWUXKZmK328OCm5a7oS3IoodsflQR8bmVVyoVDOs7Zo+Q6ShSAyeZADAC/HETRQtvWAkgfa7VIX
FoSgID7kLOY+2vi4SDH7JHwTOo8cvUTycBE9uVVEGYLolSgXcXfAL8KqAaJsjVzZ14VlI82qv/kb
C+iHUOkPASAnX3pswkvCS+E10KV8L2i5G3HF//B3QPAeEH+oMYPpp1B63Px/ICUrg3RkqMyRefxB
UyQoFeCHXHrJQ9CXYK0RKXrZsxL/f7uW8Wl8ap/wmdlwBEAmzQq5CTyJQjcOHLIuJJ/52s220mGn
v82HCSi8VaZF6X+twMtzav5OjpwaQQXaK/R8CIMEP/2XrEksUDBwRRdfmGuk7K9DkneTQaEiIfKi
AMu6whhMUONL1xR7EFpAz+SVngyJHSUgl5MZgf8h7h59SWhNGCe9OsFQiyJ99UqgLFIC6I5hGdbh
/1IgtNi9ODAxjal8800AUOoOwYdddMCTmMRPJpmEZ1+oiBIA/O1d4g5BGiftWsFxo6wmQxeVr61I
sIr8R/auf15feZaMZNvdQBsHh4WuGMcjAu5WcKWyJKlZ6RFo/UG0/ov2+TIa51rw26QLtML02XVa
Q3mQNh2i1EzL12ZDOCbNHto9CKsj7IDaClV12pLgNMUTcDRk8NtgvAQMhrQRuBXSSiyhXtdDcnD5
YJkhlqdxJOT4rzP/FwS3lKSfOABdaAQhOs+Q5PK/DkmGg1wrGiWi6PRXEZR1WxhlPJkjlHgIWDlj
T4I9yTt0sl6JxGXBkw+WRVvg+ng6M1Jf0K1XuNU1e5lMf0RVVGKYjxGEYAfs9utuUCA/22fz3H5e
vv5KAQ9X3rTn7UWqXkoDgnfD4KsjQ4wnhLOvDYKqPjKEGqBQmSkCXHNob0pI3ULvkEXxGAwYO4r0
Q2lNy5yg9EVUIJwZaV0LqGcE0EOGu2Tx0t6XsglacQyTf4DnZfGRJbJ8AfBYSOQSZByRFhBosS7J
HJD2siRiFoGMrGBgmmh2CZZMFH67f1LPBQpyHrDHSanAYiExAklpK3Yag39bHCj9aXZGgerS5YOL
JzkRltSkvEUoo9yeOK/FKMPzSFIfWagkwZGGvlxLNLR2xaYAV1KtqKn9TeW/Rf8v15baSkl/wEAR
1yK9EqDh8zv7zX6P/47/qg/5yGHYBRnpNTqUHrUZTntO7i0bIr4IsISlIXLZXl/r2P9nnn9AW8Gm
XAPC2VcwK79LxxqvGXq8GENwSop/EhOVbFKSUAu0QbZ9udAt4+fvqsqmLy1+GUPCSwWqzTYHPRia
gdj4yIz923L/F5Kxjv11z+E9Pce1rwaIH/gSqYOTCQUeK6seQBZeC6cVEmIFCea1ziE4FQhN5e/U
yOxhunFn3klaWvyiKFX+1r80vEzYMCUVJeuXVJHcV9SKG7JsFWUqVO4ZZVILkvEiwx0cJudNLpRc
pieLy98yaTEnpLJg0xWt90Ty/4QZYQifkBtsWqLViAWU0jLhMJXh7qf4R3OVNistcxAXDGCWccRY
yBoKiA+NrwdmoE4vxhyJEI+6svskrZBQVwDChXTvXuucZDMSixK2vLJTIbT2HzL0pM4A24Cjl2X6
LwCS8On1L4aXNDBecawnMERZMoTsIQjhK0UBQULHBBxCdioDgUz+ZWLpOoVd+yfATWmLu/GrfAPH
wXrjRs3A/EAsEaFpnf4fx0UCAY7LlC4k5Sj6iNTnudOxfBWrJAuVkFzgC5hEMcMlH0Be579QXap5
coYHAC7J9mE8XLy2eW3BQK05FUKQEwJgyUkyp+a0mKvTDPF1WBjzK/RCIQ1qcJWjhTWBsb544bAZ
vJInpr5OIioqODY2Qy0wMZyfKC3RAaVwNcCS48ESIe311hXYAx0TwkXQWgI5QJcYJVvwnIQ7EKzp
BbA+JHiOxStC+MVweVm01dJ5bgaGyx2dJPDpD7Rf97AzIJELjRwANZlZ9BP9OK7Rs5n88XkMAbxC
EbK/Hp81WYp0rCWAkayfXQkpZSVElIKNTGECy6oqLh5D9+o+xqRO49jLFx3l2Obd/rQnZQh83MW2
jqk4YCO6nQa/Uo776yNCDQNhJF4w1r/BBtcDuqesC2x9PCElk8Cy4Ibl6BHlDJSVXPXua/+cPYIo
d3Q6sbP6sNrGvUYW+i+2Df7smXqGY6ydKksm5QChrQR/yeWjNQh3ByqLmbHW47jzCTrL0NjGC6Qy
WsM146gEvXlztubDuqKYfO3Dzb29O8vXj+bSOUujUM7HEuuTBIdSo7fRRW2XpRdTxaRTam1Abano
ps4RAkNne8AmQgH6PlMKt4vHA+6vAng+b7zbkgGr4i6hftilF8ULBILpGiFL1pn8Vcx+ZCnWMW1g
z87nUsBmRSaSkG0DrgRSGFjQlewq3VTmFK468hI5bcK4HkwxrsbqhqYyzInB1PzuKFkrYD4ElqEA
T0epk5frq1wfp/jhRMv2o/yNlibuOE//cmhuQQXXp3GtRQME3FhYe2zQcU4op2iM1HCkVs6+IR7W
dxXKhCvWtuMew4CJs3iIABp3kxn9ALhGvY3e8H8bdT2C5zarZyLMhvLGxY+nl90Az9gdhSs0GILI
RR0liIMzSBZXnagTBBDflHMBbvU4zmAewCdYssmrzbh8124j3fYUGMvLzEv4GuZOmZWzdIGEEo0B
b+gmPzxX+UQW7rrSwmb33ECoWhhQWb/Tzq2QvGO1L3P3g5W5Xw2WFvje82wWXzEVvWgkDpWeh/dn
7OwqLcdSFu4KOvXwWXCWQtqjnMePCXwY7h0LVuN2+XeKQpzh6+hdaSKY6+2E9N5M8+9uq56Nl+dO
8S7HzDfZXnbKegD1K4EhlvmpV/i02P1mYvF/OuYjFO1G3QgvoDK8UXXJPb1yUfuqwzRoeBkzLkDk
zIsweignSuB8G50/gH5+DZVNNskm1ocSHD8SFoseAC5dtaXC8j3qPRoxLr2fGdDkURW0PzrKuPfR
gwIWhIzrcNoYyqnJb4qXq3HuVo9r2OrAb+Z8NZE/kQaQ6ITkroZ9uV9cF0wn6QadixnnMGDQukkz
bmnkwxNkhzen+jmbiXzI8UfVvUSdm9ZEK3zRc2dpZrG2x/hy8jv12u/brN9loURENpleTPOhDLVt
i7rJOAuRnbvRE9k8a2wrJqjwMMlRIr7xwdf3/vP2LjkcQWD8U74P103YzLr3eAPrbnpxqx/sbyNK
dY3fZuOrf93F//KffP+g8dFNb/b0oowZjpDwMmdkOvP2OmtJkm/WqY4rdo5I+Wqs21usmhvFQafT
SB/LZ3OcN+1wsIxtBf3SKoOHid86SeRjOqTd0cxvWphfgkZbPeqw+tQWJTiwU787/kgcVk6loeOM
Ue8J2sy/EUaaY1xCynqdKz9PJcTGV0eRRAd/gJQsi/74iCIBfYfY5/fKQF9wzJi4qlQx8f2mp+q2
bVAWAf+0daxCCtFdxeBkUc4YRAy94gs1yqE+Us59G8Q/fJhybnKvZ/l/b1Tvoo5Lxx8QUnvOFueQ
9ZF5ls2PqihwR/59vPlNgg5wZuamql+yxREQoXGN5BeL4N1/ImGfOwfGg5mPIuS3WWkRGyQiL2eR
34Q8Oo6nxlcVIdyTepkfj/bJaB/RjARnNDb3EVWv+/iKMAEgkeG4py0/BOXiRSic8subMa9gseCw
iC9gHCiOq108cwjWW4GlSdd6XrUBgkcEuCbjkyOw36iYHMP2DsXWwf6qyFxjO3wrQlYXNwmeT2rA
bvHOoBkgmWQiv+4WlCRd1BHCZFHPVIXlChVHLpIKGhPgAFx/qjsgnsmXzkkSYBp9pTLeTtvEKxzf
rhdP2ytzhPCmiFgN7/O6RdV7yt/RK7Nqn3YTP5NkqR63unPor1+mvuRpFpBfJFfJCFxWN/usbR3P
XYBbIrsVmW5rBiSoHkxQzZT9ozyISVdNgQ6K2ks39DYIiYku18njOv9odSIwgetI7CsptWDBALe6
Dc06cOzCjc4B1NBNWwIiQ++f16rtrMvXAJcIyMGDHOVOyq6jo/hYtFHAXgX+C6AZrRf0foC4IGOz
VlYXtH/itY6qGm2feGFRItM2RvXFgQAe67JZ/qD2ILSf5iBwoZdxFl0OoDGK6XWW/3V1ZhcQTmx6
3czA70BdqsbcBD1fefFzCuqGalvlZZEPKqR8AW4GJFQUEhHqR00fsmnpgq8ByQGUBtBNRIe7RKrQ
B/BTF4BB0r0ynFzKM2/BG92cWebMjvqUn5kaYgKaPqe3dKI/A1oHGWgVTtkvnTQXrzdUYiA3jltf
Fj6m4E9L/IWmPLzHZNqx4QJMQFliVaH4CVaiGpc5yX6Dc2sl9/x7sMzd26zbQvHGZdbEHyleJIE9
YUqni+EkhYOQ+c3Tv2N0fnSZafcgDWoq7CZ0ialTBLhVoO+YgHVvRohY4ahd4xZxRJfSQ1a27F0b
0f/XQynUXGr3jB/ZZssQFRB6hRTM+FhlHgfWEsW8Wp8wlo0tM9e+BI7tI4FFINeMKf/PVSIPfSV9
qUIMTiyaVC2MSFylo3vgIJuNfMqp/gV+R0tf/xbwXq+PKTGR0Sg7aJMfVH9twKRIX2WriPGpusRI
wPeaTvB/vPAJPa3zTO1QFQsrcLI1+lj3CKU2z+rDjsMFx/aNrQ7/ytsZkQyqehdUuOK3+yQ76R8P
IG+MbVEGIJpBQBzp3MbDJYTWEduTB/wQYjTXCsVAYTnzfEn7kdo5kkCZo8Nsw3IwsYxJx4qELdXo
sQCKUYxuid+ybgz9vgEaEQOOcLr57TrONC9FE3Oc7jUuBjM0jFzkbXd58NhbWVhpYD9YBEbKBOmx
BD4WLKCjm6PEl00uRphrmM1OFD6mmSCudv/hVxRrWV2Tsc1ASIIj63USDJUwQr439xSWFpST7Skj
AngGh5gvIIuzN1noegqbhpjIbSmexGEKs+iiuc6AJoo4X5035yYkYmIM1O/N133Rzdx4Qa0KnzcI
e8ni93eXjBIvu7cUJQBsd2PkfpEW7POFhb67yA3GsME4U7LtV4HUuuJJ9ps3OyV7y8Ez0D2XqUAj
Z0T1lRF2/Ol3keHfeKtvimQUvER4gHV/32rjXKeYwBpFUkwOPFGLTW3NQA23s4yKyrIc7pIJDQsM
bOnIYpmA3jwNY9TbLik4tceX2q014yPPNzcC19tBqim4dbPVBPbjo1E/r/lBPU6NW1CwcB69ymBd
Ac2NzyflffyY1KDXz4rxrRN5moBRSixwkI8bLuTJLkZCbf5m1aek2FTaXOVJd7TsCOiHxs3t2Tdy
DczZD3p0JFoARKmjVN85NkzdIr19xqAGCH7n46VwrmselDMjXVpa0W+psqiz2eA3QmyUGoxAf4Vr
WYuFT4MlIRa7oUXxa+iKE/c6Dth/h8S/h4OcQwnTzZHbjGStEBVXE3uHxGvsEeXJkT0R+zCWi3RB
ppJwYY/jZ+IKJdMeFQfrIa2WAZ8puB3yXmcDMZw6J3xrsUfTFukHNUHe9UiKN/oVZFDIuBhNT613
XeejJT4T/ike/RKC2pMLvbDjjL3P2JJu3bF14Oj7CLG6wRg1u4L9gNkd5q6RB3pNZYmIxljWzBN6
N/6T1dI4Ynk+f9abqp5oS0Q7jaW5Pi7rd2ViTwhxonqdLNQGGT/ZgAlNCAASSteefh5gg6oHCRzg
nzjy7lcCJ9wWHCTBCJGpfmwe300yRX5VmfUQ6d8cgsd0W9dn875HQ88uPwstfBAIxWjsKR/6pJwN
Lqsk3ysscL09d8QiTQFPErfBE9PNPECFXUUmYknPIrfCKAn58EHm1XnQ5KQoxYzEFHlplY346aV8
j2pNOvLEf6BCz2nE2epqv9ZXQ9XkK7zxvjfVQyNT7Qj6Pcyn2xjhLOrtKoCHeKap2AJt75R1zPkF
P2tazaEKEfaD2rgPZb/bPO2TMSxGkobB9SKpirHJHpeXN6fd9vHhqmOb5rXJiEhMmWPmduYCVShL
3yb9+vLFaEFBUiKPyFzE+7Ab7faOX6578615ThE+ztwLEY+U6Mw10eHwso5gVyGelaAVDQMPgdL8
jq7IF0r1AFHkluRveZv4cWW7T5U2wf3T3smjt9y7EkkBrLgET5ig9mfJ/jmEMDjGe8w130yGRw1I
bXx5R2PQxkpPWzrjfp1iiURV15SKKL/c60WSuAZnwx4d+xGx2zjCm9LxSaQ8bYtxE1Krb4wjbEkK
Sk9vly+eyYc6OdPoZNQQkimPnBG8zKg+UhtJvoZDGvXaTpVswjxXyAJ0X/ERdKExHPXwyuqRdYRf
hQZFuYq6bVoSGKV03d/NFnVxquPZY5bjKAGsOk5cPtghwregyJGUIAKFbHfyDG/qnosTdtuSilo8
IxsohmgskxgNgKtwrd55+ks9u5wdl7jctNGUVBUb+om+zt6VuVMun8Pf4d3nayco2to++dQFkVKa
/sTH1+rXVigp9NUoIdJosLYvav/YPIJBaxfTy4VkL35Gi7hsm5EaD+nQOeZ1PqjoNpQGpzCTftww
cLSpeVw9808LONN1/iRIdx7f/Mmg7U6L4ASiBxAOP3HEcKCQSDR5f9OouZWD8EKbogca4RUn8+He
ldOjnOROeDT9pkRGR9Z74k4wQo9o9u8JBUgNM5qywoUUgnG5dSxWTg8oI6vtsHQHeoCDu0N0ViIy
7OZ3NBEn/cU1S/cO7c/iGvt5HZpMmourXjD6mCT1BFhlpIUVhbA8SO/oYAZYmxhUg1W32BIDEg8C
61VQ5STaLCw/XRN7RsXykiPwGvAtHxKgGuTMBSWfWVtNCSUocBJzxE/wCcme0KMwgPpGQd/5RCMD
6+N6EoQZiq7DZgZCXtkBnO8RREzer2qQd35cfjjA1dsrV74jfSDBiAAWOB1mRv9MkofbIe/JwuHx
VvTwLVscvTjh9x8jR3k+3jbPfYtH1MUkEWUnUx9hWWEkS1hrlXM27aNQJh+cuDeno21MfbJfpDYw
vavmXxIu89N0jQJBbtClFrGGZc7ab1sj4hguag2g7O031+a3C6F8t3oepwmUR3WTRKdMPr82EKNl
8e8iV8NUwQJ7/YyxfLHYTDB6yo+c3yuWmMScx8XCZAPMD0YKQJ4E3g6POUkSod6qRXLfplKFJIg4
PeOmElFJ+GCT5lk6vR9eVZ/yZJ7GECjGUn7i6WIMqN2CR+n1CLU/+rVpdzgnTfnbXc4c4BuOs6tP
ES+n1Yi5tDnj8coJovsP3kWJHcKjbB9h+pjYyCxrhxuQoXQUo0SYutDz2fL7kK+rmaMBnEsQG/cV
Z6P9IBzgZY7hx9oBR8rm4V9sV6H3DnWHho2Fn13YNjv+nt9xoEBPhVjhiJB8LxHHBx/Waj83zlLD
YzrXLVoW0ULrJzqQCsTAG449gh6E1BMKsNnKyNZWtqytjyQ+XbKfzqG4Ez+Ynj9OfjAhwOo/TsOa
eyd55u+5/nt8+EeCZT1CLTogiJKHGuvDuk7jMgRtATMFkNUNEXXTJ4aGeWWmA0qcZ730HHQqg0L7
LKo5j1pgRIrNoPt35S00ZLy0eRoFVMqH6KsKlAQ6TudLqNV+U8rUNhIO/kU2hJUg8tmvJmr73nY+
RXbekF9wIIcjyVnLZsTwfMKAuG44gn/5AQpCAkJwm+YQPFpH6ioSVXROKeD2q4QU85uIqVjQryai
fxreQxdTN66bsSkhDNkTbeP8GwSA8tgN6QOv7h+oe85xDUu6NSUgQhqspskrHjNNk6pESh3kOFOU
iXacVZl/PSK/PdIJSfF7SjeGto81H6MwC0wI6g4Ky8HUUT2SLn6mP1SwR5LyRxdfcQ5pNH22EpvZ
k6MnZW3A0muyr6AIxY86GbOgqmd8b+nkSV8NlEcgpc7jEqfByN0MAdLCmwdYgMs1BympVjMGQQeM
ljIhbk/aBmtyQr4P9L311XHwmd05Ijee3EYHiRnLqbFQd8bC2T++r5ARGOfzx0cyf34TFGO6OuFX
RvbLC3xzO1AOTcdGYK9Ey+Yeu4wEQAYbQeClwnIiOBz8PqOgzpfDbDVM9rd6a2Q/efdO3l7piCBv
h5VQzET9TFlxOQfpLsNHBebKEJsA14o4cDeuPp7xaWic6amY388UWitey9J2IR2k1Czu9FCXSi/r
Q7LJW+dl0MEiPO/cK02d4fRI/bJDNlcy5htwjuEYDziit0GHwZhv0sR1tDCil6GFyfUrKgEAF+ZY
pZWlDn/rak1AUOgTo/otnmcNdHsz1S5vEfl0TsbJi57s7dpj1gDQH1S/KXLp2Kp/me7tONZoreij
cujK5kxPN54NGXwxZSenhK1QLq1kMWi/FPX9qe76EmCttqqBrDVQUlMWjpzy5fGysW5hG69VfR1Z
DELYOJ/VJbhQFs13PNrijZANAPxQMZYXGPFbegwNfZFpoYZ/mvPzQPdNMihlbjyIM7ptgkwJDRoR
cwEng5SLiko0mi70sWG42wjzUGipFrqNVuPF9jI2xOrziuSTzcLo4RFqAmjOYaxMqnJq3ZdqFdyu
UxbYKyFPRJVg1sI1Y/Z1JKwBqwQa9+xx2T3oU98EwE0nAs5fob914K9uJRA0KCL3hBmcr28U6Ypz
c9zl3S7NPylJYZOu9ashHWrcR6OARB4b3wI7XMOjDXd/sI1gB4fONZsAyRi1hG9zdT3cSw/1/DkG
O9whuZNSojFFvnn9HQyCnITAJs/eZQXOKKSd7VLR0FmgWFXCiLqrv4P7+mZBf3qE/WWuYYwX5Y9x
iyqYolAAwVxRoY7tLB3LxciOrP9os3dthlcfhzH98dHGx99hjfhfPh4+i0lh1mBJmnOEmlU6wNIE
B4+qxMjEpJ3Dvrp6+nhyCFD3enxMilpU40MFL1TdbJkEhGiAlbCAyf+z0LsyH/nmSYhLnN7sZANK
JjyB839kDwGliKTvQ2ThVcXnoFR7wnxvI++p+BeEJMs5X19vfXw+GTRptNWyb50TYBVfjgnKpsXF
9JhNWtvy9YIYz/xymsg97iMRS38w+1CLIPGFAIBR6EckMltsbvaKj60JyujYowFNMwBCCjURbZMO
g6z/Z98Ih5wvM1sp7DBqv3TYG6J6K3/nf0W+vBs/z8E6UnEbANsJ5SmddtqU38t8PdA2+WVrqQHN
1Z4Aih3AmhnWLNfn8gSUbKMgS6dOumua/VM/DBHf7FcqEk7pTgipKxCCxcG5QR/xfEpG1IgsrlVz
9x4DgrnhribN136d4/rykCSDVKejE1h+VDjzyK+34rt77us+1LHZqEcdGhBA80EUTJitLD13dDWB
nFOSK1zMmXpa3d04OnraY6uY19FbOXU3D4rrxGkLO+/wOqJ1bMzK4bpMf570XxpK1yQHBLNu/9xh
B3fD+3ewuVWnOwQl0Zt+JaIUUKzw0ewIHgZ0pO8r/EEudDlvWAx9sqclZQO2lqAMeRiL6CETWbvk
/RItjuob0REwjl/Cn+OiZhNuL/tLfnjq50Q76MaWeCjL1qmujdLhKeaLE/kwZjViwm5Z95P+EVLu
IHihGUml+vfZLct+wgGkc8o8bKQqBpT/nMInj6xu24e2iyv/qHzganRniaDppxJ5zuNRafZAKRzt
IXyh26Q0Fjnm7gdE5cGnWaREevRKeSrwhPcTRQktc3U0w9F1bliTG0DEUNDM8cFc16pHRqnZcs+e
B/K7+g6dByI6qxBFQodQ63ki5HEg7D0UJCRsIIuoE+dG79b3X2u4JHwp+xXbURYvUikIB9ngX93u
b8Xajj1rEAITH5zST8dxq3OMXhwybi3iqAjHONfZEA2TqkJ2Js7GDQZ+NhT7R9BXO1whFYBAcMda
+prLkoBpadsMfWCgZbKA9djD6q287vAYUqGYR+AHyW1Q/hDugWcAhgRacRcFbNZRXZgWg5dLGLRp
zRkPcLC/ueZj01tbU5+jjWWywaypR2InWWJKToARu00f4pNxpIpBUq2OTIptTcd2xErYbQb2uGp9
JaRkZPgkXHNcu/sJV4oIiSWVAcIiiy/i5noiksJKBuSL4AmhTyOfQ3MJzH4M1ZmMBlQTkVX8BiwC
3/R5dDqiKkKwzSpVfdRHj7LbHbgE8oAgmwjZH95w4LbVQqnfCa/K6TDsVwx/RWfH9oaFS87Aekeo
zb7CATGw9ZW90zbR4dUSZtfqNoya1o/eBYJlvrF9scVhHVo1I7xTBlRjfGo89JrsCQUfqflk/NPx
IXMFzpLaOI+Sk5pr5c3aGltaL7f3nN4vGT8NgJm2zPAWAYXpRmgd/DMW948jpA06zvSeo4PEVqyA
VDQ5sRxdP5RNCA8w0ErBZckF4+QQCv0fSee13Dp2RNEvQhUOMl5FkGBOkpheUApXyDnj670wLlv2
zA0SCZ7QvVPji4L+mKEyhrnXm/rLFxvfXjCmjKEOunwcxp1Ub/gHhThHy+lv4zLEsUAYzCNhvAsV
EgcXwLMiXBpvf3pZnOrjSkPtCC7KyQN/g9TcYg4kDTy19su2T6wVGJh5/24jfFlQpjjNX3waDXem
dqXcrTB0cTmlJyN65yIs9R2LA3VBSx/EfEJtSVcyUIoSJfbHpg65X08DCMNrOHlf1FHAXuHd+O95
e4yR+6Z3givMsXnOD33ekEymBKZBj3rNv0eE/uSrIB2ucN+9sUf9b4PsYdC4X+sTlM2coY957FTA
vR4TU/YW3v6TmdL0sQCGB5YQZX4Xwyr94pEi+h7/pJNvzC54VE48NUzvCHa2wTkmTmleorMGN9lQ
EX0g9+aBsr3aW3T2XFwoX9SpCSot4VbIbefwyfyPy4wHYCBAKDcd5xiFt76oRweIJDCXsBiwajL0
6LuWzFhhoC46Oua4+xT+V2L8NPpvklOOE+YO3Z//EzpJRr+Z/SVxdMb3SPqq/YdvPRLzpzAgc2me
6AbZGPTAWnjP1B8vBUBWfnuQ+HrArd5hSmadOFF+ChkG6BNCJfmfMW8CBpQlF6DiN+LHkH5FwS0L
95Qx7Bq18Z5mZkGq1yt9YPhP/56BEaWgHAmXhXia43GyT3Wznyqiica7P37CXhnV0bfOqckAD+/C
QdVYPGy2a8Efwv2FkpPVMK2FSudWoVHJmJRIXWB8aP0PEhbsY/WprnayvbOVgK3b0IOkJhpa+S9h
qGNETALzBHMWh88Nbqkvv+4P3kgJYPo3a863QhRds8Qy4sJkWtmQdFbmQsX3Jg+3JSGuqUdReepz
SuHpS+6+KjZvEoMpku3R7OlYRf0wdEoLSfkXAWEU/V2nC0m+ouaZBWKXMxSI3p95bryInGiU2Ch2
fY3TQ62ptKgjJQLccOzGQwMKUPsgzBC2oWH0iylQXTPLN7I9mUtPlo91UgZHzgkxslZ3PR0HTXlb
LMajyski2dyy3fQFaqwO/rMqEUDovfYpymRpaduhdwf1XAqAxyAn3NRc2AZjsIB+5PnZNOlHmmNr
qip/1dZQ1JYuzp7UqI5ncdulGtZbJSbWPw4VhjOaSGEkO1xNU29dIEfrAKAqL5F4KcSbiUR/E4ay
jBUiZsYfzUIG3CE/r5qF1c3jZbCpG6uuYYB4gH89tzzbVTo+u1FfGqnLLKTSu4viYIq9nO4YpJPZ
1wzxmXb2wg81/g67lTq4anSkwdXYgYP/nkfPOLv4aEBl16xvsXVNOrCW/grtbsIv9C0IfQnTHkwA
ZQX0d8C0n6RoN/mcZYDqNzPWJcb6lpM2n2cNDIyL4MaJmFVplcZFMHsvjQImrbSbutL2hUc7MDYJ
piqPQQRdXLKYTWZTedJGahJXTh5TUIQPP+YTaj3LWUQUI2rgDiXu9RR9eo2Nw69WZuw7ebHslJJj
0mkgQasZohX+ykARLn/29i6TNmpGCkaPjEBriRicK8WBoZ+SroVMbvaR/ydgYHoml45o66ukDFT5
iv2iVp8ojgRNbGoHrzTjFtQ9omtbeT3qmIXTeh1H73GFkFyC4zGkm1ZdfTzLklp9eEn8yeWUJ1dF
sSmnEGooXrWTsnY9cmx5qnfkcG5zJ0Bl08sbkAv6iAKdC+QIbcUOY3gh/4Ud7veYAc9IrGrO5KFW
t54pv+xBsd68nFbRqJ8hP1pP9WObkCXnA8cNTBrWyt8i7QmP0FajelCZ7JwnLv2ElMYbXVM2tmf+
qKh58NTU+wpeQofASKhTaIsTJhT7evGNyIU5zEr1V3f+V2CVTODWxFlR0S3EKJm7X4OdpwTIXwLJ
CzeTHTytmPnPgXdNkuizs6qzl1GV6L/qZDxzjxOgaAm3ktqPgsiramrgRhgIlnUX1bx15s2vj5F1
ypL2qA3BoacwbEyQHl2+JIV56lKfw+DR+1woueE2Q82U2tGn1ocZlDsG3Br9UHM5TSSIuPJEQNYU
KjCu7UaFiJUFzro2p+EhXTqsD0bJ4dgoyr+wzr+tmkl5LS6Peh65KZeXubuUmNQ+tuFO40ONJQTS
MnGKUb/qkvw06MPR5zbqzO6nCaKFY8aOguoxNdiVqGRke8tbSTyy4UwWpsQGT3UiGAMSTrKGxMRS
lZmfnJ6rnKkdWo90qbO3Q9jwd+3woy7ZnPmYOTl/rC44YGnkzJq1UVuOVOcvuSruprHOGsaIKdKh
rwiwMqQIQzCdUo3MLU+nQzoVW5MiohrEPgcY8u10FfIl25aL/dmmCJMlhoQX/Bk5hIfwS+UzTLR3
IxIUFmRUv9qCRdZ8GiXqVrN0e7k/l3X33gbWljWLZSCJQzcpH81nUSV0/mDye7B6xkFxqFa+srJ7
sdjJ47oNNwW0tcabpd3J268eQomahd2/UGvoeJgjJUTIY4V4AXRyhg2kGFNYfY4CljwFMVC4b8oU
EE0JxqdkYUkt/4zY+1Jb+81I/gbxT7OIfWKmWlNHjw4AsQ0FbXvEX+7lD8Owlxpfdfmd+SPnE22l
Pl0zX7uq0kUJ7EUy0tCrYUWyEJkPXlU4YqKiAaiUZ2Sd9qwBoa8n/SSCaxK/6KukAnnfn8oeLwYK
KHjqICRvgl0g7BOkQGd+i7nEDTsnzZDs9SWHU8NQSjx8HcyWXC7S6NTUyrJlO/vjy1fK5RShzm42
QpU/slB3g5ELabKSby/tV3HUMLKUScrZiLRDm1in7aD/01kbSqj91HD9Iy5REfQ/omA1wTSbw1Vq
dCf0gGLT/771/OvcuUpQMNUK4SNfscCnOkqfeRl9D4n86XNDQiSkZn3RKhBNQ7NRrarNb1EvI1tj
dwQkdbBGRh6PyQ4YOZIC9lk7xZcA7KWw03NO4emb+adU6wwxCe1j4eExAPhToM2K5Bzk3g6RkMRT
8byzApo93HuKKVX9q29pz9RHjmH1Vib3zvyJxh2nqvLX1is1cMLMmcbdhP5Fn+6a4pL8IolzKl5l
slbI18//pGY7TEetuKnKza4edBp3lX6gatRt1UdrtdYdiSM2+Rv718RvWLKrx6ukDcChpU8tC66U
Gechw0in6KtkDqTIo+8iincIHzKyW9SUngqmqpWRG1bA1VFM7Z17MCVmYS3llN6+sgNr5df8Uzud
inod5SoIfeAWvuz608lqLSeIa9A0bx8r2VpM2ceQVVsNqa2nlAtTq1eZRXxoWzpKjUk/bqj6unfT
l9eTteFkWqpjsGeY55tEHKimMPUHbI4FoFThYhiIsGmE9w5qZqrBTebEFBU4B5+1aiSr3hpOXWl/
6spE3Vx/VVR4nAE/RgHkYENYmZbh3fKwJbTN8O623LyMKkRjcs+G94jpyT5pdxQZCgfwf3Au59VU
w2zbC2qBtByIlOa9ahZDIM3uUPV0PJ5yyEK0CXw1xIP0ir1R+P2gQMUnnb0J3QtNvIaixkJ1NL2P
3bWhCa3Sz7CdFn3Js4AsDsZd0eDJppNiMupBU6qV8KOLQGCVT8bB7/Kf1kCNxtYzODxtr/rIRnUL
AoeYJWMkLARU60FhqjihAUSTPziRa7TNJjKV0Q2XuwlnssQHnBGRQPbPLjWqA3Vv34v5Kv1pylyi
uGKSfSzf6gpFaKY/an4zNO1fpVKPNRhcWtrfqjEcvbA8+Vm57oHrolj5GqyczRchK8b+WPb31BNX
OctJjSLJtKHOrAyeXMD4WtHXjO2c2lUdFRufKaYCeHTirLe0mDKQaistvN90ypd6ortdFaIDUPjW
GjfjQDEME9GKfdXnEMWhxxdgxuS9tPynTv/NzGEKpxTz17MycxuqcR/sYagg1wNyH/Ex9+kyjGNH
1JKTS3jI+9ztTGI3uDv9kCQ488PuYO0re027kTOUfqQfSrgXBEs+sINbGHu/Y8uPpQY61xwqfOgW
JGKa96s6IXapDp3AgKSOAMYUbyWPkZuN5Sbo8PsHHBXx2ksapDH/Og7VVr4oacpWBi+yh60maLrk
29y/JBCaBSRhXv6ADSZWB6A9LUpquwTyzUr+4vrqEfeDindSOLXGjWHd854G/aB2d4Oc/pT+tOI9
c9NGFUo5JtDLuOCN/AeAMCeCMNj16SYdr9WsfyD+2YguNg+8XYHAt+muCl9tfoM/BMQpeAKDfo1E
uXAq+RjixLAlV5lYAwwQlbNk3VtoFKxHN77H4KY0VlG9ZpxzPi5RPvF/eFkdYYD+MnT6AqxRIZ+W
NgODUYh1tW+COZyRzLHc4/Dzt2rkVljXuoMVH7ToQtXyJqByNY0ghGpYelm3LIE04iAgHw88Nr6H
4LYeP1YiM1fO/gKbzGTYnukoQcBOawgBEGiFQSlcmIbDkNJJJiX6LevZtlsRuQUZOahTJ66mIFP4
3UcIMFABtXrpI5uUvW3IXJNh9tZH0qEMtWeIjhwJT/7Uyf6CklScMV63qSMXR0P9mBTHrhxDHAb9
Nta/LAuup0vaXzWxUfUb2s0K7MV30ROUTIVCVFgezLdAcZAVxslshDChxaS9V5kY/0i/C7g4K52Y
CCCdrHY1PFlSp6ILYhCG0TsA7Znl6lT9xtooVwnBY576UPODVLvofDhjpuxTZJ8SYoyURyjD6CTa
ua+PcbbWcNql66llqipCkNnLPCuQeLTjWcuOXbKoHlO9xTtRhJztHKoVrX1rgq5Shc2FVqP9lDWZ
UFylBy6heUVW4T4ncKZDRnrp0bN4DI2W0r3+Iczb/MNTtK7qYO6soXHm8jnsikMG4Bn4JJCowGHi
C22R3W+16xDG3FuIOynOCE4DTFP8FAQTTRCitnKqURkxIajT6BsntgNVf2m5uyFg0abXHmKx30+M
l07c0XjagDqKaUAOBe9hE51ULFchMRnqROY8AptOOabppixAYT8nlCjjwOIG/CoKRlQV92nKVzkw
TVyhNJ+CdwsLgjFdKl5MVJNcYv/5iFk6jZwrEVzkSkOfI866kh0muZ5lQtVchK9iFkPRJBtL2Sj2
LmZ9D2F37KPLUPmulRKHRavK0GTuWbCM7hwVFGhvkL+TWW2zJNusLLI1PZIFpeKlyimsInCJZNGb
cyatYgE9YtsvnZm4XeNq02FAiFJyK8viUs3aWLcpN/JwFcberk8hOIQGn2zsNdv5lYylSYA/qoB4
VTVuRfJrP7wsHCAdLEb+Ox9Ag/lpaA9RPqry4cwQywC3KMnpT916SIzgVQJkdglVp2qy0akK0TQS
07ZOOxSpA8kOZXPMKqu6jgqZ5nmXPUaTKO1e/mlHRmtbdIkU1gyPbo/g31n94SMqin6KfmVYZOOO
9rfhdX+JAqMvdISsjCaJaXXg1gvqB2pxc0Ip1YlTaQ03yfPYdN8aF/kQY442VYbuiA/PoFnQKNjD
gm1Q4QAV5tNPOn1R+v0uT9OPRhGHpI6wcKDNAOuTFfhda/bQ+kq+LQyLNPwQ3E32Kob0RghXx+6f
wD/Rt9fR9h+6Xv0oXu4WPfMDwipY2mN19yuLrPRVFl1zcyfZJzQxOSoZSv46+UsZuZ6FTp7+5qbM
7VFvFZwQUcUwrfAlycFbl1zj/sdTD4F67e1zSUPjk2BnlhsN9pA5064xDwaiJDKA7ObKPUHvkgpX
0nFpjwyR6ZuXN+toDM78ujOcPCr+SXr65Q8DfSG4C2hfjx+uuHlkdxvSWwZcayck6CHlKQ9Tp+6C
vD1aY7FtBwno4ioHSIMa/MK8xsoAsRztTymXOetMdL75ToV2tHVaOVu0e5oaSAVXN61DHqTnIfbP
OZKnvEb/qostEsugY62bY7cYMFUChprhsBBC/KqSvYtCPz6o2oQTMI6cMQ+MrV4YrOJCcopUwW8N
ZeSkbfwXc4sKXwodS1KkRWWp0KASArhcbAOzylwN6lokMDmRorezGGhTyLtywr2bhm6mt/s847ul
fIW0KPjmNkqg8X2MVTOimmvh24nJHKKHyLQtfNdG+N0652Trkdf2feAmOYlGY71MOTCV4mewT23A
+RlFyZbw0h5UStQFUI1GY5K+Feht7Mxno8iAWt29MNPD/PwSiWHkKPAtfdeiIRu4ZMfeuJaAnjGs
bTE20Dty9JY3QGABNZg3TVtZbtY2VwCKOrf3iw1keKf+9YOJqUgnZNNUoTvCbU8b12gSLy91Ry9e
TzAvii+/+95w1SxmeHlUNemIwZYKrOhQzugQNDRIvXfXFYMb26RRpB+ti+KW9RE4tTi1AqJx1Ola
KHr1cOeEEvEnvPu6i0kBlNy+Y16lbO1lhJJeo64MSryKMCAEOi03qp/9teJpdRPOn2c/bczg6ot5
DgW207R6BTRXRVFt81g6Zt7JxvrJqzxWEfx0ADDfMz2GAad4PRj/rmzN8pIbFqjsftYBEIgc8m+Z
tLXsd6+4TRTUFj8zLM5jHr61FBAxFSM6H7hjkmzQ7szS/j+5uaJZAg62Q9AudB5e9q+JX4kucdV8
+AVajU3N7U/OYwqTDmFrozbAJCHUfz4/tMqfSJnQD0CeIJfWUR9hXkeAFb8ab+b+GCXDlG3o0mWf
vlfVhxqAlGZunS1pDzktyQ7gjxBY+8PUBmVOmOF/K4Tx3jtCRc90+BXf3LW3OSVr/Ko+CJVK5uxV
fcUQ424x54MqbwckypuKhFV9NZL8zuhCZgDKfzgIML5A/dk/c4pGeNQYcIOYaNEe56mQKgPFMOES
jsKQ5vdhbT2tM+OTzhZcyp0I9h3oz2IeAIYOslrIN+L/pffgSXbsUbvVV1rCkRBWXNH/+dMZSMlU
sGSVvc9m3NmYO6cGNHv9QZ6q/liNf418RsIzJcQH5btmL/9BRIFMZx8B4WkFUeoQH+TaUCn6+Z2W
i3iMdOv9mQVExTY3Vnb1UZL2T/Ll7PonW3ePpdYrd/jU8uUNxTT/AUQqnlH4lelLEeLOn13e3/0h
H9bQC/9/WchB4z35+yjJ5EPinSB/YBXwLqxQ10Sg1aRKoBQOObr//x0Flgq4u2SdV7c0BQfFmRu9
9/md3evL/cNoqSRQC4cNrgvOZUxlXtju66lcRSXjopGu9FJ8qpWQLq9oMjcItbuRtrtemFcPBsWP
t7l3rrLn1PDs6HZy9Hg0ZpsOIb9W72sqMfKVTqnYFmRZ29tCouK5KFRaAgw0bP9WOlB7T9qYX/v7
oZD+9DJdNVYcrgDZm+IjIkQt0N6K+uE336aEVyeVNsK2loF3mltaVFCqnHOzELzlf8XiAmwYoMwq
XKs5K/UuizETx4vSChcjhGsu/1j2JBYiGa52kjxiiawtuUQZVVPgdQy9SOreCbUGTaSnw2/UaOi6
EG18b+Kl4bZaSXr4bU/5LopiNvjQIwUzGAvMZEdJUbDI6Wg1I7R/RkRT1Rch/AjIb6cTbatWAeJb
bL3+xCzi0mZ0jGgHzDkksaRX3jVq0E3D0EGsnmQpJliTujxWIJ7+4qxHLY3t6gSIvpAbzQ1AoVvs
j2xmGVcWoKO+6vrhoM1HBr/IojXlo9psjGlJe1SX55SYpIzDu/FT6MVV7K8ciNgaGArDcbUry3cD
1tFKj7r3GjIGeqTh1hBw8TNNmsGdBtNGbjgq/avSRRhUZUdSu5vXXK0x3Y8ZIVMNjW2Ff1LHh+Lp
zuDTMjVfKGbEJCN8x+WHf0LC3NPF+tVMcvKWx+IgIscoQOfS7hdqXMJ41Wjkn6F6TSx7VQfRClQm
RLgxMa89ValYQzi6fCU16U01rEOmk+aaI5CpwIz0eUjMJ3l75maazqV0lKxvR63W6bhOi2YhQvyy
IdsB0MLezOIaBg7wJGTjaXb03xp4ny0UOJCZHieQ1uO2SWt/GTedE8L5CDlfQdTXOhPKbcki/qKC
7NbVCkbEWLeat9cUy7EHJAUZ4n1CCUfvmBfy1yhjvij5TOsq/vJZJjy1N1Mj8S3LfwwrDd/GZnRS
7aPQaIo1ph+q49oqOHeTDw9pVGzah1gDcJ71H1Hq2DCxZVcdMoYZxPa4IJQfED8c19A14m4jveMD
gM8xVqG8pgbxw81gX037itgA5RM2kiBYdg9VXdZ/8ZW16BnnUTy0/urLS4xdQ+Na5FVX6jVFCPvF
QTFgkeXJFFclOQ1sSmZcphvAMopcKCgAwonkCvIs+C9CzjuhodidlgPSHyT24TnGkEFTgva0/VTy
o18ceTgTMmlqMdKjFN0pmns6bCr7ogCZIcVd1ixmW1QoO9xYW/XD0iIDo11ohKCizyifvoT2zsIX
aytvq0KcG+8r9xESLi2g3/rVhqumfPmznOZuefcMbNZjoqL+4aebTMKPgrIR0qSX3id1nlxFgDTZ
dj1+4ZlyU19ltMWmBW/dK1sUWln6GsiPzd04viPaY65Bo1zrybV9xS3tJdPEGFCnILaLwqdBxJ/J
DArpWYOKE4wd7OrBMRAe+8pOR2ujJxTToLc+wYj3HAQGdUT1oe/1Xfetlt4pruAGVv0V3d+A/Po4
VA/YSqcoELeWlwQFMkM29I2S/GT1e1Sh21op07JFITIdIi88F1ikO4NagT2dr7E/zbyy24B5BtLB
zE7CJjtUmX0XBjkiMHzBY1IAcngeQtk21GQCTA+tfVjO8gx92ocIzaz8XRsIbXiLHivedcVVQUgs
3hp4cRvPIlegcqGOqJol0eWDvYqKbVnUe3FvL3XutgGcCboJTh9vSUsLfB3Pt31B+mWCQc3pzisJ
pKTLmQU7TtSZG/M/eQO4Y+ztwgKzfuMEXNwglvjNOMiaFd1Jyr+00wupSEbeHFldHJrI0Tj7oFhJ
rAOmGYelr2xLj0PuryaCp3ZF9jBIGy8E9NByoKgwJUf+zRgPUH+XaPo8wEPKFA8p44D7pN519Y5W
5mno/jlLxV031gJ1iIfgZG6lZ6C2iV7T+KisYNmG1VpRcuQxS9+HXDYfenkYjdHRVB1Lgb0zusg1
hLeyyluqbrvmA1UbqD4Z1ittIpE+txwkGYhV0uxoinfD5K3Ax3qg93aKUsH4rObRCOVvKTbF+FuH
qqsaW8uAXvQVWtRh4csvGt+3aeBCMM5ZnaxWk3HS7U2XfXQqZMSHtRyZoKYTU5x/ANiKHwNjQQPv
4/uYzWCAnmoJn1IjQ5kaTOTyn0ixKAWO1X6P2DlqCkrJ/uwbDCIjlGAUuHKKGiZvMENoGJXQz9oe
AqfxLYhB+xU0JCid0HvU5oNk4XRw1HSVGQaKLlelQuwQB80BMq2LcBeNrVm86pBrm5nu47G0jkAl
DqKvQvvLDciZhox2i4k9DcKfatfOs0DVwQlFhSS/chIeF92Eo6MXpX9R6635TPEtRmsjV6jwClju
WRMHxz0i358xoLbuvrMQEV9ZM46yH/4Sjzc7rgeOA2k/yf8KnTk5zwFzlm9+0ETKsUdmTf+jhTS/
sQVQkdaffm2ctDLwj/GAmEcBq1FzzaNtK4fLEMfnQO3OEzy0kM8WsSiMGKWfm0MMVeIE0Heb5YcB
aFKwze1PamqML/SaSOKDZ0tLLY8bHfCc6nHAvBphsur6bVcA+TwRiyGZsaq9p65MMl7EFnpJ5jsL
FHHqB0Aj+I5uQckeleHE/ajJCO23ITCsEH82SxCBGvYLLUXF7VBW8jGAow3Mu+vfNf2RBjAVqKHI
RWJOQn5GHkcwQRqcDPPYAsRof0URLbLiVHANe7ToqobbWr/ZlB2CuNiB06VFQFarzwQtKf8W6b/0
eUq8CcVJsUf0zOseVxIBe5JFVbPwi11J5CGqhclNenfEZQ35i/TDyTqfyvGagbKovOf+NQSM1X0h
JQE2UpKDTszrv6h843jDph10axRY9LmrkNziiF54H5HrasLSnsLwHnLFzQP4quS37HzT5dArpXM2
HaPygIh5TCm7P/BO2FRVUGYSG/aRaDc1WCJjGtVLRRQI70YWB6r9pe4d6OggteA3ZsZEoJrE2beJ
6pOu3PX8oMC4d++hcUnDDfeZrv3M/WB5xhSpmxv5BeyHKsbKaBtdwUfgLXlBMCsB0dZYQb111F34
lG9Rtgf2HrVDGb2bZNbH0r6bmTbzaRTvU8MtVL517UZYX6JgHfzG+rYaHv5wMsHQVEpXaw2A0sdb
Cfkp4gB1Pxcf4/TpmNWGg72jUwyW0zva/VJ/0w5AFmj6Eh0Z7xuLwPHI4McsICOncGVt11EAia08
XofsOiTfRnH3w2qZYpeL1ua4qoy1xn0xnnuSrkiq4OEVx8Jf8hZ0BIQ2cileLkFZljvruLtPEwt/
v7iUHUFxbku2V3dIRhev5NgUBwTb8T6i77Pe9YYreYO9J83+RcZ3Rlg7MCbGlOJgmydbBaRwY0IO
if0FJDEvyLJo9cvS7QK8Xm+V0RySIqiWhYxSplCypW3V3/EAKnoDxvYxCysLfCDdQzxQnyFsTP+I
AcUcC3FmIs4kJJWnw3yLLzC5+Gu2ZginRxd5H7k1PMru+BvuQMvoyR9IVToyZDUH34KdX8AhfGay
mZdar1At0nRLLPugNo5NzDlaU4Dk5XfkHbzuNVCTGvIWql/VcPots9alxsbvvyrHdZOeWu++mvU7
1hcyezY/yQPKdK3o1euzrL/U/mJ7t+Tlh/cKPz52wfwTOQqGBNidk2A8bStnFZenWa8L+9bPDGUK
yepoCqEHAT1TpRfVTqg+upH4FYWaExQP05hwj7JlKqaqmHCCKO57Lofe7NZ9hza2qOHFqPFsHGxN
uLQKAvFYFFDkA4x3ylAD9mzLsCiGPeSYC6yqX9fRHJEQDxJ6oMVYQ8glCnRTqPhfygTDlelGs27r
+pFJvFg4usY1JEDU0bLFzrebSxul+S4PEUUbBs1f5ilwCTUDmfR2WCNV8ZHR9u+N5uFK91k91lMZ
Jo67qy4Enp2lpo9Ogqzf6LM3tdSwtwCqArNXNC+TZUPzloDapKqO0bqG+cMX5YEk2y0ZUIEHDWNg
90uJn+DbdRWmEgKgG3OcE2VKv1kTWfTUbVDybGqh9D3iIGXBm1S7fTtCsWPh55odJ27x0nLKPFya
5rDWWp0zZj0RLjr8K4S5KrFGlvXsiI0YfNmLTaPzgexlLAf7kaEcOEUU3EIhGFAMBoR+XwC7B8re
J2C6BPRNuRDAAikrsWNjw1CvNOpZtZaQO5hJ5o4kNxnevgrIQCW9JiG8mqtn5Kad2UKImAiXg4Qi
o+oz7FubnPk0pUDHLt1VOD4V+LaNN3ZGjL58Zs2bzSmOAb1tPKbf8mA4Wv0j68OChKhzXjeuE8tU
1e0zCH7j1FjEzTE36Tjz9o1IqrG3dpkmoUpsTn3U7jtihQT8o7RqAEks632Gy5BELAWiQz3bExRR
CsSW08OniIB5GdpDyLj19hd5fd3EzJphNHg7aYDwfMrmP7tDoXDFompgJEUpox5GHQHxnGdiwmek
9CENV76BdD92CrZpV0RXy/b2RodeObMDAtimCb9f/OgLq2fbuzJL/9ObbJj18ExORyMdAvmoNyzc
z8H/llg5JHnVrh9sVr04GNKxU5jm2NJIkURnXg0E7GmO+LB9kV42tcgXLTAdi5Q5+11FHIqViIOa
8IRZFW3scKLNpi5tp4xrqgE4yhFfoO+K9tEB+UNxUdB4xVvYzcAPYwWRhk/WYUiutFbkGsAz+gOg
33iYF1+TPY0OvF38S22i7cJbbVxINFKjYUEzpsxuOvGvn54RWB4DQ3jsKRi/CuhIxceNkcqfpsRg
XxDZ3KS2ZCfc9I8RmWGFCaRg/0syzhx5wMyY7eJGuKmUrQeLoN+AKIVmqQazyYWORdf2jkQ9yd1j
gyPwMQXlidASE8tlYp1Ue6sIvOxRs1Ym5mmzGi2Ju9+ibzoF1jOGy+bDD35lAW1uPUck/+YEQTVe
QwPoG6kULqSItsPsGU1b9h9mZC9XFLSDtc47xpaSAOOfUgvw/ozvVYZ6RInWSFuvOAMXGIjlm3db
MFwkeHrNq9XmoGkJkRkzgrJiPel0IYz3NIgPuOII4fVGs3/K3vrUXlq4aRSGhghyRZ46/KL6mxY/
BY/TZHbieOQRtAbub5exD4xHKveV9CGai9D+0uxdrj6jjPZfW+f+P5vRC/mX5bP+OWkzN0/Rfifn
AS7CIyEBZJCYSS1dAry/8VnQYrROx7Al1Vs3s62GTyQE6M4LvKYPWXzBi1QtdCkSSzIYVOOnR/Wh
5h86hKpcIoWbA/bOGh4+rWRBJX95dhtg6eChfI+ElwBkL74LqsEicMUHsysITWdQDT5u+wCjZzSf
M0rUBZ/8UhU4qFsmpr5+6ePdpkGGtiZmKep61sIBZTbKUjLyz237rUN8iwcWWKxWU0wf+EVoDK3A
DwVbQA1T8ZUTS+zXK9okAReOP0Re01WB6jL54EIaOZctyR3ROpVJPymOjUoHBGvOFppWcxBre/Nv
cyLCljTGD8od8dsiYFzAfO0Nknn+x9F57TZvpVH0iQiwl1uJonpvlm4I2f7N3jufPosBMpgMMkls
iTznK3uvjRYITtQfbPbNaDu8S0gPdW0aqIFjJdAmIkwRa8xH3TAsBiOV73BHCUf5ryTJQZmr0rL7
w1GA0NeYdHfERK0LZdPf8NF0hK0g4J7zB/EAyiq/MWqHCsAn5OIjnmx8OKo4RWWUE5QjUN5nwL+X
5Q4EHqwzOweym9sDgE22ycgAmAM3tLrqo1uSNXECmoUcc548MAtskqf3hxMK+xvuGgbdERli6r4s
V1n/CIHFd8u5BZDeAAY1b/fJlXlrCxRtsHHluvM8WjR0mHV7pIzQVITqS15TPn0rXgn5VlZ3Vn/P
rXl7Kc/hO5KFxqaEMbCnmQwcHtmAQX0xdmf5G2gc+0GdDCnV6eko8ITtCaehhDZWoXSCk4CqPY6J
peL1G2ZScpwEf+yUGKNljvcT0GLPm2mRu7D+5mppJ+2S/4keBJwEjJ9IW2JYCIt1XkAH+mp5vTi6
/GCbNA8/OFGCau2tq+ay4t06P/yO0478VBdKdy6Vsz1DJz5L+Z+FUqecR1unekhXGjbW3pjPAobA
bnjlFVbBw/YbWtPxE/xU1/QesHGu3BMy8Ty9a8mRhalFQAbPp2ur7eSdxFKCpyJncGfoiInmUFHk
1qbA8831yMK7XOc+TLYFqo78a+R49520XYkiyS8z/l6yf6JVSVdNBM3sSMTmcooiDW8D2wmStZZM
gLo/BB6M54Ar77DU8JP72slPL6DUQLgJvyz16VJqcHDB2kOuQKEEFJkp+I4IT5zp5DLPy1+SDyvs
cXNrZy6YDKnMcMI1fZLSX3UPXczaGhwHzaldINjSgxsOXeN/HyDzF7uA1Yh2DWZfsuD3D3AuhGuQ
nbQS8a38qlBwT+Xmkpov99YBMmBpFTGirVdRPkPNQLtXiRcJ9mq3D6XtgMWd+MthwSCD+3JftwBG
D2XzcjXkVxvLW9UKupflcIme+Vv+ps/3nvGXeh5wN7HaZJIK5AswXTKzrRPb19q8Zv4wL2oj54zA
HFEKuNMARb/5QFriQ1mVtjUl0iwY98o6gAjVrllUGIBU/nk0J4xdu5lB2XDwUM6p4PKz7YTJTr61
3+E8oUXYMSA8XVbb7Lv6Fl4QfjgAZ/dCwEKkRjy9gi8MLCqkdOHrzb40EMQVxWTDUanlhhO3wUDw
VY4mBK8QEVq/7YF3dAG9hFzSua0yirJ0fiMj1XEqcPv8/ydCkfaYMFFIj/Tv4+hFPK7BHQGfshJl
/WOy09i5dfKTcZNpQS+ue91HaMIMfObTH+kqz34Ysk0TGAh3cXE1eFMjL8923aAdsmkcMqhuwgZb
JRhFeSRleZIpRSELNn8CwijUaDD7fL7qRDG8RawgFpL95mzpYETivoZD3FGcj5p2KW6FqkiOp7AZ
lwr3EBUerYCigMNjBWMFlXooJOEXIfxahRElMN7zpUeTPjKs4jmrFgE7QoqDvIHYMmCmM8q3jesr
rL5LNfhoCIKI7ByVv5YcLXMvoSweq5VXQOpM3ll5yrUHi1RmTYl1TblYpO7BeKs0fmCeJO1OGQ9V
+i9qIuwWBEEyNKQ0VR1ErBIzDtc9xOYqKh5DRiD70SwfsbEiA5R3ohZ5uTpmOxXz25VKKghryII8
iuruxOquMfBiMHBMrFnuro3SA+lpq/WF3YQW3Yf6MoBUcdjtjvzzhafOjtidtjfU8RGALEZrjUmk
KngyL74mlKl09xqWN5nvr8eZ0zGe16jIRg+8MVuPFJFIj/RHJ2yVaVW+rVq25iyAjX2jbDgkcWAJ
U/9jPq1JiksHptXpIqXUr/JT2580wWYSjhzKtE5CiwxiC8GVPdJu6LEMKmTuGhvZx5Ok3/NxN0I4
0bkP0LP3U5pyTs2DUYqxk3UbG/g+7G4Lib0Qi7QG710B8bEQUCH712i4B9E/FZ5li6EoCZxq3ljC
PZRSjCR98ZKk2md3oZ1B57CrVrIX03Kh23aQmft3Zh4QFun6a0i2DLsq86kYu8Bps4uuHs34rIUn
C4q2tPB6oZ3jf/bw4WvubzDgIwiiA/atWWmE0Cug+JQrv142ZXkll0gvUcDyiVPvGqBNI4dZaGFd
x5jWyADEj8Z3ziLPNW5QD5SSCnGLWylML162gpQE2ysepYNLFdHpW9nbhyqSQnPdRypWSH1y/dr6
cIzklelBE7Befn1MkH62lPwFt59COQ6hOjvGfMk1hC4k0saPV1+K9IAnqZRgoca8betKXsWdcazF
A4dz7t6pAWSUmtUBV+kgrthVhel7pJrSWjzxyKNG1BhQP8SPS2+lFg8B5yyliRQLq16DkR/6nFWU
++zjOswniX4O2kdt/dPHS95QvfJjr3FOx+2Z0e0yHiNQjlJ+ExFZuAMTA0+ddSKtRfTGnVnTCJVn
T77Jw566YkIft3cdAKxgrlvSK+RzPsmks2OdH0drDagywoQmRe9qeJuAosNrWx0NDDL5ntYolZDN
bKPxBrJCkBaqwPQf2ekGuNyKFa3dSFg495lyHoNZW50HIPXdmhlyc2jRp/namvdphXCmbE+R8OjX
gr+s/SVDvo4bYHBsZj0JJyDYST1epijOAHjRT1fpX9w9RevpameuNS4/ElO2RblrZAoPGMiGu2bY
RbBVa9798FIxlg0W6Q+AKkgckPUYaC9MLNTE1BdXq2HiOKfL4jahFMWBjSozREc3LgzZdv9o5nxU
EFWIrhgLw8FN9sG44zOaQ0WkwLHU76rbNena91dACw+5vO4BPhezcD9NXemTltyaQfrn5Ysk36D2
cXEUjNoCoMSkWJZrGNLEF0GsAGSk/NKC9TBBg98O2xmRiu2r8X5TYZuiCdSPo/5G4GJG2H9WCMsZ
N8PxQcr70aJXdW78zTThbpYQr1gXJTC3+yvvIz7FXJh5EhiSKz5uSgj2DQwTFQJ19K0vnlDqgiyA
VJAOyCYXDH+1zinGm9qupZq0e0fIXwx4+v9Xg8z7ZGFRpAsD0dvMYgz5aeKToK6t+BwVu9rcsIBz
JN4AYw0dQl0CJIyiFV/bWJ4raW9oi1R+AKlCSqVLG3tyQGFoKHSANhOVSMeLXe5BHol7hC1Va+NV
1yiMmnjbA8jCNqgCt9kJxSrWUJTxAky/kZedXO1Lll/8CqN8KkHQCZ8sXhv1xsMnEPoX6GqcEij7
USDWJxWjNBCDDTbAxrqinijaOyPfaqDIoHE/+s1KMRm372qkHrRORXaIQXi7jJ9eluh06UbQ73KK
zW/D/MoG1IRNYj5KOwjZXXTlWgiia0MNwpQicb8q+MIyA4wNQVimjvQR7w7+N9rnFTc0T6MbbhDd
8d654hG3IUmhFZQzc4VYI4DuFa5tnwlICLFS/e3QnOTGyhoPYoTBHZs8FR7bAOBEIDAgN85Jn5tE
RpWCRmTrMphQEH8XaNwp85DW/E9E4RBqMFoE4t5MD1OXSEoCYiNtMcLO8b4iYzsRccHgy7PWXZrS
Wg3mZTS3vqE2fuiK6C7JOy5fxN0mstOYE29AxDyDaRgZNDystt1qSO9E8qX4d6ESjh0KUHAP2dxS
T23mUFqhhLCKlYSw0bcuenXS9IUbLyleY4vK3UEox8XdB5TtS5QVvg4gcaeKa0Q/gOdrBrbxvqFa
FG1JPLoxzdyiJaxZ1HGIC3PPfPf/QqQvwFd51uG7EqiNVWrUsEghwNxJ7RYJhGtcLR/1zBzzHulc
v6OJeUPOt26UZPs89mxNAU0zZsiYzG+2b8yrCR+yNkl2SryvDP/XQPGDF0W/eyQpua7tC/1q4/ul
y+hN3DZs1vMfnU1kQJul1ciHuKn54RmYD7lAVcxegllGVA2B7TaApBUN/jSQhepTIQrvFhppRfxR
M1dijwvnZh5AsCYJCKNjfjOqpU+/Je7ra4zYwF1W8dPMt+34DDBDBktjZ9H+cGGIxkuWhGWYMqRM
05DmvEJIFZIKTei3fotoO9R2TlHhDSUTA2QMW6W+ZjpgetwIfPc9k9MmVNYaTg382jmj0IAKfAzW
IRSizrKY1/w59W+m7HMJY8Hv2P369UGRP6H58sJ4G1vvnt11riBmxh5v/Ugi5um3JyULkaWyKB0N
hEnIGUOZbHQXoD5nMvu0BO0wP0NnKHTN1irJ0DfTp/RRD68sZFrL0L+hGfQL4EAfQb5YQGb8l8TT
HqdvrIGwBifZCHMkGc5s0c9dMl8kGs2SdYfAuMmniijRGPkDowSGlark2aKq2lTQc4TTMCuDkRsl
heAn5o+OcrFpP2POUiyPHtNtW46TtIfJCyNadmMFIl22SHXhczECqsjxSqMbxMBRFBDyDgoozNLC
w33T+0/VXRR/mw7dtJqvKqx7CvvgyQt2dYVTLh7K+qvimmaGhl8BeghjuImQ0qFrwa8nM2xo2eML
4onyzYRXQ8ASU8dCOyfJozXfRvkcB0AeA7EB5Tzr1W1Pof7k1k16MAPxku+Yg74iAaCSvqT6Wg5/
SfIjTwGliFpka9elzIBerTpuFGVVgSEJQRDEiW9rUDJDnNE6OiGcIyAvfiRlFQSPkXdC9vJNhzhE
qP/1NMiuhaUAi3R4bKD9JngtciYysvuvi6291PyTNS7i3xrZVk77rVsPLTxmpHwX+lP0rmk+2pPH
sxgnNtLTVaqL6j18TH0uauZxn7c/CmJIIVm57k+kHETzn8AswG9dFCJOqQID3CrJl4gFOgiYU5sv
N3tL/Y9HFxNUb97Pmer99XJkZ9ozruq5xWatY57jXvzAEVVpVuPvHovr4P9M2yselkRCuKsSHUMk
mqAJlwKRSsNH2f+KrBEuOrsoFRNryuM+IHMP5Z9OvXYIyNrqpsi8dmzYc3QYPkQkDsqKero79Io1
r/VjEq8g7CrySQ8p639aQCoJlIIYqaZr+jMo/rlTa/vWI2KJtAelBU8YCbMQnT5Fk6jQuQ4ebR/q
VhADmN2wzuGhK/odX4GhouXGA66CU0/Zva4Tb1GFu5FWZWw/XrU2SG2mN6LIL5t/zICyeQJuLCm+
0B3uam5sNwuWAmknMpiWbjfwAIkov2U00GoYOYUQomEQIO6BaqmVJVcee+k0gcOCsMH1z06EKr46
S+EuSbcDlGQwJNlXGmu25e0iYzcO66zZG8TxMU4ZcAdFNG98IRHagbF/DB0DQQT57JR5IgIacr/u
7bL7R3tC1GBqt/Jd4ujgIRfE77HqZ5MFN0Lab/UPU3i4VMQK7PZvieyVWn4YwzMm1pYeX3+mA8Jn
QN9QbCIyRCNgySLfXz4BW/4NyrWNvrSGLiBdtTAbApchAPPpkMsv5nEQjyl2nIgmriuVoxH9Vfq9
kK+qAVIR14ouyY5qsWqBzxSBOUvxSxRoDEljcdxoWGbdfsyitQhFkZhSRSZdjVekSr4bASFi6jkY
jlr1J2Q83FD4ShpvMLY3YVhJ+l/JOWZY/lxD9d5Apkst/CHD31D/uJxgPmhPCBtu9OsbHzfX1+Jg
MjyMNq34qyc/TIyFad+FJV9OFqWebnyI/cikhsZ0Rn9bDEgy2YwhteR+DhAJekRLJSylongV6j/D
JO5rrUvun5qMSdFFSV9oVQMFA9nLgMMJ2oFYK+lc9QhgXjHBIJD0x3eI9w45SafbpbtXWJm5S605
Nf7KgDuQLTl72u7a6Q759aZyrkDSib9DsUs5z/z+VBqXIN3I7nUs94p48LKrnzDI7a4oUuC3hsL5
zX9hqtGaTS06zMTW/a9r8u3vBJOScCuXHhCQbZ4kTIKeAnMw13ZM6ajVC8fFcKjRYcKj40i3efJd
ZswuxEGcFDuDlEh/z6A6baBFayjEgUUYc7O8OxwDUGRFtMiWI7J9Jitm+G08Rt/bTF+JBnqIR4az
rqCafOTl1ZSvMXrmQkNJnXnrUl0xKxqzNZdo1DPiWcTYRixbZEGOgk8hp83Y+u2yZCStWTSVp0Jz
0hxMw8LoN1nrWMqkYinEpVv/Q/8IOPnJR0RlTKigHC8E/1FpS09lgrSHY1nEa6+PMYRPa4V/DUld
8tbUDkHmDMC+xHs97MaYovZgkv+LplzXbFgGureRpAWW/Aa5Ha5XaeOlB8v6zQYRsc8sUSk3Wfvo
nH88liO/j/SdwM8CTDU0x4Bhmrbsk30bnj1yqUbUa9uOzxns30xt+byQmNEaGueiewVU2G5FcrPW
rEXgprhXsOLYoVwuBNiVPiPqBgmZKa2G4p9LE9Sty0GZc4+ayXPa7MnNLuaHyNk7iuJb62jla5Zh
hG6YZJkXtK/1QfZ/9YHnRHub6XeafEkKriUPX2i0xChTcPwPgjcjkhgwl5BWjpX72IK1WYZM2gy+
R+YGM2Rgcf/Iic1p69EOYpKKPfSYYAIVV1qaAZdCndqlpsz6Bhle/6829r0FQp6LNxrxpew7JJy1
Ls8lEmPc+JXxaHloSeRrGGfsDKSZvvZZpGlmSff+k4//uojGUEN8P34sg3d3cm0wg0/yScSMQsDk
m0CHA7SVh0UZr6bFQMA8cd2k+EKCM3O23D13nFxF9Qh7DcgOFSnKk0xmHAVFKtw0mxEnvqdDMgYg
N6Z0bN3cYDSKsTEFoqyVtyo94YiZN36yHIK1Li4l/240hJfh6J78SL7+0+vccOMxCPuZrtx8RP1O
iEM3V38llswNguK82iOkkpjM9A2wMOXS5sMOmWNGVSYc2V70+E8x9CPA6km6CeYR4kaNdk8T5pIA
woMRYrF3e9sgV8ijM/81gz0L25qfEc+9z1Fv0df6fWT3GaNMny09YRZNsxTRGEIIQDB6QRY37XWR
yVPyA2k2/eUgV+yT/5XN1ZcODWkB84Jnm/GZkMzNmJkp31xuR4TcZrCc6hgoVk1GtvUwWZQkLI8a
gbYTFH7B2iz6TlgAAkcZLk30rbmvZjw3hAxVb6PY+PVW7s8ZudLg2+nyG+43MJCl6FKr0rZWH5++
tNWBjiCwTPSQWlRmWjourGxt5MbN0oJ5kKo0tjl+/t/objDYQ76PjpmkRBZjbb7sMd1R9OU7hoGK
9WInG3m/RuPouLyth0Uf7+2M5NaLjpo7kYGpc/JuelVe2i6TE6GkeY8lws1w2SZQnpBQaWq2HZM2
WGkpq4rK9iGPElNYb+AGzYgAM1i2LjxzV/RLkVlxDgepq7R50iwL76KKDDCowSkXcWyqVGMJpVjP
3Vph8dLFfxY+ciyPnrtSQgKDfCcySSiadflO7/YaFaZy9bypCX1KMEvCo6Sus5BJAVBOBMNDyTAC
6XvhJbZK45PTf8ihiwT1txLXBdJ6IyNNw4TJGwq2EiPpXXDRLoyQDQi5I+0g743WeGt8AW5Hv+/N
Ix7eDEO4XqWXovgSASq2VbER/emyxNrqSjOXNUlOXuQ0ry6p+dOL1SJTOvXVswp+hWaqM/l9BwgC
/Gg98HaDat5uSqT2X2p2xw7HG4CvvBjswscDDKSofqbtbwCHvUUbYjJ17FAiIAWoSpQ43Vn3dSBs
MhtKTGbmRmqXIbFM1iriVqDOE7+BnKTVXhi21fhSsPsgzZ1CYjgbSmTv/OlofUdkWJBNojvIeu0C
5hluUaCsBvVMA68kpMmJaT4kZtVa/NaTTV6+ErKxymm2vB7YyhZbZMR9d1D9lQmQcBReg0ZfupE6
BH4701tXARNsrpryPR2vbbI3w20PEcsNfxIWLVb/03ioWTkg1egw1EeFIOR660squ9LpYFC84Abe
YRZhSoeCVsAt1FgFuIvGVGxmRJzLlfKT5Pc2f+YjeFaK/TxIF61pcEK7rPa8huFKOptVUXYKzfwx
nDIWsUr3zoavwNNt0Ru2YikOG2RP36OVIAnEceNRYLeos/nwVWB30Zltf+TU4EbVgBhlMpry8d0U
r3mML09jDCjHcw13s2ZeI2HZgtDw6m5R8hLKgr+Qe5YZ0gyuDVBCc+btYipXC991Qf/YEac08beF
s58hxP3zi3ahhz8t7KxsuPkQQDuVQCyV3eDW0D9GvMN9OaCBH8KTXyP6dHvUnMytsl9f2OkeTkg6
ofwJSgXbA8satFse6XNYpQe6qTo4muFjViUbgLF0wXhGgRwN1xRllRTdSwm/o6qvlSrYuCwwmF2y
unSTq9ZRBlOGx92jKViqggup7kn+ERVGIlzwJmYKqi2+1P8f/T5etHo9twN0VGZzD4NLo77GFCO6
9RZiBLVTcXoS+z3HrFTsU94wtoUCNEMRIkconphd6/KSMk0cPkOxFeqtGf/Wx9J1GGTMmB23xT4f
J52HSg38lkJeBOOeCsi8l5Plmca5ZRN6KJSX6YZzEaYkM0bvPNWAon8FEmX32l0Q0b3wu+gUh8XJ
1/6JSOqAvcriS8IJk7y7+GdMM0J9dql5QbnCHMIjrsfY9K4TVnuK04qWVr9raMXHJFzJ6lMZv6P2
mGZvtFVbpdkEFtumdtNIx6j6nohfETkr6j8P24egENmFGTF7tDERvhRlnrz3p5AIiyJP2YVwYPRv
jFcSkFnDxpZrt73TozzKfnVx33UfA4DSNK9adxzGyjXTiHLjfUupW3cDm0Z2NhPaImUCiZwGHyVb
/rHdIm4Qe/A62sxJx62YXhGqpjj4RMC/dpYtPSAH4wlrM8WcPxPKNYdpFl9b7utymCATN6/B7bKf
rHHdTZHmVH66sBC7C7qKLvhD2+7ni5nv7Rg4uNUjxug1mj8ZRthCgphIvWWSOmdunMw0YTuQXfjK
yZIxuw+4DAkBIrIGgbmBd7PiY6ruwmgXuIeu+QRuZyfDm896rjPRbGrXrtJH3JDFoGIKxxpqAhVP
CLiR+cuFjpS+5jyjeshQaijsnAb3OXKc1JhkNdSh5BtgIMUZnjBZSYdnroNXRJJExmwdv0vrXplf
hlAcROCOI7vrSYQpMfisvJs3fAB75elKQyKYnyGVKI1DHwBXzYfli77MaoRdRUmBNwQqTmxnAEnS
XZV4TsDBkcHpUPIz3XzMpDJpPxKqeT56xL6wGFzpDF7YrHbwxbXUwXCBR1vHpBB5X1gSUgwx4hYh
FK4oZ2oVLGh45c6hkKmaHZCd9qoHC7nddjw0KKGM5CQS6vOTZccKm5pgHGLi341Nqa1d9co3n0lr
v7DV5HsU7LQ+D+PCkaudgC/Vx6ss48Ew+qvPP00tIMuH4pxsqv91EqgRO65r7kAE7u08ljimM7Dt
0o2pOi+LtqiMQ6aemQgk09Wbr7ivUu2vE0HFmF9BeWIlNX1Dg7GVyK9T6puRUf0m1kpPAecn32L7
5nnciu6Bks3Tt53LpGQjFnxSpM3t+yq2JyqK6uDKzXmTRAFQmgDqr1liTjKORkcmtWReQ2ztRlfO
fPlPh4bpTqCbirQQxle26qq2Z7h2W8DzL1ZW95X7F0F9WPKl83iaQiJkGxve4awPSUNC1Ynb30my
aKGoFk5fd5HIRywZgvQd56SvmtLJNGUnL4FUtjD2waR1nbLIx2tp/gLA2YzFVxDccqwxaCli856w
T4b04qunESmHLn+smHoJFnPjnkw5cgbQV6N1EcQd/RcYFJ3ZEpE7rNhhRUv+afJ91v6P7D8tiM+q
X21lYRcWgNqjZQktVBgcSuaYUQFXCctmAwKWj7LdEz8CfTn/HFX6ipWF2h0Vkw4rfrSoj2bqcNYB
qmrDlaNUBysaFEtjGqa26PT+ZB1hznddPDv5K0/fgnq0EMbL3rVAMgb5vjvptSOX0sIMQD3GniOT
xmENlqMWiGr0q9OAqZWbjKeCUKDmpyzQUXLKJuO5Tc6IkllzhrP1dMuALLLD4SljcjAoyiRdn431
OSbwT2LeI8IFyDZNeciGs8FWDjskvtmpHT7YAaEvYATd34a4AGHhAx2CwBzsw3ae1I5VA4NoZlzS
nowTW9DmWtMcjMic9dLBAGA0ohDzS7wHWrKMLYJBY84crvtu3v3LDWMm1ZAkoc0nfslI5tYF/0zW
7x2IwKR6iIxs8vJW833nty56qinbZ2MbiuZCco1Z2C2dETQArVHCzlsB1eWlNKdoyKZ+f1Ygpild
Ipvp8ZSGHBFUcBDMSi7lrnJ3kJC7CoVZpw2sgcM1UlC7LAX3qDc8TRlkaeWlUEflWXib9IV9q60m
nQWKB8XT5rn1QS45SeMnMUPe+xAb5lH50NmEb8ZhxyIy9niMmFlVZOYhu8NC4TOG/3jKOkKd4GPW
HZp142bndmtIFG9nf4KNvPQQDTBoWWEBLXOW01YWe/SGNHLdAQjTWC86htZCeBFRgJqEi2yw5EU6
hjEK6OAs6ww58arYQ7xIRdur32W+4mc3vO/UWrsAZ9t5K/1U8l5AMR7AS8AvnS5M3NDuRipW+QBp
lc0N3oyiuZviInUpuaJh3OGPLyJSgH+mxrt0qMozIMHKU0pWWn/speVgrREFrAsWwhzKPhRyYqQY
a6vKbJ0zuNGsV53bcUE4zYZIIErC0Pr0X7kLHB0KE8N/EXkvthta4RYpTcbPH2QfC/gOb1HzV7gP
uSOnDdSJWS215FfSNnUOuGelqdtGN6H+yfic1wXSNMwpdx1RGnKNJHy0KqSH4ioIXxImN//QMzfo
zAeNJIZrFEgLjslO+cIknoI7BBKuR99jieaenf0oYPHT7cR7Vj5LNrTbUgBIXUHPTqEp5XiJVCzg
/Z/VnpIRRQq6Vz9mMrZVotwRaAyHCZYQdRD8FJUlDQ8QkvBQ2g809lCCyICp5WWNdEErc8cDEGj4
iJ25GzLtJ0DLHb49a98ibPWCu+sizpNfWfYqq4tFNmflbuoSLwVzd/OqRH+Cdga6kVJ4qKn7KiVl
mYEtbAhkNycjIqmsTLraPx08QCI/fAQ2cfGdpHekCE+FLynxPlr+TBBIW1TYHltXxsp1RFJOwyOl
kLOIXKZzMrQwfPZWesrllaaZqN2fwiDjH7711qoZbon3144XuV342l6ztrGsoESSQ6wgCLjtRq3n
BcNA4VmyQRyRwZoPPf5o4KosMV7VzOG74C6Vu+6lVKcekEb+kLNjQlWVL6VgnZTnsrlIpTErFCJz
fmTpqvhPoT+GoE8prdR20Qn9DFt0yTLRRC0/+I8xuPEX2GfcxeTTwg+oy6ts7FI2tjNPPXg9iPT+
n9GxPGkYOAErbMmCYhsgPsveXczClA4q/olrvPtnlQWq3yJ2YoLXc9B2+SULJv3TAJOKbXSASE87
8X9qWwZXbJf5KU5y+KTcgvCB/t6ylsiN2ZoeKEOBFuBOJUm2LW4MpJAiML3r8ST0V4EXrthOjmi8
9cJijO+a9i/ybonOmuhhuGc3veoALtxPy52nw96JWoxoTYhN6alWl3YnVeuO1QAaYyioemyt/HIT
eM+a3WkaXdKWsUvy40vfPPSaci91tswGpOtN4z99Vs5De3S9q+9vFWYCZvTEWAtBJjeI0QRXVE9b
9Kr+hnPfW8sGQIcuO26/0d1ojtBOlJ+sNp1mYKy9VJmf4YPstX1fPAuy89KTRbVKmq5+orMwSVy2
Xl759oQ/STlG4XYYEJk4k4BMptHXN6yMpg2HxFxPzi5W9tILNvIMxQYwdaEByr1E1EKmByssB0xI
24Q2c99UoxFysuwKPWLWyzkEO5StAIFTGdiI9yiq4FhrvFjq2hDmfv/rO0k/g+9zdKNDJq4IBqPn
mRTRuYpNkaZuUaFGjXDKkPExzPCXscjHEIfpgXaprDfcewDPWAr2OysAXrFob2wJ0TmQRkESB3+L
soGFzNeLgzjuv7q/HjLCqWI72SJn5bGptAMkUfQj0XhP030A1KdcpGz6+lXq4Wvf0scm2S5hlZ+h
MFKeZvqkpZEzINh7WSGOnL++qpSlHVPZM1L03GvGpxjGb6PK2OnPtZDwDwYoFthpZSTsmq464W2y
Fm19rqO7yFwi1qHPn7pwy8PvjKxTGQ/DdNX4cHRuvncsXhjX9eE564GfHTLyjv2VIvBJ7iabPDRO
PKezvZCvum4Rx+fG3FFdZSQEkauAqVaHShVvq47P9p/GeevBfF568cJHz4zzJ8WykrAYXHgohBlD
y1tLPabWOQFkS/3Gca/kR2XYdiNJRUQG3SPdjnwIyjbo2qa9KHgHsZngiUVV4TNrs75klQGk9aUB
ydRJ75DJic9XXrwmsxiVD8Jmt/0wM3AQYjIgbDKsjstGXlesF6sCvOgs6VaDhQBNng9M+ZX4xkQy
858yDZqWc8/hxbwqHt5dviWiiMcnkhPgZvgeKEV+pfxoqYodJE9fPinIsPyCdGL8i2m9KJqPhAoc
IpGHNdOTRduUbr3yT4w3xOG5zREgm8SYF9onJobrYO4SlUnfdI96Oz50nVACPm1Fv8TlvmOKjjq+
9dd8OKn4TAynh4fc3sph17LpM3u04dGWiVSuHY3yWlg7OkdIiGSrTZlvpPNmxldCTH3807cHyWKH
O1ZABMFBrnQGfiphA1DwQ5JQnLZaBvFmBHkmZqeSJM6rRIkckASNhnNg5EQ83UIP9q6/rlMsIncp
vmnV0uip1stT2YnkRRO++wqGnGCBU++jegKqh/iT/+Tqmt5PJ3tFsl7cE0x5ymlNyaOrcPFEERI0
8mIsggftimdWS+j6aeXd6e9l+KcIqMncFQv4Y9W8PPfSy+z9cVrwqFU17i/mg/6jjM4SZkeheDbN
PkFELw1A+RZK+9v3MKeMl+Dhxt0UyTGADiNDIw8DxVYwRVkc95Q4A5+VkfcgL19R8YG/RvrOj96+
RA1r6ZqGvROPhkJ1xrE71YXIinvOf4GmyvuDR8ymkkDz/k1+hMpqc7x7/jOU/uPoPJZbt7Io+kWo
Qg5TEgDBnEVJE5TSQ84ZX+8FD7rK3f1sSyRw7wl7r31yJ1ZpGmaTRN5mzYyaFEtLr0IJPBZ4d9pr
Vl9a3hWysuvmUdErVDl496PMfZT8VCxjDNB+PUPHy7JXajCDmCNP9L1pz2OEcyu9Yu7iU9RwUG+Q
EYkVnKZPn8bCDa2thNRNeuUEmg5BwZqUylwDAzQco8+cR91EaIfWVHuSjbQW487VtF89ZCjFtn10
2HGvQvXcVvdEJGfPgKJx6pQ3BiELQ43OjdECjxJ/ew1Et+XiMYOHZKHA3ljGbTZZ+TD3rTWgJoiD
GaGBmA4TcudHw8u6M5QLsb8V5e8CWwyBquGvKl4Sdvgiml2aHeRhEpatiIM/e83SW9nfW4TYpLRh
+PesM0GPVoIcIV3rBWXfkSgmn+O9zD5i9dYFcDVfOQlvYPyLfmlQNQXZj2vP0V7RDyBzaAfVtNxK
MWN2+aNRMMQwYDN+BUy58poqyYwuRf7V6rts2gEzGWT9NGpf6ggzZUQFR+jEb9W6aBga4ZLK/0Ie
SvrvZVNTYFodbXdoyXiMboRVsYtlEEWGO/vfyHDT/Biyv9FdW9enfSIdTX3yWDDC4MACjzQUoBTH
luVfzfBeld9VYpv1Z4m6LQm9EdnGkBs8GSgfjsXMnRF8651NCzuJDHAGdIu6zZ2QWiRqXBNp76rM
B6tpRwMg6eeJVbYq85HfCnmTpJyiWBWkh6xjRliUv5Z8SVi701loKIPNAFAKzSIaOIY/EuSo7qRV
Oyvu0NKfW/WQdo6oXNP6ykijoGHutA9fOkIHiFjT4UvCLCgzvmInXh8K1Nqq/55bx6B8K6U3qdml
4gWtURqqq6RD6I0UYIOuRDEJusXBeTN6l9k+wzXAiRQ5EqHMyTUBTKxtWh0IC4II5Rkvao+4sMVo
sxJHz0f7oPHt7LmKIpGJtNtVbjPvJl30NHSHxvAP0qhhPPRGXJUYHOL+12JFqJ5rnIvzrfljzkz7
GyILVg7i+GxV/gxTXUP9M3LRKft3eX4m4WvKhrUcwUgU8K8yWZu+29DVFt9VjoaJPc4iXBeM1hPz
g9w9esj2WDBYw9Jt0gup0SlvL1P2hQCM/LO7ah1aio4uEvYlDtK+itywDU/pdNZYTNbLrlK65wae
9m1IJwhvqCJJc5lTqoDFyBzK8aDfwhZQIMZxa9MzpIb277/xa3FEuUKI/Fdcl9iBuD9QGVZrXwZm
xCF1xYY4Dxe2cl3iBAMrDDfpgAl2Ay8Ps+mOBLkhxJ4Suo20NYxwB3pGJZZK5uDIX2XwOZHqXiFD
p2no9oblE9fAaDRYlAeo+SoqSR9nVY63G8dVbHEDlXgYoMNwxgnkUTPEMBNAgtQrKi5PYfENrJAf
dMjgGoPJWsBWRByQ6xtweXDwsL6Uaqg1skt51MPWk3jNGqZpaoaf35nFfcz6COJQccHpwUarG1EJ
ua3ynYVYx1EmRelemH+X5XLY3YsrDYJdWdzVMjJpo97XiOyZ3yulsepQAM3MHNARYj6idwZuRhSG
4erFd8EtjhqsDTtimxEV9zs9NA4qos2IEe8MhrdV6Y70VVGowI2P0bQVAQVnIXI6DCo1zVISU2rI
iEeN62whugtzL2WblZKZK/wNPRWLwFzECRoFYHl+rfU/nuROuPS4wFOGrSyugvKfyvClXyxdxWEl
FduAlJKsIvqSWFNG14ncOW0N7+1sBj4JqV/N+DD8D2RlCQ1d4gWtsUhI3QhDCisRfgxB2fYVAQOt
rdfn5UdNaJaUWlgLLX8tg9H9P1Jiq/AbyBJVXH2KY1eqJEzmJlDnhU7U4eqRpldt/MvUa639M1hT
ywEBxcOqutkIb4EFwhAP8zOsMQnMXuSU2EhgujAjcZk00P34jPPrDjvqDEkfbjj71GuS8Mkx0Zds
HKWK6FoRoGnzJI5sYxC+I5WZ7pI/8sr6XyoulhhmhpT6+5hQQH8hRM/WlnCpAPsDqmmNsbhheq15
LIODPKR2A5wfHH5zH/w3H01m6DO0iCdOSxm8jL7Ol1pKRZimh1ScLHtb08lJQo4IwxrnJRAKbBVj
fIw2B7H882ngkxF/0sZiwq77JMwqvlvh79R5ihuZaQBQIG5mYUIJPv1oHQ76BAlRhbqMokSj+56m
jyg9DbT18nKerWbGjT4KsbNSv9xw2c2IP0XNdqonKPzeMyxNSL3xrxbMmNTWBML39PBqEUwBTZio
BDimzGa7w6hp7HYmerV0DqNF4035qm2anThyJkdB1DiVyrDBddMCChRxGo3LGvpDnHlG1+GgrJMB
ORqmjxw0ETHSCnyq7BLWH3NfQTz9yfU/Vi3BZDk5PMdZJBxrN0dUyYOGA+IQ7EY0jwkfctVvAW85
RugOvABhdqwkxuzaM6xQnyXQrDsBOh6cRGnampwRJf+4qv9QMmJdg4+yp5AiMSE7dSM/b3matPRg
AhcZN/l063me4Rj17d7QtubM/7rFp6F1zKR3XJMd8e5ockbJqWU2lEyI6ozw0folRgbSL7Jzu4sZ
oAJD/8CoREkedc3nz9RqK5vddDQrcyOgkfYJEk7wquYp2y90orjdROUiitjcvN5wjYn4gm+Fg3GR
2ZBMoKh7obegDxB3Y72x0zfaizB/m92x9EoMYbKwHcJFW7AguU9Kes0M2W2opTUDWs/8CJPziO5X
59ObglccfrMxVIZLy5hZe80dRKLgw6CALnl7g84nBRQoJAuVGmyliLE/WfPvRGCQQvZaBJxj6+DA
Iihyqk5qsu9m/BW4FllazsYuMrgrapvTeuK/ntP+fdETp73sZBIXoP9il1ZVv90iIT4MHeAC4dio
H/X8Ns43vFnbtNj25Rb3+/KF4tukNZc+QXp7GJnijsGCQ3HdpcQCrTGnlkw20vAyd9hilUeP3KqX
MSA6vXZuSG2ZR0+XjwufApBKYgvdH3NVvxPdhvNY7T3cxR8pMGTR9zoT/3Trr03RnXCRL0zdeDMt
NKaDmGx4fzpr9NJ6A2gOvLWJGwnAGpMO0yLARd9hEDH766J8Qb0GyjyekbqfNF37kHAkBF+D/Og7
Dv33KHzQtLFRGuiKyq0iQS9JL0QlhRaquMrTasIP37M54odChnJPLWx5kW3o29Lum13Z7nLlDdY5
PoCuPxBfAWkExMaIUQNSpsUwibwSejx2dgw6TMa35RGVkqQeM5xvXQZL44ypBt5XxBpy2PCHihy2
Fy4qyREzZvwD1PkrWl8Dayc6lbj91zaXpgT9+aoBgJL9iXloArUBwJ8jp4eRQIolgON4j9BAZtES
87ZVMY8OIPMj34ZPA6EIDD5VxY173Rk1/sz0i7a00e5klYw4K8x0x1VWot8lvj0mZZMpU/MzDN+j
coAmaVGkkC6AkLsWvsH/9gMqUQICDq30rS5SvNFrJK+MqMaoQCc4hWXyhSFDwokWnerS4cXWCs/V
ZEqar7rb00/F9YYZ7c0Q9vq4SRSXzzPZYwz1B6YFuVePoz0MJJtN70VHJ00QhxpqToSkwPVhB1iu
QpBR96p7pITfKdieYKT6e5/kXx2+U3kxo0PJazwgGm9y2zBuFOOdeJZTr8aP68eKq5Qwa/lyMuaZ
qxxZhkEXVJqoRN+r6ZRJ8JNZifcYdRIcQHE2u6BDVsvEzsqVnV7eUn2ziJpTrhXBx3bG4EUBMZNe
FlVYNaGGN38kaNgYR7Lo2BFRu2xVowXXBdciNFelsJt7MoMZNg8+j0+FxpN5E/qeBINEYBI6QpKE
Ge96MsVXqnmtGCJyFvvdv/yQFb5b5PwHxViob2bsCqMO1Y/BD21Qh0L5MYwsDEcWwxHZcuwti/Be
DN9ShZ6pjliKwlXomJSpXief8ZVRMtkm/K4e95hYDyedtk9XKMCZtFULeiolllD7rPzA0STR6QL8
nuL4KtFLTcFHC5OKABjACyULqgHFwJx+ogu4mszA5+IR45AayFCZ54QZDP9ebpga5VT23bOdGhaY
asHQmhOPu9selVfWLoi4wdEx40pEB1gFGpHgK+IjkYxnxWcZ5wNcWBqWbCPK5soug8hW+f0VIDE9
CoLftEZqqhgblXXhuPjPys7DX8NYZfJqMiIb9TwTfFxw3rCtl8Jip8fGEXaV6R9Mv3uMpcrPaADg
i1pnJim1iD1RQZNA2HaGVX/Jg1FBxySqfsgrPC6VLRrrIf1bIo7gRFXqO6ixBkQp4d49fAQbUySb
qgDfeGntmmWXgmkequ6IplHksvYm7GvN3uqwvThD4i0WewBC1GjspKyKiBdoFPix8x0ef7VnUxlx
znszhG2uRGD88V3vf4bwVGh4CzWDcRrS+Da1O5Q/cc8zF2ylki1AsZYGr58nyKynODuNOGGdKHLb
kpvJpwuRD5T1ykN4JDjkV3CsvvksWAuanVuwZ4MO23FZPTU8wkLLs+sWPmYEd2H2x8yrTzMV9sBO
Svir8e13ABv3Je8II09u5W97YDWb/KzbcJcIdj9vSo6LuOSiUCRnnDgeolmGPfMkkS6pXnqNmwUV
XAmSPaDuUwxto+tXK0awy+FX8SSO5I2k/6AAD18KmNiE7GQJd6jpA+zpGD5YRAguiHzwdIzZYwJ9
8h7PuFjTgCK1kzf5PB7h4AtxtCP5FCaPBIc2lRoiuko6j4wFGnlMVIRCVcL9FdkeSTtiSHKJZpyN
5lJHJx2rOd/WEQCOTK+jmPwontNF/2Fif21GkBqiviuX6F1+yD4x7qnGRIn/vyeUCAChExYi8Ltl
qBKvgI6RTWrlR9989+lipYI1814kRgyMYnGiPDbzi9ZRb9ll9ZmUdIgxovf4pXNT6Ui1+e3xe8DF
mdWW1UTD0E5ELe3/qN2vSlpBB+mp7MaXCNwuiHVXogiRr1H0XrWH8l10Hint3+jxD5nSlZ2jJHO5
ZcvK1jJX+E7GdZ+ts2FbniFwCt9diofcbjz9WJz+z6n/InhDcYfPyDq4YCQbnK6rFeSyVXhQOEx3
7M/ujPdLdB5sizFXYUb8CXFkn/SreOtuKCPTD1wpMeNWmmpOnTUDk4E49HWT71zUQya4GYp4G6i0
8YsXT9mbfJyn+ofCQKCEdsQ3hqbs8KmJbIlhyBrrtrkr3tpfTCXB3ty0HyPxVCv8vj5lLVcnLm+u
3fWiXpd32U43nOjThSM3bTnaOp0R2JoU2RH/gzM9LdPNHDYPOl0v+ciFI38vFOxNDXyIlfnKHVjC
u+kPfJjkCuq/4e+/ZoXdfDJ1VR2yfeMLGGs0SIx0HCZwyk+/Tc8NeG/S3tAtao4arN32QNC2vgsl
hGhusTrikJAdNSHbFuN67Pb/eq9ubMy4a0YAwlv0JCiTa7644bCd38W3sd42nLS0j/R6lCzvbBwq
vFLfVuGpT/In8hAtwb/S45e9GqeWWFwYvCTv0i+uCyrK4ImUR2ZsZGcCWVE2W3Bx3FCxSd/AdvhX
qWgo1J2efaumw51IETdLDkQbHpBI3yf1CT5YspeR4qAi5ValgEp+pd6NOlD2HLJYo2WCUzYU9j2O
YiYH+GZIiK6qQ4QzqcarhUrWbgYvVqCLbfxx4/JDxPpREm+5vn2k0p03LjU2PQHFJGpjjmUcm+o7
WmNkvMh5HK0aQXOk64FQB4AZLlliHB3LV0t5AgitxzphsT9VEpUkEfBvfcQ9hAUM+boOzUYLHa2G
x0OwV6/JFzUDT0O+roToUQBPlDy16Esg7XswG96+6Ww127JCp0t/0AQcgxezBpQmj6BcwGbxXZmw
BL8lFRsn9iFVxGopvxrcVTqf0IqyusvYXfJ08AFFBOM2wTnWeIV57hGdLX/JVL9hI6H6CKbPqcp8
AEt7nDME4OUvxsSLw0OdP+L3djil2JJAHtTzrS12AG7G6DzXH2zn0hoRBd35TGsk5xds1yN7Vzlk
VHQHfs10iBOb3FJ8emaikqZwqpg7V9odmzCOGKvF78I53P/xsaXZ+6TZdfIxD8ylKJtqZm0GodaK
yjYF+VvRVZ4SCvcBOzVGA36agplF1nzCihlrQi0Kexr5HvOPhLyk2GQwqt4jkNzL4aUOn1Oya6i4
J4wXfiQeNL9nd+X/5sh+rF576JUw2Vk7LGkFcox9tVwak/dlmsq3y0ZULzezDuqoloje9hH/+8ND
Maojumrs8wv+jfONySnazl7/h/ORcJtJJ+t2O/v0hc6Ug/pH50j9n6w4k1GVLfpUs/0RzT2vccu4
Aimp/yH5H31zF2WkI4jz7mxmeri/8j5LebH1r5FYF/Oo8vEG4iMhbcTcVVSg8a03j8VwTqgbp+wt
M0h2YKrW7a3smCmbIfkL0l86dMa+vczElTnDKeiYKZgXMfhXC9PTLVizB3xBjNSn5omXEHk0oPF1
NpNzy4IvdKETzh7KDWBeWB1RqifXHPjBALUeh8uit0kiEVmnIBVOAuFCF5WTVVr6OTDGrQw1Tpg1
HToneJqxx2si1PE2SJSKWUoOem0CstpXG19HOdsy8evTBS3e8A1SuWUiWsdSqBGIWfp+1HBfRqW2
x51hD/reoscasbCziS4OMKJODFI7Au8zwLOSulG0uxn77xBDvTLVH0rccXKxPWgZmtijUDBQxY3A
mAlpQlhRDOtBlJBlofyL2FOZ1VDhHSYQXguclpwl5nIoB61/oNn6K3LMST+v53VLe2iSc+qIaFn3
tm66BVU1OmgyzX7qd4BzOlFOZLKvou/sjboCF3j9HghruuPoe/6E9tY46FhcHREbfnFsI78Y0tsf
/VZ+kkE0HkugUJ2T4/Zl2lJtWdbKb8z3BhlCFTX6mi+w929oHnBNNz7rG+KmNlgYfcst/4JX9b1W
vhDyJKC3f/TCHnVKuZW8hw6icVgQh6yvK0jzNKCTTfJ16VJX403M7pVvI5BEp4+rYw+nqdwE1Qbb
HwcN2zp3Blf1BhAlnXbmpwpgKfyV8EDiLqTGizd674YmSHzE+KtIO2L/rlAbdeeJxkiHXmSJ2rFW
1rnkyvkvrzc4dRo4ythZp/P6zogHaN0eG4jO5pRyw4208wTLkmN6MD7IsKH42zKMRXfsgakgBLmd
dnK1iQen8Blz8HV2JytF0mXHZCH1yA49cwbN4HazXaEi8tc66MiaICk0QFZolh9R4XWxQXMQikeG
K2J87YVfy6AwxjWpPQPFMmzU1B04igb5aupTE9TVg1BE1llwwLR6k7bZvlrERZ2VA+RdCSwO9Dq4
uJ1PiVHyVS2sjh6IqUAGNoPazNrMUYAIdtmQckbkuM7vszh5lc4zxRJWQrs2oVcxjOlTLeGPspdj
ksevL5yg4gSfDNZMgBsCf6zDFBzHl1lB/YWrp7KYecpM/rnBTP1VNuNOYG8GQIq95ds0HiVa2AUE
WDbdU264nEq7iY5VYDo+yjl9QI1wUnpioJnLXU2dZ4otV8/gudJnT+96Xid6FR54DA3shz/LDg2W
gcc9apihpbecGiYRXBFWcSIoK2XaShFoEWKPkuJZ8pzJy1IYbZkY/hujb8WCzse0uE0I2Oh/sPQs
6xOtuau0p3lU7cW4cDL8SYr/gN5hyv4hxiGXGMhDSgyHJIdDDnxTJdWteQ77Fs4tqxzRLw5+UpIw
OcF2mBkSLNunR6zMDjCocy9mEJ3wh2McDRTkfPUpETGaiJl7yzW+wxGgmC+zy2FoTJPAIIuzlPVk
uuth2E4U4NyPTY+6i2KspCvnFY8RAARxANiJDiD+msCbWySRdfV3PcL9RUwwjzn7f4RgoN/7xFyz
8KHc+FOp8LSJT/MRkAAQa5j1Yw6xHOTGZLdasy5iJNJtGb423Zxvu1CGloyEDIu0CNcdT7eU6U4A
yjFSjZ1Ya7zf07lYnD2wvjRzvA4idokh9ZgjYsdTL0AYiXCAcxTy5cVMDsrgKONCMInRKCGtSRoZ
A0zxCEwe1Fdp3krzJ2I2Z+c1NsY02VsTrwWa1i7AclHWLrNlhNYKccw5xlD0Bu8WVogSIlGA4qlg
PZGOKks7+I8DxuiYEjMOdlWYOLzVez2KHG3xA8toj0Om5+QEFdpuHKnriLUwKBtM4TTjd7aYqnd4
NIGGIQDqHangbU+FjZ6UWBYLCd/4RrWV8qdQ/jUiKv4RIXdD6hLHX/DPjAhTwGtsFgagPcBb1t8c
GaCIl/YE6kl3j4wedshHiqtT5wdlGI84xRlS6z2A3RErXyED0jJgQksCehW9E4CyEoIvnjK//k0U
zqpsiVCgunpzAVMmJmd7zOpiaV3gp3HkobwlmGQdnjtc1L0euAJeQqYeK7ORUXMPJHcY/baivlPR
GIiSv5bn1BaqhnXbvsZcKKSma0mPCPhtn7/3eotECd7++E/ld2+4Cjh+Im7ycJ7XKkU64Vn0dR95
9ydo+OVZ7+Q0nXG7UClN4qpQiGpbhaQMA0xNgUlWqECGIIlHCVbo4V5l0VnMDFYEdqAGOZmZQZaA
SfbcNhiSozYeFKznM+BdliHbCQx3s6wDF9O+6NaFTX97ngxiD5tbEO37YqeawNl89sfoIB3G3l7P
nr5u+FzHmbaaaBDjZ8IDUZjayuABDlFXTWzAxx7V00BZL2Nln4PQViJazaZwGy7ziHrC7JMjIYfE
Zy6+6S9yPByYdgV3VFqjIJESQ93LER1jFUK7oskcOM7MhK5C7PGUSH8B9TtJL24IRmBo5YOhXZVI
mMFbRDT2U4mwfvbCgqUW2zJatfILb2qlGfsWsQbWhoiEqdrA8mGi620HOqDCumlSDIFWwHekGSzd
ypj+kThxviP2Y6orNu8isy49umAdHHks+m2X32JxExNIvDbaCLaM4DR6dq1L5aNR4Zyktb7pWuzL
xvBXawq643zEpiF3l2kBLxAoYIeTeCpiS1tZbe7mtSahkJvdNEZOSIBzJZNAw7q7+hXCbMuuhQne
UDVrJUPbOvtSYluCkNitRKrIqNL3VEOHDYkHCalsPkyMEzjJ2rR7JGxON3qF35ccrBVECLjQZ+PW
97hvNUP8ijoFCZeaIiw7j01i7CAzNGPZM9AYWZMJzV4hLJA1JZhdkzoroToO2zjfFZN/l8fwKw+q
p6xh7PFLCUSH4EmJxRMUOkQkswrorb9Q0DdTkU+0hGVkp6yk06gGTdT2bqumdjozryQK0iWwedMm
/e9cGamThnjZZHP8HYOStUyCBAD5jTwCEyepQKqp8RtrsMAnBhh6SwM9C24hUXTDemS4e6Vbwn1F
Ta1Pj4RlhdG2a036jodThWlfYAqG/KRvid2kwkqxu6DxJIoUVosl/ojyHqvaggDGWYNqDs0hNamR
HEfW+OiTHwTgGNZ50VNY8m9gnSoknyjtmpHuwSCG14LpLO8wPXf4r9p+xXIQCZUUYmY9S8a2iLaQ
NZnqArekMCvnHZM9yjpLtCeuSRP8Lyp2Uh7INAkdpCQ97fi8NK9oqcSBF/9MfRZjnIH+uJCzeRVP
OUbEsomdLCTQR/qnipuWzXXFZrO1aNII3IUCnppvGlmkLekABU/A/z545CIKfnaZkNXqHjCPbPFb
td0V8b54NWHLxZ3mxf6uyk/16MIfVZLvehErDXyTRDrYYnwRBAITvBzhisUlJkrYdhNYZ9YRD2Et
P5dWklE7d0GofQ0523sTlfxRE5RnRbWRI04jXIl7qBQ/xSJFU1brjBsRSzWG+c0ID98zseQlsRU1
JB8PtxnKyMhsfltPO7H5KmVmgOslIXvY4uwrGCpzMBXoeSv1FSfvQnwH5kEib7Vy4YdoFRxmROTM
rHT9PSwfhIBP+mMZ982QKAjPLal2RrJDIyvbNiTdzBzvYnOLmY4ZcejVQAicABW8aRZgigLliJVt
7fpFgdW3IQ/gifExCt+r6K+KL6O+G2jGKxwpxjt3lRenobe4uJIeXU9Y20K5rcdXvIgh0bT38mFg
vqu076RPrEjiqfXr4vgMIk8i26FfHyNYkeM5ny9J+cPAulGYVWFAF0lIlQE4H2tyuYM/Vsq6Npxr
pHEsd/S9OUqIDNtPI1H+TUP9YRUiWuvJ0+PfdAZ+wj+BFJ1H1TOSCDw0hD5Nidl39kzh0A5vanEb
l25gkTfHOHxDerowCu6ywcYakMPcRETEduRQSwKLW3Gck5su/Ij8scXkxFqAXz3ZzXyG8hxzbWKz
QGadeiEKNCjyOELINcWNACpQw+dPdLpRdnYzHtEYh0prjxBMIGr4aMe1K+XkKbbOVXpPABW3y/xR
VbhVhWfLHLzCUwik0IIBgjBfEH8w36USjCCTHAAO4WEZIqo4x1AItTcc/Dms83H6FyYPObl02T2Z
I4xvmi3Lj5r3vPqn4+cQzjUsAqLms584/eitJ0DKhyrXNkRRX4PeNXlztUsNCm4m1MGMc6gXTlGy
54EsBC8dfvX6U9XucnkRluQuE0ieso7dqmKHHv+AieFEMXbVpm5ecYfzXvhu8eTPochRsffJY5J/
VSDC3UcOljRNPntOLhGNropAr6F9VZ4kk7spKThKfe9QH5jMVsEe68k+Qlqg930OIE6CfkD6CMFL
SI5x10zdYyhcyDYbrMpNylR6izOnEo0dtoTWfPjxSaCXZZUmxhA7fKYQfK1yWrm5KCCHhAYHcAt1
eGvB+POIZdLLv1FA7xF9FVilRLware4xrZ6LTxMPKBTGii3mzvS3GbE0RNVCk0eiHTgCFiPLlpge
ZEcYKi4ecgMhRsY4HbNqMG8h6JHVkMQefyHgHUEhbkyBoxMrJzmV4i4haKnLVhymGBLz1t9Z1bbK
/kl0bkhA03dit8bsaBC9lOzZVE6BWyXbhKKj9mJyXEYqCcX4nmE5tIeAkqj/tf3c6/To7ge7YfhI
REevLgoFo8b7Bxx5dPFXMT3HJyvwWY1Xab4D1wlJ0LRldV/yTS3LIolZf8TtWfKgzvXWhOsnwIu0
nioas5zfscc4SVJyoWytkQuzfEk4YxTyFcw1pcY6RbvfcYdDphVHuPf85ixIpvKUSLxA+5CPWy7f
DPmvaW7yMul2csoumdnV2AhXRQjODNkZcQMEqi0w/0WxWxpchGW0RrOPed6rpm1gPKbxNpFbEmvN
d7dnC8LHFkYAOwM89qwAgNEK4NyD7ncwi6sUyYdqQLlVaReVHg6DnDluu5jMA9nuxVuAtEGM30Kd
PTa1LNAFB0npHHzxUyrW0a8kT5zwu3NL6c8sfpTP2nTMbp9jaFCINMTnDup+EJ8iYBkdDTixNoxm
xZ3WHoXuoSmArratRTowZxua/PCvgiOe8uWbOsYcAFZUwkM84hHAjpAW0TUaEYbcCgs5eLQuRPp5
dFnlxhCpD7dLOetPIhSEpXBdFkW7liETo746A8Fa2G3T80wxy71bMGaEBMX/v5pfv2mA9WF8xnAC
ZkpmTQXpt0LnZ80UHwq7QrTYhUKsqemzIUUHlusJDWc2Akdm0tnpLhLKobgAftTuGoPkYDb3LSsC
0g37PHdSTj1FvOusGkIyB3w/YsKo20GYIVX010vgrVjuOzXeGe0+kM84dgz5YlvBlzCOq4ab3Gl9
qCCD8Ikbd73wxH7QPWIaJLSUZXfXfyr+szJPSYnCVWZViQkaH3smbORBW6X4iITccuo4tV1MOdpw
1wJ2dOyXDRT52TWUbnm3F5qt6Ttic5JEl12L+cXjV/sfSAtqAySkCjBkZ8jXVIa0tOkKL+0zj74Z
SSU4pGtYMrTlS1rFuhcwv14LRAoXyEs0zj7lqAQEA/M80QLCacUDJerscdy2u0R00JYDUBFJfrZA
VPeZjBrR9ct9JH6WwhM5WVk6fXiumOaO26F1dS6RaUNRAePLlRqHRPcMGtlQvM3CUeJpinu+zHZn
lB8W7Oc+urGT3bU0JfmwGwXXoCg2V4yZ69/FDFpfh+on5633mdSyVwDFjVTUYU3ZSwd1YbxSGsrr
kI4LjwWxwMpRC2+G7vWdN0G0w2csDwCSGeNAVjgWEA5MT9xZLJAeGHX6B9qHERIigkdYLeaGy2FV
HMftEg7SbTJuuzg95BF5mmsZMRbr73ZjLHeg6krlplW3s/Lk6mvSXYW5rYjUtST+CTqjT6RYrdMU
DNkRFVCyx+omPU/IlaQfbfoRn+FvrvzSFw23VjtGyYZbYHnyo22uvXPBpXf5zUS9zJ74xexDAE4z
UggZtqvnb1SvSPMT4RbFp46EdfOZMpUav/MPvJF7flYz9GZzUwueqJ4XZAVCGtmp296RyQpRYd5A
wHznHztnV7Gk4UHnEbCRACZHgqrmZPVa2zefS1gZ1PHaXmKYmdYCbFaISSqViaMgbG4b9DOYr4pr
AJmV7hdgB36ek2qtwn/ZFlcG6suXeNDJzqnXeeEJLyZM2mvxtd2DZ5/ZdJ8KYQAsV/jd2N0M0gbb
kV+7eLs4A3CtWhKvh8s6mgjV7v+FH1Nw3XJgjXHsp/aCUfCQ30LmwumjwHhDwTHauNZxGxAnSBBM
zi8b2kAFAefyJiz9D6g3VLdICG0sImFspxIarFXwUtzZYNSJvWpfWluEa+XTX9IlHMxcaXlujBUg
cnFDzqL4548OWdtwK6wNP1vOT8jFuAwR7Oxf9RWDQS6JG16j5q23PrjKyZmQBt9mUDmYlH9dxDMB
YadPtXVbc5PV8r564vtEacmuF1km5KP40LBKUS+KuVJewkmHKqqvITawi+YOJ+CUMAwxJShoJT87
2Z0f3ZXVZfVnIiUQ+SoRF61idn8czCuWOiQMsp77KR9atTzPoGqQDPzxAxGigr3XFJZaPz0rMdre
tcvMRuIz69bJTrwon+Qt8seRrogfA+o4CT7QKoXPDhkYU+8aITbGqZ5RF76nfgNIi4ep2tXfkghN
ZcUpx0dFTc8gbBrWK/izAi6DFzc4qlwA1uss2YAMUqzVBOYTyiXifbiHPBbTMi5kWIR0Z01ri1ag
Uhc5pAmRK/CM+bZAlU2nxJ8Bdam0+dusZZG/QmW59Ckj3gfXNfjYs7XxQuysza7+xqxIIzj1Kzqq
uMh/kQ+0lYPVzmD2BeOMUttjHUuFF0CxulaopDuXHUm10z8o6VnqZV+GiyQ+ZDXKDmJJlk1GIOD0
SvgMVnZzM97jd64bKDIfy2vxqD5V9i9QH5ifxfCWsQ7BZqayJnoOBaxBT8J3xnqNRvG3+OQrkLp/
+GiWpNQIW+sGA1yKCgifGkqqD8wr4Xvyp7yCJ4jY9p4RKbsq0a0Ss7r0dMtREe1i3WEuUBJGaoGL
Xv/H1HktRa5safiJFJFSKmVugfKWwjRwo2jayLuU19PPp+ozZ+ZGAb3ZUFVSZq71r98gvfM5pXyq
eRDMxf+jAfJgiaOoDR4fZgKxcUgCIKPFT35RUDG/iz5o+BEI4JOHIfPjwB9np0LVsTLhGnPXGHMx
djAR6fMgPXGcpuweDAB4SMmu+YA9xJy+5aijT/k9HkDmGOtWv6E6sOBvVEE7396gEC6rNfiWa67g
uwwJpt4PC9z9yDsn6gcT+OXfcUlk/fosK/CW7omwG8KaPYIiIMmTam8RMb0y7C1J2E66GsutqNYQ
UDT6FPlzh+VYWK4WV05nE9k7Xt3aY6pXr8P8ISmtrSTRgFRJ95F9b+ohNV2Z4zX9ap2jNkYFNz5i
icBzNs/nwEJlcTXzD8w7YO3aJMdxYyh+erlr5TYsjim2qO34Cy3Q37XOjqnBlIkSdJbfQ75P2pdY
v5X+hBURQ3SORmqqvH0VZGY/zthNQoNmRjeFyb5R+izv9gyTiXUynNvJjp6myuZDbnloGNdemzBb
9zBgewoe16dnZFI/Bt9wiDss9kyEcjsLt2UWChIgo7547bcykYMR1zzHOIThBqa35hKX2wDWQT7r
wp1EpOy0n52J70T0GvYkXlRQ+imaql0SXt3q1SYFKYfTVdMntfMLyVUgqT3TgFUaHKPhbwx9c2x3
qQllF8RcTcTJoimCo9O5Lm0HGp2shA8+yohpWw96byb1NYB5kHYTVsFFoDedoFRWLfkQ07rvO1bk
gD4UfxHZQI/CFqJshyc8QGJIxB1ARFYtJmXnIr6Y3XtEZEbPvGAd+++k3qFo7im7wP/Y94X5giDU
A/9AtV416rvaYp9qE9oWyQ3B3g3ofTt9CfkLCTVDKAOSMMM9r30dNJpWOJdDiJdfejO7/knYJQd2
1v9uIU2hQO4+ohEUKLSqbd73n1kDV97qoLGpeJMzu0oNYD173mqvevJTql6fBWHjRM7rWlw6JiN5
lhpBbOzLnykYci1JsWwMfP0ptdwYSERFJAsSfsAzUj6LwTnXEKudEulKk4lFH8zxJb/66bdH1Z0n
Gpkthn862lYqe1hrEyZs2SKtSxzzSbcN9jBDSW5CdDRk/uzWI4SkfEDghxuNHlqcU2qgvCLZek6C
ki/AoTxP8MmOBsryKrnMQ3DRpd+REIyhVzL5P8q84qC10G7lTDvTHMFDswDqAb4V7UBWHRWpK0F6
s9rY177NpFh1eP+FKep1n/K2ThNxsZ0cGZRZWwAXGDQqr/iUGk8XiJKZYEPPkQv22YRwA5pIp2CD
oLHOd0lChzBoHX56I00EJJxxEYWXI36hlYDeRFpA5AIKFEJQUoboIHXO49C9hg4rsGvhbaKgeq/r
mHAl2X4HYfWH+ItDU6uPTmQUrPDZ6sTMdzNGGIU1YVEjvK1F/6EHQgZN59TZciv97GdS/5BTQACz
sQDF4JNeDRkipOICEBsoLwkAKSwebde6OKb9xUTSWWtZIQPGcyDRnn5k5FE9lFYdrkIHw/U6Ftc6
iCiDAix5sjl7Qb8wKHPrkQPkexx9Pou39pt6lRriQsJ0gBskxvMV0x1D9Yh2mRBbRflYuLyeMDM+
ONfrRkgMTKk87CBhCY8/UPl8hRMOdeJHtvxgufzGkhFAFpjJygc0RtE3fQdJ8Ssog69kcpqjk5OF
GOOXg7p50gONB3YEQMoCNcs8Xswp/o1pNXZnXQ1PMvQ3vkXn5Tlmw+pAPoFXVTK0n8r0v4PRuSaE
gyzZJ0D1/kPjscyqofrdkTqM/qsOZY8AIPthTUuj3AACBEzYM/vZMx3KuW64+g2VhlXCXprC5XjG
qtrj6CjbFrQEfRqnJHsZxE2GUkuG4mvbQmldBqFVDEe9xW9BhHCdtFpSEYfq7DRi3OcpolvPnain
/OomBfn1AGKBfytN5hG20xFhizeQaZHGPflkFUWLWUvAkDfaCUU71WbG79FSdPoO1j0hdqBhxm/r
AiSY0od+UlS/gsYnmkbSCPoGXiV++9qbAhhdM2a2QdpkETsM86JNApd8mGFyh3qZMJfYsA7Zr3Z0
H8Op/ein/MNqgh+hZb+/1bn/J8sGfRa2ezEb/yN2C7gQMzXQkPawX4L1VHknl/ksUZcQi5E+b5My
+E1U0VdRw5sna9jugHMswi0dqEOirgrYCpgMx8VHrioCJZkTFyaEUMcZcZydn+NuX47uZmDurBmY
iSGsn9Ll7eYOCUV2bB/alLp/ggqRGCRxVO6LY+t90D+ODkVkl4txrcp9aGvAJJNiRwM9lJn/OyAF
wPWqffQ3KCxrNdv4lNQUqXmhblagmGJB4HHjY45O/QHdTTDi8RG3mIoUHkQDT5VrVZVUheRfBLH3
q/MRZu1M5sFsfvBIPb/5a5RBSEk5zlikx2clMbzxyhrrHq/eZF15KoBZBNiGwIV2tt4iuz6OXfgz
IaKxt0FjPOh+eKlDgHXqD6kZgLKvfflT8VTJ/m/dozAIj6Jg/6iyP/jp5gaIlTbRiFsSSV+SZ2vb
pPYOnfl5DEF3hxacSXY/R8uCzlEVRDMTIxcLYNF4KB/hKaldyuwKQvL4cLXjJxK5KW6730yftn6q
fw7DNrCT97iyOnxa4PI5doMqIRTkSkDeiWCWPaQ5GhYUxZuMWa7Zcjo16qP3w/CJ3Ym0LObTlUrB
zULkFW30ooBAtr6qKQihDCjGLXOAfLAwiRpWEMybliJXNHTpkwHF1/wbU6Q6ZouwN3HOVQ5RwbAx
NY1t9qiBo5zcVNxsbFLfaQo8w3ykOrFJpPEg2UY/hMI0vexxSzGwi5U5JAzdENg+29kHdwcL7mDC
q41zUwxvSTJ/ZvV884bhr0nmXT7kxy6y4U+x6dmaMzc0s08/L6vnIICBPduuB44+Pw1U/a41viW5
se4cuAKZnSxqLalOjmIL91lAnHDB4nqMCsu2wMIRZnq5Nz6YCmZgzVY5Mg19EgKm7RjmB79ABpeK
Wb0s39l+TydVleO+KWyADjN8MewxZiQjUJu7EiuFqoFRbwTO7whZptHL/LESAYR2h9MAbsuxTAZ5
CatmU7qd+ToMOrt0on35dC01ftWzo3m7WYvXgB6/jlFmEyYeNRevn8TNMyFZZgT0PvrK3/ZOPH6q
Jn3vQq/8G6vfujY3bs4z1pde8Fyw9W7a2BaPBkKbqTVJq1SNftZdX61N3R+mJf4zsnoHOmJvn6qU
rd3yc7wxi+nso1E62yr77n0M0tuxOUMGsfDoW6IALrWgL/SVGdzyCKXroOrkZ4+ZdD1G0w9C5E9m
wyTAqeHsdJEYr21ujNeyMv29Fcdvtd9fqG3KQ2373qXQtOWsc0aOrsNja85yF7Y0W31GGlA0SiSW
FFxWFaPaYmjZFmniPkgrfA6FA6sJQ+NDU4XTUmVfx9znoMYgbB/6Ont2lrypeKZEVEX/bQH8NpVP
gFSDIHZSlQNvyMD2dflskyYQNwdiohnRjCwv4n6HewkdwGF6tkrfEt+fPiD0QNl8Yv+bb3G60LD0
QKuOYzxsX5NAw046BxiL9jluLTD6KQuRz6kIgDMgb43ymdk1H2TQu7csdv8E2o23rYOLftG3ABdt
L74zxwluRsTMj3EHjF5Ktef7PSUq7lpUgWR44P6Z2sl9SOxcMhOiV0va0drMOYd+HSv/ouLXcoJ7
GaaYk4+pyJ8TWDWYR2MQbHr48OeOtWrTHI8YiGIHMvcukT3rYzVODWRCHzun1jTeZ7Y0CBO6OLqy
JDkh9ojCIeVYNPX02OlwXBlVPzyGfreEVnPplhyRyuizjVdXBN1lmBx0QUCeVVrsxzl/xWg3ey91
Oj6FMzEPUWTk56l8zeyhnXGCBCO2jHRvNSqkdZxD+IVcXLHQEdI0W5uuLs9Uft0jPMo1RCLx7RH5
FMAI2/tVDNlE1BwsskjXzgR/pIG+PA22Pgp5s/CQeNGSGnIUGA5Wj2EX6xcZ0EJX9u3+TesFqEMb
9zf6ZQLiJwjF3gDWk7wP2TB9OEPy2HimOrB9b8Gwuz/NjHUgj9HGsbBLaygP9g2Th/s9wxHOYmCA
GyfApieeKpbkMZu+Yo4egh8Ew1Phy43sovqWb4y6pkiNkpZzRgVYcjhw++LQJKZqDM6FGq8xEcP7
xsB2IO2oqzzZNgdhQEy4f5VOmMuXiTpMDR88CcOtodiKQ122SFKXx1COTbkyh/yQI/2Xc+fjKdPx
0Jd/O9MB2Cv8lmYOqUY9TtGPPBXXqemm58aWgDKG770tktt+bE1qc+N8v7+x2eN0b8SvvdHpY9f1
3tqYoaGEfji+U7L8RB0yv80tCSApHNGwGP2P0v+m7O3fumI8DEolq6gfg8MAwbbXUbayiX5g8qIA
vpZHJQLp0LYTvTh8Ti8RKFDYoN2pLPOkYVbljeVvgplPJ6l9F2iHCIWo6r/boc5/uZHC4x8YtR4T
FOdouYlypzIamssUUdOokT6qr9x5C8vO39giKVgBodDH0c5++CPCqqYAjKYNctZo58pbAobG9vzq
WXb1Ultor+sZpWMAsWJb9DZ9tajh17hJThRO5s/sT4gdgGCvecuQC/V3e0KoaT25RpdtrQxESQ7S
hb9qkqxlW0c9avUyLX9m0iMDOdvCe6phhrdcWqq0baOMH6ZrNQe3aClCAms6N2lYgFiGsCIkpK3S
IvtlHrEDoIDH2cdjvDLoqD5mlF4e29B2KDx8/vqc+hcCW+YrCplpfA1lXa982OToWeK/pi7kW4cR
dBLa4nnxNu0AxqeHVhGD3ku4MDEC34tj8Ndqhg5zSPcuh6h6MwgSWikJGIA5/HESJhHeMGJdp5hf
xjSed9rhxQ1QtF7qCH+pQRZ/huCvYHe8wXnIDh7crIdUYnjQSP0Td4xHP1fkAnSRPHvz1OCnol9r
r8Idz2mMz8wP13nvjldGTj+TSWpI2225TtwQsDJRoNmRmot1U0ILyqKqxFElgAQzu8XWsHraMhfU
Spta7XRM4tYcEDJT6yq5JkYunnn979aCb2RFF28q+udnWhMiIodC0t/G1kZaQASGsqdt5vtQjtsM
bnccE66atVRraU8ocGJeZtyTn9Ockt9s43rraWyhZAIJv8uDkEgb0Z8QrgUHXUM1dk0nWQ9+616D
qmw2Bj3AQz/XZDBODLomMefoKrXEprkl1TgJUUfmbh6c75e0Q7spO/QHuSYB9L4Ysgqoeqa2VX5w
uP+UYTfRKQfFqS0sb2cTGNWURnO7X5CsWcwRF5k9KH0krLekXphPQhE3zeTC6Mp3pan8QhQRu8SJ
mKfGKSN/Qdln2UhW7LAz8YVNoJwm+PRMqqHnjYi4ceZqrTxeXG+NDRLh8SWpvOmorGIvinp4TjW4
aF22t6CQJeOjmWVldNXKi+KGlNc42oUyM7+ZeUVJGL9Lx92GyldwY9Nu6/TJuAud7lq3ZLB1vv5p
zkzunG6HdXqwkyPGLGH8x/CscFeJCoky/K5r5Geo1GbeX+56H1N/8mJT42mn7H8XbyyeZdZiKihi
e0Mf+Tm4oO6O55ufDWJFyzSm73kiC1cp9ajdXv6Qi7/jXFbDMde+fu9xKMborBdtvlcWgjd3uYRD
/hbFHjbbg6Y6koGFK1YrfORxVbadAtzmQ+zfBXDiv0sxav8xrf30aWhd6kLfms+eOKDr3Jq++JJj
h1wcd9dTVuDrskQJ2U6JMb2eBucIWsesYFiAjGzGzHbZRe5nB0UzIYGZA7lMD8kFsCi9YDBwdkdT
7O//RI15zPG/3DqBTg7efy8uR9naD8G/8FOhpRuHgLkWHrrykFi9xBMniTfayn7U5TzhbBmP1dGK
oTxHOals8BxPfVXiA7F0iIFQHj4SwDrK671jAuN3VczCwzp9CVaKaw7e+yVinr8ZbPSpGCRm5Uz+
kqjGI9KmkQrrf791Q+9c9QHCtZ7demXgiOs6Cpi/MNxnmzSC5RugofYW9X2zrcM+eazscVf5bnu8
16a1IMc0kfALWcwLlp+TH8v/fip7PuGqvcWmS9AdyJUbNLg1ziVDyTFnhl06yY/Sy4gzoaTeALtX
YzJZGwNP/V3f5JeqJX8llVAV/TSJRqDVkBnmcrnfvBERrdPWSEomgaXUgPFqM2bbecZVPi3k/DTT
RpzYw6hi61Vs0L+F5CIQMQAwxl/kyczZA3CmHRY1kTqURncNXb/etHnlvLu5HA9ZpYm0dNE89Yxu
RebzbrKJ+WKKSrXvYmaBUtUYU00JpB2g7CQusA4N4t/8juoh9bKQHUcwgywXbXqKF/WDkZGMMcp+
29a6QTLmLb7txolsPt67CsW+VJBw/fZWzxNSVocaBC5NZpMvgUO51teAdU7BY3zVRdlsZ9HxcEEf
/Szd9DjX1Tppgxz1HQdTrIhcdizv2bMz4PmIAU+v8IuKWi9HqMWfv78GOfvbyvCwWrCQlwuZjS/C
YXLokgK7i0I0nSoZ7MuQIeAK24vjZ5xOXsaOIzHVbFOne42dbmMUnnUdOjhGZq+rzb+9xex5olDh
tVF0SkNhPLp1G2/73GTUZQCyqFobp2AwjZPhDsFuyvSvtqFB8akOXrsJZN42vexoKcOC4qfYaeiV
ijQK93aMgXiwd9Mpeb6XkqXEehbAB+tfi6565NZlhRxOUzY269hhAoXMgOT1ZZU7vK21ZfY3QKJ/
/df9FzuLqlFNKIYsYMKVl1T9IVguyP2hK5TTf74STRhuTaUOmuDXg20UuDjfv9RZuR1haieZax6L
WWIjmhFqXAwkKFbLtxx708lnvB5owqe6DpO9//5+5eQDoWOO/xSlfX64X4I4p8EWWPu0dp6viqiL
6AmHzyHw9fP9nE0CJqjmnCJuspkH3kvA+yWU47fTMLxtp8XlZWkKZDsLLNaz31Yhw4vQiCTuj04i
2l+FUBfLboyDiCPrTTnwHYFb7wcERq7k9JE1k9Z4b9z3ynFalLj3j0q1sFzvW3D/333YCuRHLwKo
WsuGVEpskeewWWRfHh5MkXmIzfDc1Tii3d+Duzh0uQDwT20cm0cvm7CQ8BmbOr2gmoq1HtZGHF8F
cn5TOltym0vcYmhZ6rr4Cxc33BrUZYAvKelSeBVe7pcoQlVWNONqKrH7KWb9V4y+K57atntPfDzd
C9DGY2Bi9z1F5DNkFhrr5Su7tVC9dy5D25JiI5jt4GCh3Vv5jhYP9zreXQ7aCDZsrEP6cry/Nw0L
Yz/anvek0AW5qUKJb2drT7VIrxKmGpHdY/iKWTbaRNFt4nS+0Jt2VzNDVlTm3JJojujklFqp2DL2
0RR9YVsMGTyP9XNSZ2d/JJ4u5rB+6kbvw82Z/yOPP9vmiCC+yNovyaS+x92DQtx8xVgie06QnoE1
t8sDU5udJkBCz7tkhvtiBw45PGYIh0IxPE2cHZzo6Bmnxp8RSEzqBvLcl3hhMkvZ4nM7YOAH09z0
Q/lW4SZP7UX4c2mS66PAfGGvENgEAKdik7OoDJzkkdFRh1MCjF8QUHNb2tN4NajOo+W5uF9iypgH
aRYArrYkHc7KaJDBQu4X6M/g4+YpdyWEcKZMO9sb8CxWLSSprrXQF1Z1ug6mWSylA76TUfs2B9FF
pUiH/v0fYB0fY1oU16bmv80aLvNMcJdTbGu094/392B68OXDTtlnQNHH1IRuPACWPv5rCqsOMu19
L5kRKO3BQnbIo0igsmPn6d96aOT4JKde7VNEGv8ackyK6FuTfHc/nFo+pVW5WJHSb47I9SorHq46
hnVpxf1HkjeKUw9DzCkyZxwkn5vMI/nITDxa+RHpQNaOpDKRKOAsoEEkUsz4mF3RrpEqFBaTu+s4
VV3bVmc/aqKrC7+iM4LsPE4uy9cIlb2FY13tyfYYT45BFNu/uljP6Y841G/3YutedmFngo1VQ9h0
X9nEWlruG2INklY55f9VBCZO5WMi+o1hGeQqZ24OdceFPQRYR660bvZgMEcUKeW26ZYKOfHDH3OG
h+rYP3NS6ueYHuZkTsHebghknHL7kzTL6Bgn8I7CMXRedaNOmSLGDP3QqVkuoc0uEMZ65w4zIyET
WXOIg4m1HHWe1ZN8TP4KHDH94JXpfmAlMmnnEaaZFHjjNtY+qyUFu5hsUiwArf1pVxVZjsevYR7N
LkYsiS0wHkxQZyFAQAjiN4BKAHrTZfdthgX5xjOy8tnIg+O/I9AJ6AsQIK/Guu9uUwXt+/7TjT3+
mPpEMDAYPPhmTJWniNZjufi9A6NoIlrBz9z3/6trEndKOO+QTjWtLY5hwPYSeDhl+9mSIDKXA65E
RTQR3Mm+FTnmRxR1/Qsp8td/t9IaNvcyuPIryo/ZFt1KjarUR8UEebQ7ceyWX3y/6MGh+V1ibB0n
HY8QJ0fs7+E1z1FVQ3jj3/DOktsozq4pm/cF3ESvkpZB8X0DlJ3nPPrDmK2tZT/gtGDsK5jV2yNT
CjnV1i53KXWMyhUbO44RBXXlRRdx/myVYXoLW9jvNNxe1hfvwqFKjfK2xWq6pzB3GncH4ISbrvhR
1AhI3K5AgGtIr925EyMjHO+GU4wpzpSTzDyG4eFf0Z7UeBtPPL5aGa9GOTt7UdbZO6eD95iPIWnv
tcW0Bv3FNgiZ8jaz/WmXyx7cQYuQdRyT0Eaah5FUdGIlrPvlqyFPd07aMRCu21NSM/jIJi2POVva
ymektUrN+haF3XfGFPAyWMi8GsfMv5oGJy3NFDCfyKsvRb1LlL9YcPlfBWorRrO0W3c801aMvysI
roe6bI530KCDYHSvspj2DCuSkMKNiSJoO+speIyX/dOcA3XIUwNQKKS0d1R/rgGjN6o0CAVevhWW
vKo+mc5jzG5UOTViiaVPzYvmP9/mEkv3uJHnEeO7XVg0/mYsy0UXL9WhNZKLEYPT1GEJNu6Z1s0R
9UtleQODbRoGczJhpCoxnBsyEGJ2xWM4FLcY171bBPFTz5E8lqIPCZ1v8GtaBhvNwqqMFw6ObUcu
LcvoPHSSxkLPLaDTU1kThtNGDkMeXBjJuKt+3pcD1fSI+YjCJhMFOsoVxI7LKov6P2Fl2C9GFQ6E
VJpyzRcpUTXQoDumlk/3QmF2MIfBCShdlZUPvWUxELDzwFndH2ZL+X+Z1uM1UOpgqxU68ZKM4osV
OAcHiz2c5TVaEQ+OpGs3JkaTRCIZExaddu3LHf6YPcGpGQeGmsPdfQOwJw1negkfjrIs2yn8r+Yk
LPYJNhXHaILYU3lUWSWyuV0HSd23Ybb+w8dNd9Lr0sQAQWUj7AE7+koqmb1bIZQqpTMLLgEEpTvs
G8AYtKZwCavyBLGFUJbYrPw94xWiCSWUACpNvA5Dq3sEDR8/VMCbKyw00W2oVnLq7LMRlr+seqo5
S/hoMGW8zIWqN9D/9cYEDTicU4jFZyAgNrDwKoWabraKGPzrRbbIVP2xUghA7fvmWwxzujIGsibA
yMeran5Fhiy27WRCDTcg5mmk2MSFwsdv6+mSg7OhvbXpuE1he+vYsNJTbHXbKi/WwAn5zTPEZ5rC
olW5q/czmQ6JGwUnp1W7sJb5a9FARQu6F4bBt0KS58TyxigUV46bCH3Yp5HRnyLdEw7ndLfeMadN
e/97eSBaVAjC21Qps6lWjPDaMqjx43JE3i9zgg/HuGgW5gVO6hZ06f6VZ8EzSyznGo6L3XE1Tef7
pbdQx4XakqtyhO02ewTd5MHMPASwnEOc/dGV+Vakhf80jAj0mnsflozkmADYwMWnXXX0w9zytkjO
Ggcc6MWCioGYDA/3H1KZm12zWJFJZny5vWb9DABTRStwyb/fA5FOi2oFrMUuI1LtAwdRNlqb6jHu
asxiFsWDDQm8rCz4kXV0AcOFvJ/H09UWLlZpZYt0CYj7qbIFSeWejazBF+ANllj1sqbzmWl/rNJD
Mfvv5hWlt7YmeF2R8K1jPOkFLny1I6u5KEV2rBVm/VNtnCJqor+ZV34HLRUKpay3Gbuc8HnbR6LY
kHbXDMXOFw7277y8h7AvGZYCza4G29foKHt2eEEKrIjqQzWkJt7jIjq7aFDgDTe91dJiu8XaIoX7
NGce/LwJKAiLR/USWMhjOwj7nvvbQyNIoSawH2Mxb4QbtXuGdtiHhTUB4z7x9vdCJQmm/CghGP/7
YNtA/LEX05CoMA89+wv9EmxfhqTdzuibd2PI528m8e9FXBTHupSQRZbWK/cSsW/8ddmrZQqu4EIt
rJfY9Z0XKp+f9TSMZ78edz14BmkJSPU8IKInSnzwPa9T71lKl6B9WlTXrsST2UBWdAKCnJn09Buv
AgFxNcZhZZ/UtykOXvqRQVY8MjLxggAzp16DreML4df5ts7UQ2x7zZrhqr9Yc1TnLij6l0HJjTNa
5tZcjk2LfWbXuGqfuNx84Dx5rYaOqZRFXyG74UnF9/iQt17X/qbA+4jUSXIrIEI85KgZd2iJaybM
FmE+hCKURRxfXDwvqlJ7D9g1Njft6vSRszTYeeFPtuJ2df9VTQcTzo0Jtp20SM68IyTk5Zc191BX
Uv5wwZG/jy3pXZu46skRdD/Am7M3zXDHUEmCY+9AL4LpKLUwwhcPTud9GjO6kHGiMuq2BrIA6H0e
wQo2CX+IDI3QUId7Fzg5hOEUOIDLPm8f7p+t5BFkqO/8rbVpgjMwncsJ66T/w+EyUkRc+i0+dkxg
QBLzpDpgLPtpGuDvXi3GY8zhuyklnXg1w4avHBA80hplkeMPYmd7EcGjNAtkwGHSzW/d1JGBM9iH
QNnOxXT8WwHBj8T3xjoXDh7A99dUFi3Otx4tBa2MPLkZ0rR5aYulZgg0li6uP1KbR0naua+y+UBw
C0TdBsNZI101MZxXRdX8oy0xf8T9dZ/hkLc1Koe3VerxBFs7nWsPD6enLrebR9812rU5AsDKNA+3
CRZG22hABXOf5oatTDdtSCtqNW59zeb/h9a5gRq2YnhJnf42daAYeGn7/mH51kQoOZdyH+ZVc7hf
3G7xFtZVh5MvRjxOxVGjhu69BlhfeDD+DgIdZ7VpGo9Tji1SzgO+rxsowL4lgl1tgAst/dIw4MPY
z32JNIeoRpa39VbULdSFXh044iQ5MZaxsy08GDqLsaIAX0VNFLKx0KNIKc6VERPuusxLKnoGFPVl
QyQH4oCBoQFkiuDUB1DfyY61MX4f4Ozhm+iU0t6Wy+k3YrosmG8dehlaB+W4Dc4O+NOn7YT2UnUf
ZVCYMN7L7tJQdbxbLhtdq6DYO10UnfGzIVkUrj8an+glzUr2HYjPZvK7qgEe8fxLNtRFaGA80g2J
u+M8azwylmDBbkw9A0VEkN3tIM33hTb2fYLepF8YN4Vh/zJmSa8q5h+eZWTbAqk4u0RAGKCHk9To
pTd8M0i19vghc8niTdr8OqXWdkir7KPuYJ24RnE207o8W8YbInEI8x4R4cPcHtlDwPijb2xWgC8o
TyktYCcGxG8lJVLN2tzjydcCqjXFYWrlzS0Db1PkRBDMGHWnRfUVe8YlANQD40teCtOLvl0Cdmwk
zXY6k8zC+BLW/O+FaLPRKiCW0RhfkGuKvSurm58jERDlm+PF+Pf7TrN1iRR5GgtVbWOyWAnHhb6/
DDZC1xLfQawwcCuCGlSOCtqoh20aQVx3jIA2ZDns6nKMts4C+7Q5NiwASLyhWtHrKD/c+FFp4KdB
nqDsD4VNH9+CBeqRJRTcmmXS2pRIuithHcVyX6blDiWJ+BstA8L7pbbarY0TV53q+jOG+0nmA9Ii
R3gtXEOpV4412tx9S6Inwc7aoXTzlM3x0DH0nkbzK/NQtoBvTx9qijAX99z68f5YVVUhuEchCC7v
dardV4N1f4Y1tp8V7CYvr3HCcfPqEFFFnLB1jkkSJ1p+2FMzM0t0z71Cqt53AwBgv+97LzqKvvp0
5gjLvKFyV1KA6bZt7azQojane+3XY0Z/7YgbtHE4fynxr9+OFCTreKrt0/2EsQk1XoduAMGjsn7y
ca1qaAxdPZovzNuprC3ARbIS/EfDhafZzCk6MwIkjtoZA/giKZkKEMOZuTWku0joUjrrp6/eJ/Ku
SWhQGsPddmVh7lvhXBGgRSc5QJi7fw5lY7ov+cSZ74XjOgD0+0AHUKrm4rolUsPlCLQhTdHBtDgf
z/7lXvpYw7sdyAqP5LjdW6MHak3pbYjJe8qhM0AqaJt90CDKVeVqsPzmK1QMWdlz0Mll0juF+dBt
FGoAZQRAjPcCcIpGpHokEOdulB6B9kmjWlAH3A9wqVmYA2b2R0bznnTq7FuRiDHLnvSS5fMZhoFN
V5fTsO+s6Bl0gIXUCCw5AyLt4/LwDwaZkft4o0GqAiCcsKPmc/DDdzH90jr5NEcH37ily2CTD/Z5
RpIjOBjMlnlSG2n8HgQJDiNystmjPCqYYNB3u3ojWywDq6z6H+rObLltLM3Wr5Lh6wM35qGjsiIO
CXCmSIoSJfsGIcky5nnG0/cHylVpq3zsrtNXHXYqUtaAeWPv/1/rW6cujoaNISB2hPaAzhyI0i7s
R28LGLqjxYbqUQiq6E5NxwdfwBWuNQStlVVHVaGTWQldh9xmb0GdQEYK9c8tlAdrpNrBPTvxaSva
0VuJCi7C1pUQu8kTCkUUry0tAT17yqPAoTpszKyiOJR9mj9MQhbJsNT99VKWkLoNhaTzUe+1pTre
ilbFeMmrm8Uko0ojiAvTGN1jFUnGrRtime0MSDrZOq27bJlpsCpQvo3bjoLtMhphRBVWDvOmxJVV
xQHI5RGBsOqXrAymMylKTPKpglNXxclGObY/98zaKDownNA5ABxlIXhQjKSnxUK4XzyMEIyb0Toa
XkJXKwO51NawIQwzcwbDzdexL3ToHgGFXcekyMT5SNZG4AiKm2708cUTlOhtZRgVBYAIWbjzVYDF
ciuZy8Job5MiMw9+oG8y11J5jWWyHT6XqdntrcInU6FECkdZiakc+m941kOy8KCqzeXGrLZ+zsQt
ozZ0LFDGtaLk38ky0z6kTntfy9QVYjT8CrFIXGTB4GOqSTUvUafetrXV7yqvfc4r1CKgncdt2IbC
VhHXjSJ3C7RzIi4WJrFT3VHo6/hIcCVbtjNdbexgegO3DWv4zO/iZSB31aHDmDU2Yf9s6o/MnMy7
wfC4EK52CFyaaaIolKu8a7nEFCBIK4Z5mWYGBqtpFEBDQsoiOVWuFhF55iGR0BpzqY8QO5tOHBau
mUioXu/kJoavEckRrnqYMFQOTN20M1bqkEOYFVNkwl5yXRx4JgACXcqsQ2pIqd0pVMg8bnQvsSB5
Tgp9H9TttispulErRpMgeUa70LzyEoTZuBI6/Jmo77b9ULjbwG+WoZptWrRO6mqSalYyt3s7Mg6J
fYZxNeoWzdQv0by6dDwJ5b9VSPUqE6KjGuGxvD44ZQfUcoCKJXX9ViaGeyF2oopeCGeFH/aLq7Sv
ywrp9sFLuDm1Ou5Pnh7XyP9g2MeFuMm77FnqvPgQwK6dEsevd3dDXPRWS2lRl4SIZAhPVkY2nb2q
A9I+Tb+ooEwYsHpd+F5315A1bJdV+9lgULDTqAeiEch3cR1OfGi93Fzv6KwsTq5ljEtPjvNFy2rj
+iaJKDtea17grqlLFc0lFsxP49hxbRRkbpd4wEfE5EZsERjT4SASbHqxZmY47hR52Er5aF1yEnjR
vi3KAYPW1KG91t4oaT5cK5yj5Wt2oqWwI9wQGoIv5c61llS0EoJaYsJWKQYLJ4paHMI+w++1XZVG
6LLMHhNxH1rwolOBX+xTL68aSGd6TQCIIHcswBN8sV42fLYo/+AwXFyXOsKQZ/O6YI56He9Z4RgH
1TBua4OYO8Ec5qFY3hiodtbgxMpdrfsQXWi7FMAV9bIPboVYXrDORI04LcKqmnvU6pp+e736lSLH
NqBN7Sx8CWMNpXJKaoGkU6MgnGRhiJW7knVMY3FI1BNTZdZ0FpjqWjYFOw4sQnm0+rNEBKRt9rFu
u3JjbUXlszLqRNu72NliShwba6gYlYjWyKbSm1aJxEjSd7GBLUSo3WifjSJcMSvEFDCQAryLUJoX
sUHkRhKsskm/KFgWi3MjIIhIgag5UFSkt9KmzBB5+TY+RQ5KFGamc8tOw4Rm4linJCKx0oSqKSPp
JP5PdUnDMQTklSs63QJsE2TbVLF7kTABM4+OeVCyW0ZWr3lmh7mqeWfeksU07Qi2tTY+dUzkTl5x
GjMhPw29790oGerztxKKIAghFWElOKVRx2XtivPQZenCRzZ2UWhGhFJOM9T3g53ahvu39lGkYqIV
SKEMRbPf+K7kwqYxqWFrSnHD/Vicq1Ka2sYUmqdLKIlBd0AVhU/Zq6td6w5fs46wmQEUx63Vi/da
MooPoy6gQYCWQxvmfF27e7H7pDFDbHu93eetORmwCVnpJAQ+gibdxESXdO1dg371cWxJb+rRoFHz
ZgrMJbqzgHOyAxrFqZ7hQpake7MZnwXPgKnkF6dBqqWXNKhoZqBeDAMtAZRlETKl5DcWpPJoECnr
TS9xGpRLKw67AzM+bL9lZ9kqK5fkWl3UJMAYQWO9TUPohlqsm9T63PHEkKeaP3YqGi0sFExSDFoL
S2a+9W0CaUiO8P2FKaL7phI06CZWaAejQmYJDYBFpOK4jgej3mQ5dA5rukeQT8K7NnyAOaIIxzOj
EgIfOFAeWJc1vFki6BkayuXAy8dVV/eESJjWJRC6R1NIHDQRhLn1oBXc63cVWaHyRmRiRNTL2Te7
e8+DPwLiRzuHQTyPp7Vy38TYmY2qX/ep8ElpcfSnTFyQzXBAPWq/VVphzG0bDXuIjqK/IEwuG4uC
mAtRXJt9SAOSwg1K9ugAosnfx6NxznEvlX0/3A5SsfMi0n61BlVaXnfK4jqRTlVYfwhfSemk4DNm
T77nb5hPQnwJEkjTjdlumPvELIfXAmLxQSEcoAaHAk+lmIRkVSjfiF6lrwt1qqkZKF6ur8A61m+E
zrsJaCsDS09Qik/zsdLz4dx2ijM1WQ5pxRxcCImwinVC3wJrrKAydkD8dHfTxsiQFFF9zgotZi6F
PlwJRe8xTxoqHtAdBc26FCpzWxcAFEB6ghimUtP1g8Hk1GZ9+iU2J0ggBee7VBG+doC79ErWgXvC
rT9V8pg9ZA2qaL+q7ksL22g0yspDk5uoZ/oaB6aoAKGaZmXX0eM6hAoWXfAx8xNH803hElUKzQLZ
X74960oGWYcmwx6nDT5fV4QzNnWbCoVZo+WZocPbOVqZKtrF3MSkZ5XEMhCYiG8tMSWMBRxoLAOj
REJmmQFOvATUddoYuMVdknSva0lJTp5KDmSdooBKeUqlKBpssQ+KTxaS4NmeQlB2i5Ye0ZWGD/ht
ppHFArnLYSffhlK9LkvM8pAYhw0P5GI0e3WXMplbXG+5sjRIHGrhYoymd9dJoCVSdzzUWRQeM5P3
lex142KcenhZoH+5niK9pHQdIx26VTtct7XG3PEq/6VklL9VmHS0xFgMCAW7judVSEr1W1U9swIa
JHTo79HtVzPYlwvKONJN5QnGGtFhSwUTSxl2xWnhg5YwwWoeUNsyO2shFikZFHIc7fo+VVcyTM8D
iufBgaoXbKP8WAq+dhv5tPuN2ryR5BoOrfFSpjJhdD1A+KSEV9TpWKUDyyRLVh+WclKfAtobq2un
GFnemjmGhcQA5OTwuQyKC/y7HZO0/JOc5yhPIw1NepHUdgtqqtQi9x47JhqE3t1Ql8Sk1hnNphrS
lGlpVkJQpr1hEcCcjFry6GKnE714V1sokYrWwDGCzXSRN/nwGYxA2aINdyPKKSHWyWU3trxtQsqi
me5UjSZgxXZNWrLEuo0JkOFGKtVjV7ZYGfOCthcTLu+U31mym21B16qzVrc4p8VkFsrPijckL0qD
bxhpzuQbJw6P4TTcXG+FkQiOra6gIZDGPj4wKxSIsgl2RVWB8bj2CLrRFzZUOomIcZN2oVOT+vYq
x9oY47r25e04fUgnv+N1isE7PkHUoyBzyul3lzrzJ6RIdDampv0ITmcjes3SmHROTABQVE1iKpbE
ztv9QoUzW/shshy/xa8s6o862srb3NLCWyw2p6lgnwxBBhi2cNe16XNSUuncikr74IGaHRL/6IYn
wUuCQzPifIwjsigCtV6Nea7MTQV1kGX47Rm3TEXXCyefVuRItd9GO1rUCLVRk/BOucOy3h4Fv193
kRqefGpxyFb8gzJJigL0o7VBOG5FEd5BouIvamTHi36sm41p5Nm6ywiIsnBoIRMddtc1Sla4qzQT
ij3tOdZs4sAMP/HUtVrSrLwKaSIJgU6ryJl9nd9psmCR1FZTCBlSgH+qGy8xhCpyCdW8EOELDCoy
h1Zol62AwD6owE6LRkFXdDAJppVDJv7pFGftR8mDn2ZHq/EjwozRwEn4BPIgVO6jHCSW28c4NaBs
e5h6HzBOJHZB8LqaWOYpsOgnXatWqmXRQfaQT6E/Y2mhoMb3XHE98LrmN0LLTlvMscwrhe3EzM4C
/y5tpXvVGKtVIFfVWlC1aXACCJXitUBRmwz3ZevJR8/UjhhjxEFK4NCo4g0qOzuSKuW2RzNCfJ8e
rmrFpdyKOj6n6+awlqhtvxLMWy+uSQOyukM3WBDsWRNgzkNRZEI2GVTKRY3ip/Mq0a1LBdqpGYjn
q4z8XrdMaf/Xhy4wjE0kl+JzLUgeKiYfap1MXdGygMeXdLYpBT0PQY+pCCjHtbaOhwxmYopmdlBr
aGwdJSk/sIy9Hyj5/ttK0DDkzVCZlyzyo9uYyKpKy3ubS8QLuCIbcxjH0JHqihUs/rO1GFCs9Cfp
mSGipy4tZGcE/YQFgdNFsZUiaZ8pInGOMoZY4u1W3Qj/ViMxDGC/BeM/Ue1yamOErNAiA/ubJkOB
MGDx0Vlgzidq7a5OQxaN0/+JUxwl4iDK/NYQ2BZycM1l+tkKYnKTCaQRdgJFjN6PG1tN5GH39qRe
pVKrOqZJYTW5f4pb9Kwpq885HYMRGoSCzzkXxds+dP1N2qQPUTr6a7cInzlI/4xcqp61oSRvMaM5
ItaS276CUgkdsRd6dP8tcwqh8Mm40KtjPE0Xc8LUNoJJhmdXBrcmmUzTS0prRZXeWlWdDD8pHSEJ
vpi4gG+ZO9C2VMR4mQWQWJQ0c7d1oA82ADwaR9pQOFKbjCxLKoI4qmLcIrmE3TX6j344Ji+qlT17
gcpp0Seh+yC2yI6rpNw2RaTuwlrcSh2BMBgly2eTPnTix1+VqDAeVLQ0Whrqr8YgXqYWCEGaZrRO
gvwUk4rgzfZYEFoWbpymFCG+LZW8QnCvQ+4EYTmXpmYllqNoL4qRC7jDQk7WlpSJa+S9YqxYd25B
/p2S01Ydq0jfimoZ9qCn/c9iIyQbS4KP3zYS4SRtM+mwVFZ4TS49JyKyAp6IkHDk8s6cQLBtmUiO
2sstURGSv9BV0sdKQgPcCugfsjtvR6CR7lKjun7wO2oZb7e1aRhAxaUEs5TX3iv09bdKji+EoGoM
1XWxD1q3PcRVAP4vFcZvk5VSQFB7ncyZPpbqkjDNJeZgIHWUtIigC4C2ywhkG1EOHuXOpOYVJ9He
aoPxAQY01VVm3Ojb7XZyw3Res9PrXKOZj1UmiujbpWNzFg3sMhnK2jvTEtNNqVJYq1tPRXWTGeBO
cedMn7VJku7SCHcGC17tkvWka+kq/U6MgAHcHSROLi591TSEb3uv++rbqlYOELAqElcjYnWTBmcx
aMyzSihu4LOYSsvoUdCifu8TvRzIeFwUn963p9BqUBroZYlPymGZugI0XJ6D67orJNQdU1AGtycJ
vEMvyv2+pQdH2H1S7t7KG278dK18XD/UmpFha0jQVyrmUhyazqmmSifDt0LnunmrqnfMzOkC/vVB
qnqmxtDDAqURD5pqXUY6uhffMLuthDEDV3h/KIWmuYtQT8E1K8YHL7KAWvC9wHpZffaegMS1Qh9k
eSka1QqdTetJn6KAGjB29t3g1Z/GSWfZKRLLyjFTNwEFvztsPU81elTHiCvwBlojXPqOPAB0ALct
aTAmoINlVtbyiTkBCRIZ6D0vqYKTAPrVxZv2QBWoBPqYyY4rKJtWb3qERck6us5YJCuAL14CLZEN
KzzQlcEIFMaP1Rcqe/0+RivyVuZRxhivT5Jpe2oOpNTUmbCW6A3aUYdH00dht7Amd6RvaBkRMdkh
p4a1Bohg4vux/GVUykBcPe+Wl8YzUzo4CVXRH3WscXEUE8rHudSm4l8oR1/FCA9MFnSS3cfD7bWJ
OtaBdRPH2Sd6Qt1O6IxLl/DWBkINfnFQ567b6usYufIamz+BleOK4kN88XrhMOZUna817JHMm7YR
aVDGEZSuum+XRmz084wXzTzo0+ylCzC8lX5ycZvqkWQTeNctkNLQFII9L1p9DrRcU589cEXovPQv
hZc8eeQSmYVS7AnhqS5hWR19sUITN30WiyT+Kj0daqzpdpUX1aNqQKcUMvHs9pl0j3ipXtZ0GWNL
ShZJQEaAT/LhQHOc0Oz+nry6J0ueCFxIuav2HiMVTf5knlkdDyw8BDRJcb8UYNMorsuFINFZmXeb
cNfbwiy1Q3tRLYF02+4nyBYhBfFZv8rmz6oTrJJbxbf1r1QDj8ZCWwVOthdukjle2m2+ldf5tvuE
393dRUuCMmZw2exohbV75ts48/ZLy4EFuVTX5o7Kls2TOKtm6lydE3K6aNgBXOtE4JCNsPCYBmPe
h/kGe3sAwuiULxKihGTJP2cDXIK5eIIdoIN2QllxMffDBqyIw2tmGSwCW16Ve3lF1+AQHDCu2d3J
fUUqq6yNHd0TGxvSTbaF3rnCBO5IBxSTU/MdZoa/1s62vif9WzmHa/0E9/COLJG1MRvm2gwkBwFR
1Yo169yy8/3wjMn7mN/7n/M9lpkcm9F2YLPC+qu1brb+EpHDQpmJS8bh9kU9qVDzxpUFgKOg2jeL
LtnX6CJuvJty1zlQyxxeQ4t2Jy3849TlvxUOQPvOxmHYqEvrLECMJpgw3fWLdsFJoKsPDa5GT7Ir
H5VDuBsP46E/kGC1Smhjz1iqO+hrOCZ/rS4x8e6wZJ7UDQogu1zD3ANnRBrxGMziu3FBH+egvIxE
wicOaKu7KcfFmjVfgSom7KO8wSq+xgS8jHeFI6wyjkxYkOJNy8UH7IpPDyzGTL1JnnWHiKKFzrbD
ebKtNtI6c6a9KJxhQ1kNBB/yXbu38QzZPFlfvG15dDfKztt6W2lHDNmCQERUHVRNLsIjTJQNkYwb
b5XdAOxbsnhe9At8B8t2YZNLa+fEkOV2vWCTe30f7/x15RBm9XXaa3Hj3+EjXAxfkTYVF+VFeoQu
JT0GN8VF3kQ3uNhtvjqHcrprHPPEwerLxoEz+Wgcpn/qUWvOOiIqn6yD9Kgve86TcdCX5ilet3bn
jIt6l6/dJeVkfhEvVae2O+4UAl/mpX2JZsRy8d/0Cb0S9uvtIy/XReVMf6ZvLjg9dAJmF7pOS2mt
7uNHUtMXtF5tc+4vqTyPn7KtdNS+RA9YpbfWajyb9+49bVm7toOLdR78OWmqO4MiUk7M81xnGTfj
fqG2fdL4zcSrzPlv9uX617zB+beyvmTPtJj2wo7O6Br/EXtq8nAgPJ9Pe6VysFDmsSExtXtpvuIg
4fBYZ37Nd+ZJOEsvwplMM+4Kzpr0Mj4ml+sfjn0/bXH6c/li2N6im6Vzpu8zkT8oSmzuvC2a+NV4
Xx30bbJoJIVMBYlgg6aIQUG12q1KVdqhwkvhswWsU8KKrROzJtMW/yCvrBU391Z3zDls9lW1Mh0S
WJwv01NpaACdZlNiBfSLGQdJ0OVMvym2xWp6FhuOLZltH4Faz2rb5TISGHfpvgrn/XQoPOs7gJOn
9rF9THc8ZDymjEEVdLLHbiMv3y5mfyAHxn31ecDE5XiQzumjv5PO43lkKKk2wqpmS1ybhbiEMuPw
QKwBFx+1tbGGSbfXjs3KvVFhJewNW1tra52MDZt2tbZmrxWwHV/8fbXFYrC11vF9vO+2eLnnpK7N
gkW+JBVjRnlyDjma09gucSZt0o2HUwvJRYmJsGmRrWb6zZjI7Vqqm7OEHwB3okmQamk8aC1MqEos
4eNSDYU4wZqBdwD5M50w94pi8+GP//j73/7jpf9P7zU7ZjF0sLT6+9/4/CXLhxJMWv3u07/fZQl/
rz/zz+/58Sf+vg9eqJtlX+tfftfyNbt5Sl6r99807c0/fzNb/7Z39lP99MMnTloH9XBqXsvh9rVq
4vq6FxzH9J3/3S/+8Xr9LXdD/vrnhxdSPerpt3lBln749qX1lz8/yLp4PVFv52n6/d++OB3Anx+c
qnuqgzT4lx95RV/95wdF/iihwZQtXWN9LKuy/OGP7vX6FfGjYUlo7QwY6JYoKtaHP1ImbP6fHwRZ
+2hIpoG1mMa7SmNJ/fBHlYEam75mfFQkQ5MRhki6KGm6/OEfB//DRfzrov6RNskxC9K6+vMDO/Ph
j/ztYk9Hh1xQFC1DV9gHidq/aHG0+cvTbZB607f/H8WjipL3BPMiDyUxG5YfVvEBaEgqDAiECME2
aRo5TF/VWdOEKdV1Qko79PyPsRhZn3uWzC+CXxLgUFgkF7KCw8SQ5cGhbQR9Km2AbsR4CSHafzDR
p+dtQO9ZVhZaqG7QzRC8Su0uaUs7rLU7tqUtszRcy6i5G5SadpNaOH6bx6Ysjo2nwGM0YbiyEusd
uU3ulIYYeqUv1Usi6HBdsL7FtlfXzBJdYuibpRLjo7wLE9n9UgYSUC6KXHF21jMfrjbVbx7kGPI6
9XRvQCkvEhWXkqwIfKc+CloCdVUepjal6Xa0U/pWK7yLnClpcycJFfbOoCiHwJGThsjqTDFhfk/P
VgpSkQARqBauRFMzlyQflFTdUZLwaUZQ4Rc4NIzR7QOFJELlidQlKDmSISnmkCJSRy4nXp2Hjerk
q1q396vIh89tEjtV5krn2rIymCQ9UZC4Y6pdNDdKnxKK4RolOY4i+jM16/qL7EK3ziw92XeTRkEq
To2GpdXIKMV4A0FVnShUKzqtsKdEizBdqJ0DAS1MVUtrLYgNGm+gYauCYYeo6VkaBrZH11oNyNHw
DYjBXUGmjEVyRj5lb4nhti4jAsQLb5pSny2hzhcB/feTQZEeXGLwMJJztJd9P1yWgQWjMgQZMxku
VTGfF4NfSg9mKVj418VEJvK8TvwMP6yH6dIW6NgU0fzfH9oO+Wt6rsvX13r/lP8vGJakXw1K/7ds
np++H5H47rfxCNz0R1PXNEnXdewZ+M70fwxIgiF+FHWisy0GHd3QDJOf+jYiSfJHnkgkebopMvhc
v/RtQOJLqiSZsgW8TpU12VL+nfFI0RgQvxuPTFVlYGPkExWTkoMpKsqP45E7GkgzffKVcnefRIs0
hZUJN6s10ElSMGDSAOOI+0TPLqCxsEK3M887R3hduXUXinnrBip1E2CVnrdnXXsbQHyrSISriEBM
h+pQQX/KAsLm6B0UdHZm1WDCQhRJTgBbp9fLpmvWMcGgMuMKFABdfOiy+DHXm/vUz2zdui8U4ZPq
eye9PI4tEbH1hVLvJknlWRB4Dm15RMTFDG+dHL0Mwme8raQKCJD/Hk1L/xSBsBctXGzhWVGqdVAj
J4ajLo1w6YHfmsRvNg9oqu3KexARcIymD2nrJMEFbwF2puprrCS3YPL8rnWqlN4E6dd1WjoKyx3s
/zNz1OYyyeO0DWZxg6FAfaL6jbEhOaNyKPE8ttPaKy7nI7KvKUVNQLFr3hmxv2wDZps+ppBLKDDV
gGsVX4yCMFjvoQmfjVGiKI1uNrqPIO7Br5p1sEtz73OfXbr+viaaV6dqXy9M0LnZ8JDG9/m0Z9Yx
zh7FkiVkvMtAXHekH1XhxfKBDSrtoqum/FxvJhsMxJ0CFTjbCeorXqRFTqy2rshOkrc3dVhsDbDO
WjuuAqq1ZqktDGcX3CHyFZCfIg/LMnK59pMUOaHue1GH+xr9mah+CVmJBf09Hrm1Jh69UDy2RFzk
W22abIsr0IVfhPHkgpP1rKVfNMue6SgzrJnkUmTusFQptO4pdSYzlXtmRHeGYexFkMk+dKUVFlHV
lsGOGyRzC7CyJCJ68TngewtsMFVMZSuQJpkY3A6lvjFSfTe6LMDKFKMTE3dMUDkFWLoyXxs/WTWU
2jBjP2Vq9RR6LKMN5S5NR7Qj2cll+VkWy15AI+Z3i9y9EWIwkq61Vrr8FTBby7Wlis1RlQYaQmnK
CWA7ZhFt9CkOrPhUWl+9KS5IXvoxTBPLQssMxcm9JFht4wKtnEZxlqXpKH8uKJJjHJ+PRnVLcwWU
qr+mL4Ck+OgX3iN5ordYlhdRiIDdvMmygyTi4xNE4Ltc9Yp4Fo/A40dUGES+QjFpY95sDWo7OkQp
TetCIa6bgmU9tnZTQfeDZtrXGPAN7MPy+Byw+JHDgywSLetRLm7s2GXWbiItFuYjPQeVCcFdAr/W
igmLK0oeFy+8hT06zo0pIwtn0qCPaEi3HqkScaPS5+95wGMHjY5ofRpI70ZQC8c/eal1MHqFbXrG
Ms0tNHCEnjb5wQpfirDbpsoiwtPj8dS0YXsj9KBDlGWspXspXmnQA1ueRuIFa6ixOFjwAlAaERvy
QPuFF4EYiYxbCxBw1FWfNZC+mMrmoo4Kh1NdC1geqrVsSkSOGKsW3l/g3nixNa+meFDCFTIqCr38
4DcKuRiig6ZgUYfJxm8+ffeq+DZF/H5KqP1sANZl1YA9peqqyLz0+wkhgEsvxapj2L23NOh96RAB
3dtfb0PmVfKvozwwAkr8zIElddqJ72adsEZBdwQZSQGOtFDvgcjhI31mtlcshbl6x2hlazQsZ9J9
ckgwG70S6eG+vfZ/WNB8f6A/zny/vWm+2wfehN/vQxVorlmUuDQo5rQAVE1Xt399mNL0svprcv2v
mzB+3MSkB/a6nE0Iq/7FXUI1t71lYs1qh4BZqk/ib86rNP3CX23Q/HGDcaMlmWVwXln8OxKx6HP0
tQ6tFIwzy87OjrFT7qXXnBXrbw71Z+9tUxRlWm2Gbqr6u7PZiYqciJ6MsqEEiD9c/DnpC6zc54yl
OstdZum/3qI8rUzeH6spGtI061ChAL+7h8qaurPRA+lFC7+qli0svFnwat6B54c+DcNnQaq4HdLs
D50MEPtz4SQPv9mHn93H3+/Du6MWzbGX6rIxKOBAm5/FtEXs/qG59xfEu+g74d5YyvawIoVTWTcr
kKL+Ho39r3dC+vmp/+tEvLvLLKUDdhC0006QwWxXROr1ZNQbS8XJl9X211uTf3ZPf3/I726xJgn1
MYCPRCWsc2Qisar74R5KsvSARHAen+sVKUQOrDrJ4b36QOMwf+22UIp/vR8/G6ZYVSNcV5jMSNdH
77sRBEXIyNSMRyu0MtwDrlN78jBvg+WvN/Ozk6uxcucO4742RHW6A77bTu5yjwUpJ/d6l82jkwoL
ekbMFQ8wPUdkfr/Z4E9uazaoMTBqGm3r6yP+3QZD1+3TpOgMm2rtvJoR67PSuInKZbX6H27p3ZVk
UigUbc2WiOZx2oO3YQm4yLhcvxscfjLSapYl41gFvEoE+bsntet76AgtGwIkFbUwsJX2N4OB9NOz
9t0m3j2ISZvXhYWn1KZEvmaWSo9CY9wRqSn+5qz95Gn74WDePW24fU3EKGxJo1hM3NAcg6Adz4YF
kYa/fdp+d+beXaKgbDUrSCSDOK/POgubanB/cxdMv+HdKPrD4bx73QPJkKVoZAslJcgsOdaydsxV
Ge2dcgz1DkWR/5sR5DfHpL2rOAWDVbtuJRqkjUD7GttFAnT6f3aRtHdPrVuZKpU32HPdvLXzY7oA
UMa4BKjwRt6Gvxkjpnvr3SnUqcVZki5Pf413d0RVZ4RdFNwRZXY3mtpGTNqVIcm7Uqr+P47rh029
ux/Q7Yyl66uGXTgGwy/dy027JbJnGiD2vzsu6ecHZiACkHQF4uD0KvhuKNJKtyaBkq1J0ixfJw5h
9Pf1yl8ky3GpnAabLJdXb6p4//tXj6P8a7vTHfTddvFqCYlUaQyBQ/2k+tm9hS5i3iYg49GrdyyO
cnLYOtq8GF2aJNjF1Mp/vQ8/uUl/2IV3Q5aaG7hldQ69C1cgOi+5aJx/vYWfTQ7ZBGoolbm2RBX4
x6NEwk7jmxqNne58GrEZM992ox86expI3Lm0/vX2fn5Ef23u3a1TSa426qHAIKwhknJtKVZ/d3f+
/H75axPvxhIxKjxNM9kEbLWF+MQKlTQnsHAkWm4JsnIyUAbzkRgrUMj1by7YT7fNUyWrkmKgVnr3
xA8pISUh1WO7kzbiUJwNVuvu2k2K469P488v23cbmt4P392cfWblQiWyIbJgple0P48+e/f1bJx7
X0Re0799Cqf74F+Gl+82+O4pbBNjLETaBXa4pg9Lz1Wdk+A0J/BL2ro2vj/1IC9YVecb9zfvuul6
/WLLyrs71AdfjcGdO1TcBKtgU66MpTRNKd9eQf9Wa+m/1zf631allXUuFl22/0fz6PNT8hw8fV+o
vf7At9aR8tEQTZorJKVbwAqnzs1b60iWPk7/QjXW4LZQ+dI/C7WC+VGmqCvxb6zeDZW30l+tI8n8
KBq8oFilMW2Wp9rvP3bt+HbZ3xp+P28dQQX/4fZghqpoGogl3eCZE2lKvXuR1/kgNAIRILMR9K9l
a0rY+htLnmRichVQUZF8E7LPzNAF8Ysswah6TPqGEIAOkGEn2GiDuy89oOJ6GZqEnG+sRBQJUK7b
wHyl0oPyESgEjqibOtFjdRKLueZ9YLnY9m1SBfr1GBJa9Fm2YGccE03AGSuFkkBlMBjEEz5nxVtb
QhpREXNR2+29QFBK4EPR2DhJ0z2qeZoOi1FoBnNhenEy5UImUUKqhhySZAAbplfI/8whdG3lOGFt
l0td1cPPg0uL4y6p0AzPAvxNiSMWumey7AGauDJ8I41wRYo4IAqkrjMtNPExDo0opKCbs15z4joS
FiKvGaJu8VdGn/EeG0dvkHXvUIcjzuq6743mM6C/RqaB0qjVMEPbm0rNAfk8yj9CVOEXn3wawkU8
i9sADEhmdkHbOYoQDAKSXjmPMvIUoq4hv00pvfYQtgidJoaHKuoyHkQ0ffGNNpBoX4guwWM6bC2H
2FSC/JBlqzNalJGM5FrVyHlJC1m/l3PCsaq+vot0EpRMfFQzkXbNvBfUwZ8Z5UhlCgi9S+RgarX4
L4F8X+O01FZwzLI1wcEGcqwvdMFq9lU4CTxduTuNapoaZK2hqDr7filTM9ea9lNbuqaKgrMO0I+E
vhLuKw8LJRx/qmm4u41nX/RFEtwUlxAxLRd9fFdK+bmKq+ac6almLLyh7zziS6hxrtxkzFexmZ7k
sSRcxc/r11EDiRRpunqJ1BHnBZkkxxT2DoolDAqKnudzK5UQbPwXe+fNJDcSpdv/8nxEIBMJ5Zau
aq3ZdBDNZhMiE1okgF+/p96u8dZYY/3nTExMDMlmFZDi3u+eEznkZFwkqzuf9h/RH5svh5H5DF4A
Wm/9dx95126mzihnmzk5ChtShHQm1m/Y7kvHBMusgxh969JI7OoNiIJcSDSDMlgZfUufacXet+Nq
jqoYfry+kdvJJdkpa2a6HX67+lcfrS1GSubZKSoJV1+cZUmqP2lbZMz7GdVYcrqKmcOi6tvpZmqV
Q7YkNM6MSJKD6Rfjvk2MOoi3FdspU04o3kYLbKCashZTpvq9FH7GuWoJv/NanvXUN7e8ryLclET3
GF+I2iDeNmmb92fBDfZDzeWFAb6aWnQkouJtYAJquLFTlzvMGXjzX14NBIrdGhpmS2jCp5iuKD7i
2ptxp6STtCXNi0gw/x/hi8JX15Mvrd01hmIcrobLnLOiGKdYScgwGPTgHSCY1LgpybES7jPX2GX9
t+scFM/N1U1A5YDkthBPvFXz3l/K+o7b/Xhs0rw4VqlZP1GRDTdMzQ/beo2bj5Bpqc2STHcg5nLM
goFa5022cuseKNKC+d8qi7k1nFMwf417oDvaU/1FtyIxdhyW0fyYyDikF8fw1PeivE+1AhxXTtS4
nTmlVbN2zWM05j7LS1rT2QXaKVmegqE9dGJV3iEbRmwlru6ie3q0kX625USNGSCRn7U4czA77Zmb
AMUztYCWD8CadP0Ku1enb8JOc3xYyI7qI/4b7L82z0s6UA5AzsykBX7C0OvFEWkE/SGG+V3/K2qZ
8QoyZs72CPKy+ej62TzsVNe5NWOhfPAq/e47Jr2LDMhbQ3eXZaVHnirpiKU0CkhVPuQdgwbAL4+F
8cRV0K5/ZVdUY59IUt8hWvQ19M7JmjPMu2oS1NQF6QswoGqWbZK73XBZp3z51YOuBuzZwEfwrqHS
gayZ5tmA39QH5ittVBxuBiqqkMwxHlXzo06G4hJHZc4ZyM1ApURwypy9pgKap7thoL3yQZB/bB9J
O+T5PgJfO94yf1AS/WKs9EvWSjTXyX9x9T+LYSrgcGOoWvex9UrnV5an7kinbgH3xgBOjAGh85+7
dRLtMS8AL20GOTkoYI0/00n3FmDXdaH931UUT3JnDUJEHJ5+xWxRndSdfVR1UNut0wwkkuAeTrRf
vDCpSVIDuWHNoq3FFpMTrhv8Yjgo0xIBmzu5ovrwYx4br/blT7SgMSZaN1ftGWIwtzMPqx5vsrua
G82nE50F+AtzWMhmwzQbWGY2TBs06Y4/YYa/imoOSu7cHgOaXXQecujsYBCRW0UD+xwORg0+0YtH
0m28iumhG4f1cWom8qb+ki8wesNnPfL3deAR0nVTPcNGwbzO0wefi/6c84ixfhCpewxMb71wvlsg
BvtklBkdmaJqvHm7etIlabFGDTMQ+M342Un2cqa1Ur+NzO3OEu5JUDCLtnU7WZrjbKrJ7Fx3OE+S
cYg7Hspq2CeFdxu7gIv3YLX9izMocArE4vti7BnGg1zCVjLfi5GZoh0dbKMOCkwp0KIQEELMHOtR
4f1Ny246DblFHgff9zBLZaoTs2E+KDlJJ9DPt2qJfULkwUoxK4mTZmEojMCV+YaLqQH9qxkZc+pJ
DYjDaTSJvpDnIJkiBHlD2nCLbVUXDnfaZh7j3rVc2ehBU3GIUk00M5POq/qLedc5vA6ZVeTN0pBe
jO80tXsSa+zHW3xOwWeR52t7AlDjoboBk4/vh2yyzNvmj+cWIQzl1gNQ4rt6ZoUiNNv0mOgJlYEZ
UD4jpfQ02VsPoAzD23LsEBLGmFHGwY1f3dJRT3lheiIdbdG+Si9gBoTCpJ/c9hpoDMo9F9mTv8SJ
vCUnxL1uYpTTsdn42IH7tGedqU7D1hY5rfUJgNoeXA1DgLnrP5eD+EUUrUwOqbOyECTEj3qguamb
PAivW+P70SwIVgPbojAf8tvEC1CJVUX4aMuifPdjNf9msgFbnKnDJjnMTciXoqpu/gN8RxN2bvus
PmpQ9dOtHIL5hekY3z/oUY/rI5QLT+HBTFx6jJO8+jHUEi4PrDHqpSvhjaP5ZFtEM2UrMohjPGXv
LVKGjU6ufwVVF1Id2T59/35g6JvAcFBGv1ic6xakS2g+jLDNaz41NHzFEGt4ZQMpr10YtAwgMKSS
EmnIhDtDYPR69DiJcVKW0sgu0yEEzXxreoZX7rRTe49OleUFR9niyttpm3x6mic37MFo9i6fHeRG
hLj8EAwCYHgClw3LdVx3Ik7GBmhPJ+UlLOu6IrsDPu6uWXxv2vui0wxTQ7z0Xjgrlvc2hSF/URZW
BiTboJxvy8Ad0ds6ieQ4Gi7/piDgNbITo6a7uR840XHQHB9XuUZHsyokiJXxm6O1g4JQ4YzfbTZB
r/KD/ln0C7mgNBwfwVpJtZe6BCoKwPJOoZLpnzP+ss434qq6Pye05IadY6bifU7abniSsNhv+K4c
75W+g3qZIp0RW17iLritOkv6oYdeQJBi+FqDDGIcVxZgOHNQ7MdoSPuHtl2ZyGBesJR7IWfMxDp2
Qs5KjTe9p1GG14DCMUOlugk7ydx/UvyLu9EBITGWtOquq0Bw54yp5NcUk/mZJUamHdwBf/kyTB5k
ZyF8i2A7b/zwVEb9Eh/mwV30O1OJfE4eb9/VDl0iVeE8lPTeDUh4sOhc45Aci9S1V29t4NsvgaOB
bzDvFKTYMlFYx6cYvWaekqet5qmvD7pmMHUDUG2sXkEkdDOFFJ23rs9oWGT8ZLp04OtBxu5Q8Uyf
mVc5FXoOqX6YkE4csgIIc05AP1xO8YUUzPeLqT03vVulz4LGe43XGVIsLTv8qw6DbPCE7vlzhgH3
g8kMZcewCYkqjNp/hPyVyo+ikdCHE9/kjFUMkPhb3Z/mCXnlLg9abl+8Mas6MXzFNzfNtPnVTjCj
SU4gHSL3KPhEvfM8LNcYa+i4AWtE487f7hL6Ll9mr5ePZdXydZlSZssWry1yzhlECR7JCjW/Ee8t
vN1DI7pDG4AZQocHaGRnFgAzaG0XdwMVcnmtB6+CnBozqVoykUywZOgjyS1g5GQfmBAkRRWUbc/P
n2Wvkyp1f6PtNHX3Sw+0j/RBD9m2XOjI/+66KfH3XRwm4kYPLWvOJBR8MyTeiWU05ujM3o1rGx6v
uEE8jn4guARJKfO3JV+zYqvjxCLDBYQx7Lj2Zu2fJHSDGzms5fD6f4sK/7++8n8k1Y3/ubyy+TFf
3dj/t/oKv+A/yysUK/6zmsK//FfKjX/7r1Cb+78pjFBL+e+VEbqEoe9FZOFiQrWegJRO5eT/qRG2
8YqPCKj8LiiD9rsXucSiPmhzz2xgSbpDqOVuTQXKDo1p5MKsM5Y/cLXTZsF1R9yrZBwiaOW/UrF9
OJOddmmWwM1sWgMVhmP+r8op4FW3axc8uWuXoUhckl++bLJjT4d25wvf4W1SQGESfODPAsHKiRt6
dLcOUQPTLSOeXU4RQ8jALh/sLAuiV2OYkTxv6uIci9lw5ZjeS+TOB1jJ+8xWTGUkRXz0rOc8FvNS
pRsOnfZ+Bte0m9lKr5z+TjJPLGFkujUciA2QShIudbYsf2U6PEYm6re19qstI77+VgNB2li/lrfS
BiRc2RlJ8cGcFPKfJSB6g/2GaKzI7qMgqfep9eN946/tzSJbYAAMETc3Dkixxzo26jGGMU4ka+rl
TxPYktGZeB6KnaOJzQsvZsJC5CG+i8KLnEPZRp/ezHu36aDpbWdXTGc1evALVlVHGbSDWY83OGQW
RKgyLY6u8oy7D2ExIYPox2MprXcaxkCfVgQ2NymIk40R0fqMztGBgJB3/gvrW3dHIprBMb+9GQow
PyKOn7C61zMRXKgZwQD3C8xJ5h8gdCS/4lz+8HFG7wMr/9+BS805zWZxqR2sP5ukGrC0NJnrXawf
mm2hMxgyZSolM0+hsfe6XsjgLV20lpAYPXJVdV0au9PSm6qdDnA8gpAtooe88uY3SWSaLlVrLqmP
/M8C9/wa+jGSlwzyw8VkVV4gjQV6wWF0oRihg3nYU4oS0TaUIJZN3KQOp96iONPJ6P4Ubca8lAmm
6y7BUePgJW6+rzpFGiCFoBZKkbbnRPrwzjTwyTvqd5/FALlwIxrUk2Djo3arBgS4zdp5Py1VqhP2
937dp2aMoYVME5OWcc5Fphjr8sadVPJo/TQ7kCObeUra/kGWi3ObJ870w2UWBITxA2ojhFbqX6Zu
9LDF/Pcio0mOu2ae2gPbAkrqgMlou9Flb4g8gd8AOONBBpjKgcFskwXozis2VTeRR7LSYA4nBPad
n+GJTxZGzhpGDg/ALm2xUfzVZ+iNItk7SZMdyAC6P2IBuIZ89nexhsFrlnLAl+ww70WfmhO5cSAo
ahqZlumsD64sMQ9mzPr96lfzv8wRJShfvA4IYyeO8rBCQhEyR86ZUx49qYAccy4I0Sjhu7fJIN7m
zF0ebFxN52jMFI3WQuX42pi202vM1VQ52VfAkPUbLqqUmUiPmZuZ15wFJ3msSNHfj01IiiNnWPjV
79b8ro2tJRYOhfBRxnl3LttmfGzHRO5EBhJy5WXbEzRE3752UX4hTtztZKLiPXcUBbMjqQ+hWoAc
gzDlchByiYVuwH79tBIrOvkpbl+D8G7H6rE858owQZ660VtEmfYlL53iRoZg+pxxOkM595nti33w
7BGkTLksTP55EB4WRVzUeVQOk0RI7jY1fphS+82WYgk2z3R9CYrlIVzWpyBMoKBcwUEenjmRJKRZ
kGS+G24wBz6jgHlkMf3hrEbvuCPGpyUBQI4dfYjhhxQI0yV2wxv+mIMy4oq5qHdls+QAtI+hJh3p
CzPYF9MlilN/WwAZ9blzMsBYRpQ1p/6PnwzlqejqGtMt0+mvapoK+Eq5uFlCNVmwWBNH836NkDZz
GQ4nxznMVIGeqOfE6UmUbZpvRVsDKjTWQ16LCbLdj3iDzswLD09Q6Pc2bxkPr9romEeVd3EIC22k
XEfgu7H9rHk/rmCPdM23WMoErG87MWnWZu3vFdo6ZsZsFW/e2Ddniv1FtetKHmjebc5UfKFZvNFz
Ud77AT7oznNYAocAbHnjtIykTDD+xhT8BoUNKx6qLGbg19VghvIOwKiaxYrWkgOqC+NSVJ/9Cm2+
dkv77aNHfzWxRjftB115ELqx9oiD1nsBdEsBCO4I1ebcDa92QuWOlOQZ/L+AUdCYNT3n6MeTFehz
9XwA5kZluYbSjBhNxd/cROCA20DuIDpQwl7b/Nty95tDxsoXd466bSozrF/BOt8VIkvYu+u0Fxvv
WrCFVgcFJZtU8Gr1mCVbXEC+A0Yunz4GiEp641rHrOAOvOZhca6l/rAUw9azkzwogNbnSfuYIGY7
Zrva+CX4mVUjnF/dlwD60t0axBqNUN7Q0i86yeR2XZ9zAhNmJwChMjazBj+eI5ZHAZMaP1Iaogmc
2uVNLroWmxXZD/eGxKle06o+5pa8cJ/H6TOOnIppQtUdiG+1mB2rL7+kFCLLwmfyRPNG+4P8qNup
Wa/YNP8J1MBy13BHO6CXQ7knrguUu5RMi3LFa92Nn02sd1LP2KhFF3+k8AB6KlITngeMfFhN+o57
xiBi4llrpi5zMwLYTOcoPrkOCmww53l615tkuQszc4hNxGlosPEnw/TZzu27mR0yAPK6ZuKYr05/
G6e6va9GI+4L7VJznzGiZIOxn5CaWQmyxCPp3XJ1CQGmj4wBmg6wBNNP3LCV5PNZkjw4ZDyAbGeW
UGTsEKwXhfdhZZT8YkBLPc1GFgeHSFhzmM3M40o52dmgI5m2S1qIGws7JWH0QEzUoB3G+Ld2Csy3
mN3uQPwfXDlQ3Wbaz2rhRCOTEctsowb71KwiD7bh4O0Xa8W+Dgy8BbodsMu8xj/ywN9FTtX/5itn
BLXluTDhMje7bhAeL8W8OMjnaub7JmeQw8MYtw5sEC9mOfVdGX3aQlGbz6pUlOc4WFb2Hx+pdxjj
So5qu4EydMBTeuzG1d1wyVUXUs7U1qQg8m0BYfoXQCVHL8wB9I8nTyw3TR08iFS/UNvtrnP3Hnll
t9In1l3ouSVBgjhbU4TD5UPfaQizLEv32N4xaqz+sZOonp2aeK/7RN144/Rk2iJsd14OKzJR+lv7
89Vumr5KS7Dc937z0L+omQne3r5WuOMmqw+AC9JN6hS319Iw/qkP3XqwFWX2p5rS8xL2HzrDhRIv
CBiaQv1h7nS9qCIHirEI767y9Yvt2TeyuL+v/SJ7Ghqye75Heg+mzmcLdcM0VGSbMNmWeQHBKUHp
oH+7OjqWTsP0m/5nexj8UuqLaphSwP+OuXw65Nbywjd7u7jHHhP3vjbfyyh3xqWkx+TZa+B85g41
8H54aRfnANu+aO+olZIFlr0aN31F+WGL7MTonespYuwDRV7FIN2sdxDhL62J2p3j+XiUzKI9hsW7
cd+3yHuUzqKXjurRds7W+CkeEXP5eny1ERFcx70zHdKTvOyRKSxU2+Y8YCDNt11/LmwMp6Dp7hT0
b4eO0WqeY23iW0p66GOD0+CaE0TtfOfOINfbTL6EU0W/0p2PVI6bL34vtR3YQvYRTNaTblxKjaIG
W9ScmdraDrC1TT2+sUM/43r2n/xliR6IykoK0BPNibmx8Ii7YOeqtdmUHedSb0lMfumbqXlW8ZQc
ad1MhylF8JwB8KcKX4jrtV+ggysXpoR4mLAndQjcrkRYdngoun8ZkdkVwIDh19FabSZb7rxm5Uxn
vLwF8xIn78iyGWWL2w+ZlX8gkm+UCtpt5uk9AxtHbwaMJdJPJdJTbpDADNzF0gDJ3hoeErd4TGY4
DiY309HYcR+XmG9UYLGazM+eu26o1Vxi90o8NEfXI58qfYxLLLTOi2XojzaYhtbONN2F41O84ehu
D4XwiheBTGTfTSEKLWYtjtbzLMJcm++91pU7nEYNP/QyHhjOCj+c2YJ3iPyFlnGKSb5Qz4Ow4kg1
7IEuyjfYbcTQ3haUdM8LivyvLO+cFIEuUFp/vvf8cN1QI5y3frD8+OAMAUwgEyrItIzJg07BRnnI
REo4VXS+sjPUvmbHIcy88w+klPXfOFAPWUnPMF6z2yCeTwJdOsWVfTGYT1+lsJdgI6jxvUZlyQ38
TnppugmM3FKp+QYnHGysbc5N0T8U/nzXedX9kqlHaeC9pPKU44vdzLFz4ELCVBHFbS9fPsFpfeZJ
jK47+lYjVL7QhsegLI6gZ35oeLKdMxizk1reALgdH7STHtdxZtue3Ae3TG/aKtFbUTRib+IZvyxo
1TimiUgmAPZBRke6XcQGz9GTstVFTQLWniIUmf1zwvh5iigD961LuFqiuchQf9ThXeISCWgEpbsq
HN75LpsbqGLrIYFG/6ZSXNq2Ke5hkr9O2rttCINB3fWgJMQS2PPMOJBGXcOh3ACko7j01vbL8L52
8XQf2qCH3OCNPqaRUb0WvVvcjkXTHKpk6U9OMifbZQEXXbLQnSKTrxNfcVm9Z5zJmTCnC/IP3A2D
qxTq6C3yt8MxC/oEqFb0pyhScx/yexzQEdHGbmqv/UaVtvCT5PJl8utkU9v27A8ehbSl8ol5W4RN
AXw4J9le24ynzAGyOSfVXxbT/rLmDSq6XHvrnvJlDmyV4uQtts7sNwA3CmaNWD97tZQ024qKqv4k
rkZaXXYAYGtNoq8S+SeZVP9XNHfWPTKkUZ05UlLHk7F8KdrVx6ARwxHwxq8166igcH/cS5rgLzOn
Uv6KFqqXDP+JucmPUz9Q/HOYE6pCV2wxtdXbKE4es6xedkrQA4uiYofFDjS+D7CyW7vzWvp/SzV+
MoK9wHmCGjwkzg1PEY97dRhVSRADo9DeC8H8jUN70Zx13tPBfF+vcU+dMTO9gtHpscIyASikA0q9
L8U2meWL8MU//khu3dlzVri3HEG6owJNvp+xOUJQEzDzS8c/uW514N7JFgvpwEn2nfY+i5h21gBI
RY/MsTuHLl1At9i5g3y0DIeUthHsr4wzBUGEbTKtdM7DK3M16Ldh2K+P3EsFd57Gfe7TzrlxYvdf
WCtec6ho21HCw1eWXVrntH7R5pZ/SDvnr7qZ9ENZD87zXCbQ4FEOQ+gW4RcQas5O6D3pzikupkJz
xZhrbj0FXWnGBIGQUG4a+fCYPHTHOsCdNF7q/qMs9aX2eu83wFu1Wa4dfdSR+W3TVsHWNnl5Su34
bAeAiHphUmtWlphK9jvuo1epF/pL3nhHygbOQsIllXd2164RNvX0hrNkSQsuOPQNxZ6s6umFGQb5
vKWoj6nBd8IoKCibqEOIE4CWicBel1f1U4XFTFbMu0VzjKnRS/QFfPV8g2XI2aUWcg1tiIQ2PRRS
vdzZfvnG3/cbdxskB5p1W6csbxVl8bhmfgzScUBbdsOUq4WwmTBUPzsBfPGhvJ8YMMPCcO5Wpqql
j68iZm6cMYOWudEmbti9Uvq2i6ufLJ+414P3W1M0WH5qiCWkcbSJRmbxltU5kMT4w+sraf4y7Zdy
QvrATd0DbapwZkZ/dRh8jF3w12vb7hwwsEIZmxhFzHh/2g5fDabCpS0+BJLXHVOM8YsqyukG4tTK
1vUvjPrgbURICjwDwlZbxG+mWN8Z9z5Kx56ybr0rbIhmaqjlA82Zn8ULL82Sx9vJwJ2Mgz3hFmBx
GUTvDfeXYc9orrNjSHDaFQU4YbrB13qnZBYy97hTB8E+D6JnG9NuYsV4TSr/dVi6F9kELtfXEK9O
3T4XOn3q/OkXrSSfGgkdCuznBgKq2BkxaIphujrODOJvIeg/RPkIMZcs/bRfS0IZcpiXndClPdDI
fIv6rqAcWP0Za+4mOI/ml1EUuy7PnindJ4QKpEcRNTywsHLfjphl2Mxrtj5gbKgon/KQDXMG9Mt5
9ZAyPyPoA2/U1zy3GG7dfeq351TOvwstDgjr+31iquxM7KG+76sF9JnbHlunDU5pKd0LhKoF+VEM
ioazDO1fJHmUFan9NTH3vIYfkfP3eFHJW0iTY+vm4fBvaIeES4TvKAJMov/GLtvspzRabpBpLpvV
riOIHxhZsehv3CKFgDSGjz0l2n0qnfSUtcV4yUGUXpLZaTa5meUGWiCDjHMWYgHT5a3XuL9zIhW0
ifV7OKtdmxOAxXD4XJYg6q1r3726PY2xG27jnFloL3DrE4/2pPdda4+An/mPYyXz3eRh0tYYqXZ9
tnx4cDhf04FvdhOvlAc2XaHN7eKrXRzxxPExvSB/6nFchvoHfu1KAAEIbzhPu+haBao43+1UhjFn
6py3iJ2bD/nF404ShAiaAzM9xXHAOG4/AYDKxNcMj2xb2ev5PBXRQ+lOjtmXSUKzL7Ry2ZXKwW84
LxzKMyJJHs7IMV+a26XGWZkzvT32RCbYtxrUiOaUZyq6p3v9b5kQBjjREO2LLv+VWbSk2RL/6bwu
xg4puQhTmLti2/F3lK7mUeRBHafraHGF/z3JxdvgQzk0FL9LatYPs0J/EWtmnR1I6PlJRVW+9YL2
tZxhRNHA84GBiXa9Zlk4GKvynn33xgs93hyoDshfGp5eDrMbsTYsQR5040K5X8MY2rM74njQPYq5
yPvV5TMErx7exEJBfLbJPqmIGbHj38MnO7keDP+cJKdhvLyvi0tp7VueAFRSxnmS6E9L4XBvaLfk
DtNt1+U3fRLxLARIxuWxT+M7EpyXdir+cRGh7OK8DFN3iargnbj4u7H6sw7tFjFi+uL2OHYHlbkB
OoTg2E3ja5es0d6js74j9eYimgB6FkKKk+Qzt1KnR62zm9AnYUEZa0lXPA0hBWevfrOZ8xjFQ/fa
t4l5E+wMy85tUOCqRlf02hyEcRZDLNckOXZcXdzOn8/epNxi18RV+cAquywMeTU4FqlgL9Ombwo4
IU0mTsrrTjNc4rYf7qjKYfaeyx23mZFasD1hRHyeB6ISgwCObGn/mwCBGJ+qvXYSqdlownRV7sDw
MThd/zRJdVxDqlo9KttmdvbpiOMlnR/yMVUM008feVV+5YbTKaxKLZ5XIB1l6e+uor6IBtMs+gO2
lJtiSN8M613o/Ygo5seGCieRcDX6SCnkl5/q7bRgC0npCLQ+2FZyeFvCs4fGNMxE5/u8Zp57HF7q
3jmZpjinoj5Zx7m1zvwkOjjptvhUxfwRjzDAUe7UIY0uJz6GRO2CKYYKUlMijPYZLnJt2rO8vjSm
X47k61j55SZcgEtm/t6Fb5/W4WGdpp0LAY2K9rIBxX4zB2RwCkkUVoRbqEebTIALz9e9vY4I+/98
96o9yThdroegDQ8inmkrgxMl+MwNrt1K4hJe2R9bCsuoi07GVw8zrkJDDDfW3qYo1cfYjJRMbcTz
GO0GuTxVvGdoOLf+kKCSI2UGaFRRrRy77t2pAP323WPYDdBJ+hg32rx11fwEpr00mwmb84bLpvmn
xnJglJvM54etipvcNnYbNXR+ucPM6k4TtAJgIWgoBTpJ3a0sdMmAvel3DSm7FWlo528Ajt4xZ6Y2
JrP3o0c0qS7uyxqaGplOdu2D9Iniu9fmVslTcM0c21lTi9LZAYKxc+yiTkGV9kQcXcqVLRjKhWeH
DQig7DgTy3rNjOL3wyE2Ovux6BsXxMJQ7UrMf0geAvctC6OCYUAu+WwgyazMnluA/3j1hPeB6Lai
d16puXJ/aij7kqRj9tRLpi1a5+h8/cXZ3u2r+k9ZU1b1vNzcmLVxb93c1ZTX4QAun1dKYt5PIfYy
QPyBjvtjl8hTq9YfTqo/JuPV4eRMMAtdwai+c5/DAu/ltRJ89WSv2zrquXealMrq+m766HngvbtJ
3HG8mcsmeTBd2D72aD6KZqWSWbx7VXUmWvFQ5vToSg7+gH+u/2hJEA3Xyl0xaOAKjTyjz7qhocgh
KV92vi3PSApve9ntcJqfZeWX28yfX1wY8dzSUx706rdSaI7K8AVEsdz4ar2De/t3iZfvKSKZ06bj
BwRqTud+nuyDtHzEr+D94owLY81RuyLkVeOSErcueYGI2soc8X8nIT2sTA3iHMUs/d54pmJNWyHd
5R0ZMjNGHy7MgsligypVu60Ia2/LNj+KkutLmZzzGvIJbOTL0KRnObgJfVHTk5i+EubwQe0lO97J
WVgyZjhAWxp7mm3GHx6XqsU3RHEgiZw/iuj579IgWGpXLHVBfgnb8TsuOdzGg/loBE/d2P1zRnsL
mLf8QHpB4aSkZlM21T4LxvhgZhWTCA3ry4D2zBmWjZ3bbltlyZVtQh6Ky1V9rEQbbVND4NfX6Rdx
jh8z0Yye8vqJjsGDR6Xt2lIRExXxJi6eTFOLg826epOCQdksLZa38nqXGSJyNKLNI/7f/DQpel/L
Ip/QX90j6yOauzQ7YXnoIi880cb4XTgUQmVHpmDTFjhnUxfOHXmWNIyeQ75+FnbqNIblOZLtE8P2
j2bGPSUMn9pVVWJIb06F/TPTiQuK63/jrR1pNucBL5FxHS7F7oua9NHtqlcXyxpAifSH3pDZZ2UY
bDtaextsv8s2JKSSZGRf81y/Dn70aLDxwfv2GjaTvNt5GFO4sd7EZf9YqvSdPvC/LGZ7HvrwA+ll
cfL1uh/d/ow995+bdd/LBOB35EmdcktEJgn7Gx8+I0ZowH5cWbeLG6fbpiAtJUL9Rdr1o1Ird4m8
uavaT2r8y1Pii68GCQZrVf4divotobZDRg+03gQXPfOiaTNFkQsN1VsfUZcMP4pOJ3qjxAmeC6eS
x3UJkrve6YsD+eEx26+s32rLTF/+NFF7e++jTnwy8nrNSs9dsV8rFT47WF+p4/gxGvWV4VQMRgVr
tZejLUBSkOfZLs0X1mG1Wjjjnd+O3KE0jpGj300anYqamuYJhYibg5mZtHxEHuTSFLve3Y+sYDT5
mNNz+j+xGgmJGmsVjgfWkF1BKdVcC2uzPUVJ+pRSPznUqo1vonQY7wLfwOhhzy5ucRsM21BTHafE
X6i7rhgsjvmJXllNdiC8p/YKNodtNId9H0zd7Zz77WnhOUtvhxp4NpydYA5RP4614sTjOlg03Wn4
IiJpjhMRYXY1thoQlQSZkx2LvJMTosr78qMkhXSMuOqjqS00lpOMm+B/sHZeu3FjW7t9lfMAmwAz
F2+LlZNysG8ISbaZc+bTn8FSy5Ilue298d80GmjA3S1VkWvNOb7xbflhBRUKE2GxFdC6lahAt9hK
oI9lx0eprqaG3EntQeX+P4webykrLPduJiXSltpbT2ckGQ1XrWbUC9VOAWv5rETMKE1qFdCT4FWO
exhWm+t/r2pwYV6j2ouCKfa1q/v3tm1F30bTk/QF11Z7FjSVOe+ostmqRa+eceF0x5kb+v6yZ7ce
zmrGYwebZfW8ja32yrWrYT2Ytk1RSj1tF0qWXpR1VMOlGVIOMDO51W67XGKWXRlFxfsVmp87gUQX
h2mWiNzGSLiUH0eyVl/omUxLn1CGR03w2+UmxdWRl0/8QCO4xTeqlfRN1ecaUsZeHs8bYVA7C8u9
tAH41myG2UgK0eM1Vlwsallo5ud9IfSzaRaNeVcdh2Gd6530YOVp1ji2V7WtU1DDC2eS5dUujKwy
o7wMA+PM6gx72YwVU1gtER3cI2++b2R4ulngxpyJOuRvDzxBFYTnEc+cJdaYk1hH97alWxKecLmN
nbf4eZC9yUE7o2NLp1jJ7spH7nxjPU9Lgfw/TIdHfi9y55gceS+awOPoU/UGX32a1aOHvKxwKeUS
Jy6zHKkWpRbgutb6dtOVPnyaiEKMOSq2O5eAFUSijfon6HgdL1wqQ5jdBQxbKXyVzB2J4fiiyzSe
f+m0WRw5aZyH7AC2AJwJ0J2tUQydEDoQ/PYq+6sfBKy+GglrFdG2hZT2+g6OiQOsbDVXeVmUqJs4
3q/hb939f2S5CSRbbdGaVCobTWzkytccTv7hP/9P+c8rehWxwFnyGiBW5lakvGS3upctDhEThxV1
GvfqNikRztpRcHsismpljJfQwd2WD/bjK5nl+oaP1KqQ9690VuHXNXdDd9j8CdFKx1jjapp5nHLg
tJKG40YANnWRyAPi/tBy11aEoKis6Qxl9s9X9RXbkli4MQ/L7ooUZurEb2Wt+gM8JKcUW/1x4rgC
1Ys2uOu9nVkk7uIEdHmjoL2npaZStbz12JeNM0p9coA3BElFvX2pTygJrxn2AC+slxBeMQtYZQNU
fAC+eH2KJ7I6LPrfQV86g3UesPy4/578otALSwvVCmgNg9Ur+RXy8iNHhA1e6UJUWrlP6xn9kJ8w
YBRAUouXeWKuCl7A5igLFHHAYGSG0hnHCRfZGb3ybmeE2RSNaP3z2PTa89o18ovPCTGz45LMOTZE
g+niVqd4Faub5OusIbTkjG7JljaMNjrmVFHQSKNkbHoMxPJLYvLmxhWyJzY6kNiVW4HvOidybJDk
/Inwg3iIB3RVf42QNS3pQ8kPCRR5n3JkudCRvYNI45OkF/EZKCPKv/LMNsPA+wtVJqwyOcq6h9Z2
QsugtytHb3Ta3lr/LopSF864Sc9cKguprZ84M1+3i2XBtAhED9hMVqLuGubGvXwDnA0t0C5seLGW
2yJehZqf3/SNwYH0LX7GTLN4tIekmfPGq3aZQn0z4xjp+yuLZmrGjeBKtCIxoaxU8iRbUpPWtiw1
l3rmn1Bab9TjIas4BleNkhw+0GmKJL4z5NWKfyHUQLMSxyjp2YRr04ZZiRfRcLqMIcY7YI1TF3Cg
UhIenL3D1kpX1hd619f3/xu6FgVC7Ghw/C/wtRFMaKfoUXbHlzpeThybkeoNA4e+0Y5/B7MZYedX
SzDN7Jloo9+knSpinlhJrQq/jHdFYI7Lqkn6syIsi/Ncq/WbV8SN8824ds08+/IGc7MJX8zlUC8d
KSu6QzNoMRZVW12w0SrRHo1fYyVod6rmm84JfbMq7TtsQnB8xd/qDO5v3tOeR1QVBs4Kqa1PZLSp
JhTk4kTDmaL0DnVhjKsTEqfC2zm8g5efYnHUWFUrKxiHs6yVh9uWua3jylW2D/ySheBPPi4nhfDQ
VoH8N4xcmPrRgXLVYvVXjFzMuA36Hg8cVPj8HSyXZ+k+qvTqh0hlkj+seLm8l5ev4FxUIKsPkeb8
F/Bcyjgb8j2x1zaHOM5kqHdxNvr7prD62ScsHV/G5CIH27r6W55Oji6DUaUi7j1SBw/APi4wvv3E
6lxh00VKVJP2d/laZaiSZ56xZID9OV5Hy2twMYxCOb4idmarNaugbcnB6UV5UEbZXv0FbCfG1gCB
oDW8+wNxxzx31ZgcRzD8KuzMP8Pu3JDa6EISHEJGg4Fyravzym38G5+W06NaDOaTFOsWnVkk8YDa
IkZKE42nhaWxoRHnvDIC8EjNKpZJ44OA0163r3FwI9SN1JUtqKg4wXm86Kn6rnRwQTMdRjqjRbDU
oqrYapVoHwM16TYnVE/tWBVmaRYhHJ94vY6C+gWhuJBrts/kfgL3KmwVHKTZ5pkjYKWGRPRMsk3s
ysJADDqxfEFLh3YU98zY8op6ecX6HkHUOTGdlszimClqhRXP7C6K6GGmRbiWMoqXJ+BP60MEnmrj
0yc2UX/0UngHJAAyrkLQv8z2C99J6fBb56wbZicIsC1NyqfVJJgzxLa2uql2m7+iAQ16Wvjht+3+
RAT2yGgpQUwsPGtvuMDcFf1dWxO/80OoUV8tmD8Yeqc+GcK443WdzF13CFevoGDfCBNMv44PSTIw
npyIwa4pFJLXEVRt7KkIHPOkPbSZ1tN638yjcdDXZV6qTwSdx/UJIkwJzmxkt8suAssmIhnaAwAh
CP8zSpgKCa+jblmLZ57QKokRh0rmfX3PFDaopUiFJ+a4oVZNvhVGZB2tMi4olnJdZP5CeZDCYPrG
Gsb295BhVKMDUHVfgTjyGGhNtCGoHCDH4Nnb1BLxQrakHeE25M+Joq/pikvnEg2n+6Byte2JP8zD
Mt/1Ya6tP+UPPfYze2D04PDKIDLO1a/VYDqQ+r67Gsk/HDtws1UsWmXxPwGJKWOcgSRdwKrVN/fc
9pPDp2SiabvS2pS1LOGaM+GJA2DBkgoyPv5JBeLyk1NkJKDuFd9X0+UrrKiwe76Lx7rccagwCQeG
pUiYXIT+Dy1WxeOJWjSL8JzS3ZJhLx1vJ3oRjINKCL8MOU3HyzQo4QNsoIi/5RhH4kBLUfruzQeO
UTJEsQP7bW/KnOJktTWrtVX0zY+CtljP+ZRqLFiP2oTZ5ieyMUyt9iDIo8xe8Uatt9VjGNJlOm/q
BnpsYhxjGVUB48dmZjbpF9MYGqeJpnN92kdLkYZ0Ksug1nfGiXq0tPymm0x1jgtisx4K21+f8Ect
SId8p5FxhWyrjTXnUOD/vpXoQ/BbbRg2kufdBN5UZ/YThtSG6ltaMJp/BSJ9kAF7ybPph2Z1uCI0
6xZcLt+8gSI9WykILqT+sfLZncQpfauSUOV+WbXG+Igmli2HNso8Pgexi33ZdjwlojzrGZtMbKmB
KgssfR6LSDgcAMQuUgKDmVs9mo9SbVbVLCMGdvUOpfTjilnyUtT3RASWL0wl07pHpQUPYgerlHhy
gpSqv3QTUn9rhfdxfJuIlpP1IcKqUEXW0mL5ZPHDMcszPci2htls3oKYJUyJd2yBQz2NoKI1mxam
TCDo+qFa8RXM9PnoOXLrbodOhlGWLB/IWg9RVbxQmoV5Ewb6xIFNoCaxhSySFidYM7JWRO+d2ORy
KbqhmP8ENwdtZBj10PTj2oIujc0v7zFOszauNSJvgFAUI5J34S8Fev5foE6DIu2puQ+V9FVg3Co9
jkyX1We0rfR1243ORHqKAeeLIZMhv7cG1tipcH4PfbqNNpc7ppVBuvoF/pymwLJl8yFKhn0YQi+o
fb8OCom9DcMzmMwhipa2+QWmzjqSdKR97AMXStrUGW2NNZa/Dkd7Xdqu4SgwRJ7/SNp5roP8eFXi
fEqLNo1wqAGGK6W2+T01Gio3zDCeQAW3ebLRaR7JYarGVHImhDRR+ZCxUaDPnof2BpyRxpH4KZHJ
mIT7E0xaGE9pLx/f8aQhaYRh4KH+10xpUd0xhl/kSrxTZI/MkuBkvBq0YLzIFe+H3MRnoZ1+GW2v
B3UDM60AZcRYkwvV5Gp54k0jzQTuiDFj/xfQqc3SRmZpRZ6tuH0GT5VB3lsYKxQpSLdVtbVy6qwD
GQbI+gsQtfIVYpTMyC1d+traeMOxa6xOaKqH+nrhN9woe1zxmYySKOdhlsn+sP7AqNpfstHaMXkw
HGodCqcyxVfLzSGohoTd4q/Q6gCp6nWuxPLvBVwl00tHTc+clicaT4CmFMPUMNvt38GsIxmcFQ86
/asp5dCVb2HWwA9vYqLms1egdWw1ydEg148T1dok5b6r2rMK5weXcpvPzydwazDxG2alAS8Qym+v
M7k/YNBhzsTsNWFxnrj8YN6wrqZ9qSgySSh3GWLcNlMSq9Tu6iweLoOKF23lTPRrM1H1/BkTAUsM
wElHee5iRmDpvzRrdsgjhtcyxTZs9csGVcgEx6IQALdnhPw7QFb3kSMJ+oT/HZIFDWcjk9HX/ErK
9krHCzE3z9mClYv/nZZly75XZW3OK+wyZzVesLrTwzKc+Tw1/Pj8BZ4NxLHOzv7BZ8H/V0QdnSQl
5EN2nG/hGUfidUuc0Rj6a7tDeF47+DEizsIwdt9fqFo6bo+iV5acabhQ2O2qYjlmtdeN75/rif4Y
0HrPiHtPUfRwxjkfeTE8TfOY573Di3ldNchpmBtO9O0YkqWUsu+MFH9CuKlY412fMNw8zy4t9cdE
4rK7Lwlnsmi81tliwc6cgFy3SM4yfZi/MLnwP3OkI99dJSNpuJsoZmO0KWDplmUQOp01zK1GcyL5
kHTeXtMXE6+bgsuW5f0YNSvPmPkgzaEpbeRYwZ0E/6vgADoBvIA9XIAmhteI47XVesuJ4+0xSzaF
vhfV8SfOmwwPTcBy4w9Eb2ABFlXpguHjM9WLOIeCAerRKQTH43XxEfCtTdKFaTNI85+ULxryhdyS
Q6HfuaWYtrbjpatgEJIyvsiFSpoIhSGAA6KXyzAeaeJELYDgaDERwLWX7PPg2x8hYCuUv8VsTX7h
gEcF1U4V4mH4OxY461tKqJo0vDD80ATneYGCYx/sLaEi2/m/IIOTUaIoQ1WCe5xYyl0v2xBbn+HB
RDjEXAeqm3/kg1PAuZVIfG39kw+mv4DtOofzOTYp9nqvpLBZSO1trgzhueYb9Ub2wENO3LDHYfI+
oS+WQ2+N+2rihiVlDL5pQeMHlMDi8LKkMLRmNGARbGMhlF4yvk7nSNEUeEAwYlyNXrseTcXl4hZO
Jc/3jbzsNLHHnmccX4FiKRsPLhTS0KOyU9XLE1es2OWRHQJERJCDpJvbN4xxa18wLXbeccZGXVUL
U5gB7aCfccZB6urqTBboe37LGrORIX20nXBjXU1WcRneCje+ZQ95GYain/0kjzPJhsrnlWqyal7S
rr0ohLc7YcjM0N0H03Svfkciyzyk2+rJboJlL4Ck/xsoOSV66oPlxwzSap5YuWqcTWXM/yOg3Exm
V4khyqyQqv6sq9FgeZbZzpM8nGsUFS+4COmLkSKw2cQse6XN7qXdnLBlYoiXRUPRMAdZvxdXJ3jZ
s4zRn+kkSWeWGgfXNGmd4/SwqYdXhvU7lhkph3LvWUFDzKYalyJpqjm1vnh7VH6aPhwjBdtG9DhI
8SMxd3f/ijiPmv+lHW02qGp9qWYVCNdnqLNSuN9r/gP3ldVdvSLPliUA1u2ItfuJe448iAnSE3IY
O0KtDp6xCMrkNwg0hsJ+rgwWBtK/4KBtN+F1xFpjQqGpv6FBPCYCJ3s0dscK0Y8gbcIjw3WKWf6G
jgYC2Srsh9f/B4Q0ja0Z7pGkh0+bIjEu2xTVZET7B1xa75CdABc3btIsuBbr687NiQ9PALWS9z8I
53uHDpHVryB122lfW0CURPnyR5y6cLX8sop5V/9kqqMu/e41EX1k/zDV4SiWOqefcXAPUlTPBzen
lgS8WgrYv3rD+QtiTYK7msEhYIk1FeXSUFp8+QRYpnrfE2w9Dm29Ai1g5WRIKS/eF+w6IJ3SoY0q
1OoyNe4n+jrsvbmvcKl+IbDj0cPUOEXh1VRe/oJij1NVPOnq3BrnSXyLROKWBJgj9MtO993vv8Oy
VReFBLjHNUC27BT+MB/D+liCQnV+RzWYiiInvapN7yLRy4Wu2dSZ+pCjz8B2Vsjhchh2lS9f/ju3
bSmSPLf0iuVzZCND6KPucKK42yT8UmQjxbIK1Zh9bh2fSW7bbCbyvpr9G83N7Ic3uE5HUVapD0GY
rso6Ar/v2yuUXdiYuvMXzDvOlEU4ho8GjNUvsDfyNKIGZNBmrvTUapV5/Mh8Y9DENUWm19H/BH7L
WVcD5fU7HOLnJwA8bctNDTGqJpm7/h0ITvp8G3jj44kFZz55HEA5Tzi43MhrIJvzuA6OeUHDpsoF
vAWfe6HDoeGwTIFVzezM/B5p9OE1fnFuWSqJJVlghDBk3H+VdOg7aPE4tm4bkp6Pqkct7USSS0Z+
5oGyzbESxdt/o8kzP5kLbgaZx1TolSrXcFU6GoAB8Ze/RcsVLEtKez/B5ZUe3psKYik9Wr0w5iSf
yCFl5fbEmXsowpZxZaAZGQspOWbIQx2UAauJOo9TFv7Y+e7rEmrfl43FiUAPWuNoS7wAf6XQNTkf
dpy+1ZtnEt2VoIDi0Nz+pNFt4IlQnXrFSAR4/u63UHrj3ncZmqKPYLp9nRmYJ3ykC0qx4dNNClNq
61mXNtz2I+JWE6iu9uredj1KeH7C6ixOhyzP9r8H1s2KkEVkav3FJ9R6q/GusaQJL5wjj7j7CbDb
CZIY7AvW6iPFHhbDpvLJlxVkB2mQO+eyBehLpoeLnVecKX32faLaVa2h+KTqFkQ6ppGh5FCxWFJf
ruvq+YlxF0F3PTbYqifO3UwyNCZZa/LugWYwk5VWdTbimKvA7s4+Zd516BZu7oTOFOc9+14HWgO9
qdhzaCeIr1sjlDfaxMHjFoTEi5YgS1/biimobj2ciHjEqPpMQ3/DNY6DIinHiYyH/agWUmucefbN
R0A+kb5LReqkLiDIP5g8I8b96Lc0hq2k0N37auYk5KInYD6Qm5VdjLsXZr5svsdjdhzt5qwEHvNa
tsfMsiZ6XgK09fWEQjOOk7522Xfm2QtELytofc14wWiNj1w3K3prOZhTK+IrUO/m2UZtGR8x8xZS
TC7CvI1qqCyduPc/cH0NdY89tIznGqc9mQLeORPPL3VlMpltQefqrF9E9dUE3HeusZNJo+VjsyOw
xqRhWEhhBDcCg19OtC8qRKCVuUU5BD9iXqWAlvLGja6FSB4mNt8NoZir8V7Lz2EFHQYz8Hjequ0v
a31Yh/Kj2u0mXN8uv2aJvk+sYF4UsJXnL+i+K+UrJv2k9cD3CaPjUolHyOEuHV1Gy5W6Dt3wwU27
YPkG5h9c2urmfLStRYGiCT66ZJwEUmmwEov6oVvUSR59zTP18IHyZ0sMj03K3755Rv1N36rqWW5b
JTI0ZY0zbBEo5xPy3/JOGmA9SeQAoIBzXRmZcjHx/yD6XkMtNla+xhgXZrefwgAj3zlCbnjhKqer
71BkO6XCw/dsdNVNTf1XN54JW93m8UaJyw3ShO1vUgIBboiiNWcR19MqH5HjUHKi36j6kzC/ShFy
mASIqP4SKdey+aPDLsj6A5qX/bIrvlDEyueT8JFSby0YwXKSG/Wx00+BSgH78yZdAEACZkmS+/wl
YJBbt+N4FNnTlDLoSmmRRgCEHmz/c9og7FpEDfdT4EBWdugAT5mDFAMBftuZXYr5S/Ygy+9tHBmF
KT2Q81tiWPOL0aH/kEPUtdD2qV0vW6NYvCQTrGjf4jJi3lcMOxJ9ztuIgp/j3JCIiZc5k5SDMRIz
BSJAjbQNk8eCCCHFcM4UWhj97srUa4aWySLLXcfuV1N2oTfwdPc3kol2Q98EVfQhxZAPrhMTqUSh
ep5xFnNte+uDbbsZgyNCDVVArw2lqlxcARRpUIQoJ9vgE+UvaX98yTc0UNQRL8KROb0udnWbrVqA
UtXmGCjP7Eq/CNn446Ws8PeF4e3b9IOQf9Sca1Np7RmGM2TbnKr6tzmIAUGhBHL4IQtRDquuWWV8
cFJPMMjGGvYmFWEJ7Bg0rb0kIyKtploALyyNemzwlrKCiVt+ii2xGTJGrfbdFJcIByYj+bqFOirl
r0ldnoITck6BtVFCkv4annAHGBoqILKKr/NDVCBTJkMsFxNHPABVq06m3ehUdg68xBsY7unAMgUs
asvdpeq3NxmLHlxhxrZcYpL1M2iBKYycTUwYAr0A3CTu2bmfaCvJ3vd+VW7bMYl27+MXBo3AKC+I
ui0+zWAEMBk2H7XM3GRoQAc3Odhegz7jOZEhGUy2bHvxksoIjbPcVKcw50ojWdXAy3qKiaGp7maj
B/KHOsX2vP1Ur0MpOeuVvjpqxOizgGh0sFQ6az0tpLwK8Oo1wkHLFaFrtS6ZU30e5EhzcB3XY0ef
N+GkNGtX/1uqwyz63cBP+5NgR2N7iClsgl9TuENLo5F/W6uWj8z46qcuHy91njvzRnr4m6CHnYc/
Ktf9Xg2M5F8CH6Z18ACqRNWvRHr/IfqRQ4FhP6X55c/xjz4ka9CaydcRtpnnX6ltTjkQj6LG+pEZ
heNV0nxKg4CaOdGzbPMs9v1jZtmrP4ZC+voLoX4q1t/lQgh+zww0M79kQ+qs4Tub3qCRciQ9PfwS
EQHGngUmQrF/YiKSZz14Bm5fiULRjBDi27CI6dbnvYZZDbOzuiHqvjc1BJL/BEfw2tfO0LRn74Ij
nCGpLzUSUGbkAsOQ7Cbf84cUCYv/A5mJ2S9JEhFV+1ZhkWv6XyzNWsCa/z5TIiGRcrhsXwF5bc1K
cGfj6lFP/wui0Y+RHPK4CjTc178GTaTM5CacMg7jeTYicsq7iZsOpC2UlTK33KketbfEFkv2dHt9
kz8Jo3MKY58jKArWB7R727cxFI/UlBNSSTC32pBISdqQYnwJpejmj4SlaheaiyE3riLFv9DdaneK
qLgubjuRlL/GVLyYS74LfTYXfIZmp8BKFxjyCluQ/BeBlVbLt2pU4Qv+t9AKf+A3Ff5cbcWx06yN
EYT8xj+Jr9h6tsJpz0NSI8dVmKyXGTr27LzRO9//Emmx5DTc40wbD6dIixeeJ8zdP6RaDLCTg1tO
wSgymKdoy8hTFT8RY7e/jreIsFi60T7rdwjtzv4+5IIZfCXhQ4JgJ+uM+dr0vbMSycVv8y4GCkPd
Dzax1CEXw4jQKHMqew0kOJiPEOx0zE5JvySsu5uu304JmL4J7wzph1QAKw+xvIziJGOW2Fkk/Ui9
fgjFqIXmiBQY6xSMaYksNbp1NoVjcpZoYZ1vXwIytWwStB06Y2FzfJyNqrS22WanWXBmj7RYl5G8
+RCbSeUgZlaEGKXmb2BRCMH2xMVeIjSK6WIf6m1z/5yjKXwpWIZaJJ95ivdPmAZxYsgpjsZlUnel
vCGD21yeAjWVSVe974/yeVqHZTMLW7xZbLey6tIniTqXZDfePmdrlLHfSZU9Pskd2STHcu2Oj9+U
r8nQ+4J5Ebcwq+1zykZzDfVQdnrwnVWp4c8EqrYVOGd471MCyD2bQbwKRY3i48nNi+g8Lwr3SrJd
ikFOQRw/8I1LDIr+wPvOMrzLN5EcYMUBhUiK3JMK3S7tqO61vKfQsGtK4+WQsLvNCULyhXTWR+Sn
4NejybPwPrjTdTaeiRhlDmd66KygUmkg+U2CRxNZz8Cj7IM5WU1zg4E6fTgFemKeIg+uJ9nb96Ge
MrHYy7Z5GP4wePwteEJ3++eMDzluD+mYblzaAtY5rXL1rE5TTvrvcz8ja5R7W++j75YVR/oyC+Ia
4Dro7G3RhcVV7I/19wZ05OIUAspCUW+KsVHT2XMSCEO3fNfGNXLp5zgQohCsOcIwUIP0IoxxW9TQ
qvrQVitJUuh4dCNxP8BuItAgIgSTSMGa26Xz2rLbtRL4/krjou68Sw3lXKTo+Sz5x30s+QMDwVOA
CIjqoKt2sjuFiKa6jmOZu+Mqr3w0X2VHdj2pzUVllcV9HLT2nEQKR3nLrOZWrls5zkjXPShhhA1O
jBGSW1PL6qXcYZlrfx874r//ycZoxSHsJXrE2sD8Ltca4jmqNdT10LXu8hRAci3JRLmnpMZNZKIh
8IxIXo9WNiJ4JYVkwShBOhlScvZXKSSKvrEVFH0vjhV9OIvEK7SFQsXE4jmUFEfNoc9NWrqIUqJm
o5yCEI7PkqIxPO2QS9RbPweVupAlq9kafBGe00qVOXTXQSJ6+mcotVzRZRGR+zEhCGf6lF4KrbHa
dImZNo6bR+PDKcLEfZds6ogl9E2OyauV/qmUvZxaho9ZpqaRtU2NYGmryIQTwyohJBXW5aNhWck1
HKztnIJNqdl4V2WR6zcwH9WiyeuiXXBbkw4fYk6owto7za4zhD+0J9l6m66f804Fn51jarv65kPm
ifVZBEGgBbvPg0+xN8gLPQ8t5qt1RNvg+whUU4jruhbV7hSDghXPAR5EupfphfXnmpfXBNnIQ8WK
hy1IiuT86u9CUQby8n1bFixl1KpgJU5ad3OKR6Vqmx0KgJx3ESkl7IqjXiXS7XNMSiqsb2pmKGfP
USkzJD0cjSkihVNeSukyZFeDmo3N/F8CU2WYw1G4TAbnCqGS5UD28wslX4vX9FTOIWEMmNi8S1Dx
e5vpZWBcPKeocvOG81i7eh+kqo08XJWlzrpC9+z5KVElI7qce8MgOYOp1dQBiWrxnywO1SEnFjqH
ng/mEZM+LB1JeKHUCu7M0O9uPwlhDXVnHfwxI7UKB7YWeUT0nyRW4sk2a40xc0Ij2tVqTjsNJ8E7
ms3MxSmbVVArfWF0tGenauQ0rV4sjMTvHBdXHEMnRD/kMjnJENcykNcv0pZI48mmbTMJmtvQ/k6u
DuPG9AKxyVS6Hepcm2gYSupNNTE5OE2wlxHNilyjfbFDgGYMkjrrkrqgpMtuNpqqngVttHSJh+Py
bL/ZA1MUdSClhkpwRebfWxtduFCsalklTQFCUX6L/eSG1/C9C0lIRDsnuS/FxpmvIX1M5XZh2pzb
xwbht60N96nl3nmhEPNTEMzWg3vPlzmtN1G4qGQlX+jhsH1NhrVJmi9cskkOG5raCVxvM0XEpp9T
HLs/9NQaGPerHT1D0CK/5MXCKjCWIaTkvFAUc6b0xNj7Cc4uIaVY4553fg1uOcXICFycWbVbMMpz
91OcjNVHd2NX6W2qtBXIOFPjd7myPMxa4lbZuPokXOab0SKlxqHneCG0al+PDNJIfjdrvt3VXNOo
YxJMkLxE00DLu2yRQUAvOwi8rQdVDl1Uw2WM4J7u4K2zMTVm0ZAV26DzxMru+Id8KSDVSxuVCFJr
CDuDC7jhnydJ3z8IxMUc8HRrn2J8ZmiYiK1r846KdfwbGs5URQUWE27KRiRAHRz7xhfNFffKUFYk
1H4TU/Pq6Frxa3smAmgtX2/Yq/10laOJ7RHrjqPzWVhtsq6sSJsqs1NiLVbdcVFl+DHkRjW/FopQ
DkjX/Staqog8JzbzqbjWu4uigqxxW+RrpzgbBzR5lWedoP7cYNyLJDuwv4Uhil2+16kTxnHm1B1v
7LaCSuSLGy7DUI/2JWrijRvU3QVTRXtnSosxM4jqq4XzmnbTkHfs2D+u0Pyp24zXUB7Y+aPkQsJb
Umdf8aIWayY8JhbfnpZ3zMf1FVoJsZYLCalopevuJN4t56Oq25s3uThE3SsRetRL1XW6HWgh3qa9
nS/6zJOWqWfHayk3nk6edYnYqpM30V1BigU0KPPmJ+F6aCW3puiafegz6kzLsaHbIkjXp+jcOBT3
Ya1a2741xDLstBTbK66tNmaWnht1jUCnHB3BlEuNRbc6Jemqwcg5d5RireUDRUiWj1ud+qzrU5qO
gXfpDH6J93L0n/AUEhqKQzoF0ySbV2Gc8vDkQKyLQF/Iktvh4UfnccrapZqpXWSeNpCIRS82FDom
qCls17aGO0dcojkyLvAlDZ0jn6OX6J2fcnHOVHnRV2ZzTCp1/4cIXjUaYsXJEV2kJHWMKdRm03dx
9ZA2NACRsbc2qd8px8S1HzAuqySdDeUgN13go7Kp5Fnotv5O0lXs2FNiL7AEuNjYssmdEns0Zd3H
NCsvGbLsSiXGnZiB4+ojoCBFHcq69VuXtsSX/J7bYmEtkpGJfNDH+qroy3GnxD3XbpPj8MADiUes
t3+N9I2hO3wjM7Y+OedlttlfR6zB37q2pfKUeB/z75A8b6yuwqbUzt0yp1JMT9XzrCaXVbVRvehY
WBuxKNFi9A27e1HQr6BZe36RweJ9/M+Q3WQlWSM+q9Ti+iIJcMPMN5cxigIEcy8K+yKF2LJS21vQ
xVLgW43l+6adhp9CwrUhKOK6+2m1P8UDJaTEa7uU/EVZVLCVPZDSwKqrnmmk3UhgB8mdIlv5Q1nJ
5ZzM95OUxP25nmvVtYaZ4kzBhnQYAk0714M6XPPhx2Sd8xnsWk1l1QdbrrEZApRBHxwLhDsnGX7c
alurSyVawDoSlSM6xpgw6Aat0l0WJt6Frhqsh3xkYgMC0Iaxu5ktqOBLiCi12M6M4bpty2FpjyJl
nqAMq1IP5emdwJVaGgT6ApkS3zZ6aDSY7lP+kIUZiRTY8i9j2IQrXWgbBgrBOS8ZE+6qQhhpDuqe
OAlgYif357IWZLOTYR+LSPWtMvPUmpg7fH6+1TiQyO0SZE91gn/iiaau3wUyjrxQpyjulFOUat9a
tFlAOyF4AOLm4hy3MW0NeWTNh5FmTHMqZmgltGR48Nk5iOKucnmAteAJXUTVW+XGR+abtTNajbVu
+kq6xVgkzVNqKhanUCP9WBuc6/G2wxY8owEr2OB74vHUuxAcL+lGr+r8BdVn/kI0xgVdaxWmFuSK
dk3h2qCjlM78auQt2zTmomfatsRM3i01KqJmrzlHYufdwq356Ma5osw1krjLbmJAM442oyvY7tjU
DFWoD0+pR2+sK8rDolGay4FEbQEDh3M+NiamCJ961UytuLuTwGP9rn6Rqpj/azKtmywC9enbwT+2
7AHRgFAkVHJSmZsq+MmIUyqN4zN2WNoyxbDD5ZaugFKtvJVeEY7RSq0+ji1aNZd+1lH0+5JM7lzo
fKSShGDuACy+cPEgzUwpUo+BsI9U5al07Qm0U4GP6CRSkie4B/o0PZ762v/n7LyW48aybftFiMCG
x2t6S2aSSfuCoCgK3m74r78DKVJS1VFd93Cio7tPq6pIZGLvteYcI5Fs8B0vXUDFW1BppyI8lSYp
ZDx5ftwsM3xMy87owY7z28L/ED57FhTL1ASVea1Qcl4LF37DG0UH0LmIOLk1nLRWZVEWN3baLsux
7O6KjpumW0DHjocYyDoryxmUF2eVZqWyyaLKOtlWVOysSuYbmk3IlScrQXoxsy4H8GWmiyBHRcgF
byQlXDkElZwz79xumQ96ujTyUu6zdGf2/pNW5eEc/gjDUxOzZaomE/kuufUcuHq/S5fSSTEAcoox
MZAiNH9wi6AjJcTCWjHLDF4+38P/qFwG7fBcexNVKJ629466u3YunYiRkyViizPxaE1H94LsGnne
JHP5RNU5ec4QxnVB4mYYco8oOORgE99rM1QcP5v7cGoGFh7PhQ/p7eBmjr4IzDFa5Lr5huERqQHm
pCwysz2TAzCaw7PnVBE/7CJc/Opm+r1KAUqLw5shBVGbK/gHi5zfDiwqvkYyPhGuvsUcintwoPSd
C7td6pxZF1WbPlm4LyNd+45mR4UD0D6xFMm+OQnlDItB78zNOon41oWrEnUecfzRY/0+ut+wjS5s
qbT3Ch+8RVJm6bJt3PQQp7l2p7RAFaPQ5dQbiIWiWc6W/RkZ3GngFTg2IG/Ne7y2P70QrrpHH8VS
hHmbpamy6bIqWMk606hN83f9uwtqKM54GgVAcTIPlfbIeUA5OjU+xWshFPoSCh5fjHNpK/natHu5
uNZDB95bC1IN8F4rvV3UTfr92hEtS0NnwsLMpnLVjLtrfdYh1S47wT/q756ozUgxCgQjB7WyzlmK
/TbrII9d+6IFtYhNB7pv6/ZhtHEzdz+KihBYmXRv1+KoqDi/IJ9jyauHr15FCrzW/QM/4mNtNwPv
p+hyLZMOwdEO9XDeao66HzNd5a31j1IptkF3lmnR0bE6Ror/bJeC8/2hloxi4abQW1/LLt9XnF7H
pn3RLV43/9U3hcK18kVt3db00oDJWssqsh9lUNqLfrit7WIxBmCYKXolC+IbYBWNpRIrOtR3dpIx
EAbObXPaaCEYQbbuRR9qNPqYE1aigW0bA6GZ+70GtFWrYPuZ9HJMCfmjS6o5JjK5yvUcnLHx6KXF
zk60/JFURrm5tlb9jCffgjZ6i4Ci2MbdaN/I3DnnqIzKGSi9gzYK7b6PG+e+HnCDDJawjowEg8vv
GquuTt7EJt5YZrQTA7ULNg76Lk3JVJR86+9LJU/2Rs57rImJpf4UX4SScUjYlRjULOPm2nQtKgPP
h6TXwaFNfcvrANhc0TFII8kJTmzExO3XwzhXh8lnO9kxrqXXoMzaA1T5a++1KFJrLi3Ct1P3VclK
4zbR4+b5Wn11MKmuTE05c2dk0MXXHn85Z24OlrmyWk9s44bLA9cSiku6Mx+NrlzRHMv3dOwer4XY
GsYmFRzqLMhqj6VFkejajrV6zoBtARe9TJq3a0NWibLmosYUCq8t2XYkl0tcDYpnD3oOrna+ylF7
80/XVCqMJRaDGf4gPYnk5lqZrZM6IklIDd5Q6+DHr9psLintwU7s57bjZqccycfuKujIXIxFhBFi
BUR6gty7CuamS0q8yg3j/tqfVccS+lY9xPtrf9Y00ktDEp0czWeH1slcd251qE1/F2kLPwXAXE8U
xMnmYVS+vQkmp8TUqGXNBY+s9hOf1IeKoanutr/VHv5UrY0GTM3ayDN67deig5+xB27u/bzfcqBv
TtKDfUh8i/ywDRixMVx9g6WHeSEM8pkMHfIY7M/mYOwYu1bq9wZM8xJFacfIUvV3lqACKon3zSOn
jw9OTSONCVLKZyMpDw1HOYgn5rGuhuAsKWk+uH5bHpRcSTap34p1luGrGaasi+z0YOm7xrBVzUxZ
cmZ3t4zmBVl0bZsZCiBbE+B7Q+r/zDIgplQ+HX3Yv25NAhTA2ejpM8XuqTW0N7CIh3nW8YfXfPXt
CjlqS2PALMIsndTNVN4tzAk815ME2ymFXy+uNV5TtZQVmBP9eK3x+h7KoMoLeSUU4Q7hVUDRq2jP
TpK/6jILjl2XwcRt63I7BrVysHyTDgvPbq3XbNt16Z/1mF9rIqHPMwBTV7+rvrlEfGxN2q2p6gvj
CPmqboCkjYuC6o1Gu56Ix+a3vISdRQQlMXaWvG31eRXLZMlcr54NhaWurx3gEbr9d4b+r75IWuSB
vrJ2msrec8Uo1pov+um1YM7LkVZaFjrMtgsrWLqOKG6vzeCAXdZ7mILBIV5sgjePxeO1IgxCEAlG
0Bu70NQOmqEyzKz6W892D0FFClwiZ51VPt3Ja2c4wwjDXh6wTgCbadEpbf8+FHLYpVypNhp2rLmH
7G2Zu/kJTDM3OXQknC/19PC7T+zSn18P/Lj3NMI2IrPeIqetQJYVzdxutGdGh/GqJJmRMZf3h2cq
FwWUUWm/svvL52Mie47h2ZpOd3aMisml1fLcjMLX16D5GfZMthWrHIp5PerJvLErj2BvaDzzYFAQ
7xS0oFMN2a0I/igA0zXx3vjyIXdRnOsB1HmKjwvR++Oiv9aTzVHJPvKk5GwydZT5et8PlPwYfqjx
0QS91jgJs2RlVNfUUT6uhWWNaxB2o6FYtWCu7yOFFoXapc6HYwTkNVp3Y7PBXvH3cKZkrP90usR9
Ut0Fts/l5Nph5qfKwXcacFug8K5l5q7NIxwiLLVbq4mgPAZ2+NqGxGKu3eauxj9fDhq14piCa95Z
GZB6nZHigJiC4aWTXHpOLEhTQgc5GcAj9VGJ2nJvA0i9dp6Bkbow5/Gr/dF5TuxLaXl9yXRpSkME
+bFteLFGJhkg38BjzH9D/9EBGDtmrxzWDxAV1gaDvNzvlg0zpS58tPjHaTgw/60YXWkZq8rtWKwk
xUSbgrULeOgf9egpUGZagP5UY1HQ/Kl/tqRThrIIHzjrFgGdE5I7gTYbwBlGA5+18DH2v1VROHfw
hQmg4nhgumLhEcFLq9usvtPV55wvZz+Lb4TtrCejTTzywFQ09JS+3Ch2/jjaTICDalcqkba6dqgJ
p+RTShRMqUPcXBH8LDszW7dRSTGQNrUxIGsro5fMsX5wq8pnNKpzz78vZH5GxUZHliiQWh4Dwj62
W+O2Q4rz2a3W2WY4iQGheRLrTmPlWRuAiWN0YajG6k9lzmfX2tWY2xpYIFmNQnJ6H4YfXP6p7f+Q
2WuSQpcgN1f4OZL356g9TAcMFZEVNAaWpJq6TXjiCJMz4v6/qWUrBRQNQoF6llDH/dnLxls9Hz3c
QeAHZtL2SdrhFGl2bpUegi48YZB7VNrkYYBXKwucEXyCfS/YhkEyNyCv19kzTj+WvuIJ0PPcLoZZ
DMxcL380JQRfgsRa+zigi+bxHyLSU8LaTV1utICvJsmVxb/73AQgVjmxzbzsL9YIIdAY8TOIjmBN
HcxDuj8zgzjYmnT8jOn+gjETsc3ujHd2ZsiXCrFuEAD01G8HulzojPa6MazNzD1rplil1Qvi5cWf
jXCvfnJ99aQXN/iZl27u0t3Zu+1F14CJUhSHq5TpL2aH9CN7dspzx1e0H0CUVCBMwupuLBpqtIfT
dgY/dab4ICqLjjocJEkPtMRLxIiBnQph52kqmCHkE/x/AkXqDlOpfFBh3GrIHcqVYb6xbQYhznzO
Vu9xAGxFvp8URaxdORJ0C9lpN3HGZ0kkBwuCzb9r54J5uUW4bax/lJJvxIBPCB0VVbYPakaEsg7g
BJgby433+ZByfb3W0bv8DmrMexQcWYG5oj53DYq0T8kRgmfBwagWcpFPjOrniIY6XJgAFnkQ1OeA
5MGw7DSZTScUNEgYNvSnmH+7lFcVEiB4BjZG7BLsiMOjiX4tEOWyr1oWJsWcEfJkRqqmuITjL6Ya
u1aJYlV2HsmXoNTOiJysec8Lbhf2QJFBrT+X2hgdWoMn7s+Kew/A1NHtemUkvPokNfdEEUjSx+j2
b1V3UbnEg9rvcTJu++pNz3jOiEKCVX/vW31ZKf6OcepDVok9TesCcpPGfzvaUDmN9Ezir190Dd+e
TdRvFCVtD1Mhvm8fDWHvUjqzncZnKQhN7tTpPrXJQEyFSIJRIgYb8dDL8FINhGMawf90Io3qfbIy
cMbtlBBwpwpxHeLOWXJi8UOcFkyNACyqaFJ1HQ5Uu7F0dR20yjbs7afe9hl/Y2JgvXXUIHx8Sp80
pfxWgKp32Anbub5KdXPbesXKAf4rGvdbhNSxj2giOOlJVv2HmRdPRRU/AlhhV00XH03GqpeQhSGm
/b2TD25rbaLQrHJvgcxxca3nGxYbuVzPlpHlHk3OgVMQMKXhZhELKlo2plhzbO63jJX4DmNdgA0T
N9rWdV8ac5jrldhqkXsjAA+Zxbdq8Ikp0uXv1GzbpwYV6o5dWzBGdLZf6jT6aNVXEryP0o/O5GdW
VyuV5WbbQK8fjDEA0e8CSpWrrrfBKsEDEUVyDEdGy6HrnBr6hXuE7ouUqA905AMBkIXuens7yKYd
QFfcNRMFwKw7IouJ8dQ3bCwzlUOnmSen336roIUZXIbiKa0quS8sJszWlQ1gEjHMDfBOM4EKse2j
p3Yozdu/IQIS3S04YpjLAF9P02V3stmm2jYY+jnptIkbkNb3oGx3v9ABLLMgyXpcgFiDKKerG0ur
tX7bEM5dmAaRUwHACEyuwjcHZ322OPGtRQlcdMO2EzajcaC9FaM74u8TUiBsn/WK2RUGLZmMp6S8
/6IKOKTVJx2NHSg3ke5uan1YBMzC+t7aooP95Aw0wuWBVq+cgUx7GgrQUBB76ifDKtYTbMCICr6e
U0IuDAbA7o7PQVOtfOC1I3OAivR1x2lcKb71groB1Z7/BBBwgGMRTYqY6IWq44WoX6YnvdBIFYVp
YVHS9GiuJcSyhaUur9Yu6pPvda6ohJa/zF1j1C44Nz6Bun3tOu4rXAGqARWMUvvF7mrzcuL4kiUE
WrJ+BwgWAmfnzsAksl7+i92LoRvcCzHe2JPhixaTvkzpImvtALfN1k9DRZpIJhct6TE91a/+l/nL
7yrY2h48/nrnSvP5T5yBhBcrrfFS0Fj4F9HAth6kuoVo0O1g/QkyN+5YzrF1Bu6PJHA3X3ADw6n5
FNR3/4Ib+Bj4FM4csuOQiy9FgxdmZvBDfurDvkAHSS8WeesRZh2XI46+P5gH4I3hkYofX8yDIbAw
K3TZ1jThrCVwiwN2iq1za+B2+IOD0ANUdfiPriwEWOSk8OZN9wyDjN3Ie2kVO9WsVzEghy8yQmTV
m6JdR+JxIiO0BqMfdrIi7EmjGiDQBl4fdBuwUqlry/+oBg4qlIY8aBwFg6tPZoLqmwuKyJt6iDZf
3IR6DDZDBGxyKGYTP4FW325IWdQiQCwy2K09O0AgCrXVTd2uJejj5T8hCkZ3FwzxIjV1Lj2TuuLB
Lw+lYy4+cQp4iDd+X+w89WUsydEDMGXBf1Mm5yxeglTIA4bWfr/8N1YhaNOVk5Qz5w+0wiRpaNdf
dIVSG1aD0nJmrjPgWNrea8JlEsdH29P0HaOJXdOSe/kTtECAGBJ7aS//BlvwhHZR+n7m9k8+Loar
U+3/FblQmuuorFZf1AVp9neWffGA0ftteFP9T/bCYA63ikkXI4gWXIrfJwXbYDvssCKjX0hiqFFj
YILN3fTG72gl/Y3F4FMfsV33tmUkO2r+bsIyKOxHE89+CNWKEwhApzR+Y5/Pef1fxrZCCkIwCgcI
3C3TkSQ7Vb1+cIQ4xBUv2Kz7UeahNh8nodtPiEMNXldK6oGqU31caQ6AfsPlKJi9w94+QD79AY7v
ID0Q8Y1QHjwDppDXFODYYzpVykXNWRB3vaw2hizPvkrmSoojvx6w1628Y1UbL+um9yF4OPT8G6Hx
ri2QjBsclPkczuDir0BUl2s3fXLbVzd5tuNkxWR+xuhtVXQHZIWkCPubJpRIhmAU9coB/8qyZFas
BY9yCBbkEo4V5FRbOfVWD0IQkL12Fp6x51hO8Q0P/b+1c8yFOM9/4+dYkwIBzxaPzvegfjRHkDO9
pdyNcYq45q1QDyULkU6Mi3D4HqPk4PiuLCq7XAtdgwXGwNopXgXR3tgoNwZo8SF3H3pbf0jSeM1Y
mDNLx8rN/WCxrRDDrTn/iBvbt9EKjsbJCf0lMyxlFiXpMbP4m68SdyPieDkwaKGNQSTc/6bZFdKg
IdoRdkTHy5lVteU2GcLbFsfEzO8reVAMs4MNsaHUXT72Q0NnKt6NPlNUH39AP/bvtvQeqinxowTJ
LnYTFnyml6zLNB4XbaBdiFY8EyTEItopp6LmFG4q3amumcvl5aXL6/0VnlF21TkguojMojhaagMH
0g5nA4OPeeqoLzwji74w3pOalxtoymVTDs8K4Gc16Vd24XJGn7x8XVyzwFKxvDKXD/Ng5UY8DgU0
h5I6oo3xPbL6l2won/zYilcK1BezLy6J0J80XbxXdU3/U3/g/wqYR6xUhtHaSSaUHBlo7jd2CaQy
ak61OzlamuPA9Y+N6evoOiZr4AEDBJBz0wAYZ4vb3h7AuCQuIKHgfWR1z4lWoW0Tce1nbR2wBc7l
pfTqlyooXtpgHGaZWezrRIEKnIrXMfFuIzvfZ6QptAZtleFhpHXL+MjONh/k9C0szmNHPLYz7sL4
m+L66Q6W8/dRq0nF5sc0x0PVTyBMcRPa+rDSAx9Omz0QJWK6C330nKZAY1v7GBcVXUw0sdZD56Pc
qDUgw3t6vsh95FaU9M0951CVHxFPTMy13u2so4W2ze+e/Hon8h+Vlh6sEuYNPrrGWvAFzNL9NkPu
JPluL4UA9taScdOhQ577Ytwp1TeFYxwJXfBgGdcNT0Gj06z0JH1tcYDUaTrTBy4D3HgFhMvaXcRs
fLWoWIAbnzXJ0RVHnRBuRtnS4CBnT0lLJdg5sAWahvdxAOZzoA7td2tJXKrPbsZsixZhVpLMkI56
LPR+G1veSR/0A/GjbArXrieWStyjQ0yLteOBeZLphnjEWsmrdd3KZdXpl0J3GNdI62gb3g251ZAs
XndfqJumpHlV1ubNyNX7v3krddCtHMew964IGHoY3SEcgpXv86o1fF6V7SR3bP00mStVxxiO+Mw/
oStJKEAI5vdaB6QZx6OwWB6oRh6+afVJdOj3aN/zdHruJVRGOKLNi5tNnLiKa3a2YmPeszBkgjBU
jxp5teUkgqyad7VGbImsgKTKsu02E6NFM1/DUNw0ObVXks0pPeSGG6iOyKBq8zc3xVVatowPeyx3
EpiMDPiWjNoVIaV68Yva4jMoYmVgrRo9u1iE/XdJ6952btM/6+yjlzIcdJ5W+ObCcbfqZJVUR5tz
mOAP4pD0k+ficsK0mER+SSbT1LyD0LhTkToFbbiXVMZmdSIxepO2+uWdVJGY1S57ozhL0dt3LgAv
ZJAAZhsr+j+yXoy2wZJoOw99qZ4NIbN5nKfjKggtQJUa4cbaZkxjasQwx3M93Qh+CSqv/Be2Fd+7
AQ2Zl4z7wXR3MmqZDjX67v8fBdN3IN3EFEvgQiA01vujhWnJYl4/S8b1LzQM62ILLS1tDYHTS8P5
FDQ9CQrNACwiOFzZBdq9jEk/yw8V7IXzrVCD9kQR4zVv2+//yY2xdPObPqYPete/95azNIL+WXXy
s2UnznziyZAcYqPKKsRROBfahK7zL33mxJbJ8vzWBBdAbWHlK328C3kahDFvOfzvZIWRMhCHdjTv
fD/Y5MNKU+9QDCDXdBP3KA2IHBqLbK0+W0H5yLX3Qc2DhwlC4+GOcjjYiFzh8+rNoywDuqLvBZsL
qhbf/FHfuwX+JTeLHh1lmKzfzsZAwF4l4rbpxW030WqGplw5cTKz/W+mcQzgaJj1R4TUMkyqda99
xOluIKpjObReywQVIvymcF5hG+kAblkGPwQar1aCBwu7a44WOFlGfFUttc7WWTAGr5Px002zhzzG
bK7S246NnJJoSaubzgr5h0/1Z22erY66VJ/cjS3d1ZKjXmoToGkYmuvx/X8AcHqt2MPAOApprWN7
k7fnQHF2ZdR/2GeZ5waRDutJma7mvN1YRJuHX+JQqeo475zbUm/uVaPYEWXb9KV5L0m4/lSITpAc
3DJAJ0oCi5ZJcsR3ftDUO7Bvm3IL4l9KUalS4vVTsZcifbx6RVUtvuEt/6ygFrUkCYxMrn6pRXu9
egMaLedChZmZ08+pVbJmRthDRgtWjDGOv2A60TDeNZBKAvSjKvi6hNs+y9CtmmbfKNxQ/bMHfiE3
k4gUk9oiRTzR8mLTFIrmXXIJS+4jrRcsdUmkNdNX2ENWQtqocl6SYPgWV2uW3hSUy+DdCryt1JPj
BOGpqK0skaeYs18knras50ohf7TReNRN/W7Q/Hlvi3WhKRfbHi9/AHr0yXfqqmM44yT/0Q1/+k7N
ism/iZdMCbnmKK1+x03l6IfJ638Dewzd/UAs/BIFBAP+De6hKdXNauJsX/AeTxuWfUBLORXIOTnp
4Em9QnzMiCe2lwbZUcucSR1zlznRfBzJQMNxxU3tdz8Gz/qGQfU31KeqPTIunA+vYJ/KjCneE6zt
7Pro9feMePjhISAn22STraqIZrQ3RonOXGECqjOOY55EmCQzuxP9j3nfkIC+Un+K9n3oq43kADRn
9XqF/1Q2yuQYBaliHlTq/75vz1nkcbn313l3sYZLwrmF6xpZdOSTUbup+JDqqBQ35AJ80NoJhEe3
+hS2mjwnqHgJDn86W0OGazVwHWaPb5LbM/7zedVazBP9syBVOuGCVEIcVVi+9S4aYAYKPqft5n8S
g3zHwX6pLCfNq54a93GurvzO+WibnG3YX+hBLBHruaErxy/zKxahO/K5ydLTy27P8oyelUmWPCHX
sfiFEtJShV46SF58oqT+nJhxUXnLBPPdr6ybCIjOzEyKN1w9AccCnVsdnCGzwmLqiNNv1FAVJSQU
nQhtFvZYL/BfAfOl89Cq0ReF3vdG+HPfEy9/xQ6Jgs0y7/AWiLXhm4fUHFN6+Ri1/wEeKpXxQXLZ
tcZopSDjno+9slYjyv92TjdYe1YQDc2GgFtdnC1rsycOZeK5rZ/lQEgq96he6eHRZ4A/FvFL2I/b
q6R2NPKH3iRR4E8+3j+oRZU1vCdph/+JHmETB8UszzmC+3+4a0s95fCTw2DKlhkVuTIldmFKiCAQ
jXyteUjb9K6wqcbqyTCdNRLCnRWCd50MbfPKZOTYVm/AYPaSBoyLHWICHmUi//C9btWXBy5G9wbw
MWx56xDhCFXvRQoSpWH0n2neRctzpKy//LgTFqlWGhU043A/YZGqROFoi7zGlauQCUZjFGvL4HvW
Lfmz/kJJCpnJEcs7MP7f90QNHenTBCDi5lJ0Qn0lnOpsQZXgA36rasm3uG9e4bIs9THaNmCU3CHd
UcLa/yIpxUrqkP6U31DGYEOzl0MsLyG/EakGc6uw7m2H/2U4sIx51cTJVwjloBoNMO7UvQHetHSa
Gc4MAkkMLZYcgBajrd46gbYOKqaVqOwIEw4rJbYY/IBN9vjrlJziHVvcK/pzoWuX3HChWY5TxpJ/
ZSamDdE2Vd1ugclxVWbDS00kkjL0HXhGIql0xiKFqYW0iGDWN0mW8IUfDauEy3gfV5Q8NKi03SAO
Situ9V84p75KtwJLTOrU7MCA+KqUVOQw3lqjfvIZAPBGYaVktEuYfrz5HTJa3kmjo9a5wbYkvuw1
zJpHye99AtGBpavdR0osM9O7YeB9ytUbG89wGo3buC+3qrvLy+Q2yU99bKAneC9KpD+goaDqzovi
MQNVJKCaTRbiX4QoOBol6WMA4CxJKqAW5Q36tjdmq3zPnnFC6fNm5D5hec26LF4C+sdDAuvAKJqd
0rUF7+iMIGFkb6I+uehM5rBzPVHSePgiTEUt8a60uOeKoaAq1LUX325vTU+eFN3aCmG8Txw0/ALL
mOoUHyhrF5btqeS2D6EbIv4rnd5ZXcN3iEIyqAXwar1YIUKcdYl/kXw12jFW314DDMvwYt7oug3I
GKWdTFdlra40R9xD9vdJDXMylFpdMNMInoTgehbY1Q9RaHQB6vaGVBCslk+cVWvWcxp6D0INCBq1
S0OoS/cLa2WYQTArdJ2RdWMfkz69dHbw4mr4Xapu73niomQ6WT/zJm98bCPvBIueaWbtrkZmkqhr
ZtMrLsafAKyRQUeT9zvny878TwhWa723bT2vpcIANU/ThWa3D3afL8s6u8sYVHV+sSGhJBa4G1YU
hEhVRNynDOXJ1Zn9xugr/W5HzZIYAIqxkLfmF0CrKBlFcr2n4M8dBoaWkULk496pMCMOtPS2DtuP
yHJemoRFadElFgt56xx7NBTcZgTtZMf2D7uLDcjc7o6LDMNj0W+6wDknWfacCbKIsWQGPiQHBKxo
OviiyOWpz4ZToCRvrZo9j0Ogsr2cnnGdpqbVpKtasKQkqyHrVaToj0MhKoo79aPLtN1hxy/0l8p/
/oJ11Vxyw7jZVygrJ+n0ldk1GixkMkvcRo61UYuIB6i6FYl8DVS2279M1KEcEWMZ/e3E7+ozh3NM
7GbYP6LvZi73iGFfdUXVqZOywouCDdqwmFebufwF9cpz1MFJsfNz76S2ymYCexFXJutmGKywI1Zb
FYw1s6m/lxRa0j4664o4eYQCC/w9mnynaDLyMbFmE6aNAhF3bdxNzMgn9peV6DQI6p0Ryp2ZqbdB
0mBGLE9ZWy49hhlOlyzIg+IqRHM9PNEvgqZC6aB+wz0C02wtmJ/jcTxUtbGNMxeHm7omWfsPXhij
bMjy2UKLWWpm/qlnSliywZtVrk7QSK5NJL9KyftAgZGNw6p+J2VCCSC/L7383k9JfXjKJRrkLm6D
7yZ9mK6pn/+BD9M73A+VOTxNCLE4d6HYRoveKB56tOJfru3MSTG0EJXSi6UVvvhyR0B+X3bnMYa/
b5OvtI5BhMJ14DDsT/+OmshG5ducXEVMxNaxA8Lg5dblmoXib6n+N2ysZSsqB2AQTyy213G1KbIP
Dfk7mZ0/0GOtRbcYHtXgrHu9OJNzvS2V9VgNGw5JG/UTQOaIx8bZVv1Da5E5xMPLdZ23z2SRbkXM
xEncqa0zy6z1tHf9QpJJINret6oLFlm977izNvFdDJqM3MNJiZ9V8q9q/6SadxUPnZlTSu9tBhtf
eDIRkqdXDPBUUU+VQlO7DVHMBUXTg4QIa2eIozko23m3jIt3x311WuMm7R+LT2JZpegLK75XWKN3
BqwraCzgMrjhtsvIQ8FCdLFz+ak+9u3xT6BZZz9q+eon0gyB8Vph/tymP9wYtBWT4D6PL3pxKp2X
0Nxd2WY5ZCWyo0Cx8uwLcZb9sL3lF+TM4bFzjI2Nl9TcaeY2fK+QlOcAUQT0Nyt46IycxDjrQ7G+
Ms9Ew10w7fUI/gHgM4O1MysVroxE8ypnLTXuC1f8WVIMT0WTvectxxetpikHED/D+ZtGrfzJQhvS
yuJPpgNwZzJCPQR5fo6Egq7+L2A0VrG81jXVeGEuDVBs8qA3bcBBLpL3VabJVWFn+VKTDTnxKy6t
sY1oS5uxOKUJU6uJmqYVvJ3GZBPVkt5XB6mK6Dsxqp/8tElcXX6k8v4TotbE0zyAbNs9M+EZbWu4
x2IuuGGS62T3DLcHDwI8CIkLqwJyR63RcrcjodeB+tWEV2tpA5TJhXt27z8XrM+SAmbY2kB9TTt8
loMOhLdm+NnSSjIYmSF/Gf6cjcY5vixvLcWgdbSuaPbwPCF8W08QtsBHUshws14jeQ2IGcQ426OR
EUmwkT+17VQnGez9BLL10/7SU/iOAWbWr9Url23M+KEFMOIm4edSQiQq/Mu0rqawqPN3xlaRawcf
SvdHpTSr0oc2/Ilpo7o49pc+83GrnXlCu3ExEdssCFQRlyp/xjm7qV6u1LZWB9G5J74404KHmo2l
lp6N6PKJbxOThAU6Y3sfg0k2nGJV09cjiPSL4Waa9161t4AjTRg3w1jH4UqxnhG10kOb8dUB0g1o
/RwqTqk4CCFW0ETIpjA2PZjZjZFybtO59jnrhsqYEm0/GW8efcNh+FA7jjT+vv1JeuMMO2uXqjYA
HOII3rOjMOaDUXG651+p4PlkvwznHYTfzC5eKqv5g/0mzW3N5DuunjEwwFCU6Oy9RQQ1w+JyBE7I
VapZFU4WLsqvKbFBYtSueKHb5OXZxIRz4Ic2+VmBHezxgTYobHJlULj/hn62MNUcd7ZGNgDPVfRk
lczvYSTC6vwfrLhR7qIOLyd/fuiuQRXM2J9QaXeWcUN5YF9xAjas8xc+roEk3YqLST3nPyhypCmd
8Al5m0682NupbI4rPvFDC5X6aAIGloxCVGy4X0g5a3hk+bmckHIkxmmz9nzD+A7fl/lT3fOx8M8k
oWaatdPFiy2OZXxJXR+9wJ+cOaddmzGjbp4oXrHe+PFX2FxQq3PZc7PWaZkUT4P2mKTf2knSZ77x
y/Ag/OusQBT5KkdvaZKJ5RvpPuhfrthKY+M6bwyWZhX3k860eVosfvvnunvwTJ7+nsHXJ5quSO9U
fjVReFKdC0LCusN6BKYOJIUnnyZQXW2dFOcwoera6iPMeYr5pXIkcDBVxNzXC/Z0P7l1TXwcmEK3
wZnB2Se8DjxbJZtNYzx88uuC4s5xkezFc0FyZqhIgf+G2IUD4SM2iHoTw5QkS/sTZodsqIzewNk5
5pYaCXAOa27JpyL6+N8w7WL9oVEuE9UuiJZFdqs0Q/AgREyoPUtsZJSMd6Silg9KF/F9GDSufcq0
4a5v8oWb3mXmaULcodhURzp/dIwdNkJ9vvoC3UUZcR3PBkyWu5U6tx3i/oycGwZ19CNwsWXGRq00
ik9X+J2tss7umsxZD5KxuNupZbryIRRSoaJRGRt0lztYo8PEKfiJwpOUgckebicUHjCBVYmGqmFU
0hshvwQabjkG8FFZy/DwFyLewLWFaNz8f5F2Xst1Y1m2/aFGBMyGez3e04oU9YIgRRHebvivvwNI
kRKVqu6O2w8VFZVVlSmJ5wB7rzXnGAP6dV3P9u9gPDrmpyC5+QTG01mDhlTNahJHfwLyhMtvXZjj
QhPcA7KiUbFT9VjdneHiGqPFU8DihaW2vDP6POy2/6DzcED5u17T2xtiDZruBltdV7yt3XW4gP6N
0XNSlVKYXSniG0TbQxPJQl2nRc1UIpDBXto2Jc1yKHdt0xLWsmAG0C8PxwUMnEFnNOKzm4yleLTb
hmJE1Z1pKfEi69mdtYQoTU7hDcg/8Ip+x1bCod9lDMdYoEPiUVrkwbkey7s8Ga5LNndKIkm1xuFe
DZyvzTuRb1RSSDA8vaNwRGV9W2XxOUt9+GulfEFc8WalVsQrg29Nyx0OmfUPpyP7h83uoTQCC/7P
eJWY4iEf6xsY6kvREk/KO3Ct8hGzEF5ALhNqCqtB7Z76Vr6YLvggndRawW1Um9K8aXeEoHuXBZBk
s+qcOcG+kcqPSjQ3LVclncZ0PH7PSJgWjbEWxo+ivWVbtwzrCxbrjUNzj23ytnTyfR7E+2mXxr4j
z5MV2Yh9odEATo3VjA0k2ll5RA/f0YFY2Kipy1VBzrGkKtzVC7DP/i+SoKan39v0mVXZymer1Tbi
e41oPVUky83+kAfGdMKhIw2+kNFOaycbswq/8BTY5I7cKW64TWt+MkMcMaOqIS1KaNPObZYMF6PU
40XeGZvRYCsc+e3Bx1msF+z6YopyHfW1bmBDP9B9rbluDPUhgduCUhtyhr1tEl79o2o+hTZYXEnm
vTS97zkshLhp7yPbRHr3CVeY60ebkFoMsTAHWKw7m46csSifdBBdi1al2aSkd6qCYbqnjOuSAIp7
a+MLIERs5+D+J2utBuwa1+XB6/SrSnsIo+prO+o7pmnsh+HZKihr9Izij3Vo6mDnFzxemAYY3KeE
06w1A6AUt8efsEO10HduZ0MCYJWZO0udPYrakkBFluXrgsSOdxSjy4EC1hLsSC3xYPo9uCouM195
eCcg5txlAj9d03FamVKwVTVXjdNywOlX0JCOUBHNTG5DNG2AEcFP0Ux2Ng32rLz2iReYBF1QZhGb
Opq1s+XHsJpZibYdf014iHbTVEv3nJXByTCzxMPETcxKXvYVX1e2W0Jxl0O1RjFyA6rwbFRvPSlK
3zOva8V7oLR56h1QhlEL/F8X6P/anOu7tyHFvqoVwrvjK6ccthFwWpL9xFeMA+/apTIVUrJNq29V
bpzo2vP6OwaKvqbItKbbfRf4r2bTrZPhKRXlcoi+8HRaSAedF9BFXX3oEsCwzK7YFPyYipZWingr
FwcRWzeUOm4Gy1trHH0r1Bh2maOK5AEc4ijl+/s0LeIbVdtb3EOAr4NlovZGCyL2OJLIZa/yc+1D
9zxmPlGQlqXN2OGT1r5O+/ZIQcgO+UdJMaZE/UaP5G3LzI+bOfdOqdz4RsDYQj02+JfU4IUy2NbJ
yxsn4F8JufWSol7jLgJ9eHT7hvXneOpMlBUFysHAa/ZtKo/QqdjsE8jUOaFMcMd8uuW51qr2nT3f
U3pXGkwAF9VAfF35cuEX2Vni9Mwo6dgBBB6+7JQjc0fsU7JjJoqcqqnelKY7cfU4xrp2JztnGTJu
dNJh1avJczEyFysehaz3Tt9cWj06BB4TspjMPQv/Kh4Ooc7z2lRuRdsfYzc+yb5dc2a9MryoJmHC
0CTQr21N0E4FfYETyS74IdLfPAT2sA0buHPtVVvILwTBdoWW7/uMmP909G+sq4Y5+SJzjU3QdHdu
YB6YCW1ttINA3vaWTk9bi4cdfxGyuHdpXK6sI1PdB1qfZz4kx4CQ/6gZm5KiXjQal2gARkXJEPTM
woF4KZxD17f7XhuvbDmdn5uFxyfWMV+jsSQuCPLPoVZvk5UZf2AK3kQUUVKMQmVEpsuo7U2cxVsq
2+uUCOxICJ3sWUBJNR7kdqCOW9jNQavddVMrPNS123dkpYWQQ2v6vZ/Qq3pHVrbJpU6snYbpBKfA
2rKac85Dy5oSusSVuwyQXaDcQyRZByYRTTBT3NAXjcA0iz52LIj2y2Rj+JuKwLBmPtHiXOpXQU5L
SEHF3PObNuxdXFD5JWZrewH2LaLbqXkxyFgZAV+/NlmWmKJbXi0MAtrI3dYsfvzO5J7RrC3ZgSLQ
iGwOV6kWARWYdl4JAnPrQWDgNQuus0FxqOFj9SbiWv63RDiB7XAGM8eV3SOJKPzXWqUBkgS8eP1H
oRC+AXWwTcLxbDnjruXXgL34vuS6OtE1hzB4YeoI4fCJsyvMv0vqGOs2zK76/JZx4aSWWpZ2uqwK
cxna4KdTfVtxKQY/udT9J3towTX5EA3yXePWK3gXIEibrRkK7jrfIqqmru5tHGNcGWzpqJKt+2g4
GQR1o/jSCYG4853RaRXGUqTf9LxkOmw/qnF4LYEWRrm9tFh1ZT0Lh8ZbFXp2N2o5YWSPTJz1WLBV
rHIWZyTL8t5e5RCFAu2rYt11jvI8RCBIqHqF9lucmSd9Eif2X8Mwvn8HfaqF8lhyPfeJ4Hrjm+49
VX2yryB+1lBOKk5tpXgbGI7ruQLAi++H/sV0nhl3sZxm/EdqYZSsWKryMCkwyyDftxFKZGYFJmRQ
UhFrt7w0MCeoQ66N6eDsiUWCVMnhdFbI6DnQGaenHT77aFkofcI+cIaGKgMgWOtu+kNgXWIk5o3J
u2h6XYSsvCaEqJrLjRmWu0SbHsV2TOEt3oZU+30rhP2MDL2m28aaAYqp2FBr3Me+Sle6+87pYFEQ
om3AXdNQWJh9S7VnHcJh6KnY5EG0U0DMqmZxY2BSToZ8MTFI1ZpCZ2LeVy6/TFZrhwlFqlTf7bDd
C5Nnf5GtkAitJiope5p1LkbUBu6dlUXHEmr7UPHvwuWMJY8OhHPNfLWVcUXBcRUDOVMUjm5VuoHt
cSPMkBrQGAB6EfduKHF8vaVZuxXMgGaSaaNydeuqK6e/ozx870Fkyq3XOih4IatXUf3FlvkeNsp9
Ff0wkngVpdoa+N/Sr2IYfsC5QJyqRqpsTVsfr1O/pvfZ+5cZczpYffWYenn4VbjoUocEVJzIeGWP
xZloH2eQtLYnXI13/sU9FZxE20XaaQM1gwLQ1YxA1XgW3AykOTKXJJtjiPxolgR8/2GhhqU0N2UY
Bjjo/MvfmKhgRRGLOOZb2Uv1Oy9LY9O20y13hqM6kNLYHfCitROFB7AnScCFVeCOWy0ajNuROPq9
3Yo62dtKxmeBYjFNr9Q+/6Kn1jXrXa9v2eXLbvzyG0G1Dztn7RMmfR6rLHXwHiKxgJ9aDivy7cVr
ytfkekardkPQLB0/NzmqfvBVm5INZdUrLIpmyKrs++ZLNibBtV1CVyF2LId16jQeUzDgwCw31YTc
VoZUIA+N4Z4sJAk9T0X6+A+IlUVZfY4wlZ9+wVizIsh3elOW+7ZurSc3bOXRyqp2I/yw4rzyC83K
xLpbZ53mvVHgHLeSG+mV5hTmqixa8Tja9sox+CGE+difnNFkfBiImBm1ndtftVErfQI8zUE4XghR
wGei65XMH1ni40pyj5ki421tuoS8Dea5M8kVNgQTNseg3yYNE5r9xHRlXumuy5L3/mD212nUI5xq
CetlstTXLceFUw4Fdh1UCS2gLIGnwTWKXPNw40V+yJZY9de5zrrPFAQvdDjAqAhypI/vANgubUF3
lPILp7bwi6rnBGulXxLIoBZTh3W7VfDYMfnTIJf44jxjYXM7Eyff59GTNRmwbKutTj6r67Vew3Ho
8zTfdGEsCKMOzGjoZjXhkreLfxlNjz8oPU6uCQT2SyOtYBw5dqFc+1k3fE9bCI1+rGQ3KoUWDo6S
JvtfYLKKIOVrpGqHNKdQNmNjjKeiK8i1FOQbmH/eB21ePchYmBe7CZyLwLC2VnOKTU1o7wYCll9C
rRMUoyTjOK8uVkZMUo3s3GsqDWUCu/EJHeNsk6Vtu7C0oD1xsmjWigMqoKo6hnY65/3RwCoylCDV
WtidHNfbwPvmWQR3c41n3YSuHWNOgm5muhtR619EYDHLTKj/aCGuFzuy7FMSmx0k84Cwy3jWUo5n
XSGAyHym2qZ55SOCLI9IFJ4dLiHbmW4bJ4FUgLWM9N+VIHMu6lDVl6zGLBzEmrwRSV2vjAl4O3Dr
O5XxQSSl2FogUA7V/5J5q1aD+xT7rXhLJBm2JgDDiFEm2GgDgWTF75WjbFJC7rW1tcmn7P6g4drA
/HQjY0xr1f0ZWg/2OGxpKKZHFl+Jy4SRB9rG8kZIxjVFuhD/WWDBMsk8vkgdSCpq6ka8mxG5Iw+v
E9mKJz43y7pp66PURXeOan/4khtteP4DlwtuByKahuAldevwrk7RRP3JzRV5tk4lK2UXwOnZ1sJ8
lQk1pUylYOqgEEMJlKzASm+Ge4NB63agCHsMMqaoM1LXZ4DDNU8efmF1XY69IguCTYMVZAV+mEyW
IfwfJfPio51YyS27bT6wfaQ+1U0n91HI/rwqgH4WE2xXkPEWHrev3GcVtXAcybdwQu+iUi1eY6UA
wmuRmFp2nXlXpaQERtI8NxJS6ZlrjaDPuWBW1y6HVNW1RegMU2oaiffCj0vtrgfrtVem100UxN0J
rTSnsz7h9whFAQM9g80bteTGXMpWHlpdviDj+epH7UjCyrZ2FDLB2hsk7prcaJZd0zjrgSjqhrJ/
fWsnbngs4iDi6wcYnvsody/ACU9q1TLBAtAv6sxe/Q3eOyN7Pb8Wm6osfhJ8Kzjda6PRMO54Tpuv
OMZYNAp0i9JX2b3mWeLewsS6MOLRblPO+sdigDcRqOOdMbF9U1ueWyOnvQrelwzc+AYlHNz3zPj1
EmoVRam/Zn1KqBIfKefk2O8WbNwCZvSSc1kT9Le89JicWB6wqg/0rzHEt0YNm2IM+uIbe4PmYiUe
5HUJ/Gu03GaVKdOMSvGeCnBNe4ZstPMkMSNKTNZbofgDkop8GF51V/gHTc/Sm4gHBuAVsk4sgX4i
gk2LjwXFkf2MCY4KlwGeshgyYe4g6Jl3TpuWBK2jeDkYGR4nTltrkzGjUfbNvckXgBhqB0lKy71D
rPvfmF1gyo50/jZuPsJzizy6t6a3TbGJP1guswnKHZCtzGqnoM++qGmvPuUd252BYMqC57yzCtuR
cIWfVQBIJ41taHJHpwnyyFyyv9UVTpKJ0T0UNbnqUDD9tT3MvXyamU5PJGJyUwx8SsZQQgd6VWSM
s8bgWvi1tp6xxGjoo+shddyjaPRm6+WVchs3evJkWXV1aTXqBfQG2d1GNCHviAihFuRWQ06Oj4HX
BWdrohcrblNuA4s1ZVupCLSEw3kGoy41kTw8ZnVoX3Fph9vQE0ByypQZlOnTQXON/MZ0A+WhdVT4
8J6Zfu+r6FkvCK+3tYMmR/HrdRmS9qKK4z72ccswRY7rPDUI7cWEscbQIgsq2x/ZyDsUVRNBL7+2
Jmgsvvgefl9jGm9ipBzeWLpC6qvF+2r62Gt96W4UJTr2TsHntC27A50VfceDnZbENGoyx9bY/Jeq
NqHi6q2/DrRbTbFPLZscuDnvXGRRNd2mqxvJyjr6HY6cjU6/TNDF/wlIli6nocKOl7rZnnWL3AOk
WHb6Ey05DyXOq9Er9p+Ryfze9LRf58ndUHf22e27K8d2ST/M7GQVA7E/vdP/zk+mkFNTEK/0Y0KX
0wuDb55B9aVNq3qDs7XlyK5Ujn2cWMGOo9zVSEUSME4rt7/9jaxMi5X3x3GQBQkuSX2OF8vLTFj2
sxe90Q79SCQvV+rtL84yCr47Odb6uswNMl5FyIx5Ai67xYQHRdD2F+iyrclH3Y0C2qts/33v4Rd7
uYaBtfAbA2okGD/D/wYcAPvGTwZzeTMK7nySi0YJrHE3kZgNB9Zlvfo7i7mSzABfOqvBf2CsDY0r
k2Hqch3AGdZUEzYBaOY6dw9GRzVa8nmiUmrsZkTzmCZcRLqD7qksPdOH2rIYWkvjlFOErFWxnWnN
fQyFxu3Gwwex2c/RJ7Tj95gLeKwrP/oiUVYzt7lh09WutDq0mNX9hd7cTiuCWoSHmeDs2903dFH8
OdCoCh8moPNXVeGhrvq1s8yYF+JFbvLuDdImOOemusoLef1vojN70VOurmeocxlwD80SeDJl0R8f
0pY9/cx1HlC8DbZyP6OdOeIVOnHkxtSWQ5fDRrC6R88qbvucFZbNg24GPdPVv2f5s+uYRJCzGJkZ
/AZ6DtJhrTbm8z+sZ27rbcZZ3TB+8p6LvmDJEinXM/PZtaCtFuT62St1H+jnJHXOHpG6if5sKKxa
+6uZ/4zdLcT2VEGsnCDQPLS/M3ThB8q53wvHF8Xxr9JBHVZNZ9qnOk9fip9IaFCOEZMarq4wXrkT
mi3BgQp7qQ0gug/4p/Ni3fKVO5T25K9LAX18pkV3Skzmo8HM/FdgdFiq3FOhnoFneiafz3Ek+t5o
7MKj177yYW923j2SZkqEnwjS7eicQhc95x8U6TriyDEga9ZMZjIRgsobGdQ7rmM8uJ0OzvnwoJmT
X/SDKk2MNhAFbvMPsHQLyXHVqeH3oCGSMMQsytsYz5UyWN8HuFrHGTVtfRtQ+J3aBmcKd5K1R577
Uk7QaX1UJskrIsmuNK7U/DCzpw1dG5aESVfsy8obEWxqK8yvqyklJtqJuZJpJB167TRq2U3L2XX9
B5daUt6AGUeQg8fAzKduTRN/3dBtlSww17SJ79RlJy2DIAo8m5hb3zutOi3e4mnRhof+1EeRdWFv
tUhH8Wi6trpuZXNUlAEntsMrfhwIvmfOF7XmzaTn5ks4juaBI/TaEIpJca77yi7IOqojAkRhGhgq
HMGOK+iUY2008DUcSmPcFE9l5/aHgS2DWTNVnunWNCh5hlWDvtLJOcEivCncgmN3q6VXLtCCQPej
7QfyOov5Bbl2j9t2fAOwO7Lm6lfE+glKeRExkO4MHwOYYA41J6njSXhSY/yFUvCLg52F5fTEfJ5R
2NmYURtRKH6Bw/baiMKTbf2DxI7Sbq1aSbVhf00MJqq3oVbdM5iSqsWdNE9PeXMDaIWNPZtHFYdl
5P34T6hsjf8FXa7iomsBhRnfOc7IbKsvQCpoPfi/wvjquBVhqAgu58YxLf/oA9BWDdAgWnWYGdqJ
yUGeIAQXw58cbbUfH7uoAl8PStsJ+b51/v4XTRvP8Z4RDrkB7Z2obSRT46n6FkZ0J2eyNguqxzHv
H2e4dmOqTPVBkUDiWPV6iZztA7JN1eBR7Qr+DP7F2S4042HkSn/kAL5MnMA8D1pwZeplcTskL5nT
4dm0k+7i6NptFyqHlB+tykN4dNiRWiRojZfCNsgP/YXDbTf5jp37Vdl41rWrWa/cpNuJyO3wo7aV
Jj1/ULlF7rkrjxsiB39G3EIvrmr+zBa0yR5+YbrtyNzJvEOYNaG6zZdWJ0o15S5nYLcb8Z/SLYtT
g07Gn9zusCmYJ/AAmtndTdSpay+Nz+zl7S32GBgnRU1mm75h5ECCViB0eAOFGGn2Lymp66R+id3K
Ws1YbyqDd6km821ki23pjf5qmPDelQPAZJSSKTSM74J+/d5+we9QHjsN1D8t1qtRQ776gftu3BYP
l4+vzJVb2000shjpuBJD8P2D/205pgfYRR5mBniL1kv3IpvpePAEU7Vd6UV/w/uNhfDE8cuaemJ9
sP6Un8jgQaBvQq/k78INPJzg4BKQssoZFA5uyfqk+1FE9ASbwa7vQX/zzjMo4EyscN+vKLvk8koN
Te08M8NVK/ga4Y3/wIYjKQoXrAPeRs+eEqzfWp2mXohlYSaIF2ZONQyNSG25II6lcxAamy490Pq1
xFxNqYItSql732kIEsZv7PboZVm5hKDqT7exJf4nIP/W0wwal0w0WIxTd9ap4LC7XVUAx8sseciB
WO7LsiyOtj8ctKJrLkgu6u0MIEeWA2VZUFKFjPdV63hG52EMhLFN2a9lt4XDDFYyYd+XdrDVwkRc
O8DrqBVDkjC4rHK+1wl9ERldKbKAaJjRNwzyNAK4YwRIIvj8TbOWIrx0H8RyU1Gv3HAAOp2U1Vqx
xn1D+o7pFhcFgZozHpgVNNfxGPu7TLrskjjYUfDgNCL0tz5Omj3bqV1FgBOlXr8XNvP0X0RzOkAk
JZVAHjRO85tosDg3jKRrShUeQULgof2NcO7T7l/WyZJnMJ5M/v6pZpQLdyyHjVBv8BEMa90BduZ8
Ap6LSCUpEzUN/r6iXdu93i2cKeHHHHfXpl28/mCg98VV0oQpqmTmDzMGXY12CMHiU29A+x8hCAAU
I1o0hnxBovNMRW+TMLjuLNAKJfeZUATymOcOIbA4OIyDmmz7StjUCj+x0h17WJsl3J4QXjqTefKB
irb8BUzXJsZXYesGiBqo6SaKgCQPudhSUQPJdz9Mva3M3unAIzZGhuSDSf1m+ICo48Z7KwETdHF2
Ak5w1ZHlJnyGj6N46VjYYXIC1/Q8Q9XxJOwVg2Mu+Zf9P2B17GDWKQ1hKYcqvBwtyHAOk3Z0Qx6s
0lglWMF4JQQrzB10cb39TFt3w+fR69MdrKrdqBOPzlx+AwKE6Qd4HaBF2nnQ436i161CWxesobcz
fr0Oh5sOU8WCGIz0w+iQ+9Rlh3rYyMAUh5nGnobdS5UXBDL1dyI7sX1YVLhx1ayv4Ky0i9xOKSDU
kNkpcn+lYEne7e909l4Wu6B39jOgPWg1F+VK7J1d/DS+t0okjcjIJ9/+gWq30gGEKUfjlJnooc+J
pqKzHhaBzzk05Hqs545+hvJFlwaAe907a8MpKqSuQNxHqYQn5uJ7hSXtfwtyV1vgM2NlLzXdE1s6
OwwlJqJ7D4e/MgsEIWFB7HFwV6pR+Mvxd7x7iA1qaUyT76qtm7OPDtrNRmRE75j3xC6/VR5zEg+h
F7xEMi8T773Si2qZ8lHLqHaeWmfwtxP33bTHQ59aMKy7MF/TevwL/b3hE+IL5e6DAK+6XC3GJn6J
ZL8aTP5r1artZQyFyKi5hgG43EJ//zIT4X2ng1TZ0+X+hYXnOhYXIFbaXcSlcmbDM9Xh9Odoxw8+
/EhcRQdBtqhL9q0RS8lF4taPzMRS0nDBc1MZBEb5OM68+Nokmd/HgVjXTn2f5ipIsuzamtjxnL9W
MtD4XvzJjxeWe+n74OYXQh7X5yVUNjNFPsWJxHZZ3v+dJG9BiEgABSAN+EmTZ4kH521cOfrInmEa
u+AI4Rbr/JUqjxOJ2dOr8gksz57uySYYyfAbRMBPtrxWnIes2Ch6fDIhzJMUuxeu9zBD5pugvnVU
9xSkCh+e1jjMrHm9IEPqZRc3ZrdusW6dkPMFcBhCscqWFNpWNlqynNHzFc1WvEqfwPOt2gGmbwJq
XGCNN53jH2rMwTOFnseSt1QSd+3wLozeSfStSmKc9cm4+oSj1yUrYjcx+cozS+1ZgmuCTKp4YG79
YNkO44jOGNkp8S5p8ozkECuZD0p9GuXPdUQY5DOpPmKq1Ka8UrT+SzEO9BpZXHwQ63nsfA3Sk3iH
1tsiNzcmP9Gd2tqH3Em/z/D6EDA1owKWzRzod8EHxd6r+agijW+gVsYJT8W8YOPGd9GTHj/LhiwM
mIKYy3lmkYYp1vsZba/Irlz26iTLmWAsH3x7MwT+o8NQBgDuuEuZ34sPzn3vyXNGDOwz657pV7VP
c/mqOSW1voghkOxg8n6A70VMfDzNt9j0zG1ImS0mZ8SQnGibrJhLuQpabcE/iXdBe/kBs/vC6He4
rkm0T1B808EA1fn9ibnwUYnuW8+t1+GUeY0MaS6Mtv2HkV9H4kq1uA7ikTRXhQ82OE7EjUpM7wOV
bwuNnEwYHkDuE8Aiqh10+L9GL1uRWbj5jM6v0/DG6NLrv9DzO9q667LgIUZzI8ySnc+KNesADdoe
4XNHNZ5mmL7CyW2jktNfNLr7o2BqvZyJ+n0fIT6rWu3gtq9h7DqXkaOJGcfU+cT574D9GDt5r8MV
mSD7KTe8Bf22jDbvWdOii2fqX5TMVlYBIvpRIvnM3qH7GufoptjEjGyW1ghi94O9H3n9ioSIT49S
yzeiG7Z8R/RJ5RDVoFfBed/7/xOKfxTloYPRH6eC3EFlsuEYNZxmz/YA6+QDyB/Td6V6EjMynpn8
jg76qEwI6BPb+cnmN1XSPEPPrg4kS+6NkGtYcic/Of252d4Ynic2n1j9lVGSosbZw5QSA0W2z9Wi
WgE4M/OU+fAvar/U5W1EIwBKNx/OEcdPkJ0GZQ/41dsLyS+CvvDM8VdKKKS6w37xN5Y/4+J4ZxNu
lbXLfrUD6u9nBW0Zv7GXwPc5JzACgwqFo8mPuLKr9EUwS8FStqeXjQZZa4L9cxkLLoLO2kJ0NSTq
3IcpFeYXVbePSZMmV51S3SRFjedIs86jh8NP5wQNbWLcqwy+j1wvyY/mVN3PBhlHery/uQD421VL
0gUULiYhQNO7N9JL223duJAHPJuMy0jMcwyrl9kO0Du8lBJbf2bb2t/pWEdkNMLO6v5uCsDMqjDb
Q3mXDsNVFLHw1MPUhkDn5WcGtr+7A3q1e7ZL71qAmt7YsUpHXKY1CUiSsTFnE1taz8FPl4DTk0XS
H4pPNgHXxIoSDC1xNYsKaTU43iGxH2a1gG4GX1M94fyNXkBwuVpqIr3+rBiIdP7wGxGhDGFeEjdc
b5nf7+Je+iuR4nFoY/8MqOg/KQfCNNj7Ot0HC+2AwNYFQpotpl2Eu1RLuaTIy2weCEfvUMeGdaXx
q6StqcOS98vNbCDA/fLME9k9uMO4C1u1oT5EyHHkLbFKBK8rXToIlUR3TMqYx7Cvu5vPboLKI/ab
kA8iUDXacBGIdFsmP9JZVQAcpLywwjqybOeqwrdj2zvac96mJ59fzoqP2B3/Z9hWwueG0Q3OMhEm
BGylN9dhZWyttB6/KRK4R5Xelf92GdCSvp3UXGvXxSFeptsqZo1Omc5inlQ2a0bHR9su5MXEbVDW
X1TVZhMBACtvlXAXpiEVS4OdSeodZ8OBFloYq8CuxUUuFrPqYIyfh7YmTDfZDsJyYO3BG5joICi2
0RkJLRLqJvV5VlWUR6DTwy1pnxEMPv6DvqqWLSDTMxF5cw3UlgbpcO1BjxyA5xygkh/MFh6YPv7u
Q7CUwF00ZvSgcRRf++9iBC8XgKVg5csMRD0niWXYUgAzGgEr3eU0HTbbRh9MzMWUvX/ZEohU3Oi9
elPeVKLp9gqzwijrydJCQ16NHUBJH21CoWivruzuHdXfJp3xpnDYSb2xO5tC/6bbxDILUoFeix9t
urTCB+cqnptnBL/tYah6iF7lbSTYuqQTqLx0XQu9lnI71GBY6gpAjsXMZyP1r38IFnoDWH01OU28
KoZ3lt1D+3D3Kn17veeI8e5aCHp2I+QMlklYj2cyatRHRxCTbeaQArzXHV3dX5uTd4Fr1hX0gdtk
6mZ90i8Uhf01Ldo3yfSWflpSrhimA91jOjCrGAw/NpYZvD8eRBEsobZW10UYhDutCPzVKEZuj5Od
ocpIxHUmiA9u0Uslnlp8iQTUp/XLjvttha2h6prb0At1IJTmZTY2CLsj6C8GMd301E0RJ9pG1x+r
Pr6pqJ15RmEdJo2DY2C7iAqGjbz3xo1f8aeg6uEOJDBr5N+dDhb9BqD11RbpEPHSohY70/KYqHK6
GJzstmJJY3YwV2fHQyEJXsj0R1LrxxZtwl9MDx2xFkK1zteigJlEWGyRlo69DTt1YpMsgjHQtrP0
Qa7KerD+0T40xvfYSZU9/xyRGfHWcg9VQnZNqDwXhsbNdqbwq92HBKK18VDV8ERbx/0eEVTBzxye
ZyFEauUh95GC099khUjC7kILAG1X+G6G0COGm4oGZgYHN0zHjBchSy1MEPUx9sNi73eQMSwQArMq
wq1fGzUFspR5k0ALskvrwFlNPGqD/nPIrqDPykXY5+QPMyqmsOSpPwh+oCpnGZOdTRi+9eNrpH2X
+YvtfJPDE+elOL1Y/iNNfs4iU0eL0BPvz4pfu0tmMk4e7Th8nm0TBlwN4ghcYns9glqjjo+Zz8Yg
NLQNy/NXlyfiQtgkDHLTHydTCTKH3xUUCbsWpBh8pXOD55U0jE2V6qdZReEA0vXrDxmFLdvvoii/
ffgorNGINj/qjmvhMFTniI01P6IMMpHC2MKc7BQwr5+0cOxu3PjrLKkgkkTfjGX3bjJVDL5iH1iD
r2dbhWrpLxC8KHhoGCvSKtlyrP82SyvCzubi0b/O3oogI6pOp61Y2FpFd6ooQBFHKHtmjUUfFutm
0B91g86H8a6ziJ4Z8ywqad7wWvsltSCX6jc0tQi2LQLeebPbAj3PwRp9ez/yJ+LTqTnha1nmXAru
mjLYjBH1VNB8J9RKPmXSoFy6vnJhgM7u5XcLRu4Eb2WAZ2IyYeQ9DcqUHNvqQ4eRV/LWiMUlg1UY
tTXW28mKYZXuOjU052CU6W0C3ghSh//GfPyeozH0kYzVzIcqQzYOzCmjOLvoMhQOyKtGn8r6qNZi
qpW6qsQbGbrVsbZYfDHx9REQU53KyTeVp88qDa0kf29KCqVgTRQJJm/Si0xWDVd4pFBdhhKMFhq1
+1K7g33WhZWtufVz1FPz6jyrNkYCmet2LNNjBtOSWyfLnGI4zsoNADjhylXo7VBeJctBgCjJMLLI
FElqhM7b8dezhiNjxnrfS+u21t1dNsTgExElLBVGKUf+UFZVX5l3H2qOJBtokklw1z16jlzyGutD
06Tj89y4sX2Dd6VjqcbVrLKS5GIn6hlnR2YL/8waoTxYbXEVK45Kj+o3d4e71uCs///bO4JuWLCT
3f935o5Svw0a48TOAFPcrWAoDJr7fyHtkEZO7oW73k9lh8aWPu0WWDu87Kmzvv1p7ej5obaGtRvf
zR2TlhYxx5eUKr3axcvys70DbBsrL9bl/9g7yDC2QCGj8lpl0MU3beR19m+Hx/TXNHbrjBUL+T+o
PHzjRw3E5z+oPFj9LgzcuH/qPHLj2srM7f9F5aEr37Lcw5yTMKOndix8RmUPWq8siFP8P9bOczdu
NO22V0SAOfytHCVVKesPoWTmnHn132JJJZeC3Z6DAwww05i2uy2VyPd9nr3XmhLBJB3BhGXsg0UV
/iLzkImHonmBiKLMB6dHak7d4BmrRxpNC9dcHsUenenNgU6A/niTeyQCo0gmkg5NbvpCXHLy23fJ
R2xBUmP5kkHboiJFKvsfRB+slGYatWLfAQwUcumT2POQnZvV1QDlRBN/Ivsg+HoraQ7pdO59B+EH
OKRYTBnd2xeduFNg9QKKcR2l/B/lHxxAEPyEzAAlosxntsz3jt2adK3T1mejQ+grnee7Lt79TyKQ
CI8AkqLJf4tAFN28CFhpnJpAwJZNE7qigwkkiRPya89/0IBUTjeXjalerhg8TwXpToyhykNY+YMP
xPOvvarDKdfgz/67DsTl2wG99MQIUoA+D+0tZdbBCFJxIcEhcnX0gcBbWZM5ceX7QQlCKHhiTpGC
cIlrvHAUkFA6WkFS0FPryKbf5KiXRUR0Pga2ImZBfpbGsEP7IsBS0spb4DewUSVrSe6Pis6gDYky
K1+GVHB3DMBqDvelsgyCcOPjIySsjEck8+t5Xz9FCFW0B9t57IlznvhEOrAwVQorIJ2LIsDgz0oR
VeNft4UN4fbihhNTgH1I0qaFpD58+EUS18LD7nDG1oZcmlDi/FMBBAnA9lIMrTwBCJanhBkPqhEB
c4wuVr8+TCNOxnW8H0iDcOVWAKMmFZEaN3HWxfUflCNVLVHE2dLE+Fk8Ejb2TLdcmZcML4hBPgLB
cua3weOQwiVrzXCw76aurzKbze5Cu57bsIT9IF7+g4wkvCWnv/+kI7HYv0wj3wB4cKokKZCacGWK
jPknMUlhKDu2eUtECOO/ukkEoHMcexvRXXCFfSL/TpoQzkJAx0Vq14ObpHLBYFjaRE+bJ7C6n/wk
9YpF7M2PhhJOBpH79OEoYRnDVVOlj5QblACq61NPCdu0aSm19ERriZOGGnPC/NlVEhrmzIHLN3hK
6D3MyvS2gpE3qEpSQeBkG+44lx89JSR3iU8Yjxl1pNGPnhIPIa5uSmdHUUmUddo4qSgBnNpKeuqD
Kj/oKsYS0VdexOgx8ZLHwVsiDvfRxmCYVE5Dk4J3nWjFzLXFu1YlAmL8SWKS2dWmoggCSPtUZBIL
5mWWMUxxq3Id5uQx8Jl4YL0BBiH0MVCCSAKamVOtSei6tAs1aHgIRhsu3DV1PrEAtSxKwd1gOol1
+TwKQ/wMKdMf90q2BH1Vh5wX5aHA5fYokw/qE3OQfNQ+tUbwivxG5C5qRSAb+zcFimPCxUAI3Fm7
QYMiBP2VLw7VSL3Yq8C3DiaUrPHKTRyn24MNxc/wDgk2Pya5r/kTgAOcMgM+HMok8Hiq/t2KIkbi
MP8cZ82tpqbgh4O57QHF6p4UBGiFKsxacA8DA7kxQk7+UTMLYTYPSpQsvyuoye3FfBs2KVnPMQg/
LenHFdtW2xoPO50POYrRL4oauUSbkXmjfvvmRunqe8ToBzdKaMCH01gz+/28lu5Neqw2iFLroUPr
lqs6wWy53Stiz27hzYpSAOOrzHbeMPpNAbly9KSBjRWliny2Ek63+G5GqdhIhFRdce3p4SpLKaIO
dhRiKo+CbNyEtji2iSznH3aUFhgWRkfn7NSOYsXOFaSjrZAkAtO50FwlXfAsEcicKpnIZ0X3zuKs
uD94UppYO6NLKq9yQ6APmmntQZYSVdKmCf0z88SX4tj9nFjW1iABFCc9i+/SW8t2ps8rn/B2AhHG
v5c5aWcWuMhiroqY+PhsUfkrvttTZBzhKVSR4fJpnwXJU0I1XBsf9SkpxW8q5+hT4tpedRD91Hd9
SsKejA1iLxmXannt01J0TgwqtneVD8G4+NdRoEJdYhLo8jgKgrkpQfQ4kaiUaj/vUlBGGW3/fAsC
eAT77zrlrdoBFoXW3oKy4+iVPLdeMR1cKkiLkno92FS8GNKcz2y+ekpZJHDKmPV2grv5k0kldPa6
AIKtnYuA8kS4L9gG2CVBC+T2hUylqK4tWqVehoyeCbkMmYFY69z7LVMRy/nQtsCmIibVXE4vARJT
r6bTTexykKkglWucaq4KztxQhkG5QhruzaeSQ+vjiD8VAW+RuGYzzaWeAv7gVKnaZlLiO9fBoBv5
InjXqrD8HOcI3Ll7GTPIlUQt6YJPM1KAJKgaSGKf/SqDhS1JxoNfJRaDpU+Lk2Pr2PXzi7QOzx19
+yZYKTammC+oXkzdXp87MLXScFmrxmVtZICgoqnOuhb3Why5cB9qeNrZvQemKScemumvERD6wbJS
xmzMSCxxcQ76FZuz6aBaYVMEcLAlJRlpxHNC9TUU2lXRnstwADiUbFTH8siAWdCdWGf3YjcqbK6W
/CPTdB9a7axq0rME7ARPxakX82Tspcug8lXE93U2MRtY5nGpjTw3P/eBRPbes8e7M1WySZHBHbe2
fg+IlL6VqhFG6rCwgcHRQ3Qn1jiD80x4bD7w1YaxdJCsXUg5QV1P8rhcFE25zfLbQcFCAzAcuUPm
KHFXUh9MGztfWL5Ge0sDRyM71ZuHJaU/JCo5MNEEejHB4ZeQFo2a+mehZl7ZirBpO+fgYjGsaRES
QkDHgrmuralHvBtZUOo6pMXlo5UlkgkdUfu7CCBVifjKwyylNfJmZfFzkiHOwcrC5HuBnehUzIJY
3WYeCfQILcwmoVwRBTnngBhkyidJiyq7z2nQ7397WlIDe/LiaGqBSGfNXMG9OZhahPyuz4TzQdbS
0/4nrjBufQYGgq/RzX+Xtri1uEldVux89J0azM6HuMXxrvWaS5tDc5Rwt5lNeml10LfQyaHdqoqg
uGWQkEg9CJjHk5JkumkFl05ONvK30IXZuETW5ETo0hFRzEze68VYc1jiwG36welCBm2IkhnCRcXe
YSG7copdgZxpV0nksMttxKTZLvJ15BRXoVlnIzFP8kmZPStVhV2DRoXbuSO/AEg3DKg/jC+Op1IF
1PzdP1lfCPXziYcwqf+H+UXPfTZxz62h/IP8pZiVdsCq7l/0L129DnxbhO15YoAJ23Au17MPCQwE
1A6kzqa3O2PhWd2FIAbdiOOTsxYkPqmnNhjMcAsQhfMPI0zA7wysTxmJrrBVCNVUAkTM5NQM4wwe
KtMGetE0X/QwHImYlLgoSP6kiJGjZJ+pLnyHgvIMFeXBFCNgilV76bcpxvXyO3GYn2CKUTRAb25x
7g2ymPaM/u/SceTLtuoWp9aYAmYMMos1sedv4phmQP2XkJmP8pgKpYiC9+2bQMao4pnk6FNE5ZPf
HhmZcEui01cZZDJyU4cQo+v9j0KZzteuLCaoOGVM3bMnpgACFa+MFNjqyNCUixy3jO6LEDPrzcEv
E7DBEDuqkL8dM02biOdszteSFo8134JjcOKaoQp85UDNqHLjfFDOxJl+nuI1HpQziTqMX2HwnFhn
GgEeS1tap9YZ8gAT32gZWzrBy+gn9YyoqiG3PmXtmDxdNQ2s8Kl+Rtasue+9HA00uXjTEZM+MdBU
ojuRVX1Kc/gyEfN9nzZnLStmlYtzadn7wTpTkg1tuB/B7iop1eMJWPgWmAm0M2Fm7xVUde/OGUJS
dX01OGd6vZlBDON2wbEx0B7NyJ0cpTNkkUe9dqswAYoYCCvCMJkvRmm9VaqNnyL91p2JBUvmKJ0p
VGxM/JIVGYqCo6V9XTvih3qGdrlpsMQb/9U+k4vlzAsY6TFR8vNp9S6gSQ3v3JGR+X4V0Kjq3iVJ
7rbi0nOvDxqaEi+3sfI4iaTiQKVmexf/OvXRRLq6jxHTTqU+WXrdTeipS5p0xryLtYUqPfW2ra06
DBicEkEAwoU4iGlUfRYr2lqQ3as6LHxgDg1A1Bp/46CmcWxvJzhJN/F3ohnc+z/JadKqD3d9Rw2i
tfcd6xZH7BeDn4YiN04ixgqDnMZVxalz+UlP07HynfrtqaHGru/I7M0sNgeSK6AlNmd62yAfiEfC
F0VN35ePxn8ramImeoYjrzpVs9d2C5pCT8u7QVfjecwgI23OTKGcl/wtdc65o1RmB3VNWJmwpCh7
qgHY6A99TSrq9kDzWgnt9Q/2Gjsk+gdd/WivqYtw794M/hrLJlMGiERwof8cFTZq10DTaOTng8KG
ahZ6Hx0fBRqbCqtrKvO/OV0bLAY1aLCwyBW6kJCI3YmNsr3tthwzM4LVRlCx96PyWglvQhs+IwHx
h0Fpk5LZQt5VTivBEkYGNGiqEG9am1KS5rEXDwWKE7WNgUiGwgp5yD/ZbareeOpM5zlK/YkiRCQ0
eeOVsp5OJeInI1AoZeyNg75mkdJOrdDdWgkLJVNTMTHzcDeNDV8T9hv2JfzAN9+NSoIHk8Pdd+WN
1AKKCZWgWrqhfsaZjkzZb/VNFHkkLRDDVUI8VhwSSrT4p58NONCA9DHLX/ql5UoraaeaaXZteO11
YBKP8PopJwSXeyppeLsIubelYIdstb+yCVYaeguamwjg0YyDYwSh18Mgx6ltLl8R7H7fnXsuBmOG
SQn1wJ9FOaaf8pIpiqViui85oEC2bZ99Ob7Lj0nHYdw6j1k1y02KoZdzSqrKG0W39rbgLIxo3jqX
PztzOo3pmaKNSrw5qS6fdcHVT+qcuklnXSke1Dld5l2nzXVuTKjtLh1Tu2g0GLJ/cugEqOYKxTVY
/Wb/6tFpAQDlzfVXjw7X9Iyb/aDS8QQPhS3jqUGk41kgVX0RAJmtXPlKfh3I0b0dWRs6xaPPPh03
C6amX50NSp3Ytm+ccK83xtIIggkvzKVb2C8JLfufrDqNUMA290KEmjW1D3Yu8yjLyTpRAv9m1hmZ
55/UOk2eUIyl5THodQQDD7PRJecFeh2be1iiJVeneh1dCuaWL3H6xxQ/GRQ7iaMvytJgbvGh2Qkp
0KmSsj54dmLpyQSaP5ZCXZu5ZQJ73ZtoYOZ7Td1Ipr92vhp3FLW+ZWZ6MO5EENrJwE/LUtzbYjRt
XEao3LiZtS2kMmSXindHEUIYWkx8vrp3ciiTDDOeXYnrZRsHl0f3jl0WCyioUiE8Gh6EVh5MfODP
G6NYneh3Yim+8XXr/5OBh3J+NCrtq0JKdnX2ZwlPy9Gi8hGOpDACkOvJLWBP6f4g48lMb+lLMaRD
ldO5Uy9s2ZQIaWZPJIIfCWqAT/zq5QECLufg449qHizDl23AyyyKiPo3IPWq4M5Ow1fVTH4Neh7V
prZYFAYVDPKDhXPmN8DZiv2HocdLxXnkYAPPJqeSnspjMOsmt5EmrLyw2Zr1IEfK2CHjM0tkaKY+
qgD6BBNIqXMBEMB3ZY+CSa+ohyB1Il4K5C9ytD11YBPsle9sFRy063X3XpBsul6bN16+ikvScEQi
j/aeHlqwx+tG4inc8IbxGby52ri1biMcCJ/VPYG4tmVApjiVaY7J7s6gJC6Rvcz5GisK6ZMh1vKj
uwfelQ0hKnFeZIPtcLIaBD4NdQmwaoWA2PG3xycxkULIufJi6Ci/tcHlo19aUipOGogShsIjlkNs
XgQTcv8b5gLfdD709nk7gaIRi8dMIfdmLQadjxCGC9QieHeFndGYE9/051nYTWma7AMjuia/cdD5
xB01syYmtx7PEiUj2lNylaZdnybZPg+CnSQA9l8exD5VkW391occ9ky7cpUe3T7yoJhPeFs7wiUJ
mEWfUCFz3dqdQoxex1E+x1t7n7l8ppgwLLROeZP8SJG2zozFN88P96rLxKqSaekMWketGOeW/Zzn
zsJP7V1fvYC8iScNZWUO1kyurIyfzKyh9mBdF1697QjWtt/MP1LV3xuB/VgwVsMtU45MH1yHCVlc
hywjQj8lwqUoW0pN6AzNV4OxBT1NgrO6ba2N+CZGxJhZ7TzTLMguZnYzeIDIT9PyvU7F+8olDfzV
BiTrGll1VrenNiAK8shGicHgn8mrlOM2E4vBCCSZ3bVdTaNaXjIpgbF3lAIVsuuNHE8jgpvlS35O
Zk7WmlcyJx966sZdxuLiQxLE0/Sl7J5jKyKmjwsnS5dI3x5l3wCWE343BaXOgqNbLoEn+uoKMgvz
2lGubcE/t3ojApDXM9MWGXs/mSk7MOKfkQwLgoWswSyHk/Q3X1AcsRAJcdyc+II87hpUiy9Nv9xS
ae+JpPBjoJDFyhHgwFGZNAFxX0nc9IrzYQ8KlZYz3M47EQj5VGIdlXg+/dpFhOMj1pEaZUXwIAoP
XoG4U4vmnvL4Lx4hGoUhQKKMpLhl9Ldouf9qFApZCnpGfJa67OnM6r/NQpF8k/WX9CHGg1ko1/xx
LghXjswfWlNf2F+++YWo0m4jmFBjH8eQaoUEsuXZJ8eQU1oAAuC0ap5Ff8/ilv/fniG3H8ajBPSi
CoO6ef+jaih2/IkHmvHUNuSz9+ktMJVWl+7EChUufW6XybNdcRIFATPWzDAbe1dh4x+0Q0bSXVHt
fCpjlAAEd/3Wo0pa7hJnxTt37obRhQh9/dQ/1LAqSXhc/M1BJM6CKLrRKI9gth+Frb0VBia3F9GJ
pqOtFqsmsfa1tCv6C/K3IA+UtUyOSthW1ksYCdCdLY5n+cwYEAUCkwHCFUpOMS7ErvazhshL82tN
Ee+qP5mI/L7ZQBBYfZMRVXq9r+yVlFwA9N5rpTI1RWNC+WHculTqwULlMt9nYP1VVJ21Oc4g7Uz4
4iUSOZKrBEfUKPxQE2FIm5kpHIf89Y9qIlji6Cvoc6OEVT70RB0+FpZ0j4OhSOCOphjihhPCpUcp
EoZS+mjinsRTBE/8rkdfWqXMeyuYL0OQ+JEA5HddEeMZno/CJHNjmOOQst6VRXGYTIZmWVG4G8ji
OF8O2iLVu3NaZ380FyWdcC+pLOVPzEUWsLk+whVDG+9NXlRoGs4ZWIUOuuwq0G7ofk3kMAejUaZo
S705r51FZRKMh2gc6ysnvU55VVQ2xEkUKInBkht/Zn30GIUqmhwClB1+EaX0eNpm644Dupso00Fn
pAszTyQOcjQaydEmD7Jf2Renka72iwr56IfXqMvzLQa3cQnqlQJOOZGs7rq03Qf1i9co5IWYFMIy
sFL2Z/XStWFO8EkafTiOZCIytsNs1U9gxGR93Yw8QSinqhnaDDHEkdqKsJRledHSWOGue2I+8vRd
U+9+lB/FYTNqicOqDR/DrxIkvpj0FTAawMyZMWZ50HEhAceNUPZ91SHpDqxfQdh81iElfvRoyQMF
4k2H5InyPGNEzTOqfxpsSB20nzaaEu0eJ9LGbupZxLgzBNzn6eZLLtKJpdHmjmJT2h3cSANXvcur
ha2HM9mA4Gr4Es2CzDrjI1LzICjY0SsPP0uSMCl404C1unPJrWF2qklyuboGjsSBUTIvQzeaH0xJ
tclr3QOUAmUUTSezpNtBmFTaNOZJG/2HM8kU5hXFU8FVt0dlEvnShUl84KhNss1XcmvYz3+0JjlE
4PGNscvrxF9fxUlp5eD5uDXVdjKQxSN/zih3VKFOYtlgA5r80Z7kZ/qEExgCJZffuk82fviMQsnw
F6w3Xj2OTINFSURZ6Xn9cjAp+W10LvYXR5kS9NExgdNx8y5UouEpdyRi4lgDSyJyJqGGnsXiDUiQ
i1Ovkpl144zjjSAQLXfkBweE92e3UkvP0+YV912sFDE/Yopfzw3X4ghYYzkwZ3UijPfeiVzJqoOV
jgrYi9R16eCTL4pVR2rarOMl1MMRkP6Vbb+GUTW3qsGX+CIK8DOcPeK1ltGpFgKGp0yvSavA7Hem
VV+I+VTWk4Vj/7KqinOIwWyad28xU+rHxn80LIToOMWwDjuok49uJSO/VOt7oRPAqLJlw5SWJw9K
KAL+2Utudq0Hw3lTO3+XKvlFPnYGy4EUoidTNcTCeJUU0iQjtxHPCk8kyhxNY5FnlxoazcXBr6S4
0ao24m9+pd4744sIyIHM0YdjSUS2yitZGCrB6MP+pFny9YXfXA1PQZQSY1foxorg74zwhRc8JYq2
X3TNrxPHUia3qzZIj44lw6fR+stj3ykraOz19W+/EtYzmSKUq16WWjyXrHwEvhhJ4pVu73wC5ryd
TuVKbCk5c8tsYvMMmjRvIWKxcj6KpZQOfB4Fs7AROR259F7qGM+BU9w7lc7fiW5J9vRL3jfjcldo
7M89AIOjQbzkx/UvWZcNENtlNQF/EgJwq8OFEj6neuzsvdAUdjVEBSYSby6msnyQa1+7blpQmoyf
akRqG6OhQNhU4tlgZsqqRB9ZTnYH30+fOFpk3tRZ9wIHtSVqTFPM9qyJDoTxBrzN0kQ1Vmn2Ja0M
NCo9X99B3dSH/asfdXNXKPkNBU5kBU0l3Nru/LfCKUZ/ppuexHhHC5exLOnLliEZQ5X6WaRoPtI7
sVgYyf7D7dTHHRTjgtBslosLOUXy5HfXGg/Yzn5qeAhCrkiMZ+bTSf+Q1wssT3JwlUTLhgh2ZF3L
DTaRmCuxDWv4XfEEAnEUi79C+a7q4hkTs/xD8JTroMOCGeQRLX3s3y1PXetyyWfzQLLB6Cj5zwhR
2cY1hL+D5qkOn0VHRxlwR0Pxs+HJZhCZ7Jo8HwmKAAXWnEnyPMVSj9UNw5PF/Mot4TMnMx27nVrs
8oYJ4XnB5T7TXn2Z9hjre6rhen3t2GvLn5ZgJn7rnmJKfrq9/OJ7CvNXn4iI1+fzP4iezILP7usg
eho4ZvpCdflJF2e5wQ4LV0fesObgVuvwSCbq01qvfrN91zyl3ip1X8r8QsjMiWo+/bY80StZNeGV
bxEERIgdIbHQ7SskT5kdwjFQx0m/T+GYO5nIEGbtNMt3vxMNlklTbAe/U9Vlo/Ks6i/c+jWT1tZr
3XHplVb8tIzfHE9RmhPD8jaxgjK28NclMEHmP3Z1i3BHfDc8gSLEtjCLa36+3g1PGUQFW7zVKNka
b4YnoZtE4cbi6K16GQypdKS59YSBy3jIE0hsq9/9TmnGjAPO1ZvhSXbOQjD5H44nic6Jg1KNbRk9
QxMXncrFRfbJBYE4fTx8cuBc2FADtXfTU2oOpfKF/m56SuC/Ay2l1Nkw7iyTAqLeXtcenMKcNOrc
gj/Wo0LWeSlZ/bnEHJE1qLLRpbmKOPJSpZGY5UBFOIT0/upoe+Is6Ff+UuBNzQLRospCAYs9OcSc
bhST7dJe341PIV+aiHpNR4P76HuSfXli8KUJkju9zma2fWW1iNSb/ih7SuSWCPpDqNBwQIGZuzvX
2MRisTEK7nHZwhexLtT3JV9lGCuc5kgP8N8Nfb3K2DkabdcE2heyBbEAln1QPBH1w6lslmffLU8B
ZThoEZNB8xTAgWiyucxU32tmnj5/Fz4VKUsncjCMwMCvUbM7FT7lrjmK0pc4qZZhXM4a7SH3VmRf
Fo3mL5y+QOpG4ITwKJkYKCgOlBJvFrMBHT4w6uTd9FSxZqJaO/a0R4OvWir7k7R7FHP+UP0+ztXR
Z9dTCx9erH/llKU1E6QwcWV2QdBppz5rUr2WR8O2UmaVemp7csqVAb7fYZfft4SrPDLm3dTUuGLz
JPGQtWUNd0WWzB0ZPYpFMoNp1y24y0I1T64SN77KpeFzTbVUi6mYfTY+iSL/CoFwFbtghRon6EAZ
ugyw5OqpFHSgIF1/0ciA/ZJJzwwzlSqu2Ji35UsNphcrCRSwIy+fWnZKFyWz47FEZ2kcVYo6RlpU
jeMgnxyEUI3K0NV2iRkcrFA+hOmJT5xmrqgU92L+oGwKJkK4bGJPmGeOc6F68SRvRGvSMoF1nTie
kslubg/mqLR4TsKUs7uQpdD/Ne/Mq8Qb+9JOleq8gsV7M7ikbGL9VxVXrbVm1JfQk9cN2MEBqOLr
TC/15aCUIsq11PKGQ+ttoLmkgiXee/70i1FK8s/jWiWYb8wVvrEVe7ifjFK5zuJWrNdvRqnK6sa2
fKYkL4NRytlW9g1pdDSOASyUYmkPemryYbzq3pVSZT8StehWkQIgXhgn8Vmz6A3aWlqrXOAktuQH
x5SYqL+CBHFTjG974oj4Ar1OenIap55peAJtx4aApDXWXtQ1TvceDTaufKMKNusnCRXiIBFAHuQM
IQtGmQzj2g0Sb6Zk8NqVgG2cfx/o5CxSlaIj5TsazHiU+AhX28higmQMiiofehXShLFkTIKWOoiT
9CnmQZslD28Ng95TaTA6u+jSeqyLWCgGkVVjdLQFRLBSHzIrv4i6cZNogA3rae/28a3b23dN2W2S
SH5p+OjeCHQ3ocg5804PvbWQphdvmqusGWydwQY6EieBecNnyU9VAABH61XXh0SdVyfSK/CTAGPG
lvJn75Wm8n2rNpJYAY4Vx4P9CviNNAoMafxhv/rFauub/qqz13rWPpTo87LQ3rlKtYXNDDA3ZNl4
KsNyCNslgbL5qxALe17NaaHkD6UxPy9IArTx8qsdS9Z8orLleDBkqUI2dyKHuEK4lZiHnIqy/Pix
IFSZAV92al76mHpOlFktXfGSxvuJMyvyH4Vk34n7d2tWKOq8xJyllNL/eqpIGA7+rFCsZ128pOeg
OJcZpYZTi1YRbaWA3QQ+79QhiJVg/CG2iVJYgZzMHyjTgh2seZby8oIlYoi1/CjXEl0iiQe5Fue7
hFEB2b25Gd81BdP/srpR4Juqtz0me9tYtLp4h71n7Mcql5uXU9HWTcTdpgukeU6b5Gja6vxmVtsv
cZBNP2Rbw7nfPei2fFdbZrzpPim3kGE8+t4epiCcQRn69Yl4qwr6Rcsr9Z/lW3GbLiSVhNVXAVeW
b1loTmqyS6np3yDgkhBwmdwTVE+ctOwcs3yhZvcd8pIkvj8quHIbUo3ZLiE2jJgSTeJdRFs+VJyx
FXjjHud6qur7unpTcrm4fwtocUH5ycrlafC59G40mLkMsBjZkxU5k6ObC47NOEFZ9NXPlQPAEC2D
BLNDV9iZWs2bnMvxlq5Q46ODg9dNRJuLxRc9l+mc6QWPLglXQ3ABMW8yGLpsNh+wDxenhi6DPEUl
EPghRyEyvSMpPYi60IVtPXU3iLp6aZJQmgr5D66uxvJg637oupoCB1VRcpiS7mubOHDR0O2YH8Vd
BQZHWasfarUb+3P4FLyy68nPFi++ATHX2FOLl9CDXRfq+YnGS3D0SRTl0zovbjjeW4LLHmIdyQUf
q3I17N//wesViDbJj60o1Qvv1y/XV/jFvAmKT4aviChp+tvwlRMjCet0+m756mImY1CpOv9a4okz
aL5Iit+X/mWD5ksf6Tnt3Qvbh1UmtxcV0wE10HfwXqeCS+3uXfUVdAlL13Z6UH1VtkA2hG3pf+u+
EoZUDULo0Ma30YN6Eh/jAAqfTkhXFPqrPwnAetGYZXI0jy1hKiMBayHM8U7JMC/9yQXWKvWZji7m
6AKrO2A9ym7QgdFRWM4BEEKcrp7dOL8cjlUSgZODEyyjf2MJFenwEy9YS/k/BgUAwVsmrvtJDSbY
/OqIn/96/V9qMPLM3C9/soN19taJz0/9YOpL656r74awOIb4KOKxBic6SMKckJ0NuTC5+yYJC4ts
blNMOYjC4ixZxs2Cl9a5ceIKE9tLpQePENTm67suTMc3CiJudlSGeeYqK4vZ0RqmWy+CmsJ7Kr0R
1HbAzdjDYjm99ptu0Tz/6A8rdDCRRn7/2x/WiguL+8ipQszLd35r3v5gENPMG5sj5Q8SMVGRwTuX
54NELDTvXBzLbxqxmt697vZgT6JXv4qvBpOYYEwLfvA4pi9FEUrKX0xiMFUvcgYsgnspBPVC/3+Q
ifl8fbLZqU6sVmXqYNRb33ViUnwRVcwM34xiganDR1ghFfOUV6cZ8BIjBSKhLtjTwL+mQ2j+oBYr
6uysRjaeM8n6bhdzOM0q5b78i2Cs7s9z1x0n8mteXQ+WMQvXgMlsrRLmR9FY4aZkFNoP0ZgYpIsY
A+0gGnOwf9gcfqyov3X6MyMSX7V8drSNWcmNViMBk1eZ+0RAA4CQfdGH1Uyr7JfPyjFTHLvkEQfr
mAufdH30jvkZufsZl6iYDrSX3jTS7g/6Mf1JCMo52G9SXp8EZBz5HjLO54N8TIf/3NF9jBl1RsxD
I5Vbks+r6CzpGfoK3YjkXqSWW1N4CAYZ84mLzICk2d3l9usg4yq5NNvlwiqegrSdD06yThT3nFL/
biVL8h2ek/27mEzQL8K2mrK4h97dTk/8ZIiR0sx5jInJypU/FfGT9RREUqEZdTykfjvKtJbsDhg3
jtvz744yJbkCWDn9m6NMqiMi//5sWM//j54yzXCBL7qLr6oy3m7mxX+pytpXO9U8Pmf/KCvz9EdG
UIOuLLeCscL0l2uivfDrragu8+tBq8ABNFzUO4xqdi+u27NBYmb4F16467Jb4qcCMjPfu7Hdc78G
hPciMm1zZsxsGwux0Hnfz5tg47n03SbGg5UMMK77hGBelVcrX86mQs6TblVF3lLhSaP/klsLS5mD
dabkqm0vzW5TS9VYF8BAFXy2zl1vWNZbB/NZ2QYbOi//g/yMnynOxzU/V+4cuwDDmeIc/1ksiKQ2
th8KtEC5dvEYjd4saKVTrA1e6Fm7joxmLAvnJTK0thTOzDU6NB2IRyBfO0jru8hYktU3otVRjBa0
65yVY8RK1Dwr+afDXH1+s6O5cnGetA8fgjRiEvFEAFWmV7mFF9lf110urzy38vn+MLxAshZB7+LU
bhBIOLrT6q4rb8B0/zanddWkZiw0Jr8P0MyP5IXUxFeGZQtrMfMmfZDH571TiDtSdRO7z2FvULmZ
an5qTZ1AgpSomvRIO4Q4lQTtKnC0AoUXgjWDXYwVT61CIFQdamA/YGN1iS5ei+lc6qsSADhPhMI0
5NXgXat08GMtlDYMkILqTVwneyxJ3rF5j+5kye5nhbaErfMmYqtFFOJV7G9jqNTYI52VCB59Y0NS
ZHlnYUsGuJ6l5soD8LX+LWdDvBHhoSjCpWWyclXs2qGXiSpUhks0P/xlYVh8462UZOjw/9INWBw0
brgboity7Tpy3YLwzLMPMXcs1X53DvpJXwelSib6s+DNKONdANptSS9GNFeulOrnZuDAy/nwvblJ
xYSDgeLcMkCudDHiWsa/L57aQY9TzAcJSwPHKyxwoiKihEpdIIhBz3OZXO+6guq3Pjjhikx7avJQ
XJesl9ZWUv2KA8WdFZB8JpXke0ydG5qeHZg6z7XaRZ5yk+jkvlj8FscVOhCdtsvWNsndiSTABas1
LHoHi5xMwtEawAB1nWZTgzf5Wi/8dGJZqYFyvrZxg0r1LlfQkEdFPfFcAI/uMJcTB8lcWHbyyglj
fZGDowsiQV8bdBe6gZycGNo6IibLx7C4yGIXsVVFf5LzKOgZrznXHb6VZc7k2x5MdKYmo51yMbG5
3pnW9NI6qW48U083IBjlyoNLqCgV/VZmZFKMARr1FDoEuyf6VmGpi50FphNhHPcBy4e4eDgY62LM
nroPNvJgrTN1Ptgiu8iLvtrxRdPWIio7DzBmzwcYQidEfdmk7UjqKQxjbauJb067Jknv/ULrlkHv
siLCCKTYDpu9SjYXg+AuoRy07S/4BAizQLKfWzGFg1lyl3TTZnXQ3Qlp8uARtdrmgr2QelS7jp68
Nt3/sXdmu5Fb6ZZ+FcPXTR9Om3vz4FQBHXNICg0ppZTKG0JTcp6HTfLp+6OcTlsuV9U5fddAA4YB
paZQBGPzH9ZaH9N49NokBoG/a+GQexKT3zsCL7HdbUH26lY76F1/5eDlwxm3ttsurS6MgMyMdxJe
NHDRsNgj84YYHN8J7vsJuqef9vS11WK0WdB4jbGfgz44dEbB7dGFGynItsf1hpVQoMLKg3VSjwgh
iOsb59SkxfsjLq/V+oRPekEtbdigNhlzMLdYRu0xZkMtMXb8jtArR0h91s40p+DSdH8F6aXByCOU
j11UY1xcLIzuXN8Jo16idIZfyXrK8aNdkldXg5H1mD1Gc+PZAPRE8bklHfv4kbRnYamtS2L0QveU
AYkn0yux1p7POEwrE27Cb9S9PHfZvxpNsZ5nqiKvJyRirP5A38unaGRqZyEDjdGS16gyAzdoHjwK
moMZiY1ejLBxT7NHiByrCsR7QziWl3a2iGA4ks2oj3ZS2/3VELXDFbLiF7dJ0uNMNEdY2Ke8Icfl
Hdon42ck3Mm58Ipr8we7L5+x8rUxuYJ+qV6EzYmeRtbSOYZgW3OIULkkrZrwIVayIP3aOrtr+vye
2DY2m9jm66gbd4pI2BU1BPAOQz/YUeKR2f4r5g8EXn3pRPGbm7rx3sRbiqrVkJu2B3r7F9C/FPOh
L/W8sY0St2nsffINFmjOMrLo/Htybr2t7favdTaklAwmMJ0D4td87aQWgNNs3rzzAP0Kms4Y4Y7+
HQpY+dEbxAbo3vYHMGA7mQTCBiSyTY76YvcddiFCxo8BlEDFqG+VnL1zAhmib5qe5Y3/gRUY+Hok
wX98fecFhnHhoeYuPs9sEd+5gXBLx1URNvsP7EBSmnBhw/1xeh8bfkU66Xum/Qd+oLt4/hqn6hBK
C3I0S/2q+5B4/6YuT4n1bQxHdRZYo7cHeXVtQcc8k95Acm2fXBhNjXbecraTwyo0nsnyHVi+URnj
4u4nfSQN8nz6Thz0gmjxVZi3Ud5WR79LIQRjcK8I6lm5z9Poq5VgSloH+jU1rBejtM6cUMOVhC9/
nNlRp2iFwlTcToSVpC4KWlIQ6HimT8lIyK5ff51C+8Acz722PO4aWUuAUR9ZMOLsZpt6LHQCvwm2
9WJe/0Ar9GvzjNfM3PpmkW0UM/YOIDmQUsyqDq3AD3JhlPdiU5LHHGtkwaSeuTQCzXAWeZrF1weW
oe8aOMoJjnHStNyMamx/8AyXixwGJrFdBoOtHcYR3H+fasMJDwaKNlk1065MOXz/QDjkqINoHVbZ
qfKLYe34V7EvsvPaAiwbTHWNYQG6R2OSlWA8eKN7lhclYUiu5F4Qdvt3+uFk9Ft/0sGWQNOKrhab
9zsGUUhbYpRG2wR4pjtmPlrB7mtXSff0g4gYyOqyVnaCWxlp8e9oRM8Mw21mVNBEgvhRQMTYzaSo
rN85iUlpk4/HGqcZu69R133LhKSCXniJnG8Hc6KyMEphb4lcT23iyP4JOxFq71sVyoeksbegFaM1
Z77aByaqtyy3cHEuMMWieMwapc/nTn16ZyoSWT8fPOUTsS4oDPrBw4cIXNGv+XcbGs9HwGKdjsRV
kMaxHl3c8u+kRS+qXyHK36TZsqHvQdU2lhxX6YJdrH1ZbX0u6lVEAunLlMp9B9i5WRiMsBSvh77q
9lFq331gMSrGQIHJSIj94jW6/BPR1uiHQ7auWhCA3LfuM5lU1vGd0TjOIYz7RYataR7EYB+yKnDO
BSqdd15jZXREwvH1e51M3WHivrmCTHJPKGG+q8n89TM7vDIXgOOczmJnVy7U+D9AHFMSAL2ybtBC
zKQW1OOuXmCOSWdDG3fxwi9Ax0DFpAqD7H6HOuqwO1oBYENktmdRQgC/E4flXhIzsIZmgNgx9zT5
yqOxa5RYwtucCxM9CFvW77xHbDhHnkLEZx0rchnHhETmXoQVIw/2juDqccctBkD3ygLGvoozqM4k
yOY7K7tqFhpko7AVW8gc34mQE9DeL6n5NRLj+Mjo3oAq8CsbMtB5fdYVKCVc276HmHtbU1NezWl8
JugdLhdYJJufYUep9hm1fEoYAjqssuURVaAjZw8lAMHcBosy2fLW8tgB/MqQxInX0lsn1VqansVC
L3NQRYMtToLZ+Uqm6tM4PQzd6J26RMIhw7v1G1tyQsAQAhjY1218Ij2iPa+nDPXv6G6t0rsLAxqD
eORTisWjyPxzyzQe37GTNJnMEq3FkOB/nvp83pWK8Ksf+MkhKC+kF8S3hREBayGisx6n4+8oSsCp
5kqnzvk4dukVW1Yi574jKRXJtR4JfZp0qtXgG+ic4yK8JofNH3ymFVDxruU8oHCPw0etg/zCn27e
aZV2WrtrIYHY59DDf8dWSiMajrHKNi6RWOi8LjALkONjDY8LwXKKM2fXBtNrYRLJLuPz30CWdacc
cnE9VupF/w28Cp6WhWg5oPMtPOQ6P6iWUWHXF3kDCfodbZk6zVetXDwr3+mWNmaByIv3Lc34wZs4
u3RPJNo75dIu4oj8UPJL7QGDq24r49SwNSzGdCTj2jtmzcSJhajXVPOtZ5X+VT7aRPDakhv4D/Rl
fgL5RNXyg36ZOyRs5L1adBHxY9SHzpVE3FQZETmBjTUd/oKHWTgswZU1HlVC8G6hcn1gJ/HamUO5
fudippbnbVLMPVbUfmIDSPalkuqgeaHx4Oet7C5k0O+cmIcLfOD0jsmcewEIyvORzyTVdAjq1N7G
ET5GpMakBv4VNbN0kJOmdfqMUJztvOGDmMv9q0akt1GDTNXhkNlEPxCaakwTokybfq988WqLJlgl
UUF+e+1ffORpjh64B6aZ56HTVY+FwBXl6WabUGEiAPCvbcPAC38cDUwOHRLrzzNMpvEDZTMvluSq
lCTPGJ9Ekki9nSWZvaPyj1q3e4nurnbcy2ps783QgO5TRTce9JndQuDMBJrdTo76QZG0D4Sz1yH7
FJogTXxMO2K3ivQOrXRB/9VctP3MWsJrj/1vXM5wxtXOYGfzzuZUJq3KOPar0Ye/DdIbGed3Rmes
qktCIQNCFvbpJMpDi2dzLe2XFhAlWYaQ3P+a2FlhT8y1s3mHdsq5QxMTn7k/uJ0l0rKWlPZNOCGk
JG+m26BD/u+yO3GkdhK1dBo/FsanasEpv0M8R/vODzx9+Pmn//j7f/3Hy/if4Vt5XWZTWBbt3/+L
j1/KaiLvO+r+9OHfUcbx3/v3/Piaj9/x91P80pRt+a3781ctv+jHN/GDv//izVP39OGDLVdRN930
b8306a3ts+79F/AQl6/8737yp7f3n3I3VW9/+/ml7Itu+WlhXBY/f//U8fVvP9ue+/4c/PoULD//
+ycvn3K+72ucPz8967d/+Ja3p7b728+O84vpMUWSvmP6JhnVzs8/6bflM7b4xXaka/pA3j3pKlP8
/BP8ii7628+GJX7xTN/zfdv1bU9yhP78U1uyiuRztv2La7uWqYTJ7MA3befn3/74D6/P76/XT0Wf
X8OB6Foej/R//omKcXkdl79OeFJa1Ha+JRWYSkwN/Krq5ekTRzxfbv2vWhVq8geWw3GZqukwBNjY
FsFg7xIKvq7UVHOQ9IHuCHzxtOieYtP65BX18G0qZ3fYwlT39dZHyB7d2HjOnCu/Qe6BUdH2xXlF
wNCwC3wz7/YTQbL1PqH/Hl6dekEF8WOV+hqSv1DtOsJx1ir2xGMXVgBFotSanXVlT9VV1Hsmg/oI
XtAmtgq3OVadIa4Tg85A9sSdZjbytlQ1tnOXtrxdZl20LwFiD++6aoqx3YR9390QMl3H12o2Ehb/
JQ/d9506O5FjvCBNp5zqA4cT+0IFunAVh74Ev8m2j61jbhC11bEPd3ecxrLZUzp03pkNfProJb3y
4bcVoCAcPGvFMehL/ykIYuZFox1jhJscghUAu5MNVXqGO+Eah0K3F0NFoG6t63pvjgTXMB0YycCM
bFyucWE0l9w2IlLkfY0OlRlCscH51tL8TkPPzHA0gHiWM6FsXhTXlNgJmwUSmef4Lu5CmFjmKPSj
15tOSvwnZaaziEFjIFRD/TK6+HykiF7Irub2MAfrWaTnDgXhRiJnLIipbMobFxtOtBJw/XA/VDAw
AFugK43q2b5ljxcl62qImXX5HV6FnSNRZ2wJIG7uawO4CoshEqnJ8J4Cbo0MmsgEN2biL1EWsJk+
r9BTxpuGzgtdR9QP+jDKoRqOGDIFurQh5b6L3MsIdmjWFnUQwhv4W3Y0LamYY4e7LM2VHvQGkKqo
Vux7COFlmhGOGmBugsHAPCCz7vrPtVl89o0ih6qOJAl8UjIithY5sW2LarhqkJkXZF3Q8oKZn6mF
kp3ZyXzTthW4QFV7ZxOXZcW0REscFpGDYGD0XFzhnZAjGRZgpCtms/XsfEpsnthzo5vzFKV02YN9
CB22iolhQJuxNY10SMs+GfWNVXcVCY1U7h5+Dxey2nnZjQ6ZJ5M1slmPJ5yp67SbYjJUnbQc1U6P
wGl3hFN96bh0g63XzgVmqCIUxaFP88BbDVArw6OEVndjJpZhrnuaFQo0v3Jvc3OOM6AyI9n+QThE
0RbPJnf/TZNLqT6P5FW76Lpgtl36dd+TVx2wR/o6MuN9q7B5jmBRIyeoznwE+N2+Tlv9SpE2f8o7
p4djmM9zNl3mGlr9F88zzFcm5g5eSEu5Kj9yaVz3rU7kWUScMZLEuYvODCbaPvvHOe/uDGrq88I0
o/o5iJQ93c+cKwmjK2OOP2v0459Tw0bFMaIziw/o4Nr1bLbuWdbVyar1ZWCdt81ABHYxtTr46rWB
dx6basQDlcFibC61m6ctjIMoumvjiiRe7hHb1tVFf85qIB7P+jhD5do4asmQMkSJ98Mnf9Hv3fgm
h7pEfT3zK56UnFIQnjkpCDg9rSZOj+0UkIrQ4gghTiZHvye8aRhuK9tohqMDJ+SOMBrx7CcQGbiR
WwoR08zxsXUmsu5X2Ty1BfJldwb9PqGMZ+qUzwTuJ0MSRsdhSMCA6LFSBOdFjIKLyQDHUCKGN4hL
riAmgNqt7C86bAl1LxrPq7e6sON+Q/asC2FWt0lTHUKWNSzko4Y9Jsps1X4qYiLPH7ghJfaFDgBK
MSboTPbSXq/7bF3HJZ0B2MaUv8sOMWMXQ1Mb+6IsycpVGcfsSVp57LAdsdHehoywMwZsqUeguoQ7
+YrwUe9LGRkaz0E2iovUCeaBMbcf3pMmaj1BU0ccWhLi/1nF2QSC3cV7dwia4JPZoULbzNB9x5MW
7AAI85+tV+UMquXYnMwhXBNjYgAqrKd+Op+HpLw0OuIJ9rzfPH1Wdrwq5qiMZI+7WA33RtuZLKpJ
nGdUWeuKhMV84gaYp+RQFOQjMyIkyXfFSeysoZnSgia6delG6U+q0e4wCTDd6azEfBRjIIpd4Hni
GTkhRSz362ATJdr9Ino3vamSMopWWhmyQN48JOAn2uLVc13y+5RCsj54yZXwzW99TnCY3y9YaFp4
xmXK8hjJEshpPvmZ5yJ/guu0aiuJi71mXfKw+B+ctQuv9iBUoEmSiPP5KZZeeuCO7nGA8gLtplqo
bSI0801Et/UqzfIaRAenpe858xq2IOMQ12ztE50fjKFhqjlu4sDatubADx2L8sqdbC844MOYQY7b
XcFkUfYj4mK9tOVh8m2CFrKRdqCgPXaoBFgyWdu65nyWvkmmbOhn4RfDJUftf15u/tNa8o+l5N+v
qrfitmve3rrTU/X/QNVJmUjd/U9qzv/9LYyeirjtnj5UqnzPr0WndH9RyidMx3UsS4BZoIL9tej0
zF+EJaFIWz7nrUd7+aPodNQvVJOeaQrFgS+pRr9XnLb/iyMlTklqQ+fXT/32yP4bBafvLAXl7wWn
5yukzpD3qDgdy5bkmn0sOPsqNFthoFYJGkMQ9O4zjknzuP9G/axXWWmmbHJmWxNqXSLHWZeBSQPY
q8a/7pGDoA60guCVSqOB/1hr2GPZQGtrZKRlyOJpEA03aApCP6p3tUzFcZxau2u/KXca1avkZr0k
9aAGzE3esmgiUCi/CtGM58bUEc7CbrQSlTnducNAHmItSowotiX1ira4vB46OZw6Vz7L3upvsiKn
5rJ8uEqrYc7Ll2CU57Es/beury+EUxBjZxqhuulKmXV608adXEHD9QOO45KN+JS3Y7eaXZZs26lD
dHodNcXMnM+OASLmCYmEyryaKo1FizBqtO7F+Oa26b3VilavRF8PiBjVEDLJn6EKJr2B8V+GeaPX
6LGNPT50EkNSqzXwsdCKWhsw1eKzTUrLtM/jAZu1MZ2gTUy3czoaRMfnxvncxs1wT0NK7dclpzYJ
cWN5s5dax0CBwkTCHkVXEaOsgcSsMLhvp8EVoGqWPjpkezSdVaOqz4QA60hYFMSWonLvqNk004uk
zsNtambBuBvaXJZfIsVW5UaMfuBiU7ewrNEL3eTKna8K2fcCJUKpPdLgewt7UCei65GWggASgk2J
qI6y6XNRVR14tcboL81ez2ytwnDJbRxniOmGYxY7ry/eoK2hhA8oR4URh8mhiNMlKAgA7l2WQ7/B
loTDEFmAwg0vMs3wLmynkIgSonh8fwL2lkCHoqrtufXH4gbeC3y/od+3iEroNIq7qshSEtWsR7Y0
xt7PsnE1lQWVkT8wydwYcRcdIw/6/DX9hCrP/TjZGBO8IoclDuqe0sERV3Rpe+JSKsA5dOpqgCoc
HrKGsBN2GE6w7XKqd504fgEwT3e7xBuKO+wRy2AyzG6seLydMdzBMG5b57KMREdQs9uHxWaAZbVa
KsYdu0LkAxEp8PIySKeaCXTTMKDUHiTxQ9S05oMq/C+e6yNXhmwANmaYzPi8U37yWrNQfuk91kz4
eWJ3z/jfB8lTDPKBcCJ9GUszAvibzM2TmUS2cZl0bupc29hUT63sbep3AF4l7wE6C+EXDqbdALzn
lOXbTgrreQgtVoDkKlEdZ5Kt+9pihehtEwI3sFFnQ8mYZvG2usmZVc/Va1CDi7h0a3LMSeHJEGxk
DJgeG+i7oWvdO1VyJBiYIA740AJlxbJd9IzWvOCOz35oaIvhXPcp+hiOgYbrA37UYWgmYqBtdsyT
ThK2CR5RvqE1s5LrFuzKRBJJ1PrhjWrz9NIp8FRGvVXfGkGgXiCIO2uz09kx0/qpyyg0lF9pQGXB
MHLELZklRoW2c2cA6KOJ6kvbWzHuSUm4lm71ZYwsMoiLWA+ASSO4ltu0tMANpcDOe9sghMcLM4gu
ZiXSTVSZI6q0hnejImEg6XaqVvpk9pQL5I9cpxYBxGqsn9nJPmjfju7HBE40Mox94xWEEE4u9Jo1
+0zXO1QxXvnUoO512rh4HG0rJE3FbYBgs9Cxx7U0TLWJTC0v5FjPi/OzGM2VmePfwL6TDc664Vm6
KDvfP01uXCHCZ+GsNqkUwb4eZ6yxxTA4wWom4gjtU2h/mionUleOiwRjNZo4iTtsxBd22zOZduu1
aZGMERfCspaPC46D2AuCh5bSxuPkNKdH9D73c57fZDPO4dpGjzVztXgHlQ3N18qbZbBJjdj96s6Z
J88dIz2p3BpoG6N5eU+DuS5vDGtmIUvHTOUXEgiEyqFLnqauygnT6Byyot1YTrc2QYhcl02ErpWB
5MRouQHjhP2eME6Wuub93C9DvKS7HjAYEvaTGA/gwyKJNmjOyeTDvwU3qHE0RmQnLKBs022cs2vo
HnmOItg/WE3VrkUddT1NmYXeRuvxltmj3CVpx5I2zb3u3GSESUbqWF0MQRg+pobBO8UWwfDatdx7
zsDIlWcBDxOuXVF3dwCVTJygln+BDg36YpVY4308Sk6mhMvgNFupuu45L1PASQ6AM1v1WMLyqN6G
be5fRybPKwh6agwqeZ09O/QZF7mRSe4rc9VAlHBBa69VFSwhMH7Oo0ttt0k3nmc5qFFGj9lOp0zc
NURikJ4ednSWWTHcBInZ5WubW/50dCtV9RteEc6teWLycO9WErpzMrZls/NzJZ/sWJunqh+J3nEt
sgMuI0ehe4m9JMYdBw0WH5O0rI22mXOyH0srfhRNUrsLcjQQbjUQFZKYqslX6NqdjBYhld+Mxrhn
U6jg+bLR5niwd54OQ2z3XTE4OxFW5la05GRIw80vWyeVZ3lfd+euRkQtJoVQcTbNK52jkglFlPQk
EJTVw8i4IyTuMHTRHxfqxnTca11wGBmKzbzDqu0cg++4MwKFSb5QfTruZ/Tl5oapF7vsMY/wjAfx
VG2GUbA7JSUy21ugDi9G2VZ0M+nUXXtmkV/FZiNPPRBaPBv48MCwq3DncMhYQXbuaG1sBdCurZFg
zDW1T1+RN99MMHBrj516IqvkRvale2TxaR0rLzmx9zwlwBvWfT+meyuXX2avIePGCQRex8WOOXun
pqNCsSZjVyfzrRyafOf3xi0sictamDcqcYxL2/NrYhk4uOml7xT6/90g4/bMK9t+Q74L254kBYUU
1ISF+pmxq1jXrsBXgnSd9j0A95XqyKYaE7u8trpJA7wyt14aJtxD/fSNgTMiiFq9mYkwaOHj5Jk9
ynxIhR/tdRY9pJoMtaAlR0xG470b4fZtYv86nsp83cXluTkEN0LYRzljLojqsXmY0vTCn3Gd6Ij4
sMLIdwFnyYXD3M2gmHPnQZwZsfg8+NwMGA68onjblX0ltoxwRnZGw16UyvUendiwsbRr9SUkbNQ5
JTCGn+tusUgLR/MMavxtVLu4UDOB4a3C6U1iZvYUoSFYc7hBELFbq3qZIRsmW9cS34QTs0ctkvos
NXpAD1PYxNV+HrmFXvQOlJYVimhv3vg6yb7M45C/wpoeprNhTtCVF7qf/aNie7+16PhrBhF9TB1a
9umd5c0DhanEzksqTk6WkdZWm69kNnowS+1ZiFMkqCa2ZVrEzqFJQip2OKcaTWDtFpduE9Zk9E8c
hlDOynLFmLftNnzd4Nx6Cfioa+YFxVvBuWthHvWRgq0gNDDiCqPQq4+uUBcFSIWB+HRS5m01es/J
kA/XWTSF7i5ikYllPOS9jvw5TONmvvWHVlRfm0zOUGwIAsM9rpfBJGCHp7lgQHDwmKDqU5zV41Gy
2KpvMjMeX1MZ2TEBCkzE8Da74q5zEcLt0l4KAlbrTEBxImY1r123vSN+Ie9XiJfQkhhldsvLKMuz
FL0YqdP5nBFW1E/xRBJ507Wv5LL6/W5ssasKO340m6n94rHpz9hTR+pB2AO3iKTJyBqB7NFcjVqw
K0S94Uj2sJ37OLi4jLeRHkJBwlON4zhvo3SdNyT8kN2znpzIf4oJ7Q3XaSVvxpm45GTymNS3IcfX
ZugFEUVOAXR2lYjAhgbiG4PY5lnCuKkqK+DtpiS5FIgSL/EeElm4DgyXXNKYEXh4KOfA8aCXdh5u
GgogxPWMEtehoVN3182h5X0dh7Z2iXqriewwAVTeB0buoSrOJmrVyWayshJMR27ytCQuFJ1l3KOc
DtO1NzA3YjMKkpX5S55/Y6NPlk1JTCZJdQVkVcMDq0bL+inIw/J5nKSqV5YRmw8x02DzrZ5HyEmi
SBN776HR3GAoFdeFZTosHBJRJidB1hZB7h3Bm3i3Kvx9cemCVOF2iTmLHWJJ1l80xbsp7IabzJK0
cv2sPJIRs4HcwF6Gz7MwPRdQSOVcQXwdAMsXbpLv4smevJRw87nciqFAXx6UZqe2TE6Q+vY+81qq
OslMp44WgVbQq4JMsMGa3G2kAkB7CO7cYNczs3oYq6r5BAKsZ3Q76/jgDLxxv5R+YAZnBa1Iu0sM
wKEbtNVus3YKyITab28TKz9HWoOGamrNe+5nJMBFjBx7hodZOp5ErK0KLKtF9AJbxRzaN2mEx9Yy
zc+hQfp+OWWGdZeaIviqfD8hJqwZHRBmzFnVtJmbOLpV2YTZYqzZklGacVSuakt7+mgMphwPvl1W
3SmaE8S4sH58OhkgHc0ZK4fkRQWh6q6gjEvQJk5PlAi5p1Gy8zXv1XVMvCMZTnnTbqbwfVKJP3nv
hD5JJk6G5/2RzFf7IqBysQ+O6pIWW3HidgfbgrF7O7nEkVjcuTvwIZVvMq7l7oAMjaBgYhEZoLLz
LfxnA4S6iTLGr9Ovg86ri6bmcrwyTJfc9bg1y2k9WRlvIbpbGYrbNMk0uWdBUPfnmYzr5JpluPYP
Se3chTE7kWOXqTQ5ClvY0aGL6MElpWNF1irephSLmaCkaG9k6CIpRAxEzCZ1drbDCtJ2512Rwjtv
aGWujFB38asR9vVpmCpGlDkhfdcNb1DnqgWhjvbMbodTziFx36OtyDf0RVP3MMRN+ToIG1e7VLk3
3bQMEIAiFIZREFfgz9a+xwuE3j1yC97yWdT4GWnERUFwZpNUq9ip0uAYTWnnX1ldWkfHwmtSax1T
MhmHtg8zPLUR075jIUizeimIu/SjNdkHzl0U9v3XpjIfKNjjC4ulY7srMpGcjSIxV4MVClQYPiyd
G6k1l1oyiZYd3jBzo6u618gdndc2jomTbD3PttEHR2h5tBzP2sFOYY9giaXlNlx85dy94lOiY3k1
wGTDzF4iH90YvME3uYgpvOmvlyil3rMPArngOWZoi6FRwhR515WOsTHAVgznTi40KpBxQvqZo/lR
G9MuQuchN9lXHWc7SDJm07mV3JalIM10xQSqJ1VMuJX+lMxW9MWty0Rfm3OriaVo5KSI2M6S9kow
FjEwvYkAE4CdY2JvtCygolaES9K5e200niHYmD8rx2R/pTMNQYfhfL2UV2GOPnzMKj8n3Y5+9ioJ
s7mjnaN4M6jlBiv/nNmz4VyA8wSY3VuoQ3c9NmYfawvZKt+auTT1vtO0+5+LWoUMdXtLjyI98RiR
yxauUtOpNBDOoRUl8N21g/bVmwQVsgGMvDC1PZzhr7P1vigmm4gGZ8DQu+l1GQc0v3pwm2+izrWX
XEYVBACJCMRkgXrRca+xGfvnTqmPZQwaS6bWOMD3G/NPDUm4DyR1mh4e/TDos30LjvG+wgbwbJhB
dRAxspc2UzfsWRhLzR4ZI/9/MtxNy8besv6lHoG4hC5uo5+OxWv8VPx09fLG/+/eGv65bKY/qhTe
f9D3gTGaAl8opAa2ZflE/Hq/DYyltagUpOML1vVKoQ/4MTA2xC8W42Lp8zlTuJ76w8zYkL+4rsu3
MTNGQ+r76n8iUrCWkfDvI2MGxrZUtuPbchkcM4mWH0fGaRZMGjxou2HzQD7xkC6+2kdnBqm3cKHa
hUTyjBIeNPqXPwzWv4+vP+gjPsoj/vFX/0keIXrT8EocxJvOWTqwZh8g5zV1sFZTerICEL5dcWBn
vKTL70a0+BN8Zsc4+FDIwgamTJgfWyIXeM63YVOtWPpe+m59QGq8n0t3wzBp3XLPRYS/y2Yf6hIb
TNM5+jP4NfsQ4i9ior6bI6I1XBf5Xr2XmX3qlNhH8fW//mOtv/xjlytBCMYpvN4fn+cewgtyV6I+
FDcyg4gL2yRJnxDwOvoinWcBB0pT/wXA0hN3p1r31OD6JW+aLPizst/GNJ0Il3bsRC/+zUP7y0uA
QFHbcqXwGLR9fGhDHrWZU7CwxZxCSNq0N5xo3SavI49pYvYvSTyYLZZ26SOKrtX/xW93udaR8lDv
Wcr8+NvzOLGofmo4gWR7N9GnZCL7ihSiHCUkDkMH+oHBgtUj4SurjX/329m9/MPl7zLvMV3QBa5w
//Sy5OR2MwygUirLhsRIAhureO+18k6m5jpfmiycHbEXbdsq2KMbOfYT/VM4btKeYEymTf/62fD+
4vEwBPR5EWzLUd6yRPqjZEhnmVImht6N+d5otwaRRVeE/Xor4hDIabT1k5NX29ol3XQgpy4SuBws
WolVnagNYeGsc+NrxgZLzmK5kiOAJz/dkQT0mrnDTG4a29ekMA+jKK/8HiZL3vaQpfLps4z4iKUo
iEPMUYn9lDbh0ZzHo4WdI5wbUo30pjfFvu6JFKon+43gHn8VGtO3LOiPNNIX6dzYNNst6wPXYr2k
7W00yXtZdY+w0ghwHLh+QtlfCk6dzchodtWNj0brhmum9qs2GzuWVuo5mzAbA6DroM7Ay5jb4Ywu
31j143z+r59waznf/nT++UJYylremjz1f7r8srCqApvgSZJenwKGUbp7hqDnxNtInuLqs4juau6o
Tf0S3tnyxWo/u+omvoVW9m+uRNf+qwfio0tzbMtnYrd8/g9isbZOSjVYJldiEV2nFSsf3zdfONfO
zIRlAguGYp1N/b7pQ6bBVfBi9vmXvOxWufdgN9Pr2FhP+G1uYxmfSQNTXHLsvPhl1NAuYK+vGOse
KlC9s1YXjeNdI6LVlnmBK+W89/JPDkUL0RSXslHXmdNRkZcU/zpc1wOmEJbW/4e6M1lyG9my7Rfh
GhxwdFP2ZASD0XcTmCIUQt84esfXv4W871mlpGvKV1ajGuRAZikRJAD34+fsvfbGbwRJUeN71Y33
0rdO/3Aj2Gp/uxGAEaUQJudI59dVqKLtJBrHbjcjoK/RDQ5Nq29kBGzNjvasHzsx6v3Qk0CgfTKH
L0zgSURhzN60uz9fCjK/3y8FMYzEdWH6KPd+eSasObX7cqJllwQhfZd5SSX8GFz7UnT5DU5MvHVd
f87M9m3q+ltz8PdGgY+k0Mc5kkxtKtYprKfrHLnDKp3rTaf0arDj+za2thEzxD9fr/Mf9hZG0qYn
FyWkh3jw50cnzj1aMmQKbTq3eYnMmDb7AJkdNyDji50B0qez/QdZeB84Zh8yXEuFUT34ivzZJiR0
MUBB0fokdnBODFeWxIwRE8KaIcyo6KTSL+dx16UXM926S2b3yV1aoF2kz0GLMKtINkNpX1E67TlH
7DuWCgLD1o6qb1VlfUggMnNT37iF/55brFmt0b6b6D0SOT9h8n3LNZK+UTxUOfmOJl2NUkW3EyER
bYLJTi14MCPxtkizNoS8cx4j0Xk1evGjUVyjxbz8+dfkYfvt9tMjF3JRgApm/dbyc//tTQRSOzRu
A1BMYdtPJEzTGdfZ1CONilhC82WY2HCiphNx55bPAY5EZs2Lg1WKanVWAUqjsV/OiuM14Pzb3s6e
hM33A0Fo5jJbaSoOBDGIUmx1qqDRem3yHgf1p9lBJfaEcUUL5D2txj1K/3VZMx8eAGE3zeJveqM6
+j510/NCP6g5bCEbeYRaS0cRWqvyMLLYiJ/ghWWZsx7NiVNM+FqDhTLqeVzh4z67yL4gk752JoxU
f9nlPG/JVPMuo4uzlzf+jN7kGM/jVSHq20xmT53XvNh+/h1T4KW4x713Lyv7uRQ3+A/ocTmEf1TS
uRDws+4j474CchSybcQ6vxft+MOob11w0WFpf8kYFxka1acoQI+qs20wiIMXTJfcANsIzIu2P+PM
Qk7XEYjS5T8mOt8Gvm1SFGcjHO56GO9/vunOf7jnAlGwDa3Etn/fBiSEwZrGfgcMsdsX80B7M45Q
/sJ3YYy3cu3hQQcPxCV/d4z2UbmQXg3lbea2Yq5d/SD9ZO+qOVl7cWGvFygwxT2ogUYePQy2ZA3Y
XQnWr8kJKM7U22hXxyw0ULmHT8ZUP3aVfuZUyijk3undkKZh9ZYWwUcug+sEG6drePcZSsyVdLJq
2zr2SWJPAx9AczyvzZswzi/WMB0QpCOoUIW9wZJ4x4O30p1BxJfzAuqv/Ycty17WwZ/2Ts4fPLiI
XTzbE3bwy7qDN1iYqlLdBlXMKxMDHrv2SKE7rpSE1NCjG8tl+o7uGf7hUmOp7wyRTwFsP7vZI3db
dSI8Q6a6kEUfGNY5mso978Orn7c05UMGtPNw5cV0VrT3OfTjDzny7iFjuyz4pz8/AstZ7z98G4cT
lSdYRhdt+t9fe9uwJ456SJKXxgp5WuuUDlYXoKLN052gkyl2dGN8lGO+TdcxsbHjjVsDieyfL+S3
1ZxfVXqojJCOS9f59TrA79dV6OLyboJgjUNjHSzRn1mG8PGzoXebmij9oDv8+VPFcrN+vZkeOlTL
5WDJFOCXTa9Mk7ED4wBGsatvTWe4Gfl2g/8uU2c7IiJtVHhUhrtzDeiezRtbOTbB+tEV5vfCQPbm
7//hgn4rhZfT7V9VuUtRwMn55/vhhKnCIYTNK0ivTfM8NpA4UefG+KHG6WTR4F+SInO4K2GERK6D
mLbsrcZ13tb/sMP+XiU6HkU55/dA+J7AOfDztUDBHP1Ft7lR0YgkUm6DeOMZxaLNgAykTiNe7KSs
T7WzWOEZkwCXgSp9reroAUrbtigfe7zlf/6F3P9wy1ixXIHPgP3S+/WWZWE7N64OgKq1gCJbtyaU
xmsEnP67gqQ1XKXgPbHg1IhqVsTX/9Bk1zhjQe6RJ0E9h/4109KtW+Eht/0fw9SdkFwpwMLE2IkS
uNQA5zQR8fe84F8y3adJAb4ZRG7jMAVPkhZ3zkxPMd5M8OziKUQ+6Xy4TBCiRfHvW8B2yVQoziRf
bPysvHLn5hCiDystsLOT/+VI6yn0ZhQLlbZJn92aCIHWcVETviOcs5A1NM6BiZxVET4XbVryicuy
pxvrL+OX4VgbjHjaWN8GjEnQiDNezo1j3lk3f/6t/8Pr4QvbclkeeDul+PWttAubqqQDteoncl3U
xbE3k42JKozu6XCERX7gXu8J8kkKf5+TW9kgCkHwfTeqRS0mj/9wPctB8KfXFRdLQGQZakMbBaH7
y0HRSbrS0zXBOOxVa36m3V/S7Xw9A6pG4GGyuCYQZovrMj3k3iPsjXUBW69I39vuVc7gnb//wxX9
tn7+dUUcpPC7SESwv66fSMUmVzQzGMSnOHwisDsYkHScwujgV+cYAkgWXTVgJe7M6Los7//h439/
R1E5uKbnmHSzFm3mL58v8hL3iPBnetAGWLnhOMFGEJyyicUgGSwyx1WYua/ZZN7SsX4KFe6L3ji4
83RfDBPRD7y+SCCniEQRaZ4ulgIDQMM+MaM94iwcdsWBTZyIr/ZYSY33IgVlMaMmHnZL4mKMJbst
ifNEY1QyHe7bgLQJIh8SaxNjr26G5tLl3pMq+mNfGnd6iPZGV9ypMv+Row9boZs7qO5CxZbW7ncz
bC/uwlRN9R4F0D4ro1dliqeE4rG0y3edplfz+BqJ+N6eQmy0UEgYLam4f8Z1Qgb5fjTMc4ZMQqnH
afQe1eh977r6Gwm9nGnRUqhLE4pVi4VzqLJdVVYb6Qf9yvcV1mEgrYuz827MsgfFmr9Czn01JZPP
sNz8TAzzxUBjhsHmFOcNzOXEg13qby0UndjiFkuPK1aNJZ7HKEYMH6ebjhgtXPU1bFug055b8aIb
jAyQ+F3moVuJtr+v8mnvTN9KQkAR/ayLW6mzlRU5/7jZ/ba5LA+LLQMeVsF25/5S4zOVoZwSsblB
R2qTVwBugm4OntVFpjXJVVP35yhSGlUVzR8SN3/4rEAjDM+6AdDTO0O1MTvGmZFXRIizNCeZeGMo
Zu5BT/DmwBHZ2OiqfRaKnwoT9uoxZN609JMuSNZP+B8OMHY/xiWCuX/sdbiZZqI2MkCsaW89ZJm4
9csOQgz/7kCCzqq35GkKkpsUOdNKutaWNsxNFUxUWz7JsFWHvq7OcSdLdHSGf/SjBONDGDy0WJrA
zzTIzJC0CT290mzFEjle2YKTFN4IZhv5NWrnMyGda1FmG4bzQEqSwyj14tY6CSc60JPY4+rNYOkz
Amox1xY3aqBH3AXf/bakKOmmG90MHx62KXs4A3ZiAAohQ3cDsl80bEGYvSdWy4Tz0EMBBDBwnZV6
bVQWR1B6wCiJ9o2hH+tk4VllwIPw5G/YtMiu8O9DOyW/y1dnAVu2D45LIRKPtKXseDOH8UZU53x4
MAIOkZF7CrLp3sq8jUJrxMiXvYxyW7NRIF7dzoM8IO69SrBRlOhUvB4Mboyqjpw+XtSMsb1n8yc3
lu8YaPAYeTQlW/3MukfARoBVbtoPA1+5N59uPFMcasN7G1AKrcwyQUunCRgD8I3l59rta8TKsIYq
trKNMZc3eI02LuoQq6sPSR2ukzR8syfNxwXeV+o357AMHhtvWHukv6Z+/xon8vWv1fK/ZSb9/1P3
77+qxY3Z/i8Q9vOO/0HYP381H9+S9GddP3/l32Max/yXz7iF3olr2Y7tLPv/v3X9Uv7LoynueHLR
R+Iy/a8xjRT/QjjPfmNShqH9/5uXFMk/2xAGVHqKHmWDa/23pjQ/7/aeySmAPY1+N8U5rYm/WhZ/
a0mgMbBUP4S4h4ruLQ8qXuMpIq6usjY16i0EUuOWqeFeK3mHlB2mlYx2FFvpRrXuS+RnMK+C6KVO
oMVxOgRcWnvy+W+/5+2/a4+/z3N+Prf8v2ukQPZpN/kcoX6ukf0oVX2jAmtbC+NitK5xZ1TheW59
vVOEe1tOD/Vx3uJm9P5hOf+5DuaTvYBtX3Jyd/ADC3tZ7P/26zA7zea8I6mqNW5jEIWIRsc4pxCc
dn/+itZfh47/Krv4KG4qTTZ8xTbVMwO4nz8qqhkCVzGyU2xzeoOqaDynaKVP2WznM0KxKH0LA5oa
0iqbs7L64TltVbwPkOe/Y3xYRHi096eVHOikRr1wDnnojFeoGQiU9xMQkEnG2S7kZ/TCecJU5OuU
XK0ZvV449+5bqAZiDA2aj3sf32dH9MyQbAfU0/GiBh3QuURm/9SDeNs2HYGhbePkd5NNFZrGjfsG
N2fepylE6FDm6Q/m5cYjih6943g9bDQlMI0/M063qXKHE1FA5TlvUndta41Gs25g1aj8C91+/QUL
4YyeJDz1qW/r7WiGC0FPhDfFBGdlZU+pd2WO7Ei2cjH+dYM9f59l3p8K/vYppjZ6ai1pE2puJBot
A6IE7EwWqnS/rsVb76aQp7vyZfC6Zl0lisS8epLedVqAdIzdDj+fB1PMCDUDhzqyiKdsW84ZaNJ2
Qa6HF/oWepPQR2HZzeUNxxoOizlhrt8i9JQIRHNxz3vd17smGoi1H8lO0oU1vLY2RPhcJWSgYokG
j9yH/jerTe0DLL/06AG134uG4FL2r2kzKPfG5Q2LqwbWhdVy8ommG3QVG6eeokPnj8Uqs/UlkZgM
29AigZGYAz+ckUuZsO5xwRnKkode9vVeO82eXLiDG9JqxKMCdz38locGxyvu3K2sFyGXayB+xgSB
8le3CLcQ50YNM9xKQmGzgJeEQ/gQOwiIlEmCIbqKFY6AXVK5DX6EicEQRGxrjUMlvyJnF61kRqU5
hWb12fdW+t2pEyzpTpDu0n5o9ziq9SHpWlBwjewgTEzixW3wnFIKN+fMymVNrOkhduLp3kHnQOmB
yIR0ZRSQBbAaCxkib2So16yTSAIz0yqukkbP22FqJwJFRvtpjnsA4KP0CXmWYp87w3CdG1lwwApK
kmjRF+jUmSJ+BnHrvTmJqOkjT9YxVkN4Ow5ZcC0rEX4VtlkcIbcTJGg0yPRKb0vXUJ/pXCDbjL3J
w4SA8OspQAJ5a+Vm8Gah1EWjXusacJsnvrsjTHREJePRJoWWPJV5oCaY5Lj1In0IwiE4iFYMA/G8
zPVXVmJ1D3lQMP1y4IVkYdJ92cg6qEdwAxjoIDXMJIZbk/FpYO+lfxwQ+lk1PnAgbVSXDhs2YAtv
XiMzQKKFYCk6tP6gHyrFg438MPzEgzWTnIGhcQjECF+lSpxz0pT9jVWb7vcpInwWqWtEHoEijmiW
THEkDqmPOIt+oHAL39C5f/vzYih+7pkuayEmOOYji3aBWdRf0oK/Lbt1kQqD98HaIk/eicf5YGxR
UB5JjtmQxn0yHv/8eT+X7P/341h+GcjgoWOP+XnpTTQi9MDNra2TGGdj0rvQ0xefFMn/2cdYP38M
GtLQs5PC2nbmbZgL7pGLxzoQ0T/1lGTw8+yRb+QLx/UtyxUO8y52lZ8/KkcW7AuFt71MB/UWlSOv
aqiP2hzbFzQRmseu0+nGFT2nIuWa5OUMGfFD4aT95A61tULZWgomOCGIxH5Vt312lJrivmxqPGR+
V2wmE8+JGKYPLPjAqKA2ftas/GvuXHBOzbG7NqAbrvDVDU9DZakQPhMGn6Yy+7sAcdSGHMhkPzqs
RqHptFeycWdNmkcuv9XeWHPINyqcTWZp51w9CS7JZOqrpArnQ9GN7hN6p/ZH4RXmQ6FT+Dfk9cRb
3qZEHMw6VdvaR3G9IplAv2MvTD5GNOXzThpyusrT3ikAmxWgUcGA4OhJlFdthtGyVj19v/3YZSxT
OSYVmSAmI31aWquMecgmTpLgziRTHftWnh3yMmGsrRwLR4qgbB8BRaxxXssXIyKvomdV5RZnM5q3
0cytPWJN3l8md2pDai6/eOVp9pzaVfoToJHe+VItGLByOhldQCS4mKOHEpLFpkhMjrJVOcZXLGZu
C1vR9CGnsjzg+qb75s7ZQQY4szzVlwinQ+Pg+fD/Vk1i+xevzlO0h7LfxBhMr6cUjHHLurpz24XW
X07N3p/SLx0byS3ITe8St6K7J+auP8ooDF6ZLjGJcUy2bHLNqzSHHmJH90OCnGbV+Gn2PejD7Cah
93avu/HZMDPjkngpR0bgZC34BiT2R460wa7jgbsm5cHRK1IB6uowlkO57VxFLxHr+kTy6ZxYMP8b
XIp8za7HITXIlhE6gQrDluYuuWKxaRMtnc1BQF+GGSMahahUD5MGVG4bFAvYWRSyA3SWu8jX8itG
CEiEEM/DZmwQf5DZifC5RkG3sgu2VizsMB8zP2P8MeEaBxCQUvQggHtLm968pbuvWHpDe2cbIdRt
Ay5Kr4nCboUzYZ5BgX8OHAiJgD78Yp354FCKmpSdas2Jj4Qt6dbsFE4j7Q/fyHieEk1+um7zq7qf
yZkuzYXO3MVQc2mOBlXxpGLH3oiIGIXKIQ1ETjFBQQnUpzqFoKi0Gq5cOmYP8CqidcmqRY6RWcPr
SDsGDLhdXKo8KlyCX4Zo66sShns592sbqxhY5yDau0ZTfZuDjpSVnn/IbRrzWPYG2ClF8plLu+GV
kkq8m04ffQVlQzfYyEmjQ7imH4Q78LDHqFwj05o3jh8LjCeFeWiCniPQYPtH15/Gm6qcBqJJIkEq
jD3qre0H7Upq295YiU/d1za9C66tRb96rVLnHNn1J1XWJ877cPFJCQ+uaBEYVymZkz0b+CGAD7YL
krh8TePcv2HxIt0nqAyFVZ/my9Z0+3ntUid+S1xLPc7lON2mHbC7BufNzqbQp/2igmQ3wpw6eLpV
qzluHOcYCcu3t2ZR26QwiGTD0eezMJaFb64KY6viWHOnkqBVwKY662WIqFbWmknZc2VX0SXW3asu
W/eusGkDrACaA1eh79U/NF7KPcChmHx5iUnGkgWsZ12Y4XBl8QHHgnMYBUv/jMW2eW6NRVKT9Mlt
6AzFyTQH+w5+c/llDDpLVvCHQ+yEyWJbgPfUwPyRpJisujQq3EPfZtZbxFE0uGrDaHaPPNTQgS2w
l/nFn4bxqkHN7GSrwoaQeY2/0gFjKqJuDvCOuMRaprxyi9T9JvXwIUNcOeMGIq2zRTXmKFkofiIu
ME1J/mvNuvkMq8nDiWLk/iPP3UgbfcxuoByIndWZ6nqmYGBhNQ6hgXBoj5JEnqiuqY5kGj5ltNPo
UYH6G2UXffQph6R1OTbVxZmd5tTVZnYFa6w4xASnwRLxrJ2RYo/kIlrjVBojkH0BN5SsUcwoA+Zd
3sh8g18RfPFflED61jR2HYCimcUBN1UPEMA+GL9974KFVZSF6jBbkBMwdoA4Qekg93BQj3qOoJQ3
9pHjwDfWIUyPvXdt2Go+4jyIMUUWxvUYTMZLKls05a7+MAODFN9kdlZuPWr6acWsGDSRrgzjB7x3
P0S7wlHhVZqKBwM1wBpP6XiDKn2j0/De9XGmd+FLlzGuGAbxZRlduiqd8QRnJNxOFfpjK5MTFmPL
f4ZPf19M3a5lZgHQaC01zzSS3qMneCFM3T5rL2seMBS6X20Fj5LKHTHk3KDfci99ZxJOM9R1huxE
HOOKXcWv/zKDt2j18GuuMIiC+jO/E93G+axyXioIAcdhQgQAko+fRqbHdq4I/CzZvJucdCkCRNa+
E7rXXkLxLTT5hoa077JCpo/mUPr3U8jYVYy++KoTjztbhY86BpNpzTyZkbayq3hQ0YcAH7jjyDXu
pHQn4o96sSrT4j3ocOEH8SVCVH/oBSkYOvcOo+lS1ESp8yyrsTrWMAQ2Y+Xnn2kGqEgY04/RCapt
Ywd7y5DGNuLBXg5v5MTUo/cAmCT48PCrP3dJihWxN85WuC3a1jxOwqhpT2KUwlHB9Jjb6NyBa2mI
74NJ7vgEKzIgWw+9ZYIKQIhjBmWwtnJXHfLOvo6M9j4I3vmzf2Xp3OYkixu6EnV5LlL92EUjlk5e
nx+W18t17AcvQ6VZw7Ej79ySMIqgq+rrWUNagsYOfxfVVDZIIuwg+2wV3qB7eAKAN00BBjIOAVGN
TT+AAEV0H2bA0skJjj2D0DLV3PD2Js9D3e/rgDY653qFby8O1mMyhpe4ij+MOOcEgmkv3rjDcAVX
Plijcf8m60pv66K7che3h5uQjKgQ71ij5WyU4WAkkP7izSX/rcMiArME60Q5CUxXponyBmc6vted
VwTe0W+mIF6ZYZjulQO7RJTohAo23duynJJ7AcEyzUmFNbEU7HsH12Ri4dnRjfYOQRIVW9tT9BFi
iTzd3VVz9dUhZXvsK//Oj9r+e9rwXkRVb53GijBHSFg0AFqveNdx9UiXZFgNTIa30HtpPyzuMO2m
jygxSk7hhBgXPVjH7NzZzF/sKJEfPul7OxxlHRIB+KjbTnfWk0emL+Wx8H7MbMl7kz39Ki4DkkeE
9BmRDMnRAeF8a3fqUkKGBcJA6HVsd8Rz4vJd06/+YYM+CruuXXOv3ueqvi1YMxNCat1nCDgpjYSI
VAyEdcS11qfIM9+mXnarnBhaf3yg7dgfGM7iF9S343SP90SvvRqSQUFNjawCPyXGhhhkdzlR888B
TDKL5MgkOFVec8A3TShxK07FNBZsDGKFMPJ7mgy8kz37OZ1kL51eK1PnlFjPWfVlCr0RIHS9cUqR
43j3ZRx/6zzrm03Wnz0aequn5h2z4NNY8Agg7q7gGNCGechGr9/T3QtYeUK15mgdjsGXO0CrSP2X
qntNLYIEmjHurtADkN8TPJfpvGpx/Y9usU8UcaMuak4RiRvKMo7N0/fZZpLcz+EM9J6/PGc48fMG
Mg5E4FXCSZ3Wq783+4gjV3BTOtOzlcYxNpB4VxqUmXOTlQ89CcH7nL79asjGdQx8lFLI7FZByv7d
cMC6ceOBOUaMotqvOTYMWQ5w3fyKM+7w1PJzcpjbQhg7BI699udgk+WVg+qkcNez7gkxWOxNZHSq
2AAJWhdXZcZkp0Odj5qOyS6KnEF56XbiRVzjYyEppl3bjtqkvl6Lia4/QxfyeTs9rRSeNIoGhHhw
JtahZkLWS/tekVO47xUGDf8JMlu3MYqwI9MtqDetb5UrVZnTNXsmRm/vzo9jfp70bo7RCiXBLA9y
xJCdk1MbRt0BHyqHNM9aUWitQ5AnTODazRAAOmPFy57iKgXd1m2mBNWk6SH4yoVLaJya72fXujFS
mM0hQYMjEQaRsr5wm+LiFvCIdWbuM9cImBkJi6E/Hq9Ys9b0dFxysHFJCZjeAby3cSYuryQOQKZX
uOPnLT+itc1jZ5uk7kPrNu46Kx6F1ZQ/itaEJkw4rJeNLX6s4Z0DQ7BoADa01bcIiEkmkIyyOu2Q
U4WfSoJIbNMxOLldts/j0VzXIrQ4Y4ovNwAWEo7nGlCSM3GUM3J73LeO2KUgUaMl7TIJgJO5wcJl
mZrHmQPdukZ4gJoUj9k2n5tdUWXn0UvCla2DlHzuBlM7gebXnDWw4mSfg6v3bR4Ckq+HbB20RUfX
RZJ07SbfssBCSomWGf3XvFej8zkO7Ybvh4/aHdQxzcMvq/ZX6eg9JSIiVjYn7L4Q41EBAqLY4PDq
WticZ7hqO6z8xnoI3Pims1nqmEI4z2R75buALsgmygzJnM3ofpDjUGd7XRYtUy1ZXpsgl1eWkSCc
COL6G/EDxXbyU6x7GaIM1If3WUpCi2mPl9Amx6GMkVq62XYyGsI9JuqBG9IkwheHI9ixjxqGmUX+
omf7UKMqWeUGlLciYs/QWSHWOa/wWhkzTfZmawH2HzFulcT91YvkNUOcIe3x6HGYG+Meclx0GGMG
kLa2m1Ut9K4p/G1gjK/UFphl2aM/JwP5YRaS1mNNKQ8qC0gnsViiPVeHVtmCWOqQbCVcKBnROlnE
/z5p+tNw65K3IA8iqqii65N9LDpUcZQny3xVT/sgRWI2N2O3Laqv0iDVsikPVuPNu2m02nbt6rm4
yW3nFBEMwxG+ATls9jtRAmAE+R4j+FPzEhXBEC6RjoW5lkF/mylNOm1aELQ4m2Qq1+F9NJsAt8uE
F7xwuEqki9XeGAp1ozo2zypAP++0Qb4fZH1ss4rDI04h9dguWBqtoHtLc3oZK8veO4Yf3Lsj70zm
+A8tULW7rGtyqL4TwbGuJnkIfcV91sJm19PyECSMJrs4ivsj3lh7D/7M2VJcZesJcv430xC4/mT0
0AHLPhgTMlqwOBcI15TOBBczd5jNDU8OHSdWt00XyPkt6RV9HIPZsAxjwkoTkryydjjIunVwojjV
I/pzqGseQjHEQOO+sdGv5pHo78XsfY6NUWwSdXRN0Z9cp3wZsxrfaOh59a4f0/pJ02Z9sLAEbhly
NtdOkautmLsWakzTiY0qXePYIV65nosoehow1dG4gm7NAKOgRBknNlE4E1lcMX83W3iKDD72QUJx
zHgkvvMYGz/SWV7Sx4O8IVZCepB/Qn0oIDKcioY9A9ALe23tRQbtAZIIIzxSIJfb+FwjCjg2FlTJ
Xi4ID5NylidCTNOZ5PPg3Fsxv5Vm56Urv+9nS9/jiifPMZQR0trSTI8Ru/ou80p1Nse+3eI2dYAE
DbwJKqqtkrW2Eytnskj0SzKDQb2XXirlMHGeZeIeEfSm+zYswxc8CendqJ1sz1zFuOkHu38XGIgA
UzX+jvom+Jb6ZOQEbhkx2R9t40eENB8cAwtcYUyk4sIJPHexyLZpE/jHbOoWhgQjb4K6oSq5Qt1Y
dpaT1+d+mi555NqI7IIXoDXTNW+oPFpV655B/aHcnerpoOPRoSaI2G3aVIof2eiYV7PI3ftZxdNd
3xTWUfWY8i27EcRYSXo+dSVoVxez3A2YQlecobNNKDq4T/005WdDp1a08WTLeYOgdmUX8a7wSuMk
C8OG8aqRTqzCdGCQr0xqhQoaO2iMEu952YWkiytkGbguuw/VOv2xsT0WJkyxn7ZtDLdpSpvcCglx
cHKtXbLMGciXpeSIwuCGvd49lobXPjkOb2NqRyaqhy43D6OToaPVsx8dLM37XoRp80kq0BRsSrtJ
X6zKMY9pAS2KkAbvWtjelxkVKlgVXRdscqYOBI6nksNdSw9150IO3fSTyM7RTLwWNOx6eMiE+aYT
iNQz44qVxbGCI2+MDz8eowQXjGqAKGlgKyvpJ4y2nMa5pzwr7xu/na+MNPQuHafl9TCJhMqoJwE0
1xwrVsLPWS9ASWGbMEJxkVNEOSA6iOmzSSD6WA3znePM3WWyGyNZG7hUSeZ0mndjLigufd3tsy60
xRq2QnALQ7l8qUZgoh3Ak/XktHI31/WwxXqE3CHPm7OLInCjXNg/LNVMqHdEhzT1eiZvioSoEiiI
rIpT7PTjOVDiY/JUcScjiFlzp9W58JL4qZaoqXDS+2vZx/Xe6ePiqbZnzON0gYEdxkOYcF4Fq7TG
LWtct3HevgcudfcYK3YnLn3atWAakKGH+t4YmnhLE83CiOu4m5b1ia3fGL1jzD6GFyaCL8qy0NwQ
fNHeUq7gAQxMvU2R0p3wgnW3IktTesTMgqrAdVaZO18pdEnA1SKbYbqZ3uYYhYmOnH60E/ZgPQ8M
C5KJWeVUDgrev2lHl87t7YkSsShux464GcSSQXvIRTd+SM/gjNw7XnLsAWw4SE7qpW+TN6eWTEro
LPde1r7O3YDmMLpxLKaLfhqZr7R7xRUrQQRkRzn4gBgIx2Mht31gGFc5gVeg6trkYPkxrSuDsHfe
P89bo6iNd+jDzmHq59dmiA1h1akiBEmH3kZGiAgN8BkEiiYWWntv2APpac5Nz6AqcbqUWJ3e/kGT
sN4JsKOHFncrXeY6qGEFt9N77MUm7o5KVJfKqaM7mPvFubeZn2Iwle2qLMP0KY+YWNZOat2GfkXj
uGjoo677SpcnPxv9W/7P+dlMPW9nzTJegi6cWzcbmnUPSuqsGw95z9zoJ+1KdVKi5rXE4h5mON7z
dHKRrFI8Wm2ZwxgI5Kb12v4JDNa3wAU2o2wLAFYvgnNW1s4ls7zgvplKK902tbJhh3J6GMxQbsLO
p9ae45x0ZKqj26lBzA7GS26Qi1ESmiO4Y53UX4U0HGSFXvRqwapbMRo1NrFDtsVsNGyYNaI6t8vz
49wX094L7fbCroSmdlp2hLpww2NlJtXZZYB4lSTEXkNsIODEKtxtTF9p4LaQHdYkIv8sJPpeo2Qy
LbMcAVmdR0z/uftrZc3Bs4WPExqpzLNVRweCNtso5BpBHS32OebQDzuu5Stl/k3jDFBnw5A6jc5+
fAZOFr3wTcpxnUP4IqSgYvTdVwWuQ5IAP0Wm4ysnaaMTVIuZjXZ6QzVlU1HB/rVcH36NBGCSjDy/
cPujPe2RRbSAnTcG0na2VQebOa3EpdBehzEA7k1HeAUeNFArovKz96DtmotQhYNejKtHs4LZs3fX
wf+h7jyW3EbaNX0vs8cJeLOYDUGQYFmpSqWStEHIwnuPqz8P1PN3kxBZmOaJWcymI1rqRjLdl5mf
eV45RiE04ag4ADKRNh0ZYRIhK5rrgkKNqExT0x+R2NYfUqzZjQShaBuhRrGtVXx0Vjv5LmUf2oZb
1IA+eswV3LMmt6HCwNFLnVsr2cNbLYDzUCUVLBZlKEXc9xEaJboBRcCEAdgGY/GrDUre4XIQhHap
N6bbcIDZRaGMGkIlIzmKZHjzsm0olbVLtWtwEWPomIyQfMIpqxV76AWTk5XUne8WlQb4MWE2HhoZ
dlLd4kTdTqkxIZQhiYdYLVuCqBnZEZ5Zx68mQdydMskF/w1sUrLg69qtp5l0FojeVxWnKtnSqf9s
pEX/oU/JZKdilJhVpzeEygnR92BEym2eeq7pvaolqAbOot3g+fFDbYpbIyqrz1ScR++sWiXBIwh4
j5LdPk1yPctTWD8Q5UlvYKj03M2zahfXafGlrSh5sivwxm4wzVXDghz9Qli62qhgFluCJzmHrd7X
N0YjO2AN9I0XqN1aqcAfCUCEbVTyt0xoJHg2tUWpgGC1TQN4AqCPNWUvgRbXmk16tPU0wob5KSST
gnM1m+4hZbR4NaSK7KBRGPQDBqs/1OhaYeW7gSTdWu/gkslAKH/C5M3XfugcPD5NH1LnTDFDJp9M
gq+zyFTKaksJQxHno/QM+n4P3vhAEaEt7xIHu7HS2h9JY8TnWSwS3g8VH4qxGJWu9TvBionPW5NQ
7pXEINlkGCLpU010aVOCjPgwaGLlAKf7+XYMfVFL81esnqQ48tUsWMfSH7ngpoCwXkA/2TuOsuPN
OUNQNua23kq2b+ePAcCQb283+kc0fe7uUZuLsc1FpVUDGS9SRsEWvoQd+aFVQBy0JOShrFWOn81G
oHBY5/mnKfrv2oyj5AexxGeLfLXsxKYt1vVHkroFI/7ydpd+F/0u18txisViCqXUFDtpTrGond6B
lbTjneDtQDTsEyd70Z/+fXP/KX8CBQF84jQhoQA4bqhZOzcn7ai4JT2V2sPtuJMcxMJxOHtrSRCn
7IH/s1CONsQi20JRq5SENhYKbk1zrzpo+nIX3Yg7/Ew7Y/vv+3ey/eaMlqNJa/xhKmSd1gx0d55h
5DihY25BdQH938Y70/kftrcoSYhCkryCJJQdxefqDqSmbl5FgvEOmQ4EOGO8S2LWpBHrU/khQXX5
0hhT8BqCwKnIh9emldrWP+wkW0S2ZJ2qHgrMFGvRf4l6IWsEqeXg1YUyOQ36p2lOMhb07kmwNEo0
Vgbg3PRSoURz6LHMlSGnA14MPMwTXHYOmn9b0UFRwAUCuFeccBfcv93WPJbLrQJfQ5HhaGuypC0K
Yvo6Hv0yYvvXWf5Aej9ZHf5KxtO54TtuYpGvU8W+By+J5UNa/C3vxmek4R47U9zBxF3ZGL9rzJfd
0SCJi5pERYssLrqTNUloyp0mOTW6xpskaYlICVH4Lsqy+LPCS5FHTJkDEpLnJ0nXv4Mrrd9B0vsy
+Y32ZFVD8aiidwBuszN/tiVcKNIrBt5vFZBSTZ7sKhTMlV99bg5w7ZCyI8nUSP1OeDraXzIlOIEY
G5LDaY0CTYgj/fD2LJ9LOiMVWiSgRbW7gk7P6YoijKz4kipIjvQo2sgL7JJnb9uNbrv1NghNH6R+
5RSdJ3UxEScNLvZMbAL70kDHOFlebsI6t3vlk0rFV2Ptwux96TkWxTMrnZw78Uebc5abrJhU1/4u
vD0axypCx61NiH1Fh24rbWMuz3vLHmx1l+7acNVOnZk2pPoMMrcVneI2c3FyJqQz9lGtSGjQM23T
d2ALKx2az6k/OoQhIJ2XshtRnnfWUYdqONW1lqN8QIcO2XOw/Z4exLtiv2YEzh2YqnzU0MLgSJFe
Q+ijIfGmO+BBCbZA4uzyIDmB4z97Kwb+zJXjpLXFJoWWkAT4G/h4yWroxV2j3cYpIRt5YxBVe3sQ
z9w4ThpbWJ/CJJkinNUjQtJS0uQbIPLG//V2GysdWi48PAI4pwmU4EoipwoAray5qrKfQjRpnt5u
SjpzNmiyPFsLUyRfZ3kXTsRuNJWmEx3lEdlLl8tGtOemZgdusfeClRV4ZomfNLZYgJmgKWGr0Ngg
F+V7QsTdU6lW27e7dLYRhXC3bLCdqN8+XeWtwv4a8lYkv+vRJA9zSwbNWnX4oszx940Js/BPI/Ow
Hm2lUG8FvBv0BGelcKfu0SdCoXzTubGd/aL8cNzpOxxoB1Kuh3dv9+/MCpzL42VJliCTUfJ/2rSS
Z2ZHME8Es4mvg/SHijhJRRmsSA7r202dHcqjphZmvki8qenHHBgw+VydZG3LVrxqAR61sbDsUtyT
RSSntGHdzHfP+S4oGvvOqT9U+2jlGDl3cGlzta5sUqkCBGxhmSZ4201aJqKDaL2+IbRc/yR340eX
OuMWACVRaBJRV0zGuVGkYoNHGPnZMq2eTpg5mi2e4YCLl0YiWoWI1xcRda2V2uhzy2LmP+iGzlXF
+k02Ol6RVGEgTgu9O5frB4pIZL97T0bWSl/WWlnMViaMuBLCUnQgc23I/5ABMeAzf3vZnZ0lde4F
9USmSj3R6YiRbYmIBAQ3DqohcGQHreNtKN/lh3yb7VvRFrZrc3S2Sd6Qlol7ETO4vOnlY6hPuM1h
75NG798SvNlHrwQjbX0nu/pTuka8mgdqcRaTbC5psB4gXRjyYiESUE1S/JncyXH288rrX5Cl3ZNf
2zm8zHfVy+rSnzfrskXQh9T+8F7GKTwv06MFErV6K3YmLQquelPe+Df+HX6gDYQNvB6R/fYUnrmv
6RZlJHMZn66RPH7amBIlWYTQGDJ0HQXIo2rPdLGmfOZGDc1D2vREC+phhaF35tykW1SvzH4d3B6L
ZWNCmS8CaqEc8kzvyc7Fy0VIGII1NcOy+UB12Me3ezl/cDGkhqXNlfYiU8ld+7SXHmuJutdwdEgv
Cx5FMuW3TVD7tpWW2lxDFKJeaJAYUcix83bL565Y1DyKJqXzJFNbS0MWNCQlCjJNBwe0PO6iLYh3
jm3vU7PP7LXZPNPPk8YWAyuRs+5ZyO05YqV+91TrxyRS654IPmpZoBr99MOYFVeYGggovDFAfxmw
NxemRp8gbtdlicclKR/DhkxYb7wjRrtiN88sGnbgzARlHikvXTQz5ZoewXFnpbZ1CUSbfJIxyD5b
afIOOOgLOm0rq/ScW84SoYfKCnWkoMEXB3iTlYht9B5cl93o6DY6jII7IfLA9InbyKm/kS8quCvr
5Yy9OWl0tg5Huz9FD6osBhrt7dmHBZ/aEezYhvWxyxyqVFdG9cyZd9LcYlS7uIXTXMx9JB2jDDUy
4HJdXTmMpDMPmpNWFiZtqCRMQUkraeIq8WCP0WuFaLFEVqg9jv5D5hfbfvq+MpRnDOlJqwvbNgKK
H3WUXZ1qOzqogpDIxPum3aq7am9ptrZyGp45ck+aWxgZ0rxHrzVozhjf1cQSIIXPlIYVg/Kbp7aw
ZSfNLA4kz++hTys0g2YfqxLTRZbExr8hF0Fzosfoc22jaWWrSEduRbxHPBxtpGDs/Bc3AWXj78ik
XrM7c9fe+k0LuzOWaJ0YsUDXK2Gnms1GNIighU5YPl8zp5pErTgYYNiPi97DJy8aal7+2h7SljP5
VT10PFlRxEg3a/06O6VHrS36FXYol8otrZE/sleiGyOSiSilK9tjrZXFU9XKzEyEgd47sSIDBf2U
BDeDEKw4M38fqn/MESEfC0AsZ6CyMCyVgSpJN4+cft9tlV229Z3KHcLd7CkxN9YNyYtuf0t0mqKp
tTV7dv8ftb2wMpRyqXI8tz3spF29QZPTSZ3gHYkxdrAT35kHww6+tnftMxHSvrbXPNlnjdxR8wvz
QyJjIhqzIfCQFsjig0d6xsq6PHM6ATf4Z3TnOT4y25YphtB85pWyC97pH+t76tpQRz3EjvBkOJMt
7AO3e18Ebrt2YJy1ckctL8wOZZ6hF8ynFLn8PG5rGxW/cI9gyT7dJepmzWl57kJz0tPFDjS7IsQP
QXtz1COwJTdTD5ZN1NPtXqhiWtuCawO72IKJNIaUYDGwWWe+eGFya/SfNVK3G7KEa3ltMOeF+NYm
WWzFuvHKbOznhfpdtKWtiqrtT33b4ySgAMdDYtBZW5u/757LJmeCHvQrrlF/eIGRdDI1gfL+2UMh
7XSyJfcptO6tYU82uYuK85x9yXonell7Sp3bFccNL0YWOSBB6MgKA8W2pRTLjdLhsLIrzlm24yYW
wxlRfgurkuHkFf9AnaqtuP57we6/mxvFTrfI4qzfgd/uFkoppzvRU9VGSVEO5yzaVlK2o75q93a3
zp12//TKEBf3Qjmk8DxTaGFsv1UWyeXZvTTWwJy89283dG7tHze0MNlS7PchV2IOhqwhLXdElojM
9vdZ125x25JSLHx7u8GzPYOSRqW6xltphrccW7FRT9Qym/e2XO+q6MFLk9u0fq+pax7us3N01M6i
Yy2KKChu0c5kkS0PwJOynbd7cq4FmTC+RkjIIiN10cKg9MiL58irj0H5KCqjrU7G/n/WxOJQ88j/
TGWTJrxeHUZEXCm1EGXg7Nd0BVwhfilRhrm+WNCynkc12UwDuneIX5M5a2Zr+/TcQkPZ4O8mFvPu
N0Ia+yJNmC+jrd+waXZef1O8Sg8U7BEFc1AccAIePpCa25XG/7QROIjAMuJEsmYnyzyTRydnSuWe
oZAo5aBy6JTWvosN29D//Q3ktJXF+Vz4vRUbMq2IN8qutku735f7DgYDtXA36WFyZF50xIoelENw
MK7pItx8UqdA1VNtetrFYZiTuVUV7ZlmAlp7sKgdscK1K8ifZxdeOJ66KiRmkiyW1KNJjgq4aDUD
+RUWmAtgwpaIg2l7zRY3xf3qwTWfD6cH12l7i4krrZ4wwdyeum8OyW4iJezQ7nMeqz4XgsGeU1fU
19YFVrPqI5sPjrfaXkwn49CoFPRSXuEIjyP/TL92h+n2d8ZMsnmFp0Jt0V7BZTaKm9Wez8Zj0TpO
fewK3ggIWMuRho0ihWKNu115lHbWrrtF5XM7h1SRP9tq7/6tmdEklemE1MS9najj6eKZZDEnah2L
jtx+14Rbn7zp3w38P6Cb/f+mXT47ay8zzu7Hr1n6tTpWopn/h78IZ5Io/Zdk6NhEbhCz2AYr8C/C
mSXzFwh/8P6ccw1IS/tbiEY2/4sCtzkPAQUU1ZRn336doxD9v/+X9V86No7bHV+bQwum/m8IZ6en
mzBLj/B5a3k+T6glV0rZFm6lJ/mdZzZwfBoK8f9aEX+JuL/7ayUfs8lOd/Y/n1+cNFlU+GUsxoWr
+lFxl2qpdas2BVVHVexN4Co8SlFFXUTMWq3Lz0dj/3/f5hIfH8hUDRWU4LuajA/RTmqzIWGgre9J
mvfeo55cKm5bku75rgkF1PrebvXCQC6FQ6ig0nKKlnI3EJD6pgZCKm7Jdc+m7dvfX7yW/h7KeWEd
n2plE1WBimSdq9Zt1x4SaogFxzL95LYnDfh1jHrtXdVNSrtXpWbGRSRdeTdoifSQqUL4Fe+0IK64
+k4P2n9+yuL0AfMisFpblMeoIa1AtgB3daI+aV9AHiW7tzt8qZGFQQ66RqtIh8tdxQf+nlEI/ytK
SlO1dV9AdfDtRi7N2vznR1eFAUU1PdCDwi2RX6aWQWlhZloj4l7XfX9xo2ua1hy0IGek2GgPOXVh
AJszeSWkdGmIMA7Hv54k8aZrgJm5ZhWqL/GYToSuMlzdG2hW0Aiv68PiKif6VkCOuZdDMepyR6DU
b6dTc7Syli7NwMJCRBGqdwBwCheaW/u+66qi36YEUSrn7V+/eBX/vVh/C0MdTTG1PlSoCnnh6vE4
9I8+QB1qhxrdbIEBdZppl0ULExd0efcUy2UcHkqzjD9UfdolO6Opi5IquVoNnd6DD7ZpqGwFLBqD
MN4YcYZk98rvnCftn6vAP79zcSrDNwLEQJ2e602m0OA0F8mQj1UETXaaXHTlrUo9VLBFvXT6KVES
Kzmd0AU33CUsYqMGzIE9eeFGd928LN2imoo2KzBcCkGFngTJFuDSk4BE6re3u3th2pfxM8LiSOX2
Uen6uZ89ocmNtsJYqbl13cZbRiH9ECAR9PrCTbSkoNZCytIXIw3Mj9f9/IXdAKzVDkoUlFQ1JtGL
EFTR934s0xXTd2lwFlajlXw0L4y4dAVrRAOmEGvEx6PA+HfvzX+W2sJuUH1tWFlgFq4pNqI3s9XK
VzmSp2Zl8C/Ypd+ZR0dbjmMXHrDH+TDCTwOaYfQTOTLwGWoowL7w6+050C9smIXlkHm3gDTRCtfv
y+EBHHz9sxcgndyiyNglD0M9J0C+3dR8xp7Zm0u0Kpq3jeE1YuaqIB0Gm+t13DwblKUa91aIcvK2
pb/ERKHEBv2KQbiwCJZpCV0glpJCcMK1EsKUWKJhrm+0fLjub3fqwvgt48hKNfQNXo3c9eMCRTV4
WkouOL1ABcs2TaQQuoqkN+NKSv2l7sy/4mhNdOhxU2dTlmCXCjNzPAAtnkNuTPbydm8ufX9ei0ff
HwqDpOtc5iILxEndRkWd/1CRszZXRuvS9+c/P/q+EA0FKLMQYrRlhRuSScptryOY9PavX8Q1/96S
ywdgPtQytdFR7loF5Hilb2DyBD7qp44oQNT7LAimRtWREfQQs9MghgqreT0Q1aIRjRWTPw/VuVW+
MAsZeUMkFjNFQtFZn7xUkX/g8wLJliJ9t+KIvDSMi8uEDqaClDVQn1qVI24WgbO66SlPX7EJp6/5
f4ZxYRPIy4tFQ0nRoAzHuKaWtVYtCIUC/GM/DxNwCHVIVbDnmZK/aeMx/mx4uvL97Uk8v6FAcp4u
kWAIY/jP3DRESkBTuAy+Hh1GOWhA/BVCLzwbQZPnT283dn4gkck6bawQZIB3WVK4Rm1qhzDWJWKk
1QAj4rrvL54begnYohyakkq9UdhSFg5Oryk79+2vnzeo5lK5KLWKAEwYx3OgqxRrNlYLFZJ6qeym
LQsdiRclNH51gxYlV3ZnYR5GLS11terYvmINDccoX8jASlc+fmniF7ZBSYgCluV8xey7HJAKOobP
ikU96H4SpgFMULTmMDq/vs1lAYlcTloegoikQj5JsxdpMsVnGWCGBuxIDGF7FOYLrlfP2IFq9VLb
FM1YWenlpRW3MA+pGcq5InFTz3jgHvSwpZaSKE9ar3z/vPkxrYVpsAowGTVCEG4xAlOGMyQZvWMW
wHTAvAzqv/OC/cdEEOY83Th+Amen8aTCVbrchCujo13PolvpxIVBMhc2ANH3tLDmbTkonvc8eQX0
unYqD29vm0tfX2x6T2/CWDR5rhZ+1d9oTf8s1GGzu+7jix0fwOMqBRlNhGIG+FSGKu6QUJKu/Pq8
d47Ozw4lwhQMJMNeK8qtYZaWreTJdTdmc1lBEQhyCcSHtRnGQfk18gMwNp2k11eO+2KDg3CrZ4Rt
QURznIvrIXgB2l+9iV2aVuV0bPRJkAp5Svn1Y/9LiRCshwATrVwtLn18sW3HLEarLc94CVVpvk+g
5YOhAOl03aJZbNpIBFOY6VbuDlF4k3WQmqVCf7nu24ud2qgEz4cEgxAYKhUKVg6hGzrQyhF0YVyM
xU5thy7xZKnNIfNo/q5Rav3QFVXy7arfPitTHC/3Jhe6JBQZl0wAetULDYiYPC231319sVUNC6ij
UnB1t2Blv5/gU/rcqv5VQd/fBtJY7NRM97sO7gvvgnGaK7LbCidpJontWnXipZFfnMWgGJNaGjUc
SiYkqx4YAZJ7xnUGeJnrXCrABINazt2mKt+pVQEtv75y1BfbNMgaFUpYz4tMn7pkMzSs/rss1av+
yiW52Kom9OKiL6vcjRudekGkoqMYjax6eL1u2Sw2qzaMmlSh2+vWTTFiiPP6qR3FYCXL9dK0Lrar
ZAxtlycsyryE9HgPjxCQh15LaMld9fOXmlFjQGapEoi5K8cSpPAmKdHsUVsY79eZyj803SrDn6TZ
JCA2p7g5mcd3WmSuFTReGB99sWmDDOopZTU4tKlE2BplHjma55dX/vbFrm20Iq4iDRcFizN69lTt
Tsq0ZCXl79JPX+zYohgMsRdqRh6w836KmuS7Xpjxmhb9bBT/fHjS+1NjmatiYCXouriK7MlsXLTY
eB18Av/JHcd6Dxa+ceOy0Va2wfyrzzW32McpyG1wRhDVA+R4DHscpAjyKqCRF1AFXr2/brUuNvMk
kP8c+YzZAAvMFgufwnryXq4zFUsxhqZWQWfELCY2tLErirw9WI23Vgh7ab4XW1mEsa9YGUa0MPVq
P7R5dWOYw5WXtd9y2kdXQVnItVaRMBQjKgR3eloG7zxGP99cNfDLEiLZaCIJpmTi1jU6sb4kTg4U
0DWRcvXC6tEW27ggGaNW4ho96LFHPY9/LT+BkG+ga5ciyn1GMXTtzZB7Rv4QpX4Fh6d+ErQoRt0w
QXhR8gPNzhFMiLcjObX6ZmqEMLPrPJ+9ObUV/YwRPHnfyJUX3WvwYVDebqT6DsJj8CNoYw366VA0
T+KUyNlzCV4rdAlDDPFL3E/JC+ivEpGjGtTpFgAcMQ0yBN0oKDRhZ3Q5mBpKybpsP/jwkvb6gMoF
IHw11r5bnq8oh9po9F9dMdTm+2FCJQCluwqm24g6wkeAInErrkzThYCmuSyGyKxYmHoEeNxyVPII
UV8DaZ2grnNtM01GUqK6qI5kmjSQse7AwFfePjI9hK3zSegHV+5HCZwzke2sWjlg5qvfGcPwB36j
HpRYTtOM59XUfAD7ET7gq0IbHVpuNildtIlm/YyNWpTWg1chBbQyFhf227JOcKTuN4MBlbt6lIqg
KhPLSaOkXrEV8xFwrlsL86plfZ/0kIBcCM/Nz2moy/eGjwCs1jc6ZZD5KP+6buctDGtdiabuK3Hm
JqacvkhSEdxOloDo4nWfl0+PiaEmQ2JSAdwDBZ62Qmao4CUt5bo33pJhlEixhiaTmrjwkQbBholJ
MMqgruzzVb9eXbw3GhDbneqPiQtfFqYkNQ12EyBjcd3X56P1yKaOXtf3BlB4N0oqRMp80XospcpY
yQi7sD7Vhc3zSCCgRiJO3EKEyx91Y7XXMmtNBP7S1xdXl7afBL0EEDjLPGbtHpkJ+UcXjIqwe3ts
Lqz/35b8aGwErxwSRZ5qVx1iyJp6Hgwfq1jXb9QQ3Q8irWny8e2WLvVksdMkLexjFXk6N85T7TYR
i/HZTMJp5euX+rHYXkGiDohhBo1baL6u4N+oJm+TUOKxidsIznVeoMCyYgov9WSx1zJN1+DAJQLA
9ja+i2rhBwjs+LqXgrp4h0xSG9VBjmhuNqI3S0ZOdYAX2a1shQsH9G8JwaPpjsH9hl4mV64oDjPX
NjV9zTG91EI3OvW8fGWEFhyFv9/JynJDF4WRAL6t3NoLx+6AcOwo71Evij/3sRIUt5pa13AbuiKi
jzIgMADNYavdDJomZQ9tMFTTyk+5MFny8nquZ8izNWbuakOAYhQ1o/krx7igXneVXSo7a2pooJ4l
ZK45JK9dR39yvc+uWgyof55argTJFC5Ho7YvovobxaZfqxRZnmv2I2lyp99uBSkxEa7Q9uRReI+c
6tneq2pxd93XF8sY1HsaFL2q7adWCu5M1ZfcFvadc93XF3fwoE6HDl0LZW+2VvfQB1H1bJletGJL
zm8SfZkVo5DrOmZ+qOy7vkhgugZhjtRYXDSfS256w8rN4/zCRLfgdPyFfmwDK/fpQwi+3SvDZ3Uq
tOsmd5mhkqi+NkV+p+y9CPUgPwpHVyr+ZWHBf3Y3iZanP91LvEFqpUzde3ok7dIOQLfRi+V1S2eZ
nlJwg8mFJCHPuavBgQ/QSt1OAmC/YgMvDfz850c2UM91oxF8vl9YQnU/aiKMbqKRV359sWUFDdWz
wI/UvVChMTGm6k/0udZKfC/99MWe5ZfniVA1GjrvU3QrxWhwKVWurzg35xvLn3dhfZma0uXDIKGj
pu3Jtkb+o8rjWrcHORojN5PNQt3Vclt9Cjq5+fb2Nv69HM+1uNjHHqIq7YTqwD7yJbN1UFrVaoRq
WzidSiPdo8ZCpcQmnZoE5sTg6Uj6qQZep63iiah8T2MDL67WMrkDYprH+VNrlult7EVishEC2ehv
OrDI/srUXrALy0yXIAqmOSKu7PtMQshS19PwRYTx/60o/etuk38AN2qQ7RY0eKwCOa1oh0GRF1C0
2b494BfWzzKtRY5UIZ+0CWgSHHK3Utr0vZbG13lGyMA+3Viof0DeD0R5T2pWueUd0tygAhmuJHRe
+u2Lg7wvFL8qc5Wvd6gZK4kc3ivCND5dNzJzq0dGQWn9ptSNTNmXlaQcFEQ03qPDUqxcEuYROLPO
lxksqNAFQcW9a58VVmrYahYXr9lUgUMeCjxIW1XU6+viH7q4sBF1Y/l1myrSnoRrlj6Zo+k3s1PG
K5fQ4mDXfUSFBs+Q92YwCJGjQlq37AJk8doV9dI8L2xCnObY/XkV9RbaJzw6vW1gdNlVP19b5qGk
rVgafq2IeyE1TTtQdWPLZKyV0Z7/7ZQmnK4iASmPTtHJLu4DWNIjoqTbJC2vSzKgfuv066jF+LU+
DfJe43iHpqLWwLzUq56x2jLrJBESA/1VRd4reZx9BlQTbkCC5y/XbC9qeU5/+mgGsZrmorTXq6h7
KVD3vo+HdC16ML8q/txeSP+efh3VlhjFmFra+0WJntpQ1tmL4avel0xOS2HT1ILXboTaFz+ISDJ3
SIcI3lU3dPCep02HID/HqOulvdn3OhPTpnZpWM3humFb7OVeU1O1j4C8qE2O0Fmi7XrY41fds6iu
Ov3pY+ObZjIU0j6u2v6DGkbarpO1xrnupy+28Sz/ZBkpPz1BJ++HmEtjuhkbtM2u+vwyl2TS1GzA
Q8Rp0IjNR+AfyNHxxvl63dcX+xi5767gBoLWlGgku7TM0VBF4vzK377YxwrHO8VQ5kxyT1ULCYei
Jvdg0q6zoHPx08lZloym1LdSKyK3InlbYwiovowt/bo1uUwnMbSKytiwlPb1ZITfikDXPodcn69z
1lEXffrjCXVoeQeNc2/4Q3nT41Tf11K0Vp0zf+WMpTAX29XQIl6hWS/uZTy7h2HMoQygVNUFK1N7
/qDXzMWGNYTEL8IUOxemPXrPomBBMugE9II2VVRHnyko04frdpi52L+BWgu+OCIIICD7c5C7ZkQw
pJtWtsC81M+N1GL/TmEkEWEQRJSEpKG/U+TIeNQndZTsTNE63wa+k6HhmrRAWsrfl9Wrtt4y9STu
0rgrskxErzEYH0Rl8u+aNqius3nL1BOURkAiU0i+b4faf8xrQfqI+E6/kiR8YXUZi43dhqmfd1Eo
7yWjrZxSC74RnV0rcrv08cWu1kpkySTkcPee2nXfa1TCPmhNskZbuPT1xQFdZqZClrUv76tUFTdE
lX+LN635A2Xtd63fmfW0zD0RoO6kI3Ime6R2amAiBRKlGiKhY4S0kmHBu3QGH2fdQRxVC8HgIUY8
MS3ZUdtxkvXpue0pXbeDuhx/mIgmgF1RR7wPWm9Ysj1WWdo54ER0b0O6UjjtEBHSUeqy8hadDMpD
kFNsSk+0a0OuQtsQ89ay9dI0WqKLZRjZZhPLaMcPkYhaXxTlFJXkhH/2moK4lWv5MJJQaNRacwP/
oEHeM2izfDcqaT9txnESq5uiU7vqtkrqorXjKBnVd5VPtqarhbgEnKCdiI6hL6npm1CIZPm2nYIh
2wR+NwV7oy/j9l2YjumryDWv+VJAUkU8atS6wJbbXkCSIJrE+LvSqdNg12kXoueWDEH4ZIW1iHLr
iBrAPub92296uM2fVbMYiq3elImy8QAejTfGOLFACWiSXvHsZVLab+NmCktXMwTRu1UKYZLt1J/8
6V4j4hZtR3Eava9ZVpTACLDxg0xtFzoXuNSpUf0qD2P8k4kzwUwrciV9k8Beeg+KiWjkJtcidONL
oREkWA2iipn16jK5aYlYSvaAOJSIkGmnQD8uSAzmJ4qVaUtGk2bcc3TpKxH7WTyRULhhR74gPaF5
q1rvUuISB7IGKo1KdxF5LlNWBu/jJKtid1/JcgR8HHdgqN0oAkUudpj7orrFF539CIs+AuomFBEq
x0UoNQ913JSSLY5WFzsNl4lHv48JDknNpIzuNE1mt4l7z2sc9BKradf4pfxJigMdTGSvotAo12X6
MBRe8JFfGDa2nKFY9CGksPFLGDRfNW6lX2MhS+NtWYzsKJTiqw9Z3o5PaZOoH/uxbiJHHtUGTpoy
i14WSSQkji/Fab9JUl3etoYuvEd+XUcHmOcEXg60t+yyQdxNjgDEul7Y4DKpNb3X3CTIMrSpKw23
kDoLh2zCYETKRxxznfxrlEXuyRhMsg9q3JaWY5VB85qlYRrCN9Gj5lNESQ1SU+h4jbvSlEz5CWHT
Tt5RCepFuzgdOxZtLfbZkyn7mnRQCHsMxNeTqt4OJqhEu9SEIdyqgkm4HtWlOqIIV6lGF80qRHJA
YrIkWbt+iIBZI3mWbWLfffZDPBabJICl6JZRTRhiaKyoRN6wkNQNwMxe3go8/R+Cqa3Npz4ro5sS
jYj4x1h1srHLjVSMblVkRQfug0F948uV/ivCk/hNLnXtUSqUdHCMidl1zTZt73111JnPCRlvBwxn
0b3vJlVuP2saQ2PHVTbGBM8Rl7rLRln43Brx1GwnpKf0R9L+wnSTx3GUb9K+yEV+faLmDwHVXEiP
oi857Syzzfr7pGoscctkeqYj1YHxw8uzpP08yriqtxEaCIhYWFVxZ1jg1Pe64QlfSzaGbgc+eqhO
HYaFtZULyYqpcwm6O0kMAxFZ1rwvb9O8iq3HOekrrTZVocwZFn4plZtRrepnjSEMtrBNEsGukRsX
b8d2AmHToTP0hN6woHxrK7Y4BO1ytia5pAfIQHRRuUM9F3kkbwp71VXIm6pvdbX4GMTIEYbd+FVE
xqC0c3yCJXIfk5b9FLl636ayPgqIF/ZAZB21FVSYNtmgpzdkjaLhE0wU6GzbOBCGO1CrUrAhl6mb
7jsxGzCzqvnOHMy2uQ0Hue9elXbwWSWeV91GaRgNh0SQNOShRM6BQ56VtdoASi2pwy+CsLU2RPpu
M0EJqTw1mi619cbTX00NZyaijGn1Q/Tifjs0zXgosvAeF2qDCouHXHzYNHtDLny7RDOI3BT9y0AR
E/pkSmkHVfwrEHvsFsWdGtmY2idPi9gdQ2vuM00atmHX8bQ0C8sW0za0R3TANrzStPe4L4QtKm7A
3S29/TY2Wrb39f61IuQFe509/tBLZmnLXQAWzpQrGwVZbommoDmspADZKk9F/sxIDf82CoQO9nKl
C4+xmWkmkl8zwR1hQ5GdIYF1z30he1VK9LFUWaB2qAi2mh+rqK4lPlSmVtkS73vhcINzV+Wy3Tb6
S2qF4Wfft+7LLpR/kN0uOSaOikeOK3OLErnw3xxdx7LkOBL7IkbIm6tMuee9uTC635smJTqJMpT4
9Yvay8TuxG53lUpMZgJIAIhO+YIgpm+snWSvqdv9ZyaR7S4p7p1863ntSFm03aT6Gomx+/M4zdOX
GfRyMyCG+VMOfPqK84EiyaGDgWeSm2drFb6vJOUJERGfesufkYIxVCq3qk6wad6sgkQVXl2kpYVp
D9ffLT9OWd+/bT6xx7Bg4kJUB2h3R+bhqXfueVOI8cpKAj80usyoshQk1lyexArINJVJUsUxfTK9
fIoljDARhT0fiZnfx85/pzZAsksyA5SDyLwiYp4uWU9wEAbV/Udmilw9zZ76LPlj5+xBD/MN8oTm
AzLZHrzfSvjKrkH3E+go8m26iPKtLxMGNKlcD35dW2zVFCc5QbTXD+B14hHps9559R8KQBbWXtgf
Yzy8Rh3Td5MhAV4DexvsBe60iQ9faB/N95SRSxxtD1IhJPj6m99LtdymW+7vcJcEt3nG/WFF/F4l
Q8PvfDc/MavonSwhwEcnivQ7Qp9cX4rKUtUfPWJQqgR9Q0XjawIa+pZKd4IeTIYZKOALfNDign9Q
teOG6czjMrDlrIb9s9MLbUZqZBWwJG2xjL4f5yFCokeGR+l4lZZyqkysDrvRSLDpE36Mh3i/D0kZ
I66LTqwSI5trFoXR91x0y1++xH+x+HjNHlunYzDkH2T0/WkKyVIxSJ9PeIVdhfAWGF3vA1JU88Sx
FsdRQPgUffGu7KvUFnDld1P3kNN+zyssg7EvOHmlpzmb5ooP2pZtiN38ghnbcMWj+zng/Z9knMY7
D6/gZlXBIcnZeJ9E6ETnWV5SdHl1mImhDbI+qFWs0F9Fa/IxBfNyshrR2XJU8OB26S117r7j5BV7
iMkJvQoS57GhXO9u7ipFEbqIFKuoFiO/2Jm+ItAMIedQAtcCAXSVBP0NkgPbAQ5GJjWexycSjv7E
ZlD1EKCRqly4jS0oh/mPGqhqTEE67Oa5bjrlAnWa7EVwHwOkeIhDnuCa8e7DUzc3KzfTyffIb4+h
V/+nljU8I0ncIeEtcgnsmIfl1Q8T/yM4ssiJ2IarA3s21HMEczCLtOoQIW/IFnXsKAwh9Z6P7hZI
6fiTLf7VI1bnkDlpLitLkBU4MfImeGoaQpMQPaR6NQpOqJnwlSxi0o5k9S047FvtOL8BKZAf04XM
Y21DIk+I6rsGXsKxf16FQVcuJTT1075e7Oo+9BDx2m5WH0WXFofBKjiBA6yKkbqsC5xbCEuqzW43
qJ/rKUTITCY65Lqx0DYmQmB6jNoJo7XfYZwM4naR+SbGoTyWsdtfuMKyAOLVOBnbqVwM7O4HtdVw
Is0b08HCfUTGKnoVF1VYLN2PKlqOzlBbq0Uu51EJGJWK5TfL+6d9yrcq0X6HMBSpdkOJoPsVPt9R
Ta/BnQfjCAT3K7JyjxTRlag6/X4jR8r/oBAV/1lTJrg6ASnU8M4Omg3E2x0EJiemhqlCoihDAvb8
X68nfDfTY/sLO6lNLBCpPjvLzzAWB7DZzf1h17a4GoyrG4Po2Jd978+eD9e4Yfi8aDw4WYMTYO2c
7hxrHZu72rURf+uYKRGoiwjkaHVPdoAku6YpWpiQjva3zD0SDddla7Il0wei9+K2VBqxW77LmyXp
/yhgk93t6qfyoGcb3mW7ju6AHej5asXCG0OiHyewwI9N7TErGzKJWz2AYjSGoiGMRzE1+YJoklS6
P3BAgBNORGjVmyG6VW7/T80qOcLiIasim+aVyYeC1atGWZ0DdE2bsPTR5miPAz3yplgcOMAkuJUd
4indjG6B8ieyDvyAMrJ9JesE38m5X6ppDyAQTkQzyQRwkLTMvzH467ZeALauzZgtWJkdL3maTxWT
aVAjb7S4xOFM6xVe43U/+vxhhaKkDPzQMCYf8xFvMiJ8CRqqsP+ruGEHkwBKHLfAXCLc4U0Zkifv
yawqEuoeOeYqQPpk1PUngaUS12Qq87U0YIuQuB2eEfjqTYUQ2eWQDMl2jgNSHDFjpTkCZC0qG40M
q6NuUW2WynKuc7nsf/a1TDI0TnMQVAhVi5t0H5/DbDtQZE9XRs32ZzDpDUlV2QSp8Ke0QJZ9T4Ko
2TL2jgDPrhoxeSCLucgRTpgi73Ph/5+9VY+UjXkQNTLkzbMY6F7hBjovSRE/UnY1udRkCP+QbSwO
KQbeluBToFQikHqdH8cxR0nWLEaMtqM3JJ7Lsyf6OgpEQW2vEWPWL/aAbPonqtH+Fzz6SJF53BI2
fUIs0eGrrJd5J7gMgBEGp3De8xsYbN5DCDlCksv/is79LSU+cWLGu4Tmv3FUQJ9Px3YMEBM+AFWs
0WOfA6Sj4m8b5GnHf2whThZVYIqomfP8Mi7+X6c0qdgKJ4MIGUT5TjIEFM4o0fO4nyDORvL7mn9h
9p4qJCNNnytFEKxYlwce0r8UGu6bkdC+prJARRj10FjrtjMA7DfoaeM6DH3ysnpgbLNmZ7r3mIBZ
odrVzuN/psxfDRveRmGiU2Sy+T/sCcIAjfjy1oDnA+YR44/wPjpQilmbC3Fr9uQEsvE7D/a7BNLE
ZjYBMppT+Exk9O8yOkw+5jaA+0fFFyMPcYixdjMoqJy/MnSNKZNhE3MN4/cNQQxi5ayO060dCyiM
O+ezS5HuLQJ4HcAZCE3uskVPF1IgDXjKV1jfG5f+9b0q3zt0S40YDGI+ljzEg5uDzaMXQf57XJU7
Neco1wiw2MKhTdx1jQq+bAeLmldf91madNrEXcDSH5ii/EwsLFri8bFBLBTiEYnnuIl7g4Y5Lp+6
fgUHSRc9nIXOs/yk1PCEJhWbvlEnn4QSLbua1LAMfmHVUEzqGRpwn0NjngwHaXS/gv9w+onl0xUs
2f7bYlw6KzLl69Qt2dHMuVP1ortlrxD4DXEHRdIrzF/Y1fIAj35ktAZ68hYWHRz5gKEcdkvHUydH
1nIOcCUNVd/0UYoPrDLEuWIPuQooH6tUp29uC54gY1wbSOD2g0SS6mPPZxht01mcAmaGqrOo3xD5
fiQrzBAkynC7mNQiX9r+JbLIboddp/OJTouuhmvErxD0VkqiqsVCS0+oP2LjHq6mQoUw1nb+oZjG
1z2neSujiAJtslO9A20/b/GA2B5HMlLzeRiOIUbrKgy1+Zh5vjyIMryRIUzdhwUT+1aQZK1xxu37
bNVaxVsJzMBN6wUIXFAj9m9ubR9n6CVd2SJL+2HOLX1Il/I1ihESH0cx8nnZ/gbtOnuzxfBjA/aT
jvY5IMHZA4Rqlz7kjd7CEh2ZQudh2UWWE0PwPWtSkf3gXO6INi7EmfH8bHVm39H9FUOtPInUhS22
+AIG4v5wT+Q5FwPyBfv4BeHKplW8CxuWKYLKkaK1YNHJGvmpkLK67Tr8Wh0juJijB79G0OMT+5sS
5tss4x87xIz1qthwN4m1+93wQhwhLwIohldXZo620LXgkoghyR4j+W8cRzjKDDMT1eTkUXaoaBjl
UntMyM4qQ42t9bgsdcbxX9FiPAbe7JBJbrLNRBE/dLSIqgzPt4q0Hm+XcIU5E7JkD0gw+1XRJh+v
NelOqPWfSouvxQ7QgncT4n+t7V4zB2JSQJlXrUA0aqI2h1s0fRxLa3EBIrMmpNfYYGwGIqhd/7ea
9XuchgyIP6CnuetfJdppoB5berdOXV6TMYxupzAGucETj98X4hvMgTjlMv0nB2vrIS6W+2JHFPwY
Tzg2k6fYDi7DF8wXTYSncxc5+S/L0ToRPurboJ//bJwKrIqknWiHYjmUUrxEbkaYh0QnYbFqMXtc
rkaQI6q/x/Mr46rruiyowl367zDg3WVTdkamZbkAVCvHiSCmO3IV1vQ/B3z1FkuWr7IYAeHAKeCp
X+eXjPryxDcxnxSbfpJg62rdq7gRSairIr+2r6Xit7tKx5s4GvsG0mIyVDCigkAQtn3wi5xx4NJo
Pg7YKT4Zp/U32/J3gKjBgSDKo1Z8D+41jfYzTIaKZoU5TrUEEb65FQOGx/l789HJlIU4uY61yxSq
r4WW/LTHmC3GCfECthsBjdHrUQ2+gazEr9A2g8eKVnHggJuqtccfiqlivs2HELqSCe+LKfjcV8Sh
hxV9aCpUcoR52PyrByh3mcYQ54t3yRnmXydwPRwlFdaA06Q+C3z42maBhmn1craer++TT6d7noNl
d73ZXtGHL4d8HLCcUnZvV0jvL/ehveVJj45sWoscsYRCfCiZnxhjC97+5BtWaTtgizxrFif6t2yW
w3vWa8yqmLeTPNRnO6Td3WSzrJ2LqUcdE/9Y6v6VoRCN4jR5SjKMHdOQr8cpnvN68iwGVqwi4At5
edMbdGV0HuJjFhCGBEYS/6cpL48LlfmZF/H4oCJVY5Voqqgm82Ezw16DzDjk1gM0QR3JN/alcB1v
CweuvLugSvYAZQqi7Cex566aRscwfob5c7BLqH/zbX2Y5g0LMBivHyeRv+10P6FXKJoF4ocW/l39
HaLLkqYAklaXXNiaZvLOcoc1JN01MYFVYEVh09SuQRqi1V5QHLb5U2PHqAptdObMecjNpUHk4ohk
63Eba5r0+h/Uqrjk15xUKQ+/SUxlA9U7O4D+7SqaCdvuJWKj1g4uSXO4ZnCBHi4mKt2NXKHJRWvR
HTLo5/A/i7NGcoaAvSB3O26K4ZyhpFQaWoGGXUE/vCANcjaSxuv1r9UDNq4krtgxoPsbc44+hKnA
Lxmt+10AcLIpOZFIIkfi0J7sURXz4pEwShu978tFWh82cAj5G0zZx4obv13CLG6xkx/ew0xOvaTF
wiHmTxAqWMbfV/OIZkxE9wGcMTsHPU3RGAcA2y0ecIqzztWy1TPsAg6AWvEqO8bcEfN7eVZTiigp
x697z5iCMT3XksU38NeBgjX3spZ9jhHGFqfMxPLGL0jzAqq+nfM5ee2Ve1869iR8+SdV2dQWO2C6
jmMno8I2+63Kuv0nnRbsi+1DcE75sNYwLOpqzN27q0sb7OdF+FYtKbJRIehAHv1mwTyXwwWv5C0b
zftk86SelxnsiOhgcK0X8ZdryRoZeNrs8Lyrhowdghj5IyHbE4BVKViCteSvPFE3bOqBEG3S1DDu
RFp7yBfcGXx60vjmjwPGnbciVfKMftGdMNXCW9rRU255dw/zTNUwP8TNJtdXn4R42SGxrpENLy8d
Nn4+hrFrNXAT7IOCE3HB1UQKmvoamdenDR0qxBHY2MGxOCDk8k8XwY0N/HDbTztmmkKXbRZ2cR3F
FC+yl2uLjMN/cLibvmgyFJUyOdJLZxIcdmb+drAnr8sAtBWUDfxlmUdWD+N2SKe1r/eSLiBfyJfZ
Fb+x+WLeI48RdQ0SX5luDW9C3WVtp0jW5LEBeG2XiifhTUdFWQOLQEQDPBvrkA2PS5fep/PIK7hj
ybOfzHZvIUL1iy6e1jFT4AHA6FaFWsM6jbbtX7REd+kVzR8ntVRUZtsR3rOfnmOLstB0O2Y6Bh+y
pbS1Jp0bXkwTtuL88ilhno6gGvqgOhHVyA5Ma8eS8rgjMLdmZrYV34r9aGMv7xYBQ4dMCTyYxAeq
BZpd9ODTAHYFKuRYviJrkwfsQPFj1Ar1A+ZDuDDB+oUY6Wz0oTXWOiBPjbqHdd+iNooIboLkjLjL
supW+5RziwQ3Tr+IVPx+dbavu77AkCHDFy6dhgTX3siZx/ep3k0b5LCuyLLcvoQBQKjFcQWMQvTV
CHqysVFpW2zdFKce4gODSLDKrvF2yHF4MJnAbU5E3DxnDP1iIhT9XMIIvT/Zs6PAbughlfoyg8KA
bY+S7RrK5wLyralnqsKFA0d0G8jisiT79ij7YX2RZLRpjVRjc2MQxHiS48QwukzQu8BaaqrJovc2
3dUGrB2LfRXcddlhh93ZBTvrVkENZnyTkX2/Kfqe/66B96guVEFRt2fRBR7z3aOPYTtSEQI8CHgL
v9mDzH3OMcu3K9Wpt88RJb0Op3Wv40J8QJ0e30fW4VaIgo9JmRRw3ZQ3Htf7Q36t1TEMW2vnQLkC
MXfxRdFy89UaBzMSJNGzPgKyL9VxGwU6/nxeejSSEAQd+mUZERHHOo823xRxdNGYRaK6pyCnKhpx
dwVCSp75iqW5aqy0FmZUSVaK741nJT/Pce7Kg9lKQEFrUPZ/d4o0gA+2TxvBH5xR3AQkmPDCzEqu
0aX0MzCFXoJ4rrTIE3V024LKVCDwcmiScAXyeaWN3jOzIPMhvXZ+tU1JesvDwGK7Ps8lTCuHgW6H
jbGBPuKdGY4L6QHHxpMAqLmodYzvOp/aC0yVdY9XOn0MgiVAewBJA3/acH5RWPG87sYEJxhjC2x7
mwn2D+wSdH4eXnSwUN1KsS8WLUASoEnYoo1+TQAgbQuqDjoAOY9vUGRGvEq2kWbV1ocTQwdPiXkK
pgjLwvOyZQ/J1YZZVdAeuEOegxT8nWbsIt1sHZk8Lj0KKJcTv6z/QuEFGPt1zdyh6Dr7NpUlO6Gp
AAASG29uinzqH9ggSVynWcrH80zQdy+gaKImKffktVAqe7GRM/7IVqaAJ3U5w+eF59pYjdnoUhw+
cMNFjSkqeVTZHD70ZQj4yGbUoF+cN7yTYxZs8zlHkyXukgC+rKdoUKvA30ZFDXh8rqcE47zly/YY
S0hSTrCeMFUhRZfB+xh+15UZ16JojdtFUGuo/Xk1DmlcnvDuUn2C52js2tS75KUr1+gE/meIz0oa
kd2MhdfVWuLUH5xY0Yv2fSTmptTdcLvkUCH9OLyEv3O6BKSRsu/ok4JdVYG/JklfbMJ0/89p0+uK
7H26nSiS/ACFi4zHjffw0z27YqCf3WI0vxMe9HhTou9FI0mhjb8HbIs2B5NqecCS87BUZnI0e8yz
aa1lgJ7vfiCJnRuk1ZVDPRD+G4NxFzUeMKZZJ7IUN63v0W71QXoCpheF1ZJGIAwWW7JzJDPcrxAK
oOOEUR06ihKmu4mdvGuoE9u/BZ3zCza1kqzFj817Vakw0kvLy8n+UtH13RHGuPYSggDEwxvIWgUa
IpfbvZvRCgzxFs4/11zNiFUoQM7ewwPLkHPmsyB+ErDe5q3TbtoOwC+iC8P1ul4GpjHelKGzGldg
RtN6Q5bl46aiVKANCUYKpAxA1KFXorCN6tPn1S1W1C7iISBZIEygZqLZnJZsXHUtpOshiR0dgNeb
OaFZ8BuAtcwOZl9YgZyYcHLlTwq2XdxARsGidw1cKq/4HEn5qCXy3KtNBgI3Hlwwr9+DH+DdDNjL
JQHKXW9FDOcaNYp3LDPsH3Te1V2xuuKwKL++QQkHinRyOr7Z8xSx5QF+YVcRTXX+rJI1+ovgyPQZ
XWP4OqyLKs+yG9apoSH8459tChyE7OmgGhxC/h9HnMWn64s0P6XwUNxOsd50HRGRPCxbvz/JDQIv
rtx1xgRqKSpq0WC1sSDkkQjKZY3II64qy7YYKTlhn7+X6HAfriGejxAlUFHxrl9g+wU4dfyIh60r
alt6TesMzKBqiWXr9B9sBlYCLK0b+6qco/KJIzHhmNMS9oo5R1y1wqL5fVamqt5CPx4Cl+4xauGG
NduAYyEcHWMqyXkO87CDaGicIogQOtgpfNI4HcGtGTge1JosBb2Flkktj7uFDVy9+CULfjqY330j
via6nSkmgbp0RiU3g44QUEVBh/ZApMoYgpa+iN534HUYCmSfvs4ETmB7ytR+zOGl+o5DHl8lI1P+
GIp5OG8CPfQL8u7lXvWJKvNq0vaqOgIPfQq2wJPDjCb66ocKNwYPTO5RTN1nN8YWzsIk4K3PKJqz
AV18UK2OTi85kKg/Jf5JK8/SJa7gB+h/d8EDfZxnvM7tWmz8eQjdfg9XhevoAJYH/0y3MbwwVKuk
YYMewiqmYw4uJqUS7Ck0CXEFHbuB58Oa7i/OsfKv6gUabQ0A4WWOHX8J0W4TiBc3jRIAadCPgo6x
qwQK/wSFGELHWl0sCa/TBGy/ZEAoqVuHBKTpbh4J4L0bm/r8xkm0CALUC0b+Ro4x9VgxluF/oQSI
dIjcwMUlFpgM6xQoxy9Xev6JwGSMV8EXhmnMnua/UdOetqECz3mYwo6WoC8VblkzievgnWzhs9Qj
2NAwH+zQQOFl4DZVZqgjKia4hDw0ZBT0J4p0xQgtPya4jLEbBrYA78VuCDtB4j1iFaFzoWnBv8p/
S9aPf4VBgEkFfcr2u44Q0dRpMLgnMPHMnQI/TrINZwV9StwBp0Uv686EqPQO4bzuQzLQRa21YZ/U
nMBXvZ2uOHyL1r9/GyAcAVcmocg/In4m9K0J5PSbgmf6IQr2ozclBUrf7BMHGQlzDxT2HVpMfgzi
LUJGrITWqsaJDvEbXz1l6yny3ZuSifoz63UILl5RURwApptfCMhgjemXUtaxKKJfWDZgGQWrYWqt
B0PdQzDD96WeUodpD/ougYGFzu+ZgizwMEpIgTCmENzCSUoHXQU+S0RFoMGKcGT7nDcscICNI7iO
Z2jc4uu0OaPZDFyhvjZIoCoUoKQJ7YSBs0iFQzHuN32POk1uYAoEtVGxbn+ViEpTh8mC/CUZ0OFl
JBrvDhAdgofr1iw42nDqltqlJGcgFBHL8NohJjU9ow7HCCrLyIxVobDr33K3BO+WkEX+5CNUhmjV
vZ+qnAmqG9hX5KCH1VDc+YmtrglHOt+nvFz/esAPHrSI3sODsQ5Au97kDPGSS4t36hVYdJGnIbnd
lmCDlARmAIdZLzsCFPB/fegVLdjRJGFfnHQPsPxW4OPvqJmI2qkmwLN9WxCKNCYIUQyvumHbDLbM
iFvqFW2lnis0D6AvC9KHcGBJNvBeGyI/Droo9e9C0wVqaW/jpEm8Wl8hbHLxIeBiXZGNNEMTQXyO
iOsp1sP7hp7JH2m8lj8MEqKlElmJgNMVkRVTTX2i5RMsmqcBGotuxN/Tw2cAL7jQHTiYEZsn+CmA
2Ibd7ZAo7GAFIgN7NYXYgT5PYMVnkO+wTDz61cVjW2AIf8dJCYJXoMwREnfyAvDdhhEZiH4UGYgd
w5R/FBpI5GmGKzCeaoEGBxOiyO3ztnsIlmCv4IZ/4aAA1uKvsJ8oc6VseS8hiRjVmOzv+FYubwEY
GVXlTnc51KVpnxxCiKIACUthfqbYRVs74U1YKz3kC68DB6FEm7A5Mw0nGR7rDDADjXru9x8WshiH
dsQghuFxmP1QZ1O2Lfd5B71cqSGyqLcY3VsrmcnDY7DT4cHBEPGtoBzdsZjn5EtguJwOExSLa4Ps
YZD8C0aN4IPBfefRyiHPbkOzu/wGln4ErO71EP4FA5OkBzIzuJBNekzUW2K0xr8ZskL9kpyb4D5R
pHCHnfB0NuhHseZb0TnGBRZnsS4+OtzPO3SRfB0ucsfV05RKJBD5InUZIi+GW+hehUjzA9vcIRQg
hVid3e09QTFFwtX4kkidfJloW76xr+BOpTAcRAfzBoq3KFLr2YUqkUjEVflVAbIX0Q/auRXJrnZG
6+fRFuJZHeNOwEwCxJUHJ6c9HLQb3KcdJJ9yfDSzH187zXNwzYCF7y3p8KEz03F+InJd3kfCutt4
3Ow7hsu4azSJrD8XILg+N5YnSJMNNu5r/PQor1vosg0NuoqAGfER0udgXRh6Q4dIkac8zIMBEtXc
50036v4VWCRknGTuDKZ5eCvfFboviioTKfvtlHW0zksJZIvSDXTCsqt4gHTUJFMDadUw3y667x56
n6ekcjaK74FJTaxB3dL+Bq0CXvI0KdE+9CBH7qA/L58d9qlEvcBPvKs7id28ymweuJOJ0eNeSvDY
7LLuqxrBcS+YCz28rAbIBZe0LvywycrDzPhA4oS0oPXx5quQJNitl/DES9Zd7ke2b1J/wqUK+N7c
Mdw+OaS0exVNPNRtUdA1OOb7sMrGJzIM71c8oOIY0qgvq6AA7f4Ga44MLSyi/DaDq6XP+KNxgoGp
ZPP8ukUqfBqKWDyC3Hd/8OjQWKdYeVvOxbJzUQ3w6PwD/XvsMByn8370ChTIlX5x7JyBuOwPbuOw
qfLc5N9hyXbIcoTecCDh2XQ7JUiW2dM+eJ6yZUVccCSibxvJ/SXIVa/fQwuRxGkqaUmOEhEu9uQC
apZ/BQxFknqj+AXbKVh0dsMCHW4PRRfYf0tq959CmJVCl5uzFchEVrDDYqJog0g8EBJcdRw1NFBM
g5fNzL8CQhiANlMykAr3cPAFwbvHZ1R9ZirENIPU1ItJTntPtayyXByRyvRPQ62hIBMlwVBd1YQa
E/t8pQw2uYMLgRRxeKTzVPR3Ec581soyYh8w1TPja7EgvQBHUdG0EUES36BLG4Nn6DrRHVd0T/k/
B1+5e5ZHwMC9ZbgBtZcfwZrEpub7pkirLd9f8jWNVnwJhtGGMdOrNunlwJoo9mleD1nnUSGQL2+a
XqWgo5zOAFiGuME4yOMBKJNimaHneSbiK1jYBMnCNMI3Nsa1lx7XuUeIoOUBhL4OpxNlKygRcz4X
8V3GR/lhoTdSVTBBHxYFOfWQqe8W3v8+hjIhxbzzAkfrPT73ZOIUZOtI6SlIuEdnl4egWQ2gcvaD
tUDTn02JN7lOrE/jizDXb4GhXz6rjWRPYylqXIAxfp+A9o3pI3hvgzUtzkMPqbOF397YYl+A/rrI
x+nFb3FuAXHBh+skyCLu0JXN7rAWhhb4jGX4E9O0ex2sQTRzthFA4mswkcM1mlEfZJlICOUGrL22
MY2KDw7DYbABeT6iUeukHSu5p/KbDMHyLgcyQetvY9h9ae41Pwo2AHHsp6KzhzJcrT3wheQgLXgn
WIsqD9QpFWT43ubMvmJ1DlsRvJ/s9dkDDgDZxseXfSmRb0nTGKe6yPQQYKBI4PLEoXDUTVaO3X9o
7eYMUUMjfoI55WjrgQGL/ZTQIdpblAiOCMtC9L7KJ5J8o8NN3C3kQ+ABscwYvlM0ZR0Qw3COgZ4O
0TUoL9/udQqBez2t0fTHQcn/QVGXwIpn8XwFRnlSj+uYLChUFEiG6DQ6mH0z/yPvTLbkRq5s+yta
OYcKjcFgqFXSwJuAR0dGkMF2ghWMJNH3Pb7+bafyVZEmBqMepm9JA6WYhMPNrbl277lnD+VFyB2U
jWiynHee0Q/TDh7EcCvH0ksD7llRd6TlIUVdMZNV3ElhW8apy3tK3PmwXttZLVAi5bVAn0KgmR5c
SlEAwte8+RYPsfdmlNxr9wjgkKYV5coHGE7Lb7HaeQxMEOXYpdFNsrn2s0Xu/YjG32PfVIhBJ1xD
igN5O/urkeXz27WLO9S2rUV2c6CD4itSgqLaN9IVRuC4Mcm1YZ1DolnfGDoaOdaODIyVJ69jmmHO
P4LMnzIj6z6HtceyMkdkClGNqAZ32zI/dkrO35Ku7UYitNqDt4x64zYLcY8i5doY1oHUfDxeOLZX
NcdoNCoCOoIbeUHya+4uktHPS/IFq1cHkzk38z7iq/p4zlSl9ypUGAXdxAmlXUrbhTvvGlvU0W5M
0G3s2mpa31QKjMmrQaEH3LmM9HxhZhRNOb/9dTwW7hBRPin8vHpftGed0rZ2NK1hMBxci2/knxv6
6plInL6rL0KV3ddtj9f6BRcs8OfZdM2gt9Zil8wztSSUOC+0alrnt/xV05XWIojtS4RCIzEDCTmy
vjQiFm3Q+wrZARqBuDkUcEG4lBj58oXrd/1kNbloD0nhj9NFzH2sOHLkl97l7BpyW8e0pzUWTk6U
VB6dI+wptPZg+7ocrDR8oQPvmf5L3QaXS4KdKZe8S1OK4iNlu+bLTNYcp8a+qVckLA2Zq00/nW6I
G8UNiCvfWQNrmqPrxchZd6K13257utZKaJnOVOJauwb2gpOA64zmpWlWyQttqs90+0mtl5BcrRnZ
qUQPlNbm0ewBN6fWi7iu556u9RLmrV+ZitJuUFl+USO4Eh4dC24av+BT89zzz///D14dQNEQ+FCe
DhIWo5mPu6Ep77cNu7bcuYU4FQrgNWApfkp9/xiORJHbnq2t9RphD30c5zJfJvODXdrWka9RnbY9
XVvqc70Mbm2m8HGI8a6rqGkvmlUk77c9XVu0GerIhHhjCZquTf6UeMG/bp0q3mbJpByt394gSjIT
2cWnqGnEg9UQ2+V+vundlaMtpbBKHJyZGx5eYt61KCc5WvZGGzXlaEvJJW/jeq0TnbIV9R6Fvrj/
lGeNVwRbRp4g/OfJrnqKEzh6+4FqTfOYJWaz9wqxzYqA8vfPT7cmOk6bnkp0mEjxcUJhFyDnWz/8
/t3PY/Dvx49ytNU0F6HtCVLsQVpJ4yaas2beEef22YFyVEOsYNVGffj9Z/16U2BP//mboCgfM2WY
ip0/kYeZSPEUcYm9+P3Tz3PlV99EW12WA/Srr6foNJsE2V+9kRaCK4t+pykwTFqDjiQ/pvLKM2ko
//0nPjd22orrCpK4jT+GQYLKbl92rnB3Tp00ApiopTJy5nKMjr//rGfGTqfCjrOK89hNjWAKU0KD
2CecJ8Ns0mqw7QO09R23c2jO5HOCtjQVkbnXn4Vcc0OSZdsHaGscPp+NrMcIg1GGycepKJd7szX9
jeNz/o1+OHAa16azdCmMoGsq3KjHxTpQRXmJb/bc6GurZB3nZLLFUp4Mcxleuwvl+u5cZ9k2Mtq6
yEjYyCzEktu13PCyxXf4tu83HvXK1taFH+WFS33fDiwYsTO9d0nZHoXTiBdMv8673C/Wna2tAqeB
Cc22XZymdfLdXe2F0xf6PVc6hMFWbtw7dMNHlS9T55OYOVHkTE6eaaGVCZNw23fQjR7LyPANKmTZ
qRB+sROm0d/kk2k/RNHafdv0I1va9K9Xj1IIm9JJTEl91Xs06CCAjR63PV2b/qGN4Au9XXqaSHMN
KOtmJMRI3yJ72xzVHR+LdnCbeuYDzM4b3nPhqN5Qs0YKse39zwvvh+WbkjFi8aLPKkVFK8tMvelY
whBNL7Y9X1vAZA2WQcZdSsPdOlFNXsiforUr5Qvv/8wi+G4S/8P7j/NaS0nn7Xl6lheDKcz8gH2o
u9A5JeULP/JzH6KtZK+NPCdf6as1aeOB/YWTVbi388ZN9k5EUHXYNlbagqaZGtcGc05PzlAL9CeN
vcfWZCNxSXdozKSgkDG3+FXiQIA6F+XRW9TM8uOml9exo/boU8Upefzc2o9NjHl71IhNlxqlWzPm
0dRLmxTxaaL59845/xILhgPbppBuzYh1iljRUyen87V13Vvlgk6WVuXhwU+587/wKc+cZOZ5bv0w
UVMKw01dG8lJmnGf7zISoaSZDUdtpAyZ2ko25smLU1fFp7QfumMzQLUdZ3u/7dfVlnHtxQpZr4xP
qGv7wGlC+rq8ZSPYw7R/Hps6Gyegh05yGsj5kXHHAQUPmbRpNo69vn5N185b3GdPUhgPS+EbNxat
0S8kkp77YbVVSyuqTW0qSuhAI8FplVx3FhJjD78feOv8mH8/5T3dlDEyPCuSeRSfvLWhKBrVirYg
L8Ope6RTV5EkGsSXLouK5AHPSeNxKSwTlc2iAHJsuj57unNjnxlTjawvOq14ozy6U5+9KqPUe/f7
b/jr8fN050bLadHZQztDhyfsS69rugN61m3nm6dbN0qSqrOL5PfUppF/7UyuG/hL9iLg+bmX11Y1
jsMOLnj85IZI/Ws3gr7Vj2G1CZ/k6d6Nc9i4UVNX0cnyw28uTd87VwB33zbu+pKWc0+Bgat/M/TT
0Qy5+s8T/Xa/f/p5AH41bbUlXQxLnyjTDIOwBBy2k34RvqJqS1WUil7nvPApzw2/trBbIWxcVDpm
5pTPUZBSQ+nQ9uTdCwf/c8/X1jbeQjJ1otXAcM81DoM616um9PD7IXrm4bpNI6Iq/PHLwQjWuJv2
NDXS/7iE21aV0m6VDb30MlU83O6wu2mrOrum9dXdNneUFlOjbJhGKzX8IE4aSvjzal6i29nGa/N0
j8YCxNBa1YqWpL6QFx71qYuQ7smNw36esT8cxElBD/i5m/jk9JSCK5pCaFDdRlTwdIdGOx3xdzY6
hr3045uqmNRursok+P2MeWZR6Q6NDv7LOI2s5Ltqb16oQrdRf6jGnL66cKmmjQOkLV2IQusEap0b
vXTs00iP5xEd8bAplvOUtmSHtGocP638wEvTlAqhHwVTYZcvOPU+N0LagrXU3K/0ALLttI2PvnCk
j28PNHa0d3GJ8+emcMjTjRijFRuIuGd3O1c791jGBDNwr22bmu7D6GG/mEVNcj6yMnq++yk/eqHa
BrT2dB/GhFbuxqhhqLTSmj629PueVlwL7n4/Q5/Z03QGqLfCn09SJwymehI7b6w/0OZkbRx1beVW
tTuX7crDZ/zrd6II34vU+LLtxc9f6IddIRzoBIj8PDrVa5hdOjDTbozKozd02+O1w9ZfEEPRjRoG
wiyfMCa9zGtEcNuebf/86r2iZuIkCa4tU5rddG1Jf4iZWHizbHu+tmKbs/kZzpIGRrmz+z5MhP+Y
Z9lLF/jnZoy2YkshJv/cjROs4MlvcjJlp3iwN56xes2zUMu0zDPH4NSI9hKNnIF4we5e2G3OSZ5f
BDl6mZMylZispA4DZ6YdegGDx6Zsde5FjUkhvaLZNl9hT2rnrZ3FuHUX7flYyZLLMMlupzVJNqVo
PL3gmcwMt02rb5DX9hz0GW0G2HW8cJg8N0TamkWwnBoUU8+Tx+w/YWlqobIYF6ffi3p1qxu3oaV9
2/6g40BRQjl0diRhkDdWtBfCpxeQPphN9zxPaktY+uOCcSTDhKyexnQiiPKpsVS4LdaX2ip2C2H7
C94PQZk65qXET++JpES07QqnYz8X9GyjQH8WCFe+SVuz2lO83ZYi9qS2hD3pmzToUcqysQI6JoOV
HHJ3WLZNT5366SSlzDFMM1CnobNLO2zSnbx3NikuPB36WU30/I60jZL/pPM9lGOIoqaKNqW3aZj6
eWumd7qtsVIgxLci7JPUVOYu/jgWhoQ91iLptqmp8yfplRO04jB3rNEOaT+NpsvZlN4LM/P8sr/Y
5XTIZDM1lU8rhYG/VEJDw0y41l/j0xF1qAxjvAbKLsehDyvXLH1h3J45FFztNO59w+3LZDKCGOvu
Ox/FzcnOy+nN7w+0576QtpKdPnEwTfT8wEgUNJ11cR+w2rLuTYI5c0+Xbf3ezPP5hcTod/LTr8ZP
W9mNCtlgV87+ymxkjMeoU4UHgIhleIeWvrizJPrMy9bvXOsmNhLoyCgEbf9CVc76IZ/xo9xHxQra
c8lKc3yDakn0OKicjdDwUpHTtmNex6q23UKKL0IQV/SR+NyibMdK0Our978f9Od+Um2TOPdpWhat
thiB0SVCH6d/Qjpm3G96ug7JFHVOQC6akJcfv/ki/TrBJNs2MEK7SjsqHZG99Fx2zbk4mVNLJ2SU
b0xQ6YjMpjAVPdpoGIxxfC1z4z5MEB1vG5XzofxDUIuSH3dSb/SDfLKeoly+c8Pm27ZHa+f6lPSq
oL2biCQcEKWO+XI5N/W2orsntPUvpzGZ+4oXV1b3lNjpQyrbF2K2Z+ah0Bb/krXUAnHWDFD7J7Sh
mRNyI8fcdrsV2lqvRrIZoVlyziaV+OB4hn9HAkYG2wZdi8TpFO2x0XT9oIywRSgsuvfidu23HbQ6
/3LGeAIHh84Patl+7evu8zJG24ZFR16y4eUdmmaaEbhkfThr1E42JLNtx5+ukFJxHBLd10Zg9Sp5
l8Rh94Eed29bhKBLpNKwo5hl+0SVSva35Ovo3ZK5c9z0k+oSKd+LSjDLoQrMtnTfrn1bvTZJv2yb
MLpAypainOiq4bLfVzREGX6c3/Y1trzbIm5dIlUY9oBWll0gkhLtHsCuVxKb5hfG5ruS4Rcnp66R
SkYqohhnorua++LJQ4uQ365D5XyOjaWrAeMtd7ZZH9FBFI/hiLewzNHzH+04XIz97GPoFtCA8ZRA
8WyPUgzZCdcXA+u5BCHgvuD/wbl8bd2HpOuUeOGtn9lgdLFVms/uUM+FCuhQI69bGX5b0mwyl9tC
eUfbBObZGIos8TjqEoEDGLaooLinbONK1Y7p3GmidFpHFURTQtzhR69Qrm/MPelaqkyd73yLFZ67
lGiPQku6K9y13rZ/fadr/HDaZSMEEJWSSegXgUmyFYZHM3GbbVPdPgeTPzx97D1UwHRTB+QT6ley
jtXb2NmI2PNs7aSm0Fx6YT3w7hZGUPAkaCXvaKfatMnonF9PRU5SzGy/nmepRzOJ+gu7jsO3256u
HdaDwL1XKsLpLKJd1gaysfZLftj2cO24rke6bQuLSCA18SFpBvl2OnfMb3u4dlpjIF4ZCvBWYIBA
v/CGrr7FRNZ9t+3p2kJ1xti2zZTIzndEFhRpjPFxHb6ku3N/fSvT1V/zOhquqAc0kPSMf3D61ni0
18G4bmiO2sab8nTtl5FUq8TsQgVz3uaXtVt2N5Xr1ttWlK79wu5oKSts+4NkkJ+FlX/yimbbHqxr
viZhufXUY2Sdr9K7jvIeb686M7fFGzriV41W28iMIK8uJuMC6GBEwtUxnW3dE54u+ZpSF98+oyDM
643kYJjmDVj4l+SmzwkKLH255miMpIU5tzLb/OhPCqfLFfeMs7PJKqcgdwzavVojzoZLkLp5eXRx
6JpoXqdha9vC+96T88NmiksLd+J2UsFk+OaRok2JgUiysYCia8KMQbZWaKwYGrd1+zj1y4pvw7hs
u0DoJOBituixV0xbgV2q9HGGa+S0sfT5/Uf7YWCWEUtWPPz8oIqd7lCH9gNe6tsInJ6uADNiiTVR
S34Uq5LmONADfJpl/VJ70TNxjy4AWyuJuWXYEeM3ET4zfWEfY7mtx8LTFWD0P0yStJMHdrzoMtDR
SY6HQFVAy9q0WesisGgal2IU8EsqmsD36MyKN3GR9Q/bnn7exH/4WWsjb8fVbnAlV218QuISB8Pi
tNtuKLryi0zcHGG84ENWrZKLNBmxGurmYts2bWon8Ar4fvAlv6vbtpgadbXNXWWdXkguPjdr9CO4
dCvZKtrUK0/dzf65AVSa6bZjwNROYCCwHMF54wUQNtIPyLud+2mo622BuKmFyq0DK6xOpUTfvSb3
Hr3Gn3yn6jdd3aSu+7KxfJtqM+Z0VD4NsHM/j5+AahM3b5mSUhd1mZ3D5Uo4MlB42EXHhDtohK1O
Fb3Z9nwtXnZAKXm4x1HPUIP7Kcd57qGe1+h+29O1eLmP+gY6TcI1hVPpre3l6g4vjHXTcsV26ufl
WnkCCyeHeBlwQLNLpw4vurHelmeRuqoLN2UBIyn2gsqOrKNfLMYNAJP2btvIaMu1CX0nS2PhBWdF
/aGhkfiAGZO1ac5LX1uuY8n2253PJwzxDoUEpGO7WN1se3VtuQoHf4t05mY7AY7HN9u348uiBf+z
8fnagh0jbGbN+ny4pvX7pW4++YXzZdOr61quLJyLvM/WMOjbpPpQevWaohkzM3tTyCl1OVe3lvlk
pKSJpoxQrK9hFYp02laD567283wnKYdBsJJeEJlOxi3LL02wKvhlj5vOEKkrurAzW5IC9+4AiFuz
G+Mi6PyNtzicn35+ezE75TQsngp6odLsoMJKQturlcg2vv357Prh9AboqPK+VUR83gitqTZBbeKe
vm1W6qKuzEEZoiI2m9rI4v2gso/2ZOSbbv5SZ+52zpDiD0ygvUxWe2nXiPVaM92UK5K6lAs/1hwb
PHJF/QpHARCIxCm5fYmL+v2y9u/ZP6m05RpOi8yBLPlBkvlxhDzYccX1NNP0ea2svMJHPW/eR8u4
Dvt06fDMDI3C/OjX1Jiswen7d5hzWx+jqR7qUyhUfZmimnuaw8qHWRfl89Pvl/55mv3iNXVtRjGl
xopHCIfFlI/v3NGwsh0MaL/Fznk2Pv7+Q34dJkldcIahoTMW6wxer6IxEGoIyLp91IYAwrZ9gPp5
jrs1L2tPRKhziRu2vbjlo8A1/d22p2sbjGpJiEYRiBnRxK8aF7oaqtrHbc/WQoFuwUe+7koFE88F
besl3ocuHJ1Ntz3paZuLsjij8TWSQUzjnr93oF96eAPWaEu2vb62uZD7sPO6btA/9dX6yRXS/ahK
Z9w48M7PPyu+7RPlbdSWal6TLyMWqJddiH3Utne3f3566EU2sveYDFeYgXSMUoTAu+aMItu2N3pa
RLDYXjv7FQeTUYCQSpzWxqUpeWmHeW5RaRtM1IBWDgdUnLjv7TOq0vXabYuTdN0ZFu324JmlG4RN
jWl121xZCUyHTcOuy86AD83RGBpuQGPyRJnBah46d21emDL+M/uZtp5y0PVOjHd2YNelezktjvhq
921nQjmqLiCMHqp1ehsPVrjDRXVbhlpKbZnRDY+R4dq4gTKm9covhJp30wyWY9v2pkvDlkxIDBRT
lwx4RuChzMX9NORWYR63/STaOpsblB2JYtBMsip7x2n6vWPU22rWmNP/vM4a0Qi82RBYOWYFoGKq
nlprNretMV0ali8Aa7uKhwuRzvVuHrJZnOHi4v22odFWGaQyRYKCXoHUU/XrVOF+5db29HnT03V1
mKJ4KnDrlkFXObdDXK4HK+7ibdGTLg4rVu6AU+qBt1oWK8B3Mw+wrw43Pl07FOWSgAFSQgY++pJd
JBwssv1224TXJWFJ7zQ4jVkiGIq8ORZ5hMLNGe+2Dbq2Wuu5EktfujJwl+FV6GCI19WgFn7/8Ofi
Pl38BbSwb+M2lAHWwnl1otTZX/UyVvXOXuvmTThOfQ/MRdRQv2wQrvilJe1wONc9xC7HGajZ+WkG
E8zz5vU2WRoIdWttAJhQJZiabFRpvCl7JV1t2efkCQq4rKQlJWI1oONnY9B1W1ukdLVl76L6R/EV
y6DBvZxj730muo0vrh2sdKNiK+2ST53W0A7w0xyCosRG+vc/oX3+/r+IiV1tzUNFahaxEpONOPUO
EGGyIvqURFUX7VWVwMwZEsO6S0xMl+mjdqP4akxKLra4MzYO5nbRYIJFAUBwMFBRz4cRwirozR4M
ZDY17rQDjzhPx3Zd5i+wYL2DYcu7eSDs21mlUTx6ZWG2m7SIUi9aW4ZHUt4zZTD5cdzgyummuDM6
rfj6+8E6n6u/GCu9bG1APYzriTTiWivb2MV2rDygo6sPObUSDwuVjG07sV7CFkO6TEXc4vOYlemF
jIf2s99b7bayldRr2JkLpr2pbTKKhhwu3SIkn1BubF+Xeg27VHUHBtTmBJ+YqPsM681XuN5x8fz9
z/BMMKgrCFssA330oARVFT7RWFzFu8oGp7jt6dr1Clc3U/qpcIOqHZ4sFjWWw5hab3u4dpBk50xu
tEo3kPgO74o1eutb6mnbs8+z9ofcR+71cIxakiujcrvrMmonlqSpNr65dpCQIbYtr21lYMJhe233
hvttxtf807Z3165WbtKlHr6o/KSjsL9MGe99iJCHvdQY89w2p2sJaT4dCvIPkjKzl9842TR+ynK7
zY5lDFENLlmfPSD8Vq8KPGLFdV70Zf8BY1Zn3oH1Lt7mq12+wpEXADG5i+muaKPYPKxLBv8G0Jgy
9lQaO8qz5jC9wnLUXfdjOFa480MBKw99i1nQCxP0e4XxV9uQNlhoihNZxsx//OA9JMgyWr/FlQ0m
HoXO4l1Ga5SHtzEWYe+pB603iF8qutMSq9imhMWl8uepRk9XlIiQBm3bNNzv07hnL9w407QDb47C
FWmY7QWZ0xqYHYKKt/YWDq0bEyi6erLCcR0dL/WUrhciqDCGOaaq9bbFirqA0s/GaBau6QarsttT
4fjlVWTLdFs9XuoKyiXEG7Rvz1kOM42eprolu0nVw3ypC+iZzVXXUHrR0PYjaExCJPg6nOBka4q4
2Tg42h5VoyhPFtnLAFzsmdSLK9KnuA6zF3wzn3t5bZNavIGSc9cz9kXUXDpYsu892ZfbwgtdQglQ
dARY1LF55wulRAplV1WzsWVS6gpKC34koZAS3Bx7RB3TauxyB6vl32+w5xH4xZ6hSx1VNzYVjCoZ
iM5sceiOSyB/Nv3O0VXmDvLb7z/lufHXl+6Cj3w3UcUd7GZ8O49x7OyhLUBV+P3zn0l4OFqwWgIe
XKERuEHbeo9tNeewQM3KXPYr/YKAjGP3Ky7A1Res421Fszjh2fcP/o+n+T+jr9Xdv0aq++d/8c9P
wDLbJIp77R//+VAV/Pe/zn/nv/+dn//GP4Ov1avH4mun/0s//R2e+9fnHh77x5/+AQohGKX74Wu7
vPnaDXn//fm84fnf/N/+4d++fn/Kw1J//ccfT9g89+enYUtb/vHXH13++Y8/zrP4P358/F9/dn7/
f/wBObt//Ld//+tj1//jD9/+u2VDKPVNgYjGcs+5junr+U+U+jvtWaYtQeCZglFmFpZV28f/+MNW
f3dsm4qsbZqglWFy//G3rhq+/5H8O7Xt83+oT0hh8rz/+14//TD/80P9rRyKuyop+47v8euj3nF1
l5IoLEMx9659qq2m/pw4PqxC3AeLE+Lw9spuTO/Pljie+eHSFgE0BUH0LnEKq3+XAHx5b5juh1jA
u8F8vwZGm/d0eV94aMvTfep68X1fFmO+9wtvnHDAMax7BbWlPsRm7n+akS58nuxWvlGGj2MsHFXL
N/eWQ6sdBPdavV0nQC7wS2Gk3BRt6l514xy9iWrPqnGapgV7BxtJ7gGC9moXlYnwDtSg6yt3tKP3
jcKlCzKUK/HBBn0IwNLGItUS9fJGtu6S3Bl2mWBl7TTQ4A06p2pQ4/ht7Tu59O4BrjvA1gTr5wdO
pwtscEAi1Nl6J8pqunL8vDuh3D7NIFOOzirL2xgW5+dRRsuVS5fmjT3Z2CLNAyYY9QRVG/4SSJhE
Vl/yCed7I8egfipDdQk7AnoBLvHxEQpFUPuQHww4IJe91d9iKwpWyeptaqOOsw4BraX2aZpwji+z
+kBL2ftWyGjXKEhRWT0pbHpAIe5ymchPeWJUpyyKxM3szc110WDG3nvu26aZKB6F0bAXg7miJl/a
fat85MXCvS2lMz+Fo03WwV6WVyID6+3l/QJ6zxAPtfLK16vbkO+aVDIGjoQAUqix+dDnpnvV5IDA
dtbUe5dnFlGLNtQrzx3KM/vEaL3mhmu/MwF3XXjr4IHNyNb71fEx/pcwcI7CwMf7sJhp96Zecf0e
rZFradP5VXcwoGYEjpGhGjFywRQym+smhd5sYDllUL/ERV+djSMycS3C1T6YUQomx7M66mLV51GY
H0A3fSYCxSdnKsboQzgO5cFcqXuQPmmcfVs3yz7qa28/xgiaBCOBazrBWpz6Cy7qMiM5LKTF5PQ9
sWtmD2IihIQJFElheICEXE7pXUhv3HSoSr4RBuyV+LOnz5mPjBb8uKcqAc2krMBvBZ72tRTLbZgu
xrUDBRRaBobB3S5b2qKD+IFn4ImSHrZBUQr8a5JG+AaIYllfrK4V8q4hZD+wFI3zelhmugGiOAdf
1ee2p3aum0IfqXE6xHWqsG4jiibvIX946lWVF2N9GqLIuslb13xIfGlggFyq6Sh7AGI71zOF9ab1
3cYbd4vt2/2F0aRWvzdw1Df4m010JemWz3ZF7FZXE+yfC4DBRXRwLGHc2xGcSNsmLjWd78tvasxb
gFH9h8hP69vE7pTBl6yGZu9alHFpL8J+K5R1gVFBVh6tSaS3BtTR/bQC7ktpC9znAF/9QwV9CjIX
vxHJEspuF9wLFUCIJe5hUsXGO9NyylswLG2/m3rzjXArmx2qQXgRlwKzfaf0J/qQR/fSCWvrGyT1
8B5RPdjipe7thx76xbQzwxV4AHQ9QkdrUd4xdI0zWiQM29dEeVbEtGrkNxFP3VHGtZ0htR7mJ6zW
0U4qMCW7rjfyuzjtl6shT3G4T5PJjHZzh9vhDspc9XqFG3BP5epgzQpibrk2Gdm/qAvMaagua4mf
y25IJxIBdZp7JpiwdJ4OiRNZn9UAqS3rrPRjc3agXRZqC6SL4DH0ycwiTicl7phyy43deODnqcDV
0MslqcQdvE7/0HDslFRzR0R7YxJfO4AC73poarehBFq/z8vKsXbhMNo3y5iZ1r6Hv3Asa6WmwO8K
7zLE3RIGFHfPV25oeTfm2CwFXj+WvOxgXh6KyK2O+B/AE7CbobiHmkBy0wd9eqlM553yQZHu0lIl
mCYm3U2hjPZDgxRsOYxiRIyQhMubqrPfUfVM3mKyNH+qlWy+gBOMqh2/Bf4t4Tx9/f89XrF8eZaf
Px+yvDoHGn+7fXz6+ifh6+OPsc5ff/df4Qux47+iFf7HX8EJ/+uvWMT8fwo9vsuW/yfKhrWpfAFx
B9QlREFAh9o1Z7BSh7MmzPcuHShvvSopTk1VnQk7CtfuBKQZx0jpHfzZ7/IgXDxvvDDzuf8onaz9
BPilvVpk7RsQcpwYvFDpqVuRw0MfQ1bXkDfjzrFhai9qXK9BCsXvQoAeQRhO8qKNw/5+sNRwGssU
X2rIgdiF2753jFA9fDbhI1yuyehdicWqLtvZbXZuY/tQkA3xNJj1Y+tFzbUtwaK40rR2aWSKI1zq
DhsI14ICa4sTd5/lW7GszoUzQkc1M9r4BN9kpTvma2sb3i4TyiI1McA3HUl11TuM3cJLAfr7durD
5WKwyxZTxZRvsQPm9oX0yJDvJ2p+3q70LOuiVhzn9OPHr+Z+dAFhRoN4EDgb5nBRxvSmZwCAIVn2
+IQnkffOIa67B6hRf4R+M0F3K+BtZ9FwWVUVnlE4vS2XhVL2UXQL8BWr71+PiSmPrWV8Z/OM4edF
hWyzNmBv0wMxKWh7vEtXuIUiT7LDnFS0E5qG/SpdLN66T8ZI7pcGVlm9tuNVO/ou+Fj05Q1ChNcJ
VOkrR1rleypTyTuwsNkxxUzp7ezkyRezEM0hzFdGp2nde6xECTMMlWEbR+3tWBM73/WQH49jbqaH
0a3GrxSQ1V7E1iU0gnJX0HdOyIk1/nXohKbYhcQbtytdIKcm8YorzPu6o+lU4FwAfSbQUZsRBNac
el/qcizuCk5jaClJOrq7sg3TPftnfZiypDtBTqN5MlqP5pi1b/LUXj5wUIRgxzH/hc2V57tSmNbB
EV3/3u08+6IYpubCDk0k3n1jnAFoY1acDAWH8BZxaSl2PtPhiPHeazHZIEAzP7yK2s4llCHD1l+s
WREHCRQ6MLxxrnYEl+qxhEJ9hcTYeRCYD1/ldgbSY/DTeyxu5rvJsNJTWMVNQDht3neAmXADmK/O
wOFbZ3X623GBMI66D0i5RZ54wbvYAS8t1iMVJnw9O2v5s26t7POSe+EHE+Ptu5r0ygHjQYeo04K5
ERnNY+u6HAP51L0GcM2MqxLvawkw/R6A6PRniilythtBmJ0s2u+OntsPAO9w9HFELm/9ASHQLJw0
WIoqfFcabYgHA+0nRmWpLzHmXQe/s5tLKzLcD0UYiYCSrn9dZ9PwNm4y8p8+weKlat1vbtQulGOL
9mpoimRfNqb6swoRFMTp4MZAP538dZO2/k28lBlxdTE8GIP44NWe/bQ2Q/2qU9V0wRk83MV1Xr7O
Eyu9ttK2vF/cZN2XTulF+6SZo+4MDxOfHZq6X+Ognr3GV739M0G1he8dzMrVi5zhdghNYrME9Neh
buM13neVBTttFoCh+yhymchsAPwY5euZDolpN5le+j5lJtGfknvFfVc0s3EFxNvPDslqqZazdLIu
i6Rp9k7hvQMRGAi2RvpNMMle9lS+kzdjkxDpS0/0u6ZS1S2WixPEp8GAQsygq31VhtG+IkjMqCya
PpLgpK3uq2ZyjrE715A55zT7U5bRQJRbQ4wvE6sMsrxMil0KBJSkSLaIm5WE2j4sSic8VEPYnUnc
6pqt0r7th1Wt3Fpq/N9jzGXahm6loFxCH18IV3ySoRzg1Cezqy4ohIavKunDL20Ibq/ifjXF3oXM
me3DGkfznZvjMjII+1PCBWefKoKnnYJcft1n9vLJNiu/4CeDWQW0Il/2/4e6L1mOW+eSfpV+gGYE
QILTlkNNKk3WZHnDkC2ZBGcCBDg8fSdpWyXp2r5fR/z/ohfXi+uqMopFAifz5Mn87/+i/306XJqW
R6P0rav1gKFuhQvppeh4JebLesiwlKdBO7UWUu5gfOmkpTokxtjvIAkhT9icDBUiQ5dsrALhVdEI
u4cDJinuEsd/wtXkUVrAeaa1bBc1fa7jbKLfGuGSF1uKbMvmpgoTa2gRqjR7F9O0hNyX5gwNTW5j
z8RxpUj+tS0y6Dd+nVidS0AJzRUS52dihhmg5T5DlRq2Lf8u+vxak1IAB5ns0GXz1/UcQwo4UuxB
Hd5Sr0zu1wPNdkQL1h7ZwnWLRMfKgHWi1WqODGKcb7ApZYekozuVeWzzmzMOkZEqENxP49pEXGvZ
Vw8fDjuMd8uld2hfpxooFJASMbn2VMadneAnq1W2QfyhtWmJ9fEARHgs5l5qbwkebNqNBi8Vouqb
gwnPZ2C51LqwaNbuKpF0weS3ZqRgWhGPyyhpl04iSGeE1Y2usZkc66ETWXrFvcQ/mxFRjsY65Pm+
lT0pg1oAZJRdjnZvX0xdiwRRv0D47ljyJ0Q5Y5/taRn2aXvELqdiG9TLZv3/FV1yu5wmNtM5D6mc
2dZrimnTyfHIuFHFJvQ2EVwunJsmw0d4wnJ266mL1O/23vY7F32TdjjDcT5t2Jy4eySbI+YNdsmI
Dc9i2Up+2SOYeCeV2cSnE9kckVOIfd+Mct3ITVuzLG4spg+ZYxghLagR2laClFWc9DGkWWn48aTG
fisvDAR7hutxLaV+GvtJBR+O7NpPvICaTrwe29zRuEtbhNgNuX/tzo56RDgtwobtSmx6hD5mAbIX
rtfDnI4FPk0D7dpavPCavKyH+iw8soOjKKIVF+6IumYWeqa8r12e7As53rVAq3iwRBqtZ72NNN3N
ZCdNDHoFww/5RLaID3mBU+PDevDnlZUErO3lrtMkxSlGLwcq00dnXBifpQpwsplvaNIjTvq1FIDL
uA5HoseNnfp3rhpu39cFc07VtYFo4A2cStPIrdohZm2HL9NBkZelTXnR+n11lXvIz9RzY4ZrzTAj
ET2aaTUF2I7bwEkXF0Y5383uoDaFNZXXSLsBiOp8N/xRStiuU150ErFpaz2B8W0O0M4o/smSbVAd
G4irzp3QVQpp3bpwoloY/f5UayAk9bzy2RQ6DoO5hzHsoQEZ4JLBo8zCgVlm8BFdq4+clk8YypfB
mwqkVV6DwCQkTkq3CbBFVQi/g+EufkYVVi29h57yWDLpoabEFlsMs4y5J5ID+PsOaaV4gNYiZUZz
Y9cSBuzYKRCFvaTVHCLczzvAWxxB3G0JBhBxqrCSf1vCdBJxeYlPb+vGSwLKHONrZ4xfJdEo2v3S
PwrXQJ1EVblDKjO/WCucnmU6Urp3jq5duNu11GFZ2x9o0+t4rXeQfyRj1cth0wzI7hwcV4UqrQdE
TXrtec+UdXuqfDQcGw9tKucN5DZpMDdnMLbzohY+++ep7BgsB+CDe6qDDBz+GFJK2riD7z66w+Mc
rwURQsvdSALpn48KSeSvlRG1kmTTIhZ386E86ihKEIf24hJnqo+UdirR6bSK6EO1RH1ONzayXc8c
4bN9I20IkISsQ6B6dVX3pXVBplRv1gIqZyCaeJV8R/q32pgQrAZsqLrzhXOqJKy5kkan2w5+bzFG
Lvs9RtCeBwIKwhRmdfCstNr8rqLqMLMWwi1sAh5AWVUz/USEbC9U2yD+NYOY1OnVRVaKL69lVgUj
7SBB7GvIOuQ3mH0Xneotjwxk14PZWlhjhwewq+6BVFB5kTLDqvKa7n5VX1C4f4bptNqUJqZnT2WY
aWtE1GalE/+uFstqw79V2FbPtaLqhmDxOzQ78vtTTUaVHPcFOJ7tUpjhCUWOLiE46W1fTnwD/jbZ
WXPRAa85o4hIh9TBSGdO+q91mml0dYR7pkQePE5tmL1Xvyq2qTv3+s6NGq8fOWR8M7DDH+u3jlVG
AI7TAqqAxpIqbEIVwiHRyrWhBxoKscfNivU4KQnW4i53UmPnpu1zmhTPbHA/2XNVgyn9UOhp1lyU
WTYj6xrcfrxWfFVCyKdO1Vbo1D2J/K7G8+Q1dQBXlTbOs6RCciNCZq0caQdkND+P+FphanUgxmHp
BBnaUhYiV76MtZXn21qjyFvrQ0bJqqd9NGo+nQ9e+nXMkWk59CAzTVddGFPeRXBWQi6n5GVotKYM
MyjM1gpS5Az5u5wYQdtZVRGutSRij3jk+1DWNxpGCTTl5f5jVcm5jXpNNXBmReeluzWI2LR+2YU5
ssuxUyGfg3Ruc/6j2iSOcvcIOHfnaC05bbNzyk1CqyGucgTLIa9+jniLzYIhHRi6b6hnQoLk91vX
GWmcCN5FsBNyL3OwCBt8OgvMxEJasFd78k096s5oJ4iECTNai1LWZNlNCa5wX6a5it9Xp4ljkXCJ
gwhcmPIEdjpfKZSE7TQvqlJxx7ocQA9jQGu9OkJtE3iNulxr1q7J7iaXfsZUqApt6WEnhawz4oJ1
QUGdz9AfH1NMbgVmVQ74u+ys83N7V8Azp8RE4LVG0wVT0xP+AX+8SEjT7zFqhwl97vXuxshRef6h
zjVaxQMkG5TBUuySrj1HIsF3Prri6o9F74A4dJDifh2sla+m2ZM/Jo9VYz9ZhBxAk963fL5eGRvX
VxvhI1AWV/58NMeXtQwW/pjGQ2/eW1DxvJbCCE5uglR4V5aN3b1z+BAvNbGwsWEioDte6+K8JpBP
Ck+cCaobVE8yPxsxoxp0gwd8sZTJnCMNWHw9FcowN7yZWX5FEXQNEhYbmUEMZD5nyDVLEQGtgZd3
+aCbeGWGOBK0YvhCuXGOKHYUsN6XtX4mTF6h22AFRl1fD3153Q9mFtgT9m0yPBVoPOAkS/cw1UEK
7lJOo8F95w50CkS25CO81tUJxcZvFDkP1uK6yion4C3AFS+UGbSJghW9k4loqDu9t6mbw1CHfrFg
vXC08gy+C6UwwzqZ8AYqihDdiwdroA9p0R0pqR8SWW0LwGHFaUy6+mgSYR5OFbiRj05AuL61Uw53
iML6/odKfPRQ/ve6FpFQrRHOPB/QpkObDZZHgT+wFhkwfhk2fdtt1uo8c3oAUOXLyJH+g11l6Mx4
+rvHpq+/K9eFdi/HubpbKnYXORiBdhArzBRMQsiUpyGCjR8mNG0qnRyHfI5Ne7geiKGx35BDy6qf
RT/weZgMILDmND3XmbfH8FU4ygGgFKU9RkzCnMsuTGgxAMJwI3JAVOAND8RGt84ak1uML8nAb3uc
WMpCowBavs1a9MtGlrGXVy4SZEkfzvZw19oZrsBcg8M2xqu/woA5L1UI4aGDn1mPwYoFxnHAPi7H
2DdouGICNG9QjTv5d5vgwinwgMEfwUGl0USZYVS0Wbm8xs2R92pKc1/MhYdHnPL7E16oE/dlrKmP
shEl43vgUNMMGBtDpuFK+K3ogTvmvayx0AIP5nsEMSFFHtxGZp6fYAQshtVXqXtsrwKqMVCfeAze
woiEFXe1Lm98OHGF5oRo6hVOYC9rQmg/gn+FFLA9+K5lQYMTrGCdceuhXRGlVv6YuZVEdY6G1Yot
wGWJ0IQpWjDM9U2HqY1wARnY4SY89K4Dy3XfiU5wo4ZJV2B5TRqsmMNIu29Vidhi4pOX0YS/+eBV
iNN+iz1sszjrVPPCWfO40pLF4GRx0iYlntry+YRDZlMcB2V14JB/YRFMJKFzlecIocvAVUtMVDau
fHbgTQgi5Bc6wVQRpueI5cKp6C8QxZAz2oIp+vRvcQrhca9AklhV7+xPgCVVWuxsZPvAPxYNTmj/
4hW5VPPQhL49flmgCcDX7QnAWJ3xYOc1tgckxMGDhdSAM2BNfQ/mE9NcBmN6P0qyy6WNIo3eLphm
UOht9T0SsZmLKjFDe9SQ1zBd2i8YxxqOHCHXmxXmEKoVGlLER9gQ2revgAfYssRjb/ag+9uvqWwe
WNGZW6Q3ZtGKgGTC9l0l9j6dt24zX7a/B0JNKZ5LZ/x0wkIdaT9zGyRWpfLvKybSYzZGtGHyTAmz
DofMl0GOgiBIPacNhRzNRxBV6BAvMElkLVKwqwyjk/+OldA9z0PQ1V9f8dJctOLK4Z2HUuQnaIKn
VrolWYph8gU5CY6WqLd4l/e8eqiHqYmabH4xNUbMEdyeByuWAhvaBYlbZwHWtxRsWR16JWnQxu5K
TP7a9l4WsEM35u7FHkYggPfwqp1r7DqT1/yAV56VPI5DSc9XiIUWzp1rtn64wqzUJubWdiQDTsKe
CKfYZvMBYyXcY8GUJ+b+dxgLcfWR7pM5bFOUnvUk0/gVbHEyombPvXm3Iq7ahXaXJxUCqLRCFQaG
9MRMr9CrhlF6aDVGHX/AX02fGkHe7jBlOx/dwjDjFYLpgVU7CFnBRqVtF3zAYcquooxxffwNFsPz
OoQyz5oIVcgxXQ5ZFG32wqPOoe31bSgrj8TvUZngwgvqTKJf8BtUpjL/wrZmNMEEbrkVmYGOJfFY
41D7CzzreYfWsguZiCi7L+/hGVLpnXCBOpeFoVQMoXW9WYFa5whyBhmMf/lXsDaU9T3zu5cTWMuF
7UbIf3fC1jLuLD5iM31FbbNRtwdfEyuAgoJupxYUMWnlxUqlZ33iBo1jo0/+iuFEDQ05WoZT8Fcg
V/tqiMcZDYKmR0FcTpZ3bqcDz9D4z/gd6NIeg7ku2hkrwtOUT8dRFHcQ5DIdZSrfyiqpHwQcxx5c
miNhDJ91mERRnUEjgrSBxTPwH9T8fwD5MrNIb1yrLRMAyFfclyIR9wuHtw+0d/pbXkNBBf1zJCwM
O/8O/yk+B+A1oLf+DQa0FYcVfF7nAdf2XV7Sz5bTfHKxEQW6S6/fAkOTYd5EJb6+zkZr3KW0uVk7
AdTydywrh6/UNsQON223LfpGbk9AcazUJ6lnd48x1TFewWLb5ySEHANpe/8RYNRz/uQVg3WoSd9s
DRsynhqTJoif9+vtCiGzBnqPHqm9v4GRzG2HAEH1YvMHLEm1AVGaT6F8SNq7P+FJI7ftS0jC1O0f
MSWZG31wXEjVat0AGXAYpKx9CwqL3sBINm9AJoSm7Ax9ngZI4B9Ic2gxGuJ2cxZ4aObFM3fQBqBz
sYWELAkyzKMHU5P7YQb2aa96Ve0SPrRPKxQ1yFDj564d8zgnsB7/AEpJZTUoN2YWQTM/bDFmxA8j
z9wQ0swNIkNowG1ZHKd0qAPNExr3nQ8RjE2vofS1YqprJxwMrQIEb0OwVNff3wDXtBfp7WRjioYz
VE0req0TcZ9UqbuF0ofF/VwPMZQ0zTGZOhnWtrz9K6YFTosXMVxwwrVoG5ViRbbI9LgizDtbwO1M
3S3gG0R6kGuNxD/YDXgko0evcAG5ysi+2ObFL5irXTTsBsM4uGly0Y/QkeUwWRvH94AXlUCP/eMV
8mJsZwvXBblZYO8w+zt/8BP0VnM/1sVmIM78AQJrI3sSXN4OuVkgRYw2G9Mu8F3MFlvxXN33IzR3
NgQtwT8RspMVLIBXww4VhouDFih5Hv1bd6L42U9AufXd6zbLx0M1HnmD31YknxILow9rswjSK4gg
YeoOcD3hUxTa6BzTZKiQkiJ0H09AWqiGB/aNGhcgAizNB9C9yE3qggVJmyJAaA1075kP1vNbmubg
OICnYYM6ILMRp3/Zh0QYNDK63SuspkLicCijpcv0Hlo3s3fmQiJV9PN5zfVVbjRzzHmLp+EdzLYs
9QUP1BOBsTggFpqejdoMBcoHOpbHhHW3uerOel1clsYX2vv39tLAKPHHTwiOqKAjyYbD6NWf1pbV
gsRtM5rs+XwF46NIL7VUxwWPm1kWgr75DtnF2WBlFysq97yCBJjzuV2R+ex8sxN9z91CIm+uygFF
z1BLomtM2BhW6bmx/JoLTkfw9y5j7P63UN11Oii4pBNRtLSC93i91cWNAwkYjJDmoJfbahyueAau
I2nJce2KtWN/06IbsgL4VlkkQAdoxfDJ4N2Qmu+GcAXyOUIJISJDQwlB0VAwjPlZhVzkwCT6pm74
Cuprq8CBKw9IdrDDFdxP/g2dzeYnvofGL0gxhPML43cmi9xWnQ8Y5/iI84tS7Fz9CHMfZKiK/MnI
rD06HtDemd7XuqZ3lZvG79H/RAYIbfVWpE5UQmf0ph9X15cyQ0PZ6di3FfGvTEDGQgduJyGX7RXc
SkIEoN6tf2v3BqhupuKVE7AGv40Sy9qqsToYQwn3mJo8q6kIMi85yzgoGCaHA3y3w9Ysvw6ufPzF
FHDwXRY3o7W3Nwyu2JsNZBF1FrKiulr7eZM3Xtqog6dD7iaBbWTBLPrNBwrBKvC0oZ5EU+qfNAJz
5bltZRtKsrNfbIKtuQzum4VOwOl/HCd2/pFRoAm9h4PvAET6k1WoofkPILFF8b5QC00KWb4yo4Ve
gJe7DMAxPHjMxNdPdieaIYGKrwRwjUVp5CEkCJfmOIadYfuAfVkExmEvJhfeFUyHK/2AjJS486Ef
+ScFMWvxCWNRTiDI1EC8fWjKbA60IvcwvdU7aUyHNT3Kny/W5uQPVqJwD5CyQsWXhwkvv/+Tm8hy
AbllgZnXtq6R8MkOC0cB/A1+gHbHlafoK1KGM0FLdWlkChcsgJxeYMJgxrklPk0hNbuLE2fRNPll
DcOG0NS1F0016hFZ15ilJtuVv3Cs9KFu2y8zaznqTCmjebAxFTVzXKLECNtHVRESjN3jK7UhbowR
VMJCbqTSbHFTQWjdw6iczRe1V2bAl82ZTm0zSMb8pUdnKvRbMIQ4A4JXrgOY/KyS6Oa/dkx/8B3C
NOPR2c1iNIOV95ga8nViX5I8XeQdUx72Rn7GlIYiEjrnlQsxwPlAixKudIgzyB7q9vECjQrs/Git
/uJE3Fk/Tx7f/40WqWYHvaSeHZdua4k/AjlOTWjwZf6Df/JbWHi3BPHYvsB/w4E5GahM/0cTdiVD
MAOI5PK3lAntrgnI1bD1OVCO+3klTpoK6hJocYJX8sSAiV1gUXJ4T6A41TdDpPUPDkU6yV3ZoW/E
dHJRd8VxpVKkY6PZlh9F4h29njwtrIrKDozwF7dDi9z6PBfulZqLeGVXGOu+ULvHr2JXD0t3d2FY
pPPo5KCgfpEsuuQJCD0v7KD4KIz2duFaYHtvB1kjs8A1BWbyACgX0iUvphiI8WiIgQRpjwMUIHDf
tvXdyr/4AleEy/H+nxyM05DIhotFuHaJHTO0hYOBhIWK8Zz6AmP0bXDqGJeGE9ut97Q0jdHHgwFA
0986TKMLQatgZOzixM7okp2rCcwS3FgzxAT14dDRs3KuJO4UMDUYw3w2F0WPETS8PLMbGla2OYRr
t9nzUaSTUk3hewYHu91lClUtphF/sji9Q86Qb/RK5PhGdlyYHW1cprN/faJzlB7v/cp8eWV00kyf
Y7vb/oHUwd0Q4XRC0vLtO2onYewuf0A/uMeEACYXB0eAvigLJMm5Bw/ew8GJ4iF5f4mRFtzC6Guf
aJ5s9CE7Euje/qR63KIOK5NU4ZgYZ4NUh7eMjwcBZ2p+Xouyt/3vBJIeWLZvlh74O+rHYdkmqcdv
6KjcLAzQ2BXPHr+3+fCRB2rFZT8jxRZpdXYg7HOrkj5GAerAd8rvJ1oI7i/h2OVWlCSIY1IpRUfQ
7I6u2X1aeaKKGjoupY7nvGv3qPI+i6G+bJSRxAryOUyocIG9AWdZesNVejUQ+3xtufc1kr1TdMtt
mwS1xx4X8SDt0+84+YJ3hNIwtZdLmVhxcHypf8smTIWNtg9StWuiV5IpbyCs8XHzFhU6YLQV8VSO
dx8Ip55RUIHO88I5aTYfWI+DeeGdPKHywMkhF8q8L6a1GaDaHZtPhkCJeyKhGmV/mjXbn3iopM0f
XBzstD7kvS63pq92r4zUOBkcxrtQWPROgukWlh4BjrGJLawUQe0bQbPBoXxNQLqDmoJQlcdcJAKj
HMTdMdlcmtYzCBER5tLwY8hJt5DOQgOhd2Pp9LFCNeemc/aDsoIPJFoKkCQEK2/V7oZ6JuHc22cF
VO5Bx5wyIJh3Whks4VahKzGM80YpMBS36Th6wXsmyx/bT5MpZtjR/JQOGCN8PWiJgIkZyriF1WoS
79xHNyv6wGz1+V2aJS+uN4bmnLah1SIx26ePFeZBoNlA133huQQaHWHhI69+0RrMFbtxWl4Gq97g
F98lTD3ufR9F4A/WyzKvSdbocDLmy5X88hQqC0pRhiwEmJCovMalc46YA+zYUDPMUwMbBynChQ0T
FvSB5sSmzVy3c+Qn5VYQV+1ocTAxfxRVFjS49mQc0C3uItKQs5UZU2KCm9B8PiZLAVSNPwgyE1qh
eEusQW6YaeQB+jd3MMHT2ESucg1GxC1hs9FvR+GZcPmgz3Jpqs0z2gRqavZNNR0nR10XKkymcg5d
byaRa2fDVkn78USk9eDoWtbRYCXTEGN1ZyIwAyhrOFTVp6ljwDeuA4DY4HFT7PPcJNe1W16vEggu
oIzGkb/IIE48mylvmqG5mRIVzAxqiVc1xEq34bAUy9dK0eYvwpV3m0WJjjYhcBhzsF7PRsXvUX8I
VdHaYbeEfSAQZIxPXJzflyHyQCA/5+5eG87RUu4F5ito2HCidx52zYKy84WfQx9wM7rqzIZLDB4b
Ea+iCl52+2IAF/+eqysEfkqGNGvc1IvOAnaZnw1POfF71o7N7GXudIkJM4hgV+ZO6YHvCfodaJ+v
BF42oPlmQj26R3JJ7HOYr0BsPu9JL9jGonq/yjJKzz6r+zw/6+GyxqoGguaC9jFnTrxIND4we0nN
72rnczvVPlwEqksM8qQxwyjMJbzWb2qjnc7g8McciC4Xzq+q0aNs+ySNEOJCo9Yj12MO8CtLjAp2
01XuUn2UIFGKOzo0kLVKgXt34QO9Gs3JlMr8Yv1jxrxgsDKDSW/GRQI2xe5hUKhLpTZ1NXy2NE33
JSPlsa0fTmxhZwwhRA842ipEAm8UBd1eViamEgrnS9WcaxNPVOte9Em5X8UjtT6aVl/eS2v4ip9W
bK10bDFPVRqh/KUj8aGw35DEgSrR3g0l1M44mOdtDqPA61Sl4gBYXFtwVRB23j0n3bXp1O2dOXQX
OZ/8o9vbLxkMDgLD5Dow7oo0vz3xj7qlG8swXrpO3uZiKXxeZSivNCTUQ10M81HIyAGAQQuFmEsg
QZs+rKqUlZEUnfo0TpAOvCEle1KpwAcr+5GYrDwXkwn2+ZjL65WfrBD8Ylqj2iwcJaaS7xrIshaa
siDAtFYD3NfxLVy2EMzjGRvECCDwozbj1JuuBYK7Itet7BhPVLRymCje0NfQ7VWaOY9eO8l45TEn
5n6qO47JxHdcplDCBg9SbvKksUIDx/ifRDAnTvPanOBHjomm7ydmUzLYTFA3ruBzBEQMkcwrw6ld
cWGR6dw17UsOINiZFgZLNmkKOg4jYY/v6c6i35edmEPL9L/1RfVlEdAgAubbZHSPP3jPWn1Pjf3C
fBbAzIGwnhYxTW1uCzlXoV9UQ2gOaEq1y27oO/VeTsPLQDG3CnCS1/yy0dj5PUxhVoYVJHlz63ft
0ZrrZw2Ic1Ld8Lx8TGeN7ghkkHlGAVdrNB9ADKD9NIGQAlD5PWtqqEu71l+QPGlimq5wN2DQiGHE
8LO1s8zdSSgQqj7JQfL8pFNT2t+MJbk5aXeE557JnM/RyqpSiIeQrg3VFZvg2ZdXHeZY3Tt7kRia
w1HM3nOmY3ZRwiD6xLZWEspEs/MVaMsGMxgS/Q8OatKBJ/Y+sZ2nJC/tQ0XY0WwqFjugm8O2n56R
ATWfkaqOPbRBDwUqJj6Th7EsAAAdOEUvgqHK6Z5SR3yfTfeKeRZEqGBo/QJiN8l4G2YqAeWV5ApV
Y6Ki3p2C3O6uS14egMVKaIwiyWTcmNd95n5rGmxlwHsJlDtBlkMdAnb4k0D198rjJrW+hYbpy4nK
TSyF8o+wfSFuCtm1nwqMQdTCm6O5t8ZD4WP/Waldl4tIWc7zK7urISke2r7cZAh2YgMGVyS3jcAe
q+vSm+yNq81vr2wvz8Yv2h6qDe0tXIAxETGmij+vcqb/L5N45/wblDDN9/7/gHXAYpzy5zm88Kn6
2jy/H8Bb3vH/evrOfG8+4XoeZczzfN+yiEtg47JYYLzxQYLDfD7no+53BZSZ+8R10FHKpAxdVJVn
XauHq3qw071bDOWut/H/3LzxrmWfezdjksOADuq6q85ITaSV2fKb0ZXGrnMxfl70EkQHL2UO7gmD
Adrsigh6qdvZZWyjBCv3iwTutIDGd6oYcy63uKfyI17Q7P++CMPomn0CZLFXs+yCfnKG3WklqfTz
bQo3nIuhSPH8LnrqdTWW2/Ktk3jTcVlN2mBEtWo9CF1Es6sTm27+s2V5hurvnHY0Q02ancBQ8Jvr
82FppVdq/JMV3zYjJkbgy2Gf/XFp61/o1qjD2gMpltC7P6ys6nQT8SIJ3l80NWD0myaaRF5Wyn2q
ehK+X6dBkyFIvKGKFW8GzFSl6QZGxle2GHMEMiRQJ71e1XXpXMkJw0Lz59PyfWgGJzb6Z+vVxUqx
odYYmutyB7rLxtmvl5lhzCuoc7vcMplUsZ/1D69f5s3j8tPR4q2DhbmYgb2ZIl1uZNdyiOV7po37
+WMksdJwLuddhgEBX/NnS0hng5HNZm8NKo+Hcujjkk8QwMIh9czCPf+5sRMUuqWDQUiQhNtxIvTC
xXF50WQCAkhR7qBObR8h3UKHvJ68DQLii71qnSYsXNk9DpIM37zRxo+aO80ew87jNUEn5rjcP39c
DoSGNjQjuLnXlax3UV6Vzf7DSkpl1RcVbqoPK2H1ZADn4wYC/KvxvOj7360GHHGzn62hv3u/msLo
umMFjj8+XaEPS6JU862bAdumpL10aQZiCR5ZOKabBz5o0KUlas3XS9aSwrvG+B5G1pfLlVeSb82u
A2n9bpEjzuftJLxx8+G6/WmlPbEv4GvRwScTs0GEoVOFjhIPS0MvBysTANvvLuW67oJ3n/WUHf6y
9JaPVsyoGa6/eK+tPiK2z8G9LaqKgl4D11TnqWdl4enLNL3pRui/WMF62atm4FtLQ5m4fKN0MD5r
3yiPPtHH0Qaha1v7lHFMuJpjsenTl6IutusXrazsznHn4ojG5b/Y/KwBVx+fABvT1J5PTN8yP9pq
4sHq4HLlip0naRoZbic/m4iF3fvKNHcT2N+9NRnmDm2oG2/SIsQgmQ31asZiaOzkwXHwnVSeqjZa
75nffJw04WIBu4M++s1nZn4Om3L4TFysl239uDqx4Kyi5p5evP9M5rs4SpYzZt0qHa9v9usSOUy0
zqpibvb/q48yFRoCpAMiR+QWw94DI3bmBD8+t570ZlYVnDAgfzbMJ8wUkw2v9Tl1+zwUqb7zkyG9
8JzdKCcZwG2KBD+WXyHvzzBq8OZG7cVGg9mKlGJspx+b8l+8pv65f9koDi2HUctmBKYY7w/ikqjc
HDNYlbjL7yB8P4/SpJXngz+YG8xgGWHB62y7XMYPry2WRw4ACe+q6L0PTyeki+gfV/zDS52R76Dx
MaLXl1fIeDMqu8R8Hd7y9z35N1/JtiG4gmufbVP6MZerN5VC3lsLgxbszI+8R1xUgOFVOoa075yr
YqrVzhhs4I/lW314OSx2fm7K9nJ09IXNBrjg4H1o++B9qdD5OuJ5el/aF+2nqi8xZvSb98L1m16s
m1LdKfJcq5nu3v+7cvCXeYfKPLz/kGn+rHNrjmr06gOT5+wq7aEyI0mDhnk9fXdw9+0Lc9wYhqHP
YRFLovXT//dX07Fcx/ZNi8I+ebH5elOpJfloA3XhanYwbwkKe4britHc5aNoHzPSyC/cKK+XL3R6
JW4ndCJI4Zytr3K9acAcbvbjUPjdyzrArPOs9zyMIeC1NarvzcC0s04rfHjDMBjzPsP4bgaNcpnM
6My+fyOtqpsJvZt/cTqk1oez3mNon2OmH215C5P5Hl13wjeXAhMHrIZp9bBz6/HQwJ9IhF6aksPE
s/5Z9bn1zRUJfRySptn0NYzwM+DZWyFYdiTL0DWoYo8EeWGAZIaEwXhqzOJ7w1UyBXPO0RFrWzyq
yBeauXensyYPoXYfb7hHOtwa8pt0shGWOgCAQyaAZGdH7OAFlJQbiVHoBwWGrh90tx9FOWHkKKtv
kdMxx1beD1/KyW22hZO6T/BmC1JorGlgSbhV9W6NKpZV2j6acFq5JT2k7EXfejYYQ9hlQjfeYi7z
f3g7j+24sS2JfhHWuvDANIH0ZDLpSU2wSFGC98CF+freyHpVMiXVq+5BD2tQUioT5twTETsUU+ff
KQr8MMXM06lL2FbwAE/wT2nTtmTEh6liZm+MIsZaJ7/Iv7aR3b6zokkBWCWHT4qWtqbvCKOhFCe3
67sC2uUbb3o46Xxzo+HFhRWFq7IY4xtXdgS3+7G7cfuwe1AqXoIWj6Kj4gIyaJMKi3WY0lqXjywV
oOMe2IlnRxHNyE65pZujF3eW9mGFw7xpg6TdtdEgk3WlLQSqoHlORfNi1HB38am4GAcheyNfAa94
Duq0f8hgBR1LtAMwFXo2rpyWN5QeoRYVvRbdyh4Gj1fFifO50UVz6msMaq1auKrXall1bZCnpSXG
1r25xxCE61s7FEbR3bRxsWRntZnlZZW2Ff4Ua5j8UCrhgVKZ+TjXVdQv5SvmsTK4/Rd3oxsrs9cu
cG570LIrkM0wq0LUwj5S04eSYA92ktaSnhY4LupioWNtibWrwcCTYMfa2jVDez03yllaotspltVd
G4VOhMo2z4UJIwdL53SYBR9VBu1+aqhBrmP5FT5TtHHD7EbXATXNiZ2updKqq57gyZ0wy3wTmt1n
3IbGFwjVgW/Yyb1uRjWTPYEgm6G4gbeULiQzN7wPhJOe87CkKLFxeGT1FVjgKo40z507x+c3jjZ2
bpTdaoqCPliFga4d5hE4VpvhFuqHqb7pbcAbOOOm/MqKYEqtbX4KFn15SXQsrLj1ZsMtSazSHOOV
hlS3SjQ7ngRkDcoEYKaP+F8+2LPQSYm5yo5EpXoOW2W4GdWyepxjws9K/27T2bIS0PO4FIVyJh88
rKFsc9HnUlzDaax3WhoF65SHwc1kVMqnQpPKRqaz9NShdjkQJLLyx2n6EuWAv4zSfCaQ+KmYoFLH
ZkcJacHaW6/vBPc1nv74JcPptmrKofeDyUK3zOi5SIq6u3ebyTPMqPhcT6m7EzkD167JbGcBB7jR
F5mFfC+9LaDE6OQditFtLNLPDVd6br0M7PrMFGxH0WIzxVwHYkTcJaqt71VHYaUSY/JAroG7Mgdk
P2e7PZIuiFdBKyGGT7NJzjPJXmrpxnyv3JPQJ6w8o1N55IJfNXiLY/K8fVGtbb1lzTtqse0PfVt6
o2lgEzFZBGk9h11RgBRD4I7XvVEEXMeIOovt7LrpiaJdqboxP49YHz1WWO9ybMRZmk5ukTzQxZrB
fjiWWtQRVKwd0BAxocR2ztwTq9f+RleHbD3pefkK3PUwFubjkEjrPBXxEQ8wcqBQwo2aasq1YRfv
nXwxlMDxetU4plOM4iOQmc7lwLG1NMcHUdNuwcQLfjsx57VtmKbH+G1tzAyT3RjW831KdKNKwvmk
FfPJsblNs3mKNpp06xO1H/NVwgrVF2hShzEswNSgI89fM7NSSi+fpVU8hL1lbwLm0R2p1jBZT2rd
nVJnDn23CRtlW9m6OMQ6kVvP4PiJagPPPfWnBTLmcC3cjXExPIoqKK8ERLudoRSul6ntSnMi+8iz
i8xUzwa8jAq1WTkTKbS0gYfY6Hm05mcrn+tAWLdBihW2mMAJziB9+aPpWL8z+Nw+raPFLlHru1br
A0JFIA6HcmqvVGkQeEflOyFQTdtWg7Lazc/51D+4HG12+lQcIPenGBDzvvLYVscliYl5r4dVsmEP
Ga+TNmZBUAzkHW2lgaFWDq+ZyDZhNRj34J41hh9aLtrCONM2+QRFvFBYp+TRCYp/uM1VzdwJqA04
yGeXP40pPARNRCK4ekMtcTHyjNO9NpR9w9NEv+qcQrFXbgFRIaviW5GVzkesx+1dsoijmR0/Nt1o
+oGW4Jmwp8JeqzZOmDLX8nVMxGYtGkwZJVmDq0TW+VatFlxG0pC6M8RDEA7maUy1pzAv9gPm4GR6
dZNhXM0Fj0K9/oo50iT0PUQQWnprYQocw2n82gfxbZor18SdaHCf02mvkm7/nIPzI2+EqDQ5anq2
xvw+6gCSTP37UAUKIqqJZK8eDLfjnZU57xqpa1+X5FY6agS9WC8dTxd1ShZlromhqP267ne1+ZUH
gnWuWuLCaVNO1znvST/pFosmUuxVhZWBj1wQ8mMlsXZa/VbQRv4CAq70qW1iGReZJEaRME5ZWs9e
nQLBsxgFUrwT2ApykOCa0RzzqJLHSHHPlaO8lE24xeHxNufWcEzMrzQeTptAonOGiwUG5nfkK6qo
N+EIuiBKNGaHQQ1wyMGHq7Ae4M2qAgyws24/xmnz0JWdr9FFbGuSWWOeP5SZiF9fADFqeEdtapRn
h92Bi+JxXddlu5am5gWlWvl21l6Tjq05qzSWL0GEe83Y1ktLX7qvwYwiNJOdMTv13liAcG6Q36aU
Xk/9Pk+M6E1kQbcJBMHgwHUyvw3rl6wWz7oSc/RTT64i09tM6PipGIgaeIx4GTIADlPZnPNkkr4R
AP6I4Be0OWorueO71DIfNfrk1ynd72cB+nc9ifG5s1DoNYN9ACY6eR1b1VcZqhu3Ag0MEI91HnY4
uA11xf+qIhivMygHtbZvoSO2IDGJUb8IUdw2Bt0OUIG6O5aOJxJkuEG6lapEDv/+0PRmqyTqnIgT
FJhNP3TPteVi/IpvklldyWnAEFlE9tVsaeZa7/svWm51fuxOZ7vr0is31WXqWaX7KWnd+9Zt65em
mGaPiCAuWxP7X1cqHIAwXWn9/KRyjqfLB99o3N2pUaPcl0S9/Uh282Z2o2FdmIZcx5jP2PgARyy1
Se6rJkmPbhxb69IJx6egzo5pZYQejv6HmeYk7ITqseq5+92+PQ0cd/2mIJer94xwofauuYo4Krqb
ngIHmcq1x31gzdV6dhvH4xbO/BKbGglbVip7HpXDzprSmyoL5THPMZgqnaOckhJnSVovhJ343mVs
x/ZoG3eVrrKeg127NbqZVa84x8G7ncaDb1fGliC16ZOQh9wwa6gdEr2TGX2ntl1+R0YnX9fB+Mau
D/8VymYjh23itOui17u9JoqNNkI7Yz3gMXkceKA+l7FWrA3jcx7MD3GptKcwYAbqW0O5wYEkARe1
5C1Kr4dE5Eir/8zSBtunUuYr1ijZNT4NOKBBEu9KM4k/Qfnlvm4WPtQM8aGg6XtbT1+JTR6b6KmD
MxWa0TbDLdt6rVPjWrfkaY56x4snJ10HJKKG6ktRnNVhvrZcKwYkYTYHtYUJ0PXAeOU4WlfzwGId
jG9gqA1RgFm5z2mVxGavm6e0Qa4fR2yvBr95pyhRtIXRIDw4q/GmaXT5VliDwUfrkEctWzlF5NpX
yqTurXFaty3taHqt2fcTgax1C8MEvkt8h8FQ6Zns0/K10MgWYwCiXJXKi4SnSjnvE80i6xyq9yNW
lcF0g6+urT/NbPpGe1H0unxttuJzT4TEHuPsRW3yY+wO1i7WufdbZpkCg9tH49LqPm3t4lF1ol0Y
vJvoakaNZ4d3seELdcJTN+ZHNzctr9EbwMGTAZZ2J4Z0l5QZOl1SnXVMsKnglJVq2VrMvLEt2T6O
Tbnl2ZqQlX6EFnrEYX2QpsWrE1NbFknIoWl1VeULmrf0DRUKPJA5eF4DiJZEjxRtFdbAl1K6TjdZ
CWR1pQ2auw4pkfGSpCk5J9T5jcwNUguRPLXJHfsorw4HIBQj544UQ+tucrPPpRj8AcDfKtDvB7d+
mnFUdc4hyYrkegjjm6i705LKN8P3rDxk5KhXZY2RTu3oFFHvOZ2Agaql5yYdkL/pCLYtYSaZcHgh
qlYpmBzxxNOVa0M9pFh2cQzvCPruOdGCZ3oERZxjJgmZiJ1zED+CvGNKxcNl9c2dXjkHg3Sl4sqt
mjxoHQDeOn+eG7vcx5P+FhrRiaAnCDvhZRwFneqTNQqV0NtrH8tDT/PNyjLOI2qKxqX70RvK1yCe
3ZPMC+sULEDERHW8bk79si5eJV75Y2bYbJCye3ANZkyGbjb2dhByPwiXihMihsjNVddjsOlt4rhm
q6R+J+bpOcy6L7MMbvoorb7GRLTpkAmubbe9x3ssaFu0cc22uY+Rp/RhsfliHFxIVg7foKLVTNEE
DjhQKfoVl6x9q/SI/lJYwC6mutR8Wlyqq2EKow/HKDIfCKKyBzUZXk1F4cOWzQ+5LEfcHZYBhmIM
STXko7kOeG3borLXFkhoL7HFrRDGcANB0LkJ65ScY9R+mAQuPZtoOC4DB2Bt/2ip9sycqKRHg9PI
K6DZOOGFQbOUM6jyJct0BeCe4t7n4wsFaO6rKKPhoba4NoIe83VqNN1tpYN9Mvqo24jEggvQQv1L
OaA4HtVyOiQBUxyHQgG81gc3egT9cKWqmn3XRLm5z8v2SuPEeMtzofF1DbKWRr0kcVwgLwMc6Ot6
rrKNbkefEi2f73PyP/tpJp6SO5ziV5Fpam9mQLiU66mOyHSRYl2bjaJ9jllKmFbHJrSLt8pUKz5D
KX5jwxzccqVVxbDPg7q45+hhHTRlKte4qSbeMgWOH3sId9xSIUn69jofp9Avcrc8y9G+i5GIfKws
6R5otjhgtXRPFajfk5WzWYOHdmWYNoxke65uY4XPaBCjiFedsDiR2fEo32yWSftodjEJDV25MPLq
gtmFY/kGFf7TUJXGqujkjBvaDDE2mVX/ZXJa97NWydEbJrnsOTojM+B2FcYV8xqpEWlVOFPyoT83
1WQ9CDdGWtPUacGMgEF8iUu14IWbmuk50cdmpUm1etbKWTxMOe3bftJE2UnXlPwca1b+5hZUx8Fr
IBugK8Y5TkV2CEv6pMycS+iUFrqib9w5j3l5B0O7K2PlvirS4Wi3Ln0BTTm6u2CqJB5ZcBPcejy0
/bhcjld9riExSdcPO+vNbjobR1URnDJ1fLB1KgfywSU7r6fGFyHyips7yuQJMScQXq/IYs+EAp6L
rfbgh0ZG99EgwDIAdmU1Mw8bW3b9qtJTqFtCmYZPWq5orlfqQDXiOdtMwLruOaO/mDih1Q7oqUs3
RrjqjZTv1iy4/zWZv0bmNGEuT/SN0msPUTTpG/S97Fmxg0OqFxiaMuMp1KEz5pjG7MDA0gkVnKzN
nOyyipP9nEbmvp9qvFq57OqNbQzJ1sxku7OgoOVGQ9TPrMzbOWmfes11T8zB2JFUF8hLpKR3krPi
Rtr8KnOiu9vajezrLJyOadEYK2kMxb5huPDNaQZON4UTJteYnESkzOHZjVIO1R0uSC2dPYhUxju/
Ii5zO/3EGT1SvbrJJOd81U5PSqPpW7yCco2xqvDsmnEUd5kwyYDnueaH9EvUckpZ8MJR0+O+ODcy
U+4UYOrP2WjV90OhBR7vEbSHqdXDcCsHreQdKFAoV6WSRB+TK1rU5dYYrirXTW+EQxYtcBzjyziI
4V4kU30wEgserKvYXloHpWeQXN/BORVXAhLd3TAE9pWapvpGmHTiVHZAgQTP1s4LWQFuQO5f5zNW
eRbxTHYIy2wqee9k9bZtk2mfGPP4MRtmt+bIQZCLhG7+KQ6gzcsiVA/KHKVPlMogzS8yipxk91jP
DJOk35rnLoyW+AYTcEw692SOoo9gVSXEtasRKcoQykZMk3wNxjQ+GsY0bzhqXeMsIz2yiFiD7JwI
xQhrIQ5889nBMO4bhBHPwQguRISyeqUtzLnmAA5xW23c7kpd8qsoyE0JnSXv5s+NQbBuFWiQJVqq
j1HQHfNcj5NkaI4LAggV26EuUK8JwBXHiPqHJ21MjE+AtTMQJUmxFq2OGOJCOvucp0mwUfNOfbSy
oXpNp9C5DRRn2qVqRYoUw3yEmt/JkzvbjDNzA+5tNWtBxpNsLrtHG2z41lZZNIDmEsM2xLdtcwh0
h8+KYmgwgcKM4TSqTlNvDJ+nEHfAYE0FXaO9fUdMGs2QnuIzD05jSyPh+xg3RKeUUkfGKyf9VE9q
swn1EsipNjfJejYj+6uaZuM6UauhoNayKs/MSOl1NTEuMzWk72PD7RwTlb+tWlXbD62lvQd66+zw
JTvYDsBmjmahnkyiPLcTa4NXJec/RTIaWxHAJ5s6x/DDvOoeuz4OrtrSvEnsLnvUqaq6ykU32R4M
rBI6v5k5t1mkxfsAINbWtAu+JDZ95T6FOr42ggIWFssCqhCmKvUIF2HfwM/QrEQ9A+6IewNGs27k
XkOT770SEE7xRKqojHyF5Geepl7dJmzgd0UNKRfQcfQ5EHWL/9/uqldIBWF5jrsEKVaxc3sjZGHf
Bjb9dez+i+qVnJWzJu7rvNkugajVWLUlfUCFC96fcNTGQCw5FdSZPBpjXOV+2KoghoxO3ffRkvfR
DJPMrjrtLOL0j7zZ3RQv+IDzLUzE9SIX/aimtEYVXo0smW/ACPcejQ/EUqU5+cQkim0mDFmuHDR4
f1SnEGdjkns9ryEvHd5aC69yl1pXcmlCiB1my2+6i2HUOXNuZPfPdepar/EcRn4UJo947/MIsCwq
jFWUHy5C2z7LJvdO66zhmRZ2B/bKoPa3JR0fkqQvrbEcVaXA1/+vhJkSVc6bJrd2fM6q9cYsRt2f
avXMHYH+HRut95NOY2r5dDvapJgkbspmGZhN/V1OeQh9fFnTsFhf9SyPmoohKM0NTmec7s7L+/dM
6K27E7y/NxcpZ8ZWQCGklcAHB+cGsDXfQZFVjt9pOkPI2zGcZpdpLJ14nAJzCjTzLXcBJPV0pPjj
kn5xImlvEntKn6ZojK+Vpu2ug0mVG3XWzwP7AqLrKEByKB658YytUkRXlQlmzZSBeeinCrNTrGBg
QBIChMvGP6xtIi6lSDGLBliY2Cctw8xFI+qtQuzUGo+MVY7OyYgYzbTEPGehcddYXXk7RIO6vqhH
qhnwnOL6ZKeSvQ29q33JtY78YtuTSqLngK9Zm54con+cv8JspeYcM38Sl2wpcAEbBQEam/Gk59jo
tcMYez/JTFHcPJph6SDEBs2Oaew5mlLi77L6PNnDBNqp59zyS92pa2NeJi0UZy7hwvtLfIoSycSe
VPNeMxR1T+QBbI0Mc5DMTQjfj+uyxCKr6mclLB6IJNvIOIpOr9LceYGlQhLuFGMToJ9wgtE4Z5hD
6v9epxq1Hp6N5M5ZtCp3VJJXWXXjtV0qjzLQ0K0meWX8pVup3K15SRj8m3al2qXz2DgR2FMS9k+N
hAeE1jT7vVYJryvIU2kKVSiWwY5qNrF1XmQtcHL1V3PC39M5jbt08/0sbQk2Zju7ciN45s14GCa7
2qa8iT/mZe7qwoxgz8Icwp6unjjHfMrGYfhUsz721NCufcVKikNfTR+L8jWaZcY+eaml+UH6Ytdo
bcfhVHVqvFPkWN5048wDclG+Wi4tZBGkM9fdUvjyPvFAmbP645sAZruFV1ca7Gele6C/B6WMkfs7
JYxA7TtVJtMTjL+3v9QwNDJAQF02i13tqHe9NLRDiEa5/60sFgmctqxuksPPqpjdBrRkuEjgPs8v
fROpOZAIk/3PoozVemnsB6lx2UMjuvrvEllQxmcUGPauPUGkbzKZMU4czAEUGjuUG+X+m1YGM4J0
f+bau4tg1s2Z8ANzsNmXZoRT/5TN0jSnMafBj7cFGZaci6DiETJjxmCN5bkhUTaiIcYWSesjgHjg
X5S0pY+UPS/eAdfQdqWtP49ll93ERa4xQDbK6qKtOYWMd6NsntlAsi1Ogo/OMB8vElsYkaVypP58
0dikekUUYn+R2ZpUHjTbeA419zYMmlNRcIoNYtcbXfm92pbbr2rUz35bx8NWSFU5pGQN1hfZDfw2
h4nlngz5gdeZaY7rOZsVpmIn3A+MuHjPWvTeZZWvqMNNXvTvGo2OdyiR09YcWM0oZo7tOrU/5W4w
7wnpshm1bbJfOt6Hi3ZnJSqvftPgzkpHpfOVqH8paeHjZA8ZM6ivpcpmEBVllYdsBrKqOMOmZ7Za
lLu013nsBrlciTAbXgj+kQONRrH/nbgnbPUg54EoqzseLiKfqHrUeU1PC5SEcdP3RDjg2+ihkq2z
IZtueDuMyCgBr3sr7TArGExmQmIz0JzyNqnYXmqxaXtAXOb7epqsGy3sFN+x6wp7xzDi7BhzpCzG
OtiKf+qE+VREu6JMx7sogBR1EQtLNnqeLfrM5xKwVojrS1A/BRw3uMgMdvfujgQKyEWX+7E1JwB6
lnXfJh1TADtdpq4y4OxkJAwN30uKI+WM24pKqk1E5HofxH21FVU170LbtNZpFbHqZZMuakQX/b2I
63CbNv1+lKcpn/Z1q+Lzi/Np4xi23P9WiQwV7SrTOBWFLqGGAlwwz/Y/dcl69AtHoB8VYewbbIEV
paPmFIfkzSDqEUmseG+rmuibhsgoJ4BbQRtvdDHXIMhUZ+U6pen/QrE0a5ubRUF7z3HVrt04QMRW
An0T1tWNiK2vnUm11KJeJi5FC3YLcVkl3dVQwbbR6/zjImEGbYHA1fJcHRDpbFalvtVXvfdN0FRb
RPq0GCjSIVPeHRrm2jfHDjk1N6JpNshKePZmA3TpnTPr+SrA+re7SJ16JujwqmRR3H/TO4coA3PZ
VlBDZimmzwzL7e4if0pOQZ9k3SWHPyRQV+ny+4GPE63+Nzpo3M9fynBjQanY2TF92HoAavQiiQ7q
ko7La9zaenNduVP9kPVCO+tDc/NNGrUoB6MoztWfmIAIH3JO4DIbiy2Qn8TnMnv8SyxNrV713RhJ
SsfOtPknxTTS7ILaCZoQiNKUR2qa4uNFMi2F/awoc/ORWHp8Y5twen+rnWI6aR6riPhjQ9OLRUnM
3uU1g38n1GjY4K2qN9q5cqvrRUmN++iWnZ324U5x7FMokz//JKuyKllpkbGhwY6hf5Bsi9vv5VUj
HaJ131Vig5+pP2a0EGyGoeUqreXo+pwSsn0QRv3TRW1t9V75nKVgJS9ya2eQjlLYtK5JOroUuAg2
XggBXgG44+5fCK9RDv3U5jOuTdidNKeMdOTp8ddFfXWsQ1JCbfpDgJ1zdVMWGyW6Bgav4cL6U4yl
gdxkS99bjAFadbCDlHqUP0RZs8i2fW4dfhBmDTszVkiyPOHLuTvKRVD7JtHWowkJXAtbb9FpVTDV
Q0y1BlV7f8q1FrIgGs1BzZXPmtNfF+f/f822ybtqHaHyeLQaPXUTkuc34XZ2GcKdPSg/6SmZpvks
/lSw0r8QcYMZnBBNB2A9LOXmTzVXG24JevCsMU+/0nS1SDvNOr/WH7ouLX3ymgTIeJ8r8x0MkBt0
MsB/f2q8irKylf4QqY7/36Rep9632v2/EntpTnsD7/CKrtj6aQrTo4nVxafzH+G3RWuEorcqq2a/
pKxc587qSI/MmQ2/6Q8NuDLzdBsquMBAEwgYB6jBTjd97dvo+l8IwpEBYdey/Ysm7JTKEx2+NmkG
SRdcGJ0M09HBCf2zSsypf1/p5I3/UorJx3FUBHCpgCD5UTCWjyUB679pxtFSOyC1TZgQZe9iA3kn
0a+/04/tLlhVxXQfjcZVTJz8Lx35UlNtuHmwyQSC3PeKcpCbwAJCZ6s1Bc+VmHPsn/IyXdjvClG4
QQOzHobu/SI1V458TtjY/0ZqRj3sPfawMyL8f7RmPRhvUrUcCDqOzvOoGR8/6M5jFtBKQl0MHmsl
0deLBF1mVokoHlrXTAPUPhWJ4S2CdFs2d6NV3fxNk5YAsFeqk0SHrIUT/H8Sp2367LQrsu+PmpI9
lIq7atOuP9Tu0zTALYop+fwnkXqw6RCx1az0Lyq1HsBFC9Ps10p1iIcQ27hebBKALf4lJpG6HJh+
1KojknuVMk57mfQPv9Ssm2jACpmL/d91a1R3pPUcc+BFvB7GUvFpJRLoXe2zWlt3gRFjJfonIZsw
6jpgI/KDmF0k1dehVZFdfi9oy0dInpForv9UteFyUV3a3OvYFNa/VbfTBv0Gc1Zwo+WDn2l0b9eR
QAK1cmLos9zP/Si/k7qL+Eu+NE9FTIb9Omnc+Rk8dXQaOleSwqQANt3W6R1bmzI6SpqUppG12nca
uGscOxyy8mr46EalZoXlUUR6+5McnlXEzG2LtacBIdOkQuYHbTwdJYZGJjQ4RgZ9Y35QNuBDuzB/
zt5sMp7pfPhLMFdlB9qSSOZzlHIl9+xQWQHoOdbpAuFSPYrWvv8mpdM2C7ZSm4NDEEs4eoue7oZT
cR2zWu9Ibooyffi7rB7UnwTZYh/ZxQsSv4peO8GqbvGkZ72G5hEo/jRx+JsmcTs3jbaLQsL3uu48
WQpfPWJ9An7PPaRi1v2LDB9OWXQNYFuBnjiOK3OY90MA8sJOa8X73wrzqWusFWiyRRU/WOqLOgDR
TrvBD6qS0NA/6vRhT7/GQvl6zWYQNBhyL6J9Ob2I4Lqn2u6bdJ8ilkLcm2DC/hf5vqvrz7h4fyfg
Cyg5/jSPmzhK/y7iA0BxWD8g6v43ET8zy2N2Cj4wV+akITG7fBPz7XLdKHhoSNvBGq3xJSd3Omp+
Hu5wNPpL6mJxEgcvce6h8EvWznEHmG6R+YXtPgTc0DwEEfutOlnHrZ+NNzC32gjTE7vZ4PkX2r8a
v0EG/UH+H5v6JPrbWLcPvWYf/9EBEMT5fTFr21x3jtEY7VmV381YbKtOucUUEIJiSpXdf2wBgnun
Vp9wBoSaA47qKstUOtkUn5GbbPT2O6tAkownIzGWap8fHQNBsA1p78U04IS7KvCg9IjEfasM5S0y
n+IhqS7ugRb/o5DvPxkIyoBRh3jT8mZpH39yEvRVsRuNEdU+U81P6vIVZvAevdyOEhRXqzn+3lDg
OKTMcviyvhMDgo3ZF+DZaD4uFgN0E5C1oemcwpBhbvWz2aDStOamKSrj+mI4cHnrQx426Y/E5rK4
DtxeJo+FwBX6o+2gXC7uCrEbUvp33oMgoow1apKaPQpeFp6N0e6/mRCCxrrlIbWcdfOta1byVQ+M
5ypU3jt1wcG2nAovhgQLD8WGcxgVf0Nr7yhPSlF0AHxpiXJfkBvxJkMtt988ChS9IiEEdAhdTApu
CvQ9xiJ5vLgU8j6zFlwfDui/bAp88+E2samHm6T6XqAjYnTABv1vHAtTwR0S0NK16/MBBjlPemZi
J9hc3AvTiIltkCw0sJ4z62jL31tTsPzNx9A5oJeHns4bDmX12eoF3JaIArRfuBoyfiUUSS3lpeQ8
X9wNqrkcVu2KczwWh9nFwqEr+YNT1wr5SEwav/I6DPxApsLlZ0V9dVYozZ3ZlnsUi8lVNbTBlp6t
yG8W9IiM5+D+4n5oNAVYZ6k3G9NkIUYLbnajobStGteO165lxbfSrup9j4y6CRVDZZqMaa4oOhc0
iaG/O4ZinDDCVndKvvjAF1OE49L/08ciPLaumAn/DMH24oxwKRxveiji3UjtsArP80eHBLDCM7my
L3ARuFAWl4Qc1A/642kBz8Oci8LQjpkgw7HYJdxKQb8CkEp/0y88E1Wm47cMneQ2qpC6rbDPry7m
iXaB+VSD694RYCLCnaZsuGh0XSd99yH6MfD/clPAK8G0sC5lVB9LU9fWaJh/GisGAntDPLh3cUd4
Z0BF2V8sFhpaxAbhEOqJxUrDWjlOnrGEmuOvKJjJl196LaxaGNdOoI7ni9+iZhK74qNHfj8UZ8ti
0fXNfDFP47IOSJWjjVcXV+KUIV6FT2MqmrUEj7J3wophzqLtkehZt82otlqBCiuYv8qEVsBegXg7
GbvMxPz4W7NGGjn9S2jaDmbvToi15sgRV5D2aAZad82Ku/n4ycPRDHnndaIJ1xcjh5W2X/rBAmYm
CusmLMIE9xJdQelqkkp9ZxQipwhF6Pu6Uftd6iqGR21tsSsdJWfrlyX/aPfoG1qyeHKIwzfPx5zT
uSQ0NV9XlZFRz4b5IxwdrOao54dMTd+ssU/PFycIj9gF/RoJHxgSCFZrfEkx6t1dvCEG7cGeaWMV
sbSMvkS3QR2SDfgmrJvrdAo4Q/zlF0ljrRGroHRb3AaYRnIzrrfgp9pb1Wj0w6/dI9kii0VpR4jp
4h4ZJ1PuogzjDBl5ekr+jY0EoTj1KkEPsIIfNjZYDf7kIwmjEV7xwLoG31al+zWpsU9cDgE/6Uj1
22IrGfvJ3cAiPgtTXNvW0e7r5hC3+OUTSwT+YjExx6X9oLvJKYoBvxG3FB7r7XYWavvYa3I+sQiV
Ho5JDsiO/wsDij3j+HL7QvOUIPlK5bAzBLuG7mRgVxXvqB/NKP9D2nktx21tW/SLUIUcXrvRmTmJ
5AtKIiXkHDe+/g6AIlukKNk+98GuU/aRbTVJYO+1xhyTzb9/pvStdJIzeFtCvAXrKm6ajQkZC3dD
v1LXdUsiLvWpVqep+8anaEL2TgZbqg+VSKhbBisYrdhkhf0nWCVhReHWlqWdWtwMXRYGSy0oaP0K
yIekuaxe5YTHt6zjo2VCIG0NBkphbMoklW7EeEsmwaQOXmqWgxoAwMmWteqsXGyOcIvijP7GcIwe
x6gcExIqgRYVlieUP0OTCh2La65q3fUL+WI3aXYWdwZy+cILVzMCg+Ei2rNIEV8+YDBGHYZ7ve++
jQJK7sjDsKDI1mOhdwvTYVbp5/5mZmIA8r7g6SnWVV03KyWxeZxNm0e9uwj1UToxnbxctqh3jqBM
m+ne7Yjb4VlYI6cmHv0KOYmp+Y1iGxocTmZqpuORNLmis/PO0oNTLD/V1jQsgBO5dKAC2eqmiwzK
280KTdyNjRNuQf2SbVIPrO5npkaZzAi1Bfq9MEbPO4iib7nevkI1+mDBXxg9HoO8EdsjVFPR9MM3
eEVubYZAou4dWeODwNDZw3j6SNU0oZ2uKpnk+Pw35n+JbPH/i0VrHPhhAWl5w2sc38+g3ryouVVC
5gozY6M5Y3XTV3Zz22P82zUtufNFMEXJaxVdiRRN4ehSZWX5Rt3UAXhWZhUPH6Abhm7WpahNcJIu
Gq9bxbr7M3hT1YF/IInrLGb6Rmaw0Q+9eu7VkyiwIuNu9hhcB3uoVzOFQ+zKvjQna8gLiVP2lUtd
Vv99hnHi3DMOQD/8BosK2vEXGCdMS+cqb0MNgDFNN7nVswWZiJw8VvunqAmUs38B4+QQN7dYr8BT
Zg5nNNJy0+j1SCGawWcp2fWtz877ojea6DRREJR7vWJdhhOLU9kJ3wxq1qjLiKPBRmn7YTOQ51sp
Jt26nwA5FRDYZjAE8NAE5DQgeMu2a3O+QFA56HjztTOZRmYsh+v04C2qOm9dYQp/r/aytFcQWvED
ajz5SbAWlpDWn3I6Ho/IS7RLw62S6sPZjOnoXR99U3XU6YXZDauyKrPLI64Ty2ZyawKXPMVKHGGw
+yOyk4aOepi/oDMClrQ6Ao+J3RGVRAQd3R0TFYPl3joaJLHKKnL0smwEV2qt3s44T1vlACOiE/p6
iIxs5bHL3P0C9rBNOpeapkLZCNwz+1/mj/4D4MMeNhwU5cLIbADZI+jTE3naJ315QB98f2R9qgh2
vzFU6+ZPvM/go6DKzsLAKw/tgBNkNKzarZzJOzhW31+wn4jbpM+5ZvHC/nRqlLqNr120urnVLPF4
RIAarbnOpe5e6rXzP2FAXg/oWlBCvPsEBfIFTXyrIvMYg6hYCIuxClcfWSAiQ5DRfWFthBokK/7o
73OvAkPktymtzYJsx0o4WFpmSEjT1WvdDC7mALfWjkhomsRwg7odtmHZO+s5wS0c9sWaj9ZrpoW0
OsFik1UpSe0JGRr1jESvEq8GxLK0a6LFfcOGQAFkfpj0hgCufT3nvHPHv0QDUpzMDBGxcvqdZeod
gYh6KVVWvFuQUwISqV18P+okJjznUnLU61qV4vMuk2leAydCbOmchdSFE9XikD4zRXk/Vmekg9Pz
I1NEdocvtMereAaLNFXAjJIR282B8X+Gi/xAPahed1Y5O96g54DidFkbSXlW+dbTETVSipQonEJd
yH/HjULkvqvS9JzTGTnK4GasQaMSIDVA5hY45fAHN5yPo7z2L4/8kR/ypKKj8/FvDJLjO8qmljTi
vr+DSJmEGZIofH75JxhJHWG7O+K4Z8eku5k6B3lIfA4i+g/Pl7Tl/8Ij9XZkfbOKKFxJ08nohUmq
aOg7kTMuTXXGUMxM7LNBkQduEdEd4+IfdqLCo/4BUhpU/Klpam7UCVSiQ8B+csaRnO3/zioNFIVs
NZbziyiPHyPSF3OsPu1V4yyoAmNNe4xNfIr0VcXwbU3Ma9sgAVsWli82bQ+mhWv7B6U+yS7qLBRe
TZgiMZHvX3GmPJF3MR/wbkaakg4ucAj0kzesCZg3v1SrsNgdsSZ1DJoVkoJk02t8fiD3HPqbiqYt
6fKIN6GyCVaD32DanlL7R7zJ4/MBc2zPIouwmAT7u4yc3nATFlqOkm5IF4DsTazT4JQlFKdzf+Sd
pK6Sl0Wrp+cz9JT75m1CjUfUa1dW4V2/oU8W57wvdYdpfkaf6kIjy1uyE/mdf+JFnlO4abdrctrf
q9RRVhnVlX/in8ys28M8src3hpJ7NZjUHP1/Rz4xlblsrfy73Hv3dmgPexAD+tk46+4SmLu1cLp8
846A0lJN23OeR2OKkAizpk585wMHJYFerI2a2kZvcgQY3X0vUeWaEjHcBEZd8dHJgqtXnO67QDVd
oVim6ycEUmZdwKdgFJXgZHdU/ewIRuVaU6+HMfJP+omSJdLHLIR1r3z9YhFIinpDAXG66VM1OU9b
jWJM5Snuiv6Ua8X4fSKm0sj63joRpt6JbLZpf1vM6FQkQddWurUrfCGiBcBLspoZqqJq+e90HH1p
jFpE0V/ZudHQiJPYBGTLMsTcn2BVdtH/mHDRN7KKppqzVJIOrV+IDe/uFJulYlDtovvSSRhJhNdt
xCIAmVw89PURtQqmMuZKpfTaswhBaebFjFtJPo5tUWSPFWgPUnZ58Ypd6UPdbw0PGo70jL90qsSN
kTQy7xet+8JflUN8z2vE2sdWEG/+G4RVyuW5CPO79xBW3tajIMwqP49jTkBG42ZOYeXfSSwRNPu2
pJ/8SGOxmz+TcLesjkSWkwbfPc46/8BkBVaPuzOmxlXYxqU8muH+MzhLogBip6VF+G0GtNS82kRF
ddVMgBaHH3oxJfV57Ep3BrSIqN8Po867+j2g1dmOtHHIjyyI7zPlm1CtVlIOdslTP/SdixnZChPj
IvBwgrwqGRzHCZCQ999+J7dyEaMJU9AoDIOGRluWLa6rgeu30cN/RLl8Cbg0S2Si+m88F3mPcSML
Bog+nXumHRf7GeyK0ABeJcYgnZIpo1a5zm6OgBc3Qo/KI9k+hLVGPlJVdlafUAAZUxL8z3wXOcEz
zBolrQJQXLpNILvsJNmtKEwFcTyUXBxPG7Nhzv1KfpmC7uVc9oyTI/7VDZHqDr5tr6jhNNdH/ivS
Gwy1HRn2IwRWFfxSv70WfvnlHQuWhcQbhxYs/hcQLDXgkEqvMxYzDRbnzcY2jHIltS0y9QTk401N
QVDF7SmeBp3fN52MOnUCw6oxVgjCMRfLx/EbbSPPCh2Gopev37Nh/WjjUO6yfpMZNuvlsVk3oZia
lj0kzzaxI8usCJ78a1KsbrsNd22QjE9oMcKiKAUasSz7oj8npeK9YGIJXKSbZsnhDRWLproOP+5P
JKO8hYRaxM71kRpL/W4nh7x5PyPHTLOG+cpISagL2iKlqxkik4D3vzbJEK9qM6+4n7/RZEwgUXvW
xGD2tCVlJ+wn8nXZ+ArdVPHgfsDMptqVnJd3qFGEbOmPLQLa08Qbks0o7HZTGWZ/caTM+iDsGF3H
V2kXFOtRmOuPyFk3ZuJBUzqxkYfAPJ3NG75kn8o2bqzZvkE1HulZR5sNHFhT+qXMGZEnP98zsU60
pO2TZHmEz7TQuzAIOS9tdejdZhxvpbTg2qgVhatoFrZsnc2PbHkE3KpgkSrlhr6xJyWBLpptHUck
jZI3n7eZfDNjaR1v3IXGcwrj7082reO732VNcYmlkMF6UfHIqaPBPQJqtLVDQIUdYKyiXucd+WpQ
0CmfRlXRJPeYUbWqZMIVhElyIuV8MYLCmuLtKD4mXo1vRSbeaE+vUqsKN05EY0GV9r2bNWjw8Nof
OF+Fy9qrUQDoJ0f5h4+AYSMVUbQKimA7YN+uMywv5hvJJlR4iqBFOhpI/fVHmo113OimtrZL5DjZ
z1ibUsR8bG3abjt7aimza3lz9Ib8E+DWmbDeSdTv6Aun6g7h8wy6xUamb4O+0L9a+WAsLRISR9YN
QtFbDFbCJxv4+BVqdNCdYRnLrvRShh3vqDdp6DQ30ZF4z+gbI2X/QA23/4t4RCt4OjR+9/UoH0Ew
RBGfnDTraDKQzCBckTpPZUOJ3RGGiwbCf9X9P/BwnvNNr9V1qF2lAsP5EYkrZPXWs3NMTB+wOFsh
jQ2OQyBmk8HGvHlLPsPjcMiclaa4niUmvxFypEL4DgjPatVafwbKObAvNrXyccwhPDK3Na6wmZmD
BsYx6fM5mIZKtS8GNfeD7AQ0KieQYK9C+I1VV4rqxJS8YhFkjb52eA8RL60ma4pZ861mnR6dJ1nu
PVeMRl35E+eJULlwF5J6Qx71mkGntpwZuk7Ch6JczfqTBKgUOcrnHF0e1ibhEbEolJXl5auuULcG
mcp0fCiYEA3xWQhSC+9eoW4vjHN7RFYSO/shOBvNc4tahb/xdqNpu5qg6fHoUfnA3NWmo28b0XTs
s/Vq/UfwTiDjZZ+wCuncQHT1yt9l5sDyH1OdMjjDcvatGGgIDM3Yz8qVFw6vI6xmSsBWQaVwnjT8
O8nWaldj9cZLCsGvGWRbZ3KR1wHD6onGy34YBkLhT3g8Mxl2IWDA4h+YPK5wG4KuPG+irVrz0GfB
fGKl8TXE63OfFG6Qy1B3CE1Qj1Hey6uy9XdNkZ2PYtePxVLJ5A13+GKR28kJnrFJ6uI9S45/97nW
JfF2frTHyrkkCrnVLYasMCeT5uV/RPp4064MVslLLXMsllEYYAbtPLGGywntU1GoZsZ4eKX7aGyh
ibLidT87Ybrbqn4yuCtJUNrxM0mtSWaz+lURM+F+svKItGk5E3+Wlp1EpbMfHe/SqFmjgA1/gP/0
gkedXi6pz8qMdDMxgESclkRjNmk3SgxVL48oYKtpoGEqb5ZXu4ykA1NFPvtPNCoeAaYXKjBgryUF
yqnq4yga+rWj8+iZ/DOvgGBXTe8F0aCf712jrPBGqGtptNxfgUERsZBNCMT97qeZocGao6ETES3n
9hifmFzo3NLLxPMEDBomeqSicLYmxy7WVEsr8PuVTAPH4iM+qKraYagI+x/xQUPn/dhyJoEUS74r
GnzBoB9C0wIqkL/k8BevapsZIzQrQmsd/Rl/RQn5JTpKnm+z6mYYTZbKwAMA5PhuRE0zNu3IXITs
9GES37ywhThFUKuw3a7pxHhlDLko70v3V8pQ1+Uf5W1D1aX0FU/kpU/Zl/abFOevvKEZejVj2iS6
6IpyK0N4baqEjr6ZO1RxvLlx1G0/Yw9lHsLwIzhO3sBDMfTZDVM3svSKsf0py3HUc8Mit1Ik39/h
h3WJzaxq1PN/hR+iSjCXXWVQGUXdLN5tk4LWyaWDvcAnMKg9Tj6d3zBEXR92FiXSE4oo1PFBpz/+
v9CIJTronSFdNVr0g0HI9RBsY9bWH7hEJ9WunWSgpyrrVlk/1SfnghCZtrE6ceo79c6h353iXQKG
leo8T8yiVCjnyeRP9C1/uG6DEO9ImqMP2emyed6GTeceTT3v8UUEpNdenUpLs/mu1tJa1ZOvXVZu
/KR0q/4mLjdhHS7jHKNwR76qJHpMDR+Kpg1K3q/Y6NdNa1rLf8IeG6Vdmom8gk11f8EfPWK6VME0
gzhkLV1ek+7yBYbMbY14QJoA2L4Jgt4RkQSlbmTCku+gSENrAD8s7/I3MFJzuv5G6nlRamt4fBaT
/K5efUIzHump1YM+6PnFjEhORwrs8XB3Iwicn3Mu9NcBh4HWxqEa1HuL8RgRBur0+EOgTEF5W0t2
5GqkZPBPRMuZopQUv92WDe6+iaTUAUJtsIc3mLKQR97gp63ukju6fEUqlUDdQkQ9EO9WpG5DWJJ/
fvlYFErgTq7T94Bl7HMJYLSSk4N5x1lS3kRLpOn2vsdLUz0tiST3Zlm6M3uZxPFJXeqHCb/EQvLg
BeaPmcBknba2rMu2KK99k9mEWdwfWUzFKFY4NNDviKs09R8zApRvVGbV4KTrCMTSppWTD8DBviwF
GiEmRn8UKOm8ux0tflZ1edN1F8ZPlVLa4XhQQjmnHOQF2/Qdh0oVZf0rupl6yo2OX+ATepMCyZXu
X/wULf07gNPzeSBMojrt5B8xTk/HeuJ9n0VMKiRVY/TsKGeaM1F1otGsO37RMf2Z5jTDEPz9RhTF
j0BRFV6cQJ06NZ5B6mPW5Gq0dNhcTWFoFE0BbBlhsDFeZIyDVm0Ral/UHlfT/x/zDIf7opwwT3N6
JQcPWnhhE7xuTbEw8H6NEX45vpL/hf2EWKFamYfR6qf8qeifepLZ7aOT3byBoPwVlnTjrILSCswg
DuzMOaWjxQoqNInOjQrkDzB0iG5l/YaU0FoxbwxcqG3wnUz/DaaoXqGtMgxWkyhq+CbMC6vhTDF8
DQmNjwmGYjLKUs5/PXAOAuMoKbZOima0eg4ZxPn6c8YRjwrYCSXVvXZl1PTOvOGk5gAPKybUdvk7
Uiq2Ec1NanY6gND9DpZ6/IaomAbMh7ztCCTY6tYM75CFzJxp4E02KkqUJjvVJ6xpYeLuV5YFBak+
48sOEiPjim3cicy/8cOE7gd/67XRl88BVIwmbsw0zBfeUmTXU2lgStRdt33XwxCDaNT9SaVGTnvb
8UGjuJrA1LIqQDBkNBD/Ck7VguwGyGMneIL26AZYQXq0ikt6zAxOXrcWLX0pVx5OT7nGjahgbTB5
sTAmmIVy9wnJKks+nulaXh9p1k7VymWNJd/N41Y6pB5ST01CRiDZIz+NOEfOsToHB0XBE/seb0US
rp1GVLtAuDXehsf2AcnQNxWzrheqxrJChuGGicMcyc7lZaqNxYlZ298MzXJ7pJ7cdCK8TnCueYTE
J1eGu87GHD0DryIrWjdRWlD8DIZ9Vm+lipXuPRrmjvqtdlSzZRcNCnFGTz4XEwLLnmNdEGuKMjas
FsC1kgGSNUFy8Q6Htf26O1VMezj8iYQtLWmpCNrVPqNh6UQ9hzsJ1zMMi2Ssc9XM85dHIlbX6hu2
ZjuU0sWLu2uGYjXMTFyRgTw/o2K7ggpLfXrc48VWAflqrAJ9p1CfSLXzbPXyq/gCeRSNGFXubGZY
dvDl78FI4e0RmGVc17pFbx+wk19ZSrYGRUQX+p6bzX10m0E7vLCzWgg7XKYwcJ+xs4rZJStP1b5K
duZT3OBv3sxg/z+GtpBTOuFQPJ/M/CyWseTMofCy8vyvHWuVBeXfKvQyf5oZ2sgmrOUEdzNGG6Jc
WGZWJp0a5FddMZj+2sn7DAPzcHeEakVvl67myCp2XtS6ma0lYGKQtTC92kIGm1p8wGsVe8RMo6ve
1sgCtJ7KQ62PjPZmzrbznXDFEo6MiF6eaUWCzbTi6jeaOs9la2QDhaGpzmp9Vyj99Tvw1u5b0phR
EhE5Rkv2T9CtJuswijmGmBm4NSSqzNCYuwFGMhyG1WaWlY2BdTdyUXnxlc3sLW/6b8oQD4eZv+3q
4KKQmwj1a7T+lxxuXqB3FA1qHxIngBD8/ErFKCGvBMWtzWpYDFgFGfWA4kY5YqrCUPXNzOOGxrBt
m3xcvzC5A7NpX+/JoGvVsJMSpbyWJKvFcNraboXyjqUBb15jLO7ofzlRCqqatc7K1oyQjbUsKmed
gJtdxUGmIasaUWpBQV5QLmHtj+wuW1vhtrHu7f4LwIs+PduUKQn7V4hXVbHFGG30NIO8GXZOVlxp
uuz5WpNJFnigIHpRMd/ATj39EerFFL5oZZ9QNXzkRW9nJZtThoWzik1OeYT7+dQ/GRCI1kcjWtWW
HEbuDPt2UZmvEesXPE/UW6fhOBxnBHQ+Yr91dWln2dmR/C2D/KZKrXypTlSFTp8bOtoP+C+ttaab
VrG9+owBVm3+rhSVV4ijGb2qFhnP+lrC1+XiguHCBJ1ZS9G5107C9MZhBmUDw33ggZta1U7HkcH3
Byg4721amvoCS+NEBndRjMnfEvi7X/FgLSkJQjg1pqWJEfbH7K5IWBi/ccIschjUGOmT32At/Tsw
TBq5RL7qf/0ADfuqoMRHdFMJk+yvHGLTi16M2RpdvHLdRiwjJowY2yXg3Qi7gvcHcV3NVJ34LbFI
dHROLliBxD5MZLfkHI3WUjyGhZLQQWM190Mf0x4cEgwTAyY3UycnNBPGSB/AhR3/yRsVyiFfRXWe
xXghyiP3vaxupowzWb40nRK3cEwRp9X5mP5TZweHxovbKmFKoagQKniLBoNvHA/OD7vTb16g47hG
aWT32voz8jjsxNdSsnaVISG0oqAZCddv7HEeIVWujPr5CB/XJmxFSI/vplDCB7kwPMxBHyjkvCRF
ylP266AVwlV1JmGzD2/GkXN8U0pQPE9EcuWp615RnPXAiFJoxjM7te2RSu6VejMEubWs6xbLSlJB
lSNwSITir2dEmYgDQSkcjDOmHCj5w6Ajtw+KqPhyJJQF/dG9Z0bnOZ6LdS28byXi7A0rY739SCh7
vd66lWqm8CMToYzlaNvldM+H30KtrVcfIGWeEarb52m2niHl1u4p87Xj5xlUlmNMnazAXGckyd8I
ifrmvwHLlQLuFhqmv/hALZtmsWpLFbDlSC53XsNVlwpkUMk42faNWa2aMeA8VcNok/3LVkeYudPL
AGmPUJjnvxLNU7K0TILwkJmYwfFmSiDeMRVcnKD5R2h71UzMa7mPEm7MmMQobHXcT/hmmXLR7Wh9
IYn8xR7HXxFnjyKUovPvPYtPrqqY2EVdcq+O3fmEOmteuKv5bay8rOIkUuKMNzuF54PvP8hao7g2
egj3TwS0wjuQmT6h8CMGbUbMFnGAFzgYX1lowyKFame4ng0WSNva0YkDtRHj2sKRt80omZsPiLRV
JVgpit44fESkK0aBfjxEpGj+iklneRMdYnK/jcP1f4Y8BdeFK6NTbz6A0nV6moVNc39kpcO4MW6i
ttzWZvfFGIdkNzPTNhL7rA3y079z0wpTw7N2xE4FklqdlcPQ744A9dxDp5M8WCitQPE6UdRzz59F
h9yyHINo/xlJPff+CZmH5mcUtSSnWy+r07M/kdT0peDNrr1+M2sMs0GBfE4zwk//E03Nnr65NJJh
OLwR1RJtEAe4uHHxEasecq9/qjrus4sktPKTMvMc9whYS3wtM09UF3Nn4QfIulCVkzyT6HFVVeMg
5SJdZ61SuioSb7RCk/bQ02uLnFKK+7v1bSgHLtovzLWm5/1TNwQQdJ8w1yQDxS7wR8Ixn3HXwkPc
qsJKTex1mkHez8VYH7jryqCBvc7rzK0n0DqaGPhsatY8wtdCAk63JpJ/hq+lyN9r1Lvv/g5gz7++
mLRf4MzxwcscsTmKEv8tgK1P5Zuhp0+LlJR5bcI5NZwCsvT7caT7iGIrUxehx76PS6S/tadqs2Fq
85xx7LHMtBXOSCLeb0x2a8rhjyiNpE0oUc/ogL0kbGQ/h7Mlz/fPaUshe0HWoZ80VB8g7aAge8Dx
Q8dk6JlMNyG1m6S/iPKmuT2C2m3folTre+VM5CMGiMG5UrSh5y5LMWQ/f9y1oZ7gyTqRcM3t/kZs
1yPX5UA2ooMm6m95nJlukVnDXHV2VDX+RLezhrmFVGm2O/PblN9dIDwgYtMOe1PR68Ubxx0pxplk
NNczyh2Zunpqjoq5jTsidupI311U3WfWLtInSfNPqlspoSD6ql+nlrz7nOxuLSqeVHWfiIAD4FSw
NWS3MojVYYa864JATt7Y+Lm0isibYu0CTAVmF/numwGypHFrHdGNtfequN8H0/+aIXBhlzXrOK6h
Lyi4JVnFWZvGlD2wG5TTnOt02buRZSo7zc651KUx4zpDrHOfSdAREi9HPDS1pmbneYKHNPRrpLUs
Pw69IXfrQgTxmor5hUjrA3hgdOmI3r/jIbGKVYvK6gkmhx057cbmxytPPtKJuotl/VKY/sXMlaPK
otBHZq5ccVLIGPdxmDTWxrfPCPPUpjebIBa+5hw9fBiweWpiOM8AzZDrtfnUq/AZeE4eazcKmfte
TOWEOuUuZwI9CuDR9BrJ+YShp5X6Q0800C5Q9KppHimBJV02KS3f4egRwd50KI9EuuxJl2Fw8SuU
bmkCkFHOKfPtNBXBEn2ZeixOG/793N6089m3Qwt73jF9crz6i4gybxv11Xe5bL/WljO4XdLuHIMD
j1oUBquoV2A9U/yznBStW5r6lympN7HrEe899H8ldX+8rWaIvUmla73JlxlaqlmUqWvKrUribQQS
Gxg2es2398bMD1B7aohtZ5jjAgFvtDTb2lyNvb7SzeQwE+7RkH21tcFC3G8+St24E1njVqChE+zO
e/E0kKqH0XEaXNQ4oibHpkEgahNBF79qNiMnsXZJ/fjetDnE+lWDQ5CrapeuzGLy/kzazYmBz7vR
I5015sRHg7UeSY9yD+cpqypeyYBb+gzGe5rBBlXD6+cAwe69oH/suzo/jwIy6kAZi1nV+YbKi1Dr
1uxUUDq9OjvLVhws5bmjrJQYgTSuytE6ffF35lSiq7QmL1olSdYxvRCszXxvqZPu8+3aOPfpKVqJ
gDnJRNLb5IwMM2lO5KZadKVM98ar3nMwWoJ3Un6K9i5EUoLnc0bri9L6gjWWb8xY9MuZsUcjmvVm
h2n9J2Zf0uCC3fT8iNoT/t3lWfPto/1zJ0AGUjHQyPfqAG0HWAjj7k0DGgX59zpiVaegjkwIEC0q
ebw3hvyLjl2BDo24Xxam0T1KO7MGy669dpeJ0nBVpmlrAjQP74B8I7CZC+s0fbU2zm8xKlQvGS3N
d596RN8QfTtHfmNXRBhliotsQpfE7Ao8zOPDAE+nqiOCkjKYguXc5yadYUSWCgSx/QLmzKJijP2l
Xaun3pjS6kO22oqqk9k52twnmRZ8tI62CjtxS/Ihi3/D+VXGaKhiD1qGxQTHajxeQjckq7T0yqUg
4br4hPAX5JmXWt09T1zXAoxvk+TW45BSwKPd1wL5JTrw3DWYDM3Qf+HjmMiuJu7fUmCKwu8+w7A4
keAhQ81Y+UFFmJaeM1WuLoVg3SkMb7zoYW/4a1MAYAiNfG2nVbK+yZPOWs0xAOSW64x8NMmHJ/p9
7YWd52d/SAR0kbLFqYaBcEoFSBWqdeGMOG7xiZND2/GurDaKHB3q2BnpmPo1JqBEHe9ByMA5KhBE
6860QzeLDZ3Rh//lJSkAkeK/uFHFyrPCfDOnBSRouXis4r2H0r8xaQmV/VvqkxZGm9wRQ72eggOo
Jr+WXFfbPtpO6tTYcnbTrOGC9NHqmCNoqhSkTdLd4HxWaU9pArtI2N026UMiwq+zUVV0BXMWw8LR
/xorkKNGXymUrXCFjTc189ydwmGw1ZKTdLDL7UVattqlQ/7wNV4gZMbCsX73h4SBgYgi8DgNTxGD
0kL8nGmnqEDlg9WsRk61ZZIZDPwJG0iZioHRuGmkVHdRBA9LC7G91FnXuoZ5z4lz6l6fmkKy7sdJ
vakY0lYNa7ov8FDUI4Xd0aRaUmGt2DrQsYRLzraCq7wcqjPVdg2nH15iCUWmsCaOgnZt8BO2rAyW
Q6Yh0ynbLcbCeTyGFFRyK+SVqn3FdEZTT3xSCsMQjLddLVzHiL5YBep+3TCrnZL46WnuDJY7O135
Bmh2uYIcqDbTTTXk6gFKp1xiJpgeopvZ7ZpHydRm2J4eYwwG6uGtp7MIUFOSq10/6ietyJgDjeFJ
YHbeyVuuoRWShyYFau413OAExmOL73KTynzHZr5tHlhM0oowFE+Jpa7mlIMc73NV+fE+50BJFQsZ
u71lOUAl1Zx3GPFNKloMbtQa7bLIo20ZG3w/TsEHK6rRguo/3rIPWpTsWjUMlnP+wU6RUTpJdmlB
ip0WGdLcSS/7moOwVR5VQJRyZT2+i0JULbKrWGNEXCr+hhGesUfCW985jvVITnbxh3xEXkTXWMm/
vthoqZSnsSu4fYlJOPJzwU9Pb6jtasRr8WlSohgOViJfHcMShuE/OIO2n/ISjezRVjO6c2SiqviR
pF4oJjOPVtyi9RSD6G4MhOFmFtRf3lIcp9EyYyvBpZ3zc6yL+2hK1gEyNQVzNO1LZbYBQhHrRK5G
tKisrFKTGQpZisBWH6PeeSjt/CYPn2On/a7o3kPjaFSUCI2qHBDs/W/JioxqvfVQ3XumHLPzjuzl
7LqtOu+HlFZPcts8HJW3U9BCifp+0QSYOCb1rWeKg9JSMvI+cME1/odWBucfMhepVHquNGn0FYTq
C2PIFEwtGHG1tCcOHt2VziHoppAwcXg9IyqTJ09cwqYkBu5kuueHGHVEAmxv8o01+3I5M1PQulAV
SUY3OaCPmhobKQudExpGZ4aLIStrgtIURpQQpX1eue/iGkbcXpdhzCzrJbGRGP3eMdvb96GNTGGZ
QtXlejbrzsGN2B8uDHtcv89utDlgE2/rsym/oTiA8UaaM0L+GeLoButElOKbJ2urcJCvf4txlKm3
siTT2CsVM945z0HNE+07Aijx76EOJdIuTIeVRZ4TlONn4Mfs6S3a8jRm9XtU9WbxCeEle5El/fkc
86C048EQZF+PUQ+gWrFupGbxFvdo9RIeH5x9MWc+0q67LkazYGSZIZ97zX3USZOvxkCpr1q9P3Xq
TlkMZl0uuyYgx0pCrWzIP8xJEIf6K7Pmaf0uDJJOc0Q9YfL4Jvx1nKfE77Vt9iy88NBVNMrIcvS9
iGWuSb25SfnZWfwhGUJ11dQDF8OfmlRvOLvZDTwnRHpfpUpUTnZCtvcNf28dCQukrujwlo/45hCD
FSmv89fQiN7HrJM1ZQInDsUkD05160dilYc5P6IDyLF8la7kSST8aYYEN8d5Y2X3qrjRq6xc20mz
V7HgrmRCH+G4is3oeU6SVEYgL5oiVCG0PsZJHEPf5F4Hpqo5SzCRwuVX76dIiePDQ+fJ2T+kSvzW
w9yp9AcejSsWjERVYtNYmtZEIJAsaTMFtZEc331Il2RmtxN9L9aWGl3Yw4gDDNdIIuTC7bur2USc
7s0xJzDnhEuQtWKfxcWmFegXOzoyS83aKWNDM09DtrPrbLfg8TWqGOymnEnWDmfM/aQ91Sk0wpop
BOjkJX4XOIk8ouzonXcm4OWHzIlm5Ojho9NZVvwWO4kDlhNddipXlLDOzmKtv+CqfcWiY0SzbawS
1VCuNYnQl6f6rdtNs4ewLoerLFOHK532mxz2acSKtHFUaqBL2wDWw2CzbqaMigUS5vg8V2BCq3UI
VoU4AiFj7lQ1hLuUbYukLi4G7AJzcEW3w0OtSXtiNbSZyqbp0u7tapT7XsT9NFRgg+6+pVkqUagr
ZFj7WZwsBdZXv0deQOAf6qSLh01lIjPUxpa4B2HEk1Yn/zflXDxMokSlhoLqEu3/aDvP3rjVNNv+
lQN/HvYwh8F0A7dyUCmn0hdCVmDOmb/+LtJSyaVj2Y0GBt190MeWWCyGNzzPXns/oShn7JTKdGFK
+W6EXtwq2jU2jg7H4EvemHBzE0fJ+41BYYGdryyfpWJ9HSb3ieXaF1EkYX3m+c2mj9orNbdPFXye
ZrpCxlUgeMumRYOiyrVxqUhE7wxwDIleS6/TdrKChnyEZGKjWVUNOPoHINPn9YJCDdEoAySTdtKd
3sKztQrCuExnOwMsI9sEIZZQ1zhZoDf2cGcRvPUIzWgU6rj99ryxRXdipckHPBOV+SJXhJN3fsaI
9WkgoJvtTN+cXY8QDfFlJXNhUi1GkibvX9VcP/kE03QdCkMVUzVHYcUexgKK0r8BNVbfxTjlOdcU
Dkfj55Gr0fuNjdPBiNaQH23jfIaJazXgNQnaHcy5bz7wGjuNrgzBl5eBYz/kaj5rTNncYJUOBuft
R8hGsfVqpjQyvcKBtBEFjIM87WaEbXqxdsgo6BB+vAE3XkmlrIDrpbuAFWkqWlN1yNzVh4DaKOQS
M9izjA2Jvj7AN6R6KnOBDe5oJe1agj4p4yqZHyic3sH2Wgt2IEODtx746RGG07okKohKvxtRnCw0
1KnaZGcxKb4fSI6d2NJUl0JSIF/GRN93MqfoJOnC9chMpnoDv/Uj11d5UkWejiMyhxxvc6IKWcUq
IhJnbq7vXaUngtIJHjB3xmDsiNVhqSpgFJeV66odktroQMs8DCd+41c4V76BO0JKn1NN7ZMPeCdO
vI3hYcPtpnt6UMFAPCGIJHVCtOdxTFUgjGzs6k+tCoOwUGbBK+f940j1ZFHJyrctIM2JFG5V4xqq
CjuLN7gnUtxiwn7J4nWDbMG/61UWfALYa+UiYieEZLbFwe2I9LFNDOXa1Fx0KrZlR8SPHtFuRjdM
33mIIT5ywbat726vMIL8RP04mbdWjSZBsSTfSKUqTaROfXqnf9jUT1relqo57+zt1BP3eXphKmcG
yXBqthmAIBtON8TNc4CC2sLayTZQR7IlGfqcjOPdaJytSo4/zYRoVdQ9uB+LxvkRIoQj+EYR05jA
Vwp7SNviqrvAS3sghWK1nJFWOuMuT8XyQVYIPSNUuvoe2UI2a1xnw1hx+m6yHefER2PDFNy34YVH
mEGuPeJ1RLVTuczzqxElqtz+xMwbdil/x4k6X0lwNR1EmR4iX1M9DTp5PeYoj2iRW4Da1RWEAnhR
FkVPYR1Zi0+IUZ8v4mhYV4cfoJHQk4zilddjvvLAGkniynZNVv1p9Oyj8ZiGdUcnKiE2nqhdK22b
ZZddjInLR/QRwRxnbR+8/AFACnKZ1nfjzaXKuFbVgGJ1ZKywBFyacvEd7HLxhiNZUMiR89zUZy4C
vsp//olLQjATZ2hVox3mm317DqDEIsOILprwHErJl88tApYWtvCaUZdK0Lb+AJZCI5rUxV0uAv/B
Il9J9CUqF3tX7VUpSZFKbelFbi4URKkKZGtn36K5m+iYOFnhBS7iTdU9UibX0DO9kU1Zb96QYpwQ
AkPux4Fuii3BOqs7/3uDdIWNM5ST3CZwHU23D1qXZCtop0CNLsI+vEBEVBP6GG7b9DTQxWY6JEpj
zjBATy4NDM/ZO+6DW59APjXhA/kvcdFRXQnn/z7/VLnRlRnVwsodGKg46SnwxatjDkrH6RJSltP8
JQyFeS9O3hASxBiGK7R7pzLpgqJE61vRBp4i26AzDWApg46glvo+wijHMi/brqC3jqGAUnbrQhnY
jB+25b1sUMAm17x9JuabIFZ/VcTcf2FI45lEMUxd+93hAmS8/QrGZpGXk8xKCTPDzq99VhqSeLDt
15YDT2UIzbIRxckQyxPhf1nDapbk4Xjxk0AoeprtdW83cFZDF0wpLkXptau3mbDszX1gv4rRSeDM
39grk6CTFo6Zu+XHF0VfM6Q2wbMbmNNU/d4x+Aw2Abm/P3BZZU7BgBrJoEJp2ut3RKvvKuDgjEpE
FFaMR7hsTAjHtle1a7HgNSYf1JaZY3KDcBj3M3dZGuhZQUU+IVyFfu7x4SV09Zs5e1EALRWhMon1
ooZQCH/EeGulfULBCWguUS8jXbuRsVKYHxNdurNBM1cgAs82gF2U7TYRVmkD3EU616QAhes1aSG2
exgvR5L2qItYTL9jXqBMS2R96/od9QqM8zq4rJMdvFdGmbYad5k8wqpK0OOIfqFXWaFoGQLCBcBU
szgDAOuceLqIwvOSe0Pa2DbxggvXfnKwgGsIJRMwrKRYToCyODH5n0LfAfVmJ1wpFMmOGbE8fG20
896/RN3ACg2hC7CYpXxnRn0y8hK66wtgLO7rqzJGkj9CY1IWPGG6NWJj0yQh5fYNHFPFrbepsRu2
anmCcSrTXzq11ZhJFeEh/79NCuzR7ek7StaeZMS7o3JYal3L5UpmyKT8Z8MwLgfn+YUeftfteNnm
9VmJDcFnvsxiViriJ8XOZ15VrQdf+r9jZvI2Haps5ECGjEuM0b/Azagsh9HMjwlFioj92wRVT2zg
YFWvOdinFwCgP9FnvcvOIHaS6YFAU1nrWEa9wEbxxE7blWquRwiNnDZcUIgHnYxG9rlNhg6X5wCj
6TjbjlbbXwBpuYuazZwMSJpZpCVdGklF9U/2urZBQnlRJ/mgR2dDIunBDFEkJT0lXqaRmLBcTrtp
jkSShLD1B6Fm1r7B7iNdFxWd75FS840Lye4uf4BqWPk4xY2aozfU8K+Jpgq+KKp/O0BrRT7V8pp1
Kim7pox6HBMNCydW/LEaN51lMzdFkDA9+OX/TLJVDWxp16wONBttcIfRcox59/slEaTdrhLNlaeJ
N8kQjp0KhF8c++g7/ZWjUksWYnYoQl0jzIE/l2la9lVVzlkltQtbnRfkaR6jbqKeXyge1QxZTru1
HF9+uO23aAFr0wDyGKg3BimdjHgMogbP/Ty3FGSK6EK+4N8k3VoWUrg+YuDyAD9lz3g5YHBeo+99
NEqjEb+iNJsSl1SWK/mk7DAY+9mQ39YpVBP0Wb9BcWEV05qAn2Cwcnps147RuN57ES19cmTSP9Bx
2Gbi+b1SA2gxFNcFMxebwEncAjjhdsYm8Y2Zc7WKvS0b94RY+kKs536SFTN8nmC58zCZyyJukfVN
k86vZIHuPiKrd09/FiX1tApwKwOliwNxbXk6LZDzwg+5E9b8b1SdEXeIDutoiyqY3V0xO9B1bahu
kNSvKtdZxIk1F3OZ2QwjAvRYdZjNeQZx3vBIq4vmuDmu+yiYO5hPd+YOFcKM7hoaRWGaW+rE63qM
GEJ8E6LZEZHXCaGI9iCqJrbI1a8bj4UNjgCtK5298XlB1WxVLV8mUbnNowpi6rW13G3u3h6jeheV
uzfFfjpLMDMsRH5BS9fhEExO1xh8zzUkxiVWZTSGopK2CxOyDPWS13dNOKPtA4Gc6zPdh5baoIUY
6T7MAUTzNICalRZefU7UasR2oz7Tres6mPfGvA++q+ouoXZjEBU9q22MwGi4NN7ZsFCQbhxQ8WDL
n3SdTb75cxDex/5TwJ+qmHPPbiVYxKHbxHph2unFRA4fSoTCwCrTOkH3B7gqnAX9nVVdxum2ZwX2
C5awJsJrEua4wJWNhAcSy5HrBvwnrR9Dt6VDgu+EfglY2C8nGsm/zbMQv/ryHrZQjc804UTxryT/
KiiX+FsbwcZRTir9KZG2b7ShrtfBtAr79a+Iw9qQdyzOo1pb4SYfa8ECvzASbj/Yw1Si/qBCvNtu
H3GekKUfDGJd4UzQm8ailuxyWrUG23GVsTOKzPkbkIiVYSydacn54CgMlJjeiq75cqASrcLOTmPF
g99ZlI4a02Fu734GFLuEaBl6Ai0Prw+E4kgp5VTMVvDjyGY8+p18W/D0KSpDaZQRxPiDXTTMfWHd
Kqik23wyAIy2Rj5N6F8fM4xGtPJQViyCRjyrpNs4RwHgVb48jX0JpaNfbWJlNURDFD49CFrXfwMa
61CaVf29Ae6a5yy4cdR7YxtZMYYj7oFFCIhjYGhL39e3HSY+DezMMe3YQXf2Wj4biMfAJpOdazJQ
jyTOkQDknXpiN9eFyXvOhOpSY9arqct7LSun7xikTOm13qdK8L0jv6Ot7HUYG8vQMVmyeVOkWOhp
LPLTQ3iWARrATEeQyX5mg8FiqEseycFCVv3SJDe9C3EOpCFDwcqTNr8SyFgPpG3ZPGflmWDu++xO
cvdaflUJl0VznRUPVriLmxdAR7k6S+19GF5n4ansPwfdRa/vtE4lQesK/aXYDkEZBJNwu0m/yAhc
be9bjEuypS08u5qBxOMW+cPU9VK2ZN3EKoVpauWzUtgPS9HIqBHZpvLM6mid9CdeuA0sdjT1fS3e
meo+K1609jz1uVxuxqewydCVKf5pLGaeHf0K3UlfXg9opy/n39P+LhGu4DsV/dWO7gLv3syCF0de
KcUuzAm1xjgF2LNtXhGfoZWn6GUukiA4byP1CrFhZoCFedjVzEvdXPSVNw3xU4KLwXiyXfdpsG46
Sn/zX0GgnRrpc6Nzcdz+AEFDLMe8yJj8DIM6bTdvxXLWZst3JtTXC7z1jQzfnZ6kO8qKa61bGvFN
APtXRBc/AFGv7Nl7whGMCR+kkroeRnUugU45VdTpj5QPv18LMfAiWQuDSU8xG8KXgkxf+Qi1O8gk
rWqmEWX2utgOLxpb9cnAk6Yp4sD0tXACKiLBXOjIWKNeaJIOU79izBrlwIbaKgpWIp0ONQuXLRBO
JlLL8dNzHEaQI+BG3xBYCW6am+ZCb0gvd0J4n3zpuv5cy/uZyrWoWnUSmXdJr0ws4QYWVRTiG6lP
LvQ8m7zzqKH4aPCQaqoxmUi9vDniUt2WTMCCkkgXpCcEeIvVPtR2iX/7mVFtzZS1v3CugqnmuVgv
i56w8rxg8A6EkxFUFTN61TYjs53QGo78cwz07HkuLRWxtG9xRtsWFSD2O7ZKpvjcsqTLUl1FYoM8
R+jwyPflR1Hqdl0S3jv+EFUSStdtcPERVlL5JyEk8iGuxAtvRIUcqvt0JFktYWKKWNEewaxOstfS
Z1297aoNgfP/V0hrQnvyrkgvReEFr0lf35kBjgNPRnDvGw+Bcy2ii2qFeEry8hHsWkhbUbvQmMmZ
HnGVjND+Ar76xfWibm8b7SqR7z/wVwd1sHDZegt2iRN0ihPiuTAL/ZqHrc6CdEfe/ADFEjeAOhMq
1jOvZPI9tZNE2YfKqx3epdWpbpyYwrwiaiVcw88yr6jPIr5zyiLkBunZA7gsKNV5Fp0p7BgcZ9NV
J5GVTtU+ZnX28Dt8Vk8v44VoPReaOx9iWbpVzilEj2Q3A9Ia1pVs3tj2bQI3dhzT0jlwVTyg6c5T
z9+RWje6iT0ksNmZ/gOsra1rlUuHquodr507AIc9yGMEvcnEZ7SXn1Ndeo8pnXz72Hh4A26pjViU
bk3WzLn8/QO7NZMGx6G82IDeslcz6DH0kDuq9OwTlN2x+88IrhTrz2kwlo+iSL37xOOGtTMNUrYV
TQgQMx3Q3JSa2IQUeyLeGCJp78PoUlc8wUobfxr1nHpYqZy71WQYeb8fUN287pK94O6tMComqhXc
f8TJoCLeWZajLb0gwU3W1s9AfXqGrBrDLd31aH+ix4NT0fnEQs8Q5r4WiKoKGFcXy4cKX7E0UbGY
uBrwXupn/gj4Do0eijtJBv9BuRuZBqSv01z20cM765vhm2Hs6mIXyWcKcaLGc1pvVG/He/o3+re7
byoyH2SSbD7xv1FNMmkpbEcGGMnUTLfWwGl0gEmKXctiCwx1hAOLTh+uSvsqNaVXRBApdl9nBzDY
Vvpl7+jKRNKdBm+UejICwm5077GYwJZTgpv7FSesowKbpmaDJQmsMMgXVj6+taZMocx82dq/M8M4
5t+pNE7FcliEafXygA0P7tVdKtKxMulHBLT5oO7kziaRrs7vVPLynLDeJaWKvlHGytzz6Ho2bV+v
2oJ2vFBhDzCSxD3q06UuC85UT6r5D6RYr08cvUl271hxolFhoMT8gRb35WUmW/gK8nQVrkpvXEsu
VbvRV0aC5Sp2jfcjYpw7cDVWeYlq/Ke8nQNlrEmpOUdHNf2UuzOQxpISwceI959g4zxX9oHsm+sx
gucr4JhGqusqm77A9PgDPEZBYE/mKluzLf38em5bj1FDkMsHgawi+mntyJyNFLKML+HEloqFGmTR
dMSRI8PbYL1ZLlKpVpbqEGnhuKpH5/7vOLKd7cnCyDt/n75DyZQfJzLTfdA01qSmsjgG+lQa7kAJ
3t4aXRmkkVkzH8FkMnPDaS9JC6OtHnsxnlUJxYXKcTG1sCSMUNQ4mGYgdkPQzwgruwQ44X5zoes6
dkukpjPre3ueAlZlRkMkQtjNlDrOl0PyDxHQNFdVucCoBwXItGyUE0ebe2p+EQfune4+hWUgrF0P
eSRhQL6ZMBDqGyddRJiB6OqwFpIpXMmiMCT8DO2tXryJXFSdI9ssuqdWi9dV0CWkNwbF9u+Is6F3
l5WrLFtbuxhJ53auq+1uYJ39y7pKyWdub0bgWe8sRK15yqSQQj0nkPgUM92TA/lcyohvzTpiMR3Y
i8ZnmIlQ4UyH9E03xeVIFEl/ShT3sY+fi5DMq6bkqfcgGJFzJ5OIPOtC4McOZLQRKSd0Ga7H7CE9
4OvmXr84AqRjOpJzIm7MpZP30mokpRuhvo2psw16wh+0dO+xwBfpoljYUK/DnMrxAZb2BHWudfmy
s2DutEy8czC/ZyNqLUZg2gfv4YdLYXlETbcRQj/Pchf1UVyR7Qr4C9g0nPvO2cZKSypTchGUhMok
ZDv9naRG2fA90BzelDeaWqnbaiXihEuUVxkigCPSaMCqE7FaShHWeGacbLC9x8Hv13i1EZsLAN6e
ua4olwWm5onHplFsmNVp9ZMnRjEJ4UFVPiN+tmdpS5Bo3rOvP6KuHejqhRJp28bHLjiRzkf42jOF
ZJaI4kYbyYcBwI46M57aJiEtWvYQud3GjAMwp3cYW/WTk0rBGYzgujcgOwafDxzscF0L74JY3wl6
WW+D4KHzGTLyKsNvxjfwkXkDtQWV5aFA41huandGGHG8Hohtu8/ncVu9jNA2JvZzrHApgBuYFElG
hRIOWltQQfnxeO4qHVlDHO7COLe2hZeu2oDA95ZusIICfqvAp7SwSVjqlivLlDTudn1l6bUwH7nu
pD9VlV7E0fMtm8kw8UlGaLYoFOs1RBtae9ILryGhS+9RTamDwqa0lrXaFYNEeO+YMt/sjfqOKUPq
rthNxV7m2lM+PNDfqsaMEhvq5FcEuJ8tG6+bHVPglu64hOVdfaQ7DSB4akVTFN4PRuZJS2Yk4lgH
IBxzvgelTGcjE44AaZ6ZSKwLSduLndVMP9jwcrCLU9CDN7kzi20sV5oCEl1urRtPB2yQ2d6n7EYj
XUjnthPDmvLSHcPjvZ1381Q32k1m+ZPSJA7MoLy2lwr3QQyi595usC/5iSinpxxNw0JZH6jyUMvZ
SLiRRlwxeoVWeo27sxEwNyTMNw2pNea223mEtpekNktRfhLXfI5lEmE4YOeNgC+7XCZn9NALvABx
IDIeBAUBZKfSxRLrBqhe3iE0Uib7wCKTyqqkpQXxNn1n0uk9LS3XwRdjsCOtDX0SCAy8sRdQuHfo
PB0R6gUXbEpsB25mB0zdZiPUGzW5hcDE3g3z/Wrk1X3sPWmEyAvDJSMUp5SVUHYJZdx6kw6BVkoh
p9OyMB5Gfj1CKz/N1KcRYUdy2YKHrweK3Yb33pi9sx9Jdg3lIZvf1THMHreoOTrFG4OvfgG0x81j
SQotExXeJSLN2HkE2uUUa9+0WToOWVgHtH0laupeMSBEA8M/Q56CzLUuK+xa8wWewSwjVf8p8eJy
ydM8+8S7B57QsAxlBYR5TzQ/kO+E7iGRjozZJ/rdjQlDjbu15oM05qG3xRe5JapKXx7od4fNAzGQ
xcVIwFsOxIgqVMFUTOwri9LdBwQPFEOOUXjFSs7cWcF8ZOHJuN6wPd2PLHyjMacwjFQbnfCBOaiA
WL+GKiF8ByRe16w9UsjZgYoXg/zSy3OEYO9kPH3sNcb3zP1EgauEGuGppV6zzJ0hTF+OlDwiOH/e
md5uJOXR6O8kR6BwOyxqVJM9iE0hbuKaFNuaLHrxwOYtC9IPafRUMLJXK7EnfeJi7vZOz/tKcG9Q
0adTlGNYT6yo+4J56lXe2I9oxXdjhpckQUPKXX97QOldUdroUQT/EEG5GII8dw3NXsg2JQdPdW8O
PH3U59+bxLvFPilcRpbbzgaknhzPLG72st5v1TS6q7oMS3LadT+T9aqVLnND0rGGaASMqNn12AUT
ralrt+bqANmLMWCGHN1+cPa8MxtJlqXJgbU3IvrjbHdH3t6pC0wQ4FZmrVcumw6tf6JpTwN3Tz++
XWEtQxtO86q5yi70AOD3uXWfxhoFbSsKb+14bRetv6g8yuFt599ZNYsBT9HreUgmWBPq5VQxLYSU
PqjPAOdXyqNVeAAnP/j8VmW8dQNagH22IWZI+REmVnvGpLda4VT3iXSuixt8wJNJMzD7Rqgvq574
Tc0MvFnERrl0aLwcc/suSEgh3RLZo8TFMnIHtcUQOabnd40nx/OKqmDQidICXwpfd9dGW04YItgG
xbI99Wv2HmkKUDdw/UrjR/OM6BOFQLIqq5KVKxOv9o73Z3ZB30+apJ5vbCvJXWhpIK+1R7kzRGgF
xtKm9R5H3j8T2lnkyB56feT2toa7VOqhkTlw/5m7JL8aq4agpbcZz8EKZBotKMJbD3kMLgC1kp5V
6AlNy3UJaHpzA/Cl3JzaAo4CSOdSsXGnCRj+PE3tF6/3urkIFWZpuU/KGZvzD3uAWoxNhqZOnlp2
eHYcgYavNhHDmPCYMO2TPkajHLtACsIuwXl8O8ahDV4BgYdmEtyjZ37CJwf0cNapMZb34ZPchPHE
R6owxX5rPToGGL342Ebu9BemAaXuOcQstuwxyDcgXcqi4sJGQ10JmsRjFKNYsAzG+8E/gJChy1x0
VzUGw+zZaVkllf7YKdUtvM9Waa6xvvZPTI3uY64Cwep+lM+QEg+eAnFI2A0Y2ebDVwBxUT1NVHdQ
ckd34tDfGg0GGlvZMEbDZShCfsLd5FsenAYYttd279XzBJuvBZErDE6qc5V4UjK1meS8sLbOBvuB
LhPThRoWrMGaxJiNPgSIaF97ukn6yHln7Vkb+9pZqKblVABHmeMb38xcO8D3/d2YQBA1+aLcjViz
4b2GvZacNkY5+3AoaKth/KtQCXuyB2G0TsmcwypZjna5kl5nHl7pcSMTKTYEvI2mBVUuz61gwz3+
4VvgmAARspJPfuFdYKNy3MoucAOCD831eC2gGCZOFSRrqbUomDIBzOBopqOjgeMOPs3N7sPUoLac
SxdN4InZVsuoMIS1UPboAztt+2FwYBEoH1clXQoe4zYob4yDz0HqYINTusU6l7pnh23ERmjYNqlG
jCsjtIQQk5U7Gh+0Lh4rluzc6UOj3KM2PB9z5KJAlqYOWXr0LI3iJHKyWUXtpmUaJmIp3iXONb+l
Ll0oKBY4BMzlUby7D7JOPK1dP0avQqOoLD1/4ET42k79UNPshRb1L8TQu4wqr10iw0S9aOhs+Qa3
hCKy1ROAF4zwCKBLutacJXBgM58u2Cxwq3OplG4sXb0x/ChcCu1WaVt919luOm8bP58XEq5GMk7+
i7aOstkYT5fW9xLv+HlfBtoiDaOn1jRPqkxxr8Kgfxi9FcCl12JE329IrYv8QLvwIjy7sxJB2pBe
lxKStglI+p2KnnhqaJRFEtyMl47oYElJXNDou+Bk6lrLUvXUbvtpNSTEDf4LAg5R81gEpB5NGGIM
WHChtXdxaM6ssggmVt479yJtIUnxZ2P83cGZQc+1eB2ZzeLDncFRLX8pk2WyjWURZA+vNPwdJ5GE
cjvBN7wC+QUqiIWF2yHortHetGYTL7l41nkX5Y8kwOeNFV1rucj9ODJwqItyxmSknEpludI8Ud8I
5PfSDMEe/uDmEAT0KQKXal+E4hwFpO0vkAMNfvZjqN67uUNSKi/E0kQASu8GD50WX9alrK6ztkKh
Lij0dK023Y9OD16ItDBj7BzdHuKutadRBUVqa/PPrg9aqixir344dn4oeqYXX7WdywpzQrgbb50p
PuzzkMNnZFW69kXqoUTxNRpDbyIV1DHJ4xvtINqcyklCNtcykdJ2XhqUUkdjCC9mhiyb8CnQWUd2
PvNjlJIXEvVNjmKEN8JTbbJClXYVtkY7cTs3OR0aKxmb8Uro9ZPEs2e1FygzKfcQdxxi/LRU2iRa
4u9GJwnkpwB0XYBKdbCTcIjHoNBxWfvNLM68x9FUQpMTRHXsNR27DOdFlrfnsWGe4L8DCKjml1aC
BPjYaCLPGYzJ/lx8mE1EZ0mbiz/sJojcTFZClp6ITMLYsGb1NrJQXaEsOUGZoa0koMXRhEKofP7Y
a7sTW2/wjfcQk4XBpU6Pc2iF/hwZqFIcTRyZvkBVLmHM1dODMwXP8cYxbIrbHxGCGW1ERZIo4Bw5
VAhpVK2N0CK4oyEgSfROHcmhQhYiWEhVWguDtUjWku5LetP8WdDCfltVyfLgW6E1VHMM73a0rhAE
zDuFJGOCDatzY/CwUJGUEcBJbRZfi8nByMLzYcQgVTDhtXhCsANBDTEEEGZqe+YpBCqUZqQuzKy7
PthaNPY+QF85/fbXf//rf//7qf0f5yU5T8LOSeLiX//Lvz8laZd7jlt++td/XScR/x1/5/Azx7/x
r533lCdF8lr+9qeWL8npY/RSfP6h4WwOR+bT385u9lg+Hv0LdQTKxxfVS95dvhRVWI5nwfcYfvLf
/cu/XsajYFH78s9vT0kVl8PRHC+Jv7391fr5n98kUR0v1I/rNBz/7S+HL/DPb6skdv7aDv+4+n+X
f/u9F6BhDiGp/1BVnf9QyNAMVZa//dW8/Pgb5R+mKkqqacmkTEuy9u2vOMlL95/fZPkfmmaJqqWL
lHEUWeWXGBve/orcKx38z5J1vLtN6dv79z+6jx/39S/WR+fD7rP45zc+Iv1xt4evB4KsGmRwyBrH
T58eL6ma8kPSf4nsIHHQqMWtoxWU7zZWHE5lYfbTxXj7sH/n4NLxweuuiOKM4W3bgEdhC3HLgnld
W/L894fnVvzy3MVPhzdKFuZBIW4tNrckxtsoo39/ZGk4xC8ui2odH9oUU1+mRi5uBelVITs9xKe1
Tdc6nuVmNLOKK1kjma9++f3HffFFVPP402IF+3+759NycyflJ4aa/eF7fHF3VeP4wECDveyhS9hW
MknoVNyQQqNl6zf/2Xnrx4f3FLMWmozzzlrWNeyXH39/3OGV+OXlH77PT0+lgBQY5C6VtpLaL1TF
Aftj4RAJi8ZIVlqAm1nQQte2U6V1VoKcnRt5RsyGRRYHuaAWvhqSPRdCk5yxcufj4yWLG11PAkyQ
09Xvz3G4hL96QoZ7+dMpDo6dtUFNeEuB976zqTsSYt8Hr5YabSRaZr//lK+eDOX4U6Swlko74QpL
8YOSE+3o/+Hd+erJ+PTeO7GQF2HBe2+It13ALowWpLn7/UkPj+2vLs2n195pk7bURU4a+H6eKnMD
f1dfejLcM1SKK0Jhfv8xxldPyaf33ykT2UjCXtxqyoveFtsMCZRQeAgVGnsCxYwZiblR2LPhXLdJ
RG3hSNVNFMTzLrDIrynmTSfOHKGZ5VhXV3FKo7E/y3R3lntshDSHGqdAWyre+ajmTZPdnN3kqxau
rJYxtU1JHGA671VhmROApdS4rOS3bYf8gLUpmy073cUklQkyHbbaPe3E+KwS8HnI+gVWY1P2NqdN
G3AmWLBqm6EaGsIfSxTQjQB1DOtRT9bXRL1Q0CXtr3qorXqm588QvZOawgDwHlmHzzgkzAwAyZ6+
u6le+qz0cDa4+P1F/uI5UT4NhHHj49DS++IW/+0sf6AnISXCH0YneXiKf/GgKJ/GPd+v0YyGvEM6
HBq7G9QCIWtZNOV94a9w8+vKgm4jge10LGV3QekKYStFD8/dpoT2avTQzFCgXOCszLLCbT/eIGCI
ZgIUVlfVf3jQhu/6q9P8NIrGBOVUac7zXNfpvJHvA7rieYdBZTdN8nusVycBiqQ/XO/hJfnVh30a
U3ktW5yrSnGrmDZeTxKC13MdGTk4PUU1Yd0RyEKtCgeMs1Iv2c2K0swBf1G8cobj2qQuHRzb6Odh
sjuhQYsxEPtr/P9SdBEmpYEAQyfDjvDKV+mesoGXzanvbyz8rAx1r/FsuZVwIhWIwtJXrDvQ4DZT
pMZ4YpHDF+ABHSVLme0karipI1410m2CLZHiTnT72gxe2MTgA9X8WHgerTt/XkJ8MQAqw3P50zBr
Cyb2bxHXXq7wssSIxLP/cGT5q0N/HsGlsG8jgqS2tYMS0Q3hJWWsLecu5d9AmrcCnuQ55DQbf+nB
7FZGT7yHpM4IuZ/m0DZ6f4dJK3+kMb1IJ753EevOtJL0eSyTePD75+Grk/w0Aej4wWaGbnVbVsKQ
AMxmwtPvj/zFBKYMo+pPV9by/MpO2bBvJfdEs4Bg1amnPEfZSoqkP6wPvho8Pk0EaeP4ntUwyZQC
M/Zt3Twqwsvvz/6r6/Jp7A/SqA6KjucCuWtWrzrtDxPuF1dF/jTepWFKRI7EcXWGEbuqiHBpJ1m+
Nkt3peZXvz/5L66L/Gnc08MY04iCD2ns80Q/9bMnrHJ/f+gvrov8aaxK9AZ3Aoxctm4+Q9lcarM/
HPeLcUn+NC5h0INBZN2KW4JcUHblyxgfWb0LZzGlXg1hjOHt8yIFXLrx/HUhUYhP1OumLGfGILkm
tQvLC6qj9qTJg1VdY+dfaBtPpRUg5wvHVhZ1ny2FiMg66vHwzWuvOi+89qI2TmWUmEX0iGMKEtR1
qZHtnK49vKTFRercqY7/hzXdVxfv02AD39ZGnW2wKMqFhZItckv4D488fOJPL5uedkXuedGwVbn0
uxMFku339+Wr5/XT+JC6SN9ViRZUBHKN2ommnTt39YsWqxN8e/509389KY3r9J9OPyO1U5DtgKHS
XQoyOoQ/vAhfnf2nAQKRkM8bxwIg8ORJ75z0/l3fvXbE6AWwN7+/Ql/d1E8jhaompeb5pAuHzlMl
be0snv5HB5Y+DxV+njZyxEydk7+ILVP6hxP+YnSQPo0ODXiNYdgycTxFSmBQM+ti94wA9v/srD8N
EIqm5f+fs/NYblzJtugXIQLeTAkQ9BTlzQRRTvDe4+vfYvWkLp4oRnDQHW1TyUSek26fvWpcJpgw
DU9ZcNJy68p4XOr3LEP4sejlIsZvVMQ/1rVAUQm78D6/MioXpoo0i01RVHlPGis2+/jHG/HTIJ7O
AriINVvuf38/Npd+wSxKw1FJW4OLyJ1WUQL0bMRoRRv9yg+4MA+lWaSGuGcDFidS88wpidFrZ/xL
7cr/TS3B1KXc/tFu+4MyGfXa9uhSs7PQLBpTCEu0PrteXGOG5U3O92N8qd1ZOA5WRcFOQncbKmp7
6bHWr6x8Fz6eOAtHQS4K/ABpGNvhTryXOIMpx5v6LM4iEnezsO96xiLD47ADtPlwW7uzWJStOhKi
86ezONdMa027EokXxlicR2I6WX5TnPvLk/QD+trbujsLQdniHFKWNBuHh1CBHre6rd3zz/hndYmx
KO6rmnZT/35QPsr+z23tziKuiYsQJxgSUmL8GOJDEFU3ju8s5MShL1XKk6edOTiq78Cvu63Ds5hL
/GDykk5FT6I/ytNjc+0AeyF3irOYC8J+zIyGgYiKez1u7ts65SYM98KKquvMuGlUJGsWgH4TeGGU
81cCvIlGYZsP/k2pU7Jm8Vd0ddlNGPrspmBJWcMw3LQW8jjz34mXBiHmErHChE5A7eBMelOgSNYs
/loY322JchL34zU02ca/aRcpWbMAVCYJhlJMvujTLa6G3m2HBsmaBWDfpGeLQ2vYoVrQwIIIV2bE
+cv//7sMyZoFICKE3CxzxmGyfvTVp9omSFIxDONl1qqeVL90w+Z0S+hI1iwkY6lCuloZE+dkrpLa
Jyn7+X3D57H96jfMYjIt+/NLOzEpFpiV4NIrw/ssNPf71r/O1JI1i8wYeSo+5uz1Blm3pYSKhI+b
GjZnwYjcScHYnqHvMMAyYOzd1mFzFopNpiMUGEw2p4a5mOS78NYOz2JxVGRdYiNz1tKdlHTTtrvb
BmIWi5XSppER8P2yYJdQPBhQGP99yxdmhjmLxkr1UUGfs4elAkjkYNvKp8y/lk3/bve/mHjmLChF
Q+5987wBk6KPegxOgZUAkHNHTKMkyVha2nMu4WQD1MkXssVonC1VHhJphXkgRn/g9EQqn/0rv/XC
g5hkzkI5bMNcUCp6U3eG7eEorZ5tMaVti/jYIjKaKLRb42HozNtyvjkL6C4P+QtpMu68JDiVRX5X
XUn6lz7bLKCHDuPJIuGXGBjMS/Ei9+6AIlzp9aXGZ/HcgOsK2/Nsa/DQLM+un+JjSAX29zNOPvfx
izlhzKI6MXSlqqE17eSKu5TubBqI/cO5TDz/8OrQESzoerKwlcd2p0s4QmAnViih0+PY2mD5qMmy
m1NsDmPFSfC2jw1x24zdle5dSGbGLDdMuoShMyo7NgAlV0KbAbXP9z/8Usuz5DBMuC6zWSHrjLYE
3cS4ks0ufC5jlhzUKffqNqbdUNqCOsGRE2F8MF4Zj7+Xbl99rlmGKKNqzPRzTuspMaWuxsXxXcRA
Iy6wiZan1RApn1b0KmIWEHU/M+NJlVcaXhUaWJKs/J306q5TKYR/hYe4rOFT6mm8KmSdqjjNthJl
U9QvOIl8P8bn3/xVZ2f5phKj2qr7FNtXDJni8L5GfZQi3VQl5cavOMshPPe0Za2I4y5XseNPPrF9
/r7rl6aHzE/65wCBUXMRhGI27kTe9jiY3Ha0loxZqpikPMZOjFu7nncSIaVyV69Wt3V5lijCpBik
IWK0x3ynxXbWXfmKF4ZCn2UIRdIAZLcSCcigRNCksCW57SKNF5//jnKZpKaklvm403n0rBbt600j
oc9iG99NodYTbdxNtSNTaL+8rdlZaAu8+Y6SqVJMnjkYNN3a7CykrYiqtrj0hl33hHj4J7a3v77v
74VUpM/Cr9AonKoAWbFhW0fC+2CGS09Jbjs46LPIa6Mi1IIeUr2A8wJWkbdtMvVZ3HUjW+M8o9kh
XHCBW97Y21nYDV6DZXdOs8pee0Ds+/0AX4qMWcQhsgyLSmVCZMFJM4yPBLTMlaa1cxtf5E5tFnWV
jhXr36g7lxNI3bvF0qw11Mh6rj5tBBTxPoxQMaqoiNMWGjWiY2Mt8cmpvcxu8mIZe2BaCzfPKVa9
Z+JSZL0J5ae4etVLDtOUmtfRiH8LBh5TuRmiAb/kX30lbDRpXJuQc1tqnbf4QRXWBo/7ZsFNI34T
QG0qyuxK3AT0ZdpQyQGMKhVRiVLCKMABEN9uGlxtlhsazUgrs+vHnQo6Urexl/u+3b+3o1+N7Cw7
GFYYlqMvDjsfXY1uPPoBfgOS6Kb9GzAlMfydJH+E9LHsX0HO+Gx/vv+7FyaLNsseiEfx6Sw5aWMi
kWVrddzf1u4sfcRhL2aqJXDjAHB5Tf3tbc3OkgcQKEyUtXOzONJu2879vtkLWwJtljZY8aQxOX9V
L3rV2cwl04Ou//L62x73pbn4UElxMTAVup17Lwre9eqVq+Dz5Phq0swSiK4WmY4r8cDTdrboKNTp
EE+o0YOWvXcI5r8fnEtTZJZPrKRR2IFzCSh1K7/DJufKlL+wEMylhyX0zK5Sz98yXenYjwJXt1X/
2uPShV7PpYbxaLapHtNrUHoNRXXF5vvRUM5z4osxn0sNvaRAU9aAwsq9veQr9zKq6l51vPFJDJ4D
xFiTihFxp7lJHp1CSuAE6ShZghsigo7qcq0F1VpTx23GwyVlQcsSKr2YG/eSoDmCwCkFLXz2py3W
VfgkSsA0pBpMNJ71fuUk2MZ+/zMk8dLwzyJf7aTOlBVO9SkmkZPfL9tCdXDzpxbxd0Q1ds79ku8r
PA+ngATNZaqVi2kInHjYdAnWBq2xGdjt19URzhSStMwx1dYV9GQds7BTuyRjg+cBQh4T1VGQbhVy
ttez/QCj7uwMasWUvkjPg/pbkSM0N29GAZ1N6lycTO/y+KfYvBgtUPAz4hjani7orpJREg5PADvr
AhJOgM+Ir7tNfgqCV1zLTLU8SN1EpTf6MG2TicTEdN8ldBLv8pwC5UqjItF8Vgow1MOPJGntTnxP
MuyUxIaneCxwIeEKIw7ZRm2bprDw0+dJOxmUIXkxTqRg0zPTc0CZIfv3RgzrfXUZY2+smy+mso+p
ohlHCzcva2n0K4HawoC6BzPS7UEXlpUsLfL0U9S1ZRBRo40fotLaSlnflnPnko6J8ou8hE63s3Bs
wjEivzZXLpzG5zIOHpXNxOjZaxfFU27uzd/5Ht9JE1eXCZ+ONYQoL78SXhdm5VzWEWp+gKKQk6SX
bDvcROpgpZdXXyYv5Mu5tqOjnCmn/P9suiVRZUnVMQVWn4myLxKICBuLSjkFPg21/8avmhq5osdo
/1GI3VTrF2Vg2B3oAq0sF5Z64NC0NpPyUWwxmpe4ejAC7MSKhWc+VH7+ElRugre9XutuKuNtMGAS
YC3TIsY6D1zEsm+Xcna2v8LYRoZW+RIa95mPffFKwKf5+yC/kAPPcvt/j4uNagDTFkQmBPZa3tky
8v62hs9/8J9zqJdUYdULjGNq2eF4qrqn79u98PXVWYenQJfC8nyxYtb7qNoO0VoYrmh1zzvUr9L2
rMvIw0ttTFkquxh/JHyWgX9mzblaFEIbGXvUy20PqO37H3JhQ6GeF49/B0iJ87GnaH8Xeyetfqri
g4qtZtNd+TGXmpf/27wpUXvZ5axBXjjghBoui/GjxgRV76MrU+dCpKiznUXddmLcnncsYrZTsxS3
BUqot0xdPb7yG84D/9UHmW0r5IzarwQTxPNRTWlxK1t+P/QX2p0LeaUkTJS4oF0qDvGLT5srWfBS
u7Odf6/IrabARtrp8WYQbeqzvu/vhW+pnL/AP1MlK4pKyip/3HGh6hhVhnw6xZTuBJTlmnbqwtxX
Zkt9JbQdSCW63pcvSfmhCkcIuQsFtwwAg9QSnwXH1zYWl4ZpFsI5laxCFnFFNTSZLbfmCqHZbVlH
Of/Jf0YK34E8U4N63EHS9MNddO218cJc/7vT+6ddKU6UkXrfgSe1+iD14ybHC6JsJUYn2YogFL//
0H8Fp1/M+LkQVc9xUktkspuh7DNMHAZlbxmlPYmnKW/wiMlXhfWzGU8CWnozXCsqmNX6Tuv6RV9i
M43nSTO6XiXhmAcmAzhPBWp6KKanonyGqbGaoC2Y2Z84BRhK7WuIVQcOl1h5ft//S7e8yiwnDPqQ
KWZFZGWQQzG9KQdq73F9ttJumQU/ozRmm4P3N48MZXFfeHeJfm+YPytIGCVLXQRVWJxiR47L3cS9
moBRSxdhlgtUObiX4heAjth/XRntC0uJMksvwwA01Wp4cKTctMcSeaVEt13C/hX5/zNdzECKhPa8
SPnVz3agPhpD9O9H+ELszNWHXkN1XFCeJ4j5K8tPQv/+fbvSBQm49Ped5Z8+T42I9YHFAbfisUSu
8oVfPcT9RyrdVRn3ZKP/4fMikBQf99qiajXHULdJ8SLhJAR/r4VEVnLZgSvCSpWhgY2f/cjcjN6S
vrSpGkCm9i71uQNXoy6BGWN6hlVSjzWD3GjLDqsj3Ycd51NYMox/PGGfVBh978X0QSoOWrorIHpN
h0TbNeMfzDAK1ZWEdz1+DKeTUNehmzRPtYj6XBTGgyn5D0ZlMtMr6TVWY853WxhBI/i7GIMv86Op
9hho+91rBmwM/rEF8rFeptOn0Tyo4Iab4DDp2K6oHFBUFO+aXSoGbs8WTsX1IWjw2WyejPEpLChY
fioxSWxbPOFOYvY4ZfvS24jCMc7WfrovyruxfIzUnY6/V2g6weQ7RgDjE+hJfxfLPrfHz7G6K5Tf
tZrggrsNR29Fjatj1r+TpseFwrgDTv46UvQU6K9B39m1cE/X1fb391/+0oyaRUHnK32Zi2zUKCyJ
mmMo3BYDc0koZr9gYgba7WWKUQ7TtVT890jxRY6ca0JLikECPxhoWPRcnkVxUrQwmLj3U0hN2jMW
1VjgRK/vnqtNe8F4F7RfXjwtJnNjma96iF1y+lBUyT1gWK2L14GBpTgMHk6nuU+B3W3CKJ6h/7sU
eWLTF6GECgO410IzdqJ/JVTPu4mvfv9sqS6nEIQtlTG7s/MryTAoV93wrAzbTsRd5dru7sK0mGtM
w1KJ26pu2L+XvJ87snTbHkk6/71/0oypZ1hbFGelQLyPDCfpnO+n8aV757mmNE707H8Cm4761AqD
C8v4EXTwceVFJsS4HD8M/i/F+FWO2yLk1aZuoYNu02zEynxtYENdYkoH/Bz4vIej8s9qPHKlkWCs
25Q4KqiOmh2hHGCKUEnLBlNL0UuWofwpW9E6S/8IZrFps+xYVN4ikbbxIGCJN7l+eIYFP9fVXeIt
m/Zg+HeactQ019K025YEabbTt3RhlFKPM31ZPsTS3uAC4/shvTQFZot51A1SrPrMYEle6r/a8Mom
4VKzs4SjaDpWluc7CFEAB6G/edxc3dThuex1NJNCaAWPx5Jfgi8dB6O6Inq9sFOYi15x6fLFvh5R
fJj5IuOkHOhPHYC277v9NyV8EdHiLFUEWaCIgaZyFBQAHwXGTu0ppkqwLKqbxvWVPyYPmF421ABU
8JGOE7YrYroIy+jYFDJLs/BhwJiwBPG23D0XzU5I11OKHMZdqje/lddAUX9//1MvfPu/N43/RL8P
ZE3VpH5Cub4wPAcHqdvaPf+9f9s15bBQKtpt2c4GTvDntmZnZ/RQ4LkKu5lpJ+uvFZaXt4mSJXEW
srmS6qWQ091Uxz3Yba++fZxj6KuZNAvZTozaImjpcOMhqzCmhaU/m6myKLJ9jGWS3+GcyMGicaJS
sNXgnotMPFmoHIV+av4KIBB6/Ui9r3yXR1ShJG/F2D32lFE2CS4pw7OHhX8mrQZTWohNvq4RvXVv
k3yc8pNfrpJkjW3i1HFab+76+k3xxc1tH2KWMyIZuFdZMGDqh1Jsy/6mVCTOZbo1ELgphP67E+I7
v1uJ9ZX4+fq4KM5FukGnRDghKbzjq3e9NsaLOOd+BNu2UDUDtpc3RZM41+wCSR5bivFISzJINnim
tfF0y3gDAfpvPOX1pImFcY6nYd3WjnHbK5c4V+0KuedPuUm7kGLbt/5avcOl8Z6F/6AorY+1Jur2
6kmntjfLeSN9bv1lXj/eNiCzTKDkcqGLfsvdYJMe2por2PbKdu7rtUWcq3W1ckTcLNN3XXkvcRqW
oUqY1pWl5TwA/z8fiNYsHyhappr1ufEJctno1uKVdi91ehaPcqH6TRmyB9Widx37W55TKiNY3jTW
c71u6OXa0MtMkpJqbM9Wr3X6wmDM9bqGyL7ZyFE9NK46rLNidVt3Z6v3YI2JqLd01/B++NIe28nb
2p3F4CTg8lTKLTkPk29x2ZY39vf8Tf9ZK81p4CYIl0n8XBy5XmjJFTHppeGdBeFoUNipGBE3zivv
1D3fNgizuAtbfNAmnUa7fbW8Zvhxqaez5be3VGtK1P/1lGuf73v6V4z8RazhQfSfcfXqjDOANAy7
XivsKDZRmKT6zx4z6lytt5Ac7MzbNbrkRolix5jQYGLHrs7nFfFUYIkErSFf5ZwwonsBsVqWHcrs
JS3eEhWuNLzOUJuc0O9/IZZblphEGNhVVvAAtQY2TqLI2xrLAy18NmEoU3FSbbTuqMhcodzlcrdq
C802qtekKzepwvV09I5CBDvbSdngFof8VYe9J1IaYw+igStesfHidNPl9TYIcJcYAHXUzRH+9NZs
Vo33MAxcqOwCf10n8kqu23ohDTJSVw2jaBxsCy88TX2+C4XlqPdrmRUF69V+oaYTLPV+Y1nZSvWl
lUndctZbT1YIl6kIfH0NHdv+/otc+Mz67IPk/hQaXp/zVBQ7uMsX6m3JT58lv1Jklg8Gp4Gw2dfy
m27EOE/cJkoQ5/Ipy2/DIlOIzkL73cqPY/r0/WBcyNhzVVJdxGLUJBPVFaPbmdJSbd8qJtX3jV8Y
aW2WAuu06kdN9llmqGPENle98vBxqdOzFFilY1V0EiMddCt24lAI3fMu6vtOS+dWvghYbZYIqzCp
GgyUWGcwbJ8UYIegUxTxpYI9ik2sXeGEXEu+k6ay05qfgv5WoHuNa2+ldt29etXn5NLonf/zfxJy
ZPpSE+kketF8E/KX9MY9y1yyFIqhZPmoHXZy8VKbd0p729c2Z/NfaushBZ7OMdv1n8ef33+NC4Mw
l/PnoiUqgRXyKOT6h/HK/LnwhecqfLUurLLtgnFnTJajcqc9NShk4NpP1+o1zzP8izlkzGY+KGCl
7EF67DDXdTNskERtcBJ2+2H9lIxvt43NLAxCZKXqEDHgOJkebnujEI3Z7I8lT1fjswYUo4fnkn/4
t22Vjdl0FmpR01Xu4XeR2ixT5aGguOL7cbiQDozZZqBs+2oQqUDeNdXmDEkr0VKk0bUShUszUJ6F
oTTKg9TS7wzCVPAoUoV2W7dn65BsTGPgD2RHeGGlMN2bSbvA9Cq9MiqX+j0Lx9Qr6z4LmR3ldFeP
x+Kapsf6emrP5fPCmA+x4PGW6pmeXaBS41HIjqmiScHkCKLoVHK4rK7Vf19Qt4pzSb3f5sByal6F
lWA1FZbT5B8DN22aiAtxUkOvgKCi6suiKrmU5VWmPcWe8/0HujCCc9m9oud9X4fknviBJ5sr+8G/
T+dfpAZ9FrVVhMjMKkg+menvgnbZxPmiNbW7jBt1LwmdcqzWmaotC/ZOY5ovRVi4mbApVFQnWQad
1qTm5J0W7LM/sPmSindTDqmMeuXuJTLbjU9VioeC0JO6n333I64f4xo+4qYtO3cwTIC2vwXjmsHk
3wv6r37OLF9EqTJmCojCnSJx17NVUYznRbrssUAT22yHCkeNN2N8R/VCWkt2Ld2H8sP33+dCkp3X
A0SBRslzxGkzDQ4tDr/etKnl18Ta9eZt76oYjP43+EfN1BvmAZKQl+khdr/v96V5NcsoVRXVSaKY
A3havqWx7MZrMS/LF95rcUz/b4/VHs1NkmfsbrVuAYRTzn/q/d4X38z6V4+6MFXWfgcj0LIz40cX
wCCMtmhIcAat4C6DHe3Wgb8/MyZ077U3Xk1920tvzNiFmAorE4RzDZq+wW7NEk9SvTeUjcL/pT1l
Hop6DZg7CKu8XQkI/HJ9jcvrusYMrQm2Fv9I9IdB9baFVeyk6pcBIyYsYltXILQPeK2of3IN2Jvx
JFTmMW9QUapHrtiXpmauBrFYySEuEHnodPn4MAEsj4tt4516CZq7qTte5jmi4NmVsPYMjlZ6Qf23
uWgVbM+t0vH7esmTs02pvFNFDykXE+kEPv6MKoZoFxSiqwkvWfGngLSM5Y6rWaveMuzETJay95j5
Wy+Rd14fuoNymqY9wmYbag6mrYAxDnm+7VTJDmBeNt3nKOzlAHqttFYj360gyupev8jzfFl6f8T+
Rz+YC9VA8ylFnwVDpHet7bf9UhCPVgopFBhmma9jyaegqhpAHuDtOYoQ1yEWAZb0hD99OpxGsm6Z
fZbiNgaTq5gf/Vl5G+Zc4brwWneR/JoWO6v/E4qbOnyR88gWgWk1QeCMwhGSzKqOtJfae4jR8FdV
+oAnPE7Yi9ziKdvvXfwQnD7WHa397EFEZw2I9kheidrJilo8xI9lAj2XtLToR1fyLTfxRUczKlsh
GwleZTdWQ79/xbhlF9JKNhW7oPpBGgrHDIGaGo/cmnFjtKgHc+WN4JPDxLZ4p5PlHSDhRRf/AVF0
VCfss6jm7JXjhAOiCRUXLeZCsX4kA5Q/cGGVvpoCQBptumQhRQ1Si05pLdVlpD5q8qm2nvzhqYv2
XXICmzvwb5vzv9awW0f6Hibu2B7z/LmIz/+c8c/dk7Vql1Pp8ngKsdmOAyfi6jztG67PV7VcwYqj
f92xQ4oS8ISnH9NqV8pvzVgirCEXZ5+m/F7Hv5T6wzRXnfc+eu9S+5nw3xmwfnC/Cw14RolwACoR
JQdv+vDkdaQhFQZo152G5K6AHAwFnp2MwJhKlkf5MoJMx+sPKcCDcNmLD1YoLnSKWUrh6CGniLDU
F0dYC6rrC+W6hDVZp29dlLHEUCzFBqP6SKNN1lYHLxnxKhxcUQY7fUYEUPcSCBYYMdgo6h2aYLsR
jlp36GGcNM2yT6mqTn+Y2lM25o5RJ85YtU8D7mUy1xIY5R0ohVg20h20YjxGt9Uk2Gn8OuUbrRnc
zt+1uezoPtwYbVtBIlGZp2dU0kDiESRvYZ3fZktXJhcZlPtFxqJWY1TZDHmPIX9bW9yOoDGZBtuU
a6c0V4oXL0LCKkjagxWeNPXOEE+piTTbQZPOs5jUBtgn/DCqe0ke9r4qPwwJQhRFXQjxS8TV6oTY
KeN5l6O6mcEPD9dWJTg4SCzxSM0EnogR4ibtQ1r8rob4pJvaNkryhadEK0V58Exo4HG1yAV8Qngj
GWoFsXm/kFONI2kLHOXJssZFUatLo3zXq5jiViTohe80/vCccJ/S5pUTSY9Y85655ovKem5rZFCE
n+mrDhQd2zCPMSNgpT9CDe1NadhRka555rcFzD5a6pkVba8j9s+rZ1VCmleHa9hLGqXnRudQcoDW
Cs6x8mLpj5780obVUcZ90qfk0ULZISuFi7p+WdQffsfVS1a/VeLwU0LUZ1jCYahZB7IpOdtn2jnI
ca9q14CpbF9pNhWHpi6mDEEs3nNU8MlQLkR0Em2iOYV5tm+KXbV+GkuIW63nDmPrVFPoGJnmRuOm
TppdkQAocBuBW2J9lQ2PE+TALlpm7S6p33r1ri1fdJka/nshe+UWVSi2Gnse/heDlS4U4SML7ntm
UAnAbEKnb5bpIkJVHyt3EjNGbh99+POV7Lt6twqqpZnfRT13VS9R+KgSLEEGDsXberK1433MzqzI
0eOPIS+25GuLsjNBgdChikiwpWUhPnSSvIpY/DrlWTEephq9ZeIkEFjG8rUZejJX7ujdpvcPOZQ+
tVS5WQuWhjw8hcpHVm0lgRvboHBSgQs5KswQamFCK/QfdfFbkzdKzb6v2OTafeH/kqaaiNjjo7OO
ynWT/JSabUSXcn+LXmqjdw2bwl2nyQsveupHkBKtM3oviIikXHIsVV4UhSsayK/CXwN1dlZ/r9WO
Xz9a5VtluulwJ3TbVg43TfPAfQ+raDL2vyZVgn0ZLWUBEtPELHrXsx81x6lAqrinM7YdWTYq8FSI
gDdTWH3IMgljhZz9V7X283GRApQcj3kbLcqM7BWAjztJcb7KzpjUenI9I1pIvr8MtRP1gJvEh7og
LpN63YNRxsYQ3Y6YE/0Sd5+VzU0hhyMNkz6fGr8sG+0CsPc530x5bXt189Syztf3aeyO/p2qOEO8
D6i0NMKVqKxYj5GP2TEE9TBxROmHKK4Heaepz1N7J6kvUnJSkpYXsvtSQMNFDXOrLjz5rgPCLfEM
hRVGxIrYB6+NDz93zWsSvg4PYfcssPxVJpbqTYEF8lRxf8vfoPrDyvw7uC3geIRd1fzwO4HAhD3X
VRu59ZwIbVkuLjuLPVkHkLU9mEm9qODeqyZbg6m8kysvYUIfk5SnCDYuaRw7OAzbfrMhPR+NYteS
nfKisEP4xoFVr4Res2WjZ7eFs2rWLWWq49vi0RJ8N+4OUV+vLLAiutQurNCllAysMLyLmhtaXn7D
4FMcD7G8S/M/uEUK0ikJtk376KXtQivfm8kDrHwKS3LwcCjClynEFXeqHFNZNtxcq+F7nb5GshvD
NjZat6XExozJYD4rfBvBsqJipxdJ4J9VtKZWyQ6zkElkODXHmIkMMLxa1lNirKfmWGq5U4baKml3
uZUepaI/xj5SLbyBBiEEg905DZJ7IWR90eFHjekfipdX8MQeirK0Cwi74ZSsgq741QzlemjPqDZI
aRUA1xLEZY857j37Q1KB6SK40RPIZ/kiDENnbOAc5rUryU8IgBYZMPfJ3HfaT1naAJRmXJVT7cmL
jhiqm3jXMAQ6h4xQWOlRh6X0mebiZvGvifUtZQMzsa1XTK4hmMQKm2y4NXB7NEcefwoscDqGwG11
HP0fOftpEZMKA0wjo5yVtR1o010LYy9T1XMAWEG79mvr0FDrpGi/DSjssWEu4cG5IXiyZhQXSmXZ
JfMmKvJ1In2c+XPAX9gI2NJBahRIXPISII4rhfqyq9dVVTpDQj2hcLbD2MbtIdbbx0j/hDzt6Q9x
emIP2tQ1aJp+OcU7y0dhIpV2Hq3xibH1Fv7B1JLfKUhJD4mkOSpQ6VTXDmoeg8lhe5jL67QYoc6m
qzxhYQN7X5dUhGkSoZHbMum5URk1+DmVpq467XdvYfc38vbQGcWrYhyV4bkY39gzrDux/4AKwZ9X
dr4U25SmkNx6JFy/xmIlwsWNuI2d9OPQGQsJKOLQMhnZmRdldwrTxK7l+6yvHVMrCAzwU2yoWn1A
p91zJhiAWr0GqeJObbbvMm0xwq6Dzn5fYVgJKO6kaiw5UPrqMt7JII4S01j60S4sHY/rCCux7Loz
7RL6y6CrXArnC2tidwOwrA4N2xA3ZcVuMaaBlEGpakeL3ckYMJYuTmN7VxaZW8T1ITQyOzWDNUpy
GwyVbdIomFu+KV7R+sQ7n7lWinjf4fmtMMyTMO2tDAmZqr0nJNQKhx2JTdEkfzbU+ukegLU83dT9
RhsSu6SIaLDY5ONFI2vAI9PhIZ76VUZwmnmHD0u76NjMD3FwMqXhMDX4byiAiZrst27kd3K4q/If
teItdVNm8eodfazXRo1QPzjWOWVO5q6IBZjG7RIzPY63lLrlK9yNF95n54WO17y0urUWy8zFwXyn
WFt+RyK9BlqwCkbXAj2rDEsP5yHgzWNq/oHnYrcg4mJjcIIzMZ2i6X3bN24+uo1xZyh0nMK+rEer
3rbHsjCWev8gy+Oq4RooF80FZnzuEMr3VZHuywZNZIWK1eTsWDiyHvA+9txwSvT1Fzhedok+np1j
5APw8fNlOBlUrPabziw/IdZxwAHSSIarD0XxiIHLQpfv2zz8marBaSTTUAiZlStYdDYKhjTFGnnY
Z1LH5g5HcJCOu7AeYELhLdMo+dEydxqlYnjsAIHPKNvKESiba694qKtD7+tkx7fQ+ok3XwGrNcFq
JGBJ4xAUNqj4yeLYAiutdOxNrnomkKJSObiwG524Ug7w/zhhKA6xtSqm54yCSZ+FV+sfcVJcFiZu
5V7+1GvDk4iFd5vENu8+1DauamkFnm1RTMIiBhhkCf2y6w1wf3u0AgBuvWUZtLDoniQ/cQzZsseR
8wRnyT6a7J4QHDzAg9OLUbMlSFU71fW1FUks6BB9M3SQKakybrDfh4BkKayuktQ4pea9THAsUy04
TqrlyOJGjOOTVX6apbpQqeGslcGZOKZNyM0HyEENh4XRrI/q+DQpd1nv7aZGXsoF8ajtANNOnMuD
oFl5Fgdh+Gdyo9oAZ1ZZYECg6PZg7j9VjOkx6i/zU6O4RgakaIst9MKS3uXwpQvuOwsEabMnbyFo
r8JDGXGzUbaIoV0dd31dHJ+EILI9T7bjPDnx0sX+oVjw0rsCh32vRMHaG61NE/sHNe1dzZd/x+xQ
9S7Y98bL2JU8WLFjgMObocYKK8W1UiiiVMdmMclDF1YKmDgRNVbdjZzJuWPAug1/aHmhKJjwpP6i
4CzBO6+re8LO048KJ43a4D35/zg7j+W2lSgNPxGqkMOWAJhJiaLyBiXJFnIODeDp56M3c4djWVVa
3bLlC5EAuvuc//xB3PfWTFANnb81a6tQOwwmGtyLnX05LjKz8VWnXBh25absdqqu3MRSdBBMjYXs
6ajBJCqdPESmpHqSStbAZL6O9qeTRbua3DMlfu+K+IHBzA3ACP4NyraIOOGy3jraenPfdsEKxh3d
wq1dljdVdErGu0tj6uYUwzFx54kgbJkZs6UeTDG5tt5Rns30RbvQbI7VJWZqfsMZ0bUKbaEWkj/b
rwmwomAVAR1Byc0ipuTDvMgYEhevZYZy/QLmRHdd85aA2Ji6TmVGxGH4SQAG0Fbotqw1Yubwvnkb
4UaqDH5N5yOworNNdDQFtNHba7OnVam1fUTsV2Xuagbndtz4JAwTaeo3fDJLfJZk/EqttTaqI6Cj
S6ow5c60Cu11VFgLMxtcR4qXJuibTqBjlrEmSAbobGTa42Xj2Whhu8awyOieArNhk/2c2Tg7VJ9J
EB5zaViHFK0ZMQS9kkJCTlw1zj7JD3Nhp5M/cLogIwrnmNC7c6Ku7frI3A0hDO5mxe+4Jn402MVy
t1Jqzh1luq2j3LeyT2leGblBdOsms4l1jxw3mpuVzFubaNSfo7E2qB7ojRVtJg14Zs+TtU1t2fS1
pZfk4TrPhtvCeS0UwBIAKcPQyP6lVg/l48xH61C4tqQxxNZzPm9l62mApRNKv8vpFlhjss+Gl/oi
/tWohJ8BDKXWcWqdZUpNVYgUoferarzlwVYAtjdr0RWrVl+2yJGl9JBSyQ3tc1JsSkAMvfcN+RDE
pC/CjBXRe4GXchKZi4rF1MT6cp4/RwoWUkhJFIxWWrtPFeHXYMQJvkoGiicgNpjb4iYX0lODt2Wf
FseEfbrOyE/Is01UI2px5oWSwEirTsUwemmsLUr60pmQUzpt6N/7cLD3VqStc0q4nChVZ3zNu34n
BzdVHCPGvylD25Pq3uucN73VMc6KDwnTC5nPG8omd3/YdHp6Ixk1lfFnTkhnR+72UFP9EZObDoM3
hDHRPgGI5UMwB0SQr2zGXCbBPrGV7fLmsSoC15mprUpj19uoaghNDbpLH2kcalLXndZFGuA2FvR0
M3elDHZJm7sTVHUn1ffVyCbuNAszav2yHIGaFPQPws2pCsZaB7SDi0rmSj3wAtYK0hfEylROTUne
WPFohRd3+uQmnCxfNtg1TMczyHPNK8E/7b2I/LlIFXth86Lk6T6cjqOa3SX1eNuMBWJ7NrFEWupK
TGJuAA6AvL8Q65StqrGICkwXNRQYnddFlSlDpJirsW+YTx3SLEVSTrXuPBoYu4BOPCDUdbF7P9Sz
85AWYqO3yoGUZZImx1ULm1YG3FalTZ7hvA8GefnniS5RjRe+NSaLbJA2HIfq1ET0mJRj4XDopvfx
zu60Xdd1L6qAjaLShfaBWIZqAKpbGkiCpXPUA7E1UNIUwBEjUm/lxqb6bWYOeGwZrCFei6n5kMk6
ztXZq2VUe7m+zRXJ70pDWon8dQ70nQHjYDJIL0l9NU5DRFDo/+XQm8qXsYUXXU9HNVC8YtiX+HSM
l5ztRRrcG+Fz2Djbvkp32Nu9RDM7tyNWzTy5RsICMZ/sgcQb5bMenmoiOvTI8meJHJ0u8KO08nNV
3LRNRsCzGd3RlEAQ8IaCRt15jjp7K6LibRSwd83yMNXGRkkbTCVkKV0kVsdUilEUjZBgI0oTqPCC
92vyhS65Vr2XFLHXGu7xdA6nvS3djAmPbN1GZOTK4UNi+aVJme90JBXY2FWopenpRkOey0wqpo2f
KHqwgKJB5ImrWIY7B8e7Op4/yfGsmopEFQkErqXXcJpuSRLxInIe5OaOtNqTVNdEv6rbop2Asetl
i7tPqEGKGs8OJWtbO9umUunPeMvsgTzbuVqY8atozwSPHgNH3cqdBbpZl4uuMaibZoIc9WOSbkJb
x6NI5yVoyrWqnvT5GEHJt4UgY1ptfLLWM1jVd0aImmUo3uyLwDHtl5GjMgvrl5c/kxmz1BhZ1fy3
Y1Zw+fNFMhqUsz9TEArFXlSo1bq4uPQ+mCZxYbI1KRMzrCX1Cy17I+PaotX7jqKhnaOTpfYLyYjA
U43PMSClF25D1ua2a3ZIW8xbVI1eynQn3YkcIKahnB615tyW1mokGFMwfA4IhQx7MCjnJowJaIf7
0su12039mUSXt8pBhtAUbp+/Bkxex0+jubeCj7nnqJSsZWdUq1oHEsbyY6h+WWTyWtvcGTh3W78R
B4K/l20f+1p/Y9rS0uKfV/NvOmR/MKpt3/YrMos9PF+RUjgLioBd1xMndaibZBVOr0S9R0S9qvki
L/aO+VjLrV8JZRHOsieBHCSyb8tINhXCf00Lhf5by/tfAfMqjNpUh1q8BDSekFQokL8UEtKl5jke
1MdKGBlLUqyAv+5yeytV65SId9FtJmN+kyk9m7HDbwodZLgJxDqo6zVhseD88jKKQar6fhkoxlJm
MUzc7D76NabFW9zmrLLMk0zBcfvLnkYif+3HWMNt0rHSs50orpLCqZegoc2JSs477JlUob7eDmLH
0bHhBV91jUwkMHtBOnya7FRlW61n5T4kwcTk89fc/SnugRkDy5ts/a3rBghz8ckJzYU2cE4bBaZa
JSDSPBfrYiCgz5J1b5xP5AUprgPkN46TX2jxHvOWE9Exe9GSYmzO6yhWN4Ekr0nSprPT91FcnBT4
XF3XrgL6goFUzTod1vpAAAmjCyU7hNpDOj2VyYeTfCTiLeQYULA4Sfed9lYK4PbuJjSOwjwN9G0F
SzwEjQQ0kaTMT+ePpH1ypqe0/xxRXRXTUR/W4PiwBWV7CYqqRYZvpqgVDpcpdqOEKDFvmSsqTcEV
bkP1ZIPMODLRy9tRnNLmEFZHPTso0SFWDvL0MaoXW+8zr6E3VCSeS9IJb9CC7WmWEzcL0CenYnqO
0He21nG4hFZzCt7XUXo3mTSlde5nJJJyM36V5UdDOrEGy7Hl1B39MXB8oszZiWyMXKKzSc1rAMQX
EVafoVdrlTvDUMEncGvpNGFIZgngzo6XFnNyblPppulBkIqDFGh3s9bsDY61UGciuMadnAncqjVQ
D9MBzLeG2AT5J16lsC72vfyhSOFa01hQ4pAkfis9jvFDM7oqebVgiJhHpeJiV9PuVGNVaY6Xk+oK
BJDZl+e96y3tKMXHtrsxdBxMGPoyUwtBMHci3Ra9rb0ks7pCZLTLyld1dPZaf6e3I5bMhYwpjfPW
l/2NQeCg5wxvhvzYRcqSbmsZOjHBh6RedcSRvrPvn+bQWeuSdri45GT9yY6ecsLV1f5Bih9zZkbd
2a68pLK3erS1Kc/XuvVLEmfjpUg2UtP67aSvWvmo5Dco+hltuO3KHmCdhn4Y4NvTavdTrrgZ+7EI
at7bo5YNpzg9Wm3k45O+ytTgxYxOETuCbODzQ53I0IDmj9OmsFbNhpYmN3VOn3MvZRtJoweS+UUE
06f3ECZ9uQeZlM5V+CsP8w+nLv15cPayFu5Mdd6rFRPottXc2oLiiw9rRi3uxLZvsH3H9dJkBkkg
SgwScE5pS/UiWYqOJJ3O7v0mgr4UaZ46PBAPiF1wy+h5J3cfaiOW0KcWKvBHBphh5LLXKdJ5rH6h
wqpb8IyKnxTJQy/Ks92fFVnyf0RXMK54SnoUtk0v4AtmrScVjPG/sSD7ggbxR7H58b+5qsmYl5x/
XNdul7VzqKyfEeSv3cHkOJZLY+K6CcPMfi3/kDd57QtWkGSmVjZEsKnBU5pH9A0P7Audn3ztCxbm
tTZ2ObHoqWZukvh1kAZfMRXOWKayqr4a05r8Y3WZO7/tYDxnUbuowGBDp/FClO/Fu5mm33yWL56J
fkVOQuxvZMnlO9YG4ykv/dmjvnbnGVJh2mnJI5Hz48Q4iyH4j95N/fI9/vMO2bPpDHGeIxxSvD7x
4+94P5fv+xdWk37F+4m1xk4DFZkzhw3J3ivNPtK6L4Js/oYD9IVPtaxf8XRiOeykIZYEZqZAdrXb
z90qrKizGZAPysZK5MUoEUWoaRu6xl1sGL6uPgVTRhl6UzjMVwb2YdARJSiPcjPcdPk3go0vP9rV
gs+GdJajEOJxDvJNaiyS9TUWBGFV7dP+F3PoTd2vi+4B0o9uHiqc1E3MLKTaws0hXWT0EXRDhAPu
g/xeNX6m4pX1Kz4jj6MEUHBwq809cGcCU3/0Cl27/tR23retDOG1Yzw7qb/7n9mzy9fRnaJsSquZ
ubC+IqmcKJ+ffd4rarElUkWXHBPnRtWVNVpR72fXvVr6VqOntYgbPu6keiEkRAMo5GeXvuIIEoyn
FnOPILHodnK2jMef7fTXtj4RqQJFOEzTTvmYn8pf//6w2he0wv9n6hOrkmVMFtuxDkkLqsdgXExp
gVDGOWZ4nd3EuUYJGJwc6TK3xh+kYcYosn2lvzCGkKS9nmxjqokqIR1L1cmntdHYkWk1/yoG3GXF
eLxM6GPZWQ3Ksxy8DfWdo8orU7qPwgFe1FaZTVyIWUy5cvfvr/V3ewj52kLIUpNIUUH9d5k4T1iW
iGYgkqEVL1pVv8UVXzEKxh++olcbyJQauZnVvEpWcjM3S8t+/Pd3+OJ0unbm0Qq9LxQ9ZrcP92Vy
6RX+fd0vdvtr+0NT7yssN7k3g1SyERPGKAWASzZB4N/5xP5h/v/lRLl2QhwSWZNrgzWQqJE7F6ei
3Mv6fTm8dpkD0hgwRN4M2r4t91b2WrQ3HOtl8VRLEny3dAGSCXyduWX9kQ+vjnQOrKdYfZnGgzkB
2hKsQSB6e5lcSrjthMA7ZbYs698as1ICsU214jh/iNNHI/agNC9sxjaJs1LwYLLqyO2sg9qvLHEr
gyXK73FyMpQPZ34BgXaH6EYZb2fzEsl2mzfOUWp2Y3KMS6gHZc2g8bUC4zHr5jYsNOiRsHjCO1wN
7WYmarc8j7rsVfnjEGxraNrONuy/EX9/RQ2/dnw00YZ1SY810cWig2YQ8hPjGiw2pxGw34QD6bhG
qBC8UXoVnbAOAO+E0Y9c6KD9/9/Sox2dUhLovXZjfQiDtfiOUf3FS35tvaiWoR5JcAh2/ad9X31z
pn+1qf2hC/+nUJpiqbSHGtZ+MTwZpIzCCAUeczHf0kMEwC2QXN8sx1DxlMlcyPJM0DRTidDyqnYT
pRu6fdGtjGwCOORmM9mwDPUQlvOzHLc3jl7AODBPdhF5GAyuFADmMTY34bzOQ82N8ng/gSmn2j4n
oiXWvhN4f3Wvrsq0Ts9EMacKNcEWIwLxMzMa+dpNa2iZaDcRl42PTOTi74xTvtCpXFtpXdzP0zzn
jQkMRnO/0E+szeaHZ6F6VR7FreibGgu6XTxjxeDnyfLfe+MXH/rar0mRcoTXFdeNwtx1BpAOCCXi
ZxGK8rVpk0xqRy73eJcrH0xIf9ZtXFsstZJatNmIZMR6Du7N93/fhy9eNeVquadm2EoDVJ2LRUmb
eO0PO65rQyVTtGUgLndgfp6P3xl+fHGgXbsp5b3tOHqQU8s59apxoKXDQ7JkqBJ25/3sflwtPT1h
QxGZNu7K194rfv/sour/3VMTTJnl2OZla55rywfF+dllr+qRvIktRy6pE2EyMupyvrFo+OouXy05
1QgbSagqLZzWry1IwHlYuVarrbTsOx/eL37FtXVRqmKxacPGxV6eocTvwTwl5NU76TcGRl+UutcG
Rr2cRJqkdOyfk9iP4bBwMrGzgTMn9RZNz8/K9GsfoyTThTmmGOiqOVTztdOFyx8912s/IrXWh35q
FaT1j+G99LMX+9qLyNRLhrYyIwJDCTaA+kjb//1pv9hJ5cvO8p8j2AxCHDgv3UqcrlOITtRXZVT4
/774F9uTfLUcVYdk4RzR4wWtFcNm0n54N65WZDUlBsg4t7htl9OFM/5Ni/DVm3e1JHEyqFVsxCaS
4SAGd/jXp/DmTvWU+IE+f/NLvlo91wvUTO2wS/glwKIXbgfzBR3ml9b+5KBRnWufIM0gNiRssXYw
6zZemLrilVAOf/BAufalj/vP2xIatpL2Ng/UCDCFwwDim6r5ry8K172CD2xsxfNp4jOrhic+pGT1
74/7Jw/s//U3XPfyDP7zefVOGE7qiHEnIw2bsAZM4KWN4T7BpFUaf83hAOsReVGLXmOqPWmUUXJt
THiXsrowGWdlJYyuG1O1IQEj9aijVVJpDD3zlZgf9GK6TPt3ka26ECYvJqFaFT04ue7bk7kqZ1BZ
baWYgwdg5uo4aQTF+0UhIaUydIXXmSaLUIe9iW/fOGc7Xe6ga55b6N2xyQwdU9ncemNM7yt0WSFQ
n8nIJcqK1ZyNG7Vr/A6bP7vwpNncZ+G0cRJ+3P82GKZ2D7MSLiMESkN+22LrH+h3tgo7IVeRpT7g
YwfD4P3ft9mwLgvvb/f5srv85z6jGFYUalOBgXeH5PYxGB8MOEcSJMrSPpcT9yd4FYm0Uh1tMznd
skub7dSazDC2Vjcxmxfr3DoUAQbmcFR1DMxHh1F5tRjsXxdUIi23jYWgSC1XFyeSUfNTqAChvIUu
uAp1RDv8dJpv6vRXor4hf0DlcF8wOCz09czseeyXow6XZQ5xOfREnXsxXO9YfJTIv3AycvW2XWQQ
hq1xRAu01pVkmTLdmCEmZQzqjV+ER5tip/UvQ+asclusjAiQBJb29F6q7wmBJaPYJHAzlJsuW0oO
3BtmtrXiNtVmVD+B6V1h9g9pW9xUUrebUoZKA5NKtMqtVroNtLIAnkmqYQUrHqcWtvRwO0GbD3Pu
RHK0mMlVugVPCjO0GPd9qb9roxoemL7OIt0dJ+mu7OB9vinKtOhpNquoXKZz+jgSA57Fj+U8+mWz
08xlKTOrx9axVxrP4ocif5xJRBaGOEkIyWud/1mNBygOkuxpkMb7SV2wDCrziB3WYqzWZtUtmvZE
joZbxL2v6R9ZvTcmw0vMwtWE8lS0NWpFeOl8qiHW3k3c3EmcWscO5uti6JfyTMA1upQ8au/Gurow
wDSjvZuGzrNRU/Sq5MHdWI3xLdxpKy/8DJ9yS1JcEQ+bASZ+aGUu6ZJzRfpENG8kRFb6kZw9L4OS
7hgpeRm2q/ARDH51DZtlCKFjXQaMvqoHnh40GyVol4MwMTx1tgqKTycY0VXlfmR1655ZWxdHfgZZ
IW3GVW1+dkOwjGNnXWCxqUbaRxFCn0akFTKgtXPZN2PVK7Lz1GgXpxjXlHD4bbJjpv6KrdsJOQMg
qQscAj3VIUYvd22r33SR4U4X+eEcQCh6zpzqZM9YMzFBMRYSmgRJOjhJd6gY/Najn+vPEym8c7y3
cMHr1zRCt+BlN/Ys9opzp0S/xxDRpgIloYLdbpTuqN/LQmyddAWixFw0WBnwLfjVizFcMqWzHNN1
4KFDDXJakhwOQpGhjBUQMWtfZPN9byMKqqGOyvqi4InpxVMzPsm8idCjRoYEwRC4eVBCl8oXbSi5
zYQVCekvs2MtNPGE/XEbR246IjOBLhPM+VJoWxmag9lFUNqYWlYwfjOEAG9lqiEt3NSJtogsjbhE
3P5y1I3NPp7GJWZQOBD6SXpOcxviwO9BsxcE1SjtVirQqIMTjQMPfDBdDdsgTb4zEF8j3sFFXMVF
qzVe2zJfRkwz7OQ+n+5aGZJ56Lg8DHhWOxXhsFPAuXd4jwEju/RJyhsMijT0GOo6E/YpNJzzYO2g
cOVQn6t4KzA2r8al2ZiHng3aap+lDF1gimQ0bj25wrM5obTCeIuxCQzaLEr9rHseDdZnD02H4JFB
+41xo6vKiLAm3auMtxqGazc+dmOxkmOL2esptXHPtNeQg5QudcOy3zTThKY33ZbzjcIRpsRPbQ8z
PnlzTH1dVSaUw2btWDLo3LAokXNmkD8lmUWH6OfGzE9lyms8Ggsbbr/srCfnEFiktrUWxtGlO3QP
tgKDE569V6bRbznJtmF0zpmvs5YuB6IwYB9bT7oo2CILf+7Cp4BpVwc1OHfygxm+2iF0eF64Dg6d
ICZmMUEaqliisv2YwPQoSNIp0/nWrOWHHF78lKMyHgv25cR5zSV2xGhMm1U2mp7ZjW5jgD0bTfnS
DOZmkPcQUyNMY7B6QEGMEalZLLV41w3vSnOIs4Mqv9hiXCYlp/LIULK9OOeKnapz7P+aunrTVtoq
Te7gG/pTUBzoAFyd50YoTJOejQprZqSAnQPHtmN4FORrxXIOjXoYmveaiXwo3A4Pe7PDzjCs/Mne
GM24qK2Hzn4FW/KSePBq89HIPzXzPCQvxId5OnKSkKKjL94ttAwzATxqa52a5LZqSU0Jz0nzmMdL
VtRKBFzNyOJDmE63gmiwWNqmwoJPxw4MDxeLVZeJC2I8o16kSYsu2N62heyKHPJA3iZ+n9xNo7ls
gDkL5BrQcUzY3jUUTpPihH7KdJyXYLqT0wI6LhyWMLoP5zOfxJPhHcn28K4Nwb6RT5L+IOJVByyM
omqMxSaTtlYALOwcUqZIFVz2i3FKPlkffcmhM/wukejFU7bM+3HfWSjeHJZw/Rw4ymaMGLS2EDwl
3tdMlpHNBAuDOd0l3FaKR6phQa12Z/Tfeen93d1Cdf64oP23PCFGMUAXI3bOdOxaxYvZntsGjXj9
qYtkVVBddXBd4qYgDgphOzICcoD90JRcESGBiz9nNb9LA8634NzkuZcbIaWe6pWs0KQEerQ3XT/A
u0L6HnduE0nrpi8hhztINs9OBkG0KJdmB68KfvC/qy7d+Kpqvvz9f75W2UV9WkUDYO8AbTFD/46N
TX2K1H7dSrUXsx8jOF4LbVVX895WXhr7F1TYhZqZnlUOi2hGgokeq4LoMSYGwuwbskYWM+oIMaMj
lfxa73cwC+PxlFSZX2E+b6a32MIdLW5XK922F0ZhRZnKwK/TkchblZsV96ly6nBBmDvh2aXmy8Hk
0bH+ygNgjnRexiEWVYwOphPp6csSSWe8ESjG4u42gicsJQhd5YcBn0YLWUkSHLLoA1KtUQ1bYd4l
nFaJKPyQjtLurUOSwksD0w+or5CyMW0oUzITBSLqdottkLLI6xhx+bJBfy+YUTdQg9gU5uZ1rncY
AFEPIVy2yidZwgcbQPHiSdtLe6MO7zq2rwlNwNgunfrgGMem8br4pJbzWk42E4++RdcVhPCLpXKt
qaELRY3qYBtUqyDbqKJ1TTPyZjY1qmlXQ3Zh69C0lcrX7ZuCrVmu+4XalezlED+RFGlveg+v9C5C
iQYWW14A6/hUQZfDPsNpnGWcUobaK8lEsabJ+zg7ztIrBwe8TOFp1E/VcDclTEvDpRwcZo7Qpj7b
s+2F6koaF+LOag/1OC+Cy8RF3oXzSS3uLeXWSBuf5OOFzqg87g+99dyi0Mw2I5ubSdFsKLzMF4Y8
zgIpz32OX22cJ1IMANpzIB5l+RSF70Ozi5OnAJV1zLuQ8wpqxrEK350GVRUXTu7LJr7EX1NxsO3a
iPgZbBG2EIT2bYQeZ7RgMJOK5vdIEptcvh+zU8l03SKGQEpC387VjaMqS9sM7kjo9lNnRyqGnTbL
qoKIr6r7row2BT1QAFm8zEz4UzweZ2JoUD+W7WsenNv4QcmdLXIh3AG1+2DsnyW52mWs6tL6mM3x
NBAESgwDmW9eQQpaCwrVl/d6xyYhI2mIym0AB1SLuQHopmMpPEPzclsEo4PMUTCdyjwgt2xcDMFx
Isqzgu9WvwXK3aCWiwZJhmPhZKA/GLjV5jG6WTnd69XDkK368TlJJ6/st3iXXVJDKV7hYunsjYp2
KFiNWnUignjBIkMNj6KZHAfW+5uS3PUUGTJP33lA6UUISSfemmCnMRtWbwFNKPp9FTpxNx8MfR8P
48q2HQ87kE7eTZwiuf6aoHkYnUfd/q2Q72fGpR8O5Z2lhw8Fsu0YzxEMUTo84b0+gCQfcQ6ldKEh
Rt8r/lLJsHeYolWufATd5NsjxQD8cLfR13q0mkSNpn2nMMrMTDrg9ilNSqTRKey5Hnk7hgxD+2BL
7U4uSZCpo47O2QzWM0V22bfPEW7ZptOjxopWuoOlAbMiEzXi0MH2zDs/RH/Q6vW92TsbDPaPAn2/
NcFtzbzcxEtNQYKnOK4gbye5NOSCgggfgN68NbABiILjRU+Dk0pgL7vRYULHTh6iW8ZiIJ+jJdKm
mk5AXEo6MvYcaVxGkH6LcPRs5BNWu43lvVo+jsBoWjYhGZndNKAuR9WhmPZdNRMacnmezrQqhnU7
bC7nkJrVn7GerZNAcxGfu3aDNEI/TwAJOZiThDhrzkIP6QfmFZu4hwxtrsdx2yb2jaXnSGzjg6bh
mJtBLaw7PwpXCQ4sdpvfBYq+6tDEhE1/DHRti4naSg8uAir7btbtjdXLuzbjXWQ3snFkFsaLhPgn
KNic2rsQmn/TvA5NsLRyGM73hPdUU7CfCuucpWKt2HAPccT55jT7AkG4ggrRL3EjUE7vJuSFqKOj
5hv0/s9M6G/YxAWz+M8pKZTBFLpajzu77x7YyI4Bfj2jSSWqYQ9BWNREB2Dn0D7t35g2UIKYLhKz
3SwpN+lob+R2fozsz8QJj07w+e9v+1fUFVzqCmhsZqeGQW/iH5bpi5Qa6EJSFlX5DT76Z07zt+98
hTHqqT0MdcZQr5I1r5vlBxFuC5XMIvEZS+ewVxjNbxQB17jbCs7DfkqOmXWsv83h/TMr+8snuPZF
xqm8NHn/+IYgKTM6e3XKUYXUPlyybSActBfETZY3I4EKMXrnlnMqVzlhin1X7SC7jngr2Kr8E7Sf
CvAKuIyQg8Upo/FdJK0U8TDH3yCMnKx/f3HtK+jSMgsUHJxVOyT4i5qwXfA41IlryBFn2md0tsWO
4odMj8wtQvCt+KPOcKxXPHluzyWnyRzpXo1UjXPA1xFMjygXsoIG+DRUL1qoLw2zX+qzvo2qwY+k
Fx2OeKnZN075LKrBncLYz/PHerZckaKJqzZtuw+mx6KrPWyOHHSxSnfTJImbYy3SADXXwa1mb212
UvYztzL36P/q+imVewA2HG5IFRqRlbGztyWyoHR2reoFw5AsQNO27QZoQ7IHD6TPLWpHxPJS9xSx
SY7ojsYyv2AJbiC1i4vXQN1XVBRvaUShmELVxUYj69CHRvahM8eNpMPpv/h1+Ha2d2QfKas+I1qs
j1G5aafANQAJVZCIUcvXCY5cKV1B2SGpVzZ6lS5wdkOpWk4PSVd6TR9tLMfGcuvF0qja401abytA
NjKX4vBtHj+LMtxVyH3qCAY1WkZ8WlKU6/CH8a0uCThgSLaf5/jYxDEnMWU7J6pQEtZK7oUjOnCB
qDFcBcvQULCdsnjUCGDHl0RXD0X5qZX1OrMnL+svGv9tFd3HzfySCgofE/Wgqfg0nW4Vc9og1muL
+yE9qOkBqigWT0GydKZ3LVf8SU7urO63E33oauRVAhe53AL6SGi10kWjyu5YrKXqrrMqb9aqT9EW
606aadleLH0HlRzRa7fPNc3H1YRWXnfxVloMZn47IykXKI6aYVyKMgBCyvbI3v5EjYdR9mJDLYiy
kvDc5xSIuL+ILHFUtOYEIMna5coxmg8dlWMzhQ+G9DQlzc4pflsR2loj90at9ieUBb1wjnqkbbtQ
e481MAioG478Wxo0FMjka7UG/rUVietPCeotbMb6aungslHk+m1iyd9MQi5L8G970NWZUqfJwCsT
CCqOAdzwPIaRJ9mQSCI0cvN3HIcv9nL76nzBtrVQsRISuy59yMkbNtq9g7j13wfFFy3etU+3Mxc0
KFRRu1JeJyHJeeP0Xfv4xc25OiKsUIl1sF2xG9tDP5w5Ab658F/nW6pzbY5rOlopCgusvMckYghm
/MFwkyP1uJC/O94ux+RfHuy1Va5hFVmbzgYPFi1HlXaECZoAZtsE45I4eYjk1VTY7DOx6+j2N+P6
Lx7ztXluMSuyNV2+VhO9adalKkTVhxHAv5/zVzftalBlp1GUzz3POTRkIsl3o9ohQ8WNTvz69y/4
wwD72z27fK//lEFJ0MGlNTROQHO67NSbuImPaaW/KyEwPRm9MTtrp3xYw0hrmx3z4NluaEcukXhI
7vBa8voK+7BwWqcV3axcvjtmvulQXTK+WzaD4idJtiuopL/5xF88ZfvqnsjmFMpBNTJsRGNoRgwW
zHIvsnMavYjqORw7vNbClxljLh3rDyfF2ceSMDbrFtL/MHZey5IqWbb9lbZ6pxrliLaueghBaLlj
yxdsp0JrzdffAZn35KnT4l6zTAwHInYEAY77WnON2aHryinwrChHsjKZpNJnKn0NocH/75/tf7ot
/3IyKzdUYMxZRBNRHvIQGYgQ/u/vLKbO6b/7naY/+affqWAOrDQ6V0KdhtdEDJsi8dZ23e1UY9hk
FKZJSr6osngFwR7WD0yONHuxKRFSCGt76dYKu2VofCghWspM25NvWrg+qtRwmZlfvJCeO3oqJlwJ
gU1FYZiBOahMnXAHEcqrgGrJgN3caFtZ9Vrz3yP3MxL5mgq5bT5EL9nQbyMEx3Fw1Ujnp/itNvaH
6+rLyt6kAQCIsf+i91TGwqGiwvv/cVb+p9vjLz35ENm+V8DmPyhxRgAkXvaQg3F9I5f7S8H+71/7
//C+Z9efp7j653/S/prlQxl4fv2X5j9Pwdcyq7If9X9OL/vjsH990T/Pny3l79lfj/mXl/DOv/7y
6rP+/JcGlWVBPdya7+Vwpyo9rue35zNOR/7/7vy37/O7PIb8+z/+9jVr0np6N2ia6d9+7dp9+8ff
FIV76t///P6/dp4/E163S79l6fcq+Pwvr/n+WdW8XFf+Liu2pqmWBRpVnaZW3fdpjy3+rlIlIlua
qcuqpk/lBGlW1v4//ib+bliyhkTA1k1F14TgHqmyZtolKfLfbVnoeA0pqq2aKhU9//fD/csP9PsH
+7e0Sa5ZkNbVP/6mmbL6LzeLYaiqUDTeyTI1y7JU8ZdBeKIpciqK0DjZynhrIrw9NmpWhys/EMT8
AlhrRuNl+1jKKbQdTQZ8c9scAsYsU522Wadqso0ATOxDYgI/Fz83FhLqd09g6PRSKTjq1V2Z78OJ
AhFQjZhVQbrPJUa/qU06I22MkIJcLEgLBnue5X/MB/RCJPt5DU1G+nMtUCziGjblggjhrC2egEZk
vmfKm2plP5paPS8WnQTyY+h3pBOJt6mP3HsEIKQSL1ts94X+Zbm3gmSx2K8JaNar4zLxTGdNZ+et
FxRu2kuIktl2UcCKWiwiKdnuqCj3Ng5pasMBUbkTervb7Rx8cYLmI/EREYQGtt5+/t0Y5XbRpXQJ
SrHyW3sLOEdfL2vDWy3P63VA1nJ9PJK8KBaLzWYHYslbLXaLx85pAQw5j6GLHBCMSwGT0MayV7eb
j4WTE67dPXZSk5x3l4uTKtb2dEnt9H46nUiK8essZZIHchpvg9TWHT+0jknRrF1SVL4cnwuKzaY/
n/jSdYknm3VdrI8bZlyJs9jsfNf9AjqRBKfwHtZg4qucrhfrdU+EeL3YULRv8GHvZEaj5fS1PS+/
D/kdYNN7NDwKJFuMUch2Wcc0Aai4S4rxuPNs9WwAA+H4Evrh9LEd2L0L53RyQoChztvbqmHylreH
stOBZMDuk8dsg6Zg7ZkqqZmBWZE1Bu9DDBo4Ew4RJlLj4wuJx7dFM7bvCmXzIHDypRW0fI81cMw3
rO6nz3p/PBzcQlMlXDgXB4DyI70MVbS1h/FllLVnVyRfFztLyBfnzrmnIHbJJ/z4cFrSpadTgflY
08N28Y89lVCgZ95IkDrOxYa87XycnC4uN9nidFgNSe6sDoEPSJHEQFaGxwqlcWx+8b2AgJiarIl4
mV2KVlMcF7ud3MQbfm1QieWRbBbGtG2zG8Z9qu+8yNWcrjH3A6UKmqZvqUJf7YAmS1vZlFZT4bu/
gV+0KsiQ7OCGHHY7b+HAs1k5u4sjEy11Lqcm7NdcFZZ3ojL6kHt+QMB84gkY4UKOYBb252x4NEFw
CYzmsAsWDmqRtXO5nD5OJzWxl6e3w+EQlh2ozQIaQQSO6KA30PyGkjREubNfy6Zejg1UzR0XrmON
xca5PE616PfOxweUkvx8ejs1ib8Q0nOVtTvX1hB+LMtAvCjGpdXGBYw7aFrG8LxY+Gq93Ti2q625
tHZpPTrOgy8DWYw3WxkZUAjn7TTRgScD5wptReM/ShQ5oN3SdBX7zQHf7oUhtE93oJg9e5W07tZC
qY7V6rZYkHpXbrsNxdX22243ymCta3xgFT68E8Xhxnl8XD5O/JYroy8d57ASmH4CZ22Sp0jPSljM
+lPlDyRiPblbjOK7UQz3LLaIMntXPQLtTC5SUp9WP7bbdqy22/3TnsLxau0BTUodk+mq6wFk6ClG
sRkQ1AikzMjbexBHA3gBgG7OFkqEHfJbx0CfUkELGYJdmASU6eUbUyAuYBznZ8PL8rhAX9JvucBh
3w0rw/2+8PgisRztp7NGhWOWNc7JcWTZWGGeAFK2OKaePDEB7plbgXs1e4d00kedWdxvybgBWrsx
5c9YKi6cLC9QDrv7jrtHicTWuXw4aRXsuSNEBglTO2UD8DKjpmNvQBuE8sqIQljepbJwHo5mkAdw
6B7QTwXWsiXrE5U2puZg6QYTiJUx3/UFCMbRHm4wXRw5zOVV1ZE0kGtlo4FuIfnc3Cot2O8Wd6fW
yd7gfkvfl3cxV/nlAk/m2TPe0zza93H8RcugiqU/luCZtNVywcdZLUavXo36gasMejzvouvpy3Se
nCS1ro7jcPFwKzumdMF5a0F/ZNJ5g44s5TOq2X7VFw9oY9/8YmVNsXj+F6XysthkVnnjxpMY2Hf0
aOpgHx2+sK5wAxA/UXjr2lhHVFROSRNL11eOc4rbcn86vTlWH27IY9FNXE4rEDDFdnVYIavTMRFJ
1qOqvJiZvEp8uplEy1/0LvvSjiNzbq1faqm3Ef1XT7qbkkaaJrnveE5q28WdDuDBD6niC88FcOob
lT/58XZaaWmzD4AKtq9lmzla26DlqQh/BZSy+xqpt7JKegysgl3QNg+TVA281xXmkSJ+yoyKe8Bs
L0o1WjwHjlFZvy02x51W1vvFPWjs9e7u9Kmx5vYvQBM41IVpfNmG+zHbeoVKcb90lWpETp38rrv4
FWu1CuPbJ0Gj5c0pqKptbsSvi4Wr5G+7RVW15/mBitnx9NNg9H3irhyhmnDzrwKJrzjNSuhL28xU
VvH4vQybq9OE8RufQaMq70HXWdBnnS88Sc3V6fLmREbkrN74dzAIagHhMoCXDOnKrBrSb3vcqk2n
6PLV6tQH1XIFlIlkFcIhn8uAnwh804rytO1qVWk7v6JLkLtjGKxsTTyMkrhZjuDSfZ9HRUPWpvt5
4dsIo7D5NnHR0G1QJUqS7pVp5DSvzcf8tfnHIT/3Ts15Lfn5DjW6IKt2k9U8wgIr92uYlSYdf+D3
sCuYRmF/2phUPqO2eX/hSRYGlX8M0+ZD5yZEpWCR9DAns0BmXKVNf90K3GQ/j73mtd/b5iZRBN7s
9zHz7p+v/n14k4ovuhI3wKgbtTrMw8ZOGAAr5tX5rLkkpNJtEKSQgnR1K8qaoeb09fwRf2bka57r
MqBB+CVJXrzwgzzbk7ZPah5IjErntofYyC9QfPa2IAfLT6Uz5tZvipy3C5Fl/orazmFVIDk5R1lm
LqI0bsNlaUiUgyo7GFvjKW/kDPwbSki4fXT5g9dwZ9b5FsJ14DA0RUKVV+PW04d26eWS/uQWnXK3
h7s+MhKg7opkmlzH0V4Xmngyig/ZysqzQOkUqMF40t24usDNqsgn4jvtu0A1kwF+1mDG61auzJ2M
NrgicGEZG0iELv5T8Yg6xgPw08XxXtOzdFeidn4K6knwMQwFYtsGWVEroKr7ypNBjet+RCC9UG2I
LfUhCGqo5KJOn70eo5swLXqSgc+Zp4izq6gTZz52Dy5geFig7a/FvM1Wsn4VTKeqQOtiQtU9z2dv
XhNT0zMq/eh1rzEXcuWIdFvkXrJLEqN9igUMbrvRmA/7RMdA8rVPFg+Vwh/Ncx9q8Ukfwh+6hCch
uNnJYCuz9yFVZ2vOVvQZWjez9NovkhkirRsBV8qB3VxykhxGWQQLLY3sByXe8jnX7ae5VeMA91Qq
9c998yZsmlZdK9k32cR1zorCz0yFNxrqFxmt5SO2rWwZVJZMHZwkHrWXwGhypdxpp6ai5Nq2i0qB
tQRNZMLK0WekttB11bFaN7lpo1bfhBdiA8W7zYtAE6jpQ/0+v6Nhle+Kq4rTvG/0jW+l78uk0v1b
GdiQPTIJ8SddredkQfvh9ZX4nFbG2BSffV99ZEZuEHavPnqv6N9TQoxhAikvDgPjUoS2ew5Mnoxx
aw8fuj7+2lFNO/RG29aZtK8NhIpoyJh2BYFybGpdPvZ6Ix/9rEVcLddXPGW6QEQvQe4nV3VUXvpu
zF5b/F92KFgmnh4qmLFvL72paVfT6qHWRhOAMwj167ytVXNzHxjuy9xqEvTUipc90M2dFSWQbsT8
zTswjL3khuk9KKqtYoz6Ga8ucEh9cYxNVzvPm6DxjNvetQL0xsGHEEb/GpRMoGAXdBdilvLWM8lr
mEXm78O0ORYxww7qrDwyRDoKnQqyNdbw9hM6ZfhyhTAvfLcHQgb/7Aexf57XgNhgCmbyw/3eYbeQ
SudDmtYIHFBgBv0Mr5h3dGiHAf60J99tEPUoib7ymxooXJMrr3qFzqBywaF2dWxdMyx/FnrUlp+j
xrzZznTv1phCPhajgr/ptCNXgkPS5PazqafptmTsMqAJgqonxEOVGu8whIBwJegQD132ueyT7px1
FR4NSMEeA7Bs9lSJne7aSUEjrP6i2L50riOjeeS2CkVSMqOdMSbtA08Psvh+b60GsjbbRIULj9E7
yH7XtoOdpbkbVeTuoUrA4iuxfhOtb5x6G3VwGbfDB5TtEBWU7N+MEY2moeHY2JvceHrcAsnsQba2
cLCfmtGOdp0LtJ9usnfsKI2cnt6ZsQiLpovfS7OwNxUOKD83zdurEGEPVQTJWu708thKTXlsIs1c
CwVV1DBvM9oPeVTqrZHKeDdYUq2cgu7VCyP9rE8qxAouDmRXnJNsQz61fTveK2E/pEoz3mO4ratS
DN5e9v3htQnIFnex+V7LVb3hukQF4tX3zLaxRu3r/Em1pHZTZCnKqNLU94bhicrxqgCU5HTnzItq
WtM9gR8F45KsTkm+Kmlx+r2myc2ft4m4S9YRujljIyqlYeSTeocEnScilXz4AF5GKi8aL/IEAsY4
CkSkC9c8K9Eq6Gosrci9NhdZayLnL2uZLmIE5ighcY9FFObL/XVeDCKvT5Y2OhOB5tp6kbHtAkNb
xnbCKVSb9BG4UYsw09VPkRkPOx7G8na0NOmMz5BYDa2yyDp93IFUbR9W6VvURkYSKnOaRVlHOyuy
gAQ2ClfYlH8HbAlDyXYH7EemEyxC672xKB7OK6M4F63168T7CfnTBEHbKUH8c3f96hFMx4cGSn+U
sUtj9MVxkIrukAVx5RDdcZ90SQdc78K+1ey0XAeFp5UoORCyy0X8xCwJRbQfBW9pSQi3y/vibLSD
91KHk8dOH7xpQVUcOt/tMBLLiztG75+Ui9wVpTG+2a56oty4eBtbJPMGsrcxqry1HlaW4rR2+lU3
KqCLqdWd6AnxvZqa0FJ+zJvmxeha/ZbUHOjPsJKDZdSo7s039lIWx7dgamhD3R1FYNzmXXZAp+jb
1rCRU2OaDqlfcwt8RpYZ4gn9UC4nxVMHEe2p+x7qVkegJraPYdTlrwp0ILXzioce1cbNi7KTZWTZ
XSO4VHyBkJbvPExvDEPXfti9ulRbq/8qMasE3WxXTJezL7VEBhZcheYF3fdYxd3DL7LmMYg+4gmu
m4dh5AqdgYqdWYg9muFLJ5EUL5IXX86MiHuZGVEs0uEayFZ/jRWQVr4uZIeiMrapWXRRsnrdli0W
FiS+rQBvA1mJh63Z5cV7NNVq4jbx2uOCUYkwfiS++k0S4KGtrMivpXW1OsIWuh9E/BgEnTauLOTm
e4RUDn1tAKg3aUqA0DLQtEb70qAaW6kED1/lIkA9zyBp37iF9lqO/h6f8E2UD/6+k93qolNScem1
MbiEZJ+TPl6bQkRrXzXbx2AB2KzMJNn4WtA+AqQrW2uktmbe25X4vaiBx9hJpi5Csvrssy7JL6mJ
+c3w8MFAxiQ/QtzJMbsxqr2fYI/mpTWOLZIF5CvIX9u4oX6oMdKdPjXtMPl0qRG+ROTkz5AR34FI
7HXNL/F3yFt/OTVNpSxPfiO8LQo9zdhokj0stbZVEDVZ8nHAyPfoV3qwhhL/meR09d3VoKTlOgpX
chdql77jNzruf24zDO1aaOgWpCHEXEAKOpgTqYCa5hrfJC/Yebo6vpsFhFpf9kmkeUZNsBPPJ2yv
3S8DEf9RmGRM+jU/WH8CRNFRbIRwbW7GPJtV3U/3gRJHyFF4JsCpGIb10JWYBMt8J4JH6gYuFmbf
0/U8dKTrQIqL41gTskl4sA7UfDxUL7WcvAD+FyfNsGYeoB0HhdLnzgep7JnEfkITLpSKH5BQc+UI
Oyl95HHbLpvMt7ZVZyePUumjraQhRjb62ikpen8tNVIsQWbId7kNwMtmcrumViN+kUppV8qW+izG
0TsqvdYtmBJqz62kHIcexWWs297p9wKvDnvpRbG96hWIGGHiDozfVPSPFg/Nec2fto3TXq+rxo/f
x/ljsR/DcPuXAzKjgwzWo6XodOVQ4ZGFUC/BSsgE5EFJDUrdaTGooXnKJADZhXwI2ho5CmkErLda
BoD81JzPPGu3QT98lkT9TlFkJo/QNjxgv1BA5yYMRjL4cVPsVCIC5oLO5lPWNflXUwnK4mIVKy3E
rsfsebR6bo6XF2UJ1FtVCPk1qboXfVnfQ2NvhJK3820JywT65b1ZpsV2kJiBGyWGOYabm08FSaQl
pk7Ge6H0j8L25B+2+tzY8sXNjejWhnZ5zSTlNM9Z/mhpotaezao3HU9nvk0OYyH3dgwA1cQ+IMaY
yuH39J8iW0FRzN55KjRPj/Je/XXEvG0+IkUJU0lM05AcRWhWmEHksndUmfRe5wmCqlE/1ue1d5x3
RnRvy1EyUSpP04e47EMH2DQoIA+LSkI/MjI7d6w/PIM6a6+UAeTXivRS5fge5bpOScPUTOIUnmde
xTs5r62TyBHcNIG/bYjbvxdtDkoy7Jpj5g7jSbZxtIhwH/vQkQBlRmAx7+FxLEdoitOuzu52gtWf
KVEdyVhGeWo6lRl45QbfbCyi9CHIHOHysM8CbMn5XNqdW01aR4CwT1jIwKltJz8yIj9ntk0yFZ3v
Q7nIOjVhb5pRcSlhhO0SfMlO86Z5AXGaKiog1qvAp3xu3lbHP4rKzfhCw3AuLJCewoWiEKcUMMzN
oahhsqejDSsoaJiF1MjIeQI4Y5uj9sonyde0+N1MQ8gDdSEugZykB8/2rePYdcdUVOWtSvXyNm9K
o/o4agSpCo9yMEbOS3p1UDe1ap7GRIU6Obel+CwvkCiVQX2UpTo7aQjYfi6S1KWKTMoxmcsCV14G
rbccfJ04YJHVd/SKyloQZF8rnVXdtVo2lkbJAKYcS/3WpspGYE3w7CWafoO3javRp26aWJhG5iEY
/Owct4rh1BXOOa3q36U4Hi+t3qrPsh7ek8oYcPbEFEmP3JdOlm7z/mLqenqOtqejQ19aFl1DeEk6
Vbokv+jSOJ6Zn6Kx6kb1RtpJrJnxvDaZjmh+GpYU0wBlXoipqaitso/nIadap5c4hjiZCiYsGcJN
x2zKcCVP97BrGytbiut7E7vfEp30UmngLoagMFj1TNAU5PXaC6WoDPURaTu6r2NRF2rPg+tyy0Ik
jU1pi+pTvikYYT01yKtFEOmvQToCajWkd29UnyWFGEbGHJWQgiPkKHHyqe+YP4HCNZPEeX01UkU7
mFn9XbVdaa0ZRulQnKQ94zjzq+mXH5Gcpzc51Yebh8h5+gbzgjxNQXkTZi7I2+1VHvoVBW+AVvPG
aGpCmr22qa24QB1pUrGVanR1RPLeMuHVl477jsfYGCJlzuJeeVi52d2At69HwRAR4me5njeZQGke
lYRjHh5OzVotcFfIM1nCGYGaBVxe9fOoVPp5XvNM2ca7trrreZqsh7JIjkIM1on6nmzl0cF+Ftgl
SF4SfrO8VEYpBqjfSwLVSTOm7GKQiYipVBblWptejXK4wmcnQJmGHUXNukdf4bXr1CoIrhb1hT4p
+vYvK0QL4p9busRycEtot9LAhaUWmrSdzyzTLgmTEUnahnE7lfoWP4zpZp4XjWyrB8Oond+bGBUW
OJCV5CyVTKJqTg/xrPKpPvKIhMC/qW7NNN0w2ijdKYwUKgfYIss4/TnXbbHCVXXKvcfoDZs6kKjD
G+ZPyYFIgI5i2cqc1o+nolUfCvUYpCCpcu01kQk5dCJ7pBO/33clsTUiv11nwIgQ55nVRZsCayOF
qo5q41UTZql2FNixUqapB190sllgTbx3TR289c+L2S6SbS5cnFQpHH6Wo9Lazc1iSLNzpTJ5wGLq
NiYUWZh1iQupHjJ6mdsWZQSNFt0w9zqMUZpe54URD+m1KQt7YYaqM2QhSiQCeBhvZucsUIiLy2Hv
O7aifg1UGVxW1OCVk9uCAjrDNs4manhjjKP7vGlMZZ6yPoLJUIBSiExDPjTIIe59PnyxJJRbcyvK
6syByqbgklL6T3pqyXs1p0IhNSLUwlHZ7tvQSq4UaOBK3JOunT7vr9BnXzD4V0JDOhSWcjKDHq8A
ogPXzLLGQxW0W8QzWL0pvSKQidrYeFVSs2NQnr9Gnvceh5GJvbHdv7QRJNxQ2w4KI855aOA3xfcg
K9PD3GrjJLxI2GdQymzV42dJV71CON4edFS19zbHbG/ekVVI0bS8RcOo1y1zMCr041TrTkPq98zS
WMxNjBGYnjI5dzQzLw6NmKSh+BWmQAp8TLe+DBK2OaottRRpUEFcNR01yC1+NkZiPPRW/7X2e1uX
1xDFBmNVxqZ/NzVjJFudUwIj4wumdlq2qWpPuuJ1bFLdhBFGLmMpqZsSwGim8KoZuuuwifydUtrB
zY8p18AbAZFnaF4xGpZOKphLblR1+EgyFdXygEuCrser3wG5OT4nJzapDZFK21EvjrrsKm9BFFB5
4ybZifkG6qVcktYQEjBnsoP6YbVmsUhF0H6XqDu1JNcRQqO+eYRGFRSKoCanTOm7p9XCbNo9zw5p
wFGS2nxdH4pPOOVf5xWUDX9aKez4Aa1hq9RNcHFVxIFNdYmMsLqU09roWY+fASCtsX2MPyLZ6dpI
3hmqSCArTHe9CFLvTMyuW/cllmOaaeTn2vROUkbgnAzQXi+S8sIoknkuE7eVoGw/VrHwUn1Zfc47
j2ISSW1+PgXSqekDUaOi6mQKwkmKVp57YiffB6zkhmR0PyxDGhcj8S2UM+bVk4x0G6ki3ale1l4a
yQpWQRUHzNQjit8kNAjDFFWd1yRP79+Zp0ITmdZSQ0bQRTgJm0El2OJYNRX4UEJLLzu8GQ3+AtlI
MU5t9cNbeEuoZb3b7WCsRYqoIPAhEkWtqhwlXY5OpcucUraTe6MUDF5bfD8WGaWxu7jo/Se/gpYA
leepkcvLfFPHaVPfFdE1az2jfqiB3Hvz1OV8dNRMF6aqXNC6a7scR16fWsrpNk2UdEekHeR2a6jP
8H/0A25w0FdC6yBPoyi5ttujJqgBXyW1VK9jaZp6hTFF+LlnPoSGlkWb5seePVaXzCGOll+kOB/W
geSaO9zhV0alGt+8guyuP46EKhufCBn3VuVinjkWHVbBHRMqLNHUZyvRbKej7nZd6i0lWjx+oinO
K4pcP5vTIob9ulJ1JtE2g+OuHr9lpKovjRkiLu8UHAJGnnp1xd06UvKzFlJD/f706AuVwD+Vfuud
FCEIm0yhp0aA2mdc86m5hFkRN3oXGUTR3pa0D4ZSEyPdj8/dYLmo7//rWharf96bffp6I2EbWeOn
20NQ3ftpsWMWoxznRfTHWj/WyCWo/Zhnj+UQPMtaEF/iAGOnPOgwHVMwOhubWL3U0EMpz9OqLU9r
5Zp5zRerVO+eGUTPVp52y3ktFSXay2wcT2NbnwIIZbcOmzCnSwbqCEqFUfAf21QMDUrqIaaMUKHE
1SGwFX+hJS0dUQgBY7SNCg9l6p50lfpWAgXUWxaMR+oRo5DCdIkzSct2CjXpUi2e+piyrZ+hvG0N
d8UnBtwUW6vO8RnA6uSW60V7MvsCImCsquACRPCDv0ZRl9H0J0tV8q2ca8quy3r7ogc40+hUjTrN
1HQDek+0J/licLt9Usvpaf7LJZX4AF48iZEPAbAYw5NjXhskh/hE88KP6w09YLMrpFo61oVlbFtc
6sDhxcWb8XNWrodPtRdEx4hnxYlASLUVXgaSpPPJqnV5spGC0ngq5BbP7a5F5jkk5bZpcSCDje0e
Gfq2L63oFnJDXM1Nnu1sNC4RAImdZQYJzkq68ZRSmdDm2sMKPOPbOHko5QA9BVU6yyT2KU8hhLSQ
Mp6XaaYVr/MahYnla9cy6pRCDV8xDAjX9ij6q81rz21EHaeQcFlXqkqc2iDDFZQryYKck9SruCoZ
vnBlg0hW3uFtlY5bQC9VBpVKD/omIEu+se5K7a6lJEB6kPFrCdLt2zDdm1JeflMAbVhETJ+VUTcd
q4ikHcprhiomXJCmce2vZkcJ8qA7mqaM1M+MoHwUxGTzGooTJ6qH9DyPcUQUUNlHKGk5wDw81kaI
8I+3hEcQY0Zg5P0p0zv/IEfjXW5MrCz1uHkpZOOSa7a0EyM+IbrAiHCwKDShNhrbyanpF+EupqIC
pzUsdAjLle9Nc53TD2WPu5U0YoIwb1bEf7u5a64WkaVbKmePNi6DO2iG37MDHifdNp2uZiPRj/0o
+Te7DUNiazJMENFILyXw5TUkIX8zN/N0qlRpivYgEAS3uu1fGzKYiPET41uMPCMKCf/psbCWRKUj
rGWLGj+aDiWMacmP38eqibLioZ192rHaLky9sQ4BGZ2nVEzklKCDd8I5IQlJCshOJuvNlByo4w9h
fw7EQZuD0M2IDKhM2/M8PPR1VdunU3HpPFCcF15flOs+0ZM1wU/7oHf2wFSxM+38IOkUsqMNLfEK
ttqDN/CILGy33M/P3VIrK640fKd7D1mYKRkfkSjuGZBcCEd+vonLztzGqpeTUSP12YseE6ixVzfd
oDRXIh2LsSpwCxt5ZuwaCmF+fiohhEkc3ZNRhzBo87KyPyFMTFC4ExKKBs179/38SHyif8oBNZxb
U8anqI799zjF869hQre3/cx4MynKFzFWFcxzZByN7gIz0XHKt5ZSaTxsJrZKNMi3eZOu1hiwjKN5
rKaUbRtGKvXojbY0s/AHtzLOHPN0QdgcNsj+OZXiQVBmZX8UmioxWlD3Q5RIe2NwhcmvXDmhQYmu
wLZoS9KrfRBbrnGFTRAHTc1gSgoHqvVjbnnYGJa93p/JpWEtrBjm+ue9XWhFsVeT6gN3hBGpoA4S
Ic/Ma4Gf55XioF7oV9GP5s9FbYjn3DQooIx7nkEJai7Qy5tIk6NvJb12phnf0hFH8So22nXde0yH
Asi/diJIXU/TlnnuksfYxDfalM6etqGwVQ9N1bxbEc/vPh670zwJrCwX0XkstSd1CrcxsPu19/dx
8yFVjAPJfMi8w0vpx2VFQbSmEYux2qZ35hFKF/bRLUUHMbeyfEwdXzGV5ECyrKey9rXP6pokOpDh
keKnH0GZXIecfDc2t8y/zVJ+rePJ5U3pjSeQv2Llp3l1tdJwdJhKZ6c4CPSt5ScIhucHf1/LeF79
Me+eZ+C5OZwqYbT73kyahWYUzZEkoLINKJJd9ZHm4nhp4J0li+SpdIflPGKJRZ8+qdGwlODcWEbH
gL1OMXEufRxp8inoQdx5wpBNwZBudG96gZnXvEM1hbHHMgRHwmnsY0rdr6arSPVTgxEmvpu/Ns0v
mI/4/XrPT+lJbVNx7FRghaQ1yYaL5nluhVmSlQvVaLBREhFGd0Lx7wyxn4uoLN4LkvgYGpXqVoJ9
xKxsorV0KyHq5hP1MsULkyOR5yJJrPXO22alqT3F+WQBaUTG1xzeQPV/+Dqv3daxbdt+EQHm8Coq
Z8mS0wvhUGYmJ3P4+tsor7NrV+FiAwuC6OUgUeQMY/Teuu4Hrz0ue0yCOFCkzl8RLtmtTFXI5xHP
zozwtPTLlhuC+xzplegQfRFycS7NNJXqDTNRM1OkqeXue4D261Z7y7u+ulRmt328qqKKSJuvYm+b
q0r9EkoTtY9X66D9oB0ZtetAYbE0ix9F9tlv7SDaahTTn3xNLi9trV/IC9NeEArGmAnNabMDwEw3
7eFPMaMRqM6YedaP7YM/HYatviIwj6XjpJGpc7rWceBsx0cRGWNo42pCyv8UKTRTI/M5UcSLZQxk
H/caSxyslGMxYQM08tumSoEWBxrtZ/svuQsw1mj4DTWf6PS/y5n/qmkagXVUSsvljE89Zm5ybXoo
rJjFXa2j55uO/jMasJGZm40iiL5lgJBrL3bJdutdr4vsVegr8gbDmHcsuKbnvlZ1ryHpiWn/o2ud
9KwVfbslrRka23RYSIiSG91Wl49DFmakg7J8X6u2DP+ssuBGePH+IeUJzICVkAL2Ip22H3ksbq0f
9XtvVKsrGWUUCFA6144ys+Qs2JbTrk1KCnUdd07tekPg7X2re2Y9UV4wPpJaGvvmOjCmqkk4Hesa
qnHZhkmRAcv0qqTcxaPPnnJ60AO1OqVYAP/+uq5KB80IA9RdqDDyFpZ1auvPjyPTKFKaU/9RdTQ4
mQTqDJoOCRQUbPDzxqJzUjgtXaQYUZ+UDdr58eBIirI3K3kbts6fL9WNlS1jTf9JrJ5wH6XJSbDj
mcMM9Pvs8bU6qjYWsxMaxoLqT0/ff+T9bUGkZAe/AqLdgne8mfbE+JCE/QUK07V0cmlJYTpZQurf
hoHNjBRb3cJWMzJTdak/IvNC1peq4s0UrYOX2yh3itwZz9XgzPSlozYpibdxCgRdmOHqUejRbDkj
E8sglWmchG0sB6tQptqe5+VwDAdvF4f5uGXcGI6Ph8pLS3z7s0HSy6VGJdhNFJNVZ8xi7uhh9BgC
rT8HPimIth/0W23Qv4bRDJ/quE62tD21ha+wueqqTcRHSi0YHzjzpsHgoTEc1mVBlaGpu3TpS4W2
aisP4Iqlosdrc3/8c5zGFZIlg6oyJ/8rwLLuPspmf1fRRGPMKZqTWi38LaGDFDupN4idUDTXRyR4
7jS/wfGsbB5HIKeMdRI1xNJNF55feBs9dMrDY6/yO+0ZEpXeARRpnSE8mHaPj4dCNf+vkGo3mBYK
VZBtPP13YHqEhpBYWiKf8JhO9jmZGSzpu2ZEgdpm8OokoNlxEX7S7NhnsZU9U6lL1nHUVSvDwJfb
6X7SX+qgXSdW6kEG4KFWKORpTl2s07r3jqUKUYL08DhZBj6Mid+aSdVqyyoI22tHW2X+/3uWT5Hw
UJ6UNR3fcv/3gwMMY1UX2Z1qxFTHRqBtS2ffsdHv8CTS6pLsR/lc9eAaCt+0NgPAzWvSdy8Aj+zd
48jKUJCEpMQ+jnpL/cvBVAm1r9DJFwSGBt58eB8s672ySnHVSl/fl3QoXGFQVPndiRep5S2Vum2R
UQrJ2paKOhsnJU9iBBunJqcxloOIZFPidi0S/F4qwkzzR2ls+royfb2TD0pi6MeqKCucAmY1Fw10
REMpqo8/bY3CLDaPE1vo3mfZS+b695Q+zi6oQW2RyWXtUvv/8W1VPXWREW2wPtm/U7bGR/Z7iO3J
W2iQa1cKVbZFPnjJ6rE0ehwmfRzODGfAdR557SvMEwpVJcuVDF1agkh2D+XKOlctfYaC5spH22jf
BlPV1ag0Da4e5+XxA4Yy7c7De1pl+6Qsk2XnFMWG/KToLoL+VLZgCy2nodUunOgoaLueSOqTmO7p
cYdWmx7J0z10qal9T08kvfh9Mkxf6fTwkMlC/x54IvmGQVM0fgsapXYVP/J3xkNwEAcH5KHWZTSb
/BYN3ZwGZf5SeJ5Fj41oIm36LpWw+1Ul6F48figMeigufZvOWh5XDZ/oxkz0YEMguzgUCuirrm3F
xUwJROyo393JGIVBlSfee56rlyHt5Z+a7YhAQ0QBSHpxhIUmS3cIzfD74dzIEIiztG0/47I8OZFq
33sp8VZ6UZD9CGLGgPNwN7DoqKqWX9RWTu8xWYAtFZsXH3vi0bSBaTVwT2//ZeL745P7b1+c8ojv
+NtDapsGNVj+6Zauy7Jl2v9y0Hq+Xup1WEIdhJcPU018NFXXPPmJ52xq3HmLzhfq+9g/jX6uc81P
g4A5mEu16LuVaH3lrQ9k14pT59kra32L5Rp4XNcob9Gg/+CeY5dGI23nDUZzsKnkOqrsHc24+PPw
OFQ9DE9xOubrgXFDGuR6LZmaB3c7kHad0SDlG/RklaEPm5VTJSi3iuQ82NL8t1setgImUS7Hq04q
z2EnW8dksM1FOPZQQoQTrnTgXfFCE2MBnswfSV3v9bVBq/Yt9v/KWBO92KIytimudNZt1fLRmFeM
XF4VTHkU2mnTmb4M3JFL1Q89GEZFoZx/1+dRVGKA82mAiDoItnFFJ5mF6bHRgnrWxZJxpNwxSZKy
8MlSaUZ1Rpisyh5JquJlFzWZEEc58YyNARqjyqr8ZEh+vamMJloTuxlyiaXvv5UTNUExoozNazyq
2kuusOi1Q8pdj0NE58WEjuBzTIIXlJtzOQ7re5KY9DQPvduPUXfwmmxRTy2TR9+kQxq1/RWK/76Z
kURRGtlBcJBGzT/kWGDAVtabNIvf0zZi1T51kCtZbS6o0B794zKSqu2I3X6NoImSM4PFozTBiGii
XxNcyUFnrv/3pYuU/Z+ub9NWqQtppmEZhmMbivxvyHw2+t7UoknwcMGF8vv8GPmVsi+n+7yLK23u
JwWcuMYAAlt4Yzhlxip7vaDtVwd3jGEIXwIWRti1YGE6GZI1q7Lp/kpU92w0bWNHwWUkutamB0/K
bA7gihuGKkEObFhCzjAqprajAmAsijTvn6nn7k1saUpdi9NDXWMN0W2cjhhVCjfXLdJh/S7ePx4M
NbK3OOdm6fQluybGFE6sFZvdHCng2++uMhaGfEkHmYz2zDIurUPdOBSiWKEWduN8iHakORbHsRdw
63wnpoPMBj5pl5Qvhz86JTMA/hYhZ3Z7pWfkxNVEZSi4tNNR4DvR3JphKs82j4ZlP4qF31jxfbSd
bVHH1PHHYqKE0tuxZfFRGUp2reu0mudSfSe/uzpldUxQJS+oBogYByygwchIIBIjnsUEl5aPZ9P/
aqn1aedB+Tp9+fcbpm/V9UqfR5FWnESuLhUlbT5Ki25XxgrkQp9RWll1t4Gn3ZyLtkQ8MEmXPDrV
eeyN56BIj1GbNliZ0uMYRMlKkk0g2G3Ox9uikDOEGF6lJmfGEa7nhfbB0kgPbqShWZjZj7qVSs5O
NBgti/n2EIW0gBvR1utS2JvOYCPl2Qzq7Kx3MBdypUUsEcAq1VMovZqYK5EGY2D8i65UBUA4/ul7
CoCd9AVTSXcTGCu9Yb2PTZEt6KzbkLWdhR8RxyXSjzHEXIcLWVLB1eSl+qy375oPVEYhsLEk5hyP
QSxvUW2ZPbjU8NuXntvo1BqHKFe413dddLYSxDjOflTDY4Z/o1etNQx10HktkUryQUflTmEFrCZS
qaA9UsibdXS/c/a7SC4M9OwLKb7wBIGqwlq7mXvRos23BmXOGQHw9dZ4V/RNMazEAL9xhZ0jzEFK
boNhZtyxIWn1T25vqs4Ne6L0LlROnsfh2jvU51Zae66Tk47bOOw3BN5Uicvfy8RcKGQWL5D1hW5d
3DCMeOW9Gl3HCskqObAc8geX4J2hnUs+UtJRbKK8kmYljtOZBrGHdThZrpw84WyHTg1XZa5jOoz0
cqGXMR+0TECzR0KUnpqLvDanBCB52w0GDX1vQDVHwRSufspWw9xJw1NTfxokAHeYR17T9EkZnsz6
0+mf+KKi5JOZbRVBOIrvsnxInZ0sr6vhbnBz8z7ivxTwGLQOXV+zYACWbusP24z4+QBgaIYuux4V
3K7nvPA3fvni9X9lDE8BeALFOpfdekBTPDHCzc+gI478pWjOlv/k9vlhqfUvWOlnoUbKaq0CI14K
jMBVAD42WIrsZGkshdOnkcq3fQvQE6CAVah65di/rCsbjTxHvhEfenHHTWxkd7OlaARgTjwFHpvf
o9Mccp+P/KBGJ9GsxqeMKpK0sL15Hx6IUZTFCsRgPx414EDjdU5hB4/GHWVbQdoJczOVWcXcFOHS
dDYzPVpS3gkRkylH108PvD9SwqICXcR5btG8z0EVBpdMfPLmXbC5vAXTQZCZzlwEG1Tao6hmvXPw
7XwOWyhLfGhR8+lP4dcLnLOfr5VkYZpvvm0xABxglcDM781zBpzavjnFPdCOxLIL//HnYFjNbOfm
GGenepd7Ir/1jeq8TWQ/ghtmmbTR7ZfOW/DB1+xoy/xkxUu9cCWJ/K0tFeyJ5lxXB0ccqmweZQez
BDMsXft6hW8RG63UrNXkUCo7zflkrRR6Rz/bMuiTrZKrp9xfdhIqTuc7odiyIa/NyQ/lsJS59CAm
3ify0T7XuXhPKHbXSnVRNAXk/F8O7xsJcENYek67Ft3yDCQauhk0o++s6mYSIEz6V3MjEmBa+1mt
fi917+hAeI3s2dyytwOMNCm5y92dIEDhnExmm7ksdajG4pmwPrm6eIt2/mJ372OERRPZmEnrXuCv
mlc+VGO+r5c2Ne5ePypmUi1TLCYJGvmosJ/5VS8FkVzYbaWrkd+N/GLHfxUKF3t2F1yBafeudC9Z
shzT0/Q7RaRXuG2ryqNJtRTpfenXOpciOcD5yYM5atlfAzBRhoIs5byN1b6ahq3ez9WNYWwUu3T2
Vqk5Mzvn5WqDsw3stt8i/+u3CJdupqkq3FSQlUlvGd0Q9bdPi9aMsn7OBmSmpOBeyRreiKp6LQwW
TGo87icIt4iVdRDXdDflq1PF80o52ux0W0VbBIPGQrgA6O/jyAlOaWVsxgnm5iG1VZcBcFbNIYkA
8U01LpNKWZitM+UHAAj2T66j3rCILquUiwB8t2yO81oa5qq1qQpOpfzmwCoh6sftkJfE8PVZYSJB
nIPmdxF1sNXwNjOzP6YlJx2upyN/Eks566AgF8j5swbyF/E66NNmcrWOWWsquNQcjdNmvrFWteCy
95jiKogRXbmmabDjJZn62UaNUhYvSAp2MuQebTKdM/NUVN3L8pMmBqoIxjJgPlLJlcZb7AGrVT6z
bosA7l6pL1pz7rWPSXr7VvafKcPcAHm9qMwFG4BZCXC9GHzGnjvtvUoC3V83c2GOs46LqDd4bw6Q
akgT1ICWFaI9/zvzcAYh8vUQcZDGuMr7fqVm8jUFs4+GxTJ4FWDHZzkVXi1iUn/2EzponJdsMkdV
RAO2z9RFNX2pjjjOr6l11dqrUnzr+ncQod9eYOKby/pXGjznU1uKAIjc2A5ZUSwsUz0omfRdKsrZ
dILZ0Db2SfaaQ5KaxELWENRic1+0rK/A70ezTsrmJcSjbd3UO0ciwoEiEiOT1qxoZGOVK+31kDDa
2r0TuzYmJUViLQUVCkjNqmJzsioDakjeYE0pNRnx3YL2ue7I6U2rYQh3TbBn709sZE2HWitRtsHI
WGp2oj5XMcWvsvsKyymD3SaiVNgjWxbIHNggO8jzUumyaarpIBX50QZ2xubfQV4Lu31QnPqCQVPA
gK2fMZsfE6X3t8Ib/cPjYSzGfIfzwI3lRBxRrRHLYJuYh+ZKXKkH1Y+ObpQzHE2Ikm+1cnvyC8TG
5LapN/KAsRrl7rRTjrpPuXxj2BbIHkw3Tm9Vve4w+rPYIpl7SWS0LdZSvxlJE0/XbfKc6nclX3XW
l6Me4mKt666dLHHIpDS6RjcFEHiQrIUOT8pHt07SurHtolsfryASydWm0BfKMUTLAtrBOWpY7Xdi
xW3PVtvcW4tcP6fdU8Gq0TkqzrEcWUu4NgBB1Af5Qp/BmnbkTfjNX/bKlT7s3JRS6Xs9q1Ecgwb3
7la68BrOImLhlau5tooO4alSzqq09b708ZjKZ3Ji4Cla9bWQsFcdChIxXjSfTtWTtW2VgxS80rfJ
iiXgjarC/zSnMtpiFeWUYU2OF+z/cmfFKRYXxJqz2tqRcbHNshW/rBuX8pyqu15DRIfdtNLFyW+2
tPGkI4MhCp8DkO5aXCv6z7E39+fkHaTavLtJDZ3HNZ6wV35Qic/xG02u0dyVAG5k6aOyVlG3F0BZ
KAnpEj2kz9FWZipYkzBx2RIRmjzTnRPBIoo4Y1NT5aPRf0QYjAD5l3S9aDrOwiUuxZka34LyO5HX
REKmq7o5S/XSnW5ImEwj0IaEZoGaL6qe5pRBGanKXUFsfKuVy7a/59IHoyH02Jvge85w+NXYVXoX
Gam9letdj4/E3yc0wdBYDG/+qyX25fDGSUmly/RC8mA/hKx9n+RWoJFguVK6ofQZYd2U17J8zZTW
jThDNrPGp86Fi6PiPGSvfB4D1tzuVvTElQfI0YYtai4rJ6RhXXlLSaegAf93O6R7p5+uzq481fK2
SvZxfPXCqxldwXn7rasQzeCvPkxSZoqzHF7t4qBVe+PSK28qzXQcrM496j4M70miZZAQ1LGG+CxH
K6qmCiakjHjLk7UIlnKO2vLKouUl0Q+Rt2v1g259+P3O5W4pu48wWzZjtOhx82VvSXct84W2sItb
8KM+AdgnmQUNep0tWvsIggu5j3KE1Q9ehYzrursCk2zJEpgN1SFIn2t1ozdn/1QfoUUO0gdvqlW3
nvWj5PtQbD1qGTPvU/TzIlmaLdelK1eHUDtzdou5Ocz5LdwdeD+MhThaXH7lgT11/OUkzJYr7vPM
dDOA0NEz162lbFLpdKQZOlDkx49qv+nh/tg31xIu2Z72rvOODthwnUU4U8W+7s42yUDVho3hKNZW
8hoZO7Dbs3FYRBKX4j3znhgG8QFiEGHZll8V7mDBK11b2TpA5dLtoSp3zU2YrKvOnBVrW4BIVo7m
spkr4lnLz1qyBV2iNFen+ci6PToXZlGBXK7GIXAPWDHYK2Vw+WdpB+fOBOGzblxo0OjB+PMruXhL
cUZ9wxg3LKz3BLsti/xtDuQE/U77QvxT0E0DSaau+JeXc91eCdtVpcvAdBPtPe8EmPOgvlF4pjAL
hVxPlw12N1Im3PwIFL2B3hm7fPQyr5okWfAbtDhmfrK8ptEuw+8vuCLmOZ0aRMmzMV1F5Xns5m9f
frku5GPXnomKGKJli/OzWJsOAmqYrt9xtdGitfnE2MgHa1Hs0K2vPLxGKHnWiTj3Aberq7NISfmt
KJ/zMykmvEaWcE7Duns7oqlSVxqUyxlLBNv8sqUlEReF+T3M/WbtJKsczt4Tg2YAoeJxrZTGQZA4
c4Ye7xYxN4AbHZs3FRaGi7ejgPHdLgrnxCCQLUkG9kuX2OD8kmf7oltE8iUa52X7U3crBajKlO1z
aHlZQTQPzcV2liI+h1VlKufSeJOpSpC4QzVxWEnZQspXfOLpZAWe8+EZrDt8sfa68wiyu9k2/nNb
/qT0fDDCcq1b0gvTCfeEzAJy6/dLEoeqPbf1Xp9bRCT4t0h6KswvYg2SbdHsCHwqm4ManJx9m0FH
enXkeRZ+1zK4MSKpMA7Zy8CaReqJl2ZIWIvJuGXHhD2OoJqRtiMdZ/60Yu5GWCPeMWenQXZX+1xr
OzVYkRQMcBVeO+jksf8I63WVvGtUOa+mvBsp9bfrsrqG5/CcgqSV2I6C/NvnyWuTbcRfsXESxrEZ
vmXvNNM5r2gm9bc8c1n1H7AmxpY75MuoWLRiIeJ1lC3Mel6+0aPj/u/sFdeIH10zMEtPhr51xCdJ
JxDueakHwbpRkOnjFy0TfuUq3YdsfA84TrhsHNK24niO0W1m1igcd1whRCkdFDZC030z72p2gGts
RFG0YSYjRFp65qM39J3ggmylvWWBKlol8nZ6oSNpt0cIZqQOZAsmL2ppXLqNNmfaghofZreh3uBK
5uITlIhLXA9v3piddaMBtbXm8x7RE5jJq9ycDUaM7Or7mOPIYg7Zlr4ojBfJq9Es+vbAJgPEj9f+
DDj4QCtFyaLy7syqmH7C5iWU2W1JR/TcjJZMHAMv3vfnFdZ46kpv05pnEpB98Ce554TYF1j9x63r
FUveCGuDvADR8ZGXm6S7ZyRhrJH1Fa+5tWnHTabnLACBErHsZK1RDnc5OXXdMkVQhgref61ov5ks
kp0N06CrGlv2AuHpwlsUI7SRtVlxMXxNyzRTJ5BnxXwJVwoxc3FpuMzQVHPnVh/YC6Rok5eLxvpS
vbtofFj3m9QYF124EBoK2HreEgkWrpx80bE1jfaG+PLEvQifNfVetE9DC16nuynZmnF3mekr1VuL
XQlNKtvP6B7Bn8tRaWqYjrii2ASvHf8UyZtmPt22+FXAh3Tbwb8ymsniwDCstfescFtGSOPKlsRl
Aq2JldBRweHNY+phwO9fMnMXHbMPeo1l+dXF71xMTD+dcsyADYCbGxrMPpum20Ws3ygRdU9op0Vy
G5DtKG62M1izcTH6V66wLDjJzXp6JTUJHFT68mprswp1nCevPw7FofI+horZbGYWB276xH81inOX
V26Tyuz136jRSXtNvreNT3ftreu3IwymjF3QcEYIrQfXgQ+S9Sl31ogOLV+3zSJpQPpRliAAhNk6
xggYfxJEYulbfpkyHgbcup7GaWg3WdT8GHvNPxb0mq+2f0msq6dtgzdJnevmUe83Vr1oGkyMsz7G
aYuRbx11jKALKTvVwS551djJryt5k5WMRmLXaQekTcDtl3WxSJBjT0LLfeZtLNyYySKD+sYiJv+x
tJ++OPTGHt5qYcLanr2PLVPXWa8/W+/uvJqOK1iFGvEJvYq5UdtbYF+x9vB6RPvaknEQZTctfdWa
n1Cu3ME4LhPnQpONMBbxLeoFywHdJ+1q3T3bdeImr4n+I6muP56CVOA23pEJaLeHmVcRm/4D/a6g
duFq43y0ryV5d7Ds6lsjL6r6RFkUnX9ovvD3hXPLEclTPoTqZqnetfU8N7BTY+WrTruN2zfbsPpF
Y3u3EjnBQpKNl0GRXb/KC0Bq7b3t4uKQNFIxK2xrR72AXUIgP5KKg1kKSJjoJIJLLvuNpVL+3+oD
tTEfQiKJMfJ4VuVnwPLSuGLoKuM1I9YwvjAxta4mX1Rqkox26bD0nY+Z8WMj26uLvUnQljJFxIAd
6JKLb8/uRblVhxedrbBufAXSi0+oWGd/E1vRaD9xOxN8JkM6pZFMIXS4sylU2NaXrf3YQPV7S8wM
hI6DvE8RiWntwo9vSnnPhosNs9hq3hnSDRIZ8xta3EK8FQIf1KusfjMqCRWxWLShfe1kq3jYDeWi
9lleQ8jzg+dSfHfBsaHfCeu13Ord8U0F21QBGhk/M8GKATgweVItfkQfxDdMiApptowF1cB/Zsxi
is9BHS/CTJpRQ8XhupfG+cbT+5ulf1ggsyyUGXq70Jpn7QquHwSQzd6RxKmMcAR77nTfsk4RcEEt
pTa3Fq+tA0o//exNMFKGz1FlzSiVjbMWUxdBX/oXM77FuRsZK2nsZK85bmE1u6n9E5r+nuhwKowh
MIYYrlY36dxxYKRT+fmlzI0Ihad+UmUICEWWQIv/ylcObAdwvMqHpQ9AAtBZsfdIg2WTnBGYAz8c
GX219CN2XmqPz6jTwSRgtEy/kkTEyHIT5/xwSxZBi6ePng8ruK4Jkb2qlVjbQi722DrWwECDvexZ
r8Zk1jSxDc8MVDauFkyWZQMF+Bg7EI3Q5yyiTs0ooAjDBVEpz1rcry5ADGdpa3oMl73TjpVBSdLI
Le2IRG5YAvZCnDB97fG/fiNhZdCQ5x06ja221O0lCCo4hxyW+Q8pYSRFhCFWVIBgr3UvleyhjymU
Ve9xFf3+KIiGZv23IMbHwksBIiX/Bsl45QRru8hTpLZ0W3XAvLOcu3StWzbuYkEHv4kGRgU5WNCw
kw8ip0dulqH2UlfSsHQQTy1D5OQESRnasq1MO1553rSh7jyqEGbvP0EINdCjhevMD+vD4yTnDlPq
4zCP0YtpveaxPjC7g97BjClzRKgq/Lff5uj/bmE+IOT/aL6bBj13WTbwDBkqhNx/gpzrsqw0SZbz
VR/18lpMjdUhAQLYkVW3fBxWiYr21ZIQEhZqs6kamkm1mjWnMs+TbdOozjLu4m+tLIKFE1rlBXCY
eg6VdUpwOILtGKmrNOkUh7RwnQEJNAY86tfS5O2ffGSjw8q6wmRgjaa/Ip/wENiacRgdhXq8V6kX
v6ftFU3P+FQvZkndQJbl6iPq/2q6wXxXGhsZqTpm5s1iEVoKp39t9DKfCmJ7P0lZBvR6Bfa/6zfm
5JsNkv4omxH95ZwCpTZ4H6pfDq9dh24rMq16BW6aGV2Bl/awZOmtAOGVySvBXGGkhfnrvpEkuWdb
wWFmG8UOmBPiDIbdENHCparTy8Md+3iwG6lZ5iIPZ4/DJiS27H9/kvY/UdzIKExDVcEUK5bM6XGs
f9Gny6DXZM/08tWvQCi3fYpKk+Qvlkdpmzeo0/PUrg6+QGHix+wkc3AGf57lHUXO+9////ezx3f6
vXF9lPvaXszxa9hv6PdKV2Boppnft/vGhrVbTSijBDedItG8M/CC7Cs/3Cl+HH4KXRIUWQGiQsOX
DgDPJgtayKbIkK+trOMyVKl7KIK9QR81NpeS1K3jVEvnD1/iw5Ko+La9+pXDGhrsi3qw+tc0iWjl
JfFz3TY6BCDlo89U1grFaB8IUyIah1bwGjpXec6c2HNVJJB4I4rXh0kgJn7BbcYiWetFJi8Ipcbs
FYwEnjz+m2DwDU1s/yRFNBg7NTdJtAjY7BtCuSSkae26PqbiboRYSArAS4BkJDrEd0kPNxmwotf/
/Skb/2SL8ylbuqmaqkP1FSO35vzrfk3TxDMlJo9VbjONxCXTQBCN6ZcfErSrWyXbKx2p4NgztckU
/Is6KjZKr45X06FpYwoJe3YkbayH+N7qqELjeGW55pPhq7LuxKaKdRKByCS9ByTa3so+uVsij46P
o9TfRm3bXYpStk6BZv2oQWlds8G8gdkxtpnfBmssPJPqlSPbIvT2n8+kdlrvpU4700EesZpGEF8V
xLmilQRdG6fHh2uCfnvIHUOoimY8MH+GtmaOM2c5FkszO3kGa7X/fXK1RzzCP0ZDi+QVBkKd68KS
ZXWSe/wX1r4sZCGCKrJWTmD5v7q4mvAWNMH2szrVr5FMGnO8GLZbThjDUFvlMlT9hwP38aCq7GNk
uxebx2E9uXL9Co7sPe5kaV3BqbmNOV77acApdbxqWRcs4VgKt5r0BHoAumUA1jR/WN0CpZZXxuyh
0FND2VirOssWvYT7pWUy1naGM7K/G/34eOaLYk1Ca7P7PapouHkhqap9xqYJERIVoul005pXAegI
ZYEuLF+AYc7niTd6u2h6eDz7+6GyTZSfukAAb3be3PFNQvwmscjjIZueqQ+g4uNpCkaZ25fddYle
zfeRPPnsabwamN/SGnTXmuyNVRMfbQCRr72w/IXV6Q7uVvrDdh5G886PrUvVIIZ7jBx65v0lBYpx
haZMeFmfD4uYCRtCc23q66GK2LX03rgMYkpaxeQgeBxKEYeRQpOPkRCt1GTwb5KB2n8DUjWaTP+e
gQmudQBVII1TEqIQwUJ4ZnJ9KDuSCSJBbArWwRa9QU+HC75TuStNAMFxnrCKDBkMS5w0eFKag1JQ
DLOa1DuAoXTOYTaQ3j4JOdG1QqeJ6tW//jMdO7hk//mpzveZnUbzkvTls8C8dNTzAIN7JxMLG0fq
Oo9ba/ffz4wMC3JHMeP3PSQjaquHwZmX8wej9nA+lyrxlgqCRX2tNAnfD1nd2EuZH69UIH8bva78
J9Kvnp3eYE9ay8VTNL22OEw/TNOGJtg6+h5DkkwAuFOcfj/MvEmY2YOhR4EEqiUPbeoKZlWt/CD/
84wI703A/rbtNTS7KN0PnepVK2161k9fq7RuP6he+yt2y+wWESuO+R0VeS4bpTj6MdUqP9DENS8G
nnX57NcYWcm+gz3//0CLj2eRbXTr0Efp7hu3oR3p13kyGti+g3MSafGxi+1ykjVZq1SMzmofxE73
XtiFutCo6TyM14+HyDLfRVPXM9MJKa5kzpGIqeeH5QF74bhEC3ZKBfIzWTMoZEIVyf9xBGetuZSx
tTZYeCOs8u8sIPGNejZ7gmnOqlq5c6V3W3JYIWMivTzoK9Ek8Xp8bSjUD6lD/sFScIlkSP+RPYlI
6IAegh3lu4c+nWmNMkbRjZvYU/4fYefV3DbSbdFfhCqkRnhlTpIoKusFJcs2cs749Xeh6ft5rKka
v3BAymOLJNA4fc7eazcQluYvrzIBUEtdWT2LyyqirzdZVSPdnJ/mLEfkddLRw/D01An8nAF8kVMQ
/GypWK8rXiWIX/Lk36Yi73CroabBGU/vXoR1D3HwsxF75l6+3uhOxyKi9BupBlchnaCM1gEpjijF
WwQjvZuBsOMy2YaKE91kfbq0xdTqdyJHPZSzpZ6d0NHouRhdhhZkM1O+laySktwkLacdli2KbZo1
WGz0CXqozwxdnRxu1JxOw2FsSKoalcQ/QKsbX9NQMC7uu11voghf6GlBn57oS3VgDAVbAiDljHFw
4JwNXscghTocv4BfDXjO6nLW/DIKzbO7vBlKZnI4ayUiRD4MmhJv3Cbd1JY10saPS/a3GOmHlgn+
BDpj0UAxvkU6eycRMVdijOo7kNr0eWzT0n/3AVr/Fs9TGeLPz+pT17v+1mTcTJWsp+dIbdnDEpOw
SbQaddAszOdzO4UWasaeVfSpy8W7oYNGaxKFe0bvvbXeGwFYvOuAjx7NWEX8j6Hl7p7IDH+hhuxo
TTKlbjTVZjvS69MTuzgC5w1vPKXOg7QQSjOhqmrxChWaWNVRodGGIvSL3ykZC8dZxFryl8QUuc34
543X1cEFmEJH2GCBdtXJ7vjnjbcPRFAFxZgTRmaco4B5EXJLHeVxy+SoNKK7fLJDpo8RYOJ0bhnN
fAT5YORo//oEYrHhM1uu7PZWYtLkgzRM83lhXWkRgla9KRaFZimbCMH9AaPqJVdQFFV1uL46ZQMc
LYwtDJbK0pmmM3rffhtMqHAkkOf3U2lBqycmhv9dg2jmXMH9+VFQ4FkUeLZBKIn7VVJq+GqnG4pX
H7RRaPu4M8bL2GK+m4kDVRf1O8wPkFhnz7yqj89Rw8dRxunKs9LyzS/CNxLs3oYx97/NB37RYFhN
dIJFZ8YHVjumjymg5nQwNATAaDikOSjvTTodLtxGL62PQxM7dzr5rUtAWsq6K1V7a2RcWGrr+hfh
GcWOim3aNS26sjAzEUxBk/dNY3wPdXo92dD3QDvTbMums3gpWjrWne3M0R3ofAKhrTLfSB8nSp+R
cmU3ucJ9zpUf0XwBT444Y43CjlWa/gOUIfpJsx2zFi91wjy99npjX9WMFbGoGTsfIOFrzOCEwXBx
ElYHUXIM2tt2iN71NCZYwiidTZbRo25zItGleFiKht3hA1u52OcenIVBOfp+OMEa1YkxM9iRt8ol
zlHHhZpK2knZ7NTO49J8iiR3L9c5SSPRK4A32guZv9oFn9uwaikrTyxY3urqYZycWllPFgJRVfE/
fFUZX4OBubvItEuul/6zXbBZ7Mv0c+gfibT6QQ2mnukuJLdY1mc2AJuqkaJ+oaO0dAtIIcshUdKz
fKhpwR4jqz5JmqN8sMs0uKnUYFqLHJGLYojorIyEppau8dJBY955QVOs1WHKtgMOxGWYllCS1fKb
i59oP7pD8aZ0/TrzUmQD+RjfhgHYgN9H/dShh6StslDtKmdXwAPynr/loOuy2v7jSiAhmU9a5Qbq
qjSwvlTjLDzsoCrFP41mmi4TAG4rTiKG3KPan4eY2Mpotu6HZvOsOEiPYy2khzO3IDBfNUTPqD+u
PEQ/KaqlQJ4nOUSmahG3FWf3FV6EQ0ToOqoMHNfcbn6yQzwVenkUnpl/FOxTId0QHjUaJwV4/kfv
YWg1O7t97DInngtX5RRyU1fBWK+LUg/fGjfZGD6NtMmFFeMoxXBWlNY++AbJmmVaK6tRQ4wEQYLm
qly7dEqydRg2B0sHdhAinb7Ivos3hMhMmx5FmFFmt/Tc9pJTgXMUPkBUYHmYORXTMO1So0TKyGzJ
84zhniAYnQt17onQMWYzCEqATxJljtGaT3Zef0gSZTRhMM/wOemOrmxyxQc+FJYhDXL8u0evSxlG
CvfS90jXNBvtRQBfeI8YX1nJ+6wi2PjYsYlZZIZ569g2DX0bD5hIZf2cBiaODkKjkQ8D9ykutjoy
oYvykkarFnxjgxTWbz1V6HAPwcdBdGMTzhDbQbR2TZrISTzcdnVfH5KatDR7ZqGXOAy3fsldTcmA
QJEB6u2kY7Ry2v3gJQ42PSQ47oiO3B5bfRvpmnexKhuVgOB/cEcnqRaKnkVbY3CdrZM5/r70Cu88
2jQh1bmYniZXPzvDESGc9X3omQDKPxA7l+uF38UeGpA8x/4Yuji7QuXqsTTnXosbIJ2ZarfZFZrq
r0qBzob3sJEORWHBy8/y+MOt65gus11fKvA54Sx2j6PW3CWBaB5Q17H2mEgS5aXYJP0ZWzWzWFWp
7tsscLdF6Ex7zZ+Y8mVVuWq7EK6bFS97DW2eG4633nyvhi2anbNRm2iEZ+qNigjrK9nYcaqLq1e3
dTagHLTV+hJToey7tjI3Jqt9z3CsJaRwyzpqvPiG/92a4vGOgI6Oobq1EEbyKCrzII1cSh1UW61H
WKGNxaJIs02mesmhnstjvaPNCm4wPXRmpz9lwi2WFXpIxrBigx01v5EPHYr5dWVVOmOV/39NHplV
Wx7NjoRTRclvImcct02WWDB35irwv+/AxtcWi+tizZ3bKw5+J5LBvjTSCoICJ6uZ3OOggj/Bmike
AHsaByNlUHI1L8yv2Uw/XOSTSRtfKxFZjjSmXe5ilaBWeXEXAsZ96bgMApy6OWZejYB2EJBoHP0o
ITdFY7+2Xt0erNk+XdbuyZ9gljR9oqzHIS43Tj/Z+yIk8M6AV8fKW6Bwh9Whb7vUzJBsaxrekf/+
DNy53vqy9LpCcx3LsCybD+HL0huPQlAF2d4Rpsz9mHXWSnUK5GBArF41G4smnrQnbhAmKyRgavn6
oBcWVEAG3Wme2UtXbvlFSQMuERMq9Yj0VPIj3wdrDuM1i1e7Yu0idoJCxtKRR4diYCNghxvkhcNd
7eFTlK/5qRZuYiddWrZdP2WsMmOdpQ8OqNRLgbqrbgugzXCwj5M6oyKzWL9cuwNxmjdHWQkGk84m
pkF+UKVQOuc6coAo0feYTqtoIqKlz6Ntlgn/3IVWdCtGEp/TODjLl+SD2eTFGipWvvr9mvwjSahh
2J1wqc7/u0qv2OhRswNt6lFR2cN7HKNgI6g9vmvzBByrZ1GM97wUxumnp1cn6ozsRa0FgYe+f1Ir
QZtixoDJB3OucCM9fXWdAXhs1CZ7nr2LslJuvF5TbuRRaP/oasgr8ok9/0weyYchRjFV9IwV5FMl
LP/SOdP+XcCDz1MtSxU2QeFCfE3SjjLDHPlFk6PPgOBJFZh32UL4z/IoN0vl+po88hmNTU7wIUva
tgzqo11B/pRP+/lpOiEsD0bndPXrdkkfrVW/Z3MYYCBlp8OX1lKjHlID83TZWvbKzXuP2w04OKOb
km3iTDm7uIk2iMv5Obr5sLYzVz258wN+Fs2hQmRwgHnErjaTHVRP1eh8+jaohNxfZFR9b0M4QmUQ
NokGhFIhN6yBI/K66qPaiboQvKDlOk8mXJk4dDkph+GhAxdx39fBpbQ742UkknjfhhrgXA+P5WwA
Cs3KWBh1ONw4mYG3UZqY+U1Yx4zw0URS5k+9coz0/leKicwzIVeGjmx2W9mzqqNHcJxVD3KWUam6
dQpzzEBDWm+u3d8rrKx3RLW1Yg0DVRmhI4eAshiTvN6yhY9Xqa4tky5L30PNRJ2aesNGi73TlTDR
ZR05bFjTF24Nd8GbS0dCwJ3NmLXdhtup8WL6yO8THS1RGVS7NOsQX3XO+CImM1s2VEbxTaLa77bd
EnfpDGjoZy9vDfP0WxiFy3TEiaiEzdlQsCEjFwb2ZtQBKt1wmxsM1AqRl9uust57QjxuK2vjl+za
W3bFN60EOA0h4lYVhj6y0q45T3AZdrpnuzs9K5w70zK15XXi999Lo/lnhLpjuTb7VApTlxPHcbSv
HfhA7UyLYPPuqDKs3qf2SMTVTA9IQRUzu6NXyqKwkytiGrWQERzjUUSkGan5oNy2wtkruhudprh1
7wCNundxif6m7duHknrr+lLo52fOfc7OqMtuRpMFXk6otE7pSSevQwwjxhnuCe2pMbJOnR336NBi
DFgVbJcO4o1TOre96eE465GIYN79OToNWpEs/IuBV3wdPLk2g0Pw47rpCt2yv1763H1Sj4t/OBaM
TxmHVyNbcSpgzx728BuUl8p13uuBTtvc4G6caMc99TLOba9IVNrBLtyfspSlagfd1lUbBgkZZvRZ
Bp5mUcZK0oRY5EDuTn3O3AecNULjzvB3xmiPLN3Qsl0J+HL0Dn/+5NoL9nTDeWzL6Uj1I/ZDWehP
S8nQk4c7HwHQInLR6HYUYle4qd+O+7AOjWM4X31eMTKjYE946IUNzYK+NSbpBz1Vo5fUHvo1rcaf
/31yOXNu7h/3XVvY1B8WC6zFlkd+1v8YQGBTVozA0JTD1WprNqq3MmCyr7M4h2g3X4daZLyGiZKT
kt7BXpXAeouIit2oID8gRKxAGpzgqsKLcRfEOeSDsXiI5gegIyxv1otiucWpMOJDXjGCwLQRKQgh
W3cVs4bcexlSLU3F+qS07aG2Sf8z55WLP+9Ng/oSk6C7afWB4Cq2WlUHmD58A5gZb+XkNQzqCwRd
717U0feuzOMNi6NgqzF4p6aNretRNR9JMYGIUSf1LA5EusN9rATSBWHa2i7zTCjTE1kUnuY+u+6Q
nFoVirIJ3/LWHsJj2Xn+TU8LAxEsUup47i3YGalwWqlW23R+ivKAsbtW+zde0mRzGOe41pnPqxWY
Gd9P/If5mdwW8pUw8vFdprlGG84bCRBireYQ6zfz4v77i9aMf181lqarGhxbQ2cQZX0JZx7GwekV
4I5H/lC+r0J7uoCZX5MKBoXQaOuNM/uq2PtXbv+kRlP2Yobe2s+68aXum88ip2NnQPqQBWntxyki
Iy3bKA53v7Gn6vfnc7jUVVo90OyBlswAR1Nzqc7CDJ13F10K1XuQtP2ij9FaehUbqOufaxodFQnm
jY0O4Gsp2SHDjLX1YwH6zOGvYmcZofUd66UxAi4q3NlIw8i3Ap62kNdz64Dqb1BAetB1Nk5QfPjj
lByqOQFLZmGZPqz0BOhMOZAOVjkJm1U16zGbG3nwAHTnbJDRss0G8a0xTG8dEsy2VOSFHhoWbUxM
XfI6b03j3Fp0sIbQQ+9fBMdhxm6Asxjv6X+FoRpd5EOuWYfrzVZ3JnaWc09sytnCTcjzoKmY/YoA
BX8TK5qyzpID4E7lEuQoF3z24ICAu0c7cIMjnUxiuwrDe2FEeeV1MA+1GKFO1VIfp/AEvj07kGzI
xmo+aeWDR0Y5uZTWMSsz7ptGsUWAsNUaBshwJe5jtm7AIpTnieS8oxVQywakYbxoCop8v4WE4DVt
cInc4iOfhk0wt9sapa6goiOmYtbx3MD+C/veouaYz1nF9by1ySmN5mJu6/hZAeDHM1+yohHpX/YM
5r/3TSrYHUbSgq2Dbatf9gx6GjpwkCpxrEA/PYYoMcK2qIlt0FCspab+PjS8I60t44ccvM2mxI5M
mlQYbPrBsddD0TFfnR+aru42QNze0rnxbSl7o3C6u9+b2jrGraCr8Fh7Ukjywq1OnZN0zSIwMb/L
B4bdx2t3P2OymsX+o4IK4VMe5M1jV5fJxWf/t/RzLTobeiB2JjOKXdhw0nkaEhfDal+7iC2tWRf1
Peb1v6aEz1f4H2s9GGrTcC2ufv5rfV3rqQTscqqQEuaau+MbeSW9Mr5cmTCTGtDdbMcVeQR9vMxq
xHRKqw7QUZ3+ZLXNc5MGhLGCaVvI1cunCwbVH72TfIrYq70+1TAKqJb2boQqFi/LdQEjFM1paOeb
hxmpH6JFwINd+cXrM2VLyGK59fs+3F0HhiSyWbBZMcG6WuRtJPqCWUJ3Ns8dylvEs8L3foR44/I4
zV7THCtoFKDgSgZD7KMKJmxraJ+dbqr3Skcbr+gj5SPRy3Ux9N6PmP8Rtrl7pGUTbzI0rPpgvDhV
gcHNoQViJYrxYjScLVOQVqh967+ctYSD/+trANygCQMGvgtL72v50oUDNfsYI2jzsL6VAbh0gkZ+
CpE7d0Y6gNzMNH+dudWLDbfyFBmpCyeuNF9MdsVmQhYdQec1XgIV+tp81IOHA7MAwNLqqgdTeL9e
//0nfh/F+c/C6rA7zvOM3DAZ0cXqqcG2uo7Ntr+v/ndkTuav15CsfRQGcTPyipmantg02edTm/xt
YgexTSbaTg4o6G00H4nyUV7+VnKflaH3piecKnXh/YiS+sAgNH2fRpOiLUKsSWsfY5N3HBBQB+vK
YGW5rpcs/M5CKnyQrK5E38YvaTMWe8/qaJIAe+A9q64GspFc6dxzdAJF//8o1yFXp6oCecy7yEGk
xGA08/g2NoCLV8zve4Cg6xr571s7xmtI9LSWsfDR71DqrdkyiZX14xSb9Tah1b5sWhcuHkxKfs8q
fmj1kCp8TDGHxuOL0hfDXSmc6V4Py1c/dYu3fIjJAex6ZUc6gLbSZO/In7Bepqm2SUCjXGQbM4Go
6UU+egBVISIiYxITuPZFJ73xPh+7W5mCZIHXX19H0Qgeae3Ota1A67ouFex2MKUN2vvqlm2pdebj
qNZoIX4d5bXGNxab16sJHVp4YC7QL+pePw1zd0enwbbSZbcnHMRHTJ/kmFhNC5IcpR6/LVsyo6W7
5+C+FFaDnrjl7dYI8ugpMOeV43DFpAUKXXkZKSnZPTbYLflARSJ2bq1EWDxz7u0Q5tbeHDQ08RGs
nGEQmOcsckGHliCDufM3B0kQl6b2e7dIUB2FQ7UPBis6ZDEkZKF21b3OVbL2CwxE0udZC0ZqZRPi
J061t9H11I2tR8qiMVrGPtAw7sG7rOQzt8+yRy1aSo0mneHiRlUSToDSj7Djiw+szE9yxmoNTJKN
ptX3Uo0Yqma3yUIEI7DGx4cvRxkwJEMbVLbGxrkr5+w8vokDQsoPZQIqE5mWsnC0MCNyGNBMDNkW
6bZtLj1NsMPgrjruEGg/G4Z3iZtcoIAihZy/lYF/gLxz8O+1bHrLAio4yePLBNHUI+3J3TSZ2iHC
L92NPb60Dgeu3XzKXk+h288isjougvn+nJGbibQSylI/vroIiI9xwa0HWO3RD7Mb8An1UyvSJ33e
TrlVAhbDWUGZAeIof+sSlepGH90IewrQbPkQ/e/IYigfW8qJf2ngkiQbdWvYxQ8LEcuqYgiy/J3V
ov4Z3eIX3iGz6GoFgGBWgUxSSOyzcJGidHGDh2OW2Rg5Dlxo/HKzJKtNK7pXyjC+sr8CBvE7P+eX
K1KyBtLCufylhv4qXiXlmUXbtg3VNQl/YUrE0v6P3RKlQxaWraIfr+ufT4IPrh6q1CYcGFa7QXNr
+tYCuHt6FvVoOcgeGH2avaKu5R8xstrYxClfeOdTS2qsTZANmQFZTRnj8JliFL+/khzaoR1v89Ls
95YzKlvdrvN7YNgkHY1CPdoIhJZyktqUVX3XVPw7LUTsdUbxjaGGHMMZntf25CpVjOYSGP1Z3p7J
3KTE90S1ctK+PtKfU9cMLgD74+8mtFH4e1lLO4xRdj6hCKjcczLpbP0z9+PfB/Dcqk2NRGgTRG50
cBtbX9qdJp6johk21KKzkD4Xz1aKo8on+Gs/6qH1jPAAuxDh7ku1xGhsNJo4xB4GR/iBKfkzzne4
Q5i+a9BQqg0h3EcNdZOXlr8ylfxkiTBcO4nRbNVZMN1EbrBmJtNsJa2qNAwAOnm+a9LyB8NkkxQN
AuF/lWm2sojZdxzNQW3KVZ6Y4TKIGC5dnzfaeFfHZDcYOsDW3EGUYQoFOC41LVxkbDjEcJgra1Kb
l9JwnkmO9354AbFtdF8Ofs/+UeBgkfKIaEKXUVuB+pCkNTtVm7mVIvRXo+1X1dyQakE9r6ABgMBw
8nRvuZ2F7irtb+qAoVAVzRJ+KFe1Fs1h6rzRGkPBQT6Vow+/NmekJyzz2mt/QGHyfiTxkya65nsb
MKcvm+YNCCjpjIZGYwMXlc9Zo+FJ1ASeZdr8e011CI2v8vjCOr0siio6y5da4ebgs2tCd7xC+0h8
Z3jurPYncSTJzwQ/Q9ybP1Hmv092G+zA9RN6Poyc0DHqLJQS4x6I5K6ac53UueOSjLxpHbDVuurK
vcOsGHVABBJgfluhkmhbHSDsSr5LJ8bF95drVv+z6rUdR0Wk7FqasB1bs/9VbmVdQ3e/4ZzMAUlu
1bFJtrx154bmWPzrKMVs59UK6LpZpUcmOwm7EF/ks7SajF1STagYTM9ZRaULoyLWc2+mOOC9MtRb
xYzHs9wWTtpHGQHw9PVxvMQteTemp1Wvmiu+Rfyt31XQ1W7tzJeAD1jJr8vvrdv+NLRGvGjYntiV
3cfZ2N0bMRNwpa2GY6eGE0Cbzt3UKbNW3Y+Z/kaF9SpwnyT4XNajlaPD0j114J6tpWCnao0Q4FQD
89ld5PUem3268mGkHqfeUh/UoLkI9oyLq7CuKJIX9qVMY5vI38i7q+y0yNfQ1v/ELqBSMAe3wYw5
l3tlX0uUxTWpIosDXFORYWyz2ETiPh8BJIVY+Odr15/6EERLlgjYUO24ieeQ4yz6jEzdxdMx5Dv5
MlE9iJuItzv4NXoPLkuU84qKdpyjUTF+HcnXxgTKgUtsPSRKsOJd/FDP9/zK0zDkkSZ2lE/rVK02
kHnztQZqnHCR7jkLEUz2Wu6/yyNQzsrbP47i4dlu3n7fa2QaUVMqxI3amb2W95/EyU9/OV+dP3e1
8/lqq4aOPGlWBhts0/68x9CPrhrb8fuNC2F3l2rVZrA8/22irUt5PHB3KXzj6DfFU6zW4zGdO2hq
jpUXNVu+ihqPYWjTKvWxmHQc41lkLx21B0DUlyS1V/NPRDSurvN6Jjjf0jisXovHdB61+QOQNbVL
PcJQY+Umc412xUdESkFl7Uq48cymfQ+fAYoyAJ/hxWv1AriEe/GJRtlPHpHKgUh/HcnXhvm1aH7N
HzTMD7HZrKyyDG9zpxSrCtz1y5g2L72IvXd4cad9O3jxJ3rUeNWSwEKscDrSTNOjVTtZ6efly4/V
jn5LmyNwqYpC0MNzgNm68CP5qsp1U0z9I6J8GDhZWX2Dsr4NmvCsmMn41tpiO0yu+WFF+ICZTLqX
FJw9dLBB7FpC3KWgWokR+2VpUG9asjOTZaERdxwRcyN3QLGlOSfpRQp1QF9TsYr8ztsXKQThMQjd
lWl/u84mYhaJdV6bxaMXvQPOCZBMB/rZiD71iMxWYv9+tFmckp9qcQk7QXrGF4VLr0JH1+tkZNek
Hy2lTHbSGkyvLnLnrMF4AJH0e9Ka9p1jOj9lZVchW9pwbi1CmNZw/bqOm69GidUb3V4xa470kI27
oJB3cvI4LPjf6uyaUFOKAHI53fNgmd2OxPhZ2u/edCVxTmvHIXt8fmrMiTLhrKPMi3022cnKnbvf
8sGPuea0enj0qWsBf6XEmBGkCrYwogfYi7X8FdVAofLhWiByNJl2XlLCty+NF90s0r3hZOpKPnV8
Z+l1ZbatWkJa5T8r5Zvy31bJCt4hrqYrOP8qkVv360aBGBA1Nv4qEQBeO+Tgr2mQ0TDMIGMVY6w+
VgQa0ypygjUSRgu4jijSlRh66289V/XLvcel0Uo0gyY0LAPqXDD+eS3jFZo0BrvaISdu8y4urBbX
Z+Gu7coGMaOoBsTXxn1KUwh+iZIES8kbDApgQxF6//MYIwZUiH8s+hSPoYEFBjR78OlVn6lad0u1
0UDtpOF47iY3Z9TsvrOrxeVHmrW2u+4WuYstvbo5AZzPXvyumdDlF9pepO1N3HYmLMZZ2Vc5ZFpY
1feIHDtXKwp0701+XzuluuD7VHZBpfXbiDTnwcrdWyYVAAFHg2ZDWl2GXLHpjxNhL7e98RiHK8Kw
+z0q7giXeNluh3ljnaTJi9kU2aacvJ+ZRuPOZXFYq0Pl7jR0r0u0ntYiHYGCyFzIcRyLmylp74Kg
3heTpT5hEM0OauyHkKny8X1+fcTAx3D/EzXnLcqh5jvl+G1tNO6DY/Mx1hWa5TJmhB9NLXKnvmDq
YGiMvUKIk/Es56L5s+DSVt5sU0s3BDL0ewfPCKlQ3HmbCvgEnVDnJiym6Vc2kwjiAuZxG7EtolqD
u4JAV1U/G9kRKPXuOxOz4S8yEU2u/P/s3wlVNWxOI1vTUa1qX8+mFtCRlfql2ABNyxx9enEDYibk
R5LpusU8OFe20egS8ar48EJmlYLhem+BMxh3uRYYzyl58Q49MbmFx/FTw1BlO5DCbPGapCYqB5f8
79eDRsE/zta7omig45ltfJ2hTNhlPUroIYHW+jC2VvHQAvp9NGKSE8NM9KdAt7vHuOccKTm1t1ZS
AfKkn30TJmk8KxS8c46S5oY3ES9pkHg7l07UKjBhWFaC+4PMzI5oApx19hF4JfKl0lTFXv47nmYe
R2hMd/KZYrY4vUEgXn+oWAydNYIpBrUdLjbdKQyVif29MvdBKfIj1s2U/VjgaZu0NMpF1DTuOdAp
73MGiZehGE4AnA8y8bNMdHrDJkAXpZ+pVBPh8IHH4OsaxuUQnIqQMQKIwNyOSkyssgSyv2WYE5ob
PQ4J5jpKoX2fAv1TBrxQk/ymMLcWoe6ReuF9SoHS7H/F11bv09r+LGcFk/z5/55FielA2PKMbW35
+t1oAWtoi3B896pep4gZwzuaOWjcq9nm5NpYRJwCfGudAX8Ye/tJCULEMIX2ZnGf3ZiVWm9731Yh
GYcr3PqvSjcWZGb2jAF8slevOQ4eV39Q6+XtOKJ7RVMC3Kmoz0Yoyje2izE9rCq6JlQw1F+GAnxB
FVl7NvfjwUsneyXvV0OaHJmBpk+OSC/1lHTL0kjjt7p/lvOm3PV15P89qc6TKl9GZjTjqIx+bTmF
sStNu1hLCaDWkZmhJtTclJblo+doWxD73ct/12D216GoYMtgaoausXFw2DjMo7R/bPPbolHILaL7
nGaWs6oqJv7zZVKbI1mpve/tLI1c8nIgSG5+PYvEr9dp90drdr3dViL5GEcZ+3Se66VWqtPJDV5w
ZtE0lD9tzZBmPx1RQTDhK9O5rZxrcWHBl0gok3Mc+UcLBcKiMsbwsyaiKE198+fgqaAT2/K9bH0I
ZPTgtwnNnFUoohs+oe7qpCZN78b449ngQWj8NaQYMWllXqatFCXLL/LIN6f8Eg4hWuleyS90feB+
NW2xTFyCmWW+3zQFziLSR7GXlrmQtGPGGBgth9oAXZKUZzIC3bshA0E9O/nkQ1oNKw/92303v8TE
pFvUNSmgmZ6Vf2mua/qf1TN2RY3vzhEO2iDVMemz//nVdQqZNbhaoi3c5sHbMITqQLmTthYX49YL
kv41M/VwSdCRd5cnVXnMXIVGRamAKWGgCO5cecDRgmCni93voji0c9+ay5q2I7X0XQR/ACM4WVnC
cz8KULPjnFbYh8MlJCP5tUWKiTckux9DdbjzI5JE5LAyEy9BZXqPreisrXBIhWV0NWNpu2+5B7NR
CDfdeWXq3tHOZO7go9YN8yFP12lPflnODnoLdJ3ZalBkoCk8LB9cAdQXCXGlBmxj2x/fo8C/IyR6
PbLHvLm6J0WsL6wgJAJp/vSDejDXyTRL/eT3w07wMBEbsGDO28JrmNWNCnhbBjLlCUvpDxneJgPd
IOOhF+0dFh+yaUqXoeqmCTSg9ph82cRH06JRMmVj6V68kzaUqoVeUNEZWsunXP3wXIrqQYncj0xN
ho//HTAl+KZEo7pB1Q2R2JzDJCqyaNYYXh5iHbWcPSt4p7Q/sxSXT1o86bvEIgF3wEvzWrL0aqkf
r+JmpJVmwgaf6KwdGGC7T7rX7OQy1OsIulwUxnUg3JMnwN8WCM0JJM1rMBe0LwxdbX5QWrJvNPzP
rikYMYhquC8sUGVtlYf7Gi/vXzoU5lfpI2crcwrVpANqmpy1XzZ8banQubTGbi8Q+tzKponUqlTO
1kiN4GzSndPvTG0EEhXM6XChERZr2I+vYlYAK6JVV4ViDqsEPw9L62woLgtYqGLM+RxTf4iO15HK
dbsvBihvrVZ+aiBUd2KWOftEDp4i8kNkQ7FSYCKOo/soyCxn5Dn7e0SrAb4pHus4mi7JLEclhImt
cBuMu2h+miFriHs73QyJQVmRWjldfB/uGSOqQzg/1frkYte9c7aG0nr47yXb/HOoxq5ZQ9wATsDl
oqdWkB/yP5ZspEu5hlhp2ND+Vxg5O2j1UvchG+v+aAbWT4eZTj8HvTES/6ZNmfrU+wqJ1X0/Hup6
LXsaGmPRoQNcJdscSV3+nKTbMbaQ7s8IfnTb6b3jQoudpbOGYq70NrJumXQy2owC5olzpjktA/2c
m+Nw1sNKPyO/qc+NevQchiJUH3MWBSNOqQuUD1ImmLRgi69uyJaqQ5qv7O8FQ4O763HiGpv//sxk
t/p3PclnZjmOaSAJcU1klAwj/1wrbdaq0i8qfSvVsCa+mZiExW/4Va8H8ytq3zbLviyH2//9fD7o
508hsn3gCkhs4Iz9QyvlDdz3jdpdoCT/0cxGk05LnvRIrZ/GYHiueo15hDYOj/LuH1uVvzRFbW7/
+919UVXz7pDN2Wy+0FXj3HK/9lF0X1N0oWbJ1oCVRa/ifepQi7lR1d9GHgvIc6IOPHen/Kzk5bQw
B7O4MdmEHUsmnBuaquVD7Q4qqMjaWBulNqwq2yINKyWlR1XIGZNBNlI0VoeoV7ysNWuYrH59K617
GZaBTaHiK6o1KzyhQ+sXJvdIELc6/A67CVfVQGChTMMem4ggkbf//gz+fVVYLsZypruz9IcEsS/f
cEO1FpueIch4ssmwrNuWSKORHvcwhZ/++tetKQOUPsTTDU3m9ub/CDuv5daRZIt+ESLgC3ilp0jK
UF4viGPhvcfX31XFnnYTceeFDUDqI4kEqjJ3bhMgScQD0ec3I71Gsy4K3cDt96c986y7lUv+7G1N
QD57LqRKVgtRW6gjrOpRdI207+qo0LtvN3hSND0bmomnVAcXer5h61byKzJJ3dN5/J6sDENZo7I3
mTPmJCOmyUeOQ5NVDME1s4X2WJoE2UVV/NHOob+PubURgprxR0yGKtoNL/kfC7P3T8aUvIN02JaG
5SIPpCJT4v2/rynaHCeGkcb727QH9StwCW/iq1Hpp8Sv58cK1jqZotUz5VD+0PSx/wRoCn6R4zOQ
6f22c8aR7CFmneoIahXmw/rEh95/zLrdQAzhr/KovwlYgkGmQRBZSnctcMzZ6R32bMtSHvPFKe+1
Ns/OljlimSbd5CFqEUpibRmZEdyoVPajZbobMbTParKpJwwK7TbCScJxj8nQTzBLyvoaauiE8GBe
frR4pxVJlq3dCo88ryq72787MFeobD99Ge1ORi8HeNzOjv9UwqZB/Be/uKkTv9Si/tFHDea/t1zo
OWA06HT9XqvYVBV6U9mpu9Lx4TkPqLWJjkzro/DbYpeYTFFdqSaKM5z3AyxW1oUhujtRg0spwFab
0Ipg/LCKUmnfHxrt/1j+/htoFaaD4Mp2LKYCEGz/VeUbA3lcyYQmPTba+lzANoUjlSfN3ezYeLf0
QIoV7SdodYoYLDZrpAdVezMdgRvxO/Ms98ENfirdi9NDDsWNnyR7KYPx0XseG3v4huOhuARF6F4G
SqEZkwz5oq4uXtHsTZkSNUpCKFuT76YPN/a1pNI57pMWV86xRVJ5p16MOuzuIKz81ylTho2FDDBb
8KUuA7Ees8X/GaRgbHOWzS+RiC1sj4rhriby497P4Bn0GrmgcWhveSD9n0s0/xRmLTDWxlgy8zBf
nLhR922RXfNcc0+pfFHX1alb2SNazbLdijSbD57uGH+TGGNYPt2u6d1jhInNNyjSId/gRR9xkBKZ
gWfPc7TU1dYo8MGLSzLz8jpuThGMgbtlLv3/sR24/6yy5MOMxwR4Irxh4dn/tR0kuR86woDsbZg9
w1RJx8QuylvZUheRG+58siWoSRnRbPQkETBtONUWiHMaSCJJClb1CCFfyf3qvJ8wBlsYqduQynZN
D/44TAt/A81eoIlT79XBbg51/ZV4t80s5+1dav1OGs2F3BqMD35pjQQNzO1bFhOBMRKa9FM3w/Xc
RlDY3DC8M4+6mzvjJhndj2Kx+x3s7n5T96Le4Ek9k18w/v2lJJ8BM3huXySUF93NbmvsaEBWIIGo
G3fFMnermxK7t/yeSItmQPrwIy5G/7eRYgVsYtFVmmALcebEb2VVxRsSQccn28GKldza4WIRt3Ig
5TD+H9E24l9QKZ+PxScEJcqyJeP934stMx6NxmFI92VlmJtazrTLBKJq0otvyRIC78oXdT1pqX7f
PM+/ah3hkf2EkcXkDejjJIJc8qgThtvcuEPxgNGtK/OpQqYDIZr8neqU5PWl8u5jP03vEGMY9zVJ
l/cixd05r0ufROuw2akvqGvqq04xmZdsvuJPrx+FTjUcht7Gtgs+EQe/cGHiMTTjA+XgE4CBhPmz
MLzou4WlxYpENuOpT4yXsZjJuA6Mu788wRTbdVyKQ1AJ8yWdB39f+Iu3UwUSCWMjGNdmbCZvrzKG
bIFnnFdowU6d0i7NRx15wwpK9bFnQv6d8X+/rrWkuK9bEzFD2nbrtg/n//FQ+bKb/kcFKSyCYLF/
Ejb8cVbSf1aQDbB2g0qYbrvAYKWXrBe/gSKS0d2xeMrnI9HjrxCxDqpvoBLs9H/0tKEkLEbrOq+s
Nb2rtbO6lEmbjcdzG413gY34U3MSTESxNTuhQEH4DFL75LVGd5TzrZFQtM00LuU7bm/tRi/ghfHH
V+8MFr/GptIfnBEzr6nqsUeTXFy/JuMhLTAY/4uaO3dIJ8p8eBR51tHo+cbWLH2oLnDzwgt+R+PJ
69L4XnU7i1FzV4L+7ei3sivZFvleCMRB4SSy16Zr34JpIv/UFPlDHS+4L9OB7h1u63cVX9XbZYvG
SzZktaU/NkVpHFV8E+EUZDhZARtgl/X7ovXdR9cjW2CSWZwlNtxjWXyBLeSHER97Y9da+bpNjeWa
1u43SokCP3dG6RXcB3+hiYhC50P/joeV/c1vxn5rLtp0F9Viuvrgj/9/gWkIOcH46w4Ab/Gx/tIN
aQKGflF3JJT2txqpIoA795GtHUK3NndVgHMVcP6rklb9eeYUuvWqU4Pf4UuEAinptqPISNbx7fll
LhHA5WQnkXt8Ud9Z5whSuxbHkpvPjDaYP0U5u5eCvIzIzonWhlUOFQ1Vbivs+5ge4yWb8oPyOCLP
z/qDQmgVglWQgeomCl3tqo5SSbBWR/RjT6GU81Hc4MqNjhnCrlI8K8BIJ6unoFa6T0RVESxE4Kyo
ii+QmQ5GHu947VZfrVF090zHTXXmtJPYFUylNpqYl22DZczbNIF5mXhmTKN/yiBnbpciq3aelIUF
f74wWXyCLlAdxhEdtJG7ySYjVo+MSV7curLvu3nEObU2ooO6Viz4YljJyA5vh4O5Vb/34I3OOk5e
vbbBsiUli1SZvzio69fkr5knsybDxmmNPtghNNcYXPDSTov5pot2lxPn0OgMxW3Y0zsl6/dGL7yo
l1Rb7FXhkRGsEuGzSeVkuVtbkmSSCpMo4rB+pHWW71vC7NYoCrqjpaALkNwGm+3sPSWZ5TUbbHtf
FYvUl1XRVqrRsUOynOAWgmrbIRnuWQeVBv3tYYjtcjNRGaz6wQb2zebmBWePfeq3yXM72Pz92Lvd
V0UL7s9o+ISHIlVt3+00xqq4AVb+8XYUsPSjgTiFgrgSC6L+PgLk+jTDYBskxYKYXC/OlU4+A29X
/dmk2pag2nzXZWj8/npUrZIg2Buc0qkfD9Q2PkeZfgyWof/yYCiuozIeHvMePzm3LIODVFQzAi2P
M/69u2LO8ntt9H38tcf9rZP6/59K/MP+uZsihSYaTrdsk85XsowVdf5vj+WC7Zdtobrfm+BgMlyY
KUVdRDt/wMXorxfxz1MbNUIsum9YHXxXxlZa6mX3uVTQRa54MDy7+kw9GxvX0P1emKD9hbZoZ8eC
zkGUGXJ5pajwangm4Kebru8Rb5BV89xj8aQ2AKhTLBB8aqUWB+e+CI0HR46hlfOWFQePyowrj7W1
KrTw2iCiiFylOadpFI7t7igSyC8J9VetcN9A8Mfm5LXBQ6rBMLBoT7c2qrBX5kvZCgpx8GuG4MDv
ohut+dQYYgfu33xzOpBzO/GzJ8eFxuRQLrjFLDah2phs0/Z4YKzhZjKE41G/HjXbPjSB2EAjN66K
roSsdgMX1riqBVh+zdVT40oTZL3++Z2KSYoMY0VDyyo3OfjLaBJ8nmOxRZTKHBWh9nViSoMvL0FG
0YB4aMGbUCrbov54A/T+4B5LUYVdme6HuXR3RMG58L3sN1dW9j3V1cYsMqm8wbyk7vFTcJrhG//n
x8icdTUnWbBzNcb9RTFk51CbfpdO4D25c3jGVgsWpe8gYZEvsH7N9WIMpMm1mM+tdXS+bhhBcTAi
cXGcBA8TtyPdoGzbJ4FP0h/56abfQ5HLsFBAJEjWhYTJchOftZu6rA+g7Oadj0s6dE4RGuEpwgA6
Fs54UXxmYaEbtbwSWUs7Hkszr19wK4K8CCnfYbx5iqDjrgHIP26SIC1/aut8PGuefY99PDUFtIVP
9nrjcdaCYttDujpGOR64IougCuDxevsfw3jW95KMdvEWTTtOZnjw5VIXVt9vzzbbTQfDqxv20yDm
V0MUL0yFtN1E4bKZzWk4QVaieoYvWq3U+e0wrMKZ+14Sxb19udLB28m3W00TfBr+W3jF79bNfCRS
pUb6RDiSIABbeY/VnEYUhDZfbz/fGRHF6RGDwjCv2KLa0H12iyq5Q+ZgrZqy37RM5GGhCLweouK3
VhTkgc65Z6xv/4BZ9tNqnrPpMa00ErypjCMvQLEaD/GWvMpmHxGDtxVDMCO/ADt35J0xBz2U2qTG
MZ+PSc+oxxXpX8lk7OUOKDi8Tzzi0ldoP960OqyPRWan6KDCvfolIeEN68ZGaA9NynlekFHRx6zg
9DYrK6+LR+PPF3azlyLE8caMyuY4ePqMv0KKONqP4pfCZ53VZqN/utEYxuETtmL+ZAivvnMII4e/
30bbJSjdXVTRVRFTmr+XPZqo0nV8mP/m562FizpIbRZjUscNnXaH9hDh8JwTjeNP9j2eF/a90xV/
vFQm8A2+yn3SnuC7dn9zWvCc4TSAlGAhytyIipJxBU//vfjzqBPw4SM//KXay6zEwdMQOfiq7DYr
8V2zAnfrBLQLf0m09Gz5CWhWn9gwGzjpcbd3baJhud6e1YQbjBayZ6Dne3UqKkccilLMYDGVwBbS
Jh9HTrjqr9s75U1UALWen9NsjM9u6Wjb1CktAJsCM7ul9A6V1gfdsezD5rV5V9ARs9pn+smQlKix
escFSUkjjZm4NrXqNxRj6gExWvKrmnhyt+q0mvRofyv0M0NY7W6CSLpN5NQw8nrrtTQxEgmpO4N0
jF6ahtbNBUnfq91lWgxLWvr04Aqlt+5wiNqCiUSXSnjW2eUj1SHO9111uv1h82w9KGJIhmUZnk7F
7SxKO6iUyfJW9vU+DSv7rq0j6BCWjezbHmakRF1u6HfDTfOOrZeqx5LnIKPntiHwgOd3/jaCKNB+
2lSmmyaLmnOZODt8cwNZ59O/IYwxVmmK7UmLjHLHEGKrCj+FvzFCg4HLTe9wQx5jndui9CObx7wf
34Yu+F17Y3yZw9xtdwP6UfX2lnG8c8xFvIRzmDKLmhmjIuCWbfoBtoT+kfkQWCTS5zbdL1fdvWnJ
Dd6ErPKZpE6ybT4jeXrIwsh+cBN/OIkeUXaWUggOTOdPARNoRYDQKv1dL+vmzbEfItG1a2UVGWjF
m9HUr3aM33ohGYBp0WLaVKdY5LgoDtk1137E+XboSazMINRFmHGADRNZ9kJX5iCVH971Gmcd5NTn
UgIg6Ap/pCnAZWTa+y43TcQMQlqeT9Nx5DfDaxPKvB65p7gKv4Yu7pCi8lIbi4VnlsM/xgJN4B+8
j9GKnGezjqtnmRQu1yi9aUj7Lvt+K6SSQt0x6qhJnUs7k0Gqbk3Eydw8EGHOU/7UmW1+iaQ2oJVb
D4Y++SXk+V4hXw/J7rTAXZEv32hFfmpDgHCN9xEG3g5QVTk9RTcxi1K0+F363e4R6oCdReybHQmG
ltZe1YuHGc2UktQBa2atpBpOIaqHJCvQouFS6Eh9n4mlzuZ2xw0Sv+69+oYSAYMMx5KpBgDUTBhM
rBHVoaXt3rfwOFbaFdgr8X0XG8+phEbLgccaH/D5zmcvUF1w45bVOReYutvYwb/rgefucFipdokl
ztD8CJOk2yWUFxaDOmLcm2/8ipU1wDVhk5FkskODw3sdQbq3tOEXhorbFCrmm2G35LzkBMKlOeKC
Jqv9nXq/3WSoVyIym53aV6uKQCi0l+uyH6InvamZe/15pDeWcbjtU73e5Ku09V4SI44uOWT020vo
Nx+4kzUXHGMPfRQVPzxjIQnL7b9VWYJl2jyNxG3m8Z3g6b1P8mHZBDFzqpZh8jpilzYiIm1iyVi2
+xmzx7KnoVvQuqzJF9/E/jw+Gqjtn6e58Xdi5mEaDeMx6ib/qBcgk+rJC3LIzAtVmtCsYZ85un1P
Oc7TJ2c4U+vWe5opBKVQiFayH7iLwrxkeAoDaG576ymMfvphw6CeaB/ZNKqTuPkidOdnObiQQiTl
HPcW9wzjC6pUbV5uFd9i/ObRr0hHqylQ5aS3pme5rbVYTQdrA0rMVpVYfqfVF1T8P2p4lz/q5WGc
O/GTccCE6cxMjIeSYhtGW538EcfP2o6fbrQUnGZ3TECmjTrth0kcbovUSNCmwCN5zAWxXLJ6cMdj
Z+bem0V6Nib5m7H0LNDPDJ6A27hXx65xy2OtmnuLXSnyqvNgJeKKAOZ23cebmd95+jANiN/q/YOh
ux5Nt3gty8h5qJviO2Q29goswx77cPjS28R983TUkEGrG3jM9ZDPxuM0CW0nAiGujORRQ+bZ9GPW
ppXGovDixm6+mp14fKAcLNdOPntfLjEBmFZvRy8vX/QUYqVVpm+NwFUEuITqyrVfg4awHSyiahQa
FcoEP+8P8EhqMAAMu41Yiw9qSIzZhNA6/H5mc+PAgSOKB1wSgF9WtcBN6jQG/18H3dxQoOFsHYfJ
e6THxt72LbGfstB666vmbhqqZKVPdN1qbkx/5G3LciKjrLbZIxqS0Zq5C479lA6nqSUEinoLW/lW
9Kc/rnHUmZ38Kkf2rF3CvH/34RKdWGXI35L3t3oEQjMuV3M1OneTlLqbVjadLPkt6qtVmPWPrKFb
LW9e4RIwsE4q/7Wa3lucnN/dzsjuZ/S2qyyK8ofYcX71ucj2bu4uOyVgFV74GUQFVDrE308Ic5+d
CgcHtqB/f5c968ElWdDtT7ZLVmjqiIflz6Ny1P+49tdRGEVszgR+3r6vDNLqYkV8MJZFJnOFR/OQ
ttH9YtD/VHldvzvG8N6jysHyyGJ/qLv+TnNbRLFdW0B0g1u5L7TqCa332dbz8l33uCGngf5xmn9w
tb/UnYf1DQnI6Hrcg61gu4w/RoqWCGiVwqoYa1LcUt12fwMzh7AxVnr1ikDEO3kpNJdpJvRRPhF1
wKiXZrwgaTa0Twj145UilIVOX6zTqpKPfB1up9zERUH6ZybwsJ+mAR6LOlLXSArOnhZ5TR0lXkiO
YmCQTgsG7mAKjyu0l9+p086s77BRsDYEQDSbRLKjYTcxY6IV2gVZBLk1ndqTYUd3pVtNRBoK7Fl1
6KHeTNA4Pq3lzql9NIwZS9RtoZ7RTaQ6Rh5rq56+Gh072ijqh2fd7t19PblIg3J3QB2SjxCgCEer
cdlGPJYnmLjh5REMePLPYr0A0N937dCfhn4wtk3pkxVeGca+t5d2YzV6+5hnNWLYYra5i7HwS4tU
29vBlD0MAu97xzPbFxg1Dfs2kbiMgJ8sQbA3Qm9rM0j4W8s+7MyPP3FtH2XaOxQFImYWtIxe6tjS
UMU/uZn+hqBzO0J3+lsAqBkNSIp7ozksDvkFtb7Inr0hCDG1ntBw/W4KDzf/BtCa9RwzXru2zguC
6ii23W91Oa0Vy4QJAckotW7v9TagQUnaZJvBK9io5V699A6EyywAN5q73a15raqRkDtVppb6YKwK
EX+R9ELTJzeJ206B3mOz2DGzDm7CaOhYMsTSbHpIFTiRyfMkQjJQemxSeqxH35lJ8vMdD5XFyPOS
FmSLehhyhWDIpPQQd7wkZfMBs4u0YywCXpk/kEHbh9Ckp/w0enP0PuL2hD8frE9aosOSxB4hcnq4
vsmwLTxQj43WPiqkXLGBmiW46nCSzo1BUubYPoBnkNnkh+EhkqfqWmaz9U+WWTxYcCDW6Kw7uba4
u1vwyAL3bM2PIRk7y5yTIXEkaRU+VmJ4y8IJW/D4qmihjkHKIGKzcedIGsCEWfod/FQ4/Zr48F2Y
M2Nhi4M+e9FrkdtPQcenc2PiYvNxXyYaVZSsbVi2d4FJ6lWweNoDVTn7k8YNjEkzppPsmR3Z3GmN
ahxMbLE1f91pSXYxZ699qLyGBJ/GsTZp6FCMLRpUVT1PH3g04yt716sYq/oT6IPGwQ5Mip4SIqKc
DEKi2iP5JvfTRY+oY24ABTN/UQUDZnywvTnrHDOEquTrW2fGBHdpuvBbEGNp5I3m7z5OVjyHpCLV
qb3RzDn4CYv/s8vM/pO3kMjm0S0fR50bUK4DWeR6gOu4KahlQfXJhj18HwpH3zF6o/WSAnYtpsuc
6W/PqZmIVy2vtoBF8bFnILAzBpq8vBm0p4bQ5P2SWclJ83rAmDmLdpkVlVsPp6M9jc95kFRlgiYg
d0DcvoutybjjXstWicG+XcrYijD1qFasoX+HEtkGoAawyfQzY5TsTPhLtVJkldp2iJmjCoERa++0
WCMfJnLNfV2DlzFis85tPiFbbTdl6B9DpzN//fMgisQ5GBEoaJpsIo2cfMsC6AUmU3zH0PMLowXn
xDiruwZd0AEsF9A56gGCIyVhELvtXWXy9+EH0H4sbnagvsh+5D7ldKSxsCGJ3ibsOPspkmSbUSdY
Xh5F8po6UtdCjGk2ulbx4A54GASNXK1mcSek6ZPjXGot4E+suse+zZprSuBk1BrDBZ47gcTyyTfg
QOs+wbWz5S2PufPuJiWxVmboPHs1wabOUo5fAwQFz0f5u6prfNwnfI9oPJ+tvg02XuZrR5+Qpt2Q
kPvVyGp/TEvvHvgU5MDZTT2L+9zDL20aa1jjpmi9mxaR9JaBRXgyWFffyuOzQhr4xP1tHzney+hi
aBeYMbIgy3BlSN3C84VMR4mnECiUO9euSP9qsl1d9e0P5TsqKbROb392veu/RZX41TskjXrFNG8U
1c6Al/FQG0B2WbZShFs0CN8nt5/e/AUJJM9Nf7G99mprggCIGdpimpMEEpfkG6vHqPPm5di42BRZ
1fDi8NQ9IxpKVprT5lcaX/cu90imaAsz/DKdd8uCH2imn5gypQcxRyY+R8H8xeXKT7LP2ibArqQF
WWPmGx/dn0ovkGUmDB281bTILfD+LocHvDtwdmq07NPX0KdUaX9pcYrcjLr+e4iNEQseYleXEICa
xaY/TG4KMiuPFnUUQhG/4RZyQrKK+g4JGkOY38XUxafSCcurGDCsUehpsLTVmq2uuBMpSUJMpEEv
EcTvYLYst97T68xqT+ZS+92YMcq87TWR4cHeViJeIDV88eqeWkOicqa/Kf2WRy6tfikemDLAnZoo
3CgNBFK21muMsx00zqGsvauKzolMpkGRyKp1GY8Rsr+8P6kjWMzdoSNUsWNG96pHh4rn/EVhQZzY
c6a92KkALS2aNJIhJArGyZIOGWg4rWtzto+D3oa7diSrJdeJdktQxDyOXeSd8jhGmRtU2feYCMFM
M76TWjKwTxL54LdT+eCP5GzdvqAL7kK7PkVtb2xSaw4vqd6Q9xl3BHVK3CApmNxl0XJnMnu6UKeh
jGwPRI+UvymY/nUwZeTL+1pwtnusWrpcmx7thoyH3HPTzSBP+0ifHnP2k8vQuHu3CNdZ43jBvhvx
Lmy8Ytmr3gJXyBH/K2chW5YiPbO88Dn05lXrZA3uQkSK3ewWZxdFeWgWWPHIntJK7PakTumJjTtj
1GM8ST3N2tZ2RE6ecjzWZx0dfvL1l2WAOoI2UZyIDdvS3q4G6VtQLbgQrgSl6iZ3hmtio8kqmbSJ
TVv13olOHldfMhOtdiFcZeZeluuRKkcGbo+72yNopZ2FZwSWE7KjT2Vvr46cYMIVyDb6IxXnsnVH
WwNJxJCjie3xFLtdBcYmUQ3KOILixRm7cy3wn3U8cV5SbtLVWJI8jeF69BKXbrlfJCyivsokOn7I
UoJSMUt8CKMWRaFhHOsWYgXG5DEO3vBZMFIuP+YieYvCUruP63Re50X2gcLSf17qZDnOEYkLOQ3i
l2OkK9DHal86trcPadfvaiDV1V9QT83geuOmabfykGjjEJCO75aokBxH5dstJaw2UpQZVXlSy5ZX
zHdmlmZfvCH4bmDKfaTef1AWDpWRO1vLzOYbC1vZO4swIUbVMc+jiz6EEhipZJQah5t1WaVZ96aG
EU4gjfFic9pBa+l3bWsguExMB+WvhqXT1HUAJA0KEZaT6qszEbaYkriiFkuhguz8AQDDN0GN2zwf
35fxEuNdf38rkqrIECsVTIbGFmdU349WVdMfExHdqPUeWo7t1AcaVpNz9CavD0u7NhEGvmMeXWxx
JmCRMrXb13rmuSgeXAgSLAl3DpJAFT+HpzRxHu1Ibxfbj66F00DQu4S9m8nPOetaRsKakDmV5ub2
WwM5rxfmSA9KpmDMSO8xujB2fpVCqmA5iT3KBJxIur1SNNmTi11ZXL0atdafKyYIZPE575jp+1ct
nF6hStrfi7H990FdYtGPZnRxxa/CcVZ2nTBlbii1EuqZn9pUfC/H0vownaRkbjZ3z7aJlQF5Cz0W
zNohRNy5L/hbUcD950hL7D+uqa/GaQvBIc9zRO4c3b4vH/0DG+BrQiW1C0QSPFYxAaBZPUavbsHQ
w4pa/bPUq08iOa2fuTC2ZTPhKRIg8sadHOkwifFJrg07B3n4YfJNzONqGkmByvxAteAcIiZNj2PA
iNMdEUMXiU0jmfS/qKy/6mYmL6VKpj31b/AwNsUHpoUgiuY4HZe5LzbqNKmhG8VVvQZynK6IL4lL
r6fkR+xk607qZzSt+pAnRLpVl27085c6YN7ZOpV7MJOJPpm4uIOb0v4QkAxbwzC/mRqohuTCVVH6
hDWf81mXZb2Gd9Bcu9StdhmdShW+1Eb/2nvd8m2B5rWKS0JsZzbpe+H3zboZvOVbG8wPQ0+xLaAu
dkca+YfB0HCbsqIfeK4T05MXfzj/1iXJQhRtGO5ZTbIZZkEVPNndavAIog7Qwz7dTA+GMH9W7CsA
fv9SxcZJnQGadlcquktWayfjT4sNQNPXYfDS8+1STzcX5oRb2CZjhjD6HTDYfrBSnGxuSmUn2Zhe
q31inFRvmcJ0JwhCZHrGDEx9RHlCqmEKw3jV+6x5CZamPo4LRR0QzX09Dmzxspxr4sI8eXL8qk4t
NK2idez1oMTcSWtK88PS38J32g16ANtxiGBRqC+kQIyMPrOPaRlGuMeje2hdfDoUWV3vpnkdAlmc
yImGzOi/OCPFvOg9AnvVjiRP4+VKd1GdErmeh4M/bpt2infqNPN6TJjJYIFdX1xILiofEeEvJxfj
ZEIaQTQs2F1YsNIZ4fFskntJyoYXJUdn7o90X+6JoDJrW+QDJpugw4ABonFPPk8nuEJZ4tef61uN
fIJ6tQwWhAT5AknXvB3hmICMAwLGNAQFUhFzuMCc7rZRHGgvc9Tyi2VB+dMol5XZDz9HIew30YfX
WUTYBLpQWOuky68Yf067bDCw1/XyAYJHPWyVQSY5gsZJVCajb4lAIPYyV3MNKVjdJuDR6y7NtAd1
v0QF9j5VwNxMw6lcEQbinN2QFC1OJZsgFtl4moq+XoUAg9QlHV7MSXBsR4ILMSiwvqzyOsa8bZ2l
faZ+flS4sHpxRbCsB7Pw9zes2MnDh2bIjk3Wbo0Q8Z/RWDwuTa57a18bnlRHbUHs29dEMewKlxKi
aFv9UsQGE2U0sdAJaEALN6mgrTNl1sbYOhiZ72x9QFtLi4bfCX75gqINpkx+jWE6fsJaJsqyCoyj
OZDw4pVHZXhqS5Qp9d2HLpyOhtfy5+laOa7zKoz3XWMd/hguLrBOBvC8Y4NjKmsiJgTpoJvbOU+D
q+P69drpO+cjiuuv2RzDX7hargD856+JTn5rNP0DS5N1w3bRW5abyrS6tTYBDA2Go9EvkScbzIxg
o6p8KnjXz3NC764m9H+e0uIEh6w35zWyNvccSSF0bU7aa0nEozdFaHyj5EWZ/sqz0e+SF2TTx9tu
VWTicwBMPJKt6286b8J8dqGi8WrXWFUgVkTm0Hd62Zyfomb51cuZGC5fcMdzRuMj4/qSNX0bK6aD
KINdRuDZOkMculPfq174II5jk1T3TgP2V8BFADD0psfWMY42mOA5Bw7HIaB1m40wjXq9BM19I9dk
Hbek+6geH+n9CQOW6/JYJLvSQ/zLDvnjX4ywpgeK6sJebPAsVL+5+vlYkHeyZUpoRRoCqJUeLcws
4xF3rXyN7UlLb8SPC014XLBNpL19FT+HmPfk7Fr+12BHDzcijt/V/bmezpnAt3UcWZzi6ayZAO4m
SPp9CqFGeW0NnZ6fBuFindVQ4yG7LT6ZwQEzSvHmwK0jCNqyKqpVPrJkG4pm3NwCpqTjZxwRZGGO
abNpaTJXagmj8QdSNNH/qFMGhuaxIg3OSOmzk6FsAZZ9iaLxR2TssI94d2E92UJL89FDCl8kW5M4
lp3icMa6HhNWZ3yA2BKuoN6TcTHxp5M+jEzZojta3HlVlPbwqCXjRPjuf45IHBxv17QwW/uI0P7Q
F6XRPSQipChZiWw7Q8NE/YI1n5oYx029cm280Omdh3tAM3xO6zrC7iLWy109dsu+EEGKUq8zNrXe
518hYlY/BO3SbLBVhLTiuuRBTa2pY8iwtM9DrAUkxVO7MVXvvkKnPmdSjxyEEKc6T/vIRuuHU1LW
OvmjkkBVMgQRWeLCLZKsihil/wjfH+kvRN5ZHmk2O0WYwrVUp+oL6lvmoeuO1EPRaZRHf31VAo+3
f+D2ff3yZhAaQScfYiVtTdWKPJPoiPliuHZiPopkHAhcrL25PzhByZgOVOAAYkicixxN27O7w2Mp
vKLEGJ//gB4npsK+eHSmpb9XriNqf1RHXNaqq9mkSEXDmsqkHT9w5qyZy/iwt3IYPRpBUjvifZ7V
ilt4i0NwH7EoUb1TT308luHR8JFgD0M5Hqx0SDbKcSkb9OdbZEzegVCM+H1PEhux+0cnG5afho/F
mDmzKquJXljk7+k4w5SXiNfAfOPd6ZJvjsOHgos+cnW0JwYkkRR/ku2Yez2kiLh6H23u9xhU9eLI
Uzp4GoV82RJEuuzdXm/x9QJUG6wB3Z7Xv3ULxjvR4v0YR3e+DFZ7Vp8uM9dmRw7duE4lPq2uqRe9
KLZGa4wXdd0HOeaxz+NLMg8nP4jzX2E+nQiky3+1QXdK+fBubjrQTjeNiGyCx8fqvW7qt0HDddIG
qHmr8yf1u08VvkxDk0PnCK/qA/T+j7Dz2JLbiLbsF2GtgAemifSmPItFTrBIiYL3Pr6+NyLZosTX
/TRJAcgkVcwCwtx7zj5FJEAXhM80XI2tQyPvnNZEVRo+k0S/UD+ME7vY2X7mfug9QqO1opvzyLH+
Ki4EeNevGj5CArFph5dZjlEuot9Z3rIkKredCz1H/Z9FSjHZo10FdXp+NxfWxFn6Qi30h5hA8zhr
dRfodxqw5EpvkVcOb82kn3RZ68889m8zCJ0zPlX2RatguG7AcHoTKwk1wCS58wydEevHaotSN7Nu
EEna5hP8yfXaCJLvkHWi3L6Gg298BtXs3Ahn7DfKbFUMCBDbOFmzjMQxWpEdlT3/pRaU6+qx6N35
E2qX8bDQT9nYoYE2ep19Y21IL7JD90tzRN/ayVweFrgmz7EF4WOt1Kgzh3lsMKRxc8MRjoW7RFvb
piaYedn3Nb3vLy+nUYwGbOMTFdCmofdgkT+FiM7vtrbP0tDrRfJgTrSHWWYWfzjeHvNp95282P7+
gRkLEFty+sT/8wOtmdB/nq3Tbx/S9H2W5/3//2/5vx9QPwfi+ejWe/GFTXR6najpbkC3a19my5hQ
gMTiSrqMfLUGBJrr9RTSw64wS/OU1kj5B1Bj6vNuSi8FpnN1oIfbB3Nl6Djqdf95hoau7sokkd3P
ya+iPTIhT2NTuO7s5sqhSt82X6TQKHKibbhmbhszHzn6xUoSltbw9K+UUH/eCpjgNG0Na13vApKi
v2u2N8DQmovHLEeh1a7diJlYJcxTJiGNFuVpc7wuehTeMXuupy+Hsi5+nha5vxzaHmtmEq5gFpG8
TbEXBYYzj1+E539Ohnj+QcpI0IQUNjdQsbZZw6IqWeav5qCZFxj9NQQEJsxGrzzCrZOQfS5SztIu
/M+jsG91Y7d/6oP7WeSp/8nvse8hB6T4wQP5mCU0OjPy7AmWw6bfzDDMm4HcV9u3sSnNbnaNERRe
CGPvDnwZ9tOQZVc8E8iOVpoCgATCOeVXPR6Pod9f77s5DCrFxSXXUvTRxq6t/t0c5vrcrEgjtrbd
Qy/ZOqnej9mY4TObkwjaiZ3tlGfGI4+6IYYRmGq9G0t3vg0mf1Hm48xWrFfE7wXq+jx+V0fs36Of
R2yjWeFXQbK6uzQAF99iBLlS7V4lOPDesLo/jRHBrN9U5Tum8kAu9ddfgZ3ooMcbAPFUq6Az4JPB
G3poOu2aD433pF4637szODxIfY+FLs8ReFrE+5Tc1DTjktLC/sf73qxWdXVJfcJhY6DZD5nTyxuk
UfN+u0hKoFqvWZ8TGe4WjTuFzRBpx16RP1ozOBzywepvRT9vnbUlEVpEp7vQu98iAG57B+VP4UUV
mbmrkcea+Rfl2lgFPptVwDoZ5eZVZ9WDRQeAwqlN+y7QBhOL3Fy/KjYt2a2kErH+gEkUYUxTUm4b
d9t9MkiEBiAiy56FzQ+mLS1NpYrV8kDGPEL+GHdkWt3UTCErLTynaTkEaqCusDptMzu5D6yxb/zh
0Ve7qZ0UyQBfKrl1aD49E52s36xloQS7LplqkZHJayWQ5Eppn2o2TqdEgg0UM/XV+w/V6xStKwAt
aswWRTxeAGX98zSvqBCSmAKbOE6+lhEyBA0e6M+jyr8x6YzP4JqabRGF46Ptp/pxogR26kvDJBmU
4pZFbz8FC/GUGbXGjl9++NLoXtTyurJTJ+ChQsOLWt8c3f9wPevu7wgVzzF0x7N1i/8gA7N+Q6i0
vos4FgflSTMdQpXIzyu2oq/pxTaUkEVJPEPr2/FViWaTqQVUSV2SyCOEtDm5Dg+Gjhipnp6iPP+s
pNumns5r+SAlwSTvHuDrYhvtuPGIqYHRgPFuQ6xD+B26DHMKi5dKYFaabILXASvINTJhheyqFyGm
dm81/Xtk0gtyZ3/6o6ifVMCgEjx5SwIThx3OyQCG9Dj2Ry0e6scuX2uYkT+DVJyqYTPW7lMTyQfV
f8WmiTYDZNmju/KGqioVQTIC4DfCKT1UWg6MhZvNulqGeQGwlX9Q7aMsH1IfUUe1Z+91fNBPeibM
vWQhdqaakz/mdiyD0H8M0ySivjNbj5bBLxrCVTrIT4Xf98+9XzTPPErvi0NT1KlIuXRE7t2GdnZv
nesXm5456KBO1RtQgQgkVwSDrmjrRxQh4bVM0mu5wifgSkvKpFZyXSLnynI3fiXS1np0C0QBLN8F
KRaKL4WE0X+Q4/Kuzoo4P4UMAFvkn8O7rLoLOZTx91lzYA6StPGQjKT5WdK+2pgprgQ2ZvejcEH8
ra7ZffP2M+7Q0psHrVqKfUmM6SMgkaVpLNrvSbZTE1/sd98HS4+fHaElT1GPHaTVHcgznadtqabE
iE/6kVxMLbsQvBYdxtyKXrjzGUpjNzrECICPCei4bB6dPydN/0ubw/DNFdNbOJRhEA5VeQS/233G
BLWXU999szqNHZ9vS+yEc41ajQlOC9tvlqdjyDBy/dGU0R+JLG5E/kbDJteb+YSb7SjkNDGj+ON1
jsrpmtcW76rzgV2ebXZfINyfyyWpPrmtNZ2TjJs4tEacxYoQ+R/WHvFv0ImHWMGFZoHd0oJDbHrO
70+nQVaLy6//XFOK33bmclHMQD0hC2+sa3E2nYFbu8zfIvhHhQbsXlkMUVyWP7NWeHDc21h3WyUT
nB2Bh4p171slA7QHWJ0Jj3pSR5nO/SvDXA+UkqwtcmNrtDm1aHYDMMAT/xaCAd5kouxe3WWyDl6G
MhHADkV4iiXjpvIl7WSTuFeRNoRUpfVOjNLbmrLC/7xI+fnOH6zNpduFBuJsdN9ekg13Tf4vdb6n
5S8wAyeEQONT74fbBaDOi1Jgr2e914mXe6eXM8uyD15qHxDCmRfVqRR9LJBMGwHwuYtXWSzsEbYg
6CbhvJCSWoJmZpsUeuT17hDxcGwd7nmz9vSh6ZF1nJOHuwWqnQMKdyC91/0jXxETIm1io0Ar21r1
n+qHGi3qwuuZwcxHEXDNW3OSLj5oxAYdfB/CWeTE/hPbCxjiWDM2FiHu11Y35i0+y/So/hZ1msXL
HvVDgsK9ISl9gvErIAYgzZnZ7apDTCK0ANcXu154eBPsokgmH1RHr21QGCEfHAJ1Kk0Da7Fyatm9
hKppDNOuy4zlVMyW/o5hZa/oijbqxFZST703suYUA2DDxPs5j8qTkhYlFP6DRk75Q0qj/zil2KsY
rb2nGf4pzWpGkHQKP7pusV9rqyCiETqq9ip9fzMOvc4CBPpCtIYwNb3+aobwnMi7FSiRhThq6ewc
NbDmT5GvOQHsO+9LXQVidk+qrPN3lkQ4D2YQW1P9xK3/gT+kOIdTdFHlRRPG4YPmTO/Ifj5ydluX
qk38AC2ed7SLlYE2jdFJEUkrWe5ZU2/iojef1PTeFwJ+a2rdHV1RDmPBMJOtNAmQRpIyXSGmWT/X
DpX/ASJjeYFgN13NwbIC4QLkEob2UcJ1eBr0b0u2BrB1RXOEoEVuu4end1cMK/6m1AcQRPFBrUOE
If6snTj9D36k9/u8zsixkqaIfvF8RhD9N7M2mw3ZIOV2aRCHPLxZv1bvnB7pr0uzrIziS1/6D2aL
HazHTrpV40oWR5+SJCxe7fV6+/d1kNmfhJkmUBAKEXTStV79pjQ2pj8WZ7k6f1CnzEer0AHQd/kr
ggn6MF0eACr19momV+B8giKNK8/1cbR8wmRzWbyMSClhVy3pF5zC7SYyw+bNnPuTOuvYc9+v525t
PttWOFHQKd/HWfdOKtREMNrY6hpot+JghDOTl28+aUT5PjUVYmo/zpjaExDbm0bDtq8jDFfvqs+N
EqVsLcYEdUK1bJcMqG+UZtZDiJn7gQeCRZp6oUbmNwf0Oe530sRullPKPz19/u1ADvJ+RecAh4y7
YbekbaeBfzN+dMIVrb49arTU/8ubLf7tzV6RFwwUwrV0h7g80/ndne+G6MqmIW4OPBzLTvUhZrN0
rlbhfFVNirQNGRTpI23uYLGmJ7oynIzlWKw2Djyyctt6Ek0CiPi7txPo3nQcFMKna1dazWokmFcb
o0zi/qWqSmp965GyNiric9lTz4ak4D5MCfq0tSSIxa99bNiG3g0XZvOH3cUfSuEAZf2GkzYk9AOp
re6S9c2kQaO1Q36rYEvqxferadv2zZqMrJXr4rNeu2X1AZECIUYRv1KW9xFWufV3haT5uRH+Cohl
zLfnFu5hhMmckeiGSMPayB5EqZz9ZV+75BiW68tS3gh2/ZY2DV7oriZKvhGXuzZ/Tga4LAjlHouB
5TDTdLQX9C52ts5cqczCiFXoRa9p2KZWDYEdMi2aKeT3Kg2DtI2MLSAXC8ZFSDQpdImNT5AMZS+2
UzH1uQc/g5Efe69ptyxvNAuzbQNl5CFMW/csC/A5qYVFBqEu/M5VgEE5DWvJTKD1/77i0M3/CXnw
LJfNmG4YngN8dl2R/MNLnGLFJDkpqw7o3pBHNka0Z23KN4g74UW9tL38Sxtks8Lekk2viT+VWory
GW1hXJy3FMbms8RyF0XxObq4mCEf6kEQvwVwCw+fsC9GR4u7oyghG0i+WY7xVZKRpHA4DCc5huG+
OfZ1jjZlxsq8rfqF0K6p0o6Wi+hzWNspAx7bn9yJ1iwDZTUEcvnTdGhUcxmgfbXoDCU4laiu4Xw0
v6ijFN/Cl7iRe2tux6ui4s36oh3nNvlQatXY761b03kno5za+xq66Gv2eh6IZBVHJMkxIsgn+1BL
6qwhkQZthROsl/SJjUG5OPk+n0IK/ZHuPHlungQIzsoHa0ySbWgmYjfnWvFklmVxnUOLNroZWYGi
aLYmIc2h29yZmuqSmElPbebXKMdrCyQ3PGgTAtWyq/LXcqJZeM9qNAkV6KQ9nkOHgmhSUCbUbS/7
jFj5IxIk0kpTg0qQzI/+4HofsKsK2M4IphbP606jETVbiF7fE6/FM9XX4qCOSmMSh6k6JhSJj3dW
dyzehDQ9OiGh9rq0HaFEEQLfCC2GKVGBJojA2ZtQcQ5Loe/TCKaNOk2pOLulfwOp5X7vtJCUhSr7
L7C+83uOKumolnCF7UF7cn0mwH/fx22qU9HLq/I0d72EbmbLot0SRzKjKGXYVkf1XDubMcPsxNze
ston6k0d/XrR4uxtUVzAisitqZrcVzuRGtwuwMp6TyQiWB22E0Az4SsQ7kWV0UOTjHGZx/y9mPTm
OAz29/vach3f1FG8xNWDetNPvO9urf11z4u6s0nLpTC5j6rpikDkHwmKEAM3XaW7L1h0Piyeygdz
HJtzH/dMnLS4b1psv5mathzVPy/vNcaomCSBofTCvY7U8tBj6mGWpHg3ZOJZeQVFAm6s1IoP9LHx
LtIyn61Z1oChTfBzZ5bc6Xbe72Do1i++u1fiRzVS08vyyeu5TWb4juAxP8qis87GgCba8qObGrmX
eih/Zr0NzpE9Q3ulyt9S76yJalHnbeN/x/HUIudbrqUjSB1IymVXrL+NX5F76sh003Qf9h4wUlxx
zgEcNXTLvG6z6/0wnpodXzmPoiLXyUb7hvrYIegQGXrkuNTY5oj2JUUGJV6c1hvCCGlqdGQurmBw
RHBNJfyncvweUUl9DmtygduQNUTfe+ex0ooHnnUfF7KDRAhayqWEvq3cRVredWfRufgV3dH83Gog
o/0eZV0bxclz500arIg0JUEg/TTRIqFNpVqDnR69g+4FD6ajxVMASPWSr91KOCqEXpML69jyoJqY
6r15/bwEjbfRWdPekP7/4814Hi5U6tKr+qgN0Dz436cJ638+XZ4LyIPtsuVDXBS/RSMxU2Z05UV/
8jVrDBy3ljwMIxmJcv0Ne3HSXceUhEpFTGEheFCbtZnt4XOdr2RTR36SR7OX8SHyovQtitehfCUZ
0JUPpi6XzwNkGtqpgGPWBcgxYw/zhBIm2oZR031YTfupKC3zL5F+GkIJUyw8qYfq1+PlTBJtsAG8
PDNYBuqIe8LsuSmb//gy3H+vvFaupi58EyYO5TOfPeGK5/jHlBmZaWzZaQgjjCaYj8DgvaLscG5Z
/AT3VKTacvdRS01TZSblhARsbYE8RL0rZpqidtvSLDAIBPJtGjH2Ynx111KsY8ZH9uD+lxFfynYc
hmkzS90PVHalgs95TekE+aytjX9YdHkDNEM9IRFmUgRi5ecM5/WXSs+C9aQbx+77emDWNt+xTLYg
GpqzCcXwsYmlG4TcxjQVu22s47ifyHsh8HeFma74GlvRzluDbTvkuCPwfFOnsmNRRNs0w1J8LvzU
tY7ZssQHJf2R7Tzux6jJd4rsl/kJ0YuF+ENR/+pV4Tm0tnboO+6lIfY+sWE3H9QL0hO4A7bn/Qd7
zPyd9+0RvOkSI286wuSf9Xusl+sQqFdWWXQ2AV/TN4xpZGnWV1EkcTCYBUovIhlWL7h/NfkK4TJA
qxHloSTI4JlBXe5pmSMpQVj9ol7yoftRhIh6tNVorw+Ti6jMPM9+03+9l4W0VLuURe79mUj9lLeA
dD2CH3sawSiKWB+0fU4vkm1wUlAnKSFl/cd2kMyA30tJionn+rxh6Mz4v9+lmWs1PLK6OKXzmJwT
mZGjLNOdk0zzxizbGkBNjnMSk2O3uVM8MdhGu2lAxCrNgiXokCwfVK1R+bWpAV6yRQhrY8MBzdx+
qWasYriNvztFUm8RRIxX0mKyJ76EW1vlkfPh6Y8F9vnLhMjK81kDri8t0PX70a9r/PAsP01MLavQ
VaBVrAereJy1uXuWM+nneuMRFjSrIRR9vWMdY+wUCBn9a7oGdc1NfNJHR341ww41VOstT5XOI5iH
NcjyLA2mFcGoFpvqZajCca/e8GPN2tOHGshp0+0LSBW0ZuowK2xW9wAVHfx+2io9JIpiNah3UCU3
DO7JVZ3WVYM9RuvmbV37zrZurebcEiBRz+H8pssY2ksroApIZJxO0ZWB7EP7WoYyPd0fWy8EKyH0
IfkWh2T7JBlZJtEyBCmBiPfQVIYCeVDONHLCq302CAxCKrlcXQSIPd+c9QUkJIo7fXlS2nIGKcpO
Y5ue7tbWWPQ3VxPP6QKmOGhs/V/vUoqBz4VUKdNa7wnIxnI2NZTjXarXFy+xjexmIPHZFVZcniQ+
y4PZd/6LSg2qm954v/9rUjl/jee+YG2gD3gd9OJYZZa1k23n7a1YRDHLw+56X/fkHiC5cq0NRia1
QaJWgBn2BHVvXWtJDp50/2rrPHxLdHJA9B5CSeam/sNo0r1TJTerbw6p70NfdFMXgiLYJXXXGtry
Cu7AO6n5Xs38ag1QkBlyv9exHQcClv+Lh73/HiIBOgGIzvzHwCpyIxagE5u6q859nlFb90CVUPMb
bhULPpgJhfyq3qA1Hp/NxpqfXENzSZeYloPJSm4zh8aqtlz9WKNHeHHRCTZW6DbTgda4pVF9Uh78
OcPikFDRbKmIbe+/8MI23c3kgOrUwQXtkjkk28SyJ/tRc4Pej97u6xake7KRWEto1iHiX7bVhPbB
j4ZjWx/nWk9eFV6h9+wm6OqYmth6/xZ447dxUl/GbOoOXTyYVMG94XV0TRqr4eIwQyPX+9TBExqd
pdyj6Qo/mxQQVUJTTO8yGttbzRT0p490bH0Ax3aK2Qn38pPIqmUnaqIUKmpyiojQDoVGDk39VZ3R
hjOOKUz3oDJb7SibPj9gB0nfF60B2KZxZzaFvGAG9xHrs6y2iYJ/XhJaMOtqWq1Gw5IlkPB/1Doo
DfXDmi1RSOHI/5uEpf7LUDZ0DzRW9yQyzJ8MMYMxttZmZiKcGtkis4+RtVrgpkQ/YabuntUb5oo1
U46HvKPvl+HzPFByXUBflcsD1knqaaSVbv3Bnx9+vaHeFW5/02OnJXw16gPdlfnNGjN7E9Jruqoc
4r59b3i63p3JcR4G+0ddsSrNPXFVL7SFxJWqvxw2NKiQ0LUPKV8AgNBo3OahZz4kiswDV7G88AwF
9hIynRAmYtBDfFnP2tXbrs7Eom1V9Iju021b35t44IMkiYERretxbOWs3tRh5vfeJSUOnQXu6GAI
1+GDUr2qSABBBmGk9mXxra/6ojNs6LKp2GBvqyLt3yTUuACLZ/dWgXcMKD13b/N6Tb0b1fVfftxP
jyEAnNfWqYO7q2g9MxYkndEUaNroPanhaYBovBUC0rZTg/hr1DAfLVgA1E5A7Q6EM7QHvUw+fm0T
JpEPm2HOmoMK9K6Nzr4wNN7U2qjUO4xjFGPUOKletGk0NsCNNNwzQ3KiaPvya14QS95cusW9/Lr0
QuGvfBiiuXrI/ag70PooN4PffjOonNy/SrWpEX/vdNSpyy9Oagqzzc3WnNQ40LVjerkPP71Ptqja
ROANfJ2SMH3ubWG+Cjs7qMsuyq5NloZsYMyI0NWuppwhCZ2A+YSyd0UOubn4YawMb7+WtzRP85te
xyPu1crcqltaPW+N+Tlf/ag0CJrrhHX8s+s+qzHTlFDcp9CkdJXQnlMUW4eGZVCMVnP1RWQyrznW
pkC8tsNWnp/o2MW3DlEPHpmV+edUb+1EbhBdYjLrmna+IqA2dp6dyec7Pl7TQnY0ifYwISXdrz6R
B8T84NJK8YjXmceO9O9LFJOHMuv29FQl2byT6xHVlul+pK5F8/Dz3XlwI8ACwtz++rA6mpPCC5Jy
JLfHBBXmifijn3PrmKRsLFTPA4R3gF3N3d9D2wof/v5qDFuLa8riREB3hHugpcd4FEYjbmrMkevA
ExcuEk+W9Igi9GM1CFiDfx8hcdGPWDSXg9vMbJ3FxWuW6f6ndaPTfq7Q85j2gDtIKKRGm1TbkOV1
4BhOcmyK5AdfaveCjjl6rrQ/7yd4/l5MKJxAF0eyQlu+dN/2vlaL9UOqA6zzvRZtCQWjy65+zojZ
dWr0Zjs4pAEnde88EgXkB67jyy/tPN9XTA0GId+5KXPeUJfao+k6j6Efkl7iaOBkVupFXY3VIU1r
lgTrqXrBOjLtRnfpbiSNTtLMP1JiDsFxeWPQhdhhMynJUv3bFdYDTDs5DIrqkh5Cw1aruErq2S1q
a23H/tkA7wedpwNAB9QJzi7MVMVoUCG1RXdAkZ88DNNSvzINXZwa9sS6u0YowLxLR+BVPfvqkVf7
JFpa7xABhzPqLRJtVJBBYWNj3Y7p1Afqg/dP+wzXxlyjC2MrVYb2BSbq9Jzn00GFJPO1m6Qw01Uo
a+2bmnsS2kx7V+vWAA47f7C/G1aFlHg2cf7VkmZfXYiLGJdv6jeINaN/acHebhceYab9ob+JtP1D
/YMnIyf5QyY4HsuGrCP1E2pmkt/U/8krWozFXnqOpyTb1CTOHK3Uda+FddbUSsmj38h+sd4mMhk/
mMM3Cm/D2GDe/aBlmDOJOe2XsdVJaQlp7DUOhtF+WrDY47klg/OYT5F+16eGE6aVpnODqp/Mh1LY
H2mUFn8UVfdt1nKUXIZJdi5RA2pmQZqov7aFsenWOSiJY/11fW9N1zjhUdDvbaMl7V7CuAuJb6dr
FME6ZYCiEoo8/MUc1ugTLBn2PtXpE26UTQwxzytjAflFafQG8cMHcINvoAu17nS/LxvnhrIEZtKS
fC38JaiYNb6yRCUXptTlRTO7al9mvrGp1xfwH4LN1noa5eIzxXxzY1J5ZUQkm2wfzRlCm7pYgjFr
jS+lXjyqOkOXYwJZZvOPuKbbOQItf9Zpcm/KXgZqNqaHb7tb2btUwcsC0cZo+0FbLu2+12R+DfVW
HsEkudu+wTwo1HqdluSa2nFTTTmnyoPIcBG4rbOLauOz7qKaGiL9+ZkWQrTYzptawhRFDBw4WcPY
/35BEtfuxtpE1tZo9XdKWfbVtxgolMmjaskJ86BEnztBmx+X3+UXf4ndYXSzzPCWFWSaRSbG+7EE
XLzKulxjjM6FFe2bQbaXxHRp6/wtOmOt+bCoLy5ll3cnp/78qSkB9lT8gdLber8GBi9gnlFtxyu+
rkBZuG+FC0FDF58LrWy32Aezrbp5yLg0jlUivw5YqIPQaP2jQttqxGkPJPa8mdyoQdQnReARN3bw
TNu9WZOV3Y+mZBC7u+p+Jp8zsNQ2jdCnW2t27+akswP3zeXWxJt71TUXjoVrF8HKMFXWxWpRLfoa
tntsPqSxj+lw/kf1Qx2mCDkR1JrFPgpr1NewDMYDP+QTvi/g8rPMtABx2XIh4JqumxQRKh4ZXtQL
mCDqLpFniktbQu21yQDtWA/NS/PzE+pjdu2Hl1/XlrEpsHwy6HeLuTx4bZBTQ6RxVc4+Jjqth69g
9IfOoQdG0h0Sn5ymVl81r02v2ZdeX5khlOdfnWhxLtpSOE9ZdRRFbZ2WyiHFZ0XM4Yja1+TCvKvr
VuyCMWvsr41na+cl15Y3CIegmewXukDd6Zem0Vz3m302s9RDFQn/P3tckjWJtLGiY+VJknRadJ+6
O/Xf2okumMr7lWX0lKp4ZRUmCjY5I1WM/xcS/kgvxAagpzOMcq9Ke/Wa0PeryEeQq9yodwdQ3SeB
m935qHTgPgZNXGk2E2SHyntdWMb6BX9jF1YXYS40VsrwqkhI6kXTudnizGm+qxifdhIY81cUfxEV
7AialphXw23tszovxqneqoQr0aJsId8ToYXrVjetA9OnrO71YjUblmThWf39eWafkLCtAumSga5b
q3fr46Ze1IMnG9RnyG3lLk6hZNTTeO3W4IhmfVFH9hosYQ8nx/eL++VCs5+1Nq2fE7bBc1s2n5LJ
fr0XlNPZzPcEKk602LwkWFjWw6n4da68NWhqXwag/6c48d2b7g9nCbn+/P/6HxueCyd9IU0k7Xvk
TiS93sNfvUhcoyY733+HCbvVq5n2j7RmicSbmkelSw0jqkWuNViBOlUvS+wewI8hF6u6JBC2bRzb
ZdHhIHCPAjUS8PSB6y6TRiswtfWzumZYTbxyMOjm8aadFP4F0N0fhuW2gUtgAfGg1YrcB3OREJGz
U6ee26bnXuDCV6cG8KNH6tqPaMJ1lquoQIuJDels23+NKD7O6WCEz+qlDX+YNkG38XrFm2zK7Mn8
8Ot9XaMMCrVW7O83hLor1Av4yE8gHcKDGivCRYprQof7LNsiuF9yBM4BndBB9XXkAz1vEdrN/TSr
vfG5mmlarUjdMJLd0/15KQpivC0Zfet90dxJ8Nbkfq075w3DdyynTYiH572DypEMhvjosKXd/+QY
w7xUmlhvDWW3PTkclOxFnbKiHw52jH9ZpkN0jKzxEkONRW8r+hcTVtrVmZd3Vex0PH/agwcZwAFP
880eBfVLPX5vF7hEcTNjkVsnh8Y27FtSto8aUp5rkbSPY1ISifTrzsclvPNa7UPXzZHQR/6MbjTy
gs/4L6F5ywHjy0TfjqAh1O+ZlWI9tWMYgH7z3jBIVOQUbH7OirnrECWS+o9RFLqnmXBXsapv1CX1
QkqBGwxYsHaUCOoNTtT4lF9V+Fq7Ztdj9S6f8yukZG6/Gpfp83JWqWyl2e9CM0+uqJU+qe/L0WkD
Vd3kBho5au/JnL9RrHP+9MvqmrZCfrJEtJU1i7hRuOHRlAk2zcYEs2GQ4SOqaE/ISLS7DzglgL6g
iYlU7IVPPORaeFCtfXUN5s8BIVf3YFXFT69wAmDEs4b2PI4tv8V10C29wtslckGutcKqYt9tNy7r
l4twu+Hguz1J6Gvldl0S1ADytkMXt3B+2MOoXslIOs/ZiYrP7XgzWm36XMuouEYx1lz158J23CVh
WZ9HSbzvv4dgNRiD1UiuJcQ1PXTbXY3lkb72yjkif3xO5OesndGQwpoJnf7+r1MShjGnM+BP9KZI
I5xOlGDkJoZwTxWBeXn1FUd2TpgxTc92V3ajdva8+RnSdnz9JYGgZMciOPLfKEFbt7o3fwDODI9l
1WcH5cSazc/q3pqp2aK7acAlacSGNxYwGO240EQmT9o6alXr/IijJrAsg1XvYMtod1+8aKXdH38N
1QRsFdjbhB0YGX2Lew2a7Xp5RjTxX6IeWJK0jv4ZuEDRnmUj0mzDIZXKNH5vLfl27SWTZZ4kxorv
2cuoVV+7ZegfZtK1riMi7L0J5GvjALgurMRh2hwrgFOpC41oq9aQNHuD2uhTClwN9bK2ZbwtneVY
+dzDmZsXJxHVN4MG5JO6RF2x3ut286Vb/OWsTbn3NI4CnTJS6O8m0Qbqb8WEF13drCIgoxrObsxS
jIq78clxRn1fCms3GwJGYdgTgDY17UbnAdqVbo/ku4kxiGWEvMIVnbakDU/vEAejwEUHGECVlU9w
Xb6NDc1XPTHTwJ5yFCZOfEpF5K4r7+KpKhEYD0P6F9MQB858pHrt7fjD/ZkUBwAGJfs6Zx0948r6
Aju+Oamtu1nNG9ejw5FhGH0l7oIB3IzbvUMYz6aMi+UtbPs3r8Zwr4UVlSGrdHjWQLYaRQRKeMUh
ZDWx8XktdfQoZJJUKf5aDQhTFbndHQxrlWP9tPRFoLWLdl1xXkreSa7Ly6D5y6O/DsGgu1wQrcTp
4RY3z5Q6rde+x5VZLcsPb8m+qh940mqsG01D/FLlfl3ChIXcgHFBB7FiUiQ/IDeBrhFRySzJyNYQ
vGD9E7uWeKSdTU0r5nvNWXdl+3srIRfftGQG1IXb/pAQLLuTRVWwEQYGU9CVgAu83kbEejgvXkwy
eaVXt1prP5w1lyJ1F3/nRBSFvPXUpcV5aCTGfvWuyqqwILFnhgbHK0XSNWr6HKjqk6yoc4cxiKbO
mr44A/MFe9EIXe3ku7tqFBbiNPry+iFOjR9KklaxmMYQkhwqJ/4y2q1FeZpKbzvH5cXOwz9wVl5N
7G0Pug0Vb5PbpYnHDqBPVfo1m78Yvo9oT42eT5/xcGmbGRzMS99PYJbg3gSVxy9Wa3tc2JkHgX9t
X+VovKCwCvdsZEjF2ADl21pEw9c8XfYFxWWoDqvikDXK1esSsmM1oQUhZedHZfYH6ie2TTGne/ry
xt6nsxkARqNeojv6KtHfmWFO84lo43BmDefDXjg7GTg+hW1YsuyAB7Q5Op1W7jVHlHBwYKFQljee
PIl7pQM/WKd2+TXysnQ/pP+HsPNachTbtugXEYHdwKsk5JVS+sp6ISrL4L3n6+9gq+6p7j4Rp18I
UGYZSZi91ppzzFQ70F6Yb4HurmMGHQwGjPmlrnXStgwcdjNC0IMpCnuvV5O/ZdXz0xotnug60lgt
L04RoT3gsTDHKYVZfeSOuyoGpdfWWPqTh/voqKwJw/MRMlm6/erm01PAwvUhSYhx7mr7YCuT/QA9
s9kmdj6t/yyELNUiDf70v9UHxn+pD5j8MA7UVGHpqonk8e8Dd5w0nSCKxjrktvUByDg4zEiqnrsZ
eTcNp5UlaPPI5mRBR2vjxo62z7XwWCW69ZAWwvdKnwTbHSxZfcvbny+uaf/S4+KXoo+fctHVT4lz
XI5KkHXSn6g446eihyYCNB5LiACdM0mxCvDEPHr+32+QXLp/3Pdd3TZQVaBbcgjaQWLx93fI+x7d
zEkxGNhGdETssQ2r6SGIhsdgiqPvljhK1GZvAH8SLUgX8AzuIStVC1BlR+A6jUBapFy+cTR/yL0i
Uqf7Xvif1+RPx6b+6+9hz/4+Ww08C7eYzqPOsKhe/IvdgNe5tvLiMig0O1nOkitLvinfhvKGpGG8
GAqqIXnYYwTYCw1zkzzsjMHdqFH0g8ExKIxFR99ihd1wodd72XPs5WFvA1ief6QSWVAqmGvVKs53
0QI0kJukIXyCM5JMSmNBdeIEv7pRg9eHNlWzTpKo3t5ftPHH567OtF2HlQpPJtgbMYgDBK3BgVYF
kTXLISy4D2LiivExr5onZ5xxPyHUa86UuAQZK9Gg8AQZj/rCiVXGB9maGVroHa7oMKAtCzBNgZo+
l9m8wSKdQJPG7kW7UHNWaSb65yoEM6nXy3x6Aaj2QbOsgvyVH3AkX/KN4Zloz2Q9N0G8nmRnCJdz
sdZbvoit5oD+yisz3U6mSE7hbBQPPmk6G9slQqrP6bA3WeN7Hcvizb3KD93093GE7mUFsRFDJkyA
C1Kcv27a0NjBPSwAgfN6XFOG5jTKDyGRMrsuyFoPUWf5nuqsd3DYl8dheeJVkDjVrNs1S3DXyG1H
hH59UmDWvblgfyRMMmUYsM+FonidUjqrrBpQO9qGcYOJH5/iwUHZyFFYdeZN7gG+XmGDT6+qEznY
TqpmowjDP3V9559amvQ18td2PiGnCqzC/C0LBTHbXLUifWuxoR5d2TggY3DwsNKUm2LGUabrheb5
M3Xc3JX2GccY2T1LVcdw+UbciX7mtL2JYR3P8/gttMsRaZxD8uLYGE+2X/9KmlQ/Ry2YzrFBACKG
5ktBWuCmYh79kKmKzhxkgK05NV9oEqZ05WiaGXVDhh7em63dJOPODQ1mqwVZJ1br5g+KqybvZubR
CTTezYFFSYN6fT0VkXFJjWTemEZcffRlROpLp24BI5ibv+irpMhK1dAdjCJmoNgASOehhogs3oQD
cUajaII99+RsG4IHO4KeVDdpaGPKDdr3Ohn9HSk39S7VpuGL2SwlRax+6zp1ZiwYqaeJWWczGsnG
BD6voWHlw7+TWaYhy856aLCK6rOZz0HzyWvq3bWR5njaUu0MTYRnotwt/HzjN4r2HA2N2KjcBPaS
La4X8zMjTgfTGmfD9m44oaQMjk7c5OAAuqOIeuaeWZ5hn49dVAdLleaPibZpwAp5QhZw+ChWf34w
8tBl6WOb1xhl3VCFydVRBc2yRWkRTXG2sbvSOYLiHt41zC5Jp2NMqQnc8x03fjST9KguK9jJqsWW
pn63aplFrLSluPNKeqk/erxn3PLWYgmocWpGrqGvNic9S4z3kpFq2/vVmck34W7jgMLLSY2vqiEY
TvniR2Np5yRutp1u7hHY1ycrVqDspYzKtyrP+7tQqNHEfHIMXEv3kVShzGC4x06cbEPX94FtiNOA
FXzvKp7surv2tBspRR7lrNefxkV2xTLDmo8WySWPcoPHveJT2BjV32KN085GiIF+1dO1VGW9b9P4
VkZW6E23JS6BKI28ZW3WTXDE6qVCb8OsvIYV51bJ7SkNhvYFgorU7bXw0VZMW9SL2wgvMZdQ93Ag
giEItQLHAaYAp59W1TKSxt7pnAwLU2Xm6P41aFhdVEZB+ckYM3A15eSr+lvDsB8ae/MoS3Q0Vxnd
oniF7QmzXVE+18ucwaihi0ZO8Qw0Ciuv1VEvSIB32EyImbrwa9/oXI5m+2UQXF2F8qzUhvJW9eUW
rln9HJTO/EwyrNeRAfnukq10qToX9avauc9iIC538Wf62IDJEtO5vGzmfnXQz6sib8JTLamVTpG8
ZwXy6lXE2z3LzaRQ2YJM2KBiIhpksVjAUmjP4zSeQUs+wIfpfsRVdt8BbrhdnG1poqc3WS1EDfHw
cZ3e8jyJ1q0MGep8PG0weJaUyQRmtqa/94mPLWU2s72SBzEkGnNcp7Pw8fCjbJuCqTiniDo8fLDJ
Von0hTq6DNaMiUIy5kNIrXlf5fwat812lbr6eIj09DKAW70gqm1PQjFRSS/1gdwUuAZOmjOfUfQr
a+JLiKgvSZGW8PMw0zAo6OrPon5MS5vLzFZuiL8gUODPeJ4zPFOccB8FcGWWiX70pFTtvC0bJ2DC
PMWnYXrXWZgudgkq9zpjfdWauDGWw+V6V6ymX/e9UV9NTSlWTtbWH3JPgwh235OvDTq0+1j9yjOt
f+xnrb3owq7QDvC+MdH8suGUrqo0qA9Q/x1A1LC7nEwvP/qWKyAziPUELDU+dFFBrGWeMdWp0vCZ
xmEKssyxr92Q30rAkQcpEEbgmV2MAYyq0VjJxQRWeZ2hJNFEGLTbgBzcg2eUr+B0YhRZLsxe9/Wb
BXalnvyjaQU/GGEzEFO1wYuZhHjSZIV5PIYk2JRYaWNCyKMO63Xlq3Sp2r6Jdtg3kJgWxHJp8fQ9
SDN9Paj+vFHQYm5cqAbWqsp6ChVha+TUJDTgAp10+rKeV38YN4Gdb3VHZyab2j+qYh9E4J+ccmGb
zEZHrhgVzRTCZZhq80O65+Y5rkCgNLtpNtp9GVjTfboHurh9agLOTts+xH45byBlZlvTDavriD5m
83sqM2dfQ99+o3ea36QHQm4a8PzgJ1yeahhSY+M8UgqfU9/OPaVBt6Dkza0i6Gxk7HKx6h55qBaw
OjBLsFW1cM/uwDA6mkwudRrROr0KKE8vVtVX+/soB3uQBZF//lRCbSKxbHE3mymxvCvHGIE408Sj
OJ+/+z6yU3l/Fa4JskWuw4rOuA2Z6zlGOOuHgewtO+mRAsXg4ySoIkDYU9vFk2Lm02vexHgAM/3b
shOourYeOW0PsnXVFLC4AvdWCYtw26AkJ0c54UCFUDyxU+jErElOJ4l2mScE99qJockHuYe3OyWx
7YhHyMNf7eR86ko1HPW6LuFNZO4VSZ2ydaYmWMegNO37i4PJSCJZFs5GVhNd648gvDP3IpuN6gjL
nLsKeH7T+CZXfP0YZIfAAbYqkY+IvbVNRxoRzTaLtCrLtx7g7X5p/KG6aTiIXzr8kpIWqPtr5GOM
zdzEqE5BqUMyCWdofstYbBmIyb0/mxwf4Qbv2q//XUJp+j/1rq7O2M80VAOpKwOHf0rUW1jWVI9u
fwQFAGoM+RxTV0KGt8BGsj0jSwJH5cUNwgGk+NI7hcp25BkPeN00640xkUFk1u2b0AxCO/AWO/JL
YTF2VnI3x0BpE6izqMjCgkN/dt99C31DnuaIc0jsPYD7hjlZ0SCa62q60a9A1ZCKC7QvfJlRdC0a
ZfSUvo7OFdG6FxELsQnVB31AOSBhBVi1SVtUevXku8yOicNQvUIQSxUQIvr2e+/n3d+71F/P9M6+
WmEzvggCXEGNg0yPK+stSpOFBj59iRFdHzoG4rOmXmhO/1KXVivdLPUyciR1+sxqaRKGARpdpsSy
e0PShrWJVdoUFKzuFi8eSD/b1Z56X3mKGztYt0QGbqT2VAqr5EYs9ZF8bfSLfLNIr6yJpagCJyOS
CGoT6Myx7sUT7I/kYInR9uLJsLZOUFeek9IRtAbqLkMbxjNY0MeoxRglkGIf5tA212BzyYatmv5I
dTJ4pOWdS0App8QZv7GcrTY4ucHWNOWeqBK65stDzRWTtpMWwrQO8O8IIjGczC8pDQhIgfXKFcfs
yk6sLfeC+cpMKrhAPvyqp/BR7UxFKrn0t+0PgEfVv4Us//20xcbpmOrS8DNcQYmpuv+I2AX6GRTt
XMd7G8TTprXr5oytc8n2M+eNoRj2hcxO+zJyT12b6apZ1lOKb330mdFDA+Wo6Y2PuqjiU+rGewhN
4nmOM8gadT9icUd1UaGDO7njnCO+qZCd3hXUDsu92a3QZC9tMZCEfbRDie4hQeg+eiYInl3P0WlK
EGGj0AZHbs2XISd1aolO57FDU2vZa9JgXiVO9pirMBvgHVs7RTTFO2pR7pOdP9G/Q1RYpepKsJ6E
YGRbJzvFzdK1znryneAhN8vwottZs5nTtt+bhjZ7gZO9qn1vfS47Q+K4+9kvweaUw7WZu/6JqUV5
i8v5e9amypm5Fc0DOm17QYrTNl4oO676pZiG6CNOjXTfaJCT02zwfOA7zw74I5zxS24vvN8ert7L
vbPvxtmpUex8N9REpomxNE71YL/2KMqeLc7TlaUJQqoXjxC0yxUFnP7uzyDNZvBbgIyrYxjpgZca
o/Mvhl/r70ZN2kvUx46h4e7WdUuHgPjPFpGbocUPc4avTbjqzext0Avzl6kfwaEQAiCcgjQtPflW
lqhOhYOvmmFD5jU9sVm+lSNa8+O1G1UbYyydjXRUoocm74+k9MsUu9lV+LCUlkvYGZOveZqFe3lV
s95KD3eDlY554zDhsWy1DlIoXYs9bY1ia+vW+HV53Uc2yKJyMvYt41TJF+N5bly6JPwlyVn/OVL8
xF4LcMzHepgduK1MZmVLVG76qt1i8Oz/pZX4X58iBnmXPjm2HVd1VFX8o9HGBehosL8guCBbS9Dj
cR8L9Ve55yhm8zB39oLr06yXlpkmtCKyNA10vS9pC60WQ+60wQEjXgDE5idSmwnWKTrxMhchOX1t
dpF/1I5HMscTrdWvd70n05N4pxJVNOS98YXV2k3ehtLlXmQuGct1Vae7wYVhXw4tzFmHe3SgjafZ
6vw1Aj71A5MwzvU5sq7xUGu3WhlwFYel9pFGkEDRBxHQLe1lvlP17wN0c5kUq9jUT/SFm2ejyKd/
sZmYy0n313kVH6INZUET5uK81PSlr/kXK1RHWC0Vr18dx3x8lyWEYiXjRW4GwzQ3nEVb8l0SPF7c
mAQNa+qEflUXJaKcoVK/RfYjLFJ7qyajuiY613xgDQzbJKj8mKXb3/DyThVb3mzW0W4QhLw1SZR/
VGrM4zP0fwqoGpi03a8DoJhZC2L+FwiP3JAo68Qdv961SN1XVw4YLSIUbBJ471AGjTN4gOT+L2uS
/2rr0rN2LaZ4hqlDVtP1fzSuHX2Okwngy+E+q+PTesb9VqziQBs+3CbMVuBg/QcRa79b8AjOMG1o
SsJan/WwqpWPUIbnC97mM1jSaNe0gU6U9qCjhDK6h76uxEra55SKvkvURu8qKwhvhmdeUtzvMFcM
GjyyNDoNjYHeIDOSa+CUuKSXH2PVNgAiKtpRpqujgepGpnd1qsSPczihdKfD9YDxXGxnv/+ICPDZ
BEtN1VrGaUTj8NrB4Z4A1TGERpBwrqdTbYnhRU3fC9pDVwcpDlqwhChut+o2PMq6o1XptAkTo/Tk
A4SAhafAGqI1ZlvnHI+qvZN74X/2IIMn6zwx8KPPOCGaGNNyUlKSVJr+gE/HVpdMuB3cvB9/zphU
HQkfMGco5krk7JK+Nr3E/fVnieLWtc+A22nWcg4VSkNt7J+JuLJ3amKVK6lXH0dqX9X9NuL2/UnJ
ZGxVZb6qnUKjJ6z9+57iE/o85pbwDL0Eig8mg7Qd4YVLGLTZDQkZc842l+ZwNNjgN2asxMEw4pNG
Yqln5eKCxXy1EAziWj/dJ1xWVqZHYJb50VeZz5OdAFonR8e98F6dJPh06WDdIL2lmwqC48XnLNRO
4RL2VDSV/xrXVb4O6xz4nG47n1rHbA8BSXCIXD3yyJCwvfv4LzYzg34+QgFO2ej7FH/Xly70UM2/
tNa0DmPb2WCmXUy1OP54dE7p4/2/mFgwrUap9aiSqt/KsTH90RGP05syxBlPVr1Z9TmBahODCcgv
xXS1tJago2LBNRBXNjCOOxENLLvtca5/I/YtOckoO7DXe57f5sqZ510su0zIaFZgmnZ/aoq7JK/Q
MZuFTa8dyUZgPDj2xSJ7o9T635e1Zf73PAo7oSYYRWmgmgzN/sddr/cDJWhTYAeoPLa/34dIfqsL
1aUP4BAM4gVT3t8aZxbruKN5uHjAXSMoV4Dlyh02p3I7q/aMjI/h7h+hDHRWhh4Wubct0d8nNdbd
glknxz1X71rSVYIg0ra2UVZr1GYoeq15vEOcqjR21nOGJzmjkd+rKcD6ZWOJz5J0i0er6XgcxIN2
gnY/MjJPYG7q53ZCZYkukUdKESg/LSKx2tw4a6C50AOCMq3T4DfK1LDbAmeCi3eztxHshUm4snpP
LO5VOzS+s2BuXgV+1pz026M5deaDsrBVysis93Tyf7m+S+e7Si6OLZBfgVuEy0eUKOvg8Vuc99us
GP2fbtrzjFRyew9HDyOP71rPphWhvNSG9ETA3hI0UkK1AfdCP6wgj3T5lVlT7JXsDcq1cTxR+qHg
WYueSlC2BskD2cPhOjiq37+TNvKz4LT94i8XUmmzBFmW1FNb62eRxCXU+9HcaYkdefKBLZ/VZfY2
oU26oaKqH+k5t+RbBBuzF+largydOmkusOIv6WzxjSsQEnJ84irkkSzKVxKJNGjmh7xUGP1ZazGJ
A7eK5iL7n1XdvpZmN8LL//2yVC5JgVKiKkBpVlWgmW/hkqamutPoWQNt9OX+JakAeWUtAvBlpGta
hb/+i2rTanaKqZDAkZgh/5hh7IbP388cvCBTOT3LnmwCaLrJ62FPcSJucZGvxzqZHmIzSTajg4SB
tlb84FcND6uxn4HWL1rXP5t4ORS0CfGsRJs/64Ji+Cx8QVCoFTt3ia3UypHirG3uF23oc61L7VTs
0i5OFfc5xFt00TUuJxAaG7OyeoT/bvg8N/gG/eKVAuBFalGcSi+vaR6/MOLvIfyjoOmXGFMqygJB
kj2stTjW+o06mn23jVMKojaxP406H19zgqS37qxExyzWunuCddU1MeCbytq7tr3KnWUm1hVPWdIp
yENU43NA2eLqk3qMlV7xSEVkpMP46xBjqPFkGVxbanXBAOR+au52nhvgDQtyd/n7TC3AmB30B6yk
pnd/ThO8C21MzNhHsdZXKoMNf7LcT8fNikO3FCFtEV67kNmhk9QU5JinpRIjQJToNNzv0AnWByXq
Xya+J+DzJEBA4Zyr7Z1ziEdfOZFU8kx8MbLKNKXa4plG17YL0S643d6cS+1QKI5nL0d/fk1hqr6y
9KI/ygGupZlr0Nvhz6LJV4wKhwjnKTiQpkvW8lnjFrlzqRb5mLDr21AmLawHnMBU0jdpjUhmxd6r
KELwzI7p59QezToTHqdGfHCDztkh32WZYDbZgZkJVJM8/l6iZ3+pe5sjZfLuyZ2MLdfk0tQnqRWR
z/8AdgwIK7poEvAfxzVWQe7BqOICFttk9xKx3DMmwDo57WNN8PEwZDkMsb94jevzn82Sg7srJ4tY
6xhqCZzB6WZrLat+VtyfLlQvIZUtfZkWe0S/OZBME3xqP8JHZGH8MDWuJx2FIstWNlQbjTo1MzZa
k9pv9z8bxz7xJsOwk8Mth5biseqqj4Tk6QtMrUSzgCLqaFIO+fK/JEWAZ01uNp+ghw75NLLOUQo7
fspVUlCUYayeS1LeRJw9wDyifU0MSLau/YpoMaPYOXVr7fm6Ie00wc7uUDwylPrRxa3w0o4ZCmfo
kxp8yDJM4u25F2krznVj0xVgh5dQR2LE7CLf3RtqUkk/pIV2jGusYuOsl0/UpNu6cHtc0QETxWUa
EqCc3ZEWcpCCmCJsBCRPu/Ma4zpri0w8tjAZtv0LDU6e8MJd7ObRinAcEIZkCFB7O+Z2SJi93rVd
hICslSYicDGZ97+niulEI5iQJbh9BFaE7XQdYa2+xlG2g0SdnSJHBXLgM2dE21xDUpwIOhoJm87D
mqD5JYWLUGfZI2uRYa3aKZ/OE2jNe0B7pdbj/eYQ5Ma4nxa7gQXZ5ECIVLiW/lrpuU237ogbLXOM
CpKqWZzSsHgO/HFbwXE/SXtPKkgeL8NYBezIas4lD+SiLXzk/mrjET74y3MjtJvxhLbhrSMEC8Ih
in2bsGLY/8EEwWz+TV0RTe+f75/Afa4ocEqu7uPxUdNPtHSqc+b3002Owu0i2AvUdJ2mJ0fZAbQs
i6/YoaEH53qn0wim22SUyVoeS2+c3UUPY6tbw8omJ+vO5KoDfzoMdobDfuyqgwNi/FlMSn2gHxWh
XLL2CbKjDzMO91pd17+WHXCxDu68/0c39tB6PHUu7U3X04tbsWYKd0X8mmLNRwWBiFbLymLlK/M+
cxP1zfWNnRMF4gfTpm8TWrzTvY2vBCId13kVfCky9Ykb8nwyGSF6OTSyr0o4rC39pZwrWn61W67S
UeywfPV7pxDtUesRsN878Ej5z7YVulvHD7OjXNSI3tdOiqaRP4yxqmht6xVjSnchWw1Zwgw2+p7A
3ZsOqzWp5gC61v9L/wdt6LKs/Gux7biOsVDfUIdaqrDlz/9SbDc9EetjHvmH+7+XFMvnEs1YR/us
PZKpFm7Nxo5XY54aaJ2yBGSi/SMzzemLinZjq87UjvIwS9WHwWyTBzhrqudOenaT6JjBhuAZzF2N
BG78zMxyOMqJQYmPY5c1YU6NRkwQXb0exl0bEuCZb6Q+tNeix1H02SVBaPg4G8paMujMzs2e68Zr
ghDvBv0cEv5YjbZ9WD+KBlVZlP6EpasfGwPIdGOE7bE1HcvrEWNuEocAq3wkDjcK9A5MK1AKV60Z
ToYjUyvZiS/6XqymFllwx6Nno/gtJ4FdhAcMZcVaXoulmhErS4hJny5JuguqE5FjdBcEJYYuvNj1
F1saqSV64yItTwFb2Q4NlULLTJJrl9l21JjfHNX8Qn2k72FzTl+0wt6VLdq4Hv+NZszzQdeGcl+D
+15gxvGGVlhK8u78hktDPPlK+CUEFgQYU/cb784hZdhoeu0YD0Q02IMHcsh8kORluWGkwPy7nQ5S
uA0wLVq5QWTtgrrMEV77vyT9DO9gtOozPz1IIhrLrtoTWsRzxmHG3ttDdWgY8FpgUNAaVkrg6VVU
ktBG28kSM5p+2YCKqv6s618IQBwv2bKJWkJ2qm4Ji+zLBE3NMm0yw85HU5E8yqM/G2GQLA13piqu
zlyc4k5zVylQ2mbTmuaLpcwzD0bnoglGwLM1G0+6phytRVjR6LuitdrrgBh2BXgT1KoF2rk0dPea
V3F2dYzjJMz4elek0Byi6JmMJzfx00cjnbVnM253uku8gwsGeVvOur358xlKxizixWrTlKghCL3l
RMzzdnv3ULKObrz73+y0lUpIVgoAxLL75zZVkfAM9XzAzRYoZH7UCyArV6RTVBBrY57jysxvWUkC
lgU3wlL81f38cpgv7NSmbB/0vPoqBXC5Od+P5PJJ/iw1XzXjnCvuS09Q2Q+aYye9zZ0vgWsgILDV
cNXYmfYQabhGFs9r7tbO3iaPBQ1r9yAX6pOr0u0ee8OTh35NWSgPme18yeLOelIc2Oh2Yb/y1TT7
tCKyXWvzkJGpRajbg0Rr+1b30yZI5zWmAbHlFOXOO5nu2u0XH2inRDDL0bYwVeZSafHapawcZDnC
chWUGL30aQIcSc17k5vWqAmzmMMQzzJzsG4skZ7KKWEcEkwhLTE0zRbJj5M13EUw/aztNvTfA0Mz
TqGNY9K0pvwiaG3cCVlVgUKLZ6OEZNEf9TeqhVHbwEDmZWXUnTLK/Stq1Nepi28BPsxPDSh0vtSS
Td68IAp23n2KyqngvC9tMkbaXhQrxBXYXxvKi/tsVEzN7f4MpYMwBWIAp9d+YAAxqk8cyjbR1Lt0
HqsLscaIb5Y9d3nNjqhr0OmW+HrMATGmXV3+/DIxjsnO1f7y+39+wRIFEJ0lu27sNkpmo8st3era
Zon9SC7AW7GoMWu8dovC2d733dyv28J2j4Zr4ZohMcGMFX3lOo5yCwxIgG0cKF4bVspZRxa1Gqnr
1ipPAVSEqX9Jg3Zay0yENMr3RH6IXVJm9b5oG2KaLf/nBIqlg1D03YoilHw+2nWkQf0dlxyN5Q88
XBlLnxXRY+1PXf2Ex5X88MMc3yOJhc9MjMJ1NfqPZtXEH1nzLjMPjBokcB0U6b6bwqPVl91Wzsbb
BW+pgjPLVMxe8jtoY7yNvZ+O+9LUv9uksYP2WBp/VUyYsoqGOx4V9aonRXxAN9jsY7XSbm7E+2o7
QmFpPIcbY3E/IKd5pNafDpmt5A9yU1nddKYAwTlVWRhx6UWPgO3GipFTIs7jWBsPc5LGXEamheuo
KB90EW/dkJn12rIr5ZK0qLZ2NZb60nyXfzgRMXrvZTNljX7IdIGEMvHuX6ozDQ6jeRJoUoWAnLZD
lKHjByUwqRc7xPflMaQnvLmbb1IHAf9g6md029ZbGsartDPi59x0nwLmW5tIg/co9/JsVh8nlmgK
kWVI2cqJRcpE+xXL/cmkzVSt5HGW5bFnW4RRy3/h11hAvPbrYlpbEmAaLkmKPoJZur7kJPQ9RO/W
1C5ShaU2aJKD2fxhuDhXCWKbngc6NV1n/3AtvPHxlNYP90fZEIiY5UFUHDJYchs5fMYKAjSvNR/v
yr85U5gozdCLDEV9bkvWw6PjFicIhnQjNCLrWAV/dao0egys8NILs8D1p45P6WycolAMr0pOQbgd
cJpyq0xXSuUa7zZf6Tkmi3mli8p8byeC4Kg5aU8vBrScgRDRXvVnrZrh2Qya/OzDUPay2XRfCC4j
zzpPy73eR40308be2EaaHKWhqcJRPyN8WylmVr4MafaOUKr9VIaCTFEV6rzBYlb5lXDSPk8VBAgB
r2aH3vN1rgEW3M2mAfJPTY169Jxm9IWgBW9i6PUSzMqElDlc2qsRibWasp1He9way6E224cOWPl6
mLMXWCe46kcidXqK4tLC6h+65OpOhd4dQ7g+j+hIfllZt7JcbpebrsR8Z4wY8GPSnWhS1eO+KhN/
j7sjON2/iNSwSWJ1TM+NTXVl2HXCnF/LDWwuarfOVHAgoxojShRt+RzP/YtZduO7UP1jq+uks6Eg
qCu4RbMDKUne1+9ps66gg8xUcGNPQntFxDtetDQzCPk00LgKKkxpSjInWNJILHs64Jo3B+6vjBXm
TbhRQZ4D6dqR6XZXJ104uExWN8DF7GNgAKUnuiK+EFtavI0TuiGipyBRqWJnAP1dwezpb45mDHt0
Hj41bmdfxTi6a7M2/Tuqtscpib1T/eL6cbsXatUhbQAyG2iQ+Ay1m3ZFSZCOfIfyMHYZEshykPYP
kPZy2zD926azbrzXJt7sIDOVS2eiG0CRfxwK47s6Tc5jGevRJRcgbkjQmr6C1bwJNJknKeXNhgjp
Xd931fF+7dCKFDtY+yM07mgrBdW0l8mgqv15a/ilerNjTHoAo9qnSY0xtjBm3N/9J8trzb4nz/JJ
vlAkhdjbEQNoZRbuBREV690lwYtbUn5zFOF6edsS3p53i1rMV8+t79dHSBkgL40ue6mTqnyKevV+
pNAqc4klTTyrrbZyUS9Ulf6KVSmbpE0tgkgHDLfTuJ3qwlxPGlolCEjp0S5gTViOju634O05aUuW
YCTSb02BXbXHGASVlpDMGjqWW/nui47C09OqIcddyLk9OywLMoioNLuR0Cx7YdL83os1YIt1DpGo
LMKPtFSmB/40PoM0+wh6QzkFo7Fn3ACNGUvC80geCfaf2X2WrwUjyat3rK/aGwiDDMHfFHRFsA4G
pIxs+tVYxshnopS9Ziw36AajBxw+Bli0r0oN9mY2y4KUZDV7bdzw2ixhtIJR2dp07dEL+7Hiib8Q
zaKsVjeYJnWvWLwTkErX42Aunp2qeepyMnSWl4U6gdBDe77q26jZ6g3otCkJCBPvjPQ2VVNyYiQz
sExxhg8jjGkZ8uj/x2+YBm8sh/+u9tnXKMUnMUXaJ6JEax1Gmn2RGwB0FmwLfiBQPwzCzcAWpnjI
BC2criuHR6NwkIYWHdlLS7lkFk6NJxQYzWwl/iUS40m28CAZwHxAm73CMEaJZIViJ88yeb7xNogQ
GhqSA0S8J4u7OQzqWMIJmFLQN5P/JW3qa1fF38bRHJ81hWyeUim1l7LrJk+b5/zScBc8EoI77gb/
LVUeJO6qb0t8BJrDM9u/4Ky7pJOSvGhIYyjg5GaI3FTKO0jXGSr+r7SRKjdVkCbZ3BW5DORGd/WU
f2cRrxnKPG5Vaww9d2kmJcvlnSrDm63R76sMW1kpg9C9qFssErVl3MhMbb1o2QuW1+SefC2o5+EK
VGQzZQBv5epGrnNcBA4H+Zpc44QVQZWG7ud70hx4hldTf3P7KqCVDPSCRpL62kX1FyQE8Y+uTG+D
ZZq4sVr9JCGJrYJ/ARz2Naq1dNMYVgwe0XlCGTe/scTOt6ApCAupB+1qMbtDzV3b37u3SsMDmjn+
fCC0Nb+12dzufJVm9H2oFL+Hqeu/2hrPDprGd/tyos3+3vejmHQWYqXQgQTdyqVJeNau7bjQXwPA
xf6ysckZ6FZOLP6PsPPcbRzbuu0TEWAOfyUqy5JT2a76Q1RkztxMT38HN+t0NepcnA9oEKRkd9ky
ucNac47Jppm6y95JY/o7VUA50XCfmty7SQMEiUmMPKqWAVsAZmUPQvtMaec5xRL7HA65TY+S0b3q
Qw0rJwHovSMa6IOgf4OU+r0UdD/IY6Np5aORAQFY1NztIMzzlAFPrLCII6dAJe1mkEnZg/7SAmXf
NqX1C371HpGxSaRddEjd0AapNw/XJGatH9ksEuoADW+t6HABNTf6lhfjU668GINDpE0g3GfhTZcU
W8tH2WQk7aozSrlCiT8IAyBCzFmkzeZApV/VIX1GZbuZRVG+Ak8s9lFeGhclaKerTjTTTlUepyqO
r66iGU9NOHyagPaVZOTsu6YuHwg3a4QvTxsC1E5ZbyI1Jv5XLtwoZeZv+PPuDg38n60Z7G2cmV+p
27bbpLo7S/6nXuYxhb+8fIjS2PFVU9Meq7I6a5A+jqoyEu+7iCTshuy5KoiO1UiNwekj5UuSwAGq
tORHvwASYQUWz4mJG85hnXegwdjflIrtUxG4H0qZZ0jKEVRatg3dM5qJCqKp8IeYanSAC2ewzYeA
m++mqNF+luC7xUEivSPumDBwBjWgpFY85zM2gRwDJV6NkZtp0Q9EmQviKq2L2zCwYGOFs7RcTPup
Y49ECCUG5mWPpC57JB5p6yXO++NMgT5O0/ZNI4T7lHSCUtSyyq2H8F+va0n2c8jsV00W71bN0yKD
kmc6ISxZUj0A+vxZIGo+5HlgHoTufPypv7qxurFKr36n3uXrmZa+Y+GpSDzWjF0+qsPWobqyN+lz
lX5n9D+hrBFs4WiXUDHfZC5FnBsBvbTqO+OtuKMNNddIi3Cw6g1eENzNohMn6VVsg9TETB2UO3kp
D13iN+SnPdeLbSOxAmP9Arq4wg9Db6CQu3TbQ7VHQzfiKJaUrcpJtIfAPnYJan9movRhzIe9lP07
GXrWKprfIEyUyd1W8++E44YH4ObptcLQcM1JZ74WsHsPtTbDazPSfanQ5GgDB32YldRMd4unZALQ
F8z6pSn7RbtdIwuUp0YYlRdt2kTBi3TMTAUiCIeg5GcWXcYhrZHHrDtxFkb6DiFUv1XUNvjS2MpB
Sn5ir76lpdsfgow1mYSAAbXFHk0I0T5faNqsyO925gL6V7TyaI0azaRcDHepH6rLiZxA1TuwUSC7
ZTl4rGH2pmMI2uwQJeRrkAu7y7q+nSflRxTVbxgpDMZKl7ZDx/ZYXoInFWR/TlTwI+U6LjX9rBUw
oCQlmD0p/2qovYLG8r6NhbGe9P85Wd6KLLYamWV/+f9/XRRXwWciTqEkJjeKPPaPubGeRiIx3s1a
NLumSNurkoExbkUAccLOiw9NZLch4sExEevc+8XrQH+tPOeq2X9k2TFbniyNNIpjnoN9VlAjkyr8
jrGx8rsWqWMnqup9SPPPleKBH+3VZkeYRnUYzDfpg4qH2LpKzqW8TFi9IS1XWUZDc2+rqr9o1Uvv
ZsAmI9ND4laE6Qjnk3YVFMkRtFm4cXV9I+PN5EHg5DgHnc2UvZjAplm4lwL5Pmhc7KJeOE6gSsd6
dSFV5rF3UVGZrfsoLTcQPXSMPuEja6vJ79nQXQCHhaRDxoI12GA+0xw9yDlU8oUdVCp1ODbk1EIj
HKthOBuL6hmpv/HZgxUp2QBjT6ibK4ri6gmE0N3iHm/pXVL3Yg3WgUWL4n64TnWp+GYUvsbLdq1x
3F9G2rmLuazwNTXIgJ20vd/1woE4UarkikXh1gNqBsPEy5+xEZYs4O7UIbzdX2dRFwbra4k8011a
a9rcHkVnXuT9Z/atgpNnZuWx3J0I4I40r77YtVd95Z9g7Uxtp7XNe2ynDlOXfSxEZmyLCKtsQjTJ
+9DQ/WN16T3MnVa+ExK/oeUcvhYCHlvPOnYeMwshEnKH0H1GNx/4aLCJ/WX/SKeejr81uMFlcjMF
VYa5BFIoZ9CklEbMEPFjVF0lBtMg28PPCy/ZzWlDXLrnNnRkQ9zGf64Tqy2RwZtAa+aXro/rR/n3
iTS1Oqxb2HZEAhf059C2hp/LSRtbozxBLRlca9zdGxYVXkvb3WN/X5FvlANzRuxxolXQPsjZKQ0Q
aWWW4foSfZNPcbYLbDXze4WmI4gh8TNo0w3jT/s9J+YPfmzlPPWwcg4m4qyTUaEAG4rW2E6pGh6G
XlP3mWH+mlXV+NKOzq8Bz9B6Ehfo1+LmMZzBL0QlHRtZ1LWLn4PVBW89dtRrFxb42ZZar9cGpNsU
CJTdDG3JoqIBkPNbSiMv3fEeeuq+Cur0pAU90WGRYvZ+olThroC4tygNkBIue/Xsn8tgyvqnSQQ7
2VGwJne+FDMOg1hrDD8XBooIMSMg8IqtbnXGJwhP7Yu8igg1TgtvCWoKs/EJjGrxElReBdlLA8JY
GfWpoma/M2NiDpaRXlcivC2zGawHeZlgQD1lsn7mev0vxIBPs+uSZqgl7ZMUueiH1Agxis/599im
h2gS0/zoFAi7pKsD8368Hfq2ZfY0iv3KGFIwPWMFDLRTNZG5O+me+4DTfkZsFVH5XCgPet5d+rxi
rRHSXF9+PAUpNfaKGSrtPz+ofMMrn6w6KB8k1W71f1e1trVJFNpJbt+q95JdrwR7ZttEk/jZJGrp
h0p/c1TdOcwJ0S3Q/lECeOThkUjG08EG6t+0N003E/Jts1ujjYu6seh3a9Kt3olPRcUWcv2gbGDl
m7hQUL5GpNyl9EcfZEaIZ/TVNpa6gKwxXrANWrscrhy3Ny6owhAvAtbqV3ZPCQ0TzbgF6PeIS8Pc
GfcAE7q+Nm+4177ZikieZ9IvruVsw0EEpXigHTf4kqqE2+rimpWLE+A/jKXOCJ1zHtnwWlBiTtJG
RXDQTFk6sS+WY1o7LelItyaFst1XH+sto2UKeWrLmJ4QI7JrajrxK4Gp1bR0V6pAy+SN0FAo6JTG
PPVhVVjXNnapF4f5sXa6u2gC8yx7DOPSWZi9aADso7dH2WjgU2JdZ+r1Vsx8YCxJhC//RQ172wNT
x0EuptW0r8BqBdO6zJavyUNLvffBc7z0ko8YfQP7RNhb+wDAlNFJt5Bwk18QRcV3tQp+zInrMDZp
7+uA1GGr+GagzAlnw/suBrvbGCI2ECNl065L5+wI7eTkzQHbDGGXO00tdlNkNq+BbWdHjaiMQ0jo
x6vVGB/y/qdJ+9Vsp4A6e6ZeRb2siRTV2MaS396oyZGcqfIexQQzJppZ7LwgePHoz3wKRCUOoxdo
xzijYqsRzLcJdJF+IX9qPxGaKf//XR6i8rLq8bFSqa9RETN2SmXEn5evUKcZLW2aPfMxeT6UPXHW
Sfn4ZEzj2UByR+BKq6/oBCmWQfnHFI/RJMISO7xUZagdc1MtPmxmSYlLL1W32PNwn4Q6aPuJTfGz
4cRIjxJruP8uRdNiZvDojvLni1IipWDJT9dGr4mmXSrcA6x4pfSqU2xlfpI0uAwiMjpDTEY1vYWz
XVPcTmgGo8tIx1r5NtfDz5542Lcp9ppd2yB7E/OiCcu6+CSXAcmoB2yX1WmbZZO7A5GBe8xMtcY3
VbU+1DXCmXBBWOqibS51Xld7MpqLrbSoQgOod7TZ2GdCB39HhzsCAF0J+y5P6dYNrTcgyCNc8rZ6
Zar82ipe95QJ9cNaOLetlWFO7BeQkEtyYUW5osq9r1K6n8TdQaCZfR+QSEoLCsK48YRWwiDbLLNx
9mZDv7V6kgn0IDhBco0OhOoNh34Kso10iNd1ZyK3G55gdYMIZt3OE6Gp6aE2h+Y1FjYhXfpdOF64
jZQM18bkjB9VqR3YVGa3LJvjbWV16Qp5JcY3fZCXE8Dii6jjZsvAH+6sQK3PMwio7bxEtUV6mRy6
0NB9gPTBVvZd7Oz6ew0dpc2DpZXevQaFci/isj4YoHc3zvKafMPISFhQ2Q+tXZe6NuqdAwYL97Gx
l75Z5s/2yWgoIS4GJy9JwvP6fx9NtffL0PuSxK7+dTlpRbeeqIOVfIAagb5T7vXF+j+LPH9erqy5
0xFLp3g5ougxYD7etDVIBadegEryuhE4yJM+30UAbl9I4goeiW/ZumiDDusSn+q1cyv7V3sGjqMt
g6XcQwRa2xzTsajRTQXaPRu6Wfw0vZo/ldwPltgBd7mteBtbK57COSxPLJfFvOkWGiQtEIcEKzPd
JcTSbLu6ae9NqBnHlRZsiT0OLkZvjTwYaKeaD3c+fZavEdbcbexU6KeQNIVHKiLPeMbgz0k/sVPN
8I3MlLRpa9yBPhL3gejEPQDJfj1rlrM0MJn7ut58G5vxltNW/sR4Jo5IRZMDZsX5bf3c6bZ9dYgb
jRZ+iG1VzgNZvRW9R/gh+TgpuL1g8usmgqOAQHIQkIULawgB8YIFAUn3HyzIrDxHBdxZ+boxm+XR
GXO9/qbCSt3btBLYSj7LTnxiVpe27guqKFilo4XgrMwcrLJTHhrycB3sts/ywLLR22asJ1D58FqX
FbhjTGuhTrIIqIvhe4Ghin2pZgGpZYytMzH6q1w/Y9bg+8VljYmk24NQMnU2DdjVNTXyff1bEPtg
Hv7UBBimHX+aOmLT1ddkhqKbRJC852HApR3pQ3uPqrmllU93Z6kZJmmp76IsoTi5nJW5wCvtdsdk
SLgXchg6tCIIl6jMbBF/GvaB0GbtQcLzITNQxAIOrE4EUC+bebmH75wYVYGlnUC9zocWz+6mWW4g
kwTds5Yo351FtO0qm7axmh8s1RWiMZOSSKA0IeEcQBnOp2br2j1GYMuwXibLCDbrb0u1g4ZIMR90
NXevfwDcpSAsxYFkyj6q7F6NqTvIMaXR0e4qTpnuVn871mPCE+lvIKWFpxHkRrUnaDKmgDxi/Y9q
zPP4/1dL06DQfQlkMd0w3eH4+1nX+F+QZlY/uF7jbIulWJfa9s5zY3Q3dpEc2F4emzaetyusuS2U
4oSG/N1LB5XM2Wjcyf5tayaMAbGZb9ZYldbRwmsPpSXpWBE3GdEl6xuYiW5TE1knqeAjsb05jUq5
w5n3UVOYe6xSBVRWG9xKtYUr0Zkh0Tf94oizCDphB/gg5Sh2ZwTA8Zhmw6SYDkhH863UiOoWbR0k
SGBP8G4T1Twad3kGF3U6LWysTeHVv3qz1z+pU6o/LAwreprxdf2c2vqV4lB/ROZsPE0BUni6bNaP
ndt2v9bPTC0/zwvhBNIAS311oBRBWcVD/LazTS8/xkt1nP1FfhzJLt7IS9xI+7XprQpGscqOffkn
tVi9bjWhtxj3u+XMpVY7zJOLKBpS1BbGzVZt519prVYP5Cg05A/EVBVFhYqxmt+9ESFv2iTCT3OS
JRm6nTOfafeMIn+8I07eRQTL3NYOn11g32kM9RotxI1Uq7Vr2SvjJam+JYH1XARGD+WbHawS4l+l
ULHUJhGYrECHzqq9s7M0C9yFFxcQbH9G6XHolt6/7NznPKBrR4jklm3SwkXAgNJe5VlYTe01Wl4D
xvT7TL6WpF6wXZsk2mxH6+/mpWDS+4QW56RRwirN6iiQzN4GWo27rKodJiwiV4NWsT/jFH01i1HF
iP3aVZnykjHibzuFpqfQs3cjDxmMpK0vCkfYCMSAmF1h3oRZQtxPbXYJy2uuOgWHCOLDRr5rEb5y
pca4FUQc6HAvWoYWuVM4N0J4y4+nqycRIHutnquFXzRH9vgaas/So9mOnbyQ77j9oG/suawBjhT5
wTS4NBbjL2BuxrAyhGcjeyiWOaRPdqYUh2iqx51ZqzQceoXGoQZ2CoB2/xarREpHDvlj8t3OG4tN
Be72YS4K8ZaYcC6zyH0MusZC/efprG1iitkKKwYlgwbaBekvFQXc2yrWhOqwx2PJNrPv550KrAFm
rXgtssm+qkzlexhaLnpm1MQkQKi9AgXI2oE88ujmdd5RY2H1POgUU52uvsurFvfgsQzJTBzzb+vy
QwnoKsRN9C1bSkS4a1GKqHpFvTF+b82sfQ9Tz/RtzYpvDf6PM2bxAd1TQERI3z6niGc3GdSCb1U8
bBuyVn9GqQfDB23Bkgb6B4cx5/XVIG9zTyrojzKw4HqG0G7EUklEYT9vFaM2dgTEaCezyn/8+e5J
b7+uWpN4KjvA0kZzJfMCtJmS9XDHbZaAymyED/LgdlH0MNWAp+0xSM6wCPRH3dL2VJNAqrn5fLeH
iEJDbX9i7TCd5SNS4aJr+uAmh8s4r23fAlTFoKXqwLrA8Enpb7a0g7OW2jO5V1uREuJVok73vQGq
VAjF4zUQ6XR2aPKxuqnzV5hwkzKmjzb6nq2r46SZImN8lIdaQ7dDrHi4ETajho7pcefgtkT7v0vV
WbtNDPGbhB0RTqI0Jzqr6ECSO6hNYz2JP5lihsqNIOkHmgaMEGF4HZTa8Z2KzKQ+zWmnLDNNmyqP
ddz1T143lGQOQ3NisqjIUww7X6aGEFt6z/MmfZWvZ8vruTL1pyLUnF3mxfN+MvrohKXNfDWq8qUd
xvgbyCBgkqZz6dAgy7ZlHJQ0PEttbWLmBSkHcuO8bn1KHp6rphni0hbFG3whSPL/HKie/r5kA1DW
2M5Js7dyNI1FAB9Ngj7bflNG6H4nQiia33VzewDW1icJFTskfsep8OJtjJKRObGklKlzWy/D/TrI
j9a2HxB3yqFVDrLDi2PNPRMhXE3DbKP9H4TMInM8UkMqWMkQLJUlQUvdH2cL6TyANW29f5CDx59L
+S7Bjr/f1acCeE4f0YDVOqoYcfgugiq/NRWAXspZ4TuQ3fTUV0AB5Lt9VlQ7Zbis2mecD8DDY+t3
QUwazAolNHHNTvxMHgz6sLOuVmm1d60qf80GOhcBgWufVx6kgGV1/qeeYTFnbIxWH45ubRNGYdiE
TuDweYIpws6cCpq8IkjgqC91MHlFre7oBT9jLRFX6fEiAy46edli700n46J7febLuc60KJeGyvgi
X6czBmG0VJ2LTuoj5amifqIEcJdZuXE7TuchmsBgLEm6Syz2LnFa3+xsvLg1Alx5gCDHz88PPRtB
d5MvxYiy/F4LwkPmeRtnIdoi022RHTGs1HXZPLom7C4CcZSN2yiN3e0GIn8YHfBrp0aq7OtagEhC
UzP4lmD+qIqXCDvlaXRCaxPWIA/ySRQ4HQzYoJKLpCWWik2geDahU5xdRN1neRYGG9xy031wK8Ks
Fv0LybywARgKbxpJbfeu6sQm45d6Ne36UizP4di5n4k2Th4rPXcRPYH94ya9VFHebUXiNFdDy218
h275Hteju4/h8O5ls0Ip+3wb5j0NRx3KQZHE7cFlGHlIme83Gg1kWg/s2dAL9zS7ahrRpuXPEtsY
6XZ7YpdLuRKew8VeCtjyUh4Cz944byllbst6IAL196NiDVD/yIwo4TPZX8tKUVmyV+bZK5ldlG40
Nuv0FKRudsM2Vl9SLHk8nkgNc9bFlhc/qHF3ti3zuwxBMto+3jRxW/lmMn60Q51/Z4//1VIoxK33
++9VTENVMFj2OFKtbzp1cSSSqYdtZ33/3yZXTSJH/+U2cDzNcHRPRQKCkZfV/V+8iXq0uo7/uXMR
OZlwYtlUSNHApDCngIia6b4mIB9FHJFzZ/cphEUnBFS3mIpJT39dq36eMf5MVDM+QsjEdWLX6mtc
0/2yPDwdZIW0CGZ6XC5rv07u4uJaQ+ifxl+woQNjXTZ2spnnRGCIlm+KFodCK0lsvUuiAb7o/LUu
1QrshRguUsUEJCFkNmnnXZOr38s+dE4hgHGfJx/Ut9xGLwebjMidMXqF31Sl89jYgfOYdZvKBhYJ
jxYJvDbV7+g0vLP8AnucncckVt+J0xghmaukgSWAzF5MHKP4cc8j/fkprMkL/cedI88UUK3rEjyZ
Oj9a9n/hmJX35l9hY6qjf1s5gLUVfWak+ncgMqEEJRpBrF/CDtE8tyjWZpn0YKjDS2IDXppVVGV1
HT/Jg8HM7ndWBMmssZ/0WKQfURb8nJpG+TqNMTCYhs7nSLh72B3C5WTiFdSN3S2fnGkjbSEWZKC8
1aqb1F2nrCr8lVJKFtudWDQ0GRnihXNBjPN6ac1QewzbeOrLvNmSRy5uja5Ft8LWWY+iKf4W3My5
fi6IoLhWS/GCrZN7h1OwlVf2UsAwEwPBooMBS9e+Sv2MVM2IOY2P9oIMk6+xkCReWkKdQk23dk1y
MSfNehvnfgCzl0EeWIQ8dif67f/xeFgLKORfjwccMN2GfIFMw2G77PzNJDZYI7UjSoAz2QXDSR1j
84JtZCuDuGN3LLd5LUxmTNwupKilvsuqbr0EjKucw6kqNoqg+tm1n6R2n4u8CdtP+ZveKu1DInFJ
ApVun3w4+KMPNvXX67/0g27k7kezq5+NtHx0sV0/6UaTvwjML0o6oohCMq/onnk0vN66qQQP+UEf
DZ9UHk5aS8HwHRo/gSY2khPBnyrS6Wfjmg0upRnE+xnJ592yIvy7Rau9GMvZqBTVtrF7d1sP9tvK
gaTy12ZV8bktcouq2bQdTaFeNcf1Th6K0pXsGajBO/vRjs5/2z6l0xw+9oB/MTDfUQw3KJUNeGWL
D14aOOXBEyxKrTq5JsvDogTuOZvDfn1chs6hjLGAtcUYnHWjz/28xODwmTXkgw7e0S/CwNiuljIZ
AroWc9IAbJo1hOfUzrMdNCl2f/+Em4Xx8stGzpNWYHALNURdZ7LCF+V2FO0HJTp7FTuR0VSSZzrA
4T7QxOzHsZo8y4PVCbEps3w+9Up2GA3q4LQSEPu1U3bFvJhRfdzq8B4u85gX0FDVAN9Ohwq96NTn
xixfba8yP4ejEu/YLBinMqxUjAXjuDaQZBdpVhkGhEVlQV7Kg0iRHqwcYmzaykE+K9D8NfxgpDGa
gkVNo3exr5TUdMbBehhwBd6kw7OFq42I1t0M2pA+xLmmMQTY6cMQ+ChS0n09VuknbJk/ZUm6aJwd
inXxf5jb/iusmKeJtorrqKrjgcHy/iIqTMjYeFU1z3WfQx2gNmuR1rzHwCdWZ4uwK2Wv6OHvyxAj
eoSAbDA650IH+SjvBXmjyKH1n9epHR9Dm6j3IidxPoE/8hAth8ykDsvtqo0PPeW45aXZ6n8JF3Og
HIEikxwTw0ye5KAkD+aoI82LkAvKS6VKlIf/PazYf/N0XKZcnH+aY6mOaWt/kyWIe3UqZSBI3Q5g
3Ve1FYPPwANrdO2jLtD8bOCpEG1UjppzwTATPXjLIWPBdgogxhQZU8M0D3yhyND32gqdEWdRd8kH
L4+qic1Zhxy1pEeXe87VNghNGFNjQT6SczAS1MUIX4+HptM0nNfjtF313stlt1xGJjVBVbGanVq7
hh81E3jo5YwEp/i5jeHkQkh6rIhbg1TDstGlwfmoztEugHazG2V6GOV0cysgBFypx5gM1vgRdBYF
aJxxq2Rz+yMw8P5nTiWOeZ3TjxhIGA0d28RQpke3qBTjpltseNT5FERj07D733+Lv0Z4krOBsuGz
tFSDcihgqL/uybDB3OXkCJGNfeV0L4mi9S9q61oXgohKGow9cIjGWhxRgpBWWmtbec2UPGxaw75R
cmLJLJ3PwtnpMLDvaZvuG6110aRg7pW+X/jgfhAU36IyKl+LEYoWcQA/2RVTaFPH745OAme/JFp3
UwokVNCiUav+ZcgxYsdLm5yNH/aJ/IuaUMu2rYX1ohr6CzjnZ8UOlE92zw5KokDlzl/WAAb8PGip
6uwgd2nNhHWmTxXtZCEbHxrDO8qxIXIyoooz7g15mVGfutfv//tjlh/jn4l0+ZhtF62jpnmOzqf9
9zoTL2DlmRQ0zyttMW0sfVvTGHyH+/EhaSQtOzbKaeLLWvZOq3mLgMjx3WSyFynR7zOzsp6iIH6v
ZH+jhqvtuyrlFMX65fZNdraW0V6YYNsi3Fa7hKZ+afddRFNM/X2GrHgBLTK2qCVjoADKv0WVFe/w
NKpfrDHYdMviHDM3PcHaxaTVZ8BxzWaLJAg/An/yZ2EH7vNczghrMdaMloEtxDSuqcuNQRc2dLZ8
vqFPvIR6CAds7YqdveZ2MS67NNKXxkmFXZvgBac4habdR8KZIUedw42GpOMyhghp2ERVmxlyxBbQ
fPpUzYN71PUiOrYWvoYS6aT/p7BU9dkvy3T706C0JR2avMKWneB56pwAvbv61ihleI0yDRQDG7O9
GuLMIFEHpIrVKRcnrd7UsRx2udcab3mqHAerqBEAecPGdlJvYzXcNZZW4Z7UteAqmibysS94X//3
nUKkwn8x8EweSQ9Dh25AcFPdv+Jx2m6cmGOV8NTatPe1sfZei8Bz96LBn6BmhvcaO613YjKhHL28
iyN2egjz4Kt8E3yu/VSLdP1O+QUQETYzj8/e0sAvypfmssLOYxu39XtYxGC3b72zfBNb0+CDR9EP
8t0//7p8t6s072T2TEzCtbLjPAhvG1Xp8Jw5x1QDaMHiiQZsj8tvP41a8ULzub0nYXXMVAAB8iVd
uCkBPo5zlJeVPs3XtAk+5JU8DH2WUZlv8kugd+WLE+K/aMjd3sh3R4FDRpTFzRH2S6zD2ZFGJFPJ
SUZRaVwVbCAZvyrzBfi47XMTmbs+V7SjlXjOZYgKnegEzhDYLkG3uXtRG0M7mn1ysjstsM+a4WWP
idrah0gQKi25JJhqFBblboXRX0WQV6s6AV4LuLguR9zUtLlOcq9ba95TT8LiSUg2Jz/bxo4T0lOW
Sx6Zbd+Wyoc5fLWcYPjqJi3zCstBnvhmOpe181YHYXuRWiGp7Gj1FjXjPVygZDqOgI0cogHhHmu7
0PzcnrV3qB0oqxlWVSMBM1BO32IKXNsMAtimDCJjXbXLpbs8GBgT6G2RrEShpEIC6JFKvXTr867N
DiGsr+vk6bs8D1F6Zd5ZsLn7ovai2DpZkGLU6yGmTg4yc8p8u94952llOb6utSYlYog4bRDZvum0
b4UNxa9Q8X2GRfDvM6Uf/uu1f30d0BXR0l6buqL4FOe+3EFUEVL7lZ5n2/GltdvUL03c/1kIgI86
1kCQnuXdWuZS0ndVlgDNiMkSsPetWQ5aMnBzlwCSRqS+G5W036d5iBaQEa4/KZzWK3rzoCs+SsfN
fSlV6zIXg7pqvAD8zO7FVJ/WDC86gdvAsCAaalZ9LY26fjfCF0k/UpXwa8J811RuvBeJrvlJh0EX
h07wwYeNVgqgJ9KT7USJ/9S6Anj4UBmfhnBSTjNsSO4S8C3FWCmnAp7pNpmaHytvEecX0fJ6Huyw
DVn3P2dhhQAei3ePV3JZXwol3eTqZJxrMi/Z36tXZSK3r2zrbN9nBnTlLqN/5BAQ3+bq17ZvycNm
+foZp2hvEZCVk6J9+qMSS0IH5qOgbuWW06WJsWLKsz8HlfLNSXG79SsGqET1xt7yuGDUbSL26q0F
c7QwcS16nQMXZE5C37VQE3Re5VstYXEyqjrqI9UPibA7NAtZlflLKd7nOKruXVl+T3O7fPdEEhH0
qI5+PUGAIcrH9Y0M8aRVoyUZk6n+7Doh9UmT7dPcut17qsPxWV6vSpK10K/6chnOvo2Ju32VF9kI
/xhZiAC9KklViUJzvIzzfLsKuYw+nNfrtHP6o0KxmemXAiML0nBjDHULuZHnHMbg53Uhm1Cf3FBC
Sw8wk7I3x4ufZq3KPrMmgFDgWXur4VmMlIWpLKLOvTXYR6X+Sx6qqWT34oXfpa9Q3slKUBV7EU4m
7vnlPk8tsz844aQ9K4VNIXiKv6UT3tEpSGBRwt+95BGtRoirv7PnElAjIMTFZU3r6G2/x/f6yj65
fdSC4B2ohLhZvOYjHzlIb0IFS+ZgJAQZ9/Ij1FVAn0nxOrZ0PlOF1RooMTyj1ovEYCrNa0RizvP6
SjrwG1Hv5DFRT5LvW0a0rOWtL+96YCXvqSDexMqQDshlDG3Hm9PX9pm9fHu3TGXflWguyM+o9gWF
WD8149+/zlTQ/emasxRhKQij/JlMEt/SvOKI6YE5nMFpL5WNITZP301r5wRE9ZBijv61nESxvZ7g
zVxP5FuE9zGkkZwwfDd7SlUSeCXxiqlIHcwqlb4JmrzZmT3OYF11oLu0wiNtWe/DvUU4nB+JdMDN
AgUiyeFaNZFLKVwPnrsmPtdkNHS17d6kSgu0enWexijcmL2jPsZlB44hzDazQ66h7MZjIaT3JndH
4PgfpXwBarcDw6pmNB8b68W29PBl8SDXir2F38O//Q//ogxt9zT2WDjVnIKZ9ag5eXo0sc1om17D
xAM5A+U3zzZNJYadpEniF6bO9ooL/rOy7HNWQNfyFZYK4dLIbbP+Ro4F3u5lOGN0XCDz9PD/GGMC
UYfbIWGpivn3K/pZ765bjQfrItUv8FKoo4RlvvMGi4gEJYB30AAcXD4wlQoE9c28OchLmjkkwwSZ
daMvgQQiKrKDmHetQL6fhiM7rIySAeY+LsuSeb1IbV++m7szIUQ42mmWpAf5a416kT2Oy4ZtDGeo
aB1STB1uoG2F5U+n3ZH6GfwcZtI6a81uPxWF8ZEljXGKyXaVN6RtztmpBzOxWUt6N2OJVJXnRVea
59Gjrbe+tVT7aL01u7JRtG1ezWdViB8mJZeTsXRvbI9pZFyqUkmxKdUJLVq4/Nc4+zgfxW7FmFgw
HcoFWkJvAvYy6vx6RNUSdAeLiuNOdm2QjnYHIs8jvJlsZJLevcuvkC/JLg9wz9/fYMdivraDZvfP
RYdLsEXZsbGCurkRXTjTSZtXfzy2V9NftJ47OR7WuRqdm1JHaKfo82teqizF0uqh8ZAc73VDV49y
HVFTqXsIg8eeYhB+gCU0O9Vt5wTxq0JLQ3siK6f6a2aSOe1WYJCcbEs+UUnGA/OUPKz4DGr3n7ok
M29zBM2uyowQ21TovaRpdcqjetyT225dhdNvqOEqX6w0DdjLIeasq/r/cXVey3FCa7d9IqpgkW+B
zt1St7J0Q8myTVjkDE//D9r77F11blSWgyx1A+sLc46pIDu7R85Donxvy+ZgaGN9uzf762f6lJFo
pdfmoTHL9AKfGqlhZ4IGQp5H7Dhb6X9drKs1WwMFdlWk1mZY8+mceLKejdZglcEqlCA/LLSWYl8j
rSD4k+mW7OpsMzWq+14nKD3WHAq7zBm4uy5ZBc1fVMz1VluaBnI91vvJid66dXJM0vLikejTXyfo
twGC6GrX5RpRlLAj7juC+7agK5j9VwtIq8psD/cvP5KHENmp+qsu4zUfs5bXwXbfYzxMuwRpxD/6
vkzRjxetMf6j749tyeGfGNKzSnX4rUaZ3xKSF3n5YBxxE7ffYT/brCNq8VyNGQIVtj+eWaGj+t/D
8G4iU9NKBuME+8RRgKfFiWF92z2+sFWAdf99ogrjYxEnNsc2e3BDts7BdXPrhrhizd4lfA3Ifz5X
zmrsZiWSxO5lgPp7YlJleQ04vXOSCYYSaor2x6lJI7BwAE7NfDXcsd/U4UwiwRqt1nWxezSn+vX+
GSmK/A2iII9SyYVXylg+De2kB2anpU9O+/+YScaClQ0BRCzT8lEtLJyDHOxCdbqdgTvF+1fAG4l2
0O+ZKMjCn0fyb6yI5/W/6o3P8qQjn+w+oHIS99KsdrX7CAqGU+uVs90dlUlbSYyY3ZTOJL2nG4Ja
l+nuDnOK50o5xZXYk9v5eB9Ak3C/QXWifKEiV/wW4CWHc3JdgGxvpsKNTtyO3YFJ6n9+tcCV4QFv
lbvFrX7dL/fCzbKHOpy8RlGg/ySufGxsIL+TiSTsH9Gnohu5pFEXPTfM/8ykUtB48XZGsi22pYOt
+f/7FeRMP7e0cLf6KE5WiOKwXcVG9w955LL/rIS2uxOQmz5MCaNIH4Gbvd1jIFSBoa0np3orxeC+
4hsPSsG8IErGv+svSiOe/kZy5nei6DD2+LNrc9ZQEZPLe/+Zej16cAT4Vi3u+4PRt1C3TDIfZzds
r/9g7kjFXLqQcvLxSU0/neZXq+EzmZl6hG5aXkVjZjwpnHlLaIfzKoT21gKC9RQYXcOTzTo7GFRt
uVlF/1KDR/7gMI53kUbeOzkM8R5rUHNe1BoV1V2T8t8Pwqk9Hf3HoiXzQ5J2//mwjOTcp3UHgIWA
3fvvR//9Q1QuOKa076ZDZTnOzc2o9O5stANhs1H9cHdi6d1EOy/08amXsGsaq2HSv160fTvLHVLa
HgC+3dy6xblEKd/mnZf6v8YPGq9k29wTfCzbb2Zp+itpUOXDLPpvuizJcswrHVCVd5tlgZIcVpH4
Gdyi8Iy6dC5LY4MBAxmM9YzICMT1oMEaG9Xc0jKNp7h/pQ35F7RMb6niEQGFpfc/94Xu/UPcEPWN
+9K7b9xGze681I4iNEyNohLgS+8eZuX4KDJLnBRS7TYThmK/j8LMr0jE3NoA1PZDqMfnJkPl5wql
PahJ9sCehcq7iMF7VZbNVmeet5ZKDJ0meugVaqOepILAWeTz27/5F1HvV615vs+8zJ5IG5nh+4VF
Om/VKu03vXiGdtI+3IfvRvzTA7W+zW50uV/DRIgA8UxbZYNLHLCCmUAcnXWCj3j1m1lzA2i+FSKe
j0kbxak2JSCGKFRvaWbdBsWKNg2nzE7n/nllf6QwvV9fhjAajj21XnB/bNw/VIVGE9CGu9JySLNa
l/1OJt9ygMCEfuOmhiVo+Po6/xuwRSByDcW2r/SzyA3bRydNnnap4jdU3P1UsCwkgtjyitF6NOQv
t4f2iYwf97/7hJunfHLGdG9RRnRF+Zxo7rkr59tkV8JvxMq0bJeniYB6i1DMoMnrE6YSrg7onaO2
8jkHa97oIydYPy2eNqKKd5WgShQ47pV2nHDdZV1ItFmvu9swNQITkpGXusJiue1uAeST4gzR0xcd
N70R9s+EbDIs1hHLzt3jwp4lsJGyb9W4vaVS7OE8rCGhUvhdP6P4GYhwnZwpUPlfzpPk/3VyuXVJ
RVNnLdDi2vWnhUjzUIW8PfYQbs34w8ntm0Q1HQyTtDfWWFkewpXfpclWuyewvY5djK4EYucNXpMo
0ZnqzGjLi442LJ6fTbdzdm7enTHZg9Wr7ONo6NPBJHqvrpDAEgSX+aqrc7qMudeVkHRjWI3+hLLG
435+yRfUc1EJMbcnS1N+9eKrbPyiSuVWFJNfGfaZVJAkqAl69SIHMrVmsPAh0UIJNPtrsnCu5+r7
+nqp3PhkP7voCFTS0dFZ+yZFHcUQBVbLDORgh/xTA/yW2WQXQ4WJRt7pC0SFauOWzXok/dQa41Gd
BbZV/FikwhqLk1F/45Sf7GIPL+MYi+TLaayHtjUIJit4q/OzqSs5+R0KWr5l/GYQR7Iv4cJtbjfb
2SQDiMSZiTOM5M1ktq9ME37GrngvE/tat+biORxiupYJApcbILP2wKTAVK9uoxwz1LaXapgPEcMV
qnANLwaOFOgmYPIX+6hW+R+z4m4fdeCzlvELef5zEhdmoLFnzZfwhehBBCjO+k3p1hathfCiqWAJ
lyXPBfzcmcc/e9rII4eg5oWug7wqr6lJ6Gp9aWtOuXSBCjaleKAGCxu0CyIrnDuPx4OGRVcLfcVp
njM5JQ89T7U2GQ89/p1gcHCA9gqGxzghsXSmo0JmPmrGazE0uu80ug0wFG1rUq4ENtoURLXxp6kY
xhkrj8jjNbaxzr18Nrl3teQHr/6+kfl0Cqsk32RajHmpfXZEm3gI14wNT+R3Ukc+85wIN71h1sC2
CeuidEBDEu/l8DVZmvRfeuayEGDkMCRromwzPGomJULXJU8FSrOLAwUiJLhZnZ0ZZgbreju8Mpf8
CQeMI0uCe2skrgLN5gcKgbPe9H+WRh12jR3dDDQzngFswSeS/Ket6szrnRVMVhItO1Ztf+wK86Q6
c0UST3fsgUQFAk12vGQxilXF9YV17kZKL/wVf7QaKyPV0dUklvIhsfoHx2VKyPbitqSxEYgiqr1s
XH53nfq7q3mrMU6De7fVQ6Mv38pSBdE0dtfZAveXh7G6Lfvy2KnyjQfzI/4vfrSEsQmx7mhsqG3K
8MvN2/aQZtBVCNZbuJaxqnayQFmmJrQx1uKPFGFql76nTEKCqNMpfc1dWjXQKbKboolPxVpC+srk
jYAY4q7innUCoKBtms9o+yvtdS77lPDhdGf1GL37VmmCGJs6C5PXKFnkfrKCsiTZ0yGJY7c01VtR
0c0oEbmJSvQ7j8eUjnibjM5hzA3mUMaFpZ26DUXxQTQL2QxK6lvcG0QMtptY9ttMVPWOtTpsz1ae
9eijC+3NohC8t9QlukDWxbnL0Mru6cwWKzsRTs95OCEuNhO+D3tiMVokjySBf2QasbaNIh9qh6tf
IonSllfHQZBW/9HZIO60BMuYjNG+9CXuZQjnwdJe49j85pVtZFW+LQtmZtPybWPMNypKaNw4z2En
n3kvyU2NQyNoIuj/1pB/d5rgdSKhvWNan8WYdHdaP2k3bFDaLUyyAwS5edN28WdRodeZVP0TyiJy
/TD86CJc/RVOFF/RGRu2Mgt0c1AvdYNY2lA5qnrc8OQ4IsIDARMMYiC8TxKorUA8gasJRmlWHWOX
JOZ+UVNfls521hYVgDM455CcU9n0xBS547M0Ls2YDlscim96hRI6p1hCboAStJ+VrWol6A7ifvDA
ySSPsohPwEK8UUG+ZQiMlEt9hX4qNnPU2n6mkNqak1Bbpc1f8lZuS9bemmFgx9V5cojLACrJxWr7
G/K8fUoOoA+Z6iM0aYrz9FtD1b6pxr4M4i5h7wM6sBiVF5GKD7WKCdwipK+FwO25jSvh+Nkv2gI0
kK11SkEwHvuBGn2mgceBPZxtXjdP78fPGFnZbKoRJZlZom9loFWG1TOettCZCSFnDulVEjOUa4Dq
HrM/k4ieCnXlO9XgMzJ1gMfcQk2rrSVCY1k/yXEgNMW6OnQyPIB4t2R7UzpNDZyuzC4I9w90u9Gp
bSsRDHMsPDiKP5a5POmzcbWh/fq6I956qNnHB8azP2WhX0Ob/RiB6gG7ve9C17h2jGrTEgeG8/uN
HF8AkzP5DiAtN9aCUwjvt3VJzc9IqKem7rMNIkaqW+FwLNRnANLsW2AsFXR5o6lyCE5EjhLhpmo1
rlMxE8Rl8nzlJnLb9OyU3O9VKIlmrEmTs03nswA8E+QrQlLozoslw5utrn66kvWSTouI8AtQcHSV
PVs1SaiDbBiwoSwINwNtHFVy5HOe4LhwiY5Imhv3oBY0yISIeZF/7TZ57pOw8JFZt964KLWHb2oi
0W+6RvUnVrCS1FSpHa1JHbyqMYkqixffiDTSEqNq9ItRzJslByeMDB6fmKt4rkE6bCoW6ur8M++J
aSP5E4OiczO7c6N9RmHeBPyz21Rj9Em6cSOHyyjImlUdev40jT1daXDtEM8CoUVSf4wf+pii8Qba
c5FTewXZ4gSu6N+YgA3BMmEJAzPs7JechkftDfkQDbh55wYZBrP7o7TJ3i2WCIaBNbobxokSUwkM
aPRRqKhJK3DCgnxEjE6eW+U4yhbWn3VRbsewiwNR5USQu4Qa51r2q2O2x4YEppWllF8RL7CmVC9G
olQ8283es9YSJwzznWoQmjPrsb6RMWjqxXVIH9M/ktb+MXIufZ1Ig5eJKKjZ2tgEh/Dkis5SkHXQ
VvrfJHfxIzcmJxyjTZBgYQAl7Zgx8qQWZ85vdrzz5RqRRb4qJ75zU9P+VHIGc/m042EEVGqnHIB1
exBwXKoGLbaF9+lxMjIw1bzglWF+xIZCEBHwSU8UCWutecbHsLxNtKnQY1ZZNHf7IKyvwYmOChN8
sBXJH9oaduRLhXHc5ZVzewNQk/nixlPhG78mLEs+cSVpQFrilURaxAAt4cUsBi+jAm15BkCdoHAg
N1VPvHYQpddEeD7Htn8fqMYzoWZbMgEi33b+FJyHWZGkXiPMIpjwynh1l1MexYjJEEF5o5xKVp4H
UuIwVrGrkrRexDA4KUN/QuGxG/mjS+mVQr/31ZySOLNfGoPsAwweIE/JE+DGbFM9ARWFj2Cq4yte
8fwdhVqR2qQ6oSCarNLcl8NlvVsGfrxugPbYqn6lRK9RXn6kM8Qf3tZUdHy9EI0OisSaUY/vYuoA
MxxfSbR7N0xBubCwzVMHcwaPWz/QPpBRgm0nKVd1nIOUwThBof3tpGy6RNb+ZqzhnHr9t6mUpWdj
+QqYw50oqEZ/NIqHCNyRF+k5JQ04tm3FDTAW2gN9MSGHaqvtRlZnow5ExkEc57sskYIo3pRu5M2j
fWoNq+U3XeXBtMIfHhuXVbU8wBq9KSu1rVGqi5L320WdRzyBvAns83/1NvCJfOYqDeffRl0cWm6F
NUAZ9hO3sCWQkqnPRfbEUTB7JWWhqyflcWA9r66qKDBZz8BlTtEAf6mxOU5nd3zLGF+USPqsfV9p
v8IIPJLCdH7r4B65LFAR20UEteBmZX/HSEO99vgDp5bCgQylxH61VDJYIQoErQ1DQGik/yExA+A5
cDWuN7LqjL/nEYv6Urn7tOy3uZWIs41KE1YIi6Z8wc1+m0HgTzL7AsJ+tPGrepKaZ2O4UeON0UNd
1up1aNi8m8VBECy6IYCXTq/srIOkQ3+yymgzDz2KWxqrpYBL2w7Ep4vZpoYtup8u1IOqJdNtpOeb
oaZg0OD/XliHwPR6ryPlmTBKC+gL68d5bIhdR2LPlT5ADnW6Ux8r7zMbUk/qDAR1tRmpnePEyyGq
HZgn2UcdriRy0/jTGhlMWa64uhHJPzDKq02nHYfYKT0Wj/i5o/DVNbAbFN2H0gJtqqpyl5vJa5jV
ij+gzgFHFH1ZlfOENAHaeNVOwVTl1XYojXOnMkUrlOVSWUNMUULhGxc2hOCCDWoX8vwfQ2erIJyB
VvmQV2vZre7lnIabTh8pamN99CoUfT7SPUzb8Dm3MqQNz4t+r+Lmo1usw01dqcxinZT3US8QZ5m9
r4Wu8OSk05by8HJNg2K1qz+6Cpk0w3L2yqzF9kMxXcsknCGFDNOHXf/mQcohm/PAaunMbGcCH2o5
43m0YGdEQ83kKmYnPMjsME4Nj3NnfOn67mqaRNdzIXwSJZhD3N5ARL/KWIHwpf1uloGdvEvOjhIB
iMcD7IVpjsWl65/mIm2OisXx2SegI+zaT7RkuqjxG7poPLZ6xYLZ6QMjJxDRTELbCwfZMSJbTp2c
27eukjtg0m0ic58kaRXroraZ3DT2OanoLW33udbKibxiE0Nf7vz0eovRM+q6Gxg5KHLK5xQVnW8Y
JUVuFx3ySt1oF5nMA7ijBPxwg5Wk5arL6DU8GSOmWM/xfA4/SdfgolVNNVATmOJFwfjbAkTA82Lh
GAyQ/EIBkXx3fZcHIMcNClB5c0tOWlNuzRwFmW6nIV+DysJS8GYwi0cxJHtviHr3wAwG8o+h/dVy
8wjp8jtUTWM7DQgri6xemO3jaVwSiwTo9TUBZ3cwmIN7Tpzaq6TBa9zmr3TsnzbSKVU146o2aXZk
wXAea7i9cqjtjeva0me/beyQa22idpmP1Zr63bvtX8080WA6hzjs3olEeWqUuN3gpYcdXgdWPIlr
GvVcZ7EGJyZvfiREMn/SoNEryIj1uku3HLa/WjZyQ1MStgAXp2DiwxD5b9GONi9RF/nWUv+4vG12
jESvF929DTYbI9pYvfaeJ8zjTAK7gj4zz9asvi6j7aVAItkWSErDkBI4V16arH+dkhL4h5g/RN0u
KyfswVbK7OTSiTCqXW7FnJwGk7IOS9nfkbP/ZNmh57gm1ttGbY99mKAewj1LzoWL5RwCBFII5UFo
2eQ51vw1izFHMg3zSyCgRTC0hfzqWSRbbhTIIrtQkDEyVbdMiUFwjurLMKHwdLjSPVOZ0CAzfmsj
WflhYv5BvHvM+rfETd2AFNXQ7xLeO0UP/TqyiiDVaaHRu/B6jOrz0Nb61q6m1BNp0KmQtvnqJipC
AsWOPO4lQ6icR+owYV5zOYEV1v8th63ZbaMV+g/d48tR/04phWnOssXrZ0eykKdilXHjbomK9ep+
+lMObeEj8iuObdxHTELt5rDCIr114I3XHLM0wiUDGW1GhVKuaF6Cu9Aaz08yNSkUlsHwltRgagij
WBHyB6giVWzakZVe6XtOC9Qp5zBnApn20ZE2yN7kDfJEd4q+M/R8vgApv2aF7Wol9kJ3fOROaTg9
q9hPTO3F6lTPnjAIae2rrhAvnavInCGAvcYzEZV5qj4V6fIrHhYkMjlJxWnHo1pMkS/XeUwJyBZ/
799qIi9AIcDFm2MFnJDCGMwKCX10vw14GkFl10d7RE86dykHj2vhWsH4PDLFpQv5sUQGEDenxDYb
B6R+vbUK+6eSRkf/fUvqmW14pO1wok37xsrgkeoafZqFrXSJuR75GwyvROJrnHj5yEiA/YTLbn9x
PeDydO/w3kg3PqpaeWIlvlCNMB4KR/2MUnU65Vq9MQjmPJNq13tRaJfezACeyOKgSglcE8USwAlb
PINkOJwDH26+XMfYWjaWZT7WJpOxqSGzTKgEV4cuu4dBuVVddyp151HPR1hnqf2tRdNza9dXWK+B
ErLJg1yBjw84L89gdxej5NwMpfrTC/RPzGrJCql4kZUi/poUe+PIxYRqXSKlG8nsRQwb1Eq/X0rc
oJkdKxttGJ5tg2dgV/c6sSsC6oVqqb7epjunSz9Ga87pRszZm8L+G8Yau5x+ZzRD6zfMLnttWocm
YtgsHVwLN8HHlY0HxIStD4KeoZlCkTjW1aO+Bls5zHTPjN/BFzadn0Nr9BXp3mB+Ay7pAehz8krc
nX+ACgXTFEL4TaTHWOUH79gAP4JwKLxsxSpna3HTRkXyypo1xtwJpbah5kLtWmwU5vqBFYQyShFx
grlN3ORF0/oDG2wmGep0Y/HORMShqAeC8jpUOnuKKCJBpzZtRDYEuU9kaEIJx6xIx70qnRaOTjcX
y442eEyK7nWx9Z3GeX6OBlJMErXFQN38wggISqW2XPbA/Hg1zzfNjg34ENkX1L9vdXJf8eAknhhr
6WVwIlFTNSE/Qfp7Vszk5OT6vp7SD1NmM5DO7BO79s5crPghQpsfYO9KBBaQKY5B+w4NU67xOJR9
ti3TtPChj46oGGMiJilMsVKngai7YqMTGum7mnHrbKjV0DmaLWTzr9K2PwdrpXzRNySgTOz0bZba
6CWSWmle4m3l9NHjQI7pxCuicN9uGKkUkBCDSUBWqlVNXtDO+qQWAT3honZMWsm8DfHVmyWAL7JY
op6wd0f5ky/5Na5GcUh0Hn3ClAcIs4yT3ShmFd4a2yqf4kCdY+qt0vpD9hgRPcn4YWIx9fRIXQW6
K4QZPShSqr9kFxBBxVjdVYNR65RjCiWMWeQfc+rpPsPmMZxmkNIyJdJYcViIVDtmC+0WYUbvTY49
o5eGquVmm1ESDTXFcof6jlJCvMuGpwuCeytgvefDn6v2eo2ItiGRZ7YoHkCreh2MjQCrQ5Ppb61L
rT2Eb5q19oxanPt2gRhAmqiR3PADGtJnzYvlDdhWOOJeZQYmRY2N1K+ApeybTruOy/RQTBbn2WBq
u6z+g/vsUIz13uw75SmE574rSMBZZMi0DeFhEuUbPeumY1LXn9GMKTyP0Go4XYX0iPewICIRSncQ
SZNPWuubb/dkldMeBSqyeVc5cUrwwobcIXDo5zz9YnHRBI3r/FUra98gBS168bubnL2QEeG2Omja
aTxCYHq0GlGh6jfSrdDO8Uxp6hR6y4uEAGPMfhoBbhBVs+s1OY/5qUDdyADGlwng2E5g4ez6P31Q
4ajfDbYZ7hxinqiXrHNZlOfeGRmQYvQkQ/DUF+FnWIWRv4yRxAsMfQgmHiKQbPFCTLZVyz6Kucav
2BIgDluHRq8yttKZwssi4e6ZBul0tZKw0wVXoSMNrQB0MmnnlWGbMcRoQLBqXUwneuc0jieoLUVm
B0XCBKEqFh9DNEm/esmQI1yegKOnDLd7aztZFOnCRHtluZKcT46yphmMK87UHyJLFbQjA9MTpv4a
VHqvtWLAiyzlECKyHBl1tfYNyibqzPjHGfMhiEiD4SnXIvcy5m8ZVwB5+LHGyqt1VB6o+18ZyAtG
aLtEHfsdelETwSjCZRBMEJdHnj2KcUpS99UecuYKGUuzRiHaTVgsYkcKvzEsttWpyBho92gbU1Z0
Lzm7KK/suWZpfSGCrFhC2vG+X0XwavdLdQjZYkL0qbAapWuM94R6sPBj4c1PnV5tNF84/zqao4Hi
297oVgXZVyJWj+eFbO+k2KZpTyu5ENSsx6+dRY0SZeqOi3bcKYhzN0ky3JCzDv44k7hoK9mHAXk8
QSRxHPC5LWXZHUQhTzKdTjPqGXUHmBi6SW8gIy8lceXbfJLPjaFaPjnqFLU6y7EITUs9GQdITvuC
INMd035mqyDUCY+tt9hc3swqek1VP8X7DpBN/2PASvareT8ATN+C12ABEAqEVBoB88jaDAFFDhX/
U1EhPQD38jjb7JPg7uwrhud+ZQtYq2T6mm2BgxB0Pvx8y/YIv2KqoNcnPRephyjItzTeHb2j7RgY
w04t9P3QGdipTGglxTjUR/KjIYTwVBclrjmnfpu1+U/1XsdDuB/0lIG1FCTo1m6B5L0oLpHdHFlZ
2ZturQiz8KQKru8lymBvCBRWi8m0DKTGE337tprDTe+a6BKyqd929lGrpo+cITwt8PSt9xCnugez
AcWbOvU3froftCLbEouDN1XVzplya5+JkAXuZG4sO89BuVk7YYUvWjvvw041wIgU2HprKH6YNrqw
NqhxwkOjii/FpfN3nHPTJwtzKmLP1dp8lXmznGjzfqaMifsaiWDMY3dojTxIJd+6PjHkRyczb2Lr
r0jcn5S8K94RqnuZKw96zUS1MIuvGuwuw7OQXVLVH5b+oSyfQonKWI22TMDpeR6nXoXbRfAq8m3z
XYnmv33NzmqNzApmazgbYKcopUbNq1OknHn12rhhHDBZ+apLhnXIqpmRmnLBk/GtmIIoxZl6TyXS
jgQKcLbtM6xRi8pBtP6sZ3kw9X9MhzASJ37F6AJ+U2LAt+d3o0at2Q1ckfrEtEJj/DnErgugFBna
kBqvEklK3IgPVgzfZVM3zE2IjJoZqRS7Bed3T5URWRdSLl6tFnm3OxooLV0fOtxXWSQ/sm52lDSU
/7jBfZeJoDdN5RwIi9BmE1NgfhsLWpdR0eOtNuenduTuBEO7ILUglVtSTMTDuJeNs0MRn+9yS90N
FuSSsGFnDr0iiKXpw5Q3Lp1u+HXB7DHKI5qOBexCzE1hlNx1Kem3VFDo2nVxGjpmxyLjYdyxtk6Y
4DPXbKrVHLBVlGR5dPXFo2eJT8mobPJRLFAk4t8tS2KPdFse8Qkv8sIkFcagvlGR5+iJFpOdrp4i
wWIn1QR5NhUJOa517MphBLRrfivS+s7Hip5iMT6UhstJc7hokCnanOYUPNCfIyF+yGN21qP6tVxX
GIjwiHEWdbqn2z1MrR7tCtQaBnVjMI3upzYzP8xFXl+dqSuDkjOH4qrbJg00W7v8doX+tzC+dcl4
U4wqKnjZPOP3CxQIfJz/MKZV4NcNexxMaypVitU8h64KllZRN3oIHL+JTkRLyAMqIaacSmMywGdG
pqrh7wSSvoJW/dKoD3Cy+zUlYpXfDrw/vBCm1bck1zcvss/NbaL03FrhJsut75A7cjNL42lJqxrK
NeWY0GBLts6Lvfwqa+cXy2rr4hrfIXQ0XB39k5Xq+bYC5kpmK/t5GCSq5ZU6UW9h4Fpgubg+vTR3
BN2iXhLjS4I6US/zmp21s4UaPjhVa/oGxaBcumybmuWRufOt7uwVfKu+qb3yp1oXpbUcTU5lZtyk
i9a+W9O3KYpybhDM44HUmXYZyLem5ksAYjqXtlE/1w8xPpJTY5NubGqttbE6xipmF5nXFIuwr05x
8emEya1Ajfi3TIkEjS3zgd1yCG+UBxJ2OvBDUT7+smsHOnipHeJJP0gmqxdarYRa0+FG0uuUQnwN
LcvXrDINqSEFRikD5kcfSIBw5/z3D01aNnOscM4g9W5WY0zZyGlb1AQsoZzOnrS2+xeAhtC086HR
wItYv2raiFPfZv3eXjGIfYRaz1WoHf99urIKqhyB9QhIjUeBou7LKiRvvFLF+X+/csLs01JbNBFr
IHUxLNEDM6QHdeyGVayKcoLMq+aktWK+ZBEYh1VxB5K/udn2vJ0KB/8MiTSbO/ZlniBek44Qne80
JkdI3zKdBPHyam+p2NjWuGAojYS4KApaR2s1MytraAVu7L0xp+olR5vY47+9FE6SHFmg4ZjVCYAo
Sst8ltYjQzIdvZHNSkN2XbGrq/GxqdyJRhQFpS3g0g66QZw2j73AJmeEWyAZH2nky8fZQBh2x0Dd
/0BYOAulzKsrJBcE9mHzYktzeZAmcgVEzerm3/+jYJW4KPRmm1Fr9Md5QRz8D9HHJk6cYqq9OxSK
vI/kBbfrv88Ye/FDrv8yZYGjpE6y78NwxDetZFtSgCs/WplrWfv6n9c5UcBQdRr3U5n8uQO7scn9
++wuaL/r28Mhe0vqBRcNm8GfItU9GhPzq4qVt39fZoQu+Z3ry0Zo2vKLDEPd0zmzIEkQg9dHDny/
vi1OaAs3M3bXjDbq7uu+v/+iov4iucvY6X2LrV41P3S0JLLlOSVtDa9bPNoQfHP9EV01jbAC2LDm
2XHoteh341b2jYjXlKd8O2CfAg24/n4v9Ws7q+9YQd3NHR1lDiOZnXjfN2y6xaveUBiPuvwsek17
VIxsPZcj8cjtnHL4L/PelINctfTyzFRHnu+f3j/kYUULemfqDeZw7hjnPQzt3FztsKPZd5NjODDT
TJyq/MceQExPerQy3mpQT9EkvlTsRF+LMWl+GJOsRIRRSeAhBpPIzfNNNTTF9k5aWAw1p5EV75U1
frZ3mb86EZsm3Xg5RbWyCm9RieqCr2S3BhAVLT0rA6JzWN7K5p9roHHd5bpQYpD0yx5HZ9sndDt7
bZDzblqZqBc9zeXRzWQSSCAZXSZqPcCexytfg3PFIr+AmoR9bFp7Vo3zR5dCxszLTavEODXdpgzu
pvDS6qLL3SMOTAYdyULdoZQmcGRF148IWNUL8t54s8yV+eYICq58ns96YrgsrRGkw04ewvQK/Nhx
PHVW1j0A52RoRvMhjYzgH5UiG0+q6nYnIUd3J4syOiTjpFxLkztfaVGGsrCLApUlFgPqgjW4qu6b
GenYFE14Sdv/hNUMNVotquQKPBb+DH2wi2B0JyK3Cyd6MOMqvqCIaQOzJjWOzUyItbmi3ijjb6z6
5YMtrGlHR4J2YaXwmUrlk++TP5Sa5LvPZ/1PMZANOBcOlOv1AQaY8u3/CDuPJbmRbcv+S48bZpAO
YNCT0DK1YHICo4RWDo2vfwse1ZV1+cxuTcKASFYlCeHinL3X1kwLhxd+qVMlM7GD2d2/lDqaVCcQ
3Ys/Ogz57RDJfY3e8MaewVsW7Qg2BbWDLvmdXgB4s9FN9+kA/FW9pKGV3JtARB5mrwSdUCO1ixbe
tAGrf1c1aI4+xzzr7+9Q1fAv1vUOowMw9WU4M4RZHoWLuatqZH25Xf5B+uPZJGKqGXCukw7ANoYW
/7VLM6b6XD4xcpI+vvAIUuLrD+HQ/LYWvCMtebpFPm8drmuiPUmXZwzK/yJoeghgru3Qd6eh6XfM
jsClbxNXZx8cI+Hyz137EvRvPaaP+9u1meLmN81PmkMhA3XBcu+kJa6/ll7YHtpFHa/4gpVNXcka
EPjcviOjZMNf2d+XpHSu8saX9wi8rK1b1hTdR5Y77SzyH+wN10wA01dL/8JeD/nLQAvNIUDLt38q
y5KI5h+DZdZvqT8V2yHJMjpTdHCU0NsanQ8zlv0tWLeLvA/HJCa+9YWHLHks75Rzh/zi5Kg5DDLq
1dW8YklgyZ5AaUwPLhDk1n+jM2M83PB3TbFBy6gdb7PCMMTTI4X4IYffB2qmNMVaN0CnVtLI4RlG
Yk2RklC37DTF+qI6aaejMlQRCyxOlZgf7MUFqt6kiGTfYyvYS2LomY9+6KL4qeL+mQfyFmDmVfgQ
y7ImQGl59jJ9puOs6BuaF373M2P+Zsnq2Qz6BuCa5uBNdZyt+j6+S0ABfEvwOWy1zJyO5USHh4BQ
eXTwwSF5Ca2TElqLbqJoYejgJElAUYQwFSamPtDSiVVnDQPVCWPP9IZIx0im22DJvrB70r0PayEL
ZwCR4P2TDDcOL0U/Wt88ahmbog3GyxB61JJZQh0+74NE7YtwDkRvZEQ7lVamoa5w0Txub44NryV8
CVWevCPfAWq3YVO66H+Y4eQf6wmwDkow8VjIegm5h8JeRj4d9L57HOKOYFMb8FXFVLOkI4o3nIer
pCcD8zZvODFzXZAlCVWaqtkDlEvux8i5VyRFCr/FQ9P3P+xI4IlbsHHVxF4FKVZn3vtoZLaN7RmP
PY55Y8GXK4Z50FgID+rCPTU9TeuRToGKe1SZjp2fXNqEeV6djeweLwm78KJ+mW3j4qd1/H2K0P93
qMPvLPLDroQl0QJYfpDOyb6yYuudELZ6Dw8IyK+mpW/Lf6n+gPovCx8NWdQOq2Ec46fe1a6121vv
WmPrxySnC6qiViXink2PZ0PD97dRgSRxUYXWyuzQbMYxXE/1pWHGCHVZ4B3myLx2i3XLStkhufEi
jJxkf8V6Dz568sVbkbETMbJLyWDyhOlTPlXZfFGjpSsz9zhILd94FBK2ALXyQwS7cmm+BXcM/Noz
oIiDU1UTO1k5LIGe/bZcnCg+xMGVIyUzmg3SpI6Kl7qlsZ91ubxIqy1egNl324IHdwfmK38puALn
mOp6Yntf6Uw6z9RGnedqqtflTGRRv5xFOsu/pZpqz36DRLsrv0zhFfhX/UH4Usrfdai30TDUH2lq
fTQQcDYDZaI7DXycMivVdvBq9lJ/GzvH2s6M3oETfIvqCtXg4nZU7qASCoLULLlDklTdO2UGkaco
q3ffdr/l1A1/12+FDazIsYoXkyb5e05FYKNbPh5Idu1nR8+tLQzNbnuzFt5WeeBSH0JNB1JLlXXR
sc8vQeKRZ+EG/ffckfu5ibC2TVm1BWwvf7geQUqBQ4M+JVS3kPZubqt5p4aSfhTdKhKafhV5VCIM
AMJgmVG3tVAX7JTZy1lOa63WqIxTNUMiEZ58ah94TJZUFDudv+QZqJfUdui8+4lrH0RlXNS8YlMu
b1KSBZdJRn0UKaXI27/DdFFWK36JHfZgyssg2ahT9aE7GlIP3xgQuoTjGaNuhsXvAqX4r498Oeo7
H8CZWp5YOvEZ1L2uNKvGL+YEJW2Oquwqqyq7UDb8CBLxdVyyRpTh3J3S9GAVkY6IgO8+f4ABMm1o
kkNN+0FqPe4QzKPRehhB9/ct2qOxAXKnRl8rg4LslHNyF5LHtKF117zXbfSetnbwS2LHckYE+2AY
FkplXXErS/9oyzx7A928VynN6nuAWsdsxodDj4gY1j6hJxhSvFNLUbUAFYS9AeWXc1x+mxgx17YZ
xA9gro2j4bBOKYPMW08d8r3PS62O1ERvEbghgBe+gAefd4Ne6uBN7YWUK37bC9woW+BGouxIF5mK
4axOZa85J28O6AUuP/UqG+vD1A2YhamR0cFacgInFbTn53ax+e+MGN/+A8vn2a5jCd0VuoWDHXc6
P//x7Skuwub//R/j/0pgr1pX1fmRKio7UWIzG8rtcXwfAhLYFX8feZRyb9+1vF6EBclX8i9WfpgE
rzoJL/c0hJBGRk7+eIt3KXNkXgN40JmN2NaeR3k7Vd+pDwSYxnGijhPr3vig9fWDTqfzzDJnYReg
793qdm1vPJu6mF6FxfxmDA/jQnLt1UeWzqyTkYDVYF7V9+k0WVcR+V89fvuzy9p0Z/d6fTHLoDxL
QcJmYhT5EyzWpzKN32yH8E5vcvO1OqKzUayHHBxMi4qTrN4DsSUgnuMG0WcoQaoqJLMZ6NCc7Xxb
BnA1UkWKUvsBMzLeavy0117v3lPSM+4Ud54G1fuAuBsJNGyPnC32X+Rogjdq22kf5UAOa0sWCQ2U
9xJ/ys5YwCfUqu27IIvtOwE89Ji46UvXmV9uaQAu1uidjitidUNVyTkLDv/90bDFH48GvwmBs3Ad
19Bt23L+4HlZcCPjxLWGM8DUsSwCJGWT9+7JnZo/dJcQlnTCoFvI6KrQauoDt3oK5Pvi+j09NsJQ
CY6wSgqLXvqMPJDKHNRaUoWXGt1yVELYKT0K53CsqH/OHZ6thVFQ0DJE7ZkMyEQWB2JtIrPrMKSo
yogcvJzKKCQztcWhpsPeo0mfzdrWDrofhMw/0BPNJctqTNyP2p2M59wS9jFsGrzOr//9WjnmH9eK
iGJcgqYtTN4hw/2TQxcMcF37nISQrPR/fV6Mz2szgcID0XSIC8HI3VuvUHEmQnD0/gk6Efp4LU9+
5gbOsCI3vrJR69HXw2Ys+li/ZHVEP4NIzvVcclWaAL0xrXkRngeY3b7L5U4Ls9wINYdQ63u10+AN
yrZ71yxn3OK3uRQu4Y9+xixBPQwr+NqmOB5RNIOoIIAVJOh8/Bmag2n2KLASW0eVZy+ZH6nxNMY4
yp0OAT3ftJIy7KRNElX40P4LKlT8OSRxLS3Tdj1hGcIFarVc638MSQL0dhUKf9w1LV2GG6gE9dKK
iJhijwHK2ZGWTU44Nqtp9usHCN/Om6C3lDbhm+O05iORC2e2o85bObAg7RoPs8NyamLVPIT5bGyo
6x/LxufNhGUGpsH+DZ38zsJF+eFOLlnBBCE+EsjcosSgUiUD4oJqtnvsg8Ea1XOIWu77VIPjFLn5
IJdEgL/PVL3l7zPWJB99GLYPedIYBzFJuVVIH8skGyI18t+ococzfMsRhJglLiaQumNURPlRGGZ9
DX1J0GTtImIcdY/OViLebOguKzMV43cn78kloarwb4/z/373HYearwPJz3SE4Xv/eQ9quO4tI34N
68UY0ccM7VnLDTM/6wN1bXepKfpBDPKoZDigItl2ojjVs2G8kvi7HeQPD+Hb7zDz94jaNrcNBtXf
h5YZ/GkwPHaby/aaDqZCuYwXuTynXdlPr95JrYeYTt5oGjuoQhdsfGXSkYbqf/HDKcJsRzKb3pX+
imoX0vXHWBd0XXvKX/tbQnyJovo4Llt1m7kf0fzEykfgCQjABgiGvvc4mqgKJ+LDbEp84W3yRnwA
yjQvde9b3C+iTPUdfij7qWkwJFWJcZg8HcnfAoCsy90Ysf7ObKL1XEKtSAZtgy1VvP4ct1RlqjQe
Nn1DGaqyWXKbuFLO5jhOG0WFMrTgmogyP0ovy3HQg3m4PV31IA9hOXyPkWojBQIfc0sJiWFEuzbt
BVMgOoB/mB5u4RsWU8vK8tpw04G5+Irjb6sYCeylfke7IiCHTpm/VVyKjMVjYwPJoHsmLsTJ9iSG
VPqDOkqWIzw3X5AWR8dEb46fJGnfdbI7E3kGyBBc70NsoDEd/iLK3tzMpvPbloQ25QPqHVslNbmU
57Y3PvNcGdNt1YnLuSFPlGZVHKJlnhdPKWIKBIKAh56ZNrXdOAUI/JdsBBT4zrazYjDNpYjWCfiP
H5Wgn+7PHWvVLmiPMwqjjaICDCTEHcgOY7ehKDTUG6u1NwTlkxtyH7QkAhlo8VecdNFfE1LM2Nvm
xFRSO8uy6CtNCXoCTiMfm8JGjpP/dtl67W8BZ7JY6B69IXbDyB3oVNFQTVRe9xJjE7vcgLkBXq+V
EKHT7EbZCspA1nCtY+oEpR8JMBdZe3LNnkL8Ei8cs8raygCxumXObAtHGJMQfRddWGDdGaKy177X
io36vyR9P6xroqo2hiSZyajMhmZHAGtmmHAO5eZfRw1wh11jA6RYegjVSMdqpCm6UmW5oYruNRaS
x1s6EEvuj2AqL1B8uweJivwM3QYR9BLjpU7HaNjjUj2qkn7s4HVxqDSd2SRUz3U/vLi9ZDIPpwMv
J6zFxu3Ordn+dQQoG8+fOheF/tE7PN2gfbaZ5YXPpN9UTzJ7JxH7WYE5+4oVpElt+Llp1nVjBGBv
YC/0+uCv5rjyAR/1vCyBNv00Sji0N/RclGgXh1J48VOBC2wM69vWq3Hi1C4jNYmL+FzSN28039Km
2aWa2752pMbAvhlBGC3VFmMLfX+8Mph+8bJhvPPcmFww3dePVZiUb/3IaPV3sU3tmpIyMvd+jXzf
Xnah6jsfhQFVOKPZqqZDikNsFyfNucr7Hiz+WBcsr4URXxRRQX0sgYl5V9I5Z5C759+T7jKZBBtn
zq1L59vJRozxQQ2HOHS7021oC1izr3IHt94nIWugNkK7y3wkzKugOSvrg8tbsEum3jtTwG8veuwu
LRVHexoWW0bRjPJFS2L6oEMz7DyTBntL7ZREdwvN6TIaAxb0N23tGAS+suRfKp4BEOjemO2zPznR
LpAD8GO2u3fqg2R2GMNyuqgzp3LuIg1EvyroqDCAeUr1dW41+S7ryGsrGTavKfpyuAZRdGHXaz4Y
5IitXNrZ3/ugX0r7hFVS2wKV/VUdaLhoC723Hg30risF9hEkD87UQU6Bl1PbWYA/7iXNEu0cxkmP
2kGYr3EBUbrQNe5Xn8hVhnj/lb54Q45NusJElgDRQDXHT9TB3z/C7exkDVTMrnupMaNucZ42cPGT
8L1EeqoHFS7d1MWWWJvaHvGVd6umFH3NKtl/tXDf38p++diKM311aT+0mnedliVuNEUly3wDcaY9
JnQB6VU1EnwVOrFLgZY0QcyPjgWHt4Ue8K43ImOdkLwDBinaD13PCDIYd1UzWPX3xCMgrg183vhk
cB4ybHlDgdoiF/leTLg34SYx9pnJiIItd55u+71uCs2dKih2GUBWGTSY05fdMbnm8UrUMCKc2cdK
ZgC4y5cZSH3Y/vn2LDqZua9hNa1VUrEahlWCMf2oauvJ8VWaCCeWpHD1YVeFd8DPiZ7n7+8St8mu
Nxi31hdvvJQzbR4n3urLNfq8UOr086dVZtLi7XLzHJY5XUAt2Rdd4f91FOsPtEHFiWIJu2e8Ntcy
gAPGBWtqN30GtiKpFvvJSXUUWsJ1bqedg+Atg4S0M8a8u6/7N392xofAJt5AHVkRT4kY6mRblc1r
1Pd07lkSQiPfqJNpTPjGkQNdgLHfwI+zn25/CtpaQO7SnTpLs2zYSWHujMGZaggxQ7O2EjkiocqK
XaDVKd0SclTs5dSnhrJT3cpAN0Y6Jo+Bt9xFUqe/Jr9UfcPMrWKPk2ncl3mxfJtVhrZue826ZLGv
b1MKL2RIyX/hkLt/rtU9coEdx9VNnHOO7egLgPYfa/W21DQmeYJEm+I51uJy/4lqi5vFGu0mDwrm
hidjBtI04ybS5ZekJM5RBV+rSsAfYdiWX8y7G7xERh6hanZANvzQRKDpyt8VWgpro7YFvDUX6VXG
SV/2yubyAb+LrTOLrWYkwQwupX03IPF18vSllGSq5G42niIr7l+Ygb1txVZu2zFCv1RxOJ0guuIa
XH7atvWDNjqn2RHM3+Y8nsgW3AcLwml5zelYFdGMojOWGuRgC0xEWE5fqf6i9uy7ddOx2E98Mo2k
udCvrXJ8LaZ25zZes1ezjXoy1QfZlXc3yHcdzBmG3ak81E65AKPoaqlelhv2w/6/r/Ft/U92Onh4
3bQNRIk0hR3bXBIb/nHvdFmmgtwJekoIY/el2dl0jhMblFc5X+NhcQEXSOeTsI+pfJAhMc7+X6MD
+ujwKCeoKrk4MVU/qjnK7qHmpFX3XZ31BSZDzRu+F0nwQiu9/Gh0WKQx3D0OEERNP8rOfWeHj5XG
yxAZYa6DBGBHa/pB8U4wUEeZ6cFCGQhLrcdvGj3yTdyG+knBk3hbikIzd2gjCHboU0g2oZy2bp88
TUHlXnRr2N+6+oZLUGPTOAeduvg9/j0KPi4WDM90jqpq3bbSPxR+Va+DynJPo+MgYp4hPw5l+Qjh
pHhJei2GHxHqR9sEVMmrhrHKtNpHtox/gXeSLsdEZhTN1fHBdUhRYmdrPf3FKGcKRt8C6nBPEKmt
Vz3xNpWeL7tqnrew08AZLCO32Uc/LI+Vla5TMM1ZXkJfHM2dRKJ3rjwfjM7Shehpn0J2Mp+hNdM5
ocV9nVFAe0uzMWg7lqd2USLoGrDzqkQn6SYM2FHE1DCH22IYA5SiQl7ICl/igRvtZNoIKADf5A/J
0n/BJY1TzGYLFcdRvO5x3qE1iMorGVrIyXx/+pI7kKwBUC0w/VDuojgFEaTN2mPR+jvX0kdcj7R3
NWGRHb58gAjRzl3f/XU6AFuD5MuVQMGRXws0Wfvbkb7YaVTaEEyt9IDLUe5zTMSrAbfbVebeVxhK
8iqq+J8f6jsa5QXKcczLf/9Qfe9Lu76K8Qp20r4oAqKMx/1Y9+MJcMZvhRxzQRo9ijE9qFtUlJ2z
KwWLjHAYUOhElvlc6lRIR4ythQo/zWPfvJo0RfD4oNgsw4luia2h9UjeIq+2P+YUCGKahhFb+UWh
b7Rvrj2bP7XK24G+xwuCq7nCT4NYHS92Zor+V2CSfeXBMqxpk2LcSPp3IGtYmVBhHdLa+zqlSXx2
kiYmX5wjMy7ODZbAA2QN41JxgxFPlW64udUJ68rv95CvPpxYzIconVDLAaG2gY65xDYXjlmtepsK
EPXTfPspawgNB985fpJ9z4h5aGKSr26LwuXU7kW/6bHL38WO/aFK22VHa2TA4XDU9XzY2jqpQTDQ
9WtMPVXJpdQHwgJj2405g8mYvqr9HHSwSo7Zd3fGf2ElZ2eplFf4jVj+dyQDqPETltlXNxPWglnC
H7ss26oi/3AsvSXpG1nVBOYMAm93oE8kHxCa/1BVShqU1U74851OzeQB19l6GjWf8cbJL+2EVZe0
9p9979avgQgoZSSzd+rcpD5QdTd4aUknH/LhOupIJkcEkLi/E3+tkTtzMqntv1s+2BGtSZ4HiZbJ
9GXUIeArj1SoklPSyhe1JDLEPVwNcTC9hn1VrkUfMma1hVf3Qdeoua07rXXvIgHCWVjDvQHd6RUZ
8tOwCAgnn0ZbTjDOnk6Mf4qy0bqQQwxWxiyjF6TOaDRtPNU3NiVJNvLSYDIvqin7HkvGOvKVHUrm
VB2NOX0yBAmZwcTOWXXc24EXX50OQ0JT7KZHm9AofaYfqMcim11rRcLsOmwS8zwQt3uwR1o+wG2O
he9bpwnmCBlo2nwBBM+hgcYBtMOyZTPDbN4o3Z0oSe4y2qm+qqfJzSck7nZmn6YcKiH73TMBfb9U
J0RvGpbUYiAjVZsacQAYaW6YoMUp5FHtKLTepUH9Enfx9KWynWgPfdACP+I4Z68ZvtreupFF+bNK
MfABPpWPYZbjz2XUuYWDWe2QfbA2idbT1PSbxTiNhbui5JV4O6VdiIRNJilo+LXosDsi79Lv26RN
7xG8E3Kj0tqBfaj+dbSMnZUQ2SkEixHqXXtEcPBdaWc+FSP0o0hktkzEoEEVbpyw8PdJbiJxsJGq
Ki1WEU7p+b9P9Za9cP4/MyM84Rum7/ump1tC6FCg/yjld7W0cmCU1kkrDXs7EJiysadXt6mSXa+2
EYb4nTnJxIxP5cOG7kifOEMg7Db341gPuOoAF1Ex2zlL9Ysc5uSxjByk4U+O+/TZiW077TA3k7Ht
C39mkjSu82T/jjKXEPHEspgCcQvj2K/PDm/OFv5b8MW3t4LFUlZE5Rd6sJDty6I+pTJ9Kxqv3Kq1
hGelsIxqlJBUZIAzQGM49yLYKqAqO5oaHQjF8rnOH0ICRH+MHCR+4KuDMN13yFmxZUNsjB1StXAN
hBDF0GCpElc6gGr100Wia3s26ImhOSeIVTdTgugpcDK5OKrpJIKogAnTGOcuqOn1+0hSmtB74eo2
q1Rvoj1JqUT/Qf556aP6rtUpq0/C0+4bL6v3Y9jfq+Jhapu7XCt5mEIMGcisvLWZzMV9gzshXJRM
ozUWF9ty2XctQesmUJDV0FPy0pfN7IxCcqVZHYirztfaY2lGOWnnOVaX1nSfS1tq6/AkDcLJRqNP
gfHlLEAMz64+5sDVD8SvtruSJsmdOgrTzEf+ZmIatUiQDVEwHYWWeg9t7d0JJwdG5biXeEQLiQKP
0qHxWqZl+nVEh7UqG+oyKDTaPWqMdEkutNzwYosSxmwcj5eAnvcpDTsDY/UsH4K4xj6rNc27aTU/
2xnSeGiUzWEIIXwJj4ZPuPeBSTwPpu2zpN57Ve2CcwOa8s8/QlIPE27V0SZfhHTqQ93OYa6s1eyN
gBHZGkb4Am515npsv0l0UC9u5LxTEUue4xZtJTRN/W7ATP8wZ+yNsJoXW6/0CS3Cx3gYMwMp67Iu
y+MuOriwknARlNGzDPCzm+Egjk5B3G5uY0MqjYlm9q1Y64SoKjIvuFM1XUNCVfTgfqtqoUJv52hl
aCH0rLfDX2Q5PchFO4JzrToaMTApIZGf5JoO+JI6Ipa15FaXVMXJPtZo0WoAo+vlZS2Z2FdxWxAP
uDC1ezB0a5yp9i1KKC+XTNmqOijtKSrdbZOgk1eihDmbTr6hOU+OnoVPmi7vOgMXF7xWNIZLLcJF
RLJGzgOr1NXOwHg0HJYecMACy0N/rArYBuuij7S1K2exoif6U1UHkiWXTB0ZtZst/hxuBW0zBKij
2+wcZslbCz4wh/w+ycpzXaT2brJdCmhLRhlF+u6QWIuBp4zqyxBM9YELX18io4q2buzs0qU+Ggo8
s24t5I58cGKbLb/zD4OBMBL9XYFNFucrW7Rcy4FNzBA4oj68fv7l8G1ffDahuLpDrX9CTW8cxk4j
FiQRP5WKo49M4DpdP13VBYt+sYRnW4dyicvCczG0rgnq1bJAU9QdWKrxa4aA8hTVIGARtPsvFmX4
2HSdY9MU9Q2rnUMAPsMLjdZR6FuYLYS5L5bWP9NzDyKiwXVdlL9UF0kTsbguZ5UZEiMz9Ra4sPRS
LADoqEtfcEtrb1Da7weoElhWDPN2aw2IP6sESPlVL6vwpZ50RgwjN3fu3zxsVSjLxvEdT719SUs3
WbV4q656Xw0bk9L8geUfluJeC2/quH5qvteNad9XjfUzZzd8VBWZKnCxOksub+R4PzzCKCgF9+m/
6BTs/yVUwBeLRIFSg+46kKzUFPeP3Wpr1VUDrm4+UdX7OXURybb6PK+VeMmSkb7OUutLADZuqyp+
JP664AEpaCNp0y5YoxgpIXvkkDvKuTr3GYAL30i/yZz+ydIHIPp4Pab2/W1CJGcV+3IDQ+Oz6qWO
2q54swztEKkFtO9n424cPUZZaJzlVlhTvsVmG6yIIeyuJdunF6y0535yq49JdtwBw0LK3487TFxL
gkLUnL2kd95mKMtKGBXA50KMg4ubobjHXGvjBy/Rh5mOWa/zbmyfVEpin2MYDIEGHH0gBfde0J9K
A1KTjiXv6fNo6cF5Ehs/9cjg/JmBJ8lfRxEneKeWnQAszTEtigclQ6yHrDxEs03k9vKdEimqQNMp
Np8qBI2nOTH9Lcni7r7B/IAaBnhnSJ0drMFdMvMYqW116MUtkkKS/wgJyZ/rHN8s/7/Us78Vnu4f
1W8MSptUbc9+U2uukKzBHvwePbos3givnA+8/j4JIwFpAr7uXNRENol53s9hAUqjk8SDMTjfqR9g
YaAHeDv0J8K/ZLWPQIo/xnAP9qHWUOwPneBubrjvpW1PX5DHAAczMu6ocJt9nSU4NBvSUiQ11zWL
POdYz3X1WDbpQ0gP8QHIp76x3GvchwBOxtpM1pHU7G2O1/qGeF/Ej0Hi7lSvT2hwZouU2lAEkNqq
sn0GJ+IrX8+Tx4K1B+fVu6k42NVQPGb5xCMntR7KEhpON6f/5SZPFsCRo2oz5KEm1x4WHTzQHQIR
Z3oXg14cP+vwDeZFnKJj9RHGfXlU0wL6BwolJvoCwhf1QoO8h4rqCRVAcy5d8eNzc2YHk7POEroo
WV8He5uSyhfWxpfYZLdUGADeAtuvTi2FiQeW7/7KyrWBC7sEjsTURIEpbqssjg/SjewdsLDxpPvO
uJGpgK7Vi5+eNkFtQ4rxrBPMuskZX9SsyuZJ7sGRa2u9nVtqAQXlow2eEP3Y2kO517o6WnBm1sWp
TPvNZCFfusP3qgjSq42F9nSbfImFxi/TQ8WtYPod1ZQJVaw73vZH0fCryLAXbBw/eoxaBv9krJzH
0oxJIdasN7eFjOSlwn5xiJlRN7Ae4PzSDAd5NGVMZKQ0p9uK0XRlLssxaRJHFNdBcVCLNXXaky2G
EYfObpLz0i3WJRVqC0OuOd7+noZZAoCMFw+5yvFsWgA4csjlrlmmqbHvnY1lBxXAGKruYe8yb6LH
VLuouiI5xXcodqld1JzkYucup4ygB+I5/SvdxegcgJ26RbIXJABqCNq3pUmhKByJbMGzF/wiFHBa
VszVCiQobvk+p9LW2WKrBZO18scMlTnMmqpup61auUyNbLdm6wXH+GRNMv8RUJqCh5BStGONA3QM
JYTjjF/nNjX3t0VYH0fMTeN8Vlez8YrXuCHSF7tKi0EXebZqUJvkRqxTScgk2+yvjTdRq4eWtQOv
Wj3ORQyUQKsh0I46sjSc6GzAQKHcEoJDD7KfksgZ0T3CYPMS2ybbyaULy7KyeOoA2nqNDsYB/2RS
VFSoMg9AoaOxyMdLih7P6u7VIvDW7h25y8cmnqeXYHycahLhWRBUpywDFWHQxlwLYTBkxv40wpLz
MYJqbpluhe2AOAZvsEeQlJPwPZV3HfoKVnRojA3UGwQidI9BVMcX9WROOOyvA6zHQU9e6ODD811W
cSYk9X0OFFSNWvVyUd3CSjCr+QcqsQnsjG7YeHOo75Bg9efMLWhttZ2+62WFXhkYMcwePGOmHJCb
Nv5waajvXgomwy0tfKgdODZB5Nemj1s3CU9zGAbH0tNPoaDEbVpsmlna43U0+uiSJXO8Vn4zY5zH
7TgwMDTG+O1WY5LZVmeZkW+g8i/hk/UduKTqWEzJKzFN/Xe6wyvLzImsWEL4Gs02N0RghCA3YvSr
DdjgVc+Wa3vb64c+IYuW7m4iFehbiTreonypN2Wu62fYur9vMvpYsreqvOkhHX75dqV9N+nMwD7G
Pda20ORdYDp4bXkCCnZJJIKKi5p8Pmc57ihDCDuYdEvQqr9JpLHhdSQHyIqzq6l9US0m38I+WWIe
OpfsA704lS+1B+ePRFL8mgHQCdv7bUdjfl8hzEarYp7UOsG9DH7vXZjkx5M/6KcJvQvORRAhmWNc
0bcLlKlaiat3JSsdvhoCX4u4lnVhDO8aezpqHzSeXRBjcFudw+DDG5J2625qwKYYua13EZXl2ZSL
+hnOyTp1SpOIUCAHE+3IU17g76AqgFC5RzeqjBA6FT0kF01xam0aKwyQyb+kgBrOn5mDvuHwmAtk
bPxs0cP9Z1uBWMSS6dL2Tn2DzsyDA4nMAd1GLvpnplQAUwXtEllZzV5Dj3rQ7bJ/xna8iyiuU+DG
BeNVg3P24zcetvaensSzTa3ByfWnoDLMlyygJK5jsqVqHSX3Ffy7wCuHb1mEwD8dfiZdA4txrq1D
11kqC+clA1V4i/UjwwEWWRiEz3oxtzvkM7RcyjGot65P0DDeFeUoqVP4p8JvBqiThbVRjXZZTs02
KMxwp06dGuCXBDj4j8eKZlApyLpRX6kPxJXVjmCfCfYWifBuhyAesQHse6X8QZwB1aLJ/JewMqc1
CxLvdhQt382EW65DXp9+DIOdGN1w104uiff+9DsmVI40jKW8Zgzkvakc2RRE+pVATjbmnS92oWPU
bPKJ/pmBr91+o4l4QKkZih5wimdE3qbvPYaROE62Q1yLjy4lDHBeSnjTUlNWH5bWkeIbsM7wSALe
t5Pj3vbCVvp8k13J0o/hUwUNsgTL7Te3RXFEMX3PhJSsPp1YDh1YBheWPWr+9EL0BVH6amlt/irH
DUzcTngcDvh0I4qtfnTXlzCxxwCElZuByi6WHfwcTa+49WfSHVzzvgqrO7MNvI+kKIDOOi6sX2OW
7IIDA2FackWAvDXaHubXPNikbCwfRFPoQE/Mr2rXSS5vd50gsYfSE9sYnT/hfAivqOX+W9/U/rNv
ikbUtWi6EeFsgLD0Fv3dP3YzpLyHARV37eR7ER5Y/BINCpkfy4EVmLcDJ5H5u91V3zwb40Vk9HeZ
ac5H7NxEVBtRdnGKgAxgnM51UcljEuE/tBz94tl0xlWhaapIA4b/8uu2cmEw3t7Us6EVXqeFwQcK
Zo2sUz6rW6FVC3o5ls/SZSFgg3bHITW9DWYyfpf//4DMizd0CSgRIAOsrEgPo3daU+G/DSTG/0qM
N5YOJRG3OMYcixXof14jk98o9KrJzi2OSOg1Ea1XDzFUuuigytCNzrfKgrpOcuoOTW/Yb7LVPyh9
A5P3oY8Nk0aYHhlqGG37515vn4vZ1Q6OI2ps3gXNq2Vtpj6gjHw4jbPpkkWFUBnX20BglT+N6Ek1
EzCqsNNHoXH2R90/15TTV3EOQRVJUvAMUiTdV//D2JntNq6k2fpVGvue1QxOQTa66kKzLMnybKdv
CKft5DwHySCf/nxS1jnVuwqoPsBGAh63LFHBf1jrW7VFW9MF3B+y/uZ3Jj3BkahOHeNJabGKEFt8
xPBOAIFM/pOdmvNGGqRaFeQqAGf1gTZ23OWvr58Zygn9R/A5zl5yuaHPj9rEIlxBLn0cC4DjTfNq
yMuYqpDZKe4d+3Wu9nHTyNs8Gbq7CVHwVVuVNymE8cHnORrK+0xLkxlX74FswqUzhrZ/a88nMsC2
V+nbtTQpqza4fioqy60VBWh1LiG4bd58GCNsp2vRXs8mMC8ZzrSdEAI8NG8nwJK4RAe/uw8bmJBT
whFTCj/+2benmrCHIDeNzwjcC5j1dwaC8XG4HI0wrrKz7J+ltjukLpfxHcFZ6oSmsjxroIVXRaDP
WOWhcIf91cI4NR1QnEI7D3le/d0w/u9n55b5L1JYy/IsstQDjE+kwln/JHHQiF9b6GLJzegA875P
IEtQLprVqadgvWakuLHVna+2Q+mf+0IPC7s2kq/aXUd9L78AqcIabgDB4xrS+2uby8HMVajTXdXa
RF0XY4yx0S6OEbjaJu9OdhxxHwjlrZWn1VEELaGKacyc+FrR8LIXLMnn8C5RyTK65Ld0U94sfwvk
ME3Qt1Kyd4vWNrNjrJtkzxhv52Qx23q2Nt2P3zeOCaXDYmigw/0utiy4YYAzyZD/x3ujCmdEPwvp
m6fftZJqaKVyKiTl90A+L31mwn36Nhnz7iAG8RK5KUYee+67gwrbO2bCwiFoymeSLZWlT0UDoBD/
LoykCgnF9SmMWpfsZ65yJgXt359M//33M87vnLF+pRuXe9Sbhgq8zZTR7ZDYenAw09t5EHJ1GcSo
GKBJ6LrUotKRAfCky3zcNshYFjk3J/pNSuhCn64ZY9d/rvmL18/1CnmUJMSFhS25HlcFq9B2tPl9
LTpDtUqNXIrNJfN+3RT6xu79R0W4DSbArIlOJHzgIW9ixjW5DrFFXTsSx8qNzfXXetnBv4zfrtmp
/whQtZJtw9fvLKP9bimpDiSc4O2wXbA4tlfui8tsMNfm6XeLwZjpvc6KZE1ua3tbWzwBSyeD+AQ5
pl/OfTNs/jEUrzFXL+V1h5ZA8l3n4Yx28/LPNDUhZiVGQtcP3UQj3W3zcAsumCJdA+q7ShKu8+/r
5/JG9Xul5DuO7XAvtHDOoRTtjTsR3Bd3RraeLbdbZ4zmV/b1q6HBTuHaM1sxZfXv52NuBrVNiIz4
XY7w7rrrU9fbElRITJJb1sZCJdH4O47bRu28Jm0iX80X17nZRVTLUtVInbjtAX0o9n5WPaXVusrs
8mgjhD1e95DXbXhkjExB28Y76Nhq2ThH2Z1h2eK2QLSBlxzZ0u/3AQkPjzXTrs60GL4a8/7fnyGB
+c/rN+wzl5GlI2xHWKzj/nwnQ+Kt4HGEAfS2HM0RrF6Z6uq7dbHCN2FHRELetpvSMbKDM0nvVJlC
rCrX12/c1m6Dy/d6qjvR+0JjhxO2SpIyvpWyYDw4VjCqcJ6Ply24DRrhLgULdrWgeAMpDyy5ifY1
ueFHmVtsf0vxsT1TBU6l7uii2+w4IkLoFqmbAk7Kcr6T/LvKbwSzrnA51OSe+G2zt3pJSqXRt8d/
/CMEyrfB9PXSkU1+rtrCIq8kI3dgFPn5+rnrP1Dw44PT8aOXz4MJ4JWzB4KM5NSewY5+XzuaSShn
O4veWovLdj1g5bCoUhI1pjpnwaG4v/mXrCfTZzz3p58sm4KVhwtQasY0u4XuxKJJafe2Dgr3NqPX
DQreLjF4HDmIdnEN07SaUe8LkQ0L7xKref1cPBYTLTEYJpRfzv/iqRLWv14KbDZNbiSBZdrAPf7J
bzcShzlCTAhufp/VumcSwPL/S2LUO4kYFoGRCWcTT5NBAjUTsWu3GwtxbN2O0HZ8BMTrAnxu0Tit
3UviWoOa/veH11TryWYW8NscYEY+oDBHTgvrIiaEK0ssucErKnUCnKO0FtcaxxvgpgAgMOvqo8wR
5eeEyp47w/CPNbjVVYK05QEBq7uo8igjZmU0nyB/PpmJGf+cvfBCgKv0mUikyfBR/BfwRhjNtdsy
YJ7hFc0PA4Toocc6dIQkDaezDpOldnqiOY0L9OmaO2y55EhfCgFaWNa4bEs3RA5zpI1uvkMJdGUZ
s4sD2Ew+OOaSyGrOITOk3pX9IzJAOmBRye31w2FKpuNQeO+/P2Lu9mjH00s/o8/Lx7jaOnOBBLCo
6xW7BAd4Bx+mKZP31i3C5fWrltlSX5d5uqhHYi6Fpzw2trYkg07nDJVB9XRmFqMgh1VWyphG7PIs
94EiN5wW/PeHNZikoS2m31MBrBMs71xd4SyhR/cILLxu1P2mJ2zHm84J67ytmC9UICGqhxH27PPF
t3pVeSIAidYsR2DyGtbvQ+o/P/V/Rd/V3W81QPe3/+bjz6qeWvyY6p8+/NtTVfDff19+5v99z59/
4m+n5LPFl/dL/dvv2n5Xtx/Fd/fP3/Sn38z//e+PbvWhPv70wbrEWjXd99/t9PDd9bm6Pgr+jst3
/v9+8T++r7/laaq///oHWsJSXX4bTPfyj79/af/11z8sC2/Tf/7P3//3L17+gL/+8QSzIUs69fGv
P/T90am//iHdvwje0ii4fNAXkJlpU8bvy1c8+RebAxdjIOe+SelEE0jRrOK//uGIv5ioZX3YhiwV
6G94DF3VX75ke3/xpBCCT6KtZenl/fF/H9yfXsR/vKj/UfYFhPpS4di9/DH/Q/nhUbTyCALXdhyP
W5D7z2Y6G//WFKH9RPPtjNFCEuW9d5ohP9Iz2j9VU7nJ0oxUtU5HVO8Q6pALNKNcO9z4Vx40z2di
rfQaEXq6DnRR7zuziLxjraAFLUDo6rept9JXvmc8SyOad7PXmD9SM7B+AmjkLstCbBVwrsMEIbTY
jqL8f2kULSH/5Y+UHhRozJckapomLIg/319Dq4HLnWqxtUaZ7UTS1c88ubI/aBmGYhOac7lGAU+Y
hhd6inS6mgLII8dIz1P+2bV+uap6077v/XkEqhjIF4BDTIgC9FrEDIw2SlSXrA7HSqL7uAqs3WjZ
w72fBQUofNdlcBgrh3VHOevhTvja+wmGKl2loIUHxu3hsfZnBCwXdrSwoGAXcfvTc7TaQTeyN8Jy
/A+NowiavRqF2AwNoQGth5dxhVaOOAzAxPSLhguhWRTlt3b85JequlztVVSIdjuNEVQiRrzFvaMq
/IoSn2c9htFJGG21IInEKwmfskBApxrjSI7l+zNALfGYVZ5NIrNo4s8qK4M3SFPlWubM59G5BAi4
ALfVi4jsBPR8YTaIFVor+WyMQ/fm5EwGNlk+1x2D+JRWjDRKazlrkk6hvBfFC8cQUeLTBRFWyDFb
y6nwT36ly71krLcePDPYIQ6hYLzkO9TtZEAcytK7iapuG/ZRsmHom/5iHmiw6Ish14WEChAOafVH
t5fIL5VtYNXBDQTgt37KiSPYjLPZ7rIwy+7Gih1i1g3lBo8CapVx1D/IRc6BDOqh+NKZzt9mVgmH
iUigE2ZEbjmp3bw4fSE2tjtEz4pQAMIm5wgSDNKHhRapuUkcF3Ry1tbNF0B09xw6ZElwwZCTbESw
Eee4ikgf7x2MJSbyaltat3XfVaBiMbb50P1hbyXdh/IhD/XtbWAymnLIeymLsdqRs97tsXw396q2
bGBsjV4VUURzV0dfnEREF7JqIKNQRJu4NNWhNAoKhtomY73MxYvv+8RDVbZiaSyGi5O1eAfILu87
OU2/ioThNg3DlKDiiuHqdlA5IAI7aoVFbzjOvuv3NyWxST9kxjIGQWAk0ZcEzCltV81rGxTipigj
ToJ52s+O9ansITyS9URwmNv+bLgTLbxiSpeQt+TSGWDOCGO6cwGZfWNUZKyC04jie+2yBG/c0FiT
wtWco4Gl2sxTFjZ9ejf6gvQkTZ5fo8VaIBnbxnF4oyLxUHdOTdDC/OVVzr6HT15XdU/kELaisijR
1RAwlRGgIKZmeB0tQWSY9dnmiBttM/o2xCPbs9tZwsfO63IxDfG9zpOXSk1PrYdFI7GfjCh+zJLi
wYqbXdqTvGUDVElHEvWSk+1l2C8pluMUYHaBRZtaS3KutRBR2g8jHV9avF4LyZudEDd3kUVgpMPn
CdseNLWfse08xZn1PsWTOnkGiXoGUFN0Psq+6yyUDdATAVBqfVsr45hN3s1gACRFIOeM8WJuvwsb
AX3uGDfQcL2FGqJVM3fso7ApmUG55kRCQ1NyEbIuRd3qH1WShzjFkKLigaoCZ4E2G+ZKt4hmBPFo
+9qE3G+208myjZW9Jkzyk9kyqssaSV1vx/E+r4oMRWz5hK3cvWm1W+9UnDafdmwQ0QBldKOFu8qy
6SxU9YbR0v82AtvYea17k47j0+hCITZdVT0Kd1hTUkWvlgbsBet/aVvWosnjG9zzCyd9HSultp6g
/fB8Qhk4MHNMY3P97g6lTVYWubhZ+l1azUNa2ICsAo535d1OI8uZGRj3wi2eiUV7iv3bGO1FyjqY
g6/8CjN+P7t6/LhWeFLysi7DIcPe+IEdOzoIiHUsUkSDbtR3k5t8sFZ9bL4jCkcBaZ5k3S4mfziO
KjdOAx31emIvyYu70q2/iweb2DYt43Uddw9q1lBo6TQ63LiWh9jJUGSnhfMemScBge7aRR/nJn4D
fwmtQN/MzHkQE6bVvXVJLzcQcC8s2KTSS96ixHuz6vrkBLxWSWu/psonSa+8hxV9zlpxL6AdrUw/
vWk9wjJMIzimBnFwRUiP19RYEiIE5maanFPbOPOmfsSVt0gkvy3ymBskwV5k+biAdQE/nHQu8pMK
SDhohv0uZ6dfn8dhOOK2/YFA4TYEma7C6EMRhTVOWoP0C+R2MpPD7HfGAv3SljiYk5iwQMyt98AI
jBFDfVvOPisQ4wUIz1GMBt42ounjYri/kOE9UeUrU5K1GEOAjUgoGiO0L4oYCJN0PiFzehK1LrXe
KffZUgYBTAaZwYnug7XbNmCtoiDcKdEedeGe8P+nW6f+5v2FYP+StcImRR7wRhBdG6XZOuaAPwZe
LI5kLsOWM1lIswI3y7uyUvpp9j0D3BpTRXcGalI45oLhEDk4qT2tgoLUzuxCRuXgRQTjmtz9JNco
ZtddyjyUl90Ll8CNIX6ZZPUO+mI7I9hT2R/16KWryRnQBwWGx3pukssmCbND4hsnKImoOjhgKtbo
MDYZKj2SExm13bLW88cg+4ewKl4EfchsF/aLxsvEhjH0n31AeBm7xQFRIzbUG9/hCcrdNYuXTcGO
jjwQhuf2UTUviBcIKnF4dTojuSvMy1vZQts83TLeJORavEhDPjtgnOYhI+rSSX/g3Lh4zrGTugVJ
L1KXxVnlRHiNdvcuvfZu1iG7t4nUthZ19syNCCmdFOrFb4hSIgHio78IBJXlb1RXfzWCBCEpabuT
kZlb6wKul7XzNZTyuZpyhwapHlZdjSeApL1AGWqVFCnJc0rvwe6SeJECBKKSfOwjQhwNb1c2yV2X
1Y9xGj/nWCNC4nImecGGl3f64l0v28fe7HY5NsuL+SAiD4o8gaepAcIgqqDiAiHIY4xvMjduuH01
N6lvE98Zus884h8BAWQDAiSWrZtsxAwzD+abjvUqS6qbiWYUOfcJDeBN6xQIWIMfOk0easPgz/LX
InXdbRgpdNI5kbMjfLm4Tt5jnzyUygHz7BnyJiIIQaDD6IqRI0pxwU9GQUA3NEfgHx6LRnz3Zrya
tV5FRbIKqsJdEp187DTR3tII5yWTDmfhjHukEg3E0AbkGf6JgYPLaxATMUqbF43R3llO+ROiPK+W
UyZbAKg9+02m0/Wk7bXSj1FbEj8zIj2pTW/j9zUIKpMIds9itAs0L+2Th3QgVCzxx3pnhuzHOzbP
Qzf6C5Dpu8HE32kmjbNxior6eKZHHxwv2lYifdYuGEZAhpu+F+vR7deiw9ngV2GxJOanW0Das+GR
CmuXFNj3LWrsNZKoNyXQceX5jZGX905MJTZykCx6xpFBS1xfizzEA/G9iOqAzHCqitXgJZhw0dov
0NL9zMLaXXisEBZCWOsATe2SkfYLved9OM8n4bgjImiyvIPQ47lvwm9kQSuInQhsR8ZFrTS2uYEO
dyI5Q2uOwnTlciTFU/lWoGS4GW3qbq6tg3CJ5Cqo2HZE8u3DJDGXA9M9s/YBelfVEhD7L3EJ54rK
9iUz+rsaAD57311EbmAYMQbvUbCqy0XpZcWhYSAFEl2eNeipqoqz/WSwX7FcE6a/52/son63NCWt
aZHNYbYTx0deRgtC4QtCNR0MG5UfcSW39zNITnZ2O5PzmTZ5eVmCJargrJWvTQjaIigQmKKtJ6yz
MncdDh3JwGRpw5LLCi5UMakXxIAnxxoX5KzuSLd/9UjEKwr3zkJ7mzT6eQTn7qTGtlLu1+QdIuwi
m6GD+z6M82Ee9IGs8++mg28Txey0COi2QvXDxgAFShwdog19pXOJNmmaYWd3bvdR9+FatjyGoYH/
2LfTO5AvZu7p/MFjhXsYvTmdedskeOYEemdwr+gv83L46Rf5vT3FxxZJ3MrgyFylnluT+ePCb0FF
z3MjWewYAGFCP0JmJo6JiXQ4hftX6GPZmWRVNtFT6U3xtmZGvsgwk8Zt2yxGZzrhjCSbIhDryOZ+
niX90is4XEG3dvaDH7U3rfSIDk9mwNMMmdaEs4JKbj0O+vTJJpNzmWaED7n2L4G7UhTDEWnx2rOm
J8Mk9L6RqOqr5KW12weQnpTzHLm9ylZ9R6AuhtoN62ISJIARPOUks5SwRVxbrTwvqJCL8L6GK9DT
Jxb+WyALhGdIhre5r8YNEtEAadzg3TdU2+tWQw5chkAV9uYUlnszlsXGSpJoq7rZ/q6Va736VUzM
ixixaQGh3V3GXZwhhJ9jvxAgWs3wnHZOBmejQsxBmqdp3MROEH662LbeTHcA4kF1UeaLmunfHY0U
mPNSw8WfLoI3wmaRyC4LNsFPgGjp4oachjLQwv7OaDA4MxKRLygW2l+j11/aiHjEq+vGYl85RrMe
61polpqtcdbtkH9VgD8OJK8bOwM16JrsrXE/qrlHlqeMW9l7cNY0yCAylXT+wPDE3hBkQrVYNaX3
lljkV7uZBwy+ECNkpdj0AfN1cgOaqflyOeuPlZmWLhY9K3zG0QIpcw6nG19l9ZtneaxW85lAEjNH
AMmYeMiWsZTVUo6i3GHaC0n+I/A5CQxkKqzQvyw9q2npK5S7i8G0MdIkZpFwoAWNv2yKSv9SZAme
i5DoIEvCxtAT2cdBWWwnp5lajrvW+wp7R99RTvQwYqvYuY2Mmewm2hX3RmdocWPiHp8Utt9lwzhz
p1DvvIyNIT4qmydfJ8X3XAbycUYas7YgCqpFo6NbZdv7PIahkRDu1KjE3Oquq40lOihrjS6/OhnB
qLdt0/s0VtWwTbvuMlMwUOO7BrKcvvKMR8wuoGtDFDpLQU+JdrkM3Juw7pE6hdJunxO0EN/jPAzv
2G7sfesWgHKLiUrZaYzTDE7wZIY9t8JwVDdxICoE0gDwWRIMWwyY8UfOid7QdE3UazMKsN3gy+wu
62S6F2A6DkEf6c00xu6+HV1Et6LWOwh1IRwIt3ptomL88Dr12mmu+2o8RLRQ27K1XZiPkZf8NO2U
c7XuArje4dwn5OWZYbCcstZDnjDkDEicPv2EWJ8enMrBMVbbFI2mFM4qteQlry8N7zyzJ8bT7Gv0
UQM2OMfLVj59Pg9bP6VeiSxMqGYjI9RsHWD8xqaFq7rLit/St6rsIUlmxih37MLIKfPIX567bv5p
OAScCnQhbxXoTYzPaX7fDFH4I7Vce+8hWmYQVVoPXSiKU4OngTY5lfEzk/V4h/QFiY7yGrbyMMGQ
M06dpOWS7q3OWIiQT+QUmOIYlMXEkSwri8SUSibWd5G46Q86B/8LXcrExH4MQd+D2yGfenrNJit6
CkepV2SJy7OjRn8d+2bCql51a2fIpuVsIYPjZEA8esmruAnLIjmbElUAfWaH9Vmnrw623rvMMouz
jNxoiYXcPDtsGO4zYjKOsZznd5YmHL9YW+9j4U9bKxPTwRmC/hxU0/zO/YG1huuXqEcq1DQo1cGk
sHFITvXg+hb7n6r86hElPeLcZVwXYKx2A4Q2ZWdbz42glIstVR/E1E5PpiQNhdc1hlMTlBG5ejM4
bIK9rc2chCTMmN1woElJ9oGsvTN9xiWj15hXhYu53Z9N6wnvDILzsCIb0mRp6mm83WQR9mz5m75a
KlPUH8bADotbqbnuUBOhA+FXq0qRyz2E4RLJYgEeO5wJwavAlyJlPUhLneuxeCRfL9kG4aCpcSgq
YJ6KRdsXDuRcSDmEJTEIDVyXhrgizcmJZvUWzxiHQfYlh7YiV63WpnMjwv7CKC/jx7lnr9MBsVo0
PhpOiTuIuYE3iafQMAMQdGzXKNZQhd0ZOG3vMV7mR7uNsrdMgUPYlGklT9irzA0qkYhqHqPgbYWi
ON4B/MnYzKuYd7ckng7yTHQosrYzIS21hkLKnDM7VaTFw/7L0qZbmW2pngrwBc8JbiHn4pDNCfNj
nbkIk0sLaPOGtGTJ3Lqn8aNxd2hEfVRdTwXx8qjtHeSlqTMcZA6EOKc6cRdQLOSytQU8ryCgYfbb
qlm1XUb945FgtpYh6+LaaupPMddib8f5fJlsVmeCc7kpIMoXg5XdAqJXD8UkxauvVH9XEuGWLEKa
WFjwubvpvfRHkheEpGTOHD7iOS23rEK6N6sw7E8DjNm2apNpL4xG/dRZEX6OVm397BPTeqz9xLjB
EKRMTHozaShE55UU94xl602TJ/pFBkUyrEJwXidGHcQLWqDWTj3+NIRKzUhA9uQFxrufR9UH1pb8
ZyiYYq7TMG93QwDAYjElKqTXG4MEszgKREJFZ0gmskvuSlLzmCjJyLNW+Ek47oapp3PLxzLcO0HB
EWVGXU1Rn0T9mh7YfvQtPW7Znbl3RNkTaMLUkTuK3fdEmiXWZsSVA7Y+C3K0B6JNdy3OjxevIQtT
5bbYzMzFvUXQN5oDo64HYBxlQVHrIHCioa4Ang/MaYAg+i3OrVyTXlKOW6uznfcQ/fkPxxj6Lc92
eePMKb64Gt4+A0ZvKr4waXZ7XYrwTBKN82JQoJxdQJ8wufj9y6JK0H9XKYe8qGv7uWsYG2+CZk6e
6lx42zFOmktId+rhlTDgh6Vi2XiRsRWEZ+zLBisb6mS3fWyAO67ZHCHJRAQ6nUnfMk5AIPUncbQW
46q5ekSyW/mrXEfWbV+X4x1uJGtVjoSCLqMiQ36f56211AFUZITUWfzUGIGBzz7vn61JGftJcyIt
fKaob37af0UD0j7uuQSwLyfk3uPKOxqGtRTpsPKH8i6MonpnRCZmWkjN+0lA5G76XaThPVBAGxmT
99C8zbxaHhxtXoKroqQ9Nq2wDmHfmbyiAjkF10RFYpR2sJQw+OEE+4p6Mt8IbLFPtgteqqub+rmK
TCZGsTHORNYxhVtKg+gkvLgY2PtCioXqnfk8yhDBtIoHa0N0/bxtLfBDgUN9VbakiXdzBkebmfAz
TR05ut4Ae7px2g2uAcyiAQxjnTcWyX5wTO+ZmpFoU9sTMdCOPrRBR0OjnEs/F5cscruCq4IchnWM
u/QRIHJEzW8k/dMFOf3aVoa37fmbXlyCzHdq1MuCpBN7BfQ4/gjn2DBO1ejK4uTGhZyXY5m+5bBQ
1nHQtCsEHkGwcJwkuBQYfrMYOEPcNRFe1tZm0K1f+r4hYiVFPXyaLNciInkm8mg916EmDpJT5+wk
bXX2zZpIIjsrM1J3jar90VVu+sm4KqeVL3F3JHWnXqzU8O/7HB1J3tXlJyFC5a/C6uoNpUj/PBYY
OPM8cH4MXY/US2YAV7vYq3baLthjR4IBrEgzA/xGlJ87sFy3oVMZ+85l8Q5JJz5XbmMfm74jVcgk
6i0jU/3MlIkrSwXWR+KnVrnNFXrLheW4ap1Fw/DMWKwjmPECF4kAUS/9qXLW9IfFJkJGvE84lQ4Z
Nc8z18dXBxD17DBd2oYEfz0YKlBPM4ZnC+GCUd8XHDWswmebSyEv4vLeD9g2mAwsV2TG8gpX7bBm
9l9+sTxotmM5FfCgczGtjR5i2bJr+sBcOBhrjnnJsD6U/X3bM/3CxZE/qZjoVkwVbOLLspsWyrfz
tezK6pk8WbnhsGu3aHibVeJMGeEYKop+QiwiQMNKuD2IoVn3xNMRWaraT15Xm5asVt9yBEGilGHe
gTGd8YFjExWxZa3k5PWncjRpnhzZKcYkOcgmAVPlope4C8PMuEMR+hQkwRMgOP1QyLpYu4an9IKH
Svya5k21iSp3Rs0hPPIP5DiSreoWhJCGo+O3iKrJOZiJMNlhdgtXovLB7HHzW1atbFe5H5XvReJ3
7xwyI05tsgHNNLQPMX3NMSmd+TmybKB90qvfyUS23lwkk8uR1d9PpIjiqQy7ryJAh6WqONzUjFSO
lnPheJqNnQ9LXglwFngTD8IJi/OQQm+b+mg3Qzq/wY3SM8+v+pYc9a7ZM4jWd17pk7mUd0wAl8zx
SMuK27Q4hnRYMw6Iu9QFwpIi1TgUpiS3GQehWnMbqz+N0hueOYUYdtCibmmtqK6s+TAJvwLvHpWM
/+wvIlxBNw6FFbMUyewW7wFq0p3NvWjjzUkKhabKqxejdcS3JxkkWhULOh2S/Ep7O57aeR7W6RSS
V1RgnNBEQuUybblMvFdSkOTOsAd7Q2Arasyxqal84VVtG9swCEF2zeK279g6WJWBJLfxPlF4fmR+
HL8gP8OYSWYuxga1RXXSrmi5WK1nAbVSF79WEAlKkrAmZwnNlJWTx4vNyHtiHgT3duHXBD4kjf8S
BRd6XDYTYKjIDBj6vQ2XdZmN5WnMBRnahvEwdK19GDLmcbS/I1kxl/69F+e6q6dXWGxioym8kHny
Z2NGBxHflDzVfbuV7eg9QuPe17bNrJJMODrRi/GWVFtZwDFun5ucfPTUmcw9RcbNZOt3Y1CXx54r
4z5K/XOe1rdjWpLHTllYme9hWR78xlxoKwfAFDykurxPx/Y0k+bBU2HnOz8IyUFv5Yuw8VnFJYi5
yAc/YLTePqXy9BbmqM1Xyk58+wbp56V6GD3C7QbXMDetoZ9oNmjr82rrjVTUOXlknzPjZqyrE2ki
4I9gjqaUgj8TPcIJgAZHti7h6dvOcYkZrih86w2zsOlGG3a7Ssaufh05+rYz8u3lnPj2K8IrRY7s
HC5ZvV1GTfX4oHhLF8usd1l+2rZkmN1ldrTopvSpm/xgZBQfpkftIRsP9FjsVQUClAC8Av5oSk+d
d+2mAdO4YkTB4l07tya95VblUw0KCX7SorStX2mt+SPMKgSePRv9drQNTskuzu/RZTi3tKQMe1tS
W7bCC+fbgbNwq2WBCGkeXtMeMVXHBn41Z4pRPp353tJx+GI2nth4Y8DCUDkOTUNmMnZZWD1vscD3
x43owBQXeDLr+6gaqnFnWmyqyJvLeJIqdmpjIbapn85rbQdBv/Iua9mliEZIqLWp2meC/mawdHN2
mGywhnSLQCknpqIlrTJJ5PHYvwWsDb8IHmI+BhpPvZuTWz3koa1ZFcGfsediOjAKxoTrupW7L+Yc
iiVDb7zrhiGapXK7I7fq8TkHGHbs0N18eEbfMeOjyghAGaruq6mJ7NWpF78iF+oOepIVe94pcfcB
O+ZtaTogNzokGNFySGqbEgyzMwdFT4cCboz77ZzkOYnLVB0MWKZRPDJ7G577ckiBI2DItNcdzKrj
pIVRYSHRVnjTRLbRwB1xQDqzvi9TCqvZfcz9ISUBQDon6Y8Zu/7M2BtT1rNV0uKBlWHDOKGct9Sk
4QFFDtpVhNHFTWgmdY4MX6hzmLkpXdVkJessc/wXN5ZTuWAXWfGOAazyks/kJZNQHQGCaMp71LuC
4HYygBcWULeLF8TZM7gmat6OKounojIp0GDztsGmyMlBZ3pbIQpy0A7kgdWuPLzJN2Ytn/LcZ0Dl
xlF629KXHhK3SQAYCvZQdLfJpBxusKa5Bfclf1lAr2BtuCOrXRxggHR4Ay4H3EVcj15+kCUBxFkE
4jKtOQFZug2kJebGyssSa8kdm7+PfSJbf/68ZHSG+wFDFjLGqDEw8Y3TU+n2FQzqEFMxYgrSuny1
mT0M36YI612I59eq3u0yeXUbj6mEH6OyxhPzWIi52pnUrkTeVtZdbmVqRe01vHexYW1VBkOgLruB
MDsTq11dB/ndrOLkcer6+n7w558YiI1xzbivZviUuSboTQKpwC4kKdsuwyurB/LOw4eyzLy7xsnk
SiYgapHxX/wdiZvv0wkec+U5giUDZ5jRmMav/0PdmW3XbWvb9ou4GwmC1euqKMmybLmI47yw2Y7D
uiZYff3pK3vfeyzEsu7G23110iAsEBPFxJh9wLsYj7ZXZL/V3EIvLAfubYq/7rFMa1xCKnenAn6F
8xCNbYbyIJrvOlVzdekG52tnJVfqp+fd4y423bWUfjxsdR/e8lQIXSBovmZJ975K7JZiae6LZFf5
G/11Limn5fcrF//tkZIUOYDbH5zor7Hc9w+FyCg0DPPvbtePr6ygqs7cwLfXYZ0XCBgh4vBibr/L
QqUeN151XudVSfoz2SfeNngZg9pSRu9dK+jlgeL26AsXfK5PPbdfnGBr/3EVDTmnfR8GWPQFF8sg
3PAcRzh7pmjG+870R+jRTRLrqCa94ZKPGchmRRfuo0hF8/1GebWDSQfM+8sMGeYCUpLHNaCYyaHH
u/yrNw0Z9rRbnT000ZTgjKT8R3u+vmFysdvjoM6Br5Qu2v6q9yiGRZNM8q9yUu+WJJbzFtu0FuF6
ph4WDKBfF0vmAp3BfB1sKbYW3PF5YUCuecyrfvwLJ4Xsk7I8aFeMYMFTx2KBiq3qj8BqnE9k40id
9a28B07PRXHvqNReUAVVKWkVHjvh77jV9KZYLBzOhhKs9eSpb0kvuxMksfmwA+27n/c2ua2iihdJ
MbDKRsH0Tnl78+BuRX7qJ0pF7Lpx5kM5sn266PgkoA+sB/beQfQXPbqZRFoeVe67toO0Z3VNcFy6
sP8tWM49kgTgiNNbP1lWwBpXS47OPlJplZzBOErMRn18k4UXMWQcT5JXzU6WRW32qg6TG1C+I+fq
lT9P0LtdSg1JOPLNce2k3Faud0M/Np/ILaKMSQte4tryVRNlwxsn6PKYmy283t2d3mwe5Q7Yq9Wf
HW55cUqp6e/JmIWf/Nzy/5RUMHCeAPN5LVk7hqtHRW/mVB+Hrv24jHgmcI94E25jf2fXc/Cg7N1i
jHv5Wshpvahc9a+2sbXgOCFqrqu5fUvOn9/qUNCgTqSN7FvyyslvQWGvcVnaHYghhFfx2MrxS9HM
Ak9IP0r+zNIsuHFA4OOX7FMkzM2reG/PKU+W6A+X17xiLDfR5NSKqT0s9yIVa3qEIUSlYR7l7p82
gjtKKLfX0VxTLz3INED5QK6mE9d3c6vcvDs1c7icxoXXlsXr1MHnmesD1iHHTlrNebaG5GtZr9cF
1c7XP1u0Om8V1/fw5FQ2omavK/pzAykH+eP3qebskVHuPoNjXwdnvuPvuOBCKkpes0mgIvHb/o8R
zUqcIPMk8SlF9q4cp2PEpfmMLXUHkFuK8ARQxQOfk/GO73GeeyCnVjxgHLme/RBfVbcfbvsqoOqW
qv2aF3Ip14Y1n1JeHn8hbhAmAI5+0Oz+Rxb7owzWeSq7RwYbkGWHfhZJ1xahEFq95VSDVmE5QucO
X+64WEPT3uaFYIGZeAqDwmsNZ4m+4NxyV7sPQwWKXA2o8F5AsT2t+6QfoSddx6Z+3eZND5jNU6Uq
Fe8449mLH3vZ6h7LLJvOuTsW/2a7/lda7v83ofab7nvzfhq+f59ef+n+P1BrOw4FE8+rtW+bP/Mv
P6q7//7//y3UjoJ/SQfarYcYmur06FqF8x+hdvgvJ8L9KLQ9SjOoy0A//B+htuv9y7PRYtsB3y2S
3vU//Ueo7f8r8G3+MQyQeDs+eL3/Rqj9dGJYwpGsHpj2XP/9h0LgSOSzP1YrGU8P50v2vG37RAXZ
+vDDMPwkAJ5rXis3KQJWimVFoJhxSB+4Ie02hYXr3v716/afFkn+b/c1r5ao3stQlYl/jqj92h87
pybbkrmF5xxsaYNIkSyCyeXXf+y5H6PJvEffRsOSYuG8juiFD9AOQdK0mx/+8ev2rzTEf9dHXAsC
/vfHaMEZRL0N3XPzMUTs5GvHWWT9Hi6H7d9v4dSssRXsIJPqre/e/foP/vwHOZFWF9aR45vxmOB0
XUXBetdmKuHUDyM0f0Ejr61//+cn/cPHJcz3xZ44xlFiPgbLHRKZhDR4OYoMg1+S8q8L6TkfipL9
/jC4fXi9V1cSHondZPNw8+uf+WwvNPxkh/ig9MYNlFGazj05mjAOXOevrnR79BQ9Uj/E8byh4GmY
OuVZiRZHqIOVhqJ+wdnmuZHW1n/cMmuY8gvjAPP56IIRD7wlf+H3Pde4VqiOF4QPsnfyzoBEg9+p
9uaNAZDlm1+P3nOtX//9hxWiCovcH7FvPpdunn+3Kc65J1nN9dCseW2FaC3ODn2GP0k1BfNvzsKZ
fE32wGj9cVgjn3R+qJaCkvjeO0OK36F7r9bM3bFreWsz6762JnBs4rm3KlgTeNcteLz2V3lAOgTT
0uwPaIuCKDbrirmx4qalNPMtoo3deh9Y0k7NfkGoLQIjLC9SWV4Y761Tg3qRFjqynKr3F9q/zsJ/
rmpkkp5+gqjFjk2JDS2hRRHKZRmcDjolTCvuBDkKHcM/o8W4K9sEOaAVxDx7iumm8dvGPu+NU63n
DtjmahZrOjgDrUdPJqgO406U+4dy2LI3DdVBH379sZ8bKy2S0VNxAuWUEAsygWdScYF7n2IU0H8q
KflYXxiqZyI61CI6C9Ou5Bk9BAAkt1ur3u03UeoM1QuH3uead59+8DaBasrg8IgV9HCh7WKVn9E3
dOdfj9FzzWshTcYGr3Qb+MyMAeOHiSvqWSoLVYBZ81pAq9zFq2Urwhi2Zck32HBIPYz2lu8v/IHn
vrEW0GVkQRhfGf3ois+/lX7F2z0yt3k/l6hLe7NhCrSwDgQJTsda/Rg6Y/5bEI7j2zVP++2FX/Hz
g9e/S+J+2BXqaF54o0uDuK7GPnnHS3qvfnP7PbLvJgtF/uOWci+7/fU3eWbIAi22KbSmptn2grhz
5ZTfTIgqIuooRpcHSl6Akxd+0zMzK9A26TXfen8SQxBj5NfJ27HmKQu1sRxe2qivS95PlsLg+vt+
GDQyCylweuZWn2zdcCrIvQVvUTjMqNanpC7PPMGj563q0P1DNenSvDB+zx2AAi3iedpPAlgXrMFV
WHV3+CIllIfsZcRJDz1mIadDMxXgX/PM7+pLue5pcPIlmuL3MGt8ZbZ4BtrKsCUozcPSSmKc59XJ
zXnMCANylL+eJc41RH82vOLp8HrztOZU2ESxa+9De96xVJ7OHvLq6qaL3GB7kwLd/KvDz7i+wfHT
3e+mIZmjexGEYfF7WArPe6Erz80kbREJm8Lr2iWXcYdoyoWAH33vVrB1Zgt4oC0h1eD6zrYWQQyq
Gvbl5EiyGXia/fnrgXym9zouQjkkHooixaShW8PPHtsqNp5WbbYw+dp5AGZSU1hWEMVexeXmqJyQ
yiiVD9v4wix7Jsp8bbUY837zxApocdqWRNyGchjsrwCViLhMAD7GNEdh1yp2v0u/dfU+CrPP4mvr
h7vg0VeKwY/9MCGzRkobBTGQVGCXZh9GWz92uZdAk4bgrHpc0fyN4rvdh4pt1vp1OvywOvlJZCML
Wfd4hKAU701QkNLrihfWoOcmlRb7vmNnOKn1e1yIHIvXySlOGA0Jw0mlhT5XoDZ0wPkgvuqbg505
n5pUvnSCfa7rWjQ7ftfItUr3GNUwFYlbg4AUS1ynMJw3WjhnhZo6d9j22Erq6FbM1D9AxJKx0Wf1
tIOAi8CUanlanxIhj4uLVGusndys754WzWFDweCMw3ZsTQKbdx7UDn7Jq7NZ37VQLmxrsJdkxBDQ
Qf42InY9zp7cL79u/Ro2P9kvPC1em8RDdepAD14s7zt30HK+SOTzKCKXwDf8BVrIunMwN0WZLLFL
4L6LprY4O7Itze7mnhayEwwFCZttiVvp+bdhhE9isUHH//X4PDPvdVaMM9VVgh2nAqBYAcuq6uA1
5BHDrmsRy0ZNhbxDlXjfFolzHDwxHoNsRWdn1nktaL0kHUsL5xlwR/l6V04pRj1JUhkGlRaypEwt
sFxgeQeVLuN7d7HD6o2HwjczG3upRS1I5rlPZwHsNkWvX3be5w01xQsT/5kPK7Wg9QqLR3qA7WcK
nymrHxUl0MglDLuuBa2LnlUkRTgz8tbnQXC+a6I1MfusUovZstuxoxr9/3Rdil4cKCMy7boerR50
pzBzUPQt5JHFtfXRfGCun+OHDbbE2oD3LFpfiyjjAbvkzcynVtFowkttg82AQrTU4NG6FN/RgFUX
KvkN01xSi1asbaswT2kc4+M6roIIIgkG4GZnA6nF6sr7bFJtJXTQq/p7Rch+cLrkJWP352a7Fqt1
1ommdW0YpqjdDyinvyvqg81G3dXiFEuIqWtRDZ3rMkOdJr3PqJOEYeNanNqJN1A+aE3noL9W1635
l1HtL71NPjMsrham/Yhqj5OwOhc+unq/oNZLDSIw7LoWp4FbWGluRXQ9Us7rkReTtzBnqzujue5q
cboqKRoAiwpWG7Sow96EPuJqjG1Hs2ONq4Wq6NeoVl06U9xWU+NguZ0Xd4uYvpn1X4tVh+f9Afwu
O2syVndRgThsLIvtbNa6FqxqwEQy3TwVT7AanUI8Ysb9aNa0HqnICGvQcBAUM+uB5fHzJigVN2tb
i9Moz5HjNxSdImYJgV94H9oyac0+qG42SqElnBNe4PGLRodSFcF9ALXJrOd/Q7B+WNh50V26cQ1h
BFXrn/nmfBJe/V893P/fBzShRWmYL6nFfr3FNAvaehfI5w/biP2p0aDrwoQ59VRWwg+KIbXbv8uJ
deCA74BjdtK4wsl+3PJUXwkb5xSFeHDYT+0afM2A7xkOuxakSZj3wZwPKvaoiqMIHPTRWL70GPvM
8ii0EI3Ab+SdVUMxGqboNcUtzuvKSrpPZsOuhajAk36YKMqILZTQWJgsvwdhbvhJtRiFYRQVwDJU
DNjCPUAD+1z14VuzfmsxigBzXXKXtsFtfZBqe+3J8bVR03/juH8IIuqlYVS46YSruWUdrSK5z3dw
mmaNazupQxFVsFvCOkP8ekN53Odw2CqzpcXRQhR7oZnVnDGB6PHYpu0FvJpht7VdFEcexOyk8c/t
Pt8Mi3glPbMd1NECs9u8yW877nZ+nd6HLW7eQ2L25upoYZlX05pB17DOXf1xsd4khkf/qxLnx7Wk
igrst0q+oczKr8MaPYa7b7ZMOVo4Ai0uKWf3J1gAhfNh3yYgssodT2aTTwtIt0nWpqAgKx4tZAWi
wVM4iX43a1sLyLLKRywebCBmOYdbuA1fZOQa7mu2drhlXvd9ZbMjZ7m/HrxRWiewhrNZ3NhaTIbj
HEzSm61z77+HHhiSxDYaE1sLSMSPvezhm8UqRNgBJAiAWe9/MGtcC8mFR69towjp7GTdzUJxG/6C
xWQ2U2wtKgelbN4AaTysvLeu6r5R9/Wi98PPs13/UHpJb7P78Op6WrtvPdpe1WzathaazpIHLhJV
ssbCte8V9Ql3cN59w1HRojMbUe5ynGWieFCcILF/rPzM7Hxla7GJxbPE1ZjIX10sn4+2TPz2JDgA
5WZLi664pBxeJjzVTHEqKalf5k+8PXw0mYq2Lt+aXdce8GmwzkqlHgBIqqdn12jMIY0+XWyx6ghI
Rq90e13fqta+W+feLD6RoT5tu6jBzQcZ/jth6b7GJ8KndIIKRbNB0eJTpQNaSQXj3e6qR5gUx2LI
jE4ouMY97ffgWc2WujWAOepmj5QaUXMvi7/M+i2fNo7dWDGG9TQia/A/p+N6lwfee7OmtejEEyOh
3BX7wQ3496ECMwWpsjDTYwDWfdrx1luaaEY0FPN+tJ+avX0IKK0yWsrtSAtPxSN/mTnLELeIbiqK
7gfrlYVG/J3ZyGi752K5rIlS8UXn7c+R49s6hl+NmtZlVRPbTtb5+BGWfvpu7bpbu67N5qGuqJoT
/AGLCnvlfe4zKqNScUI48s2s31pw5rtMxmEtxzjKumMptweQSC+cOa9x8s/3FlvXTqFxF9XcBaBU
6xlHZehUxeseMypQWkJtR7P+a0HqlQ1UJWoa4yp3/6gy+cnqyg9mTWshuqJ9rPwgGYj/ebyhohXu
1CzN3ulwEHgaR6nIPOiago5L51M9Ww2Ire43s55rMYoDS1cOdjbGnsjlct5dWCiHJgSqZLZd6ARs
maVpqLAyjvfVesxr8YG64BdU0dfR/dms0WKU4sqe2zJNY8P6ONn5m8T1jd6gbF0jVYVbUvfzNsQw
hUVshWJ6pFY0N9L8Unb19IOKYAbqkTMT4X9DNhn62JWGMjVbl0TVa2JN65gNcTNT8Gdjz9kvqVlq
2NaFUNMAvEFGDDnLI9bBFJx7q1kM6RKoaEkr6JlgDYKE+vhg315FQ272aGbrMqeIWWKvohxip53f
uk5/D2bSsN9adA4AkhN/sQDz+eEnID+PEPGMrnDU9zydJ8kq6zLtigG+cwHKCDn6od/q0Gw9DLQd
dHKL3iraqOfRJuuPgygflRWZHUB1HZJtc8tqPLuPQdwCwQScMp+VbflmA6PrkIoiQpJWbMRNtNXH
UPn+uyqHTmG0Juo6pBnTnwShXR/vEXQbZ5QP7KRmT+e2rkFSFuWZuGwwXSBe2yAeQvgdGeXAc/nC
ZvrMsqiLjRAF2xFANcaeUvOA+nU0O0kie7NHBFt3v6P+W+FennRxaI1lT9F5V/+lIighB7Phv/6u
H9J92BfbEnBOFw/ZNlJ07hfUhWae2S3A18I1CLB/tGe7i1Xli6Pto2Z3ufsa9l2L2KlCfje6TQeq
IUhBuVD++qXcVgp0zcZGi9k1H/xhWRkbIBct8Pv641o5Znuer2+nol1qK1CMexN2N9uInTFu69mN
Uc91sdEMigSrpKWLi8TbP8GHSG9kAPLZbGB0tZHLOumJjc8aNUmPt7IKQYJ4Sev3hn9AO/3yEgei
pJsZeYiwt8MQfswgmxkl5m1dbxSUtUBgjCF8IKf30IkeF2DoZuOunXpTCBBuRSVxHDTRH027OIcM
TzDDQdFCtSdfHlqq7mJ3KMI/Al4UbhQ8XsMpo4XqhJPutrteGxOp0cFH93KwNis4mw2MeLrM4OjB
Az14zdiDFnfwnO4Oa6oXQunvfe4nR1NPi9M+X9HWhaKNZ79MkwNPxQWLTZCvV3BalJY3dbct71U9
Vrfu6IL1mrKs9z6Uqgz6tzLyxuE9YFz/puRRsr0pykb6h6DKycSnax/ay2GXRT98XHphgfrY+qb8
gq86DA+fgyVYeo9E+zno1KpO+GRX29HniXq9VT02WLEI1kzegnhcQI7ZZBN+t5D1bhfHLcbg5AYr
bQK0mPZL2kfZSN2d2NUF76x1P41z7TZ/rNRGJ28n6VvF19Hx+j4OdxHN8bDye08dVpDnwgZfiUW8
cIDob0EKxs3BVvMe03MqxOx+F+/FFTozC3+4xXNk2GO7jcLtslDdjnEbheXeecZ/iwR2lc14w1dd
3XKehUyPmXaOwh/syOC8Gvt0HC+VMwX2K1gi6XL03HKGM2XVD0DB6jpG/lnAOE2GZH9fXWmKZqcQ
T1swMfcEX6hcOD5e1pL1sQ4idSOz0NJlXq5MNg6SFWxxv/6eyPJ9EuRm/dZFXjPPMHj60G9P4ZYe
VXeJ55gtZFJbJb0ZWYpDBikWoCpxn4UzHGG7bTgmWgZvsFNMTnixi1NRFIe17P/ycQ8xWg6ktk7C
W4qg/NttrDbVPVAWlt/gVFObLWV/uy7/cKaBbmyrRvhjnA6lvJecX5H9q+mzWd+1hXKoYdvN3dzG
ZZiq34aw30nlN+FkOOzaStk3+USNSNTGESnlgyeKeyyFzErObF3hZRPCngw7LIjaLqlPIAiKeO3t
3PCWI7UgdZrc2S2XGemntbeexdio/RBYXtmfjAZf13lNdb8kVja1Mc9Ufy2dvPOs0aycw3bDp3tU
p5Zh7iFAxZkdISKbxmCtjm5UCLPUsq70mr2e6jIlurjqoz08BC1wuCPZDmEmxABz8fQHLB2+T/aa
ckCwod6oYAGvkueGBwRd7NUFS1LsKVs4LzTDETkZ/CNrsWOzD6sdbhabomkvb1rqa7F38N3Zm/Cr
GPAfMmtfi9oRZjcqppZluFHBHUBA+w/utJtZKtjVgjZY636vR86rpLLW20QmKg7sKTCc9Nr5RriV
ivLr7gSHNj2OSw+UZIKAazYyeswODjQm7smxtTXu9wyp+fe9VnCLjJrXFV+QTZsigywQe34wW7dl
1DhHO1kW74WXw2eK6sC6PJ31FLkmeHWETbxXjjt8wNdmbo9J0IjutADx+UC12YNlRVUBRLsvI6DJ
XEYvmQU1zuzr6+IwqoOhuRecP5etx5zbqguAFEBKu8rsGq2rw3wb2J3orytTMjnJqzqHoR9v/QYC
2uwjafvxbquBOlsYrq7r4BSwYmYtD0UJOd1skgktvP1xr7GT4Q9gE4lmeVefkO5/M+u8FtrVVAOh
VRC0u6EZj2vq/rVPGJibNa5FdgqgbxzLoI5nW17Awd0JMb5wb7n+9p9cW4QW1rVl2ekCUSSe5Ixv
k4UTBVUk78z6rUX1lFVD6ixzA8R5CM8qA+pZe7nhVqmLxJYAXGLDF43zYbW+1sXifhssthujvjta
RI+FbFrZOHXMWeshmPdXVZ+avWLoIrF05Z3RB20fj6vI7vDbDg9Y4Cxmm5ijb8ClD4WtdOvYLcMr
jjbEojcLVJOZhamuFpPR2mIFb9dx4DXFsY/Cm1I6m9lM1/ViQ9ekaRJhmh3JbLkfh1piH17Mj7/+
pteV5CeTXVeNRUu5YfnN/l7BZ+bIj4d7dIZd3LZnn1tdY3bG0hVkgGuS0IddGdvKxcA+86biGlp2
1JrtxX8XPf9wt6itHNedKGdueuK9mux3qZMYTnstZEFaTKE90Heya94pv/pZ7cppzD6vLiJrmIxW
iSTw7ARD8g7fj+59k3lmpUy2LiKr8sZRthir6xocPna16+Fn4IVmg64ryTqyC3ZSNxWP4WQl2j58
tCQc1l/PzGeWYYyWn2TA1TY1m9ryCoUASKcjlYf9572K2tmwfW1vBU2TAEwcqngfgq/kjl7XQfbJ
rOvXn/TDZJSzzWs15YFUrLZYA/ejmr8vLvRjs+a1jTXn+tZkyXXYuzD5Q+HWdSOtcTY71Njiaedb
Uah1H+g8RhWknRzRHWCrGO5QuqAs8vdg80byb84yOdupydEjHIumKWaz5IsuKAtnUIecbKvYyfzt
FKa2/balmO+dwdCTvomeDs7m52S4lt46pVdS4F0BRvBBiM5TL/T+71vbP9Zj/oC2x/rSFavvK6aO
DyT1Te84jbrJy7kfLlzElLjgY+6Pp96r1vbewlxyv++Coq8/C8eV+JeI/TaQWHrg1pYo0AqbVZZv
6sZbxbHu+y3HBxPS69c22XJ8Xzr23KPyivWbW0v5au6K6W7Ls/niJmqhCQAY2QGfK7l/yByKWx7L
K6TiQ5OH3XjiwoZHqF0PyzGz0X0+FF12ddHJ5YgRr0ja2eQgyZjo+bTd78W1GvmcJldWZVTCpMhF
arTB0ry20OCo4bUSB7BYrPZ3X/SPkZO+NZsu2hrDXXOrLX8pY3dHZVsJeSva8SWKxrV/P5sq2iqj
lFVD+lzLuIc2jiHXuOO6EGHXNpxAL0fprR/5VWaSXWOQtDXH6SPPl7NXxhaGnmdZLtVl76r0o9k4
aWtOtiWKO6JbxjPuLifcMj9N+GK9sFxeB/tn46Sd5x3Q4Koc8NbzK5W/R1Mt34RZun5ZC8e6+XX/
n/sT2hEBn7EgFV1fnke47z5u8/3QY0k6kGy/zRfK2V64VD/zyXXVHPKEVM0+3j5pPpXlRXl4+y2F
VZ0x3A7FET23UVZJAEZ9utAByF2xPKgYtEZYCN38TyxERhsYjWsBbUEbIRHQlLHDc9zkLpfJdV5Y
oJ/5ErqILnDRcu4U4J7KFIPG26gavUsbRrz7++lc2SbqAn7A9a//sMF7tO3neWDB6AApSKF7+nvU
473669n005MPrWuBPW5Rn+fbUMRB4E0XFNfhIckwzzBrXYvkOScV6Soni3MZyks3b7inR7nJPY6u
a4Fs+51TVUGFr8mc39mQlWXrG465Fsaba1djO9H0vstzEvWXOhcm90N6rYXvBn4tH6MSznguXgWe
9arHnNVotHUNHbJCxGl+npy6YsG1eByn2PLc92aNa0GaeEE2b67FZHcw8+m64Wq2VkmTg6CIdA2d
HZXYn9hWHgf52L1C9YoH42YEi6VxbdNN/SC1ZqHyuNpEdVE4CGJ2XxlJUWldi08LWwcP2nge50XR
n7osvMeOfDybjboWnmthY7jkttFpqmW+XoRYPgJ9L42SivRdi8+sxby0wvTo1Mw9b7dtXAyt2Sau
S+m2bF0xceQgVU04ZjeqwRa98l5YeZ9ZtXQl3Yw6f6e8jyAacbZHNXbsfAjDZmOuRegOoWecJ1jz
Kqy3Y5N2LU6iQxMZCdLE3/DpHxf0qN6ouSi9iDKrdhc44yTDqxZPVqMiSNrXIlX5TYILpxudaoxf
1vIRFcALI/N3HugnxxtdSyf93YFMlWaxs2F19MrOa4/yohSC6AcwSW2ce9EO4b6faw8jS5Etx34q
sdNrML/ETgL/rR53MycVX+rAE3OchG4emGTg+dlalK9W7wDdmK7XpWFKb3PXDtU5G8uxORnNC12G
1+T55IdOFgDFz3wWqK1QzTHzfMf9ZvYHtGAfplLtMy64Z9Vm3bkO5XLqImmSaWZ4tFDnyObhg1fj
sn6Ffi1eT5m2DEz01TQunp5RumCWYzLR+KygOGPE2eM8Low0frSu7cYSQ44iV406iwIfeLd0igMZ
ia9mg65Fe1uGoW272LfPIqux17O8E0aGttm+povwUrSmtrTc6dyirDm05ZA+VIE7/WbUd12DJzG6
dh2/n864f45HWe7pOd88s4HxtINzPixOy0PsdAZQKd429Vp+9e09MDsG6QK83cuWflLzeG4av8Je
RYGDkVhYmQ2MtidX0eTiMoebbh6sw8XDQO5I5tPojV1EOurLXQRGZCWuxe5SZyiucCmc1WrYdS1O
1dLDywq28Yxx7I5fRzkcg9LwrOKJp3Hqlcq33J5R32tYLcu0/WUPuMeaDboWptbe1X1SueqcUj1z
ipYsO7IeGz3eM+hanO6UQST5zMEq6MTXsXbf15kwKq7G6FzLtGU1KWWcqtU5twec6DqRnBP8cI+/
HpfrpPvJpqmrvyqnxBisdcOLn1Te/DZTdV5fNl9Uw0UOHbvgr//MM2ciXQmWzBhzOwU/whOhdZoF
fmXNqoyUYAyRtrt2WRJMk0/radrkpxAZGG4v259mXdfCtSxYDtAzDudu7bYjXljFaawTs41PV4Lh
3G1PtYez3lyq+VJnWHzDMN7Ndj4d9bXVru/vwzKcp2yvMMXDnMgpPMNPqoXrntVXBzIcoLowC7Ce
XQucWAcj2T+fVIvXJtiCCVPw7mzVYK+LvWsObrcZYZtoXYvXRMpqcAq/O+dTnx13fBSPYT4aIQVF
pGvAlLORch7S8FIUzf5ht7v1t8JuXgLYPxNKugoscZfFUYiVzx5Gx0fneuDoBC55RrNd14DhTEO6
GqPyi8QtOpqtb23VfDBrWovS0hFOgpNGcAHylVSHeUedOGXr+LtZ81qcOlXrtruND6DX1Q0C3GL1
s3vfqZrQLFZ11hcGc4pTfBddotE5FHjxVrbhSczV9lUoXP20CZquJdvfVQ/RGAkSmYxamGILkSdZ
0EeX/co9KhdHHmWGj6jZoGthWthVNu3YJp9AcN00Q/eWEqcXdqbn5rkWo7aHqMita3nykT8UjXUv
m/zRqNf/kHzBEMoGt8FWzlcYgcquou46W2r10ax97ZLbdE5fVKrFmLl1VvjpcpR311K9l2CC11Pu
TzZtXc+VW2UnwyXxL3VnjTdTMs/1wxjYaXqmTjVIbnHnW7LX0568fLn2/r6q/uyPauEbbCLBNLSv
uLauS7MenSqvRIePJ1FXXbJkxRG5b2uMa3B+7dnb12IbmuC2rTo/qy9crIuyPlR7OW+3WbJZyRfX
xYUaD1MkreXBLbZ9WQ4ccrr+vvSdsHs9j8ni+LerJYO+PAx7lVr5wXbxncPLdQo6DkKtz6c7eFHf
pl+6IauVc8CyMq9vXZzYRXvauNAH6Wnr5wWj4c0t1vfw45Y5P3glZj8wvrd8xQHYiZTlS5xV4cKX
N05X+nDva3KWU32grqBSdHAM2uZjJ2ouMkVQhH/VXc0/+yPvWpw5tuiBdpevHgZdf87zIvJ439Tq
41Zpu2PzpSVvG6gDnnW2sxy80E+zz00uy+hbnSpcf6jl3NuhPkD7Krbfrzq9mw4H2fXQAI0aj8uS
j055CqidTM47rzbibIlkHY9JyGSLjrO/bF59EvPu2a+ccPajS+4pXIrbrG+3G1wCmiNW2bP/urBV
Hp7s3F1cXLn9noNYWIensAaAe1j71MdQeVyKNktPq1DVeDsOHs4+B1Ila9rSv74ZgkMo/IACkjmP
ExlwfmRR8Wt1x2dr8a8eQo54h8ixqvqk6kb80WOXeVq2fQ2+qXzfXNwhW6982AcR+r9lvQiCB3dK
XPd+T7DjTE/VTrGKvEQLBp9jvPuBql5TqhHy4bo87+hiau9Rqi42bGOOZbXd7uXN5rvr8rXH37PF
pXAmK3wbUIoUfXDWYB23Y9VILMbS0LrCICtVNYtFOcuOeguQToBn8Xnjo7btrfDIqIlbv2zCDEfB
Mrr4ZdYcWx8n5IG0yobK4HrEnMdXthrL8zKwWD34baoKPEVF2uAHkTatuJ293cUWO82kgBWbbdWJ
C04Wfg4nt2lfYbrODTDzbLUOh6WbyOofeGMJBEepaXJd9xh5rls8OmU4+BdIK+X6qsGVnvS2PUFY
23lvnuaUIi57GzGNrzMf1Jpdqa+isiieGXCt7d4HeIyGpywZveIrlyA8VQ9op9r5NBZeOz4UaXCl
IFj4ap9Qa/X1pdgCqoaw1m29u92zRHkf4eGLRiHpvP113lStkic5WK186IlknF27bBO3Xe0U/afM
qkNbYLC5ivm3ZvFr901Qy6h7sKepdL7KIknC7ZCkUZ3GyzLP3p095LL9vVj8zTuCwrepU08X14kg
Pnt+9S2Zlv/h7MuaJOWxZP/KWD9fbJBAAo1NzwMQZCy5Z1bW8oJVVWYhdpCEJPj116On79J1e7n2
2fc91JaRkQQcnePux73u6qxbuvQHixCd/Rl757vMwTvhVMMGyLTdQe+nU3zxFMQ/p1bZ/TTQedte
uz0kJJ8lHrCfbYy7/1h3FEH3IqzLkC5p+5CqNeGHMG1m+bx00u+PDqsfNABHDUeBtLgaFPOTdmYc
f3XgdOSl5Uu03UxT2yM9nQqiLusiEpq3cRTTrymnsXhHomp1j+Xy4AyCaf+JpRdkoTtWFzWMg4LC
N3vqzjEc0fcjTIWiL71oYlHMPXYgn5JN9uM9qauGnNzUrNshWGTrj2JTIb9JuO/CzyFSiqtnuYh6
RrSpCWCV2IZCY71m4Nqe7a6ZutPhbsJTNPO5/4Q8j2p6WJlIZBnKbkLerm8tqqpjqZIllNVE3S3C
8p893ALGvAKY6B6kDxUqjJy8O3A2GVUXIXgse+la+B6XVb3OWLwJElu/ylSL+DTM88wzUyH9/IeU
op3zetSdabN0JFWILKQ48ifdD9oUxtEwKJC+Tkk29rubv0ZG4B0ULKwJXA6Rk503Qa1V1vpAj4fx
ataTwedu7+4Xh5W1A5uV+0bDzXFEsNUj7DqREMHv0EjVHxWe6SRve0mHnA+OTZ83hJWzBhaKA6zQ
sgj5wM0Jcd/KvW5IslNVJheTIOGT7LObpqw1OMCRto4UU/2zI8gef7ZyFxfEcyicF8isF+K5x0td
P83ZrOrABAcRehgdHZBGbOeR3fSCiO5gkafab1lNTLpfnNc1QA2PuCtxDKsNLSQW3aQ8acSxBdmu
miZ44axTtJAxX4NCh5aIItn2vX1T4R61R2t2J27WYQqqYnG02m4jxOk8hkS3zQuAJbp1GUK/jSjh
KF+bs+gw4Nwj+ntKy7hrcByaqmII+B5i6W+HOmy7fNoVMXk8qyTAWoPSVeOwXLdr8mzCbsCuxhgb
89h4uBIcJzDK7f0EG7xmyewWi0zCczxbnBLkRCKhzQPTSzB+p41P+1veRxo32iiHXr5Hfbrjdhjg
56YPU502tsRP5tsDG7pYf+KdldVZ100bnbBjy/u7VVEEgSFNO+x5gfymqPrYYaMMv3MtW3bUU1PX
kD5jQQs3SgqbpbNsDSLo53aIICmmkBiHBz0jJDFDpO9IX8ZApOcGG+U2g5LHvMA9nVWv4dx4IM9m
U8kLpKD+16SX0BUkwEmY23bsfs1YtHkbsJLBjhwVGn1G0Ibs2KkYMcBq5G8JvOOCfA+Dtct7tQ9J
LjzFjT6ESG24t7O3+azRtD3Gc4poG8xxQdaQdd6e+p1ucdE0rWYvONUkPTGkqUdFiFRk/U21FGPY
ql2aYspum+pJxnBNLHyv1PuqkZD2sxqb+VaviWBfG4ns3sEgMRoWEUkav+xkgJNLP7FqPM4zi8SR
Iry8PlYz4nIfkD0+ZbSfbHtc5OoftdVRZofZ5DqoupzMg+1OToOpOHZcbTHOf+OnrQgVi8znBTHT
KLsxmg54CiKhdoGBXocPIZtcEL9S5LfQonEzGX+mNkKxDbBSd5lbDSV5Cy1vfRGR8fYXZC+myQTI
z70IA2rZJU3M7t+TcXBlbQ0UxZmEaf5Duhgu88UHcn6SPSrRt2gaqkzpYI5kPnTbCqOTqo77KetU
MtfnnRKjCkiBzHrjNB/u3IAu9tdoksfIIM27GFtSD+gqJTbdexEs1SOd58qX0CuO4zOkZKZ9gacB
v5VhU9mbYdm27T6BqQISrUPp5+fAzQ6tYpxY/s1FzqZ1NmF6OztvSIDQ6HH3/OdEmoW8GCQkBl8i
MFLBZ/S0QxELGskoTxplaV7PaUTPstnRqK7rEtd5sjNbpmZt2xuMBft856BGeRQ4zBKVWTdA5FSz
eyqGMd8SpBaqCoI41EeE1G/bfiZ2eua9GE1maPh5SHa0nXCqPfJ4kpmsBpXtcILPtmiKcyrjjsNS
PeTuizIap5xatyJyU42jvMelyCrf2w0xWmp8YQ4i160C8xiP3BxWPe1Fawia1z2GsmRSc13aB9bu
6GapdzTr+3Qq7G4KG4l8WojPEOAg2mLp1mvAM4U2JZ8nYl9W7Ik+6rBPz0GbjCoP6+kezbqxN7RP
GLdZ5MNhuZ/lIrEDTmCmWs6iRa55CC3EYjLB66hopwUh2Yw0sX0gY6jghgziW7zG6ehkOUXwMb9n
TYfvnGqE7hQ6rgDOpE1g+H3VcNnecEj8ojswgtH43HeJ3i9zP02Bz/R19B9j1CRsK0A/mN5YMqOp
38daXKqhF7PP9yq0+HRSog6eN4N91rtbsKzeR4S6HEUCz1UiSDM/dBr4XyaHukfc9Iad577E+iA5
pFU0jri9KjrnBAHV5C5e52vqLtfXfjSF7BXh0CK1jBYmCju3ZeNgkkOb9nC0yvYBG6WvMxYPo7da
8+lWjSua4FzWyM4mLRz7thznq80Sx/EQ0xWWFMeauxkdV+JDjFC1AQGK9XrlkEsUxYE5NXgf4dM6
4cHJKeNL0W1yHW86j2L7lYXK2RJB3D1BboyCJx1B+UqLLenlT2FZnemI7CXC2P2XcawkxYDAqlbf
rxC5iRGZHhhJzlEzO1Dm1Ybg82t+7a726KLTtAsPKdKGPHob9IGF2uOIvbneBvWp4yMzr2tfEfs8
qpXkQccXRLR0TUyzZkH9h4P/nkXT9HXrsPg0gRzJlG/lUZoZXigxVuHRBUX5vhsxZ+2atHPRDfun
pRvRI+iUXva6xa+qnRZuSBA0HgnxuUe7gXD39kcN9+cHAijoURLKa3j7Gzwc9jxNccvPqau3dzK3
5G0ZWSqPtJGQ5e+t3sXdElD1GDqY9sIznt3Bb3PNMEPCfQRZ7zc41Je3GlCNerTBDGG28Um+BpAq
VAF7S1O8uW1K75RFLDvFOJYjuTaC+/wm7iKsc/cwc+5KlOD6sCCiBuQVI+lpsGY6rA3WDA/Neupm
F+TMrw6PftUc4zgWt9HgsRKb2vfKV7h3W/3WIqvqTtTOH9pFH5uQP/VMDZ/I3vuHmQTBnQ2qnpTD
2nfdgurRCKezGuPOVm5IL9yO3NL6jRM/n027paJox4Xnw77uvhxVy84bhKwx3H/T5KXuXQR3fmrG
JDhWQ2Jdn1V4TlIYJmwyfG9MtZlPDIAFxgdNYGOBAFjsy+DlrcNwkiD8+BxjdqqaLFVkm5G8vCwa
N5tvoqktam5JcLYkxnY+1oxdeFaSVOJeB16bstsnANgTgszkIdnRxGQ77ynPTcitO9NA6jskX8In
mwmPeiO7DSLjqUVLituxaR8IizbUQ7V056aOogPkEz9A8ve66JBFkm80Uo9rPdoesUdLK7/p1Lj4
Fl4zXVv2e1rFWTfj+vRA6+gxcCtMetTsDrAXsTZHcomAH4KdPmH48qjCgTcB6kCFJRucpXbMZpxU
xdSH9r4OxqqMor7Ges8YNV9E4+NyNCHJJ1gV43uJ1UE1HVR3zd58wSi9YtTRpM5G5nAswxUTqAlg
8eogzJo0OWEp+ekNWgeHsz8IC8gAGPAab9eBf1snYy4uHeAzb/1k9x9mj+M5m+PheqKv3tYWzehE
+HMCNToeyBarb+0BoQz9dFpBfYp7T4BiHaYxjobSJCjYBUbyOjn1Q8MLvvX4wZZkoNEDdsRadoEc
PCKFRLZWVU7rED4mrmbtR4MDe3hYtUnnMN9EbeVZLzoKOQLv/HV+DMJeybNcd0gArGdwoVrmpxZp
FjiwB6iS94vWvUZ5lWPiyN1gFpTpSCj11AGRcV+b1dmCdkt1krt8pSnx7gvRURd8G3D9AAn5iSFm
FISLzHH/o/MHopMcGrxclGm1+gIb/6WjsKj7zOFjYd5SJ8P0i9aLoKCU1vZlDt0U4hkfWWBfuNtb
X2e7j9CeM9IL4ClV1NN7vad++xVXrejfZRpv6yHmKI1PWy+9gNEGm9Qjss5Z5w+jhafxjWgCOj1y
VCOcNmGklhTZW9Szx3kXhqX4gbHTf2yjULpjh3jraisULMoHmfWc8xoBCBNGbCzgwnqpEc38o2uD
xWDNRU6xe3A42xm6+37qZVkHW/xcD7AI+NTrYLLl1AZGnLQWKzsQx24ih5luKfCVgy/70cPOZOKM
LR90QNP2xbhuseVch0OQ02i+gjRueefI2slajqZ/gVDE3G5tG9dnIdEpYSGe4XprUFG5mu2C0Wzh
8Fx627c61CfXYgs5bIjHrEGXG1f59HnntTqprUXCZTY0xEyPW9rGxZwCambU1O2S93EgH1SLpMHE
BE16QdJhf0gjtZ87rIScpFgBgPGl/w5LrYYfHBUh3pWdDUHPH3Xfqp5HS66ZrtaXeK4WWbRxbJ/Q
xIWZWiJaBm5SOUxZXP117Bi7byGq+Z6OFXJEU4Cht7VGmssRdiv+eUXns2ak3VP5NZoCUUHSNEU3
CZlr8zyK+lOEDQh+t4Oz8WcbGiBPCODOxnYLg5vUbZD+crvc2ZhU+JgiGyeHbUdzhA5wSgy+HZYr
2ogs1VnsjSy2EV4uDxPV6tAEy75C+BBUwckPVjWFWUn7K0hRHHJYoEWfImugEbVO1vNJyGvnACF+
LbLWtvZ1YdPUAJMh9U0XIvfaOVGdEtQklO/ENU+SpuuQNX7kYSGFqN894P5vcbvHGNU89pFKjvC8
4xrbW4xEAFCIstvVH3FvbpOwYc8cfjTv3bUeXAsNv7RRPNRllwbj2fA5JFm6d3dJEqA9YrHYbnTD
H0KmBcsnGaKErHSobmhQsW97OmDvLKo0ELWxc/o8JTzmJ1w8P38SduhImW6bzxnDiQFAtq6+UTR7
fb7SeL3f027hsMtZbXRijuETGlru53LCN/vUBp6dunFjHxzxbscxxob/ykUPmnrck0LWzAKXDrX+
skA/kCvAJOIIyCk6DEGENjtdnFk/6XqZUpjy8TDMgDV25gScqT3ENvZJsWCOn/IUAgeAyLyit7Li
Q3VYhVyqO+SAiFsicVMvW0f7vNMrTOCDSHdvCHd2c6kEQ58ezlN3H+4LUz9ibJ/eOTqi7kL8Nx5H
VPcog4eRrB+6hCHGxcXEIyKWxPaUpIR+wbcT/jjSTZ78nIDan3FUBwWvgqjH7I3faHzO0z6g7bzO
xYgmjzJ4MHpfVBNA3Gwj4QNFAGphp8S3GYDZtBQAfgHILypqy6ZtEl0QGQHu0m3dXhrmcRyRoLE2
G+zaUKiX9PBLcDn1Dwk+igQpSBaKnTVK4vSC6VB83hEIGB87IPLRFV9UVX49EqZDuPbYqkMXNuQL
Yk5+RcBvb9K5xWpWEMXNehBT3KFxhn0Cf/A+hPBF7i3nj2gEiMRB7/VUgCml6tbBg6J/UA7htfey
CzAr1KjW3wZlq+Cixz1AgmDlp2LBnYy2dLduP0YWw2vm/MqTYz0F0XMcUMCLltSfElKnbQFAHYL6
gQocqAiZlpnrkH4DFA8pnxmfDbYwI/DNB3yyG8mScfJogHYQDKzoEi5lf9lcAtgrw+Ig+ab0PEY5
ajW1D9tc7+4pnJcg+eKqZVwfVosCf06lwEx8GNaqa062lp7IrFGU/ercMLtv3Va7wR52McP8vJuW
/RMYoQGqRguAcPCZ31Sqjr7VLlMdXd6uM24J8o5c4JrR42dgcK7PAA2vySc5GtcfhDQSlk4pGf2t
S9ex++oGYGmZUiAB7khA+fgxt0J0RTdVir4GdB/s/Ramrb2vJuT2PaVAyOlfYMD1ftZRNP5ioxbJ
0ZO6D3POzebvN+/84yzQErqsjnHIFlr2GGNzeBcAV+/bVaPvHAnmlZ1A5fRCY5++hC5dWMnhxxVe
1qal6X2daCwikDj04x1gZpGg8Z1gWYMpU32ELGrkPd2rEeqxKuzGI8IFAvqI7daETzmCunYHlm7c
5hIRm06V0CPOQw4DmudWrmb5OjUJ0GfVYoW1WMhu0lPQA9/6EvbDgpGXY/IpiBJzi+VhzGPD/QpU
t8uxD2P0msE7h9BLyCnDwMlMMB4DRP/KH1ZU3xcxbkhrbrQypaub1BWKzTPCpBWQd0ysTfRldwZx
qBl1QWKuo2KPqTaGbx5Us+gtD1gDXKfCcfiyvoXLQE4q2eoqLuCgEWq44VcDdAigsKf6zK2P9hyY
5xwfcaZMUFks6E0yoOSky7Dou7cF+mtUwK6ltIj9SpaPNPDAAJqe8RA9P4kNntQINjS/mPKxWqFT
ZJ1+t/WytvkcbWNHgFWlyI3Pg16JmyHdVSWPMUUiwoCQMqTy3F7vWD/jujRxG+ct8dH0gK29oH5F
XgrswHJJTDSt5dWcHOOrTXcb32sXiOGhZkkgLksP4/KHfaXJKrNtIBqzBiZY/T4BUXdwXRxEwPcc
5BlzGAZGpGy+goVdcVSlWzKEH8rYYClXkjCMPrJL249oX6Nrk9zO9H1Zw1GfmGxtfVFxGnyPr5br
n4GNgbCs4AeyfTj4Q3UFOvruWpyj7Qd4Mtff2pCr5in2DE43GeTzMSvHmnbyV4QLCIYORCCiaxq9
40DDaIjsVYyFdEDXs3iE4GbVJAf3KODh272NDdbY0jBuw/upBsP3RNONHKSyXdJj0k17mid2ga01
tiZn1Z/IrgOstAzgHA8qmQJY89tdbOFtmvjJ57PyGE9gWuZ9toNKnAb49amkSYqQcZNe3Awq8bbD
xeC33RrH+gVPX6fOSQ3E6RSsfT18i8KwwpM7eo71rmkIMKYkuC9vcaqu1VOw6rX5EuyIp8wF2r/x
sK1Dqu4bbbDyNLAwsa872rgoT0N8mlkT9SPMhlQdmJ8p13P1GgHVzOmInIvW7udgR4q7wkWeZH9y
c40mBZ1mu+ck8WY9btMooqMCq+Ju+o7v4RuRhrFz04ETzudwgBTkgM3yUAH1GEHsgO7RngXloihd
84gPbZDhab7js76CqCODUUoZEkyJS9kEBIQfH8HxbVnfwE812xY/s0LJhMVH41exH+fYB+EIcz/q
VpF1UY3IvGkVpL1lRGn9xjRu04+kjtfhNgQXkpQ9k6t4cQ58XNHjIKmxpwpp4mMzjj2/VHU/di8u
xYW5bDTt9Dlckax0Z/FeKYLt0SM+Ag8Z6rNvleg+zcMV/8zDlW/NAogtHcBQxHDra8J8RXWYgxwu
MHybCxDBSSrKDsLQq5l18hVelqFGZyxghTocBlB/ej0lg1O4sAaIi3r0ChctWyHLApfqaSK2lwiX
HWt2gslu/wS2DJCsRUUoxb4ntwxIRHBB6yZA/vMQPob0yuOm9CbEwTzfdG2ysNu9n7CDT+g2ma+u
WQWm226FiUxpkFe+yYw4APmguinkdyF2xy3sEtWgvw02TunjBAMOTcur6S8BpuHZtTdXu7BtLgbn
umIb1DVY0Gh+z1QVj6cYO93uuIzzGhW13ebxlmo4FgGl6EJyineA77foCUhQgp42TYHJU0y5nBc9
JxmPhib67pN2jS8VQCf/DFuO2IBgkZXa36ORRfWPuZvC/hRG6LJPYeO25Q7OEcq89rAll5+mkcX+
lmADfvu1Laydb7etDjSARE/TfBfQO2RriHMig5ZAQ/C5mPhuDQftwHsgOfak8BZazPeUdjn2Izh0
E3F8lVhbtGNQt9/3FtHQn0LX1fpOmZ2M5wS5h2hDNpUgvqkTZrOoOEnc/gCcGACKZWmAKa7T6E5z
PeI+Hw6gHzvAcMOGcb5gDijHgwiUjfItCIjCY5IuCojWzK7XTszDgCkYdIN40IntA1hONEnzvl5P
3/cEgdjI7VlYfVomge4nRC3sXyKlqMFTV7MBmPCcamzWA1xCUlgCFD8sIsoCSKyieqnuqUyMK8Hn
ww/T9mNjP0zrZ3877cnAPg8TKsxzDfQjOLZLu543AO3+c5oMs324mnlGR402CYQLqZYMmVA1xvwI
VA+OdfDVjwoQXZ8zwFXuoCUWT+5BjA3wP0Aaxg58a+lgasoyMsfMfMce85JmfhTIPBjgeNWXns8d
cD3olJ+XsI9kYS1iup9byF0ZnDmrAYaewqaVeEtmZGLM+RiCyrSgQNQymazBEmicTSmUJVEOHYRa
P5B3XwM1BsQRmu9gVPYmyLiBvAYwPAqu2bO6n7AClCG5YHZ16bEzjLyo0cdcfsXaPQiWbHXINVpu
gCcC+MqxZ1p5kNkS5lmkUJGEvqf4YzKq3xR9fMNZOI26P4TiSxu/8j9k7EDF715PrI+s10B7DlHz
nDKRNewPbjfR33R8E4w0RdUkSYlzKwSQIWx4p1E+9fGfX5G/7yWGt/6bmg9ADRCKDRpKuOHW2SKn
xlwGF0ywp9QQTgE5ti0SGxKx0EevgaXmiFkOwhzkxfSvwo+vgq+/JwT7TfNXe8DRTaCSckLKbF80
2De6g65zyenmQf2Ctk3/hQnEP9K5/SYBVIveEEka8RJeDUvyYrapWou5bniMxX59NY6FM0ePxtNv
47+4wv9Adfi7cVQL6R7KO0XHnyIuxcAR6LA08x9ydoY25Ddh4IykRZ1IwaDlGX50iry5dK7+mF7y
d+cos9TLMNcVKzcksoAu3U7N2kd/8MV/E/8ZQsw4rZyVabwcoKkFSkmWPyjf/901qvJg+JhoeFmH
gcYha6uMSBzH//yZ+Uef6PXPf35/BtGh//wn8j9oN0fQa+G6YGiEbbIRSP/cp5d//uL/4A793TWK
KzK42bfXATER9F2PzeDykG8UkU9ottHkrxDKH7F/xuY/EpuIe+i3EiDT2iWw02ElYmrZ53hRkHAR
/q9cmP5y0f/O0/27f1TSbhG3Wx2XQypkAsZz3FzmCP772IjhbzFaYfzJGJOR3zRz+9ruzSvBncaO
lW5W+UOoWh6QmvnubYRI7cwk6JH+W2787z/9f9Qf0+N/vw/9X/+J3/+c5k01tTS//fa/XqcB///n
9Wv+97/526/4r5uP6f778KF//0d/8zV43b9+3+K7+f43vzmgUTbb0/qhtucPvfbmL6+Pd3j9l/+/
f/lvH395lddt/vjzn36C+zfXV4Np2/inv/7V6f3Pf6LXz/Hf/+/X/+tfXn+AP//pBRKMj7H5/v98
ycd3bf78JxRG9/HXX4wImpV/+SM9rf/9q//1sn9zYf/Phf63cR0ep2Y0eCCA6P9NmU9CGtGQEgxS
LIQ8LP3d8ER4hsSxkTV5bRda1Cyc81VhfWrmprrzGvAZ4JKEfO0g37hxBAYsgAoVxBhtne+QnRRj
LKpPsoPpOfyTJDs6u6K/8y0MoTDSxQ+tRZlqAPigvYlpAoatU5+jQK43lu4q82BZc7J5BHdvdMu0
w3SfJXM3H0AiAYzsO7htbfvDAOnKDXRaIYb4vn6C1AxCCjoJKDE6fYjhs37Tp60qmpE2KF9Ru6Kp
AvLXunEHLD8AMbHddpXd2GYA1huLFD2bqYBiNHY4Y1W3RKrQXiRmqg/9qtkRxdy++gUg9cah14DY
yAKYgJIEojVAkBPkq25+ToNpuY1Xym5qBLcBVQChLO0XPm11xlb1Dq66uhWE0cyiYA/gPCGXyGKo
BwvVKkj69D4fRiAVcx+1mQj6CWvf7VAGiRtuUhJEhx1Bk3m9NWpEcwyVgpqGZ+jt9hwW1m2RJNA+
xXSYXmQyGsSjiL3gPIT+q29Lp6AcgkmLKCI7u7Kt+x8rhdV7GunpuVLbmq/Lxks/Li73FjM/QEbw
sV1PH+OoD4BncJ0Po3TvvVcfg+nrc7qPkFlqvxzbYWdI7GiCE1uwiyhjyd6QZ6ULOOfsz3ZIEpsF
zWh/EFS5gxuWEJjJ6MKvGA03rEQZkVyES6q7aLwqYhco2nQHMQj4njTJQHdBsJoM48Hjbw6RbJuf
PT7MA5y15gcOXdAvxJC4F5CuD4OcxxO0+MtRhWzHnlLEb3ve8BzRovAUGYIL52l/MX5UR2r9awuE
taCJ4vegG5LDuMTVDhJB2VuoVJtjNMEiPVqNKbFf3UFCs89rPkXVjyZS5AgtWfcSpjE/9lUVHrv+
Wseqpx36wkK0LTaoJQQU8In6to9xVc4tvd5P4t0iCOaQbPjIG1L1kCOkMX5gg3sciKO7xUD0hKwP
6KQchuVAbFHhgRINII5xOykZKZDnqsOARXH+8xqJo7tHQDpL8HN6cESHxjl+7ljfHnESBvkAFu0z
ma7veKLbW53UW0njWT6teKrPGGL8sRU1P4lOLmdqGyhfmh236lhFN2AtF+RRh+QFVcFmwJT5TUiw
rgVxSpgnnnUnDcLwyySh14vTL2Rq8Tisrj8HNDmlgk1gASZ3i4ZOlpwOoky79YorUHeD5vJO4ykt
oaUbCnSyc87C6ieM5OEYoA27JIOhvzwPB/AFaZtmNk3GctjbsMCZb+4D30BDGIiPXQRVWQlBj75y
Pks2X7+HmL0PczSLr6uYhi+hgLSMp2AXZmBBF8U0OQy9XsHjQcTUQFV6MLHOE2Bt+bZWeIeK7SD8
1v17h5sLE6fu2VsTSfVr3FL5aWPgfQHBjvdgJapLSO1EMzduMJFMr4NiwkNXlSvupNett9OhHdk1
6aCqLtPCxN3YbM0BgHGHB56YYql7j5TUX/saCmgeRsg9SQsqe6VBATryGqUo1MMAke5lqaPHwKzX
CIUu/rmz+sCmCoJf0lzmDYoQ1VZwb22CpjTANo9LUkNDso6fCN3dG1BP/MRM0AmY3jZnm9m2S7gF
X01gblMeTh+b35YfvgZENvSgqwBThdVbxzm5ccMeY4Om3o9CpttRwZjwJmUTOcGbwt1NgA1fpXPh
Wwd45GmzWGDAUL/EJ2xnVUUlGCQPY4g85Tr9gHkLy1UcyXNLeZftMm2KzTB57Mhi8gTQ1lOzmvik
rTOFAm58gIDtKQ2TB4bfZarG5ksQi7yVFBEeC4QuDjbamakj+Rk7+QGIJbHegg2XRRy5KKNbshUe
ha9kULpPGhoIwTAxQQ1RBsS5vNmBGdOac5w/EwibcC6bmNNPEiv5WzbjIr7uVc1z6AZtnhrfHee1
Ll0s3IWJ9CeL+c0+sv6ypuJDwoblqODpfNmUkLeBJOOF75Eqja5uI7g2PBKvUUYgqPrCxXYh6Ozy
MPQuuPH/k7XzWI4b69Ltq9wHaETAmylMGmbSin6CkCgJ3ns8/V2AfjFFilJXdfekImpQKoqZODh7
fWYLfZy6WtqbI7w7D3ctNrAHoU7FlyHoUqrsZh5JmfVgzxXLNl46wTd2QpVS8hz588iLRdHAf4NE
IKYs+KL0SqviCjQKXqSB2X6lQDi7IE0vXI/aPHz2xa+4G9pN3GDvnrSc/Y7If3s1M1nAJObVeanF
xjZQhNiRkIUczvRrvxKVC0Ssx7RpszMtLoS7Iey1PXYE5ahOaeryvMqsaki6q4w0ROiiUQDpWf8x
2lWumldRg/MSb0b8ZCk19uOmiIMLVQ1y/qaZgUkjTMZNyO/C7sF+HhVg4yehzFlF0mnFfk585XwI
G/l6HBplw6Z1zqe5SPAPGtpZO/jp5xmdfmsaQ/tojkb4SIPfd7Umy84zyStB1CO3GDW9tFvNN2sn
wkZ6bYyNFdiDmPe3ehOlN3g3e9tXrXZfE8JyZ7HtLme8k3fBoIahTfTe2Lb8BrwBR4mtNWXidrVk
0uGLvdrV237cUzkl3mehFOEPCK3tPET9NVAqd7HM9Y9Jl80bnJCjG1siF6m6vMT4LW0tUR6+DBQm
7ZWoXrZdiHyASa1w5EWjtrUk/qd2jTPFRqfRs+0UyIPoUNeqFl4ryQpmUmOwbrOiVHa4Qgx8yoO1
aedU3PZjIl2SZVEvIRf6Uc76aptbYnJg6UvytVJynLaD8Ck3eSRLPRDdrB+nbR4xqvX5+EyHWW6b
Y9d4XaoWB80saq41icxFLfosisKtaEh7UCYSKx+Ckw/NSyEEriGJfD6RMBMFMVvk16h1x1Csd00H
6dXM6YzzUODoVAq39q+auHwWEvFYtkejMC/odqIt3ZivKgF/0ShFkkf5I8LzxOLaxYycBX7pBqyQ
IOFL1Qfnx701+MOWoIhhA+MX8pg5uRS3GyNlYXHVt/dD1RTelOrnkTLv1Ki6SIPxiCJxM0TpbEfq
+L3T8fUuvpiiuCDGc64M3OEMfRDl5X2j3ExVMR8xbCT3gkWhO6qL/DIQNPaKYuwv6qSVU7Y2tBF6
mkAHfJaJyrViVNLWzzvBiTUpSZw4GS6NDn1VDrr+Ni2E3OVbLp7LdVbey9Btw+HBh9DKTVNsZkHd
NGoofA6warMUJujOWJdhuJ1SB1wWEyG+18SRdWl+UxQbwlLxhVnIHcy+qPu92CjD+WwMsgtI1R2u
B9ugAhHarUgUD8bfXACqVTJ+lPUYPUeYPQdyFCCAoW23cSvdRrmC6ROT4aE3lOE5LK38QB1K7HIB
bm/J+U+PrRRgRpvKqDs0fiqfE+YynbbE8hkFbe9xFw1xe6rZUxw3X2PBv6tio7tQcgsPY8g9dRZG
iZKjRDfviDtIxOLQlOyAQfUodvKZwr/S3tSaXCuZRQJdmXZqrWrbUERZd0QlH87Deh4f5Xw56VEV
7Si05o2aRamLvce66gs8pgpvL9456jgis2uj4P3X/5P+6zT8NLUEDmIIYTpQuWIV4hbxuHemnm/c
jylInoiURElErE7R57OPRqGJpRQ8oVZz+DEPLZEz8lD4wpaZKOrB29gGMm9uq2r/bjiil+yZL231
woIChORlSKL9li8qdTynQYmF2ZZt5dXhx7Cklb0dk2G51bIISPxzaOr7fHbUAScyt7CY7+mv49NQ
8hOwNDR1AMGhI/QZUu3Mo3QapGpRzZwaF9dO9Qn88HUwvXWiwvn+2PT+RVFVKICalDp9IhnsOUBD
H3O2M5aNjFFfaXUUD5xbal+Pha2rg36pV5H4eZ26WFYT4auIhCf0ON2bx2naSn39dBq/OurLbaSt
b7IQPAht/g1nd2WH4VRs5Dzv7LlCpmGx6qeaNVGesexJiZjtnGEMVBeToOz2jYZ9eal1wChlfSdL
Asr+YGaj8jq+02ZcL68DW+ML3/FAVo4SSl/WwW1GjrwhRhN6U9tEjKR4PBLiTzrXrl8nuKBHH4/I
Cf2Y4JCxaL+XueyFY+vQYXyRWykrwT6Y5DIz2g5KwbnbTSySKDH/nKY56rQSd5iz7LYq9Xu/ii47
kbnAqptvtdBYNp5HSnNH+b5Ss/i4TnUtrgOsncrzOtnBe4gwSOjEJD927Iz9fJrweks37oYh1zcF
8owbh3VMXS4htjrNsJf/HPM4eshI5NF3jGY5J/mobdJU267jnmRMZIt85CczJDcpW42wSWS5Ohux
G7p1HxSEX+Ya0NrpJHGZBXMxJBDRR77dVDx3pZBywBdc5Cc/KVmNQeCY1RkdGgTzjowty0GZaJ2R
iK27jo1dwQddCkntSiougXV2nPJ+cnzJYu2StuRl+jL4cJIsa9zeYpsZFKsNqMuC4HDh6vlHvU8E
I7y0eH84BBEatzBleu8UscAaYQZciYbWQa/y3XXWrKzqchSU75rJXonEbF7ejpypJtPOnkum8zpy
rg+cWUymnVhqc8QUMV5FUujbGJOmDa8LLI2vA2hQm/GG426LRUxertKA/xhXR2AqI5Z1kQv+z7mU
50GyO0NJuUWn40blTeti/70qfYPOrd66Jd9IeeLHk2pds+qGc/+88qPYlibOnNa4USIr4d5hfiZL
y7OYmBjoLZnihTbFo1Qxf29J0uZ7krSC/W5u7QY9mNhcZDWBEwuW/rTOrd0U3A5i0m/WsTW3uG9Q
03Ycc0IjQTXt5pkxRk+l/WmE1VNhqxd65eV6ljydxlismwPRnmr0sAPEG6UmMR7gZNpJouoNRj2R
lYgesKIcqEeJuJlQKjoLvHOXKbelRGFbjfGTUOoHFttE3BDN+TLlmXeXiVcz+t5laYuJgP9m4k0n
M9vNSNAMe5gY8zK40ENCVMvsK2TJpe+TBvTNrNgYuhI7ndhiYV4GYI0kky1JY3auMKfwlIi4LpiC
tUAXCXh3i51GSexgll+KpJf3Ua+PzmkKbuauPRSSKFy2mZjs45SHP6iV53Uank2VG7qMj+OvI3Fc
mvFu0K2SGVpgxBytnBuIZG47kBzmtzK0NUOVuLIRGBPa1Tz0l1lZJlfemla+yUN6kewfszK9ScmS
HJO5Yf0cmE3ehns6Xizvl4E5FtXpPA5YUGOXNSh6bDAVyjXx2n4Wo2edPcV7eGLovJuhqXNoNxkX
bG7FbwZpOZUEL5nizKEI6uvkWzfvJ+k2IYpRjIW+fTdO61kTMxXnnVsA6i7WOTqmysEz2Jbu9FGZ
OK/DNFfM2VGImtz/MkyLKP+2OBq9t0zUllZPPKsv0eSHt75U5y53sGzHH5h9FcrM8qgCzXe9ijGv
bKTSzqupAo0xY+shw0AZFIU7I9OWzIrEE5m+4JRYzUrSJyx+OKwDt9XE8YVogDnXqVvJcrzgLX/r
usATGZuJdq5qdbGVku4B4tJxAxBZZFXFAmHASJQOVrYQ3Aay9Tp+94mWYdkRL//5CC4NpMeUGHv4
JOUmKUVGcDb5zvbUJ8+Efthf3VqykyhqgflvNJ0J17Zb4EFzus4PnbcTeYiDbqMyPHVLf0Gc9Tgh
i/FLSE7ADrRc2OPniLnNasqWRD2PH90RmEMw/f9pRu8ZEJiQ0/pYJSxpS1PePH+a0Fm0KZPGIFdk
+kJ319J3cVb7rem9mdezNC/AUQFB78YSCN6M4rTnresfyqYb9mGl6LxiI/FWrAxm+T5enFGp+PRu
qg9EX3hmYFO+r0N9pvaxl/haclwn+wYg85Va7eo/032HhTd3NKEwzso+bLwhIBn4Y8QXWCh2RbQ1
3HF+m0+tVom730f8rsThYkXsNwAnUc9Tlkecf58YqBZupKSXiUAIx2qhKm+HfrnQLK8OxPwsRU7f
rlN/EPvmJgks6Wqd+gtBvMXYkbvr5G+xEhLwOvf3OvXL9xqLsQ5EoAtXa/pv/ixJ21rMn+RUKZxG
nsrzIMMLuSABluvWnpB09QW+UZr4tfoymEzjbOUD0pBK96VJ/0iaiMZhbsTrFRGgUQuYUspq844T
WAYxDr4aGYukgAVJjc/aEqQLqqYm9xUayCruNt3wzf1KDuauHNAXxHzjj0zYViRWG6k0uo0eD+IG
VK4fyl6erlixE+yaSSTl+AtDYG+NtudeGztzFxjbuu4qJxymL1JBW7l+1mLSOchBEDuM8/SY+arA
Gb5ChaEIm02Lg+cEFoRonB2txVmVGHalNtm1Hsv5p5UvRLVpHTpuA7YgDxSCtPULtfjPftu/nFiD
T1WKrft1fEm902czKRgEfocO+EH0nVYSWjAVP9oWpMPPhoHg9iQu85luee8wRMsEF9p+r+EuVCpi
PqEuP3Y9Nroi1hW2N0jy5ZALI4lJUZ43fZingYMTzpl4KDwKbHDS0Fbw2Ad5RzmGKRxFMS0vpWIw
dkrbP4P8Xj5iFgnH1TUCrOJIis5TIOna/gQtlmKJTS0HqCgLtJDz5EIrmWsWcNFWo+VkgfoLvPDT
sbLl4mHhFwJf0pKffOUXCl9yTx/ofHkHLyp1kl3dTPytQubWZY60nBO9sMb4LFaSq3+ALxKB6J6Q
Yt9OtJfMoK1UlMeboms4pv6AMYQ6eMyk+YZD4PsryQh77mF1h895QRkBkCKSmffwvP1EGpEpPolJ
dy5nyndT1lxNobmAS9JCNjTrmPrpfoUbrTiKdl8bCc4SkSStTD/KN6Lk0nKbUG60TP3O9VHbrNCj
KrvPqqSqu8WpxbY++cVqCBhzJ53slYAMAfReJiGDOFAGn1W973ctm0q9lEVO3omEaDVlLhkJ0W1a
WNVWw17FXMBqQSo8crx4bXxt0G/giKOZ7GayKnyEk7BjOUiGQDmNn41GS880EnV2Msqz2wdCcZzY
fHwmZWHokWub3Vmfy2trAIn6Pa6zgYQpS/l+8hM9FsudmJvVgW6T2BUi1XDTMX/Sknka2IlpNPcr
URnmWfZ89oE5czPxCi7nEde2IG2nkq3HOWVBTkUWyH1PWsywvozqDng5qqLzYxJYSAvy6ui0ah5u
NTnVeSWVsWulxK+7iDBZEcTWp8CIZ08bJeEusWTRJdXSOm1t8ongtbNzQb9tVb7UuHFTCjAmCjWa
XIHX6UepE27NLP22ohnGpNahu8fyuNsAg1dIY66glUSaZ86AZ1aRMTtlwW2W9KOtNpZMkYD0sGIb
2lfulYC65RXdtG288cPhEMzLBUNUh01KPhjKqN6RYKESV+ReK+htYkskrD6hYmablegEiujf0P9R
PtVGrWFCCyjoKdSvIzs7aFz0tyvUkQv1pZ5931vBjjY1+RnXyPShlsrHFfCQvU6vLW2qgKCp5YC2
2bHX+U7lG/EFOcCbUZ255zekC1noUl3hvQw9ufDTjRXI+gOnt+GZbOi231KfKItDInWSTydOQCNm
SqfyK/UpIQ2MoVF9eSI/MjPDeWoBT33TYHSJcy+SGU8/Aj9RJwi7LlTga2+Zj04mjZoC4Dx5K6dX
2ECzgp+YH92mZekEf+gnIjecm43TEQWzMYVd6obo/FsIRMuQ5FQJEWEkdG4KD1Goffs7BjKlJDwo
uo/anGjV5oSBpjnttmZgSPxI/44F0U25E4kLHVP6vLYnJkQeuLN1LUMCeAuGkpCBhITw4mgnHvZ/
R4jMES5dFj2Q9w0lSuomdRMiSSRhQY1l2xcbTQNurBq/mDSpLS7JvxM0AnPQWmKVTsVmOTXVBDjj
X6BRWw7mmUH68G4FR0aZNhsrE/Gv/wUajb5gU3xD+CMRwX1wV8oD8BLYr9BojPWbTA4i9yNwFKfE
AMKpZHvOO3gE+/0SG1TN/CN+ZM4gOH2cz9/yozS1Kqc065yrAxCpQeU0ezJfJ5BENa/iBLXfc6nH
MCDI6PqxXpTEMEcI2sRsTsCydGapff6HTIkrB2UN1C/933AllawiIezcqYRacdtJJVh2AkxpiOZA
jcz23wOm0ZD3GWcuS+2zxC6slOqXLsL2/EqYolofdnSz8S6oSbQrJsPkCTM1hqkjlEFT/zFr4rIT
OrE13xaBtX/Hm3D3Iuqogrj7CDrpE/ub0jDc4TcAm+bmeaM9Szy1f2ZPlHSH4Eel+wg+1ZK4tRqT
S9tPADXX+NjwQg/YzX/6JFb6FPUcbuqwDYk92KUCU13xUyo0WLQnDC8fIKiIrpkdp7O4Q+xVHWIT
D6tzIsTcQ7gQSs96dCQtWsDOfqAoXwxLhKl6G5lau/sTk5rk4racm9h7y6MqmbYwqw6rDU//l1ad
9KuVR6l9eqkGKG5/ZFJTL1AgiFXK7qTm+gSkFEoonLafn9m1VtL7/q+AlKwWn9MYvWKFUn5WjlAu
rXYXKIVIxq0pU9wwjR//KZSCFbQuqmA74bv4gEnBFQeXNsb+gKYK69CkW2tsqf74AE5VJpV9bMRV
9iudmgR0+BI59Oxk1iBKmTmxnmVXEcUvNm9ftqr9RFRNpLz4ozj/IFRZp3wujOb2H0CqApC04VSN
3VdA5XNS7kjG+oRbF0PHCqmiYPDpjqSySVOK4GEmIiFIarqf0Ok375AVwzoxE7ZNUFO8cCtqMYsz
WVSV49/ZlS/ToqKzCYOWGGPTSvPZ3PNlPTEsS5Y6N5/ZsdeqZrdL45QXTUgBCyUsN+8YFiUThM9E
jPtSuFcAXfSYCf2GDLYj+NwhJDM4ir5Wf9dKSjgrrgzO35lWy2TkdK1Aj/zCs8qhN741unq/+kNO
SCu0CHyYU4UT5cX0q3o7iJQq1cZwjT0hpffld7bFTc0Oxyy4YiG1sKmHOiSU3BBM/J1vienUnYtS
d0xDod+nFAeseEsqPsUmv5aSxW/OirnS3Ldc0SAWmw8oQ2hOV3/iXYakFe44d+nNiXnFs9Fe+iwm
+oV3ybUlXkhx7/YGnUoqNZivrhOkUzLsPkvm9VAcdoZAzOx/gbkEVD98/JuiIg+/bq2nc8d9i7uG
gV6F2LysE5XJ9m/ECx9CtY06bbdSL4GqLJtOnWkvjfiytId0jLzVoPIP4NcglMlWpjGh0bc+9WQf
8q9xIXUUgTNG/xF+jWQ+qZijSu1DApZqGGf0bPOOgtVta25KdWAUrCZU2ZnY0MOJhSXCsNdVJd8o
sXYdtq1/vzIx0pjNEVgZwTcmbf8ejlFwHVFIQnBmognjGxHi4cYUcxrSWtrC3kKyNop27AyIvbEk
YE8/zM0KyWrIE5VPJsUyv5EyKZdQtJv8fAVllnjWmWrvZmWc706cjOZc2tRK83plZRkhjhvZmidC
GuIvrIwcTcE8FIab98CMJtPALCvnFZpxuaRSiRoQe6Vmkknxoirqn/57aiZMyL8mqoY9ZqLm9c30
Fc5Vuys6U8tGdZfbnJ9NAWn53PNr4XPVxA09tDer4+YDktbx9/FSZaDn5xWnEQG/ZmdW9wtO00ou
d5XCTfDvTE3yBw/pBuLbdMIxj4O739ha4Nc36chehP8dX6sphamKJL+o6uqsRObSloxyOHnlZH5b
KZuohfmtFqDX09WRnZWtdfsxaTMz0VHqOL9cnT0f0bYs8T2JhqGrQHphs85I4aSQe0rADrM/EbdJ
1YrdLOTW1s/YF9ZId+95W5PfyoPWPKzILZI/W75hbFfqxoaUeekHyp9W8qZAx5w8CkiiveI3UzZx
DrTKr/it00rNS9mcjoj1nsFF0kAJoTa5iUQwdTUQSVQVcEdL5McVxrGVtd8BjDaYLsPrMprK25XF
pYioLs2DqKTU3fSl/PwHHkc4kZQxDuvVTPQvYJxV+7uRFh5vBXLoxbqt5ViGVjvRAuTycbwXx/j8
dzORH7cyoGB000YeHZEziSaxMbFfcdxMh5Bt8vBSfkPAezeZdzLOZJYE9/toy6v3UyOlx9Vj9Buc
m5auQSsOord0bmpIXzfzFRf7mz+ROe4Al0YbXOcTJQ5pQPJ9oXKtbOXbqo78m39I5uqgP8Arv0iG
jucZ8cXSvr5jc5LSIN1KIo2WlIAGerVdGR2WD5nfonHdKTO7lKJZ906cLpvkjJ8I5eYdrOs5TmgQ
y/crsKNjwHSSvvz2P4R2iUFfKi0/qvN3cocrA4sZ1ksn9StMgzUVsW8RXsaGNhTBdtqeOF5StTHd
qPynJ45XFvGt1PP3esfy4t7/XlC0vBqn4lDcauoQH98hPSsKd/2MI/WE9ejCuu6b+us7smeEaJOh
2OX7Fe9JbML5ZFoBH8/viE/zaXDGDctD95bxqbS5kdFxf+d8WM9NdjqC1//I+lCqKJCWuqeV9VV6
j5tMQ3z5yfuykaJDimHLR0nmcQhpKklLbYdnKXHIU3Z4PjLfjUR6Dzjabz8CfjKC7jWdXWd/hX5D
GKOXdg0+PZMt7di+3ASDjPuW+hlaOrlsk4s8KeJOXolLwF6dFDvqo8bBF3aJKy9GVB7CSy0ozlf+
V8WJRJGBNt6s/M8yM4R8Kl4I0VK69CcImBgUr/uSCtf8GAQKMbXkJBVZQbvQwKkvRhuDsGVnWm+v
hrAobz7Fte/vFjSYtBcGf8mj2lIrVJOMXwlhbXRbI8w/13TqR6mU7i0yUQ5ttfNiiC/cxSq2EkNq
zCKgLCJFkxeCy6mWBzRcNEIful2oTYc8So4fIER+h9S4MKIcBoqe7FeYqDassB41o9ovdrI/EEVy
MZobST3J5QnNSWKhae5H6hlqa0xvIgy8Mhms3vjLKP4l/ZV/XumiIUoP1MQ0NGGlvM/b3StixHMb
EzPrNie3mZJykxlGWocGZcd208irZpRSWalU78QcUZcmTIj71X02BAXdzaUXJiSI/oAf0VFoZu6q
c2TOG6EoNWe1pMnzZV0WJNJfXWkLibQQ/vCmko0n2+0MoD8SJ7OGP2+m67Kky6XQu9lrQ3oBxgG7
ElZbULge/IIq4fVowLrGf6/ouSvOTFOLo00ftUdKALHPvGeXU1ndjibu548dbjmKs6tplbu63IaC
MlwaUW7rwtoMsTlj8sXpJlGqjeOVaiJ6j923LFOJEr4pSCJGkdJSEPiDm+aCQQN3RpXx73SzVO4l
DVmh50Yp4hLb0kL+oI9e2eOIW1kn058zSDArilXrfVi3uIFV3MxvoKc+NE9YS1azXIHz36MJV/Sk
1jw3JH5/q2sOJxwxMP9xZaAUICDkpkbzw0FXqeLsRulDnjUYYyr29FJj0mnCnZj45yn8yEnk+Txt
Gzqvf3rpfHnG+c6FJC9m7Qbf3IBTvKDjkdKZuJl6Ch7LjcAng6vuFZCOmkpht2hHJZQMe6g006+1
2OvSfHrGjVWc/UZK9YzoFyW/kDOabV5ZaRsgWo10bXiBkJ35CowgHjP0XcF79d21ZnYXVYSeFnTa
FuT+e30m4EwrniyNodPGhGnGKt3KOScJEVxrSwYfCondUjbzpxWkIjmJG3x1257khLPCVNIuTtSq
g/MOqE51uaG6+uXEVBvkJmU2j++4ak/daWBdr3a9ROp5ULLk9mTZ+xNeHQsZBQvXik9L0qt7b5T5
PrJMjD1FRtzvAtSQxcWnVZC7NNjmkvSymvlavd6lGXUpJ0OfXEXeFPPUvoWv5kAl3qSb1z8cfguA
zSXxIIb6oxomub2CWBYCRPR0bLulqDjhVYnGS78sHYjFvH+XIOunlJ0kukVzzU/v34JmZVXndI2J
JC54toxpCO2oKnFWRqsVKRVz2dfVCKiS29pWOR/lB6h2aibwH9/uE66tfeHaCKKHtjh/dQe2s/BY
RPH9aybtZBAU8pnMlvjyhtuWUUyjn/TDKthHnjJgfE/M/tNMx4q3EtzSag9xYolObn5Z9qVvVZ3u
p8VBGPgPej21yHT/4bk+3Xkt9hSYLgWdRiyazmopFOLoCx1lX0+uQgJEdPb2Dk2EGPllKb0+EV5q
s8hW0lXBtf0/HsMF85rNIRHxRi6k1zAHhTCLU9EtlTSfWvDBinxZD/PVQm+2l+257hvsq+cv+Yyb
ia2sR4Hu9N/hbyJTwDKU5RPdQf1u1Gk4TuiGW72IQ6erThTyAFKpTDN8u12BsF+KXxeALE83FAjt
VyRciq28GVqhxAoSt3YYJVsCEOwG0MtrLevimxBz7kGjnMMucbgsrNhQgMj0hREUWsJ3i4kx60QW
CIwqBhAoubs6GRdqnGSK1+aVTF4HMbRk7XuSIbLSlwmrwAG8ImS6YijDTtTzBSOLUaJe0R4pdckZ
+whQ9qDJJgYTl/Km6lj591wStiePY0U0hPYCVs/Q4ErXqnCNCNJjBrx4i5b99lhKWfQ7XS4y+nLl
sN6wveRQJSzMQGnGNrB4H03WdWOm7QGWwg3h8NDOa/Mi09HvOzfZso5gcl6xc+UzTc94+52VPTNr
XgYhydef/JngJNHeZPq0MOispe8rBL5bY3YhKcSBfxgkWWDvBqlxYYgmj18XEqlZnJKkejSPlDXm
ssUu+YZMT4Plkd8imk6UVp+okPJNaqBVbKVUt5/nZVpxxXdWUO0PvZOze9slgdnarCE6rLC6i3sC
LaxV6HAcUL7p0RyWbFdX5QquDSrcXL0pyD0v3kr66jBP68NTq3BLFXUdN2xKshVLAs2sVDWv4cN3
PFtoSfEWs7cybb3rdrLFw7xw7bAPuI4Vkbu6L3u5vZ4RRd7y7XK0qePlO/TqwxxmvBviyAC/5BbL
uHY6pTTdt6h71Gf23EFwWX9RCDctraeEcxsS0Kn15BcuWcDAVYha4BtMK/0HAO9BAmeTEfQ4HH6l
4LQmV3DUkrTPzFId/9izsISVpsApf44fhq6V7nIq6Bxqn5+1JO2pFCKkJ7GhZ6MuxdYIHpu5p4r+
hMnjCtvKGDaYpQ3FG+mU9uRWmmgwTb6VCs3Mq+nzFZzT9ElUhQQ/kpAS7NSZDlNSnBvDV6/Z7oWn
bSHopbqYJAMqberdCtLFAe97uNhsf2HpGlm+KZzHC5YdkUpeEpb/DVMXe3NnNAnFQJM2bZullkuL
NNlZCbtszjtoPJrs4hwt9fHOSLt5/yOFOZ5lQjN7TR1C5hcD6QrbSQS6c0LWIo5inWaT/KVoY9Ol
/4neWzrCjn1EQ3+bJMR8R0jxHFkj3T0CY+hUcla/VLMmuVMwHd8yeHHGra7G3ClL09wSkA6IKJGS
TyxcMDFFVqvjdKHyShvRKdOHxb7gT6kDaeF8s2/r+IIXHm05Y5ezB/ONB5VlTpUr9QikC6iX9Z59
7b7/ZYH1wpDk25ZqfhdiH1lSx+YkbfOO2tdQFsonKy8OHonGc8jP4aOsRv7W6pN7ju2LTJzO23K+
iYy2Otcqz4dwo3fqZAXEuMZ5dxmkvZ0KQ3TTEJm9C6ROYbcH3wWcVHTcYn5UMaevfJ8e/5lYFKS0
6My9iRbK1wLQT04CV8XFCfRXvfWdJviaq0z9UOnzZuX9XX3bCIK6bSNyGh22wRX7yzUoM2kr7Wqb
UMdJHPQ/Hlfa0/F7stiJ2rzhM9Vux5PNlTPlmk6v69Xp+kYCsKyZMjl5JP6J17qb49tX1+tvMoCk
cU3Mu4L4Li5eNTXzs2Lh8YsLdg6aZ1YYuKsR9lUWyEJULak4/FkZmIQMKzSGnyZjbxt3CQSjxR/b
o6d2pcpVJqg0DF1Yi9YoqzLSOcAhR72ram2n1D/4CrmO34SDOsrOU67gV+xW87rKQKMiautUJX92
WEdX9Wjddd18blWk3Zb2918EhTztzwe/1nZiW12YDWJBUfFOYG2R4L1TFwpl/OqHcXge8hgpk/8S
sv0ANVdoMJb8IjQkDR3W6IEy7e7xRreC6lBVBd24bL7wmp7OJAvvG+OdhRu+mI5tTNSwiykTHMYF
54cz39mxVMkxQJIWd+6iSLCBwMmVUHAXVaKp6TjP5VtFelq1CdZfpLvO6q9WfcLqKpLpEgdR0uc3
ePakM4m9L3YhfJ3y3DrLaCjtplHarXIF2U7VrkfMnVHVP9HdRqEra6Ndi9o7+1XBaHRqFCO52KTV
UDl+VUieIIrHOLWox0zR6RZNQ6pYX1GIrC35QNgIq+astyKafH9xAU+i/DkckmQ/tnnG63J5/+Xn
kki+i80EIUvAyKvmNG9gnrUVuY0oAxgPmpFX29BMARhjelQi9dMqeJhUv7FcweJsMxDrXqWPpOVC
zWbT/WoVPskfgYXXxthOWjeca5NB80MlqYfSmihAHPs9t2tHH/EZyssJ/NNHLKTDcQqi7aqKpHIo
HgxWbK/KiNTdaB17E4epvxOGOdmvluJJsw4aezAWV7EQiuw/M4Jky4I+rNxx6w5UDez+pJbQEO/N
Che7vysmDEJ2PRTGgZfbSTjRU3ND9ajhLjbkd+IJueiXQWRlnlpvFw1F6hv0AeVGVBJSIKQmByLN
JyXF7wrfU2pvNSiTIqNK2aJTY3Upz0ES4tXyF0cNVuVFViEvri9o6VVZiVveMKIsF9uROvFDO0T0
/8cx4xPWOEegHsZrlLE7XwQXjR0ktIHwWllVF/p0uXBmdNWv1uYpZnTXuGO8+potfhp2wZCsMvvy
oKTD9zFvU68eEzr9Q2Ys8tX5Qn38TZI+Zqr5Zy0mNTJ/E8bi4PgTawTkDjhBQwQhm/pyFWb4md1q
4n7yaoGmoPq69r8tLuhFmxnrGMucZPleODrVmD/jEHns6vpuqOkh7P3hyh8MlxeO98Mbvao1hdi7
eSXtLJ+1Ib/LNmod3WlWvxvy9GuNWYdXe7zcRwqvUtqTb1oW8JbNCet9yDe7syZvJHoT3VXSESjy
jYiv7AsxUXaGJFP/ITw2WZt4xh7JzaJV0hm0sD78VHjyUH6ixjZ0xx41IFjyBavUM/nadUCH4ra0
os+ZkF6dZJ80YPvTwI3saCrZ9lX+UeUy5w4/TkTpOBmsgRLOUB1piCe/NQkzvRRvxSAK5zytY7LX
SW4HicMMfRXoFmZ76nk3b4Whh8T0H9j3S7uk31cUe7TjtqAVw9ZQXV9lIgvR7Vi3+mXCDskzbYgu
kkS6WSUjofpCXbxpZ4K/Zy3CfpTLs0QaH2qiA3i5BxY+cZH//NbOzTaScy44V6uC5HeN28ni4Y2K
pBet6rS6v2kX92SUP6/Obu5BdkKTlx2aj+USZF0N3q+aUtj3PKiDcXnSlTQw01wGOtfvt9oS7gaR
LVr3r1n1/4m8xC55V5v3MyU8S/zPmSNi8r9qTEnJU5WcGR2kQzIXsQoDta0WLb77tLZ/OME5AgVw
ai4F3qhy80dr0mvl0Zzii/cu8EaLLtQq+CSbPLNJeL3qTdTcPxoRXYJBn5VoidEVUWjzsjr4ZuLF
JKr/P3XnsRw5lqTrVxm7e7RBi21AhA4GyaDcwKgSWms8/XzI6u5hsnKSNmOzuZtqq65MHkKd4+6/
OutdQhW1kMPHqXjO2bAO/yaIp+2AugTfz8HS693CFBfVyDGSNllLfHCc9aDKX4GpzgheiGTkBNS7
GwvpAeBi32HpG8MHB6WStIQ0Y3kkV+BfUBXfJjxfoz3+ClcREQ9JslAuQ97ehSURKGHSueZYiu5/
QVdF0ckr0v9+1KPxCJn6qv8XeFVP0aVIorf/Dr9KxGwtzVl0SQVsew2tBKQyr/+LgJ5LSuvmvN8r
teWjDGXZK8OItJU2ftF16Ej+fDcJyPJJ3rz9iW9Nu5D0qb+46eTnrVo19clN+Bc/XcXqmiMnxqHn
7ndgF8bethBM64WzroTFHhgMFas/DA7aeiZgSII85kID9+RfOFhZxTelEHf2T067kgEND/zbTzxs
VEy3HGsIkAu3/d+YmNodhAqtzgzJ0479K4V4OafMF0Jsec6RGPwbIVNKZN/N0gzjn4+zU3OhA1q0
sv9iv/8KlVmIdmC7z+7f4TJL526MyvCepLufqBnc8XCdpJ33EznD9PuMn1Bx+hU9i5vkAVnI3U+O
/E8AbUjIjZSVOwaDuFpbdO1G0W8IhIFWAV/+M5aWhKnbj+QjLZYGFnQQgYSenm3hF1TNF6wl4qPf
BSQbMQfEsiTGu1ogu8sxKhBLYRi8eTCI0EvcBWgLg+BNI3T+F6wtGxd9yYxX2k/ATWsYXIR6yusl
f0LdShrr1YBLyU/kLTJGrplv4jfoW1lozxPqQdFsGvRHae2S8LrqSvFRldPRRXEE+QhIrq+6+piG
CjNfvs8a5Ir3GEJ+wgmQk1O5YL31asLaxgG74t0oGkdgDvoFpJOUSXHjWn0UOxUTXGEht3OaoIl+
YYQN+lM0G30i5+oLaqcK7OJ6cfo3cNfIzWL5NaDbHbmyf0N4WtSKNq9txwA/0Gp9K0T7FAm/8xeY
J8nsO837TzyPea4BV7Z6+Ens/+m+939tQHiM3hbu6Y/2qwPhL6aF/x/ZFJqYvf73LoUeYu+P/yDA
9SV/bz5bFS5/7S+nQkH/h6wpNIKmilxYlkQLP86/vAsF4x+6JUkShgKiqRskJFn/7z/+6Waoy/9Q
LFU2OX8txcAI+J/ehrr0D0WxMNXCndhQZBVD3P+B2eEXW11TlhliyIpK44LJuIRp/q9eoWCHSpcp
sWiHW5QnXr+Bfr/mTLC7b+xlf/UL/ftCX4xgw0CAGr0sRAojQ20zPsW+O+nPfJKfHsA//Rw/+zdK
v9qe/n0l7uln+9Mc+xNmeaxU/RhcySk9GvmN+q65mLht5T0Qv+F8s+Tiy/yXZefiZPl1SYz6f11S
MhRTUEyWrJ3BFd3Ug8ATOualdicHqx8AYzfw5G/sUJfr+NOiX1yJTVkqKrVKOEJ32DTsSCXzVK9d
G99ZEWvLb//rQhZyeU0WJUWTdFP8shCGhENeimRFlPCSFWtDO0YG9TrL1qWxY/7pVlq/KYfSFRvJ
Q2rmRLg+df1LJtI9GepH3m0EBcEVg5uGpNQa/5gUVntRvBTVW5Wmtt9kCLNOvX4zw1ZmLLgymJU0
6n6e3nqpehgFnMwkgq7GZ7BSB41+3T7VQb5isBMRvDDWDBqFnVkSwEK8ACoOyOOupelowOurWb+a
JGKdUMz0oDDMuoOSWGcBQkBtC2ruxcqLmJ39FtqWNG4IanBaktDE9ZCveph9MrnKFQekKE1uqzjN
ZG2ZEpkWg1x+VbzeJSxt5q0wvxXK5BCXlBFDj/XgVkKnpsvKNiEjQfBbipnHyCIS5jFq3mZho3W7
vDz+9BnQKVJXZegpwg5BPvEKF2kGGvBCMqmqhx5cs9a25XSDohbGEYP2tV9sDHUX+jBUsPcTkubo
YxYY5403pbtCP9Xth1UymZiJ+WQob5MusJkmfHPaHw3lhK58tBTM0P8xCayYAOmr/h1RqDTdar4n
V3fwFvCGvNLMGY3VdWHZknWJojPOHy5+3xuZipvijVEjYWrcu/B21hUySZ9btJDd0RTOw4B+H/xJ
2rb9Y1/VG2t4mw3Fycx8DYHG0Cm0rGgToaQyTkq3LhJ3LhVgoRWzro0x3BIYpZS6Fw74xW2IGJHy
+8UeIDEeU/XGVNEiYdAA/kwUxhpnDqevbi0dO1bBExD1z/pq5g80Vfysl+aBeJDtJAUl0whPmSie
7RDeCjaiq9l/lCTj0OjVymB8lgs0rr4d+Ie5g2ib2XNcaqsW07QOIhdG0yuDcLqeGXHTMIPWIGmU
rRwD4W1FPfRmfzyPcXKrzQdJvJZIaZIQ4t6HLWyebm/EIFvl20DovYZozt/LwoHTwU7z5rkXd7QP
tynGV5g2K0AJ5lZT1wQYivEpNZ/j7oQnxxafrBUBcTghSuEVIVLKvGqzA25fhKu/apGEFwqPnUQC
Oveuu5OaDwS6GApFt36ruqNZMHRMVkmwXorYEfTCWpFU4M2hRc7obFuY/6xgRCI+vWsS4uFMaQ2a
iSk/c/2nZsLmy/WHY50c9fDYDIY38QP6AEfy+qb2gxVCJpJDsOFMvDimDJLheaodDnWuGrzLanWO
Bs/snlQzgWZbPpqh4crEfRYD7p+aPIKRzJegvwo6caUoPRi66Cl9uCaTAYO8PWJyOlPpQvrX3ko+
NBmj0nJTEM2d2fJSdPk3en4ljDLqWMWWOw+ziVopvGK8yshQNwniGlxD8nf0Xy5Fv6vOH5ae3/nD
gzJglht4IiwXpQMOkX50gnhqA6esNtm8rUr1qe7ju2QJ2028JnSDweu6XcGfq90cKGGSI4ek3lWi
MTbY5j18BnIX002rnOT8UdVHZ4nOrEFAtXBVxFep9Sjh+6rcK6LXVvdzoBCx/hEIl0JIbWpqEtgA
1yS/OOgq8gHrpWLwJEu2RFeEFVmBcrNUfqTiPqYu1JlYK2jxBvHQL6QsqHUdnrdG6+Ha5IBQOSIb
L8L4zjhKuiMLr6AFxB4u96jrT4W1wkCnQQ1dFuxscLtQsKXCDTCEL76K+o9MuQ+LN6l+y/t+bZU3
suGvAEwU9QY5e0pSdkTO+ovpP4VhxKd9XRHIScSoWI6OMF8Uxs5EZ77Hbb1XFpNdsAtF3OZtic7j
WRIx2Gv2+J0AJXUm+2m709lCrHXSv0tBg3Pce2I+j/S7eJysFjGqZJ6Xu6tLZ0tu0Ptcqqbzkm7f
qSUvJNtgBmKq21PE/OOuqBw/ujLhX3GmhBEEUOFJJ9lobMxrq8ImIl710W5q6BaLWx1iBb6HvDFO
hFtgB/Kkt+sujzBb1h1Fl1dV2uzNmhFjLTjieK0FHyTSbbBL3S/5UsSylIknacS/PTb40bf1bcN8
r35OhlRH0EX5wykUFd6kXBk51sgrS9ToWZm/l1siXleVlq7i6RyQnplh5xwm7QpX2jG/46Rfm9G2
DS8N5uJW1ria+NGXdxPIu9+D/DJcSIlvHayBOT7GFzc5GxUeWvSp+kYZ9zVnIOFaxHhtyuKO/We2
1kW4JXvJWQzP/YSUrci31Sr0ppozZOavh6ET4foT1jhW9ndy8NSWtdvwtmuaS1AbeGYXpnaGI18O
fzziCOuO0gS8LUXsS3oI6SrgtvkkaZCuet/GIMXmXd77tkQylipEGwKcQU/fEGPK/Y9xvs6Li7jB
MU7zRPFt7velfysqW94qZOt6/RqV/CRvxLSRY3IYHxLF5KNwM7l3hP4YzB89TxUsCkIGIch7pX8C
E079+8LnwR2V7jVUH1rpaKjnYNp36XWpOwLGL5Y2QcRCx3meFDuOd4F6TMXtwCYLMzbzOsb0VbaV
xC1Rscl8G+MvJJ4bTYcX407Wi4kvbWatZGxfaj6czpaqHx2OM8KxSi9qfEyVXQZwoA14ARlHvABJ
yjC79TR15FBVz81rKzlF7ZV3QnGurHI/0P8NOhCLeKgraoatOB4yFRVUvlIm+RQz5GODrAC62HJL
lO/R5HEMQ6i6CdLHIcLRUwzsZmGDdTlWA5xi5sFKyZkdN/q4S+X7uTJBR65NjsJxH7DTJlE8wnSc
91pjHFB2aoblWFEHln0yLCZxTCLVRtqabeboFTKGjp+CbS4Qfj2vm8hil8eMRGDAYay76YaQmWOQ
zN/0ED/DBb5WojpG0pZoSgr/86WJaPQ6lqd6IiXrOHvRBtvOVxEiqMNb7aJ6ZKJ5801l//dmwhI/
r/ilmShS1cT8ihWtTXoArtB3mTtupjMexqktrFPXP+n/8wbm85r0eb92ExMWWrI5YJPC54LJNO0E
CNZGsDEIzxzFThyiNL+Jivh7d8aSlBrkz5HKZ+pLg/MpMgKwUUd3REW3nC4RrhcBVuo/2v7aiF//
fEeXR/S3R6gpkkY7rBiyqfy6En7MY1aoS7yatdOFLUMTaq5D3h99asqk+O6NWXqTvy1nqiI9moKt
x1cv/5h0BwspH0DVurwsj67xIHc4hKU75jf92K+xAUsTaIlc0NLpW7yexpdWOvI1nL96ER0Mrd/8
mMgPaXU39e9/vn/qb66IXt0kmwA4RJS1L8tkoQ6Cp8Fws9pNKzJDeillwTab1ya/ZSbYgDGE3dki
yNpgi5MeQ7KKEkHbNmZ4h+MYUYds6jpR4urgsLsOWbczo1ccfJLILVQ3LrYKqQLlB6AGFQmMF0XY
FuECG+HvvWrq9qQSzjfDfGmH3RBfwKyjv8IuGAH9PoLhNy28JSmyQt+sGJIl/rwHn15HGe7zxKEk
2sJGvca41F7m7YzEVqg9bUzFoas68nefuvz3V4VFIWhZiqoZqvjlU4c9axVtBq9ZXUM5xWp7Y7lA
peRp//zk4m8+Ofl3D1LR4CUokkR/LX/ZzFoYzdGYBJIt7oKN8cCruULhFqzyfe2i/3Wgl++W9zRe
t0+9Z52/i83h4n5zxZppGKrC78Gt/vIq6X6BPyO+cAB3dBUcExXvRKRCBsvopGRu9ky0XHVbF1c1
GcO+b0cBpFbJ6t3Y385xSCbmTTFcKvXSRsq+jlVcLh8wbL+tSywxZNGlatuYBExgDhiGezO2a2sr
TcfKdHCVavDxprKgiU9NBicl7Lz5zTRKSMQw5fq1Il5k5VoNKYE0+Jk6ROazUI0/SqO8N3u0qxaM
XWEu7pQwf5TiZK3Mb5rIpLXJnBb0n66X8jJpVu0weRNxqypJHHjX6o/BGVqkKqAUhn5VJBviDHeS
abhWeyfCogpQfmoVT2BpbOhgfOIt4gHfTaiCHL4NgspY3mHp74WRYRtk99bjpcDUIEwiDJZsXB+i
117gmBTf1VheGzUFNvacUrLvVcupWoJbddoHwfMzqqzplCdkFYpn6HS4IQBY3C+BgElw0OsbqevX
UvcsVI9zWGBS81RrMjxyPEGH44j3kt4+lMqbMT+gqd/gcLlSyvd62v150/n7qMmSOB4M5o7MMJEv
/LppB7M5kawhSXa8DTbKhqBoT3LlTbz+8zLS715IA42LpZh8h4q2nMafvvsumjt4KL3EHG10VLux
/a3mkrPKWMtyvjsbliHq17NB+rzal0OvbhMt7yTEbzB0iMQzqgsehfZiXiiHHqFyUcJ/sgjLfWSa
VMstHouYnevYIp6lfj/RHocwYo1L26/VCnka/TNJ1U6nnhsDC/e9bni9cEeU5yqptkJL/gR5JWi+
nyQ9uEfiMq6IsrtMzFwM3p22YYygMmBIHnWKY2O4YPdqQkpuCRCY9I9yfoynK9JL8eN7TZNdrMbX
ffpCFUjM5KZvDtESBxgSu4ELEBHLgQ3dFaj6zMF+N1bKRg7nu6JXt3Eg7E1iDhZHcaDLYWX+yAwo
5Nn1n5/m19JJEXWZobcq42tvqsrP/e/Tw5SbjIlzNSpc9k2QiKQ/1qs/r/D1Af5cYZlas5XodAxf
9q9yXGLXFR1ji+mkWocM3a7v/HmJv72Sf61hSsh1mOLjqPbllSx13y/wu7Lla+RI1GEiwYFAzbfI
LNwB+Mz9ZsHlB36uWFiQAbKkc0WyofPZ/bpgXvh5P6akQ8M9vRqd0JY2MCRfw5PiJo7wZH6z3t++
gq/rLd/kp8ekJZIZZj2mJMQ+IH600x4zOLl/1njTcumQ5lhCQBsu+pn5yqnm1QROHcCf9Ar2Si9u
GggA+i7W3CzY6jznXjCvVWQ+aFCkiKmSTMxvBlEoPERYrE6mu6iiFRj68r3Sn7L4XCe3WeWQwr4K
NSeYzwbpE0xf0+tkfGjTDRt/1O36HCvNOVxj42GbluVNmOWSOLpK8SCJ3iLrpixuQAw3lTw6RURq
+vgRE7wTt/xkrEu7XUKcvapu+uk8IgmK0ngvdTtF+kEyR6NvzSz/5nzniX39ApaKUGMfA8Rhak5V
8euttYZAKRShFEnKOJRMcUTLEWJsv4nxPMn6Xgv3/UD2zE2MSVcjHHrpwUou+XxKLN+Rk7OlDDaR
Pa6l3MqBl8x8Rd2hzD1T48x5momAmXgEyXho6nOuUo958XwWmqtZdUNOrGlAw4eBjnTfTJcUJ1Jk
QOFE5LCTBLZfnKxYcZSCccthbNathM0MYRcJqe3rIl3P1UbRTnnoBPpDFh0zikFV9aQZUnPEo5og
55+z8hy2D+nsGejDxDXuJDCS9Pg6No9R8TJUh5y+kAtwSvGOPE4lf0zic4gnvsKYvvFEPPLF8DGY
H/WcvACG3zneVq2TQalsrwbIt3X/I2WskTHcZGyycDCFVPBINncLn8wThdSNQ1d6Xc1AorlM01W/
TBXGZ8oLpX6QcfBtZ8seynfFOBodPDByz5IrxjSDZifJLoyvSApOZC9Qf9rLMj57KdM7LPUG8ZF3
p+LXD1I3nfYElaykYG90/iawjuToXDScpSGEYdvEBB7OfwaSHsJul15kNIDqEHzEefxEYa0zdNfC
hwFXiiA+kMWL1n6dw0iv+bDIaBpJtYz7p6zxjGKnCm4cewLKAQx/Bl8gO7i0MSFa9VNFrObH0KrU
CYsJL15cCEcixkOldKun24YIqiG6JW6o1J6bkdF8PWx8CORZd4kneHPaFTr61whXiZBbWuepLYa9
x0fuKBa+uniN5RaTtcAW23UEyBs2ZAi8E+yZprckMDQkXyIpWQaeqob9Gw58ZWEPCJgiuA8oj7T8
1Q+cqg73quqmYuTm0rNaP1qBV8nJulf8Y6y4ovnSwHmbqsEdY+jBsZ1Mz5G8VeabvD12KRkaYsff
njeEaHlGdKgTosVJa1rH8h2YD2l8sJN5KPppOUuNRoAOL6DWUuCxFJr4OI7t3ShLj1ES3DCerfFh
ZLotSNo5D4/+zPyuGevNFO7E/DYuB7cHb5iKB5jtty018Jy4WnBflZugXEu5hinvXs12hekV+h0C
+tXQHwK6JuRppMgzKpQYkkEnwaTFdFRfvmmzHOYDnstDp9qSn71O81by5feaRCMi7xv5gD/rMlWd
r0yBOJoRMitcLvQ2onptTOfOwHm0f44m3MJiL4oJHgtrQke20byhQoH+JU/ZboCcUGHeiL+nb7pD
hLu7aReQHHhhGibwDabblQlXEDgKxtYNPX3Wwd16aSEXEE+DYvhFkR/U0SbJ/JAKjEUrglQT1LQj
Y7rsyYi8adjVrQ27beWztEr48o7g0dWcNZte+Biih5FU4eSYDHcD34uib6v2ORL3UfGB4ylD67Z+
hFCI1ekyOcQrlBp72kkMJatnLWK4T9EfKaWtSxtpupniGfnTQyIdaz12iTuT0qOYYIAqwvl3y2bE
DYlcHp3hobYWsi2R96mFQ2TPzK3b1KO/SpCdytYupbKWzAWcG9eNdAgyEY7b8zwAx8nlOjYv+E61
VXcHJAJB98nUhrsZgkiknkmFW0nGpWJPaqp3kwevQIBumPeCKaZdcNAsVtTzi0l1FczrkuQeoRIO
lvpc6Z4cr/3UzZTdSIcAtyRvdrG/jByrjTU9ElrrYGA9BPi9ye9GuOSxH2fgI52WJ4utVet3uEb4
2yI7Vcpzhl4wIApSzaGCpLiJ1dDvJ08bZZqP6iPsIespSrbCAATuVrCRJw4B1fCQGq5m7gOM1FBo
ndTadgzHSGuX0OkWQ72SRspKjVyVq6Z8LybLlfzAC7JXqo2tDkitsjmZvWNW1xZCUQZCK/TNq1R9
8i2AsdkNU2ObDKVtEjrRoH9XB4Rh721wFIs7vVc9jIkuSlQ4EzKbJgOjC7dD9jJ1VASHjNyrSo9e
ktFEW3XCeOCeTR5BSWgqWFAvhrumazTRqQnWvWY8kSPmJmr2XguG3SoHs6o2U/5qIj8uQs9ooNXN
UPKMR4uARJPJdjqcpoyhRqNjVLfOlY2P7LRon9WIaaaDpok0dg/9y6oyXiODd3+dat3WnE08W8ic
w/TIL1w5pNcL2KYGTyc4gJwOgnjCqnfnZXv0+5dxbrYBeoqkOnHnobbZAZnvBagbyNRc0dbJC3Iq
BUayktt0G9NuTiZiaIYnpLhBiQoIRcwxszI3ff5SzqTNnEmLex/53RNm5XwYjKt1dtRtYwGqWLfR
2Drz/DTK1xmAAtZd8NSPKNxiCTlarEQpm5S6zRieVcWuMaA9URh1ZuSluPdZKuZdnI5QJWsFU/+d
WN8k6cMMpjo+KOUuEFyDf/oPyVzdSO2mxzYky2YUpFS64x5NXlK8S8C1M35B0OYy4nqUDhKrvlEb
KtOQpdh5hTc5vpcpjaOTGFNKdba/EP/6DtyKlnvDZTRDagfhcS4oSlp9De/VAT2UkT/lyU3BfRdH
zYb2u2n16kU1mDiFBbfclUTEO3hUW0q5VUPEl4wH5Plx9Hd0ZoF5r6D6VhuzQ9fQ70SUNWH+LFY5
eT0GBj4ZifREGpb5UUfioAa8s5w0+IiPxbxJF/IxKHJtp2HuFTG2v2R3EmBvT2V3CsK7pA3xWuD7
p4v5oTWKW1SDYzCbj/PaaWKAF9Pcd9hpB1gljO85yFNlgumu03xxKj8nxW1VD27VbDSZwMzU6+A5
aGT4cVCa+rkBHi4ny1bT+wprGFU4jxlubIPl6NNRJq49uw2F56A+i8ptEG57bvgoPSQl+zmkBB30
WHVnJPs1idSmvEQfrmPS+0YFYUBO9ALod5dycyCKjU++fh/5jJfa2hOrS9M/jNpJU9OHgGAvoHhU
s7PuO0O91bMbVR5wc464mNErVBuDIEdVLiNQmn+rM9WALWy30lVpKsS7DUwca1dRMdxdZoLTTuek
lzclcyK9An+N/Jrn+SqSEyBw43VEqY38FLOYNWKEzzvMZ9ORs5SlsClhG4Qk6q3NwX/StZqcnuoQ
9dRAmuHxtU39oVTmy2C2ZFN2djIDwc+Rhwe2K+fvSnHXJ9Faxa00F+J9nbwPwDrj1lQGJ1FwZwep
/YiFjjIWDbF/LqcHNoVgJrdHv1Q5HuRkCWrE44x8y0eo9cVCvY3aa8V/bv27ZTAW4Gmgsw0bL7n/
3HWHIglwH2li6vVhG0mIT48KOmfB1psPkusJshs2lhhdY6JM9k68JginEOatzzHRTARexgBwjbgG
eyoSJ/aVFJU7Ls95tpH82ljBYmJbGMkHAZqHLsU3KTTiA2cGn41vz/4aU35JO2gFPNxj1jlRHB9M
DGm3KnVCYFAkhKCtXX89jdvUB1m28KigzsVOpegvTajczlJxEnzsyyNYL6FTLoFcEwl80QhLwNU5
D/3GwcBmhQ+NjuIKU2Z8nj4MvlR6QB+pW1dWT2MMm0QIi3cfSRpzNz0iQst/CizyGx4U5XmiI0u1
nWq5AwMHHFaFZm+gCVZhAofyvoHNnhJLUvdXBSfbzP8rEhpJUTJ7+sDMuldssUNfIe0g5YjjazPc
F9Y6bnHDmw96xSRFvhgLItPJjqy9Z1jlaUuf6En9rdCi3cp5pjpSfB3fkuQxHqhwQJAjfmsjaryG
VhRzX4ukMZ+ikxODHnRU/AtsUSpWut/pYYgBBal6ZLzv/exGiDdqcgPwGnLyKJjj9W6YbYYEeQ+y
odVktRclDfhwjlMFcwoDpMi/TqytDPOJnq4wXCMBZwTtVfejjAX5VVS4pMeI0mWWGnuY3sbhdrn2
QdvX4bsG7so+n+f9rhhvOqgMJN47vkFZsCr8Y0TuCAKuSr/POfP1pGFA315HesGHeJ8lEhYYoxtq
0pUPyRSGAXtoSwSaq/WTG1IAtmC6QUjswR5XJ6ek/VYVbnt2YwiUPxloJC4cEcGj/ODg3TTuBCzI
a/IHWvZUsX4L8lOtPiw3H8XPYG17kjeGo48csRbBeNYtqlHRgB++9atbaCSDZlD7FbZYuSPiW5y2
/PhRgIBQ82WIIZEu81qy3nXjZRHoBwrhUq40XONOgJcEfrCm72jNoevEVda6Yvwqm2u/347ZXtDY
JHK77xyzb51JuCCas6P6mjlYgWuOlP7ArxwUYEV2Xty/NBVPA3ZZEVpui2t/s9RPw0YfHmYy/Kxp
hQvEqD/1isqZ54VTtwcBJWSTtqM4KBbRUqk3Vj+qUjwKE2GU1MJJJyEhbA+aD+lvth7KUGA7m6hU
yZQV8REKL7KFgXO5Umpz1eniIWKeNLFpgevYRYE+MMBci4sYaxAYwP6xJoCgEnnHZAqcll+wZMc6
9tJHJziW6AT5re9HhDqwlxwrxgEw3Yrqti32pexp8j3VVaj1vGmSTDbka2IsfBys13FbmiRHl++I
GMFtGqQn/8CMh611ryxpaSnjk3mJFnuZBOVSJif0S97YM/++YRtxa+G55JQwzHMwfCQ5DIDsXpA8
WeE3np9xUEymc9NT0KlIJDDkx7N70AdXK0kMscbxYpQHM1leKdx/BXcxf7e4wHaRulxAXW3R4phM
j1OyaejP5xI7HNzOJ3OblPJBgP+itsh8o+dlOIVHJKcYZDwEekw4niIKMG2AejYRDuJake9l2IUw
Vci9sVg3yPFaiAuqsU5iDEiVm4GwFvFmKrINDescTesWV9vgJeivTWsbUfHM+XQTThTZKgy0rYiv
rM968WOPP8P46OsGIqn+jGHlKiW0lul+QRzjpERwx9P7mHdlvMqtmvTPixjf4rAlaOO6Jq7AwFmx
b286VNTWe1Kvg1ndoO5Ck0aUKRV4LB/JUiIKKaWTCnCVyKZ3XxHsptop/eRZ/BFeaI03IoRXJ5z4
e24PVbJmG2Bnuw/14Mhv0miCN1cJ4VAmKt7Hudt2LZXZvU7bM4bn2IQ8lV0zkyrjHxWNrZJuRvWU
NFtfeRnbo55sdavD8GZYTzWTpUBz+nQvURFKxJkkhZMOO9Hi6wdsIdWUDfyUpzsyoXYVeYchsm1D
CoiJgamRoOJIPDF1S1qDZlX2T0O8a+SXCWqm0OymAgXZTR+dpOLFj6NzWAqQORKsNm9Go3rspQ0O
/kg5X+ol8cUrKW6NtN8U1TZKH/WPOtoXKfmYhbkWxtzOoCroHRJvavKSZ0FL1IOyyYQSPQgW6CWz
hAyDLItWR8X0gsC2Vti0bA+yeKUVx6FWD8lAYyAw1XjTrW3mEz6enZDDOr4Cx42ZgD/mXqCQ1bnu
8Gw2u90MaIOftPJAUKHbibvUfxUaFCjVuy5vouQlBVYw1LesPpXCm5p6zOAdCRUZSlxNg03nrzlt
U/0WhwWnHX5o5DoXQc1QNmOgA/Mnd4YqhbRaPubV1setsEogCKHi09yiDKDDPQaUDjPjTipDf3of
VPGUyPejjJCpOp5SNxGjY92RYh6uO/PDosWxzG0vHSe82MYHM6342O4V/YxeKhBbuwkYh1xF0l6K
35HHmMykZ/guJ/B2CLM1kpLI0dSHPtFPGmNCNu9weOhpaHgxVpax75Gr8lWbucgR8yQo7+I4u7lx
zjhmORPo7IbxPiXFjXdZDQ6V9pwBjjHo01RlpWWTQ5Y5jq76OqZTT5AWw82a4QPX0C+nKxh9Iwoe
/F9wESIO52pGII22JaOOgGWoC2vV6tciTg6jTpgeDhk3zQxCx46cz/UJGc/yMesYkjNQmlprDxEn
jp4Gif1lSVS1Tv7MoEuAnpq9zu26UPAKHa+D5iZj8ic5MKoSU+e0IQYjeArzD7N0FYXQVMme2o0E
K6dXHKN+/jNK8BX5+DlZhlQGIAdUoKpfsOq5zVSlj2uIMFg2TW8xupbI+/MSC3jyGYf4ssRPVvgn
XCCsA32yMobXAkdAv6ruUsDFqCXZ/fjnhX7L6tEMTK0NUbUUwoF/HZNjd68XyJOJaN3pa82jd3fg
KN5qa9Wrwf3E/wVP4/NyX+5dKzBbnGeWq0BbVQJXyBZZc9z++ap+xwb5tIr1hcQziIafdCqrZBTi
pltQ+Jt4njIa+fM66D1+85wgnCxupTLSkC8AVYWtHY0xGqG6OMpk/YZwqREqpxBAon6Tznt/PROy
yrSChMBCINd+E8q70Tw0qKkk+NxkBclMs8lnBpb95i789j399MstCMmnl0jU2zyJAirTEjxbwKEY
tbR1/+c78DeI7ueb+mmRLzBLyBk3xXUugxpPQHTYmW3mE+7v68yzHOnpz6v99rl+Wmz575+uKJGy
qTYSmFI6x5a0Mdrz4N/Bf/3zKtJvyCGi9mmZL9BmgJCsxfES/6O14uWOxPTL5qi3JZdlv2OC/Abe
/2WxLx8gcStRGdWcD3i4yCAtzEtD6NQxMxJC42O2P4C8by7wuzfjy1cooWQTImmRttmQw+16qzj0
jNWKALKVv2I8t4ufm2/YYL+7TrBzUVNhhKF4+rKmr/kNWY8Q6xaxU7HrN5WTn6D3frPM7y7tM2fw
y7PDKKotgwrOoC+c4+zI5KsSLt/cvuXD+bI7S6YiIehTLcvgkn59DfGkrE1NginRuLQbbrGGPEAO
9eHpP0k7j+a4sTSL/iJEwD9gm0B6nySTZoMgKQnee/z6OaiVilIUY2Z60R1R3a1UGjzz3XvPtRZ0
y7q/gu/WmT+eMk3WeFOyMAismcTGvujSNr6TrPRGxYEoyR1tmS49t3guX8ot5gzin9+sHF/f4NeX
+yJLa7Us+43g5QTMy0lh1jd+4x746ztScAZqyLQmHoIvn6E25Xbs1bhapM2wEisg8sdpR9uWk7qS
+53dS/n6q5jf0O+v9mXhKNRajdOOV0u5QC7LU7v2lzooB2482NrUVb5qn8f9t9G0r9vDPy/LNyZ0
C7OI8sf2QGu4iHKV4IC0KrbYhlwJEBIWpwXQ+HV4Vi7f/DKNv77R315x/mZ/WyHzrGqMseKNytkv
WXcnBFx5rwZHMYp1H2WHlhlkrlCBlgSrFAU38osGyxfyRPcaI4X1Uv4ktzdNfoY/QZHm0U47p7OS
h0YqVyAYIi7Wjczsoub8WYtFrB714m4opGn3A2NFb1rlwmCKJe8TQHOlnKyVAdeace6n6+SdPdTf
qf9hRoxV1ezUxh1Znq2hhmdKMVZNE64kI3FTn3xZ0sPRC3+Gw3ok8RBELIXYWlaiYUzuP4/BsaXR
o+vg2MXcAdZttI+sHbY1o9mN5R7GIxLQ3fcTADmHifFUkTfLRnsKEY8ShqG1PqPHnnJuK7Uuobmh
5LS+tfUkJIt0PzI2ridIF/BS+uasxyvBXkDgZjAYLB/p+ErCfSntEsAm+mEy9nzTNGgxqoCIZmgr
jcOnjn1Nq1d+BXfnpdePgNz6NnAsDWlydFIS/9khG5Ab0w8/PojmTU5XpfeKUuTB2ADtj/BsjTci
JDs5xO2MZ0BXF0LFB2Df1RRl3BFcA0lcCP4wPcwcGsagoyXBMcRsKuh58fYRgRVYiPQgrgZGH5a+
rEPpux1zPuf8viJ+/aF/eZqLQrNVwvOYGVfaqjnna9uxHuyrthw3tDAcvnue//yV6zSacGg1bJ1c
5NcFmFdLoSzinQzQW6hzLeJfQed+8yxZf30Vkz9dI+sr68aXRTeX2iYPU1ZBM4R51EX0neYvulft
LRW7fYAH85TMs2SyiHDQFhZCqo/rDEna8i64YQxMBmmwNXKonpp3aeJwJ5InwVAN9u2C+fkirs/6
kIBluYnkMR62TLROOAxH5UHLo22dclikhxmQYEMUzLLivVbXbxpMhMTOkXfttZ9CQArY5kSCoNg8
xvxSpjM3h2XflzREMd0hB2lwebAEAzgvfZOR4SymnVDrFh4MxHrYgPsk3vEUWMpFyreDNlxx3Snh
e5C8NwGTugRu0bPevtbc0lVJc6VmQ+lHS1YuXksGSYl+GTDa7WoDntG1g/E2+tu6/cDfmalkJIJ4
ras7yZQWPj8LKBAjtcVh8CyzT07hDeIjUI7PSXvjAF0ylmsKgoHRVmu1J56JkK0B1lcC6LJcowJk
Yb2zkEjHkMkyrUJ1xO0911w1gCXDcl70r6J0WwRNpVjnVKqP/V0F4CNfs+Hd8//5uOpwbcofemAu
rcJtpWMjr2vvnGl0guxZEFB+X02ERak/+ozvCSMZ5cXKRkJNww81J84RPfjJYWzCi6109A24jW9v
Cn+rSG9605wSDttRyz4zsrShNMBCXam0o06aspCqQ97uDftuN+IhkuVN1uMjIU/MvGyrFMNdb7Gm
UNwtPlShuDUUjMS4aBwvonMXHFX52534z2dX51hmQ+LVCMFzi/n3liH3huGNDZuUvJ4dpvXac7WT
viDDuWQv3n67KX49XWskrQxi76aBX18VXx9eifpFPTbYMoaVskL7W+M6GZzRzVfINeHym6f4z3eH
nU23BW8QyKf2j9v9tw1RztvARq3VnfSOsMA5A9uPccy33qJysqOkLZTvLp9/Hp5MbY70c502Lcv6
+nlOamwOLSRVp6Y9s97RvPzfb2k+q/x7rTU18uC6hi+SI+jXg7Skej5VyViqAWks8az4prUM3kLF
+e+XMYw/Ty98UQS1VVgHAhPplx8GXTSlKKgKd0Y2+pRLLA+m0h57aCFz2C1pmICFPyvjV+NVy0r/
pPPykDCGa9DvEzl+VZA5yHpOutNBX8MVxwYr3SkGXHhJfqXhgBJ6qK4ZlMNslwIRjZpl0TROMF10
jTAnO6OafEJrdWyATgtL+mEmeNFN7YkPmEB36VL7rrPPTpFEA07tKMOnkXwgx1qEdypDoyJiG8XR
JmeEMowS7qDloDLJpTA3JLjNKG7CCze4anT1RKw5M+o+nl0sgFVzho/N5A7ZYe7rZSS+gFMcYr9r
uh9ZUi7jDGtZJl+TsXYQU42gOGTw77htSMy2ZI4+cUDK0l4G8HMXWTScZfLiJhZls0YABIVVzRan
aSmqZFv1A/np+rGrNrhS4uGzpZFhVU8Y1DB6QFLBCsSmt+gRryK/dgLSVpbKb4tz7HTsG3/Z47BB
wWh9fGIYpgQ4gEU/Au/FPA8LSdRu5TnygMq7lMpqYY/etjORJI3mnrH+ZfPcImF9+zVK8Sqot1RJ
mAwKde1MItyJqwtb1tGLe0e0/V7yihMVOaLArEZFjE4wbu8n2kOnFteMs49B30rmk9gmOy+P0VXR
QsKl7Vuh6xWxXJKf3qZUxKVDaJiwMFT1Be/GLNdP/W6inITHRoMNa0Ea3M/pWhVRmdF3xIB+UeLA
o/NbRtJmU1QZbwyB5hYBvTkY+0ZhUD5LHVXzqMsgZjp8Y4H0KE/WGvzUQUk5ukluOR2H0FhFBsAt
cqN6di1qZvbywJRGiOjakwxQ4fE3w5KEzZuRxY8ds1CEBk0gfiaS4jTWeMKMginz4OG59cxiUQAi
K9VdCG3cgv7YKadG4mvoZP4obDQw4y5hm279koJaYLyN558ttil28Rw/1nFQD1a4r6kszoutmj3w
o1hZxWoI6EEHv6hleJW0X3l7bEqYewzUFbGyIZOjwwIYcEv7GMX93tbgUHfkKO19Vd8qEp4ZPtNU
2VS5+kaJnaOWACv8H2nanAfCs7U+PljZ8Fh79GX5SnbMiYyMhfdE38GeuRfmjtF6t0SFg/Wi5Zwr
VomyFmZI6fjQYFzPNhjx3KBsX6XRQkeLtMdpBDZhY7fwD75ObDJp3bb8OXPZQ+UXteCLgKsF0v3w
K7E4v8FdxcHH6gAE0AKxqpHaiKZqPeblOla7VVMMhduHzXNPLiWtkThEmuPm0ZE7ojuZ43KlFinW
Dh0nwyiX60l5jmJ9WXoPKL2TRgi3WJrEUmryoeVZxi+WJVepYNQuHlt7OY03v9MXMjcGnxMISY+U
nHPjlZw1rFMwaUdzyn/ZNdpVXmOPDcbFYL8EpHXwbamKGw7qVslN8tvTMmnFQs9evH8ableI0hFS
iV2t2nClYr5EbIzSAITlT2nc2MrZ1zaIFl1ormvprNZ7iM9ukCZgnHoGQb8wiNa0UeBtwWRoc6pQ
DJwlo3gtfekYg73LDuzeH5VBP0FeDKfS43bA7lbOklJrz1ADikyWRQhvoPrsSrLL0sh30R6FLVb+
MIsNCT9zdJBunZgXsIpICC2qau40tbWy8Sb0I1cVgtFhg7bF5S7ZEEdCLbrNzCoaH/IUv3L95BX5
g5bipLbXwg7J06s3jLCVsSnrM+UKMOTGiLtguoH7laX8PYMrJvN+7tDoEQvCW9P61HqsSclx/q2o
Ygc3rMaYY1g1640enFROsYlw9cHfa4LM/k5WkKUuvY0NyqksFsbgOKZOw3fXa8E6jXdFdNekU4Yj
U0YbDECJcNTB4nUyzQM0D13aKikjUZg046mN0OPupnIf8RgmcN40Dev9Q9X1jlEClKm5QbEu3Kb+
ApPlONKmDLwh+GyZI9IAApc5kk66mjk+FSVS0b1lefemldykI9Db1AOlmIcZxWa09myClKWh/cUx
ae+jTQrHpvKeLL+CyRqwrVzoj0ECtGWChQEIexH2P/lYDP0i4uHOmdfmVyu13cIz6d3NkPdrQ6x9
xWPSjXNKEA8CMa9RUqg1iCnpOsOrb1f5Ngn7Cwk8rgo4C0zOyNhwt5Iqb/F//LT68tnE6xQa32gM
nEv/OLLostCh12gG2SIiKf8+YpJtjZRUQCylceyaieqxa1Fgx3ST+OyUg529BIBWR0s+59lSJ/kM
os+zLwLjiIapMEmppI+rFOGJw4PdiZtpJAdTqITkOFlYoXxtsBUbCfGunH5vOk+sTt8boERFdyFG
fE1QllP1uWxjLl+zX1Ch9MIrUGILhPqh2bXeXSGHI3mWC28XE9e0zOMPXWafGB2wl5uq9La+zToZ
XokcMFq4NLW/j2FkJAEph+YNVyUYBI6yAnkahAPQC7mu8b6+YTBb2O0+wGIfqeXB0h9k7eR19tIw
IUd3L+Nwle2dN16bgZTBLpdOarCL87XZbhR6w6PZjBe+ydymzGtLQBHfCqa5pa++FCiW0WHQtpLc
0JKzrpMHL7pnzTVQIOsYS3ku+HHlYNwbGYPkLti03mG0Do30lipvGRzHbp93B7mNl5iB1tnws8+e
muQx4YIb5esAS5iR8lx364K2kJAUnRkhllcyTu6XvjHokHoq0I4tpkJa8TDlmzgeHBKAbRqvhhF/
T/450nmVYpbgUbbYS+qb0VBVb3QLO3gu8DGLGS+0UFLgLm3s1vKlat4GjgK1j6M7WWRsSy1+CSN8
0KSL2XAQiupVDDm2pKHe/iCRi0J2DbUPW/AXGBxVnEfzFkBGNEFr2MN7Nr0kXbulhG4/wUHNmpCO
hF9Jsc9kKBeOPH+cE9GbYGMxwPDRv7Jzzryo7H7SOLBQ8l/6jLdUJ6dDukkKN9EeIa/y3/sc8nx2
rV9ld8nG98SLQRMcSLcuDLkM8cHdsR5xOvXcdvY7Gf0m7bzzyCWH6pTQsp99s2fxv/fVRuJhLcHr
BPlHRKUd5T3Nzm6QVslZFocu6HaNia09ssVFnoYDDO70SR5nAKZu1uvBrm9mVILhERsDq5pBO2tJ
XeW7jSsaMg6ISDfWR4oqwyOVwR72tdo8evqt9J5sjqGMv6pXNVylSfuQiWevkA6VVyJLSdo1i6N3
LlfO0BtUzbfHCtLCkMQ26qy1i1XpG4GQRMbfFgshuBpCvGJm+mWCT8VhP3KyZrqe04qr4RsjL4GQ
9SxFbqjJGCXCB3OmC3fquhb5XuE/9TR8KSaxTv2fY6ni0E+DSwt13LoV2NCzHCiDtWl1eVlm4WFi
LDd4m4wmLsBXOtlSSVmOmupmDFK8gzVYa99vV5N1C/GxSbrKWCPawhll5KbFHGv6nscC/9rynxOK
NJ7ULrv33q+EkxVXCG4QY028YcChtCqHYOOJ7mq258x6kMZbU7tj+DmCo7ZWSXGSpg+z48gHiT7l
F7OzrHs58HAo+EqwNWtuVRzbtyAEHWW+VCBObKwv3dIy7WOGdruIPgMFFHLSkzTJjhaei5wxIfSv
gzkV+yDDh2euLag7ib8BLYKLfk0f08DYpb9otHZ4eoS/40HHf6UQizC1fRiA2ra4ha0i3Vql8WzG
3ufKo5QCTjcrXD/9TmseA+VWQxmCzhU9SVr308KVzlluXdKnUfQPhQoJ5Sfu10vSebQWjoC1OreP
Bcgm/URd7kKO6o+Wwdui5q6BMdH33/UaqW2r0VFk4w3wMNYoOmOq+JwO+6RYWuWuEd1DirnE8wjx
jGcePBV4j+q9xfJB1956OVgouOOiLl2Cn7qoib5oZ39jtguBr0YkAQr1tQg2JCcXqrmWogdTZkYm
84/1d748R+TlLoD20yiPKfzbwaNJbZ0TbSrwNc/NTz0VQdPcheEKIkp2P2AnwzsXpjfTrJ6Fl+wN
c3SNdHIKD1SKeB/FzbYY6bJTSZ28rqpqH0qMypvxaKvPqL5F37y3LODSiDsHp5VO0lTZlERAcp7/
OmmvtfLcptdev4vwlEQPGTGSJutcPY2Wltpv9ChYwnB2rZEI+HTXILEqQfT03/OAv2gobOIcRHRN
gY2ofA3USaWvW3ZhcvVxlRUoJm6mi3CZOqFjnjUngwEi/dB+fPOiX/F387Do9xf9Ityo1TgJisd4
9tb+pl2n6wYdVlo36+/kyb8IUv9+pS/LDnTbSZtKxlI15ELYaDvCx2ux5hC9KNbfCWzKn0McsBjE
AWZBz+Cg8kUNjUu5VKaKV4PvdRjR89K3Hk2KC5R/gFTjRtf2PH5wzf/vz/NvI23KTGymb4plqvqX
kTadAnGlzd9hn+/baMljFfnfCLCa9bfv7PcXmRf430ZuStPoVJgyN2qFdwIhiCoB2Fk238cJCyyA
MvssxI/On0r4OePFCpG4Kx5i1d7oRBfKLDnGYh8b5kEp8FyxS+W30HsOffxP/TUk0tFN2WpKbnp+
q5TXVPPZqHxGNc1y6sbFbFhKPnqPlJ76pIi3JtwO8AoqbuHaRPrwg+lNkTbUdb3G3J0n5lOxKB2I
8XvPOImB6COjAG0+LxYSCTEyJT1m2y7LPxql22XSM324oPO5Eaj5UiOdksiA6IJyR4NvB4KK3AJl
IdYBb9YiksxNMbmjN63tkmPjayaPz16p7DxWREgbT2GTXyTurbpyNcRVeNeE+L23F+MDg8pKvfTx
Q+Fba6yKL0Oj35Ok/5k3NsmK0U2KYdFg+9VJ9rZFs/N+6bSIJWbtdMqTKc1p34SAk04Fu28+N7ML
O36fyAdPS4U7pl92p6AkxRURHTSDHxxNpXY9W8RL8VKhkPUG8fTgYsK8aT+Uak9bMWnNPS1AKxvb
Gc5s/HsUxT+JFi8afnR5k3t31V7aQMyq6A2evZl8ZpBS+ADQCdX4SJkJNBRJcQH8R95RAbvc0AgU
vipCddSYK+qRRmEnwjTD1bVsz2HGIGVwp+BJH1+oonIlTVvAq5OY68B6AuOntMldkz9Nk/LkeZSs
JmvBSV6kRym4NayKYXjXjZOPSuMxFizkfNlZ45Mef1bxIcCaVnDFs7W3Ij0OMp2YVwy8kfGE+Q/1
iQ8OpVBsm5zdsAbhFDmeek+rtzyWl/X8g4kIzxFK6ZzYuHi1dZAxGoU6gW7CY8gdBpZLIJ1NuU74
oUzabkZea/apUsY5IHyhbiXy/LXSXMy25OeNEORtjPLTbMxVxwlcjnb4sPOWTDXyR6Ku02afZOk2
gK+I6RLWm1ClRYfkqkktE7N8W6vNnt6pxeAfcwaokXRQMIxG215yFPNglKA3eszUzAkpayZWF5GS
BFtn9dF60D47Ahk+fZghmA8tXtJmtCT+QO/LZsqvgkhrzwnDih/bavglTMkd3pOy4te6s8mO5ZSs
deg7hRqSsjB2c29QVN5xwAc0erfjPqJFdUYiFv0mqW9TfBkpWZL2gXeyynOCdqSvvOahnDMD9THU
phX5LQILc5BuFZePlk3EKuwOUyWT/XNTcjd29DQo9sHWLkm07RhhFlZFCk1v7/wPbwn1o2VerIsQ
gI1wc4glIfC05Dw0Z1NSz1WpXz1rpxBvpyh0G6cvmhY9Nb5yHmuCQNvJvNiE4dWlCQ2FnPV4spn5
cRsR8bKNX2Z4tsdvfaJXrSW5ryUXxape27b4zFqA/vFoMcKMGSTN7TsT19I2o45B9kDPE6iZMGY3
vfI6o+n1GVuXQVAXhtuoBzuevln5/xE6/i0b6CCLhKrOGw+m2i/OAK3sRypPYD/p7KS1k5ylRe1Q
s+EYR1h0q4oHcv2/3myw+Zj4ZjH8GH+otDwN9FB2ACFV44HRaRPvCVf+90vMm/Ifb+q3l/hyPKgq
W4/sgpeAeFtZr3WJwVbsClBoRfjNu1HVv+zZWPLm84+mQ5z6unl2RZ5TqYPVDdnx4E/FTrKGh6gR
H1aJpb09lcpWiDc5+qRvnAYsvLeaSwuVLC6lfE4hZWSMcgOCpeR7hanuFGagKhi/ykIv8S+VLB/j
QqFszSu2vtKt2ySkKQorQqZGYAOYbgl+qLlN6tg82Ixn07BcyrbyKPS9REEFK0/hPcrDSjeem+qW
M8GKGhLO5kqOifeEHQf5Q8waKvrw2GMgjrKC7Pwxr3zX1AOLfGrjtGa4NaBWGUw3qNdbjl3kTA3z
2gnNGNBqmCd7vcBuwYRaHcJtiOu4J9/QB/eYEr+YMifgsan/y7CAU0SOknaP/hy4GZnhRQsZ22xm
bpEODIOLx/giqodBY525DzGoCeaYNqpROpisp5JbBXRxEoPlZjNq6VUZud7Sm8SCPTUr309XVEUs
FJLyTDfq9DifOfj5PEvj2q8f9YYUFRCLDpoHE1SZhctkWotx3olTrgTFKqaQZYpmG29du1m3VSUO
4Zil0bjqjQVSmC9Gal7N6KaSldDin137jpvdNHftePLkZ5zaansp8h9SeMQCrPqHicGppB4naEbq
mjtIw7W0b8jIkfj38wWP596Afm/fQX7aQesMwxEKETeyw/jPKimvqCDtGSn3F5ieqvw4UGKQpeeS
xGiPijABpRQL4T2MOfm36ZMy+8Ejjpkc1Wg1afIm7S8RXKL0aHX3JNuwdr40kTQ6lX4LpjNHqpHI
FgkCU2AikKY3T1vb3GwIoKTVeI1h8hbkB8N0lybKQaKMqhxU1jgZyEc15xJP5ZisClV1TJiL8thi
1yH7EOXhhzxn9KekvvP/IslPRKCtWB//+3n/m7YqwyAUsxcO6+mXQ3obG7rS0q6HbgWnuiGiqn93
NP/ziIxg/NtLfPFjIhdIccrgwwnHNy5wcrXll/L/exdfDv+Gxni/jngXkv6p1Ou6Nb75mP5cFn9/
D/ZXiKGGec8SEy+QztmW6aMWm4FEgn3C5f/fb+Uv28q/X+rLjUKhhrGm7Q2N91P6BJfoeq/wb19b
ezGuUFSd7KmI3G9eU/1j1ec1Vf6loOubmvnl8wNLMnbJxFdUY+bjYVnGR3XbLPXV7DlWb//9an+u
+rzYbwaCLyp4S1PtVNW8QU3Q2kqB8m1s0T986Zv95Q8nPq/yr+1lfte/XZuiNh+locUgC+WC0lnX
2xKxwuq1JFXnUquz/r/szzznHAfw5OKO+PIwTZgXQuGndInLa5NKrBkJQdDovz8+0KB/uQ8CE1Rt
lYdWWKr+ZZPmbddWzU3YiVRAIX631eqMDescxTBW0o3BdC7Plxi7F+bwrtXPdvYaGg/Q8PwKPa/D
ExeNz3iGVHxwVps6PihWhm89nPv6MwZk0O/HCAPArvGulFgCTsqWQwDtg4RkUv4I5dbJixVjKUXc
CCdtW3OkWByfHVFJmZtKTsKp5NaT/SiZ4WcQAugcgV3xEWEC0Ho932R6vxYJjanazq+f/L7aG+XD
VJhLxB4XwIPWoZHLn5Cw4xyESkOPY8Wc3QAIXTkzlgnpIqgeLJWReuoa1Q6iqy9eQ5gU1MMXz2Tr
a/l1IlVe/zC0czpep+JRBsfvhTUXIdSnpaRvQpqxtNUAxYJbrm5Jmznjo4Ynwvhac2qKc1MPOxUn
YfI5MMkyOvyJZPtpMgZ1X1VvTcYg8GDSV4jxuo43fupQcO7rxit6nPHapbILMPGsqhw/ZOVZIznW
xc+q56TSpTBM8qF2s4yDXRVnb5X3mhckmrk70+TMWF1PRkAYdAZqmksSii08PQBRkImri/w1oHYU
qjIpbGdoryn0hE47a946KHB1zfvJokuvMSpVyZE4esyiA9UE7DsUyoe2w08g4DMVsb1TpoegO7E/
dQEch2crC7ZJvZGJsXc9xDr1sY1+dIayNGndFdZr1GxpqVnKSKchfs9Oep3YZxNMmGBsFjIWrQo5
WU0uXQiYMzsIED12uqUuNQ6wBlVnpsIaDpEJLYOWcdXWQDrcPCKoJtgBAw2wYrrYx585M0FS9krJ
dBJAiiAmCztQxSmLXwWKPJIAfV8GEV8Pejmo1/gqdTY/KnEkvu0GpucYufExDvqT1hk/qUW04HDV
5OGhmTSPISpEqXOAATtV3RPP2CugcJT3lAyoGu3LoOUS5z8ZHr6XOnlSGwvkG26AOjJuVmYW2BWK
C8vYQ+oDWg9HpgxznD5oV6Jay/S0j+TJRwggqhZHTsNpVHT1LY6MnKujQr1dwm0/MvuziZLgcfeS
4mofkNO0THmVSs859oeKQ7B4bxijo0wGPrJtds/qTaue9Rrs1BvSe44dleR4cJHzOwCwIVyr8aak
MUBXdmaxY7ZrgArvjnES00uvkxOlMQozkHwd6aQqEIaMFm7yR8fAtW/heJPRLAiLVp+2fLCgyNsz
nqXAsSefAe8MCotGcoJ1wqptpRHjUwhAPNtqcdOTbqcbdLAbXvmMGoVwf4zr+FH3mX1LvvIgAO/k
NuTrybd3tFtsDLLarlzYh4K2Nqb16SGeU7p2qLx5CutIPikuB+pcS14rs776orzLTLrN1UQDUygF
u7k43obLIYf5c87NsCWSBDs9axed7gFA56scI9fvr7nB50DrEKzjZHAmSg+KXF4p4yNuxonAeM5D
JRklyb8IqYxKZJFezWxXquuqsDZjN27MXoGsbvgPNWJJbl0J3FlEShFMk2ZrWcmbX2v4RCIsyIV1
A79ghPqtGuODr677Eii5jN+qwABkpvieEvrXlkGBIrqJwSppA1SOOt8EXrKh/yElbIEuSztrfAoG
MshzjVKXVucRdyN9BQRXcbwnjtZ7ZyvgwD4a9XOUEqXspmIrg9Hsf1QiXYXYCsLoJQqf5nGh/2ol
r+PUur6x0pk0SwrWa5hfYc0Ca4CeCvLJlfy0Xys1XwdLBCe3C4/IoFeubW+6gpqtRy14zIZfcXdM
+3OLX4YFcQ2POGXBkasa2W2KzvnwOBBr74JiPVFpn86eLcN+jyhQ6VTt7nHxN6bPkO7QwT9EnrTC
xHXtTM6g/Ck+g8QiEFdVOzYNq68enqvq6IN+IJwZUJNtIDTYaPv2h60s5+6TiCmA/jxYWx9AB3nG
Fp89IAnGVlO27ca7yo8x77Yya6o6+A7x0JWH+6Yw30KylwWkyQL/O5JihmlyOOoeloMJCBHrJRor
CSnOxcBPR0YY/AJ2oKwK+2WGugzk0fodIiwLT7soJOPa4unX8Vq1CNT6gKjBICLnrgaKlw5ofuPj
p1rS1pKotIWe5vuknKku+mnrN89Gk731EoKKxgBOqtj7aCkhbp+By2VNp7Yc4l+C2AZEqQk/ipm3
B/g/Eq6NLyizcJcUm9KWNpnf7HOCwR64nPhSWB9xf/XzCAkMcOcIoK3gd8ERRVIEiEQM1xN/vRjY
qz707iiKF79p3v3wVOASBmpf0RqDN1nPRoxxePPMPUOBATWraoEbrctBeo065TwZBWCIa1DcszR9
U8CJestsEE6YGNsx1h4kiPXcEntpASwKpzTVNKt2TNkDH3JMdQEhKXMZBtqRIG3WADKYKKrRT4N4
6nPszfkOeXeSGUpHGMT3NeWbdQL2Yo/APmBAU3dVOyynPHdKcs9j8hoRGVRCmP/w/CJsjQHYN07r
iupWkknmNrhn0TM0+sLu2Wdr6CQtV9b0PKrepeUSSsBfRslqZhvFImHQ0rKsaoUGHms1sC8nJJT7
5mgr+9B/B90JXmprDbVjRSEpzH6LaDiQADObd8xWlXy1CaBVgbI2ZhobZLJqkk9MF3SaK1uEVgMe
WKSu2gnYR/fkTfI9VMJdo/BQxwyme1eXn7HP7aKK72nKloF/ls1kM6Ys+dVDaRh7n66EJCCnH41A
KWHvRFTzbGZn13wfojCgBg2n38MCpG96kphee0zGJ3CwZ4i4DtR0gteEO6RnBdfP0H3keXbwfRWa
lr1nc675iwzKlcutrPygxec2pfdey7Y6AxTmqLGhrDMLyPTwE3gHJnucRBJ8ctInXvzWDneDKUB6
zSTPodNOr4SbWpu4K3fTuMtpIsqNJ1M+eZjZovHRqK2FHD+BPVp6NBlihYzwgRUssWqerCiDzWOM
UtGz71O6DtE/Yxjd21j72Aj5ofveqqvzmxD1jF6++smjTwrbK3HFQQI0KuMkKV0PG74EtXJIVGsr
YEHO9QacdHycFmpGlQbI+mLa52zSHRkjdexWosRfSZcdENhyH0tPI5uKZp60sGgXfOQn/5OrLowx
3vIQbWzhOaPm0oezsEPCNDHLf/cq4Kmk+ZUGkRFiYNARRq4gQp5xrU75SqS/IgtWWO+W2WNPhkFs
Qgt3TctAtXuSyluTfBjMRKJwh7DomPpni5cznvY2o2Gcu70Ku852w2ptNaNjEZFpDqO5bcyOEzDm
0WBp02pf0uQdguMs6BzUDDfF+Z/iHhbyOaBSRnQvrUyVM/2jSU7X9Z6+oKl68GN4PYW8wx2Ydjq2
h0/GXk5RvmlgNVT10/SkhS7ktwEGsfDV2zQ/OvWV6bnwjeXU5rcozF4kjrXFOD5KET94n2c3Tvfy
qFIny7gsXme0DuH2zNJHzbjQ1TQWG9O0T/AuSUm8dsNZaSq8xrEDxGdpw6AINLxFOQsplKLgPRmh
hkzrtB+3mXiC/9hMwT718edyGChldW+r6lZEDy08Hv5dgUyhwWpCffLpoAQuB0so8051vks4YUrZ
YTA7unnfw+bUBtXOg1pljeVzlxUslkjH+egWxE4idkF/ZnfMmxv+VGYdFUeTcgF+MjIuHGXNtFqm
8kWJGoY8PJHeEX5HTjzUILspPkM4FxlWvTcRnVras4SCFqS8Z//D2XksN45lXfeJEAFvpiQAeieK
chOEUkrBe4+n/xe6/0GmUiHF14Ou6KjKKpAgcO895+y9tnA2WuZELGVTox9JgkMnGD0K8oSThSqP
Q4XEiVANjQerjy5lGS8yHfogUy69WwrBaztsUkKgxcpbFCWMFvOtEHD3sMWShtTtGz6t12yJ81qG
044pu9L4LPDABGoE3rkjRGiJKlhIcCZUgdMIJWUdgUaL4dRMiIm7tekzKHkpaJ7VO9Hg3fRpb06v
qnkYpENOLYBSja4ZyUec74TqsdTWJlVficiAEyNaPFfszzWWy17fxO0hj24p4zQ9Q4QUM5wOpl3c
PKnKb0Xlx0bbMCGWad5aNVl7SID8XsFJhILDCOR7DelfXlkoncRXmmotxynXD5S7ymLyjD9I829j
yjhGGAWU38p0tep6qY5AoTS9WqTKAOSPYDSPgBkZsQkBPFujuDcL5jPeNrfONepek9PQjAzb9DFc
hvwX4ECD0UaK1CDt2OsfMkppdodeRDOYEntmgYDQl5V/1aR7eXofC0xoyR3aT2VQ1jr9HWSuAqoD
tscRNQTrbFvOaDT/yJyXbwD7cqUIv+P6yGBymDo3Jn/PssCFjEtNQNKOX0kWoAcS/RbUBFF7KNxN
4shSW2V+i/cliM+hchJK7U7uzp6100sGyaGDBIfvhTzSXFFia+VLI61UeNqgXTWLV09x6mdBOw4Q
Dw2wJfDbG9ID8rBh6qO7NdOvlhQFvWbdnIPLmnI4l4QZVGA+SQhdBmnjqhOEOyhVmAJUedM1bhNL
JxOlUB00uyE9BlFFk0CxEX7ZgRUvZsf+xD1RaSpH5rkfjf1MZs7WuQaoGto4biURPa+AeP7Fyw7U
wgsJOVvK8Bwyan8v9y1DYO5MrAdzukPBoJWtIBCdKTPXhde4+kBV3Te2qr9o6T4BbNSOSIIV2x9I
JFJfUtghCu4z1r6JsJ+2smF7lOqqRTIDoyOQ7uP+zexj8G+/Ga0TwORLRMnZVnoM1X3Vs5qDZYkn
F/8gY/tFFgxgA4GhfXjtxVP2NXVvPhx520IoPzluAzrkOXMER+/3dZoedIBjQcdJNL74FtMCqV1p
3aGWbSN4aMe3eqodlQFfCnGxP84t8BgVkWhtIGKNwi7Fb4XVYUEQQUXQb0NOsnb1+j2ZPR4Nn5JW
BsVnLmnLmgREaUiXUYnqO2qYdH6MrFFVeBPyHann15iCIyvuRMPNu3PVeduipO0z2VNJP62xhcwx
zcdylHdz3lOvvFTDqdKD3WBZLzV054htF8tlpe4C9ZylbhfuWnp+cWveG1AM4Zfpzx7rGaRK1FXa
1C5nibamMVMR5M1Urcu23iOSUmNHEB9KP3PCyFxM8LB1T1rpILNEVPLKsFSIRBsbacObRUVAaFvq
3Qx2wjTdDC8y3jspUp86neI74VduBvByr35z1PJVSNehYoicZ9nS8Orf4HfsFj1Tf8XTNy6E1Hjs
SlKmoRNp0rvFjfq+k/dvI1TFcKTgbDdVWdG0T43QWugMX8T5hIfaO4re4DD5mXjde3hz319pbrF/
nur9eaVPo0ofP6Y1BJgsPChZgvpOnUKp8ySRW0fhP2Ls+f560r89f74aJnSJZBxmMOr8z/9ovY4K
Kr1yhgY0dnTvr7W1tGNItFRW4VlZmjvCre0fg4YU8QtVNLcSgIAEdkWmtfb3VXM47apW8TUTsbzo
wAP78gEXU0glppXPOm7stL4Z07WdXnoGbtgnfILaYrM7R+gDbrBzG1S5LVJUvziX/qnCIaJEaD55
0VkCk+Yx7H7R/KVmAfYH/Gs6w1BOym1YHuvqVnlbyUKxX/oP+URIM6107a5LBebv70J2UmXyN2CV
GYO6RKuJhQnMlbYt6m08iHgQACWdsHXj+xaRv5DufE5a9eDlg11hAGUX0hEONKTOqVBpNU43HG0Y
JG0MdbykEQS4NLMuk9zBcn7jDbPNQTnioHkK/F0/JYCx57zycjvC0Oz9tz4hSQQC+0CF1IQgK0Q4
9SmiDNo2Vcc3pKv62I4JWuYCjiMZX0Gru2n2qgofTb0J6t3E3TGFzRiIL2kp3do2OcE1vRka0X3J
jNNvkuCRav1ExiBF7ErDjDKuavLBGNdH20CdWdHEV/dG81jyxi7LRlXW/czz84UMl0ZmcKBkKW1N
K1mVFoI+uK1Sl+JjqHdRScrvuFLGY6hI57L8JVgfPsIAKLQjyyZrydgyc8R7YpEU0QsfRl08J3Mh
mL7XYsf6dzeYJ8ND5TKaHzNCh21n7Dgyi3wNazWgSCiAR4mj8poouOqLMqPWl1aWxGS/AC7BIe05
oOOatCvdw4IiGMcmtXa+JKwVlqewqd/COYdxRMGq0bTzaz55JyKJninBVkTt62NhRizJvdL6d5hh
pzQizJxYxqx18o4awAdPFQhO0dQnQ8Am5loxWwgFFDF5ECit4nkir84TocWod2FCv0yHVJr6uyTe
GAQVGhHFQSCscTUMQXWrQffrXaK+CYO2MmrOv4qeHX3LEs8meWgijCQnzUAKTow2S2/Vjt7eo+Qp
04tRxssB34aB23P8GFTqknGTkyvXmaSbRvgveuXWd/k9go99Gvcbb8K1Jhgo7qzJuorY+8hFl86p
br3oeHzHOY5EqqlUbLVc6SlhOu0NsCLgX/o0HjDwoXTwrtDvQTI+EESi8YQQvUd4XnYXihvOEnR4
NxXmIvruWhcgMXOYSVOETrfubIrpu9AAUFO1j6SfdtM4E+TRl0Ibw1Pj1pJY2jn1WFToK1nFWi2W
sM4TYx7nChcJvJ8Fccuo+3WT+x8Cxc3UfJj0/6cMO5IXOB3EX+IRo4RTSCfdaf2DEkq0ABMnJ/4w
EX+bEk0wY9Ojf1MPFiHuAPfF3H8qcASTEWlwTgmYquTtOhd2HZqzcLxW9Za452OL5USnFd/LtqRc
wQtXVJgpuYpKuS/HaRvrDVGXTiOX76IPt3jqS+IvR+GlmSy67O3Bz/MVqzC0OkRvSUYworUO6uBR
MNo7vMSHAM/SMp18+IhCpTNRwJZpIDAwIqrTgilGGHf1csiDp6jvrp4qX2LBwhjoOXDRM0DnFaqC
fpDXJkegqn8y2hJBIExvjHA+EE9xW5vKysMdGdMnMYXHuifGwCPtAVy6v/coySYyeisClA188Qiz
jZ1MuKJwoLxeJMItKdEn0j4hnUsqTRWcK2EyKfkIOoLHhsc7rdaxaUs881HK7ypzhPKTY5S1z53V
HWOJIQB+eMoVlUr0Vy7AJQnODIsKQK3DS5hWuypf55K5nCnh9HG1XliFXH+iYcEZW6NVE7BWZaj2
mkM14GkK0lXFSlm3ACbzF1qpO6lQjuRCWhGS5YxzdA2LeWTKg/T1wMFmQRo6DflZAFY7iXTp9ZOA
kq3SOYKJ/q5JI/Lto6M+ZqQFo7/PXU3ctkbtNl3osrwu8SXiENg08uhOXUXrwU5bgBbbuMELal3q
dDEUqGYiYVcQM+utRNkDBB1u84ingZ7FNLG+TPRPG4DcPDpAWzgaugLlYJxh702ZZCnSE22rd7S8
LhbMUxwbs8CFGFoO4yUyFx2tjOmV5EfMx10WyFzZjMw4i9zazpM9vtAk3oeG3RGWWPOHvO4uJmlU
e9b5fTSeP0+vOeTOKZnukJAVSadeMhVU/ZkreAjfMCxByqSGULpt5d173odMOxoINw7RFAVawAnX
qD8KVGM1Rr4TnORCJb6bUzc1TEwzLzFusZxiFUL9s7TG5qUC5CqzSAotLhDpPqfq66iXwcG+EBi0
JgG6U/SdQfKtqgr3A54weT4P1/jr6EuVFVOyAw3nFSiMqHugX7HQeOSwKqTVir1UYyY/Z2Xljxlj
XmaStMRoJU2/Ru2Xb9Fh8BwVzXjHD1ymsE5rAWa/emxLgK/EcyvMDV+z4lED5C4iD20IYO7KC6qr
qKa16tm+8p6qRxQZAi7kPFz31qHIn+XU3E71Wo92TP7YU3nsXDMsrzlGVyAvayVpHlLvt1cQDYOw
sCNvM9F3MvrBht+9UDYTtqTe+y3wsWS6Ah0OnBqu2OydqdEumw+xauwU8S6qj311b5B/Pgn3MS0m
f23iBm3fjfEutzYxd6UKmHwNSLF4gXWdqK6riAsCBxqZ1wAJlVdt8hFFqqtCZC5H6866JkoLz9zm
lM3YkCxxepO5WxbYLmGfMnNC1T/PeMkNz87ZtOo8iNryhykOyBm9uSvxmGVMxAi2YJ1mJImwBoKI
8M7+GI3bwDj20Z2FWko0BreZabDiOfQYwm59XD1wL9lBiMdI5E3O8FL+nQ/MScy1b24RZUU4HMpq
OeAuqouWQa63KwTroHHvYyTIAGH0AjqtlOziLHrJaGsUlbFoC0LQTDfG5jFDvPMBcAZLDkovArJI
rhifxBrgDbLTira+0XWwJjfqtM1pOXQitTgDcJ69JuA9ruGBDysPWadRX3ICz2NFwd2MEI2sVSFl
Pip/TK229McYhwhLZAPPpKpuinBV2Xzk1ulzPje+VI2TCWslFNCWKEWd6HMhWsrgiYFVrEF9Cukd
zQ+7nplovW6L/hHXo9OYjwWQzdq8y+l6jydokR6cdypx4hHR7VrSihJJw20mYHLSLmU7qvxNAdyo
tFR7Y2MIwmM5wZYMH0qPvhw+Bn+DL7yQCOFhcq6hGKB37KEoFUAjCux9GDKllYBjK97GCLpS4579
xfptQkg28fZWGUWYT1Ko2toWhPIgsptgeK7ms8a9qNu1fg6MtZ5y6lHFFT3VRPNuAfHQldceNAPZ
bPYrDn/hitXCj3LYQWOdFJeUwHNb9ztZ26R5V4EmOha8g1Es31Ss46O6Vw2cA0oI2KTNN6pf0rno
jhyfV6Nc7BgNtM1vGE41xx2x29QGrJhLD4rA116NGdrJcIjjiqQ/5WQ05BXTCqZvyBp66QZTaxGL
hKHzkOMUGmkI45/PsAAKEsI/uiH+3H87lsUs7pUIv5TIKkehge2NNGa62Jz95Bv1CI4lRvRTGCFh
vsYY2AzjKSkugvYopfYIETiypIWOtSdYKTQl6CWFhP8IOn2LALYCe3aD24/YwqK8o8/ioVomAQG7
dcPuV//n7BiABO3zo0pnKizFX6Y2nHvuRywevGC66zLNHRluRv5wFyCBIJj05kFd7IEzFS0z7CSw
xZCf2LcgQ72k6itYf1pX9NlNwCwK72LgpQdI4yuVbGOPI/40AAoAPSBYFOoacW94i5kQt2ykGrdL
m/Ac+K+W9AgIOmVHK6vW7XUsSgktxUeZZkKPnFp8CAyOIu0+TBm/dA2KTLYWAB87kzimvmuOo0aQ
oV7uJ5zdkTTcC6Yj0AlRePmDia6kRFuRInzbTeIiKTXEhsY1i7wXohHf9Fa5aWH9zmx8r+uqRg80
z1ZaXe8nQ0FaPSxxiSxl9U4Z0NTn1WZKKzY/jmg97GB/zrryjjHfaBLQepMD08vpyjLPmFeWOb7U
lgqjlsX9HL0StNcuopCtbpzZbZFsWbHFjkmIjG8cxYYwrPI5l+9T+j10/7jAHXXxkkYZq6q2YB3n
oC+F4jIS7mqTzLII6Ut8UuJL5V0CYmuCFj2rwfgphiibHAKzwYpmD6Yt6/sJbaR5U6SdicIE3wFZ
rDnpZbke3bzoDcNJXr4SeKvFJ0kfXKu6xioY79GJ1MDGHAoUBvqyVSEL0a4DPXZ/eJ6LUGlKbppM
zNmzNlk7WLxNvJ/0A2Noi56+zOh9MHniPnTiKVLNCTP/KaXfrwTrfnQyqiofsHdhd+qdzHkl5h7n
4hnaCkon2sMtY920h3YW3AL5JtLyFT5MmAck+PgmDmghlSyb4GiziO/N+EGsQ8LCtKvFPi+FGyvO
lhE0IAL6NmPfPrF85fVJVPVn/kDYrjKWRJK8eUipqFbJdDUi5Bt4vbNePsIQo8VOIpSoQoDXRwAO
I3JZ0YszdxYzhSWNan30X2MV334G5V8ulrQRUwAkBWaGxmMit+/814YYDxID+HDYHoTQ8Wr9orbo
YUKZ4gEItLXKevjGK5k2Lg3Zuj0G4XHGoHhU8lbBEPgi4VNIkCNrTPVoLcS4uWOszJIA3a0CauE7
o34wh8k1o9fRfPHYicfLMKzMwB5pI/e0QwPpSaBJJBALkjTbbtwo6qahIgtB0YjQSkKYDQXHXTUv
l0zHY6lZpMwtyunIHFoENocumRHJ74GkW1k9EfDuaURVZL4zCPuItCcLcF/7XgIryh8LarioWKJi
cy3zpQAxwGBqyDGVtvAx1MDRrXwtBz4BTeY69dJFiXirMB7N9qwQpWGpbkeaTgDm/MZq6Oc0hldi
5OrMTsPUIXelpQSX2w0wKIhxVpesBmo2WuN6/6BBlw1xx+ClieGfAaJqyDKyoh4BVm/T3XKsqnHL
vnhj4YH84ojYm3PeZUPwHkgXvA4NuVTdpoipINkFEn/rifc+mK4s0jcpYz6szWfc8RseWKktrwFr
RYeYKsmVH4xi/2p5VfpeInBECymvqH8S2gYeJYc6BycU1ZMuAZqI7r9v6xlzA+1zHxGNsEnNjVSU
gOi/G2ydjm6vJddlOcCzbhyBUp0UDXArtJUGTs+M2+8TyNiJsi4UxqvEnSbnqe0wtDf7nLbugEBP
iW2/wymaHgBJrZQBYlFK3cQcAct2OiDfq8l8e7I4sWQMqVXNlgyfnhDLHsyRzqNI76StkD/UpYCW
hxiTgTQoKkzOosPIkYzYx6m/FN0epoSba4gcAotKw1waxa6In0zlIwyfG7oU4WnKVx7nW+8+7Ch7
yG0K0UjNfeSPXHEiwSXJdhAPE9QQzWF6EiRrIY5/MGh/1Su1wFtxOy2NtuWnn81q1CgVKrZkbE0E
m2SgviXGf9//dF/5I4m6JaEc/yfhyNanjmyMfzFpJh4OjLf79KHZlCuOFTsTp8wC4Z5dLXlpEX0+
/t+vK4sSRn8FLOmc9P33I1OXctN0igE+tvexH4hUgUTvlS6h8MhHKYBpwGWbUazdEWVGdTOVapk3
18x68trf33+WWcX86emV//MZJE3X+d8nlXNcSq0S10jt4UNtpHW86t2Zyf0TMJcw1a8uBKcMnC1u
EZz3f39nw2pAneec6rye7AVlLzYG0qNoRYN2GbXnPDtDGEPaICZQrdnoRXQNo3puM0cITjpzm5a9
MepmGdEmkRySLGO9c9MZoxHRpM768OzPs04SMKcnrCQN0Y/VBGxqNbSzuTxd5X5AhdJT5lmL5K2i
hKjnFBq1f+4maykgJRLZUyut3sDxfq+mjdX+5oOENObmuOo5NzzMbnWnngICQGK6b3SpgoycxOaV
AVJE5ZP0HaqbBz6YX75INKoCRp5Zi8rGBB5CIsOy616tZIOYZDH7HnLzvmezKDLHkFnmH1ReeoP0
SGJlqGVmUsIqGu7DgUeiCckd+hB0ENFlv4zZZoTuRmwGHorVLM8b9fvGeg1ac9VID7m2SUDCFdGx
J54jvs3z8ubOlCncFh2EmmhgI5WRJTK5bIt1GE1uiVzLyAJMJwQ9DKfufeJhJNqUZAXmvjTzFOha
RH/Ji364U6tNIdY0KU81nVHDM6mz3wAqycyaiGJJwnURnaOQk14/YEiyDnM6pPQaoMSZ1SlBQd9G
DxwTdFegCZvWuCbUNXkovbaGavvQMNHkMcB0A07gpOTh8k8JKISsY8e8Kt4ItvpZzbYVbNliNwFU
+v6t+HfX0P+k3ynzw/zHqMYQw35Ex6AuE/2Xkj8SNPbDf//f4dPfF/hkaOgyuWE75AIND2TeKszH
XXNC78Nv0zpl9JjmwdKIOKD6zz4dKaF/KGry9aplqiOn+i3zbOkarbGSgrtaCvqhQA+bE7/OH7GA
78gBSIsmfwpJT1OIrlH68xgi4MPgVIsUScU61uiUTBXNgwdxpK2cu3JAegg+Ju4w8UplfWzafSpx
XG1++PpfjcJkEEBgGRXCiZlL/X1/5TDOBN+iYUbkCalvju+guQiOvCckgZM2Zwv31U/Wuq+sD7IE
IUhFz6IDCZo38j9+VD+RFB2IgfL/eeQA7miJrgqHc6vTFXtaM6vvf+UvNjFZklSFv8A2FM1Pa2vd
+WorN1j50IM0w6mB7xL9QD368k5KXMBS+KvyD+G6pn1FWAwcjP9C1inT1pmbroxlaxOksaSgcfJf
/8PXQlrCVwI6LVufVvIiQGQea1hIAPKF0oNXM822/4dL/Gdbhoyr8ov9/VPpfkxCdsadC+NNUnX2
f2MIH76/yL/voCrTU2Xv/89FPsdfFLxQfoXtcQlBtxQMu2/R7xB/NgLP27at+/3V5K82QICknI5l
zYDoPq85fzx+Ok5VKZ1v20QzLWuxtNN9G3Ahlzz7/YNeJ6tQvCrmfTGCWWKio74ptJrrON6MGrAq
a1gP3aOpAptpne8/2xdDd1kGmgUHxVA5yH46j4QhDespYAjX+XfltAWMlnAUmH74Ub98AWUdj64q
cjn581tvBqSVVfpIR3ef3MsOl8B5NG3ReWLhAl72w/W+ev3+vNyn9700cm0QQ4lXA3NnOxEQFGyF
YPf9rZPmperzAerPq3z6WVu0e7pVRHjxV8UmdYa1cgB0vkQ8ZgO+/OErzf+x7y726Yca8Ve1ocUd
rAIGTdg/tPSHnW9+eb+7wvyo/PGU5mos8No3LJLUyp00y703mvVYvLSS8tPa9dW3Yf3HJajJzLz/
U1n9ca0xMXsBWxy7wCE8dnsZX9/wSAveAcTmL4slrYcfNp6vTrvwnubTPtFUqvlp262pn5q25LQ7
M4iVNQFZLie+Hz1vX67KFJyGpMqcalkp/76LEgPP1Juf9MImYBNI6jGxCUDbDFs0R4v63Kz8U7n+
/kn86m5qrC300uBY6J/vZmeJZatlk7ysp7Vo3Q3RT0/6F0oSWRN13l3JkiQMdX9/KaNXIoSS8wWc
0QHN47aQd5e9rTgjCcU/POnSV8vln1f7dEQIva72x4H3Slt0NiKSdbWezZfy7ieD4tdX0lVYi9AD
cRB+/rEYxfeNxWOY7SW3cDk3bcpNtCiWxub7X+jLBZDnTsekyLGHIujvOyjEgyInja8s1c4u9tzI
ZegI+IDc2v5vlE3++P0Vv1rYeQBFcTYyS/I/z7tcWI0GuZYON3QMIuY0bzkPs8Hnfn+hr7/aH1f6
9HN1hazkGo1qermL2jFXqhPZAvvJQj31Ns4O1/xhz/py4TWoWCUIKbzSn09XQ4Vygj4Y7dpNuC4v
3hl5jrIaHNKp1/oxlH643le7yR+X+5z2VGWSbwX49WANr331ag7HYnr6/iZ+cQnQ4ey/Fu1UzdQ+
PR5eMU2+lKbcwx7iAxrYZJ3q/8dYsfm5k3SWP5orXOfzE6GPUhjTm+Aa2Dua4howhBV/enf//SIY
Ey1a/fRuZib6py8SM4oX/UieT9q4Gm0OpY65oWK1lsx6jBVl8baC7vXD1vXTVefz3h/bSYOxoeg7
S8FfbK6SZxEDSfzDLyT9uwbyvEkiQS+GrBgcuf++hmjG+HKscTaFK66+jNzsV7jvHPCXoBz+h+/z
57U+vVJzqg3qvUKhSFpGuPqq+By3D98/cl+8t38Xop8uUqUUKZ2A+m6uH2ZYS0T+NazxhfoG+8np
1yRi/nDJ+T/59xHj70t+Opep2uApMppxKJiOvjLc0EGyciwIPnDp6/y4GX9BVOF6HDNUXbRMlRbU
379ZZzRm1nqeskzzB61za7RH+nQoNZug+0T9yPx1YiF5WOnYS2mqL8Tk2vscGnsna7DVYfQbYhQV
6dEwETY7lUAkNYQhcuWhxn5/b754hP/6qPMe/8cjbIRzhkJKW0CtTdq+uB5ze+h/OAT9dJH5n/9x
EQy/6hTN9z8jxxUKmUrNH0Q/NHBx+P/7M0uGhhdfIeVMtz4XFYU01epIOAjROe1mFBzIpAv+LKOT
bhEjIRL0TU4eRdvuajBVoyxv6XwtlBSyvV6dReKCstxk5D5ueA9pkChkpDFiFmrSOaajFLo4PC/y
IG5qH2WZ/pbEJm2O2tW7yvU8LiZwIX0MT2LQE29Rw/Yrj34cPnvdcB/ozaXG1NiOuMSbGCdExjXi
5BrFVwXTIpbdWDnG5to00zVKVhqwbXXROuiY4i9x2lodDOsAR4e/LHszX5rGOy6CrHoW46uoR3um
UqfY94+K5I4MBgdf20hErCY4A4BJmcE6YpYvc0AMsP+Zg7+1AnIGWmyt6MT8F1lC26Bt2hyj7jmu
ccScKkJCOf+TpRIyyJx8Jt1y2+81E3lB1bxF5oOE3C00PMSRrxDv9hFdtIp/19MPOEY2UoG+nQRy
GdnsYHcgLTVu/KHWtl7pNMVtqNfhPBfDbJGLtgWLLkaHAJAGvWdndI4nbSzzlIQMmsYTc446kU9T
NrhJzjIbpnbe044q7i3lV8yMvLYsR9TuOXDvqk58qPTujm9INGLSZw6BMY2wUkC8MAnHoiWDJJq2
TbQjeLRXNihw8P/H9V6Z4PRZ8Q7rAP8eGGfmr9rK6lfacCWGXYZRSWqBAOCGf0WWEUQA/AzeghxK
6TWQ70YavmEPI7dl7i/wVgVCjrHIW2JimUz9KRvMB1NUA8i8/UH2S8c390ankD78MEgeJutJPisF
2dhYL7cZINqiIP25InJBliGTE+gQGtnBz7JfHWbmXnhKjeBaZTHSYJSFKUraaN92RJMSOBqaJJaC
TUjQG4dnL4oehj4KsGfVt6Tm/Iw+OC1ckbBhX8BPIVItKFgdEfUhAbGAfBEgnkw3ItoHMiPKbp2O
OAyQoOUtft6jJpU2r8mqhfNQB1sV2FmLeHLo/YtJ+1SqUFMY4kVpQZeKeI7IGip6njqNFB1eE6Z5
SRzQhO+WirYV1PyWUvpFlcHLgXyGEX2a3XQPhjJsDeXK+AeMgC8eewEf4XLij5CnrcjrHhbTaLlT
BXy430/j6MIi0nNUXKum/tCtk0fGvZi1xwTho9qhxQuvaET7FMC1vovU4qEa3w3xZlBPGPKlnjUY
s2tX/K1n5bkHHF+UHxWGfEw5NKcWvnxXQKsa0A4Fg4+oJz/63XmOEEIhNURnYKZV/K7SS+SEb4MC
eQH3s1TU4tJlDM1Fwrq7AdKFtW4RNQXvI9nmeNdJ8yRBdFvIr6EUrRNGvJVRH4T0dyeD6iUWqCvU
TSdXqz7c4dk3BxTcr0SDNZVdDe8Te5j4GJj3ZuLwRIctKekLvzsU0zrQH4Lk0uB507cK3rEUkQ0K
ELzXpV3XD9Lw0tdswdNbT/cecIcOnKUY91m0tYw16k8wrDW6Izr4bUoiiQpy/k2xdlJMZu8TjTm7
iBk9G/TddekCeRw0FAqE6iPJOifFAwY7uJ2lGfiFs/aXznSDiCd5JDCpNrZyz4GmfDeJ2vC5PGa5
cRAdQYBlrNxnHq2apLEzQAKhABUs7RZGGpJyHzqogHSttCfzycTIyN6+bHj+mShnKBMMsLOW26Dh
CkaGm0d03q6SPEa9oxuAx947zIREnaO/xTAfPk4yCQWbPFtDLs8rzgQqBH1iExqAuMzKeGZGEmOF
gtfjd4X52NIXlokCQKZvBsAkCq9tjDuIObk8uQGCvqJZa9UpkIq1P0v7yqtaPbLBkMlX4IIGQrzN
YfPlHzIN9ybZVThRA+sU4nVSYhHh3hPPWFlsJ156/WLkmLFCRp4boXOSnlxj0VWHFw8poUaww8z7
bD76GuT9dI9oSkGdIw8SM/99AAYcwxykPsav2Cv95z7ZRVHsJgMxG4Hdjm4VgksVtF3MXNjg2DWS
oJanLjZKpTjBO1hDJNi3KLtyaxXK0CQ5S4sf5bPRHDy8+QFIAQUNOAIJ9F9LL0c/pm31QZxJKWsU
rvn8fwGlm3X8EdbgkrE2lUbxC5daQ+AjVLS4lF+UND6oJl5zK883ZRK/FeN27N9kE+FTWjAqgyXb
IGbl/Wsgt5guHgJOSMWxb+AmmNOG0+poootvgaRrN2WW3XhjcI2S5K6tsTIJvTUvd3YfYbgrdelg
NLcSwJbR9Cif0l9Nv0HpQp7GoA+Y5DFzmdB70OjmAscwdOyRMp50sGZM9zSIlKnDGsqG6ajGXdp7
jpHmMNbAbLKrnVsNrd21JA0hGgQnE1K374DEoI0RhGxn+vpFJMShmXaqqD7GJRJS+a0Vb6r5K+hP
XosE24vxVN83Xn+R5INi/a6K/MSOsBDE/yxuA/m/ihCdK+VaNVFoT9G55BkuS148T+LgI4MXUsbX
kE+G90sZtgY3miHnGRUSSRstcJFxYJYXEp/CDo29L4XeUWQro3eijDaOjrh6K4jDWw47guPabEMt
TDtLWBMhjP+uR/Gom/XaN4L7Whzt0gzX6ugRThAy7oRDo2GYJfYwbut6IUzdZYy8i87/Nwq3Qeio
BIcJiZ5f2tqoHfTIVULfziFfF4TXE+SH57/BtdBVr2aJpAEbXp1dZLFdJeX0ZFauzjHKGqBeABsn
Vi4PHDk7JKQOo5O5t9rxMDAx/f6YDE3y38PlXwflufHxxxlWQQyaTCYJGjLmNA70GSDEfj1309P0
TuJbG1awYWAWMevFv2F5W5FDhN7apSaeyAazQcs27dqEvhatolBdjt6yqDv+XvxY4sKeInKV0Ms2
6T6SwSJhFcnkdcl71WavEedVIhk0zImQ/6x7M31VUZ7lrDYjbzxK8QYVBpU8cTnUGoSpkLpXVj7l
G/fSuqQydFzO3Z6xQfmXYTIC1rLIupuF3N4sXhqgGirrLZ8/BfaadIRTDNfOPBQKUQUcjFMiyfsa
NF63bmuXyZ8dk7KUEQTXkFGO6L+VLo2u7ZriGFTGMivfiHSxu8C6ZNLBG85esW2b7TgbskLCjxLt
Bfy1k6MPb9kmocAY2S30NjonB0O/V6L8GWkqdNeQYLumMXdW4aSIeGHPt6Mw3/FwSt41HtuwKW0h
+a00d/h7S5lsH5L9KKumCTILRlmCFFPAESV7cf6RdROiZ9vHO9a0yjEdd10nLGSsVyV5wcleGsW1
aAItfGlZW5NSIIndbaDLAjFN2T/FU1cmNhXyxgQOC6vLQj+J9aWPtmK+M6FeYDZvVX3RAE7wYd/K
kGNiHmnI+bMLFneMWazHHkkddC1Djjcyql2OQHqHU6DwbDl09KBfJQBSsuRRa61966dPgvIsJGSk
/D/Szmw5buTc1q/i6Ht4Y0hMO2xf1FwcioNIitINgqQoAIl5TCSefn9oex+3Sh3i8TkRbkd0Syyw
gEQO/7/Wt6rLcTp4dcoCQGZ88ZhxUu/bp3m6MDRoLvmseYQWOxhvYNPXXVY9e4uuuTSalRXctN1m
JjTVU6gOiFcKBiRap9homQGi+9y4iYt32DWlQr5mXo5NeaiV/wKjdF6V8fuYXYE9JDxIbGdkdwKt
tOn7a9EiC0SvHJgsMB7i2PliQSkEwqf96OHi0veF8exm2EozzdMbH8UcEDkYHab55Bb3Vaeu0h4o
ZlL/f55rzwpC6aCHKfu93W1fCXbo7P6GD7oJH51qz6o/idd4QW6yyZ/ru9y/g/kLrvPX086fF0v+
UEk4a0uW+B2AcHCN9g3H1020Z+35FK5rfzNtWfp3H3Wwllnsp0qJS1saFr5F2+ysONO7Giey4Hpa
4LIo8SpXu6gk0Gb8YEL9k2KqZwU+fWp0odRKzoupTpIp1dqjs45f/hlgGGxAzUxrkPikM2JE++BO
/lkdjWoxwTmWg8v3vBfPzFNqa9GUqPVIhbBb07M4+ntnW+4/6otYy+A6u4uovP59rbOiClOti4WV
a/Vv3t7cYuzgn+Ii+CI245YYiYvmOF0bm48i1/+kCcRz+8N1z+ssY+vNIqKV1hDgTQG+J5u52CNi
2We33dHa9vt01x1+fWM/+q5n66KK6tRLZ76rH9zM6PZcCQCDFdnYlLQLf32t5b6d3Vcb5PKibaDa
K877QaE0sIEsFfHQfjLjt6j99P/w+RaySurVqMbPC0gdJI2pAZMMAR/hVkm47Eeg15/bgZ7tWKRO
+o6DKu085LINE8yZmcfdSsNH5WF3A1E4W4Bdsm1JgN4wnGb/6dff6s+GBbxqcjXpoLkCDeCPW5e5
S02bACMHxZ276/YGM++qvkwfxQ1a+HW2UcTqxKviI0nTMv+dP60FZErZmJ4qjvAfLyv8EjUE7db1
YN6BTPM4asKgqwCdLMTE+9+/5H+9Tf8dv1e3//zc7h9/49/fqlq3aZz0Z//6j+v0ra266nv/t+XH
/s9f+/GH/nFTv5ef+vb9vb9+qc//5g8/yOf/6/qbl/7lh3+hEJv2+m54b/X9ezfk/e8X4Tdd/ub/
7R/+5f33T3nQ9fvff3urhrJfPi1Oq/K3f/3R8dvff7NsJuH/+uPn/+sPTy8FP3fxUr/8/PffX7qe
H3Wdv1KAJlH6t7+o99//i23/lZQMYlaJciUClT8o2bkmf/9NuH/lxGsyNqlX071b+jRdNSx/ZJt/
FTbNcjqSQUg7xxO//e+v88OD+feD+ks5FLdVWvbd33/7cdlcirMIMtDy8D8WGYjHPw6LwRZ9O3vd
cDvqHqp0FwenysT4yzvvf1AS/nG+4FLLdEgvnERZ2lvmudRU+p43D/Eo79pU3k0O1jW/++e4+2HY
/fLb/HiJ30WofzgWuETiGkRYSfgWhNnI8Bim+ss8lB/MfOc3TcCNsJk0PCYlOlz22Susg1Qlqm/l
LVtjVNaPZlJsAdZs/jBy/vWofvVluIoAF+E6ti2WKJWzdUsHNEksMEe3isKxewirk1N9cL/OH8k/
L+GGzApM46bD2P7jMSqvwtZRXixvyysXW9yHAusfj2nLxOozriD/0te0Uf2e3agGvqDZu3Fzm/r2
tV+GF8NEwuBQQLbVN8IhBi6OyJwzyZUct7++ez9/NWR+KI2DILQ92zsf2PlUmmrI7ejGnEh6CTna
GePu15cABL3coH/PqssXDIUDbIsyMXIPX5xtbKXnSDM2Gv/Gz2yCQsolv8vP0kNvy+lQTaiUc6Gz
Z1sCyerNUOxBclvAuRJojT4Rjyvaytn14u0am3E7SQwz8wjRliyJN7dzvFs5JO6xRSYf7TxlfzFN
ScrthKwN7zG0nLYaoyvfaNtjqnDcmCk2km7AEdcStLiJOze4JAnW71nKOrwGrpnT1cotdRqrvnhI
wrTea8KlKM458fepQSU9l7UkOcAh67Z1R3EIaRXtWjWQgKsWl4LRPs5Ty9mpKzrU8aSKBt46rIA+
ZrPId05HLLw9Jv3GC+ov9RS6IDyomtZmyCfYU3hKeVsIGmjTdUVqnF6ZroEpSfXRZ4dQUjx6utmj
1Eiuuxy6jOeMFXgkIG9+RqhKWXbBV49ztMa4ECVXXjA3j6KZmutEcCb0vbjdwjAJN1mp8l1qJ+I1
DUlBCNxy2HjUfvZuTq+mi3pa051vbuJamdspbguKVla8RTZkLuhS52jEjiI0Qb8VKaJp3JpfIBBN
O4/GwTr8PZlak0/fpkNAWT+5N20QkUmJX7ubvB00SYmCSk6XcRdzbm3Gxf3tTOOuanLuVCTqa7MD
F9R7Y7OegpG6QEy4a1+glSZKcj416VjuenfZhBQtv2arm0MT1/V+SHGepZTKIcW1UBLYgW2x3COk
LntwuFbG74Cm3bluRJZTwLPLTRjkwR1bfy4gJ1se5rJ/snoT1L5BAbJzIP7ZhtlQAgp6wkoJ9bWg
rFxZrcIt7SmXvpg7X6RIMPYkw6Z02HK4p5MZwOMLDQpGtUdhzA/LU7jYUznXkt1tZtW9R1WNITOI
d1+z0myToB3eu2J+LoM8Ok5Bqy7g7IirOYJgkY/hfF85YXM5FKX6Hg/B67jgpcysBa0VkvTrJPW0
40YbUKT0fJcpl7p37CUHa0lfDarJuQm8yeKZ+s6NbnLvKP0ODXnldSvpA3324gaMiMuPhUX8FE4x
yI2OWa/qJ8ynFpxBksnojBCKty4GCnBJNHmXE6/bcbba/CIDnkAcka4XtiIPWM7413rBNk6K8Vgy
fO8nrEDpOhGdc9eOI5WdgQadZcDp8LAirZsirrf57PaEKuOQzrPOX3WLvNOK7ZdWwBQvAamte0Fb
YTB1y3837A03uYDfx8nfH2EqOxW0bjdYIKzZEG3mtHkJdB+Qd2neVd5M0EIV90fgyNXJmMYGb3pC
ll+s3UMWBuHRSTt97U0s8ko1PHDKPPxlz9wgjgNl1XqLV29QONBnnW9Kxy8I1RSEPjdYCWFvyZ0V
Y2Sr8Kyrqk52ogbLKrEcU8LV6UXTCRhhkb6IOHTIl8J7VBG/SJ/G5Oml1ZWng/gqc4igy0RZ7WKe
4CqQdD3Kh0C5QMMAnk+IlIZGpdvRyb61cfSpd7x+sVVX4quNtWnjdyMbdrzAZUljUiQAMJMukJx5
kugAx4IXgRTQCzfzDSBiFPPacdCHoopq2DNNfz3oel7nysHunmMfWxl2THG0z8e7th7edGGlGxX1
wW3bjGITCCKSa6f34QJ7zjUAfXl0elYt4QzyMORGuFX5ErwR+aAQS/TKOZolMLTpRHx7oV2A8AAv
Cj1c69j0jm3PTGYR2/1ieC7MIFAT25ppdt8CuybaF7qMTDTv6UgRs/KaYpvnNAftIq52pguhCa9m
dWup0N4WqZMfSq/0rsfRpeHRNN9mCT2aw5lxQTcA/10KRK6yAFMMVfQ8uOFXnZtfVDnTs0tJPrPy
NN25I8YNKotv9gjHfrYFTeU+YLKEkf066aKDgoqX3GrU+D6byKDWziBA+nvD+DDWjbwU2dAc+y7K
Tn5t1Tdx5YL7y6C+9pZ1Xw2q3YIYmdBNGPT7rBEcb4xVdSzbg1I5shNH04tPZLhPZoi1Rlmlu8HR
8kQnEY6AwX0dGiP8kuqy3VYyLo46hIIpvCn+Yk24tr0qU6vIHmj5eViX0zpqkKfTeoFMOpy0GoG3
1gIQR2MnBiQrSey2UfsPqvYIZa1we3b2sgxGzHdrN1ARNqXGZUrsKzRsaWCAkV0WCBLFpzeziWzw
LSb2RToJn8JKUtJ3c53uUitaWKCTeerzW4JhMwkT2ldvXeGbD9kcDpuWis7ea5r7xiTty1kAqlYi
iHhP1Hu5QKxVyTaplbRUJ8RB12IYoVPXDS06zycvXCbvdSgZ4yxEKzcqyUNMwCUXBtIIVtL0dvKd
1yrt4m/2qAyw8lF3E/iSwNduduUq8YzFNE+7BgqSzfzt5rAuxu6oE4qfhqXk5RSY3LuBjcRQybdh
EoWzbTvLoRjtddldEniam6ckcNBR00dmKW82Zj+k+4KQt1sdjjTpys6cYeRV/alir7D1S1AGXR80
9PNbf59j/9+ZRfIWx7T4xQSoWBris2or8JhV/GryJaC6dCC/tMwrPHhRi6ggLBHc9JFTfRICuFST
5iziZY2Byo3Qc5T+AC+md03EIXTykKAlWzNwIRV385IjIwYctH7RC1TgPlkIk2/cVhHscQZ9dzfl
A7T6qKlPXcnCHgRZt0mEiTZzMDuAelGx9asxfVaBIY9FaIAAbEkz6lz7q6n7+NL06A02pYHQJaqs
nSXho4wj+e3NOLRbWUCZn/IueElc610t/yi3pbMU9BcQKoF1tvjB4PyoF+kNkM8TisLYlfPD1Db5
O2dBsFTdAokhhQ4Ty0ulHOOFRDboyJAtt0Zm2g/aw8+JBljzo1L3pzoz5g2NW7XJQyc+jCR5gu0O
1DoN8RyqtEZ/GmiDpigRg/C/8k3Q0hkeulHfDrn5Ai9JqlUSt6+WM78LtzSO9WBh3RfGpIka8tPL
KQdK5hVweJQ3vjq5z5c2FdNHD8d+bfcDi6YxqpOXx7jvNcuvtnF2bIy6Cvbh6N2oWJ+cQhx6U2xb
uvXxcxCH29QKRjxP+PDVKKYboRNvEw31d6OY6foa/UU8dPEKGePSZUjUpRzcaldwzFmZg0d5v1LD
pssgmtWe360Crx3XIuybretL41pyIt80mpo6O+MMcrwuTyavEkZZjsDCzc1d29QYbVuegUOe+mJS
g3sztCAQxjBKNx6pGZtCRno3hHZ8pMIJdiszv5ZWBn1aDnQYU6+5cDJn2Bt1EV40PeGv2oq5a9gi
Vk6qieWd3Hkv6C8yLpJxlyJhcmRPbp8JaT6Qg3dZRcrdW26TPBphSdPPYQefwac7Zm0KiFsmoKBm
YKoLZQ36HrCEcjae4lwLGkDCApadI94pA58+CPRkYvJKicEPHwjbRI3buJ6mi7iAg9HQgCXpAkmo
7RjTdb60PCrRv5VjF12pYRbXUARfPIv9V1oQHhYUM7uEtI0rSMw5eED6R5u5FjUNNBhxUzm4B22U
/QODJIPbEDRXiQa1bBe1dd8KdrXY8Ymht5NjMKL6qmO8+KMWG7NDZCSDMbvNO3az3lQ9wmhj6HQt
xkNptMeydT7XQS/gfE0WbtHyu6ldEK9V9pyETEIB51AQll0ybKqCkFvIYcAaBPoas07HbaIifbSq
KSGcLsGqqapU78JqcVyHKcO4M4iPSOwsmXjVaK5lDjgUNbbRrZeP6noEjoiTnr0EvSfjQDJjuxMN
yWRsD6udVacDQziHLJfJqAcR0sYrp62h+BIYDYTMJPcFsE/Y3Hed474VxF5vixo8BCS44YGMA8HS
2Yz7wq+Dh4rxsg2skWVJuKDOSmoF0BdMEp04N10gWXf3Xceb2FiivyCB51tpxx6IwMJdV7Gd7LsG
+oEkxmLHVoE49Mk1SGIOkJ+LNNzo2WaHEZNNWtXO1u2r+lqmKFiyVsu1SwN7NzX6NdOg9aWsET1X
8btbBPN12DHm+yoJj0nqJic9ucSOo6fBucomElmPsUtoVqymzIZaV4NpjeYAokAk7fnTlKbNDYAT
0FCzDhUAJWEehiaM35x56neO09f7ZiZR2q0jpDc0CV7T0pmvPSBxWzszh0ODVfQ2cBL9JMvUvmjm
UW8EEQsQznVzDZOO87IWzWUNOvgZ5qJ8NACbp8x8kPwTwyAIjVPXPgNWtU1D595NdIWj3SNvYo7c
7N5BKtKyN68za+ViJFxx/lpgRWZy4QZO8STNhr1dV0bPIyA/JFs5ghqnU5uyQ2PqlGm9tpWhIV+B
f+sTHe1qc/7keoxNZZgZ0DIagbLL6IVGbPAOOgL/M6eWeim7ktgGJ+4Q1lX9SkLrXEWNq3aUkUE0
pC5IGJV5h9yR7vXoN/LeY/AcvaiJ96Jj0WJ7Kk9U0qdTM7tiZznTl8JGw1WHaQKq0iaRyGvrLd1Y
gsOthC7Iol3kOF0grMu9C5UOwAc9tqOm9p3rtre+e7Iujop3d+8Zc7BRqUUeHvPkhiP6XWrF6pjg
61qRGNteeuaUwZi3KkJSR/vKl4RLc/5NThWCm7vSBrhrlaULaINsK5u85U3eER/X1jy8RhI8u0pS
esKlR09/pvAFwq8KydFO340KcElVu+6hMOAzg9372hfNuM4t8dnTRn5oNKANMwu7S2RzCUfO8IlD
VoW3ju3T2Cfh1sa4zTNprE1EyC6xmI7Y2jN7dU+M7lGCi14Lm/58HpCaZxHEsS5FitbGp10cxATP
Jon3Rp3jAe0cmzEwZau4RTcoQ0JAAlRZF2Pheo/klkP1jB13X0+qXlEAyR5k1sHODCH9RDPKpQCR
z+PUEyxapjNCY2V9iwyH+JUwFFfALl915LbHMQO86cwRvlGIl3szU++DP4QnXRvNRrrhMh1W0zEu
UFMmLZN7YsjysoJycCjsVoGyZouEnIRY6UhygEpEcDHirn5W2qFfmcKis8MhQGETFffcM1r785S9
kVyxjIjiqxidibnJOfF+eFdVbmc700CGZfcuGl7HqWHhewTHVxxIk7oSCCNsuERVB4Qx4OQmEFxu
nRLL+5yn2Pt89P9jn0XreKQfbgzJyGvC+XnqDWMt/BmwYjQg2B3796hqqRDV4O07k0HBFi0/Fq5S
7MmhroVWiWk99iTIMIWvJCUcC1ioUVnd0WxQafB2rHE0HiHEuJB9sgKY0ewhBKufsrCFQlfWMRmW
M8qxJJW7xobCOVg5GG23gkRrdOJYS+tZJCC3VBER3+R3MNbrjGpBGentEJrDc9a2Buq7otvRbVd7
eisYl00FKNyvbOJfUGPBgSkXDCXn46OCDo/GxCj3jgU3deg5QYw205yVL1vTREBjyhVquWhm9CnT
PaVdz2xdLXT3kRgA146No18N350O+YMm9HDT5sAxOmtGtBsU3iYbRXZfLewiv+nKfaI0ySZKd/vK
qtVuGFuaPs0Y7Eag8dsiHHvSuqhANZPIr0WirKspmvoXKa0vY231CAp7uXUJOEGCjDxTCpKDm8QX
e9nkHNajWB+oW3FeT4k6YhwTxNURtFXFsrqB5/q9sjgtWQ1iA29MyEhTrbwhR7U88HuG6yKz2ZlQ
NN2OqmpPdk2NHtdsd5u2XXapxPAKQcJnaqNmkmMXv+HgArhnDOJTqmeogy3D69hkWbUrF0FZVpN/
EvftgpQCY5NE3G7EFvLCtwv/OYxN+6WHgb5tpwmedKdB2jWOD6WAN1Mmtc9M7TcGCM4I4yH5T6Ar
OWeLenwMLJgVNAPHTdf29iHudEFYgrRuTLWI2QNJtJVsiADpAZjZc4c01omY6j1JVIBlers4Qv84
9gGaHmhYa4qa6EPnYTh4MeDHJg2+NMLu9yWVsNtGp9M2hItE2gZDduqH5Ea66bivosnax9ayRnGY
2/lpa22rhSAxuxAh2OM8jy3oTnt0NdB+LkN/PbmLhVUdHQN5JYyabhM5qgE3A1I0SEfM//0U7+2E
5ipd4+wY5VAupYTv2kk0Rr0zvk4JdMc4Tj0cT4jUKlCjWwYnU2NfYJXTVBzKoG6/oUNOPhk+UUMe
I5b4BarYUbrUjzkoqrXROrs5obqh9glU/rgJsTV3rCFD4aBjGsSBOCv7KhuhlZW+xfm/jqHltSir
Lwssj7t4sJ6zBLhxLKNgRf0GpZGaqxVVFQTfyUD52obk7JlteWWbNhq7xCn2kTFTdvArnHYBS26Y
EyMFjRSppvCq6zk31ab3PciBXmbdJnFQHRQWLyBk5fscZ/AmMtK/qpJa3VwM+kIKsj7iHpIVRLt8
zxONDiMYRWjyXQhB1TWenXzEtuEbHJocb7pQisyMtINR1yTM0rNBigoQSnOniu6Vujn6PwImEdsC
2dFFTY7TbEt3F1AWI1gH+f0glpw05RMfaOc1NeH2iQ2vhGXXYLqcSBUwTEKXYie0ANZB1bMWxLNR
E97DHmplCUw1cGD1mvNjT3mPg3vOefhzATL+CqTUg+dTGURlDR6JvDhWCvIUYtMHvRh01KTm5k3k
VA1Go/OByDUW/Ka5vV3K++uwC1irbV+/q250vtqjPXyawg4e6pDFJHgNOfnTjfE54qhAkDxVyTTL
2TZwql85kwlkhirdvcxuzfIyk8J4DQrEWYboWKq9zjsoQj9vKWEmFK94tsIxkA9bWbYzxkDuu3Dw
j1PhDw9uEjlMQuZwOaWm2HdO3O+iCRVX1i4oDDNf2g6Q650gRafq2ND1O5/BwX7sUlW+sRkX3LsU
XvucZlpctrnVfhog1wIr74JpXecZCRwuCgq69hgpjcp+ogEzrlKfnSAeFbKrPJTpFEqRQ0dFdUFE
AQaXPL+djO5zOy71f0VAQJZUCN5t1V75IRWTMlDtt6wOx5vIks0N8mN16Re22gdz+iTnqL8co6Rd
VTnBesxnU0UxKiXXym8UKhmb7Y4Y4upRiNL+LiITTl2viE2aIvwQKvDrbe9W5qmcwhdtzd6+kcqi
IpWzNTTRnrmTDkj3mwmjYOLbS1uOO8WBfk3BdUGz6mznBCVHN2m/JV6O7rBzISxG5FQ2207NqcIq
Fdc37VDGX4asMk4D+r9NP80YJKOWcIvSjW4dzoq7PC7sTy5a2BCsMYUyigfxJk5GTDNiQqOYeuqE
y7MjHLybP3eM3JverIuE02EQkIxZf27GMt4EVls/iJZykTW8RbXl0alg0XHcNH+htD0fassybr2Q
LYUTZeMBHqOxcTty84KwML9zNvziZpE60Xkzv4bTLJ+kVw0GS9cYXnhxAAyNrTIpdZUDftN8gH4X
rxqHQ0LtBzsr7JwTA+/J6apAbSw1FA9A4BFxJnW+74YZKWVVzwWiWN9Ddtr6Ldp6Lap3RV1p2xdp
+2AbiN7C0lsSo8J+b9esH51hyAvCjHoQFLovFCWjKp84cszpGsIzaveOntjQ+u4Nh9JvzKTDTeSk
UO6m/p6+IymQrCUUhNl4jHYpIPpSUfMc5KjalR4sJGpGqiDIugyEvBtS99VUaX7JQZRmUBONN62Z
cnptamqDHUXHKME8UTfq1aV3TEQdrMzBsUZ2sqDyrjS9ik3QYyDqGF63UlF0GBF1cwBadisxuCAE
6tWVGxv61Voa75mI3Vffi2AI+gVRRWnrgW53EvsCgiTlkNywgM1Q4u4oo0K3SVgrLB2a3+cC8lxu
VlhFB4DFo7bCa7I0khsEBrwL7EnAgnRh/6UHHG/jQsi/GtY0MyWTfxkGhUvtaJo6cjyihLUtHV57
KxdHatLqNjcDBnOgnPCCaSxfZ36bfA7TrL4gtqm/VKyu60bO1UYmgXFd6eF26qz+YHtzuiHhMdxy
+m0pZRkc0NyqhD+K/fmyHoGY1zzLde2YpBn6mQ/dqpXkFtp62oS50o+DFUjy/BrquZhr6iOapBmo
JMhX9BvBQgLqN3PVBu+GJhrGq6Jlhee0Zi//V6aVsQ9TKGy2Q5+tzmqStXvrYNny2+RgoaKj+DyF
81Mgq2/SYS3yTUDNkkLoasB3gVGqycEgUlCpHoOBjDksAf3Cecz3hmFaazX1HfxiSgxPjWGJb7Kx
NTrp2A6uIoRe7EKoe1WpV7B3IPumA9d3p/O5oDHW+BeBR+b8cA3StN6b9Wxc88vNqwYPf763C1D5
hg+P0Mkq69DNkeJYxcixKC7ETk+w0aT3Pc+K3ICYXquEmK+bujllHb0dwnabVVqQoe7QXDxRGZnr
LfwvElAC2pebLKwKmn3hArwLSczTyXSw48V2RdsZjEVJ7zEx5w1yPKhTRpLAObdKDBIjOk7GI7zV
rByOwxA0HI2IwqyURcOmBKdf0Em5azK0vpIa9LYQRXbfVHDb/EYABgs9dXAtduMiskNIn8IHwxrF
GDfGmaY+c8iQz/VGmAFdPRTXhwIU1iZQNqeHWOQ45PFK+HCNIY6SuzBCId7RVvmaSmIEY7Lht4NI
KNg5DW6xImy/p0aIdpxcb5uyuG3S6V/2fE4JDZBH8SKa1vxGZdyEzcCW4NPYlsF2GMBSZ1Xe75Ks
V5w+CnM1mQkI9IhgWVMDkzICVe78zncv/Qlgq/B6AixZ3OiSp984q9sbNctsC6XVxtxXtJsonR/n
AO1aXIc4HAa/Xps1TSuz1y+BlXBeL+aJnQvLRBrAnWrLNWWzV2VhsWoJ1qBkFH9i8RRPkSZaj+Jt
9plbb72FTQE3s20QPGROSsVDZvRDKV2xPrzlnp/dOjSptsWUo1SGPk1Sdug+Z30xPRmdiwB9nEip
DGPyJLuxI8ayHnGQ9dSf/cx7xqbjwDnjLB56+DEa9i2EduAsyVOI0Ih96GVyusLc1Pts+WUNK9ak
H/Ri6KpJdrIyfMIpSW4gyBAJXcT7jlmg6o9h5434QhRs4omdzEnH1kLjxkZnWl67swPVH4yIZCOf
5NpDEeO+E6FFWl3p2886R/67ksR/rKrQJ0UU18zG8XRy6cWO+dXIBTsut4uA4ZcT1h9PEaTo4Kv1
OQg9+JzD1klcBJd6cBErBFb1OWwZytLVOGs90a/byIyAQNIIHxL08YUJOF7l3nSY6fSue8MBdI+I
Z2uoqt/z20x7bQwBIaSR+bktG+rqZiQupBb1pzywBNBlfLORHHp66uCZU9W/RlOH79MjsySrCaQq
wmG8TGrwpdIC6r8dUug7s+BZSJtdl0/Tu2Kv2FK79WudPxg6l99oKuK8iYRkEzGN3+s6rXYUAtS+
mKzsk9RReLDMJn2dsozyf8vBiJKd4jRa9Ns5gmDr02S9pz9JN3Y0GmT9YWVhzspG82awgaRCp1bp
ypkJJ6aSTpfX7AZ7NUTkkNZUFxiULU9tICjWGHWwd12Cf8MBM0tAFWXYWgbMK4qLM2YKn3bfIPTO
dfKTI8vxZjKw2PYtmHq/xEHrADVWTtlfOnMhjzP1YBpY5Do1qeG+mQNh3VPtmxQWCWTODHPrJ2om
gbUw3xPODSulDVLk7Mon/hAysonBa0QsnZKJORZ2wrF3WtyZBmWkKo7kp4SBQ5yTkt8o70GvcmuM
arQjiVvkVdmjYiN6NQgBCzK8k3Vo2QD3nDY55bQDKeDP5jHPqa1bVR4euNvdXdlgd8SZYN+mpkNr
s/ZuRvZNdy4HvwbxTj7uo4HXdLbRmLCLNknEcZpjlYFjtNqDjZUtThVbAKV5SZKi1huUqcQm5j0m
79q3GryodDuu0tL21zXhGZeZ7+avwqf4PmnDwTlqe4vsBlMpaRFsQZbtHxuWHS0EWn0kRW2twQ8v
eqsXm0EHL8JxkTmLQcNUbJlK6hB+oSSnFADAexrzmkv+wsEsgwq/Lec2d9PObP+7iVIMLRJkB7mb
CuLUA6WfaiJmDrYlKF94ZoraP3Go9LeWccrSARGXn7Rbo+9cel9d81BVpMPsIkf3exd30vfREtFz
1NnznZSp9xRmuEANghaoXtb91suJiXCkWLJRmSt/LUw7076xaQD5gmyQ9t+inD6HfLjLsp0joXr0
jcvPtr769af/qDH3f/r0M9Hg2NhpAl8veaTLeq9h9RcdfpfE3FbhnTayza+vdv5dEHhDNPLQwFqo
3BznzNdhKKcP58gs7gvziIPP/EAw//PHQ6M2heMj7/EcESx//kfFqDsJI6Uxcj+qcJXeISf5D58F
nwtlxQkFOjgvCM9Vr2kh8aZGlnuPhGaFsUihBPz1HTpToyKw/OEK56LXoBsq3RtcgRkpYcVW0ReP
Se4/vAjMRKBFQWjh1rDh8v54nxJ2fY4/9e2dz3fwxi24qTW8/V9f5Ee/C1JRm0FrWTxuOimBew5r
npoiSk1b1Xemq7Aub5uRCAPnqaBH/+sL/fTUFxS0C3MM1VtoC/8M4yIH6LwjLYd7XeCvotL0gTL0
o88/f0UGGTROwuc381GzPaZZ+usvcP4OLn6FRVPrIK1F1C/O34qy7uskaOQnZeqX2nhogFdYb4VF
ApUbfPBlfhxfqLVpmXquDTiTuQ799pnG1TQiXLcTys2m3KewvnMiK/+jB79cgqEFCFks4DJoHmc6
YfTrkaX7MTyR1LSgdzdRtx0+kuv+OLp+vsjZqz4XeSUih4sITRV2Q3PHwYzzkWr7o6ssd/MPEwon
g1xmhQpPrGmzOkUEH6CRGT6Asf04wPguYYD8G70+mzJemt9T//5wFSQMsxZjkhITng67eFLNSeox
3v96lJ1/F9xZtoAkBzmHOfgnjlOXWV1tms18SxsiJgZSZ6A+2nJn0jy7MOz8Iz/OmUcFN5htLmJ0
4FSBsDzv7N7B6rBi5K0EooVpUexCncWnwKzL69oO4sfB9yBtZOrBUv6Hkv5zW87v1wZ+yVLAyok/
4WyUR9WgO/Bw1m3pHzK4Jy5RaJl6ifLbfL4tko5d/qNCc5XFmOXJZ+7Yg7WC3t5HuZRnpiR+ESoY
YFWRleOM+2nBsFQMEL1Kirv/Ie28mttG1i36i1CFBroRXkkwSFSiJduSXlC2LCPnjF9/F3zDSLRK
rDn3PM2pmlET6EaHr/deuwi/C/NiHh7dhrP1ndE8+lGOLCo8M5ecknpOWzxdQLhaBy9l5NnRNWp/
3cj4qgarUE3hr2RouKErOZBxwQNevjlkZXf8fJCdMrX+p3kk9A6zvgET+P0XM5lRy41hkB1jQr9J
uHvsCD41KUf3ESGyfe9bq65H6knc4yXejgeN89OZn/DRO2d3sfiybNO1Ts1RUVKbouWsdqRGdzNq
7XWfxtRSjZmojPnRKrnEcsMf41hfF6PyFAaWlaXZVI3jH7Fm7et4udUlASCD327UBy7Pz0yQH/5A
4MWskHz0+ILev6OuD1BWI7U5ppl5tOaR0qTrrlrJxUOOys8ic7u2oADZyZmJ5sPBwTlUsPobGPH+
YtWXjUgkOMtjgr6xmdj/EnE5YuPI1NdSPZr9s9NcaePlmR5ZVsh/jBXOn0HxttllanozwU0cYcK6
ZFD4EoK4tq+4jRqep+CoSA6ORsIG0Zg3t1S0UWqf21H9QT5+1vrJ69aLqEAEmmVHLaFcMMfTXRhG
ZCaYZrPqLTTtbUCA/RCiKqIU90Lx4hWX/r1K7TUr3baa7asSiaMq1QUZctFqFCVKouplCOslIlq/
U9qEjBq4fTnQQD1nd2wY8AH6nNRcwogMw9lOffe7APOzUvjwF8kF054niNRzNQs0BAYNLriwtMuN
nOdHJGEHJwnQZg0lkmfit4twO7W5Z5qMFvIQ14Mx7jsfVDRizK+pHzxYuX7nJ2QBNfxnqPKo8cM1
K/NLpxIbOVX3g+WijaKIOpIfScnVIv6zD0v4/Ki+UdmvfZUJdG2xVxXGrraM176SP1BCogwf2k0N
yrCeikPEJS6FXiQKQfBQRU1HpJvxXTTBwXZeE6pZqXS/WRKuhej6XTnzrZOiaBGpLLiUILKikA+j
NoDBqTbFZMh1jwWibIIvZ8bc38sd6giwhaaw2OawN3w/5pgEZorvVnrERXlHmQTLLmATiv3a5Uiq
UwglXWWo/6x5R5jhQYwka0XDWlB/a3zjR94tNKTo3PT495fAvTCgams5QVC9PDFummDoSwAF5TGp
fimWAfpJUqXVxNcq3rrUDLXpR9s/mF2yoHHOvJK/V2TK/Pi2FBsNa/mn969E58qpJ7iHHXkPL2Xm
xmRraka9iVo5c5k76r9rxxh/zm6LRMquy1uwHD+pIoaXs9BBgKSmRWKD297W1YSiMwpa2FSOJN+e
oJvPf+uyTLz/ZpWANenyP3bH8nRLNNlDJ2K0VVxy8AGVzVa3801mnFkq/n4hSgiB6Zn1Cl/Zqek5
dNFIEbjWHEtVb5qs+2EjmVamczTJGI7b5oo7+u3nD3a612MzQpMO6Rw2jkAghu/7AJqEnY6CJpN5
MDAPCO2gV9rw/fNW/mQavH9/dDVMZGlROJDcuL1vxkH3xSWwKo61exH1v6LiuzNjTXNjSpJ3kmp2
TIKq/sz1+KoAiGfrP+tYYZfOr0g5J8hkhaqPxPQfOdDyPv89UohJNbKrBCaNFNcfxrXAvILIvR71
5M49Bxz8u/vx4oG4VcunwjHiZBcRxUGJeWsqj7NsD/4EKzOC/DZQ8zlz3P5gRVySfjizgEHWwZif
vKghKkRtcC95zFMEIUTNh7+o7qf7VrN/jfmY3UauHK+xBk4H5C8omaJRnhkSf49CfgL2Xz5I2+XA
dPITLDuCdNQ15TGqvgEw+ZJnRDZwRYKkxU1fpJ6eGfV/bz9oj70HRwDFkfMUD6HpQaGrhJcb5K71
IkktoyQ/p2SutSFwptH4miVElpqjQFTVUv38fGx++LgmPk4M7MKAHf9+aGp6xyVjlZd8ZDo+kZ7F
KCgIPG6BoPWTTh5h7nWudWby+/u746H/2DqXL4JDwftWG52ITW1eXjJ5qz7EKs0e//3u6l0bp0Ej
4BpLkExteZTGzqXa2gL7KNU3pBIodUcPCFpOCtvU5WcG0AdfC+dtk0OdNDFln+65S1Ng6fAd3qhw
H3pHcCPVf525qPu84z44VSmOjpRd8YvjZD6tHVQRCg4jt+tjI9QtwM2vWtGjx0j3QdjcIyr0yH96
wM130cp6WwDDaWS9GU3U/25WfhkScWYkLevV+0nu/e9ZRtqbbWU6lNnElXjNbvZWUbYcGTlIOlZa
U2+H5OHzp/97P7E0BgF1OdKihz0ZtiNF2jlqFNLXKLrQCyQ0XXsxAxRF0nPmDPdBUyx+zNpLb1J8
PSmgRBPz38RFF4tffG8pKrGJKN1tEBsEwE/nuDR/fxmsSK40ODHpOoTnkwcz3VHLENM3R7PMj3kv
702Ckz5/dx+cChXFB8NEt76EZpyex1FeSDSTc3N0st+1UayF/+Iav0eH41+J1WD0ZH6ckVfGcEU/
b/qjp3vb8skYMVGzBY6zLPFNua9Ey4Vaj9Lu80b+/gCR6LoGszcGV0M/XUTyEs0hYg51RwJuhT3Z
tK6xcmSHOUrnM9yFv8cGGzfAwdB4qXH/1Vta3CPLsuLo2Cl7Zo+CiCE08RRPQ1h4ZZXMZz76k2+M
Sx7p0mnspIkK+HvYJ4GwRFf007EXkBm1PCt3c6cbmySdyo2rBx1nisb8V5cS1I24QaeA6CrwksYC
Tnj/YfupkSIL7Oyj4zfd1hckRg4Q7w+9GuztyPu9TAYtOTdIT9bFpVXqNM6Sm+a43FWdfggVZZN0
1LWjgaDhQq9Fsm1bbFJdIbDdNoG41exo+M5hcglHdvChBw2SyrpPksfZTlAuGyFZom5HHm9U4iLL
4BTfzUHESkvOPLxIcaZzTgYDv1gw2qD1OFRa2U+e7BxKPTU6TI0a384PIGCEX4/1XTKdWdfOtbKc
ad5Ms7JSc+KOuXYcXOdeL8vi3goRNQ5BqF3penEufeDki6VoyOMgxGeNAYlCksP75qDlmotSqzp2
E6i91fTv7nCWouT7v7+0/+ZxqibFJKW71bF6JjpXhtvP54JzP/9kFJXjXNiZxs+X08ZOUdl4n//9
P0ihN6veX79/6a43v99QsH/xA1RHd75zvrniyKGaG6KMYoG57pF0FxjsV/L7rH35vOVzT7ZMFW8a
brGiFGUnqyOmHDF6ZXfmyc79/ZOpuiyzgatIRccwsSEtPFcaPff3T2aVaZ5mTZ/pGYjjUn7RgzOr
wJm/fxpBZbtdaxcIMI9sk5Dr3pTamc/9ZJn5n563wboZlDWc07NjE7QjPgqtOjrOPbmyo9yJ5uXz
Pv5ruv/zcfxfE3+OS2/6WE/6PrWLoD7i1NzEi5qic9bS+a4ZsEqLczd3Zx7oz7bhTWsOPifYD3yK
1IgJwB2aC7z5nz/QuSZOJi+06K45LV87Pvwcwqi46s5FYX3c7/+8s5MJS8R1ALOCJnCfowp2tf9o
XP3z95f237wlXwQqT7AZHodkX2eb7v7/94ZOJiyh4YxKZrqcc2DUeaCgh/b/+QQnU9aQZKkVpU51
rB+MkdnpTB//tUAtg9aRWEqIBCRx5eTPlxw2QXE09XHMQLDlmxBweV88Nv50/PxVfdjTbxo6mQGd
Rstaw6rro2vfagB75+DMHuTD0QqigprUkiz0Z+5/09VojaZYNHF91LPEs3suJqrbzP6XcM0/C+Cb
Rk7GE9qn0QITUh+tKNhidbhPehsLdX6m6v/hVOJKBxIlxQZLnWxO0ET1ckJDdHR2TrgGR35nThez
uvu8Sz7s+wXkwtkC8cdpTVP1jebkFkNLisvYP5i/Z2BFj5+38VG3o2Vg9+uCcVOnmVKZUbWACvr6
qNnXeK4wEfwH38fbBk5WPhTeLdw2GnCbdVc94zQ+08BHb4kiqtSp+wAVOD1/ZaoOeIPAVLMfzbAp
xh2277I4s2v/aPBKwb2fgbiHstLJ1+GnrY8FmfKH1V1p6eNY37TizFZ0eRGnex9pAGqTCIm4wDqZ
qxw3dYI+o4KN/fnBcKsrTXdulFoQVMFlGoXzSi4l9X/f/W8bPZlewrLrq0CjZq/sl5Xh/vz8r3/Y
NW8e6eStTUFmDhkMpuPkeFZwAZAAHVvbnWHCftiKZNsg0V5x63iyRuWBE7MzDarjtAmjWyd8kZxZ
jDMryUffCbfqlNkcpS8nqfcLFWfJFheFYAAkl+XWtM50/ofj682fN97/+dkBKoBrlc4POnSnRxar
Tt9+3hsfDjALbRejmJP86clzzrjpM+TIic1Rq3Gud44gtcIZVwqnebJX5n/0yv6vvdM9Y1PWVjol
tJeyLcnm+6kS68+f6LTC/WfXyBkesKsFmfIPl/Lt9sFuMYi1nc9VgL3Hj4/TH1FRA/AB5yre0Z+i
9T5v8cN+etPgyfcShQUar5oGW2PVx7fQSbJi/3kTHw5n1+b6RLG+wKJ8PxSUqrmVz2lCw3Y3Gngm
f1XKXp3N+HuPPPzvs6J8087JkOO7V7Od0Y6fh1hqdkG9q4zdZMaeOf4YHoCz+eeCwj5aNinv6MAo
6StUDO8frcqsQuVpWB6b/C7xf2X+JrGvQK2k53QSH32tbxo6rVbbVj8kgUNDzm9AXqY8U6j6aBRA
uQb4S7mLysrJmqarLMM0zKxJRIhj7SH+BOaZUfDxE/zTxMmrGskDqAlN5WOFP2aFu/7chPbRMPvn
GbjjfN8XEkaB01tcVQTY9oyMyOcIU5Ws8UXJM4vMh69LcA+04DVtSlDvm6JSHvbc1BfHAjB4/ML5
NxvP6Qw/fJx/2jgVSvZNAroJP8ERX5+U3yG0VHLj41b5/ONUTOz82tN1mi3s/z7N6RWTrY/W5Gdm
cdQFAR4uHJibNM46b6wQ5jZ9CIWCattNEk7RIe6RlQPBwwFmj9xBVnXslRD5EOTwXwDXdC5qoChA
/JpF9J9qBNJLsyWMspQacVstgOUpyBnFIrf2xWA/gYVBEVjOr4mm2cdYBZYXTxUZcV1og4uMTNWC
IjLcfZ6l3d1QB8kmxJ8IGBNwGSXUxXwTCiYWYRPKy2moxkKKK/lrCqd/Avrp4c4vd3gRXpy2DvGY
C2KVqui5wLs14B/axGPVgnNrAOQ1+P6iebBeXTvjOY0EPAl2vF2WgL1UXEmC9YrD4zxOl/mccQZu
9bUDxUTDZjQp8sMGgtSDgPT6cAAURNB0aO2BlkQg7mqJcH0agbVEsl1FBpAGI7HclSuq3LMV7BYK
1oT3SBhWiTH6e0vF5Z1RpC9mFpA3VE72k417nUyapNjlVdjdBpqO2t+wq7X0BX5avR28xsmMjQWW
6TKry34dRla80axWfWnMvjnoJSZv0BDNFRyt8oKwb76VqJJ7IfyCPJug2amhqza2wcHPLbDGOKFp
X+Z4SL05TbVNjWvdQyxue37dPzcysNa56sRvlYbTOiQvbDfpg4QBaRko+aaxA7IX6GD0yX2Y58U8
Upc+xjnHTDZR3xHbUgViNcppIDFCG3FeVbDPXDdvvxatJb0ky32AmwD9rtIhNK6MIPtdCcpBKEac
i77ryaeYwFTWcwxqNQd/gU3NWNUTk8AQOeNz1LvQxUAnbHTHtzZTHpn7UuIaxmFSX0eJ41xmQ01U
kTth9Aj1lA61xCEMqp+MDnubGpP5FMwWrjcDCFrfBfZFpePtDNop3cSkZhnDYfCDVZ9PD5XtA5oL
UQ6VIRn3vl/6OxX78dpxZ7Ufu+kXXhENq71Dpzh55VlQXVIvTCExlkZH9IwQMbkveXvRWG25GUr/
VkRXfXIZVSTVlFjGOvjk2OaNHXYJEuebQe5RUML8g3+DlSY18VwOMiFDqftdD9pzNSkubmvb3/l2
bdw0MkP61JQh0+NkP4KbmqwVVVYAAlGOY2Ss5x1hVYviqhEY7Ekm6aNQu8uHwjkYZdFuWxWPZPZh
VOq6aDwMMLC2VglIsw2r4Lqx5avm6vhanFatRYUns0+x28rEfh5FjEoPcciaQ+CwTTVfX/mtGC9E
lI1cGpjRNRFv/UXjC/+LH8zRRVMW5aoYq+LWJTsHiAwEXQzOQFvzLPqhGQA5pATQlOBs3mRpJDDi
m85N1IblKsJDx2FWvVjQdfHk4vZLKucnfFVrW2EXXDuJgVEt87klLMr6AKCC0r8eXA8AcS5y3wFu
h2ccIUN45wDE98LCyb8FmWWvTP7v1pSd8kbAlts+nm3MosWMRgumexP7WCa1wdiWxQJ0KvPSqzo9
XUUu7IbIWIzNI2bALF1YlxnqnERMwZXF/11HDdS0sCsicIx1+RJoePZhA4JglbaGxKAjabBV9mtI
UWAVNG2zw6pN4EZLGJxJ2uaqjZMRn481EM7lBIyZoPDClqAb5bQLoidjL6nm3huCiuATVELbdvHo
d+VcXIYOe+g+hw9jFXO1aqoZbWNS+Sv+Df9OLNZzPSyfSI8y1wlnIa9rIslPrrnFNeHtgbdpAU0K
dl9hiLPf9f1NXVTEiUWT6c1ACLeZlhDC0uXyZ+aP+rrCLbmOKvu5xi6+llHya8ib1xIXH+rK+Fev
tO9m2cFoHc2X3M980JQ8aF+zfaR/XpRCeWEbBAaKrgPrbMaxN3dIVzM0+vfcDQN6sgFQ5a32UCcj
P7Oy0nUsQuFVmT6vkgi4X4BFHPNXjW/byc2dBW5mNVTsH8Ig9CHBheN13k+gPAGfNF/5F/kS0wjA
pYzqAjCLnn6N7AaToKrSb3aWfbUqW33vOi07DIlObtNcBIeAm6EKAz30uS7ii7cXMgsGVO1FBo7r
ZTm2ZezFA7C8wLwcXA3fIpf2nghd6zIP7FfpoM2f8ftfNbYLm3BotBVXgTpCwIYQKx1NVFD35jqy
ynhnDFJu+pjqoM53soWtYn2JOzHsOG021/AR25uylPFlnTH3Ltd6V9wXJl4yknXbF+o3k1Dp9VZg
M91pGf/UViusCPG27N1pBwhq3IbUxRjaQ4cEBDso7lAs3NJcXDbxfGn03eDNTWPcR4kmni3TD+r1
QrbdRRp20EF342/Sb1jaDTbQL1oJBmkFCXBJra55l/oQHONxIXcbPdZcF5WvWzg/3DhvV1UpYAW5
s7zBQktmHH4ra2XgmoYeLJMr7qoe7UY9qa77NuFDWdVmGn0Bf5tAv2InqHr2DZY1uSuAXPUh7bTg
TkWwSVz8/Ou2MZGwjQket8EfyXyCT43lMBLS3PtpTB9Mgaov81KiP3UUvAEVBLcGnYbe0g23dpKP
3OsFatumWAzzBfWVp3z7XDb7qxRZ7dq2O0hJYZ6Sd5jPl6Mtx61Rm/FFg//2pk8kWutAAq325WtW
IfdtcCBf6m3bbgaROo8+XDoInBzTUoUi1M5g1jiQWTwo/8ZjA20RRhrWAqx1s3qYJwdAQidjbHKB
6L9kI3iNoNXzayHBrA1a+rsEm7oKY66lGt2qQTJr0e1cAOrJVJ/sUYfOt2XR8ZE0ZhNcSYvw3riw
tMO0aJ8g1QUeC55/37Sp3AWqkbtWz8ZNCskC12FXfssrVCddVjlrfip5LPgedm2OXXpdaG0Nv713
b4FWMIynyn1xaptc1loTHiRH9w7UtrOR+oCtcGz5WFM2UHDdQyzt5Tcj19ofFg5jPJjJlEFlnTMq
AfrMXG8kHagTOehHUVX+g98FwIm6atwlufC9wM2njRVk1drNZyZln3DKTmlZt5sJTHzQAR99kSEr
4NSyiUqckdj4oPc3XKeXD3KxYif4qDatxtwDwA1F9GjGWyvunV3k6LEXVz2mfhd9Wtw591begKbz
2UOGgzOQeDVXryZ8/t0EmuDIyGYsCOtVlyiAq5wtbVMjctZZfYNV2ifFTxjOaouQV1/hCZLbKJ4z
r5zm+lZvew2chMuzrsK0yA5xJNqHyp1+WI3esPnpfkEJDK6n0ayv+9rQvUQXv0a1dNqIPsYqDRyy
g0NwJBQcmD9TuB9HqnLocQmw0+IGU3fe3oToUVdazlzqtNG8LWuFwg8//FZOYrz3x6lca+ES4Jim
X4dKJB6qtN/ka3KPg2L9Egfe7ZKfaOBjyrYvpR4+YGvGRj+iU7DZeu2GqrHWA9yalT4OJNwFbrQf
4ylBzWqJLTTHcSPNOT1MkZ9ubMk4tZoAkpXDPvgwKUJYozhtL6Morb6oKov3Wl5mnmbmM/kKTfuD
Fz/tjD7BvTpME3eW9h/FQNXwCsb0UMGIA2uQ+A9AJebdgCN5l1M4g7XqgLBmByK4sQ3rQ9yOnBFw
ySSeW+bkHtdOsFUzuyaztNo7iHocBvRqCJ6bmIPHNqmn4VgCuqnZp/ZERqb11TiqZ9x2JZZ0J8wn
67Itwb5fwS/UtWul18UzPvplKHLBt8oa0wRmoXoSG9sec0yP6X8uW9vaKtIAjNcGeNo1tkPuky1p
rzJgHheqxRpOem14l+TS2rhOWeyTOSJnR2hPadMSBldFpMVWmfkjqQRHFycLgafXkjhLE+tRtuZQ
16781IEgl7ZmcoFIYtr0WRzeibKPkcX7tX0fRi6871re94NDkGGIZJX53bmzIlt5vk0doaqrrFkT
KGC3T0IZyAQQKZLny2bvwuy1aFuBnbmIU7wGGrtoL6V1AuKGX5CK1HoKm3nlNgn1CAmSGH0FVKyM
bY5uJS7u9dK8iEv7u2vZfB5OzTMPNd55ZrBVHvpPqd/ma5lIA4S0EWMqWuY+vOKr0opDTkqUDTnK
hddVM/GHwfblDxn8uthzwVGykXc0fqlI2bZAM2KKVPF0DR5KgW2J1XztiPIuqdKnDnD4frDwWa86
Ewe1lroE1KJOvbdHvfZCcCMbYcpsS74LywEAbrzODEUs8uE3Vn4UM+CKf1lhML7Yut/fTXgU9vyB
EZJWG95AbMX6GcxKwIO3e5+ZQBSPLZnHKyN3TKBoo7035tBcaT5MQHYZ/YURdfZt4td83fmCYO2t
mjmRfY1XNxNwLsd3bxHsAFdUzVNg269aitLK4NBxOQ659t01HG1XT1rxw518WC7ITz3kH+U6bCHc
aFnYkiria+iVTUzhzARrpVXaHiQGoh9UuiudjAqvYt2/sgYIJLrpmCuHQiDpxz2+vLhgWwfclAy9
YdAICID5eKc3o7PiksvYCB/mmArieZUl8FAJyUXfY9oz6bsghGPdfHUDKENlQaKAyAO5yqUMvEgq
0nNDX7ChquFMu7PpEUwHtFQ3x23GWQImd98Hnq4YkyR6a3M23rcGlYwqavt9rdBAQnwNrupGAQzM
1BI6G3W3Saa6HSba7pk0BedgjbF2A1sSlPOgmm1GFshjyAxzgERC0PeYwJFmcBl37GphnBQhmEy3
6O6NenjtByJDwrZ3+S3pfGWE91269R1gNZx96BgjEU/sXnumF3Y98zzDbTTN7qZuS3sTYjz0jMBQ
K9GWnPlqges7CsOEx3TcR0nMY8zZd85/qjl4mSJj+BoYeXHRKo3EEJ1Q++gCZSJEM1UJIi2csLV+
h4kawfqNpuePcbpJdYTiZenjGhFEyGyyqSlumtb4VZOb+iChcLNtn/p94hM7KZiJPAgy1nNu2e3e
TAuqI7YU1JJrABIF0fFdHqOshTzwzdWn76RFLifKCSJoU7Kr01JtZ3fSXycZpeEhZ5OKAQ1kWkKK
ZE2IydbiDnRl120DB2U+UrboD3qATcZ3gvEW9m8DF5EkkSjTw30k/WDvVHn9JTQc+56nMFeWzaiM
HJxSzfAMtlDzRgmBQWfPtEK7Bg6o7bsN197yexeV0WZqU/O5DQ3jxo0Tcporkpm4qEwbj7T66NBL
rEZp24AV0/3vxOliCgk1Yu4N6FQtRFPyYWtj37gMM9AiP0k0I8Id4L7XOybT5uwO29i1/c1Qlz/H
vq6/UlICcxVMwRZhIkRHSZ9O0yS/5Hb4dY6H0aPOA7/NdAqAE/imKTaaK2l1r4Nhp+tSJOU+7GrJ
vEN36dBmL4pJNV9Un2sHgEP2Abh6eGPLdN5miZNs5ib+TaG25DHEcsbXnsAwF7eJPbIxbfOaYp6k
UBEQoJmrF5aSV/I9AeMhBFtzS0xhDDjTPrAMf2MtDqkgimwWSrImKmsobu1Iqy7snNUtBw7E77NC
UnUMQt519weC72qrdcTXZ5pqfsw9ZccyX7ZTzbA1ZJHdsAnsv485UD2zJsCVIyK4QYbUliiXrmWR
5gwwl1byNMOX2OZ5z7ZiUtmGwwtRJjoJrtAj0njfFiQvBLbxW49g7lcJNZlKwbqUzu+y1CtQ7Gly
yUyrrnFM5Z5sB2xgQWDWX6qsIwPcTVvwqrUEgY2zeOv0AemdQP23Zdb4KzPOfqL9ISQUCmM4gpQC
XiLMSytn3HezeFmAHStsO8XW8X2Iww2hMK+Jr4p10Shxm3HZTnx3Q/lN9uaS/nqfgIC8ssm/vaRE
UF8a3ThA/XW6OztNHMgzIGsQrfcrUwu1b+nU6MfeFOGxbsz82k0c+5GUA0pRHEFXvFuiIBC3bcFB
qb20m8mDzm1uEo19L6VTjlhG3Hpa0Bkg84ome2pbyz80xVDvw1BUe1804R0Y18bLxQxDl15Zd/Fg
HMyengmsgClcr9SmGGDuZX4874rYNQ4GYBNQn6JcmSa5EK4rit2fgKE6aLZzPv/Qws6mzlqO1kU7
oOfDbot6jM3ZVjSwV5pSG/Zoj0HuOSHdkQ4oBCJpXQyj3Dtl9FBZYFjCouk2qWw5fulhfIGavbpx
iUi4NKjIHma4yCwotZC/0UeVT5bTPvplGh4EoMBd0sA9G6P4V9CM3K4P1HnlXJk5lahOgYhOYIna
aerhdaEmVbH7h9KS3vUV8F+mUaxegatvssJs93yb5pYEJLnRcqO81Ooxvzf82H4cZ+ennZPDzXdL
vGUZtVvS2tPVqOXOhVRVwVRS5Q+oIRrPAHvPMd1t1yLRoqfesNurKG7StYpIOg+7sVpr8zx6cZm6
8P618uscteSwUIIgUMJqff+ezhCc8dKSNOYG7ooNLX5TWxgeRWOpp2lW/SVCnA6s6WgsslN9+MrS
Jpc6rnGBD0O/DUuqEIbt9/uptxfSawImKhOIvCVcp6xku68osf/CeR664BCr7CUM4CrlXZr9psSK
C86pJYnP3Whds4Xrt3kmI6+oTFLu+6T2TJVY30ap+i8xpCJP730yjNzE3sI4AO0iGeK3oJjDS8TG
JA4Ebb12/GlkT9r26rqzqL/NBtTTohGPcb2o+sfq1aiSYU8KGCAlhRjxwkjyDCEnUJGNPpT51hRE
bBt1MUD2tcGnu8Qw1JUhv1uTfEQ8rLNfK59VEjZklVUc90FUtReywuSqDePG8P3ul5m5RCmD8uTc
Ebdle+m4YOjyBf7a6m39aKA4IaI746Ck0rWRPy7Uz6G5NwrJEtHm6rfD5H9lZ8MThlUiTznA5k2y
ouqnPUUZYroxIPyLakG7Zj/PSbLS4NdqgnmY7e9TbMPFMzLAeygW4/teFDU3AxUVhTq3t36ch/uh
FAb7dbwcxDdll42FwJxvT4V4PzurAK/YuYfSFeWTmsvaJ5WhMbaTjL52bsixxByewnKJCJCjbq5Z
CeS9Q4EA0HqXRh4RRjNY/CyTMOIz01/psf9l5ERxo5wZphsV6Kr5GuEi77ZxW7dfkRx0a70h/tus
GqJRqtDUL+EdOxcjtOjvfq03Ht8vCmyr8S+CiTKx4YbffG7417kTEJUklLPzDU3bc6ohC7vLhafi
YPjqFGSHzYio11rQpLu4G6jZuX2xMLKVVznlz0zPfyZFJtYmvul8M9q1Vh16Do/1JvW7u9QBWFtQ
Qvda9CowYJXmVeDdKOgmPzsCQzd9maUUGCR3KFpfmT+hdWe/mae6eQm/2bjxMxWzwr/K8w5MO6D7
Aets30bRDlaifTNr1oRhSUY7LHHR2oGstcqTmtpWJogGsTTr15xADM9h61xqsnjx02CpQ36rv2fx
waq24n55ANzeHguHZR0ksERyQeDpyTG7mHUAszEisKqS/CCfkChhVmJnCfDZLXdIoOYg+weWYHsx
5nBkjdjd2dj454CA7ylOvgrBDRxx1WIbp476Qqjdz8lYrjsgixUS6zP5RGQgUYVPyZ4o3OxaDpMg
uIzNbqNHrwDdc06WB7u/y5BWKRi4lDeNzGLnnqX+Izoy99rIuNlZ25MW/i7l0D3EltM8C/iTnju1
pli5chY3SVy75sav2uKWzVJ35RjRs2M234JSJ0AihQfcip7Cl60RCzEWNR2cR2tXlsw1hYtNSxpJ
etuV+nCQBYxGisEDSfCa7ymNEnQeUY7o8oIYdNHW23g5m0Jb42LEBPdr9oRlBKExrNKctLFUUMun
RJTuVCEfOZHhEQirtT/P7CYiS+NoC6FVH+DMyQGubV8aPUkqXbSFz4dzu8kIcZqQHWQmhRvSilj1
JIjcZuRipYpC+0AszBPzvbGzuftYMxvqt0Q6xJ6PvXRNtp7KN02K4kPHlIKbj1IQ4F2+cg3+MOUg
1qZVmvXNa2ZzhDITh9D4hq2cLywC7IbgdbTHcEOM35xvuO94rJiW1ty0KH6lAQfT0dmpwJTfGprk
nBiVo/5LaE1zKFsdECRpXYTJY41ZVh3GbWT+kiSUc7WhC/MLJO+cbfJcVuspH55NpiovJZ1gDQLt
h6MRmFAbVjVhXE+pEgazn90agSOuua4prhXzCZdB6mfBsfgQB9YEkVpJ7kuoY1BhC8nJEVzLZn7C
KT190oOgIuIjdi+pOP9sw26g9EvYpxPnlU9fIhT10rZv7ytXp0zrJzUsQ7C3UZoFa2UHIbFYQXeb
Z/UPIjOMjaxc/IMkJq/Y1aWrBPp1D+jbrifuXrrvkrj21eDY2bXW1Vl5yIwku9a5QLJx17cjXPA+
Ji6L7tDi+b84Oo/tSJEtin4Ra2EDmCaZpJVJeWkSS6VS4V1gAvj63tnz97pUJSDi3mM2oLfErO6d
ubQfWlb41HbW3BzNcXjVVs8VPTdmyBbtjTNjv/E6IU7betqNnpefVj8sTsK83b0VvwLEVOZoO+ni
LinSrQqHIVaTrw7oNAD3ujrFiTGXR6MJbT5/tbkJ2apvZe59WHX5Rhw6OPmyT3drJu2D0bfeIZxt
bnNymIMYhXJ5mhwS0WlnzeeRkFys+766NLOiJ7gP1i1JooU6YxobCycJ4SkKHjxXzHfGGgZnP6EP
PYBZ1vRUrc6FhQxg2skO5y4AKcNH4Vc0RDs0bV9TS6Vqa0qhKBo2i+ROwWNAkvHtDVr6FJe9pMWB
tAPRWeskrLI4TIObHW5d4Uw6K+p9HjItgCraFTOV9/QBtJFe2GG58GE4WHEZ0FagkB396jB5kJOy
G4JuZoMbDwn7cNMLxJfNxQg5Iyki6K39ecZmdTa9zP7WFTQlNUlrrxV9hXQ2N4fAncqrxf1sn+Tj
tYCOu89F11x7t7TuhvyWtXadaUsF83om9eyehPDao2vQ79AEEsqhytRXmmXtLgHlFbncRKM1rGwW
cHz+l9opAGaZ07MzocD4Gj4GBBQsanLod1693ixKFmlsy2uQftdB0VkMUC4s1vUQhonYTZOb7nWp
0ZTX97Wb1AF2UbPzJ3d8IjC+oA/RApZ3Y3lwKOy+tLZqz4vV0hXrTN219XLqh7tl5JK3Ir92Sf7Q
K/3scvE8GLPDSmwwXJijNznaNb+9UPV3i0uhRO0P4tgv9vLcTiO7Ju4Vkc9dpqbvkGat6kGlItgZ
of6bFUJ/JLoW6WYRCx+egk9Bq5O/1bSIuAgyyfCsC1Rsk//DdOs6rbV7ZaBIvgfPATgfDJDYhgIV
N+nyqMj96b62oU+k9gr0rJYd0bUkPMG5C0/mAoSpsbIpkkH1toxtASuF03jti2XPNlVtueN3j6po
9V1tVcXBD4Lxdjs0MPqjCdo98pO/FOVNHuV+vDSU7usl3Yjcey3bMdwj6qhTK/obbrIzGX4nqifE
QDmwDI+938jIyPR8385JAxvgBidwwgZ8WfjPKK0fxUyCIP3j4bM4isAo37XjFtdpWXRkqmTcOZy9
DzVb4V0xoeXaXlKf8rDwTlRJZvu8Kl5z1y8ZRC3z3Hv2zD/AALutLtyNj0aDwESUT2iShOhVy9H2
ZPJeJMvfeug+KRJJI4svOPa9PovRTM3YN7lCuQYMpxvWBCOLbz4kkqRx6Bd93HirvQGRZW8zvj13
ddmnm2JZUMTF/EoVNub8MC2pgE+tey1kRU+/ZbzBtzuSP71f+EXECAD3IHcDpibva7KHdOstHLCB
xSNOmWV6Cfmt7pnTrPuQjtIr7Q5F5M4s5YjfhLEcy+AvSxyLzmK/QSEqQiwggTouPfQ0Z/G+FHe6
Aw0M+EdCSf/8ODubGghinIaexavgfAU5kl7rqS5Kw9ts1pkfq6uzS1jL8cRQQxEB6ne2oURD4zxj
OZARlY8st+ZxaXPnCkOyuLNaOoLXlFqUNU27nZW1gGQbZT2QeyvisGY6JE6VbjwBfrWc3Ir0iAgo
49LvmkVpzEOWbtl4wWezeu+wyhC9XRjuP2mypudFwFni52+0LU/R6ht/GVZ8dJX2M5xHyjz0ON4V
fKsPucHfJnHY/7S9+4ZxIL01sayHlW7ySKzVNdDr8C74ybbspviFm7Y8G5Bht8WQfuLbWTaLi9d6
yvytlaT6RTa+/9ClvKBewWopJ9d7RDpY416s2KGmt0aiHuYaYpylxmwzkS3d5hZaeqCmahem1nC0
ob4/jqYc9n2R1S/hlDpbaFt2RNQFFCuFoHUkOy2+sJ71hylYnI+ESrlXow0SCnwbOKuIJAElOCXL
PGxBUc9EtQtStoRLN2KVUAJqRSvGq0KueZqmiVYVVlGwWW6N2VZx54iu/+5qr76wlQJL4/vyZWE7
thGdphA3qdnDZhI1E/HrDuac+VP0AYMOfTF/1kF2H6UVrIc5zf3YSZlIFVpjY7hRQwOhTbce1/Tf
odHvqZG8wLyB43Mz5Mwl20AVyADrmdBvQcKfQPVqs+t6JEOmonHrUgP64OVa/TGHbnqzTAaenCEX
bMAy7phPcA3MyAJFL7IHZsQEksjoR2OhkwOED9BS/mjtkhC3QRUEf0Pd9C/W6PyaXpgTyh/8/Ww7
eWRZnSRByBnZe411zbmObQaBegFpBsaXzTWHxC0d7mgVB8tpEe8NzLyO1DxvOdeRvlL5uJlgQXxg
e7LjbPJfg17YT47b2gfmLdw4ouj4vrccLIEnLzLvVoaBKocoJZ8z6ojPCITV6+Bho6iXoLxY4oQL
Km+jWu0LI3+HHUSXbONDPW4YewbusV2A0hpc5fAgFw8xo12yJ8xNipmJ3viNLdds7zAwfLYeX1mH
PnNAQzN0Kxf+GOaV4i7gOyfgf7m92cUNUwDoAswwVWMoVK3JfU0nrz6y/fq2C7u4rwBl4ikyfSQc
D4ZcXYb2o50wotyGrxZTk35wFqSwo7mB2fvarN5bW7YcMzOHCvzkHCnQqYvHvGn6iE5M9ZCtD8J7
pCA6HtCt5b/updZiz5buOfHD4XDzWiFfZfxMghLaHEV3BzZoOJXgb/YKN3cECgZ8tiNS/tPloyY2
T42dPCr0ATenWIMabjpcdAIoJAB2M+Ae0ymturdNgZDrPeSVfWVydMDfYle/swrahxBw5xuiyLOS
T3E/hHC17N3K1/s7ONLlwZmVww3tp3yKLL8MNtzuvgZL5id6poFAcwEPcy9o903nTWffK9ydCpHz
86TaSIPZqqjwEiieS5dqfzA1BSXyurFZ2AcwodXk3urZw0OypGscCgQUc+LPKzUExmAEOXCr88ZX
9r+s1878jRolT0MRlpd5gJEUFHyrTJC8kQrEcim8ZOVYN8196vrFcTUcML1da+8c6cmziXXyfUys
ddsU+fdA1tRsOU39ZXcz4m2ZaOVunJsPH8zJZUU/jYbAuPjL+lWzrNgEhYY+Kq3u31L3JMS16C5r
aISRpws8g/+W6jr0z0Csc76x/CGIKrTqJno9jhBPY04p0roLJc6uRBLN5Lp8zGJY73toFuV2agVQ
ZFBDV6UcVm6FXItXWhq8T8e0C5A1cFCBrKnSODFquDwIqUFqD+8LGGvDtS+T8LIdKCiIE6stoJVl
9RkSfHhOaMLZeEPxWQRTg3og5QEKM6espjWw2xoDbVhSmMY95bCcAO34aRsznk5zqVmghWKN0jbD
2iWCt8Ebk0suJ0hYKYvDTRpsWahEyexulT2CcBDecBvnBiN2suDv1A8OxhLjM2UxyVJfVD92OA/4
N8b+fvCHDzdR4mQ12VvRskYMZlh9jdMGkd03SayI7G8ok+wA4sBjxB7BBgWzFybP7GXFYLP12qHe
jMhUG1Cwy5aFesuqfAYzli6fOXgoELIT16uSC8zs9dWT4bGML8DDnmvg2t9tIt6bVdZ13GMC2DZO
8AsjqN11rei2oc0D63gwC52FF0wNzXF1y3KHq3N1Litlp3u/BGZcjizK89olpClc88lYsBACbAju
m1bQ/JYXzJyOeWVX8dKWleJnC8pt60z21QqaForoWg37KmNL7U1l8JP3wR9TmSFA0y50NxZ9J2+r
Y1wa27v0fe6r14bb6jsxlnJPLXe11d7IQlcw1Tg00B2kX1d8MZsCEJhTPjTiJkLUNrWAIM2gwyvb
0ibyi0FU2fsYJziLs0p/1qIf93ggMnxttaC9WxV0rafyIbAsfCjJms7MRKnNmsBbahtDrRm8ta2y
P/AcBo+2u1Tw79jUxDgiHGAEcCCsmq96MfGxmGzv1IaYdl2F5wuEDp4Q2voPc1Nb5yyR9bFfXXT5
tgOHIoph1xU+2l/PTmGGGEJVkbMy8oDeRFDv7yr7l65pVoI55A6HKs5vWAhMlxOb/KQdGljciTz1
GSdWVYwznpnQzu4azF5PTNDpMVcOU5Yt6V6isTR/wUPIcBpQ0U8aNnTyvRU6eM1tpMVrjlOYx9BO
9KNuM/9HVF77aC9jdVVzIF/5GdqL5bnSZWdueExoyzOXlThJ6P/3Fx8Xah8q/GcO5y+u9+onsNY1
pl642polDmP00++RbryEaQ6LBjgJLDmVs81Lj5X9NC9QzCZIYP46NP+KddDLPuNfjfYUW4RsjH28
0Hia7AU69TTt9Gg+qwDggius+VR71l3llXLvAmmNgKnqd4z36wMeSpxQHi7wxzBr/b1nDbg4lLY+
+CqFL+xS5zf86ANslILlDTLtWfGxjhO7dc9mKMbXobfZ3/GpP9KjjxLJJHnNoRX/q/uy/DDZ6AAB
ncGEd7wzkRQZ70gOKdchlMiiBPbxX9GjNoTG+OIkyKNBSF20VeAbGjPZMVE5/z/8YERtNitF3mGx
6kz+4Fb/5G5dRw0T3cFZnOfOyDwuv2094tmHmHziom2GG+oF1cZLqnutLTrbbTMv33jL2VAla+3F
9NNmF6709ta2jfHU4p9pt3U9zEc687myinF8nbrGA0CABrkxw+bVbMzwyMzF96ZAljNhNLtq7+ZY
9Ni79BDmM2/YNyJh2adD/0+YKeAfyNYTUKAOL0VB3Rp/62xbtt78bqWJjHnx8TKDg9iBBcmimqKR
Z/4ICQqdwbQxq/HeHql+2ODkdxSsBhwBeRXC2s1+6QrN2Mhqn5h+Qd9r1rH2TwkTkT1oabgvG34a
y+kDGvvgOZQV1jbZY0tdUjaCQaJ/83yErzt+41HmHoWOOWb6IbOA8LlZxj3fRzj1w/bQNsWPI9eX
qpihW90X3v2UiccAw8Ct2BUHcTgv7CoYDg6JaoLf0G6fc38Ghj6kwFWrm2/Lk159LWYnGCOczHyy
adc/gnS42WAt79WYR7EbuTnF3g39V8gQdasXy+PgV+2xb6aA/WLhMn/axucUjuow+kH1USxWg1HE
no76FccjGGZ+enXM+rXjU9A1N+FpbEA9+63ctljoN2s4/RvsYr2z5rr5KNlsuMtrUpJdpDk+xQgs
MWHiiUsiPDN87Sop/ymzK5/MMZC/wyKs5Og1Mjv6MniQZjI9a+2qs2uwGakM4BNU84R8XG4fkHK1
drMHK0+SH5N4iAIsNKXqpyNhV2szJrCVtlaLIygyUx1aFGWOYtz1qsR8iVunPThoohEtfBTYLtBx
2Zd2JrhOdt6Y3mzWNcVSRPWapDG/3eRoZF0KGzCZYie3eA5Xw/LOGg8qk5vN3FOqj0p9xChfW028
7a5zWYDaMFRZ0mYoEDRmGmKGRzkYbHxEt34YK1tFVxsOz4X3tcw8NIOd7SayH6zzcJLRsimZwvDN
Fhp7Y0+N6oY8Wx9N4CEOQ2h4eBryLtZphYHDBAL4ra2KxSNT45BZAOCrEhc7wo++LdWBOVUmQZtU
kmmxGVh492HustPjLRortFBJ16mygYYmUD/Y5EK2GRNzAm64amxZ/vfqZwBszRHSUQHZOLGScOsE
Eh1rHMo64jJDpOK21JAh5iE2BV3UpyrZt4a4JshdwAhbm2WzGm6XvhoMpFlKqbbT2t61evg16QOc
nsDP5Tt/lfmj0k557BXWAoXW6m7ofr4Ps36m4tcI5Wti2PpfxblOTsmx/0Dz/lsXnNktEEGDG3Jd
RKEEdxIm02ny/7CBxFNWdZRvmIZtsCCkAJHjvXqvO8++os6MHyQX8Azdlvs6sL+GgUv6Liu1hbo6
EJdKiGIdNUrbMVgblmJUwz12t91NbmsbVhG0aH8oKsBuHMnoy7is3D587EqbPUxvncti7m8qasuG
KOsAwQoDhbAtP4K1JEsQtN81KvcSB0nR8u5zTQGv3dsRrBWyI0GeFnc4K9WGbVqAGbAvHtpV/JNj
druuefMPK8q/7aIlrl//IRTwymUq8SHRWMaHyOymYUcMz00wk4qeB+TWUx7m6ODzLJo9RnfDPDhN
bn3LWbYnDObUVi5h9YgTxLtUY4D9XIc6ZcTBkvVWscrbYVjERQilxbizU9Y3gQYLRAICpAtaT5Sb
mCwvjRB5eM2SkPUQkDveOIF0beTqWWAkT+bws4NBusVZi2nSyx4Sbzx3tEYn9occjibpFXivFI1r
UMG/Rek9KU8/de5oblGbHh1tXGpyEG8S6Djr9S6N4OU6HH/5+LLY/fS3snuTwc591QNwntqv3uiF
TmG7JuOrN4dYs81ZbojzIZDL8Lq0zRPC8EsZoP66WD840vmUbtauex/oe7iHXEFYAO7qlgdTxYXb
6E/w9RX/eiU+kP2K16F6MNvyrUtuMvfiC0hd2rB8VvbQqgh3VFE3rv6xCjg2AsBem2oa/pV1hck4
ryMU8jUSHlurjugMr0yejFOEJ1FzQlFiF8BhluNOBL6LFuGkcqMHl6ZirqhR18HSFdn4ZU8V1bN9
EdwtQ3KrwQ6ZYVzY2YTEMP8suDAi8kWEvXrHPoxOg/KAVaCxtnNeUYO4aV1IYEHe/wOCVO3KgqtO
ubI5Llf/J+vAGddN9tm2NdLX0nI2l8a6ybGVR+MCNjbHl9JuAmbZHcTV6gd+T/VNsotll9Ws4cGt
sQfhvcRy6irGWj/x0RKE2/L9tmG8bZzRb58guFldxLWSHiMzyF+cAlLTxHG2sTAqJJusSafucBMT
i1imhon5MJitY5PXmi+BtNicqEWSBkjYeb9VXSKOqm1xysK8oxFEF0Hs0WYaFdjqiKOu7voIunv8
ATnsFjsjMN71Iv5UBS3OBN/qmF5P4i7+5P1OTjnCe7X1g5766Y3/CotcAaQzu1UnVAVdeciv/UuY
uy8mto9tKSlGr3N7iLuS3Rr38RSlxnxzUgrlDyXD5m5xg19YitmGKcjHzcsWP+4IlBwdb8XUVAZL
9dAvaFodRGD+R14aTzRR7Dw+l3cpZKIV9DHGTNvmnlZ07rVKa7feVIvZ3pVcpTaw3PAwoiptRchv
J52wq2X94DNqdq+L0MHVoEQ+ntKpOgMCtXfcc7ptM7EAYU7mq+S7aRh3MlS/xS1Y5qIBROHkG48j
mZi/hHvmy+C609mxe3WcR7+PXRnUf4S7ulujMgfmE3O88KY1UenywBHp0QeROd3dFIrumAVZcCyV
gl7t5nhx9NBEKXv5HWbb+gFjFPC0CR8ZuxeHStAVqVT9T0fEQHnNb98PMirTB058EGj+6AFYt7vP
wuz7U6fC4tqDhr2znSl/N7G140e6MUGLbIlDujbMnQQph3CmlpPrmT9rNxLucoKN2VDcCt3QOE5Y
5g5uYo87r8NomftOe1ALQUHLNvmWB/xAMnXsk64z8T2aFBAsXqbRNgYKPY38tSCOjtpbs2HJJL4D
usrH3ZwZZpSHloytyfqFs/ghFoyDZm4uX4Gl67MzY0GrODBPlOsWz6t52+eU83xhFS2GCEmNyEdf
vaxehmVdEAt2jQU1ROR/Whe8nMuNawMR0v3nwyjf1VylI4hNyxOSsx3NRGU3qOHWpqpIQpbVKQtp
s4dq2UZzkd1W7VPJl3/V6a5HuCCZwL1skEiefdJacTCH1tY0B1Y3/dLi8RTpzmvMTeUNO158vMqy
9c+Kirp/2rZJwM4jQ9KQGWuccQf/WxAfeQRs6W6bFFx5QdLgAkcWFqX7S7wKKF464DDnhhtybSgE
4bCplvHsk+Od2854bv3C2xYsuRiInBokjobY8y3GNn3jqoFXoCZpQR8vi2Lt6HdVufm+QQnEpYAh
Knvwu+Z99dG3axjE254gdTxOlviXiSe3KQ5SePralURc4ypBGW7DhHPCXtSpc4wcc6NpYBjhqk0G
rPxwdYfZtUH0QTZcsnfICgszCEaOqM5HoFsr0sYt7n02F2s5Ax9rdly2mbpzQXDJqD+JBBZbbfcv
ZW+8m8wCu7xfrAvRGvXK6ra/FyMWb/Cy+X6xCnkO8RzgbOiSn0ZVILeoO8KKJ9UPzOwptqEnbkZ2
DZ9Ns5oRtxlWLavyLjxebcwy57fslBdxZasOaeWu9hmgejP8nX1DZJhqYBj0fsIHsrWzszIS9wQF
Uu+rSej90Oc48gdMMH65zJGCggd8Hdr5cjdr13rqpQdtHiVWgmy1yzy2pZ3PEVKaB6jRV6C282zE
7l6SQyWe7VnOuXNxaCyVXA4rC/1nF5Y3ukFfssV0aNpHNbnQsMWKEUgtnknDomU5JKpNYc0OnqSx
XX2fEtk+MAuWLUsL0zAQ5EkK07sLKxDPQ2bmm8J2kgIw8frmrE7N+QK4ZYvDMnnNWJkSQGCjelAS
SGXfDCjwgSYd3nfLal6avFUfK5yzhAB6Q16lmlNQNi2kSwqpncfAUtNpnG33HlSneZVmBpFwwjA4
j02FWuasO6Apap/rpDgMVvjqD+Xwx7Za445tGVE59snbCstKNIxuuKvWovy7hlJdCsYsEm+ypP6p
d9Z+p3xhPaxuG+BJU17cDnmwKxneTlWbDhd+cDJrN+qgk1rePZyD8NqZ3rgNxUDZrrFAGIcdsWSp
fZnXcn2lLKA5rPA9Hy3HEFEY5MMjFrM6bm0W/0tvAfpkFI1a4co/5cSlY5S3K8PqmHssPMbG6vm+
ZyDdIl0PGQs5s9yXQQMxVq/mDuvbfGiCwAK14HFz6/W3zvv2Ia8r7wcjJHEzj4RzRSp15Uc252id
O2Of9n4aCW4NWzUb01bMVnW3wtmLJqeYig0BTOSbCUt8QTF9XC9WhgcvkdvBF8mrk4eK8ofJcN5M
ZVRHL2z7My5RHinOhT3LO5r/erOKs7m2HnkZQBPX+GKB7eakvhtqkKcqJPcwfvkJv+p+rfUBA2G5
s8wsfWc5akKMHNUL/He2yPRnwKwVBcOPMRkccKbxRkFDS2KblgYqWvElrzjQilp9WWnW/dUL+YZl
MccDylhx7pKqva+n+ccUIrnnClHxXPXDQ6i6DpF3rQ+haPXj2tbijHOJiN/gSjymHk55J6lxPyDw
TwFf91YVGCRwyDH9ULMRZmzAsiGxtvjxURc7agtw6a562yxUPFCfsBlWwLkL1tQ46XnbLCMl3apM
bpZFcnuAb+vihWXGgEi4fhTJ6L72Kbc0wB2EyKZBEE8Nwrj03OpgssXaoNh/iDK9NcipDG+xMNla
UM2+rVBWNt3ScM54LC0MLioEknGzE7Cd9y5Zz39cCtNN2Wh5MCsMMF5lJqcJs/Jm6JlurExzZxQF
Tjq28XE9Fs5+1ETKyXQ0D7dv2MbHOIKCBJSLMkFcL1ND2mZUXwvRHALW8l4KLHlyARmvyMpsmjb9
x5eI6L41fyzTnMVKSeeQ6vKVe9IQBabxDPl93lFiM10RX5rXRJjzfdgl5mWtM+xYDj5hL0iS+yYo
zHieNQ96mOpHxkc3pvq//+jaksW165QRx2YbqTT7rdag3hVgft5aTpStTQ33kUSMcUwkAERY3+lO
mS7BP9+vTuQNIWela2LfzjkOMG8OzD8Ms+yVHKPTm3lw8EXyoESAcTsKSSyxDxpGYu1Y01uSw92E
iacuEJUxPfECbStdZc92jn/dUTO0UuoW0s2KvLtZVfYnrLLmPDUKKnYu+dFJg7AJSHKHHcpgXcqi
ZdlCjwBXkIT4JVcEt3wmSOUcxrW2rgubqp3R1xDEp3wgITrefheJlXMbWQciPtPcOV+eNut7Hj6s
o2n6ixeY9WpG3MGXDppO1oAayrLB2fYOC1XlsnHRA5RdrzXgJLs193OqMFAHHUSaLtxPHQiQpFP9
wfUb9u123cHOvtFext4hUmpDtTWzBS8eSnVmNCJizPevocfVbSYFtLfX4akEecWSpHqeR/exHJN2
Z9IdsiefbH77gy24OmCQ4DXi9uh66m/FdfFOTMYfq9SglXt37jZ40tQuz63phI1a02Scf+MVgwlZ
mRiobWr8qBAzY7oul3O6us4uscP82prFZ1b2hKVdMv3+mH7j1q/ihHZPIlvFfGnqhuliCPOOowBe
vEcAf4vKBNhX2NU+W3t/lyylGmL35vD213COHLwODFUZb4ia000yD+ehXRZq5NUqccOXxWPK/v8P
BU2v7KtQsHuuUOcVQYE5G9O1S3IGvQV86gz3cxjUr9UP6TUTQfAoU3s+KkgOD9BsbhkbqSQnUpGz
Nc+XptkvbZtexozkExYO2TDMdlwvGWjak6zn9MEKMDXUrJWxY5Mnstvy10ztZc9GG1eCZeidmEi3
4p103zqoPIcU7/Uebw/WRJGYOKchLuqW/LZIVmYo7uh7w6aGsbfY4IYmfiXXSb418/rBnVp9TXtg
3TSDWBtj7ADddWtw73TqNj/Do/Dn+h2mqhMnIU6lYmnAQpspWWJrcV4UkytZ4trHSrMMsb3o+chw
ILaV23zmSUDbSWDwJE+8TI7V/2WapXhjtYOdn684ZPBaP9vTEPJWY9KsjAwH/9ARvdD9hDzM1cdz
2SGXkoR2NTgDpmSvp2SM1TqRydBsozaRlOcZudjONVUjCN/Fi4PNb9r1sHs/TJPdatjj28rqcNpI
cetdsRbugCqwyovTcu3RZVHDqYF2HDrzErn1+Kz9ujg4VNtEvjbMY08Q5mD7U3DRbojvxEWG1ohf
0GABbNtIjROg6uVcZTapdzC0L7Kt/vIxpo+lFjfFqMmfxkXOz141NnydaL+NAh++kUhhOpMlu7gz
+XOCShz43OIRV9Pste5yeoVWZWMhmdM4Ndnwu0IiV3PJaPbSQQ3ikPlN/Op7YNbkn8jK9itNT+d2
7mBPaZ+bX6vIxqfE+DgLM1RUVpDmK8Xh88ZfKvdgUv3BInVNqB0TFg4JhIdt0q0ZG2bDGaJbItaK
TId/smH17WecKtaTg/MAOxn/nTz7YnMQMlNXE3q65IpAbAIEWyMPa7UmkZ8DdZpbdnmGRATJJyf2
TApzV5Q5mrtU+lUaAimBvdkBQVidQkqCEcnprSQUW7UnKrUHzlljADZec8klj1lcQK+1xAt7L+Yf
CXyVF/4aIiW/2yXhuXQUEzdvEB0o7coAnhnsdMNScQ+QtJskEucNe+1pOZdTRyNQ1iR7i4EsXpaJ
Reac3EzMuGa3UuQd7SJJv3OdvtnnQe49a0eUz0uW4A/12/xmu3U2Xm8+OYlG/hm5svg2c36q7M8J
wNHDQiw+HtH/t5N0Ob8cN2YKkPavZodNsmQUBAlFYj0nc9q/WVgNNkOTemzSe4YAfG7Asg3cXOYw
qpNyjfzFDbg024Mj2JeM407VdEIbRAh+JwDf1wHYPeHgpf4OMiw4xcTISN8JXHeNql24PcYLxGxW
8XgK6kk4e5QBbsqKUCxhhRlpMJ+vtF9YJwOd/Vt2HuoU2qV6nCzszUZQ9JFVtn9ZNDi/02jxWUeb
2wk7Z5YOcKKuRuFc/ZLhOyT6vpEdQ7M1ptW3KAsHm9E8fNQjYwaeai7dOvih5HWEdiaduNIucYfA
U2zt+3m8pp2fnZuR/amF1WF2Jn2dGFpTvkFW8Yl3qmeQD7OHYemMxy4NqocyEN3VZp3FbpXdsGO5
wZnHW/BgLsKLjCKjQ4ruH8r0ecvjwGEoRI8bKeDS/jY17fU+9LhSZKvBtgdYUdG4fLvGDvMpwZ3R
ZuuXz79FgzE1MAY/9rruyzHM+mXqKEMy67b8Ljko1p3mlDo0fDC27soJZrhzcVnwWEWLaUFPzCnW
kR2wj7Jkpem0qr5jiKZ2RxucinSnEDq2frkBcV/zyttprBQlWco4eIGFLbKHp/Ukg5I5z2+JueOY
o0+IBNpxdPJgP/q6OqyT6PayWwecxP7yrWi0irH78aUg4cgxUKkNisHwRhsWYSDM5SgChOUx0dYH
C7npZR7qbG9qc72jdQyeGwC7Pel1igxMTmBt2ca9HbhTzBRmH7Qa0j91axlHRyINr838Z/IA/QxN
lf2riRDuPH/uYyvXbayBBcYemy4SOYkTW6vNF97lmlvZXBlcysQic/QWbuVW7+7LhTVjntn7mTqR
zeLgNJsSD/cosPTd6vT+YZa0fTXDJD5Uq1nR3T6zi1HWx8kx5CmY2YNvsll9FYYbfLmLQlJsRNsc
qS5QW8oS+VVggkySz2qkDqLtRL1DipAHPx+7raTgDaJ0k2N09Y0D1Ph8B7DG4LOa1DvnP9LOa0du
JAvTr7LYewI0QXebvqyyilKVqm8ImRa993z6/dgDbGexiCSkFgaNmVGDkeFPnPObQUHhRLV+1UKC
0jKRmcj3QD7wIwDZCmSAeizIFQIc5r+SbKDqWUnPnpyJu8mr8bmHgQNkFFB1WuImKRpduXEj6ngd
8MMnUJiIAlrGGyGGeo+GkXRnwJIktQ9LZqshB7GL4+5vqnSowsh4OWwD2YQ9UmUojkVRA5s1ssOb
WIdbHMMCM2zkI8gGoA8TfzVTCVZpxh2atjHXhD0qd1KU5696A2beABm2b1hOnzRiodsQOOO2NNAm
i8PQezApTd13rHqup7oDDNG89GmE1GibwYL09e/UiLRzWRY/Rp+ShYwZ5bHtjHpXeJpxtHkJ3qKc
pdxZ6lAduHnzYzxy7IVlat+gPNNBeBHBIYgq+42yHKLCQyhvEOOOebIjtoWcdbUNSlInLMAt/Ctj
jy6kBxYVRRbKMOF3kq4QOqwwfiBKZD1qsnVT4E267bPMmzCHpPatVDxFcW1+BuMoP9WQHiDPQebc
eLkvNkkw+GCqoUC1IbYUoSH94HoPBAQpjqQuHMUhdE3vPlZheaUj2VLO4QmSlYmDKievpMC8fUFq
cTu0qkTMKQV35PL8/SCZYCKTXP41+vaX0uD5aMQSW8pNdfvJbHr5oS778mDHAbJkbm98ItWGjSJc
n81oVukeuxgLS3ovvfeTXj95KngTD0xoCUjZpA77SCXSelU8BDB4l7R3qszqGLMx3/nhCC/JB9aX
yt4zkOrTiCXeJjIKana4khGLDTHpMAuur5TGxyiRwiNBwYD3kSRD+0HWwDflDmZaKt+Q8gVfGwf5
nWxyDm3tSShQ6wZEzGVgQjXJIahMzQFZGPNYaXHxlOQxTIa4ku9RDRm3gUKmwDaC7GRTwTiZcDO8
jUIgc0hUvTj0QfpSpZTLOWr9Gw1GqLkFRU70nMPR3fRWbe46ZPX2WloEryIdEC8jfQjGlxT+rSXp
2iuYJ/1QTfEEWN38WKukocmKibvRpNATlq19SHol3QZBC3K46/O7XiTZSxSYKUguq9jxcB4Ak5EG
j+L8sz306oFTAjIbhZdTHcnmUyBXxSFATeKly3MgybHlHhUQClQ9M+WbxKEKFLdBDgcZiQNGCKRN
e0qmO2sqDxmjrY2w0iPU/VOlAPBR2WSfLaRbkN5BA1JHaOULEEfgjbFffpGSHnoP5cJHBC8Y4jpP
ntCeAV4sIMRWY17tSDTmCJrgTMy1EN+7cT5+zgi97nU/OA/gbndh2vzNocIj2Ubx2BzQtHERYwMa
TXyrA//ZGISIiHyRb4Yt1kcuYl913N7kUB3v3YQETlmQn2QweXi7xfDYZjlcubTxUWgAC+bGbS4j
FBn9grmcsUpraxcbTQFQKYKgpjTKU+9130ar+asCoHvTjf7wUpMs31GRbQ+Dx8eCtLYJAXzjgYpa
dqzcVkcUD02JzEDZr5JUZEaiLAfYC3PMJmGxBRRvb6KIomKSG9lWq4wCrQRuHnDN1g9cT5P7woKT
gSYMFQV59B8ylVTxlkJC8pxbUXK0Wlvs3IEEUaeAVs5bLQRsySOm4zQjOgby02ZALImW9TtOTvO+
V3N/50X3Y/FUyUC1ERuS3/S80b8H6sT6MeMcejfxTtgH1YPidubWaKLhkI6ucbBku3wNu4r0gclr
GAtNmYSM398Xaar8YLuDIQ5jE5G8CKEwngAPcE65OVWv2lEG1Pdxaif3iUvhs+GuRDIul36UEtdn
VoD5T4H4HXFTNe+o6EV7tdeqH67f+D+lDPJsGLnBQSlQa/aKiaMbtVrG2olQ4NBIY7V58xLIJcUh
YjPUqNL+ZLZ9T5HcRTExzBv/C4Vgl+g7jp47tM+ebER0NrI81PBsOveQ6YXxyxDgbPhH+NKZmjjp
QCJuioY85TYiNyO2kd1CaaUmXZ1lvWtQ7NIr0iRFcsP5NH5RtVy6VSncH+Oi4VAhPFEawiTQMLwL
Q3OTjK78DYz9ayV7Tw0KNMgPkVOK7S959yXFD3VHcZvx7E3rDkF0gtx65GGKKBcrJct+hEof7yPW
EU6MJiJPJb5Mz/aYyTdq0iD3RKL2qAGN/awOFC1kU/HvyZNFfycaNWh0iFvURqacmtL0e7tGnIl3
RXYe+0QcJMRZD6bqI6NkRC8B5kPZtjqFGQp0Q9Db5Ggtcuvot+10DwGIU2LtyS1E4sZPHvxJ1IqU
MpWRvFYHVHNIQVgwFTYBtIiXoI2hMVkws8suAVMC2pMaAIC+XgvGrWqW2Z7zI9jXCFrRBHpcHW/U
3YApGotCKwe+7o4/3CwWLIMJ0ZEGxa1XeeGjrUooysj8fyg8iCd9HDUqsX22s0VtHy0UmbcGSPGt
DF2Duln2Qm5Z/ob8on4ywuxZLjgLyfUieoqzU761UJXYKL2NGmPUv1mdlT+Ac/Z/NIrfPihjxz6H
y5xsCsMmiICZDTWlSc4khIfXNuMooOSKf0tsfimKvtyUZv+mUAb66cauTFHJ5o2DGKy4S2r568CT
e6NrffAkUZY5jpC7KfFQsQCN6N7pfofuUhER6Lij3/D2ENAvJzE4Mk/5nQe+eBMYBFVo0u2byt2n
gfypUyf9uhqxApv05bY2z2guFF8yAYlg0lz07uw+ErcA+Vhow0DVU9aGhyLE4duVa+tRSUmNITcc
H73Ghl/emjZYIIrtlAKRBhvs8r4g43ymmBHAZk+/A+bx9oIH+dmADHnqW3hvIcVDAEVqcktGFfw2
Cddjq8GKc5vS+9QXxg+UdFIgzm12CLXOQhAI8fCBF9ojOphcK0GVcGbwMFf6zH02DMCSnokSKRAL
8kxUMZ20KCkb8bw59yZ460AhzaB1sCfqMLcey7bi0rTFFJQZPieZHJEoZNYGLLA5cBGAYrFLexSt
g1NgganilaZOUhXpqWE7ws7nwOpqG0u5wIX5WufVsz5A2eVUyR4kD5FIcIwSYHHsI3ifBtyfMOS9
KVxOi6L921Lb5kdiNN4hRpcUdd+y3/qS2x7JV6aO3A4e4nWiprJVgSjEp35javLgxBqUSRdsyV1t
NvYZvzfUsNSEBz2eCIFa1neVaaBTZovhpTILlYSiC3mSYBB1KeXNKhMAziYPYE2tdWhn2JjC/7WP
WDZmj1CPglNRAeFAhLfboTbaALXIg20XgyaWGvWL4krWyYpz5KBIT0JYacuH2o5lVJwVcZuDLD8Y
WmvfFMmYHyWQ/IixSOWJjUcIXaHDUodmsPPUxLqLQcXuiOU4jermaw6U8FSBl3kurBHx+AZp58Dq
uGligjlXoBlHvkk6wFNm45oV4fogW19cRX42Y73bhbhF34+m/lVtdSRxYq7XOqVMAeDSem7ssb6P
6gRcd81KKXSQ2rHUALODU7BpAR8cBxsfzrIAiUWple1C1pSYS9Lg3lN5ekCgE+B/pBk8wiygYY1l
naqhGjj+q+xOsWv5VmsKnmSu2mwgoKQnaEEyKPAmPKW6XnwjXiXKAZJqkMKIGw5DIdc30IRYwoH3
JoFa4umafBeiBMzv+sVJD6XggRWGxlrUjyceMM0n1ZdRkWuylNMiT+yNWedvCDiirNVKjQnwBgI4
6JBxm5UgP0jk8S43NYVTE6xRH5UQGKPY2kpg0Z81thmHoSJ2xgj/rxVlDRLXrV7Lsqye5Aotaq+w
oqM39Lik+kLfAdP9BgSAwiBc4fuMG2hv1B7SMXmFMlHtBVvgPOYpDls0ehubY39Q/2p6s7ivqOHD
zKL+Uymgmb2C5H4HSHjXKd23vo3ko+p61sFKRPM3CouQG+wQgIMt/4BlmBxK6OLPdmd/800LXFtJ
LYIS2k9Qvsqe0g3vU3LqJI9gqVl5BxRENLAXWoNkn5wddUGoprQgLUNfdw8mXKidQG10J3AqOZo2
CqIY+cKXoZqcnBpJ884qfIxnwXMREHndt4eCDPUti+pHUVOgyJOMd4PlcyW5rbzvVBlAaaXIG9OU
0l3vCtBjQwrDkjhu24++wSsqyvaNxx1Yu5SbEBT2UTgK+mMv+So6R2RgSN8MNcECBBMbfN0tcoqI
xZUlL3BfHvZWnP5SUXzewcKKv9cDeW7dbKRvBaKkBBtavQPc9FwQYT5SXRuBCbj9X4R9b8DMDLKs
9bBDor3flQ2Zoq4FtBCG2U86x+bO+m5DRi4+ZSFlKCv3q9s+FgLdg6J88jmATn4OzRfIH7UJKqtq
ujEjEDiowlHCUNFUjfTwUcfBc6cktoSQMA8ns7ebEY7Z4N4ACkCasjEHUMUkKuUxRC4H1TIwUgCZ
KrMcb227RZHBt6LX2gU1aakUHaqIS0KXO8aQ1NcW70aJZFtZIvdTQuIuujfkscklR7FJBV9GjAhG
Sd9nJ+ozEIGiAuipomHiEqcW1BJIFXKHXuKYJunR7g0AAW2t4VSC4C3rC4knCo138FA+hVHEyWKk
w6HSI5KoPjstttAbyMLGR7d6kCnfUEMLsoZwANw9XBcZ4LEpVfd6bRRUH8DcUC8QvDSaIYdt2Zq/
PLtpPaqlfT+996UHytvkMH1X32XdQAmxcIEsQ+pvkXYyhubWALfuERTqTV0iy+lx3m0Ni0CTKqny
CgLptbhH87oBAIAcYYXCycBDCxESFBbhk0pTsi9AvBFiag3d2ZCQbIGMCWjN02+r3COlAnLjp9H1
zS/PgIEpOu1GivO/LXKyR+A4uJcOFkooVLF/wTkQOyhmoINU9nnWN9AiJw62zFHMQY0OSeJ/JWT5
XEAC3mQlRUorFt2uMOToGMRKdEcOicR9RyS3qbiCt4LlcyoRrYSenej7wILJ0tgq8gaRUWKt7o8v
BjpPDv8uQky1L+2TJpD2ovGHDRwntGHzSv4pNYAxycgVPyNDC3g9RCqP1IKh0WR3yzRRoDY0i7s/
1fQ70wC7V8FqueFZ2kI3CKubCNX8HYI41h7jcfIkoWbumyzUb1UlCtAy7w9akSNqRoG06x7aVlJf
qGSLfSdUspKGadwKlwCTu6LbjIrm7XFaLh8khbdMOSbFnQKI7C+zDN7IP6aIx2mQrXQ+4pbElQis
kykmNw0SLQi2okS6MDN00JyeLmGo06Js08bUDyLLoM6jtW/FaKiOcHsUWAiH0qdCA2eWoZW4HXMX
zQiN5VcGA2iBoHyxqIcfTPeTDa+BUG9SWJNHoK5wP/y9zkv0nuwgEgo6st7xOBVL00b85REyfC1S
KmNjG8v3nZ/qZ1DoU8rXQ7Mmz60du9veA1vxNgAhS1LxOmVdSt+QsUB/m7qi3BmdQCnIbd7GZoJK
qtDq5WCcVI5h6td18Ca4EzdxS6aCjLo4st7JxolOoHICbA0hlPAI7xSwhGxui4leLkmEIqFsU20l
YibTItsPeuUmQGP68oW3sHJsh7DGiR2y3m2hKGyVEM1cVwn7k8rtBR5W6h9NstryqS/AIqOXGpn5
E9xDamkgqziMSJCpamltrDj2dkZuMW0JPJvA1pHx0dPkFVz5CxoNnDdtghdDgAWCYUfl32gOgHri
IVxBhjei3ZgM+jHFQGFjF2g9Dj5HudQP9a7mh27DQtKfR8CnQPOC8hWlO/Vo5XHnRL5ucKWw7CqV
aip1M7Q9wyo9ZGHS36kqqHYubgXQitZQViWNJYRZ7IMqzY5jrVk/srBGGtyiKuC5IKeu+5Us2sho
liVgCAuTP//3/1waJIGAw+4hQHYB8jQmysbr735e11QsCLGGtjQI6zOvokZ4gsf3kD2pSfzZG/Nt
pgx/XW/io7ELTeg2IbumGrqYG4OSZDOpUKN7qIz3g/UCac6IWlIU3spIffQmohMKNosMlSbjyPF+
pAK/HPUhsdOnPPxECkPk1PI5l5vgrYBzeL1Pk+HNewuZ923N/INKOE7BJOj8NPRvqffLhvduU/lW
SLnHCbCzOwBi11tcGkVLMxVFtTX+oU3r5MJ8UTTcXgWoqiewuxDQ6uyR0BiIxfVWpt8965eQTdPQ
2Mk2iOXJOueilUah1qsHUvoktFudux0xdp7Ep1g9Fd3P600pH214WAwXbc165MGTZcHTVtYV+xgC
QDM+CVGBY/wboPC2kcg0U9/oftq200dkWKuVzn7cWvwAy7Q1W1YVTsNpyC86i35nYgMhZGvdmgSV
6YoB1MKMvfv8bD3a1I9LbYgmvc973Ezk8Ch5t7mxYjH50ZrpfSdmK9GyLcWyOlopklvP343iphHf
rs/UWhMz96e6TdDDCmhCVQ/KXxONK9xdb2FhqLiOWN5CKBoFvVkLcU86D0BE+vQ9zv5qoUOmk4fN
SiOK+nFxwx1TyREq4IHRTXg/36GnD6KC3fYUfTM3lLrhbJ+t+JbXfiPdiuYR6IZvv1zv2cKhdNmm
PjPpAi6iJW1qpU8mgjiAZaPcBpeEX1LmuPZvWxDq79qaneWha6ujhlzdk0UmtoM/KoZiqwxf/6BH
1GQE2DKc+/TZgktHk3SszrZV7Zcq2QF5lNrJSwA8yvj9elPqwsrTOe9sQ2dt2Nwe72cMNLTZyTU9
Ip5GUu4pOmgH45eOGtv2cyE+65q7b5svvn6DfC7FWaoMAnrZJzt7IJQIXDIen+LhU9jfIKl9/ad9
ODtMVTZllpGqYSHHf97/sj4uaknybRXR4eprqX4BJv/rv7Uw/YKL06n+/y1gVJba5//49dnIksm1
YaLz+0sFwFG0k4gur/9+g9/37iqZjdD09xe/v3QN8tkyLZhUJjIkVDexfhet7enFVgC0qcZ0gPOu
eN9Kq0BAQjxWeybzAvRJT0+q24Jv01Bq7X5IKqBCr3pS+/gvhRpirxfOBCH1wviISi4aRohob3gG
Hq/3/ePqMGBzwnixuEpt1Z4d/VHm9oosY8nT2K+G8SVcMS9e+/ys02KM6qijZuSUxt5IDs3v3osm
gzldiAh2ELips3OkiIIctI9Olnc8Nf0x7FdWxsLP5/tY8AqEWdjUs9EJkKpvXQnLK1Lt6caw/uDn
qwYSdbhUk5G2pmvgYuGBT1VyU67MZwTeyrvMXzlll369UISAC6jKBJqznRMJLUTuqXefG+92OJT9
78+tqk8xiS4Mwck3u6SUPNPzUIo9x9AQsmXj/PbGB4uCITmwJY3DS5t9X/MFuDTJlJ4xJtp62edC
WjHwXhqfiwbE7MaDHa8MKU4Sz2gBhN4xzVYC4Wl8358rBnlzZDNQgzEMee6pDbQOUkideY7dwFWH
2YLV2R8sUDBIhkyswAlvTV28WEG5nIeoSIGwqbyfiLtCkL9+PHw8tBBY0QzWJgG9Ks8fXbpU19JA
Sc3hBEIFH7yehgii+vsL9V0rs32gSENZl5oWOEG6R9IQJtj1XixM9Lvvz65ABKvgPuCG4dTlTR3c
kBT+b9+fzQK/nOA5EIEzvJhogxYrZ/TCJHBd2BY8OGETqM8OUagSbj32Wuxk6Q4AenzHGw4p2Ot9
mI6y2WLlAqCOZgiVUuE85KyQQQIIQCNyg7kMOc70HvRVibN9uDJaC9uCHYFYimnKCgDt2bGUBE1u
AjWrnMR65CUKQkLYKzbd09Ew68y7JqYRvdgWBQ45nOpF5UQAWg/ILScQ64cC9dhRPttR41SVHnw2
BCwivFBJZ18fy6XmeR/IpCkUQ1jzYJAasQ8JRy2pyEHbKEdkrwzMdx5z1aw/hTmGJfIYhICAEEav
iLpXDOQXlrt92fys96kvj7KQlNI5IJceSV+vd25abfOxFfzhgW/LZGRmm0kven0AkFs6vfJSjk6B
cBUC2uhv2Fazl7yb660tLRaBHCjyMip5mX+e5hczaYGQAmxhlVixIP5BsbbQ/9byZGXCFha/LSxU
NrEeMSjqz64a3N5gp2V66cC181KxddunMYHU1+zJQ1/v0NLk6DpgB4utZmvzLBnIg6Kwur50YC09
l4Z32+nayr22NGY6hlIERWCOlfmYlWnQj1ZYor6M/sWza/vqOVJqidS6JK9ccUuLwcTGFr8t1oMs
ZgGYR+VEDrWsdoCeYp6mfQX4fuoMBJZq4ImxqXzq3XR/fQSVpSE0CaOJ+/45EGezBd2tAX5KowmA
AxL1xsGnKhj/GlX/4NF+27SvXdicO5gQrb1X8uCU2OJQ1Obz9V+yNNAXP+Qfy/iLxVkXXemTGq+d
GjE1o30aMiRTitfrjSwdJpeNzIa4aPIK+mdZOw12PtKnaLjVTcrnsM1lB0OSam1/L46uNu03m7eK
IqZOX3QKOQU9ygc6JYO6Keun0HVXrpq1FmbnE+ZUrSJQ0HVA1XkkzhGUwVP5+qj9M/bzY4rVD0QH
Z3uUN6Ytf9EN27TlTuhD5VTSGTxMBognUM528aZo6Um4J6TMNgiDrxwki5N10eq0Xy5adc0qSXGp
qxyIQpRSb1Lx4na38niDtcBWa+JNATRkpafTAvjQU10zCQw03dDmD3wXcLNdBX7tIBS8k5WbBNMI
94y9cYHxrn/TIioYSn8DkV7p6+I0XrQ7/f1FX71gQNPaC2jXF58olb66+GJc79viBjPI3MimxZKc
+5/7WV11Uu5Wjsb7xXhIfBCth+tNfEzumoZNJGKxTGRhIUP3vhtIVMCT4ERx6qSleGkjx/BkVGe1
uVdsc6tUvzLzu+J9ktovfv6Y+CvNLw0ifqyWogpuA30eDHnofIzImtbO0O9k+GLFygiufX+216xw
6KDv8H1AnqBWRLPyCFy6AC5//2ybgS+J4ghap9NgEw6NAAROITzUEk0FUcoJQOnHg+9II/W86xO3
1rPZVhM+MoOxRc+yceQQwY4xu7newjQ2843FxPDuIe9uGfNyEI7AbOckZ2UYsK9frIoQ5ylQfl5v
5WM/TFnmBWcKnejbnOeFqEna2hCKysF/FVV7+DS76w183ERTA8huy/+7pGcH+ohYBvjwlgZ6EBRH
FbEz4t4/aGNKaoGrI1wTUycvzgKcN/pI9b3K6ZCOj/axeuyUlVvj42zQDd7RBJ1kfez5vWR7vdui
CFc5mbWDWCF73Ib7KFqJnRZn46KV2X5JQA2XDcrsTiK+htonO9lfH6iPFwS9sDXOmv+N1Gwyml4j
fM51LojiK3VAopcj+CIQ8/dJdRqKR0tZC5eWpn+KzExLYfCs+RlKwSUZQS9UzgBOXtKQ06SU3a5M
zkoj9iyVorRaXw2xWTl+/mnUjzaidcrz9ZH7eNLwXGQBKKS0cJqa5+LcMCx6mCm1g6iOVO/1cttS
IA93nb8L8pVTbbk7/7Y1O1vk3vJRIkqIUOqjqVKqOoTWyq78+OR4351poVzsmDCU+xF6Ebcnjm9h
Df7PpJCEPIJaA7Au156kysco4V17xmyG+qBVPVjGteN7zy6nZSDdyjkaJ8qutk4mK1FCX7u/7ZWV
DbW0bS+mzZiFr6Fb9PwhnNSU+zbCfWYn7GPdrIzmWivq+9Fs9aYE4EkrRHt9+OaF9375zF10fQmu
LAtjFiqATQ8aG4Ucx0cRdRJA3GKte72JpfPncrimv79YFr1RwMIZWBYWrKpuU6krXVj7/tTFi++X
TV+PblXQhf61d6GFnP/g90/QBlU2yA3MpzvLRCYjoFY7XQF1Knscq59/0IAqTBJhFCbkecFCCuHR
d4VG9ih8RRk5f/mDz2uclFyYJq+H2RSXvRw2badUDpp6WrFVVw6xxeG/+Pz09xfDLyh7WmPP52VV
2pOJbJLD9d+/uBGA8VJL57b88CAHY6wNreKWjolkWDq+lOSeyDbsG/jB11taPMCmDL1NAkD98E5s
LLmQIOURVnSApgzvoBgoy5Qq0vh1A0o9Hk/XG1x40k0JQ7oFRkwlIpsdmVGNbFVoiNJpY/1mEN02
HFrs4o+aeRuZD13CiLbSBtLq9XYXh5TyBrnX6SnyT+n3Ys5MQJzIopLN6yLUj5ENEFjhJG+WvhJu
Lp0uU2mQJKxOLWu+sj1UXwc0m0haRrz0hbsPIvUm6sVKM0tLUDXVCYsBsOBDzUyy9AZEuVY7BgIh
CFZ3xzgY7T9YHJeNqO/XeQ47uJawl3EKkoINOFng/VXxlrWHvFwJPRYecARTFx2ab1mzgBkSmrSV
nn33M1IDYL4PkxmuJDuyeU/6p+Z/xzLike4uSFYuuOXxtIFyTRm9DzVC1EYA1FGbdvTJZqpqHmAm
vl1fgUtNIJqgypg/CELH2aGNHIMSaVXSOKT1NmdUd1dma2mFX35/+vuLFe7j0CIqwfdNzd/Gxgiz
7tFs8EM4Xu/H0goH7cYjgQDY+pDMxWneAhKO27ZQDSxa8YQfeZU23eF6M4vd0XmETEVPmwfc++7I
Q4XUqoS0Ce8I/HBx5NiqGK2Qo7vezkJEyjlEXcbkrkPjc7bw2q7XPA+1MicT+daAFj4qNx3+ysGj
iiXiWky6sAjQhuB9SKJaJYyfnX5S2HdhntQDnrI/622ZfrvemYVBU4DKqLrBxUEaadaZElx5q/tm
z8G9a7vDmNzUI1TolSH7J+32/k1NzZMHnK3COoYYNzsYUEwzY6kdGTOcPDTvSwjxNtWfpehJmI+q
d9Azf9LN3OShuc2GbAepc4t9vIH0odhpYG//oNdCTNlyIhZzXgLOhJwZRR0MTpMcAcyj/wY6OPzr
eiOLM3fRyHw9RqJVOjkcOKCSDcY2f/D4VrSL78/GFO2lEJeWdHBArHcIwCX49azs3MXVcdHEbHXA
U6h12DZ0IfxhoxR6jwR50K5Vm9cGavr7i3Mo7KVhLAxmw69OPfna6un6RKz1YnaOirpXvNqIGSgc
yGD/tg+jfW+b+//WyvQrLnoBrVkzwyAanEC/M3xpq2NNmti3Yq32sjxa7FZCBh1U+6w3mdq6g+xn
AzJFO8Xcqr8PHGOrin+/P+sHmAYFlh3LShkPvXYK45WnwsJt8O77U4B5MU5ujHCbqZSD442YpcKj
gkhxuD4Vi03o4EcMUh+A0mdDpFleEvsNWlTYxmj5vgs2hrK/3sTiLFw0MRslKBZ9gsfs4CTlo4H8
V/H8374/GyW/1CK4vHTBbrYmzrb69vr3l4YIHKtmgDXVuJJn35d7aoVtrY6ObjyH8o8hb2GUruA7
pm/MD319Ove5tXSqkrMxGmDVpX2Qyw6gVoxVHQ+LzTA8meZt0PYrU740H/rEPxCE7PRodlIpVe4n
2LPJPEvuKlnaVu2wcmcsvUN4IJrAnihCmpo6u4lL1F0yjzeK4wkk7tjlaaRg94UxEwTWT6i9oUFX
fW8C/XYM1wB1SzEH/YKkgLCN/gE8gYZzjRppqDh2NeHArfBW9W5jcbAhmrkrHV0aSujsRIY6AcEH
TGuC1uZIxlV1GiHvGrCKKKNeX3zTxM8XxmULs4VRjXWLQDQtdAh6PoaH/peX/MH6pqZv6hTGZNb5
bD10Q5pAyheKIyc7092idRd6Kw/EpXGyeJBSgqNIxZP4/UFmui7Ombo/Ohm6Nwnqq4iqXx+nxRZY
y5S7daGb8xWHR3Luj0k2OjWCmn4dbn5e//7SIUD1SSdxQBhEL973AFEnrYZzPDhYn+1R2XVDCVfY
Pximy0amTl6c97hAkq5AfNIZseLRNqr6Byfx5fdn01DHwxgWNp3QvCMM8V7fXR+kpcV6+f3ZYo0H
FZOJlPvK5nmkoCmIdUitJ/tcWzkul2abEgG5eh4VFnmu9wOlqS6mnVE7OFGIerVasbN/vysk58AN
KgplrQ+ZFGKs3kS0oCMNFR2UTH7QsIuJe30PNGXlebz0PIcDJIQGUwfUy3x3JImvocdVdE7vVulO
tntlk2VwV0VqoQytJsEW47Zqa0rolhYit5+aqi8+q0aKwRz5cNSk5L5dOdkWpvLdb5pN5aDj9S3V
/KYC3/o6+dlKz4X6aMkrb6qlm+JdO7PLNcBssJCVsnM0qH599CSHqFEGmz4/F9ZTK+27+otAtP76
Ov3IHjFNlVc2SViLovKHmrKukHstsc12Igy/TJuSYono7g4mYN4fTS/ejCHE2vQzhhellq+0vnDX
q5QByUBaPKgsc3aUSHbcYURpNo5ifwuxegF1B8U6ze5cfaVIsziJMDsozRJXEF683yYVOk2wHdLW
GdVfMcILEyYmR8cZ97jrA7qwHwFEyhMSlsuKJ//7hsK4GpGpa3ClKg9SsvHHlYNr4fQFYMv1ZIEY
/JgWMbVCwuKy75ymxGBEw/pbKbeltlbOXmpGZzUQPZB++RA6INWSZIUoeidIdkkAE/5Z0ZzrI7XW
xGxflWUQwR6iid5GumcrKbfmWgZhrYnZltJCFPT6kSY06TAEd1DtlLUlvDTfFORZVCR8NWoM7+cb
teEMjbCqdxCjkdEt214fpJXP/3NoXNyDvmqmuazx+e7FEo91tPKsmn1emyJDAOfc41QwoOPOfn1j
57qV4POKUAXmsJvo7bd+/fzz80pvi5z54Kt8nlwVYLd9bf36gwa4MGSKvGRT57vNq4IqtLpmOCee
9AIvB59WD+mo641Mg3AReP6vF/82os2qoXWLBYbdFQMJYxrI5Ow5jfQvOM/+7P10a8jyG7iccJNa
/fF6w7Pl+7+GDTh9FpA01Zgfj2WJLhpev1gNVV9RpDPqo7ZWWZ6dix+amBbIxfoSlWH0bZWMZ6zG
xbdS2SflqdJXrvXFVWZAlxacJ1Pg9r4RNB9UrUL0+KyN6GFv07VxWu7Ev99X33/fHSQ51718xCH0
0Np4cx+6+qT2Kyf78mz828r8CqmtoUlbWtGKvYyh0FdUaP5gvi0klWTBA1udI4szY6gxgFeHc1TL
gHssJKDV6lEp14ggiz35t505exPfyAoBqmE467380qv1o5fDU9b9auV0WW4H3DK34QKs0k0r9BiQ
aznr2UPabvvqjL3t9SFbXFrWv01MT+CL9Wt7JYYbMU144CUrtOf1NdLb4uKCNW4JHu9kfmeLV2pR
ka5IeJ8jtKZTtLugAu2wvesQPP79vnAQU2ZTddnmQHvfl4j3GjppBFqRvsFqol75/NJsXH5+dhnG
FuCxpOXzKOjs1L9bBKPF7noPlsYKgDeHFTi4qS7+vgdDJcFuCTP5jK91kG+9m7HfIjR5vZGlKSdk
nZKNGFNQHXjfiInkaogG9ni2xmE3yKBhQkv/cr2NxY4guUAug7LQhzqdhd9kgG+lfLYQ8LZDhMeQ
0AhsVKLCw/WWlnpDjR+0HbQ4mwfA+94I8r+qTir7bJZWe1Swm995IFBXzq6lVgT1aKFiV0bRZraI
ZVPSDSmQOSGrg4Qm2cqULA0Xc6HosmFNTI/ZvBuJh3T9qI9nhGU2qldsY3PSvjkZ9UoYP31ofhXz
OgQ7CKXkI9ddrVIdLKfbn1EgBJj4LW0wlUlWcg8rjcyPxxI3Oq1BA+ecZhRIitdWYCG+hmtfbAT6
FD4uysQ3n+3GyB7TllClZ0ZwhpZ+0dYGpM3vL66Je0PqkUwT9Mv3i0vVDDO0La0/W7Dob1HAVY/A
E35db2T6pR/m5KKR2Qp2C5OSuqH05zCwiI4+pR4qR9obM2Nnf9KUrZgC6ANB93wZdwKXpdHshnPY
IyCryuUdxl5PbTY+gPX4UiprqY/FbQMY1pwSqCy72VGTx6XAMFQMZ1lHTZuCba6tHMqLO+ffFsxZ
bBmRX6tshRZs8xhiShY/eNbJXQvA5iyYf8I8gVYNaEgCGCL99wvBbdM8R5drOKeYrxJZPHQUOeK4
evWwOsZvNshQHDDKN1SwUHSmVI5bWY8qFTJnCIntkHNrVmKdqcX5quF9CeFtAmbBP3r/i9oMKS+p
CYZznpTfEyV40JHN3UomhmB1DqvQTuT2SA30+/XFujSjl83OFuvg5R3JNH84lzpC3YW/L4bn6y0s
jjWYI439Ru9Yqe97ZqK3bKNh2tMzt9ukNUUSdJyTA3G2MZn5VXdSG9iP2C4jBooC2KZPpWSP2V1x
U6DwdPTUrEAjU4Qrj7GlE0dX/iFhq9xsczIZ3p8ZLp+MeNjd+V9R75f/H2lntuO20bXrKyLAeTil
1FJPbjVtt4ecEEnscJ5nXv1+6O/HjlQiRLQDBDlpmEtVtWrVGt83vLu99FUJ6tLXQt+JoolJlihM
ezuiEPCqALqd2LXrS28FBMK3paxdGQJuw1wGJsGqEDQHWM9U7x3McwqeZD63j/CNN4wegd733wQJ
uhJAv9n2MYIonb5KcrG30uo0ZiPc6Y7+9bastevAKCFeMqg99HwLSsPcxYyp1rigEgzJw3RXOBIc
Z+DfwGLopgNY03K00WqwtpHLOWl4H455NcUbVHDz2fU8v6b+qdA9m6anId4xP397aWKK8ZfxOZMj
vqeyM8VqPeGwJWO+LyIFQqwGCGQJ3OMvFgPKxWsLdqUTPwIS90Df7P62/LWtPRcv+D7ZBCCipOL7
5Mq+mZiw/Vo0j4qxhxhNtu5vy1ozLzyFbCbPumKIXT5RMsLp0qnEiDWIlKUOzSrMoRsburogxV4K
sQy7qmLSBt5fi2FNzo2wqz9qkjQ/A9bnQ/YG908PiuVdrA/JpyYLp9/Zyl9tPxQbzKtZZS3NA8Ap
2Epo02qVxqJQdmf1cwRznWO+KtaG17riWeDkk6ylQRUnRnzuazsCZxOax1dD8ojrs4mGwCf21ZQ3
bvqK4cInxgkDQomqmfgK6605QkUQy6+xBAFT/UOCszT88m7VsJnjAHmB0RpN1pfbeBapNjLsWpPV
ya/F/NmfD8bw8Bvfp6N08fIJIu1ljWffL4sgUyDKU14biLImt9rqflpRbb797/eF3y8vnBqdliqv
0M/tEsCoq3emUhc7YRNrcQLW0mEgusQyqY8MXAH5VYaEhkEK550tQ78EKGTOGZ0CvubK4JV2M2RL
G8krVOcxzQXSuKFHiz8oODWo6vJp3n79qveSrE3a+HqvvuppYu07J3vw4X6Shg5qZuO+NtpkVw/O
7FZJ8u326a/YcsbeVRDuwNGTr0DAujyRc6nlqoCNPww784vk3PX5hmuzLsSEKwd0CZqBl/t6pmJQ
nSkxhGsylMuQYaTT9ND5gKNCjvNmatmGg7gqbEGXABwSeARRG/QBuH0ZeILXrjE/dl38KQhkkEOz
+ASY7MbCViwq/bj/ylr+frYwqYlBEB4Twv3+jxRMpdozo70avXXOlww29NtHtWZsNBJJtLc4vLti
/VyzctuqLWl+7eHXIBfkUk13e3DRb4tZu686lTWavajhMN9/uSY18XXLnxuePcjqHKfZ5e/P6pJP
cJb5OnOxZ4LBqQPdyOXSJHUskTx8isetltn1FfwrQLA4GnDijtVq86teHczhsf15e4PWzmFp9gLy
jSEa5jYvN2isB6udfGV+jb9Dz2trr37zO0dA/UxBh8EuEfPejjWEVE87MlXZjzJ3DVApbi/h+oGk
DwNMJZDk6Fi5svmKyjg3FMTWCdzyfR48Bs63aIK0JRz3Y/x6W9b1aSw9H3T9kpxe5k+Fy1/AIGQo
DB2cCuUxeor8d2vT5eeFKxgNELbD7mqe8md7ISLeOIpfUcGlaV7m3UmwMb9Ng5/4851yMlOlb41T
AZB3rUARdeoCULWrB8V4KFWZMdEfCryauvQEztZeGT/f3r5rbbuUL6zPmaYiDazBOEnOG2Nbuzp6
7DJlQx9WhSwoHmRg6aEQ8z29M+QVKGrGSYk+QgoDT7SbWN7thfwa/hN30tIYLmBiCE/jamprZuom
xgU+kZavDnWf0ck4BprxKeyi+Cu7rO2yIvtIUbT90pWqhiNaRiEjg5D7zWnZP2qt0zzBV1W/DDGp
cHf24+hrJ3X2sdXH7kmPwuAV/Ojsga7/7GgEdXIstVy9g35Li3ZjpLb3uCLNtDfyaRlChCo8INHg
Nk05PEx9m/7ZV1HgUXSCQz62la/JPEpfW7Afntt2HCCNq+cUytM0hDGLBuuc1oOdlU0QZiWdkh95
dHq4jObyJYYb6jgUuvY2xs6ntmj/gYRQdSUYy2NwriPoU0l/hQ/1NAXfi8men8B/7x5gWoRMe6HQ
/GeUe7gK1Una3z6FtZNeXmGibVKIV++9lcfMzmUGJ12d0vBgRfd1f3dbxNqFPxMhhm1a49c5/HTG
yTl04NRugRms2S4yknT5GADyXjkTtPVI6tgF5kmWhwOUp3P1k4kFV/cfA3mrC3N9Kf/KEi7fWLV6
GtTImnr7GMg/6cvbsC8rEsCYWYaxNJ5cRtwuHxOlCHKt4tU/KUwt3cFadPssrp0hPGIs/CIC10Gc
hLCCkixhoNgnZfzUEf5UBq0M8z20qbflrC1DA17AAXMeUynmCeHehFJD6e1TJP/RP+X2t9ufX1sG
6/gFYsjkmpiCIqtPb2LgmCdFa2xvtGflS2xU0uc51YYXo5fTjeY4VWXbL23VAr1LipurAiSaGCr7
XRf0MOLkJ2OqKm8opwfFDtX5jt6TeUfCVHa58N9tuUzuhjlpXixoPd04p+XYb2GFkqF5e2zsxmEC
BaaWO9tMq8NU6zmbb1s7rVSTPw2L1r6pteFKkYru8+0Nu77mizWn1ZIOh6W4IiSgg1RpeymbsxPg
8DKD2FQm3PrdNRV6kzHo5BLwFK/Ab0L8bD1kLvNkydVu9oF+gtUGguXbK7nWrEUKeRh8oRVXJa/D
Qo3hzgQbBZqbcDfM7zeJSMBbpF4HROYVNgtkbtOoy3ly0jIarKHBKeXOHcZ/3r8OoNoIgoCjI2AV
vcZiMqjZFelpgr3Cm6KNbbqOIHUuyL+fX7bxLBKJlXYIB4PP+8b3ObqT2ue7wfeqFsqNo/JOVBTu
hW7ShgygK1i/lO8El44iClwgI9ql5ukHCzL2YtiA/Lo+dUNmkoIIjnY1Co+CWQT92IKxqWhOpbpv
pGNRbNjFxXBf3m++T/jh0HC3glcR6XIYOVrcnBS1iT/0sh1+liX4UxMD6g9mK4cHGIgtdwyHdMPV
Wl0ZGkC2m1HLK4SJUC/VJm2r5tT+6FM3fnuvli3r+vfry7rP1ECekiaR47o5VVDrme1D/xu5EMog
QPLhPtC5xv8vJThJWlVQzTen0ZUgtYxhm3v/EjBZnAqZQtYiXBQtUPRc0Tn6qX6R/GcZTo8NAUsE
Kxy+apIGpUvRBj9RrDornRomgR2opxZZd0E+GDsftkF5J6eZ5dwHML9/JsYDT9EBpq+UiDBgsOsr
Im5/iiCOGg3pz8J3oASS/ZoJQuMNjVGgEgl6GY51sztIlE+9pFdtSCpC+1A5KZxx6gRNaAoN8Kgx
njK0xovtG9J9HOYhUN1DMb+Njgkhh1KowX0T5HG57waYz+FJnp8GtRreMmg/4DaP4OvOG1Brdw3c
sowvltZGVHX94NLWp/OYk+InByDWSvJ4qoK+dfSTofXTvsVFeVEpAR25KBDkjl21xbSwci1I3gHY
SW5aXZpHL9VqdiJprsizntR0DxDtHjbAd7so/HMexSXy0IGxFRQ3wd0PgrnST2WoecrUfpylfMOZ
E/FPlkgai0WCnWkw+tVEd6ufTQiOWkM74f9SfZH18e8iy43jADvsbokin4xkiO7DsFK/J3oCNas/
+HvK+dXGL1kWI6i4RfGZpCjLot9FeP99qOG02te0k24c5vJxmmljPWxco1URBHL4GQQS4iMwR4qj
p42pnQh1CoB7t+bFV8o/lANpPFmAH5e+ZWENVTpMdalY/Sn0/eZQa371pkEXmEIDViYftSRUP8+l
+Td0k8Whh3D4GJZ9+xKbWSa5heP3D7fXu3a4Sy6GFAC1UPRIUCC5taShqaThFOtJty87Ob3LbVBD
3boYbUI5bqLSVsxnKXn2CpiA5A5tY0CCg3O4YcKuYyB4GxQsMK7wErILWxMmOhy4gaGcJthsWxAU
nW5fBHeNs9fl918bRGHqma0DhlssDzS1TgsmXYcnzXxITU8ZNpairDzFDGrTmU5KjXq+KCDO2iIs
81o51XKSPUI5CS9S1/eeb7bKXW+m2uSOk+4TfYdJet/0g/kYTzbFwCKAD1OajGdjdtpDHSsatfGp
viuMMPgcmFZ0KKt2mjd+78rNutCCxXKevbBGEmRqBfHqaa4fJOcQaM+a/f4t52BtjcQ8zBxX9B/x
1ITTUCNiyl80KMuk/q/bqrxi3c8FiGWrhPyIgsM7noxPjk8a+R4GcmfYcLFWLPqFEMGFU0EAGcYE
IZIDBb0bv3MgfVHFi++rlwdhTtwuNcnHky3/kUVwu4Kt/vH2Pi3XSLCiznIOKlMuKKboioQgYjsM
1bcnYKsH3YUqNBtc2t7zH5XpBH+bTRS4denMu9Eq1Nnlgdxyhq61jVmQpWAK+RAQH+KUgDYPYRi1
WncaB7XbLUyRSm29+LRkvFutLwSJzSfTPM9GAnfoSVL2Srmf0sNobrxJ10ZrQZCnKQomgqUHQ4ga
DD0b9cFO2hNuYw9rTraj7brVvW4L3mrFUl9KErzgcpjbYtai9uSoX5QZnrmnZnxT84MRHu2kgRLw
GLWPKWSNt9XlWuMvxQpWWZrMLgPyG/RtzZgfstA0Hqes6zbeoRUpFOqII6lrM0Yplk9keJyBeiBL
69NeOMdfgUC+vYxr62BeCBAsXBbU41ynTXeaEqnaJaXUg8KQZ29SlgyHxNf6w21517dsSTzLCuV6
5rlMsdph25KSgEbEgt78NyXb2dMx2en5TsuP9dag4MrmqXT+khBRHCo34mMTjTV+ppWo8PA+x9Ux
dN6/dyQrNJ5m/ASbhMWlUSqHJCssvVRPQ/Mcx4df2K6H6a/bG7a6CAubwJYxkibmDFUCVSCcQvUU
qnsc8W7L89r6vnq5iKguh6Yxl/gIwAH9q278efv3rxgCNunf3y9sUtsrcZ6BHX8a0kh+Heq2+aDQ
xZy7ndxrlTuEavSSK3K1kVNYsaWkLNSld9B2rvu/Fz7SOcezO03yfRU/Zere2qp1bYgQH9YmkIvG
MH3lBDmmDC2p6ipbGItbIoRndWqyNncyRGjjU/JHHz/UWyRCKxLopABsjSqtgv8tHA9Ev1KhVfl8
SuRG3+dp8gDLQOqaRv12Ww9WBS1grpRSobUSs7qJmkpOnEzzya7LB+BDn/oA+ugYfLINw7yicORk
KRYsA/TLrblU6M4gmIbtlBVFEJTObw3NB2qUf9DD0h23iJ6u/VkcZYDPSLeTGr0KvUI/bIZCc4pX
M47dQPvH8L2x/WZ2D1Hh76zN9prrTbwQJ1Zb+i6ai6xCXDf/YaYPBejw9Ni896AuZQg6N0/5mBqq
VNBk+CEF2Hz4FGpfb4u4tjmXIgSbM44GWZDQL14l42GwIRIe//pvAgQdiE2lalUlLF+nPj427cGX
842H+frdxPCTMqEGQrP0lTrPam/GelZEr9Y4yLDwhPdBoA1uUFoHX0/f72xcShN8HL31x6avq+g1
Moc7y45fQmMz17eiynC5LYjL5BCWZNzlvYHiIIqCyApf4XIv7Ne+8Yx411FFarwpeLcxAORkSSaD
pc9MtwgR0+VN01WhFb0COOnCaVyDG2u907Qts9VLMgsmKTwneq0FRa4leXYcPyo9qfkmjUyrFx9b
KITfpWlXQkRVrkOb+CouPae9q5g2eOdo79X3BU0OpbkebINFmFq8N/qPSW1urECwKf+TgBITfQJW
T07r8tyjLOuzLLBhAp3d6XvZuMnGZVwXwDiBxfzwdWAFIXU6Zf1ceF1vPgNV/Uiu/7ny80+3T0LQ
3/9bx79iFqNzFqsnPXlsIlAoRzU6pfojzNW7kXajKXjRle9R+P22OMGG/U8ciapl8ot+bFM4+JwE
RyErrGqIYHSnLqI2v7OgMwnC0fuFIVdNI8MdnNv3DsiainlqgpL481UHtTHKvt1e0eo5LXh9pDwo
I4u9YE1gxIFsloU3qyApqfM/4O//qvVtmE7hgf6/nftXjnAvo7EqSqPqCs9SC+ZLsKR3SgNbZz52
mttbrfQxm4dso8i7vjiiAUOGAh3orkvtMCAQ7gMT7RgAK6+OHQ0EW8QFWyIEIx1VhVJKLSJIb7vm
Y/A5Ln/rrsKhQtOoQ8AhRjTGCLljW0uFFxsf8/6nU71E5d1tLVg9nTMRQkBYUkeWujKEpryYd4nh
Ra3smuaPMPmhbGE1rYlacoCkO6AUvEoG5rBk6mkNJ20XOju1SD/4WbEnGdu46ax/VTLjne70L80j
Y0+1n+4LCqiC5mm5JKf6ZEHfWih3URjdxUzrNom9u72Fa4pwLkYwDQTUgxJarEtSf8Tw2mvV34a6
MZaxundnSxGMwwIoUdU63LoSDmCjlnsj9aK+cls5uDPnj7cXJDg7V/smmFYpACkqSFmQw9no9RcD
lOReLe4YcL4taM2oErDZ2EtzgTQQfBBZzQy8kwC25dx4krTgWQvDDRFrh7MMRRCRUnK8guO2AnOK
cXMgQnYKV5tOM5AQzkaSY20Z5zKE/aqVQSJzYuReNu5LMPjfmSj8dR7n31/WePbUGZOp56HC96WI
MaO52Tt97zZbsM5rpw66C5ENzaPkOAQV60l8VAA/ZJ4yqkdJP9Vtudeyv4t3omz9bzXGMhmMXQZC
WlhN40eRolpJ5vkQcxoP/lYSf3UdDNtQeGCEFrt5uVtaNjRO1JiZJ8/HNoUWISzcOj3+uK26a+7H
0llCrQZUNfpHL6Xo4RiMVlkUnjTnu7C8J0LTqseeuUhLg6Gg2XI8f2VQz/LVv7YNNYZJk853OEGF
4yk0C0IJMy28MTbmJ2a3510s1dpeHhXpGNuVfm/2/ZsvV8VdqRrTXaCZ8V0/4NHXRdG5SsUQ56Rp
tatGUkH2wikefZhT97e3Ze26UU2iNYmJE9Jwgsm1enMYpoXFWs2/JGrpzuY3tfuNt/1chmBvza6U
JUWGlVtWPak61UbhSlu4n6vHe7YOYbdnZ8qDDKYGr3HKR0sdPlra/Fao2mNF4Z6CVwVxSLIx2bS1
d4IZyRS1Twebvau/ZdZLne376nckAApHjAQKOG2DgtIq6mwp5BM80gq7qn8I+7/yaQsabXUZZ0KE
ZYyZPVtL3dZjvninSxF9iTXMgZ9/Q9Hw7qCWXVp9xClsi4ZEM+tNDqh4Cof5OKtQbRHS3Jay9uzi
fC3dElBS0BN1uWFxWWndMFn4eH2xn6PPfnHMnBpIss9h+uO2qGVbxPt9Lmoxa2dGPla59WaHrzeO
X4b+Rdv4/NqpYNodJqsB7CNZdvl5KzdSi/x+4bVB+hzY6kEZggcptN83EPDLSoHZxmg8OGTX1KyW
X0Wl2c/cTR3a10KWXiXb/uv2Tq0dytKVuASwK7mYEjpyRZqTwsN6Ze3BCQ9yeNTK3bCFzLuyZ1QT
OHfmDMEX+FWKOjuSmv5dX9KsxEvav9P4rlIOibVxLIuHI5w6DV04QCbJRP4TnhGniCVaEgAvN8t/
Bv8eNJadw7DtkD9EZbhXnFM1bdiAlefxQqIQtiSQehsJSoCejW6ifaiC0AXgFMiqrQbrte1bCAWZ
eyMlf2VtwgjG+ShxEq8F826MD3VUuZm94d+tLkeneWHx8UkfCTdUAx1ytiDR9NTgm5GVx8S8j5t2
rxTD3W2tW10NyC8kzCjMMMt7eYG6usr7okMZdOmrZc6uYn9rqw0vf1UG9F4QlMDkd0VvEKhmGcwh
Z5OrLq2wWniSh5+3l7G2X0vAb4JwzDilWPY2iyqy7VpPSZsYOwq2rqzAG5jgJm1VsswVi0aHHykm
WleZoRXp16W47ee6q1PP0aPmtTK7P6rMz4udocVZ7PqZ9Orn/ilKo4PkxYF+kFLjUOAA7fywlO7b
Wcm+WYqc3Dnt3DBYGpvEp3P+LaNP736Y1eSfVAurgzOrzofErLXHvg+moz1L9Z0BP9rekpgJkQ1j
9PyGQat6GMZjIsH3hSL1Xp3Gw4d+kKJ9LQ/qjyJtpSezVOCgnRvN+VsuO33cqbnd7bWuY+50roZ/
Wj2u6e+ehp/1LEdvQWbEfwdF4dwXfqQ8GkUm7e0u7Y8QMLzFfd67nTpZ9xFpD9r8Qv1Ag1+766Vw
Jvqld1vx9eQemI38Z6fltPWacQXZhJkcYHqUjrePfcVmcgmpzIEkANqlmO0FQShvnERNvGn6HPc7
aN7zJN54LFdVi7tuEMgR0Imq1dA6lcIiyn2vjrLkvjDMX24Bb63qFAsgTwYOEwWsy1tYzKmlwXmW
eFnZ3L3Ieb1xy6/XwHA5+wtw4NKgLNbHTLOScr3hlvtT8XM2lLu2Tr8OofKcAVZ4+0iul0L7M4Qc
OgyzILqIpOxGMfZRXyaIOvrdgyRtpN3EFjueYr4PYjp4QksfrHgcRaHMVap0bFUXFW4TNnhiFXQp
NRw689A+BsX4NNbyH5NvP6fJfFS14pscJxs/Y21DqZcAggncP6VZISCQE/g3MgvFo9nQG+EsZ/ap
cY2iuYdGaHd7R6+d9mXF/8oSfBxjLHzNiLTE6+b6UCjt3oQ2d24BCPho1/aHeOtJWD1BskvUU5dC
p/h4D11t6QQj7HDvH8oAejrV3Li3qyLIYKGVQIni9Vzqu5LUTmuTzfQSGXMU/GRsbmPTViUAb0BM
SY3makipD6U8agct9mbgGh7r6d3vM2VSlQl0cgpwiokdLYFUq4XRj7GXhd0pTSHTjhPfjaz4c21b
G87nmq4x4bjApgG1cQU3P8iqkziVH3vxHA8PWa2Ph9pqxn1vgTESAqPj3da36+eatZHEWIAZWZoY
TgGw7TvOEKPb6jGxwTsnFXe4LWLtdBiqXNIxBDlXlTOzq8y4sApEjIF1CCy1vOtUf9iIqK9fBxaC
nwlpGBV0AvdLLQN2SU8i4AK8dJmozL4Y1V/2fFCoPQXmVgPXqiyoRGkWQzGoQ13KatrabI02TMhp
Z/1nk7zmziDappam+f5Rnhzro9rr8e8c1ZlUwTTQVJErfsZRteF4v3gQO1PrlB2jPO9stvtldolL
aBFgbURCi9KcBQ1BOiVJEweJZxTfc8CF4+Gjam508K8oHuoGE4bOeaGCQhw/jLY21aETeRFx3Nzv
nZym+q3KwIrqXQhZ/n6+EHugBhkjJPtTt6t9TOLjtm6vrmJBHrOpQzOtI+yUPEH0WHZV7JVDtW9b
+Ws5pR/UoNsIeNbWYVHtXIip4D4Q4YBpwu2aKFVZxxe1eZOiT7dXsfp5yLuWITNSpKYQT9lq3+JU
83lfSnbmvZo4G37C2kO+oNuRL9UXQlnRJxmnrJlVeYw8quvTc6pKn5ixyA41/ueuqnDfrbH4q5YM
44PZDz1I6W3+aBep+Vz2C376byzXAJOKmVOCbzENmUsTCP+jHnmjKu37sf8A8uLbbRErz7iyBEAM
i4CZfnWDaI9WqklC8VLti2mGe0YtjmHzXMXOXqErrnwn5vhyY5HH8837p1MXF25TWJppn1sZz4Zf
f8yM+sWpIPwbgm+3l7XyOi2YgctQBXWI62qUP05dW2qRV/v1PcNEf4SF/+DMoxd1+vfbotZuFuO6
LAUDRrlNWJHdRLlRRHbkWdXekumEeBneCWPxv007EyFYB+B1tUouOSSGo4r9JGlkEGLA624vZPVy
nUkRTEQ91oEcVBaGLrlXtRfjnX3sV6tYzuzMxmVtXxeNzfdnK9tr8ggocbDhlKwtgVNnOomulAVq
91JEY2i9T9yL+cnB0d5vPWwrzykdaSRZ6HdlJkksoQVag33VbfJsoFubT6r9yYm+yuOTpb3fE8HI
kZvQ8BKuE64kSeN2bJPQ62fp0DvOnaalp/ef9gKqjCPCaPNVLseokpYRxCj0ws8F8P9//bevC2ed
OlNkwp0R0rqzK/LnZitbKHam/1Km85+/HNWZMtUlBOZGs/x8pdoXmbNLGmUnxcD2peMJHreJ8YLx
J1gUHwJ9fCvLrbzo2kNB6xMYuBradj1QgM1P26mrAi+gCdroX8v2r1zqvqjpkLgtKNu0rh9zBm80
JT6YgfIpUX7jvp7/AnHSYATxt9JzfkFj6q9y4b8BarkRUK7YNprjqS+hIw4wF8IxBqZeDUOtBp7s
PI/Sh6z2Juf9ziIi4P+ia33h/xRsW2iblZVqZuBFxqHJHmftUfLvbivj+lmBx4LTQOMyk5iXymJG
RtIBqxN4dtsMD304Nw/jpPT3kt1Kz4BCBkfdIEdUWL60gw+lcMNKd1xrCqSHRKu30h6rm7p0AsL6
QAQglu2GslBrmTZNr1Ve0+ybUf0Mio1A8NfZX6a66f0DX40ubOKYq8azAuxWPOM88rC3Pyha/h0G
+i5pf7ZVB/Nz9tTl9ZuWqB30VP47u96Xq0lyGJ+F2QCVZ1G4mq0dxomW2KFn94DFfJ2jLWCt1Q08
EyB4gVIN0dnkW6FXzs9K8hyVlCU3WtxXHpJlqHwZm6er7spd7uQB/qumxNGcq7uhVdys+nxbKdcl
LOi0CECS6DYkXd424NB6QTz4u0QbZbdIs62unC0py9/PzGQb61peDkiJe2b86GHpKnXDbVjxINkq
4EsX/nWT5POlCKe0C8eqs4gkd9WMbjTh9cdzXz/Nc5jcT6UynRw5UPeaNW5l9Rbzc6XlQG8toR8x
u9gXUOmAew06zrpUdY/myCiSPX9Wh/4tmPQNhVjVuTNRgs75I/2ueYMomuh8t+/C8kUt5mFny/GW
eq+eGfU8A9wGhrxEozsbhSbF4AR7VnfMPyXt/W3FW9s0eMvBTbBwYWhLvTwvP0qCEki0yJu0Y1qM
L7b2rKTdrmrMw38TpF4K0uRZrwsbQXX65nf6k9R8bPPxId3srl7bMOaeQFJgGIW4UzDv/hi3cV5I
oeenx1q9nzYSNqufJ3mCjwTMwRVx9BSkSTaXfL5xXoY3v/qNB5DiKj0cpKXJ5guaRdmoVOKpDD1Y
q4K9NQflG0xqw7NZz/ru9omsPoQLwKpG6pYWLTGXUU5lA4WzGnoQRbQ7P6c3kMnS+sXy27F0tVhx
wyg8jmAvkqLq90Zcgr+fyOZPbeicjVTB2o1auCpxn+DGvMqDJXncG4pvB5452k9KCpxl7+/Dd1Ih
/3qMiASxsLxEpMCEiCDMyjyc+zz05KL9245hAJ2dn0lFyattfmdBC5oWYJmAI+jLgs9sbcGbaAx2
HHpK4vR3QzWVp86o8sehGraAGdds7pLl5X1fcKPFCdBJ6voKAA28X7MbT01Km4xRvRqNOe2DUVE/
1EG18G9X00bQsKpAcFWpi7PGKLvIkOJIkVnJ8RjSGJW/lkz9pTVUKenkTmW5bykEplaf7qzGcXa+
2u4HagP+pL2/VRfKOmCMmOhdJrvFfpQ4LOxyLtOMkBvKLC10g+/VVsy9ZibPZIgTaKVfW75qI2Ps
jsXQu4ZZuub0oAHQfftSrpkXWkQYpyKlBM6UoKGq3Q1KkqsUiZN7SwcG79Pt768uBGIT+Ix4IeGP
vFRLQJWnejLjzEvD/thU3ygaukr7BdKh23LW7vMCgAud4QJkYQh2LFATaYLjOvO0cHZ9iq+0T0v0
79yWsrYawgRsGKy6ZAIFt8nQgjxwkj7z6ukwQzpuP7S0zW7NBG1JWc7s7CrHY1HnmjZk3lBPbm3U
+3T8Mw7BipF+/MZylilhm5cLCApBUC/reZ4FcurF2t4CgcJx/eLPqX3n3NkvK0jOYonkyFFdJS58
ehBqs2pSr1O6znXq7KXQ2j86I9mIO9Z0ABlQlZJCXdD0hX2LRs0ZrY6eirkhntKCymWA7zhnzdvt
fVs1ROeSBG2jYaGvHWVMPQUIzHxM3Fi2nwcQEpLUeIgic28G8mGe7U+zabhlGr3phbJxsdYu7pJg
5GpRMGQS/3KxQRM3ipTOqWfZ7R+wpbwW4Vaz868Mr+jhUnIAz5qmKDrjBGdNKeHinqI885zK+KxX
8z6Zo/1Qsbyk2PHY0JquN641jM8ajTjJ6DxmRfwwNlsQ/qsHi3dPUZQhgSv4BDue1cyJ6swr1KoF
SKzaz50d7hvafW8f7KogEHt/tc4tvAiXm5pkSRSBNc3NG5P4c25EwaEvO7hmyjT4jfT6QsNBT6O8
uAbiK5rMddCaLZurNEfnpd3CPlzVj7PPCyqa+ZZvdCMvSK+Y7hDYbvf19l4tt+lKOcCKXGbwKMaL
1a867sw+V4PMg3nvh1U+OuZOyvJHbTbuhqa9uy1s9WAgfVpQPEByFHsLFCdoRwXOJLT9xGiJKzen
1NoielTWpeCs4dnARivWj5ouctIqa3IPSO4Fn2g+Gb59tKP4oAf9QY+Su9Kd3K7c6+penaUPRaic
YFW5b7phi61teXfF3TUwzEtTHX6qiMQ5hmY5dG3GBE3K6AwtMu0u1ObyoNi5vbesPtvlEN+5Xe68
AS20ZbHXzpYyGohBZBevmeMz3x+CXKlySEHae2dSvleFGTML65R3Y2X904XpFqzX2tYv7DS/uklp
9hFe1lge+sSnmOFN0vPS8ONE33T1z9tKtPauGlgQ2h4XinrRnIFVHrT9yJ5q9lFN7pTwoDpHbQtg
anUl2ChQxcme8xBd2hArcKQwrfTMo4B4rNrsOMjKy5xuIUWuOeHQaQIjD4WLTQHtUgwM6Tj6jpN5
mfLdMcOdH/yUm94NrW8dLNGdMm2YxjV7ci5POCBd6+MQ3A/MVbpLjX9UdUvn1gQsBQEQUWyKq6IG
FD23vzKSxUt4iIIn4/X24a9+nv4NC+ed2W4xFMsyuyeYsRO8dqhUpdotq3n3n0SIKXFy7TOAhHT4
5mGbPUxjlb6oYbDFf7SaXcVXW9isGba/gu3E1ky1XNNnZUSZ9X3yx+heiqRsZ+j9cA/RdXLs23p6
ongLX3sc6Ye8m9KtXqI1LSdtTumWVDKWUvC1gr7q0tbs8bWkeUfTzTdAtu/zdPyNLcWfAwZ8gU0i
b3Cp5dYcRsqcLRNwvr+byAcMW1mJNb04l7D8/czZnoImD9MYCXi/duq2xuH9SrGQLnJONMiCJ3H5
fcNv7NAqpNSb7Q/pvhs34p61d4KC9jKnTI0eTM/Lz6da0cdNiW/d68923LqmZex6Ol14mULp2YnV
naFsrGjNjJ6LFAwceHUQUzk0+7bgy0NGvsvqB5Uqntbf3966Vf/zXJKgZLPe0mqXtQSnkXWf18l9
rpt3XRYfush4HMwid1MreLSbyXWk9muem/vclj53fryReFjVERxg3GiexCueeiuw+qAYCCz0sXmD
tP6RTvSNta6JYJSC8hBu50K0cHmOoGCbRZnRwsnoV/jZ9jP/ybb68cvtHV17NEACWJw2ZvaZrLqU
0hf0zABTn3ijOe7D4E2Pyb5+KIzndgGXlj7elrbmReCukYuC19S6oiMI5DloxoyONg2cI7fsnXs4
7x6A//sQJNqTk/Zb4flaXZZkxr8ShcvmSA3185jutiluPvRlFu5yuX6c+pmphKx7GqvgIPWmO9V9
4AJaWblWO+xvL3r1IM9+gnAh1QwMtmjOEq+p3VHbh9lGkLv+ffxgUMOorImesNFrtu8oFe9Y8FFN
/56lLRqmNcvOnMr/FyA4FpAUtVJcc2pRNvm07+YPQGT+relbqA5rZoSpQxpyQHEFpV2ItdKR6lAo
0acXMOPnGnP3UcmmnZakf+rRFvr46ppoxAHnmit8lRmw8xDmLQm9IHX0wZr0z5Ge7S0t/3H77FcV
/kzMcv3O3pJktKfMbNg6wKPcMFB3gczwXSDdJUnuZv+PtC9rbhtnuv5FrCIJrrekNi9xbFOyk9yg
JpmEC7iBO/nrv0PP+0xEiJ9QyqQqVyqjCaDRaPRyjux5LpuUELoD9KMymAYmVVraJgJ8aBlxL7a+
XZ/TdSmmKmxTCwubpQX0GcDtTrhTq8+FDKVYJkIIMwBG4P9E2NVB7/f137osorZq9/7dGFME9C2r
rGrs2RKlpH0cIu1rhjLHKjPRV0Y/22Ef1LqsjX9dvdG/gNICPJDF+IwVpaWTuAN7qUAEGO1ZsYss
QOvvr+/OqjVAdAZVwwBYv2i8Qp6lVxzgmL64yhf27BTv14dfncTMgo1ygblxTdgZWputC1hX9tKB
6gBdLN1dqJqHoUXzTXUj7tJHlHDu9PifLMHuDHnjZNZYw7ARXx+ATuX15pZPkjTJ6hE9kyLcszxy
UHqaYUY2dROPgympqYzHbnLuGK7cbpxk76bVJURgHbUfKGFBmnhpEzKnKUe1QqNX1N2nczMLKCht
BSHdP7kXTHNWOITbLyqqQlI0ls6z9MUZ7rT4kEoc8dUzis6SuXERmNj2rIhnps1mFlpMIjyfKvcv
VXkl5Y8uefsDZbPxBpsR6wAeLmwNLcu6TWPMoMn8ybxLUq/LDmi5vy5l9cS4c6kA+iDmHPdyIkVI
gO8+70eThT+zQt0WivnjuojVLQei4wy2hRvng5XkbK0UGrsxs5P0hY1+Yfrh5FlIbcreyys2DZFf
QB+AjhlpWjH+hvp9qirwdV80kFhhtro3Nk3l8d58rQfnk50rb2MyycAJVt4bC6nz3M/mVqDwzLJD
1LyjZukJzXD3ONC+YbZBnU+/9EH5SynbXRHJ2hZW1M9AWhOBG3g9iN8Iu5aXZt+lDjqoHOehKplX
hw8WSt2u79uqkPkZ9U/KVgR+ClHrbGYOHtac7KfpSXGf4vh2e41X+1wDD+3De03Q8bJp07ysLFxE
qV/73Xi7ci+GF04pGItLplMMP8VAx7rn9u1GxtDQcINAENhiEKxb7n7TRWOaG6ifbtBcNt5KKThf
AYvhBf+pLWulHiwMH2bbNDkBdUOywysn00AtO57jqBZCKFlQIzTDU9CXorgF73Q8XUPg60SHMcbr
gMvwBFZFzUz1c1kIZibsdJwNJddt1J/YRuTxPNzU+i91AEGELqNxWTMEKKTBuYBriwJDwQ+kLKlA
lNnGKOFAo3xqHdQG+E4jiCuNUtnqSbxP+vrt9qOCk42pIfd0mX0CYVOHGDoq1PQkfR5c/aGvq1M/
yi7PFWMN04auKHQUwtSJV4KmF6VjxAmKtvlLOD2R248LmqPRrowIqm4i7LhU526K9TJv9eFFr3bO
11iWtFh7ji7GF1yazOm5zRXU/QMNk5nmrjSeBh1kH46nZfedewyrL1MW+8TYXN+dFScHbTCIoqPE
cya3FHQvy90SvWqkR7di6pn9j5Q8ZMpdnx/K8O66pBXdQwYLEZ85EjkD/SxX0M46kqth2ANm5EVp
H0bAw5fTN7165uO7Ch7769JWDDSkocgFFhrelJifIVkaj51CupfMjT4pifVc5+Ypbm5kvpvNEHQa
Zcd4m86AEMK2DdycTKVrOhjpzhujN/cP+pQWAoT9cd1GH3nXojW98NpiZ0yS/V9Zp8X4wjVQo20a
wWCM72TfQ2UzqFs7/Pv6Vqxs/EKEYEkT6mShPfXzFI5qH2/KtIGpebLApuHkD2WuSqa0otILeYLf
0dAGvFjW0OGhY3ujjsgfPHV8wY41z5UjETavj5B8Qx0f2mThc6DvSQxNxG7bp4D8616SKjD3Wne8
fe3OhxcOTduqBs1sDD+mXsZA7bVx26fa9Otoz2+HfkQJMfKzMKNzU7H4DA1dM6sdXnQvYNjTmmzD
p7dQlyU+Vu46Z66jm1HMyWUxnZ4BNsuo9BZkH5uuABSQYXqtQ73R6W/3nwAAjVYxvECQJBQtgOKw
RFfLsH2JotyLjR+T5F5b2/mz8cWdL3OlQ/tt2r40z7W2YYVEsdYO5vnwws73pMxY2ODzCcpEkodp
uK+5xEVb2Qu07qA2TtcsZIlE2IS6HsBwE6bNC3AqcLek5FBMT5msPm0Fowx8iuBgQk0qcmkoh18a
/pGlmaZlevPiGB0aXweP8i85/U71tz49scp7iw4ItNrP0U/F8SNrh/4YKSumsJoo80e3NLQamTDU
UOC8Lr/BsJpsoG09BGazTZSH3PZzWdeYsJoXIoSrQC3QvYdGlyEI36rGA7k6CphyGZyxoHQXQoS1
nCZAwddRBWpPUNACbXxKfl43ODIB8+9nj7ZYi+oO0e4hMIZvyvc0//UHw+Pow9FAcuEClz1qSsOp
i6EPFJjlFn3Qt2Ix/7NCZxKECegGD9U6h4S49PU7wrZ/MgE8aIAt76KjW9jlbNSNfIrqPign7qtx
5me76wKE2+v/vv9fAbbgonMn7RxwH/WBYz/h5TeQbgPkzY0yeIUjyVWJSbMPWSjmg+/3UU0hNvgU
QzK5E5rDgrQKNHMbdnckObnlvtMfG5tsG30fxnxjokon415iv12fqeAXzNLxPpwTkShpwnNdmGkZ
kryo9JgHOspyXbR89HN1/xAMqF8skQufZHu3srSIbcAGOHBD0dY7/36m28D8bPCDWwZaBugTCk7c
T0o1eBWPPGbJ6O3mrz9zDD5mdy5snv2ZMO4QGmbEKQOgdHpFft+BIrB+CdO/WXSyGfGsQfZEWVvP
c4nCeqam1rdRTMuA5umXuoEBivRdU4/3aAz0OBoN9akPrm/hirVAXAxxOLxdsImiTx/XLncHVSsD
QFONfxeS0Vcs6mJ04ayRTtHz1sbo3ed0eBvtO43t3fx0fQriy+ufjTqbg2BS6x6UjxWBlHE89IA/
MuL3Oow3rfursnaR63rKsKfg9kUp2XXJssUTLJVZDYhiDxBctn6r7fiNqPEXE5vvxDMNVOqaZxPH
+KheaTIvlNX2z38vajjCr3MJJODwkItejk+jDA8fjRaBiQcxf9Sd+4p9v32JEOhHHQ6qztH9L2SU
0qazY4L0SJA+KtPGvLFk5GOFzocXvALVTkg8jlkZAOWu6750rSxMuLbFuCMABgMHCN3es4afbUGL
ei5DUUgRoM3LrZ+pFLd/zaTBy0XLK0DN0QIozCAH6WNnpnoVxEXxACClXZMAu98svbB2tnopi62u
nUj4cuDiRWs5jrtgQZ2M5A2wUqqgc14VkJtkBepU1MCWZF5WNAuJN3SFIjmhzYyky2VLY6UEjXnO
g/hXCJTQH0S2LyumEtF2XAQWoB2QEBPO/AQMOqWZUh6kCWNepRj3Rc+2SdvuelfbVGXjM6W+/bgv
ZArHnc3tm3gK84BnP6mioKaC/kcJwrJlGuDG9R6zKpGNd7IdA8HS9fO4om6LOQj6nPVO0SYcc2BV
jQ6sXdt5arVHBb1tvV+XtKYCqIicAzi4rpGHX6pA7SjgVKEhD8whcJpPnHqtub8uQqyOm48/gGb+
lSGWcA9Kx/vEwIVZ1WjOiHxTOaUuug6sZ4N+zrrnBJ1KuuyWXjEJ6O/6SGGC5PqC41QtOotNQGwK
DGeDimHSbK7PSjK+2EUTI16UlRXGT51PBtnUw8/r46+YgPPvdwWLE3VxpVmhUQZRs6XaDnzHjD1i
sf6bFH25/WHUFX0YE0jJEOu4QxE1RRugJXkAy9ZKMANMV3jaOphL1zVfOCkeaZkcrk9EJmL+/ewG
SAaF/7NcZbRF3AY0IdfHl22HcOZjxaqNgmChpvo+7rYKvw8V4GtLTqNsFsK5p5Q2KlchxQ73WeqD
aeD6LGTjz3bnbJXaotXVPJxdITw9PbcF3NOAm+ztupR5FMFhWaiu4JJXdTlZXYZZMO536qMOpHl1
lyTPCZFZllXr9fuQi/AuBUCnCMlwCN0q2cRhsu+nNPUcgA/qJDa2zKHldmL6nqrszlFaT3frdzDj
HbhSPPYdqoG6yP56ffLXFQUJ5+USJ4VGaZJjiYtsG+U+mkrZ10aR3A9it9M/JvXfiaO9dCll4lms
pgwnirYaaEUNJfUoYnAbVse9F5Xp5MEfe2XYbFBvTJXnxM7gtS6Q00HPPkq2YV2rgNdpoGgMpYWC
VmmR5fKe471Hqx2KapRWorVr72co1G8BgkK5ZalN8OHLICHVq82abWwo6AGxPQ4cGQMEOorh7roB
BaiYpY6mq0mr9hVXX/5ka39/hnBXTiqbxtHEPVa0j3YH4OaSeAMSexOT4Risn6B/JVmCEuUR6UEK
CEmT8TZFD4X6nEeHInxoZInK9QP0W5CgR65NqxZMUbDM+oZxDyilOBTXV239+v+9e2IOH9XvfU5z
vNA5GIgs7WQVTzx7itVPRvlYqfs+/D5G4/a60FXH80ymcONojZWB0QQqOdD8aLq9p0bMV9rwrmbF
FiS6x16PJKdAtpTzKTmzraGOsiLElOBwuOi9ewLWNjH+6Lb+vVvzJ5yJsBtu6dUsQiHaVqtaFDWG
d2MBCvfe3l1fwP+PhfktS7iKpnBUB6Td4BlET43+d2acbPutB1m4inZhF7VG+skdv6XmHtVJEuu2
bkJ/ixbsiV2HXdoRKGWt7cEnqLqnnG5ZK5nh6n7NON9oXgedpNi5rqSknPJmwn7ZtQ88lLb1JXZr
tgcX9+CZBGEeDjX1JAtxO5nVndseDIBvl0em7Hi0DbWHsZbgUq6a4TNxgpUk6H9tLbvHtYty6tJD
oO+6SsjGF8xfmQInJLawYJzt3xvZJSJZLDEEkcU9U0cNixVpG8TRquc4/Eljzy4eQ1//oxfc76Ui
gtlL7bhD8z2mYuqRN6ShF0muColyEcGvBvSzUVvtiJOa7towMNXPg6ypTbIdYjULS7shSlosWIGW
9NcukRWzrU8B6LrghkJLk5hOKvUsGUYXLgapDhSUR62zD6WlmOuT+C1k/v3MogE02iVpM7vV1WFM
nnvz8Cc6+3t8wWJ2Wla3eYHxR3NnxneZJrncVk0Vakj/t0iClax7VsAtwCJp9QtT7u3oqx7ubSkT
imwvBEtiu0hPOGxepnCbAEYO0MCO5HTPQ1waK3CBIUmJ4kXxlqZI3fU9R5bAGbZK/4vlezPhvm5/
K/BSuL4p64v2W5RwOXcqGePeRMwhTA6j8d50X9oCiQJZZdz6ov0WI+hWbmtRb2dwourwi1X4ivXA
mOQOkS2aoF56mycst+Bm9M0jd7Zp23tGdI/+Mt+6ERbvH48fqPj/2x9B00aeW5b6EahxvRQQZJmv
9H+yL4DtAl4N/l00EGZ9ie4Fa3bUONuE5NHJPxX8k9VK+uPWzjzQIFBugSK8S5aqAVX/ZZsMML7R
th32qmzfVx3OcwGC8bVB35kmFBdhWz2y7Htb7FO79eLutbFfzPqHSuNtxyWasKbT5zIFneZARB9i
pysDy9zluUfBI2EDcfT9+slZ07dzKYJKI7EUMa3FzHTlnY/7JNvQbhdrm0n/j9MRFDtrrKSq0xqB
ApcGWdPfc17tUi0yPJaPEq92zVc/n5Sg2bbdmlnRYFKgEoOXTtn9NGz1YdOrz45+ur6Asm2aF/js
vtEGtL9NHeal6ZsxfrL6wzR8YsMfxNXPZyR4Ynmr1mRMoeF16tng8RsRt/2DiwfU7uB2Byj1JfKs
xtXBZQ5uhNYCz29Zvmoo7InhWdqOI+MUW1+0f2WJoc6ipcCQmr2l6i48qMRTgDtwG6Tah3U7m44Y
7VTyEXgiLaImTrbXmifH+AM/4Hx8wSS0YYzitGSOyqSRp/K/6iqUbMi6Vfu9SIIBmIZmaJMIEuyA
gJ/o63W9lY0uHPwW6OQotoA/mRV7q97mf3Iln6+PcN7bLGShFc7qpB4AWmux56r8HkeSQoh5FNHH
OJcinHQzstpEt9QyCIvnjL2p8StYG/7bQgkHPB5tO69GHL1h3IXElyXiRTySC0UVjjYgdlnnUmxz
y9iGJ/EmZG9RHHt5+aBkz8aQ7dApgUbW78Zw3+mfIvcnIbvMlD2RZfogvMWKGv0Sdogj2aKIo5l7
AIPr63j9zKNdbmkow7JsSTg/YHTtZTAOcbYbos+arL/o+jRQL7aUQuGegQwRUgheeuRAZPwnsvGF
Y69ZcZ9WJd5IOvfr7i4t/8TQE3SQocTyg0V3+f0o+rOctKzwzMu6FzUhnjNU32kpQ1RdncaZGGEa
BShbR4vg1qqr5yp+p6asGVMmQDBe8agnPMJKBX2Ju6r5aRVfrquTTMD8+9m9OzlND5wXzAAkvdrk
tbIajFV1BVwegOCQLUch+nL8TktQfzXCh9AyP6m81NpryjbtJa96mRTBfukKsP37er4IndgbtG1v
fi3g8gONX3KZrPp5Z9MRrJjb5XEXgTgtCEMQTodHpX6srPvOMLyxf/uDnYEHgQZMWCYiplDGvmH2
lMDyT6jiRv83Eto3Qnj9YzP/FYESjeXmFExNYzrB7KsuojveRN8rWYpgVb/ORAiGJLM7mqJYET7k
DwALND//yxpBzHIC1FacYRjxym/CVxToMYmtlX28cPoqpTK4nmMLFHufk4M02rWqtmeLIxw+2hC9
im2obW7tnV3x9YXI8lGrF/uZBOH4hWWXcWtOhpupPyZPyCEXsgtpfZFmoixQtgFuVFAidWxQuGRi
EsiHs95n0jTF6hxwAIBEBOIOmPPlJoN6bsxSxhEqAj8ijwfP6h9i6wn0czstBpRK3IHX8tVuvk/m
PaOPZU28xH1ExaV3Xdlk3yFc7aRveFp3Jb6DPo/Nzqq/oMrkuoi1tZxZMXBpAccHj/DlVPOENrnZ
9RnKi7SDm+ZgzP55XcLaJM4lCCemoFM2uG2XBRP5FRZPBr8jqqxI5kIGuk5nci4dAFUAZBMDlGZK
gew91sWJlUp8iIrQAhexbd+VI3hcr09Hmzd/4bl+yELDBiQC8lAswByYrappMRWnrNb9JMlB/O3n
Wb1ps0NbP7Yp8QoQENVj6RcNe01HEGuWBy3OHw1WetRGh1nMUBOvSjby4p7AZ4GjB6U1oEEnFyg4
VdpOo1J2/BTWtkesZqskxwLlxFrys3Ekvs6FFRFkCVYE0DAOt7OBnxznPXKZB5wjP0p0L0Zj6/XV
XtvY81nNv585C6NqMc6RUT5ZId2OUeJBVbc9INSui1ldPPCjIvkzo+2K8GMw6ZnZFpyf1PynOpR+
pn2Ow9Abwf2aF+HmurCLI4fVA3Et1BT8n4C9EI4ct2kS62QsT8wq3swmfujYjTDxH13Y5yKEMwfo
QMtQkP850ab4zhTn0FIqCdWszAKowcBDwn80/H28js52xhg7bgJRsjw1TPXLdyeXNbGsKNlCwPz7
mQDkHMAunRTlSU+ox/p7WI3d0LtbU3bnXuY3HYCnnk1FcLFC5B2ACMCwIYCU1KJHzW28ZIAzV9Wb
qbhLQm2XNM2GpNG+BSwFq27N1qF3Dg2NYIoBFjkq7wQzz83C7tCUX5zIlN9FmGyrSqquVvR7LrOf
+7dRtQq0p+Va2lmpmSCqA3r8QPddAnRA2k9epyioXKhN6hW1DO13RT2Aho9aW4SlUF8i0i84ihNG
CfiDT7mi44b+Psgc8DUBFsAV0OGsuzOvqjCljphGYprFqW2+jRHfdq55d/2crigguvJMtBk6M1ev
uGgN65qCUqM4geNtUF+8jRa/XZcwb6xwlUACaFjwIkHTnAh5maINlA2FWpyAbOCDTsez4h+5WT80
QOrTesvXnO0wSp5f67P6LVMwDWxoSIqGLVyVQ+w3xmujHmMt981hf31uq3IA5IFyXywdyn6X+5MB
mdfpmhZKjYKrfpiqbZigIK8v7c7PEmkiaeWiAI4/egoIqpcBUCKoQwRwkpSPKTtNPUfGJd32qIPi
qow0c03r4HPirKKVHw12gu1WWpYrLrBpTpF5N26KQqJysuGFzdHDaGqBDZecyrTKwVxjlPe2JY3w
Xa7VR6k3+rTnFoILkqFqzHQFPQbRqemjnRLlWyAXbCutk3hKl44SIIksG5XEwJbXLnhyKjIUYKMf
mhO6zjYJOYzsmx0BkeRBdXd5+v26ul2uHIyBid5wdDihhl0E8qmtrJ2sEB7gOIZ+i0rvWDKbSxNq
wdcDyAmQKVDDLhbId3bRtj3w3FDqYuzM/q1IHxNgy5Ppm91/vXkuC1HC0Rn6uGyq0i5PmeW5mcdl
XSQra6WhGhIgIaj0vsTJB8YOIzVqcE9JRnvPUazUqysZks/l+YfWALsBptmBgyBiqUCtkrFRm/bU
RBu13FnVYQh9p5LsyspU0Bwxe70gYIFXM1vYMyehRkGjFvdTdAImsv5UDXm2NR2QPt26IeBGmOtY
4eyAJEGswTPxCJsqyikgIRpzA+rkqpaBQlxOZClCMCyOGim9FrX0aEav2RDUh/82A8GwgBJ15Ohs
psfyQ2tTdnNnFd6PaFKZEe+BbQGSh+VGGDlIhIeGO0etLbfdc1gb25tnsBAgHApQ4LZdFVbOsR5y
b2oQdJPkoi8VdjkDwQusCHA08NpwjkNRb1Cw46Uem3oPUenN9Zlcmt/Zn8BjQwPaNeBEhfBFzHp1
zEsnO+Xjw5hHzCMjYt767Uq7FCNo1Dj0xagROzvp+xlIDfCpknlcquwHTxTCMIDIB+OL4FSSUVen
qnfZCT3HnnPoVFkRwspCzUjTCEXiiMPTE7fcpJSRVmEnM/2MXrFE+xa3wfW9uNx0XBgavH8LPfmg
DhcWKa81gCc6HcNeNOi69QvDb6Jt6bKb7dRSjnD+Eo2moxtCDjUBOPhXnLje9YmsbMZiIsJmOMwG
zvAIAeWAh/Jg+Fp8a14WcOYGgh4zJxMAasXGOhZyMmqd1R8JqM8LvnEmGXHnxX5DAtAwoC7zjQGK
kKUNyRy3GJy0H45Gu2nCTWhv+0rilV4s01KEePbw1EpyC4AIRw3Juc8ukzyKL9RJGF5Qp6Shduj0
GJ5q9+0vCpA8p7wvbm7dmKXMPDrujPJ1wU2RmiyzkhFS4nsFTAg9mvqvK9PaNOZ3KBK0sFQXzYCD
OtV1TKbuOL501l1HT3R8byOJPl12AeOqgIlCO+vcaXrRlpVDPLWcXgfuAd+OvfmQddw3gBgztc3W
MnpfUejOGI1fBTrEVEV2417mbz/kg5MLz0dQjYm9CjmfwsThmR4MbuqVprYh5JCOo480HoDM78vo
Uzc+xk3oa+Oemrhw4oPVvLYyO3252PMyYLWB3upeop6lPMILEBSMgV2EfjN2IE5JNzba/PLhVidg
njCQoFQdKCdoYRVsBEcrhBrxUQ/Md7U7qOatYQxh+PnsnfliU68ZfVpieNIPW1TzRw2XnN51lYG+
gD5URbxXxLUHDnftgIYAM+jxwutBI4TucdRwGS5aIrYoFy6tXd7bXiltw7i0TVi7M8nzY+dscnTq
GUknQw9q9b6aPvXhA1i9r5+6S9sEEXgoY3ozvqY4OfR48raIdD2Ia6+zfSbDnVpRNPC+4lQDBgjH
WjSvwEqhYQmfHVmNbcMP6UPND7Ys8riyTnP0UcPmoHgU1/dynQyqkCgmuREoVX8XK91jTIZPnE+7
62s1XwWLyImL/nS0dzt4XIB2RvT7WRWpjaZWBgrFvrbGnUl+Af3Qo+7nWt+lHEVJqqx/eWV3UGOl
oT0axxTNTcLEeDPluZsTMyjAWVvpLwO/+e7Athg6TAEemkhhCBo2VXY1cBpZQR299N3kFd8qlHWW
5vH6yq3MA/YWnEaweDM8kDAPk0y2XaSKGXTuTld8IpmFbHhhFkx3OaK2GL5WX0yEX5gMInhNAAFb
4geICUgnhCu24qCaUik1AwvwbH/bTJYKWFHgOeQHJF11zqaI+8xc2lV5m1oBG05VTAEToW1cW3L3
rUwC8HVQYYDvz9zZ80ecWRM3m5CoKgYrUFFN7xZ+KgOAWxEAkiS8vZGJVZEVm38/EwAItlgbgG8Y
GNqujTaGjDpzZXwEQbD6YNKZoRYEVy3X1Z5EiOUFGfpxkFfcJttb1RRoo+gXghGBEOzGcgJW6/J0
AMllQOimzn2e3nxZLca/cAQpLqoU8YRA1R6an2khsU+Xtpa4cwHKfI5BM0SE9c/dvrYbS6NBn8Ue
d6cnd6if7O6bLSNxvlTXpSBBk4zKiTqAjdEgCbfFvTJsk5t9QQRxcNwAVgn0uIso3qDbUQcuq/Bo
uLmvJV8t4xR2nlart76QZkgNyMATA5gaF0hBDXq2tcQowyOYbXP6EBnBzQqF8ZFy0wk6WOD1LRUq
BbUtr9smPCIyyLpDIsMiuzwRoNAAKgvg1uBgXSis02ORChKjQKfPX81muGdaIcvxSmSISpsDmies
e8gY0cbbqzvXluntpQRUp+M9D6YnnGq4xctVcrPEVXLACwfNBvXXjUxbZ+u/vLaXw8/H5swsET3O
IwRFnGBk214ffJKpPmmfGmL7lGh+ePtzD/LgjRCQKK/41k0Yl7zTYzcIc2dnNe5OYscvT99yfGE+
ljuldV5SzGfyCN/Q9pN6+323FCHe18DDJxqDCN3aKY1X6nfXz8X89+KWgC0YXhQA4sCsKNyndBrq
cLKZEujT4Bcj/M7i4ISHnj65NLzZw0Wc6EyWEAUZYpZWwwhZDui+o42by8oFVtQXJSw68vh4PCLv
KE7G7gB7rJg0cN4SkMiokQyiek3Ax2sN5ZzwD8ScoBoanW2C5T2o7wvD3U6k317fjpUTYpwLmD/g
7IRUqKqoK1rTQEvYPmzt+6Lbmdmm0jeW3hwocSQX1YoGL+QJB95SBkDGM0woNdW/I9Ye4ig7jGn6
8/q01tbNQNEB4MmBeAx4puW02oHnVZxhWsDdB+iHJYndrg7vwm4hB4Rkk5hBTzIjRrFASYOo/pqj
5z+/Oe+HtwaqiwD4pGoOvCpBsfpYq7nl5DSoOlRK7bguqahZm4Ctq6jzRLTzMvQVG+3YWrVrBqTa
dJqfppvr67+2zXgpzQFnC/efGOfsChQehKVlBGmYPzEjfdRJuw+5K6kzWJvGuRjxgEcViLjwPAS8
z0b9ocoaE2ctEWwVKv5+z0IIYJhmBBgfPHCDHEiQPGb+ZCd+aOKikuEWrq4XQANgrUCNjA61pb42
AKlKiiQx0Zc4fVeZ+6lGc1CTJPvr27K6XhbiqgQvWZRlCMa9A+OAzXtmBVrX+HWx61P7TzYeLJSz
E4fXuJiGB1xGXALVCYo1TRteckCYbkeZEVmdxpkQYRqGmqVG30GIYble7bxk8a0JuPmpfyZAeFWW
Se6wMISAdgSpnZ14f+AoLAQIzw21LtDAMS8TAMw27ifbvf09M8OezSzrSE8jaisolFqkiRFRmwSk
mO76WNlOpeTlvaKyCwmCidUBKU7h25GAKu9jva3Sw+2qBOMKQmF0OCDJJ8ZccFJLXW1iKwjpcKfY
1C8G7umd5EJa0SUQcBhopEAhI8DCBF3S6xiweyq1gjJ6ND4b3e03xYy1DWYZAIEh26AuDzYIwOjQ
6bkV9Mmb81kh7zcfaERVwJgGzFNUD4v3RFRoRd630COEi8m3ePx+ffgVA/jBcOjO9UIzCfLy60Pi
ZulUKkpgfbPMztdSyy9N0Ni4srz6ZeMsqsR0UPAYMIDgkBCfGoVmp9NktkqgxtNW7bd5/qDyp3jY
xxrzbbJRERB3Csn1saLCKL9EDSZwAm0TOYHl9Ca9UhXOJjfow3dumVujLA9pePNDEBVjZ0KEqzwk
6pSEs5Dc/Fzs0ptrYwFRjIVDSSSCF6CQEfR3JKoSTQD5DWzWfjLa6hOL1G3dZZ+AI+vfrA2Ig4Pj
1bAQNQYrwnK5kkpxzXJKaeDyDWk95edo72NZGeb8vcKdiwoLFAyhkAf8l2K8kPUVaOVb6gYTGvNt
97tlvdL0jrwlmqzsfmX35zMD1CjNRApQzMeoVtxUuMHwOujGfYXHmlahX67W99dX7dLAAHnZmgFO
gd4JF16wxKQeosqgY3OMrNp77VUZzeXa+ODaQPwbRZ0z/PpyVwbFNKeiy5pjTv7O9mb54/bPN0GS
jDvEcpEsFa7CtgjtYcid+ugOz07ka8V/HF/4fFpOBalqjB86vn0q3279epDSwNmZX5s4g4ZwSfXu
NEwDdcPTqN5V5q6+2U+wUZ6DkCouWJS7imvvZhR1U3ZcHbuDbWVbt5KBSV1u7scbAE8BQ0PoVvSj
FX2kiKln/Ig6fjfaqvTmsORyfMGBbtTQooaZcmADsU+ZF+dcIuDykGHlgdyAmCBC6LqYA3SYFk5O
3pTHwi3/atrRd7u5I8H4dn2fLy8q3BqzFUQ1JvI04kUVoVdBzbu0Ptb9V2YQf0SlMUVVQsZlWa3L
Hfm4n8CmAAAJ1JnNv589mF0Q8vZm2eA4d3vuelyG9igbXzAXcd0pMWkwPgk3g+3Ff19fKNnwwoEY
TKe1075ujgoSzea30ZS1c68IQFmkgWoKUHSTC5pfq69LTh21OWYARa/utF6WMFkTAA8B7UMfJ0IM
IBV5Z8TTWKfHJPvSbPPu680LZOO0Id+LTgnkrIX1nyxntLKyTI6ts6nBJCG5DVbOw2J4Yf3jUIGb
VWD4TWp+43d5+x8/X3AH0qwmVOkxvg7Emb9KJ9pdX5617zdduExg4NJRAikYjHHU9GlSWHJMo60x
7jW6HXRJkPMyJIXaPm2m3IGzgceqcCO0buaEk5okKIw7OnHhN1XkN6CSqhwblUa518s6eFc0CtWp
KOaGlVIvS22NrkiryYkSUBepXh7dVTKKn0sBLlBtkJ7Ge2hmmSRLm9HXFD2wipkfO/ZCPaO5+SW2
HH4Wf2aSxpgliCZh+CkZduYweoXWeLFqSbZeNgvhZODE1wWiF/mRe0WymWSoxrPmLx2/5SyEkzEB
qxGvJQyfGqNnGm/Kdmy/oKLYu67AK7OYk96Ie2lw+ZFwXS4W2iKAlRGnw7EqSs9OY6+SXEVrApBI
RKMowo6XxUwFGDHNVh/aI5gw25dUD27/foTNkQuFS4AQhbALtTIRp8vU/qjFj0Xm+lGY377P84sF
ZSFgVrqsU0LKpBrH2h2PcXwf7iP35tDj/GL5PbzgUEbJEEZhh+F1673Njtb2+vpcGij4YUDyQCeI
iSeOeD1U5cgV0yrUI4D5lftC1TIP8TQHpU5NJcUwFfcamWIdZZAo1AWb+MyAtFQmI8XjLuNkOnLt
7jnVDtenIp6Ij9Hh3pkGOA9R4yyYDUsb+ykp+XR0stH5DFD+8lVT0npvcbVTvJRRGaPe5XQwFQeA
LnMSH7VBwtloHXtCN0jcv0ZfCmcb3khGpcNjWgwv3B0R6vOTpMLwZHS9uPmiG2hr3kWyDJNsFsKy
MTWqtNCEmM7wS8ebXImGycaffz8zt3hwhG4dY/zcRa59fKhTyatCVGGsE+qDcfZQ6owePbEWQaN4
wndD371q/Ki5G0fFIX+5rlorczgXIYZbQhIprEIM9VXTvYr7MkDa1eGREkPd3HwMxf7oxCUtZyTr
Xlt17+SPriyvuzY+iiWQGZmrEVA6utyCVqm0oomj7hVhVEDSJd7ty4MykI9OQoLToAnnWgdmk0NA
gPA6ty7G6DjOflxffzHKgS1G7giPdVz8Bqq8BB1t4q6OTdRovJrlnULRa+pR5w53HVOO1wWtrBR6
FWfAO3izMxfTcqVQfZziRNPmNbY8Gm40ieshG37+/ewsMNsZ3bHE8H36rvTfjFuhFz7W6ezz56Ny
Pv4Yd3nfY3xV/apVr8nr9dW5tLDYhrmDHWH2uUda8JYVy6ydkeXtKxBivvGy3tm94imtvQO/gsTv
WDnUC1HCtZeRjCBjkbWvMd/9P9KuZDluXcl+ESM4D1sONUiy5KI8XW8Y8kQSAEdw/vo+UHc/V6EY
xaj7vLAXFUYSSCCRyDx5Uht+MRZVfbohY2s60ratrKGy7QnT0bIwIaHCIq/xla2u1bJ//q6Tv4sm
2w50IMlblOP38dSOfl4pPuiB/MXiAcn/aM2xy7emtXZY4OgJRaF04qp+cLZrvvRpS+I6dZLvmjvN
DojmqXnMWDI/TqSZH5g2si2SB21lOQUpB5B//0t1Jy2nUhOAPGqHxG1LzRetne0Et0npgJ5jRM8a
x/szdlm/A3Q9eSLjYqY+oBPzW59kzd4FND9U2h59AhOylGjUwotdaznpxl3xjg88d5uhDfisKqLm
qKIFeF66sz3WFIxkBY2brm72DqpSc9/uNPuhLkcjmnUQwnauCQbFZuoPjYvCX6Zp6Q6NZP4BaFP9
PbAFLbeUWvlQ4tnuE+ZRwEGL5vftk7ay/S8+U7LYGuqPkga1LzGfs+feLH8raPihD87xtpgVe4Qe
UrDcNmonAcWRxBDSTd6sw1LoJ0eL7u63hcV20K9GFOMCJePJzuWSd+g62+pt3O2U5JNXx/d/PVqn
orQJBQrXWeBM14rG5E0bsyGwWGiNwf3jIzULrwIXJ94+krkrxsFRm4Hy2MwfyaEv/sXinw8vmbiE
cKsyOIafrU9W8bXZiAus6FbwuojcABARV7WXc5ErXa6oPG6N0CVR6myEKjfGl7NBDVfKPEsw/khD
M/HHDZ9i5QScf74jHdSyy+tqBGlMbHJ+ZD16MXpdMC/O3Y8GDR6j6uDtibi0/Z5oO7sxSdPOXaVa
bVxahyW3/KWNc6sNPPLj9l56j/RIhgfZINsErYiNWkU58VQaid2kWlfG+BojcDvXCLTSpoFXMX2X
KbkX1CB+ihgs12PmlW1os2mAbQJB7i/A6dtXJ5v+MZK5+LPMOXlBL43xU9VkOTosp+5LQ5xpxwlu
FTWdCt2fWsPZMvArGkFGQ9TWi7cuUtWXzsWoFKaauiWLh348mmzWDw3Ll7BNjG+312pNEIovkQIG
kscAIO1SkFlUhePlnMW8LoePc+0Nj2hCRk+LVm8VKqzcWdA6AJUmoKfXFA+GO7G8qJUyptOhp8e0
fhry01xvJE5XjopAdyBkJqou0F70ckKI6KN7Z+GUcZ0/ae6ObpUPry3Y+fiSJWnQFtJ2K4xPmpPu
fWjIs0s3juPWFKTL3Wj6CWWwEKFq+/nFbsPbKr/2WVCWgqcDSBvgtlgyDsYrej3rbGOKc9PXzX+Q
XVT1KM1+LL9uy7mehih/QSEXaqwMEWG81ES35IVjgTwmrsghj2i7YU1Whgd4C7XuQNEZSORIiuB6
k7vc5Es89X+yQ3tv2QAaYAiXBRcpwNjYS9I+mgZroGrqDTFHIwTja3k3QPN/BYAxCFhTxGiu/IEB
xIW2xcZ45L905xe7+0IF1B6RODwS4SshrHW5+u28IDenzAiYpElA9yC33xBwfRAgQLi9QIYhb2BI
u3R0aAqMaTPFFrX8tI1d9TUp7q3lxSKZILADXAhYctyrEgyCoVCLOE1uxR36e8L+dRsR0WubhOZ+
oJ1BiAyEKUgKXa7S0rMMBUCFHVtPXP3i1iyiXhVZ2tfbR+EKQyLmgUccTgOWTHg4kpzETLqsyZ24
zWLtJ+icFXPX/hnmX+ADOqTVhue9cjQgTZAN4VV9nXcfywyBzBnS+gzEpXFV/gu1YDLIXSOZhktW
DkIsqedW6lR2MdNs/4PX3Evki+XC+Mh8IJMD9IjsDQ5oQNJmWdfFADcHeoSGTBubVxiHSw9BJNKw
qVwdpe6AyV7qA0xDTo765C62sxHwyZcuf+HVo/tZ+VLTJbqt/BVtXMiS9lhZKJnXJ5ClVAho5YHS
3AsGFcsFpglAIDykslF7ejkbc1JMe+ZLF1vqc8+Ng0sHf3I0UJlstQdamwsC2ODKAVRa1DVeSppa
VuAJ0yK69dbZ+9TZ379UeB7BcHkopkKw/HL4FI9WJSVURAn83olsfrefDuDO2fiSKiotA5ArIX1c
Lo8KCZizAalb21Zwb1G6g5fAdXCxrg3F0AY6xMT8Xc3/8OxX3f5g6vdi+mNpW52HrugXhdoBsQd2
Bw4J+HiEhT7zp61BGRcwIPaxN3l+aUYqOfDTDEbJTv1qs8Bjx5I91D+aJqjnYExCUryiXhfvN5Rt
3tbbVTWy/CnSvqgqz+t1xejj2anR7ft5UL7P+XeiPFMmGj9YXbxkL3r+6bbYlSsIBxh0FYCSwq2U
yUnBzG60Bc1ghr7x70AkADdwW8CaPkFMiBwHNo1IOl2u8FSrhmKC8C52nC5q8kPrtcdhaQPdPBRe
vqvcf27LW52QJVDdIH8QdSiX8lS3yRnXPB4nlvXSKkk41fPn4W4KDqEtPC8QjQB1grCCl2LGiZSN
XuP5BTYBpd4rWwhf8f9l64paTnhm8DAR7JBcA3MBRYGSJm2stk88s8Nx/ti7T3b90jXd7v4VA1DO
s0U+TcAML6dS1mbSp7qOh33WGNFiVrqfzWOD/pbOFt2pULY0K1ATisJkhFrgcEqirMSq7Hwa+3gE
a9S3kk480rKvVTIaod6kW9zgK2sogGE6kl3I/cNpuJyYDaCEU4DKK1Ya4CZzkIM/uPohW0Abd/eL
CWuH7fBeLYLrUHKkM+Jk5rCIoGkasa4LBtfybytp5dZw31POSEXi5SEz0nEtyYtsdro4qRJcTGHW
blU7iR0l6wYYNOwDbOjrTuQeYWSqlHKMu7TYgfvOd8j0rA7kMMzeC3WqD7bRNL6aqhvbb21mwPAB
P/bOWijPjKEWJh10t4+pMx3+Uex7eSpwUvGEeuep1FESKgNBtXFqzaWahpj+UbKduoVoXbE3eImj
1zneUEDkq5Ih0NV0RouOZYinxPCd/hu6HgfprN2vfvGEQuQTWHNRl3S5ldupSwajRmgy/6L9WN7u
3VtAFqMcF7cAat2uYOaietOtke6Mh4E+wqd7RBxu41a/XqVLEZJX0lfcTTjsPQgix2Cp3APag39A
O6UN9IEurPvlJhYgaYRioGk8mmVEZd9M5mwwnscs4RV6gE0DWOETM3CW/tnxqqOpfUsbHnI9jdzW
Tp+ahM5vaU7KHy66Lew8ao/+BOqRfdIbb2CSASdIVZphX7rpzmPmFt7q+nIEryi0KTDRyFLJ7keq
s9GclzSPc1LsU7MNXG1fLvNxcKejDacdOMfbqr6iqQGDHlDXuIkRpxJhRGkj9UPDPJB2kpgyVQtM
jfqV/uSHXe2FRK3HyGHp6OuKZ4TEtYE1So2fbWNO8EDoEI1d3m+4B9enX9DgCf5AE9HfK7umkIbM
9aBmccmPVVDT4+35rgzvYl+D0gO4Tjhy0nRLc8k1NWN13IxvDBWvP24Pf72tYbjOhpecGxDg1xmv
MTzNg4R4AbHH0N6yMNeXJpJUSIOjUMUWZaiShcG+GRKXD9WraoZVWYdgeQstcuj0jTN6vVaXcqRL
zJxoXSg95Djt61ijIcSv24u1Mr44mwCNgucZzxNpHp5dMMTNaP7a/bTtRzy1bg+/skwwXnhMuwDv
Xlfr9sQZ1QFpd8TK3H9sdd6Rj0rW7nFr3e1hopoAQQjU/mPHojHTpS1OG+rOedEnMVc+lv0uXXY2
uftUgCYLIWVAnAAjQKHrpQi9MrypxjvuNZ2i+ke1BdVZ0cTF8JI1NkuzqXQPwyvNV/dH3W3ETlae
MjAygv/OAcxWHL7Lz194g7QmqiljQj7PDOlcNWroY5U8uOOHrDN8pqlR1/7w7K00/LXHB5IBuC/v
DLH2FW1Ctujj0jiUxhZoqJd6+gqC3c7PRrf1aWecSoOHtzfdygNSBOMRjkfbwZUHpK7XdYGu7CRG
F01/5o9LTYPMOwyZFZrT197dmcoHtIYLDf2BgWi+1L55HiiFrRAJ7nwO9OLb7Q+6Vq2odUHDdER8
UKQp521oATaaJRkoupnveHpIt8JW1xbvcnzJSDTgYfVU2tO4a06Ulz7vG59u8i9vzULaQDW1PApu
ChqnuRXVzZu22eBgYx6m9EycitlOrZnTeHaDtjpO+t7ZgryuTgJEjeIRimeIfIhTA/Gjop1pPPwi
7s7TNgIxqzM4G146xBzPX4+BSCxGlGoAbhpMkFssVVdc9vAWBCwDFI3YUvBUJD2Mls1SWzFpnM8P
o1f7nbUrhif87ZiHsqAhLQOnP5nLtynZ4rhcOcrgBBIF0/DjEHES0z+LzJSWPlmtW9NY954susuX
InDweFNfUO+z8QJZFSW8ahGgQHZNEmXqA9KTZgNF1WGahD31k+RAE78e7s5BG7DrfwVJ7kKvW01p
1hBkaie3/sCP9599W3gKglIccS15T4/t0Ogdez/7Pd2NGxtudZlsA+pAsRtCEuL3M420Y4eycKul
sWIEaM+uPBtvaNhYbjWgXNvXiEYh7aIh6YIM26UYOzebmpm4POYpdLxQH3yQVtxeqNWZ/BVxlUWv
tEIfbJvEaRlB25V+cvNgSCK2+ai+dkqg8TNJ0kVOkjkZM9sjsaf5HdmxYTejN+29jW/FMT2XIpmC
tuaNWw4uiUFkPI5+tZVKX50FAjcIcQD26TmSSqjqjopqZzROlsBATHzyy+JoVRsO3KriAdRD4BfA
fRQZXSoe/OIVEA8WtIKW43b6xZmOYP27rfk1mwzKQkHsD1AVRF3KwHunN2arLmN0VtPy3bCFHl5b
qfPxpTmULcpEF42X8eJ9tkACnCONkKJmg3qKf3sm72E56akLPlWErhEpBxGnvFx1USS546ZVTFjG
fWc0/2GZix46eqDWqOLoq4MN9B41sn1Zd37XmD43SMSde4sMsflQnIrm3jA5iPLKAd6cmdS1CVLt
ehK1zs7d8oVXtgUcYbCwIEyNWluZ7IXSqW8aqyhindXPdZL8pF53LKb87tcPoBsIFyK2JjAcslev
FxzIcsIhJvv5Zm3haVb23cXo4vcz25kvbYtK1baIM/0jdeKtsoit4aVtbUwAT7UI5Mfe8tWLbPb5
9l5bUwGYAuAGwKMUMP/Lrx/R4y2dO05iq4er8UmxPt1bySs20bkEaQILStl03ggJZlSY0fj19gRW
juXF8NKxpIOR510DjKnXHPgUdcMH2yJhW9kbh3IlnoPaIIQykecAIluOb7fd4lqUExLb3ROZsmOp
1OGIfuc5OmcVMcru/408tEQROBQDVcrSlcwH9PSYjJzETZH5IDd+cOhXffqo2FFSH/VxK3q0ts1w
0tEZDV1skPeQXr5kpoU1LRkgs2SX+IC83NbS2jYDDkJ0sQL06OoCSDV1KKaB4eYv6rB0H3l5WvTX
2zLWdgIuMBH7Es6FDKjlvDbbDPQpce10QY1mzcnwCUDxgFIlvC3pejaC9xNYBVGbLjCll4dmMFsP
zxhcZzpt93r5udc1NBL5c1vItUYuhUgbYLbbDt2b4ckAGR4w45NZbUWet6YhPfiSKVG4OUECG0bE
hF48L7CreiPesSVEcjBszku7TOHzGe0hq49L9ahu0ZyvigBICGQN6O6BHM2lOrQ5XUDLA3U4ym5Z
NH8E5Yin3/36hjrOhOiXQqbUq5H3gpCRfM2zX22yEd9enwTeReIIIogmrdNCTKtRJ6yTotOgLRqQ
pgAQ0W35eysBHDGP/8iRiwDwTunRjgFua/eN9L5Jw7LZT93O3Y1OwL+iK7W+VQWwAu+5FCnpx9KH
JQcXA4nzkvtkzlD4cxyKJwVRVWAkKm3HQNBNu7vNwaVUSWHGNC7dOEHqIPgWw3o+OMw374d8IIiH
YmeQYKKj5FX7srntnLSrFCznmPpT8qxlP+83A2hf6uFxKSDUcgpXMduqz3KF4WmW+VryMck2jNma
nUHmCZcMECtAhkraWZIRAXbSFLFSPySeErplv789BWGpLt1ZEzYSTpKmIZ8GtiDp6DizvqCPO4v7
LmQmC1zyVHcPC8kDL79/MiLNhTgxnuJIbknv5KJANYldj2mcalVkZI/OYm9MZmW5LiRIk/HSZWad
AgnVc2tEtbO7d62QkwMsDcgA0ahILlQoW17qrc7ZK1qHGcZrVnzz2Kudh8mWoOt5gHUGXrcAicKj
MaXjYQHz74xWV7zWSuFbtuI7TnR7KmsSkNFG0QIiPSKZcqn2wTRyuzfd8vUFNOL+hHZb/9340gUJ
MLapsDopX80lMsdDOW7Eure+X7oeURMxIjyM79enA5127sbyXBt8MH9Z2KIGysFBNSYZ/EZrVJy6
ir0S961RWt8igODnW80rViZxLkUOHPFyKttCq9mr4vnVT/vr3Sq4GF06DNTkblXYJXsF58YyRdy8
+02PNQKZlKAkRIBAhqsPzQj9ejl7Rb/YhoTzFifMqg7OxpdUbGhJR5mVsVcHfe0GOA9BsRXs3BIh
qXlaFKRWgcB41c2dl4W5u9e2Os6Jg3RpXy9WScZFkYFNlQOo7it1neHXjIbssdmgP4nF6ySCOV4O
t7UuVuVKHjrvABiMbDw6UFwe7AmUGMqCcrNXa5rQ45qE6bSvrN/con5pfGuXe7l0AZRCLwWgKiEM
V6z8fqd6UhA0tmevrfKW83Gbh+P6kFwKEL+fPeH7PmOGXjfYZu3Jbo7NuGHUt8YXe+RsfMua0mqe
cNST5YDOrZvA0Os9dvn9kqWtUtIsvYcFSouwNsLBe2Z9eFvnK1OADRdJWNDIoZRTMrZlYo3GjJqc
GEFCQBar4m5jDspcxCCBlkDBDfydyyVysrQq0iK1Y719rg/2VmW++LzLLXsxvOwXLHXdmiVVrLhq
62fXVH57DnkA6VWI58/eHcjGal2fSPhrYBIBGT7eBLDvl7NhDesnrU/mmIXZjzrbDWUwexsyVjSC
+i1RBYU8FFxD6QIvwJHtcWtQY1p/nKbI2AL0bY0vnfKmzR2dKRg/M+K6+6gbGxoXayCpBE6zIMhA
xSQS4UL++aEgwn1j9hCX1clQ0/Y45e0zmI1/o8byTzO1D73ZZQ9e9np7I1+pBrVcoMQEchBbDTwy
kmoybVDmJdP7WO2IX5m+1Wa+6nxJh1//Qg7Qo3jJib6T8vRao58UV0VJd45Sbj6ERRPWZr3Fd3B1
8jELsFnrAk0Azlg56J1MvdMUpALCrtwjxZU5oVHfa7wgQlTYC/4jkfqX7kjUtvaZBrLxGO3BlyDv
wznz5o29cLXXhAyEmj0ghkwwaEhuOxlchgZfJqDKyb7oDl9uq2JldNTkoh+rwMBdk367HKxgylzM
McrNh13aRP/V8Ib08cowDJwtGH50n7R9T+51Q1G7fPb1cnEMKRPDbgcM3ym7NLLM+9WL4ZFiAiG6
qBiTvp6xGtUXtj7Hw5NWHYb0eHtxVjboxfCSh8h0OxkSB8OjkYPrfjDJh/xeFjBg+4GdAjERAK6o
pJMbdthKjjLUqlHjnCd+8TB7W/j9lTlAALB1OM04CHJstKsmvR7nTEVlbuKniuFPRRMM4xYYbGWb
otsnLgsgTk3BDCsZRA8ILZxnNS7ssJ5Cd6tsaG0a5+ML+WcGdxpUr84mjM/VlyL/WFa7Jd/wDN9d
sQujDl0gXyn0gFTLVfUkmNBdlGIbS0zTfjkqal3vdK6zMOFDmsHW8lPG3b3p9t9wt4y/Gn0hcCZG
taE+pboW50peBqZJNTMCf2kGbgSX+h7n5EiylAWAyZbPGc/yX3i1epNPTXVUdjrYQsPeGe0Hd3GG
3ZDp5R5xAHQNmSv2HWX/7CUvx3oC9n3pnp3J4z5XlDQA50L1Sg2ddw+FVYee04SdMTdWYKujW4RO
OfNdwtU5InOqnPBWNnY907I9msmzsMXf4ciL5ftSUBDxpHn6Q5+y8ZRM1neFD5NvAXDpE3Xol6jm
DqDpehqo2sQOi9cuxDd0oj2hGlfxu3bp6qBVTOcrddty32WkPbSUdEGbMX6qq3n5lZrG8FhlqHCn
xdIHbq5lgatwddeCyTQA9LZ5LVySBi2ruO8W2rBDrwPudyhI+pk5Do1YprJvk1Evow+SpSSY58p+
QV8S7Sd13YkENZubE+y/in6aNnjEQDrDvU8jmciucdIfnZm4W7D01Q0JLBkqmQzcknKKAwCrtFFp
siC3HeXjMTX8ptiAZayKAM82GoyDec2VgYmZVWam1iwLQo97LP9AD/lWk+wVh0J0v4RtUB34FTKa
JUU5WG1Qa0F+yw60dkeVZ0s/ldO9nSWEmTuXI77j7Pi2iV0tlNpLrKEi/9ey1cpzxfqAfdUA1wfo
N5Dnlgx1XhEk0pQW9ZBNsLAQgLbbF8HW+JK72kxuB/PDnZii87YFXgBmbjgR17QvCGXZYE94px0S
qYDLFZq6TM+oTZJ40pb0jdMkORWu88ZQevW1GNCmiBqVjpJPZG38oleWnSjs8D2iPyZZeRx0NRga
5XdrocXN7H66Pf3rjQgnFyoEzBcGHo/ny29rF2Z29ZCbsWFmfol2pXmU2D9vy7he4ksZ4vezHYLi
m6ZtAbKJtTz0nrPmbk8BwwvUKoJ6IGSWWRdcozaqanKM2J6UBx5UwH3+i+8HJk3QUqCFonyRK2bV
ll1qm3EKR9nV455szOD6qGIGZwKkIzSgFDTVJsuMF+s3eML8lqR+Q1ERuBX6XBUEMDQIHRAeuUK4
DSYqX1jSmDF1X8dpbySf5/mbq2+1XFvbVGgMDkiNcBuugA32wPRxRLwHNczcz9oHAgAuaT/f1srV
01kQN4k2SSiXxjNDtm8NRbOftp2MeJmMcHEKv5qeG/Oo9Z8J/X1b1NoGBqQSYFvgW5GNlnxRXqlj
p/ajFhvNp0n5OOxvD/+eaLj0TkDYhnEBJIeHcpWsYfqUa1oyaHHPJt+b/9Bm3CO/EmT0wXN/6fyB
NE+jmgYKd6K6fpy6zyhm8xu7jZYy1srnsXsum5/Ggj7pG07+mib/fhluksuju/DeNVIPM8/Jx2bx
ZyAih9Pt2a8trih5Rxk/3Etwy12KYPZECjK2OngzDur8uHy8Pfx7TENeXLjHOGC2jcpx+TZX1V7V
4cJhzxtq4FSuX+osmECESA6M8UCfWdgoHxwXvJFpOIw7Vrs7Lf+dgG8mrb5X5UFvD8rW8+N60mBI
QIUYHABRjCKHDh17cW2O4MNJJW3gw7vauHOuD/rl+JLJrbUhJ5xg/Ln5MxpOZOpdNLOj2w0bgrYm
ImuvSQyzHiHIgBsGJnaaLxsX9OpUhKOE7QGcnqy/TOS+U1RUn0yz+ghqtteuro9j031vpy1MwJoo
UZAM6whIzRWVb49gQ5L3lQ2+svHZ7tI9b5Hc5B4LdD39fHtfXp8sXZCO/0eW5HdUCbUcwiAr674Z
OM1oyFxvxZTWlAPPDzBG9JwSvK+XR4t642gmeWKdGgddWrvO3+rnuDYJkOMjw4wDhFIeyXsoM4J2
LrhvTpk5+SqsfJ2MEQ7P7aVanQaQoKJ1GR5xMhxPUaZ5oeCjPnkg7lZ9BT2abgtYnYa4RtBYDC11
5CisTUyeWN2CafQMrU7UkBL+qVemjbNyjXFAoyzEe/8jR/JlHX1wAddUrVPuJkEh4OWFFhnNa48a
dRYNQx/MauXz4pvhfrk9w5UlFAwH2G6IlaGgU1KUp5HM0gZbPTUpIgW+p+1uj7+yghfjC/lnLl6W
dpPdTBhf6QPDC00a5F9vS1g5mxcSxBecSXBy6uVpBwlju9Pcf3KAXH+SrQKHtWUywDGL2wKAHQQV
L4UMeMuobj+qJ8d5YdnLVt3x2irhRYlNgFMpmHgvh1dSu8l6Y1BPnoH2b0NEEtcnW/nbqywYkiDn
QqRAcjLWSqcmmEO+lL6S/GBzFTj2R63ZkfzAmw21bExJPjpt6wyaWk1QS968OKX95o7Ng9tm0W3t
Cz/j8hK/mJRMJD23wNWNMya1DI9GgiZBsZp/0L0MaKStcNeqKCBnUMIPxAZY1y+VtOiKlhodVU82
/TMXXxe9CMdp2OdpXNZsIy61tqnhhr8D3FEBL1s2lGxx0FeW6glsFmGpviXCLcGNo73dXr51OfA2
gKtApZonbTynAL+aanfqiaV7zcmDikSZ+WqQX7fFrG4G4dT8nxhp683mrPd6x9VTn2ZBoeTcLy3F
H7V0YzprcgR0xxbs30ABSdYGJ5fYaZNrJ8c9pHpYL7736f6ZnEsQX3BmbSwUcGuI52mnzgFmrzzw
BECtjVmsGZtzGUJpZzLK0lvKYoEMavrOHBZbtDmrq4SnPZIkiHhevVrSGVFVLWHaaTHf0DATXow3
bOzf1SmA/lOEZvD2lnMwRTpW3pCV2qlmgz8cXET2buthS4C0o/RSpVbRce00Wl/7Xcc3iMSui/dF
BcHfCbz/fqYDk9lto/cN9MzLxwY55K5HOM5wxm9OMxxsF3WTS7lPpu5r0TshUdDz13QiFVQ8tU0j
aqL6hZbomUCmMEP/5I7nIaP1BgRzdRHwRBIUM1hjOQcN0v68tWpPOw1Z5KYhcNf/YpH/ji/b8BTN
SOeE2top1/YkPzZbFnX1+4GTAVwc4fer5rbITLB0SHR8v/3Z7T59vv31a7bNdBFfwx8EbOX3o714
bG7LVBeX6nGZvGC29/2YReM4hLclrd2sKLt957hCnbEcBtB7bhkpV2GtZ3J0vCLSSus4m24wakrv
zxOKRt0tYvrV2Z3JlG4jq3B5PlPIRJLMV7zjUj7qRuM77e/bc1s1FmdypOcISexiZs2inubyC6g4
LOt7mv6Llxwo1f6un+SEDhrvsNEgAy/yD/04f+g1JMZq5F2SLbzle1JKdhjOZYk9eXawC9o7yTzM
6kmd8lA0SqRPThPlNrofzHW0oFULsglh2X6rpi+1Cr/o9fZ6rukNzTnhP+BpioiOdON2arkY4DbC
elqI6b6A8R/NhIet5k9rOxJtZ+CsIJGPfyQpZsUtZKYwyzH7QMlL231Qhk88+wRanUjlG67eNTM4
jOW5NMkYk8ZIpmmENFS6PVhog5GDpmcymwA+TKSp9bGxhkOV16HbtoHqLt+niYVdkx5UQwv7Yvkn
bd2ga5oN83iN4778LtmIz3XaZYbQtUMr3/N+G8mROoh89L7KDhn1fFUjUbJVm7qq4b9rL/uJmavn
edLgZOrmHNaZ+cUelbDOeZSSe/tkClzT2cLLPbI6gGJtRnFwunlXjh/rMayag7FV3rd6GZ6Lkc7n
WM5Lg15A6ilB7z6iTbvEZn5dVE9am/hziirMFFUr+RxbJdt1rPzIJ/thblD1T4odSZEbBHSaZDQ0
UuYTMrVBU6SH2+dq7Q2N9uvImoHXHIXiMg/umNceJ57Y8uyhqtAlUdlp5rFvn+YWlcFF8pQ18D3L
xp+yf3NPnosWL4czm+LSPrex/dVTyyP6QJTo9tRWDzMo3t4jlUDOSKbeNsA5iecATBb748FJL4re
zwmy+t13Y3rLsi18yIo80bQKTFV4FACfIDb42XQoHTyueAQPxSSi1U79U0/72dhZ2qd0C2goLINk
jfGYEkyXBsrUwPp2KSpjVPXsrMDK2fOf1l18Ah6O0s1jN1FR2TEUIeCau0mZd7eXdOVWg1xMDwcI
uS2ZmwmI+6xNikw9DeneJqGVBcZWo/UV5+ZChHRxIpg0WL2JqSljGWjNV6Dr7nfPLiRIxzJXh9ah
BfTkgB0JTBjghxr+SxHSbclKZRz1GSIS+sr5Q343UhZdNGHBoAVUEYmazkv962masoIwvKmJHg5L
BFzMhm+2pmnw4QEEKgpqr3J03WBlPfWM5VQ25nc6shAIwd/lJkpvVYyGenREbpGzkeNopM1IV1Bn
OSneg2fvGyX3FxQJ3d61KzcLOKz/CpG0oZSwwkgULSfXqX2lQsMPNOPWnmi+YXC2JiN+PzMArBxL
4lETkzGjjAdegZqnDRErwRTRaAV5QKCkRS7wUsSEoHTVmd5ySrXjPD3A5Rq+jNbdYApwfgOyidit
SGJfgSnazs6cQV1Os7Zv2z2QKoD33FbJmj8JUnHUiDqAM4JLV1orohoc19E8n4iuHxI19XPav/RA
7AzEiYYKmHNN3xe8/9MZ/NEhZjC0RdAZWypbsTb4DORuEZcCh7ecrle9QXHNxphPdkAYDcAyGNye
6MreuxAg7b1MMwfAjp35ZAKHzKLa/MGZ6hftveyV2N7AD6K8BAVeSEdLy5nwtB6QnZhPC5grfY9u
WIM1LwEc53hzgqoAvMRyNSGSax24DZUZrswAwmByaIwiqJxHaig7lMb5s/ZsJ8xvrY+q8/P2Cq5u
FdTDQUlQkMhPX+75si51ThdqnGzGjSDXtYfWcjqw6aIOYW7pZ7BERKlmH5kFj4o7v/gyPS/e+IWa
2cYqrykT5XkALSA/jiteOn19olPET1TjxO1d5/506gxIpp2xkWFdOeNIaiD9g/pmZLRkkpYBQMql
oZpxIuyp6NqwnXPwdfwpKy9AUuv24q7OSLBMgVzTRsBJeoLoILI25t4wT+74siRvdv/CNADVyBaC
YU0OQKeAZSDpvxKyaHUzY2yCHMIj03rglY8G9agt2Thua+f5TI6M0eWzzpwB9Vyn0X128sbv7+5K
gYN2LkC6eZELAHzFgACVPqA4kG1VFFzzNQkBqG0XIGZsd1n7+ZiB/6xSzVOlM3XPrb71a63PfSQk
iycjRcgqWXizb+zqTeej5uMVWwccqV7fy4YtzJs4WpKfCYuiwaKI5muIDl8evcJKjCpTRutUdU8N
uq+UT1q38dpcF4HrX+RUUZUqGci+61IkhWvrZPP6jZnpk+tVYJi2otsbfXVjANr7/2IkIzLSNFs6
FWJyE4TF7hhO/yK0irX6K0EcgbPbv8jdLrftyjoxNEaOJv319gRWXhdgqBNUWsg7Xr/Tcm3J8rLW
zJPdhVbyaObwl3aEPqL55CbaYVUnZ7Kkh9nMJ9xauC9PZa/7TA/cGrDbrejVqkbOhEh7q+/bmfB3
IV3wW70fLI5j5KGMDGRg8JNlH8YmyD0OeQaDA10blfKkO/PxtkZWbdqZCGkCzqirpdLkOKlZ5T6i
1JcHtgIucQ7KEL82y2l3vzwH2QcbiGtcxKp0+wBOw+1eLSGvM0N0q/MNsw/QGzHk95ciYME0MMWI
vCo6j0hGzpnrSfHq2jwpzaEmh8PteawpHlcbbgI8w0DxLh1FatisKLQUJpT5yluxxXywtnnPh5fO
YVn19pwLtQxmZFE0J39yzQ0U18rzG37r3xlI58NNiwQd+DCDtNwDvl+VSFYcSiUCEWflT1uMNFsT
kvYZGrMUKWhOAAmqXQTjn0dNA+5qf1spYhDZ0v8PaV+2I7muY/tFBmx5frVjyqwc7Boys+rFqNHz
bMvD19+lOre7HAp1qCP7bGBjA4ljhkSKosjFRQwQ0m0wq/wlozn3XmBtMoZKz4wwzT9RBfNU0akc
mz+I/tI4QQ43cF2c6OwAhQxAI5IJbErLuTjwu3YuOK4MAAMIOgJeLKrs0inzZln1nn3ocl3/BHGb
F4Ggv2gJBC1oDbzvs/l5TEDklSfFS4nEys5pdVmsI7RvsEWA2FFj/3DntHb7qcnn3AjnOXCSfTpK
Yjbx9w08l5GHQc8ZdzrrfGb8O6sRmsmxKTx32l/XjcjewBQHD0CYjfPnE3X81imahoT6dBirA6oj
eSF5YYrUvxXBndEimaYCHUkkTDCHY93N5L5O/NyRGJloo8Dwq4FiAROIUe87N7JxjUEQDkL5MAdx
lJdq+uq7QyvDbIksjPGagfICcRteKedS1LTR9blPQUCo6ft0te7cwt3pi4LnatIddPvmGeC4zZB7
Y6xEIEm+IJCZolixag31OUwKTV6p7KknVI1uAbMDIABQgtzJJF3nrouWYzznEkcvdjnr+67uytQz
F0PxXXMy33EdINuARCaYQzDAhNPStCq1Zug9QVn9wW6eTNlxFJozw4iBjwptuiazkk1c1qEbqhpK
lYSFVu7aBMQqv7VM5qOFuwaYIx5RKnCBfF6mszH3pZos7Fpjeupq7fRIPRj5s95LwmWRIGRfka0H
lSsaDbjV9NRyFyeF9keqFX5u5l/IRHqPaIA+6bk2+Nd9gci4t+I45QymaWUlRouEo/kV1IRFeYgw
yoZ+0d2364JEWmJkxyx9wcJczqlpeATkuqugpj2+2dO3aD10MnpA8db9E0HODaElaEVZKUTY3V3q
7pv1zujvNNnwZVFssF0I5w60qneyssaOAe+8zof4Q9J4k31MI0//E0W767smFAajxkBaFOqRCT5f
UtMoZNAVHNayHZY71SrMT5na23gglNqdObso27TtZO2QYs0wwTzC1JHrP0C4p+DsQOSA2iz4X85/
QOs4eZQ4JQm1eHxsu/zH3EcoFSGB6NFIZoxCG9kIYz9mc5LjFsjZRSng+bp996vKTlKWVHZ6+GiB
9XLj5kc+Go2N5xJKs1hrl/lWan5M0yerljwZxCv4931uBUVOMGlUzUiIDJvXk19ddVreAbVC2P5P
BmcT5ZKtvUsho4/W2Z/N9RWWTzAHnL5e171sMVxoRcd4zDQL5wl4oCMyxp6h0F0q4+CTqYQdgY3S
22TO5saAFPj31Ot6+xRVznucKoYw4DmCf11A4ku66A1FuwoMaxc/KqrfPc4yYg3hbm1kcLtlo31T
UTCBFqCdb8l8GLTTSP+8QyEgTwE2jf3DV+cKt4pzrcZWkeK+ir7WRuqpUyQJqoTr2AjhvGgzkEIb
9AjrMJ/VzvWyeW+kMgJpodI3Qjgnmo1tWuomhBAlYAQet2cHdIYlwcQWltQC8+a5UaHZl2Ikq4lE
bo2k9fdJlQUdlwsALxl44jCJB3cZstbnAlaVAGGgIIc7Y5yA5VWDjFJXJAAlZjayAHEaJoucC4i0
Ze6U3MQjIFP3zoyJBavkkXvp2lFaRpMWyF5AB6PxbEPtPK/dMCMRqTdL/BBP2hf05gMGVtQf3U7W
UH4ZZyDliUo9aIKRrbmYkhtHU27lY2mE7bBb868Ycgr6ADX+BuaW62dEtG84yZABICeSdcy8N+6k
78BqkXaDEUaPAFtElcTBiz8PfCibJIaXB2e480BA6JrhbabmH2jppf2nd/x8VgFEggba52shXUUj
U0nRHtQvfkGPAwmvf//ydGNfUF1EjYf1sPIDDxK7mJ3MTcywtVEQO6UW4JgSByLYIlAFs8keSGYC
ZsVZrlmjP7hFZ3KolbP2uUnd6ZsyJ8bp+kL+PrvOr3Lk/VAsYnVSNLKanBi30hxnGBYtVDAWckAW
HcxT3+fZRlzy0pqG58zlsUvv+/l5AenY2vwqRskBEi0UGE1WL0JHD0aMnJsaCGia2DQUNTxEhnqs
QSB8fYmCA8pme//X9/ma3Fqv8agS4J0XbTnEfb+fq8QjnbKPopszDsheArwPbC/Q6MgunK/EbNZO
qSvcXUa/7J8woWt/fSWCnSKYjIfrVwdHIQLZ8+9rRpXV6YQKn+J8peEoww4KP49DD5NGnf8CLwuq
jVIzgKQJHcCMpxfj9ogL1eN/378oOsVFZVudowM1+GepwRoN1NwsUbZoDbhQ2IxCUC2Cc+p8izqz
StFxNOlhjjOZfusN2Qv28uSj1IhKOJIL8Cs4/ucC1GHWh6HJaKgUhxKYmNRL492taoYI5OMxAQAz
hUAYeS4iTqKCNgaoM4rsS5Rkfj9IAqDLEwEB2CEQZQG5cjFizx5N9M3ZCg31oj7gkvLbetcrh8KR
nAeZHPb3zSXSAEKv5TPkxAjjO2Wng4wpMk+ltMNNqBT0YwCfgFzfReP3oJESnH+Eop+l2nWD+pOO
tqdbMu5ZmRhmfJv1EGQrFzPTaFgNxkHv8ruiqX84evH9uv5F2wb+DxTP0T+hIlFyLkar8PZfm3EM
syy09RS4q9LLzGXXd7cjy/EURHCEcB7u6oIOBL2HgzXY+hCa1rEyA+qerHjwnPzzFH9fsrfryxLt
HoAseC0ic65fYC96c8iRHFSGsF1PiR0W+UnvJVeJUATy5SyxoMLpc6cfjYikGNt8DJPM8BoVA8cV
z2n271iHDV4NTMUFpTJPNNePaZ2Dx20IkVgy5p2heaYj8QCidWBQoI7QG0/Ui2FEaqLQRDFgz0Xz
eUCprFKfDVnxSmRlDlBFeABhBsRFfjTrRq3ALKQJ3ji/txvjya3NQ0O7XWM6kmjvMmpFBMlmT9ss
X3CRK01zu0FqpphDZx09u7yb0j24fnf69DnrZMls0dZtZfFPls4dJkA+59CYMCHkpatBaSGbJC3e
OmZkSPxeMmx1SU7mqMXWxfM3jFaZs/tm9R1Zwlwmhf19421MLcawtQFSDGU+ajH92+ljkye1lwBp
Lu9MqAd2Br481IIvmAqmeHSTTu/nEFl/zBBtvWKR3MpCpWwkcEox58bNM7ebw07/Odf3UQbIvgxX
IMBeGUDoYCoezg2OpcXtVxUNnVMs1RxG2WutvJTkfs2tveGyHvfMi+vKV8h9Rx66sZUsTyyaYRrw
FkfEzpeanNhJMmqTCYCn5o3a+j3m5H3Km/Z5dfS9vlr+0uof0Hevehbg7avVfb3ukv6HHwDOQ9AG
oiOOTws3aC6nE4GtON3HivzRKN115aFV7tTx1cn2Y3MatAdDvzkfhB1Hi99/SeXi0WoZlr60IBVz
hrwWIVG7W9IfsSlxH6KDsBXDefU2K0YzW6wpbJ03q/ra1IcGoKKbCcBBg7KVwl/uS20mKpMCKlQv
aVIvkTT9ibwgMFHgpwHLA2D27O+b89yVK4hplwlG0mWNr879Ll6Lo+I6+1SNvyp2/HrdKNihOn/Z
YUF41rEb5C/n+Lk8HR5qSaIVDGxgkyPtnVbW3jjfaRPZETSnFLXkXhS5EfSowSMyAlNQc53Lc0s9
A2lLPIfNWxZ9MWRsTuwZeLGczec5KyjSiDi0xufVBrNIk50dg96TeCgmgTDOK126U5Wby6+shQpP
LcaQc/ne0rskReI2rkOj/uJOxDOyfRrrfpO+XNfU5c6xRAim6yJDBeZanTM98BxWIziSqrD2LNDC
u1Jq+EvTw8dRBUMRFzHFBcEI+F2rOVuXKkwOrra3/rgLKmH74nh9GZdenkn52/SrIsfFP+TRbpms
KYWUHByynt5isIVEIYKN2krgn/J1TgvTYRI058DIBE3/+gqE3wdRAhIhKFBi+Py5CSe93o8N2qMR
P34sfT2WZI2EasANawDtgAZpPmu0luY6JfqEz9uLV6aal9OvirLT3F2N19H1pYiUoTuo5AKiDoAF
n8CbpwJUM0leoT/kk413RLUHAue6iEsHYyJsRDc8YHYorBF2YrcOjZp2ntCpDtU032njfb++megc
QL/SPq0OilofrssTbd9GHp8/yKxxbuair8OWUE8rQOBvpp+MEvMG1aY8xVUpCylEe4imfqThmBcA
E8T5Agcrc83KUKswU1MMm8oQIGX+UriSdYmsjuW+GHYURDP86Akjq5xyTG0cfzBn3IGXQaIn4TLw
kkD8jRoomIXPl6HQpXTKSalChziAwdi/tQoso3M0yTqGBMlE5BEBP9fAI43/4OFK+kzgApKsxhVX
eENzp7R3mPHuqRb4uJWTZd315ed11PAjao/Mz0W1v91CtvL5ONNIx7FaId/Km++doT2UUTZ4AD0c
4q4KjMqVAN1FO4uaMnDuqMdrGt/KRrIoc/olBotr4Vd2hyBrObUylj6ReWyFsGOxOWbrmI99OkNI
pe6U1os+Xt8zwedhE5jVhOwJPB7v8/pFH1GCLrvQ9FLUqGR+SPh5fJywdBaGlbMt3Pz6xC26NaqW
BijG2Ovpa/31HT+f9V6hiABwkctFHZ0SgZK1w/ej5qU8qtmX658XaBgJUVz/OpquDHQTnf/8KNLs
eCyzJnTH5GCp3T63nqnMsYn2CBcCkOzIWiB24vxMMTV9izRZE2bx94Gm3jDffm+yG+e/BbAfsFGC
SnuTInpqQmK9tsYfV/t0fZcuI3RWj/r3fW6Xsp4mmJ0zNeFSRh41j3O0c00MNnu7LkZwAQAoCHwS
mu2QeeXRQ/VU0hp0WXVYqhhfO3dG65EqCVFYfI2o86bEg+RsCLXvABWJsXZwafwNh06QuhgcrQ5N
WqMHckaRp43tD4rbyeZPi0wAtVakrEAujg4rznMtddNm1UzakBHKf64myRUg+jz4RoBTZGzUF71B
bpQXpWPhlMSN1tzPSzl/xBit23tSUQLdSGFmsjGzKlkoWJFhZrWq3OeT8diMMmSIYCFA1KMIgigW
CG+eGNKwIi2hMRlC9dvc38/VzakQNpXr3+c5NawtHEyS4vOjtUuCVT1eN2Dhr0cNBKQZDAHJl7sx
qxcJnRafj78Z41ddkXWKC+wVdzhCMTQLAmPHO8OscZQ2WYoxVAFLVlGtL+qdLUNuiRbBSM0ZBI21
VavnWrZTVaHtVI4hSML9fB+lMt4WgTdB5RZZfGQWWFaaU0Jdp2UymtEQLtaHublP5w8L8OmySVCi
vQLiBnlcDH13UDc4X4Y79G2cKdirBaTHcfW7J78JAN23K3wjxOE8OwWUpbYo9qo331p/rCSXn2AN
6DzAkxvAXXaumao2B25G11E3qlofKtExI363Sh4ssu+zv2++rzWqU9Ymvo/5dArYz3V/bSQuVuDT
8ajHLCtg40B0zKuBJIjfZycfwh4a7rRlZ5A3DJWeq4/x+HqzMthQDQe4U3TsXuQ51b7TxrlquvBN
c8NikezV5bEAzMDCs87FHDmUbriqzdi75kBS1QgBZu5P0SAJNQWfR3iGKwitgTpDmnCqWInZJNWs
w4PHXgfOiZsHK7NMNuOCw/wvvLL42smoKvaMKhOgJfHve5r8unXv/9OOA/AK6ssoL5///IK2g6Zl
1AyXx6J/ihpJACLYHYZQQscpnrp4Q3GGauiFPbUAF4duQQ56tb6AR0lSW7r0ShZgbzBRRIJI8vLp
u6wy+9SoNOAFOy8x/c7dRd3JHCWR2uWJY63DqPkCmQiACd/WuKTJoJbjpIXOEO8La5/Z6qGybid2
gRRcoIy6Cu6JR/y3Rjs7kdISwFcmr7bvlGXfLKFqSDKeoi0D9QKcOMbMILLlvF8dW/aCAZEkrLXq
pJp4Ca5x8YQcKzq7ndtb1JFZxbAcgODh0AHEOLcwx4mTQol6JbS9qntNopfrBixQDFo9XIwnZFVz
LOb88+g3dVqtbZwwpcOXMY8gRAefqfLluhiBIZ+JIZyYwjSW0m6dsCS1p60enSU6EQiwUB9BDhCl
isu2iNEaMD9Qw0E0up/kM8klv5/t8nmWlrHVAwLDsmh4y7Bt3NwYkZ4Rq6qJGZbFz3g4NG9q/TCT
g7oe0vnPzVsFfTM+DHSug6OVE4U+wj7NW5AAt3s1vs+m0+2fB30EfC6aI5Gx58Kc1dSTlaqKFVbE
y1A/kWVLRYrYfp8zKCdVs0XVUjvUPnVR7jmxrClZcPoQ1iB5BfQY8DA6tz9g2XEru461sAI91QQ6
jzzJvLYpfUVGJypYCmBbiGnBHI48OU+EleVK2S9Nq4ZgjKdBtEjKTLLPcztFSZulSg56z9yzIxD6
+zcr+uzXc0eu0dNOLWd8PjV3WeKnt/NhoksIsSxa9BjsxmQR0OZItNlorlmcrWE5fhytwMi/zdnt
zglXN+uhw6GDv+VUvSgNJnXUHcDGmeP1aKWyl3tjlqiBfYQ72ogyEX/gAgcAio/UEkPNV6vIwFmJ
kdj5HM697tn083VlCIWA6AT3H2AiKIqcb1ajO6OSdZEaNuUzplJEmBRoygCHYhkusIYAszGw3rmM
MeuRIjQBCLTIfZyDIWN9nohsPI3g9LE8BUIqlEJwMLiFYCRWlEU5qI3U6k9NHqLkLlKAtfpyfbsE
R+NMCvsVG9tSFxvzGtoE1Hjm71oN8uhw/fsCd445GhpmyGCGFUvyn38/KTLAwgsQBWPQu5G9KP2d
W97py+oNZutVss4j0WrASYwECIM3XpTRpzh37XwEXVNEzb09ua/LKDNiQaUcjbSsCwhUSow7lgtE
I4ryblt2akjU5Uc3kf1YmglQD82pQBE7MduTMxt7q7b2BH1pHW4zyZNQYH1oXwCyD4BxxJM8VqDF
gBJVYdREnfLFXB715K6gd9e1JtpHVBOQ7keLGNPdudaGNGoUMJOuoL2yH3Q6PEUulbylROYN+DPL
JyGSvABYa5FmxV3BRLQ/SAkCfrfyJnBOvgOmhEnpyB8DocQib97rDNCC2bQTnL9ar15T2YanLvPO
SvXUb5r55frOiZSD0jwbiIm8ADhBznfOSSu8MloLN1md+iZFAiX9FKWyEfNs/zlPCnjtPyncjePU
qWJ2GAgQlor5WNajN1QjpH1X0uFoqRIXcbmkv6E38J6YIYQ0Lefthq6Lu3RO1jAbG1TKNV8zyj1R
3m7dOEjBOCQAVjEX8AKtHiUWilgF+Ju0SIlBsbIG61SBObaOJbeQgHXzTNJFDVhNlwZ9epCkEa8s
P0X2q1v+MdPPPage1BGdfMn/Ik1xae9o8NABf4ZLZwRPbJc3jnbMFdUowFUH+keQ5ezB8Qlq1VVW
fxbpinUtMFeLNwb/yI+INaPrbcapSjugsBY89AM3+3ldVZfeAUvZCOG8gzm2fdOVC+jXRvV+7aYH
U+9310UI18EuVyR02EADzsmCoWBcrd5cQts9luuzsjyPsuFFglWgFqCi74ZRl1xMVlxz9Ff1WV9/
fHY6w8NDROKmRd/HwwJZKSC94Ui5XQJFJZDGblJ/NKPKc7Tcu70zCUVlDJJCohP5Rwz3Pbco0plZ
iVdwheFLu6U6JF+uq4AzWNDSIVDDYWT8BzpKStzNzRLoA1HGNrSi3tetx6X60rtfIkNG3MbtE5PD
MHdsuCVelRezXlQyJFTp0iysHb8E0E026IczpYvvs3VuDt7a2EMyV/g+NLw6B3feu5XEpQiXgKyX
jdGLGNTJd77PZoZR2G6UYiSOvesH10tqCRBetAhUxJGXgFcHnzpnTKXVqInRVikQbB/S7FhVmFp5
W+Lo7z5tRbBIbrNPNFZyvPjLFI3hPqnR8b6PZZGLaJ+2IjiLXexKHfQEq7D6w1Duy2Z33WQl3+c7
6epUT/TaKtLQKP7EJSYRyqZfSdTAh16zvVidG2MBS/pqNX8oo4smktekTAZ/t7cNoB4FZIytry7H
Qr8HTfP1feIHO/5/XePI4bmHeJlP3y3ZkjRKqyShDUZWFbxmc35qrcesuhujL6VO/EG/I+63Mfk9
Wr8U93eVnpLxkHf94foPEa/13+/gzqar0z6qtCgJV7IbycFJdhZ9hwibuWA4WxCD8ClEJaLT0gxZ
CuK9nW4dafSpk5GZi1axFcHMcnNy7I5SO8+TNMSkTzW+G4cTeKmubxTbiE3A91dhWxHsJ2xERInR
dwrQhGFqv2nlXqlOeKNb5vG6FNH52Urh1IHbQIuVMsZeRft+OrU3jhH6zypYIx2bFohZQtyVkiKB
m8W5nqC8e9dm+6Y69jLeVuESNiI4XQBBOmB4OIFlD15b+U51W1LvP0vAtQskh4HQge/Q6xUtb0E/
l4QxYlPV72W8ikJFb77P/X5XR8WbJvj+6D7F6NqpnjCebknfcyg2UjhzqsbKTLvIBPKhOJDsQw6P
74TXbUm2EM6WpmWwuq60oYg3x/Qdx3ez+2qSCGEXxsWx2KyDuxYnp6jWocJuTUl1aAfVyxv065jf
R2M/2qGlBuihvr4soX1tJHK3pDknWoKHcxLOyyGyMch693/7PndFUj2qemtm39d9Rw+sXHLLS34/
//jBNHDXSW18v8O8tt/FjVyD/PHga5j6kNkoLUIhK/HaN+vH/2lz+PZVkg9g+aewqWG4N9sDjSVX
76XNAj2NZISrYcQZ/sX5pyShbpdNhRqoJRhn17z8vrj2L72dTiDNkQ3rvtQEhIGGCQ9qNOldOEO9
GJZ4QfE9qOaXqPxaxrIHyOW1dC6A/YDNnVGnmtOsKQQ4y3GyGGOIrw4yFiuxEBQ3GG4HXp2LVgg4
eFZUhNRgMapdC1LkVfloyF6D4q36J4TTS67reOvUiRa4/d2wPuOM32pXbKf++/s2l7TJKksZ1yhS
g96iXrWzGxmuVbgAlhPCVBUMUrS5UpBpUVNLoZAgNz6l6c8Co3eur0CoBptxsCEjiJoWt0NI5LV6
j+aiIEnRtuwgm3IE4rTd1VS3JHeHcC3oEMKrE49P1GXPzaqdpgYd91CGYfW7IVp8U3+POjYSOB+L
RlMSA0ilBp3afAIY+JOpAfp5fcP+Zq3Orw7oHPTPwFug7AuE3/kydHWacmWwsWNWFiPr2H4jifrQ
tv0XJUFZQlsNP+763/XaIqmbpCdq1aeoAfF1pnhWK2sJFXkeJHORF2LpVkC7zn8NSUeqjjMlgan7
7YuiBb2GscXv0BwDOCDpIUI/qsti0zEytSDTkxJZahM0bY0tw7yL7ANIWmR1cU0CasnZOma3xlTt
VS1Is9yLP9PqxsH3uGMAwNkI4PbKaSJK0QSjgbDmgUG7JJYh+/3kXBWdYcZ5t6xasEbelOzq1+uG
J/s8Z3ftSgEFVfF5xT7R5q5WJd8XWhLaF5ERIn/hwOc/f2zmKi9HQwsaAyOLjr377GoP5PaXAnSw
kcJtUtSWaN+qdHjkNkPnRrr7c32XeHbuv0rGAlDJARwUeRUuDkoUM4sTPVWDtHw1tU+VlR8TM0jI
E0nrh25lrPTRjhazX6/PdLo5SGJ08Mg6oskc2TW+hgiIcNMlrbMGjlPt0rjaSR4RzEXyvgdt8yDK
VFlNl08jxHldN4W2rkE+1xiRgTpj55tKPr7M1awdKOiO70x9obfhj/6zpejkAXIUeXaUlM8to8q0
sR81xANT5cbeWBfro9kT6teDOd4D6TE+XdehyBIZ+wDYLdGWhg6Bc3mY/pboXdzjVtWsYzk4p766
K0ClHUl2U3SitnI4W1wWtTTrpWXrit7WHNOc6uXl+lJECgNYFdcoGiGNi3xJm0eY1qctK6AJ9dFM
skdTjUrPoPNjQQBTVzHR4rpA4d5tBLK/b2K3IsE0VUeFwKp/M+l9bbUY4/mZGjfCuv/aBEry6KxH
152GusG5nJYoUTuhuyMAONAfXV9dZfNtRNoBlTbCKwOEaRetifq6NAhEFzzFMJzHbI6JdnuCF4EN
qqEolrPhUzzGPm3SNDZXZtdT40d60Fial+U/ritEEGBthfC32lIMnZ0lEFJP2uwBS7FvSnv0UM06
vEcQXh9wDayZi/2QjeYza47ykj0L3OHUK7+i4UM3fb4uQqAS3MxIh6HTG93eKhdf5XmZpraS60Fp
vMXu7+IdzygMMMGYAVRbgeTiD36tDaAxUsgaZPVj17/R9pgD71guH68vQ6AShEsMfA36XFx3nO3S
ttXqRVHWAON68+HZemvM4B0SMPWaYDoTYYHTuS76LjaX3jLWQJ+bfVpOj8Mc7UG++Xa7GGCXWX+I
jZPCv8kbrTMccM2qwao8qmvv22vmd42kgiBQuoXsJ5q0gO4BuJGzq3rGXMdhxZ0W1U/q8lT8fsca
UHNEWg+AFRCNn28V+Pgx+MHJcMyb5KB0NCgb98saqRJfL9I5MMxAH4IKlTWPnotZJltx5nGCaVFy
XBR6yJvhLU1ySUFHFH6A9xetHBiUgbPIj7SzOyfvrCqG/3XdyIuIsvh6kYLHdjjkvT5gcEtyqjAa
ymrWh6qrf3YEE5XGLP50fVcF9w6jH0aIADQk3AG33NlKFt10szUo6HyYiuQJHPUvY2a96lGCDNci
MUQe28KuA2CUcXaR3kQvHI/7oLOhgjpqWANzyshhbbTs19hh+HKKcG+XtDPdL+5a+LOlFG/daFu7
OjKmDgDg8j0+xMCZw5MZEGNUvs4VjYGbHbpE8EviZPY6FLKXyPXjMvftTHLIeTzAfxYNaAh46SDo
Ami1mGXS9oW5BsSqx8ckzl9zZY5r5H/G5FhYdf1UKLp1r3ZG7w+R5exGxX7HkxcHH09q9DiCeJf3
ZRjp1NjlqK3B3Cd73WnCQbcl+H9BSHEmgjmIzcVSTVlV9bq+BkgJeNb8aLjKrotzH/MvJcGLyNWw
5wcK64wSg892JKs7R+AGWgNX9+PZK9R3fJ+1Dv09GBhPxtlGPq1oVF6XJZh8Gj/ZqiROZtcfF53j
ACDqB04DaEu+SuFmeCNTki6BVjQnU/+WFuq+1T6VcezP8UeQd10/4yK9wJuxffrr2TjPSVY7cauo
W4IPxH49+IqMxUP0fVfFmAH2Hke6g3P8Y2sgRZ4PSzCc4mFnJU8reUoTSdQiUPlfHBe2DKx2SKCe
GxcecbPd0sUMXK+JQMr05foeiT+Ps8muesRh/B4Z8Wgp+WAGVfkNo6tTEBRfFyDQOX7/PwHs79vD
ofdKV1QQAFdw7AhGQUV05zqfiUn3c9z6lNzI0ce8DoI70Eqy2AKUJ9yrJcmdaVHTwgw6TK6Ij6Xk
uhdclMiggZoNPeUI7fk2x2GiXdVjYFwA+qoU5ySsZAO0RDrZSuC2LKcNBUKnt4Nq/ZUDNZXqtkQp
sjVwt98I9v0ei7CDMdpr2l7tdrLJ0GIJYMpD/x7+4YG8eqSbNbq37SDp75GaxaxtEkmcleD4QRH/
RLCfsLEszMRUlx6ZN6T5XQx7Yd4QAO7qy3X7FSvjnxT2KzZSzMIha7diIal6sosjkRUMBYGIA4/O
iEd0Vl3lvu9adTUPtLADM/lu1ffOfGzS7wbog2+HcKClyIY7RJYSXpxPy2rV6JZOVdvBWnztld9u
c3tS4uz7bCM3G9W0o2bB39pB5FB/Uvc98EaR8atZJLeteMP+rYNT+9DPJKUU65i0IzVOUbIz8kP0
wx331xUvNC/cHRoj5WGDis/XAxC8siDhYwWK+aNQ/N55zg1fxmEgtK6NEM5XtdGIwT5OZAXq4Lwm
JTnZ0fj9+jrYfnCXLvTybx36+TqyhaipPilWgGfY15bmh7iiCyhG5tN1OaKl4DYE4wZQhYC+cHLm
Oi5AuEGdQKm9pd3FskERgnVgficbJ8lS3xcURu3qptq8UCvQ3KNZ3o2/bNkgccEKUJpECyorUqKT
kNe40dNhApNFMBb3/c9U1gUnWgAwi2gxB/oP+GXuqrVa1a16auImbKifZa2fdECAf75VCwCnooTE
cgRoD+DXYE144hlzRoJ+9hd0wcnw65eLQPoZWGKGHsUrhn89rJYZ1wB4o4xiZ76mR/ua5Mc4sW4+
5BCDBjKDcVcgM8gZk5OaPXpmFBIsYCJulYNlh6X2MORHIsNgXx7zc0nMKDZuKxksNQfFEwmU+ZPb
3pfAMmrAGxWt5Mq9jIPO5bCN3chprEwp68IlgWZNvqE/j23hNUMwM1bc7mGQTcASLYsxxiDMBgL3
opfCcTsjLnKbBLYNzDdNPDN+pLbmkfXj7Qa3EcSnWOqlKRyVCYocsp/Hbx2wItclXDp8kLminwGd
t8ixXxzLCfh1dPG0ZtCU7W418swj2fSjGfJDSvMfZJ3ersu7dANwAHAyf18paHnh3IDSxhEdNUw+
syf7V2HB1djZzWUQ5mMAXUaJFAl8PhWp6bXRZ4UxB5n5MTkYiUQngkMK4i8VrZFI3aI5g7O1oekb
ksT4vP2ajw9d8ljcSJ6AGBsL2EjgohbTHsu5jPQ5iPLcG4dPiyy4EymBkSew7hLWbM3FwGri2KlO
qiXI0sVvBsujsX53Xc+iXdqK4ILgMnasuW4hQkfkOKy7CfnBYpIEqYLED1IP6HlG0xTC3YtW2Lhe
dEJHWBPt7/TIr3Svao9WfIwVH8fRXPagM7FkRQ7B7qG+BgQ+w/mjBYi7amJMGs+7YUCqm0y+04+7
6R2bBwlIpKPsje4f/pBExtJro46+tir+4YAWbW53ND9eV5AgfwRSBSRvHUQTyH865NxnFoUeFSNF
raZpHhdzOeRR76loXVGLO8xqiuv7gpZ3TX1zIMuoHNDliAYqPOr5fC4SvU4yEyTZ+9zFTBL6c2qN
PYaWfsOIEUmGTGCC2D5UcEAcgQIO37pCUrPU1LFG0tU9VfT3pD0pycv1TRSZwlYEd1KzvAH8fGyR
bx2UXT4tj32fSw6SUARqXAB4MQpp3hZapdTaXEmR28xo7IEH6omok0SG4PpEYAmyAjztEd/wpaik
mvR17rEMZXIPpVs8l63jWyX9VrTRLtIKikElrcSNCtfFWGGR4mHzajk3mqPbdbAraEcfYs9EhvLX
ddUItA9jQuII7IKsdsz5uNpyaGo10RLU6aMKIti5zjya3n7VoKMSH0dYi8453pFOERhc+hgpvWJV
dlm3+qXsoSTYpjMJnB9d+lXJqAYJ0IjzdSwlHpT938/fLwALAACH9BeoeZEDO3cCDRDoaMhRhgAN
oPd1mRpeptUYR7Q8tRl5cuIWA140w0tdWaJHtC406CAXCjA/uEU4J9rOSVcnYzUihJr8Pon86XZs
EpaGBwUoaRAHwAmcL02PrMUYl2QMlGHyzP5hUY7z5Onu/rqdie4gyAEBMMjLkIrnc+Cg/AIoQoEc
vZnuxvqg9tajqpy64d5y1pM2JLu8qo6xs6KHR8JpwbRzoT3EbbhosY8XGWXUq1Yl1vMxqNIvypr7
xXi/jEC2FbeDo7CXG0HcXbHoA0uYF2OwWnrmg1YhK1pZ6URkESAzxP8QkV5CZ1AeSu2sKaagLF7B
R2VrkrMq2ixQVoIgDCEPOp64yLMg4xw3OUp8bekcBvhSbbTu9NjZrYXEtTHL4tXCrm4XxDzOJedP
HKvmVJYVDab+4xpPe3ByYiarZ0XxIW2+Xjc/kZvDIwRYXNaxBxzBuZUbRmkZ1QDrI4l9suah9sus
/qWoMgY3wRWB0sU/OZwFrD3VptHIxiD9Y8X9Y/dT/zZM9WP7U+KQRFaARB2GCYFMG8E757aHOisL
vZmHIKc7MJi2ktMq2i50vKE9HLcdOAc5lN+UpyWt+n4MxqUIZrSMRG330XaWd6wCqA6YGaMGQd7m
XCsWgApkKi2clzzZ/Y41GXxZ5LaR1CS4OkHIdIHEMmpQ2UxpNAZqFdTZH4O+IoDXxocGLQvZN7s6
XDcy0dGBKaNOjvSme9GM5Ch6VxUF/EzUZ16VfO2an+WKwrEsXfA3TcqfnK0gZh2bd7w7obZNeiao
fNL7bGdU88P/I+3LliPlmW2fiAgxCbgFarBdbpfLdrvdN0S7B0YJMUrw9HvR33/276I4RfjbVx3R
jiBLUyqVuXKtcYz2JhUvldn5JG4frLzcsszhgVX8ymIo6bprhbqFMjpIH0ATNWXDpk7S2dXREOGO
LcHlxI3q3m7be5lyVHGh+2hTgNHbsGXslZD80PTc8wEb3aeu+fwv5hy+CsUQhDAXD3Mhda8uOxw4
o7N8VuzdHlro38poTXLlr4e4mHNwT+Bwo8X74rHRQxRWaRE8iC2dUMX8rhzUs5A9moRqCc4BqMNm
VpjyVzBzvauuBfs0c5Dq4EFN3J9gbQuNUn3pXJQ09XwnzOLBYfqmIWsNt0tHF7gfkOz/5SWaB6kd
j1FyTzEhBd2X1SFHo6Sbfx5YBiY4UERNxScEDnPoDLK4YL6m+XC0yD3Xd/qP64u64N2QNkLZBqAy
sLzM48UyMeLOEoY6pmXji1d7+DzIGA/GSdkIZFpT8/Y0iR8OEGjWjcjm+P1lDnUr5MMAmbw+hAXX
A95o1Hz/dodf9D0zkseCVFIdtcIMHJchHf3YDj9N+zkh79Fw535SnW3KhpwZnJzThyHFovRyN8Ib
v9IOWmP4Lvt2fUSLiwKCIqTy0B13AalHjRNMIjFRR9vagN1O/YuNi1coUM2IdIFgcmYDqKzaHpRH
+2PseP4X13hJ9JWq6ULAAQvYuY4BkDweO7MpMlq3dCrSH806+6aN3rYd29T3AIzMywZKy3ayvz5l
CxfCR4N/cwsf1sSy0rxNa70/OgXxC7XtK5CSpE+k/fwT/szOLLpRZe6AUR12cte7J4N7Wyfdc+LV
2//bcGbBTQ1pEM7liBWSSLgZX2j9zPs35awEH0sbzQY7x8TAMyGEZofToFWidw0iUFBdj/Yhalau
jAUPiR4aCEWgzoJazhzMVo4yE1XSqaM19FCPBoQF0I9mJeBcGgRgbHj0ghQc4c1srqg1/Oc4cshi
NvmpLFeqE0sGkNJDPhrxDQjIZ5evl4iaFLKWxy5BeNkku+trvfb5WYBZu2aXlWMjj5UKRyfI1yLM
pbP48efPziJJgbMbJb7vWlvZ+hHf6fqtEBu5VnJeMeTNQ9m6pHpmwRBYTKA6ULiPHjRfbWRAV16Z
y4bQe+P9ZZufPzG429qam5TySO3e96w0iOng586JjIWvupXttbSHofOJlxOZtETn0EFZgm+Gpgqr
P76J/MklB2GtOJVpBWYBD94X/2tiPnHoWmiU5/byODbpLsc5b0+NE9TlXSEOlKa+XNsSS97yo8GZ
F6u5pTf5CIO0/8GKO5keyuqtWLsElmcOgEvQXUCGZg420kCJBqwskUfNw6WM9iUr0fwGLSf/4vzg
svl/ZmbnBzXuqAAWGNuuDMfG2nnaWjZycX3Q54F8lAma6jmDCwPwXoG7CSe0JvIu7/vqHtp2RRAZ
Nb9zlKMjy0b6vdMM3j6BMOXK3bY0jwj+kZoEOhtkedPfP9xt9pAjv6/QVVlGTzq5NVXYrzVurpmY
RQRNCf0aAHTJUS/fhjyGEM6Th1aJzy/UXzTjxOZziTOnquKUNQaKCM5bE3ZkJZRdqh8A2Yu242mW
0Mgy29UuZFQiMXY6ct/72K78pv3Ku8NQ/IRUqF/SH5bLfSddA1dN22t+eFHrhaYLKpaXePDKslTn
mko/dvpb79YbocutMO48DlZiPWj7cmW7Ly0VaOsgPo7IEGxCk3P8sBtKMxko6N7IsY09GeD2K74o
avUPo4CA0fUFM6ar82JsSLHg+gZ0GgRP57ZA0oCqkELZB1JP26Z5SMkjygtbpLIDuw5bfQwKOHpT
Nn6NZLZGtg65pdp+lBsO+QlLfxfy0PKfpEO3Un5TVf3m+g/Ul04mmm4wHyai/4tUpyu8Aey/aI0a
rV3UOkEZ6Q9mRwM80wNeH6x0h95aRMJ+pP2wrZu8eoSzCCyFMMR87PsbBEChKNZS5MaUTbmYN/DZ
40EF9AQCh9m8OTzK3QLdQMgaWOzgpa7fkj3R5CMr3zWePdJuU9mlz5yDqu7T8n1MGKDEvQ/d6l1k
erddJ3ytjjdu9iC77NFt9CBu5EqQvry8mL4JdoFW2fk92uQcrJ46lrfKvnpu4g/jF9Kexqra6nhM
Cxepu2jjqT/M3lr8wMxbwY+JSvD456Gh15u6oIHtqCArIx9VAZAcPl5f34W9PrVYTHUA7MELxryo
dqWKGHot+qYZTkNpxIeYm9WG8mENQbFwjJFf+UuaN2XO5xmWLO7BBNhgyYTWiEPesAFqov1waw99
E7ijaJ6hpiVOteZpN9cHuWgZAFDks9GDc1Hrso3c1jPUdI7SBXkPJaE+fGmGL7yOt5IE2livnOqL
eBN5eWQbAa5CXwC81uxQcz3PLJGx9pi6d8Zw9+f6aC5CC3wdtIDTvkcFCkfrfOsPo2ZJkuuo35S2
F/Auh/Ycb0GqOEbpnlv5GgvhxRaZ2ZvfXLLSGunJ9ihBy6CKxIBELxAQyAauTNtF0DkZmipTyH4t
sPJPwNC8lao76lVPg4bG7h3AJKbvaumL0SfDDvO9hotanMyJWgotNKgYXfh6r+iYSa32qKtDA3lj
Lbsby5fm0w+caWgfzEw79MOVggim7Q0FMya3Q2LlfqLeru+KhVVC0RCna0oDYXNMfvyDhYaahdD1
sT46Y/K1G6vixMWoB6YX6d+uW1qYMrSAQfUSnZgT1mbmel1Gga1MOSxF9AcoYB405t1Estj0RbdG
w7YwKnD7AW+BmNAA6H02Kp6O0KSq7Ar9f49l91gUN8R5vj6cFRPzvAb6V50Mwh/VUddumxgKyvoX
udZfvGgDcpQ2xcGd8k3ni8NQT03SKhLHJoUIQW+zHkFMUXxh0eisHKKF1YFLAFM8apNoZJ7vAyOu
Bq8tRY3i8WZ0b+xx3/R7Vbxfn7SFowpwArqlJyg6AufZHmCRQEKQZmDs7JnN/LLV1b6DyIKvI3Vz
V7ZJsafdmK4ASS78uD1VjtFjjtFBvm3+3NFzUmjEMErgIlgg4sJ3yiOhWyGj0NDu4k/3PUzmUAED
YAqNgsjJn68aNIyZ1cqoPKrRvLOat4KtJSYuqw5/L92JthKleCSaZ0WjaIAYohljtYr+Fn0vIroT
zoOjwwE9WChYtd/y9CGqbpi74i0Wbih0iCPoxAbBIZ6njcaukINmlPWRtnl+k2kONL0dd+3Nc/le
AFEIfBIK8lMr54UMcOUwpSQdy2Pctc+Fbrz2hh70ZhxGRR4CL5SHSSdCvbKHwEvIypv/8tCBjByv
fmRg0VUCf3W+fHoEqjtFJDvGWR/mJAZJCvHbbuW8Xc7kmZW5+7BMVlYxGdnR4+RFIpEYje7m+mGb
fuhZrIuO8Q8D+YtG+ODaE5uCL0zq7EjZn6EEh2rjgzBnZ3X3XfxdJEfn0xCnmcHp0fLRoDANDS8g
dgS7MAhdfU1fA+8uzhr8B7YFepbJ3CGOnqgat4WF8k99V6y4ibWPz35+1rrczQd8PDfuBj3s11Qk
L10s1uPDj58d2oJEKm9SrIfm3lbPA92zbG+J/fVFX9y9EOZFoRciS9Zc4iWmnhbbjcmOmXMb14ch
uaP2CjpiYZ6mxDSaV0C/jDB1GueHZW64x3OaJexIwA7n99nKtl3+PAriwEoBLDWHnNdZCcpkLWdH
pYe14fhjspaXuryF4FcmZuH/WJh+wYcBMKPvAZlk7FgYdKsKuBaW7EXm7HQaHYaBna4vydKAgJpG
NQ/4eUT4s0svSTtaguiZHdvS9aWZB7keXLdwWQyHk0QefHpoG6CfnefBSFS6MlMKI8qjO+Wl3+KR
HSK7A4cuudNaLWhpsbOgP5zo2kYfVaCq8j6l7cqrcOGiPfsZs4k1Hd54ZU7YcbT7PEhT9QDY7aYp
252jeY/oWfid1uPKlXTJ9Pp37OiVRZAELpYLLgYQh7pa07Oj3TtH5RX7pEkPjvK2NXgfIVy3sfvk
XiWDr3siNJsxyFWGInz2kIDdktQgKkfDt399QRZOoY4QYFLJBvL/4g7pOq+ho0GKoz7UQKYcxcjD
QqxVcBccPKx4KEaCJBvczLON1TqlJgfHKYDpOgzuXWQ8QJM74TQQ0N5s5anOv14f1qJBPLFAfTU1
cs/zeOhf0kbWZ+xY8wenb/xk2FYoVKbJfW05fiMIUiP55x0ayLNNZKohvnvZbqRp5dhnLdyBWe27
YjPoMRrlV/Iti8v1Xxvz3om4xGsOSta4uJCPdBNYSL+n4yeVJ/FSRLc/jj9K+sBfXXRduyPS2JQ5
/BjzV1W95uwlN16uL9CCqzkzMTuA6Wg5uS5tfuzI/rfh7a5/fWGazr4+/f2D32xxmCJSYwCJcYDu
996yf2hZt+LLFm7JMyOz26XsjUw3Kxhp9deWsJ3JcpCUDUG8xhO6Zmh2eqq6rhXuOH60Oz8xwxg4
zPyGmWvbd7rVZ1HY2Xgmn/lh0qyUmmPOYYaOXZDnv5yC+QJyKlGyRf1g4xTvToVkKLcCV1Y7Tguf
sh2XUTCWD16nBQWiX3IgbPSpdqjGIszKN7zWAtk7vufl+yGXG9eofAWuU35jsK2Rts+jPmxHb2NX
3PeM32Be8Xn+WjRDyA2OHF1YOXoYDyTM0mTn2r9I/zXnECzKTgN5V8jUtKUBSMiLl9wTfe32Xdij
OGpI1UwYBEBDZrso7ZURFYyLCaRBjXLT2NnKnC9bAG8O4Bi4FebZ09IeuKB2Lo6GrgLposlyDcm7
cBIwhv9amIWKMRrmh9JJxbHUn/tol6pXW9tcP2xrg5hFi13bQ5unLsRRd98N41Dz8Pr3F7b/2RAm
+x/2Zd/WRJAc35fkvpAAHd8M4zZuV07ztLtnu//MymyxCbU7ZRlYCsekd8jU+XG0QyzkU7HVNLnx
uvfro1qcNWANQBJqGi4giOejGgwTr7ZYCLyBD5njt2sQuLXvz9727UBadN2W2Lz2N6t4L/OVWHFx
VSaKzIkTBs/Pmfczi25UVW1gvkA0W3an1PhaVCg2rIH51+zMnJ8lES+mkQ47cAip0+2q7i5yv4zZ
yptqcf0hd4jHyBQJzRHvWtbkINyh4phTH9WfZtxz3RfZq1YG41rb8OKh/GBrtqN1lppeXGLuosHd
CjaGXZ/f9I37+dhu4ub83yHNtjQfBSRJDAwJgsKusH3FwzZbY5leGgvma3ox/NN5d76PJ2pF0lie
OLq8DnuvDXjb7urs06QHSFUBtAqe26nsC5q8czN9JiLXytPqiCXy8+7BTR4t77YenMBay5cu7bip
uAzAJCgGL+guHRqZeWQX1XFwzdg3zPyGA3SQ9d5NUsSff4egaqMj82tj310oxOL/E5FWHMNCE7EI
JduAaN4Enfb44KYrXDpLHgFtkXh8QakSZZuZnx5oVvVWnFdHt30huG9tc3vdpU1Hce5CPxqYbesx
yQxtjLIKxEla6PZ3evZmka1d/RbmSny3Zmm2s6soKklEMG32Uy5DNMfH5Tbqbkb1/C9GhLbbqSt6
Yv6aOdEq6gcWD0l1jE0UqVtJ9mkRhTTmKBajPj8mK/YWtx7Ug3RkuBF7z+MBjSYFKXuMKzF/cvJT
JyXyee96/PP6sC58HRj0QHmDeANFSpALzKevRaOHXYniOOruwYGfI0iiR8WTjLoddHfvMnONExua
f/PNAZt4TyAli+ZWVNtnu69wu2EUGN/RyMCrqtdUD8rGtPYlddiu6mO60QoeB0kX8ZtocIqgHOry
1WVRfyczmYVgBfduQfefbi0Wj2GPcDXgOWjATK/ItsY4tIBu9/ir1wdUcSe0muI1j2W78RKqgVnL
7X0oj5ohgartUy+ceNOMTQt+7lpuektWt26FZ7YTaYbfqUHfDbSn/tgm/ICCpLYx0rT70mbMeSuQ
pN9Ac/JhaFsjSLDRRb5t9AKEH61fF0+lOugyP9WQYn5NNmNCb1wIhBQn7UYr5CPVjJu0N4qNmTjj
Row9EN86Eb6D7pqgM2wWpEQU/oiTF+YJfq9ScRamaIwI3ALqcqrpHEjYDsQ3DCSEEgbQNYj4zF3N
BAuBbfw2aACuEGNCVWhaG2qVCbS714ht048dxhYbQdrWdlASu7mxbP6Y85FuU210QT/buKHoIhkA
m4SqR0YRXQ+82Ghly33BTA0wpSTyIUpYb7U+TX1D4Q82ZD7DJhlA42FCSFmIqvYVBb6/JN7vMoXq
olJEg0ZDZ/qNayU3MkNYVceRFZq5CXWCqOt8dH8MOyGLekusIfETIzUCiC+kAen7ZKdVqe27fCz2
AvTwvmmzIcgogv+cFkXI8Zu/gVg1ue0YcKh153Xb1DS1BzSa4JEcuSM6G9Is8bWUql3jtfWGKNrf
eU0icMqo6WfZaO2zoW42qG8BX14WWXpsKvPnoGzyBrRgC5WUTAaJ5MJXSHasvAQurtGJLx4XANpq
cEbQh4/j8yHIJZbUay9q8WL1dtLdDPgd9YrTtC685szG5BY+2BhBbBf1eg8bTX2wVeUbifco+rfG
pgcAvf2s1B4FNe+c7ItwdsXIdm3UnoZqR8gYGqh/Im7xGc2w36J7BlR51sigwguRJxIbFvjfIQ8l
GNxzSnxXobHzl9SJLy0VjHBm/Fb08aZzC6Tb7+P8SyxtuNPCt6LnGLCeqHowEmhONrvUANGFZZ90
1azM8sUVOM3AhPB10Z6J3PNslmnCmsiQCjOAAwcByrVayYX/nn1/NsO2lVux00t+VDUuwFNph0Bd
N58G882szGKhgitadwPWsXMiMB0IH2wXYaOtPFAWd+R/52pe9xF8lJRpGEteBWiU7quvkbUSkaxM
17zuY7a2pA6kJY/VH9318/KgdaHhrkQla0aM813vOnlpFwPWvIjAi7bV04eiDij5P87W7HobGW8S
T3b8qAGnkgVW6WurxBBrKzJb98pjHfiu0R2X1cTa5JbGA9zaAreBa25c2vQ+8hgKiDDCkDrWgMNo
cbGU6HLboD3wR5Wzn3rifvOUk628NBbn2KOoXYNXGgikWeRHc9ma0VjxY29QP2vvNc0J4mLYWHIt
Nbl4gj9YmoUuaUtjMSQNP0bjG6R3X9sR/v16dLRmYhrsBzeJhpZ60DqYKIdRIk8sTm3pfM4RYYrO
9CLp7PWfRxWS8g70IhPjJR63dC2QnI3hn++jyw44NFwpoFg4H0Oq6lTPXJ2dRvSJG53ur4kgLhlA
RxYed5O6LuCT5waMmBX1EDN2yv0m+laWK/D8y89PXPUTOh+kiZCPnn1+JFw4riLVCWRngTFxeKy5
6skVf3isYIZgASot4AhAjhs1ifMBcEvprV7q1cnugoT4pXeX6T5hB57dyE++vP6xNZUIEdZj4ec4
C7NPpShJW58K/SCGu2qsP7dl/xoAgBi9v6hzTmCL88EYSTs0yWhXpwQ3MKPMT5oVVz2LHf5jAZUb
AComZt7ZhupajY9I7VansPG+eF7YdQH1wb7+qaP3jxXoA041BzzA53UiRpy0iaUnThYjYTR6AVSA
/28WZje0cgvLzBQsAMoVyJSESGVftzDzhf+MwQaMe+KeACpu2tof3IfHHDsvPSJOVX7LSvCJ7pvu
dpWta+GA6NP+RQyDxylC1HMrMbjQISil6lPTii0uT26vqcUvWUCdFtqywMFh4WcHxEmyRHmxW53M
9IWXx+bm+jQtfB6wFeA7dZD7TsWm8wFoUTnqRZqy0xAdVRbwzzsoREkOCEDAxoEk/vyNK8y2dbwi
Kk5tUoWRbfqttuLDFxYaWER0VEAtd1qJ2aHT7XSkUNYrTp21Fdo9rW+9PCyq4Po8LViZ6uUTkMnB
P97swosoYHSu7PlJ8/P69+/c+7nmPBYtILsGTCXATPCG5ytBO1FWRCisBNDZ7o8kfS7ZhCNama4F
hwt8KCodQHxMlf/ZucjBXaDsFleeZueHTNqhJq2war2tIn6m/Kr5dn3iFjbYmb3ZxBUJsjfIQ/IT
gLUbAGA3ZI1mbhaPTScdgOuJqAt9g1ODw/nE9SQbVa4cfoqqLWS+fMv1K2vFmyyNAvUBFJbR9wwO
EePchll1ECiDDuXJ+C5l8Eku578jMPHuRJYTDdzYYudfj0s94TzSAbkavhvG73EtLlyaIbDVTOwK
gDQCZHj+fb1wnA61FH5ynszW9+q7tFhJoC5agKNFFwsCJjzrzi0UmQTJE9SYT0lm+W6aBh56Ikao
XV3fTEtnZPLn/zFjziaqytFcUKNIeSrZxkKQnz0BSr0Gjllca+S24XMn8Oechhrdr8Jlbc5Plfeb
PXXZvzgQYIBA++nkEHHLnk9VXfTOpOSG7eoh3sFzvsjW0CRzPOQ/G2rSMsFLYIJfzA4dMSrNbTKd
n1yi+Xq3t90ojMXvLMs2TBv8RCIdAPCFUGLFTS7tAyTt0Y4A/jVka2eG3SLhdTPa7CTG36b3oldf
jeHP9T0w3UiziBG3CUJFdOVM3O0zfw+AcxczoBRPlHmBXprfnTjfjTb/5QIW7K0WJJdGNJ1LyIdN
YnRzt2y1WVM2TcROvUV9U+BBWekb0/sX84b9gIchet4uiTLKLOmLoYKVqj+4zq5XobGGWVk6OwDh
TTllCLKjkft836m40DKnwg3WsTs7ajdpxfxGfmlkuuIrFxYIxILg+0ANDyGFNbvIpGFxAK+G5NQy
9Q1dSSCNN8CuAo3AFszx0nn99H5Azzs43RHAgDVzniDxqtYc0P9UnDz2SLDfshdhmD4Kuz6Jnq+b
WvAMAPhOVVZgASfncD6FuWIIv3sboYbzCmJL4/OeAa3vDmgfsTqXOPBoGKO6xbKciue0C7q1B/XC
TkaDA658yFDo4GOdHRyOnt2IVGV5ao0Q5RPbCYc1qek5znxyPOi4QiMLBoDLch7uxeWIxa8R12f0
PXYCprKd2yIN0m9bsiuGPXW+es17yb9EyJBcX5yF/X1mevr7h4C/pk4zOmYkTkqDKhGVoaPMQ8ki
kHeu3RD/n2ECPAltErAazmt4pEyKCrRw4mTqbRBnIN64t/r7TLyxzttQ9wf1ns1UhBFtg27tHE/3
w8z/QUgSUOZJ12sCuZ2PszCdGGUbV5yE9aut7zzzkEMvwRl2UbWP5bjimOaioP+sKB4G2PIoF11U
fOvKUyJWEi+18ehYNXoJFYh7BOBVDIwAv2m8B5FW4wzIYgtfVBA42ZTe2/Wl/duyNxvzVCUzcDBA
iwwVwvMxp6JycsuQ9QmkdA96hKMx0iKMknRrxOazyYxt15jfKq18dEfmM5Nseq3ZxnjTsKFlfst5
qKcMFQmz/HH9p104O7zykd75uxqAVs5LhTFz+wSaTtWTVA/U9PxB39b1xkp2ZFW8+ML7wNQkRY9e
KAD/UOY/nwQIbsmurjvxZKJEtRPQqfn8UPBMA/oU3JbYWbO7mw7aYCRui+/rfmkMoQKSoPnZVD+S
8v26paWRQJgBz+UpVsCgzkdS5FlrKm7VTzQY1YZ9UnkF5wJhG95oHuYLQfs8+lGpWRWiTpqn1C5C
TVWBXrsrANCLQ4hHrYWsnjddPC4MnY/A5saAHjjaP9nmn5w/pWqHOpHUTpFNfW6t3HAL0+VBlxe8
Lh5uuYveQaPTZG3Ssn7i9V4jt2tctkufR3oBXeHIiaHJauZQGpZHvVUk9VNt/ok3Jl+J15Y+j/4t
dKmi2wNsoDO/jLoCdXNq1E+eEf5s1wKnta9P5/OD1xcdmPBAOF0/VexHQM2V/OfFlYmsy8ffPovV
rayNe7Ab10/fs+GkfZfd1+sHYRr7mV/D95Flg0+bWAlxHM5/Pfpdix5Pzuqp4G9Nh27NZm9TtJyp
FS91uV0RvyJFjCcyVhn56HM7pS1GTU+xxIl3rxQeAfQgrV+mA7j7Xms+/UpDzIf7H63JeJEjpTQ7
HJqFG9gts/oJDPC+ztqA8a3tvETa5/pKcM5hB11faM0Amx4w3+ejInrqlX3c1U96uinTzVpT/eXW
Ov/89PcPW0tBw7ThBT7fNYdUvBTp/vriX14d+D4FQzY41QA1mae+heVlSRzh+2hzBTNY/FBVLNB1
FhCXB7npPl83d7mXwT6HUGVSVQSMdj5bhde0Tjwq+SQrx9fl79j5SuUKem9hygBjMfCQAZ8P+KRn
p1GOcY4gOVNP0pGhXdah8WlXCCg8nhaYsgkSNu86jaOmSGjaSWxkv0nuE+3z30erAvoVpkcYZAZn
A8DUVQNUEeyndtt4wteB1Li+CpcnHhizqUkR8T14TeaNmCPLi8FwEvvJy7/b2VPKtibZljfXjSws
9VRVn5LGYBeB6z3fuZ0dDQikUuupOZngmGkbtknoSrSwsNRnNmapmL51Wuw22EhTA7iYr5W5ViNY
cFrgcUCzPMBRGMr8wWqVXcdSHRZEEjLzC66XbcF/k+FGQ9WVfFIfZXImE9QQjzsAP6ZE4vmcka4v
Cw6RnCd3JPuchGAg09p4d31hEKNPsc25y5+UK1GVwJWODTAvQlU1cDMyouZT2jtfDdBU34NYke9V
agGx4UTGKSrb6qGjBguMyAGeyBhoeSO1XviFpqFaokdU6QGgVe4262vrULXte+M679DyiHxlaXG9
adGW8nPUk/QlKSINbE2RaXGfZwZw/ZY0f1ILdXjFKvOmyrkDNj9PZaAY18Ak1nFt59VUnRLVqZM2
eCDbwXu48rvC0batLnSfkPgPuOC2UNdI/TTtM7+qtDxAeaSG+KCDvJ+n9Js0yt4zLU+2oqW1n/MW
qToLwmhw1KaeVL9zBU5ZVaPfECRgyNjWRvo94UmN3ooBPZWbpIVjLGJrO9bMHoMqsb/XrEUPeOKk
3+qqpbmvxeWT7sqvhWzAF+WM+SvznDLsUr3f2oVnAtML8phej0YAXHJgYTo934hIw53X5i955sWH
ZtDIxuy093Gw3BrULpBs9evGLf5oA+hROtqnGysX9IsY9JcIdBgvtRDaXhe1Ebh2B3xcXIxUDxMa
JuamA8N59drlrfcNDL2s2bgsIztddD/yqn/VPa586PMad66Hyfe5h17huhXqLROlU6PJ3B4rP2Ls
ZRAlXlmG5kU3g2k2ATMy6+ikEnAGt+YMQCtuuo9WZ0iUUxIWxHHbj/4wjNWdY5bDz5T0vwV0xreV
aL4Df6wEGla0WPctkqAEU/TuVymKr6pxX41xBMpLDYw8tk6OPZYBQZdrQxySkbvCZ30MkTbqqbIO
Ok3jv6g72CD/i+KgbyJ+SpFy2lte/TykyXdbV48xzxIDkhxqkzbkd6vL2o9Kqh68ZpRt2LidXd43
WtntZM3/FNJyom3V6nXiQ2HpmaZ91QWRcEBtrLemjPy4dxuw06shfZLG8I3TluNi0ahChkee8jr9
rlfO45BBOgWcGvyb1MVPlVSaX+WJBWQi4FDSjiUEzUAXlYrE3TaC1jee1lFzk6aCbwqB1tSQ9JF7
BxRDWvnCrF4sGpvCJ2nUbyjN0l2ZjRBIsFs0kdNc/BG5EjcQjX4BoiX2SZlbG17Gr12jmV8pN8qb
YWh+VbQFFoSKGIirYtCCrrW/d7EJJgaIpTbunoF04pcnqOYb9WBkr6QFryqVcjqjUrsxoj4Lihjv
XFS3vtapIi3gd84AHvYk76yHiOi5Pzb16Fd2W4YKcOlA9R4NnQI82lnFQ6fJunZTunbh2y3E7beu
6kfsHdvwDUkO2WAS7luDVVU3zcAs3+lsPaCZrAIeV0PYFKV1cPQi35NYxAFSYm1IhvzRSCB50Frq
PWUmFFEKCN3KyLKDpDRtuW2a2raCZnB/maPWsIPM63voNLF7LuGAsBfqF4Oxw5Bpj4VTCm039oKz
oLFI7/dR+hyp4k13M3icyiDKBmSyK5vbGuy8B7uvtdrveN6DP0Uvud/neHf4yPlYD8Ik0gxyL5cv
nLBY3oBYMN5LW8RPQ+IM0HXVwQCgSpv7OXjtd+4YxTdVy3i6AStBF+2wLx/ymgBrBzhlZ+TfHCIH
H7dsHVIJ5afGEWVgJnUM3sU8yr5ULLYeaiiTh7IHjdxmsOXdEFcKQhBkb3bkNgWkHEeN6v2eKwU2
Y9yXW5VE5CdAm12x7eso35AI0JwmVfGDyiwj8uuaxpBIIO6XOjVYGgI0Vb+6tTk8o3763mU6uWNt
f5wYs/ecs+EbuKegBqynTRJkFdObzSgLFRSRQQ+x7RbbwibqR9fW0c7sXfZCNPUy8uxNz3pxgy4w
+2AU1Dy4FXYHTq8W9HYf+WCxaf1MI2mIRC/gWoqjOyx3hoOWRxq/M2nfgwCUje/CJpm20wvGoiev
ZYPPZDv4VdHHww+rtQzoligZdnDzfpFYNERt1Qo7WlVQL27tkQTQEvZ8KS3PN93iZ1+ZMii0Hl6V
O4N3U6Mnq/3dw3kDaoqEyri3NGbqYVtJmW8h3w0ILETy/NSgQAi16rEaU+FHUYMFGN7KoXBDKI2k
vjBGdheP9aGR6A2HaGPmF3rxDqIsOEaRPLTOaIRNX5sb207cFyK7yrdlb/mNJbQ3XBZ/BitNoTVU
ll3oGkPN/f8h7cuW44TVbp+IKoEYpFugB89td9uOfaOKEwcECISYefqzyK46O253ucv7v0nlxqgR
Gr5hDXOPMC8sO6L1hnt9aYWiFRBEBL/Mc6K5KMZ8M0EpEYs2hXFybvPMjhA4e1jAAaHXAUPRjrZi
jAGv2WaBFaWiuyEm2+V2WYYywW8koDLGQzHQTWVRZyVTh0WyY9kNHXMVFl2x0R6cuG18HYjTdTHu
6W6fNRCUc0xSRor52KiQiZjLVenZxRpoZWflyVxgyYpm749gohih6/sB+IAtTcfs2oGs06YYQWVl
7fBnwgxGuFw1ZLOyfOdPtNsstUlsSjqsqDv0wAs7YnipC1uuiZ2B3laLVWll7QuOvOGlyKcJJtlW
dVmxtHlgWlU4FgK3jkQw5LdOMc2wKi8qemN19vDaKdcJZ2NoJCFmFqWtLV6MAVyu8b21Lz03JDng
yAshMNJWl1/4DSaBB91vl7YPZLCfHO3WgMZYbM90RtesS30TyRFwAIruCkozvtja1DSx0GkVJR6R
kSu4A9kD4GkTv2wuFEIghEqsWuXSBAdcW/UtOPjdpZfPODsc7IzOqeChp5BqbYbc7TbCyYcraC4m
oAKPMFPLSTuHJSvrG1/Y7gvts+fWYenT0GZV6I2svioSB5jtLCPrskGspIMae2VEBLdjc831yupH
GiYZLX83LUTQ8VtxdzcNsOCTIL+TAt3JuNfk4LZjM24tv8/bu96101+VETTEXfFsuHPfukqCAToV
6sLtMvh92e7cG/BEzTWRwUPuQ5G4hCt16HvmJWHtTmd1tYXEp4ycPN0gNGPeGJt2XGep2Jim6y9y
33Jj2xr9i2Iq2wjQvzoE3t/p1xLCkytjzwtuC7cznVQTOaWtLztP3SYzTVbCTc1qtOwef9HEPPlp
mkBFPS/slWBWRNp+iEF+jaXWWQgV1RkNg/EPney3QQ9r6DOVF0D1RCrnGzdjcS283wktCUzJRQsW
TRGEgZEw98gUqnIyDXk24EV83UYoqWGmaVFFrp0noR7Sd2OyYj3qvEEbp3mmOUSmIe7wMk+evMxb
726gThoHTP9RVclus4R0v5tJk2vJRHeYmRA49crq3rOG7LFM2moFpvO0TbQ/8NXkFiS7SbqsDiFZ
lVwRCAasCzb5VywYKh47pvPakFYW4q0s94LVQPiKMNxqXtlVCNgssMQaXJc/9IQrLyQ1Tfcuaccp
smRNf46JKF8CWf0MrP7nkPgiUnPaIFTLXlI2HMRUjQ+1aRHppThhrknT9jougNAncK8cRhMx3EW/
Rzazzciy/ieiBhOjZuOFypXoy2StqVdpYtUrTwA9ynPoInAnNXeOGsiuaX25rn3YQajczxez9EbB
4lpO4jFvNTCOwmmK4LrtggrsTbef5zgJLGdtOeSPSNv+rnDKR+P7aoVjF8kCkfXWLmH3DvAREFS9
pZKfsoHvSDga37AVb3i6qXAuRQOADK+uBTVdJAoBTgorHYfr0lW1c7CUdqttqplbrn1Es1HRi2yd
F3Ue5zI9oEn4u8oR11VABVOvm3Dwod5m8fkP5327oYmHQyfAr8/x9VcqZ6A/o799PWsnW41ZOt9P
2Nb71p8Rs1d1+yodrz1YrnVXmx64Lx60SH6mLiqbWrmrqlDVWpepfUCfnbUbe8pkJgAC7hMLUn2q
TIvQ9Bb4EY1Gc6Lt6hpB4lyuk4FQBGKW/9LjA72IgsP/0WtRVg4AydsSOVbuhe7tW3Rfe+fS9BTS
ji7Y+0Xm0W6VMoPqTjKhH2NM4t7WvmRxlha/nMxDAFtO7a3N5RDWckgvwXut6jAZVffoiry5QMVl
QOPZAzncKn0OMqxJhksIsgOQoos8fR4hlRdaQYF5AFRpXeDvL4oepogr7pCfvjfnJPJ6BL3uyHa6
bXTYmLQGcHSWUZ5kB2JPMspMuVekfazQ7rgEY3GOvQQX58RZE4lUqbuKqDIa0Qt9Ln0wvHSKeIx0
QeR3BJs6rdILGxfHRtqabRKndbCXKYsbbcpLwntiHlyDlcdcUZc3yZDW6rbq0Iz2ySuZcWFci6R1
2b0gBNScmXRFKOril/K6A6HFo1MbD+vV7Z9T4ulHVjQ29DudaX7Wbjfe9rW5ZgrOILgxc6x6zl57
OT+77K1MS1yG2iLbxPes16zMCNSTQLgPZVA76RqCbOpBBEn37AOSvXGrKngDEYiFnUvvRZp5q2nS
T1XWyajMsC8Ua96bniXYZdWzC7JEZM/I/3KG87Nu7Hpb+wWA57T3Vt3IyQHh72PKXPlM4Nbzk3pp
ejl7do2btAmg4D2K6pZnxp+XLEZdFsL2VwUwB9edU6QEKqGJeKgYlHri2bSl3s5u99DArWK4lnlW
2vvCRyKXcicJu0G82/30nrfdVV9nVdz46ucUzHs7tZFTVQGdybrJ2BsVpRtyuyPDSvcBwrB6hjx6
6DPAglhQ1ogx6IjdVbUVPvhczc4FFOWCO+O49YVXkTeE/28u77KoKmFm4SnyBv+WKnRwFIWzxGSg
maXQWB7BTipr0T7NgNVEE7MFdlDR/6ndGebi8F+IJhNAsqU2aQIR27671NQCByof9LWY4efI+6yS
V8mYew954j+P2iA+lNNuLPwgRjaP7G6QGc4VfjBEPFtaWmHgFe5mloWOppkWEMpl6brKRIdfJut7
fyh7pO3adkIlMvPqMq+N5YwoGympiMZ25tdKJklEhgyUi7noD9YwFz9zrssfddaV/VbgGL7LAL8O
HVw8cOYO3D1oneyxhhHyNhiMzCInhVHMhDPiUeeJxAb3TYvVQSAKgWiRvoBG5F7Mzjh0saisoF6X
lfI3fVevPV2SZ+TAQ6wA27rtM0jnNiCx8Q0C7J9F1XbTtk8QdyODAuQxWQ4K0vGQtwQ8FMbnjR7Z
D8y8CBGXIFljCFOnmRyqwh22OZR8eNBvU9tec9nyS2JgxZYVYiHvtTmqVrzq5lXnSedSNsxEaFyb
2B3aJ5RG6RbkvBeeIpcaK/6Y9ngxmnuhn8LXICOgR4LrNufJr6DRLwjNApD7KL8YDLJAjr5/JVF9
DiVz56shL2YcD6SIDBlMEcG7CloWVMjYMCQ27STegq4XkWcVKqJusVWFs3VqmMBYkzIR4uU6DPx5
VSPK4n6xpeYHo9vWb0J78t6dMTHrptb2FU1TYDVRd333UPH4mQYt0vCSJF3sF7wIp6K8Q9b55DRJ
voLouEL42WTrgQcNSNRNce0OqKNONXmZLKmvlAoCFQ9C/+RlSy/hkdisTDr7t8J1B8gea1C+Ohe8
kiA7qHb+lSWVt8klaHnIdJziuqjbIupTza2Q5x479Hx80nVLEhzHAqW2QkKnDnsjylubX9SFpeLM
66sqFLhcfsmh9F5wKQ/Vds6yX6jGB1cFwD43MoGO+DhA2xgmr+7VzLRz19rKRZFGWSTsXUGwua0f
3Bl27jzbG1O6w6rKWnk9OEmGtBk8WtmVf1hqvRuvwuHAsn2QF4jIEDfHTMLkRcD0qBDAP4lZBheJ
p3z/cvQ99uRCWDnK6MCgvhU4JiQj0tk+MQwC1okN6yYDTv2ceBoBAbdSFE/hJNTZvd7C7Ek/yjLB
eGnw3HOnj/uC2Q/DQPW77GpQPwWOUJyM8/xD417YtBQJ7hqsR3ZvfAcnl+9r/auhuRMO4GAZu3XW
s4+fEbVZOrSR7ZQHSJyNl7huyyaaeDFe94UM1mOv3yYAbFWEAHxChc2I5zrBD2W5AcccEsS3KuiS
dTaX77mhyOGDDPe3EWpEkZC/ohCQRUmrmucZ0LQ7/Cw9IS3yKYrTM5IvJA5s5Tu1JKiwimA9iGmI
SJe5a/TFn6bGyHeOoudu6sVzh3tp2wPHGgk22H1kRouuZuE/26jaFTiaI7/1WxuTlP/qjNPiNbIG
DMDONSp2nTrY5bTJ34MF2CDFgDORJ/S1ReZ5Bc5q/Vt0y/cnLpSyxyYejQAVuEaNDPqLHWiFKE4e
BDjCod3zB6jsiqh3K3g90QrbslRDWLjShaUI4qbMVHBTbLWD/2qPvjNXBc/A4WVdODhyyTWs3MV6
ouOI0xapMNUDFLoaC4g2IJoBX9AoTV3OFCRTl6jFptNiNy5kheNJeeVmOTMeWjPwOQaNi4UFt/oQ
RWYgIxM6BEg1ctePapvm66/L/yf6MosDqr10M8B2OYaqae3aIhkmug/65zlY9XRbDd9vYDHgugFK
geYhsFhHbZk8YIgxVE7RgYvtbItq1devcKLtw4BA+Yvwsj/j+T0UrSh4X3SvLAjxRPY3nRqXNszS
MgY6BFwHSLIcdapVTgTPG872rfeGgxQL8Ovff+IT/Pv8Yzin3wQDKm14fqF7VIq2bnmRoOT29SAn
JunDIEf9N9skE6yVMYiN/NvfWme6SKceDxwF9KsBFrTRSPrYqnJQ4mlH6gfoqFy+Q4fnuz8eEvzA
ogPeAs8q/5gTxyZOLSo7uge4zLpg6kzX+3MD9OPjj+YGiZzrNCkeT/Q1Dy76+WKYNgGKE/+3t3A+
zhGKk+hwWC3dl/Mv6FHIt//b44+gB45udILmMN3rdovS9jlhjZOThHYkXVA5C7vv46/3e1X6Ekff
viRrloeTDt33in/PDAlbzQPqAGhTtCNt0A6OOp5C22muUX/YqxFXI1QDym+qr/5nBLifQVQWeief
hD9l1pRKZtzbuyhESnelqjN0uM87Aa/wzwDH7Xq4LWW6wQAd7cOBxYKc06M6NQJ4ALDHpr4DzP7R
h7bqnqLo5Lj7J80RB4hz1IxTz4ebHthjaDx/JvQNnOWS6s7fD7gHEbwHwzlx5GUOPjacAQMAygSo
YhABPmkjd7mLjqnbBvt+uJ2TmKuLYWMeePn9HfFhmKWb/w9axlJZnnCGYTS6BnFSnIEbnNgRaNAT
DwQfIJeBzPj4+LpC4SNNqwBhsneTj7GnNi6awwblmK939ucLAvI/wD8C3b24VRwj+1rfpr3SHGmG
O0Ml0yv3aEp4d7rr3TMjnXglMONAxQJlxoe52tHSSlK0p52ckb1tv49OHsEgAw08CYbGNyUSl30I
lBnQ0UC1eIBmHW2TQbIRb+xP+3ZykBTUg+mvAC5wXvNBohyZMrH7ehJPrGoomcOlloM+A5TW0auh
uTYB89a6+7RZNf2qPecZ/Zfoc7SogVCFegQHr3oB0nxcDoYGyFUqhCE2R7kusbwiUrJgwCKb5mZW
cwL+vdK2itHiSYABtYcL5FjQd5vt+gpyO/kFmo7ywQaQIEyQSm9QbgpuEbJO11RNxILsjN/d2WjJ
3tLxdaquZd/629z22nVBYLtcGnCcJNFBGQova+7IDCEbSJRYb02R2w9ZhtDz6yk9sVpAxgVtCO4E
QGIfM2t4MKXEnw3dM5ylvDhMjhOO8wYFva/H+YxtX1i/GApNPsQAWDcfp3bMwSTrpEv3vSdDOuw6
KwlR35qgiwbRGpQLr7tu4ygY7sSoOJ+5tk/AY8BQW/YDZPD5QqP+ODpdSlAlI7DHumsCL3SgMim8
X9p95LKKLB3ZSHr49dev/Hm1YqkCjQP6DQZ2julxAnLLLBi12KdJshGWtb7/9vNBOQctYrGy8nHn
fnynYCJD4QstD3U13Ja2uqTn/MdPvMGHEZbF88/hW6mWN46HETr0VduV5Z+BO598PrBkC6ZsERs8
+iq5B8mWjubykMGjuY7OEhRPPh+6FT5W3GL9eBSt8U53pOhyfHVk9hCics4JTZ8b4OhAasTo6qnG
ABq1yQNxzhzlnx+PhAVdJOBrCVyz/8pt/zP/pG8FrVAo24OXmOvX8Rzt/+TzF6tawAaROh6zDHI7
sdpqENZeBVewDh7YmW33+dIDAPXvtkO8D9Da0fd1rBbKgraXH9h8UfJD5q/L6dvR5schjuKDcqw9
AgRMfvCsGNwsdc496MQU/SXQgqSHmPbTJkuYVece9PgPLrlQl1Xy7R0A/epFxRoKvwTgyaMLpx/S
YlBwxjqUv1IAmvvvL6BFVBFhJsMoYNB+3MB5rRwFQ5X8QFPUOMLq+bsn0MLw/+/jj6Inpzd+G/R4
vCqvWHdjgjM/f1kfH6/jD89nR/mKi35i3rt4vt1FOgA2wYGMUIgGeiRZcSaBPLFWUTkB3hsYSrC9
j3HMY+ZDvo6r8hD4j1XXQ9NsA/e6r+fr82W7eFD+d4xlsf2zn2vVwHgI4dnBWmngsfqVvdQvV18P
cmLFfhjk6FpgfgldBIFBKlqDK301l9++1/AWEAIC0xhsPISaR29Re2JssrI8kCBfG21diqLb/A/v
8M8Q9OMQQyP8UoiiPDw1082YfRvgzxdgP6I8yBV+jlvzojcwjU+DvcrfWqCvnDOxzokvgGoT4Nhw
TIZW3F/u2z+fuaiABBor4e9HEssLgGO+PTkfHn/0gXMLVFwg/P19L8d1IfdVPp1ZpydfgEIod5F0
BM776NwuHOnP/TxgggzQjUFYeefUrpbfeLSzARvCvQbUMsqJxyDsTDQ22G0s2A9mDZSbn69Fv/56
mk5sNsgXIcdG2e/vrv64hirgepwKrc49DMciN7utrCudmKgYzlxyJyYLyeOi7w1np4W1+XEcjQRB
UtaxfZLpK3GpzkZJJ07BDwMcHeKpk6ZmQtt+n/8Bwijla09GQQEe6plNdxwkg2Kx2GFBTwoqIUh+
jmlDve2KRo+BdWghIVY6QBs4l1b3FCy6kpBf5VMMuBe6Eues2f8SB/5ZDQt3BDkkkgNklMhaj+m9
ZSupnYiRHqYRIBNQPnM3TICEeOTzRDeyRHvXiOpJQlHuXSinex8qn1+VMM76o7ivLktBngDRqNbK
ETy06OygrwvX35haSC3auoF8x1Sk7CFt6yTinZPesaYZVCh5Cxj0ZU8jEEuGGuq8eny04AJrlbpZ
cWn4BnAIvbE7CoAdkIcXDVArkFaEd4cMFc+La2BN04eBewdQRkn8rSX8n3mhKJiCPwl+9XH8lziw
J0uDnh6kd/VjU5XX+Y+vBzhau/8ZAIYwoH0GJ8KPomlaTkhHD6RPYkDsTe+ceYVzIxxdFo1qUZpP
8Qpu92JtxP/wAg6MTVCuQ/y6NEE+br60RBmtamw83rU2kADdnonP6NEpsswQyHRgZLpgSJJPnFI6
SNTRWE0PSam8VSByKFsGtn602yrZEQ8qUJY3u394JbJYQFUpArbUu0FvGu2sfgiadUA771I7uf+g
GhjQoGTg/AEa+0YAP7clzsAiaxxF3Hmds+VzY28yz4JBbqsKgNQJFGYZtF37FvCqHkSDDZz4xmiS
YMJF6Ps3oc478ruusRo7ASbFPI30Chil8Xt3/jINOB4wCTbKiVgqx3dOBgJp6o/ugTp/+M+EPn29
Do+ug+Xx+IDEdkGSop85OboVjCsm6AE1xdAFAmEcLwEJ/3qQv55TR8fMQsIBowfSXeiUHb2EmoN2
zHniHoIpiKtiI5offAP7itZ9BSoPGHD4g+fvC9QdkrrTb9++94PXHoVyqz8znfYS13/6KVCXgpJF
gIjwOPNyOKQdp6lyD05X3Zi6WA1uurP1DLCXd0XS+ZYKYJ4g10Are+VU1ZldeWJVL2J1/3/4o10J
jFHXZRLD9w1wlTm043eWvkrc+czd+Ok9UXpeGJSLGdQipXTMsJ+bjnsCu/cWtcI7C1InvsZhPkBS
mRZ1thqy/K5m8scIN6gm3xFXnnlR54gXBZ4tuoqLWghKhqhUHh8Q+UCRo6O2dud0c3tTdRxwaQuC
t0mlD6omxQ00daqLNMvdpZznXGDttIBsgouTo6LtkS0UbWG91/M/c5t5caYSDeggjDx80w9boNzP
xV5/D/V/l8byi100W5evA+X940oxMX0++pKmd01reSs52vWDNOMU9xlHrIT64e2k7TJuTAml6NRH
d4LCTxwYWKL73xJ+umem8Hit8AAH31LlBesPZgPHu4ZmBBbeqpD3Q+KUF3rI25vAll5UdEAmz9I/
1z86OR56OxgRRdhPquycNJ0ySZXdp3DetkPj31PA1en32pHYdnirf0Y52gGZo6e56jCKDbLM3Ib8
HJHx+Eg7HuAohTF9MTalxABGgOoQPNr9gznrbn58jCyDIMFYBDtAZESz5+P1h5svNaB/JfdymK5y
Wd26FoXHGcC9uuvuRuqsbU/EQopdYIN2ULLHr4/UUy+JZiLkhRC9Lb69H8dvYaQLtBFJ7ou0ixNJ
N01wp6czQcqpBfHvIEuI8U86FYDuR21lJ/fOVILUkoHJh7afdW/1h//hbYAO4IgksPOOWbqdN3Bg
ZXl6D7DrWyqr374P7hPvz9xDS7z+YYMvH435kJqCciuaaEeTZpfjUMmSpvcZBBLDLu0hIQk4nbT3
uhjQhKJ/avvcOXhqTNdD3R3KGAiX+NGY+DxV4IMYfs/9N+5tM3lQ8tI1PKx5Ew5Bvvr+TMJdF75K
Ngx1wE35+MmaCkS0ZKjT+wGoWnPIzBPCkq+HWL768Sy6SxECwQMD7fwo7YK9WI3iH0vuQXti9r7M
vtdrWg6IAAkwpgsWsEt+9/EVSjudJw746q4GgdZeLurvVQn+DoDKrgPsEkApnzThi7LsLAfeKjs1
rMg6OHc2nJgfyFeh2Qh5PmTx3rIi/tk1NtMBPOo8Dmve2+ve+x9+PDRKAOiAqZiDFvbHp4+ElrCv
CPjOSlEdeB7UmT1yYs8ziBDBvQIXAEL7o/Wa+VZGp3RI7hsvFNkv6kcOD03yveLx8gk+jHJ0siR8
lOWQ9Di+inID4sTPwJxzdzvxGTAERCtQfkUrnhzdMz0RSOGAkbz3p2kDcOiVAQXy651weq7+O8TR
XKkEIrHziCES55LCmgWUyXLTnutmnTjqF71boCKgJAa5oOUq+mc9cdrruoeYzK4wHowgoIp5Ue+/
fpETc4VuB05fJAPYEf7RlrOZaGcDwZpd20au2QJ4+PXzT0zU4kWLTwFR688QJEUkfHVbgh1XvRNr
AM77UvdONHxTORTLCp8cCok2hG8wUexo640F8xJQ5fhu/tXmd8VT139792EA9N5x4y+KcfRo94GB
WRovYWxXJtfyova/Vx/9+/sRVmCqAAZFQeZoQdlWg55f4bAdEsrpxsvOhF6fVhL0W9DO+ttzRk/r
OCQfPYuJQtbOrquu3HdnuLLPOU5/WkgYATIe0ByCXNMiifBxrRprFMaaGncHuabYbQDEnr+HEIK8
DsEnhuCGjeW0CKB+HAHUOJaaDMoDSNN7BYPzM0v1cxaAL4xtRoFqQ38XilMfB/D6pG9KoeddWnSx
Qn80SzfIXmFxclnWE/gat3LaD+Ql8VZGbEV9Zgl8TtyW8aEiiho5AhVI1H4cv4dmgAHPb97Z3oNr
nDgVHkS1rmbQK1ATuzMmRkaUnFkZJ74bClFguMLcHXja46x4sC1UWSHht/NBLbWu8vbMAXNi5eGp
i6EdXQS8jlGsXZFZrur0tCNQeetu3ObSSr8bNqB6iksROb2NAPJTy1OUA6fCJSM8nX/bVILU+P71
IXYMpFiWHkbwUJ1fdj46tx+/jJMAEZ7Uw4jFbULZDkCoREhghvbOmncQ4XjxMn/ljeB0Nt90tvvP
0Is4IVvEXxFZfBwaLfaKVFKPO9rxp34qf+STv6fmXNnz1DJwEHRBvB+5MK6Cj8OoCQhCKO1Pu6Ym
PT6UNBdFXpxDTS9P+RBAYh6xtIEMwFIAsPloHiVXcGvOrGnHKCg/Lc4i8k6yKfLgr1FPD19/tZOv
9M9gR1ebD2tft9QJtnMD5oCKAUg+d2J8qnQs74NO/nL1oG9z/D4Qo8N+tjwsbr5nBahLsNru6hdt
D6Fx0khNSaiaNWnOxOEnpxHBB/SlsSg/yen0INHmKO1Nu7RrstDv/cMIOEruVxF8vzdNQc6cTCdn
EtURG4ACaFwdw9tyUnuD7vi0C8Bdy1N1PdPmfxkCIlCQLIRzJ/KLj+tPz66d+JpOu6HRf4gRl4Fi
m6/Xw/KIT4vvnyGOljiijywpjDPt8vanDYs2Vd6NZRGm3plVcXK2/hnnKBQhElIWlcA4JeQ0uAZN
0j1T4js1AgpsSAGQZziIqD9OVorDMANfCyO0NBoTV4Vj0J0Tsf/UmlriNjj1AieBgxUSj0cnD5lq
yIkoZ9iZBoRtxJ8omdYjaLxlxpsGFlVpDapqVVxNoyMfK9BT13Q4h0VdesPH3y1Ycgbkg8CzII48
RiD22pkoGPvzzppbuW5EPkHDQQUJyB62AesqN6DBYHtDG+AWdst1TED6CYtaMViZ2eAW+10fjboZ
w9YXMIjrOcRAEnCW5hL6AOAVqTQsdFNve9xeYUHLbp90FESarjBbqRy2SobGvXWnwb6nY0fjFqo7
N9XI+m1hJ09UN8Ozcun4u1EZWl3ogaWrWlF676e5WjVj7cYBAovI9gYcB6x8050NkgwlcBONu6or
ZQilNbGduVZrCwT0i1qO/jZxTR+2nT/HrT+oKy6naVUTr3oMGojLuHXmrrrUWHdohpKYOpBMGfoJ
NJRU65turvhmRoV43RRdcCl6kN6gsqKhpwBFF6jVEYj5gcw5ZzVLQ3TaJECkFrzvcp89MKO6+4EY
ecddkDVdN/lTMQL2nGeKuwKOAxE0rv1IEEuGSV6hZwmWLtovxN5B+Lpe1aDFrTrT/szo4tvkKRsU
vcmOcYNXYZUqcR0kPrlVTkkeGuVeJyg0ajAIp3IEiVioleRwjIX6eHLhJ+0Epl5+g3q3vU78AEW2
jP32PDi8yszIEHJjkDfyuYbQEa9X3ZBZK941+Y8SzNw46fIiGr2SoE6GlnHo+mNgX7dSPiz601As
GcV9lvE3WuUDzLR73WPqGw5WHEpSW8vtUkibpC98MrjZIZz7w54lg5Nf5SZdZMz8MpnMa6LSZurO
YtYQL56Xb844N248YOO+SpaQF6dtmxV0P60ssqYgeHQmp3wTgbIP4ElX10RhFdYOfzekbJ9nCsEO
zM8eC2NaCdW+K2u09tCpma9hnJm/MlW57KKFYtRCtjZ+7HqShViDTrVF6fNP2s/+w9CAyiYTDkoo
mxLIy/iwcJS9v0HlMH0oScZ0yMFNfeJW07xJLfuIWClKfcYZfooG8tvoo1mxQDkpAZEthZjMWAQ3
tB72gTWmV0b2c3mn3S7ZgCcNvaqxkVDz6pOLUSlzK3XrruwWF3u6LJLJg5TXOEw78Pp7zLP8ldMp
ey0T1t2ldIbbGibjMUM3w78QoNuvwebz95PA3Ie+kyb3AcQ/bi27TA5FrV+dQKvnRjsvufCRFg9Q
MO7d2QdvF0LBIAL/mK3RW+MjjXeYW/5MJ5hKAk5mxyAatzFAwdUaKC0WVzl5AVXM8yDL1ACpJTsd
IQ3DPwZ9akhz8CcXFHvsD1XGJKHNKhhJ85pgZ+qIByq5ceu2w4vCgK9lQzxOb0H21uPih6pD2NP3
pPBmsG7zPLYH1eEjw4ay9UBT95sg29gqa2D8zvt49kUVey3P1i0EJ6ISvMYImbO9pr2pL2jF3Rhi
ZsFj42bkspcQ7CqSKYE+AXWjCWsuHOBEGELbmURz3dShkoG5FDjI8MYQx8AJ2ICRAMfLjZvT+rnp
XesNDME+nN1MxiqA3asj4VLqp3LYzAVTkQLhE7pbPYmkBwNqp+mAFa2l2+yDAipmjpBsA7+qKjJd
MP7pEY9eGeTNb10liwvobXhgF1fQ53ByaIZOIFFtcfCQqPLSIS5Ibz9BEKWpogn2mNdQ4MrfPAvh
TiiRwUc0M/MiXNdf0qz2NnqwglVWBs0vq51AbRyZtmOrh9JDMg1sq70UpidVBv1eCOpAhMPkB0e1
cmMkuou936dXPWAX96PoNI5vC+xfkOKiDGT22y7PvDWk+JoHcFOn+6xourhr4TmawL8z7lhe7Xqr
9S8tm/Ft21nzCqog+Q+oNyg4W06Q7msgQtUWBOqrsqou/Qa8SZG3YB929Vy9N9ApCSFwYNBbTX5C
lKmMMsHvE8sWMahfvwEZg+LRUDahWxTPaCvAIDSxgHeH2njcQ8FjTSzI01i8nG/zoQVTlEE9Jq9r
XAwQYrhpaggtIBWHTV0xAjLUQhnPuKJcQe8L9gZp42WXDStxqrl5tU6y2kfyknc3swNyOKmYWVFA
/FZ10U6RO1lVnHqTu00SYq9FmfDViE5/VCd294pbt1hNaSZX84j0O7A0CJ7SylY6x5ruK9e/MBBy
jkbfBajDKqB/O9r8Rg5dENca+wMOvxB+alOzMywxDzrTatNQjIvAxYPXC+TLZjvTe1BZIYowQHUH
Ys3k9v+Rdl49ciPJFv5FBOjNK8t3t7rY8poXouXoveevvx+1996pYhFFtBYDDWYhLKMyMzIzMuLE
ObCMwCfVhOIpQsvzkAtVvvONpn+w6qDbxUmr70t6giEpELVTGYn9Rigj/aSCFfnQJE23ESoJvg3R
K7ZG3tSbKjLkneG3+nZMqOwLAyCQTZcjttorlbf1ahjy4KBRn+LBFI60dAhHzTVgIvAhDbAyxLOS
jlNjEKLyASY9aQc5W/S+gn/woNA+jkRtnJ+Scmw+FWWvbKXBVF9KeCd2XGcxTOZt/Ro1E0ufORS2
JQG6D7W6g3bIan43qf+jzGXECGnttWXLS3catLV2lFvpKZZdZQsjYPGYT3QLymAFR+aKrlk9gI+x
V4Mfod6E27akV18OrA7uFugiw7H5mWlKZQMvCm0ZnXS7jzLpkb3rbkhWy/uJoO9g0JNuD7U5HsEx
QGLjmt42/BNcJsVoK2OsnupUaJ95QOrqA/XHobP9EFYWpdI/RKGXP/QwEUD/IOK8+ugjSpBlO5Dg
+kPuKe2+SDTDNls5eUcnr7fRqxzmvExLwBMRXvkGhXelh5TN9dJvUSqOtquOKtwgE6MgDWn7zlQb
yCpj0x5SvYKsvsnppNOsXd5DbpIW+g9zbH+URm98a1s0AlwtQKC4kcVD2WYh9UwwdUOQu8e6zNXH
cPA9iAv94AAZVPY5GgV3I2tNfYjiVNkkFRQ6hReEWxEg0F4Ts/KQghx5IjzAF4c2s/sGno0ya60d
oIKXxvMttMYNGd4hKEcOgZsBg8p06KuG6dYJ67bchhMHJckk9X0eaBzYASwGG8mic1+FFG1TyDAm
uXrU79yqCo5IXzYObT0wFcKzJn4pWoKBPvS8c1ZF4nOZZv4WkJSwDyWhO2QdpeqhgPzOTqAr2pJB
y/dhhNTstmmM5sMge79iLdvEinYuJoIjqfG7L7oZtMMmG4XyH8UYKkcqmuinmtfRV2vUvZ0W0lPd
if6PSIogAhI6uCTdUYGdw1I2VUsoKyOBcsy01trDSSfuQAX6dtFWxlYbzX5XN0G/cRMY9NtcpS1e
0Gt7LDr1CI1IvYsFCV8jS0APefZtyCyJA8NKzjA9hFsl9QGFqSM93Hpu2j0pu52nZsKuhzcz3BCH
i9qDmg5juy871BPStndt1fe+eKPq215dl3BJ5L62UylqO74atk8acJ34IbTCHJlaDdwSJfVmG6ql
8qCVVvVsecbProw6O89wcxVKsT2kqQSlnWceXavjxkm4AYM403dD2NYn8DoNjX6Svze8LP2myPAk
UTirPxq1ED9UVTY6uuAFuh2hiZ09lt6oiRSD3WITVtVIpA0U41z1HAW+PPabhiQctwnwjHiIIHqM
tcipAPAhP5hCrOTm8d4nff+U9q35CZ4vN9+EPMkfuFei0K5dsYOEVHKDX3GbNo4qGMmH2DOix7po
USYKWw/uTDPqN7Wv55uC4O4AN62wR5eTA0FD+LsYId4ZZak7xlnhHzOrq7ZqZPxT4wbv3Dyv34Wd
m3zuCz18an0IJqJkyk4ObfDJD5thTxMzdK2jqdhKUYgfTTkPHNkTIAvSAv+97hfNIWkHYQcrUPGx
jQtyPii88jwmQk8tKIE8Ch0Pfg3BXeblX4QK3eg01Cf1yCZ/BBxbv/OV1uO6V4qzFpf9B0MvvBMs
e3gJdA6nQgt/8/8Kt36nNCAp2Y1WFWbHNmrTIy+twinygqC+lEzAMGrn7vzIa3mxZALCska4U+Q6
hjWLJ0bie90nxYWkWC818WyxlT/Wop7tfN9NtmnY+dtATFo764v2UYRLbj/o7fA+UJP6vRrBNqyQ
zbDTrqn2ZYTIeGie1EQFXDGE7hPkh+Het/RmK6pptYfkQ91PnW8bpRK7g6+10hZSlF9uVEL0orfF
Q4bwKJ1rFo29ohNDt9brIpRQY9cCVjLrJyh469c4pb0epg/lHVxM0CAgQQ9hI/d9m/XRgw+tKdwT
fr6NRvHgS4JtWohuC6M8PnTUlHe1GxYPUFh5e0VzS9sbvfo91Sd5Qw8bbHZ1mTwqpmvtIVj1IBDs
zCeJduNtHlrWvtUDbvEyqz6qUvozDGrzLCqcZjzKCFM6+FvRiI9PgxeYr3IpJWAmXESJ67I+60mq
PkqpVT8YjfhLNzLO4aaUHsJe6e2K5n6bnG+8HzWAyj7FvA0kKqqtlRnycw3sSq5vInLf99IB+r9J
79wMf6tyQ3lJ8WDz0qPwIciaZI9ovbih5Ozvqg7GDk5qGA9Kzv9Aq+CQEJEyQPNefqARsoT3EHJK
AQ5hm55qc0s6B3YVy49PNNFpj/1ENOl2uW9rgZd/q4tw2Imd60LN0yI0H0Le6wrZa8DrdWPJQ/QK
sEzfm6XUP40lNIxhFH9SFYFJ1aLPnVUJ+6xxfzRVlXwolTB36tgFjNvLspPJRmsTh3o7JIDTAxE4
FEOSJG9JiHQQgWWKLbFQpyaAuE/WC+Gh8QKopUmViM+oN7ibpoamN5bSZ1/qpJMLU/bOswbhrNZk
I/RQzR6pdmTvWjXsXpIAOlEYbz6AggSJnIuJ9cG1VHhKROGTYAUQcURxBvFTaPmOH3WQ+vj9u0yx
MtJb7m8rjZpHQ9P6B7kt0pPKXbUJoHSzfSEam40oj+nnVIZHMGOWBMw3onHSYdDYRmGY2EUa5ps0
EE27q5g4N9DyR6WQxEObiuaGALLdJ74bbQpF+0xizDzC1pT+jlr4i8cBCqFW8eNdpHktb7CyOMN9
Aq2tbI2aneXS+F4HD3fSGyncEOqKByh5fpdxZB1bGU653tOJx4JKeSzk0dgngvTk512yMb1cdAql
nabQGE61JVjbQIlekyQKDjGvLshN4oZsAmS9UJBOTM7w4gE7KrUH8DP9p6zX+707ijwl+zD5GglC
+cXtA/0BFmJo6kKxtAed/jKB+MmGytPbmkVBPqtNJMhE3PGZu7SAgzbRX4oArBxPVveR3KK8S/Je
ONIHDllTBwODzUHt70WvhGosjmuoyxILfWqCS68pfpnw4sA3PsrQQeYw9cFUYxt9KezGPM9fCJRH
WwD9ZhciHuVZWgeHcS+9M5s+fvKTMvh8Pwt7k7ucsnk0FFO2nlTF5rnksu8gl4MR0mmkky4/jdlb
s698H2GMSR5BIjBQZujktPIqHXjW6NTNcx+efHmlnrX0+y++fyOJBuLXlAK+b51jmrzf2KRBHZh/
qHEiOUWTxk1/d2+Y3HC9OzqQCJAifEBSYAjzt+aPZ0ZmGepKS5CJbzES+eTN7LXO36UpuhzDbAks
AIpVD4UuIlPItr8U3re3u5A1FRPp70UAYw6EGYxigLmbyltS/eNUyuubv44qE/lu9HMmqotpdBeg
C7fsaqFsddERSvkfmbwQqa+3VrIN6w96kIIezoqVaxN0yHRRXuWa44rJmXIjNZxB+X1/GDd11z82
wL9Qy+PtMUcBU62yFJCpmiNZZ6lyypQUxcf7JvTbxPzUaQ3HgjZBEc3p7y9mqlEzFYx6pjkNl2Ul
Gx+0mLy7Ff9jpPIa2c/kklfFm2k4AJ8wCMsJ5q5tDWQYizFPNS7I/hgl7cPoNi+woXyEiO2HODTk
Id+Kv2cjYlJXoSaYCEP0mUkxF6BUVQvNyegYjB987+f96Zu2wXxIQDHY40DSgMbMvCCWIwIbqL4c
Of051ockGGySqBDlEclJpH/8lV1/W9BhQIAnQHdhlvbsmUEtt6w4hXrASVtD2hWyq1ERKR80l7xw
5kOSDD3akH7sFWHXpVAb3h/uwqkAbI3XOpMK1mgOECGdWwuI5+gOcCDecA+h/sYmvensvLIwqy63
3Ol+F8q644GQS3BJ4y8cfmoc5nrRJ5Wt2cGWETWjHFzjEfSlUFzpVEo3MBx7jfDWyZrwOgrTBcwY
kWJjtrUGiTdAZzSKU6XWxh9sgQTu/eVYQrtMElL0k07sKNbc/cJRLsW6KGVnpEbm8TxLnbTsbCN/
GHNIJSGqE+rkq+iqh8pKD34Tb9T+1/3fsFDHpvkEBSBSriJ19NkOSwQUJqD3BNvAM9TQQ9tEBkOG
D06RKupoa50Ri+awIqFoOpGZzPwjrEgoTTyZDppvOyX72jeVHZNBrZovarYCc7zZ3FPxFLSYSQM4
cKv57BqovBkS3HdO34ufZc3blzraKRplAs76IYSTPoUhO/4hjebKwi5apvsCEBYhxA0OuFOVvHQl
qXMamkzIvyI+ghREenKVJ6l9gYt640IHfX8hb05nRkvXxIQgQgnnpn/Ab1FIaiWzc2j/RJZiSJ71
JEdFothmZq3bAx61S2R5jQxnySzsZrS0Ugef3Oj6UlCrqhGs0uodjY0IG6oPp20oyDwupC3/M8tX
FvXmCGOYExKHQxuk4c2FFyOdQiZRwV/pWkxIzKyB6CYPvLoS/hj4QzgHnpGi5vWAKBdAG95mFPZ5
2ZiWj34Eabv6zUfxZIYqx9RcJqvwBV2bYQtQG5Kr3hlVY9uP2lmKytN9j1icKtAcE0qcOG3ezuwP
Aonlsu2dKM+al8Ekj0dQ6H24b2XJASCzoLIkg7QHHnU9kMRyS00Tst7BJSlAHTWoOIv4IW/Q3NWO
ffvtvrmbgId5uzQ3/ZyLgAci3XYI3KJ3JJ8Cev/LlD+iqrQfwx/37UzzP3cDAwUJjE04x3mw04i5
5Xta2jskGt5rbg7CYkBZSP1sVJItT5LsrfGcAKJeOTpuI4RpgCpN+mA+kKicb6gMGmladsPBCTJg
Aa7AcxzmeA3mp+5nYX3KCBA85bu61hi05PZA/7nvwP/fAh8FwdLqKpDAII6fIAQnw/M7F37en9Ol
++5Pb7oEtBKXn0NgdTGgeIS2veOJZ40TWK6CjRCfG1eHLR4W4PFFT4+K+M6Xfwvd6e3NTxzFnMr8
G+1bxjhtmAvfUbusjJVAlJ0iRVuFFJwXrPZ037rNlYnZ/WbWxZRIHGXHTCq7Tw6C/HJ/Dhcu0CsD
s6ikVJW40XzGIIUk7pW935w65ITC8Fsjf79vauH8mDC+Orfn1CUtzY4ocaR/OqQc4xj6D919XQMi
rnz+TwvjxWrQkjqaQxrzeXiWQ3uEzPb+719waUMkxlCn849YbhZrB61KJSGQSBOUYIWLoZE+FWA0
HqJO0t5+K0EgwHMY8C7Pyj+b+mIsZZSMRZN1wIal3zUqGOka24I0/djZeXRlYTaYIavSUcrEkSYB
C4Gib6ryNArB3s8+q/5PZE6oixRHE9ySuvJQXjjfrwzL15sm1CLF67VmdMrQ+wBQeecrX9zOqeUK
Ub9jE6+AEJfOP+zREIHngTGf9/blQqqAcqtGJ5e973okfs/lfEe1gkyz79lBmB5QW/kxusWT0gJn
uO8ytz7JCQhGX5UmOogbVKfa+k0F5itwauX0QXOP979+65DXX59NpUivbxVKfJ0GOe7j4VnKhGdX
dNeIQm+XbLJD577BMw9Q+QSZvfDGNBgqwl4p4I489OGjF5/QT0Co67FEqMNY6eleMzZzTB9Kz8ao
xMDR1W8wO4qIBMjAcCNPBHf2y0VJ628m8d/BzSYxpyyGYB2Di0AQuPTihsjeBG/kvyKTMk0hXSYQ
S/OknfchJICDPJRyAyfWy+gTSj7lg4Go0qf7Y1lyN5p9LdjyUPi96cwPcig5VM0NHK3/0PTgmb7+
d9+fXRaj4k6SbEHoJLL4Iiff6lj+fN/CkktfjmAW/ZGv7iHwYARechLDYy4egmzlRLi98TgLppcc
jQU0s8+z1UhdFH3SsuBl/bFOH6GioEQo2zD6TiJOK3fG8or8a2z6+4utY2qCJFIECRwR6YMhMzfD
Sly5tF0uRzNN6IUBGnCNDo6XwIF+Dj0+L+zRC03tJA+3KIxSp1vBqS8NiBY8jVuckOuG3EZ2Byl1
5cZ33IfhG8WK+8u/9vWZg8n0DwTwSvmOIqj2c16soayX1v7y18/cqx4TkAYWvz5ophQPlBD/ROJr
653XCK6X/PjS0LRsF8syqmli5pOhcyf8MPdC/PrfTdQslgoFhGFDwKxOqgDQ2Oi7+59f+vk0pgBH
p/ZEk4By/fONLNUAIca+M4L9UPxhi0yNPSrh4b6ZpeXQ6UCYWPVo9Jlnb7rB80yv9X0nNA+W9SCJ
7xWpI8YFAR/+vG9qYZ+QpyQrhucuMGhkYd/5rjJ4Top6l+92exCkD2JffZLy9Ehz9CmJyrcHjGRk
OWtoiqEHGgTL9SxKbioWhWV5jgDJ7XezOmhrnUQL+4XOJQZEXmEKMmaXZZSYtRCMZUx7mfcpUU4S
Ad39eVuwQIOSxcVFGyA0b7MdqShCJ4Cx9Rw3ePAerH7lML51tCknAj3H5Gs6afPrKZL7wBR0VWic
HEyf4PXFxjTbj56crBxb08+8DnexA4UpxXRKiDeND2qS6J1slK2TRabynPRpu1VRE580VQxEnNs1
dfqFsHMyaBr4NcxvdC5fD0wbxVaEHq91AsNECwPkprQz6x8B0mv5ufT6nVCPm1rav3W1eO2TOZve
paQL5ynKuOECVbUOCVJjPJZZekb5ZuVoWHg5TDZowqJURxll/uhGYNMIhqAHZ5O2tgcUBNCvlB8z
AEQxooMNObQAIbI+MGw1WUui/0kyzRcSWDFM41DvT62p1/OKKEJdqH5QOyQh3/WBv41Kcyvp6R6l
6wcdfgbbomZeKMpuSEEuemVT2zpqGGpEOjrPf+UBCom6uAVwu3LCLLkypSXKf0z+bbudgEhvNmpF
TTJCETaJFmqPvm9SsnBLayVmXfJmSoAk/OidQQlidjyHphJXVDQqJ1S2mR/ZDQKGlJfWGENu9z49
nhxhVMwkUsFzb/LNJgYPLFdOovenLJbeS0K8Eu0vTdrUH0v9CvYGeS6lQH9BKcJeXDtw9EiAVNoq
suNsxWWXxnFpZOYzpm8gmmbFtWOB+JTfraWsb1N7U0r+D6EX0Rb0sNcuKYi15Oep3DiuBgm3/6uP
fQh9XjPVOBTiixRP8Og3x0nXJmfhBRRcFqpjUuMoufSFt8DHRGn+4ii5HNUswqgBAwL8Z1Ti+I78
Rlqu+PDiovw7a3Mhk9xtVFcP+b6X/kqUH7n8N79fN/iHWhupwdmq1GzSShWj1mlp7wnjaJu+mRrE
ZBEuLMwWAUK+SmnKsHUiBObeS+b27Wc57aAaJFaE2zfcHXEsaoU+GI0Tli/Wxl0T57gNiFDH5l1K
sZ8QAkjBtddKVWmofqE0DtClY6KKdl02PPDbpyR2P/lK+BpJysqIFi9FIiF5ouSacDyzcyvwVN1H
jhSb0cHqv8b+M13zyNepgKe9XVB/i4ryqJaHt08kqWhiWdgZ+WdmtdMNXxJDsXG0+Oy/9sPLf/f5
ydEvQn1/0KSwsUa2fwwu/DWqVlgqlo5IQi+Sozy5wODMTq966m1RRva6XH5Gnw0du97O1/i/F5fm
0sosXjFNpZEGiUlyzSF+jQVVPSWup30silJ4zkYJdCGtdXYw+t8Cq/LPMhLCb056wq8NzQc3KEH6
TSleTfV8rOnsdCK6XxA8h1rk/kotz+T/G7BmeSyzNTLDi9XGyfRtKG9l8/BXvnYxhjkeQzC8QOx7
dpVaBzu5Erb5r/tjWDo2Lw3M1olcYuBHBWOoje/ad1f5m8/LMjW+ia2Od9m1M5fAGIVR6zmVj5JM
YGEmK2uwFLpMwZEiUcqmbDI7lg0tCiTBGtiM/jca3naJGR10+aSU//zFPMGZBXPhxNM1j1L1jqJv
QaeEI7rPwYOYvzmLja/++/m5UJkCrPQ/p6doJg9NFx8q2TrrkbwT8+HZ0+Sz36wFfYsrr0C5rYGz
JBU7815wPmkJsLpxLMT0IDyjkeT+lE1TPwut0bSi722iwNNvsofimLllDMTbiQyRxuOXsDw1RXES
G5e26jXgxsJenChEUTjlOcZwZn5Q5bR2InNfOFam7rq8PYhy/5TmawmfhUnj3U1RnPASFq/5c0Es
fLlBNqZwmvFkhB/N4u1n1tX3Z9uxMMvGzRu+34L6Q6s97I/3F2XpYOY5B0COFDIzNecpqXxvEvXM
Cwp072OlRaGexlvQ4NBpxsI7qTFhkz4PabK9b1eebsW5N4DEJJyVeGPw1rs+CdzIHJTYKisnaAU7
k1Nb7+lpdsOd338p3cfRO0ju11b/xwUsJXrHDilMKfxgtp9GtMElcuhxZWw69Xcf96cEdeK8eKe2
K8mJJSe6+I3zA70yM3R/mrpyYJnOhW1mHOs3U/BNT5N/p2F+oPuxkuR631ZOE3/JAkcpQrsSP92f
67VhzJzIGErVLxWGoaUvZCQTpUYLfCUcXgj3GAeMM6RAgD/OeewEAEptU4SVQwdc94wEu3BGzFqB
dQ41a3qJAI20wqeBJsK/ceBLyzNHkhG61fQ6qBwjAayvHtX8mZ6PnY8KRag6Rr2Pcmf0v96f0qV9
T1oRKvnpWXmTpqYVq0wlDaNq6tvlo5T/vP/9hWtsAlyCOjNNnvxzRHHXEvTRlZI7NBhvguKfStHt
Xti3wX9pZ3Kdi+Cy9kBgeZKSO6q6F3UAUU+BdZCClezYkgOSpzTBP025uHmImdMhlBRFlztls6nz
Uzzu3LfDyUxSiNANQTxHl++cwE+QVaWsXC4XqH5tTXpvZueI1o7ys5+dgjVnX1r9S2OziN+Fa1cc
TYypg51Lm2hNUGjpprz8/mT/YlXUIUDPu+H7Uv5iJd+G4uhVPytIAlRtJT+y5GfAGwF0kemZHmrX
lqxSzeHiFytH8V+NAF4K6DfgT1bKH/f9eWnGiLqnFy1SQzf+LOd9b3Z9VTluLdh2E63BkBa+T+UT
B6NLCWLCuZZHlIgq/CWgkNqvsvQYZKc3/3zS7JzT02N/Iru6nqYIx+tSHZAd/S36P4b65S8+/6fm
BeoeXYVZsEL/m2jQGAfOKPhSwJw7jH9jgEBVm/Qv2CMzh+25fk1phLGthStCoCu2WguE/qBrZve5
Qg8E9P4qL2Fe/tdTZEpQoySVTgYc8u49JBIfCrf6ovjFc98aGyNo7aopn9xBoH03eER4+edA5hpp
QrvLxmMYWRtYuh+CpPyZq7pD/+nbn9GXv2/ehOPDUCC09IM66sQjRk+vtX37IkqMn9CWM46k/PUE
0Ful930+tNAxGhD/lXYdrazi5AbzKaZG8p9GKCQ9ZxbCIku6phRaMG+0Aw9a8cFskmNRoBtK3+F2
qPqVIS2cDhOHHQe2RYmJF9v1kCpZTmOrDTrHLRt9WzXj984sjE1QRqe+6n6/ff7+FE9opjYkfQ7f
8uTcjxqdUg0K6MOTla2cdAt3EOPgw6AXSGjMb1R6c/NQrczGGXO6hPedsFXXUppL0yXLIgqNNMBO
G+16uhQlr81EilsHno+z4ScvTdht+jF+3yMMd3+yFk1R/qHniI41ttu1qbASzEofk9YJ1fBrMQbb
Oow/mr0J5YiyEmAtHa0IMdBzBHP4FK1fm/KoO7iDOLZOBW3HLudf94ey9AKBvNTgDUBJGLLE2Vgs
cI505nSdE2X0QItN964Xi3eS4h15XY0nHiT7VoqetVA5IMbxF8cCoFl4gjSkRLk7rkcXZXEHnKMB
Diy/6Nr7cHN/cEteR6GPUj1v0Emx+/rzsUHLZtINnVPBLJP5r6J6dt+ok0WOFbVaqG44d/hPsFjX
NtqySgeyaK3j1fr2u0C96v4Ylnzt8vuzyy8fyR5bIt+Xy/BEry8UctFrF7UfLcAg900t+ZqqAN2c
HqNTD9r1ULK8ib1xDGm3EF7b6Cj7h/vfX1wOKk1TSVjnYJtdUoEr9aIJW5czNE9y+agE56b6C4ea
iln/a2J+zwh+WVpDhInUCmGYSOy1Zo2l5YAzBbA1rSJQb87GkA2CJPS1PjiauzeT50F+7pqjuLLp
lyYK6lKKoMC9brXRIC9t+h7wutPIL3LxUsGNtIYuXFprTnlkCac2EMAF12stlQOyzlo1OELwSdg0
/Yf7S71UR+b5xHn8nxf2vADRQ47QjnEhOqNRJF87K3G3sWp4Bw/KA1ucWCMobA0P9Rjp266F6C5J
y+Kl7C1pZf8sDHTSf+WpqE9clfO+hjRXBg01HcC2A1luq7aTcuU2mJZ8FhhcWZgdYjQldabeY6Eo
91W5QYnUlZ4iQpzGTqKnbo349Uahh2Pmyt7MBX2a1g031Ean9apNPXwRE2VvaM9m5Nqavwf4usmG
9/Dw7ScCgkLZBX618XTXFrWD1/aHNHYycQ1StLAteMUQP0NEb6IjMztpDTPNVCSZuRHl7CkxsmOt
fy3gVKv6+PN9z1paT6J0nRAPEleku68dF78StUR1SZGX8GkkOzVoVo7Bhd3HUCBOpfaicbLPbkTf
UuLcg8GOrkSoDOR3sfAslmviQgvDgMGZN43Mi2bqubkeRqdUBEsVBcw+fI3trP365lm6+vzMJ8M+
NUIjDlqAg96mOmTx2tW69PsJtrRJq50073x/l30LC01m1U41bMK9tCbws/b5yd8u3uBGOChBkfN5
j15K8dxq2soirxmYzX+c64GRx27tBCMcVd/GcK0CvuBFIFmoTYAN5zKdL7CokqLqer9zdB8GPDtM
H+t+JT29aIIWSOpp8IHfKAKiYpZ1Q8Sjr8yDQ8q5Ona77C9qRsBxiA8n2bGpu/V6JYYgMAKYU3qn
QDLBTtOVEG1pHS4/PwufvFqNh9ESOkfytlm6+ZttBjiE1qwJpYUGyvWvj1ujETuECKnY5VuJPyvx
xtISTF2baB5PR8U8g2P42QgSVOvp0N7Unl0lm1H5C0+ls4uQDAaFCRhyPYTW793I+NMGpUn2jlrI
27+v83A2qNdNyZUbtl7TU5tWr3tHhtUKbgl/xUuno2Z2PU60GFN5BrQcbezXv58noR72MSvsepDJ
1XaulBsleGdmj+iEbaN+paC+cBNdmZtNF/nisa9cek6CcfNdfK1aO9f/ZsZkkeYwlh1w68xnUcZt
RW2c2lqgOkoO/qf7Z/dCPIGoAbsNciCLd9HMZ2sodKI+pWnR6yXhkcShcYx8s/olj3A4qpJJr7ww
JN6jN8JtNkaFv4LavN2SpNl4z2Ad6vCbbGFkCcjBTbmaLvglSrCNvR0Hfm1gtkRJU9eaK8gkg14G
+dHvT/fnb/H3o7ozZe+5nOZFnVSSiD4jnjFGR21T/SKv9W9Nv+/ao/n9Fwbka49uWthYXES9HLXc
9+2uDM+9fPibMUAxQc5+qtXPrqcu8AuzLk3QR8UzzFja9v7nl0ZAmp53Eo24AGdnh7qganWXtFnr
QFn61LeQ2hGuQ41grlFyLBgCKYUrq8pEmjF/HZclCHStrBonEbOdkQQHkT/9sJaQWVhyeQKNTulP
jpo5+4I1VEGq+lLtQFGG7KAsriWX1gzM1qMOZTFVYwUDnQFTtGv7ysox+SeTM/OqiRqSm1yGQeIm
YGiheysbCxMh1B6D9pJrH+Pqt9Z9TYajCJumVxcwfkabHOK4Zii3g1vu4rfj6ohYwItJZGsnPNIs
9iUBlQpT7/dZKDrbNIuNrq1gKxY8ghctihL6n/NtDpuH0KHqm6Y2znIO9WBT7tJMfq/F6YqHLywY
aS2aG6Z2efmmx0HsGkvN48I4J5q2kZJiE/f1m68B3uak2qmsTcqP84Sw6pqV71qheU703M4S6MnF
lcrd0iBIzHGMGcDDRG120SiwwoqCFFjnbrCnvq/27Sc9ofu/358dZIaQuZqFZOZZHTZ1vK2+3D9l
1n7+zJkC0Wi7AT7Kc5dvergjA3MNZ7JowUDghZ572J+U6e8vnglwo3Y5lN1I7SRQYMMgA4LuL8Zw
YWFy5wsLZTlkHTRz1tlPX8bPPLPvf/42OOKOtaiZTTHkrTZkIefoTbo+ny/Dd4MqRHYRQGevC/qP
wGyOpSWcJPVvxnRpdDZrNBGIWVVG1rkvQmAm4iZda/1Z2uSXFmazVkdyOVgaFsYYFutNUJ3gI7w/
c0tLz4Wi06gGWwuEVtcL06NGW1WU8M+DItqaSGfAmxMNrAuHMeQDEjwEc7IsS8mIjtCLPnebrP9Y
rzFh3Map15+f3Si51o2aDHfzOYVKB2ARqiZ5cYrMt08T3a80m9OYyjzNK/OBpyhxpybuWcygjH/W
0tc3L8PV92d7PBtTgOpk984wDVvFXnn7+5AXzaQygzoxB+C8qqOmIzfRWLpno38f2kn4cv/nLzjq
1ednJ2BIs3qQtnzecu2msc1xu0aVseCnVxZmExS3WqyODRZofmp28dt7gpgfwgZyDTgrDaHX26Al
UwbVfu1yz4k2NOprMn0Lbko5lShx6qmVb6pqZiCIbgr5JOdfWtqpp22TLHWqWplokFeKhIu2wBBM
tym1yPljXdKDWFWqjnDX+l413zTlQyt/E9bgMEsLwqX9f1bmCQ0Z1u2uSrAyokGjwxAu5m9/gEyc
Y2w6znYeCrPztacxKlCazj1v9aTZmAg13nfa5RH8+/3Z6TrAlC36ZuueQwX27Edl/IsLAhoMHlDo
6k3uNXuBArYUopY2qHMqvJr+a7C9//uXNt3F583Z60OtUBvsIo5uqX+Mte+e9l0WVqLppSmiqkFe
ko4EIBGzKariOq8Q43TPsZ/tpVF852XSx/ujmA7oWbxO5RK2MHo4mCp9+gkXkQH84YWc+pZ1LiLa
/kbD2yS6tNPQ8TFkD6JuckH3DS5tD64hcoq8+fkzWxVoNeDLlRiTJKibqotsEyJbJXUKfyXsXBzZ
v4bmtaEx6eOm7TEkBO/l7sXPqq1Swz7dWWfBXTvgl0dlwRTJC5EW0dmoZF3IBlXCmZV6p+9QaBof
B+Pn/Zlb9Aawgv9rY+5wADA9zTOmDeN+c5udB1H92w0QpFPBFqdza/6eLlyvcSvymMQ7ISkhOwdA
e9/CwppAzUG8M+VhbxueGhf6YQEy+7NifgqLY5EItu9/DRHr0bIVUwuzhSkFSPIfcdZ5l0DWRKZX
pq1+bt6Z8get+XZ/JAsLTnmWqQL3piPFN9+ahSl4YRkaZ46IbZD8gJbtASI6q10jzf3jp7MdCjPW
dPv+EWOcQxtko1ZiM+/0cw9DG8zc4WPkpw+Nrm/9qP/ed514Yl4/yRoKKIhpvn2YtIVPDFIG2Nw5
Nt1L40EOat84t3364KtH/9lC0SWx3n7Q6VOnBXDViYVuPpu0Qahlk2EGcRRv1zQrvrA4h5ffn1bz
4pTTOvTjTJfVKuV0F/UHrTp1oiMOD1mR216S221zdNPT/blbuCCuBjVthgujY6VnoVsyKOGsW5/B
qXWf7xtY2E1XBmZREwk3VGsUDPTNsBEjcLFkv/w8sMFP8t8f71tb2FA6CrgURjm8aeWfPVVCvXR9
CdFHztOzLvxTBGsJ1aXhwD4zUVAj5EtH7/V8pWlvZnRkC2dcxM7dT5rX2VC776U43UdRsb8/nKXV
ubQ2c4kodE346E3h7MlSY8ceBBVe9Fhazcq0Ldkh5ASzCnkr0f9s2pLUd8XY1RDMK8dTk1dPAVQV
UbxWvl+avElCfYrUIImd8x8VltKNXslwUNSyXTrPz+RZutqmx+vttwRwcnJoRCQ8+OfnkaB3UVyp
qOkOakE6D5GClaN1YcYmgu0paiMlQnfptR80VmwEmZpYZy/eolmTDrv/Ie26lhzHke0XMYLevJJy
ZUVVtanpF0Zb0IEA6Mmvv4fVN2YkiCFE9+7u7EvFMAWXSGSePMeY9rcXf2UvX5iQFt+rhOlkvELK
6JSChThX7K2Vz4NQa+HwQCHqmklJnwVE/JjvH1s239WMbylNFQnIJaCQbgXUA1FJQ+wGNLy8CjNi
27FP8WIKbC0K7I/cPTF3ZwXo8PySNM+NsvNqbUznBpe/n3mzjM3QArFgsIUQWRnhDlDsq5VlD9DN
t3RAORDClo8/QSaB620FohWQHGmHAALY1usfLzug/QHUEFHIA5BumdSzMfRDPlSDZYEo5B6SC111
uP35lTMYIBawl4gD/BYy5ALPSgoFE4PEYw1Bp671Q5GOB97/0Cy+9MTOH27bW1uSpUyw9A+Cx0N2
LcIYmxGYpDQe/Icxyk3F/bX6edCpLM188JSe5LlQdc5Gu6vT2PN+jm0eBoqfv7bg+O6/35eyFk02
cX+C5FHsUjpF7sQ3WdJvJ6NvFE8OlSHrctlZBQYaQTEQVB7bMqJl1PQKEytS3egQRBoPYt3ot78q
d5ozdK28BjRBbCS7xuOPtBCHDlps1Dcfy8pbtOOdDboNIZiE6khqQOKOTqABub0lVuhGL36H/OqB
VldnzX1CYigKNUcoFDkQRLPMUxBA/QZZ5mKLqgZ/sEcE4X7rvJXEbR/moW1CXk/mD12ouIXXHNXZ
xLxD7M7OnCjIXHgME4PLa4deR+gWftCGIyHQaQJdHnoJhlnx8lvpI1jaNVGTB+u8DlTSclDPbDJE
k5Xn4mAEWHnw53wBfin0DPE6gi4ktHnf7L2B8cjwBdl1RcBDk2VeNHcdRABrOm70hotNRrpsgxez
vcnzrHxA5areBbaqC2y5amRHvugML7hhEHfLtaoWQrATH5aN4w8npxxeyjk7EqfYBAFXZKZWz8GZ
qeXAn02L0RO30No8jYVnIdr5mgJxB3Wb2ztwzWssRQDU/AG3ASjx0og3zToZmjk5NhV0nMoDq1QX
hcqCdHlryQhuYiAXjn0X99M29z/9byOQdk9bF3lauvi+/pPmG6dX3BKqny9F7ZPu0raq8fkqQT4+
slVs4Wsb6nwBpEvOhSalTn0jOQ7uQ1NO+9ZOoiI/lbaKF2ftugNJBrK1AKWiiCFtpyqBmKbpJ8nR
SZ604G4w8o3fGZBvPSa2ir9m1RZ2FBpXkMcFcvRyV2XWqCPBbWsYVPoUpGgE4ifeTmHAjK3pKQqK
qzO4sIguOFAXEJlLY1yUegBXqR3ByLblOd1yO/mcMu3HQMT+9l5bNYXXlA/4JJgM5Axf1gvocNs6
Et+ghbbIo9lMW5M8luh6/d8MLT/k7OwPToYiygxDZnmfoVO6bO8YJLVHT+F713zMIjIDcDwQlVev
RG63gx30yBrPWnrHaf5EJufQTESxRCvIbABbz+xIG2Lo8ERJgm6pqAQf0iL7OmRol+rMYGvR+UnL
zIh5zY411q7V9X1r0bfb87m2IbFukJTCBYPasxQcEUcrK5QyEH8XkEvjQ6hxyB5oH0vk/qrX27be
M3vyHXFuTBosc8eWmZObHEnldrsS0ui4yr0f0CTv7q2kz/aCt25kiUyPNMtAXxpk4CA4XC/uCzsq
NPsW4oPA0Gy9yWQ/stT7rEERz09c3Mhz85i4Jg2DqTQfHQMV9Bppul1bak7Y62iSZ+ggijTECaEz
t8GGIn6A/EhFXtyiSO54UwcPFPqoUUBBtobe7iCqiiY51HrSIeixk+e0ykEONBnBQ0DoV+gu1w8z
0FMbMKnk+2GELDKkmIc7UdnsGZKGzTapIJ3tUzd5qovy19hluy7rOgr1ClpHeu72z1rb8KguJi8E
qUUC+ZimvTM7VEGAHbcnqMGWD/kc9FEaTFbEEpQliZsTSMYTeij67G3S2nTj6QZ+sDt/Q6hUQ70a
GnUJiFB382wHYd8M6d6eKXpzrXH4Bc3DYXN7Wa+OCjodAVED/SLwHeCzkAoIOVLkTufiueCkj0H1
SXOjMvt+28TVLpVMSLsUogF1PjCdgGAKDLLNjy7tNh5Y8bK3zPYUHmZ1OPDNyB3jUrh6kXpgOUj0
tiFQMgTNQnVvTr/a5NdfjOfMhnTlcIDxHYt1JG5HbUOnPjSGb6zmYdM/jJYKXL06oKWZDOE8+q7k
55UJ5DkU2XJQY04grTW/DNTcCT35i2kz8GzAyxEI4isSRkjQ+OCXwc3mG9qejHcOuGYs7y+umQAR
GSjGkI+4IhoTnV7lueYjZOpDez7tot78cntlVicLmSe838Flg+TQ5f1iJfAAXYsT5Gvx0H8BiyHt
FG7wKnBaNvOZCWnxNR94jMaYtWNZQj8YwpB/GphJ31+GeHZF2hPqnJmD74Ol+IHFt+dn9ccjk750
KS5vBimmaHNbm6wg0Y56lnYg/veeNL9WTJBxFU0sI0BTGiQMoKdxpX4yJ42JkiF2rD3SIRReWu1Q
IEvu/c5GQYcMKIL6QxmilssjRvNpJ7RFGTkZy8gxePZd562xsTLIODpzUUD+SQSqvp9Vj3T2E6Xo
1+ors6qbEh4pEN/B9dFuRTedPM14mkUdQTlO8eZZn/f/pkSad1eHqKFRZCT2snRr+2mUDX/jYxf6
A1Ro0K0ii+eYHBrTPNWQ5Hc/T4EetfTBQRvAzF9AH/cXm+i/G0MmjCIQ/qIzyDbiJJ8+ltR+xfrt
bptYO8fn7kg6xzPkQexlswKLBsld3f7WZONXfUzv/jcz8lnO+pnrYsmK+x+nImbzM1XhF9ZHsigF
Qs4GYAxp5Xu8dkEZgXJCz3uod2vdwRihTcr/vAkHp84A+hhZ8aW3RI7h7UUrwrMBLnH3o/OpMhSe
de1QQxYCOAy4DzBFLifqzC3xARLmWYf91U/BsxUYB5JZ99mUbvTBjv5iVQDShJv1gkVZ69IUdjho
hBIXTsr4x01/JN4BYrt/YQK9dWAmQ5LsqmMsRZ28TU3oo9vFPsk2trklfPsXJpCLNtCWhtY6ubFB
CMMewVWkHRuepxCArse9C6n2fdUIVbJj8VYXgTmeIKDvhBPFzYckkjRhpT8OZsvQqW9002sRUCfs
GHmbq+wVsd3PesZDdfQNFT/dqlUkfoFxXoC78vsUIuP67BStceRduiX6Pq/G0BGf8mQr5ocZXLu3
53PFZUMgyUcxA6QK2B3SBnT8hGg9C/Rjwn6RCswKWRIOaAu1vAcBusXbxpZTeTWjAVp6F4QAjpR0
ahN9mtwur4xjUQ3Jg2fhWTxlfbmrDbBa2VoOymTP2drUzUI798jmtvUVn4EK9JJgwLxeV/XBilsP
BcmNY2+0UI9+q+uXJNUUQ7yuRmPX4NmISwk5v2sqI5LzNMgawzj65imdzbAb7k2mh6Tf5d6GJFtE
NkHx7fbI3ne9NLHAQi2qnyh9QE1yGfqZG2kTPFLLUjhHmxViO3oMXOaWlm4z0eoHqjfWpqPGx2Km
dR969dzs+7atonlum59+7Y8bN2PGc8DTOgy414WF7rZ7s07rf3qraV+rup5DS0zF0yDQQYZ41nwx
BSTqDYJwR58oNqoYs1M9uf+Mk6CH0RvNSNe7fofnJY08kJ6UG1ZmbOvWerrT5mLcNgL9k1B2heDY
CFdyTGbNfe1qDxRdBlcBoVaWHhgHG08x0FSgViu9xtJ25D6kw1Hf8uhTB5Upoyif3TlV3K+SNwfm
CaQrKEGhNQqxPiAVl8vAmwCp/zltT/ZCIGrf5el2br8ylYCIFPa8m0HNGW8K9MagoCaNBr+BlRoJ
mtNUeqFgIsz+sG/gyoL0tBxNqNKIxQKE6XP0wxWKo7g6AtCSgFT2vVFacgQQjxBMB7H3KfvEtJ8j
+3r7PEjL/fvnY27AWWRDVFFGM5iirHuu5+3JzA92FjGUhfr9bRNXI1iq/egVRHCAqPDqquvzdkqc
TmixuwcBTkh7lbLuqgEEOAukygEoQjrSPCG6XtpFAkYpRiIk9W7//qspWn7/2eelrSpEhRe2g8+j
Dm9AszTXfhDn7rYN1RCku6XBg6tokzyJk86C/h5SaCoetDULuLcW2gTcJlerEFgN0SzSBTGbvib+
lqYq7pm1aTo3IL1oXBZ41AxaVN5rpu/qhgDED4qBRw4tJcVsrZlCoLEIhICVAqtz6TwqSxtzYbIg
to0nA1B4YaB6NikyuGsTBlAB2o1BtQZPJS37RMrUJoJrUIVAeNEZPXsoK61SHI61oYBRFW1HoIbC
NpMip54WRTeMgpz8boSgNnnwBmtvNOXm9v5aMwOCE8AkkKqBRohkJgs4qHMyM4m9wgU4b3jO9SEM
Kie6bebKqy8BLWC0qJIjKkPe93JhuMk9jVpaEltjvfWrIXLa7BmxaTTnfwgygLNCwAeuAsdAZyu4
C6TtVtalnfRFQE5VVemvkD3/xXpqbcQIHkE/dfsN0uIqupi1LXFuU/LFYPae6AANnNPGbr5bzffb
k7f6dcSVEJxGEwaqtpeTZw9icoVRk1M+jf4WGqPuZiZVsr1tZW2JgAXFnQi0xHWoHhjZVLSeQ06B
+cvtv7H2H65/GStFmLViBfxtCF5xQEFSKKfBysnp8haiRCffY1AyjdrWDG2HgVpL1TQmPQKWfXBh
aZnVs3iuyxAh6XqentC+9+jV9NSbE/Sd+/Zb5WS73PReKTd//PEcgq4ETGHAoqO14bqfF+LpU4K9
N5kkyvIyLJy9Pj2BW0FxnmQ4xe/RnVmSdjn3Z6Mxa4+c2rEwNwDAlFFuuXwL4JnzmmnQ624mjpYs
o5qjXHf4A+NzGiK+tbYQBKlVPn51WR0TDz30jyyKMpeTHeRFRVO9IScWOJGoXjQ0K1j2P1bw6/YE
r7grECmja/W92Rhn4tKO0U6mMTotORluQsAvQI29GXQkqnjW7m6bWk7V2Xvg9wyfmZJmuC0BkOr5
RE7z1CPDDVohtsiRprUPvl0jmoHvmudhA5qAP2sW/G0YaOKlxxm0aPIRoTmfzMHWtLhwKIEICf+F
gsIJ/9oRZZpP+tR98ZNaRS25OrGQh4ReNxqDAZO8nFi0CFZ0sDk5ZZbY04FvdSo2iafq4F7dJ8Ei
iIHG4wUGdmmGM4vawk3JqUR3eDRPjfFcTIbYdmKaooJmvuIWXVtEAKg8FKlNxIHvBNlnTiAQo44g
EE4NdYrmnlq6u3PJxJ777kkbt7nYVgaor42RDYfbu2dtPnEBLTgPQNMRJ1wOtOrnykxLg5ysKtmn
4JoNhTtvUZhUeO11O+ALeTdzVR9P/GJAEA2PYzo7p3+uu2+tCo+xtmYI0/81sfz9bA4RpeG5XJD0
BORPKMj3xnsKnMdChXZbueUwX/+ZkbZGC540beQaAp5Ug0xyWYCcblC4zdXZAgv7+4pcQ7RLXx+s
3vfhNf12O3tP9exsaZcqrKyO5MyKeTlhQpRdh2Iu1p7VU1xA2u2u8m2Vy1WNRXK5TWLMvJ8SjIUA
Cor22G3P8GRuS1exldeHg74XeHcUZ+Skuo1EsXDmZf3H4DSAXsxI/1Ae5d3lgc4MWDTUx8CGIY0F
rVX53OQDYNmIFEOjqeg2HSZAF8w/FPP9bQkUjuAOxViuFHNcj/tp5lV4EpL0lYIEdyIqUo+1hUEL
EuB6LlJkVyF12s0O0VqWxBTd0ZvGnn4M0Cx8CMBbqugKWTuZeBygJQT8lCgoS0emSIRdgdE1iZsG
WsiWWTt7ZpAIsSiP3NL3d3/u0xBJLHzppomLXlqleiwh61vDedfjrqUidN1Dn6uSqWuzd25k2Y1n
3ma2tdaaxHJDBGHhPhf1U9H/xThQjUKfMUimHfDVXpqwRla4k5HBZyZb92tS7Jyffz5R5wak0GHC
S8sECyI5dQUwfhQKGVt7dJGD7ioVenRtus5NSfeMN2mFA40vctLhLL1yD3llXUXMvWoD5xKA/QW+
K9dv6FA5JhMISFLc1uWD2Zyav0hzLPHOvyakO4b3FqDh3NVi8KRH0DSImEq8ee2snFuQFt0ltWGS
EYOYix10sKNsoShGm6OlEvtYCznODUmLP/vzbJoCi0+DiBX3vH8OyvvGCm0/ROdJVv7FZYNyMUJA
MBmiKiXNXGX5o4m10WIaMlFtwMG1ub2Z19w/iDfwkl582pX2uplo9SymBgbYD4N/V/VUrm0ueH1g
L5b801VEOHROb+MaRmYA4h/JbD6X7UdQlipSdcuky8E8KpCAESKxjGfK8ivOvEqHFW+zrEJMXXHa
h0mpu3uhgaaMtZpxgKzstAeN4qJwMvhU0YmyOoEoZMCuB6Yauf7tFHrZGm6poaI3R7PBQidX3NCr
c4iXO3SFAMa5CjaLHDfdUBdazAHqPo0MiIYyZ9aBNkmp8J1rx8jBMiFSBpwfSJbLiUSllVc9n7XY
gVD1oL/ZSKhkBWocqhVbnTXAdHHR4KlwJWTUoDPIB/xBg2jC1us3qYobS/V96dw0/Zyigt9qcUAe
vSb0xMe/ODZnv1/yNxZ3EAN4y7EZNiDfCan/z20DMkHseyjjnFmQHE2dNEHbLBYyH9RHoQF+kU/a
d+ukfTfe/+m1DQS4618WD8E9kliH5PX2L1jddgvpIkIBNLvJnQtaBnUhdKTAaXdQgkEJCqg2xXZb
MYHkJyiq4B5AfyGXqs0ZJG+ulfrx1JkbbZ6iZLaObPhxeyDLWkje4cKKFLAPVTPqYOXxYpZan2hA
d+hRibMANQ9Ch592ptKwW7WHuGPR+IVHlevTAsS+be0yH2KjyS7o2MHpi7BCrioaa+vObO2/OEx4
AIOHdmn4RlZZ2oyOp1lVisxF7OXD1ymgG30Sn2/P4dpKgU4X5VoE1g76rS4dg4Afb/2ZebGXPJnp
qzUde6EoSa1NG26iJaiGVsKVmCbYJOYpB1Q2BplAHlal8aylzRh2Nv3seEmPhFN+d3tQMmBsOWOY
tv9MLl7k7N5oTEskIsuCeOigaV42e4J2oZT6z2gmDY2U7DSonqd5+6nrm6M+j1BBK1/cKX3MzfLO
Ses7sHgoLny5Ov77N1lgLgaIEA3H8u5pxnS2AoL3hTWQV65lp4EW27yn920yb/iQ/BgJfpyoBoi+
W4qTsnKPAlOBuHlRxcaFLbn/EaYSdKQGsdWV7d52kzZqzZLv0xoolY4K9sjT/FuOkrTiApfx7L9H
jS+jxXKpz8sXD8Rffd9NtCA2qs5+nJHEPIwN1Z8yoTmPvXDyPRuL9LGrR/5Cx1rftuD0vDNo+1Ox
JVZ3oY9UEtJKQAu4krMYXS9rIc6RxG5mOYBYN3ZIZj48FvlkHDKv6L9QURahOyTdsW7S+rGq82BT
idr+APgh2xCWV1HCR7EH2xkZkVDUxFMlSPF2+4euLtXZ75QOZGdwyxqyJIihHZtGKedTyBBif2yn
IYkAh0/3Q6M7myBlqrVacwUgfPh3hqRDY4gBGYMuS+J2sjZ+eg+1qI2mKn+vBCIAIvxnZPkRZycT
lMuJW44wQsvQM7epv2N9NHt/ho78veuwsRagAJKjcu6j8JxOG1ISxLVl74IeRKCZKiW6Plv/mpBR
7gMnXYXY14+HufhEK+2T4RanYVCGwGt2FgFt1HiALAON5uWEVYOvuW6bBuCTfyFNHqIgtiPdz9ub
blla+SaF/19IPxBsXxFL5mZnlzOoDOMqRwEAekNj8HLbwtq6n1uQNpc7N7qZFLAAQSPuH4T7jX63
VM1Aa2cHqg844Mh6AXMu1ZG9oKqcugz8WGdehP70MA++GN2P2aRbnBcILW1vD2p12sDrsIgDI5kj
l5QToyp1lhlBLKz7odoFpqJkvbr2SEUB4L4w5cr0anlgJ0k+6EFcAqO5dcueI5iqg7vUy1Xv0ffy
xNUWOLMl+UeK7BevjSGI0bfy00mDR9G4T3YwPTEgWPPUOQ1N9tVNTEhS6YfGCTZTb8ajp6I4Xd0n
QJsiQoaIAPJVl9u9TxttaqYJO7GzQGkGVlfnewGaR/B/FPT7bOQqOK3KoBRj5XltzwFIKmP2cbbA
9W9/zfRQHG5vlPcw6mp20UOCcga6HIBruRxWRbK2yLMiiJvOG+6MTnyauQmdKkDUn/qiZFu9KaZN
LVzno5uU1l1JZ7rx5pJH/WhncZb21WbO/P6QzrTb23wRs7A6SCxUwRAFrWPvhiJNNqwX5iMuLxai
vpEqBrF2gyJ8Qe8bHuNgwJVnqtWmtp69JC6sfG+5B8c5OLrYAlkYlv3m9oStrcq5reWkn10TxpAJ
cIoEwOgwj79AQC05dBNJf/gpayPeCxU8c+0ke0hiA72IMtcVPFNjvZFnJk3icdgZX3ihOMirn0em
B5kEABygBHo5HEfjZcUawIH84sGNjULRhLFWVgb1AxAaEMrDf2RSbb8ZjZ6jJS3WMjK9uqwtHifP
z9Eb59mRVadf+zlxn9Dv48W+V/nfJk3XSUjRJ3aCMqiqY2p1tGCPMtFpqoPiUNrsLUmqWSxlAQtg
bicqNMXmWHPzeEyAwvSdtl4uO8w+y1tHpEhsauyLSIZPFa+2LRvDxoNudk35ryyx/8YmiLLdd+Uf
cJVdrqDXm1XLW2zIQXtM601nf+aCRlqPd+dXoatY+dccP5DJ4C5G0mtBb15a46iiEC/BUbPmeDa/
50hE+KYqFFtdpjMjksfXmatlDVDQsd4W0N+ioaomsGYAUt04Usg6LdCuy1FU+dBaXYZYD0w31p3P
FGUU1eeXv5/5iM7oOGIuHKp0tH75mXdExW5z2w2trcP5CJa/n5kQw5AnlMAEoPCBc0+Gvd0pzq5q
FNKF5wVFOnMDk9Q86/0ryDz+txFITpt0VpZ7HoFj0/V70iRfQAn77Om+IlmqmijJX6dJ1TgTgZms
2ifWJumiMQ//YiTwKKgAQfzsKuMcNJVVkd4L4snf+Nqh91GjU+QNVtfizIQ0iqpt6xa0xUGc4pVl
AYWjGMLarYbSFS4YsAuDtVU61rSA1sbY93Ai+j4hqC7s6vmLKBWtKKtWrKXBHy+gJZK63LRWToPK
0wUugy5Kj9QOm1eqIjldfdcDq/mvEckfdvCFPVCISVxX1XOKzmlRWE/9OL4iNkd6ngEjRtr6RzeP
G9I1UcmNl9vbYS0aOfsB8iUzLonatsYPoBWSSkQ8jJXzOFTWa0kA6vedv6jbgzEW+pUoQesYt+QK
wGc9Fkv/YwzisW7aa3NkqRooVrcfKBHB3boQiAbL38+8DfpsoKpO8PQHud6udPpwchvFDly7OkF0
hwQUrhfAlKQdOJsZwBp4AcZ15pbIeOTWR9SNzZ3utcY96Yr2gGxkvulFUZxur9eyIeQIGDOHOw3v
s6Uv/HJwFuQeaerDz1V9/oaq3snOrQ0f61gUbBtM1Iw0bw6rJld4ptXTAEpL0DY4aMySCeTAhTxb
XjcDOVBM4DDQLIQJiKv3owtqdSTj693tca7ag/KohUYfSK/LkqBGi1gsz5Dmy6wPJPuVBs8l+VDz
j7etrO1+aEGgyoIIwUXn8+VseghXy3Iw/Riouq2B0Gdgx4GBexQFBUMRvCpsyZmOHun9XMstpL27
byX5OJggMYx4moaD+Of2qNYOwNmo5N0J4qTB7QdY6s2N4Ucq0S/V583LSSuG2tVapA3i3P86iDdL
keFd//zStIAbChGi5He1okQWNHGRESpCUoT9sP2b2fnv+9Ka961mzaaG7xvVW1LRMIMY+W0La7c4
Gvj+fwRIN11OEDF8Mgzc92OXPVvu3km2enJ328TqxXFuQ/ID9ehZeEcuORqd3LHC2ICH9R7Ppo8N
0178YHgwbPpiFL27Ya35pqMF8PYPWGZJ9kPn9qVNUDcWyrq4OeMepMml/5HO+6D2wr5/5iDxSofT
MP24bfH9Wr8yiYz/ojUHeJGs4ZXAG2RtVfqxpous3/M6cZFOnrMXEM/bPwI8O49G3iP5zLMkfWpB
NbVvakjhmhB9DglP3/ppKA5oOBBHF3nybc/z+UjTZNykZfqZEersNebWyNQMqrbWFW+GGq4DdkED
MsfQI73cERQd9u6U2Hg2Dkio0ectw/95KnzfyslBYXrpAAHoE69YaU/oU24ZfWp48RDp5M0vFZ3G
K9saWX/UOsG9CpCsDByaa3dq+YRqJCf8FYRBXydHb6CpRA+3F3plGGZwts7L38/u77phTTPOuR87
3f3Awy5RXC2rjtgBehwscGgokHFjvQhqQTyyfF/sUPvcDwlUBdnepmyT2apu3NXRnFmTlh5PaEBI
+sKPC3qfF3eFqg1r/fsQMnPQko11WVbtbLZSZgmjB9lQDI7Xu6RuPvaW//32gqzsXpSg/zOx/P3M
RGNOdS28zI/thId6+R2JrchOIPX44badlQ0G9Q5sYKSA0TItl/ZIB1EoR2AoKEZDs8V1tH2N5uUt
D7RS4T9X9wAaFUApig2AdpnLIeUWrgEUpvwY2jRPvKM7JEPu+zJ9mafyrh/d/e2RrS4SyF4Rs4EB
Bc3tl+aIpllliiZ+ZHrv6vygfEYs//6Va1w4ZRFWgwhcBvg4Wq07WVsjHu2m4ueEcjBomWhQhqM+
aHujDcz7GWWWGQBmbEA0omGr5L3rhiI3pjBtuBYSS6nstLqeQBujjRXqncDOXY661FgDQmhUrGfT
3iXtuHP5ptZe/mJqQUC6EJ0ubY6S09M8kjd5UwYxxGzD55Z3iotuZelwgy8gHKSt0JQrhQvUbnuh
1wim9C85MEXz5vbPX7vILTTNADyAAsW1ND1nlQnWmgBXgzEenTz9YdlQ7ChBlpdpH1LQ8oUebUBi
17+Iynpks4oBZa2gDmgYGEpQtkJ3u8zjavbFKDhzAf9w/dCznizI6KJlu6ALrLrfCdDApZUX6d7p
9shXvMqFXSmCmM2RcK30YdebvgVseuOGfxhtMoetlat6YVeNoW5goCkK96P8zEVvxcgmDxiX1m7d
uzSf6nBO52Rje8OnYMxdhXsxF68uHUigBXW01C8CmpA3vNz6RJid13kUrgzd3B8cJyXH0uyMF49a
xq9sDtoNhBycz62APMDMTLMOdUQ3Tyi6Y9r7xqjveJf5T35mDZs888idSPUu4lozhLwGfSIR+hiC
itKL0qYeHlNnNk6jXRMwqrVN5AVJ8CYqPH2Rmy5xRWfG9vbirfjPhcIYrIRom0THujS+AU8qrc1s
P+4G/IT+wZ6HcLRPuv2Lp4rbZ8WLgAFtEQQBlQbqPpKrDqyZULfFBZr1m64RmKht4X24PZx1G2iG
x5BWSMsZwpFE+Lh5/M6LSDDuqDg6jUqmanXSEPzBTy801vLbfWG8G4RAYGPNdThALiEh9jN6U3cg
KNRCw9MUgdSqb1maDdG6gEzLVXPz7Gd2Y5JuKeRqX/rMenUz/jAW9DTNZhOWNMXVB8n0Wttmuf1S
BpUihbbmO8/tS7FPUSWFnjkDrr22u+8L8tA6niJ7vXaw0UmJqBqwKCihSbtjIO1cGzhQcQJC2Xst
MOvXkXX+XriFf2elo62Y09WdAsV0IIERBaOV6/JgTzRgpjAFKpDWU9485/Ypp19vb8bVWTszIYVb
KIcnTHgw0YNNbgq+6ypy+FUDaKe1FqId3JjS4c3MvreNFDk4Q392gMrNiQpBoLIgLXzJe1sToJtD
w/MOtJJ/KBm54FJA34PHFPB8Pl5Vi/mzgDQdxzGoUoYZAppZm7rw1+0VWKviYzcFqFJB1zW4wvxP
mlazwR8BfKv2LrnvfnkVHtTbzA/raTt8S6YtZ1HpbbR/bhteggn52oCWCiLSxdNdAbVNfwZfkMCr
utSfafLJdD7YPQNBBwsn9jbM3zrV8VkW4sqgg4AdHL1LSVUKTFMtYPpIEaJVOYWIYfJoavSeUX8M
rRr8iW2ROFsNMLfbw1zbHgAW/mtVWr+grlLagH8kHqnxgU7dW8eVVOeSYwCP4XL74pX6/4Q20iki
raWnjd06x9ywNo2xA3DFpWCeDBRjkRzCYmcJ6PFfJLVRq5UOU9nZARtrwz86/oEZDwycen9ICnNl
QjpNHI8zWjKY0IzQghDJeJ9Od9qP22uyMl9IluM9DLe2SGtIOyGfeVEMWe8f/eLVNg65QPsGuHxU
gZi0w3+P5cyMtPStSOdOL2GmdOgGdLGG9TMdNqM4Lgg9Kv7xmSJxLRf1ryxKHrs0NbxDWOsfkzKI
5taPvBwKZkm2bQMWJvTBnHYWSHpN49tIt50qElzbHshjAsUNykUkTqTtMQqPcBNh7lFkzsMo3Ick
az4MvkptTo7i30eJhxZKSWgfuyasSevJLjyN+8dCsCgYt4loQi1F05XGQjf9ahb3FXDV0KK/vWtW
h3dmVgriaTHnNRLC/tFjH/p6Dwx3oFJqV5mQNmY2Z1rWzQIKxIR9t6biWz9m25Gq0BZr+/98AqWN
2dGGeQbBBFrjZ1YexMIWjNSQtf3zCUPXHQo3UGVB/XU5H2dXl5ch4YAOd++IqkTIzZc++wBUmuLN
ujYW3IzwS7gjrzkndfBueekI5Se7t7bVFETIeEecfm2UyL1VSw6aE1CiMYFLlra3w6yuynUC/diG
trsx972Iz3P/0aIB9L3drH7z7EzbJYY+he2YDTu9qNL7unDE3dTQlIQYQLpLkB+5H7JK3FWE86iz
vHzLnbS4z+uyunczZJQHzTaj2bSmfxyXjZEruA7SKriObmzcXS58Jwcd9VAR0BPk9Uvbz+7PvGSo
ZzqlvwP7b7FruA2eTw/p/qZL/Mc006aN42f1Lmfe+GzMeXY3BTnIxEA79AyqBbKD7CsLeeNqT3nd
+X9xdICVsjBpS3+Z3E+a63njjCMUcxxoR2s/+w4a9Yr4e+3onJuQ9jQ6yXuP6osoT/BkGS9l+8J8
Rfy9fOIsgHj3OwvH+cJSDTkN+SFo5xmIIkSWHLNRfEF9CwgbL1PE3HIfwm8jSDmjo3iZKzmxjaxX
M1duAH5iEH+ESNGmxiFCbSMN0RBxQKx235TOHcvyfWJAO34K7vA63XZe8rks7f3tA7w6YGRL3gmZ
jSveUJTG9d4CexroKIw0rPLyc9Oo5CLX1g31XeiBof0LB0vyqlqLBDV6m6FNicxeyLjYic4ew1kz
FMGLFP69TyyYBf49vlJkYc+1NmsaHIUYPtr13m4ea9cKu+aez+ir2N2euVVfsaQLALlfyv/LqM9c
HyvGwQUZoHvscxZm9EDZVxyycFBBGtZWCNHYIuaLU3VFzI1cYZ3nje0eZ4dFqfEloH+Y03+fNjxB
8H4ChAYlcWl9KFh88qkj/jGN6i4NAyWn5toGQJchKtJLg9QVWp0mHWQ5WIqoAXo0xSYvDrqqnX1t
Nc5NLH8/Ww0rKLhmLyYa41SQ0NOjJH8kb7eXfG0pbBv+AdqxYDSU0R5OmU/2nOsQVnReQH+Vb//8
8+hPQsfV8r+r2HswM1yzfYPtayHKKZ6JpurPXe4v2b2BHxgk/B6Ep6+Y0fu69XI0YyVH3+//j7Qv
a44bR7r9RYzgvrySrEUlyaJkeVG/MNq2DIIbuIDrr7+H/u6MqyBEIaSZiOl5UA+zsCUSmSfPAWB2
/IUQ74YhM4TmIhp2jYp2R2VPOJB8rPSht6GPoZXDJ6uzDzUZjsSEDkIanBjnCkyC+ND9s5PPxyeE
Ix3YmiytW9KHlDddtMLJP6aZ92ozMLr1SxfsQZbUhalBWKx73e9Rq1/Qz0+Oq7c4Dwz5lS/XV/T/
kOnijG9Qzf8QbQr5fLBkGOSPQFAwWvS2bXJ3b/q0PJRT+g2Ezeteh+RCrnXW/Wxp7X5drPSGD2Oz
W1PH3ddIh+58p+3j1RjbcGgKPJls56cFVYlDubTkVK/eEPMUihaamVa7DfKyy8CkFIO5agRBb6fB
VuMGL86Edr6yRrtg1jNIUiDgOpSeTnfNMnRhx8subk0KTFZr1BCUgMxFHYzjbUlnegO+v5mFnQ8J
RC9lboxadBeNdHH2NRL+J06sYG/TddnP7VyG1uDUoTZDNr1HeexQMGxjVDWmo54BVIy2hvWLv3iI
bMapOMwddY65AWCYq0PfYuq5/mR7oLBeQdju9kXoNfryCbw/5o3lrF8q/Fuf+jGoQfiyoiBe2S+e
W/5YC9vbm7Pm3pIyv7P16gB34x2GedVP/do2p2kC67vVTnUIoJMe8pWMd3TJtVuylktU+sQO/YEs
T3qL4KwpSRd1TZ7GrrfiD+gb26HjcogHM2NfnHpD+hpMjwfQjh6g5GpHGrPmCEqf/BNUxN2DrQ3u
bvB1cnRmNse0g7CjOzbPQeFPRrjiitzhkQ1w08QHN4JuBSRG+gaU3YSSe69oaNzSeQ1nqIeGpbW+
tou3wjUb+m5Cug6KoR0P6wLxJTBbw6exZvrOnpcyXqys3JmVPd72EzWgbT0gx+ym/wyda35Bhcw4
AdQwBVE5G+vXFjndYlejlBc7Zfol4CilITEZ7Ktg+F2N44xuAaP6TQbtX3Pq6vu1RHzLgxoAhUXL
w36Ypgh6SB6eSI23M5wmAFBjnxmnKf081wCTaQCzHWrTSCEAsDIoinErJqRFH26wDjxmoFa5K2pa
3YNsbI3GoQnCpW94bNZV8yUzvTZZ/RKbEVupvplxakJ9mnW8cSmiWLR8hJ7WmVA0GT1jr1N0v+ld
8WKX/LfXddUnfxisCIUq87fdEn9vV4QcHNOe7iq7t2PNMsEcYbMmLnm9gJrW6x/KFrJ/mkmafd32
44nWZYFk1drXO7cftNiDv7ztnck9QSsDA50rGpd6+Tp16XAYp4w+ajmlUd335IvpTgYPg3wEAQYh
o37jsWI5VE3XhhYxshOgU8HR1LkTeWuW3VSp4R9Yb8wxM6Zx16ImAhGrPo3WespuqNU3h3H9PQ5m
lGHfos3GjS27UWEZZc4adXEH1IQbllEsDerT6E0uY+kDcxlcQDO0YV9ne/zLv1nK79xu/HXdO8ru
bPy/UcVCNQSJmu0Hnd3ZMxmsjnR9+gAuoqPVQjWQzf2RdSm8gskUj0jZ3Q13sylq4cAibrs0xhbL
ZyjXpw8ZibEqjUpuTvr9jdfRQcl6S3dffn/ocrPOKYTIKnvYmUAy9gvQWNcnTBJHgXRze10hM/eW
RsGrC78Leuo+FOVBp4c632nTzf9mQoijxnYoNGeBiYHt/doMTaKF9Xi8bkQyV6APRely22WI17e/
ny18iUvEsDKaJ0HYuKcuV4QB0s+D6hivUfAoYStffn408WRaCidPKj9yY/fdinzI90ELAmSxEDre
eDMuP6/p4Oqq/DVPaNWHkweK8OX5/fMDVm4oCoJEB2MQ5qcytMzNQGqU9CTqssgf9v/b97d9djb/
s9GAa8LF971vub2fNcUekjgS6DIDvLCx9EHGTjhqDenAPU4ZTRonONHgK4Tb83WOuAeudf7zA0M5
syVMFS47NLutPU3m/WJ/1vWn65+XDgWZJ3AQ4/XyJuKffQ1o+oXlyVh6jxAQwz9tyvYI0OO6UayK
ypawbWkNys8J8UtiQUA5mkn+fR11CFlx0IGaRe2ETW5/uz48iUMBKfGmGrE9y9+QgGn6Qiy+5HmS
1fSgp3cLZSeavlw3IjuO25NDD/C8hBkBP5p61qKPc5ADPPDJqcJSJcK3zYsQYgNCCW1GXF3AJInp
FDOgFpCCRg5Kai8EN1DI9Z9GOu3SQIEYVBkSDr4/Ut8vGxx8y/jl+99rELKk3bPDFG3qkn1wMR7h
+FR1Z9QUBCIJXf9hkIBrei+sliwE8WVvKoqzkg1wYUs4PprfZEVhmHkyNImVHsYmodPh+vJLTaC1
/4+W5SaVeOls7Czjttlg+Qv6ndu7fNm5umIbSxcGQFHQ2YFZ5o0Mo7NUbp15DU5pUS5WmFV59pwB
dfPU9lSPW6vRFZlIyZYG7MHFVQxZA8cTwe8e+l07EySHSWfv1nCydx+YsrPPC49GfdDGTE+7PJlM
UMrY+afc128AIlYkO+XT9ncUwn5Os7HnQBzkSb+GfvpPQ/dZs09TRdJEZUXYznRBYBukbZ6s2slp
bjT7mfXYAtH/NmXCRjZsrD8PsCK0SENgtiNq3/XB/roRWfEN6751LeJCQMgquDIAAGe+NT4kS2OA
Plir/V8mRTGqdNblfmCoZlp+XJB9UNkVmO8qPbbh+OKKFEwxXvkO/PtLhC0SdEwjLMMv8dLYWnaa
rhiq6vvC3uBZBgU9D07IxHmNly6+PpNSHwf8Pm7WP/VmYbmmqdDMfMJyzf1jVdybw1NaJBa94USV
E5YO5MzS5p7OYh27Brf22o64fbRXQADWWuFBVd/ftv/Z97tKc1fS4RABBoDUkm0XUWGrQoPt8fDm
itukejYWaWRRhdVeRm1Ie3T3gB8FL/05yrQf65DuNgHinozhUP3q849sAFyq4JcAzz9u1stxNWbm
EKSai6QEF5PzWNvJ9R0gmzdADJwN0wDcsgj0rtia1WsRFIl9aIeHtVDwbm/TLs4YmEWAOgHsZevA
E35+n7XBTMwy6Zx/bRZN+8Dcu+nz9TGIiLQt37iRpP9RnfHeVibLYkrNdoGVBakxQLXy2M1vSwJF
9VgDumHia7hoEbdUnGPSyfMNAzbBE/mmJgA+J8MpphV2IWf7PHWKAF72eYBKDfDL4H3zBqOYlrU7
191UJhBXnPM9pT+uz5vk+5soFI7+5sBAfHG5OAtx+OpblKJ37Ml+aVsFRkL1eeG0QMuxnvIAn9/E
emwaZ/MQXx+AJKY5H4AYcrKq5sZUalnipvap7/TP84RSodOpvLzUDlCABto7kLjwBOdiWmXT13ZF
E73v4t5/5chaqqhOVDY2V33mwKp89Oq1xGuNz2BWGesQqEpUI9//JkctAWw1Pt4AqOQL90nTuXRC
jE6TtkXApD3rTJFTkBx4vMu3ABBQwLfAeeJBx6VMLZo4zgpZsd8Fb/e2dttBOfn62ssM4eSBxGLj
Sn/D05w7vGWD4dCkIg+Z9VsbfvPZi+xFVatR2RHiZuhBAIywYkCW8aMuT4z+7MbYAxz6+nBkhwWg
VnSMbg/AN491fehIZYPlCbHmEqdBFrJKlXqTjgSUFdBo3QSoxPriapSd7hZLloBulISu3hz9vP5i
ASCsoYfj+nBku3mjx/iPLetyN5tLS4sOryVcW2YQQrMLTamLlsamk66766Zk0SBIsXzDARHsBq7c
fsvZydHKnHAnG7MEucUYCM49Zeur32sns2axk2W/zV7fzXDfYeoFuzHVXws7VbxEpOM9+w3b3J/9
hpqj4r34GO9ojG7UgZK6p/VjkIO06PpopfvkzJDgJtYeLWwp0+HyfPcOobYeWb2vKaZUagTJiK1Q
DEzCn/re+Wj6suIrtzM0/kR9BHDbB8Zw9vnN/NnnPXeZwUbhYiP6sYG82geuNdD4ANQB0R10CAl7
D7rWNO0JyDpGLZhCtDDdGTO0ca+PQXqYzowIYxjqrjWmacgSvU0s69/MtQ6mWUWG+fm6HenGQilg
q3VvZR/BDsuWyuk3O4F3s/ADig+oZ6hQattHhCgNWTXEf8aGSwbiRlgQ6gc1bwvcPdZvgJ+IrogC
ZYPAuziACbzVwXF5+f1pCJq+zH0seL1jZRywXanyAtIhnJkQFj2rq7WEvAzmqd0REnvx+5cByDo0
d8JPvAW3o8HebMiCVHnjgnbYMcKF7yqmeKJLnhcgqvtrRLhqmF4O+eQiDYjXmNMnOj1p2p3WHIvy
36GFBokiPpOvyl9zQmzOi7YnOYE5pj+nGQ094+BYityGfFn+a0NMOtZsrgodwJmkdG8K76Aim1LM
mNimV0ESyWcjlmV2UGrX5uNC52OrDzu/HO579Kp3k71HQVnhwLaFeHNe/i6UiKRqWtLNYByBWe0f
Yg0hOIgCM8nr6TCjlQiitf/T5hNpgINpGVy9wiSSRTswDZpTdmOmiKkHRXSo2BGm4AemId06IGDI
Zb/S7NH107BWUfnLHOfZJhfBOx4xja4zMuTsyI7SY9vcB23YqnBI0n2HYGrD8NhvNXVzQqnrzSgY
aBU9pEUec/b+h/PWhPdfC8KNb4D9GbXZGpkfUFlOL+A9/8BNf25AuOndpQM7r4ZNxouH+jiSD1ws
iDfRNPYnVhe7XTqvRsoRJGPJZNshnR/b5Vudvj+Fjjn6a2Pbb2cXPSmris9+ShMjYFE9vq7Ocz/s
9RVv89/Xj4gkkXVhSVgNy+vJ5DCCvOO0Q+9W2GgOsPdjlAPI0Gfr/ro1+e76Oy5haYKcuxbpMXea
d3SNcKYK/7L92jf+5WzehIsA/RFOaWg+qmnGXZ7+8POvrPDDsfh5fRh/wMBv7YBlDrwqW9lJuJep
ny/Lup33mSxo/BxHdt9ZwDaBB6SJTDQW7qqlBkXVCGTL1AQ8GsEg/g/4aIeQa+y7CeUnwIeAhzTb
3Hms6mq8WXT3dSZ4llEWQGE54N4B2FYAU0aniXwtX7blMMK8aCcSAibtx6sLBdam8K1dHziAxI2A
bIx2v+7dKnWOzHQmRTQiWz0UwnQb0RQogETGj7rRcqdakFKzwdO5hlDDuT6tstU7/77gRSGIZaWQ
XimSPvgM8JKe/db1n26hOFuqUQhnC+1BPuFZXSRT/7DcOVwxCNkVdz4I4UCBbSqvUADFIPjdpFG0
9L+WDACy4RZvRiiKKZydas6EE6UtzeiZHObmIQJDD0ufnOWgvBVUVoRzpdv+YqS8KBLHhrJw/5JB
PwYUHV7x9foOUK2NEFm53pB1tMdo/OZ3B9XGKXi5buBPRC6e3LPl+dO4c+ZZa30DJ7GySAovOPLx
tghutfRGSyHz8ivX52isn3j30wpuBmNvGdppXA7Xf4FiKv+kZM9+gOHRlZcgkE/SJlpAI5cdyQrd
9Zv3WwEUGoJ/eD5sIpWXF0g7DH7rrTPKH1WQTBm7ZdQMW9C75YWtKCDIBgQ1ayTGkGiHapLgC0lL
WscbA5qslQtQ7mLyO+quoPMd6inxq0lT+HhprHVmTxha6VBbA6c/EmXDFKZaiK6qbHinXvqWGIfY
C3J9qB8gMSKioQrG7VyHxHziZytH9VqbQrtWFf5lu91EOhEJPxBt+2KzxlwiSQ2cD03s9kee1sAp
/bi+C6RTdWZAOLaWazI370zcKcQ7Mh/daIH7GeQHu+tm5OPYGjwBxXirt0rLsusXgoArR0MRQJC1
YjOrvr/9/ezIdHS12ZLiti2+tkAcvrM7+v/WGtc49EhALgk43+Xn+8yDhEJfoShafLP5AQ/UD0zP
2feFAzKj2l5wDdV99HaT8RHj+N++LxwIc+4b189QoPYh7lPtVEkn6fkGtSewuOAuf6Nyuzqjx4Ya
T8Vg/WU6SzTXQNq73+pVV8yTdLci1YF0io1zp28/5GyZg94iDU4lHgaGG1YAbAMtHjnTFF+fLtl4
gCKHJvJG8vJGQbKB/FZaQGY86T1/g9pU6IhfHXBZmIqr2ZANCNIoGz8aukZAGHw5ICtvGqi8wVN1
2XgAmeyz1vc0GrW8AoQf+GjW5lGRjXENXtZyjYdgCdvKuy/S+cBa++Bl36+PXHaObAOuzQEb+OZ4
Ln8PIYBn1T5Kyct0fOEqkVnV14VtbkFUBCSwuHL4d2uJlTSissk8//HCLrcXrelIsQC8lO3rPl7q
B4srggPZzkBFHwy2QNiab+gnVx9alVOLV1dQ2GHz7N0OFTSQVHURWYBoI13oILmDtgrR6xfo8Ofc
w3lKQac4OJ+4d8yK48SemgAizqUKcytdljNzwh3Qud28FDnSBgb9ghScwZ+ub6ptE4sBFQB4ABG5
AEG/qYMH4NEqaOqTZNWtB2uYljhLUUvqrenUcDsOAMwi6fAyjKr9Jnu5gvAGjgmHGFnebcOcuYtJ
07U8MHIkLnVg/qc5tpi5n03vaJr8czcFu+vjVJkTvBPUNma/qWEuQ5NcM837wtVigF8jPIkefJp9
wEtBIAM9Z5BvBwp1W9az0RUjWBPHlWYoa+UvrVWgG7UAbFPbZDsVpmQnC2hdcOcG6Bt9IwBGtW5y
+NhnSeHGY3tY8wO6Ba5PnsKEGHXrDRh9uIfKQlO/GOxrT37Owa/rJrYJEfchSOVRoUO7PQqpgrPl
0CeH8jTKwEt7W/Tfs+Dr9e/LhoBnL5LY4OQCKFt4aM00q4jv0CKpW2RI7PnWNp4aX9VqKhvF2fNE
F5wodhny5P720Ep/1OT7rHp9SL8PvayNxHfj2ROQC1npmdpkMmCVnIMNqP/N9UmSHZJNzvg/nxdu
mKoHl6OJXhHIc/6bO/vitSt2qXGgmcJTvx0GsGsgh0Kvhw7IrIiOyZagrEbIpiQI1EMbiWOVatTb
qwAcEQDdgvXLgW6GmOpAHmL2Mp+XCQgCwol+7/mu009zqXpnvN1VBnh3UKRyUIwHRbawa9mSo/wJ
RZSkaV7G5amzTqajSEjITNjQ4nQ3IBRSuttcnnkSG7jCSe9GmtQaKMybJlRResgW49zA9gPODEz2
UlushgFW8RBYb64sikss4BUGYXf0EzgA9Ah3f274I1+zqkpul+ZLNz1f37SSCQIacpNEBX8RWDuF
TYuU9xRAtBZrXfZIz9UgfCvDoFYVoN/e+9hQINB28dYDHazITOOS1l0LJysB8n2s0h26wB5L+jjj
9q/6k83f/Si4tCZc+1rtdk7nw1pxdD5RFW2MZEFAnomDh3IxYnVddIZmUM0toU0CxcFwfvL5pIid
VQaEn4/WSvRyQd418fMY0KF52F1fc8n5vhiAcO5qbfb0tcH36+b77JymKuLzKXc+v9+Kh6rw9soA
zM4RTgbNZ94GLG8T5DOb42jddORYNMfrRmRThVgezhD/wA0lrEXTGakRUK9JnJ9t8NU2v1z/vOR0
4Of//bywEsNEdTYbbpM0JVhM+6gaYj9dow8YcXF1+8CKATguXEuep620sfMm8YZTlwXhgDZ+uigS
v9KR/CEt3KrRCKsu/RTzKNUyZrLE65b5WNByfLFpPnyxpzaIr49HtiYQpDTBUaqjZU/kVqia1nEg
jNUkrLhNTO3d1Uagds6+LgykcleQ8Rb4OndOHW1CS2/CblIUoGUnBJA94BvB8AESI+GEFEaZQSMN
S8IgC9m4N8uSMLTOropFkcwUcBOYI3hf9Nf4wso72pKCZLNnia0/NnXyTjUg5HbARnj2ecG3a7h4
tb7E51OcjyZRuSnJlgIwAwkLcCqYCD23v59dfW4HhpR2thgQM2gDbgH+dlCkjYPV4DfXd5TUEtiR
sfKgIkXD6aUlR88rx8pXlmDPhQW1QmOk0QQ2qetmtlW9jKIxX2dmtuU6G1CK7PSYWjBTNF/bbkYX
VxCazkOq30LU3dJ4NC0/r1uUDgxM7KC8Q0AHVopLi21f15ysNpZ+rsLZihf2oFUKPyzdZGc2hMnj
I3xYtdmg3S9irTH3X68PQnJYtif2JgQMyDHILy8HATHLuiihwpuYzd26Pmn1cKBQUtYnldKJbCTn
hoSjD1kzX0NBkiR2RAs00c+qwFeyHA7YXQHXdUEUghjiciSjVzYgwlm0B998ARUqt25sFcxMMlkO
ziRCd6Cz3hLPLO4IgUU+ag9m8NnOl9B0f3CvDdd3KktsZ//CjjBXIIIIqqGHHdudQla+tM3u+qq/
fe3AAKQPEDNu3JeWcDVC/nABwowQYFhanBQ/aogZ9r0RAT8Jwsb3A3cvzQkeGSWJtKibVHsoim+d
cx+kuz471CpJOAl13fZO2FQdANLYhKkudwBnva23ZkYSbhTh1EVA0OwNcBzz5svsfffQHVDUz5AM
Vngeyc6GWQSTG3UjcJrCGS0AqELOqCEJGCWqF6XOlurz29/PHNtqDlXQBgVB9N1H1NxIMhQeeltt
wXVeDEDwAb2jF0HQdSRBd1gZu+yg0W96Bs6TXRpd33fSM+qgnQbde0hUiuh9RDFFXqIK9lBW+pOh
BdmNP0/9jVF/oPKCvXBmSXDOlsdAXtHBkt+BlRF6V4pIRroqcDQgdgXpwBsNC2v2jcGZ0KXR/dTn
A23i908UnozIaoEuHhyaQmi8TB3LbCiUAqYxvnAOpmoruMXOf38Mgyv5rxnBD/Bqsvk6br0Bmvky
UvvzMnzkdAD8peOW3HQybMFE6jl9N9ScQjn0dumO8+H6RMk8GaR9QIyOKAwJFcG19IOVMwZl7qT2
8tDWzHhTCc/ZiWX0xrAUt7Fs+54ZE7tnbJ01Qc08IIDXYpcR51sJINU42a/XxyTbW8jTmaDCQ7AM
LurLEw/WIoOVHsyM/PSa64rTLv865guXzCbwIpx2nzQW+E6A9F7cuB/vtfd36ID9d2Ow/f/fFy4v
c+Y13l2Aq9v8KfC6A3j9IlAZKZyubCnOrQgHpCaO34LeOUsc9rzXsm+upzAg21hWAFCAj2Q2mluE
jUV1Oo49w9HwTHDAdNWtk1ZPXJ9v8kDbZajjK+zJlgXUYw4yOUirIVK6XPSpDhrLS3FOEK6FnwY8
Ja9vKtl4/mi0wlsBxyoeFL3SS5uiKxsU6id3vPcNENmEaRDTX9ftyBYGTnGL97dLRSwSOcNa2oPZ
wo5f5aE7ZEdTa+59p1BcJdL5AlW7gZwUchT69veza1EDb1o3t5iv5q4Y/ZAOrmLC5AZA1gZuIrgu
UV6ZBWOFXuMZaI0u2/nubsxtxRBk4SQSFFvDzPaI+IPVOxsC9KNzb/Fn+K5Oi6HPGw724zBlMYiJ
FGORW0Ksh55MBMciUID0ht/7fEG8Z0SWV4VjWIDFaXY/NKC/ZszLNVntsiC+BzNkAh4JgIoWsHmI
MB38+ev1XbadPjFkgYIUCj9obHtb2m/AtGfOK98C2JBbR2fa28YdCDzcAS/+KO0Ut72k3RTBxJk9
wSWzlC0cLFUkWRAo16h+W90eZEB1SPclaC5jCoAS+0CG4cKo4IJ0t83yDDDXxCqjpoy1RrErZEfV
s8Ah7CDRgwyv4HIM8DZaBpswicE9HZe4bm8zv/0fjQjXwagvbl6C7CBZ2+fR6yKW3niQj7++HWRn
FWlEIL+hcoHuVmGmrMCcp8LD45K5L3x8Wt4p1vDnQQYXgB495BhAqi9s7AEiiSzQeJZAvvdhmJeb
DSE2Ns3r9WFI+tqQwtDRkOOgJg1IkjBZ2mK2PvgTYQcKLSHh6Ym06d7SimR15mhZNpSfHbFxCB0D
9MbptAn87K7/CNlcnv8G4WZ1TerkDHLeiRbsff12GYlisWQ30bkB4SxltkODDiLoyTjd5uxFs+u9
t7pxoSOA0xW2pIPZdLtxeAF5Fh3fMDdeM6UewnR+XIsb7+b6XMlOEPoqTVzcPrafeKlCER1yTzmy
J7VRPU4zJN3N6bFHI8p1M9JR4CUA+lMdWS6x3bFdEZYbQDKhUXjp90Wueb/NzqEqRWeZUwXJMt5m
yPu+zcc7BpnBGYdYurMRsjHjUDc3QZmFBPzImTPFDvs8OKo4S3Y1nRsVdoPGzYqb3MgSf6PTrDNg
il7aLI0yXbUXZIuFTNc2QLiJNwJcfZXWIO4AWmDy2X2moWQWMBrRYPj5/tU6sxMIiWH0Sq+DNaJ/
j0x2TGYjzlSMd1I/EYCQDql0w8BiCWfUMbQ5Nfs1g4q4e9uszecW1M6pBmqsQQv1kSQgR3sGvypA
aG5SFEOs5a3CTUhnE9lvBDA4WEADXd71uj8uqV6k27pln1B/TMaUHFLf+sglBaZlb4M3ocgiukQQ
P0HeS5+yxGoWlLp+z/zVa1TJSclgsLPB9wYwyUaMIQyG5WS0za5E14qpPUyOdrP200ErZoW7kOx1
mIEwIcSe0XQphpQEzJiVZWLO6OyhoD2DKseNiPZIhl/Xt6B0PCB52HgqoHYlogzGJpso42AvMLv8
hozWgRtOZPauotIi8UsIvIEDAPeiB5EZYdoqwwadHegEE80/kuygKs9LR/H386LWmpnNOTcXPMEa
DWy0Cw997+doqkTgVVaErGEN4ByhBTgreqdHdBKEGpJgS62Kg2TZSbCugGQaCoOAS7iCHWh3Ds2M
zGuSD9+gQ7lvxzQq7SbOnTUcwc5uFJ8Nsw1t+nh9L0iu2wu7QuxCWDA5DsciOWhUzFgGXtovKbup
V9DcZqorRLYjLAwOpHPY6W9emcs4r1o7TtoDSj7/lFUd9XT68v7xADkHtgn8E43qgu8buDtBhnvV
Hgz+vRu6nY5mmOAHAKuxVirahiTnFdLoWDFkYlw8mgVTrdcxgE5bAjYWRPr+rWOku3VAB+P6gTLy
5kShnQQdBwP9i5fe1CY28vEM6Yxq6XfFahwHAGqC1tldn7s/uWjh3XRhR7hta5cPDSMW4GyLdp9q
TtR21X7W+wNtn8CtebCMEoqsQzSigQ6lp2PvN9HMVPjizS9c+xWC3+B5m9YgCcYNya3Q5iyqClTN
59ti/RakU1joIFdan64PfRvZFZsifizvjQqwKwQ3ntsjW/CJ+Hk0D/x+6MyDw6bE5Z+vG5QcBQ+R
BrhW4Rzf8iBNdd7yukF7OnZYXDR93KsewQoL4pCGFuqzFg8Q0NB7oCNDl79eH4J0zgBtAFQNKhJ4
/VzuyqWwmgmZHgKFc3A0x0u2I0YcFM/tdJg+APZCQeCvrW2wZ8mQZgr0PLd0kkATjVi3XvnZnhXZ
boknhAmkVDdN4Lf1odlE+SELHDxFoWqe78viHoQo9oP3kULUhSHB5Y7Qz0wBGcGzIB9DfRjCRU/y
4JGWd7U+nipviKAyE+Xp1+vLJd0PZ+MTlksbDGKnW4nVCh7XBjo9P65/XzV/whKV1GKglcL3O7rz
zGPnRhAsGV+D97PYbiB2/HeDtaGgJtyUrdZpA1TUMX2uR47+kn5tZvsLHW0eTgu3b3IQ8IXvHxqe
VzbePcC1vylMTXrtN96MwDlwavKJNF116ojm7EDC30b5uAb7YCrY7+tGJZEHCCz9AHRfoOt9E6V1
vW32kDGDUe2ha7ofKGv+SIniDpMaQfJqk7SEpxEL/L0ByTJQ1BMQWf3ggRbm8xcQ3CqmT7bzwAK7
NdpsIodvMB71zN1+wdMqzftwdiDurTAg23q47TfyR3dT+xO2RO17vQZwY5aw0JtvaXBrt6jyfHt/
PIsMD4COkOMBUEV803gMOHOW13jT6C95d8ra93dQIBHx14DIXgonZ0+rXiH14f6i3o5UkVWAvyg0
y2h24uu7S7ommw5tsBkED8ulQx2Ksg8GTvCa107azvcVbxnZvkK/Ou4V1N7eFt44yKqGuvW1h9YF
49HSAOAPItC7YUpVfSCyKOzMklh1A12hxQkDemDrQVr7RygTRzaULUrn/chTiLNASg0tjYCKiK8m
vuipOy64gnwCyUJowPi3aFyvFfG47FI9syLe2pVTBkO15Yw8v3wxrfETG5yjaTufSeEfEfNGQfHr
+k6QLRV0e5EaRZcgnmrCvdCavO0WF9eRxw9VxkNiRpatmDvZIqEtCFlLCxWZN8SF7soKgMyAvTCH
NYQcbGUgjvP60FcJRssMoYKBmgxqc2AwEgYzauWUzwyGUqc5pYykYWZrB5DDxoStHyjKIVzY0izY
FJYnFuVI4I5gtEAfHDPMiGBA7+dI3Uq8fw1soz2LegK0VDujjm7dyYFeBVQoxg+4AVgAVZoNpDv0
1YRs1NoQ5IWIjVa+HIIeeh0qNpdkPQBRAJJwU/9Cb6IwAuKsnPvjhqHPljLkOKLM9CKPjK9d/+/1
fSx7QgPQub3IsJ1RvRbeDdWaF0PqooaZjumd37FXpx2iDLo76N46ErImY5efgsbecTaq0gSSN8u5
bdELueVMbcJge0Wpx5rvKmAMJ/2Wa9Oudl7ajkbWpPAUEg8Ok+Dq2Hp3tuzv5eYokXsJSIm0b0uh
2bMcZj2Prs+oxDOAYh97A2UHzKl4mPp6CuYg7dB65DnREpDQnpy4DFS1WqkZNIoALQPS+zf5a9Qj
Z6oXK9JrlnsyBiPy/fQI3WhFfC+bL1ROkO03sEkM8bQCHOIybRNXsLxjTyBzowhCJJ4bdx3w138S
Xm+eQ1U7Nj12JYoxRRU57SEdj+B/G10/ZCAEqhxPsTqSoAdy5DryAnhHorNTOLpW1fZ6X1sFnsks
WvIC1XRw6phHLyPHzttd3wrSw4U+la3FFiVBUMNc7jbG067Ng7aAxjsJNahnZmUQZqMBtzSFJpR/
ggHyj6+Vo3qW/eneFZ7mG2ZzS7IEqOeKxxrJUC/rTfCaAOfm3QJwVYZZ19m3vJxnkFbqVexajY9S
GAOdMGhz93bX/hydaTn5bgU+Qbe+S2mXdyHPvPwJPA49mjfdYNcy/zXzluY0TPa8axC+KuJF2b7e
UOYbiR6crBgw1KY/OH7fFLj0imdmL4BR2bglmApDJUvboDftv4bEmMEtWLOAvK1IWjeYQ6bTm76l
dx4esOyhb8YjErF33VTHMyTCILG215zypofu6PUtIjtfAHAhF78xBqJV7nKHuHVLRrAsVejC5ocp
047ZB2qP0F75a8G8tODNzbAOHiyULOz120GluSlbMARAiCZ9/AePosvvW11rlThtVTJU66krn320
txPz5wemCa8HG4B2cAGIdGeNYRaV5adV4owbc0lcqiA2Mj8EGaX/GhCuXNraVtYUMAAAzH4oh920
QBEMh+U3SkanqdOrcKm0LL4+LFnRCckFNEhuUrOoDwruaAb8ufXzoITaB4usPIiICxqx4tWhdci9
U57ugvHBdcu91/6iQBldNy9bunPrwuYbyrF2nNRDr1tzl3bBrrLI3u9VOI/NyYmuCOJCUOHCaxOk
vNuvOIvHALn0IS9AKqRQ+hA8MEeobt+kWQveg9K8mQJAiLeiu+2fVnP8Vi/mrT/n92wgr9dHK4uq
fH+DZ289qfCMl7+DW1o2VEWNjdqCt8gOumanEd7sQHE3hBmxmOJoS2YXhOqbggdQW7jeBOev1ZXF
+4DVqDDXEWCDEfWejPH53YOCd0fCA8QS+F+xRTjQ62peZtyffQ6sEyCCIXehoD4gMIUy8nVbEl91
YUsY0FrMTpWmfpEY1d7+f6Rd2ZKcurL9IiLEIIZXqLEnV/Vkd78QbXubSYAAMYivvwvvc/auUnGL
aJ+w3zqCLE2pVObKtTw/M4Lr3585gxgGWAOm1C4kYpVQ1GzR40cHdCmm5mOi03XI7wT7VbH7Nn+H
NPSCNX0m+jw1p4YCYVsDnx3CnGscdXBrV3sdHL0xu6ek9bPhPpFQK/ngLlKN8klEj3IYVgWE6PuP
LvxV2BvN+3V9/LPz++/41Ryd2Zpjhy5jdhi6zXjUu/31zy9M729fdHoOTQgQ1lrGQJGgBd54FC4E
Io9d+RiFr4y8Xzc2Q3eCgPFkMMpmcQq96WwvgTUQsMvxWx3dcvlOtL+4e9uEwtfCW1Y2fiiMoEy/
MLFHVcgvrIVwf+4Mnv6KacpPxlzpCF9wtbOD1jy13GeRPy5RAcy4FQx0ygjZU6Xbmab9xIR0bIiq
N1i1jLZrOmobStgu84wvAA7urk/q/Gj+NaUckBaKm5TkMEXYbZ42gYTEyBLtyUyAjFwDEJoom6HO
reY2gV7jSUHhrbkLcVX73evdlbxjQRO9XR/M3G5HGI4PWuj1A2T+fN6ywcGF5uLqY+mGQ6tzff3z
c8ty+nkl7IktIWrDxDiqdJewFXFBZAusw/a6lbkVAVIJ1zeZGr7Uwik2hSdMYWQHHq8I2/f1rvo8
myySPycmlP3FvGbkZQkTZWKtWHRfTqH8H6hmwwqaFgBeRzMWURvvSGVLq9cdvBf8xLmL2B9cHROc
Czcv3kLI/JwvtuamLTpgJYJt3vrDA+g5Ft6RswuBNwNgl3hEXvReWm2T0or0eDZEOTSLSMC6O8te
8CZz4RpiRHRE4tWNAqTayUt0o5NFhFni3L1r9WRfEsC+6RhwiLUhjQYGTw1C7RGYOaviqbaLwPDC
BRrjuY0NZgLIFYGxzcb5OZ/KyupL3vc5g8pdSzbQa6VraMbluyyHKKuwu+Lp+haftYeoGxhQPE/A
EnJur7O8wqo5yw8JZlQiMbPt4m+oU123os/dTsA3/GNm+hknbnRqRzG9AawOIOO8ySFt7Eb5A8vi
dWE5tzEYJkmcrQpkh2JnvDG5se8KqBBY3QcV6Zsw2EOb8DU37Xu7cp8XftvkipQIFk1DBP30EGPQ
L5K9U4bMIDJkByR9f9iVEIhc0XTbQhXyJspAN9JlVuZXRELFVE/v7Kbagua8W9h9swtx8iuUu0wn
4WhAxhkOU0IS/nUkpT8C0dpYL380XGzvqQcXq64c1hjXMzcryg6mTO81iI0Tpm/NGJd2WnBofccP
9mA91o78kuXFiy2XApX5gf5jXwX7sViCNiaCfW94MofHyPRJDc3IhR035zFQV8Mt50xnSXXdSZlX
lbCyAqOsAlM8FGilJsnm+lwuGVGcd2NBIZqwpDh09Hshdlr3YzQWXOvchT1xUqJMDDTNRZm1aqTn
RJGdHwxU+Ul1JzUvIPaw09hNVdsL45kD7QPF+q815VoFM9RgVYWTH5z4HZUddGrFAXLkfmei0T2N
g6gGa3R+Y1n36OtdWLE5F3Fq2zx3EbyyOMkN2E5b6ufWU+fFAQgzfRuHr0lfUJpbuFTm8ndno1WO
nIMcAIlrNz+EOgS2G5AQkid9KNZte3Sn7vRqrVsQAGrjhWme2zbUNryJ1YigM1rJqXR1GTlsFMjZ
oJ/ENW8k+9DbJZTw3MZBvh97BpmbiSzkfDp77jRcRvC41Vg/jdS7zQv9RhAbxazB2SfhIoRjzo2e
GpxGfeLiG5Bxlz343g9tvUkqHwSYo7lq3G0yEVf7nXFk9k78AQwVBwMq04C5AquuEtJKMD7o0gVE
0GF5YLAPLXnKloiupplS74cpHJgqqmj3V2vcpj22PWgSgCXXgmxbGuvrTmT284AzTFegblx0GnnM
ihrDRtdUCRLknN9Xze66gbntNoFOf6e/UE9QdgKzhSfGBHDNjj525V5rHsN0IWqZG8NvTwsSPB1J
mMnnn6y9KMWQuia0UYziNu++OslClmnONyAYmu6r34qW0947+X44JEYZdxhCAQ7l0qUr3mpHJIHQ
zDEezLpb52P+eH3WfneoqMt+alPxhSkD2XaVABEMDYANK7IAJEPbqCRgD83WGWhLI2TS25yt0MC1
Kat4E9rJCmlnJJvxnnKLQ8XGIMHfXFHe5SK+A8PKvqB8hdEEsYh/pla2Toz2VoAdWsurlduKfdl4
t2bo7CvLXpN8XF0f0+xOMOFxbLze0fajLBMA6CM4SqeOyW7flmun3Oaf5+8FMQYyuHgawesAlHS+
UoiSU+omHM3L7QpZJM1eOC2zV9SJAbU6a6CxLOqAPj7Y1PWpuZcg7aSCbWztyJx10xyF9qMGdxtx
l2ZvdhP+OzQ1w2hCrws9EgBXtxrkE6Ch6DxHw4E3h7AUAVtiapw9UifWlO2Xh71tQBMS0m2iexKx
XHVZtvSsmk3jnE6mcufaAzCXXo56aWhnu6Kx/a6mfmbXfpJYexuUgVUxfgPC4sUyqk2au0dG0UhF
zSAeQJne26/X9+fSmKe/nxzzLkNNyp3Kt04Csn4RhMnnJdfOtqc5nZATC+UQdmg2waHWm96X4W4U
j+YSbn1pnyinzBZaYjgtVi4tuyC0niV4+CK2l1m3ycofurcQNy1NmhJNNJmg3AlxILT21oTASlot
JPvmqo0403jZg+7md2H9fNKiFFSoo4dliQw0wtbfwvQZCQsSPgz6segeXPqojY1fZS8d/5qzymfl
2mrCwDKFz7ptyb7p5XcxbIpqoXqtTzN54aJPfpjibBLp5FEl8cMy+6Er05WLboCoPhC5Nxq54ibw
+uWhNb6P/CcpPrpqE4e/0mZfdG/X9+3/c47+O0MXWssgNij0hMHrsVEPKs1+GIAg9BO92FDEPqMg
fgMqosiqV9ogtiOEES38XHD17vSQ3CCI+Xn9B81ODLTQKPB/ABCor59OQgGPS/RJN7L1TbFHF8Wu
h7JgQxcu/tkb5cTQdBZOztPYt9BjHNBrZBnypkDpuynq23aRVn3uSAGOiQZ5cKwB/6Mc2yHVwjhm
uP8lpQEaBxu7DziFPiOUTPsk2rJwqf97dm+dmlRO8SjjqB5reHvWdEHSbjz3fUCuW3jHLCHBQNCC
ksWrofk2JBs0QgWGNqzt/qEpEdJ7S7T1s08V6MJR0NECynUB1NA9DfKqU7tVMX6VfAuhbj/vdy3/
QrvE7/iHJb4N2QJAbc6xnNpUZsA2YqZ3k2OhXrLjfjzGu+u7dHZVTwaleK6ibEJ9zDAo2vM1OtmC
gr95tuaPjVjp1lMbba/bm3sSIYQEIbeJguUFAato2nRwJHZRzZNtVw2rPqQoAvX39tQRkxkLw5uf
v3/MqZGKaXRpaxnYQaBS44DNdwvDmTt7Dsiwcb4BSAL9yfnZKzKwpDsETscAhJh2W4om56TYXJ+z
+XNwYkUJEbCXrbYFduLAO1RY5KNl3xZ5tgXBzlA/Fd2jlX4JjbvU1H2HP3NQ9IbN4yA2eb6//kNm
N8vJ75hm+8TTgOrD0EKB39GNd/mrlwZd4xNzXbt3trM05qWZVdxN0xIDGsmwFccfGjt29Cf8Z5J8
yySHsORrRQ9Cbu303a22ncP9qa8Y8r3Xxzsb6EKUDSuMhDpw/crEj6IYtRLcTwezOBLxQmQTpGKX
ptQHU3LghdAidCzfto/p0rmcA88gcTD1cAG0AilnxbQ78jEBTx96q1hfrYWlu4+ik+8p5bkP5oC/
bLtiaxLr4YbaIgUWO/2VSKN+apPie582S4may6U3UGDHXADOA5JKlbgEglh9kxeTI6LSN5NHd3S3
UVf5pTjq6as1LAVwk2M7DyvO7SnLn2bOGDUlZr4yjkX4HPcaxIk2y6IRlw4Cdjx0mwLGhbVS0UFx
2ImEDwCCpm0AdsfQ/bSDOP++4iA0IlIJumw8WNwg6h9BirlETHC5Mjo2CjoXHYh1AAKnvMudfnDy
ZuqUrK16XUXkEEOtVsP7OKmzDauzVdstvctnVJ3ObSqjwv1Ye9yZUj6EPgDltu4yY82Keu0SudFE
t7Ly9EuTNx9DGu5Imaxwia24SO4601hdP6NLw1fOie12RtFPbzRLOj7UnoJkEvCsoUrO1r27I/zr
dXuzfulkuhUfqGtdoXUGLjDS4EYGsQG0YH5Jh31cN7M0LGX/u13ck7SdXhT1rjC9FWtfucDdElZB
RFBmhRe4bnCK088P3PmSKpEGLSoBqTnclElUPIVV8TMfhn0cln4hwTZtcStoi26NstnuD+yiBEJM
tJgjsFS2r6uZPYM8BzJ7cXuvswbNZvwNinjrnGW3RCv2STaunO4PmmQ9JF8ME1k/iFqomLrSAehW
L9DUbnjZLhnLfQXApgBSilO6MLOzO+bE1LTUJ7dmGetlaMU4LCaT607XHvWxXXVpvgA1u/SYWEC0
MjmUoL34ooqYDyKxKgIzWSH8Jrk1AKTJ1/USxuvSYZ6bUfZJIVuDax7MGKH4yDTrV1o6CyOZ3Yon
I5liyNMJM6Mw70d4NHB83sdmfGfwlvmapB3glehKZfXXMZPrUkIL+PpmnBscDKOzDV4bM6mcugi0
sl3fQPSG1lkACQo/rBbugzkLuG6QlAMy+rIRpOdtqncW0N5OsRcPPP0fP694J6/WUqSN8Hktf5fJ
R7gE6Zr9+RPLK1A4eAaqpXHRa/j5I/oJwD7wkEQ17uY/qcwA6fGPCWUIaGpkZqsD3W+5q4QGeRfE
S7M0t8FOTVwscymSlraIp0V464FOzuGdH6Lamss20K3sL1yjX7SoDq7vrrkT6qEcihI8OD7BLans
62iM6iIekelLkC8dxdo021eLRQ9Atm8+awpVDARsaJ0BoBD/zk0VEI8EYzk01rAFgXpN3ivEiE3o
HMvStVfXbc1EyVPJBA8g0wSBsaFiNrQkH710UgYC0Xswjj8BfvFHmfpauW36r0TnOEbIwtnJOtWW
cgSXcwrbIOq0EaJ7kxbN+UCdVoyGFXLIBNk9moeBYg9Iz80tYuda920QKS1ZvHTnsAioBtTZAAc1
1Mrh0AMtzw2kW6peewEbOeStM6TgFpI6s+OayPldhKZoMFDCmrAfwwpaJWDZk5Akbmm9Zrp1w1rv
zpBLjH6XxwEjOrGlnDjb1kaP1rgLMyeFKIN2m+XGqpPehtfhKsnzNRHVsc67hR7f2SHi7p12DERu
1W0zZja3QS+C7tjWWtXFgGblqPe9RNxkFdTorm/SuVWD+pdNAQJHXUTNxo3hwGlZgLDJ4D89CQwv
TrqjLcQyl94R9U8khn6zb5KLxiSjDvUqbpDyo3IckG6sUHatluL9OSPG1FQxaahgDyq3o2O0srcE
AqbSfUKbjU/zJaKLubk6taAELH1Ps9CZCHJGcDEVJbAbiP6S0Fx/fkkguAXotg3i6wtBscgI0QzT
oqY7hjeVti9sf+gXPO6sazq1Me3Bk1ACrHARqQWiWlmm/uBB2+Q1r+XKTrch1Ex74xiKBzk0vm49
Xx/cNEfn4TQiiJPBKasEPlGdjSaeJalZr3lu+TF5i9FtzMcMBeYOrBdL+2J+1f6dTmXVNKFHdUdh
kSf0uc3rbdWxVQpuvoWTNJONOh+aco3FTgOUv4ShPN9W0TNJi8Ard7rxK46/1yxbVey2t17RPepb
5k0OLnir7QKz3Tvx0/U5nnMgJ3OsophKCJxBNxuFJIfUsU96+mgU7U1Ws01bGfvrthbW01PumaSK
XA/ICtRfvAdd3qHw4pHMD5GNtsc3Z6n3eWnfesb5vk2aLrJKiuff6H3Jkr+IUaObDBuW/2ghaR0W
IJ4pps6OH3p/vD7QRdPKzZNAV8cw+mlWqxUpvwIpn/C/eu/QubjRwzdzvLcdw7d79r+5AxUso6NR
LIs1DNkT67w7cn0/tAtjmw7dlUOptlpWyX8PJaKi18wy9lEd79JY94eWrVpHWzgp8576nxPpKc5n
9AYztFzMZKf/AmG8L7tv19dq7uI+PQCKk3FjjaZeDQ+qmbYfa6DjEmBI7hIBDpL4ttHch9YSh779
A5Tu5ALw3ERCEONTe/OHuky1nCE6Md14m+mxP+r5tum6oC/KYOSbzLhhUbIS+SY1b91+oeY4u4yg
hzBAP4I6jIprH3W9oUMOB+SRhyFc2WEWlPLJ1p4lYMHXZ3je1FR4pVMDrQrULKKUdx3HS6EHY6ER
iHJVRtvYXtGl6tKsfwF16n8Mqb7MchIypBNmIwSLkP7Ky86f4Kd5dGdYv5zy8fqwZmpZWMATc4o7
q2ieZrSY1Bu9J1YA1ZiXENx+sfkNMX82zn2e7vpq4Vk/665PbCo+LSpB9lAiawb2Y2dbuXdGRf1G
3FNvIa6cPXYndhQHJs2YxFDHBb6AIgP4Wg0/r0/e0lJN9k9iCivF27gyMI56qNctN3yzctZO560k
OIVqo1zFNdAG123OXu4nY5r+fmIzkp5bFNDNPlB7F0P1mwW5ubpuYnFPKO6qqKyWJDnmjY7jl8JN
VlFBj42Z3IC5cpXjLckJ2QKcsNMHuWB71pGBrwvYhgkSpb6pCvRIExB+wpEVTeAUdxEQW1Aoip/C
tNu44ffy89pk2P8orIKEG8V5tE2ez2efo7IKXBn05iN9U+beR5+nK+Tp/ro+p9NWuLhwTqomypYH
E6TVuQU8FUs5msA/+Ocl7adx/FuWUcbB9bIb7QiXptDyr0MPHW87+v75MeBtP11jE+WCqn7SxCD/
9KSDSDax1yXS+KRZWP25zX1qQZmlVmptnEkXvg/EGB4KJZbJtyhrXh/HnCtHayxB/42Ldh8VHzm2
3ElFocGVg07EqNu17N+0qPFHywyyZiFcnFv4U2PKzVzibZgaDYyh1X9TJ180d0lRcdYCHpto90V+
4AKULiru1cy1EVyknp+3QPnV/vUJW7KgLAtPmMirgSaHZ298SZ3X61+fuw2AAQBvLYrnHngUzk9g
6IDuNQIm9tD4pbaTfYCC6rDU5zDnqsGAaeDdjyz/RYPwaHU25LhBjZXkf/EcRzBJAjBJ+hkqikXk
m+kCXGN2j7koZOA9i5Y1NRvlVVGfOD3sSWyssHrnuhWk7rdSt7bSfrs+gbPLgyTspOI45fyVK7wE
IJoOBZINlf5NAO/z8/rnZ9cHrdxI8kKiBroY5+tThabGWIbP2z1da2JYjZYD7vYkqPoFS3OLBGYG
RJLGxDCsBpMVqtZGS3DvGB0Nmh4Ug9p9Ud7yup9KXQ9xnP3BxobyFVrGiQUZDpW5o5VuV4HLExmU
YtX5jATXZ86YHRCSQED8g5oEycnzqfNKFoZ5mWaHVLYELQwMtdFoRDbSpKigDf244gnI7FDg+6oD
1P7eFeA+iGlYrdnYIz0QdWMAiXB92zdpv9bA7+aj15eD3kT2XxKb9/4Yoc829PSfVilLNONxvgLv
MzqVNG9AQdIkK6a17lvHw3Fhh8/tOlTf7EnCYgIwK4EIT0VLbTAPH7QYGikEwmvYH0tlmLkL4dSI
EomUA9OqkWEC4RmqLPVdJOx68w9c9KkRxUVLp07ARgEjml+4m2Gpb3V2ohDPAyqHmP4iMW0WHmj8
4zoDaYfd3JCKQrlk1NIFhMrcKbVc8FhNumQOsoHnW82StRUBWIiuT5LeEKb5eVes0abkj9xaODWz
iwK2LLRAoTYGEqdzU47bRD2NaXogFpe7wWYl6HdDxycOT3bXT9Dvl7EaNwH4N2X20TMLuuRzWyZz
7IxpFjowBZqA6IgTkA+O+YVaBcQkYrd3fdcsBuDvwnbdjCESeEPjfsNUvxEpioB0VrnSWebtK68l
2Dvd6BPKTWThvPoBt1G9MokGwh1R999YAtXYpK7lDTqpaz9C9e5HKEkXgleqtr5UTLyRTsa33tDl
KzysrbXLEnRLWq1776IQEIyx6xxy3PeBLctvYKsYHmtSjFtqtt+QAPiQRGaPeoROyxQwo1vp2tla
oPkH3EsIrmX2ncgq2ooxnShxgPAq5IgEizE8dXGdQsa4Ne4Gh4a+IAn1IVT0AO5ve9eXDvVFXzIf
fTeJLzr2Rjz5HoNmJShJ9GaXYRHE2Ws+PFf0zbF1vwSKEJwnW/CeyU1Wt9B+KUbwH9pgJmyyVQ8k
E/G9qAj03t7EnQzKiAZhCbEwR3e33MvzVdWg89IsTfRJW0hClSYrg8YQ7o0LWFhQoS6ySXlZ/YlD
QE0WIDu0aV8y4LQlG9uswxNkBOuGUefBaH0tuwXXNnd5nxqZ3PrJG6tsmdGwKE4BsSYBRJNfDeat
xxwKM320wQ5YOE8zgOVJ/A1StgbwkOg7UuwxgbEKJtJDaojOL5KwP3ixVu5L2wtvS2zyQI/lsHY0
w7vVWxI/NRVqGwEnQ3+P7lh7Y1YpuxnwZNuKiJmfe61DhWziDIDKE55J4PZWSRfyyDITjjLYAQhq
v9YfXfc+L96z7Pn6UVcc2IUZxauEshoHU8JMh6NHjUfTeRjazNejpbKdsrp/G8LeARUrnn0XrFel
MAonTrhxSLmGOznflq2+A/VIAALGyuch3V4fmOL//7bnQCPLsAEMBa/b+W7KojLXPT4Yh8FA2Alw
YraEK1mwYChhRl5rTislMcDY9DSIF/pJetz/jGBSRaMo0l2K7FIor9HCNA55IVZ4Bzw0abrQWaue
gb9tYIrIxFwADTklnAjF0Ii2avSDTGz6HA5ehI6okrywoe5XJbezV+Cx7RXhFn/uNBntC27IIDXa
EBmJRF/XcVK/FBXx7qPKSF6uL+HclsHTYSr0AlZzEevUY2dGfTrqh9jMtomHVjNitPdGWKPmy/Nb
UbtLNZy5JZ00YMENAkaxiztWy41MVnaFTUNvqo1oF+7V2c9PGsBQZTfRSqnMtpujI1arY/NgF47f
ON/jRYKhuSkDChq/H1SX6KRU4pHc8YSVOKFx0Aa03rzrk0hvI/DGBpvdUnFvbjSntpT3qczRXWuT
CKOJg7BodizPFuZLTYn93p6nJpQ4BOR0eD3CAR9qd8yBQCrLe60yQswdNcAbJsmGiqLYlSlAyY2d
o1nZLIuFe2JumBO1IVBJSAA6dPr7ybWkZUaURU5CD1xfy1W0JKo854DRTwtVCvSMmhfv8LrnLE6L
gR6q5o7EwIfcNvUuyd0/GcVvyP9Us8YVfj6KjFfMSSOTHpgZ2BC4JwtLpUSnv1cK9yV4dVywQeLU
nn+/q5o0q/qGHnL+4IgXyISI5A88Oq4PF9KzIAFCGezcRCV42jUN+JvRGG/cdUu5g9kRwM0AWAI0
y6V4bsRzYwhz4Nrj71VPEYGgA2NcGMPsagPnbGKDIk+h6tpa1ZhWdoTVRtg4PFbRqkjXq+tec9YE
HocuFMYgPPe7fHyyX5sQVVkzCenBDtdOXvmJTPw8/YEGmet2pgv05I3w94qf2FF2lMPrKOajQw9x
+hLzddysR77O0h6yrSA74gK9vEvueXaJTkwqEZthDGZZwq0evH6TIFoeN1G3uT6q+dlzEeeaU6JS
fWXhwk2GweuwCwiQ4gkqC0Vs7sY+heLcJymD/jOD/9iiSgBhQ4pDarGkB0iX7IBLW/fF8/XRzE0Y
7nbwdhlIuYIl4PzIGDoiiNIcMWEjWHrLRw26Xvri42DWCmgBLJABQtLOU5alGZyK5e5oHfS+sL+I
wkGCBCo+UF6KWh6QJKY+79kY+7Rvf4AMtNiNIXrHcmlHQdKnNxm9700rNP2eWWFgVzl9iDzNaHyj
C61AY2NdgchYByq0y03wuVNzPZSQTefQo19nnVmj4QYiFgcEJPYPSZx4P8bdKEFqlyUbUAfa3zhh
aRDlngyoJct1Z1bGI+8gsxEZSHP5Tgk4AeJDjp8bRVtNbJlD2r9iydOjMSY/DVpHr3GhF2vagemw
5Gbpu0yyW4RU0Iwfy34DXdEO2CkHcPswZd+vL+PcFYTsHNDSqLhOJFzny2iy1hElz+xDKm5c76YV
C5fD3AK6WDpgFdHeCnTW+ffTTu+HwoJXCqW7qhttjdzqPjWb4A+GcWJGuUmZXpqgP8RuJFUAyFnH
F87u0jCmv594vtGos6gw8H2K66EDqvPYflLS8/eRneDqwLC5yPuq8ZXUHK+ouWMe6ix915L0W4XW
MH8Q5sI9MR2Zc+eK5Cix0VgGgONlIhtKfaJnLLdwXUfO3ms1pE5ku5FjHvpMuBCzGPp2VXPkhj+/
RjZiHagzkBnNX5BACWPkjnWwrQ2vnsIl8bc5/3r6feN8jZyyHzLLCa1DLO/wX4t2hbHxkoU7cO7A
nFpRNnRsoagkplHkdlA8LvLKzG00G2xEaJ9EtRRdd+eDGAgZRkIxiFFADvlZFC/xEspr1gTUXWAG
pHUXb588bb2+MgbrALoK6jNjYH6SyhUx44WdNrsgyImB5x/YaHABnY9F43h/0wiGvJBbjyajyabr
w/RjjKLouarHT3I6/D5ByIADpIlUJkE98Nxe2diDyGWNQxo+03uzf/uD/XvyeeUBZFJBOnfA53Xd
128Nb8FTzm4sXHMTdgP63q5y1Vkj0MAUyDAUMfdWvQO7+h/8fIjhIASdlHfUWoxhFxziLPDE8qYE
0Oyz3SN/z/7J9xUX3BiyICgmYfaRtbz3ygVk0OyuPfm8spkEEQZStvh899UFxJ5s2VJaf86CQ5CZ
RsYO8FtDiWhw4zfhOOLocXfPwdnGs23L+cKZmFvlUyPKKqehpBEFdgzv9NsqyIaFosHsGCbELap7
k16z8nleOGHs2pwCvfXFKO8aI5DW+vP7CO3dYGoClThCP+UYkIYXzdC7FA/nPQKl8k9GgCSGARkI
UP9fFI/1sckk4OMHUqxk8pKUD+PwB8GC40JEcareoEqojMBxcirRCmIf9LTrNpZw63Xf1+Xu+jzN
eT/c4yiB486D7KlyUSD5lIP31KMHDf0KvmbF90MXb0nU3sXuEhX6rC0KTQYED5M2njIic5BWCmwn
bHVuHXiOmd8kelhvR9ahw88wY/N4fXCX+wxBBBpSIf4MAjSUqc5dLaODq2c5Mhcj8UMarx07XSMZ
dN3I5Vk5N6J4FAT6oPViMJLW2zwPInfzv31/GuRJUOcmPDeRbUfQ+Kurn7Lm6frnVbgtPOL0+9Fq
hp1MJtb08+9Tm1WYwBQXRgKeFrR29pXmhzXAqFUj7vLe3OIWJr7JRy/Qu+K7Nn6yV+jvX4Bd5k5k
lGAJVlyaTkytTXvbOpCa701Lgy5Wkm/qIkcbqPi0XwD7LcSWwDhhUIJGuPPR9klmsnQU5kE0+8Td
LcVdczsOjUhwOdjluB2VydRjK7byuLQOg9kHbuGuUsC7PKgKXl+0y9QDRvGvGRWsmeQka9CgjyBS
Q+/qtqJQNTB7vXgd4sI4RImRRb5kItmPUMD45QCk8XL9B8xt+ok6GiUa7BioxJ9PYwOdhDrNNfMQ
IieNkmgBqp3/zYISYnZaFyP7jYdG/CyTHVQE/rfPK64hFP8dQDqiL4ODumuJZWraSeoL5nSKFL9Q
cj11yGibqL/EAas2eoNH+876cLolUv3ZxUCcDEnESZJIhXtwWWZx0eGtRL3v7j7W369P1UyNBLsN
+TqoFDqoXqlMECh7oiTgIe8YGs+tmJgvPGvbIaFiQ4kvlzKQ7ggdWgciidzv9E0L4fsHUFRc/xmz
o0QfGsBGuM8v2t5ySWVVx0hMjT8KC++Nx89/HolVZCVRWQWTgRKWRx5o/sK2oIeBHDTgYpYAtHM/
H4UslFrB3oMCi3Jisr5x0gbxxKFHDclvyoX9PIVMym6D/DFayQFnQ9jsKn6trCgwC84YHhJkkJj5
fdxp7x4lPgN5adUt1TJn3ByUe8C3CW89NT4qg9HqgjIjq7xDVAGPGW4hA7rpQ23By81MGaYKtdIp
xEK0q1ghkluaO1L3YPrASyGF9vnKBqTXkK2Huwb0CZfPuRerYt3kbanlx7x6/SGr5+s7amaSLACU
cKeCFgOgFSXKFUkUmlkhi6MZIpG3Ksx3r1swMTNDZyaU66YEKDpCD1txpBsNN0C90AM648KAHwKG
bCrB4sGqLIAripyjQp0f3aQDFYMTWPohYUfUEAIyLoQ5S7YUfw+duDAB1Xp+1GIQYmI4gfbhxPfC
/IN452xQiufX+97SdCHyY1v+wJECU0ECAD2kQKIb2813ADLEfieh3w1CpabzlvpAZ5YM8HIcmimZ
CZimclAh5SK1PGryo0O/cN9pF5ZsLpw7+76y6wYrzUsu6vxIqg0NXwz3jlb3tNzlHmQG4z1U/mhy
b0UL797ZUYECBtQFaFLBg+H8JOG96g42zfNj3N/wtbNE8je7OSBcAI7fKRmo1o09PQEGKS3yI5CZ
nT2i2vqcQlCe2Hw1RAu4k7mh2MjLQDAXRTZXRebXpV5xoBvhFNDJDewWjdsFvzbjGHCLIsWI8BP1
TpUeta6hX5QMLg5SPPi6uK+RRdOst097HxDy4BE/ZbWtCw0BRuqu7xKTHeMuSPUgS1bj0pU2N45T
E9NMnrxM0OZZyxTCrMd2avTsX6ArVZOla//y0TiJVfw7julHnBjJKsgfVTnGEbIVyF7bdEUbsI4u
LMncBju1Mv2KEyuVmw9ZKC12RENwUGY/m8FDaeRHkm5td2FhZk/oqS3FAxDpVVxLYMsdq11kkrWm
66sqctCex/+KW7kRbvthRNUq8uRBY59tKZueW2czqngIh+exZ6U2O0qojmbI4NXijtfbqNpZ6YJT
n108CxGbC7YLdFcpboElFYuNHos3QI7LNR9qJ+j1DV2irJ87sqDO+q8ZNXbLUVjRUSHARowNcLNV
vlhi4J/d6hRBMFo3AAJUYUKJocV5XBmYs+FdoOddut8NsuBDZyfrxIayB83cE5kIdXYs4lXiBClK
dyADWbogZkbiQMQExRvEJtNgzne62VSgTobA0LEreDBJbhXjsxd/Oj2GEPrEiOIZJroFIoaMAc3x
kCU/B+NmESw5A405t6E4hgJJboCyEI5wsbWdO+L5iLMafRMngePdus5bs0RwPndyMSzQm0PzDY1b
KqlJzcyiziqOfYaKK22/leGNiG7lmAVjDQbCN0F2GlmReH3dlU+nRIntz8wqoVHKtNQJI5htBPOB
zPVQch0CQ0KVYC2MDbidFp5aMzsRTwlErtMLHzeIskcy6mU6kj7Z0WAr+Iiw36ZjAM2568OaebKc
WVE2iXB50oTSzo4o6Rhy71j7pv8ArdsqSTW/Gb9ftza771E+BnUKCrwXwLDOsesKTcNgSjF+6eRF
Lx/6ciFyWDKhrFPRlzqjJUyU9aZNfqTgLRl+XB/F7FY4GYWyMsAdNjlzcLDw5NjpxbuVvnoa93n3
kxZfWXpThAtOaWlMyiINaFUBnjr9P9KutDduXNn+IgJaKemrpF5tt91OHCf5ImTVRi0URUnkr39H
uQ93bHWjhczFYIABklE1t2Kx6tQ57Gw03qZtvwkwJxvjyn67agRdkEAEztW+ZYKBmMOgEn+Cd3Xv
6mQ3IN1Ye/9mIG9sLAZSMQGSbLBinGsGitkQjdT1Wt/NtWHgqYrXhWUghFvGdbVZ5n42GeV5yp5Z
DcGLD+Pfo3OQo59B28iSIrILFrFDP4JOw6xkeQ5IJPODxffN8JhMazijeTKWHgfoSSRDZtU2NJG8
vyRImQ5A1Qzl2R0iPuwr4/n2Nr46U2++v7jqygAkd6Wcvz+9DtkX0vzy+6f/zcRipnKrGt2xUCVe
q3EhT1UeW/b+fzOxCKSo6HvWVGN51mKTBmZol4c+X/PFV6Zq7htEhQYZ8stysU2VWQG1ws+1L7am
MmKIK3JrrYhxzQoqcZAANzwbMMbFS7+ikqaJK/jZ7I/c3Dv8oLKVA3jlUkGA9qcaM7dQLCtNA0la
02xFh607xLazL3u26fKfmdrdXpWrdtDBD5TQrM6+rCZkZAR5U606SIOAjkIFoZ/LuE4VetM+37Z0
bdJm2kgU5zzApa2Fv0epvSoSaXRnXpdxW3zLXRr29RoZ0rVAB4p3/5hZ+Hw+QTA760cMyGzjrCgA
zGzCiQxRam9KJfdV5ocjt0PFX/+38S1cpurIqBXR3ZkhwhnpqXKsEKQv/8KIA0AB2NPm1/3iieBx
N6WNxnJ1w3Qc8nGnp5ek+/t4FO9slGuRc0Gz79KI0/et79C+OzefDANZl3MCXOjtcVxxmSBuRF53
ThsgvFj4G0CJoG3nYXuPpToELouVvcZfsWZi4W8QLdkyD2DCrKwfaLv7aQHjd3sUV7Y0CsEB0Be4
wgCgX+w1nVuy8tuMn1XB9p2oTtA72Tr+WrroTzp6ccG8s7PYWoxZQDXiRXVGiy/06F33Zzd4Xmw3
lX1ferl5AH7JioCW8zbKHRP0S3v+Q+94v+zBcM9gR3T3bTYOLzotm7AgaKX2uVNsRur9Im0BuYNA
uXFntMOdoyt2QJPir0Iiqacd8pFy7kTCBmuUmPxP+TDAp3rOB20U9o5wKLq2AUk+6sawHvw0Y58c
s84jKgIrHF3Vx4mycrBJ8TryeJKEZmfkSLDIIKoD3ewzWndbntUj1FR9Z68qrrf14E4QSzHSvUVb
O0aRoQmHIM8+okVXHHSFbq9sNJ1PgcP6DUSAvI/AOwo8agz5OvBagrmQyk2aQb6bVIHxmJGW3/lm
m0BhyExfAyOlseModO460h7QKDL/Z1o4bNPkm6w5+n5fHj34/bDLAvnYNU59LBmXYdUzNIV6BZJc
k0Ug0kWNyFNdHqvayiFXwoPYlM5fyrbO+QecQNCPzqcFifHFXWPyfmpanjVnr/kylI8CTHUcr6a1
UPnKPfDOzMI7Ty0alcsqbebbGVqqWfmQoXFnTQH8D+HocifjGYNYaW7oRp/a+1AJChEpwS5pzpWj
vX3ilGPEgWSIal4XkCaayE67OYktXruoAqAx0bemKpxyah572vXnoq/yvd3L/L7iho5kZui7ifbl
Rg/cfu4ru4im1gb9nTKAd7RlF1tpz6LGF9PL1LvBrs5HHVqcYyV5+w0c178GWRe7cQrkhhhQ+E25
n0Zd4IJNy9VGNEuCvKBK5IesstBqiSdTaFrj2Ul6FdZ154eiGrKVtPQ8CxezhDAGTgWr7y0x+Q1a
3v0CvBfnavxayINj8o3k907WbNEPFN32YX+c1C1jiyXxgwqdnB0Y8x31VZC7xG2jknyqp3nDvzTB
o+E2W+H8Hgxvmzefi3R72/61jYeI4L9jXbjpyWocZiQwPwJjZu/xKgMnnR5XHptXrdioWRkWyn0X
YJqRNQlno1+fNUM7WmS2uxKqTN7m9liu3QeejVw1XgGovC5vNZqQ1JqkW59FtbGAZODbRqzczVdu
NQAI/jGxmC6tGx+NzLQ+Z95LOXwJ1hhqrk0UusaRbjfRPm0u7/6sbAUKfaI5u/mjM+3sSE+7rlih
fLq2v2ftPiS2ULK85N3IWAo6Tgyi9R8HfZdYKVzNJ5Z+RMv2yvae52O5u/EABGoH1yL6Ohe725GW
XTtlAPc556ibNJ6Mj+l4FOpH0+8rd6X4/4cx5MIcBTEScHro8F/6N65Bf45W3PrMEjQJg+PWQj2h
drs9fhu0QGYNnMyVyIDVdbadbF/Epu+Pu2qcaJgQwvYB8c0wK0i+9ccqO1Jbsm3p+iwCpS+LSNYi
fTV6tH2GVqt6MalON0UReCfh8vrZEPyjW/ASWlL9d1cx+RG0a97HmtIiRlg8HSYTqdLcFTUPeeM3
sUyD8UeXF31UGzwB6Qla86d+aMKu1fXHyhrF2lv5cn/Nb3FEfMhqAgq9JHLvR+F7ylbZGWKXLt9V
oKWWYW2/3j6Il6fkvZXFKYG6kjdanQ0rfuRWe1BG3/7+5UF///1FGC7AtA1BUvTfCX0YnorqMI0r
rmRlnvwFwEI2VuKIESMYjaOvUWSBsOyvNvn81+OYQwro5ILKf/Yq769j3peg+p/S9Nw3IZ8gubOb
+pW77MpSWMiJ4iabWYPxMn9vQkGww2kzSZ4yhH+B95Mb0/b2IK5MFQruCJTwefDoL3P0hpMYpWXa
ydM0QoG2vAuKD964r+Tam+XSlVjv7MwjfVP1Mm3iD3XlJE+MfMUDJiLB2QqamAY5YomvVrMycZdO
8r25eQ++MWf56WQFKcwZ9mdQKSTZTlVfSge6QWrFR17uZjRh4sHnA1IIaqpll0rCeaVVmRgzWx16
rLz61MuVA3O5C2YTuBjnvvHLa4WmmT0r3ZpPtRV5qbPpV0niVywsYV3aZ4Wo/ljIoYgVjWsX77VJ
wnMYHVUzw8lFe73Zdzmp6wmt7yndytJ9biu1J82aQtXlqvto63Ww9IghkLNcnMi2cA2ty958ami9
T6p+R7r2pwmuoVHRRy7kytm5OiofyEtgoK70zOt2UpUSGFVFhqObJ6FfQ/Tb+HH7hF6enBm7Dryq
C8Qq+pYXW9kF4yII/Kjx1GXTXcHHZ+FB/g1sJj8gJ3ZXa/3Bz9YCmcuJnBuw/3mbL2zStC4gwIg3
My9+1bgkLRYaJo/a8ZAFa1nHy/HBljfXfxA2zbXC90c19YRp8CJpzxbA+VSdOXm1AZRktn0ogntz
jUXocqvPtFsmWhq8WZZtGWS0gaNzTHhzLjpka838VPR8c3vFrpsA0j1A7R1pzsXsVZpRmnplex65
BqOwU5BtXxd+/C+sQHTWBHII79tlcFZ0eZOjabM5d4civcdU/W+fX149IkvbKSf4vPvtPqi/3/76
5bWDVfgTiKMDck78v1/0LDeJNKRoz6noXZSgmyrkfd2FTULuUcdfmapr25mCOnCGEM8x82JBHKRp
cjJmsAZmdG3tyy4FwRAyc0VEcHnfHtp1Y9B9ADYSLFXLiqaT17ZgHWvPNT8w9uIigZ4GIFTgXSj8
NSWjaxlbHNN/rM178c1FRxCA+ITC2ghOoizRYUri3v/i83NKP/DqS2qIcKi+3R7itSML9NWcw58X
b3nnmdkoZD/iXeDUT7IYDp2swsQhUT/t82lX0bVn9rw+y4fBmzTO8l2lEsvTpkrwNETETtT9hHAF
9eLbg1oxsrwD+7TrJZlgJBPGnZMWh5GYDzzRay3cf7hqlqNByIiIYVZjgjr2+yVry7RKTebV58TM
0hic2dmuVfkQNTlVJJwSNZ7MsvE3XBpfiqGsIiehZyMrWAxuLz8065ocQCOTxVXtf0B1sIxtmRYx
qXR/N6TyxWPNGjW0OWewbv3m+Ty/2WamVQmwz+NxDhzErpbkNeizu4SbrwEeW509RDVksQNn2oN3
5b5IoOKh17L3806+9RPmc/fmJ6ggKUVeYNoM/YWQo52kK5HcmoGFx3MH5E2zeYzyk+tBXnjl89f2
19tcjf3+96OBrOpbJHjPDa9B8/bQVs8Sdm5v4qtjeJMQmv/8zSTNctZ9bsBIUUWKRpDxvv39tUEs
9m7etI1g8yAcPyp0rKrI+nvZJdRmgLuH9i4411F4fj+ElvkliiiUPZnqlURl8nJ7BAvfZf8p/fzz
+aVKKkPfjKszfF7lRz4docjquduh3dj5jzpfSZwtZuuPLaB35l5fsJUBnP1+KGJqDMmAgHpiNHlK
vfSBqmwj2V/iFv9jBlXOuVY/08YtToYsmhRFgZ492bNEcf297p04a4DTXuNU+hNTvDmDF5YWR4Qa
RQUhEwlLNH0s5GiEkliHZOwiV+URxGfjUrAwEOPe9vRmDPpTZtmvwJ5Gtmr3PatiMlrxOK4FdVcn
GgRueF0YiO2WmLnMMkQyJiN76rwfjvM1kL/c9tftfbO41v9/6P+YWHjA2jYVbwvFnir1rRcf0uDR
ardJ+Zyytb7nNUuL5UztBCQXHSxl7QNjj4PcehO04yNBVhjJ1mZtsZosdfLM4pg1EHWEQXXopxcR
rCGQF5He/88bVmbm7ISk+8LtCZ03mtWCPQFBfUymIfJmrhfvAEWTFQc7n6bLzfmPpYXvI9To8gTu
CSIQjhEFQncANmr7aCXANyY2mBTzxspCoNuayFDQabm9Qa7NJvTHKNChkGu44DOjdjoFwNsWT1Og
I2Y0cW54u7R8uW3l2iD/+Ebk/wAE8Odf8cbBszppC6cDf3juUAB/qnb8GHQGBBQ6nwFd69DHtJLD
zgRv7T2ltbsyyCt70wR9MULOYOaTX65mlSQtiBSq8gnhQIsiE73XSXFIanfPC/paO2Rze7h/qAPf
LyoYAECWj4xwgKf2MtRM7CDXwZBOEOADIgDt4TR7JZ65LcQJWmEkqTYi+8wBv/D479EBIZJxbLsf
vv0BhL6of1FAo/JH059W7tnLWwRErTMngYni4mW7Cp6VBNW4RJ1q83Uo2w3ln1VuQ1fvlxbOsQ2e
b0/D5bRjup2ZIhZ7C+W/xUUycVoS4hjq1ObPY/UdcT0LsPhmGRvmSmx/ucHemVpyRgA+0TVUaXUq
QX8S5Nug2JQQYPW9F5k+cRVPfHt7bIuQBQ4Cpwb4mbkv3ISo78LdmYxYWeFm+lTZ22KIs5U7+Orn
AaAFPgeyJgiN3h+YliFhrlymT13K4sb8bScfbv/+JVT3PwMAFAN8aeAOx159b4E1LkcbOlEnOT06
fRl61oGo184/lT1qf2BQ+8VGwA3XcFRXB/aP2T8vwzeeoNWgxmjLQp8gA0iD5+xfyA2iyADFOiSe
oHV4QdI25C7L2gLixmXfRQ6/y/MEagXIqX1amcA/cdDikL+ztLiIKFUyy8sCyu7zM8KGPNLWHY3v
dtr5L1UQGGGpG/q5873iULHWOZQOunGkTbKvdaK7756Hlr0OCbjIACxm29OieOqx7NvKEJ9A5Oye
8ITVEcpLFKRpufeSJunPUnqujHLtJj90YKgocyex9QFV+Gyj6lOghgA2R1rvNGTgYQYiVZu0CHJA
Gizrdz6mg9hTsPPeWYOuXnyG26yVNEDhKfHv86oF4VxVgeWgJf0588mnzCuDM5AP1SZgDbg61ARW
87Qus9OY0m4HQRwX3RHCscEjh0a4aMj94TCI0os8mhE0NEiIOzIrTcMB9ZOdPZSQfpbEQe7Hsbet
SORdlU3toTBd0DrzQR8divZPp8Flhyb0bEewYUKGKHUjgJrYDoxbcdpbyZMJkl3ojVfVwXKQJk17
ISLLztMglGhR+DzWFXnMik7x0B3d4fvoj+yIljy/k7+ToPvmQJh2zMleF3bs5U31nBW0uxPGcM5I
7+zqictDQZsJ6BAow0G72wCxMlfR0Dp95HWJ+5gMbXeS0Er54lo5+dlA5XubT8XwwQkIudMB15Gy
e+8rp7Nued5Xj2gG6nYlVQVW2NQqMpWbfe2k6Z8bBAGn0s1/atdNtkKD8N6nTr6tWi42VpB5W527
DQghkvEIOfQxdu0q2Y9Z0IJjGgggyxohy9hYU2SaZXGA0jzFV8Yh6ibru2z8+s5OlI7RKZrFCHP7
iNSx9KIXI0ffE5nKZ6P3qhfddP5zaTUFcCDACzWQYr+rvdR8HBLm7/Kkq0ABLKGVZ6btK6+k3Cns
oIhR3ew8lrgPpp1C3Bsq0aGJlvdQWaKNpAFoHIMwTmi6zDsy0NV+M5RNfps9YsWgqHQMPkfn0FWl
3AyNUe9yaWCyx4qEhT8WG+kbZOOrpt96gEHHlivkgSaNeSSAeuy8lDWQ3EZvOlFI9XKRDHjbFdaO
OhyRU+W7K37/Ml4Chm1G5UNGFfGEMacc3vivUkIV1hxo9jhBWK6pxDGw22dtrxHAXMafsxnwH6Hp
dn5+L68X6RbeULrZIzK1EcWRFPSFK7DmjSt39DVDb93l4hpwEtJ6HajKHlHH2VrBZ57vgnSKk+DH
bXfpXbmhke41Z57imdxyWRAAl386lfWUP052Rr9x1ysqtMS74pjYVOJMgxVfAnOz8Yxe73ExUozV
CuKW8u7omWUQTlVJYjF8haRB5PYBeZhAsBBZ8ks7o+G5129knmtw7fX6KauM8bsvcAIsmm9FP1qR
QAEm4sboPNZ4R+/8HsTd4NQYo0JWIuYdax76pLefIdjCd8TSyRbUgjyeLD0+5ZKQuBXsVQFcuM9d
EK8Tp/DiQQ4jioGS7oqqld9lz+ptRYMfqm4F3Bk0pjydB1ETJPaD4ii0d4G/tVwpng2lxw14Ejmk
O0s6fOB2yfaiq7KdMFS2Ff7kbp3OtfECNeRuwA5AWANi4Khi2OETalUb2Rp4qCb2EHoi73/3uemE
RjGMu0QY7T4rWbHhTOSPlQnOwlqgLDLWag3Rf+U6f7dPF3cgLzlRlelkjzJ4LcDSzaD2dnvjXLMw
QyvwEqNQ61hy4igetLTxJcJhcwoJoFiZ8/dRMbqNwaSFzDCeAcuSRKCDRhRGnj9qAi8FpobKAZ86
ISHkD2JKWWRNK1WKK3E4mmch0uDPvRDgkn3vRCqFt1IuWpxu5nt3c2/8vUYRcGPWPDhlLfXL0GAi
+6B7y/0X0+nPqSrwkwGzcuFY8oYRdzCzR9xATWhkaktqtYb4uBL4gycHWQdEriiQLUGyFnqxykbp
7NEaY3t4Kt2NRleqCou/rDHPQew7Q/PmeeONEzRCadxsMIQmDycP67WawbUwGVh8rBOgXagaLF+u
dWaqJhMke+S2PmUqe2FyHPZZMf7W+XhOMhdiF9YD8Lb3IgNag08vt7f/talE1c+E2i8UPS5kwkXl
iwGKb/kjs72HJslqKHxan5THj0HNdmmWnG/buzrgtxfcosZVTryqazCkPpqt19zTvJ/uORJ4m9GV
1kbXbnFM8fIdQoSawaPd0+BO6owcIVCUrNLbz4iXRYSNVCp20QwYm6Wh3y+vNw2FI4s8OXm6AUdx
RqtgJ0A2hvJUZQPOhEIE7QXbD4WrYiHRVd+hjWkztqN4GiZefEmyzHxAgT/ZMEsVkaZt+tKYXhWD
GRyIJzOdtqzzzEMOHuYYgctv4Bj4A6hcxCHt07aDwJ45g7H48FwzTc8Z5OgjUzB1P2ZW98GiFB4i
96YY1L9Q+NBBOX1R2JHnRA0eoG5V+jvp/OZjaiDC//uFCsCni3c1uv7ntMb7yWFqKA0/0fbJMrna
FaNtvVSAqj57lq4OAU/8HYVWxl2GQW/TAmc843mwtbSZ/r79S654aGAJ0JSGXC7Ko0t8l+kre0yl
sk8tY8e8ao5rCdxrBqAHDgn0ucUHmdL3IwUyuCxTlXqn+t50H2u2Ak1c+/xil1UjmXJhE3rqhyNj
e5A13Z6f+f9f7GJ0Ef/z8+cQ7I2TagaHmZ7Gz0fqtR5+kuC3WKvdL6tzsyMMgBrGZQIABBpFFmNQ
wGGZqsrpqfVYmYQ0J54IeS5rHuV09PjGS+0G2CXfVzueo7cP2jrtkSQDD0WXPgMlH6Joam/LwQPG
gJjGZoCIybeS1+oLz+HpQ4vPuXLTXYNYXZ39N798MTsJHQpWQmn+5HnP5aHr/m5xkX2aW8Jw16Kk
CATi0oX4NdpAEkeaJ1lOcVOIezzFXv9qfWcTaGhBbyY2aAB+ocVBVHZjqgBaByc/s2QYgDjrk5El
I0LPQa6YWkzWbAqoE7DnQ/QFSZTlxYoOGjLCEQ14LM7VeZY58ntO8ET+6xHBtYCRwAX0AKH6fCm9
2bGDBSUhRMXDSXKInTV5JIfXzFyLHeeVfXMu/gxmxrPAp+JYX1SUc47no1ujbpxM9obZL47MNtS4
7+UatuGqIWh24OkByKy91JU0uz4ZDd2jQG3K+tC2imyyjpZ74WdfTJyL+O9nD4Wz/5pbzB5vvF5b
FOY4L0K8heIJ9X/H/XnbyuI99Z/Zw9MYKS5U6i6A55asPYk2/PE0jDx0crrz1clxxrAovgmITQZO
B4m+cnvb6MKV/TFKQe6ArQFuVRCqvd8YaIZXU91NMDp1IZRz0DIe5vZKY+q1TY7mRAiZ4kxBdXTx
xMYx620BDb2Tk3uh/pSItYbBa6N4a2BxYKni0sEeH0/Gp2yC7s/WMdnKCZrXeLm335qYx/jmBCUe
uN+Zhol0bxRhRX5GOkFK5fvt5bi2saGOaCG4Qoer5y4e77XR+0kjYUUPIQl2U9jTLf1XszW/2kFe
BAYRe7HmqedJMWblcMpEsEVWOlQIQh366/ZQLiFBcG3wakgQwCcAMLg4NRT0rbw0q+EEnRjhb3N7
DAekuDKwEN+V7m4KPql0d9vmtY321uRiZDmB4KidNsNJPdgNpBX2/9vnF6szInTllo+JEwBb68dy
DYJ4uY1NPB1xJvE68MBVMu+ON3uMj3afkEqO8NI5wPynzvnqaL4SvFy6mbmbHhf83FCPEGOxkf3C
bSUrGnUqOtI+IRk3RaozOkjaedZ4zPqGvJaOkz7b0Na5c0i7qqttBfOLY3mWgLAERBbhiXNBfmCQ
NHV7QvpTSgX8TeBVYlviWQZKRV+P33E2kGN2HCQ5CpYi+5dpOw5K4BVGFG7A3qKb2Akq8SWRFtvm
Zu7Hk22NnxLIe0SyhSagtAiJEMAXHzLfqbc8Keu9hxa1KnR81hyQnne3Zm7pe5XrAbkni2xq35Ox
rszveR2IAzM1RbcFCaLBmT4N8M0xwPdtjLECXgbI5r4hqt6XFTdDkrrBse7qlwSfjYfRMMMmzSwH
sVUnQ1kmUwhiNTQ3Sr/fgFvC2jOZ9XcegrZt7lXlqceF+kFJ2Z28MRhij6uPTVmPp9w0xF1td6De
OaD1kW2zKeWQIC3Ivm0nEk9j+4MwBwlyi4tP3kiGQ51Ofdz5Bo8Lo/QPlt8dswz5tzDLm/GIN80v
OHgfBFl+jxM/6AfPr/gBfm/8nKMzE4/AgXpbpcz2OAB3GStHQLVmKLpyiyP+WzGXoRfbIPFo2Wwr
aquPuSvEhyZHRwCaTooTa7rh3LZp6W6R39MH1Q1QV2yYvbEnWh2DQKVtaHdm/lE52t04wLpFE6M/
LMrpQUMIZKOQ1ztWiUlBtF97HH52ssMSf+chYwowQm6pMiyRacTcMnYgRBXPomllPHomtF6bFk1o
lUh++ZRlm7F7NDnUI/MqtPF2UrnVohpfMbQQjc0ThKbMXxatSxlNBpLgIZL5eZho7oRCUO+gA6nu
U8viW1bP9BYkAIkzCRyoLkpE0NoxPhgs8A8BlT+DQZsnZXD1aJukOJm6YQcN5G9c9UG1g+plZ4aq
FHYoEoNEI3QPz4Vo1Ab9Pogsfa5YJAYIDGyVn7Q5kuuVvIM70LEJ3Uoj5BTyn6H01YTkof4xoAyL
5Ag3yzAby95Bta91tlI3VhFmbd6GrpWhhDRSoKU9Xe76UjV3bt1/FTLIX+Ai+a4okStFbJqeeG9M
cQEk7wP33HrDCfqDrQrcc6ab6J9uYRuQPjGac0u+KPHaR7ll6Z3PfHM3dVn2gtz9c+Ikz6Rr7nO/
jIYqqR5yLTuk9gAWdOPmU50J+2tXpOWHFFWXnQ5S8PKZ1XiUpsxOwdj698jQN1mIhB4WyAUELuwa
j97lqm83Ttrw16bp9UttR6rSYq9owEXoVr25yVOFHZR409nwBge1rORLp6YfibDb76TzE3Qqt8Bx
A0nun4ifBpFRunYIcRwwkAEXHdW2wQ4o14xH5EiUHXeyVpGopd7hleDvOi4TM7REXEBRuItpMViv
/jCZMa7qCoJO2kTZoAtyFCwC4mpkDBJ7O6KZ5QFqnukxpeRnG1jOrhD1r9TCxELvMtjgJyS/3Zq0
24mkQzgSKINaiuUR8kC/czb1oP606L5hhrdnbRvEgwvnbFmEYqGhCU9q0/roWwAHjnT6RhPJf5pd
ah1TdJLHgVk7DyQLujtCVb3RtsPvk2YcNq0Yg3sgU2gIgIhAbzeappVFytjPTS+qnBYyx5BEXWt9
v3Yrg78WKGSAUsBAvQj/Wr+xzExW8tTC62RzxVSsBGeXFyf4F20El1AHQMBhzX/+5uLsqA9ohpvL
E3SpLLSGs+FrxT7//eU/82v4s4AxrqBFjKlLT0FDsJQnESLHGzntGvfr1UEAjjtrN6GKv8Tj9mMi
KsszhlNloSZ4KAOg9f9FfBS8MbEIMGSH9pFCmsOpF8dB7fuV0OJyBDPsAGgc/IPO8CXkvB1w5xQd
laegb45tLx6oeIYm79+uA8jMkbaFIcAzL56yU02gjtpP06ntjwBU+X/NyjqTpQMUbXrIujguXayz
OapSSmgen5whiQf6W6KIm+lj4gwb5rAVVMgcA7+PhGAMDNOg6kD3xAW5kZ85JDfSajrhzB4q9RAY
LFJGHhq9GxriX8wcUouzECsa7CA78P6UtBDHBi/7qE7pt9be+2us/VcC/pm1GL3Zs5QmtAcW37e0
XbOyI9MJBfsn25I9Gg1AuOdbz0PqpGHRBS9OWX4gQ3rs7fHl9ra4sveQz/LAbowKPQA8i9h8GrrU
kbaUJ2lan1hrfGy94pctkpX38qUvm3sN/mtmCdt1aKeJzEZ5Givvt6G6V43M+e2RXL4BYWIWVcS/
SEItCa9Kkw994XJ5SjWIF/0tCmbxoEQ8Eif+F5ZQcEEKCgU5dPa93xCp8AUx/VaeSlvdeXxIo8Hl
UdYhw8EmsVIiW4J28axBXugPCSxkjnEXzCv4xkknEBvitjeJU9uMzRaWxsioeHcezdS7C0Zr2kiQ
cTjlY8WHIuz8Oj0W1G0BB+nKD6rqAN2w8iBsW6o3kIJzwmQY+sPtGblyHt/9xoWDdDT47OphEKeO
GZsys3XIxvqo2+wJYPNXVf21Eug8J39Q5uD6ti6ogAA98AegSMQp5VYTWinZW3zYTCN96BldWe1L
kggY82a+fFReZkaKhWfrQGpg8KYVJ9P6pcdfOfns2S+DejK7O1kjqjwaJTm4Hcoo/Odkr6Rtr83s
W+PzwXqz+h1eZEEG2eGTqAWK4Nb4jXvjy1QaAXoI6d4ekl+3l/KyV+TPcOGIPOQiL+kiphLtpJ0t
xIkZtZjxBOae27kbo3DUQdpeFncts4tHvBUBBO7cNAoQQYVuZ8oId8+ayNo1/zQ3aZtzA/Vldq+H
XCIbMt2fulFloWjJYzmwX1O2hj6+5j3e2lmkQKZ8BqaDivRU8wcT1MGEkahgWQTN3JX9NK/Y4u6C
I0QeCTIqyPkuC6l+ylo/Sbr+JDOSfldIxYdlWWQ/V5Zx3pXvzIAnCxVn1NaxiuCOnjfWm40zcO73
1kTLJ0/xg9/fWel2TO/RdBjVoMNu6q3oPrvdy1jctx7QtuxvuTqQkEW8gWoLiMvnqOC9+caHHvEg
rOop8Z6knYdDZq/4+4t5XFhYrBjKGOiXA3oPun9xp6P+L+sxM9HYuxEsbkbdNolTQ0XwCViSWGsS
ms3u9hpd7Ln3Fv7Ust4s0eQ3Petto3rCCyQDaRRHkg/7MIb248qeuzhFC0uLG0soe5hsEB1CBQaX
gEWRhW8iZo0rS3J9QPAcHqSbPFRM3i96YfjcHahdPUmx5cM5dfcFNBjpSrh81QqgAKgroB8BgdN7
K4as+pKkHnsqaB5azbduem6Mn1I9316dq/sLtPtIKjsQgabWezPKq8e+BBf+k/5MimhYg6Bf/TxA
GwBO+8gnO/Ofv1l8J0mF0GDYfpLph6I+YQFXFsN2FqiBPzsYSA3kq20TCL1l5FArMUgUx+snpM2t
O580SViUCcSA56xTMwFT6019HaIX9MUPxlOBFA6KomDb2Dp5EzOXHvKxuZfGN8p4aHjyVzvJEd2w
6oOTjneCHqGYtd1qgLMnu/466PFhgIhdkoNyFqBM5Y2xZZTodZ9IBdBYNcUgY4PkSO5lYVJBosNz
i2+gFycAhxEo+v4fadfZ2ziPrX+RAPXyVcWOHZeUSTIzX4hMeSmJ6qIoSr/+Psq9911HFizM7GIX
WGAAn7CIPDznKbRBnRG9S7/KcysA+DMJXA/6WFlAaJJ9HYd4hAe0/osO4K0Rt7H9psqCJhmilvL7
JC1/8rFRN/kAW6jRcGikZRiFkvu6WqO2GZsi4I2HkmiPUkQ5/DT13LzzmBOflCzOorYU2VsL64Cj
0WrdHdI+lMzkhj2kD3iH3HGPQm/uQULA02xCl6k7IABg3vwiGH2CRJ27dfoaJbtGy0KVSSWCK+TX
GvhWn1fS9RvDN4bIQ6nG6fdATRb2VwDNB9MLdPqtYM9pjIodFCgH82fHimqTxxZQbG0vI2kM8NG1
D40cAkIiSnd9ARSe4sA3B15ccUV8JD5hWSuBo2w1V/ipF6QiAAPYKPxRGinghdC+q9tSuwOKw+h8
hxv/VErTnOnYuSFRDPOr0ijvOZyFg9xhJjR0VC3I6ZhuPSP/hSos9LIp0SPewM4XBUi61VWpgdkq
mqAQlbIB5+mn6KQbjrT0ojpJ23071CgX2hO227R6iJHC60ct1OSY920f9ZCWQ8Wl0QMioNzDswYp
hds6EHU0Zcjg6XRIROOiise+0rpvQ0fJfohMzX2WZuWGCxIHuki7zUhE9hViwVpUcC0/lS22elfV
3zMIBfvwVElDyMgNB6OXTpST8gf8vlDtHpxvRUaxltQtocXj6VFqAO/g8C7e6Jn1jAXFRdlSPLlM
kQYOyoh3jueAB9AWQVZlJKrNUkXeP5TPhDl0K5n3Yhkq25g5LwOS6ppPu8IM3b5v92OfQMqEE3fT
xoN5X5g9/Wb0kODixSjDutA0HjSWN4Zq3iXvEFiFlqGYvoaOmXhgFDZQcJnrG4UKGDAdyj2qYs6u
zQkgeaK1A6V2UR+tcxp0/WAeSJq7PpGN9GMdGpZJ1WH5elb5pdJR1N0dESXppDLXNLX4h1Z2DgnC
VIsAAMzf+ejoEetJGWkt5JtdKJ9pG/ic9sLX2EhCiMIb50ZwG7+BXeUqSAMnNeMAIH/M9dhnJ6hr
tWFL8nhjlgKyZmR0A26i+qxBE/1rFmvoXWjwiOtU3m51J2vutVY2kZ26Fqxbh04PGx73QVmifI4Z
QMHWHrNIxJKjxJnFKLtl3S7W0bBQlQRdgo7QiNPS2EmvKQJFVBoQ5zkJBmqYPhMpDR0qXgpZVUEi
jFcns34PRWZsYcf3bro49hppvzGuoy4LTFSQOMk/jknbkIu+C3oLhgRKN5xhZozmiEKTyGty8xQ7
+LTNgvYhpX0W1COYNtrEWkoS290OpeKGoinrY4Ya/q7xYEhrdeixJpqEPpogGkCvAEnE8OvbFyU0
qRqnz2FiSsdogFCw39X4eAtWC38A4se38+S9VywPqaJT7ilG7DOlGTau2hR3OsnELu/Gb8gDIdNn
E7AmWB6qYoxDRTYMy9mAqW5YZdRUrXMn9Mze1CnIdLdvzOl6n6WcuGgAvQExC6UgdXZjFijENmMq
i4e2+mVwHuSAMpPxB8UBW64ZMi1lNJexZtenwynOVqcvHuA/qXcq6rHQPVzF3a0MaPojLu7oWDFh
UF4iSGu9Odlz63y7PWFLOcDlIKZM5+L3Va4lKoRsiwfom/r48j355XaA5VlCAmPqKJddKdpNXFsC
5Gbx0McBDjpF+qUa/kUIgGix3Ki/XOFoUf12K8cTWAhyGvPHyvjW6H/xlkBZ8d8Qs0xfcnVQmECI
OAkZ1EbX5BEWZwmpJHRMoNN1xTHLyzHuTI8WD5UNvwRS+aYH/HO5BgZeXG1Xn15DBjDcH/p5F6vN
axznjpIWDzgto0ruDLtYyYw/yHZXX+BFiNkX2HYUxIMuKR5q4N3tDnoUbWMPO7c1Tb/RoWwFJdx4
i4TiBTlEGnCUNY/MlvmdNeCK1dMGnaQhdf1Ri787rPD80apEYKoVNPRGdwAHS6uCoZZJ1A2jHTk9
xGylS4bQQZPf99yU+kRz/tjpGckvuhP/TtysACPhlJlkNCsecCH4fXvu2j9jUv9vojz1QCCVCK3c
OQUQBJNMMrR0H1LrneOestHr1rOVxVle/n+DzAl/Apqt8GNGkFFjmm8rcEajSElvf43LQdCrgBmH
io9x9gIrmg6P/jIuHogl/LMKs9zbv794xEO9+v9/f/YppoTwtGrxpECrlRZb6W5I2Hd77W8Oxosw
s7e3apC+7CiG0eU/SHqwvH9uD+O6yPWxpf4dhzuTGCxY2ddDCyc8Rsp72DmGzBzR8Uuf0BoOLZlF
DtH3kIVzAn1EAdXmkWeW0e0/YvHY+c8g54QOx+h4Ryr4sWb12Y5TaAS89NaawtDihvAAK0RvbIFt
RChU2Qe7KOAhn2xMCIEZIBj+xTguQsxuMTNj6IWKpngAdcSX0M4lzh7n3H8ZZbaznTQWvBIYiNfX
ARx/QbH0toCt3x7L2nTN9rdOB4vocYXpAh0PzMg1dZRpLq4O6Iu5mm1sb2x4S+yyeCjkG/OQ1Jp7
r/zC4pXvZyXMnAVeuDlOdgfDYEi+ZAnIBQW8T/+xWp5ema+5V6lluErdmxhPYxCsRnKoR+Xn7SVZ
/Ez+M2Xz9ltCIA7eVhhLo1URqIB3AFyEeequ9FmWw4BkPoGKp1Tmcy6WI8yk+Vo8aOVxhGNtpn/R
ksfbQ5lW93r1/xNjtrsKwKMz00aMOgeLuXkwnD6S5re4OIjEDLw0Dow18efpJ2+FnG04pagY8HH4
OJH/3OdeF1p4nqqVG3pK/kJsyoNSI7vbw1yeyomRBFroJDP2eSqHbgSYjOKSsEnU6RuYhWe//7sI
szyHqmPSDlDSeoDYtPwVNxu+xlVY+oJ0FTU1A3BSNENm80YKSUtQgPEFaVsCLJeenLwion8q/vOR
eugwfgVxAS1LQAs/z1Xl9dSzCxcjabnfdXnAbeGXw6FK/hRMjBvvMtBs79WmwjursnGyqYfGaQOQ
3f4i97iMMJsyOdgoD0K688Gz9nJA3fcvvtCL35+Xy0mj9noB1NkDd36q+ptR3zfi7va+WvpaLkPM
dq6eaDkkExykT+i05gJcD+/Q4h7olG8oEQd19+t2vKXjU4cPKhDLwK+DO/R59UeoigmnI8WDEG9W
Z6OesCLKvZSvIa0F7sYFoPhKW8oTXElyLy8fCg3qjNZWxO+xYGHn/Sig2Xh7MIuTZ5jA5kFqHgy9
2Qna95rLUguPTd25T9vQSnzlnW6Nd13/m618EWia1YuHlJGkVY8CW/HgNpALB5Ys+ouB2Bowc+Ab
XguA6rGFak5p5w8aKBHEoCj4PRTFDxS0A6W/A6vldrjFTQB/bLBMgCYwnek4vRiObrlMKwsPzRnD
By3PyVY22eIeuPj92SZjuW1AGGDKM0HMUwKkTtLbsPpcsZV5m/7Q+V0DbuK/A5mdZWYH/87EwkDK
ZACW90lVCr9c84dYCzI7x/TE9RRoK+UPEJF4mSAH2WAFmrb2kJoOq6uxAJsLSgkuMQA9Pi8K0UtV
q428eMggU8HiXV/+Usd8UzulH3uolwLvCdnolRN08dK5CDpbqdhOm0afGja29xAPeTjQsDKgNohy
6u0ttziJYJWAyeYA2jRPdhrPE0RMO5xrJ6tFeQ5iEysf6eJYYK6FBp23QCaXJi95pWo5VK8lwNeH
puZ+kp9d98vtoSx+PRdxZvvBs1OaDeWQP6A6+8aqlYla/nVYg1nQpoOg4WwbqHQgnUs7/HqtHaQ5
fFHALro9gMW1QDfp/0PMFr1PII5axxx1ga96/GzxQ2qvLMVahNl3qYqhtsYKERh9zK0H0R1cslKi
Ww6BUUAdA5CcOfWvc9LELBUBYRTvh5q+9vAWWmMXLi/Ff0JM/35xTGZ9DnVhrc8feg2Nx/dKrBSB
lr54iJxDqxtqj1DFneWUSqxmtkuRnA9c3dlt7w+jhw7V62D9U/YvcX2yur95DV6GnN2Y6P8qPNWR
nCe0PgjOQnuETbmr7RuZvvz5LkM2+yF2j0rnXIOXlhoXjjMiOUvQwavfDSDqlT9UIfhIZoExBQcU
4nY4OGcZoGu0g92WmEKwsR7Vyt5Rt1jLMpa2AYh+SGcsOBCac0qmTTvQF2Bo88B8oOktY3N7npZ+
Hqg+IGQBuAboc9roF7uM50JPuB3nD5b3xerO+srHvvTzUyUGQEsw1ZGQff55kbsCnkv4TqCzmUuf
rTX9135/dpgossrA/cFpaGUbt/DttbbL/PfBtrWRp044OCgYgjb0+e9HFqm1sd3zY4wmu+P+KMWa
hfH83phHmH0TRip7GJZJfmT9nVqdbO+lOYD2dnuVP5jyl9c7ouCxBdwtFgHg8HktXirQejT6hB/r
XoMSKN0MhH7RjGKbsfecQpI/fci8qaINeSXl1TK+ibGL/S5fUxW+KkROfwjEQdB6gEIgGDqzDZEl
6MpLx+2OpPYec9V75wXp0FAFTKNj6VbV7Z00zbs8pVunhqZaDPacNdrdH1YmPv4MvNRBbcTfgyP8
87q6rQdYYYE/Q6NiAxnQrWjNOOQDoIZVnPkmU0EGsvLYN0aXhrcX46NI9HkxoA8JmrXhaibQ6Vd4
WoNkcM7omuMIpa0tEV2+d9ri2EwdBychW8VWXitausdqgEpSan2HYvVvkza/NNm9CIreYuKRZ3Ui
KxE9V08EhhWbBuCqCGLcT1ml6WGm9QUUucYQTha7GHyTWAIC44x7wxtPuM4CpyVh1iXoX8hi29l8
+j/geg3efT2WUNaqnN/gHxygGJOGsFZMA5cmm7GytqCibQVDW6qt6UZN1Z2n46pQu2eQEuJAcbIf
UPdlK1N2/RkiGUFm5YDDDSXLOWrb6yB34Y5Zc2xfc7o36Aq8ftp0lwsyQY4dyKwg55nWZY6wskU7
SnvQ+Il7Nchew51TyShp/ziVn8JA0MgEhR/SoPNR6KbXuqSnQELC76NzhufGc4LeJWtXxvxI+RgO
HLdw4kLkEQfY582tQJzK8YaOn2ovrqDXUt5DeHRTQMjBVxvnT9MIDApMGrSRUEgAQXz2JXkp8/JR
pvzk5FYoLeXYoL9LpTZBliBnhHnfqIX7Sy/XeDBLPAL4I+gW3DhBhb/aFEwjFh90rz2Z3rOq3EFR
EfjcAvAeBpfGMFbemp4CrrySXF69+qfxTqUrZEx4Lc8Ti47VmQMhnPaUg+cJUUABhV4YnBSKhRoq
TAdLB1peksTPtw+N+RcwrekkGgUAIFw6ri5S5qVjr9QIK4BKjpn9jNLaj9shtKXPALZAeP4Bn2fr
c8pv23AjznQDEwqcaeT1xRgRzeI+4YoBTAp3QwolQpjrVtkXUWQTBdMZQ0U0WjDGlQX4GGiGVQHC
TQ63jOD2X7ewqW04SkEt0oRh3RUFBjrokg8Ja0+Fo8N3Aycz3Sv6Xlhvt+MsTDTEPUFG1wzXUFFJ
+vzxtBb02hKBOEJ9k/lvrVlLKZb27acIs5xiSPs27bMcisByM1HpnLLzBc5yr31uNBmI/hVyC76t
jyszOD17Zqfcp7izLzXPoSaX24jbVq+1SQMY0tnkrmVPKXm9PYdLkeC+aACKifPnmq5ACpCjJxC/
xd4BwIjlSRS/2/6kjk+3Ay0t1kWguQlGB+M0Ixs68DD0A0kOyea/+/nZXvDUNk5NgnFIaBaangCG
aU2iZHE3XA5hthugBpfnhjIRHqrTAN6KUxJgsNgm56+jXoTYKQHT0s3grEzdwseOiwifE1DF0GKZ
J/66RZQOsqDtyYC5VdSVJo9qvU0O0HOvVjbeUiiUFq3pisBLbJ7vJJXMvBIk9ZPnsYMTm3cxOTTW
yktjLchsHoscxfKa9u2JgMZO87fWeU9QA769IZY29uVIZp+Q7bSeKlwU4WJ3B1yir9p3pv5iGV/M
NdfBtUjTzr94l9WDhfZvhuEA0wYfRxR7Wiug7TH9Y8++yZ7xYnGmeb0IJIwRgtaAapxyMtyr1Hpy
mPHj9qwtHd2XIaZ/vwghMysnhoJZs8Hzo8WPxNACHYq4w0rDZOk0AAgZkBO8yBFwmtOLODqvnbjO
8CmxdLBAqbbUUCrjGoxhaWXQv3DwMpxMTedPqZwhYbOTiYuV5d6TaKCO1TC1hHSoASm5pKj3XIzN
259P4WXQ2e6O+zSG1w8+IS07QIIwNqAsd1CKl9tRFoaG/NRBNqVPlqbzJmATM5e6EOQ/JRDZeNTH
Wt6pWenuXCsFt9Ad4MnsdWsa/VdPQqQ28FND5g22LiS857U0gaJjOWjYHqPyaLfvDej8TdJHXQ60
Lxfb2hahFR9JnB4JkaC+7G4PeuHggMsWehGwv8RlNd81ZedBlTvlzakFArWnkAaQr7qxEmRhZhEE
/8WtaOIRPjs4WqKpdV7nzSnWvH1CIedaNYcO6gUi2wPlsXJMzbUcJw6la4IcDgI6eMNX9W4z6XnO
aNqcmjx9tDKi+sC6oRnG3q120pWf3m9UmC+5aPzGjgOZ1+mf350TvxbtMciVoT82q42JLCbNkHs1
xAHT7179Lem7NWuqhVT8MsQc9YGyHy3t1qlPTLuDZsAxHWw/rZ91yDhUNn8yzZVF/Kj2zDIoQIqh
GIsEFG/3eb2PdZDmp3ZTQ3mRansHMgvUrwjv77OGA6GN3AqocACraJsA0Vwo4khUlYVVISBTnbbZ
7064k0aNiFXopnRWJD292GV4xfi18LQn7kGdHIQFEfuNsEqOZKAAdu7P9zvM/qaNiE6/Nr/4jcwo
DWqa9Skpqne7ky+ia58ViST0dpyFUx8nCH4fjwkPOruzLd9JS29GbtcnLTVR+zvm3ZeOP9rJt9th
Fg59F/xnJOvQwsRLdHa5CA8uKg7FmpBHbh3dbOV5uzQKsPmmJBYI1qsPdyi6HvupxmwpUV/fC/He
Or615gC8cAZB3hK9RBAlUR+Yv9iNwqvUAQqmpzyz9q3SBmPHtyOT0e25Wvhg8LSDKSua7zhu50sP
NXZW1PDjhoqb/F3F5jfCvV+8cw95rhCIfQAKrOGfVtK/66iTPiLUyvBWd/C8nGXRicO9QVaDerLG
IQ3HbnTDWld8m5qprzMaDKQPe21Y48dfb4wpLIrPgBqAgTF/G2Ry7GulyNRTpYXmi9C2t+fyY7I+
Hwaff382LDyPkYVU+P0cim/At45ACseEh53MTrQELTw3t13Pf+pJ+RXvsvemGTeVAhq1NoK0kaH+
NmoQPxrc09gpvhfrj61hPqTEuEtd+VgJD9+K3h6zsRahanQval99gX0z+FPVtnRFpOn1M5hTEM8R
sA+iMiJgygMNGxid/QpRnD0KWglEHPlr0dh3rLeCWG1Dg+V7YMu3uP9XimgfeJT5hIC57E127jjv
rypBhe2mNusx4VXMziNzu31ftvoRRrriDkpX2hOqvIkA+wT+yehH/IS0V/M8UObZvt1tiX0cv/dx
V2WhAnmgo0fsIrQr92dTNVA14N2w8jVcb5CPPxP5Dhi74G/MFlAxu9KB+Jd9HFyYdXxdK/MijUa+
+XlCQA1BXQqJJi7jK3CyU7MhHsrWOhYuKEd14kZWOnxtuzEwtD4alRLyTTUNawLxvsLYAJC3txoj
CXld7ETC3+GW4LeSQ0G7IY+K46Iynt4VRbPDz4WlOmxUVgZuliABHbgecA/CRy7rwkGijNC4FHho
zvZwJLJ8KzN/64N7T0sd0op689BV9JBn3mNdNvRels2xi0voOiR1ZJewnkiTLbynu3+oUUNejQDe
0nRopFUOuFkF6beyct+KlKcQmZWnWBa9z7Q2UrTsXp9SqMSoDb+PTdyC3tjuapCc/Lw3dV+4GSCA
XmKECWOh7ij/uFUaSDh8uEkB548yiLlS+44A8c2wgURiQ8I3BIoOUDSLs2/StQ+i4G+AXYSo3+/M
qj5bWnu00jQ0jPiJ83gnibozuXdPEiuYiHmgi77B9G4Xm/YdLEjCOoOCWzuGrM82mq0fc9nepWX9
xSHNbrToYYyzTYkC8Mi/laUW9q0VCUc5xomLc7n3IqsHPIYOd+XgfAH56CmLBQQLYWsVstE+0EaF
TkDdv5uF+lYa4IQqysnO9ajuPVTks1PB+ngHC+YQ7pgy0mPsBFeP4sT6QbRxr1LeBYWXUujXedSX
QxZvSo0mUI1KTgBsQxOgT58SiS+Zmz+UwnI2JhvQRU157Pd98d2gTrMHIRE6ciRsUZWzKxiIGEPI
uszcWjTfmU4OP4VRxVy78AMhLnlPk7jZZ42nQVVOhXQpqKwQ5AOZzERy2NHqu+S5u7Fh4Hz7EL2+
XVFvBE1QM1B1xBtgujouXmwJiUGzbTV5tO0qaOUJjpkguT67dK3Ldv0pfg40y0YhWW6BBDoiCxkh
yfcbYizxnxcgLkNAcPbzWDqrFwpetvKYgDeSfqnqTc3/uMbxOcTsxKoK+PBU03SxPBrFtlS+q2v5
zgcTYHZoaXg9oCWMCjBISLOZgk1ARWBhYB3txgFNLxubre52zwWkqzWQkz3YWhgeGjyjOvYbD+qI
G70aISaoKj/1dogqowsJi/MI6a0/CoGuqWdPp/1OKOxJsYuvnWxC4LP63SizDEcGjQ8pZzDNkXC2
rlo4/rCxfpGwkN/Z4Ow0RPmm1tVjr6gwRuuf8tF4hKYirNnNQ9L37Ch1kftONTzZAKyKztzqONG6
yvxKWPbdy+O3jOZgDudgSWpNYwW2J9+LVHy3NH4AXfQ4mFqYiOroZNWO9mPAYs/w3WTYDDz5jkYO
7mbLOiRVZW8GSksApfUDjzWfteYXdbBwONeBKYxAbZqNGQvUn6DCGwvtnpj6XZKOz6AgQ5ISjteo
lz7f/n6un5VgNUN7SjUMAGqviuJx5qLbkgj7aHGBp4gDQnYFYYBOTyARoPjEtleS+oU7U1PRStYd
+ClDQ2m2O/Ki1PqWCetoKt53rSzfYrFyK390wa424H9CfBRML88EZKi8lZ11VL0WvU0TQh4lintv
A0iV6I8yD8mEZYSauiHQhBnCs2j0nZqkatTk/xiquy2ysFMY+pm/6zrkuAWOZddCaMyo7VOuNvC4
gWanMYiozGs0SHMxvrJUaw9syNlKknid+qKwYAM9YAFAAN89/fOZwAZW5oKN2tEbJ2HIOHbJfigk
f+6ZV/sUFmU4iOKBH4t2KDe398b1UrlQQUD7D2YjyG/m0Au1qStmeaV+ZEj6H9CWZBvDtfuV59eH
LMTn5cJNYKOZj2LYgmS4CzJqB0hvf4xL1zvURlO/ODnPdx2vjUCgEreFWU78AliC8lD3iv0jg67w
HkJ/+mNBVWOfwOpybymt+wqjMeugwIJ2V9Os63zLieH6IGuoVMJqJ3kGh1lGjFo/ykanz91QVizQ
q5Y+yFQVT6iGWJGVUbB80a5SX/XKUH+ClF3h40QfnOFwetCsEYLjQER9I6rFN17peC8u0XErDEqB
kmTdHxyQ1g5mW4n72o2To6IkNaQpGb8btNrB8UI4zBO15L5rZeVLHQoJrSDDF0Ls/kUUFbYZsu3f
mt7C2A3HRZDA2ItA6cRW8gAYWxqk0BCISmiVbpkFB/nbaz59frPFwKmNGhouVDAR5uh6lpo93uKu
gKQD/9rocQR9ksCtjbDA0Z1b9WbsyVOSG+HtsAvbHJIb0/NYBcP26vkKGQPFTfSkP5YQ8+uSf8rk
Jea7LIacEJx0Suv9drilrAEajgBPTBiKK60du5S1p2SGOPbjIyqFPncgMfCmKb9uh1kalYUIIK8C
sXLFkhxSJXOlQ8TRLh1Icpi5nw/5V0eynyosn3140L2OcK5aWcKFwaHKgI8JpWXUBOYITDz5XOGi
0IRMJeq6s8h3qXFvrmUSC4cDqj9wA4ItF+76OQyndkRdAaw2HNP6cSjO+sogFtKtSUMGOOIJs3YF
r+lFwjj46viwPLD8a2ZCTaijb6pdr8nKLE0XkiL4g6hQ9Aaq4vMJa6R67khqyKMmn119gy9KOvf9
GtZgLcrsHMeW16p+OigcSDspLdtmxjc+9X+sl9t7bnHiLoYzK5opdQwBXhWB1PIfvMGK8l5V3/67
ENPWuLhfpQ6LMaYjBPMCKo+tCZD/StHsOi1BmXSqAqAR8yHr/jkEZyYgSfk0XS3ObtAv4veaBy3k
1JKVC3ZhYSCMNKFX0bPQryzLKyCiRl5q4sgsR/xKcnXcMmIn5yQ19AgkEXhl3J695YBo/aBiMOVe
09AvZi+DSIfZVbY40ozClI7dmRhWAXk2Ir2VutnCLEIhE5AaHb0JS5uTZVRrNIccycIRkif6buyS
cVtUVf0rjz35bHAVMi2yhw717QEunAyAmUwFTyBOcIPMBmgQybpaycTRMps6agZV3QhnUFbWbWGf
WxCYBX5nAu6gmP55Gi2j6cBFAKZZ65vhoZYDQ0mMatHQAf9/e0AfiJzZpYjWMzp2U4vpGjzGoNgN
9xsmjvEI4XGRm6WvwaD43Nl1Czmh0fjJBg6Jc8eipwbCZ+9pzJI7U9g9NDXz4hsf3WRP0I2NKhKP
QcEhtKlkXfrkCYiYCfAJUYtTGeRqxhHCJZbeBZTnWZR5juvLLIZTqeTepqvLeiNF5oZ9M9IDspku
qDyu+sgK+rtYtj95ZQpIuir4ZrqyjgZZbqUq8WAXUHLpjaIJDSQhPnhnURNncOZyWYIUS1LoqJhB
lVp0Y0oLTazM8XaJwXHyjrEe6rVi7boCWgd2amZvcND6rUlu/fbkaAdtxXnETa3b61pPoiTmUPwu
anZWiw7ANMiXu7/hYKEcM8jrgU2tpXB7tZu2f+QpAcbw9lotbYuJGogyPoRur0pyVU71UYUzzNHk
Kjn2Zdl+ZzDZPWi8HFbKlQupEjoT0/WOvY5S+Gyfjw2pDFDD+mOrdMVmtC33zIgg51phQ2Q4ihER
XmYHR8/IbzwM4r8YKZykUTTEbT9pln3+AFjLFMgLN/3R1YafTQdXM5BhAG7M/likRr2sGVzJxHZa
FhtWjas4Jj6M2oBmdcXjkJ5Fsbm9dgsnIyz5JqUPYOHBJ55NaJz1MClK4RXAYyBY6Hm0vlONBWO+
Jo9xFQjivXhKORNuATWjOYwSotGeXfd1eja9gwk7Bf61AFzGWXvYYAE+nRqIYhswcoMZ6wSZnrbq
xUGvERg7MdtKzkJ8lawHclLziesA5JasbIWl8QCKA96tbUKUeP6mTlllohdDknNqGXss19YUpd9l
5R78jLvba3R1uGNQ6JbhOMTrHajN2Rp1whoh9W+n5yG/dzbVuHLvX32++HkPeFNkYxBZv6oODHql
kxz6redGgZuGw74MqHva7Xi+PYqP1uF8bfDlAkA+UYivsEvSU1Enkk1yhlpbaFQbs0Ch+jlhR9I9
wRAp5c8VbIjR/PFTaCWCj3U7/jRL1+EhZTgJIl8L5Lq8ZDlXeXKue2eqkD/DZeN7h+ZKSqr9CB+m
2+EWZ3VSTvy/cLOEDeDaKostCNww3YKjMgs062v8x3Lp09JdBJltd9WUfW4NIjkXfes7xt5rV76n
hVFg10GVCRmhYWPlPn9PNAbGw+wxCrjKBV4OuT3zNS93t6dqYX8jiKNBZRIeAlcvQwXihvBZd5Oz
ln0j9usarmJh4YFhM9ErgsYklKlnnw/2nVrjZk/PlYpigIKO530BTZt3ONXaYZo5SAlgqL6SvyxO
HMSAVCi/T35zs5Xpc5eOvYbjAV5/AQxAgsHbxfGaWs/CIeSA/o+kHTcd8DizhMy2aqWSdMT6G+B9
mI+FfE3bydx+ZYWuHtV4tSPKBOLF/66qUmYe6+DMOuzMP1CNrlQ3vCJeCH9miHLaNbx74JtipmAa
3N4a15iYKTKw0yDzgBZ25Sak1DXwr/AcPBt1HGmKuUWnfKOU7neptztRVr8by4I41BiadQGJtX9u
h79eRby2IUsMwKVj4aSfbX84n2dupyblWX1sZZBxn/4x4AYQposI8353oavQJrMRAa1j64nXdfEu
mS7WNsriQD4KfjjiJ9bY5+8Y5izEiDVankEoKX7J7rftPt6equuPGKYN0+2EVw/sp+bAEdF5WT02
RXU2U68N0h7yo2rVr0mqL+wHhIFGHEBfgI5cPUEMqaes0ZrqDK3JE1F1OH7HUem9GulLkZoHd9TC
WLNBJUCnkecrH/XVGAFWAWYF/8H7ZwFW0tvuWKfaeG5b4e3aVGk3XmG3f5rjzqJMf8VFDqOkJdVy
dxzPBdkmA1AWcGPOBzeq812Zbc2R+7g8by/e1TmCkCjEAC2DujckHWfbox5pa+V6oZ4dIcmhwJvo
nEuShjqwrKFnNOnKZlmMB+HqKZ+BWO6cyOV5RTumDRnPssmToK+syCnyg1elPzvwUW6P7WrrT2O7
iDWbTq8sDIN4sXpWqvEM8udWQIrZHrXob8LgilSBiJy0LGarVlGAAHAQnbMawDAoKAWZBLexbvr3
24EW5g6iaSDtQIgDqKA57cmUNbzAyaCcDf0wVm+sORn8vU3jlWm7BnjCa0fFvQIGJQonAJ1/HpBR
c1YDCaOc1VJ/cgzpjwz0kvG+sErfzBuI92pF2DTSOsQKae8EGvQwQFPWiuNXV8/0Z+DmARAdzOAr
R21FDiXgHrlyHjvNV2lEy0gkBLbazwUTPvq1t2d3YbcgHFIFaNKDSD//EphlK+CAYdRJtk/dvU5e
Or6SiK6EmLuMeHWiWCbpFOQjJ4V91e1tu4Z5nPb0p1z3Y9L+HYUx24wZ/JhQCOqVc5Zt+mLD1gih
a0PQP+8NF35zldVglgTEdYEuho0uxIf619trsbT0SGoARMWTH8WY2ShMtcyVXHHJmRs/YzcLNO+h
5ztNufeGEU9ia2VdliYNpS2003DhQ2hqlicWaawbFKLg5378lkAit27W5Dq0pW/3MsQ04oujfYDq
b6enCFGhcniwc+OVwYGkhyXaWcmq/yHtvHbkVpIt+kUE6M0rWa4tu2Ra5oWQpfeeX38XhYuZahZR
hDQvBwcQmlHpIiMjduydnupxgDy3yavK1pTpRbb8GOLg8ZsyaDuhoJ7hKe/yUK/tyWy3SCTW1pR0
5SzIYIjEeIvzXilRofqe57nJ9JAbj9NAfR6pxttLujYB+Pv5jgH9SWT1dgLiKlHHehRNdyTVcPfB
e1C2FKSpYa5s/gsb1gLS0QV5qNaUlF0ZkgJ3TMhSZp04OkUPNKc2yYelQ/GjiAzr0JlK/znXy3xf
D4px1wFo2fGk+4KOVgsKyf9ZExbupBoxZRHU8szBHe26VOvuc0zcy+ATTqUot3d+1gkk9TrSdY1s
dEdBrPMjNE3is4/ue2ub4sybhMD7nRZyr1JwDe1xxnHHkFWcmqQoHVkNRdvTwq9Gp0v7oe0yEoea
vqvB9iQ6kKS6NYWdGqooyTilRDed+K4HKmCOXe741RDYBWzVqZhUdFL4AozMuWE3VcYB7Xr5WQlV
3Y5lqbYLSSnsFEDHYx9J6aPcG/SwIy1yjCwdjT8EDR3g9cKTkIWfy8wAOZubQ/q57qC4tYdwpqv3
pRH9p7ESjiWUHftOibR9EwfFS+RLygkdFuNT6gfKkeK6shvbsLnvK2+mkNYTdEuE5l4woV4U03B8
qA2xdgN4qh2pK4CVtlp0RA79NQgT5d7rDW8/ykZ2r051dIotrTq2qVjsrYCGkYDszq5WQh2oQZ24
9GF5TughYkkUzXymerPLBC5iL+6UfaUr2aFHJOfQGMKwg+J02g2D3z/mTaDehwpQJr+V4tMge8We
bDq5+0AXbeStrbs0GeTdaKmBMxbDsBsqUDLBYMB/NlYtC9T2j54Zp/ag9vpRnMT2A4Tj5IMjw3Mr
I/IOPXkptzaM0NbCHrA4BQFEoIGwqKJgHlTNe1Y8GsFrLwbZDxrQkQJR/Hj76F09gwE0zMWBuR2V
tMHyRZrMooohegTuAMIu8MxdjI6CYHiPnUe1L4k3265WHAoGOeP0GXORLpGlktSgVzo1uhuFpp0I
0wdVEJ8GS/t9e1yrZuYEFqVlihPLooRYjBHvEk93ZbUUbEGSP7ey0hxzWStO/2CJKi8letoj0Nx4
67x6sYzR9JR1t44A+aMEaY3GoS+3Ip5VH0n4odCoPAPYF9deogZh13i6idSo7hgBWOteSndAvF+j
Vv50e0hrVyx0BTytScxdN1+FplYQUPqeaw2ZaeOxHyBKfRLkASSjmdPsFe+kxPrbji+ik7nQzBTS
ZXAVwRZJ2CKP1Hiu/NVEi2J/e0ir7v/i64tVquBKyIWcr+s5rUggTLV2I2G6cpKYL1A69MgwguVJ
AmeVWJM2eK6UJve+EhyTEuZpS3vxAmJjIdQ39t3aiHjykuWh5kCv1aLqYBp9NHUUdlxrSn+1RbCv
ovAfhkQ9FmKkGThxhfYfyYq1ndJ7bhZ6TqOKj0Ye24b0s9SafSBYf4uIZANobLu5N4Mn57JaSU8c
4g+5ZLmSTCc6slmxFh2SaQsqvuIZ3phZRFtR1HfJ2E2WOxluKJe20N8R/m1ENGub4XIsi4imSZUe
4AdGpNTN+7sU/ePhsQBAXG+gbteO6oWhJRl00UbTQCOS5SrtsTfOff5OT9Goh45vKn7X2ka2fmPu
ll510huhgr0Ua531URGiY6OPDx535u3DumoGiiREUS086zJrRFsb4VIyWO44OXn0AsZJEO5um1hz
pxoTZ8ikmEkcLdwpco6Fak4yI/E9pxM9G7iXmUcOnQ23Dc0rvXx0UQxC8A9Qp37FwuZpJVAyw7dc
Aahp/zsknFPC+8rbWyEhJ60lgD3/N4vz0C+eE7JXRq0XYNGqy0ORI8dZnAfta4swQJ+fArmgQ2er
jLK6DS9GOZ+HC5t6T8hcjdgs1dSJIc4S01fdomWgSA91Ujr9oP5tpW32FuTcgFWR+gP3/9biSP1b
9IPAcwn0YKXf+RqYee9LFP64PZurGwVE+VzuYLMsYe1j1/gxdTDLlWt9N9B+URZffas+eM3GSV7z
5/PtwW6kig0K5u2AJKGLwTp6llsgoi2b+7AtN6bsOk3KnNE0BqqQ24gyxHzuLlaJ0nmiVN2gu5Wq
uFmpHlNT/1D2A8ukvasjNJ5MK7GzGkWPMgyOVqT8vD2ZKwebugrhpqlToYI46u0PEOLe16Qw1V1p
NGo7hf/IGaeIBoUSbbfbplY8MKZojRShJySuXezIOK7FNif15urCp2k4+T0Pllg/hfL3dpONY21Y
SFHPQE1EGK74t0EW1UVuBmDj29qtRbmzFdoyD50a+Mfbo6IxlSla+BNWUDFmmgdU6pZrOOP1xVDr
NRed8/w8CgYq4gNy5aFf0Sf0rHWdUwzvBGoFQVntSz2ktmVBAi1Uxa9U7PJPNOsMpS03FYpaFkx6
pZZWQPMl9VzGSKMR7Q0HocxpXWq72ubtqjcQmHSqI42zvoCaazt+2q8xlvonLw/b1ySB3Jz2qOyu
L9viLgwQG6+tSj/qqm89BqVHZlDrEDzSLKheQiErn33BUl5kL6A9xk9HRw/R3RC8STt6chO4Xt7E
+7Fv/L1cBBWRWt7t/RTddjTYtHdp5el3JchcuxLVblfkARJDWp45k9pOT37Uf89SfoEZGv59D9re
qbmwgNGL6LqpQ3xPXzccDFI40SBeWceiFJWnpqvNx7DsPvi9OKCkxI3ja5H5YIK0OQa+lzvAy4cH
P4kbQlMfBHvknyb1EIElyKXyQSNFg56f2Wb7EHYEXqimcV9QFTuBN+2OETiYByTpRXc01PGcVr31
gbKL/FD7mrgXBDGzIzmm+68dlLui8CO06z1GFFfKdB+A4NklRZ3clz1zBWje+hBXDSmgMamPSeYV
BxNok2N0hXTH/022EreoaRVhu0sUNPLiWkE5y0B2STFr+rF8hdbqphydTm1gFzOI5g1vah2eNygw
5VGDEhbaWu2AJFvmhbojKqF5n8IK9NSVmnpfVkn/rA/AaPxSMR7LCsokT42EU9z10msciMhZysow
2GFnSh+zpNoi7Fy5bKg70pUDAgys+RLO0Wtmoaa1rrlAuPZZ8lFof3VDQasKjEX996LeKhVf87rw
SL40uLhRlUBTBcHUNNoT3Cr9MijfM+85DE6acibpadfi5HRbmKY1n3Jpc+G/CKp8sxWwSZeT3+0q
+v70w21nsnLjzBTBEDVQOAC6tzARRi1cDppnEJo0u45nsldsuKu1QdCRCY8HdL3zar3197Ev06el
D4bbKT8lT9kbUwrkbas7/YoREbcLT69E5W/uzdSWG2KQW+48wFlunGno+XVFfqoKJHeFNv8+tK36
YHmK8gn5gsgZdUt2tF6sdqj2gRWLjWLHCOpzlDbm30fLM33wXI8xgGYvcWFaH8vJ4DG/mol2VeeU
+Opmi7l+dYpR/4XwH8zsFU6HvpAkG+J57KXxG0yX/ygrerRXYtRyb2+XNUswdoHNhoZCgZH97WIK
bSJEft1prl/+7vyd3+ys8tdtE2s78tLEIj4oCjRlBwsT2mNtoqc3bOHN5g13dXsCiuBRgVoW5+vt
GPrIa5NQTzQKxfkXvfcmx8vh+/dC8VWrakJzBPc2hrTyAIDylew5RPY0KV+BZcgox8E0ma5vRuUu
aozh0MvqJ3pjZEcMjZ90C6U7uB+NvYnaBR0eUXxssmjmEUMffLJU/1lv0dah1hEhYpWHB3+sxSdN
bpBW9JFQ78bYOqQpqp6CGSm2UVak6iM9J5FpDU4eptJdXtCfT85Sf/D1Wj9a4eDv6bTJXkPI3vY+
6iRwVLmN8djWST7SzNRYuzbL/ZPIm4j8aDwAEQW9SlZ1IDs5qHsuFsDEIpxxKp2n3AQd9zFKiLZZ
Qb1yewrX/P3FDC65QfRBVsbEk0zX6DVItLxPfVfuQl32bZBDx2rsHCkL/5roavYpM42uDi/gdWNK
ruR6Q/szRrvxcSzyV7B2H/wIlsfbg1vb8pd25sFfxOSWL5ZDNoFY7Xm3j6gQqUip3jax8oR5M5RF
MkK2EhqyyYa6kMXJyUOt4R7U9wEh2W07aw7iYihLkQuDJqlMrRiKX762SNAO48e8e7lt48/bf3mC
L40sXESpSmNC/Gm6BZKdWph9SHTBltX6ua3Dn3Gmv2e0JdQx6ilWwqcoEm3IV3ajVmw819YHy9UA
kAA24WUcLtTZyIuwNt1OSByBhtSUxno4TfYb412L9+cGItwuNOskY9/uD20IsjgRetMVY2/nwUiV
5JrdSepJHZEr1NSfTUT7+tTfGVO4kSNZGyKBAQHCjM+84jhtxEzpCsRbWU9HEB2Vvfnu9ujWLQD8
hXwLeMQyApGrfEpzqzBdPXsW+5Q5fJfVX2/bWDtghB9QQxCH0L60iEFErxE74lvDrTxaeQ+NvzFL
11SbeIpLA4sTrAlWUZnNSDaxfI6EL6nZwvRw0oxHMX42UREiF9dbp77t7FZ7aounIUYtp/95e5Sr
Merlr1gc8jKlvXGYGKaYPouItUaB6QjqPs7hBTKdLPgleZBG/b5tdWNu/zxWL5xXPMigrrgFXCPN
3T7RX+vE3HAq6wMDuT0LzYCsXiYDyxTxazmIDDcaYrcsxwezALmg5oULlcZnLUy+8f5+31Tej0g2
N2b1D+pi6W3mEpIxV6xoFJo38MUAA0P0ak3KCZFbpRSdxkhix5i8+s5s1fakl0XoQLyffUzC0XPF
GmHEZlIyRwz6H7oIpYbs+ZktFMKPuvNZhbjrdqHvBSepk42DOQ39LhmNdF9Y8rdxrHSKypa1bxGG
sINSFF87XQPbQvPiIR5NpCgyBWXlXgaJfXsdldWDSPkC1CGoHljj3o4zM2sATIFhuHKMs2x/67WA
sFevyydDLqRDHsEe3uYQSMAoTQjfVOahSOWcN/dosaeF9IwQpXBMg7Y795CgUM1EIOCLGIfaPqpb
WJBGL7VsygneySdKwpno4v0weNVRIvXggLIUHMANJdLblvpopSFvVCjmXjyvzfeFUCqPpUZVNdHH
8tWqNlzEn7zTcpmhzSehqNOtcoXv8ZtGg1KjJmWakZcore/VKH2eNFDNTf7OaGKKld5ZNBuXqOss
CRUINeUZHWjflpOJdIjyORXju0aJOrtUy8fA/B10qDsLytZpWDtw6BPQjAn5kmguHaauN22kaWTG
BRhj1JdxC6+5+pQCSEZdifcSpaXFRhALqWjkgJlAaqeSnB7+dPWOXEGsvleVXflFzA+FYjehI8qQ
qmw8mNZGd2l8/veL04YTHatCaSw3yqfyu1U2CVLPprzhsNesUBFmVbi4Z/6st1ZgV6mnikDODeGT
VLR2ryun28dp/TT918JiHGGjZqMm8fATW+T+4nonpHBnZH9fMLVgUKeygOz77J/ejkMLAgHwvGy4
ZlF+kNP8HvXzDRPrzve/NpZvvqKXkPhoNcPNW+E+aXWyw/r0yyya2h7izlWlaD8Mwn2GWvYUbNHB
rcWtFwO0FqGe2qhWGuEo3UH1bV/5bOjnnFRltkUZv2VnkXmfSoCTUsIgS9OBrs9onvNyJ5uH25ti
7en5p6NGol4LnmpxlRg1shNCmZlu+5ojlaJTxS9RNIUWeCOoWt3fc+vO/xuah3txiqJC07uWVgN3
Uh2FdTI3Lout7y8CqqDSaxit+P5neBtmQNHGc2Xt+zO9MAkTUhpXLPSeOdEuFuemK1XISaQWVP5C
/A/RO31gAI2AtFFtXmwtSR0CxY85oVm9E9N3/ucm+4dVIC0zE/TNpfNlpkEoAj/QO8UAFiIjygyv
jYA8y79MFZUcUeFtgGTlYhhgjGqCJgkjXXaaFGgw9N3tXbu6GHCoz/zpVG2WDLlyHIRyGls8t/z8
oNTfPN/cGMPauZjj8hmHNGdJFm5MLEV4dvPAcn3xZMnfeY/so/heraZT7G+4szW/fGHqj7e7OBkB
JGwx9Tzqyv6TZGR23dqN8v4fJox6JLB5qMCvakGlJeZmlseWa4jjC8VlJJmM8z+YQHmFpCZI7yuk
jFXroy9pnekGIjnOyp6Q/vjfLMhvXUgcTUZS+Tw6C+TiQvsf4NTWnBSmzklh9arTP5jaPk7RE3fJ
WQ3dryo8yeXx9ghWd5UJeEk0aLa6QuN4hdRLeuphoqS5Pk5QPcn6RNxJaS46VdXKR0OGava20dX9
ZRKfgcoBa7TEtnVa42cKejBuDANmpz3k3cNg/r5tY35NLkPVyxhpcY2kqpmDqyRA0wJkdiYDMo4X
azplCdysOtSTG9t5NQIwNYQxOZ28g5YvoJ7HVUm7AskjMW8drZ5+z35oF8DBtqtourHNpK4fMqgB
j5JcmncEwtWH20NeW8vLn7C40EjY1mbYtaarNR3YrSkgyLa4qWHajeVzopUbPm9tGdHnYGf+UdFc
Poa6HNEOoSDvoZb1PotKO/S8XeWPG4dsfWop5JI/sIAYLS+hRiSr33nYGfzs2ddGj8bk/KGxlMTu
lOAFSstveT58bTzNUet0Y1LXHLt5YXxxxMUGGo7cCsETTuZTVEV3VpRutCytNYtQ5YcaAcJM4JHL
8xAj3JvFcIC7mvhiZflu8u77AS5yN86pvqZ7ue33nmw5ku4fG2mrMjJvi+VJ4c0uz13FOIDl9Fpm
U5NbxTqI6oMypb8NqzpMmrdLk3IrK7mWpbu0tZjNWKehM+9gx6smSqyKNDq9PPyUs+lD08Dz6A85
dd32YAzicWoIym4fkLW1tGgqpQdlHusyDAAF4zVyJOhuMDzUH5Vm49rc+vxicKKXVFMU8Hm1jO2D
xn9u//zr8wb7Lt6F1wzLdFUhoV5BUn/oeWQUP7Omh8H8pAm/btu4HgM2eO0ZtCLOINrZx1xc/dWo
kaEDQ+/GdqTdyeqG57/ea28/P3vti8/ro5z7sNnprhIIXzK5efbL/FEA7VfqxV8/XzHF25L1hg2O
vOxbU5EyyXLpj7o7AeiK4JiIf96eqmt3iwFLVAiOAc5cscYIdQ+bmdqCnEmPIKwgHvk68ObvigfF
3HK1q8tyYWsxb2U+hVHngwaXs5kaEOVla397NNf35dvRLMLLACWkIdAZTVSfA2OXNZAXkbKiOqy3
vzbT9WvjIU8PYT8ZFLqTFoszJUYTGEOku10kPZaedZz6D7fHI/0hH33r16CDQ6mS64EQ6qoi4Auk
Aht19F/0nNb1Q2wq2SmVi3bXcFnXzqC12p2PxNo+lfvqQ290wS4CzX1X1LTrdZY/vQxCqd2JZYLA
bVYEB9+M1U9RGA3v86wZj3iw/hNdJdo7gpn41ElecioUvbOniVaKUqwjlOho64CSUtb2UPKU+5ja
z/s6q1lDL1CP3oAqTNmU0JoaSXdKMjnZmTokC0odmPusNqKDAl2LPYlxcB8ncRU4xtDG95HRfakq
/beB9YdaSsSXRq/gA5Fja9/kkLYlOrCiKom6XVDFxaPQqtNh8GL1AY4drbO9siM31eWjmwy672pp
DWcJOEuntFTloAXR92GsQTDngeT4BeymaukJz9aY9Y+xFcZ70vgdOJ24OFi9qO6msM93ujrl7xXI
dni/FfFOm7i65DAI9pYXKUj5yMU7rw1SB/4Z49UT9PzgRU0K5ZAmHHOQrA9FGemwIQ/yXWmonwsK
Oo5G/6uNLId/Jr/cOYIvN45Ugwc1Kyl9QBrsu99LwS6rBap07fTLKjY87toRhy9nhnXDMYjffetD
jEYPVbWX/Bev0w5WEj/Q70kbEG37Y33MpG7jAllz8OAguKKADpCvWmTcGqOWtF7S/BcjCA4pfCJe
7T8kxhYIddUM/Ny0gwKivGoK9RtRR/1G91/UQWrtPAseWXy3b/8eN0NywhIpis0kddSI385eFwWp
grST5+Zm/kPV4GZqJG8jdlpzJDMjCYBTotArIpmqQQyytWrBlUfKmwpUyslGCmTNApn+OarHDtxd
b0cReYA5Rg03YtC15Nn0nGxssrU7kZQ6iUmKb9zqiyu37ehFCyo4PSOvAf8y2YbpO4WR29uSqPOM
X7lEQLqzkg91mmUAZMHBOQ5K47/IkXSyIiB8gfdQmMWOPDpqHeKuTvtzpavf4iZ98hJxI2+9tvGo
Yf7H/CJAatH1DQcwFS/6aH6ZNPlVC5pj320xMa48GAAg/3dT/Pn3iyhDalOVQIYe4U4vdLQKrc7O
0/jkN9ZHuWzPemXs2nq80wfcm/DX/N5IMQFnmgMCkkFXdThyAqYWGoXnDkZyiJJvBSDNZPwWTRs7
f23bzKh/VHpnZqjl6ytsBqUV0wn2rmwEu/jREhO7Nd6p2efbF+na/sfG/PCScRjyYtGKEUylXsee
6yWgpZ7+Xn6dhwdUBrzucEj0zM+b5mKxOBFhx5vIc9v0nWln6bvbP38FzD1/HyY7Q0GmgQTa2++H
wmSZwDMFF2cusyOgrc4EhBSh2/CfWiVGaaJOTSiJm/pEy6u0y/rBPIGMCne3f8nKREpwQ1JL4T5B
8WThDvtpqttMhoSvq3fGkzY4tz8vr0RwEFSTSkOzee5VXAw0p2VdGWBrcMcGsJIc6jSFaFbnaBni
QFEiJZ/HPst2SMaZRxIzhVN1XnQsQlHjjvWCnw1RxmGIfRoh6jIC+tsmR6WYvpiVT7sjsMSDFscj
6hqCv0+K9ndoaQ9hp/1q41Z9mmq53XVRmFKiHPsND7niNxjZDOqYJxA+irdLqJbgliKRVnakdsGg
KXs/Mc5ilp9uz+DqAuGGubOgBKLK+9YMYao8GQ07RTE9OwdFVm4YuJYLmff6fy0sEVq9j7xdIgSC
66H/ksUlPa8Uh3PFeEknzTGbDI5lwa7QQIRA+6ga7UunmQ8jsAhfz+50rXWEoDqaQ/8kmTVqK+FJ
ggHk9iysTjZkN6QbiZ6vko6SVpb0IZts0+JJN3cIMdjllmrdSlwl0bKEQs7MqY4OwtuZTiqtHwtR
EtyxfeeJYJ+TnSyWgPi0QzpuOIC1Y0GLFNATWJ542i6uVz1W6VsOE/8lLFjV8odg6rsgPrbhcRRk
R2/+/tlJVMXDU6fBEdWIxSmM2qysoTgV3GF8jqJT+fP26qxuIV7nbE9SGKa0vMLJ8OV1J0NO0Q+a
hMixLjqBpsAZVESg4yeAw2ljyeeJCuCjZ5gNlDdGAgjV+8wz1keKSPH2qaIk73Uv8X4MCa3jRap2
dm8IzUEpO+MBDlT//e1fvbanYEeY40CEL66YoEpiS7lPmJTG/OhDCK5AI4DIwf62lZUbEcHg/1hZ
skFpoxDHRajBuQJxQetEX9v+IYo2UlirRmC4gK36T1fpYn0bUyv1IctwEpSUdrwxUwQQIUDzqlQC
mYoOw+1BrR0VXuY4dZI+c9D+9qhMid/zCsoFVwDsUpDT7a3fSfzclFCWiRtHZd0WKchZxZb4ZXFU
EJNJrTpnbML8UGt9W0rbXQ5jaiEJNvo09u2hrZ1M2gr/Y27+94ubP1FzudAShjZFmu1LRwtaBMN6
beRzWMl08m84tlVzCL9qEkiA61Z3pZesqC7mp0J2LAM8qB1b9hE4jy3mG1f9ykTi6Wkem9N1c77u
7cg02P8riIaIaYL+JPjh185TjpVZ3avNa5FMG8/GlXvr0tpy31d9mOaBSUc1xC60A7fp59vrtPX9
xRZMjDo1Rp3vTzlhkp1GG/tAmqdj8Syhzw5etZmTjNrm7D4uNoLRiEotzS3aY63+lI0dpfLpqHXE
Jnu8dBDbCCnC2K3vxdR6L0flVzHtbE1KiDWM16HvH8uiOHliuHHUVzbM3P436x6K1HWW2uD6OMiw
1xFQTd6hExo7Ke+FrrXjIDgNfurABrExEavb5sLgYh6kMepi2q4810RGUYut+yxj3BaB1TjuJkBz
t9d1BSPM+OZEOC1CIh9ebFP6mLwsRh7BHTttBHjTPilTdhDrr3ryPrdLRxn7o+J1p2JSj7HMuvuF
vuGzV+cYjixamKnTXiVRR6EJTFWYXzHQUqnCczscu+KgN65lfUqyjWtodZ/Ry0xdCiTy1dOsKuBT
oJGFYylmOzXR9qb06A8/cxC7Hm4gNR1P33ilqatriuMmOUEiBD/+dm9LnSmObV55bqC/y+nTKHSk
dxrazlUJBM3ZGD6bEImogc3forVh2R19WQUCu7WUO0KGuuafPnWeeNNTbIg7y+9tkIDPkakf8+HU
VJWDPJBTa7I9eCehl51IfTDKh1AcuSqoezduntBn7B1N7TkiSeL3z2H4TfNOWnyny98E69Oo3U3l
XQDIcmN/rS0u2wuPS72FCVjs5zroeWvAN+b6w9e626ejm8EZbgSTLU0/9DGzW+kk692LoD1nfUTf
aUACYtzL1kCDmmjrYoTOxRYfsLy2IvNPkmEAmbXqFu7MU5NRl1L4E3QfIaVmN7SfLAJ+KFygvlH2
4wT7jwRR8ENefFVkriSE3NTyi0D3mqZNezX67tfIH9FJMQ3nrjF3agan+Kyd9NuLHq1c3XnlVkpj
BXjK79UIYdm1M1HL4qg2Hk1RUaRZlMxbO4uKfcCWKf3fWT/tZOle6F8zteG996kpnnJ6ZGJl35Fw
k4OjIh5SNSJ7qdh1+lXTM9vzHiQhOUJ1NBkfiu7YqW6dn2vrtVdP0/C1a5I7PfuZlvD8hOapCO42
toV87e7n3KM1N0jJcF4uxmKaU9YEtadSp5bsLngW6vs0fhirMwhi4tjXpvylhncUOuJN6YyVq0zF
paO7NkMqrpS+6mrsKxDGqqt7L0DMi/Ptoc0benGR0XNMZA4RGJmZ5YZXkYlCzLHU3EhXn6whOGo6
CS44J2+bWR2FMg9gTqVdqUcbgJCtoqw015Qj1J4eG6n8Hy3Mv+DiRh78durquqX/Sz37Wm1Hyqe/
HwJSCGCIGQcY2qVrUPVsgJBfc2UQX7ZRJ/8wgFl9moXgSXCVHVMQKrVq0rpuWtvNKf3xD7/+4uuL
6amq2lLahq+DKM3kZ7PeqsmveE5SwuTbSOcAj1qCIK12VDo/K3WIbdUndWgB9Zsfo6H4AP3dbjT8
06DV6UY4sLZ5yXxAzK/T7nqVPzJ6uZe6iM3bRTWXYm1U7/OOBrisU7doX65McfBpFZ6zVdz8FAfe
bq9IJwcSlm1yRgyryl717jBt0QxtmZid0MUOlvVc6LqiTM5BNnZ3kFpRtmqDxM1lcwtWcHWhMBqy
l3N6AeaSK2Te5OdZ5AeYEnuUTfvmKEaRYUMHB50d1BCtnx1vb7+rN+hscO7LJEMzJxsWh0fqSw1S
1iI+x+GnQEdY7FvFAQq30lVr46Lxf9aLoDmXtqC3U+ijTJG2rRWfQW1UhyZID4VZ01bS/+DVdtIa
4/ftYa0tGfQQ9OYSnF1DqMpJ6X3P0uNzPcKlIAbxh9pX3UJW/7YMwfSBoyR7wgUEdmix+xJ6SCVr
muJzAvNKBaVt8aNsPt0ey9UBXthYbL/IDwM18sT4zAPxp6r6nyZFvwf5QG0deWQ/f4ataouCc90m
ZJ8w9VAPW8YIE2WPMR/UmHs0tOvgvd4Xu0b5Sh1E7R7Meqs4urpcyn/MLTHvAuxQcB0o8bmnyznl
bSh2peP/y6aYBS9Ykpnqexk/o6Dp03JSJedEholyMM7aaJ2nfivruXakgNRIdHPM2pLLp1Bvjp4E
h2dxjmsjeKf6k/YpKgN0/D6EHi739uZYNQY4G7TVrECwLN2MWuYnZAegJamqXa5SmcrDu1k1DEm+
jXtwzRRN9dQDUKuj+KC8PcOJWihhm9bFua3xRv3rmMPDMP3gqXB7SGt7D2QS7e749Bm0+tZOquVt
rChCfkZrXToIseg7wqQdzEj6qcvRe6LWR7FRm42JnO/ZN/EWp2zWzYFYf2bf/tNyeOHkAyGqRSPC
aiM/SsKjtZEA2Pr8PLkXny/isM3C0i/OUPRHO4Cct+ds7QBd/vrFnOlRXgsybHtn82te8m7rBkff
cHVbI5iX7WIEkVbRjDKPYILfpj4o/+MELSL5PlKrtEr5fCuehGdJPt6eoPnPl8trGaQn6Hml326Z
uhcBd3RQZhTnRpiOeXo/9HTTfY7ydxl9o/IRqvANgyunhQsPhiKEs4jerXk6L6arrQYla6MqO2di
CVi38YVHI65GG0lRYeePkbyxA1btoasBSTPWrrzOUE25V7YD9qxD9J7q569sqwvlj2TaYhK564hN
9FmD5Kr+oY1SqAtdkJ1TPY2AzgyRAOhSlx1ASqZRvFSBsI/yHi0y62OTCvsK/Z8kHjXoWuu4L19k
jaJhEUqRjZtuP+QTBD+tCbGmLXd+8Z4TKk32aCbKHXYGWy8gtC66VHwsFC3cFaUu7ossrGydP7nz
MrW39boNH/wg8pyh6uOXutR9e8qqrnHiUi8T2BrKqLahFGK1c0f31V1Sh0d9gsSGDEpnJ8mQ8Az3
rVMgitMjDzrhDuSdt2OZItdP0kw6KD1kPhLYDehgQCDZcpl+hWpQcsVS+mrm3pciFMb6AJsJGMQw
Fve9YECUYJh1h2SfoWZQXJi/JaXzXhVBlG1r8OEV5uH/QS/q+F0CUcRZlAIr2UU6ZATeFFR3QB/M
vSpU4h4VPe+bheIgvcxwIThCHMpOombafZqgM67X0MVKdIM+p8Oo7Po87p+rNDWYnr7a2GIrHgB4
IpWXOZVJzW3pAdAkSBTeV9yb7eOvtJY2ks8rW1iluEaCi2cve2wRTGmNmaWxpqZnH425cPoqxU9h
f98xgbd9wYqzJFGJD6B2TiCwfBFF/dRWXhNmZ/TAbSt+pJccEMdGsWVlsogBeJFwVfLoUhZRWyAp
Xi8WVXpOgzvvvbHFVbT2eY1VmIt3s1rP4jLOR22qJYQGz4b/sY89WymU/e1ZWrXAm2AWh1zJb1hF
IYZCkGXnsHS09lXfKqZufH9ZwC7gnE69ju+r1t7ak4L8n36+tthMvhV7mjjyeeMB8HcT7W5/fr5Q
F66Q3ixIhmhQJwG0vE/qMfGrIC6S86S3Tl20d4oCXcQZj3cnClt4jLWpujS2OHhmn2g0hOXJeZTg
R7MV+f3twawdvBmORpoAci9yHW/vKjVOB1rqGQz8b/9H2pctx60j2/5Kx35nXxAECfLG6fNAsiYN
NkuSZdkvDNmWOYIE5+Hr76JPn3YVi1G88o4ed8hmCkACSGSuXCtPKruJc1uo7pqk9sK+A2cSOp0R
gxPocc2WpA1rDdUfgS0xBqBUzz6CuWTv9/Tr9dEsmwFEB33GYAibLw3iRCg2skgcQ605otZgdx3d
S33YXjezEFEgqzI91OEElwjLAO03QiNBCULAzqYWepq7eMNUyGR+NEBL7bed7acr7MALjjAtEUJ9
pG0nmZjzhYpZBp9T8/IYeorINmWev3/TQxAW7FkTyBJiWTNPEDwuTZ7nxVGDsA+z9bWyycK2AVsY
GrXAaYVNo81cIMotLUlqKo86dcXDQ/8MPfl4Jfm04M1TMyABVAtJrwv60IJBtDFOfXm00uGxlZsh
ioFIVUzopvzJbKH8a8Kr8d/zFxHPVFbEPUbTQye9wX+O111sabknkjXcieibv+g7GCosUUZiuBgE
ywa3H9amatHApAABLAXa1ufLTRSc8EBHl0fUgwrwEr671+BXRhYiFkicgiTuF6DuJAhO1dzinSgx
QZzumzrcrgqiLS02Iob/WJhdszUv1NIMWrxKgtQOOIXoVLBR2m/5Ws/s0lSBPtWadCaR7Jljd8No
HMqhZ8UxeC3CvbUm/LT4eYTvKMlMaGoybZyTmeJKG5DBMIpjlT8P0EwAO+f7fQkYz/8YmO3suEsk
aHFggImdSnb+CpP4wu+PsivSRRNrLwois3iENYVgBkTwjlVU/tQqBPc0W6t/Xl65eABAcWmqhuD8
mJ0dZipHgJU6edSg/MuBd1uZoQVXOvv+zJWgLdKEdYrvd2F1SJTuE3I4W8OP9sjyrdwdC7N1Zmo2
W1pfIUcUwtRQ2qSz1U/X13rhBjz7/GT+xJnyZqR5id6JIy/3OPd8VKe69x99SBwzDdpMQMJddMQo
USlCtHXnR2bkqLYD2KNYwxoh3OKKTOILoF8x8e6YXXeCN0pu+DlWhBWbsaq+Voxtm1psfCnef7Mi
/zN1nwI7gtTgbP+pPQ+B6TXlMU7uxn2TrDxtFlfk5POz3WeQIqQNRG2OcZUcONlU6qYrk8P1ZV/0
qhMjs+lC83XbIxcuj5nYmtCb2v+tz8957/Ea6Io05vJogCYX8gpr+I2l1UbKREMXHEcCY56epdAI
T8IcLlVkbfShr+ibEvmRVycBOTCtG1cu12nKZxE84g+QXsCPgVGen1h5NbQ9KKPzY5dm6v1Y89Ch
SWvZYmi4o+KyArttZH5NtYiuodUWvAHcC6CTxr2Okty8al2JJItFX2THAdTtab0v030AmNz15Voy
ggPZAp0ccFBAqZ0fAqmw0rKJ8uyYlG9CfvW7D778fN3EwhQC8/DbxMzhzESFVLoBEzJ6NbTokFo7
07ec3kIfXLBtwneXMifAO0V0Cuj9JCMwO6FDMZoZVfBwBwGgXYNrBT3atiJA1dt+lOF3JX7/hoI7
4kqe5JEAwp2Nb2CDgia8EMe0DqkgQO2HP4i3UdyHUjZ4zEEJPH8SKb7ZGVpY5Efd3wbKW8fff2ee
fX82Y1ASS+qsz3FMJ5pN+7dkTTdi4cyBG6sW1MTBkAUg67mXNXVM84Yo8ZFrDgiT07WwZcmLp4Qm
mkaQtkV0cf59pNNUIJfG+JhYjt8eFGVTvJs6Cl51amIWV5SBnxEr6ONj1xUbs+mOalOAWJDvrm+W
pZEgUNWnhA3KoPMbJoK4LOEobUyPbAunc70TawINayZmWz5sLNpbYYdqZDvKnZlXFbB2sb8BHTlx
/95oZluj8NNY74shOWLdPN6FYCc/jO3DdSMLNwLQVcD0/yo5gSfvfPGL1rRGcB2iipttYm0/gn23
dPxv140sefCpkdnNL3s8h6E2mBwHw/oxKlBt9tVuZe2XbHAgxCa1L/R/zvtpaD+qma7G6ZHq0Et0
RLvy/Wm2z+4ypDMB6abQFMNGuShDZ+CCjwTCZo+BVD7xOzsCwlIZv4j62LCHBu3DQ//9+rRd+Npk
Ei9GhExT7Xuuz9nxqOVFqJuemd2yZGeUhzTd/C0Tv5giT8LYoq46IdEX6oGd/5vVqI8lsUY79PlK
6Wla4YvZQ+IL9SFkwJDYPnczXURMJnjVeF0kv2u6PGQtmPbxlnpTY/T7+ZKRlfW6uDinycODG9cY
ajUIA84tSqRcqTm2pudzv99YbT24lm9GGy2MhUPqmmyCvpDuwPxiZU6XxooEDApTEx3fBUOHnxb+
QHsWHv3xUFKnD91a3yES5e/udZ0y7GB3RJaKoxY+B5ZEIyKuqOrDY4nmCfXnIOzrznGxpfB9BDUQ
VsH8AYMxW7SxrdHHLcvwSE2n026ZvhKxL34fvboM5Tt0+80T7JmpV2U6ROGR5bdK6lprAO2Ls41B
BQmhJ9SDgfO7aMaICapKbRFwr237XYCGiF7VNxlIv/uVEGDREG5QZC5QvbkobLfQj1IL8Ip6voRK
lRofSD8eGnaHRql3rwjAMNCww2Kg8DGfsUgvIBRLat1rwIoka3sSh71uYeHMAdASVA9AXRqwMbvf
ykDPocFNdY/pnVdoyVOnlE91mr/3LYiloUD1TrsEhHVz1wXspalHdIF6cXdbage6FpkvuBafcu1g
Pp26Ogx6vvujQhVZBfFHr9XcZNjl9eP1aVo4Xc6+P8suxEEiqT7i+6Tb5F/ByLCpynhjmqhGoqAK
3NV1c4vDQb8F9vrEwTXPjNXUSEYT0o8eWCiCfZasnJWXZM9YDjzKcZogtYQOn9lwFNDfQqClY546
CvKh90fri5mlqOmwor0JchxhvDPKOzNLTE8TGXEi9NHscvCcQA/QgDZLoCNqtIz+zuqyd8dB0y83
PQ8w48jTatPknNxRoEMrCDo9mQfqtkfQSOz1IM9droBA6vosLxzcaB+ZKBZwJE1ovXNDIiWx9I2M
eWgztmHE1qHxVUatq0bgVVsrby0dGjoeJfj31Js2z7WNKZI5YhDMo4oHOlJXy8H8zz6Na5WnJVcF
oTsiI5Qz8BKeneKmmVUMeEcdCsuPIQfInNyP5FPC7nLltlG+XJ/CpeMDHGPaVOIC0nnOTiXDBArD
Vqp7etCBAoSIAmz2jeEaBScrq7W0J05Nzba46RODgicAR0j/yOQDHskrR+GiO6B2DRgGrtiLmAXk
3a3Zldh0Hbj3N8wcIggWkeEQc/DDti2o0MOwNFe24qJRcDYDAIIOG7DUn/ugIdLG7DUL5y+hrp8G
m4RtImbegckzjL9fX6wlz5jKN7je0ewCSOy5LZ1CVCipTN3LaPaThdLJeHZoS/WZmfUrus+f0Bmx
ll9YchBE6KB5AiCbQ8Ts3CY0edAfLeCNedg5hfBUutd45l4f2JJroIGYwd3xngVs/dxI5guoWUHU
yauyD7KNgHJZufAXR8GQI0cNDAHe/DxuQDKt9QFnnqQuuKPRQBJZ2+tjWHhvAAjy28Ts1IvVqOTg
6mZeA3XlQUDtN+JuW/1s+Yc2e23HYGf1L9dNXnYr46SdNu8kMIcgYF77hLZW1QgL1wBe1/VHSHCG
N1GYGDumFszVZQ68kBH09hiPxBlbo7otzab6UEIn2AmT+E1y2XtJ4FZGuM1LSDTGgc93sgM5USEo
lG9a06zXFISXNgy2IvJVFu4GPJPO1xoabFrJu+l37lGUsmttDzGTkNst+xOnQiIewSpYIy9CFtbG
WZeEOK+Bd7JjAd4mlJDXcjGLo0G0Omnt4jE5D/AoAXSNFw3zRvJ5oDh1OFrMim+0lHasrj1pF7cJ
NiHQAtMumTcr05Q3nHQj88j40eQHaJtd96el70/UNVO7oAbm5tnSVGkoAoUiSFJk9KkEaiol7YqJ
pUv01MR0xJ3EBmHYk1pBc5KXlHS0rVbZhgYOS4Swm6AVKx5wyVSD/QFX0xG4ApdyUSwGYjYFU7DO
vaAKDCcfUldT6tswzjZdo31VUu0+EsWGZtFzM2Yr2NAlz+ATOx7SwQBvzZFhchSK2pUEj5lMscAb
rvsO6eSzgr4WL2dqt9XToVi5IJaOOWBI0FRAcNIgx30+u1JndY2SIPcUogIap+26gdqx1e/e7yfY
WBZw8BO3MJ386GQRkUDXVJDWcM8oPF+5T1eqEEtuODUvISeIFDMqEeef7wuNhynaszw27Ao3W1NK
+cWsP8ttIED4/f3ZLKljxRMW4/up0FPdZmUsvGIElSFgMhCokhG6yQsFup0OCANeKp/EeOoKHxwO
oeIURKC3j4pwyxPeOYnaay4jXftilGV8tHLgEaoy6w/5kINWpEAntQZlmS95GvqH66uw5GAgbAX4
FA8/lBynC+lkFQKInQQwanqNBbHbUQM311GGKZjWgxsWWyt7aWnjTmzueNCgFn+BgtFoTECiNZge
VO2Y9TzcRsjcvTvtjBI2wYtmSqDh/82zTlCwUVVJM9MT6WOaAULUYnnilY25sEnOjMyOIIKGhzaN
8TCioQB9xw41r62w9tcXZ8GHTTI9ZhEZokg7TwUKIzNpJS3uWaT9NFhglEwhEPq3bMxzgX4wqoA4
m9zrM/8xqIc7Mxk/XTcxzcXFVgG/50SIAiL/+TBoUFErCgvTq7qNyFxyEC8K0PqV4/srr4Ml/8JM
/a+l+WBiJTZDNa1MzyqUY+gbj74u98GofYzp8OP6oNZMzYobXPOVMBHS9LCDgHbW3dGUwNYiQzx8
u25pwQtwT/8eFD3fompGeyWPsUUH3Y0khFhWPGBxJHi2IfDAA+6C3GvI2kIrfOwXyLHcFOC0I3zT
1Pp9HygrAfSiI5xYmn6Tk8OmNyKN9NPOrOrXLENfsfXdZL1b6MglVD/itTT34sSdmJsd0aYf5lHG
UtNLDWqnINOC0O31pVk4BUCL8HvqpgGfDEgnvhisAadAnuwHY0u7z+naRbM2iPkBHQ9xiVgap1kH
9Z5vjK1cwytDmNcBcey0YLLEJEnrE5TVScRsDi6C6/N0yZ6NGOpkovhst4gCxCoQh0QeqerxSpCf
GBtfYrO8a3P1EWJEj8ws3qSv7NCPsGEVv89pu7n+OywPdErOgzjMuMh2pV2Q1SbtuScD60OMKmRg
BV8mCoO/Z2ZazxOXCJJQY5UycK+2GjCx0u9oZNmilWNlKy2OBv2eBOlaBpKEmVuoVi+pqTTci4LP
efRVBj/TaCX9uHgu6EgdQQIArO5z5Fwc8swI0Yjvhcq9nhe2oce2GT/R9On6jF2y/03OcWJotouA
n6s7JhXu+UPpFlXvmKbvVO3HQoEO9fA5EMe64TZIjw7DGm3O4jRO8ADUwPWpbnS+WkaoJhCXjkwv
8+9HcYgYmDlWHGJxA5+YmDkElBmMKK9hoipt8OWExXsBgr9mD3lLZHQAeJi/57R0jLMg4PAEn3+R
cfuZgj3sT1YIoJ7JyoQ2nU2TXoVS1VJqeAH5EgQh1MBkAe5pULbZRlRtah1yhHz4CNrBQzvW235M
nq//Bou+iIAL45su93lPQ0ojxLB6zL2msAvdNV7S3MG/rxuZ9sxFnHJiZHZI+ZJkXGEw0lEiQ5e0
8lutsOxzXvPuQbFI80ogo7qpUFhyotgfV0LKxXw8zid9YtkB6mOeJUvLBPlmIbmn9sZNmCc73qqg
jpjUzMsn9HOCZmn4DkX1H4A5HgweHeO0vTFFe2xpeyOaNXWOpacBOmDQvYDuvglbfr43ui4YJ95b
wxsV0IzFYd3eoQdWeCSuhocqtNguoHIte7BoFCTqkLZBdROA/HOjygBgSk8S7pnpTaTdgqQdFWMG
zpN05epeWmycaYAlAmw5tZucG4qTLEvxSxgeRXhlR4bcpjpr7DhrH8Z2JBuw4G8DtdmHvfpw3c2W
hmih+RvkAKhTou5wbjmwzIiUIwqUdfa1Zt9ldW80xdaw9oO+ckksHT2nlui5pXj00as3KIaXCHBE
OSN3r49EXdqWFjiXUT6BHQCVzg1ATWEc00Y1PJ5KIW2hRKarDmWxKaNKvo5hgV5mM0FjH6k2XUjS
GynC9K7Tp17nrm0P0JMY9kWkSWdQBmNTpMbx+m+4dL6f/ILzB4ERQkmCNljlQYtv6hyP8awCvdMf
HMGnVmYrGiZqokD0E5VggaKjq63lBxdHMTEhTf9CNmM2zWnFiI+eGw72afNrxfwb38hf/Hot07Xo
mAxtKmh3n6rns2GkZsMNBQr3nqXnLvrRnVAOH0rD/65m3YtWyjVOjkX3PLE3c09eW3qt9CoSayNx
fZF/8Is/wIOgqwfkNYDOo7NyXtxDnaCeWqYMgGmc2HerYguGOmBsaXmrrb2jFlfpxNa0WU4iv3bQ
IrAG4LyUiQmVtFdDRbvBWri+uOOQOaFAbiOQndcPWWL6IoiQNVPkAYTAdp+V+yJWbK1ND3+wdcBl
hblDygbFovPhiLHuBqF33Mu1/rscUKoc+SOi0d3fMjO/2XXLhKBDCTMqG7yCRXsklTeasRZkLvoa
JEAA1QA0ABQS56OJsqQvIw3AINXv34I0v6MpW0E3LG6fExOz+7KoM5VyQOs8tbUpmIKTjaLclb0j
12q7Cz6AtBBiPTIpO8ETzsdiRHrQsBJPwjT8RLPnGorB2XP0eH1dFiYMuTNUqYF7Q7VrjqRSjLKJ
p/Y8r8doNIe+/8gE/RafUuvYhBfiIkGA6r7ZljiYezsb3HyN02/yzlksd/b92dlSqHkngQYxvFbm
24yL27bqHvpMuK1m3Cvm+GrS5Av6c1du3KWlAbbFRPQCgAs0iM+Xpg2HvkN5zPCMOAJTCNIaW5SN
C/bp+uIsuNpEtwA4v/GrUXb6+clRE6mJX1QyNpAUIAckdphtIIWuDs1WC+u9NsoVIN/SRT+dN2Di
MYCzBLjq3GARJgSNfvl0w9EHRj8DFB7cGdALLrgRgh46CG/qFOLgo9UQJxaqJ0Sy9cGeAQ68lLw2
CREHSDesJS8XjlzUebGdkUzGhM+5IGjZFBIsTAjiDNAsf+kV0BajCvgHk20gQ45oFBvOmh2EYazF
FEAUw1N1sAgEWrobSfppzPgzVuFGR+3xur1F1/2PPXBVnc+1LMx8jCXurCBBdO+aTW3LxIm5M5ix
HbVOOR6uG1za6pBfRPsXKkxAD87OE4EkelTzHmEid9HS/W71UOyH08/P5q+vE54Rgs/rzUt/Q/jD
H/z2KFyANgMAFAAAzqcLApVtic5w7AV+a+UfUKH9e9+f7bUOkexQ+fh+eqDqtoi21z+/tNoaHiHo
E0UBGP0K57/+UOhKjPeG7lWpqO0KbO7RWH2hJt9kXQsyDeVNNRPdUdq1oHXpqDo1PLsRrc5CLo4O
wIHI2OmSxml16TD6vTPXqJSW/AvglQmjDWzuRSSRZB0zAHDREYQ9x+Ro7a7P4Mrn5xFEV4isg1oj
IEEkAXALWPb3I1bxDJ5y8Dj4cLTPlsioaN0OTad5jJemUwFdutOHZE2Zbmk9cL6i4RnIMPS+z6zU
YYBHoVQ0j4pdOm67Yk+r/Wpj8qIV6FsAYQ6U7IW7qWjDUNM2p55EzqbX+MFER5HdK5WLYtba8Twd
HPNLGDzeSB4AajSFXue+HQN03StDTb1qANPLkHc3EBv6XDT5lxK4cChgWYFdIqdx3R+WdhQqs1Mf
PKj3AQ45tyoSFgBp2mtAt8vbAlBNU4ptoMWvQ6t0Djq3XjQLRZQGOqp/cFQAcIf4EthFA+5+bnkM
x2QwqkDzSNM8gaf9NhnFyk28dOMhVzoRJINSHgjqcxNZ1BdpaIaal1V7ZUBLheI24ZfrE7i0bBPc
FKVzqElfdCC0kQVYADhykSlHwsdWO/FdWIVv08zIftK6T/ZpFwaun0Pe+LrlxdHhKoe/4N67KN1m
eaVrkmAPqFXffpVm2T+b0khdSbvR+QNTv7BWqEdrF3IH6QidQ64UzPOT/D4yxT5Rwxs/j1eS6EuH
E8A2gHT9MjMvr6CA35cyLGFG7Aq0d76b4A+XK+p2QPKZ4OVAQH7uD2rMq7w38P2xvC+Gm8Z/NdVP
fzBTk+4VNhTTARg+N2EqWVTleAt4bV4+66zbW5H/o2jMv2dmLgg1ogTpd6Wh4R7XCjenobUdcOMj
nxQaKy+1RTf7PaI5e0JokGYMM1PzZA1hjhDZvwiaYSsONs38/PD7JRf2P9P2qyR2EqNXqCxEZAiA
ro4MQAWRHFD2gudsM1RN4hDRIyWmraKvloaG9Okk24yaA6rt54s1Vn46QdSZR8RGYfswuI+Tlafb
ogkgdmBhogbWp5+fDEw2Q8R6QQBhHtOXzi8+aKnY6PFaQ82amekmOzFjqIEI9RxNcIMiiqckYpGr
C6F86Ua12ax4+JTZmq+VNbGagq4VSeE522ivEsithIHuoX+a2W3E2m0VR5VTcD1t7CiI8zsxDsM2
h7q7a1Y+1DYkyIgqv02wsQdgnpM62ddcEZs+UPXG7ghJd1XT5w7NSXVjDmB/jo0aMpG8iW4M8MDE
Mjc+goIk2dYCRO8BOpq2JNHQUJY3tkjQUgIGdBzvpfHdiMwuAK6gJg+IRVLb6iC10IU0eFMEBQg1
J191hSgveCzSjRIO1V0FQg1ho7TLtj6L1A3KGiqk6oj2qPuBasdRGIERva0PpZ5HW9L6a6nEpTAD
ZxKSwoDjorA285G8iPqK1RYDcsVyNU3YKrTdlYnZHnoeK4u3tHYnpmZ+EgYhK6wu1L3AclLjvsST
k26vm1jaysgdTkTIGM4FDieNrTFOOQ7ZvK3vpjyvzP1g0+b6x6w12TaDSvp1g0u3BrYwqm0EwhY4
dc99v2F1UDUK0zygnF45H7bA/bw/Mw4Vrd8mZtNmRYHftqmGQAJyaoOqP1i9up8wZ9dHshRLQKwL
tx+IB0AQOz+P8qRXsoZrXt+J51qVkHQbd4aAmoMRgvk2aBK0Nq8BtRenD96OzCWDptQ8dTlChDRp
I0SAhngYIltvVuZu4fvgUQCqECNDkDmvjKWDrieNITVvMNAjZ0bQSYpWvHphAyGOnIqtJn7/C13O
vPdB0dHjigJf1feA1uSx0YTcCKmwDetU4/1PnImrGn2uSMnhVp0tU1dXbd+06LbhWgwZc90t2pXA
dXFAJxamOT05zjslHa0uhYUm9B8y3do3SnhbNqPDm2wtKFpcH0jQgVIIr5wLaR9LAVHLFCx5vLUL
rmx8XV05ERYuJ9wE/7EwD+ugkY5XM0WgOsT+a2AAANp38rPZ45S7vn8WDaEZGFBcxF8X3ZLgZe/K
1Pc1r6vlmwJuG9scNcig0HLN0sKzCYDf35ZmCyTRgTjSAR6nvNTgW3uuYsyd08SuzDbjGsvi4rAm
qjWwMk1l0FnYCio0dFOMCI5YVT+zONmYIgPOeE1H5Jf8z+xihw30N0yn9qRwe+51jI5lHRkd9eoe
0psDEYCcMqFvKpK0jzlCSycDy4JtVaP2gK7a5kkn/WBrCNFq2yjjHrrQvNDsXgTlDwGgHOAOfrul
et2/pGZvOH1cmXeaLKuDYSr5E5qTE0cNfPmIdUtuxYizlUWV7gwauK3q1lehjQiivi3657p90dW+
V0IU7p7LjDs8ZMZelHX5UVegkGsFfugOyX6sm0OJrjwzcM3URQ/6LuhTF7KokeL0ge9mhnkbBwW7
xzWOtKSQpUvA4vwQgh7DyRVS3qpmqx/1ygx+InIxNzoktrYlyDq35WBG26zNKzTXkc6RHeIVUBFH
DppE+M8h5xFYdWNqU9koLmNVv9F88N8A6xo98EQJ9qlap5u6JeP+utcvbWBUHaY6JE5woJzOl02R
+dC2VYztRW9o+RZkawRIawZmfpF2QqsTCQOkc/0bY43CcPHzSOYh8wGk80XHbgs+ZBDz5xqAjsXP
Rms/NvlaU/BCTILOTYiyAiYx6R7PQoSxEGpvSZUiZPX3g+lKwvd59gkKLQpZw7QttUDAGIhjLUjq
AYw8m668HeKOpAIPJlpvEAw9aWG/NWJrh6r4Xm3ajzELNswQgQPoytN1X/gVIsz3MEAx4HIBFfsE
Ijx3hr6uEiCoEKloRVICF89uoUe1ozgK406CvSrRbTWRaJcylS+01w07tIIdYvbeFsGqHt7yVAD5
D2w51E5xxZz/NjRsmnDEmeAZyU0J+IuvF7YMvlla7fr+pPOTuKG8j8i367OwdGCi2x+ieIhqpnf4
uVklF7paqAP1hHlLx0NQ31TtSu1qyWlPTcwiQtmqctS7nnok/1Tfp2tKbWufn03ciGu+0CwcxWHz
ovGX9+dZUL34PT9THHoSXuiFVFt051GPPut97RqB5l5fgLVff5YF0ViTDkMNA6Lfg3XMRozpXLew
FCExFKuggKyjGjCHf6l5YjEFUGXUDhvDhmAg29WDCm1goih2YdZr8juLLoU3HwSXkeZDj/D5lBWC
Q155pBSpRN0NR6gGB8Rp/03l+X++9/83eMu9/9mo1X//F/75ey6HMgogwnz+j//99S0ro+y/pr/z
nz8z+yP30fcyr/Kf9fxPnf0lfPjfht3X+vXsHzZZHdXDsXkrh4e3qknrXwbwK05/8v/3h/94+/WV
p0G+/euv73mT1dPXAvQi/fXvHx1+/OsvRLEnKzt9/98//PAq8Pc+ZVH99uMft1EW/MjFxV98e63q
f/2l/hN36EQeoeJdBCLSCQzYvU0/Ucx/YkHwzISgN2JXALBx2mZ5WYf/+ssg/wQvDIppaCHHUYyY
8K9/VDko0/71F7PwI1SdkRRGsAN60L/+dwLO1uj3mv0ja4QHAHxd4S9j6X8fuehxm0r/oOQE/wcA
xnDHc9cQalITViP/kEL7gpC9Ua4h5xctaBP5FA51ZJOnn5/s16pKirJJYKEo7XLkexLE74oh/j2G
Ewsz97YkKjYCSn62KJwIY+DQDj9Z1n/P2uosoSObo28WFc55p6M6BpURKzqa5LgLYmTgcMoVC/Pe
XHSETvldMAXg3puybbNAKJAkLLQYvENpnbP+HsJl5BH0yObnKGCKekvKQmYYWVCDYs/M7jMW+Rsq
eXqv6oFeuKZWxca26BvxuS9Af4DiFRnGl1JtidgXwA6pO1+PSH9HFBILV8VT/J2nGkqa+kTJxyGK
B1VwZADOF7pAAgAgRK7a1qhCXuSHaSU3LCebvHsnSdcvSwBz4eycmEzwf84tIcVVAWKoqMCMyyff
LOPblo/HDOR27vV1nz70e3eg5Q9DouCu+QVGnriazg2NaWaIKAupzcBxIKLS0br8ObK6l+tmZvcB
zIAsBTca6nRY+4tN2Btpjrwhei8JKiBaS4B4zswvfWZAQTJZsTWLJidbGm4cYKvAOojDZbbhI57U
jEQZqmJmf8jibQGi8l6ODq1uQ77ydp7j/SdjGBSS1Ojbxv/+Apuc7P3EADeF2YcMzyoNKbtnorkB
avcK5EzNV94+lAFwD3caNDavTyjgwzioZ0uHVzQeFGAJwD2L5MD50qHNoAxkVmp2QfXmiUNLzbAz
PiaRm1He3GWd1WtTiy//QVMlvQnqbHzQujbf1FWPbnhWhlG+T9kQfYxz1LudxJBZ6IRA4oXoj2iU
F9mhsxOVdCIcSpXsNlYbidY9Cm/Rm7h+8odI/eKPlfXVNyeMUGWKQgIuVviRq6JKjsBCQIxsE2lG
N7gskKXixEj438VyrA+5meFP4+3YfktllxlbHtDukyHNnjtloRqbFM+8B70RXfUQ1FDIcPAwHPsb
QXyi3QayI2gg4tZ9QFOVoZMMwiZOZyjjDZG8YqhRWNGD1gRvuB+Cwe5JBq3TAM8M0w6GWo4uehXV
x64CoSvkRSQ1biC5UTwWY1fmUPfQy+0glepHNAS1p2dhfhA0zFD0CCAFUgukwMN4CHO3ki0tIdtk
aPca66oWjBCWhEQ6N3Nim22uMLdGsyrZ9rkqv8WRkkb22IwSOooDGPU/yrGo3ChTevkxrXhx75tN
flsEheaGRQF8gYYGQLWkuZujSntnjn44wSfQ2xEI6HO6eGvkH6mVt2LbguyqecR7Gi/duCgqahsJ
6mn3lVIF3W1gVC0QRapf4aUfV3XS7CrE/zrS88jJumahaR+YViqFU0Vm8sUarZsY591eR/ZuG5ql
dmxZZT12Gc7wHbIC21SE3AGQyobbafxZMVT/TikttFIIvwnuZASoxA0Wk26rgvdub/rtTZMHoPgi
ZdAHNoN+/FOHXbNRisTotxkYUNkd1N9aIFppyPW7OugATzIN5VnSsZW21TTVpkVAyeDVRhl6yUC4
U1RxYeL9ZkiIt0Z5ed/U7bipFCVOQKVQRgcq0Tv30NQDkdveH6zmFnIrxkcrNItD51u4PLJs6Ian
BL6D/nB8DvIwoSrA7wQFZqjsPtUsSjcNDcbbss4Mt69kN+z1qY5I7Ijm5jZAazOqbmnUbaua8PSm
6Now3ulg1EqRcVAUjW5T3F6qqyMlEX9pkY9VN37v18q+GlPCHrqxKH9WuWLlt1rv80OajVni9pBz
MJxBWPqTkSAsvau1rMptC6IYyGoip/O1GOtY1i5rKst3W9ztO8aHonfquE6nSkXJlUNWEgOy6rla
fs4Sq2TbiFadq/lavc3YAEodBnybPrC2ggIurV+BJg23TGmgJA71Uq8HrPJLyJj8SVUItsZE0K0f
FuMBOCX6zZxACTpQvNhifWqCaYilVulGUFtE+2gDMecKb9lPlR+jupN1gnA7DprwR95Y5gP3o+4O
aAZLtWVI6Z7R1NyVmtalNods+asVgjjU0X2SbXnX6jcVlSMAHjiFt23l1y9gRTVfh6FQM5v3jbar
q0lkL2TICyl6NAIZXYibyChV5ZVXoabusipSNk2gWImbMR+pJ0nRGboxGAGXS4hDr90lY1rdsXH4
nGcyfIXaVHanZvH4PY4M39x1Qlj5BkFtMThMhKTb9QqNQ6eUfvRpiMpAs0WllDtdoNrlAsTNog1J
ifjZ1YXpJlLrrIcWAbKxI5ZM9VvSZD39GPIIXM+qJqPBTfSyHu8gTUGoXSjBQByh91axB5n2CIli
H+xvvsK64r4EVWTzLBq98zO3ICkrIreOJHMJ1I9Cu8GRvfXjkKC/p6f9E37vzA39kkP7qG517aXm
woIeAcNZkhldaGzrFnLNt1rMM9RaFURndinidpcVYLqkfqcWO87j/IeRQ9DY5jEtb9AKOaFQBmXc
8NRCt2VLKuXh/1H2pk1y4lq06B+6RCBmvjLkUJU1u6psfyHsti1AIISE0PDr78rz4sXtLp9ox+lw
2267ushMkLT32mvow3ymh7Dkw6vv5vSVa5u2buTiBhgPuBaLpoitLDYHPkSc+QtRQ3gXOG/1p1WG
LKqHgfPHLRj7o4ba5bvRBGMJXeIROcBFDBk2IeLn49ep2AYk9FFxO0kqgRhtiPM7rzDmlKDFOw83
PvjxC/PC5Tj6mykchuWQbz7CZGCDKfBnhByb9ZAMkR6eoFaY23DW4Y0e54V8nXRPeFNc/eoeDQrK
ywqq0RMF0giQaDVRd4oM7Ru6R/SeIJD5mQsdJbXPBKxkCtLtyIAatgCn3+psRr9lEjf2Pk/0NYUa
kULFYdSeIFfVrC5629gixFFmxt7miJc6LVDK0zu3k5jWttvl2UXB8jKLvRRYRNsw3dJUp3tThEv5
OFETlS3ob7O4cXaeaI1j0Y0VwURqrnUn1aqqDgc2sOGuxEsNUg8LXgxtu+e9xBo57QyRdyecEPKU
WrXM97Jc1HEIafoO6K+fMe4FF/jQkX07eUPmdxoY/9mPUuYHmgz8oILCjQ323P0M3QvB2sigs6tY
1JMjDaV+3DycQC8AHZIIm7cx24EpK9dqcWX8nGye4+O05igU1hzdBhkCWu6Gl5ipEI1BF7cZgmhb
r4vZISw7m475PGIaRkaLoqSSKUgPaZ9iB8s9WY6994OtJp/HZxnuhEC7mmEsVJGl48/JkuSiVckc
Hgcs3uFGlbjZlQplmd+nsaPPAVoVfjBIoX/1ff+cQb8L2LyPVX9reUCDd8Zoae7nYBrrXPH1fsUk
q7gMVCHmfZFw1L7dElgQtCIY8TRsPMar9qF0OFKh36hmgUg0gMLhkSh4CCweBZZl2zR/Dew0YbHB
tSupnDJsank8iAmYoE3aeEWP/z0IVtLOxodZQ2MRnhJM9dll7syYniAsDFhD5EgM6k9awncpKFcn
H3uSKiTNdN945NYK9ZIZ38wGMgdS6eH88QBliaC30hYlr/22htDNF3HfIlAU30LuPv3s53lG5gR3
px3wC8MGKxk5Ucgm0zO0dYzfKMZG1BFm69sYdoL0mXTQ3DWKL2ytCz/LZg6QsV2mmUcZJdynQnG1
v4B6XpNhGG8KusqGK0cbQ+PTGqb9fZ94duyQKn+gG4zsOpLRA8WKn6tVg9sweWtPFj5d7VSk0jdw
/ygusBsP1a812HOYZai18QicT+lI0NjM9kjGMAwOLmUjctY7ddUbzmZlbbdHDGO8NN/u+5KHXxBG
Lhh2ES3awO/uFgoim1QFWABTDeDCOmhvVALKiBhz5KIvc6Qg6nXkspApwIPPgvJRxSPdPg8mTb+M
OF5RIAQlPXOWsWv0vMlu7Q7DTWgv4SGmKQt/hBvCXF7KkIsmUr4cH1FW5l862slDHwvfTosxKCqC
8EtgAWzXgFvUk40jzqp5VtltNJMC4EMBpnqJdE9Ys4x9ER2KLojr3vXensWOsvGwLMLym8QH3fc5
YigKV7LZd2HD4TrhES54yXlf5BX3A/wg8PG7b0O+u+UHovwi8cPvUSZanc+BbsIJGQ8vKeuxiWyr
wMhFlj1qLjvnzcIKMsM8T5RtFC+Ikcdctq9tpOJP2s3oF2Z40d04F3TngAwLOB5JFxQXHBR7PQH3
Hqs8WddfPGGopDnMt+zIzo6xW61n6Cx4nLS8zHrVOC+DM3MrO+RLT09jOXYPdginT0IdNpT0CggR
7M2gmqhCG2/zg08xI8aiupqPop70HnogGH3Vkvn8yUQjpmTGq+K+WGGMhG4jvdehQy+VzBrS9HR6
xaIrjjm0UbeqFNEhKFTwi1CsrRo7sjubsOzMDVUiN2d/VYVVVIxwZMTmT//CPEUfV+9F8KpjFttq
XIoOu+JI4CKBijU8ED84Cx7DmO5vAkgxerJyLCpmMaCSebRfEknsEY2XbGSaCkzqMHdr4YjDSb2t
S3QsIapIzl2xctV67CyQVk29FxW2m/AI4yV44mHmksAaR44r5Zdiypa4gpet+DwkIR1qCtw5azev
F35h2pvbpY9id8YeiZy6VXdTPcEtfGg9Dq6/1Nx5sAH9HA/YJcPohq7XVmxAYDhRHHk+2bTnJ6wF
Uy+hyNRJIL3aPBeIoQBehrRWDJ6n9fuaq/0OBsvpsctZCUZmqS3UlqxbLjoYzOdw33ZZIeU2h40c
T6QVdUc3m7fGT+N6mXtBu5tAIwn508YLj24AtzaHE7xgn2P0yaxGNbI/WxBFngLbqa+FIqFte5t5
hEOG2+2eTsk3CwqxrClOB37njQkh+Bw22T/DywErYoAjAqLVdOBukcXjDNQwob1n+cZPKtmlubYr
7HpHjYRcLk5fltxtTzry6HdTrYsvCU3Wrdq7Zks54oG8Ix27S9fef4EyROZNtMl4RO8KtwDv1Pg+
biTa6xhn8FSzsZNfkZSJR2bbNb5NBy+aBuIm2WTwrGz2NXLPyWRGdlhD0g8VGHtcHccS5f2mUtQP
pZ4aNzH8Z1nuh4Ht28HZcXoWBLHrIyys7ybO528wQC2O5d7TryOQt0/CIV6z4l1ha0T+wuBKdusJ
1idxczUn+s59yB5SgFXtZDMVVkAVui+RFDkQPLLeFtEg73u/4NJW0FW0SW/29zITw69pmQyKdAs7
rjLp3X22OzTuWyYt/PpwXGIcPGwPbkmiI4OHoXpdktTd9AqEL0+KyB+wFlOKnMskq2cDbpmKgju2
r3q8wv/8CSXq8kXvJFFVUmqIhg3ZZGMjJPYIodH3CIEzSZtmWHI8Uo4KV+1biuZUQGl7BhM8PWa7
VRc2sOmCJ54gOjMZD3gz61McLeSTSaaXjqOmSAGIVGM8hAggGEG8a3abus/Yk8jNCHUCqGtZb84O
JT6vmOf8XUkt+iO+W3KPZ4rhhchcVWh+47+KMGcIflmXs/E5MTUXyoDnJtGudDB9/VKsc3BarACs
FVil+zpWAU6XKe68bXO4YGKhb4tqVmwab0HAYNlhGP2cGgE3Z55mWz0AO0irSAUrrdia8ZtwXeHm
MMzhUO8UgejQPtsvgaTzc7YSWqcBtbdT4CB3lqAVVzFUcPdLkc0nCEXZM3Iy8zaEagH2m9PysKmh
PGXIHh+qAq1/paTUc5NtmfmqdTo3Wx6p7DRa3MwGT0iqD30PlXwrwqA8wuCXBJWzUEgd1swWR08Q
hZvJjvzqmEOdvkbjbT8ojzAUO56lLXVXITBua+BGCxiuTN341GPKjES/1HZZm9gc24zD8mp2gPcv
ejLZ0e/K8tpm+8zrdQAxYYk6wBxLstZrp1VWLRp+dMQEOKWQ5wFGFP54Z/hItbkLYZ+aVsaVYBMs
asTb5BOxT0FU9OiqV3lJwD5qCoEc3653wzE12PlS4kSMUMbr/6RK1FIT0n3ZkWGHcRVJJ3qIhSsb
g/dfgLKATZ6TUqp632T6kyq2tCgL+Fedqhr+G+Nzp5AVeye8Tptrrf1aOJa/zHqZNarcXLO/fFGK
dycD0D8DX4TTIz4OLCkrdpdXxMLbctNIy6o32PI9EJ9lEM5cAUUUDbYIj0mEres0oGlwFw4a6Ldl
SBAiKwGmNjJG83EYhkCaCuVu1IaOgRpZkjUf61522H/6HafWtu5/7V2mW0yCHxMCYketBLotECjN
ftE7Fk+OrNt6x6qC0Wla/Mwc4Cw3Ryaut6j3n0uEFnzulDPPQM7Qb5Zjym+LiShSL4XSCDBeGfrs
XkexbDymPK0Z/PDSYax/kPGQtyXh3XAAtSAfcQamaFQl+DBxVeTwE66DgeSXdM+DqS5iSZ8y6aak
glwtNlWct56dsgr9mt1fOi8rWBVeUpqP8zEkIjyrBZOvA2Po59QlnMTQlnPwY3O685VE3/6z01lA
2qCbSc2J6Q9pJ4EggXrpqsyWfjkaLtW3PMFsFJkfSQMtyeBObiO4ulGxw/IOd/kUBYI82An3rmSh
blk5myacB4P6iWzdfbIMJXxEVpA96xAhKOkdItxy1IbW3hWYw74kezlcvEs8dl6EKsub9Ng/MTx+
pxSpuVudhWBfHHmsQJLCaSCfRIrt4hRus8U+vKzLHeB8h4pyQadlI9qf5x0QS415WHRvCm7aiBm7
nyjmmD8EStCtghD6WvjNgmHjVaYugGY1viMJKOoZ29+mPQKqVkbBWHtrIjzb4cyWpi+WEmV5iB7u
jhcLL09wEBzQ3gnLTKXZWl56U2ADFlnY1cBjwzoKN9FVo3f8tZxJT5oBEPqD7fdyqaSOsX+syQZb
6rFcYTsbx9NyKPYtVzXmt2ytON7r90ibAS7gKtfnqJ9UeezQHXxjMKg/9mJn3wLoFQTswyNy0/nR
hgf0Hc4cscM99M7f7dLhbYHUW6WDTbtzKXWSHko1TLziqK/LQ47i6U4g0ZJWoFOVzSio/CyGPaml
UqWspnLu3iW6pbKOdGFsteSFfMsA4uaYNI0KdK7rAQX2pjmBwoWKKjTB3DVyLFBjpWOXynqXUa8A
72fyrqOu+AEo9OcSzU9dz4a0UraIHlw6LOTge9NNLc276SXeEn0cZDT8ilFWCNQTXTy1RTAnmCMs
As5ZzpXzxY0MpwUs4qivVpXi3M80Ba0C5hgOGV/aviVdzteqK9h4S2K+A3zSE4EnvhehPmpYrux1
YZSc22TOQJLVid5YO9FZjocRHG/WSjJjsrmFwd59spOSW7PnmDvgdCbjZY/MyivME7s7ZLAg81AN
giG0hk/xJRi2KK7KmTqEc88YD9z38JdyFZUInsFAwg1/oWSZ95oF83BBNCoMd+beZ/wgligLTh3D
tTDTzr4ZT4mpBEqtrCnppI9i4UATKVmLTyKbw73WeM4vOtedq9RKC/omUyAytELlmY2PYNcEeQPE
Xx/0oOKB48+ViWr40a3fduB5/seGzmx63FEdnzn2QXvieRRAJwnZ7xOhS8YQJsbJp+BaE58onLLU
qVxQtmwb58j5DuYH2WXqRROWAnBHjffTD3F/sJzA9cVt+zUGW5ngEMIq5DLhUz/YWGZArkl4QIEy
3CX71vnjFFD5pGikT2ZJR7RdsvQPWxcOjyj5zD26+Q0eJirM8QWZ7X5wp5GoE4wpi2uMd6mqJEeu
zzFcZpPcxikPmj5T3RuPi7CRLCHDHUJP7YJ2GcD9s46wqlFyFPvb7DkqSer7APUANBFvUjvmWrbq
qW9dqkugyzphNbj+havp1mH7zdm64IAtMB9a7Lc9XljXhkGxvgQ+kK/TLFLM3XA0/UzmcXyc5rFo
OHaC7bhnRdFOWbahOy5UP98uwA5fNucTA7slFkeXAVf8NW1EAu7oNPGAR5Uyxzj0bjiUOYX1Kbqm
Yq/oVk4nC6dxVi/IADwjgTwJ8Cnsy5FRtn6ZU5fegeQszmG5mRfQVEYco9MOguTPEuqKpzlQ8oAe
vwqYboa8cmUqSYNZKOAEi4JzqjMeLgEmNiT8qYgp13q38H+sOO/G+Bamzf372PVCtoOe0KqFEo8r
xs7lK3DCh43rNnLDr46k2EXjrO/gSInuE3du8e22WX2eiRhv595tJ7Vk+V2SK6dvHQdUcgm7pKSH
pHSrvBEbqLlnPXKOmQJu732yIWev5Xof4U3csT2q4FIc0FtoBjFInLnfLknXAQHEXR4AsKG5mB5C
XoSV4JgfNUij7zu80J4Ct3cYblX9IsUpxGjxeb0es3QrrKiyUoAOV2AVf8U8kMAxlkcSVPTSwzse
zS4qSbB7Pql55A97zlH3MQCT+LjQ0R0sEFN2HPMJ2z9fC7RsZpBuvCFgUX0mLBpuAzMr9yCXTZMq
tfEa1bwnN7QczdDMZoGiiWFg8Z2RlQ8HKf1k3oXAUKO6ijGGoxQxzlY55MBV5J5jFjQny7d1RTPc
l6NlTxxTPLyzYqPTo56A11S9Dub4OI1uCZoZTlyvXonwIaTUr1U4A1BK2TqHLQ99iE7vaqk3g8Fi
72Z4Fb/H4RUhp8GWRW3Mp+yCp6o7oHQKD6XbNL+xG0m+o8jERwSnZyFPmIm9Lkp7THymeIO/3Kxy
f4xmuJU3I6Vj9GlF9UVqmM2Tpe6c17iehuoHoyWaYXqQFShK4MEHBUO2B29LZ9fTmOPorOZhct9x
58jdkKuRfWXCwERjHqLgBcPTKT4GyEHy2Knz+MVsRXCFJTvVMAL1Fs4macbrdAr2SHNJQQCmQsgj
Van/NKbDPjWTsfZ1g91MIxyNLw4o9hOm7eNXvq3yBDLTLM/5jNDHUy95/J3YNGoZSv21mjuXyzbB
XO2FE7cWlRFs8Q3QCoy0Rhuhns1oSBqR2GF/2ZYuR6ZWMflr6nZB3AGEBzEdJqlKII6cTmGb8QBH
tACGOp43IzbMcmZsi3VcTurca5QM3wVmPO41yDjpn1U3oyyB7jdG7jJSmMYqLaR53fdxHprODvxV
GVuiOlYF4HYM40F9g+ZVLQe/l0H/tCHLEmSYfAy+qiEWJxH6/pT0S7zA4nfybzhFkl9WWfYyiEJH
5wixA/dwVNLA5HQE2t4IZZKsrTAihGE4JcM9S4M+fO57hwd9xBOW36ZUFOd5dmS4GTGTJjdrvIHp
EYiEfiHMrB7dY5k9DdFVT2zWbX6kVtt3xMN08MpHPOxw022ZeKKUWH0xUcQPE1volwwVj6p22wGM
HMMhRlOj3LeVFQI8e6pg7UAlTpM6wgltbwNPB1i/QcysmsXq4TGmU+zPU9qty/vqRxirD1moK07Z
9M5DUBWqkKjt05Zm8pPLciiuk0wEmAcMy03hsfIaXwZIbS9jDcqs8+gb6nllESAmoecLEL/pCa89
AKCZEBiTMafl7c5T+Ugy1CFRsvo3sbr+boHMH8ElRDTEw4EuA5oS4kZiuJBVqQwcPbosRfnh4qmQ
vLpmm9rncdwwHM1DGT2NXEc/klCUfdPDk+fAJlVEXwYUewBHHQgUVbZt+UlhwZxlOuoLhnH5VyJ0
cQuvuvQ+IzJcm5KvHTsaGQ4zmr8hPkQJzAUgbd+P0ZCtE1ahS147NWGP3TW2pHxbdX/S6IExzpwV
OUU6QWM18HJDCK6hZYt23//C6QXXPS9k0XTpOH1TWsq7acbsfLEMFpimC/hSZXzdl4YHY24qnm5C
P6/RCqH7oIfDgLjY+7AMo89EbuSSXQOoVoFvtWLM39WQ06ZzO6yYLU6REQenFoenJOFztZsw29t4
h48xNIOjfZcYjxxQIoce8aliQ2oSFJ0o8/K3UGdjY2Wk74VBETBQhkHohDH1eHKEAuTHwIyjBAVD
4AdWUdfuQpWPo9QUw9UOL4hm8YHOJHyIBwCAlZi2opmxn7zrEFV8iEezlV1aADjr+mj+1VEUeJcB
7hDLDS0ihRTXCRvyCdX4xOrejOF5Mt38MhJlvsZ8oBxBtkahfKeljB/7oRPqBMIfvxk36BxsibIW
UTt2wRMdBtBpgQiBMee4jj/DqPNfIpWasQrLcZAQTmADWX24hXcw2EHyEHIYRHc2sU661pRD/DPG
Mjx2YdLJJt5GuVU8YNMzpQWQhk0I8myAbKJ+AvpWKRbt/NAHGIeW8zZFNR3i4nX23ZK22a7ztYX2
E2y4fZ51M4+x52cJMyyNZr0kAF5Qu8p6wuzwxCfqp09u8Lbag9lcIlRzZeUY9rfDQrb0FgRBTeDm
MPPHtEC9g3DquKhQ6SmKPibsUL1cb9yhU6icHwaxF/Tr7tcIC0Wm1/kXmaOGzju9Q30c8EaHNonf
IovEg5I6Bfb5GqT2DLA0ARZdrHh6y2BF3xh40uSUYp6hFMyPe4x6/bTtbebEEfsFVKs2Z8MNoxt7
7jXHvB634hZqKv+KMTxV90NIuhE4YkxPmIvSTyIYsK6MHu8pyUYgQDmhoJ6gLh8POYdepUIXj3Xh
8YHpOkC53FgfrBbtcS//kjszc50t2/41HVNsWt3az49q2UrbMMzAptqMfGkLjC34s8ZVnxPH59sO
29g9mpXsQW9WPpHBDSOSjDhGGvusDmUXpE1XbGyvvRalrq/F4WFcVJJDA5rOJ11gH64hqwqfMVwD
HLziey0VTZPu7HDM7DdblukHs+4gQk6rjOlBpsXMKgsoYa6GLmMRyBl6eYzHJLrDILOPb0HCW+x5
i0sV185Q8ynYOMP0Z8dSAQNgQG+xygcqkxRrw/DjiArnlnS9/9YhDeNFbmBcVhpM+4sstVctlCKI
9k0heo8OogQbtCJi2s/As6O3DEX4O+atLqi7NA6Pc7KSb3rp/ISzY+qWR4s2v01Sthco0lxyY9gg
y/fJhvLCU4wxqh63JT7IZF7nWm6wba1yPWIsFk7sYdzxAR1QJ5ACeBJXkAsBi+dP1sCW8QUMg0l+
Rt0jFThpkC+lsme/FPxLguNcxnv/iJ692I8aBQ1sg6YMAYs7fB0qmSzF3F4nvWm1ZoUFdh+m4zO2
AQaKU7jg/HBiPmJNRa850RaDRLO0+MTDL+AACuyCKc6/qJmmDmU/Dm2DdtWnwB0wVp2wLc/72GGA
pDD2LZcQbnF2C7J63XD0M4B7l3GIkgsLsZXUMxh0r7GgyVsClVjD8qj/UUR4KSeZWKEwlliKEd0h
ARSFV2z7W1co+16CEZgdhjKTIaIjMRSuYAAj6XtZyOIHdT5iZ24W4EagMUreooS3rEZUDrlzpURR
QwrjPm88Gb8Plsff1mJXkD6HZPrpE+WLOl7FLDHwp8WPHkONEls8pjKATU2+XrXkIbauQGJ4BAeV
h3FzdGkJ+BqmKnMn/ImNRfkE2BL0kIgWw8s+y1Dcsy40BstwTKGFSYzYHzCu8jc92e1fIc7Vn/Gy
9g4M/wj7zlJG1+d8LOznSJDkxa0BmTCIHwaoiVCY5RgnAk06ALrOXGUiDlABpDUeVd1ckLAZonL7
LNFY3o62Z/K8qL3LG42N2lVJEPKpQftiQZWjOyCCGYn2IarKlbL/zHhY630HmJvRQL3F2ibfe44K
v44RcIHDBEfrdjN025KdMV63TxsL9HL8P5v1XHO5YwsfWLw0wZ7sv5BFFG9VD9T5mWleHEmmx4uz
1HyLxm0F7hqGX/6dRvo7/Rc5GWCwlnBAyEE2/sAhXQzZVa8dYp8V1MXR3YyFW+Z/MuX6L4xcjClh
BnR13oUG+APzOxRjB+scuFFPUV+HwfNQ9hDj3WPYK5I/SHP/ycW/8pnz8uolBzI+QhkhOP8nKRbE
LTGpGSiuBzoYht0ntnRP//NnBkcXCKbzGO8HvoX/vEQawy5BM1wiFk8i/8R9C+D+3y/xO10aOTkh
WIAJVNNF8p/Alr+zimH2Dyf7NcHU2jQrDH4GdgzBp/Wwpfv3KxV4sf/kfxdhmhCc5jCFIr8Ff/IV
YVrdsIBucsVRgeKZIYT67JTZv+biZij/yFu+3uuPF4T3FFT0wIehG/lwgxbhmQQhN6nU5OsdWGFI
brg8DuXdONxROBFgCJz9gaX9+1N+5UcnEDZc01pglPzPOxZRDDhLkOaqZX9GEvlp59sh/pPxxn94
5f98Z1A7gb+D2wWLeUzi/nkVmweLWQfU0KIxtWqz497YBqlnFamGdqlRZDZlDXCxxqi23lpbm4bU
+NArgCV10ICf0+ZN2ug/SLF+XxF4WQQ4AGjieQbXv3++LFFMepAZXhYpH6x+24o/yO3j33nouAA+
2QieEtD+fLyjwQS9bVCUplrb6/vem72J6qgGGlT56v+977weatXYGtSZ5v971yBh1rBeqgGb1uIP
K4h8kIBHGEEi+zeBX1GIGNX/qIv+LsohmHZ2BSYbVeHOsHYntJFlNao6e4GN5X13CubbrNK4A699
9fLjTx/6fyKZ/vEwfLj8dd39bQXv4Qi78RGXBxsInXT0VOQ1P399WOoNtouYiFTDuTuI01/gulS8
EtW9q36ZaqzHP9z+j5JTfBAFwUYF5QqY7tgdPyw4BZQ9tzLLqkTpeiWQxS3vY5rV0oEiECXgk4ur
5e63SL0pACqAoM/DmP/Bpei3bQYqFkh+cMZE8PmNog+CSbLMkA2UHshnnD4scMvQ4fbsxkzVJiCP
0TpC5z3/wdvno9Hn9Z1jzYckg/cEdL4fraazqQSXtycYoozlvVzfhUERqRLzpILl4njUapPdY3YL
QDuV4M0m2yNcKmoVswtf/UlReieoff73Dfe/3Q+8KmiPoVC5KmE+yFMQHYIBJ2RiVbd9X0RyG6J0
T8dkrfblrsh0TW1RwWbktYymhyC9zpDi70i++4NI5r/eENg+wLcAxzIsGP/5fOZw4XDUgo29zmDw
pkFTllNlVtoAGzsxQHdglf317+/8tyrgejv+dskPSyKSDvwPjktKPPgpILKwrwzmslqa09L/Ycv/
bdf7cLGPm3FKwZ03uNhVv446DzPvHF3ov7+j384VXAQrK08RahUjlu3D1gp+rRs1j3MwbdI2oe4o
GEjbaCH+/TK/VQPwxYVOOk+xf8Ol5TeT/TzYtmCLOzR7CE7i4S+ESgBSm9Wr9/ny9u8X+/09lQnM
WgoUBBmCRD6Ks8Ucr8GW5l0VDOCnosam8f6Gp/gPddrvzx8ucxX9I5UdRtv59T3/bX9cNhrtmy87
ELretvEw6zrh4JCA7a4/5+J/zEXGToD6k0CkdZWEQR324UaZYO+3cqXAX3HVKhn0ee/2ltn5iZW+
3fmfDPn+yx1DTZXgkSAhfv24uhDCAmyYRF2VLN/3jNxPdnvmbqoSTv+gFf/tSih58UzgTSEBMyuz
D4sqiB2Y9WOWV73Kn/CVy4nuEnPaMS6afvtTkPVvhyoO+Qgp1qhLIdqFBPKfdy2UVmowPLGEda2S
F5L+MtAZ8RAz4ryd9898N+3/+DherwhzeFjf4BBPPy4xvcJ8mcJcsVrGpE4H2er0Z+f+x1ACFC4R
upIUzzuWMrSQH94X0EkXgRmPxEB7b8WXVHaAcv5wBP6XO4VrQAALFxCEIycf9n1MPUWR0By1fHAp
gP0k8iaf3p1++/cP7GM81fW94I1gxogKFOnx6Ydma99iV5ApQnuiAnKBrcfWrPlqz5ONx1un019d
bDawwwFRip2fmIOcT2Ls10ZjZ//wdP625cNnFqYhCQrDqyNTdt2l/7bKjVqn0l7ZUmOUmGMOgvmx
mJP4U5zA4t9vEfCrRPM/FKRYX/i2/yi+cFmIzSP4P+OQLT9+1Ovs1R6vkEM2TXPbNHfN7R1+d7j+
OByqw/lcVfjl7nA44HfVuTpu1fl4rJ6P+On//yeD0uJ79Vwd8ddn/PqMr8PXtte/x0/19UeNf5rr
T3VdNfXTU3PCj9sTrtVcf8K/NX5cv+T6pdf/aH7cvj293f64/b+knVlv3EgSrX8RAe7LK8mq0mpJ
lizLfiFs2c193/nr70fNvdNVLKIIzcUs6J7GOCqTkZGREXHOKdyCv7u95d9/buf/C7/z9rP3Bo9g
ERQ91GEgksDZn+6+2lINpVUIiUhj2XH1LovT3ovvPP3lssudf2UFcRnODo9v5nOXYGV/1MqpamSm
5vC6rkDCONRuUwaUitAprH8uGzs/RtxJ82nVYYvB7mJRqdL1oWRRTIuT4hGQ9DXYYqZpe8ZEhKvL
ps7dSFEJqTLUk7oOan2RI8Ug01Cpzgw7TWI3917rsnSDmkaTXO+y5p22+mV7Z1cvWSFXNxwFyEBz
Vc1LPzot6HcphYJUmT11anUremni0nfPbwYh3RKQOw/kM00s3MzAiqG+XHL7h7Xuq1odA8brzPha
on4OG/uYusOo53DRiKF+4xtjd8soyavBJMlG4jSf+9MDqqBi8sEHYMDTtvSYoRtjxnlag3eHRZcR
TGi5QQCz5LYhDJ6aWGxmATu0IdGtp3UmZVd5J4yuNubQTzEo6ZQj0wuKlP2Jha50+ix5UFqxdC5/
zhVPnU8eLxCIwnnzLH5BCtVZoHb8Aok2i5N2gEP0nDRnfEuM8vNHHSSqhkw1NTaeV4tHHrP3I6Vw
0t2kCVxJuBGt+xR576z+/7Qz1wKOXLQSOgDBMEZzuTCsKt17zIWEtemUycZtueYhliQjR8mLYa4d
nhoqvST2W4lRhjKXnsrCf48MYWMtK8cNPCv3vcSzWCI+nprog5jZ0ITnYcX0pl0rsNPIQ20HWrnh
7dK8+wt3P7G08IQB/LgZ5OxaqwJsCx8nHC/42wgqk7+pI1TU+dpfNRPburBleiWGYVrjAqC4y18s
Fhm1gN0ZQ+PhLb2E/gPtc1W8KuvHXj6g20wqfJd3N+JwKMB/Vl+D6o5xmdbaa7E95b8un4elJtx8
JE9+y2Ib1KgJvXB2Hn7LmB/85gtsrx6EIIp2B7pX1wDkPSferRd1DBns9Hg/jhu5wYpbkRrp8P8R
16HKXtweUqcruV6xHUWFILjSFlxYTCFdXujKwUfyghsDehvKLstiR8tgNcQD9ECAlv0j59qeUfe/
AFJ3pR583tRMkoNYBCVVJInlUx8u/b5UoZ/XbZqs37twfCpq7ZbJyHcPJcoNW+fnhRRZJ7VC3ITS
7bJXIPRyWUKggxcrwqEszXclloH0Wz8+u3uY4UWIuAJxjNnL0yWNHTN3o4YZA5G+YEiZ4NB3YT7u
eIZvVIg+bvDTgzmHFoh10HuDS0Od3eUonMFRVZdFF1BwiXrDfCroml37siKgfdsUZbRXInqQO7pL
5ndVaYaIhvnEbSWEcT86VLHDawDQ+msCA4Jx71VF/zcRGT6/A9ADisTQ8zp1YTsj228mGnJ7utHJ
P6MHatDVp1B7TZTefKpMJbzBZaD6Krq+e4FiHYTYoOgZNbsiSw6qEg1MdgVh9c3QJ/+lDpsIJFHR
XEfZ0P71jKi5Bgo0RBsB8vywkLgjdgFtiwGWUFx8CVmrulqLIDnO8h+Kehvp/8Ofz8OVShifjjxk
cRgLCyCqn4NsG6f8d8N0w9Qbr592Jgh7/jWx+MBCJHSgWDABoaRLVxqaPcgpW7cBJ3HZ0povyeJc
OeGdqsyP8lNf6rQgE4ckpXlt5/bP/9S+lYfGJdztyK4O3R5aCTd1/vZ7YILKznsGk37ob5lst18L
V7T/+WM6/t5wx5utm27lQ9KToMwHvy/PgCU72gR2YubWNzm5NdMEkPwoW8s/j3lz2+NfE4vY3kxd
36d9ZkLtKSRuGg++E+VifzXBMLGrc3F4ubzdK5cJXW5ZIovFOQ26ZKfbnWdMZ7dmZtnMTdq6UtwU
cWxT8oMehYkm+KSYq3qBjeOrGiHCGwBDyrPbHMi+AdJFkqOny7/n/A2k03CEYMAAnmUZ2iIBsypY
tUND8GwpU7+qqg+SuYKnoL6KpuDNnKSNp8L5tf7Rs4PWjFcXCfRiu7UigYU1ZOgxLX+HFl0D808J
x/tUfomia0PeSMbOFzdXs6DTZae5Zj5y7aMwydtSyaiOEybN6UpRvCfGUmyoMu9Vkkxl8j6dOKPd
NH9bunXU7czFoYVSkFGz2jKpaUlM0u40pd8bE9w12Yah83OB9wCPojU4S0UtnyF+XOiC3IqCbZTZ
PAmWA7yZmmnjljm/N+deEO9iaj5zN2LxjKTZ6OU+E5+22v2C3/4phoVKUPKNA3H+jbCCxKFJwczk
3lwE07iAKWAIA98paum9KbKDB8R+EAzLBpeagcQ1D5c9fm1ZCvc0BS3CHrnO6QGEA3PsBAn4uJG/
ZAW4+dBwJH3rE503cegpwuNN9YiaGZXHRQKbyEOFFHMSOLdvqR3bPoWYw/t3Z+c8bdSqpHNvQHLL
gAjbABmgYOt0QQGpnMcAS+DIh8qlOHQ43NVuYlO3ubxxHztzmnWcGlr4d6/IA1BGmJxAJnw0iysa
xpGj7xT+TmGR839S/nX79ubeW7v7h719PcwLPzy+q/adapeutit22u7dfgQwazNYYX8/7J6dq6c/
f263iqPnof305y6+ALDG2K989kUwusgJ2yw8ZFIBC44ffzW0XtpI0c/8Cq54qBr55MwlMJSw+AxD
Dzoo0vPQqSK53OkaJFTE0XDn95tyC/LZMAK2iJ5YM+GipUu6+OSRqTEAI4XO6O9hY7G5wnfZ9Ool
0BbFr20yMD1/Bz7wNkg65vidlAnJ4aCnQNBi8Vpov1TeX8O41vqN8C6f+eL8w0x0l6jkavz1YhOm
auzjUtVDZ5iawXMHtUtDx8pqZsOZWUzv4zEPdYdpZWAToaC3zVWey9pjkMjCTgyr1rtKQxMhwwqP
hwMcsieXAVf5qWeatnOrbiygGRAG4Ra5vEx1pDhpBAd6CbLWMi2Vt9YImfukKxm17mXvX/m8GhoA
KEoxpcPXnStTR3eJ7AUW1WZGzPr6Tqugi5ticJgbR2xl+3iBkbRKvHlh5FzEpjIuC1HJ+phUr73S
mLsnal59eh0sAVrsObDrQEJP19FOfqskFeuYvO4VAPO+ps8jJsZGVJq34zxWmBhix85rkIknGI1Z
EisC07MV7w2Mxy6uyava4UrhQOhaItl6oH3+K30UdBH9MREBWaYz5QCmKFIM5tcaVIvam6nhOWOO
G1bOIguDI3PZ+P9ZWTwwRmg0py7CSjcCLWYUoYW5DGEVsoON7HzF6+jqcPnyWJ7FqxZeB4WhNJpF
mDBdH18LTOqqIIS9Jty4E8/SsnlBiDEh96VSWBIXTqFUsqc2TZA4nloBiQDQSbHuBs45wKFsZFE2
btv+c9kRzy/+OTz/6yGLRJiBfHjZmMl1ona4AaOwF0vjxoQgbBiaPTn5hkOe7SRlRvh0JRwfAVEm
B079vmjlLAuBIDjAym7qUoTPYOxvC1nYaBCv2CHRpLABwyUDisriCKueVpfS7BMRousa8O5WvIuT
t8t7d/a95m76kZGFA6IvMI7IF8BKExIsJB/sW504ak8mTY0j8f4Jhur5ssmVYqDFxCUJJ6mGKp2V
oLqw6EGjDCGuET4FvbxXQc0PlfguSf7TEM/3jPgdmBYtutINQUNetn/mLpwCWYSkWeWRwhzK4iS0
rZUk4LdDpxeRgGh6493KDO1XqbSSIzFv4iaQPH27bPNsmz+OBa04xv1wmWV1uoExZPQNjgXMhbuw
u0v760J6qnIiWvoIu89laytRRcE9OelIjHAHzDtwdMMkntwNSEVETkFZ/I5C1eQWvVc44tSJV1Lo
61f/gz06u/gR3ZSzyyaupk6qoXV0rCC5kZsffijDUrUXtzS5z04E8YSvRqJCcKE2vlhXmAC/hGiR
dY3lFxzlHf66gy+YL59fzty1JbFHIpTR4NPtI6OYArK6yEmin5L2p+v2uvKnCDZO3tpHksmuyHIo
X5rLMZMwhKGmDQHp+eJ1M/2ZoHTyh8ew+3N5MWt7plK/YtSE5xex5HQxUdJwgXpW6EhMfxysIp+u
U4TZ0QIJo3zjnfehrHZyV/OB5mIWgZG361k2GdEHRWYkjhw56MVXKLCszs6CSHoaRhE4yQiaBQJk
QRZ/11lv7DPgDN+S0J84D5FoPELwUqRON/GIOzBSIgJvEGvvT+1Vw8sU+Mm7YdTaFSxPAG6CTuu+
N76X/Q/7RTVZJEKIEp3IxfBA2ZLx9aIXOq06ul4A7M7Kr2AN/PzFrxybWQT3TPZiuneYYTAfCqIr
vxEdLY7hiHi9/P3X3IyBXAZHGO9iBGhxZiy1hDJUJb9sU4Nxs2xQ1e9oEJdfqVoo75MekGJftnge
35k1nntKEknAx+1y6nIVdKXxmMWoXIPLhTJICmCFvBYzvuzekKHqbKGyrXZBtrGnK66OXZVqOGEP
5uPFnk5lkHlCAX4NihJHiTU3rwW4qKXd5fWteTmT9RKlREo0iN0vjpReD5aWVhlJW8JjpAiohj9Z
5jcV0k3YVWgcNeGu9G4U/9DlrzCrDOZzBSFy96sobtUZF7Ub2gfK+pd/lsquLs4e5SImfudHIxNl
i8wLVpFSC0EAQ0hxANBuS9zhly2cd5T5sMcm5p9wdK+0Q0lQrjFRvDOLBB91mNvdzfjW/x5+bLU/
V25pbc4i6SDRrOJ1cmrLmkq0cXNsmQTGEeBt/dDIKnRDbr01l7TmNyTgKNrNRSrmt09N+Yau+1DI
8JDxiyv4IVw/1q5hr97YvnUzc5F0ft5ry9sLfaxaMQfM+Pnk6EwUaLFum8qG2ODKvnHKeSrRqeJm
WSbgtRUphNEhcqgOw1sgdsI9ofP3kNUNgGgx2wFyKzcKFisx5j8NEorR1KI/AsKRXwieKZRUTwFo
9VCbl72TUlEcUeH1+i3F5C1TC7dALi1iC6n3xvlrAT0EmDyQiG+BunGaVj7WyZIWpwmJiUZTMuwA
b3P9ut4ZTXjVTp9WOaC3b87/oo4tk4wuorMYipVagc1k50y3laovHrRUsBfvL5/cldiA7CBjfWCP
eJgtBdqUrsqjqJ3JO6LvvV7xmni+bGBlu+ZJGsRx524igy2nR6jwijjQc5RwIXn7J2zSfQ6JH7i+
z5bh55uFqECxAV73s0l+ET78QNB9qhpJfkf7kMkL6IqzPwzy2GE4bhzYlaMEhdP8OppffHTLTxdF
w0jTcyWG79TUb0XKXWlnwPzD+hhVN7qNb7SyhbOACo+SWZ4eKZlTa6Vn9ikw18TxJ/NGRM8dpcqd
XG+kaCvnhyY5Qn1gIuZH5WJNLcxWgiVkiSPm+mF+L0dpYfcQ9cCqvPGxVhd0ZGr+KUdRIVShRbB0
TCmV9ZJUhZLYhTaNbqWP1c/L7rfi36yKNSn4BF9ssaqwy0MWjSm4Ya/N0XiAZ3DjTbVlYrGaUQs6
v/AwAReX9XXyq4hnv+9/vbyQ9c/z70IW8SAYwY5MFlbMXrAnQrdK3+erImxd5auuTdShvExpixm/
02/TV4Y4ZQAFnbBUn+cJrQ7duUkO4OqO7xXB3Hpzr71/5yj3f+0tJQARogxghcl5/xbg3OsqyJ28
82GFlcsfnod+QOgfgjzeX97NVauz7BKlQ17Dy5SoT3yt9sMycaY8uaGbViR/ZQBJQC5TRXJac8Pc
Wn5Ebe1fe7MPHXm83GcGjJLYgxTdgRvMFmrU7FTR8cfnXntIKWBq8MhFu8vLPB94prpwbHfh/qpU
+CLSQgkNwukAH5ZaPo0K1JyHhtUyZ5TXozPNFEUIW25lw6uedLTmxbnQvVnhJMU2XTI8R9dgGBYe
x8RHtAiBbC3dyG9Wo8qRvcUJUQd4nYN8Xqt850vwYNfQ68ItcXlLV8/hkZXZs46+JOokflvNnjNa
EMtrzc++bsFO+hETvVsCROcNvvnzUQ0Dlkl6zcDyqbGkSfyuVim7NRpk40EL0WJpvGdzqyX0XqIr
JMRVOCjhOlLEaxHywuiXp+vwlL51+Ub8Wd1dE3VsmkIM4C7v8U5m4LAtGt4sYf03NaHMaSH9SEx/
425Y3d8jOwuvUaBFpQ7HkgUZStlJdoQGSqrpJ7S/G5f4atwGHULJljI+0wKnm+uXZKbF0OKfwmjZ
Sg5VJEIQG0bWtm2uTTF/SjP9rKJJLW5IEdBIKN8LyF/E9zBX37aN+fp5r6R+iFgVcDeeRIu1GEUn
BAwdzETIevaii2NyXXl+exegb/WqpfH3y+bWHvK6xeOLGTQyINSrTvcu6CCwrMIRrmtI9dGXp1iV
dz90ivvjTSskdmncJ71be/vLduc/dvGSZY2cCYqYBlN9i/OQI4XUtb7I5SSEd1DoqYe4HkVbzLX6
0WxuguR1aHOIsLfGM5eu8jGnrPEKBNszt8AXdsWhbwcrHlMnKFodVge5cQS4/i4vbv5Djhc3GwGC
PEPzGVZmTOF0T2cOtYKdhhk8gdS9f1EgIPW1r8jDU3H/ZLI322LKnF4FVUywJ4sFhXDDWfC5pk5v
PuveP3BBpdMjbJWXVzSf1eWKdCCmDCxSl9WXFcZR6/s6zBnjFf3hKVJ+q0guFZnJLO+0sXdnyNF5
QfQcycdl0ZDOoA+l6utwyWEKRQ+X7kunwF8JReSVoN5KGq3ina6DrO5/RMZt2mxYX1vnDKcF4Q1s
FX6F0y9ntaSY8IBnkMyC6TYOhnnNQx8w09a4wZofgo/CAUF5zGHl1BDDkElhjRiCpc4BX/ll8NWn
y99s3QT3DSxHMu2lxVrkHB57Vctg/hn966Lm/gy74v2yjbX9guGGsiNF4bkqfLoMn+o2egYFehra
b3OAKOIH3Mm22G+YWcbe2Sf4JAB5+SR0VpZm2ijuoXZht9TbvGTqXzVcCRb2y4vZsrJICKy+6xUp
xErFYNEUVneRpqIh/tnyxsdi5kFc0TTmjG4RcYENRUiZYcbX38Ls95B4JDhuPf6+vJqzyH5qh6nN
029T6A3Epz12EgASQnmYhp9KfjMBhIOeGPbiL8TXrHRgLrpseJmRL+0uXFsuLXIdb7arNvDsNk4G
/CVKzF03qLaqfBUzwblsccULKeZTmJKJT5RYFp6eDR70Q02cOcQukOU5mkTwTCiv3vDJIhhLOzE0
H7mjlFEPuZuVEUO1kqTPRqjI1zCo5LdjVfyMjaDaWNfKTlJiB9ZPd1hUyW5OzcGuGbeSQpCgHvsq
lqMLFruFWTMDu5TdK8C9PZSGPr+X9HXAoMKTYp4V2GNDEsBttpmjIKHXd53dBRD3QfK+hV1aOW1E
eJDR8/wKN9dicWEH+b9pEDo0wUI9MkOOkZdMrqA08/kVMYbDqD24DJWe/ukuWqPIwDlMQ84YB3Yo
v3TWEwTQYaVs7Nzqgo7sLJwjEAVV78KOWOgZhxBBAdlI3bie9peXs3ZB0rP8dz3z7zhywsELAGVA
JeUgSAKAF25LBPkMiOKcQr+RoIgqAqcUKKHnkJbdhsrGGVhdJsg9PASGfrBfp+YzKy8nRWKZkPzv
JCGGlFfdSfLWK2UlhyIt/a8ZcxG9PLVFYyjBjB8Ejur97JXyWRVzt5Glq7zYcsZVa/NFzPQl3DnL
eYFwKAehNxF4gfnQEYv8VlR/h+Ff3mwuZOm7y19w5WImuTehBABjAuxr4ZCSUItl3bE0+LMfYdC9
M8pfly2sfqMjCwtXLMURPICFBSPqnMzv7ElqvqpxsuGKqwtB6ZZysMWnWnIBNWE2pp1Idb42/SfR
GJ6VcGMOZ93ZLWZJmBCc58AXe5WH/M9pruHsg/fVyydQGi8G+sDQXZjPEIbL3ZOh3ht/xYCaetoc
Lu/j2sUCewOV2jnF4UG28HW1Lj1tHDPGcx4ivXKy/j1s0UraYlJYC/SwbJEUQK3EANziSFda2ksy
CE6HabT7CR7+IdfRhoNP10Kb1oRaKd26ys4qEvNdBiZI49E3k3yJi3OcTH2W9SoNPnBQ3+GsvdYR
TPlpJMpt0Wj3WQu54KQGL3plfA1RraOTFUjXldqLN15aXmuMfu2LpmSgQVK+Xd712fLisYHQOph+
XqUz3GDxzatCk/pw9HgBoAijQGZU2365L9K/Mw/jaL20WzQqa595bjdQn+HlcdahgSZVCxFMz5wM
ZmSv/W0wtoCUcrhVIV1d2JGdRYJJQQQO01xIHa/71gyPXUalZ3BT7aqw7iXkevoNePBaGGDImz7D
fHrOAMghzit4fcALgL6dCp+nIPQUZqWNi+8j/V5+MBpCPGOoKMkQq5wekxjZ676EIt8p0WDUYG/r
ddXWu6qye9Rr5Nzba71a2QL04SCtHCl7T7XsPh6sPSO6TldCqqX9o5Xlxuld2+6ZwI6BGILsGSqU
eIVeYMADKGsMtynmoeJ/4qI+5NI3uFCE/L7Y6s+vbTgT1vMoBgQYOPDpRhRw2KBVmwBEKNMIdb9E
dWIlGO5zJdmCla2a4giT7TLrxtV1ako1w9rLLBaXV9O9NXpstfgCAdrz5bN4hheYwwQNF1nmjYqM
+hJaq5BVpeL8ipgy7WDEwbeuCe/r7u/o/VH6/toM0F3TWgZb1P5ZCoedhiiWy/QPnKDQc1/+MWtr
Pvbn+RwfZT4MnUa1ZHJOdeuxN3Lghr6LcvFlI2uxGFcmHsyBER6YUyPsK+q3bcg3HL54wX1aoYho
XFnivsl2wfi/nNAjY4uIEIgV4MkEdl4PzHRZ3srhoUau6PKK1pKb4xUtXCWu6W0LXNa0K/aC0aLT
kyFQcNeE3+StBudqJP13PUsOzG5SRToymPKlH4V5hWpABSt/cX15QVtWFvFGt/p4qDWsWOb1rP9U
PHTwvfb/Q/iAL5L+KbPv9IYXh1n1ky4KUx57vuK7VgvJNeCE4jsQQ5TTwj0FYccctxLRNRe3Zv4r
Ou08i5YRhHk9GY00HIIsfmcl0N9X/s40ni5voCXjxMuIfWxmkSA2EpAHwcKMwAzLN9jlu+LKmxG3
u04zxmdUoyVvDy0YfOSMaCJsVkhW94sQ37ujxQSxY5hdIjikBFL+1UTfhXKtBABY8GrLgMuzwtXG
oM9vrSo3fqfIFH/t9AoCAnSWzefIi6wndLUVp0u9+kfJn8IkAcNmb0lpDocmyP147yPq1dgyQ+0t
UoMjPO6JWjSPyCYVxqHqqa25hL16cCIkOJAJVcR4r06TgminWU/V3oDgGKDbpLh1ZRSPhVciHBFG
CcTXdD/Axw5asUcKwEn9BvrCWs0zxDcDaKntsezLLxbwvMkWG0N/6eNC+DGWUEwygVBOUL74Kg+s
QZ3IrlHJgdYrKmT9Ju4MxZUNX3yGoHqI7hkv1B/hxbCGXdMVvb8zBuju0OpoXblQfChrVER+1UTS
TVSwRe9VhaekZbq2TlEq7BXjQapQhgh8FIiHqCNR8Eyf27SszVRk9ZHxrUfaskGJqEsOUtXk+xQV
p2wfWQ0MLnKo9redXw+/IKGLEKschGIXaHKRuJfdae08HnvT7NRHcbma+qnqIk5KCtdR7X1pva+o
QdlmvBGaz5qv82UEkx+w4xmvcQZlrCMRda+5pDkOD1l+FRi7SNyP5TeT6XmkX5CUV7bocVYP5JHJ
xZ0zQAQNWzo1mCpInUIuAwoiCEUU04//YQ8ZfYGlAzQox/90D626nLoswQ686Vd9oB7yMvoWKfrX
AunGy6bWt/FfWx///Oh7DWMGu9BcfJ70K8n8LY5PDaPyo/lLLaB53tXxU1RtQadX3huUsmZ8Lc0z
crElZzGqbn4V1iVlQeveLx/z/r4a3v3g15g7kYakwt4IXzjyCNbu5KKBZckN47cm2aiKztt4GvhO
f8UcGI+W3ksVDPMBv6KLO/SQniHKcUG0O17g9sV3AB9hvfGEPXcgLAL/MebHPgX/xWWVocIMYrVB
OxYN6KIUkGI3r3tvy8xKuRc75LoG+B99RjCfrszrO5ReppxLsdefVat7CrsAIYbAutEVZjjRaOtn
ATccLKyuw7wsdyZDWBuudZ5qMEpFqkilDYI2qlSnP2IyY6sI59pvWNf3vAaCA+TjEBGMKIBZyPPZ
qhbIn48K88ph6wMNJ4KFW1zUngQhgRRjNC1fQ+tvHIAFrPiSwg8h/dWNX0b5bpy2OkWrn/XIqHq6
UjH1Er9ScaRBm64iSX9rAjSnK3UjCVk5qyxubnrQAmHoflkAEWlRerlaUxqAujSdRetfUhKP9MGs
HaaR0/o+9bboq8/j+WyTxuW8pVzDC5dFYqa12gqXrdO/FROFgAg89OAy4e/lQLS6h0d2FofRQ21x
TAzWVtU3efK7SXdSv5HpzJ/h7LwfmVj4RhVZrSalLKWpniYU3wcUAC8vYmuzFo5gyrUBKQaLiIuI
LUqv49B8MhIkgdGZumxqNXgdLWbez6PglRZmRFOHxWTmg2D8EZBwRe5c4fHnSXeg4+y6kTdMrq2O
E8XoNN16cqpFVLGUsh16k2Kz3KhukD6M4ZesC/fK8OmH0Iwl+K+d5fBYH8xqEjD5OYGU3aI5s2sg
vJsS3728g2sed2xm6dlD0qmtiJlW6AiU5i5IK7dI643VnE1r0dOYIxGDd/T4YKRe2OnLHt0MkwJs
EfYTbZveU/dy04ajjVC5ArJZRuOjMEsB2ZYQ/aBqzH4yG9rdyjUMB3ZfjcPGh1xZOZUZyhLESYYB
l7+oq4sCcK2ZM+dh7kyyQU0cbyUxvL68wSv1AuigIBzjDoBg4CyP0ZAY6dSGS72urPwQ+gEiBWrq
P6WoWrqdNiQHNMbuI0PHOO+qepz1B/0xJg3Xvgmh3Fx3eboFwV25lmAu5mbiv8SZKfz04CRFraaj
oTKQGNeMfTRllF5NWVO0ThDxCW2jUuJbamXRFkH7yq6f+IF8athQKpXXE35get1z7kl/akN1jfz5
8qavxYVjb1ssT0IQtxg9vNrov1sNwtg5lPvlE7MmATJUZvzG0MRli6vrYqCdbhq0imeFLr8I4yJg
FtKZSYD3USlqN7nSIV6jJ9qG465FcIg3QErBhIOewiKlaOqk8fPZVNsqdwhzP4aZ7lxezeoli2fM
Z9Zi5GpZcUbCJGompmWdcmhRVXWU8UoWEbHaK81Osh5lGM2admPIcS2ysn2AAqnDkw4vPpogWOJY
DNT8Zyl2Q2qcZBqvU1VFoK/Z+FrnJS0IAuheIDjEEAUseQsvjK2ymkI5o5+bMnHsTp1vS/qPSr7P
emQpvl3ezdWFHVlb1LSMtEdtO8VaQDXdzA6KiNpLXtt5uLGDq1F25mMChE7GCy3M6bqEqUrqbF4X
TGquqSF3YaVu2NZ2UwsO+uVuP363mNgby+HeS4y9F23BB9bWyg+guq4AscZ7Tn9BmuZw5/dc/oFa
7730vUUdPRXLa9EKN77h2olDDn5mESCv5i1xaqnorMJC3ylnamRI7CpNascve2/XFtLfy99vLZoY
oKdBZYEnoe91aknIgM1aQprT4FW6N3Gc+sr2esmobbFWzV+5PtYPWuj3TM7RH+YRzo2z+/xPmHVa
uLBw2LOWfTjpZpaGwjy69NCZ/V5MbKt51Mw7Jbru0Uk1ELu/bHHtiNB/M0EYcO/QFjtdtKn7g4Tw
YA6Q79ck8XZ4TGF/qqXANgawQcFGxFm5kPCaj/HH+a5cUozLJapZY1NSo2nN8rYcVfMmEqqgtwc1
CncKtadD05i1t7HKtRPDgeEe1EhO5kzydJm1OIghO5A7koV8tFTYRb2PWxEGvvssdaJi54Vfvew1
NENHDF8ub/FKID+xvbgL466XxIoKEf0fnxmJ6G7WL75sYvURbAAFAFQIMzhP4dP1IbbKh4wNuiIZ
sHulZw7jubTsIfupjQ9h/FCoD7p+mMpmf9nw7B7LZwaY9dlziOTikr9JMo1W9XudZ4bwS1Dl24ya
2yYL/lpuRQ4OCQbdUdCvy3kgvfJm9BBOiiiaXY2HHDm56ElPKdoeAv0KmWNZ3k+h6vRk6NIPaoSX
V3nW6ON2ZNiPGhxzHzOlxOIiKXnCN6HSarZfW+B7p8a4E4LhTagV9Gqh5bHT1vwuwCf9vekLxpWi
UXXqOPzqK8rPXvJfFbOKvwj6OB1itGMQmoR06PJPXDoZv5CDBVCI1wp59/KqSwSxFmZ5DrtUXpri
e5+9Xf7zl3Fi+ecvLrcsrQM1DSRAqtIhFl4NGSX3pyQ9aKZbUAe+bGzpVUtji9tFjTIVcXkW4yWu
6Ad2gtyhioryZStnQWE2Q7AlPaDtznTv4qvKddNBpSGrNteOrRqvWvxTUb4J2UBb9i6Wv5X9bd3t
EaaXKfFu2F75XjONBUSrzHfOjA+nBzYzujxBrFezZQmlXjfxmDjvdob6j6E5kOJVde9oWr+z+m9e
zA1r3W+CaT86pcdnl+XzEyB5m2ULoJhZLF/QcyQPO5wapb4dErkxwuJleNOokEhC7S48tEFsdxEz
8LozIC+d5ftB3k3tTpjcXn2UC6cOrkrwYrzDZ23eJjp0CKYNzz3SpuIsBRc7pRbse1N1Rs9D4+FZ
ra7GLLQHkwnM+hd6GW4s3DfFz1T9W1fPlvmgWodoFA8+vHNwKDBr2Bo3WbaF6DzLe5dLX3hzGBrM
kDH9AAtLjLw9/Q/wlv5IXwIRLVdpC3eMvmoo4F7+6iuH6GTHFx89GgZBSHrMduO+7aGFYR+fITTC
2fw7+Io2br1lQrNYpbIYJZv6PjZrH3P5mKG2ONpichMPyOR2jswFr49/REZuLi9x5egeL3FZQguL
ptOFrNNsjTFKugW2DKNuOPkbS5PnS/PceanUAQ4jBV0OrHvjiORpi51xGqisp8gOPWfJX0u7kdon
wxDs2HKn2C3G730VI6e7l5U/YJTtXtPRN+9tARaBQrnvh0ONpLxAg+jyPnzM3l76gXMAOKpZeSkU
/LnE5mvoCzekORM+r6aY48yjcdv+TUbJrhJ5Z/iPU/gzL2B2Tu1GzNxssJwxRCTbemoVss/yweTh
Uhlf5Fr/dflnnhOtzkGAdJMcUDEYOloEAaC+4jjW7KM/ya5gOFb8LQyuS2gSYQOMEE9Xja8mfBaQ
hVjld8gt2uEPqqkbu7XqNUe/YnEe5XIW+fX4FbQdbdX7U0INmrXpxvFbC/gni12cP9FEtTnxeo06
k6V8zSZJnOmttFtK2RVaFhYNxXwCgeTJoLCzNNi1rUcTto36Xa2E5tYzbvmI+jifYEssk5YeehfL
vRetqcgkpEeT8imV90F1raiJHYSpbVhua70Z+Q+R7w+slP/80oZ8J1o/+gqirJfLXvAR6s+c9eiX
LPYf5QJFUWp+Sd1NCM9ftbwBsriklntjeQDYKldSZjzbg1h/FcW9P30Zxm+q4Ll+dNXC+hBFoy23
NzTwGYncpVrjRIjGD2qDuMYbkucANYvD5d98lvL+Z/dmESudUTm4Sk4PGKrZvWH1owaP7JsnHwzj
h6CQHdbqYYDz0Osmp4ELET5z6bMtkP9YhgkYYURea8uLE6luPe/CSbPbpGfWmJazmwrdH7WBD+Xy
Itc95F9Li+/im56nKhWWKKcA8mOQLdg3yGjrrb4RULcsLY6GnPLRvBhLviK6Hjf3ND8kkke13Xgx
fFDInfvaf9e0vJXUjOn3MSAKMqbnmlRJZf4yuSnayU3Dp1aIdjKh0pecSfgiiQdZufHDW9UiK3pN
rDeleDXMib/52Y/3UH7YVfuQgTiLyl0uv5L5jtbT5W+wHiJn+D2SJtBMfDR4jyK5riSeYcxhWxe8
L0MA53dlPPmSAaZ1UPaxrO4HBmP90XBTy/oZe+9VJUDU64WHyepclMQ3guW65x/9oEXcmAK1HJgY
0OxMn/Y5k4SSSKXJuqsD2bGEAjj0bS0+9o1uG+Hnr3emgmaFAPYDEc6Fm6RyKvTM5GK6YUwnEu69
Ltk1SbExa7+2ROwY0DmSolNfUhaHu46Zwje4EAZNiEAqUiGIRoQlKR5AoOvVwp7/r3fwUNFxoK/N
7DQeoePqzK0Rj7O3J4ddoyAzQ5chrzjrQyaKN0ZBSpiJqvrX4CtubkmvSqO78kClKNeePZ9pQDG+
s8QOEe/gSe+lB2oNe62LNyCPa7uCE87kFjwaFN7Dp7uSR9BA0Ovmt8Ry/SBHdA/KvHlXLNQg+AcA
H8o0fPX9KLsNxil0hF58MIM22YgVH7u/OMIUUWZYGskXtEkLBzTaXPLmgRS7GYp0F5hW6crK/yHt
y5rcxpFufxEjuC+vXKWSVFWq3fXCcNku7jvB7dffA3XcsQTxE6Jn3J7q7nFEJxNIJBK5nNOKeykE
vdAAckY7L8fRUa30Oc6LwtHHBXDIiSZj64B4JBnhE+eM0vwG80UXu8REWySzcrQBwy4JnbXWgqHd
ivqhWsAOGj0oo9OKxZ2h7UnBcQ4rgcuFXPrnZ74hbMCUU6awDrSQbXNj9JOl9Kqe119LP/9KPeSu
0EVCW3LY/EMOABopoepl6Z2OCRur//xvFvBMAnPTSIM6J2IJRQrrPjLeJ2XbFZtsfFemY1HdAZNY
lfdjxfEma+8wNJv+1YtxJ8CJQ53MhF6a8Sot76EQBrl4J5SPbfKd9wG6DUU06NxWdXXL0KuBRC+a
CwBHc7llWo/0gj5DU0wt2WWobgr0aFSlxcku0AW72rIzMcyCthhCnQ0qZorQPzUGceaFpadMTxX4
XGbCSf+sHUmAEv7VillJPIfkXqjhGrLqUSp8IT0AKzaJ/uSxhZSQV5SIGZAc/C2pEohrOLHY7SU1
2InLPC1yqc9xISld7I2W+DAo1WHIzf/msP1Hx6sk55JnGBik7q/WnroegykfC8+RrB60MxFMUImx
m1gkE3YtWwRbHBtnEDiuirdWzM2WVb0IAkpIIHEcKBOyAFN0Z1W8WStqxaz5ASoQtQzUaCgc7aWV
R5jrKtDnhIi+VbwEs8mheZCaHnB+O0Hnob+tvR8uLibGDUZovtS6FDvTSHfD/I1ep03Zb5pqcvQU
ZW7rQcS0dzMhWjNykBkFotEF5vRskQ3Rflvqvaj8rtDXobiq/Gj1pdtVlYseTsH4aWL6KON2d6ys
zsX3MquD1BvevRW+N26QGpH1XsSrhwzbDHTaIDwdajtCyz3H29EjyGzJhVDGI0SFbCa9AKHF4pVI
rY2YLm2T0gM0pkNS1RaVV9PgtTStxwwUwoBm+TAnzDgGABYopT7BEDSUs7o7zCPDpgFm65r3ufFQ
zu23qhdPrS5sb7vZtcc23Ot/BLODjNGg5DlWmb5uX8j4Q5K/I0t0a/Olarc9pmGEBWPzO7TZ2ETj
+N6VM3YRnzArHcukQ2ITonXAKRTDjxEo9EPJOcgrUJl0jv1vFMSurK43QzhDCrpV7SHrgmR+Aw8Y
nLurmD9bE5xOpY3cqVH1sClnyWJ3KVMk457rtHezxK/6D9lCBjW3l+WDs/orARE+DqUABOpgAWfz
cF1Z1kU9I0SryOs073Jlq+T+AKDtadlEM2BndwVmdErOpq+l5S7EMv4zQ9u5YJV40Y0WkoyZlyEg
TPLE64HS33auKZlOFf4cUnBPt+DzAcSK4QA4156jIBeeChld5A7oyVOkJ3tz1/G+j2781RFEEQk3
P4aiUbi69IoVxgybWMCq6OropnNiZ/1gW+QRDdRd9mNeOCYi8eQxhihUUV4lHZYjTaYNkilSMtqx
5Nf1Nhfukvp1MJ817dCPm3giSEkeZiOz0+hPOrmJdNRrLlUhXf5b+jMmqy96IQ0p3R7toyTLts0X
X4LLIxiJwVQDeZtVGVmNl2bGF3kck6Tp5hvC2VY38GlrEx1XQ7a1xxW+z8Pa18NDiIJYgedS/duK
wQPJSTeshZiAbEY/Fqq+qOqf/ONZhC7gEmqNXtHsJf9hAZZGKz+iLLeN5lU3t83UOYbxLKgCR1l2
41G6B/EqxuHwUkOdm2UiHMQRk4GCCRA4cauh+2IEoJe2V6S3dniqKo67u3qjAnoOXTwUBBO8Kngy
M9cvxUceFqGKnQ//y9/+efzl3T9HLq8qd2XNVIxJXTrGZlFG16jPOVvKSKgVEi+gKnnTbDDo2PYe
nDW24204wazFJqOoIGAd4okPdgPwntMo7UyQHMp5JaPXygG588H/OPzzywen8wHUzvT3PzTNlKqZ
8jUHlL15i/+f/u/0y/Nsr7T3ewekzcfN93Hj7o6gZv79tuEYNT0x50aNT0VzEarS9Ddgu5kTVTS9
poYVAeC+0zmgnE5OfNHOhgfmcEVmcxIEWnY0ucN1wa4u10QcqyIrZiw+5ZIG0zWU9mzO02hth1HE
Rz0ArCo6sgyMf2zRR1SAeCwBd9Fu97ZzD59+8P5Ltd89zhZfhSUndc4kMZ5RLCMptGJI2h0O2DYw
Pv0XG4MCK8ZEAdwKUCpGlaSyqrRLkASh7OAfB/+PHcAcnA0nqDv1H7EGcC6HUUQaiirOKsg5fH5+
vby8RPZiv4DOabErZ8E/498g2tt7zub5u3aev59BQ4a/vmcb9Ub6N84r6VQ6vv4iTO9ZgDGhLS+X
ltICya0EtxoshR6X7QMI0cFQDpryzQY05beX+fQfuyWMSUmNBoZItIYKA/k6aNefwLEOVTeUHv22
qCtiLWoywMWCHwd+GdBkGfcjTh3Ybq2OijqcuN639NjT808J2E9k7DyZ62t5JpOJZyIrm0jX9JAJ
KjwbPzBvhZ9v0DZzEudP8B487h/3e4+ziVdJZ1ZZ5plImkGOxQyC4QEr2/dfgh/OPc+prJ738yVl
HK0RSTJA8Kh67gGpMnjPxwCW+sozk6vHAKsOY5N6krfouaaCPlx/G9j3PAmneZArQwSwCMJdIPoB
E+7S6pW0KoUMXTp0p3aG/TH4xHN9UKrV3q+Tq3Q29Axwrt71438mljn+mRIWBUBGEofaR2Z/EOfj
rfNGXAez07udN7igCPWfbNyUlMutB5ebHbyj4cDpPRSubd0u8RfWn3MxnTjeb60Hc1+YZQzoSfWf
raXXqHs4/cDBoYeH3qi4KulhpT/wE7/2+PvpMOE44ZdLjzHnDLMB6MkO/i6XxrQkCE3YEHBNngzu
n686/fTdf25v+hX0W/AbNwL9xfsChZo0uy4y4AMA2IACBmAtL+2kqpApVls0uFDBiChOv+Ain+x3
aH/v3FE36R59XlBzFdMgN0eJugEkjljtij5EabtYGUzIHQjosIiOgqlFbCvTPCXnIS2f2hkvlGSE
MV65T0shjYG15+wq+yGyIxvPYGew/+CfFnvCz4hGbh70taF2sH90nrZPwdbzoP739/E3lmXr04P0
dtxtju7x7W133BD7O3JH+zdvuoeeTOZjMRaJPUEpAXVwttFdy8aiRKkpc+RSDFunmrOq8RZJKTuk
jEJiBIuxJNuoLXOOk13ZEh0UTaC8RjM6nXe/NAUzFJp5UUENpSkLoGeQxaL1/w8NM9d3WdnyUByo
K2D0BOqdgScOOi2ATsJsipUpStYO0FPpkX+pnV4NRtOhiI9G6xkWp1hE7fiWNMYfVlaJuctWzAAc
+TiOYHq51/X9VAYJGr36O5RXb5/sqxZJvHIutGMcYQN0ZIzWQx5Ie5eP8Luzlc3ylX9F22qbPtV2
G2Qvszt+/VsuOyoX7D8gZgBcnAUGgMtN1JUmx3CEBd6O+piMP6MUZUneMBg1BHYtz2Sc3phn7xEi
Z1IxDpDRZCFaVDL0OmxGFHpuL+GaOZ5LYeIbGYX9UW8gpciVF3lUPNK7IhDcbEnhRN9XtgG4GvqE
AJ8Rxq6v8KsiMey10ZwAQotmPAmjbVH1qObVvSCBaJkOzyi+qZW8nq3raONSLOv8JUAlmIqGBptk
sjYUdcCaDDdK3pRZ3giCftfVL20U74a4cy01dEKMPzhzp9rpgg4q41VN441KwM0i/bq98MrVyTx9
GK1oA5oU9TzGEbRROlQIZIGjXAmAjCRRdhdrlSijsSxJ32TgXv0wrdzaJgoZN6mK0emW9DhUtdyD
8aRfAGSJ7N572dbiYxnKaeiKY6/lQJbICDpmx6m/KycF/fvVrCsumpjr3wDGmUo31JM2BixDGf2J
wzbxO3XCANyY6PKXMbTathznbDdHJpgTw6hdnojVSi91L2Y/wq6hPjHufIWgTrGfayVDP8RQPd5e
myujRE8YEgqn+xIDbibjtHTMQgmJicaWWHWI1oF1LXea8KBI/m05V0eMkcO4qzSuENsTQA2ESInV
D2002UrGiT54MhgXNVcL+sh7yGijp8XcVCN4sLgh9VV8QRXBPY9cAPKuIEG79EcEVzzIcLBgjRVh
xVwr2WCEuAU2kiG+ogdTTd7a/BkYRphdRfNQjtl/jppXKS+knagvxFwQHYkH0uTlJ1RdU3RDhbIj
aXzFOA6FX0qRPzVOWFhoKhyBYr/PK84GXr9YIBVpKHQ0w1woQOKl1F6L9XZOLJBIuJMbbusvwI5k
jW0hyI0egABwEJ8AIM7rN70qfFJlz8Uym5oKSopVMHNHDwx/2Ex+ZNvtbnLIR/Pc7AxOY8racTiX
xtw24Bdd5pa2/iTFplYPCFfMDoS73u3DsOKPznViedpaqwC8FJWitR9lDTbTg4mSVNY53YRhq4/b
wq5y9swKnt7dZ7ebJDTT0siQBri5AEM/2LL0wbhPbBmJWRCN2/JH5NZu/PSs3LXgDXTH1hl4pARr
l8OFzsxLu5oATgP2YPBZPHwiL39YNp0TP1veH3mL/neED8iGk91u+nFb+zWfgNNK+4hPIBKM1S61
lFWmiJJD3rotgNsoQA6v5Pt/2OhfIYyNjgtI6doZuvX+4Gobco9Gvp/FfnRDewjGDeHetDRUuAhY
Tofir0DGTEmLBGsnQaAcSLkfBtNLdKwwDQsKd1u0eW3tq2uoYLwaRA/IGbLDR+NcqVZjweUl5XcZ
7ft0M7acXtl1EWhQprTP2ClGoWps0zGhnRRqgXoyKByyCL2qnBh2zXWjt+b/C2ErlpMZG+myQEhf
v4SlYCcK76nDUYPFRBkxMjinBW4goantRNrr5C7k7Qa12Ku9V1XAuOv4zyGeufTDmPfGvTSm0ELa
i5NLhh+D4SvZdh7fbh+ddY8Pwi0dFNKYMT89Cc4cB1FSI8JgB5ghnOlXDxeBxmUfLt+Wn5Pt4tTH
yek4ket1qYNa9plM5iiZpYwBgwi2Nvnqd7YbPdNdgmqf3zdbcA342pa3ZdSyrpfzr5KM5eVa3+rG
AIGYSnkqXpN9tp080M0+3V7MVZf/V69T+v9sLbU6ifWxhZjBN3yS2p2vQZ3hx/8mhXlipGUM8qiG
rt4vMAEewz1wqwRX2d6Wwlmy04VzposZyWGfj5CS7sMAdALvnTt4ic+7i1fjnDNbYOMcIql9lE6Q
ox4lXP39rvVCe/7Ig5GTKFg9tmebQx3HmUILAK0BtAlBurhZ0PTebkP59faaXRdEUKUDgAQlbQYr
L4z8UgZBn7DYLwnlzvhRC3cI991q8Gb9KTR80woy+dsQ/crgcNWsnWE6EQugYQO8jeA3vBRbq4Ck
UysNewWcNK/2y02FYWOn3oWbSLatQAN0XSA9R++31V2Joy7EMrd9nvaSGtcQK3V3AJMTlN9zdUBB
2L4t5jorgZcdEn3I91HlTHbuF7REQ9/EKri5QDwAntI4Hg54q4HHjwjdRlSJGdl6Vk9fZqmS+3Ia
a8UWhwzzwJK63Imz2h/RVttFNhp3itcWhN2PTS6Qr9oSFs5La8UDIIeBRBQl78ZkIuO3I+RFh6ID
AY0xC0kg6IvsIRuwresWcyFKVbizCY4t3LUDJ4e9Fp6gggW2DAOXN+iaGRsAEQ4goA0aLRzJm2UX
ngKqBFfcLneVXwEt7KXb3N6WlYv2QiCz+1oFAFJQXmBXuqOC3jRD924LWDOvc42YF1CvRr0p4Mnu
SAqQ8uwK1FNhIjop76m14hgwQQnAFzoWrFwlk4VmaAgQ7wvH1BsMC2X3pUJsMvCin5X1UmjTN35Q
FBu2LFsWA3ibkSZ1iDm64GRx24kT+qwFDajso50b1OoKGKUu3cCIyd5xAHa6I89OK3ly6Q1Etrty
sFuJxxewsjlABwIBLsYHLERbzOYMolrnQwhvGoNht/xsp4e+8tKMc5zWjv6FGMZpD+PYTOmM6GQO
rOcot2WnejJ2+UP4mDg94lQ7wwvHB3Sn23CClNUXFeU5wVgSssqg3b1cTVXJMEuTQUPpWXtW71RP
8NIv9fil3WOOb3CyrVnaZDMXtpNsFWfepMHIewKsmAy0//sJzBHLNCuRzZkucvlDNw8pl66I6sDG
RecCmF1MAd+kJTTo134pid2HdmIPtuom4EDH3NyXzklnr74Pz+Ux2xkneTykMSw03pIDUOKRPNsv
gUrs5a60paMQzO/ETp03jL9zgqbVmPNcNHM4MLOr5KoMVduPdFtuE9Md3jFoX9kSNSSnf8r8f+8g
L3aPHqGzgCOeh2UAdzz8CnpmRcGLJt4AOs8+mHdvKgJRraA6lXK21QcQ8dUcHdaP+V8LpPfdmQ5N
HefNMkOHpox8S8G0+PSuowLKyxyuyjnLUDKGqA1SHQ8F5BTScdFQ3DJ/9sq9lfKgS1bkIEBTwDxN
nzpAgrjUR4tJiFGwHBlK2tqY9HYSbhqkaCuO9/g/IkF00QN8QENtg/EeUk7yTkazj9PpxKuUBq3b
75X4MVaTbYSSZw4hUHsFEnRj4UZL9nX76lwxDJq8+490xnEMWSaCCAfSq2SyS/Ne4nnH1XXU4Rvx
bMQtz0Yb6Anu+tHEOnbIRGbC9zQ9CfHhX5NcI6sFAX/FMHr0sQK8TwtilGgfpfsh3mg8Lr/VpToT
wVjeIgsm8AMw3zTJQEToRMAjv9zejJX44kIJ+gVnZ0hooxbxGpRAdcKurO946G2t/rwtZC3+Q0Ms
IhjEMGhoZiPPpTMzoZYhJY1UcIAiVopzu1TssrxHzAx5k+YunVdXrxN5DXnsYyuvxQvp1F7OdMwE
ZUhRN6SN2mkAFO1ncWh2MxrhI0UHDkbuplMBQ+yC21qvRDwXYhkHmORphOgESi/KUxfuc+0wST+U
9lPhcZxc7yECKwONmeAqAE8hiyRZdGOjdyImo5NKjO2MNPeFLti5GHOectfriH5vdPgDAQa2r7CI
CFpPmr6cdZQPy85WyaEGEEeDzlNlK/YA5ngE5NntFVxTDKxgFMcNuIoqi+WE0T89r2sjc3KMhkuv
WfwkdJyrlyPi1ORyZhsa0UsrrCCi1kjQqh8K0YGc6N7WY+V+xxgY2g/AgEKJVFnPHkrADoyBQO4s
mI36Nmun+AY4xK5T7B5MnJ/CQX/O3IpzPV47j0uhjNnPQm2M4wShjTF6OoZNRl46cyUMhQgTHciI
Q4HOxL7tm76PYgxZQ4RXvgx+7hR+GpRba59vgaBaOeVGKd+MoHaOo23t08Daa9vbS3vt6y+/gHHC
hSropZjgC4wB3AFbTfYGZUDi9u1fi0EnD32AATCYnupLF4LjBTJQkkBB8qpZO2XyDfGFcFscVk6Y
AThYZGdkwDWgy+xSjNjJVlPkBUJeu3jK3qTBBlq95CDstZO7JAjd3FYiJz0MXuQXzxa3RLJyGi7k
0+87Ow1NvsidhRDEIXdo23dzX/0h3c++bOev5uG3Efz8fXtZVy4G9M7+VZhNShJxaYvUhMDwU5Ps
UXSyt2En2ZanHcjkS98p+lg5Iq/dMjJRwNmigNb0bcjcqak4C602wWJaV3hOH5v74Tk1XH2v13he
LIH1KTmZ24SOonFTsCvGiqotOnOQhTkBb14urybMupSFEayIojEtTfiUi+R+XIRuK4khD19/TdFz
acz5zwwtXQQFQAtl0mTAofs5lfmLHP0wF3kz99+3l3XFcii9FiV4BQT9FbdsmtZxCO52JFyqyJnE
n9NMbL1+vi1kxaNhPB6eBg3qIKVkcwiTNPWVYYGNetLRTmAjnWkcKdcsxypXTqEJsC9ccJQy4CpR
OsdWITUDaLyN0M+Wj7gFNECyrVt3HgPAjCClUPCM8oSkfvnYBUAiSNgocCGg/Nk0YrwIhRVHZe4o
NTg2bFENZ6cIxfBxwkBRZhsxmiTsWKtVB/wgxLVG4BU0kokaEroahMYW8NQCbPko4J2fLN24HUdB
fYt70HjYaT2ZQYr2jcWN4yzbDKg4EAeA9WrjDQgZ9l07kj2ym+19O4vduAN1pvLQYvzkTlvmxReN
RrhrZqv6Kc+VuZsSs9sSmFfiSBKIu211UaXG0ZGPAC0VKdTfVZkp/jDKNb5FmLVj1YXFcyx02Xud
mQRQG9mEaRwjOdZmpO/qspSB7TlZw52a6/rH0MRNIGdzjLsSVDSL2w2NcKgSc3AXMe8ikO2Iw0+E
k2nny5FUbYm+ICBpR6N4HMu2X3YgrBzDR0uAFulkmYMzAoS7B1ZhXG0BKT6/1aSNwYowWBHQ5nrZ
Re5LD+JEAQEJgJyBrxeROR0BHBILDzmaBj+yZgmPVd8laBoytGZbDELqGvU8tneDijbCAndHvTM6
QMhJGfgq3UzVmz9yI1eAhR2z4iUhMuhPgPcr+mXXJd9d3+QyOIPaEgV+wyAY0ATbyYesjv2PaokG
SoZhpl9ShOHaNiIq+DvLXNmrcYfHdK+HAscC6c3C2h+ES/BPmP/H+Mela0oQgsWYZEKGtlgcdUJJ
XuiDJRWDpK8BdVP8SQVeAkleO84aLjvwN4ANCgxYlzKHomniqMdxFp7RfFDuPwC/uNgAAsCMw/2w
Sxz9WbvPvMYlj8VX7JmILuQITdD/3qlQHljMpFBQVradRgsjQwW/IU5e5uuRAvgp7rW64vcBqvFX
BOOJlTGcKrOHCAt8bcSWD7PzhR4hw8Yscukqx2ab7Fvb2vJKfqsLfCaXiVrqMsdk6Ai5kYIqXD5j
IJgTfvEkMAFLP0tg4jm5SpyvLrmf5OPt3VmLEJAzxnUJuFyUD9iqVY+wuir7OXdqowk/BmT9P8s4
QoNIY5ZI9lhLl/vRrAL/rSircbb7OExktwON3JeM5jd/yk1jp4k9ui9uf9ma6rqCNy36ehVktZk4
Io/CaYzUMXdG8iogUtNjTkfCmtWcC6AfcBaMmW2fVXKDHspmlN8yuQwaq3O0ub4rZY4knirMQdQS
s0gNAaq0yPwneKGbvJaBtfDAQLaJTkuBpYYt5CdWggsqQ/8jPDUmcN+sosNtxtmRVSHoO6Ud3ng1
snkf1ciTejRR8hPM49D5OXE1hSNibU8wlvgfEfLlnlhFCd+booTWTZ+ZprspgBzbckR5kdfLzVOG
MS+xIlU9ClCmmzdSe9fhrc0jpF4JEEGLClg4/ESUwxYRkmGWB/h9hKNZ6RcaKK4C/Rnjl54aSsHt
w8ITxazbVImATxLQARbWyWaMtmWOTore7cVDHHOevTxRzMJNkhENWYh2vWoK3V5P3Fl18+pNFRu3
FHj49mvXJiAXwDcMelkdkEmX9tBE1UA6UMk6Yw1iHtCXxYirNqA6toGhNqY8o1g1vzNxjEvopEyd
SwHi5gLlkMGdxe8QPOL52+3dWimFAK8bPTfoskTmBZDIl2oNlgbE7HrAO9AjHigan/8gyf4Ll3OL
jsvEVgJxgyhxU3+Mlstrh1kzfET5yNuCUvy64qmTiWi5BtkxhrjRAm2ikCYtlXdbRY4U9uE5l5Go
JzNiD9CY2mb8qKtPOvFvy1jbrTNN2OxIsbRLA9AwvOZrTQ9GzGagTVY6YPBEsvsiTJ//N3HMGUtm
tcm7HOIU5Vdu/CrxmKjDyY7T99tyTtlaNlY814sx+rQpTEmgz7Dkp/UiItloL3tkzRBm7A0PbZ2D
bd6bfvLFEUsnt67EIkBDwIjy8RUmGAC2sjYEd7kzINYoNMfSnoj8LAFeJUrcuPJ7XP680s/a+aat
K5RkDNP2LC64FUvxGFUq1rQqa7SmK7uKkGcyApRMau8HtFoLFqesvOa/MJyuQ0Xww6KGfXn28GYA
PeEo4xYbVSAhK49aRkLbTEpxC1qbD4yI8zrKVyWi55E2lKtAMWD2Uye92jUZrhoEAkieFXgdbjPw
2H3KWSiA8V5twjwoJlJwygIrYQemQzDXjvEoPMDY0A5bXGb6iPp5GWvbihyMkMdTvHLK8VZFvxPm
wNGDqzKaAQpZMFWClicxywpPW8TY1Vu8iMPE+HPbOq/OOh1O0gGPoGqmKqnsWW9JZbTDMgEFRvhU
QWUoWJ5shbbEw7GVVgWBsIWOkaw18YyJqIRUkNSCQVR3iDyhKza2F+A7K34sfETha1f6U/kuGwEQ
kmf5ORc8Uw9u63ud0qYKn30H/c6z6LQHx7RIQnyHnsI65dDPLR8PcKCegPGgMe2w3BuYWZW8Bi0e
ZrK3BE69/upoMh/AnJNuEep8lvEBqhRHzog2K/S+2aUGRr5SzLwiCr1W1jjXxtVRYYTSjzrTOlRq
oqUjhPZT7KX1XYvKUR77wrAReH3jq6JQcKGMJArldbwU1YUWkRsLw3yWUAGfMqhlL28TVx7cMPy3
dRaqFQotqLGgUR2ptUtRZlYZatQCkniyHpYeyY33hQf/d3USTyIUekJABoREw6UI0IsOZSMDJSme
G3CMurP0nUcfHJukN9zFDcEIYW7AuI3DpdWBWSl2hogSVSh2cKBIqyB5n3u6maqbKFvE53LKUx+V
pXEPso6i8gzwzNxleaLxCu1XHo75IMb/NLG81ImKkcVYdg0RRKcgHDBdLdwZw3MYH61k21h+QixX
Nw6Jhr4o3gdQAdcr8ncilFl2TI+pi1HgA4y0Q7u2Uwieom518YBBq0rDuJjgWi2Q8AG//0vl1Wau
22dP6v+VzuyHMKuzNjcw4UoM4v5+MUJbTr5MDGmO76Lp563ftRyN1+3sr0hmxcFf3QwlHUpVws88
e5rrQ6F+3zaz1YN5NmXLBOFVI4IomYoAprrY/jKTu8J8GBZUQHmFa54yjAtQi0o084rO86bzfUU+
QWzly3Hp3tZnzZECkBD0DOg7QcTPLBnQ69UWyT/sUr2LWr8AuOz8QRK0GWq7MQxuC1tT6VwYs3hS
runTIEHYGKIoGR0x64jpJk6ouHZHngth1i2E3eEuhhADzkYeDoXu5yrg70JO9us6EoaB44mC1l9F
U1GwY+plZl9Gy9zBcSLAt6tf0zDas1a4muS1jeyZ8XMOrGupwkw8SNZQP1Ae4uknoqvba7qq7t+v
YN8yYMAYErRXoNCT7ovx56TdKflzKHDMZE0KEIgwQC/r6OJm812WBc+pZ8gQ98u9mrmWeS9MrskD
elyzD3QmU+g0gK6DVPHyntBrzOaOBd4SHeYzB+sH5hztMeXku64xZbBvJsCzAOGMx9YVVMI8SqmI
FBTaJ0WAP5O8yVVAkVfmJpMbAK7j1GVAbF3y1otQsDiY5lJ7YooxpMOkGx1Y7MzcbP6MAtJd4C+p
Ikt2ljQmrhnl8h+xy0Gp3oYRuEwqrRQbv5tRNvJUs+j7/TAokxjkhTbhPmjVWnXBBR/x+ITWNgt5
AhUwEGi70U+gImdxSl7KkkASZH4bSXbL0CskYOUDfGDmTCvS48reL0C7A9YAeJgRX1FfeSanrumw
B/jgnQZFCr9Oje+81lT7tn2vCsHzBNhqkKSxj7AQM7QCEsQINatu12PIGaUnzrWxul6gYAJVjYIR
MxbMUB9i0ixLgidtL2fuNH22Umvrkza7U8PrBllTx8KjBDMRmJ9FAeRyzUIAbTXzDO+UoT/XrI5D
znlBrgpA8wDePEBRR871UoBpDZqQ51BGo+w/ZJv2v/79hqDAimESOt2PkPFSgIWZmMhSMSS3jMZv
QN45JqCIOZt+3aSIM4rXPgDA6cg8ksaXQqpWLpo2TVHs7cJASjxLxjuicAXdVbS3KB3dRtiXpmhb
vFLY+vL9FUz//Mymhzoa5jbPUP5typ/DYDhqJHOOzZq5nevGXFDgwzNROIVukfwDBIiuMnmCCap2
jXPbUm/JHk8k8JC8AAgDwntmowChbpjpgn6S1pBCJ25+TS2eSuN7O6SP1hTpjlrmezHjJeJX1QOT
gYR8AmyETSwX6MrsUTNEmnLQY0dqFDdLja+8Ut5K4fdtU1y9L9DoidEiSkvGOiBM3sjV3MHRCY11
PyayI43Kvo8y77aYNY2A+/QfMcy7L+9UjE/p8HNziAyJMk5OYVR2Auj3lOSb/00WcwWqGXD5hQGy
hvKHme/K7JDX94RHt7YanFOMGAw7gpj1CrY3KpK5U3BXOYBV+UO61GlEYhs5wCJ01S7i9jErc7dq
vpKW1xm+frRxt6PYqgM+gB3kF4FoVepVAw1rxdHDvVE9zPp9nGxl5U/VbDTtKMgvxsBZV+pXrw4D
wjWEFYAfxEv38lyrSYXRRA1WqbfxI8gSrfJ3A3ImMwvU0b+9hasuBNOxcO/IBV2RVGOCKjYaGaKa
HlA8ndRuwijlkSTwhDCvq1Q0Stg+hCRj9jaG4otR8ESsLhnuqlMiHq27jP8QZsOaFgE3ySyQP02E
JphxdkBstTHHz6YdOKu29hCxzqQxCikinlZjBa9IpAWBtEg8JLrsaPxpxsJ7OFj3kvZ+e59Ws1ho
wsUcuwwMVwwMXtoEmJEFsKFCZBXXx3HBbGSdvBpm9VaKqJaDHFArJbcva3QsKx+KNbsyUV1i1p7R
VpwLb32t/34K42LCIZ3zvMG1Y2mj02A23LrvMfKl9V4+cUStLDRm6CWkKnEzANWI2daulZemOBGb
TCBX7AL0v8XaRjfQ7W9+CqNze5F50phtTYjZD0uBaoQObCN9eW2ij4lOfmZ4Mll3erm5LW7FVWPo
EtiiwEwFrS/bDd3VrbbII6oTgKwPkG0hwm+tfzKXxr0tZ+VuNRDF4QGh4yGhnDq6zsIEdWqFpC1Q
bsmAdNy+6ONGE+5KdSPl6EWS8XquOVm6tXWUkKGjJTnDwL16aatmQUDnFcJr5ssjoFbictrJ3pak
3tB3nE7vFVtE9ynyjoaCfj6oeClKFPQ2Emvcqh1BvxfiCnsioDHUisgOMwPFsn9LmQGMLQhEXYe2
UgBJmdFtiVCszQRcRukoB0Qw7R6J5BHn7PaerdnGmRi227vt5FrrqZgQz6K0O9QdCtIySCc5nmzt
hjPAuimjoYt2R5/+/Mw4Gksjfb2go2KpW1AmAU4gs/tSxthBrh6FqUuOZjIrv8JG7/25rDI/TnWC
TrpYLxvO8Vu76IFDCPZ1vKBkHApmM4XYlIveRN1sSfdoLgRMfw+SYBq7g8fXF0Q4NGSxrebn7bVe
NdczsfT6OlsCkAIV0xCjjgVOymNT4SDG+lsVm4FgLY+Ngc7eksf2snYkzzVl/JooFJIx09JZMn0m
4uco+zmAvVpyp4lOZHXAw+CsLU9HxrUtXdgklQ6B1SwAaem9WV6LMLLlKnXG4lPitTZcN0PRY3K2
psy7QQunUOlKBYVd+c9Ue9MQyOo2svaGtTXUB6t/JYXfaLmtgcw75DyRV32CqetAnAKbLSAELveT
gHu+iiqYUS9GNkbbewM9nqYjYuB07Di1nXVFkVNAdwqKr2BGvhSWRVM4CAkWVtFrETiGCRBPxxko
/4VagG8v/KVGoNTO4lG+k0XpWQglxR2NXncA1mfhEo+L7W1rXtMeqJqYKcO8LZ7WjIOyxrpJtRKF
4Do0PUOrd2oaoP/UFLKgKZbgtrDruQrs85k0NqMHFoGorxNUZKXygUilLTQtsIn6I5wXZppVdyxS
t2zlQxP7teTKjrHVk5c63cNJC8WTaNjp4+QKrpRyPmwl5MR30aof0mdgLWNdidIJSKlhFSZUo7Km
fsDVwFnoNRcNOhn05yO/QBuTLnfeysK4FXrqrbLEyNx5yMDjMBvjVkY3ReID2O//kXZdPZLi0PoX
IWEyr4SKXZ17pqdf0KS2ycEYML/+frR071ZRqNDuXWn3ZVZzysbh+JwvtC+3Z3spItTmoeINk2KU
ZGZrDeBimMQXaEOPcZM8CMpRJ1PH9FR3JA4i2vKV7GspHnQkIQiF+sZkn3E5QjkxSYYalyuAz65H
qPIxZuMhJtpDxlZt6a9AE9NKOpvO6cecncKGaFMNaTVyajfxy/pnJ96sMewJOsXfB+2UM+TzP27P
5+IimSRGsHnx2HJnXzBXFZomDb5g1rtelPO7PlqzX1maQgD88I6DJL4DrMTlqEhE0hGCroBd8Ts1
O9ogeGpbd02UZXHP4xuB5gkLVeBPL6M4pd7U1gT+qGjxmOrAwLP6RTpxSIW4Z5BP+Q/zZiO5g9KL
jlfjLJza0r7NYT/l66LmR26V7p01Ot9uB5n+ktkjGAW7f4LM1kOVoBbAugnrYQ6BCyklJQHbRVu5
+xdzDg3KjWj0Yv1hIVxOXYacskhSCy98I39qegKj32of92xXmFrQKOpGVO6xN//a7n9Kd1D1hNrM
lwDpnKVoQZrejSaVQFvoQRv/IIrlsUbbdCzygWHZ5uYHiM5buAOsHI5LU4s6CjSYIfYLyPLscETZ
xFRgyYFiG1eCSOxH3ETs7+3Pt5hYngeZZVXGMHK1ZwjSKa7rDVXiD1QJMwBdWxAWym7YjqiQFon7
NNhu7I3xn//nD5it0hJ9NyXL8QOokm+MYmuPP2h0b8hty2komidNfXX0TzQqb8ddOlTOxz1bt7xp
dSfXcUibSblR9K1jDSvbbymXm7iZOLIg54NX1uWSbSihOucS268vfJ2EpHtLlK2h7ESa+Fm8RjuY
fvB8I6IQBXbSZBqDOtFlOHOE+KzDcIQRAhRC7yet4fPko1Ti8N/P3HmgWY7KK+jsAg4BDauqeBFj
8aoXa1IdSysf3c/JrAp5gTt/CsdGlOlOh2yNte8O+g01qMD/IdM+DzFb9xOAv86/Uvv+DbeXDfNy
vF99Qf22fqzJyvm1+HHOBjRb5G7qqnUc4ePI9EAaqEfZldc7iTesJVRrgWbLelASTXQpZi6JDsR5
67JTw59ttpJTLX0ftBHQI4NP3+Qze7nWhmR0RmuCRNPMgSKO8qOqaqCwi6d/v9IssJyhIQT9Cpgk
XIaJmGqOho2jwUkT46hGRMDkjiRvt6Ms1eyAGARSAZbUkCCci6qrbWIXokc9CQpbH6LWt5qiw3VQ
9aUJy7uB3fX8l947QS2bjStoSLGlnIr6mXBWMrnF0xhUQd2FmhYUCufQCb2yetTXcxz5Yws/87gb
vBT0ocYoIcRc+r3iQuQCCrVV7MG80C/HNVPta9sLvOohTY7rBpkkJn22UhkagCRxUGjIMdIG5m+9
W3lWnXnC+LQzZQ+lIM0rAAmgMB+MNOKbTrM2C9PFdnGUfTkoo6JuoZQK1Obs5CyxhuHBW4PuLTeD
8dCDmQnjgRqqa13qqeLkYp86n04DqrtpB8RcMx27Wt5TfMhKTFA5h2hzzECkFLrSt13p59qhj38b
9ROja9fedEpejfH/YkBE/XJtS9uMTKtBDO4aTxrKezl0wgf1d2LClznRdo3V/SWj+g6Fek8TZF+l
7b89AS9GeS3a4qqtlTn4BSUwGO4QeZzfV6w9Wu0QmH3iyTgJV3ba0ocFqBVu3CgeaaDuXA66zvRU
jMQA/LCio7VVYPD4LkYacU+VffvMzK56qlXFBC/PrAT3ItOm9I5QI93ZVdnpG5EZ6iFxnb5duayn
437+OUC5cpFtQS0HTuWXvwwYonIowWBFOmBuldHZVHGzMt+LIYA3gJnCJDk931mdBcaKDZUQvx/p
vtYcAIn4yiiuTn980snkHJcmdi5CXY5CFbJ2R2EWfpXnO61GWWW4a6Bv5bJo5VMuRTJgNA6IEgEN
62q+0FVJNWoVfpwg1egpPMYPZvlEtf8SB2sTNSrwtIFfvxwRYDEGB5ID3yVXj0T9rdb1jg9q5iXm
mgHe9dGH2cPrEscvnksoxc9i4dSv0N9Ose2d+6h/G0zQphnK79AnKR+U8s0SR/h+5t0bW5MKu0oV
Z5FnL/iu0JqYNVnpq/Jk1ydS7AG3gcfHvc1gMr1b2YXTtTlf6+bEkUXhZdJrml2riQFNMqmWpV+5
xp1Ras+ye3W7KqS0BOIGeld6f1JhDw89wgMn0cprfmmssC5BFwDsAChHztLHWLSmgK8uqLma+02a
DMVNfeMmjs8a9R2L9djSNc3D62sV84uuFBor0My2UG+8XEXKIHUWUYw4Hqpn1ezvFEmCgcAKIbXo
nUXQHEzdg4rmsRn9yY01bcfrDAPxLcw1XgFoCiI/v4yvR4xA1RO7peR3TuW1fO/0sIpxpJf0O8cN
oZYKJm+mBzmeX+YmXVNuuX4+Tz8A9SFANwB4ugLYNG4ccbjL4uxJ9iQXXguorqF8MpwNlrLL5N6I
TjB2vr3Qlr70V3HXQi2MAM54OWpUv2jNpgsGdjbJXdqC6zWYbXVyc/dlFPG9ncBXNXXblbbW0tEE
vRPEQ0ERimSz5U102O7EWlv6Rq1DVaiAVqd8iAd4CBC6AruZRjDbSagGg687abUCFzUlEmfFsKgy
GtUu1dLvzN8uF1toVQVtyT23bfbrDd2lrwgMk4bscAqKDPEynMgiCHa6eQl4VPMyGAZoEhA9AzeB
OPW254+dq8KrKdpQssY4X5jTi8izT6mUVlL3CiLz6LGPEr8tGvC/Kbwa3JUrbOkURihcXgaesViu
szlV5GgS0GJLwEL1gxFDarUq75hCA71qwjQHlKRim9J5Hi12HHtry9U1wuDiYFHUAlxMB3Fq/vos
xrgGKBqDHZWP1jxxhXtV+8yTNdjKwv5AMRVMosk5FJK/s5EKJ4849iTSXCIOjdOFOKp9qya/FTiR
K/mwz6Jhe3tLXkuMIp9Fk1lFnRgEU3XeiDUq2y4cBTHTeG+Wu9g8ELptsp2hhoWzY2OQ299N4ODc
jZa8KbD7htOvaT+INfDv4thBhEPdH2gQCMXOlrLuDkxBoxJ0ySAHYEZ/tc2T00R+yo6wO9vcHvbi
F/0n2tzGpxtkHSc1zv+i7NBu+l5zBkwmeOlrR97SgYAyJeYX5Togg2ZnT5RpshdiBBZIbf1KiVGm
FM8FqY5MT58Ht3m6Pa6vs2x+AMEWDorRQH4a6lxlI5e4VxJBSr+BommXQfEILgO1+afT26OhQvgx
xR41frqx5VVmszVEg/JQsYvzx8axdqnZgrlWeokVHyMwupimoAK46ue+kPiCbQSXAh1ZKV51s9u3
4yKh0gVAqkB7r08OIn0HxcvWg4jTt8So9kb8TiBdpln9KzBOmyRpvAZWRrfnatpN86lC9wiva2Ss
11o/XBokBuIcOYCutH5skGHXmDkqc7xZaTYuR0JqDBcivCTmZQti8zqD0jvWtqHtHDRteQeyUGav
7OWlRQ1tFTBJ0RNBMjXbQoOqK4nZ5JXvMM2r+C5O/8RluUE/8/bELZ7IUCsFIQHS9ddti0LGZtIm
dYV2TxRpIYvVfGOqTYu7RuneOkfa34kgZJczu7rjNid3jgXmkVFUHeDiLl1Z9IvXIKDbODdQG8DZ
MTs3IY2NmmskIM/aeF18F5V/hPKptaFtvJvati622RrC+qs/Ol885yGnb3F20ceJKDs7RUjpk6D5
jofV8y/0OpAjw+GFwQ7z8cD+Ko/Ct4N8pU2+9JnPQ8+uXsmqhrtJV/lJ8aNW/UzLvEY+9Hq78pmX
jq7zONOJfTbECOJQJReIo2jZRqnhre4OPpAle+hGeLrCVu75pQvgPNxs9fY6i4e4x4xm7fvYDN5Y
vfTxM4SOygi1Lnezsoa/Tt6rL4iaJdiIQKjhmXw5vDGBIkmh4wrAC90Wft4MQ7PlNXd4iO1qHZpW
q/WQoqG7kSAsf1OBs3lUTFfqh9bOu9jrKzJsrFRvUrAebEk3xijlEwSsVNvXR13PHnHy1duqLwx7
BwHB4WdKhtKCwArVQzZSHMHUoemR127bBxqoe41XW13JwsFUmkOmlkoYT1tGL7RIQflNJX/cVuU7
jfepDNQcgl1Bx5LChlZI5NybCgAEHlD71aNODfW11kj2bqo5GDQKcUYkoVylqm/EJII2ftkme5H3
OtIq6aYBsVmD3+CI+86O4DSfocf6kzRwWkRRrnnRa72vAinqPhRJq34A2IVzxlBjqwzanDJrY7Ja
O1D0vXKvrSZFIIiGmmzLcyXfV9jzo2eQzAhSPqo7Fwx01WszoY2oXA4uHu9DUeNYVGV36FPmCr+m
ifOnJOjvSWG7nymtyD7X3XiLR6wM3Cxi1gF2AGVgt7LDvJWYZI/yRCZBbQsBOjZkVHz4EeR/60qK
kzW6JfdJmkRiE0eCCa9pEvMzd6P2J4lb6fgp5c1vwUnxUsZwWfPMWjoBJPjdzwxifs6zXdr0viGD
mvhUAmnu9cZ4Z7QjFM6aNNnjosF91rvOtoN93uCzCjTXViSHsYcmEuow2l5tB+dnPVQ9RNsLlpeb
hmOFKc2gFwfTlHp+KszSCQHNjmnQZKI46mUXnVStUpqdhL8oDVL0xk65wNr18JjPnSByAYX3GznW
NeAppls+VUPCjrAx0w2/rsZ6RG22nvTdupKb4ZAyukkY4DSKOZIXoxni0atroCc9TS818liZXVGF
oieCnpS20e+GXuOhLnT3V+fKeutaVmF6FRZFvnIdL94qKLeBUTId5KjxX27IpmmxcPIKt6RqwThx
y+qT1v9I43tYGBXJTi8/mxEEtzvLWesuLYVGvo3qw0SYAaB6FrrsWrfmgDH4bWze8a67N+mfVMs9
M622GsLJvtuUWn+sc5TZsxLYwTXruYXTD5qNkEXTbOhGgpZ2OfhCUcecWaL0hUIg878170RvYEPC
7yMuVs6+hYMdMoDA5dsQAb1W2SVKZnLSgvM9QEHRuocGLpRldjJ6jeC2e/uYXRoWnt0qirs6wBTz
9zDk63Bi1hQCb9DLeh1qozwQdRAZFARrM/dwgIhgpCQtvFFYkGK5HX2atNkRj+QOpSUwRFQQ/mYl
dStOMaOkLmCWGEJ6EM6kgTZavs1xyTg/cx603f52xKWVdBFylu/HonD7bkBI2xmCunpz8QXVAYJH
Svpo641XspZ5qMgMXqaBpOe6oKlq/z5BQLWSaOiWoOhxVWZBOa1rkhGkigw02zgDsUlpTq2i7h1I
5t4e70IuchFqliNkSqfpgPIWcDmud05twngUmwjqBVRfoZwtrCR0ZydrNkDjJtrD5QbRB+k2jkTj
POmKMMrNKtCU8kUZ+jCx89CBAsUwlCt5+8I75SLmNPqzDMimiQXDBsTMRO8VjY4nysvt+Vt4Geh4
dgOGhi8FMuVsVK0ueTz22B+GmfhcFUh2on0Wr7H0Fz4TgNbAGRmTPRN24uVAWlRTnYpVSBlJGzbm
LoET6kSAWXvtLj0/0TOd0AYG2mR4g14GktZQ6RWNK7/Abn6vh9RGPVGOhem3XQYHm96i+BUsSeXo
Wb0RWZ5EIvQRdaKrvYzS9K6gxD4y3rk7Ri0WRlFFjyzulZAYWYe6CwfGH+7Pffk4ZJZTe1rTsXTl
1Fr4KvDom7RmJ5Q/QHSXo4gqNza45OiamJEHAhtarg1kFVbEaRZX9D9R5qdTwRLRjb0o/FG4yCOV
b3Hq3seFBSxAtrGpse2osr293JYOxLOBzWmVZVsRa0y7wrfYdyt7dKJPbdgD+Tpmjyx/QYPxdril
hxlWHU5fMAqmXTttsLMN5HZxYaqiga4RvOJbNsL2sAiz8YPpAFewjx5ePVkAX7KVp8TC97sIO1vu
KS9yrUkQVpjwA8tfdSm30Oq7Pbilw0GF7g/sCScM2vzR2WY6l52KR3CHlgXV2UNKxcqZtxZidv6Q
ssEVThEiz0FlkdDz0Np45YxbmCscOxNuAzLnUzPi8hM1tWp3GYcEq6NWzwVXftIo2+RRtfJGX1p5
52G0yzAQNm+s1kGYCmDH7KFsYYITnxLXy9xQ777na+pBCzkOhoUhTbgJ8ERnSyCvUUjOTVz0rWRB
WbYPyWiH7WActDYK7Fxubi+GxXCT+dQkp4Va9SxcMlq1JQjeyhEK72TMQrO2Aq2CF6vOTlCNvx1t
6eSYxAD/N9psXdQdCA+JRLRGeRh77mnaH56eWhMcj9ZbBUYtfTrQ4oE+wQ4GXWe2Qow01kbWj4hm
/TXs0IXoU/+ZJa9uHwW1+DMYa2iLpcmEewtwLROD2TDmAfUBLRSa1n4cD6FZwlFvzCBPPKHkJLOl
Lyzx6/aELm0CoBBgHzcZ1kAK6XJ15mwo3dKu0I6DkgYZrAdKza2Gl+hKurQ0MrzHJswybhZrDlx2
pLRj7LXCL3jYjUceQZN3CFmD19iakONyqP/Lfed3mB6hQgx5CSSizXupwnklfpMW86poJ9dK91cL
BE2Lc4zSdIydnfKWW2e5PYkBWkD6FmKT2sei20CHxaO5GoqyBH1j5Ya+SmhmIWcfzIz6hFZ0gqk0
wyZuf/F4W/Z6MLYrC+M6n58Fmm01s3BlbBOMTZqQhShgZVX10PK3mwOFcaeHPgYqEL/0Md3imR8m
WuxluNtur86v+vDFO2b2I6ZvfTbBRtppTj9NMIcoZ6aBTYynk/N3NH/X1i/JTu0g/NTYcrHSOL06
Z77iAmgx9TKh8zGbZUeXLIV2CFCXJNlR2/XcEnaryUvrBIn1K+lWbtSrJTsLN5vrugSQWkG65VM2
fi8kCiuGdYhjmD27zgdxP2/P6uISMtGBADrGQMlcv5zUuI0BG+K4jlLhBLIOyup+VLeJXHN3XxwV
Tmo871UNafEsDovHUhgx4tT5y7Qnuno7EBo49clZIzUthnIhiKDjX9gXzA7OqkEJoUlqgAVV4qt0
pysBqkwy+hn/69cYPtVErjfNCbVhzxVGYukMrYCGhY/3RGsGFnnq0gfV6n2b3PE1XNrV6TwLNi3T
s+WPLk1FmY1gRceLbZcQ1YPoYrvXhL6G+loLNR11Z6HSdKyNnCCU3t/b8nemPIKns7LMlxYeLCzw
uIDREaSRZ1+JcChzlMmUBwk0DPBehiiEV6HT5v6n0ZxF0i5Hk4DKhLInItG29RQ990h033U/bu+j
pdP/fDiz9Z3UnaFCuhS4eSP2ahhR1bFHzC0hr7msPT481HV4O+LiBJ7Rm2bHIe4aKgqJEvPA7lGI
q9R9DNuRZOWKWTj8ULcyUTUC1wKP5lmUoYKETjXhXm3jU7NR5A0qc9+Vjafav2H9ubIoFrbuJA4A
HUbQtVCbmy08jQ8lHycMfW52voyVDTrlr7Gq7myDnXJqraUH0508u1ImNK+Bxzr0EK50S0fSDELX
MYeQ3Ap7ywlBKr39lRa20iSABYalO5X+5kA9eFBkstHBXmfKR0XvcwmbkGyl0rUWY3YyGFmMIniN
GGMPCl+r71xpAvsybG4PZWHBXQxl9nH6ODV1WmEpNEnp6dzPYKegv5DWXpmy23EAVbrcrzDlAE0M
rpk+tCy9Un2AXolIKp+ukYq/lD3nXx9ldiBb8R/3Ctyq4Tlb6w2YKGODXrInGlmlHsMTPojIEDNI
r5WsDHNRu2EEyuqe9UO/H6AycqCxXuwMCEpCW8qyJwYeS4PRqfvtyFiyQTTxF+Koauw1rC4endaN
8jBtEnDo4mGktpfLFLp8LbadvRMgGkPaqeR6mGaV5pnKOHyP+lH9kVBO79y4kh8DzezoKRWa/sNA
my0omQK6Zq/adOtkxPoToYf/aGdargWK0xXbqqqKHsJatE/8cWhEtG2i1u7u3CZV6o3OU8K2jbCd
b27Mte9KU+s6QCAl+1FJh8SeQiNAAJxW63bg7RebPmmSNUTT0skCtalJZR3WkaiWzT5zhXshRznL
jwoI1JvbBulcZeyG+q4ywtx5vr14l/bIebTZJUATEctEQzS77j1RQTh4qkCDD3Q7zNLaPQ8zuwZ4
CoseVyIM0f+Q/CmNnjvxu17j3y+lwniJwgYd3E+gjb9W9tkF3UQmc3WGtiCvf1d6oOVb3XhIWQJX
o6OSbKHz49aPlvV0e3CrYafRn4XtW0Yz5Mcgxel/us70yvw546lnAaJlwl3ceOBK2Ma+sia8+FWn
mO1UgN5Qx4eHzZdJ92Vgpx5bBVpXsM22wTsoP8YOxkbmE+3eRMoPFpWhA1g8Tc39APnT1HxCdWI/
svIg9TV4ycIVdfFTZnPQNiiytwQ/xeiJ5ekliv2owht6S31RpnsYEa3ciQuZxdTAgNo1yg8qnrKX
Y4+sqIiNHEXCrLReyqwMUcROgfuO7oVSflIhdijSvlSG82fla19vUPBjdXQaLBVhIcB5Gdimps0H
V+S+Jd/MSt0wkn9z+wJCjNmLy1HtQ0sdrQ+f8AZlzOExhkIBALQvrfZiiOQUkdfBBmxCX5O7vf4C
SBgB0oOSOezaAV+7/F2mKeKit9UC/fxqy4efSg6VU8faxCwH+PJf+6lP6amG3YZHC3CXc2k39CwS
ljYE5tBDGcjC9kx4fsayDDQKlbW1nf0F+rpc6UiIHbQnAJGaRDNnX3vMo9JwYjjRbpKX/FR59/7u
+HQMPt1gt9YXXFLnPF9ZzuyiNXOS9nDUyf2uHPcRyAOEOrntt4rRnlSrA/C5KtLkmIzcLg8pU6Kj
CuuXGGpinH1GUlcVv02BzbRF3j2qmkx2CRwLSiCo00zzpIjaHyw1h28dhViIB3x9fWB9Zx6kqmaP
KvrbYUHLlWLx0hmFPBykdADMUBeelzwTOvKWdQMUppSuQyFSnFSHmzj2jR+G7qZh06SvYKk9mtkW
rhE66lzic2XjTHfJxTcE8w+g+i8PS1Dz54QJF2qJagnOhA/3Ss2LUZkMo6AKOd1KDSb1jj+ubdVp
K96KONsS1EVWkg2I2CibySrBA+rBL470rn4fDsZv0/HX3vPX2P3ZIGcLtVVGfAUDIcWhUE4VfEv8
v64/+Oo7bABM6RFISAZye3tqr25xAyBdsFEgi4u64ZW/a9v3XWpwk/k55BTSNzASkmZlAX3xj2dz
iRig14KRNAnjTr/h7JJDI3fsigF6il1Q31PP9pyD/ZA/D17s95vk0wrgZee3wLgV95962Hv3SFRh
xJF7P3uP/ro93i+5k1s/ZnbbOE3OTXgxMgDsEpiVuiww0EIKALnx2a82jDaFB4mqMoh8dBhLL1pp
i0x//a3w01F8NhfgU0VOG2EuMv2vY3i0Mr06eS752ivp+ij6+rD/TPpsASeTAxcHdN2Xoe7lHr9v
NpDhfwXn6Lndkd24fet8YwNX1tAI2nvQQg5iV/juCm9hcbhQ4kIJHHVpuC5cDtdx+qn+7TJfUYJE
h4l2YDkPgIzd/qhXi1hTwfKBOuKkDQcNrlkUcKlgFwqwKJ6E+XddZ1uX298ssqYpeDWYKcxX4wfl
V7Rv5/l1nwyWWeN0lz26zNBlgBS9YNsc8le3x3PtYoRIEHYhGvTS0B2Z91M56cGGcySOAO3HgJKb
8d6VQUOCfDx06pshNpHwYD+l14B7QG0abpFZvGd0p+o+fNdWfs317E4kf9QzTXNq8VuzlaRmMGPF
/TLJbYIEwnZCAriwlhRcr1c8DtG8MMHzc3BWWFNh4WxjKJmLlzwbMz/YnB5ep3+et57nH/wX6e2Y
t9utPPGvPyYM90DwmJwjcb3NWzOCdbY+QHHKpxDaglzOYH5o2rdhzT1i+tkX+x0H63mY6WecDWvC
SdW8RBi40ADZdw9M5MrnWUjeEAEFnsnES3Xmd6OZyZjkJiKUugil+gbbUeifbrMxjP61Z+Ikng5O
KTGAelJBM7scjGWNEZYC8tfUTdrHtoihkNPmqzDwaR/N5wxvWEhaAHQ5gWgvw0DRSAfdqc59WsDm
tNZbzY/t8QFQMC8CirUaVS+Rv4Yu32QcQnTmy8rum7K0W/Fn3yyhitlZIJFBoMHddHXn1VKRnk7Y
/Rh9NjzeSMWAMD7qNsNa82DpY4IXimcJcmPkWrMZLkvIgcFoEC8EEOLj7qTlwfQIjYbjmK6hE5d2
wFmsuVRXDLMmg8WIpY8thEsd2M4d9fjorFWFFscEmwFgoqHYq80bIimz0FOz8L6DiLxH1BJSvRsh
77P2o1jDoSzkqiDIncWanSJDZ3D4+yIWqoSoffxVCWofOysCR8/+NaKxFhsbsEC74fX2mlkYI0pe
UCrENkQSNVd2AG855rZRgvaYf1JYG2tAJtnwbUgOtrtGbl+MhXruZO0FYPvXHJwdKUrf5AXcG3FZ
a9wjxlbTtmpl+oyDbfnvtV6QGgLihSgT1maOP6ha4IupBOzQ5VsLBnCpi8o7AahyZf6uk18cKueB
Znuu0mVjZRO+UeTHlJ3GajvofzQnhIloYQsYVx/R61W1b2UJtGEo0pVCzLSvZlveQEkAnFVY/ID4
OM352ZwWppvRL2RWZPYQooPjTGz5/STVYr8UQHto+p90TeJ8Yf9dxJzdqzpOUy03gAYbjQy85A3J
o52tH8x2TexjbXCzQ6WqWzOpBrTsdT3xAG3BoCRQD7+JCZtJo/NjdRM7P25viOnH35hQY/YSRi4h
4dOIwRU2mhuHlgej8TFyA8VUf0ia/b+Pdl7AmH0+OagdhOFRUnDKONRhnZI2dwpaKmk9bGpgLIdK
rNy6SEyuRjjVFfAsRZ17onnMPt+YAncGNhJS26og/bbLquh9pFyAu1E2trPpZcY7r6gUV9nKNHOP
jUJ5GaQNI99IDkFAR6mMfaZGdnwPqKbzGaUl+Rx4UR6U2KJ7mUl7M+R2/OrQHoqZvMyal3Ech61d
1NWjqjjW0ZKa8V70dbMt3cpIPZCeo8gvTal+xEMbf1gkgZVZXynWd/RkiihwjEIDQ0IrWhF2VQc9
zBru5PrWguf6S58mwn1I3aJMgnZMWoCn7QFWpFTH/7p3aW6RTZ4mzrsmwOwMShSzm1BkchQbK8rd
v1UZQUu4pSYtga9UDD10pUqGbZOqie1Ljl4IjKI48AxFV1f1htb5YO4V2+icZ81lMCGNYjIMoIjn
tu3HHc/TgwpVHkyfoKAh5PqwBcLUbR+iOKPt3spqumtdSyKEO+Q/GHxPHvoxhdV8XHLb3BROxv1R
cySKBY4CDEVeye4UR1kUDE7qIZf5SGwQxjO7hspgCuHJytK3NUQFtmC8tXtg5u+HWr+bPNNxm1DD
17UCQJ68+gn9ki1wptqGydT0VUXsVEnVXUcjuW+qKnBEJz30Lx6oltzTun1XqOarKm6gKi12opKA
cEUgR7LsCL3QXeUUuDtqkJ2bNklQQil+9RpD4g852KKwwsaOXlWl2guDQjGIRkFu9mLDleKFQ9vz
XW1dY6+AJOM1MYdXFoQPNqIlti+K4o1F1qtag1gbN1kHpGR+V3Dxq6+d8mA61V9QXJ7xNY7GMIC9
YuIGhXFbZsg/sIjPA7zmrRdQUNy9MqaIoUG/kxsNvyMdh1pOpZketJNqgHHt9ikhOXuArXarhhXV
9E2TjTXo02P/mBkd/4Y3VbUnUJHc5E2jPUQZsfd5woc+EJCc/20x1/BiRWYvZe9aD6PVl8dUhUkB
KWv9r9qV9EQ1EZ8yltmnph37g6XF0YaVVn60lKLedtbgQHTdAOGodpXOG+xB3+idBB6fmklgpaoN
9wNYsex0u3uHRrPzTWtN10dZW7NxIOZkUyYu/V2jsVX6BEYqpWdmKfsOU6ZvY+OiJkzFEPm4Ktq7
RBmy2iOiZIHJeRvmqakehir7OQoBM29Z9IDNIV/+bVVu78HSJmjtUuIUTKm7L5qCMvBRGvNdG3vr
NcoyGmA7uGE9dJHjVSq1AqFV+n1BW3g0S2FtZSTK7WhVVqiIOt6TykhOmVmqgUqE3Moyl8yLmvZz
aIFR9OETaQdOx7q7MiHdU5TlIxTZefIGb5/0mZhDg25w1D0NMlI2VdQCaW/AlhBiyoXcjeiXHd2c
OT/VNMrvmAQCiLT4075LFM8kjbVFvbgIHWg01V5psfQ5Ejn7OwyU/mCSZfeZxoDryxugr9NB5s+F
CqRzX5n9n45Z9Xspe/UEL6NmJ3psmNbqzEBKVgdEarXvKHZ87LSm6qCWoVWQYTYQq4ElotOP8Tbl
Wv7AVGvc80S7V+O4CPBnziZ1ef4cJbESVhpKkoJjf0F51w70nNVHkmbtSbFsGY5NaR/tHPX2IRqq
DYBAqadBBWtjV2q/h7mJODiF0+1iTW3uSGRHb6rdKiGqd3JTkqZ+lDkxP5rOSndMNTiM+ToHWCIL
kipp3HW73C3l0Sw7IzDzePhd1gp3fECCxi0ga2oENVzGf5m2KH73mvPKoDuV8AJ0LVDDqPUGMpTf
5k2Iuq6PiLCHtcNUrX2YPm3HwjhUeR2CXXwXJc2r0gEXF9u7saPbqPqRqvJB9u/dmARKG8Nplgpo
0Tp7OzfvRW6fap1vIBL8DWShUOtxQjDxmEHoCJa+nZiwHMcIwiQU9bAqq9IAXcRvwP28UAoJXx5B
o9GNQWrMPhwKcnOUxofaSkJO7EBzhgO4d8GYqvtM6Y84AdA6+pFrZdhlERYtdteoHRqTS5869bEm
UKSzcFbY6SSWEZse11Tg3fqg03O/yPoGmgz/w9mV7ciNK8svEqCVkl611b716u4Xwm7bkqh9X77+
hgyc6yqWUIIHmKc5czqLVDKZzIyMaA4d61bDqJ6RBkcW2vEnkzWOmYmFZWjhuUctXKp2+LY/q9Dc
ZqGylXrVhb6vhSqGk7HsZeK3VmgmWG1GQOuV47OX1UHQZfCgantf7ZgV6fqn2TYv1MD8ehasSKPi
v0x1TyrZGyUEPyRdt6PwJOstgmHpxl0GJtUCF2G0MyLIIY9oXlSak0bVh5Ql38QsWtXlqDgMSgik
NQ591tuQRHfZMDJL7qRTo9PT4GcYXDS0rWzGOw19gCRpv9S6eWuC2EWr+UwoNhu5wjZXmG1Ide0Y
pPpOfJNZjaG+VAk5lL2xF/1BtqsWpa6aaqu284+ZWB/7VrECpXtKdIKcQO0xoCjr26jG1dTp34u0
PrAO6aDaCz3It9RXIcgThPHYZX76JUe1y8Q0sZS8XaGRw6y06F/Q67YJeMK1HjgSqpUHIKFrNK7A
0xbQfUbx3IpwCuSqXsWQKMN0Q/QT8xlOZQSHgcGBBo0plq+ZEB+NCqxxHM592D73Oult9MYjDMrj
uinwX5ZChYBOqucoIh91Z+waGrvlKL/hmLmN2jtNPj4FpeqEQEfWQXMZzeEtr/IfgOdDlsoElXRv
6B5oiaG7BbHDOBtAzC8b1sCkreCrb3jdf8op2O4gnrZPGwl052FuqV1xEBU4tWDuNC2z4gpuO04l
YDGFcHga7lkGxW08lr+nPqYFG7+zkxBjBqW/I1TbQcITnxcSx1kNuUoz7Zw8ZcccalmCIpwkkb6J
pfgDvUHo1CTBlkXxNjalQ1gkGzjgnuHP4IkU2iYYFQSCIdXa34Cc/bsWCJtMUtdVWHsMgwGOnvk/
cUSORE62cG6bFvW+BMmIl0XB4ICSn1i9oDz5Uun5UXBUGohO5xWE3VJSEq+nKCkUyUnSwq1O2UsR
dJci8c/N+BEAZTW22ptZCE6L8GYTvzpErEITUEYvq5TwrzKmQfdGWiGpskA2ZBVSsImKRrS6ULvk
ke6GmMm1WkP4iFTtlEKvU22JJ9P2G3LIVVMKW1C2xetu1J8AWM48VpEJzI6wU0ZoDGTZh4S72lIz
H0Opkv6ejuxTZZoCIFvhqcy/INE9RWGyIslXqY5rlQL7z0qqAIKgrkxVhFp5dWaJf4EIsaOP7ZHK
2jHTEO0xu1ZsTaEzPJaav9q6gQRxK6BWnNeWXpXE0jIgGLoJtJQF2GmXoG53EPpoEL0UOfQPMkgg
vYiSVsrtx++XP2DNm+cS5krIRE8CgnpIT/Hv7I4ERCCtjojxKq++tU70Fm+6biWtok26qtbFesHe
3duTs8c9t4tUazD+C3utJz1L39pvsv0UYZjSkc/7bi/vdUdc6c6CUZl/MXFGuVcaZpqjADysgoXp
dGQ7UI0tndHc4e5hGLIm+ikQMHHdhFZUOeKSoPZU+bnf4T+cWOCXMO6It/2IRHqJFev0APc3qn+t
J/9Z3N+/zz0H/bYFP0qCvy8MxDZy0xkLWxyRoS3s4tI6uMd8QRRfGyLYycrYSqQ1Bf/Lwnead47/
Xwo/QFaqjQCiPZhAzR+z4Z/hZdy36y+IjwS/011sES/x8tdiYQPv9cFvd5BveoS48ca+g1loUg5P
l+S3aOPFhurErvt4H5xk82ri2bPwjr/vB05W8Q9mCkHXBhwc/Oaq8tOIDUakp8WOplVstS95NayM
Q/G7dl7OEL4aTgHOAsbmLfYq7hb52u5KzZz16chcWS/MCsBgiiMxaNYYuNkbSPFK5KWusJLfg9XC
h70rWfyxpv3pRwDGzePusySU8ETGWtm++F28yTYgMDuykVb9U4a2dmkBTI4nl7Xks/fzejA80Yvr
k2oaeO/5ij4b+7Hrscw+yiyiOTmgRexYKrYybHLNYfRYLGEe/4z18wcetIMIqiC+QjeBs1lFGP7M
BSw2SdzGBesU8rpVutOe8IzZD57hmZdujYKCuwTwnTs+14a52Eqqoi5a1C0sjF3WojVILyrofQtt
IYbPBYJrM1w0xbcEdESGGVH+0LsJM/brsbv8aQA82kEupAk6SHgoaJExJmVjIHabe+q5tix/X6GN
axnWa7VOVxdlo52XzsXMFkIeAWhRFegsjBBya5P7PNDGEso0RfUqAZ9VOIO66c23xwucPIBbH6zg
Mpjw0RDt5Y6+wibNghL5e6y6KfA0wcS4UgYL4XTmO6GAjjcVFB8k8B1zAVukpa40aY9DZ76a+kUM
FhAFf8bWbpahTix2BFoP2kRVxIvMtlKB7CZLAnsHVWPbX5snxTJWzKFeYdVeuIvcepdcVNt3exv6
SW/nbqUdiQXRZSs5VyfEmh111eNxXGFObSNbvvMaL+zB3U5zP3Hao6swFxhhLYD3OrBV4Rh1u4i4
Cv3X4wAT+IZArwFsIJo8z1vrS5JZdmlgQ0xGjJ9UZeHv38XO6e+jIzkRBU4jdsrtEgTUSsOkywK7
Vn5L5XNXb7sAaaEThAuG7nyfM8TtlW9SnAs/D2wZT8SObkP9U41dcYkk+I9YC+82qN6BHgAVbAyN
cGcsHtEiU7IGC3LIW2/pbr6PXOX4mTsAU9v+qt6H29ZONoHFjtolfjI3iYMMYCW8ZO4SAPHujKB4
IqJ/iw62CifmKVqUJBWTMu2guCr/rkOnaZfGEmY29cYAF8qSmklkgIqHDYrBETVDcAdhLGsJqzzj
I0CgwPe0qZsFJrNbH0GtTKJaPVkpDjG4plN5PZF7GzHQBc4/xq5px/6aInx/pTczRephqh/ParZq
qm1rLCRkc6u5Bt1xF2icBWrXYM7YltQvNbeMdEcrqK4AnhotuPzc57+2NH29q/CQymTETAEsZSgp
sxTAxiUh7un73jg7EhAFVJ/AlQC3AxzLrQXayV3bNBKyZsDcUA7BQz4gMiqwB4NdAPZ9/HHu1jNZ
w30CORX0he463kGopVVMYU0wv1cJdIvVBYqH2av52sL0C652jAZqXYC9Hu/F1fgVruONN65/KSth
m7+F9o8WwZ1YogOIrRcsCCxOPszvJCSZwU0AehFgQbiMFWxPelhMOWSK5lEN4Hp9rLI38GOh0Ntb
SbXOQcH1eDuXTHIfL046FENlZI/+8BljYFRMrQzVjBgKYt9bQ7NNunls8O66mvLkqzVyuys3Y92m
0xur74+G7ClyBoTQ6rGNu4jE2eBOFx39MdED2AAPk0V9z+wakKg7hbqwljlfBNkIMmDMyMAbuTAP
rbYqkEPYKfOXGNXVMl/wxfnN+muAC60EZcUxySYD/TOwzpJ0CXr38V4trWFykCtvr8FhxqIaJgyw
jGkNtUZ1yccWTPD6mpnEMBAwbVMVEEv130Rz4TvMbxM0AZEHyrhwuRhHe5m0pjkVP1hl6Z1Xlk8y
efrHfQLmEx1plI8kSB5AEOh2n5pQkUMCwmtbqwHWfgmT18d///5NxRngDkbpw53CGgbqr6n7B5aN
TbjzXWMT/BiP4klb+XYSuK65WdLW+4P5ugk7nOVpe69cQBHCQi5aWK7cLLbab+rvZjWeKiuALshB
+Cz2VYjsZOkdcucVnFXuo7VyAz49CVbzyKuSc53/fryhd0EA9wNydhDqTrH0LmkNg85UqtLHvByT
6zU4A4+GOlabOsMIYNEHS4Mv99fGZG+aDMMsKPhEeCQ2aBAJE8YAoj17NCg2idu5pot+D0KrpazY
b/9FP4A6d7B0p/9q7GaJ+nMGCn77A7gNDU0CKSwdPwDtBU9Yjxjp3Ru/6/23n4Y3bHvH3/U7jMW6
mB3MrHQXvagYc7DF7bEe7YJawKkt3C2zX+BqR7jwiIS/H00GnfBicEkFrYDSQ00fymT24y99n0wB
Ogk9OXxtdJ+AG7n13yoeG3CqU7Q5+pMUVBgz87r83MiVl3ffH5uaouHtUYEp8CVCgwBQOIOfMooK
DYMhKkwZWWNeIrReL11c7cYhKtdZW4U2qKN/gGSo30VoTz62fX9gwEcNOnPIV+sE4zbcMe18pRdK
A9upQUyJokVcLQlc3WVycGEVLyC8eTFDDTjq7Ub6rCBxSibdc61xdQEIfr3eRXn4XoPBpQWSUUe3
5j8sClcnsIuYX8DSbk0ypQnBuoliaFic2aSqsDQBN3sup1Txfxa4YxHHYx41LSwEit25yjR1hWdZ
9320QBWauJhB9pj1Fr2gIOnbP0XgmRaWOOczADDi7kBHD0A4bomq0QsRxhCRzoUYhpimMdSTf+6s
xRLkrINcGeJWWqgsjuUQhrTneI85X7CEAqi5CzeJ/S5/yZ4B4c2Fozdzd8BlrmxyZy9K0lGrCGxi
HPZF3IKq9qPBfv4yTqENVIKV/Fgi3J/bTrxjoaANbDkyZW47Wx0wmT/sLlqhWSpzU7DAm2cMVYoM
sKkOxCPOYxed/iB/5sHyaWL0HkcfCvK3LtomrDSNAmQJND2PAIAXF7TkHpu4r5TDQ3FLociCYupE
A3JrQ68LAYgxdAHIZ3/CwDoANx5KTO3aX+mmDYCf63YOhEbsxFmK0vO2UavD/N7koHwRzSBlL4UG
nhvRmjVW/5x6UKjEUakg3GcLduGYv0DAOR58rx+tatf8FxfC5MP/7PMtEZGFuaL2sN/Y9ALN4hLz
YIYDXbRV525GuwscyX5e2O+5K+PaJvdNwx4NpUCdui4gzt+gK7bVvwmZ9SOyi68ei3dA6OzS9/yw
VMC+JyeaUNoY2YFctgphM75XlstZkxuDj25v+K5TWww3Rbvu/ZVmYFJLOLfosBcgBCMiOnWrx6u+
v49vTXOvibyGWE6owLSs95tecjESDLHwp3GJwuS+48qtcTrCVwllHcoSTUcYyvfKz9IbvyVbdaMc
SgyFuaqHN1mzfryymSB/szTeh1hdIfiBf8wWB1v9zNa9w07DwX9q12jkHXobmaydXoDFfZWQgG3z
hZ2dSd5v7XP+lDKJglcb9oONcDKffbSYizfmgFr+ZfDdca2DDtkuXuQjKuKPl34fnW4ty7d7LcV1
19cS6DRHA93D6D1Ic69ewv7fx9xbI1xiUNKwY1WH5Y0SdAObCpii/Kkye+AxxDdfAhyq7KyqM5dC
w4LH6tONd+VIPdYV0cljxVW7F9kabUQ7/DWYFnDH8qlz+q28Q7PJUV7+w6ZOFUBw2YFqhX/s5V0V
iaOKTaWxb8lsVWZvgAA9tjG7NrxWoY4IZtx79pjCb4V2slGYpF13mvkL6tWnWhjyNXIJ77GxWS/5
a4w/H62pRKgCwlig/BqTjYBJCnVhPfeNyOnUX9ngzoAeaOhQKrChCnuqOi3ZM7110wRYVXlbSe6Y
f8nCt8frWthEnfP+gAGfJFHYNEMZUMWYHbR2UNEdBA8/RImX2M6WtpE7B4lIU/AcMvijcgnouWjB
orDA37ZkgnP5wGTBqPshvpTxA0OsmFiydH8hXN7DAaZPpYIBFeOPmA3kU1IIsmpqp2EdmnkQJHss
DhmQirj8lTWNN1r4ogu+7YuW4nuFdlJjUMdZcr3QXPvT/r9NrG5/xfRxr063mSr5oHf4FX25EaEc
E/RgBnb16HvQn5JGQ4PGAZuw2S5lW7NOc7V6/dZuANUcKa9gd2DPMrHlaD3moUPChSAyeyBgxsR0
1sTGwPOeVGPDtJTCjqACeKNiHRIp15SCjYGCWSmYZlBFyREqZRssDYZPa+D3diqwYLTUMJBrcFcw
dIq1QZJhOyqMLfrMTgwsS9crnyTTN/7S/Tv7Kf+ag4bR7Zb2ulFkgxwBEIj3t/4r7yXHBw1z9ZQD
jVqmJaC2XpJ2GyRz/x4Arg1zQYeEYjXIPgynrHIKhWz8sASPAZhs/MXJ4SmY3O3pRNE+6Y+gT8n5
TdxUfZOGsGWg8WC1Cl6QDaQatNgZSGtpee9O/76slGMkTWJcEkiWFjoE8xt99Ru4HA4DNzUwvPgN
AoT3XoC56nYJSTEAPkIUKxVzyekEf1z5vTFs81AuTwkUUmrMii8Mn8+FqT/zvdOrVsNE5e0Hh+Za
E4EsBVwmDDQvUMZCVSlYuLSmtfD7fW2DC+5ZX2bEl2FDjSpLUIG2DSxoyYH6aTvU7vhf7shrc1xw
HxIjGgoR5vTge4wR0bR3y0VuoOmPcGsiiAgTImIqVPMFJCXy66LKEd6bIY5DT5Jb/wNCDOQLgFvT
MzNImfSZER31HkBneyh94YQGLqgGoAnW7YMijne1ZnTDQqY18zkhqYP6OQAboHPhp/yNFLxdNc4R
roIN9beV3ltGS63HZ3X27YORYxA8/2nh8XPhEuZj0KWG84oEc7e10zZrpn8JtRdpnq9i2KF3Ohws
QEX6pStvuja5fdcAAIWrmhjnRnv31l8LhYVEAX7cDvzhqAjA+cdLtZC5awUcnqKGPoFqYB9vTciD
aSaQq8DRDD+NaBUpP03BjbV//1IgYwBGAmkpBNlUzksxGqMIWV5Oqam2bUi2DhrIew8/Fj7V3H6B
QREXl46JTQzy3y5Gj/MQgwRwCLnFtQwtnbdUFyCuUueiTZtYfqWK4rE6oSCt6X70efatqvQL8Ham
LSXKK61V5bzwk+7wfKoMGA568wQaKIAVclcaBp7KTJmEA7qu0PaCUchnP9F2cd/BjUpzNbRy50Ar
74DH/WAFLBv/fevBlgY2DEy8YGZX5La+kxkObgQ6K4VuZeFX0YLNbiG+z53DaxPTZ7lKiURtKFjX
w0RjPIOJH5ApRxz+PXTfLIPz0ywqW0M1cBSM7HcRuVF2gp7uv38r+CiuOIgoTvJA3FUJ3QgkniUm
D6IqcalCn0AysK4B24UkuxPR8KI2iatBY8WPF14Es09xFMkBPUOYmQgibrdQjpKuVQToPUf5uST9
KizVH/GAIZf6aZRqR/KDXwaQkkCMtWgLt/lHDcUQtyvlTaVFeIeBmsb8eLwdcxcZzpABABnBPzx5
4KBXRVEP2PGwZ9uovSQKtA2Au6e0P2ag3abgTX9scS4WXVvkrs68NeNhGGExBzDfUvAcq8T4I0Tv
UltkAZvxWRTu/66OOxaSUI+93MFWhMeyCaEsPX/Lu/XjBc3ls9dGuINRakJQSSaMDEixGCus0F8J
5paiTte6j03NFTuuTXEOlMV1E2QBzmAFcgxMj0HqTIfcSeQ7Mso4g99YebNw7OdNQloT1DS4OXge
NdYhsLQEqxNpAUvMLiN5M5ii1RDzSEllackpEsbT44UqMxF1omVE70yf3uZ81RlKxAQ6gbhL1FX4
rqI1iSrVPjsowCrvBHew6cbc946KdgnI3ZzRoi/fChtg0W34Qr8VP9WFbzx350AIcuKnlsEgyJNZ
CEmpDYGECxTlYAv09cfQX3yTzTorWmig41Kgwcwj87I0GcHngjFcelGfMJO69d3WdHpb9tBg9yIn
7yx7CaE557vTRwX75dQa5gFSWT5J7lXQKU8xIpmfk6HtMCeEqKk5YQz1WubX2lNVZXq5kHDNRIGb
SD/971e3SSmBZzLv4Mm5EgAk/W5knzSxu3LJzsyHu7HDRXtMg0H3R4OdtNlqyitr/xUGg5v/+lac
4uvVOoTC70yq4ngUiVugwV1pb5Lx9vgwzDmGgRYkvhCUfwGpv7VR5gmeVmIbgaztFClenWJc6b9k
iIaC3BCqOipQy1wGI9Z9l4Zah9u9+S6MRz94Dc1XYnj/YSUK8HhAQWFKmL9twCswxEgTEUyM8Llp
2jdWgjy2GxfC5Gw2DxAeBAoNnKY7Ii2wBFNf7Ae8+c2DFrgk2nWpN5SrsjmLmptJroKiEcEw+8t/
WN+VXe5uC3qpCbpgnO4btKog46gUT1kiLOzi3J19vTruVmN+OPpJh10MdBXj1or+azK6hspUass5
hljDvJGcIk0XfH3eLl6HgJ0T5C+cj2hdilFiTHPZI5gJw8TYtTpxhlE4USG1UknwCPn9eD9nTq+G
aPs/izydCK2TsFXA/2wrmW8b7Gg2S0w3s5WwaxPcawLVLrUgPkwYBgWFPk6WG/hnv3vPiQ0gr5xW
eA4uBL+5O/XqOc9vJNVyrRoZnvNRiykH7aODTnkfdY4CVGVY9ttaTfZiN2web+aCVX4zMYfXRyAb
xkr705ifWHOWg7dSOFfquizAA7DgLTPfbhKpADGqjJkykL7eRi1MUYKFSkeePSrgMIXqHY7d4wXN
fTuYMKcpC1zNd4HRHwtaaz6Ce0Z2Zr3uKxeiqbH+oQYiWOtWfYc60wI6+p6xCAH/2iYX8MtAI1Jr
pnDJZ1OyhhUkci31I1uZxxFN8LdqbzrqQjV6Jv4TwPp0ExxTYNLix6hioiRQCJ0STGEfk5WANBNM
34/3csY5bmyQ269VYlBZrOtpWWBjANLEd8bkQENwIFiRjNnzhRB2T3U4baMMuBJ8A5BbPvFgNNCl
qkdC1YAeVHyFGE5roTFjGxY6oXvjJAJSIOxqL14tsfXO7qYC/B3KPVNOy92mVTX4pIHKsh1KWxWD
9v2nES5kr3NdZgKM0v/b4JwkSyO1SX2kchintcI15EI/6L7xzFVgkSffkRbqD/NLAhPmVBXRwVJ5
+/GSQg2DYMSSDAklsq8uOQz1ggkQt+KPcGUqMr0AJtEuJKi8zkjN+nKIQoGBqjosXoFu1H5oYtS+
qUaSg9mGyp9xlZobGjLhqKes3rJESlwG8ao1zcRg47Oy/lB7Kn4vWEbXouSPHhOgR2chBVVWGTh0
vN6Xmy0oPlrVMsoi+1BCoPWN1AdgsO1VEcpdflLjvTgYB5kVgEIw8IR0+LmHatCFU1nQvrZEYxhX
hVT432UmxQeSNPmF5lW/V1lYn2OhbPCODiDKiJluE3JPDebafFH+YYxRA8yOWkHPWkbN8aVpwtBV
6zY8ajpILJxQC9mIhBWwFCsN9Mqwxmyo3moCsSRsXPfU5qO/kbRCck2KG9lqwNmwDvJ+Ejgfi3If
Ksr0yyjbtFAOduQCPD3WoAbMSc2s8wqilZ4I0ecE/1HSe9AnFfegWAp9jBQHyqsfj8a2IxU4VcQ+
VUKXqvEABoNEVPdyLtI1clHQG+SVWFVg3mhVr0tixdEw6wY6UZII67aJQ7vRtdb0GGnDVTKa5FtS
BwBBiKLwwjDk/jlSg56Qm6uuIAVKg0FcVYHALnB2qqPEvtqCbTKS3pVRxuPE78kuThrpexOX8i81
C8Vzp8fMzUopRGYHprPYEdIsfofiYFfYvpnFP1Oq9VumCMkbKGraTZZKo112Q3LA/705BIaB+YVY
Vw5UGKRfKHUFG6OX2UEOtcIpsxGcDQUaVe9gHiGXLp2oMcymVHIwNRlx59HE9+MVhAnkTQZaiktC
/cqhiWiMdotkfYuBtO5TbwPRhTUQlflylaxaKnXA9oQaRCxB83OMacFyEJ9MVTuz9599gMmeshS0
EA6D8Ckk64viw1dBXQTiJhp8gCKC9GAFAlnXLpRy85VhjMBjY5xvaSMqL2mTK3SjdlG4biJ5vEid
koJKZNBsgQr6RdMLuqmlSgOWQAWowC2agkoWSdExslWom7aruKr6S5y3A/iNYpPuO01IQHAIAioa
5tB41vsi+wF+wOBFwb7gSRWUwrMvaVXqpFBkfMmY2j/Lfi19mrkJyfHYFGuL5Sx9SZW2+F7pRVqA
S8FQV7ogSr+DKCjesy42L9T0KwI+M0UBm4aa7IyuB2qkgW5AnFXdi1wMcmn5Qpn97tuudyXAMF5k
EoJLLzbQ6rbABtPnbhKawbMSUbZPQi3oLCWu6bMUMpx72uAFKGZijNkc2ndvSul3GxAXlSa0BwnZ
dblMj75S4xBnIoSOlRFDoUGSt7uui8SPAQNRlhwVam2hNgqWi6HN9GNS4rkOfSKt3xQ0FBA+SBkN
qzAfy61aQjx5YCOgxiao1DeRjvECMCOAXFwbA2x4X3S7XszJL4x7da+5bjabxIhNoOxQjj6leFCk
IEcMnLzMyu++QYMjImLjCGUy/NATEFaMKqSyFJBfB1al58DMjcPg78I2RJ5lDoSugIdMnkF7i+PO
Krm1YAisHybI0QAjjg5qnrEngQ7BmgSKhiMRQWcDDCK16ytpvwP1GvTDRwKqHbMSLHUIGhc6KPoa
MiZtbxFfa52yHMBuJkgyEMd6g2a5OujGqVWLzg1ZqrpZG2ndKiekNG0jUbXRAjNxZVpdFha1IwdV
HOAFUQJTo+W6LlsthNtciEbUCrgB9MglIFZ6MZiCAhAaDy2kWBVDGOyxUqHsaIpV9DsgE41rnxX1
W5GZ1B2UMv/QQdyxboM48qDtUX0ovlCvCxCvgW+9gZSwXuaOMm16kArjO01i7SvLZN/T9Si7ALum
7/3arHa6YYwbCY742iQCYHKPU6G521QDXhuXnYR3Dg9IKXUIeicxWkHUeDbUc2aspaWJwdnL9NoG
lxyDWW9MTSCIQDjJbMiE4ZrJrCjGlaQOawqeUhmjAEFLrFACq6ECeZwEuiCpZEWsXw8poOpIqmvx
UwdE4vHqp0SPv+avfxn3hDX0qKDVhCOByLmpvHUNuplbfwnvN/c40CY1ThBPGRKy99uMhUAjFtzT
eBzI5e+ofAnK1/+wiqnMALWNCTrKJ3maWNGhQkY0cathHhqkGdDkM9IlfL88t13XWRG3XYoa92UX
ISvSLCAKvfJbvTl1rm/YZMXOxNHtALwD3+otscxV/hsS0Lb5qkoWNCjCxefQ5DT8p7v+LVxdIACJ
XqQYlEFV5mkMPREIAEn/kM13ESAu4GQhmB0Nntou5PJz3xKIURNAZFSo7lL5EsMymTQBuIRqVfSJ
FZdLQ8uzj5MrC9MvuCqy+U0u+5DpAZSqGT5z6WcM5JEJSjWioEIZfplxfFbrJf7z2dclRH/BX4Fu
owZe5lurFauUSmJ/Pq1sg0JRw7NrbYBt1/ZP4Y/H/rpojHsxFJXOml6AsWgaGw43Wus1SQjGM69i
u9w4UvUnK34vGJ2ck3eY6xVy74asZChAJDAagOlqXf5MtkAY2OqX6DC3X6ULZ3I26AEQg/kjcJCg
1shtqCoWhU+FqXF7KTGIFG9+hLZ/AAtTAkkI+Uy9aoNCiHH0T0sVszkHurbM7a5ZjoEP9QUENUyP
buLf/l78Kt+g77TQv7wXrMez9toQt6OpGYW0DGBIxYTKc/bmjSuQ2WDMSrXIz+SgPWFizi6PfmqR
Y/lqLMTuuQYjNNggpYP5fjQpFO5aqXShlNUcH/SQPdUn46xifntVoClsm7Zvs8/sPOy6DQGhzvuC
K829Dq8tc3EQBG+ZGUyuVH8zNOskIPSsiKPoVvZlBJhjKa3QqXbhD7aCXPzimOCsI1+tm4t8IajW
UqQMzC7ekMf765OkW/EbqNi2wir0lsYCJj+9OzZQeoUkDarLqCHcBoawCmKZTMjOjB7D0OqIV+er
rjrQJZTRXCaCztv/G+LiXjuUg9lOgEuhfGnKb4q/acQFl5kL3tcmuIuYFXDXcAqto77pEzSaJOXf
UaMEpX5AizCeZkCM6Xa3Mkwlgt8OqY7Z7boBMyOuqS0UyOYu4auchR8TkaqkEqUWOYswGvvOiLd1
GDlSFtoKk53Hjj73Sa77PdxqWCRDgzJHybGutqx5L83niF4em5j7JFcm/lwVV7edSVNQG5UwAZLn
AGSzTfkfvggUNKeRNsC3kF3ffpFBbMBtl6D2lkhbSKILuGdEulQnnQ4Bf0iujXAht1ViSIvVMEIu
yXfo/xzHtWCD3dbrWqux8+/i+vGuzRZmrw1yXyaKMaYiT6vqbAlPx/O4Prc74K3PygoMYuJ+qY44
FwUwaAneeFBNqVBhv91FEczShVkjxRwS4Ei7syFcGu3gQ+eGLJzRJUtcGCjw6AtSsBTZg7hSg7Vf
GpZKLmDBzJbmyWbTEPTbVTDUo7KCZuPtolicaKRNYIpe2EmXXOQ87ba2Q9lVftKnx19s9ij9tcX7
uSzltEgZbLUSCMqPo+q13X85SmBhQkcdPSTM+94up+xBBStRAG7q/KCZGRhvF9YwG3n+GtAmGMPV
WY3TOiNGML1j2te080iwy+iKLJEQze4UkNLg3cAMLD7NrRVdDNOiaqbivL7qfE8oIostPUnnVkII
WLem7h5Evzl3zvIRLAsdWqYBSFIS4A3IYEEjUVqSsZjrzZJrQ5w3iwIr1aSeDIEJdI8SbLRNUQJ0
9bqqzqBqpHbZQsm6JZg3FKXKIaPmxSRUbMieL+X4cycLL9BpYpoAtfEnnbv+fLUyZqOMmKFHnihj
Fit48sVdjeG7XlroCcxF9WtTXIKUgsgUqTFMTXM7oXLpgqUW/rwFKEdNdErgq+LCuhLHic6mxkZd
rfLsqLQLh2nWQ4Bw/N/f5yK6mULBqezx94v0J2uY46eoLZq6q4RLmnhzM3PoDOEpCVAsmrO8fhgc
Ea1KCAzaRkscDO+se0hYaz4GeVHhrUcd8Fzdkv3Q9aNsj7mk42B0m7FqUEduLYZBagViQWFnrhvp
2FAw/qULezEFDv52u/6BnBOD3qkZm2kvGuHdIOeAbEGAEWR2UW+LfK0sgbBmt/5qP7gAgAo9EuwQ
/aQIcHMwAlskH0AUtvZRSv33oHy9sOmXXJ2I1GQY4R+wMIbBCOW1Fo6i6D42MeunhoKvqgInjJTw
1kQnpFADE4E5YvI+iCQUmhab+vP79dcE56oDyVS0DLBfDYZM7AByt8fU813dLRxyajaCk/4OX5pn
YyEPnc1ByNXSuPumHfVAyKfvBDKC8FifwdSEVof1U9xDThqzwrn9zzJgeHBeWeQJbMI0NjMguIB0
CSEiW71UupfG3+JqLyRLE2az7/drW9Lth6MdraMAwtd2vBn3yk5xUM0+mnbuhpvqS/ySLX0/rDU8
OZ/Ghe7jgsuYXPCkJim7QobLgLF7nbFwT9R4IX+cu2OvF8fdf5UiDz2j2EiTNKtM6VDnT61Yjxec
f/bG+eshJhc4ijYqVYliDwdQQ4LRSk+hMxY5avvcsdh5fNCWljT971dnecghJQtFMyQnteqQ7DUB
LTwxFvZthmbh1gO5iIHhW7US0V2xozdzr156x/QoJqq7D+gKePG2fYIgyoI7zEff/z/eJhdBKLQD
dLPCt/LZWsRIBtj9h+4AWQKrJE4qrUzFe7yT8waBvEViBDbP/yPtynrb5pnuLxKgndKtNi+J4zhJ
06Q3Qpq22vddv/47LPA+tWnCRPtd9SJAx6SGw+HMmXPYkKUMZjIb+YBX8tv0gIL8ffa47jU3+Xrb
DD83ssF/auhQnLway6vTJZt0HXZIcp+A5n0+5hhSU5WvENgZAIzQHV1xMagDqQMRVSLXWSjEFyp/
GqiJGGcp5zVDOxCm425fgh5SRl81TjeCBXLd/8wK4yxjSjIDShsAMIOcd30G+3GQ7OuvZe1Hptve
LbvmOf0iTQ4AsLvbpkXrY3xm1MtFMumtY4MklWygB4uxUYFfcsPU2eqYa6cpk9VYDdiYwf5XUt7j
QXCkRRaYCwaKUHUiSbCAz+iEUuWOoiGe3wPkV6kNMB6gFCF42LLI6yK01bXsZ2BX3GmTPOWeETTu
ujVfgwpVxPFgviUBdAwcK+juvyxOtxW8dnkTwHgf/PkBjI/MRmJhuA4/YPYOoWd/Jnft7md2b+7S
B4ggeWbp7Cv/tnNwz/eZScY5KoAQzaoA+rW00pcUORDYo6fuHgpBpksgLAbGw+UJwIAPoHAFfilc
LuM04G6be7OBbfMQjxio9uxjGpib5FR+NQ4EOmMbHdJtfhL8PTE/cgcCFRXoM6vgVboaxM2mLrXo
l06M6FRYGsb9X6auQYO4vh874pazfGrn72v/ilFZX5dEwro8Z6bjaBjHAXUdSqmX95Nq5ZJhtIBe
xqBokFAn0l5vf1ZuPnZugbnUS2sp9XaGhQZA1XRft89V9NTqLlSjBkARkHumeyUKIN6O+WcXWly3
7VNPZY8ShhjwaAcvLBrJjPlJKia1VfBpi1TJ0kAmi7zVR8n4YUNo596yKuXLbYO8IIeDYwJSp0Cq
lSV6m5NJoZrtCHKxo2Q1ECTHNVoETwReDD83wpxP2J6TWoeRWPtMCGAg2xxJ39C+dIPg+3H372w5
zLGc52aJxgGlgnoGBdwEgAjwVyqgJVr//v/bOOYQIt8zc8A38Ha2P6IInCjPhAhiDG8+GgUANBIx
HwmKWBb1qwOX0Uk0rjWE6o77plfcSz+N/fQy3IkIt3gBDZ111EPRAEdaS/9+lvqpatN0CTTx3DL8
IEmQkdpNagCnINhif2hS0IgE1vme959BFlxs5QPGuToYVCvNN2cgSM0+KIDVuv2duBnS2cJYVHE2
g8BnaaidfTu6L13qqT9ayx0BE40gM5t6bXDbIt8H/yyMCVJ1Bd0ztaQ+mAVm6eu6V+bPmv4P9/r5
sphIYZRqVQwNrGjtW4EeWS14mXJD7R9/0Onfz/yBgB90jgoEwnB20z5yplSUP3I9juatAPOCMIyt
hI5pl1uYTUVmR57bfnHT+bWVdSCsAA7bJQswCCJ+Pm4cOrs+mOdo1FcEkzewaCv30LQDzUJQRpMz
DQpKJAIv4Psd+taqZQP7epWZhxNUMIcQH0iKFeiHFWRcvuiJBJBam1oV2N3CErCLuXnKiVkcQbeU
VS7FLh4UMJq0DvBdIsfknjgMsGK6ESIDBpunETWami7U8IvG51T1u2nf24KQJTJBz8aZ12gFVOmS
XEcqmJKHbABhMaStylak/M11nbOVMGEesXe0Eigkut2Y93cGmSC+JSn7dE5MDwJWe8vOwa6QRnd6
U4nqXdz0CwC2/7aRifxTW0N8kGAbn3LbMY4AAb53Tl9u5TvtVHitrz4htmxFL1iu755ZZeLzBDJd
Y4R0q9tpFZQ8gjZ7hgodZAYwh3w7fnFP/h9Lv0utZ98wTbvRilpYinvDaUGg3KuCsyHwEraITrSK
kLaChVzHm6oOVOCT9UIwhipaBhOG7VmpgbbFZxqVV6jsqvPz7W3ifhALQkAmSAUwS0IXebZNZZqW
s9GghQyJWWjiuQVo2qACFj4Cb3fbEnc4AM8zvLMRvDDOxywlg1BertGJWpDtOaF2N46/8hDU5g9S
C/rPyp+0LSnel/BQG49A/wms8xaKRgedFEABxWQzg1LP4jWp0IeYTnagb6qndVtljr7r/fvFI0Cx
OfetO3SuJIDG8O0ClmLpMgBVMv372QZD7KhMpRBdbdwUH22MYbH5G0D4x9l40bJOELh4EQX8Qphq
x7Chji7CpTHobWKakg5EqLoMqYS7Iv0+axaU3ty4vIN6Ztf/vL2tXIMg4MaEJgBABjuiI9W4wSGn
iiKYVd0t3XsHvlhrfoityV3D6GUtFi/C7PRto3QV7PMCd6olw5swHMQiKwjqNaRUMBea6RibyXbq
eLcIJTS4RsD9CWgfuGEg1n65lbY1D2gqodbW6l3QheuuieVNF4kot7nZMXBLNpajEHSwmNu8nVSq
1EbfSkl+WNrjCkHUuO0eoODjY/wpiJv4USfK05J20Cn+uL2TvOgCQipId2AS2kI78HKRpr2WZmPT
1HwuQcd/P1Y/bhvg7qJFKww472CxYQxkqt7Msob0gYTrho4j15IcRICJ3jbDS1atMzPMhS1ruYVR
baR50IV0BhWDW0UwpM/6P1BbQc7rz3KYw6xUCnQ1MC/jhkjxEmA+M2A8FDA4iKAP3HN1Zoi5nRMr
NCH7iX2rVBm8GB8AtOn5c69DTRWSl8m2s/4BG4MUD9eABQptjYUS1dNgy22D8Bhl+2V9k82t0goG
I3m+YCsyYMmgNjBU9r6UNHBZpxJqoHaaumQGDSHuZlELjOfR50aYS8bMVrCBlzBSmNajbA4nu3y6
7WsiC0xg0LSyqCDqjTNjjFAuPxq54FNwc26gNgw6kg5qJha9AV3jJJpanMrO+ipXGP69W9RnafiS
xieldOODdEAVfBU9MXln6Mwq+5CJkWvnBi1vTNmKEYDXviVObXmliLiUui4bvc/tMAEvauVpBkl7
5iqNWW4SdTmN89d2tR/N9bPAgL5Dsu+3vxjX8f7sp8H6RJlpVVbhMEGz3DW7wtWGp6zxbxsRbR/j
FoXaqVEbYlmjvYHwJ6R0nYY4mkj+TGSGeudZOlGRbtJmAjM1aof5vDiF+b2ftrUswrFRBM+tz8RE
bn1RcqICjuAaqOlHy8ca4oMdwvqpnQeoXdcu2OORyf0DmAPtJqg2oBsEriAWXWanUdqp9DrMR3nf
l+QBYtW3PxTveNGOFhVOA3c4mB8utzA0qmnGnCJMkOahoa/menWSeHAKSDYvU4Nq0Z5opTcZb3P0
ptYi3jPOJwSWxLRMDDWDc4KlXDPHQSkSFZcIFVqeqk0KuKP8zRAp7nC8/sIM/RlnnoIOR6RnBGb6
HsNy/Xzsdch8lrJ3ezs5x/nCDLOb/bA2Y0LJEfIuPeggPiMY5jnNxD60VegA1Cm46jk3I8G7H/gJ
UGlcoyhSRZKbtMNVn5rNqw7J9Xj4FYdgHpqe4VKYu/puJ9PmH9Z4ZpO5jSVdmoymV2nI8tr1uc1O
jqPViZP2ArAU95vhnYC8FtTvoCO8/GZ11xZRQg1NC0TOrDgY12LfrJHgTSIyw6xHm9uITDLMzP2m
MR/TLsjj7e0to7+UCR8EKi8GmgAQmUXGdLmSPmzqMrOgoD1OAKUmvt2i/4Bh5sLpRc1V7mpAtwDi
PSRn6ABcmrIhRImkDKbmePIGc6vNg5uL6iV8I5BbRP6CJJLFDneFhnFSw0LVCYwO4NpbMIdmRIKb
n3eWFBmIcaTi2DaW8jGKZlWKBglTFKmyCWMU/lMd3PP64tmjjeHgGXXFpBJ8Kd7KFLARQL4Eqd8V
y0IKMW7MFkOUJ+4t2bXbApLr9jgFibYKlscLfOeWmIi0rsTE8CaWF9s6KEcgRj/auwhiEbhpdrfd
j7coFUgrkAKi7XD1EAbZXZjbGWqk9Wz6kwy68NT0l9YWlJd5Xq6aeIfC10284hgvb8hg51WCEpCd
lU6ybHTsonVnEmdJg9sL4u3duSXm3o+lYgVlCxZUSgG43SAf/n20/VF7vm2G/jfssT03Q/f17NJQ
oHwfYbkwY6xHMtmbqhKJv/NXQuVycJSMq2movMgJOoaoaBXlrwWcL/ZXMviTSGKT6wAgBP6fFSbE
JZmiNTGtEg/1YzXsFpDSzYJbgTcDSUBmiMoOaGPx8ZnNquexyGRKZ1MA2Z//qO+Tp2X/IkFket4a
QQuVF7JHu/MIfv4HoJfvTpTcQzSBxFvo+Y9gDlVSFPYw0R/RLw+z8SpBvUvuBHeuyAZzLbXz1OLG
hQ1LD/TobVLAlC0C9PFiHxryNnSzNTBFsqWrOVczUFbjTgLXxPe6iO9HrbjLtDTIqXpOYzkWdKSc
297OyyXocA6tzmHsls3EDAwCTn2EdSVjDfaXhxTXRlNUDjTKXLP2wZcxiWpXvIhxbpL5XGOt5lEt
I2I0BXkAIs5Vp+JzrBW/sK1gJIUguItWyHw5vQUyOjSxq0tVQ+ZInz/CWup2+di9VaP8LttR5YeJ
/VAAjyzYXB4IARMCMljVKGsK/rmMJekYp029YHcBIQu0JNmBwttVxtIfSb/FZYNqZOqByuhpHLUA
+FHfij5kKXrMY8FlwHetP5+ZiQUS5n7mvMYPWYkyb+QahTxwzo1eQaSPuQrf5Uo5QIBbAIrixTnU
YCE9h7oohguYtAR6l+pSS/RuAKsCGpxz5qwQYAp/3fZhXgERiGIAWjBtBq4kFsAG1oZqBukUopBq
HuTMdJfc9GzV3jRSeldk771V7AxwVxjRso2M4fO2ea4/08IeKsqgzmb1ycxxHFuwHeExU332WQEX
TgI1GnHFf2AqUuBS3C09M8ZcgpBpSkJwGqNIBTb52nzN1mxnd9DIlP7llYH/7r9lMaHdAHtDarZY
1hLrLhKAO1IS5MlkO8zVMe1lr417x1qFQyKiFdK/n92/JX4SiOFhN07rLXhA3dQYHAOT/GCPPczL
4gI4/hhhlFRN5W049M9FbR5JMvWO1OebJhscBZoG//CJ/5xjlrMALCx5Ow30+KCSn8eBHXmm7oGB
zFm+37bEPahnlpjVT6QF23qM1evzN11zinyboysFcENIB4dHgetyb7Uza0xsrBYwZWl0XQmY8uXl
LUTdWIlEPiuywgSfeMoMycipJxmYzPB1o3WQnQo+ETfMny2F/v3MbbTeGGKFhtp16N80u7+PB9Mb
w1cMufq6mfhJ/FFiauX21xKszGQCHPTRzBCjs7QYrnp6DMKqLtnUUi9IPngpqQYGLhtk8HhIstyZ
JO9qw87w8oqIEUypuQW90OZfVvLHhHq5fZi4SSCBibjSjdE+JTFg9vFruK4CM9zDfbYS7dJMpfWV
1S9Yib5Eu7arD8r4pJQWsCmmwB94vVbAWKECqGMEEGAo5tvodt9JWmwjKwQ3MoSqV+MpB2Wx9kr0
t3kNhvBoTE6pYyR18DvR+LbQOrOfMfLlTm+xUBUVrko/mfE+ttypvoOWTD58B3cOTgHU+0YV0LbJ
v/0xuUHkbOnMLndkaoaWvtSrBMSnqbuamygZvKj4UtqOLiJC4U2OXuw0cydFUVzHBd6abrw+GKNf
A4xvjJs1aZFXPWnSU656cyoABXAdiYKU6YHQrlhkJDufZLuCzTqMd2U7QmSs80tL2gxY4u3d5N7v
lCcUVEw6aqaMI42LUSyhije7EY+A0im+NOibHC+MVX9D0ifI1HgLo/NRtkxkkFuyzdClinRD0isk
/BrpnDbLf/SNPbpqZCbOqhpfbq+NWwk2gBTEQDgxoJjJuEpU2VYnGzAHwJ6+6bL6vu+ayjP6aN5B
sMDcDKb22SdN58zWUHnaDEHAOlyfC7P+e+kxEALitxjIolD9Y3vaUw5mr2QGECIfbJBO7ZL6W2q9
mSS4veTrzwkzlMobuRp6zWzMnqpWGwC4y13dmnx1zsGJkXlxpzu59h7NuiB0X98Ql9aYOLCO6pim
Laz1K3h5VdXPyWMz/3UxkxoBMzcgAbQqTH/E2d2nxtkcERsavHMxfU6zOT9aZPxSpX0lKPZcr0Yl
uGMBYNHhMFcyH2rRazPST6hJ5/ZeH0C73pBDLnwIcyIKWqS0bkFhKhh9Zi7zPo1GEMSPqDYnT1b5
UY+nCiIsy+gCqh1DYliSaGfptl9cHzzYRA0VsHgNqrhsn16y1DipQthMC1fpnhOrhfTLrppEejMi
O/TvZx+LqEMagekR2RBx++F5KQOyHlv96/9vNfQUnFmp0wnCehZWY4C+KLYw16086zIgFC+37Vx7
BN01nFpK5QrieiZ+NEkMscWeriZ/nsZTKR8bkYQf58BemGCul9ioV9umJmbyPSI7pfWiCriXX6uo
XXSdZmEsVQZnOMavgPNkcUp91xvSQiH0c32KWvtJtgZBc4NrAWLgOgqyVMqa8WtNSeMwCdG5GVq3
T7/q2l/filgBStjQbsSTGzX6y68+xPXSzb+7NORLpwVaCGa58Fhiavj2V+f58LkdJqNX5xKoygk1
UrPwohwS1QQMpega6oL18PYLPUp0CVFgBMszc/UOPXLr2kQJs7WPavUzn1RBeP5doLys9uKNi/oX
huZBmgT4x+WOmRKp5XnE26S+x+jN7psaOcRr/PBbt1n8wpGd14O61wLDx2Dj6nwtgDkf95GHl6+D
tz3gwB+hHwGQAOmUze095jA64afhI1KxI1rIZ6J6izG8cinxuBiM2unmF3kInRiEWRgmcNrqYNu/
dDM99doQZOlJHrstmnQvg6p5stK6ZlQhfDWipxznLOJ6Bnu/howBsZLZrnbIww6Ue3jwmPlduA53
baJstMYIFhzLZRV14HnmIHiKU4k6Njya2YKqAhfjROBnbbfW7wsJM8spVouobpXnXe6kCxgj3XRo
jG0pFRiO1PWROOtMpn0EJVPfHtbccsBnUZUQkrQoe246dl9ClCAfjWrUDe/2N+NEQ+RsQLKZGgY5
DRbfY+hSPKMalbu29K0DBeaQ+KaItonGCMZjKcwQSlMywqLFtuGUYZ5yzGIj2za/5+FuzaFOtmsJ
qOOyu6r6Or/+/ZKAi4VuEToS6MgxIUvuZbSpogU63IsvWVvDel7/HkUMb/pjgsUp1+qEWFzDRNsc
8ui9MX2pDP5lFVBLB0wT5XW2rQim2LXXpCl3k3W76F/l9L4VgaJ43x69EJR7QYYBwCQTe+NRVdqV
YBXj/Ixm3pLdI22/vQpeXoQ5oj82mLi7GKC2Bos5/Kt9W7/pOHZA6xo/1eTbMJ7yqHWMoRDY5C9L
w51oY6RIY6NQU/eDXqH+5RrtLop+JdDK1j5uL+vqlFtgLCHAgigWAj14wi5jcJf3ujxqMuaU4vnU
rZ9V8tav43bJDCdfRQQjV1cXNWYjaVHo45GwRxS3QNSmg1K7+dph2IBImI9XyrfKhtR6jlmp20vj
WLNVeLei4m65VjCUEwRLq0obd7aKr1bdj1sViaVPJtM4tXEob26bu/pYFmYpkZqrgA+BvpLF9cTR
mFiNDd4LOV0tZ2iy0g8VFcKFvR7/w8pQc6ePKAODpKy7Ays/2jHwkq6i1Zu4Lf0ShN5zQrb90Ame
N1dZAFalYVIUWTlyJoyrXvrHME1k7DqYstJ+W5B5AwL2vw3cMEHd2wI8HdS/hEk0whiQGlMrG0xI
5YozRt0P0HkMnrqSn7e/0PURhiVcZtgzGbULzBRdLqbBkGAN4BrmqlHC1uXhbsxlqAmHu1omG7lv
HzK12WOAM1BC68dt21c3B8D/GLcFqAz3B17arGlbW6IVlNyuPGgPUm75SvVuz09EfVXXASqKw/cE
tFyCVPG6OYMFIxPVwY2JRpjJKt8p4MtJY4LhFsgL+324+lWf75RiDMymPQB5sQPLuFNImleAg7Bc
wIh/e9Wc6EI9R1MgJ6biCmNWDY7aXms0uXHrCUTtwAsSV5vGh2imheEU6pEyGUR8vLxzeGaTBZIO
0oiTMGKCI449eyDfZNBvlDlyy9tL40UXWiqi6HX03nUmcGISDYqGoQr1+cTeAFP62SjG1ljbLWRM
BBco9zNCLgwYeQTNayWqpLVzfTW0xq2QhJe0jjjq4IEyPSWBdqIMkvKh8YrxNYtkdxwjQWC7dl14
7pl1ZqXWXGhR1MB6N8zELwrg6vRkCqZab+4p+bGLC+S4hLXurr0iwvdxz6wF0SMMB1HFGfYZkuS4
2G3g39wyTh9NI50cZN27hlQvGCDbpyH48bPsfoiR8SFWCTDjvI8MwL2BijGE2pBZXAaM0moXq7XB
6A4g5WHq5qc6Wp+kSH5rVpEiJM9tz0z93oezosGy1FZW4gZx9b4evGopi2M6QuXXbPVQcCp1/OqL
LBZRAVKYgMfhFUwLj5erUpfe0qIOplBU8LWmfp904/P26fg9n8LaAKLLAA0A+upglrq0UfRGgvkB
yITY1q7RPbm5W5cfQ4aOmuaU3Vvcm3dm9GWpd+H83Cg/Urt2Gwx+1UGxbkm50RfXWP06wtBGMGm7
2z/u+quCFQBsvRh4QT0AjC+Xv62bjUivxqSmeEpVgV4IIMaL+pnaT/9gBzOreC8AWYK04NLObI/a
2ELRAg+m0DGWEOyBAyqde70UzWtwV4QlIdiDghhzwJeWgF5owwnKge4Ciu5+fUKbZQmPcyFIFq8d
B6hA8DliwAvAZQzsXZqxZ0OfrBDg637KTbeRetMNwzD76+wGViAgB601jFKgJHRppRsko0N/u3bH
es7vbLmUDlWrmp46xa/RAsLf21/p+uDhZkbxG4kBNMpV1lMVCDDNK/CiLjgQkawNG2MgrlkRQRTl
7R3EpoGqNDDeAsDP5ariutegTtfVqKRti/CHKlK5pVH48sBhGQS1FAw3gFORxQKSLB4XsxhrtzA8
rXbConD0+A5TUQBx7vTh5+1N46/mjzX697NopShhouUZrCWT4a9ydG/mIp6U62vnPGNCbnhpAjNV
EObpJwgNSdtuCGJjs8iuNBebxISYzpA4tQh1wfEEKl2AawZFaBUY/UuL1hyn9jhrtVt3jWOvgbTK
HjSGbu/c71o286EoLTN9AgGVBBe/tAKtlQqKsUh3c6MAPdjsEktyozV11SX9uqTmy1i9ggwQmsgn
lDs+F7kGfsdpbfC+qSIqmOsWFE7x+Y9RL39MBzpMK6S5t22fpBURF1onUeJluI2c3vpaDhXmNhvf
XqFbPh3meRFEFM6W4yFI0NkD4b+MA3hpX50xLpVWc+MWkfWC91rkqsPYQSM6FyVRNGow247KL4a/
8JymjRpm26taSRIJdAButeiJO0o9HGiVHxsSfRrmcMyajAgqaL+JdFiTyL0NAoQflK/ZI6/YbWlN
pG/d8l79tjqWl/if7ynql4mPClKAIXcH4i7bL5NjOKdYkJ9e0wYC+46pRxssOCbSF1ZHQbek2FAn
FLs7sEWBnf0B3Mww6xl+dBhd7RXqUnjNPRQv28wREf/z/Aok1zZ8HPEbFTlmtyOk+5JWda2rHqDP
4Vh7a5e5X6u3apcFoS84UdRJmX2mrMk4sSp92rGzsrMWgqO2xz5Lz2gMb2232MxusVt9iB9uRc1v
/tLOrDGhL85JtJo2ltb45j7aS058zD3w0ZvHd/2uFL2gOPkvDsaZOXqCziItsfNGUUYsbjm1Xg3W
Qmd2UHAkm9QRDT9dAyesS1s0zTizZSopjuoAW9N+8L/Pd9lmeGveTFTipWA+itIwXiS8WBpz0Sv6
AJZ0urT+bfCXD3I3gvW6wssc0/DRc79pv5wK0Zm8mitjlsg8ZkpMrk9KBZvWqdjGHrr8HlBt97YT
gL628XpfD+bNe+zLQbl5FfgpDWZXfgpFNxS+8JYh7HAZZL2kbmlhW/m0f2QfQXhQ3d4ZAlQF1n21
E35OTsgzUOj4zx7jqUYyyFlNP6d+wFP7OEHGmgpFQA9us0aOepy83s0PllsKrjjOzX1hl3HZflrs
QmpgF4TzAYgUvz8ZG1kWuyt/fWjUYAACFBJshMsVtY4Ve0SE26ub4Wdx0LzYg/QZ+PJaf/xIdh/x
HsOrIt6Ua2Qx9SHQOPzPLuNDdqlpqZ5Ordu+ZR+oLkROeN9+b33FxVRx7nw5iZQvONkWulGYJkF9
G6pKv8/t2bk0eg08B9RxJmm9R3Pori9F86MaN4ie2WCcZVwxFFQmuC4WV3ft+84/KrvFPT69hR4E
Ij205h7U3SH58tN0lndIQDpRsInvEqiu2i9CRRVOWgCRUEu3MDqDYhlbqJsg+WilqoqTUr3UoAAs
N4vodHCeTCj30SFMA9cUDuRlrFsB0WrCzGhBnzJ7oB+ALJarh4dIJNN0zXQDb6HgftRqUZYy2Aqq
VKVKlYEPzy1id9kn29VR33XHACrNAa1O5zX3Mtqe6+MgalZxrw6kmHjpgl8U+m3MOYx16Bl2i9y6
czBa2/oxQtrhm0dos8jB7dDG3cwzS/TvZw6ayEUC5UxYavxRdyEm5JT2378KoXSFmxB1W5BPsGcg
GfIxmnJ8r2b8Ess5GFy2TbKzRJkLdyVAf+ElCHIndMYuV9KWKFSP0FZ0I+neLJ/UZgvU/FJub+/X
NdM6dQqw0KAVQml8f8/2nG1YBu2/LiQmrr5PgGtcqP1uiB855s66h3LZ6vf72HmYnGobHshO/fsX
L3gf8fRDFEMpiEX42Au0URsCjyTW8LiAmnjo7SCZRPAr/iL/2NGYF1yxKkUzzLCz7NXCGzW3Vh3J
VTaIkU/TxvZXw4klH6v0Y9VJIdHoq94o6pr/biqxty762CatJdAhWuaLDmUSK1kFxzEP3Yf1FOHR
dZ/4lrd8kqDdxh+AFmjfWj96kbe5W38mgbB1yPUpvDhUE8EGABHmF2SRXqjxgl9QrLtpPpGwcUzD
t1TRxSSyw4TwpWispYphJyww0TJ06LCZX4a0KJ1qEbSFeFc8ioj/LYkJLUlmaKk1wNQitQdTCYPJ
sL2qqVxVGV9b8zNv66BWBMkbNz89t8qEGakvtXVsYXUdKw8E1Lb6c1GcBszQaCcSfVfFPtoJfQ8s
uLpTRexGnFsYg3ZQAwEuBPcFW4lukfOXaRnCkUjqFlCn7/4angbyJLTbwRKF0gBaVYyjFGg74d0k
4cGoQLzLdFbynubPyerdjj68fUQlChkFvRjoGORlkIOsH6a/h6Rzi9xRgvqo78LAOMg/eh8IYgBq
IDEssMhJuy8sMl+OqMtgdyUsdn7uwUsep0cbYsnYw2371xwsdBfPVsc8K0Y1G+qK2oKkqpMRd0Jd
7/ZyOOnJhQUmAVTHbu0xKd+5tb0zAIWROk+oDM9p+lwug0lQCowOD60dd668MU+xN/ipJ+X+5D1D
zOvH7fXwMgUMkCrgfwLoGX7BON5adLncVqB4Uj7xVSRnLRxcRLPTbszD+i4wxsk0kdVB6BWmgGNi
m5KgF2zqyMg7V93YR9lfwVcPNYPWST9SJ90gibhtj3dsz80xrtdotTYZRQlh5FHzuhQ4Vkvk3fR7
M1fMxYoYj8tCvVw1SpBLGm866Rto46YB+GuUjeUBT9372ok+SSBtfZ/8Ml5ur4/3HLmwznjjHE2N
uZawPrgVLS09fB8D2Q0fLU9+rn60bvzztkHOs+vCHuOY0jzIM+gVOneyH5MceCFH1Zw0C51SE0Ce
eZZMFChBrqDqVOzrMk5p84xoL1cdtL7u2h4NbJRAf1SJ14eCfOw3kor9gueWmIioQlRslVRYMg+p
5Ex7c2P4x8ejDHnz7exEm9zZq448OKE/iBrJ3IN+bptx0LVtidrbsF2dwOjk2G54zDaj/wtaO41g
nTxHPTfFOGqTRWo+xXXn6t/K+/jYb6WDdOoERkRfjf6Is9y2H4o4aSusx8YtNingdEeTEdO23rSK
hKR4yR3AS7/nfOlzkUXC9KRXEyVr6ILWoMO4EWpVEJ/z5127fY+D6s0+qC/x03KXokiQfc8WQXDh
1bAufgCz2Lgpu9YGI6xrhaBCbt+a6gECBEv1aSweGMb66VPXP9fuAU1cDVNHnfo6iCadVf5X/bMJ
zIFsC2gi2TLdhEO6W07mRrmzNvOduZN/FLvRaX0QuTizHwbKHnqgAdmAxWszH23nlexEhIK8aHv2
Qdip66ZoB3lZ8FtWu4eY2EmvBDDua2gurnfM4gEUh1IINMQYH87apFkTue3cEWUJpDAb0B88xMhh
ohhVUX2beAN4Y+WN6OzwCr8XhplPXUqgTOtmGF5zd93JeOvKLvTb3YbGeFBui8jE6bm/iklnC2U+
qyRXZdYWsNcrYAJA56INoUnS4mnt3w7o9D+6YYhVXoeAfDdkFr6ZvLhEcbvwTk/2tFeNPrWhB1r8
edse98Y6+4RsyxUQrzQdK6zsW7TvGucnbhCc2tVF0uuBQBEUnoKETbRCmpKchaSqkpQxMrHCId2W
tdfq6PsEheEqklMXv4jIHC8/PF8fk06BrzQzjJ56CmSrZW9uv0cizRNuynZug7kbjbkpBnCkd256
L7vDz/Alv5O+pdA31v6hLXru9yw1Rtdrnd4r2Lx+cI35tVAe8lHggbwi2YUN5g7MTR1EGL93LIh3
MVjmS6/YANLTwyOyXQcd42mrftWfbjvi72rOteeDXVUFgEe5giYbTZ71JsHS7GdzT+60rzaqx53z
OKIWg6HsoHa/InK6OUq78lb2lPd/KDdh3X9+APMVJ1AfJ2WCr6gojtrcD5Efa5tZNNfPDcpoAaJo
DZgl5u4u3b8DZbu0ohbozqns4OlC6eFv7yT3SYmAjFKqhvEtPCEuTcT2nMuDhYWYG/TF3PRHDCmM
h+RR8nI/30y7yBMYpB3Eq093ZpDZuSG10hCqaJ1LRWPAm+d8fVed7nnZVlsR+RbfTc5sMdlh16CU
14awVfly6JvQUMocEBxT+mZ07B3TKWLnMXz8rJ8iv0fzKrvXXFmUJ3I+ogVCITCYouyCuTymmpZl
bZg3Kuh5TTSvHbRdvdGYRVQ7nFSCgsCBIgJWBXcs8xl1kq19autoETWtJ5mbNnsDFHcdIQE5HGPR
CD9vSQBHoSFvAZF7hfRpct1c2xhANDOX12ezb74s+KSCaicvvwZ6EK0ENC9BbMdyy0593Kx40OD+
jLxw9vIOc1Om08mvav/W574135f1abV/3XZQzh1wbpW9VIs1G9Vu0NBorH7UufFVbVXf6sq3v7YC
qNSfHWRykqEfSwzqAKA4JVTtQN33po63mLm9bYbjFphqQ8WaMoijpcikIk0aKmk5xthCVDKDZiSj
22R27ZRldWxa23oK9aZ5SXLMAt02zLm4AZxDkgfUBqAb7BBSP8bhYElF6ybyLrL8wX5skd6mhyb7
1vWQ5TzdNsd5ulyYYwKlHmH5RIe5dsEpl/0MtEBp06K+6Clw09vGON5vKwDxQ9uVolLYoddIt+uh
oO3LtdmByssF05QgKtOfy8TICwvMckgOhaC4n7GcGkpLEDLu0idIBFTd7N1eCm/fzpfC5OTxhDsh
S2HIlE8ddCTKqPbX5k6pwLeY/0OZ+2JVjM/XZrvMlYz267BKzbHAALY/SE10wqjqSS77v5aeB1oI
/WWUkDC8RG/Qy5ttKQYdNFIwN9qnsti1yQ9hg4C3fagsIwRi0hK4M2b7xiabi0Vd0ciuHhPDmYbt
lHnF8jyK5qR4eRZthfxnidm7OYwVjPXA0rIJN8WvNejvvq9oyhDfeNKfo8d6o0eo+t32Dl70ODfK
7GCohoReLAiF6bZAeJIfyejpg7fET/EoeB7yDtUfWygwXn4taxjTMq5gq5+fk2lvifrkvAc/4jpN
cQCCxXgsi2wqyRoqGeL6eqwsV/aLw7SZkagaeC3h4p/wgLE9PGAaQfODf5/8scs8YZYonlEQ/j/S
rmtHbp5ZPpEASVS8VZiwOa/tG8H2flbOgZKe/hQNHFvDIYZY/4DvDGwNqWaz2aEKuClGzVT7PYuK
QFX+CeTPVck/zGhduE1JcVXiubnPGwThRX1FHEXiLkQGAWkD1h6O5nAM5Jx+pMitpj42sBZb/VUX
B1o+rRDDmDpvRUFc/XHZ+oQ2v0XjvKCeGNqQp0DDMIf1bRlz8zq3CxAFlWa0+hj+JeEM63wYtNj0
zaqvb+x5WI6YEerDnrGBNJG6HJOstALaDU445M3H5Z8oqpQy+tPf07aqier26YakNamW0lpgVLke
TsP7iMf3mOhBlrk72v4E75rXTiNm4zHypU63A1kMj7bIeI1fVweMdd1R0YwrVI3uTTUKGreTXCTC
Pdz+QM765q62URLDD7Ru5132QPfxocALzRj86GA8l8fqKsHB3mOS6fLOiI7zFpeLR2li622UoSZQ
5++DcVvKkjoiS9z+fYa/TQwYYLg1DLgLsKd7BD2DwxTYkNnMHqLJc0tJ1VR0hrdonN1XzaRkOmaE
/Hb5tnQsb/5mum+Xd0x0528xOGu3oA9B2wY7phS7LH8hyN/kgb48XUYRpR8wbABRXoyVuRjy4D5M
3NByLgssZdXfaGxjfPjYaYNXI6No7q3+ykA7QStLeojWtgXlvlbvktaJTFghnV6L/MUs8Fq+tWSv
EqGLh2s3LRWchmxa79QoDPSypMuKQf4uwMFbg/t+n9ohvlbY3Eahg5wfU8qVlS1FxmEj0kVBDONy
Z8OxqT1OpQ71HBBV5WHaogLXT28QSJHUVEQWv4XhTrJTOuDAaGEfybBf6wBn2pvWFeKIi6eqUCQi
kgtZbCmbdXGWonRWT9XfBrkM/pxjeM3MQL2c3JQkC2it2n5Bkvu6qD23nSSRh2xPOYPRQcEbExV7
GqmP6fg1H/fdLGGVFsVu2/3kjEXR7XpVcxhLOhdPk6N7i1Pte7t76ZIpRCeR5POJcqcgqf1rJtz5
RoPA4EQF8MhzYFwVOxuEe0H03O9Wfzmivrjrl+DyWWebxL8iMPjOBhbA23Q2AozCmJn2ERCtQvlv
yeiPqpDpMIq+E9rk2YQfnulokTk9cQRqdwOF2rxvlA80vyvsF1WVeSzRh9pisIOxcfUEQXY/VcCw
dX++xpzvk+KDIuIIHpH1cTxOV+Wu2M9ftY9I8smEiwO7Ceg8TTRb8YubnCJ28hLxh7n2O5AcgZOu
b7wyiiSJjrMFwlmhC5aN+aJeqvNMVNE6RSADBz/IApZbL8rVQFnnKyetb2Zl+EBvp+T9en6yfwNi
1AiDBoL5tsVO7Dl2GM+e0qWe0asBJeMNPmNgr0vQtS64Z8ud0tI9hPAkkep5VoeBgwyFNRJgW3lF
Uuim9woegCAMmtygo+pBUd2drUL+0TR3ykhe15SCMQ5ZEf1lauKHT54Jho7RCvYLoC7FUzdX4AFa
IdkNiqf4B00cT+9lHIpndx0Q0JEBwgmcB+NsXgXdjnNLJgzXOVFoJMdWu54xLCLLHwm/4RaGuw5c
a1RUpcM2qm+NHsav5If6dQlA5Yt34LK/vGlnB4FbEncTzFWiDWYMrMk+dngzpe2964SXMc4T0b9B
QFaAVDS6RfkZxb5b07XroSdQmfMuhz6uF8eu5tuDtuwHN8csuInHdVHnMYgRh/kOY8egt9WoedWX
4+M0rIvkF51duNCFwBviD4kH57AjTXVK8N0UqKuFGGXLf/VmkFV3qxvq/Wc9DQfFuVF3iYvEGAHl
OuCF0g40/QYe/csbLPAyJ8vh3Gg+YgITb5DCb9PFSwvPsN8WBxUF7ZrICKIEUOiaZp3TqPSiNZ2z
F5JG1IDYHrhp9F9g7fdK5y5SlYfRpdAFkKWwhA4FngTjaOAt1XGyufth6iEhw4g7Gy0iHrp5btyI
2GHS1u3XKbWyHcjW7od4RR88UW8zR7GDbM0lfuW3eZ5ctsx8ccFjWhhuFZNbp78iMp1knqIEdIKN
RQffmUqi+rFVGi+jtmT7dJz771DMq5LrrkUwDNH4HIogWqWtR9vOupeZ5OPqDYptfHemmAS5QlCE
bI0yv1LbpUrCfFXczOsHq3+p3VQLmqhBXrevhiXEXFP5qlsDaGaGWntRB0P5hf6Gdu9miv5mRlF7
KIalDLLEWDH5b5Sg+48iTAKUTvEwxt38eU2w06PDJY40u+0irYGt0fqnplwV/a9mRmpif9mizwv7
7NjgKYOEDvrzz2QI14yCm2QEs8/S5iHYxNF3qXnROF3bLQac9e5gu82d7ZD9Yka3iR0/Jq2EZ+Dc
M4Ijw2AXqUZA1sFPBoGqRp0WLYVn1NdAAe3hPH+LVplyswyFi4aRdinNpgBKSq6T7HmkkEqSNcQI
vJ1pgCiBEeGAV4hw9pvPIATWp6pAB278WOr2Q2X+HCBvgAjZGx2ym2USj8JziyFLcNOgtoO+VQ4R
JAkGHW2kacYldJ1HEgfV+F7ZL8n0fXQfU3BD4zLrZdW4872EV0K4ZYNGgKBexv5/E03SQl9MuwCJ
ME2Gw6yBEqPP78HVIMkYiFeHwBhzpBBGQWfwKU4G9ayOsiRUjf6ivPyBYU43ul5dL54hhxHq9tVU
9l4jm5Y9q7vADWHSAV+SgCgCCdVTWMcY7MgqQaaWOd/T9HluruLsZlC8XHlVu4MmY38UHUEkVQ1V
BzksdL558qSxHpsSKRgQww6v5RTMqJ/mQZQi1+bZ2RdS+DFQrTunkZz9s7cN1rnF5W6zTE8qhTpY
p9MPeOTPB4qG8svuhdkf79EZ6yQ2E+mEMwLxbqCDXlT4gnF2aPpjSw9LWzLJztpaJVAio9xCccFc
XscQnEM90HfiAX7SOjhm4allsfvfVsTdlHG2tCjbAibSMKo5P8z5F7es/Wj5SMZasiSRP0HxllEz
wKFgxOjUEBmxfF/RAfch5JndJzdzPRf0XdHziBSGNPWji+wBT1wUG8HSgJYQzplorTK1HWHRIyQU
BzRjNs/6ii8XKu1jH725zl4xbsf4+1L7pXMgCOaau8RuIBKwd6Zr1fjolNYrm+diPYCeJ63Kp89v
/fb3cfaKFiaSmzHCgxRC7ao3LWgzfiT9jyGVBCLnKWmcDLhTZPfA/wkXxzke0jm9lpjYiU5PoKC2
Lxbkmb026bwhf2ytJUg0ggypcmUotw25riO/aH+a5Cqf3yqUP6zZV63HOfYvr18Y3m9/Fmfio94Q
qIlgA9ryelFLbHwIot0uC4j7kpU7Kwum/FCj6wRzPtU/kCWCCg3wIH2ydMz0nRpj24JCFry+aP9L
VB9k4V5k+FSmdyFyvVsQ7r2Q941bxTlAqPZ1GDxz2NslevBeqAnekHtdpggkemdu4TiLb9vFjNMF
cOBW8h0LCcC7mSAXJ3vPitwgCBxYdQOMQxASOd27cVFgbjU8LcknUOQdu/UpQbhlaN+LIrhsJAKf
gavyt3wnqirgxzuFsiMjK1MDUGn2bCGvX9qgP6jvY83LCQoJEpMUfK8TNO570UyPC4XxjubZcW1r
j7oJ5DwNz9K90vhG4h00niROUeDnTyC5b5aZhl6ZEyD1joTqMCKNeqvKDEPwwU5AOFez0iyLOsae
HlNMxhdXiQ527tRzumBqJVHOeQczInBM52EgkYCuDjw2p1+srDKjMBa2hxh3mo80vcOolz+ACz8O
jeolzQw/mT766iO1biIQRJEuoIblEXXnjCBgOw7xDt1RgTaGHUV2rxi9ZNohmsgNr07uqfv5C/Dk
53JbA984VnqKv9+BR9CFWpfW7e32B1WcUDqaIzTmzdZwkVjnQBp7ZRFK1P6ozaBX3lOQS6O5Ok+O
6hJ26a4hN64W6vXDYF2VS+W3+pNrfinKZN/Irh+R+92sHIwbpx+qV4uIqip+jYtthpJIfGtOvpmr
Xj8drQqD8PTL2M1703yoyoDOssErgbPacvzyhLgKXu39zMLSqH2Y3Rd9hRJRfTUnkstPeL42VMLc
KpU1Utw+BQyYytKOBnFzqKTkjCK/sX11cn4D3FZNPzl4dRLnOC3/WdOLTsBLf9XGP2pnl8roSUUv
CegOI2cK8nAM/fGtfZO7JjPVTLyTOvAnJV6Rvtp1WERXs7F6s/tOkPQYEN5IfNX5aA2CXtBPOshk
olp4Rnxll8rSRbUFlQuvfxu/YxjkB3gaPmrUubz0iCnO+AOT8O/DrXO9SLAF3xHQ0HPU2dvpTPI9
74Y2skHPzJiHHScoh/00h5fvGsFXhOQr6OSQN7JAk8gdz6a0MUudKrg+29QfnJ2l7hPw3aiWZ6YB
fFEmk4EQHIEt4O+E7ubhaelVpzVzBLMxMq/IGqi6HdfxJiOSBLto7zYL+21OG5xJjWPHKF28JZTY
d2zke2avlxGUykC4aM5uRrOq4Ln9BDK9buQT9512ny3Qwf4gpAa6Q9Zhruvc3ZJbylqSHPaHIfGb
vh590mbXA03DmimLT5lk3wT++gSOuxtSBc8HRYXNFfpH3qZeqmteoYQtKJCwlzIWCxkaZ34duOp0
SAMjErCCDgOUU+IZ3WHOA1N/zMdfl21dcE0jTYWUB6p07FDzyUnbLNx2GOLcvwZj/37aFS/1frnq
jn3oHF1feU194z6+gWzwnfINCh5hs89uAjgcrw9l/d/nlnP6U7htVtXIqkZbyXwbAyQWdFyNyavq
3eUFn581gDBOZ9YCiCwPF7Oaa4kS04z16hjyRcNaq6QIJp9s5XgZ59yJAIeg0QDEh2Bj58OfbI1r
tUmBo2m/clByxtClfNerjA1QlTb1E1NywZ2zvRiniNz24U2daVEERHL/LfXJlz58zo7pfgxffqLj
4Uv69LPsw9THkBVo0gbPCNKbxiuu6ud4t4YkRFpvL6vcnMebpz+JM+VCpbW2lGyzo7CrDpN71Q9f
XfNfJqtPFk/4IAYCHg2tmBmb3WAcrbJSD8hjYzBuiOJbjWTZLnXBh9yUXf2B9t36qUKz884a3fzl
8nc/b6vifglnYOqixZRa+CXU7/ByCBPfDYcfheo9LEEDOqoUR+daOcioFYVbDUZbhzEKgZGGHa6N
b486tyOlikTw0N72EOYr9EfH/jqbQdtJvKHQsjdI7IRtkEoTvVuVDaScNoELwvwWbGLzDFW2Q0Lf
J+PRGCQ1MOGZ3SBy7t4xImPRCBCJva9puOo2kun3UfMP9SLY69+cPd8XbMxJNS8sm44OlhSDclrv
gXvZQz6gG39FxpOavszuHdQjL9uM+Nv9LRVwsWkUq1kMoiasTwugBOV1yoPlhpgJVKnkVSZ0sX8X
yFfYtRidO2UNJMUIzeKWrg/a8uXyYgTl55NNNLgAQFOUxh6TBJ3pJmafa7BL9+Cv7UM3Sj1zegUb
jLIcJ1VilUIbgbN1IZ2KZITB2UjTgcN6dbGyFl27a+Y5DuRCNC/BE/fy+oQfawPEudncrYZIY+Y/
I4lmKD/j9tYl4dqhm3N3GUlw0DDAhugejWPQBrO5nKwSjYW72kjXQeTTrO4nDMnbzxOGkbNdXgf2
pzsZ2bwcHAeU+X6z2XI7mCUknpw8xQspu7G1h8L8Un4+bjuF4PYutYiV0QWZvrx6GPSHbnoFvcy6
3Ouj5DIUJH1PkbibZ24xdIVaKJ7z4HMzfDRmFt70Fvt0F9+QO6+lYCRMvl8hcrzvr0jm/fqlfisk
lnLedMh21EYBENEGJPL4voUFNPPOPKLYjUlAMnrG3rlSv7eFl7/V++K6SkAROP+a+50ueSMJTPQE
l/PQ7Yg0rz0B14keCvUZchmO4xskhr7P4bKJig77CRRnNMaEYlpjYZ+d4tegfLH+S6hfN2AnHW+1
9g1TPXE0SlYnOOknkJwRFYphVE6G1SEpR7Uvq7rv3JtKVi1jf+W0xHP67TgDmpa8XxcHC3O1j2X6
TpQgcp/a5KlID5Eu8crCFWEEHrMoaL8FX8vpjaqOtE8oRb7WQLoFbfQeaGji4oaMkq8l8P7Q5fqL
wyolm5s7p5NO8gE48Xqvm0HUvEyyiI/9CX7bYPDwIKzSABq+U4hqcJJaj6BoGOkQzFJ/EVm+Xgzg
QFYEbIJQfeO+C3GQY7HXAmvQSGjl+vNq1pLXpRACw4Wstoe+O57oNk80k2LRzEt91M2TBb3by6dG
9L2ZaNL/A3A3ZILh/xnsLtAAKh9V3FN6fm8XT8kQXIYRfe4tDGdWXdZOuOuxjqQ/rtWb3XqZjGRF
5Gm2EGwrNxaVxD1mWHKsxKnflPSrW4cOBlnzJfeKT4/WwZmijwMRLrrndI0n0nJyg2q9igqlmd5A
T8Hvy1byWYTffYPALSZHuFfXrC4/4EpANq0xJXGs8INsANj/b3arGxpkQl00UijJa2q8kGX2M/oP
ZxylLGjDIDcGqSQOI45WvGxmNDHU872iBE59Q8pfl+1KFJdsIZh5b5ZRdHGfGw0gmuVugCySGxho
t2tuW+UwNm1QocH+MqDIF0PZB7xSYMKHziO3JvSHaGhsQO42WXat1Qd6jYfrglnmG/jnFs2+l+GE
Rr2B49Y3mG5iU5YQd7obqh1S+80mwdIdGlnDq9AeNkCcs6ST007pCqBx/mZl+xatfYbE5IRrQXmT
iS2zWjvnLqFeVUJrFGUN0rzQ5jVNjkaMTslnTMP8w6b9BeJno1uMN5VlC8evLoepfEHcD+mKCQ1o
lqQlWrhpGyDufR1DpWvQ0NjnW8m7ggkDKK2HrmxwQ+ihwewILk2ExNB3ODVxFYKGWToxEyeeAc6K
DsRb4xt4Ai9vmtDjbGA4S9OGLNOSGDC6+qgoX1rZUJ4wPEPDLD4x06lCYH+6jjqzwG7IWi3atQxb
Jbl2sjwgqX7QEnqt0ru5qtCNo1ctGGh6SVepoLBkQM0MvbCYfEG7AU/klFUktZ1hhSu6067LPRLn
mG4E/Ye5JzNYt/BImyWQgg6HU0jmSTauCZ5ibLMekPq+OqZPL9URYljaOyP0aX4h/wJyfO1R+0Z8
JegUT/m4/DlFVkMQ9mDMCE2HeGafog+kdMla4bDNzn2dF56ZHajCeCsvw4hOADpZWPyA/LbDK3Al
w0TW3sEJqLW9Hv03LfeLLcviC0pL2Mm/ILzkVlcuY1vaABkbH01Ige7cRvZXw967oNhBVbx6ytx9
X0gOt+hAbFH5w70QlL4Zal9dp0PtNcb75b0TfiIQPeIbgfIAHUinn6jTJ4xKNzgQw6xYo2/YWb8n
kKNvMS2VW4NvjqpbBpcxhd/rL6bBpXdQBe9zaBXiENbfS/vYOl/HcXcZQnzQNxjcxrV0gtzNCgzN
Oia95tHORAfNQzE8rMhz91FQK6Gqh5dRRYEAQbZFY/JBTLrwdDNnskK2xgJoNBjV4kEAPpu8vlFa
304HZ29SXQ+avklvlSFC6ncptf3lHyC63Qg8G5p8IUiFRoPTH1AUikPGAj/AQChVkLDFoYtckHcW
b7qM31loOazOijoJaiU8xaVaknFy3RHZmC4N1qwKY2VovaTQESeatiQEEZrMBoz9mI0fW+uqiOYW
XdJq87AYwUBfc0diMsK9g5gmXAhaUDGodQqhxIldVAWFxbTVvs0Vz3a+42GNLkaIXCemZEFnu4eM
GQYmQEMDflrQv7ODv1nQUC1jPQ8ICZTV8tUKA1tBM5DQqCUmebYqDodt7AZnyTqF9E3Z+PHS39mY
QMfiSIPJWadEx7kk1j6zf4Dh21qog0P79Fyia1g7vcB71B/7HuwpRMfElGrNb3UF6gDVQGtLkS/7
upsydNiOpSS0E20p02KD0CtoV9HdeLrUYQbN1DgrNV7zGInK1m54MIceBQbMu/vrOo8SPNHWMikq
vIkx+IbK+CneOkRTbORYbVsu3jS+uf3VGB20+DYdJGHRuTfDxm6g+GByrUvDTA2IkhmzGXka+lFA
gv3FhDZZrkfv+dgdVcX6uTSQBVZl0f/Z0QM2dI0hz6LjCjf5JskK7YBDnNQNWASSYxWPN1E1BvIm
WBmMfrqb0Mhd1tquGiikHjrQhhsgIQUhyWX/ePZw4vaRuxWq3oxR9Mcny8rsYdJqLza1e6UG+c1U
QCoJ8zeTqUgeAiKzhEk68MsopaCV/nRhTtY6DVXZocA/qHUr0SumIIIl/vEPa9vgcBsYmW0/ZQQ4
YOkMbqugrmLfbR+UfOfI7jnhNsIg0LAPmTy4zNMl2cqYj5DrgOgfQvU4LfcxaFyHYOi0g2lcO4Uk
HSiEQ4UaunKMtoNPcUVmU5raDAsc1Tg9tKulocaWFd5S1ssd3nNaUKTRbVPQT/cgMnMBOYaOpgqo
HfOd0qTVoy5dIJvXlPfwOZ5WHNR2/w+fbYPBFr9x0FlekUgFmwF46+wfw5RfRylal5zoGZWdo41W
ZIIhrM9DMoEwtAsRdICpXJgylbR11jGB6pz2oii+G3+112NPX0oK7QIiARPdCVsw7qKrRz1K7AxC
lHaesQZHI8u8EqS5KvleKAma6a5TU/LqEbkSjKvgZgVnHb4dZ55Nkk5qxiAVbd3N2nC1DulupJYk
YDgf6IB5QOPCgvI2NhId5KefDmyDS99a0L7UQWVikecYmmvODjkZwwz0+CfJQbz5n+IEZjlL/Jho
Ux18O2jlMBIHm11NW6NRM9vEmBOUlucZV3kalumrar+NEOuyn/DM9Ors5bLNiLwYnv0uZNoRXbr8
G8sa4zjrFaYnmujPY61djaUeJuaMSpIiCY2Et90Gi39qQaNwMqoc+2rkHwmaPTFGXmHk2Xrt4jRM
q/qoD3PrqY1776jx2+V1ii51h7gGQTcMNN340kM1JlPPJKV8t5jgSZ9cxDAVpFhcdIhVjcSxycC4
s7GuYDfMoMXtT+SnG+/1oQiK7L1tw5l8OpfLbHWzLi446tYe5Io2g9Le9OJ7LOOMYj/1pM7B/v7v
sSaWv8NwyalFxuoQO42Lv9+75bOWTD/0Upa8EUNgSgzFQ6YewUGAXoO4aK6H28Jss1XBAGSa8+fp
kt+r+APx+/8356pq1FItckTL9n2d+s3NfMz3y0P7xdhZz5b3vfmlhVFYh+gF2yvUk4nFCf0WY0bS
USRE2wrvT6JhotmAa9VW8fCuvKV3g2o6XDZw0WWKyY4/IFyY0E0FcToKEOK+tvaxLCBC7/g4CH45
35c/L4MJP9kGjLtp6jlaWnQ/wkPOClof8C79tBI6+2KMORGlEEjP8EqjSlWltt41UAWONcsDiWOK
SuGrlsmEUYTfBnk7DO4R9Pny36akPQ7riBjEcRLo+ixDH8x6owWa1suqYcIvBJlbA44WQSP/rlDU
LC96E+7PVbsQ/e5ZGpjDf2YDPtbqhURPn/9EcHUGiAQ0NkjCnSp0TCdoroTJN8v7wHQ+RkkKS7Rz
fwFQqDz1DJijc8rCAYBFv9tYRGtfJbIrQ4bBnZzEMmp0+wFjsXZu9kjMOwTal/dJdAFul8Gdm0Yd
1WbsAUGnmyTzjf4ICXOjl9x9soVwB8as8LodCVA60u/KNt8tA+iahy68vBjRxbN50/FPZVvR3YEy
J6C3O1SsEvcVvWtebv2sPk0Ri/O5RWLbuvGomTsuCK2B1EBMyGojv7T2hTSzLvIzWxQuHgJlMNR8
KbYN5aNH04G6BbqSQcURWEb+OmlDkLgYFp0WzNFYgQECNPTRpruiyO66VpZz//0q4K/C7Y/hIvpC
LXpIcLLnypVy7z4vj1OAqSzD02zP3avH6ADVhDB7dd4diYkKA6ctMneWF8PsIbCMzZ4d94125X26
1ruiRXapTjACYaAJLNmvVA+SMttftiiR09pAO9wpT/DGHQ3UIfEchITyD9TwCA1nqAFOwao9X8aS
7TBPmrHm7hrHbIfN+/KuuB920CYIH6rdPHgQ/bRzL3/of0y3XeuZskKYbJ3MEjf2XE1Wa6UGg14e
NN3Xp8ehf9LzG9ATVrUkPJRhMWexwSqmVlvnnu3pTG+q0fI6qBcZUx9OWfKQTe6+0ad/MyFGwo0h
GoL74BSza4d6aSNgYtQlOhYLKXfIxHyxy/iYtTPi4GI0/dzMnmvXZWwbze7ytxWsmeXPkVOwQOV+
9tafnCghNRoD/LhO4Ph+UhCQUoxf0b0xXUG25jKa6MQADvx+NjjwcLHzW4xiuWtlyMw4iXJnaHhy
mAPydxhzgeRPPtGPJbHCRe09dSkOl7EFrv4EmvOMhdENfVdgpaV2mzVh0b5Vn+5GAUUWsiYgOGB5
OxBInH7MymqidFZ6pLvax2wM0OMKrs1ouh6IpENIuBbkflFFQuYVbFWnQGgO00yQ+8H/Wgd9uUrq
t4y+XN4uwZXFKGv+QHAHr1DQQh6lgKjSMBtvW7RYKHO4zgd3Ol5GEtz0J0jcrq0dBflMgw8z5Lsy
vVqab3P8OGU/LqOwg8TdElDfxFMJL020wPBJiqJUpl7PV8QT0KcDD6dffSfheKPLJYRZZMIjgfgF
nVug3HFBmnb6cfLUsoo6YbZ9u1zFT8tdul9+Ksf4WAJtlLQdn3P3weY2aLwgpl27jZooauMXNwlG
Y5qbZJfeOjfqDoLMe3Pf7YevlzdScPejlIKGFxWpCRsZitPl2XnVJSCzQbhsYpgkB03xp1uI2JL+
IIAe/hQh11N31kYggJhpmm+c/lhGweVFiHJJJxhcBOsoq02jCRjL4xosd0XlWR9duOyi9+SbsvuH
pzRG+9EYjpFBtDfzTwz06KLuS1rcYqSLUL/IFh8vHBmxreggbVD4qgUm3wimUPA2G40vg+GXOqTj
34f185HHdi18ft2IylFJUqwFtBlFhWHo+brIdkr27pK7an28/J1Ejk4HfQuKMSh8YuLu1BSc0e7K
vO0gILl0OtKZVu/RtUlCe3VkFUKRXeMOxjgr6/BT+cEsBY0bEa5jBHMxDSDGCCoI9x+2DhVIkDLb
Bp7OfFIPPFygY42QUUlaCNdGs18v9V5HtjKr3Ucj+eGALfjy/om8OGbMwCzOaCLPGDcGPG5ozJ7R
LeSoh6n1dOXJLGLPXBQvNSUvTxkYc4yb+Kkl7TgWGnvlVGE9jv4yX/Vrtlu0cLQlYQv77ryP3a6L
uwBrpQFHZASoab5TlwYaaLUXZRj1CPpo8JPuQcEz6/JWikxxC8ldiB3Np2Ua8OaBQMVVXrlfBku/
JQY0aS7jiCIyNtpss/lfNM5xJj+teH7GCk7xDK4YPX9r7TcXzNz2UUPndyJJ3Yv38Q8Yn4Crh3Kp
bR1gTZwcaAEBv2U8uEN0TI3KU+z1P92aoZ2lqFSySpGv2qySp7xP1IxaWQ4vUpvo4Gxf51jH1PFt
FclqSppkP3XOKsdoyIqJLZHqzfdEM8B035ug7FhuMGYdlioJMjW5n52vqoUuFecVd+k+63VvsOi9
3rzEs4EyYuqp4yS5g4QGpSFcRI8ack98p2xFlII0Ns7mbMWHvofDTodfYEGSOB3hqURuHW0qFqhc
+YwdepaTgShwoZb60kfPA7nvqv36ES/vl+1WuBwWi2hg+UEHGnejUjAtK+0K/5mDWWPBk9+FpHG/
/LiMIlwNgg7WcouULR/GtVDaSVrWfq1a+SN+C9g9sqcIw8lMVWDQZJfCeRsaYhGMyfzB46xnrdcV
rgxhMBIXutepH2vyrZ5LXx2NHSp9t6u2vETqq90zKmNZy7nwkGzAOS+Xz8pU5PEEh6oW1475XKrR
c56sO7AySt6hwo+3QeKcW0O0FcPE2NY6PxTWfsm+jbbkKhcuBoI7CFaR+zyTTGpmOhl9hcWkyUdH
Aqfapf1eSQaJYxF/sb84fBQU47jrFBytfrqE2i4O+8xDse7BjELoyt40n1ayYwaygePMvsnT0uxy
LEvtc29tan+mfun+i6vYgHBW6A7uBG4Y9hijzyB7K/qnLJZECkIL2EBwtqbUYJROM6wDwyd+We8W
PfGtT7eVYbMgFIO3P3w/RMe4uy0u8zEiNUDq9qa0w669SezwsoMQphhQNYXDgxY0GiyZHW6ikLRB
RcmeVQRZzs9xeUGbmTeDhiox7kb4pTnz9OzZ+fzsBlvZBpX5rQ0qHriLaydARYcGSF19y5XlTgTn
BwtCikjDFqKBgX3ADUKLzhD4AvhxY9Zfc4LHV0riH+NsovUKnaqXd1HgZsHKgMFBiNHg3cI3IdHF
Wq2hhz9QtA/0WAbWkh+Vagkcs/dI9vMymMD0TsA46wbht6YnFGBlcTXOkGW0PSobPBbu3mZBnHkX
zboSdO03/oqGtVV/1YunvKdeImvBFgRUJ2vhHCntFbVv8M9P9fl1bE0QACyH0m2DznFvF1CIx7QK
rUxWbpZtIWcc1qq7Ey3Z90L93EKvTlnfL7J6KfvtXNB9sjbuZDnOGGtNh7XFSn0sndajg6zHT7YO
7hiNSPXORYx1ZDO5nobZm3sXC5FNxgpiwpOVsP/fnKWkchH2zoBZ7b013DjDbu50dp5AjVf6MjpZ
8b6BlwnDY3iG8a//odRK0+3hvZulDkh/3aYyypbfbRLnn+YPBH/pFY3SV7MCCHNHDtRfQgNSktW1
8nqn3tOvGDn29Re0Nt02+yjMOy//Uf7KZT9CdPNiV//+CO4qNPvOqVqW3MVg7EhB330zmxjM8zEc
0Mw5puF9VL0tGazYVf1F5bxH4kK6UgPXK7giTa8nj2X5tZlvpgQS67OkQCD5kPxAPJnTvG9Z2tWy
Go8uezZreNkVit3H38Vw7qNWprrpXYaAB61DvTkOabYvc3RONkGm7amsq1y2e5zjSFEhntcSgGsb
rFGwrg8pzf0RPFPks3zUIBLYWgfnPWjlll2pAqlX98uIrJ7mVZosG8pSg5fOAec/WqPqhxGDU5gC
Q6d3YKXvXfVt0AxvUr9VWbDo3jTvL38ymVFwvkRFBRns21gX0d7G6Js0VSl2iX9NgouZtHayLHPG
3x/c5Luy0INaVu9DY+4uL0MUN22/D19RHKwmmVZm3A1ISBVnB2G9PsZQg4rCLhNEqvQrs5KBSjaP
jzPSzprL0YIjhqE7xzRUQXt7wOjNEf7D0P32XnmBD6lkk8nM1s7MRNdUU9MwIo53z6n/t3NEPpEO
WIfGQVqqR4J8mK38tAtZi5NwgX+QznLZnZaq5TgCaQErnQVCnqb/l3O1QeC8bm3b46iyu6xzMEo3
/TTjXfxpCV92djcYvI+FkHvWEWYb5dfWfV7jO3R9zMUQ2ATd8JK3qNAlMVY/sKAjk8DXCDWFgiO/
pTjD+iPRUK1xgrm/GdP7RpEcXeHR2iBxLkl1s3HMDeYt+ifVDEw1dBuZRxIbwN/VcB6JxHparxSr
oWBxplOokCGs9FADA1ar+XVHIUHhxQSdrG95+bWefCqbzZL9As5BLU2L2Bp8+VAC/bDIT0wTXPYc
wjtrs4vcYVpBEhOVM1th9RbTJ/CG9spDNOLgBmWfhSjt/W8G4nL1IXOtIqNKsCCwn6Ok7UNxkcY/
YyPxJ1kpSmKLfPLMop2+jhqzReQnFfa9vqTLlym/MmVlNRkSd8RIXg/U7hkSVdCDfp0qiQ/6J2v+
Ocv6VoTeD+RwaEWH7DfyzKfe7/9Iu67euGFm+4sEUIUqr1TZXXvde14E24nVe9evv0fGvZ+1XF0J
yfcQJECAHZEczgynnFOMAzAspwwJ0V+EWmKe+lHTW3ByrOvF4u2aieFvlxTElTclBEftXTVwNkfV
3UhfL6r2TAR3uWq9FRttejl2+oNffw3K4b9bAnd1aFioMgBkpopGyAjofUizk92v/04Id38GpdC7
dtonqVWtVE7MOtjJ3ut/JYT37klZhjXyBHiXwg+Fkg0CNgYQqY3wdePIeXdetnKoVFO2VNSefOVX
4O3iLW6873z9me/+OXOduyiYJCxiMMqjaxdQ+uB5ZfTml3Qb3ui34nVhhS/kUFnxBC9YHZ+8mmG0
vLgUnPXdXLyss2/gsgmFjuZufYr5esEwafsctAXA9o5RcBSNfmNPl0rVEPWf66pPl2D2WBUCyY+0
AsK8/N2VBsutO2vMv9z+MfJLh4Sy1XTErg3DKorEoWrytr7YzR3n7IXvZqkIT4kI1BGPouMiz+lI
dveVAD3EUg/jLju6l6WdPhPnzvuoLp7X5U+XbO3AOTtS16Iaj9Pz2et+KfkTyIf2bak6sSiipKnq
LI1Af7cucvrJNZGcXcn81u0w2YsVAzERUzOGa7e4LMJW+9fWfeHsi6YCeLefliYNB723ku5F+Gsa
xCl0m2kPZ13qclQI3D9UFVR2/X0af2wOkHzD3a5sF++QB1nLM2PEMsJjZWY78T4A7mR/i3i0HC3A
ee9S0cxfJMe9D1/UF8K6vXTdmIb1JO8SK9lKCGxsKu+zi1QXhsb7PrzHuLk1qnsl2PA7yyIwlzMV
1vGM4PSjjuWuINONGECE5Yf7yH3CCOW6Di7bmB8ZnG40quT2og4ZQTw8BUnNgl5xIsCf53n2lipb
LSqLtwy9KQAAmjiPKPeMKEqKKVAZ8YeGYbECM9hG47SYNC/yCz88kK2KxnKyCK0WCprgMVrHD3Ml
alqB7XdA0ve+ekYfPFQkOGJ8krLkVrne5FZavNEzcZzXKF00sQ4alheQN2UAh/vBn+hWNuIFcUsM
5xjAa5nqXYZVCXv9brDJVXAhZ1b8kv8CaeQh3IUX0S01XXtdVRbVcbY4zkPQKEbNLYXUWj6itZH0
L/5fwwlPZgSzmSJqAYaKMYlTJ9SVsaQmHuobMaauyV6M7ArE3FJvVd5O0Xo2Ri//sKaZQM7ql40k
RLKANcX6IB1VRMem21CUJsnQbty0xe2bieJu86jnUdiPaA0EGu/dCFjEwNMu435jfH1RNWZSuPss
4epWXgMparzT5YtOuU3INd0aNzrHfOQOirf3qptFvTH1OY5gLavMmJRM9a+L3O6z5zYz9eASw4uB
e9lW90NoytQx/ulZDTBBoP6A1hHlIU5XFJD5depUC0ORSu6PdPilblnHaRlnLmcmg9tNGc0xCkU5
Ynq6+7KVJB9a/V6Ptuj+LhS72EJaWDy8mThuVyvBq0npYkmK8kqHT/C/qsblZg5u8TkDitGJihnV
Nx4LHcQNNEuns6sAJ9IWH/5f0wZPyjETwO1ap/hKAPRC5IrqXZRcJPIfbwu4Z8mPIFMEdsPJdaEX
5PTwgd8g+LoHQysPWXqf+/WFQdEBNjYhvagxrHjtESXaSUqV7NcNxsLmgRoQXSFItxpo4OMEC97Q
lnIfJyaA6XqWRD3oghvlH4ILVcHU/1RYBowI3+VChkCpCUnxSMNbI3rq4bnIaK2vZCkVq4Kyceol
19GWz3cGoYtGUwohR5cJAGPBRTI8N7pTjkedAOU6xOPK0rbG0pbapE5kcvbWC9yMCgZkShGoMyJL
FHZu/t7K17LrFJI1qjd+YQ6dQwETJpkxJrAzYtXJQc0ORralREuDofga8PZgKAKdcDyMp5FWk23B
13TZpWcwqvxx+7scyM0u66QH1cXciS2mllre0OgSHtbFUFVx0TR23r3FoGEInfUjWVIu9BuBcY8C
DBmazWm1m4CDQawSs2n7lpFQrXZ1nlV/29aPQVv8PGYQgRcPykvOyWaSrre+7FdmAbxgVy3QZfSn
QdfC+lrObignhTvpuEwVEvWQQsLPCsk6cBD4nzSyhwgAnVvQ4udxHieNcwZU6MtEiwAoi/57Nmgm
rW/RTxC0jdVUlp9ZDc1RI38OvNxeX+aZV+cEc7ZOagoi0ATLrJudFF728Z8eLCrrMra2klOLGjZO
TArIMCT0Jb92ySEZd7qb2qUmOaO6UX4883mnK+KbNelQBlA/SEt0W2jsoLFI+ltwAYaGuaTBuOy3
HPl3F+aJl+Ukco+CXM+FAHBTiCIObs+kiwSoLcf60rBjFlxVDjh/ZfN+cJ7iXXvRMWSUNizh2bXj
5HNRO0Vm2c8jrFiIatvTNLPeqkBN6ne+QjSWSxrQds8gxNpGoLIiYc4LALKNf9CMy7p49mMbiJvr
qrIlaFrqLItDe6HIEheCcmCI+r9HcpECMqyzGnVrnvksVvnetJ8lcVZERSOI3yuQRLLPrGOqhsq4
xrK/Rin+FqNrwLucMNh4TIwhlIkYq1FlhqjkJuC41reyr8u360cCd4MH4mNUXoX2jWLIhgDlkwCM
oJpybDOBxR6Iyzpto5j2DdN/rg8/MrkbrVPfNwoCmUFavESSlrEkTgs70BXfiVFmc1mhIAPFYoAz
fAaNkoDLCAwXSRIXFSgtBfkDdGnZh17m5XWp6P1RG2n1Qomgv7ZCqFwFAUI/phttsE/GqrbCXC2t
oqn1r17Sh3sw8ip/cgXcTwp1iZVHXu5ZQy3IGBb2vL0HCl0nqSnIFCf0hyut9dqrcSgH1nmY2htH
NXro5Dwc2JApvVUYcvAJPrD8oEcG3Y9apfzxSRGiy3PsqFmPo4G2DNcbt3rYF5UdqJ+4UKivipRz
MUIqaXjA4fXhiW8YHBvAcaMByDQ69n/f7jep4UwU519UTI/pgpDABIfSQRVC5uv73HgTlClOuoz8
HEBodqxu+NAlUzz18gALBoEa+WY1mt3moulCIVWg/EOfsLKKnSEF4UrWHEqa7nzUpYaksqqavPy9
EUE/AR5VGvLcCh/jpm2rNYMeV6Zb4VZrdy0NI2hC9RG6xhUR/zqdDxFzcZzNApAQFUgPcRG56+LK
rvSnsN6KqJdu+VwIZ640NMaNWQshXvYnzRigutr4rijBcJVdSq66YYbPs+nTmmDrtQkfHqEWJy6I
xy7vjbwyVcS5sfve6SwvDUt2WdQ9NrhoVc0MgEkCcoK54sf6+S3FJJgukifpGH7l+fJAHZCHelZX
gB/8DegycMi91Fu874v7OZPBHVqRYMYs6kscmo+WtnHXeZKlAfk2fZOa30q1Ud9eXhEooGX4SdXg
A2MddUuPdrjpKfC6CLp5lY+ebg1mT5/MG2W8hP5PCF+8ijo02AhRhrg4q579lDppadj/cjI/IrhI
R81HIW0ErANwobYPRINiqE21/b0u5f+Jhv/jXviVDO6ogQEH7iX1bCHfKf3IkrDBWOBrQYB5dByz
Jw2U8+3WJVs6pslT/6+z5gtz6eCLUpMhJkjdkYkAh3FhEqO/bu+ebPFMCheuCQD0HLMIVrEYbEob
020d3/3zL1sIHmlQVQBmHrjSp4GUVxhKlIIdw2zCB2/cke5ppLsISWvX2yWBI1QfJdDtt+aVlm4V
eq7/I5XzaIogZVXZQ6pbvQfFcwAOJqW9FNqDHD1EdCu7tXhcM2mcU4u1ALQQMqQJwlsgfyoRCNQ2
Peek0vytmi+JD6/6LPRcA0LC/M5tbiTjuicZa7KLwUdWF5VT0Gl6VpQLG75zKzjgDjD3jTgea3hs
rXR3IwDVksC/bjrvutSGd61KnHWFWRI3IcZN0P3Iv/MG35BrIwhC2EMgcdVgglNDmN3Q0nM8V9ot
mujz1M3kXmbSOD2Ra3mUsgjSjPbBVW978lRhpK2jH5E2opHugmoHv/7bahRkItZCWh4RAdwLZ7vc
Js01V2wqoErlgIYEFmtP7TTa8F3Tl/PqMpfCXe6QhDSjFXxXZly7EcBltF2Eunu8IWYpspqL4dJ4
TdePAxBjEA6M6T6ulV3VNqyUdSePMD2PVuK0vyFAmFlXkqULN5fKOU0jcj2jayap0pvRfEn1hWQ8
rovY2j9O7QPNkCtJhIimBq7HYAwg+NCltz5VLivxfl3W4nKQfgV/gASeST4DD/LOpG6BXGJ20ARk
GVFtoG9l8Ndl8knxDOT4J88P8CzOTOV1Fg5iAzEUTzUTIDi3Ta58yV62S/qtNtuFawwkf6BLwteD
UIAffynDQCnSqCxNqu9vgEAGlJJrOYjZ+sZN58wp+YkU7vqmgwLkBjSymzHoNsaalVvR2YJ6Q4BK
pgFz0KjyEfygDsEQuRBAo8pKQo2NouJkzeNYArHZFT59oAJUursxmb3gvTALJQFpG1lrADdwB2W4
PvqYyroEyDyCJ+KyXlXutNxnYXqsjyjT3K1v44Kun8jjXQtgfnVXgDyhdeSGhVW2j5MDMBE31nWO
fgEU0PnCuOd66gNro/IhSCwOuXKgklmru6iyI+NZ6xwJBNtxtO/DHUWdvm50vAXHDY1ZuGrzL+An
L/A+AlmThC8Yhqt4GJik76OtJv0lr3IihLPwidfgkTSdXyQMtovxUwXgCwG6YlFQQRgX2g2siS92
DxlePhsL/H+EG5hTNkRwLRHuTkSjNg6d1JSmjNiRAtIczeFx8JIqD5WAqXvtACBftgkVtHhRjB+p
nMoKOaY4idaWptY4IiqZkok3ogM4YA891EnkAN12XWeXD/JHIKeznSuniTBimWV1Veg3Rg/MhI0E
7uJWijKay8GLRCZg19PYdVA0N/dywGyLJKive8PvLWA6ubYryonVG2nOZODRMcOXQtQ8RpW1Sib/
wzoxCIcpTPRWTyDnp9+QqPUgRN1Ymh5eua4HTK3x2s/e1zdzyVrPhXA6I8ToPB3boTTTwjP76DWW
dsS1DM3stsbbz8HJYALmorg9rYlRgu0b61F7kP2YfX4X0Bc/f+jrHXCFWAeop+jKjz9kshsbYByY
o8yCwJK0t/UlL9m8+Xdw+lMHGHmNS3yHAA7wXH5OyWAhxGbhZkfgkqaiQQcvbooSIWA9Tk8wQpmI
+oWEFcsUwPQY1RXMfIun+ryVZdrXmRQuJPKN3I+VGFJCmlgi4DeHD51cgDfVL3YuvSzb0hkAJh1d
iZrZN280+nLHj8p31nd1yXPNv4LT1iEnBFOGIoxPYGugdesyE1OVrMZUr1rapbDVW764t6AhVQHJ
AHgBfkIZzUpuLGiQh9xobgEXFPUcTXqn9SbFhrwUawACFEj/EIPxCs53xWHhR7mPDaZstIBBbGF8
jQ0m0PSu0aJ7GFlhd3Zw0YQs/ir3gxMcw5c/uZ3cSNeBJe7gzF7ASHYk+9xa3/PlPfjPh/GQUkip
Fk3f4cMK/SFyfSaPh0jeeLMsGQigY2mwg9r0KOPOdZS7IY5TuTST8rlAmbsP9/VwQdHAIW3Nxi7t
81wUZ4uCwRD7UcZy6somqFNE0lYZcEsCZ4KSoo67aISEDMwUlViwaKt6tOg55ovgrEvY90mgtBAR
hAdaXvqK3SXvPtmHit0IF251FLcarZe0AGhSSOggxJ+6OU6tTFOmyRCKkxYoDtHtIjgaWyLOy/yw
MRJ4afFkRq2fSJwWuIqPl0MILchYcVE51Q5NzNVnsHsZrMbJWWK5pstQeUw0Vu0zwDesK/qSyZ6L
5zRDyBIaD9MSAzC0ENhpRMaachGM/yIHsb5OgGgrQ99Pt1JXOxJWAZY59DcTIGr4oWY3VHpYX83i
gc2kTFo6q0kQSegM9P/AYIeEqcJe9dBItDVMdE6qhiObYAfRfwHKI/z7VEonxY3WZkjXG3pyLYD7
Fszr+rPrPTcjk2l2GRm3CeQrumPE27x4S+Il8CyBBEnDEwrdTKfi40H1fDEbKiBc31RKZ/Xanea/
0P5TSh8xYOWPVqVe6LgU8g0maNc3eOGaT1kkwHcBYpuKfNdvpeH9CTajyiyJ8FsH06Q3MYz/vQw0
MIHVB/QvwI/n1tdEbVUPhooUat5iFnKgDtWiu3UZCz5VAuT5BKeGRk6Db64hnahGZesD89zXAbpk
j6MCgsGvJrAroC8EW0RPC7fsRBxnulR/SEgwQpzQhY4r6Fey0LOyRUxP+/36yr5dE/d+B+cogksg
AyE/zPtUX1faEgRcAB++yJjvoGfUyhj1WWQ1F9muDc2RZfaHbgGp9r41faaZIfOsz8SKjrJJmPZW
OutftLTXsw/ifalgxEo3KvigsTGl4M+g+RZMtl+CDdy7ysvhHx7E2ABFmlBp0M3Nx4atRzNFSyFP
xHQME8xEsbDqz+rV36PW+4ZxmUwDP665vspvwNHzff8Ry9keCZM/UFqIfU7snjCvYM0uMw3mHpTb
4DjuDae9jFnPDNv4hUx9wt6Nw3u1R2pUZp5TfVxno1U7w2Zn9FIUi/0AvC6IQ6DxfOHDqwOCkiU+
zH0SnPzoWfVnUzDdco9oICtZzgaGGOSwReK0ZCrmYqVTM+V6MbhQZIj1KtDYyC3TX9Z3/BzxYSIC
mi2Ms8My6WhbaJDQf7aWvFfs4Dq7Dl+rp8B0HyhywMx7UF6BxsXyX4p14dsR+/ovP4E79CSPqBd7
SW0OZsUau/4Qj4qVPd0mV59vOaY+uhfAj7N3kAAzag2XW2OMS91JJ1vARQ+G5HkosWILhP0VuBS+
dDPbU3WvHz5fsx14uVxA2P1SHvQHY6fdDez3+vKXHp4n4rnooS/RN6RgMAOo2De6qe7aD9FCfybz
7j4x7mLWtmyWPduot573d0/nrgGxGX9NUO/cqwGUH0GejFFtNq5d5Q4F3ksJfJRetVAfJfWV4F2g
gkhCU69N8ivw7X6rELDog2UNDKPoUMUfPoMw5Fquah32HVN4diyDb5soDEbZVIqdLB8y8MRUzGvQ
FZRej/p1vjURt+RQAGUJzhjAE2uE95FCL42ZAtpFs6Pgk7W88JAaaJRtn9cPeEsMd4c7EFNIFcH5
ugJMWJEdQV71KZT+vVi7G42f5xNU06kCFUudBnKB+8i5fT8FJzuddMm4cU3A5+/cO92OD/2j/iju
5H172d8LV+nXA/2NqMOBK3Eqa2C9WW2D2i8v++dTuGUD81zrPAG7Gw24ti3ewHiahk5iFuDLNfvS
BIbGjjjjhXZY3++lN84U84hoHAM4KpIXp0azH0QCfMYQm1APGBrud6BNMAGGiSpGMjI/GG6QYH2v
QdsoVd2GB1sy2EiNK9ArvMTPShkx2nuLYsC1krwrl/xpt/qrF4LziTEFUQmuDB5T3GuKDNTovMlB
Sv4wAJomzzQPXFleDIzEZJMdaPo1zh0buob4Dllj9PvzQORUI36qEZR2E/Sn14LxUJS6GdCY6cGv
Nt/Kwk8mZ03apFGzh0fpiqUKVjo8CUCBl8ZXSWm6rmZl6n3UVSyqrpQtJKpliUi8aGiOR02e0xS0
7oCwqoLB04LYrkq8E5WXMElYk8gPXfMVu57ZRltFtaViA1CIccvxyELylq/dhErY1upEbinWZkWv
JQypSVLKlNIm3UECuiB4nzGXV3nvYK5hZXQo5I34duFcT7SIC6VDr6gGsALUZlzXhxRDsHUl24Pe
mlGgsMF/W7+Qi3cCKovuTuDRosXz9FwrTfS6pstquJLAQsfFsSdbVINLeyoBqQ8d/qBrnDLjpzK8
MBsIkQERkWUDC9qMja7MjFK3Ize7bNP0wgXLoKAEe61UGKaAwTkdI4kMPCtKt4zwkuVDL6uGeia4
Fs9qc1KbeHLblLWZCrqd97WpGO5lMsS73u33Yiw5aRo7WvcgZqoJ3Nhd3AyHVBIZCCdZScMjlXXT
BzRa03Twzr/C9D1CsZJihDON4qshAJ6TUMconGsbxmvRcgJSGu8emSqIDLj7ECmSL3gEXy4Wr1qH
IXQm1W+5vmv8W5qzPr1UyRZS1VIjHQgpf2Ryt151aUlIBZkegC8DdB0A0BYj2nYiCw7JbnrjSozB
X9GgSdFp/iEtfCKcUxs/dqU+HCC86YSnugovVP2xEms7jBPWuwVTtnBnF6O9+XL5q5cC+rCvp+WC
U0lHjs9P3yIkpFXFUj2VdYUll3viYeBNQdqlZjHZBQKs4Z9uuNSMP+s3czEEm3/NZCBnJhd1sdgj
Pb4G/OGW0R+/O4TBggiGBjeyNfe2SF+JkGA2/qWIwYn4sCH/DGcL8YqG5K0KR62gGM+9PmgkloUv
Ndh/4MohylX8Z2RfJOlAwZqiOUaElsOt2vzSU3ouk3tuKIEo5r3SwvbGD37r6KCKEFRmyE7b5yzz
NnJ2C8bvxNhz0vyhkwXPgFOTtew1rfL8YNRSuWFyFuz5iRDu3ipBJ3jZ1D0ZtN7BA5+lSu9KNQAw
S+zUyj/0sEEayn4GuKKn68MpTVhrST/CaxoBsTVpxCzoixgEj3WmO0OIAEHMD+t6Mn3/WWTwI5Fn
lkTYJoZtMzVuoq03l+I9RmCB2PwPGX4sDP07CqIeESBzpwsTVDC/ZyF6egU8yVgujL8IeV9fyYLy
nYjgrr8ryXknTS2oJEz3SIwCmMeZ2g5Sz+r9wJSE13V5i5oBZkcw8oB0FFfsdEmAGkQbWVZgSSlr
Bdmp3Jsy2OmgeQIK67qoJR+MgcYfWZyqt0DDLKsOsrQxI7dDnV8ZgXrXjCA8atEkLUvCg6QEFROR
UQYgZzzcusj32AX1L5o4CW9qPUmeNr5pWt+Z5sy+ibsZRpt3rRHgm9wkfJaz6ldC8us4jj7d7jlB
ATByXasT3B2NQjYqQOdxvU9J9bZszkJIYBhIx+K1a4C1SOWgpnIPiAh9gda6DNiLxXtTW0b0kpCt
RvtvUH9+uXM53PsPeYzCJVWHYTULsx+eDah/TAYBw1NhdPcuXA1WdTPaieU9CEfVXt/rpUs6l809
+FqjDQctm2RL0Y6CywMVoUMi/8tWzrWMixeyjDahPjXeV+l1a9ALsVJQ2nnWmv36cpaODBl6dDkZ
KBLoKndzxgpUc8MkJ/BMnew0LzpkGFnb7CtdighwbX4EcddGoW0fyA1UtNU/id/s1KFGdtnVnjw/
3cvxG9Ci96LeM3moAYT2UkntbUONlxzKKqbRdTgQKzC2CD8W7dTso7h7k6EXoic+PopQJmlHBaFZ
pe8SDR3LyQ4z0Wx9s5d0Z74H3KEKgtAIpYTNbgaUEWqrb60MrUnrQpZPFKeJTkZMivCVyI70admH
6JwEXYSv5Q7wiBhFH1skbrjj5c37ETT9/yyqykLVbYewwuhE+luh460W3GHwmqZWM3zKbrfhHLeW
xbnjsvOrAF27uBCyjCQAIwbw8MXy2iAbBn76Id646MZ/lsV74SzRUG9K0JPsB28VChAxsRLAHNf0
pfAtTY8u+263fmJLWUpEGQgRdTyYFZX3yJGLJtDvcYox6fd90TMRnSFpkLNYya4jGSTaau7o9HfT
fNH0j4TJYzy+wLdqWGqTbHzMko7Ov4U71ZFKRZQmcN1VF6asRCuG1RWybymBH+3X1710pHNR3JHm
NIv1ENyoZtR5h7gVmRc0h3BMzLGXzHVRG6vih4GHJu+lHkMJJhWFq6xA8USW9qq2USpcjA1mK/rO
wc+uBLQmzjQXYlwh3gGe+0XI0ENPa1vwZBbXkhmJaArs1F2vobzdhrYWoASrKCzodHt9xUu3E1Yd
4/cYkEfWmfOROukaoaBQ48rrzDgDrEmtgf6aHrv6IxD7hy4dt3zWUhRmIAJDgwKSkjJfbe4Q8JU+
wE8BZiE/GWUTsCoLYwhNC6uQgcXmeeLfXlYwwcgGCtuo/aJFmMfSKtSiRtqrjU0gTTz4+ttYvnrG
eJek5JKkyAnj9ZlignR9a88bMTip3N6WqV4omIxDc9wN8U3vPm3NIkYjkmGP14EZHLxHY6c7bWd1
lm+718hxbHzB5CxPbBT3AdKp6Y29QpA8ER+QpD4DrylrN5EIzswgJ4ILDDSBJEIfYmd7R3Tog//o
+0hvKxfFLr9Ebnv0Te3C9N7Ia8kMa6sOfKZJ38KpRpEE+mZTP11fkuShrPoQroRf8iiwEXTmFIOG
T8jPrJ/lliRuJ2VPAERAAUkNuagSIIga6J27a1twbL79iyQDyXqgYuhoaD1dU+1TT67VPjaNCKXz
Gty+CIUeSblv3XJjUWfWDtsHQJRp9PWbNnv6/5kZUiN9CORk0k/aAlG2s4tmSr4+ry/oPKfFiZns
+0xM4AthJpUQI+zdq+xdqFh/j/RudOwseotQLtlqOj5zGN8CURGQZfhgFPZOBWaEpoBGG2KTau+h
/NUPmVm4N2hhWV/Ykk6g0wqJGumbMJS73k2F8arSx0l5wrHxDkS6jrtLKbtr1F/rgs4HHKcFzSRx
2kcSmjU+BlxMQ8x3Y2lchrVRMzmVLUMCgbfYKpjrLXYSMkR9Vf3O6ev6ByxuKMgC0baGpDUs5emG
NqWOMNSYNhTIygbQFFFbqXWTel/rchYVciaHCyowch7LSkiwo/plSC8VMCBWG57g/IHxvZc/a+Hu
VyIOY1eJKCqQO/VOPPgtk+6qP6CuqffqQ61ZwhP6J0YzsFBh3/C1S7YSwyL/t41820rUq7mMghts
ZfsyGCUr+n2Ix4Mnfw1u4EjDNdkqbSweHOB1gEBowMfzjRoaUN460cWGJtlvRRlMVfzy4V+lYCNu
WrwKMt5eU8PhhN54qiDJEDRSSKGg0bgvw/c8eBQ6FNJvqOisa8jigtDdKk/xA4aWOEFx41WZF0q4
CbFwUMsvYD58GjFye2Wxcbu3JHF3rozdYHBLSOqkO0N3lORFBjxA6kUbSnGepZgUcrYkzoOSIqaU
uCjAGIV+NaJYI6ul2abhU14p92XUHAMgpPX+o5Q/pwFKD4hThGC0O/1NiTM25KU9IrmpFeFBaf3D
f7fdU4AxM91NTAtVKfBtYmFVhp0rV8S3SuF+XcpZDDrtACC5MGapI/fNB4QYPu4ksaWxqfe/4uar
BeYGwDELkBab3e91UedvKE4Wd6x+gmZ0HAfCTTt9lXbpDZLewKmxvNpCOGahxcMFksfHFvz+UiQG
6DmUjtFkiQFr7pAVNP12ejRdkP4mE2+qeotTb1FdZwK4kwKqYw6oKQgo1NgK5SPSI3GBLP5fz3R+
79/PQriYQZOyNlEbyKHBrwANBFS8E7d6YRatyWwt01pnWicogJ2LJxkD0DDD6LXPkd8WfTNs7vVy
o/Vncd80FElVTJKgyse5ts5ri0QbIKvMmQ9RIEknZk82pCxq+EwK59h8ZIKJDPZ108eVVUMbiDda
ZjfkVncdRX9c1/FFNzMTxnk44sWdLDYQFpArV7e1yi47xxAffc+syn0RvK2L29hBPhGS4gkg0eE7
OHhtsl2f73z50dtKtyz7bYTFKmr1KI/xfE9KPsijL09+O7nUnPaV2EhthEDuY8NtyqpbulMfGut9
YFsdcYtByY9gfhZRzLOoSTMIrgR9N4qRVaj1lVtvNeosWoiZGM6z0aCPczeEGB+tlIGfMull/ZzO
69nT1Z1J4ExfIctJpDSQMEpfSkNYUe4741lR7qXixUfFXRAv9GzLuy3e5ZlQzvD1fovGnQhCaQ5v
Btx4RONWFPgMjx9L1n43AXX89L5R8QIx3vrAN4XmJSPp41R/LMKMhUr3tL4Riwo7+yTOVAoN8Wju
4ZPasGOa/pDnThnfl1s4b0sHSifwMwIGIFniC4NJXidtVqsxKgBWMLRmMo4bUdfiy2om4uzq0cDT
M19DvHwd2ciJe8x1gqdx1zjR7zYFZ+x/K5BTUjXziEcwCA9M8uYrPbgX7WXtMfS3j1+ESegpcf7+
qOYL5FTW8CK1TAIde9i+9GSaSxC1V7pVwl1SiLkUTkfdEOogo+3XHABnqGMdEav7X7Xxtb6YJUMC
hBFKJHRNY/yHs8tql1VhX2AxSWFqeHBQxRnDrampJeM/E8JbK13KgRpQQkiRBCzxHkCSCFYhvWRV
eIk0m5UDWGB9WUu+bS6R0wkiAeQBUNmxqRaO4qF3AXdcYkN67H5H6RZ578YeapxC6EbTSkMHYUL2
GDWojDzJG+7svLkdZpIaogrKeuAX4uqeRh91LSjl0NTTY7d61NSi2veD5GjF+GpkAAOLOr3b9VU5
WIHXShe6Gr92WVGgkdM2gk8UPI806Ry5B9f9+j4vWVJkaJHnUgnMuMbtsyE1ik+A6WXqrYBsZWB6
QGwV4vdQZfUWjM3SNs9lcdtcehn6XCrIAs0RA+SCOZafSrfRDLJ07eZCuI1GSOTpQwMhAFIC1J5o
ZXF7nQggwpClDTuyZItVTHkDmQfJGsDAnp4pwj7dr7werk+0KOaX/fT9Hw5nJmBa6yxkJaHuGegD
gSUWM9ZJsikjre22z5kCRN0tIKOl1WhoFdJ1wBoi9cStptGVgYC3AJy4/a+8+yy6jd1aOv3573OL
KfxG0TwX/e8G0reeDERZ7bEGPsLfb9lcChd5A9pMRhvCtIrw0NKdS2xFbAFMjxfuw7qkxfVguM5A
r4FMgK5yejhxl2S6nsETD8AvLCqAZ7jO5qT64qH8CPmOvmYakFK3RWM7hLjAx9C1nY8JofVlTNvO
Z/MBcUdl9HPjlcqjwqUl6bI+hJuSi/049QUDtec+/JerMpPCg6mlGgDgOwnrkDwnEb96jCqvL+O8
+gUDO9EDYv4VMPbgCjw9jqahsC8DJGC2CYbsgNyC2twE/S4ilu4e8vIFNzSqd7kHxhPcV7wy179g
eSP/8wF8/0koCCGIhpADMPCoLHWAQj9l1WvfHtbFLKvdjxjOYHskEDOxwjpF4Kjp8A3xg7EVuiw5
BQ0N9hLSCqjj8xPf7iCjAyJEgiaVnmn5QIMDSQ9ZZYdbucslLz8XxNsEKRu80Ec6DFlEqbvquqdB
2Cv1a5nslS1kFmlyL2eaPlsVZxqUzGhKo4CwugErkvYAWBY2hGBcYLdH9vIymsw+2rbK9vJWnWfx
Fs8kcw91NLyl8aBBcmjEbEwyMw823Li0JYJT/zDpQsPrIUK+aRKruhdM4VowAcFypdkogB5y02YA
3XjorPRJwWzd1nt28SU9O0pe/VO9VP1RgM7ov8QH7zp7Fq28ZuHDH+FXdSveXTRWycqrrYao/yHt
OnbkBpbkFxGgN1fa9j3eXYjRaIYseu++foNa7FN3NcGC3uowFwGdzDJZVZmREYwFRHP85+Ig16MO
q2IamnXslfFBbw9lY8vxR6LerW+9JWMg6UKDIsoVSK5SV4spMOSknYPxEOcuEUWr1ZRtO1WbWjCA
yBzMpioY3AuLYQ2AfvSQ8aoAthDKptT4hPgJrqY5mgUh8IqasiQRNIqc/XKr6Cbxv3FXNqPyFIsH
LbYbFpnX4gP/8gvmlXdxBHF61QmkwxcE+QkiMpAqUXq3SI5hcKywvqIHHw/e9YFetom8GUrruoiG
A8prxQibhrQGHjU+0kwyKs13pLjjQKaAdmsfCiUluI3QbcQwO/8sHSHAwIbTY8YtgC3t2tVE17M0
U2HWAED+dxFPNUopRr9vBy7dZnVUWro2JV6pFQPQ3JGEB4nY45GqT6BaURvd69o+ZuzspXg/FwN5
wICBNqCLIG0Ems5KDFLLrx5q6TWpQInjs9rll86uSyNz6LyYYzGDzmTqhyCr4hw9BEL/jOtS9M+N
W3OC7cIValaTcdI6jocreGeYWimZmr9Zn8HFwRLmVDiI59BvSEXBEvlJiLIAlqmCHjNr3kr9pwBe
YN3IUqgFlv7/jNB3sgG1Nrk3fEQ69LhUMg+cAGshLkUa8E+ANGFmacV15no+8qD3gwwwHsDAzDI1
0x/uTPbDvnCzPV4B5KA5PWLq5Kgn0FQyLhiLdWHAeYEVRIfKrCF1bVxARgE4GkxTDpVWw0QkP8TH
sn+Mt7EdeSjmrw/n0mXjYlXQGS0lRqsRer9T5EmgZhJ8ATlkxsbvrLgDWfu6qcXlcbEAKYiwII96
Twg8G4LEJtF0IEOIRoz+vyjyXXikUBHT54WUzwSYUeL7PkXuGitdNiA+Z6+7szhyMpYHGARwPNBX
3ljn87KootTiguol0oy7SuBOkjrsdbX1arFhbK7Fdf/XHH3CxymJlMnHRHVK6w3CcD/h+Fv3aHGC
wHaGxgDwU4MI9nrpqYKvdEEKE3XxJXGyGYdOH7yv21gCUAFrjIZL1K7RmE33d6ZqUnU89Det3ppc
4yBbwS74rjbha3Bf/ELiUXpAk5j4W0TRDjX7zMqzLUsxbSHeXn3CvP8v4m2r1oHyv6pB9eijIbuI
i/swhyKBiMxQa4IKtB8Yi2UprasLyv/SgIozv+S1TV5KfKmT4bacgumMwwmmHHwguFoNKB2rmNAq
1YbonbuTqsaNGp6xzRdC2pV56ojhOzGKwWWCqZVdDvWpARkn20hKS+LPPMfY6EsXiCtr1FFT1ynI
rQmsSdJDg5zD1DgVekC18KWVcLojC3eANisjbC9skCuj8/9fzKoyohO1ETHCYXEugh43fdYbc+kN
c2Vi3kAXJgJJz1MugV8cd+8rbq07UhjYMn9U/LeYcwgEQ6vfUsq5UeiE5DUEYXk3OkjtWFpiKmTf
q1988D6WT3rHUjZcHnNVEXFizFSzNOeOROK0JJAQstriJY1/6u5TmdwerY1p9SRPNhafrefMZb0Q
MnSwM6IcMlfYQaZ/PSISAZAXuE8cHzv+W34vAU/elLZixU+K1e6FLZjZeJPp60LoxVueR8oBXaiI
idQ8hBHXZJwI0avBHR3x0/+ATPOXYaa5G3xnJ9VNzwZW9ja6Z10NFt1VZhENDXRcEHm8dpcfZb8U
VKhbgWorkl7U/Bg17nqAXPQN7xvwJyGvCa7jaxMJx0uDpLXYqaLkaaBrgmRGUFtD5oGddd3UQhzU
5QtT1I4pw1kNM4epULATDpLdGyPzRo3h0NK+vLRCTRa6ghoDYRX6L7E3iOdaZ2mgLU7KhRuzmxe7
sgfdtlgQGIhESw2eCbj0CUOSculWZiioIeBiC8gxpFqubYRhxVWkSxL00fNOh25WXXDS+Ffs20Q4
SD10YsD0CmkrnlX7WdrXV5apw4qTkgJdpbAclvdgOMxT4Fl+IUM4oVhR2BUqdawc16JJCNsCRAro
DjKslLOCEfmJ1KFaglRNUj/lwVFoOWTvzGYERXHamtyIR4S9vhgXZhEigX+N0n7yejTGBYxm012u
3vHCjzp8rZtYOASvTFBX6wr6PVI5wESgWzzojMCMuQ0OujnqjNP2D3iSespeWqIrdnXXKL3AwxKa
IZ+UttxF/mhGPWTAihEDKdmN9FMlb6rwiJdSqR7SIXQEHeAbcFWiTw+spVvSqe6YVnagPos+b6UQ
URI1E0hKs1Oyu6FXzhHEgtYHaCEgXH02Hd5IF4LTG5/dIakh5m4vvBgATWbOupnFeQDtAICFaFMA
tPB6MwVy6Bf1WCN3r07yCzGM9CPAMqzMVJZCPLEURPYmU6scgxEa//6AhBY1OFNwA5V1HnH22nqf
lGnWBASwreQx5/dZwvDudiHj90G2M5sAOR3tXdoVpPIj/H6Naq0BVt+Ij12Df1sfwwWIIcwAdop0
ycyPfvP8AOoDMgNxYiXkAe3tfeyCaGEI0GMfmOiBVcCU2pmacWis8kmRzcYCHQ0UBCdWaFxyFzRq
4EeGy9D7pNZMExZCNIpwt8y/81g9gDTZG1uRBZe+PRYVHqUeVUNjG6pjdKqxSTKhTJoSmTiQ7Tzx
XmfzL+nOP2hHBXylpnZMf2dWuk92LGW9W/4w3DRgdmbJAxoW5ePr9TLxfMsVPAKwLIFABTNq5J8C
MIf7MRe72OTBMHKqmnLqLJJL9X0+JBkeLqlQSTZ6xvM7AfmpMwBcNbHywqhVW+p90enrqgNMHk1c
4N4SE3B1N2UcPvlaWz/1U465k/hY34h+xDqP5/V9HZvgDwDfkAlCUhPioNf+lG2aqHJUodwuozNJ
K7TWSYxEsDRO181STA9jleCKnkT+BvcsFqbxlotsHk68fxQdVa/bXgjBTwA2R7OUFW3FD/9Tgk4i
h0S1YclbUBC+dchTb/rezMxdepZP4fe/w0+u7P85/C5uC5wwGBUaCLGQkp9A3fvE6/xX5Z9b6a69
/HOfuLCixEUXKR2s6PVDDI1Y0BjKwvN6CFjaEhBBBcxWlmXlhiO9rUFpUUjd3AlU3ImtcgwNyVNB
PR+lUL3jfMYBfXuPA6BZRIOXKIObFQQq1+umLkHzgC5MoCoz3TIq0RTDz3WHFi0g6YxbFhrIb6iO
Uz8XRTGcrwCa6hqyb5cVg/VxccguLFBXxbEEzKSIYWHI7zt/P/WPfLSHsg/IMR7Xfbk94zBaBohs
BWTyBPy5Hq3W7yo1Fnss8+mEngC+3Pihk0H6E8w3TLj5PPT0lr4wdtMKh5tNlc09YVVpp+KxH720
dPTYEYKNKruDBMa7c0rs3N9AhoxxZ/ij4LdmnDoAfC4FJ7IM4+WpvofuMvdsWKPTe7+To2IfG8gt
2Jr3KmzMYAueVnS1FNZoZpZugQEH8FzG5ywdR5dDIV6PO8j8Afuax50vDxXKmsYmYFHqLAXQSxPU
RoAsk+8Lcwtgm9jtsBWBe5zsvkF50eV0Cwoe6ytpoQg1LyWc8UhaYTHRqaMhi2M5A5QUhDpuDVHg
6U2MNnp9HtGH13zr0jaRPwquBzwrtnL+s2bRPS1tSwRrXGYAc8eDYB7yi1jml2oQtRL8TQ0wX6C+
34neuouLFrQZBQxBd7QjURb4qYBmkTrjZCWQZ6RHHiRd6xYW8m+IXBhFyACgXfSGrr4qOb70Y3TN
9AqwASCrehCMDRcfg8bJVTsA5SuaVyEkrZaMGuJSILgwTO/NGMqjTdfBMDrWDM4TpF9RcxLG57rY
/bs4E06dS1vUVoxGhKJidrIIcrceP4tJ3HEhsdfHkuURvcXKLFHHuaMrlCRTnc5JtsdLxFd/8c0G
aGeGtaUNfekTtdtaYPfqmJ99AgBL+6ibXdS/rzu0dCqg659HfXemTaJfBEWhVFXZtDisfRm4lYp8
k07koKAwjU44BJMDJUJWV/rSIM5pOlRZAX0H2dD1phq4UCLGjMZL48emgVC1xfHPuQC5q10fP637
tzCEAigGZOiyA2coGNRZJLedkHMqbDUGEr9gIXgqGnVyIZ73zywXqB7AFwNvEmT3ke6+9krFUQoR
AVQyA+5u7I51/8q1jMlaSMVc26BGLlZ9sR462JiCh8gHrDd1Mg0kvv2mmY5idU+yLW98jiyswx9q
uKtzDpdVoJtwc1VAly3SMzYqWjOqA+K89qh6uSN8AQQQm6hfnFAmHHsbOTSbePxWB75lNOW3wJt2
4Dv5Cl90l7UFbzPRfz4GcAhw5PPAXVG7oiFaoE4hGAd5T3Fzz/e2KRoBTc0VTqVVYzQc2a4P0rew
BdNP5kWe+qwycmI3q4r6BGquh8mHzLqSgdks2hmiI6pbnSVZc5OPmE1AwBfPW17GpXDeuBcnT1rL
Qsnns5fF77b6MeQOOq2Pavezvj9u9j9lZt6rF2bioSwg9gwziWHW3S9wVPr5EeAWc+SZZIDLtsCJ
bwCfOmNXKVtTPEyhD1sB0rlJ+3uS1X0jfjaBYqk97kdqbxkgUjOF+LtRia1hFxlKbU+VfOQi3eWS
uyFgxYfbhN+fAfj7UdS1WK5T30dRDvyVkua0UAXjUssYtyOxJfVtKjc6f5JaRlCal8fNdgJhpiSA
hdEA4uN6IPjKGHNJrOfQx9/HqfqYQONtfV5vYuzs1oUJyi0pjLlhLJEcETPJqSKrFzw+trki2I7c
LsxYzAyLG+LCHLVa69ZouHDmeZQIb/YdKHiSGpRbLA63xRV0YYZarb1aCEPrY+DUWNgEtZtHvA2m
YIsb0AiwXR/BRZdw8UOUQTw36PIOpNLDqCuwMIQavQ2lasqN898ok4MSAYlA4JxkUUdt5XopqFmV
AIoMjyq0Mkt2DTZMSXaJb3FQjQCTQKiCwWCz7tnS8kO/ELaggLfszaVamwa11BVMVpGCgbyS0Odf
MQLkUvS6NEHdk7gSaO+SwC2ORBYXnpPIzECAKRXP664sLYhLO9RZQEqwmkLaHGysGuoS9TmrnWnI
zDB3Go6xHlimqJhfiuiWqGWYisXMhiZGUYk46q2qOSTka92rW0wldu+lW1SAqLJYhR4G7kbcph3N
RjT1Y7OVHcMSz8UeWrg2aFcswZm8nX4OH54j6xnYOHv9I5YiyOU3UBEkrdq+5Zt5ZbaZk2YOMnNu
3xrokN1zgc1xv9fNsYaX2ggleNLGXIc5JGKeuJl3Erz5+FOjqSh2FI146/YWVyhAGMioAvKB1oPr
jSf05SRxLchJ5dKdpANawfXgc2ItmsVBvLBCBSzDIEkqtqAjJanX692G4xSA6PZDnTqFfhcwhXfm
6yx9sqBI9x+v5v+/OM6zsoTKbwevkCrWf7TATN8km7+XkOUzg85E4zH3Mtr8RjyVbuP6x+BxfVSX
giZCJarDPATsDfpk6yQFxDIj/OWizozBVUpkwOIZGIvF+HVhhFqZwaiG3J9B9XNi8+IrQYfpuhu3
T+Z5A0IgRgOf45xnpOLKFEOkb/Axjhl3LvO7LHivgrkiTeTfVXdWQSVcHAMOCP+ndcOL43dhd3b9
Yv58UZjicN74NdCuoENDWykuRunDupXFVXJhhQovXNWl3eTDSpmd5PxbHg8iOtNVGYzzGajYE6QF
GDWMxd12YZGasiEvSghXzuui3hnRO+mOQf2usI7sBSugzgfECKUtIBgVatY6vuCnRoSVwuesSJPc
pM/NWD8DRsw4DG55F8BEfmmKmqgghvKoluFFNEBC51HozGlDjpPHHeW7CsW8bWCNe+Nd+FccOKxC
dRBqTJBemAl6r5dHUXOtFPQQPwD9qg4chlrZUxsivT6rsDtQZV9fJwur8coc5WSDxJfWxzBXiIeU
exCijcDiyhAWIuSVDWotgkOm10vI71iV8gB6Ua6y0+6I7CJo3S2fOEL308hupe95/b7q9ij/1uRc
B3aLwBYyRnfpZYlvmUk7ZKT7NLp8KdS8wk099B0KOzihnQEzm3/K1gM5dIdmEz60bsqZ/iY+AGhj
7sLnmoWxWTgErz6A2iYA3haJEuMDBt/1B7cI7dB474xTEbLY4Jm+UudfVfIkIQpMSYFdRhswgQam
/Dt0v+PDV+RGr7lgg9HtDtWoQ2uSp8L7ZGHtWc5SZyNa2AatNDDzaBvpZVsOarNKHRJ8SNHL+jpm
WaJOxUTLR9TU4SvQaCh9lMluTB7q8dEnrINj3hHU+Xs5gTRSFSkiED5VsFSJh0r+aGLGvfo2A4QI
gGyWjBcD+nlvtMtquRB9eZYKg0qg4p8NkI8lLohRpmw/Djack4LQmmRW6VJe2KYi2AbnPDi41W6I
isKgrotkkGfZFcmuEN+GASzXHoi7TLF3Et0HsYkVGOomLfZBd+TCPfg8R2WvSqdeeVN7pKaIKY6Q
aQk8IIeivHOmGpihfQykXm5rEx5AkjnK20j39y0QI0QfnK5WAIbgrHp46cLCaZpPsfWSVEW7+Yh+
lP1YnbWGd4cQ9EmJGYgmYUXAhZUjQkAINSzkEMHYTQVc5GXynJsU3AMQAQNIUBrHOLYM3imVyl5f
pEsjfGmKCrZ5L09NAtJMKyMH6D/WoSUBNENA2wVgQ8GI7IvGINyJzh78M2h1pmDqQcotwVgCnD0Y
2F0eLPmN8Mb1h7w9RQUL2bdwMs+G/mOPCmxtPWYET1E8nrgXXoMMgvgU1Ko7tc5/MYgXdqioBkF5
qajV2S/FN1PQOeviV654oFrxCk3f6kzyz4WBRE1VQ/sqOIRuKdg5MdR9aJe0lgCBl6DYkuljhL5W
Vp6J4PjWuncLoyhBsg+FVUUBgIc+/tMMXftGYEDZSfGtsXge/QkJArfPGKtj4dy/skMtxUKQQrnm
tdbKjPMQHxPhibB0sxYC5ZUJ6tiXJskgUolxa3zZEoEiVGXGFW3RCUlRkWdEuEKv/PVdSZwkNchC
DJYctq9NNtldET5kEePOsOjHhZV5fVxc2DtB51TCw0qM+CY1UE5k1UBZflCHV8SFIEWcYKFMv4vS
kcAILiBbur6yGEZoKj9ZyaUAG6S1BgVVBWXb6zIiL4MggTFWNC+anpadNvfCWnyrgKdMtCGEZa/7
cdsMCkVq3Pz/b9YlKvFUVXEJFW7YGLPpSNSDMsZWDyrwZpTsgmSHFNo6WdjjMc6bzYQOVSEDGZ1g
hx3ownve8/vHJmaVC+Ypom4FVx9FnSJZF2WNwWF00/ZZzx/L8RQE+6TeQ91TiJ2uvV8fhMUwcTEG
8zxcrMnI50G3J85rkvReR6DwSV4T0fNjRnmXNZ/UHm47Q68LY97DcXTXVuU+zZ7WPWFZoI6NvAwM
feBhoZff/MwTGxan8VL6/2pqqCihkmSCYC/GKlH4Jz2KAECdet1sjfFu6DjHiHV3IACo1Q8g72Fs
OqZxKniEwQSoWO9jQ/BPKehwQ2zy9pxOd+B2HSLD6rk9sP4Mq4uLEVkvHP0oPdwUH+pKVwOZC0Hg
hIjlZw6RIwgTWdoAwPOn+sA33+tzuLQaIV6PVjENSpQ3EuE6+qSLwYC91uh+0ip/GpALa4XM5pl4
nKW0Dbov/9qiBrRvdDEtY9JZwqFOZ4B4fCg+taP/+Cw+VF85Iw91S62DYHNpjgrNKJknkZDBXPfF
n8iL9hifxu/SMIu9NlqSYyvbF+U+sNfHc3HVXFilWbIKtPNDJBBW8Tp1+p8uNZWjvA0TMzQLVqMf
Y/LoHmAdbHF8NsAW6p12hjZkdKXF0YMue+tOLZ0/lz5RYTtUoiRuIthJJWOrJvI+7InVj6wEEcsM
FYhbIayktJnNKLyl97sI2TVW8v7PLYyO9pe+zEHtIvyO+qiBbwlGuA1qEl71Fj1lB8HO9vkbWptV
kzDC8OKZd2mQisOA7vJdPE9Snb0En0D2fzR2baIny+ug32By38VefAK41LhPXv5/00bFZ8TNpCJo
DkGz21evv4hSbZb887oNpntUiEbHicDx89pQjxJ0Vj8Es9mT3Sy4AfLm+/xt2g13sa2gc9LTWc/t
ed2tzSUVUHBqq+FQwjbK42iHFs4y6vHomkS7sPPOA12gMe5It4i3GTEIhkkd7UkSVF6pyfTHlBhF
I9SWXBC87c9psosjCOjaYlqjc/hxLI+Zv2lbrxxtrjxFMWMnLmQY5g+AkBEvQ0UBhc/r5TsNYJtI
MgjYG31lxl1ip4VijbyJuR19K4q2Y6hCQM5JC4c10fNoXo/2tWlq5+R6oKPRQ4IyhroPNJQmU0vT
N3G/JfGRM85pfqjKt1zyKu3FUADFIyaXOxL/LQifKt4oiskP8b1RxaYR8I7UOKQ/6qW/mbrY0oon
ZEmgwJXmlW0UczdKB9aMjyHkraY5BxMkOouNBEBjFmw7uXahVzfWh3qKUaj50CfO4RrZGkZXEDfR
5BTpVil3OdpDyn6bcZ4fbdVsAh5nO+nQ+PGq7jEejr50VoLMDKLATrPfAdmjw9hUcatIc9uY7pLo
nIm2KrpjZRXFZsjOEUTGR5dvcF/NXoCL4oFD1za68ZIX91KDjEC2T8b7ZDQ18Hbq1UYrH/XGTWMg
ybuDou6i4F7ND1z3HGqvBur+0yGu9rkEfGq81fKHNPay+tPvn1A3yYxHrdvkqqmNXiydM+wfvgtM
lXzVshU2535yO010iG/K6Rtfv+cagUCJD50xJ1aPIXSchecseuTyT2mEuqDfm7iwNGqA4RpRU5N3
NWeDQE7MFUuGXsJ4ggYYVxCrRSEFFD+bVHex/Kwof/bLTeq7U/PTlMCRHnj/jDRWVz/r8a8e/Oxh
eehAQdVke2VyMmOw4s4NZKfm6y3XlocmGD1FPCdSb/K57unxG0BDbkocIDZZ5/3t1UlVQM8BkCaa
3gHWpPZmqgR+pYTtjMmxhK22rdzGbh1iJofaRNsyfycdtefKwQp75AOIxjP2x4J5dIkJsgGMGdLU
9M4EsXbeVrOeYnRIbBFN5LGVnSv0mJqvjyqYdbLdFwpHr7VTMhy/7QPRUXW4sExtTBX0VtpMIvgH
JeQ74q40p9egNFNcXa0HzdGOhVMfxk241ewCVA3cYPJ2YLNOgoX4cPUZ1PiHXZ03UJsFqMWCxitM
+7bqIRj3bv72DNUeSHJoh9h8M36vj/ztLejafeqYgxiyPvIa6mXoMQrTj0IEF3xhthLLv/n7qfh3
5R910vFx2peagvoViDdOsiXtQxewZqu0O69x/H29aS1WSmmhkHXtG3XCpaEkGo2OMU1fIFe6zdxS
NisH+Uf7szmeEk+xesZqYnlJ3ZoTCT029byMNWMngShvOEncZn3Clk7Ri5E0eIpvIxwLHS3/sBGp
wS9e2UygESui2qz7T1Sc0P0/fDa9aGoxQPi+DlEioTd70t3HMeuFKa4vHhTtrs9Tw0jEwphL8rgM
3htQSnSzbWTHJ9/+haZge3rAqWbOTT+1q5ud1btoaLN3SmQ+ro/JzXdA2wv94mghg0ozSIqpzdNz
4Zjwoo9r1Fi5og6GTwTXWjuK48O6oZv5hSFQVAGEoBoI4XRu2UimpFChWorEm2hyagatTYfJgHk7
w5QVak+KHbizhxpWKmKCDnbC/Qzk2V628R/zrWRlg5mjeJX+69qlrFI7NCv6VAtK8BNx+X0TPRUK
+kSt9eGbf+IqCFAmqA2JjCVX8y0c4yKe3yZxmb6KnASS9SEf86PWRskP10YDI4+5tDrQHDY3IqDd
AUWm61UaR4DJdFPSoxzo8TW6T8WXvkI/6tu6c7dP5j/e/bVDPfQmWexIMWIADdzrbGFwVS/Yie+c
YaEb+TF7KPbKMd4qVs0CRN4+y2bLIjTZUcVBDY0WKg+0yegNEkMVbItdt9V487UyO0fy6m3k4JbG
kkhgGqQmsg3KllQtDKrH5kCQGfYMS7nXPnp38MKdfmKmI+agdrNyLjykAiunjFmvhTBYKu5g5xak
YASzwk3NzSCHxrqNzJ+/Yu1PmuLimdtmSd6NPKwNtnAGAdlXnpg1KCms+X02eeq5xsUotJpPrKZx
wzq3FoMM3gJ/JKVwIaOi2SjkeSZOaQ9gFZCt3aafs1iKynJycVugO0JAA4E4y1lfbwswq2mFgWHF
Zav9aT3eUh3uUO6KX/6d5kDKajqld4HL5HNZXjvQskTpYr7q0YdGq09toOqwi8LSl3wPfL3r28kv
8WmyFKs8t78Y23LedjeTeWFv/v+LyVTQhtuEYd5bmggkSwNlchNsX15t8zZITFq8/hgje4s/mLfj
hUXqmam1fqKmHDzUP4LRLJGndjOX68zIVW1hNNHihdY5bht55eYHjEEfxY47RIyWyPnaeuP1H9pW
NF7yMo0BrJKi1nNpDkbJQRZ+9PZ7fViXnbwwQIUAIMv6FAxjvdUMKsDe4DsAY1vE6w9ZC5RqWxjA
u6CUjw7ZaJSRgg4hdosidx9ugiKyBIi/iSDFNqby3Bf9NtYlU+irR13pkOrjmB0st9f8eU4uPpcK
IF2sxyUvzqebulU/+k8o1apu+FhsHgqz3uhfqTv1drSTdoMlqPZgjfbjPyNgrj+BbhkD9dZQJQpG
LJ22Jf/Btfc6sQz9NUtYefDFyUeCRZ+zHDPV3fWSjzqlJFGN+DWh1pVNxWkYeG99/pdPO00HoR66
j9A7Qy3yIdPwPJ0j8tQCN4tLfXtylb2UmuN7YwZPyq7xKmAkXZaQ4GLYurBLvdciv4ol0sCuQcSt
XEwHVKnBoomWrvBr3cXlUfzrIRWHoQqtTE0AS7rxSsiLTJz13186ZYByAeQF4AFcWql7iVYXYdAH
JZZkoHg1kh7+nTE89JknZMkpZcE9lry5tEaFwVQtprBOYG00XtvAzRsW5ollgFoQqkaUQZgNqPqj
LPxuus36cC1dHpHvVVHdQSc5lEGvF7UgjpKkdlVvddovRFSps2vioqnFYDKWLnry1xLNq52DqEnS
YlgiEt9ZWRgi4xxHxzT4HfixG4AsEr2SjZ11xmtPMsnis+aF79DUoOj5yU9qd93x29IPAoehgc0Q
klSo9tOI3TGQS6nL8D3xj2AKht0AVFSb+eEEkBISIg1LAmlpixk6AEASj444IDKvR1omkqxDQru3
Ar+1R+1QSKD1E5y8ttcdmzfQ1RkFOkzQ74KbBvwbqNhRMzoVhhrzHJhhI/x0L963mleIJWOX3Tb4
zaSb8w6TeLDNAEF+7Q0UsIIwndWIQI03OvIR5JRbCSWL0U1s3QYY3w4R7808QzHdzjz7c2fpDgN1
skDrcv0R85K7uIQQDc2o8qwqNXpgj4MA6y9j79v1kWzzrXEEQcfv+PsgmvG5sPWH9VG+Wc2U/1QY
EyY9rOJqlvVRR3MAk5XUM3bm7eFKmZgX1IV3UlnpnS7AO1AwxKDE+PjAVef9S0ELx7SBAus9Hgkf
6X3+1JymXyoxAxkdHv7nup838YH6CGrValMQwjt8BFLrZXQX8a4gbdL0kIOOfN3S7QOdMkXdfYKE
zyAwAVOambyXsakOZvErfT50L9yPvpEfmtjRGI/YxVmEsCiUJOZq859c18UQx9mQofo2d2cLYFxs
DatgHXd/Lvz0dkTH1H9M0LNICJ9xE0zkCZ49ULZKvcbmTO38hBa+L94Mf9QnvCvxnq2c1CttIHV0
MF265Jd6avcRxxjlmyiEQVbBjiADXCeDBJ06HuMeFUypQIJfFnZiv8tkZ9R/cjR7rE/mgttIXAE0
gL9QakEh/3rxKknajoA5gdhpzHO3bKGLicheTaaWKWpga0aoHwmfhqfACNvcrvK0PPV9kjySSSI7
9MCkaNQFSWxklmUro2HWTx5FTi8PYjRAMlSUhxJ0HQpE+Oq+rwEmzcHw5aiEjCJ4xIjyCOacqLKS
Gq22UV2XGOFE4DJGrJ29uJ5c+AeEKyRNJfBN0FHQH2Mk+Ct4KcUK74x95ltyXXPbvpkNlg1et2Iv
e8rY9qjwlCwm+9tQD/NgJ4KmKtiXcem5HuRU63sSF2DvBcM72nO0OHjTR6mwMr/K3PUJXTSFvkOg
FnlQa9Cn5WBEQpRFaCRP2m6uJmVkGxaqboKYiXXlWTKFmZs1aQzkkukO/KiQuLxPwBuJpGy9hxgo
udfELP3SC4kMrHUq3s4g8lfQHsQwCjyCwPUQDqRp+7oocUxZ2ZNxzjeDrQh2m0BwAZ3h8QFpdDc+
BJ5uK07iIBC9Zh7rabvg8NU3UIFPiNumD3p8QxcdFOUl1N5jkN/88/xd2aD24xjzQZvrsDFlZ789
V6Ebkcd1E7fBFPoyf4eShgRWw1Q33AQT8oSqp5BsxpB1t1kyAbpqGbhypInBJn09W1ovZyVYRTOk
OjWXqNpdn8UML24zKTLuMxc2qIDdNag2NBxslE4SOtFd+qwf+K0YOMLO8EJTKMyJNTkst6hFWBMt
BKMMTCYTSlIo+XYf61NzC4mgnKKWWAA6upybLVQH7TG0xApcDMqDbKtm6vYo3XSWftZ2mcWz8BDz
D1MR8mo0qXXHgTfDGMIKFEb3yV1nz6Ib78pevEOn5lZzEpg3XoSX7uhb/9yOOrssi3hx4JovIO13
vVZUlMUaUsKymhNTzp6itxwtv8pgqxPK/r/WB3jhIIAIAxj9Zhp8XLwpYwgvRtJWDRi4hfPYdaaA
wh8fWIOK96c3+qrHV9a6xaWgAQd1Bf3KQJPT3eZtFOZGkUPkMMPVjx92afTZspTtbi8LsHBhY163
F9ejSqo4tDnABpeZ5KerX/nAjkLWhrvJQmN+kEsDff+cSRL/bMgLK7UCEJ4iD+jeeuZ3xaM6LwvR
LXUT93pGNWZhmq5MUQ6FvegPFdeD/FDZc2pkpuGjCuKr0ACXxL5ConRioHMWRhBbC+xsCjLCukCn
ZROlM9S6A91uUZxLIA5iZJ270ZMLjrEcFg1p4AnEK1pFvY7aZ4GolloWd6BM9wtzJOgxBHllqEGE
XC4f1lfeQrTi5b+m6Dy+X8g5uiZhalShdFhn57Et3tdNLCxurIiZ8QM8ksbNG7aUU9zpCpjoOyBh
fOkuhrRnGI/eupmlWA8pQUiiAfEGkXFa/LglBtcHyQh6nN5tpweS7LnoJRC3Cvi/SYQb3H4arD46
TeE2GH+vG18gd4Rg1VxbVdCeIeEyfr27VMDO49CXU0u870czN4eDvnViL/ZqMxzN0TXuObxjwc3e
ms8ADDEWzNIs6jLPa9jhyEjQTx+e47SOxEpqCWkAmDm2BHHXHVyaROQ7wG5kQK4NOJhr/5RWyX0V
TwuLFC9KvpvEe+ZVceHNiDGEVAteNeAcvZGckUk3qqmg4m2q7FEeNP6HtOvskVtHtr9IgHL4qtDq
MKlnxpO+CPZcW1mkcvj173B233U3W2jC3l0sfIGLdTWpYrFYdeoct9oM7nTEZO0RuP1a2nxXt/X2
+rouG/RfSmPI+BG00JLgxxIWapDOqLGw0m3dfv/WBl3mFqkLLqPeLd37wVdDjGButbto24DSHnRD
wJNhXtKLN6IfczkOy/0YluCeRM98KRtatPgxRo8qlospehRufcxkPGQbPCflN+sRSpl4IKXenciD
2d/NXe6YKvy9Edq57d6uUiWvYHt4y3/Ne1+Jg9rVH/r3T/ufJZy2rddtxxvTcrOjFRLw9GBO9vq3
uESjcMtnbn6y/B79Edqwb0EC50l7G1xw2d8aIZzOmwLp9qgeqaAH9BXfuFWzwS28o+HaGtgGOZO4
7Me4IZC160LQCs5Be4u6133bBvnDJDC2cobYKx3EPDaTPOX7AXOck2ZpQPE85lsZs8QLpsahnHZ9
E1dCAWRZgOBEFERqzV/AtkHqlNoKXGhWvD4P0PMRWFj7TNDphBAADiow8Hz3NYJ6R1sRC0T9d22Y
vOqjG4FCwJWfHvK3JIizLQoSrXt9WWtH48wouzNPfEOVkrKySxgdvTaMt4prI//dtu/0FSCWrXoP
yEyzSW7Lg8LYkAXGmRdwXoLBIrBOm4hPQNFwXmI5y0Sj0gY5tx+F9W22s/ex7k4/1AekhcfqJQXY
P33PX9OnLOzerxtfSQZAlodqvgXQH0yzjOtk4WWtNFoSJcgNq9souUvrW8v5Nf4xKxASbFybJigi
TRR5eAUcO0+rLq9yPJ3rF0V/M4s/933UGTTUsoEuuSw5VG3fzSDzrDwKuo4x99XqXusF+dnKV8L7
ACPKTB1Dw114vlNqEenmCLSoVyuhUj6PdkisV93cycZjZBQAIzUip1zNdnFhOZhvgTTXV2H95Nuk
5TCDXnCuACIOxwCK4d+dwa9c0B0JX0Brpw601b9tcQdAWvJMTRrYwuBOeVfe2hjXN/1+o27Uew9c
s7fyD1n00lwJJmc2ubesQmoIzSmwSYIE1OMEV2Ti5wjH2m1y17l7Oxbt6EqMPLPIvW0lWZmGrMec
iYUL+FN+yWOvc0HI5gJlHERPilfse8BMrx8xtgzueJ8Z5RxnbFWik5kt03lapINOvdH02DhnNYs6
3GtZ6qktvrBCysEwuwm28AxrA4gxgFnW05+qQ+Y/WMf2STQwtLqhUPCD5yCAgMTx/FDY+lAhqskI
lv3sLbhuMv25nkTf7cIKY/5HbQBEZsjxEavOrchyJC94pBQe+s6uMvtUqVwhaZPICOcbNVWcLppg
xIigyAExQq0KW1GgunB5Ji7AhKjxDNeRj3D7JSvjZE4T1AUyFc6u+WNMBffnRUD/sgAbIKNnJOac
ha6nFCyroNWfasevat92HpXC8eQf1516ZbeQAYC03FCBd1N5xGdEGop3JEXRvgagB3wM4/wa//Gz
AKhBHQxaIHxC/JP53ZJakhiNBYLVKtGOWj/4RqWEaiyIQ2tLObWinnvXXGBKMouYFS3fAaAfKml/
r1mt4AW5akbDfqGnoqMMz4WBYUJR3lxANz0Uxk03Ac5vAURX9n9hBrAu3BjAnmCYgDMzL5JqNgYE
m1toaiKhYYqUUi4IaRelOnwYqNjgFoQkJVjYudtCJXWFir4JRUoDKFUnDUDpG44xkN1F9jhJo58k
oso3+91nUZQzycWAzKa1NXUWiH1THXTcQUq/x1HnYzbN1YuN3oTQAbvu4uxv5CwCyYmXmwNhDAhi
sQ96cv1aCzGp0aGjatstkmo8TUYaQIEgNBf7cYhKwVvxcjgKVWq8kTQUtkwNbUDu5CYRtNb7Enzg
Y1SHfRFQc186Ick8Yn3L8xdFOSbJmxMLOuNrq1TwONVR0kDyxAuAIKsa07JBsVVr9qB3IVPntumh
nSCROQgqvCuhCd095NmgozRBe8J7TZUXS01gCknwrtSim77IIXpU/wLD5/H6t1szpSIhBF4DtwYu
p/Nvp1ekHY0B3mKYg+y2Cu1v7WTubmhbSy5wU38RqcCm66C5BxA8a32d2xtVu1XA1YHet2oG4EqH
qj3akaJCzNq3AmyTsXSgoXHxxHOcfIb3oIcIukjLz63YcpeiOqZKoQM+QTZzVb39xT4aGlsbu935
Xl5tNUPR1JBJlhdTBg1PDaXkpnUzO9+0QN9fN7a+vN/G2OV5cuDaqe2IlcAYLdNfcoJ5o2raT5Ck
baX6aIJo9rq5lYAM3Y3f5rjzPeORWRc5dhNY2A2VnoGy2xARxmzVCJ4+jgEgD95X2vmaKjI74KLC
GqZc3dXasRuMwFRywVJW3f3ECrdzcdk3ecaAPFOibuQmeuu7+lZbPuO0EcAg1taDTisiIi4XSJZw
jq4tc5Yt2YwwPDwWI5D1kuQmosi7cr2gNA2QBf6Ddjl/7+uZPjcRYMOAs4I9Q36V09cILdYqao91
+r20BMFi1ZwFD9cgNwvNRW5NM+Y0ZZ2yK3Oheyu/KbR/mrEOzJ90xLymSMFkJQUEes1CBoCsBrvI
hflGBvVpOyDdyB3nUyqgdVmlgufwmjsgNwMC2kaOBiWrc6fDIcL8bYtAixrOTu7ZNPP8gYaGKzuG
4JJc8wckT9Z/WIrw/z83lSo1HnAWMCuYJQV5p1vI21YtBIHhsnaLq/HUCndzYOKnrJwaC+oKvfwH
pFm4GoGvvcNMb/OmSIu1RWuFhoCsFKjMW+0ho2iUu1WTOfeqMw5PZhmoo2jif+1LYosdFG4g1enw
7/O+oEtVJDqqe070oEHKfaq/XQ9Rqx9SA7YXAQQPLIOLHmpsVM7cMAtgI073g1wqWThpSp24GTWi
710yiMqkayaZRDYSHtT44ELnHzTqNC1qDQRhsMu+jfLrkmtHima6hx7L5vrqLsuj3GflDp6TzkaU
mHAeCTI+xRiafWAuXgyoupn5pNYw5RW2okt07bQD0oR7GqpjGEPnzp8CWWlrMQBrok23S01tt6T9
TVRM2xmhLGr6fa7/Mf0aW+eJSW5PB2LOURXDJPQw3E433cn+7DBzEUcBIJdV+hfxDI9LA8BmhqlS
uSfAMM+DHkuIZ12Vhr0lv1Uy3ROKhqyl3nZgn5dKK7j+Kde8Bsp8GlOwgp4nH9SSepmMzEG+ZaH7
pi8yJBarA/iY3Mo2BHW41TwZ543FTxjE/849VLWyHMPK8NAIfRstH10d16sVb7L8c7JcSburoydL
3eiWIAqthjp4DKMuANSIx6klwMouuc7wcBggU6ryoenyTdSLxCLXsiCU1v/fzJfQ92kWZM+x2jP/
lJs4iLsXCR2LmmySeXGHTBC91z4bpI3xvdBTh9Yh5ymxISmZCpU6pP3RAHlD+x+nHi1P6qYEiilC
+oeLgibOwWls4Y5e7Aw20Fr4Wmav3aXNI7GhyJCTMSyMeKMuxfu0GG9NeZ+ZieBGXPt2gD+gHYGs
GRUyzmeseqiiOIPP5DVIyKih/3K6co+2ci3IxNbuBADSEKotQMRA8nzunGmnVWSZJORH/fxOajaT
K1T+Xf1qoArACwoQO2zouY2sn8oRuCOm5za7I4ZXSJbhqlcheyh4HK5GaDz0Ud9BGAHynTNlE2le
xgVYPrPrbGXfOVpc3CLZpJMLbTLHDJMha23XHNX8Tu+M5FFN1P5g900iKNJcrhlvOUQW/BLUT0Dn
eL5mQxuNkSILwHCDE4wm6EKIH4OApqoer0eyy+MHQzZaTzrg6ha0O84NacNo9JqDMn/U3lTmx1TG
blFt8U4FnOyPA8q5Kbbmk5MOwSSqTTpMKXPjtk7gEKRRohSC/d7zKsa5Ec4hB8Noa4Xh4MooiNsf
DsbgcmN3fc/WbADIhKiIYgm4o7nTldpDI08xsDI5bXyzGLalVWw0SVQhWTED3DVuNBslBA2t/PP9
mhWkC1RBsblqre+QTQ2tCPEjprEgKgrs8CrDmoQNHjV0CUxQwSZU2rTSFESGEv7xrrHaJiDBqBto
wDSdL0dy0N5paxO7NmNyXraJ7TomoxPsoz8/xpgRQ6KKoh3KPMB0n5uK6wZnuHAqLwWjRWkHtgWm
rVsbVC1282HSZGMrmDcVAcgvMy3W68NLDqvE3Ac/AmmmbZJFKazaRfFMm+ZFpbilZQBU5Kp1DSn3
ytgJrm/qSpzAQBxSO6wSw628jwxanBX9khIvsuTNoP0o5jFckGvNxri5bol5G3ewTi3xXhKlJG4n
8Pd5nf0NdMq4QgMpMiAR8mGoSE2CWtQ7uHRLIHCAkWHz5dYl2NlIaW87aFR7edN9Q0mBupGa+RWk
sP3rK1uN+hB+Zx0EBvvhsbOZoSSFXSObQyVgr9kZuO7iOoja5CMaxn8WR33BQI+nkupBEcrwiLaV
OxVFRyIA5bGtCaRxrBFp3F02bkwoMVh20Epvlim4sVc9htF6YpISECQ+B+otvTemNicYOwWUKjlO
KkQswEUkYt9aOw3AfP7XDvoI52ewIVSmkYmFZYqGsvWr7ixeBAEb4610Xm2JCC6Xy0QERD6oOuHg
s7uMRx5ZSzImcYNgWZsHdaauBv3q625y6Y9gkLSYEitaACytOl/QVBcoNPSIXxSqStD0GrMg70pw
ZVhUpGy+thgUjk3Z+Yom/Esb7bRCKlQLqOeYuobxIEypvrJq7jQbDjpaDFmK+Qw+0ekbOc+bCLFq
MlqwikTGwSqNbiPN2X0iS/eQTDP2kTreKJK0t+1mJ6nkW10vt1SNIVhTIda0yQMaSDpy2WFPVEg2
SsjIYlkbBHHnchqRCYpBupH1XJEN8fjNsRmAoMsT4jWSuaFKuZUTwF9N2aeD46UgLK+zyJOnz3gx
/EyJPWf4Y0Ax6xMwimXUylAw43sGLY3QfpwlBmHex4Plxs0jZK7+/HqEEdBRQXIGeAv+XJZFWZd0
jhEIEISiVg5NFU/Lanvdib864tyHNxm2Argp3BkXCXtb6Av4bHEsp42xke5+TH75HWIBvu3VrRvO
n83rI0O8V4eb/L5xi5cn6TnZ0w/LFyJMWWS7/CUmmqmYL7tM6/usrhQtx4LJlAdV/82a2QxUN22X
uvGbBpOgUfOo0AYMssNnr/y4vhErpxn7wKj5VPBR4FlxfpqReNdaasC6nkHlcQIfFVUORSJCOa+c
5DMzLBqf5rxVA/XOHmZSgkZTYd51Sfp+fSUrNwjrTaIcgbk1QzW4uGTXdMlLCV/UbB716G6o3kAG
202Pdvum69s+EmSLK/UIzASf2GOB/2RJ3dzZ0ZxmxFtqnzR3OfQFUIhX/HHZ69KHo7nd+E0SDWOv
lERhlZVAwDcD9QR+oCsfqFPTpoD47VbqQvsoB8RT3/EiMn3dL3dDmH/+c31f1zzk1CK3Tg1ZVUmB
MkR7Rr6fNbJX4+lWsUSwp5X7GMOAqCQDAs+whlwCYNYOoNZFSTyjmIOmm3d1A3RON7gaETH6r4VS
eAlTVAXu2EKVlft0zphP9kTw6e6Tm2kz7EAP6Skf5Eb/zFzhgIuKv40/4KfWON+XFTlCsRzWOnD7
SVszTEPl0ByWu8LFe1okm7h20jQHaGoZCTigANw+jhlGyJHW46TNFQg2f+IJe90fLjFjuAZOLbD1
nji+hZnqXi5hQVPcYte9qR7GZdBedU3Fz2+G/eJ9Rxn5z9t2QLXg4lEBqMWj6aL8l2GgejBbBCr5
WTH2mhqMhajEuJKrAeqHFjwm1tnwGBdCIqNRo2YaiQc6tXv79tn8R905d8tefsp9zwZajHEVSyL1
2bUDBoChiRgMhCHi1/l+RvmcEIAAELjKxq8a0401FDosUf6wdsBOzTDHOflscxVbSUMHRI57KLkN
PhJD4tnPwNjmoXULxrgXc1sfnN0iiB9fdWfe/08Nc6fNgJh6RUusTw0/Jhhe7qubEaFroz2hDPiT
3oAk0AdPaAfALbrnr9I+6EGe/n32Z9fYCeHwa/fE6c/hjqMpgb9PNvFzujYwttZT6w0H06eB+kSJ
326mwPH1bX2T3uevXi4SrF01DiAY+pvwMjwkzz8CCJiIg8onTqd56IuwbDHyPR7zxK+in83oC9lH
VjwaiDMMTeH9qDEVvXN7xdA0upN3lImoAv04QVnn2JGH1AaRVpZi/EFwK674MnTEGMxDxoQkag/n
9qQZFDgoChFoVwzgrrU/hxgZq6aOgiC0EuUYEgI4NPY6QFX+3E6lKTRKUpm9whtpv4wqyCYHYxK8
ES/pI3DLAteBdgM2EIk3dzSzBLrQ5TjjaH6zP6ybzreArARdTOoCJTt5vb/swYcm3dobsL39eZg9
s82d1zpr5rqvYVv12l/lS3NTPGiHsnZtOKlDvcXTapd+k1+vm13b2NMVcw4DtiY4TAGrbXmYhhci
EmpfOQAWqGRMeL8F8DuPU1R7KyeA5BCwVAUUbNd2DlTJs9LeJHmgxuEsGlBcS5jODHK3Fc1zp6OU
GTyYYXej3FiH5eAE0s/Wn31MwcngQL2+hatLZPgSlBZMxqFw7pvAFRpjJ8M3LTLte2cK0QR0TeeX
Zv3Ac9ONFCuEIKmAsX31u31RCCOJx9OM+27jUNVjjtcp8vhua8XjXSnp/vV1rV38qEDhMKAjgGYY
//7Tey0hBv7rxaiOS/pLke5S+bZDMaP3muGbCn3Q5UHFuzD9XvThgORKlP6urfL0F3AfMzemYaor
HWciWqS9ZvXqvV4bn9fXuRbDTo1wh77RQA4PjmlUbHI5kPBnO3Q7KxVdBSv38Rd6AlOFABsi4zh3
k9mR53RyWAjDq6ujtqdMua+k0AYlgqt/bUFMTeq/lr7qfic3v9EsaZqUEHQstGVb6qArcLJgGc3H
6/vG/Jq75y3wCaHjjQ40WlTcvhW5Umc9GjSeCh4Wahl+6Qxvcq3ekIxucyrSwb1kQmO3KPrd6LlZ
GNHgNxC49LLQYmYvo4e+jx+W2QytBtoVtr2B4uFW1h4UDHQXteo6052qPJlmcxO3hltrP5o8Fyx/
7UF4+nv4be5q1IbbHr9nMaJXMiiB3ih7g1b7LE8eWpTfC2DYLTzy0cFP3KkSuO3KVW+zWRu8fFUk
sXzYGQd1zscOwPKqddxS2U2KB8qjQk29UsJD+P36x17xKRsXIwMvA9yJ2cpz713MuJlLmsLaMkHd
KZyL78sgiGkiG9xpNyKSF06UUPDxVu4ShdUMXUkhq9DKOTxbCee2cU0nWWmxEj0P7e5dwlB04SdZ
cH2/RFZYZDs5gwl1+k7vsRZz9qoYWLMdqnaq/XzdyvqO4UmrgdkGVXwuptjKkllwQ+oVCngo9K2D
mdPZEYST9aX8a4QXi0mmfpSXhn166bbS70trm83e1Ata96vujLIvpq4ZDRufKdeVFWWThQ2TWg0J
XrejWn3T67RwhwJE9UoUQi1X8ABc2z5WN8dAGbJKDF+df6QiA/ucU1YU0O8M7TkIB5RV6HTKt+tf
aeUWs5FXYuzPZrBhHvFd53WmzLSGL5jq7bxg8DX6cd3CSihGaQgJCHjeQJPDt+CSse3VRkMabtkp
lFCHBBrMyVgGpFieFCWlj4oVixSgLz8YCC8BUYbXof6GV8f55pWSEcUTJD0xH/okV4By7bvp0On3
krzX9Z9/ur5zW+xDnpwmAP4kUrJnzdx/t/SwwvDydKOkt45IrOhyI1UIp6AaBVQAYHF8i3vBqjpH
R/bYpf7gvOtaEPX7Uf/oZe/PVwTABatHAUFyUd1PI0XrW4L8jfZvk/keNbu4f2nU/SKiabp0Pqzo
tyH+lmpJbhnFiGRAad7ALuBOU3h9JZfpr4rSE3BFKD9BUZJv2rT6sJCuM5E+TYelezCrUEpem3hb
jweqHuJWMF2w9oVOzbFodeIKJK6yvulhrqCzN8u7ZW7CKP2Qpm2XiQCpq7ZAhgBYPOC1QImc2xoW
KHkgfOCGl186O9vqxnIkWhNITe8C0/HHb2nGnsjA45CKxZ/s15yszJC6LCbs+hvH0rWszWh/i0QC
OZex/IsDFfc4ml+6bnAXBskGeyZjjkNLfhrzY53dJDPwgoK4uuZzGBkC8wgyXsARuH1TlLqswOwJ
K8rRjFJUxo/XfW419uCmwLvnK9xxW9XLNa1onVGPVL5Jv6nRZ6zfa9munHM3F1Ui17wAZ/RfY+zH
nHwXVD6Tvi9w/9mL7qZglreOBqRuLHnXil6vlxcS4hyqKRg9Rp57QSTQjfZYGQk2rq7BH9GETg4A
RSLiVVy1ooHjBBctoJxf1FAnC0oaYqCVWVDPkY6zA9Er51ECl/31T7TmachL/jXC7ZpdjxIiLYws
OJxk16afi7KXFZEA4urHQd8bSTAKqhesoxWlrZWnMGPnxqEEh8kWb+7W1ePpw+rNWzWOyuD6wlYt
GmjdIdzJwPZzRygxksqQIyQNUfkPyxtay6ulnTRS8MWG102t7uG/poDROPe8Qa+6NiME7jBv23xX
gwnSMZCrCsys+sOJGe64mpFR9/0IM1ERmMN7nzzS9OX6SlY3DV0ECy0fy7rAKjtZojdAmlNPVY9D
tumMvexEADR6pggVvboYBB8ZYziIDvzEagK2o1ErsZgRtMV01rwMAPcJqu3XF7T6aU7MsH9/coaK
crTNjJnJ+xKlVW9Kg1mB/jX5i1DKxi//fzlsY0/sgNGuUJUcdqAatdN6+6Va4r/5/CcmuJOK0mpc
oR1BvSF+NNL71LlfJgEybf3z/14Fd2Za3elrgzlyq+SbJD70eVjHoHPUiTtogmt05V2OIPp7Pfx7
BeSbY1vrMNZXkOYxRjbHtoSS8WH2tt9ZZTAsul+bPWj0ybDNF+d/208+azAtTBnXMewjvPZQTdTD
qBXVwwVebnBPZbUAU5NNYaNoIFiV3Mud41oi4KrAx/mxlNokoyKrMKLE6MwGg70x1L0lqlat+gYm
YgFEQ2nH5qHUmjwniTLBykg/o8qt52AojkUUexYojq8f2pWKJlzjxBbn6okyppM1wJYaKpt+n96R
O/INPaCttbigYkHy8NBvrefrVle/FQZDQPaGaW0kk+dHONGt1tEsivAqP2ugkCx/WqIIzn73eSmO
reu3Ce4tlsVFp9kR1mVWL3b1Y1K+54432E82BKoAoL2+nvUDdmKNLfgkJkVJV4CAHguiIHBKXfW9
OjSudSuFqe+E2j/Xra27x++lcYHWGqSCjDoez40ESu2095NpAg2FOxo/iPFy3dYlARuefqf7yH7M
ycrybmqNNoExed6WgexBjcCLA+tu2DfbfOd8k1wnGIJuL4VQkHxMfYhAXv8Fog/JOWgbx4NcE2xt
0hhbtNyH6dUAtFXR3lV6O6iCUCnyTC4sAyOXN7EOa2ql/yisGcqSqg4pSWV3fVUij/lCZ53sK6aF
KFB32NcuDproGcKrFsA6S7adep+YWwJpoyLZRrJoloct4Mq54NGRizIlBgV/hQc1i5fByXbO9GyA
bJ+YGEh3II+CZkbd/M3j5Pfx4PXjSbS0SZzDaD82mxJ0Y9BqwIS/2r6PJXHL8fP65go+Ig+UwLBS
ncssvFQ9pnlABdF09LGQLMGqRFvJhRhV6oxlKGFGJp9G5tFuD/0dFBu3CZO6cFvR+0G0LC7IxAVN
pEmDvWi+tbo7Qp7V+un6zrGffM07uNAy1AWtHWZiGZ+m+Yc2C7KeFYD1WTi5gM7aUWxmAwzYU/ey
zNKj4mQuVZIjGCaD2TQOaXVPCwzslaboxF3OYJ2b5gJJY6s1BI9h2tTJi1b2N1kRHyxr3hd6um8c
2Vto5RLFDAyhZM16DEOWb+F5xIjAzoNoBXaLXutwGWUSBInkTzlLwqRcNsoS+WWT3YJwQ1ATWvUV
JBCY58GjGaQa5xY1zOtNRcZOnDEGZj0GlaKDH6wWBOfVq+jEDJd06b3dONmMPYUy96a0ba8Z0/sh
Vf1S+5k4IiKZlX4XPuFJgZVblYmXX6qXKHpGH1LiMmEHc1ffNtsYfDI73ED7bHKV92wn6mevfr8T
u9wyzabTBtAyIO3roMNW5p7Th5BCaeTFVclrPvzVrv6uI3PpkW5kS6tKqCNH5EWy0cx7bYm/tBvt
r+7Wk3Vxx53NxvQ6wbo6MMjad1n0zYlA5fpIqptJ/Zujj/Ycm8NBcgeJqHOXdGTQuOagz/GS1N6R
5FXWDC8rZ8+0oItSoX82fcpx8RQ5oq49WwUf1FibAYQApgU2Ci6FMczW6BcAsDzITOwmyTkgxB2z
xrwdkkR0INbuhFNb3CKhnlARucJJn9Q8TGJ/JMd+2aJ2FTiSGyfIqDE0eD1mr53BU5PsJ51kEnoZ
07pIsby2+FXaB6n/NXXfQJrrJZLmXze1dg5YCQFKHUCoou15bqrph24qwLPlLfnGikB/8aHaN9FM
Nqrq27GInHz1sjg1xx27klga7SEKjNof+jj6rkggfWofbSCNFufGJhAM/9mbpmCRq+5yskj+9CVF
Z1GNfUKgmqZwIHgDAbRiiqgh10L06eq49EEjGOfuUK3zyPiRy56cPOQiKu+165x1IVQb3NqMIvL8
e6HzBcHDGrcAgTzUQKNHZEWCa1VkggshFZGoTboGSRCNbnD6g7oVPYdXN4oNpYIEmtHJcA6O0lmd
VjbCoYYJZiV5b+XJzUTsq6sH918jF0NKKPeldjshFFrz/LF0z6mT7FKUtacfrfSUpcrRBonn9dO0
unUAvaJTbTmYauG+TgWsiB21+Dr5/NE4D/qfE1qA6+Hk7+c+zSRX8yCxNDg1Tcjdp/dJDhhETKQg
mkUVntVDgx41gBfAI2oa943MZEhHUKLgG4HVwrXU9mEe+22jp2GdiBqF6/7wry2dqwH31lSouQFb
MsXbib7+Z3pYEFUFC+ITKBkJopXiSQ8wPvgBCtcGC0//LU0E780VfCU+Evix8aUAGgK5w/kRRSdf
tQegkr35yIQqj/70SfZg3Y825a56jcNpX4Wzn+8it9iLgMCr4fzENhdfK6ntZlvDGmc2WxNDVzYp
U4yZTam3OBCWyovtiGfhda9fua4w/ItZabD9A51/gZGqjCzBtBuA10WQDr4+gMXLbYgvOS/XDa09
sQFkBx0QULiMMYM7XzlIwczSdAAINPpAn8tQKpZNlGOsvYEaq/4TYIc7A5XCbDZvMkOE3lhbJ6Bg
gBwzkgn8ef5hzUUeqzEDFkrv697XCrUKlDF33D4nnYdzVPlyAvbI62teCSkYT8OQAJAVmE3kMZBq
1VdzpKALWESQ53GWH+MMIobrNlbwpNCf0Fj5/UvniO8nDIvRmmWPlpw56w/lALgZrHUHW7GrvTTP
qCNM0gMKcNZBQQriqUv2HVwbAKaZQ+6mMXS0sj/n8mM/CZh2cAWBKoHvuNNZlctJw7oH49Oon/I4
96H5hF2f3ch0BHF7Jf6cGePiao9+t0xNGJviCZAsKER7qtkYLrTgf1zf6pVLCZbQMsYTDq8s/qxU
NaoyTovUrpmH3CsSvHOKNJUg5Svt6jk1Nk3hKC7o4352E3m+bvvCfyF8wKZcUYAGjwJEIM/9l2iR
Oky0akFZEm1I/16jxNHK6a7qIS2e5bvr1i5CEWeNy5sB5MrMvoa1od5Jyres2RtjclwwEEBI5mp2
Gl63J1oddzqrchmytIG9op02paU9UBMtUhaSuuxuIkIir4vr5Hx9vLCn3amFZQEc6Q1K50XTc9P+
qq1/Junx+rIuYx5nh7tOMJCXZhQckF7nqB9tniVuGQ/kYFNwuZcl09yZzKDC5Bcuz7IMOnX4JXVU
xJIqWq167jttas/AWOFXNNJGtX1qqV5fQLzDcvzr6139jF9KnqArRSeVy9UBGilVKIm3XkJvy3oz
5UeFIlVvXpNoe93SqoOeWGKR9+SVNUqWA5wnLIEDoJOxj5sKTNpVg3iOqxPaJNfNre4gxpwBZYUo
yAWRnS6NBUoq7DvWsJQqfgkEfbeot2YxClIQkSn2709WloHTRsZ7p/WopTzZ6vieIaBVo7lrDEew
qovIybzzZFVcTGkzPI/VDpuox84RzPmQxul/6HYrWNH6KTixw0WTTI+raExoC5xpoC1+BYIWNaF+
Bd+oi+fO9sruYbE9oxO4o2gruaiSW0CGkgZbWWu626kOQaqB4TKouwLE8uetu6/dxNw+1BVx5/PI
pRq9dtlRYM3Ipp8FVTxZje/tKd51ZfoWVZhQUNv+Fzgt3NypIFYNHc2s9bMaNUezAIG/aDj+4rY6
/z0ml5fjrVHRsf/a9cpVIOYFknQ0MVBQJRvJ9AsnoK2IsWNtx5FfGbifZHRi+HqyRApDm6oGX1om
oytXVgDGeX8BGw+uFAEe97IegQWeGuPcqhgkYmP6ovXK+qANB9n09PRmLH3QFKemWzivSSp6w12+
DzibnEuV9dJZkgyb0CKt0vuyw0YCV5M95Zpr9r5ObmN5m2dB27hRdzvbW2XcJ92jlQaNeUhBGnE9
Lq2d4JMt4N9ekjRriVbg57RG/EGi5jMi445OIt4eFk3PSnZfq8YALxJZEAvzUijAXxAtJTCTWX04
mdW7Yi/H6ytZuzoArf7XBBf2HIyYRr3KNjZr3VY/tLj8F+lByV8i+fv/ZooLe6bT2Van4GA0reIm
5RGsvhtqHQA581qR2Pr6B/q9LM5HuzaJSlDYtIAzNuDC8GNJdWddAMFZN8I0pUD3hhEvbkH55Nhp
K+HU5a0OdGECOqPoQLVK8InW7lygPv81w60F8CgS1QsghUt1OzXPptS+tdUdKbqNiRJQAk4HgXev
XhynFrnTtmh6JWcdLPbV5CVk6/zE4rQ7sMjsU8lbZq8fRGjkVT9UMbUCqXBAwXhISYc8tOsn7KUc
dzdZj7EyCNIV3Z2jPHeaoCt0+XRj5+rEGJfFoLNWxUaK9aVUC6YxhTdKHtgUvIhuhhgS70OgKy/E
OdbNVu5feoy3K5vrh2F9j09+A3Ouk3wjrpZichos2DRdJ/qY9McEfFhdoEu4wWgQjY1r6/et9f4/
2uUOPLUsSP21sNssmIgCy+RwJI1bqxsKHW3wLrgUFGGD7mPK/k8fjNyuc8elKgcpq2ZYpn1QyKAH
MFFWFr1oVkMmY9oGGx1TDOEyf2lcZCLFkLdUF9lvO+g2aV3/JthDlk9fxOUTI+r5txudprOcqWtB
/HsPDcVOfXWcsJFuSv1uSMG49OqoYdvd2eSzE726V4PBiWku1ZfqXJcGB6a1okNXU3aX9FlKNOo2
smc6WypBPO76atfyGSDdQWaJuhzDH58vFnNrmRwvsCjR53m4ZXiydAMspVtg7rjvtmhAXDe4nmD8
tsjfroOtFu0MhKs3WGGnBiZ5mPPFjQbiV0kHWRaQJVJXBnP2dbur4RyFKoCfUalCuD1faNagtm1M
RuMR6aadjnl0W8W76yZWvfO3CZ4zLu5Ry+h7mKgrMAta1B8LUetNsAq+OVUq0SgVbBVGJrtNDpbM
+ZAkP6+vY/0TAXuFORVMeqLKdr5XcqwUqWTDSpEn7/jnUGnsbWPRIIuW28rQwtE8VmBbQuJLBNF7
9QScmOaC99KU5ZIOSNsL5YWCp9ZBZXpM+10fvWvjR1sv2+trXfX/E3tsw08CdZ0oRjYObEOdJdSW
CeNmckAJ2Fad4T6u/4+069qRW1e2XyRAFBVfFbunw+Rgvwie8Vg5Z339XfK951jD1m3Ce8P23oAN
TKnIYrFYYS3w9YJzLEqJfV0sT03GT2cYcKbiIlYyhBfBf+9TgH63dHIL+p30mTNIJe+9uGk6yBsi
mlHRncHm2bpQzox2xspG0oRa5vhM5vIUkdLT9fkck+eITLtiMD6TSQD2YNsGpiG8ikjm6o3vFSoP
YHHzsCyEv0j+AYWFLXjJYzR1saLX1lyNXip1D2NIOedxM+r4r4iLcldf4j06hxBBl77BM94uMWY/
ZZfy+pyX3bq4MVaC2GupU7TMGDVEGKpvRT7QftoQlYV5h05k57rhbO/if5YNU4Vf7VXS0yICW0dt
9e2uV+/14bUlvDvh/zn/f4Qw5z9X21mcWuijgRK2J9QcGoBEpjeR31px7rQaMBzw+m14qIZcwczp
z32hK0OATlm92Dq+H5gzdUp518eVVY/mpO5oda54LW68JV3+feUCdBS/9ViA0FyyNUE2/cDTGl67
y6aQ3ySUSOBhOIoRQvM0G/Vl3/JE3xV+fhfP3zVCrevWsWnxKymMW6kkddJjjL9bhqiaXfleo64f
FLolxq7v82BTNq1+JYyJ+ECophX1BGEVIKim9Fz2sjUFP5pi5jhLnqDFma42SA1IjRcSBEVYNnTF
QilNt6bob+fQlwh2pQ8TISgl3H8Sww5EDdmPIHsMxcnNqubx+h5tWwKoSCgwcxdQ/a/aVGURZs0M
r0RoZA50Qhb7cQS8zL+TwviJHFjNAQoftTW2yo4Y4dNURV6cG5xH8uY9pvxRhvEUXaSlAXBr4WLx
6p9DT/ZzR4l2LR6TVWBjcO7facX4B732B7krIC4ozqFklVIPOmPebNlmSLDSiTmqSNWEhjpi6TKM
kNs1pvYAoRUCujkpKzdK9dlpxQT5lCobqEPTuXu6ruTmIQZHGNANqYISJKNkXTVpqxo+5CsHBMgj
qW3a2jS0RPJPspmgVv2vKEbVJgWdYV5CFMaSjzSYQPD4MGYgCRW74L2v0z0NZmcofemf7ONKLuOn
ZDEBU2ciIPyBiYBoeFSD52AcOLnMTeNcSWEcFE2MwaeLdrpst+lDKUfAYseMt+KWteEEoXt93zbd
1Eoc46bmru8MkkGpNHB65IL70qPNd5nbXMCTw/gpkg69XolQS6pac1wCxypC/jl57Aoeg8R2HuO/
OgEw76uzynUh8yMdsozwORr2IXgz0SIUduidRrNG8jgbv0bxqZDb3fW1/D2MehFSrQQzXnIU1FSd
MwiOGt0W41+NbwSuPopmC39WJYKXlY99P5kgnbAH9HOUve9KPaZSaGhKvfYA5P27KRN5xZ3rJoXJ
HmY9Wk1u+hR73MbPbX9QdMCshTdx+qKq3xNg+l1fhU1PBAAJIFWgyIGOh6/SKOAjAAIKT1SnoolJ
5L4YzYg2Zg7Yl/zHBNQPI+REEJvGpYmgjCZ4/iFQ+SpyTHxJimp4WLzRTS10mvZbQz8rLvXE8ukX
+7uSs3zH6k4XOjCNgZEEIWa1L/N9FoEG7iOtd1l/P4GBWdqP5c+6e67S+0n2OfHE/2PV6LVD7RR5
j9/1iJVwuRPCdhhgXHXrKIDo7Jw2VIBAei6LG6PFYLzZVbUZYDDs+n4unvtCabxD/k8uS/6SB3OF
HgcoPRPJTAc0QPHABLYj6JUI5tygGa5NUwIReg4mIGhRajsV0awEpJMxAZCGq05uGvCarHmaMedC
y/NSTHuYjSJo2LruZa5T7/ribcZNK82Yw6CoUdeIzeKKilMNqpCoeNIQA1wXsn3i/uwQc/cCRFZH
dw/0QJnPlIU9cDTMWqJmgw1Tx4c2uZkFjqvjLR1z4tIB6DOdBJFZOVplKh/9Iv9+XavNQ71aOuaw
qdRHX4aOyLaqU9CmnXK/8DAlH3HZjbYF/YknmD0Cs8/gyxTuUdaGO5LFAUbMdKcfMXOiy6/Xldp0
xSsPwtzusl5JrbqYHK12qRqZfvLSoAjd6W4X2GI3cCxjU7WVuOVzVj5DLRsSkxbiguyzis4yGraB
G85rB980hpUU5m5vjFhNSwopfTLvFaX7STqJE7JfVwSVx6+KpGJslHkEERGAx8NlIo6atXCXVu71
/dk8r4DckgD1DKoytl1NN3qpjbMAufqxOAkyPamZ+KLW2sN1MdvOfCVn0Xe1MW1YJp1P4Rfo8Ipq
FqFOHLnALG6VwBFrW+h2Krr4O96g2iUZ+/JcXMll7E8CvUvTzcslgq6quq9u/JmaeEHafj6aeVI7
ofGjycOPMm5NsBujs7Y5YhKL16m4uZ2rz2DskvpzTod2iUjS7qaUy8NC0JiNgIAVZs71tWh0cX2t
RDHGmRlKOeAJVltd9lOB4dQxXnil2wyvwHDleEWOWuzoaNIkfg7AHBy32g3CyIIsYwINFsczbjqR
ZSOBT7HwzzObKMujGmsDjLSaPLn5RLNOWWR2JNpK+1yLjX3dVjdvl5U0Zq8MoKK22oi9EofvUv2s
9gfJeBn8EFRfh7x0p7bjnEGeQGbHkgY0FQWYbFCRiM1AXaDcSC2hE/mcUUdRHcrLCW36rz8aGoxz
UcJwwSoLceh12ZyQbpjj9un6Im53i6xkMCGO36DjJx+hlJiK90Y0YAo1LXqzyKTeJul4roYYwAjN
R02HGRM183Pjz3tB95FDBMxFTUKrrtMYIGnUt/JeNkwg/6Jd1/AFzpVxCUCPrwTsAEgaMaEIEj72
aveFVsy0CA2YFJX9JvBElPWUtCh3UiyiwSa5CfvWk8vEKuGLhXjYjy16Xa+vl7TEXuyxBYkAOsQX
PjmZ7R8MyswQumVPJquyNM2ULe0N/0OvGFrDG7N1vonvrSU+CMfca5/l2ErvhePkXf+Krdtg/RGL
4ay9NPARpFLAUlQEPZIDcQvZApAUR9ctKegK/89xNpalWEnxQRumhBVMIxbnGwGlo7SUzwGQ+Dhy
eGbOxDnoZY7LWMNBHqNyl0ula0ypfX3Btj2TtlQVUJy9QIpLMcCLrjaooqnPvTqbTWZ3oEnQJoeM
9yKXnXv7GjUA502BzwSobUalYNBGP5FhJSmasME8WHTHDCXgMXwaw9OQ7wy0KAttYea8oaTNtVwJ
ZiwjWPggCvRrWJNWecI4eIPAWcrNu2QlgT2GYaYgjMJSjjrC39ktVR/06ruCyyG6eUECPhyA6Avp
G9vmosWxMRYDzCIPH5TKAfKRKSIilTEDwrv2Ny19JYpZNX+UejHPF1HVvUwGU8UkfhbEnPuDJ4VZ
uQzDnMRY8nRCdDTQFxCh2TPPOIdp85IycGZg6wsvOCMEKJZCRRtsDwFMWBAdp9gqxACkFrdG6sRA
g6ko59a/nLH+7ZgJGkrRQItJT+ZeLNM+yRINIltkdU/Kw3SnPjVn6c53RVt8q80JAd0++IWA7u8P
NSqe/5HLRjVSneTgB8N6yvNe1xwFfbPxnQRgJGJP8f11WZeoJl+VZAsNUa4mPYJg3JOeYQLOJDDB
sGTNpnqX3WReeTBm81U00+fKDWwwIMi+JXCeGlvnYa0u647blkaqDHXn0e3iwzQhr/ykg0SS/Liu
62baYy2J8V5KZuTSEECSFB/8wukmTCOJB0VBYwnd1apbZapV8RK+ZMtHr6Uyh1DX+0DqBaxwYxan
GSH+oxibY2Ci+hG+ts/+w6EFZ7oV2T/AzsmrblOedObcSHMSiX0Mj22Yoes/qXfxa2NrTuSgDOcF
2ND72NZt2ar3ykNlC9/B3LL3mrcS1o056h1CJgM8WPF+R7/VrngvHCLeG2nR/yLyADe7BoQ+MGGy
WNWpOs1JDCp3SxvPfjSCxoxHn7DloNYRFrPvdZ61KQDW0RrtmwpQIIXM87lzCptPvbUUZp/rVInk
ebmiMjh0fTS19FRmoC//STu0UqSCaxCnEp9n0RsMV5lE57p185Rc7rdVVCOjrIu+RYgnxf0gVJaK
7sEs51VZNyOAtZbsW6jNBJolsCekHmrdbZrjPLyoggqu+LcmfhaLnVLtq/nhunJbl/NaKvMmEsoR
7d4ZlJMr4SaZtcOQ/hJI+tpMws/rknjLyDj9uheLPNehnzbdKeR56h9b/9e/EsE+f+Iu7XItgDJS
MltSBKZQOrtzmtvXxfC2ikWwnnUjVLphWTTZFZB5QKDR6ftauu0VZyA/Y3IoiC2q2f66XM4KsuF1
EI49EUOIDUDkjfR1T+4V6fW6jG2v9t83ExuHKnrclFmJXYoG9JL2FdI6wpuuD4dakd5j/bHRo911
idte6o9E5nSDCb1OZR8S6+rkiwhxMxXjnv9ABkZVZR2ktSC3Z/xU3ugNGRYPInXhuTAGpIEMueg+
rkvZXDuCCXUZg9b6xSiliG4nEIYvUirVngSwdp78dLIlYGRU6m2ApPm/k8esXBbMUxIP8O9J9VDL
t37iJtMx1r9l/v2o8pjjNo1vpdzy7ysvqIkRiDpUCJtAORTK+xp4r2HCaT/c9EYrIYyrTYJ+QGkf
QvyhckDQbomRgTyDfouuFo7Z8TaLcbcqEK2lRISoAt33BvpznHZ+n8ZHKh2EllMJ31y7PykAtpCo
tc1UAlsRri+wASx3Q3Q7qgqOQtsB50oKYw65jBc+OkYbSz+Ft/Vu3qHWvs9OQJySYhP1k8KMbLoH
tdopc0UMVJ90R+Ls329UxYuQY/UNjJW0nSzIdYIj0H/cUkS8L+hf/Pn2JCmWbld2bymeBk6l6VV3
OguEAwrY+mTON/x+sFz7BsaIkAMesybAOnSTmdvZYCkP46Hx+l38Xn2E99RJSgdFe+JcP43b4ehK
d8ai0lya1KaC3LgwdcFEnuUAsrWf/s+OmqiEi65kVu/o6bgFfiHVnIzXYbp5eFbyF4tfnVBflsHC
FEG+8ngyMoTA/hGswdh70QVn0EN38B+ksz+bwft1xXlymYs9VptSUXPseTyYEfIj8mkWnIZXsuZI
+f0EWWmnJRhHGCm0i+r32D8oKUjWe3OuOG/T5WOvGM/vq38lRlIan8bGsohAyk1D7ZPiDWGA50Ok
v+ZQxLNGRH6a1x286Yz+bN3vTOZKqpzPddhPkNqVPwVfttNk54epOelPKvKjUeP+5Y4ttL+E6guF
KzAr2Ce/NOajYuQjIBzUB027F+LXUTokvOz3hdeDFAqWAgq8BAk0H4xdgC1OKCtMT1jDLNk+cLEC
ZQabM/WuK3MRPwAlihjAeQXZh4E5ZuZub4BRLkQ67AGvMQqIIx+P6rLiAXwth/eLXTBSGOfaG5U2
diqkAIrhrsTzI6xSF7wfCIjAW6f99cMK4pY3mwRWNZRFWKWA9ZrK+giSeK0LnaJuPmg7WqogcjIE
G1ukSlQWgWoB9KYL+hcNcOsAtdBTq4/Lt7wXzIHUd0bI80xbWwSGNtASwNhgc8ytoEVqpsihkFq+
niuOXiXxg6iGb3MSxE6E1rfML89JrL4WAIox+1k9+UEGn9nOSID6lbFPGoWX9tzaT0mRVWC1LbxK
bETY9xjL7KswswxMMQ1GMZt5qxJTy2tigVkuNOHWOIa6KXJByQI8I9abdS3hqAUgoc4yaxxdo7sB
Dyr+fJ8UNFLykIkvEzKL/axkMakfOVL7WJUhawKkcxbu8j42m8gS53M725TeT0tjhcC5AX/XlNlD
spbKHEXVD+KiGdPMGrJkgTQatfgkYXr8u+/r00lvI3pLfFX59IdRL92g7cAGn6qivw9E0t8PE15q
8ywRMJUKo7g3SF/3FqbpdPxFWFYR5l9y/IRK0DurKPwGjOESLXd+EgXPYS6jBlAJbehGfq9wboXL
Ig7WE9QagNZUFKAlSMzxB81QHsZBn+H2MStHM1HS0Mz+21vhZUjrqT8LTwMhQWrBPxxn60b5Oe14
cL5bh0hT4AxAUQHibRbKqwPOD5EpPgGzhaHZ4V6Pu/j1ui/d8gdrGcslvLqHgkwYe1mBDF+faw8M
N2QvNeG7ljW8w/AbGYm1FdQ6NPBsU0kFidJXUfMU9wrtcMlSF4Cl/p7YgDEyR+eD2IEDmPB7wCrc
oBAipKakm/FNvAdrrZPtUFTaj4fJyb3O7JxH6Vg95hYPQOriPsZ2rz6OHSWjBGUEYcHKR9oJ+e/H
ztjjI0PZG7RT3v/t64ARxhRUhwBOSlhWArUoSTJRwBA/yVAhYhOi9Nv1Db4wIqA4AhELfg80JxJe
UF9XnQDkOsqCAidUpK/a1Nw3uGOui7gcAGb0YXxPmc2ami2Lp97XoUMOkqMj8kezU+FObn72HdH+
dV3kltmut4vxO1MkJEWVLLYUPLTyviSen3C0+t0ceMVeNcYDyEqBHqQBMrTHt8iZ972dfJes8PZI
rLt5d+ebWWjKR7S+OAEnWuMuKHN9KrNRN5UE0d0v7Wl+62/fAUHrAbT15i7zRiv5awCG3xuIoAok
p8ANZC8qCR1QktLhbkyVX2N+J3UHLi3n5o4RWKGqSxriDsYOO5Qzo6FGRCAqk5cMALshCt5lFWfX
LlsAFlWIYSAfA4Q0ojOWIaVdInW/LQO1s2mS34P8I+vSI3oYzG5Kf2K8wCKouStZspvBehck0d11
27zMXi+fgEgY0Y8Gr80GP0kqtqSmi3GCaMgB992raAiDqxhDjxsjFjxfkR/FGrVRUYwOoxIJ37Q4
fchIpzoA4eJ1RWxFIevPYVx8ppQkmpfAp0er9gCWo2Q+K61FkpvMeLqu+vKjLo4MBe/MAuMqoq79
1dnkQMIOgQ+VWYBsISfgDviWn7cDpgASf7D8Rmj/nu0Vaw0cPAO0ueC0YCmwRD0fErpIjOlnS5wB
KQiMrKodx6w2FVuJYTyc38XVQEqISYqzH9ulf+rw5p8UzkTUtvWCuFZVwXhGUZ/9uoDdkCKVUiWZ
FSRa7PYgfoiN+BhP05PRvYZ5eqrTztIn41nXZi9P0bIovV3fwsukxmK9q09gkgqExGGQyfgEpK7C
J700AfeV/pqcyrmVBPN1sINHMpnN3tj3gxlzbsZNW8WwLJhuMSwFZsCv+vdBkyEcQRTbyiB9esFJ
MsfCq6Of2cB5CPEkMd4d1OngJl3i5bpVbCN5E+EXGq24iTpAz/gDZ2O37Ac5YuSiwZSEdDFzMNCl
gIdQ2mWWIn7OKAki0TmBmlgmvIYceVOSgQVEUpWqgMP8uoKa4QdhrUJS46R2sZM9XF0usdNjL5n9
TnHfBpO42i0mGc6C2Xhdb6JX2PoWOtTKLB0ZLOIk+/yMIY/C3LVvEy64/mX2fPO+tP1T6LxcN7et
a0ERAd9tyAsVPNsP2CVNMyrygNAB4T+i3Dm60/8BtCvuHZD9LQzbSNQzSwLguKKLKrzg80nZaUp1
0gqyE0jDsd2LRBIODn7jBY1ci4hD9HXlhyQtgtRoEWk1OZjs54GItz3QOm9qscpsuHn/XCJIO2VT
C5CnKQvz1+treTnDs3yBjK5KsnwE3t1fv0Cc0a1fTPiCMvQk8aZfWmJPuYDGNy9Ibb1KvVq8UUsA
Psgfvu6E8rew3vvdXcSrQ1+2DDJfwth7EgdREI+wQvSIm/Vs1++VXSEP/Nl5CeC29+FRuQsd5IR3
6pmHT711AvDOX3gRNAW48Mx2K9VMiaJDtgA0TaLsysKOkJaeOS/ELcvFnaMDTQ9vM8K6agNYExMB
o4qlZsSrR+LqTehMPnU4m7p0cLJ3Kugq0dMtgQnvgoE+UNS+GWpYL1BX097JhlD5JfR1l5iTL8W+
a0Sd7wDxuX1Icetq1lAIkYyJJY1yYcM2PwVU9ehzwaviIquDe1aoEU5gZXfgSujM8X1UbaV2BVfI
TcoJo7bWd/0AZ65cEred5id4mfbaTYgnHzoBBN78+9arby2DObKJ2CFfOS9uGbOzeOMDzxKV3bhw
qxzNkvvrO7mlEICtsG5Auqf49fV0gqozmtUOp1Oo9kH/TfS9jOf9t/RZi2Du7qqkE5JxEFHhbSL4
x1l1otkG1xFIY3V0IXNsc1Ojlb9hThqtEtro9SKulyygXZzCUXGmiNexsKnVSgxjCV1VqVVbYZeA
+QvOCq2uzVx4VZsnQ9iXGkenzRBs7UQZm5CCCDOyA6Thndymb3OAzt3sGRFYWL62ulMUoql/itUe
QM/mdQPZCknWuRjGQEDLrglBjrswfWqKs9rejvNJjG+jx+titpZzLYYxkkwfqqYUoaCfPAaAWksL
q5FtMHrOsofYi6PU1q2IVkPAt0sAHQGK1FerlzGLJAX9iDjrLQM8N4ZFv8U3/sMUmD5n57asEQ3X
cPwSwp+LBt5aaVUQpkGSqBz0GBAn90AwuL50W1fLSgRbkpImWldDtezQ8DoPP6XGxoR4VnvXpSzX
NOvx11KYY4U2loR2AxRpxQL9C4059fZ1CVtLpSMWklQMu4r0grwkKZENVwgiInpUMCyWzbbKq9Js
bfzvIg0iZ3Q5s3R8BiAW5AZQuhhsRcrbm0FKmoWdKZWBOZZemyd2PHAsYDMJvpbJBEBqnhAVFyZc
bACiwfzYBrWJqWExc4fJaoLzgOGhgWPgG6dWX0jtAbInom2cDTeENojrMDcyUK6CZRM8BUb2GU+j
OdfvlIcXvJVvhzC8DHGFKEARWBZ9la6N0iTootpHlt+Srf5xkE10yE2VObxEh3ZP3exmtvIHI8WY
ulndGXvD63J0Hapm7Mgo13Ii3q081fpzWHBWtfCTvBage37UPUy7PAVOcvJ3pnAKD/QmehQfrtst
VyBzNACJDDiPGPoDGlXfR6ZuB/ftToOo8cW30n3p/eRIXNw9cxi/qCh9XfF5yHzaJ5A4gI7KFMzE
Gm9i925Grhr4vx4P5Hor6/hFHnP9hN0w6FkFea3dHulx7tFtmqC1IL+VLfFHcQ7MV7W2z9jiUDMb
uFOXo/CG9/nyAcwZykFbrTbF7w9oTo3kwsZU9yO4eUVS3tdQozMxwcipF27YtQKQfcyfoFULLolN
mSnB0sfXgzSiUxZmEd9W9d6cEqfXVLdVfuoxSnbKW4nEgxGEeDaj7ykDAPEvGs+nDIm+rtnJ49HQ
Hltxr+oPQIYDeXxqa42b8bjDL8/78qkGxvLg1xSJ9Z3oT5rKOcOnpo0TDQ8k+yYCs0kEQfr4eX0r
LnYCCP1gj6d4X4Cw/iK31RjCrDahmgJ1tUBIOsstMKFmHlX9xV2wSAFMKOoyuDkv/JciGSV6OVAR
1upsvmmK5nk0JPD45urz36sD9nAJw96gEadsZranrZ8YMx5MYhj8yJD0nKWAcz9fhDbQZaEmQqkV
jQFEYSKovBVoiuwRCivlt4k+tjM4MZA5DwIzj14wfnddoa2VQ14cWR3MmkkaO9RA8xJAikqNzoCo
fsHo0FEP6xcjKDmZqstn/QIMgcsFXRVIDMIUvrqgYiZAhRMAfS16zYNuDU5/IAd1n5vyzj+izmJj
huKg7SWOs71UbxGrichboS1BZ8cZhsDvAbgjL3PL+mvkZztSqCc95E1gX6bLf6v3Rw7jYYlS6BiT
hxzwxDw31XOE2puK0m4jTRadXsdZ8KS+e2yiwQlAMl22ETKgKcc4L6IV5iMYtytrGYlQIQOewkRv
O0yIRnLjxAAHENTgxlB0Rxlku4D4vzWhr2vMONs+kRQAp0BsUgPzAI1HJUGfGI+lkqfcstOrqAGg
123QG5BSpws0TzE+U5St6Nvk/0iTg8+F3bgIk5nFZAxWLNSkCrVFnuyE8OWYtzVexYljn5tSFDQa
ob2CygD2+qpVnoYiUmkjJrLoURw9POGH7kTJ2/Ud2mguxBatxDBbNM26RrJFDLrc3rTOpO9AAhXO
0U37qu7b+/JBDUzyyRuh+11y+xJ3LGuoLURDBE4TrTRftYsCrdGQRsDpK15qWTLBJvpLU20NLecF
5iHssf8x8RpKL642RibzMgzahmpTCZkgokjiXyPGpYbp1YjPLYBiry/rpadGFw7CZpHqSIvjRv2q
XhGCIL5ucOgV/VTnpy48oZ+5LV/ofA+05OuytgxlLYtRq8Ng/tQVkCWnoQnmgNIHwn1pCsP+uhye
TmxwTuSoUMPFkXWpUyDhUhU/I1Vy4xyTQDkF5w0PY5ejmbIk7FYHex4C4OYEyyqWt0XwqfXP0Ryb
hshZwC27ACME0qkY2Udml9msOk9FUJUsmK1aYurpWR3QyNsDs/Qgld71Ndy6dNaimL0a5XQs0HUH
hxjv/eKHqO2V4PPfiWC2CTyacgW8yNoayIiZkTuh/KgwQ3ZdyObO/Fkytp/EaFBB88licxHGUWMx
r23SgDQj8nX1lhg+r8axaXvAmV1w8xVkvxml1LbUa7z2IW+UXuYYQDDAA7frYTqIKcAiG/qKkTFO
tLWpo4xKAwITYIOzAYIhhySoF1SnrKjtZLlIWmsK7VR+/AdriTAYPUNLFyuLXBsUpMYIMNB0jHzY
Y1o6BqacIQRWyZuZXxaJ9bnw5qJCMLQP/C/mnowGsDY0C2Zo1f9oMK8pUmBUeSOeIUAEBNPayDH2
zXO1krcs8Or4ZmUeDBIGN4DKByRgk0p20H7TyCkvObWKy3oMPDuaHvGKQK3CQPj9VVItRQM8O5Zw
OBlnENeQ12RX7qJTfZM+EyCBmcE+uEMZ4dPodsm74F7fwM3LbC2eOdW0CRvRWMT3bnEGh1wF3sP3
9CB4kd3swuKv7RKtQcCAQB+tBE5gjdlGKcM4Wxstgx7EazRnaE/+bE/S/rpSl9YPKRSBP2JyFZ2u
TCoCJXJFmuYUAAvxblSOAFSsRz7f4MZ8BRVlFH8AEABon4ue6mkg85j1FFM4N4IZORL+23jkQM/S
jeECM7rwGjTOujE6Jm+0fWQjzXOI7IrzQL+0VHwF6vEGOOOAsME2dkiyEaM9BT87BYQRerqJmZVu
WNyVNcdSL/3/V0HMkRj0IJQUBeqO9CMQzKzHG/79+sZdJhsQMK6VYQ6D2ot6KyRQRrxvj5ju3Osu
9dC86kVWu+vcwAut0km83ESMYMeOshc93ZFPvPfVRmRJkUAAQgYmdrGwbAwkT7M/iKOO6b6X+gOt
P6D+ulU9cHV8ak6+i1+VE7mZeI/JJSr+6uO+CmWOYqQYYyQtQtuPyQIiiTnv6mNkyvvGFb7X52l3
fbG39nOtI3MvET0RQ6GHuHg6NuSX2n8UPOAO3jqyUVBXSmjtniHjpdzrJ83M7gUwRZn+8dVAYrA9
kdP9v1JKYY7+aHRJKy0CpWkfK3sqegIvsru8ir5skyJ9ddgTaKp9P4UI7ZG+Iny0SzN6yj2NYw6X
6UachdX+sAgaozi3cTct+7OvC5McwQhJ3NSVn3AWnGI/ud3uWXdyM/BS049cHomJdBm3fJXPvK4C
NfDlZjHHwQG3+FE+t278LXPwujqMD/0OSF6mhrMo7qP9+dd4J91K9uxE7z4MldfjxV0L5t4AxXpM
/RbfErx0DrXDYwySPDN3DSc5xu/o2nkRvPj8CHQWK/Z4b6+NLM/XlWA8n6FMipIsOzHdqI7voTvQ
QNMz2RHz8yiZ+kfyTbjXdzyuw2V9WXeANOZyuyhAjmOfmaVQTehWBHylFole2maHOig4VYItF7AW
wXicgMbiOE8QMQj9rvQVRKS+VXX5zfVDuXVF4XIC9B2GTtA8uji+VTClgcGlLVpEo8Wg/EhCjJM0
mTaeilB5CIEy6WBgidc2u3VINdDDoQkEIEi4nb+KlCdflyp/efBhXCwNzrOhen3vhPM+DKnZAjQg
4XieraBjJZHFM/ErRZy6hcYiKV6ConLGKvre50uhv+cB026dTOQ9UG1a0HUubiep05PIX14URFEP
SdA+qFmCAkilPo2D/9CJvV2o0/P1Pdw8BGuhjK00YlXVmYhAUQvmu74cbDXTP/R4Rqf89wkDF0kQ
udPSOVtMwr1aNGfUUT1Re4ZJ2Ybc3+SK5pZJ8HD9szZMi4hogdYBrYj+Mfb9WyhBrc8x5h0N4T7q
TzE1CchmVLzo9ci5LmojVP7N14X+MbxBNI19g6D4IhpFieA1jH0rnj+MEsy8PfCWo8mN8LLXaEFM
EeXMqJgfQHvNkb95WFe7zph0halO38+wAaQFrXVXn8ehxMB0xdnoTeOCJqqOmo8qs+8RWY+6Tv8N
+T5+V1vZlKcAnAloArybx12jCZzX+MYGgmtpeagqCl5BLB96K9azGC94rGn2raW5q5PqPpt/5T09
lArvTtvUbSWMuborQw20qocwv8kcPU92SbMXDUsND027J3rISc5s7thKHOP36qCOlLqGe5193xz6
wYkVETBpvBIdTyvmou4EVRR6H+4AiHlAMP0RAu1Y/EHi114/aDzkkE03t9Jp0Xnly3tQuRlRgyUs
UslEvGpX7c9gzPdpxWtP4Ulibt1GyOv/pXdR819F4nQgNkyaJ3AZcyxwe5fQjCgpaIQBjthXjYBX
KGsxAbxmRWUTYz/nFhV69MrvrruPzescvvo/YphdqnDaFG1B4C/bRLT9IiK7aQh4PYnbtvBHCrM9
eSSLjd5BGbU5oiLnUu2tR9d066ng/dO/XVdpe4d0giwxZkdQBvu6cmhPmYEUCftudcESOjwI1cak
FbqycokTqWzqpaM5FDEEymysn6/UkVAwCiEfE8VmrT7Q6hXooeZcPCQ5sQgvfNjySshLixqKyGhN
FtllpDMq4SFcfQ6e96Q+111oFuX91L/VPIiErUXUMfOKmRhcY+jH+bqIuYwYP86RrCgCdMT2dYBA
WoojLy+VO4CTt0/X92zLDBeCaU1BWwzKy8ye9XlRyFkL+Atax04mBecpGN3rIlDmwTczoSsRDdSu
gfmJTne2rTsu9GxSkgToF8hu3ShxHH7TAvQMkHYQZwyKJskT+I0GR6RBsRcimn20ha5iCsYvHvtS
D5/8FkFEAKJvJ8mF1tXjSEEmRxeOA637c9eSAZxLCuaWvJIm1ceoZ81bko7UUhpSvkkgug+tkZQC
ZieL8V0UBOWhqXTtXKeGj55rDOGSPhg/JcS+xjkMK3Kjzz5GrtNZVH+pY1s0Nk1DaV/Oo+AMwZzu
ZzHUMrs1EsU/yEkYH5USBQWgC2eKaCp9K032NE6qZouCnA9mohagRjRAYQwCsTmTQycmIEw1GxDq
4B0xhIMjzErhGGNmfArzDCrKbC5m3wwkMlFArsz5fiJ0PMREyI5Nmg1PAZkBAYS5AvVXhi8czDoF
kn0WSllq1r5E/4e079qRHAey/SIBlES5V5l0lVnevwhdVd3y3uvr72Hj7pSSpU1iZmcwaGAS6KMg
g8FgmBObqB/S987AuOtZLtP7DjnRXdBYcuRMCkgX8xFZYscsorr0qJ6g4wlDIXTUFaaqp8ck3stg
zfBSGXE5XR2NA5RH8vK+bvYSo3TW+t7cT5iR1yPPMIZe20td+5n4nRwcaDqnDj60NA91q0eFV9Ha
UA9DOCpOmxSZZaujNehOltZokMNst/KB1lF8r+R97qhz0z9mZT3ZrWRZm7FHtaVdGSBVNmlD3scJ
M4FtjJOfdJdawQjqr9iPN4ZKUUNelX3w0M1Naz6k6dhNTq/lyks+tNmupCNGZGNwRrIZZHn6IkaQ
uFktl6WXSUn/NFnYIVfOfb3YzhUFplJr4QuVkso80KCyHuFnZzsQETcKGgorXz3NaKIDh4oCY7jL
5a49jkpp5IcG2QTqTvj/Xl4RzAUpLNPHDIW8nUDFm1vGbHdRiYCOOhT9pstz+oy+z8R3mjTPD1JG
CN5eSb0bKxnULPUMSpIaZK14JSWKAVLGwH/UelV2+5G0pw7kA5sQduvQhHm1A62udVSHNFKAHSSx
a5A22LUYqHA/Dz3Zl4EcMCruSPYKv422dJwDuy4tjAsJNG0I3DI1+n1fJ5hNPEaj7LIS/T9q1GMs
QtNHcCZ6ZfRtPRj9oypJ6QMxiuG3NXeRN1lzcjcNBQZjotflN9rEMSpzjM35CsyOmDkeaOpd1ciS
E2UIe9sqZN5oVZ9gkqcU1O9BZkWKbWRl8KbEMVJXZVSaw62f59mh9lMJ6SzSpnd0aKyHVqmC20zN
p7dhaiZjQxLV2s6D4ue72ZCaYyinBq47LQq8rE30u75MSecOppTKx5ak5b0mtfmVIunxn0KDq2QP
s4WsH6XN4JlB3lm2npj98NAOeerEcdUe9NmYXNSrxF6iySCavWwhV0g38Q5G7y/GnyG+iKqbc6M/
WEammQ0KoKYuJ640F+AhQFkz6I8Qyd3gjnvSqt80rXPQOiWPoMY8fEwBpoIWJ42MH4KPYV4vb62X
H8N5Jg0hZRMk7AZKwYqJs5hnmPvxPo6qO3fBn6L6rALtGPpwvtrWjhrRc3b1YbX8AO62TWUpNfOR
xevRkhPnndtVuZs3ilNnFLXy8o7S1tPT0EW3qGeq1otgAdid93MBWHCC9aaqfOkmustjNMbiutLr
jySkbtiEGzVv3rv0pSAjDG1feK1eBJjEDq6ychRcySseANpHWE2Bxl5BfAQfJW3qmBoY4a231Y3m
dx84Koc+P+RIUAsk/dEmglTgEop9ysJ7L6RuNtoOk4nBBuNGlkfiykM4k83UnfpnPdqO4aFTBJ7v
mjeA6jW8JRUV7DN8kjAhoJRD9g7OFG49DUSKqHjbzTMxbSs3nLJO7qXp12VBV/w3xm1CGakt3rGU
83LCQJLmtANkBKKNgVa4VkNHkvY+GgdE/B4rHhXIYUyEamX48CrfJ9fnYUPR3YGwgPrZBoNttO5l
Ydb0YwnA1nexaTCDSlWYAOjaKnICiWbX+eC/pnEyOXqeVgI4dtr406BqsoXOqb8pOs4hpVqM21ub
sV39Qz08h/FLIOKPWl2ybwi+ODmcpKnEAGuWShpRnNm4jahQXyAE7+bmPhpFdAUIXf1h9rvOePoP
KWmMr0TCC82LsORojD3fFnUG+1CSyPCkozCzTbRrFlVjS7L8Chb0Yx+2d3OI0afVICpgWDtPqmYi
vYnh3wo1uQ1K1HQiJVHA64ZBg372QTIP7poUzl6TPo5EkF/82XUDm4F7iqLHmrUl8MdXysZJUlrk
5PT33G0xrOmmfpGv4UXti6+qtf91jyDgKEEmnI3dQj09t6x5V3WNyq7GRH6sCi+dPyTjahRZwrUz
pWG0F+ZmwD7ghX++eV2I5x2B54kZrjdNDWaeEdQicCFEY65EONzZ1UqrHaKEQBq0fZHC2DVzeizg
qKY5EeRn1w4Va6aFt8VOLl9nglkagxaHUAu4G0eMZjxOaJq7bInWThUGXOKeYo9jPB/PV23qCYWr
AFWQOiOwez033GqMMDpCQab9MtTfNyJvhhhXMl6qFC3TFrdyeGlUEris4ZV446sR2nrmXbXbCozO
81W5iRz9wd8YnvGEdLs9FXZ9yAUhh1VhFx/AHbPBqpM0NdgHpI0djYc8/50IiYbZiv3vUqIA+3xF
raFSx2QGiLSD2195p8xrP0C5uU03+r749B+b2+Glfo+dy6u7Utmryigth/nC6xxpe24nNYN2dS4h
pdXU9vu8MzI7eg9lJ9g/VMRWdlniCCtN1kX9huQ2FOMz5yHxISpx+r28CzpXv+1b2/JkR3rTd/Q+
PijX0i3ZiRK2q9422gLwL7U0YvH5J0UrpxAl7qAI3o5H5QkBo9iNtv4OZQRbxUZ9RvRQb4er58tr
vHoeF6js98W1PclpV1mxhK0dbxOi2b4iYC5gCvhTd77FYgq8AJjNHm/jAAD1MQ/t/ir+kz9HG6TS
5K/LkqxeAcsFZFZugZTnepNEFAuY1XZy3b7mx8iTUEe50bbWod0mL5fx1k/et2CccgZhEPXtBLgA
tXloKbBpNWBG4ONllJ8dS7hpllJxClmbfmnIPWBaN7vWbOJU3muPXua9/0A2v5pdJBDrZw8cB8hZ
FKqPUd8bAFQ/Ub+bnWbiKIPdvTaPAYjgROKt+foIJ+JdQVFdhoKo800DSZIcGxXUAwX77WuzVd5Q
vXIybzQwoglWcu2WM2Qdq8kcfDxizqFAElxZcxa0TrgP7tWH3kVhY3uMX819eE+p112Zm/ZXvLUE
d8TqwV7icnqJsQ5qEiAB6sifiRc+526EoaBIS9yjHFtzlGv6Hks22YYnIb8rhUT82TNUFTwwYBNC
RyunonoUVWGR6PAvY1LtmjxBaFprp8mVwhgcCsUA8ecKaZ9S1TLYVZPGD3NFmqdiMGTXz+RxV6hz
firrkoh6v0Xfxul1i4HaOVhcYBfy3lGCcV+A4kiw46vKhcpO9uxBew3vg1YkjtTBNBhBPkX4T32Q
q7dBCXdJ1jtljmKC7HdZkrteCwXRinXh/gHmaeUZg2QTgdvX8WN5MxjhJpdF0zXX1epbOJ5SPtQR
+ZtSCDccyqP81SD8gmuSPKFFOvh9lE7zr/QPsVVRKnTNniNc/j9rylPKt3MRyqWuNc6ck+e2VHaB
32xnAyVvBg3Achg4ZqXfNiV9u7yZa+Z2icsZCgzkQqEPwZJm0m2VfmD2gFE+XYZYNRAUjHkyiL9k
8G+dG4i8mkbT8LGiGeoHEL/UbnSUj5PXyyirurFA4RS/iySaFBPbt+jLLPedqAJ+1WtCCg890yhg
RR6KM+A5qKZIFMBrUm8ghFOBePKa3Fau/lltrH23G0V5qFWJ8MRkFIFoMfsbOVtcvLOeww0Hu6bT
K8/ScEyI4Byvbr1OTPSSKWD54XOfNVoHjFGBQF0NqgFpRMPyXT+LOGfWUQyMtrDYKGWDW7ZhCGEJ
B0gxNffF4FXTbZ0IXqmrECjJwLsEkQvCK1ggm23fDrjsKnSf4i0OKjBix0PzX/R4AcNpmIkx3DFh
N3gV7zWa2Jm/o/ozyQRPj9XjsoDhFsxKCULz7D6dpl1WHhNj30luInoEsI/9cYd9o1Du7TFYUT6n
AVAU8MDHR1K/p4ZryXtz9NDNe/lorjpbKMVGjMzEXDWVn/8npVpPhypsne6X2XlV740HE8w02/QQ
uRiLG9tm77JkkMC2rR/ZBS5b6sUJkvM6lvWa4R6GrXEj3eM9dyo6pz21Xuu0b93usqCrW4e+KfyD
2nD0KpzjUdLpo9pErRPLxwic+lqc7OP6K5FKEbX+Wtje+Ebit08z/dnEPYztm5yu3Jj6lVa+yBO4
6PZJXtik2LfxXVbaoN93L8u4fkEuoLnwqlrLg0E6CGl9TqiZeAkf5PvslKCXdzc6SCwmkhOeyFXh
EhERy6rOLpDZoiy2s0duIgBBReskIaoJ7zM04nfPY3edxcexEjVXrZUvywYY2+DfYVjJj953golS
Q11BzsZwmxM5+EiSHWZvujW25Q4px5OKtO2NsPp8LR+BcfPot0fnN4LmnA6pRV4l2gydbd3+Bbbf
9h+C/Vt4snbzrWAnV9fzG4pXongwrcCfIWH52nn6trrWPpLfxWm6GTH5bUM32m2yIe/BGziLBFfP
+slcQPNKNA1q0TEpMarUtuxsm14Z1/nu7cl3iiuh4qzr7AKO0xy5n9u0/ruoG8uWd7e9E50wQ9JR
78E06hjH9JR9iOqWmVvzw8IuMHnPiuBWz9FQiSbbm1q6SshtPdiSjuof7/I+rl5/LJKJvlNQRFrs
98WxwPsYs8V8bGNkoTubyvZgffTh/jLIqjOyAOFMaaLXbWfFMDiS5tvyeI8s5WWAteViNT6ygoob
dMpxGgHqmywzAxzuGdmadgqdOUhPxWg5Qdlsc6MWlCWvmeolHKcRQauiM68EHOi87ZQGm64+SeUm
E3VDr5XOwu39lotTA6UeQbqnYOHGjboHOWm10+zRHa8G2a6vUEqnvXdX0m6w87tRdL5FS8r2dKEY
5WiliKgDmm61T9QIFPbsJp7l0Zu6dKw7ukm3wX72fC8XvWZEyJxKErCPqV2G1bXMX1l4SI3HKUXx
w67794M50eq1WF1OLa1u0Ia2BZCGYsQKlJlgWMRArsuquXoVWOAUxH+o7/jZ9N1kndkyH7bKvQBs
d2Z6FaQvNd2nvo15jiS8l8CYDoYUeoyVxyR3/FAQ7ltb0OUXMFO+2EriD6ExsChmm92k0wMqCGzU
siDpaltxJBB3zZ6glAfmhCV+TD5iapAkm80RrmE0gVr2q8o2qihtKoLgNFOqm16RGMRUyHd5jACY
7m/avnQEG7d2mS5F4fQw6fOs7HLgtNbWSn91klcrXlD8UbUT6o3dcHIy62bsBW7gyr0KNWFko5j0
zO7y882axyHFWwWocl3ZsvzRgysMfFBUfhh9FIiLxrusmLIzOM6U9UWUpqgUw8M0qG+rPHdpC45i
9MbicSdY0JVb4AyKM2YzXovmoLOXVp95dZscgkbE3iKShlONupcMdWoB0Wc3s/wyyQ/m/JD/hycj
BAGzEaP+xVZxXlY1gBGvYA7BODygCEeL9nm7ESjfSphsicE3hchSC5LtEvfyZKYuGqNdK8hstJK+
tUZhK0HltSCBnKNxV0XTnQB7faP+kY/vAZ8UZbS0AdiEvsalNySHtNwV0fNceU34FGi7Vn2Yqv1Q
upTcqbrAgqxYqzPJOY1M1JDSasTqZgGGNZCv2grtJAS1YEGei7L3LgsrQuOV0krDNGGvrs66ldXf
tI8dM+9tkl2hfvMy1FoyBDFPuG4UPf0gs2XfsrDDalwqvelDMm2Cu1xJR4LU7tAGt1UcIs3rvxU5
yktb+R7ZrhuTggkteb38CSum8+wLuJugyEzJkhNIG4+oTMJASBkFbrXsGHIlogBaXdiFsNwhwWCO
rCM5hO0i7SqUgk1JtYNq9SBkTcEK9PVfBEPxCW5YDF/nw1EkmMM0lyEYpqvS0Z0LFC1uL0OsC/QN
wdmWNOorXxoBIaMudDTsEtNJ5/yY9Ns4eb4MtRbzwD59Y3FXj6yE4BAAWy76BpE480/ypjmZX8jE
3OYpBkbQXXonulX/EklzTw5gMsUECRoKDLmLx5LHRO4jYLaPnRe7hd3uUAYrBXbkIM3rqVvwXXvZ
BlOZD/o1fjhCd6/U20ZUpLLCa4Dbb/EhnAGoEqjlkOJDtJvUeU6uQPCCwdNK65pHtEw50+5X4paV
LT3mT+o+FLj2q9fvApyzBwQVv1GtYZendFcPDlGvWt+hihfl96VeCUzdmm94JiqnU8VYJ9ZQsDXf
lC74DLavzehgxKFr3cv3LeYbGtPWF1zD68oFhlB0vlmoteeTFFjdalBIiutL1+0GzUWYiYJ66NmO
p/6Uao2toQdP0QNPjwInlRW7UBK30z7RRyd4F64eqcWXcDsdhvLYzD17R6FjbDhRKweVFRqja3cQ
jhln9uaHei+wuI2NzDIB1SCkpof8eEJWpr+Nb9ud/oiHVGLrtupEm+5Lcu9itOpePs4iMbldJspg
tXoIaMlA1YKOrpM2ceu6s+P+dwgqxstoa8liBVze/+wvZzzKGMx/Wgm4SXoZQ83uqn1t7DIflFb0
0dJvwaJhR5VAxlXPy8T0RlNj6Qa+xVGaFb0raoD6jMQc4XpTL+9AJiEX/3qoHviKkHf4B4l9yeIW
1bQKFFMUSAESTxEYK9B9QQyBGWBr9FNbQKyC0YqgAuRdvMhs2kQjWesMLVxhjDmLG3MTksa9vFc/
YcABgo5JFF+hCUpVuQPgl34c+CkKeA2zMlCgOZteHQ2jHfaaIDHwN+FzLhGg0GaAviQWTecnGWTy
IEWGWiOR1uqnKPiy0u6gkG5LwsSLkz+GFjsStWxD6fYF6QUHnWn4D3BQq7D+KxD180kWU45VdagA
Xk7xJoq1+6Sf/3Ue5y+dyj8QnGujxGNMihmFu52ebAyUfpMUszJCEbPmyuk6x+H8GjXHLv0tEI7T
oxo+DajUHPW7RnGT6qCHsZOSVykQMav9PF0MlOXadNCKYPb1uc7nlYV6tqZFJWWH+rXM3+RxtzUK
TF0wRcECERSnkp2mT1NAARWaujeOE24FVsdu3aAKXRBj+nnXMqnQJgfaaoKiVM5Qoe3K6gMNW4YJ
Uln83OabvG/AR/tUZx+aKfIr1gX7RuPsRh0kDYVXgfy/fNLN2i7jvRVGdqIJTMdPa38uFft9YZ8Q
USBGOkGqKcBcrxDTdMs/FmkOY/jSS7LgMhcJxWl9ERaVkhYQSmq9KLVOifHRYtBNI1L7n7fnuVCc
1it51CZK1OFhPUWWWwV+gvrh9q41htdAGa67aUB9+UTnq1SPUXJw2UquglOC0kKQzWOKEgfeI9xE
5AzgWtS5UumO46eEWUUZZtE1D2n5JxAFBlf8Moj7jcgby1mTkS/qBhSp/KKeflA8CrLQ+9LD5Lt7
DDcNYaG35Er0ZFrJNJzDco5CgJyKZpYM9hn1y6GLkRzgKBqe6e9sm++mFE0/Tv0H17cmOImr9xBM
CyMokJE34uwLiqmjAol21nZ5suTW9it3MmrBZbfy/oV4CxTOtKAWPFLlBihxvdWaGy1ABA2zTebG
JbVbBoUXTNsqtmxYUat/vKxDqwdlgc25f3lm9BE6B1AZ2NKrKQUIqY6lFGEOlb67DLVqABZQ3C5m
KNCOywBQuTRspWzeKhMKdDPTKfTUho4/XYYT7R1nRcfSL7s0B5xsvZXyXTEltrBxQLR6nO3UUmuq
w4mtXh3Bnt1l7S4w0PkqOOirooDs2SDgRcPkN850giu3DUEuBdOZX6WSW5efoahpev3+Zt0PCnPu
frBUVAgUZ6YCV0RrX2QTuf2hxHNjfpsl5GnTclv0Kep8EYcvHi7v0+pttwDmTHWEUr+8YLddpG4a
q3KKGYakBb0DHHMdYbZY1wREUKuKuEDk7CYaBVHvZrL7lZTIGynGJjbfRr+/w/BdJ6NEUFfA9PqH
k/cN96M3Jydh2LMLNm4lp+yCX/00i0a6ijA4Q5XX6MPO0BLmUOwa3FnfJhMRlZysavtCEM5O4ZGo
0Y61nXVd6UY90RxfMb3ZkOEzFKIbfCWbDauIIgEDg9yh+rwXVDWVPCkTlg2dEMW8jYrb2H/zmyMN
HluV2v70omj7Lr4tw30Tvl3WyfVXwQKcO9jD0BZ51AGcpuhXvaLKKdBftHiHWRdp+hBWR1lDfY3g
tlm9z1l/BEWWA+4QZ7HmqjSaIgJoLmV4oWIIahy5g6J4pUbtptHt0ogdkgnrBphy/FDQBS4n7NiE
5qgzZ2mOjvMU4dUPmmfMtPbG4tloMky0fM5DDKU2nzUQbfyXlV6Ac7ata1LVmJkL3ya9LdFTkV8b
2ucUo6HAOHTGtvLdoN75xt1l3FVdXsByVgczUwIr7AErKV4Tm3dVp9uaX21k4/ky0KrtXgBxxgY9
P0MNSmm8G4xwP+EFZEr5hiaW4IoQyPPXvC+867jV4rHUGMxo+XY1jC+hOqPVF7myTlSEsX46vmX6
+/sCLExoUCYVwGLlj1x6I+gVgj3Go9uVZIGKYUO6zdjYPc7I5bVcdwRZkw0bEEA0vgu1yFCrZATw
eFuUfQS97yRj4FJMmTXVzFbrAiPN0Ibf13tKMAQGCy3NxkMKzvfUep7U32XW7QVftH52vr+Is4ll
nYFwu+7xAEBYB/yr/U2fOnkVHrQJbH7qVmowUqT1rEDgTP1NdP08tN/AnOPWgM9Ay00sxVy91YG6
bXWU6Y/6jT5Rp8gMr0SEWo7v2mw69OYIwimy18IM/I0P4OEAy7//WOkfg/nGusJJp0BNwkNvJJg9
ooTbtpB/N2ntBQGIIwqZ2H2Tx7ZmwiutjPvLS7h6Gy/2lHML0R+ZgA4QgqQ9upf2QfxZKbJNiRuM
k2C31g3s95pxBrb2y97y2YOpUq5a5aHxxy0p7+T2huJNIRm2Yjxelm398H8DcpY1qEmq0wHaUVLf
xqHfNQQMGuPoXYb5Xw7kNw5vRHNaqD0y4qySwTS8ynQwBd0OiDPU+yRxsq5z+9lG+mArAGZadq6F
GsgWNHRIImLOSBXPH/Wl1aStQuAAl9Gx8dECRg86NB7Ply7+SBCLGWOnz49j5tZo5/UHgXFdeZAC
n/XJgOdshVZW0sEWrLKXYVAhhNwgKLNJyBUFi5ZfmW6mTaCAuEUvfp3mztwgqae6aXhDpnxzeSF+
KvH5d3DXiSK1IDSq8B1hO5egm+gwLngMiUvz+sYHq46dK8YkwPypXMDEcBkEmMDijczU+doPs4JW
HUYf3FnXKd0F1WMiIupkn/1je1lxqIY+PzRHc3rVz41sgoMHsSGkQqY+2KJ23utMUPDIoeJa/rEJ
UR1+eSnXxAKhNRr/wTYNumBOpSTUf5CBQqxxutbB15FNGxALXcb46S7jBllgcOdy1K1ACVjbLUri
TAlqE6f/Rym4lYumKvVHtjlZ6PQILE/XVfp6WQj2kfzmLIXgdK5DZMCSJEAY+Y0ERp/U9/Tg2DaC
KikRDOfADKwehx0zZ6xO6vhVDC9+dmeqgjj8+o5YoJhQQC6BROO5MmeTPgRTih3plMFug03SCrZ8
XYx/AAxWWLLwWfxoMifCiLDL6aGuMY70OfQflN4X7PvPKwaahcHIrNceOR+ehyYwIswPYKvl94Fa
2KpJYXhnMMF+6XGXvwSalHzNtGwfZz9GDqpJE1/wilhJWOMTwOhPECugmArMqd4cYxjiNKNSqgYB
fbX198G7FtiN5mR7L33WHIx7vb6av9QHwx1eTRuRbPS7gvrtsnaupFPZZ1CMqAKDFsgVuCepWoHy
LWCVOjR1lcPoRu/6W7cpd6B+OiaY8eZZj9K/7+45x1TON9mUehpWFoorcB3p/aMimgKxapsWMnEm
t26lGFxZ+PtD9ViXO916smL38rqJINhBWehpFlmDRE1A6Oa1pO0DM7FpI8gJrZ4Fi43xQpUWAj7c
YevNCKxsMTCyqkZL8C88L8cC9FTm5rIsazggcUGbEiZ5sUNxLgtJuhFazvLYvZ5uzTnpH1LfDAcn
LPHOtP1wgmJehly7iBGrxZQkTJEGzzO3fHjSJ2pbo9LNSkHx3f0JdHQtFVB7o7c1Or5cRluzWhQT
6xinvYbJaNxCIotTDSobFUDHYpuZOp49orTuqkCYQo08ECpHUS57voYGyFzVTMcVLCujm+seaADt
GiMJ1E/aPlyW5u++8zeKjk48jPcEHcrP/WrKOE2blnUdW7v2VTmp7ljY4+twnaD61lY+zf2wma91
+yk/6TfT7XTzBqaPnbUzbFBAg1fi8vesre7yc7jTXA0zmcMSn8M2cfTRgTM9X0ZY4cQA0eZCYu5A
R0WmKn4LCHWjXfunYktuW9fYGdfZoXuT3P5QnnQ73YLZb5cdc68VDTldOyFLfE5dW6WpkMQBPqPL
S9OjGV37heQWeGldlnQNCLybUFYcC/BvcmqUx3QgBWthVjBTEpUPGbEb1HdkdH8ZZ9V8aQCgFqsS
4CfEjkaVTc1sIIwcvps9mA391J50QfBm7UwgW/4PCKcYemhIVctAKKxKdDsPD2n/jKeI3aEo+LI8
azq4hOIUpAh8OZ0poEz/qFupl2OW9GUEtvL8oVsicCrgYyhOKfVAGOhrFu3G6AbOolw+NWDwiF+L
QWD711x6WGTW5wY/S7E4gdqxqYtYA2lIWjzmamJLimrX4VdYflLjPcoF6rC6fAs0XjjfSgcEhZCg
n3bohJZE8yJXFw9T5mEckR1Bb+25dUzAVjAEPcy91r+0wVEl10mJgIv1ZqBEd3Kq4fPyZq2q98K3
Yr8vbue8J1NmMt8q7qlXIfINk+mBR3Hzf4Nhp3kBUxuZlQ0lYFJtD4pOG+YaDP//QbWXtzN3iuZK
DaQgQ5FdPrz05YFYT5eFWDM5y7+f07Q5kcusZ006crMr+z+DGtnWtO0zUe5jzRqgvwnXFgIBjJzu
fLEmWY4JCLtBgzO68hDamrIDT6eJ+ZWpyFyvbf8SilNnKczBvFdhX0oV8c05cdXwpTIj9/LCiVA4
JZN6HXO2W6CY5JDJGIqcvOhokPkvIKBbA7UVaLr50b5zp1h6azFRlC+/cgwKYtlQ1OSzqgJon/sf
EO6JWgcorQL5DLpe2tSe1cjVFVSWJLIddo+XxVlFMthMDJYj1S3OECglwt2xDFfTQKEk9W/icecT
D/3Pl2FW0qSM5Az9O3jg6QYczXNlG5MpUiIkLJzeoE6lGc8xNWyqzjUKGBt7RphpyrQtcpcbvZEE
D36mXfxNscTmtM+cWrUYfKSBlXzG8Oj6drZkwTN8zZ6CwApNWRRBdoP3NoNwDnPoCyvSCWByurx3
aRMoiKRJ2tYnke+1tZ+4ilm/5HToBJnSNcXHcxEKo8KnxuPkfHF7Q/GNOcJtYcTwHILCGUrz6Jut
4IW8piuMzo2iGws84Tx7QpdKYC0d4VLrvqekaFbtC7fFiD2r2lzWllV5voFMLuZQTcUQlsx3V0kj
D7Zc++0DmqcGgihHhhNxGW1dNxdw3HMLMfqCzVKCXGDtSSJipzG4v0Zc8iBDteMoR8dW6BrjTVfO
Ij9pza1AJJKNnJARKzS4rVNz2ZdHlIc6PgKx1LovSzC+dtUxTBSXyl8t6AAvS7tm9ZcPPQ7QsLqR
tjmz+toAKpk2DJxAi/KdUim3cY/0aSU4fStlOuytAI5/g1Ha4so91844RQFiM/Ro/1FRy4iTnkxs
EDo9YIb7Ns3grnVtbCsR8ar0N4pCXFJ0ooLH1T0Gxzy+AWEyBFY4O5f68lzRv2wISXfw0WKV6aYd
192mUyZ7BN1wP93GYebK4dfl9V7T5SUwZ8qRja8Q40E4ZwxysG/vcqmy21HgLq6dTJAhajKGX6JH
RuOWmJSgCNR1uAySsZ39LYm3pv6hzaKdZLrBG1KUFWAcL0bc6GgmPN/JpBso7RjRgxzc6mhXKSbi
REm66+Vmj7L7XaRND3r5lsgYNBJggGQlH5Rc1FGxKiuq2lnVNkEBKzPFCx9PkhSFceqyUmpMqta9
uAjsrPZAWnh549ZOJkix/weHD3yOOWkwmCWHy5rH92oUe5Vcvs8+cXslAJnq1xSJ6vXWLhHU2WM8
FZo1UZbLSUbnLO3lsUTNe6TGLi7HbFcXeAfGo3+rqsVpHDDASSkk3wGTYvGvy0xRNI5uJ4Q/CZ5V
vCGaxqyJ66nAi177iIfbPvs9D87YbMA6/e/X1VRB4YqOXlZpyUkZyaMUJAqe7rr5Ujb7OH5ros+k
fOvIp39/GWolvwehKFUwzBREpPjzXFfiIe8mmDmsKGLKXb+ZkNQaNnJ4I2uY77Mx0d1fKi+K6Gm6
GsNd4nIex5gkqkT6hnU8br5G507aNfXGfL+Xns3aixqvfhZYmTWrbmoGum/Y/E1k9M4F1ecU6Ril
g+ubzo6pHSlYweRfJH4KR4GerB2/JRJnz1JtKMyIIcHPsy3FLsmvIXGoL3CoVsqYsHULiTg1CUZD
HU2Gk7colZV3vZ3a+UG9axGSd6vbyne0x8vaIpDs7xWyMCz+EP//NYwQEWn9m7p4KTAjwMpEWrm6
WXhyyZqGkbsKH+GfG6PoaTEyKgTdwfC+x03hUNU2b+T34GF24m11W+Jxac9vlwVcu4oQnfwHVzlX
kjbFjIbCHKCVzUeAWQvBKbA2lyEU9nfwV8QSgztxPUnVIpGA0W8wlkl5rg6+O+7NfeP6D8WjPLhg
VnIwp8QNfqXOFarmnf/yrF1+AXf20tiQVCnF6s6KcquOodNgOpqOio7ZvO2ren9Z4J9KI1Mk8jDx
zdDRh2twaxq3kUIitPY7oX8yx51VeHP9TEU9duybz1f1HIVb1UgbpEwdutypDWuyh5jGaGFWBRGu
n2p5DsItXAESV3mwAEIxXEEZd3L3VdM7LfrUNe8/LJqqyGxYE5jY+PdKF3etIRdYtH7CpG7Sumq0
00G94z9fxvl5hUOiBQ4nUdxYHdqHIJFqpBujSz7NEqUdcrxJUutNQ81FmSSCN5IIknORjBzU1/MM
SPZOqX03DO8bzK3rCyfRPsNeFI1YVT/ECdh8aRgS3u5PQWOmioFh3aDftdP+ugTfSB/daYkog7eq
HBiHgKSkiunqfHwaM4kmhWQAatIXLTtJ6aZGUWVuedUgovxYXcIFFHekclDFGKMKqAkd7QmMSNZ5
aXoIFKxhctREoYnVs7WA486WGqkhsWq2hKTaJKF/FQzD7rIeyiKROEVEcjKLaMdWb3rP9ftJxrjE
0TanQxsf6nmTDHhS2yBFaOMduPzxDn0arHu9vZ30xG6kR8HX/LTROBYLiTkdjZWuKAjF19Q96Bav
qAb2KatDrRr8Wv3K8mtbIZuquQpzrxP2zbLH9A9TBsLav2PXWeTx/BKS9CoBb+UEWhpTeUtU2Vaq
4VrCVDNTTrYYhWTPoFoe6/fcSiO79DPRVqzim5hOjiiGwigAz/F7DEcdImnOnU7W96ra27UEx6L7
f6RdV4+kutb9RUgEG8wroUJ3dU7T/YImksGYzK//FqN7z1BuvkJzrjRPPVJtbG9v77jWi2p2DsmN
g0KAYJ0HX4kpvhB1wzqsOIbItIKlAROTDNRIcmW3NOaKLsPqu/6tL4C/pQvwNeVuAuYXp65UtF2h
BRGNl2wc/JCmX/q+8AOzOYl8c/B1zXYsv0W6ZzSgYHtpsBOF7fAw8lX7pwGwvGqr5XLFCz9ftLTl
DctVHoNHzK0s7mbpq8H2ugo4wPLZ7DCAVewrjOkl/N6I/kXYP4sGgBeIHDRQGEt+sa2iO7qysd+/
m0q4T80fhvqQa34yUD9N7qLxNtc3Xrc1U7mUORuDhR85EVyttoJMogD52kWIme2BRqum8ELyfi+y
eHjvbN4/Xr7Wl8V+4i/tJtFmRIPYcUDPeVDh/bZuivgptwuXTqN3WdpKVmfeWVBZIXEM5g8i+ecZ
mpvKVlXx2xFzoglcDw+UZGi1f0bqIelRJhudmHwpgztAbV2Wva64/4iWudzrQaEpmpKQlquGXa/v
5jbN3ACwRLplKedEo2ysmI6FmiruK3LX50dpiUGZhA5JeYm2p50YUQa+QZudoxlXGSjOgNjRbSxu
/bYsZErqY01IhmvgGXfNFEA11i5TiasEJ5bsFHptVsjv+KbixdrXy5u6EnBhnQu50oHGHVPaTIPc
AsjZwj6K5paaMIdu059Qe1KVxguyXVQiY+YE5tao1uqZIi2A9CAYjUHDdr7TWp2MqZ2TAnojXto+
eYj73u2j10zZeoHmX/p0pgtJ85csrmczdBmotCAJqRWPR5FndPGOK8WGFVhbkK1hDBkJJNSM5WR5
qXWDEuva7AjSLzVmWZGYh90pCPlIta0CwKow5P4Q/M/VfVlPGQixNUUFc56iAxg0MBy7iQCiXT0E
ZGuIYW37wBb5jyhJPQ2uZyEKoAh4lFx4aBqiTsYS0wNe+H5DI7dESRpp0SLquhyiyuK61j90+97k
t3NunH8H/4kxfajaqxYc9A5x+qM23NpbGDZrJnWxVl2qQxRDZdZglIWvUP7I8yuVnTQCPCf9Po//
PiuG9P+fbZWJSoEFRGo7ROkGTSC/0ug1LTCNbHbePI7AUBPo0LJxeXvng/p0DxZPo7S70RSjzDy/
F5T8SAAJyjH1UmIUGUWXmyTbut9rZ/nnUYQ5Pb91gVaNic7hA1hFeRWXqGzXAbzOn5fXtCYFzWO4
cHMWHGXGcylKYipp3QEcNyro0a7bl5ZHXtUF/mUxq9dtIUbynAwWZbFGIAau5HVTkt0EEfFADyL/
e7phRMkGQWYfqAamJuuFEmf/UUE4E3DRRhBR9Sqw60Vo3WMuEmhxYgCsT1eLDXdiDkkk9aDzgIIJ
lEnwSsi5/oK3ZpTnUenSMlYeAaBpYbiadRtKOCuZLAVEfAgqYfUZiL3ODwy9FAFayRAd59Wr2Xpq
fBonpw4+GNIcWZaj9LfRlb3S5Yu0m4HJBywNM5LWrEIL81+VnWKKSi1dIPg4Rhc6GQYsQEaIWXjq
2j092PrkxzoBkINyNFrNsazQpyAsbSawoYb9bVz0XmD2/mRaz2qpOYxl+8xOd4kNGKnCdlOgG11W
t5WbauIM0POMQj1UYD6qxSdPKZIKmaKVc3Wn6jKnYj4qsFX7HhqV2wcb0lZKZRpmxDTg7qDtDdhn
0pkIhqyCPouz8jsRfuuNCrNNryZ9sKaD1vt9u1eoe3mFK4YWLjqAZDCMYgOnTIoQaAkMc7SLlejb
abwYw3625ZfhrWCnimx1iaxcXigA8uSY1kZ37e/RmMVujgDErAaO5RV17fEA7mqCgu8PoE9cXtPK
qaF/A6TTKMuDqkEOPayuUJAYxJqGZk/1AV27x7B/1jGtSZqDBUv/v4mT3uVSE5NqzVs4hC8lIA41
+zbp7qLgpeg7J/83gRVWN7P6GOCuQ0X1XCdzXsUDqDpKN+y9jDnCbpwk1bxaf40ZeuaPE7Dtt2YE
1k7OwrHhDuAqfOqMD/WWDlHWly7gRBsD44LZz2J87lWxsZUr2kiXciTzDj7g3qw0GCXKDp19BVQz
CkhdbXIzvtVLtuZ1z+8UUQ1g3CJOlfYRnOdCkBiyLO1+IPfK4OrISegxKDbReG3vwNFT8h0YotzE
2LPu52WlWbvrUE6IRrkR/+SyeG5aiZmPw28lbdTvafVh0Z0O1hwb/QG5M7X7bNi4F2sPy1KkpKiA
KBiK2sQpmqA7nCb7KTeUjbdr9QAXq5IsWGQaY087iFCq6FRRsVPCateJ+Iam2VsXjRslsbWQbbmL
MhWQbmY1Zw120ar6HyK6szL0kEThHdKKV9xon5SQ7Wzkfhvypd4EuViLxM+kS04P2MObkQP2z43q
Y1r5VTI4PX9U2h9B+MqiU8mfNMCAGc98E/tiNsvy6704SpknKEYpvhgZJIsq8RRhOlMTnaiZ3Amz
fKl5thv7x9GI9krYgTTkaTRetS7beq7m5V36COntSA0T7UIcm59WP7Lgoa16r7GB/3QHjvqsOxYT
gvW3eqsis2qLQJUMmmZUzD+xawDTSh0KTC+4keYVzZNV3wf9Lik2FHntDQHzwn+lEMlrTpOgLRUK
KZTAQ8KoWrubtINOP/TaEVs0dCu+GLJG6HLXgUIM5B7p1sTWWIBIBKbIZi9Kke5N/jraypNQC0cp
zVNCwbhKo42i04ZQOZdD0AGJaiGEopes7F5ocJ0g44AJL109WWHsmMWGvswGVVIXUNBZFG/IDNgi
hwgm0zDDKOD/5doDB4msLo5jFzmX7eqKdpwJkV4QmgNTrTEgZBruG6RxMht0QPBot/ymrcVIuh8r
TCst8La5E/sWAV60HgOHbbWorVhTuJ8zf7Vlo1ot++igzLKzFPU6l2YYHHhFiZOBeYQmSNluHc7q
vi08XWk9th4HaalCFA/upu5n1T9Z4RNtNnoL1nQOvWg4fMwFaZ/QEFgdlXrA4CqVwEsu06OtvUTl
FzYMDm2+T4YvYDP+Xh/gujOGEjGqZ/K801iZWZj0kEgtYOwBAVYh4UmbAk/PtP9NlJyzQOEhpVU6
i1J6wDykB0V/MyhmKUt2f3lRK6gSaOUFzThQ1IA5CTrecx8Q/a0BH0JaumMjsh9FEJbfGNeUL71e
86caTanUH8ssvO5plJ2yabJO5oj+zb2m2dGxUjjiO51MpXYPZHyt9UvgF2PkkSni7fKHrlhR1OZ1
0HEZaEDEcOX5d3I6DHU7WiV8qgyhDDqM72mJfhLQBBklUIfF+2V5axdm7uice5wQuMjPYmi2vONo
8sBQe+WkpW/Y7wMcSFO9Z/EWA9Lq2lD7RRMCEvGfChwKEWVrzGubKqG9DXo0+rrFb0TIJ6BQ8ds0
K+MDFv9xeYlrYfTcUoXHAn1VnyO2KDOqOElC7lJhBq+sUMdHKyTaEyDkdc01uqx578GJedBJTn9V
tLW/2kPU+XXXGgkALrv2COxr660EIe4EoI+cPbIkpeleKUnfe2bVRZEvOjN9o5EyeLlp1F4CZPFf
4YSWDvAYhNqmKz4/ptLLgD54wHihFZfZyB+dq0nA0TXapw13efmukxsdBDbUfOD6g44JQvRR1cRH
XfLyPq4c35nM2SAuglFiTaIjrOaArETlM5u8fPw651Up2qsbYLI0qOlflrhWgjwTKd3aYezRW0Vm
kcJXy11J9oCUmwuxmnXgWgM4tqMdAjvZa6pdwR+4/Xr5A9aXbCNoxLwBHFfpNuKx5VmXtRwVoxte
enXzyBoMfE8+CtJFuIW9tRZgYbn/iJMdjDSuUh5oONVEjVxDP5T27dgd28pV8gw40TlqGa9cPSAz
mZs/BkE2zPFahHUmX/LOS1ARgkoIyw2nY4JGufiNJy4QRsb4JTIOA/3Cgf9zeYdXvIIzkfq5UvUx
/FV93mFdf4i6n+p0S9pfl0WsPKFnIqSHmnddNg0qdjWKCJ5Q3VG1HUWPpZ0f8skT88n6lyWuGFUG
RHBYVXQFahhAOF+U0mt2PxkTdyf7amSe2jHHFt/iYG9tntmaKMT/89gnAW69rKG2yEkwhj13B+Wj
LDw6oVUj9Q09d4Zpq69mxeNhiP9RXjTgFnzKaZAGCAB6DbqeJkcRszjBN/WT5HtXHS5v35oeMmuO
JWDb4PbIWIhap5pBl2ncJS21kDsB73rmkAwIPn3dlJMz1qoO6GFbLU6mAoIhL0/aPgM065BvpGDX
1FMDqPc8d0bRNycZoC6MAlaMCXSnKm7LsDxlhQHYtK3J3ZVTtOZhoxlvC7bmt2FYmFY0WbNGm1KO
OqqTTQD2059QN7XTb0b/cHlv1y6DhkSYio54pOjlLuOuKKKSxDkHK64TFK/ApHaAzysGVOCGfV5G
Rzx8lyWuZRyQKwUhIGYnMIgjN8HDRxK80ko8v+ovNd3DpcXQfuxkudsN6S6138vyNTRek2IDAnKF
QQx7+kfwp6543qYqxqmgRkrnVq031YqX2Pc0+KpnnVP1uzi4sqs9nQ6x7dbkXlhf4vB9Km9rvhHI
rT5ky0+RLMLQjHnXmvgURQFzGZS319BNlHtU/ZpgmMcQBz0/gc+8ALSZ4lLuBsXWMM2aKiNSJqaB
VDJqJNInWEZghMSo8NPM9hN6F0Wmo5Yb7uTa1UW4giuDuSv4IPJwmW41eh6YkNKhGtGjr/ZrkO/Z
rMhil4xXIulcEzg2Gyr22R0ywKYNnxJYOcBVlK1grEa10pZcuNGUgcw8a7DB6MhjcfwzjbKb0Yq4
By+q8NWiD73K6sXGG/N5cw1otwp8ZvCvfJ4bKsdBB+sAPkCrUKaB/Sz9YOy/BUq9dZ0+uySzJIvC
T7BRX5HL52SowJlBgOlhk+CtyDqMjlZAUJ3hMgfARhAV1FmCWls9NJ8t1LnY+bMWFiopeRkYGsRW
ArOQnR9bHkkzJyoCjNbtLh/n56zruSzJ6wLQaU0TBZsZ15aT4SLEfOOFWT+ufzZRDjzBH6/UCeSg
sHZropOr769F+u3yKj6/lmerkKuhrFXtKWh+g6/8ioXixBHYRNTwrqm23OTPNh2S0KZnYKQTeC8y
QFupj2nWEqwmHQrHage/szAtZ79OxujWcXqfC44ns9rIJG9Jnde/0AjVjCO0JSMvXiVXfaaiqeJU
JeC/0NxhBmoEOUWTbyjGqhIuFiq9xmrUW2qG8rFLOt3jqGfGWvuUFpWnUsVtyq2ug9UTXIiTdD5u
RYeWcIjL6OgYwdHsHqp6dI2tzOmqHIxBWfB1TFB4Ssvqx7LQxrEVrmmX11FgAegg9xUOjNaici8r
5eoOLkRJS8rN1O5o18BOAYGWfTWHQ5wOQLZBf6251by0LgvwIDM0EPIL0jVuddbzvMAFoEYLCKry
qxVlV5WuR16OCy3IsHGpVxwN3ANkF/4jUOaNo5aCWWYVdkPX1KPKAVMY19d1qB6L9ksTVXcofwLT
DmoKYBSrzY6Xt3bVpswpG7x6KA3LhrkaMjRpVTjFDDD9SQU3cfoW0K2K96quLKRIB1jmOgZOE0hR
o9hT2u6oRsmuBdZWRrem7FbecuwnKvnQSIrgV673IdTvRZhDFggWdBRDwILgJMh6hR5HHMNCbwgN
h2wFT6v7OFejAcmPfJT8luutWeVZ38OujMFuMHvgEGLC0FSaDfdw1X79kSMH22Ok9EGudMItU9vN
jI+6QFSPznK2T4IOqaLvSCX6l1VkPpzzrA02dCFScsEwI1YAnRIiMxwYxrTxXne5W1cfiVY4qrlh
oLekSaH1hPwmUuTYSNI7OsiwlUfTvonIE1rlQ/LXaerzlUkxdm8WJimAguyaXeVPigfwzWaCM/Ja
wPMeNC/FrMflvdw6vtmJWDw/KVcAzgdHDsjVya6hHTz70O8nzQtxs4Mhf0Hr8h2ymz8ui131TRZH
OGvvQqwGor2OlRAbChC3VJkXkU0E5NWDgysJICe0taDN9FyGXliwLvEI7wREc92rqL409bURepp+
AA+yKA45urimzAmSB6ZGyNW6A7222qPB0WoVb7wYq9dx8THSPos4r7sxw4I78zFvR5+noBnfin9X
d3UhRNrVzOgT2ldYcZpeGWLwq7HxLp/bqt2cIxNCbFQG5R4QC0eVNeg7dxVsodb9qAHWi2Ihq7Yo
PFf3ayFo/pCFgqTECHhSQVDPG6cEpSZCW83csF2fhcyjzyh0ATafYEBEMiQCzHSZZc+GhPSu0sX7
siW70t7C5/98LOdiJAuiWHFopIjc0Eaqd37B1MAfgfLy10dzLkVSdwV1pqZrsBg2AYQkecXQgVMF
33q6kb/+rAKzHORZ5m4LYslYugzY6UlmwvchjbnHlORB2Bba6vpm35t6t3FtPpsnCNMRC0LZkDqS
iQZ1lk58IINwW6hBND4Z6MW1vAilFZoAjL7Ard0wiKuHtZAoHVYeGWYaZireM3O6tWrhAPnn4fIl
WlU7BkYcALMDO8aWdLuzhtISIxalGNm3oujJW6rFpt+O+rShE599R6LiqgLRYE6jfiIOz7gyDdpI
hJuk5ZUeHbrGuCW17lTvADS4vKiV0iBkzfVVChY6E4NO5ze2rcHxyHITbuPoal926tPg6A8o616b
yMA5FQBUQ7f9pm3hmP6uRZ97A+dypQPTEJqx0aTCtZxndpWdpvvan+663YPmZvhb6xT7Fn+2Qsd2
nqkPcsy3eq/4zKO+8JtD8gqYcUf1bLc8AdvG79+MH5d3ZmVA+vwLpZvJylK03Ji/8C7aR8/8zfKB
pezZPr7gGuTIXuNMV8zRHwvnKtobTrfVM/D5JTz/gFnnF8Z0Uqu6bQd8QKxdCfGmmc9aciT5/Wjg
pdhQ7hV391yY9AjFqh6WygRheuZp5MagoKyPHZWhG2sX8CcR+BPfMEmrar5QPelCjX0HwsoYqkeR
kDSQFJ0s34Rv2AUHa+sFXNtL9BLPiV/cXwCZnu9lqLKgKxULVwpwn4qB9HngjOg7mtDwhMnK/O2y
8qxEY2gUXMiT1LuILcITC/KK9KUhTqbe5vwD0Z9rlzcKcGyGHWvd2t4wHGt2F7lAFPoROYCjfN7x
hcYMfFCiNAugMcNdkByV2Hay0Nci20n5QVdf2N+DYZIZA8WYM4/g85ML9nZcT+lYQWADamTxYZWv
Q7BxD1fqgmcy5HRVRXWuA/AWL5cQT1MxeW37tUvjD5KHjhi1e42Ta04zT2X9vgJ5bTq9gWZq40Vb
6d07/wpJgZIsjvAZWCloo1xOv1VB8ZAP5U7DcEGsv059iFDmpMy8Yl3rTEO2UYtZuyyLnf5trRZH
m5YaxXwgdsHsMMrNuTORt0k70eTeGjbaRda0aClKMnxl0fHKqrFUFdlOwYUTWp7R/jDqHZzttD5Y
3b8xPkuJkqUrqYE6wASJ6ficVPsh/83uoFjca7qXGm39EQgO1L/PtJ4fqWTyBgGHZJqlDtZLCQZU
suVzbW2kZOBYroH1i0NAXUyRAzR+R0GLd13Ep85As4kRvBZKgTFq+njZ+qwZu+V2SmZAqQPO0SIG
M4AOZTo8kbRxrMZyefQzSY7x32dl5n1EjgT1JouiEHtudaamSupMhWqG+S90CCIZ4xS2l2svl1e1
5n8txUhKoldBp1nzDcB8xyGoxxvSEF/Vq43oYs1RXoqRtAIM4KFaGxCj1o8FIBMmy0B3BQD7ttgC
/x+T8mffJPUwqmAEGAQkiQgV7AzoOfGbOXm6tTd6d6K7OYSn7oS5R7pFprT6PqEXTGMzzCMg3yRz
xoZaKycSApMXOEE/85QMe+CEJceCW6x12jzoHhVO6repI5XXiba8IpT3vkg2yblWDdtMKDAjMqJ+
NSvzwrAZGZhtLRGBR6IjXpQ8c8CVIUogxLfijY6a37UA2ekkC1nzhV3IAl9FF6c1Vm2J1sOgO2RC
2JS8VKmJSdr33Bg9LPO6QX9TpZvvFo8cFXCU3dCf1O6XwvId1P+Yqd9tDT0qmr03BmWfxMFjJZLr
psZYjK0fL6v91v5It0uJAH3CUnyzov4ciiMqiVy5LpHEVbdigS1J0gUDL6oBYD1IYnboAt2g4M+l
+iWsIr/k6cZ7umoaFych3bIQCSyCkT/k4bNdI56U1q3I6BYmd3Iau0r7psWvl/dx1cNdHr503eC9
KNZk4rpRa5/Qo9L6KnEwiOgGwuvaB3tEfmmzNjufziWNk0yxXQUg2bOwpwZ/sICdodLrrH7LJs2v
tXBXiAYk7UgZPozzZM5VusWg8ztL/Vk+psRQHAaC/yeOQWMMrLqJAR+tnfDgub3ZOiQ6TMktrjkX
HywEzO+AmVzX7J97jNCob1a7hX2jr2vWn6+Qtp6kY8t7HV9h3d2Z76Mb7YWXHNEZrzroIYf35vSe
eizd7yDGdH6hXKjuUk/ZZb7tbUFrrb6N89jcfzZEOhCtmjoBiwOyFwXtJnr/gSRG7BjF6LVqdaSk
9ga03WxE2auxJNAs/5EqGbksBBdfrUEquCudYgfq8J8f9i0IIn5ECCMLrHoOJ02MLbrhDrp5GLYC
7tXXc/EFkumL9TwtswhfkArHqKAIEcaVtrosftPWX1A3eb4Gc9BVklFIUfd17rcHfY/BgOM34YHX
2zF+jG7o87dAcZgXH4urzm+cwe3fjcfvmhvvymPm9l7qbV5CfePQ5XxUC35Z1s2fFQ6ajeFQjMDv
gjQCuE8ohhelY9qjFvVF71p91FzVbRwB5iSP259ESwgGTIPR/obxy+S6qzX7RkUTbOOEhU3Gh2kI
mveyS6tTaKhx4tgpGIoyK6TNTu9T2yttBLVNPCit03AO7J4oqoLQz1lWXYUJbQ6gJzauS6tCQrZS
tIdBbc0nJB5i5GktixyCiLO3vO6Dq1SEY+gAHrn1cJuQ7Db66baw7GyfCIvuWTXFfh3Q1EVhKbgB
VSrIbxIK0JpcNC+myq1TY/QDyGCrMnP0bupvbF4X9yUR1lfAP7KbvJ14C84EpifeFOWoCDXcqt5a
FpWgrm3S9r6ECueePaCZGI1ohTc1efSsJB0IJKKc3aMFdrScFK0qyIyMARj7OAMIlN6M5ncVG3Ud
VSFQOpnVqqHb21xFzsRUs1tQYfIOqemquWptW7yyqRuf0W1X3aPTP7rjrRFehzWuRlIQ5SbrO/VX
XOndAxI06nvX6PaxKyL8WMBEvuOjVY3uNGrNUaDedBWmRH1Qgz40PBSg2Eunds1NVI0m96pKLX4E
k6XsgshsAzdEy8RBYzlmB9UwE+SqTUbNdPSosYsdslWkBU5YgGE7PQDvi4OKDxBpWaJrj+NQhw8k
0CPkH3kW3NYAELhHLB4Zjlmx/MMSYVA7JbqwY2ywUJiTVpZ9UElB7tUgba4ijNbdjIHGWzfpOSk3
IrrfWbxL91JKRxDwmhupigug38SP8O8+Eu8+BeDf98KJ9/pdeYy9t/7aOo67yNnkLPodoV+SLrkw
eVSXdjdbP7b/1uLQD9ETWoinh8LR3yef+ckDEOask3UX3FqzLUw3zO+qs2GjLQtdjCisyiWlMcNV
JWGK1QMCwGnG6sYkE/ODtv+aJ+x7KtqTVeCUaLnFx7ju49tzPyxBszo6Ys89zrgyrJwDsdXNtHoX
GHXqViqqgWFioRrP0CQrMNkO+hcF7qSChKuaVbGjaEgRlWWxkUKYX9lPx7D4FukVthpRMhUVLRfV
ptsAHY9EOU45iNd777KrtfrcLwRJb2xnWqaCshmozqoWidwWk9Q8CU5UVd5bDB134L++LHDVtwMI
gjE3oKE1Vw5nlCy16UAS0EP21wbeEvQdC+tJg+ltQgQtXjfcJJZ/WejaKoF8ytBWCEcWwe/50ZJm
1NtshExVfCssvOD0zRQgTW7f6FaPzPr6kGMD7ghDQ64cYoeRpTa1wI6a6nMI4I/hmmY3eFQ8hjY0
i+ziCjhD2sYC11wGMD5pGPMCFDf91P5rxyHvmqIGYXnh0Da5jprY5wi8L+/jqhgDHEEghYYguSk3
bMccwB9wkcvpIEAbbCo3evPrsow5dJFVH1gS/8iQQhtEtQZQQiAjtDgokEXTHYFu9/doI0gcLKTM
K12Gl+NotJUGKV0PvNQUaAxd6va6J4ZwI3xaV4gZjh7FcBT1ZNCP2Cx4oigQRXvhTz0caOBswwdw
q7o80qoxnQL8qJFgHuHG1nVbOzFgJQAEH233INGS1om4N1Rt2oCCDC0OMXCSVdMxwi18rTWrjRv9
zxIlczVpdtpWPULEVDnhsnnGmH4BAstLomQfwOJ344w4vEn+1c4SDGqhUWyuikmOMk0RB3AT15qD
lNtwUm3f2TuiA6TWNTFfUKGzN9+aaFrbULRV2DOiOIAofsdPC8Uh7agUOiIE1zYeKfQlHx3TOF6+
Aqsy0IoGIlk0CaN8fq6cQ15NdsmxrswMryt9r3f8wPnPy0JW80p0IUW6aEnDRNb0kBKXGZpTMLUJ
xKcqGO5qwlwtAI5lLoRHut7rBX22RaH8i7dn+QGSbgYcQJZlDl+jSccvJsY1hin+rhj8oLZoDcb8
0uUFr72pS3GSklKw1/RdgPUW4JTuXuPhrYlfu/ZwWcoKLCksC4CFMBKJEc5PhB5BHuVa2cKDmVqw
a6rsR66PPgW9mVGHp45gCkU4oORNnNaIrwjmX1iegpK3qnuwtoD0hg8/ONNu4jh2wCmx4VesRVeL
j5NJQArLbOIwwJb3k1PF1xPbtxhNB8VKoiae2EKBXddjsENgmAKoQDIksW43dRDOW1Gw0eGF5gml
PJJia35i1foAJfq/YiRFHojWU0YgJgHvFr9rp8QbyY5lzB3LQzIhH1z7lw95a2GS5o6NFlRRB4lq
PrkNCzNAiyJCbYZqQ2e3BEk6G0YmJ1o976D1ktLbIezhnhkbQlb3D22Tc6M+unrluRdipTzWajib
ARpa6vStT27DMfHq4OsU7/FAOTUisMsbuHoXQdMNsEsTkLGyE5jxtjUDfQ5WwRlQsX1f74l9M7ba
7rKc1f1DnyuGlNFsiwfq3JKmcPymMoUcin7oiRwjZPNaJfUvS1l1LxdSpFPKGQLzZMIGVpSfinrM
dmGjvFsNYEl0vX0ow8TckLgyp4PhmMW7LokcGjvtzbJDnKZ8b1qnsk4RymIM5FmKhkISaPSsJ1N4
auLr0UdYYQq/tDbaNtfOcPkJUugwGFGWJRE+ATSLnhrRXUoeRzLci3aj5vhZ0ExLMjM44hiBajYP
1Sye3BTYpFNq5WB7yXaJ4hXBfVp7vb0BmrElRYoRGIKSaMiQ9AjTAx1/NfZ9Unih/feoBeeL0c8X
w7hVjJoGD5DrXXNUQdOhdEX1VqTJT60zog092VqU5EnkWcPsNMDWBekvc/Tt+Nmsr7Jwd1n/ZwN7
7rJjTbY6887Ojph8y6hVMzsaQWGThZHhE26GHhnRb3VZyupaFlLm/1+oQTzYUcczsKrNIWPeAu8Y
48UBhtDydGM9n1/JeT2/Q8XZPMkYDGWWx4YG7h1MgGEmT0eNww3yrzP3q32noJ398rq2pM3/v1jX
RNoIKH7QiEE013VX/cwsxKa805odM1S4l70ZO7kNFO/Lctf3888qJe+5TQFBYIdYpRifeI4ZldZ2
immf6VsNGZ/fF9AFqHhdEAyj+1oOTonVtU0R42YVLAAsAVDoytgZdcVPtdFRp9rLme32Rna4vL61
fdVUFPlAv4OZI9n7qGLkkTQB3W+AYpq7kXgKtWOYf4v46IhkqzN4JcybV/lHnOSFlEWjI2EJcVak
+nirrSLBGBXiknvav8QxAJXRYPQvVGcpk56rTsdtkwDREYrZACeLHAuRYbjuFp01qvXAxP7yhq5E
DPMS4cmpeE7hcEnihgEREaOgM7LjF6q6RrOvlWNahE5inDQQ/tgY7WOeFW5VO38HcrKBWQqWr35f
BabCIRgwpCdVfCTsa8lfKgWVVsA7MOThkJQ9jk3qtCbf23j4StqC3dPYA5bGse0WfXGJpxbGzgT2
8uVdmRd96dukZ7Cp6rAwFGj3JObxhcfC/JIMGzI+OxjY+JlIHO8tpUBzPD9nIYAHIkbIUKJGOCOa
i5w6Qn8KcO9bf2yLWyCK9BvNFSuBzLlQyS51Oei+UT9oXCChvCRDv7eiFmCcvRPH5U6n1O1AyZJU
71yNrxP6y0inG6K9oLvEMazOK+jogW3rJILiX6nhYjckw6WaYTt0KnbDGASYHN709tB1+2z8TigC
qd4P+Y2VXwEN5V8cNAA1565sG0ZFOoQiqYYo0eb9GIoDtZqDzsJDXfCt5a3MCOOwMRMC6z53FUtv
tj21OXqAcak7QKMDXgD9Jai+YZSBNraDzNwziUqvs9KHcYo2ZK895EvRkg0jPbJX9mzDWrO7iqvq
iBHiDVVevS6L1Uk2pOj1tOUzA5zdDDtAg8CEpA6CnI3Hbd1kLORIJgODPqqejFgKwu3GSw/1vv0V
HxQ3P4lDcSiYe68/Ae2idwBYchgf/42q/DlCSVV40YR9FmCRGFr0ajvxATjs92O+4bKuPqyLNUo3
1Arq1qrnh5XFRzrtWPlo4+lJT0kLtJBDu9V4vHV08r1rbEOA1BNuHjBJ+xvTPJnDj8sbt6GApuTq
J0mAYuPsHSvl82DcbfqQq7+vo/wArhKVwZaeG1KjBns6m+YlFHfoZansf+NzEIAgz6DxwAORDt7M
u9ICbiV8DjU99SlyrVryRPmzSTBIambX3VB/u7xj8y9+en4WEiUdqHJTrWwdEs3xaAI1TLmvlAMt
fwTNhrKtnv5CkHT6va2GaTlCUMTu2poC8sQBWu3GtV1dDdUR5wEqhhL5oUv7SUmA/QAD1ON5y7Ph
qI4AcYrUL0DpRjehunFeaz4wGuuQGQdNI6gaJX0gbRkAKxtchhE71OSNaZ5p71BxuHxG8xl8OiMG
XhwoBHIsMtaEUgZ5yExsXWhmnmh6DKdWeLtrUH4eikgACXJ3WeDqNv4RKPd2RE3JY3C2w/iVe6bf
CoxhlD9V9gx2nv9NkBQ0hwoDlk01rwwMrGbjjQKM2t90ELRMG5nL35VfeRPn2pY2Z8XB6SvpX26B
BXqMUMlAH27kqlfmlekOOxOEKIfY6Zz0SG/63W1y9X4fYNSk/fJUX7dedk33QNxysOUud7fs70qv
EByrP98kQ4lyDJIKw6yR6737ovjhlfF/nH1Zd5zIsvVfOavfOTeZ4Vv33AeKGjVRki3JfmFJtgzk
ACRTAr/+2+j0bUucKnFbL93LlpxJTpGRETv23jUXxZE/mFflxXhNH7L9uD5C7tCO5EUSAhPSLxWe
nAgE4RNQjO94lg7UnzlbAVaVuSn8FiLZ6co6mFuwqoUoRe5WzRp6dpEZGNt0IQt4AiTwvk/jvRUd
eAxgloc+n5NxBbDaA4mGiDzK8BuwASGKk4IqTA/WBWZ9Zy/suBNVUO87n7lHyjep7+cIOw2HYmdt
J/6SFSjuVmqjInuLZ+wlv/Y23oLbctKfeDvPM9cIWTQ/Lhm61XZjKNd2UBwYC0DH8+NSfrFuvAB6
iFduSEJju0QzdYIX8P2QZ1YKKAhFkK8EMvFG34zBvXvTb55vnaDdOKF+IBG58Vfm1gqHgD3ctRt4
6IuptlMm7O3wZ+5UlzeVcmJ8gnFl6thizfp2DPqNtno9evlGPJZb92ACBfixgTk9766BN7wJiXvk
bN/vtb6zhjrppihjgLD+ql6nKDjrHs1NE7qbDMVvdAAoj8qV2MQriK193P0pf8F80/t81WvuSwg0
IDRuWBObjAEJhb/fA0Lvk/YLFHrgNbwfX6nxDNu5R66P09VY8hU1Fi6Dk1M4Ea+BzRI070DWvO9C
z7miGUEXdRXoodzBSDfP2DkXP8CrFbwk++TLEKT7dsXvvaUJPHXBvu17tm+sWjdHPUbfPutAa79K
8jBF6EBTC9N4ZpATpcYkXw0poveDdLqqYnJERyZKen74AUL+N+IpCdjKPvJgqsxbdaviGwIkKhi2
i1bplHcEiaC/up9tFCWzTDigRF3VQ2D/6B/ZFQV4EwSFXUACb8WeTDw0xM3PjzfPyaCTi7pjB6Yf
oiLOzN+kTUdjqUxMr37vIgvFXhz3smNfmHFP7TBlh26Je/Hknfe2y5nD6WamSjuKLqssYMduhyT7
TR7mF+We7QBucMxAv574IlY0yO76e7qGRHv61VoSS5iu+5k7AIi0SV4zSHgqz+69uKpF2kvww/XO
1wI5THFTWlvEFD0PBkLeLBI2n1hgBLaBHUISCXxhc1yqYQxe7ky8UkSKbtv74Nm1YtrhIcTpwoE9
YXSmZClIwhBos1EE+X4r86zMOouAzsfwycYrh6fRIgve1MnRvOlitoh51sHVttGFXssAANGwUTfd
sP14d544+56HSDrg+jiU4Hx6Pw5HttTMSnQygp62SNi6xXDYRsTfPu7n1ClARwiMuRPxNEJP7zsC
ba0JWjUUzCv90MM9hFJHZ21NMH5pQa7vPX5Vpncf93lqjSYeK1BZGshuz7dfYtKSsq5FvRgKTfK4
3CNov7ANToVbMazffczcrNFOnZwz9MFAFSTIGs9vqHaVQWNuqiYcwcA3hmmzSZOFxN6pzQHtZaTT
gc7Dg2VmSks/LzN/4mMxh+s4fsn6u2KJ6vTk1rBsEIWDIQ4wmlkXpC+GfOg6FIiVX6SvB4n5w+UU
N+z9x8t0eii/+5mZ5TTPbCEmygYwGjJU5rfXerP6uIsTuFHgGG3Inrq4xXGDz3YfyCd4H5Np94ni
ONK43IFv/b4azRZEklayG5Jx3FakzC8LPd1XvvnNVwMP8zFZEkG3Tk7rK13mpCaMaPz7g6BbuRnr
DLwHHe8BSqh9t75XRZpELu/LH4OV98YEWnYFoCY2C7s6965Tljq4NDUmIThP8x2gjcU2Z24PTST4
JZe9VyvUlvpOUgTZOEaJjzqUTCv7bVY08rJMk+YrYDdOFXBVqqnWyc4iqZL6mKJs487zx2aNNDxy
nf3g3me+0ktw0WTtEbT0OnZxBZx7T0HrbdCbop3iVnGJEhtDQkGwYEPxS6UaXk4AdxLQAflmpOcS
z2ept8bBaFtvSSn5BAAbrLEAjIDjDIQOYHV4P4lKa8bBq8Dxkjvayiu+Yp7XRS82oz/uak8PzME8
wKF6TuxfRDZ33mAEqUEfcGuEwgbTIPjv8+o7A/+DVasd2N+QUusWgvMn9jUoWEHcgRgxNt0848p1
SDFJGwttNNmFUqALLvpD7z58vLVP3LHvepm225vMZDZ6eWsT9OKDYevaSq0qDVKPmTU4oLJxT/Ka
3TLibxM3FquyVwtQ+BODxMECDxUCJ4CKzF06g1gFyABweAlCjVyvthBjvIyT5BN3IZYaSnDexOI1
v27tPhFOSUGEk7buTUm6ENIMaWBbS6ocp64pAMuRNoOOHkQL5uMZpa46V0xGzx+ctd9ypKgGR4bS
7eRdlcBzHJPCAKuDrgLHQ1GH0ebJl4+X9ISFeEfBOLtTqiIXpemCghHEPBvfkZfEju8p9w7KH9MF
yzj5KTMXDTyPuJA9UPhOzvH77ZPGfcnptH0qCAMI846CKZD6m0597ZOl6rlT43rb12xcVpziofjK
+OIf/Gprp80Vmap7tP3H83diT04o68nbRizvPxizaQcFPBBR4DmRGt4x1nlxIxOt+To6dv71465O
uBios0XSD6YNBnQO3c17lo1iMua+QA2OqW6FWgpgnRzNmy5mB7xrLOg4+zB1ShbQwtI3vj6gjr/+
hLUCSQ4gyPAmoEc42whJBkWVYTphVvVciUlM9Y5qLx/P1gnuCTT8ppPZDhBJakPvFtMl3dd8CGFB
zx5zstf1rybf2l4PTMVKNdetv/WXtsWJ8Ag6n6SboSYIfszZCMdU4znjGOHo1AD571QtViq5ZghS
pmG9KIVzyjADqkegNz8BVeY6uKKTWjNUGKtWqn1Mra3e99+Bdbgoku7SggwvAdbNNtX9x3N8akdC
eneSMHQd0FPN3IsyTjTm1Bgl7ettYxTX4H/8+8YYV87vLmYOG++oMJ1pq9gkO3ZE3NJUrZpsibbp
1MbHakG9BEElC8j896YJMSU2um0OM1ihbrUYN5BR3ftiCD+eMHeakbkJxMsEF/Ski4jqjPf9SBeR
UsMqwK6V6hLclz4WDJVpNmpoBavsTZfazsbrZH/nQd/kuuSchRz0CfglDR8ZZCRrhsAFbbQR0L6R
btD0VRESu9IGcBFQFtkaN680BCbXquDxjdHQFLKIhPSXceeOB4vG4gEM+zQJpB/Lhyb2xdpLdYgX
NsACX6q6Go++pcovNfXHQwcIWtg15egFiGegUqYYG/xTsywpXcGNFzbqoZruh2nzpFsXRlHstFz3
w6RP48hThsT1ZUx02hNTq11a3daUPco4RcLYLz5lKwMrA487qjyGzahKH0Axf7jxDTJuLQgCXkJm
p62ClLcFalJ1CQRlZybVT+4JfzuM9Xg/VA5USiA4yqKOaEoGvIf6XTDQnK89O+2+9LzXt60U7JuW
ZDoUSDMHsB8tBvbo48U9eZ+/1orBptnwT2abyPC1Oucu3mYEfBuXWSwhpKyqZg9ZGesedUgxylfz
tofccO9d614LMrWeDt3CiTl1873h2Z6zzVi6Tkk+kVA3lATF0IFF88701kO94I2dus3f9jPbyphA
c0BlAtjvqmTtjmDxY+GIULi66yAb8fHULo1pZgXAasO7hsFLISILWr8PwLrBxVrWCznNk/0A9+w4
eO8AuzVbwTbxG9OoMSazQY11Hlb2VWl5gavvPjGeNwTNs35kN6BitpyeiAhVde2vqgABOpjS4l8f
93PKQL/dkbM7kCNVVSobewHe3GXP3FuWtwtBnVNXj+cYwEUi1wRR6MmyvnkTKDzWagvBVoD5dJQ4
oGChKBO8CsoN1HaeC8imxdTbl85SpvbU9nvLnD/9/E2/vq+0zpyWKtcvoeRZQMLbQGSR8h2ycJ/Y
fm/7mkXHREt71HpjGlFUjQrclouNhmq+hsvqtvY18zMn+M3umJ2sRMih5i7iZLYfPzt44wYJUF6o
IfQCVbi3H2+R01v+Nwf77GgNqAhDqQnWDyWs4UTL5bB1aXyJ0z8n8b9+9P8veSmif99y9f/8N/78
A4pSVZYg+fr+j/9zU77k/4j404+X+r+nf/jXL85+b/tSXD+J//yld/8Gjf/ZefjUPL37wzpvcA8e
25dquH2pW968to/PnH7z//rDf7y8tvJlKF/+9cePokVKC60lWZH/8eeP9j//9QeIHt9M+NT+nz+c
BvCvP66Lqkn/cVFUL0//8a9enupmaoD8E+YGj4cpj40yWKyQenn9iWH9E89DULXjuYtLwsFP8qm9
f/1hmf8EgBYvKbwdkevFa+qPf9Qg0MaPTPefKNKdBGhQc4qbBhfA/47+3SL9XrR/5K2ICuCCajT8
zmHRoIMNcveJq/X98VJdlpXQsEpufVfQnUwSfZt6I1lg9TnX+uzwug4ckjqW2jGn9jfRQFhl4OPm
zTz/OZL/y5dPG/6NYaj1FsFnUyS3cU5vfFF6YW1Db/dzjc+snQmjLYXRxcec0+8lChH3eVIsKWWc
m5XZUTS7GvwbgIbc1sozApA5XGhQrF+wZe893d8LOjMqvj1aZaPx5NbS9HjdKq144jmBp9aJJdqj
c98/u20UetBA75zc6kPbXxSKbaDRGy+ADc41PrsyvdJnfUK9+DiiCDKMLeu+bwjO3H/NNv/bLXNu
bmYoszru6DhkmX90u4IErGIEnDsZGENTsrBv3r8L/5r9OVilKfp+BNO4d0QR8wgejBLwL7uG4gQ4
y256FlvIS7TPGnHZwvV8ZrrM2fnliJ71DRfekbbt9ZhwsEnG1t/LVf8ezez4Qj4sz3O8pI4kcb5r
EJpbFZX98PFazBK4vxufnV/mVSXeBW13rKW+NmQGbvQChUx7owG7yNeiQqEidObYDZN0reVT9fKO
tz/ieO82G/y38H/EZMm1N6ZOf7/bfn/M7LzLQq8tPOG7YxujJLxUmzG50MStoldOwkLbfO49hBU0
vEqMfec9QtowyHFkuZSHmFwKXKl//k929vQ7QqdB2rkboQ1rrfhlxovscOe+dGY8iFfFAuKP3dHU
0r1pPg+eXDmYEfANVPlGV0MgBAs0VJWPcqNNunVIwSINsCI5yKsQ7P94+WZp4d8zNrMz3BeQkDQG
cSSohG6UHyjMHNDLW2DNOm9cYRKU9xiXxzjZ6MX0NL0sBgizdwGFExKD3bxvmh1+mbFNbJhBSxYM
4Gss/NRazsyTGFyWtVqZHZGwpYFRuXvVk0dPWsgEUWTROFmpqsC7mpegExv5itddfoxtet951WVN
5K+s9C+zUjz6ZnZrDNpV62ePoI/5qtXwRFoRDnp/ULWBh/hw4enaldtWgHhBMbyJza+Oqp6ZIKGK
nRROa/9dQiwl5TL00/SixfM9i+Nd5dFDOo7XToMIgOcfCIm3beteaGmySjVymGYs0+NwSIfrumu3
o6UfqVZ/z3J5lZc6CUxD7sCvvk0zfswckBZJzdvYPAsHzu+Vhpd4z9aVTVPQbciNwfuDnZUHFyke
VBpdeFDCNPX8lvNyk3Qsx2s5jiCs+0krOLPhuhKJtBsmI6PDBZf2fR84Q5tuW26IK1Ln1k06IpkQ
t0uaC+es4Nyw9yOu/oFiDFW5MTIoeUmx/nijn2l6LhJDwYlm+cIoI0thQ4xgbTDK8tvn2p4Zb6sQ
DPBQU0ZSGqBVc+Jrz8tuP277zF035yvotFrQ0rVlBOhKXQdDb6dHyit6Q6XjL5EjnJucmQ03c6jl
WglCDoPyj63FD5SwhfDDuaZnFtmtQONVS1dGmgQx18iL25b6Vvi5yZk6feM7QgXe06iZ1FGHfPdK
s5kWoNqabFlDjE/um5l97JHcKqWjV1GjDdGoaeBsd/Jqwcadm5yZiWsR1ci7ZKwi5eK+8e2k2qmK
/b2qkL9M+5xvvvd6WqMwsY54z7+5I+jhnOTl44k/9+GzgypQLgotvLaKdB+0nvEwRsD/lQt30pnG
Xz2NN6vqehoUNBTMDo91a+Xjy1e5cD93Vl+rpt40TlHqBQLiRkas93+MAO8FRUYWfKFzHz7zs7hR
DdQqsiYStbfNK1WGtS6XtMnONf4fZxTKasxD44Yfb8raGFcKzLzhp9ZznquKkYpumQkaOCCkIIKA
MraQxhCe+bj197GnvzbiKwb6zZyLTjBbZXUT+S2qDuyx2HSc3UlGL3Q+/lJWdshBaBfZNF/KDZ+b
rNmprR1nGAmbJqtkv7CfoKUGVriPR3Ou7dmh9Qs3YcpqqsiowA2eomggKCxr93Hj5/yxV1DRm7lq
jMxLslIro65x86dc2Nq30R3rgHextx5lD7pObDPUv0jjeiKejgPIVxUrZuu3cBnkTd7Z8WZ0h/Zr
PzrmNQcAL8hL5oaao9sBWLTUZTW0P5EHgvh6pzuf3EAzg9Aw4fa9Rpqo9LyXpCd60HZ/T1jgr+1D
pm31ZkpiUCRXfiOwmC7TdsKuoFlhuvcEeF5H8eqyFWm75iWp9x+vwZkFntMkj42a6N9lE/WcBHqF
RKTegEb0c43PbARSC3FetRqu2sGJITfugp7Dg23+uPUz3sIUm3o7VbqpyZG3QxPZHurck9EWF5Zq
RFi3uv65C31ectNSG/xCDquiVCvwYugdsEc7+bhgKs7N/fT3b9damiUoPL06coE5ChK7/ukMydJj
Z4bM+72TZmbB67VBZFklI8hOW3vSFPpFo7IfLoCaYGotxzXtO20PCCq7GmoDxQHUlGueuv4nRzcz
Hagtg5V1qioC2cgtZGQv2tz/9fHKn5u4ma9eoO6qQrF8ExWu9aMk1k9Sdz8/btqZPu/ES4zMDreK
e7ONvayKaNG3ex2MnqgYz328VzUo9SUVhD1K2lsho+6DA/HzUEldgnezJweAsdqVk/J8C5FStnaV
3965IteuRObFG+WLAq+bQVtp8QRBEqiQLWJWbUfD4SDFBjaJp/YXcNaJUB+VDDXhGetOGyUyFilo
bvM4gQBwI3YNr2vQpSpz42V8XFlEyqM32OU+5QNHqrTNrjXfygPTicFXYIzeI/O1Ai+/ON2A7cy4
g7Ju8xgzNRx0sMCESqhhPXjkRzvUdEWUi+IFVkMKQiF7CfQvgZaT/+h2ol8rAxS1Y9WVqKfrnvtM
kysJVqyFE316XV1/diBqpXHgYgoZNaJn4TCwMdAasWDpTl/MqF94f9ocMN5aHevKqE8ysRoy30XG
On9xHRcxBy/nSUDLGCraFC+PETjE7ccb6rSVAqbkfbddlVpQy3TKCKY83ddxXgSaL+S+N7qFHs7N
2uxFBrZIzhyPlFFcxZea0L2gMKqlGuXJmP7ncQCg/P3nM0MVcUesMkIovl2lfqVWne9qiBxow14f
NLawOucGMTPm/chECch0HdWlvGmr+DvJiy+fW4FpZd6Y2T5jwkNVkowU6HC/eZUpbnMyFuvaYST8
uItzXz+zdcMoWQ5xwTIiKblU5fCTMu/h46bP7Z+ZravKwaAqgY8EBTfjomlLIxhah1zZeBwvHLtz
XcxMXmsazCVD40RGRvzLsta6HWB3kKMZvP5TEfL/UDBvtdYdqsFwIgdEekFvDV+pv0QCcWbyvdn+
H11HZl2JtjVeIQNKq6uy/lxkH2wi7/cOG1SboFbJiShfVfYW9a8fr+q5b55td5d52mBbzImAHdgL
Xz0lpv8pnwWY4PefbPS9I6uaOJGb+drKjRMAGVW9xH187sOnv39zmCpfG+MBGMpIpjpk0oreWg16
ugDqP9f4zESDR7yTNhcOgEIFKP54cx0P2hKV0LRkJyyZNzujVS8bo61LJ5KkK69VjERK4lfZrvV1
YCoAKwIxmVqijTxzpLzZqQUnTeXWnWmDalz2K5+CRMjzKu3a6fp887ktNDu1mu8zsJDpdqTKDPoL
8l4z/JdPNT2H7CWZGoyyGrDIEoQX0K3RN72ty/Bzrc/Oq+c0KaNdiw8f4g5s1fldl+qfu0bmnAYs
9Yk0of0W5ZMiqQ5QWFpajx9/96yk+H89atedHVrHdr2U2p4T9fQyb9wt8diK9xsjByIhDuvyqs/s
kOjQmXoxzGduPhBrvDCdvVvTYPqTPGQj24zxAmJ1Rn7z+3tmJx0UcMXAqHAjDxg8FPStvB4iexJy
8VCLIfElEhVWe+NKumfddQ4AYRHDPkpr20sEm6ckhnTyzxk0d2YXFEVWwnF4EcE52BQcpH5DRZcU
F87YhVfk4hujk1tNVuIpWUSxZ1+5hTwoQ1uyxGfSaK47swtpzBxFMk9EXtuoH3ZK270okycE57NN
OZqIgUp72PdZ+ZzG3RdLL+/LnHi3/TCaEGyD9opIgKNlLMnWnYO8VQFK+tAsDRSp6VZyLGr8Xt14
7q4oym9ZTQAv7w3QHNpXppT8k9M/szc9kv92G1d5pJH0F/QAZeB73d+jA/y9z2aWZhSFI4muiwhy
7FfF0AARgYdd4A/iyUjU507unNgThTMk65TikZv0T22bPDt/DxH81+c7M3szunVhSq0TUdz7a+HT
CGVPS/P+Sid24lZxZg5C1qSjTCHLF7XIWe7TftTvSrOgV4Y2NkHJswRI3RqyGr4nq7BJtP46Nxt+
O7aoj6tVyTeKNVnoKeo8p1nRXXpmTjZJhtBhg5cgsBD6F9vojU3cqJe+MhsopxbKQfEOXi0i+1xG
HkKW72/1hI9x0+YdJr8BH4KRbvGi+Jy1nxd0oworN3mVsAinaOu4+b3d8AWDfMYsODObA9cHL1fe
sIh5+Ytf+o+LktDnWp45IkT1KHdtCxollZ2srdqp1qlWbz++R841PjM4tlt5ljuqLBKtEms9kTqU
V+TSYX3Fg57akTNTYOaaXY56j+bdTQeILbwaBMeOebtHyl3YwJDQbk2KJ3O62rMX1OZtheXjZb+f
0iZMR50mt8MGGDvTufesdGOLPoDOUBCrdFXodzinEI/7AqbOwCsfAGyAjxww07iLoVJfIzqJnhrv
UeFvoVbz7271ZInC8NzkzWyRIppBdfAIRv1InlkB00q0pcN8pu15MR2y0To1WcGiqiuQK+83RWZ8
bs3tmQ3KfAYtDpazKJbJZWHUUJ/5nN2c83+aiaIpG8VkNxHy8TRnnfT866d2qj0zC6AWZelgOyKy
nX1sRcCXfq7dmeNSCJ7ryunB+NJxI/QBK9uXbeV+zjG2p+V94y2wmOUCD060XsirJG4fEZd7+NyH
z+xCXgCqLypoJZOR2SvQhZdbaITk4edanxmG1C48p+8MFo0+6ibqgl1D+2eJpOTc5p6ZhbIwHG2q
co8GnkDzOQX7Q99+8lVoz05lPCoPslF9Hg1lzjZJFXimu8QTdebDLX+2nBYB/g1ebaRTv153CpwJ
wo+N3afmfI4lHRF1ShzIT0WWtB4EzZ8hgLGUCtRfXYwTtnhOwxgnEFlsnTyLiKFtYYgvcext5x62
1pbennCw64t93e8nG92j9jhtHhzEYo3BWKESG8zweGIL7Zh049pszW0FhQhV/zTZF7TAERg2uX1p
oBUH8qim0+4Q+w0sMexN/TJLRMhMbNLiYaKwdWDbIdUUNEBrV2MEA17m9q5o9x3ZTKa6dsHWTugW
fwMtAAjKkj3uD2mm+9z53heFu6qaK/zQYBYcBDNovOHZi38S7ys0MwLLusFj9xKXgTl6P6t+76KU
DNZfw2J5hbOSNJ2uhQJaCXpqbdG7dJs7O5Gop96DQ+KWij3DeLT0JR6g1ej/qFv7tR80qSMWrMWA
qNEr/BrI2Nb4DlvvgdxCCFf8exprHpAK0mAgZ0T3JWiuRHeNsdH4pe3KDSYEt1lHykPMrbDNSCjc
GKXP8tCQjR8n+ONmuuMGVw9Ex28Kvb1AxOAh9oG0LB8Me89UctniWaOLbJ0YzgO+IUF8JeFiZ+iP
FWqenNz+llniAlyKayHzlUPS9ZjoQd1cGc6liwRSCrZZBxHUtuarhOhr1DoB9dbupinUewKC0j1o
J9rKCfHlTfON5nZA1HCRkzrkKeCDZcjK/TRGo330mHOFIABIiUkoPxlUeC3af2M7U4V0L0hFaFTT
JAv02P6e1M7q46M2ucSnDsPM6idp3QlS4hnhNuqL2xgKGai2WZsFljKr0okre1Hr/pzRmP7+zTi8
onKqDpiQiKUQsrCLr1biLNTjnGt6dgdIJkEJ2tYsctrU2ntF7AZW76qFSTrX+uwOKNse5AXTUxcZ
m0eh+ivWiIUY7Kz69K+H0LyCSCJpbdvKzKIcez/tUxQUqgMOWNraa+z/yeOp2VFh63XpDuoD4J+4
/9zSz+4H3jc572lMI8/kv5Dz0qIYZfpfhOOxX2Zm+1ANHZbwXeeGOcczV0NsOeXoZBGqj+SFQs3+
Ma8huZNDMxUFMlp/lXs0WyVUtmCRaMGa71S6vy/N2lvlOPj7zE2WiqrO7Pk51BnMOZxXXOQRoUV5
hXoIft3UHn/MIPsIqzkk65ZCfuvjWT6zd+bkAB7TLGdEcWFk9+pJcu9RDMnTx01PfuqJs2vOPcHG
HEUFEEukJ8yGfXYTSFJ2/oo2ZrYnrPJ3ms+HENpHxUJ069xgZtbC7fUh9nrGIyOn3QoAF2Qb+ScT
jebU6Vvz4NoG6C8GHjFVfMvz8kkQ4/vHM3Xuu2fmwUyrWvOslkeSDfe6031HvPNzvsqrSuqbrx7A
e9JQy6BR45L7uKYPsrKXwmDnPnvmHha0rhpS6DzyO/IQM3/DZbPgj78qrp3aPLPTr8de0XLfyqLK
NcShH0gZEFtYX+phcNcpNbIk0HIP2eVCk8aaq+GIGlUU4vq2oGHaZvq2KFIj4FQToTbIbq36Iltn
iQ86CnvQd5VIJsK7xNkwDCJUhg7y+jSW8cIAzj2p53jaqh46MMH4adT2ecBstslhSShy5Tnzgj4/
wp8ZAKjA/0gtAgbGhcnVUs4DqEHX1I4mj2pEIRFu9XqMDPalFAfaaxgR2+Lv8KhuHLGGbMga3lpa
WevJdei8eDV5W5n5XbDbtu5C00JOvrZ2TfeTtI9du3AvnFn6V5XbN9vKES4pbYrRwfHNhq2+dMgM
b0Y79NeNMwf0Vn5RKURHacR1sFoNWdluEDwdv1qO8nZdxp21B2VWaCuAMUpXPNnmmqEBTY4C5i34
C9QKcGso2I5Qe4IwXGysALMQ98xIEa/QaisJ8loXYYYawWtVZQh6F44TdC5FKXebjrBTqrvuC5td
grtcR22G3ezyzoCCXek0+qYpFbtQkxJhlQjjQKoSnkhN826TAnOIFbK0r17h3xJOQrvXb8BnDyca
WjIBtwHIAPUOX7m8rAI3LUe6inO3CHLUA4d5lpmXWuqb8OSHYkNaYX61lDVuBiNna5Nr2S8NqlpP
nq+cl67oypcUCmo3o4lS24z5bO2P+AhAuO1Atnr7EKOgcY0T4gayd3MElz1jldGeXMYA8W+csud7
k2peWJjmETRWzzQ1h3Wsa9AbcXi1o03aH4Czc+UqN+gliomSLZPyKfMqKGiqzrryLPFiQcjwPh3T
b5Bz4w9SWPaFZdTxVllWvbFJKVDgTAH8yE3V3eSEN1vV9KAjd1on5ACorEY9cw9WXZshsBXwVMGP
vBJFds+zqrymGkQNNB7Le7yJoMbqe6XzZEnduqFNdcR1vWq01NoN0oIeBG/yQCfNsIHAt45fQFZa
FbVa0bJga+66yU3M6uwmKzsTj/BGC9qMfld9KdYDgxkZBNiPOjFA8Q4CQytG6vpOoy7OaWn9AnDI
As9wAk5t4gPpUWlfWw5ANUtQKxx0oOs/ZF027IcxiwmyyY72TBvfCM28LcOkzpqdqUsNdGZmu8mE
a4R1kna7hIG7jYJXJg/BeYBy32ZIwDnE3S14CPpvRNlm6EvL39O8J9vGBwaLD6YIuiLz16Ry7Ejz
2vw5zRPIjNYABG2KtqSH2AGhAfDd8MrcYfjCcz5C6x0CwHj6+YMFQgFw7wQVbCvgY6WzahsfCKS6
waul1d3WgZyEqfjK5nS89HGHHqvGSl4aJy7WXczNZyuxKoF3YVw8gyCObnzNrtZ6S8i2iA0P5EKa
vC683gRHBzEfhF2bbFVrcfNEuenuc1UmayhIDSuaEsgZGG1X/yKWjR1aEHbwUG/3lFUeqvwHvC7b
jg3IFWsMhAeDsemchK4yU+NrRHCdwLNLnwdd2ze7EaTkEFku2qfYruxDqVyodhS87HEiGuug3GLf
VR0evC2eVCaEExvj0ZbmyjfAWFZBgFz0jtrJzB3vdDyQjgNP80Puj+a3mmTmlT62ngj0wc8OLQ4m
XE+e7AdtaI5pXfrrBLfJliivlmvauOJe73LzEmwP1bYA0yEyZhxi1L7LzRebecIBEw1pNwCY1BdV
i3ANAqeZfp2mUDLadXoOyueS9OxiNO1RQ5SUguGvNfIbTxLmg6HVAHbUtsW9ym26Faio+drUHcTi
bVMWPrgBvX7t64KB20JmqKAZCxRQjamBt5ms/j9FV7ZcJ65Fv4gqEGJ6ZTiz5yGJX1SO20ESSAgQ
EvD1vfx2O9Wda58D0t5rVPvLVuDFWUe//zcnOxwreW+2tLbJGm6HQQ4wIeQ5ChqQ0BTg+kG4x/wU
p6ZdoANf7ZcMMvbzFyXL+1J0ALW6yf8zU4DDQy4RykUdiZenfJ/TxhGi9qYv+rle6OgDsBM6Llem
JBrfd1gH2WLuR4K0yd0OcZOYBe4q5Nerem+JvkhBdnAW+G00j/pymmNTRj6H22fj8U3ts72OcxQ0
apgAYqJO2DY7HZBSnK1tU2i/PIUACOtVpmEzW6jaOueLSiBBDhj2BFVGlw3f0tr9c4Y2rky2nZXK
i2oZx4oNsSh3fTMeCSCl3yEq03jg19J3QXaS80LqLGh9vaUF8gBEgoAy5lKiawIu7S/yTuBk8mHy
GLdRupc4KmgNbwG8dMaSQ5ygejlrXd+sJJ6aJVloE6QkafqII27atZhfZ08qwy0ST0XBUVIpZ5ve
RzPSsxL8zw/r7fLLL7u/tZDinsZsWU1jWd69OKSgPKEc1wE1mUIkc5s+rxcUegalYnBllVSHa6kk
OBsTjAl0Zb0tI0SIfMZbYv9uKgN4oaPx3uYj2k9sqy50XfU55isQhEhniFzHezQnoymLOU4f0k3M
a9mlA8YbRIi+aEbaC5+cPnbE0SYslH4LxkmfONpL7s0WqX+Sp7DprStCTBnmFjHHD/it4oqr1X8z
tm1PjqIxyZrC/VWS5od9c8EvaqPg7BcT/0F/SI+na2nrNRY424osRWpL+BEJ+RWq7IFLRSuJZN6n
fqB7STc3wv+6+IPo2YsnuAAU7V2JBLK9dkUi6zTPDZ68damXJUEa6UZLovAD5QSNbL0Gh5HzYK9h
4FR3kMnZh1l5xCCpaDlNWZy/9jFBKQwME6XhPGmmGBPd2AUEAf8QZiK+JakW9JsEmFXLTeHP2/jT
aIneLVVFMKRXHhfFE6aYr1CnYSmTIcW/VwR3CM+czgqa2Lo3SY5RdYXChRyKsT9vfBJHNf38Hq1t
DxOPomPeOvMH2Wz6mFOb3U8Bc4eiM+GzT/uoAV3XNR1lMbS8YRcfhV80/v8nxHxrHZpXbYo4Pgxz
1GO6WgJxypAczetxceGZ7SHq2ddtOqDY0FdEFulhi/M/k1uQNBC0x20jrOmHDpcXJvYmViKo+zhH
5bZZ1QUhengP8GayhpDVHrJu4fDFDdQiYydBZJpuv11hNnQiC1TpoovViUqoACG0Syim13TLDY4o
RWseFawKTdod52LYjjiCgNzROTxOesaX/uPIFFGwX+LIZXllPLyiZmqLs+vH+AbF2jMViJ2gIhnL
nQasjGFbhr5h/P6ZZ+9hz13KjBHEPPLMtmjQptgfBtLaeuaTLIOwW1DpaJJjEDN6NhrhTdmANxmR
GrpUuD8uCqFBJUO04rUPit98l+lZCxrclPFvbegIwnQ8fpwxiv+khWxrSbt/0+ayU2eH98zESFXE
+AbAtIMqZNqT4I0GMvgE7hlWWebSy5Rk/aPahDwkyHaSfDvwJF/+zPgBq5lG+l4ESXTKh5G9pYjr
ue24NOsfV2ehtxccIb62werexj3kX7nouvOWrPuZjO14iHOc1XhPh3LN8hWvxFyIY9zPxVELBH7B
Wh/wMlhjctPeDYdRZ22zxg7+4AIVE0Ucvez7gvGwgCPWzFl6G1TWXo1MO6COOr5ITCS6tJNGmnwy
rd+F6klW+XlDiRXTiAooA7oyWNTgHze0Rywn5i1sTkG+oTAj6e/Hmcy3dFwx87aRWx73fM1fh2la
lrIlIv7iJIwOiMpuryh2f8CkSF6lc+9ulgyNsAkcrXsb1ltAkLvVDZgvoBJppI+Lh4lNy3dIO39p
C/EvLUzYxEYQ5N4NAcoXGB1OviXRiae7gZ5fZnf9EEHIzELg7cPCtxsbsUhUuucIZx7DsRwWt5U4
IRk+mEDXoR/DoMEBqv+gHWh3Vdp1XR1S0eEE7OCilkV+WMR8v41tdt23QXzQdJBHWJvTcleqrzPB
t9Oaq39A7rHVLDO/djhtrwt8JYfVpmHNmP7u0dxUQXyx1vjA+P2GDiyM9Zjz0Mc4QWsabYdJJijn
TuMCtoduKmmU9qcojnEYIgITXK1femBe+xdn+7ZVQ466ry0QhUDrm8XhyQsyHYoppGgVoavYQXPb
UnHzW4Usv0kdYSbE6AJDbvc1jG4/mG0YG9K1A56ocId+y9EdfnIdYqaYCnL1vFWlzJVp2h9H75Bt
axOI7puGPn2K42lrFsCyh1Vnoy2XOVCvhaEKxgcFPB0/93+LUe4skN5WSiIztC6Z9Ih8CHUe+wxh
M8miD0VYQNxuvfkzpkP8YUSSVzEKwCpcmikSy8R6gqNurgPnl6MybL55gfYS6XZ9t6zRcJosCtQj
hswyByV8JdOluF9cTN+mwZpbYidXzRAAlIXFI9XCRlHmHMdbaMceKwDnKAXEJSMDhBFKNyA6b4l/
bneWV+AasnMaG/2ee/MzLaThLcSP0PSzSCE6xxycbhOvVt1P9xHiaLG3gjEb6Wwbug681hPlECIu
3Yvc8BMAL8/OMM5wpAjlQfFrtgG219XpP2q2NG7yoc3fR5tZWa5bBGd3Etq7ifn9ocfIUfUmo/92
oAkod+WTXrG9svnVbSGp8nBN/2sRa3saSIbY5jSk0I9lHIIEvh5Ekv4eFp9XLkTqBC2CfxQl4wfE
wMQHsjKKM7XIlnqEV/q1aHHr8b5V15Yu6XUbwqg2QyGvvo/1Cb/efvCt+qGGbHoJdQQxi9Hk77DK
X5OG0WvCnoClRkYPfkdiEdJMtT0lYv4HYcFn0iVuKDff8wZF4/95xkWjIm7KnuDGnmelGmsMPqhl
Du+x/+4Qv8NI2U1jctg6nFCo/tge3ILTbTPrUHnZbs9YoIpnlDqKiiOBrlkCL2od4guC1yGtdW93
cE87OUwsg++C5sOd/tlEErIUzbQipjEI87SJAzFdhjzbSyRRJi99jkUepxBWuw01qVWOp+/ZzANv
GGwN0Pm4DG9CGr/oeHRhiUUTrYTTAJ8aUcjuhRTvYKOIHhzDY4VSt/FdrivUGjjIS8fFPzTKoGbN
mq7kHt0/8Cb1h6gg+ij14o6DS6PGS/iBNRKKy9at5t6R6ac9ezb/+MDE774T7RUXZfY2jLY7Bwn5
WdJHWkYIEzjuLWMVDSbsjPsynJEYut0PRc+quN+RT14kyNfG33pcQ7efMBuMdZRD/Mh2u1Vm2QYk
s0f+CcwsPvyBB6fZkf2/bYzTOghBrClT7I9iA+njtPpSvQie0t4FjZmG9A0tV+xkMHRfR2C+Zb5j
hVgV28p83TF1xLk4UAlnFCyyyasyfXu395Q9uUlPtUvgelAYTzDb91zcLUMUP0fEsgOFquncjvsE
E2Di3rZetsfIMqhikAnWpKP/7WkKM92sATFNWQ56MptPFhdUGSCN4cpAJJRiy7J7tJrix/Aqf9bF
NJ3smnjYbIptwWjZutMWQWigFZ3xXGh9jCYAVWnrxG+i8DFpFBQ8AvOgSDRYPpigcPSZVP0xaTIf
9KSeJ0cfiNuK47rxvs6tkPczTHhlNnjymPLxcchVmJZJsNJLOPBlrsc2zECdZgE/2DF/T4cM8WaZ
+J2jIJ2E0tah3b+xd/3uOfvTzb36l6tWVNOS1SJbf+4Wv9UD5/ae0J5fw9a3l73r1zqHA7zpxk1U
MVF5ZXHZvYKIbmsLDOcwC9M1A18d/EBO3Ojqs4YI9dDKParb1I4N3vrPjfCuBGSR4OUqvhkEl0DK
et9EFmvsEs/iApzrqYMID1DJrhvRZRNeWpuuZY/xqFk4kiz6pU9erUviR6YwhI/yaYro/hjta3Do
xV+DLnOcfYOBZWqZH/GXcYyYiEyFXPzCouI2SedxIQXifu0SUOwF/VmnsXdKdI8FmNqR6g1HZbyo
92lq6WOQFfyBhTM/AlOKDogkBabFkNm2xy5HgiAS3Nq4f5Z2N8ec9UPdraQ9dEO6XRnvRO2RxfKm
gCnchZhE/5OLNPiUI6T645m9jI6PmAwGtLp2xdJERShqlnB/jCLyKYr+1Sotz1DmZpUKvHYlSxAV
ngxQWmGQBlUVjh3KsxFatPu9P08z3jUEbWbybhHBfAvgygFioNdH2+fbR7bGyHGMQ6AtKkmwrJK5
pBNjD2IY9iaJE2Q3L1t6wPiDlHIu4maZf+Tjqv+wKNRtdKuSitJkfY/xnJ1ENEy3VPH0Fci8OASa
2yPSOEk5KZYfO5rUbFmOA7oF/lvaJRLllPkBj044XHjapwevbXiiQ5xWmOLHst3StS29hlqkTBQU
1N7ET0EclKHO8ybWYjoGyDO5BPGMgACs3/WgRHsA3mRQ3F3Qk5oMYkQmlRxork2VjYo3PQaYOg2C
rNaWotNpXNWvkRfpZSGgZxee1IB15f1OkFudZRLTftheQjPXwzRzXICRP2iY526L7IKnnYzyLZb4
iLtBFtec6LFZCovrOyAPWR5hxUsSvBK5QnyXxuqHa/wrsQOA6IGi3URvDzhw0hq58upu3Ol1YcMt
i0R0M+0ILYR2qEXtp+iRxdG72zpeKYPpAmlqKH1ZVX8MKPpnerN/mSxuK8plozikGYGN9ctP6Ilc
J7QfL4AFcuOWygWYG/YkRZmScZglSA6UBdULBdj2cpomWVlcJ1WftU+Q0Oimc9EXqlGv2MHQYhC6
APP68uGAa+Dd/oO4PdMsu9pOoZrEL026OkfiXyUBj5vSbwO5ItotwWcM6AmpHGvlDL8gULgvNYmO
KON9pO2c/wKX9N8sXXBdE2zrbMOWp2CnKaUYklqQ4kHwYW04JzjoOjyIYeLnpyAYl68U90qNy1VU
VKSyHqIdKaUOYfWbye7Xqb1bgEaVlibfsUeLLmtxAyPpejoItvaYpflDkAUUF/o+NQDq5Lthm0Wm
DgJw0OL3JLS0Zat31+x42hCBPz1IE9+mQJNLppY3sIyPCKG5ognoaZ6XotKUQVbfJbQCCxRdyAQE
IsFxQnrXobOnK4aDX3f3kreoNdzE/rvVxBxE8DkZ+ZkVqFaOAQ4dcWNlVUvCuMGIJ25Iy85fEzH1
yAeArmPky4kSwEh40dCfwdBtYOxciy6SdbybtmIsS++p3xHas7Uo5zPVjluptpBz1YRMqsbTgcwR
DOnQxfD3NPH7wRLsG9b3pmyzUNe925ImC+0J1X724lucQlPxQ1/MRXfH1zC4zxDSdIr83lAZXkdo
d/H2KrQSaV687DbkUM74xzYC4r4yJFXsluIDH5MGYT4vybLpahEMQUmFqosJKIrn5iS6FnpQolKg
bhrPSL/YX2M+bw3lDH7+md+6MTxl4f4bPqKw8RFGhCXy8zlMoxiJvAbrVLK+9RnZ6ikzy/PqYo09
169nZrl5RbjmS5KQX0HMf8foqCnnNTFlQGZ7j+H43od+r1I940lO9ZdaEWnsQ3dIxPg3JrYDIJa7
S24BVpF2jO8UGZ4BQiYltNavHaDhcvL7ZbaThbQS/t0g8kFFMv9HEOCIY2zvOgMeL7GPdBsu89D+
AWiH7onis9CoM2xNxaH3HsspUjd0X+aHSUTRmU/EIiX9rmNTWzsBV4ZbyAMJoBNvp2gqR5LJ87jA
ZFDsv1QR4vz2BpHC0b1GIFO1gARCg7YZ8eISetn39tC2L0jjuEbBY+Sxmq35Bw6+OxZ/+xnfPvTA
GFiW3d6tWQ/YsF+/kdy5HDlSG8uNBv/yPD+JubNnYdozpnZ9hkRJgiNY+r+eDX1wcdGWJ0f4OmTY
5ACIsppMLaFV4pb+Tu1jUZMUVIIJig1HbI5zC1TVWkCFlU0fM/H/zQFIFfBz8RMn7o1JsdRpgbrM
JUGC7RAZ2vA2cNCkmALQomPiu4P1GufB/TZhzVQjyE+srN0rkOnvoA/MKYAfckw5qfvOPIUrVjiC
SotOwGDIwzBpYpf+Aaib1sRE/1CO9pxC+BZphi2So7UVwNzYxGjUPI7sr3ArpvZlqIN1mgGhdb+2
SOQV7dWdLm5QPodV6FzTzXjRAofqtmxLngOQM6433wtGl5AgnStj0YhpTCNzLgcFg20IvSQi/Du0
WApYoNjB/Xwkif81UOwsUcyHu7YNKycRm4UFRl2D3DcoiT/kWPCx0dsNpHF2P6/7fNxkpg49UJ5j
u2nyrWxyj5ShU8bY33DE/qcHv78i15kfNyZPygQMSTKa3w2oTzqnuYP5PKD295pjW4N3BfOFg3l8
t9EdIJWuhNK3q8Io/pftW3SI9UYrk+Z/AfEtZcDQ3jyP9jWfZdJwvezwLO4fY1T87UX3QYr5L5iq
vQlyYqpIr7rOcPlWgRxelp3cZPhfRKcMsFsiTxTa3Nviux4FEjZBQWZB31bMfE0880uEjLVa54DG
sRjSJpddUW8jhpgg6O94qHps1AwUJAHYascNaryNY19I+Cfst8NV7bLOtcxgvAh/GRfYOpBYa8dN
qSrZIXoaY5znoGzZ09yR3ymsJo0dVySMTF18xa7xzJBQdFyLdfspLn8GURuhTsXrJmcBahSQs1sp
mWT4M3CDRQzqgCbuHhmlWP9/kDBK5e89jyB8TLQ9SALdYD7iAB9CcMZ07N7RRibv1/mHBtftY579
nM/9KB+pdk929hEQuTx9yRaXPZlh+dN3M/8xTjAcKXzYH9fBsru+6PTZ8rCrVj8jQC11bdPtxXhs
sfWUcJtAUp2tTwwgNvJnpvyAO6U/6LWFSkEsrBQetVPdsr66IAyewUH5hoU+flZiMDXl8YlzttVS
CjXUi5kcuDO0FdL9uZMtedTJDMFpksjnIV8Q6oGo1JIBBqwhmuKXeBtRZ8fx7SaIjkFEosahgbSk
svWor15YC54/gt7DFk5WrZBH6QA9WZAIKJ+xeePWbjkkEqGF867e8SEuD4sGJZDuo6vtincsmdUN
VRfi2kUayCpclkA5FRiSMMW84F5HyDghJGFdLTMc35FRf+kmj8ya9bT74bCjYrDcuAyadIrb3ziy
ERm/zB8xDk6O3HoAwF6YGyyKSIuPa4a5Qm74tnHlkwZ17uOVd0mLxOPkjon0n5+295VD0ykWhW5P
Z65dF5/R/zOW1Jr+Ppy2Xyu0ClVB56guNsbrKY2zKxj38V4K9hpRe/VI8LkQsgvEcSCEMeu2J7Jk
IL27EP4yB59YOW+BfkYHiqr7aPzOGLLieonS6S4cK2Pm5Yjo/hvObAWYdYQ6K6ew9uWMP3QyvXOR
QupAZB0eheCXCgp4yOP2sf3hkEBNbEetwr62BX1kQu3/OZzD5geU9NcZt6v3zFeAQl3tRoC12L+D
NyCUumGC/IixLSA0bOuqyuakP2XoXLrSOcOKNM5pUqtNi7ekWLOGaX23ZfIw7AVWGubxUpIxDR+U
REc3QiTwVw1wx2VcmTOZHTqMAH/IUUx1gQafKiRhf5hn3zW+K7CbImIQrDgW+BwvwKFHG8M19sV6
BoNEqxX1VeWeyrPM56RuAxTIBHvwDeUBsLwB+x/yIf5bigQYQ2QYqB/Bs2Pb7fjMHNiNfZJ5Us6p
v/R4SHFFj/vTTvf2MkiQGVFfQE29JUikMrFgd3iFkBshGMC9UdC93llBbkIS6OBbkb7hLKiyHT+F
HMfHLeH8iIDoFC1fqy3TjuLOD0Ew4jedizPyFtAzBWNsXfj9ruPRW7D0IF7ngjSzD9grmykyepyK
0qjcnJjeqcufoQt4XAoWNQnT4zlNFYhMhy8tLRJytuOMuggXyFcKnfuMyD6pvjoIsPAb2O4A2OUZ
lEX0NEAT9zAnfjux0IS31NmhWidLrkX/30a6MlUKps7wh4tOiKs1OsWrMLDBFaJGA3jRRkccwi8j
NFxlZtz6llsLWVYY0gu8HVEpAZG7MFhrhKOogwRFV21QlJShDdd3AKO0DrTMK/znXd31SQWLIT7P
lssaGAy/TcCZ8fBl+1uwbt8CVtcb0et6DNu+ASb9PqK4DIDxRRYO7E0X81vSzfN5WnoQ4mt6h7+E
1azF9zBkI8IsVRg9upmKM7HaXvHQ4YrYHG9MKNQvpC4MEDpEEHIrWDESrnHlb+0GCnqmfQPaPAbg
If6O84T6aHBzN/j5hqNLPGjj1QJU4ssnikPwBc9eHp319EIDro5gJ+U5g9YNfccqzBzcott6gc63
9HL+1wLArGAshW9X+uCFmSI4tQKP0dINCHYJAOO7H2k7XlwoAJINzsaSAqLplfmv7Ufa7K6T97Sn
w4txFNDlru2576l7yE0OQ1cEWOlQ9N5WHT56RNqM5xjBpn6aWdW2jH7DrzhBGEv4FT3gI+4s9Oso
YCCI/dqo1ZWa++6fhIr4j4I82WKhPw5J+sJaEjzs+AaAXKS40txI0/OS9/QBhDCFK2ywK8aSjKOr
yvN0rrdZTDcfr/zR6ja6ZXMb4ATIhkZSXJuhBFcIFDY/jnsCrjKUArZaauXfxariEAp+Dxj5Gg/q
FWhagqN3+Uk6UHsUYPAi5CNNV4OBXQ/bN+shSwVlCca21e2nCzJ/DsM4e83GXs5It6Ee69O8gjTC
pQsuHEAjkI0UO4KkKHPIh3z8J/EVaMn3euh83vzcKylkeTT/TMD6PoGe1Z+4XZHH0ccdP4UF2w9h
r/nJTln3vtux+EzjDjtF4j79XiRHYVVWZ0sMKhJQ3KXgPsMIMoBdimJ5UKgSu2+93249neEF2vy1
T+Pp3KcUZ+TapeOvfcCoUvR/eZu1c2n53J8CMvrKjxOCYgvKTl2GcxJ6+4at2/DMaQAHw+DzR7/l
/B5c3XtnMH0VHXWA+NlLX0jztk9bC8MIAJuhUbNKv2jrcfMH+Ntbv/YXVEwJpBvb6UCiLrrpxIYV
8aCosh6CIhQuh59hULT3JnPzvZxRKseU+YiIquiY303BXBYrXJRLTBG+Mk5/AjuNUymxSRqMn3vy
TVXvYLwDpCQleoiKXGRPPsIMDoASm74Bs/M4QDB4WGbCX+bZQLwgAsgYCvzbPdW4yn8k5Yd5Vfsh
dvjxgqUdzgZO2pqjFrFBcSDgi2yIrxp346fsQJSGvP/VDhrtm3wMgwpxZYmoRxT3fWRtOvzy+Iya
LFlJI+B8RuQbxEmbUwCJRaC748jnT99NLQak6UPk2YqVdQQiOXq8prQgJxSOmfse9YfvWWfnExWb
AlMYA35bDVa5OcFau06AHAdmG8AcOLqT3ldqN9DRtRycfYRlZRy2D5Js6XELPQPQkefAKvKsyeQW
11pGHXwC4LT3wq+HIg/AafvC3s17l4LUAX/VMoRDRz625Qhy6T/DJge4fET3PCRJpejhttmLnKOH
dAWmF7bdXZslDsNEHLdHElM8pEIDS5yL90TkeFEGMFh/OE6Ph2HNv1IbTjfiW4SGzzqsaU/6NxTs
uIanpFzsa4h4qhe6GXbJpyE+swX9v5Rn3RVnanrTBMy+1S6oUIn1T6lUISLLqpv3cixxRSAt1Hv7
4oHogPtP/HuyMgkSNgQHg/ByWKU7EJqxHua7nXRbHTGiv5C01B3SHgGBBJlZDwmd/uB1yM672YAu
ISn/tKo5/NPlzF02jiMRmnYBr04bvskpgMa0M8+Y2E21eaLw+fHgwSfzWhOExNTQzkXYKFLoyIyC
hj9dMuxf6LJa2hm/voTYFPfVx9L6HVKlNMZrMukmpp3GhUI+jDHFPdwI8mAzLGIBCPiKpf1/aCbJ
j65A9A7HsnOKQwfhRrrM19Rr5EaFkDBd3eDlzayUPAuy0fOKVeQYB+w3Y5YcV94Ft5Uv5JONE/5x
tNutQ9zqmcM/fqQ4Oc/dNExHM7j2uVsB35TOJ8G9GJ2vqIvdl1USVx/X9KVY0ZCEQPAdwh8uzDFj
O5QGk/vK4wXqZrWtj20vNwPyO49uSZvJaktAmo2o9b4AuUN1ppqX6bMb2IpvcAFt0BfFV7dE+trP
NH1EgCgcA13we2m3/mZHMKeEEjTnsKAog8zZSwhX4THgfrvfZbDUrdK6srvdf8ctB5XhJ3IDK8CR
QCzRZO/VdPBTTM/ICiW1xy3yR3h9gBSvdNPggHBhJRcQggTh8mynEND9HNNyCabxga1R1wiS4swC
557VfEAPllUcp2NEHsBR/deCUmyoE+5g+AiJsjqDq699jg2d7rO+mB3JTBzY0qvrt7EJ3CZexQ41
W9aS5SsHLliqYJ8u42YAwm0M/9gKcCPQrg9lstJ3/KfzJcENfkLk9BeHvBOfp3XHlIn+c0dg35un
nT3gXGC3aXH8ChyzQBJGXDTpjol/izr7GUH68RHQOU/x4sysVi58X/BbHfHp0mfWgoIo0hw3u5kW
0YzDPtYoPEclVjA2m1bsGjlkoBFLtpcYjjWE29G4zrZeg38x0Gh1BssbGXP50BZ5ckJOGzuwKVou
0Fasz3syDrVcN1s7MhZ3mJ/TXy3IZnnkNFZfvp/DrgYNbQ5GZgDxF2JvMnLbg83MWxar7YiU1wS5
xu0y3trIv5l96LAk7GPl4vzTiYRcJwR1Q6gDCB3caAe2FHJN2CCfEe7zkcjhC6yNBNIjMBohRWIp
fWr8v5DsIKU6tWw4U7XF1i40znvd4aq34V+SsfiohkSeqSkMPHdgNRkqe9p4rMRM1gn59Pjjvh+C
05a03SmP0+w+4Poj8BvEqehgDU9pIYabEhukWzksmJmZJchvo0ERJ09xl4rHiA0g4TIxPW3zvr6K
DOl5Jlw0FgCQ+lx1/tjJ4KNfc1lBLJacEgMaqPsJtTwizrG99kA6avC2cR23OByQhurGewir37Yg
GY4TNf1ZI9CzcnqHw3xP/iRQ11yFcvFv9JMrCIwc5r+Vvaf9+lcgVbDulKINNBtwKQ54pCYWs/+5
O5PluJEsi34RygB3jFsEEHNwpkhqAyM1YHDMM/D1fUJZ1pXJLCtZ9bIXJROVRYkRAXd//t695z5U
yt3r1s20ogmx0/qrZhfpTUN/48Fqbc5Jtw3Q1xhrqmFoTFbg+cjxY6Y0vp1TBuZ16hem/KjZjzcc
7j8z19721i5u7nVJV1b0VXdjY5tcBzsOIwfZpBsn3kXPl4/OMMrAqEfDrzruAu480OodG3nJCycj
qraQ7jcigeh89g6Cr2Ql7naRered0wZgIEKXsLdQp3YeMkEsYK9jV+WbSQzQgPTI0QLUyPajzRZ4
KzpFawWRxhsTifWnWKrySehoRZx+MB7Qnig2oqFkLqE5vhaPhOZqneR2mhWrb3BzDnADIB/VxD4a
tPqoedzVw9IS+X2fMxnl4YyaEf6W03x4AuMuiqI6rNGJ7Q2mxAjIUyjelRmjW84Npnsdp8dUmbsF
0yz5aFp9l9B6PcyeSPdLRQeIWL7uDLD8HVi8G0QdCZt5PomZaV6EMiCOp0cajsYOPRoH1pRHoYdc
8qnRqzzIhmXZ11EWoxG0snOS6vEGZYezWcayDO1ZT/1f9NxIS6PQaPv8QNw2JXQf0Uh1DALLfbVq
3u00U7NPcUYsJYLA742lyRNmO8RYYlRhN6bll8Y2KzSSLZ20zaB7WWDZjdjhb9DdE4G8XJgIzHMu
auno8mAFTVEE2dZ96vScldAnekulPztmJzeDmXH5ju3R/emULs2eAW2Rm9Tq2Kbe48ymedbxCVFT
peXjVDAUws1H57nPlg8P3eyx0jA71ooW8WhhFoqyMXseEXjR9RyZf7U1go3Iq+ytaMF/GUQX8WLQ
J2uL1146dLUJWlRkEXHuPDh6gfRFG6/ZhqgOqVb0XS2aVxrMyY4WOX9pjMB9TcbvEE+KD0+f+5vR
HqLngn7pzmvW6litauZQSwuGOzylbWov+yLB7G3Ioj16Q5kGQyySL2u6Ei7RjT2HkQHqM7Hjo12p
7ji2E1YFJ2PiNQtr3LmqiG/KqPTex7HKwtbuotAp5nafKCqaaqxoZBZJlB3XaRR7DCUjBSyjo8Ur
hnOyoPWcVbxmXO7c5q21zDWc2RB9O0vns5Nio6QqspO9RQ1BnAPDXGmkKKISq//RC21mQtdV1Ssz
ieJh7pCnVKkWnRrgTKEjkT+tRpw+9uUwnecB0SfIUxw9BfcU2Y/ec9Lk9oNjJI+J3kQ7vcyud2Lj
DcHPkG0UJ6Ir22jPjZmI7ykyDj0JZ8fIJM7er2LbfJSx25wXlH0sgFZtGhaTX/WWx3pfbfxfNuMa
bbb9CcDxCys9u4lMRLK9Fxdfeg8egi9ovNFuc7uEhGM53RJmGX+lf1VsMnfUtiDlo6CqIyAjNE6P
RuFmYQfAOKy9uA4gY8ab3BJNEMONg7fFxstQ5tFCeB9A92S2GjNl6gj04E6QTfsYWfnG0JbhNBor
3vp0UofSc7ttSqfrp2NFrAePY3THGVRvKs5zZslTTvu9G3HMdNkah5iF2Jy7ND9WVry8dC7G/NLp
v636MISjRAGqy3hJNlDltb1pN18T0aCERggVIjAisAHxzISDhXQQ+u8YUJxm/j5ZKw1aNdcom8ck
yKY02TWswhs9W/FCDXr/yoQ8D0k4j8PVNvlHFtc+5rWbIYGIyq9K5W+joZt7QolSxNdYTqJqedO0
asW4QyPCAiq5qdEdPyj8FRj8c5bzAmJLoXIhSsemo0HF3Lh/OGH/q1y3J9oAVfH/JdLtysT939io
vyW67X60xXu5/DnN7foN/wxzs/6hSw9OuuMxz/MMPLx/ZLlZ/2CDtQU5b2j4IAbqfMs/s9wsvsc2
CWzziNwgZN7Bj/7PLDfT+YdAuuQ6RMZaBt9v/TdZbvJqMP2XOdTRDV3YrmGa/FwOxchnSy7TGcK+
e4bK6HjJACqzk4lF7rQOjOJ/fTnajulr9TASC1Zf42BybAsyg4wwLPVl9dhkyQY3/VWVJTNq/SDZ
sPN4JqHJoqysfC+3Qa5F6d40suRsaGCbda8W4a8vnTTCmNRO39Ua48Rj2hj0k92H2ip/A+r55Rb9
9Eod3RMu4Xik40nzk8XfAcaZaehuNmXtvFP52IxTCJd1veHVFdVINXm9GAutCxxCAgY/WrluXU2N
oZun+7T3zlkXj096VS23UdOd++Q60SBCa1cbtC7QIztMVIp59G1Td8/Nt6LeN4ldbQ07nmBRVwjp
RLFLqBLv/vSw3f3xGv6cUfbLKvrXlyaFbVpS0gqyPV1+cvr2ZldD2MxoHMu+2LZYE855zZRRS8d8
72p7fUCFgmNFXFrbyUMjy9aTzlSSqW3G3GmZ34tFd/w5XqubzNNj4oYX/UGPqADHDtwFcUJoXibr
lGqax7FcpQdmgSnwagKL3bQzTo6SK9Fubh7855f2CaN+fT5xSBikiWJgI1D9s5MfHSzBWYuWbWrU
DWlUkRhlZvmXdVaQBSb3VPcLCjOi2Xx3qeOThX2qLhL1G2s/i+rzMuHHEOhUhMkw1nJYqn92rnfz
RHtZz5BNtY23I0nCZXrldidS2Z9x+JRnZg/FObn+btHLZteV9cu//tx1Hj3rPtFGj1uJ6ZEDVsrS
//V1bKPnNUbb9UdtaM9GmzbBaFNpMwZadwUBlP+Hl8IDaArPtC0aXuLTOqiJLFtHDRc1A8J2r4/1
cvr1y2wXN1PqRLukMayTM7fObjadImKctbg0AcCRGYm0j1rXwyiuo3Ujr1+6+WAff/2HX7+rvOsp
zHNuuwIQQhLd6Jgwz7Po8jMjr99QCsTfty/pmLbNY2LZmCrlJ1xBV9oOzFSObO4CS9jPajz18qHL
U+P46wuuuvzJ9Y9XWgv7tuqWfXp9ff/6ZV0j67QAOWKKlGIQum5EkPNCbWpPpVlTcwId+e+farZ9
dluDn97zPnPJ6qGX7qIklctIH1GjmVxYBnOajCSumCM9yOPse3HFYxSRZu5s86f+W+S3cd0VPu0a
nEnCsE0iQ03T+bRrQHLj3iKbYjPXkbVdm/ib5SojEKWNOLo39bMXCyagKVO2qEnvHEaRv3kWPwX6
XVc3gyhLCk5G9i3zb6t7SYthVoTAoGOzTonRy4C2d3VJM0bIBEWe3Kr7sKHD7fDExqe0axjLTvfm
LxdkWj/OZTJfbAvHfhOPJ6ss5ktTuuy23qB+Y9P/N2+XqWPX0i0H6SZJhp9QDaXsBDoLpG6JNrBk
NelcWkMwQO6uzwmdk6xCjtNKZZ6T4rFlEvobPPOvd+OvHxjPCv+0ZREUb7ift3lHMxSRLKLarO0e
xmn6ODMvTkz9i8pV82Znpdh0DXHn1dA9Lyh0QjS34mBZlLLYURn3qHKrUHmjX/L0c+92KCekSEI9
mqvQY6fwVwsrV9bbD3rXOiE0CPMgrK7fWtbWrr2KMAIU2aCiZsS0sXwuxoXQF1W9AExYfd1ezRvR
Ohout06Fv7aR2e5/F8j9b9a8owvOcWFwOLjYCv66FytXj9Fj0C4lGO/qyrtJOke/0b1J/+N3hT5e
ltYCVjXkR7zRXbjY+pPRlvLZwKuxQoY5OqNR/VKRb9nI4ovey6NKZ+fQXyP/0jTxfgMgvNLS/vrR
oYEzOJ9JEPcc8/PPvC462GAOToTFHKN9o6c7exLxuZXQcNzMe50YTXu8lTd5O/78z7vNXyE410XG
v80/qbscXtcY+r++X3YRmVlmolGf0sHbSUacXEIkvIcOHfYTPzKLSle/Iyn9m7XtGJQktmcwFKfq
+vQx9ZEBLoQoXP5Zjavcezlk7jauUyeYPSyCld3q57YsmsBcvDAf5BLEpp2dUgJx3DZpNpJZ2FFZ
6crwV+6v1fBjdxrztv3vzxAHV5GFH5b6lzLq0xkCiCLu55r3J3GE/sGFFaHaVQw4cLTLpNhWVkLT
vuhIVewH9IM64Apt3CEEzhYcDHRdRAF0LU/Xj9pu1GUe2uJ2UB39MKYDj/o60zZIfke3+zefqiNM
UzgcJMhsP29HjYHutYyY2UhEJKBrufjaaX7p+sYKWlEk+Pkn9zfV2N/LIOxI3GSoHdi2Bb/966M0
ONmacRO1CF4x2LSNt6EZ+qMS872XxAFzOJT0DgpuG0+WmxOHaqbFMXIRREvXWfzSze96PXtcuvjD
nOizrHMcYEJ5lSru8bZruyGiVZvhqFNRouNwtH6zDq2/HXqcM45DNP11J+UVcBv7cyGHN2HU5DgP
mzJDteSVzm4xvfV9gfvg62R0Vu2MeiizPTJdaZEaq/2+WlezSWOje9Gdx742qldl0FszomQMWnTc
fbHqJ7N39ZPwVE8eDTAardZPXKserVbTH5pWQw7JDO4iuQiGTZPcClB1dySSoM9dlHmH+B8LcbX6
qpb5FyuTFcOByT3XK77OpJxvNZOGNRavZj/2Dl1mJ/yjOCPznISkKrOZUPGLucCsgCGxb7wFIao+
r+F/3kx+Iaf+spOxVGzaT9KVgvHp52sUrBSvx0uOz9hEVe8CMwijavCOnVt6QY2xpAL8wQbTBkuN
Sd+qpbctTfONvtByjBLLZq1jLFBasgQLOxJHd7pvW+WGjL2xx6XmIatBrmRz5Aayu2EnGKoapfZU
9PcWZg3fNeadV5gmSoScu83EUHMsYu/JXbRgXRP3vhkgrTMuS3/z8OAb/7yNO1zH0SkQo87zY5uf
np4Rq6abyQKDdK4hGqxs466KklPWa8mLVVfSt1RsPBYF0qO6X6fXNk+QAjPEXlM1Bna9LDe/fhGl
29GFVkv468vaLZcbZWISyLABwpy0qruh1Y5Doc13a9ssd4NxTGiY7TEhY6UXHQIws2Lypei+nZ0G
rHBbfnTt9ApdtLtVCZO4uZ2aHVMLLAsie548o/RHiARB0dsB2mbwCktlPPXkiW8HPpIwjpEPmtLo
DrIW1SO2LZq7kRHYMtPOMtGROXt56qdOHTNNW+k15VUER3HpMWrR0Gqt0Lh+40DGg19nuX7A5o7C
ujaOZq06+rxgFgqQ8v4S9fqtXSBnnUfL9puqnGgjohTmxgllykHLuA6xy8w4JxbZFR94B7xbK+9D
D9HTJUqWY9Ha0b4xOEstOXtb8CpfKzP5KcYR3aVbrxuEx8zXsuzK3uGW/6uqzJWpgpV9O2AMJ3HS
6Ow67QheIFfL62zufx2QjRQWQMo1ZsAwpDeT5t7N+ChCjo/qJrHwkNtq+miul+x+KWdky3WrzrYe
MymQwylOCjH4c2kbZD3rD0vuJG/8eJhyBg/J4/QccVUPprwufW01adtWY3Sq+ndbiRtRRdZ+RKWz
a8FoQdTks6wxj/gKUACzQ9kGa7fFXeA5YXw9rCCp4BlqnAs0x+Qm7TCQJVCOJ8nWPyXWsaWgOxn1
ijTb7sq7ZBTLXT6YH3jcnI1LY2KLxZXpRpd/l8ts7PpRn7Ewy/x+bb8tRn3mES3wxpXrRYi4Dr0G
CIiEjOBT7Cb3jDlf0gr7tUbXIEAOM6HbVw6z167fkYrcXBAJBo3O7Q8bd/sEa5SsafaFoAIfsamY
7b7p7CIqm2+aubUe14VWtSLGddfaOD0SXTzb3exsF9dqghWzq2/JtTvkBi+G7qwd1h1GjdbJ9K0u
oFiOFY6vyJz0TRVP6kwEstr+5/2P8kX+dRMwWQOuKxz6ZtjxLdf8VNhAz2x7r01cPzO5QC+ued8y
oN25qbYd1oyLo5tEmwi9IYepcYmcHKCslj1Alppjnsm1gVbDcF8WZWhaa46BipgYxIu0mevEDcha
PIPAsDeJgZwmRWNY9/jnLObHzL1Hgrvj9n5dablZo7flg/cuyxAfoN6g0zS1HySLjaWRwkPRzA2D
3BMb9kMpLPeBUD3OYeH6rWuhJDxUmXZURmoRj5Wg5lhEH4qcmdY6fmk1BAHl2p8GJmu+fXXocfvw
pZbdFFHanQxAaHZ0bYybKHSIxg0Y6clNw5BgMvHx5liFO296xlctfFknP7r6ysVAaY0DCKwFB2hY
WPNPe+J6S7/tFumZ2XlL6Hnaaaq1c9k8u1HXPd7XwqjDaqrLkLIR+0aHsNCNjYCjrThIUeJWpX8Y
5N57rM8p/iT9inG1raMeKYApkwwQGSm/m+xXwa4ddjiY/MzBzZyViPQKKBHxfDJX427WGCOUm/wy
SZndO1GGb0hK/Oyie2HsG2+Gxe5C1WpoiIrtUKV3VeZABDPg2xjRFQRjaumuM+rjWOHPyoZ7JvHD
pjawUOTo3HYRJmx/Ejqs9oyyIa7rqymx2A9OP4aaN78Uy/jRMCTzp2KIrrrMiY+WMt15bxf8S3Mu
QnyVZbCM69FN0NTmsyW33XH1VIMeVLuZcyVgTJChLd3IX0q000upfVPTfI76ar6NjXy5uJWx4Uz5
6EqRBjhrMJHnrFkStgdiyNEZr1Q0mCsHhqGbvnwHAAehlwAiJklDOIuIPLU5vR1cHX6Uol9Fc2EM
Ou7Gftd27rGGZdzq5lY1DPrXJDmlwBmQDryqRM7bTvO+Dwiqb9EKwsAqaoXxUA1BdnUVDuLYxsZx
iAD8wXH74eXuA/ZO/AeqPA0nt1fYjZFpV+1oXGKPv6Av53vRg9uIx+YjQS2ASGk6rvoP21pKDG+K
zHaVAMdGnsP8w3xpYui+7YBz1SReEMdPecBXuFFFMM85Fl6E9lsL6qZfSOvaB+3wxKObNkf2UIkW
qyjrb3HGe++xkjGj5eOmdMHfZVfMhsG7fUwtuemHuA3Ngb8GkZeHwEqbNvGME2pBfxFnZFQYhdhZ
w3CsITxtYW7oKKWvwXv5uKKaX7FP4J7aNC0yuL4vpn1K+dmmp67TFHp2owiH0OoSsW/YapvVWHe1
ox4HKlHMfQWwm0MhaKZrCo7DMBeHFtkR02J33KezXQVomirYxpJjnzkdpzRSqA5FDI6l78z8wWMx
gk2q0OCw8pfVCUfFkzYzJM2JafQdu+IogqB15LawBLluXYFItXmNvBo21MTMRA20MZ7+KEtci5SJ
WKWhlAZ4IoydVkxPifkt6j0sWvZ3Rh3IeV39qWFH2qSoLZB9dvbeVdQXRNtvxpxPJkJEo9hgdhmx
aQd3fdONmcko7HCblyZqCHaWZ86gKhnruyjXXfM6lh3tp6Rc4Hzgz7ZTYF5oh1UYAeuukuicac3W
s9EFzFICC9AhRAszq8PURPyPHzAJIqP/7tHcrosixnfqlgCn71pPHYc0fxLVwVq817ZEg16OsNdR
9CCA1fWgZQrnYzBMUhMZQO10IclrTZC2S7dB//UlUrghbSFfG37DQrvSXcezjvaSwJr+W3/dKSqW
J26dg5oBIGrzpAJqcwtBZP2+1Nnop/U0nM3e/mp1Q7FNpvVrkvxMMtVslEqXDT4ALiLFmN4x878r
mGH7QFVKZJuZ5juz9uZ6DZCb2ryz66HZZMjZt6SULuc2EYdarNmRlvfs91Y2cC6kD50B+bDEqW63
1ivDfueWz5d9cJ2DOWGAwljxVZ9KY5tNb3nf2fd1jgRCJqm3vc6I2zllus4nE0yUDauA5yaMK0jo
mu5tQYjJ8wfNTqJdltB0XjX1qPcQQVw9/1qk5bKFzPTExSl5op3xo6AYvp8769xH7R7lqLF1RiCm
11BG/Ocrj1OOlT8uqmJTlW3rGzTDaUtRgeUV8EAbPJofz2axcXsQaYjLX0bUQt68I6mjQEiJmi1x
kLFXV49gjRHQS2ZcoVTtraUe5yoHWkH8HSpaJSAXxd/QZE6+NhZYsp2vLoI5q5lHNBhnylwEO1hF
sSlaURhnt7pV3pqUewG42u+mV8t7wOj7aeaOuCzpe319NJpB+JzozNAG3XpLYomHSqQHzxgwS2ct
ALT4hqPy0MJKqCkvN9YUvyZGmwV5JaewNBOkl+WlsCfr7DnuO/0ui9g4rQlkuhzztrPPnaXfsE0V
D92EQ0vwc7V1uTFEe65xqyRu9ETXFhFvlPJ/c7bSkwGCT3OvZmOv0nbdIN7Y9GrSAikZ99cpTZNq
NPdlXacHhlEXI7eKLdEzZaA0+6ywY8NowDu7Vs4Oi/s3IAwg/bjwg/aEfpM60k+q7KVfGm3Tuvw5
e8W7Uem3wvCwLI/dLsEBBJT0vURgc+jh7G3yBu+I4U9t3QdZWeMU7LBVGUO7LUjkDM0VJYvQna3h
zN1tnFQJj/kidmajjaFpi2/L0K7+hNhnU0Cc2IurjB5U6bNV4Mg1WUrnNMdz7FyfUX0R+2qo3oX2
E4G+iyof+n2+jDIkQNXlvpWTkyDcBzocF0QbE9f1bmPOoCNRoZQ+Yt/iXkOsJOUZLJJ848QjgHbM
KCMw+UxOxlqw6YJRCgZ9VYDXLPle5l9hLWEq5VqxpX3lnJ6mrCg/CEt5JDqo9XV3cBnGOlbAnhWH
mGXq/LUEJKWUDoyh2sXxlnIEcua+He2DJbIfqSn2Vq69x93zrFvxFvPZUi9sbwuEk8IzwyKP3Y3F
ru0L6y5No4CLjhUOemwFDRNIPKNs87o62biDsFFWbHfzBi1q9GDoOk5XpC0L/OVm5gleMM/eiUY9
lRnPPwrvEbnWtOs71/MHahIvURXYTLHskQO1VL3xt17aRiCzYh/HpI3nOqpDNzpTp33NpkKGdldf
CGB5G9vBYEiRH+IWtQX9j5uC3KDNPPKZdv2EY8Gm7uyDollfBnPZTzVkOGPufw7m+uFlCb4Dqk3Q
7Ngj3qNCKWQ5+JxmqAAcY3aINuWu1DTzrNVJONfOrddg37Cm5LEd9L1b5xs70xF7WniRtcaTL7QZ
n8QCcHKY5amWdhwsur3D1505+Vtx9RAX18GfNmUXvOmAJ53h4nTRG3H1zg6yzg2bKdC/FEVKbcWC
xlp/Nw4onbvWhoESuw/KhamfiuZQUncIod9N2Qqc0HKDtnXLk04D5vQdMTVLok737LEa/Ri5QGaJ
x+2S6vAWq7vCxfKUCQm+wLSiowM70auSXWZIbGOyf9TmcoPAv9vH6GwQBmReSA/gTalZJ6Fhbw8F
GY7jmp9tbuG+Yi9Bl89otK9/zlW5mXMYJjQgK5x2XY5P0ILiRQu2Ap1W7kA9bdsrIx6WQKqBB8K2
OfG/Wcfj62jr02SaH7Oh3cqs9m2jPTX9cIgkGpVuAsxrscsbXf8TLI2tZz8gXZp6d1Mqi1sN5aAY
zF2OIboS+lkZ055LyZ0JNKpunqwsThjNTz5MqF2pR8itltNUGF+Zq1wLtHfPIP5LfZGYQBdF6TOW
B9oNOnRXCAy51B6WNLmgQPVdveVOh/5uAyThprYEsrwSoqOJDghs3T2FTnrfUFYN+GWOXdS/cCdR
Y6W2GjcpP48H6o0pOo7SW094ynB6ZlzXEExTz1e7Kem+tlkjeYwWZ6tktWE+/DRZx9zKZShzu6Av
lmlPHTCJqLN4qCIXZ2GEeO36k0IbIf2MJT1CHpzQjG9cC5ICZtaXtI229iIeEoGNJEP7ld7lpgBj
iZy86vXvSSUJzjPiQLkQQkyDHkhpwDxi6sMR/YZUBMrQQNdntJLnacR7TjfHjGtc1I1TbTTzh66s
D11HuZvoETbhTM6bSptR+5UXLj7Y/BqvCcs+vS+sFIMyMJjVdGkOlC+5ip5ZGKAKbP0tddwPc7AC
JcSryTtbUIgNS4bcUiTPBDXQlQERpqd3HZU/c9Rqj3R+2tl0JeMXB01123wd1uUtrev7vscOPrQt
bQyzOSoX9w/3ovSABtdH8fcFRPpLocQFqTa9MthN7KPX9DF5dNrGuCwoSeEcGgcDA6CsB7UBWs9P
aWAIQ6OepthksWYmDMhgqGCWw4NQEnT3qwtU5cSTi4i4ETxgSN6/dMgTLJRnbXwYRv0pKs0j/CZi
zuMCCqdIfoLwWwIEXF8W4V2REtnOFd5DLYvdYvwhwzwXXO6OHLlbONH0jGCA+LYWA9Ci5rMrHJuj
5zFnyt+bTnsz1giOSW/+yDQZFpJnh20OauSL8pJviHmTgOP6ZoFRLShHiKeIuXmA6oPF5JGyCdRg
0DQmaFAMC/lIV6TbcwN/lApwToHh0U6ujS+J0xYfB0jSHA1duVLn4PI4JGn6sHT9ezpeOLntEUCN
GUWkTlXzV/LEGCNcG3RJ5R3LVjsr3MyrlnzVtKLZJ8IGhCAjjfteT35E1x4q035oiisRlEq/3num
44ZcOnnz1IT/FSJQhzAhTrZkJTqAmQwkr2X64CoGErFwHpfcVHsbz8VmcZD3NV1Ke5pNplhU6kdq
Tl5Ms012RZPH22snJrSjEo1Qvl7cAbtosygtYNfUuSiB5lsdFCCpCx+goIGIY4VU+fFe2WLaC6VA
MpZo3ROxchS5K9mgYIv9vMRFDxiPg14b78xxj3lNDzAKraeI+AuzO8oRX3c3ouPkdITHLjaaGA/d
aB41xpNbK0+/NqL/EbUUS2ak3w44HJ02ecHLdKV62DXkYX7BilYGVu78qBSeiIeVqeCujkTmNzQ1
Bmh1uOhTmHjuiCUcz14OkIHtq7tX1XhMKnvYNX11mJYhUNZSUSkZ+UlvCnh1NY+RVsYgIjIZ7Ye1
+pkb7Ux30w5il9vC0iWMJhLzDXNdj3iA9zmPvjSMcTfOwEkzAffxk/xiGjwoNtlpASXcvkcN5w9j
PmxdEl6PIAK3TgHjUw7TRQ3dt3mSmwwIJpcIkBoAAOxdk3Z3ZkREnuYY24gPB2OYeEnVpO+Q5stg
mDS669/dlrDPZiJPr1PQjswx6w9toW0XDXMrOptXyBPelSFZQ+GKH9zGdJ+auoQThTijaD8Wi721
TCs48zjz0aGWgTc6HG7zzG2mFRgFtENzbSFhAbhgZ6Wd4ZI7YNFkmYAAyGw854BGR1N7uHq0Gnb2
Yz7R/cyvt06v/e7F9PoGJ/oqZbIjmK3jumt/L7s8AtfEyxqy+L7J4i/4E9KNbl43s5mDqnAUUOZ5
+KpFAxuRcVjsZQeni20ggiffQ2TLd1jGTrRwPyhp4g0YsS912Zz6In8zMyjlsFteXAOFCx7Cc/aK
yorbrwVAJdEqCHFYjhPb6Kixa7GZ2aQcryqDDmJb5tYftAwOcV/SRkH5HCCK4xDVPGj/rQZfuiFF
QVq8IdEEr91iwpwPLuUerXGC1TO4tYxZ6wgaBdJCsKgrmr9cPUMfCKXiImzV5YH05jLgP+eBSOut
UeA4TKHCzLbVAeGB16LWDt8TVw5GfrvSYMPC3KeFiQltpopWF3xzUEiaf7mlFXt9ka2PO8IfI9Sy
a8yzr6yWtvIARkRqoVMa+DGN+IgfqUSFM7QbXafem8f1y+QkP3vbfKE9sust8dUTE4lfHkZjObJ8
RhywiGwYW6TF9zxGIG7Tt3Om5WoNTdAQT3RDRQLmF6/vjBBwWPjQkBaKW50La77oni8twY2n+YIZ
4R4QTIFtH4y8nvnFOpjUjdaDSHklCebqMhoxQJoPaRn90Jap8tu8dHwLMlqrDe4mEf2xXFwKnZgq
R6dtkUsQHm0xm/QhwUMkPc2u6+fRmCxwnQVrDt3DZDTJzjOaJxhQ5ZGbHgTYJQ/b2rpOY/tos5hI
qBnFBHSw4Xjmkg5Eqt3a8yUVCKXHHChkFqUhTGQondimQ2uhgJkWAKKQxgIWSHcABYvpukPt3iYs
He9hhiDd4JXVoHIQ9/vWlklyjssutPtmJwAcsEFMQAUMhj5Ke/HUi908DbiQwKiY944x0WO5Etqt
6oCf+yVao3ITtUt1qBp8J7M8pDLnT+L2lSslGLqRgWrftFjqJEgOmN4q6S9rpH3IDu5cO2Xh2pOA
oU8ZHtmObdGZk47bZLnPHVkB2djTEm+4jvfPgONOtTV1R/jFoJfGceuUig1P6LRPGrHxxhcPLuUR
h6gXx1VQOzT+soGIN5IIQCFEMDrQ+gsTkd/KYCvONLWpEtYU2KWbvu5fZJt8Z4wN6VZqFk8HqdYp
KaEEDaVnCQdxZeqjFd1jFYF98YoDgQPP0qoueFv4+CO53qxV1xBGNyfEzRlbtzNvOseYgUvjhMsm
hiyWg/Ktsutv5bIke9dXWyeykFvi4fShNIwYfCxANz4+9/I8zJR6Om3d0gAkAn9pQ2JGus11QDnG
OJxt8TabTMgWY+2xkq8m6O/1tsdARINe+9ZTKzQF2mGyjV2/GDDcgk6jYGpKDwAyPIOiGV/1S5RH
HLwxJJ2Jzkc14xBVNTN7apmT1qpbwIZYASc2Iu7kCMXA/MjMBO7ZDQ+aotNjNXnI7sLNuyg1RAho
axSIdZ1KwU+SfMa1PD7Typr8qCUfV9cNxx/X4hvhIWBgy/4eL5/GJaLmJlEQfwQvAlPzLUuROmmh
u87z60445W2oDv9D1HksN460S/SJEFEFjy1Bgp4iKa8NQq7hvcfT3wPNjfg3DEnT02KTYKEqv8yT
FNVKqPhfEwyPgnfArSQz+cpGqI30yFmB9Nur87BdQEFWoaAG9e2ezgKSbT1XhRrQgzerjLFqzgVt
69MGKD5VP1+KVKTPxyk+omKyR8q5ATMOROHMGUZoyK1j2d+DcvLEAF63T0YbJoNTIsBKcGCAtSe9
SbdJiphoQTDcxnTAuwquLQL4zRnVothaYvhSnCbYRiHEb5VrarL0CpCHDmnZtH84WLFa69q5pgdo
GzvjDzan7JHE+jpg1Og2ZcwtAAQzcxRDfTERfSErDy3h6SDxx41hh/aeSeK9A37KQpUeasd8NFrr
m5sIQkKP58JSgx9nqJ972zb2kaocaiYqSGkZQ6Vf07ZQJYtX3WZfHPovTR3/NIryoU1EvRXfLzyz
OU6j1W0D/hm8kFiB9daYvdDGVsl9rmJp5uRd5uh+hQEc3JfoXEhIbjJ4cY9JpQvILBcCeE6vZ0c5
wwlWR5PO6u4zrzglqMF5NLnihi6iqaDQn7RpoVm1xWUMxS6yS5cb+t3kLELhAD1E7dMcE+AIE+fA
qrZVovAfU/t7Wi0erJxjoO2rkoFH80tRyrnxScMPivYcVe0BpPipzHmD0oUrYOMN9sP5J50uVr3A
dtKOW18m+1UgKC0yy1c+SOwH0t9gObCRHGZfEHDjC0VIoM9evJ1eapScmxYCS+3QUiFr/bkdO3aZ
OSsSt+q294Ft5b8zySuKf8yfCTHCL+NFC9XOdChdSw0KqRYq23yGuCRjNMeuW/apyHrlOHoCOvxJ
7/F/yIqnno+vfQsop2rDwCUDyImJj4oL7ccTwHgxDPzAEXvJ/HKXgG9/Akx50B6ESubux6pK/h3+
E8rOI4axwvMHefc7/a3zWZmZKK8QGw8T163B+0UKH4BLDlZ5GrSLGD8sGAOuKRWd9JG/hhzmpAbP
fPzM25B/OeRfRxGIq0yn5fStT+BqTZ8GTlt/aVXjovqzeWCOsff5NLhxgYUeHtFoxcEpqrNmNS1b
1Ro2bma2LBjZ4rQY/tkaXvRCITHmD+3d0DapAtqW0p7XtubzbWKuHMLwKbQ7Phw8urlslzG4RKSx
OTJZceNGM6tiNsJqYW1x1kxKa7fIwNQ5jdiMJkqnHT7AIQIAuZCtfMiZ1DFD7zQafV3F9mNp1ggt
zrAJrbpzY5mmuOUxUvShRTVXoN3F1Konko1LvwIvwZCLjZE1r/5WbcIPSkDIqUct+7+k51MBJt1t
/OyxGkGa66hd7sBZj0ZQ3zWN8kWjM8t1TFpIiOaWqwq6xyr5UmuHTVHJYqNMuHbSbtxyVATYUGXV
vooxg+Ge5fqEmAmYCKQ60hUbmvqaq02+gVzqu7WZvSK46lvVgi+TG9A06KOziDX9pEjGuwbNeDVw
QFupZenNULlXlK2oEYp4DNJl1Sr9g2XCIwV4RFsHCQ2ODYLLP1c/qQvp1joYUyjPbFdY3CrEkP7N
GFjze0sx1kKJf8yZ4YFRDsOqKbMjWtBiZbK5IXM4plV0cJnK7U3wPGWGBydtl1z2QFyd6PRRx4bJ
tDGB6A/UYSMryKKYJeAc2N9Tk+6xe9BUFXMU6ihYCyCeGBoA0tQnWTe38LgGrHtpfmUYXbl2RugY
7NC/QVdpZ0sr/i9zpxYOAfih3tQhqlUM0YXjbMeZdqWCsxlygqU08fhDygzDXxlQp1dl0TC/aSaP
Oo1D4NdoF1O4Bst8wADC3FdLHlgO1oljWGRTl0wpxQVugzPA6jDyQe2P6fIwAmdbG8orxPRvA7EZ
kcCBV9kpbwHHksy2XzrFf7BzH+ok3a5Z0RQb7PTsqFQHx9sYQGCdcuGFfp+sCqs9hdxuI6Usdpwr
j0atMs5wppXDDt/lNZ1NequiqfseGSbnaFjD9CNbVpFa5eAwLiTonKNtDbiHUfZZJV4HYDLNXELr
b8XcvfixdrTr6F/sqK90OKHFqcWL6VTDHpiWBHeUr4eREjNQN4+DXxeuFWJbMqKlnCXcix4WAsNI
9ijWfvSd80i9kqua4sCHLnLbPubjUqSNF8TNKwr0LSr1hypViP8PL2QlR+L9auWKOmEjMLJPyHxn
gwzqbO1mYEhYfJsGNVO55KNuWacYdyjC07Tt7PaxZ+OZwybFhkFXEcLH+6ewYXRw6luCpwuPAirr
JOKnqPBvk0mhWJ2zr/QBGJuk0HCv0uWg6OqNyZ25KkKbcxPIJr5KKP8I5zdjyjgqFfZ3n3MYx92I
D8v5qfp2bcjmFSqR3KSR/layimyAdSZrzEgPFSVLMcfoQN7o1rTXPQfxWJI1T/sd++IgSl/9JisP
dvGv1mOcJ9UTtGjs53H+LPoKU7htnIQ0n6SjvGGzPpS96qxqg4U5b9DX+5HEq52NtwmeiFoLc5d0
SHV9Op4z/DF9tQAeuhUjXtPD7v6d8XK6BWp6ot8QucyDHxCFnwKIUTYQR18ljolNbQVN9LedBpwM
sXNXY1QzLc32klosXBYt/HU+4YOSPcZq/WtDhVwzINjUlr4Nc0SHBiaylyVcbgVyL37pndOY9TYY
AQ2HWcwtWiU9Os83a+q5avPE3KgD9Hx4GkLBMYdTicZO9qfFFL8XSXvr/YKOcd4rT/ExnBV2Ssr1
72gTwCuEi9agsVparS+TODwDU/0oMZAm6YeRg0Bv8ucmS9acOjSWY/84ESKChMXrZ0fsPeoCVWcZ
Sa06aTn7MutfLEYCSEWkd2JSrW7McQCIbEBZRL8nshc9FdSOiWw6hFV+8xsmTlJWn2aJkFjkGJwN
o3aNCCssHa3Tiozvtxr+9Ew6dokCQoGaoLArHwu92wwmLo+Mg4DPCUCRdzD+uxitl52GybZvZFpo
i1PPMc+YuGt0SvST5Gq/QlXgtpBEiINUg87NrYQYkprW2cizKz5qTD0qR9WaTq8ReGpnbZ1QwIZu
zd0sGJVMbLgomX2Ly4YTI7qVPlbob5YFP7Lb55X10UnOZ7WcPw38hH79bZMSX5WyjddNAqmFdP2a
Uych/Rg9O1Wm56CehJcwN6x650TMHwLzkpvQleySjNZRC4rHuGGc7yA6rFo/ORvIJQR/o0OmRxwX
MPF6BUeXeIljp/U21nhqlD61bpNg7OH3lTm4vp5CQAC2GDmqlz4ya2pAuJ0JN5m5QRhWTC9ebx2a
8ifSAcezw2J2YbywK4R4QBGPG07GfuxSBIZS2Nixec4J4XlwdBByWGnWUd9j5GhqiqQM3Sv8+mbq
o1ihSHuKxSTCtB6aokaa7RABmuJzamPJ1AdJO43D587slQP3YOAh+t6UCGk9ynfdZNp5UvicGSgj
dGMRdrOf1Oi7SeQdmiP4ioIiQV1F/ixGusE76xe0JVVN5vDW5rzX1HNtGs6TnpnHn/css9mqWdq9
nBTX9LUaZax560X3PA8xLogXQaIlczhE9JfYUoDEp9GmgAC+6UqOw51/Un00M43pUW3ru9Qhc1pq
+EiqxlqFNs7NCHPinHUfmYbpEpwvV1PbfgWA0DxcYVyuP1aPJFS3ln7B37uKmvhkhsOBjbjg/tXC
Xk2jlyQWnwFlSTQCyF8QkczmoUC4sx38axVqSNkXMzXA42pn3E7jafI9ayzAK8e/osMUY7X6Kqhy
PO5p/Q+tx+zTeyXiQ0LenSMK93FHmB4EW9YRJ0dgYfi5AlPy3ln5TZe9Z/Yx0AYKNqKEeqnc0P1N
L59n216bAFZBKKRbo8dQIQOHcY2KA6/jpK5mQ0qsUP0V4LjfEqjM04ZyoAbhVH+MJtafqICGbHQv
VCLjRmH7wNyAyUSnMHcibDSS1UWPQbFlexECb90a8bsGnMazzeTDGnGURCh6aAwvwi4Z+rB4r1WL
ZTOrFRcAfOHmhqz5O5AVCgbxbLbSxC3VdFdr0beRX38LfLgdmMZ1a+CEg4312msppucNYZjx6Ldy
XDmhBRDSqV6xtGJT9vN0DSAFOyE+AhVCIrt2bQ3dgSKlxviXyYxWhpRAU9xdgx6VHtg55Zv941gN
ck3hUr/GRoR3VwFYYzRwjEtvymIWMCWhDKLofn3KNFcmfp59Y2tbETWskDjJ1lSLvtPpeBSpdbJ5
MucxylScxtY7luJy25UTqAljK8cfmwj+EZMRlj692+ZOUa3FrF0CaCqbobcocGrY1/d1dlenmt3f
9O2QgUVT543rESVHG4Ard2U8upZwx7DSgfb79bowHcifnQL8VoxfMvSXicf0OQi6k2bclRhoqQNL
4evGKvsrYpP4c5v+OvW3QtQ0v/sgeUnzfcu2ehHpV2SOjauZfceKN+FgAGExwZIqMijJToxjoMAE
HnXzKlomeAhx0VFafrrtsQ1RkKhtIQpwdzGKfJmfmxtHK/eBo37BcUwO4EfmKwxwce218FZI+WIL
OzxN6ZCDEpmfMDADVZBCx7Q5HLKmVvbSId8WDvGDdIwGJRiDThAvAOesOVQ1iu3oaw9dODwm0Pm1
fFbeRdjeQIFsZ4gKYNsTJl1EgKl6qC5zUp8ilfs3KJJ32zfDtYhKXHkcarxastOrKzosMKcyXyEx
JjBf6k6zEEDQSG2jYzLVg/gFHYMEnpkPo65Zq0jeAEqkJBYmOhXKqnkpeGPtUm1OczxdyLskNwi3
HgPro2CsfAydBo6xgK1Tz69KhWRG1gRiyoRDyzfRZf1x/rXYlo+x8hgWyamHGFklNqquHWkHYcR4
eizrnM9w0IsIB0ZiGHe63Z3FRL2CwAP9cQrq/Ww1UNijOXMRbigvMQjZ2Pr4MFrTR9rJ86hCRevi
+bUZnOpkM8p3wcrs6ZX4qq0ZX7yvgv5QjkWFwqpRN+oShf00BHFhC1+bS7nCvUMUrpVhw4WPGzA/
gViJXBbQ8Kgn333PAg/h/6HKB501OIbArUKmguReq1eMn/4GgXA/Q2x064eRLfFB2lF7MMqeyljb
fiCqBnU5gPQZG2iccEWKmJV08B+kEpMjqmzY6WG0joXVnvMRErwfYnfRQVdazrYIKf4tjJyaFn3X
JP1Z2Hny0M3VzhisW9tR4zMkWnIQde3Jdn6olVocYQMulXW4iZLKP2TlCGkuYq5eAipH9kJQMFkk
jMx5jP2PcSLik+2yut6LKHiqWueucUsCgeKgrzL2qLt5V80BboHJuIKkOZZqu5fYr+CuPdh67/lg
EbYE1au9Q0UXFD3jNUP8X1EAieVOSRPCO8vYgXtfZnebrIy0Z6kCDxusPPyXlJ5udm/IlhlUbsc+
DiNbtX7I/g1OFKxFTCRfxXay0pemubytrvVYqTupRF5uYSaNhgpbClurNVXDlgvLySsVejW6AV8y
ZN7vcZ4P3ZSFV2opEi8DYbDrpq3FK/tr1/Ju17Tz+HNzlwx9750GAt3WVe3w963GPd4dM5zihl8o
RzUQyloUAW91AnegzHxx1S2zOZci3FKQJK/d8vDfzzXrWlrddKzpFMK72RsMncuOVG28g0vAfIHh
NfnJlk6YzFSjbWVZxs5Ss+JiLA9/XzUSLCH3V8f772cjLAOoyvz+2dAufw8+isRo07zAmgSQuKWz
gn9AgOzNIOhUds/TkilOqVs+B2HzMEbRiF1QK+/Y0Esd2Iw22sFR8e35hVjzZ6Hm/uXvO05/6wWL
dhtaQQ8L0crEHx64iesXunayJ5rJEtbuztz+/cdIDxhxGWc11+m8XMIPrTmTntGBcOpJjdifXJIY
JKaTM4oUZXrUA6O4CBmme78pRjfMGn1LHYmJT9UYr9NzP9PcN0TTKmwtdtVTmL8jgT/1Q2Wtu9J3
vI7eQTRwnQARS/+eez7S9h+GI2zb2JuNKYLKoyYoe8tAMxkmppq0d+/jRqXuBDyBGPT6NC0POCuA
U2WdfhbWzJhLdPWqjXPXzAzn4LQpItlf6LiqoGKWlv9dDlN9U99N00hune/UNwP6yTYeiAur75Mq
HmiwdUss/G9jqcMDjavuMNDx8xYJdos26zIyUXid2C1u+Pc2nmkM6dGgNAGLafk15HpyqYStPjey
/uqW76xpdtaj6VCEPA+clK3wJQuFQ1DO9nGQ2+aNTYm9nFqqptGBenWvtdb+CExrT/S9xGyhTe2l
SplCtoz6rmk5NFuzEc/gjFO3t3HXkUYtPB0RYBEpXgo7wFJG8Nodx76aVvVGAZZvkdQCyas/WLJw
aNVm0smBBzXBzwRoP7P7sUMNldhAm7DU6imawuIirbq4NACZcqdzjlm9b5sA/+UUhp7F/PP+99Ak
xQGqX3bpqO6GBOWva9Wmp81vDWK+iv6e5lsC49MHWXLFy8Ee/PfjhC2chSnMUAR8wVSlIAy9yRnn
3IXV6a/nBQGCBat1tUrnuiBq4Srois9gj3JXocLwBboX/gRqT7nbUmtgBaeKxpI3B9IoYWMKJ6r0
JS7zeg9Zvrwrc3QkSz6gXSvMTKyxhKo7eBXFsXfKkC1gR3QngWhkg8gclGUftwyuT7JAYfMqjdz5
hxRbD2RcB5GxykurPy53flpIs6VX2Bweksr8RY/Q1xDfm9UgIeZhijAe2VIZj+gjqS67RyvOygcI
4B5bZHlUcPzQjPS/L9nUEmmg/WA7+q9KaKuPHOLDZ3W0YVcI/6EoZO5B0+o3NAzaq2Gotb2eP4Th
8KNXanC0CZZurKbNDlD1v4VglBM5MVDy5aEqKP2cuqfMAZ5OCoXdutVWnlqTi9QH6HAQrLeZpV8b
bprXZDS1LX8n6Npu6B7x/q2UUPVS3QnOk6kWDSam4acQ5AlMMlDA66voi9QuhlFWzXsGX/bQt2PD
thvkfIo2yNz7c8AZ80ONY8chIUofTfyGW1OKfgsvgfKKagyx+NjZISBPvKpFqns5rJONEkFGrnvj
bgBqvWaJ+TtiS7kMYQuB0Ak9BWve0WqQnYTTm5wUrC170GyrTJzMorHHyloIwCIGeGFG97xvDNQ9
ic/GEMjmRC7qm2UAE6OnozmAl8E0Gtcvam5gTXLYphdFFL358FC9Kqxgk5p99GZF9ruRFplnNJBi
uQTYIoZVtHAxkysNWsvguXy3rLDdYp3XPcfCSNhMMOwTm6Fg1w4C86GW3f8eNEt/pfsIRWX5EZkg
Pq8BUC7WtP/+QJJxgrAVALcaY1FuwRAgtwUVgwa5a8Xe+Yn+W1b5gbqa76wMO+bPUfTchuOCyenv
tRKMK5Xo7lEBMLO263jkNo/CM5RC+xI6owErlT9GgBE+jxLM6JU+XvWknC+gyj0hnOLDCCGhO+nY
b6pY/5eqTrqmOMh0XGPEpuG3KVtWqyZOJzEq1qWPVM70zWu4USPKapdS9OKcLw9/X/3vQR/y0COv
ra3+fuZktH0ypDRxWABD6WeIyTYnrkNvLAEqq7wTMIsx1MCPUzSOqnltY7/RRfg4kqp4VDE1r2zN
YZa2UCr6SY2Of3+kB0B8ikDU2jc6IcxXenBM1GC7eCrkMUbOP5taFz5qeiV3mqWkYPB8k1ZoGHuz
gT7zt5jhfsAZQX1qSSilDO+A5NMduWpzF9XOgpvRoJs114FisSOoYLbky0OcUzmKrMyXw9h7iRw1
EvIhbrIukS+ZNcndHMIZlgU7bOlTip5nGISh0jv3LKy6k1pwSgrJTjHfsl9p5r22fuZcG8di4JOy
S+XeglAWMkgF3q01w+PQG+CmWUBWVLIov6lkshB0BdmY2aFSu9+jQI1sBOODKWiNsBbus2XuZBZ8
snxs4vBdFR3Xo3+IzY/7nmBz/TXEq/SYaS6edIn/8ju56utyN77StpCW6xpp5yc7J7v5SBYMoPpr
W64be9NdALVPdBB8++o2wd0WrWWbUv3iltKtbs2v0r9VdCGk6iFQeZn5ub+mqk2JHozxZOoUAywu
lW/dHz4bYDtpd3eGtfAG/9NmUu/kb9XbvM1rT8FzlYH1g9kej9O2muJic23t1lhjL98U7N+d8qVE
Nm04ODksDsJ5br54BxjrFWckEGRuWhvc7ByVt0bP8lWpFl+d7SjbjHmBjpcnUK89tmn7or0zDrDt
cpuwlmQz49mE7S8TshYkgVTLo3EX5B1yA3vGK7wNaqQp1SRyoNr/gJcArmryF5WBh0t41ZtO5Red
RZYzvmhOle9KI/802ZlV8Qb/pflEhyUymQBSu3S4r2h0WNvYSYzus1n3Lr77yNrTauzSLbLi/xZP
lk1fo1wJ7oAPjdqdEvadwQRDyXK/T6SS++xq4l5CDaHkQR/OpBS3OeKr0+6kNR+q5Kpi2tFH/TCM
1dagGlzfcHw/xmvqe7dZCjFt1UHw6/e1ikuKSRP/6qI4GEnv1eMRp8eRuxGuTYQDIN0gW5SCYcu+
rGHyO90TTTArrib1XQd2TIE9knD6pTQTJEPGWlw6yS8jbBZ0emOv9lV9V9+jFutMMjGOK0kdIyvZ
3bQJbRDuOb1Okg6weJOQQEHdsZ+AHE5h8IaQORlcZp+Z/RJ+8dEw4jeuzIIBmB6tyX3Qk+cHrB5t
cZeXXt2nxxnP6MKNnU7ixz5Zz+NNfgiNEGU20MQ1udQDZMMqMk+Vmh6qmLE2Z/otljW4vIi1mNhB
GeOgxw2rWW9zGn+ZLb5QSej6Pt/0xxCLL1Kd0EximxtDbLED4hywe3dQ4quMaEjUqnEzXYOTHhPt
HHm535xPONbb7t351FR51FXXaPisVUyd2CcGnLOoS+vuDcYhttjlqqUv7j7eEkID4dSflZf5Ml3V
/aStzB9c3mGy+fW1ZaGa2Frdx2N06Lb93j5MwQ0+Z3rplZE+51kSNY3eOqG5WYn2kmIHHHvp1Udz
b+6VZYkorPAxwZaXDLdk2+L5Rp2IzZ0/aJ99csb5vhiy8KYqLJl0zq96TjHIjcwzhptvuDRFRkdb
0WCcTivuuyW1DNFztG883wu2dy3bB9tg6+8CccQg75D+2GChwS+bYch+m+I15Nj6Vf0RqSvF2SG6
yaLtKi9t7O7JpmjZb60zw18prwpxeRY1z95HW7GviaettY/hOl2NS/A8cQ4WTNtc4ouSQ/z85lxa
K70WjdhGw8Hv3d+2y7ayCfaqKNYIUm2ueVZ9N3ww9juoVQkaX72JtAvvf87HEZz25PmKpztndbo0
yAX7mPSHRdMZMxZKOHhJT/mKlhvSYdh8mN26KkO9FB82zbcO4yIGjRxY5TEvgRoH8kLE3h36Xe3s
Zd484s/nKrUFBebOOaFRLTYwUjYToNNjNMOlyE8ajBSukIgxEmT65JnBrKYDRi1WRW67s3MNCurK
aZaX/QFpYs0wDiWkhFBYUWSIJWcmuJZta6I3BKDiNrwE8qXHjXedW6+ozlZLFyBUXhDw1NKwKvlg
CCFn2BUcip+gPrgN5AyXaStySNp/WdZalbwYtC4HUAlx564gNBC6vNNOZ2EsWKlK7n2PWIRZNVaj
6Z+HDhO6EZwjJEWlwUYUfbK/4hWz1SMmPE6KxJxk78aVv9dr7stz9WrqJVsVj2j2ekze1FHsnA1d
Q3iH6R2TuA6VPYbe+fDZNpcm/RyUWzOlP9iHjnWsIN40r+iiXgfd5jB0Mn6uk3ZHf4Z8TwMDdrOw
uC9htbFG/OBD1PobyoBLuuQdsS/G0tjZc9lcqn4oGa1PyRNGZMYZqTQugDCAdijja448/ZXr6n9f
LD9RCgZRUUBajmy19Kif9Xc4bJ2nNBzvHQlg8kL41dt5gPWtEo62ejvgOlLVZ8cUw7lKKPMQtTch
zJTlWxlRlNKgaLpmWS5oCW4DJPZDXq6ZXD2Esjq2XrsAeRYlZjyjL4zbOao76ogSZ5/JZe/Vpsbj
KEeOMBA0jEa5J431opPcRcWzHjUzyhDNmQdnsiqvJKXfm5j5U9QHT62ptg9lS7q/KShQIyx4GxJF
P0L7pHYxDJZATG1zfv871P/3JVZ1C6PXb9XL8kaInhB4lNBYBPjWTKLEa+uBLvERvdA0opdwSXQ4
kleWLb5/ilppaV6oAo3DLx5ysYv2S5UFGP2B4M96ckZX60H9jlNt0vCC3uRQMHeldy/bwAQ+SmmB
QZ+sfheYcU2DHratas7a3bRsKKWSd2d2pwZRsUMo2lPVieKSWUp+wbZwAYcuzw6WSB9U4Uc8N7uw
5h3YMOJudvRMQ58n70NvntybaeI8ZzB993kXfeVGcVZjjkai7+WDait4hUK0jbidLhAHnO00Qmke
c1VsUrObKLqPOJpYVbAf5tl56HQKbPiVlCzNA7+YOj0CRqK5wmWjBnNo6CGWSxsALs99K5hsqR20
lHomUjnVJcfhSIRfCZdaL0N9R7ePZE0Rxbmtq+JsVJSk6NV0+PtOJt3BEWlynqpHFHHrGtOxe6Nx
9XEkK6NGS9MONc1uY8TyWmdhsHGSzlxntYMH2OnZ0A89+Ie0rOTRHGZ5/Pvqfw+oRJ+lOuXbwLQx
9kJNLw4DzyAMoT037YMSVhy0Mb8dp66VmEwNSXTAHo9Oid+lAmWytv1O22PR5DIvfbgoZTflr7Gg
EyKgRiWKQ4MPZJrv/X7Ae2Li3RkA31KUXBhkDlrrKTaHExwmXslGVbGv9UjZKc7MSCQxt5BZC852
G4ZnC1xt1gzRe14TZhMyxxsvsm0rB3tXq2bzWAoKJYAKqGujxI+p0OSNYKUfKE/xsIDYp3Y2Ezb3
sxZ6UTMSXcyH7GFujj459RetAqRBaetHoxGlDUrqZUNj1G9mCTx7OeTQeh48hrMDPqIzL6+ZQxWt
byTjOTB5oBJ4ODOqu0xtBCQECE66S3zrFyN47lE+pB6JEb/h/8QpR3uah3cYhbCna8loZkrsdb/a
Nx2AjtpO4QdITTW9zLg4XTD/6unSdoQf9sKr0+JKosMV8MA1t/TgLCs/92ZfgmDCDkfPdGodaUUN
Ucg5b2A1nT4AgOOxmbSOfrqmerD6+K4PXfcJbfsip4R1W/bcwG1bv496Ci0wnaZT7qMI+7ahboMJ
32DYloLOthTL5OB0D39fAdfsH0JnfiL8OxyKiimTZcagvJalrpnV4ZTVb36U6Bea2uqdYfb/gpjv
/lNkl5/3gzC2YWhy255ytgYFLtI/NB+/PTj/ffX3ACXp/7/935+jyMXZCNCHwEUs9aBjhrb+lh0t
0votELWXOCbWsG/KYDo2iYF410Hb/O/bCBdqSbnB6n/P5e+pAWZS6IPB1Pj3H7qIs7qUU3wcqgXa
M/cfUmORolzIZqieRHxw5vDo11S/dCZ7bEFqEqfpdJtTGo2pal0XS0dyoPKj/37+WVRtdfv7wagZ
vH4K+5/lDxvhQAteosJdtNTkYEMmhutzpfkZIM/yEOUWBuT/fZ/htnbM9EGBO/IpaRolZ1c3N2jr
yWnsGxphNAJLczhvoDT/CKk/Qf3hVeB26UXqsIdx844nES6Kjg8QABbnGB0KCa1YXMMs0w7E8EqN
Ig/Rdq+Y2mPMswyCW6eG/VOjjB8R4+C29nFkV17AjetsGc4b1iZlG9L1SQnK2THjYAuI1HZ1dd1h
DXJLPVF2WTrKp0mlKarFrFNlOi7kcakvL4sTihOERxGjjyX5vJcDr76tFx9DPsJ6RQ3aBW3L5t+s
Jezi9qvw0+Gex53hkiPcCzW1N26mEF7BJRmRmVS6oygUe+NQJc/JfvZPGhzbkzPW6J5ZcuTO7YN1
DnawDV58C1sfrD9jPURIC8NQHuibutIDF3GcCZW1yowFYWA+lmSYMxF5XYWBXVARtKqtsNmAjn2o
zFld8TtXjjW/2gbWC0PDixHXB0Ya/zSBeUhPW/pC2+ClzFLqqABYTG2HX91qE+pGxgqTVU15Hy9J
q48OYUdLW4M9dVvmH27Y8DFh80Y3GLsYYj8hGA8F81CcHtIwKhg1EJwNc3BiMjuGDROhTM2aTalW
u2nOvkTbXTOAFPCbHgKteo2AMdxEk51bpz/bBjaa3mRGIOVgeeaY7ytUYDb1+EIpNK0n4ChEgHoc
smJ47pZxtd5guVTZL62BQZWneDYOOFXmVYAZe1FOXVFNwxNy3jWgmmeZViyNMsOjXrDBrGVEcJJG
j3Y3suMIxpNB6cMKq7bNlpobl6EwuqjhgM21Xrhabannvn/V/fjFSVFfaoETuKI5o4nEKTeD4E7r
Fg29TMqR8o/M/B5oMUtWsknHg51xLyeReJzoc9qwXi9Xp7byw7anfbTNduhMYlMV8rcytqaBbXds
Wu1UZPl+rnLsQzBqafUur01G/EQJ2rPf1N9FE30qJMldOqjynREaOifowCYcQmtDU5tfYxwRDOvr
etNPQ70dwlhdJ5FH2qJCdsq+g9k5dmVEegoPOk87cTyCs4yD6KbXZsB+tv2v5kmRiEbEVY3f8rPK
7LeRCQW5U+ac9WSeUzFE64QWaUb2GrcgfSYYW8UolibPUrwHAaAiUlnXjuE0a2X2oZr2hJt+2Ixy
nrGe1CMcltzfYw5kiEHjSCf+j7EzW47cyLbsr5TpuVEXDsAxtN2qB0YgRjIYnIcXGEfMs2P8+l7I
UncrU21Sm0kppcikIgKAu59z9l67ukGowg+cJuLDiJhRk4vxqmYmX8/tYbmDCi05aHXj7BeeHB0O
DvQ8/jgbQkmzYphyzhVLHiImJUrvergMUjHhz0GAt0AhHtzBuBlTvdhOcf3SF1OyMgV8J0sF3Ro/
RLkOuk1huO4JAjpNis5GpWJ48ND0D0/RZEaGg7lpyECup/0Oykm+IRzE7xoQsVxIX8sjEn7gN+Fs
A13TyfYtrZudhWUIfeH81BjlltKQZvZjX5CpiqbbQ9BZWcRUFHdykO0+T8JT2te1r/pqXLcWciSH
sLeZOda6yizWxf5OGERXaIO9JoHr2VLd0evz7dCU+77N2fNVLtDbUcaNCQyAAL1W4qG01d1hAv2i
aTfh3oIjv4014qHrfpwBHEffAdbUA/LUgvYPbAaXcOQ+0s19qiOlo171mZSYm3BQoHsUBIXMvI/G
WUOLQsxK2aBWjAzaRUsamKHTg43lpqI27nttaxNUvNbVENOqD851JYLFYSmRGFOVa4N2mtx7guGm
0x1QI+AgHhF7ofc4DR15NwW+WmZoK6LoXz2dMqz1jpZtqV3Ywloo0RvxZJM8GWsKTb69IghjPgA5
3GcDMi4hQPyMxO+txqag/1gSvFdMuGmkJ48u3UYEiiQKu9ZNZRLYOoQec316mljcog0OvoAMZBda
txb7Wd5StGPB6pC6TqOBJJX4j11mmBk9JxZEFLWIrUFEJEi0WMZml4JHIylzneXcEA5FCQ8JwSTe
FKqjUvJqgu5/ZXREUk7CD43usffMM9lH9or9FyJPXZ6ClABVQU4h5a5RwGKNcZfX1ciQkTl81ppA
NQY6N3amal8iklixXFDBc6ZAx44vmezz1g7TQ9RX9SVCiWfgmsepoHOhqerNZe5dF8tax564Thkv
ajj70QyRfMg4kjSglzxNbtIIz28304mr53e1RBDnlVuunap7D4a52hAGfEShtJ2G9s5044Olhfm6
l1a9mdQBVz8dnYkRIDgm7+g13X2aO88lCWvEod9XbR0hK5SoNjOHkbyqbtx5hmipMfnv8+o7CzI/
SbTAT5GLsdCta42ZSNospjYZ7chCp7koZ1wW0zKMpsYpY+daDU6PU73WN266aNaSJXbWEOIssSJc
WJgCCWpCoJKMG0caOMasZOvRaWAhQJSn4Um/4B9o5KgEitonQiY7ivhzovG+1nDP9YXm3grHQO2E
xa6cdX5nn3NWXgLshHn0yLtAjkePCg/8ZpITomNOycSiH6cGAwH5ZNbKwr2EFaox/coOn7IIv0Lo
PhBA2a6RgYbwhYxxTxAZsy68ziPKlDLSXpuMI2XiQWGwUvMrlowHTlU0BlfJkfOtvdKjCKMNqEe2
v9u2bihpY/xpOYlPrkRwS+KCPmGvcz28PbFb15gvos6PRb13Jje8B4DGlDKDlqYNT6Wsm6fWIIy2
o7PZ0WXjkUYdqJn488PrKBczO9l07ArcIjKh7e5O6GasvLriTCrxjHvtXsO6qmERxxexCFPezSHh
yAHMjHlQgfgmad4rfa5uauGimEh68ErkM2NPZtaUFbnfL8WxGShQNrbrK3atlTTGdy8Wt6kijkm2
Yh+a42tDEEaXeubOicSrfWeAMD47o4fCzAYbV2FxEMjLZ6w9a6eWN1pqXBApKpHAQAOKL5XjpAdN
0I5tm9j/QfHNArnQS7CyR51+btFnV2/KbrRrNmPaWBLsSjRfmIGgDqgae4vDB5XxmUwJg5gPyBRT
8Fip4TjVjnUgOKRe5aL94FH67NPn1FWNn2kGktgBVo0XZKeMHl2NFiwJ+o6HoV3ysZnH5WWDQij1
Zw/ao8BHsrbcTucpHEkDZlw1DN63QRxS3sJZaSy6hKNFs65LmMv3kgkavnJv3Rkd1sW2vYy7uCOv
nN6bbvbfPavBMUM3Wpk9sBYdpRORn4jWW9SsnXkolbGdC/1ukCxTdhC4C3fNQfXK2qGQZZim2+Bz
FCszRcKLC8bcakHz4dkj7g9gjqh/i02ZFtaxspI3obF9QkibJ5qLlv6sDIhCiXUdJNGjG1XJRi4c
NN1q4X2SyDfYiHZtpvMWxmBNYqqdNlbugX8vXaIi6BIICicrC5tNPNkkomrRYfLYVxUmNJro80c1
u8jcGhQ9sWu8JaA2Lqy6vdanyMHsmtJCIxImG3w3QQOi6fgwxv52yHgy7ZzWixnRd7VF7D14csVO
VXE4RoAdvfWZxDaS9I9DkO2KvBz3Wdm/uq1aNcSJhMzWV5RXRNop/D1Bbu2RWeYXND5DyAnBS9W9
uEQo0srgPTtzQDukN45FCwoODwoiYIT0ECpn1uHS3Ob9HOz7eL5Da4jAOfaeE1f7hptabpLYhfRV
yW2QIK6rEvdlslNKrvzWDqLFsRBjtE2zfWNm173XfpeD8RCxemL8DoJNfWyqUrusbSg/WfVC7tOu
l/POI650xcRBMBjg5KGPt31FU7jNy0MW5xMG83hLIozYYLfKsUojykvRXjqR/Raj6F5nQUTXo3/o
ZhS+VQhYtuPcxKk1kpczhoGwarAbNhkhK1P5NpSSfJwmfhrATVVRdkFoMRaoYlriubWDW+y12hVb
yymJaZvKp8kRNzX+vB4dOxTs9BnMqaDyQFHiTTS1jZqfp4kSPzI+5YASf228zkBS2QsxgLgp1yhy
r9oeGaFmYxu0qwfOMPTzFRIIx+Wx5cr5xfgApHBY0Khv6LGMWyvu30MNWoLuIFmn725JVsh91tsN
cBrQtfpyJjZkZd6QbPfitjkq8PY6ztW4qnMVMM93GH9m+qs9fur0jxNhPyWCfjcBT+9NWa2JyviB
Ebwf6m7xJYT3rhjUvqIFHxqEVE+zvTwKrd/2lKggxPeuPt0Bq7kgoOIcsNeScYbCe1DmKrbDOwmt
gckBzFaR/sgPu6gUcvApyJP1YA5yU3JozpwKpUuIp6DpG+TjPIAECvQrZP74txNcewqT6BQixyln
61vMzJG67K6rDGyDrTx1iLkELUVwE0zakMeyz/X2pX3k89p0CAIuEjY5cENUhxpzrdjDVWGUHZiS
0tpAjsPvmZa1H8rKh9txp7m4mbHyonxiBNLQnOXkpsOCEchFDRNCVBkjd6VxaCf9sHbJcsfzeJd7
EJ60gO7iMB6xCa65+i+xB+pr7JI3rau3QQjI1cH8m8j0Ac0GoXoUdH2MW6Wa36lw1UVAHC64t+xg
0+Ulm5YLsnKZFhJLqcv4bVB4/NL4ELXNq6qpVxytxQCQpR/A1EAoA/esapK41SUP99bw6hejwyUb
d805drM3LyOGUChrE2GqTrskpvpu3/OxPoRpd9latMzHtr+COMQZ2ajvZs3yLa3EpyP6Jz5/Hock
+I7ncZdGrE2uwc0C04F4owvHqZ4Gz7oKDA7skbBYKMfLrrfCjTW0y9r8AYrZ76vLWbvTG9pFhlFw
qMfAM6a31eBdwmg5zD1gfdmV9610HvMWYeXMoAbhCIyTTD3YwGdy+kvxB0G15OxNTAM9rXysRsqa
2nogTxJ/d0m7xNCHrfB6QsznfgumiWEjfuY1dW1osWeNenYbTdOwZn84EFvk19be45zUlxNXy9XI
Y1Xzo8gJkNbZJ/FJm/nNhJqCJ98n95vZ77KAQOFKOCpYNLPwDoSVlmwqKCYXDhZ9UguwMRfyQYsY
v9FGAzg6Y5aKFUNcCMJmAULW0TmlTTXtyHzx32bY6K8sTakLjrYEBYcVXWenOo8euv+67t6qSHvq
yLTZBOWIGmM0P23nvss4C0PdGVaY3IS/rBYFmEfifsKGSZdPxQPiBUdEZLU7eqjX6DY/F41jCL1n
U5gSCilghsDpkTDMAe2kPMMSM9qPc9fdI7SDTekU947IL7MouA5r9iNHfzejbzjYjOsbOudRHp1S
lDoAn54RFxE0npwGVAEwgx5MJp/zMNorw+Fxwty59Ge8D63BMJ80eIsbSA5kTBjWKnQBfTKOdITN
bS/iGxO/Jb2FYetO+rtlq/sRZ9lMbZLQKNYsIuhDOFVpFOGQKKAZ6U3+TuaptxuITGUlFO9azGwm
RRS0lhPv1BusT9owzI1Ne4UztbnocgpHh0ENt5LHx1AO7DdMDwvtNirYBNEOlX4ZJrQjxEzuJfnG
ql/lSovX1RA8GzpusLDBnFg50g+wtlxzbjxkRX/V19ZOy4lEy7y969Awr4aXvNGvSTRP1kjTT6CD
zibhwXSW7i0PFzKEcz4TOPmV7LGV2xpnQ+bzSDqIT+jBNK1aW2BxKZDGKtPYfBpgb33XhMBVZ7hE
RDctTPyVMaMDdERzim3ojU7Y7aaM0ztnyAluROUxJH5dcF6mTUPaHlGNc3i8n8PiE1MgzdGkx+ib
CQ44SLAULEQLrCKHsexLzvJNZOqeog7uzZCsQURfBk0LzEHDNWlT/MFFIAo84K7XaNNe5DmPmQ7a
bmoDecooikqUO3kJxIxv7hyNnpmDRmEd6JN9znTteybPEVjwdrAwcrhDTD9VUeXxeN0kqLwmV61J
L+ihlSlr3Rbm2amKDyYE1Vr20V2IVDwkSIhFKPbVHCHEcUNz38K0SlrnqenS1wph9MTgcp3TYROT
8WV1SB6Hqxg8wjAAbYNl5/lNCWbMRS+qj3gvYtAXSHoUXvyK5AYrum89aa30ggex7B1OM/atYcjI
bzqIOJEbP8ZExR9VKasNIfcexBWHbmJ9HXsBLz3MJz+duSEzyz4OAe65CdhTUWsfTDorfvxOi+Su
8FR0VcucSxKwH8fBsAZcyrhmytA4BP4488xxYNjPRIfyFC9j+LR70vMyvETWCi6Q0wtQV7Gw1eRo
WBe1LbaNo51tdGEHLC0LBbhlFe9ib2V6jzEdKR90VAGVBDZa7b1ETUJXV9a0skf5VRd0sR121zVP
+wap50qf9WqjVYgu7Jlm5+wB8cA54wH3QaTiNN6bpaNfi8szWUk1YA7cKXDEgQd3XuuzxsMmQ+Cf
BXkMcpK9Hs/rzhD9rsbxuUqdAKCFfjm7xm0BoAamsLeNUkpo4JJk64Zmv0SIXRSQcKD1cGhGes3S
Z7vWlWyHp9zkIN/l+Isw3gHASOkFYN+l+pvDL9SnILjq5kg1Whzycrqn8VfREzUuoZy/VMXEGLtB
xjb155K4ikFc1Tw7Wesiwpp1MKLL49p2Hum7nelL0bHfdNFjqJMnqx7QNTWsbfVy954iI3+UEUhK
1ToN1g8dTHAau1f4KXse25Q1cT0+lgqVmgIGLO35ObSMRdEXbPpO3joiRFtN/J4L/mnNTP0A2fWo
uQ1+q1ZeeDoD5GSi5NLpUscDu83EEXtypE5yY4RAdnp3LMQSLFcHHgEkElZ3Jbry1tAN8sX7cEdt
Tlr47F6LOnmTJgEwoaYWBNkNVrBqebWKRuchRZLgKy/UuVmddckU7sQzS61hRh9NwdnGc/0KUgON
xfhibMiMpkYI5cQ2oKs9LMQgpahIIG+tW4NDXpeFLNR2Yq1lJ69snFxwjEv6yPZ986AlxeKddEdy
AvJLvUOoqXU9t1o4+o0nwW6NpVyFDvK9PM12SaY2y99Nm56S2jWuUoAo6zkl0D1H9IZzwrhBruti
KhpfiTWTDB034Bb9IrJGjpI824ZkOjnStKRlgss4lZk/qIaWiwYlsW4pToJ0Q+1GpHp8lrP2XSAB
LA3oyWw2Cbo/ZxkiRMfcfVGFFu+bFrwi2DSkJyFSoikCIuzQKsnMiKkyV5qW6Maw8aShkcRen+se
Ahe9uJkttMSktcycYGFnVBHNCCesKbo7vEOY18xNT/imks2pj6g0C1RZs9U+leRA+UG8CD+1g1LO
0RhHP2x4k7qO3SsRGuK71kTbb2xdR4U3rku5WMccsRL2+jf05Ndj2G1MwPN0g5t9ZLpHbTn1EmI0
b3qdiYOmhrM3xpk/t9YO32d3imnXJDWd9V4RmhDq0V5Y4nuaURalqJuYuyh21eoy1BVNIhtwu0en
wVCrtAw/7daGwGuDp7J43telat6RfdCcSxhgzUfLcuWhQ1zqhsVZeObTwu4v809LsOuYljOu1Cki
f3Ql+WU7K7Hr2/SxdUP9mRNgiN8tODe20ZEOPw+XhcfJPGvSRya5+lXqju7BW2Bt1nBnyuotH7Da
j80nVDCJLoCoREm3h3keA4MwQjHXPZOrrl1aUX0Fm9/eJm3EVKGqWLyN1NdTlmBvwvHmzC1h7TES
mYSIi+m57BneRCiBLhJcFWtRMV4vEIUWt7pSJDaTn6OY6VDZgnjDvjBvx8ko/cZ9ltGMMjck+bMd
GYoATD6WWfNlFn3BWZW4HLh1vV9BT/Vd3buP4Uq1NdLSyNKane7iUkNW4nsDrNvesu6q2NrGluOh
zYy3Hm3HairldQYV6Y5nC0Z3+9xoOEgyGqbCN5ag8PJrZNk3dLShUggmgQTn4G/vkKsTELPuAkbJ
dSiZhIJ1gW7+nnb1Y9V7VyairEo/tYAlwqnOn20wmZRjA/WrVfbMs+v5zQzpLFjxBnzdtDJUP9IO
6Q8GuPZjKh8jZScHGZbgNUBcrRRe3nFRokHSznDjA02a4PFN2BAVrSa3En7cNv44sYwktHnXRqSd
ZZLckfhgL6Er7WHEfJYpGppOCMeibpone2ijNR8n5860OmpILpd/tklk3Q0hDJrFxWjpCGXL6JsY
n71NUecb82XLdGhbGs512XinIaQhLPrJPMa9Ne+BR9EfBiMG4SYEC6ma+1FZnD9VmmyHaw8L4b4v
y5chQxEoBuMELsJY6z+wwpKzXQ8KC1PomuUK6jb+0W3V4uIL8/qcel35CBH4NVwLE0gxZRCWBJrM
YTWvXXzlkeNh6eaOos5+t0MYf2opriOWykigJbSN6EpEqNWUM6yMA6m2FBcTOEYbw5xizo+9JL6O
JQcH2Yhwxeb9ldrOa1An51SUxWZiGAGyur4XdN5QNmQrGDP7UGfGxhmAssc0QGl5vsaJnb7MeGBA
Yjf3IMtx4LhLmRp6kLxarFDTWqrJghACREgz0s1oNfd29uXWg3VNX61DCB/Pi3w3C8qrQXfP+Bou
pRnXm7b4rHRPbtpu0dGwlOQc8zBNs5rJsmSaklX0gYNzMqjXMRQPhbRpQWLKz1LnUsP7GwKPrltY
lmNIq5rzEDheZhSsjWvZvqJTgcaBE2o9DP1nBzjNR7D8iBdiBLHG42X06cNs80hk1qpySEgaq2xX
l0MPN4ATczhlO9Vl14nt6n5TLTortCTQ9LuUBaVNxJbzEuVEPlQbQur3Ayi/XLYBTkT7vhq6NfP9
VwqRj7DjCDu3ttroxrRt2hrM2Ajbx2Ru4Sh5Goltv5jHJytDatzW3gdJZF/WIrZwLEDhDT0QvdF7
WjtwgDj/fJdzc9cvQWYB8DbcNPYK9lgMjfUbwxS27M6dLwS7o6OjVmTiaFvWmeDjUq/jrbQ4orvV
a54olPXEfPDQTHn1hmHpA0PBppnAPuu8Wb1BCWkUw8TG596PlnjJe+1T1NYh9qS66sdtUYW3SKV2
ePqvNaqOdREk8CaNePSxUVyhol/uGqnB6GFwEQrtHryXt5q1ceM2mAKHnkTmSt+IaLpEhwJUggEX
ZqOcVljvSyKliBeuv/NhafsopAKu+R305mevPzSwPXuGHxu7IUUhaj1rXQyANRpNfHqpTHzdxShV
m/O4zmZ92CeIAbyvJL+dTetV2l1Le+dYDgxp3WxKdjWmbLpIYBdHigOLM96o21dAxvssPNfNfIAa
pDPmIfKoSJ+DzKbVxJINltT+HjVQa2Y+cEvk3b0+wIMehYXgwbq2s4TNmym5RXmOwqKJiOqZxi34
rYsyXKGfuY7MdFVX36WzI4Ig3ogm/SDIm5Fy3SGlmJ3G95SsGQBSYLvIuPuBJpynZvInUmrgDiiT
ZlvoK4rpQU/1Y4/LZKYxv4087L8GAKwQB86FOcWfDL2OWPHBkWi6tiI17KMmTxZYMZ7eUPFfOGqC
2LoTLlOVUeFk75aWruVsEtTsnh49NbZ7SxLPZp7caG+o6rpAYdLzfSsnYEoaAoexy5onMIle2fdR
B7Qz8hBqdMirAyhFmAhuET4BbG8vg4gVXDSC03FgnHWJC9Jo+qPhkXfjxvX1jGdvEy9hXR4YE1ur
1nofsfySHmlmzpsub1CvHnJnfJpitHzlYmOJGa0wN68b0gjQfmwjp16HFP4bqmhMx0xiELZDVV0G
YR2hdMsScGm4yRG8gyqSb5bTnnGwLxX3QNIN5rabA+J0M0CGbUZhb0Ka6PCOyIGQgIBCqB0duUFp
8N5yMC6wKrKNB69pgevNQQtsEFt66MM15b/nK8VLtHuaoIH5nekhsSv19Kh1fIg1xh5gbg+eGGEJ
lE3BDKjkB7rTTg3p2ck4NvYoTsZhQo8YMrTVZpK68AdeTmO2c7pdJbyU2QCa7yoFZZd2uk+lFyKH
EC8ISLFrx0phkyHdNCI281gG1tlGKRQP2DOVaX4GFR0u2AlXpgi03TDj8zWdXF87UzHc0MZSTXl0
EQ7aifGZMsftwnBH12a8cOhA4hvAf8N85+CFQq5MJ5LUBejgM3EXJNmpq5DMVrz2QuAwkZ35alr1
zdQNhl/g32dm7R3gE+2jwpwP2Sx135ogfEK6UEK/r4Kw47geDZtprN/qsM13MZpCm8TLLcfqdxMn
Bl7A6Vi3xTUj2/owx+WbBzR+S7jZNqrsLxAlzzNo6SQxPybdnHbOBLdOcB8MfeoyApjXwp5uGqMH
00iLoKxlemxlvg9OrZ65N8YwH4cGnbnEVusDFcjWTZV1x6qSt7D421trAapNTsN2OPcrLRvspWRG
XMCh87KUHlw1YVkbVxSGrwu9ODYl2cgaBu2iYCXBHZZvS2nJ7cgxpco1BP1oWGbQmxuKMWynHJ62
Yw1dw3OHeT20PZYlAwhYCF1SGsSE9hAjfI3b/cLUbjgxWYcFH0qEjnEEmg7YB1P5SsUgLZVebckv
8S5QHRenocV33R743PBFaAZfpxe24lCHu8Dsd2RF3rHqM4FnxiGtRt8XSJcvXFtAKgWdmAbMqcoi
PtQmJZiO4Atj/7juIuO14UX6vU4TVxOxOAoNnZUxp/JUIWQO4qpfz5wbuSanKG2Dox2nj0k7HpI8
peGUL8aAtiDFKL7PXAaHY4IcLCo2Y99vCf27jZGmu5G2I/OxvOjkWF67NSQ7Dw+EzaMNzw9qhTdM
G4CWINhHetiFBUvLHr/bzLpKGjINemSDTVDE2yDIboYSXKjOc7AWsfslwupysCIT/n+2l2b5VhLF
sHLpVOOOZvjtoH4wlPhwAmMAT8j63qlNLCoHbXhv+GPngMqtwm83Le6ymSlZswzVTY46cvQevSh+
R5G7CIhQ13kjT0WhJ0SpdTFKl9hiZUyAQyZcTdItmImzNKaawLhOraKhr8HEvZs64of6PpEsFPpV
a7K0cdgGn9XoNKVt8vNwvl8O4XQ3WDFGzujNCxHqzmkOvxgPHAaIrcMBnkRjex0gtVU4H5G3uvZh
SLGdASu40sv6CJUWdQ7K1I6R8V+nFTpLIOkf0lrJKjQICNZ110ED5HjuL9nGJQ5LqwenSh4AWZl1
VaMNGKkNuXfwJtNrXwHFXzVhqx1jekFbiQkbDXkRkVak2lUXOM216rNLc3EpqDHaUZdNpx9Wz7DL
LxM5X4M9EbsfSaWJkzdrG3JwcBGNBTRiYMxHGQTeqq6bfecGwCAWxTuz0AKglBGE130utR1DTXn0
pgY1Qql/VX0oXlRCUJBZ9cVuICJYktB1aqE/4doh82aC/kK0d0xV6ZtxNKz7rrqKFTzFlqKoGkBx
cSeTh9PRO4TeFwPxD8PntrdBx3Gy3Pz47VhQawIJxj8QF+6RBjd47Jk8WrPS9qlpPzHUn07l8ouh
AnNPDvNJQ7S40lSmrYLJSi/x2v3+Syza/4TN/tfH+D/Dr/L8n4vU/vu/+f1HWU0NC5X65bf/vi9z
/vrv5c/8n+/5+U/8+yr+aGApfqu//K7tV3l6y7/aX7/pp5/M//33V7d+U28//WaJ5FDTTffVTLdf
bZepH6+C97F85//vF//x9eOn3E/V179+g3VeqOWnhXFZ/Pb7l/af//pNmORp/tcff/7vX1zewL9+
u+OOjf5BDPPX25/+1Ndbq5YfoP/TI9PJJh4ek/GPfM7h68dXDOufWDQtFx+86wB542kpSo6w//rN
dP9pC8Mi/VIXnm5BAP3tH+3yv+JL5j+p3E3dcyQp6jxN3m//+9X9dBX/71X9R9HlZ+D0ql1+8M9P
pGvy0pBf2JZjerYh9SWg+uMNVnvId4v/IVNSV2dNC8/Yl9irmyTx68CZeSrbisLQ24UL/3CxnLSO
hSFvRFNM28MgAg/LL44vtDmYC6U6wa2LN4ZbQVhV19PgMljzJnhuXXxolBZtR4kbXq+Tb61S3VUU
U8M34y3YXXtXeoS2Rk6ltnc2ro21C4abLeoM9CraKirSnebN+VVknv5wrX7/NP747sX/490zWLUs
R5c6QzBh/PzuARWCqASLe9aNtNh3oplo9QNotbvA3kxXZd+4ZG6DZIH8QXQOk/dy6aBMNGtfzI7Y
k8Q4jsBCwgFuiF6xqxuAm/5m1RS/rJpcI6KfDS4Qf3G3GL9cIwUCVFk0Tc9picfXgYOMj5CjciNw
rhR1/CCX7OUsJHA6oImve3mySfvpe9Yj4geG+c2my48JqSDEraY/89cforUs2n9Y1Hl53DdgU/kM
l3+xfgmgjTiQ16HRMjEQLMaZ7EvfGYd3oS89Y43RhquBFE+b4LLkw7m2VX/0AmEdIEHSgKeL5HQ1
Ry0oOidaaPE2izdkeGGUr6oQ/YxaQwf+QqTU06siojXjvMEdvdiFx3zr9S5Ae68GgYN3Vr1bGCCu
9ECXRw4C1W0DmoVBw7KXu9gIBGiwmwYBAtg5p97qFngy4QG2a2eSiXFsFz6ThmoXmu73X39Kwvvz
p+TpCNIc3baYNHm/3GqUdO3UUROdIXiJkxNEb07blxvDRLbUm8gdUwOMetxk+Q6XkLmOS6d89OwS
lxuitg1aCdDrgAxtJyVvKK61FZarcYdx6TYck2T31y/X+CVVeLmonus4hm2xbDmWt3z9D+tCqzeJ
CYq/OJe5We55ctYDeG3VRcxziQWEIEvhRLyOn08tPTQkGV5wn6fBN4zRcte5D6IpzAezNS9GhYfa
YYFJ4Cza9hBvx+VztnvvyTJF8jeB8EL8+jnzsuiSWhw0HMGq+ssLjxtv6LtAc69/XNLCDNBpNwFE
TeFQ0hUek47l7gC2gAnJ5H3hkbEuUgtfxt98hMt9/9NzwStxhU1GpUkyhuEs6e1/+Aj7lkNNlYfa
dR8lTOkKq3ksMlDHtC7XiPZq5hlTsdJHRT8sVeGa0TEc4yVE3HVGv4j1s5YEX+T54hwPlTg1zWu2
5MKk9vigMOav+tZAvb60V5EL7iS2kru/fgvLXvfntyAtVNlCCMM0fnm0jRhWfaFm7Rq9sz9ZKrwO
KpzGrjHKnRb37o00JejooPeZnjJvBRiKvt0q94K4erJX8MZK+RlWQMOZgT/piEtxwUVeUT0VXZeA
AHvyEBFtpoFuAsjj2EfDCOC3Yj7BpAbhsGDAOWSE2oRlEq56w8GIliANiWJjBZfqb+6eH2/o52tm
cucvIwrEuOy9v1yzoIampVXuyNB/uq0WW2dYzwcgDVlP5DRTBIjJaH1dDAVm0zuXXqmql6RP3BtC
U+m1iPGWmKQLMcnw6Awp+TRlutLkRsG4yPAdrVyVkGGqzfpORAzZ//p6WX/aKUwdxSV9X8exDVP/
sVT/4Zaj5vUqqbCzOGbxpOWFWMXLa2tN66ux6/A+5/pks+YeU78Qt3pnJ/eqau6ZtRan3vRepJYr
8rP5Iy7/yaeRXyFBEXjBKSwRkjV4evIZWROpR5NznxHWtR3oBxP7shahZI62LG4mwREYisqrhKxA
2GwOUlmW3Gae6KUkwRqYGR26KsnvW2yxGmk/ek05XjuoyUYkvXazGCpnc687eCX++iP6saX/fIWh
4ZAOquMhcR0Gyz8/lZLnBbQiMv260ss9hmZxgp/tt0A0/WEKyeYUPctbMRDgkkAVwnD5VOp00wxE
un+zRPz5/EEZ5BrCtWy05H9erFAimwWNhvRMvhVbEmHZeWu8NHTeL7qqbh4hSfvRKBbpLkwfc86g
wiAJrCzO/Xpv56vKNd8jBZ0zKmGndEm0x0Spb/7mMzP/tHmZnq7bnmHapuHqpruco/5wX0194PXl
EGbnyNYuvTovL7XlF0dM51a3L38scLUsebFWox0jlwVuAjhuWOQ4N97kQCTQgEqKyQcNhuqy47r/
5/OfdDbDZVPQAojGNJdBmpTuCQE8GbpZZzxR1FrEU6rgRnIxYFevS6OySZtY4BU4c8C9xI+5l7tH
pyW9qjC/RFtjaTGb1K/Odn9nGsTb/zBrZrZxP4LzWw884WtLa6t7vYeg67QRCjGSMqEJkwEJhcFy
96aDxALpTLgvyD2Ol9ukhutRWcFVo9Vw/Nxe0jhKHkSJKpCpKZPvoqmuGiITOccNey9sBLBIeOR2
peRO4eajpaYzCCTYqEHiuLHKGU9SZDdXUKROWlnxAYyAR0ryjDhwJTwoldqPCEp86Y7m1dCyhWkc
cM7OsuzMNtbFMq4OBIUTc3tudBsfmY1+J6mLy6EM41WWlCliE0Zk3TDNJwtXYaNUt+sjnL4WPx2p
pSOefjy1nLmt/0XYme22jWxd+IkIcChOt9YsWbLkIXZyQ8SJw7HI4jw8/f+RPj/QnW50gIOgT9Id
Sxyqdu291rfOyr6SqaRtY5dgJ8OG0lnH7W7IXCb2Cg5pJVO1kzGqZ2OIrKNX+bdRz49j0jLVy8ob
RhL7RDzaV50BLuza8HmcXic9QFuQ+qcmYP5QCB/kN2gVNqzdAh8oiD9fl3636c0Ch7ONPQyRp37n
eKG6pBEQtzh0fprxY9jQZv7vZ9v8Z71AuTDXZagehUAT+vdHO+wL4pVFVlzDSMs3wkrFicENmZLi
fnBCuuURtgRvFKfGCM2HgpH+ShUwXzjM07Eu0JAXVWrukCrmkdSefFrI0L6mXUyRszYQOru96/9p
3fjnOu8bDtxe24TF5Jv2b8Wk05BSl2lJeR2qFplHqVBkOz5wJtCm8SwQtgkrIbI97g7lhIBH6acQ
uuJK4v4K7Oqlce/DrBHPRIi+/Pf1FP+4ngLJgeV47lzj+o7z21IRpYSUwglNbrrprQ1Bo9xE47N1
au2IfDa9kMpx1dI59Iq3qUuryzCZ0PgN1BzR/Iubqb0j1GvGCrLVdZ2pM2oG6G9hfVr+LWtgbmjQ
Z5sE+MEp9+UGP3vAoI6c30zCkwlhiFZNvBsn0qNlXD06nehoMANgDrJy20DSIB0B9ZPeT91pyCxm
e4xdqoAixCCB+A+P2PII/X3LYbcxPcuwfRCNCGf+/ohhcQVkZAckPiuEemHfr9GzT4dWJ5My7jcx
PamjmnejkTCOQ6+FX2JHq+48Awayq7k//vsO/dvHmfc+TvwmLQR2nb9/nAZlaJtpdv8wmjnHDF87
B1pUcVTLwIsbc2qnGszVcq27gCogD9mPiWkivop/2jVa+8d9cH5ef7tCwnAIS5hbG1ys3x4aycar
OObqD8tWIDxtM5Pn3RRWATNWctyyMsaPOjBnTAdrC7Ha1Jsa3Uz3/N8Xx/zHYdayhGNbHgdZzzPM
38sDw25DQNmNeMgaNGUhawaytS65pCp193GtAyU2w+kkRb4TUSeZuAYa1ga2AimgPrZME5P+Eo5T
t9eSgnpv8NJDhHySPIThoCXTJQ+xoEIhN2Po2laciGsWWX945Mx/LhDW/A0sF+W2Y9Fg+vs91pma
O6MRiwfk1TzYyAllA8qrK8HOpFIcq+Ad0S6pdPN7MgEKkYXKzwzBH5h9f60qMd6GGRVY9NamqqGi
YAvyd6CV1T28FnhLJcaq+UEQ+EIxjZMwZKZmtMG/sP7vOzLXY789Gn/7JvN685fSo/VK2aV9JB6k
dN7CKD4afvLrv3+EMVf1v/0M3gaHqDDH0edK7O8/o9RrP+pLE8YiHfWdH/tIpZr0J7NrqmF/kNsQ
A+/IpXyyrOeydFDxBfLg2pXC+ZDLl9xCgdmHNnYpFRgHE1fxH66C9a831OPhpEvFsfz355K1IKm8
0DMfTL8HRBWFzkb0CMWzRJChawTVtiNV426KStizIV6x5GP5XV8rFYN91DdhlGC9ITRsN2h9vddD
5MZByhACXMXWkGqXoK+BBg+Ghz3ijnNogZFEfZ9f230X6xfgq/IkElDVdFX2Q+i/MUm8GvAE7ksX
1och0bxJzfrDK2n82xPAmwgHwuFYo/++o9SJNfmdk1gPcJ2bF/giT8yXmJBWcYulJ6bhpRPxU7lz
FG5YvYcqcC+NQz5X4Y9EBWGWIgmFAf2fHprfb4mwhevSj3NsGBam6fz2ZLpm4Cq7HduHpaOzHHvV
aO9T7CWDDZTVK0coVU3x1jaQNUg9rLz7UIE4F/OSlkv1BEEpvmGJK41bQzXtx84X4gCBU3KImjj+
HiM/fBAuhyxdvLEqNWgX2CaIBgrvjJJCL0jI20K/Ht2FmH6PTYliVc+i5tzj0ZMcb2+dHSWbxK1w
UnpoInGjDWcvBLZnj25xhBl55prtWs1PnlSEqLBIWBXGBoVm3OTuQ2YWa5E3GOs6BygKEfL5FP7o
0TU8jab7ZWkOjfq3vmvux0IHim+33Ylq6qtpiR9YFbQj96pY6+mEHAuZ4jJbSYBJbB1rQDDZYTyX
rZ2vsdmsfXf+cpb3XIUACSzSS3HQEYqekHhQ5/gl1NHQzBVHM/1l2fdnlehWxMlLMvuFOt84xLFA
bjcvakuXxxHawcxr+7yc58YBzMHMjXabYpOqsbnvI/dGyzHb8wVQx7Xxa9uVIKQJhqyr0doUWfzR
ds8aSKAaR/i5dC33VukS+lot450QDCPYmRxQ5mu7TFH4jNbZaUilZr7qbkxrwEXM5LcPe+uhJtYw
TDBktcxptl4H2m35W0pTYTCbKlQQczEzBo63CvMeCiDMsAG06V3XYO6JtW1VdMHJsCMsFHMsA2rI
70yA1CZs2GTMSvrYxpG3oy05uIK2XRGk9z0OBLLk870Vco0SuvFEcHKgYAK39mwcRcOY3QtaWXuQ
+dCbIuNA6+9L35pX0yC+3q2ax7at9kspENnOs0nb9bmLPzxT4JaWjjhkI48ifAkNzwuPQVvMeU/Z
fR6O6Sk3T3947+at66+LNUIf4ZK1wMbmGoYvftvaCJUDxWDgywjaPtrXLrsR6phwT/Q8WX12Tv8h
qi+VAeaEQ0i/9zLcF//9Gax/qRJshjm88/yPLzr/+V82Jc1uBjP3OvGQu9592SvrpSl4J1FL2Cdo
sqNyzBOmLIB+hJJcyxSpF3MYALi5tROaAmzbCtLPWqE/Wvxn8/nXSqd3qF7JFaswtAzlkRDP8WHj
dQZuDx7oPqY61g1mk11V9p8d68Ttq7WoLAmHY6Qn4xB1W7jQEBKPxk0jr3/43v+yFNMJFIbF8eNf
micTHAR0qTVwsmyYHbTK2xZ6f7/U8tbMjGqhSTj11KNtBvULsli/EyOGLaOwL7FWoOjjOHMHUMjd
WGb94AfEWOlAPBBmRBt4eKDXxORTGwX5nqAjYorx8i6laFISbB/26b2Rqx/LFUsq8yRn6JpTJjeU
ZyQRRPi9//sr/1tByFzME4zGHDwQy3nnL7caLAPpIilfWaovCRj1Fb1e/DlupF3oWHBy0ewcURP6
bo0Y+bj1fkya3t5nA8MyBAXnOHEJlnMPqH6jU5j1LxndhU03lQU3k04Tuqa7qgYHAjv7e2yE21Yp
7w/vjPX7O2NxImO74uhhc841lgnTX74EBADsrKVhfjbFOXkJbGyaPA1JH27CkHCNZYE0KoDqAQqu
Q6U/BsFQHOxHTaTjtanQq+pVYOzd2HEPeU3IvNYV9dawjMeuxScuW2irTRon91Rs3x3QOuxFGuWJ
CTQvTDpisRhSZFHi3uVM/P77Jv1zuML3W0apFn1/vuZv5wdIRtgf88x4AGzEGjv1J4cIvrUmzR8G
CtaV57jrWI3y80nFoIPsIvs2TrwzCEzqY4GHF+/b69h4gCZbOzpn8+apFZb9h1vxL/1H1i2LD6uL
udX8+xwodHovSP2ejzpLIJBpZVcToRYgkTo7tfwRnBZg8RnxHqNGnmiqg1fLIpZvOit/uGzzZfnr
Ujo/Fq4n5mYK7QHx++QO0jzhFFpucuxiczFInOH0Czo1tQ/ApM8gLcPtcigPRTrtU7MCkxs7YjMS
jA6uDt9elQ7ArqY82CUF9n0php3R6tmfPujchPn9g3oWil8+rxC+89t66zNbDrUhMR5C5y1SCNn1
OYN9xDXZEId5Wz4jtbNx0tv+1WEA8bWdZyOFbG9R+cc2u2nb/3yhBKMxPo7BpbOc30ey2AXLNGz7
/71QExFxpD3sl1LNLr/Vtp4iOVTq4OYOy1YzWutKgzEGIfzNG+TGSTL1OJQOoaOhewktGwAfayka
fZb4ueeBR5TAGwtUkzWgQTIkWO8xJy9s6MUcXekgPzsuuhfPN+WqU9HDFPsfpuWWG0r+Fr8qtKzU
Gwdigo2ZNVd+10RTnGa7b2GescP211azH5ayVQZSHkbIEUgjs32YlpcmmbobnP2N25eKEamHu9on
UjBLOmMXaLLfgtGZZWKhvyZMrT2nY6kOIsF0t5SomUuwbRQjsZFD4W60ymn2+pQm90OlNlTIuPQ6
NbJXlu/LS1a52c9o7jK6IaKaKcft0qeQKhI3RQ5fBR/LNM/Ux/6HiMJwXSFf3cZxOa5z/9328ytx
J6s4MwcYr/6GWFbnkjaRcTHalUSEf7FMa23DfdppGE22ectck9PG7fOzSggiHrbNyh5/qV6b9p6I
fwASg2xqex8a8rUxyPOXrNGPTsneZkFm4rxPgZURx5Mr2wF3RwapORA+HQ6oJl1NfXWUVF9FGb66
eufdWa5rXJfntHLwSLckE1xNQURBH+nPsrs03jC+mUFL4YXxLe3aD89n088F6j9t/CGnJDw4mGFb
16dIZ5a/GbmMB7BrxZ0jgnEXkl66SWoNNr1eobnWpwPqtUMkJnpg8K6WyttLE65JTbeHhQlMLzST
E9983c7FaDtV6mpLgEEDbjgdhuBSj3YTs0fPJ3Z6lD9cYqS6AnW6yOGJz3PcZePQs3ja1VDdTVvN
RlCPaGOHGwEu87K0CWhuE6wA3wbNIqI8jqe4aU3zMOTDd8fr8lMeKiw7tFxIiYh3aLZuYzUMuy5D
hqVVZOgVwGNX5HjZm7LbZhXuTLcltMwKQ2+H9gm3lmeo+tYy89KJM/GQkp6XE9BAaOKqyZwOSlUs
NlGir/LBsE/WA9MtbRvpPHWYYI6mjmxbNQz1Wr1DiG/IL6UNfSwiJvdgTR1hen61aTPSbie6ZBdX
J1/YIeAns12YdCicVzQNxNpMNH0Hu6hfzRu9BTVjZWcd6MzGGF6tq+dLYr7IIrtr0ujdkon9ODR1
dNCKLMOhaG9lS06brfQzfQosQDprcEGK75a41JrmLgp/IlVx/SKZxBCkAxR17WZfNcAAtLphS8n0
Qw0iakXbf9pqYu7MN+OrkFF9Ivu12yztPSXGfkuExQ8z4KOks/tE+YhAtVxXX4movlizuWFyiIQN
5k2bGW+wr7ym3EczjlaBW1+GIp3/wI/pnk1D/Bxqchd6Z3rm7KM2PozhrIaGw/M9f6WobmCihTRp
B4T38I/twG9fU5olK2serflxEh5hKxOfEwPbc97cKhlX8KKs7WBmD0GonZelQvDj7pzJGtctcDrC
eHUCmYzD8pglhoCaUZOhFUzNLrGFWMcJDV3LKN1DKL8V7Zs/gOLywmy/1JAmXostK8WhmB/6WIyg
GBd5Ajq7Ye1l3S9vpqsZTkxgSnKskxKD4qwfWHbvZe5FrmCwIzcKTXdgfgGoFHta+yXinR81bsdg
c4TOWN9owLQBsOF0h+QTMUfh75ZFbSmepR7uFOkOWLjlpZL5ua/cl7Qs1XlA38rozEWZTgoKepFb
Svpelpk8I+PnvVxewWlSF2nFGkFUnFFLXYhb3eavy5/1ng1Nvu5QSI6RvnZk/FGa6XRO2vA0KP19
sNVNV0X81PnMwPI0rZ5wh0Dk7C3xYCWNvv4UU7SatUGlvvInAkyDrp4w2HJk11GWd00mj8u/FaRk
sM2gVTfAw52OrQ2fXr3qVmLfDFf72VgTjdKk+GAAvKXvC/0DrQOj/Sp+nIDyLpcfwfy7dLA0K1+q
iz8EnCPmrsnSH+Y4VG28kEx0rJkVRBMeG2Nv8hSRjet8qNLOUbKagNaE2iwz5GWlisAyh0WaXnO0
uznEm83yef1oUjsMHAyopfFleVT7or4qZrBG0ZTAYtz6HNd4ak3oNAc54r3IHU7msj1jIJ9WXiyc
p9aejYiZJq+mLPNrqsPn0r/IZFSnCasYkm+t2ZHCzAnI1OwD3XDmjPq1cMHEkZ1tnLwyguZRZsaw
krkJY5TVaJr0cZ80ww+Es2w7iZy2USzfaSzz5s/loyib8Q7QH7aKWWMypd+N0qvu8cdikm4e3XAa
jxU2trgDQgL+AWvGhAoeSVu+q1sSB3hTsXG0ZGUMOQmubqo9VT5Al1DU9dqU/RmPqncDdXKieiDw
txL4YAfUeXZHKDgI+lcHxhgLKJcT4x7+SNf+VUsbRPjctgoIllxroxx2ZlbkD4P2RRAvsSzLvNxz
Emdd3Vz+CpYN2MvYW9Msck5jISCTBJROEnTqMclj51g2+GKFTUh6gdFh0LSCQD3yX5Sdtpu29ulT
8VcnBaj3qtfSrerGdNOM0NUDK3xMK0KWa7J2aJYf8Bk9osC19jEh6SZEUsnOwbSheg+qyj+L3L2P
bUackI3CjYxbjIrzZkjq4MH8xXM1o9aGALG/OnZVumY2Pezq1IPzSsG5L5SNB30q1padq8/74iZF
uyWklwyaetPQxWQ3O5TGGDINAxiT1NPasUDGqDLur6TH9z+a0d1Vlp7eS6u/TYS5rCoH8GxW8Eq1
Bpm9ukcS09nA1nuKZG9CcYhnOn9+pUe0AlQB7Wh+IoBl3HLCgO+Hwtm5c48g7jvjFPodBmDhZNsY
8DkUgFbehIy/Lxu+XipijgZx8ZofrA7mKkCL9lkqMUA9hA6MBVt0w2p5GR0kG1dtuoRi3HaDvxJB
xrn+c2Fi+5v/X8tvK1KYzzZkNcYJBSSdXLHtLEOv5SWc3KjF2aXITKizeG/qVouR75sDGBgL/fyL
ncDLUPgkSUkHVB7vl3UzijuXzpd+80sHvX3pXAyVQqHsMrqcMPn6iF5aS6RVT33Nbo00VQBd4QTp
7icvNS5jafzMIPmtNeT/25xbGrdE0rY1lNvCqoIN6ab2lqJl3anvy4LuRUW14eF+CXKkja2fb5ft
q4SdsxvgfrQKl5dsYIaUGTUh9BfUrXcdRM85vNO46E1ztOA/rIK+Ioo+6JPTKPAexbOuaH6ps7lJ
J5zaB3UTNkzC6CIpsV+ukyEIzQ47VZ4yX5T7RshZCjbe6SykO2z20QYXgjzJurPWnZxadh4jvRd1
urEMZzjH4VfbgqbhjATmsECBg7VbmBH5DzEQeRbM870gDvYAn1AszNi66Dn16m6FTni4piojjwSv
d6CUdg6zo5JVuzfT8GOyB3WohZSbwXYgyDq8FsrDApFCjFgH/kheNNDS47JdEGxEqPIEMSVMygYx
7V7ABbw0IQ7/JMD+5sz8kwiqGoP0/QQPX5VF8+h7+ya4E5VKX+MEo65XAvbAB84MSqhHiRpm9o8S
KxnANAmm9L3UXicDXlWADurSE0xeEox13+UepCY8eakfRsewFzeSV2KmxqDI9ZDyeSmPmK3Qf3Vw
v80CIaoRc1PEmoWdgNGoHrakSmuImyyPjCzghvuwLcWdModpa05HR7fyW9c8lR15k73sPwKen11U
llTuNnu8L/2fBZPeCPnlQe/b+vOMNvkUxgwYGxRXGxB1I0xM84maKl35he/sqcvb3TID6Q0ewdqY
fMDw1l3H/Gyj8pZEM+xKewVOBMZ8TyBcYw+IDNNd1vQFUEyabjFJCI+T2xbA9HDryRYjPDpa+AhV
jf3AMokE9HzoZpw9cCs3aw874HGYVTrOFG/quhJXPcMkb0n+a0DZd3WJ+ohV4mnKpm+yASes20WE
mce578/LeWOKH+M26XdpFCZ8OkAVYRoeumT80Mbog+axf0gHyVplgJ0NPWbSWlDsOm1aj65ufo4o
vcTHuszpcxOmRO6CIQOBdaprWlRc5a9hYj4loXhFM9BdWjF8uMJ9jhnNHhuKGbzH/kX44LATS9dP
gXRey0F6pMwxQOssAB2dXWD9MfWr8ItxQ3JCfAnJqWTXVqAVdKWT21R8Mew3ojyxNDl7rQqJ9LbM
R4AnxHcFk3rR4peo2+WAnF8jq87XPRFlTw2j1QnyxeNSNNaMTe964d8bczUQpjJfIX6Q6+Vy2wxs
L2nqrcuyICN2VlFGVnK1m1xc9OgW+11yAi0J0EqkhLzV07gd49ZeN1n0DiI/2eUpWuqq9xmSh4a5
YhSotqXqo00mjP6wPDjkJMN1KkCS25UJVgzDzqoLynBX6taPQMs60B8kGBZhCie+sA5xwWvQ5OYb
pWtLFYEwcPDcn/YYbZxsmB4nhoiuMIprzMNRQevm+D1re+30ezzgAfW0ND0sX8XtEaqoOOV9B86E
z8yNV6PISaWJvOzCRVtFugcRekhvzPZIcdKvrOQhHgFtS8llcZarxQbpI0VDhFMQTZ36ii4e4BPB
xOsGf9nRlOrdtCv/obCDn6lANrUcenupPxVJXO+mDGiNtLwfQWlbYDtaukPq2AyDu81yo97LwHPB
IsZPSgu/93lK1l2gWmC0dc5FoDO43MS2t78Z1K+38JEYmGCraU1zoOfefgrEiMpE0dZdEX8GhD9i
GAUX87Xz7HoTc3Ra9ULQB25jc4OWdRtJ5XJ/COzlhFnsm6kAWZEzZi2H6iFOL6Xm/cwSL30y2/yr
rfsBVtGm3jH1PZdjzGYSkwBVoUbyjOJbBCR6csLvNHRT8l19SDVQfp244Tig3+lcwIvWOKfPjRPT
d9Ia0TqqRuMpqQZCojL/2OS1eQ1t40sh6ndwyeENOOIVyX5wgUk/boSN1THPavocxPp9T0VwJHUG
fmjaqVsN3drpdOe9Fz0lksm2ETTdyxQl3K+un27eEO7GRsfVaEfxuSQRAoxbPe2hq4wHvvZTaMIl
1vqgefIlrehtD6cWqQ5AzhR8tzPVP2Nv49am89N2s+8Om4UQafZN199qwHGQL52fZGl8bwLfu4Hj
2nhuUO71hLBhyUu1ITmwo72VvSHq9A8FvgSWk+wNqwsZdbQ/t23HQxab20IM6amXmdw2CQg/CTkR
nrAgrgN53ckaxefrVNdatx3q8GRj4dlGzOLWiFjlMc2JIy2Gm0rt6GdBtt9dFGxrI0oPDRq0hwQf
B0CkHoGrXXKw4YjzrOv5zymx9xPL4X1DWCW+QoJvotZdjeUw3k1eDAFuaj7GOOR7BSMZcUEDbJ0u
VOMR+Op35X0Qo8Mt+wbBTOS7BATQXuqG7DKZeOnHQe2RMxLGkM1JjVn44PYJ/I22ze7ROqKdGp0a
PNI4syax8Q+k6Zhd5e/7Hi44dXyGMIJ2uTR5Sn5NmbqOif0S49AW+ORBljbBakIbXJIjxgQSkJ2p
vXNh2CLoZtypnGIZqhHYM40SQQsLwnQ8a+PEwVELZuiMB7K1y/E09+KxQdvy0ODljrL+rS2QaDGJ
IzO0bL7mZGDeBZiVz+xN08oct3YRG3eONKpVnRLAECXThh043LRBDcEq4fwsh+Q8GtWjqCERMZrl
4FNkx8o2vyTSB3cT4IiU/cMUAvUoqvilNOVLJXEl9206ri0w5A19qNbisJLR49PjS6enlBAOTOK2
cuOtVXnH2hPtBisOihnGoXSNQckwAiFMadVG0Ewxptb0AcXraBONKQ28ALD3GMTbARZiZKkjCDch
CBVIMtNbZTCPJl7tviFNb5risxZZv2AwU8au9aEElEOGcoed/k7x8u3wfz/ng480VPuAOjGHKoPv
K0O5ldjuVxDki7U2MWio8KIdpI6cgifN7+yngZ7wShtMA99+zLOLblTSWI3DkcxW03/NTH/nSfKO
EJToKPU4uY51ufUSYBpd5MFVH/WLP3J6tZwP0XcdI2ywjBb+/QDIxZoo360TsWcp00AHRUWWeMZx
HlVmnLkQaFSca1JrpaLoFfvOXq8InNBYevy2UpCbiZPT3f4QgIU+YP75VUZTtlJd0K21xl2pcXRP
UymeYGVwonDzfJW5jHt0TZ6DgoYUanK56+zhEA3yIfQOVRQhjwc00KTVukFr3MfhtMmBYWI6XvkW
tDiv6J+l5/+iQUjHqn5zUHGTxl6QguXZ8KZMplu9FawymRBNT7abb5BiTtzTK7en2E7d+GzH6fcJ
mPQd8OEQ+E73ECLE5LC6zXl0Vr4WQNP3B4S+er1mv3yqa/ErdavvUWg8hTCzosYp15EevyUjCJbE
vyKdA3zghSaxcsYzHtP8rnawlcoq2kILenNgS21G3ZwD/yqCGeY45EiL+eCCK/gYwhNmy8mvZUDS
RGKTnJXq2a4xNWBOb1QS3VYZ+OdrQBhOkD6Fkw4NOBrfWiJB1iqnJLMmECy4oO+iS0xViigZwF1s
ixfoljmdHvikfVV/ZORPNwMSE71ufjkdptnB7c6aD9SiT4rj4BQvunQgqku+lNu0q970CPQajRvY
xAfXitVhGAgOyclvg014N5jY8jyRHoIYiKM2laQ8TskuEHxAg97wEcHDDyNKuiOPwnfRlme7usuU
kezcSMhd26N98bsZ+1ccdYi9KQ1wSPf1mvffXGPYa3cr/HT6OvGHg8mJFbi+06wbp2hXk2NXUAVD
95TwrZS6NKkpDgG7455x4h1ttq2joRZRuqLLMhBpJe3o68CrtQ5w+2o5XBcZtPk+8Z+0AdxSVmfe
CmMMoFCxakZg52b80Omc17mYM+EnRk1vPzghg/0sH08Okt3RP0xu8l5GJrRBQwNaq+/q2vkRGtEH
uPfM0WjIy9B/LrMCiotN/KvvhMTnJHEGFwr8rtF9TS3Et31h52jUEuNYFD3zOlWsDKA9p9YujgkN
Cr81q13sNMHVjIGGaYxXiBAhty8293Alh8ukAUPT0miXZQh2QCvC+BV1v+1kk90FpQGSVFgYFELC
Y/rI+hkNXXAo/YgKQSX3HLLqY21qhFc0+nNBvheNENM8T114dKzS22siRkMI/PI+yPv3gQChi6F/
LQPnR6OV6bketwZDnqNLLNRWq9pyLed0loyrfFIc+cGRPU2Fnh3GVkS72ob3DzgVe2kBGsFiruDC
cEKVQBxJIm33GnkR4opBp89dfRW5592WX3ils11PiBeOl///PTWAsmojJC+BVoKRNXLx4Uy6fQRS
79+gCiC87qZxHZrKhtTKLy4H9vtmRsV7HpnivQ+pgrxs0sSK6J6OLMgLA6ygMzC/y4Xo6Rc15BN1
JeBIF4RHN44JHe+QtlBlMn4jeqZ3CwyKy9x4Cuhvc0hmqNG9RwAxn5mp+X36GGaFdlrEOqSZzPgA
H9n8+IRy9TC7NAnecjzwsgU6Y8CbQEFOUUjDKuI731UVKj8FmNMaOIaNVt+fNfPJMKJ8hz81IyDO
1g5xYNCguy6egVpv/L3FkUWjN4smKduUVvxaUVBbJMqXlrfPY1utyhTNB6jzdyMuN0ZVqJ1XKWLs
E3c4C3Zz2swGHdQ6gZu/kX7efQEUZoRi2hT9WN3Qsn/+BDqNT76KFDhIe7gGszLBsScY9TzKdQqc
D1a1Kjw8R4RBJGZfP5gVeb521R27mdcL6gODgnVp8/4gFb0VYRfPi7hGBf4efbj7+XOGXvtwPdgE
ejdDmAJWkCjwnhcdCgIc66zrMZ4wmhQn38ShXDnfpdZpNPfHY6CbM4VxPDV9DplrPg7lbVScMdL9
T+jDNKWJbPUkZVx+Xbp9YczIdwRymDOrWvu0fY551kSM84o5EB6aTZB53b3j8zemNHVXdVyAvxqn
YW9rhEiC0H1K0qk48A/ZrjTA+HPe0vGo7EQ7uSe7ZUxFk68Fj90U2QrNLn4tYZXH3u+f47qYDjrT
Omtu2TpQDMq8esXlQy+A7PLWbUHYlmh0HK/hsVmGfg0BHGFrOPe2B0vNR4kZ52j2lCgo0x3YXAgp
yK3tdByNPBIIn3VgX4W4UVQTzTXPuZWXvtVIq+4sTIRPWqGxhdcn4QWUnY3Qj3lOAe8oz961SAuZ
k2J2liMhz07x0PT90WlC75R1qL/iuZDJ/c+OZzjgPgqylGgB6WE3KFuYVjFYzr5V8DdASWFYZSLj
9E/S6yi4aqJ64O/QmJyHFiEneHNO3lPdyWnOhlBby3BLsoxNYK4YVbZNL4szrKFn3Cm0bQkIN4Z8
q/WuuHet8YErCmrFhVpnRJO5GqwUuheBWE1YmHMmdL4J3RkU2kroL5EIb59XL0q9h1zWV33iJEaY
k/ViD+mePKacZqW4EGrP9IF9xi7nuDX1lQF7BPtOHHq7VachpZPRiL7fSQHjMSB66E4QDeDCycCa
6XB8zj47uCP5HWVs/NSDlzLrv/Ra6zPM4zQ8Pz4EGD4Q/fkxdvpwbxIG3STBt2W9AcJP6BWtYn0K
wlUZJAWtBbhCVQtswws6mrS13PpDfc8gXp71imhtOFM3G2GeHjbRgzdkAE5KOhxYcUdws5GcvnnF
+JKk3LmcOPqjGpG7LM0CfKfBrSENmep3XvLAupm0zvz0MgqOtLx4dMHjok/ADolhkxHIBKrGvQWz
371zaK3U2jrT70cvHrfLPAyxq3UykuyVJJ54t7iUaq4SvNdarbwZF7nonWMEkVEPfW0ZDhpJiVHY
rrYRYfaw58xt78XeIeIUHrgowQZkUE9Rg/Y/79MzQmPYe5E7x8s4SAckKNwMkdSmblyP93mydktL
nkaC3NPwulsmU2WpvzKzqLeLNKqnOgDAmhMOPT8ptHs8UqaCdqdNjckQboCSog8/EiDqjrTeHIPg
kbJxOEG56miiwBoMb/gchSKoZfoQYCy8a2PygjK+fFiOUKHxZIpE/25lKiMvBca5U5JE4o7V7lNW
Byb3c7Sf5Xm/d8Pgm6ah75kfkNYQJaAyH1hOYiBV9Qf11c1QeZATtmspWp5GG+Hb2D5CaYI6n8BZ
H6KKoJ4xfm+4iifCQrltg1479Ke77tngdLZordzYIPVBrx6KPIg2y7JINpuzSWOLDkDCkEZg5ddU
MRe75LR01c+lpSUm8iVCAOug4guIQ0oPVjpYxZU9izAQXjOftCQp3MbVpZNFuvdEGHATMhKYL/GY
WHMX9TmvK3ttVn5MzFCJHHMqq+0yL4msUW5tKcP/I+/MdtzGsiz6RSxwHl4lcZKoKWbnC+EKpznP
M7++F+V6KDuz0+jnLsAJJMoZQYnkveees/faDl8lU20ejw0Z0CHMnOdTpWfpDjMb3XxaawcVW7Yv
0YqmXzhXnjBOjFPD+ETijMfUGDRMXfhJr4kHVlWTkk+y6OMClLmFZlmdrGiSX4SiDkIN49Z26VFC
d7ga48XFgFvZYwHF9bHzyloikUrzyu4lPWsRI/NYi3yNPilF1EIalzDZ9TacjVbYCyNMnFS2IMcT
6bpZ9NAifOotFKWevupjjrOwSXilTtOTVy73EwlwYrOQcrYkJilVDC4sM31fCTnH5IGHeRHK8TjV
QiAjUQAlFcORXNbQoZ+97B6DenxDu6FE5R6ZOWNaTFyq1fSvYZddO/pFJ6szU88QCAOMxfmGCe9G
ckKWmtX7UK/fJaWjs1Ho0+dYzp/9oGUBU6EtFpN3si0Q6WTN56xnqvsoBlL0j4FWM59FxJ7AmWPB
yoDkJF/jBrGHUIPOprHAjdXQGjzmEKD0h8CMzmi5YJPDKCTUKdw3xrAcCWXVASszgn1UUiNS5ztJ
iy4cjealHW7dNEmXjXi6Rt0VYXjitLamqaKMbWIRg5wdM7TCDUFcDG6rDbozZIRu4LEhvlgAgT/I
I7edDdEd0GB+cm84k5lr6OWRiG+y+UPPOuTaofTvalaSk9m1zBNX44LnoN9X8TC6yUIeQajnbpVP
pqMI3eqg3IXXPDHubGRQVQU5VfzMyM8Z7+0TzAYe6UN3lMLf08gqbsD3E47XOlOrZLlNtfzvycwT
iJqbkiTJU1shko2RBM/FDwFLVeRPKNGARleQltjylNVbrUm8SNs/lL4ngfIpEmnBd4TLwOLD0jls
quU5bOovBDyS6N2u5svKgVbCIvjO4EKxhxlJiMTDbiNAap7jlvxL0+K01/HKpvGHPOXDodMLjskP
eETT5oBSEzKZhM7t+qJDztMshIkheQbk5ir1QMA2la2PcNtGLVr5iEW8ued3FSh1HoqItPuENFl5
zcBkJGdM4Rv5sUEc5mlRqh1ms5NsQ2FEGVU9bP2qLg4Ru8mhIGh6Z8aQ2+SVKYuG72Cu8XeGM+Un
Mr8TGORnEJfIi+RU2Yu1ScdzJTFEUNuLMHZvD81vq/EZ1ijXfSldvHKdzXNW24Y1MyMR3xK1ZrQR
dv5UQ4WItjJW6rVzlUKErACA7eMKrthQyV9LrAZ7ZRahKoCFmjEzqlWu/ljYkIIx1FQgQW6cBr0c
1l0eC91FD82vAA2vY6SRfRom70uszLdJKU+Lop7SKiQK08zQQIX7euikCz1F6MiUeszXsd9wxrVT
Tt+1wUy45/NDjJYokTTdL8HJHbKil3+4OTsewksNZdfUmGe2TZdBhKYXEgEVGSqJPqu2kS3KDBKt
gVhKMF55YjOXQSTkywpeXJhTPuL8YzJcgEwU4yajEFWee0UQfRlOUKWnl6IUyAzs6Y2MmdRAGZI/
1waO3lAdm8Ko/TIs3x5zV1NFaVQbaupYBYCCtOwEfybhc9+gyjwSTgTdbjtSPuqdFGt90U4n6K1F
M8fP6oZIj1ZXxSgeNjKH2PVoSta7QlLF6bF/jaVIdV21vr6YP37ho5yGmx0gGmrcmhDs3cM6st1j
Zvaoa4Tek0B8mYLMZerqKcdBEyMTuhh/PNYdEn6EvFBdhnbpdnJhHSPUciv895Gwgm7VW87NLPLq
KL8R8Sfs0eBzGguTeB8bS+EBpJSZ8y/3ZnOO6JHwh7TFGagSOTqobO+aTHJXM6ih10wS541a1PcD
yR7cGyDKjw9QVOkccPrZP3aTEAe7O5N2RAKANXhCZSjuhE8Kvxx+40rIHb3I2wNQm553kyNprgHX
1aXKIvsNcBJmqtNjXE4eVeLjr+aItKmk+pqhopyn3qNMboxV9BTtrGADQKzVywg5yOkZwF9jBaUl
R81lGQYpi1pD9GdU+5XSkDAnjU9tI5c+ME/0LCPTRrCa1fSGdVv3OjNebIOVcKp6nD8Dx7i8Idml
jsPCmZo8OvMggTjZoRrTgnAOfUZkU7DO4XQdTZYp1ukugnIi95p16Ix4n+OaOtaWjJGWolKVZkJF
Qihak1iqnErU9J6IClEQUe9ye11oU0RmNtEpTtNvBF7Pu07t5ysSlShjJlTp8edcKnBCy8g6xohE
jUwRj2nT0eWt23M0y4EwLtvXEH4R0OBeOhlFrj6WX/V4/rbKI9hrazrmxDObUUiTXusuoSGCLRUB
Xy9N9EU31izo4PtFllF4xcrDPeiVp/LCPXZ40sC5ncWW5dcgG2wEDEhMZNF2ICIFI1lgXbnQ2UQP
od7IMDOfHic5q8O7oTPBVbVNYhPXb1EeG6d5XipfNycmbNJTCCJkr4yT5orocg+ljscX4kLpJTID
FtQpwUP7EM5CYT8KMwlBmWdNIDCjRlu4qlSnKEbdqVQS0ziFZk4GoUEfhmd2HpTIIjNPti3Vy1M/
TQB5zeEfpQJhMZE5rch1VO0UogzW1iYAnvdmnXtH55FzWrm+cnq16HpIGR4rUGVo1nBnQ9COw98Y
Of8K86KXgW8JTy7kN4t18WfrkDG0g6HM8nply6YTniuZ24S15cJ8znZA0xoIybqFY3HztScqugg5
mVx15UT343sRQGQkuPr30ZqQGTUpo/PPtgDzr3ZYLlHF0ajiiEXS84tB3JikujdKVbwWnKzsYmoQ
CCdsiALbgDeOxH7mpBodsGQ2DpkMCG+a6pOZGzTyCVFEYRbGMQfxOUdy6KBLrR1CQiw238xhnwES
Cjyb7Behc9JQRXqdvSsCyt+HygCpT1K1kCiV+doogrBXW6KDFAouL9JG3amajiyLaCaoYlTkxFfS
pt00AQYe3U8ELdtIlUqaAZ9nFJLuwAg6S3rJcr4Vw0ss34SpooXK/8iY0gU61ryxajbg7TMV8hmO
FLG0RF5CVhMk61sXBdhPJGnz4VE5AGjKbkxy79Y4SY5K4LTfNaGyQyXwZEKVQmCivFTSxGC95tRI
cUjMgprBGYs4awn1lOKTA8cuJFDnR01gHi59lRJIvQ0v3yIKhI1vBxOKDFKwBNZiKbQOaWJsIMw2
+s29lv/q6MIuY5imZkqKBgHwFzdd01NvL1UvXR8C2CyNwmvH6ButBarnfuSpI6TA0xuJhowMBPgh
gAFcbbhmzhhkCgsJMf5Ow2R5YnXZqUZUv0OywUgZC0+9mEhOjuEB7b12SjkwZspvvCF/Y9DCuGKK
hqJt9A7jV2/IAAKDYWS2XokvNzBUGKWjJ1V9juCdryTRM/0gpiFGth3WY3Xu0nSwxxaAPYpC1VPC
SCZ2Vpm/AJLf+Z5J4i69lfD7YKTXEB7fV0HQt3zFOX5fxkrcy2n6u3vwV/oBTB2Rs6Gpm5AHlO3/
/y93FszPUp+MRr0yWOIgiXb5MqXrcd1O149a8tE3CKEk0o2Q/KwxO9tK6pk0RfuxTpSMpe1hWn2l
itNTSbSwlKFJJQrrT1379jjsiL1Z+f+8Tjyu62dXjslVi4ak4H82rF+dmDRH5bw3ZeXaKopoN6Ss
GwSd2KhXnxVGQoQho9HWFMuN5GaAK5529iQwiMuTlCa//vbQkyz8VZ8Y7QpNIbnHqiTkfuQ+Toqt
hmqo2yQr6KKgJ2+Gk4estJNIrjYSmaGSFAaPAuJR4mlGK9iJRKfunz+p/Hd3aIOCEVBgIvP/FZlR
qUz0yUzTrh1bx16jBW4v9fpNZvHZmeOqcPTCypcS8WRa7VEU1MmJpDk/dFpFlIwO8EecJ3o3PL2o
bY0GZjat1sdnoXGsHqwMIVjO+HNgtPLP1678BciicJc0YBZYYnQ+wS9PF3DJWi8F/O947AOxSmhe
tkm+zxewXkO+9X/IBwkyhTWnTzBGk8y8t9SODgAntyiqhkMqtomDIkcL0i7fmwU1c8g4D6UjWQp5
rjythfqFvNzvyLXIkW5xgpX4Zh24EeTgbetuo7JUV3h3usk6Pkrbf/6QfwfSEjUZF5smKpoGuuLn
V2gDmpD9kcgIy3taOGszfJHyLLKxX8HMX9XwpJLVHBHEKJu3aAMkxAaU7VF0q7VGrjlk7bHtNe0w
ickryUwZzerfe//+7lZAC5AVmfdGMcRfFltBHCVGLLjGyN+ZCXTk22ILGlFrmACH0ro+Ciorltws
A4w9xuuWBno8mgiz/M339VcDswlIQdMsYBJgRc1f2AWT3MirMOb41yS0ePGcfO+tTjkrTt0pRO/l
pEEMxtr5SkJfnGHVCcN+0hRkxmOr0ztTIGuprX5j4/wrdJJHlZqIB1UWLUvVf/l+sHNhGQH3cx0N
GsjFpltG+SzNyeqh59d3j7dMKonD5lxPKTs1AFhUXiyNKTJZTd+qgXqCzTQ7VMIAJYOkOqC881lu
EWBWovkdhzH+E/aS3+xC0t98oZIoatzVjR+ji9s++19rOFVjpYlTp183EwEKYGI10PNbNf64x4tk
jhw1GgyyTLKtPyvmyxLJPj9atXk3PFebtZnY0t/sLdLfPHKs0AZ2ro2HieP05+vCeisAaM+06+M9
lI0af4whfZ9h8O+VHjMI+AT1VgvEbT3oPo8ySSrpK/zzE/d391aSJI0ILNYghRv984UIrSRa2zTn
mq/p4ioClMdU8VM2Vob4kEs48i1OzUB8XjOODZvOtmJHtpjF79HdGbZZyGTerKXdGgVnqEgY3TTU
4OsvBMdsjRCtmdhDKuOsdjDyfnP5f3d/4TcZmi7hUJf0X+6vAt25Vmpdv+pqI5+MZnrPywrSYyi2
OItgWwIdZMIVF58kDMan0MT105ET9KgZBZQS93KKiUfeuILropI0aeWTixRT9bLho5BJtq3ycLK7
RnouLaJchHQQj5tZ7jcf5G+2Mr58TeUZlVkqHwXhfz2otaoUQqQY5jUWLQFCszC+DJ3+9Ji7QDB7
n8z4Gk+wcNRFdhlpGE4mMoSqztWES+VxPH8s4OQYeCXZLcSGYPWbL9NJLIdbuajW0z9fsfTXEtXk
yG2A5NRYGlDS/fzk9DPEuCQetOtDfjlqvZ+oGe2obkkclCqMy1cdKjkNDq0uro8HWIzUc6HRdjOV
gWTjh63rn69K+eshCTyuxAqqyqQ9YBj4+aqGoa70NVUTogbRSlch802sNYot5Pxaa6Feng2EPrpR
QRZLpuemjL3HShAayxsDyek84JB/rnXpXUY5dGz1O9z5CcnoIARdrZGuQEddDCG89lCT+VU/pocd
FN0u05Y7GXc4nDX34abJrP4TdGoJCiOTN/2OPSWGm0iD6RubRO+fP/zfmNg3YPlmgTYh7FJ///zh
c21ShZloaBrh7A2iGb2UG2YfIpx6iFHQuDG5VmYbxSdysEP/MUjJM9W6RenvMDyPTfOXKtSEMweu
C7k8l/TLVhan/aSunRzfHuVURMfdrwuwC6QMDFkJLIz+davQECNg59qVEuVBAerGXpLzXJu4nPDV
jLoEZ1ncDJaEGlX9l5B3ECXuvR5IUeo4+w2N+JbX+mTryBSdxz9W4h1cqS/IVuhkRm998lSq9IiN
cVwDSRjN/ZIQC/Eo3qvFHGjZIkLOauVF2aTeXUWO16ovoN/w/wwJJBx0A7tYNHpserQvRAY8cz2c
hQzIOB48WVvfilj547GGlHr2NU9AUyatdM67SrrEUXFQmkHYW6TCY3oB95cNJ0Oqvg4jDt6BqcLu
0ZIRVfxaafNh6Qtm3gRN7or3f5fFhX6fJ+ON3gxizPQa9XPxrVSJe0LXC5y3o21bBvgtlXtUms7j
uJ72HNxTtTlouEeZywwS/bY1CgrDfIrGUScMHetEKCNwLnA7+zXGVNzGdXJEsvddE1tY2yFdbiv+
lpSTFvzfn1NQ4Jv5GvCeqP66K2MKyTD28Zw+mrpSYV0KVadmjeVvpjijlcoWOj7SsviP2fRj7TCH
rvVHtAe/uZa/WTAsSlMZMq+ss/L+UqJGFhNgJvTJbY7AjUrlotsPv389iUfsSKP3uIQHdeNPGcOj
CyC52beZ5FvF+jLTGz60Xe+EGQZWTD3rj3PCfyIUbj/emF8SHX751/+fAQ8bl/t/D3i4VO30dfkp
22H7D35kOyjSv2SJwSVrIBEPiEBZB39kO6j/4silbxUhXSP4oiL1xH+yHQz+I26/pRmiIm3djP8E
O2jGv8iyNERTZi5lwJhS/i/BDvIvBZdubZkOusGJCFCRpAJT/XmNXitIbQpzdxxJKsmNvsAI921W
njTyA4d979DfOlrWEXt9bTkAqtyV2lDCVhk1YF5SwQvJTCnH3l800W9r2VdK06db6Mt41EvsPIbi
98NKvOLo68cpry9irpz1JDlnRROAuEJQLtsxWLJUXv0uWr3xNjzpQ3zWM4S4+qFe50s4F89otmTj
rGDGg8l5VRUT2xnaVoEkXjzq1opqU099c5p9dVmOlrmeovHQ9eMxP+gjVpyk8atKBJ4ZUXSXR02b
Ht1zwpJtqdTtWvp3ZHfIiECWulml0IuXXBBtp2HMzkYpBLMXO2zFXvYaH6wWcu7KqXC6K8a9XoZX
Q3WLNQ8arFQpo+VVyM9pbT/Vip+Vg91Z32UEWBveuBjQEdIfmlzzpSxDH7E369Khbjl4KoecQWBc
MWu9T4Kyk5UnuIJ2Fqxua7R+OqfHODuuBWg+0yWfkagM2t73vFMC/To4eh07ovKtUeTdcCBgL/Lm
tvGIbfQaRJPmNRBM8VaEzb0utfuULDaaJrK08qcFuSP924PZG3chq++rva7ZW20ZL8B/n0mQdxqx
OdTDclWM9Vym+rkqlWtu04dw601nFnbPbSW8qG3zJtbFu9RFHyMFxpjlJ9qbtArjXe6KS3mNB/3S
xoIrdYvLcCsoHIz7vlqSrDY/4jNOQoYmbkmobYZggq6btUKQXDPQB2l8HKYMi+ahTutgTOrALHZ5
170ZTfcqorSKMXTP431lGjixLhL7sKDLiheiEsXIuccuEcFjfeZ0Fcw3hMfyBQj2ITYxR0E5y6Lq
N/XPVuf9vJxvr5elUSbjQ5DAEqq/cqESpeisXA/7vTqXh3p8l5HW9x33u4ltQnUNqbeno3jHLmG3
qAojtxp7V2x1F6eHV5qvw6SiGNe9ybqkk4qdvfMZnqjRWWXWnI/EjSet3aOHTPkYrWjCNtwVfBLJ
F05dG8Q1yWHaZDf2AdEw6Rdq8NYjJy920RuOnoCQSTrk6IhSlMw8PgozkBF+wHhIfUT/nhXCPMhq
PwsHfzwYwD+Ml15sqJV1fzSL17R9IVOkKXoPLHc6TiSkjr7kWBpUjBrVViG9zNXyrFqLm2r7sOp3
pfhdEDBKkdm5QKFT1Q8xk1xOe55lnbf4dPRIAImdXO2czm57yyljunqCgO5avMZVf/V4lGioyb3u
1NZwXnuLOKshMAiiGUkozKITovejPHc+RpUm7e1BJe5yKne9U0FbLOxq8YYjuh3xT3wFHW+bFc8e
1Eof4aqfvIlN4x0IzZ5Vpwd4hBCxVHu7o8k4zvBmUnnX9ShM+pBQuMQbD2Iy34xkvTFqdAEz7bAf
jOHeuH0v1qd6/SBURAu/m5fBw1mF/4QmcXtEjX+Uotlvcp7r/WGkfA8mMuWXIbSNfrFLnuE2P2Q7
8amzdBfBxqh09NJbPB3i4UQYdubkuCcy3K6J7KfY87OB0Ac5P6W6fmK8HqyLGZhqddat51oqn4Qk
xrnWMRcTn/RieaJJ5hebuXqJofvWPlA4f86Itp5MT8K410qYsRQUA7uyJx5wIbA1dFR3dNAl3xYe
oGnu3ZgvRC2wRBLqappum8zw9U653KGeJl3wczoqLZMqJIb8fUVDbYNEVh/cTldcxnJu2Cbe6qA9
8uVjoQMkAWtQ1e+Ddqyy3tbt0ziPztSRch2/WAj9hdPiarXI1Hq2dX5wre3axm8PtCM37eCOGMZz
b4pncfxT++IpTRJYqXQqBS82Uff3katfCA+mrBJ4lVKuUjzNrWUDeAZ+adPadzozcdJu2aCgZLfr
tmZ9owm2678UJ8Qsvsj0ftiTTqNlXq7FPpRbf7GkYx7I9zolo3bYtdTais2tW0lSn9vczr5P+2Tt
7JV3PK9iJ4OJp+c0VSMHeqezJq8JmbwEcDrJV/2eYXTmlnskg/kJMjBxPy0cNfA7SXZZRbdEFi/D
jjiwYiydlqvWi9Ge4S1EU3yem4PAb+U0YrfWLmdYqXMCBo0iRzHoLYQwdn8oI3Ff4DEWhdeyKN+r
4lBLpJBr6JxpK3fovh1GdxryK7m4ah/dGwwG6M6jZ1Y202N3wCMRntrQIqKcUCb9ng7GqRAX8jhM
7kSDoMw6CENtJ8JiczC0x4TthR/RWYeSl0qPY3dBtSRafiO+tOTLYll29CkEDdu5BSrtdp2JX8k8
WRu9YbG1BonCcXbiUTxi6T9ZVxO7IBjq6PLRTNZ1KeqbpuzPxZj6On+MJPEzmX6l+sakzatWbjmW
aLFg+B5DUNScyhh2M6G2IXnM+IJYh3RBPryl+0yRbgTlimGIC2E4hYpDkkDa0U0SoOY2bZCAwIiq
oOwa7LPlpVKTKwsCOT1+yQUpn2VAasH7UBQf8tGCn4czWdkduoGorEZ2609Bj7xkkg9W89E2PSah
6Ki6aRBXuF6Qq8pqHWRv5TSf24EExH52K7PewX+9yn1zzarhmtXDVZ+a6/Amd9pdb3AyzkehXG9d
Kl9JEPFVAhXDMzMU6d5kR2lCMVAhlN+na/kUr+YTIvgdiJhD8zbYoh6fEee7XfWntjZoU5dDB2px
zNlIy+ichlJQpE2gOOGa+k11myTMiMf+oJVXnvik9wZ9sElzWhTLGwdOuMlu0Ls9CauLWuBke0Zj
uAshRaPCyZkP6+fWMRfNUUB9TEbmFXpI8AMsHXAaRbLLq92pQ2XKW32QmvScrs0FLE+t6ScCF/bL
kD/lfqP3T93yB5mxTvYVFolEHxigBTPQ25AiClcFdz58VBlRN7KOi++8GpmvKSUe0vNors7qVAzr
kru4zy5Gk51Mlkoheu7z6UlysG0Qjz0VuBXKpwb/e9qciVRakDnMzuxsW3Cb/NERGrHt3Bq5nVHI
Aw4hY0LixW4hob6eAY6+Ecp6ZItiXY1OS1MEVku0PMGp2VUu+IA5KvCMcy7h53X2kkbFs2QiurPD
SncscqBBLJuEAU22usx+YkhH0hROnaIHsJLmioLZ+losyangVjfkhoYgClJ35A1H++CavY5DZGee
ayNE9d+4qUnRFxyKjHTW+IQPHYdOdKVldi3HXcK4XuSPlYhegwSuBlzZkFVr7WhvYOk7iGibF3vG
hYFrJ8Bre8r7uyl9WWTBXWXEmUntSR9V9ed5Zi3vXUR4dKO+LMDoZJbxJSTntPhaET5ROIIk20sh
HJuoD6paP5fxcBil9RCe50+jT8/IlM/zx1rXz00av2AOf2lN66XtPEIwvfwlylt30gVXm0IK9F1u
9XaLTJyKKtC0Nmib+ESsr90VuxYvYCHjQhYo4glibhf9aAzKaXQgplqZJ5ir19nqPS7SW6kn9wSz
rfAMhNRXrqK6XuQ7nAgbwE5m3SG0PBc77G38Nx+NxLNufY368NDmGkLS9CggFCFd5Vgu4jFHeUPL
NuRPTR62qi4unTlXPabC4PYDm3jp9sQktX6hmqdJHk8xF72uw5FEbD9htp9ibxxPramforkIIEbt
BCRJzfQqwdTYoh5J7tA2VFC1U4/qUam+LOzrh3NPb3GZdSSfOhIc0go6iTfB2uE9sMmDQZVOTWGe
lzw8G/qnDN+kEr2FTGtTGM8yvqhakAIhtjPIcvFquJ2KyiV9okQME3/ltBQR1UuuRU4/0atO2jCc
5Ko5Wh5Sw2aEDWA6C6en1F/TcS/CZCPwlEOk8qyey1baQSnTkiWYJeHMXmkJQa8KZ4ZpRJ3bNbUK
fS6tqZ+JrInjkYJYOjukSHmQBabNE3sXQ7v/KHLJLlAw1eCZ1yE9GyKhrRRkC6T/4hjLVLOKOYNr
sa5TTJGi6uul+V5WtFo5sBjyrfveS3S5iG6aPyrJVZvEI+MSHN+6E8bBYxvz0FVbFwrAgR2ZHryz
7IVnGC2spl5B30vAVRqwpgSaTl8v+8N0Z0drVs68il9hXt2drek9BaRk8ShspshqJ30O9vpxPiF8
c8F3bI+TqdUvWKVIn+4rQDisy/zSRTef11h45nBHiWO4I38Ie/no1eaEsFGwIdacwio8J1gxSDkF
7mcEf8j4cC+VfOSqFPz+b6QzvtRa+RLfrGEJEmyvya57K4rsgMycmDE0sepxOxqHgcCsV8NZlZaj
0xRikOLlm4+hTsFNZRC/oPLmS5pzzc0nJpHrnoaum77AFKfsm1ztQ/xubV4IYHlkXXndmHhiYbnT
W/OmqCUHAWqXlDioZjbeEDarwm1asDozLVCzjK2GtNXM3M19/ax8RIbwKrKx1R3ZPjgYBCRC6+KF
IWV7Fu6q729Vox9WXJS5nOwIp5XE3m6wUcMgdBJqKm1SWX5Ch6wWN6FaT75KnxJrw0E8Iv3XyFPm
HMU+GB9mx7gqUnat3obv1nobvueD5fD1faQTpINxVwYmfzUVYv+MAZgVsx/K0yRqds+HHWZezkAG
1KB9lJgYpHv0NTwLPIwgIs7K57ZM5E48nx5nNc5NW4hH89ZDmm94TyFW8/qpZ4F5o+SQhdzQsi+D
+YOn5szh8CzxVFAlwQLGEsBuS4wtYx5GcFJGMLZ5bSYQZE4yLlSvmSvpqzuTVt+yNGXE6Ilava8h
TWR8Xm0kW15wRp5rmW8yhTo/CLpnahb7NpGdwLzXATfl52SXpUZXQnbxKyPPcwqDeGjhAOjfMN+t
NHxTZ8RNC50SHN04G3eGuaK1i5wI/Cx/n9JP2fXLLUJw0SF9qKXMTWHsEhfSmyda1EFYdGdkctAc
Pji0q7IHIfqCVPoaUWRWI18zgsxcUk4KteVIBpKEmRZOkQn0y4C9VfIMpspbK1Y0zlNOiacmzO5C
1N5NwBVlUt5bzbYM9UwK8GlAo1BH56L5s+pNZz0UuGRnU90jEszATRela66gMNklW4lzZ63sQWlU
ia003kA8gDxwp6E4VDOsKkt3Uk4tBeq6jzyQ0OGt2uDm3YeIY0KNLUpZQFQADzPileIssArRxnIO
7MyRj5IxvmK67drXckheUwlY2Oa033UxHCQOrJMCL9l8JjHOztT8UGDvHFr9wI5gh/R9KIWwQ7Sc
SgexZvRjHafq27pchgSqwl6O94Kk2wa4UhjMbt52bqTvFjaeJHtPp/QiDMNlwSgQKsoF6NAOadnB
kr6bCFkVBSsR1sERaCxLXJ3s9Kh0eBF0dIYLWB1+2JK27mxROPOmt9BEUMed6/ipNV2TVHadxzar
8HA8z0W0hzrjZAZtZ7p+hEa7CWkBCZWIohi8yDEK2y8TyG8ORmUQfe0EZH7jq7zGF6AzF3AIaXkp
oINZs3ZRmz7AYakXwmXBhBmq3aWxFiwKwr66DPl4OCdv7ayQ6r03uqPF0KXmOW9ZbIXJfAKeBN+K
E/qTSBUipQENw/PYmGcSHa1uCcS91SJDXXU/PL9Zq35axczPX/OqI1FKeCKm4qkNx3trrDeuIZTu
o6S54NRIPukvo7kE29GTJB6b7Rw6oM7NTHEhY5Auvohz6LRl5/Yj8KKvuDHY0a7hH3kTugONOP3O
MiHtZFnd0Q62Gxx13BBjx8YE+18xfO1aGCI39oDbMTzXnQ0211VD2xqZkpTxbuHrJmvzZBgqDKEG
231ot5zeL8t+xBIj3DpgF+G7Yr5SiHU1dgnVtsLVpRBzC/neJuZH8VVoeNqpk4lqO4rfB34kf4t1
jx5KjD9BRUrO+vNejYktUDQbnxzVTBmEs575y0LFpYOCpSypQNBwp9hSsgu7pK3RJklEV0SEi9rX
JYWHfN4LUV2uBnYkfs2t6IS099qGzU0U8MlYy9HA/CmY8/NgK7ngp2V+1ME3HUbTD+8oiRf1UPrL
vtettyVd3ycbMxwn1KbCg8CprNhboWmTaeBqaMdL1SMdF7wjx+do8tQcf4N1M0lBIQzCszTK8rS9
NLv6hmOQQ+BI/xEXJzyDhJOrSgpcxbJyiveleW4GMA1KTtT4s44T3hr3VQ6A7Dyw8C4NJIJ9+WFI
35gFYkRaz6KrPMswUlh6OMa2IJBFR15CRx4rF+eqM38IsFHYz6ykva2WzlmluI9xe1ePWoSEByZw
1hV+M6d+oWh2QnRm321uR3pEinUk8OQEJikQ5epsYb+O52hvJCMYf1KiMFXJNEUVkBzmEB8Tc9gT
eLDXhD/7kS+ofsWa6rG0KkbQrnKQTy9oPYCzvmHUCxrzpWC6L0uvgyyfRDpneBVZV5x1OKMHuwDF
0/DxU2pDmrAo4WlpS/lyFMztThk+iARfhSCw9Bho6yv5b7YFFqRqgVnDvji9QbAfiCKmS5HIxi5J
S7yW6nGt20CFTLvhF85AwODsUlgSYde7GpvGJj6JM9E+yNJRlr4o8P0jQKw12xhTfbvG0/88StI+
lPiRyUtMuzG+IYOyxf5Pc2zdUqObTJ5rmmZnaSj3w0hLAg9jPwUNLoNJRQ0dBdX/0HReS62jSxR+
IlUph1tl54ABw40K2KCcs5/+fJ6qUzOza3YC25L67169QspcJn5NFmkQluUz9OvMHOv3aLlL8vbU
JhNZiiW1D/sk+qfchsqJO1Syeu4Vy1HqiDjlneKkBdjRVscGaF/oUHziEAnBQydgxeQ0yfCZtyaG
KPyFLvmsb5aObmS7liYeE+V+4XLeBZW9cfctB6X1gGA3HQb5TTWOnfimIehPq6NRLlvguPU64vH2
hKnRe2RpkEtK0LVjONbZRpP+5gGoh2PCzCAnCzVYL+aOCmmrmFKKg+pKL2sgcQctHdkzdlKxcFEc
9XMEmZLpoiaQqYHTHa3NGrOn5VZuKfZsaptKxlNDfFGiQ1Uql2q45zy7sL+v9RvpFTuVcmCW+Fqg
QpUpCRheeSb/LzrZrcapGw05mpbcB+BPJWS4AgJZgVnBSAIQAy9LWchgd1cFpCIu/etKjU37SylJ
fmSxQwBxiUgMquL5rAOe4vEDTheYWRP0peCXiNpYsJieK0CT6wGsNXccEBQhfcvyIMk07M96zDxi
ADOMAowSopruDcoPNEh7AoWuiioo9rOiBNBSw8nHPnMmgceQD9NdoBFLpy+NMd2kJVW0JoDdHiQj
/vWxGGCNGIwse3iIZ+8u6tEV0PgKA7zL9jkdefKvSccddlK7fMGSpGDBNgqbtkVzBqHnuWDOQ0ni
wChGdNDM252wFdBymaU/wvJexC6MWiyl/grVe3CX4JwCVl+2il+CoQndHesdcdFOWDueRTO/lOx1
sDLnqNMGpA50m5IoOTJg8NhG+7UpyKyZDjA4u72VHit6i0eCuIPHdR391XKhzFt7dt0cDrs+P7R1
FBp5Hi7Fx9iwyCvJfG09ginQvBX+QwZJ6XwEW14UtUFcSjjl2T2+268FEfDVvpP3Y31OUsx50tEF
dttP+Cv1bX8oiOVWD4/6Ik27uvhVFT1sHyKzQLe1snw33ZF7sg54hM3Qupny+zx7BPmt0DM7Udsj
Gyei19B3VbdM45AsLmPc3haEklv8RZxqNZh0tpAtAmy/AzG+m1q5kxOJemfspdXaa4u176ocVQIP
gijvY6XdE1kUVY46jwCy0VG/6lfRsHFxLxxF6M5PR9CeQRewzN4pH+h8d9E4bOOC9FIldR49uFS4
qOuRVMG9HAP0DAzjl/WST9k27/fysgYddZwGv/3G2mKTENQaEXphenSZNguHfGA7Foy2NB5MZzIS
Ci3xDoK4W4cZzfa0GWY5jBZxg1NB2MWo2WfO01HFW2FaDq1ZH+XWONZvd8xbdsqSsNrZLggVs6be
58c7+8Mw16uw5wOCyQtWlREGw4Ef2XGVB6uAm0d2XDAgA4ORsZm59rvJRJvNmY+lgpMFmC7UDxrD
NlALAcgWixPHlNSwNtJQ2vzrUDvVGcm9ynAQQvO1qpYgNvOwjlUs2NuNefh/79xjVKEaeChhiI0H
C74+K9ygzKnLAXutbB9HbPaCLm+4+ZqQkTDUJpJrVnvYQ5rl2PaXkW1ZPAUR3QVKa08k/JlGv60k
XyxGX3WADefmzDXKG8xvk73sASYTArVoUJs5mYAcdOaF0ynFSI4536vJKX/kbBRsvxbE0OCBo3Oo
FHUzSfm2OuHeOtD1Z+x/fgdVe1mXS27Jx6VNXjFE5rgGZnWsAjs3JwG5KjCowL7Ps7Ok2iQFCuMx
CgngCsvuM17xrFXdNWoc7IM97nCwFnEi5cA6mOp8Tpfmuoz6C+ZXcUTNw2rwHUGVw6IPHG8MSoUd
CMWnofjEnRQ8uy6F/8p6Rv09OfnfkIpAh7KnQeTJ/H7F2RIXSEZhjVNVYqOm/Cx+E+Hsls4nfKtP
0AxONHIzoE407J5ogykjc102k8KFUzu/VNiVm+G8SmHXNOEgRgFCxkByydWtDV/rn46QKWgJ9tPC
d80KUlD2KA2O+TSfMb25FnhnzuG0vg2Z4PqI1+rMVxAxaTJra0zqlG9OmTAvAZNwWUecvRl0Hr/u
3aC5wS2oxkkmyNylki9xIV5Qn3pFigB3R8LcMhw3JhQzYIlpKwD6q7LgTaLkt+b8yhbK7otxo+SX
LMOoo+TxNKOdfNaubBKuv0GV92zdDmOM3DtSES/p8Jo/1RlcCOv11St1X8RYqs5HjuLKTx7wDXQf
KYUnYlGBvJmVLY2mCHcv611L7/aLpey6KtrqMfB7fpWJXiite2tooHBoSlRSA2GQd/XMcCy7GsQw
sadDway88TM98nK59KtsgWyh+A9UXHqF46+a7nBK20qasp3f2OcI9eGQ/WvKT/SDgUx8lh+HGCW9
iMD+ZqqfBPKTppaPXYd9yZZfo6grs7uwHZJO6ftQI41MGFpTEbGh4g14kBS8RbGrfR0upDF/icTS
4URNd/bVPiB8iy+YNl7Rpl8eiX5SvC/YLNh9C1SsHwYv42vAV2RZlSBrnHXOg7JsN9nE+1tDeUk2
eY7F6VC52EJvGsfBnGzzQLExluckV89xml7qtL2soWm078IZH8u7ZLDTBTfncDXTQ5JPh1wgKMlv
CvlmZPItFmEdrJdScB39veiQh6CUHl71iT13KQCgGjvGU3F0BVyK0GB7c1bibPCpdOeeG9XsRrd2
S3q8jAb2JmaYoefZQTWxBXwaJuXCc3PmooJc492jWLHILfZjJmHb9G3V0zaxG2ib0AnaiTf41gSo
P5tDfiL04b3pYjDs+N4qsAvXx86xzsrUhwO9eJlkITzzMDtc8Aw/MyCRv4IONUJILzchyRXAvQwA
OX1OztP+zQGkxYfWYJTduHonwWBJoBKjlMk8zJqDmXk02UGi2+ZNSdXHbb80jtqpe3pGMdmMjKrr
JdPel0a6VofqVRDC6je5LEO3kZpxg9fSgrlDGQzmuOnp9R6StTHLYgv44VnWgFbWIQ3aTldazUZk
/m+upEY8VwC5cdZX4HOrPMFztVFeB/UYH6TI3KGh3NZuvAw7oNJD/CNoSFOV9KzulAer02EKqXGh
pRQbVGR197iuymuXJc/LGxBLGqLQmyemQB7pHA/SeEmvSqleVo11TrKTI21bZbsHHBPhQ9jkmIOm
Mujkd7ZmTnz6m2YFt1AxnMXviJOtJ1amOER8TkLgkpPxcNk23RZpxEIPv45qa3rmVU3LA3bKu1y0
idlStHSrJIB3qR5GehoqjHRVuwVp35vdVatB2Di2TQtsoT7xq2cczPEMsOBqVvRk+fZvyPvt0yNL
gDiU9VvBbbOW0qS8zkrnED1D8xkd5Vg5GVl6Ilcly0xss+tLmL4szbrt84FTsdn1UrmzNvAD0pRB
yp5LYQ8pbD816R5J4s61zlLxzaLJfvB5JFaIdjFkug0jZ6j9wiH7Uq8OijTtS0neCZ2xVf7helWZ
SyDgbYxMzNaxl0hwe2HX2WCI2LHPNxcv0xjeYm9sOiSJBAotg+0sR9Bdz6gXb3DQJTjbJSgkVixe
AU0W42yYKFWOtU7vlQlYpWx5mlT6nQWbg1omh8jSg6qqwnFMHL2EDzUCWpZyWHU6wJsREt4Wzt8y
m+B+rIMsUZJz1SDVIG9iP6E2cVbUUjQBLM7klZVCZA7dMcO5rRnZhZPXS55LygA/cf4XDbmJD9VV
x1jDU+YV2Ny22LtkupluJmjvbpU0CkYzxEemKJ2O0FxUunBMigY55gBd8gWcZt5FFgrgFgIuPDpl
qyDJxeY2dQYllyEtkdfSTSqdCAF9kEAyty9/8SvnydGilJ3nGLkpgxksu2aHsrtFiN1Pbk0IzjFJ
wk7DCu+xaO1+lVfZWTMAJmAQzJ+LLuxxKH0a9vdQ89rFXnqVjYZpNbumkUonbnnwEh7c5i2pf6zx
NSusQGwYTPK0IoC9jp0lzWmNrGw3XHPAX1tKTRZNpLix7dhUxL+FkojBULXiVYPhrPPUcy5OBoHK
ja4oFzw0qNvozn6LGm2XvrFNrqg9j43JtS7phc8t+pv2X4GWfTcsKMAAwfuKe3GuChO+WPW7JMUu
j5fPknxhsGG4wpVdipNuAw+6405kf4l5a8AdWb9LZ+lf/q25hhs5f6WP52Jqxw6xtW7BTUr2nBs7
LA3wFk1RRdvoXtud8dL8cJ4dx7/0rdylxL1m9LEAzDaWS+HwVnzBQcBKVAiGoHG6gHqAiypqVfR2
R4qQ8W85xe+EZEqw7a7LkxO2XrVzFcSufB3tZ1IvBm7uQyFXBJ7Tu+4hvZQwHbGxdeTfMRSDtXHE
o/Zi0ctnW+ThFdwf69yzIjMA1ZhJ2ZPtCAzwY1yz7MhLfWMzh22IEZyDIauTHLBPYnx4vGBJJn7y
sEAmqT1rrx5zFuHC3vRYbrzwHV6skxzUYfldh/Kl/0uP+p/81r89IEpJJ+UUYbZv52/xG+aLbDFx
LHEE13LlA2uKbr96mJKH+TZL7P6Ac2qobbQPk7+Ybdjhw+yi1uGGB5rKECf4/K6LUQe8xw/9qA0I
Dhg/d611k8Aa+zVcdRf+86kT3Mctv4INvXW09XgpsJthoV86SmiBuX33r3AIUu5Fm8UKvRZT2GVW
7eye4fzZ2h2uqP76FwVEocUFSSDesutnJ/owdtKtf9VY9aUnWAcChqXGtTIuInmdGaxFp2hcbCgK
EAJiUX8krim5st/xqXT1H/2Og7YIZdW2Ug8Q4cHr9Dmh9AtbqPlP+pH/mCeUk3wgBF7C2wKF3Z9O
KAMxs3hu0jhTSgLjx0qx/PZZQ7BCywVOQ+jvzgrKSMV8VdljAiP85EfJpU+4tvxjfOefli+/sZtW
O3w+yEBwdO4YvGj+tBpPZUQFTlxulRhI3dNkVyXTku6SBcfoVIrTpTZLqa+CJxhJcuZZ12WnEbWM
wN1Lzs/d8h+pXMKLsbxjaYdmFus6lix/PFvRV7fe4+/+KP8OCQech2zHXg/97xKOQby1roUPzLbX
WOwrnvn5uGs/6x+Xqv8qTSAHt3d65qZqP25r6HFsn3j0eJSApRvb+JfsC/LBsBGxY2yQwvrIgnWr
fhov8bH9Kmn4/7jNuvK5HEYdGdZ+xDrdJTBAZQC3CRET9phdy0e+GIa4jj75ykeFNCjoXxgwW4Iv
vP5b+cgljyxcJm8eZeWjlpyWYLMdlhIfncOLSf2FDmt+V5CLv3asoc6TEM4hMS7bGMs/mBt2dZDf
M9zHfDaJgXDOaic9UWxeqkt/Ij/toobdgXuWab7lLeb26pie5W7ZjQfyVcoo6baw4QVl3A3h40Nw
xRCiieQI/57fp3M6h63zZgzJx8E9xp5809F43Eufah/oVyxqMAzl736vkgfTDJGOlzmY5ASaWxyo
Kd9jSOplLdoov7B+W98J03KBQ/gHM8pAPRqbJCB77ifjFWkbZrfd4FQeVqTOBPBX7kReJ3fMztqT
3fw9fYCbOQ1EbYx596LXH0m/WPzhrn6uWzawrrJ/YIBjK37lt7+lJ8H3uGp7Gpo9z9y2/INc6LDt
c4oNJ+vLun3c8yPzP3L980IW2yb9oiM1L0pY3Zpz+9l9tEw/U1DCSzt05/kLxP4b+ConyNbBZ5un
2iSjAfvwX6yGNtHWgkKGh3N5TG7yBaDzKrwb/rDnVsaoZPlJ39WLZKcXnNfseVuxosNo5Mhggi78
GLP7m6mYdbicOSI02iDtkh3hHX7Og83lqF/kgaqMdZkLy9zXPUBa10yotECkfrVnRN0kG+qnQ0V3
rA8amZWhIH4Rd483/YSK3juyV7QTT7FXKKGxL5wHldMMSWGy7d+5womTQ6jr7JlaCgOBzXEzOrWn
HiPKKzXJBeuxW7uCMwfs7sqBspFJA8KpWZV3kdGjlQGeASLoINXYWFLzgW/hOeHiwd3nn9Tg/ol7
p327fX7OsPNGB1IPWyq+JnMj2+vJh6yHWRpEhw2Mbtd8hUq3RxgKt2cksFni0FVKVMDRCiL7GH8n
5Z+WaRuc0L2VLA+2HaRLcGkUGJ3AaZojXsv8AvUN13Edyi1fud0BPXEkEQ/vzh6nW+r2O55i9lBf
4hVJyVg+K6mCSHrHBPDE9sXAZB9C+jgZsb35l6xQjx5lS18kvvbrK1SLwTjFnLkYquDjMU3BWmzj
5CBaOFCdwcFoSNKO5+PRqXZXOSIrsMLpuC1eiFnp+vuS+mR75PgT9/RLPmSWAhADq20E0PaKhm0A
DlwlYFAWP5uI1LV0Y6aAahuOLaVifMZpGHf+XY1LfuzJ6GotaNcbneCKiIWlk+0laf/Av7NyZagO
qNhNZ2GTxHojXHRmK86k3YjLv9jYExsCjSrfzriIQH29ZeRi4qSfbPBR5IHjtoVbYamAWuA8kPZw
X7ZppCenh/kH4TXbwF8RWEzP+YssXaL6bLWHzNpgk5kILkE+0r3UX2pxi6pCQOLbnMzhqvTsT5yo
oTHjZ+bj9PwdIJLFL5pNp+Ruiogw0b9anmpzvSFH58fOOGkxQh/IlVu9OObJiwEO3Lis5TH847VA
ttezd1m+Fd1Fu0d/86/OUYFDF8Vtp0I0Fezl0v+IsafeTMXtYls8zR/GlY87/gQKwYzntZHs8nUi
ix2+Dcl/jhG2GAEtmM3Y1ab8ej7XVPo1GL3hhSOq8HHiA4AS/3BqUG1lr93n3/gKuc6I3SGAWLjr
2Vps62MNtXnCTAtze9Y6dmtwXEyG92RSsU+AfPsmhQSbp9BeveUEWJp/dz/JOf/MCNJ7bd+yPRPz
dOAWVW7aKQ3bQ/n72A/3hqzHQxwqYXYauKtizBnt8voINTUYWKgM9vw63cwLnp4x5REq54p/+emp
poR1EyqglSuQjW0GrexX73wmBSXhnGduxen8nocUTtJNXFjgIQbWvL805BmD3VvT/7tF5Gandpvd
5i2LmX8kYItH9VJ+8W724OPgCyQ9VC5u/bBoEoCgfyCnxb+SLSnbV3xFyMSy25+od0mOnL5xTITE
EvIqLfi2QbUxXxdf+OF+C5uddMUkHxq6IDoPw8FxvSL+9jv+Zf7Ad/rwvIq/EoeLy7NyqQP1LJ66
vxllKbOEQ+rZb0Vc5nt7lLfCC+RLkNwfQH1bgiflyB58ftDUdJu45JQ3351od5tqAzz6nhjbaSKr
aYP1l45fmCURN/XZ/qWYgE1gtwgEoArvMWA5Cnvjn34sIXNbFDSQR3htfvnVvzV0qf2xupXH9avZ
YAB+4v6A9A6BK0locx6KA1EobDsHnutWnN3yTTvBG7lFF+lHOMUhsYqXh2tB7qr2zWY9Yq7YBtOA
j06Y/xKIxoK8w6+SsBZnEjZE/rK5vZif6ddAsT1WfgSSaF21qx0f4sNjl19AEMORe6hhAXrkw+/e
ye/BOeK9OulODCOx2+tbExpes9cv7R8MVvhujCsQ9kc7eoUVyi8JuEP/Dffxj+Y4/nqcrBd6PutF
vSgvsOsgMljko2BYNjpN5zYby8+vBm2lFqIrIuXe61Q5yOLVxYdv1099EaYdoIkmDEii9jrjLNJ2
XL9mQj23pQzD0EucAbIKSeeHZn0Zhfcu/6zoTet/GAjV60kgZK89LOxLFpf8IwzqT9360ilvegKm
r2/iWXdF/PMnvL4PMPKoWyS6kl3ipgfMHO9sMLd6gBWjLQZPYjkTw7NdyZzWmyDYtgxOjEeOfOC9
O60tbtHfw8bL/hMQmMHs9FsUA1uAevhti/+w0Y+4kp/uuPwO3f2ORRfgbk5LWnGcwmLELfBv9GYv
PZKgbo+wcblj/togCujufUD2D4kfh8kubjBSXMunFMg2rFUYH3SXLrbem/5r/nvcVd7XWfNZCXxZ
P1FgXqKAKMQbKK1xQpzMgJBe62NxW9/MQN7q22XPVeOukX7yL9WrNiqrA5tr76nwAGEQ0RgbtEuS
Ldgsg5xvDFX9aS/+UQrlN33b3fif9QtKH4KLOOEyw6YO4iu+FJ3CnoMnX7rrBxWqpuykXxMcpbD8
ao/dfoSH9YYo444UFiIqR1P5Fn3qW3kbTV91NZ4MaH3im3WiLj0Akednn7fcZ/RSHXQ5mnFqnL5l
nVeUJIc4091C8HvM36Z7+abcwZ8ZIZp7dSMV9W4GnFB/mL5gTvdifibDHcCNv77avIz84Q2dO/+V
R75C+waBBt4iLCi4+Sw/JgKEokOJ6oS1P9Vgek40kwxNzy6/yiPOcvFXqXNAOYwuEX8FotPDRp5a
3cxDsh/25IOEzEHMZ3lonDh2HxCbqCscqd3ePBa/1pNq4Y/P2gXdAeGMm/2zBtbL+OSkn9Oe7oiS
wA3A5ZscvrIAnylxtJf4TzuJHr9t0sDg9T2+8U3Iq2XBbWzEx/OonvaAuXar0E8YzKLJd5N8xtmf
WTtKvJe0MBkOMSEqBOasTv/GJHWYVlcGOtZ3oDAP3HmhkUdbmO+ZQ54xBv+MuvoFd738Wz7QSpkZ
YpbtZDy/GQdwQm7GiLQGVUwYNXif/3ssPw/tE++ceA3q9jUpL0l1GB8BfV1mnNb1RvSGmGDY969P
6a47RI+cCiIfu4g7pHkbHldLPVlQPZfNvISZDvVuq7PpTE9iem6gxycnKTvgazrtn/HbpJu99h0z
kgk3OZqT3oXQw/S8Hgrpp47XmxXn17oWrj1t4cBlFUjaIn+yQjJmnBLFU78gedz5/slPQjIJnvSc
c5Fbf8Z6fO3x1xOT4kt6LEFqShOeWuNro7R0tNYdxisEZJ7/t5HmoPeU0+gY9g1+KqIEOuyQqu1C
m3BgzdIC/IuCvKSNavyBhBUk642nLXsCrMfFwahULRExwGHWe5/1OoYHhhYkp5j8CpmopbCCBz74
MjWE3cbmVDqnuxx8Ru4tD04PN/nHgG+zazo2t/aPp7h3+3Q7Uu0xx1W2okKstS1Qgk3o++euu02E
JjLp11Qt6LN7WNiLC2bGtnHZq9v4Ci0OyNIjmrlIPEuCdZrtux+kQgfuwyOHETQLMIdQosDoVLAJ
r/fnLUQITd46SR8Kqy/GFyk6acvLykEtXYYaYPgw55tPgIOWnhJIvmDT5lu9V1E8yYuyS9SABnV3
IYFt9Xk0rZqHwE6P0N/GS7dRfFy7HdUB8yYNxyYcjbLF2u7E4gZAgAaweEfP5/U2b8f9RoUaEN8U
9vbDPk0+bQQvlQmRq4PrCBUO1/o3GNE8maltOScKaEBGGRKWiW8g+XT1/AnPOlE7+OmzcNXhZx+w
DnNAoLxvvr07uYIdUeXPUkD/6qjBZ3sQaALECzgTw8+3tANZeP6pFmZHS9m/f1JhuEvoRzzy4gIU
su74h1M+5wVlcCuc+u3ofZsBz9tm2Bmn27BT19M0lL/Yg9EDIWggOKn+efLoio1FRRq+S+PedDdJ
OtfTnuQSuJhyI2Nm1HTvsa5aMNolIoFeogdsf+OYKMq9IRJqWnVILfrTwIwY+6g2EjeiDRdWwAIC
R5xaLzW/l4mY7LTOEcl5dEQv3hmhyOHB87yVL9ZLesRgP/5q3+Rt/qbTwbFh28tbzicfFvKNM8oM
Km4w5W4wxyCwUne1ReZx8SFSK2KTtkZm97MupFWsPY5wT7gCTY9ak2LVJwDZlblXX1XjrORjGRDd
i3MDzoO6Ojr5ZUmBHNj4dJkab6SkyQH0sDnQC0kNjIygsmXNgSOmBN0amHHWTT8rNiTg7SN3deri
QYkuu6mww4eWW6F8WKGsEmDS3CBwIa8rtX03zJsiEnk+YsTGQPJe8ozBwhSND00Q3sr6QdM9Nl8k
ieE9G3NtrSic1AT02JBMR8iwbBZlMsjIAKHK1PX3MHIwieeiZuAQquJFbo5SQY6tJg+ECQrZd9Oo
n8MDV29dLbdytsabUpflLWMsQWc0gWzQh+6UtB8NHhwoGlVfWfw28YEtUZ0qe7h6HNY9BUAKIpQh
mC+zXncxV6mhIjLQZHA4NeAC46YB4iuC89jGMAXmQP9XB/5g8rFvqsatQpQa5euMpeMPPyipyxNZ
kU1wzD2V23d2JN4bD0QOO2u/vORk5xw5Sdcv5T5fyTL6L+gaPyMgUU/65oNCpjQ7xA+kxO3ihE80
a0XMjGPci5+nWWnKGLJ7Mi6jUKZV0fpny93+5TtjfIvRVeN2ZfiMTZFAmLiH/o9M7bz47/CmBCRH
Dsu592dpQ/uBSb1skm3ldJHbf6qK/1xa02KRnSZtjPUlxXfECFrTW5YzxpvJh5Z6TxaJ7pKknBIN
J+Kg6A9n1mHYFCf7ZD4q8eeYXChW6xeA4xzUg9vWznBjitVMe4IIBeuxgnhMa+XDSjZbB2cxVEHl
qxDtZmnXP1EldhTuZBCP0hERcYFIxdtiVlkSd55LPrIQ9coC68iDj1yYW57JAcN+4dkJ6/1VYeiE
yn7D+90YgXRtjZZMg4gCOw1wwDF/H8hbGpseKrk/3hHREQ4ITZsdCpa0EwvK0R2i3bCThxOoC+tW
Rsd4hoBrP5gWqcW5MwgfJY/eeB4VAoZap4I9mX2gz8UIbRjn3dr4MH4LPi8roFXvDXcxEDky6Hr6
l0TQk+bJEpbhm8dP1OEVOoBMQ9Bd4fIPyp/2M3NOyxDi6/5nebyr1YvGASTZ4+iiBWlM3pVvFleO
6g6hbkua5XGRHHJXUQv1pbuWONB4oNxxAinE0T9XBJH//7znT3lxrOEsWUFFpayCCGAUZueyGdUb
BtRdRr6uSXjIfn1+pXfsXFXNMYzjz8zmRPbl3mZuj6FjoPv7zHFvIPodbLsOyHshtBn55PWeJF73
cFOvOjWb9gsZejMDMjr6bMvzQSO1nkjAFtq7L6zIUk6wg83f9PO/C0pKWcFvEaP93QYoCGGfEMrU
P2wF35iPPoDfUNCCTwiswXSpJnjfEmvndPh8pVsSeATxyGHIuzN/Joh90jHdLQC+9V3P/inG1mSz
tASkQ+uaM6SnHljJsTLib4NGtAkLbw2IWjzsxwFRER0P9GzH+obFpN9UQICQrcpMntYVj+Rm9/wz
KVbztoZ/0Ku5GUe7UQNOAyO9cXWS1B+0A2O9IoEQPZ9Lw7DrgxaS8qK6huSxeZwPzTcTtrgZf+Qf
TN+9egqpL9hlKgg4saN+Z/PzO33Xv0NosSbCMH2vuv1BQrhPhdliXw6TbTdz0keEcHJlbGkXfcRb
U7erk3nW/5kbdI1IqqIDqR2mzXMz9bu08YlIx8xRJkmvulKreajl/LzUDPwraOhvvjgK0Y3yTGeM
N8YBQf5jOA/POzyz7K6nfIPwqNMznfWSkTdB0q/km5PX5Yj9Ae+IDmQyaoCMwdV6rqsmOUB8w6nM
j+As9SFqobXZQDQtZxkLU3qF9Kjtl8Zj/3DpTvGBP5aOB8AqYMM4fDz2K/ZwusQy97Up7l38wcXr
hjOuWxZXxl2978zVz/JH9z7tSkfzMEDfodqEoCW9Jy4fqMrQn78KnATwiLikFd0uBovSrjT2MbrK
98yFo2LLHxb0B/AffQ/K+E8kOsAp/pSLeDJeh20Dk7mzMTt+JhM5orAx5I1Wue9MRTYNn0/E7T3d
NB68Nu/BsLCxHOpa9a0dCWw4i2cSrLtQdRvvtzxwH7t5oG5Q3WwGb+BnzfdkgMvpN6wfXJTr3rDT
jgLDcuFiZhqUB8ExvPkD7Cz4iQOk/5y1Hv7iDgXJiVw+fFd3BSc6G57hTNsfYjvcX+Z550f9p/FL
8hmWb2i6aaB54gtpZC7jqs1oxvc2aC4+Rn/2H4H+UrwpwQ8B7na5byXXel2uiBl5iaobb4jC3ZKp
cX0cG082D7J8jNPzxJVgy9kGuohQzk8dFTEwi/jIfUgOGxBQ/mjypuIyTX9oca61kvzrM5qyghWy
ByMxabe1CasyJNg9XZwr6wYw10IGeEcbpzjjFzOmSeeOl4T4sfxosZtY6wW4OLmxU8s4C9lWEkar
G8/BsvybC+Ba9zE7xatWOSB2qgcMXszvY4dAldlZ+ekPmk88B8JCCydwmK9fiUaL3Nzkx2FGk9Bv
Jx9sSjQcVhO8nh9Aev2Qvz2eOzY6B0SEz/XgKf1L/xSg5T+itcAzY/TPh3VrQmbjgH5Lv1jNsvmj
yPd/wM+PHyak9amBAHNgdcjeAc0juz2uf+9FCPcuMUfZKX4b7kyc3X24G6ce5/enxpDho3wzXvjj
Dc334fED8kZGPdoyLhOP25d0VzDAs1N5CyALc9Y6Gadqjyod/48tW47pZ7iLF7wmIPluSPUCFhju
HXreTzl4+LSvbuGfvmMGGUxYyOp5rjXhqyUtzmIeH92DpQ1HKp9mbb1o4KsMLeAH9BaPEFQAJcXi
gwpGQfQHBi3dDesLOavEPlrewt0wjDAVPEX1GswMwvWVNIQY7S6sD9WmpJDntnyDN0P1q/2KpdZv
9wJf+zslpJzcL92Bvn8QcLrX9yP2cqzRBXfaPHaP2H5AB+Gx73Zg652b3BJKb8hqWXlvnqB5Frtr
TLflRqxf1BcxPzP6w319DJukP/QxBj8vM5w0sgub0hmvTMxl7yOmzh9hokJo92fmBJIGPStkyYmU
oANbXEMMOqQKVcxrNm8n6PYZFAinUODTuCNIQeZKLALrDXkeMBH0chMR+ASdIIVtjxZIWI9P1mN0
nswTkaRGcoxkzNaYg+mrQ0FHgbXt4XE87wtPwyndNTsnzRyuC589HzytEkAzTxf7wwt6KqjMWvyT
Kp+F9q2X/yTpV5L+HgaqOxpJnSVGCvArucydNRyX/zF1ZkuNK9sW/SJFqE/p1X2PbcBQvCgKCtR3
qSYlff0d4py4974oKLM3VNlSZq615hzTOhkoMLKFT2VirQ1tKWcRen6uBzhEG6YUeXV0KWg1IAfA
pbD3EnhbZ8uGsEhrID2s5/3F7ZQcMvNfop5tj9PK3TJPMJhq9+hXZzWd0TG3xiNN3jLvVfnPDU8M
8w6XcfREvVpnJCdNFcWFS0cA4fu0Vwf5YfNvZAJwZeaHhOAI3gd5GbUQCbM5MT76nBYZ7d0UUEaM
Rl613abqyfWxIMbPA4U6cG5RLwbEPnmCvNFF1udNjJYF4lJDrEkpDFZqSH88o931pcLY4oCqFq63
g9S1yF0sTm7W8VVUHTOVMbHOg302zCFbUbHRJ/R5YAA+i1gDZrzy6LQzR8jJspu/9C+NFjZHkZEk
GotEWxa4xXI7M0lxhqZVtD7vaauBEnFNRIrR5K8mWAzraXQumQI7nndwa43ZVeEk+QoGcbzFm9BT
4sqHNtriDEiMd7Cr6XhpwDwqYlW3rg19yJ0qpijlej4x450gwmpLsndDiKIGr/allcMuv9AP2dcE
XuXTFyjFF42GdoYjd2g7YsuAaD1NBoFGBVoNzyq3+Qj0JHW0bxPK94Kyy13EObFepPgQvZYj5WAE
lhjpF5mj/jmxGZOiZRgnepXCYosrcaErAvoUpFHdirK9Q1gapwgbuzAdmdppdkTuzozzOaTYn497
BeIAq38Oy7I7G6WNKMDZSFvPNg5/q3WHmarjzrWD2UU0Vsbejo1NpclwTwZjvbRrFt6q1M0TESXv
CRixbaH0tVlItdJIH3BSxF6haPYqeE+DsSEfzxhWIuLRT5HA5aUQS8JCcgas8GjsDOfmWEzPmmeZ
e0NH2qUVBtMd1iGChoLXONSv8KZ3vTLrXeVkTHhDDsQi2fSW32A0R3CAXxGXc3EefZPCEBoaNT5r
LOElsGKHP72J+NWS26ls6veknD+xsqTXqrv7OLK+dIG5oYuLHWwBFkeztaCvhn9a35N7p64/MUVe
0jzTN+5EoVWiBL+PPdtqce4hYp5D1b4kpcV99F36ab5sp+5qxZRHWthRXRceFhL7EY5Lu8OgUaXh
iruvMKdpb5Q7h/n2Kf4oG+pAa6oPoqU5mSZQweIW71bZwgkqE/R9SU5X3MleK53NLfUL1GpPVls+
19WUADh9RSbGNsOcciRJR6fqEnX7HDdFtygy8286BN4cdztxEFH9EugWtrEySLdk+J1HzDKtyBim
tnQe/NxaNijsaQcwZW+paIGpFmdYSEwVJh1ncpLcJ0ubNrbgzCy0cUT3n0bHofqFsVePXGXaQY6g
VpWt/4Ve4+ZXNOKwzjTqaAoLq4ngUKJdZHpsFLAymoDzMfVPHEJgijKaPQ2djR59aGtRLhLGkDeP
LCISRjacLsOmxgAa6d7BEP5r1OOWLZOWHnH9NzLlq6vwapE904GGJ7t5LIP8nk7eW+7WxjJl6/Z9
/cjPeBKZa19sJzrbfrcvBmW8+IC1kARAALNGVR/iRqcPEJkIThJEjS0zz4Fx89QF9o547e/G06H3
Ifo2Ne8tQtKPBRlZSkgLPbPavWVha0vsimhOs4iuUf5e99UySe2YTXxsd5ZyMa+wzBxg5zDuaqf2
gKHgr2+Z6l7b0T8tx/M3VOxdbBFZJ6MLqxYzGe1br7Txb9g599QgrMwp8muYTaA0FNaiKSLUwrO0
NyTH6Sjygxdlcl1qKUXTMMfmTUp7yQtr24rnAm/gYUpUd2jaojskeQqwvsoYPBVop4qItLTUkfaS
1t241AeKAatgblvH5bpsXPlaJl9dQ6qSRMe9zgx69p1Dt4Ab+OAqNotK2g4nF8rqaGKkj+XXWLsk
Va+VOQe7Drl/FKp3136nf8JE4MmsteQ6Bv53iRIX5XH2wkNg7MNQ3crRpQom9eOd8Bmxsgz9H359
qp14IIMylxeXYgDVq2lm4qLB+l0TWhqvUjBJm6xHRx46FvGlOh7hAWiWuEtDMw5OZV0bOIpZkTIP
boejUUkf0W514X2k0ZY4+i5OfHLA2OXpUWrl3poUxyDSkBaWVRx16XMCwxVPKAnuiIyWI7oK7Jpa
Q5oMFV2mS46DuneufbddGINkKdDHP0TT5Mt0yJtb7/WQUKzSWkxuu+watRVjEzxlBTI9kZpQpXQf
kkiP+b3pcFuKobXxKwePQCjOPwEw80YPppOfdTeCCcf3MopX9pz7TvOuwH+N9jXKtHPqkjUXGIk+
rwn+Smgt9GKdblc/I6jLlAAsy3e+rBgzXDPLAiUifasP2vWQGAgoyXre43IFQaYY4g9035y3CRZ1
lui40eUQHWz72SqFdnOH5qvKK7R0mVFja0zJfwvVOXCy9lQUWbpyNczgk0E4uudGO+FM9LtSP2CN
YHpnaR9NIq1DORg75NA1qLuIKN+S2lDYOkMbP0ESkof0NIdRrJ2KzD4vqx62ktU7nLJ7qOXWTnxG
BnteIgiMkHqSwazRyWnSSOmtsuiZTWmtd7CLywlzhotAtoAKDdkneM0afLS6TtqcJ0gGz2tECtaQ
nCPTIzIjNQPq+aTmmOcQ0CxSQhi0rsZd5lzmo1PHM/rq6/BG6AYjLkY1VTqCUXEJeQLuPu2HYYVg
eEM0GxiXRnxXVgexyxYjXTYUgvEo3moxDCsjTvQL2L1yneKC0fVanFXNvAO3LWoKrZtOgfK+4sl4
VXnsAl7LGVAh0ywd1dOyddtd0z3pfiYPAehjmqigQu2QFonWae/dryYKlUEU9sUrUdc1ZAUGNG1a
slr78dbKKZDurjCySztUFbqJovsYtSu94iVPYXGcrGTXSwTbTs+DhxAarigQOaUGtdUiGqXSodev
deo8WQ+tpZ4QgZ6TlGWbmz612wN5xE9u5uADCnrjlhMtxrEUxa1Z23evhGJTu29Fbe7zzs/eaUUP
g5G8BR4wZad1gEVFEwIJUNGboskVwVP23CMk90arHZ3fIOqNb7UXjKvbzsGSAIrn1aheXFJ5eYsY
GmEbYIlvpquN1x7OlXbLM1pRblTYL7qJ0UZJ6pTYU3vCsuqzNz6VFrb2OHvTQ8jLfq+tHTk4m6SL
7W3tzIqeTp9WUmIRqkBskFimfeD+c1L+7UXYOrtEj9JNgErOSuHTjbG1zAaorpGHyaMIfsKGraoh
Q43IutCcB2SKQcMl577VI1baRCu+xuLHsEPvMMQWbcCCSagaq4oxKfudiW5+QZQUPlfXt96GyVp5
MAkwVThfcexhB/MJlvYzdLQKlO2+n0i0TKzQWkRjPB5yA1xHxNl96U3Od9MN+iFtTeqUJLUW7lDj
hcE9s+YAYMyoPj6yQm0ylzIwCo1h22keEfZZhhRonK1LPXBNznm6vvES/79Z7WDL8FHrqNUyTbNP
8YiuJvXLLdmC9kkPISk2US5A9+TuKZj/rzZp38MhYsxlVs7JCjx7X+XAxcbwT2JjTNEt7VLnTXj6
z8Xkrg57KwQc3szHs3IORU6QLtgDPrxY23Su8I6/F5ll/tGW/aozw5mAQYAMOXMGMgVh8Q3HWid6
7O413ISn30s5udWJRMONHDVrH3P7b+uo+YgTUOS1S0uj1tv6NDX20xCHzq52/fzMYbs4O/NFjsYf
+HRiO3qoAUfC35Y12CclinPyeyHBjs28ODJnQTtLPYJ1LczPbUnX0A9dfKFdF1/dFtW/8sljY43D
Jh4YAOBGA26AEh2VtEMeVpLI8QyjhYaL5DxcV5j5WKewfWk0C5qp35MY31Il0lkMeL6XUrNpk0bV
paoxSNe5nb5MJrkVKjVmpyVGCL0wwfL2qA3zQe1Ux6YV4ibpWrNGSQ6AkHMrGgEzMM+NAH2BmMZw
SuusT8bAaLl40RI24W7CR+CBhpgSeWqiDiBH4zXbmIylFe8KRf00g9AyOqREXG7LSky3CODF/E5C
yEAJZIVkmY1xdu5yNMD4IibGcF16Hk07Pff23ELC8LcZUgFMSFXmrh2sV7JLx1WWgCk2qSOv0vNW
pHTGF0259b7mjLEwGzEAhUsljXnTvOIiuY0TSDjfObjDJK4Y9Bml2HaNbGNwr6NEXlRkHKQnu3+a
QtwPudQGWnVTtJpo1FiNKN+8yiyI8cZnUZfht/TwuTcqq1/6uOBTbQpOQ319IL6reAprdSEOl+NL
UQ4Pt+axmkxk31r13SQj2Bun3cReQQmSE99qtIfG7qJTHSvEOVVbrV1bkoogZLBzw/amNe/g+bov
N9ZPA1bDdzkkdy/J6cc2jnGGH0Lepj9oi9QzH2wWVL1e/xhzgkMtp5f7KoS/nAqsZG5aHSD54+we
mazQagp1i05M5HXXehr9xcw4MVp+g1k2Ryzd8zqvkFoSJL8suyTiBDcw7Fbu2W0rXP85rDtJmtyy
sQr0CSmzEBycZ+nCc9b8OtqBF2wZnIR42ozhEbX7qpm3+ZxsWbfL6Nuradi1kYdMvsTdoMrg5A4Y
LSUV86Yoi2w7mrJdxa4GJmHKut0QOAF1PgTCRpN7vWzrV0uyCPtEl2y8uFInL+FjaglF3A6QiFc6
v3HRPwVS0WMmy+XYp9FpclUGv8V+MYW1G8KUnNykHg9JVvy0BAmtQS+7ixKXggsiziiQvONy2lU5
dtfKsB90eBj8ocDwQDasqz5+GNnwz50ojs2onJMatebQ9tOtNBL5lMX11m9eVBhGcEUpmrpW5QdF
E7jRct1aOMLecBfCmuk081iMiXrySqaBwWima81p7WOtMNRHFW28SpnLLmgwcQnpnCiH/hKVPVzc
AsBsHQQOGy7ipBq925AP0ybLO4surl6splozF+GI4idzgnHnxlCddJda3ePsvS8m9+bKJtkk7RKX
Hjd9r8mz1OKzKuhXhQOVoW9O+D2YnaVMwBe6ERCJKtVhCgdOqUa/8pWBfrJpmFjhDDoYETMfr/b9
w/9dJv1RG3G6j9XH74sGu9aaCKmfqdV98ATMI5wpA8UU8BGOkgeC4YgNO/hgBTokWn14jRnjHwxH
eQdZMARvkoplbbCzoz6OztrRu5ug86NZKEkKI4uXaU1DyZYdmuvfF4c2/BRFa+2mRv1rqtTeh5op
r0HAhUBYFDWx/LTcEYWaE/73dc1vY+hBtB/qGRSl28Opp32nHPLgp/HsZEN/DaaA+fdY4akdC+pB
Edtw1bDr2V6LG6fC5/MgjAUC3f9egFHOL/uhITGPMfEYO3kk8TnYDSbRnli/ASa2EwbE3F75Qdnf
Kb7Stex0aFRq2pojWfBlR3ltOLONtovclZWfk8ZyHr3R8fDTDUGxKBHT50nw1k1YyCi1V7IJBH20
6MUtNEQGHZBJnSzyB8GkeEjZMcoCnEludX+nyfBORiY/+7JFjTF08jkey88+JZJWUfAsCOdeDq4X
36X/d8glLQoEg52fNLcCjcRNcbsaKdYBfyBcW9LzQbhuf6WyzbY8sOpV5s6jJGpjTQfCPvaWeou1
8hb2UfUUZtZLPiCNE2oYd37LalpXtIkKbMQLRxt/4jDJvzRffylBZKCqNwAcEaNHiVGjqQ6nL7pn
8YwBbAv4nKppP0VEElLoReW5g6Rkk+F69PXyPZ6X0oJS8I8wMPBrmFRqu/XuaRDTNu4l8LvBPccB
ZzzIVeWeNbG+DLR6lpIWb+GI5qXIR1gyHsrWHmuxJuLmhTRSVNdu+GeAlVJVLVE0QD8io+1mkV5E
ys4L21vK/34dNVZIVzJnsBoG+W4KsGLINQ5l0XjsavlcA+Aug2Li7+0Wtyhywy1W3JVnhbe5zKf9
FZ4IAo5hMVV8KHkQr4PRIoEy+zEVExvXsF76EeyOO7YeoXIusgHMNpYC5eRF3orPGQdDxXwlGb2l
bBB3VIQb7dHfaWTsAHtqKkwKjGYmQ+xCX9pPlknyYOqjjicptF00IWmjOh2SP1qGwLsPAbVJj8ys
oNGXNAujLTcOs8BSF+eavxsP7dB9tgzhsQbfNYcOSWA1VI2CIGFjsk24hm3znLn0F8zgYMI3+1up
kBzDQI1XIqEQXefpJsUqT+U9LHLYBND60SbWes8McaJtZpF1cBLhUKM/03J0PFWObB4Dq+zkPYlS
DOrzn6YGnABxkdU6T6zhmAmdtqw2bkUn02PcY3lI54ufaWKRGy0+mhJtjB5EGGE0DtFl6ddH6tph
xfEBzUhnf8Z6KP+WYwPKLK19gIa1vxTt0O49I5qZ3KzuWPN16o+5QUYqN1BWm0OSq9J16crxmCFZ
WljFJA81oXuL3DbZuMFArZKMdkPj++YaxD6S6QCBp8iMq+5Wb15bPNt2Prw0DEL42B9xUYGygKR8
IoXmkBF/CVe4l2fLVhAJ9OidQxpWTUB/G7NVGwLEg1MalLyblkkn2mk2CBa6vGGUkshPHWmSazX2
Ycx680kxzUBcld4IUGto73IHmzRNgqaLL7Kw5W3qhUHTzxl2YwiNPzbw84e+RUN69P2VzZaD2ic7
RzV2ZjPK++vvOipT019ULs1JM+5ezCzzjrptniedGhbpR/lPa7pxJWKm5O7MwPi9cAKK9o7orvNJ
Ixv04C8S7n+j3yyJMB2vVQ5a1xaYM4ZB/IvNariaEsYngwKGaJOOBWhAPk4fxNqGvddcJofAVgVN
PBjEqYsneWlbX17YpRakh64sIiwPyh8RKBr51++3lF00tB7VO91qon6dJelK46WYLLGiv4z8JIim
S0kH9Cyih+MroPExaMKcavXSCz8+Zx2ehKlorhpv27adKRcBOHY9ruQ59Mv2Sggt3wRGxlvtI5zU
Yw53vNSHenuts67lWGFfpgBwRppq7XU04NKkA4aZ0HfcFa1YCHdjU21HF7yT1rkBvMj+4M4vdZVQ
c1xB3Db+WcakD7mtAR7GMu5i1B+xsp+9RAJ2irZlMZgXj5u4Nb3vKNdrpgZpzRBaLF1ezY3G+5db
5EWmEs54ZmN2rMBu6XWXPVeqOHKQ0xaVYwRLm27orprbAcK5Wy7Pc2uxjVfVgS4OT0BjrNqiHVYE
AjSUD2tjsMynoTQw/gB8VvN5mjfPbmJ4ATrIJNtWQJvTeh/47ovdjp+eDSw9jPT3Tstg3NfWo6mC
L2lBG6FxxwQEBxhyumgVhjg7276FF/QDXMPajJJnrul0pCUhjJzAyM4ZMCpX5Kw0QTW159+LM6mU
eXdGlhRJt55yw1PYaM15kER3NX1ILonTn4vUw5qgughODWQ2NH/1Isjl89C3JsNSfJ9lzq3g+Im5
lH44brI0vfZRQCpb2n5rGN8PWOlb3CPDpwW1eJVITmoECItoyU5lxcR954At7yQ3dvcWJEyI1jbu
PWNpj5NxqJzaOBglbLlp0FDWpqY4tDwS60zUryHZCfYwEloZB5RrzUTxX8og2EdzyzCg+Iwksj0J
HLPMM/OQhZ2JJDjIAbbtg4r72c9RqJVaDkBp7JGkNPgLK3c4qyYrD76K9z54pnPY2CN5XDR0ZNms
LEV0aNHG039e//2mG8UfiQNXwnM6/5g03iJNVbLyQC9hs2bVo/FfY1qPyr+UEnQiMt1Go2NlHHEU
EgS9590n/mA/DqF+zrykWAnCztle+KPZaO/F0PkbX2PRJn3oLKf6/18SO8YfnYB3aBiMe44pjmXq
eUcAHcwIEvusOmLvaRraYDPjv3VJLyf2wtfQaIHXZu3fgLMquCtww/H8UuxFzrkz2nTp1+ZbABl7
rHss1aGmv3VNdDd1r1mqcOaxNXOX2zGxqvrFtJ1EB4wLm3bvpMNz6aX+PbARROGnSxyRbHPJ6N0u
WL1qTkWZjPIdua3Zs9W7+LhbDTBpUz5FfQX4pvFzbNGswl4hfjqgZpj1+AssJlLFLyQLIGWuLLz3
67xCaVRqTXGJBdxWusyf+fynCdHr2g0jzs5+vAudAd6WU7PZ642FiCWi014xVCoKYxWWwHFopFRX
W3edY9QNZ4smBxNluORlg7svywEmd55TruoY8J2f2/LYVQ8jqeULE2JvYTstdnq2xVfXckJ0ABZZ
JLXtgCFzxldUfiWQM2jPOUS9JBGb0VTxatJkfRtYWGkHd9iuU+Pkwp7G3teGO0H88ao1EUe5nV7f
U1DgtVFTFBj07Cbfrze65sbL3zD1IXTdXZQhKtUj5ICsry92U390IqN8dGk8+4g5oByid6jsGMqm
a+MX6NFp1lP3nHe8R2UZ3aOOBTsv3McQC9yvfuWgOxwWIlPaa6plOQhHRS/JN7+cDi9iGRj6Ujqm
Sc7TUD3FbvFaOyheAG6Ym0w417yd1KuI6ebmVRceOgvvUPtqALuEBA+MpTPQESqKlo0/Ro+oAgP7
e8nQx3tVM+5VAqOjdTt0IrTHwXW0yzicECXxbnP6m3T7ENW5c/j9yvGm18lB+MpNORv5EIIVQYyW
n5nR4fcrqXenFgK5QydNinAXxXpyh4L1k2ZoBpkhbcF4SYYrYbDx7E0aynBVam2yaePXwGRCmau4
grU47Xu/je6gcBYZPeGFlqCYKal9GieTT4X3EOF0ikDOBGRPpKZcNyZG+IwsC9PsvvxIKIeo9fRl
7HCTyEpL9nT5vyB8DhhI2mGRjHAa69ox7UUd9UylDGcr+gwsTzC+joJ1IswUaVrzBfOrYaMgTOHj
uYBP7wZRdotx5GxU9zFebBk3yHvR6ZW++4aIUeDg2LWpPd7EkGj7IYseSqAjdxKMNaan0UgMyE7P
DA7MSaBHN3/s36Sa/vTCHd6I3mlG6+j7AX3a0MI+SgC5Fms7QaviZneCEaXzSEM8sTqnJ6NPuueA
FuExmoqfXMMRVHk+COwmvjZQohBbFXeJ1BCOBfWmVqoXv8c2ayYKwV2TQBrJ1IGH5rXOc3OZdonN
nloljK7igNwOA29STnoeiJL4HdJfeRKxLE8cJl3Ysc685MencCIiaiz87NihT/OPxfwiyR3JqdzV
Jmwp30xcvJcka5oabvzWik/8Cs6L3ORdH/p7Tc8wPw8wV8Lhqc4NfrBMW4wl9X2Q5V8z9nN6X45+
jGNnUVoJ2gpynt8Gc4RnPmUIcVL8NVPTJqTpaAjVVPJjGtq0QBVSoXxtjdeUz9BpZr+WdJyTU5TN
Na3ia2Im2tnxsJJW9Qj2WGF4YNNEnU0G6k4FUPuBaLMYAvkN65IRlhDmhly4aoNS5EB/IltnlmRm
ZCnjUCPyJLUJYK4bOZg7J+8iqo4S282JBQdxCnGRUEs59uREtcp4L8J8bc//gz1GNH39pluAf+0W
Id3MGql0akVEWtaLziWCZEouSqMTphCUqzTU3ms/9rZ+gTytVA+jxFCWDVV81JB/+bJ51dCAi6y/
DUaM7M2vASYYERGZDvptKUW6DFLzO5II6uBOIz7XNToZNBtRjL2nYYSiL0BXLrU02VZT2m5bmU2b
pIchoJPfdeYhy8cMTU+GqtJPKThqs27Wnpj4yU5prctqdm/JSX/6vUgDOIGPXCpurLXGq6Kx84tl
RExhF6Ku8kMZIqgBe45HvFgXHDAWmpkhLPaHjSB6zPEhfKlJPZNZn1/ioSbxjHNE3wNGoXDPtlqd
1tsqxUUQzhEThpKAYLm4xZcfduiZpVYffr+XNvz9aj38SFGaZKCIkrsQfrORRgZ62JuQtGnb0eA3
gMjauaP3cDrdftU6MpH0XCwSHTGbYxfjGhqns6FRylTDs29Nx9DIyGdwSyQTsm6A2oWquud0fLoW
ErElgz89zZB5Vpg+9SNY/ShLXNjdi8L9FD2rIuz88pHjfKxbxDO+ho9Uc95G6fb7zJpmTMocB5Nb
NUNdjHZpy9DFLSs4DAEmXRBzmLPCmiNKbBxc+9jKNlo2TZSuID5447TMZl0TYt3eZQJakYfapIrJ
YNHxURr8QFHpM3mVfzQsFs9c2Lb/GegdwGrhy0c+tq8jkqx/Kn2Tus3JG1U6JXmKsIjwMJNpuegS
b2OFUrxNrrkgwCKsGe7YbZLtUx1jfjrRQWtaVK5uhIKubQKGvW0DN05YV+kX7rEaa2epBOePwmKR
drvaQV/NCCJKo4dvw2OTH1Zt0A9m7zwWw/jzS6LywlKdfr/yQwrHKAKNZQ96eDIr1PZuBjFB4PNU
efUn9Zxho7feuI0D5v16R4hDRfzOLjSJuWYYiQ3OVozOXMc+BgiV1BREF4s5p0uyTC6hm9g26oAk
JZVRLyF8WNUjU6DV08ogmChPkqMA6uLMy6Xbts2qq4Vk8a7goDOTXggDfiqbsEFeXQ4lz+fSWP13
aoxPIwhRtJCRcSy779LyJ3oBXFo9/RAJorCxHk4T9NX50dIQDsAANWhAB/oTIhamGM5wHegnnUVS
7ASb4dr1eBJ9hl7KbfaRS6x346V4apTY1zLBgzkiFojjP8K2nKeOendTVBHADRVDJa24362Qlba3
u57tDa7rwEY7GBsaB0x1IMQV2h2pV3LyNbYtJInf+hY9nQWOBT6v96pDifLW9nlcVycokKfpOf20
PzB/hRf3XDvHFBpOtadMil+LIzJmfTGcsIKDMTqSx7vKcTAssvfuYF7yhzpYVwHxnttjAYcIHmj4
YFyzLIEy+MsKRz+AsgWpVtGiAAj0XLwPm49h57knFwpmd6dCwWH7+WvKS28fmKT5SSDcN+PNWtza
LapyGCXMcbYoWuHVBN9wnKSNyU8tpueertJPsdcP+hp1dHEynuybz6ly218n/AKYAr5w7W+yr+Da
niBLdIsJwz2k+gsxhNzr2INO2QpD89/hWKxI4CEd7Yti9RJtn7uV/YT7acb9vMaf41a/Te+YPG7x
Y5ghtKRl9Xsxg13VDw4sfT09xZ/5j/bc/M023bo8a0/pOjwEr6hQzC1IH2QGztJ6slbM5Dd4oFid
1t7yH2f61YPG/yk6lev8CGhs8amQBZ6fRrTd6Q+hU4SoPNdbtZyeldjoN5Sx3mt0kvv592BIgTyj
38If6JZvNF+uYMC4hQqx1u/W3li6d9p5+bpQi/DJ+RN/Oi/6hz0tWOO7t9jg4VsYz5xIJ+AKw93+
x/iDNwnz/3d3IEDjUf4QVtgd/Gecz4f2fboa1+GKC0dctY18nzbjHWd7joJ3KffanS2+2UYv+Q8Y
AUo0dPfpev4AJpgdi4wVr3gpsAgW+2TzxB1VrpltM3lYilPxPv0LlsliZ1275bhkeK6wa8Lj8Rec
8rcohB/ADpdobgZygz7Tb2fHkIf6COf+G9OL6TKCM8La+W1fXUCnqM0O40M/oNgGNBBB+FiXcMEi
HCqnHpz5xVvzsM1vj3ZyXrArxdrJvE0h4NyVuoWfzh756xvaEPOib9laqat4381LtlyjhPqBLxbR
TJ2V+Z5+qAfMpt75w93DslvnW5jSZ5AlNEi2Dzjbe3JTl0jOLvP3cKuSgX1v/8gVp2UEsecnmmXr
5gB55+z805fBPvi3b1dqaX5gLh4W5p+MbFcOFs+1vaFAxANOCM2CFjvUw7N5wO+3PyOOLznWLLAA
rnFBYJGQa+cAhBPrBOAySGVMCi4On6Q4jXfzw/kHD+YJbMSLt3+BT9HuYdpUVGgL2Fd31KHtjNMG
CbVhV7jod+AzPOcr7mXrmY7Opr7EC3GpdvXqTZ2a1Vhh/pgww4Z31hl8rHQAluMNBv3W3xt/SMz0
AaUgkl01lNKfmrXw/1l7kHFLbAxFvyZyYzUshyVb1/b0Sq2DXoK+4wVGLsy4Btcv+o6zwWxkBU7j
i/thAXmAg6W2CN+6nbW8Ra+sc+fqRIhS+IMuGroWT9Lwni7SxfCnW9rVctg4O/mGkfv5AzvRPYJY
AGdlz/gblvGPsVc7PJLiynL0UtzcjfYHOvJ3jdWD/8zb0g9eWXfcaPh17XPwwdt9Y93mruJkTMo1
QB4l4a7ysEcvoK0P2Xv++eAmJxIPbhrR7HvsP6txWx+1jf8MBfjM+fqfxXNBG+gpX7hbAtL5OUjn
luNqXLyKq75JHh1fzi0kDjkkN9Zr7WmDCRziHbeMfkl/eCp+rBfcDJAZWFWo8lbyiJ/LWg3Au4Bc
EMHTv5s3Ho1Lbyw/xFMHduABeZb1he3iFvjL6col+HZWZMJczHJNMMdCJw0qW7wqOGLOHrRQvaKi
ZtdaafticdL/YduCIn36gyBoT8znp0mtsW03GZGP8xNNlsAd69kWav4J+9B8L3n843DJv5MlaaDm
l2e6+KCHP2FjZZwErvUpZqf4H47Oa8dxZAmiX0SA3ryKorxXy74Q3eppeu/59Xu4wN67wOxMj0RT
lZUZceJPXACdf5HtZtMCF1ao1Q+QxhJ1Xbnzdg879K5+9Kd5lWBfxTeQiAfQtNAtYMZ+4JFgeCnX
9YfcGEddxHvjq/0wzbJY+Otbs4vjWfBlrviw+gXM4mDMzt/F3N3R2bVfG++qzatNPuft8LmnTPNA
OKYzTLIohLfe7PLx7+o230Nywj14wvEbnECdp/b0iGjHjHuk2cLCdCzmOc60ciCJxxi+AVtAulbx
Dv69B55DeQ9FZjEkZLrywHhofhz6ofj5lzp8Ae0lboA24MY50qzhN4AALD/enwFKEe3OKllUa2NZ
Oxv3gmvgF03CdYwWEkFl4oFu9jT6BK9WLqRTHs5bkHfDjP3hmxeGuBVlEcz+BbZww2v7CwPBZjlB
wiSsClB/zlX+EBa0cJ2W+yowxD3jmMbIzXvCOnodV3jauDDCnGAL7DD57kiVgHGQRRk+xhSCJkOK
w1B0CB0I7C9BnD+t2brcDifBXqOY4Z2DUGfnzifiiYW14gjbxg6SOd4dXrwDNuFgXRvLZKtfANDD
KrDgoTBDPGCNP+tvapTF9k4MGGG4ykl8/2ZH0ojJ39vSbgOOe85W0IdJCBupGvBv/UWP39he9bZ6
BAY45+2ylav3M/2JegfTQ7Yv+o7ULNu4jEAcxmObszG/g80ektTGX7p43TDAyUckmxDyxHfhsMqm
Ey/l8ONd6A7vvlRoMPFTCOaA5rsVjy3beAPhgehMYVGsgIs638mDKN5nyY5osydx2TsHRkEwwyDI
Ek/eZXYnuYH0AgqBch4/wfLNUWmvhXc+OwePiWoAo0Cx62e8fsNGpnJw7WuyLvmXBzUOr+cpYJI8
M67mckLIAF68BBBkxA2j6+d4DQEm/CoK18S8yWcAkF/VH9mP00o6fRz8zDj5kCEuRuQXdmPflSu7
fIltFncV4JrZuNLX4kt+tY9seaRXojy32NXnb0AWQBFB7dF0p74qNih3Lq3H5u2tuG8XF+OdsWnv
+LIPXJsZ+plX9uwvkGVXJeWnuU63DPyZGIU/IxYt+QufhPslHJO/acZ6wpLFY5Xs5ZexYBS60ZbY
iGnm/nNhKFmX4OCfeDAOzSP/aFf/C+MNNAcmEcvon4joy1beHEts4YjkZ11+qDzIIbXHLQm0f1Q6
9S7ZsFnJVK6UL/KXeDV37tq7KE/lyhqQPKjqDtQuuHgd2KR/FdLHRZTN9Xf69E/KAmQE0wQArNz6
g7eZtT/Y6oO3txX/8oW7id7xy7tA2CCHGPoXCy+4SHg8IIjRilOwxHb3R33X/O+swqjCUBqMKoQX
9vrg7q+ZYm4iO1im2/Car+U3b8Ozf9KRwCcnv7Hukawy2ZAmPg5VOa8MVMA3xTY/mYhhuZ1Lvx7E
kW2xHj4hIihMXVQBu+aRUTYbMzwF3h/hMDy9tIVpaaDiRO2LQbf/Qf1Cu3YHHylkBFztgP1GVHrF
HKaDykCR15h3o5vxaLHESC/3km44fe1YV9s/iqTyADAWD1eKDo7+HqioO1NlyDetN+cb5PK8uWkP
LI6sLb3FY2RDYeDJ4nu4CFNw7NP/xxlMDK498aU4vcGfoBzl62F9onI1ewYgeAwBLZ9AgqQzPpDJ
iMEmygBGVj4P0alRVfLsE03xlDl4l7MBi4M4yxHCAV5MHC43biTMic0lurhvnnjxMlyyxCFpr3vn
RzyI0EhJPGYtlkqCLHcs8/JFm4dLrhaR4PrBQ05NtYrC5dF2gD/9twoHZjE6TTCDnG24K9en16Lu
I7ymwnoSrPYXkD60GWbWUj9urj5pMCwWf8m8xZ+qYmPVT1R9S+WtnMeNO4vmAH8O4dIg0qezaxva
3KpaKWt2SOOrZ/6KU/uRbozXVM6ocMGOwtaY/3nPic/L9VdOHBqBklJsDz/Cr1xOkVBGPdVPsVPs
9K3BMl464xU9LlBjTFEPkdVW7VE22oz+uNx8a+8BWKsMlzVXVZpw3r0jLA2gZVgjsTkzNscMWVez
FBBmhLYVMpzOFMmf+b/9lwGcwiEU7DtYBcuKy8R6ixzopa4Z6s2qWb5Wl9IRA2LwZ+5RvbEviXiV
cKvYSNY+ZHfMyp+MX1GevMjU6JxZPQqN5K8iTIG1e7J9KgtQJra7yFnVnHolHAIHns8G5ix8YtdY
sLXPOQSv2o8vzwVcpcDLfhngYDzkCRHfAnHcPWyjWfqPEiGkEKMeVzelMAupBEnrpaLkDUOfygOs
360PhYUnOzzAzaG6wchAY8daMpkYS/qQtgyobV0/Bl68c4FfcObDeH4osMTQRHMN8PC4E6WqutOC
Eq7NgaSFGLw58ISDyaEX0oQt3+h2Lyn3OSykCEGQ1mxoXU8iMLZE8HIcoMmpa+lSQvcFNItpk67S
VE9QYcD74N7ynHBlQ+NmGrZSL/ke2Xd+glTFz6DfOFlHaGT9b+ZVuq3hXwpCma4ZimKc0VBwuIsQ
TQ3cmbPwxHSCryH/ul/A/1nD+cXoDv0C02+IEBJAHwmWDhjGRUso0Dnaatv2t8ESx2TFtj5cdl7P
+InHky2fLUP8n7dV1vb4YM/cRqYToYHjTPJlmYAQJhdzlZ2m13/LMmDivp0F1azur5inWVg0QuJj
tlxCRADY8zXJvGZwQmZWEF6RlxA+ruDEYkfWnoK1594EIOTyyfVb53voQ5G60GkeGCvWGdYeMF/8
pSwIxAOxwHgBFI5Z29mhTl92hsCxBx1MK4KtUbNZRgZiKqZAknfFAbeYZzJuUu7FGaH0RyFri+M0
Vct3g6s9B/vwM27BdTagkNs1BwPp2B+NLw4R4PboKwhs2XDPIG7hBuMqbEnk/KDdopubTKunzzmD
fDCW03/T9MRa8P8+7lZ4I7QxOn9aS7m6iM3qKc14yh9vAtArc/7fmohwrGXWx9ialDf13A+odxyc
yvDuzX4JQoIhEuwcnbIE6cu3zNEfmx+QabTLio3zMhsnqAXnHOEB9cBgsvULeaMhghOaDAgRFm1E
ZjndMuQkmO0ObbrWaV/miBo2pvWnJaTpAdXZ6Ijm4P4mC6YfkoV0dmHJXL4v8Ans83f6ogq46OAp
PXqqanbzs/DB+xg+R844bIy8X3jKwd5pxBr5v/VPBcPSnWOc0rPFxF6BDB/twGFnCYjvgInJPz4Q
zUtrAsjPkn+Z/dWezKUy0Dabo6b1SJS0h++InlZw8dnxIWQ64l7ZFnv3JRIaHu1BUfY/9dFlfP6T
begg8eOxr4/r5lb8Qw5Idg87wjIhtnwRH+Esqk5x8D/ST35tTXBjyJyA4WT/8p+EEyVLczpTeJHU
mTQZVTGNHqsLG576zW+kSMFF2xQM2+xpBWVjI8mY7RP0y2/92cen6MyvuyaFpp0LiC4gUtgFdvDP
Ht7s4PTXaglMhFbbmhjvfGmJTslsldROWovhtkA0s7Q+eyJhOxqsePw7R6FNA7oiI4eAZWauydw3
XhxoIAxHlwXflHENtAWIfqSrVytCW8HUoF/l1iGnDV8yQt14Z+YHRb/09GA5S3JyQwKYJMTybhHc
4SSGyIR531tirW3u6l9IpE2zI/OnbjZIFHzv1ksXncZPIUNcwZdwHN4Qwbkkcso4ZOMFu2JK6Fzj
tMCKxdaukC24Ac4CRmCEjUGpVizoHtWP8vplPVkg4VN62SlHLtZsVBqehKGYawkcNp05cdlqDtmn
UQu6XVUPsGjhvcAuYnZMeLCqIVZdyeImG1YGmwMKneI+LwrSgJUXyll0x6Xu8COEelMbHz9/pda3
nP7GEUPo+qsofsScRYPnYvTRVC6BUhNGGOkwbsg13OImJ2LCs8BJgAu+GNmKbAbNXFjqMsCw+Z2w
vfzLNt6/VAFutCUS0EsuerIjgTRHNTzjNeaoD5DN+mmoRwLCQWD5ORLkcm0uNYRTX1v039lFouUo
nkYCOfu1oK37KS32S6nW+jf2sGqGpwnckYEKJSDawpHve57e4ZvJKgADvbMXwztZqbe8tWt4HjSz
pqAH9MsLgXO6e8soovVDay5Z8FMTIewmtY7DiOnDLkmqAIHpTi8kj6MFI/YfH1nX5kU/F8N1+ItR
i1RCroEB9vKSWXggV4B6LG/H8iLrtqyd5OalGF86OMB4jz1AoYwpYVcSbPn/C2GYS72+ePHGIvRG
cNLhAFZuCnoq5608L1+skQt+UOdtOpxaB6hUXAieWR72CfEC9dOcZRdArsYWie2uuoB/FBSnR2NQ
Oyb2FwNTDqavRdMRRUTeERWo0xPeQtsOb0C/9n8pJ8R+lv8Sc4IoWgY6Es6pu0knjJK5BrVBtUld
pVjXJlzGsXJPZroFdtoCbIOMVF3AJvX/H4QLAEUTuczGN6GTcA5d1KRdvk2CTdqssvLgEiaJr3NA
YbzX/GMEGxbAyQWhFXTKDoAtmcCIsCpU0+vIskVr2h1QkoAdM+nECExoUbI6sJN0plURMnAybUVi
CjG0o7QCzIdlxVhbiu0uh299XCmYY4Z5at2ifKu4zIxnXbDMi2Wdr01/RYozawL8TCE5IiCXzUN2
oDzQHv6VpYNcBJZXBcC0SEADRIYVb0CsTp+kVZz8hWc881YqZaS1zVqHRiXMnOEvBCQLJLCcy1jJ
B4c/D7OaeL5Lls7TZAFhy9VZxudsNrynzY3tkRbvSO4aXKHwEVhXln3zL68mihPXlQqfQ4eIwInu
EFGXX8JK3kzbCeXuRPBt4g0BV8TucZ99jYBd2hC2+q3f0SFWHecc2+KsNMGtHCufcK4wnBppSXhL
5TpItti5NUbxtINn3GmB+IVyEXpLlCjdH4sXMC2GDYnrMH5BZkR5AXKjoR3BKR7FVLMEoUYHnT8n
El4SEBtA4vtCVqfzWw/tk6DIGVziZtxzpiODJGPLEdgajO8I3Vaw9AHQsMp80JLlAFttTmrQXXJ5
J1YX0T0h+uJ2kcPNnMKQdhSAvKQwULgYgK1Vb2/B0GikvU4473iAlisbPLx337+0ycuXQXCY31OK
DoT7aVnjQBhzanLr29heBUnGWL4zGHHlZy07K+ZxCK9CMY8GZ1AXjIRyxj6yXU9aUkqBLV+epUau
ZozHEZjyMUJ5Wmz7X9hlrGS+ua5LigSMiY5VbXhNiujB5QyiDT3p+qKri8Tb43IHxpH3DyHcoXJT
4yuqQ3iC6a9KFsKnOaf0Frlod5H1rbCziMUAP9JBT7bk+xBCPUr/Wgu/Wn5PDZD61oPrS1hxmp8j
F2yJwysMpqHK7/w12HcnXReJ0ZTRiJ05sABtoM8C3ZlA8mSlOyhwyFgaSPUkE0WCgjUHksMXEn4k
mgV3g1rTWBHDLpWroLowoiIHljfQBHAjINaZsabEWJp9Yn1mw9uA3QcgVpy3HJZb2yDzGFEkvLNq
R17GOIXegJCax82ydzcD2jiFt8Lms5TNCg5Pvyto+Et21VNgsdlQAyFe2Q6QIBjY88pY67jcu9mB
L2xkXzUdKowcKd+NfWjJrsBu0fW2qDz4IRFoWoRl00lwQfpGxSjJXOf0+5n3cKT46iuSbzcloG2F
JyEAhnDhk5KL691jMEPG0o2X5ZGbDZOudGdUbIo1Fci56hCcyeOopoea9mUL6mb6jpb2E4M80iiO
dHKldM4eSGVmlfaMkr+0WuFnzhmfdNsJKZQe8nAX91e9+S77ayvfPVq86Yth6mxscWV1NKxlelU9
PmtTtQe3wdVzD/KrFn/3/q2Ved7IW0lPqYlh7+MySs4OPGzZ4JSc3uCE1gcVDqg6m4LOmKrGjkv/
zyB1iaOdov/oEpAq6U/mYJIr3O6CnovE2lDSuKl2RfljlvgGaNbwhKGFzodnT23FW8C9T7YMZS1h
zaEaXN0ApnpbjgtF+hP4uB6ntlr6F0twAPUfKT/78g6CTJMsJYMZucMjmpYrnsAmPbBQhPlelDYU
LBgW82pFSm7NH2HQQBEI7GgkKOGYW0etfCoRFnTMirzycYXKO/+UOkKKvTue9fq76d8Z8fMIGI0V
oQSuefDcUy/dfXrqEWhkMPbdyBTHY3gn7YXJpUdRq5x65QQ73Y2uLKrT7ifvjHgxVLtM4hxnYUXE
mghyTqJioE8gD6uQLzZhmHKbyeSor7ib5Xio81cd7QwQ7ThB+B1oRQtl23sOR9dGfMXKbxq+S/UT
8DIiHKJ17tnxUDpoYuYqkgqNKyd3dLAKcg4ZBQGymaEh4i+E7AFQtfiiQsZhAqgOH0S0NwzwEUvy
rox0RX1NCoAZOsCmG3zxyqo2cD4+sIpzaLiH9HI1104QskqlNXdpCyiYkFE0F8FRLrB9XEfQGH6K
rMN/GEnLzvTeW+OpSf4iMm/HRFwUHe0e/xEnr0GGxsfpidccOPEy1yka2B9pO42exrxW9GcyHJxY
itgVCLHvlLViwnJmQ1e7glsfOhkcx87ygBGYFw3Of97QYmGCJSnOaHAgxjWZBwaZBhSP5MxGCz/+
EflFktp+ysbdQGYhdIKxMIxzOqGVRhy4z/xjmveizIhDZTkFQUukyqRTmyAgHrt+BdaXr1RzOB5z
hfNv/0qi2qm68DjiGwCHAIESfJ/AdIEzaChwxuQfwlVJcIVtBUPCIL83uw3NP93/MgX9oJQMHkgJ
87NiGRRQEGTmApy7g4SYPvmRJ3y0zHM8Nk//HSkA8OirJNaD4FAn+ZseEiG3Fjoj71b/KC209CZ0
VCJ9a3SLeElWmFBmqTXabYWY5w+FOgbfCW75KYpTz3MzJMHMwvRe7WRxlXcL5acdfgUGzUO+Azda
0v3t2SJEOpNxaXLEUlHcQ5hrZTt1z6SOdsORCCqWmcZgC7AAukAkY9uexBdj1NqydciqnxZlvKTf
Whqm4NfUcc3aw1Gbo3CW/hgGoSYblP3U156tE4olUCvT32qN3wwuv3SwdILk3GOYHWtkmAVNjZom
acNBRCxOvnBG5onneyKpU64VSOIz1eIIzxnBbTzL9mT26VGMOH7pO5y8tE9gm+b9yhgY5va3HKoY
ZzfMBHh09V/qTdc7V/nWD7+lstmUxRnJEI5GW7VOKhsk0zTeQIDrDAUbu/UvAeixnANyqX8s5Z+v
yjPWGvbvRD6n1jrjYF3SO2o3ZnsLEU0ZvJgGZ09dgLTHq7ux2j/Q14MPoNepKGaGwhao3axmU39F
LYzvjRQ9UYIa2kpid2utdUe/qkPi6f41nG+i24iomrsaEH+oU1J0Ym+nnGiNkNrCPRbfyrAF+hUq
f9XUORbfQ3dJ6kUtbDS6NnUo8OqrKxO3z1xj8EDPRhDeuG3xjda/Av+28jOndAGK0rAshW3/S6Av
3RiWZTianO4kHpQO2ZJn4MEqraMovcSEtkYI2kTCr3d0wydGJhTde2yaVrirZGttxjWuBM7lzBmK
rcehoiuqfaZhpUycpv1Oucmh/ueL1/iL31N1Nwjb5KhY4aVI7lV/TstH0sGaB6O28gvyuNEkhDiB
5RmNIQ3eeT11PLL4XoONq+ttLhKwseVMKqoHgDWYgXxbIlrcIPw4D591/EcEZwYbaHLiiriWC2a6
Ob05V5jNsl5cKKa1NFV66FDKqesSWv9GxIGG5OarzskOUiklnJj8q8BtyP2bLT3naCS6V1kBJoJF
juFFfI/KW6FuDfFkpC9VRcfxqdOX3z8UjdOXHeCtbf7V2kYUln28r6x7GX6NdBSyA2wcus0Tsy6J
1p1lR/Q1SscNwMW0DnrPCFiNzANSUY1QkN1SEkZTy598fhA4urPeUikNLh7CbSHBBxlBpxa3kZDF
L46WcL1p8lWAoDzc990rQraTReMhwIQVSiSnrjPilkEW5meTfUbM221t3LYjox6uoWBX0VYZPlMv
ilPlVqTPhSdTJ8Nvx7f306dhnStzhz8OBaGGsWoOoDS1XkNwapgB9/M2mEvqTamvRn3GSMHl/wW9
O+t4zwEklpo3K5GDx1BDD3RpaWeqg+3xktdwVMePSAIaM9TvOvkC8A8/ubtb0q2iFQuLwEMHY+i4
4rsVCNiQjly+GNO1Z8K0AvAsp8g3GeItiCgfKXhRqSTdj0mTJcBWcBazv6j/djvQ+v98nvTYICie
vbOWWewyFFn/mvGdqmxnASwHyllfX4Og58539a8Uv9tQtMNxixMqDl/xIq+v3JCZ7l4pkgvpyySH
3UiPsvgSAS2q494EV9j5NDy/imlyrSMKVBaKhfxHXHTa3Kq3LURagUGjlq/a/KXw6JhY9laSdWY/
4B+1JYR8X5c+yyHFLPmO3YJ+mmw68GdLBtYc67NwHmSLIPhU7VeE+XFEMV1pJ4wA7pqXnbqQ1RyF
4vhm9QCV5BoPc2ARSM/uuBnI7TVw6jl5mcx9fqKYMpls6AjJtzD8MmW637TlZICxXo0HBMh5yNyw
fYrCw6O3kZZH1TyJ5YeMCjazVJkHdQ9HkqZJq8/yOjhl/j+/3fgwZOQt+GhLe+fEw3B9CWmIrTP9
lOn5FJmPThxIl1QCoLQiz7z3Yigv3lp6Q1QC6lYw9pr4kw/poq6MfWKly1o3F5IYPHuUMj25McIh
rMncVh13fLskNhkt0XzXluthhcdO2bTKXcEbVnuXXL/VIomu3tTdNjjgGQkyA1pDmkXoEVe0lu8h
qgVRaIFYkKlWPaN45SFua49W9Bw4XwdjPuuVVZOBQ5UY9/Lx3OoWp08Pr4b4E+iHHhYl3QGRr0TB
5X3n/B0pf783CjT/8Vxov3ABsUzTOkrCU8XIUge73nE887JFlXAkT2A8o7jzuldeOC5pU/qCXIKc
kSabU1lC70WvMwU21WtJuUseGjJS9Qqb56+qPkBCZoABKPJrRxJ32b8eRKaygl6QmgQ7iYxXUEOB
vrQx27mvhK/iChb2tCtuhkVrNPY47Fg3WZ6M6tkkj0rFlXpsEOEIezbyJnpgqImklz8ArWQIQWcW
74Jtesx8widcFk6/aH/Q/mYZ6UXoR2iTV7U5NzS0JoBGrGUugOd4XxR1GmnDAacfNxJrQg46wo+C
a6ePS4NmH6OV2AWoG32lWKMHAk/iY2xelCxjm72rmwgAZu/Ws5DTvUwFGbH2lzGVNTEwnHZkLoXI
sNqgqYtcErqeQt9FYj9x81vHWhJz+1TeiLdCMCWrvqVgUO7dRUqFHvbXzqeIX3oAB9z7UL9zZrCG
9ep9z3bbI5EV4Pe0+Fnp0+xEOHUyZhG4KFAnLHVH8oN+YZUQ6x9J+eVo7ppUvJSVrnjOIVRG8tkL
UG8ww5qWyO6pxidYUJ1wURp4tX5Nh/2W67Jtqe+EmSHpGoB5MUEs4+hGp7MowqtasNUNV7PJuKgu
hmZEAnHFkVWnpXMrik9erhoUgj6FFwg77GYywVP5vyF81Cm0Oe9jBoqjGUR3cpUqfWFwMCsAk3rw
4744qZCGYiBCxoVrR5HC7Jr2DKTtobnovCNRxaAO2pmeZHbONNyqiPMohHlGsEFnNfAzIzvCqZ/S
ly6TRVivmn5NwvUs6eHPb9Qaqbe/DoEotz9wp5xGQ4PUdTg/EIxVqCcQtZYAUiMcyZUAC5NOjj6+
KpF6H6FcektwWaV0+oMYrbjHlBNQDjX1XBsBNbOQKgoFMt+dhhe9SqTNTbE122OCRsmfm7gaUg9h
CpkMzIxo6qrec1C+xpH9fppgkiFGF3BFD75snJQcMaTU0dNIP7ioZzlzcaXf4RjpUM74BIl945Bg
CWZUjUlfdk+AffuQUoHD6SWX/moZNRD/BVLWrOIABbdGE8NFVvw27COEEEXr3qQ/0jP9N5hllX+G
dDeynNJ9TWPMT+hdlXuiq3MmsBXKRPWjZocyJ2jqBEvVCURGcvot1UFMHXIqWwKkqlOtrnLzPJYP
RfoJCa7L8m+pbaFOTpJBR6BDaI20WVXJUT10lmxbcO0pWpqONOLlyFiXomIyoLaiif8SGl6arHpL
2ghMrwymZkx/imfMQ9BC5vYPaXHNo3wmMJGgDxmkl7AD8ONtauHsuQiUkuX03VvWXqA4AK8UBJYA
yBaTtdVjUqLTPNBHGrl/vdg7frIXg/so0q6jQ8mSCMVOeCpGAHo9fbax6bQhpQCDfZYWGgLpLK0P
7XAZO5fB8sgh4zR2COgkRIGc+/UwmruF4qScKHQTDg/ud6nHxcUVnVz0FSIMvbjz3sriuyfTdzJA
sfzUGhIEyKLZ+JQ1zngCWAHsfDA9rqkM5JfuBq6VRU7GgGrScK0ZxRbkqIMgYYaKbt4OIN4kKT0a
Bow6IgXdegYqMzRdd6qcWT8Hocygc6Wd4wDFC5KKoMaHCLCupRtRp2Dxi7kgUbyXHL5I1RMskKIZ
nyOEpUAHLjpSZ9g5S3sl3IsIFy6xcg2QTUjOPt22tGT4aKILgS4huOxorFlp1/CG8NTQpDJ5FyMm
JwV2Q7nLXtAwFr5Rb333OHbhIRgjJ3aPkIocD++Bjo6kjxEc4C0vpVUnZcuoaohnRLPfJk6dovlM
s2En4AnpNeycI+0EDsbmPKZSjE0Y28nGaxsnMa70SC0gT0LkNJ3lDJb53XsJ0r9QJr2Phj+wncB2
u3iXEsdUE95DPKV2N4q9lsab0q+WaX8v/HPGuRJ37FyiWewJ1c73+9XQyHM/ow6agtmS4Xswre8U
B0xsNuegf1fmVTfiZcoV1grm0TTtW+jEMgfyfGR4H+fSLLSOsSz99HG2EJlvF0jjLaSFhX8xXAgq
0aImnQCHy0NqAFA37q6LSJKEh2YsPRBsHUTA7NfQBZyi3CmyMnL11nQEgoRbU7iQU+gBDWqIVvJs
mjejpZJEDLTzq3DjrUGUJTZghMbAED1p0UlfA73znL/RHYCnB8CYfQZojK7iosVbrrxGUUT73qX5
muDzpfTEXMjqezDHzSjXSLiANkjqUQ5gWhnCvKBdlbnxJhx+R0aBnOmtAbI/JDeJUnhsITUzTqyo
zBThqwREFBKf65nPEiVHzcUZyp4yBMVvGX6DHnGAZuXeLtK/8vhiDudRZ9ru0nJuE+oX8MelQSmg
v9SSnkIIjQH5cd3iJgIFoagx6pshP9Q0V2qaTXl+VaKRXC4qG4FEK2zrLe3pIM6cnMcuyCKCPwbm
weUSd+VSLEaEVx6i1YaTjIKuxHNEHU9GHuNgIYalg8nuj/u6AAmQ/OriZhiEparmO/Ky6OKLDBCR
zOepccJSbvvqeCQwtEFD1Mspr6+yMsNfCHGcCcgLq5Ndx9Pi0jExUnmdVeI/P2NzckUAkBySleis
eD0ISP/ZeuMZRNaNx7IXvnPjUnOwyFqVgFUWnZKY62ApdDnjOP52+vMNvHpdJmDSm/jOHY0w4rR5
Kiu4I+3vZFiXpvQUXyHIDi78KMPT8NepgYSCldbtL2GMml0ifmIaCBnYmmVKZgrxUYM931jzbtpc
YaB31sNHMjYMiEUHiM9JPWG6ZoWSM5FnjcnNlSEDKlL+vIFebYX81b+ZUOkbCldgi/MBJrWRw7cs
0otSkT2MuTwGwy+DAwybmmrXHA8+oIEkvwJ7K5lYenuT/mXbwVyCPTM0ClimXcwi2IV0+HUEFEyl
RUa8KiwzeAoMJOotmOgvrQ/OJlopTxfuqTkVvIyPfM5sAcqkhBFho8El647Y67JBcBqVh5NtOVn0
CVZ96vBQ+4XW2ke7WpFXXocB36tADdJQHvVNWIb7Pq3fgiI/Q8jLHdcg0HsOzIY9Fg9/QJCf/wpA
GrsKIHqfEj93w2fIjULLa4Url6RLg4NDTik6TKMWbAKpFjoS9HoQePNi6ihyBvCRDbGo2UYcz0UP
oS+n4t7cyKk8VzSfNV7duQJ7HPnbRNoI5q+WkBvmIt7Qf8smWALUJIAoXyiwDIey4yFEdR3PdQmM
PZ+5YWjbQbHNGDErVjtvI/HmdyljPloR2tqiREspRJRPU2IiJRmqypltZdaxNqOrNOh2I0PnoAHZ
KA3qwszxpfam9xYIzXTtgkee/ucBtahpI+cCEReKuFa5i0B/2MuwdWhE0TSyDTie1grzbGtcxagO
+1uLTq2gWJDps6a0M6pSp1DHRoZYX6PbqPg3NnwOy5ZjGT8hWUQIxSpO8v+jZ7KXjCgqq0zuw0f1
s1dPk9on31mFhx+yw/dWRMklMpxbeJDNLVM/GTABcbXOAgR+neAxT6LmQsoqcO3DtnaUao/sIfGe
7jlVESxzv3ujv4ZNv9QZZUWqOB+M+JIa9PI5ZTTaQzL0jQQJJ0Af5e0S7SAq+SrT+h9zrQrMSblr
TUvIbo+mJWIXQ4vqLlvjp6Hi8VnZBfm3q7WjJpJASVUrdsph6JVDy3jARF4lhqsEgqxFC08lbwe6
IquWvKw9f6WnzILZQGmS2x0/DWsd3b9AflH8PUaqaxnuaWLRHmoIAIjwYMHfyhFFyHArUv1PlHDH
GHQRgQk2nIlS5S8ZUc45dXgLsN+kqJ9k2stRgQJDoBEnUBW1jDsy+ls1Y5cmzNcpcxemE3uwmeuO
w50Q9ZsC0Y/Sy6fcI4UpMAC59Ke2lQ65RpZZO/zpUXTr2208JOepAR7R9G8wRAZwShxkLGCbXnUi
O0JrvquyRp7OEFOUqDbx/OsBnWRxIPqKykE4VejKgAwtOFeeGq/aV0O81YoCPgBBB+x5Q7ToQ5Az
rJeptR8ZfyeY7Gc5/InERRXGBMTlbG5BPBCjcFsqpsM6wN49aSVYLgLJceWAuSV2Gw5a6gAVsV30
DNAGydv5BsWRL6T/XAKEmDNwEVYx6rpo/Cn6XVMHh1xNz+NIL0f1F1G40XMDdn97M2Ff0EzJ1m2I
wRh5VxOuzD4FJA2MWaXykEJtJppkKmUucF8PGJuVPGRRoh5me6nIRUDoQzIHfC/G6cLZiLRDEhiM
KLk1Pp2fwNX/wtzf0YGXvKMMfittpIOamaj5fJrhkDDi2sn5Xip7pNf/uu2poZ3Nikg2X5PsjG6v
CSTSoNUO9n1+0vp1Psi2lmn0tn96sWV8P247Gc0rLamGpCpBZMaZBuo5pm/kauojCrut1hrYbsuT
z00JVIKiCMYhd3o0Tx2+/lnG0ukW+TcictWl9laUpcESgk16kQftIpLOjYTJGvk9d0s2AUEIMuKY
u54cYqn86kdrU+RswAqA3sEiDAlKoyqvjSkGG1Edm2KMSrx3wZH7OsLrdI4leGbU8i7NEPd7BlHo
9AoHY6Vwtg6Yiipm/7D4b35e/2sU9CKIMhZiCDfCI6uQnpdOqBLQtGOU6kQ6azdGPlzFTPOIe+R4
bqR2Tzlt0q+N3HnR9Dsfv3xPF6BCJ+sGxayY7MhuZsvwb3qd1mIivXSOqTn876TaK1L862Y4q6qL
yg7Rq/Xej9yXb5QfUVcoiuhlsZnl+kwiZqU16WkrDblgWOQUYGLw2D6eGGwzA+kEpYb5H03ntdy4
ki3RL0IEvHmlA70XRfEFIQvvPb5+VvW5N9TdM91HBgQLZfbOXBk6rlVnKF3Sc6ImnIuWvhSBmIiN
pwlnCjF8i1qqoLvih/kHjo12LO7GWK21zDjGBSFOHODFBiSgUJNZ3anX/ZflG5tW7Q5d15D98KOp
3XWaUAB7CeJOgh/ixMznmMwBvUva1whtmDjW/Fiq7FTCeJeKXXTmTW7RATIpEE+E6ASsbsVhTTVQ
uRQWwI2M0Art1qTZXNErl3M/pDSmbOotZfDTIZ1yxqsXxXfKFa5Ch2CiMBRr3nwIgzWAAZLlQYSr
lJkiwgFyP0I44KdPrVFd7cbCvMj4LRHkGOT1HhbBOplIHSVqNEaAlaJ69uLDEFg/XVXtPY2aKijL
xg7+/BbVF7sB9JyD9BZBiyd5AtQIkidHp8/DTseq0Ddn1HmqSUOE7VA4oPqhGz4WSZ3OENjJdJzH
kZQgzQOQmlIr8UfWljZfGhTUIVzswoFuU+qtMyX/Q4UhTeNNgWpeO/W6UrprPQ1k1cCU7vfsEE6a
HbzpsrGa4AnIdBlMgqpjD+hz/M4RIjXGVZ0jVoT4Ozamy7lkVU6ma8lQsZDWGA72qCRCwuHhQJXd
wcckipRnqPxvw8ruE7xk8vHsokDCw2sO/e+8ASTdEquZ4rHBhx/Q3bKU35yzSKjq56TVD3mpHU1Z
2tWafc5HksiQDgwB1Qn7126NXzYijyrc2y2S/ik7pCKUsrCvWdYga2KvKyu0ID37kpkDOW/t0abb
2Y0i7eRvLDHjxrmyAba7bpL42o79TWUf3ffgq5VP0Ngbw4T80AGKAsjcggvslJVZ4HBDF6YhrAMQ
4HbaMTEzV5amd4t5Kk4hHarlc6CEaXD6t+yetFl/+a/2Z6fHwMvXkV0y2VKsUH9V5W6UMqxKOhhm
u+kNi8NquIOX8Q2hga0ObeUuQ78OV6OiNqtF8k4vw1UU0izt620kSEi5ug8qYy1NoLVTOs0az4Ll
HOy4gAQWuRmpv2L9RdZdMAytRN4VOfpDX7rIHocg1rdKBhfbTZ+ylu/CgB8cquba11cGpIaYbBsQ
s7sqR7Sa1cNhOqV8WeWrG43lQKPWMo5Itnmao/BVFeVi4qtsBI92YbkB0jLToYavedyFuk7fYcbB
b3bwVLRVyslZN/cqOQS94tEsH2p4Xrk0zGsFadmIigYK6h72U7nlHPgLAPsHJHZxjDuOXYk9knIl
hwcgo9LZK7NnotJ3SxActnHh3xVjLDdBCRolTilrNE3nIH6scASKP2oz7lEsgX0pJl8hYdjCXON3
69EcLnZQKcehV+gxt5sR806uTVQNldabVbJRbu1SXgYaUO0sNVFEWUqzklUOjkMG3YuC2rYAbQEi
auwPXGmxqGqmFKnrsD03+snXqCRKMa4fwyPmhU94Eh5EpS7Pp3CdAyEo0vs/vJjSlckqZEM8SwRt
rK+lgtjOAnOB4HMlCnWPFJ7k3JAq46BmFI7sDP7clPobPbeuaqQaB1n84avFJvX8Zvvvn8ZxoTZx
c+jST5P4oH2ieiR+iT9UJKxlFeOVkjRB6R6rQyH437kUkBrVsbSYTV8fWgN4YBTVb7IKr5NH2VwE
E63q3OqPGdTakVSOkzl9J7BnZpNujLssa9HTo9NPvEdvdMiglZYzBYkzSGRhqZQAshBG9zQIHDNH
fmKTt4a7IulqaekPhb43R2UjPjmDm3qTJvuUEbqi59fOC5SvvM9ebUg4TazmT9NoKeOwDJMbW8m8
yISrRPgEdtio2dyMDVUkbZKTTUSvIKpRc+Xa+FQ9Kt2N1NjHKAz8WRLa7YFHyjZCakmp3N1y0AY2
gDkl961docQl5FbWtF63X4YGhz0ZnPI+ZgoSPxOvkg96qc/04h4NtncpAKblKVJZRCXWMhOfWnj9
JRjk/jiZJA3qpqlukAskiziMNTRfxb7i5Hsaw6jfTA5hi1VjKUfiT2AoatJCYoFYMxshOW4r6Dca
ItzxWBmsWUMyUShq8+JWJNZe6gBg6vgc7f4n8SemfzOSwVc5wFMiIb4zCAZ3BJnApoqt2JxLrEKN
t3lg4+S3x3JZVnQuSCxq5nVI51UCEr2+SH5QIRRXUYVxyrGbDvlqQRgXcUfHwIl3Uj9hO5wAoSns
lK0WTE8g7Yw6+4LkhnNaYyPaKSgl2MqzqFbJOjc7+2Oy1nKebjTyo84dbPg3G0QMLOpZapBMbELg
RY/Q3WTHSWBB6ZSDJbt872sAWn0THXKf06LUcfTqVjxznTd30s1gbFEFIxYnwjEFUcP5WJkTJdpe
dNpn2bKO11TWKsdF6U6rCw10FyENQmdIyVIIG7UaHdkWRzGhRiVs0vHQ4K8T2s+VSc0bnRb+ftgL
xhUhn4Z2wtGXuuKmYKzrdai6KgJm9DXpSp+WwgxCeQEmU7TSzEODINzkZ2ntsRw5h7dsG449PT/y
HXMaKRRIOEKQOj2HiV8qh4Qasp9cclBW6AcYT1TDcSJY6gIJaYjrmBtkLRqEtuSK40jxXbQ2tfkM
BD7yhxw4u7nm3o3jnZdSWdmSjNMqF4hFiG208ciJPvNdlnrPWBnqAtUttpUO2iFIALrC7SIz3Gq6
ghvEI7E1k6+EUKkaseShlda9cfaDHy98EMIS5bxwbhzFNUrgM4wTdH3oYwhZHzq97ETRB1VsoexT
nNjszCedBEjjS7Vuo3wftKuiXTsIBvLHiFRQsfliVKfWetwiGxbBtw3z3EYoTuvtE20fjQmYBfCP
g2SFXYkmCIpf9uZxvyirVUfMe7WS27eEQ1OOEtHjnJmwUAYY57EdUsyY99AukgWgWe1kEJVIACKM
BXnuYCOq56WbrMqDfynf8CoQowlyXcdUY9JrOqn/WhqIFWDrloMwjpCvgCY6LOZ3j1TNJbIbeIxb
0PybYcPVL/vltCJd3YXg8u29hM/sGT7Ml/mqvhG3YNrEhJfjk8MUqgLeBRuhnIqnfIn20T79s27d
07mZl2yPvWzS5qZ6b4YdjQz/6l8phbSP5J4fwRYeszu8j0d6re6r/jNmYujcOjy0JqsVyfbugH/Q
o2K+SFL2YMCdMXCZwmGAUyt3CcPhYWhuJYK5gsLUjPEIl7lfa/W7NKBV24baKp1cPQbuoZu0Rhe8
12jynS/pfTyQJ7Yvj8U9vbIH6x9kYZ3rR3SPj9Y3OrOUPLdxC51exEi2gH+IHeQsNaMaS9FtVJNN
za3swnKhGkcVurSxIF3D/qVCRwbUwKXhCiYXkwIIWiYQNXR/Nx4yf0yW0zmH0eORXbVHDWtK+wD8
ULSRoOyXCxqXTLEUfFusaXyyc8DWgPkYZSdCUrJ0cJQzRvu/moIHu6Kr/rC+pi/pqINJQfkurcnH
9fI3evU0TQqLB2hXxSdqXA7HPONdsrb/vfW0+djVEdMm+bsW/5O/4yhMW9FfTyptgJUsxOVuHW9s
7Z5QQRkWTnWBgGqV9967pelNR+pFihhU8OlkRhtEvthVgvIeRW+iHIdRAXd/Ocfxx9gn0JQCNVq0
keb7gvYmSy3WDCZJMU8Se0qWDfZzPHrU3WdQ/S3/PJkPLpKpvXaWds9MRPcPETMW3gwDio2mCGPU
9yitm+5XIoDOx/SffRroI0eHDieC5Sbh5/Md+c2zhq0XJW+KxcHvlpo8H8/KFRAbzbm7Hy2Bn7Lt
KTOOufMz3DTI/jT0UVDavUsPImOxyBewt/FzQkxrsz2iBSVYwemyql1gbhE9yxQ+vd3UHFWR7rIe
I3ogK/QRTDQDxXOS0PARDfzijEB3YkYhnJi9DvI+rv5wrbXvGttZBwUdItV+H1qrEABQeYIYyyq+
JegFipZmkWq0z0Z7Ocr9Qmbr2tgHvb/a9KAGIoE8tsGB/6Vqdyt607zPLFh25cFSHx1KmthYARjv
U97LhbeNSFgc6u5cwcF2wHsZkO3Ie81uqXQb+89I+tRRJY4BRXj1w4ve8YIWNgBLVjD7s7KY9jhB
xLTZi8ZYmBTKKcsw2DUE23QWaM1yNthY8mNqo1VMWzzsqY1nOyiwaUw1Ea3RP1Fyi8/TbjdTcWf+
xAA5oOPqCgoyF985wjTmVNaX3zgivH9cASrtesILWAJowb/JIRPuLriSrZLdadMbCAfUOYLmALyN
NyFYMNgL/wS09annEcQ3H3IeRoqNjvIHNR9Ru3B+RTScG2y9XSS6tE8rP1B34eiW4DfNjoO1wZbJ
haDoYtDjD6ELQreMyk6BZr+dhXR0HXoKM+tJkfS9hjf4NmyyO4LHkn62MLNzucgeWJIbZxvwfCOj
dmY9xnkTj+OKA9GAbgWJ+vCNHyCij+0vkZwHxKXap4b4IyKBMb3LiPPxo1F9p2g5j8BHUHZkawRW
VUQN07s1bsVTf9FojhpX3CJjFv8BVwE+q9zT6queDhh+JPuEp0mAMXl9lAZSkfVLmRyhLuURHIui
UU0zAKcmG8qfDqjTHSzVr38Lb9HL5Ogak+YzI2nvJJ0FsnYXa+sCQkPDsfjQpPrWaqmouvK46KSZ
BTOKw9mb/F7eYrxj7/pX8WuznaYnJZ65dR9dJvU9JY5JSq6agg7hUNZnh+YNxa/s7FUE990DbC0W
d1a91GjDE/3bKSGYMAQn3jMP0bLMj6pZOHu2edJI04KDQoKvXG/LZcvDM9krNbiDP84IcaU3U7xi
E5Xce4qjmfATlCI0HKqSuvzLAwDjHErnvZ+yBVsBfdzsuJZM2dvdq7J/8+iZKTeKvpoN+/KQy5ee
glNNVVguVxk2apJMEKygqVZBNgnT6AozxiSv1GTJ/guzM9fOykncDxo/mAa0CCn69NzKIpcfhg6m
GNbB+M8UxIxP5jbEEFyvyoIVlU1oanfYwL7yZt9hT7NZ1akqUTWe425i2FiwpFBaJWymF8Bqsn+M
GVivgzFXDHpbxxylQIWBEubbjwxigPoi3c4f4wcUQ+gxa5NrgpafPjCyNYHSQvaP5olMa8r1JaYB
Dp/i6bE2HY11cxOVmxplvrzEam2jardXA8iBCdE9MwIpMQunYDZjupjAqMVzI0ZGOW+4d0tOBwk1
F/sS9Acp2knFm9Yd6Hz60m7uUT+NpF+/f0TOIzReWfYZqlwa2rHOhiqGqZuyCUQLlBelPdPwxWp0
AsySvSPvRaB1SwM4btIWy8y3wdkRqMSZSW4hGSCfyYEP1/kDs4SUfsh0xe1jgMo5zo88EHD352qF
SsjXnlQpsZ3X1PJzlLAeflM4wSlfjKo8UVBC7OUQ+TTJRDH+2sPU73CGYERN7WYlbCEBZoEuO5Wy
sy4HfCQ6ikNybCc62dYAN99h2IQLX62X6OCWMkpU30znuvduTWfH+DZzsacgoRf0tEyDPvszvfcQ
pv7INZRoBSymNAZIjM6DFBEqAR+djmWJk9K/lyaFL7v5DCqQU9QlWiQnmkC/kMgUcjUxuQINV9OZ
Xxkln3GYGyGikX/BA2Mi/Xr8Sxcwz8XqtQyJ8uT0Vvrgt11f3lh4+FrXgnuhLuphEeCrwqTcr/IB
i7XZr7uK/ixr6JKyXGkv8DH1nG5DwAlTfWxtdiAlflRhZktICaGiSu1pNx5QmeEHm9GPHUGydnMK
0uyoPPAJdLif6JNItojlDXSkrlqwDjIvjz151JwpxNaDlQpZEmnjoBK9g3OLHx072OGbNhiHdgtH
cWgDXljF9jx3jiwtOPu0Z3ZPzis084fkNu269xRFae6yxC8299X9dCpnL6x0M0YAv5/C/gNX5kFz
FhoNM4igsQHFgVaVUAol9mFlcM33wtfpPbwwEDCh4I6Mtla309LTNBzt5s0O3mv5bvlvhnXSmx/R
pZetY23dDP+NOJ90OPEZurw1LFc2MeRi1HUhbRCJju+kyU4plAXbtWmtsKI6/Izsg6VIuHTYnidz
md7oPzQLBVxmdHbrNPab9FRWV5VEnHIFV49JDCx1SbFdPMMmiytCg9VQrjlJKhJtqUuf7nq2n+FG
G1aGuTbilYrBlqrRsox5/zCAuwC/23ityweZgmybCgs/6BYMWQztiB0gvBt/UdF1sVYpRS16J0h0
/ei7RMZQFSgJPot7caYHdMtu03sOVfpXw5H6FXzXV+mp/tG/izO3sNZW42IbxVnokEQgX5T0A20K
1sdvHeRS+9YDnECjNVA5c3FX4aREotzS2Em8g65siTp6Go07pi4oCc7FTJbmv52C7NrjJhw0coCf
fXaunEOjPDr/SpaTY64xb9oSoUQ7Xbljk6bVoOsr/hrQ9i4NNMj6d0POcIEUxhte0GiJH1mN4g81
5YiNdV5s22XsASCZQMg5qKjZR3Ady/KvFDQhtv/Q4BIx0XfPnq3Oq3tyTOSMiHmSkFrOi+Sul9MG
qA8nBl7ghFNsYC8h5nxc8RUlALSoBhVZymvsNNkfSHtf2uM9YyWwk+WOExtLD9y2QQE84FbWZ6f8
iLe+PkfWY7J/tQbZ/i4gYMS5TtmbXp81nsLwWBpbvd835l4vXLsndfPoodD0GCQO3kPnN1FvSXg2
ilfm/CnNB/+xt+5Bt5YoTuqHdEA8f4zDE1CdHopVt6nYgivSBpdpmi9kkJfUpNcQivCQ4CyDb4TI
scjm6KTZ2rC9ZKYXqJQ/1F1cuvemvqhqsHniiZC8YFvSDsDqj6MgWbKkMs7ZW4nXWCHPnWXfNEPh
QLJUTD/+u/cpX+VjvgaFSYqIjhJhjkXGlufUz32FlXU5hd8VpQR62vmCtVJFK9YetHCn6OcGRzyW
neMYH1rtFLECp5sAGjm0pn9f7RPjjokVMQlj94M/SgRPLK5rtMdrVrvuUN/KlbezV9FOA9gXzVjL
l+iI+BiW5aZfHHM4cRVTfEAE+Dz77MMZ5kJXhR/Hiupm2/QUvMJT8sZWqcYyLnxT8/qLhHo5XyBS
sj7qd+fsn6ihH+R1tE1vLXwFrKWH4g1O+kf7Ff3CLwQ0w9LD1dcKgdBL9ErsDdgD8CYMHxhjOUt4
NdE0MxlpwUDzNGHJ7vFn0eu+xwguteBMowDaVDpjJ03EO2+WES6YPqQdAihYRrxsF+jiG5tRC2Xg
HPsxOx3OtpRLKtKIZ913RK3jL37olxDnkLCYzGLgpd03RC0My3we2lzqDZikEcX/sRPBSg0shl9g
fhgX7FD4+ejd/S8u3IZBJmz+D3aSKpURflVzJG1+tauQGkkLtmV5tAVkCBgRZCjXxJ6GX4SZinlS
1DOWAa5fZUE5BoeoY5+m4oLIjLmOBw6TPs+ixZIUQSsbj6135uA+FQfFORT9zUJBTaLGNg4USpUy
onOWWzOhho9RwGzHe2oMJxNCSl1fybXinj0y5oyE05SPT40aHXXswWRHh/edoFBCHZhhR+q7MnQW
HML8zlBrhZwaJyG3qejE8r9Zeak8fZ5V0smKXjU2evmgEwdhAP//GkCuU44XKjt1APvmtRvkhQqv
VTJM2AvJLFLsa4rRJ7lZ+k94TLSHEIFUDr0sh+KkNLkO3q8KDxW+yJSDcB7SkdB+lfIycdaH0d5J
tHT2MvkzeG6mU5Gf+MEa72FeVXOdMwAQQtvVe39TIcnRhKgC5i4rvkJpxGJNCFDstCh30tTEQok8
ypluJao4n41N2r112UdLlIxffjf+Z0SEd3LrvEOY78x4i07f8w8apUS0vOGCsOcMeFS/RObTOauc
QEX9aNPQltH6p+0pj4+JDnvBpYCppQefqF7TzU5kM0U18WKilkiRH70SBRzKEfiDEC5O+QlvLKIe
8ApOy0CdJ2Svgjj1V+SfYLWhZEc6LmQVTfuVyovXXBX5HGrIVIhB2RnSwjTfQwt/U7EOwy2dML/a
S+lbXJ+L5uCZt6B9zypgBps42OC2oiQn/C+YIgiAXPVogk2K20glIBMYIRMTLXYFqRsqF4PE6OCp
6nepACpxHOSjLK8TLGravdc+6uBgeCfDBMOoXhTzW2/2tYyfHwyqdg95z+UDxYBSZXPxleQfVXkI
DZ6QDRvYwDtY9baq1mAuLPsUYL4fz2r/MtiTUfJM8we6Bx4UUO2qtBedfX+Bzdx7Dd8mY4vHNjUu
9EKFt8S2mEOiDWfj8FO6hZ/Dc/qOH2I3xsqFjyiX6ITCIIDGzgGDySLHSg07KZgbdKDgaPoLOtU8
9EwxzDipNWMaIvqkptuVxoeEmRnclRsZZOnOWSfgSzFp8K1YG7EhC5cyByge8H7BgswBCpse25Mk
RibiHejI4G5Ham/gCjd+suquSAfJd8likoylbANccn3zbts7DSqci/PRm5apM2e7C4eCzQ71FcZG
JG0nVMMRrYYovMKqiQFIJ2v0tzTcY3jV8UKPF0q5JIFsBBtpbctxJChsk8YI5dB8ucj2KPmPv1Tn
cBiHsNThzjSIp5eAK9hxs92G/JEqbo6ma8o+HI4T8ZqQTig9ZKKY7bXUtqghZjlwWMaNsh6kLxKN
w3EdD0sH4Wu/7IqFhWewQBu5jIO1NPwUWIjD2NWzVCi6iT+mGoe+qwfYvwUT4hHUYLpttzCHha26
MFRK4ZnbEmFCblKbrNnyc50S3nqxSLg4QPpgXfZr3zyH0l/G8mXmb439YcbmI+EwN0xfdeRSnNQU
EtZwcq8b++JT6B2whtX+uJYSBh1/1xkCHeKhCvAcSi7XKJf6IGwZ2XAuKdujaZjsWTle2oHqLGQh
5F/Aq1C9icqgecZyyDGH4Zfkwdb8AUV5RIL6jqyh+8J64+N7gHFlI3xFKjNDJ75CbaW/TXeYDt5f
de/25tZzsw1HjQ7xIjok6p3UyDh+0ZTBeA73adecqlv/W/+Wgo8jQcvpN+jBlqW6Ez6gfM7BCW1f
kM1F1wtZG28sujRmAEg5I/rnYu8Ht4GtTpZezNH1MBZCKY1ZNjaFvFK8TdSz0s76F1XuV3xR3nl1
7I2pJFLl7/qHAR8LXL45x+ta/saX6uTsMJo8MhhDz+bGxXFM9ekVYtiq0PML/wcZ5wRIzacc0Ng2
jR8G5BxSh2Zad06N26TiYaKixTM24+p7dl7pve/DC8dPzODD0pym1aTvZGKhwo3UnzprahepjOes
GVdDU60Iv1vWvsM9DQv0642yI+wU9FCweKgG0AqlwV6Z9cgYUevkabiG2VNU2dXpYzrmKBAm/6Ok
F5OqHKh0FQPK0D0qnxihIb8HtYlor9NPZsqcryL4Y/Z4dg7SxaH40XsP3pTufecjwB0zWCl153Ns
fXrphKMs+jMNpo18q/nsq2OpZFNYKxt7agFUq8Wr8L1jYAy7uGrjRTzRtOQfeph+BWKnJB8XOUHZ
Mbi1TLV/sl4CMdfQRqeL53ParZBIgV6jcOJUvIs5XBzJp9WiZFS6YJV60Lu9lvoDLcl6Kq+2Z/x4
I4JQ3ecQESCIRb607mS07+PAXNmUW4f1SjWNcwAZvqmAF4zJCbvyfmwG2tCMyHwCKqUPXwkbWb89
t0EVrrph/KRG/i6H2iINdJYdMzJ25XvU0lSoDa6v7bJXSnqFjYqfzQkAjvivb5svra/ek4nnrrGh
3iYKTcGxpLY4sZEmEnlhVpSWNINThBa6o+wdBsOuXPwb26rnzU/k7uIHEZDO9lKo9iYskjcNqfJM
V+Lf0AB+VKQrVnJ7IZtsojzU1MROR6uuyq+jNB2mdt19ULw5dAt5/oLTPfs6vF6cszlGwyjG9QdA
mNoJ5Gb2Y3c0HMsAcjFdlzmKokW+ZHLlc5/ijN4vn8/n4vnYPWAti88RHzTYXPG/OauFfBwwzUVz
8T0R1i8oEM4bkD1IouZPa/Y8sH99tHOMogtBhJYA6qyUG3tHml/9hdRCkMrOXr06e7DyG8xVS8qH
fFALB3fOlWzDB1uEJZBmrhkX4BaLDfgmePYNtdS9slE26a75oEpP/7Lgq4g3WoAYnHlLb87a8+9r
hlPxjbqa+88OuIBva77KYM7eWL6MfDQrGkun5Dm6/178lsgIbkK9pQe0pMlCA48qB/kHrkDTYx3j
gwx1arkCVSzuCrQ6qN7QVl0dpn7Lv5vLkqPRcOax4C7/JC5PwLu/6Gd/f8HsE3PR/HO7pRfJqI/c
wLWXJrdXXLq4geIqZPFG8S/FgjmIb4/oltjEc/dB1sFO8Ln5yRv9ai952wx+k35NWAN3oFrRXj47
a/llvqFe/fduNato36werOZLmw8LoLO2UfliLCV8tcB2l2sberN4aeKSxQsQtw/JK/8/31n7cq1T
TgHTzeu6Kx/lOnDNfxctLluMpwK+u0bGhXL6/9GBSQg0aTpTDw43EpsitzXYF09ENLIL8aZ4Fs/q
m7o6DM5Ioei2Vl/KTdqx+3pl3+xVphuASJj94Tsup+10IybM+1XBhCsbus5fC0itwGhHF/HbjgG4
Fi+7WqEu584FGxFLQD1xm+11F5c4bx2DYwvAgCEhrR4WIYAzZ63cuIBgX29/IEvna2dNVPRJjP90
9nq+WIo4ZGVP9dVRhUIgy9AvGfb2G4cyMBVrsihWzATcLvEmBu5EXZgT95f1U8KoVY/mUtmAqL9y
B9byNd1xNpyIjzD5HtaevZi4HPHXRxusuo+JH45s94tpY+R0zbmxwk5zJYOAb0amAk2kfyzb9Eu9
osTUzuWuXddfzkf/xX6X91DhX/Iv+xqAdzs4C7qCxBBAiOYEchdjhGBM7hBjgPddDFlwLzOG0kY/
QoidPsR76hCVJa6IYfJvbqjXdGvc4EA6qBg74k9t4+ydvf/VfaS7/z7Z2aNeox+7Fk+DGIEswr/6
QT9wwy/ajdLXVvR5xMe00rei3865lt80OPkTovJSZXpglPDkC753O+O11OuFes1119nTAuNhgtH7
M/0oG+kfzFY8MSoseZNRK4ZgzqsSMwM9kqVxV6lN5LjjGc7kKKRItBfWHm0k7/2OgUr+xnTSX5QA
pWqp4C7lVgXiQMu7yv6YZk3I4LKpwnOPtLN+ZMjxVAKE2I9b0Iy8PDGfwZ2/BBt4KfPXF8fnGXbe
q3W1N+mc93lGB40XqbrJnjO4dhKVTtraM2n2OlgMJgqubstkg74k/IfGPpDgcvJceSmjHKAzvqRw
IzDxXLJ8ZMYZr4yKCzIC++U/8DM4GWd6oOVvZMvs2ZXu1SWi5VPzHv8StYESYeS7dCvz0G/FSLW4
jWLAhDeKoz4rI5ke/rumzqkCDDidmI7lo3pN3/mPYkph4tmQzIC6Glo9awtCiWwvrYvng/tUEAgj
Hnf/Pd9NMBXEw0XOg1gB5Jezpk5KRYDpnrIpddzyTxzN//hOFCDT47g1XywA/OeQAwrQY3H5nFPW
vPht92zxCTj47Zcm5yDvIJI+1C2Gqy2VDWodfCsqfc4Jhfc9+pgWNje4WemH7sNgcJDryUVSfliA
TJaWSP9nX+PS4JBEQAR9CyDD6aNh4rHfmqeKAXBBuRDU/96kyDKchjOzHFEvm5G3F8/g3jlRkeE5
bbflkh9O7UWCGDqKSQuIPFpNT3N1WHUQzel+3RIqtOGeFpSwm4vDFy0f40ac280ifgekxAaZxn6g
OX3jdRD0+KedyCvYmMfgTdskzx2HNW4NxSBI1QVbIzTi5+xJ7TcL32gp4igicaiEj0dYbr9gVF04
HiP0Bin4jfir+Si+gSFzgT7gP6BD9QKXgbMGmsMChkyembBZjASGjMyM0abYa9+Ujf57GsW8J2a+
+N9v+uAsisNJzI4ti6FyEwM/2Miu+EYNCyOtQmwAZMLO7K1QbDzHjLh3SmKrskQJEl9fFBfnFg+B
+BBfUS9Rg8DlFwqXnu8pfkPj2bM0iwVELCQjz6iymc7MhM4d7++s/bZv8MPmZAyo1+HEO8CIMl3P
VVbAqU8kwhBOLyq7tPkG6HOX8BqvcVdsiqf3RqcCNVJDURwi9zZ9iDQJnnTVJadoZjy5WuskXyiq
0QpAh6OcEhYq+jsAT58Om3PQV5zKtQVVTmpjzMikRT2VFWqqw7RHi5N/pp/T03Q52zQsAyBJ0gUK
DSpcdJ9Bp3Ompx1MIczkYVe2YAgpeVMCCxWXK6ZYDRAbE4e0Qs4BupPWpI20AwUJfZVelP/BYdq0
pHEvlYC6EX5A0RENHHZ4eHZg3yGDRQwk/9F32UgnoNOfjHJRHvA/LRo2dLKbZ1ytypQM12WMym5c
8wIrZ0YHm1+Rt836Hc1IZDG4iNIRDBf0EAhHgGkIh3pKN/DLD8j7tIF4TjbigRy3NRN2sBGDQTz0
YpckNoTio780H8Rs/VtpeIh2YhkI9kB+jB3m0kg8HMQ5nM303FCdx22jFqhHJIbRcPTS3WC9cXlM
Ce1cdJUgDSPQ4aVTyzwTRLCkBfAe3eItMhHGFAzNJWEA1BZhpswt9IYX3t3m27nVf7hL9CVzSaSL
kACZSR/U+Yf0I+1ZhUVl9lMsBUSF3agfSieFqCY8D7toReL30nYZYQfgAvkMAUSAy59NoniIikWs
rkWHZ9swN4u9MhMyT9T2/7a81oxt779f4knq2TdSzwSwxUMDWo5JXXyIhyFBCoEQFvDnXPqm6nDE
IkcfnsLmp/NeHqVvIm34B8naqAabVhD60RwvTsX+XayWNMuYRXp63X8MQ/mBRutY7fULswN6pzRC
cftuIgN3tkr4UsA8+XRi58zc2k290PZY0bsdPylBC0sXx/BHuP4X2vVRuiYXzOIFN1tGI0MhaO5E
dFtqRBfzCo48HKhLeikvxg4ktPo2vkCwnpW9t5We6bXbBz8wPVMT9x2waRqPyazb94/xUR6b+3C3
H3QGAUVrO+U9Og07jEB5ydmeJxkI+q50lbW25vFyjR1Fta2z+gp3xbk+Rj/2n/lXf0rfXDPflpIR
KNdcWpJSYNCEyj+grRQQiNNfkD90dN1JEc8XRbT6Tzw+n9YT7E72UX20oMuW+QUa+Uk6OlfraFzH
bG//DMiFecB7KhUzfxutsIYTBTWnH/eWA+HnIkSy+LAADTvXFlQL5nj5Z+jSZhQ157gD5xvzrp7l
s7qh2OVWa32DG3HJEe4QLaJTcwsRvv1wgwDf87XlhZqXjW5xEio3FcnRn84qqP8GT1iAG5XkJeom
xAoB757TqaWc2fPemEjLqo3zzbTmqHuNyajaUBmft0K66IaX8FIf6NUdilu6NdatWzCeWYbmxqqA
CT0RaVMjdeRtZb+CkWdGZpaLnnRWzk+obZZix9GsxJ9Q1I9w4B6ANnjPkOOl1xB+7hqaJ2Bmdclf
r9E5PjJ0TEFpT+7+1d4aK4roC46jO2x7X8m7uaH8tZnWwMvumAYCjjLljNLzWidRBSHTxAGBcxvV
APzK6E60mVED+yD4aRa9txEt4Fn2zudBmElqAAVwKWeWj1SKYJzsXbuaP/LZvnt3/SN+87c0O/OX
81X9kxcWVKKV+SCEbqd0SbwjL4adA+suTxR1Wdi/W4Rgq4x0LH0+LLyL1715l9dh9Vrd/RnpNNfU
pdKwtBf2QuIWbTbX09fhIIujrVjX0GDyKLfcqYQIB50HnOPbdjj1F9okZFTxD+KpZ244xQSy2Zce
yxTzknnwH+Ff8Z2xQLVb1hwQPkD3/3im8z8CHrbFk72Rdgo2+sU65Y+CfQilXlrijw7MNBxRShC0
I1DmhTNYbCuWF8bFlznnbV307B5t174U+/CzYGOlzk88uguyEf5H0nktN4pEYfiJqCKHW4moHC3b
N5TlQJRAgAh6+v16tjybZmytBHT3Of/5gztG8UItZ80JbB5r+E90+OYAAWr2Whai6vxSbQ6w2WPf
ESmhegKDPJMlOAYYu7WB4fcrXE+zmfVN3oPFCP8r38ULxrHBI3iF9s7eZZAdAbFn6VFb6p7hq/N4
gXQnaiLYofkuOzzf4HKaE+ATRxbpVNhNb91SdQfsBd/iPeUYhRp+0Qx8OYEemBtnItAFvkz82ZH/
Uq8o+3jeCbuZE9MK7oNVzLnaD8HweScSGf0wYi6exz/e54s+cFdtZA9SoAtzkvWRH29r3p9lzTCH
R9TKdnP3eaZ9wgNc0nFIlpM2xRkYSf9AkcDE78JAYJksxMZULNi3wtIXCy3dgo8SzCYs9zyTU4DY
NXMNFy/jpd+qdjZ8JTzIsDm+8p8G52ce7Gn5VIM6DRTqHfx9bqESxm4RWCQCRVufuQTNwsMr/tIo
ebM5ZDkFmwiqJy3QsV7VcIqf6+d6OjtXbJH27F2MUZfpkc0Te6X1jTshNgl1LhY5ilaPgtN/ehSe
1ClY6K+TDWUFz6BwPiJ1hodCCZOFvYNLH0eETPJ+NC4H+aq+soQGLZiV01lbUWWv7MVtIw7FUhQA
3Ir+u35nwsC0gWANCuPxu39ncUlbrLSW5Za9HywXe+77UQvls3SBaqqegZqlCwSmUPP9x5fiQwPC
Ywxa5q2d9SdjRbQAO9hNeInyCHHwgyeXR/EmHwE0Eve2LtbOJvvVOGVRISvzBvxWmduUAeZczNvQ
BP7WH8icWmcuv2GWDSF9XBWHu9ib2E6drcnKUN6zTbYRqwQ2Lied4l63JZmEFWFQqcuRwr5tbUza
OIncLlButvnCu95doDaPSMewJ9pTfJse2Sv1pxpmI8NFPNm+Xhv1J7/oP2xpGgeL4xUBDq48q+Cz
JAjsyM30dV5ECW/rfongZ8Jyjzk30tkJaprP3qef6iWGlOH/W07uXlWPzIt/76xZYjgAHM9BZeKq
Q2Py9NPYnfoQj25UPV52sN5tEkEN3/KrxcCJkPNxsD0JHeyG7gp2N3N+mDiV+pKcR5p57Cax+r0U
65gomtfsKlC/af7ypW3nBLiq5zuFRazzxZ1wlUvJwjYuxC+0n9NZrPBqA4eGJcbyYouBl/HBjs12
fstWo+liP3UPa1J+NVzIRXAj//cndbvjIhxI9cgAmYB6dX6uHV9Z9ad2zwjh+Age6/GaMObgKcwW
7Zw6ei4uWrYgh41vMK7GEqtpCC3Su/xGq7vJd+nu9kUOAkMydkFYqZxDWVju2HnIOEOPze/KHKmc
cBx+2ewA4B9kPFNQpTjHU0I8xStgS23yVAP6nGCeL1701BSRQRsUC4UYcDJZUU3bvtxHRM1Sn70b
eEksodGgx19DvKOvxttJj0oEqrE7Xu6Q/AFuuB+v1cRWTIcLKgAFyr9+bk/SbLtd0yQxsWa5YmEB
4pptKMd0oGIVeban4/lseChUyp+G+veBAQbC/7kdpVu0Cq5GiTQcXjxVrHp6MoGUqsG0p+uE3snB
ZG2ZM/gxGY7ih+PIOiRrdYe6J1lbm2aJ12v2G3+0mM8v6m115nBl4sMjEf/oPBr/jl9MPcqLGCv9
O5E/0PGdXvtxL50bkLO/bjHup53h1aG6g8DNPnqFwCk+4Rp22EZdkD8W1XzdT4r/WRySsI/aGauV
fJ9HUAVMx7nRzHevDTzYvXJFJ88jwabqgDNRMG15KhkWURnBCF45vhW2DGjktbMcDhjGt/thzU+2
v7xKzuNe+uKw+38frCP5Dw9Uegfn/ck2TP3XndS3lIEWlYtoIKG8KfkKubEgGt28RAlgITAwASXg
aNXeKV7xi1q1n3gHUbdUe8dH2bDVYCr/idzWEdnKrEHsrAuDa2YiHVOj3O3YETTqGszA0WYie8dL
fAZEwIYp2KkgOBMBzJSnDJ1m+t99R8B7kC36S33Bvmy8YYpxqrgCc5wRLmw266xwsVegmgXEqKNi
k59MoSp5t9e4wJXg2PYZeql9bhciYPG2REMHAokBnoQ2ee7Q8zxCQogB/EX2YnF1TvoBR9koD2Lv
uSTcen5MZ2fBo4FGMadnDShgri1shSjZpl65uLk3P/XuQf6LJgDnEXLmS4KBhnl8d6Gt5DCnEhc6
9v0fLarj+jQzCJ2yvrSpgckkAvFgBgJu8jeuKPBpDZBz8xg+MI+Y1bVXgaLRoV2kLzkqlx1q/L/q
/b7smLRBMOKNEFUiAhhQIVVY/i3xYqMYFjnG90j7JvfvPfsiPULdUzNQJMnQBhX8twVjXEZzn4pf
sJqewA+icwWKK2eiw9o3K+bbVNjMmdhmMy8lSKuas6Vukt/kt7vYFJavK4cLxUZXh7VPKUmVwAEw
t10zsjbaoQuVYp0FRKms6bLZBBXKKVF5QxtnZ9Fc0S1orh+dYA6H0IKWFRl+FeaJMWHN9y0c6qMV
isIeU3wgGc5Rih8cuxCyUP+QzIT0kJxUgZuKt8obZYllomIJAAw+it+R1qlOWUYU3qFzqK9Os5SE
/NM1HkeFJDstrGhwSag9JMHvjcKHFglLzAnHRXIYJfq9CGoSK5fDSJvBi6hgN0VyFPuk3vAgiq/b
PGZMCpPKFacE4OQ/aZOAdFovjdTApl8WUY4CWeLh9OWFScHw79idTR5uBnyVbuniERKK7kMcuLjv
0DnduJTF3PG4zVi0lUtizDzIqr4SPH0Ur8fqXd1a68YbF86nwtU4vhbW3tzeImUx+RpjnVtgBPlX
T4WMi6E919/Tg/JXbnpvcM0ZZkQeKG/gmK5jzXu43eAFKzn6/5Ohf6Wh/TVZwWCl46K/sglm5/gn
OXMz2aXE4aC5cAYOcK45xV+ZYM8+36R3JA/c7PFaY5RCpFV9Zm7HEJi8dkboXo0ZROV3aIoeNGTD
GlXaMfcf5+Rz7Jie+/0l9ekvls6GR+1M51lfu7AjIg6iFa1jFhikDItrwjHqYoE6R5k0B6F2lcBY
53/GJ+F6If89o7iciQjhye+8+Mi02Rfpx+KLSPJIPyYMV4FaV90iiV4B9zR8BYZneLEf+zbXQY3i
lbYRDSsq0UA81uiNudvc7yhZJItxyblXBa/ZafvJHsi9r77I+E535mJdHETbR0XO8fN6t0GfjBJn
aLQ3M9RJQKuMzhDsEWSG0Tjr8+nRPX1S2c+2VxIVwy2TZo721ywSFyOmWbQOXArqnBiywf36/xGk
MDQe5uYP14VDpqPVGK+UiKxCstFFgSN5EqF3uOBG3M4lDrbwEy6pS3/LH/T8QbcUS7VZJut6CTFj
h3XOhwm7RyyE/DJ85BeC+RAMctihTMJHXdWw6kJbNScAi1Myx8I8n3O2cynGS3Wmss3xuXhvdmAl
Caf32/BV7ziiQ2NpsMT5tklHVoSZQGSpYZOiTMGbYonLIesOhfoD1mbv2XGY2j5yKN6JxlCEvHfC
2ImcmZCouE3pGkSJkb/9Obzb2+xkUm64HaQR2BQbA40K/dHdMwEYSXkANYOIDrOH90z4w+QihM71
LWqqCIluy/KHT0stRVSS8zb1noHMjf7mOP5IxAWQ8xkvshCXLreJHm9kgJFzAmxNWuy7/cnIFBiP
bX3YGycOmIt+kMkYOQDfWT+3awFDZoZaJLswlZ0AaRn7lUzNiLn+N3YFMh9qhNo46XhQFzkDaejG
75FIV3mRbeAHM/VAfUmVK/ovcf5/0OrT5Cfn5Hy/yDvlMO2eH+ACr432WQBefo/UINZ52LUfwAYc
E9ScEyHW7LBAqld1ZxwOdKMf9AkO4ntkfBA1lWUClb4V8WPSvxbC3CVrXp4R3p2cFrHp3WFoQ36C
4AD+3czHQ3vHTxN1wMz+oW7mOej+1YEK9EHCuuEQpfQ4KAdxVidtgcUPEzbbPnO3qT3ONQwWKdR5
gvC7LM5jmG6Txb8axa8pZWpApgLIJt3m9ux1KUBs0JUdNL846H90R+w4+U8X8QyBzv3ryfhWGk+d
QoAq9syro32mVMM/o02sWaMHhe5SZBeVLzFAwMpqci1tiz09x2xx7i/jRbloy1t4lT2SPqLi0K0I
YaA+Q6v/l5IlmmzaP3NPyvcf5w4EfG1b/QlzHNr+Y+Nax46wWWZg7PeILVVA0uRLDwSH35oRB+zB
OMDSc96d8KuajVHGMcU+H7A8l2I7FXs/5HT3KtoMggt8MQEQADGGwweJIW7/kV0b1mTuVsWa5+rD
Wd2u5PJiIhPPcehlOIVbp7vcDzM8h/3ERyOyNA/Oj3MSM1LxEk74ZIgrheantu3fq7/ky9wnG4hz
wNi8y/Wn72/FyUOq9Sni38WcjvEZiCx/vC0jNEBQy0FiBfLy8kUPLUYleWSvy39zizQyP8kWWwsm
xJPZmhNqYuC4xPcw0n6g8M/FJ1LJGYd57fbf1lHbigMRGxHmnyN/Sd8CO/v/SETMx5doQ7J9zhsT
oBzlEfUF7nmecVARyyPVmWVriXayCPqQ8aKX0q+2sy2yoog8dMZdy3dQeJ/kXigN/5AocDwait5l
n0WTtoXUleyxUwO7oBA7ZwteYxvvpENSeN3VNuaYlNLcFOv0ePtFO0AmJVUWDR80eGUJ7EFRvRXQ
IblZC4EIGD7/8x3mhxbANjpEMFkaglOzMii2EZqgWBfcLzirC7HMxSWMPzORCy/EJCPXFa9J9NE9
rc+/lugKVUUsCfHk4D9IY462SzB6mebrXG4xz3lSvfV+zuSBmM5t/CmUKJ/cFQo6MD2+eNW5eE3R
2Uuz61ZcWQHQ3gIzStZOM0/lGYIetvc72GQW4DA8Fwfs/0es+LtOrPBsJ71ZZ8IEf9hy2Bj+ByTT
68OYtxJDAbeSBGzZ0YIDEM/ZcpWDsSFGLBDIgbThgWeEjOBTNFYF6Cz8Swo7fc88QSiS+fRUQISW
qhE5mmgvGdXxC8Kl/glFmweCI/29/eug/76pgDWAFCQbZiGY9qyPktBcNCtcaoLqLWO9xntYy9/2
wl7ggSi9Z0A5/8tkB9zHkKbD6nvMRJt1EU11eOg4B7VNTJwgTBYBXlSQFoy5tqmXNtit4/tJCE/q
W4x+vzFGYL6GuEdrPXwLxCIfOMXFHbqKThrsh7wBHEqR27MBMwAXhXNzyc5qLhAKNffQZgHeFtQW
ot/Gk3V2ZQp+3SozwKDZKTqdktkvWt52DrLzoGhawmScURHOLc9cvQ5ypK1jP1m9AlERNlRzr8Xg
45U1b6mGkuj5rW+RnW2LaPIxsGfU8Y2V8Ft8bJ1timkkWkn+7BYVkagDk+jxfXtPufo/ww7z41CN
kgAo52SfTBIjRT2ReEIE366pecSRJN7z6cTbvcKlA0nG9MdPPx4bYKskmYnRRwX0vWaGs3uAhQik
QXyZpI6WURklG7G1iHWPhTN1PjgtcGpOMU1pRc3SL7MzXMtUCw2qoD4kOpw5Ah448ry81FSDPCVh
TVWMZQN1W+3hgTkXX+PCWo+L1u08+fu1UBbdX/k2fTd/mFwFGZ9VfA/KuhmbBw/5v3BlsCCCdbgX
3A16HdGxUON52QJ0hcZGFLviGZs8/GKxL1A5nu2g2Dy+nG/6aMBb6Zsn+URgNFA/1Q7+6UDVICCU
t34mCuIl2Sjb2zkz50x3fCTLHjEKDCBIs5qLw4DVOI+gl+IRhdHoPOfNBSxNKtB1eSmvNh+dBcpZ
Sx1M1daBkabUo9wBHhuxV5MVQeh6GVlb5fuGO7xYKjypDH430lbaCuwTdSsRzK+V+DACn+bI2dJw
5dt8y9mfLeCP27PiE4xzUa1HwLh0O4asjWSRbkUhmpGyDgbMrkg5DzzaXOsLRjsf4u2IHTh2Yxej
eT6PmJTpZNqLA4ShGpDLtLCOzOH25Urbqvvm3Tgmb8pWOWZ/yV9PCYS89FMQU360E7wmKhoAvQ9M
jOHU4GEQ4LgTkEEYkfrjUkSG9W92LKt5zE5IIGU8t3b2wd4YH86Jyuui7KzTBFDraidIL+sBIEA7
GkfRhInB0f/nDSMrAHOBc7J/z64C6oT4/u+qiiNF9F+svpHfxAeET9TOr2KyVYnbhIQepKi2SYCc
U5jbP/VF35k7lrZFfUWFBVZKX8VSrUNc6SL1ZK/K5WsjvVFGyUfdNTyxwMRXvNJBTOlvQkncdctx
p2H2D2kXmwXF+050zzQay9cyo0gCh3bvdM4gyn7Hnjd5ddSsBHRr77FYYrit75FyYTi/Lt5QefEg
mASAvwszilfUbbm7n4w3VMy2cjegHKLmfmDmCVWbZiLD5hh5pd9bc7YCq5gZn8an8wkTtZ9mI9wN
MhIP5YGEGb/a6lcZlOJc/mISRfr3cC2OuOnhmdPCCvH0UF4Zf2iNJgwZoHuCdXzSrsK/B0PENIdd
xYyMMsA8iI1WEZwRl2MIr2TjoO+cjehiBNT5WIMLg+I/FgJZZeKmvmXMUuayB1D4uf00qfiZErx1
6LSDGtMPIuUY52CuX5PaGjMQmpcoLv4o3rkQtGAUbYawaegC/lG8Cfmm8o1TBAhjHfFMrADTCKzm
tFjcfqWNdOiXxbpb1heFyQJODd2Mf8FF9kDvwzbe5htrXOnYTwAbkgpHN6QjO/FfLxcqucjiPA9n
wDiUn1tRZ4jFFX+MSyx+lrRgYbfMAmujRzMzqpcqPVhOdiveoHwCksXg/zKVE/dmPEhfww6YccPV
6xbGul9kq2L1fNf2xj5/+0BzwXZXvz1WVfSIsHkPIRNsunnl39wmGG1EynPES0sG9V7lQsnzdB/v
CA+V2ab7G97Jjtk6n/JW3vaLYTfu9dPEOUCVzzvgVCegQP/Jr/QRLXgTb40R5QfSUqKjlsXZ2RS/
xZkGM5XmyYJDguUPzMTSr2EbMhhhuApRgatbIk6n1rlPPkcoYxe3Xlnb4c8duWvEf3+LEZ0YRQD4
rEilZAshVnQRL0bOE2IDaBCeDJ3oWTBhonbncKWMZw3GP9wYfgGJXdQdf+GwZO5Bz4BpmWU3S7Eq
RR88ApaLckrj3MF6I9IXzAP/6XThlvTdAvwRccm/GVyx6VbVpjhMb4S/vFYmE1/BthBNxyuMOaHE
/RMDDxLuvCQwV+YKCOX4+DbW0lkasZ8OVHwakce6NjcC/gh8SeFEje5kJu4k5+zy/8HGvxp22YtO
aJ/sgTV57JfUFTzmmm8uqi/m4/JfxrxGDPlg0bP1i80opSyor/cLM4yegvgKaFV1BAn55nOPxcgL
9Z+5sokEjZdZcRUri/8TkHfG+UNhwaH9IjAVsEefX9nfBALFtsouyIiajUz8mzjnMZwTs1LfWg5r
UnHnp4LhocqZTlrTW8MEJ2H0ICZsHI7/BryvrXZUtoJl1wnJHZWbdcR+hokuxWn/ru9BGjNIQtK2
fas2Gee/BghW0gfGIlCePk6UTf9G2nTs0lOAcPI27kGJ1LbfaPq2Y8igxMZCrE4kMTjCzcU0jKIp
mVE/idtUchiJy3SgXjkdBKqWur9MmMQA6ixOLBQ47u+/KkucwKIEEySL/ih75Sk7gMm6L3EMHm2o
buAIcUYnMUtavO2fr7T0jDzWI/nWoU15PhZYNgbp9FgkWrlK3ZjxBD5cKdYEYxdvrecdU4xmgx3E
+j4+VkNFXWP5k5JhcTPg05gCmASTvnuk6EwcsP2dmm26OMO8gL6Hkpc7mD6OtXK+Acp1Q0iZXaGp
GoeGstpEm44ev/btu+N33VdNY/3aw0iExwkbgxzQBlRt0eftcqSfN2kmp7zyyWrwbmQHOnAJGghe
d1xV4clkP7I0nO8j/M6xBfGS8Op9FMrSeY6eES/7qV6n7bgaan0ZN9YCpzRY+dwitcCAJkZQPNex
v6gRTXUtIkDE0KOXUJ6x1fcInxBKlISrtx+2Rtit39xH17iFT3VTjt+DHS+VCgUr7pi248cdsaYV
rssfaeYPWbyhYTeMaXu/PhPl0KjKTkPExkM/YaSCbiOYSjbJBrveCaC4e3twOeIbFxZv78YwwyfC
jp/XKAUpE0OZs6ADhAH1IdwHB1487oMObUZXQpHH71J+VbgOo9qtLs8WsCDE7JaoWRAAnue+BZAh
bKHDgxuAc0yXKAzbF+aIeKxN6vEJsmPIjOCp9ycnyIw2eB2qpPD1dMMuKjOHbdkdEn3a3NuNBlsF
W9pO3fY1+4tBM4HUrH6GqlJE1bBMGK1lQSUyK/CRwIqhHL5jTHvpwWS0f7KDsTKTBe27R7BW4elE
5lOBK1GXMSflHrF9q/ezbdyDtPZi9B3k0CZ9EliN6RfJ5PdF65tRGzu+DZZMmAXaIIphAr/F82Vo
vtp+ZLU+mz2tt4aNZTyoHNZxcq6dYVYzPWk1Yh5XsojiaTxbfssbwN5b8LAJXwDhRNvXt+p811Tf
1h0Z6Bg09lGaIvmooS+ujCuPYPDMVumzC1rZCp6g0WnvT5h1Fq1nlFiBvrzK+VFzWj2iTdqiDdp7
HJSUJfe327SzMVjioj8AEVv85dqD99r3Bqrdx2zg9caYn57h7cdPV3NKMA1mOlOYJvswByzxyVDR
NADzewGJQZdCB7/uVP+ych0nK4aO/euNlLbHcyvjvlix/Qz3bntPkq2SnyYlJTfCChQdMzXoYIl1
D+7XTCF4SuiE8IXSqe9EsFZPhFcV4MePIXkTFMODGuf1pF1BBVwIGWn8XFslosePIpaO6U07lGbt
Ex42Vc16iH8KFc1c99smPzQDOorUl7YtpvdkDbjV2aDLph7WROfUV0zJXYnyzLQ8uz/16ldHwvBz
XCQyGXdw4+6x5mvG4NfUe2r6LVl+iY9u8fh8jHIo3WjI9BZ3YThQ7S5N/ZawTKdE1zRrP4aBZ5W5
2+Gur7MH7lLVQCSWp+K2w1A7zcnifntYQKUzmrUUkX32DLqcD9kQkFkF8kgG8J2BQTzL5Q+96vC1
JiVoJHYuL5bl015iS3ZfgFmqRupljkYB6VX4w37gpRrdnDhqfSjPYw1tsl32TSwi214Oi6ZGs4vX
D5tNEd+93RPE9C6q8/tZPMTTQwaPUFRs+yGwtvCbQGZiXy1gCCDydQDxwKfz8g+LYzSBNi7buPIV
CWkXOFOMntSYrgyV9mH/5rfGNXCfzqyzsIJ2UKfqKqqtT1GZ9Yg3++OAi2KR9L6y73HJ1YnmGsGh
9rcnBhr4BSPP0Vr+qztOTAOG7vhUOXgl0ydtaja0BsDkoZHXExyILPWSG+1zGpLN9sacpErP0iOw
LOcCJc/B9cC+aYHc90GvNIHK9PB3RMP1kDmrc/QReHfbhho5BE5nlFxg4bkFZwVIjHgJmZ1CYRm8
cEVHUXs2VwpmbI04clEDjo1XvTfL5xjcsLTImpLpSztZS82xF90NAhv2yuMB02U3J9Y4S8/9nBec
ERP6UKJnYiK/A+jK7XBmze3uJGPFyfeO+uByCw3+/ki9fgSSS14cQYbnlAk4Bn65xREsty66taVY
q9eEVLp6zu7XO3tzyd6cMSNgNHaHrnFnfbAW7leJYB8XV7SqVJZyU2yyc3NPI01SQhHnu0mSxWCn
XpD8VsyppuTHVnEsC2i1deao5pNhMmSgn187x350agLcn7Fge/rS8C3IJYAO9N4qeVvWk50koays
L6rE8XpQO8u/jZXv3Davp+peaKmmjvIpfz79R1b48Fn0vIkmFGh25jPneCrHQKoQ2CHOmogJt/2W
H5fTzzYh2Q+T4/p5xoLYtsDrMKhz4kcglQofXFS6uLMvVLNcjANkC9sO9R+LB/+1pEfgbTav1yKt
4kg5sHPXSyrChu97ZBx8OdEz+TZgBfOrArEjbQYFtr3l/ZZ3Zxl3LelL45xl2+lr5j7ZAy4QwcEP
9OejTZwd9U8cdSqcc1w/WDsazjEsAuVhuw1GVvkTpRer2PrcBWNOvBkHMIneD3TTc/U4wdk3Pl/4
IJftakgON22ufU7WY/cs58kKX1fPvm3lmLAKnRYEVOT28m2sAq+3FN5sTWwYpVDDLG6EDWDMc1UP
naEkQh0QD/aVH0yQqDOMDI4J7B5BUU3W2bDoiyy8h8lKgvT6TNzdC+tHwB/1RC6j11cYMNEokeM3
MRTvwfXbd4nY5WJFqbGUPp/3ezD4WcXfVRJSMHkFQrip2yzEsFE3YcaD95YVorB5qrBS5cGX0TG2
6eAXiIZrQQYjtUzieJiYf8+6x7Tjsu7JNDuQ4xPIwJzF7XUscPpBrt/qFmPJ1zGOSt0J+oS+ueeA
wrqRGoTXBxPJwDbkF0MLIQiSv0rnz56/SdipEDNPvaXdzyFaWe9hM0Z0q1Cl3erYRW/WbAmdvfMI
as2a27JdWCe+4P7lLz8lxDB7ZoSC1J4pIa2BmYBvj/C4yk0GAMgIsLp63DeQBfAdx0simLKLPXz2
LQMy+aN2kmXKea0RrowgPu2bVUeFbGBRhhcL8wcmLc91goXlswfFiIulIZZPu3q0kISurWLs7I4q
gWcNBKjlUZM/OzLr/Dyplo4sRU/YQWqPoBPgH/hObn1ybhKN4DISyBwsJ6p9QrrfXVc9CyYTozPE
Fu0t4loSzKpDWmnWbxVcekIkyjt0RxPqD+KrEQyfF/+ySSN8TJHdmVHFPob4CCP4ic/rTaO01Kyv
rFkqHEMxYZIFCAwpABLzx5qwCeLUBLo09dX6CUWA763ykF+E3KcKeWjywhKzmb4mjOeYihQt0tKr
0rUVJBwLo4GygCIojhr5rXixOcd9QIpmb8SowH9VFLeJBaMefQL+TJk+Z/wEA+c5V9emtlawfdON
pZN+WmY0dOeOV9M79I2qYHiH3XP/wu9+wqfO5jcSIM0n3Hvkgg8KAebEfFQnsdfF340tOCvxLhyC
nvIqBaXX7TZkONkpK5G0o4ykRfyqxj5+sn3ws9ojJJsAC7cGnhJ9VW1T3NcYFfimGW90ury0072a
cBXhRiLMG6gSYdo/prCTpTnEfWaEOZtFoo3b1iSi13jHdjBxZTaSt+KvXUgvMriEER8ztWeyYEcX
EfdPsMCkxujlL35cTecRFM8vDTlEWZ+sR4TFSqJ8TIUS5PUJ4ct99oTEoN6CHAV6U4T3lHzaUgvS
tdptLOGwY0szHVTLoFBGoZjc76vRYDJJaK9WLlgrae6y6GqMpSYVzMCBnXP/1sovCaE8U4rcGr3u
lvrqbdk/db8u78FEAodcZSG2EDhgVfKpglnBLSi4TFhI3FXsgNPl47bMkfk7MSEUzFwrEoU6V0t3
eX4tM67CeEUezLRYY1zTrUflmEjvqQlHHrCzDGpE3Qqnx4sHWMbEn/sGsejNqQZXMlaqVEYZORHy
A1Gx0gCCwpVCSfQdT+USryzyzcPceoWpBvgvawyMEtsMzf3D7MOi0zymfM+/mrEZMBmde9dx1sDO
lLl1hhqiMA+VF+bvshHeKj0k7QCBWjeOAQoEy2lCzHe9/IZdjudmBpt004bputMs5IKWq3d/j+lQ
GNRgIDzStHojZSc76RtwXlavetA3dfqMCnJ7Ez1Q6LKqCyN15SO3+t3+Qd9cY5SUyy4GPL0Gs9XG
16AKO9LOs/uOzLEwLV4oRupFCwyZgmrbWIq3xbnr5Ldpsi/swO9Jn38oUGA7Bcz/Lnvd3X7v0+Id
QKjJFjbAZFG10cOEJaLgt6DD+07DbEJ4jLzwrtXs8wROOlsEMnf1zcwX2bTV/znJMmntENqR0Yfy
KQW9ykNpMhcqFArkRLUmrVkKHUblROPI46dZf9ekuvwhBPpJULF0Jt3UfYUxqApEfQPheAU89Gi7
DHVedBA5HX/ZlG1gi6HDo4u6NFsUkrKw0zQwi2OT3eYan/mmAFdgikvGppo5wbPNQkDv7L7uX491
Iz/WtcI/1Xz9zKxV3cKISeCi6QxnMfrsFlbXurIk0lzbSBLjF3wHcfIPVEgYOcabuulDyL3xJIHz
jvbLy1+2p+AqTk8GTHh4lL+EIdh15nUKeVTGtWwXGo533VdcENhJr37TVlLRzxNgtbXCE9fh2ysc
yrBztpNglM0llpiKpJNo64M3TuFwf9M5ygZ18AkoVVriIGVuB+5948ZpkRQwP+VgJdz3NX8dO4rM
8r3n0KqrU8lwEdVlll2gGjJNvBvXgcVWoiBiV2T/TsgvSgaTzgJLtxfXxgos+xXE9rEZ7VWT0JFV
9poWRJJ3Y4znmwTLPMn3Jpk+Nntgg9tAtsWxv0hPMYzZKT/EUn2SnvlpKC/wC2/a4DOG4B6m4CN2
RUZxAXD8nlgfyIX1aqW+ZgNyw5f9izCxuGeuwemiyRwf+HnRHXd0x4h1UqXzzLWhIhYWZSFEyhuO
LcWboutnIqMuQ85PtJsBPhv1Zk8i4NPn4JczjLWcnQ5ayNGKvJqkOEz4TLoKT84Xy0dfo0MWGijL
8UesRbHPmALUjrdIfvAKoAHwbdBR4tmAU6D66XQE61E6jY9p7ty2LTZUoigk2QyRnAN1wyqDl/z3
wJC98weHRFviliZ6K4p/aGWBYW+FKS7zIMTiAMNPzoaSz6f37q0DJZp2evWtap/dx+RkHs85VhvE
TUIWeWjhABKbmaRTE9uqFfryUc8NkwoXtUazHUmg5NFYUa6KTDQ6t+AhN3MrlV2Dz/DCj5DcoCEB
qrzLC/UlLdNhid36yHNqx0lgq8Uep3WC54KbKkdjni0MBa+klpVC9hp8JX36zKsxLB4DJyIIyuAy
VqqEHD4DDptruOll2HMJa67eMYW5XpmqZFvA+3yeJI1v28n5/jl8j4wr5MJaAyLVt8PdjoMXlUly
eVSXNHvLahPAZdNjW648I5tRh0WM33NvU4IMDbpMY/Hk6LfqcX1v6YNVilTygm6/lLBYud+I3ypu
iGgThRmbqe6wqQLathadUS5w0xsAgw4DffKL9j1FpgF2CkdJTsCGWWJqvGrbP3bpBctjwlJnmML0
qS3Sm7x83SbycgiUWOIGySQlRYAXWxieyaj9kYu2nHM1YI9scVJ5PCE5yziT2hB6kzOaMGPzmZvd
f/jWEeCxJ9/RadKVvSbUBdEvnJPh2+FcK0TjTmtNc6XSq7+cp1+WAGDSaqL+QBVpEtqEarN7H5De
dl9Sf8mb92f1lkK8Y6Fox/Jmh1RODgafyFfr5CBUyo/wxVm3Ll9ZVFtqpOzI1/KndDs9dTzoAIYf
fOIgo2uwyo8+tqKU/TubPMJYgRgRV/LXw36toO0qVDbahMjI2U30RuhI2xZyI21s9iYSbuCHpXaU
dCR087STHDSnEqmqTdcbbhfr8wKbIOItgnsJ6Yh5OW+PgFaQQjLZAhvp3LAgnrKBwmvuFfvPsXQg
Flqy0ntpHhGJHV0Y+qGSbI5pHtqvPWd/l8pQiwc8ur1YynF2oGzD8X9uWxv5/uYYeIiYZ0X4DQ0P
z6YAVPk8kIHZeQmOG7HSvuM01yDdwh1z9aJ0vT+iCoLRNHGxC1/m2oscah3PZFJ1sLXsbsgFBKUH
i2mqNuIuX06IhTZYf6q9toD9almSTIE+hk6wGzW8BaStFk87s4OfAmvzsZfSHoWmWyTa+m7q5I4A
nhN/iDGzM0r7173fv27aDrzKJ57nMPTKPtfyHfHQVcPA666uVA0r6U51+zTfPP9j6byW20ayMPxE
qEJu4FYMSMxUvkHZso2cM55+P0zthWdrtjwSJRLd5/wRqK+8YtwqUicHUjcj04lsNjCJABQraNq/
x/azCEQ4uPyTMBKShctqi+Aw9q145xfbgjkrdJFWEPfcOUxNZVkGqFCO8Wnr76JG4a46utr52fu5
MEY3ry1XMTKPGHLYZexys0Boc41JFKrxvi9PCeFUj9FrijGOoBZopV+LxEU6ktxpBpuijPrJaigo
6p3fBOAUo1iS6S5aIAnfsXqy6dfMW8udo8SLmsKznM96Sg+xycATpp+iQLAH8aim+UdI9qb5rAzz
odNtIRZk9GpyqLbhu0rOcYuwPdFO15gbdHUmJXNNIK6+eA2Vymt1hZryzO8F8Qs5H/yD2ij89GaQ
CRFEBkY6oRzmEJEepKCui8CYCbONe4iw4o098lQmJiSW0QnPjGePqcqzxWth2XtSoPZ9WpOUz9tG
n8hkV35yjkY8gjeIkhlDDXuJwVMfAczYpna4PSjtPdWuY/NMdvR+ip1yyTnoufuYU+hKope4qRwL
Uq1g10qUd137ka/RqR5Je7m3EA/qk3FmwBu8l68bmc1tT6Cr2ZcH/Wln/CjbToVZD/646PZoq+kw
zXWMrmowYJuxbXpMnFyXYBqaRyzqu5EUt00Ow76jTI5udk6lXYQin9LfSjS9/EQkF6vHGqJjY3An
2doNdMuphDWelAtmTnDqUwQanAJhZ8ppLiWye9xCEABL77gqm/6EKM1abptkGQSJFXdfKNl1CM8I
HPN+PHSD5SSlcaTrSKaJWqsPMWtvaN/qknt+cmdXTyR+Zx8lalKkubOoL9VinMlUwmgPsyCfIHuG
hk8Y72117tLunkKSjNklijtWxvieYT3WO88mwnMyJY4W2R3XwpGnF0Fn+bB8StAanZnw88OpE7Y3
DseUyaFZMQeSQBVutIkDkOxE55aAwVSz2J1m3raOC22193L8LgxK77ubLlgRCaramKMGgVv1Jui/
QbCpSw5eD96f08YhJZpC/29/Vo3xOlMxDPH2oujY979ydk1D+7TYyVMAUXM/qIivlBNVwDn62WfV
kgjmMC0nZH01B3u+FsrfUEUbXPAgQ7IRsKjpnxsPlBEbqdU7q0vPkuwotIMWsDkgYfasEVqIoPQ2
qq7+WoIstIjzQ/Xl1r8AjofdPrHpxCQ7jp8AuFbuiUZ3QWkmvMqOvl/j8NSr62UMq1sdG/ee1O5s
uRwc8T38RLQGDNFBu8/60YJ8sxxFYzagO7qnFXms6iM9DMflM1GIMshtKkKcvsbskboZSbr4L3TS
6E0zCqCzNCYs2RgPdDYixJa17GKG+RWZr74St78h5eulacNL1fVXU0cfPk5Ee69XLslr27ZXbaQ4
QsVpBTM0Ux5OefzrosfPjkshb6+jlpA7jE2JCDRzkFl2XxrQJsQJLXVLaudNKf7M4dzEpFFn+qlt
1qAvuEB2vOm9pjiSHu5NbQ8TYFLXXa5QbCH2m/4/ebvU3yxlPNHvEMibnwFAtrNKR//aiNW2ZsLH
RTrPP9gCGQbVcrxI83QOX6eLNtdOlCR0BNBSytcsUyejUKhHaVzkwdy0rl2prpBDN1sRR+xs5bdc
Lg6tRIv2sPXkog/Xmj4u3eAebJJXxJ5AcXahPOcoe5bW8FApI+IX4/YfPWQc0aJMpg3SflO6WXl2
EyC+BR0w8hpd5uV3DhTChzobZafM6BIeDnbhmgXSeLMLdDnxm8Ht2wcSwzBEuUkgQXiSIRtm3HFL
f9bDfLdcV2vYt8zDaYGKS66dkfh+ulsbnV1XRxlwBWp5odIZLcgS2juT9IVjus2dtIZoPBTG4JVL
5KN1F2QUdSSGmr5ZXm2B4J1mAvIeZY0CyRpC/dXuj6Ugons+qMARPUNpInkl2TQKfG7lWxqWvfa6
zO1lHutz+jsW2mFJ4OVgcpsn/UGdaP1Z/lX34dZ10i0YT6hJkIkdYqhKIIjmR19huVyIyCBtPFaP
jsTA3YFv8ACHbXOcxv45LldQToa0ria/5ndGiPZqQylD7HPDP+S+cwlz8yjB8iZi80yqwZR7WJEh
Kl7NHK8o+U5I+ieFFYFAnWZfDPdBNuEwT2O67kWJvh7ESh6cFQ5CY6k0COuIuLyWix4HPXHH0B6U
qY90rDOLFqZrA+W0jwaElF7l5ZZG2GvEhW5ctnMQLVaW8tr1MvPu7OTI5GgkAMvUjDuye93YPttH
E5TH5pgrQJWwUlv/pNHRk/lUdqFPfSIpUVQ9+n2NbLRZjnLUXeALdmQAErEyHDl9jzJKgdmKneI7
N4tAXYpjmPwxayUwZz2IvvEUN/rA55z8N/s1tWqY6DxIVFqA1NW3uGktYaB9mQfau8eR4aY/GFYC
8z8dTJlln9ffmwPEOuJiZvJqo0aPVLmzwCuHFd2ihkSfNO0/29U1dzGs6j5Vfm20STi6imkDuhfP
3h1Lb0n616bm3CEKRncmUflzv3jGQGxFTmbEqwUZZm1VW8cBW70tvgyLnHiQFFwx3fSq9tgf0VMQ
5YeNgDA5FMlIK6qsCgbrvQv/zrhQi6TdZwndg436qvMQZaXsTeX8vmFafF3Y6CmqzrJUMl+g3Cql
U7Wqpy6qTykmCdZkgvKJq9fObQLVKkD6yzTgVlkNzNSJvDeLUzb5+dYgh8Syp2WjLizOTWgC6z2P
pVONcp2bDOj+pU5rZ6IcXofwDNWPvL8Ydn0LIfWVR4JfUwOf/osFGh2wLh9nVs+/6oBWiJo+WQ4U
upEtuEpRmUcRd8eBanlE7b3m6Qi0SJBV+G6ySbtqTOwCUDGML7uknMn7qaN5wzpOIaK3FC9uy/pq
QVSWPofhw0TFVLBxv0YCnd9LWoYubzhFeAQlxU/zy0w0VhI96DqcQwFTV71V+M6jZy+/tZpEJqV3
QeJfViJDco25J26vOHCS7lqFvYcqGi9IqHwAue/whkB+QOAKx2zcMKKlB3xj+6jTz9fCL7RMQ8J8
1VSP51PWgVrT85qeKYWYNNBdns9Me8SoKuRbhltjTckT7oLpS+KRpS9n7PdK1O9tuLUcdkl1V7m+
WDj4lXZPGAtsVmsQ7QtXuOkwINdatltP0pzC/tMVjSPTKZfQ+JPCLRJ+z+8o7k4JBfW5QNHyPWh/
OgrNN8K6D4mimWs3NBjMcONsrBx7pw6ursFWm2MgxHOGum1+z5XkG9WPAXW0RoC4vK8NapaO2Hnw
wwlxggloAwLSCG+TRBru1HhwyrzpyMy9KTll4k3J4ptUNFeIpImw7ZimvbwYXk2GUfW4rPpRp2a2
VEMOtBmk6gNA7mqG6zXlFE5oZqp3KlLK8FsrCOlNEKIGK8B7nN8qCZ9z8iYj+ZZYnT9MNfOkVfM6
jTeE3t7qjxap/jpIfiM31EsvgV0T48kMPQeyvh6bZvLqURAphS2g+x0Z/UFZUDGHGQU9x7ztjgYQ
wrLkGB9y3XKnFmAnepObwte77eRJ6DOgPdVCpKj3F1wrCxEUKdqutaHcxXh2meQ0prXrF+M5W9Pz
vxF7Lh70a5jlnTMoRCalS5wmVTCO07mAnKwRouM6+kjSQA0fKoalivypbGfBhiqwnNJENjGfZF0Q
IYFuEvRrIMi3+xqoTZfV4cSJ+pJn0VGRIc85enZJ6w7StxCv1M3TO045WTyAJYhjCI+fzM4EbZ6B
Qon36avexK89NeV79SaN2d58LT8KQc8YEViE/RrkRYdIo8pgUxyEfI1+Ohmaw1MQ415GlM4IKV4F
D8p0s7kh2MUPqsmSiyJQfke7sa868uVA5tBVhnjs6GRIvGw2/bm1gvhdV8Nbf1iBIXQKI7tr88lp
rwDnG/ZNJZeratzMGE7mM1P2qTr6G6GZg0bqxx6iRrxFEvZdft+eHOrOSlVyWr1LPHMheHm/FH6O
vxOoihV53PdEA9CXYOwQrL18RLFxAuYYNGTS0qn7LCXkakhp1tKNTXkH17bb/q9pBtTcmMD3nqIU
rwdDSxLDyQjRkoyAzl5ADhoH3uTWZY54UeiFhPlZXiL+lDIljDMx8y9JB4DWfk6kdbU0TPAXrU3o
0zNHKQfGaQwZpPxazymm714n/7o6xJB1DPTxYrvGKnvZSZNOE38rZfhRFNa/NwEGmS6gqa5ogp5z
ZAm/0xY/UnEtSChNDG5B+yG2OiB58tEH3OuoufVuZCMhSpMbQtzWsjZFCg1uOWq1lsCnrZpb+eP8
NObs2AOZXmQYK1PptuWN5taXlwKz1gSAYscfgMnuj4A27UfkesZTkdKnUJoHCUhZexDxcdSto5St
x2y3IBiquHhzLl7EMgfBwMw5vhpwfUCXc0sl4u5nRvC90/chC9GfaRtSK5QPLJUVkWvx7Jr89gQ/
H0tAV+9/LKrQQN0jourJJd5JJk6qKToXWhcgGuiwFafAJCABhnk1SAVvlRRlIQk9BVYg1sxuUnyk
mb10EmZ9hvw4T1S5a2JyKhXPraWhFljAzREFkrpxMKbuWZjTmxInr9rckEVU2OROzLjaBq+C3TLq
+ZDGTKxtieLjYEbvRv8eKnAHIFdaCV5LQAp7fq1uSxbWj1ckdGsZXnMuoZ4PiRn+rKpXINEgRKTL
rz/c3VtQEhHq0vqr7W64E+OPHEq7MHZCQdmOhEze+KX0tyHqfTjcm43SQz7Xx8SL9G+qdkjrj7DU
XKfk76sLvB8GotdwxUZcujqC+SnvH3Y2P5ODLIYgr8xAmNFJiSijHUhWMbEIGB9Egu2NTv7IWxmj
bZRMt6RmO7AWEC/8T6ljJjdrwlmUk1xTDHB19FvP495M+HfgkxH4pJOHwC4iOi0nMrVdG3kh0bAm
+p6G4UiRCyeLMClrKMFQmJhIUiadEjO+qPpM9W9b0umAXekbZnCWVbQDiM5N+lb0I7rjhqIqVHJE
RdfUFirLb1GRTO4l2sWQPkULnYlygCsVX2kpH8OICEuySb7oJ93XDV1yTX5I+e8KKht5hqfvZSvV
FjTCkO6HDKfP/xbsNqHtq+CCLAMdQKhxyIEGDdRjswL1VTkG2RAJDS9NUxxt+mMGsNNlckh6UcOf
Alg3eudMrDosGD3LIkSShmZK7Ysdk+W5saoTJCTDhU7I9kijFeELrC7MihTBEA0ewrTS0schasnp
R2QbbzqjW25bex1oyfqybraE/dx+72zldatVLEDc+HVaFUF2qEyYy4ZNWocmdMVuQ8pIRNAbakhZ
vGvQCZ0cpGpCEqETM3ioxEuOtmvasW+/rVs+BmTIjFg/Vf6Tv8YfDT2P/dwdik+LlDco3Qh8GxV/
R0U8/lEk8YQ3Ssy5RxnClmdZgVZvrH89aVr4zRB0ywGzl4F3yJQAlSg2axh4gIhNaK+OCWUs3xeW
JuDbW5URfoO/jqbi7C9X7fYwMa2XdnKKbJn4zcsqSA9EJbZ8Zl2xM4FBy5NGxW7VdSfyPEo0jJtD
W0fbsQJrc3qUpRfL0mM1+jspKUhfet1Rgbk0Ktim7HcefaVMjmOXXGyZAPGwDKLQFQNKkp73nnEV
PmDTyXU5qY2BcWA1mg3F7SLVM9pTRLD9kLI+rmcbtIximfrJ51sGTooDnazgPtujrRID8BEfvwjF
Wo0+ftAe6bQEEwTConRHJCrEgvpmjRq1L4+yBeCB+LRhxgQHIaKDDm/2edCufWf70CnO6szA1Plf
QzwrxEmaSgxqMyP4oji7e1QKgmx4BJXraZLMFzpeSCSFm4u7i/ynkRqfwTWoD4CnDAsySrm+5hDp
xQ6Bv0H3BTwM6nwOE5Fj4Jc2xtypOMI50WxxaSIKBouDlChoZRFQcL8eeTkLNGjLC8iKjgwYy4nl
7fDJj9ujTGjbLgb/UcoAHdK+ZYuMF/A2zGWMziExw9ZT0a2baOKHrLOGH1O0I7aKlEXLHK07LWT/
FeFI04R9mMhjUTcmkW80EFlD7+fPaawAo4qbAnJg2TxIU6Bl06XhrxpnHQiVFzdZ1zZ1+3wfwRNY
rO8TcJvU8K1ar0sqvz0k5eCn8hKQvn5SVeUUJdGZ5uzzov2TuZLo68gR6dQ9Bd+HgpIW9F98GQXZ
RB5mbjovLmoSd4RJQhUhEvm5wrHRR2iM1r4xpg9aHySiDUvQrgxCbtVst4dJiC2chSOzfe7HdOgN
ifFe4nuJordwIMXMxo+VIDiKT3l1AWWrCDTFvil9R8ARSVO4JZC7BSvDWEPw1Iusniz1fSI5KMHF
bIxvUiHebJN4n9xvFGLt6+UiJta6c42nrWaEYffIqRQqrTzgmAnSrA5gSwLbYaL1Jinz0npyMnT3
mkIWEsSVOnjKNwPfeq96h6ltW1AYDIzvzeGwJevvS9eGfGjj/hRhiJ2ctqNBl0WhbrggmdfskBrv
LaR0GFwIdHc5KvRkw3pauw6SCf7Ognnq+Ak7fsLpKCLSQO8agau0Ns6ZnxE3W8hv1gA3TjNL661i
2utQh/ojj8vnQgeJPh+txssRB6kIesIYEEHF7FX/oEZcjD5Qa7SR1OkY1XQErbYa6a4kpPETyICc
UqVNACEhLlc7vGVeSSq7HF9aEnQMfoS4Bc1CokCNis5Rn89uixWwBE/AzD0KLhzkFlBUtXroO+1Y
ZQgU1S+D7uYMeYUGljNmh6lCc/rZnDTkw1v/Af40WbyOWfQmqWR1C9jb9a5A/xWBIShQuqkdgh6L
Q71b3tYxfi0zkP25v1W0X/dO2OBO6auzHlVXo63uvoz/ZVCfWUNMif41jkYwVe09n+pbOZKJFy3n
UiZHfgciSLiMwCiOa3r+2LDOey/nj6K9V4McRKMciHUM6qIOkoje9rMsOLRW8xFm00NfNpqrvwMA
8+qUseXxwtunYMzQadEeXPSmJXsYNDPJmDqVzSmc+Gn6FEoHtFddmyq91aF8k+vWT8yflqFB/0lU
Jh0U35ONVfk8oEg62b3Gr/2nUl/yiU2GhPDwV8cDlRROb44vAyVHftnsYl1/GQZnOVoiO6XNe887
JtL1oPhJB45TXlqlu1TQNkn6BKV4jGQbU0heGX9LqmvKgeqvVnLXQ0xidH8YSG9OESGl5X7NgCAZ
3cyC6N8KSZP82Q7hKWlp0jiVVe3ZyPbULPHWVLiz/K3O2F+uxfRk6pMB2wYeDGNMAg0dK1fEP8EN
0NLKhxDRnnCHdrJf2Nd5ppXXfhbxY+Up0ZPvZt8gvROcmAlNDNC3EcnWWACVlKrfgDCIPs2cLjWO
GSMAJ2zErTM/RHfBRnPSM91PwDs0p0NftN4TZW8jILGLradEiz8sZpSGHBlWM9lrWeQ28WudeMj4
m/nSQ57G8r3Cvm3ON5uuIPk42H9b/GXp9m2IOxG6tZeA7sRvArZIPObiCPJVC9bPTNOBFn5N6HkI
vdWq1jcTknuwF5s6wmLL6dDkaEbm9En5Uhs/Y/ygYslQ4TFSfMwlrjyOpFBdWJ+mK6FfCY/U2rpW
ZMMQFViI3LDGHm/mwWgRBqMvQem1In3JxLLXhezVvDE2yk4Kgwf+ukHHOH+4fqmEpKmLlMLBH01e
Uny28287k3fSgpClzIKSrzdHJEH8W5H3zMeyMDxZIbLwvctrD8TPr8zaF23ry6L2+yb3idUbrXMx
dawTyX7Nme9UAn4IhbUqGAFD8hH8+mnYeOohkhBn6T7emxeDdSbt6xfYnmZJ0NxuJRTYoKutrIrB
HNNxSX4CafdmBOEZ93Cue8FCLuygG9VzJuprX5s3lbSySv2cU+bS2bNVjF15Qafj6mf3Ss5ejbmj
Gk0Nljl9s0sCi3yzOonfHXbgZD4i2afJT9qp8T9uzqbCm79iEGwOBq2MmqS7yhK6lUSaP8lEpFet
019lS48DPojS+UFp0JISLRfitx47l8QJLqp1va7mcicpW2jFPbKqN8RXJeWImfEea9NHLYtrUjKh
QGPnBxspdM2lvOT7VHjJet4iZXwTJb+A76fnvTLpIGEamNCmWkO9V7uHjKJySh2pQrTDZ6wZTIcD
RVdSX9Vrn+b0pvrT19QV5IaP5exFmoAo4jpo8C/lXqPVfrleTA7kVNH8ZJb8rAy3Xr0CEwW3U7gJ
NCp969lQ/6iLO/4o8r88Ru6A4wA+WOcxTEPpRBqSjopN5FnQLJhYQqLvBe77gvBHPgWkaY8W6xFp
yMlbNRlXy7BuMkK6qHttSATn+5O8Ojf0gTZnedn2CyRy8lkzydpjgNCau4B8ZKBbYABpxEZDf5v1
RxiyOsHETRwSq0Gav2EcpadRtm/o6t4BDd5VPNBh0wXYgvXpFLeGRzfVanOLorSTjNoJq4tJjugK
NZd2E8UAyyTeSSavpA+UAm/IwZa1YOw4Tvz4ZK9GhkwtPaNXT+VXuZz67lD1eE2ahJCD2k2nwa0Q
WhYoWfvmNYfeXyLhGp8hd1mRbalHzBDlCugDJTSdRGGcUtuptfc8zL+KiOoYq9gZrUboqPRBLu2f
esL6qatIUlt0ASX5yUWef6y6/TYaNfA+Ld/8VKP0KykQMTbSBU5fTSdmHK+rQvjewm0syeHZTKe3
sSEBWS0O8SI/lta4JVTaYPZKtfgQWioILWnC1wJEa7wVMx+0b1s1j2ZROVNCbviaua15nceZjzmm
VoPlcJXp3iWDpv+P5VD/z3LoS479OjVBqHnv7Wy51QnBD7ZMFKMOrWRSClV363u3hG8ma4pNTWMB
BkQrCHEuViyQ+VAsIoVOAgUt+Oh+yJQlhSeCNlhe8uU0F7T0xeGxbJ+ZWb4V/GdDqwelPjw00Od2
DTSTtafA0ArRlVac0WyC8aY7+IrGgVaW/QT7hc2gt/B6I8jSclKAQJYa1IYmIvbUdCercCMnK0iT
Y3hWVeOUsXwDYSXQ452lH4gFaAleDgN1Cv2pGR1rcpSYtLgUqTLkUme9oG3Y6X+WEnpuRd9l/8s7
GkNLrKag6n/T5RFXJIbCskrmq2Lgw0h31qtAb1ikaNdJnwScQp2yzxpPwvQz+gCk4MQvVWi5coMy
VzIdCW8UrxP/tDD3DasOQH023M19C/pQSpWzwZSocpbYWSA0OjAUvtO05ZnSLA5cAxMHjX/AkHRo
PvkQy7+gBaVfBmxbwoLb8WdzjQBsSjq2ZRZB4BZGUcv6J5dHfugZntBe0fpWBRMw0dymedS1x/YF
2K4RnXE6HENaFHGgcJbROGVtl9h87Oil76cFu6K6N2jWqd6mEhXLSl4c4fOAvwlsRErVCY5E+69C
l1miPhMCQk3dC7M/vfUovxR9IFhgynE41r2jqBG1dyo1xI23qgITE0AxLdSF6Wf5pVpRNja1o7QM
R/niYElGY6Q6uIwcFbl4iFSuRSn6VycJx5psirTkU9sTvJwFiZWfhDyfZI2pODNPFZgFCUzhO3lD
BHHZsr2bCMozjfHUf6T5XRp0j6vByzrITslyLZP5eIV35+AsabrHyalsXMgbDqUkbz0NzTQRPI1m
eGtJxg7VmPz+YvltbLmpCQ1RYaOzOne4nI49Nga1+s7Tu939Hbbqh9faTo4x2JEXl8wiA07+CjV8
j7+WYgekOQsfxTF57SRlRxZcTUVaY9MhgKdEuWRwr8BuK4opGdUt0uAw1F4kNjzNnOi2M+kHxA6H
ZwZSb2DVnTZXANIPMw54m2h0sHYqWIaKsrR0cwtVt4HBfr4M5eRNCojyRnA6aWc6Wngzq3u1hVaw
ncvXGuOahWCt1JDEcJdZz4bGKKX27YwHX04Ck+ZEm01DEt3OWG2vKCq/GZtj1LyOE3UhrBJNZqFf
e02j9JAMV71mga/XfVQudI81vmxJ3uhORvkWzeJZbtrX+pqb/U3/U5vW3oalQnBERqMN4NhQGqlD
eet86CO99aOuCeDu9L32bUHw22BZ2+smlo6Dq2NuaPbOUt1TlkH81yLU3LAnQgIfBYv5pOwNc75m
1nJbcZWPb5mG5Vj5u0Jk1IrfVBN4auKLjsAlQXmonJz1WT3NvHlzdrexvln7Ae2V1AYbj9dM4pj2
nBz8deiIRQv55Z8lS3MLkyJc4gRXMuqsyFVA84h8+4RHj3nBAtI+2nB53kM+5/wTbm36MPDJIAZN
i+5s3GUVRG6OPNZez1JPSYG3nBSSojK8Xi+BhXHh1nwyU7SrIuQsJZVXzBeM7jcINlZLuQYGx3t+
aNEiKMs1Y6rtuGGlpXc0Blg0b2V1MvU/pbCeWMJ4iUoFJYNIBO+rwLEXFr8MywhACJdE8QeDOusa
A85/WNhC0AyHS6I9apAfBWMdVq/8AQsVgotiD65N+8zjwnDnjn6zV5h9EuQXjE3MoCG1i5PFImC7
Jag3IVJLarupyvTsVTzlioWmSkOxcouPpY6iEx+mQRGsKtnHFmVbW/krwqnNDBzyzIw8ZdZeAd3/
KZffI4BrnN4nfSAv7D7J4Y7X7KTShN1LOPMcubPIXXn6akyY+np0yWDKuZF57QnG5eh7SSVHoUqC
1IFl4hIJ4Uvs0hlzQg5ijNpo7jr5uMjU3CCjltJ7nk2bbs+fwHkj8uN6t8KMpaMZGlVCQVLFLyud
bKWRe42Fga71S40fUZc4NAu2iIMMv2DjTYJCI4x3ogUM01uRHXNEFS0u2W65NZ9ghFtsldWSR3EV
EcaQ4UuVoQLBnjuIu1zX3UImwQm2uQQxmFsHqK6ffyL5c0WKVGfkVrXfTftdLj8SOgZj0wEIy2vS
wevoLdN0ehOxuEkOyDmHnW9bqQfVzN0oNgAV6zzBCqhWnd7H4bn2CMAYW/gYs2KzzeX6p4q3Kal7
T8Mw0mJMBNPgfp7QkPNJzOflmLT2MR7JpAUiy+iWmFevrcUlifcMya7RHvVSfU4NSn8uBLjYFlhn
cZblGMbl2Zx6z5DPNBCfbf7MIT3aWwJ6WfUUURKOQ5LybUl+3zqJxR8JLgbijJwCM7dc9tQa32ep
a06oIMz5DapoiWvUO8JeDiGeI5lndgGczBnpa175uEqOqHcxVhCidobPhC7kTmbzfk+LCB+AK84r
nNzKVzRB0TpCdJdv3PF76azjqww/ps0i0yv8rw9q1OJZCkfTX5rPSpv3on2Mw+IOkNZ3BDMvBTcv
fvrtHs6HCNItBIecrf6o0sD1bRoUrMzfkw4wBKkNiFNjMRLG7Emy7akq0zKBIir119bNgPRjOa0y
0P1xdtKkvtvss/lHlU7vUrO8xQ31U6MjyVd7m0gt5n9AEpWiJb3+MNEAABdARLlaxxQ5H0NlcFci
CvDy3epOd0ew6A1C2Snat15iy+Nb64xvzoant4SwK3wGrKvQPiNKQjvlxMUtH2Ym1ByxOO2vBO6W
qTcvmjeCt2Hko8W2+AVUjaoJIUQXE/HMCVnijJQ5OeiQE7lvE4/3t9E+yKGUMCwj5D/GRo3jXt31
4ESULJT4peotAx02rPvKPxrij9DKzf3fHlYhYX67QZKRdg58y/tJlSxTK94FQTxSz51s2Q36AM+4
ZCguo+Yb8zcJZpyPmof3tyArtSh+zcTJIDImIyL5sdrG6YO1nindRF+fQk7H+CPQvyOmgKHxsBDr
SB6gYRSeXIKoMK6+rJoa8AAnGuErlNMrQ02ZxRtxsBg80Qn1nBhxjpxoOtnYQ1W8wj0EaWpSBkxq
MXIInYFgTX1Fm/ZkX+WyOJTkQKh4mmbSzjdyF9PJu43NBaZgyDAjIWbrwZW4C6kq9z6U8sZdGSHO
XFP3Q1dOsliJUEjcTm1deTTcjK10in4luNRylOg/XWR4Zd3S59vvCq0P+r44KQNY7X1OSewvLEKk
qJuIIdI8rbzoIY1RmPOLeNgLiUQbSwmEQQWYY7EUJsgwxn9AQ02LhSo8pxKx+lF9+SrQjMnH1vxc
k9ZpVIUo7V9t6Rh5tp9IydIHTBKi2OnZdzH3ns4f68dKEs+scMlatrvidsxBmm19Ya5r0B886xA7
uMKMs4s0UlM3psiwt/SDPLZ8yPyeSDEG6cqEUZ8ODSpm6c2eDzlrtNylZN5tL11HTpg1ZwkgNRfk
CXUQLUjVOBz5ijBjv+Z/vCYAXa38twJQzg0M2mTvmVruolbuDZ21ZZBJpq+wB4525A/RpeEu36DB
+iYRTd8jSZEz63MJr7FsXwtLu1pDdy1ZH6PosqqvuXGMcuNdQVSiyedKe1cWXKX9I0unR27VJAaI
eyk9NUF2oqo/u1F+1BDUiX7t9fgWB51F85SRX+ohPptEycYzKrPhu2Mrqow0oEBXJ5lQZzZrbd+M
m8Dqnkn6ZSpczODGhIJYjs0l2Y+UmAyEVBvcoDp/+sh1syR1W2a8TP9l5xCjW3rjluWD3juiFUcj
+aZRcv7sZnt2F0QilvVVgGjbreX0ErUvZukMPNS45Y/qo+QB0goWtC0vGFMmgARmXTbeXWiZ+1wx
8CO4RV8EpSJ5Uv0pYPPzEJvjH3JvdmEEF6ZFFyvpzxbWJuHl8uZCIc/hvSZvgeAZJjecblTTLogB
pU8yha3hXaGzeEoY97PPhq6sHM5TKjN3RJQtNdqBpeGKbHT6mShR63Cxdy1yliP3vBP/ks7seISP
qE5xogl4z5zzryrHXcV/8GlN81mYmlOS7b5WSGs7cu7eeaMFC71GV2I4vldevQXZ7+RjmXagenxk
XspfXSy70e1/NJ3HkttYtkW/CBHwZkoChCFBl1Y5QUgpJbz3+PpeqBdvoFB1VSslJYF7j9l77dle
pSXsizG8rNCU4CU1kXTLjfpTmlGWKru0DuAGLUdfj16hdz4zhmA6Smy7RqmDo6J6Ajo3/nRxR+I1
Y8O1SIOF7Y/QgCzAg8YMu6n/CYwRhbSnpOz9iD8Ca6rjus+RWbXUrcAOmu7IydX6NsM8bGXMNEvY
yusFA7Bhif513K6JqvsKPxDmcYFyHqtxYLmOlL+kk+pk8qsmPfYXCXydlo83SBzFpFzELA75ssqE
Ol/Qz3MT0WAcGotNCC5M4WPo4O9azV4p3wXldeDSZPv4mmXCU+qah6ggorPNKZBGy01ahtl6fyk1
I9Ti8oYpKJRAntX9Q7PqZ+IYeRPUVeex6pAiTKUUgSxLsoGmVwx66b1GdtNRqUyUADqkXvMaI6yL
dG509DIvksydi7ynZg+EG3sT5NdLLdIezt2lS2Ar1937OFAWOoeinl6lDn4h0wnEcDH4IstQToKC
AJ0NNhM4LxIFb9LwRtGrju2VKBN68ZRzSCsBZVI1VBJutCU9awQNzGy1oG1m09sOJUVt0DmtbcjC
WdNEom0r4A4eEyeOD/lOwHNnXOu5vjVEmO2wDRQcjADz4yE3DbskVwGIgGwyJP9Vtapb6hcF13PW
Zf8Vd+Xuww4iKb5pX4cxedMQNRtYbVESKUPsp+Xmj+u1tsb7bI0PIaxM9Y5XuyAJxxBYIJxaYby0
sN6l8tZM7Y2PU2u0QCrlYFyXYLGaYAYJcYgqwZdTBsv6IbZ8kaG9pOMF+dQZk/HX9vrIQAwquhrT
tnylxBAVBhnVUSg/Yu4HdJ8K8lpVt4UCiSUjI21CyFkKdtYioCM8d8EUwvwIR8hJPcv67nubTtXA
bLmKTpmjrbNz9HReLJE1oEAGQIEsSo4FxyUdiGvezS+r2j56m0lPDfsxCro1Ok3dibG8s58BrY4/
6thTqqZvMGFfNo1cAVR/q6WfBRPYQQB46DTwK1hiKzJ3YP0aYb3RmvNmaYEBH08b7nM63FB7rKja
qw9gHwxF89DIABL/FVHfyX8NUT5Pmhb8G4hV/CwZww0gRlAvHWrGZ7qcBvfvzGL2NCW0U4g/0L1R
P7FJjy8lI54eCL+1vWGWqVN3ZZcfnVjBqOxb9mvicofkTYQcygcdgeO+CS8OFKFmfO4/GS4Yby0q
NtF4+7AabFBL9ToJy5upT+8ToVTZVUROGZGFIc8jEeztNcuaa5pyCOcXy1T8LgEq7cZtcs7lJRBH
wef/5Jet6EkLGH+89NNQYkioXc7fmFCQTGfG2nujQvKANfmQKCjCegWJQKIE8oeRC69mt701Otor
066yDfRnge6lZ9whIZGIQCew4GI+Y2IYYdvFynZP2isITtLlK87h61Qt18RsrhWtJuRVS/FLxhJ6
T0x4dvhnmKjS6YcSpPNmQsvADArlkmiAuFFQ2ec1zT9PCHk8azXyItlblnhryeAC23XL1d095IRN
B3btjqxlmTF5Fr9B5Snj8bkUVZiAt5+tR1JUD7L+SjMOhPxNSOUrQ98w1ZWLObNpe88aQoCHxDVG
kn7qR5FNYH0FHnAdq7iCVbzRUQ/pN/AgpbGe5b4/r2xElWnzJ/CdBbjeoSB6U/bHPe/lWMW1H1mr
J2s6M36syyQHxdZ9ba9QC1dZB+Xk1oivZXI2O2b6RJkkhJ+2K6GZtiRzNCbliT7B4avL3XtRiLdx
4VIGqPUbcEIuwKFOJVbzaM8yfBfmufk156o/d3FgeLMeuyhj3BptnNAyFEQI08x8LoM7iUmgqEMg
qZhUwkEvn+umPTExKTDLqo88Bf4p43hLvsT8n9TtQWs9Mn3wFodty05DEyP56R8ytGuIpOmEIQlQ
2hTlNqvcw/Sta9v1jF8UV14oYp6ENd1qU1g1pMSyf800io15ObHSa5vraEFukNBIyhTduT90jyyS
rrLaX7PytM3rsSlWBP//DHotaD2sp/KDODC8pyeeMIKfe8AgEkSeZqmQnHKyqQxBVqy/03nWuagw
N1kj5tKEuJw3iX1UWQSpWrJqbgKJFV4jE+maXaoOdh/RwWUVzkt00X8q/HsG7zAdXFrZqrUCN2Fs
qbZHWfoS+gkxtr32natYbCzNv9lKL7BhbxHpnww20m8K+L4dQYNTcsREPnClYH3v9z4WZyaq08x/
z1lZ5dB1cuajppvl0Xl0VFcXEJNMoxdun+VKHCf5eSJM8ebvOraUSRQaAJmwYg4y9c52LalKGeU8
5KJ5tDh1xX3SOIDCcZW4dZUsdqURTbbZnYwe5+Yocl456Pv9lWMgXY9przA4VXat5FnRlssod+GY
JNfCHnNkcz0GeMN6FrcNkAREiuXI9s8tLAJuBydPBmw4xH+GrzX/qNLkRwIKicSXpsjLJMOTs2s2
L86kQYvtGPjztzEytDe7w+5NlSkxmX8trMQXRv9ou7a6DZDtlwwrjjOL0eJwT7Gi57yjkryr1xIH
NVUBS7dUGVQXKkUj/uaauvAyMDApNRPfrOR16eCzYCbLVRrXB1Z+NiakGWUnVfps8NsT/yVLvjr7
Chw1eSbzSLfh2ywZ+RX1es40r2CO3oxlqIlG2AwMdDGfxVkS5mi6lr849UoO+iRzOiZmDQOrpUCp
dTD03u+YxsoLIl9MCul8aYYybBI1LE7TUnt45Xfq2h0N5T2DHtyusZvk430o2nu8mDexb2ggzJMM
FBOBdMG1lZivU1sFSQq9j2C1/p4yiGpH9QatjI0I34PoQufudFTv+A+jS1OZ0AqAfS2fJckElD4F
UJzifC8ws/QTSBAILh0a1cnqyY6xIO/AijPKq1gKNxVDgd9zFWfvzBRP4Mib111uVFukxkXsGFBQ
AYgtuZIbFoDW/mOyLdYWcxMqw+81vRiT5iAsB9SMHOgkI8t3x4FpJr+MygkSpC2o5n/axERyRpbR
mah6YCTVV6BxI87MVkcIz6BrMY49qLcdCSpsb5KQX5GdUZtQlGWeyX+JfRlpTmMQiT1IJ0n2dXMJ
2k45pwLiWKJ1WBol7x1ufzoZmCS8xLSsltd2g78EVm/aSsaSG0wZiZhLf8F3YMY0lC9Tf9FxN+o9
f/0EjZidbYTrUIey76fHZUROJVNBeMR+xTBbIjCjF4JKonF7Q/J8lJC/fWTvjdEcRnbUzeqoA7LE
kcSMTPAu04QJZTkpS/Qc8MuN0M0HrHXHlYAxCy07Fdf+J5M2orKL7m3esOhkX4q7oYxGAAYxv8cE
hdJLqD2mYjclf2kWVNr8AfCVdf2fj2JRbZQVM3/w9cR4AFUirGCIkyuyEsEbrZuAYC0leE7/7KyX
WeWJrnu7xnc7yv9KNHuixt6CL6glllvKGdsxboBkstc2VAcyMlHrt9/rp4QrL/ktZQB1VoeLbquu
OWYNDrsc5KdESjS/iRVCOMwL+dR3fjFAqGa/MkxnPQpaaoKibU5Ru16s0smq+INKnzJP3Noz5CwQ
SRFUTCyzkhI/jC0sGcKPp+pHLzaWfcdZfeYxdhK0BvlFeFMQm0nIS+aNSV1BlmrOR4kEiZwgsuDW
m36zMi9OcEXioKRn144tOqTuk2Mt2ZxutlOiVBs+j30COKNAlbhJLE04R8gPLdhCCRIWpfyhrzKR
CBobYg4GyBgJRBiYSL+2vfvs/6QL1ig2oXy13vD0KbFpOw4dAuX1ofANXZGWoPJb1q/lqLmdzOiL
rsdv0Q6Z0bHZtz6ktiGZ4d/o+OoH+IASAeJafxosHCWgL7LKjWXbzOBXZl90VWLdvGTz8G5VkGRw
8k8Da+/83VQ3O2GPJr1qzFun6F4KOXKRy4QabuM1NBMpVEzUANatKgabb9PCT0lCHxW7qXwojT/l
EOjqk38w5494b7uVY9s+Jkl4y2oJukzBHuoL0sDLWt/yGkFL/lLw8ps8zCWo3l2b1+OKRFc3KkRJ
aZhQES5M2YfeWm+x+lcrmQFgDDZxLFP2uL0wIIowg0VKzw2BXXwqyKaHWblokmtOS4A5n3rkSEiC
JNr7u9FLHxnh1yJqviuwszubOkk5mxkPBluy3HKLq8NepBbY6aRnSw6W1THxqi6xetxWP4tqP65u
sRUa3aVg/CBU3xqGhdTw2/KmMJZah6NF6aHgL/gcmyzEJHYV+0AQHwX2I1O4ACnFxIWwbCA+nZF3
+1nxLRCyIEJuHrF5MuX+JKpPpGM/HavFntXitG8AIW2mEDSrn49CGG3aT2RgzLeMhWtgJIhvDcRv
85ajjEpjZLaIlAbmgMKC+IVvm9m8MsgTMW9Wk+6qQ+TWY8ShnHomdXKiY1aaI7fS4fn6M3pCHew6
JWukPxeetrV7Sxuy9tKjfmqQSsUwt4wja3CV+n6/d83Wm8tbxFKfJxz2sJa9lLTtLbB8q3oXAcVn
GdUuLh6kA7T1G920INT0CJ+RKF0FvikGfyv9xQLC+hX7yqOjSMyReWLGO/QSU/oo6Htnfxhna3Nb
VDH7OgranALtXcRFiPKBnToXQ7aRC2XYUfx7taygktNzq7yzyJhQTsZAS5Bo3+CCdBxRKk8CrsCi
GV/RABbyfMnIFRa2/I1WWJkJLZkZhpXNm55Lr2jjXkwM4IME4p9TXVdP+RRYXC4kimMMQMXOLl1b
m1M8CE5r/KgoaApvZYIuitbBGUrxkqXoOJkSmaJmi+1yTvV/gNaONequkglRsznikNlxl9wsLHPy
N2PGZUNzgfhNqe9t1D5GYkMiOaScjECm9pddKFooqyvxQ9PPe/0rQJKNXRhPfWrz7ErVj5UDVE8P
zApRJY8oJrXhmZlTSJsYlsTJSx0kpOg2KksoE06SGl4sIHNaqZlRlc5IScX2BluUZT8LIgd08iC2
3hLBM95F8Q5aXG9VSJCrfmkQkwDxaURHf8jlr4ZCNsYkpaF8FqtfVUzqz6liRZLIZSBxbhmsOLsU
9EJbubXBNjSjTjKwpPxtdinTPvyFTUOQDMaD05B9WPovqISIAIAqeJgj/5oTLwZyiha+UpbPOzgX
0xcWjh5V5EgGY53aJecXD88p5zgBskRZ+aVwC3LTGpQutCfz5m/f2o39ja0/7Lj/01m3AU/fYeaO
btgx9cx6jAmVUXKsDCtIp9+qK44Gg+KfGjG2WJ2zIQD4rogVuUzbN1JIG+2tzbyKe1xiKplyFC/J
U+NcLFD2zvIrzxl7fOlIvg4i9YOV01gpcD2JBhXDPY2WVE6JTir5jXLrMJn+fmz45YA1EwUtY6Wu
uJtTcu8UVHJPqrJk8jMFLfP4qS8YIy1G8GAYQ3nLqGCHy2Ap565PznKcB6kGPE38wPjvNXnk6vtf
cmfx3upWvbPTZt6FT9duv0pLRA8LazN6LU6G0blqubqGqLpGZaC3styYKXStUSuKo122b+zHj1nT
nxITXDMV7BAKqxGOa34F7nWl8i3y49iTxfJFf8s4eI2yYNpIstXeB0mw9yDFvmHutl7kyLrUpn4V
9NnLdD64RX2gKEimFy0VX2n2rZjKW1l9SZT8aVX5mTwia6mCRiLisoSf57d1xHJfdkTtdWJ/gsg3
3bydTafcxk53e6ovZLia/I++qo4+xIhvaIkD9x9QPXMLF53ZC2zUT/aSK1MMFQXGsMs6jzq+QMJc
098R5Mr9oZ5tk9w2BH06p63+UKUHo3KXvrLbyIP7L1m2N5CBoG9ObN6VNwju72kkv6vt+q5pLLVI
NU2FO25jYT2YJnWG04q3mcwLE+Sw6G/z7Dd+J8tuavCqT9gnhNzdUkIZNrh+9MEUWnkJZdd01g6e
sAHnR2HrQaOuoVuzSlqiCY+OM6aBUsN1zTu0AtoLcpG3KK7f67QODQWc5CAFrEwQLOLHrU9xXHL4
pnTCx6rL/T7fr6r9vkzP8Jokpmpbjl4M50ulXOgRAaCcrOarYZ0H4hRU266PR2+2zUFp5E7F/qwl
ozCmajpkFmPLBtmoxXYI+sBIz/tO6Fs0fzdkKZaY86jFUfQUeHGktQakj7i5Qq9GTC2Eauzi876U
XD0LZvxo9vdIdIWzMH6whYz/1O3s6ZUNAo0jooUTt1MqqZYROZuwtQbJbuxWWB0Ihs5IGIuygQTA
LKgcBSa9GlV8yWdaa5QLhy22jb71EbamHVm6wIy6E0K2AlJCkd1l7RB3p7z44dKnHPvqvtETMUZr
nbq68nMHymHCtVrCljm+N59wP0tDPJGOy3+MySRI10MLsEpCOto6HYgew2eyC01s36F9TvizWzKh
DyXYf4ilC/iV7CIADxXGU4SbRg+BgyY++8n918yBLqt33IiA7eS/5c/ntGbeTKy8hALnc31Y01lk
BjDYQ+y8m1OMD/JsUSbmu+IB9uwyYcwmxqL8pdJCrcQrFIxuevO6i2v5e+vGMZZjmDrqMeFdAsVX
ptWLHiuvqltdzBU8OBMll0QHA2mtXGQXLcKc3K+X2RmK4xlM4TJ9RHRbhBeLpKdhdEBSW3/zP9Pk
2AwQ6V+qtj2lPKzrEapRx1Nft7RjB2YLeAVhPmlJfUL0OurzvW6SJzEFLGZExYcK+V4bswP24tEa
y5PJ2evyuZRdYKxIeJGB2stY33ZbAaOOPZo40j71R/o7gxUaiiyGCtNfPhXaBxkvPUZ6MUTE2IvE
cFFcj5J7gmz/nJXoSbKHIy7lDUO6Pa+wdGEl5oHKhZ0I2CqOepW/GwUe48yNEe3qrFEjinJBoW/y
oRa5Fj8mE9wmN23DZoeDlhgTrEyU1MmGM15F7BzI9fpmySwOIKzjNSQhmPUll+I8X1VVD8UM6FVZ
4DI7qJLCLLA9KShV0erl9EXnictESo2bzOJoY/VL0mTPlKv43U/EStSy2xRIck305IrhzxNlZG5j
VQXm0rDj+9dMib8jZRJ98vOcoWyq+8VCgjRRmiSBaHMViNl7NFnc1QBVmJ9MCBROwjNJZeizrBfl
xtPFBGD/4HVIhgxwST3q0jXFQf03rk/iiMcLQgR7ogHMd/KxqLEz/jpMwgDHOPfYW3XHbC8sVzYq
e2gEHyoEaxhwouJasDO1L4V4ALSQ0vsOpe/JEqU++JBh5VR/eZYxGqVY1Sjg0V5jDlzAd+75MyAy
yBMBd46VfeVjhxTGvnMEN3TvyBI5jvmJNirYWqJTP8XRUxmIpdfkTyRp/q6bRlcxG7+xkQEiEoxQ
vPG7ZnUJg2ML08uB6Wjboj5BCs4i8zQihqshINHXIlBlUqo2rs6yQkFjyrPCjh5JzBJMYA4HbG1I
C9OjNWNjxwJfMyxBvyVEw83tuoMAyBMzDMvJDxO8LKIDTbxvvAX0EKRnI4PHc6ZgLzSDaoW4zgBY
MhrUoy8JqUUDBgOUO1454m+fc9/A1s7QhPSzWXG7DdnqyP0ciV7vLk1+aQ35UplNWFfkjEUEauIv
a6N3yXotUY31andNbOxTT8zWbbiyzDOrKZhUbObNGrBBCLMVSZwTpcI72TZXWfhXRXY+aM/aiF6x
rQqqeM0nLayJJ5cxyOJiZnYpwkL6nkXRQY3ks2q0Cqp+LUUW4QBHZx26W1fNyV/7+K4Ww81kqdzt
0pwdKQJYcQFOc2+ZPTVJkGw9ogTFa7FPs7xhKLYIbGLu34iVuO5n8k22J1QedgiCW6IPptigO+1h
uLyYDXjADMOf9dFZ8dEtGUJzhRjHD/YZA4rCHt1gHxMXKzsF6FQAicrjICaaCyRAf8G/gWpBvWUC
wS3fkjvBsyCXD2g1NFAAWA11JcMXTE8JoNP11Iq0OojM2wyr2kj9wupDUj0ITJhfXyHUDMD0LZ7a
cmfCtZ/CP2IOVL328Ow0HKgKFmZSDBwFBIvEBE5d7J4RVygD4KC5HGkukZrqCnKmVLuwJ4cJzcPF
rOCM7uNQW5o9woSY50CUsaIkRA9uShSyZL5olU1zNMVioNaQwqxLWTJ2M3De7gq+lb1Yd1Vi6Sou
+rWS1KtiiXDjnAQ4d33yI5Xir2DpchDA7OTig5HXeZrfpzP2KK+DyiUkpG7nk6c3uZckxj7tdE22
/dMeU3OX+ZDMVqT6RuqrIILDDKLNSqj1rODxGhPsiZ15EGe3Q8bdyx87qMmkkxD/Muxmp8lsHfJe
9HcSJbSrSAbhWRFDt4dJ0U6zqcwRoyrgqWh+FQeSAhh9YXhTCG1Ry/Fa4I/llVSZ0/+/2pebgiDD
/ETotiznPgMadNficY7Ec4p8iilrglBoBjm+Lr4uPFQCZOpU9luAq72j09rIPAEzc8MFBBrCO8aH
Y4eLMX2sXX3ud0qnLQ3mW73b+AJhJPXAME8RG7tE9HmJVpBEC5SFlYg+AcWX4TR/+vEXYZIEQoz5
H/G/VOIJ9zoD+l+bbN0FERDPAqivpb/QUD8uRuajOTFI5BEZ9ho8QhCZC7ArbYjWiyA70BvI/8KE
GK8ZH5wU7BbJ3bEbq+TpoB/Si12N/JwQV+R1ft7hy01/rovlnOkHsG8atC7GcnkPIA0NEuhYQHSR
V0BNQwx+AZHmxNazI9SnSH32W0YaXUzlO91k4iQ6CNU/Mk+t1Sqn9RsxsU4Kjs4SWvpXMD6u2LaP
WGLRYNwL9Fff5tBdBHicTAfWROVGtA1G31EU6m0XDh4ZWEb7MhIHVKJhG2r7GQ+xOxI6k7oNyq8S
wgm8JQHGlpKFIICMnb+R8Uck9WyoFAfFE22QeCK0iJ0EgkbNYZ17+uj5jtQpQtEHcvEBh54F6yd7
m+j6mL7l/m6whRyGd0K26EVwZiKvO8jfy2Tdxry7C4/6MswwOdswMkY3oZ23mLFRTGCwOIr4Jdvq
Xq/j1ZCDKR1hhBqPGXW7MTZ3TRWCubjUdXxNSu+Ao8FRNYHxG6ebvy+h1+LJCkG1Y7RGBH9JNAgx
nigHjfmYfPPMVpH+3/kn/Ob9igmkqWAS6ZNkd1w+sBCg7khrEvZy+piQ3K+WX6B6lAYhGBm/NiQK
GH+sDhIPx55uMUdCzV2vyAvQiGTk0Qkwo0DMVeZDRtcH4Cyi50DJJbGcEA/luIZitF7X1AIuearS
kkxQAk0IGdpQIfUlZ3TBFsfuUTDpk6N00yupxSNROE86+i6bSYiamHtyxswp50wZxqgI25a4CLE5
z2odjEXtC++m/I2KHYMZ9o2UfxNBZ6L7+B6WW/0JkRmJbeRBtlPXoC9EHIPbJbKGcD79GxjvoA9h
8jEj7Fk5P8wd3ohILfKmo5JibNYGRCBDUIDqKHjOt+6JcFucXkp0dqAfx4z8NjaD6W3ZtFvJ6KsO
dVzjyPMvCHOGGFhXAkJHmEJdbsO6m+AWLjZUhKJ49HN1j5Li1vIRm7l8AXxtVyLOEDCAXeTO7AeZ
hcpUE40m3eCX3eeiu2eVowTmql0XVbk6BWK+FWN3wRIwK7xcBF6cxO4qVK+YZZ5WNzzMXL1N43aU
ZEZfthELp6Kl5EWvn9gZKK7dmZxtTBQZ2NRIAZWNK5P6VeyRBQb5SoyKM9D7a9Fp60zWFgT7Cdtp
buhFOlIa9eyUWjqCGcmZrY6ZgolF9CbJpr0Re19TMKHwt9tTIxKs0yl7Zx+MPdm9rPmttrm0ERGH
kxiaQ3nF8TcSXUD4iJd2rFLrilKT1uk4DwPLGc2T/4wkCS/mw4R/LYBlsiblhWGnqUwEdkw+n6Fa
U361nR8JpV8xemigDlgg8TLq1vZjPrebem3n4QqXEAiuwMpt5hlTYEdstjD+gsqh/dIEzZaZmzT7
VJL2gDqzhMe3vvGJY7iOTiqD57bQ8BrHxAwVv525rC8tMWDJZ7sMn0s8f2Zb8rnahNv8Vtt9voe3
Elfe9nCyFr0IEZYK3/eB6CQBDw9oU+SbJTnb2bs+LK+USiYylRHURbeQ7sCjXZ9WVhRINMol9U1E
8Bk8p6Y7t+OrFXec3oubM4amiGoQ4LL3yCtCMbSwr6Rgm96XIj5PUOgAJcbV6BdNkCbFuUcnmZ0B
Gh0nXlw0d08cMJHdirtnCaUMoI597GiApkNywFapFk7jcEOoZI0/PZo0QZ7pbA6dxauM03MidMXA
MAXMfblsEQFqv6Pop9p1ONPsWZDI7+Al2TJNwCORWT5HOXuYRXNjCIiyoYaLnmEDYgGsY5yKJeHY
M31HoweNEVgBfjxATOWoeTEryIz1EEN61oM2g2lPQG/WNMAsYSx1a9C+6W36qzbjqzYGIpJqtTkb
FdhPEqsO47t1o324lrF4rXwLv4fVUlAwegdNjCd8TCdfw3gocX1J4jXNF0eQR2/cUkSsslvrtTvO
FG3pgHBfQIXJi83c+CSCFNNSmdlfejI0hD4jHAupcLtxdA1ZpX5EWLLgXWo8E5Ztq8MNwWZbMkvA
YivKGP9mDi+A4YsXkR6t6AO+lhrXGPu1yd+Ia2tX0VW71iXOV8NwTH9Kb+33VecTKsZXsbc6ZsW3
oANOXXKtTmLfH5PsUQqbI8ObHSXiZQIl3IDTRFBsCGagsaDUI4tPYwN+xFTiUD7M9OfLckvpYWBs
MclkR4/Dp0KxV1e35N30hzh5W6PixTomN/NXR+1ndSQygUqNr0WGMnTiUCMYkfTZgmq97m9TzowD
HRxwxrYkI7f9tCyFbcXm94N10PEGzPiQo53kjbdr2WAloSZmRJr8CP9M4JioYO+H4qfvYK9LP7tK
DJ8Bfg4CxkkaQPaeIcscT6xr1MYCOPpfRbZi1DGJkVVlmeXOXybhZHRRt9BMZZd8JOu96m+aqN3M
qrrr3/2+7ElFNDGtlxYkIaMvKBF8oZZTsZAvleVOTOvGViWEeYncW3Iv5O5i8sWaPjpjwDhuA5kQ
FeFt4q0wFSSTxX+CHRFx5uJGBuu8XOTkTCGfxscCl49WnrIWyzEN2+jigW3Lx6hpT4gwtXiXqk9T
KfyEWEQUO8WsPNskfUny/EVJ8xexkp4lrPj0aQCZBULZFKEUDXcZtduKMBiZe+eRArYw5BdBkw55
KGGaUyiZNfnWIu9oVHf8dR/nYHtuuNKpJQ0ZOdlNc8B5pB5tU5NsrNwxUs7nDtuCxVKLGgzyB1GF
Pc14HgUD+JUUWxcv5b0zryjjELYSGznSesUY7RYYQzW0IWMP4JkY/T9IscHF/gna82MREOvqgE8Z
2Q6eMadhN8ewBiGl8Q5hTLMq2wUImXO6cfJFSupaNU/lxK4NmmJxLoAX8KjQq088NGLTIvmg6OUO
vKZHV8IKWzKNaM6DN1vtkRmKogMuJvcK1KufldKxq5DewqEsiNRj4giH0qJaUstLtYdJMLxq7cMh
oxkQ1HOSoIaYXpT6u8FO8l31yrVmvHCnidet+Tx/F2czX6FjIfBh7/fCRN1Zdm0ijhh65l0ArwCC
RPBMvGNrlaGafaXAUBp0OX111lvxjBT8XFSATur6okQRuQIgbVucZEJ+6X47VOAjZdV3ixih/ySi
WwzM4pdMOOTIhC374Um/j9r0VMjqy0LzhV05dP5WfY6fxli71rYSGmG4WVxwYHTeWiFCKlREj5oH
0oORFTVv5ncRsEIkWzuIx6KnFcKVMiudxHf1G5qKCWlrPxBQUPDusxZgtAGhYVce90iYhE7ycFiw
Ga7j9aVRRbszkaxqwwvI3wlpjvxkGneaBBwd+uoKLG8qpXZX5unCnTEMS9MK4ph8nccxLNmNyRz2
KdykhSwGY/7aqXl6+rWoCPYiwFWt+gKexCwf+kFEpjGSYaUWZ0QJuvWbzZazLeZ5csQea3iG3ZeX
eynReRodQojOQx3vLUXhCS776mJ6aCKPFkRHIXoxyw2NnnVjR7Zl92wkW9vQw1zoLr9pGIBukfrY
Ihsy6Z7pDMtQyE0bM/BhyZjqGDjw8/iyWu05bZg7q0+9M+7UeQWw3hIbfwmaKIgvyYdE4gngqBLg
SIpydDRIv/6QX6VJ8TdBDYofnkKUJ2A512Nrf4xcivvCvVU5a0bpzUrYFE79oRi0l5QWWj40f4xr
NkHHew6yiCvh/zohqWb7Nnibeq7J4cj16TYFi47D2fooVf08WdvlgKDxAV2eKV1QtEhblq9EEn1o
6gFSDon4FgRR7sTT0wytp7DnanQRJcdRjEWcvrI3E7WEOn0rXttMeBGE6SU1qEYL6149kdQieJJv
Wddcg+uoaDYn88AGaxF8Ql0OSd8fCH0dWJijN92wy53JhW6K2BuI6STSFYRhBbBtepHAUIFjsEA4
v9LPpPKuWUm95F2jS2/A630pJMMD1vFM8GBqNN/Ko2T+4q5wzS0KNKoUVBYPCx9S/iw+lOcyg3tk
+dtA1NVB9dPLsoPH8W6K24nfgb0U3QAb6kcr5r5KABojmKbPHZZh3z2bhhbjncq3Wf4xCFTN5cye
6JNj1PaQgC3APgljQ30lvRO9b1XhhIpZbsnQFCAVEeqmlo5xSiSEUMLK0FVwRBmyy8rCCq5n01Lc
om4qQVKQJXLuuvimmPptKuV7XPaP1FlWNgwLSaM5dhbplMyMySoc+YcuHoPWUM9tm4SlipJKXS4a
lI8/WhPDBI4fW70+Wrc35SuziavEWkDiEBekOZAnlP0EsuvmKaYczOGkUxmCa9DXm6SIZISuYSsq
2DwoEsl4iKvGV1k9L1HuJ3jcjAkTOKF1pQeNoW683kKWkKpIugcXwtlBp7BGr0EP0Z2a0nKGv4sP
H9vGf2G3Hbk6RBFly+AUFUEiRYpCQjqsKfMxkQdMfTNXOqYe020+uCZbzL6jJmWLObDFVCLbjFeP
8BMv5UfTbd7iETZDU0A4jkOQQKDIvxHyO0KfB01v+HE+AqtPfI2g6g4H1uqbiY6f61KSmdmRAltW
x5KcuX65RhSk8UUFH+sT4I7pTjDRkVy2q7LtFKKDjjMSXd7/ODqvHbe1LIh+EQHm8KpAUiKp2Org
F8Ldvs2cM79+FgcYDwb3ehwkhn1qV60aQKxlWwoZPwyR4ZmrIfUb2KR8gnQa9JXl8ZKOUkcBTm+V
NJxPyUmcCC3YeGG75UhOpx8guFNjMllnCS5PSpPJon0rGO6w34t32SwusMjWe6eZx4pAo/WnPmrz
4vToGAYs95jHXGW6+Jcx/RHDDDfaOcU0aDjIzNofmRsHhl6GqJ9O/wZLCsx/NKgza8r96ITkhmQy
2AWeNb5gG8IF7y9noNRN+Es/89iovB1i50d6GKAVOuS5ZK8dB55Myq5qlS0CpuCnqu5odm+GjD8O
jCn6ZuRu2fFsVyFrj8XZjDNvkumwBK1S+AsOHyzh2OfnR0ljpqxknrEIXtcg0yyjH8Y3+Z94U08j
YgDJO4oR47U+TTSb92eRBwk9A6BcO9nJhc6Vr0R6QTtUew2QY0qYVCWVF7OQ5YWl4bnVr/1vrNlb
Wk8Q3rAE3eX2lIhAgXSvKMkGXIFSuh+S03W8p3/Bsq7qfFW3do6xx5NN75nkThMd1fGrX/RTVA3n
Cf5dgf9PAahLvyaMBcgabyPH7UnP6PUt8b6648TTA3sEnnLC14SJF/b32h65pVveici/DEC/Vi8+
IzPlHUdKjwNx2VvO1Gi4LAEYtN+jMhP0jM65SWxW6nhToWKTT52VsxaiOR40R1UoIeGwP4NmmhTl
Os7WldQzkBiB+1YZaPLU5Feu4o5fdh0FUL09U8bXtznXFR3djXGwXqGLw+6iPmUJeDhiODD/ZFED
2nEuctrtwyW1p7y8SZZ6mwWMLfSvxC2ON8JDbEXFT9znn8rwvYTZ1VzTN52mPiN/wyn4EJf21g/k
BPDO1s5COGAyKHZcgLoJI4ZU1v+6Qapv8KTQ8Eg0ZMc2h1GofWS5RpSWSWfRHpMpPPDs6/K1TOar
PJdXztcXgzTTbm5Zn+AK7BUXJ9HgwqDDxFQe9HKlhq+mYIv32bQzt13FQgvrjnAe7QeJHzu4ldQL
YbcbiPVYHC/JGt5jkraRM6lYja1TtGTnOE4R1kmEsViPBabgUDhF9vAdZs0Lt5ZhCLe8UjZo9AOW
bwIp7oM20YVSihT8D3SLrTnrAeS6ENV9ktFSG/EL8qPnF1sQiTkto2bACVa6k/Y1WxztWt2eYiz6
jdNTNKudWuKeOSSwSYpsnXQBjJcZmCRy9bvGZCHL3Dyp13zQZ5RUN70rr7IWBkmq+uLjkBbqeR6S
k+XKARWOq2iesL3Tk5U45ef6XIv0kkAs+6jl8j1azLc5BSi7M0q/M+Q9NWPHXtiW/xSMIinvXXlM
giK3PJ6DIHEE1s5/U/5T+t5A5wSARfZ6R+0UwYnXQbF8COjbmiIfCV8CP+BzxROQcrRYj8OGa5nI
2JofDXllhDq26yVucbH5ZsdMBuHQ2uIlgmIR/gVd0hb76mj5He61Yf+vwJmC1eJB/2hAJaamAEeg
++qFCAbNNIqPCk2DurXLyNWs8lcfohUlDMVgw3R+jFm+Hf8qPQWhIDjzir++l4i/TY5JPGNabfDg
HItUQGGUyURAng2sC/nEizo9RjoJ30Y7aP9JOqDsQyIVEDSN60jGBMAC+pXyzJ5FOj/1hstklV4l
xCP8H7wOVDVmh0RVPevxyaVpLl6fpsL1ba43Sg5VLb9jqFpyn8iwN+u+uIFe2+Xkef/UywqD3AIp
U7WTOwqAXmjN46slkDSL7/TZ7ie6yVS6fDBj/ddvhTMKybsfy5y87qg8Rx54i2LuFgwh4ilv5nOK
jZhVxqknUf8ZWU+OJodiN9ojC3VjgKdy2FzuxByTfWL+0cfilmXhzSqmu2biljFqN6vB4VsQEIzT
vQwojnIapXAmd+DvmQ6IbTLVZaMrkltVmsxdBtW5b6nVKCUXq3xMBPESrpqJvYoJNQzDybpVHqCh
T3e9fxeoFBsIY/O7bADrwovK7fuHK6ZO+OWORjGfp3nxRpsYGyKeM/40R5kXaaoUWLeog0UILcjW
pX7IEoPNkZAZu+QgjqVf6Q1k7sZfQVXoVCstK51sqkfgwZMoRTWPhUjBZwwMiMyfklwK1pwNb+Jv
s8c60V9Dsd8pZuJopyaeL4boNdRmJLeSnz1GUJtbz6TILvuoJVCvLwk6e6NQyP6rFvTKj6MHJNkr
V9NbQZQpMdNrb6ILWW6ylVArCamfaSe8VGrpjD/9GlQyYDv+VqoV6Kp+S63L3Dau1JCLADq6YCLG
oBMTQx0APRTDdFL5kV+yrn0XVeqxWiqx/YU6oH9E43dNLbIreFbSjdo9ponTMCBnYOBdM+DX2puB
/7eHg/AvU39TQjzcMFD+/3+3KBggFIueYGfM2BPU451KrJua5FedWBN3IeZC/ZpsNFTsVfKPCpvC
mPgGm+OoG67VAbOp8k8jYVw+4hyCrzUtjVO3g9OaOL05cYiHUU0eXQTGcnjRRfqeG+Y7c7BUf5WC
wPOjDaJe5cVjvmdBio+h20cwSj2jXt8jrldxJ2NwWAf1lAXlSKKK+U41l2dbHytM+JF84yHKbtMQ
pE+TgNO3YNSnRk5OAMNX+S+h8kqJaZyQYVs6j2lFmYtQhirwUEz/gyc86LVizuFO+Y4mt6fMRTUI
AMy+jApq9gctJHddvmgOHz/43yRmHrEt1f1+yehfXGRfqWlWHVaPeg3MTMngS43lAUfRAI7Wljfx
++Ak49uSqbnKIg/nAasXHmR7fs1BEo+WRRmI3Iq2+iV/Rf21d/HHUmu1S4JNhTHSJz93xg9DHAP9
lHLIjCZfBd2XpPbNOhJpRYxmqiLQrSdYV+FAsKmdC5Ot47GWOQt+yanTjV+6gOjL3KzS9pAeVyl3
U0bIuVqBV9QYywV68FbAEc6s1nYLtQuFaH30kNEOo3aOWO5X9DoatPmMqIgcvzJY2NbfEbubOZ1g
opc4yYYvFcCcTie3p1BGjeqHVGmVGy0eivq9+5JhtBjQ+LxJGM5oaKfEaT/SSb+SRr9gbjUATky8
JZuhZTflqNRXZqtsNxzk4ITwsE4DCnUOHTr4jLVMWqGIpwjKPORWALxWMPLUmCnyihZ9D85x856M
sNrquA/CdfQfBlVsf3IU+9BfoopOqOTMVdXzxG1wtO5uFG3wpB48ZmAiz7NBFvy7HRIgPJRqvIYw
fIvy/o2Tapg+o/86a7yL4aPoaekUmVUV6abKHwgQZOZmbOlA+hFTpq/bRHcL8suuxqGT/sRQUrOL
XFhBMi5B0pFzZeDJB0dn/8YOo9Bxw0fkOLPPuN/1PU2p2zmEJUP4TxMS/rtBjquSd64UQiBAgcBv
cTpsQX/kfNGadv9hzb7qX7QKTpSHZbjXyMHG30lYbVCzqOzcOX7L6QHV4NWf5TY+QJj8EU/dnB4a
/dVgN8eifJSfLGQFIQtokUbC+9d9AfSQ4jcLTjjiDTCnsn2QGv673H5Iux4GSFM4A/hX/EPY2vxq
VH7A9uGn72/0+83jetZN4yS2Rwue5LZFZlU+Ie4pl7mWTqUuufr0uanc6qE/W5Z6VnfUmOqBurvl
BmQaN08/dZn5jyk4QUbuh975uZmHZpYvRdEG05cl063A3rDmYsVxVJJreuG3Z1CgED77LTvqYgPh
vy3aPe5vWSEfR4yWvMw/lcS0t9DvguEvdfNYu68grkEdKAmegvEVkwYhqCVgWWsZXHha+9Fb2lHw
O+uBHAq4wsIAI/te6knF/YrVLpX6l7Hoh2ggccMwuY9m8RV+OiLgn5WAVl4QwEAaQkD7GeASGOBM
LZn657o6q58LfF2THP5x5kQwD/ENXZrriRryD31mQUjDLF3TkFsJpyTzTUrnm8JrAQnYorRNpbTt
Y6clpxJTH57/MHpIEM2k8Lg5H8hnqDj9xZQF8pGNFKObL/4sSosTHbwoTZFiLrh42LfuvGz3BbhI
OOczb4AzblVrpSP5u1YtF/HgqDLAoHpj+fmSWVLmIkohC0qI95SOcprCXGculj3hEyhtJnhJuHdr
4VaLhIFB/L/YNMSW34af2EngDbSeMejodaVFGLHhm1h7u8PG7qiwlkaA7zzLRJwfxhGXGAuI7odS
DfFuNPiZ8J1jj8CT4/NAJ9i4kaA51LEoS0TDztL3UZtc4pL5TaK5LFfz9ypMP3IrsrWGDi9P+khE
/W2Z0ldqP4RkuFMyUUrFI8KkkiAAoL1nPsmqRK3eBu2mkp9prM4hsrfT0LEK5dm02YMMRGaWe50K
BQNVNsdkTusaqxnMKKRYZCrpx+6cFUdJsc7U2K5YkHKNwBW8DCK7bANZC8DO19TbUN20Bfg39F4R
soCwsM2Q30re0U00HxUOcaAN9tO9Df+g6GDoVOS9GsSJDwCYVKjIqeVuGWKQRw8KO5U69ote3tek
2RFtFkpCFWxyxZbOmR9RLD71loPovjCz+8DKnQU6l3oZ/80m3ZnI6xwI3A+szqdxDdiWs5YUtzSf
j293yvt7nxk3hqSSzyZ/1G9VBXgJesGi9fxASIl6uyfekhw2tBgjea6pR25LHkNFBvpn1I96i41r
f5pJvqpQ0fBUbT8481wsNbyWZKVpOtAkxGooQxz0BkYPxpDp1YdUTlNKKFhTQAPFlMFhAqTWFIGc
jHQBL4HViMGqVPshygi69YGoPNu0dUM2/oCVs5VOLFZESu1pj3gzTQo7+SubiSBwjPHoRs2YHQ6M
Nsx+7NWV8NV25iuZpJeRxa/sRfHeCbPCMWr/1LzyBvr9VOx2eOI4BerUCqYyBWZTANolGOWXPu1X
eQokEHuLFdPTo+37NfIFnGGKLGOVQVFHb9pJj7m7yP9way4wYXgI1rAyhfdJA4QKgpSDL34S8PkD
a5+4CQ+EWI8y9z4oNUBDqCsjjm0g+6JCMeN4YDqTs5Kffa7+sxiikHoGIQqowbitinxdVC7EyKbW
k+B2mhpONH7BgNLiJ3iee2KMtySEAc2fXcMgZVC8E9F4T1MGYu5HzsQRYxtD7HDS7x4xynl0pobv
iEriAHC0h08KnBX+KXNgEg9It+JMs6LdIDxqFQ8LpQ77vCouTH9isZyFsTkPZkKvlHSqv9lg061h
XXCy3VX8JmpnHZnxrpmOKuYvRevpFCHOj5CPJv7llcXQ0WO00iP5FJPDu6qjNwyq3VpcMsGtJwpZ
EIUstphJJxxEOuR4/kkLOZcZ+NcSnTh9NnRz1A3Ha1E5xKMBj8T0pvjYv/dsJaIUHLUvs3kc2Txq
kepE68y6pHJUjvcKMiI2wIRRO5vcOYrc2CKdU+6NX/q1r2MnXPKIk6m90JcqQbqpLfNJHkhJ4ruo
mw96DB9RcviLnW8VE/Kstjke21b1+Xr9vGX4ZK3Aq4/2uVSj/wxfM3hAiWqbqlUhABA42TMEMjqq
/bjDPsOYmyqtgy2eNw/F3DFG9q8pdZqV6pqRAwfVdC7+IIov9+rwpTPYhMzxJk3kQwgHPEOEw7mP
f9gAMShUH0YenyfYZoN8obatWLPToP2/yAx5xOc4ScuqBUzS5Ix0slplN6TaSS21t5WIojUa7zpH
WooYKjg/irS42QIan3POzErbqd/bggVDZyMpO/+VxlchMI2q0+gPtBxG0gHLWMx4pmU4fiFiWUGO
6B7zkKCpkmSJep3r4TYAxzZyakZfcsweiB4uDdKk6aij6Wiz6tT8wPUKr2lhIwkP1tsN8fyA1MhD
nue/3wBin1LJyzt9lxjQ2FT0SQooBfWoUXfesLpMrF/YbW1+IrGCRKrvHWpO/KHE/5F+Mzu7XTU6
mKi3uRX3BHSSjMYsfhsXEByFbVu32hRmT3brZ5Eq3vmDWq64xfo6Owrwv95UnFGzh4VN4ihQoIDP
5f8V6btdROBxeFCcSPwDqA8U+vZU0UONWXvGcCn2gMnhbU5jDUiXvQ5ZJ3Fq9jcJpsae/PxR4/c3
Anbqf6j6BH5pVa5amOBoBhCGFlFdmMWSk78nhGvy98LCPXQ2kRKmscLyBMd8Mok32ET7r/pU74t8
sXGl3FoO0ZpIe5oEMCmer42Y49gZLyE7g+TWiilYIisAKZzR8lm7NwUjulZys9dwszO3CUNXfMpF
6TWE5SLtTF/iUZ8IVXQa3RTNKaJMdAt/s0Vsfwk+gQK811DCOKKu4ButO8QmZmCSu1HPh/ppmdGd
l8+dbrJ7uNiK3HHA2O1ySE8ipLJI+JvhuxR1+nDn9FST5CpCGbUDdf7Qj5Jj1L9KYdDsGPutIZz/
9o8Ry9bCLkQbet60kFFG+gSGJ4Tjo1VjNNGWI7VTen5CWzzlRXGGenuuxsjrYxSU1c2TxQsL3dvA
X8pB1v+UIbk1S3C1xGKrwRZ1x4p13FoktbOSL/jPYX4Cq8zmbcU6HBD1tEl0SH67APlpe0zZy0WY
cK1yOq7P/FMYyIabV52ewQXaI8OtarEORhzujvJdLNZAJyILJR1sx7WT7ssZIuX4Up13eSM69nRv
YNZGUPIZPq7Wsz/Mucy6rSBXNJ7JApwb4Tb9jugTwhTMYnYRE+miac2O64hV90LP/QrNaZ0g+QVz
zkZDRUA7z+c+gom7k/CaZdV5XJSL1TTXYjGuIiaPKR1vK6OsWudng33FcJ7Zy7fv3SK+LKF+zKZ2
pl8hSj24x7a5jnZcUlgDWgEKLd7WVoHUKeR4kcuAQjm60AT+vRTb/wnHJSzcuVMd+OP8KwnLFcyh
+iPN7rzp90PzJ+Fx10Q0OmzebE6LvMYVqnc08vIOBN8XYdxXwcMj4N0HZkw6aRzKE1otuNcwKmcg
XzH9IBDbWrQTu+yhn2Tlgo+XBIZpZt4jFiGN8bE0CHKrg2kQRqzN7Lgyi4furpKHoEwtj8SCdufw
Re4ioqFIxtQ/hrYWjpBJ9wizmxGeqmqDXqZp4ZFM+jAHt6b+iHy9mNtHcAIzIBiLygY90BZaMGjp
6M8cIpRQO7YyrLF5j5WdrQ8OdpKNRxmnNVYsPJbQXIZLKQpOSw3LuFw7KPp6LXpIvKN1GaMg2Q8S
DxLdJSVzL2ElwALjqN11PL4/xdmucekDXgmNa43EN8Jv5dFiYO0gbU0fUnQC87V1E6r4YcXrz8YK
RhLm56Q1HZiKHOhUPyfXsYopLY+JXtQJ6HCWrAq7OjyHgG+oA8f828kYUb4xIJ7yuL/pZnLnqXf/
2iWqdOlxAuP1OcbRco3oNTAIeHb5RS3LS08lSFs8C1OFkDYFch0FQzH644zrDfAdJsmGUGxUuXkb
Iz/b3ejK+vIUdT+hfJkWSF6sGd8mUkw0nlj/irUCU5dstz/h7SN3qhancKxd4vKYNSendtvJD+3/
pIoUK57jMsbdvHUuOrXKchiaeXUooy8JQ83JZJ/H1SqS9c/LffiGn38RhkCR6gCvX4h1t2ZkfJhN
58eoTInkxTMCOivM9GCYqU9YwRO/GgWiXHxbIoXXHS4RpEyT2PE+pKQZ/6EBJUsiAWFWQQtfybWo
VsV4VG8Fd5SyE7yBh1bh4dfT4dhZ5xQX9koNjUSbZUmog+ErTW85xIAevwpOE2wdBhYIIEyYO4YI
4CIIsIiw4ggCLPu/U6Zm4neqcUKkOyQzDOneN7TFaf9SeL+6qWpXP2P7wKDyNegv5lpMTZ26sj22
STgcCzW3ObrjUCLPC9nPilS3AiZhEEEbDjTR5+8wN2YC45Y6sulmU61QJirz1BKXE02Mh7yg6YUS
erEH6C5uq4wr0K5yzx7aEUSCtl+ZBGOK1nmeuAIkUgMaorYchPjacq9uSOAVhv+0hVq4m1iTY+kj
eOnW0OH7mokX66G/1k+emqF+5I6jfw0drit9y/Kkhy4jZwLjT/a898YUhCtXEgauTKbkiugInP9q
/IgZ38FGZ9ni41kCjdzx6cKM+D9mt6KaaaWC89fMNLiu6Cdk38RmOBsJLvVSO5v05GGIJnqHQ/0g
mp3Np1zmHboFVkolOuWP9C/hot2CtajABt9G0g3v9g0PsmZrAreepoIZoiPAmg813mi8UhkHZ1W1
+UVAXwGDtuuptmM5sdvIPJbNiqNyXyxgQrVdi+ydLpKLnRG7F5MoomULILxhh1QkLJicdcVLUXxL
c3jtttWFAB2ZAYEib2u58vAavSyrbqE1XS0U+aRZgu0cJhBo7wLdsC7qm+mPQuqAdoPdTU0ESxyi
OZLBWH/QLhoue5rhiYR08pPjkLtimYuw9ju5Qenfg7Xehe8k21e0I1TyB3KY/obMneIIA9bQuk7U
txfW+1rhUi+g5McdRXq63/cUmo6Ld6s+HR6bKwdr7ocVvUF+but/IXSlpKcste/43mwev0raea0q
eDNnnR18ZAzCPeZVpt++hOY4zDZek0L/wA/72cvaJ8T6z6E7xbX4XJv1Q83EqzK/CjF5leRBy5Ou
DQFvKw5BwxA5JRtGQ0MtAQFMvqCQbNylfca+ECgEfc5QkvaLMTsVvbHltk2CA7hgUIX9uhPMDzQi
cTjFCMVFRnUaF6ytkO8XcJfyjrEMmjv/8ElC/1dHtlNUfY1v7SpfLXXD/BC7v3BJ962n/lMF2nR4
XFRoiunqrNVR6f8Bc9V9i4804g2OYXHF4QZ0FrrQIbEIuB5TSmRkUL4y0mRNrASjQ8YqgSWLPZBH
6/Gi1sZOMhP7v0aWEZ69cvJNjLx/yYWzEjsu/4ael6wu2tjAGaunMcDLUGS3ZaHETnmZQoxNSGdK
8kZM5zHHnphwRMqxJ+HYU+zTSvUVK/XbnMWawKIkp8+YOp7pMo6G3zYkdHPAnM0hw+hcg9LbM9nF
aMv6+ERiGvmwlkAo33WtCBAwL5lPX+f0g0Nn4vCt0JSDjjIcZWJqDTDso0rgNjwvtEXMmLFNyNht
Hz9GFIm9xK5iNPfc7thFAhI/WiY/iOhjcDSHUyvhgvwbJ+tHI1WfNX7LO4Vjz2KFkVlHdmlhtprh
JfW1LeWc+lDseDWy5SeOx409xMbNzNYbabSbnr00E3InOWU8EUhxRaQFehcFNFl6RR2eOfAj94Gn
rz9N3Tj1aH7FgeouVt2c3aPWDwcqdPEvCAsfvGxTxYu1q7+McAWpITZo3EwXByuqk/BjFjrM1Y0D
lFXVAnO4DGr2ZQ43MjyPwdA/jTz6BP77XmvTy1SXa8oR9MOiuST7OBj/WBhSJF9zrgtFOEE4gFfl
EQ3Sc8CJEeFT1AjIPg/SrJ5LyThX4uTWsh03xEkT7RCv8A4H9dyiIlhMzvRulObFTIuLOdW0ByJd
x82RIlRPZHK0+oWTXEWvGB8kETHF1dEOaaBk6/Yek4+DqnegVDFTpVstxXQkkW3c0dNxgL0iUAMA
hFZi7J7ZisTSQf0zULND2qvHLxgqtvJv0M4zD8TUAG1NUJDnFsPNUamChOGIcIcl/pYWB1nerWLN
YpQmsowPeKNgwmYCcQVvWwKiHvrpPAc96PWvNJg2w7/UOkl4CDtiMavoqg8ocdHEG7+f3b/zXsQ3
hdUEuwvI+bpNDpX5CtF8R56osPtdNQHKn/cucASYD2Q+gMbA+1Om9KSnqLrQ/MiVGMoXhOyDDAe9
tSA4WHQQLb5YGF6ybAVL1Xl5u8w98cNQ8UeJITjTri1ZLQ6RaXIQGiqrd81TF8v/X0B9PiKT04wx
I3YSYtyuHg0qpUlKX6oUZ3LF9RAiH1T8EEcuyUih92k5reHmmkfF5Vi3QkwDNKAFaCxBiCM5l2JP
sP5VZDb/iQj6A+YKsQAAQHmPGRPLQQKtznhevarjRMNWdzqsXxFVJlQsIo350Dw4UTrlxhZQ3Akv
hMq3RsNCGqq4qg7/THZrFi07oRLADaZAnGzZVa1o0NonPIoXtoO3vj+MI0kB68GWmbMbFTI6J0Lz
NxrgkHoE2XJxIN4ZopI5teSPYArQZdvmoMR/+Psz/EWs0CoadjBvFEt3VgtPkq1zJnET/hkxiBAI
GFDp9O/kPTbjk8c/iGnIwMhUs0vGuYdX3Vruhhw9rUS5Q83Iq+SFmssfWqX9+tW2YIsBQTKH6MRC
x1umkxeTnvMouuPXgFXLwMNI9jomWtSTh85PvRXStXjtmVEAMyBDa7zgxN+e10qCjDZQLABlUWUs
BCAP7RSmGAwHYUtp0hC6HHVOlCM4ujxr30s4EstRARAA0ftc0uymUBlPdGHgq11psEYJjRUTxhur
1Y47Ww2qRUGtJRAgA1g8ghW5iK0X82KhZloxC1dUJEe8kOrxBt7TWbsrqNLuicWsgTktxAMOBXC5
/lNIjkbWegnRGYbfleqJrQ2dcypYepkKFJ5uI+pHC4WuRWFQcIoJBiF7RPNdxPbm7zrh2GD4hOVM
s15/WLHbBwoNnMyQOG8G7KQtdtI6Wc7DDgpBXB89Thks+k41AfyErFv1auvG0Y84TpGGTCRXPP4m
87jASHFTDWalM5g5Zx5csCpGH2CMGbUYJhGcsoYOoesKsO5hTLHLbb9rVSmYrwKHDZMXeKRtlooE
0+NwbtnQcRLmUqaTfcPTVpcqym/RQuHmeh1oewF9EWelQzsKzx6eO3Nmh7iZEw7tNTZI+mGCeb3F
9CJE4h5XbrfsErAMoN+0rUl1Z97lQfEp9AhI42weI4ktC8kKqg9HDE9dumdKpQd3wUUsuxLmkFZn
7sflQ1ToMN8qnr9LfcEZulBeAogi3TVCSoEORjhm9niXcMyNKDPpnRi2F9HIlsQLrhshcebSl6k3
XhC19PJCMw0ZsYpGhszjuzdoL01JQisocfQ1wJ9V0cWU5WwoPwIl8YQE4sH01+g4J5xoi/QGUEiW
zvzJD+JZLCYaxI6C7jYwpTOEwAVrguSqsuUa9LKR1Tw1GodAO4lMsmqG33Oo/VDaqxpJbPgpyYRk
Qv+OLI1ntR69lYws1lgzMApo6QDsBBIvpglqGcLVaLzNPb87/DpjEt/ZywAK06dD9JQZWtiB76Pp
v9/Jy/LsRH6a8e9bQrDUhs4t4xLdNHa5cWbDN9hDhUftS+kaulyYcxgR8/Ek8yBTbqNRQgLg9SHN
Xs+BQ3q21KYfRuJdvKXaAK+rjFG2mq9jiKWWuCFaUS8aTshDhT+7GsPGXvi8W9vib5sW1ID3lj0u
tvoomQ9HRCmKaCTeboKGK5hbGBOqiSNm1WwZ4TJprg1qwdaVN1AWNu22Q0t7boF/YoKOMckW2ILM
LsIrJ58Wzes/MxhiVmBudUWVFyWpP9pQr/HlsauxDXW6rooUCOsAnoWUm8QzEo2gk3YSsSkOTHzO
UXqnQ+sgwKsJUjiQncL2atQYlJGnrcFvoV0A75v6J1HQN2BssXyG9HRO22o/T8YejhTF072Xt52n
z14Ltq2LgU8wM0+c6itMzHCmHVYNctIxXFvFTV6BnWJtJVu5IcyJcSNmsJGmMakn1gclpKfxQ4R5
SYnTUr2ZPFLlxE/RNow/aC8klIaf6hMKBrArUaBKtArkq5mSAhmjE4xJn65hYAbzecGiO+/xlrAI
tYijt5xcRyWCBKVsyj/mEMWsD+VH74UTSVZ28buFuh4Fu9a2FYDjpswkc6h4zz6xewBg5wZl7IO7
sytr9g0HjaDQ6qgW7FL9NEMEaZZbhzuZhdxPY4xXBao+mBpM+XwS4752q3Td4CG3WsC9ljH5/oDt
mEavtm7LVeOcFE8LgFpbSPKgj+nrQIrF3YVPCfTWrF3hSdyMQtjfqOps9bsDpd1AlkDoO47kKCdV
OODXKLEHFOFgZzSwtszY9FJnPs3xIgv9zRDCQWD5F5FN5KXR0mxTw6D7UtfaKTj1iOsVY7Wu6F7I
0pUHNORORJtJI99qyYfcm8zSLzddDQ44UkO6j7BjWBF7NXXPcTAbPxIuViVYOLkLJfiUdCAYxhqN
I0HPS11JJWeX/sa8TjgntNbNZEunU/t2CBlv0NAM9nGAMl06u/9/3kIoZgdUTq291gp/k1it/RLX
1RY2nkSVVq3mEl/kemfopFH/JfxJY9YfGpgeynCSdY8PQ+AL6M84OKQWZSkbsuuMW1Jhr1RS1LXH
VzZfY2BC0cnvdfqXBraIu077XpTHQExefjIwAXrJyD8plWJXcubE3PHWH5W6I+mw/PzI7K6lwr0l
e1OiSGc3FzMwSiCAzME4xuU9UKBjbF7IqrtQYArkIZG9BhRPwPKBVeYX2XQyLIHAEqNMcJOI+2WF
NwB3T3/OrR6seJXhqUAoMHY4ighd6TTnQJwdWJ/wyZfLPgY+I7WPpMA9QAwBoBUZOJVbD4KCdDFa
cmm6CwoFzeZDJgYC2BaMLpepgMIYhZ6h6D6dcfNj7F8DGSuQVgYn+RF7F5rL3GYYGftjyJmtg4vb
sJEHQQRiAG2fRzQo/CT9A3j3p28JtlE1yLkY63mEvbJu2v0si9ATkO1wVU63eV//kmRQr6zp6lMY
HYxAocQUBOtQXM2kvGUDTJWkPkldjCiTkiqbwMXjeUXYa1jQbCSCN6CmSKchMSAyrDzhCX1b9hxD
V0jwlOuncJmI9uWn6Mv6NfFHxZHd5ulVL0ET1AY9YnixsvI8GhQVW2cl5ETF6k7cHtHdr1xus3Qg
vMOEnc6ldZibZ6fJR41MHgr4seJtHRHw0n3ZsGweC0JCbg8GFOV6CmzfpHoZGIKr+F02sOOjIkz4
v/k/9rjIaD3dcf/G7LFnMju0mMZj7kpsd7ISkyyQ4IZjd9U4VcSXM4CSZljBCXEAfk8i7mT69fKd
sRvG0sOElGp0xuIemL8rAFCsv3DtEGbKHzIeq+0uZUpFW5jCP3GEbDewHTnKZpDRn5KwQ8g6xesg
WBXhn2Z88oVfemQDZcMQL7uPWKz2lHmwxspsPBN8+xuUwL5ZGDWReUwLcisBBYdij4bJF4I5lvsI
6xBIQcgUna1xb+ncRArVCfirGhBpyCicgcWU5iXxc0aDAAik9eXnKAILHnR7iGtfL41jh3F4VJ3k
v4bsyyhkR+shC6Bi9mODOzF9Q46dcKhGmWaLxSNh94jIwK6OZL5Z+WrossFEbEM+7jLxoCmc8WgM
LNj4DjAp0LdSTFc43HLSkYJJXH+mtINNsb12NYddTLlBQdgs2cJmpEV5qWAbIH8PC3W2PnJE1AGv
M1KDF+l7DXaM1nxEZgy3oL/gcSE/flpng5X5GXvftlJp6T035nsPfnh5ELo8FXgp4c9RbrM3+G6j
ESspC1MsbXzk/+PovHYbR9Mg+kQEmMMtRUoiJVHRlrtvCLttM+fMp5+jAaaB3dmZtSxRf/iq6pRU
+Z2+XtAhPZS0la7D0DwpQ3OUHzKHWoNjNkv+GtDSypUx51LNbgtH0yEv68zXnBMieuA6HeeIbARP
CyHJWzJtWn5rhcuASpawu9CdZdWyvesXh0sD/YqUtJJ8ibl7Ot1rNsaQldElFl2QSAQzif9Fm5kx
c7UEGKu4BE3OnFnXMi3v1vCZjxRu0NLL2BmntIm6HYsRkErDgQxBwoNV3gQ7wZVp8KpXO/ka9MMb
s+uZk6fYoo11cBZEagmcCJjJMD1rwKxK5pkJ7aLRiZMDbvOSNo2WUEiFVSSmOEelfTtuaFTjLTW/
CnJ8ORKZflhg0NIRDsjZDAmeH7IG2/VOEkjIGWSntl8t5jCbjlR54vqzkQSk5eVPX8XOdjlJcw9r
RgrKrWYVDyXkZa7ru6WhY7TrcdHkZ2lZz1QvUMLaoIuEd1WwPYXnQNJBS0/THpjDvt+Hf0pdpqGD
WWSe01tooJcXlHEqQ/GAb3kzJAtpz+bZJC817W4/pvluMlmZpPH4E36XMVOHyLYZYG/BY6Gou+G3
SIA9lMpr/EXu1+L+owS4Qs3V079NZ4FqgFqcojl31H0QOht4QuNDlCFkNmDhLqEXp7HDcM0qAIPY
s4AZbP5GT/UElDuDtEboCLeJg3TFQTD56b/WJn5mU/gm48RUyG8wRr+FuMHsZU28ENKJIvvw7XE5
EGJd3J6RkfBpvLSSttS3/9QHcg7erU3OplK/SC6QgAiZ1VSqDITMVDycxgkP2pL6L50kpDIqJzuC
CFfis4vQLq7MSO9TZc+/BPywxI0c85yKoq9BNm9mHh9IplOGPd3i2brCQW3zOwRu1m7c0w/rqlXa
IZzjIzn5YzsqSAz/MCQ2fMcj0JnkPXOlvYe9SLx3GbPDXK7+GkZ+o8wYvX01UfAFYwjKGwTPfEe8
2EBm1RkrmtDjzInBhXaaUwGzCSPE7iWrCqdO1E7g00MCEspdZig8ltGh4FOQ9cQf+9ldqrdKEeij
7ffZhulhkIzjsWKM+lqJAAQMusdoAAPUHn2Cu6e6SseFQwONh8Fxg0K3WT5ySHOxI1GWqIMxLX5V
BWqYuzF1QmlY4taNdTXBfCzbiqZQEszNVzz0u6kKX56zfZNQJ2VdOIBlaJQLsiPbvUhKK9EpGUI4
xcWUjjwP7BT6yLxF3CznmVrhjpVfga3cvr0qpCss7qlOywImqiWDYAe1M5W+2L+qqwqSOHPnqbgk
2CKQS6+inN0ilwhAdUmuXT5dq810alb89VA+VSkLgPsKvQCByF5H9QF+DM9hLk0UdHORn22suKod
AYYlBQ2JQI+ZPOBHmBi07zHLhV1ylIo50KMqkFQShwmdCKg9eq0eWgUBGWokdpQouwhVEvBQ6kXv
QS32I69ArzvTVZXV21QjC8jRMdaqA9aIXvHx4B4kFGsRKKat1O09iW+NEZ1nmLSdcowiqjgy6SSl
4YkWIRCWbwwO3bbIHM0w3JTCl6RCL89Zc4b8QuvN9wJLcToCLXrxlgbHus4rR2Uy7UVn7jXNIo48
oAug7EEsjwMa7PoOCDUdXQYJdev6Yi9rBkkFa5eMZMFyC27cqa6o9RqlfR2xBFnY+BJc6HVkh0vI
rZ8G4P/zNzsR95BRSVtdabALfXLaDFPjat5JckoWmgbGcot0len04Kork7lPf7Fa8E8JOBIhvJRR
fH2hfNbqHKbxGSJn0Oak4dQ/JaNQKPknIW+OWkzBtzsNuASMCmIgDa0dhLUCK785bEeT/xsZRzbA
TExaYDo5TIR0gnIpmF7QwtQtsLZWFm84FIJCRdDHefAPANqx5brMCdxKNJ9j1ykbJHtlVilWp1Gv
cFvgPPWhvbOOYgnXdhQjiNF8oP5T1ZPrsGAtoR65brfyy/6Lm/sdb3s0PGRVOL7uTxV9n430vubN
2fgrII0Xu0JH+swdvUcz18yLArVTOObW5HKWX6HBV9HnmMDciDAlHfSK6ZuRoXYZp0Spjhh4MCtw
0nGxLiTNxwCZ3eo+aVxvAdMoJwztGMtLDhdTtm2YvOmDQve2BH2YSZfkq5ylB5UGEx6zODBfbqM7
k/sTXH+Z/t4EaP4cnca1x5xAzgRqVxO/3Fsi6F+iz+CI0mTTGOWjFcy7sHsdHfdtPOG8Q0R4oXxW
VoRXadJBV8rDnPX+WCxe9cfCz6ga8E2SlIIHwRf6+ri+jdzM6yo+mZJxGq1qW4ZY2380JJpuiA4l
8cZI8esT9lOx8bm97Qh1ZR1VGjCUkrB41PVNGvtzV6nvEJCeWht9LPup0a9aqV6zULtMe2vi6g1M
S02aC6Dhc74yCBf5OnsrY0IwQaaxpaBP6nhqVKbEkb7P5WXTgu7oajLQNCHg4ofRSb1tsosFOnIJ
B3SbQns15riJpu7DkWOBAaPIks98O8462mtG1bBMqkCY/aS3DmMuHYZDb73XBL1YsXiR0T7UX4hE
a2OUn7pEyhYlI5qkkzhLp7ICszaljghbXrZlameWOHVm2Xt53F7iHhJ+zGmSXlfxdVg3T5IMBlIU
ThOw0Cw8RsxDdU/NWz5fnno2xJZzuMrgZF3KPXj+iNNQ64LrL1qR/Xw8IHYzPqQVkaN248j3IR+C
UGLAjKG6AuYuy/VOxUWnc4sVnCenD8a2IkMe1cT/H59KvTpFunRMAxMKO/XcIjuhat4ybIF1eOp6
5ZqX2qUVtDM29MDK6xM+hZYgZrNRoJKQd9uw6PPeKk5H8F1CxgyftPxWkS/Wuh/Bulfz3O1QOaLI
PCYgPEVQ3C0IT0YYlnyYKwkKBAUry07XE3Yx6RCdp70mcBmjHcj4TZYX9zLyZZHmEkROowkk2r0E
QhKNyEX9tCbqMzedkDMAWeCi2Gox3wWC5f0mzidWSSI7xI6nT2Go/pSh+FEX6b2xvEoX30vGYQIQ
DNTrZZyx+ad7ett3enPurH2lKw4k8PyoYsiGPaznCBVKT+lwQnPQRiNTMZO8yZElEHYpGDvNbRlE
IpE2MTz2D7PBNa3yhRJbBle9N8FzxKdglmDpqGDumc7m09FaRHqLt4WAGTAPLFzcSm3sikIGN8sk
FuYvvcj9MTIZBxMcEIZkB5g7SlXOn+L7X85/nUCM/CW3B3WVINjeDVHgVZE2ixlaAG3xBMZhzVmL
21OdaEFPAklvBcA9g/zRbRCXsyCCYWYJ5PXYq0P4CmqnXvP5Z+wj5vbjLS7JEHKD7MKrmoq4CqdT
ihMoGi5rdlVJbdVf/0d/LoU5neULVdev2xlWtBcrYAStS8qNKk3stgXBMwm9CtsoORWMkQqVKAwk
Gox0jOjxI0lVEEG+luhBLmHQqGCjRZPlo7Izui6JhmNwG1ov+9tVoy99malIg69+GTGyk0sYIvHy
MtmAZPEiPzKGu6gNd44GBW8nPeKbV346dDEo2VYr/u8/56t5jO8SDnQ+zBK+hpFfh6i7xNF47ltg
seSBG8BmKljGCOfVxDi309xxaGlw1Lc9Q2FIpttU+cvAYL7V+6UJNyAOC4rz+FL+CBZyZH6gQBmq
05dFpdnQjDALVV8u8gN3KiPRL5q242llSdvcBl09D7K4a4qvJnM1etwUwEdCUCAdj1/Zj8l9g2vn
0ktvRnigW5ogfrYjVmNT6y0Q3jSd+VmO+bs+cVSyrPhKp1OjHjm91EdMGQelmA5KQ0a6Jypp8+Ha
ZnqJ3KbBsa7QGe02quDOX9F1SfODgd1Sykhk9KpfAMzhG5bRY1lsFDLRP8wwKvAvP8KtiZC738YD
GdoXFw4eAIg2ObJYOVFPLPx9VDWN6aZ6SxNsTZvk2vDJjbF8iZ1Cwk8oQzsWWblz9jyyB5OCXZjs
gZHBhx1sbkA9yjIddzlhR64Sc2rh46GrIZN3ZAT2Rt3u9QrKpf7MSnKj4OGHkX4oAtD4vKoLQGO6
IQrMj2DXIlhmg0apwA+cohj8hmpqr8J5IpnM6FEccUJXhrabylcxOL6zyiMQwNvkAoGq+aicXh7e
Ez4BxkIPg1CiFmCFlfQavFCyvVEB4/Y4oWkIFLEzNrl6GGnjNJi/EAU+ytEPvJUd3qt64YxU0pCt
ths5oiSSN4tyCX24jWp+zczY0XS+lYycTlwj8WhKmzr76A04pAsHZsXJUSb1eIXnelypm4ICtPwp
cSul9r/lTwSMQ6L0ljLoPYNudjbi5bgtMekwBbcwttVYJ9f02pNgwcbqMMj3SlC/Xbm5xdJbjUtJ
FHYyTqzkNW62cAOUW5OuBtEjMHgRLw3Sr3nETbfeDHymlol1CNmQDY+Mm8cQiqEsJkiB+DY0oLVD
cAeKZ/yFtEwi603t6U3CIiSfB8bHVOK1GBnrtr3n7x05rzt9h3eTZgyyjRoehvymFcx2mB2E1UZv
uaKNrmAE43ymXMO12htOjtfg/F8G+BybCscmPLcRA+BNtmA2LY620qubYsBsz8w2cUeBHlCyy5ia
kKyDfx28LrHPYdMOk03jDSwAfAToaFg3nTb9MLqf+XaJsajJgZ7Mm6mB7f+YiPvrGHfCvfDzOnCz
rMFvXFt+WZcCokkKVGW5YHZB09aYQIV2zRuhjPUNSxR/L3cgzvIaQknmuOxyf7E+0cpy8CWOChpM
ZJUxLV+eYVzox0GBmHzHTdTiV41PvXUZlH96j8GelxH/4qQLX4lb6MiueLdLxKsNB1A9/ru0ja1j
fpe4hGun6NgTCz4z4B5fs+A3A97ouFHvKkzH7lyDT4oZ5iRdemMy7UnTCiFmI/xt8V30r24V6Vqh
lrC/E6Ke+vd1saNZdZVUtjneMOAuwgOBqVfd6/jLVJl0wKNria/VR9NiIGM3hXjrJCBLqEJkhEhr
pD5Z7k1TVrab46O6EQOwoU3lEBPCWnCq6FaGHLahQXh4ioU36S8naCBBQ0jgQt9TXP9WkX606Cmt
pcezYgrdY9lnnvRiMWKElsiCYfbHkgcgzU0YMlknafH40KoH2RjevUnx5tTXZY4SuNhs+Z5z9cjA
pMCxwpp1syr1jh4DJuRSHWsXuSb/HdH6NeG4SPgzkDCXVHS1K+ZlwrdwAVOMj/OoBPUvQw66vkom
5OdC0v2i5aTHPdGs3vWyfOJ4ojExTCEPGOTc+KPxcE149JRfE5yDNCs4lEFIOq/GJwrg6FeDDY0c
QvvVTu5mgsvSrhUuw1AeWiS6cR4P4+sCiuBSCT2Ke3OwhPxQKTO21sWp+QKgwNVHA/OtAgtwSQxK
lueDOhDjp8iZLXCPVSfaKKHlGdw1uoibaIjYAM1FzvMdpbY7FcVAiTZ1We3Ih2MWa7I//YhFtkop
LeGGtcebUTjpgTqgjnHHig1S8ix4KOIxMuQdOFEMqVX9FrbdgxO51JzLug7CrjxFxdEaeopWVd/o
Fa+So0OjIsNuM43hrsZl2Kg2razsFSvx2mb2IknFERP7ozQ45tzZv/oTWLKXSJkvHqQ08mvF8GuW
e/1tKZv3RB/eyTu+W/g9az/sM5+Wix1aVYwRvogcGjEg4R2TqfdNtq4rxZgGNhgydzico9IdVYcq
tearkzYT1MsoJolBsTjezXBeCCvvMbRz4XEMqpdCUItopT0zS9JIWACgIsnxncW6sA54qkIfW0PX
BSaA3xVHQ4HngK1iL6V2jJjZ190xIn0n1k805Y41+9twImiaFMsQd98tMUn4jpHd1zImdtRtONHW
hFOT7YpNp2Ij0h7adyF9Gg+AFWcqSjLSmkbtcOK4DulVw2TRCbJDReoz06i5X14f/6uY6JKKv4v5
xC+00MqIh/OjAjbCuvB8z62fnjSGYY9/rKNR86XDVmkBIXOTCe6LzQCoOGTLpgCqPTEaFvWDAxws
RpX+EclZbXKyKytjaomateaDNg0qVGF9kD9xUgUttdh2hC8Igoq/rYTnPIx2aX2V6Po4ojVIjTN9
mZH8kf/UCnC02XihGn25L/3mOUJ3NprKo2dRKQfXQgRI9elsTgwlQAKwdY4vzKNk2MzgKaiF2pj3
f6IvwD1pEkjU/jkiGGZm4pbebKG6l3S3sHIgQ1TPvCVejK2nYm8bWsxRy6XEjJ39HtotXJtesNtN
IClXqtODMIvv6aJdYwmTCad2e4WaMUHgNhAIE50PBwq7UQ9UBoA3ElqvYDIOk9s09csiNNelwm57
t2mR438XaGR46hMA97Y8aDiywuFa2nZpYwRBRT0b4YUrXlckb8KJdqehYkRQfw9Y2iRhDToYzDEM
ZpB0gdZPQdWUgYBBZx+GIA4EoHEalQz8904FhihAj+ElRpQH1UK4Nd7rdwUS0Rqt/mKOb91R22EE
eTSd9hgYdy1m8ZYHikkBa2LHySZtvvOgefnKMaybJNSJRzSCJ5iKJ6LOqXHu1SBuTdYYsGOC7hlD
7SnmgeS4KxTqbvFafyS1Kx+tJATuQgM2BPWMb7Ie+8m/dqgpHRNPIm+1IKsIGv0h09HzaZoFDUxd
WCw6AzvoXBwqbAXUi1O5DM8LvucWt2+u4zWL39gX8J9y2Rj+heBIxhArd4yhgu7HGE8PXGDcLDHX
j11EsF0Lny14k4zwI0GmmoZnZs7nOsWiPdNMlsXnrllojapslVKkViuO2be+VYxlu8hALnsupxZT
V4ehKPJ7hWMp4oapMZyp9vIwMkewV0jXi6Hu5ol0RU2LF3UossWt4qdhY9B734h9i3HKtss2Qr3a
XKDXhaSMMB4tVT52enIKq+JUbpZuI1b7eu7A/9b73CQuH+0iI9r+9unrZlltX6lYmB4rQ45GNB99
tZ2t6aZq9TUR7Q7zLSB/qBvz+JnmyoM0v5N27Ybwe5wub3qovnFJXXqva6+VjJ+dYgaLhqmBK2pD
lzvPhlsQUcc4Ag90OrX0BGUrsxvSUEMTBp2Wn2M+oWjjNW9xLz7VlBj9QqJVb56zQNlDylWgdoW8
uEDLRyhT5UMNEbkoJD9FZAPuJl8QR8xRPVsbgXdjx1/FWu8bHE4jSaDJtqGB9H9Meria9fCTP/G8
2i+Ltn4V4/cuorze7E7it/in7X8RpZSb8jKI87sX7bjT2s34ctDVlE+EH6AhVEyR2qPIZqJ1/zSm
SQ1BoChYrS9F+5mFT87sr9ashJ56n6L5bWZ+dDzu5mT6PQ5llY4qvvbazSTUOchYpZuZ/XDY86+K
c8GezhyCQQVZsiOCIXHfVxyk6DZWatocwcD0UKA971OJSsNEQu/+7JTkIBNqIIDjROAVBsLvM40H
AgB74q8Ky1MdNOXEPZ+iOXAL+UCNepjtJp22+gJR+MAg/VokpK3lXTgOZznsAjxq0epw7ifvQI/g
EDTwKtqYRooKhvtrrcbB3KaXns+v/zKU1gVk5BOnUMNxH5b9XizQiDB/MRbxLZKrYftv6cs7JS8t
ubUCaxaDnTr6QmtCsbc7ArKZVyg46daTmMdXC2qpUINobgJjZnrKk2U3euQZvdvTDh2KyV4XMDAy
XKHAsB4d8hIOwGEnrzQbjhU2dnhkU9A0KFEKbodOd/M63SpQ4esBBJZubIeTDsxurVqU4txWR41F
Q+Y6GJKNHdkVKUqeFkQFC5z1uJV1A83OOjACaSvhCLqV1OMxV2WgbX6L5HdTZQX8DCPfhhYUoMDR
W94HXLYUqWcb6XysYakYuopI9hVfGMZ2WhlDau2ot1uxDKYpCYCKZKdxV3MMbNxVY8N8VDAX9El/
dOv8aKBZLly28QL6Qw8jPUR3Ez9wIKkZh6EfA3N2d88ZTHWzzV2+MzjPTS1REfhVQ3aaD7lENn1Q
9hXzzJQs1Zh/aOafcalP+HLmyPLDR12sTjddpdY4cbM8DZN8bKzwQNR/Yna4V+qZJnHz5WFIcHji
oYJ4aiAXzHuTGKEybHvOc2ABJOg5CejDTmCo0x3kkHK7rUoCewD60CnxQf/ucO9apeFJtxUars59
dDW3xCOk6lW5+/2yG3GrAd9cD3Fg/BXxGBQNcCCNISEVO0Ak3NKcsFfzK8JBphgvJlNBPBcXLldK
ov4V5hqE8bAnuI7dhIM7bgBYseL0TDWg7vQGs8Jj2Tv3AgVeVnLV4/H6KnHNeGsVxQ/5Myp/BIWD
3GVi8nmhoLLqTYxmFejo1Vz8iVhXXuKIoyNeRKBgZwKdQHbVdCfO8fz4ZQm6Vcf2x2aCO5Ds9E5E
vFZrVAFxtkuKI2o53i2LsdXBHsmw8cxvDXF+gbO36ulR4nuKxOLNN4sYAu4tCc5Lw53wMiUAlqEc
5r8w82WqdWaafYy/I9WaWAZxD1Oy1ODq7ibKuP5mpLMx9fSQ0jhBGqkvsue1VbKfsZtlOAMROEYs
OxX/MY1aOCUryt6hxvyG3JhaudNS4dkWWF5CN6dMN0RgYnGCp8VvYe0kaddnHFk9LV2fRaM/WZqy
/G80W1s5ZRIzim/CpJC6YZzGhXJ4dOVyt/xR9BK0iUk4gcsJShaBUKWzVjyLQrsfZ6d5sOhQf02u
x6z9mtfNtVJPPttQR2anJWlo6D9CA289cdgMVB9zV0mk6cnk9GMVLhVgYeE5G1yVzZhuqAJbTOX/
gY/Jru66S/rWQIwhsaNOGJd7WNaBaceIeRVGwDA7VsznqYjUbplQAL/JN+vLiGRgH6u/w/iTCCXH
yYzaLAXAhfaSCGZxVxDUMx2ZuIlGIdk0nSCZHIn7umbyxUlrtfxarI94IM0MM6SlHrmUvuCVFtfG
UnqMDSWRHbkIm15dWJmpL/DJWqdpCTBy2iPdzgPBU1B78s+4hjcjjh/RA9rb5zBQ0Zxxoezj0BVe
VWMC8sAYufp8V3Vo9n27gac2C5NLiyvRFe4RoApkMC0lfMxXYbUuU5CZeh02wLIl80CSFF1LRwGI
g5AQqYncFnMWFGGerdT/xfVh5Ic04WdlhZiY3EQ5yhNRIwpj8xrcf2vR9eGLzAcfCTsY4pGNux6O
PHqexn1FcyctOxeoiRm6b4gbzAKYod2A5uDFJvFgMWiVjlWxGWaLZhlCfMLodjwF5PH0mgNfeq/w
bJPcIbz50EcFs/E2osq9LH7JADntUtoR/nWj3jz5oFJikuWvbqzEVBIGhxsqgdpWQTne9XgMw6Jz
VNgXJe8l+GiRNlX9VeubvFVrBaHXtajhBGuohYuvkvguVaBaUICSLAbU9t1iUHmfedTCnLip+hPp
t0L7ZnIZsIAniCsTToVSTKiY2QwlFvUMrW6LyByt2yCfm31rECdh/KbeJYEY8WJcsb5dlI3YPcQP
Y+TqzGPe++RDpfHTEo6q4ZnM/HcSBrsJObQw9lxylqW/F5zQM/FiNXkwmR4N69KlzcejmEZHTJX0
Comxo4qMGXQiU7qbgLDUx9zWhepUJvQjZqotb/J6OhcN4y66M8saN+JwUuHxQCLEy8bJvVooUQLg
sYg05MTleY7aEzV2PtUu0VQFoU5sesV5k4MPYOIaAl8yKT/JLPIZh+IvkMxA+phhBnL3OEyWcJAr
Qg0CLt8mJLqgsevOB4MqTI7pvGtF/RuPmxnmE2MFRTlkxnKAtTMVFlw0HeOcyplt2pElJ6fTu8oW
bXOS742N95K/Lxm628zOSf9Nx90q2ywahhJkRR1sq6AuxP3ADgdiscbgKtDo7CwbYaAgJTU/gE1w
fet2eP1e4nsH58xdmxCGd+cMUX9ZrTPGrPVfmld2DL9WZ9ZHnEZlmxpdxzivNOMkzQYEaY00PUXe
sknxsVCaTfojeV0uOISdSlneD+PbEEvXKJCBCgwuHZb6Nc60d0nZUBgGnXshR8qlvMO3RN4Msa77
mJjQmSrV0lcOP+Zwja3xZsi/bZ1ekK94LWM3+xlwgjm/RWIX5GDSvVhbneV3fTXsPMT8PrFIdjy5
OTM4ZcYBFmKq9BcOr9VvS87J+JyoF088nj/RV/Ayx5zMQHKOzGFVHNdcVAYMSImrUiMqJp7M9Oyd
2YSsLb7OU87OM/9bYDb2gOpq+zsbyGos4yYrI6Y4t3jlWsLcQ9NdYULsITkjLk7Kpq8vngxFX2e8
q6f5STbv1cKQFXwCAIydyWalEfiJiHXSxq1nft4yf2c5GVJPUEpPLGqv9FjEZRHFfLT5J2TLvGRC
dk24p2hcg4dkv2Ygayggx45G+KUFvZ0a+0K4tw3LSkhLAz7gCTzynOwyvMndeI0N4RyXbVDSFDxe
4IWFZQKFt9k2k7blRktYwDGyDGD+dk35Fn1mGJO12pdoMQais56E7oNnf2q2I2Icg+t3CCoUK4fX
Qp6OJePzkQsLqqxxniXjDHk8fmX2mj2VKv22IBE9vNUfLcAHDHGMi0b66GAHMdSHp92iHpIXrK8D
r1ZnajjhS1wukbnpt+DXgPLPf/BqkeeWg7H/Y8CsV8tdLMpb9v9aibc6sLaVmXJFdoQuJVG2neVK
i++xabsAjobSGme+CQYEb4q4cM16OkOKpDC30r+DOvc7LHjFtGCHUOgctzPtQ74q5/ioot4I1VVj
/CNJx/6fOhAFeEVtNF5vNP+F/SWB+dbXXU6OYkD9pjVgacfDrLLkY7chkYjLECsmx1lqTSUdrBXV
piCQdknW7gb+hPzJGZ7SI8W7NlUQt4+txr5jWvt87M7sz64Zipu5K4PSnNFF5WMsKIdX96eCQvnq
EzyFkbV5vakwRbgbLKLXMgwmgzhG4/agnPWafQ7phBYrxdOgdqQjdTRUEoecB4V0PpjyK22F7gSR
CH9UweRd85SseyqK+B7n2luzDo9C4M7HjAB/zVVoxLPsylRZzGmGeYd+DeMJFsk1Bs5JjDsFSID4
kglyaMSeNWU9N+WhbKw3q8TFoJ21aLwk6xmS2bsJE+MRpbJfYijqqIQelK0w37ve9K1/ESUVxvtA
MaFBQ7VDbH/QT7naBK3pKcSS4ge10sDPwhOwSjQLM7OwuYp+FBQsRdEnd1JvIYnPIDAmSwRy4MMp
EWkJFXogiaPmX700m2oqeHgE+xXNZO2LwPaAYD7jP9QEhhQYpqZfqUY0NMY3gaGSgegCzOZQQTDu
MW0VjoWjuwrWbUb2siR7ybK8XwH0J7PEszPsG+xGnH/whStbg+mDVu0Gi3E81r3YSgmCw+APG1do
iGNstSE7wq6r4bGsqNztdF0UTnWhce8JTmUlFnU9f1v32bxpp/gZaukTjhbZXah5fWeCMB1YZkCJ
9/lOj0I+MX076tOWD7DW4GmcIqlzejAQmHn1cPLSLy1gvLLhsk5/t181RAaBbA566naAOznhFzL2
tMyWNcs26MQxGeFaYbKv3ojhrrVvLNodnqs0lB/c7stR9VZx9G4FsrwdOxHDhFNBvItK2ZpusyHf
4elETpSzPxn2Odl8J6XFDxEBgpDAhx/bzmqgNhkbsj3CHI0U/rEMJsmDGEUNQxNk7PxVG9Yz6avn
GDXvfRy/AYf/EdS/cniz1JNElgYbuaSY244zlnipn41Br3xHcqEWsdnngFukwMryrakQcj30WbTH
DLZfd6ze6waunmI0u0L6ITyguJGSv4pvEPAah57x5dIjjJnaV0Oki55SHwskfynGxs1M0G55ybAV
+0s0KoxYEuC0KNKkKOXpPhMDBrvAF5lndu2COBIDLnBnmhLe5yF7V1gCdCoeFqaQXQ7DCyyOcqwG
KmpWjvxhchDihrPeCo4i38ayZ+H57KnEXp1qq6BG5m4M3YhaNCek967uM8xgmLqLxBnOWa3xT1mk
keOJWjSZN3soTpNokFOhuE120cyPuZ4TrSTp4MSzvRzo24qSMzTys+DNY3MfJetm/IlAE0EoooZd
SZ98PuDKV5vIhXyQOvGqP8U9P7Ov/TwZD/qh/2sap9K3fiRpPfYZ/KbYvstcyFpXlb+Z5LNswlou
pq0F5TLGoLYSe24yk7cg99Flklx7J0yXqtiLkJ/4uBGpGf8hP1m7ykvQjPCk0Me7yQNtUtxKGHZ9
orxTj+Q28OdnF7N4vtcMYVc9wNYB5Oh3wUqrtYDDgmsGRdfGBC8LWsPWKIkiFKR0t8wBFyajxUks
CG+QuqSS2K9OzVtaN2+LUL51Q/pGT8/jJgSlUDv9Fz0TRnyw+iAz4nNvPkr1xQXmJwcv1OsbDQEC
XAtD6vc/dEth7/3xIk0GaXCThGSfnGico2st2td0uevFJ9kCLKd/auMFNcn88JjgKzNeUaL4YjJK
BR1EnYd4jzlrxNVlAaiHT5tEnkodLwilm/ydPlu8GhG/WZ8SIum1e7wiu8xM5EJ/bEq/7Bfvn3wR
m8mRqhkjYpAhhrY48hPkcBG27gqgEhtzlPvMGc+Y4ZsOzQVfdEe7aUGXJ+DVKiGnf0o52kuEk/6Z
dLhMPTAKvIISmmm9sdrRDWnCQN8OnflLErSLEOEszJpLqIlnG3QdkKbdMJITmB05ljc6NWfgmQEt
d4CgqtxwJRSimojKjiKEpKYfHOtaubEl5H/BYIZux2O5lcQNCbqpJKsCZI7GyzDH9tywL9DVvZ1o
MmzhCkZH6aai0fzwAzhcyDQJVs+GYIFJNuU5hMo12cFxltXyVH7RzIt/70ZeP5Aw0Zw0ig2ZCQcF
mCo2kKPqmSn2x29ejIlvSOOnpdO/Vp62A10zu1fUq0Al1KzTEjlPkHUbgyQQuRyvnmNklotlld7f
YmAux2qtYWQgvhUDOgTLk1OFl80R5eqrywhGIps43YxwJjPP7BXqvd5013bacj/axcYpKlVnxpjF
HJ3dtNybTActpoMqvuT1wG1mP9uymni45T3VhFrGY2uMP0Ys71uNmuuoJA8guOykXz8mkYbqorbd
PowzSLVlMEEmMlyezCzYCa4GsUikmIA3ueZkjLF+oNVF9igvqVbaMVb0A9BDN6Yz3LDF/2g6jyW3
sSyIfhEi4M0WJOHoyWIZbRBSSQXvPb5+DjpiFj22u6UuEg/35c08+VKW2id2F+ClHTk/E0aDkXhb
CNcUZUjZ8rYlVsH2YKzjM2PprJSSWw3pgb/wI7wuToj0NVf/0pA/NR3vVdreYQ3S+N7rxlvTw6Qm
0w1W57GLm/reZepVLVV7NhR+x3mQkM3VyEKMkD8FVXlp+HNIN75l2QEOjYThJqP4jaLPpXCQSHmJ
NzR3DC85he/FuErT2b1MnKSsjhJ5LIMgLuBnfHKggnfqDTcR1RFvZtU81dvUsWdMCOKR1Yzbg+yj
/As6Ptd9/od9K5uX747Epv4miIcI3xaGGfTMgPzioWfSka+RsNl9F/00im8mZggri1hyRXa3eY0T
8QAAbE+5byYeiw1hATL6wiKWzAwvsKyhhHyTmRSsHvQWLvmR7pFbkzk9nMboYLzaFB3Zn3UTPqTo
NAzRFUuoChLfVCMV7qfZoXz7Ppd/IWq6pgTDxgxWLnCga5O6fsLWuk0GoA3tbdGLV/+OtzamiQwO
EbuIUQ741+ZUgDKB6Lj2L6G0dhJofSWvX7hSbbJskOHgbjDcMwuUwm7QefF0x7W7qfxukkY9rDjc
rVJxuu+O4yZU5j2sLeSnKjb9Rn3833fcK7DzDco9YExtBuytRBmnw7qeY0rfo84iAkgfHVFZVbHe
zOvyOUuLK9F18Z4xA1anVPjYSoQ1Sz+pEodqH55IyJyqhhyXNp2yW+MnkXwhrObMNXLuD/YGoatv
4zBcS9LbPcl6SV7PYzSfqrg91jKrfAaATvf7+6pS7KMwcOwwehcHZcY249SJDmq1YuNMZv6Zoq7P
SeSva+XX9UyEWvfps/KzDKXPOI8UbVKLYCsrt4U37GAqMfUdfmyz4SAiMwAMr15zL6fEihuwDH0V
SMIa48mY3X/45vo69MkT/5sQvkf4eX0MT0lSuDrxha3R08nVHsUbbmibdzjJM0l2pAcEcIUmyjL0
wIm+xfw74PB1XHd0YUgWjS4QuWk4tmMgKvZBNX5Xn7S255RZauy/hVf6M0K1YGWJiAwXZwTPQ+a+
NearJHQ3DNGbxPdglr0NdQMj/01NZJpkEld/Fku2K4vY1ulJa6zxOpvTTZ2O+nNJyMxdyYCuHfM5
kwLFcrflcw3K5ns1O0oP0oS9MgTAnxzuNeBjH1plcKIMa+6fmg7TmCkeDu4LMTQEejYXpxrhj928
GgPF5nKHhb4tzVO30wq8bHxiMp9Yk2JRkqyDNjEtxj9F1NmF+ey/NZ5FiWfRoplc2W4f7Z/CTt4N
7jrarBy5eITqeFal+NJqzSVh0sMiYjchEWGBMX1EQ8TXIrB6jtX3eV8MjN0uKYH8VoZ2ieTWzYlH
MQ/TPMyAqIEKEDNFSI5QIzOlgz1uMTtfgZgQitCek4J4ZuQrmsrtrQb+aez1qTrmDtibYOpJj6gQ
OXoQF8N0nKX1SKINEYOdnmahMV9mrzqLQunyzXBrfH8WTbp0vJdCf58N7WZdlCl/hVC9hOQtOoMu
JsGIY6XpA42Tfb5Hycn93vjvpehi/qA5/peYgQr4JSUfrktu68rj25G4DAkrRhXyhDa4xUm1tZ7w
LhxIaFTEhjBgXtKuuS7Weo11YjbxbQ1hcdG4RDuOSbsYq83lu0taJxrao0ZiKZbhD7/mj2HNwZ5S
kDaGnlzqHj0RmCF568PmpF6Me4Xbccot1uzNvO1mcJNx3tAeeEuTzDcuWoGzlQq3kHCEHyHE46Kk
PYaGz244y+xppImFW8Q3L80dFQq76kfN4BGHGIOKkLoKpuvDThaGuBJJ5yWZmRcT8MDMn4qoN7SJ
xfxMG4mNgEMQ3CmrAi9D4wvG7I+66OOjKNgfJs0duExQSNKuYqhYdaooq+74ZfFSG/bZaIsUP05o
NvgBdbeXR49TgYUSiCqHCA8yb8PdjWXljpx1o5Ss1NlD9zuroaRygrGa2d3XNpZAW282RyDCGPX1
WYMg80v5lcfdkb9bSYZSqhvvgDuPcjnhVxrSpB2BmEGnXmKqdypmTUTCxYr9GlMIjzwZHHQMUqji
gIFI5vaZxYSi68nci84XXPCY+FuxPEJDuaLqJotwtwrY46UEOFS+KoJykQ6CmJ8r4U8xyY6OrUqO
SA12etD02SnDThsSFFdQvEcwoHl5Wr7Svji2oAfiGvuMfI0dRVfOqsXy1OS2a71nEF5GDzjjM16a
rYt1onAjsTA7GG8bMhG/Pk+LgAWMH9H6ms0IrKJB90i3ZxyE8bq7xX8M4urTcLfwG5GBVBfZ4Uos
obpIgMy4M1y7UL4bTftM38FZB/qiBNy/Drn5HMUvFll6N/Ns77C2ACFO+f6xhYbiby3c0FIMCZrf
ymyasz9l+lZQodW1jSuSqOxk2cEYy+irUqGIac6waTxDLtpqxrf3+3aEZ7v8gww3nhxS3IMweBxB
GBg6TwVKN59UYAeLKDDP8dWBc4Wt9duSyU//rBdVtIIqOojkO/KfjOZnvm+RrTxmTQtEsIe87HjT
l4PHFOTX+Z5ZAwpy6Cx/y+yHnhCCjQ5H/whOhDVfTB9BzsNtM5fx7oYJIHTFldtwclp5GHTzqiLu
rTlhyTN0PWJcWxY3NuWzXRFUYgLp0u30ghc1sNKZ8Dyt/sh52LIQGsOZjRAwJJNV/Gur0GE3IbwW
JDioCKBRTVLKdNazd2xBrlrT4oa0QUgUXtNcOPyW2Byiq3hdKnj9j16tfi5ZfkxpQ1VVXMJXvDLw
1M2cwpP4sANXE6FAGSD5o+lsjPnZ+DGiO/nac1wTLhEhZ39pONn+mSgrKp4Z/K05zKXIqybRndRb
Ctuqa4wAX3xqmGQ092WJG86JVqq1CZsjGU9gG8ChHYi0Hwqsnso9LqS9DLla7NRj8qJu/CGpkRPF
sx9abOqBXs395IEIn7kK4RDaqxaUIcLVEsQs8Ulr1k6U533bU/K4E3PT6+XZr6XuILV/BhydAt11
a3VRYg59IzutVb8F+1ozyFgMlSxDF6Kq0o6fGAtE3KlbJM5Vtm1WjI0bRAwRGO7XWDLcCgPRJfnL
M37XRxrq3jsfgKG7ID3LqcUS0RamyZmygku9SS/UQj6Fdctu7UJbOmOeMsJT2CJ5R69x7m4k5x4p
PsDsSXrjjRXJS8m+U0u+VGzhWIASW3fGEPPx0TA0t+WPFeN70XJt9PSo+LhrXx1pSlHjSbtZwQmD
F9v4mN4/k7zozKTUSXAHOK1yfDQ1M4JmYlcLD2bORA2OzMDtabPFGWljHeKgCJEPBdn/V+B2Ct9E
7AMx3kjjwqyfcW3nUuWkUM5N6OothJn0acEgLIilcvaifjSoHyZEjAGodJqr56ityGr3sQJ9Zbhx
X1usY7ctxzPmGUrTpqmjwKjjYk8rVpxRe20dORt6ANDyzjTkQ5KGF7vFygk42ajZMeCw4l6cVEzM
ijfPuae/1Zq8E61HAt5FNs1z66UdAHuEYU6PQrP20iNm8otBoYc9oFvWTFbQz6JvGVClPtGsiWIU
jrGJMY3iQNRA1WwuAkynpmDJLN/pGXxqdyMixxPO1+iNdwLgC1GjS1SGAFx6A+5gUUdvRp5pJoGT
7F5sVcCaU3fLe9wbrwoLrZ4/yjK/tzYlm80RZ7pOy0pIHLzB8xnT41w3SKsGaT3Cl5VPLjAY298j
l+dQv0bJVqVxIC7Jpry5RHF2HQSZsvHlTMpQLoabloi3IWGPEMPiHoCPmSkf/daKpvNOnfCAdB7e
dS9rI4/uUEyOIo5cX8hA9S7pSSBTqOGQJbJIPHsFz1pXsL0KBEzrlazQl6bfafmDNTqoCxqlkg8x
7j6KtAMCG32M71OqveqivnM5Y+3SPouoeiStggNTuBCZOGsph/a6OtVe6giDkBdR+JJ0K/KHQtnd
vEsQxCZc9EmILYrexpEMU/xUxIFuZ1Tbj7Ws3wWLa6/a++UCz6st4YLn1yLJzvIUXTGa5PFhS8uF
WO2xFymVxuUIL7lI9GxGVOj51XMiLoKJuCA4dUluZQlS+IvSchj5SlJkxCKRMrHNXzdMnvwFV8l7
5H8wnTuCwoP9FYIpbeCLMEuUSX9olEdHZFC1l2uI17wxZ4wSjFBvHfDC3woJwLZ7hGTU5jHFPNi7
BI79j0IB7ilCEtuPa8MLE/Lh/Cyl5a2cs9fQQStjguCrv1PYjzV58k440y4HLPkl8Mw6PscdYceZ
kF80ujIu0YFjKWYX1CK36xLm9oqnboSuFF2TqsbH2R0qegQ7QyH2OOxWFpR5p9ApS+iAXdDaHOXv
cUcQRKrRJ1IO0rpJeMq4RddCdpsq1t7vOjGHGkw8s+6nkGGIllB8Ex5FBTKSWt9LtvRwgXBtSeyE
9Qf3FgDv8ZZMtuAWwYrCDNNBNj6AoCAoT0KoYxF71FbzifyJEwKkKnsB8O4/fDziBiPdT3Au5vqh
D/ozZlcSgaKcHLOKSMGzsJADlIz2YSgUW+X5U2lK7kx2TwYxTJeDbirXSqlgrYFKFCBS4D/MizPu
iq9yTB6hMN4t88sk/L+24TVUbzpHy9D8kr9GgMoTSbFNyoj0mCQN4WJSgcveMAa+wOo+OumnuAWX
wgw/ASEDo7ham3a07GqZuVSQL83OxNeecf0gwgbPZTmKDXONlNmWhFAXflWldGyb6ciCQVKvelcT
YRYvcmKdSVKt7Cvm4V+YMD3VdqtyOqHhCxqfWkx75W99HVyK5+ztN+DaFYDeKyoTz3qZ3nUhZViP
tqAKn6licvAS7jnYUiodbna8MZPWnk35nzUDLIjVQmfCRvhg0ag5LWp0CM6jwE44Zyzm194tsYxr
rhIs8e9ajPwez0Q8GZdcVy7je8RuSgtFn6gtCIaXARupdRZMHng2nPZHrikX4TfXlUfR3MTmf/HF
Nhieoc36685Ui5cgyq+uWC5R/dVDDYLawNewV44V2LsB+/2MpMHgPqkDi4H5PE3H0HjRHPzNWDkZ
r7l6R7b2JbmD4mAFuXjWJ9k17vKq8Ebi1W6Q3xLxrILg6BvgaEDSBhT0ocuOZgsVTWQ8kIPOT7Iw
ENIpaJndjfY0k5PvBKbaRfNzyp4qKLEDgryV+2WdBhz0Ss0RE9sBoml9B7jfdXdViE5W/o26aM1v
c62zQJPezbD5SBCL8lM3lCcvelaQapQSTlfNOE0mUhdZ0YvmPhCH0S7/lIzJ1E40HYtQA/UYFzw9
qEp3GVGwSr5PthnTh0YgDOixZBYHja9nb6t4EWM7Hd5XBiPoybdOD6FNhe4tcmO53dvwk5R0dQpy
DNtNsJ+CjrdtXvJrY1+OzxO2NJkrKsGajCgikEVYmeM2wNvujATDzMz5oHbmqcxYPOR7aN3niCts
Fp4Nlv09ShMmpmWlv1gFx4fkIJofWl18cnQxxesf8aP+XSywFZd90jOFKdP+RuHNx1Jyh/mqp5j2
oX2tconnu71cwR9Z6rGLRP6CXQqirmgwPfnV5olStiVnvUvfAWmBzyJASU/4UxMilxi7m3a620Eg
Z7P0PWR5kGLFH/Y61ZARvnstA05RzR5EHi8eGJATkbWu6GlBzEhhYXDV72xgdZ79nsF5r1zCRTyo
lHcPXyMkdIHgKkowqjHv5AEXwb0jrjsetPQ5ksiYL8KLYp2LyQHGnnwJI+9jwcT7K8ImQJdAuEE9
+gJmhYycEm5ySk/sum/wWdJPch2lIlggpUuFFtCdFKi5cKjMPzLzqoIhYnPmxWHQaIfMIiM+9ETG
Ii7xlHQAjokvupGe0zXZLSHsICXez9CajXJ9qRQIYzo8mzpHm/hgPgxaWABmMQaYEUNU8o4/ErSD
gl4PlpZ0T2He2BMurSNenD3VfUxi2KAUEmHsDvTx3vO7sdmnd2PnUYWIOuKOR61ZGZfZLNv8Tab6
FS/UlCuo+Xg+pCG8qjmcgcgzx3vURLep50nZXujWQQZUI3HohnDjKu6pEUWDIRHIrGCn7W83uWTA
REbqLKQlZnDqQ0nyrtiSdyKKE/kQ63qYviSJZeMhpOYpk3biX12D1qXtoVRJlhuGRLLSnTRle45j
6lxjxaOaR6VFtUpRUHix840tydkMPpqxRI5R1w+T0AA6fUUiAQIVNSRi+1JDcRcdJeK8zHie2ieo
kLckZdiLrlHVvnOo6iuIO7E9jW1/yggTEsfY4lqnmUiFIY3HCK4Nzadsov8ZRn/iMD+uF52PybJu
YjTdCLaS54642ZM2ksbijfsXsD0PvLWzkOYCYkUXUq+SwWBuWchGFtK2DXLKnHk7727hTaQKjj6O
/+Qh/Qt4i9v0nVezfRsU6OQsiTtIKIiJYrpncTpITsI1opVe2HPPK46mjBchRySX7lyq/b6ZNta8
RZM2Yf6WXRKgvabEsJscMsE1jWxPT/y+RsADooDAh5cQOjRGTokQEAnIHB9B79J5UsdkXVQrWOo7
+JaVFvJV8S3IPnPEWL0mRwm7RhrRNk0BOB7k42E14TPO+Lom7kFgu2+Zojq1bksFXwnp3JXlOfw8
zKp5HMfuWOVhANAoWJi97yqNhzmt4Bz9aq2d+nclUc7lJU2aU9MTH0+Ho6QIAQZlyPmQ6Ljb50hr
I4n5vUosiHfV5p4GhdjbDwvtjCRt8m+UlNegdA+TmlMlfmZqe1+N4brky7kpU7h3nmpMR4DsxHE8
VfcYoRbcjSzozeQoD2froPd7dYJ+oUfnLkfoM+yiekWAlSfBD09uQjdTElXHbCv/tIBLj/uJ/SKr
eaBJWL13fBSz+WG8uB0rTEcVnLtzU0SPWcix1dl4uKG+in8R03cpVu55xi2xVyk5biG/jpsjbPMj
1XSVtKDxWHgWJgbBHZsHNXosnAoqshcv3Iw2nBnrEMhADKwbUgM2OQ0G5B9o3Aoshq8wuRqlcFkZ
CohbiFSM0dmb6X/XKnaTwuC1QTtqM8LaK52Y4VRgXSMd8jB01NDuFa/Oz/E6BSKN6hmGi4xKuhmk
lTkFqjp7CWIk/0DtMRJA39VEvuqbkqxOjLLPi6m2xcE4zg8swwHVXicTbHRthZeDdGemVBl3iBQQ
U4XEehPX9oHnAiV4H/lw2FiiNKzREA00QqZ9F8I5A2D5X+N92zUUHM2ekamehrFZ/mQWEuB0dMup
IUGDDEq/LlxhLkp8PQeQPxBMQLfpbkEePaRzLYMPuqjvHTGYaLOolYaj4SsSyR4tNKGYi3zgh3xY
GNArjrWAO9veQmFdxJOcvAN+OJrxEhi1a8xsRHSOciv16RczuvBgPxruKm0VTJUaKGXoU55iDgfl
QtmWzD5kzs52fRTE+M4vdYXMzjuXOxsRc/m/uHEf4F87uNaLn4GMempyqo6ruIf+JvNWyk5RiB8A
tavls69CKhMCAzPHIqi7aFX2JNMu0QQrP0YrEZ7joj51vX+KnS9h3mRauIeFcDOglAhQSuS91sL/
yLAiYldH/yYSuLEw9a8m+k7En3BoUD1gc85OoggO6IHmz0ByzIXHf4o/pK1rnEE3s3jYvi1FOha9
CZslqs8LoSIkXg18l2AdpzY9jy0Pc+olXXWFhr+C1qcZml1e7liqU5zkknYI3tiHbWB0iZaZKcnl
uT6LTAkqr7YR95mDRar+kxknCx2CGML0CNXyrqHArxz5bI30vxqxe+mhPG5d8TDJIBm8kck+wXHE
/HaogaPTiwSrskw/gQyMFox/CiY5LRBheb+1dEbMIrkJXraqTxqcgjivhbcn06Ae+dYAZDSwm9KE
PgXlW0YsKL9ShgO01UBqTEjF8bEby2N0q4YapGP5BO0RsixOAl6JOa6A7moypSj3Nl0ecSsTpcLR
iRGscScgBDUByxjTZ0uKv2Rk3YcVcTTYPOj6rWHhGgBDuwlrJV+QdCS3g8GhK69a9T5gKws77QIr
SmgVbhqWU2L6C+vSpZw0b3YjeKfZAgWCmw1riawEolMjapoRby3cCSFd58apm5ZTSSOBwKndmc0x
ielCAASpmt8UN3fID2bq9NBSUvxioiLs1zLi0MJAzPhT7Avx7xBjzTPWI9ncP1w5OCenQPYSbT2q
JQcBgga8TOw+CY1EApVvMagaFTkHztWLwtC7XOn3rttNXtGykon42cf3CYJKrd0kQ/D1C3Zqfh+J
+DRnzZfttEf0mwkW57sGKqwqOnFVuVKqu1aJAbdu7LyxPHyeficZfp4XQXovM3blbp2rNxngocWv
L/hWlN0BiANn8oZw/xFF3ZuqFC9qHEEhv8HXG6kUTEl56DtVH10h2sZWzRMbmUf4X1JYfknwsC/0
wNzumF5tsRNa2Lh1Eb7jCK7JsTp3mKAiNum/8O9owyd0g3nkZjgSigKUWqwnQ24gAAlHReiOdDcE
i9UGKhwtgjAYW8oawd168FEds91Cexs9e+7GQd12QhNu7q3UhjG/wC9qo59iEqMNLpEOGU1hPfJH
iD1MCrfw9uQqjOSb/wxKLXYrKJhKQ7W1QyquFl8UvekIGW2HN7d34V0jgYzclo23sdib3wUqCI1B
WvHeq/0rF5Y3M+xBo8aPizi1tybULmKUnfvdOAhuUmqejLc9g3Im8GXImmPFtWw1ZMxYrPy8tsRn
kPDTESE9KJ61LGCxfmp66qZilzy1aj0J5XrKBxY5cn6ijDTvpZc0zm/6RX/MGW00Z+WrNE6Ztckk
WJes/Sijzo4DIaorhSjAQmEcQXc9hlnoH0WW20V6V96GeXLbbSGBxaFdbhkFSlZxtaBh1NwEJlyd
s9ODKavZlMyAohIKbWGApz4N5ml2JKdzZH1AVskbeDPlvJmiXPX21nUy9ipIsKUy9lmFp4OGN9li
mljfhzhmb9g5OmeaGMJIANlixajIvFHE0RU9md06PcoVw3lb/cs4JuHyk7mxamxA1OfO4Xheh+5s
CDHiGjwTtTiZ0k36pVoABE+nBgm140iHuiCDiE+RasmTQ77qWHnC19zCXaKQMV6f+DpfQFNsZzAS
A4dcC5x04Z06Zsv7uNYfkmR+gH784Ol3IrafMCzr38AePghh0HsyY6ZHL2vM10gOWCSyZXLekMsW
B+EqFPUtRfP100J507LoJVTKWz6/8io8R3/7SNgpA53t0PMTUnPdUAGpcwh7lcptzrD7Aa9fE7cb
iQTKtNmB9B8KluDgtOA3HWQJqVLlv0dbJhwqvLNrFGM/pcveWhjh88fE7AujY1+P4j5C4MS5egD9
llCRsw/VU2+wsClnoo/ZITT+td2/ESx1WtHiUmY0Z82HymllVms1Ql5BiwBKW2EodjttXOvKK5TJ
W1eFk83AxSR4anpdM+2AN4mpmVmVq5uCwUnsZpBNf6jA4U8Y6/HSM1+WY7erYm5OIoILWYvDUP+C
CV43MocVOByHFJh5FQ6ppQVt3wSh4Ksic3C7Hl0MdhMmi+WLK0hRPmTk96HeiZniIn0riXAaiuTU
GNlxUHLkE7ZJveNGJHbIk5iBAW+1D6nuG/U30df3Fk0nsl+C9J0TbCpPwgkZvg5USYFYeZpAW1uk
C1frD6X4i492w+MHROnGCvoryBsI9A3owVror42q33Rbf0YEgbLus5+rwyhiMZML6La2ca/HgWOO
hBHyPPVjuR1xGKlS7WK4ekVku9gCDhZhdYmKMpaTprDnaUct7U/cpEARUo33AnV9qbepwBC9fk5u
RYHjL5EpiNdv859MPlb/Kvj78nqATPpPEcBEq+Tw7F4szr14Wiwj6Fv5NrjhYByaLAEn3ziDyftk
hVqG27JUJScFDx7jZwAHs77EDoF3N8Y43UbxnrMcmlNezBK6hsdL8NRAI+bbMRICdN6qFocMOCWM
arskMI3hM5vVTxlTQ2QSyZ3XzznSPqgofc/5R8uHJmgM4YnTRtP8bIdOW+xtDVmp8DVwgBhBStqd
ht2S4N8+wpulLlKmyKaihqrtdAcmM81je5Rb7MIw/7V2j/TEIMUwJFI+zn+k7bNYhYNOM1bCJIWp
JpIEz1Bl7uBwUmLJJZf/I0KKEE0ywPfotMHYTbq1PuCUs9mHg74wwdU5/Yc97ysWnaCqmxFe+O9u
v7YOUijh2fHKxS/eJYpO/Ck7ruN47CAAqBLsbKy2bYukbHBvUY7t766o8cKW3kLIeRavoazse3Nx
FVZ3ShO7GbbDHWc6qWqBi8k8YWIzycb+ZgtzUszZl7GuLEnO2gOsK5bvlb1stxKyV8BkLKkfTtAa
bNgBGoeft3TLxUpUHt6/oAAUM2WxOsbzDUqKv2IzwQjlFllmGyrRK/FzgAAgkqoPrfJcjRZmrBmg
tjBIftVWvkSYYpaZNs74+uzGGO+Tsd4xkYVmw+iGwF6Mh2ZlbRX/qtuBKuT6UKdem8c26TeEhP5a
oJTlxBSpdO/g61AioceClxqDXxSyTwdSQa8pVuDFk6mSrt/Fz1ZInstmjzDuS7w8QfY9h1N+qVXj
Df+crWpKILhKLnFHmdGSLWgN3LM5MITuIubRrQ/JapJbw1Ytig0ivzu3lN2SLxkbjjteeuCCmr3F
YCmyAa91iN7RdaTNnf7M5RBKNrVdicxFMME6l3lWx0oHKVgQx3Otr5eBT19JVU+tln2hfMR8HcUv
+Stei03pBkBg7iOcBNyA0FWYW6MTymcuSoeRbgSj3MstQHdERdYbdHgIs+J/fEvkETfK0opycd66
h5HwXmvOly01Cd0Tj6XVl350Id/zCvFFlukWpw1AEy6P2zJ7IFrcYQ4m/UmFmJO/Uxjr6LzmEpT0
HiU9ryV3Nqk+Qku3D03/aW7gY7whrVk/pKXA7J/CSqnv3JJvYiFes81oT6Gubhv1GmiJisGF7fYI
5see4o6GAmVfrndLEJkCYITIhr8wEjZTdJzi5pjtZUE+xgnPfbSTU1jpen5i33eyWLm2KUR32h7H
WDgyyK6PmWMLlIG5GL5Vz7sVwh0yYUpALXFAYWmHiiVwnQug0GI/i1Yo1eyyad04GPiIau40Zs6a
AJ4tW6HQ2rXUz0mmdSjYEKG6cgCc65/pW2E5sJLP47EGogmllRbXiAxshVlRW32VbBK+iDSmhJ3E
Pc5Hk25MwZ2S2LPDK6tHlRN64Bhla8xOm236QYS8SkI6mKR/KK98GmhODErb54KrTxzOLEKFWTgu
xGNjzqxut+TyQRfDG4TN8sevHaUOb01Hk7Y4Xtbs2hXCmzXRPWUO73WmvoOur9LpTrSjHD0tJV0N
gnscoWCxpqaa/DWtObwRevUsCRvOz0gKY+S3wDshhbgF2b7CsZBx92620Y/1kcqR1+yT3Zw+5fEI
Om3xU9Y0dKq7YUJm38CsXKx+xj1uxRc1GH/SCkmmcpsG8QQ8zWpxUV/6gzwbhxmSRrnvGz2ooSm0
y4/UDQxovFVjldxFcwlN+RLW4cXPn2UeMTW8dRF+S7pCtd44Fy8Wd5ATZgrEFZHFlj4fV6ADZdfg
z4ULv+lB3AW4GCLv5QypFi08EHhYhbHu2SkdETdG/mlzR9JKUcDw5UdPMUxnPppmesv16j009BvB
gQcRk5Dy2jLzS3ZibF+feeWn14Hb2CLwqoh+wJt99sVyHwrxPmPGS7WPaMCqbho3K7m2C8k6Bduu
urPD2u4whXSx087VdVCprxuBp3wDiruoVHIxjk4QQozmq+n6r1AKP8dTRlsQ6dKJdhE8NsI15I61
lO5KqJKkA86GlkpcHLWfLFKauD+F+Xo2z581xLAkMx2LxYPFIfApLzvV0D1Wciv7LQArMRWyw0xQ
VnL5hVfix+FdK0w/USLWi4hm+3EEfDvgASw9niZpbljqFNDo7ulisFP0epCN6hOX+4vOqvxEfk17
SvXsMg+6I8snOnOcmtO9YYvXEAtwljHCaEMKXkZ5oxbK1KO7Ag8kI+klSjg1+k+9pDSSSw/V7eTe
mZ8Kil9iwmCcgwtFpNw5CsUgsO71DOhqRRiLk2XXkp6tpNILzyTrBrELau4eaRqSnqtOmr2UOdaO
9SyZwpntETkwDo7KnoJwSo7cgcUlCpbdQEvLUj9yfobDm6WMr1Qs3le8k99y0kLsWz4ru014j3EX
47ZhSs1hXtMzpKwdmwlCz/k5LaNzIyqnhRWH4mhxBL1HdabfKy+0FTMdm9/2NKTDFj5eFxGZVOcK
N9k6qHgdVPwCvKhvqPk4rS19g7t0iOmHIp8dTb78ooW0x8ZVunodu7mOhY/6dwakzrYSI1iiONCK
3FcP9K6ArDNzLhY5PdE7eRVctYEZK9slVUDyKUEytNjxTEnvqXgdOTMxrDZc1Kznu5WQ/B6KayS5
8YADvns04Uf0e0gYUthl09QmSQpJ1Bak1y2U8eXyEx0NthlJfUm0hM5KPJzs1yjFJYZowGAwA02j
uuULg1XcBxkYOF4xvjyoHpqCB951N8i/ppwgS5K40y9S5D1sxs6M/JIXxl8jhgxfIzEvk9PfdK4k
/SiycKajEwXNMsIDfMWkOZPAuMwAjZJYYdsRklA272E5P5QiI5E8PFPwwr9C7sptDptVObea8Kj4
54MwqmfSI4fyH9GFC5g5JEuczt8l8JHofI2V8qQqvJD3g0niZd8m6tlAoDFG86KhzJXVeC3j9ZoX
I1W7hgInLx0wD1AN1sCh7Q1/irDvaLU/aQQ6MGqk+MEJ8Al8K3AU7uUp8eOi8lou2zB1qWmJSDC3
JJh7up50AU/XjIMQYWPgfyc77ItjjU0q9KAutli6VeRHGHfu1H5WIFVqseT/XaGGCJ5C+QEYRcAL
3YrlWcVj0wdiyTuLBz0ueWHaDSfBeplgBdE4ssFzocoZAwZCgFd9UH1m3PZ7kgN4/A9ZLh7psdhn
c7PT2W2rErtHKI79eEw5TVTGtfdUJ7doN5QVUz6LlfegPpG3nRJDuPBr+B9N57UcOXZF2S9CBLx5
RSITCZOeruoFUcVqwnuPr58FzUxIVIda3S2SCdx7zN5rL22g3/gW2JdPjRLCjC+gEEJ6cgxiPwnw
Im8JzBShNBTs5F8dVM5PifxvGTScCWelVdAjd6eRCCmEeIwpgdYwImZbxU6zRRQ+eMvGVp6gR4a1
EtxwAZklyYPwzU8Ynfi3xAtvKL0/NSbYnSLg5xkit2cAK6UF0IPqvPGVc9xx12fnvkjO0LiMBxeZ
8CGTjYtuKzLES1/+akzxtIyZq8JsEalWUZDWyiFkt29nInTZNfpfPKiUzu6+5e9XUL652LjM9mVG
Dy0W4BaXVvWD1H06DbAwWKANcGtruLUElnuRPl4ECmpeunY1AlPU3Iy90wEcg7BdZCUizz7Cl13Q
gAOppQNNkXKTG078GVGfO77e+g2bYiXcXWMyrvGdmHwnRxK24mDUhkCERWCm72xWQsnfr0s8I9M7
2mmm7Np7bmLjVdhtoAGETHKWLO2wfSTNvWQwSYwGjk1E4JUufuFj/hoqjkrQD7k4AoUrtszjLaTr
ns9Gzab6tIF+jFdv2I6bXGOIzTwVphXTPzgQmKqKpnSLyUSig3yh2MF96jFLhqOmIICV8Q1IXXq2
6n9ZM19BNl6r0bhWE3J0FTFIrqMlmK/TXOAcnEz5HYx8E2kEGglPpS0eaMn+VRounB+m+A3w0lr6
T2X+vi0lY0kXz+l13aspx5T/w/5PurmlWHcw+DeWGe06EdC3Y9jPM1IGmN1C9CUvNYPkDO2njM2k
dutBZutQ8/SICELQravs+U9Lq7421iCwSlembOSiPXdFU83qXOw4221Iuni72Vl0hFqS4/Y5G7A1
ITRmPeGLRC8Jp8w0af/YVBtbmHykYb9KIe+HnFR3G2bR/3Ug2Vmju4o8ndmfK7IQ6JMZyizpMwIv
CEa+js5GFkPLpXDaO7AY2GDPu60gsCl+kmI7oAX7HLHvQHJSuKQpeJdDFDElglFakwvGbOyXuBhu
uiJXhPxJHE7P2bDDgi4Mzt0CZVVB2ZEQiBt3i6tIvo72CSjgSQRIsMSow/icIA1PSAeyMEFRjzrb
6z4017LSF4MxsCoLliZsrmkWKpoewifs5t/FUp3F6RPcyU0d7ZEQ1JTo3U4tgiyC9D4svgpCwtID
zU01Ek4qLZwhPGsMeZTAyOSgE6cAH2d52FlMlqtolgeIiZW3YEyXAfJKUmF+m+nsiQoXhvJLcJPc
Z6RV/TAnNGvhRt7Yws9F4r3b6DjWAPpZLIEhk+CAU8n6TZfxPNX/iU1GvbycW7hsNVw2la+Vhr4o
eQDJz0DqShdPi0l5DMo70ppjmj/JAzgwvtSWQ4IEoZruuw/2NG7deY4JdKO4TmHf5GT6Gds1bLjz
9Ighj9dWt45Prmcn1EKGknXhxMARSkMebWeDnhOv40xfInbeuCG7VfFeMwUslkBEqwAMQkXon9bz
DWLajdtPIf19BXbCU2XzHyJtML6lFebQucODOyZfZp+9LcxrIrsNRWbglAJuy/y7IB6X+R7HYas9
ugVIOboZ6SBLInVN56MgElGq8lCwCtcgiFDHM3eqmTea1vCCFWdH8uCptXBfp/lWRPqlkbIQm/JS
OSWxF/lqZy0TGlSTY9scE2k+ygW7UpUtKZJJTh5yEpZTK6lkHz6W/AgS6agUPOuo80YSXio3t07p
KU9ocXQ/iiyfPSAarhUGUxFBUG9uCfu8cTPd6f+5M3XcmWuDewN3ZskXj3XZopH+jOvRE9vOq7ac
+TX5TQZIBWDNNYO5kf0YcV3FJB3e0P3Cr5DzsxHBAOnfe+xKawnmLhZ9wyj3QKUABSD2gBPLxuco
ti9jvCokRPWsfpQ2fVuz+K3sldc6tK8m3Z5wpK3p0VZ/BHKY5rq5tYJ5MWYocpfsk9IekVU6J9gO
ulI/GYW71oIzQPSWeINYk6KkDsZyDQcMXElM628b/KL0KxcKwlQCg9rYI7GQ0ttAvqSicueAUnEM
oyG/l7vCso4hop+SGTZuDhsUfjCawM5ogmzMgkk5Aw9MTZIBxspWINaTw8oGho64qs43/tdUuRYp
NutSvm/LfyYD4nY5ZPQSiycWqPL6isPw1q+c86rsjvrAV0YKaMnEB5+jZNmF8Ndglp7dMHBeiqS+
yU1N5rXfRGWwKFhu5uR9lfsPaxY/EXmwM5jM2S0V0SUdF62gdspAi0siLQMqSI1FT+XNLVtowuOm
abiWC5lLBP4wRc024bnK1aMJVlBIhvJ7IPmsAQq5kRZ7RMEWGRc9F0Bju5nVn8X97m2xWQx2XWdX
JrI5tmtl7zLWG7yXwMKiGb0gkElEkIBDTEGSFdqpJPR2bUEGqNzsGSaOxK1BfHSa7hWG4vXj5qGc
HXuQ+9ZK18BGQPsQ0/JUU7cnpsj3Q/M98Qj2zVkOS5ZhaRrKreKTHBWuC8COmnUxpRZqtZwJGpZM
TpMCZNAwCr74Zf0Gi/wSaHxq9Z+AVS9hxWdZ9YdGUzQCxjrK6nE2xTdWpYiH8xMaEcxN+ZTfRFm/
YwtutQOQFM0tkMQpVLZG9Z0q3xvMXqqwHkYg+bgYFEuvVdaDRE+hHyz9TZJmbsRwnWgPqvuQGtde
0u/Z8hsfYs2YCgQ34ZptbzhMDmUAMZHwG4I51knmUer//Bh7YoUqvik07bp1k80Sr1L5ZdormXOn
YRvc4k8+LlS/smvy1eOX0PlCyOamSJKNKnEFdwwjeKTKx2KVPltd7Khd8PltDHxaZ6IL0BPwEhDk
N2JT0JWnWpkHm3egD6mQ+Md1Z/7LR6yvzPeBgbGIRlp++sR8WfoKCLas59oleOhUo/wSuFkL+5O8
gSd3m44NqYH1MgwUBYqLY1sfKawyy52xQ0d8KWCFxnD9HwDXcOVTpcvvsvLULMKjEfJh5aGAXa7G
u/omtBBr75x4TsngJkZ2VgFQkvcsxfchna+GKN1IucUwYgMiF9iRQ4YjOhNLZsUlQv1ryo1rmrtu
Iqd5aBecb5cwLzqya1gUkJWaovJQDtgfDnCPa/NcpbQ1jGUXMfZNyRFk4T2p1g/c4DyZRDrWxD4h
5TT2H6LlkbbohPiVN4zWW0xEKvQqZ9ybZGTg0gera1BZoqOwKFWm4V5T/0lzfch6I6RXeY75hOK+
CC1fU2pXJ+c0E5XT2FFJgfKDBvefOioHDccOyVRCru9aZ97rQ42CVDWhJHMsz3Ig4+BdF48jzU5Z
lm4PjZMvzwhAkwkCvTDpwvAT84BVPxQ+DQ0FH2SLOk8Lso+EdxjNgkhzjAsgtSXM8EtCxGWCSxDI
3qHVqJyT8RK3hCZ5udeM6eFICBdA9TQV2T3/N2t/V9J4sj490bURyGOiEUKdQsgrQAkeNZmsKMRQ
RSacQOgdOIK7pLxWBFE346njXaAVZ3l00BvqYwDXMusI8vAsatA9x6ixSBSjJXHYWxv0H/zu4z1Q
lhBz5EtosPhb6dz3rN++daQF/3s+ODJC7aj/ZamSH5s30cwxTdno74/9N4G3RcS0+NxH5b07qjjm
TZa306e04+l7Hz6Qlytg/nS3oPnMDAAnzPz6e2byTSEbxYb2Asdd2ORpHFPPHLWzxf/lysw8Hgcv
LzVvPSGWO2FDakkgN1ngPJ/8JRdxsEhx68N6YIm351g8G1W6y0Nxw0oDZqk5x0ApIh8NIB5rkqIA
T1b0falTtKzvQElA7D6GrjCkSFRGYkpzBRkWfZnVKXbR8WN8Z8y/Iyonlel3zPS7+ohW8yn2zUuO
11earq/oG39VlqOeObCjvyRjSMRPNzsM/nW3bZiLRfe4Lc/Zup6RQISQXN7KxCmFze0Lzf3VMUcv
eZktFc1hlpwF3ocSRpgEga/Daj/lm08aDSO91B9YHuzt+jWMUBO10g8WhE08NOO/+Z7Uzl0FkcEH
2Oj4uWfBjWSOVVvXklMUbgpTmyUh8h4DEqHkWeZkCP55OhJ68Q7mlEzDuYvJWPweWEUiwAIDaWGg
qLC4Wc4IzlyOv8vZb6VXEXyLKn+OCmJ5tEnn59IQ6KjatR4mNWv9HrOZet8q69EQR1pnxUtuLwsQ
GNmYD7IyvNZoZHwZO1PO4BjQGPP8kRDFdAyUlakQuWF0004+a16jZLiCwfRjBJndnD6/0ZBhCEgo
9T+6MZ/FYRcxqp6stn7OJEa/qRE8spl9MUNu+WsZFpCBB8rSehx9bBWwCzTacPI/RrwIVDtsYTu7
kyF+7wO6l8GDypzQQS2JMHFauFipi3Ki0oaKTDrTnU1X4oYUGBJss/MJYjgdFlf8wn0TmdttGJI7
3jLxq+Cz3f0GG5+lGGT6Ghh8xfEYCIzDfg0S+FIQIFTVMzt8+L5dfBH0MuzBGk3F4K9kOqFAEPMB
KQW81QZNkCNCY0yVyMt3TSPflyDBtdERhar8kR8u244R9Neo6W9rPt9q9qHEVv22HtDld9+cq9PH
D+vwzvf03pSgtlEtaHpguLMzKx890uytxkSshBva+wb9FR2RkY6o55CO5d7WYXwGcYkwcO/Zn5Ka
sqSBSNNpfoT2ufAb25dpZdptcRHA/28x2eB97xM4oWqKuVM6HtB8h5M1uEtJWEOnexSTQXEcZ+RQ
u2dfi45Ir+0M/ldlISQntKqrQEqPJMkOwZDWEKZZeW7kK1PBLTmdlyy6YgWjm3ye2Z1hsCG3b+bA
KJEUmRXNyLVLJr9vI09KRw9l6lm9OjN+KPIQTPSXJooeMuggn7wWBmt7DoGZWoFqAXaUUBYVFzNj
nhCyiseh2uElkYbjutIZkRKPugtVEQV2yWzVi/8k3eJj4tfi5qyUBEfKvyxlc7rOPFu3TTPctnRw
pXkXbEfDvcexMzH7KZ6KUj07MXsuTpMDCW+rULtT9/oYJj3VKD2BiVfiOjx4t6k6LHC+OpNoWX4D
96WsPeydxwT1aOPI+OG5vyiTHhMg0XXSb73Cq5QEoP2w4GhMEzKLay8b8A9DvUZJdCjNKCRg3NXr
3I6hYurv4qP5WuvuILoFp2OKjtI0HVV/FDV2Ts6VlU2kiHJaFg0iecKUkME2Wo8Kxsz8R3RjLJzv
0mDewEdb+vqagPNoyb3iUFYn5cIiyoq8pXU6nonurCjHwrKDlWBSo8O2IdgVsrSiWEO2n/pvqfUg
+EVdeqp5J3rmfFDscSsJNafBP8h4WJ3RfZd7QsQI+SvBzUwcaJbcuwYFBTwvYQ5GrhYD4EP70+u7
bAxn7VnOs1AjsW5FKop9rrZJIYkJUknISiDNV0MdhvkDu/dOGObSrtGrwUYdThhmCDCfgnQcCQ0B
KoqG1zoWWHWWU4Q/T4VdWCSgcjKY+23uagu+cI0YYGpluRmp5Ee3ige3VfhzzIZIpOtL/G8ElHf5
1eRMkleJxa4VZivaLcWWOwQt/UrALvjn8bbct/kQQ2cygSMAtMHMyhlvkP7BJsHduphb4FD/7Qnj
Yj3mDxpk3PkgxKNnHoRfQgfROcdkaiLiYWkBKINinEihzb3L5U2h2EGOvBL5qZ7cfMD7kftjGsbS
D7lH7Xc3/GHGjpklTvpDcwRXtVhuL8N3hHczz/oeHM8Ns2eu3QuYF19dPAfWnwgyZQYbBgs/xqFO
gcYk31eiNhuJEPCCAcIBZv5j+Nl8YTbe5G/tInfHnoEU++STvgJa/9GJjdZtvot9uj1aFwqbENGs
MGEVyn52HTDHNgHjdCNQm6TfVf3Np4Eefp/soQuOsLqzXTzU3z2FMIAwbTcICSQLIwkCfJKK3dPE
pweph31T9U9/hYwQUF8XS3Id12vIP566jN8dUZoHzQLzrtm4Hk4lc5aZaqGnWrDY4ANUYLbX/Ygr
vjuOZ9IfFbXxt0W/dC2yRNssU3c3EGa5b3YUlx5DrprBmcT8FuO7TvnQwnqVyu2QWWi2VXateiJi
t0GNy4lHkPGhYjg+HZK/AxYT+W1J3qqzOyrDheHdEcA2lk405TRh+tv/3yTIuEDuMdLeQj7LQH7X
mxl/twADZXZzBPaWVHAiiCIUswKB0OkK6ANQeobagSV1tGf59i2ycqRnKOwQXyGJYPjlMDydR4bu
ey5Vx8CRREyLcNc4YLcXKKpO0s1yiZBfU4+HTEj3qo8Nuv6yMEamrBbLo7ZdqJhlNMJmrnkKDBgZ
9xAROhyTm15fxtGVcDptW+z0iLjpKyAyAAcVcGXFb2uBmCxOvaYtqQbYMmkAaPvSs2R/okJjoAz2
eGJxqqDkb8wvnM84U7mZEPOLVmazYmG1XhN1sm+2ed0Yu83HjN3/QNfWZzJJX3zUo0R8+xn8+0hh
mNThVBQXgG7waFB6YPNq3oZpeMer5HS9dKa5kL/LZLon11xl0y7ph5Z54GZN7N1WKDFEfzIIjEwC
h6niyis160HISCWHw3ZbbELrWBR1LNYxzAgb+LPa103ZE9N7YzUOc8u3ShVDWOCCfoB3dNDFJNAK
eHY4KGELos/cdUnNRo7sY71VkQJE81MSGK8gP6Phq9bSj0S8WfNrZDekwQ3essZToc1KIDMAzC9P
UJIS4c1IY4FXjzZzhPLAgOSEPIXCvYVvGd2mFMxX8qIAeUIueihcCWtxI5f5HgnWNQcdsBwrwAeG
tlMOZef7qcG3BOpbZ4zG4B6lM4qVa7aiEGkkb9qIKtZr5lXx7hw5KcgKJm5CXAsDCK2CXmdX/DFd
hyyjHofMTwG6TOrXPnLJWXnivav0DcGDeVn5dPbb2eMFiQeUrRmhuLsZr/0u/i5g9LSR9cpcnK2x
c1HnVyrG2yk/QJzBs3lnySYwr4g4hcQbeJUSrJXbnyoWbAi5T70yEj+G4GG/TEAiCjvLlN+iJQHn
FeUAv0ioDmMA3waFF+amztbkhto888LvFn1x9rOhMEZ3SweSu0Yyu/BZdD6L+mD+wngmkd+nWqmf
6PHHEEjRIZHperEkOZESX6O2Q6uhhUWnerXqWMdMwcOMe8fcxsu2yRdsS9zNKHuFHu6+/ugAd2H5
1haqdEJFTX652wMdEyJdN4mIdIoZ/2d/IyZFNJtyowTdMl3Sur7Z+Fk3Wb7Q0RGiRJAXKdZcU+VX
Zl43hhum4Uq/QcKjha1ri38q5wHR3bD4f48oWoofRUwurNnYhZHzc2RqaKcWgvKjUMIvwe2DQzjF
MzSkMAzhhQgjfxG2maoL03Dhm2gdHMnmVU1/t9zoOTe6NpThwF0evSq7mhs0uHDjGPc9lE67iZb8
4G3lkfXdhT4e2sKALJmmrrFoQdQD3oIyDwaQ5yugfzy5vsRvcd2ICeBJTQmiIMmQIodfK0Gsmmqy
OihRW5nOikUCsQFJ2g37Z+FIZkrBpV2a8P/e5BYuKQpQ2G1isvAMVd7kMyfhYcl5WAgEPm/ig/Wp
A9gaG0x8GL/hbJpbuPjRrszYVjcb8H1yzoCnD1HJvjFAYuxmltrHJOSfCA4bzSdSxB/QWqG4pUW8
4tevQU5x83C+jYVxurY0PahdU6TPAYZb5ax16ODpbkl9adOndaw75WySaTOzu4sOldg+e5T8TMUI
0iQr5j+8dEpquCICvoK/khmmmE7nFGnIdCZx/mwlmCNH4wRjDPMrFx+4M/CgjgizYkRfYyaio2oT
QjWNpXfOZm04Wri03Oqsp476hqE+OcHPU8Rj8in2Y7BiPup2jd1+oVDmZi/ElJ098u6VtOgVjimT
iiPTOZbWQ4mjRFS/CZOwxan1yjCKndR8n6tfmtT4SULKGHlfQK31MBTeOcF29CteBoDV+4qEQQ5n
Ixmy9Qnix4nlSJtXd+5sbqZKeszfiz92X83mNfl8RQAOfZHBh59sYLwpXagI4KQXsV1TNURkXeCH
YwjliwDEqBNWEjxy4/xN5EiPeNCNkMvCKcBomHxC3MJgUARIgYNoUC8A5x8ZlYv82h4i/tuNrnzC
gp+XnnGplX+aOh6zjwldS4LWIusRkZT4er7mYSSvuyRdgaGo4Zg1mZU8xTNVzIS2eD5CtN3b0FSm
aygYDBb3ua3uk0hYtMTNQOb3dmLfRRuJ8oVgqbi787ph1v2WK+NhKM1TKPcXVUD5kaQNadnpQyi0
B6Ph5gNzDEGLZZghsSnpcxSk/Kil15ggIa5gsteWtPeSePLE0yp1YWOsAc7kLgvN1AgsfKNSrSLm
ZY6H0KUcU7/+ZzTFOTVkV83ADbdkmf3T7ZB4aZJMmmi+b+x5qWZt2E6PCaK5DP8nk4ongufnOhgP
ZNkPWLGIWMc+KNfybCIyJOGZl8xPfwlNB94gOr1Xf6JafO4u1rSVT4j4SBc4iew+GTTndQASYB9k
Ww72JhFXL7MMZTgn8IGqv1vBSA3qMS7fsnyuGrpu23xrasNLal4uIkRxSgUkFU4Gts9u8Lk8mcpk
U+cms4UBz57ach9iE6E6/3rGQCQVrsMVVV3cFs5ef6zdLapVuzlLHXWb9OxRAr0B66zZ76T3sSAA
Ljv0gq0T8V0PTjf09l3/18BQnTPMtI5LYjPZqXRmywpFkh2H4CEuktaB0Nbq0IjNVQc1OSt5gFeB
YyrLJHdCyMrZnUL9Qwpw1V9mn2Dc08Kl6i8tUW/amB6TWd7zuK9jY13bDfLccdt+9xk/HkePxNFT
T6m7HNF4kXDTbgC9RXyMVuNqdQAjhtep8HvYvdyCaCRPmWCdu4ygeCKXmgX0ZOr8MvJPZcDOU96I
uL/12RRmizMiG1gdfu8P1oXfofBH5WBJD4k5ciLjDJTihigb1tXJqUSdbah+hUC7byisWL70rs7A
LFLke8pMumf6CQBGE06CQLTxI1YMd+SkHZ2QRzbQk4h0ucVmI4lZHXdAA8BxRM1A6gxqTWowymlm
qWR1Vrd0qwgTPhoJQys+Vc4DtL5tTuQwvvVrVomXIisvnUUtDhDBIMCYqLFRry4ZtDrdo+Dy5IW6
v+nPfYwixXJSkaAWPnqq9lpaSDtm+ykTbFX6IuIq41ryU7COX2/blSdFmG8pwmMdRUTrdZC8aIuK
beJ72rWsh3EGagYObzVC0Oc5+08czRMBtRxw4zgG8y8Fh3lUtmDFBPZUtEZc2XEHZ2S15/t9oT4o
aLwItnsZs+LtsfCEgFakEEPZQN48cwgyJHLZyNtI6kst9zAnUH/SU4OnYnQYZ68RS1+JDLaPk9dh
+hikiyZ6Mhv1rneUPEJvIL+kVX6K3fSQjkybIR9ZrgkqLXFyfGrtobTKR9Jmds7bXiPmrjdG/gzF
P5BXY3hJP2sU9KbMutZWHpEq3/vcIDbc+SwZuVuQ6DmuUiArnIuFugZdghlbk+0NuF2NDqBGjGGw
T5qgoyYI3CdBvSsoyckbwqFKJgthh9Yflie4M9X0jIOfBD8+0Yxf93Lq6UeBfhgM7THLnYBM7IUG
gS7wD8CD9FiuG0UhHaUsU1/kJ0h0mkCz9weDPxa2TQ6imwDlqmhNGHe682adDKaCY/tLR5igS3SE
iIJIfutCZe0DXve+7K7aH97i4pVKwuNXfOA5RogHQnPoXlb2KVSIxNtvZRLwLRbBircyLbk2oZKv
Z1M5rF9FQ4BiCqyzlFX88di3xQ8VBuomxYixD8UfHdRIUwclU2k2FXCX0nPOZFrkqyAIZRhwQDiy
YXLgWY9hTQ8Dp2sqkX3wi+kfBLiRe2PJlseOZYty0iyy4hEXxLPI6Jo3QNhqfUPeoz7Kf0S97A9U
gXbMLhPVzj4iPkGTApN5Od9lyXAJXoglBQhm1jz1Ja33UV0tJM/U8ezkhNupEwttQzvE1Xpt1/E6
TSj9Zf2CLu6i0BrVbw2wuZxbZm2xv244ChUbNgIRM2NMfUPyLM5xOwW7/Z485UR6yyP7HhurHUHD
m8baHb+Y8DDR73bxziGXoIiimqcRtYhC4u4TsbHx9KER749lRAwqwQgDqzAy6+A1iNp5OaJLjNVP
XU0/ty3/iGXtrdkq6MUXLpCw7/B0pOuldqSVO9uCUKDW3kupLO88/F4VK1hTM1wz9bKy2EPRKAeK
1L/nzmShO2XAiLqgMqPrDEM5NR4l98ZMbEQZfiI6QreE1s6efOiuVe8aBWy4BvUcM8qYKCQLpZ+J
0r2ZMW2Nt1RTbkcA2aPw6HfMCQll5Ru0+GI6AX58VBvHPV8kKLlrj3ONafq6fmIEcDW2eJYWsRBB
JXVTyL3ONfLH6+aam+2lX2sIaVmQZJFXaLZYP4ZagNohBAK+dWZSDIA4pLX4hrigKpkOsKGqv8WM
qrj6UDsgdOR59mQgeOKtJjNmGJmMl0diIqA0Wcdu7q8EYZokTI2lzfwHaHyAOjCUc/OiYvPtODX4
13qke1Htldtu3Nrr/P05cKrVKAEn7Qsh57n4SFlKzvdKXE+bph2G46anN4uIiQ68/mIe2FqxJIAM
+qmpOO7d3csTn3V+nQY6xw2f/SReqo+Nv2PAMGElB7YCg9uTSmKo+lmtZn4BX7UJ0441GFZ2fAbV
T51ooXWB1jTKrvVb+61xM6e7j7I7QQ94IV+XC4LUs9+CNR9zTGETyq0clTYbHz9v8iCeq0DlK77H
+4choUAcU/JJgXo+dz8RHxKhopKO9BMWYClZ7/OSvpP5pUHyVDFrGNt8jZmszDFLQkzkIE/kPGiV
mH/sGMbfUYTMPjLZAPxqd4POMJ1FwzgXauHp+uTJkuQhxBn7L1ZoZC0jgSGGHprLTcDEFT3ncxyT
X/mfvJZPSGkoFFpfSxp/nMHERalPwEzVn2Kk9KMKT5IpyX8bST/JBTaIFEVBG/VBipuyUAXi2EhZ
ABTQvJR/+eeEDxwk6UmHJ4CW6Dg/JAhPynlGubI+ZGoUE2INBtbhl9pjCKfJxxppbJBQ2LmudUsn
ZJ3lBzHDjoLVyGgXvyJ9b9GHoCKCbluqY7ckoYVIFhp9SMwFyIQ0eyXdxSy7L5NbmX1sNbB1jU/9
6uSA6x/x36Fgr6rYa5EFEeyQ6kv8LdWPjbD0AoTO7OPty8NysILsv7GQXutkPOUqepCjQen4DzL/
zaK15OKByPCt51kAV2Crx7MzSLLNb+gwAfjXWzgBt+5r+tZezbBcMkm6Vtoe31J6I6bBKDq2C8sY
gNnKNxNDdo8SiwjtuwZ5LzvtR/zRzpaXRqDNjoknA4MRqY4i6U1QweQlKOMokeqhPVcTbtb2scXi
WaQWjC5rEV3U1a5tGQBRPRE9dQSXi2JOJR3cypJbIWtXSWivrfqmKNo5XgvCMYdQBkuF0jk1XSOD
7BWh4O3ZxmUEwcvDqdZjJHUIjVvEt/a4SU/FKt8IyMPCf8t30AoZGWB7ChWhk37JGRJOMNgdFW/H
7JymLwUSqHbbvkcC5ft5x+cGBoE0Vlw4qFgJ5UKDb7g1e1eVL0JAOvllfdd/VsJGTTX2lwZyia57
8iFhTihH2qky9huWRapW37KMC/hUoSVnMojXrlBVBNmgOh0WWOeEYgvZ+oCaQSnGc3kEcK1yESdM
2liuqbld6ADBDmU9PAkFfmuXXwXRPzYor8wVXfNdkxnt7xlXD/VirpUzpWEVARmz7vImclX5SNeh
PMgPhjGM2NfH2SRmIl97z5ChQVEC46NKWjM8TQ1IHcK5mHmZ6IAtGWfdTkwRHIIfvZS0CNLTTjoz
W01Q3T0+CbXUnH6yNSngtGh/O8ShdgQxl8FzbIFSIMR4QFWoUZtr/rC2rGwV+GOnzfhbUZSJ1H2I
aEIDqaW+KKHqi4cvetqLUTDzZkflEoKLL97rqQLpU5F5LhWJBSw+eqzGR1ILUT1FjxQmeobsSzrH
rcbZQ+rioY/HU/ZG+kMC8JghcGcMtCV2xFgp25RbYxCH4Rva9DG242cXroj239vUYzQAYJi3JZZW
Z5JCnYF//hO9G4h8O6O8pIUdRJOFWZ3toICQQvoQezP40i9lmdxXv3MiGD/KWnmG9JNr+UNEuArD
0zEfDY5XrNC8XrntyE+dhk3EIMpmG0Q85OKwDkzEGjqsLX2LTwOcLdRqRug0FN2RtNxQmTTWaSh7
N1LoNRj5d8VyzrxOYZrIy2uhgrhAuGQ+hUXxA7+lg+qpoyOnwsyQI1ddykvC4sVocBV3rix8drLO
0fanoC9DC8kqV/hGa0nmuPkgHy5H2D7jMhVImuyPXVlDDgp7WLrrz8rwHe/HhJCnpgGgBA4NsktL
eMzyJUbaA/vQWu8ZhpF90mBOPp+YRlIsksnCLlNAZ2QvalH2NX4gNSE3a+M7SykU4H7ayq2kyGOk
+AD04ErccCUFSDqkAMfvA/mDs/xOeXaw6rc2G5yRpbyzMaNZJKecuO+5ZhOiZaqy9s3H+LMuqsPm
6gGS4dZhmydlDuRkI6jvTFIx/6yC5BtUjesBkxBxPYd5Ydop1/j/T7JZP/TGekhfLPy2eHoojfH4
qj96PRAt7LrkCeW/dUb4k4M7Js1mV0bau/SorpLkTIeSICY2e4QV4n1i9m39y1ixDB/NYriT5eMT
lg+xhJ3fze1R67wh7Xz9NzeIl64Q/qrRTwfBv/RH8rcBJx+FVHMFKG9sVs5b8lytV1w7w69e04LO
sgJeSgQdM/bFQwyH853Gvsfms5cT6peOEbCxLiN7Cp09Rd2d2HsTt3AU4s63dj4idmye+GFDnB03
XrlaHukCp8GKz606nVdfo3v6YtcuM8VukC8p1a390S9IMTFoaa8qMR7QQUNZC9ZdsAb+YuN7lUbu
IMyYeXboCEUtsAloprtxw8jUPNYquxGTJ3ZXwksYYE59szgmjXlkpPq9Phh1RAuTYlYAzJD0BnZD
GYx+nhYXoBPEgAVDNwbbK7fXpwawsrJqTi0wkcgtO3+ktz1YIz7kuPZbBsvw0ztCCFh73yKQfrJL
wqAoNj40AUag/dG4JV4DbxLDsAy5S1lJIkOvwmaORMzLSlRelzg9xA5DOXDTMdAkiAiRSkmytU5/
Zg3g9VFgZ0iTra9F/Uh7W/9pUV2KSRm0CAYsBNRqe5n/GKVxn/80lCZV96iTr2wb2Zwygv1ram6y
xk/IKnrGrinlaRiU5/y3MTR3geqZpASYTZOb/Bc78lj5xuBI/4el81huHOua7RMhAt5MCZAgDK0o
U5ogyrTgvcfT34Xv/gNFd0dUV6lE4JxtMleqjhJjSJmOqwyx5I9W6KTVD0Q704eyMJHuOCHvhVpd
40/8LyJzc8s1QuUVJxJJpi5ns02Xs0caI5oxCNWhckSUWB8yJXOqkfNBOsasnaMj/GGCGTTUi4QE
40SegBRHdlBDQcqRS3QmwzQKGzQYlYZ4C4ksf1rzFm3QVDr0gC1YsOqceHuU70C8I4sE67o/03bO
M59yWWRcFgOXBaz8QzYR1Id+iZeZgmQrP0Aw2jKHSd7wNxGsj26iV4VhjRazQuRqgYftI87t7l8N
IbbYKdVIE4H1Y2xiAc7sgeOTdNke1dHEkbBEhlPxE5fwuhZ8mfhdWbF3Cd1wIjNfwRuWQuDAPWKk
vlbZhVY9is68kdvO2sLGO0CBTYvXkHKsuqN8xhfmkGLarsO5lzCdk/FDASfBQExxUg14EPPZWdfq
EH0Pp0yH+WSBTp3O9c/AXmfQeKIykh5XIrr44XQlv0t0Mtr5WPNDLuyF8rRiT0Q6uPYSSd6ReUYx
aaQGdi8eMMYNvCBCq52TEF0XqcJAQOwIMVtHW8TRsOro6sbqWWnR21bIJ5MWAeSo/MN5rTGcMQsn
/9hVIbWdhLlk3hXyD/VmxwQ/OeX4JRktbUORRBwkLgZdRrGnseUAMNkOhCEsQaXq1PYSxh2RMo9G
8ZI3hB6WzS65cY2YVAzJCGYYPN1o+InwT42Hi2T9l8DCFzGZluufTi4Q9tt5/yMQ5D5ysRdE6u6a
gP1nDdMlf1ub1PlKvDJlQ4OiV0R7T9HRV0xpWLEnEJrgS7kj9WyJjtdCfJVesaNwraAfVj6jIawN
xrkTDA3WRD1QBgnZjX4fj9NfAV0bFDn+Fixw+aqIwCTC5NB3fyp9eooSwW/luaaFizBJiPwZ3AIi
c6C5ID9hHrxpGTzr72UoieJxYAtY02UpxksTs00pYEjJ2SUl+W3MWiJpNA+KiSRXwfd3Usa07FDt
DqVlBjomeLUZzhmoVshOMafGcq6YHeAkrXTpKml/NPYAMnuAav6ExGiDhT1xflYMm1RE0Gr9kN1B
gV8BXaf/iUVGJfopGj+IFWI7Kh4Aj5FNpIrY99TCkdD9olGeOWdFd7lt/Gc5ETjeRk69XeaON4G9
OETzqGZnpT2iSybmt3xTrtQ+410foptFVjCkM8NZM/b6HcWhPj9NWbqjp73mhzKwNOTYvcijqR83
hRHpC00gKeO1K+gxqyft3EE95Z4BWeNqNCvm8Htlo9uCLIcES9ZevjDaTkFKMfjBTpOQaystgx18
TNlk7zbfPzXXxvSNCMZgrauypKofqlV76gydCgZjhpJt/yEZYzgA2hBhvMW7oNUbye+UgDKJHPEK
Z/uKKSXez3Y6p11aiEVKPVCXm5VT8K2v7Iq29jyy9p131faXJLIC5w1U3mTKcoFaeEYtoqE8t8g4
KgnpsfAxKYGqN6Eai2ETxjqaaqSA6RXj51Jld9RbdmHlJ3VO3W2AMJLsuTokQysp870d1xPB3TeT
7SBg4zHA9WRBizOJMEiDzGETq5xSeyAkywxR3YFL8SzPiafNO6ALpEIK9iVBuCxWfq/N/rkBCyV5
6iZ562eukNkMUR0/2HNUxveK4216VX381OBx6skbtrcn3rW2iAN0t74werVJlLranMBKUttOaIBX
lnSUyj39tKV7kDnBtxf3pbAV83fADg8hnIymd8E9oyDhGEWaJ4Qzw7P8+Jrwz6ei8J5hHCfWWiFK
t7U+KWYmXLH7hU1XJ+PNR2FZJsJ15ddA3Kso65r2heh9AUAaMXiBVskr0SNYLUgR13BRpCRcRZdB
3kh1OQaNkPgblstmrI45sux8mUO4Htz31pv+btWMxyUwcavhogbi/qzPyzzhGWX9LTz0kVkPZFTp
tlSn5c7QiwU+KkjOqIaTXlCO291SauyhB1H/xRrHLumsUreN1ZB/k8YatvNMflpiCxGKSU6z+CM/
dKRF1CgaiQxXZPKPlyd/UxOT3mMlY+TUE0eLFANE4kQflQ8h68ONm7JhoMCOnsxaI0yQ9vawCYz6
ErNQbxLm4PtFI9QeAQ3MqM8aP/Wo+5MzmCFtS3IomvmNI1Jg1AcVoamG3d/VrIklZR+q/+nJNYFc
kwEua3KCb4DhSeekEgNt7MKMVwdvSGOeSTwKW64B4/CR9DfxKj55D0xi+8ASDP/1VnkcD1bIpvO+
3Auowgqy4AwMx+qsUgqu32koNjQ4fHhMej+17sz52CrFJmnuEwUtqVIoDglUiweYnJiL2Kyg7xiB
HxtYg+sfFoEPc/UiKX8gA1ThWjpEE48qYNjKVcaDfonZkbYlTyaln0x/OvGDgFfXrt0pnqkHgXZF
lyRjvUtsT7cH3ED3KcH6fZGEGbYbPjrKOwFJwKGTnM5ZKS35brk5HKkngBj5bNDWnzBd7vx9AGrt
lT6i+hYQqHbEgjfUsLTEI6Hnp4TY8fjEyYTfceho66rKXfHVJonDqKllwzKwp8E3MwinGtdV73Qc
OxCNTmV3SDCLLqTMJ14ViZes065JK9yy9pKXQ8joNhwRLgw9TxyasPS31jPiZgAooh1OzrkFWlKY
Q1kWA/mwqFGYt+x3mNqdrQ1raIkffx1uY7vekcY+YpaOZuTnt1FH0Q28XmqkwNINgkplOnyS8WY1
QJwbaKozjJSOsJMwa50wAVKj5rkBlumhgNszr4KePZj0Fdr8blo7EMSvis4jsBiNf+UaQ4z48Q2/
IiLCaznyNPzL2aAKLCp7pOXTr4Sqio/GiVlxIQAlQOWUIoch5wqB4FEldgWJaEXUYAtMau0wpUnH
AWe0jmIQqpxgXQLaNOYBELUQqdirT+Bt6g2nryJ+ZjidQT9I/KM333gzuLqiiJHEY/Yt0KpKjrya
PQbs+PqH2Vxqwq29r5Iv5KcTg7D4N97rr5jY86o/VgyYLjxRWNxn21qzMxJRjUQL7WG9YT3BuqA/
ag69ERARvCp0A+QT+TIBLbKcBr2CmYeAlva3Rl9hbt9xYaLk2sKs+jUQp0NLz0GVjvl73eQf4BwB
5ZAX58iT06B9RYA80eRYggKfIoPjUMJxoNSGILFkp4xCIN7WU8VQQE4Tt09K1kg8npIzUiJJXzx+
+fxtvjMIlfUzEuEudkrahzK7cg4YeeYwWxKpCQ2mE8ADHPNSyDqygs9m/+1ZHxDlfuI5XiQd7zsZ
qB73rCy9xvIYF/BFLq1snQcJoJDSH+XmY2XlRW8d0duBgFSJyaqZ9IhgSoQVhh+vQv6jQJOL4OHr
PHsSxlReXjw7+In0sEuky9f01Zgx3EfpFFPeDoUWCh1OE/VegfexLZpOhfWjyJCFDECyRi9iV1xW
v2cxWoRSZjyylnOK96//KX+MvYvlvMJtN3BR46YDTThjfJ8w7zNTX6LEk/72SsMndoivKwFfJBR4
RGEgoceCx+tOIWi3HwLAWOGmL1OwrjBvuj5Y1iqI9gkowyhbQrehCdURq554YOCBUWNAEwZIyYbN
XBlHq7IHEQib8K9kYQ+tgobiSH5VD/BR3M49kzsDKObZBIGUy9QAYIsVC1n3/1TE8p+yQBWkF9ie
a1AENQJm0EUTRxwUux5shlPlw2fX9h91G6P27pzKWN8MVD3bMaWfyQzGDag9E/Qq5bkMAPNp6C/C
jv1zRE5gZnzUrH1n3EP5ngRlgQZ464AfIWE/LX8JpuE1UPQ/Ro7lLAubAvzgDxNunrw1x9Er+FHc
BBV7W+xqh0tqIP7cXd1w60WwAG0mhnW0+8WANyCsJ6lxTdowu3NJt4JnTGQ7aTzvwluCAbq6A8zz
x1j1loZ3mkhVVCJI50xPqd+bvjyZR7qVhYB5ZbxIGYq1XIVTp/iGRMJn8o4LyYR+k0sU6TzOE31Y
yfNg0ivGsuAKbyvEh47dFVH3EkaPCtHjCNcuRo0FKmuAyQwdujZTthc1lsbyRtr7SrYDPUbXVNeU
/eKQlDy1ZEkaZthN5D3HW0CMU74iJNWTQNZQISHir/8kcFvxbteRdJq+UXCfRE11Z4mLwDfm8k1c
fjTFCjUjeh+xKCaddhI/lbULKm0MqniFBzwHZ7h2TAsUpgWLKLq6Orti+1mlhp0MhbuNMRFx2omZ
7K9GapjVe7n5q6eg68biln9iT3UVbofUnZJ7zaGbtF9x8Z+AzpJD8ztBuB9z9urfM+TBNODsAwb9
O6Li0nijdEzvG4BUvX0M5vScx+4tFo4KHvsmlJnclGBPO9DEyQsn0msq+9f4IaXVY+yQ0WNVnQnf
rFP51l7puQX5zCh/3bzSDCwujpUEk6oKY6sPciSgOhLQj3/Y3TISJHZJ+6FFlljTo3YGH7kmKnAS
CG7JEg+f23mEkDJgaqJmWBoYpBQIvRACnoBUic9HyR+rP+Nesy7Lkt+mLyndN0lbqKrGUVJkTMn6
pY3qqyRCYia/ctWuMggJ1Vc37OYw2adqvKyEgxR2V6qPqjYfrdk8yAHdWpwAlIsKrMBMQFBWI/BO
idr8z2zTKw+Q9uoZyaBNRAvN1hzPlHopvsocDcWXBKuEo9YsXBI0IfttbreqQZMXX0BF1Vs0xGep
T8NtVAPNSk6J8JNuJRx21cf1jZBG9cxjf47FhDkQxN9MkF7GfWBpNlW/xQWfXn0qc/ECIz2U7jGx
tgW05834MOM40DpOVqQNFIv/4p9sUKnUd1eLM6NHJEfp3NNTGci3zW/lNlNHzkhotVuFLjWBGcfA
JkSk7a9sUrF4pgjbB5Rn2cTSzJMxs6hifRxW4jhMV6hTqmXra5LYoGfDp9wVH42ZupVlOEL4KAFV
TrEULEiwAc8GJuC/Y9MPh5ZqTS3EJ8Sft0Lh7Bi+ZgenNTY7VvpjQZ6lEc5w7hf9YGKQW+lfUajk
GuEp02w3RCWb86GxaAcMkzXNr1403qb2k1siarUn6UyxAZmtpIGyzLOB6pTYX/IB5FTyt3b1el7/
JT8J5S4ssksa2IbWCd9uzDgTI6GcYTkh1kqbg+QnWVEkzajaE1sT/YxrjHYxRh8CVhS+MFYM9a96
k9xs1o4pqsOYO1VipLFR1bWMNJgSQAzADU67vOuwGM9b5me33GD5lAjuUxuhrMq2UgFdo33P8ObG
OoGI1NGmbafsozPEu2l4qHAnB71+wuFdMWcvfsxYILANS3f5ky9fpJTQkU8ls/Xqg19n6dalTvsb
otzKmGHRaw91Np8pmpcCIgcsYUm5QtRfETli1Cj5LnaIPmMQ9zh/DTrtXVq8NVsNiS5j0ZG96iF7
IbF/bcL0ZowdVJ32DM7bqYXvZPNGhk4zK9aI+jjX/h4seZdYASaCw621GXFmo7cWUD1J6NIsHLQV
YphvcYZ+ThzYeq15N0tmnCoD3mayZawf0s+c/FYrwVvUfYV5AOZy22o0eiE5COdZsbclc8H1xmIb
iB1WvKtOMgwKjrBWAZpitYiZ+YzMs41HoVhngOMJiSXF7xjFzpA2QZE1wcCi9EPShCDHLKRBfKYc
6HHyYvxxdlW/kNDOkO6g5Z91cky7hyykD3lhL0GGZI/AiwTH8dWcUQoTA6BYOgqnkBQbBygMLmfg
oNyEwAEqDSFSdJdoXhHYG14DywRI/G3Im7ts6awbYrIskXgnxaORzcBo7oBvb/NASjBMteRcHSCE
I8FgqakLrv5VfkW9i+wGGdZxgrlGgtlJ7HYDjnoYYTZMisZOENM2t0Kbk63zilPBbTJ+KjAk6wpO
dHkfhuo2Rk+JM3fGTSJyxHF/TjkGUiNHhX9NdbbmcIDVJJhWISAYPi5BuVJYakZ+1qw75tIVx2lE
tmL0TAT5lQmk44Cm3+xE/6IComocfa0gKQZn88Jw6s5nBGZzxnEQka+9Ml7qmHbCzd8TUdFSWpPu
aZcpOx+0S8xOui+aNwxwL3FCOEYpirhpxI/TsP0dWOEUteSWLL5pyjJROyZDet74qn5TF6UeUbhO
rRKqXNPTTeaZzgy7DpS5djjLZnbGPt7EB02ZAiLYKewyEMCML7nWatFHNSdz1Ou4YVefisiAS6Ws
s9sOxkkYVgR0873TFLI3VxiWevi3yt6ioTnOUeIP/s6KStleAOyrmcjGDlmuDOYWjcyS9nqfbH3n
aic2qWajsaJxvUe4s5hQlUGJfwCBwmkjg0zGG0loZ1hEzHtgA54+sbaVzexVh/uGlgkuaZsbDzzX
DNVcXXIKPkKEGrVufcSl8sBZLBF4obFPZiCw/k9IwuSCQ2b+O+zdFk0GqspcksLcK+aVPBfEK8VB
WMZDzx8IWcbtc7JYWJNZjzknjeBfzoxF/GVxtA4SuwPmTspu9g/24CGSbHFhR0TYiiohk8i7ib7V
O/YC8IlSTMdxNaHqa69IhvxkzEkqes89lsS18ECRpZUzyV3pTRGWW87Kpkhnu91FfToOf8s9HtkW
g5ZJ9fmTx7StX3vSzZwWgSCZ5HE3JIGu0U8ro7VMrUuxpDxJtpTBHFVSf1FLr8xHgmGCqHcGa8Zk
BSJyH1xAP2sdeNVs4Aw2cLEZExosMSt08ux7oJNMPaSCCEj4uEKIzxdJo6RiFtSZbyMoyWpZX1Fz
2YScqCbzEK3VM/tNs+UlxA+pSHV/tU29J5FU7Ew3u/bKiLDPBipSHMPs2L08KIwRT1N4BrIBtahF
Rk9dqqDGJsfLg/ob8+fKrBJVnZ6CjKlQtugEicW15spZsBsSEkTJYl0wMiLSUe+FkT/15b9I/vep
XUok9VVgQS+rxt9wCEOjoez5ATLEp/2p0v9+QjPYKk8nVQNVL+KvJZ7t0eFTWY0ClRn/osbxRdGm
C+wm4zEqUogiXe2aNyMX32CMyBt7jMnA59I9qy09xSk4XyH3yAHnYBfGx2YfegME+PAcqPlwUu8k
Nka7zCiVB3LFRXNKPFNskSVmh9pDvMlv+NOspA90Zs8z8VFrftujW2hc0wHOZfousvptUbnNJjMv
EEVa2rmqOboQ61ziJbCy9ZeEgb7AF3aLy37HwI8jFt5eUS6renccxG8jWWlF7DkuXPJpKbJg0cWw
uvmCMe2XKeupBkEWQihx8gSgS8YhGXDnyD3zcuNuNNUNKg5AF2ssztWK0RJP3h3kFSliBPFWiDHQ
ZCd2A6FiXk4i5gfFJPzxomkzQ6gOiEwKJqOzFZTABvnUVsdnDWGgKLEeofaZ6GM0EnIVtvqVWvoN
ilMaavKQJKoyTOwns9JcLUKryopt0lf3mj2tojhrleWOJdEl04mJrQvryTf04mWM6xN6b15HfpdE
3mDKTlz83kbImoTAJu3OSUupS5mUveVZ95zeefJe+mK+q6X6sa31pzDXn9Z9qLIPlY1IlFE0OGk+
E69WMckRMLSSwtKNiDwIlmLmmlqDUxz53k/FRt0xof5/2IWqnNe89QaXcpDD5MDEkpilRcIqTyOb
rfTIQqmHUMnVHh5F1d+JwbvPPRDfFYxfzYIBqJLAdTiCjnzfuvhp6sUjS2vmusmNcAA7pYWfqEKx
hY/cbExuUEvbU0uC3d20zYzPurPXbDtv9zLQXvpRc3ocHrOpOki+epmyvrKxmTIOh+P5Q4HhaWw9
lNuaQkBWh4A59NTgJeoPYC5srejekVg4SQLR/jEg5RPeVT3/LLwJVUJUaQ+yeVgDMcNiQC3u6ioN
tnM5PTioGCSuMAyr+U2B69G7G/HOtDopJ8uWNHYVokdC/5l5q73kmtda134qw6VDPwg3ELHqTOYC
ZAckeca5XzfyWv92SpiM5hkgHAs+tW4QLGTe0gqIY/aOzWJEL17Zm19koL/4S6RrQnAWrHt3NDOM
B0zQGY/r7wvoxZpLPN8qR0BmR1oykokMK5aDAmQl5eOSsx/FvaR/Uym7WXGcyu2Yd4ABxiFsOqZy
DW0+mKOI3lE0sUUwCBQdtKEHcer8pl3u4zDf2rm61lprp/x9hrq4t4QimxD2dJJ0VCCRmFn6EWkh
5v8wf+kotRHEiH3n9/TvAkDSqB4vKe+yrP8rCpZ2tO85LiNl8dGBeqqMgFdNyVPbWHqx+NKjc6yr
eNpWf7pIxMQBp3fr25seh2qgbPldFYgKa9mTNhcILmX2zSACG489AWExKHYRmhcjllm/deRiIgZb
Q/CKzKWnKQBalNB1zCdUn9VtwaSMwbRYqdvG11j9khhqQ988aUzV2FvOI874rLoWwnaNFu26/aS1
8qiU16JqXxpxU2bYVLD7HcPf6e4tA6mKFfp2ZNB/nTSk0TmUainjv2McF2BY132wwnHE0LzAdAZj
5X1Dl1PfLIwfzIghvNBOJ4gyGmbE+4YI8GhWmjhkD5qhOhkFmEVH6JCYjRSIxThGw8mZxIdEJWcK
EUlGMEvI3wDIEBnxrQVfSWXeSZmPuriWPcnnuNdYHOhfk658pvPwhRR/XLPruGV4quDQ24iE3EVZ
z7M4nnsoreZMe0SJZogU1YUIFBbHxitHptPpaBvl+9ChTFetE+X6OkMCVFJXZae2slObKp7FRw5R
g3W5jyMoGC6LFfmaSAbg8mr1El2+EPTSFqyM21iHkHw5D0zjPyegZoUsnrcCdUFXA63VjqhU45Kd
xHjXJh5460l60FOSZCi4SBpJ4snYfpZPdf7bNrkfCOHc8IylicdKwZut4rovnWLlOzEXe6zgNA2I
ACv1iM3smK+DHa+4P2xWKygClodsoSiM8wB35BB7EZUatWFH9JyB2qJi0fN7YBisotws5F8dd1ad
KQ89mp4amUZbgnOmqd6Ip0NSbyIVT4KSAXW3Cb4qI5mjqYbRpwgsborCSRgL9EjGxEcG/Mh4Lw6u
GXNectUTae8J1r2OyusAI4hsl5oFLCCcfsBT0MrHZdQZVSGRKF2da3dBppbknWv+zT2qgmii68Gd
hlupDA+GS4cdogMhfkwtTgDk/LwtcPei902OaxK9LGt1ClDHgqY/K4KnZfgVOSI12YK7Ru+Lf5Ey
DF8DKTqTjrrUcptcPnyyHD5js8SwByEzolU3CXuZSpdvPVKnpwn5OLGu0j49NnERdGRoluSwH74W
Oazai6r2fms4WJ8eqHMZaCPv9FbTln0J3PMiZpcv85HRXjrbqWOTL6vWGdCHqOhe18b2VPSvorvU
c3sTm+QFdnFlOQz/bRThiiAOSCIlaPtDZyYhK9TA4l3U7YGAQiHaGP8Mfm8dVRWT6TLgVOEBK9tH
tMXP9Jjl8n3RgeQya6nj+NGoMVHkdJHa3WB5T6jsLZuqm2AbiKcXA1DLK3vbNPOVECWTrBjJX7l6
qO0mGwJO80CrY1TPsq8Knc/81rOWyTN5dRukzfeBi8eyEckx+CrIMo8YfHWpfjSdUs4wUwmeWb23
4ngRGxNT8iGr7iH63eGoKuZxppGpJ/KZUSQwn2PHNtJ995TLttwhSZVx70LHhVq0nQEkDGhXYdas
3iI1YVd/SKPqcNGAi2RaBb68+WE1BK0sVY8Kc2pKIFd54G1iy7seADTE7Ocn1AUE3hH6dOroalAF
U2JSe2geLIJUH13YdLihuC+VBxGwh/ErzFCb4F1RTPQzNP2LCH3vkoaY3xwxZWaIlLYlwAt83yev
yMH6Fm8j68iJP976dlOeI0VjioejiTGp+Je9g7M10lnCFM5oQdAWj8z4CP8BG9Zax+GL4DXGMHNk
73uQfIRrwgUrlvrWcqkbyEJFvvlqhlu8nIlt6PLqbcVdhBbcnqzrJIB2kyuv5FuWv8iCF+8dfoqR
tPaerJGVQnj3aCJ8/LX+lZBVDEgZIVmRDZgzmB/Rv1UHW9OTCx7GsofNiRcwkQWgZAflISH828tM
nHAHQj7ARl8A2lTDSyvTV9u3b6UKKVtvHh2MRcDdsNUSyCjMKKF9wx7+kyNITiCNmZl5HmPNAzBX
VjHkFPmwJx83MEVpfSMsKVuJAxBFDUm3CyVMRZEydOSB8emxtK6Mkh1J6pRJ6hGyoR6bCgvZ1B8n
jsesJbuWbCipYr9LpFGe0/Lj3sYPseEE6Gj3KhlcPTb/IfEiblyLuKGOrwgJFSlBosYrnywfwkhG
LLY9Sd4QJbHfT269GF/jqAWjivywYjx7NvP8vIzcMYwe9JzJYdQesAvtJsO+YcKMCTnEu5J6bisw
Je2XyyerjF2tth5LnvdRqJkO2P//kB6cUMe8Uh1Ccyb0Ca4rEFu4GC3h6r21E/d6R5h6wnCjA9Nv
uQx0k0O6E7i5+TFGCLu66tAjEsRaqKbRVbaqa69Wl2lpQ4aZWNkUpvISHAKGt+m5BZoza1j9d+hR
qBCavF2bc1MaKHMwXyCuZkEKbdL0J7+qP/i4Jn8tfxU/Vmo9GBLGoNmUPj4sWnp2oYmu3qQSw04p
izRTufDK4pwFub2tBYGPh4wkhQR5nMXaVmM930Y7PJc16XH/kjbSSS5jBw1v8zMMdzWBZQiEYpAj
h8GHGnBM+id/adZqzkYZJY0k0WiRzRKzYm6Vc1+gFRhPk7933LUss3E0cfOfKglxrbswtlzOtLmP
1GDM8LfOvvsGDC4ysnCyFfymKDB8Y4Gnefhs2DSM2EKVh8hui//ZVrGAlHGCRZtcNBTRKt7G+CX5
Cc9i9SFrjatDhfufM3Gr7H6XFS0QD2YIoBoyIQmoTEyaioXnjT+qZH4iRCTtMvHVuJfN28SadvrR
b+vXWvyayWRimLMPC3ZXIXPj3lWEsO/Hc53u4/jWW0tuHAZ3wio7sBn1WnyXfI0jgpsm/yb9fWcw
jm1/a+rxJtYAAZBN/988a/i/eVaBrmmqCqTArYsI/9W/UPKcChbeY05wsSOjwzPM9qjJ6bE2FMcY
CXS4bcPq6swTTLdKMk8ygckPSD/6ybeaIugGKaisIpQ/BUL69I2U3jm9K/RfQ46FanVbCqKiqu9z
BiupPsfZdEv+Q7T17MTkLMIKkar4Pkvi1XiVhPOqyneXdRdQTjmM0bljegPRKczi4wgzqEc/ASUe
Ccss5EduQ+raKGnfN1N4yyQkRbJyx+6DTVpnXKmurMATtxEwDeBMaXAvwGQh2IUBALh6sh1JcKGG
irhiZpvqRoEVZ7rlD+lPLigNgbFldNEvBoOpi+ymvXFgpTTE0mWI1+tXiRc7pEi0aOhIbT5JqnRF
r3iswoGkot4WZMZHJlEoLVIjgZKmoltIG9fCrQSlwcI0yrQeddaUnA2A386KfJoafQpK2TwEufiY
hvwmnB2tk2BS/+4Yk6XIS5BNnKbT6otiTbBH/TMB1Ek/4iRxV2DUAssFEhmM6peJTWIhPGMxbioU
nS/rliGlauU5jHMx7D+AFUMMFC5faA5YwLPUtxiZZugrBfDv43E5leD537RN8XXMpPPPvmRHdVqT
zRD7s5L5Frm5+TV+4kBD92XaEd1dlKNxnjBryKAVghYr0zpPXjsZPBhMGV5sEWyDFmnCk4B+WJdJ
rTLec8SA7Ayi3Y3+V3mbufsTWEu740WhdSdvtWDTLEMwyRzjjYQOzVn9+KMDws3jC6GKF2U4C5N2
FvZlfucFErH0XNWMQeGNDLyKCmoGeq0WyL8k6/4oK55iHUrsEDG+VwJ8jsp8Gy3M2UJ6NVDMzBw8
RUsRPsiPrbYFMXaHdT5qi/4xR+1n34ufyM1aVrMp1VN0/RESVjYmUtVKOGQygTX8KOIC/e/iy9X0
KjvjiU1slIZzkyjux6ag+KnEkwaJSUjJnEcSJSOhhyy3on8lAue4pvi96jvrjbJ8q+gparxzozU8
lF/EMoVM+sl0tgcs6vQC6FPZhmeEck13JZmuwDniT4r9O+SP0vgloNwqBBivADpydqxIy0tUSdzN
zJXPFbvT6ktzeFkyWHN1Zu+ELdjax8w2uSFMI/MKiEIjgcsiuuP6FWu0XaBIlBJLXjL7Zs/+8/hL
JRlhYpZUKzjrMqZazQ0uoYoqhBiOlaCbmEO6J0yb8t2QydpRDGeJRKeW0X+JjIbED3n7GcUFJSae
rSJFltwfC4378zQL6WWWDAQnf0QTdDrs3+xmZtuNc+dGjXVfh/RuzYgwzgICX6DII1OLHF8yl1eR
B7uL+KB9xyEA4oZAhDiGgn5LCKGJN91H7Wjs/pG/LS5uGVbcKqM5YcBJkJc3kDHDPORk7q8XkrIK
aUrPknId2WWhITsuBrxiy1bhRh7lWHSRJbFwsoEuFJt4HQ7TYR1AxBLuvN66qfTrsQ0MgFYkZ5iU
lRYsJnZJCKfrIJl+Q9vCowEXK6VTLhrjWnxga2co3nfJSW2yO5uMpDTeQXKRCvAroZrpiUEfene3
lK9YFhj7kxVWIqc4gMp95kr14CmhDSHy6p6jim8nPn0WmhHpUkPuqwuN8bFRlIP1pJxoi5FdLtgT
VUU+2p1B84ESGEyNHHNqdIsH5audm7NOLg2fKycd6JZ42xyTRsl6z9lRJtjis/xNEB9Htpol78pd
fevRDUSsoHKy0HQa5amQjjpvZycTQM/1iuCtGHVMPJjk/3TqTU249frIK7NgHfJnRka8jDuB45Lw
v6Gr/GJcPQgHOh6F+ZfJMz/PvjyK5wS0MkvapntqVeakvxFoSe68Hsejivd1BR1J9Y98dg2w3Gw0
jtmK/FH5ENKPUkJiI1luTizqyoGdKuYp/1SFL8VL3IFUQCaEcz85C3IsFAhSTQRpe9qsHLblwWDX
FnP7t3gpDWw08QS8Xyftu8MZyCCwYRCoP4ifJ5V8YwmwaEi5yEadhRLKnT3SItQSyy1VsKURORZT
rIIpViGpp0m8N4A1+nTzawyP1cKCot8tFdcx/qpeac8+MBdvw2xdTas/ighshYOJ8FxkyFMUhq/n
GGvxcEy8vzyu83JI4ncM80cT9CYK4hP9+0rAag95c8LksIyIFTe6q5bOPaW1wjZlzq4UYzLkq3bB
BbviZNJG0bsvYBkPCVttBsnYLZB2oaRv03BSZaiiZUBn7M86iQVsEYV6ObTwK3RUxYOF8xsqF/od
oWF7jbP6w3qWFyZj1GeDTwVflFfmCqiaJ+p7/o+K3czoDSMNK/iPjimsPJ5NwtfupDeITaAp39a0
HTusFOv4QJzz/2g6j+W4tWyJfhEi4M20UFUAyluS0gQhURJw4L37+rdwO96A3XfQrUuRqIOzd2au
PDa5daYrjq7xfUIaQVmUneB2AdDBgqYXD6TTgLtxc+u4rSr35bLEn9ZKGxu/HdfaAVTz1RkBES23
MCUWICcMMTu0fqUMt6bqwhDYNcirg3vjCoX0YpH/3Oop4LgogPG8g+VGt/pzxmEudVsRPQY3okKB
Qkz2xD2+I+L1nD49+31n7Dz5m9sqobBdU/+exU81BWAbLo/caV79tm0mL2OUG+LGs+4SLt1p5tZM
6mtTsG9hZAJVZLtQfUqoPuD4je4hatDFVfKyE659v8qeQoJW3cXx+JWP6Mdhv6vr7Jk5ufsD7UO3
6ZVj0LeDH8MHadmXPSUveWtl/WP41dbjQwzzhUV+AUuhXpSz2ZL9qOuNmk/kWsQ1xzoBRnn+l/JU
0UO/10FjtjxSFTBXLdJ2reSuMNeO2z73xbyqeXTHWy/m2+iz1z3UI8QyJ6GT2EHNI412zfV+X+UQ
rEpQH/wpZgP0cqm9BZp/Rat89o7M/j1Sahp1x7rozo5pb3ifbxduUyEyo4YIqHF/aiEIUqbDEDwQ
EJZj/iJhdKVjYKcayqUvnYv6FXGayoQFyM3TZwvv3Y28G8pNEUOVDk/fQ4zH29PddlI8iviiEJvm
Ky+rc26JE5y7YP6Jd1YvlatR5XcxKw+5jl6sJOwY0SX3apNwlvhB3ZZXwrIFrOMJvmTECjuhD732
1BCtWhI71JpGY5M3sEoaXk7fPmP4Xaa+3IT3t4OpzeEXElwS4UMk0Lohht9ApbGnS87sTLqQuQ+e
smbdGj+wEnFT0a+XdNkCVZlMEOMtPg/GNhmDfMr5bVjPDqsAtKW9Se5YUZi/JQwTCvAcHSmOMxMT
g/naREN/FDoZvMINJ/aHQ7klQgKnGs5Fd0qavY1pNR4SjymyV8i52+CFsva8HOgxvizgHmQMpWHN
qUMkILXW6ybLhjjhW7nH9IA2Mq844Wf9G+xmxAfKhqpvmSbosSqwn9rdCsHUUjqBFNkwVA3FX/bJ
g0JhG8eaStSbcfb9o/lwZBtH8xbyndNCOAjriyyiS6/cKGcI2iAZxn03VsQKxH7gdkLgY6d9JES6
Y3qOa+4nSHWcnHKJzdeEyCikg9p9VgVhDIOyUxvZdMy3qlq7FKAkxXuU1Wdqx67MHtQJaSDYDuRn
hhN5kuPgFXgw04vIKQ9lU7CwIM+wAI6J/FpS8TQVesW5m/+W1k57S8IJDVTph0kOsiQHSYQpcqwA
J87/HziQ5NyG+wlmgkUByDBPpA/ZKv5V7pLWQzVVdysdA9fCvtvZz3jIHl31MbkjLQPorTW/NtXS
wbXCVy52g7tZeHlNJFygrEJv/Z9h5DMK+m8wqwtqd6nR1nyOP1LK9KB2LpFyR5Rg69puQ6u/V9L0
KOFp12w7Jle9VtU3lzAao+81IRi0YpWavhXEZGEjCJncG1Hdethieqrd86BLcc+2lG7L4Cs4oKhO
TyBZDHzx4SMrGdN3oKlUqZKFlbhbD+0RTeqA3ecwTyr3NJLjCcoYdXA5ZKD014DfYMF8aTvKftIw
tA+a18mpP0+LX7miLrdhkUD2KT/U37xLVOUt/x5ijNZQdI1tFNU7aqbjRuU6OMGktCpgluQx7PI8
PXosHagOXUxmueIXmm46GEv9DLi62A8KiGnCAphBIhVcbrTjCdv2bPkL8nuRtKGmmLyWvl3uCnuN
3qQm4SZbJd/ZXkmeg4sZvykunQnHGkR5PR6LJSgp03JuCi0Y0jonWNx9tMP8XfNDNThn9jYgCEIf
uFwHhUwF0DpyxZ/TmO+okyjYS1PJssq2gcIXZPS/mJJoizGK6SRXcDzE1mkE5REYyNB0WLCSvtqR
xjzzTTIm13Z3Hr9vE7cqIBpO+i8RaMoj+YurOPWAFkaDMf/E/lCwfQmdc0fyegLEpwPfGr/Y387l
drPhpUrmq9ANyghweQIsinC4kSDh02/jqVso1Qxbn3rlS0MOf+IOtSa2cGLodXm1n6w3fox7gRrj
bEzWsNA7uIvnrAcmti0IbWeROpcIhQl4i9uGMwxW6VwW5WFC/hii5QCnwE3T3I1uyaVrvhdOw4IO
zO5jEwO2STrEXG4rUfvpdGJrUYzneEqKFeyjpTGWdVOgG6R+MST2KBRtGzghfUSJdQLzfAIwtxmX
GF4NQJa9EJkXUs9cY2F2iHfp9UzgNt1xq8d8+hyoP7Uzdow2A4UUY0jovVrT2RYkfl41fmk1lDTg
IPPrNn7L8kaZ2hOAWkUdNqb5Vpyb3UKi+dYideO8/59KmvLjdrrei/v6TTjtIbECL/NPs1rouufT
6ppW8RGhycdK/44wj1L25vBWT7CWsJXmDhwavCG2WVTtdIwMoGbxR06OO+sYwgg4PRp/fQdeeibZ
boo9i9qWCSIrdjbe4dMkMC/m9/SENsWJVKp0i3EMLLLj2zAZeq7kSkPwO80Q/US8lRqk6p5dOJU3
bWEEi4vUUhb4NZdP8OalYF6nz171LxthYIeysID16qNR4kdP1npoOxqbaahUUQYwDiv2kayPm+L1
i8J1sDfYCM4J0b09kxV+Jpzm1UkrQ0zsG3AgtfDXz0mOkJyBnUiI5c7Fju67mPCg5VCbLZvPKlZu
fW5huxh4k9eMxdlRyzu2UfPRLgkyLAv3Dm69Mev1hku19B/adJtji0rPiSWf5CU7Wdl4zDsLxy4D
9e+2KNFXel+5UJNlgcp9qI4etHsOMrL/MUlWchGEqDgKwqF2Ze076lRPpa0eXyYw6LvDMlAr/hAi
o3pRW86VrRzZkgOvRXXC5pcpP1psIzYoJUZG3pqw8olPsVEpzeU6ZsVNcWAcus6gnZSQLAVPEZbH
JuJR5g4oSmnXjkzyX/E68PKi7rcS/1RxTFN1irkO6/fAZBBecmBQ2EzMjkdJGV9qJj2dursJSG9u
Vlb3ZclusHgv9dCfSflHZCip8TPVR6bYG6Fg52dbIvCPqQjrjepRwbLTGJSH4kZrkqQjBdjlUa3u
JQ8SOwD9MVMholZehniAWYKpTjmViIERLxrotzDbkgtnnHYaMEW4BoSNPwToWnZgGTJjh6s4EsMp
f1ENNx1VuhkYMI9hCA9577Ab4W3xK+NZmQplL0dgaVDboCTww31+IuSLIKKSm7AVl+VNM/aQdYMW
fWtUU3ABBL9G5mSWCKvCJM1Ac+YHyov6Ua9/hKAJZ6Z84byriLnOHsZrX7ExEmydM/jx1Mb74vfa
n5jKTImlXoKHETNrDozfvm5KLjwp6D2N+FrL5Mpau6Fuuga6EVHz3nbGpkBnBUlQMuKjiZ1WeVUD
XFSu96OV6I73lV1BCihPThEsaIaxoBrQRhJrEOANiCDNPVQMasrry6SZ52HsTvmNLdYpckvUSmiT
//mBphTKYsLo3aeu1UnkV/9nCGrw4znHSm1PXeYcHN06LcN0akmJW5p6nCcEePoaANQqaJKwPqtR
cDl0SLwQhTI9mIHc63d2le10GrB56YgmdLlpSthV7dNIUJmNEdCHHBqX/C9du256zNUnmxBos1QH
Rn38LN2DsnBYmfz2MVpQRCyx2IWlK7NUX2gpin/1TnQ1mg6DAw55yXlqjvN0cuXZhUzOUxYUdv/g
u2S0eapgOIeB+LFB54IhXXBoGVh/5NttBtwYh1CDk9+G+TI6gUHRpyRHfxlqcnJ+KZTqVCz3J2ED
G6y9mcwnFLu7Tn5bwcNl5skriaI3twGZYDa3S5RynciyRmR5xPwMzGA/8UQnv0jBb6tp2fBtlgNk
BU8wFySsBrT0h5Tw10wAu5MJtNCYaPcuRt0bjsOxUfHGSOFRHV5SLu0tfuhF9COq57O1oyMnjQMB
bbuS93qU7h2XxjDmct5POkeSufA7WTRP+ithAcVxB/grCtRs4YPA7rtcVVdMjemkcZkxScTGPob2
lanJ2QrVzY4w9C0uDae7xf6TaDd9Z9LdqdRIXpGyA9ywawaw/CWvSPLNDQVx/bhGIyFqUhKXUxIH
cgaZH9/nOLqmIftTSJbM0f3ooEIXs/PwsijjQcnOStbsHKBGFe8ezfTRY912t5UYbxd3i2n/AJPs
AAyVsQaoV8MAxL8kZIaMDRATqZ9vxEeDp4CMvt+xSE4JsDnX2sQTOH322vwa15eK/hwn/ansSR3O
68WkcWHweVQC8OP4S7edshePMmZbNs4nhFlKEDRKoUv5lPzpTK4HQBCzhLtWBMbvAxxxRAcmcDTD
xEhVMvPI+6GBMLFIe3x4cegV20RrriVezVkdEIZImsXR0xDhk8qnJK3vTLqvoYzf8b40SIvNy3EA
BAMONbBYqzv8smn47U0Ju0nPS0dzeMXZMB1rbpHE3Wnb1H4azNtzdfLkhUaZTXRK1T9cZ6NcQjqU
OV0NlHEFKzEmpOtyiDJ5QxYJ3O7iTwDxJLQI446x4BbhM0kc9TxF50YSqNWQtgrjow+dD2CNr5Ck
Yi+2m2mnz72vwUcEIeFPVoFhAgM7Np6hRwvs0M3rGy+OhNKLOOXp4Uc8Tv6sXAhPUlAw7JP5b94A
DYgI2zJVy3OGblF5acbQawQmlY0VO+KKRwc6kb8cwZR7goyHigYa+xEDTzT+iJPEx0DjEx/Al4J3
PtqEQTXWhwx1JsxZeQP2XWQfacqXc37ZDtKKzK9ljmHcEOsGYk8BSQtWniKAOVS2CHjqZAHDoaMH
CVH5N+k0v/Jf/Ztn823bI9b3TbVryiQIE1xPoGoWEFoGwtGM1YbbzkRrpX0W9nCddP2GlI8PNttk
Gwe368Y5J7zih5yCV35+tukPLcgo4hpmOwaSzFTN8U/ls0sZg6sZ+BdG2tSKoKAOoZuSwKYLgSZH
GnG7heltCU847+sTsFC5PSdOfnJgNMLiDpRzGfWH5exwIA2WQ3RPXHAmHKHOI1mZfoa2KcI2EGsp
ImiYQTiBPMUHJ84Ps19EfDgZo+LZ+yflU9BG+V0P47vAmdIfLQG7j1UzaybP6WljbGsPkCv4fooh
GupWDAIQOesScDP5TLarcsc6fndR+S54Qq2HmS6PFgG8HCfi1y81No8Af3P70lTpZSnTs22ifGHX
antMBgeMTohDbsHspS/glck+lfnRgrxVs97QsTQ3PTIf+UQyx7FOSZDkxzPYjIn3eUvVkE6/ysCq
rgyaIjp0ZCUUwUr1GBfpfQjLB96bp5EvTyWLXrxdzoX+lNliybq2kbaGY916abqZk3nFKXMVCiYu
8qgdfKly8TGGmUnlWdwMWiRC3vlgH7S9qVV7BYWqwH5T/GRLDnqaJuaD1lI8A0KnJYwiMH4gAlM1
IpS7faV8VsdPHL1QOKkZnuv/HoqE9G3HGB0nzzHPnrSjP6aS24hwtexTmjcLMJIhly9aE56jpjgr
mAKTK5yitcp7G2KwbBSDyNluGKTjYs9n19XZvf9UjOiWQyUdnFPl6kfF2B588BO+DhMyzYkDV7QJ
OHcjMYN8DoOIjGicVAfWWqkcrPb3OjrmfDnseYt8PsxDfSiB8sgtrpVxDmilEQMRCdMIZDMP7Gbk
TPZX1awmvwjhSDZSX/yb4C2UY7gv4Os7bImaxu+JOxDTktzxcCyh8XPmXwkY7cqp3k3rLhbBQcfA
YZEYJmMjIwJEhFUFTke2pzEdBZTphCsfHca/Jh9JYio30olhctK5vkPVSjzbmR9du8YyxA5huAdI
qcrTifq+RryEmr/UUrySetN10QOZ6pkaAvfirVy+qZ072SQ8mg35jJLexCI/JkBRjZ7QggDNlEgH
s01PVVmeyym/kIgzrX3ucOOOCWkoGIUSOizz2VNqbNwLs2JueXR08Z86i/iSrzUl6pfN4mHyIu8B
5gC0k33xuU5ak88kD9DJ8RJXHY5cMb9VejRm2iBojrQ0huKZ+nMTlJmk+E30Q+n/yuUp2gjs7WHQ
mBWKKRxCN0LpnVnd8UeLs+2UJyMdjw4eaXLGU0YDiT5f9FdBu6JlC9wdEBuGmo/MkRaY1QyzltI3
00wncbpd++r4t9oZUXyeA+DCAVNv8Ije4lwZ8iUVztq+Osfdda0hyNMLbrGTOUJecvAc9fORBCVr
sI1n4q/hMd4kg05PGcYMiydOt5GiqFcqYc9OJ2PELM9XSK2cY1M8gzDwX5FNhVV1IireKh9q/Eae
q2oN+w5MTyRByKJ7YGtf9EsGyQeeeNFvm/ClDPpJ6ZAUJnzdhjjHEqh+/lnRxLkfQWQs6glNAy09
7bhgKUzieOck17zlElwtFX6s6uP/3CV4FRJI46s+EZmnahz9JnYOVr6wWOPyU+tB+LKJk4kI7laF
iRUzK78RYv+Tm7PgwqOs2J8bcomj/LfyDQQKGLwihFaQAKLgUIiOM7YklXLaQdVv3icn7dfE/BEb
XxUmJdY2BVu5kesxoaaWxx8/47/5O1xVd0bGkQLBrLYuNFys4Q6OhesmBCQxvJXCeheV9VZjEmUh
C0JEGb4RSl+T5Oko5qOHoCazrkC+Gj4V+iByBeQ+KV0DbIYCzBPhn6swLQ7Y3EQg/VSj6biw1S3b
L5CRJyVv8W6mO4tdQwTqlZYRVOyaPjObtpHySx4+bW13yyOb9SeSPg8ySDIL716K8FiQkYrZONXV
XTHH+1rRUPQMCmvxwaeiVS/pp77mmpfuSYPMK0/RSCgiibMtDBxCrJeMeF+0xKeYME4DQVcu2MjE
1rE2tOOCFV47mV15mk/dR4T+Pc/PlhxZqxo+uDD/0mI1W7j1hUWMCxrim0l4aBHeWu8tU0+vZudk
InBp7hpdAfAZnyqO2V6xL7rCwt63kDvUhKS0qkAApV6rnD5MLAgqf2spnD4XLfkcNI3Z2wpwgS3V
eSuNPHUlGzJS1dvEywj8L5Xt2W6VN+iBoQ/VTC13g2IEHx+2PXgTi0cKKhjAjuvqHZIIpe7N5st5
Cbl01UsBiXarXsY8KI/HmoONnjqW1ywrH2uXnCLvq475GyrMMA88vARbUB66cAOkiVDA6h0wCPei
kIpa7HQybLWBD1hHwYrAVKB4ZHzZoUuPNkW3NySMLdc9Kk1CwUlvr8ZazmI2q2OxpxEU4eF4V9vl
aBvGgbQ9pvNpfeJ8xy9n9lvwc8j87noU9figEGbmsniwnjIe3xoVFo/RArRnIq7P+dGBUXOAblnI
1uRX9xB55vvsiAt8vg3kCrxZdG0U883JKdzcGdl45wWWzsUhERX9SQWh+RQyQHzIQiPoNb9bIBI3
ZVD+rj/H3HRDl+rRV6PGfBiKu7Y6P9Jlw9o4twDY8HPR6ZsS1IAMmHy4dchASMErLRXJJ+UHgNe5
xYIYyfubOXyCmfhuYXzRNfxdfy8ULGAZvUXMMxT+4Fma03b7STSJahYPEU6ino7MORihH/W3Hc+n
UV6ulFxoPyMy6PNwxoI4u62gVEzZGoI+bDXfSgR3EA5hJqeI+5SO5eB8Khi16Ln0AuIbOLHcWPNJ
Ld+xB07b9yAKRCX5jQ0tQYYFXxC7Dc7pyu72EVC6VfLpsPjJ41EFUbQ9KTBA2dv7Uq34ck3yhBwZ
4ezCCd0SeCigXY+iAK8MfrRW/hbSrzj7jFXsQ4C+qxCIDrW9fzK+RcDjMMjTANqtjfyOD8d19MiX
OwK9lRlEun7opf6oNlPAjgTeCO9Tmva8EAUyxrsX8S7VNbCG67vUprbzGKu7olre9Wi+oN7wI6/s
tzNn7+a3HUxSd2sdjHHWJi1+DVSh6NS/NEctrP0E86vG+bjsHUtAgyYnCFBDlO8Fs0fIXgA6mSq+
tG51wpXox/FnQJwv7GjNUm5JYxH++cG9hNYsc2uUYJy2Qk0+tTb7sHmARFk/s990JTmCUB9FxpkZ
IlGQyYK6KbMXqYhgsM3cp9I+Sxm7ve5QA+WHeAVG5tDDSXMs5dhub6fIrm9SQ3UK9EB+ky0VG2Av
byW8/JKpeeutTkiF1sS4/8ceSI2PtZ4dFhmLHrahb+Em8jvleqrp4y4fPgtpuOjDkzTNIXKio1Y1
rs5QjXWZbdyEE7mB15Z1D1AZN1S6OS/YDPoFHNWaAMJkyl/6V0Mo0Jgsnh0WOPk2R32mwAkqwYYO
HzNbU7Gl3Dx4v895cjPuJ2L+OKL2A/OTNl9lgJKFRDZH/YGNnbPinIvhvksuFg8SnZ0UyEE5wB5T
bSieII54qAOb7X3VfFStQt5TC0zeUoVVbNtWWl+fxExyJD9QzsSrAVWn7N3Gcj8xNPSs8Aq6KNUU
vHrZeZNKNezfgmMQrxzLfM4tZvX8mqSAk2YbiOWHIeFwYheJp6spj6wfcCchKY+YE0R2zKuI5SMd
OdKjabp9uFP5NJrDRytnfqwZnp7QG8kNoWBLs1gfg4oDeMRowAGa0n6q877qf/efxFrKX9m7Todr
YcfXPJ0uo0KGNjK3teBEZynULuM5XV16RYbFy6A4HpgzQATu12aJxJsKv+cUQD0zMG3nw7JZ2xpK
flDrXhBOXZRvqlK6yKryaR36OeSboEHdALzxkkr8kD2ULSCgSsSWXKK30a81m6P8aNJ+MrTTqVys
owmnsKumbS1t1AnmzjicSD81uAJJ5WjLcGjkewt5zcQzrf4xAVcuBe6XM3eyT6MoXevntEKU4KbR
OrwhE+PGKdRU+2gXMyyWdxs/skUcTYTFmsxyjQdvqb9lAqTLED8qeoMQjhm/1nRb4s42BnKePk1v
L5MdX2pzOtcvEsHgJBsI7dMxnhiBHJ9Jepdo9pYKOd4dPcR6GO6EGIgAD3lItzTki58SyH6ZG0gJ
sasb6fgp33GdfiS2+jEt1wmpaWAu7+EgvYYdESeFhXs6FceMOBeOSPoAF/Yhzij8C6dmMgRtnAVl
VFN7684aRhcVkUr4UYnLjK4k4Ml7Pc/5CDC5cdyoGyVC53Bx7jAYLRgV6M8lraaTVstDx1NZi/QC
BPMzpyvhAIrU1+M6yCKKGEEMt9ZaTI/f92bw8WopA5za38XM1jiGdfmhx8W5T/qzFJ11VTvQZmRP
9aV1iMjhmCN1YRDWaE8c+HTG9JfGEFdBNfJClHDB1kLk1pq59IXspjGv6v9sWeXMNQ+UU20Q97ie
W37EDaW6xpnF8qGgx2+jQkPgTbZUaE1Yc/vZ11UumQuGLJkYaPipYyNo2DqaCGantTVkSB5RLj+q
j5yCBhaRCPzbjpFburKAotQvOXDikG5TS0ZyFFSaEaKuZeEC58cJiig/Et+62KF+Xj1+xskF8VHE
z7Ip7pPNB/ari7N9qqhB+hUSWI0bfZsXmJ7oMV6H44i5kbMgA9I1C2L/beWV/PglCdOZHft0YHIM
JPeqMN+NxDOoxufpUClaMK6Ya0CL/cEeYX/vkl/qN2zCqa72ya+GFJXKm7G0IELh++r6g2ZTrUSk
cWxKbkFE6Ro7qC7EgfyqqQL61yFPpLP8iIChTwxssupcip31a8RuqTKCTjzMnSTTEAeNtTK3ogQo
iyNMKX9PzUIcCugcnCVCrzSb8KrMfimkRrUDXkvMvzanQriKcxDzQdihga5cFs2CRteHR8k6Chlu
NgF1ABsLxuxp2lV4miwuZsk/r0H0pUJnK5CBfUEKV4rkM1JvL6t7AIfJnjuMJfe7fo0PMRtX1tWm
1y/+kIABxtDW1XhNaaXHKsSEvqGImFztqGwJqm/pRzWpD+b2Mc5HadplQ4nVlMMrxK4bsDYZ4v4a
Rs0t+2hT45ROybmzXQvRMbkpB/0qnF/mGivg7koHQUNop/o513iRunmngqSg7O5W+ZlUeqa5m0zb
68Ho1Om+JWgmpbeFMArFd308+UxmKncny4k8CTA9DUsUF7sdLBnzOfyHp9VvJ83Luu5tbj7nKHua
ZfKSv5AV8eXZJC6Ws82as7rQ9jOHGVyc4dKF4M4G6xh5enDj9YzjACljoxcMRDqMkvyIAQiucOTF
iuYpaOk2Sb1+H38YWDuogT7bXNv4q7Xc0eLVH0IBYdzbR/7CGT9Z0nhJBPqIwtZCfgOHqhXFTfXV
0vEjtVJgsf1pJFMpz/UZWAKReVbkXXs2eDDalmDziMtgJjjqatZXRv6gqMKzFo/nyKbGJs3+O1Nb
Sz5kTbtZ0nzLos/BfIcwYPEUDhUz+FV7WxW4Ore0i/8OMkmLvJSceMI7Sl15St6COFAR8Wn+FulG
HxavaBD/MVTFBBjYb4w7ZbS9deU2OEc9JcKRYhXlLhpP4HFSRLVu8mhL2ZRJ5bY5+dAXHOf9sENf
yYNUOrTRcuMddpPutFJeVYVrWaXuL44XpnyKbYukMpcci2SVjj+Btgjb+W0KftOLtl/RPBCiAuWj
lN7N5d0XlWsMD1tDACH/bsDADlWMtALTLJ/GfmJjsi1iHDYEESZquISeHiQTqTjsj7k9HtDYVHU6
ob2esWlkhT8vZEolFb9mx2uj83FnsH3r/DKl3VkUfrSfHDtQpzlYJZTAzglrzrIv93tHTbZciBmv
uoHvli1OUjw6IiTSK66rq6yf2yoMVOMwCHy59IVrf7I+o4rpGKbEXf3wb8LQYgDwgKdAmUY7VQcH
R3OnbOmuRx5W9ynmurzVQIxvv4avEn+vgXdaInIRYzAOmdDou+LXUPJaUKNzJmI/h8mi8jUnmb+X
rqlVgazNHkDzzzYaJ423aXYvLw6zfHKpXlOUXZWeDLjzNXuSb76jSHeXq3TCzEMohej3CKAC8gf2
wI7CnoZlnRsu81ZU4XalaZL9MM/KCphyj8VXCM6zyX+0GYyXBgKFs2u+xy7xFLT0SMCV2zjB4oDU
UGOk13Bf09GNF2CvKLRTEoWkWAQkAMFY7DCZSSP1aLE3wq6Mea7x1JRKBMnZ59myJ0eF9HojSHbR
AuUPBHLqtTahO7X2FeO9Gl/jcj5rXXYKf2WyFHzYjzI7twtRfR/Eih8NI7253KsMtiZV7SmxsS/5
i0rj1xiy05HS82wiitnXFpOQRFcSbMVOf0zfEMZHkKkqVJO6/q0zKUTZuOex8NHEg4L8mX6fMTEL
lVW2axHxg+FHQJK1B0VPhLE3GIe5peNlwj7Q9S6KWcQHDYjSpKPgj1jTNpzgHCE6nwtp3xEnYWNB
seB7drcaM2rKZAhj4GQ35tmetMuy3GygNPIBDKZwxNMoW/KNh/qjkO1HZH0l3XyCzEAeRbTsIqxX
8kovjJ68+CNrOHy1NHFCiskzvIPdDYhEXFp3KK9UiIT3mk9RnhHR1c9qSAz4MRLlYoygBCKq/gz4
PagvSZ3uEff6A890TQUMoAjO+1LXLiQzL/lFcoiyUTznwpboxL4V4yY+z5DXJpZ2eJaqEgiPgfH5
xpM3gE/kM5msEAd/RsoeJdgI1l4BzlNnO8pIGJmdzm27X5IPJMP+LLGn5jRhyTSBNsoeYtp+0GnN
nJZ9/2w7y+NgafHVleLZot+a/fJuqhaLzX2JyzONABty+5+9VX/2n2SG3ySPaFKVl/EFs5b6rObW
ig3epcBucz8dNjmgFRZ9THSUTn1iIC0l6lEoZdBw8FN4XOchVrs/WQcUSfqZ12TnMVnMFmVoZPOA
MfqriaahloNAc6BwZ7Fo6zbKWx3WELkHilWrzXIgy8ljTjMg6Q2iXjT30s0mRVcBTZF2wEKZ/Zln
xfJyo3gtMMPQhM7y/KxkwZL09KncG4KoWh6eToqnP/PxM8EaxPdvOKwtpWlySVaa0F0zwNMhFaxV
CGiKgy9GZrQ9g+DhKkzaNuC1eUz2UuKse78exngEspQn1aCBnCYIcBMdxE8lBTnPLT10hg8hyx8d
JhxLBTSloGWNlIk2Po2awB6pyDwo5M/1BkpH8gtiUZDzF67g0c3Qg9atTk7T6XyECN8Rj6DCzQBt
rafbHnhEgYOrnAhwyektq9p7y3JSh5YFduUSo+tn2Z06FLIy6R/8O7h8IJu94vhu0PRaJeN/fZmR
G3XyrsOgWmFQjQxja2TEZewSR2m6oaK6o/ZCj8ZrzXUXj8sNbzMwsAC7Z0a/H65YTHbR07njT6Fu
IOeRad7hd2WitI8CSx7zOVvMfgo96x9EDzjXSmuTCFAYkkZOmWqvk+RReZGhDW/HoL5FruzUaGOj
n4fUl3XUsi+mL2FwHaOfYs6I7rxULTniUlT1Y1bRoSVZp7zJz6Y1nicNllcUblXB6n4gqA84Jz0l
Olp2TNNl7+yKrjnK4ho/kC+D9MbGwIovZTR4DSUEPU4XW//QYt1zDgh/j7bWbmOaXbmd/aAH8hyV
RPY+qlKnAfmEzWFX8RsN+Y22QT6pz6GdH4iQQsX1WEebJAShD+w8zdHh/45BnxZnJ9ZgI01nxe07
48Ow1XffEaDUwQ9Abq9nmWrX3aB1hxcnaEbCTB8PpTfKGQUaMluv+N3H6itq0xdZyKcx5I9Cqy5j
svMMp7866//isGKBLN6u+dTQXWqBH1Rq4bbGbziQjMy8PVp/AnM8quiG1UhWGnSZ0h6alnuKqvox
NiewX92ug8qoaexQaOlZEvXA/9WFRcod7JLGQLn4knS2Wgam8xtjLavs5q7p4d7eXNhM7mCojPOX
JPTPyJQ/QhzN4YbjAJoNGyy+QrAvaiWTASFs2zV7pWXArKEAYiW3C2c/FhMjypuq8W0L/dCqV7P5
CM4mu8eOcxOivRWqetXGEH2QK/5DTP2T+oY7ba5EOSLaMJbHVMCoAJlX0DXNTCC4e1eJW6njvh+k
Xb60e317EyWl3hZZ838q6lUDTI2rvnK/WcsPHSaogQfE7twOuHEtLY+KNwWYwZLPfk3nwjCj4iaH
xUU9YZAQzlWPlPO4RyNu8GtI+UVe0mtTgF+ed+Ez+8gSHiBcIbmkuyLnJGWAonqHW7Kvb+RgjL4L
ZwtlFBeNShDEBvxJdZMt8O4oO4lBRtCzEbFwcbuDAYmRjPTyfxyd15KkVhZFv4gIvHklIRMS0pfr
eiE01Sq893z9LPSg0cSM1GUS7j1m77WJgk9jVkALjkjlPHRT0Ks5VEs9FJT6MiCkWI+aAXEij2GT
7kyo+ocYnZhTxs7AeuLGEqY2jPCWmalraI3Dokd12gZXNmDXvUBD4Y38Oez/GCCZqQXLhEE64FH1
laqLE+N/lk7LwxDUswwZWk4fzYpQBkQykxVgo8eG3GmCFTGaNLyXtvCN1A7x+KAVwfALeSNar0zJ
63DoUKpKp8pO2oNGTrWMWpCQ2aPamYeteIEoNErsBuQq64htQZVoY/HU/wOGTRqCcAIVMwqBmGXZ
j57VofhDzGwG6o2D3G6Qaw0KGOkcM6Rcns2becNb4qG4IAFx51TK2i0EBz0EaSm4MTi/AULtPjhn
y6oqtHyaLzzocgVGg8a1F/VAbUil3KRrnb5PKlZ3/ihWey2aVOk8H3MiKHIirRkIEHpFlIR0/hNp
3XN/kwRQxJoWPTN26WYrPgW1eLZkNPe8HKp2TTxxFp9aUzxEub9NvXLZCuHQkmTRROslkaB4NPGj
O2h1/Yhm/dGdVvsgrrUnB/+NYpqGD5y1uZAAtSTdFETz3IfF7CfbdwZMXG7zoNRhNFijm0zmmZ0O
WnWSRRaPqT7p2og5TnJdgUNjlNHc0SByVID3zAb9KZ3N0MCZi+qgYuTiqG8ZpaOOop6OWyjvsbUd
sD7JeI+xm1MFr3SKdAxUko1KpE1teoOIdzJxEBIDgWR4rwEAF813A0QWBglnTkVnmFH8sW0IqqAR
zeMM+btVfkwMIoyu8drZBoMP9Qws4CFliBuAGeIv0GXhYraO/pJfMtEJ7RcqpJRwOgbkKMynw4wu
lLkqr9vu4NSyg17eLDFmJNB+iez50pDwSe7Xys8WC5cC5hwj8e0RaDvvygS1SNxDGv2UjfDw6DxE
m9uxRfOWjQCoGDMM1n1cmSFJuX+6a2CbRrR6DZvDkSROcV+DRnhikSYKSbfHgrro/RABTh3eCEpP
UXGtUbD7BSo1VFsm8BJx3RnKEWw4y16tL9j+a3jZKSkHk5OT8CP+ZZagFuZpJtlxwMahlJiN/6Vh
O9jiqxc4+7DkJb1+WEdgZf3hSDDkmfimMrctrQwkJMgrDH8dCXK82OqgvFJFxAeNGvN/m1WeFA+w
w8bcmdiQsUY4XVQ+wcoIKCaD2bK6uX0etHriZcf0O31stIfI74/IOs8JN1qOglLDeRynryXIgAQk
QYNqg4ny2VC2MwY8thGKk0X87NNHKQBMNwmvcw1G6SlL9Gd+ahMVKccFAucxjtcj6drN/2rm6NBC
DBFE/D0/dNjMgvyURVqgPInKoX+SxmNMW2WhrMgK4Gv3LujZ/asWirgUXy878SETjnCw8cIxJ2Wa
jfSPgBAgJhTFO2eeJ9e0zqqNjs309pIQDY1umh5J3rOeuDk3zYqDqMRZw8iIK+BflFwqXhvjwBAP
pgaR42MaGGzkLUFzrZJEXxaGQkW+FELonk+ef0xTg779UpBu9SvIThnjLDDx5LNrDrtzTOCHXY7R
pJ+XBnnVQjmcHxu6ZETMTi+B9a2u0yY6lnGA7XG2tjUo8zpknIm9zsNMEHS/7ix3nsglv8vHJnIS
oL40H2zQifab20dO5FpPG27y13YAohUk+hoov93nv4vN1hHFTHS0pr/qFh8Ekhhi+OkrMfbKvLm7
w0W6bmRtk1/rJtI/9vqnAa5d4qUlhV7E3SqM9Ncl+nheCz3ROE+xdPHnAaNkcYS+6GAIo1PCEmDU
rtJr4by9wm/DYH0W2FtM7C2GSWKx+aRsOlgHik6vLKFQgFFRwaiwMxSlsP06fVaYF3fGZsF9NyBG
Vwgpoxim08I1hRvacPT5JLTIB/WCwEkgpSz8GA2LoH2ahP+mfLe6t8BY5ZBAhIeJDCw/y8+7DJB2
PMIYcZ7WVUmQvQLJT0l5n3cd2BuiwoKpZPuae/YCJzhHyU137I6i2vizxEIYA4ABjXkwF/Em5utF
6uRDx8jAFPW7ivdH7ckpiZ7cWR20H2oKUAsyi2Avzr8zQw8XaX2jE2Ocy/Dxl4rsv0jBwstEfxUW
6p9biikTuiiccKKaXkv5V/pm0vE178EruKpVFEwiMRg2cxUmF+x6IZvcGCIeqLRCGgtmD+xxnQ6a
1noywJF+ovOwymOKG2BbD+3u7oXOlanJJZJ/S+L60GjAzdOy4a6ly71JpXtdCe5SW4exZ0EXQWgT
8tvKCkPxGVjMo3SRGW8vQnIVHUF9E3m7tEQMi39mmvUC/NzqAuGL5/YC28WpUkBi2z3HIy8D1dct
e1R+4Zv5c0fXvH7U9FnlmysRTv6n+sfqEMtDzBeRP0A3JtUtqN9qs/wgTfJd2yJnbacjQH5bq/Hv
LN192CQiX1cm7O+g52BxpQFPsRVXx/itDHV1+tjFFP0hhzET4dkX1kMicPz3rg4LuA3hfXoTfWgC
tmJtF69h+2LUQexbgGW0ibgott0qDO9a2qBVYUwv7VpyMspJHZor5nSQuWM4STU6SgxGSw0SWTyw
bcg285NhWmmp76Q/5zpaC42UIghLFXmXeCJjDWHST1ZEdq0dKNyUZQA7DB86QfZEDCaqI8x7RfZQ
2Ig1qzM3hpP3ADMVhudnHLYHWD55m5B1UVxUStVkpk4JewexMZJspX8mzYeRW4eFq5p7eonmuyA9
spUnE6z2oAcaCRdsKxArfPAN+aKV+8KMMMN6b2RytSt33hUsSJMwM3htjUa36e29MU019qFg9uac
X9LHJkGv52Ou41NBDAdCikvTF2hXsotOok7CnSB5IGhDWcVer6Gi+VPp3bHWAYYT5KcvsssL/icW
4WGlzvzGRExgJoSTZWBSuoaqAcTBzM9x30AogZH2ENTem4oYbpPka2V5PhAdLMUQz+WYBRllbRQf
TemQkCJFjzHmdyWvXUeeKNYJEKjyD6sZ3uJpesvFkkBZ49WKdjowE+lrD7swtAyGvAzpEnO9gvYh
n5Pbuj82i+Dmu6f8aOgisjpvkbP37rInBkt43hmgPl7pRHhIzeKaK2g9A6F0VLWESRhWuR7G011c
tZeSbC8s/9FsPMWlfEYTpjNAa3lG5WU8NF9dEJaTwVjit2oVz4Br0HdE9HX0vOCwt/GtL20QMM4e
4mBGXWC+VyPXr/A983gKeDhJwXV1dGuJ/CsLJArqXF6U8fpj5iEAvv8gnEVb2sskLpd8JCYNF5v2
RQZ5OUWhyAbU+ooEjoh1u2R/LSZhSuwU+RSqPUGgEVfLnAeLjLYZWccinbBp8J8Wi0hFfJUouqJV
dFrXIGjvDMRJQVYDmm/ZvYHn8rdCFMAqvxlam6TSDhVgDDfmkvg7Vkdrx2vhx//MG02EyJsGsHeC
orNGh0yb3wMEMUxQAe0dm4xZYmMH5WejkAmc/28S8ZhTk+Wfs+WYfE4xhow8uc3IMCoO0JqNEbp/
lQ+6RRu/AtAWJuMcHXiPSaAz1ltCFmQ9gInUagdLEnaI+DqTgd40UAYmrF6EKVHhZUcKa1ee2GMm
+ilpIALkGFl1w5uUwi+t3meWMtceDX0OnE5b+v9G88rc/zeatxgTNQPcgcpT8f4I88e4ju9Nnb8Z
+vxU/N5D9+9qKRtVyWszjoLiVI8MmsMPcZjP6tT7ky5ewMjaVv0YOSgSJBeihIqV5bdms43s/KgA
8jAERREFmUKoAUH2NP1hugFFna+aIV2zN+HWszpMWB0q/CWo/xZb4a46eQ7oIPIccwn4CPIKSSCw
maG8LDN7qjhRwibV3xk1iWr77DPIOLpwj3h4CfKYiDnZ6Esjau2M2MeR12ZbvhpZ8KF9eQkJBgUr
/X65IWOmGuM11Y6N+sxIKCFWOYbVLRrHqa7Ievub4F3SI7yno1vvohbSMhZSbQVjDiADNTzjNc84
UjfcUhf8/NhyHEp3fCSouaz3KCdL9Me6db36BJXzEm7ptTTJkmcIwKzslxsZtpmTjeDeVeXcrctZ
SRyznk/TBEilKk/NvsZBuJdTlzV4Z5SVhYmhnTXqg0xSDlky+ovC0hETYT8G7SjvaEpO8s6FrHBo
SElsfUVCWJDJx8tuEq7ZB8vHeCWVXMBz8pPhUe3Y98JqqjTiHCFV1xbZnPzZDEnlsb01fX8zcWSB
gtg2orFPEQQbw8Y76bWrcu34XDuW4wID3VuOZl5GM79a1NqTn6DN60bf3BBjZC8T9xrvmj6DjBqU
qxBXd637iirwWV/p31wafIUNvdWpnojAoLumM+w0NAZiXQLkJ8m4BH60N1HnKs98wtCPiQE3oKVq
LgXcm6zuQNaxGFC59TuyQMvkwuTrIiVnsZierSA8rWJ7iQxA8UFPLWRgMo0hNKtFe8+bM4yMHV+G
+FMJGfwYB1NCKPZi9d//EX35TaBxR5zn/AxnWbIQCyThjjhkXHqd4TnOzZuxajcA1HeVoAT5C5qi
mldXBo807yqvIfFyP/oo2csviqhsDTcwHzuMcMVPrKakuaswhpq3Vinfd38pEVaLbPmjikJiBl/L
rntmz51o8TlHloTIFOOV1B6GD5eorsjKORnzUBOEoIzLo3zPTeo14ccS3wsqJzFQpwiOKWvWCg0m
Ojx22D1ppPvbTJ5sHOLknZGuii3izt+979RZRBH9gQjhkLKWgOIX29qWE4wyBuqfFUEQjttTqlFS
YUvp6GwVqLoftoDt5B+ULJFGWOFICBCm9QQG46Tj5jYdzYzZyB4akpG0S2G+YPz18CvpwlxZgrbR
6UdVAJGiN0fDRDIE2h3ejYiLIYmDrYh8pYFkCXu2jt2SvPQNc8s0voe4x2rruMFUWhcyqkSGjb8V
y5J8X/llBO1BVJJsk1wIKWL15GAkY3K2T55KRb6rgO7KQ4fgfpiqY8/vKcLZpDv3KPr5Ydw1FVj4
0ZnVP1VjBuSkIFn8Qbc+i2z2mIwaFLls3OXK9LIPltPEald4Y2MoYUhxBlybItxFARCnzJukkw/R
1ORuaqjRFoJiAbiofyH4CmnhDVrlmdThW05rvDizqdwYh/nYJ6kGCwJKoox5f/+FRWFT9uaXRlgO
trFlwxrMDqU3sjC0OWRyiFnjTVPryZhxEtwnpTgcNhmuvEQbp+boCDtfgkK2gWtHe1AqlU+Fw0R6
oAgYfEoYZvEBgQCaCa7OxG/nYMXG0JKQp7BRZyKf6NTIEX2aFSADA/HMzBT6eTpkho3g4aKJjBM+
76bK/JY0ZuZ+GA6vIkwCQbPc00+W9fZPBd9JPaCXqPf+aW5dHWpRUbq4lGLgrFu3pwzneBx88nYO
GbymGftEKn+YWXb4VF8y48uJFBfjAqyPg51QjADVG6liIrPoz7LuzqYcms2OM3ELY7q0pXTpmcq3
unoxGuz5kuKIcnspYlwEMJ2t+m9L+icOmWrYLkUx3It8uUsHrYs/1/xdT8UbSV7vXdm+VYb+FNvq
EaUKtyvISQNL07cmGFANxVOj9Z5BpWi0om8OmKAXYDCawbCchpwFIbEzgMGkpwgzRavOjUdzp+ZB
8qnmq9Nw2qTIghWMnGvsiKvu5qibcnisO2YWgiUjQlIwNJ4J3XZTXNUVjbDAuxvn2V02Rkxzup0N
1m1g2zg6xIMpG2pKThSkOpLkyrzYhpa6giU7i/6mWKhzNrA4ynpuB2LqFB1GJ9mz5qtYby1qpQw6
UMPqi9yyzW+M+pogrjIelK6Z+IRs9Crb7G1e5jcCZY5krdKb510VlAbJsdDfhSrombyWSGA77ajD
EGDX5Qr5WWx6B+1zBjp+c1dmsWTwHZgh0opH1JPQlF2Nu7ZDJjK4i7oA2KBgbeJ9GqxJqEqbU4sN
2bzpLHt1RCI5u/yMPX7CHn8gCDarCEj+5rF1CkM7miRm03npzeL1dF0j2juT5Ih68KylJcig8LAL
nVTwMyqYcj+32mAiFnpbZEcyDq3FhmTQPHyi/pp9z6BQegdQRq+EhR1uev2RS/MnGt4zNguWzZ4C
8O8TWYuiwfkl5Uwlg5BVJPmAfSn/x57ZGFKPiFkyVSUgOsN9lZ/MH7Ps7nHN9nSCthbLN8afze/C
SCHG5BLtnFz6PGl7m+XktUnFIwo7xkQJpec9J7OVVEySuRHnEgkDwePUlERwvfXCd6jaqYwKmR6d
C/vW8yQ2Pb55DAnFgNWu7IOu6gN+03sQ0dz7mql4i3jWY/OS/QrqfDeqa8SyoIQk5jKj58lWTp86
Qh4JJXN/0hfi+2w02L2zI0kkt+Z9JebEVhPW/FHny9yYO3nhoCMHk8JJSy7ALhRySApeuMlNMPU3
1eBEwC+76jTkEAyO+D7eI2F6L3rlTWVplgzrs2H50AJAIZKrX299ZrKOIzD4YBe00aOch3AWbIir
F+XETAdMs07OmYmmnUh7EM0QWwrj0VXycy2Lc0Jlhmfntf1aICqHbiAhsHMVQ0R+xTQs4ZJcGIXV
TSCTw5qyDNKZy0+7k7k6J7ihlQmZEXRaVecymh1eL6eN31OWsxNQIqKvXAuKYNuDNHT1LiY3icwS
lnxLATqnpnljp0obLs/IRROM8i602adKWuE0cBFsy5tOhhiMvGnRb9Z1WWlnsNSywxOl2R7a17rF
133GVFvEf0dkK6YHlf9Dxna6oi0nJQhrA61mfOpm6WhRHE+2waW9vrDoMtX7MBLorbyOTLPNlmv6
WEG9s5HJSv5issweSvAnu0/iQ7sa/UKeo+KWHEZamZwnMyOXGQE6U0iqX4pQDq2GELCUmJR6wxYe
Y7oQz9pKCCY4XLGGWg0+LJNBtIJLl+S3AssWekYaDguYByropDGdlvGaGYvMaGJ4Kx1jickT1K/k
A6PmEgG1RYLMsKstzIsuS9d969x1yV0jVKVWON/pHniEVLY+Y9K/GYCZemN6j++hppioS7BekAw5
CuKbmxXxuyWzoWlvU5yRUCdfl6W4tuSMiiBr/9fHV3NPXH5jKJQU4aorwXUOCyM+S3QsRsUcGdU2
LDU/Ay2JmkWJJXZKHX0wOFsoTlqyOSWdS8xmsHKbkvYmK85lOCNXGt9g6tXgC5ANf3yi3YBbSd0z
Zk/zxmZLI6cA7qksEFQGk7rSLM9QEH1VOhci4ggLYBEWlT79SXrVzzIAFSiDJRl2Ij5rSAFyrJxk
/18G6Y5G355jRC2YIOvwC1aWXDhioHS4Fugl6hgplZ/9Ur3tiUf6i/MftnOAgZQ8eHwYU3tZTPky
Iz5mioXh+1SowmnZj9uRBCJ0aWMeFhJOnDk6La7c/Jnr+TY36ccoaW94eqEdyiAG/uU8v21FejV7
KWzOLQnynRvXSL2YLPaiU5A7oBnGURxy5F2yLXJd8kPcxhlnCYFIULz53Jn1qceccM1pHk55pp1Y
mbGBASA7K7IXvwmXRlSuxoYSvhrZpDlA7i/wiQ3d8lbU11mK3LeeeNxOxllF6CVRBVTmzMgkDkWn
fxtaQtgaFOwkcmhW7DcDcMYGEzduqUw8yyUalH8XyGnAUooFYZ9roDoAqobxjeLfCiaqjxpbOdBD
44BAr6RHk5QjqcsxWl2Z9OBguYqNacvOnvaxDpnXkvTxmg0JEA5+tW4IZvVd374sE4tF34eEP0S7
VM4li7a4rWt37eO/CjY9lh5Xk8q/4gGIL4zKUIbFjNxHIkplgif0zI1PPxgh/+NCgSWfhfbMPlIC
l5OjcKbM0nkMYBO5GwlgROUp1NAiNXTHDrbYFSrRXWfovm/4Ga3eeEBdlpTxonmMbHxkk75VND5L
X7uqs//cagiVWCWYQYWWnJ8RprfcvXquIqMXX2LeP+NDJ+j+tCKULhYbfPjBgERAQO0iIvSBgdjX
/pbIjw6aVbqFyYBHRr2T3a3McRhLSWCglkS6zt9nw7ws0XRlAUNq4rRPMWlPR6Ao9Bja94ojl9WH
QJwE3O6lhZfQtKBDNC/WFwbCfxfgl4xmfYm1/KJiFcZdiPmOSEZggfzuKy3kewXdp/HeBz2j6mQM
12wKoZaEJgeCmtp6Mz3msbvrbXJLNVKzNB+Ib1hXxhlHR8DLfylpKGK/xZxnMAgXoNPsK9Q+2Cot
4J0sRFchxArUWlfiY42PclN6ljZ5W6aCoiSZjVaD3bZG2dCCfkWybYvLKzGLoOCtxHl3GLHTE/s7
FFchGx5ymj22QiKsr6LJjhTNSxMRmA56aF7oqPuHNbIrfBKoQDgCXG+ms0ophWU1XaqpvKLeIsWl
0M+p2NywPt8AstzqA6kmz6wHxBSNz5JUUs2wV/ZsGhh7qyV9ceenR16vL552nZfoLGPfYVQR1BCb
Gm/oCSkxm2P6b57gne5J82q4SObAXKMzd5pMkneafiQbDYnBMG9xtY30OCvACeeY1MciuTYDSifk
fEECB6fKi2v1m6P5kogNsy4Cnh8JcG30qjjph1x5q1CFmVJ+i2gF6Mqt+p4SD7Tfi9syX9KTzw5w
QeJBjvj+ZZsgjTiMSArnqkcWS9Tiq2chVy8IO5CqIYV1DJqThbdmwdhdqhjo0L0auvdJykNqz8e7
vG9v+/DzUxBqv2p+LCWmXP6MzfVeCPOjkJtnQtBSdCv+CWe4VBb7fwFhIRKo8/rFgKPbLlGDTwEt
V2adSjIWhUcbtgzVBIJ4Op85w06sYzYerMVC/uEUVLLmRhs3JQyRDqxVDNZK29s8NL3w1QB8HyhX
i+qFKRlDPjqBztYH7U36xbo98tq/ZVdh1k8y5Ee6xS1aaAvH45qHY8h3KEyXtaouvSABIpMci7Cw
ul8CksYohPKzNDX+6s8kv6VwRNJZOvTVW9cMJ4e6lSi+iRVsBLNp3ZhLY6Hn9MGRtS7AL/muDj2e
kR7PiDkLxw3PCPuM04LQWkWc0OaHsQNudMoFPHtOjIchLmUsb+zb2LkJje4N/GXIIknU1h9Vaz/N
0t5iD63Vld6HSOv3OcmOUZecyS3yM5woLNDV77qAtDLM3rxaDEcY00OWo5CrCWa0515+4TkqwzVu
vOh1mkot6Is65AGKNpkOCJoyV63KlEJGRTyyvmWnzkKMvXHrCsRZ68weRnk7rip8f5Y6BcsETb+b
RAmiz3vm0QKkRCbAtsUsOwRS2wcFiXrkiVb8jf504xn6Z4yj84RxFDC3kkt3fQDV1863IkJ54qGh
SkZaodqt8PcpTEgQZ/zJOzI0DhBs2HyIShKa7QIjNQlER+wRK+FIllJ3uDbPXlpOgHBPOLpW/qhN
8xtN8paZRmvPGgHqaGIfzOawnIYLdBzoJPmn+CVME4gwme9YCzoWZ+aPqsDGp2jWycw+G/PHOkeH
CL/r2JOO+z0P2hO2xTBvgR+B7oDdjll1jkWSF2s/Mj/k/H+aMnjP8mBOD2zrh7yVz7FQniO24qsA
4sNHyaXDmLfhiPcmiGOuT0VXHJ59B89QVR4zk5M9IWMiMnD1sUJfDluykLSKQ0IBCMXiVlI8ZSK8
GXaIoKx+jdClfc+OLMhiBasMeNeoih9MbJ4rGKAi+Ugs82PV5U+o6whUqa+OpnrVYpVeLvWP3GnM
sY+iIaJ3bG4jiUuzTK3olJcs0T51w12l8RX/O9RwBfsMu9t9idALQKbPD0q7hHjVArGxo7L2Sdvw
q6AiDI/9I6x79AQSSintO1kVv2sKYjwW7AiAXRmRRM4oRufu04KoZFmEmWzTMcFT13B625MSHwdc
vwKRC8ot5UtAJUYOrFJiSwOEICU5Insmj6LB75IEJ0KI/s4KOlFnqPifJcwZSfCToicGk2wWuac7
8x9UJTgOaCDQf1FG/izPCZ/u8He+W/8g9z/p0Y/e3RoLUc/2ZLvIGc0UA1fM391Bpa1FsD3kv/G+
U0DyUNLBWH/FCOjfeXmmanmxt1Mhwz5+9BJcNVt4bylF+q+K1hsELA22BkkvTQVXZ6mkptOxwIsz
nMoUQQ7W89ikBkfI7ULkaPCTbJ7Bj0SE56IxPFPw0nAF9DTgDRsJMJHq1IX1au4bY7TDBdEaMiXt
btCrMOhhgAPIvp4XUQjU3Z5oo08T3sV9ZKTDI+9lX1lmXxxhg5yJU70ueovu/VhSzjTjEiwm6ayF
5OsxLDW58y1wfKhvk0ZzJmMJMcxe9Ha78lTe6nqHwVP14M3SONcwPiGNWZOVMcbmJYXs1ReEre6S
v+EBO/VT/w4Y9114+rop3EVhuhMBTjrtnH6JK1NNhshpBYCxdlZ5diq+YlqmxM7uE7KV6gKjfww9
MdrsZk1seRlwimzHooA8t/1YGhdtEGvLmwXXaesPPoW4AlMlp2TOLG8o2b4Iv4KhelbDr1gbvFhB
Kgl9e9ST20oIjDpeqr66KRYPk2c66UXWuwcWnFvxvygjWqN+13iSRNLg43k6zvf0QG4ZVg7ZNVaQ
1ZyWfEYxkgrOTEkx7xVKvWXoXmSXvBk1X0k3wqYkYWNRz9tn/l2XG+nM+pXdyNXcRkdaJodtChAS
UWRPPSMhwQIROYstJrUrEpdsCczQuCiM7lG0J4j71CXrOavPqwL5w7BNZoL3kgcVyR0WKG4FveSX
o5GnS8ApxnkVbaWx8EBrW1iR7i43D52Iwc8W7eMD88W0ekZe+ik+RJM2T7+5q5jf+pkPv2STsdkd
VmYwi/aGmaGKZDQnYM8EGXAFIKnyPm8oTJHHNXBQxdv2oKDtwN90QAbiyo9NAVgV2R1ON0l+Jfd+
RrFFjKHXBYJb96q9Wsx56KMnBjH58F4uuOllhtCWQSTy5ANXxFplHEhX63J/MCa/xH/ZZOwfU2r7
tDyPsHLmvD9b4nAG2IlcdDI+x2L4RFvMnTzwVaT3wqQKI1+EuMjnJiWPEsA/3LYGgyfSpadmsd4t
syt4QKbAGbuC5cDLMdjzarzSiz9ILqWf7Sdpg8GNX0l3as30BPvnaKnMEDH/LDF5PQXaVXIw6bHm
e0+EgWCBsNFBwbZ4z77ug8i3+l8v/Ul91tJ2dq2XEsiLKqNFIiKJsbMJmYNDmzNaPo3xU13vEsEc
mvY9zKltAPZJyCkzCUSZTlLG/rDFa82BqvqJCYQZkAhRg6zn3FnL3PVvUSmgI/EX01wQP3Nie4S4
7pDz5HIvKFR7nPYifoXCNswt3JEwpNerzGsFbMoxC2giCQSJfFQ00vbMeI0Sb8fiLmXjZ9Wefdke
23olMlN9jeNB3jgmTCGAutn2pqeAFhcsxW0jmHo8u0DEz+N4mQRwK7rgqBZBGel/bDUbUDyEApnH
OYflEONCAnMZYv4r24sudGgsjUM18u+FLEubA68fUbaT1Z60GRX3A9InTKMZTWYcPy0ggq1jE17k
kr0ANBf0SPZJl5KVvxtpdt/jl/SgcuPJ47DHgTB2Yackl6LdyKtMrsW+/V0IleiUg0qYOjjIprDI
egXXAr1ugfiA+Dhngygire8FtitzShwlQwAallUmtn4iypl9WkbvHGETMBDO4T+o3L0l30Bk7f04
CuZzYxiQa4ClTiuQnCKEmIdh0C1LBgKoXc3FomDOQ9IX9tApUA12cxmW2k+PMtk2QUK7Ar4sb5xV
Iux6IUg0huCDOJs9hTS4eYVu5ASbtlrOFVjQGaAEkgKtI77iEjbbihgBo3B0j/jYE0v3NChpuwmG
d1aB8MpP71mK6ET5txQb3hgq54iQVEo9USIUbZyvEYjwAkKa2saXBUDaKInBANUHg0BJTwne8krb
FhopLqbEuCl5d8h7cAsQ3cHuZToLYA52RorUy7OdQkoghhbEpn5uCgflt8IrNFQZX88uoJyL+OKw
IKL/UY2Y54vxi3m2YrY6ZIbay6P9QcVYEjP2k/zC9zhp6NxJ/bV/rAW2FbHFI2r40JLQlh14ftJP
5s1QyEGw6wiYEu4kDkQLTdgIjjdSnhMuLAymgENWgvmEWiGoIPvFJ73WF50sRJYD0gezRaaI5vTJ
xcv6rsxY5ZCA1C6II8uTAbmHESp7nxrnODhTATMC3lrYDKOePsi707nbtZNwWTeCi0PyYbERk22x
Nf0luiXXhlCNXHArcMwoOjZOOKMBOdKdiCo+5WSYKAU0AYjfghYhV5wOovrRURk1CIimqjoqI6MT
JLcjbsoBN6XiEtHgC/Jmp8U/7XBRVrYMXiQmPhZtJA6AFlhNy5MQDhd4nstvK4DmpsO2RJ0RVXNj
vnFrTfkmqeqt1OWb5U+I0tS2o94FiiOpt2UrbnW2XAtLQs6qhtBCgtb4w3b2iIdyZv0mIwPOES+K
353JrKBo7TFm3wc8pcjvFH4zB9sCAaB6KpndaDBVab3w80UHpsiwsogwjtyw+m3yl3FJWK+iCjAm
hpw8HSlb1FtVBcrDHo9mThxYi2T99Gl872P+iqw+UMCygXRjucR44lTeCkhxWzWEs8PciJHKSuva
wzZefkux9QX2jVLW+/zD/qhX/kgMdzl+KRsjdEJ/RWeHMXbaLsqnPamBouGRUZmZdykbWQAoU/0i
Fz2iei8VVxRx/2fKcVCYCPLl5pIECPZshJDiek6i7YpXI4BIDMLniQf50ZH1B6l0/uIR+TFnwK5f
8xd8ukMDFYaK7mNbmdApN5SP9zqb7l223LdyuCeDFkzJRUehptJplXNPxpA8syG1UH6Xhkc6O2te
wBQi+JhaPFTbu6m1R3lfTPiQdUi7N48KcrI6t3wMXrcuo53O0CzktoJ4JwWstgXFnjKOfkeJ2b/3
37W2X6vofZLME4CLj2jwE1opxY56BTo3mbNN7C2FcNSeFvR52/zbTA3J3Vn44+PtvwD8o29dAqmo
Pa12o+OPxGCdIPDGUjzYNVG7XEZsLcI2eTkqCawyGEPtIvgRiWyxDnnEAvnKDTx6/Z+UmfJPUfrK
2J1YkUsQxRX42+KL1SPDGnT7HCmltN1KA4xnLmP+JiHaJ4TMXydisOAXWZdY0t3PsEeKY8GmJQft
xFOlskmCucLLTwi0nX1IVwTqy1N9A0ldqTIRtDpa2eSYN8txwUPm1vJsc3PfqWTOy/9pOq8lObG1
2z4REXhzS2ZCAknactINUSq18N7z9P9gxzkRrW2695aqsmCtz8w55rCc9K0/twUaBPR2Qy6E2tai
Ig+EpryWRnyNK5ZRtRiSdGHjMXvXusgDgXUAPj6Zv9LFjv2+l3y5k8C5REfCelgb85ymjjVCCNag
bk1qsKDiksn3bpHLLKnl56FENkZ5yN1VU+6TjWcsvfGwGzMnPpFbP0455k9EpPS2E+29hCy1uHHS
h1vK92XBuVcLOjoMCHxoC4OiCQMSVM6ZwBCVmwSaKKSCzSmb5hVL1dserjl2I/tuW/0xNNErKawY
wCMeUNh7Mg9DTgiA/Y9FvLagC25BKtYQq64M/jipO3dPkTdi3anM1RmH2pHURzLXrLkpi75l4nqy
ZvXATvpjqQSRUR9ic7HlTUZJwXtGKaxo/aGW/0qWyfuJrO5F56yUR/uEtNvJPn6knZPB3xyYssZM
WRX30sNAr/5lneLQi6ls6lUtv2xs6jMSBKGL9A3mgeFVmu1V366nOT4JBmUflFbI2VR489euJBcO
C2KU0kWYzXTDuIv6fEPCf66s8mQYzbEJ7LlcsXRbQRYXoZWRXwXseoLCBnpIaP9wmZDDGGEYr63p
VuvyfZppq8i3Ao7GBc9bbI3kHQK+sDiZPXmpWGckR3BlN2NI7k1X8OPL7rNiQPBgDNPEdoVOlbGk
mZ0HSXd7cXHbpXKlk+5o4/6vOnq0wl2ilz43r/qNkBth+91600ZWnjtoYK+l5CkdpFK7a5F2oxm6
buUcTleSRzvVX7D2iuXkGt/KolxWq3yXF+1NGzvaO4Q4ffFiTacWPN4NH8hRvigHv2BWsjbEsB3W
KLuqSX8ZynuRIkOJtWt5jD4lhFO5wpKGjnAy6SFJypHoBtVROCTF1YhkB3AISVCG9Wya3CGWoKx1
FJjpZcUV1ABwKKSSrQZxocGwECkrES6MPJC+dpqGGyEW97hc78ra3CixUjKfTiynA9VUQg2RSFJi
ecfn8er+a7PysZbrw6wY9RfigwYtm9iiyu8VYteaQRaFWVWCV0ipCwB8JnhiUW/u8RfsCucMqGgJ
rMxytIOkKVyz9Hwz/JfoMs1N0EYLy/n82gEV6TdANHX6AFYmmu5S/IxZe6V/uvZzd2st+YZiVhTJ
Ypd1XkSVazh+NakQTKMaZCP23sg22GgMhRyMYhUgI/Op5NaREhxilNF68WFIpIMq9DyGg7cabkY4
AihTotzVI3mcJ5tDlJKmIypnh4Y0pNVvD3cYUXdBikMk80j0jI5CvM3YaQstjHLNSfQZGT3zQIWc
vhgHB3b/jvhTXvIZUtlFQ8fRr0zIaCVHqnzpdzKkASzlfL3QBALtN0LjYHAyp3sAGlJAtUrd9dcm
yn4LuA4wBtyVDAQCvQ1fVeSQ5Uw4FcWiWQ/esjZ+1/FtJHhAP5eHzPxbY/6d/UuL/ljTD1Dloeei
UlEJrJQnE0Ct/VmK2VniOr3oNwORZc7ioi743jZMEp61ZmTCHWZLCMuyulrbaMMwYSOZ52JwZ/Pb
ncSbwt+308OY8RrgIs908hFIYbP+s5ghdHHuarS5KgaviKAC5fcwfBN5eyaeJLDaP4msuN0pPVSY
tSQEZYV5lm/3+H8USvU4L6gwzVtFiIH6omtZs3P/haqen5VQHLjAojNUIYpUgtiq7LoM2m10SAy9
d3NyNXX1UH/dczrdpnEb9Jdm/K5p7C0ug6+DLXpokCCbmmfxlk8KbAokyyI2SeFMHPRenexTrjuz
LGbhVMZu8hF3iCwTwWNaBeJqC5mAyPT9rIPZ+xj4C6aROAE9CdGZhOLWhlrfh21RhSzjWattDY5X
kaKrtjGGR9UlJsOygfnQ4WljkaxCFTiRTLvD3wGupZyBPZGbPQIaI/uUCmwXRxB4fAS0wlnq2+or
6dluoPUt/kUzP4zlmvD4Nif5RWncYlPS4fkJZI/FcbnD/jScAXxYLDlRKTF88O9gEWmocRiX3VFE
4WW9Z4xXyMW4TAuGOQH5w9GAnU/DvReSA0t9g6W+AZDTooViPT7TsPOTnZAD1ZABiznzBZoT4nzj
NPXTkSnbVwICoEyXAG8L9Jz4W8cuCpItG/VQfUOexqr9lEOFFeBJq1qA4GARtyuhdndghqi2m8UF
xDmUp91U0SNZoBNlItvjkqMv9cnAeRhT8dxdHJ0sHqVMhE+RIHSSn+YP6PM35Lev3YC+I5yLSzZr
QS3j1inAUHoFUraUyim3IozV/CdeKuN9PwtWLDUzG9d9zImOyIGvu8+VmihGXmmcNP3YC44AMdTA
Sshhi8tXQ4xcIckHGHnKXfkXdPWJNcbY8pmx5kO/KKJfBMSzgrfeSPnqDmZUBa30ikpQChgYNxD6
op548i32ZiJKrZZQs389H0GrkcmFUpC0jln+zwZXpQSYNggnrsl87bGFp4Vf5+Ip1X6KjwGRXd4y
osBMWZ5yAAnosdggZvVH2hCbMKLjlo41NiFkfC0bLxMrUIOZuSFvOSgXtJgtS3E+BkCMiPiRjPQM
8enqdk0SsgNSzZ1MAlhFMIXpjUx0SzLUK8ZHOrNitrDXxdfpBUXrPx04C3sXrRquK+HZRfM5qTsJ
AWhw+d2I/BgEqiX1rsQNq4GDgnRxrUtHlE0UTOQxLwAqO+YDJDP/TmmEpwYpk0lWU4zs93tYrPOy
MIFXJr+wGLcQPUUUK4PllESMi2rZIL9ItxqL00TehZCF7XCc2EQyeTGND0b4odqNwSJph8F4ZRG+
0/Uetd1ljsTQKo2rOBrIPNBCpSRdZtk94n6tbpEyBBpPnqx0z1yPX4g0Jwhcxlq73YfFHMVUUGBi
pYzO2IMrARE0mcMMUCwxVNX4ZkbtnW2qAmmGnMqALu4osLhMwW+22viQEnaAxN78VEzHkeoxFx9H
fBqMO/Gpck4zW3YWtosamrQITRr2O1iNRxgNpzEjrp4eKxJ05KCRsxxGFncJ4CbZzi+z+hy3xWbT
VfBbNwRB5Qkr3/W3ppMIpoDKK0KNZCKsRrW5PtrtXtMxpm2YMT+QS2JhUneffhKpTsoZDu3+ShxL
LJGk5vc/1vsPVmaUX06KKLL/USmiMCvt6WwK+T5W0kAwgxSyb87BJhfW4Ei7vJ/vyDRXKlhYxtw7
DRWYhXOovSBswqaP9w2xrID+dpwQzyKutsD7Eu45QfScf3fp5x4o2oLO4GrmIhywmSh4gdnl26bV
stAVH2r2ewBqV6GNxJLUfxk8JLz1L9Qa3Qg8wrDeJi5Jk0zPoSe1suPDQSIV4aOXM9dq/3YjvmKB
6SfqOtmNwEG2sRa2kXlh9hwIMkIBkuAaRNDvMlFwWfGX5hp9WX6qEZWhI60Z/Vn7ayXftln04KkY
1xqauDySlL4Lt8RfBiL9NDdOfQMIRycjHS6NebR/lpictP+SfuBK5gO4YZKeEvUwca7DMUg2zh6x
9yW5CLKPz435jbghQv3ZxTdZ7h/4o9IVyQ3UMuytclvuE/wT4zce7kBU48Bi+s7xg4VMlgm4gTDb
qDDS2GpJ6OwR80jm4FzmnyoltASVbufzhVp76ZAz3aatPw2M/8mtpQ0y3AYpbiIO7/XQvatAObaB
eU/Tv8XV+gL/yguYpxOrYvPZttlD09vbusAPhG4jzriUK2bxbXTHhppCJzLp0cQSohIuRULc4ha9
1bjcpUG8Sot4mcycclmcLD/WvU6L8XLK7s/W0PKisqy/9hIJhK2KQa5lzh7FaOFIZyX+raUkU/JQ
qYWwFeRrKjW3uKBhZ0pnTem9xxomiiPuqUNXWsQYkwJsyn5Fmgg0tRZ4FioNLxEUhy0sMbTnGTnF
YKESmpAXJ6hdUbSSoXiRyASNkM3ruCIbexneF6ayHXHwlE+hwRcZX1KsZK3dVI9cZrMNDLDJnEau
/HqWwN5HvtrX2KtLk69SG4Oc3FB7Y+fDJLOHa7a7Xsk6YJ4XTUhmuGxgdxk4e036MRYqQ7w9t62D
Q9od5DK+q9l0tekMijioosBA+cwAjb1CGnRJG3ielf4qt9KpybBa0oJ6k2a3GIJaJZyBNOvEpElI
igBpvDA/10x9aCgrY77iP6wRpnax7QlTw5vKprXrjWevVKgpVhwYpw0atI0sOt2R9Uz21yA6U0li
0gFciVv6c0ljdnQMsKiMUrlxT1poFBue4d8SxwcxcVXv0p3OOHST5p5raK/4r5Iyvegt39gKAs+B
ctml76zWmAbNXXWnC0V9nNgihkVlM/gIyX4y2jC12L1jvVXI5uhOQoeVHBiDrhKJwYYKaKNU5ad1
S+wYDx1P0Vy/SXDDVVuS9Ati3en/lUP1JP+vHMLpctY5qFmQLLl6HgvhLMKKodAnKpywZZXOVYo9
LLi+rSyiN7aiP+7RrsN3rI+XkRwb3fJXzFkLrW7CXJ6OuEcQfeK5ecuE+l0CUAKlNGbcxU609j5X
RaD9cAixe7SN+iy9T2sT3u2kRdCBiU+QAhmJq5Vi4svbmyWbd+nRIl66QMOM36c6t01IhAqRFKuf
s4MvN+myyOD6/CKmhSe4nvFrRM1IILLkRxiRRLJg0EL5c3VjBtIzJbDG8lIxJUB7g60XDKS8LeEs
lA896R5d2jzogQTpVoi/RwMXg6lcm7VgyNaHSyfig2bOYLKoAd/6G3mH3dL3FGl+tCJUpyi2lXj7
1Jv1S1dgY2GlWNPtPmcLVQBxS/13p0vwUsxgRDCbwJ1o6mOO6SXVWUexOlffJq7d+Ko8FxgpFUvv
JPF+WO1RZEC5QH1oBfqIvfQq9IDXmF+1wuBl64D12t19/BFscr0915yKWAt4MjMdtjlNBnXwkL9U
xA5GK3mpYbJijy7slyloGYHDn4Zf7tPhWproDDuH+3xJiDmYdUaBCtFVGp04gOaxOiXqeJpwY476
nwg59gQOL0LXx0TfEZhAwZxvegYhfyyTYCnrvLNXUpT4MjxmedC4zQZyTacofU369EpmuiX0nw2y
/0w8G3D2p48RPJGe0zgPkL60izhiOEi5he1kwz7ypoEqP/CXpTafcq99WIPxjjmSleB0IXE0XCTf
oO6qG4cg+TF1FK5srTSZVSdu26XuQtUj8AspSby+iNR5FfFXs9FcNb+0BDO1Xjy3enhMU8P8BLnn
OW3sYgFyIkOypu1VLnt1odCr5GSAp8yypb2wtfCGSr4iMF+WbfMl/LbCyZdxWqw4LSI4ggocwQlW
4IJaGfu6qwoch+3hMKCz0/fUIt67qk7IoILDS9ANoiHueJZCYTUUofLPel8pbUVMLSVk92zpKOiP
jfQw0bEW/BhkfgwxgZclbgAyCp2Bcqqg4mIhGHsJ6ZMDX1uU9mCClqmBWz6ggSDZtN+rkxUsveZM
5BQUSenWbc8OY3Sbkvv/kc5nwXyD6cw+W7x2ZFibnnCl13qhSSnT7MMclreizA/qIp7nPUGoAZFI
CD10A4txLp2coj0KGJ/bFehINWOAJph3rY6dyB8F+QgufVZ6c2J6BTFhGCJylP0z9hLsXSkqu3Zr
DzNFYVvnwZAinEffBGH6arXWQ5WrZ6xWT1nMQCGrSXyV9SezETup82NdVyGatYswZpcyahm2blT6
GsY/qfpU0VLD5AKhQmAWStkOxDrOL5BTXRCjJK+YU7DiQ8phUw/l0kWNUAscMolIgwW4lxVfGzO+
DoBEeMHkwQhRYpe0wNPEoU9y/YFvRmo+zbT/3PD8AAD8gNmoULqUJg05gMG0dFSZtW3qNk8ecv4S
/okidbuhXbNqDqUInqk7dl9oVv6NEq4f5ib8rJsF6pBlhdZO26XdMS+DWl+JFqVIuFjmfJ+/zIFC
jvJVwSrKRzwTVz2y/8A8Oc+vDfkPdi4ivIWLmmJjgnPBW8NLSuvKUPKtGod3jRWXhFYXW/aphXeM
CRG78HXq5mv+pps52pvcrVhrSfxCOJW+tbJ5+aXbK9Pk1lyOHWOYKZd9SCf2LyZE/a0tx1NkFKcW
uo7Z3RjfHUXRSQADzxk44H0nekxyk9i7u0LBzp6A9V8X0U5Nfg2OHExJrcNx6U4abxkF60HPR38n
BLHA64iV0jDHqMQKxtH4yDfqGWI2yIi5MA8/NyUjLP581CHFCKpG/FfMK2aAfR3IYQ4FAA7OjlIB
9XPOmk8h+6qN8lzEI3BKTA9yb4/tFyNlnNdgr92BbFyx3WDrYg7BuD+TbpGCSddXSJZ654rF6lYj
L3nMGEAgjgCYkRbx7waTajAIJBwqCAMiqB0wlxEdkqFkoIGAcn+OZuQmOkGXE+yp4T9SJqla7ImE
2cWqoTsiiAHUtjsv9rRZGarCjvCIE5FCzdYmFn6JhkgVXwzokYeXAmUkbeY9jwmYBcai/krWyRvQ
K0adeBibCppM5CIe414oVb9VZa9h2QcMYb7fUxhctn7RLz+LXTYaKUCuIPJYbUwVZ5bLePTYFw50
hD2jPB3CB8xwjkPQisQvtqHb9c9i/DbCGH0IM2GE9tWcuXseJESHaHAPJiFTS2im1bViuaZDV1xR
oDV3FesSCY1OL1aHGvvSbCm3solDAcIxQU+NRhLPYY2Vc4s381rXDVATLvqj8Xvu/erffWJGqRWN
M5JnaY0EMRP9QlE2j0juCu4rVf5PvWEQgxkw/mghYcVM0FiSLrbLIAkJw2AL38jSCGvbE7eYiapo
0kRmJhqhYtB/+mfKgUo09OfUEi5ZGdclwa5kDvor9cTe4kUlW5QDX9YJjNZ+RM78xlTcbNZdoUem
ukfTGbyS/MpQLlQoF0Ru84xRfFN1rk4yNNxuetxknrlBxgPudT37bhmlpcgXVtK5G9yeipwGNT5t
hhyQy8aUBw0oHkpB0gDJguY0nITsMCKCmEvD2VXbiYHFXMgdMbeQo6wn3eAckYUjEn1b4XBRVSCM
3NaQXoqU9knhDHBWT6mb0Fw3znc0ovtKGUlAbd9NgbD3rrvYPw3dbO8gLGyPJSnsKQtTJfMVSPfN
yR6Zy7RcXg2XF3yZBJteV5goWnFmNGgBspnKjTGmI36hFYB3NDqnCgwI0lzsLFlisVRZf+BatcTd
7CYNiZFA25VndYLLfdAhfM81cLJFD5MiCmESod8nWA1Gk4ZhuOSuYbBcnfdCqWD+qNOSlxXS/OJA
EoLDXhoD96Ig0xOliyiQ1lmb4ck0CofCllbJ36r/8Joxq6pL7TIYSWhuFJIKWcSVl0S48lXzopKW
CO6BDOWa0iXCjTN3TLqWPOjJBc4npGQAQGWgJAMBl19oeB2tR7Y3SVwtG5/RsVRQMlAXLVrplQQJ
cIZJLX0Gpsp2BDEyOU91RP7FShV4EczpIaiQ3GkLpucCLb9L+LajN8MnkKrPqEOvnt2GiGC0MfFZ
QyBduy64fdhVgpP/C+kkQ3onkM8gYsfGM+U2nwBE7AwtaAsTVrKoohJEgeMbFZCpg+HOXNJnZ7zC
M9zqHsUF8P88hBPSRk+ZlnIVg3h+EyQW+2NxLFbjTPoVQJC4GVCTpo5AR7+RB5T0zjwLJzJbyZvf
rwJ1yJzCoAiFV0zk6Q6tURCPGKHAzm3+iXBGl3PrReqe9yGrP0kxEIwUhxMdSGkKIbNdAAPuVMwu
sbk4vvpTg4hhnnHNih+kUalEsdL/jsOvCFl5Ruzh7KfxYHdGjxbdCDfxITPM3wQ6RQHfevcn3+4R
9MeFoUIJcTul0RBwZKrxk4sMZI3N9IlN+v8vzvjjnKpqWLaajH+ZYx/b9H0U4qDbzpOoe3rz1ndA
4lDmC6nsW52JNBncZ54EsCnBc32C+LIoF4qi+Wjau2ySIKJ+aCWsbp6sKmsB6GlBZaiMayZi7fBG
C+D1ktrDV6pB8uIq9pfle+dbNi8sOccWsYM+d3elF6/FeZtm8j3hzBhIo8zhuJTMAPXznAyIgRI+
DNGHbprVbpNTT6Qyq0ZM+uWfYWVQvF3UbLtZknn7hzQC62F6F46ThWhdC+faS05SEkH7+tXP+/OV
4Wzvqf+HgyZCUSMfdybfweAsmZBZKGpJ2J3oyEStLeVP0a5Q0XuzuuVje2d09GDr9zTK5Sk3BA8Z
s5tL5NJHScBKb//cQXPS/53Jk4QdlHoGWuIoe5E49xQOcaegMbXp8S2U4NHf7pNQ6GPJhUTSJoI3
UZHx84PGRRnItOQkYc/QmGENu9Af3CThBQJ7HANF/tuwPEVW4namhTkvrxGsVh50826b3Al8NsUA
sxLhQGz8TUDDL2vySRP6sJ4KooFencJknQaQJafPlaLondd+LU+ogUELuFFk/Nwm1Z2jseIsZFqw
bBbkk9ovZ9FfnR2JtmOeLHwbm/xokZc3muCuE3le6N0Glf8JkX1Oy8yKJvXVrPKzSwc/af8lKgbG
TrxWNW+f0gdYBg30ibVid5t2eP82m/7QVbR1SRCvgtcUELkLSEo3GVaufjLKj9EC4Wcx9ZtH/nDT
FeSe50c/q8Qi5mhycabd4h9pM22Drv4L9fOd7sIndWcPuFkOwM2clDFDTV8iMXpjKMLkdNWQFvHN
1RZMO0p6tq/W6FblzHdFtUuoM1HiLjGczRIdBQabS1m6cxK75X3Az6USH5UVOEnw0wAzxZIiYCOD
hsWBQfDmVb0huMFcLrMkk7aWiQkKkO0+cLvUZRRQO19mAdxVxkAOv3t3nxpKDRY+BioEPRDNb7C6
/6sVEKi0YCLz1dHhXKHwSb2ZscfusUq+2Y/R3NZ1z1lIHkFO8cxRIZB5PUJVECoTDckUZOgYVDM+
x/xeJr5lmUtAexALUKj0AAQnVxLUEJhOTULVr9+JKNg5CiZGYrnmOuo6Hwo235w0PAf5VyUSSaqu
b5DG5K9Fbj6bpPisEuVDJ+teEdY3etURfBFlgjAsdxmZyHidUerRYx/W5qt1CMlwW6aW3WMmBTVJ
LuSEhSlrsAwltOlUHxrfToQBvsKXl88MNWPxrP4QvDnDgWjBOMRkliV66RvE6OQtTBxT8cQZjnJz
k+gqqseUUgZuyakrs5vQABz+NUkaSDNQwkfZ7rPyTAgh9CdGthifc2cSGB4Q7jKjMaww6pCx6xok
IkQVorMFvgqy2W6B4KMhHh+QvpKCvYEk7kt0QAUuZ5WlDlPdAsd3f41ElWEwgMz00bmjYZzbNvdk
eEbiBPIQYVT2O3nIxfiA+vIoNHgm20/VmQ9+lwHblqyweMEy9qtyZwwcVE/o3DqeB5Rj7NQt9phI
jV3t8Ylkj0l2iYiYrEcBHYflcP3YG2yyEpzNLOmHk/oDJ/25G7AxH0JJm9lfLMZ0jpNvPe3fWrzg
n2UlPkvZfPasO2rS6BraqchOnnsJ1y5s04DFiucUWURhVWcU51DXZFdqOroMuELpoc5Ep50yLl8s
u7A/iaNfGeOL0nSSRfNE5lBR09YlzBjEyeb+A/okGXclXCjLdJZqDWw3hnskQmOExlPBw36xZZn2
gkty41QqKGOTb0UTmYSox6LW8F7LK18yOhuxlV+15cqScQMPnq2vYaheaYFjh3XENGmPsiYrm684
XQjgFvqrAGJcO8wz5duU7BYUV2MqXQJ2NBHoKoZnWggh5CzoXEjI51mMzhKGmnlMDrrZe6CXbSn6
WHIEt7BrKh5ESfVZWwciCeCWp4sVFPeJxxQ+xBw270Ohv2dy9B5VpH2j0im/lCL7aEFgC+pnvY0f
5WAXcu1MRkKffOgx8bUyGUqANR80sNp6NS2mZQGc7zG+ZBaEJds6iwh5PyRvEtA/5S4gQQ0/X/Td
+wWpKk1KKqOz61+gShu6I414GvPj7DdfsQJ2iX0uu4kz8NZwcMx3bKlOJ0GVAivQs8EfjnJL7cXA
qLauuPBHeCbJWeyYe4nHhFZkPFjnxvo77W/7o5t1fs4kWsWOaLE+Gh2RVl7Hj1P8y9DArX4HYC12
vxS7Bb2djrHHWcH3hzLdJuHpqrxpWX+JVcbQCb7FI6GAyw4jpQ2lwkG/o6JXMF69r6MFxsBY4aU/
ttButwn6nT6w0bXV37JSsQOtn9qBbZN2mK6yyT/d5BMO6ameD4JCZXDqFMkvRvBCSxkmSX8VU+1s
0toKXX/X8vzBpuORv8RP9MgQZOD06M0ON6nl7imuwwsvJgvVzbuwMfyd0ugz2J1lw13bEko7y9OJ
tJhOImBXx9QnnKURo6qZAzoqpe5SxO1F2Q86xQzW7m1QKDIzFK3mVzLuiWWlT1J3MYewxy6zjoGK
V4Qog2lZPCwOc07irGbea8gXG8zQz4aMReR+kb91YBrNMhR+6y8muxgsMfmVoLk7FNuIKMi3uGqZ
gA67hpDNPnlqb9s/BJ0na6PPcjkpoZtDbYQzmlUVrndMVk2LEgEGGoL05flT7KEefOQzgGERGBfu
tGeki2GlLKDx7TwD+9g/GWWjUFsH7ai/6LYt+M/sfpVdOxrUKORUVsOMLIm8YuDPUntXQ7bFGqrK
EIpkkMQcZJdVUGFXOffR6XhUNGXxLHwGhng3U+WRe2yZPuxLFOGa+JpRZTM43sHa1guh9PrTjQYI
gvVL4VHJ1t5fZvYmyhPhNU8dwbp4noCtM7pafLLRksNGfHixeUWuBRGLBdjZabIEA8zYPXl3RoJA
sdztHDxyJpc8C+jhmJiQR+BmOmayCGuw07C2HVHSg17Ap/Lq6s+RSJ9JAmQGLYKp6cV6t8gDLk31
ILEvXNEULchi6t1c25qEeqKn/FrYzMwIIonLybMEFnGOnJKxZZcHKr/kJPJrZJPRO5BO2Lm9L7gA
HHAJaOeKRIOxARYDQRAYAwczSIEShQruc7dgZP/H93NchflXSWOsTYQNgBvLm4p05/nUNAxiY7QD
EXcs/AIR4Ubkr/McSJUQmNN0Wsk7MYjc0xg3WYIRWPNZxHZYyNYlR+yRXoS1vxAsemlNY49uThkf
T7U3bIVnLpG9cK8NwpO9CoUusidJPLPwOAt/RWZBQlRyxxsuYWhuzw9N710SriI+8gYyYgqyKhCC
eQ33JNKC0A9Ips7G/k7hT06Ygeh/sAsCf/rg857xpWqMGPOPojTD0cRN1bU3/L03tile1x3JKzyy
HO2xn25ie7VGsGQHgzUGbEIyrzo31jn4QM8XewzVKSDcRRMe0LtsMoJTs7LFZrI38yisw4WX4a29
z5J1VE5zCob4N8JxkzprpWYjCCrmQaJm62nY1hZqAYPkmBhOgf6Q4FOG20xH6Nz/jnl54JUd+IIb
icQ2/C+wGxq7SYl9anUIRlMfLKvpr7p0xJppR5PmZQrA+3XBKqXid12l2q8H3Yc3zIJjADIzhct7
iXOsvaL0v421fC8BpEcbcMFzq8LN76ww8fGLIJD0o2YIBX091lilceIiJWSBB0yZbIipYww6l+xG
vLUmu/JtSlGBAZ0j/nbJmqtVR2F+nz4ycqmIIayTY+kxjoR6j+AZJUFSyhDdey4UZsxm8wbaK467
h/AARdDTQi8jCjdg6izN4R5MLWGCGuZvWW0DGZx2XGeHcjTZv8IVGWt/HJjRN70XgdTXRV+JCfpU
0d996EhKO4HOu7wi65jy6CxS5/UwaFBOnPpldLmw+7sVv7UK9Gm6kYxZnHYuTckzoVNMuBrMPwTS
d11pSxp1MZRvI409Yau9nBHuIDgRN7o23kRBCQciUrbldM4RVJpwte6xKZ2ivj30nRAKQnFbpvpO
lPRgm2nCjtVNDXaERgc/DoVK+UhOiR/vStFADKZ2ZdEg+dms+t2kEgSHnk8DAVq/jIERPimWZEg8
jGO6xZcW7lUjqFRTLAo02ZOvY0LWUTBmD7xfpszVd5/NKFSHu2VM90fm5qv5JvY9v99pWPHdg8NF
NMH/xfCsvgtKhFdJmOyCs1/afYs6MEualy8XNc9YreZE+1hsaNXOPI9caOn6uU0xcnS+FfgP7GgT
MLeN3eK3IX+mFV+Vihl8NR4J4dJ9WJSTF0nMDYwpsJh1GN8m8l1AmJcWACnYrRYGhoN8YYbY5bJ4
1nG1yadXX8NpaLGR1wIfkSKqQTKOJ6bavTZA9lF8Jl9Bk8Aj6kYsT4kvaBwDcnrsrecmg+8gsq7j
7J80e5+IpGyZUoLEcAM5SumKP1a0XaT6b009PEbxjfHf7QIorvd+Kb4ChWD7J8TNR6kNrw7ggIZ6
t4nfpYPhHyRJfV2NfzrC3ajVXHFDF6jW7mZGzlZLbCNrXBvJEelJVtpgk881a6ZtgPytEdSaZJ5C
ks28ID2neZzroOF3zMM5UcN54OFNpOuEA1QXI4ou6qh2OCmTyEDBvFrHMbd8GQLAvAy+av5q8Cza
B1lM/BmUfcq6KX+tduNqXX1HOxYfh/wDS0yBA5IVlm9wHJMRfJoMFG04fmMUR0RJLN0HK9lL329E
5jS1dY9G4ENzxOZquChyHUhydBAGMi32/h2bUeOs0wYTYVdVYTDC/JPKqpul/42SemC6luK+HDbl
bGbyvRWfMdbf9c/6OWnSR5EtH9FUfGjm/E6pnNfH6X2KD2dzjc+IrRm4tY+Jfe9auCs/bIMIuo5f
eWW3EoNSpbgpUXKziuhKJltMCO/pwNJrUj3uPJVt1wgDan4yHegz4TJSyswmGDBr9BPjpLKcQFOB
rYlbs5TMEFCNQmHsgZFZ88DsGIeOBCqRzM0UZC+iG2eaNWZErRupqqvBqE0ICxgsxv+cDMXceZ1b
atvpQExAb2HIUzP9Lqbl47ziD6v8Lme1KtKkO9wPHi41f+Sxznms2dkP20VvaCD1sGGj18fxoVXP
OLVOu3C9qRirMFMdACILG4Z0PWFEDe1sZr9rQiGcwnhJyLbE9Zy0D0XJdgWG02/Hf0Ocn8rlr5Gu
7qjN7sjhQ5yVO56Jfj+BzBZ16z520a2Decnj6SwViq3lFwOai74SYuGXW8UWWr6MBgShtQuT30Tp
RN6S6schJUbozr7v+g9a7ZwFimAhIiXFumCUImg+8NpYDnMRAiEf2FR4s6qez6P9fyyd2W7b2LZF
f6gIsG9eRVIiRfWSJScvRBzH7PueX3+HDu6D6wB1CoksUXuvZs4x30FLkoUMUv5dgQiCZgNKW3Qq
GRKBmDhqiVJ5Wp2lNBx8b67ZIQi0DYlekP8Im28ihbAmO8hGrIVWlBPMM9H5mEhtlsAjGRwprOku
9M7lvxwcKo3buaaeAXN+6kmxpkSJI3AqhX5osQzQxKfcmkE3xS/Lqj+9GHmrVKQHxaoZytT1SRwF
p2XOZfFDqNxuMg2WZ4MLNBtNN6K7nkynhknQmg3b/v9NdLRVrWkGUx8H+F3tFOtyLkS+KIO76gm2
gbOUVkuAVrWReUOHEhFfdZeG/pFjJScnhIerzD/VVP5cvgj6sqNzfMVuTZqon3R3bt0xrU6NmJxC
3GdDxojJwIUk+dhgfII3iX4F+eFImfT/UGaQzD1x7xAY7Lg60HsZRNSYsRNTrsW/y5zfTT+uUeJO
KXYPNeaooJ9Urd0wqbs1PXUvgK1SjV9e6Pw2130rRbScZK4QJxsvfCWa6utGv5eZUU3BuOJmTgHh
EaxY7+SmuVTGb/ELV8JVyaargKG94VOao+5qTAShx9c+2mtp4tS/TQVblSZhU6kY6bFW2s0JE2A2
me8jgNDGneDIKimLPP8aDzjNO/c4Thda/IRON+QLlziDBGPMUoPk02g2WX8l8HBbawmiM9GVGbwn
AiGY1ZHNrU5MVZt6aB2ZsFGslpDP8mIvh+t+4F5jH7bh7K0MKC3yl2FKz3KtXiLszAIbkTLtp6CM
dH9Z+/37Y+B52pcqCLIFVqSMh31n4Y7KhPqSMj4xEtcCozODf5EDe8l51F/ma6kQjg64rAZy0xWV
0fNUxATEm1SC8UcxEQNjlc84gok/EoLwWbaonAWDT8HcG3iSYXjoNITE3qFVxOjT6jOtESAzVWYd
1fu1OfsqfMueyi020TzCvxGSdpOssXNi/Sjcsza/YzcBEHfQSwj5KA7ukis6aW1dZq05R6t0pPOx
k8HP035fM9ZdA6FZ2aYtvinOIL7sUIm8zDiL4uhGFpFIerMP5yiY84UE1AyblHQgHoSvPS8tr1F0
hqdCLs9LZ4tqfRSc8miKi8/KwF/LwU/M2h88jxSY06hGp6YQj+1So0pUyPdwpw1PWAiljpRehmX5
nPhjujFT+lVQHiFHoaGKXkkYVw0EmuiWsAFYsUyeNnReI2Mj83Srv8Zre7KyV6HpDF9B1l+sISe6
CN2GhtsTl3IBW0aztC0GMXrrbGz39eZde07UnnqB1Mki/BLHZAuWNld3pC14c7TuMJtslZLR9VaR
/CZC4KCgbZdNAPMIbFf0xnPpSGAsOjAWEfS0DIyF3cOxMHEtDVW6LXEtGXxba9lJyWSs3Y7Ub75Y
HJZhlAEgOLPS8SbOyVUmxX3qLoVMKph40V/iRupmW9zszWUiEXTasC5lISEzlVOqez9ghyNtbpXJ
TDdJSFltqJby5BuV4eVKQoYbYVcxvgSHOxENlsr6JElCwHyL1zIQJKUpVrgpoqsS/8SgXyNstdqs
3Puwegjy/DCH8TF9KbL0FPASYh9wYrXZyEv+kdbZgx11SNwaVKJTMSWnbIY23qMgWNwZT0qtnP6X
jkqiSZ2lWJIeU76cRInfH1MDBTDU2tas96vxOcrWucGlCkiJaZ127juBAA2N47dpBff0R+WfSpzx
avFddehzY3fBVh8T/pBOoqPS9BZOvYanEHxEN7RYK3dlTGwoSgNsZdjPUrSIGk8LLZV5GiWW0zJQ
36q56kZxY10NIAouwXipJRq0nQ3D/yIV0yXGXFkpzM1W1VZX4lEuJfWefMJXf0KxLKlAl3gCWd7z
zyVC1DXSt9UrM15kw7RYWD5RPeCO44rm+0KECq5DN9Yap35/05ueFzFtpPYPezd5if3BgPgjZ8AW
LYJ4ay9J06taIPc71Cc8l7LMNLZwVvG3tV/fMzRSpLSgPvEH/29YMIXApHW0mA24A4ySkI1HkfQq
HcvquZOYxiwjduHiWuL01uZfpjw+1I71D1JYCKJ5IQdxQjjyRt0aC3vZZKNOGjoM7AKEikDq83Mm
rXjUoHGfywUAKnBE5QPTB6dvwUkh1ZCVsiQQeimwrJw7Q/cTYF3UHGR1bomyDk2qN6QOazvYo8qU
SS2uG+xEenJPtfqxjv1HV/3KO+MElW6eHsOgPXCZK/s0F+9gFUTEjzzJn3VWfxRD8vFmEmxHNErZ
tADgUq7dAF3B8ltB9JWJGoRNubiYHoAobwXZPsjzLgPXLqOTrI+W1rCSealxeorAFBQkiQqCdWvM
4rEs3401HbM7CUC0UzjYJ/STJEmlswoLTwrEZQ2ahKJPLAIKMJNQ1Zjqd6kZW4yusGJsXEJQ3fuy
77zv5rUmGU9FiBYI75CT29Hb/C6RByDFO/02YSorTlgw0t1AQtbfSbyhR/OMavRqflYVmhA538QX
R1nrDcHk9UO+S9O/K4xZ4xL/WykPtLwKHJ0DYtLPZRyeJqEibse2RL6DoXoeamcs8+BnL8UJ2qBN
fp1glS24CPJrImDTV/kAu0udqpc0jq4LOhWs/rklnssUDF1Ygi9Oz1bvWCZaPVIliL8wT3QRgsng
iKqRYMO0hithEXwIxFJ4NmtCDh9qt4DSGugvCp4uQz077cTBPBYcze2EA3Z/GlbmofJt7qKPGIAo
QkryU1pKyykvgExpsER08Eo3lo6cndBd0C+NR6brO70W31/u4yCHwceSpfALXSLaX1E+PU/QMeac
wnU5kNYTDCR2tgA97MnX0hULVLvvRe6nHN/Gef1TVyUtuUCsg5dPXExIoi0d89y072k9MYrvq7IJ
DHECKwd9oxqPA7+ehkmz0MtzcSdppdWkj9gd7lqY3XAY7KcVxwLALET5fTddRcO41bbQjmhrFU9k
8VQRI0tHhGHF18Oa5qMiIphQpHuEQy/bTAIAUnbXaUvxm/wbe2YKLiwIv9Lf1bPkh7PhC5FF3Rvt
o8lAjG/6KdaUf+TEXAbmFA1Ro+HHtOYfLCMeuS2QRPGt32KCh2TocOQpPyzQT1pMyjfefKXm27RW
W+uQvDRkWG2XH4CAr7071rgsUDdjAKiL9RC15QErF3NEpp2svoVa3asNev3KWZvJlQmxBhrkNN4s
iIGUSHvJR1VA3vXb27QLIdElaIs1JDNGi2YnuoX4mzhsxJ7hDKNbi/B11kQtaqcjjgr9EP6uyHRQ
dzGRRQpGIDWrLwOaokhjKxfx1Pm1qiGTgXnUAJAPaosLvVSQ2efoFxV87/yC+FLZHeuILnq86mOH
y8TcF08BZF7ZIrAZlUPMWcivBI17glazOfKfkXPzzkrWj5+KIBx1GPZIMUP5qcv9syUe9C2oJTZ1
ioogmc29Is776Y9wHuP43KMJNfp3YUskPbA6PtHQcZavZHwzE1kJxov+WMX5ISts7UY+dGG5mzcL
mdMt0ngWl+bo/spqPGAGo4/3XzpMKHixpIfCR1fY+Tq8SMtlUws+OzTOZu/+Ockidr+Lvl2fNZfo
RBotEMU091NrYZgU7j4qkYusfI1Zb8dvcXZFww8Yr0m3lBzsy0KC8TDrsjFnZ5pDgVoQQCqT1/a6
p0QREW4bUydhGxiEwCqlBAMBW8mTOZrkvvLqQdySXkpQrGa3tbRvo24vGYIvhKvPbBaEanzWh+Sk
3lQhPzbACRa0kTZmQpVRoc00GPG4hHh8DMu9koqB4BlOzmM6hICeu8VnfElfs5Vzwohc0KZ4bzpq
gsSVcRlbHQtHMuZSYz61Dnpzu3+vWGNgRLsFUXQFH7w4s9ZRBvRdsFUjppY0eVPaH6of9JT+tKZ7
VUfCx8I6r85GCZ4hiYPRMTJgeNoSMF030HKpEJYf8k9kiThhZvJR3MEi+w5Vgr/s8mncIgHJaNZw
GMhoQCRjChoMt0JqHiXYAVMTpFkYrMQsw2yJY1djbtWSPRSTPSREIrI6RMB1yf0+Okr95u+DcKOw
ZyNx6BnnxgDwxtNAFy6AGxTfdZH+lCSCjgYMRtLM9MB0MJ67OT5OTOb6fVLtBgRO98zIleBkVcrN
PNQ+6kRqxpqaMQWYgUcGVbACFpxcAFcIRZe0D/7o84iLR3+0ZP31ICRHvJ6JhshxfGmwhyKysGuY
S6gQyn6wl7XZTel3IWYPtZAfBF98rF7Cjl21BC/jp5cMTx0Ur8wrJ13+ityS4UgHQburX0xAV4Ud
fSzwE1IRcRxHgUfIRzuxnJVUD5lXNBxVLGVWiEWNWF1VXTHibiODVdPSnIYtCh7EeGyJmqHxkSwn
OJdXgwNU2inZfR7IiYUg1UuWJ6P9orPgqYZLlMqb4Z0c9Wol89U2rHVV8wVi+aXKPGx9FlSi+DF0
03muA7INeoFB6uSNncXST9+mgaAoW0BlzCX1bU5DyrSgjRLGhXTT9KSoIxoYwoRaW1n6vwHfqBjc
Eymjjo3oWer8mBnHJNLF2M9QxwQff4q/OA11jCWNwZLFd3UrOsOKGK6NAzgK/fIhGGYgKulF6L4L
BuHJMB5KV8EXJinZJVHD6wJIb2ZLLYBbF/KPXuqeTcTv2EWfJH53VJ6oHuQcMjdLHct8k6cxlfLp
EJdDbSvJfD93zVeLnWoAD9mjFlymcjtskG0yZdeQcGq2joNLGMj+GnUkMtmh7eajAQOtb71xCj7T
gyF/I1jdiZEG9be8rxQyUfHGw+LigvqBJqkb9V3CJNoIj31EMaT+m6HKVn/aAwOTD4NWDSWq/APx
CoeijIinfMwsP8L9bOn7fp33si1kzDS/0t1IXCMI5cqXutzRrH8N+LGKg3jOhX0Eb0G3MMkIRMwl
Q0DAOEGQqkMya2IjxnJUHPK4k3W2BSHzQUXfkakMtJtHfJ22FStyyrXNqE4uoqOhsYmPyC/ugOT0
tRY/b9sQC9paYRnf42Ed8MuU92k9xVLHIoNI+vRAhOBuiR1j5lUQsZSTZgLVXnitk85b7ghyCuS5
wKL6lsQUTM3zfc2xp4mq0xo6urTF73gupLFn/9lgbHnP003eA5QbzIwp0HWJA1RlmsgnUcVsFIzz
MizXrMvuQFjTrrtgQKD/CRXjFi3fxkicnzDdh3AC1t/dzYLn1Jq98J3D5ipvNl5Oq7pc8B7ekOXy
nP5TDfq+ra2H5iPWw49y6Z5Fpj4NLrpMw+E950/V+jV8EVsBfAHS9UCf0DiV1G3MUScpNT62dkLj
owaLUuIsVPeLUQTZNDtiycNYsCaYygP3y6GEE25we0EVrG4hdMUmIXNQtA4c+8ckJBINDIZJZ0m4
mDbci6a61yBdkz65ZRKBSYyA0MZnHDbiNHnQiFSNAXeOyHLhs+33klDtpSm1GeNWld+EdSBadaCb
/K/EGhEFB6OI9w3OLzRH/6LYchD06EdVLzY5vsC+xqBIWai+iG5/j5BKFujodTc1WhnVMSLTaZed
yS1Zsl0g4pkModlyhxnMkvQlU6HTTa2evBzajIQoTdr8aEjGZfy0UMrM3lPXyUsnKj8g81/QXKwU
Rbyvjj/5mB0rfX18Z8J75MdOV32xt6K9oPUyC8VpGT2sSC9TpJdrsWB90HaKes86CWcEfqA5OQyI
QXPoxW0VsM4lZeMCvJ9XHnVTkJSSE4m3EMI5gzmOJKwV56TAsGBe67ENxuqPlojXVIg2tUQKsSHj
hulZeO3NFCUKHAve/HLl/8F0vkDW7r7CcsXvxgyIKSeKIH/R+YqEPwNrjbjOPGSTDQqHfUMHQgzd
SK07dhs6PD/VaYbr18xwgUg7vbX7XqRz/goRNqskpCHIW2D4cBYNz9IkFjW/LbrG97vfk3HXzKzI
QUwrWFt/WIP2xh+5KYiJVWzIMX9zYVPCahJbJ9Zih0mQE0msTzHKfqQIJDo0KSqBqSX8TfKG6+pr
JTdY6EZaMR0oVubnY+sXdYkiACdZin4NCZCunuG4nM3pSWSincSlXww60IFjGo04b8FsIBVYYKjg
RCE6aDsrzWbCQcoXfFuIvF8q1EXwrCmVl/UvgS3SeIYAdiN11cLvAMtmuJxDYQNdFBsaGn2z280t
A1VcmLp+jTvyZ7E7T4ijxbJwDOWksJtf3vNtVqpsr+ZjhY8V3998KdgEFTnFtSFRCcqM6CcyynBs
Mwg19n1fBbSNJCLi7oWuSi9sGAHeTrN6zAP3/IR5S0jvDcJZczmHw0gwSO8ID6ee8zPs827pnTx5
klmM27e6zIarLPnBqNtAw8Iz9T9qpfothlgj3EkFwfXWZj5/RyDfagjW5P0xvkGngQns8FYQYMva
PnuyrWLSogxfuy/XLppOVVhdtM2q/mU855azsi8PDDFUtKaRG5bfxt1LzfJYCtrB8GlbhQcT5T8h
Y0OIJ4tf8pckp5blXMlXVtaVI5aKY5cLhzAaDjVC3RKhLkVqDP8ReuFXxEdQJTFik8zr24bEyegn
Umobnjqcr95edqktxpJbN3SdqdOhQ69RZcm7DN+kUx/b7CJM0Q2Ywy3LpU1SO21Z3OX1lmauatan
xWCBNg/Uaiw9p+skIq4uI0dfurtFSNec9Jvh1XS2iSM6C0+t2J5QX9yEgWgYA5dKXBwxMBSSjcHc
gmI/sitXNhnfuqGI0Q/PnrpALNJle1q+NJiyEanfEwblbt9bw3bqmHvDIMESMhLacaYVky56G6xr
zdbZV2PsOivmfmQOvQvAs1EPcjIcTJH4g5I45sgTmAVM65dSfYzTlZ39VplsAK+MYYZdbOJoI7VS
xhVg4QqoWDTG8p21xtpNzoCYE7F859UjEkqZRXYzOZp6YVMHVEI9ZlF/zHImxQTCYBdktWqPcAJX
QiamAT7rGcEd54/E2F6IErtr+E1Q+UaegmMAk4EKHEQ/LSnyoA5gHMEckWcy2BfQlKq/k+RMS+21
ZIxGcO1Ib8cyURgPlT6jJAbVeoTRfCLP1Rm7kKrhoy/+5LBUB2yAVF4idJuCvNrY09fpLX7JyUit
RVQP+GUM0LnMwLnSNlZUO43JUqs/xe8MG8U3ZWRPOPw4Ppjvsxlk7IuAk3qG2Mga7sM0fHfjt9ol
JxAvhzT9YjSVCr1NRGtCJjbxgYKjdz8zgRMNPSlsG0H6znPYYQYiF8UZCQefCAmnB9uoRKZVwufy
/q51BKyQENla3G3fb9pitkQHDRkAcY2JTgTGQ6TjyoFyL7G0GRZw5SbgPg3YZYfRPLlEU8c3jYtp
24Ni1qghdTjMOlk/IcQbKWjzEcEhBEGmxiPh0jFXJcurSI22EygYTUuv8Jb6U2sKDjm2JGbqXNpT
/tksRRCij1I21NDviZkFx9mq2qMS/zXGAVMgsRQD0u79PMoHzY8i1HmuqtEyk+7M8ZfxwtvRR1jX
BWpEfgUcl0R3I54apf/V6cNGvLWEkSjWT25hoxNRyxq/kiy5NCuz18FdjRnF3b5oYPwQHMiKdY0B
aMK3khEYQRQSKPm5HJpdCoQOS8pGh7XAyJlGo9UhX9a71IQGo68bUfHz2OBxDP2VNYxY0Z0vjqCz
jOCqA6rXx9pW0wlyL+0IcNM6lPbTQn34WwKUun7XvJShaB9pzneWuZ1Gq6Nrm1KKWAPjbPw3RYRc
tcP/NmzJ3Rbi8eh52B0SZ9SNYBqsoMr0IJzXIP0QfFU7dnp6VghpIgDMMaCu6nVglhGIsXVvGKQA
9ZI/GQWbfUx+xHjlcAwuVpnveCVbDZtgX0pYPJqLkx6jKqYZBglerth6ntKKxJRmjKI8wuRHqY9t
7G3G6onDMCbbpOjPdGPXij62ojJSjnnMI6XQOQwdUTjRMVmWQ4pKrwCOng2B9Pyj4Fqj/EZFZrlz
yx4V8YtRuR1Ab1MjfgerDOwCHifar0L/U8Upl7nsaQuUPvifad3tWW05AgFdsl7A2JWAvDV8iDkD
q6beNUzkVhaUJu6QHsSEQYnY8xOBmRi+qgqF7aYk2LHy8yUHVsF7RKzOrUoH5vEYu8TDwMOs0CsZ
PMfvdq6ctZsm/MTxP6EkpCji/QPSSHUdSDF/tnrSZ9VGWuhPHMtdB94BIdReR0lssFFJaePuHJpm
WzhC8jdXX/UIggmkahnt+6Y7hNnnMB/a0PT4qD31lHOSNjzwMZAzCjCCIHTWngCc+n7LjrmM/ikx
qQAhM8AuPGtczpycQuilIFUl1K7uVDkdn19BtJpu+pkIX/JiYgtInlHNISOQTYNnCIRHskO5vJ1k
rwy93CBoaGGYMG8FGnJLwuqN8VYzXbOoAWnZtH817v6a6O8udDriaGumcDlaL4LfKWxoNPrO2NeK
gDb0xgjArwV8zOmn2F2gwfvKpVfRKslYb/ja1RrPEmFBcE22xWLXTc6YghrKjigbW9IhU7LEQqI/
LU7MBQStAG8Y088mSq+lxlccBklovrr0HjEnQJzx/1Jp1TyhsRnBhMLXdN902y52Qlw85lDsSgl+
NNH2cq9vq7gPIuRbBFxLWA0GWgOsaVRS295wvUVNnMREU8Vd0M3GoZXmIDYmfz6rlgpS4u0Q7o6c
zAQXqh0UeiyNSJlikEUSK47QlcOLTJ2rT/JH7sfMWQQRlA2sKjcj9jSrW3uZ0LkQ7pmTYA82LMvY
h9GBarCZcHODn5V/2LpsmkW1h8DyOxOJSBfIq+GJfEEVCeMFp2uRc7OdNL94qzZjjC1o2HOOCUuA
AABU3brAalKVj07MPwy5c4SI+W1e3ZuXHvfHWRwPw8ZwrEcTNNJH1rOE6znUO1Sm21BPPI5P/Ilw
E0RtG378b9g7+g3mKISLkkUqTSnYLESl+JIyzZmY31WuxGul/hhWVMUE0QJGEIR/+vzMW4jp7U5T
NPYGk1vGud0ZVOsoLBTEUWs+XcZYpZyyVSwWDT/5B4P04atkAcvvsdVIvZoCwh13GuKZ7k2Gfub/
vNLWKunGhJWoPf2KKudqOa1VEXTDYIMJQll9LNyc0gWDdmm6MjouaB9tEYiCtNGA7og/z/jAGhfp
0bjVpg1DtxKIyrEsCHRcyLNIFPgp2+rL+hUNoW8Oqo9TgkrtGn+ki3VrsaXiKLOSU24y4MemvczF
zuHq1dsGaPaC81r3Moqp+aI8ChJnVaD/631REctArqOvMevQkbsCD9rgwvHnDRXcGcDU57I3VNyc
qNrDo2DIl14YrlACNN7TeD9QS/OgzX+hVy66LV+RTjV16k/dzSz+6ROIVI2/q703OAxzefOZGOol
j9crEYAoWl60NBLDjkbp3LZsn+KyoX5AO3bV1PZmXkMNxAYTsnMOW2rgmjrLqd+LlTO4NRrRgYBr
HIqifVwrNB51dYgvfStzO3rYTXZC1O8WSdqaLYUn6xNQTsrUnw0pe7S58GjQPnJ27cw1f7LsHSua
mspTdcmNUcElrEK7yBt7c5evdG3DuIs/UN8pb9cuvk2KebWkiDQBPq7bIbXnWT7JIcBC0qyof7aa
oy0VhvFDHg7efH4m4FFCeD3D/lnlkqdTbiCXKaBuLfjPAX8P4YWsCxJKu20BHmTmm1w8RWSN1k7C
TQwIxutMVnlbqVCuy/TRNrLPOltstGtYwdTMymtarhes92dUmmc0EcRsEjEuY6jGeQDVfXYLrXDf
2QkpCDs1xl8FX5SjwSJeeLSOlUvoDUNoxo+VCMCLUhP5DKlEPbIb7kkTq7POfg3N91izEvEiLfcm
FaVDjYhh/BXyhkVbRn70FlWy3oTv7qszakJoqKZOhqmhdqPDZcc3VHBhJs8pXjplOVFeZ6YfXe7L
ZuM51iEny63/ZR3EExPC8a/EKqCmuERbR22NLAL3vAxUPYV0Y0D2eyux5wj7yYNjCFKnKGJkc6Kl
RXEDgOcybLKv994gGXChvLFb78tnphcQ0ZOTA9oBU+DT39XR3/eBIWOIDMeFGN+v9zHJAeGv5ozw
JL6UBkvUGiA7dDgJTS3YSmML82fbGNNbkkdj8muoclZDFjoDyRXoS99bLE1gldj/Qtk4WR0VLyMF
yIBVQySduG/fYe1vQvTC2woR/v145kEW65dQ0C66IF3atLssDNCttj4ndMfE7TWvCo+WP3FFVK/m
HRt3sx7w0Uh477c65uhVkd2RmKSgCoKuiLye0rKynHcdGEPMRep1cBaCpmGLujyTI0jQ8ENitR5P
927s9yPMLcT32dfMpGQYJfB55ZZHHH4KuFF0e+rO8tQjxLQtg5KEBMuZrhLYfrK4E24lbJBlRvfz
Tl8Stn3eb/8zrZSywIg6W5v/Rip6NZWFIKQJI9mZ32tqskXPNtzEe6Uoj9z1hzUfDzKURzaKISJN
Ub5VZIuMG7MMj7gz11S4tChWZScsW0fBKY9+cT+IS2CU53kyb+vnvJVV6ZzGbiNcciPzURLX+WWA
4xCSfZwtxUbpUrsryCxs0M/nJOeRTeEyiThaK+q+6iJiz1TTwyqIF9ajlyTiDzoB3n8zlZuruCq4
P+JDvRQHEzzniNGurr9j4g/g6Mjt8olz/FOyCdwSVwm8S/LqV3cMw1vd1B9rat3XtLnl8HD+M6OQ
wE2Y6JQem+XdJQ1H/Tv6qHlsFyzBbdCnhIfVmJVdVq50hK/CNmixQiYgrPV06tRcvc5E5SQcW73Q
E607no2TyR2kWZw5RQbpbtpBIDll8qsengbHbgO7yNxnQGNFBu64FSIEin14tuYSzzgUalolUymP
KkIuJu2MUHBGWTjSRpu0pYmK29iI3+nwvUR/30SKUVzgGFCRWMc11gJD1gHuxzHb1B7/MsZ4BI6E
1hH8bEVXpd9bCTgcSFdGXF6Rkl5TBCu/ZVihRY9UH5onKyeeKoMIpg5yywd9574nW2N5n1nGTrYj
kIJldx2UN11w4f10TCFhRDu8JJnEoRyBDqYo3p+Ej/82NJEnclmOdBY5N+Vas+A1iKzitGZ8x4qJ
7I3fgoFnX3xKVIVo5lwcO/oK4YbadOByRF0voApmcuQCrNnkGNT6ItzF+uqRrOVj+oUihxaUcJHq
x/wtZx3vK1wtw6lqzI1TcbYm4wzVcalfCXuisC4+4Rd8ijYYIuHPMqU+5JqcrOYpAWaP8hlJhCKD
iEI5CNxcgc2zEnOmCMNlcIungYMqrPKjrNaMqT1g1kHHmq5l+rOy1DYhpFZKoCbEgLv/M75bnWNC
shYi5STVqGhiE6jgIVFnV2PvIaNDJ7lx0W4tDuRxUg6loPN0Z5V0JDTP/FtWPxNWbzUCyG2qxzma
jgtzcfPIphlQR7mVrOmQlEYQdjE77WQfs1CEmjY0GP/O8kPUIo+2e6Okq802x6/xhJFqCahVlIsr
WLib8JtavDjEz1j6ZUFeJb74PyGPRASWb7km+NoxO8XbMFlPM0OueE1OfH7zivoIXL36i5ijV4op
/Usx+Gu424FYfUyT/tDz/qEKG3gQG8JD96DWbGYXbzrJHX/Xg9R4JW8vUiQ9enF6VAZgUQTSmQK6
FVCZQOTIb9BYAv+CdeymTe7lCoWKMQ8aiHuYo3E363PWJNdKVm6FVTwAL5qbAT242d3/CzNLrtQ2
B5Xqm/sKPr1oLNue7JdOoWIliGkYjtNpjTm2Zb9osg2LX3Y9ykFVqiM+x1nHjzB7xtTYDRFSxaIj
JO7IiXT0K4JCrvqMl3ASD3hh1IKxCeERT3C1Ctoofs2KkPTBKdTmRAhn78bY/t760n1ljE9iy1NB
90T8HFUpeDo/Ek6OxWy9/6YhkccYHYetr+9R2lbqnfiok8fWyg2QMMz7Kul09/+KjK1anNaDnYrG
UUyTs6Thm22WjZBhSek6h8em3Fnkj6xjgozf2k58fXV92YossXHnbsHh8g28xcNnpprEEXo1ZmA0
ozsMpGYTuU3xrwXWy8aAmDwoA5oGkgPGLplSrg4YTsbZoXGDc+ab4aPRz/2KvLL6lFP1aICpzLZT
1QcGFYIq3qR2q7K+7YwE+zs8sDW/MfBlmDD3/gqKXmZPH2sTwDfgY7gVsskmgYZrCWGf6bYaIBJu
bigkkJue4hkhObX0f0UqaeIcp6yxByxHhp1gslhiTooEHBp/fIa2yS7YBjQ7uGL1j0GCIS/TFwZz
Y/IQN8w3F1WjHwNnvymHhfBKmWdsWZ//NUZP1k4aMhqirMJpVT+OBYBV3tih+Mzn8rUuQZoK3oK6
I7NhIR1C4WDSI2bq4uA7pSUmMfct9MF6IDMp6btjx4Wbz6QUuLM7dBE6H7uoG+c/YuJVsalIgELE
KigUHG54LUvWykq0ByovFeO20SyfK+c0MHscK7bNP+kjkYxHR+Z0AeT7aYRkSYHR07vpFF9YNnUu
hfohXKDWQe2JdnFqXCocNIuLi1rGWsp4eiXklDH+8NlxljQ1gg7OEiR5ewNVFbDfd9eNEcGd9vqx
tyb0dCBlINupoD8t+PzGmQkmXTmP7BU/ZNMy/fvGnQnqHYNLN/kq8F9Sl1k0QpbE11shD4i+hYxg
DNXE+pfapo7DZBC24hD7dOOReqQYd6KW5GsylJQkYxDg1A1CfcSuzCxDbdvqnI+w9UzDL9kFZ/RM
R0s3LyI9jwGXf9Mr/S0hJpJFbuubmAFzfIgiy4MQiTZ4ZfhxyvIoSwVTHPtj5uRjAIMHvTZh7X7X
r7xYXqi5ONG3fhbgNWi7qWO037Ygs1b+yBAeD0Ww9WKpdRlNcr4bt84ll1ybdl4CAuw7R7JeeCm4
1mq/S0zWQMN+zLR977ptMZ3yBX0Lozdv/EmfIb8Nq4P/4+k8lhvHoiT6Q0IEvNmCAEEC9JQoqTaI
svDe4+vnoCdmItpsulUSBXNf3syToKlAhvlNAezun7XhjN9CPglcDiEVW9KOBd2RLCssYHLnu0b4
M7IVKrGZCOCWxOfqzHSqqqU7/g5lbQsLY9JxBetc0nNIQ/l+APNAA+yWn/U45tFyk6StJ0B4yy46
UAw5E09c9js2Q46h/akzDJhkdUnJqaHMQl72x5bf3M76xi4oWDt5IeKhXfNX2KewWkovt8Kd+jsX
sTDNn4IWfC+/k1a4npJjm8D4gNsk1BDiAU9Tsa31VK7Y2bFQSHHvE2s4kcvbAciikdtw3sp6jsbC
7K2d0aN+7FqxP69Fdm3IrenJ31xJg3LFv8F1ZMG1mbzXnZCxnfyaw+4qdtO5RZJti+t20oisT00i
wStEXrIeQ/6lk1dV1b157h1WToQ7kBuRfBMslL4IhqX7p5uY6aik3i7lhbywUegHPDfHROP3OePE
mT2TErPJ72q24ilslwbzFaF60ufscdwQZlo5+MMXmzgC9jNFByqwdlXqcZfvE3D+Wg47DWpxxG8f
vsgQO4SStTkJspqmLld/Dpj5dCbFSNeD9h9SvLRx28G/nOOfn2O6vMxeYrapvvgjXdD7FVG7HWBZ
Cn3IxG1gvb68aVRDAOIKm+b8mw0/EK7o+Jnw3b8ppbjShZ5z2829Tf3XsGq+/nMkrkxPRaDFrxaT
eIvd0GAejn5t6JGGib1/GfXySiBVYHR4W3jxtEs+WDsIkJmlIaaqp99bSmDdYf9qkhNXLlYTtlrx
0bD+HqCj8kRyLCeNeL94zkp7SUHQ4JkQNlk+BR7tUj4k1SJioRe4VAgyrbwFEwy88meSvLChT/hO
fhXJLWypHxTyW1R9FJw1x/o5U/kbbjsd4yDsjAe7FBqIFjzdf2tqmUmbdCyglgwTI0FSkg8rZ2fw
+0dUpcNGMJJ2vQR+bfiWcbJk5UMYQ7tnyy7imc/o9hLPK61ZdCMp/bDXOiz1nijww/JS2prlUfnJ
qf6p2b20mumIGLw6CUn4pRTghucLNmwW0aJqup8dYf4N/V0r9anMAX0WrJEwLi62hgVKAZRHZ49g
SSwCMPaTxJer1DHO3BG2tFKKubXZ550dAv0tIDowAHvGTElP4Y7VS9NzR7GIyfNflVN0bBm6UlWE
zCscZ65mORY8ncVeiniqSdWuxQctzL/j8Z9oRue6n08Ja9SINSrDUspmUuV0LYBJtCCaxRlFljTS
VD8sVpJm3XiJZeE6m9sApswu6q/KbO3EHO3+1s8ohOiuOpT8xXgl+GaKpjuYouatuumkbU/e3TN1
a98xY6Q9t16UBY3en3PGBuOnMcfnor5/poqGQRrNXfpbgM5Nu9mVzMIlT4dLW/VhkdldHCHqZTa5
ItidD9JUOPIyd+tJ6XfU+qIoiDtz3VgkI3aD9lSA3RfsAcrl5h8VW7gHgCd17HVaI3vmNu+knb3w
JVH2VukP6YHewjv6EhEUxmfXsPuimWFbF3PISVDQ9R8QYUvwYNHwkudfk0G92z6iSKBhdo8wxGyg
QlvjRuWndDKgHSbmeEB1BbaUJ3gs3DrkFa5FYPJBSgmvYNVbkE7UjPwQu3iyLuCj2t9Nwvl4Uq7Z
QqxSIe9/izvXSHBbT0+D83kEgajMQ/rcOQ1Ql6GXtzFlM2ki5Fig+VCiCspFqRpXoocIyRjFv+U5
ZKTaUZTu6j2NJRAYw6X7J9Iemap/pohZ1GfAHMM/9HSxE8WOHJDadxWOaanKFmUMROWMuhKBCxew
DTcr21FU1Rb8NcblOHlRL75bDJDJ5QWu3WQIfHjfgqnS9+elNZitZYdO5oS16Qy+IO9SoA+C4g60
yOXE3BD7VZ21qbGjmpoc+NlStkcpMiQ/m6gBqaRmtIUOuocM5i/gefhKvq7nQdUhMmEw0WMWadUZ
+MfZ1MipcGZGuqYF3Bf4pVpT4+QE2SgCPMXHpnu0Mg9AfJZND5M58QuThtcIaBYOxKm6sMMDLFrf
LNRAckNwXqhrc3Vj16oMNKBhK0ZyIL0Lrn6651M0XlV6nyVnbA8rj/uBFYCqfZX4W3mulPloz19r
A4uFe4wBe7Nay9EdXvKDFxMR+3jEOj+MQSO/V8Kt4Km2tDbt7z0/m8wcLPL11fG/mFNJW+86dG7p
T7Xuy/oa1CSGo+rLxPpEzAXhMvRBiwR5QqLNkoMWo1MFZq3L9WAx5EDX5QCDCg+0aL4mFvpYEzE/
pgQwGFLDZh+r0Tku6TMKcfTRLw9jlVdC0PkTs+tughnB/i6NP+IfbfSPJZArk1pNzdPUhfcqWe61
md5N5BOBQoPI6XhBDNXqSbiGJnbFyxdB+BRrVkXfpSaKeHi6Q4TkwLkVQ+LuBIJqDOnpvbeuynrG
Gj7k73HKHA7BvaweRsxGEXRTkz1swlJf7AcHf56j4BiaeR0XfenmLIm0mMZU2HGNca2N6c5j8GEi
ZR4hDnKWVu45hx9gJSSu0Rq63xm2d3wj7I3q5ZAhstFo5i48zaFd7Mvt3l/AMCq1R50VER+eReVu
a868hbRbsckf6tGj0WKfGrmnVDgW8TS/VUvcchpMM6cd/mjJBnU+TCyfhQUctHFr+SC4+GtZ9rvy
NOLkmCyAOxppqFh0hPWunwgZQl1Z5i9zw9zSDtUsHXYyaVdgpLZcgUmI8bUFuAUSJQc4F9HAFKuP
DlWc8YenAp43g5NnvVw0MM4cotiFUz3tGWF0AOV66P61yz7CM0x1qJtwm6XjlrR/bag/vW3uZhY9
m2eUEr7oS7u3lUjdvRmCWsZxb0KEIswiAwSS+AjCE5VYp1qlbju/tNdjhVBSOqQ0hm5vUNjB0OFN
ZeXCbDCmlZoAkn5zhOEIM7tnVSyC5nizvZCjgyQWA+U+jRExkWahZ3UzhB744M/xGdeVSnQmZL9l
4hLKKJEFz6vYJRtRfZD2zOJ0xu0ESXZ73GXxaaEGS/dniYQ0bCnU649eTT8yaX3RGZNX93JkW5KW
rsVGBWFdxl4nKupuRrjKoM9S7DpPYB6rGYjq4GK5JiG2wuLvflcMfViQ5vxfklzKbfJBm6fsVxnd
FTxpRFtJzeEbI7SmoJkk9tsAbr3NyDM7w4I9VlEvUm9ekii5LobmqSNoIXbGY1CH9Z0MoZtEWFI/
QsJD4pn4YfqUmNZDrKXxM6lW/IrDSXBj7mncmYHKOnSdsHEmPk3umN3yY1m7OY9oicmM3EeJTY/P
gFQ4byMDJTtCZaUJ67QAorJVrgudZiWT62Iu5oN5L/5Vin6iA+7MPL2wEZUkJ9H7h+qVNAYQ8OAZ
S6boOkciFjFU7Oo9VfTAGMwTo+8rU9nLwtwk+cMVgOd27r3KZDVe3GWNjl4CX44cgTcRSPzaQkBp
4a5jrG0UyiSL9QzgMTK6e/evnxUn+tl+ZdlzqADllu8yzRJqREs4aZftBkv7QyOgIM7aQVOtA35f
a/nRTNYHpfHJRlaU6Nto7xtg0egoLNz4B0z20tlUmnPRa6dwqE51Z6t6g1SrHcYI2Sv5Kg2yKFmO
TQJIUQlKtwPBTu+gQCPe+v4WqRpDliiUTiYISE52eFsS+haz+dj04Dul5LjNrdgQq+QWfVg81kfT
m0c3kz8wVdirPLG4jr0KJJ2uTXuTQE3IXjDFVhO3f0pLP0okTd/6Ym3jxSwGJ49+DSyo5Ci5dHly
1vaCnXO2bx5WpBxUifshvleLxLI88YaHcmIjTJu6sp+TrfVZ9moM4TK5VhVqbTcfFSyG5b4lKy4K
8h5MBi5LzlJpij8aAkdPdQ9+C20z2fQ0sqO4bNMsAFD6B+TCC0P+lBioGZucEhtXPJLdELas7tHK
4qPOgPadihWcXs4ZoFkNogt/qYTEkzQYpBomeyZdS7DxOHxcOYj5KQ7kKl0C2TSCfbovCMZnmJ8p
Qxng/KkiOVk/RTbACQVK0CoMr9ctDn2mV50b/mllBuxtJhjIidcFUz7lLpBrQPxUQ3zes9ACBspe
b6kdDdAKMLoZTdmCwKpxE7T0784ZzQj2qMuXBsDuPBCt4j1LzlBuPGx+uSer63vV7ehKAo9/klSw
CI1+sf4s5YqIXXqJ9FOAMlqWBJ3I3uLUEWmh0xa61Od9LmbgBSK/6sgtMYPQxpwOBJFVTArqeKp6
GKjTvo7a/f9vwrKvCKo3NEYoPvvYCwb8Fw22pzW+yWNH6owu23uOajG2qjvDbwO/FFd7hp206Jyk
IAG9ddvWF01ZPDfLTnWU3/s4vxuLXa39sVKaYxbBMUmNA2xxWk24reeNaoo34k7ye/dB04MqXCX3
0q0F8Q/dYyElLx0HMk6jR78ls22ZKeG+RAd2NXdQM9jhYrmWG3K52H9SV+iyfdN3+0zAz5HvRsTW
uIs9g5hhdxtMCe9468vmx2Al926a9+bWVdc5zfxZGcj5o52KsvPGbb6II5erE3e5n2lmkOONEU/x
FAZhVgSRSY8Dk2n+rZMiXK1Dy5KWlfI+a1IoDKaHeQP/ZN7hjgl6jo99yuEBRZY+dxNMSHIUKnio
K6H/CTwIi63KzYtvBOhG6q7kHM7M6WrOZIDLsVMc1Vh3VAxLyNxNqbocQGs/UdbriFES4V1GSDvp
sBSXO0ZbB6PRvpQoXhV8hpZ8L3JBmHFpv4VrLEVNxygjZddEWc5i5uYiXrDOADM9XnTwNVYWXY00
ur7PNs2P/moRbf6k2O5hyrDs9Oa+Ustncm60gOrhP4G2B1EoxAkyV5HTRsJ7Xu2E8di9L6N5nI4/
5048tY9xrW/yWl662i5+T+uKXpft3jJhnXFBhKMjsuRbxdtEyaCh+031UsVv8d4gj+eq2/+W+am+
lq/WVG/G3dUzARSWbr/ptWxGyVTOzkDNKxsEiUV3N4WUnAExPlNAHLJ6hPMK5HBHiLaV8Jvxyl87
+01smiGNhxH0FVH/rBpgkzltA8uK9lr67nv1QS3tmyTm+jyGBfuyCpuiVR8UeWIxsq/K2JbQd2IE
V512b5wGPXUFSor5fJ+2GCUKpypKV5XDq5w0zgyJMiqowjDrk/r7RO3ssR5/NqTJuOrkPPGJ+dlv
Wi4Ps5nTgdAn++xvM3YHjXBOxZIsJM0wYP4uRfid5SFnGGHbJfwIOTea87JffITwg6YPwEVWatrt
nok9DKEfO9OY71daXIsjVK1V3b+1RpTSU1UvDjXTeCEV0fIyfKgLs00jyfu4mmlNQRfeNWCLcm9P
o5s3iRm8AfGQue+CaTxoTZTBnowTZ5TB78zUp5I2VI7pHzWkRo5HIwXlzWHDPeIb3cdHES4KaYqi
HjCuG7b1zbRXkMAtZS3AGurXZgvb68MoPy0UwfhAtKWCRVhHnMC8RHHfiiIfLXHiu2adSUtWyDt6
EYAoyyuZuRlDchfsywxNlvZyINMwA0JAZ0l1Udk9lelr5tBoxcZl9RoOhi06XrFc3gSDPRCASxI5
WmlXprJVBq4jll/izBnO1SO69f4t63Bh9sZgEP+TQUf/hGIMTK319vjVY09Q530q068irC7WfQul
j68YaQHsBuAwZJGSfcGpAlJeBkDRUJYLmkODDoItFx9poGurPVoA2yiSAGxHWGI5qfMvFu97lWo4
HWcIoM6Wc2Bz5AcvJY6W2P28fnwKh44ziVwEVFxIz2aCn/yDsEMH7sa8tmXNn+ZGnHahhYINoKdM
OChEcmVSREX14ksW5nOWL/X4UZStP6wbpOs2aAydKKohm1NTJ18M6Y+TUh40Aykfk7ZgwxU+olZw
qvagkgxUAJBa54mGRJNnfq4TcdHFXRqdART1Wv+Y6Y1EC8eHS/+MiXeJjm1e4QHCzckSSMstPNjs
0BgdupJ2zVfGGUJrI/dNyrNZl8lnuMLoK+unmaL4LAObNs1JBFcWkqfS18/okYviKySxG3XGhxEi
eVRUX1Wi3YzjLuo6Slauddfu9YwsIWDqaCkcbnvLcgEs0ejIPrB9nCZ6bvvH1NCRXIz2CfYkcF6F
CbQu/5jS37cimYY6NXpC4BwWcSPWz1W5R2rlvCUpDI7ZIlU5UaTrLWv1IDfOgL0e0/m3WuqXjp0c
Adel/qFcivLnyhilJe1Vf1drA9Djh1ZTffNToJg9A+jDZsSJOQ0jcQeZOQfstlkO6aTvLNZZWxME
BmIFFxRNDiYPoIHuQHBb9mwiUtIhCNAOwj9hrUbeGyBRwkomPUfBy8myIzE8keWzeR+Q84gpFZio
+7u3gEdKjRX6gktIXWzSUTY8uo/eGj+iUt0pIV14t9GSTjoJBgq9QxaAlTIGSo7yTTdEZz1Fo3/U
RvRs+aVk4XgQ2KlMUJFFCmKj+Mk2TaHwbXDU82CANtekALJjvKKZUMJ4DkSuo7YfIPzph7BNj4OL
/XQG5DYB4geKTKZeStBta+2o4kxo70uS3yn+uUlzemvwELeO1Cu+Kt6j3P4T0VRMZoY8iaFgG6wP
xukfR5WgzYQAb0qg91YgoFeXm1O3qAKDELNOOrssH4M+PEwAl6op2GJGQdR+TXEuxYcxVbz/ToOU
rBAaqApKfzJQ05FOMA2uDsSf7bzcyV5DpgI1g+qV9ZlRr24QDkWmHD8tjdqnEbDwmPpdQ1zRcMgo
qAh7JBnf0ybyTB5WKyassjmu6LMwiz3JxB0IsLXhIdKSYmcEk+QD1Ioj3nDN7kbKncV+py4xeeI9
xS5EsK2rYROKvlcax2gkN1rHUYMGX6UNDZ7G+I3PH8sxyie+BjRS0wqk1kXq0KqZtSE/VBbQB3DC
Bi7eK7pQ0pO00FKMbxCC5kFjM6sTrG05FdVjvlM69SA3dG1mqtelHEoyzK6m7MhIv4vhlq6MwlQ3
sKBRmAzav3s4OvrG0YkwTxJOh26Fo5COGqmCtn/V4ZLZDRDjsGg8nvwmEoAtsCLpJ8tTldVDQAwF
MiCYwSzR12k0ar5Men1Gy+kYbY5Zbbl1qLE0C3pxRKOvjqNvfTS/0b21jqMmhnqiu835s5ueOoWS
KBy2hOLWur06wPwjkUL8Zs+6Tkeaatpn/a9P1IMWYv0iWYAwPiOMazE4v/KRNjIVG+ojmVBHoAGN
4JJ7rseQdDxi0QQHs4I4T8iVTbJZJtCeAPU8mo4g+bhlug45LQs8v1DIvUz811gUv+mciS+SXOyq
MDzKxXTs+bW4epT4w6T4VnqYEf0tiEvLu05ZYFVdaXlRiVLHIjkRGdm3lyljkpEqXyVV9isdZ/Su
olJRSyHjYcxZ6hkxfco6tr8WLj2WEm0lKgfpdCy9Opf9NVl9C1JXuQ1qSAH5Avig8gplZvOzXMLZ
PHDkyUmgsalwecEpsDIoXKfCS6UAj6zZcPbA4GWEDZsfMQdQHVlNwtyn0N1rUDQ8G89unu0QUSOi
VhU0HWDeiX1TdpKfGZqdiMxH7Fu93gCd85G5ibHQGrAw2s40AWVxeREtkBIor2w+4zkfCmwjAotU
KlMdDq43cq62CReOAlKK0fVARawUWOSI10YMEoMIP/uWVh7tRnkIeMe5TJoj7743U0yAXRRT5q5C
aRsTGxxGOqkDXYyWvEa3mcKN6q8KFp1G+309Pbvu9NqeCcL+tQx/RD5X+LSrgNVjy1LQ06nYFIDk
RN7wLBlMI9yLfSK65ll7drX+WJeLDMKAZjOjIy1PAlXRsHWq+TUy0mtehBfyYLIpnqw2Y2Uonrvh
H09qDPLbNiE5pWC8MUSW3LAGCozx0WUjV7ExkEZ0Zv1bpPW8C3/o4l+dJaY14d4pnc3vwy2hQ2mK
gKYQuQLH9aOav0SOlwahanxIouLUPLtjQldRE7spm2ttnnfM0ybtdz3si47+sjl79XP70Q7Kbmq0
QNFUjEyDLacSW9TxvED8ixyW6kaHMZl64GhbkB0qhBwz56xzjnT1pkCNxsXcm/qtTPNnecSBgRXZ
50yrsnWy7F7kTPSlrhto7SyX+SUtrAsOPTdnYSPIJ/R5LYhpqEOQr9OLXP7pTNpSJ+fVW9Wh49HM
4ZWRpkLGjGTV3rw8KoLtaoDxOUmSLVm+QS6ukA6vLRxHAognKItZk5zTQvdT1Cd+au2kvDkN/UxQ
X17ZQ4QLc2+510UEy7F1tR8G8HT9KXyg/IrGcBN+dGJLYIJTM1aIhXg7RCQwrqewH+igky5DbV3K
QrhENV8+uquhdBEFJPIEL9Pxb5ru8A9AkNVUeZcQeIiGd6/EH6nKR/U9GhIMJzOgz+BGAG06dagJ
w5AeNgwdGWN6EfYGO3G86/nAZhIiIIyH+F/3nRCHiLRflaRvhagU4qy7t23UkQdB5bpv0fA6En3N
Tc9GJ6NjSqJjCkwmUGWdwE8pTpjoKa/igRa3EDlRhJLF3BtTtedKzf/gSHGgd0HPNYNEhz5jaRR2
SpeptA5F8teMaFBaYAnte6H5LBbjM7WsT9OaP83vzRAmDNqTxJX1MMn4bbNj7GJXWSD4ZgQU819G
YQX6SCkD1kJstJqhOrRCEHBPxYWJptt10DVkC7dGKJPklWGHvMJ1PLRVD4URD3vnjRXjlNQe0so8
ZK8Nx2bRYzfa2nWl+MvB84Jwodn6WczxGDhKJtxHCru0q+rp6/lMSia21N1/1PxI82VP9iqUz7q8
JtpXnbd+kLyW7qHeaWjDgRjx1QMWx9z3XwM7KF6CHNc4YkG6jYC7cqCLe8NhTZMzDEUMQ4DAj6Y5
MD5BwinMo1IkPlACH35NeK0ni6LjhMHe6c1uP4O+BA/ubVadzli8Wag9bC9+JhqXhdKBZc3Pod9S
TGqsWcAGz5cW4RCb6rHxJzk7pHwm6gKNn3afjPobwZx8FsGBKbZBAtSX0y9w1QjbroPzaSUVwAIR
A+FTx79iaMOJnIKJF4F4dSA856+G792qyRmyiE7xzWHN4NzG0Q5vAZeNb/B3fNvLJQKrJuIo+EA1
wbdooZvWQG7n0wwOYwaBEJehb0y5D6+qk/l5uZBnHkmV0xsZBJke4pDkWLngrFW58aNd8SOHv/sn
yUntCFBVJvDa8PfWrjjrmnZWVM6GUn9RKgLb9OBCU1AOCxRCNZw5dvVg11huEGS1HpZm7lfdcgyw
dVQ+FJxXmfpwWleYtFmUsIldS1SpfMduNK7zY42tf4BogtxG9RAXKCuHATGuJPlndZ440sdj7EIL
LspHKjlUSOWb8SOoiKx5rMJwMhn9KcZXL/I6zb8mEpaf7GBYNOwoF7DTyC3rRw1tStFFrP7GITTv
Gv7rfFEO8Q+AMPp07rTpXAL/mYJBZEsm4R+j2FiTNqfK5Jtd6Rck0AUMyDQ/9khUtRGTCzsuvMzr
HHazm3STHw7NfxR36YnIfxTvir0Q++GbhdvpMbSyuad+4FXCSK3r+2jNzEumu6BRZKTAZJar0bSj
U+G8+FpHU1RYBdaTZ4WeI0+eUHlqBlvaaq4GDudYp2An1u6ZdTG69GIJ7btWth/WVXjqVOW2zClJ
M+2XIf3mt0m3+0vaW8TOu2r5mHTj3Yw5hajvMSuHrKnv0rZFtp5An5h1hx2H5tX4aYGlcaWUYmSN
RPxmp0WezvQr5DPCUZ/U4O46cKYbO1w8VOSU2/EszOFlQT//LBVyc1J1tCo8EWCcY5c+IuAUxjMH
rKjgNeNjOBei9tRUzbZUCCIRb+/haWTFMyHvL4y3cVWvITctEe1pmA7oVHZKHHakBk1+WFxiynyL
fvUTd5Z8in5ln82Ms4Q4XJfl+5dF0VL4V17Omc0JUYKDqOcQAdESWB8QxSK1Z8NbWodz1eMhtG4q
jgGls+zWabG2KhDkaBjAK5lbtS/vTeEnkdb3UvYnVTrxnLGE87CkUNvSy6jHl9BQodtPZwvCvRAv
R6hRMWBiPrk/PVlNFpD7uoIxjR5aAmpm/4gURvXn5qfE94J5WzH2GhTnhAiYHEoAQgoHAguvWoN1
v8xq/v92oOnkcLifCvI0Gg898mME+2WuCC09qDUdQDCd8tc4mUirxYnDOTLqqQLVhBL6e4x3grI4
rHyd/FVPTsOI21RELYUzqZKmNO6ayWIJdc/9XFd8Y5TeUmbbY22LF2alewpQeMWq4lA/hRlPsDMR
cVmht1qRD6NCfUr5T0/ZkOT1cZn6Y1LscDOg4fVpzLktRexuT5wxYGCW3O9NwIvCc60fliD59Fyv
GCsyUw+277e5TLztvzF1s1swDvMMUboyPhA7i0T0Zo1HgIB1A1srjkXoVDtwngaKMBbvnCFKKRz5
y4qXKz1PiC643EkwMGR14cjhKT2xaBd55MtKEI1i0BylytrNze47xdNZ//xN5oHwKiyA8go9d2fH
BXkblrnVi6fsUcTSNqea7zVfBb1W8Q6ng05j4+pREDAhP1Le107tPloumMFAN27GIwEZcuuB7TN3
xn8kRaxg0ZBl86mlyntbRmQD0BuZejT50Oi4ZUv1AC9Gkpn92vlQiMNh0jkLAmk1MMtUkPwGWE5a
7zFbUT4p48L2112UiAcTYJpWdnbE/yfRgGIt9olU2yYmxcJ0S63sPibzfTtIw4ssptlfUEVkKhs0
q/PNtvKZWmj4HqiE4FSwYDbd69XyTENqnGnAApHIsydzkFGsFCQ0BuiWVFNHLir0wFWU7cOA+q6u
h56YGGcT/EbyU2YlYvyQPFWHhNDQ0tK5BSv+me0sxGxtLnwTz8ZC3ZW8XhF/bXo816rdbYmLtPyT
Sr5ZXEXmakwDBiJSBRgQTZygz5tiJZ2VaDja/kbND8WgJOTIctTFpekW4nv5RWL6RKtNNKTnaf9W
9DyfB8jSLgdBTZxwg60H4n1GnvuN3vnKQJB+Ef2Iw52wir6Ef0Wcm0Nr3lqO5ha541TBGKW0gRyE
o/TsJ1eS0F1nujYZOgXISoXdOPFnRst9wvkJOzsVvXYo/9Y6ygJ+GMQuDIavcS4hh253+hsVW1bH
GhmPaTs4MrizjCSyGkj6r7pCsY9wxKQtrLB9QUaexnTZa+XMM88meJSkDuamQwTrApaH4e+1Mfdv
U9So4lpLs8tXWxVHZ5hNHlhyuhRndMvDtKNN2B2gkUkzu2pWpobS/bcyDWNCAjU5QYW+vuHMiu3U
BgJ+NFvgyNQizBrpE7TVod9yvl6NHctFuKDt7n4rdqX5jW1+35F/ZwUJ0g1vyLs8sGW+TWYSGNLs
94OwZUttCi0c6TRVzQkr0CwcaeUwhQVegRPx7s3VY+l0ZeTOc0/LigrVJ90rmBn2pgqsIcO2Fnta
T9SeHVvzgnnjdTMw7za9qHc5sjxTyFANhoOaYXkannnbfVBLinucPN2I31fgqV2zKSYShEnkPhfT
fe7Ne7KviAZKaXmgFhEUUEElY7uYDKvUAqwICkZ8NS8kdYw6/VDBZiBReslQXGJ/WQxehYQ79PaS
YM2JCy4rR6KXVxLJ0Gea1/+jBx4LksyDuXeXKr2ZVxnGnlSRToawFy1PJSVrjXs6NpYgi4agL+oA
73vMFgR+mVJHI2OPphb2/37wo4vmA2qGH8VeUhdsSZzRJD0bFCEjVBGA43DfxgCONm8G5adwnjDS
xZ/LTSaKysaT1gFCKM6oKOf2c+TyZaVCSIhUCHKFCSK3bGFknDvatitT/ohl1e14wamJ8FhPtIgW
mCUL7YbpJ8mPCnvwXCoOhVoCoePmxeu0E4fwsMTygW/aZNONtUgRwH/ZA6C47HeDmbvZF0YaVHDa
8jq7s094sMPpB1oN1K3ZYRfSJqCvpT/K1KcBsa8Xv54Ob2I1liNziuUy2hV3Dqq0gxEV4ZYMVYbV
1iGVPXEdEhx1RJ7WXQ/5aCJuWEvgjgrs1hgEJSEoRetQLReFfrvjrDFPe29ZjmlhCOn7WqEeCViY
+fbnyk9Dp1Umj3YQb6AiDsUOIxLkFPoX52sM+kR89H2OOu5jFHRjmBfS7W2RB1VVZ65iphkF/gg/
Vk8qCcmoVz2lDmkfgxYFcRCUUjXaVciGAO5dHSEeTS7Q/BYHpfJzBRcf4gFQRgi4g/OW4wQSCS9Y
KOu7+sr+3ckhs2LHm3SsEiyTI0I6OstkRdYAEDnEpVyzWaEYuiBUFFw2vF7QolX+1mkhrL6yZv3M
xuUV/lt68Tmf6l7A6jofqig6tPnoLQKt3ALb6exvtWXAG3qF/DrqvK5FHxnGQ5ZFR+o6j6kEHSjm
+8/oq6lBSgZJG17Upb7WQ3uloueakFCPHUttTmucnR4bRSvM7xgI+H/e83l0Bl3zyknF/rAgTvE2
Is2cMz319c4Y/rI12ccinih7s+0DkOEXpQOSZtkE3ySeT1tUjG2VNvGjHy1WikgkyUvHZzPxfJCi
+pAfE1nwwgXyUXzByZ4C30tAj3Ok4nHLLjqaHk3L2DmqDwI0j+JCpI3ytatF0m+TIhJOJBhCMJPw
l8b+C7qyNZ+hybGkol5+Jv1L2RdnYCj/bJlsPAYrJ3Uq8gYOTa3pGdCK5im/wvXRtJ3U6O+gkPkr
b3E8kKrjnZoQxx2M9xkbh4YJN1MK+jeZYivqfitoUJr6a31CAaPrunIZkRaYmX8gtjjKd5wiKvhh
RhVVmnlTf2stFMlvc6cUPxvURrBMMOelciNQWO9Ye1nZkzrfZf1NmbaSxH9SxmN40Y4ABI7kao6N
0PttzRHKZF82uRY/CXoMaG6A6qkSceblAMx6dRU0HsjRIaI8pWSHW4NMYp4/WtaM2R+gnDABFe2O
mYHavwdwI9P5lhrBSjmUtZh+HDd+lk3u2L0UM+J2YUXxClMatCqL82u31xf0Sw0M8nQzC82eVEJh
EVlNrXBS0h6kZ6Z2OmbgzOTsWqTTte5/oXfZIYPhfMz5NiRiKQ2xFA7TnOg+dYm6Ix1KBnYMs2EX
uANywq/YXV+5ZLAsJSQo/A9lZ7LjOJZm6VdJ5DqI5nhJNrpqIYkiJVKzbHDbED5ynmc+fX/KVWV2
IQuNTEcAER4W5jLy3n845ztWUDKzV/oFIv0ykovBPbUqPIX3MIgqrKtj4drRusfvvDPDoHZqhRi6
njLzNk2ukUz7HqzUFIGLYkHgzKSoTfFbyxnEzjWKJa8g6f0vJbKwZjemwcx3J7ZK9B6SKsL8mbq/
2FtIQBmsnYE/SMecJGAemC3aA0zuWLc3cwFfXxfbv2wFCktmCzgZvMRFohzWOjmEbJ8VRFXTWSrx
L21VJ1MU30ybE/MoLQnmiYY/a+gi9iS9XswfUBeI63CKGxL9PZZiWpaYt6fZv1rUXSbs+xQlIC1X
D3A9u0rsAYKEehupJdtALb7XxO32hon0IoSjjZY+C8o1vbeTdJt3xTmVIX3Bflo209JcrONJy8ag
YRtXib2kVxfZ7nBKNkRWw5wMoQ5b0nGWjUPYwq5JEOvtITI1LXIl+KPS04BQh0H6JV52sTR7vZV7
JGl5JbLVVZzjxcRo8uRrRYZ9R3mbVck3kTKyb881+/AqUk99WuBUP6GOOtYf08r0LqWg7rwOSSeh
Mb6qEWdntUfLXF9AD28YbuBWdvPALU+aOu6Pg+J2+5+Z5KaqN4CEyVlTTZD08sLVO4OqvsdLYQNA
Go4pWup5q83RIWme3ND2tvTzUj8sv1Dyu8gnCFjX7JsgIW7YrPUpDURf7yYm1qT4ajq5S1h7reHN
WBTorcW+w+mg/irmdj8ReqlFTls/+5cxmlYxq9KNjzRVKiyvZFOgVKeFdozOUMEMgxIFaYjDqZ43
N4X9QST81f5O5mZKSq/MPk0PnXEyvFNVKo6MXxfDenqEyhZ912rVMVpP3LJ8A8EJjgBum3pAfch7
KSEnpxgjbcLNSC3G02buuj+LiTMXGAff9nKRmU8vXU8e9alWWwekPHfZBEpvpkUksSqut9Q9/YLA
iva04quI9GNqfjZRh0Ec8ynGCHvbaDozpV0WzTfRx3eLpxtXRod4aSrTgKH8HvgxV0LB2C2uvjUT
TIllU7zr9TsQqB2CO5gFPgB3bPGgoYNIqoOYNGim33OHFB8r6uQvFHMS2Smp9tuIcGJ3UNKGBk/I
6OGu8thVe/J6ia/5MPP7aiei13iY5uWl/IAXrog3U92GWBMqHgrNPlpNgjfMdprhTUEjXKpMACjM
VmqTVfm9olPoRsNBUYYEvhIYQrnGpmOayuBJ2APWt5WrZsQ4ltGW49F98LHFfOoFqc2UzNIeqaCJ
9jE0UoR/BfF3PEfRfWK4unBnTKUf298ng9wuFLcGAeDxfRnJNjHSTWqNjknDX5V90LJzuRDQ6NVQ
TPL4+8qGvUVT37DqyKAfmywJ1zre80HXUYjLAlEX7rg8MvmBr7106dL+ynYWU3tPMHxmnTs6vEW+
IfS1SN00yeVFCWX4I2rwLGMqcIeUmE2ossZNDIMFnX9bfoM5WiUuulb6X75BHEbOTL+IvvUVLEtr
LZRvISEQOZqiwUYEiIX5D09xSRVgXhTd0V9iiwQ9O0uxhh8HXz0rYkq8wBBDoC+4zHKnepkuFdp7
BBxhA/SpInwPC0RL2DEs1qlywmXemhvdxChjWBsqy4Rx53WeobUq35YEGNTCAcnZRzU3/oklavPd
gNVlSDD+N4igrOfKFd+BWxsmYtaSbq+w+lsH8gBLbsufVg+FpsVg6pSNvG2hDMtfoWE7cTjskz9h
NwXIUwqWsIbye0YdHdmASBgZBnM9HWS6bqS/lZQjwGMOjLGET23h44HVCMeM6ZvOH3pEbt5rW6I7
il1fkef4nTQbLyS8wZp2Ey9TjyqRNW4sX9uShHc1IPh5m4cXU4eR9Z3pYNqpjpLImNz4+SK34NfE
2nv4pkDay40n66b223RQnI68Z5id++rXYNJWx+bBbpHq5AB6wBLGC48mkzuLV0QFoT4AcyJVhqyx
I9IAqbiXN7uSnibheEoFhzFbPnAK3wjN27Sn9AbK1ic6jtuGCANwc1+yUfhD3Wxz04IuTINC8tHv
xVv4azxZ7pLTs/ErBFCpvgEGy3+LVtra2mOU+Jg09r5oavMCgW+0wNXo9wNICaoygcwUm43bI3HB
5fat+dCaL6aVRQwpC1iY3hDUqIBoIMinNA8JdMweiI5+jyO2UmkHgcc+L+7UgsUrQJJiWZpia882
iXqe7WcSTES4Wi/oHYmh5EvsNBQR6O+QknK3EAvMYQxajPBGpuMrr8xN1RjrVPCSoO19MiNbGD1z
SB2VSx9jsV1Y9FW/4vAj7fD2pDw0bxoiuppDTMU5KqPIMIfvcmYBa242dXXWuH4YznGDK99yku5A
c4UglGzjc4Q4gPuDso6MCaQzBfPQi0a6AHFNZgkt4SGN/TvR3Q01+TJ/4BeTluvM4uwPC88q5KNj
pIcAPmF6K2hXg1mVadF64DlDYOeQ263DqD4j/WcHmikNP1SNsRURX+ZwCHuXHfEZV9SFP9H4PW/s
W9c8W9hKDYdxjLSzCkK9duO43aTrqZn5pk7zWh/R2eP9VGlCnuKCS2ONtCfpcA7Ab/cVBI9crAmD
bG5OCQ5Z/lWtIkeBrRVD+pjABDVT90k5bjXjc0Hmlr+QAZ1KV7sZ0wd6R7gFt9hWXrBYv4d5MOPj
iJUj0vQNWMuLYcjXbjegkS4vLfOAyPR6w+/YAmBTHfjaTaxvFIbb9gmEkCwIPJwkvBKKZy0lyCjt
EOK60nBdpY11TIbST4lo6Bgp/hm5/+LhNPA+40Nk8l9KHzZD4rG1jiqRu0Qh+Ta/rDz2J1DhK3Ps
kJSFFSzcrpDEsYbJPWyMeH6Zyrah8jvNf+tVelIZa1HnYc6xMYahaxEvXzKKaQVtS462w3yt5bUn
18VbgXeUBc57QQO2Xar8SEkyDdi6qarje2iiP54UtDmzpy2NB0baXpC4yF4KJKq7NXlKcu1pyL4s
6UtqGi9uFC+nGOrobyOeI8MeDrD9/uH+TyrjkGN41z9XvduOJpx9M/IMFtH6nG2nMtq2/FTrOz+x
R0j9woCpjsNTXk1nTLawjJFia8fpG1Ky+DkoD0kaqevQN8BKaZhHqqW1XcTbJPdoHFIFgb7cHZca
JwSbLhOGufsxD9+hacTvBRdOnUyu3JJGDK+fi3IupzOdB6SsbRWoUU41Rgb2BL6HlOTJxu5FA2ag
2rHfhoylzIo9IlWe6j4jkQnXdKZDj/ItvhIiBH4QzEBHFrQmwiVKTiEFOZyAheqAEYbTwnIpuG3J
8tlrrgANNj4Sob+xckYtiF1lkYkvjaM3benfyhYNqnSaw0fMUJdZ7xAkTbqLk/qsk4vL9Ds3Qpb4
5l5j8GDMF4MUaQ0v4F+aoF0pTf5DeXQNGR4MoLgmUFwqAWDrs0RK1KB4ihWUT7gX2o9BnjgyWAAZ
OF4uTTahV0HTuuAB7sW7YUtXsSpbtp0mV9NofKJd3eSkIGFn6TSat3RTG34xPQh6IG+9oxWqk1Rf
BItFRSEQu/hFbjcGsHT/V9n1VilZqD9rorXMzu3XGGrlSbtX9uwCGeogOJGcwa47RfZrqGQGYlVp
tqhJE6rO6ZqgB+Sk0jZG/egbHpHhUIKjMshECSvkATdJI99uw7iGQpdEt/yBpbDvyaxIg+y+aJav
5hvV3KHbrrfhcgAhlEcShHqMh7wnOhFJhuTHKmTt+h6FycOu1If2mUvi2jJy/kkbGdA0BMM7PG8N
y0LB344wU6VbNlwV8SRTzZq09pb5T0GaoPrRQe2c9O9WgqVCaY4aoJsJW84U7ubUBhBpshHXvViV
PegWjB08ifyCqYRiFX9o5Tss56w7YqnCvduMjKhfjnbeylns3MjV+mxn6kdEEE30M0Zg24SsjZuB
R5CPaUw/WVVOwmCz/D0aIUTxT5dJQR5DEbqVcqdE58NDq2vLNTHGO3upuGDm334SInEKGWDyjMBS
4Rveq0Q4aVAkyU2IK69XplOWVtfeh9zHJCI0YSqhScZgJg7Rb3Uwj93LsdTryF2gfb02lk9sNgni
Thaw3sDqGh/qiKyIDE2Ew/hE+bkm8CynjWdt01iFJQqh0k4PwL36b8WwJ/+cvqPZ0WQzCFtPbc0Y
aojdvwxVrya0BTgE7F8qI5Ec22xUPRfs1vqVFMBThlNaITAeZ34I+U1qGOGZxxWVRkXd/m5BkWfQ
U+0Mrb21YBMgmSF8KPk5voSLPo8buQlxEiQJmS6m+1dktFoUlwnYSPs9SqGr8XkK40qyyrveKW+a
ifyLd3oj5xDqbRatC655IJWzjZXQemZWfEmk5SyYA2Blqoc/URVI2adEbZnLGLjXYOmgs8zbROkv
zABu5DFvRfOrFSahaFvl06xQT8LlocJuOlbNZB6NW2ui7qU4xKiSz7cxH+nW7WR6n94BsagsupAK
Ac1kCtA4+leFGDJanIhzqdRYeWC/F9jv6TRPeFLOaWmf86lhtgQNdU7PKzuzvWQWb0afvBH0hpxI
9rAN4UIjrTDsKAV/ajn5XJMOHDLylBOnW2A1yjlm5qMjUWrt7G6Dh81L6Zll8Xs9i/fFn2uAkEl5
aFDJtKr6QZBsJTXPwWf0CETWTo/8e57OdQaCbzPhCTEyuLBs+LLpoaNK1HdJ0KgztHz5qPcsCUm6
bAFr8ZQt1wEleSHpZF6QYISLT+Ld/stUJpaMzLf2bYIMxkqOWsEACCADxvoOMAL56Y4Qt52ay1tF
O/4lyZpczbEu7w96QaGGGseCfa/qsAshKcjFMaTHzfo7OoztAP/CNuQToivJpjBfv5WExhvzOWNp
X3Vnmq7hACBeoI0s3xYw1Cjmn+zd5vwwaBvlTJMX7xMEUcBXBfcBYfACJsCC2M4MF2fOd6AwQhnW
y46RDQtLr7OP/F8Fj0fY5j6GhkkrquZsjqqsWIitnZkRlsMmSUbWlsx0MLe1Myb7HECruYtylEWk
B9DuZskXHIYtoULi9QoyJo/xo3ULIS1d4UvJTUnElnxmyH6FkzaPEf5Arl1Ki4KBRFVYii/5oWUE
CfxEAYJrY+iQyAey2vOT4E+YJXzL5G11HCQq1CwcGGCfou0s5nNHsyXRYaNYw1IQLjlxcDteqKuq
XmzBdY0gcQxg8uAl/hrl31Z6UpIfv0w4nkv8nLoOIQ2J1N/WXx04VfKZbPsXc6cNTM4VrKMGj2kz
jb8yGHc1jDvPhNJhZO0hZnCapk4tq9Rjrqq17hDu0j57gl4+JDAyJUvxpewhq3/aCHZewYkjNyRQ
w6dC35ekfg2HkSGnUgHOwxV8kPmK2XBKBiqRIDNUp9UuKquGF2ZBfcxpcp1kP19+pHh6000sbcZy
3wNFQDPbM+Gt2UgS631gKKZOX8hzXgdSj5begMaLwXCAhd9u1gKarcxtwH4cJYUcP9XxZyF/jwAA
d9MKYp3DVLP+rIDcRc9AhA1OOn8OKqcAs5MiPKbqeFIlHkMmedEOqYteAHLEck8xvS7bv3RitmPF
rte9qVdbjFwF9XPzA1Y7M3KJI66dv8YRK2rCEuTc4u0FnUZqtV13abfuF0oCzT51jL9jjCCT8lAl
BLSj//e//a///D8/5/8d/a6uVb5EVfm3ciiuVUL+4H/8XZXlv/+NT/T19w+//uPvwrZVW1ctXRgo
tA0TIg3//Of3e1JG/HblL7tpI22tGbJZA3KfhCusAETJ5qfkZFAhF9d8t6RI8B1x36PAvX3Wn7q5
FV/hG5hpdruI1rhcDvi+HNZL20bt740UPe28fWNIllT0Ku8gQytUMy/dAslEjnBFVlNB3KoWxSa+
oyV/akb5tH/aP2vWQoS5VPiuLdubVcMrjMVT18ZTbcmVX/T1Yrto+u5lSG2V6TBbcOdK3uztmN07
MW/nnu+kWZzGyBxDYblMAsW0wAEs2XZwjgAd/NJHxK1o2kw0bYtNt7ApLyNeJs3vTusrELLjw8f6
riEsaWFUQCEe771o7tac3VUTs2t0Sn4nVnmz7PFq7fZ4CQJ7bQLjPjZiP7wkVFyZbQwqBA1VSHlj
UutbAkDLnzRTGAJAL2NUjp6ipZeafuqPkWSynillt+MxFbuP5NDSgcio68OH4ipcNivDSyafAuCv
zMiJw2+fMXIqmP10beLKnwN3WxETMNUr3iI6sluQMKKUWOVD3kb7l7hisVvvDMI87w5SXxySloyu
RfGgYJVLfqrvejf7Urz6hYUwAF+DGkh1gbUDA6RjRgK9JmwNuqlR8QsCqozkDgb6kX+lhuwWCuU4
PgSLxWQ4Rl6XpTRE0LSWbhtDPJx7VIXqHn/QRxg3eLG6N6PKnguRH/C0GTnMdoNb6BcahxcpgI9w
Q4oIyB318D8894r6r889ajgTI6Gq2LZhqLL1z899nIcJg5EC0oisuZbu63aEa3kmTT31THP1rBPN
Q3VV6YuX4yk2hD+14A/Mmy6LgzrBpaH3rBlihYscDNmfTmfZzOuDOliiT5NgTFqndznOrw0iNhWm
GJNv2jTzwqiwnPYaQwWU3ZqiXRjpcqkeAVW8L032Ptrj+7Ka76POSlpjsEYxJI67+LVBaLRb6FaN
/KjI/lhW+zZVxlWPPy0cak2aUC8sgRxKx8zPfG02XJBVnvomtnrXOA26CJWENzgb+1an4iwI0AOb
pq65mzjCImY2J5800pyEpHWj4XnWkxM8IZqkEesjM0NSPzbhbiiUeytv7NAfvcIdR/yBGGZicnsS
KXSJPCYDafyVoowYzAz9U3JsrfSQ+0MpH1Ukgt2e1ATxtoEYsRFhdgReF9jMHY38jz0UiF1w2oqQ
6vMSx9DEtPpOUFBpHZrllQYMxBf5A6wLFAps+bS7jRRd6hfPSIsDl/oM/3fEyo9iiLHv4L3QR8ve
YaMVVBhCarPYIh85hSui0s3oiAGNmSg9Kcs9GSI1s4JntEi37Moqr8DZrVxDlHTFSEwDyfLtcJKV
JRDD7K/VdGwsXM0EpV7hTfGnTX2lryFcs05RxnPVj6TjxNuBnCujDtLMuia7Zph8DUuwMuu+jewl
5ddaKH5GxuwLKZhvrVTZmD1TRuKBLFHf6iy7dkB3i2pXlR421fBgB7HbvN4PI95b0Fa/da/MEj6S
f/+W6Krx37wltqIISn/TUAzxuj3+y+2AISQp7BKd/qAMB+utRuCBY6PHwiDe+gyyLOIxHuDIPltS
dQUBeNOl+b60CaMNEHNZ/Kzn6dmAycMwr4rtqUUCZFzIVJOFI94oJNFigumBM1aBGBoXUCs1aG50
oEpm3fSkelBZqQkZA7C56gSHxre6T7cZ6UDdEO5jgxTmbYstyc/AQ+wEg8GwwM8LkD89deW1pog1
+K/AK7gq0novSCfUOrQVLIol+id18cmxKoBfqCwBezIhWd3YOhjzZHk7Dc4nVAHM0iEbVXprpWIv
QuKoPjst132Ip7Wl+NRPcUrFjwV7EBRRkNJHFKYcynJ0WsNTIn8rJM3bGQ9bwZqPXx2TR6WZjmA2
ySoGA/41jtZbwUa3xkMFo+ZRqj3991xiWkslx+hLP9QWXxb+2BeYqwxf2ee5hdkmRGKUvEmv2Upk
PzTLuscF0wAjRRdTU/2djLG6SFX7Ht70Y1+U5wmUNCBOa6/BqkgtrG2LQMwGzsyutynkWnPsXBtd
P1qXVZePTUhEHdesLVteQp4a+zcd9cl4SO3B68IcsXgcz2jHYDvi8tRrYhqUo2aiqBb6GdHGBQbm
BehbKqFHiggRx1BVu6Pko/o/ybF6Crv2pJBDMmurc29OWdld9ZRFN2kzRuOKWARQoTosLvy+YgtG
/0dJhOqd5oRsJzsN1HlgFnlVu3KX756roZ+xLudpeC2y7qZn062i3md6NY+sNjJWWcwxBr4wAxFC
zDRCzCI7P6JrUwEEKTqKZnQDNk1QCGGs9dwEcPbvzcDus+9pWxnovVQCoDY9wzFAjBKG9HIwcZyT
+YREsjbO6kW5VdKX8VVivRLEPXWpkzJelRkwy4TdijpxCwPGj4nCg2FQdpGrby2rerTe1Ck2thTl
QrDSxdaLCyC6swRVoXkyoclM5Bq/pD7aj616TKXoCH1ACXdKDmLV3Ug0Ux161vJ9YiaNSSBazYvV
ptfXWMx2bXfFgsYIF7tkvUkg+4WBVMgBsMZVuBYHnaKQNpGTZllxtNeYPaVgXdjgix/5vHgB9w/F
B7pYACLrXmM12UNy2cSjhNmSVKzmNmAe4xryQf2Zk/4wSvlRrLkjKztliA6AY7sZQSyrJTm8V8G8
DR8mxt9A/mniXsQkug/N8CE3xlNjYmyvl1U1LuEkXQgBvOB/hlYmhR8NRcl7KK0uGCinIkCtXGGU
K+LYmerVJJhAmnNSHuT7rB6zaThbqnUfGvneHCRCxDeECmkIQBDk8SdngAFIKUaMzztRAFBvYJgR
qIvGx2kW1cE3k2EJw5mtZc4IPCzJaPiqhlkQKN8i3JEFR+U7OV2hOyVwGxAPzPuxgFXLHpItFzjj
ZTgnsgcDpJFvpZZhLVPuGXlOa1P5aoeggnzI0L6uXXRvpZFgiiFWbx4/ivVH54P5O1QEpsmg8rUa
IDLVFVo0oqRGawn+/Zmv2K/K5586At0yOeoVDHcW/1P+pSOIVbU2hUiGrVjqYL30r34YzmTappjE
WMrPripZrikRCmyvyPVz4mwBE3vSCpGo/K21FvYNJGZydCiTBC1NclD2JdKPkaoXva3UWAc1BF1T
+41WuXmUu3lp7oW57L/2Sy2fG6qLBl0k72eVB3VhHsXWkhduCfjtHZEm6T6k+yyVcxqKy1JY13UU
NzMb7+keDhLXDr4UMtW8akbVErMdqI/GSsAG48BxaY5hVCNWvk0JSjFrL5T0YzSid15UO2quWlei
bGMMwu8HXYUJskOAkm4wEiIPJRDA3hjk2sfIt5vmIcrobpwx8l/oAUZwOjFsrUaq0a3aO+Vsy8hO
ARCXY7s3TgPCYH3T7YfIvFmdeHxAj6wfejcxWl4dYyHcr/ydhtW7fdP08G7H6cMi9t6OxkPxHHHk
yZzWE4aeive016Hk2Cl0qAQtGMQwAfED1AkAWXT4GZlJQ71APsZYqfGtsV9LWWPUxOGeopeqKR79
bLeta3Eo2Tqu63Ei7qmRI0+NycFo30p8JVMDoKIbDkoh41EyD69lo46gJRyB0Ism0MYumJRtSCCl
Ev1WQutgGV9TXDrFshxs0Kkdbnfy7q24Z90DnGErVxl2NnOjtAz9HBaSYX4VVXJGMTCalOH5rjOS
nQ6Wsxw9WbvE7gvQvQlDfUdiiTdW+lEhNyj6AajRtxXjf2oLjP+nHTYUU+imLFPu6EIVr7bhvxQ8
ad5OYWkbcEIGpFoL8Un0Z1z/2iEJLTe22KRuZK4SVA6kvx/nkg2VmgV5n55019fCyQfuHtgPgkSd
FPimNlh3ufR1nIlEEJyTrrnI4UCe5/dEbOQapwSS/VqCPqxt7XgM9KgJzM852ciS5GfszlRr8TXR
+EjN9lb0uS6wPezoqBbjoX8miMXgVnhFwVZ7jMFhHpBBw2qd3bVNPXkW3kTK1gvXBO4ecqkBDa0U
7hN0FQOCqBSHPVEKTBegwHQN86L+QxT5Z6f6c189NLsmYi3chWb9GVnzB6SKd+sQpwmZZHDGzgQV
YW4fGabd77WceyX6zozdhNVGLkpjNiPOzFza7OpT7cHpYlGcpD9s6jP1+buzyU9vtaP6MMgzWfzo
gFqoJYPN3kodMVkPQu9d4yQ/OnwhEY7attbwhiXA0be1Rv77Ub9kOmhtVWA0zp/cHdpNFPUj3wT2
GB0gBivhfC8K9WHeskOnA0zEQwViqX6Pz5pWMqBmpkA+TY6JsGd8aBH+ILrOrfrObfPWpRd3zSOJ
INWflZJhP2fLRXJZvybae83JvbxZdexLLRqkpXz0w3ybcv0idOvUpOyV2RWTK5M4b8KTCxqPo2op
NF6Rq0MIJ5rJwY7viCkHHUJH9PYSc5THSsIh2/XM7YVXRPKzauK3hRj2RefhM1zvT0hULegDnwQh
P+/1I2cZxuASMhaQlCqpHbIUmUQP4jyRsBctAPflCezYpqe46ZBwjxOHx3CqW4wxXuyWzeRYFhRU
VlCsZAFJuiziByrss00ce6fVB2u7xpXPw7NrE7zShCjAb5YlciFj799fPjTe/3r5WEIWBn5wTdi6
sA3zn98/KEMr+OgK1Klun6A6a4m8qVhAFywnCUChxWPRTz4Ndo4l8XmzJlM9NU3FSTI5q0FgRiad
l8wrMhtXy29WIALXHpu2uRvOShhdKlZuZotYd7nw8yClS7l0za9xwvlBq2+Dj3vJa2wkphFD/qT0
mWsdAAav42PpsreIqZN+N4HEyXDgVqp1Gw5cRMVmAgc3gPLL3HsFQH4Fw7lC3c3OZWsCflqrjudy
8Kflx9Kj8wBavnJRTCB+VyCMy41hMhPhGTAj4YEx/2jQw52JIkIzv9cYf22MtnId1IyvW4yogn4J
4+hEwnDCPEG/gXQAPAh5Ij2I2+crbU1mvfxK5Qw7+CMvwObR+ImuOyK7IAlPLILPyDjgwUMclK7V
i/qOQM4U8W6M39dediUcZXWILxD3OX6f8qUiapMteqwgy0M6c+k0SeHZpPEZd2zKOjSj3FfTo0gB
FdrkLM0XO13OklLsZFCrfJoTL7Ee5u48fagokTMCSpYNfIcda5ZKtIdwKijY+Mlmht8ideiY8Y9x
HTSU3SthEOG2k7T9wM5BkkBVMztOyfDRyIUkfMexGaILp2iZRiL0tdFanJjkGtLO5hNWka4xysV9
SV8DWIj4citPPNm+LgjFljZzUrV3dmw1mEVELNKw6+qlRTzxCBFE+HXwyvDIAUnJ9fuASMxiySnE
+Bgoc3mJXkLra80Jkl/zcrxC4Li2K4Sh2tXTdrPo4jSkyQlDrW+gVkdCkjVHejRkNItn75NXjLsK
1JKmdlZv1VRgJcSJSE61pryp5Qyen6DqCbw5eUAjqE0QVGbvAWbzBp3jtc08pSUzJck2M7mEyQmF
HoC3SaVcZwkZA6C+mvfXnD0jmA8mH5vXovWKpCZ1/G022SwrKz428oRs6VCFxuEAC7LW7nIT3TtD
uiqDuMB1sFHmqV2xjWGWW0l7GJfec1mschmzOjta5AANhsMPp3Z+VgT1ROq6p+hZlGC9KfK3QYvh
hRYH9WGDRsxOrhUsk+QwMzKzUyuvR7WH4bvNrYTt7kyDRLOEnVF+aPfETJ2u/lpn7I5+7YeNGvyk
o58/k62G1TslqkmvwaOjaGiQvpRkdtUZ6bnDtkJ58oF2pra23ApuW4RBgYhyZXVWpsy3W7/ZXYvw
q8bNhAXefusw2LKz3P7M29QtoayW+A7j2Vs5gBYOoIUDqAMP0jJlTqtA5w14Oc4sK7mRz7kbREfO
rXFLCf0yQetaIYcQ3vLlrVuNZ6zpD1ICiNMs99IRNniJHFTToXlgUoF8Bdi1natTKLE8zSf0zPB6
GF0osHw5mjSEGD2wqJe8SMvI45Q+lv3ozPi51E+M+7m60J+BCGCeFdFAEAwtbeM5Yq0UHuEX4PiV
vBfNOv8NKo1RM21Ft4+CzchnqFUhDnJieFJCsaBswmXdR529m0NHA0trn4IYRSEsnwjtXxYoHK3T
bapPC1Pp1mEnSuDRi3Bj3GL0Sw1Ee0AIOuuEhEa7BTtR6+r7UIgPHUEuHqBOf9HhCW2MVb9aXrKy
Zjunqp+y6VhpEKZAAp89V3jSnCw2XHjyeEQ9HT2oBrFBQ/S7TD7TDNyb6zaQvgTNtR0VIAsh0jXI
9bBPUXWqgFaMA5KXQ6zbQMOsA0gKWP1bVgJ570VtezREfRzN+qiJ4thzfNSr2FHbJtGZnQKHZXRK
RQE2EQRTDxCPPUNWW2BOQ085aQmeol7FUx6DYsDz45mdfDXH5bhWgKMi61ENzRujIZzzZqP4XSmw
KkTBOCSBRpdSddJ2SFKvGs4mHCJah7o9GCA9oV168kgivMuGMH9d41XGeVIQT0mG2Gwy2Fp2mBQR
eMIHi5lkv1af6sEm09Mfto2S7P7/b2iT1tCQNUMRimb/60iwb3gNRZdQPTTRQR7SV4Uc1QKpNvlr
wqsjGhemVuSBIruEdtEVAFqXf0B/mz8VDy+WUoSew25tPgGU67rwFLR7TcxZiZDBsoFtlptJGs8T
Gl4NCZDNr6z4raL2Wwngm6p3FaVbnRjEBh4NYOLZY1iX5yeCTms9M6+OGtAyzEMkzBC4Xs7wn45y
S0i2eivr6lgZxbF7p1zAfariPtWQbc1YSHGne6jyvZ6wE7x8dX2qosmtaHZHUpP1ex68dgBhrHsS
mMMeKUXytmQM9+PlPji7yaIyGrDP43YwXsEl7QYj2Z1na5cvqjuN4h+mAOkSgdSBcmglyr6q/pj1
BtCwyagHojltvU3RYRG8G/2I3S6J/JBtr8yRh4zjlZecrqZPcHWvk+ircNsQFqkchKK4NdLPNtoV
ssrWcL6ww73FNB9gbhCXxymFSeEw3HJZz8jI2HMmUOYm+h6hJdR7gbYLZww8vS+djabunmz9p45+
f8FqQGFCcTWw2mGwNE2Ikhv0Rz2R1YKfW9TfknODkQ+e8DueJqoRpx9nV5GvGNbYmqYO2zBfgT+W
6++JIh0xca5J+KwlHD38rGP6G+1oHU2ZyJO1AONUBVa0+uTMH4fzKZvCk9KNQX/dSzhioDAO2rRr
McXQMe+hwVjrP9YaJgJdYY/MXLV/rDUIG0gbNm9p7yqeUg1XNbGuDLRvkXHOiyEgSe+mI9H6v4yd
2Y7c2LmlX6Xhe7q5OWySQPtcBGOeI3KUbojMVIrzvDk+fX9R7XNw7Oq227BQEFQpqTLIPax/rW85
FhxCeSnsLemOoymCW53HTwkhRwCnduQ9JxpIierU0+psuRdb5ddnJvnX+IYyuTMHmob54Wr2bggJ
diRoePB47SFYpHHsN2+lC51j/MJ9cQHCca666sSui+05CoazXryEoSKTySyZTu2IqBjT4de3KLoQ
pefaXpPIIw0I/wi7FbBCAAUbEE5jFgIHxnhONvESlySSH6wohGduQZZIthWbHb6hc/QxUIpCScze
K4jNInLbBe6cj7AKOAUD2nHfZT+9Y0d+K9x3pbrLmG2l9Y2+PQDZLlAGVXmsAVVlXQ+3y/SdDDdK
nwJvYOTTWzsZouS0XJxsbRu+VK6NvlPszeFrpko1dF3gDndq35cFDQQzeIKSArZqRbWlzhXOPScg
f8Y9doMBQIHO3aztD1MXHfVqOs44VYU++gSsl7bTn5pXFg5iYtmH4OamSy50udpm4EIyPDUGU68c
/xfJWs/RNnB+q/DUu8Oxjx+wj8o36+pQ3cWHi5gt5Jpb6cFrAgyogKEoK3conKs6C9tiD1mw9wX2
48Af53YHzydm2xn8mlCaeXYY+VG1GDurq72KKsAvS6LCOE1YdNcbvjmUpQhkxT1Bv+WkTpy8DvGR
9p14R2azfvgtOSC18Lx1kN9av4yLC9HwiFDLtnZ2C/Mksu8eH1qBVNiUm/qrlwMCs8/5aVMzYY8b
BiSwhN7GG8kX4iDlqn4YEGo4Eu3GYpvEtem29FVnSz1j9+v2KB37lCFCmYwHqVOFWAbYhIODF2gH
KA7mTY8gLpAJK9j5hoS6PVMx8GqY5pF6Rl5yxfUxmcjCk8sPGr+O+XNtjSeHWLPEeCvgCaRMv+tr
5U2bxNb2E/nRXDJRoQ3pWTc0POTeplUMhJWHmdvcjQOS3lAe+tGnONsPBrloNtnk3tLJvPde98RJ
8yle8pjJ7r1PCE1gT5qj7L3v5LM5+KWAq+PepB3d4M5em1KeCfMhpBoh5qXPsNIw9Xorbsc6V4ac
s3D00sI1chb2tYqspbwHJA05ITsV58R0nQ8B2Wucv7CY6QNVE7Qj3R/LbKO0TcMjnKNfFNDxKwol
ksWkt0/Ci57aZL5HNYPMQ6CKvdZOp6j1jhiuKK1ZD7Qkm1134EaXBiGVGXfU9nXnawdgp/96Zxau
+NPdmcoTdCtX538U4P6TcOtWxTROWTAtE6L43MfoFhnHsyb7pVpbpwrux3yJ1cfM+Y6VHMzKcq6g
YOobXJerXltrj2IfLLYT10kdj2rGekIB8Dgn6xknPK7pDTN8e9RBJoSLQc/ujB3vM3NpSPqOiI5l
Zx/WP+PW3gsjJRwXv9TNr3AWW6eqtrLGDp/SXaAz+pgHXgROmdNy5Ag93DWIgLKUyOlc4Oic6ALw
AsyqMXaty64AJEtz26yv69Zee0zQNIgsAdhw0uebMFboUKA8916SPgmp3UP6oTrsm33Oh5reA7e5
jQFxUK27pPR0ExJ3sHAN7BCN257CDX1H7rgveE+rFefBioGjsYbOvundswYHjADwYkF3o+yrVUqt
uT1dK5Xd7dsxKn+RXO7qYDPvTTzSFcbZQ4UF0KA/K0I5mhiob4qoWCeds5hNWD8kiTxYnSVz58fs
ue7hXFOc+Zg91wR6v36oD4MeSS/AAoFlE4XsYcmcGTwO1boxsEmELpSOeaUHWP+rK61X56QieA7+
iDqDc2rH11KXtz7unwJrPtCsSZRn48KmCU34WbBpPNg0Rame27B5FrX5ZMOG9zwiw4zV7Kvy4k1B
63zf6LBwKmhHUBlp8nYLzNr4o8QvvIZ4BA+E05Vx/tdPMf6GPz/Frm2Zhm6asOt0/fGU/zcFto+F
BRgZ6ilVhgvj1PnVyOe01n9GwI5mWGrlSbLQUl95SNrm6LgKj+rvQSNnTMwjQzPK6Sya7JVJyPIR
dS4XRLLe9T0RsZzDn9vvE4yJni33XruyRHsu3Pqs0iMkaBjxb5r8ihp7l5+xUOs2PYhdWb1EGog2
UDVFkuBIcW/J6EdULNu8DxU/MBNvNRM234BaZTv07FDPyj9Vbm7az7Ln3l0EgBoWSmL5yLgW0S+i
4XkGwwMuLqbF6GHoA5qD+MTsYZU2WADoU2hIcBBxEAbEsQSgO1bQutL2xo03OouuCNU3eWsyBsBj
/irLK8rgE8UOxPlIjaZ+ofSXOJ9eulfC1Tz2ODWLmDsJpOlnQm6QYaesOqQs4KZZrWYXUo9O9UQb
741GQZ1Ghip27TnGk11dh5iLxhoLk69r7iJJS4LDHnpzeGjalFLS9GSkLoPRW2V/VJN77rl2JvW5
1eVZM4qL3qhLE82XKu+ZR+NwEyGdtdElJBvYB77RVQDTI65GghNEuuez/+HE1aZhRFOhvvMQ6vTI
96yiMfEyK/yDIIRfbolSvSq5cjB6peIKvCSVBC0qFaET7WdtqtXwXi81CNk25Sop6R5U482IJdZj
lqnf3Qs02+K3ha2vIk2TDY7fzjUWH7Vj1dkppi/cwHaDQf0k6bkofadp680iVJLV38w8cWLla3jr
+3AV3+YFDegSt1MewfIJttpAIwBGdaYOmNRNxKZxG3ftlviIqI96Q7E7Al0U8c2nBq60bdR1SgzH
Cp4N7Dyf5Hw67qPfVmvCqnnn/9XqCGABWc7drFi3ImP31hIR8na0SImkPdnUIg3F8/CubHNDTR2M
wwqRqNs+vq10mZKUmd3sIBjPikItxW+92xCU3M74X0zWoXQMqK2yqf4k1Rv1m4Q5cCg87maMerk1
mQVqZrxmw1/1oVr1ZrzKAAHUawPMjOUBvqawwpRnG3BcC2nWDbjGdPyFlbnp6YgidKXxRESLCbq4
tTejeNXSr4AR9dAicMURNlNcxAFz4KS7yia+CmFdjPpNd/RjpmdH80cwVqcavxjpF3Yh45AKY58V
tBYG25isWVG8/Os1Scg/jURd1xO6aUhHl2jT4p/WJLwAU5LbkEeUw0kAiYpprX4TOKfl6RC2mI7q
XYiteqboErv8ZezNZeJuFD2XZF9W8icAPtSo3mjXtYUcjKkHnWJ8R9q7RGF/ddCNBi5SmGSS7lR7
PTeegvAYwPpnJytQWaOTy2G8tPKjURgH3Pyet5NVu8vg9TokHivUzRgLrA5u0aTkVVr1plhGD/QP
ZpVEfojJWFRA60g0OjM3geboddpRN2gA0MJz5zTnmkSc2yx1SBlwT84REnywd81gn3ZEQvBuWyFC
ThvtW22muIQItGLoqQUVlE73bFxZSDg2PYzR7jFlPJC57dZSvit+5XDKDVY1T3/OsQpx1HQk1O1H
Bjm6Rq8e76WL8B6h2/RNvMyM53nPK86QA3vOQK/3PCIiPN79WxcWDG4X577Jd5g3lCIQT/bF2Mbe
p0H10JSEZxUPJ72zUduTY0d9ZUE5hkrqvQ0sqjpFNLcxDtgE+rEA5aoTraUWKkJVlURzSq50bc+o
OT48Nk+9SI/YkXvrOSXxMMMvm5kup675MibyRS/mF13PXnSvZh+tn+wrTsYmLQ9aHh9bUR3Cmiky
FwSa1cuwXf+7x/L/slWCG7RMKoJ0nfqXf3osNeqCRWCKdmkzsYYHL6eTVPbKAxGc/kaGTMhKDzx3
M8+dwnmCbGFlxPFydRybHUF1zQsvYzyAh36fmvlE5u5kk1fwsAkZiollxOQ5vJWPjESGba4EJHeO
PPXUH4mkx8MfO4UzzkADs52Tc6nDmz+JmCNHjwcE5RYFato3aXQsYhKHi1jK8+6CyYJDsYLpGJ/b
wDhnyyKdaZwA9RS8Tim+ufTqki92WtoZR/cikv4ya9rZXVox1iNC91YO9ypSl3oKzw0dzFhzHJu1
C/siOZ12xqVd7xzK92bgWzopED/ozUtllTdXgKSBtpDYx4RAvEwTKOkw1xjrIFFqZAnxbCiTkRiI
btfcaKg2IeRoMW2LD1leQrfaDPxoKJpqvqwGm2Ul+DslN6dWV6+cLrbO3zMPuCgPJyNojuCc9Wo9
elz5jH6VhOGaxAcYMOLDHqsjRYGdST9DURVbbKXbqPS2XVbs7IZ8FmRhjyBsPFs7YYS+Sjufgooh
eRFa8FzK+TkKw2cZovB0vnt3rsQUF/xUhO1V5zaDtYA4AipcgI1RPxskZz7zWuwCKbYm9xngsf/6
kTScPz+SD7ugsMApekIC4/nH01vRDEZcgEBZtmkEYZxkb8awamS+lSACJ74FEzQsDvRWy6WOXyoM
o8374GthcT2o9ywYz3H+u0iCw+S/u6cYDmr/zsHn0g/OJaMC2wQXuIg/8DDP72opzXJBpdkq4WMM
Tod+MA/2xXuyYQGzfdr1rlm+B9x4ULEt7y1yI4TReTd/9e+EYmAbAs55Ixmj71FpPZoK2eyvp4m2
zxhvtUtWuDuPjjhbpnnOnl34CI5GT0HD3y4zDt7C8IkKoCASh1v0x9T0LoJyk5rHpzB/V5CJW4aN
0+weUng79mygSAuyesaGEPkmvpMXms5jc7MbY9f12ZkSw1Otw9yw4benDryI/Kiy7qBDTqETtb60
rtqMNcFFG4YUPHMbQiQq2brokfUIl0Xg8DScySW2r7Lah8La259getcVd+mcvaFmfe02XTZBAIEO
mXLqUmsafzfhz9IiTG+GR5eeAa8cDoWtttqjz8Tez6reS2nvwpMVPSB73sYhq28wCp2uLbLVSCtl
4/Wb8r3syGp4xq1ZXU0nOGeLTT/5UlQbuqEWFWCJqIq3cGy2VPYeZ+KCzTwcO5y5UzMddfL5Q8ps
IrqnHiiGfDU4M7Z5Xl4wluNP7q+DHV70cNXp4sg5kOnhOZA4xCYIBY9URjhf0fP3LZb4rvPWbFMy
07ZxFO8sNyUlRfPJjvcFbTbVr7wT68Iyd/UxuDDViipkVSoMaKDMGr4h0Qdf3oWkW3JrW842eCRn
2+k2sGCO7p7O3Y737tqgGYtssZrL+c2Ig1czDF/dQjxHSDQxMS54AQJTaXogNbOfNRTzEg9aU+0F
hrK5wK36KQocHkZ7jIz0lDj2iXgPM1nrkf72o4xPeeIGmcJapbno8VE9frTzZoLRxhgKLFy9SQUT
j5DJ4ctYi5eU176ZdKqo0jsy+IXRfh81/8YqAxPlTxc1zzZsR6egVbcFL+s/vupBjJjvFahOoyy3
MsrhLi7agSzXozEiJXJgbB0z5RDNuDY7Zc5n3tbbEKOYlVro7e52+D39Bqb/AjvtzRHxmwmvWEMu
Tu/Oe9jQibmgJlmGaIL2zt0n19H7HI/BBtPU6/DBZrSsF+4+wjpUqa01B7RB6BCo+AeLcQXPPZCn
Oiygk4njWlQ1kcHwOrXMq15yV6NddEGOgv4MqquJLgi874MHXIPoQsvVLgZTmSyHnMqorL3WdXoN
OIdOPYzV1lrEwjg3LrDCKj25vxJdLSLuKXnpMRTutpxNcj1m5ACZN14p2HP2hOMALCQr3tsAkobT
u4QybRjfFqSP8TGyX8DIw/EUaN11BUXGjZ8sL3iakva5gbvZ0+OePidVdyn18mL+9jZdGDwbXvEs
9eppkMk99BkJPcyghLHMdQ3WwDMe5ro1ktFKB6wmzWQVOCazJbks10VJQQS1PlHpLNqOWq8wuCf7
8lIO0U4PWu47YmfGIf07KHMM0V9kyCHWU9ua0LOGO6unY4l/eZGnDa7gapu88JsV6qIl1M3Pzdlr
plMiUBg9iA+uT6lVCINrrD3AKQunxmVt5//GPmK4f7aPeLZn6QgInudK84/Ux38TDwqTLoXJhGdW
G+IQMkSVP5EBG/zgQfJAPIUbMksvjK9XIWPhVlMXnbrYjnIMXdtoRrPtIWSq2t0CzH1Q1NY51OS4
3RHCpRoD/EdcRkyA/NKCKMGPbBg3VjFsGgCtRVBtvABSZQkxygXHSAijmPct48SIWr+i31m+7Kyt
pOGBY8rGyOQ6rOhnStg9amyF87xNqmIHqbrofPuQrlR38IyVZhZ7naU87svDXMlDenvuvmtaqIAc
7cqUECUFXEHoMYegGkJz6ZQCRudDVSq4dcbMEzu9AyetUzjKq0nwOBvicxblp5C5La0yLb5vSphn
ZsMh53aIJvC85keyCxSH1WRc8rpVoxCgE+LuX+lUrfWPaoj3doFP2FUEHBALXGuD751mSsdF+eZG
wi7I1QNC1WpSEKBn4BKMZqKIIcUmI0NknHpLndNbk2unWCEOeMalorIJmvyFcfgluNoB02jt29IM
FvJu1w1QlWw/6r8FVzENK38b5NuqtTYd/dGpdW0GuEAuPrnIWSXIvJFLtqSg+nQ+lW239bLfQY1F
VT+srKecTzbgkBiIPZF8gyG+KeVRUiMhSeY0tr120Y9qm2AkVfczRBJvKjd2giSORexHeA0nRSmU
ouKXaV/xxCZgJMBZ2L26PLlVZw2HyR3uqC9lsjbIYDpodrnJJAPQmXp2kmAbxCnIuMfdG48TfSqV
tUYU850anJoE6sDhpsCChSaq0ER1Z171+rBCmE/jtRvXa+VSfcm0sg65stlPCbiyElxZvB5kRzxD
vhSjeBGqfSmd6txXL+PsPGFJuFeRiZ+VgJJPDuj0y6Z2ZoQ1/JhzHBIQeNMcrmOpc2ThXEEDbwBs
inttUSlG5kho0IA4ivhpp61a5FtIU3gml1oNkA8BwJBwnJVPFj/jNmUd0j4/FSgCCc0ROG2uHPSv
IgpvY1Te4CUMM3/efIg758TA/JRHP8xI29gPb3/NpohEoiCQUTEWYDiZQ+AoANRNCEElYbo/jq//
8x/ikO0f8civsiKFEkbqn376H5fqG69e8/2tTh/V/3p86X/9q//xjz/lK//+Oy8/1Mc//IQrZaym
W/fdTPfvtsvUf0YyH//m/+8v/o/vP36X56n6/ttfvlC51eN3C+Oy+Mvff+mR4BQmFrn/inw+fv+/
/+L5I+frDh/zRxq16uPPX/T90aq//cV1/mri9kZqRYOyHfexZA7fj1+x5F/ZMQzhWBIPpXAEZ/kC
WFv0t7/Y9l8tyxDSE65n2Syz5Ibasnv8kqX/9Q/fuGOZrofX0bL+8p//8X/Po/6f7/j/I5/q/elG
4RIWNB7xVMMUluea/+TINTuLaatpAMa0m5atR0CGC3G3tUC+zZLuCpHbiqbiTBFRL8fcF04ID3Me
O3LJlrItDUOS8WTpBrUYxEeRNxw5uEwIMBrSSVXQNatrc0OTkGoUTeNG12JXIwEAjbhLHuQboSeP
AmVt0F/00nojlxrCunSoEz5qZPbxR+Zc798HmQK5wkFqDSCCWEZ8d7JDbip1eJ5Kk5eOrkNQjTGa
dZVyTW1msemt4T1ROiweW9T4r1RqkkXTa+3hQU/xw+maeIqaOTpDq2RDprZeSKLUZkt7TeNHkEse
MwZcFHUDFYMRBMTOxDMplgVdTcwnqVqhUcemx6TFLT10d63GzPTVrsNmwpQzzOzhhGD8nFr4ve1G
xIEXmVOTnFykVWG+R6nDWhnKwmOi3FoUBywazNCPJSSFT+EQD0XJmuKeqJUjoAX4IKBd4IilzVAp
lqNAM4ya2nzTu8J6TB04pA5LXSZM/rqOqq9kkZPvzV4Si+IUqNrECvKK+mcyDjMw4MNoN9TWeaGy
mQK5XuMWS+H2Oq6l0Yq7bV4aI9Q8IcmpQdtt+3cbcPFOg9JtLTVE5e5TBMkSYrK1UxbAxYzamF5r
HcTeDtju0NMEY+DjS60aGuv0RIda9l0ZVp5wvwJNT364AlF5ajTzbrlDjOsmNRtJD6aHPNZZUegd
ktHS8CpWUed825UrHrNCTZvaL8JeIvqpxiyo74JQIsy1VJrBotZkypCqMXq9vk3BOM/eSmHNn300
QA+LVe1WSfbcW0XVvIWmaz6C7dHUMKozm7raoN2oQ5vhV5kyvXO/p3AIf0wxvKQNkL1ob0+ZR018
2WjWl6wNCPaFICEoh4oe2r4cQY2LLrEsVnZnIKpcKK2Sw0JwTaIyRFfcTeyM5uGicAL9oauo+xTn
T7KjgxxoiLftJ0t7GTzwpnljE+6cZsjN1pAuPJ1KcmtG7Qs4+Swnb6aQ2vbst74eMNTLZPA7jWB/
MQ8K/xJD+ypnAN+WMV1+RvArjUWNQqJBrEnGySpgS2c119oula/TwG2O9ya66VnVLHhgYsouUnvR
k/RballO0XpuO58iNeU1cw38rF1omNuhbczfBY5OleQH3DCPwQ+Zr2b8EY4DqPMyuDtl8WFO6c+2
E0DLWx47Yg42ps6ViqZTSGGbEYe7RIt+idn4MOBsL3T6VlmALLXIe9JzVSVQf0Xw5knzFA2AHx3b
OzQDwLeCoDRmpm7k0yUMS6hF7fsOS6wDzWyixDg3LME2r1uLNLPv9KRdvLL+UlnwwhsO0L/rCxrV
Q/AKA27cJnu35+AVYG6GTEX4vRtT0uYhJQGeBqFOpTxAZKX2rk3nusGbaU0T5cgFfHHTgcLrZFBu
NLcgNBZlL/jS7rPpvejWCKyvr25y1qkNr2Sw4Mh/y/riy6qaJ+E8vqg12m0ZDcw14vcsBWppclUK
u45MBgzKqZwC3yvK2u+V/ZwVmAak+TljbsKWARyUJhKPq2xWvhlmMZdHXk/jJyWqeBq16G6aNbV7
bll/m7WofpVjyBk1MVzwDhGUu0xlvBeO52HIpSqz7Q2oI6npOH7t9IYPXZSiTDNxtzFLzLtrWBFd
Rtl9zG3gWji/QbV4DG/pDOAKks7WETd99qvRE+PoJXaLM8kgwZ47hNU0HeBwW6h5ZaUwhoup+TU0
DbhFYc6YwEYs53VghxSJCD5YYQTr1szSBDevccq7FBBj68q3stR7viVquJB1n55Z5LDllKZb/pws
w8oWs9cOmDVavZkT2mHKPn6N0gkQsNLuaa9eZo0DqGhoohqZqIcdeqxjQVmbdZ8BbnXXbUYBUtO2
3GuDUx2VH2WF3aLSKaGoc9D0Vfuj59K6Kkrrtczai9uFSyP1bgaokcKe40uZuxu7IU5YaQHzpjH9
0cj+4sSCSeOsnwsarMIcA0lDi7N0fpT9dE/DR6QveUsi3rukgMFduhNSPEHdLvic9a5d9lO593K9
SXF25lhUaru5e1XK7jyx4tAKx9BO+lPVOKfISjuQuVSbYYnSU+Z6ZtGf+9mG2hoYTky4Aj3Dc43Z
Fx0netL19sbx8pbbZ0tQnLZ1Z1L1OWwM6153BeNC5md0w1Zq7VgNU1ijd9k4QackD3DsTFvyoA2m
r7S2OPEtvQ0uzgZHqXTvZAae0Miqf2o0GyzdkBA71d844hy6Zw52H1l+HBafjJqMJTk9yYupxs9c
Ne7aznv7LLr4I9HlsDdNzy3pMRgZ6szRVzRG31odUK+GCM0eXqSsgWNv/bKjEkJnSVdumjuMZMhu
FRg8foZsmGDHw+iS6+azaabDPbGQTKQk60htUGBl8ArwFi+MnN5sgAnDxabb86JsUm7EGJpzOyh3
FXraPtOUOBYhW+rCti36pyjvyfhG+Trd7lTGl8G1dZJ22WIqFAurp+HSrVNA8A7OQSinCdwHZsF6
mNX+7CXOC8znEntG4/k2Vu6thy9uobSMlyFKXnCRI+1y+4DOjvcLiFL5VRftD2mFGdVmUQgFni8a
OzfehYGU312pzUS8LMAXbdu/APuUy0RLh08URvAjc4MTSmvocTKqjzhMPh0tAaapW2mzFk41nMeg
eNZY9HEROSCyPCxPiSk1yl+6oPPnxoQl5SIcM5Od4i+2xeagC5c6B6Stpam73fvsIrIbRutBVPPU
aeiJHqZxaPlZb33nbmDfqrLtH8DIEmtbSLu1jDgFpV0Fg9aUw5Oe2NF99B54v0C8TwOFuHaTQHt2
8sa3XJXeQG2IlVF14ar3ZjpIyB75Tdx4W2NyY1/MHu13YwKvNmQfCTuNQXvO3x5oUcohFtSTUkG9
sDoD41Ga5Qv4KUHqx9EDS0W23R88iIIl4koEttgqI2LdGS2oJp3ANKrKhSRxcDU6V0I6bfJFopzo
KxThcRho7JFqCqAyuubakQ0J/HnST3YZlswC5WOoOX57fJRHc6jb7ZizrNt1nO0rJRL0nKH3aV4g
mV09+NK1/OmVfDwGSzcEA5LSKpTeLk684pgKSEJOA2BqnE2uqhWmsChxyxUxUaK82jCTb7bKlm1V
AtoyQvXTxKr9rWVWgIGG8yLPaMMxy2/Z5gMx0phn4pkwysl4IoFc/IpZHdctlnjKNGT1ldspxu9M
YiMsmt0cxUTax8jFMV3D1UlaNmigGJ9VaBonxeAiWFV20FHzJHo57nj3Z0UJWh58dUGrRYc859S7
MyVnrlNQmorKCCwJwxF4AsuwMeus1a5uYk0eJmD4MFzrCdx9C1QimNUIRGga906Loy4LlHkabDoa
c9fF8VE7DHJ8uMEMSvgmBb9Tyxx/zXFt8WeATJoq1iy9VSXAc7bUkPy27EHm9xFWDR5tRIooh0np
uU30bEdJCRTWgXAaGs5zrSfOqovYkYzJLHckxQST20nDbC9IdvN0YUKJgxpWDmejZdlRN9KNtA9j
JGzPVhDsLZPdM20baNljioV/UDTGlYnnT14GGLLX7XWXuawXWse+aqo0gBdqdbh1RthuThRTKJHg
DH6K29Qibk35scGoa20a0XwedabXKa72hZE2uGKDZCyWg5DDJylT+UpYEBa4Wbiomab2prU45Tnd
M4gLIdbUGVu6YXpn05pqEOBy16ILv029TXdJEnyTlifaZ8dPUDGxZkSot2z9v4fefp0dzdraNX9M
2IhTIZ1hOXOkXmhW432CWXs0K7fwJcdsekQi6aVIWjDTKkUHs2ZknaZz3RXm0f6RT+LQEsdu73vY
G1Jb0XI4B/OyIXfdLePGlSvDKUE+2d7rnEb9DyabISmUGCJQEVd+WVsYSnvUVrfTmhfUM4oPyOgs
uC4FC6kiIg6NKq+BmyeuX+lO6CHvGTGE3mBY5t6kSOFnn4GelztRkfO1cuvNexgqk5rHhK41MEVN
wFG8ixq/yrDlG4qcf15Y6VLMXBucEdmJBg2MQw0NoqZ1irXKO3RSXJWWQLobK3XoJSc/IWpS0yx9
3AXnnZ516hkCOqSiuqBy3G67tSxb92w3Fe5HN0/fjDDgvGnLDvuUGEcFs6JGO3Jy8dlpj6ox1a5N
EbWvmtOf1Tg4D5qwpJwsdxpq66PYewkqmzBuZzubliAWwyZRsgI+0uCKA6+p8u5QFQ63iAJkpacn
vzKtmM6iTdxjVdAPNfZD+VIYHRVxsU5RV+M01zSvaZ+uIP0UhSRZLPToEPdttYyciUBpLTv6NOiy
qtLmBtgFVExTeCX+z2w6cPan/bBX/X3y2uaeJHP9UTolZeNCz3504UAhXBMAGtWab67QyS4vMGXN
3LLZngr96vX5d8EtD2ojcCQWFYZofcghux4BJoSd9Numfa/GPHvJvfR3PRCYm7ug1HxDNq0vhwcy
tgYYqWcTwQCX0b+ObXFbWVy2/VnqtJxNyLr7ckjCV21kLjU/XrgsM2jJMAWMNQz6pRam71YjkP9a
J7p5aWN9ZJhv+C9F1pzTSnykM9Ifo8JendpSvuo5dVc0Qao9WjffqTolZ7pyhyI9RabdwUPJHg4q
h4c2RY6lqudQ0ly6jmhPWvNZdXs9Yo/DaCdYKKPTwDBcmwrE5kSHM1fmFLl7/ZnqJQwHHbjRkekM
PsfAXKWt4nswoH+MU8SM0brktt4tewf4o5dDV5U0UA1zdnQd9UvGhjoph34TI4k5WuKOmAQtMsbA
KrlghaZGbYp0n1KFJ8xQ8JgMTpOYrPOqGa9RZBFQp1Ca5d1Ud6hF3DXdihK4UZ2y2jZ/uxEmsYY5
iDcneOSw/2tazDiJndnPihL8vKPY1lLu0r/qUrdxCw21wJMwvdRR/t42ifHO4bjHgRWQf1J19RWC
IKGjNx17utsjk3B4EfeEo+zavXRVI/zO4DBWxxNNxRXAFq2yyAUbNQs/r2nT5wd3on/HHLCthzPU
2YDNeoH++4vbZ//bCRim94FFPGAmAj5pyl5KBRt8CIsnIr3vTqWRLxs7DfXXzJgvgYdeRJaV+lNB
rk6LQ1B1Ndku1Sd44UVnGpuKbZniYg1FDaNLfWi4CiDZ0OtzToYWC6Q2z/Gho6XwyTOhLwku7xy9
w6xYNj2liVPIeFwM8hDIejo0rEVlKQN/UF4H+UNk5270wP/Hmpk+E/0ovseQ54FFJutS0pPDeOrq
BEhSH3i8jmH+iy8C3oLQRqugTea+dFhCcZjC2DSS9yiaqUYUFT1X0qsIiogB/lQNWZJKP2qqLUvD
OxbpbGEQOVbJxCEjn+jtTd3HULJxPIK6E3HBfKyojrXT6ht4z+j/b87ObElSXNu2X4QZQoDEq3fh
Hn0fkfmCZUvfiU7w9Xd4nXPNMqPKMu3e59o7CXCQltaac0yQx+Vl0Y6AIEcPCpiXmuJxbogySCwJ
kqixR2RBnkOKtpdW6/pqmzaEbzn2Pzy+L3QpKohfembLBAe6iq7HKFktfxAzHXxNlzq4l97if5qT
JjrneLizt1mhcZ3pm546ar9jgegYDkOC06ghWUNw07rJrK6mhSyPdQioD2L+2ydiLryZFNwc92k7
2wVGqxto96WzMdlFZhgQvLR+qtZ7X5eYSNbQB2A9gyIUkXG+lEq1P2Xf5MyKRhts4qkqz5tX1F24
/kSQQ7C0yBCTG5lTxFW0BKAMt/G6QlZdC7GjIe9se0AWNHTg6wHHo+E407YU22VY7HAd2cSaYx3Q
GNhSJYtt464jOdMx+qsm4ZXZVqYdzAG7AERClhxi4eGFyy1n8nqgLdSR9qjwCRZbA9LjbtBudLeo
CdGuP45gQCfCtis75Dukj4QIVBxZ21KE3oXb8v2h7HXLW2zgRm4dV/Hx1UaSd9U6XxeJ3IIVXkLZ
Gvp3SpjiErJlfVROD2k2dPTj0POyonwqgOalKzlxiFcuZI0Mpi/p990ns81bNDd5e+Nqn4yLzMe+
ZMrHGp9GsS3calwuxq6hWHG9mdDBsbcAuzNzUXtt8rKW2r2WuTMCgwz8GMMGtfbFNMx45jo6z4wh
uoVzF9xmXzJRC0ZL6F/I1Hnj+y6/NRVFLFhyxhJjWkPDN9+RRDHpV78xot5H0jRbPbhRfWkD/3my
XfEztuG67obYW9dTXxHKHsWts60KQezkkJrPs8Qnw9eHWctL056sIfAcQeW+pE4hzDaktQkvt+Hc
/7UPkmoZNr0moiRbnDDfcWrMGHxOtMxKX36S/uDdrF5DjtokGerfKD+LEejZfrFswjpj+BYlJYjw
akkwbwR9l2B/GuOfNOL3obuofDcY1SfffKJ7HlJEzfIUT7q47mvP3kHHIDQDvS9HNNu152QFp1D3
I4esEHmlT514Dg9CRBMUqLAcC5waQkH0NK0j77sN5oBokiiHXDX3XcQG1xqcPFa1hX8lJ7+/oVUj
DMcLL3WImQJm5Jz54k6slvG6Kmuo3CbJl4dGokQKKDx+ZiVmVWqwwt1MY6oYgEIiPzPGqumpmSRu
YQDoaRLfumA+uleHW7inx2TQGReF90X6aMquoduq5FbQRrTXSxDFx1F2YJDB4EYT+hJWd34tZNRp
02Y37ortwUYtve38Wq9++g1LmSY0zMUFFC8wu+ZtHTtkI9zjI0l7lvTMz1VDGGNf8LjdqY/hn5g+
6QJ9a32NK/+6IUKwdnGKlw00goIX7l7TXZip54Nkec7aIly3CIZMeJ/3DRTudlHFdzo7a7erJeSP
Xc2OzPkps6QlgD8n6Hkt4uDYibQgkdR1HeiQZjzUXhATl5SI743oko6MwW6i8TcIB5fOgL097nQv
tqExFSDxIMrNj9H1gvWa6VG4nFiqGavHYQntuZ+Q5YALrc+Rczgq0ZvRLF06/okyse8QkPL1ctKl
97lu+oDgyspZp/FsDm/GYzqWXr1ddHDXANUaLqOF/iRNjZyeuMyEIFOD98Q7pdJt0k8mmIFpzqUw
rzUGty2KdQqbrhVt86VfzkRDJ/RxvRdN830iaIrzvc5oWsVOvwJeoji8W9MgAFXUJ+CEQT73yAXD
Xtf7zBQyedMcYOLbYtQMaWyzYASrJeMjmveclTa2ELR9imlKuh+F37fOhWJ8EuBhqmT0STrnUBG+
TYcYTD9FPQcU8n0JSNrbecnkoZTNc0xVfB+cGTgINJ+oMFAoG5oCG4dNGbDxsqzyklMdsZ68sKFp
cAZDcaDdx/l6TVEZbnQS62GPbt5rD0VR2h/DFLiPTTN3txaCApnj6fk8uig/Is4qRpRXcp64MiLs
A0YJecVGTou+PiTB1NtDNk3q/CNGYXg/Fg14gi7KqLpS2yNqddvYA9uU6AQIVUM+1T5BVOmBeHGA
rXaqq5CN1Y6bQGT0qF2sf6Y/M9KAeRcqXn+YZzhQYMqGyxfEweBl03wp3yYO/uXO4k6BO9vb4tFP
cvUzGfKBILjVV8UdODSkzDGwlnHDTpt4m3KkV/s4chhQD12oio4KTa4XKiOAMWuc/pGTbqu2qc7n
F3Czw0XLMunsl0RmNdEzFBDHduAUeIgtltHjrDr7M0DUU/HyKnNtpniMHnK/juCnD5y4aSkAjQPu
28LMaTFP7ujxdTz6oHbsRlBH8AXQ4njpiriELR/3o3PUEenNjrIFXv/UDzNqFfIjb129kLUYtBRd
m7zpWnJVDMXiRPTv1styBC+Byx6yhmd6h1jWZecEfOY0poNFHxnWQqSATA4f3Wlk/xTFKcWrvyjx
tPoFqiPVNM7TmixQdpo6PLsAl8w8tdACFc0UBiRbfFEcbVKaAbQ66DjcR+7QqofcILVN1ok5JWA4
Wq9RUihxta6ByTZ14I93pTMSHOPTGPoSEMeb31AbJz+lW08wtoqkdfCE6fBRjFWHFjgzDkM0KWN7
72Nam/e5k480JSQJDigX6bFTSaluvHadUX8NVQX5vByY/YDb7mE5tBEK23vwgxif5UC++toOff4y
LT1GE39AoOEBjfwRI6ZD51GFEOJcPvWNprFPg2Ha9X3jv7NlJkebx4/eTCQgfct0BTiVrexgcWdb
+ZSih7hwI9TDxDDU4jumOpz3OmZOndZQD7dJlKH/HWpOaMhyqhLNTz9gkgxG/alvZ4FuHvm9Iu67
xFucSY7424l4t7e+W89vR9whoNOlmvlHFJC2NorlJSXZeEWj6RxDcE7eSbskNAT0MJnbaANG7GAT
P30SeNpOkmn7qdfL8IRzR19xyqjKbUF9DCK1ywVxiJ19sZNXP8OgL15quPn+3iFPyxxtzaRQK1HZ
faG1/71AmUCedm3BJJ0XX2pyMEi5Vzb5d5+PdwUvFcZOfcXkdEHOao2BFxSlTHzJL1wx0hN9tGPc
jwHH1yOjlkVXJDwyDeTnKFL9o7br0DPJEUzMkwcYZvjnZZ0zL8uHSZ3dpk5FtLfPDNbWnf0C4Q9u
uqGTJ3fLEkuoItFsVnjXdfJubAVgdsMLm6OQJYgHHEZXR5+p7+ZwG0VlQ0gHGR6nCaFFfzunI+yB
CnWQYHjhw4ht2rRBCBPVMwfeIvY+J3FCiMM69vdZiegnruZ95rUvzGXWC6IOgcGbADvc2u+EjaFy
YIt1xm9xxPy1A1Sx8zxQlS7/Y+Oj0mLBAVcgJkgAMLb6OW/2UTA/9l4tN6xL6XXc25MJ1XTXTfjF
UQ9eupP5epZQ4B2ihDXm1WqU98zeCENu+PER4EW7lC/tATj6elKl8NxNylEJV9VAnEraqUedr+gE
cleOu2JyCVRU9fWIm/3opCi3c+wUavaxDRDosu/TNVt2ZunS28rhhzEsy1sRheS35uKxC91vlHQl
8Qy59z0NbL0PZprhEACDw+TmdAjm8Uds9Pd+DA5dn3IsDNtXOyTlXZrDKqC57m8rhGLb7iy7rXK/
dfYJw45tpkGtJQUdUTDd/uduZKZaJNjfs8GJ7XMTZFRlOi3dm6nLYN/FxVXujyWDIA8/bHnJPLQA
ElcDv9AWiZeSl4uXx8/uDJtjCpDDplivb1alnJlFDwOpVOtOpeUPK9bmcpqZ3LZiuMnQMFMJMnuM
eoe+6JhyWh5cOANGDEcVy4ch9id/Y/lZiQrymVGm+YrNtn1rZkv7w0fbAM0fBXk/a4FCZVB6k+kR
KfXwmNmBcKLYiSyFLrCf0qy3btt/Jm2eMPAluDd9esMsk6w9ojw9lmYBDSmfR/rrFmNwgFJuKzmm
7QfYtNsuHwSSLFUXT4ubZJxU4HawGriY1xrsETnnlIVG5Tkqe70rKuvvhj5sr8UCbiILs/UoY4KD
g+F7ETfVW2PL8G72w9RetG3/3sxhcsGyoI60utqN4J6OQgHCWGz3ZrC87IumXq/KjGnXZnSa5DOI
GLQbhlZFQsHBouI/UblpmgXVG5vXW0hRQMViiQlmlp6jn2GkBMYzLTuXAVmUl7u5y5WHtMWe/R4O
xEbCQzmxzIH4PCUxuepV+1ODsaqfGy0HYr2hTrVE0QTJV6+wgdxbV01kiKGFI8B7CYbPcT49RRGm
PAZZqCYiO7nOJum88Y38xNo5+rNJ/P0ysjQzUXYxVWfLyB5G0Mp4Fzd41GtYhO5eM4OjtrLz7D5O
Du2RreNlw/eBQNB79lz3Pe7iZt105VAjwRN9Em+Q+1RfF3RKxT7KJ4WIaY14EZYg/LEMVdzDxqgS
inO8HDfu3GTq3gPxpTccu1v9opUkWCaLGgnZlNINNWeYI2dXtTNflFNb03XsXf75M3wgeaxNWJ7B
HUFAAok/dtF2yAveOcOhgDI79JFTL0t/U69VDst8Npcqp4CTCylta6SA4DRZsX5n/CE3JdUuiuhI
VhhlBnpVdoHvGZMOkbFq43SZoxRFYEwuOgbhvGXmGIfe5jxMXTA7lXhhh9Dq6UULpmNYtwL1pozL
V5j3VrR74VFqoP8BsAdRhyPGUx4pzK5j5iONCinbmAwC1jcHpdye7HITpozXhjAeHqbObY/FkJjp
dZXMxjipOiWuDiqidodrnmYQ8q0uPnWtTzxMN7vwSIwsB8IEnfqFhU+/zeOUvNEvWC9WISX/B3ch
cFoXOTj5KXEgbKxRLbDNeoyQOm55p72pfjD4B8yO81e3Z79dkdPzAR7KNh5QGqdsQaexm+HJNnMM
wH4MVrmclODHvDMUSsuxn9C/XZUhUo4DTO/gvc0yQrixOjzGxuiHqQid81F/6pet7kEl7/MyNorE
5rjvPg+JJ4kIKbSjSprZgyv2eMua/j1hiP5Z5EOIyWqtvFcOiyH5wqn2tznyi73yXfkt9Af8ZMH8
c10Xckw2xeIRKxOEfq32dBwdQuTcZBcXcfq9KCYyMNWIJDfwso7KZJlJq7MNbc8CTUyQ+l9sHRTD
1qbEMEfa3ak8DW/qhed1pGaqntyF5ciBR0BSbBTXiihRpnnkShZ8O3LRWATi8Y6VqtyuXfV5GZMe
81Va0WEqpvY8EwkgKCT5F9Re2a5lNo9/P8R1TILw9fm8FxMozPrd+G76mFW693aEgBSX3lnrS722
o+zpd0uiUJZDdP6+dkWLh4bKmkhL5hxYV+q2Am1kNbvHV7XyZNbrJGl8AILwaSj9N9Gc2OGs7Jkg
Yc6qog8Xii5E4TNUWHJp6BdXTKZAAi1VXBM/PuTzdDmQHHbLL4iKyxYTkQ8L7HZ6AW0512f3Qq2v
GcB5P+LADQjVTSVDtzicAF2nciRUw9M6/5Z4fu/uEmHfaFsyXXDdtScwMOBV2YkoCJpoqzvN/l7V
xjxMTYb8Y6KxS0I0hkkaoecrDDy777T4VL0xM93J4wyDAWssolmsvrYjwTbk2M1pOAjmy5rmXPeS
VmyJe4IhM96zlMVajPSnNg16DaqfRH6ySRUevHl8ElXB1NsbfvaUSM+SIx4STYVyNr8XSTiTAJDR
bQRxEb7pgfDeNqorvY1rE4vd0Bmqodlrbwd/jJjYIBFpDutUmIvVaQMwChWhTSyY+JJ8PC2ujQxy
yOXcisiHGPFmz3u6D02Ol6AukcDuOLM7Zls2DWlMECIQdXllMFFsJOHDXJln6/nqbVr5WRV0lct0
cAgDzHmjGwfYXx+s6ry2u8Ny7bv+N1n2KK9GdY64Xas7KnOgqa0zvhnXaXaLJ55JerlJVORskEuj
58/MVhkU5LpM57uKjJTPTZEawxiOlqVETKKZJyzLrpBeTHZK4uC9jU03utuiZDwCDV7yIpuFUYHu
ytDdz2zwkOXbSOB49Sw2LEJY1otEIbo3tu5fujVswXNQlvTbVZLAR4itx9nRG/PxAmWkKPejk8Dz
kZ666izd9F0vKpfMRZfD9NZXbJGc0hX73ZKm2KrcJKEJVgYhdVSWdjaCgkhZDjktjhSxIHBwdxH6
oi+up4TLpihUc9v4XUhqR057A0FI+S1sOvWlzH3iNotUqujCx4x35zi1a0ggngMoiyVOj/WKwSbb
ozxFYsaBnFisn2nYXxMaNO2aueg3YzPZfeY3BKz6Vx5aB9pGZaveUGCMV/T4iWdGH0O6GYuLC+G+
OIst+uDatV6vUTQs2blDHzNOiD13JfPGaTcoHKtdOS239axTLAQrOE0NH6jlhYQMlD7OiH0L4Kjw
O1GhospCYYO9csueD5s/jVgRE88bIticdJg4ikUU1vTEybkkILTHP01eCdiF7YJS5dkIQodyHbgb
MYs7+ifxXW0ohSsAEdee8MpnIDXB98kQ/V5PeYnlskuPigTQfEur1S13QdjFn1Xd0LKvM0GPAne5
xWYgdHXL8G96jJNGXGip6d8GPeXXHUz5+gAXr8V9M9quPqXrBOrNqR0ELyXT1zv+dd5hNJHeSyWx
bOShGJ4NjbeLcBDxfZxk5m7M0Z4dONWf/aNEG7Duc1SoZPxJFrh+LTsbqcPKkmBpMngzVqTxN7nC
hiv69F6s+XSYM4xGLR5sUhTJHctzmghSzunBWlnZA925T0tDDnVdE/NmOJ7PHAOuRsCiNOPcZ0XD
9xqBM+f0SiOCRpscshudVdF5lT3kbIKspmP52IZadeQGIuqUgB70w8jIqN8moUhbfGTuemoc71uh
VjKKcnLU3OxL4bLmpBLncSLbHCwZiUokcMbbYO6SV1BmtD2HALVf17wF1DVM1xC6RUxzCq7hCmRP
+Uvo5z5JdYk8Ipm8aeugIXaEMG1mIwhBqpwSoqZnWUOBjnG60UeqD2noOUdLVi7jm7upcfhoHcvc
dSZvJ5SMHGF9I9wFJ2FTMouiSr3oCBijP64ccdNMXBF8JDHJ9t5DlqMPWmamGfHEUD+ah+R1obm9
AR1eb2EnfioyiOlSk4OzquiesoFFrGnzR6IyFgLHqyJmyA+5vCdGsfWvm278RiVV+BuSjIKNKM5a
JcHEFOMkuNKiu+WsiZexI2MwXGF7RR7HoGQiX3tMJkagxtwtyUC/FHl0wKmfU11j7Xctk/AYgIK8
zUGNvhOQlj34yTA9I/QYX+iCgCusOuemC6Ps1nfbah8nDOFohbs7Iv5m0mrcZ0f8c7B3AHcjnifN
U1bX4C5dJKfh+tLE3kNh4uYqqob0Oo/TW5ucD4D9kPLH5R3YfJ82jTSoAb3KGy8ljPZRtPaaFFJ8
LPxxrMa5vqOtSkzYXE27arAcr42PzSwaiQRfCOi5pKFkjoJ2PhSzT00fmataIfm3vHsT/vIt0a9q
1+hUsDQxqW+80SOyrnrqRJLxhMTEjomOcm+WAEzKhBjZJZDp0LDEbVfU1dsmJzrOps6wd4Y2OJOM
+yNOiFeB3+6YF7CWxlhAkY60807ZBdIkWixpdSFBlDkCD1uyTzqUGpveS19kZuWx7hkAKnqWV4Nf
H1YvJQG8LaJd4aKWPT/Mx3RdndNMHx48ZBqfloiRa+GZ5x422HtQ6wQMydDv+8YDvG6Qf41KfnYW
ohuxEgBg0aQB9eswnNjIyufQ8vskxSD2VnTLluj48ZQKL3oxbBgbwEsoP7OilF+FKn7QIbzV6HMe
cbycT83izdWOuO/oTKFno4HiutFXJfjTRtqhh9XJ7tMs+droCC+jXeuYIXKX3VpyG+mdE2fYufo7
nTZiUZfUTKxUfHrTJkyX5susKfzIS8HEgNPmnwRkfNFxQJm3KUSUeEe+MBOTgihLLIsZtLyG2doV
g+97W4CmCFsSY1o9u6AZHEFaWZYjgq37zpJf0EuYbUOsUlLoBiZTQUcrd9fZHrUbX1pPkF0UAUkm
qP4cCBYtzikv8C9sW6RpMKOLGDEc6GlFMxJ24KvxuKOqwRKImVXTqhBFD6WuxUje75BmN/2+Qpp5
qvxW3GsxmD2Ks/yKJuqXeBza1+lsGXUdvOEGtvXgth4rUMenTtkF2yTB9O8i791kU40MRDjByxwD
lrSZA06viiF6eKHUzsk0XsiIr4677Mov8TPnZvDh8iHm9pGPtI3cp4p7jNOW2UHRdT9pRZfvjJ1L
xFo50aHIFGJvS+gO4OpUTvKKkgPBceZmJ9tlaA74V9K9UyM43vAC9d8xPIzdJY/Yx47rz2Q5DMHK
cFQZNajnRiAhLHfhMkcZBlEwI6dwpuu+bqoqLcx28BuSmcsqyr5OXoTSZJzJYzuxxuORQHCPhraN
yuds8hgZW41K2vKmHDjDvVhhztPaUMr+xUMppbZjn1J0EUaceN9KlOXqya6LMhdNnKiWoOgaUV2f
+QsIiZwmHx0z/45KJZq3SEbgwqaTqvdFvMBQo62yUXHolw8FpRT2gaHqF/9IjBNz0AmzCqrAYFDX
onQ04dgdBslyikkyTxkq7BpyXOEiu02QEFpcYRaj4C/pPF6QnpPFh1mAbvMT+9W4U9duXJUXaitB
RF3arOKzN31LzY8FwdkaqR7MIov4qvPOVdWQOgLSfN0jnJQFT0X3qf8slIdyG/zLib7Z/L7oHvKm
EzefQrrK5Z3CmeITOGj0W5r59YU7nqeasQeUPhjC9lR3o94Ea1gcJBLAm2qJsrtKjuwVSZXtzn43
iv4mYrROvL1WwYvWyzEK2+oGccZL6VSvA2KcZnf+aLyrytqy2bMEmNelcl98se5jlvp65yfISFCZ
igOhZ+ET+sbU2eA3aavLsk8E8lZJI4MBvxdnZALF5bkjh4Sx6Pi/lQuRj2MAnKB3PAXatxp/hrQR
WJ9WTl2oVszqDjtqa49wUN3r/mrAAYCt18NJcaAKTzn0rYQ3X1YIuMyNU1qUcjdlHRb6XWNsIzXZ
IBMKpSqJ7OlWBpob0zV63VVG6bsqc4Nm4xQlUfHaScE5jvNqvq5L17HAJhp7I1XdckaQxs7Q3Ihx
iEFNMmUd0mMbuqirZ3aBhNN0O3XxVyjvrnMQfnyeOAVDxCTNc8Pl1pVYHohZ7Qr4oySvFlQuaBaW
LOC46NRNuytC3sZvSO5zTtZUZf6TswZ5eGtQdCEKskH+qbM5aP64GtxHx/RMtx0n6u8dhewfnBI7
1tILcN7p3Hj3xSj6d0bX9CCdKvK7SywiwGsjMZRmy8w58Z4o0vIzETtwsDUwzZDvYEpJryg0xzwk
DqJieF/NfXObO5iheDOn9Llyirhi5IjnYBsw9y4eJHLg9GiQAfQPi9VgcbWb8echSsUwxeI6D+a5
Zc0nhJlT7nznmdJdb4rJwzUyOTqOrurVIqRHDJotN6CQQDp5CY2Cw0RTEtRYkw4wXypdDLS5g4aw
3n7SMQ8+nT+FRVEvpxqODckoK9pEzrdJLDc4kkX81GZh3j4PVYXetic+ofkSKQVlcWoB/nZeU25l
XkTmsmUdlweTVDXQMxKoN23SO9mPVjvuVxIIUj68sqOwU5k002XhIRlMt4g6kf2uHlz9Mzl3MfZa
WtKMN8YtOX3HIPh+dpg8unOjOSAFAwUHKkfi0TArFOFc7E2SKXHKk45eZ5h3/ed8dacMYYVbEguL
m2CR90ika+eniRzq7txdyFH1yRl49/IAyVxUZM2p9Es/O82Bdd4xs5XTpUljMJ7CT/V8nGpk7hci
zxxsJDXL044TQNd+pdTryoPBmDmc6KWs3l1F2ye/c71pXb/SEanMa6gGdkAhhiy9WnyhZsK5CO+D
spYBH6n80tTMTPMADeB4VmP1uU2Lxwz/KKs/lb67yziODZds3dX4JhAqwb8KomZwPsmFv2XTTS3W
5F1LWpv84Y1IJ3dTxOGk2MYjmxx1+TCJ4cVz45B8pNpJuytExJxixnQ0pIzgLY1eM384R8dEXeXq
zaykz0XqeK3nh9K4Jnr1J2re17aO+8+V4NmdTY8UjilaxB7/6JBZz1yz3SUgCUpjZM9WWxFEjhlw
CLY6mZzik4fXaWKEXEyOuUwYUHc/U+mPyJhytZxnjcwrQSGOFfQQYoBq1v+UTSHk7ymzM3ZE2gWh
Ws7fs9Y7jDQUbfDOkxZZUEmaJNuu02SSup3kEucojWBkEyEtogfoBom7WcMZBd2wqtFQtLQEtto2
nwxyT5ROKODkJDgdW2ioGAaCxRH8BIOjRufNt+iwT4oDn39liridTy1qmGmb8yy8p4z7XSAPS5tE
zPsb34TRrklCHtmVj17Zm85xPRXCsZgEUHE0FtHwZa7KCgtOPsJiols+Xaqqng3Ld7QUCBvGrFh+
RgxhDznCinOoGN/bXiQpHInUyhTFbBDU61OX1Wt7Svsi7EAz0Adz1FFZ22GlayUAgBRTVt4afdvh
HEFCko8583tYgrlXmS/diFuzfSz8LEDnYlVY2uykif2BJxOA93mYXHf09B7dCkrcV4IdfQI/Q027
uXqE1Eyr7rDKgAd46dsp7fRhtgN4T+swG0l2UqyZX7IEeanYLHG29PAfqiWsGFK1cUR1nAJFwPfU
I0pyNq7XYgHCq2GQ9ZWYJZZ+19g1hY2RDhMT6f3syj58dJo6UB0JzlHWDaeoV4G9L4GAYhgIB+bU
hG32unWudVnjFwtcFze3dFIKHu2QcASP1h/ei1qbzxw7unGTV8NEQ81pAvPeMvxejg51DC9SIUpf
7b0R7aS1QsdPv7jn/9eg/mtg8tn0zing/+Yl89YpVwlQEFIGeKiF94G5RicOKLydYTvt4wuPFW0P
XZxQlUfxcP6qNiExQvUerdkueaOhK77/+fq/Q3f+9/K+pEOLtV7oj/k4sEiKJiy4fFjdJ+l3J4Ku
NV/00/q36M9/3aaQHhI8wNBKgzz+wPEKZ5qWdSSqQ78IDTLdAMR36Kmsmz/fz+9kxfP9COB1UuPs
F77mmf4OEXL6OA1D6n+6h/l8E5/Pym50BkQ4tOXjtLwJsrq6NlUk/nLhc5DQ778jZmtf0NNWoZbu
P9iBX0gxfmhpV64QgmcKcdPHZlss7t1UIYTtyfer4Tv++U7/64I6CkTkczG+uvN//+WCzKFUnw5t
dWg8JzvGk20IqdAsgVgNKkSK1ruwxsW08+fLit8jXAFWugKvYcRzdnnayvvwSxo9xVXFhPyQntB7
Z1vl3sqdPbb79BaubvrOd72tt/lfSHD+h8f74aryAxwqr5YWiQNXXYdyjxdhhyLtzzf28XlyBf/M
niKlKfK5uw/P0+lJzk1mU5J1l4hmr0dMPfSEoNH7QcgilJcuHqZxbD//+br/8Tzpu3II4bI+H8f5
v//yOxa4aej9joTG5zG2bQ1ss0Bsu637MH/+86U+fhznWwz882eoov94ZSobOvMYuZxkKq/9mXTx
/L0fGDUlztze1HhpMFVUzn0u6+YvP99/PVztIY92wTyA+fqwyq10a6NBUnWHGTiAd81GhFCkGIdm
S6KrIIfX0oG4SrOguf/zPX8I5v7nfWVZVa7nSh8Wzsff1e8izjKVzQ+q2/n5SR6KfUpgdNY+0/i7
S3bN179c8Hwvv64EPOWARYA7DWGa4B/6/Qc11kXNDcuCfLcOY8rQIcDalt3go+nmIJQfZ86swUXO
oTDZBWtBO7BVtMG3IUcI9zHCpCL+EsL5YZMRAb+5OFuZmJj7EC0+vNt1XCZ0e1bIPh42LWqkY4Cn
p56dF1My50+DZ87aDxET3D8/iw9f7f9cF2SLVj6dbfa43x9Fh5oeWBJMfIatKEBNCeSbmer+z1f5
sIf9cxUvUlwkFJoM9g93J5lnemC+ScLVCOCWdiATBjzDBaIyKMkYav+yBH74jP65HgWNhxeceTOv
1e93BYVDhqlJ7WEmyxL8QoyNwNwAxjrEpXdLvXBZdQS5/7/fpIpCviDtBYIl+PeLehyyUOWPKzOI
YVCEK9UsgsVYjg8O8eoZabOcKf5yo+L39Ep1vlNfSmpjBk8Sm/iHi3adIeEMecshPw2n8QYsHtXI
fDIX/V9Ia//xgv56oX/+kF8WQY4cNpnRmxwi+U2b/tWN3bsadeuo1k2++O9VBB66/ctX8XFp+J/b
8zVbNvuYDP0Pt+eaYuiXkduD7b8PQBnnu2qbXLuHeo/e+S8L0X+8pUDkfGZkmkpP/+tbqDzHajmt
cKhptm2mXA/v0hVevWnHQX+pemxWf/n9Pqy6MFNd15NsZqg4fZzCHz4/lERtOkeAeuOy2A0DcBif
sWjzU8BG7727P7+gH/axf13swz4WjWmUYiezByr9Dbw6fHOBvvrzNf71mny4ofMz/uU1cbSLps04
6yFtcatG2YiPbSSaygYVhnOWGvxMjDk6udpj6iztX3axfy1nHy5/Xhh+ubxMBum2Asy+Pg8KQh/z
aaKL5i9f+n9dJeAtgYLpKwUp/PerzB4i0zwl5U4Gzk1sHVAxwe7Pz/G/fqsgUCFzLd6M8Izb+vVG
Ms6IWkOaOLSZ940Jq72omNpvqiUQf/mw//XWn6tE4qI8Tfqmhzr79yt59SANz4yZqHM9wMVJ8r2I
3jrYzP8fd/TLdT6syUJwm4bR2iH1c0CGN8Mk91F5+vNF/rXwf7iZD49tYfbgJIJfZoqihdaq91ZW
7QlHBt14jr3/h70z6W0c2aL0X2n0noXgFCS3JDVZki3Pdm4Ip53mPM/89f2pqh7K6cp24vWm0UDv
HiozHyWRjIh77znf0Qg/aYrfvFa/fBos1SCziqVffN66yVYAwJEU05o0P4RYsVyuIeZMv7lNv3wg
Plzl05ONKSe1w2acgPeyiHmRaMrHsBrQ4jR2/zcW7ycq3sea93df6dMDXulJUcQWk/Ownm96Q3U2
CCnC39yrry+ifo79KPOlXhrAbetcM52NNY3GRXvGO3/9RPzq8bYEG8j5XEXl8OnokU0ALSrciOt4
RPOSqwhvMXkWziHL9d8kmZx/lQ/Hyj/X14+X+nSL0IjWSNBZzJ08RW5KWpGVkF1lzDcUFw/wN66s
nnMBcW5ff8VfPRofr/vpbllitFM9kbzBBVnUiQ8Rgyf9Nyvrr96sDxfRPpV3ZqlGY96xeRQ1aoPp
ARX2eRbsKsVNa92q/d3X3+k3t+1zOUKr1SLsW0fQh8bGVYZuX8QdWZmQSychNl9f7Fe78Mfvdn5S
P+waMa4RhK4p+EubkfbZJJENNNd0fXiqhHXfkez+9QV/c8c+r+6jobO+Si6IkuxiCbInzTC8SdFu
v77ML94wqauAkoRUaT98rnPooZeLk4l5DcmjvCx6MLQ03JvffJlf/HpEZFhwcwyVulV8WnMtK220
ZgCcQNuvXw+4e3zCS4dLmUiarz16YHQhj19/s3+fe88NHEulFyBVSHjy0zPfdpgR+mCYEePUGz2D
nqS5ZnDXmsH+LHVJ+xq7yws6ld8sJ7+4c1zXVv/cM2Fgf/qyFJMtJWDe4UjeO/q9RpoFCOmvv9wv
XrWfrnF+Nz48jmC5jJbEw5kMJmMr2tTtQFWGGsiVhBnFbmA88/UFf/mlHLw2Er0hcM9PRwBw1aGd
nL+UGd1E4/ugXuPq+usa/xVp9Ri/NmVbvnc/Y1V/xrP+P8dj1Wkf/O9xrJcvaPHal/+xa7OX4u0j
x/X87/4isiqW+QdQAocHS9J9EbAR/oNk/fOPYAUTQcMbbHLC4Gn4m8mq2n8YlJkOJYSwaDOeW6lt
+SeTlT+iY0Upqju6kPxr+V8xWY2fVxLTRKAn2aHZQnlXxb9aiirt5pA3MVg51hWawK5npuSjAki3
Oc448m42xJIhLNvoLmJApqyX8QOk0MrwrG1JGrG+VQ/wDTlenmHH/oLXDrZF7oeXkx/vp1fternV
SfOGcObmq3gL3tVn5IxXa9sAIbUTFAjdY4FHvN2pwW6YRrfXL0zlflLudONeknGcniRjU4niuXyx
gmtSy8ptGDwoA16m5CF2brRB9TGEEq06uYbzvsR3AclIxDpFr3iN89SP1sW87YhkrL9BOF88IArK
DPzobSzu82Q/mh4pUkR8JR41r4PTR3hO49UmfB63l9sWOQJJOO1msa4x4fGnCGVDhn/ICi2xVbId
QU/kAjTkha6tt4bMHE4jeFhuwleprtTj+X8jiHCL695H83pdDmsNsci34IYEq/UoXO1m0fb1Gvnv
6GLRXo3mxr4Ul2nqtbcC2Xe8Lq/G73H7aN9U9/VVo+2Rfsy7xgt9gCXlOuOOxc+zuTHHY3UDvkH1
mIGtgE/3O/xj+VHx6z0TegS1cvHb20J5QDs4Ztez4in4KO9Jl87AXI13itga2/F7cySVkdDcR0Lq
0PM6zznOdm0drLp75TQ9Y7FnSK68VT8wjpWlD6QvvzO97AI4+V4eB9/Odwl617cccE2zwUqy8Bvq
viIPhn5VAgbhqzInunaeUZmZb+VfB6f/vyb9T/bErxalw0vZflyK/vzrf61FqrD+oA0Ie1lCO2Dm
xc76Fx2aPe8P9nhaMTSpVXqo/6xEmvYHAzrwz8JxGJAJh/XjPyuR/odzFt2eF7c/gdP2f7MSsSP9
vBQpGtNaWpXO5x0/jUImrz1vEW6+wpN6BK3OhgvwrTCiZUNgzjK5FPzKLmaAfNQxnGQ+qMp62EFi
yyfPnGwlcMdwTt7N1kCwnedNfRwwYAKVxcxEVRDk5jVUXtNXksjYRQyZWXbCpnuq5ky9lzEebjct
GPKiEKk1Xu4cNpvXhGV2yWjdehRVg4syTUi1dLKBiORabstgOXO3TBIxXKdyevynpbRrfI6L+lBh
CF9n5pITAWhMyWtQF+Fa9Pg3tqE6au8CXU/q58S7bUeatB6udoBESm7fLNQ1MNodRmhsDuCKo2Is
rpVc0VrX7Cvj1kEuku/zIcO7nmgdjgOB7OqgJuSCIAGwNjoEuMi3ES9sZY4AX+iTDegaXyGeTqkw
0cc7eJKJ2t9mehs/gIypvwH7HfeZU7f4o2sLV+TSP052rZYM/vMInEjdIwJQZAglP2IYjuyllJT5
A9yiKV+iY1z2JaILqQWrUTbdxhhBB3tJ3so1en1jVabDfDUgMb+xgsUhbJ4kpWxBYIqkIIHaFZY9
Zquxju8KJ2Bpt8hTwC6BORl2UxrqNzgCy/1oxcSvDAlJNLjaCr0We0TpfbMehqG6tVPNsdEc6ynW
zyU/9iG5llEQS9gPVbJ2oi65a5HfohgqJSGoyNYU1T5nYxSHOO9VpGB1VkF3QtZ9OapKfernzEph
qahgd81oglnV2aq67gXQrTSMSVhF1ZBuaHynqymdnVMOcdEPnYiZcQFSVDKSFMjI6w5zy4IfKxud
gyQzZCuDyXhAuBjCPW2nl2TR26ODyvGELYb9KdTFRZdiabfbZodWy95LkrWONYbwB6BTyWvNWL9A
ia0Gvt7WpNlngfJmAURZKYYxYiYp8zJbY0uTJ5IgnIu5AwRRzfFpCnR9nTB3ug3VBXl/+7YYinLq
myK+wjsVb8LOmvzSWhYO+WjhkMj2BiqQMD/KHonBvGCaMLKce4RDxQH43fTBeqnNCEf0pidK5j3h
JX8zcRLsesvQF4SJZ1vtOPXdY2e6NfFN7UFnzFm4WqeJi0Irhu9qHm6sQSf0Kj/LensHxh0cr5Jg
SZo8vGSJPyjGTWHn0+0cL+GT6CvM0iIVV8J2lFvUtBxfTD0+hchRVnpfpY+Bqtd3S8q0FjdXb4tt
gfnNn0qnuGkio7terMK+pVcpXmwe6c4LhWj9rCHaOasy50KEJEJEBrBIPtuYY6vKSWO9UlFCQZQG
37PNnWm8QNgC8ay1o/tyJI+FTA152ZnadBZkjm2NHjqLCHR0ZjyPNSQviRXCj7vROmrIuI9ZpqYo
+EkIomFXXw1VJK9nO4MlSyZP9YKETcs9ItHmU8oxLYmSvCHxZMp3fArjsssM7UUd0In3yRwwijCW
myCFEm8iz/U1AdPBFeVSrGwnIl5+QLpph2pzqgMLBlBVTY+NlZvPuBvHDcsXQ5xEXSB+pDHmC3RH
/oAul0xosyKL1U5JrxXLJsui7zR45qdoTOsVYGKs/xNWOyU2bRoHHXEpCxqAHzOaovw2KFA76rm+
3Nl9bt8XUrPuFtFYCAaDVrql00LNzM2j1ukgmrIIvBX6O2s6JYNKTNdYHApYPa91YmKIRwAX/UDs
HPHoZprMPXBgyworqXozxdTErljs5oYYAvi8hGStqanaq0RV2utCIwywrSxrA5o5/oFLYjiZmayO
eYhqe1K1+QlXGLJNOWjVXcMB3F2MnEzLRCf7RazqqVHXCPi71rN1MOARMHTMtGOtfnNwMCJWqouI
UI2m2MUNmy3Qkboi3mR5XibLuuuJ3DA2NtyKXYKWZYWrCIBRrtTibnGmZjdYarduQ6VcRYGIt32W
KgdUePPJAL3G8Ze4AW+WYXuAxzPdiSyI90US9i9tVlXUrFlxyXoEcbkmt8kdh3Ahs1oVN3oN7FYA
K4V/qwPmKS9jPYtvcWyp5wTc5gqQuUPuskVBbUHWfC8qbTgk9syy2wF1WGHO61zNUOpjbdZurGtg
oxyo+vDGEvUla2NnV1RLudGqwXiOANXfa6NsL8KMJ2oFR8C+i9J0PEU1Mld0Rt2+znoFk1VGjwSx
XFIgDbPGjLzdH+EYgySVpCyrGAGxzGI00/HIt+FeLR2TzNEMc29lzlujDpmdhlOzdho7flQZvK+K
9Bn13niDvNx8hcNwBmQ5sXaXG6nmq7WySI9kh+KgL4NxFHW+/BiMFktpbDnlZV6Xnd9LxNaE7Q3P
JSLITT9q2jcrg+IP3YlNvo81xy0TQi11Q97zd+GyOwVic4JdzZkwp8nYpkj8FyApWUvkbvqajCqv
DAloYdnqEFlYUiPKqBy7y0xChSearF8lS5hijq+wPHVK9qMrHdRVGHaJHaiQj7sdq1jt4ahnb0vo
QN4Iu3QoWky+S9Ivu3FeGjSW4JhCeuCbsh5wemYDmqsmuyUiQD8iYIWEO+mqj8fL8sx8risXuHq5
gZE8qy7GJBrrc4UsViIJuxElcJR2aOYbfbR4yGcYKg1SR0W9BhCCDrSK7eghKWoNYm3ZvAiiltC3
w0KAwENeogrBh9ybQiMQOEGPmJCvGxDJGCn1ZVJb5r5PUKeHeRCv1Ilfc5u2sjkJ6UBV6PMwuorO
aUuIaYeXUo/PhGsOP+jWsh+FIbBz4D17DNuRztpgBJd1j516MZ34Joq19F06eBfhFQbGE5zU+paF
ytn12i5FoZotb7OGt4VaLNyfVdTDa69QndWzZaziwQn8MtDxxyEXgVRgKA8hc+zXqFbPVAjh5C9N
y7JpKbO6amEd7BqEV24d//l+ZvRWYGi4mB8MmNN5WuywoVeH2gjklj+gAdmDV1JXJdbAvYq1fofa
ZVzzdpMwJMnntUKbUWuq26TKadH3tpopalWRY9Wwc7Gv8jl5jtg1KTzzXH8A0xZuEqxPqzKE1Jeh
Vd5aNKV9ZWr146Q6ZF1FA9RFI7QSz8EDQUigzEoeLlmxIJim4mttCd4LFTVA+1jL92wQoOkadbqp
Mo40Fbs8zrBm3p9jO4AizROSVPyAM1vVNVpzO3QDYVuzj+Aet6XF6CJZYowYYwFqpDCacVM1Nm1k
c0wecicjPKoric0dK6W9GDVbASCdTRwKChNsQ1AZZP+pM+HVHBuIV1JvOHccl7zxWZ9IXtN3BjIg
Qh2RUUx9CruRowO04La0d0asKgTw9Na3CKHv3YKr47atdaKQZdG9GlPMQdTIpl014/FdT0F1q4Dj
ZT3p7+fe8mTIycBe7uf6dXY08idqRP9eMsEVNTrCagSQahLqQgs7iUX7uuNh9axS4LJr0/E4IUOu
YYHrA42GLNoB3hrKVQb89j4DWHqNyzG7zxb9vcSe/SzavCYdAjbaoQyFjbW1g3GUBsYplkQYuHFC
QpgblRXdOktD+RjPZbjvIN8DvnYNIwwNdxEBaStDumgX9QLTnjNEjMhVq3s8rBbIWLcYmngdh6pY
xdXAGb6Dh3IOpR4vo6EvT9Uw2Of6RZD6V6tH5oPwehdjmqDNGcFMoSK1y8GiP1kLjoAeCmfdRULb
85aMPU9UQahkWFh4HAWfBQ8mHtcqBPvfznH8FNtOuZZFNOCwnAN/0liSlrmPB8Q2ZP1IHOWql+v6
/ABYxdorDmuKayK1uCj62fFlkhF10CTlXk/CbNVkmL/4v5hnr5rz9GGpsClHqQlxXJ7p3R3nZGCU
qape585oEo7QGOCrckApXWpdozkNY49EHeVGtcPiItCHaJ9ltvmtm0CxGbiwVo4jk2OW5866VVGj
97mG+CKwy6uYB3dXFrBRPCzy5XawTFYCxLurEfAX11aV6c1MycpK0h6PlnXG7mt9T4Jg1gpUr11I
6MLiGF5pSFKxUNZjjJi+m01FBKLUCHkIxDmHYzgRtGFdKviUaI3hwV+FqYlHpIf8BrQgTy/E2Mrv
OtLfnueiVLYm791dBzLgbbLxeYyBaV3rwZldmxjOD3Ac7aaD3fkwge066OlEC8huildbwDwLjHy5
En3I/RYkhsoG3hy0jAx0AceLNYjJEA9N2P0YQqhKbBxAssalPZKl0n6HnGbgZBzN94w4C+p1a7mu
Vbt+LXQexTy2VaDoiWr5wsIw40rmCw+wcJrRw/+KiSgxiVvtMo7DesLvnI2EnQMba1v45TqLpj08
DdpSQH+Hp7/uOfu1tKca1dXiRr5ieiyeCQLBr5ZKczW0GgkUmPSOs9oNOESV+MFqs9pVALepLgZq
SR9PE6OH7N9YZyQfufAsOZBQDp9qGycINp2JFpwDVqmzFGVTV6adu1VSLvcKO2+6isl52Bqwnd5s
k0QDl9tFx1HR8odU0S7HdMB5qytlt87KLr9X8Ort9Nqxn0gJhgqmJoQFqSVcQYK5Z6DQYojOOHCz
f6c6RsxQZ3p/ZaRx8cbfbSAAVAtnWasN9oGlAuhTw1IctMUs/MwxTwnYTQ9oKcfnDFg5vHZY/g86
P/v3sMdCv58wfGWeOU97WFSYcdMqOTdwdY7aSh1ySMrJbGBLU6qVU1gcbsJJ4KjqIkRUJCwcAbh3
m1Io1jtIK3kM0wLcveXY+65W0osqWqCGmvp4ylBov1Apas+aTIyVqOea5VJankWEAgF5S0vGXGUM
V12c19tek/WLZvbWOueEZ2IqYeFPC2Ikl5I3EffoERx7cYiKmaAI8oPu0enVRwmR7wgaSFxWk8Al
SsfkCir/QE81SiGe632IW1iBUFgK9d44Z5AC5GhvZaKIA6y66RE7X1J7SqWLh7IZHF+zgPGh19Uy
SopMSTKUvCqecLYXzfZ7qpEnS7bptznFju4uLSF6mT5Yx0UHJhc4bbsTYZ7e2mNu+DVoOU5IEdrC
CLS0rlTLe+VMvHihFV22VS8sdzRMfOS1yWKhtFW+l2oObi9YYqjEWXZI7SK5ysfzE+UsjrkXQ77A
AHasF7bJwbkyJtGvndjRHzhe9ttJAcswzspyaxe1sQ26vl1L4vGoz63xYuT+Ye/iiHCVGcq8gveG
RV3V4kvYhfA1RDOH32Oj78YVnjewSqSkPUdCXdyYpLInLQPYJZSBDZWd5J1mUPHUt8Ft2Z9PPrVK
rF9c2uxDLciuaCkIe0LaShu5IKPMk92M5Tzh6aVUE+hzOM6B2ENemb53lXyPCTkDdF1GwV6rBcbQ
Ns5vEqUw3s5M+HuMRfbZqY1/VumHCyHswa0q4ibnasaaWTgXk9pGG/Dic3FOXiFCeuirEic3GP1c
zgWZFk62nWeJfAcsCX6jquSGElYEmqXjDCvpy8X1YK/xXNFgMLQEeDp1RDgp5WVXy2yTJH1/bOmv
XQ5O3WM2GgXg3YAimiZHTZCZqUoWCbMLzuTzujq1hjRqUPy0COcJechg6mVJSgcAmw7G6XOUlhiI
6m7wefKLG76j88ZIV57x0lV0kBpZBi4pPwmGchvOTpzCEmqGDJu5rDUOAMFgXekko23SnHKVzbJe
oet5DMVMgKlRZN9tbdxqmIn5Tcp2CtfTPPDhmkjoh2rmnd+KglzqBDofRJXzcrbmeGrvut4iDEGb
9Pqtj/LO8sHd09bXjBFbEP2JZAuyN/QVFeM5aZQN7AtqU2ebU14+JUKZbuKagHb8tjq3Pi4N+9Sk
eIiwOgEaNRLOjCurVzEz0V5hG23Chtcqg9LNMS3zRdBHOn1EPcdoUcXIsPVikvnFMuXqO4yk7BFe
hoWbHfPEKg5TUn4Jq2t/SAtzOCTmqj6OU2af9L6NVT9V4n4PqFTXnmgwzqdI2sG6mRNt5Auk0gIv
nQMEaKZIv0zUuh38uI7FvtMWsvTiBn8HdBpiH2QdDEQLS56GZlDvdCpjsqMGeR8G8O5VDD57U03z
i4rz4XoMwX0y6oF0X9VQiZHxYhTvltgc1gU4eo0cqHJ81Ghaozpw1Dnzys6CQkTeFPvSqCd32YTT
ywdCkwyrHhcq1BVNO2ghDl68Z2Gwypd0vMZqiDdLju1bkVNOzYm9wC2nV/kO6EeusF/Lu9Ekyrpu
ov5qMEnzgKUe2VvDkepB0rvCGN8N/d2ot3KjDQ1kvtHJXuCuxvw0qQOgYM6X60o1huspqgduMvxm
z8Z9s06GFodvPRCA1IWkx7j4ipjiYYyAIhE30yZxEigLRIYsF6a9jG7c9cZdq8BAhlI5hBzrbDZZ
Py/KcA2DjLEVXMfbqGo7/K8xbDyMccp725TOlSA37V0E/MVME90brkexDXAkAq/veef5OMa+EpV9
STC9vhujjrQNC+2DN4fm8s2eouqUA/hytbxX3kZaxasW+l7sdno17cxyzAAVzPJ5iRUgumVAQmmZ
R9tST+O3RI+AEnOPnmt6oTMG70lFMxJ0jqeOs70Pq2r8NteZekI4Fao82rl+sWRRDyqr0zfcgwGb
S155IsZU5Dp6OnsJvXAO2cDcWhx283nLq8ytHjU97eRq/k6xR18nqrL8BCIkxR5+NhU2cl6+LYir
eUfGEAjpEBtrox/a1TymE9AQOjFhrI7EMFsZbBnaO6kevwMCXi+yu+sPkEL60qGSkhtsdWeTwVbk
yTeti+M3J0g43ELxPSYyCC8gEVBwIKvISYEMrMZPqG69ECjZYzunGPNwZrI3hH8SpOo0NR/qhvRt
1+qq4p6oxenCiS1z9Celzjc5DAp0ylZbkwhQ81NA7pLPJATkrAFBJq7mMSRmAQO7c+hzJ3q1MaWN
bmG3ur+ECXAVp2kOvWpTQCWKluIj1fqZe1uDD0ftnXmG7CGsWDqBVag1DN2l5Z1VK4Dk9p44Ag5y
gQgxUxha9pREZvytscLl1gqL8LafiV0Sga0eZraBndbRvZ97oV8AiSkmvEoTstkUcSunGOlg0JwI
hlqk1d+JBB8aRKx8j97mzF1viAgmdG6+0Oyme2gAu1LAdt0qwIW7Yd6vrTChhye8isqpNkPy8uLU
eUsI9rjUY1AEnNbK3Rga+jpvVH0VB0N/QcMAEtKQSdgxqaN64I+crQlo0bOKIXtALlrcR/C+rqaK
OAGaxZWzlkAJKLt7RX2xLWZLuF2C9TAV4mk2qUE6LSFr+C80dkFiAD0NqcFLS24lGwL1tdHe5lXS
X3LeH/0x7KHpaYa8NMfcpMpJsGss2nwsKD1eMlPEq37pNDaIBg0pY6H8YpB1ec2BV2xHTmIHeAKR
5rdWqboLRvUbWHBwpSKtLPPtmaPnz2aVATVFFXsZ6tC0yekRUOJsWsAvHB1y1s5RYeHL1MG+ywQo
3K0tYTwtDVNqRU1KdQsAWgrmKCaqBL1z2ofZssYDU0qmIUprZAqcyBbZeluM4P+a0SgJ7KbSTjaR
yoK7q1hfOdJVOqjOfBJkNMugHQjdiZrWbRJdfYFp3z9MVP6+Pln6HhBO+boMZb/WwOiB54A0zOE7
ZlLkUeSPMMh0G1j5HCWWve5sBfsq/S/wTnQNRw8mHCeiKAgxvyJQSG+drgnJHVK7gO9ZFjMdyFYJ
XsxJghuuu0VQhdXG6EBqlw1HGdBIHjlp4WWpUwh6Nj1VEHipMXa7gZEY+QZmld5hewXqaSiO89oF
8yBYbWQa7QGtlOY2NWnuQcRlAfPQG0E/d5yS3vkkz/M3aPH245AAbicWnegfDrJ9sCmz1An389AE
5hM2XhblarGdWz2BbrZtzxU+4S8KGlkXNI7TDpTGKREBtHzId1N5/JRVkdj5j5TI++SGaUl51TWE
L70acAPNrRQhLNsxS6YfYiobUi+drq1WWdqQ5JHEZAsw3W341FGpWq+TIBUO4y09e7+L7Vz36lIb
VylW1Awu+WjdKEovNuS7UZR3llrWhF9YBsg6pLXqpmQawcwOE6hX5bax5edlACqY1JG/V4VwkpQg
WWPe0w4LeauvYzdDHy3GQdsRKNRcNPWcX1MS0YyXOWeExR5KNCsgcfdIJ6ubpsqStwV+5gYCfXOy
l4CfOFy2nBGayZ0bij/XCPRuN8quXtNwYDuDwTTHAPSn/lKvjOzJEEvSbVsboJTfdwoTI5jhLYRT
O4eexr4SL2swCBUqDa2mQEyh9cRwS1mi8JbFq7Ztk8OoS6Kmgp6jUBEVyQ1Fe+2jKJa7AuO0tTYA
cqN+NPQXuhC632fTvNIhD5G4iAXMEkn/uHRzs4bwT/scJ81wYYD5eS9AeZ35avGxq2rokfhMk01O
Y+8RZvr5yAhw4b0Xef7cRWQ2M2Hu+a+ZMemrPnXammWl1o6itCmPwT7jXy/14YxjyNgo6UNoe2Kd
9BsGztbteXJ2GmlzenCkOoV0h3l6tPPYgC9vL7x4YXFt4Fm7GMsKYGcEiCkGm0lqvVIxvCNKjox6
eZituQHFbzEAtgqxxlUegLdGmINkIm1cJdSyKyfExO60C2xCDjeWvarN2bmd5YBNL67pthSDymyf
0z1cnooqXvcMWNJXjkKyc5wW4wNlrY2hbaiTnexa6EG12d3bUq8o9FLc0TSAVNCV5CBSq+rY/2rN
GS9SRZC5kpG4tWYkNp4z9GYao7q8DxZzLqEqdfllBmrovgdRwPhhoITvlCkZwPhk5MrGKqGVHahy
KBOjcdQqlbybPNV5JAhNOkXdpM++NfXmK8L29ioPRo6LatjaF2odhbxgeQ97I8+norrq7YkIE00t
GENaYTb87Z76r7Q4dyXMzfxLceDmR3mOOW8//6XzdV4/JLz/fd1zOvr/rZx2R/tKgrMhKr5of8wf
ZTjnf/G3IlD7QzWliZJfx8KrmcL5RxGo/SGp+wSCQYCpxFnY/NHfikDD+QPlKAIdfAjmX7K//+hw
+COccALtDuZS5DP8q/8ipV39WYWDVfDsrkPtamKLZY712QKjQOXQosxAKHak4PXzFQHenuFGl6Mf
esRH+L+zF/+sMv7XBZ1P+nMEElk4LlwwqF413rKGZC17lQGPpyz+cCNOfyn2P7of1J/9of++1id/
KCdAZq8ssYw+nwf7+8CCEdwM7aZuar+GrGfcQlOvzYuvL/un2esf/8Dfl0U9ZWP7QU792enPIJEM
qZmvqN86t+DLVhXyPHETHOVFv7GuSFXzgD/uc48G805/b27GNdxaClR32eJfdcM302u+KX7/m9/j
Zy3+vz8Xz9tHPTJLcLgUA58r7GhVn4RYt/Vzo/7GxXCWj32wT/z7Mp8k3UrdVHBIuEzns2dvj5oX
eWc/kkvndqWvsuv8FuaN9/WP/ut7/c+PLj89V2Wt9mYbcK8JAgEUv5FgU8b0Mh4vHE3zi2FbJTsr
2Wvz+jcX5t3+xdc1TIR2FgI57fzAf1B5931BbyJDtEKegg87dhWuui3BWZtsFfvm82+udpZw//vZ
+udqn+6h1DWNsEx+XHG9PDU74oQL73XylhVGyot0nWz+j65nOSbSZSr8z66yuWzamcnY+dvp66zf
qm64qvaTp3rFQpzxqtpY/teX/FnE/p/H558rnlesD7/nPAMTbgO+oVpdqcFduDicwXdfX+OXj6gO
tQIGoibx3v58DSUmVcSwoS33E+OevQ4VWuTXEVC1r6/zy9X1n+vonx5KORQ9MEhUvo31fRi/Jen/
0e35cIFPK5yEPgzcjy9C4fdusHgH62ArXSp6L1rFV/bq6+/zy3vz4XLnd+HDvYFTVThTzPcB3QPm
1y1NdDJvX19D++ULRQAQxiBM/ZiDfr4Ik1vuDkN1V9vMHsGd3SG/AUp+KvxyE27AhVn3i9dc4vLx
mg09vnTNKOP09Yf45Rf98Bk+PYSK0ZVqIXjsm3aVprHXZwdj+PH1NTTrl/vTh6ucP8WHn1OVgZkT
2Ta6BvThmsZZmt722l0Yjm6W33N0dIvuyc72Hckm+r1lbyAZETLv12RNJcrWIt7FedSKXY/CL/0G
qo0susId2/uuvbDETT7e23C8i+VUgyTmiGgSpU14AQWcW0QvSbJxck9wYiUMkP7HWjUpVpgAocT3
xXBwUBk2B50GVR+idDm20UUZGttyeVCKg6FezhURO5sA+RoQQJojjZrS2mLCSjKXzVDwfCiODkMK
gpw47YOU60jQTG1w1N1V41pVIpQZG9GSc629d8tbmVzYXEKBGRwxgiIeYvhedzQNhoukexfjfT7e
Ag/2Gxr7bQ67f5MuK9BHLhJFL8JM7vxY+Nut5pbGg5GQsNOhW+0e1WmlgGnH4kDygJyfVMTpFsX3
1G0WfITqCAS4SGnA3AXlRgShqwVX3fDWhuu4eSoJw4g1v+4e0jp2Gbm5DTUV2ErRFKi07hmLrWp7
WzEsmSGjXy2s/lghZpC8FIXA2YTCaYoz+KjdO+LOqiN3Mvd5v2LY7wbBMarviXc188PEXB/JrdMe
soa4svIqELU7Qh50shOKSV9Pr7Pw2Pc/hmxnDfuaHxCPpeiY29yqi2f2R3OC9QjzCdokqrbCc8Kd
aLbmtKnl9zEBWt7tp+pxIjSWcVMSb+mW4ZNDSU0bpg28NjS9zuj5wL60n7XkviOsfG63Fa+Yci6F
6lWjXtvMQhX9MFBoqmehdrHr5mQdyG+moWwyYhSAppHmcTKtA1k9rtTuCagNlWhnjBtAYlbUrkOa
ra31qkXP6bBNhmddEBo63ObTttB3anVZD9dEfeRwYKk9fUjKJDaKardYxmkoMjci8Lb5Jqu1klx2
yktSHWcSup3qhMciswrwfYQ5kXeTW7vI0Td9cSnKq1TCzgTabWsrp7uT9vnmh+T10BqTnolwgdyx
0nhX4t8s0H/6G/+1X394xc870YdX3GASixyThUR+Wxo/3LJh++hYH+L7mcSM995nIXNjnwkbM0a3
XEer6XeusF9uQh8+wqcDSl101JsxH8GhkRDKq6Xf/mYh+90VPh1KSP/Li4oGn9u9zp7mGd75lDA9
nY9DhW8/O97/4u5MlmNHkiz7KyW9bpRgHha1aEw+O+dxAyH5SIyOGXAAX98HUVGZfB5e9M5M6UW3
xAsRRjyS5gAMZmqqes+tR6dzJw/hDRAYKJCLg3v5ZKHOw5zea0RUKNChMGjaX7Smqoaz87yr9/VO
p7X1oD+V/c4Ud/q4Hvo7oCwSDJZI2Q5HnyyErcgsbfpOrkj+j24r+r11P/AAAgV4DpRlhbaAkiDy
PgSESZjvihOZmOFeG7wOUzxqjw5dLY4o7rL4ozexRFgXw0NnrK3iJhh9JXtviXopnunRKygDMv4O
vNOf7/388H665pMdWTdKMso912w0pBioOqfJQ6bt9YzV/FKIPUdFP411sjHjsklxdOIx4zW5IkPo
Tf74iDjDTR2Sal7ly1eiHy2B116MQ8/tx3ThkWii21rlTPX7a9TgP9LOqFrchfdyum8o+VA5uhCt
nT25fB/l5GWd6PxGg80oxhWFUq9aWA4NfOg9dsGV4mBYsz5uILleOhKfvzgiXxNBHtS2k/ta95Uq
kbmk68NaxTAyI+6s9fXzPPmDsPKXhzezgf4c5CSiCRRs3waFQYLssBparwsslBuvff4Si7Swausw
eD5oVN3FK3kIQPvuMST0SYNjNkT1ou4ea612RPMa41ank67M5tYwb2R03HGibyc14vzK3iYdnQa+
MJR3WUu3JMNXbcDUr2rwrJ+iMa2znB4KgT5InIgSOCxR/ASn10nYOnrS7UKM7xz7mTw+HaWHn+/B
CVDtP48WcGH+dg9OZhHeioU+0AFlqwvYmF7qHT4zkFCUtN9rD0spVzouBZe2t39x3JN5VcbAO48j
44JsOThRb88rY+MIJOYd7VXDXdoVl6ErXQhiL17vycovFcg9sdgabNyzmy+oi5ObeoA4E6d35A/6
7lW/8ElO/Pr5es9tB99v88l2UMQckg/i7ONmPZjR3tR3P//++Xb9ZSqjhAf7RXkK0Nrvi0EG5rQz
In7/0bobhvUB328zeI1AXf88ztn3klOICrsF25FTXpzUNaJxTBknr1aH+uGIT6kuvf1rY5xMDcow
Zor/O1NSuNaatwOe0Yb3rw1xMgsoiNJgKDHEoblNq62qL/X2wnlaOrv1gssygM8Y+l9gkElbDT3m
zwPn0NGTXHx/fnW7AJtqm3Z5l/r8NlrjwONmTlheuLwzu5IiibKpsDNIlnyKXsIQIg0FSt60GcW2
PLnTcBflS6Q1pvSJDIGNe/Hz/TyBWf2xjPw24slSWlDEDSGAz4du8POGj8mozRkCHeH/Ucb04ngn
830kjUHPGuOJ6w5XNzdcs3T7ZLVC4qnLacI/MAEn7xfXhy5H0XiiCER/f7/A5PYivk2DTef/tl7V
7Ehub9Miv+7fah7i4ennG3rmPfttvJMYptGMNDGMgEYSeOt5+ybQV9cGFxalMzP0t0FONtmsMxth
HLiJNKWbWCOmbDYT9uPqrzZp7Ki8MEnOz8q/38OTOSKNgKKHluHUxZylOyw6v1kdfOPCi3fufPHb
ZZ3OjQPLVjDfuzkmG1x0E4vofj5mHMiVpAtcxd18T+eeN6eE5M2l/OClR3eyfE1N2mPwxWVKtIGL
WMg/l8Xtz7PjzG7CFWK6Y1FF0ZAJ/j4b6/RYqRS8cEar76fxahovPKn/Zrr/fYCT6adJY4hVAwPU
5KvnE8sg2qlDwLLIljg8LYaXny/oXKr6tys6mYpaqTbBVDBg/NbLdrqUlvECf5bZnp1k1qVHdP76
JGUGkoKvVU6xnEgk6tgseZ2z1W5wYScsbgVPuWlW2fq4NJ2fL+7M3qzATPzbYCd7/7E9dLA655Bj
3A/G2ixyuwkWM/n953HO7Ti/DTS/gN8O1go+QPEkzQO52AA8mouZKkjzFCB3u1hVW2WB+9H1/Pw0
9+ehz855/Mwp6YlEBqc0HgQwGh5/jIzPea69WhRtLhGoDD78X1bgb0OcTMkDdssTnQpcnP4QRzeH
HJRoAQIYW69LKepLV3MyGVOk5ypt18wOfTmYS6HvSCpdAGqdnRSmZNLnpYkSRbHfn5VMm5SFSobo
gFSASFZTneUjC+Q4Pz+Z81P920Ansy8UD/SllQzU+6M33NO6Tt/eK52WqxabPwfn30tnt/Ob87ch
T+aheSwwI0wYsoqcYFH6KJgdOilrT/ZJMV1k3p59XH8bjgLx77cSmyU05TnDRfpSzJ6C4zopv36+
izDCz02/b4OcLLmYmRHqzc9rVOhI6VOXBLNRrWIDkWRnKyj5JYnrbZfR0cdBYDFVr0qpOPrwNpmP
mYzSo3OOqLBL05MVUok0loqrTAA0ltGwp+w0spR5TP8Ht+qo74pJdGtUJcHwSrOhXbE6dV9W8l6N
sitXnwa9pC3/1oeXvKKpLXkQm8WYYvy9xUyhBUOvkuI8OKn+Iqcq7JYXKkg2Ski0JYmnVtsqgLYP
zg354NyrFTwb1heugjSrf2LFZSNooef/PkO/H4abWPwqjg+YAlQ0UOYkiWLTb/TrSroL6Q/tsbXD
Kc7G0BqjrVWFsqTE/EgrBX+K9oFxb6hv6H45OYfFgyogvH2NYNsLA8ADsDo0Qw7Ci4BUxTSgyHyS
PBbMu1Ym0JowHYjwooYx0/OWRMj8nxRhK6DznOWQYcRHIAsVu9aINbPmxtiriX5q3tBUjFlTol1h
ntySd6ejayKHWB5ftHiXyzwWzu2JTk+7trBq9a4uke0Hxo1uRr4gfVQhnV1o2aDi1FVgD9V7FW0M
425KcFRJSeOrSMijjzhYCORfR68eduHcpyXEa1VfiFmDbaFlD926OIiuhcdlcB9hiJsEAF8SS8VT
dcK8+1lr8APA4oqP3WHOMUi0HB9oI6XTstbcDGBlWODJ9JTDmpDkXRDyoEs/FFY4ytItv0iDXVO6
VnljBnaNpkDrObjHV8dpPyaOkOxgjdhAHoLwKsM6UgOCcK2XkaPFywqbB/wTBj7HYDn0YiGJcXJy
2wJ918crZWodLdTdKSYpjNyjIzXPjP/5lToTw6gSRxPqWcDyIRj+/tamYzcphYXXtpKwnj8ckwvo
ynMhxW8DzMvGt91QL8vKnOYBsm2w6BbDMt5ai5aUFa/ehR3+3CL721gnMV9hdnJ8kBkLdQF4Jzry
NogN7c6vVpknuMXTz/fuzObx23Anm8cM6+z7nOE0ncqCmqAQ8LPhWdQu3MMzzwjw8n9tUlDMf7+F
am0INPbOK6v0mdNYfJzufr6QE9bdn+fGbyOcbLWaRPsjMoL5kNxuS79fVm7vBba6/McYz38d6GS6
adqYsJoxULKajwLpovaERb24lPc/NxN+u2Unsw5BsohP6B8XhGy8v89cnOxYuxxlHWxQwrvar59v
4aXd72TqlbP9lgFq1M6Le31a5IeZYnBhfs8b9l9iL4s3VZ5Beubp6RfyQJ/ihENvtF+utOWwbPxu
2y4undzOTrdvw5xMtyCftTVHhklDGa0GR45o8U/crG8jnEw3NUmrQesYQaUWgpNuIf+SLtFE55fv
p5t1MtO6oJ20YmCMMQgcWdyk4+aAij1ALR5UFx7M+en27YJOphvab6sPNQaTrtTFPLHjB0S+Hvpn
HwKdX12IJs9Otm/DnUy2ASFOkUkMV8CmGWTWUkTaRn7hKcnnJgLEfplUpgmv3DiJWXNlQstkphQd
hMyukNEr9U06JIs8nK0cUXWvW92p0MNJMVVEwSsr7IzvBGuD+NIZ6JDPTUfpf2Gt7NGhqgCbySp1
HSoXzDPOBrrfP+dJoFuxmceQLphOSNnmPn/VFayRcIPe241WvTcakK3SH6w7U1v9PJPPFWbYO/92
j8yTqJfO17LCgo61edW7/ba6ZYvb9BvDGZzybdwOu9hNdrr386hnNh66qRScSnQFmuMf0/Hbngqh
QBRQ77MQAPw5VHshthy93rWt+/M45+aZJvGP+sc+d9piVVSzhFhlnGTYHIGoNFtsh38e4tyaRhOq
Bu9No3XUOHlNj+qhLzOZ5vTZXQCp6lLjnakXF1MNl8Y5eUOVUWwLxBBzaCD5tdts5ve0WifufCrS
SgdwFJ1jUAs2CN0u9B2ee4++X+PJ66qpQaPJR8YO8l9KdH+ULyw/Z19UpCqwYjE3kTjG/h4g0FOQ
y4gy5uXHXAzPkl/6wSpYkI/1TDdYYfX3ON3CQ1rg3+urS3kpvIT+P3Xe/PYpjJNXoZSnqjAMPkVc
fpjyIqMoUVv+ETPqEAW4lS1AKzW1lxgVLsbZpazLubn6ffTTk2GCnPpwaAhh1ugKHdXL3cRPF9Yb
DqB2YAdPKFMvVHsuDXmyUTa0NBmVygVjMlCpm4JzyvFC6HcufOYV/9ujPa3A0mvfm/V8WaPTE9I2
Tv+uzfk/T7i+FJudO1yrEjBnU4Nqhe735BZqBU5HUUwMgwCTh+ZLIZaT5gLNlAltHEFLqtyPWeck
iPNA0q+E7rY43qXtvRjscozmoJnI6tJK5AvL0Jl393ucfdoTmYzSCMZq3srXf6wRm3gVMYkvreVn
Iobvw5y2RIbSoQpxwGOY5j3uXtPyXlLdAJSs9Pzzmndm3vw20Ml9bkPJSkuTgdRxSf+913a3ehxd
uGnnmhV/G+VkdiJxmgRAgegJ55LyQnQmV16X99MWsoVHJ70r3GIoi1fz14xmBZ9XXF1adS9d6Emc
B5OoTvK5hKhkipN2GnX0d8G8/ifuJiYpFEJl+jL1+UN82wzDUB/EsU/YQaxdWvmldCNcCrzPzgwk
i4pBWZdU9fz334aI4jbRLJhetti/JZ1rNh+6qGMRv9HCCx36Z3Z2FfyoQoHLonh22k0igEFH3kY4
oSLakvdaQAMayrpaugSkPzuQNptJIP6YR/z9ktqwI3ElEzOlo2eytStXxrBqiguT8FxoxsZOmZre
GK7otCBe1lmS0/nHnVsfJwdt7bKlXBcolHxSd1xe6rU/u1LgAIInk4WI7tQFyqAgk6XFPBdWMcUL
VIu+7peLS83Gf1g6nBwuVOAKWOARGWGOdHL3EMOmqQgvimhC+aCRVbONZ3JCHuXBjgTX6BFMeOU6
dQ23uVT7P/vkvo09RxvfJqPVhF2j9IytZ27eRo6okJgDoaHEF8KKs2/vt4FOXqxOQA4Y4QRqa/EW
2s7Y3dTx3T/x7n4b4iQyokBXDarJEGUE73t41rNtoV3Ypef78dOzOnl5xzHOMS9gjLlN1qjvOvHz
X7uIk2OSwbGy1VoGaMz9IL0LmB9fLMzNE+qniziJ8DJraiuMDnD7Xkh+te92Ap3DtrJo32RbXGYL
OHI/XxRKsDNDcrJBsAz6HdPOk8evHhKrEUWWIhMeiFwAG/Qn7aPVDpylXsfD2ggfguLWgkyuMgv1
6L5HXZvdasNdVe/VTl3n+lKgE59oUEs+QMHQ9vsJzGeKXZ1STiWMzrF9n6Dl9NYtamm49A61WlPZ
QIi3Y5iU0R+67GVsfVT4xpr6AnqsJmI2fjd2D3K/oNBQ6teT8mikB4iqh80ARLXL7dB6j6u1mR4c
S1gVxoY+C1Mrbfog1WyntxQIMhBR+xFkXKMA4lhFxcskXFXRsg4mR09d3aD59lrUOty9N8f0JZs4
8U6ZexiuxHIEtsKXxYeKd/dwNcFiPo4ocW9HPOpz6TEIHWzZmGk3Q3896DcofsbyOurvEn09NSul
2GcdTaakzENOAmCjoPzedClMemkFvhFGr+xbY7ecpMZtBbeMkcj+igJssRVvTMAZa4CHfcWg90Fv
baleRcN+TL8aKLPV0SnIPhvC1RCscSOarHVZLoVxd2yZIvmmbzsfZ2jSBgRr6oylyu4bFemTsuml
aT9jIWg64lruc23bRr4mXfUVek0QsFBAQU76OpbmI1wT2KpvkZx7gEEcpdqU1q+m3hfj+zG2UPOv
aj1zAnEx+2yLMNEgi9lFrS9hmt3UpbhKYmMnge3VwUIAJiO3sG+gIQYQQPpg3yYSSJ12l2KBO07V
shpLN5+NmUX5QZ66T80Qd5QhHQkMkyJfZ1N0BdVyd5BQvRqKR2+WbRmGMx38uJAeCulKFhaFtMf9
1R2razhID7N/tJb8srR9Xi2PEp1BErttaJc9c7LaWOQJA26JhTBYFhyJ9rSuoqMmmQEaxnJm7Ide
Hbe+KB08zWxR7NGtt1PFTVQzh8c7KKZQTD5LuH1BuS3DFzNOPZTktmB5QepKoBDF/r6Oa16lO814
ponUrSLzRuqmZSLuhVT38m6bD1j7JIdFpbpR9auF1IE4CAxZ5EwGRB4UEHqTrfpouq2zBzVO7qZW
WM/8vajqFrgQrtgZ1kmuOses26dQtprZ6L3TvJozWQXhMQXLYnStnaqTiy28G3VHJMKRb1mBg7H6
Ksp17Ada3oh1kvigvYs0d6En+OIA5XRqQfjx/cVCpXglKX7Hp+vT1D1O7caEuRrk3hFTok53Rxmp
A4QkDX4SZSKj5QFVNjRwHojpaNMLvDEnR3agHyNvokO+DmgLDAXU2fpCHahZlndB6arFkxQ8xrps
T0fZrfvO16ZtWjTuiCBhFJ+NGPt1HWHFbSX6A1L+iYOnEH0ZoEZzJQTmkHqWpN9KRr8+HMxlQFHe
SO8O+CtkGFzF9WtpXCvzQi60rpKU9Gz1TgpOrc2gvhSAOrAIUERbLFu/1TbD4T1vD05pgL8ALdXX
SMQNWlmmfHPMhFVfSssojJBbNLnfCtVS4KQYBe8wxCAprY5ls8z1pzBT7RC2ZRXwTg2NY5UYU5TH
/Tiofpi3fip1m4R3YOAwX4YLsYIThlf3Uhkex2PJJ+VgZv7SS3klxY8pBTi1OG6Gdr679LWnspO1
mj+NwmNVSPdGNFzLxXNQYHsRZ3d1Ki1UkyklP2Yi7VOBsBymFzBAdqm95vkvLau9abxrMFHXYciX
ACoWxmGfJLv4WLlFjXBbP4DU6e0wfQnkzDaVG3m6PQg3cbCpgrWEfqgNlsdiIdG3OyifunkfhQsd
u406oBaokiBAwtEdOZ9Et3l3NcYven8bawtB2KWHjyiXwZItWekT8yrRlg0Q+KrbziVes97NAU8U
mRR9E1dGip4IiWcEI3SjtUg7kZivtORdAggS+5LqV/Uiih9UaRWwPh8zwP7ybRcJvhD9aqzlOLWu
mqGv0RHoKzfaQfOBKDb6rpFNpED2gbFgA7tZ+THp2yR3abKzzeNDY+qumS8SGJpw8Czra2ZZdDeF
7B77L0jvthn6k0F9EjY9OpHknW2WTQ7bQjl0g+wG9jqM2geFKrP1FkafffSYg1kBWnO8MdIeDjh6
eFiirTdj0FiwM+VXXF8X8kMWLWRKqoly08VXieVWykoJO3tQCD/T/SH/VSjrSLkTatek/C80yzrd
dNl6BNNwOPqH0ZfbpyN4vmChY3wh6jcWz1a5FY/Ya6QPZrg68BrCYZWhk/S8IDm+sXOWt/RbmBZx
70riVwXDh+J6ObAatdfN9IrMJ5qejBbSt7hE46CGu956BPASBv6obUBdmTFg+pA2i1+HQPEGFlVx
redLWAN2iUWBzPkgr2zmZTsGUDPvcxRS1luJH5E+gAkjy20t0uFL5FkNyl1Pw7scPAHaZS987tRd
lIGIrn0Fb5QM4XLxHiCTSHrATVvAmgi/rg7xKs5gTbuBeTMMzxPc5a5ayeqbmNwUx2she/o5jjpX
GsABGLtjRPG4jJ42gSpTMRZNRxiVbHt39Cw/XoefscMDcOvUDi+q2C8OeHI+gBMcyW3DgL2vrgV7
znHOuvnJmR4L/7Ip97njCMoA5L06rRd/aUUeLC234HByYi3exGnvOGXy/vMtPBeIYg+kcwM1JAL6
SQDfCP04WCKLJ/G1aT72mffz759//jS2BmUAbgATIwgGJ+kY1ZKCKEhADsmwsZpjwk5EP3q8yIZd
E1/I58nnAvnvg51kZcCPCYVUt3NTk+4JAXFElThDdo8DdxCRg9E+FM0b8yu5ZhEE8ALu9pheT5po
1wXdLoKKmOFDMor1MOyrHD49YBARdskft+QfQmX8/2mlRTXj2+yY4R3/9pm3cTvOzI//+B+7t4+3
4t/u/tftd2jGHz/zp3eNpPy7jokupRdO/aqh8zr86V3D32i0MOozG2N2ymKcP5kZeNeQYhGxC8BA
Ga88lYf+p3cNf0U/s6lifKXo2OHA5/hHmBm/zy5hTuQgHafHkSn+LScQpoMJ+6+i7tSrXmDt00J5
ALd+DGcU73UAVeUYPHUYKWzafJtaysu3e3T9n+/Kd5yFMs/av79Cfx93/jzfxhUjtWkhd/d4tfhT
t86kO/GIDWD4IBFaipXsXGlt/RZkpavTyNIYw5KZK4hep95W7TLjG8TMdPTpc0a/dVnuWaTSCx1D
KNRtKtGpVSzM9AXaFOywTadO9ji8//zZ5T9KdOc+/HxR3z68YXX9IQmjfpPGq0H8TLT3LH4FgqYC
R0yg+g5+VX7k0pcx7PsPCXR66E7HazEZIdjvrfH6iDWXke2Fl/id/5pBoMW0nOStJG93ROLV4c5I
H1Krt+uDLyvrfrYGcvIG/eG6eK2+UgDpmI5FK8Cly3yXvzaRDW7cF138txbkxjzNBfXjdd7cy4I3
1hYwKurFuaYTY3iGuM3LrwT73bAP9G2ge4+2yVYekcp6RfCkQXk2ZFBh9/JxP0RIq1eB9KKX+yx7
gKF7ED1DeUiryT6K3jF7Qjxvp01nm+hYR9qeOqfpOez6BDC94o7Z+hXEb7GGmKzFuLPY1S0uJ0az
1EeCdP74WoOYisMbxOx57+E7lJt0vKpgmwaOwdmvvmfAnmC6ljgB6U4Z+Em9pgnueNir7WOVr9Nx
qWhLqVzq0VJSlxyfq+7KDEEFLcR+RSVZL0ZXFpDkLg/0mPGHdi9txFAwsC26b1L7sBRVr3yP3O6h
URZaCmNxp+0yzUe1q3oZZ9PbBvAzwYY3lE77KKi7mVPVjq5aX1mziYMvrYsIl4YY6BQuEy9HXbdl
dJtv6of40SmzNVtOwk832Y4SAn7d5bcxYaTbwXCCoIXB6egfRXBlvqtR9pIvGm5so6/oszvexc+D
3PqVJT0ddUir4Z4G5LG5h8HuIISx6Sd3AzVyUh67gJe8KxWbQxog837jzCOh4Vhkmst9QglquJxh
E91WDDeCLG9scoTYj+iYFcuDMXaAcLeKx8cOtJeS7nV93VqP0OVQQvqQKFfATtbZg7WU15pv+Zov
elDiAkdUF+l7Hl9osj0pkv99eTjZWQfowlFrWt1GuMuug3W15kR0pey1nbLO98M+X+c76fpStfWk
//rvo53UH+HkkTxPGS3fdo/Vvr4e7orX6C5caF6yr/eHl/Eu9+qduf/T5A3eU/hZnFn+/rsRxZOs
nDwa2XSMzG4jXYnrYK0/TqtqEV2lO31rXmnrbC9u9aX8ZO6V+58XLQnnoPNLrniSbeyzYycNktZt
lKuqcloeL/OrsaUnax+vh5W+zu6Jx1HyHR7HtbSqljpi2HTJK7Cu/W7N/6P8rayadb61PhS/39bX
7VXpY+JyHce0qAIlX4IfbemcxI8j5jBKkFpJtoquBzWtDAkexLIT0xY0OkbrVAcP1CIM8YLzws4i
Af4OMe14Ew8u1Fki82p0YfRj+e3p9mTMpoXbfeHfGM1iSMkZrDS6HJ/LrbwISQQN27aHkQ/50i/b
haYvJRxc9tZxE0AfIH2Laouj/teYY/FjNxx4+Y/hQJhEF7qtf+kFR0Ib/OeNuIOjQC7EfKtuq721
uW8WCqcTUvWSI1Pz34G4ozEMDdhzHdrj9SjYkOYFO9acjiFXDHBF5xjUNQ9gt0lf6wLfYwGyIUtJ
hgvEsgt9qtzVYd1Vnxarb1F+Wc9p85GVL63yKOdfobiqjaWZLDGf3B03wguWR1riUlQEWaevy3CJ
Trj+FN+TnbKKv1BJ4ydXf4Tv08uRRFgCydQ+vA/X4s1jXLFobYb0te+c8ODWsBb1JV9QRq+pbWdL
ylF8wTmRCdF8GZ09fcT7EZtLmhwecciw1HkfURwekrVsNuOG/tnjk34r3oo32Sq6V547L6U5IOKV
zHbFsnOgnz627q/akV28Id3wyrrm7ktHlkffwqGq4ogFGtctWXuh2q4UN6PczlFuR9LAVp3Jl29m
AyDH9BS78tI9XcaUk7ewiHzoul/R9YbDjz2rtnhQNsVlG9fLVfZcedZV9wjcd/YccaHFq95xx6a3
MrzAx41gzSWWKyzkaO9l8rvs3JFdPo1X0j58bdJFa92E8CfGx4b3ILzPI+AFGTwKwPz5u/hJd9Jt
+VK/MAkq/qSemizqya2bpWnRNcD0JEFGVsMJv0Q/J8P5kG10QfDNfsVJv73XagA2VxLK/OJBM2x+
lF8A06JDaXQrjncm9Ogb8do8spXeaqbPmXol3NRvyV67qZ6lm/HK3AoeK7SnbBFy032CwN/Gl9K+
151wWdwKz4avbeebKYCnCtav7criu8FCIgACDeanO8Mp7RfJ0f3uXqeXP/LGZeW/DOCWPNMft+kv
dGPxS/sWX2f74K577muHozmsXP06XVch/qcJO6K0xtrGCdzIoadUfUupJtCslDtR5cJ4bigKvkut
nc9yZJ3Wqj/yoSUGemz8YoVTBeEFGdxb5t3AHhx7ZBpFppdt+bnfb3jb1F8YCBTPokVv2gb6gUOk
6Ej5BKLc1v3mrtzpgduPC2gcJMQXxZY3cVoctofIm5US6VbzhH14E+MR+mr47ZY87NA5h4N7/DrC
ObdWIxNf3gn9Ak8jkaZ6hR4vXzY9rXHSV9ULl+oa/gzRkr6SnqQnZal6UEk02yTrvMI8bz+tun21
19eHR2EzXR9v+g8a3od62US0nLu8kc1IRsOXQfb3dvIBFA78pk4zPs5KgGoWlemG2SoWnTk5C8gb
ow3SLNBROrcZbjRlWTebqb2WFUxSnIpm+ZYMe+bK03WACIky4WKQvOOwLp/yu3SDscq2SbEpeJSl
l9J4t9JXXXgynsMJRynRWFYtaTuRil9hN/fh+CXQg5d4UBVucK65b+CvG3nhtaFDvl4W55XyuEx2
dNwToCKA101vBObZAzu1o1/Cc3/fX1tPfVYenAJD2kJutnMqs5RdATItF8ODBwT7efg0X4xb+Vq8
Hq8OE6AD4j1AoB/tW/jS3vY34XOF/8KxXYh678kDrX+lS72mLWSvq6pl1jpB/BpmCy2X4HHaHRJK
MHMk48gwp6ssd2NCqPo2F0KnvTM/218qCXwAkrWT9ttu316pL/odQU43PquCvjLAuDQD+U5slGZf
ogGO3VscX/X9IuxXlrzMQl+9LX4lwabPlzr5sDvzUezf0+bXKK2E58Nj+6ze4N4k9FgAcuQnuMV9
wHqXO1cxbKw3j7ziBYndyCn7x6nzg9ynjgWwEkGGYJeBa/TDtiQUDvVwZzW/cJvRUlct3fLoHRqH
VFz0UGa9V5AWbJ9U19iBpZ7RNyzbLLKaU8UkQW8Pkp8HG6VFPuGXyhVmZJyM6g3RM4bc+hYzqqvq
DmoWhZ5HLXK6mvZJBAtOPjvPuP3BbktCPUjcdkkKgUA09NR+A9ozP3hH1Rv6hwlo4gJeyAu7G5cW
bFXXugk+wl/oRLSaX1vm1+PhBQSuHXV+NjrCuOpVnyJUbrhEmUcSzuB1JFthgVDswyfw9qhZaNLt
ZN1o7QYhDesczzT5wog4vZa3LY6Btlwuo/qNolIWbA/qu0XBnwOghuvamrOdVD9gTQf/lirAcZki
fxpIzLkzrr9wNQmXnc2QvUskQ3RSyh0ZZsoQUfp4GHAsHH6h4mDbNAhgWl+4Gh9ZG28oKDS89cJG
6fYatY4bPLRu0zftqnxWitfsuYcH9hTfFVcKXNPQltpHCPrFqnGHW+n1mjXJQ5DwELtFRQ8rJ60o
c6KB12yZ4zzF7hQ6QHrGxlWtpXlsnUKhk+/ojtJTl+SbkHS02PeOuBrZ9RZ4AF6jlszG5fgeFjfy
nWZ5hx7+FMeTY37f3UX8ttY2n6SdeF9dy2xmpOZGj1PHEDkcLoeb4weKbSOjcoqllwdVCXuO2ul8
JmT6UXjaNukc9cm4R/5znWENtSgg93BMoJJz174iQ4lFX5AXVrkx1Pu63MQqZRzbOHidmzbLZHlw
q3cgM9kDfq/mprvLb7JPemaGHTMcQwOqA3xRvGOfuR0wjSBba+sP0ZYC4x7RpIAT3pzEptHLnn5V
TxYxGbYn5RzYyPKyMkhSOxXbN5ohH9QX1yrSgO38z3g0q6QI0n6D+glWE4uR2ClL3UxuhGfdUR9I
5rMDpJ964lrdXN5Lmh1+ZHawrjkuNc2jPLgaUY5/JDMW9XAFK1cUZ2MvAUjBi1S9dRl+JN1hh/mY
x3Hakp6xmfeG4uuP8Pv/QnoMb/Y4/yr+H2DJ0qXz7Qzy18RYkYdFFr/9nhfjR/4rL2ZhwqyAvkAJ
TfuNxHHlP/NipvHvBnkxWadhZubJyvQR/JkX00h+ITlCeCTJGGGS4f1bXkyV/l2bk8om7qs0IRgI
M/+BvJh5wpj525kQk/rfcjx13pFzi4PDrjFkedgdsAeLcBqyMrqw/KCZCnZHA/fKabqWZ6x/5PTB
gE2TUxcaPmzRoSfer2X4318pVnPzsboyKUpEYkBGCs8jgx85IqfnADDkZj7KeAgch9FOWropPzVp
0vZNr9VzcG+N2GiyMMj8mhY6W1m5Omx0y4V/iz2EHIbyvZBMbXylgWYfDqBBhfCrGccXKE/03Ndh
a02vOZY2j70Vx7AUjdmZuA01UXBiqRVxbk0CaiqVYRz4CKqYNzhKgBDvFkoQT+Ds9YPQjKvgmPeG
Z/TJYYMXYx/s5iZ2LiCw8khaJk2LfqUZRU55qnGIVKcLFROHHKD2+kNJdRejryYah88ck4jRneoU
KXA8ShqYCWEuTcsV0B2OaVFHNZPlfRKJDZraUp4TTcBeM6dZlJJo2YcgASqprb1aD2QOjVlECUvE
KwBeGgisqqKsPGmcdlRVJ2UuBdqAL2aRqz3ClLpT4AqIY5BddTTQ7vCbKYRNdDBxijlaBXa8fahO
NeCrPK1XKQYyspf8b+rOZDluJOvST4QyzHBsehGIOYIUZ1LawCRSxDy7Y3r6/kKVXcmMZCv+rF61
WZmVVaZKHph8uPec8xGLHZ6arJ4u6FZRT7obyZTXQCBF43gvNTdEHgKLqTaDVAO8Roa5qAp33WQp
67DtRFrGdrecYNcsCpMOLLX7rqCz34oY6J9eq2iVqEyp68oQTMt06T1/500wzPZRWXQKVN8Ekzgs
pTfTjPZL6oBmGb1PrT3116qKOZ5Og/nV9Wb0CgRh6OgLkjkdQIadstEftKTPxEIfSyt5qomi4xjQ
FBWsa88c572PDE8gS0k5/w/VQOd0dhLm0YHy2ujofa0tsjCmRsVtirXX3s/d27BpsCwkyiLAEBCB
DqhuiO9yU+C/BE0dqm0a6hrM4nis7RXfOhCclqRCt7Ijued8RV4FtiQdTb1DfpJ1eoIjap++wrWp
CsXaSMg5nFwFwqR8ELWNsGLU2m58isRgp1d1qtdXrZ2I66Erop+qnd2fbacR4yqqCM9J37cQqg2H
dr2TZM1rbZrFbe5NTnilkVTZL0eVard62qK1m4jvb1BAhBTCpW/H1L8aGD+bLtEUR9Q4kwdoIz4d
2B5mctCaiXwcM9tdz507ynWouSq9k4PpnSgOpKlPWDPtzoftoky2w9COLU/KB7PP01WvIk3yyWmZ
sYJ561GogN+OPspOo2bjweoMF/woMVFnKJzCC8wS4XtASLsPtiiEpEy8FYArbVvPpTS3Rt4Yw6OR
Ci/7NvaZhNOg9/6LwWTxFhpN2dzPtiKfYZF2igLP7CAYWDpuqXFNYMBa5LUECVpN5oJbcuRAlIg/
DOaL38V0zsOWqJZXP2n0ak/ojiu/G21VmVeGLNm6phN2U4oY6CfHH7WnYgzGkLDt1wLYxcoxZ8jW
ha5a5ypuS2fSF35BHP59Y9SOtSZhMRGvKtXdZHlCTUuPWjIUnYPVow6lD9unxtJhnjL2IcrXnVu5
WRItxxRACmQkPTqisrBP3thSR4Nk+0ksvxMaqmsdFXavHpedlI8ulHrvPoVCDCjR0O1cP6pE6tpr
BaI7RIY2KqpFk1cI9XYKYpL50vVbi13tCIolD0q6iBQ+3Iz+GxmMc0j9tXBzTgiVQ1D/s8Z8dfrY
clfr4b31ffKQer0a7tHKcHRL00rmbZBHpvT3KLymgucacgNmDjAArH+ItMoAH0WjMJqI6ohsw4rD
ZK4ZPwrDmMonpDuxle3KkJfntU77Sf70YqIiFjnB/DnIVGPKdmYG4GZr6tDRKLJ1ggY2hWR31dZe
uhg82cIOS5GqpDCuoQM0Xgh2DKmBkOmiM5gEn1KROfI4W65WodIYyiG809xxbI7z1JgPqRbZHIvK
VkXPhJrUbssqFpqEHoL31CmZxcpdNZYDWqQymD2WiudMGbBMePGictjmYG3g/DWTHgayE0ayMslI
YcNYRFNxo4+CIwFojMzfK0Mn22bpGk7OWRWBl29oHF6aEaaIghGVfU9HgCVXwq85I0BgYc+ftl6Y
UToYS49YhARBB0fJLBOxky2krIoOzZpv7pPJlDEfAiDX+r3PVTUfhAxTssoA4Fmb1iyIcl9U3Kno
js0mp7YOC8EKyy6JM5Z03GNVl2n2BUaxgMRkqhMAq2o4VuaikO+xmWp6kGW5l3w17bbBsiJik4RX
QC/gPPXO4emIvmR15LQzUHN2+5at+OgpstI1R7XRNhoGpl5Dka9Pg0Gv4m+WAFMOfh7syrVoKo3K
ajniSK+d3FrEfmQlV/B34n7dpj7AYpPUcDJRKg9i46CyXHtwmylmY6uHY3KnTQDnNl1lVjnHwRyQ
qd3ZHF7n2DfSQPYyi3etWSGichNp3ftaibjSmubioRsSRfK5bjkYZKyTFsZvJGQO06YR/pKzl9v5
FrnhSxAisnzWtDjvr6Q1RQ+ZFLF8tDzbcan+CtteCYCG45M3aRPfsM4kyYLuROECRGPX7q3UMwRx
k8q22mmXqUSvNn1q0Vzh7edIVdZemOyhbWnkHZigIR4kD6jETyJj52j2M0qSobej6qZ1+8R4CHNp
aWuYr21zrFWMakVLm3BFGorKjm45e8Y1Ggw0in3TowYd1LxSrM7dnZvNVrnR5Ox+tUtW2jc7FMhZ
9TgGaD8VEMBj2RgbiKAxwey+4DQpZT7AdUx8TnvE/hEtoepU+msr6wbBsTTVEC4i/DX2ju7O47qq
aA6/TbE1tMdGFVK71Wrp6HdGp99W7mmzsxAFv2tXSpIEuFnWPG416fDunjBUsQpCEZrT0iraBEZV
Cx9g3Qx986LwfLX7SBkyoWKZkj2gD4DkgjCyLBIH4HWXRw2SzWutQ0GJ4wG/3oSsFi+bhhRkwUxb
AgDsyiU+NN4fvorEGm+iSazh07TD0RqSTCzNjN1wSGMrMZubqIbmuW8EH9lzW/jSvKuboawReqUY
yBLgJkta5Gob26zp8Hwmu1ylbeVS8rLD5igiT1e8g97sB2XkFT1sFS+hIuKnbdzfNlbDpmApCre+
tzRr1Jkly1IJiKy6W/7Urd5H5eUO03eHuUI8FyCdrANUirY8NHbmVQrdGy/4otVD1wpCBCgQg9qB
EilicuspNrO+WRQt3J2GKAZlRg/xqMwvqGpJFO5isqHwohW6thi4Te+GCdh83caOG92MSd7116Ht
0KcOvXTaN6UaKXInGA7ucJWz3ltlkWsrswX1srbbYibJOW3d8pg3Q1MEXh1VZDmYZkVU8iSbH9Xs
V/d16PmlieA3gi3F2QBo6G3nK3u6aqQw3qO2zMJ3LQZ+dmXF8VRTQ/ST6GGKWjWAZB1Fu6uBprzn
oR1yM3NPVcbG4Q/1K6PK0nmf6uxZDxUHCZR/roeyqOvY/bxAXo6j/sTchsJG9jUU3BRtak2FJbfd
zK5XUjepZY4xq9ZWzL27qs2JHTccSxc55zyPp5OHZZfzoUnD9JpITjgzVaW3PzvXbdFk5/PcLFFo
cXSPoR7u8spDoiNIvKlLXljkLltO/vATZVLS4LRaoyNoe8rrt5o9izgYoM/0x8I3JIVqkXCWh2DW
tC8anMdqLUqNlLfZ52mtTDdDw92EAiaSr6eG8Zr5Hi30uTSBZ2hml942WWs/SvzKFT3nOpPolnHi
l3lH7wY2OXuzbDj2bIfHYNDiUg9GEVG6S0Z7U2f1aTafIFLCZ3aHN2P0629w/HrqVE2HCHB0YmPD
KzP/mAx34Jfkw1jsIzuzrg3bto7DnLTPjQcQao3TdL6JojR39lqZZXLH8ZuqifTTsVxKP8QtZ8ks
9eG1TslriSO+RhHXVHelU7hkFA/NdJwsM2UVSBLjMTZy/QUge7sOVV1PQRXnOYrOvjtm3kwgRKjD
jVOFp5HqHafFXtJfRnZbG5OHMXtW1LKZo/IFoSvRPUkF8bdZj7wkmLNOviTSiw5lgcQ58AFl6dS9
hZA89AwCVllx8Qths3MJBJiJvQFHCSl4a9TJI5laEHvK0QIsNpXuvDXLWIcoZckOVnQidmpoRdAS
Nb1x4kqVX+WQUokKRWR8HZVVqWAuyYxAVuHq43fB87Ue0sz1qS57g0bfH/7eIub/HzRSM1/TuRx2
Tisp7qBiL0AfS8UfyGOt3PCygBCOvEnccXBQ6SopUBDyx3ztZgDmOSya1vevRyiY7GMg0c5fpIyY
1DmMPAyq6YHf5Y6LC6Dq20dTjXC9g8qfRqJRrdGGnVElIlkD7vaaK0JxITc5EbH0jbSTfg0V0+5W
RgI+qylLTd8DeG/XsKENf9F0RnsokqFyKC8jLUOVrFmEnfqq3o0jjonQcCQtiLSzrA3h0NrE0W1A
JNnbWjXtJx+mqE0hwV3U1jiLgO+NBrrDsccG25o/qChzp1XahWaymwqAwZ0QhrxNI10lOzdNEXBq
LTrIVUZqEc28sYXcC2IdrxLYTywDKlL2Vycbk10dOuIt8SdSezjjEh7kZiEWflVumzHj7oZc24aA
sXlr2WJ2DjZShoPObMLBYXBCbNtYcJ37uppdbZuXg3FXJlabLc3Cdsf7YcoNgnV6V+TaFc0AH9qz
7eSpuZGwugvIqayDCCaYxH+2jh79MGaFvDcZK22hT7PBRmmwBnstTgxl0J+aMiElj56LeFYf1nod
+S96VVSHpOgIT4rpYkCd5IdflTFQcGmH+nta6729FDZFqVNwth3XFWrRZMg2XUmuFDDJqcWaMIU1
Bde6lRxaAfR5sIt9870TKYdfNL15qi9EV0bAvAeOTU1QzZa2rfqG38tSxdrWElH/07MHu752hZG9
l24VvUVtX/R0YVvCLkYlrBNRS6Qhgm9ClnEgpHGI+aTwhAWbXbTxPnWTLF1bxcC2Reu8XZYasvsu
vXHuvhRI0PLAzNM2oQDrD7hdprKEnmiryvayjeejYVNAKNOkaa96pQETnqPeo4VVVub8wpMvWrWr
OAfbt33m232xKtSgtT9tfF+okGdgLqW1qOC/EkqelOmUrYsOFp+BXcIty37XmYBqjRMXVvPlEp6s
XcQcCRJCsjEuSNaipZPkQ6JvSSugbHjQy7p03t1QlPOz1DwTB45WpbNx+8/Ls1C++M953RVJx38Q
Xv/r/yPQF3fnd8XZm+/5d/WXyuzpz/9RmbXsf1FCJXqeKquFj+s/lVmyEP8Fo9Gw8LS6JuJEiqN/
VGbFvwiZQQ5rOuhtCdKx+Ff/R7H4L+q0gi01xV7XQglp/JPK7Lm/nfnXc4SP+NaGUmQyM/21QKsU
CZCm6ueDkYZPZu0DWp1psFnfpwptV4bgzR5+mLWi/Wq5mEm6C+7hc4cqP0DoBDURfqQbBHCfytMf
VYDMYEPpjKl98OYMkkS78aXV0f1udwYK9T5/N6vyOUXlEGbxsbKTb6HNd//haX0mIDpJk/6UIIpf
P8JG3kz93PgkhjAcLa+fmpofIbKl1Oa1Z8aPIstwLuBESLy1Luk+JVGQmOrx92Ofru/j0KhZUaUT
7W76nmBSOLt+jkROWrP4H6Lm3W+TUztqO1Ki+qeX6PLqnehwlrBN4RjnkdV2pImMKR9vTPZsFGW3
tJS+qgY9AF/7RnYzxVBrLVqD84m6eH9Pb9FfL9JBdcvbTG4wYa3nvuCpnzl8OnI+mCmiEc+WyzIs
oEVVL+MYLYkOvM6tfDlU7Sqc2+Af3mBc3DqF2tMN1rm/Z/L1CnNXOrtpe/Tw8PQm9s0Zy2PzD9My
+Rr/OsyZLixROgDommG67tWryqAKUWdYu99fy0lH/Jf7eDYIc8nHj2UICUBG69QeIyRndSzJUlz/
foRz+8K/r0M4ng1JzGWKOpMUS2usIGBim6PgfcqiX2S3J73rKZ1FbKdttb0wnn0m///3gL6r84ag
57Z/eb0/yIBL3TT0DKTNsUmix7J4iOmyt9XJehdd8TItEW4v3fwqLb0fY/nSU5I0cF4bnVwldbEi
iedLVec3HTAddpt09OljIHGo2sgPzLi8t2tOaqVYOAWhGoVrRVDZ2xWA+UMS2de+BBcx0binwOii
zImbjYicG9+mEpb4tB2cfSeiVcF/J0C/qZcFNjvoakLnZ0xbj7KLqTC0CnMhZlKO9WjTUmqpOg2R
2MwWRm5Nm2lDf3fM6eDHDYcftbTjb61uIIIx3ptofg/T+jY06u9jS08a0ELUhi9zQf0LL4TpogTG
u5eyXSw9Rs4gR0fkKdKpmVIZlM5Tp30dsHKxN1zQREB5oh3Gpl5o8ETNsDqO5ZucvOWkwJ47r3MW
bTgwrQkzC2Jt59hG4I8upNh03dfImUZOm/6wSqbk2ZDvrVfvR1njw62NK23MnkpdHChqEYhYcXWW
TMl5xArt1c+TagIPKaA1ti/TqbI3xewBMwVg52eONZlaHCHtqyh55HSMm4/gTbUd6fgr60iS7mZo
q0BpO65/qUf+Pm8QTCU12KoucHEbG/5holdYad8y2myUehd1RJuMnXet5xe+Muv0rZ5/ZhaThUUN
jn7N+ZSh57RS3caqj3l3Qm+VPAuzpSoaKQBX2lYV14nJ/zTVfBUm6c6eyBd2fg6ODw4pe+VI51D4
kE5FV9y6MTNkbnq9mAjarEMcx4DLEgRtqatWwjVp1JgES+KgtByD8q+eraQgxzO8ywtjNyTxj8kb
9mYnUI2i30+K5ufvv8DP5hQLWLQFQQW3uXu2A2BbkijHceojbhYasYHX/sMYq9MX7rPoCM7YjsNS
crbExabvT3Zn9MfSWhllHJgDx+b/Yv79yyBnnWbpE3DtpxWFq6qifAfxmSg02m2/v1mnv+XszSCo
+FfmOF4lMk/+OgFnkVu0rZerIz6LDZznrWu+AapyjeHCqnVO6Ph10z6OdHpsH6bFyY5CYUaMhGLt
S7gJweloaFy0W2PTkFkcr7wb7fj7i/vbVoTn9HHIs+eU2CpLeydRR0/vl9YJF6YHVvFfDWJj9RKC
/e3566aPHWct6IdHulLUAvnok++ZuLToG+c7utM7R2rCf4Y5N5cMbtf0dqGOsW6u2H58df3vrkA6
kzK/9vcGPk2Ny5uG5MIbcp5N8seD+3Pks1dk6uCoFooLtDf+qxnU2rJAAW/QrFmcUDKQrtZMcyxI
ZJ9dCDr7/KU5qTkEHzOKjrO9DjUYx60NrtpZzGs7YJnU6SIuUJFOKxRUS7nJN2m6whj7+zfnb7v4
X7f7w8Bnu59SDx2ZZAxM8wRcWaBQaXPBHvyaalhfJlF8+h1+GO9sI+TSCbGnKuVCoeSm9SZ1r4vm
QQut5YULO/1Ff/vg/zMQx66/foZhRjtlpol+rN7LaFV2K+0es36Q46PZjsG48m/tduVhzX7Vl9ka
g8uFH3Bp/LPZOSZSvi2hdPM2RVtrm20GOFro9i9swz5ZBLDIGg4lRJtMnXMPpt/Jnuof9/OUmWBo
ZKm5Fya083Szf38XH4Y4+yLrzh/8udeQEa/TApkP692qvacufI1p+LTBbB4m7DcoU5coT7+EwfYS
benSRZ59mfpYe7Q7mN/GuVmYHmZTdclpc7qIv70uHy7y9BM+zNqOpJbujZli9zys8q8n2MbJ+lvc
NF/Qdl+4pZ9+BB8GO5uvrTDNadHH6miIq9p4MwprORJgIS6dCUi1vHBZZ4ur18xVbMUsRuMAS07z
jmYkN5b4Uc8vPmLami1Nnt4ZRr4vR+09MepjhA7FVgIVq721pUAm1dFfauulNEFLofp1nO92+IBH
AKKZt/HCmagCsewmCJ72vVF9cfTpWBBZCics1L/OtAynapVmd2XpYQibFi67VOfEoUSINfrWkn7e
3h3FyjOL46C/yXk7VeUuydBeZcOucknrqYstXLGlEfYP84huFK2nt7PyH6H6jhBnUYhDSWCiYd7F
4YANRx7oRd3KuigWmaMoovaEpndfIg/HoRw2fY0iCiVpXP2ww/zkFn7Shm7T++amTVGnAi013YgW
TrjgaL6h030FjuXNpt2WV2/TZK2G9BR5EtGPeoi7Fz2JCPjIcFh+12Nz47I97NAuFdkMhRhhcrcR
ZKFX41UNnouO39qaD6OulnmebOJsuqKBs5QjYStPtGYJK39zLRpF2HZI+CnIEKINGCA2I4GXyrjC
0+ieJMh9uPG1g2ZydplIBCeIpcG1upBjuyrd7Kgc+3UM88Xc4zoZna9OOq2m8fREJkG4SoOpNVlK
2gIh3gUr9B+d4Tms1S7Wv3c14Rx++CyI2p+KKl9aCZ3unP4/wT2Zz2ZTGl/cqf6iHBf6evbD9USQ
pbBgtWxTUcmd+umhH40FGo3N6D4CVSSoflpZc7zStR+DSyJPU9MmEWyzv8y6OmBWDYvxGhM7Tgri
MvrhK23ltVMZV9JLrwrzfojla42yoh9xHTq1DhZ1KNbFoHb0KK5dCk/DyP47rY5UmQhTSRF1D+sK
DWIWqceMgvnk888qXGUI7Mx4ROVdk8IhyWGxr5po107jhs70oorxeAxJAN1ik/c4TUUUrnzPXo9R
vuyT9lBVxZ6SLse0tFkLhyZ0l+WHOSy/oOF0t9Ic9zCAd7gbStvYqJnelfSvtagOUFZcdfJnQYaC
m6vHNB6WhBmupmRrV3sUcKAZ7jL5LfO/DvnEG31nuCCacLzG8ZXeT3fIPDaNXqz9InsNq3e7h8o7
NRN+KPdWutH3JtWXFj3XrC8P1iSIfDBfavcg0Z5L3VnFxAjSSFykhXHbd9Oh1u2rKnKWMNmuy8Ld
jG23V2rCOCbXpV0tZvs6NH+m6T7RsNKj6bbT5tZNTV5uLAUeR8vIwELZk/2UfyEN/0lDx9zGAwvs
1Gy63goQl60Sx1n2st9Msl0YNL7t/NmDc5yZuLuGO5nczCWSiJyYzL6ubjTL2VDkXpPGsYlLdKLC
oLN+Vx91qlv3zXy0cXUKl7NOesxsSQnMPsocN46eX4Vz8ZO4lO++hv1oju8AIryldXdVgnIp6nh9
IhPmNpbahAJJ9lKCZih5/h2adYHMHIYCJZMyvVMkJLnpdEhDc4+O8TEqbjxsckkFKd1OjlFNUJQt
+iVsgH1TPWq9fSshEAxMk6dgOy8sQCw2iOcEHawo0N1s52nNN60w7mlmX+eZtfQ0jbZfvG4RoSyi
ejt6OrUPxNuoSA1Z3dRTtKHPxD0JFaf2OnC64huW0OsuwmAhq2WSqIWZaduIf0SbNWvYpHrZ80Sv
uojqh04rtraOn6SdA9G5+6FG2mfG8aFsVJAXGMi9FP8QB9PI3QlNLTL1ljfdY4J9x4d3oq+rVFzT
c1jWrXenF9y4+b1CT5+qkMiRLwO1QCOznxBIoUwPbDOlO52tkqy6QYuBE4QslNlb6dax1MyldL2V
7Mgk8r47ebLWKbm0pX1DXM5S10b6jY+WEeGujkiByoNuyhGMaCvPqAMLt5E90qzqw4DzT9B584OX
ZujSr6ZOrEX33lUcvwdvH1Io8gw0Gwgn7Olbw1RXYusQvbe1Sjzcbbpy+XyUGJYqxDFVvfkkexl4
mVHsLLXEXIWGd5jHel0iuie98OjFRBQm3WLkshPRfXMsTGQkwMy681J4nIJaKkL2YhD1VWLClS5p
qNrl9GaF9tItrY3d6/s8doOkO2itWBcoW7s2DFxyX5oTsrbV1kpRpy6ja7qRjyNdTkMUKc3RRwAr
rg9eZJZrN1aQaFnIht44psgNs7ZD3UK0IEUsPy6PrrKCoaqeNQCx0fvIsuYW3UZmP1vqPGzcWLpJ
EHXq+47jg4PXeTLkdda9K8PYgbK9Re1wPciGh5Ru0mlYZlBLRlUuDcWSdZpik5JX2T+G+rgUrtyS
jhoUCVsjpyfMBgVp+8onv06seZl21SqjZ+VpaueF8UF09/jnNN9cTgnGJkxYU5gEtjLX5TQTgHYj
TdYZnKQ1paKpwdCoaDNP2zGXa5TEd9J7tEO1nAb3zsCrkzWQwGOyAbpsXYcEcdGct3SCuer0rpzU
yon9HVr8bVqn+Au9w0l6jdobugnJAgZUZtojLh14o6PEw3KPyyof41fhuUc3U9jRxnth4YDtxVXl
cINjDyJ6vCwUixKYmSBxk5tRePe9FQanPzCpYVt3LCQU+Ka6PyZceulNa98VCOggVsdIbFwyAGb3
2Vf+wky/RhrZPAO1TpkcrYn1yMAEEu71qQp0r7sNCYMxmB873sD5vTGJoEB20/Q/8+S5K7/56Rtq
gqAUez/J1p735pLMI9J7NduB8H7I8dasn9KBIor7hjzuyspScpX1C3vXzw/oHzavZ0fV0jUSMrl/
7ZT7ZXTortwdSO5dcX8pVvnzQ/GHkc7OplbXJpFV/HGEOjkTIxKOiHHQb4b1KevcIpbnyrtwbvsV
+fG7k8DZCdWxqqT3J66vPLYP2HGibRwYWIEW7MLaRfbWg6oInAvdtE9Pi39e6q+b/uH4Ierer5XN
GUsZD1Y1LyPMeW1GAJZ7SNCpCOfOi+sLBR3jF4fg75dKkwVVtkUR8exSU2/ygGu58pgL4ziOzqJl
bfRN4iBib5srwqDGzTTy3fpgffjUmuJnn73WkVxo1PSTjvy+pyb6MsU3DtDdduhZUZ+K8DlLXyOd
rAu3387OQ+FcVxLPd31Vd1/n7Fl3rnXKwHE33ZItTzYfrufkSTnvU2Qg9NGvu3IjQuOJfe96MOer
COIXBXg2TTn6MIr2lXL4dKheu946MjC8+w+m3i7sGmQ2OWITq2E+G+uK3W2Mr76ljquGcFNiSlCD
vXCGYzNMONE3DbtSgX+iGTd97u5Gjj7jsM/BuJfptTsPC57KAkDqvhusJWL2xZwWN5lLtiSoqWZ4
SNjkZny0ZkoCV/aU4A3P8x9+eD06N1aa7DSCwgpEm25obCZXrjznNHVsew+bItLz5K4zqQ44fOP4
xgiXu3pE5cw+NWb/7tMsjZBrpPq4KaHVNk27DBM6reCkmuLaypP9BDlnsvZV2XB92kLTi13cfYlH
AgIQE+kkoUFlmh5SQWdlJDjPvymM66qO93NVbqhJHxwxr8NJ0sfr3pGQvBcguXT2zjlRBco7RhS+
wQ+sEr9Z0boJhHOkuhm0ZGZOeHbbalm5iK+eE8sIanVoQwJBRjeYMXckNsnFil1CUexI5FuE0bTS
KR1TAQu8YhtrRdASlVLk3TqyBrxvB1qpi7AHxo724veloE+ro+Z/3nLvrBLkVmaS5TPKbmqGK70u
8ffczOSm/X6Uz2sUBDULYHiQJc6mxWrwhsg3BV+wQ6xCPmEKWv9+hJN24JMaxZ9DnM2HteNW0jh9
rhM77RqmdV59Y09u6y+d9mJoXzBULAb51OUOOTYTRzFUTMVaV9uk0+ho2WvDetC6eR17LwYhjWHK
t0DndiQXoHSJsNC9IJujTTwM68Hi+OY9x+VdoQ2YYq1HE3JbAbakqPTn31/X/2We//O6zqYhspJn
rAw+Hu6Vpdgh3XTX2V68Da+nWWfbdEtzUQf/g8C3C4/MPnsx6kGEfjN6kqKruUfYjaALV3+5nQm4
mYhGYMzp7vfXemnIs6pgl8xJnxvM8wLcirJX8Xwpyfvzt/0/N9M+Fbo+rCRjNpShjQ78mE1mEI5f
U8n5XF542T9rNlN2/HOUs4pchW2tMVyuAw/cziBKorhCmhUgUrsef16uGn9epv4w3um+frgq285S
B5ybPMrlr+Z2EJJqQWYCPIdy8w8pQX8UPP+8uLPy3DDi+ol0Lk7a5qJIti4Cl8m7EFh/8Raelebq
OUYHRwjur4pjFK2LfBUv3RtrkzkrakTEwGIWubB5uzCD/Grpf7iNuV/qudtyZZVzsAYXA8tubG8K
9x+Chf52B89mKs+t6iYjDPbYhYRwEUa6p1NPe2FJFuxSXl3aKV76qs4mEGsay7Sveee1gWwBKiLT
JUrKha/KOZ8qzGpWVc8UFWMsMZzbKC4f0bpf+Kw+HQXVmA9x/dQFO3vxUjyxmajYenanNOA4WVQk
ZMTT7e/noEujnL14U9g2opWMUnVyEVV3OS7Mrr+wof389f5wLWfrIcJ19Mina9H3iaDxYoFdq1cF
/lPmCOJ7Hi8xMz7fuH8Y8eylyyK7MYyRVki7bI9ib4AxjG7t3UiHor+ub/PNpY2FcbqGv+2fP4x4
9t6Vpo2Lp2bEU9MANe7RXmW86YjnF85eroYlUaWb/8FseFolfjPu+WlBr1SGaJx726wmsoGwCB68
u2xH3f0iieTzmffPa/ylQ/wwZcjSTJHKMpZ5SvUI8tfoGwkfLdLoBbG2I9/b8tL8e+lJ/vpNH8aM
onkQjknXwt6op+TaW8/bE6xevovFsDuhmP67Q9+Hqzxbz1RETOtEGYAtSPEdq+/BWMTL/Ee2m5/Y
8G665/zCTOyc/sbfPcOzFS2eutJAhK+OBTDZIkt3hfuSKOi65cFN37LoxaWcorndHQHyW58tfF4+
2MM+RKlTcCwwzHDLdn3flV/x6Rwb3X4RkbYPw63FOU541do3vp8OS5pDYLJD/h71IPqhy5DcUxRa
K78WAcbbzqsXtW8FMaEwqLSXBIkjv4c1QpRK5uiPkX6wqTPbcNPjh7Te47hBjEV6GeHHtbIgHl2g
Tlx84c4mQdNqpT/1vx5F9wR8bqvvTkhNwqMgkV7aLV181c4mQ9tKpwpHFP3o+3lNm6aUQYJujmKe
+YJFv8NeuIrWzsPvp+CLF3k2O+aNMlRu/BKJzOt5WS5jJPTAT6iNrWAUfP39cJ8u+x/e7rOZce49
CfCQdw3xHLbIraffOe0roOTN78f5myj5l5rgw0BnE6I1a05s45LkMxpJ3lSb/Eu08TZi/f8+3f9q
W3+YJLpSdgrf4Uky0S/TGzKTxsC/g/rLTcRWTnjS3cVp4rTM/+ajNc+273lYoz8t/hjTOGb7bJPt
2msi0v+7r4Dio+vCr/2VfPtxw9vQ1JtTg0eW7tT3el1s5muXpZNiR0Cm34XJ6PP348/Bzma/GE+2
nWUM5mKyE3a3jBwjwMiDFGt74Q35fMn8c6izaa8NzcqdTtcVXo3sCvTsYIX/m7TrWpIc15VfpAh5
8ypbvr19UbSV915ff5N9zt3SsrXFE7PPM9EoUgAIEolMe+5Oug3FgHsibgQ+If4WcPL0VdsyjK/W
idLZOJVa2lQBGYEE4+DSC+1oI6CnZes2BFUEoqvkQn+jACvQZasso1SG6YGjT7oUMSG3mVNMwE6N
o3vZxD9ksfPCqHQCbTkMMAkB2vwf3ZuyAX/BV2JFh/Aku+omuUPdzQAskUD+FQgAhgMIZojAp1OB
nswlJ/mk8om3UJJw+g0euzx5zyrs1/Pk2Q5d6UihLo8DgbdAxcQjeRJF5L4HfCd3pj0LpL1az2k8
1gSwvY4xIGobjWwU5UkPm0OuBu/J6IO/7jQSTpsY50/eb8BIVWKoDHNpx5JwkmUbCW+S0tSiYZk4
Hdx44gdGJlir1jXMjBiASwMaRt8J1LrmObzU1Jg29l+S4EqJ5E2nJ6zQIEcA/UGXZigvlWd15uNO
qVFygXd3tsEAmpH39ra0uAewGLo18k579DEIWpmGnX8wPFhfCxPoiWCATFR0PJ9Re6+KvZoEfdkc
fPHFSN+EBPxcemaCWWfbTSDvhKZQPQAkquwARi5j2arE63HSNkPXAS2Nx4ASdHxKKgIzAdZgIpJT
yl9VrTjDLDkc+qaloduFXt3hCQZEcQPQyXr9UCePkzo9pxrv+dK4k3Jo7GR3c+JvpiTZCmPr9ckp
x2xwHhwIASMGel8GZCwypTzXwnUyz17fjTe9Ij2J8eMAgodBVG1fxc4lUMzqduIgemMPTIKQ3fLB
NV8Idq2AdxCcX5Wy6aoREBJUHhpe6YxTLYz3Cf9WC/JVU3htIF733H1XSRhpfMSIMYSEZPQCdLAo
DUfMEzh8/DoLT3PXmz3gDHAUK2ozsyaYD5BZh018jRl7vLRHb5LwABAZuMEfuFndNgLYjxXyP2/R
sTcr7XMmcB9QvA3otOvlS8WloDtHTzW/HeraLsuHWarceIxcVbtV5VNbxu/KeAz8nRTJjtC/NsOj
KBVXGkaip+iLA1ARFFLbLuOsaQaz6wwqQ8XsDIBTjHIDjhMMQPDop+ZWIxrmEO0L8FtEkWEm3Iw+
o06onTY9SGSgpWWVMvhmosJKy1e9+AYjjqsCiZ6AaVeLomOsNO/DAPqjFvRstWb2AaguhhrVMQbJ
OzQc4wRP0fp+VE7cDC7rALQk4IwGVxD4FqXTDISBmAg3YQP8XFLvVHSsMYq468ESy3Mv44jxCR2s
N03gpdm1PqqY0JZdeZwxmIDYz5qdgsH3y9GwGowyhosEtGZAbk+94Q1JNOtihjwExVEzyEBWLW6H
vkEL81YPDwMmDS7bo3imfwwBw3I2SBUAM7gL9DiOwGN5NzjlNeaoHR1k0BiYN0GZZMcQWzBBHgjY
DROBuhr3C9Pk3xdlnIJR8HSQkwZXGLy99te1FDmM1bFMUMf+LKGxGkxpA6pkDIi5jYd2r3Yad4LF
7fJXPOScmFTaLJNUOvWLqgu0KmtQCAuu6KBB7nAOQB0nySmtbgMQuP0vF0nlzzkBowunwCLmQ5H6
QlBsAGOXHzAca9VKYbXKM1eooArLnaDkLEltHCN7ScuRUUuuPvwsEzl12cA0pDzVBRI5xnPd/Ho4
AmpifnT2+NYfMTLGct3VnV6cG1QloqdzpAoVzA2WCCrxxsJbwT45YP7Zyuz4hq3bslqTaCKvY/IP
qhTgbPm7xxoiN+hJCYsYKHF4B/KVr9JJBi1m4cavLG3d1eN/YYxyJLBJccoEFoVD1LyXTe/o8iFg
jvmt7uHCCOU7agxumbCBTlkqgJW5BPygZNX9rHVQXgF5M7AG8Ng02cveWhvTi9DzEa+142jlp2ab
uQNzQo21KsozQn1UMDIOIKUyn4r+qajvGCFH/sCvmum8bQr1KOxX0G8cNHwbEuTdbIKD/Rp1R+R0
D/07/5Jtm/vCHr36VUr2bD9k7CiRZ1kmzqIZUonLsKNC8ioEIRq3wOw1hnN5kSwr1FFUq+JYJxzZ
RIHAZKwMNMVJkDOsrLYANVFDMAmaocr0NDNKoBgMTiBS5jbQ6waTsIeRKtCyeoBdOID4gvjkK4Io
7OXFrXvI2Sq1uBKKtyjxZhx7QbPRfMAHRNb+rR+ti5VRR6sf6pw/agI28KpBDYf2BFSkOauEtIJv
6ntQ04GiHk+Mf3LtXO4oWfviXA1nQ8omfUINAfoSju/w0s+KabI9v/3/vH3EdxYmYoyMiXWEj9Y4
oH++nUA2D80WJz8Nd+yXutVvJQkCOE/BhfQfotKFMWXodLDbtM0B2Dw+AMcxuLAve8P6yXU2Qccz
ukaGz2UNOUp0T7ZyyHhaPlTcTDwsea2XJx5remM1uhYWqRiehLLKQgWLKnvVAvOplWpg02Pc1ddd
cGGFcvOeTwDZIVagingCgXDsYiAND3PZViAMzh7UC47BFWvIYTU7LqxSjh8XQj6BxLE5dJAL8AG4
MZoMErQZwImQX6xENwYf/iwpt5e/4o+o/S+vXNilHR/MoUKfguGHvEGCNQZXja/YrTfBDoSFOeq/
eWNYoAo69E64EQ+gPT9Ot/lR3qj7+qiA44ThVgzHVagoMaBaWCcGTgk183oiERBIDAtMx6WKBEGU
IyXvsOQB3SDFBZChw8xhZOmmb0IrBpoErNAnFcGlTaYqBj5TtU4LBrLJyvPoYtzQLq+iV87K99kh
PYGQ/gbP9S8Vw5XF1ZSz+LhUGWGEah4mA1y57+8MDKcIQKQIeWOlFTRT8xxkZLcNWOC4BposyU3o
X/P9DHivCnb21lNxE1SlW9DKgBZTM7u6sRQFeNMoci/7IOuTU5VHBj7EPpJrfPL6U5SewL1j/isD
KlV5cBEqj64jyTB6iKtdFLxf/vurD4raeZ/pYc9Q8wUM/pKUgVJNtBoLHP/+D5uA6Pp7/ol7YZ3F
xEcveJRKvvwiv4NYOpsBB8P7T4fBeQP9t+G1wvy2Kr4x1sZIuj8zUwtLfAk4nqpjbZAjdrPb9rq8
iq8iSA+lb+Wp3uFuBupHxo2e4REqlZSU3tCCyEeE8rzX8+BELcR/6RJUmlFzYdDSH58bH7R8F7RP
l7eNtQIqx4xpgjH+ACvIMFRDhp9qTJhcNsHKY7RgJRQxMZWh4svEkJuoX0idRNRWmgMaH1flA8vl
WEuikonUAxc3xB2cXAFxZHg9FM+XF8TyNCoPTLnSYTwEeaCfgRw29r0mYMyNZ2QbkZGMaYDjXEii
mDZYB4EhgLyguwXXBoTtnA5MIKA9tSZQbHwVQCYklnrVko72TlJx7+LvQb5Reqx9XW0DLrKHRpU1
QdYGWgdQKS57GD45/ec7gojksWVWUOu38XOm0qi8IcSJXPk58kZpdxCugcb3Rr2OLGmnb0hd868+
qEbVNIVUjRNGCdEgkEMr8x/zIgBMkgGdIW73OxPKKsQAwH4j/nQpFvkJdKLQHwdT2UFSawdYANH/
xHjhjQQqpTCJQMbJuqOsp96zQSoOND5r4kEf8T5WfOr1t4DH8h68+vV4c3n31uPtbIcKh0pKVb0Q
YEeFDE6QAnEp6KwUstah1aS/bNBd4ZTvK3D0Y/MAO9o0Fin8Jld1RWh3XV7M+pV1YYly8lpVjKQu
4eTptnnzAVyGTB9E7GzNUaACYGb31Uvo6M5lq+tF9Xl5lLcryhCn/PQTWcEGD5mYKieTEKzL43on
bLE4ytFB3srrgNXhPg5lkyfogc32vJ11yG0ZWF6J5sfOB2hkn9nhq3h7eY0MNxHJvy/8Py8nAxz9
uLmCpsUKmw9RnBhewrJAnZWj3qVjVOMs67XCnqTCHoavy2v4h6Ps/KGo4xKMhSIw1djAxuEt3kld
nTMDD1xkLgEz+0DUMHaNEcQ/h8Ri16Av0mOYGLuW61CgCyDzpU1YG7+Hivflta0SAqBDyisSONfQ
NaK2L9PRYDLGn8ft9gCtq9lEoEErWzo1Lv+cfw+24PD76qmCFOufFVJn29S++hqnioaCdkFDRtTR
7elK1m2K/Pzf+fdsgrrbSIUytxi4RNWxq7f99WjeZ1b4CElpS4IaY3iTWpx7eUf/IdzOJqkMDHQO
lPZCdCiUO9Cjp9hP6MTh5cEK7kFzdYLk1tbC/AVrpSRFXVoplZCnrAJxeY+Vyp7iHkk6wdyi+wOE
uLzAf7i3/bVAg7qwYJAl0DGVitR/xFwL9Oh0AO4xb+sATuvMNh4/XMCfdnKHYUbSbD4114nLymqM
D2tQGTvPh6KRSYtEKzC7LjotGAow2Hd5qau5BSI4oIUEIwdABH/PXvWQiFrKw0EJF8EI7mwjZSDH
V5exsEDlR+C3i7qO8aCAGc3dXO+HycBIx585x8IMFeVhBm4oMNhjt9pdOPYOpkS9KfXtgLvNSoxt
jRgIFa9aqBPUtcBY4npALIxTYQ6iWrlqRDxuhwfpI5jN8hPykxDUU7flt48StrgWIMaMAQ2VkUZZ
m0sF/8xrgwQCbNKOvNIhTqhD/DFPPi77yHrRulgeHe+9j4n1GXs757HbTrrFg1w89t/H9FlRODMe
O6gTXVX1e1yUBxV0tQz7xAl/Bf7CPhX4NfioOy7EKuNtcCscIgeikRjfgD4iQWAFzIf29SfIs0H6
waLt5NToEpJpbuqtxNn5FTQqQFhvjjv5mfNEs33AfKNvGYyzivE56XcMqAxzACRio0NwYYzjdyu9
gmiZUU78VCQXtpN+u+C7SahkGaubduG19AFFKOEjuJWt0k1usodyA4KCY/uGNr4nAo7ebGvAdoGb
Zn1W4jWXfgaVemJIVSU+6byKUBRN5fTRH7wYQMgSOtwZxEmGlHEdWn8mWnxWKhUV0ahBDgkWx+fu
TYDG5/ik29OV35Ec7gGAwb2wGqKrl92FSSottVnJtX6NvUbbayjRWB9ejOIxaXs3hLrov4sTlUpD
IPRtQNaPZD7tmrf8M7VDV8OZHH2KNm+CRdK+bG/97PgLhvEjXb2o4fqiCOuxhbleGA99Gtm+JjJC
/4eW97eT/GWDPonBgjHV6F+TwjS8ru+1fYJ34m/lY8QhPH2RCSTf1bzaHF8xsw4KgV1rzbKpjeb/
gFlYj87zb6EOZF8IBVFI8S0J+Zhy6LeCKWCSId8D5YT+/fhQcH8Ex9R+uowG2JN/scryCjdDiAeP
JQHQbXGxSbKS5TWrl7SFCSq7p4GeN5CGwussmpm6125TwcTaSGfYt2uHd42b9Jb7riGGZHK2zHhq
/MFE/vrCC/NUcg/jJODrAvUBebslA/oRbomqC3DW9g/c9WyITupCz+dg5IchqMaZOrA0kJS4bGH9
GrUwQXmIwaegYCIpDQKjW80dXiOnfZpPyX3lyhB//mI1rdYz2sKg+PfyjW+idpQqrAlrUXFWGfvg
pos9w8KknFNdV3dACM8vl1e5GvYLm1Te5gUxqwoCYREwxR6jQddCZvayifUDeGGDytSD3PJxPsNG
7xrPOZjaXhIn+/oPLx0W9qmC4yc0h3dWSlsN8YVdKl03MgSCZsTDoYckvQjuRh2d6HlkJE6Shy+4
PJ2na9/v+bDEQ2uAEkbqv4w+MY3ws1UY2ZMVW/QL9YSiKQyDn20EtnLTb6QbzJtBiv1PKD0XaUql
cggEArlkIF3DKDhy4HsJIYM8+pzDcAviWpc2jsoVfg0C9WmEmdkwIXUHfkQobJrSKdoOtrGLnnkm
pJvh7PRjdSUkVcNXeEIV5rsAXFni++UlMVyBfnsWw3jupgKuoKi36QiC5PwhhxIVxLhYIcVaCZUq
YlEce4iP4J3W7BzfEx3My7uA3VudnV1DRHcwWa9/LItUohAmsLvVKEkOs/YA4SrIPkXe5d1jJVyN
/IRFCSLNRpJpPRyi+i5O+qP4UGEkPrI0D+LgmLyzWeUc0yCVIADNhABDCYOEtpyMuoBY0mp30bVo
i5vIZm0hKxFqVEmn8YrSlT7sxdv63ngqZrN6Hd/j9+pDuakwXFhctV9R7cnMWpLlmNTNshb0IZxb
NLdAj9E88g6AQPkdl5lA2RpHYHR8s7/RZJPfB7bE6ChIjDD/IYJZfFUlhwJVbMC2GI1OIT4lVQqO
CslUoQ1jxOB98Wc7SxrIJyk3ozzbaDOEIbROgdiodN9txUMEtjCUTp4w4H+G32G6z4rwRdK+YgU8
FOBE1GRMBLZT5EhRYieaYTZ8AiQ3cNrSYy+mDD9lRQKVt3hwQMqNT47Mft+HuSMAmnY5EshfuJAZ
derFSi7zxlBJIVAWMrQ0IntI8NoIGS0ldJvJAM2yD6LDzL5sleWeNBBOSdKOCHeS8nxywCTiP04P
0Y6zNHTuomvhbT6mNxBCZz2NscJQp5LZwLW1nHM/B9vwCLiiHfw0XwluHxASNm53vS5QQDsEcQdJ
ptVDMNQj12GEVFY18kYCIgjDNI1QsN6R1oPubIaKdqVNcQHW4PiyJ5CxltQFiRhmWIoNZzU26IZO
IAPlYqdCMclwoH8oJc+26YCvu1bPfXISAVQPofUcA+mc0+JShYEPcOAdhz3TJmtbqbLBUOtQS0KS
ZKzZTUDJcR+BVaI1WweeO9nDHfSXApMJwl7PL+elUuE4R3lfDBLMjh/FSbYw15I4eODBkxIINDFf
wZtMh13PAH+ZlKj4BNVnBIAvHGh0xWQzf+CW5YJu0grRkoLCtzXcg1yakXX+IUp0VQVFAwQvaBb5
Bj0jSIujmo23kGHcQdjYCa/UrXo1HcYHNoRu/WuezVGHcQ8FLT43AL5NMpDzFZumfoG8ISvlrH+8
sxXqBE6z3jdG8jY/7LrUrFSTvMbXe7kzBzs/xfv0hrmP6x/vbJIKS7HhoiKSsDDZE1NTtAaIPlv9
u2YVh8HOXqY7EGm2LK5z1m5S8Sj1UH+WCny8YFa9cv4yptwE073DyODE8X4fHOe1USGoleid9yPM
jEW0Fdrbqde9tEZDuEHnL/zuWswrG4c5u71sl7U6KgSVwi+VrMWWGv6xUQDyFF7D4O6yjbVsqvOq
hhE9TUMIUJ4yGfNcjFnVHrLypLWCPWVXGuk0gjT+sqHV5vrSEuUgRicanFDnoLraYRwRBKRgqXHG
DSjx628wt7vTXQ0aPu9PmqhLs5SL9DFGrpsWZjH9ZdZabTXdcx+fsuH58vrW/H9ph/KRSRXAVZLA
jsLdR8NNhfmcywZWD5+lBcodmqSQIMxKVuIOj+oP+wrUjYH/MUUXcyqJiUlO1l1/FfejY2YN3Pa4
8ks/6XNRZk6Qg+SFAf5R85+hgEnOzuzQ6q76N634gK6yVffHGFdzMWE9RK8F3dIylSnjQWjnGfrp
h6poX9IBkpug6wVxCRj7CrMWOHCE51bbBe4YfTB2eq2JujRNBQWAnhW4NbDoLgSseow1yHRi+pHT
XCWJd2n/oBo3nehlHWcVrHWvBf3SNhUmPV/VBp78wVSlPfTKNs2+M3lzeX1rdTDmcVUiK6Uo0Fz8
+4Uw5SB01BdRe4CWZ2zKrfrax1dtdCvNiRknhieKQ2I1+c1lq6sPLUuzVD0aZS0PGeIUlDre8Nh5
44bUTektZp8Z61vfwvP6yOm48NlZlKYST/z4fF3mdEDPaUngpv07Yz3rXnI2QzlokIuJirs1KKrw
0sb5b5F+n5cvsgDt7FFx+LTYF+NnqI0vcy+5DNtkCfSJpAsar/NoSEMtj8oFcpVUfB4hF8je5HDv
qVtYidfjmQIS0O/RXciqksi3uWCPnqOA2LwUZgLscXN8DORmI2PQOqo3YveMPo0jzAl0LX1blitc
PMFDWLMu+evf9K8F06NRaOHKpSRk7UGqOFerr1NoixmssVKWEcpDSZ6TW45k2DK2Z/8F9GAmB0WM
yx9vPfzOS6Hcc2riXAmUsj0IY76PqtZSRAih4SE19MHUCJVcKfIdf5wZPrOK8Vn4jEL5KyifC47X
EX9ktk2erfJaijDxDN1hs3gAO6ibn0CMPYFt1Z3s1Bn23UZ1Li+dtcHk3xeRGUKUIQ47/AQ+UcE1
hVs4d9TU3rpsZf2kPEeHQuVQDp+x8DV8xzHBXHl3C8lbs8pfqyQ1oeG5GWLJ1LIPCaTyqEir5jtt
Md2gNzbjZzCCVKFKD0Xu/vszcv9NqjH77mWCldZ4dgjstgQvq/BdZphDB4mqYUCqOGHsNlnmpaCl
ShIx0OMy4hAzAKSCorU96imEpHKIrsMqY63EeS7ZohKSAnAHnw+wVWvQ4AZZn8J/C+pVEci2Mn02
xmhKwkbN9sGsgxFUBlPDRxK0LAAnY8fp9lUTxqDw5vEr1N42uMFSIwk062/4DG6WZTexgiGzaYKy
SfEkJLjuSVCPC2XGtq86ucgrgioD6/tLRLHz8RRZQ8rgUCVfuY6BlPQ9algdwdX9Xhihvq0UxYYY
FSIS8gas9fdgqXMw7NhuyD25+hx0YBFYTwKsdVGfeEpASNEFWFfhO3F7NxYnLr7+Ezc6L4vG+oIS
QoWCuYDrCDRgJrBA8Q60VnpHfgGr8PUgW7UV3yRPDKvK6vG2MEtVRFpnJEFS8vBeI7nLhNLOw9JM
AVKqsxcZvLFa2ptqflfP0K4PIIbwXVW806u7vArcvAdMMvT3WXqjcca+E8FsAcWWGgMIQXhXR+Gm
A+tGBnbizgCFcACpApBcZz3485PK7vKrEXqbBmQ0K3Uwozizxd5wQEKzVfLZhB60og9mYwBaNwZO
HUu7Tmrw8AS1dQEsXAm0MaJdmMqmoQFNWAm43ox7LQQVCWn/xFBvkkCFhNEoXsCYnI5xRKjtBDtR
/g6zwOn80M140N7wqPx40cwj8GDEX0VSuw2K+sK4yvzYHtW9AGFvCAqagfqe5M1LBtGgzu8Pg6xb
dZMAN59YYVqbA4QnxAiMNn1tJ9VTW8+O0oBzG/Nbftt/yhxYvE1eksAyfsqk4zQehkyxqiKxBB8b
2r+NQLjMxz4v7ZHw8IOyhge9AkiejQHsdUiaD6KGW2OWbKFGc9dAeR4vKpbf5yDCU/el/pFCbTDq
7+N4Mvmi9HLlnQN2R2sqiHejwM1NpXoqBRwFgZlJKTQtxqcCPXtVFy1Iretldmz9OyKTIxUlhCF0
W4CiYJ84XPwdaNmN3O8ECI8I87Rp82c9B5wzLljnBiPQfpCXi1OyVIOyLAIEARn+aO9LNwUSN/Jk
Mz6Fm9YD1vjEfGUkZ9Gv/L2IAJJZFzZrFM1aySEChhqtr+xW/wpGS3gCmDqxSJ0O3YPQq632GEBv
lAWvYCQzGh5eCZB+x/t/e9C4t7gfrDasGXvK2lLy74vlzUUtYy5VasG0kJgdqlR9AIADoiasTMLY
RqryiOsC+OoUObJxejCtg0cLk7LAauFQbDFFDeCWFYK9VP7D5CyBwRnKvbxGA7hrMNbk6QAi8UTe
aZhJCuQEtDksONq6l5ytUMuTw7FUpgy86zm6lUgwaT6ZXJ5Y8fQGddQ/+mZnY1T5lGTJpOcylhSE
talN0N7UNSeuGJIJ655xtkIdpGVnxILewUqdv8b5V1Fufcm77BXkT/yOrbMJ6uAsRT+ZfR8mcJ2z
/ARzkOJTzmkWN3FWoCZXUTYw/HA9oP6ySCPCUowhyXUFGnTdvxOHG0l7uryiVbSrLp4NUAfmNKVl
iokB4ueTQ7oDwc5AH0Tzcod/Z93nV9/ol9bI8b2I3gTsUUobYwOhUAx6FkK90z4FXrENLBEsbsxX
L9b2UcnQn+dS6HVsXyPelKgE+JmFgmJZIP++WNEELUm9+LGgQ+upu1J9FjyI4dcGlfEgSA6x7AJ7
ho6mOfiPuhCYo8LyA5YVKiHMpTRqPQ8rEQ+Ms547lZHb0DTczlq8L409pmksiEW5iTCakX9bAD8q
6cZGDVCQlyzOy/V738IrqYyR9ug6lgKK4tYW3HELdbf02JqNnapmeYKyDHQCzSl0L8cCawuoBJIF
k5DmInJiBL5dSU4tVb1VW45xwWI5DJVDFKnnkkSBFTXgLFUKrThl1d7rRfD/x7ROy6tyoS9xCcmE
UjDZCdp9fg4GRAyGNbLvDcCx5TpY66DGFUrSRsGtGojnf7OVOq182khJF+U5Fhlr0r7iInMSK9Df
seRP1/eSEELKIm+Ae+TvwVfpba8n4gDm99Bp0biVoMB3eSEsC1R4AxcCffWQWBAk29cnSwpa57KJ
1RFhKAv/tQoqwOexA6PK1MPZ3cmSMRpJlOlDsxcgdWdKQNwSThBoue5kN3ZSr9j3x+a+9gx7wnSw
j7qO9a61HgjnH0TlgoYrlCBSR7xraSAdjEAhilqrl1gKqP8Q5Wc7VJQXUuunsoGFh1t+N9rRniAA
yKxDBSoeFFhscdf1pzMJMnbQLZc1iPP+3WO6uShELUL5WNtNCtFDk7fi63FLmMn0F82pPrSb4jk8
zc4IoaWrwA2YheVqDbH4BdQR6GuaNsctfoHBP+EFdEAfRAUDUJdtByCPgvFhwkxnpFp6l1kdcMEx
1K6FYxD2ZlGpbuR/GL36eNkD1zt6i99ExZFYcqMSB/hNjVODe5d3IEupCm7yRWivoR+cWIMB4USQ
u7PeEVcxNfrCNBVgQNVjGHOG6d6VQMYH8keQSiZHfts6eP+4bi0djP2V6d+yLkqrkb0wTEUdmPA4
o8rIEQN1XLUG4r7s7cv7yjJBxVEc16lS6zDhV++TclNAiumyAZH8hV8F6WIRVASNVdT12YDLXjWl
9wneD9orKY8tvuYscYwsnou8XP/IhgMOBDOWPiOgPTipB2IVZItQaQ9LqNLKrTmKQPQVEBcfcSdv
MifQX6QBr5ygSkTNxGyAEn+69LOpkzaIhJpPKrIxxybdJRtlD15EAGLw7gBRl0/hoQT837u8V0xP
ow5eo9OFISl/jE5OaN1XnkHu48fSmdzqvvceoLvFgjWsp7jzB6KRMEMoTHWZw+gEzI/6KBOmFsXp
bB4zKtnV8DltWG1ypkkqxangVM2NCSbLziq3wxGDctEuOQaFmUALXHnoAIN1/0gWYhHHEpXWKolX
J4yl46X+2Qarjwmx1H1mqbaw093xga2zsXpGLTaWSllgENKiZsAqoTadCT2QkqqpDS8Mn2E4qkRl
p1TW2tgYYUW6m77xDHdo0WLx6gysY4IFDSd+w2qPMT8flZeUXteriJxQlSN9SC7UPvfcSTjBZX7m
RIKrP0MGoJtJKDNVEUTWfz8TZ47HIxX4EpH9R1s6kGlxf0O+GwKCVZqupsSFLTry08lQhhy2RCBs
Q3vSbMmFZuxetrl5U0MG24bGA1tChCzhV8JZmKViX60ioZNr1KPCR39A2AP0p1rJrjgCW3yQnMQ2
bJ+zOPZsJQm2C4bp+AexZturMdYbQFx9B/lqAKhDvGi6LZnkZp03q8fBeZkSFfpF24SiTh7HchGS
r3hibiTFiXvDVarSEgLeMuThIRILJ9Vae5i7o4En8Rrs3VrylgYtXn/iGTKOX6Vc20KeWkkl7JJJ
eJm60uuGxxnat3WNFtcbH4d4wtY3gwIdVOE7KHBfnFKnUK619p2fW7NqU/zRzPQjTM0oqZdrGBvj
H8SqA9hC2wSQuOuKz7xiXTzWS5nFFlB5CPJqwAFCBAXOHNxODhSxvdjO30GzeOOb5EvnnsLIEjLr
I1O5qOQh/Osn8K7BAsBkp+z7zXQsPLy+7vErNqrnf2Ogx9M284YzIXzkkCdgDV1+SLLdKlZx1Tso
d29QXZkgtN6UHkann3KL1fb5KW4vOSOVzSDarbe1CPfQH+SdcD+b2RHwEJf/iK90G0mNmM+d/JhD
qhBR2DyxfsF69ONCKouqZIBC+++ZJk6bsOJl3Kb6Aqzo+bcWbhgJexVrJJ8tUJ+/5ctRbgZcXeIt
+Ia9fpPiybvb/g8sLKt1/MIS9dHVFJxeVQdL3D4vzB8Wlv5e2aPyiu8gwuSoH0lsapWlu+mOs1nV
6/oxsTBPfUut0fpoLGEeheu9vuuvyqvQJYJa1UF509//hzHx1RN3YZE6mHgOUtDqCIvaXRBZ/o1s
NSgsCi+xPoYOmC5c2eQ9cwSF5TJUDS3naA3NPVwmTq10O9tdbQkbNHNA6qzh8LB6hA0rj/5DEjl7
EXUiGgNq5CT62dxsBmlj40HzHM06GWjt0YLyao2T3xecLjMv++96Aj8bpo5HXcqlRCRfVeoq3MC+
R9AL+Ppm9CvrsiGB5b7UiTj1fNm1EvYVhenzhFlit9hty7txM95oCsRsnBga4VbrcVvW7q6fxX+t
kR4yA24MOGkM2xzyOLNyrrMmMH7494HxUAyMcuMHTPQr4ymCLPPoegEaS61SrRU1n0XSgBNyuzKg
At+2dlXW1phgvHe8zrkHPrpvoJ87Qh8Y3DJOHkM0KIu/dDABlOFTn06CWUv9TpeFA6hDoJzQbmYJ
KJNuq7S1KdSDPY9vUOiAlqtiRWhs9ODc0YreAsK3KPalWLhteV+PeNKQjmKGmZsJbOjVZMb+vNVr
wZJVO1Ye1PF2FmVb4L5zaIRV6X0ASjFDqDzGd1/1sPOO0AVJ5w//fTJrJrQHZSuD0A5Kku98T+QE
JOT/GFJeEB5j2F2tpBd2qdQfSFEW1AP8Ld2K30gdN/EdZ/2cgI3ZXEEGjeXgLIPUSaDpnOD3BT79
tNO9cVtZGLXYFWArFDEtjwPWubxA1r6Sn7PoA9Rcn0ucj5u4np+MCgR+ae3I+dXc9izAyGoeXuwk
lfkndSxrTcOrWbebLLyabTRcY2O73eAkd0tTe+SZ3Afrp83CJpX7ZwO9d60kWfiA/O8OAdAJsAjq
QqRgPjf9fS+b2dPlLV1N/QujVOrnlWLoBRCdHgKMc6nD5NR8w/KS1dJNkaHOJAoCpJKoTC+Egaqm
VfWfDj3c0jLA/mUbXuFyW5Xx5dY/3NkWldzjPM+0sitR/YgQ9exey/E2aVi16Np9Y7EeKuFlUGru
uwbrSdtwo0apJ/K3f/JV/n8VAt1cmFKN0yuyYxWkQzWcFW3HAIyvfncwLIJpHgJW+s/A5CKUIq3h
SnR/EErGdZd+FAbzVWb1CFpYoEJIhZbrWPozKZ5wDL0oh2gXfIF4GpeEeAP0z0sOJRC2KgDZ/F+n
0cIsFUVBGI9+zsEsv5PcDsVp7Wi71mNRP6x3WVVFwJkkSYJId1/kqKz8kLyNEMppop0d7UAN5Um7
2hRNbssah1/fzbM5KtNKw6xA/QLXCgGKuIbxqjWjLajPIhdZg6qxDpJVa5oiG8C4yKpEa27FpVIk
BXTw8O3qLWaTnpqTtknvQnu8UTxwwos2UWnsNj2LX2DVLReGqXRUgdEr0AIFA97jYA4FYG0Ciyph
/Y1yYYNKR5oxjk1tqBgUuhtFM+2t8pPo/Qya09ho5ZUmakHAXsBW4v7ZjWJh+1d66sNZHkUynjg4
QFXpCk4V42cSE63t9lV+Yl9jVlPiwiaVrgJfKnCWYU/VMTMF/2VSIrMavy5nrPV4OFv5mWdYJBQ8
bfVGoUgY9gQOUbRyG694mRch3jHYdls+sJhoGZ5Cy/LqnSzOCArQMTe3wEfbJcSoLi+JZYEKuXII
dUAFNYxYY1QoEBNLFt4uW1gHhiw2jSpoSpFrmxyD3D/uIGLMg3N6S9hxHmY4d38GDFlYozJylneZ
LPDYMvFmtKEft4ttfxt5RLVeeSDij/9ydVQq7gqxE9sUGxhvi1O0j20yiNvZySc0sE2mNYab/4T9
wgElLc61skRYt3ZvRzk6nfUdIV6uHcPTI3O49/fl0Xcur3G1IsUkoIg5SR2i5dQHFKZqDOb/I+3K
diPHsewXCdBGinrVFosj7PRu54vgTGdp33d9/Rx5ZtoyrQ5O5zQKaKCykDdIkZd3OfecmWHWsX+e
ZfkYhpqtlt0e77YAeaUuf9W3h21livt6sVQodTDB1FJBBtfGFTvGD/3D9KcI7OIn6l1oXk8YUbD1
vbFT3NQ1kivJEQkQbEepq5/BfVSAdduWmf5CTEh3jCztxL3/0MT4sAQMLU/gkm1sUTq73VIGqInq
UKfU5I/q4Orjjt2oGEUI7zJ68Q8Z8p6yXcFHX0+PscecwQNWeD6G+xQwYxv6jFBwKnfCrsHmCVv9
CM4hTIaR5FEN55081Yfumv5ZRssbb15a6ZAed+rH7kpUzRPZ5A4YaYcW/E8KbBbaeU6YrRbB2SfD
/vI51ujmk79aHHe8VKys0QIsLgt8d5LwGKkJQIRAR+R9clVmUH3UTnnpXxUSsVuN2cNUuGQyrUy+
8kfZMjPZoj2BHGJ0nAi11cnftwYw2lAg7BtMlfW51c2m06jtTlZ/5qFu+ejXZlV3o06DBbFfj5lD
bqszyFYCiEFibjLJwcczylc01w66GUNo9K4l736h2CFJbKYfAAQ7dix1gBO3Sd85Zou0s5JeTBXg
a/VMITdXYPi4iR+r8JHKp4E++LGn9VeG8Vvte2dOn+Jm8AoGUGYNFl8EVaYPHwWUchPf0Vq2+9aj
ennV1deZUthjh6abj7J8VQf4+cY+Bp6u7P2rZCZHE9VmNXYTYNeDbJcruIFs2Jth7A6KahcB3cXd
6BphuyOYBC3i1xos2cSEXl3rZe1NEt2aUfVI2c8IwsPNxIAkkixYcvuGWlVUAG8OSLGuH6dpcpNF
ijCZ7Go+1P5wLMvAnszbPo1tgGqttMZIidnuE53cKZEP5LtmxfCJjRRjIrQyoY8HLHguHdQw3Blj
6ibhzdynVxOkWZruqmkRVbaTlSX3CaBn6GWPvgztVcjCYgJylAFSKyAt2d7oc3fIq+cgeEkLelQV
ag3ZDylU95P+pJqmoyrXrKfXJpxVljtdusvwL5Xxj6ZGdsnOcpR4GUa16zR6KCE1HkAxEyi8E5vG
u3qM3bku3bL9I+edUw0GeDjy+b5tVYfN/qGr5ydNmm2W5NCnhKwARO/i/IApQzfSR3cuDPAyAxCP
0pJZSruSys4UlXbNyudA8miOVsk84nRlByhKVuZNkD9J8Z1GonMfqdc1oP2t79ukUJ0UOvRsCKyw
1u05q04NDvk4gS2MWqlp3tRgBU/J/GvqU48UV0QLTqTWLDZNdttkdi2D5zIkloSR+wpNIEA+jAKj
26Ty6ExtowTZcXI7E3KXsOsgL8A3oyI8Kwa0dWR7lKSnsNylkOIFxQxrUxdQh9rK0GbAED3EQUK2
pxDQMhedTPYYK3QXVvVPVuZXC12+HBa7GD8mDm5kiTq9Ju3y1MTz2ypWXt615h3gYl2B8SPfK7Pf
OkbrlEpxVCD1qfSqqaDMmJ/wS0PMzUSmrU/3Zq4cI98EMFc9odlnFz1E4rUCa2CYVrhRMaw11cAU
jT8m3ME+vKrzdy35rQTnfvJv1K5ww/gtKySYBM1PDUISBNq5jzixYRB5xX0hFJ/GKHZK6d/UJbKM
oPZAhetEaQqMJPRfB3aT0NACSMyJk1PUF1eZ8qSFszOUz4jXvBpNNjJUtkzffAlMMSx2gx6a8vl0
rCbVUvXzLBcHJf9jwNX0RuM08isgrA7Uo4NcsfwicnTcuKYjbq/3J4PqgOpW6pOS3+nSc1SYVqEi
xcM1L1hp9SgbTymz4ywDykPbG1CLJU3uTLFizxNxggJXro/BgWpQqPOUZ+yBF8M/mMkj7WpR5raZ
/q7cOPc863SiKFvBjRv3GDjBlcos+Ry57IfybLrYO6cB8iO5yX5kAFaLRTg3Sz0r81z+pkh9aJAZ
z1WFrSEYTjDznwrkGvMRuOPpD6UuCat96L/FNRU8YdsZyMo2l9fpE6kUfcLSl9xqyciVqxBt9sr5
wFk/i8KBTSJRtrLH5XK0TAMJWQgCsn8WrAtEdBBOzzvjV3pTQ6LbuMbQLUR7TcwZ617igNFj+DXH
kHVvQJ0qZNdago9v4SEjhmma8CE6L0hO/DZqzfkjZYeH2aeg9Ld/d05+V6PT2YkS2e1o4V/W+Gxv
NGPJLAOE9npnWFEBmRMFoirKq6S/jplyczk4+Tdf9tMaV9f2m6lraIi1sbP5G/d8F7nJY/fq32hu
/5j/EZa1NzO/z738SNtW0WYVzZMiJbAnH9XMiQIPsrGAxx3gpSSPHBESzbv2jyg/07bv7ucyuVjP
b5qsHn1sapr4ttKheaz/U2mRreaKQ6d//Okuk2WQKxAEVJUVRd2h7bW7KYicoAcjyCDbqTYcNDh5
o2gX+IE1YYYXBBBQ+AoOc4JpGkAClJBZE/jLszq3K3RSjdl3aANn1eq2j2cRQ3QTO48J8fKqdOis
uBDzFbip7aj2c6VcsBnMRdunDJlooQZHSHn7emxNRu0Kzs22N/o0wznDSCk6X6qXlLByisC0MeZh
K0aHw4r3TP/FpN8d+zWFzS5QhfC7zSb56gxxnnBMmE4QMcC2djeUus2k9wEyRDkBrwpkPcwB2DSq
Wrr6eHnRi9e54Ac+iOVXZzdiaVNFS0mhVgC6a+XDmOe2It3LQP0xpTuOneB2buoNQof7fz3PRxd0
ZVGtaZF3KnY5RTDcQmGcmMYpMGXEp8QqATaV1fuqeQvS+2TC1fHRE9MgyeSjTKQ9K9X8O+ieh+JJ
LwonLx77+ZnglDZgYlLyyJX7P6T5Vfl/BmYgHxC8GaJzyJXGfCihDf2Inw6mohizfHLx0GkisZXt
lPlzgz6S29UGxa1s1A1F8qrvsHhqVz99R341AP+1pN18BgFbuhPKiguWxoOw5UEup2TAFQs7ycni
9yVIG2JRL32T+X318fnpSzPVAiUtYGZA2DTQ10Rtbd+fbACaCq2zCCBoTB0hF//UG4+DSnfGPB3A
VetBg9uaJWRkoMcJ7jBXhtQByWSJTmX+0Bj5IfEV7/LV2O7Hrz4E52BLptVyuexJfJo94iXQR5rJ
rn02XHDju8A5nPOfBKrZKKhLD5dtC54UfmiTRioMKzgDpnnL/LeM3l7++wVvB08nGKVNG2jLExkf
FihFsqsh7ilG5IhOFefVsnhM4qqEmUghrh4czJm4hS/YK5ERLpCjPvmfuqE8lI6Z3pR4A8NKRAS/
/UVMVSMmWGEAXIAjXd3KUQ6lLJAC4KMxnj3Lw7EAY9PffJRPE1yEGGUJVfoS1EFUfWUTMLqIhCcS
QlwssCYT9Suk6macCh5X0cI4pxbEMxvSTFp0Z03b7B5lDLdeXtf2B/rXunhqUOIHrIoDWBjVP53y
Mk5ngpn1yzb+TdD3aYQL+nLZzCmZUGgkmB9ZwnkMpyODAaGxVR7jo6ifILSnfj0PjVGGZkVCfCzl
2CejVxuqNepvSgdaBYziG+U/TTpZqplbysgcpiQWoZUjWLTg2zHOQ4XKkKlVjB+RnwZ3MO36nvxa
2ooobdWwB+WsVrfE1LzL2r4HDZ97vfys1V2I/Dhtcxl73bgfoF0wzZnuuPQhvMARucJtV/VpbDld
K2MkGfM0H2Gsat8Gf9qV4/vUVU4pIXpA4cmA0qo8J4KdFW0s57j8Tka3fcZtN5QnE8WcwBAdWNGy
OH/SkNJQwgGfrq01O9OB3ph/QgDTpVGO+ktkxROonVFkvHxithOxz83kXIzip+qczbiKCSVe1N/q
gJhmya8MFdgZ5cK/MGaqEMeBQabw9IfVUFegUQaHVzhqzlQl3iinoALSQAl8TmYRgmAzkl1Z4z4Z
VVhG6h7W5swAAxOUuxuUUZO7LqYuLWu3kRXBZm76tZVF7hOqrWomUR9jbEy1CUUJtbnrpr8aNV4Z
4b5Y3ZZsglLdB4iJQXtELx9KlGcvf6ltJsKVFe4RYO0gS/WE06jvgr2MSR84ERxCSH5fyfs8/pvb
ZVIFVAqoPiCO+XqlqyjJdHNA5irV+8Z/r8JXwXKWv+Cbg1oZ4BzUSMy+Gwo0v7SbpXWZOsUuOGcn
/0OuCTG1AEW06S1W5jgXpZhFTHWwEZ38vrb1KnbK/iBY0abLXZngTncahhIEhOEFe+VPlNW2WWD8
k9wk5n1FypcmvTbz9zxrjpNmnIpKCE1d/vpLG8oddS1qzHTQYV41bAIhy8ahfxaE+tIM1p6S2hkH
xzgWHkbQheWVzbR8tXT+BlBd8v0ZtpdOLXRh9vqB7ECSbMl7kU779o3+PJjcNVCyaVQnYuLcVM6I
8U5anrVZNG76kcBd2Ew+wTOnaAg7H1bSU++gds52w61iWsPC7JtD6gt9HP0g37SulruYoPavIvEQ
jGClfL5npB1NqLp80B0YvRRPcbRfeWuBLAMMS0+6BwGj/Jh4oiqosuzgpbUv53z1mveKRBvDxNVP
xp9hbLrV+Oo3/3TK6EI+z2qr5wRVD5++9O2NlIbXRvi7GdVzn5a7ZpKfhqZ2O/M8x38uXy9DtB2c
R+rMWsviCtsxoyAhoVGmBqDy9zUvLjFsm3e/B9XVa2p1RmkXRmRLVeHVarlTy9nSapCd1T9ywMNb
ydgFtfmuxo0r9RX6VzdKM1pxc00a0+4ndGgmxSHZEyPQqNRTUNeg+qydlPpHHx0j1Y4epuAuxZTC
oD/lw71pHrIRQ1lWNFvSHNihAR2ERHVjrbY1v/Ei9Y8KTqZuemr8m7iYbulU2+jGOpn+AyRwUvA0
zfHVEN2Nc+d1zdHvQacVXAcFiMapl/vUyerWNrPfKlo+rFT3cXZvmCKuPtE357xx3SoxSqTYXH1X
H3KPHRbVTNjaXf6I2yMCn46CT2qHsFHB5ICzNb6MTlHb3aN0TQ/pVdJbytN4HbodpFp+FHuB2e3H
xiS6xgzoWPKMr31XUFBzIaYq4Z+AjN1nR/b6m+zMXfTyfxhf23psTJnqCmGKqQC6+PUGDUrFwm4p
D1UIvtveXniex9tl+DF5BT7tVgwq2MQdrU1yHjiArkXTL9WI0Uul8wLchuQ1uettGYCGzhUrj25m
V2uLnCMeozFK4h4Wa+xpdYcH/LHds5vlAW8f07OoP7EZ/2AzDYwk6CDs5t0h7XSWp/1S+nUGF+k2
uUp2nde/1T9zW/SgbfmatS3OBc4+yiJtC1tD8UsPCncyCjtAZHz5WC7HgHe0ayu8R5sGLSoVWJlI
42rhVdn8AMrDNei1XDz//0xx91sP4kkfQtw7UwZhNlGs2LyWMcnuAzk4iKYlNkuIHwkMyJWZpvPE
n2lQ6Hkmo482A9ShVOpeKeZ9S6tjWD3PAdSyhuBBrww0vOGvS0AHLL2qLd948tFp7yM7mvWHQiqv
5WwClyDQ5cqxTK+NZg9XeNakw+W92TjJwGOD+FSRGYZdGF1Ow+rBM6S2rQK/6k56Mx9NzHVCitZp
KbFz8Nu3RXWdxEBP1LGTEnRaWe4pcfASjy9/8zOogTtFQERv8iE34GhkaqSpP8k7tlMWVD3ajw+1
G9/5vYW3SIz8+u4WsfCVRe5UdEWSRUMxo60MxHN1HUKiOYQaOlorB/0kHf5i2h32mAKNQp3pTPtG
0hZqemOysT/FamgbDGXZnFo6ouGu9Kqi8DotPcrKryH1bcxbWrmO+gEUZI1JcPG2v/jqh3Ch+iBD
nDpS+g6+hO2WnS7s/rm3Uqs4FE58S+8En/Z7fPx14dyDoBZ5CTxCPcBXzoWlumAWsPtjdVLO4rjx
++Pz1Rb3Eii+5FdZj7Vp4V3Yh+j+iQ7q90RnsUBkRnXCqMHzB6k+dCf6HJ+xdgCWAQsMUtE/i74l
8Cfn/zze/2qMO6MmwVA/Dfvh5MvHaNpDU8fsBUXdjaflqw3OAUCftNTMLO7xePq77Bh6WnPd25CV
wix/Ggmm6z5e/69u/6s17vBFYcBGo8L2LdxxdZB+iJNod5WjenJyB3kizElGTvcuntDcOhoYb8BA
HwWoQOejr3kMo16Rte6U5f800p1Kni6f8+8pKNgdEV1RAtys8U1LJtcTvZQM0p26/EmtrpQmtHPk
vEg8L9vZXsenHe5MJEmktkoBO1HtzeiCZrMQfCEywR2JoB8gLqnDRH7KMT87QaUTGm6Yii4O1cN4
zsEhdXlNGz3Fr5vHHYuCdZrSRrC4TGhkb6HsAXXbAqNQ/O5Ui2Ze5oHROXwUmF0Wwp/G9TfjXBMb
s2IsarqYLXvISX0YjR1ds5bV5teaC37b/4uyxtYOqwqhRNOhxIDz8vXVlepMJ9GEx8cZPTm1Sm/c
/wY1KDJsC2w7zruAG3vrbKqqqZkG2kMMvGdfzZm9EpNgLnuILDf2qNxNTAfp7qnP3wQbuuUdV4Z4
II1EYs2H/ulwKoxxskq1ciZNdsMBROAAK8hp/QdseZas95acRre0uWVFK3jf9M29NUFyiVwH/+Nn
wUq/rFI1bjvQvAx23IAEi7VeNP5QJebQEVC9AK8r2la+Op+1WkMhxRuAf9WYCl0P30sHtm/iwDXk
2B3lXxqi7b6HxpZ830AHRE12MqTHZWIea6ww0yHFnWs3JQiTaatdzT7BUC8gsio5LDTSC2pRGSA7
7z+qs2/l7J8R/2U2ImqfrqpO/iXY/621a1CEYMwAv50mc+dqkFnUp2rdfVBjRc0fcoohYQkUjK28
Rc3reBYzg398U/4SQfZNRmIiI4rk88uA+jh1LIG3MA4yRLPifU3ewE+thIYzR7dFdRv2yf7yQrfW
qSNaRRyFZRL+Fa4qqZcqv+xO5nyfV1BPGAVKc8tG8YvSdVVXjcWZy/xrAYpvohQFAgnSEAC9G5sp
ku3ro9Nks9MKAWibQRkkWRjVDAWkhLwS2cRiag4DwvDWCaiFFm51VOD/HOSw3hDuIDVli1qE38se
iqwTJOgK1ZYzw52VlqasU7WwQ4892P93jx0D7GKRtc1vhYESVdPRmZb5oZKK5fUUByPu483o9Sdy
So79L2BUd7KnuXWC2P4/nzLAylYWl1+0zmkavZv1fMZTLw1u0/t2UCMvBzL78iHc/mgrO9w7OVex
XmvyhFOYWwhth2vAkO/7Z+WnwkAgknkxGhUC77b5Uq7Xxr2UZYr0kqhY2/x7cBWnv0H9btF2VLCd
xmxTaKwqotbVxrDOsqEaBbZgqUDw8ypRJKHDU+J5rl/iB9XubmektihilZpVHPsrJIhOARkcw2Zo
Z2foJtvqVfRbEgqfblR6vv6Q5f1ZfVlMY2iqkeKHxCd6LL3sHNkaClnL9QjE441br9l62UsKubKm
AibdZTKs+T8nkD9VZ/MOqQuioHFX/hHGQJv3cbXJ/KkdYymJElhjiZUfFGhbTtfKPtuhjArJd9oB
XdUC/Gq+5yj6/M25gifQwKwpE0h98ekpsFXgCKiC4dS+gPBYd7Pb0MuB+2VW8o6JrHvxIOeGX/hi
kTvJfoBQYeym6VSBpLg0waVFTcEzsVFyVb7Y4HwcC5NxQid7OuklQLakju2MoaxdGxKAF/1tUEe7
Rgs9FUNWFWYHjGz+04TyMVHV24yCdMsIRXdpc9WqjB4OKI1Mk6/kSarUl1BJQihWQBsKlK3Z78te
aaN9gzWvLHB3hM3DUKtSOpyMxEMF9lD984Ee3xfFyVwoE9G3sVN3uhrfhvdytMURwcbb+eUH8Ndm
DGWtpvN0SvvKyYLoqlDPpJ6e2hxusUxEHnGjvgBxOnD5GmgQk29P9RDXRld1IKxMD9F+eFymMke7
tOo7eV8I4uiNfOGLKe7IpoTOcqZL0ynOEEc3z3lxPSmijvpWRv7FCndozaaY5SbWcGihE9IX+bmX
4nNl0EMw5FYeGDvVv2FVHtl1lu6Nv4nhsY+KgUKcomMchEsWGEnUUE0+CmO9g8lAkA6UruwtmXni
iCocWwWBtTWyAI9XPnbOEyNtI1hrnRaokl3v6RBKOeYQf2WQYT90nmITtJNRVxfZ3jinGlGRqaug
9kVnhFuobuY4OpUynCpwhCfxcJq02mIqBdVpsi/D/xxmpqAFo8EO6qxE4W++nhdDPrIKij2A5k65
7ES1Al70wL18/zdyPRAVa2hS4jIg6uKCkoImvp5UbX1qY8zcUUgnhhjbAulGJFRj3vBlX0xx1wEz
bpPcJ3V90m/jd+200Oa1+4WgB/N08T6GvHz1fHlxG/3ZhZlpmesmBuJknp0pbXwzhkpIfaLle51i
6KcqrHKoX3W5s5QUwoJNN1lm/9RI/g8id66B2ro2hy+jmrgJG51c6+287vZ+g089RKLq4OLauLQB
Pw9D6QrRiUb5mBp1Vc2v0qlGQWGpnHQ7/6DslOPCIISxBiGD0AYEGNuhgIPGAKc4fD73sXU21mws
88Xe6LSHEqMdmOmCHEPjIFqwawSFtXWExk0j8IRbLyss4x9NN5E98Fm21hRTkMpl/cHKidgPqpzg
KcRMaYC5U3d0s8jBrIkHPynqT32c4G+bvDLNBUqIXwyQT2PRPip54+9a+2O0htd1ZWUB0WOXsWQx
af6RliH0iHQXPX1LqiNPNuefYcOuGQSG9Mq3afZrVh76mngdvQua9hxJybvu+47J/nMw3fJzPzeL
+0yZEY5ATOPqR6X2mpT6rxQIfb18i9L2xdQkxSI+oLPolF++LRsR5ZLDol0I40iS+YfEJBKki7v6
fzK8fj940k7c2GZbh35lZvnzlQvPaBIgHunhBopoX/iZ3WfHWbtjCSpABf3ZCedttg/fyiLnuWUy
SqjiwGIdfFAZ5s5S5gC4CV5gRMhKvXZn/hhFxevlM307eJ9mde6takPDDIMA+znYi9aV75a4cYUt
2WXqgFuwtua3AghTUTq78U6tPyOffTWzmoZGCLNTh7K4fk3N/sVXkYfUiD18XdAQEBwanQsfe3lk
Ztfi/QBSwSLadFtP2lGJCohhsfuKdjsd3EciRNz2EQJ508Lsr5nfGHr0uUnLAH6TmpMj5/d0CUyB
aemD22xKrKoWTPlsxVi6riFaNDWNLmiFr2e2VLQWUmvLp9SOWd4fzebQYlqZRcHPOg7sYVQsAAoe
9Vz6VZq5IGTdejfXxrktHouxwaAJtjica1eqqKOp3uWbv5Uof1kfF4Oj8RlI5QwTQw1O94qCc5dO
O3UIaptRqEBixgWFyhrg4XIZJL+JwUkwwfcJfsZGbP7lZ3CuGh3PocKECt6nYJghTxEdGQPyp76N
ZX8fFVcDbZyA/Sri4ZlWmB2/bH7zVKFCiDK7jMoTX/ae5JkyH9ZOeSE5ZvwaZOa5Q19VRj2PhKOT
NPPdZYtb5Rks+F8m+QK42Qa0KRKpPilZ/lzF9KVUE4ekz1Ey2hoU68yqPphGYEfjlRQCMNXn92Ub
OUVyK/ghW2EgHhwT1XaGrJ6fB4mrPIHGCn5INFkgnjJvMGiaOxAahJicBA1rK3gns43KqSsa/Nw8
3SvL3HMwlEWWTVmAoZrmFDTvFUIAwdo2T9XKAuf+x7ZJQV2BteVhtWsGMJ63N3N+W1HfC5J/uhDh
D3vqYvZm4FkV2F7u5rc3gJjo5CtERfrOvakS0DDGbPjLm6r/M74rV9A7iaA/Aq4a6gWKNQurjJuv
zsoit59UracaFDXLqzMjrASvIaAKiW71FsZH6gOzhkMM9Liw1Lj5HVHyIxpqFcv/fXWRvt6FelbP
9SnpHyv5uIx3CvZyc2UrC5x38NOOBb4Jr9/ZgASCGjizUg9qhxgxBxnq6KK5iedUWOpafvi3T7gy
y0VjRhBVZhlhYaNXvclvqec7i0kMa8QWyL7/qramwwn9aye5PEmKgkb1KQw2rr9T39qbyM3s8Hnp
dktLyy/fgW3m8t6KPh53TMsiMulQwSSbbliMmJyKhEQ2LSCTVRdAi0r57FlLgy7HPFh9MlRoNgKL
TEbBGjYjkU8LvJCdmupqSidYSOMcOfnoDAZ4sPrmd4H8PM0UN5NzaB2aoXt57zaP5couFxtAbLxK
iYocsykMW9egZKM+RqJTuG0E2gkKcnSks9wHwvxv6zczzv7cmw4JkTyZJS6AaDR9O1QGVen/2uG8
R4tc1S8THAT1VrmPMLDnaiekpY7hmqmj2PGevbTins+ml1xZ5Ty01Bba2BuwatzjBdpXOwmk8fnb
0hwQt3v+zRqB6wCyY2lRcBc6KrBv2kgRT0VWrVoE5LbJaKkSXGSAMXFQFPe39Q7dYFHNfqvWivb9
p2XuZgdzoOpVa+CoTHYDan6omMCN4XaD7fw1Ig4KvEt+EJwA9UOrYj6Cx0vwGm7fw8+fwB0kZW6G
mkUIckz4kqA/h/nz5euwHdOsFskdIaMdjRitS+R3O/IyO7iDt0DKvaUQhwnsBa4AZfPLJkVr4o6P
VicKS7JlTf1zMO4lIMwvG9hq3a0/HM9pHbZmnZECFubfmHH4MZ1T0PnJUJhw+ifyGB7nV4FBwZJ4
nY2+gly4OuKk9F5BLWABGlsDleR+tIvqPLtFibfOd7VhJ7C7fJxvj93nx+NFdtQ5r9KqwUKR0aDE
qjoy+tnQ0ZyBku732rlzgEBNk6PqsavQFWLetx3Bv04nXyYCrTDUcDSYX3QuRmfhlYWWkD2h9Vvu
QsFiRXu8/PmqENElWok5aERKKJJ7acrcHoG+YD83Y8/VfnK+Bm3QxpwULCjKBy+gICEjrQdhBcvQ
gn0h3YVlsdObyhsb5oXQrr1sfvvV+NxOzt+0Uw5VN8XECrU7qvj2aCCQCEQdiMVlXDozy5+v9hHF
KUUbY1hR4T4lTAu3UMtmOECN3GPocxTsqS6yxzmYHPCbqNLhv43B2HWzYU8yaMJ9zdbGBhJkEA7P
PQMca8X0Br9wzOk1k986OdlH7XFuF0g1dFS1FHJzoGCOTKeAYMv8uyvORXcLCin0S06dMez9QXUq
DLTMwbjzfcnrMlBxgfasz8+pVLjlNNpdFu6DguyL8XepVx6TpJdRe5BD0ELO4bVaPlaYohl8QbIm
OrecuwtCFdXkAr5hKFpIzZ9KOXUunxvBDvOVq2EqMe6TwoKeXRVztdMhVzqbMzY3c1s1PVy2JvKu
fHVlysBsBgLd+iSDWA4ohdTBlNqkWZNXPCyCOoDUCT2N4GrwdSsNJMimMeHyS/vJDmYL7Hb6PnAh
BfiBfqJA0uyZUBJwM83+dAe69vWqmDqAbn0Mq6mOiCP0nbpmbqscZDA0Xt7Uj/7QhVv5gXtb3cpy
Vkc66NjU9DDMIBDQC3uI7PRVB3EfBIL09wYg2soDviy0RqAXs72MpkMmUvoUhQP82LQ+h10WLeFA
gTYWruoeTt31Y5fVUH5ElNPaGub7HUylX94A0QfmfF8UN3I7qfASo3QkeueBWQ9zZIKjK7iKH65q
tcmh0si1Xy/vFUAJavEz7AU3cbsytzoxnLMzmRR0/QQLyzjW6ED24b68Ag25q4PfVpRliJbDeRYC
tqx+VnDvq+y+M6HZnormeDb4x9HY+FzPtwZu3ZKsmJfH4gwsqztdxx599Qc39Hyvc4L3AegDNygd
EVexKPYmXJrWh+pSisFGxoeFGr9D91FmVxW4g3tr8KrDEF6lbgRxuGN/lv5GLATrZhok8PAcf8d7
1yRBEYHBvL7TPFBxGpVb7BZ2vPSaehOIKxNLtOTtRAczOsi2dUhhUW7JEenbQPHJEk0Nbvlg7LM/
+a/eTq81e18n4F0Shq2bl25lcYnvVvdhkjGT0xiw6Jc2ae38oLuQFu68arD6Z92ZbRlzLBYYTUVr
3XSsK8OcY607ffILFYalwXDK+nlUfi6kt9HrZaey3QhY2Vlu0GqBIHvSSNPruI6nBSYDTV8Hs5Ea
8DGiF2rzLq4sLVu9sgQCUZ1KEiwVmLwtmkPaprv/52J4F6nXM4CxH+cDbMAnTAme5yM4bW/FRa3N
74OaOkBMkN1AKfTraoiujxXN4I1b9i5l3c6YQLWS3NfVm2BNy4f+9ux9GuIztaZtJKZ3MOSfZXth
S1RkS39dUAazC1bhaT+L2nybH2plkbtlqkQ7mSRwmo2reD7gIK2tvoI0ddc8VK+RYw6WmHl9O2Ra
GeUumhkAK9aOcCfsUWlegj05pQ4Igh5K9XV2h5vQFY26b97slUHugg3amPkswipRyLPGsXdoUzlp
H4jOpMgOd8HmLhizsMb3q534wd8ZMagdgVcdXlmHwAwomBdQ5RbG8W+uG1RtdIWiAU4NHtAYyVU/
hPOA4nLngzpWdZog+Sk4m1trW9vg7ptRTmkWRrCxnJRYs3KHgMw7t6gTPg1ObUH/OiVOJVuilvAm
8GNteQn4V84kkGc9C8Hxh1c3PwGR/p46mmy1zPpvNfToAdx4yWt5xLnBaIMgSNp8h9bWuRimJixu
JNrXpyzbgbQbc4xPietDh71HWPqCkSeMj6HQJyq3bV6StV3O6SRDI09ANuKSnAd3estRs8FWX7OX
ANA0ceN9yxEQiNQQzJIAEcd3QGIJvCK5MaJIRBWHpQvzu5DEb9MGJcSkmq4wytcuaRe3WVXAZau7
2dNt84pAWQKjBh67iff0ObgXbaLIIHdmMcbLZknHM5T6rTt1g6WZL5evxdatoJDa+eBVUr/R5+Ty
UDGaTRjHLx9aMHY0WmWNZeVetrKZh6zNcI4lgREyhzDDKm9AiJc8yPng9v74g5a/egzpDC3qwObP
NgMOqMius7y+CVLRuJEmWu3y56ubKAOt2amR3Jzy9oeEGnOC3KtYNOlDsDBSKKSGZCdLikfrswZp
xkIy7SAcbg0Me03M3wf+YYpvi6BxsAaQnNqzdJi6n9AXdHS/s3x5ttS6tjFY5IzTQzQuzOGlG5Jf
DJT5Bn2UE9DdgA1FsLlbr+56c7lTYlRESpoWm5sNjv9fzJ3HkuTIsbVfhTZ7DKHFtUsukEhVsku0
3MCqFbTWePr/Q/WQrETiJjiz+s3GaGyr7gpEhIeHh/vxcx5qVJNCpwUOnqZ7kZD6v4inpwtufs+/
HXHm0ZJOyMsxYR3VB/GnsYOcBKi94W8UjvZ6o/DiM+ztcDMXlsau0Y/Ik97UO//Zuw6uyDLZ6AzA
+/xfzG7ZSOicgINDtOQ5prbtA7ch/UtNvHWdGLBSTcFnjedgMZZFi/tfo8yfYqD0VLMWGQW+IxTV
IWh7Kg/KlXmI7tews4tXwNuxZkFSmpdaIU9jqXuU47417wE0QE6e3UgbD+bRvrC93eq9s2yV/5ng
LEjypjWMPKyy3fnf1Y12CB39s/HF4vUMONm3pbXXwcq+zW+AcaK6zVIGlJO9tJM/pLvMO/5SNUIs
YFcSmqV2/H4V4jit3vlh+M9EZ75tDJB8Uz1WN04qNDwekujG89ODYCF+kBybQnQyy2n1e28YbZM+
u3zchWrlRHKxj8VM3LjdpyCNnaYtQXhwggct2bx6iL9/6//H+5G9+/Ux1T//lz9/y3JEDjy/nv3x
n/f5j/SpLn/8qG9f8v+d/um//+rpP/znbfCtzKrsZz3/Wyf/iN//x/jOS/1y8odtCuH78ND8KIfH
H7Al168D8KXT3/xvf/i3H6+/5XnIf/zjt29Zk9bTb/OCLP3tjx8dv//jN4DTgCUJLf7+dow//sLd
S8K/BY/zPfvb3//2/BLRDxIkvGl+/eqTf//jpar/8ZukSL+bdNTQc67LJgQXGG33498/AXomT71V
imVOGb00K2v/H78pxu9g0g3NkjQQ6gpu47e/VVnzrx8pfCLoHXodwMrpv/3rO0927T+7+DeUsN5l
QVpXfM2p2zUmhhLK95TvRMhloDWYYRrpFR6RwImzBy/5Garve7G0y6hCpdHY9HG6zeicy3yyG3Fp
+96kbbFW0pgFdedfMPMkvltHilXyBQXNsvHYw5jsOZkZOt3tcNRoEDSLh6D5gkA7Qi3AZIXvf96S
/0/7PLHp5yzhv7kJn/yV//MX/X9o6FAVXDLy25f4e9D+qN7a9us/+WXXhvK7QcMvrWL0lGOq/7Jq
Q/5dt+QpIyb+23T/sGrjdwmIumVha4aCaJHxH6sWxN8NUdKA6WlTsUPSdVH+U3Y92e1/PKihMj7N
u0DwZdqEOdKzAKbyxyIWkkB0FBN1g+whrRqnyZ7CnLDCpQCa2WKUH7S42b1Zoz8O2MmBmn7xfOCJ
Twe1asOAW3R2oOhn6Yu0rUWnUT9Zvb8VxeRGQzEnsjxbBEbSVIKTw69Tm9BAV54tgM6hGcceetHR
am8fWSutzLMG7V9LAUSffCFNyxoQeL74TYSa0iUylhV3BrtjjzCapxZ0qr5ylboQl3SCIyfapur9
q2QlkzJL0f4xMgh0GtKmxmZ5tglWkFe5OrIWcibtI/mqSYxDXwtbeche6LN/7wo/wQTfSp566xnt
NpXVK7R1DwjeIoLtfTLU4XaIh42YOzX6oKblXN6r6bk43yr6nqE/mhqvdXP2eYJitanvNaJjGrnd
Pyli7ySBfCsWghMN6U0jBFsS2/blQRe3g84cVSePK/JMmj1i84gq5wiDr0M/Ci1cPiRp7TYb3sXq
p6xsbd9qdxXsbG6/1rKxdCTeDKzPLFO3BCtoxVZ08nbcj+j62Xpc38fGJ6ELN1leb7q8v+Oueu5X
IVVnh8KUpkUmYy3jFIgbT01QDrMYlnxhdAI1REst3NTwPqCmu6kyYXd5fdeGmlm7XheyGdYMRWHC
zrxgK0eD45bCLpTWoJmn0SHmzaw4MzKXMXRAeJzTWbW5OPZi4ItOj5xZBMlBnSROrMQriPxZXH82
zvyONttGsQLNE50RruzcAqeoxYdgbK7HoAPhBBVm3GxSoN3NONg04T9dXtGzYzJNc+reVw1N0yEq
Pp0mqd68N0oa1kxpb1raRkf7ju6fvafTT1VARsfotNUeLo86j0x+re6bYWer6/OEt6Qww3lcxVJv
C8boZNBwaLzSNFvNUfNTUpvGF2qOxqZZOyzTpE58wzRpRVQg3RMVhchoNulBQt9EYW+N/LPnwxsn
K4d66O86Wdh6krDN9StXSF/M5Ev4w9Prw1CNe1OpjgbHVzXigyA1116+5soXt0I1VEvXDDIrc0ik
jjlCwI8lVNXXtszsOkb1SlAPVVFFdjReFf1REkkbkLnajKAkLfT1GiWyxzjbZ1ryrjW123AvBNJ1
orxf2a/Fb+MGV6ZCBpwcs/2y/MHzWp8bd9op5XOSfUw7WM5y8BeNtgny1NbyvWvQK4Y2cKPW5DTQ
TUEZzmLJAkFFMsfbjt9LWd5e/jJ5FuO+WhJ6phYfJRN+zK/kRoh7wlCuoUE10f5rt6Ix7Nvxg5fD
wG029CdbN5piPmPUj9kw3CKOJ1PUEoDrh7rjJdphkNMbhnkvXw91ez+OMfqYlz9yafUUEUV5Qvqp
+XZmb2bhjl1K/sMpY2FrVPUmMttdbXnbMkddgVUyIvlWUdcMiifGmZnDP0SnL/x/UwB2aua6Fg7e
ELA00MIeq57rIHGfsq7ZNtWkvZjeyFa79Srke43qiLrNXdvxGZb7IfRWPmVpAWDOksGa65CVWtOX
volS9E5ztaxtSVu45aFvq31geo+6W18HpvQtCF4iwNKMe3nVzy9jjrkOAI0qAVcTRC+noyYiTRnW
WI+ORF4uzSbCnmcLr5pwM7pe5wgoQSADt/Oreq0FackqDXpFdeIPYyqinQ7dxq0ghZI1OiAqPrVN
f10Nz2NIwn7AuxjWsQ17W6+OepFupy+gHrpyLhY9rCEZ0OjA2US0PHPshR6ZruG7o2OmaIia9SZL
hr0gB4+qPh4byI7661KCnJbRo/vBEj6tLP6S8Rn006miZBAov2Z432x5HPhxnpiMPw7JoT4OH+Qy
PtQoEvZZvjWS/g6+xHs3pZyQ0iGQ5TcBbXcFadyV75iMfO7reWvz+OC9repz01P9AoKsNBTJuCJ5
3/hXGi7VQM7HlPxHIXNvqji+sfzkpi+9tTU4TWn9uttxPhJnXpEhL5kdwNwQO63JueWEzNwUA/zk
3kZREZNSm+soH0j+lEfNaLay4W576VrW82PYCyuWsHT26INXqULg52B4OTVFM8lLMc3YiLDzt10S
bHNTvgo8akqg5yS+BBFPNe2dy+s+BX3zZZ/SDqLCcYeaTzsdVUy1vrMEIrUipZWSmFQWhe3EaTC9
RTohWAkMZynLX0sNYZTEsxCiE/iJT8fzQ8mXY0EhCEVSM6jsUk0ORn2dpe5OE8zn1t/BjYLS7aFL
ATsgZSt71rMQZe+UfO1TTvN7f3yKZhrwDkx0gfPXaar4lZZZ0uj0KqwjVgLy/12Vy7dm5T0iGnUv
dv1dEz0bYQ7+ITheXvd5xuX1PjQxeAjCuA9pGz9dCCkehR6F29FJkH7x22CPUPXRTL6NWfJQyP03
T41uXOQW4Ba8EU3hZQjbr0KzsvtLrpejb/LSh3NGhcrr9CsQMm36UYNSSyicUE8czWp2VpE4UZ3a
lRw7BqGmOPT7lELHygJME5xZ3snQM3svIyobQ0L4Wgvtdgppw8zf+vS26u47NVFuZfSP29S7DWhY
LPuved081xbSLoFyW4bWkyqtZg0WTiBLQSaQRn5DxB+fLkZkyqkndtEfD6Q+vKqs6FCW6m3KNrmS
+VQl+q1ueVdGVCO4VB1HA70vVdi5AwyFGl25Y/iQSnxby9u+Ww3GF1wkijIkU2jQ5cEzJTHf3s6h
ELbolvB9VdHtBuR5G4prGBIFNv9nbDi+8S6Qu53brF4SiyPTYARJ2cQvN8d/eIPieWmZYqyl/6hH
gR3V7k4Squto0K8gg9+6Rr352ZfVt8tGshQ1QtBjsS2qAd3EHFAq+4EeqLE6OELC6w74cem3uy4H
9a2Fmz7UD7AdPmjc31oRbipP33iQcYFt8NTwEACUrrSfedHdCXL9dWyFR2U/Qk0R8iy4/J1Lt7hG
Ho7DPBF08f9Ot0agxVY2G3dggeD6R5IHLV5bLKQv0F1/jkaEpkuDwaXhuavSjWo0G7lfs98F89VE
ZeqZkkx5ukpPv2Gs8jGKVcKoWmU9xOTQo//dpu7BHZqDOSSO68pXqRmsxIzLc+fMMG1Rlc9ubimW
9STXCRqLAJI8X9+JL5WkXiEKTSJJBbc+7ElTbsZCsK0BuDyNoiurv3B/k1KbwkeaQblaZjNXqqpz
NT/nkJbermjiQ5dED1Yh3MRdfBi6a1lF6ktT7VJXDinvjKEPHkGArrj0GUPb64XC04vIeer1pZQw
c+lyNko+qtlcKIU5SbzYOop2oVQ2iFZrUCKMw3ujEBHZ5vyE3kuleJvYMGwpb69NKfzSeN5egio/
CFCu8q9i0foupLVoy7KQbYbBsofV8v10u8988JTulUgVkyyFouLUZDSSs2mkiJiL4j0VVocQubbV
6qKBz0X/rkfDrTC+D6PUs2HutSB32fveSN9rch0qd7Ggb1Y2cuFO0CSoEFlFc2p4nX1PqEVBJ1mY
koTkSVcONhiG+ziKZNrWix7pjOLFa5prKVVuE4vivdmnX/xhcPSY12us3tZULfqg+isWjnXBs8IS
TbRep8vUhQVPRs8jNAtcBbVvgPSBGh1G09wNAhFLwamv+cjRyx9SRJlNLzp4YvJzZXWWdkuigXXi
tCFzP88BRZnYDcWAmftFciiU5MZU8ndGaj3rbruLn0LgSOhftnetlb+EkfkUVuONFSlHAGWfem3N
502R2tx2ZBL7vB1o+aOudroocRO4aFtx+xhB+U4P220ymt/92phkUZCqRxolE1eug6UhFd7IUzKb
bPF8yLoyjS6Sx8HpVJLlBiAIsraAFjhke3UAAo+DW1nzhSBx4gcmzWPKxMmvacE3z6Myt3IF9BwX
kGR88n1xK/Xawav9fZXzTvfKe7cQHsADT2osiV2Za0xSM4TNL6cCvY+lUR0k1zTnEChMc5RqaG6d
KjVzO4q8j33RbqTptRwJN4YWHVQdglfVtwcVubsMEHbvI1QvPfSfL6/F0v1CWcgUpwwXZYzZ4cwy
SW6HXkDqJt7kuQWkrr1OjfhhNO+s4dCLpkNSaXd5zKW0q0bCU5IgvZwSM7P3ghzIgM0MLtaA+Msa
q3upVo/CJrWVwvhpIh5RpRqdFpkdu/1+Zewlb6SLUHjxHLN04IunFl5YlMN1+LWc0ATZ9rPTzCdE
pq+rurtuDe3gC9rBoFJCxYRIzN+2dXHv1yoNaIPdK+Z1Lrxb+aAlYwSmZmiYhcJHze45z9LLtLMk
UulteCW2/uMoV/eq7O37uLzXw+o+za1NPiTHVI4OUjCuSJidGwDPxImPl6Khbhjm7MSHYSf2ucd6
ZEWz8bCDMb7SPPfJ7fzPL5Ho2kF+WJnx9CtPnQxDTuyukmqZ1tmMY903syGUB6fOqheZ6rxdoRCb
6tcQ4vBQu9JybyebwiYylGuywjeBvBr7Ln0CWASerLzVqJjOnL9JCqhx43ggMaEcJs+r9B+7BJ0x
rqk4I+HMuvdqtBtJUKvah7Bb6xtbeCpObxIdrmVKqBPZ16kdjp5SxmZOHoJs3H4Kdo2uPv7K60aH
6YWm5slhvErz74UcIgGu2D60mZd34jxPIMMaTKIMMuZX1MPpN6SiMY6ilfVOmySHCKruzIseAqu2
q3yA3rddSYacHz1AD5TlSGNbU4F7MsU3breJOpqAFB6H03TNPnbasNtD5W5LpCcuz2xlqHlbXitm
nl/mDCWHbODIZZK/qyF2FLVud3mkxY20VLIeBsEWz5nZ+c0UNdEqmaEkt8FsywdzMHZtiYx2WnB7
kBIRN2KV24JHLTSUMyAY2pew1O8Ez/1y+VuWzrKlscIkPyaSyZlvI5uQEBcaFI+C7Ca1IJ0ezWff
lG/9x7z9YnjeVoxWc3wLR4ngCeZAQnSe2HMHUmUVeL84h8A76HZ1iyEp3laphJtCbbdj4+7KOji0
wscc8xXzdJMO7vvL056mNfMnMlEczTtMmwT/zK4yXulSnWi902z1PtuHxIx+9KmTP9ZcX+awOuPz
lwmui6QmTJATQ+AZN2BVlEFaBL3j+omTGv6VkblPakim7YdPSUNQld1gpLvIMp9L3QxsJX2UYUu8
POmFveYreI8wYUpp89KLUbW60mUC6ouFsBUV7zFuu2s1Dh0Jdr6qaG1tCD5TW7u9POyCy8Bhgtym
EkXwNI8X0qKpeyUsOkcjHaLkmV3k2qZUmm1agc6v11oTl2ZJXoQ7ghXXjXmqoM0sd6gscO+DGTsB
D07Dh1dJ15xIwpJouaVmKxVrJPgLAQrMpQa4Drj9aAibL+6Y5qQoQhC6LTWjpn/W+3AzhtGeYC01
bFH0bU98TAMS+dVfcJIQv5CpgvyRAGWer7KMRK2rTIXqMyDaluObzq3tpgH+70cr5e+lxQVEjnAe
7w4Ki7Nzk8qVpQ6J2zmk6DeZQlsMJ0cUg2M19rswc5GX0A+N369EHEseE7CCCDQP7B7PwtnVV0IP
K2WW0TmW+sNtDRYx2hVFsfX97EtAMSAzXpSgdWLD2/uJ9dRJ4Fkk8/myIS85DRATk8+iMHEWhIxF
FXhqJneOF/t7P9PsVlNuAxNpgLLdjJawrfW1pMrietPaiMgReA3O7On9J4dq0acJ80bN2vGozeZa
tYmah1D1HM2gOKk4edys3ISLtswFD0IZBkBMa/Lfb27dTveVjkJ850gWBPKtG9ieVB1c1LMjYR9N
ufkIjnfPglSaCCCQq+OfX2haMGRiPkwMPejT8ZvWqHRovznCbnsQNznX0pBCgV7D2nrdd8rh8nBL
Doq8okVkBbbizC+ONB3WpdngoAp/W/jNJgrlW0N87yckZSi4XB5tIdcuw7LM2iL3QO/oPD2ka74p
NprIce2HvVkYh+KHNOov5HCbod8NEbxw1kOnyys3/Zn10tUC7RXZfej39FcU69tNbYKMslUG4qiU
pE0R0OscdrwV62vdmyBA3Za615+d6euQKKzRlosRz/MlWucFjVIM4DYENbflpNwLWX9tZfFdQo0h
N/UbF1osp+jhIBj6NajMjM6atxHD4w15t0/gIO6eUzMSi0D09Y70gCAW8EaFn4s7y6pLu+Ay3uR6
8nPoq6/It7wzzX2UCB9dEc7ZQtoYSiyTotSug7j/KLfuyjX8+jw7CT6m73rtGyadYLyCkN/uBN1a
UYcfAcMjW9/9WHgSmv3Q1AfNd8WNinbzppfrwZGCXLctM9tI4SaVw/vU0E37ox/vrfhD3MY3Zuc/
IAXzzRCheS2k+jY0lANgdQfVnxR/pLR2FalXSjjufde4ShNvy325Vr85OzxMhs5FNpk8jITK6Oki
N16odnENaKEKu00TeVuYiB01aXcIuDta3q35puXxkEckgJzSX7NnWK2W+iCKpeiEtXpblN0ugOjV
f5qq5VORNJWqo9L2d2n8HAeIBpnWtgM6UFbxJu69Z103P8S6tBLhnFczp0UAZUp0MwGV5g24XjBU
RtOzCJH4XNi+aO3kMLnh668DOsHlbl97zU7NlCvdVW5pjOqLZiuBsVzLm56FmdN3KBTweZwDaZw7
bqHVhrp2KZ7ngXQjdUhxVMmt61ZfcaZbtxicUW+vUbL7XDXm+7YCacNmFcmK+56RQv86eGAYALBz
hYB0ne2RUjdtJ2kTllOJr81s3BRZeKMNu1z0UluWvPdN5z0GVnlVe/k2yYWHXOfeJhHvDu227ru7
QCYeL0cHycjHlld/L+qPnTfcvoSj+77UKKO05kpkM9MKff3oCfvAHcvynaNPtD7JcyFg7cgjXHvY
kK0FsE+pwceyqki1RunGMxQKfhRp4auOD72h5XaWNkefmL4WgAX05o2SJ180flhmzde46QMnFoxt
OdIB58bCO6vl8iSrvuJnJ0c2cyjkJchMcCiAds4TA56S5yhpUBBUzWSTFOZnQ9oKUn6r1bqt1NHn
LJWPeZdtrB4ytEB8LtVV7M75JxiTbNEEHSA9wQPj1A0MRWRpRmZO+TnhvVxzYSe97TYIyHXd1yo2
7SaC3vemT4PrQqRs6K8laKcBTteAuIw0Ae5UIgs9jxD1VhaURKFCGAzqkwnabkxvNLe7i7qPphhv
q4xYtXfUUP9+efHPr1XG5fAToEmTsc9sHR7qShVbJu5js1VNJdIXbiL9a615PCQTRxlWIaiLUwWU
RQpW0c9hKnUXFW2qhhT4fPlbLfc0XYoPqpu+84fscy5usrG77zT1MOjSGlfbufelM2W6vcj4o5k3
B6eoUL23QTz0TsH7zR2Dbd2MewTtrvK2tgNgaZcX97ymyP04TRPrnpQ+51e46+XuABRxdGTP/V5z
VaoiGqlFVGxiHZBY0GyaRj6GfvSgdFzadf2dt/fLykcsrvcEVqHRBsua23YRRk1nJpBh53TSobC2
Ldz4ZqitR+3W9RtkCetjdq3l0ePlcSfLmVs0dypYHBRcLMCzsyMlSIKmuMbgNCVOmypmLRvbxHgB
ebC7PNJ5SDqFISBxJm5mlM/OskA9QgniVLbuXLCrRgXcxLDyr6l6n+kDwFY7aAXHzPzP7P7ny2Mv
WJSoWwT6xIhY1jyx77lR3dcj59bTYgQKKdnXRDHSTxEInFToK6G+tbSmaH5MTBlc1HMvIcCdIagW
N8pERTZ1PxRkyJOqubZ692aqHBJJ3jZrdeklH4F7pISACZ8/HJU07EdpxEeEbkapV/qWCvKLCRG0
rn3IXcmp6A7tqk9+Hx8QRXS83t3WHei3viWee5Cl6p4elnHTiNbKzbG0+BaPeSpbCgXXedIiEqq0
UaMOuAL1jK6r77tOPsTFnUa43jRrWbClxQfEwd2qk6sgKD81aL9VhqBPKdsZWXcEaMSr4BaFyF1m
CQewUXYk+scCmM1lA1vyIdSQeYDIE2KeCsLpsD3WLIoCFqar4dUY1Ech8+nf7tFE0aZeE/NjH7oH
NajJTI3FO7GOKB8EK4d56YgBmCE6IyaaTtps8gklwcKtRSoYpf+kJd6P0vsiDT6U+uHOUHZi6m+j
UG/tWpdXqqUznZYpspmSjihxGBQOlLN06xCSF6rCEKMP4M9t6QXu+31P01Vl3HmWcoj1/msUux8n
aL2bxF+yov7Ri7Wj1xZ7NN74FaqEnXaj9++mbqCV7TkrZvF1U60ftISEKuocrpIBcxpTCxsEb3Yo
c7trox8tFyqyPPV9b+RXSSDYsi4EtpYiPyBawcozdeEQABZReJNT2wMCObvBATKLnZE1084Md4lh
fu8iyvkQQIjt1lf8p8vzXfDqBArkVUCZwoI/j9UKOBFoNqV45qn6e02rj3HU3wmh9EUOpbWs2UJQ
RrWK3NHkXmlUmFm+D566qyTGqqV3ueLfTLhOTw6u8oS6jQ6YejQdJTY2fvkelKcZrQVlCwceJ8uu
EpWiJT+v04d5kCWVx1O2KtSDT1a9L9X9GGNlQwHhf39XZzvUyVamvTCqDIKeTCHJK/Css5PWmzDw
Cjn9Y31S3WuS02lPiuDtLK+77uXPbhNt+tFaeT0sHe/X1jqKKPx3bkRo1gxV0cCqGnq3DXq+ni88
C213WyZXUBC60qMeA61Mgz+nK/N6uMk7T/l8wBCiNVd81dOubUufWpLSD5ux+dTnV2MqOb2nHnKo
en2aJv5aCMqodOPQx0G4Pw8Y4KNXRkFhZ1ENF6Lx6Fb+c9u0W0ktj9GxdD82owANf328fHgWLlKZ
PBIgMwyaS2R2VDuprJU8zXDlXXjlK8qVQjI9H80naWxsK4ogSNVWrsjlnQVwYU69NCQ4tNPrQ9KT
JCj7dqChP7xyRW/PeM9BCiEq0MOypnEvVHdK8D1S/Ie/MNs3I89m2ytiIuQ6njHkARqOH00qdFmx
qWJt3w+ina3KlS14QrK9WBE9olR45/6i94zE1TtK3FrbkUVprrSs2mljuQt1bgplJa5e8ITk9E1A
BIAqgEzOzmkwlFIgIk3tADbbZD2IPTCdvfDOrZr95YV8NcdZKE0aEAFqfRJjJrN8uodB72upTDeR
U4vBXvSHcUOv27hVw3Dfl0HniOVw5Ury1D7X32hGv9EF+arQNDpAy/YgNfnPPh9tLc/MbTTkppON
f7pIRlAKYhC0G28r3lczV91qUpRqA4sRysoVAfEe9PneJV1Cb/COXtG/8FyWJyQRZTlQxOgLnq5I
G45BHE9wIi/0doGW3Ixi+iXs0i8SnJ46hVl/V40fxp5H1eW9WDrCVJu5DHhKoUM8SxTIZlIYmR8Q
chraaxq6x20EI2AGvdgGQrer6LO6POTShaCxvhOrA+kRaz7X0VQ716LzVGk7Wx6AxOR7I6UOO3zp
+5yEyXhIaNa8POjSPHXazmnVlKCInOcFvMIvBg3QiqN4mS2Z8SFS8/tYEZ1Udjdm098ZbPDlIRdd
1QRUIgsEbcZZA1VZ1KVbaJzfOgIVHdGOSJ5FaEjG9B8lr7L7kFY7pLG03FwZemmJAWeB+yXPzkNn
tqtj2oSeOlo9bira6zU4VW0qj6m2ryI1FH4aC992tZWKxpIDoYZCvxy0AiQb5/4xr1ojDBi0zYOr
KfFLuGNHmeL8hRIr5sPTYRKpmpoW53mPfmzCJlYYqsvANoOoSrXR9si1yNUaAfXiUjIQL35aJEEc
np7MuOy6sB84IBNUQJzUL5vuenoaDiJsvqbK7nmfBkV4XDGeyQfOfSSvwH+PO/38TdHPyxNxjAVe
CUp4E2efBWSqBhG9hvB+UDk2ZPTj9Hqg3Te5n/oPL4++eFoUsudIJNETOn+j1aEihqZIgrpokxsr
RCm8tm6iMLvxm0d5pLBApfXyiMuHBfDH1Gm2AEto28gd24bbtR3o6swlpJgiD06K8j7uvKNvKEc6
9LeVm35R8r8ULpK8Bi8wvQPwSqeLPUaVLBhtSdawo4c63GW+vs/TcR8dEzNGmLezw1saTVfeWudt
FJMZU60BOEyf01miWBHitvFTEGS5ghZHy2t0GI1x6yqpoxS3gitQWW/kWy2Rv2lUKzy/OfZx4kyV
i6FJS7sa3H3bxbdd7ztmV4WIFfTlJjfUylYkd6c2a524S3ZBXxKJVcyCnpfZOvlFMcgxjUeOYYz7
3BPhkk+cxuz3Y56/0wxHRvjvsl0sjkjVcMJVGxRq58cANLtlNXLviI23k0Z3m9JNXxMJaO0XlcHT
YK1tYSnqImMOczG9RtzGs6u/gljf9fUK30nnpVqKd1KVOMZgPPuBdHBXjWBxghCyiKC+QBHOa0Sm
qoxdp3bkwgPtqqmbI1qXN21c3Gt7LY22nr7GGrs4P04YY1Ea461yautlPVpGEDO/0rotXWsjJ81m
ImdIx/t4XANJLnlPAkr4TSbWmzOIPtnkkFYgDMb36V+U6mOJHwv1l6qSgeLci4mx06S1i3dp0Mk4
p0I3BaT57eC6dRwiRckOarSly96jXwaOGIm25IrbLLXspJQfBNqQLpvq4rCk79hFyh44sdOF1VzK
jpXPsMkQbIMiehCAvPjdsJ+65NMo/kJjiZ64K656KZ9GWRkCf1aXitP8ETYOoadFEsMGjbzJq23o
fY3HJ0mmY5AudZoXqXq0sWG7ermp18gQl6zXIqBC2ZfH7llvXoqUXpiKXMT5t27Udp3q7YPSImkM
djLqNmm/1pW/tMgWoBBK9ZR2z+rNeYLyVa26zBbQbSkQayDTRJK4EBGrFN73EVIq2l8Kz8kNibyK
sCt9Hj0C36AP2gOWKQ31MZRpcQFlDLX7jehP+g3NMYzjL5L5IxlXOeTPa8hEym+Gno7zmzggSqoa
nnFWeKQfCNnYiqM6DHsfTxsbEbutb1V4coiDFO8YCd42pPXusmGfA5CmaJ1gHdQg3T9nhFGm1sqi
5ytMXxwZRrnS3OTIc9v4Ek0dFkS25ft69N4Jq93Xi2EBGfGp/WiiqpoHlYNa1rSJgQzNjLsoazS7
7j+UjfixKIsjgIyrFEiwlVkI/gXax5VpT55+HoJZYOqpJipLyKBcIjAYPaAfg/uUDum7qbtoCv08
0X0v5R+p596H/sZVvvdjsOF4fh+Cin6EcnP5QxYOGZ56wl695tDm0clQ+Vrk1j1QaI2yQEWlJEnR
8XEPhRVvAmr0ebGGwVqI5RmSkGgqdtE6OX3SG6uDp7MowK4QYBNv9JFLv3dmZ+/CdJUsc7puZotM
NpIWkqkEJJ4RLcCwbVlJSaZONGgVdWMe/wiUVII9QnniCfle7gtHh9wgbtYUIM5hjMRdog5OZCoE
kbSbXfWBJdCclUvMUnU3RaJdAT2z+/qqy8UffW8+W8P3LPCOsek/gpZ6qNt855pfL2/u4kqTBJlQ
URPHyex8W3oojWS5AF9L/ifX+GTFt1kb3amC8vPyQItWNBVNJw127sbpQ95saZ2YktDr+LBMdVtb
ICErtlZsS0PkVHVIisVobUUHQHh52LnDnmAQU3jD/05lj/mtGJeIsLqDjPxbIO6n7Iarg3uJ261q
RJtcCvcDxE0iIdblYc+uxV/jQr8Pk8BEbzMLcxJRa0w1FGGLqIOtN/XLB/7GKwJbLQBC6dDrFM/C
vgLWH9Ak7VfayqF9NZ63hj19gElqhVsZEhlrHoWUYkdfZKtAHg/JcpXdZR5ETUKwiWCL0sJn/ZgW
kS0V8PpEeHQpss34QQdFcHkd5rv++hV8AehNDOws1VYGoiyYAaQZhQ61PCjhmCuiFKtjVXVHqdB2
BZmXy0Oe+ezXMScaTp2nFC+q2bHqlLCystJsnTAKribM6qBtpMi7llECjFEaCt/LKdTX3Z/ttP41
LmIA0zES6eU4tXAUI6kayqx4D5GFMvrbsebFqEi24bp3E5mfCQkVb6X95fnOT/DrsHReYeQ6SbTX
et+bg9W5hZcaIDYdudSuJjrDJq3u6+qr38hrZY1pBnObIhFBZycjnadY5DDIlCIeYH2RE8eSXDts
8j20C89Ty2kmf8868TqJYG1Sy3ulq26iYjV3O/fX02xfG/8lbBtPMltkoY7KUhm6zkm/e1F3mAYu
ZaIuSXyWmyc51ys7U28V/8PlRT7z1a/jkqIE5KIQ02sz94WZqkFaggr2Is8Oo8Tu4oLKWXwj1p/H
0Pp/nJ3Xbt3Itq6fiABzuCU5g4JlS5ZlWzdEOzHnzKc/X6lx9pI4ucXthUY3umGga5KsGjXCH06M
CzwZAUeDgbbZDAdapR71wc6p3opmVIb/8ytW0TpV7SFKVOwsBan+hc1QL6cyHa/KMsGt+1/RPgGd
23n6zbdOe4JUkFz7InincL4rbWqQKyZ6pgBRhW5YM+ngbrpjmac3zLjcSJpOclbsbLqNR9aYWNLZ
Ywpx2RuRK6kdUwPQpiFPbtOhjBl7rlxoZ8d8NBL047W9XpB4iatdzooCxwWECxDbKvlYrDYlI0Sb
OZsBVS36h7GnppIOi+UcrHgvXG2uhsIQLrACM7cuwHuSPymomDoIUcQJa65IDw84zdXyU+XskVc3
XyZoUI3OGui09ZClj9UqCkNCY6/2V6KEqbvwMFm4PiKaMUG+UYL6m539rRojh4d0jsTdJjpiTLM6
PEppM8OrJW4BELqpYly1pcKH63dOx1bkB1AhGs9gZRBLWg3nEknprEU2B19Pw6OgZYCjOClNep0m
FKYGUC2MkhpJ4pGlnVtn880KxWaG+Bs8o2BOlrJKnX+Df9A/C4GorMxv4azlPGxqwyOI9wQ1N25X
Jhjc8gh70L9bz13D2QbAPqDCZdmLDy/5uosfLRNXofxGYGfzWd97w+LuvDgbopPCopDP116pOdls
GTTp6HfacDDK0hX4rDomNZ9uO/1URcpJiHrG3PRW2pNgIUJZnova2plYbT75q9+xugYmO4pTeoH/
siaK4ps2PUVKeEy6p6nwx2R37KttPffLWMFA6uGiD5gUDYm6ySk1kulG9AEHgAMCyp16kmJ8KqUI
p+38lOjgSpGlCprsS2qqe29/4/4Fzs3cWcgcXCLHhmoMDbgig98l8akwhkNgG5jamAe1lPzFKNwg
kQ4x2TXCxTVEpP6/yKb5AfCPAPbKNuUgr+lVrkFKC8tiIJ2zYImEEk5jCsV368nK1xjJ2IwcvrD3
osfW0RJQeuA4oqG2jh52Fep1sfSDrykI4VIQRlQM9mnWWB0rne5DOi47OdXFiFhELLTdwUgZqFOS
Sb590EWtWzkZuHUYT36aS2qx5lwnWK7GoxsMj1PzmXa+h92HlVlXqPC5sjmd0IQ4RJbths0HG7g6
JKWdXX/RCXn5WTBUyaaBwYIfe/uz7DwHFxkb+CJjdhrZV7X6sU9u9GFwqwrqKhWN/CwYjUIT6f0U
YOvAaf9Zec2HlstEycyY5FZMTQXJvQ5/B/EPs3geFPZ8s1u/bKQcfABG3w4zeuPiFo4KJUb2ZaJ+
ifWzNt4I3bF+pHwaD04XPQTzV7Re3D7fo09u3cf0mnQhl4Tnz7r/rmdhPDb5MPhRD4IbSS0B8ohJ
qZqge1DS4Pj+e91cztRRaOJEizrp7RcN+mRSx6kbaCganib1XonsmqPeG0XmVv1eP3xzNSi/OOeJ
PHpdlaZhk6s9Up5+nkQnqUOPzFCv0Z8CzUvyoTgP7z/c1skVexUMrfjHOlxYc12qc86mKQamzxBv
xSxj7r5DGHAleBOhgbpgtdd/3zwlgP9FmCJIEjfevtOkbxvJGJUBrNcx1B4DhE+iX05kUOZKB24l
FPZOsn6aWmdnWrSZgBjM7yDbQKu+mDf0gdOgQMf5HGX67op+TgL04Og2LElwqz1PbePrne7V9p6I
wMbxJC2nXwaoE9FreZX5kN/oWtGiBBiqhZsa0kFCGLaVawAOmIu3+rVgALz/cTf2Et+UJjglgZDY
Flfmq7vArrvYVmtotoZSez3MIbVJDlF3m0qmH+h7d9/GVgKVzM0LvgzQ6jogF6E+tV1h9H4hMYSL
AIaL9CIxPaGTpZ0Ylnm9ku084uai6NpQcKGrQpL+9hGtPs1nB7SX/8GyuoMa0yxB2SiklG8mlAml
+vjr/Xe6tYEYib3MMhjI0Ul4u2I/DzQO0nnwFetqMH8IDK5gPmlRiRjXYyI/4pZ9qnT3v1kWsBdj
FID/F8E2CPVBm0JOjDwQgZiCC1BDMGa3U/JVym6EyHGCPJ5l/nVvnxsNvUcGSIoNV+hC39RJ7E7q
bCKSoi6+0M1uAl8dhxPtA9y3bm2ndZ3vHbacXbqH/t+KE9QdQvaeW16+iL0oR9tLIfN5hXKNSGaH
1KAs+epI+QGGPdy0iUrzMQFFiDrp3wd+nUYK7VBLBey1RmpKnTapjZ4Sipv0oGjFNTfsDWLKgwpE
Jt0T6dncWHRfbXgOgim5vtbsNHSSKaqoT2AUV6Hj2yEQahhRyvIxSX/BtFDi+bSMu/xmsWNXFYOY
2FvixjHYYavaz5iHMYTjCxu/lA5OiNvGIpw04mugDS4ze6HnLYQARZCyUHH7L3Y2GFxwUICveP7V
XUDPYjKlpmFna4Ynbrx4BPFFAm9EX8GYILlnoBgZHiBL7kFKRHS4ePJXS4uY/SpAqoXJCweS6guh
UBGuzP772Jeu0SKr3NXXk3xF+pTY5XEZz3OD+AacvZ3H36jXdEo1/MWAyV6KiE8U3S36MljONoZr
IhFQSsVpiI86Itp6HIPr8aP8WiBMzMS8Nmv7S18GV5a9N6jdiqQCKIXqB614OpVv34UCH2uo9BIL
5mS4L63haFM3TvPZdhZPyDfHNaYTUrX3+BtJJDh3OgHQ6+narQvkSdPSrHC6HilA9Vr2YrmH9/un
bAtfdzBb4djLUXe1pHthfKNQY6vT/DeEcAGtj7ePC7QpBafW937SG+dOg8kAgbQ2P4eheY5jt2PP
/yNck6Y2O+fyXkd467C/WX6187SuVOrExFZnTo1ruQIcDa/DAYInN0dn/Dj37Me+dWtQa3+/31hZ
TJJEfxgq+NsHTyvHqkZa634M8KAqIHtyUS6QN+qDEEWLU3RaJekIaO0QV4/j51y6l5Y9VrjYTKuD
B5uCqo3shKHPCz/71cHL4iFemiTo/Sn5x7b/RJnp5TkNid3oIt7jxUKqkEinC8MQcfWe7XiUU0ea
el/iMwtx+CCIr1sEmlQrcsWhMjhmO294a2thb85wB5wu/X5x4l89nFQ0MhlJMvhOFR2MiVONtAwM
8PMw24/jt8mzGrzAdHdMkjP52+ed5TdOFJIrGnU4NYtzYcxjp2j7ZhkHOZXGg7DtnJ2HsmxhONeI
U6EPbTf8i6TN3mjuLr4RRQC4kC1AcKAsX9cTOJFBFxlYvB6ib1E7HHsp+T7Fxb1VOw9CxKJLi8Ow
BK4sFZ8Cp7vJc+dWaSw3XBTa1QaeFt1N5OiNp/UPiPbthZvLlJgeHCQTyAiiorvYD3Woj0MTtL7J
Z7B1z0KvNG2jU4BfQh9F7qIbn4eueA4CyC6m/RkrI/7sZ5Utd10oPYnwy4hlpyi53KSkzUJsiRER
3L51zSdD9c4nTW39pvzeEwTGaDyiSORo37smuU7ydC8GbC4IdhScimhKrikS48wedZQJz0P5MVa+
W5+H1sDq0ICxdT+onpCoI/nwFxesvcsMGAUsMRAe3CQ+9yFQCu7HnV0rDsXbgypKh//8pPX1wzg7
Dsax9atWh6WLK7LaU/siP1Abro2/Vd7WV5T+DyFGE+a3JEIRBFBDZubnnV9yeX4ADYtmOHcAI7sL
QGG6KJXZKY1vVAaGkSVKeb2XoFZpt2iuxEj6lNVVG8SH/fnkRr4r1tbAuIpihr/fho6uWEyp69TG
z4qPhvypH25RJFDsYxMr5AaIq0W3RfxbcvZo4pfHFgVqejkkntDULxp4IehvPVu6xnecxLWQI21K
umMkJMnwsQZCjByGV433O2/6chuyKuM6riPGDhfeamDATKXV88a343+91bocpCuw8FE7ptrZCBbX
0vHiYRf8f9LBiKCD5rSePRDOa4gIYXTQur3raQMbQHtA0NgBboG6XEMgdVmCrxaEjS+RfNY5zeRo
dDtZd6chvBaFj0lYF+taZXp+mdJY33dezuWBoIABTQXNmjB1MZefO8mY1diBdQusK+7gWVwnyJSU
z+Kn5MheDEqK5IzhBnTyRZ4koF1SsauTdpkjY2ypYj9HYCI5N1aJkpM23djWGgb0MmPV9rHJ/kHw
mgFr7XZCFDx0O0LW5yQ96M53ds/7r+EyXrM6EVFIRRAg1sgmVe6zoErtxo9MgGU0NlETnZo74V4V
A5V4f7ENRAarIQPOBQakC7jR2+OXyWlYzXHcsvWbFz5GqTOJAr1mh/NJfH5HuZY+4OpZJVjm6tlZ
sbJbdNT3guFleoRruiJACjTlmHGufodtzHpZzvAPn6N0+STBsy2RVGgsgM0odgqnIYEicOBHiRTG
QsN5CDDWzRhm9f6fnZciGlNvI/OLhbsohem3olD/9qXYhZGnQRrWvkZHGyiy294pwETz7MkOf1tV
6pZ17WZUi9VV2COi37uqm+yaflwmVW9/hYglr5KqcZC4f2fqj7a/nbMUhO7zMD+wMz9zRcrFfWMD
9ZQMX9ITPx/anW24ER8F9Q0AB3YrKFKIw/pq9bkIlGVQrAqKdYMDOXqjEc5cjNHy2PBUNJ1J+I6B
+uX9V7+5qs4Qz0R2io6aeCevVs3nMCnKzqj8KD5lE0o7fHwhAiYcfRoIjhKStY25M83fwFHQbqGx
xYJijrWGJdnVIIFPIPbZ1rf6HP6IsRCPrp1hduOmQnjs11yd0+XBoMeFCtvOi946gqDBaEVwH8FE
Xpcn3D9GKGkVt68NAoy6ZHo09GdxBYh6cG6ZZFTYnGTPI4P42UTuVSiZU7S9/+o33wJ7HdAfUfjy
BhgBjcdakmEGDpBGDPE6/Nu5heGdeEI9WIDExAUpBnnoyPsVGplJs9cof+kmrg8f/BoGSTo30oVA
VOJkhelMceOXio6F13UFgAUgc/GpSj5asOvN4GyNP8tUcsFpokb7lKatl8933bMpeaNmuXX8WGUT
wBdr50ttXN6k0sLfA9QvQWpVR056nkk2FGrfYTDRLs/qabEVxpzPYf7coIC28z02LgKRIApCIHkK
V9Hbs8AIXRorpaz9cag/ps7CeEIGWpw11g911n8ui4GZ4793tMgRcm6iVi0oN6aDlFq3eTmTVAXl
5I7K3k/bSBhfyM28Q0oLqoq3P62wu0rOJ7X2G205jSNukpxR0fiWYhqmZejqHSScwR3NPS75hY4Z
ZCQxBEU7DHisMKF7u7TS19YyqUtNZ79zl8ekhMBXcRPQpZ2RcxOF56QLWbnEc+hoiM2atOjrReFV
UT3sfKKN9yDatCJPAOxA/fv2x0zODNKyNit/DqfDmH1e2snNFPXa1ue7PqS3B/oorotb09gjjF7w
pHgPYuKAPrNQTbigHTXljCVUR3xWrcyHj4wi5HWGE1KEAQZQA2GaKmNMi8WIL8A7NLo9qwRXMz1o
ZnowSTIttKr7H1Jo+nk23DT16NI92gsqG/c6EUXwokgphS762zdEetuqEOUq34HswozL1doRZ3AQ
AfanrpcOs47zjVT6cnw3mM3VPEOYj2mE4hGaMDHCU3OvA7qRZb75ReIKenXFmPGELvhsc8XA6HXo
/WBZYmfXhfNsUv100KhEwBPvimM9m88tyadS/jf7GBIQeEHwXJTd633cyEmuBTG3e9d8W6p7qfPT
4Vlo4LVEkmnoPLGTxVcTUNxayrDGIQ+KaGMox51dvPWN6EohccI+Bqq0OlLyGORpIke13+kpt67z
pSHpTbLiruw/4kFzJU/xV/FL5sHw+vhZ4GjsoKAyK184l+Fuf1wcm9UVAGWWu5hAS3a6NpKYjXiM
ljLljCMQ3MVebsNiydSAOcgJYThkv5HTNf8MphO7Fc40O1XaRpynO091RuilDFl3s3rSb2XMONVC
QXjQdUbChltD9UDq9qCnmh/t8qS2Ll8uFuTpaAvrECBFTfJqV7a6aUqLplUvjseO9Y8Vtp6A7I4Y
RVWN6dlVhsbC7RiVR1upr3ibXtPskJU3ACZw0GkBgBTGdP0itg750qBB6pR+JZsMIE5Rn/i1Oy+E
UuB3rfnYwLDRgMilJmmZ3h8EgFhoPAQJppPxryrvr5Sg27ttNk4sP0swTnA1udTabZltQjwNObFF
d9VZX+g2Xtejic8Jt6FDd48uRVfF/tR/GXT1hfbEPMfdD7pbX0ngbtiUAkFwwZhvUIqZpLSpfExQ
Pa3rPMnKT+1pbtJzqXeHqn+ogNqU43BIBv06Zta+50G+VafzExhPslnwONNWG0VdyolkP6t8XR3c
psjPIlNbMKmdasSh4JiZsURdKh3jpr8TdssVRIb3A8ZGvKDNCQuTPF3ME8Sfv9qrTkm7syriypdL
gUTpX3zpJ6n11HkP47ZxFN8stUo0tHKwAitjKaf/2oThBwG4EfLHzhgeipCAuHz922fDw4HJJ8cA
l1V6Ym+fLVV7a4a6WfqiDSZooKoiHVERx1xv57RdvkWxkoj/UIcF0ObtSvGgy/lgGeWLTQXgTDH/
g+3tScneAdpc6UV1nWIOysl6y0hVmpZdX/oFQSRS1et5AfdPd14f95oXG1Menkp0kJhvIZq1NunM
9ErP2mIu/RFtTfKxdgpPtpFdV8DRAi4NMdBllu+WluS+/+V2l15tS3OKkZzpx9Jv2+aFwbuUNN8b
8HHyP8aku62WuaXieCEhY2dpsQ3fXlg8NYwW4UuG+5axesN1ZSTKUFcljuN1e+xm2lVW7eYTcOYb
K3EOin03dqe0Ge4MzNAFrsmO83Oe023ESXLn+toIEcwzBWybOwyI+trJQZbAN40YtPqANboJXeku
v5XiU48quago9UryMwNZFQGvqjGu3h0HiWbN+nXQTBZINegEHKe3Wzsts84O+oBDNH12aF7XMyeW
GyRJH/U4AwrLcAh6YkW0Gvs99Zat3Y7/lbhKxTZcg3KMSC+rHE1qv0k5wTopMXUq3URX5oDtfHfx
XdcPCmqdxEmA5Rnnrx40jZxRBY2JnjXlMrteaq8Fn6nF+JuujEgkAxSfG4VoZXsKFdGU7IAJLh5X
1cADUocJBgzl6SqMzFwBkKqA4qRDeIh4yaJxwAhfoQB4/2kvumJiJQQAsMeAJa+tW3RmZvWllpiF
3xrySenyT3qIt4+6B1G4aAGxjFBLARWioDO0bofIE8O6KWeZaWJWGRVXsWl7GcpVg+zcClBMjXaY
luxhHi8LS7EufSBUPnEVv7jbxzasorq1Cj+X9GvzUFYtE+Lei03pEJF6S7TdVRx96izxkGG6HqP+
hgz+EKk9Ttx70/KLe0/8GFjzyHGCv0Sf5+3GkiJoZKYkFX4RfnJgiRUE67BARdzN8/v/Q4q19W1f
r7e69uLWiS2JpJ4U9wEFTNfmeIKY8OtgPskpT81RtdrOdfLDS10rBmNRfHDSQ7x3W10mWTw77W/Q
EfAH2AWrO7/WyhLBVeK4keiuMGMpClbXuuRemXFPw0n2bM3ZecmghlSD8mkeohvcFWNvQKDz/S2/
dbgMYjqNWPY9O+PtZ2iSpqAdxc2ZULG2RXwQNrYRZ30o91gMO0ut2/5gX2YdFd2SrY1LR5t4PQMo
0etOdvMBZXstRlAoBtNIWRc4dYG4U9I2Jb0D9OFyzGDYWF1R/CPPCCLoxec4rR8ILFjZak+Z1dle
8C2d52856P4lkjzLjHb6/xcXqPjmuLLSKRDAKHt1Y0RK4BhLwZUlS4YnoEl9n3yfe+vXUmKtjsXT
+991e48x9RCdTqEzslqvj9oi6Yek9Ouqc5s+OlQdCsk4tKFpcKi5OMaSLjd7z3E+F314GEz0hfbg
o5cXNU+NABfdG5B+pJur6yOGgGMGJmmDJD0LplXQHNtpcUUUtxEaMlFTCvLCDY1bY0JeQfm88xYu
2lfIuDF8hZqE5u+lh2mbxqWBTWUJBrm/qlAimVorcJcyAYQX3OnBx54hWBNofhgtT++vfdnmBVeJ
hA1aVSzOOFTs0VdFhMoYRSqHIPfb5ieuMbQuyexBS8zheFSl4ZgQcx25P2aQlARDimYM0PuDoDIW
Q38lciiB0KP7dR7q5zw0Kbt+v/8bL2fTL78RzTvg02JjrmYgKQ3qqcAQwBctTiElLjswDcGTSC2d
eEn3hJkrfGpXN1Isb/ZCwtb+QMsc0T0BfxXn4+07ypayttuOdzTFX7CGckWTU1i/JUt/TGE3qIjv
oT5+CgNYZfa91OTH99+AOAZv8hteAEMgskgqFYLgKq/tQP2mlWHxA7TaYyZ5r2OdqGHf9P4ymw/6
ep3Vi1bnOJQ7sQ49hmoZUWqCVDMyXhgDmoap1zp4ZMeuk8XeS7tB2btvNz+1aH0wAjXxpV6TEDUQ
D1FU6cxZGO/VhzI79NqxQ+evs0nnaCZH+S+nl919UvxGMGbSBUUaIimveY1CrDtDHww89ahrlaM8
RucsNfyOPKRo0p3e50ZWwXwdfWWhoMlUYXXmUJ+eTUIScT2WP4qWfUjnhAqN4851TzsjLnZWfLms
1zvIppskoG9oAKmrL7sEy2xFNVY6al16OvriQtLCGhCmQVsxAfqq0loVc2ZdwbM4DA4ChSsg5aCe
ywnqMvDQbg9avpFi8h7+86NW0X/Ro5ICiO0W0EVqp95r58eIIz3lXDxcuRKdZ/w7dzb5RrR9s+rq
7WtplRuLeBWlXLiGDeCIcnz5quTf0mB24cC6yVK5drejNXxZF3OIaTADcYEij4z6KrdLi1TBFhjJ
gVp+LhTjbFKCCrqAPmIKy2Ai0J8Gmxtw1whnM8bDd0FykeY/iI7VezYbvTdDiZUXZughL7jAIhtD
hIBc2lFgFRPEu7HzrBm1HpliolG8LrkyoVS9lE3wgIdIPxtAHyoQSQLyIQYX73+XCy90W7yfV79y
9V1UvUtSXZOE6eE/TPVK+axOKl0C9NRicBAMkQJD9bsrdS7dPJWZeT554RQhMxQcAksS4NVJ+lPm
N2LPCp7ykuxkR1sJGz9RR62CHjEzYnGwX12W1QztsTfiwq+EjRsvcwEta6fqBxMTUFFOxyBV+izz
BVBIeL0IBNM8cbI0Th4DoiKWdurO/+W1CWlLegzMi1evLddznO3stPDtLxhsn3STsQXQy5GMEiSV
+IHiaMvacMTMSw5qP4P/t8hc12Z0orHohnPuh7XpNcZdbaTfO5tm5SgHB7XbOXnil7yNQRbmT+x+
DH9EW2AVg+RKq63U1GJSjVvay76ul0dd+6U7e9Scy/jKQohcQ3dShFL76jPVUjFNuMDGvpVxUzS9
L+O4FyXoYjYMDRZvDKydzbuxM4Q0PeMjWi083Zp8aSSm3TMpwcTHzD/EHJJYNf0hqk9hPcduYAVP
SaXf2XH/OW2Ke4d2SFeMZ7mOPOlxLhR8f/bofBshXzT+sLihKYLKzJpEohZtNEVpzk+yGObN8iGt
otO8VE/2oN9nk3Q25fScRcg1IbSjqG6rNP8EUfg5VOWfoeoGMy06ey/X3vg0tBNQ5+DaA2e0ntTW
SO6UozbG8HVjN8IusJdzT5keurrzjfygS3sLbn4ZgXGliOXzgD1/e2b7wZr6ZEhin+AC429xcxuH
Tfp+WH6ZCWiiJKDFEZ0GcE6dZRx00R41jeEXCHIaH6F2VMIP1jjs5VqXOR3KgwYK8EKUAPnWVVDu
KSUk1ZAiZDOqa7nVvyaK/HOov3ZhcSiT7jGu66Ocl9c4n4bz+Fu10u8OykiYHvxEKvj92Lv1koR5
ozBxFIiKNSoeJFCL4iflpLywM6PmLpfaExu6c3MMjqPK0yubezFNPVP5+qVOyqtFTWS3TZg2RHZx
onDcA4ZuBDaoT4hr04BB6pJe0OrDMWEZ0Q9GPrQcrjIZjVmh3lerX5sUIZcuDTnbeQNotFPdaL7V
h+Wb7mBHUyrFQUr6q7EJPrb6VavZTybldCMDppY06mrYD/Q8UxW08x4Af2N7g++GgC28mgEGrD7q
MMiTPIQ2v7nSbns87od6+TIrwfWoAkiPtZ/1bF0rufbH0aP7rM7O2j3SnTddUzCMn391bZN55TxG
MN2M08433thw/DYAThD5KGZesoRXl1fcd12eIo7gD4FyW8bqh4daVu/ScPoCSeWr5kB9Qg0KrzVf
nfBeSOLvuX41yvVvpJP3WuMXnWn6e0KSCEFdRmeg295+2wwZzFhqkY1bMudL3EYPKHQ+GbqQfvpo
NdqtnGSI6CPmJwcPAmq18yrE/351E73sKzB1QFwvEnDVyBy5qBKcEOTcR5QISSQmzCq2FwwP0/iP
hXJOHHFrKslxrkPqnvS2sbsfvRHtsfYvs1HeBF1Ey6DuoABZZYU0V2GQdCGytagmoON8O9jdVWtG
D8lSfJJ1WgBOdGdHdN6KWXraeQ/if37xHhxmRALjSgKxqitDoFQyEwrU+5CHsrCIF4jTVsUdIu2P
ZGIRZhxz8xgbp0LTdj7CxlEB9a2DLxSuLhfTfSw3E1PKrQE+MFVdmN0uEEmdYsDbZj6MEBHbXYv4
jeqSCp4+Amx6err6uo9Il7uSS5Tj/YmmQYvdZ1rgBYkBtBrObu24QWkdRTeDXXnOpZ0H3qiuWR2A
kkhyLex1VmlJr+fmv26uDg4rrh1UDSwHa3CHHjHffsaorDeR2sWbQpHrf+RciEUUzP/nnUhwWXaJ
Pgae5vSaBNpkFViHNpkkIzdH3w7KT0Bd7seo8+WgOIR2c63SfQPmCeDfaHZumUusFKeewQXjBAFx
ocR9e+rp4GiNLNnjC9BpsUkx0/JQ5R9SurohFh0gWv60UfxZ7clKTeehW1AzNRjeRN3volI9Kcy8
olVjjsKAP2zyVGfDD0Ob7oSo1vtHY2t3OtgTCplJIRe0CuSKVPeLLTn4GjfURESHMU6uBwQlMoxW
6XEbSboTEy9br7ycVyuu8hRKR60BdoGMlg7Al85bz6qh+dMGFC7S8b9+Pu5OgBy00yAZr9t+ZmdK
U5wjtJjgdliq+nWp45+Zu3C8T4rp3OrE4vdX3Nr+L8hyJtoUKxeuwl2SL6PSodsZtj80xJCGVOFq
j6F3Dtf5sxKSdmXqR6sqbwa9fGBu9uf9HyBe4CrY4aDMaBjVFlwWZPEBXt1/tgSfWy1Q1FzK+Jrc
7CY0AO9Y1TmzyuP7S23sHopEkFMwvsAUryf9eV20SzajDG6ViScUF/CMOvSm5KdN/QnngSbeQw1v
1PgQaHFLI3ejS0iu+/bpZHVaomHi7TowljJGQlZ9VaR24Q0hmo6osiuhcS7LH2GadqQY0tOENJuH
c4vLDncnur1LhYNHbGq0Vns3yHXj0JRh54b2779/OQj2kIiIlurFgC8q5r5C2QVhKqwt2ChnZdA+
1LQewja9tui1585fm1GK6R3pP4UZigLqxYA4HJxckkwiT6UvJ0rm27rTr6spddMgO0b6nhL0xhCT
9YDmiMKLJdfM8kjusPgtBhIM7alIrGOhdlej2h01lKHKebiLr4zxi5l7ZSF7Gb7WiiS7c0zhDQN9
J+puXXovxGo650L0c+3f0lW2jN51NiHNnKBDXd5l2lMbZveTfYUlBehU9VDr1smRuh8Yy/x9zU92
Q7ZpvjQ7100vDKeMsLTIMEoluRY890VSPzTJlWQ0OytdeNeJb/yiRw0ui+zbWg0Jq2mIy1ZIEVtp
8cmpp5vG1A+N3XwRzQ7JHo6qkzwkSnzWpuhKLYcPVRd+NLhh9fRYZuWj1QZ3LQS0LvlVydkOymgj
ur/+cfbqzgXaGRVFMCKlO8aHyO6PQRyDqpVAzKPgXyQ7aaW4ntaxzhYOgsgWk2CveZ1VWdKnqtGa
yaXkBS8aWLqn7BrUb4VU2h1gLhCRhTK0ymiSJqvqdkIykK7bbOnMYjrmpUAwGM++HzT2Vlp9XOQb
ojzpyBYFV1SwwBwTF2UDaWtj59Vtxe5Xz7QeAKchNcFYsdJQwkdHUWxEw8rQBsAcdNbg5M8ot77/
cBtjUJwrRKNKlN/w7lbBW88rJpMp2m0CvyI6eKWaeIbSHxPVOdVwCOw/0/yiL1nMgGi4m2t55/hs
7hj6I0KKl/bmWhdpjMnZnAQ5JhGBQyDpk9If9t2kts4BgNb/WWa1Y/q+LDq8l2Go03fuo999+gQe
ih7qMd4dJm3kuUReQS1FnRRA9erMNXkYDZ2FXo6YcQgwvpWbXlZLR0n70HUz89wA0ZG/10MlDpE0
ol2jwKe94E45PRoD04BqTZwPNzrmseJt9nN/o8XFsxR3vhMWngQuVR3sx52NtPF6gY4T/wBK8Nc6
C4ACHzRBbPLIQlQCLgFDSkFxHTLsMvsv6CQ9JNWfJs3uW2f8mlt6D03HHePptyTNN3SkniI9/Rap
9k7ts/EpSDPpLgkoHHL94ni/yr3QubbqYqLgzhiwFc58b0u3GbILdWI8YrttJYHb1sNfb2kBnial
VpCboL5eJXxp0NOFSRChUp3hqFtPKrF+LsydR7uMTIywYKtRF8JYQ8fk7aMZiTwFkq73wB0f+vHB
6ZAdlL+m+s4E7/LLsgxIWPaTqF/Xbf5Z0kD7qkrvg0hwW6lxq/Ino9hq+lBXe4+0MaoSbUBijinK
VEBtb5+ptJVqtJcalew5uZOzhvywv52cAFHDX71F46x03C5+UgFuvL+BN14mXRCwm4Jwxih29TIL
zaqnYEAQqK8C15SAWS2Oq2fHbLe9uPE+hSu5Q2rCMsp6pj/IhRoOKmIkpXKVTAGAwG9tec9grMnz
nX14eaNg1oMkKvBAMfZbY3GbsgAbvjjU2KkD2+eXlmOUPUqu3Z/jvMY2a09pZWtB3MARWKCzArRk
ddposKvtkrLglD7b4cfJ/B5GPkRF4W+TPL3/xbb2imoxWsQLXNCv5BVETnMWHeMnu0Oj+NtzE9w7
/a+8u07TY417KpJs/ff3F7wMJWxIuhZEdEghyHC+3ZuRlJF6A4by9fpXPD30SFXJeAUE56CAFx79
aYOdCdvGThFEA3EQNFFYiR/0KnYlxtBluRki1ZS0TOYRNp+AJPbBSVuuYKO+/3QbqQDaC+jy06W1
dJLm1dGrZ8mpqgbpLwVf48JJT4UZI6XenLMiOczOIZjouBvGYTHsmzzu76YPg/7pv/kNEK7J6gSa
dR1ruly2czVERiaKH8budpiCU5TLJysOToaau4uTHuXKOspzetO4zHDUPYDERhiAcsmcUHSpUCJY
bWBdog/ZJEnvN0Xh1tmPrnqK6oeFmeb7T7r1acVm4p6gOmJW9vbTFnqjKXWwoDzV2F7Y5leN9kUx
02NelMey/fz+YhsFCtBFPirIFvqPFzCzAGzkZOQaCjWN5alQBUPlfgomd2nvzfpTvmgobH8vbZoS
4XeYx8WSH8ZiPKj2T5UvMJ5H57uuxjsR98Wz+m2pgAwm0VZILXCk1p2gJk4Ns9Bj7q/kuhgUVwk/
QZTADuJxDJ5a9Raoiptp6Nifh+7LMj6H0rGvvwXlB2zWevm+6u+fhjJ3p+lo5icZGJ8W3+nzHg3+
BcL9n59JAOUeB6JHz4DBO225VTKntSHyKwhO+HU9fZL0+tgqZ8moPo969RtDjZvK0e/0IryyFsWF
vfiCY+O+PmmjfZX32oe+e86Wp3JsjnNn3Wmz8pWGaz+rnoJ57aB3PJF6wxQCOlfnLXrvWWEKXuJZ
Lo3vqJF/QqDBM8Pc0ybHEyp16DKcVQypAdK7y5C4cDxL+3szerAoXQstUaOnw5BW18ac+eK/o1w9
KPmTZCMWH0FXHhNa/ketqXidva+UHU574Ulr03u5aR7qvr4fULBfRuu7ugyfwjH6Hs7Z5zLJXU0b
n53hamd3auz1ixeMlR2zKwFwWN/5tp4GzWxiFVCPC6DiW0fyBLV57A9afRtTdZXLpyQP3eBRLq/6
tNg5ihttCk4HaQfSVULrYJ2tp6NR9Cmmg/5k/FLK8QH6zzEPf9mpdRM4E3q37c0CG72uvw6Itr7/
8BsX5pu1V3FgDOe2UmaSgawQY/HuZA0tOIkvSlcdJxhHYVb/fU7Aimjf0iYEqLDmGQbWUtV9ADQB
J1+3YWpJH8mNS/SLh1ujHdyulHcO+vYzguZGXgYNtnWBpzW6PTgQlH09Gk8EmqX/grvxaUCoO0fe
JZh22nwb9zRP+J/1VhfZnCRNazbI3C0ZN9ageZgaAhVd0ANPDuWviAnTVPzz/nfcSkYYa2D0iryU
Qqq8uqv/H3Xn0WO3kqbpv9K4e1bTm0ZXL3h4bHovaUPI0nvPXz9PZJmrY5Cc28AsBigDIVMKMhjm
M69pSb5mKNmEHSq+dtq3rNT2sp+sjPq7pGmbwVwb8uw2kbpbGFiskD93D9k7vXNNpHxCKFXguY9v
Ej2FgiKhVuqppDIyULaxlKEA/koH0B8lgmdpD/CAqzK1cGtdqrJd+rbae11b7Nwz7KLapE1Mu4LR
y9g109dceQmdty5at+ltrC2t3QvVTV6WwjbkJoSzQPMcv2xe97aVq3nn9eWdgybNQJGpUb6E2jot
9tm49XNe1gxXav+pppu01ZLbSVs6ry6tL741/gYIw5KonMz4kGixDMOo86zxvlaVVdREOGDDu3xN
VB9LNt2Ty0fTRHS9d1NfFg8EE0xB/q50zZ3d1W4AUzObFpb9pdAFCTxaazwbCICTuUnxxQ38knA4
Up5FhpvEgOVAXgXZkvT9xRMTCQZErEkJyUBPrkQllIK8p5WO0/D36JegiyD5HicwhOnq0DjmSsnk
x3FYKDJcaDXw+YlNwY1TT0dH+/jzO5HaRGNAdBb2q67AZ5XDAybbTh32uXnoPnffDXCUxVaSv1Dq
LqIN8bLz7IAkkQ+h6S3VFs7p0mLv0VEAUOTg/nZa9JBghUkIyXaeml2NgYd+eFfM2EuE12ku7yLr
XoX71jjfTGfe9NDYU/uqQXvPxwMS1dlyAxp24TTQL50GFKEVOMqUPE6Ty5YEWkc9ivhVgAcG7doc
q+uRcxDbvsbN42wvy7eB8lIDhIqNzI2l7JCmqWvOzsLNdjGfYG2IwgSaNghkH3+sJlTNlJyUyQmQ
FA0aTw4GGq2PSZi5edG4eHF7hpSsbO6gTqld7VAGC1viLMqmDI1gNZecUDSmrHD8CKGR0/nLptaz
dR1gC+PmbEU9Wcm0gBbKJOfvKwZDrYtiE7sQO5vjwaagbYIKQTkvDz2JKqny5jQ/K//gTK6SrhvA
h6Fr4f2t0+uUFyb7/Q49ugVOBteOB1ejMQxwmeFNlUMXPTxbiSsY/LU3hE+zdTOHK2ryq5rZljZI
TETyzWCvy9TV0gfZXs27SY0xE/7cxgPhp2upZNA+wsTFKv+mJuEqsmMorMoO9s5GDe/L+a5qnxPn
oZNTtyNkLSrV7YtnWctcrFhWuHSv8jBdaXO5UqYHJVsH1jolSI0VN6Z0biByOWhugJcgfhGVa4Yb
GP1B/wOnMtdILKS9kFtyu5jm8K7N7hrgXx9vlLMznPni8BKKAlDNzupM2EZkUpS3LZ4lL4LqJmSg
88kDLAIWAvEPDpDMXH885nkfGjY5dzRIDIITKCUnKySVpC6OJfQeRQla0DmEqhYQHLcEoEtBtEi+
xKjVTMHn0FjIrC+8L81H3hjwAyKpzsnQeZY4k1PY7+qXihYIKQfd+SVpumutaEp1yRIeTVwBJwvy
aMCTBSnnNZWZyGm8gis6QiLAbPG7gwOe8+dAwrKEbYFnu1BZXJjmszNQTDMisBx1FtezfHI7OWmQ
c0HxrqURuVZwlRWmi/LwSiDuhXigrP5KmXzDTD1lQGZRKIuNw7paChQuzvlvz3ES29fyWDqFxnP4
M7htXFo1tPxKpCEmGfUoacS4dvbKhSPvHZx4OvGgfERk75BXn555U6PJVR6ZrddXn9vmqXZ2bfLs
p6tJf5Lsrd397IkLSWviNvKMbeO7frVWxk1SbcHhCwagtVSFPE/0+SBUzQTymqIgN+XJ4eSUs4Oc
ClXBcaPUO8vaOdOVWaNj8qncSTP5v5sELlxXWiJZ62n2bS17ReTab4V2bWytAfWxVfXDGFaO/6il
+4/Xy3t+dzZjfz7eKSqpqDGp6CPqenHoVfPayDYY6dX3cbqq7+oJ4ZXNWK1jm315nV3LgKQanR17
NRe7Od9f542baGhkeq28DhUgHqsdCA9neFCshfPjHTd99qCcVQhDgpuDIHs8j1kcp/6sMI/KpK9t
Zi3oE3dCGgezzB9xgKiCPWZ7R8bj0VI8GtDrcVD3qdMVcKnqT+gZuvjXuJ3/q46T7Vy+IZy2rnpC
aEO6S8xfhgwTxdql6k1n3pRRBUjDi2R7Zw/FzkixHUASkRAbTwvV2eR+vgMhtreMB2KAlaR+afuZ
ZtcnxDKb8iWp9PtIljfgGRO8a6Mu3bWS8hVXW2FeoAobytc48arJvAq7lzh/Ns19HFLhMW70bIs4
v5tI16FUrTuIDb58H8i/Ou0+YiED4EnMrxIvQpJ8KIj4C2t+CYtkk2r1XktBaqGszYX08TIxLx0r
ynv0CbaGUsHJEWo4fjCOhcqVIZ5y03wNrqoHY9iUiH9xO17F3W4GzA1XUt0pJrhFWm/rYVzpARo+
Kyg3lXpQmpXT3e+xt5HjxA0VBMzyHyzwtWFsIqLZes/u0x6Um/ZLRrmIs2ntcD3/Mq/9a0m6haQV
j6taR+jGo5qnGtsyvirbO9/eIH2XPiq31ca5D0tg5N0rYgR9vF2YhLN8T2xlEP1EtgLAerpX9Eoa
Aq3SW2/qinX+qcvvbcQwvwV30ueGXdLB7TK/+pQORxbVQ2ZfKfVe0dd6uqsA+3S3Vrs3zNew+JQ6
mypqIS+umsbTx9ItQSdUWylfT4G6qnPqAy0Ynb0T3qlw8WfFI56Z9Q2UeBwwXkNjYzWaiyJy8AR4
yLiz4h/DcJV3t4Gzyl6y8rPqDKtEqTZVcEuhcSU3yWqi1wck6U7ztyOyjmoQeEX3A4TqdRQs9ZMu
TRTwG5DGaE2Tl58UkidZLXxbHYgGYdtRcmVLBmvhMuHmzRdA4guX3qXh6IEQa9NwpJ4qFu9vrYIk
05RYsnJ6E+G45nIvOnMnPCwS65cW0/hMltgNxoX7HTgbvEX6m3SdT6J7p09CaZBTaoewNafyi9Dj
EVLGH6+3pVFOTrwRg5aK1jLlhZDTR3eu5/HLpNRLwcpZ6syqJjKCiEwF4zyjzxBhDMpUYFG7lxJ5
Bwdy18wxOtJ7UJLxKpufneCuryGfco0rU7Cumum2aqHQ1SRy7RIk4lKkSMGeCBEVE2hLp5LtDhzo
2MhRRye95XAZVPsgIXOb29/S+FPYqx5JZeAr+FYoq954+HjSz2tZiHtwzdB5ErQizrrjxeQTNJth
rJHMD5UrYjcBQxXKC6r/y6cem4bo5oEXKeqnj0e+EDFRWIErgLMqCkyni6obnKyPYyqgdkQYjIpk
OWZe2hcrE/Zx8cPxjG6pVX/xZekisnP4ylTwTpZYMnUZcVTceE2NX2/4Imh/whBGxKpCzFLUkdgC
+Ou1C4v70lemckBXhgNVNujlH89zZBezjAUEr5u8lcaPVHKn5kXMsxU/y+2dHULbkwDJYp0nJUtV
2Qu58TsKG+QPEhBnFkfmZJgjlW9Uph3fTfq7VJRvkIA0+i+GVS296oV0AF41pRssUN/VvY9ftUTa
205iGB4x3AqrznZqtTGUGd/vO8GgbBpkMi3ox9IS0/fS9xUuToSe2FLQzTmJwtPEcobOsWoPKbGV
2X8Rsv+WAPmHrxwm71JIyhehhPTxUr70cY/GPQkXMJtWOyixZOB4CQz1j1a/VoatY3zBW9f1Z0yR
mfcoWwmiZoAXyMfDXzg4hXYZDUbOMwAVJzlQOyj1UFBqBGRg7ttJ35XDZ3+Mll5SrNCTiJRDE5kl
FFK4J0+ZfnkS5ZwiLSeF/jp1jwalxoQMNoxzr9e7DeZOGxN9bLW9E+LxeRBs2tF2Tfnx47e9UHsB
acMeojlP1klJ8nh5pRLMI2VCsNGkrBCjv6QjH2rUbwXRut08iKJbb7i1g5i9TR5mSN6wpA18fnbx
CNiACFIPkdEp1sLwi8JKbb30BFVOyxA1heVRZbBdI+I+RE26MjrM6QK3+3wXH496EmZgCV0nkdCf
Tctsh0MFehQI5+s7gOjXVZnfL8zz+TYWNH66l9SXuRzeC8O/hRmKnWRZmEDl9aNwheu0W9dcQA0U
ztR2I99VocaJ5mFIeLUwtHa21Ig2BRAJHjs9gFOZK6MbG04r+nCzczCRTYsxKUAjwYG/k5fIYQt3
c4CDOkswBnIrhOLNeckW+zzMOnqI022VlFEZxkZYe7Ic4DWK1HFk7GT4Wuocrv0ZgN+SWeV5ywOi
DNpD+GOgikMdU+z036a86qs215Sp8iqlWCcBqFBT9mKt3VuVtBbqZj4S0EK4VjCqC1XyuiG/b9N0
F+IQqi0R0S/k8oLai4wvK130D0+OtX4chqQOx8rrjZBCf+G2fex9S4Fv54jZBQ0oUtLjQHfxm9wI
ay9xjwpBaBOvQqydvCy7w4uSkKIgW0Xcw9RA0t4V3XBllS5QZY860cdL512t//iU4lFp3+OlgGwn
9b7jKcwG256UqUXedozXkDCRUEGRgMKDcBhwMKlu9cCt0RxS7W4dzJ2byvfCECTa591Xfb7tuDLs
9nns8cjsDnGA1AvcFVG9qcPwYCbYPqrVXrIXgeXi2Dp7cLpcAg5DHnEqS19hGar2FjK4efLFJ5o3
ETEcUPpGg1cok5jNdkaadeC50m4pJr6w1amd2zLZntBCO703sTvoTEmrWHecYyIIFPo8yWysynKr
Zkh3aPhO5t3GbBaOtEuH+dHIJ0vM6ueOPmldedGERxKiEULxRigDidEt/WBnvD1RKH+KcFtS0Wiw
fny8ZM47XKJ7IhDRMDcuyFF1plZLbd2XnjbADRTpACje3Bk2RZfsZIqJOrX0Npm2iY5W9fPC6Odz
z+gYxIGDElj6UxZPnxR5YcUqp7pkbpp5Z9xLgEtEFB4nN52/wzdx25T95uNhzw+341HFZf/bSZM2
MG/NSSnpIfCVu5vmJ1tEMZp9WiReZy3wEi4ESMfDnRxs4L5HrdR4yVkNXfBQ7hSifhOh/2SuejSX
WWdC4DUgeY/8FwFM+/h1L3/j97AFoQIT6Nvx+1ZxPuOSLqPlS+7axM9qsJET8o3UXkHYD4303X+4
V/xrmarxwuBiMo+3Nm//2+AnOVYbTTH005kFRrdFAaaAgEam3Tg+TeNMokrCaS4+M8YQh7TRd4B4
DsK+O6+WjscLETKPAt4PEgsYMe20PGsFWFr37ST00JMV8P9ufinmHu3DfDdEhRu0z2HWcBQuYeDO
s25wEipC/pDigH+dugPTawG1OiP5NgfVtp5/zqHjVqBuIYItlHgvrGxSO5FOI1op4tXjLx1aBeq3
cYsiqDW5alSvpkrHh56uV7mlsHlI5m8Ln/f85OaCREeKvjDBCjpzxyOapRVUeFAUsEbGjUEcAgN3
O/a3I4bH5lS7xkgdjA51uCl6++XjwS+8rQBPU3MiHD73JMhqX8lAA+Qebk67Mu1uQt9FQivEmHwo
ol9j/fPj8S4sZVpKfEiQfFDdTntLma6mgZbZuScT/coT2lVBvXCFv3+hk+0CHhSSFTrJwEPPMBdc
CbGdI1go6eNm0pD7jo2bMDduYG1upvQNmZsdmu3wl+0Xob5rZvZTNDbUJotvjt7/qJJgpvVk6p6f
mF7gYP9m3wZ28jkxUJro5s0UOs/+0H/rcP5ZNVW8M4y+dm00Nz0ALpsolgKUVdSHPvz+8eydu79o
eCOAyYSIT93uTGMulOK8s4Ysx3HGRBWqX6vOdVlSxudWp24q4qdGb1etHFF3T93RuAfK6Q7q14Xn
uLAd4YaLdE70agABHy9ZDUd0uIpoAUqghuY224V+8FRX0UFUwAL8OYfetRXkqcfsWlCtxOEMH2rb
mO1VSZ5jqc3CV784NYIjzPmAiDClzeNHihF9B3mHPOIUsG0ooafUg7opd7WBaAAZPtiFCIfQTYtz
uCSFK5Q5s0ndBvKif+CFO5nG7Z/PcpJi+nqohgr0NsRi6OKNBI5F+LlBPsMM02vTb68CTueoR5Up
WMTbXNphghrFScL/gtw7ngfCZzQt0qjwWnTopizY6PmwGXB8KqWd6FwLyy79cxEYRNva+1WRj+Vm
loOlDyJCr9NtSGORZapQ8zKNkzu7GCGLz9OUA32CLWtc0WqlhJ8goWa8y/WVZu/OpkxdA68a1LHG
cbewSi89AWeqjmymwHScotSDOVXmsSlQZJTvLGoKCuJiwqVhQvQYHZmVj5+HMQbr1Aq26s7AWOTj
B7i0SxxKs1QZFEKzUykpJdMjQ0sMToWQJraGeAMmqzE5SxuXf3koSjjAV3SEvN95tMdffailskU2
K/d8Vcb8ONw6qO0DR+YWW/iu57ULFI+pnAhREnjDpzXQuZRjq40hSPm67KaTfQtn8MaxfqT+VYP8
qKzF90Of/XXADKNy/RsKPk2IS57ckVzXtNtaBTFCG/K4Pm7nsLqiiZRJhy6LDk5er3Kn38Z5tvbb
6EaTjH3UDQuvfi5AJL4iHAuh9QNf7zS/LpLAyvsZLqw0Kl6X/4gbY086hLm9tMmNmk4iu2x6tJV0
r83JGj0vSZG3nT2j9Dbviih7+3iBXQjHIKizsiFj0kACP3D82XNE3aVcRh7GaboDQYaH6BGkU/29
It3UWGKhhmcZSMBN8vbjsc8XN0PTQiLj0HHStU7OuGiqC6ucMf9SuHAGhSjFubeqEC2+6P7jkS6t
OK47CLzIKwH7Ftv8t1yjAXGOlSmtsShs9ghevOXW9AtPbK9resltLTtaD3Ox1MO9PLe/DasdD0un
LpQTIfIJHqaiSlEeMjW5Hew6AX5Qe73TXPtycDXYOstt3Hz8zue6aCw12ilEoIKEcZbOx4Yaq0aN
IF/Z7qu23GdT8Q1mxkby8+9hP+0MFnl8k6jhZwXLPQp7V5XPA6XwCty0/NIV2ePHT3QeKQotBFtc
+SghcbcdT0ecNrUyRZyg4VgflOnK6dB/SrG7oTTdywVHu7Fwpl387r+NKH7+23cvhsYwqxIgjlrd
Iv/7LFnpq1R/H3ywy2l8E9REHNb/akf9Oehp1a6bQHsVM6/ZmF6E3kGUTdspofk7BVvJKld9FG3a
OLyxnWDhdS9/chY6dxXNUq6N4/ftk8Sw/D4E/5OOW7OAV9O011UGyiSyMXIyD0mWb1K1XjVlgeus
7VrW5GnlK5iNH0Xa35K1PGmFsXD0vouuHt/jQvqabU5zkSP4dKPbxpj4kg+JcjSk6yDqQzcBneqb
90HplKsyb/LtHIGwKLAvIOyKKmdf+dc1ZD5HDby5Dt6iwMS/3i9a0tfipZk7E7uudI+c2485llaT
2tzBEft4uV6IB98Vu2nVCZQ9NhvHs2lXiV5IOb16B+zxaL+Undva2wDcrZXR3Bm+lWN7aymIcl4l
uJfGyIemofNt4SnOc7vjpzi5t8KkLeAak19BzVvzvdxPzYNvQGNK4M0hHmxF8zrW01s5iJdOkEsH
tKhUQLSmo4Fg9/EEJNZop1WB10PlNkW9TQPjVydPNCiD4i7o0v2gOZtBttdy0FC0GN982dmE0JWa
F0WDo5gvnB8Xz1NxdeIsLjTbT6vBo5I3oN8pw9cpcDsGSxNgzmoWbqsguqqd8jmtnfuhs0OaLuFf
pUeK0hgyE2jd2Hj1nuaEkx45ZtgRigXytK1tWXL1sjnMRrtxkuZWs4u/TNZ5HxCBHgiZ4rw82cyq
PFhabWv0tkbtDie2TWF2T75h3GAKuZOm6bEJ8v3Hi01E9qcbFX2Lfw95ciODF9GsiSo/hDD2Xhxu
OiVbBbm1Rqpmg6zVwpReKMqJciOEeeHA7JBqHC8wGt9j2TgKVfjA2KPa7s4oNMu9chUSUIMeq72E
wj32P79qPKyTKY3dMByW0n39PNlCk58OA/xoVvpZX7HVpiFTsabxDERNU63bWlJ80xeAqAcz2qUa
yVeXEZelr10b7eIy/Dxp3RvlVAxC6f6FkvK9kimWR7TD/FqvvKRKgb/b86uVVhtLa2237KNPsfFp
VEESld2mn4ZPuTZCOM9ssKD6dF1aANGsJnxO01gDpZTT8Rnr6zjWt2k2rLQy3RmlcY9s9eh+/NHP
5cqgtoiCPzczt8aZSqCP3eMwjKkoCYRfbqLZerXjbGs2Dhr3st25lg+8zZ4+x317pQTDLunUda8G
+yZMZ3DferOKH8s2Q+WHqMpXqtUuG4KdPA4L8eL5gQx8QRZcEz4UX+n0evOjuVSlRIm9SZu2jdwg
G5Y8zqF2l+Y1/HK5+ZR/k5QKCmLyK5iqb6YWfJ3w0pqjJfeWs1BGPAnSF1wLxMwEsccLN0q7VrdL
nsQaHK+qu32rqXcIX7tyV62qOTk0vr9wi57tTTEk9F2udbIY7qTjIVXfD/s+t2LPh/tBPuAX9Sbr
201ixzvTWZrrSy8IQkWwhdGtBGx/PFqs2nMe9XLsJcqXjAboWLV0HV+d9q7/OrQLJT1xjxwdO7wa
8j1cNAwlsDHHg/VokVdRhYy1pr7qcE7DrnWloll/vM7Prw8xDC0OJNl4Kzx/j4dpjEEx8HZLvMlq
DknbguQE8gSFV0v7xxzzvFiF6zMnN42iPC2MfXaVMjYdQV6Qk5wU9CT2rcNWrrIJCGqoYW0dT1ex
mhzG1PoU5cqdYWQ3NtQVsqGrqbBXksCKa8lNNfZ3ZKm70PLpcIbd0n66+FD0+yij4oJCdHY8IWqf
BbXUhAnArvQQNbcTYAq5R262s9exD9Fp7va5X11PuuM60oD5IZXQabxP5RlyyVSCXLMWVInO2yRi
okD4scRJ1rhvj5/JarI0NCUJi3G5WcdmfS2p49bW6AqE5v0MpdPy5RV5PMYM8xUSY0uVt/O1SF0Z
STv4jRS0uQyPx89LxSBVLGNvpMFczOVa8u+NQV5Yi+czD2dAyCwQzEBk1E5GQZZsbpWRXrahvnbl
Y2mThc432dRtFtbd2dVGWQMcA6cwoBmgOSfrTq4lPUR2MsLLsnBrusyZ9FoPvmvjNYOmQbu27ls/
XBj1/PBgUKF+bXCn00g+yXsLpY+NQrYiLzcBiTeNkDl1ZSnbIf12lemWK/sLdRUxX8cnCCPCrAEZ
iorCWVV7yrVILoKI87ia96J5K6nlg+rPm8yMbrLeX7gyLxwlgJ2IO0ho2M9nEgcNYpWFkfoxsHeR
kmAlYMpXmODdV4O1nthCrVOtHb0OwEgYrwvfVGyB05dFLFe4HIh21qlEwIy8aJfUZozApO9lgNZ1
X76TE7rX1Xwd2ioQ5maja/NVpCbuXHUgKbtkYZ+eZdasKyEnAb+HtXXGA5ajPg9ymWcIp8qtufAm
u3uyU/PWiuw1dk7fEmd8SOqFgPHSqJDnyEQEfpbBjzdnWvMDueYOhHoE32Z2q1F9w+3vqQ1trwzl
+yybX3v/18cTfnFUgwAJ3Reo7KfHZNGpWsiZEXtN/svw63WUj6+KOj7EmY2h8/iI3/VtuEi/uPCR
wcRyNHBfnVPGQjCohu0zwV1tb5TU8cZ+frVJRDOJD6t3L1b87ePXPEdCcEEJmWJAVyZcntP3DJ2E
sLsCxEPt9pB0zg3C3bG4d5Du0Pda2z9PcrMdoPgEya9eJgZRwuEhr/8XdwCC+Qovb9Km5YlO0gK0
SrOwjeEIKqB+HGV+qGfzh1kkN5I2PIS9jFe1fstifxmV+OvoLLmwXbiDGN8USHrKtNRGT05n1W6I
iwaiuzkBtz/LqyLcoW206d3K97dliaUo+tFmLJrHS8C+C0EuXWqadOS3xApnR1nmOHENfZbIiyhl
SMaHMrl2cPmMzPRGCbQ7JbI3mRp6bWet2Zc3st+4VW1tpHBJMuXighC9D5Y9qe+ZH5SB7ogVFhPx
tjztEJXMy3BH2elWRU261pp90snA8ux1mFfXQeG8zoCJS7LFj9flOQ+bdWkBtmQXIKTOPXa865sQ
e4AgFILuc73W0ukeH0SvRPRSmDEn0bRrsvkp8c3PWmWDKu6rTW1elfZKqwJPL/bqJH83UvmLruZY
MRjaKuGf6OZ54Wx6b7KfHMsqwTkcZOHFwe13/JhTFWWI8/mhZ1bOXRUZD1E23DeqedsH420IajEZ
1AA0e+gZuSLjxGoErk4jxC2c+rvdyKBSiiuCR4xcy+aul8rbISof4yy/yZ1mg23Sehr52ndO6z9K
SvFT73wLCZjsSjHR2LFBvmah/mxy566lLrnN1YpCFa0rO3KKhev2wgVPfxTDAloGwLlPX1Whrlqa
LV4TAgdaDMCKg2ptYFpW13DkI7cFdPzxIrhwwXPNCt0tnU7cGc8wwBIiz20y8q74ORXJg8nJVNXx
I9nE/TBbC3WQ8zaNWHLQqjGvgjyLTNvxt0z1IUmgzOKsEmgPfdp8tZzRa+duV2ho4LBMV3Gnb1so
GgEehcWUP4+tCnuhUmAoo32bsDJrzFA+noQLFxFVc55GsGCIPE6Cuajwi9i28HtJFIn18yXJyoOU
1WshrFP09dqHPFgvkbAubj9YEmg8UiER2ffxXKhSmNYjPkheEw0HqfR/oWwO7DL71GdmzVefvnS4
jaijeajtbNP646oNzXWGmUbQdjvxXy3R4TxXqikghaAN6NQWM7J3C+VvTTzJ6Q6kWEoJh4c9l3ga
8rYJKRxGXj/dytZwb9MTdmK/XvmTIl9p6RcqmC921TY3beXDoqydl8lC8bQ2YN90DjTVQEIoOCk9
y3keZ2waw07yAbZE/I4M86iw4IlHGjwrCSOB3BZKpphsJL6WHZw5jl2nnX9Y2bSZcnVXVG8ff/5L
u86BViD0pAHanzKNqyipFcSv2QO8W8jV4BnJ/KZn2WvSFVcwvSNXH8zNx4NeCnXpDf456kklQI2d
SmuKMfKgtq8U5y5KqwNIPX8sV4OD4AXWnVa5cJaKE/3sQ/425smSi6U5Rl4M0YhJTm+iRKKCEywE
sGIHnw1hUEYRYSwRz8mlgmFAU9kBr6UgXhKoypeizVY40j76bf3XLrB3TS+iVbj4iEPQXT8dqy7U
DGApml4NqnpdN9xkef00S/VbFQ83QzFf4wJ/GAPnINnlfT9Uj4ai3mlqsZq0Jzp1rjqoG3wL9pld
3sS6eq2O4UFRwMP/pU/9z+d03rXyCerplB7vdNNIJYueB6HHdBPpB8X+VteHytp3xs+OxjxXW9g/
fzzmu/3Pn9/hfMyTW1MrA2nsxJhyzokelbd5YWyd72lRbGSpvwGjh21QqeZXqR6uWXv0w8vbcH7U
pZuqRl0ixcjDVzZJAXcuuqlRcGj0X0aiIqI13gNZXnjcC/eQaJcj54DOJWLQJ8smb+oukSbKA/NU
X0/h+DD50lU95AmE7NRez+V8b6uVvalq+aseOHcayjia4SZpsumKcedo5aOGkRDeb6q2xiTnIbSq
aFUVTr+WC3VbN8VrfeiRxYg9nN003vnjFzg+Q5huKPG0E8DPCeNJ/fQKKfJpmmASRl5EzPAUSU+4
uCFXoKyIAld2bHkfD2eIz3f0eU/GE1fabx3YPveNcrR9KulZA5t4fgEMfz0EJZVvAIKqVIHHna/k
Ocpdxwe3nxf9o1miEeCjDxCFOLbJwWMvhw8aRRlkqbdx8DJ0kzeiySOcNWL8DbsQBF4YgkuaPJwV
rblf+1p/ZZd4vcRQAGYVtJj9FIxvk1W/mWP4Ob5tW9nrpGEbBennQW9vM7NVvKJByMSU++d+0H1X
iUjfm7z+2sG66GqsYjPzkFHB6Buetu+WFEb1s2+DbD0BLqagYCmJrE6CjhlFF2j4TuQ5ubMpq3Bj
RYMHtwKRp1Vu3TFR63HuIbHXV2WoXIeafvvcAlHphvJukC3o9lb3YsgTrtnZwxhAhBikldKaCH9o
bj3oT40z38UY+0a1q29wV191CsVPWjzT+GsigMukq1DKb8K2vlL8/EbD8G/MpasMSoBSyV5TWtuq
2PfYSEDY3A2TspnU3ahNC9Hl8dH8jyMBEcR3SAqgnNMSnD7GeudIrJlgBjcbIBc5PWTyD7v78fHi
PGl8/PPsYS+LBq/Qsjq52jQM4vpEpWo0N/BpDrpirUI8qay82ZRy9OhM15Nq37X489S282RKyRfH
2VhvwXQr9V6apZilaIfKtzW30NChGRRQikt2KSf54L8ekriXGw+ljdO6f5W0ujmPCZUWIPhy3L6Z
TfWUpVRgR7S9dR9eiZm6enc7IdYKYjtPNr5c3vpS9Q+Oxn9+H/8r+Fnc/2PXNv/z3/z5e1FOdRSE
7ckf/+cm+l4XTfGr/W/x1/79a8d/6X+2P4vbr9nP5sNfei4y/nP6K0f/LKP/8+m8r+3Xoz+s8zZq
p4fuZz09/my6tH1/BN5D/Ob/7Q//4+f7v/I8lT///sf3ostb8a8FUZH/8c8f7X/8/Q8m/bd1Jf79
f/5QvOPf/yC/Sb/mP/5j34j/O/uLP7827d//kCin/E1saiIO+jfUY7lbh59//ghnbLgftgEgymA/
5EXdhn//Q/6baPiwMilGE7iCW+dRmqL7x89gt3IXIcBGUsDvkZD+axKOPuafH/c/8i67LxAaav7+
h3OcXND7A0stSk2iJM3We9ct+e2kpjc41Y0/2I9oo0bJgVxZuBWVaJD+HJ1967uoMKwHZY+3g19e
teZamjeFvKp9EBEPWfQwm2t9dPWRLeTOEuZrm1H7VvTeNB/C4TZC9iaLtHWTIRnY3ybTc5J/U966
8cFKnqPyOjHvp/4m1PetcTOZDvoMd06xhofW1xtrQlVulTT7INvI3QHvFw54d3i2v6FxFdFtxVdW
+QRaMWtXcvagqmtpLJBzqjYaehjVesLzxfDMpHSjdqUFb4XxMj21iTtGT+imryJUEjCEXsmIPxlP
k7Ph1BnU9ZwgWeZhUjtwhXzLtLsxduVH+0W6Ct7e18v/g411V/7Mn9r658/25mv5/8PWEcph//mv
VXm2dW6+pl+nJvp6tGnEX/nHpsGI4W+AhTTRk0ZVjcLvv/aM4/yNhgZiS0DI2ThU4/69Zay/iVIV
PQ82BTGOIopa/94xdLmocOKJJEB5AvT4V3bMCaxJAj4v9DDh8hzHNHlv0fgm59ujWBbtpnzi6vUl
KXu0JniFrTMhBJXrqkSoAaUrq4MJkcKySvZzYKOEPEvFQbNaOluxZu/ToTLiVaZlaLOHbave+KVi
f0UFdthT95pjkvoMOX+l1meyu6iN9oMVjgth2ruByZ9h2p+vctISdbIGHove6fsynRosfGO7/NlY
CsovvgH3YW1Qq4xWZmRKnZdojXEd1GWlrnxboWs4hl35s4gi+3XOzKpzu2pEtyiOW584zlHTGz8z
1M+DZNu3zjjZX/jW6TaMNARzNKQWvtrA7WnA9ln1eRpae9NZsvTW9bZ+PYfJUlH5+Hj79xsaJwHo
MLQNkP3Y2CNcmlqubs/tdxAuGb7KsSp9i7UifTPm2aIdFjhIkWd+aS0h6o2jIPjPsUXA99uROhp5
Ww3ILuw1bZbuwaAonyun8T/1Y1VJC8nbcdD05xjsnv/D2ZUtuclz2yeiSsxwC7ax2z0lne7kyw2V
oYMQYpAESOLpz3LqnO/v8MftOr5NdTBo2Nraew1vf6N0BhNGSi9YXL75Efu2+15LhzzFFgiotK8N
v5CdrepB//mlVXoKeye/ZnPgH2qM3q8Y15iPspTkeZQomMN8J7b7gU3Am0ZEOzDeTeMHNIHKPgtl
RSB7J8gzNKiT73qm8x7gugHegGOQwr958ACvcYiy2wCKkj9dp9a3peFNf2GMEC/eXEb+8+an+Xkz
Dz2haNGAdAaUIRwe0wWZHvl/VSz+8+jTT7559CS19Eq7jIXV6L/Rbu9CCvtNTPzfk/rtyXzurU9X
qzePbmCWGmg9jUXpiQeX0I9kqq4cECQjbx+dUnR5qC/w1qrZtDhl/R5B+t9A/v946VVsjANbKRrh
yQ2vd3RZwOu7VE45Nx7rWBXxIAjafoRpINkin8o5mTZXvfXa+qCBAfsSJ3oswobsGkjgJOzSpebM
W/++9L2ZxbZr6xaNclWgjPaBeuxVlsGFO/25R6+2voL6LviMdCz6JP3ec/SDI3EBdHQmcq19bDoD
TDrzT8vasehydUscZK3H1Seg5Kpf1w36aleaySNu2eI3RjrjNhMGIv3mp/qSiMK50Tn9+5uB52x2
I51iJbYWQDZp5JxpiBpciIbnnr7anF2a8MCFxSAk0SoUIoCLkaK4blxWm1PBOkjNwzAWypBNVVXo
4Qfi6bpnr7anirR0uWEQfvfUUzuEG0Yu8brPjchqeyZd3+m5q8fCN/GmBxkM5j0XBvu0oP+SpaxN
5xennn01tggqjbafy7Zx96Vs0hc+z8tNXIXsY5X2l4zLz3zHGjEjGdpLdMGu0q3MF7eCLkBw4TvO
PXq1YYPJ1RVk4DBEUBnsdFC4F3u25x69OpxnbFBvSKUqaNNlScTQQ9xctWTWDrHtUMKMQypVAOD/
MpL5CyiDF9QfzuQua3abpUEZJ+OgihgyJzt0ohv4AaDOXadQg4xj1P2v+4TVZmXeXM9JXyIGW8vz
qIQS9RQ75spZXe1X2umoDVLMqifop6h81Z3zeN17r3ZrmVbJYr1UFcKTNitL87md7XRdDrC+7w9d
zVsxYlC4F+UDGwoexLur3nvtTkDTugN5VagCjTWZ1UOQnqiql+ihZ5b62ozRnagPzwyU9qMlOTaD
KbhzCQFy7tGrDWp6MDAB68JCCSEPFkX9jezHS7eBcw9fbVGqJ26hDICNlM6ndj1oxtN1WejvJsub
s05VtNLzPKkihPNKKoLvYMlet7rXEH2hQq9bDArvXthnTZLk0tPXRZa1TTaAaX1QdpjIxnG2g/dP
Yi81L88N9WpL9jzsKFWIWUnnH4Cq3ir78cLS/rNY/2/C//t29GaonTbxTddjbc9AbsEKB8jcFnku
+MgU4ubWT29hai/SvJ4FKAwNZcEDOo1sD+FtMmQKgNUJxIYq/DIlJvmHQqghg+uWv2kAi37s4xae
L009xN9oaZ2PdZNGe8dE7JmofszTWmU8RDXeuPDFWXwoQlaoKO6kaHgxzYLuB1prMM6I2/6UXtDu
QBKye+2B5WWcpc0dPwwS0Nn76OAqNr3WPExAZU/UxDI2ePEnE3X9tkw5+ejAI2fMCMw2PnonNQsw
gKJLIPNz07NKFcjcWJnOOKxA+8hLEA8UuisX5ufvqcLas0G1biv9EjsBTqMfy558JOUlLdIzb72m
LfuLdiJ9Wq5lfWigThRBlem6l16FnYhX5TgQPBntwyEL6+k7jS+Rbc+99SrqQEOgjZqYo3HWdGnm
qgYt+3J6uu7FVyl8PHZmUQSXG78vj31Q3/Reed2ZvQZ9LcNUggzeYY1MUDVWQXKiIjTVdVen38i3
N7uYLl3STRS7OF489BDtcYFD9HVjsoo9CqdSirofJnOCF5DjQvj3ErX33Fyu8gFQBwykwDxVTFUC
sYNoo9Ejfv+tV3CPf+PamhzhzOksfAJ8p0kt/VYufMrSwAbgQ5TpJ45YEAChnsz3LmfqpmW4TflQ
C7huzNaaQEZJtkwzQ7ymrj4Sf0m2Dog7152OayFzpoYuiFHfRNoNTVdzq4crN+5axARnLrX96GJC
4JfcL12eVv51OdRaLgrSA5B9ABCwcIP6E+mAK6trfeWArLZt2ZJm4g3OdDdwHuqaFK26JFxxZomS
07+/2ViNjaRhZa+KzpOPvJ+3jsTZ8v4aPfds/89nt8pINzy9tplFJqobV7xe9+DVlgUdZFnGUGM8
Tii/k/PjxRLwuXdebdlhhhu6mvBoxe4EhIp8cYnWdArgf7kUr9Fgrus4Ggt7PPgQ8dqOUeJsQqva
HY198zD4vLq9ZnDI777hmxmNiLuEVGBGEwoJ9KacPyRsuTSlKybo/4UdqH3+Oaee0w0TFxX25oIG
IhjHyxa1lRL1PcCb4LLY5t5gyY08oczNbCS08AOeQU2Y/ApSEV112ABg+udbDMYPWuu3vzfEHSUd
bFbri9/49yUAbP2fD6/9YdA9wUm28OjRtOMjHJsuXKB/p8r/vQhIutrJVTNJcDtxjo26aSnalqNf
9HXwxYmackeHNi3GuJ9flhOkBohdNI/03GyFGZwDKCzpk4hm+Y+to+5GDHBPOZlaQ4sS3usaeB2w
qo3Iic/77RJU3m3vhPrYxvISm+bMwKxBtkvnaIhRzbJwh5bchItbbsJUXYIgnXv6amikjeDjIydR
RFDDLWd442lyITafHvGXUf/t3fBmS7h68lI7JKIgTp88wWx8vKFd5H8T1XwJ03rm7deQQZswT8Qt
JlYg00S2n01Xr8dVGOU94xN6YdhyYwKn3a/oBFwVoEFw+3Ol2xpiBVGIM6sdfZPNFtK83jheKEmf
G5FVJHUrB8MQN7gtquiOLN1TkEzX3ftBl/vzxcE44lDHxBaVJ4p5MnZgP0c/r4qfayVhXgmPBRa7
CafAzXyCtbXU0OtGfC2pEoQ0FODQzwcp+v7TaGYvr9F+uxAWf19t/rLQT+iTt6e5sGnL0JKbDiKd
4AHDITkxT84/FhquO+VNEGszKKOVrCHHqT1pcPhhnxPoVUA7rrNHtJjAjGZ1sncNcY+zr71NB07T
3jLfvSp1BCHtz1fEVVknIrTTwQ7SLwiWYG5xZl0Y39OH/m0AVkGkBFUyiqBRVNglNjezDNsDc8bh
YQyBMncqDzD21B297ftL5dyvnZb+m7jSekOjLCOAgUKM6V4DlH+bmjq4s26i7sAIO3VJdWwu6Jyc
2VDJKg5YWg8OnHnGIoj75Mab5nQzlZih97/lTIxcswZK9FyjGWhUGALxoRBkJIdqJnJjZ6q/v/8T
5z5gFREoyK2qmxMXap4gzYxt8xOsxOuizVoLMNTRxB2Km21I7a+qHmCbfIlCeea14xUiwRnmdKjh
tlE4fJeQV89eNxxrgZIwtT3aownWatd+RRLY3Cf1kFw3HvEqEozLaDqrJh9GQ24+jp3OYgrhy6sm
Ml7v4VaH6NHhgtb2A0yQgbplSXHdo1cbmC2dHKAdDqxON0L4l6Du/wQV9et6dXCy/3PHpjAsj0a7
YJlU3r3GvWojBhtd2EIrCOi/yfGaRy35WA4OYX7h85Qd4gj37SSZqu3Ue1CR5QGYYnSsfzAkxk9C
RHXRycQ5pt3g7CCc7myVjssbHJXlpXT93NL1/vxcX5GugsGEX4w10ELRfDIFo+Ph/ak6EzHWKlFV
6+Hk8Jg6UNnDvYlW8/QhnhbyksB7/Pn93zgTYdfUab9q+9k4qTx0HuGFCAX/eMpvPwaQgNkGc1QB
geLJp/d/7MxoRauNHrqgpadj5RdWVs9s0UU5NhcefdoZfzmX/ku1z4QCvdzIK7DD02KIWJB5hN27
4MlsO/hfX1iB575gtet9bwkhtRR4BfeDXySESGvTXYVuAc/uz6VUeuMCIgKVRZrM/YEYWOFpF/D7
94d+peT779ZZM8WbQPPFaxZR9AbmP7dsjpzntodbW0IdQJIo8+RLWtb+I2599a0zL0mVMWhwZksV
+I9yiTksG/li72YIhPxyy6nb2bKS9xNtyQPO4G6H8mF7SJANMZrSHag5ZY7utMg5G2m1m4KO7pbI
+rcTi+1dF6X9LmhN/1mFluYM4IfPpHHJLk6b6JJv9bnZWp2HA/D7AhIeshDQySq8tDmW1LsObAKp
lj/nq5NhvVA4MRRAnLBM0xq+BmV8qcP/G9v/lwW9hunBi4kCf0z7A9rBkKkDKBSiZqI5KtuOD0vF
5IeUut2ShdVSQgtzKb0PcIVetqoT6gjiCBhpHjLL7haAUBiDUNC78nTpuh2LOnIdlgcKF3+OAQvq
2gCRPcLxOZ5vU3pCLyp4y7+/Zs/Ev3XFO9CL0g5pdCFcxy0mOXdb3nk9JLvlJbDgmRWyVqFZNPcs
W2pRCPzUVnEfBkwKXJz3P+Dc01fRYqzZoOlIvcIXrP5InXQ6uk5zqQ51JnSfUPJvk2OauGp02sor
4jo1uwWano9UIZJHokw/AFEZP/tGdZ/f/5Qzc7FWHgZMHk1anS4HqBSyz3Pq6yO3wjwSoCwvTPep
wvW3FX8axTfJPoEa+1BDXvjAGic4jjoOXiBCxj4pEvDDoA3u5jOUGqlbXVLCPzeCq5Abs9aDLbhL
DgqCHSDbNRpuF60Z/O0JlXpjoVr5yY+BYri0Hk6x4W+fuEoX2KRIOs3RAnuBuQeAoYOcbKJJfRB6
Thl4K7rcutyrbmofTcBpJjGMIOYyH+AWV7TBEhxjqB9u67QEB0rzDoPBXrUYKM14Pbdb+Ce0/1S6
c7PeWcb7OR6E3pFAqVtTU/MSlDp68GYFR1eoCsnHVJbVw9gDEStLnuyQWzV3dqxgqbrIsswrG2n4
BjskhyGe2dIaticTFJ19PYV38EJNd++vrXO36rXXSe/QkgSALh14gt2XL2lT/ZLOAl3JoKXOV+yi
6tBJl2x0PXmvgd/Ud5Fexic6pM2Lo6PhkaLclEXlSTbXaLutwTR0oEVN6a9xai/pw53bzquIz4Ye
t6sIN+vodPdF+/Oua93qQrJ3JoFZIy4pQW8gARz4MInK3vkm8e+gOj5+HYIOxV+vuaQEe+Yj1vBL
CS0eh5VmAm1FcqgDlWZjUe65MJXnnn7aaW/2cDiyXk2GT4fKDWCzUPpLzQF3tpc4+GdixBqGqb3G
g/Sgmg6963g2Myog9+Mgmw/ULibnvd+DEZhaVJQ8yPC8vzxP2elfNu1a9XTQI3QzugnKXyADf/dd
2g2Z1yewaO+rFH5KPP3RKE2a3BFtebTdUA0XfvncaJ7+/c1olgCYlj1O68NA0q9GRHfOJOyFZ6+0
Xf5NCINV8AMlUhhT0elAVVtOeUrYfBxLwX8Ew9TuqraazGYiabkBB4sUDTTv7pZx0N/GsQTM4v2h
PfeBq3iYIisNkpp0BXbqlxkhCqRnmPK+//BzrZS1K11aJrNfCVjeauGjrus3RxZX0tsMyYkqLhXc
HSJZy2M5M7lBtwtyl34P2FfX9U0G36+LWudnzpnfcptv5hEJL6UTPM+Lth2dLRgI7j6RwiLrBppk
Y8GE2Xc9G7YEXfJbE8IvZPZtv1MUBGgQBPgG8pEt2Gd4TbT9oXikQCnjsa0utD/PHO5rOKkP2GE3
1LorqgQM38ofGxhfQgZQezy4MNO/gQR/2UVrFOmoxsGzUFA86BKpflIqODnDtgyDEMJTB/2UObnx
LZAezCbWbPXMcMOgM122PaReCz7N/pM0wAhd4kCc2wBryTneDDpUFP3CWdTLq4xS+gImlQuBJ9jR
b4Kq/0hRONo0HLuj8xh8SH3dhjIDEZdc4pCciWdgLP6xwzvVoBgjqT3I8QtEZHZNafNgsJsk/u6N
caHH7kLT8swSXINW1VwqY+HOs2+r4VAPot/xoSEHl0ZV3i+03sZ9XRXvb7xzy2kVtqolptEAyai9
19hxJ5JF3/DFwek9jZdMpM6clmtHoWVpUX4LJNkbL3BzWPEu2eglL20ILAZ6pOX2/S85E59+66u8
2bhLjMLLuPRtwayfx2bKh+pS/D336NXdND5JyDgzHj3XziZ1Dya58lK2xrEm02TlogNeBEkvD0KZ
BsL6i5+/PyRnFtIaygqssGjn2vICmtAD7EajE4msljK4Rz3e7isOuY9tGw8/3/+5c3FjDW6lgRz8
lgleoP8cFaqZ45+l0fIlipC5GNaURUoUz2tdAxGCv5QHbnwGrfdQbWbawhQTVgOXYsaZlf3b6fDt
eghkUoWR1IUT1Fk8LogSfGPKS+2OM5gjmGL/GQ40LvcLLRUvCPGdHdWntNtP5JxCFrmCttJg6qEg
U1c+OrjFN7sBHnm/qICO64XZPUPlhLj3n2/ALWAUqJfqgut+03nwPpgsDJBiguzabtPogVd8K0X3
4Gt7AExyi84V9L4XQC3KjRdXv1ANzSVzjiPZxgL67x0IoKW6g/PZxmPRTSiaCwX4cwtxFWXgKQLb
XrfnxQxdZFCe3R5szTrs0Nauh2whi71Poupib/7ccbEG59bEn5thkbxIA56ozRRO5Ien/f6Hs1Qj
bpCgG+QljBF/wOxt+elq1y0zuJUadePOSl4I479X2l+O0d8KDm9WIBxuactIOBcWgq0e/KoqdsM5
lHTKOWTfce2piqhh7gGIOzi1wrI8XiBQiOYzJOmqfdxMA7TFuTKZE3hsK7SWWTTVkLAPKtDDOzgC
PkPJ7cSBw1W0MVNJM5EO4mV0TPnELEEpkBj3NexHeJC+v8XPnIFr6KHEeoYTKYRsgXppH1g7xDt/
EkD2qmVZbudpCm9IULY5j7S+0Ok7s49/Z4xvRtFxlD+MkQNKy5IMQE5FrspmcFOPVVeLj+9/1pnf
WOOih77qHahKTIUIcDWJkfBtWc+CjWvVuH//J86cgmtBfOF4QSRHMhWRgAgWDb3psIS8uY0NJfeQ
TqovBOHTlvrLoltjiPkckq4pIbfcVOE3uFlX/9RGXLLNO/MRaxRxs8C5yZfxXJDWr2+qsVtEFsb9
VIA6xR8DZccLk37uK06B5M2km7ZUPkXztUhjtYNkLgwj2Pb9iTj36FXcTrtWLiWr2qIm0aaZcQpe
cok8NzqrNAFRuDONU44FX+Jyv3Ae3tVhX5GMwDpk37RxdKmzf+7wWQNelVuVlZpACpaz6r3cd6Zl
O8If5xjgXrK1pYzhz9Tv0aK4SYbPdBFXliTWYNcSTrBlClN6gBUMOdS2U/suVMt1c7MGu5aBVgL1
mg7TLu4Xwb8xYr9dNe1rtGvnhHUUdXNX6Er5ODENuZmYvDQhZxbVGvAKA8s+6uFFVeBsG3LJ6wDw
Zvr5/Vc/E53WTiY9I6WuKa58dTXHd0tQk7xSQfgkGt/9+v5PQI3x73FjjX2NHY1UPMK9l7kt2iOL
zyaa97VrdwOLmgNN3eql5E2zJTro7gd3YPCNmUQ2eaBqbFw96s/Qjpiy+tm/YTGKkr7z0DcTfHFK
2n8lSTPu4iZtvaxroF7i106y45qMr2yhy31bQpvFxFP9jQzQMBHQ2m8y5abLK+gW6HjVDAti6+Ma
3mUBCPYEqveTsxGhM/9klhkIRofz54b65oNXOQ7KqNDfVZSp/ShLC4m8XoiMOtQvqslrniYV4yhR
8CRTqNwp8bm0JcnMrOlDYuSEWi+UxrJmDOu9CAQkZVC2XO67JXCxID/BAY1Adqz10JmGzb38XKdT
PWVuaZvjJB05ZDpkBCraeJU9Rfn3HleHLi+nqHmGMlx57yzcPHWkc7Ia5r1dNhEbbCmguxCw1zN5
8hSsGxNAGp/RsabFDOn9JR+knu7ShMptBPlfve1pwB5aWrG7EDoY+1IpiEI6Ku3y0704QT8SqhcQ
91AQk5OhVDAgh99hqpfygJt5DJmupt5XjBoL3SdlX3lDvZu65UGfp9SZwoywWif5bNs0+hCKtM20
GVv0XZZOPHJrgx/l5LJjS04JZQvGw53RQV/ljZjpc+i3nO0Q8UyHVrgX4VxF+rqJOLTxM4e2ME5K
XGiGMCXSL/C1io4TC2jemcmBw3moh6zxEs/LVAsn9DRsfDi1036PelOzSYSvPzFXNN3OhFDjdFvQ
pMIaDQ9ImA6dOAaS+0ORam5m9BGHAZ5MXbn4WemOsDAIp6lud4z2vf40jW6gMycJEAeUawCdTgJI
YfkUQmynJuFHD8XC+KjVBBGvGB/yWg5z8q2tRmStXQyTPVwM53seE4pfhcRI4dCZu9sQGBOWzTGu
u5NxKpFXNJRuLuLGdTdQQ6q/8qaCdF0c8+HZEU54l7hLsO9sNHyCYyPJZy9Mc0js9/mQQD8uQzU7
2gFRD5RsFMG9o9C4NX5zvVKJbGYWUlqt1NGmX0YB408ZRzyPF7jj5bDOCjIl1VBnMzZGi75BG+4T
I1SOa757HBdfzn7mDTCzyetRQt4OdKm8HwyuCnJA+WtTmzSJfw1e29GCYJ4hg9oYuqeLbTalCqb9
MPqlzlnVyV3quBU8sMLZsBpuj/UMv1nS5YrpYTdEiblnE69h+CHoZoBGNwTujb4ZJ98mhwBd7GTD
BYy+smRmzpC5PKkfaugZ3qWB8LMhhVipnzqqym0PM5UsTGe+N2HKjxM1y7ArG1fVEPFt6h81GUt5
3w0gVkP5yJm/15VZuiJmqhu3Oml+cHB2b7iIvPoONgydPEJqU5AXNaa/SMug3NfhqIA8zlwaulGk
jh4MpKT3jrbeq4DezYMMIvYQerCA1vDdkRn80ZY2mz3HuhmbaoHeJAjlL2xs5Mn+SHzA68ufc5WM
c+Ggbf+knZR/Ci2HpkeU6D4fscu3I5ZBC1CedQ89i/ip1SRuwslIARlNX0C7N8CTYTfmplheht5W
DkR8PGHdT2jhJw/9MKtt1VrzcQ5w50Fpsok/AGYp86quPGfDoZK+6Xt4/4QTRZtWiWGj4NRzw6EX
CDXsSSCJi8UdGNN80xkzP9XSpbkOFvIB1cx4W6MABusop5syZ3aijWMxBxFAuVCf0uIhdQx9JYI7
uySR0SuHotgP4EaQa1W0/e72MWIAqQOWgbbb5TP1cel02/lBdH2wK6Oqh8khr3AAxE0CwmYFMcTO
GeSNdPtui0k3x1QPzQcS6G4bJRKCwfAeZUDUB67Jmlbe+6j5xKE4IRvjZrjVgJZEvNvKhh0ShvsX
iOudv4VVLvGyqZnh0xYk8890phLazByRW4TVRlclgZNkELfZ6LNKbw38sRBbwyivCFxNFJHT3uuH
7qlnPoSTQ4T/MaMGTug961uTD2DWFCQauY9QsDSfE4iifRKQhBN4LciO+X1Cw6xaaPdMh7FD3xAR
Maurkj6OHCypDHhstsWGshvoysjtopb63hgj4MhQV/FzqGP5a55R00CrF3BRZymhPRYNYeaFNU46
4Oqdp0BwXDTKkMffvEnBB9Mqpzn0TbfkS+SkdwJmM7f9ONQvY9IanFyzI/Ip0v0zkeVwk9gkhEW1
tyiExamFNFrfe+IkEA30EaIlh8/7VFH6GHpN1G8muD7rPKSOeQwoVNbsEhqegcHZ7uKqCfJOe+pe
LlV8RyTemBqcn3nFg+4OMvU41VmooP62+KBRlG76aGDlfKDQihoyyNIypAGQX3PSQd4pFBMyuMFD
11/OQ9flnSBN4UQs+QoEC1AjcSh/2CRo7iBXYL7UFZtuoChefUvL0i+gT+9+EoudtzqsdAI2IQOl
IRZjlS1Me69ExtWN9aj3SgPT7+F1wz6O8NHaBFwEm5R7PWr5s1+YKB7GHU/67hl9NFnA1Njfl40j
dkHvJkXXsQSWbijQJ7FCnmJqH7rSGgbAlJPM9Xiv73vRieRDmi7hDKH3AGsjok3K90kUwmAwahLt
/IwAotuYtDJjwU7YrywIZbKpkZBBIjNtnv2kHL4Z4D2PFZ3HJ4FCyjNCqjfisHM7sxnSFJ6siIsI
v7xuHmn/2oS+2LczTp+ZqBGazx67ZaM/bnynYjArTqvotjFG+yCwlOYpaqj0IZiN4M5lIG5qwfUH
6xm+8xiFQnVXmeR1cht/O5GoTG400+0RKrhw4kaQElUu6x5Omfi/UEBNIdzxYayt26B/H5GHhpH+
uzMo58uoRPxxVBDndI0XHaSCtirUO73jVIIuD79qi54d4I/yJYDMV4JCW4o8y3eN/QpBJjQmFrj5
NLkMu/kr89Jqa2IK25auYSLKIJM9iBxyUiEygUA8VtyO5bafp7CQQ2pBhpbiSHRp97VsmgeDsmm3
q4LAKRbPkTrT6GkPOe1LU0xx1NxEcn6Z+sTfnFqmMwp9cX/bhTHzIdHXhd+JCzweCIZ98HOsROXn
rFQhDGLDftoRF9fB2tXJnYOU/rkNwKyaiNc9i8Bpp50MKmfYNQK6UlUZ11k9WcgDCApmc2bKoaaZ
GgDiyIZkAOtaKUiN5Saoe29Dp5IlNyYKffZzQsq9Q36FSlMPy+ujjhzYAUHOgNmsB7+bZyxYCs93
+rRQ2F197vkMpmmj46c5/I3cFnriLnJOzmp6F6fSFAy9FyxQRrs5S/0Z8uHQB/vhhBJ1tGhwvte+
ceim4hTprOOU8x3Un5yNQ+NmzpF41nXmw9ssb6F8smnDhKstB2xNZXXJcZsBL05onG4hTEdtQOEU
yRXQmSPl7jNkVMOf1QBttnRM4DdQUaEfIXqfPjNhYb87mh65jUG+vvQBAdMbJdabwCKWL2MAWKQB
8C+GIR/fjnPU3XqO638mdoRfFWIdEOkjuROY2SQjI00hANf4fMjR6wRHtAOAKZ/gSxrvKs8CY+cn
bbVPW+0+dJw2Bbx4d1WimlcutSi0NeU98k/sJMmmbdjYV4j/mfQjQNhRsPcHJf39UKnomy2nYcrt
YFyvgJU0aSEi5ogkXxbmYvhI3dyzehhAUkWnWmNLwjdoRzuQ63vcv/epAZMMUrcVYCb1oOYMl8HF
Q7ZGXefeTGNb3Vccaq4hxKy2FvmT3qapCIHoA8l53KlpPHptLGQB6t3yA1r9i9i9f4uEt8y5i/Cq
U52cnASwSejeCgcfZpeeHzu0cO9rWU+72o3tdhq96Sb0aPJ10kz50I+e5gP6EePOpzUuPgrbPo4X
Q3Ih1FA46kTwd8MJjQJO2z4TzEWeYGMz47ZhK4bV2kAbeecuDvTWB7T3955TRm3ulxUagc3ozrfg
6Y1OFnPo3mbwcku2Xgk1C9iOhOyxbvrhe+P45V066ABO5X2PRIGqwGlwefUANvJhnvDJ67vmhcK/
Do5jTiKhazwA8aFMOgGGtuhD14gWKMkk+FK2AfmAjTfddgp3g6xOgAOCY5bGJpy95HYyUbNAFRG1
ojxEFIWUnI0sg9IopEdr5jY4GCPUgxvm8w9AEaTPXEYa/r/M/6Sjku5jJ15gvJgEgITGUFmB10wZ
YnHFkTi0nqR36PqfMtChFVGu4TGYww0Wf9ujov8FkuR+l/emNb8kD9NfEHyEpRbofdGtVwdxfFeC
V3Hstau+giTj2RwOHMHBhp79OFEPwacSSGgzyL6acusv/fzNZxCp5n1N/pFo7HxJQ6CqpY49uhvq
pns2UrlfvdnDnbWO650fluIhQKCD00EDGtQpMugmg6xbnQHZdCNFAm8RoRYm0bEa9UuX9OmHMfTt
C+7JL6UGXXlTxU3zIxVzeBDJ6D+3yRTcM2X5Zql9iynkPTwsextE6NvLofykbRRWeYJ4fGc4I2iF
hKULGkBPJJJdHRxElfo89wDg4CfjNJRkWzIek941TyTy5caAz3bHcUdRcGFxGTzsBe76mz7wTyWO
mcA3pG2qiOx0OndH4MTQZUFS8E84UvbZJi1z4RsWxV9L7o9+blEO+YnKQI/bcI2K3QEVfcBh2pQ7
L7EzhjzDpMVA7Q7kdOULkoAdPcg9Fz6qr3YzTaR8dkYPORL0+6b7GR00nVkBS6C8g3QIrss9cS1i
IYNibQQ+25eShPwDTBjcY89beWMa/BlUzEPx8D/kncdy5EqWpl9lXgBlEA61BRCaWiTFBkYmMyEd
wuGQTz9fTJWNWU13L3rXZrO5i5tXkBGA+zm/NHDqXMbAYne3i8GXO1+O4rOnZa5COuN3duRnBh1R
2qj47sslvbhb35xSwxUPjlgql/btab7G3+viHiWPeta1YR0VJVM3meX498R2Fa8ohYORC6XlBesM
az3NpeHvB+EXj6pgNkwmttsP8tnqO98j0rNi9gO4GIJvfy7bZ7Oc09ie1vrTpz9MRSR/NS/YLrod
Iasq0V7hjJFC/kZ2FARBgZNhKNNIzq3IEsvIuscAKeJvLD3pBTaa1GyVNsNNyPR8ntZeMpp29VEN
pPVChAe/wzRMX9y+06AB3Rbuxnx1TlURWFZcddJ6IfV/vNdWsf3iSFURtSbDO9kD/ju38/DLdsTW
J1dS4SFsDCqORDbbd0ZYNqzyudkNEXO1TiY/FEeDbc7ejddawaitm/xb0sK5Xy2333OSWzMVD8I2
Ipk19l8nG6ZfCA1dJ+l7K/i1CFRM8dDhOybtdfp2y9o1KDTb5E4O5Sqp/OjXt8U3jAyVFRCNkYvw
Ldz65U/QWyz4E0NbvK2Zdadtbf8s5jREq84xkNdeMDV7DcXocGGz6vtLGr4WonB/h6OuLyS3eAWZ
Ln3z0tqVeG2dsWZmWtQdDbHhs+iIbye2vQi/3cFtE6WC4qw27e8x+DECl4EA7VJNnf5xzarfyCmb
NYnMlVWfppI7dde5DYnMUJLeE15MRgUS8Za/S254x84aRnaFSux6cPBbo1L1a7kUvkrsVRe/BHB7
ueMYXG8MMrNSZk0HcCQta5z32il6dgpjHIyob+2FW9CkCZvFT5oYxCtItj2a9+C2zM2iOHSsXsNu
Ail4VeFiH8v8OoNUynHiwG5Ytdx0dQrGiKK8sTNr+6N74f6qht4F6GnCgoaRcnimb4YTLt8okI8M
K11ec2lkt0NPa+IiUoym/lKvp8mRpIpCotCZoZk9Ej6i7h7AprixZ88tI6J0/C7xJq/2dkShOC+y
XrjgZlks3FSullZSzm1G9gVUK/8ldGC3tjdt+6LN0zMWpebbHysvtszGVBcOw5UEak2VWJJe693X
qmlbkqoz5xg0hn5u+qptI2QawXH2wmVDkt46D5UQ2x5ZjbhvGl+e6m4An1LSlq/S57DviC48tTZi
mIgAFDCtKrxGu9cGVuxQ3aSKWMCect5LobLgV1O0A1F7pjxVcm0gevLiZltn77jmabf3mqpGQG5W
p3US5kWNZnevJtM65rqjO9xthf9V9/DfvAf1ugMJWFEeaBS1OuhZ8Jet3pgh2pYjJ0CLXozMDVkR
+udN2EE8GwKNlkvwha+1+2p5sntdrI2Ls6K8Llq9Iv8svdEuWPB5mMfRpjmc+HUghnyUJuZyzyr2
A71dxYnMlOaOiw2TI72cKyAcFG25c/MlzKNU1faXF2p57s1A0EmSjWd/xA+10Bdbx2DpznsT8B9o
U4MSso1pNnF73xUxX9wi94QlMEtLZ06yaZN3jWR68OkFeC1IMQEk7WyrS3gcKZ7n+XyXbsik0UJ8
3xlVb4hoavtqX6G1/VOnynsqNPuRuVnb45Db/onFrOCRttbFiEN3W0/IQkkL76sJkUY1U3hJK+P6
zerW39Ht1uzGecv2vTFYP1M/Fw8ljUrn1avBrDudTfcV7+mHAjaOcT4MZx8d1n5zxuYkZD2unFZ4
HhdzI/NJBezwOIxPpqwdqvoc86jJWmbhNfVO99plyp0w7DnuvB9pKDuQnhC+jfxMz6oNhufQppHG
pwnmvYGAOZL/0u+8hbMjqNRXUFbBa92bLcnUddcnyCJEGpdmbj4Nqjfv2nCz4rwL1Jlbm5ttCG0G
kL4WY5uIzp6/NtcyHlTRrcWuxuWza8OMwsrUK+jMXorwY/KRtcSbmYmAMVekO0LwpUx8KnDsp8Ir
9fiyTmpkBUnNjV7N1fdPqVuua2J0bm5HuakzQT11MDE2tqIvD4G7WD4FDuNyGlVjE3gkW8s5i1mr
r9YXRvfsL35BwbCSv+X/+erl3GReslB1yF3X5MsU5cJiUZnWiXKUzNRDDP/YitfQcJxxt4xwz5TQ
CVYukzLwwdXjLrBS8dzmIGD0M/V0YouwuKmCsNlPAcRG5M2VFTCDuOAJG/qwCDy+/XDoSd2n9mTc
Mg1Yz0sTuPEKzLYbgn7ZMaKNSQAecCv93LxZu0LELIjh++hnfmTx4x0LCXbtq3I5CgBJYIJC/sZs
TYlF08ineuyD+zrQ/cHaZPW2sisOzGyqe13HanioqAl4820wH4NciIO0PfUWhO6zwSy/t+nROnVW
gcjE4j45i6WfvvqeWdrvy7s8D+1PW3PkgFgZcWlN+edIo9dd08/r3tim9V15MNyiA2mMMk7Oe1oC
NzvSQwDNMk72SSg7e4WkCV8t3TX7AaPUAaMZJjC/W8UtzAF6JlqtJZVWkDePlavET6ZF/053imoj
Q+cbNzgZyTtpl8XrNuPkK5es/QP4zn21rKPb7pwRsqBQo3vvNdfnQgGEGJFHC22baFJG7hvYD9qe
VeHuWh12j6vSQQACaPRnP7dNUBzUJxyCmbWcN8O2z6zW4x0OwfwmHFDIoFNaGmCe0FDEo8zVg1WY
wRNUQXqRWJrYnDIreGqXOTwJlyz42qryt2axl49tS4fd4GwKiM6iD760HRkTH7e84uMcIpCH/Fdr
qP48Gta04xpC6t8N4iyBeX74e0MCFiIfak+Gt16fD4lQeZ+QS1/+ZJmbApBQHepnAYb7MctOOc/t
QTsVfhJYVkpuCspxnGnML70paTDvUr+O6qXYbjvJARLna9jd+YDSdHwihgBf5SvZdXBrcreQjYDd
f3O22JgAJwazk19FmpvnTunl2KjQu2nWzropVYFvQwXTKSAh+7lwC4JV/BwigTtTVR9dl/mQkVXa
ncbBw/sH5TBDUDBUPMK3EdLZ+PQyDFTXRJ0sB5YZyIQ9cIL/5Spj3G1z6z8s6P9CtFtViT6o69VM
rmLZ/BSD4cMJcaznedp8zLClRwMFbpKDnm3RZvXEjax+TZXPXE6GhfHPDj/BYLzbzN+6RE8LvHy6
wNaUc98iCBvM9QA8Ur21YZjzcwe9SmbfKwmKlf7BqCrnnVA9HoqtLhG/8Ahbe57FAtmaBAoRKDjr
mBF6+dVnVx4xzzbjHOYmA5SY1+Ex4NO77zqj2PXGuh5mMeZfLN7l6+jk1XuwjMVvy005mgDL56TJ
oRkBupfmVpR2z8NT0w0Urql769lNuaO+3SYvV6fP67RgD+4YvaMMFPKg107sxLrygiF6SLiQimNY
Gd5fHkE6xrYGCdUYYiDkebhkQKO72Ql6I56rxo5Fuq4vfWjrmyG3hpaLGd6ACo1QHRhFP9k8p2tu
z5YzPfrmebOLa9szkFYWtCsDn1HGA4DkrSzpWyq0lbbH3JJVxZ5qBXdKz1YftXK0blm76sOmZbhH
5WidSatZP9dBhJ++vWjeJE8WBFP3eWdRTLAuH064hXSS8MvdFz5RQixPzc4pnPlOzTaGTGew61PF
fRHsZCb1Y5AxhJjWOO7yzA2fSqySp1k43BVUItwKIlIuhGiq23kZljNsnXzt3YX9osJeCM/r7W3r
emMQWBSpPLdic8lJsq8KSttUD+Nvb+vBXufsYAe1+Svj2oXYdy38Bu2ShzRkAulH0AvzZwgC81MR
mkEEY1dCA/pNdgxWazlJkG1anQyGsjEorT1wvPUw5VSzMDw1icX1dMZinB8XfpmHsG46BsWpKg7r
mDqXkh0SORtN44lc6vDsKs4yWPnstAKCPRjo4OzI6Lfus6kq8zHTqXUm+tg61aalb1PHtSmmL9VP
3bRzeTN064Q8wdPiqB3l/apGqT+EZdnfsyqHvXYzvLSBXt+aEhr3MlphYe3lOphZhOJpuuVwBz0R
gou5RJmw8H18LDYZC4chdS2+D35atXdRzf+Z1oGcubFokPX1vDl16F4TvGmff5EylLToLWFzNEjd
BOqR09OW+4EVAc+pJBcT4YyeG1x0NVonJVpjlxIAfoaJmj8cP633nYEVV5vlAlYgjH2qkSymRML9
pjEBAl1ZodpBibWJ19np38VNwx0xE8WfdgsAkkVptCBtE2XAbWXZNJJN4351JvFbOFNzdHQ93opm
ypitu9b5bEvX3jVQrQ/W7DU4tZSy7xrAmqPp28ZNPk7LHZtBR36XAPHOVajv0VBSoBGsRv9rJE2H
p3wNjKMqDO8wWtl8Y2YTJV6z1TjxVrTVPd63bNwVgefwWNGj0gGnQxJHUrZtFy2mnsZIFwp6THZO
+8bxh4OZK+wkvXqjG7MDxiBWsH1GfmEl7mZ3VDoUBmtzHzgx97z3GqLko0aMJElQrRVKYuWnf05D
IZ9cMNm7Xnbmrto299EJyxLuoc7o7JuLM7RcvuPbq1490gT13nLtp4YLABVioUFEzGU4MYeGQJRW
9bONuosEWot4hH/E77TV1pOB5eipctviJ2ukuPS4F35X4xX5dpfNfdYNUbctMOU+EGsQAeulP4RV
fGe+0rvenJh75QiJxxix0zmF6VktnevLOx5MxYo30CvP6DRVe55qUMBSDklhdfaePZndrSyblVGu
yX7hxw2DeAk0fH5azi/EJy8PZNjiQa5dtC9qrM0jYVx2Ygckexi8RCg3YPAPlU9haFjJ+k4ZXnZT
+kH1tBBUChLviRLucJkuU66t54Js8DTOpXDj3gLDL8qgeCmknO9q07tqcDsw+YXj48mzF3CbJtt2
+VLJ4KhMQFxaZDoOTmK1/1he4J8mqzEUNU3kMl3WsEqjlvN/w3zeDUlTAX0lcwUGY1krYTZkcOkj
h11usraZkjTPlPpF2VBmHA+zl5n4vWz/1YMxfEVekt6xF9hT3OfGW2roee+kjXEE8JuPVCA7TjRt
fXkugSS5ONpw+bWEc/WWI044tZ2lbmsiLG4s5bt3QYPDLK5tXe8yL0uNCJ4daWFTDUUVdV5RfXKo
esOTPaaSGkFatw8oyQczITW3cb4blamkNltI0oaIXL3ZA6DYRJpTLOtuNhOl2++g7CcRVVAOB9fZ
0hdvRiN1rw1cGtY0F8OLQz5AuM8Z38oYF1jZHKZudfl3LMf2smf+H8tfH+w/oROhmZA28NslOggz
btyteLM5hbM9o7L+bSHKubcMD+Sl5fUk+MGf6RGGo67zX5r4vFuyNMtICWOKGwyQEa5VP2q5XGPU
1P1pQbZ58WDK+KYt14HmF/MtbbN5rP3Bc3c9dczyuKVVWl0YVpdqjknN8NPsdP3CaiNKeWETmDI2
aHYaQgmqPgB/F1Z227s+BaeWU7Svad/VeeKrPGwS3B74cPK2VHUUEmvww6w1mkwYalUnewQogLOs
gJknP2V5daRP5V+uZoagNfdWI96Y6UdKgbBzUe+Yvs7NWsxodTx3Pnjm0sznrK+yNspIlTM+WzCa
o7KhtbmHpx+0PML/aEoYgigPO4OxTxZuyY2XjTrmcxLiAA3h/+5XMzB3ROVWwAt2W28Hy0bvvql8
FEmxKZucALKXuaJzOhC9LhM7LYS6LG7lfdnuADHUGEFjR85Gp0WKquixWlPvZZAtKpMcYZPjWkvi
z+N6lgFOYxFe9R8tCGIccIQx7YuBQnoFgtewWJISVmemdTADr4ZoystGAmyn15K+DK8CXjy0Ns38
wRcW7NWonLO8mo569Nff86oxtjnAZnepT9nkkXF3MXdSTP0HCKr+A9bbfBSZ5z67pqPsqERbdYHW
QR9XDZzaneFuiRozBnSE4m59VxfL8rcXS3hsAWXAx8m9+C7MjWF/sLOcZlHbvMUENSQDQB2XcpCF
h5IH+zMk/LKPp9AQSZl24yfeteo+R9b1zKOc3w11ZX7YUxtQcrgst3bqrveWs3g0DcyrSqinYhfp
V+85MAYj5ubw/tY62/aibHvu3tZ82dpt3PP+L7HjlfaNYLz9I/QVWfIDU751wTryUMFc89GCsPpZ
E5zp95p+G1UBIT3kGqYZiMDXFaxy2nbtEeFM/zUhxbkYQ6kvIsj/wkOlNysREFYE1Zm9Y9QROYqW
MqhjXVTUIpil73517oOojkZDhIDtUjoCgaqifKZG1O2t7gJGEJ4pNMITKqeZ4SUP2hKlkJtlFzwg
288c5CtMpIVfBVj9eaC/60aiRf9xR0N+COhGMrqLTk3xhB4+smBpLopHZM8QXewmwwgfeQHDp7ar
0/t+FEM8MuDtl9VqklqtQNhEdNchuo+M7ZtwBv8lLLvyoTPa5ms2alDQLW3hgFLdPtbsJyKeMZo5
/9TY/7c66V7+04bGf+t9/K+aHv8n1jheA7H+b4XRf+iiu/vTfdX/VkR3/ef/WUQXBP8AAnN837FC
x3HDq5vzn+WNgfkPuCu6Q+3rXwJx/ZN/dTc65j9YF1BR0C3qhZ59Df77VxGd7f3DEQEcqes5tmPT
Nf/f6aEL+cf/o1GBTLv/10pSGnLN9Fwq2HlXPQ6yH+9ZdomoC4q3vGi2H5NjEgBdT5JOR8MNw4ON
LoQOXX98aisjjLnEeUmVTI9FDkoXOvb4VyJexmC0Vt+zM9LUVVHbBmtVTn9qdtqdqSk+befRBl64
di76oY1QS+TPfVoOd3k7VZHAfVPFwnKQRZDefRvINHveauJass0y/1QMBAmZiErRql75R6ctqsfQ
lAW94kSYgfpXS1wWafDEaGOdgH2D98l07ZM28uymc0J2cstvfRaLZkYO1zokYWsZXAxku2aUmVVw
a/epjt2BXuZAGc15XoAOYcqInpC5/5TKbL1z8rl/6+2WPBk9k8EQI9to/MTSiNAWMO8/Rdksj719
XbTHMTc+/HkAip6Qdt31xdrf0hTs7spCug8a0C2g8+bCzAIRJN3l2Kfz+jSVXf0ubTd7LareQ1tW
hvOxD0301CJ3ts+p1foi5XVPg1cv3lO/AvozhRfQnyX0DeRx98kGDhFNnOlfZ+yNu1LI8QcbiXlT
DuEyxEXmMvZigUFYBuAMgL0Fb9DjVqKGzTmv8BtFZI95RmyuX9oi6TEZvqUC2QVC4cD63fWr/E1F
eXPa9ND9ZCx2W9RVBNwUVfc0oZx52DrUYZHDeA5rXVPtRzaSAhNpAnu882Tt+9FSISOJpqAy/g6w
eglUTkZcj5LWVx/YUx3Z/mhi7S4n9W4jmTnJZdPfssiN79agvmCz3KGKgZH1zrPS7JB5yrs0Xlre
Bia4a6tMJOvd0P9VeWAi2JjtACaoc5wfVblE2mbOuhtk9zN3dv/SyEUVUUVJ42+dMtsjv9twOq+b
jdNjXrr6ocZJm0gnZMJDfQZQV7ZUW6hUn9p5c/9snjKuGdOS67Nq15bgta60jsyE6a5Hlf6qLBjD
lLAN1Phla70UdqBfLMNvYJsQx2ZO6B1Sy3Hu5zClilxsgMCy/2wk6EquN30WboakZwlbBDAp4rLJ
9RXvjHOVV2gvhL9u68w7La1M/9IPoN5cM2tvVTagbDPSrAHoXJCQekGa7ypdr/fsivq2pVec9yl1
9i6r4TucdoZQQTR8soXhg1fkfvfWmWF+Yspu+2hWRrrLJn5Q1DY8qwUi6Ii8lfEMUMBN5uL43Hn5
VH6RKZV+l3Xl7axmcmCgHI3EozAzsJvN87KfYa5h1ty8iy0b4ZOl17zdlzby+dhQNnh5sJrizSda
a6WYutxeHeJEvyjmW2+3sFsY19mBPpVtrs0RRH/8sNXS7DY7XY5gD/Ld9t1tTjZj6R5bgVSa3Up1
l6ESwYl1d02Pk722T7g5deTj17pXs+u+wJZTp40yqLigzA7vCOtc9kPNKxAbw7IcNuzoY5JqQlPk
sLo66b18WPb+sJkHtyHlMKVNZafa2b1RzJk+OtlRAiRvZr0k1UrQMnRxsnVvVpjxp11pZn/pt2xP
ZbdWD+U4TU96cr0LJoWluBsdyx4BAkFG+BMKZrRQ574xqsQbWGAWiqfjbHN6e9eRtf/TVCqLU5a6
l5pP/yQ7DRmQll1/VrAyIxUjbviItjf4atBHHYTrZH9yWWtew6JrTz7LpJeYSkhEuJ3jHYu6ZZfT
m3tL1rV1ywRrfKgKrCNy3JFzR06cqRyxDXq+JR//CKixz5K4BNwjTTW/NtWoPloYGnA0c0jKfNTJ
ZjrBh4UMs0HpgFWYIdHIhkRbYXmf5dW0V8FWA+m5RnefI2JnxkfHfK47VdgxGDsHqnQBMdCghy5h
8Yt91qJsghgfd3+cNDUucQsi/ItDa3qUYznvpty/dwdji+28LMC2Oum/tGNg3FuTpd6A/do/k1Lq
aUbS8kn/ZBdzqpZJidrrt6il/KVd2fx2fKul5bQZPZ7VCvqS39Grr5QoOoGkIKJz2w8FMhyb9u0X
TCH1nk/K/Ws52/LbRK78yIG33qiwgM7AYVMuEQqQUMSlPfFbDsEgdrKHpQ0zVv1jPrftpSTm4RYh
inWhDsmOavIBS3z2a3rySMNJDOVU76Vriud+XfSzpCZm17jTdGejPniomIOziMPavwWewDWYj04F
NpWlRLX0dsHiUxjFMxbc2QM5z3oa7GlXD7gF4eGTFv78Wa/e9h64VnZJsYlnvJiDdUf81PTJV7Vt
h3YbpkvAeT3ElWyKPJEZlhx8Gj1B4nm4/RQpFxakZA92UaeYN/wlyJA3wfBrU2XPRVA3MJesOOc0
tcxDui0wo62RebupmVxOwQwFYZaXJZW5fpey8wuWooiMI0qfRzYf5K6iUu8lGqeYd92EAzPYjVuX
oiejUClPxmwjufCzIagSG1BujNCRy28VBP5br7by3IKavqdDpuMadqmITPoLT+wJ3RdVZttZedqM
Ro/yxDhbQudjadY5nqmvAx9PtfWCocfeDaWPuAOIGyuGU07PgzP0Z/bK6UxmrpuEQWXPUekPnUDF
X+Z9NMBErxRnc3NEiIDcDwX4MWAqoVYSfcGAGwP+Nf3mNhqCm6Jopjs6cNf3zVTLzzRSZXf1LwQT
BoiN2nLlISDtkTtb2skSRNNVT66xYd5OrjscpSj781Ru3kvThwhsCny9D4vTuqc1Da4QubXeos5p
v1x0jVOkUTpLkC6IptGTqFBDgkDwgyLZdNrysojscV7n0ARh8r0lYlPzXurOnHRipLK7hVK7Kt/M
dNL7xhL9yWmG7Kaf1q/JKVlx4ARjuMJlt5TXo2bJF7YXMzaNrHjeyr77hl5qHhCNZYlbl8FjJiaA
53EFuqiDHrfGlNXlodN1kEeZrTCIYRzhk8vhG0wlh31qFXbSEv93lij4OKMqKgbrzusPUyby+2Yd
zec8d8TBAyPYN1trER9TOuFPZ5UGxBz7csFoHyuNprx1Muho28l3qY9MaIE+TAw+sd2mR1jbEBoi
N/HRdKxVKWrxfo2Ji1F/Anw6lTcuO3/k56ya0WwBKGd9tNClRnyq273Eh7P3/cJ88kuiyuM5cLdT
uvGWAyN0aRFX42CDo+J1OE2bN35nXl+fLBoCDkPQQeIbTHpdvxWYjhbMlaOlqpNBhu0SL3yHR11n
HeXLtpp4/ZiU2WF9L8vihnSNg+kW8h4CMbhJDVr14gyY7e+S9bmM/A7yM5z98nWbBlnEYkQRAvlh
+G95Iw7duIp4wENwRWWMNt6q0Dlxdk0XwRL9aPo5iGyZGnWfuJAPTbQNwrrps3nbq4nOdYIx0bKP
QfFZbdL4QZrWccyr0dsHi4ctCII3tWS3d/l/N1HLcx05PKZfGXaMxK3K7c7t8m3P3A0d2OgKYkBa
y6PYOhuff6j2WKwQkpYpxWwQEN0luyrN4GY/gn7eXohwaA8Uhw43PeMZ4pd+uQtmt3qoALSRYiD/
cCyVkTQn1j3niAC/H3Ouh1zc5+OCHbNyzMOEE8GNmrwV873lTkF/jYEHEBuHQm0na9QZ/pSw6L5V
Xvp3wzouD6iyw6fAmb0gNhvPuCW/zN2RWUGChFGGxYcOc3Ur8qC+n61WXKw5VB9hmKr1XA0oySmM
6eSNuVVDGpl+YQwfPvdQjHYl2I4tpOpflOzOocsMSM+s6TFTQVrBtm1WmOOeJHbmV90gl8nrCSWo
rDT2qW0eOxYfe3EfODK87KpfCe5sry/yYy11lyV+x2IyT61n76kWpBNZGOmT2RlPKbsY2unAMI/A
fPK8QQT/2oxpeAPzBkuvLdSH/pSd4BKXWxW0zsEOPmXQu6TlW3BaE7f+c7HRAL3YTsfoZvrdztVF
/kiOCUKvsNWii1ol0X1PNVvYnDsPyM289sArn2Y3YpqhVOZioWoumHGMRkszhafaSbdL7+SIzcdR
9VbM2Y0kKxj0g+3Vadzgs4XqbSwVmYax7igU91Eul2H9w9/rnN+lWdSxmPIWklISYx0xrekFXrdm
NTBn/ZI5to90rZjdX2M3uG+958+KU2Gdz6gUlxsvHfRJt6550yJR/xyNwX0iSJEbpm024otyK71V
fujsoAfnsxDesKtAAb+kGKsnkq27KZZdF1yysBbvPWxdNAlpRGbTjI+93yNtDzZ3X2EX+zX0+XNg
mvljmU1Aymi8oKbL3v9g98vm/Sw8cYF+9vcCLb75YKhtNJ5XtMJ3/ux/4LEx/4zIQaKChM8rvnUV
7CFvjEslQmo9fBmeqsXr0gerbryXzcm3V7Qfe2/AawQG8KoU2sOpELhvJ6PEbrP6u3pZTVS2C2cD
joh5SwZWKETKjnhadWu8FQL37Vy37AvotPvYKZFeS8db3/i48UOKsKuvnobqYpqbiOvVlzHEgoon
XeU367BhthiFcD7MPAjftqpJ0SnRZFN6NsuJnyXN5LtvYyj9R7Zt0z+FwM5IEFl3iRfT0ILl7J5J
6bR3GKkoKRhdOPgoFOWL045NFPZySbgBpsTP+VAZPtL9IDUziEHKEamAlUxAL4p4wNB1X9vTcFnJ
wXoc7Hl4WfHokIql5W2ar4hjCeUrpmTptvZUa2AODz+/Gc2wXzuUMMFdRzdczoPbwnJ2zWZOMV1a
4RJlPC+3SiitjmuLViSCZZkethU1+nUUIuV/A9OLDKaRRJr+Zu2arus4Ph1Mm6W9CPQUWu+yvnlE
GBoi1wgRloWYsZm5U7wew5o6HHx6Pfmqn79Tw2r5fTHbIeImrBuTyb3bTk1sNK5b47CA9rkyXf7L
1EKtJqHvFXQRcsV8kTbpo54RGxYfObDzG1mtCwYIrLGzKXEZTEVR7PFgoSsKFDqXHOjhdlXT9OXC
ij6WtbVcTVOBQIFYzu9l0Pq8ksS37DKUZfd52qby3hajNxztUJmJwyN2QDMORGKE+R2OLycJyqU5
r3pWf70RHVGe1089I/2N7ZrDjVic7ISJUOwcdLT/irz8/xn9vFaD/Nfo58OX+vr9p/5fp6H+an6G
f8NBr//mP3FQ2Px/XCuA7NC0PODGazrVP3FQy7L+N3Vnths3sqXrV2n0PQ0OwQno3hdkMjOVmmVZ
KuuGsFU253nm0/dHVe1umVuy+hAHBzhAVaFsy8zIYKyIFWv9wycuN7plmmCnFUL/v+ugivlJYaen
EGppii7UxVzp7zqoon+ikiFrtilsReg6YhX/+A/qy8GP4uYvIZZm9et/4zy7KYCmNf/5729qR5u2
vLYopRpCrcPvmwXhcBUnmWuU03VQ9WdJQUujABWSFlR4zPxqRF1BrbXQsVV8nbXgqPhG5wxa+ZyP
XDfKv6vovwzx9ZBeVLHXEjLLkFYcnlFv1WIwp+YUl/LJkqpgFxbgjFs7g9kQkoYDiwI7k3kSpJ0L
C4CwU4lGdrK5+7OK1QcoGWALxHziTvtNmLBWFQnFAbNRdTfKTACteXpv2oDB03ZiV55jNqIivlOp
yd4poowdH0ultIu+Cm0+wXK5jUqUBQtPEd0hm5srPAsCB+z2cMzTJjhmtYQooVW0Hvl64HRi/gGA
94z61y6egxsZcxkKjPdV1l2ZWQKetSHJR6PhD20AzAnj/Hmo5QcFWs4hT+XPE5otUDr4T9ca1/Pc
7F4tzr9f/et5fREKfGteVwqaXOeQMarG/mSDbkG00nJRUIDsE9JbsQc6P7aGREIIl5aCt18Cm4y/
UhM7Kxa0jRiDXY8pLFUxFO1BHmWB8QNdcyfrnzpToTs43rQx9RwrSYO9lQ/ZGazFBEc46rU293oP
TC5g8bmHWCSQEZ4rqC6pMO5Nkg+6o/1tVZkfCOS+SJC99VVXUjjGiNc2Jfr+NPnDTZqG53Ue3xq1
dskkH9s+53wWferScTQffY1lPJnDV5wSYg+r5dbR2+pIs3wflcFnEp2DbqvPndX6h5l2IHyU9A+N
/v1SQc1Rkw1uugDg6u/f0ssqf2voK+VgsEzwDSSZOpUfHCeMDzL9FMkqt2baqxrtAuHfWfU+QTvD
Me30a2/ID0aCv20W7hIAfKWJxB2ClXDWqirdDTNQicxWLmwNUXezuAvG4fPvh6q8JThEoK61noAe
hDpEmZrLVsclNt/lge0BM8SnpjNgRgbPtc7ysYr7VIs/z3XTu34YyEeyL7cuyguIPrMzYk73+/G8
pVOzDIcN9rVok0EGoeg67CILMk4HAELviKyPFJ3fbBgtj19pQuWhbcSBXNewO8uLKq0umhbUUWUA
EdN71XZ7M2/dUIa2BKzvwF7MyR6iKZiq2ecgg8YO+PvaD9rzrgGNGaSwqXTcAEBRfpXT5LOiNsci
Nn/8fi6WQb2xil5e2SsBK+hp9YhhNkyrPEV58IeNRkRCRqpDQ6Pj8MGWorwlUr7MyfIqXn2Mzv4X
ZVFXnZRioNhXACrMmJ/g0KuWI5Ycqi6vOgHPW/9IsvK9AFEW6uerz/SRi8nHNK9OSMx/BrZ0DtIe
VrDgWtcMxk/uhFfwfnRYH7W/H2Vj8hAKcpU534lJOx9V3A4kkkFWCFCSsddbyBLyH3EFy7Op++92
MbCp4afg6qaVub9/HW9q8S0TtTrTDH2SEEW0ylM79F/LBTyoUibl3OowZIA+60BsPxiB/UVVm32o
owIHQ+mxVkPFsQIdiE8TeJPc/pEhO+QHwVULMytDcHkA7pSExvkwRs9VpN4NS/mAJETe0WWnpyN/
oKD47qyvDg+Ih9UQCq06QTWDriHwnUZGXdWMe3lWH3VAWpXK6SgStwdTNJXGvuNC3OnSNUJCl1Ma
uZpm3EojevFqd4en4zmghWd23CPIJGqYQSV/sIO+aV+yzPVq889zKZ0yeg+nuJFoVXRQXhc1amfm
7nGFApHhBVxEYVF0SzMFOF2gJHeFUcrXFHcNJ0ut2TF7mYoTBAkko5B68dvQyekmeG3SNMdUhf44
xA+ar3yZACraSldwiYFS0qAgxXWezATFBcpQxQ42zrmVmR3dHXGv0XT6/YJ6WThvBfjqmPCB71uF
UMoTOgiukUfnsEFOmWH/wDfsWOTdFXVgXhdkSW3PvemcIss+T/OP1LhfrGbe+Py1EFtutTWEJL08
gX6UEfOZMrfPyH5gP4Y3JbmFLeCOUwpRXEkevieaeIZk3rpRB1SF2z6aFVysZGuiQAtYjLvYn/AB
KmfUFRCXTRy4FQLTx07E/vOctM9T+zUcKzg+c3sLqEoA23XNzAAGVJ9nKdU2COkOvjELuNvSPduq
7H3eqRdWOSQHWwqOqa9+i5Uh2se5kbhVBqRPkUiuuFV/ma30TGtQvuSMwr60ku+KWh32yLI8IaWk
O35H1wRoIBVf6Qrxxy9JSvVPS7727OmOSIuLDNZaGaL7MBj1ng7Z19+/5hd5xremeXWmmXIzWEav
did5JM1tguq+6UW1K3uKQZ0mU+QJVa6UtQato2tBvA256hnskTsO5mSP4VXlton4ZodUr6JyKQz4
AdXbtj3VA7zDehF1+f1YX2wB3hrr6oCkH8+9AdTDyRfhVd1fmv2VVuY3tGXPm5o+ukCdU4eXDZlZ
8WrSBAt9fMcG7WOTPzRBehgzzSnC+Wec19cJPI8gvTQl61BRAsIx9IjSBQUuw2lMcaxnSC8i4Lv6
J9+uyXiMXV11XlI8UR49ZpqqALSt7xLDpGrdH4weNQBf8ST1NjUu2IGpqVxk/Z+jirqCgfNjmHq/
n4d339lK4dGf2e3Coa9PumSLA4Xx9D7JE5O+Xh2dKVZtgvaDT1DIcBoL6p+sTHknzTYIZX3+Fkks
ewRmUBPL8tRr5MrcwfHLPEWFHaCJUBybif75B4Nd9u+3XtrqBJcmi9IKWMJTnCW6ChwSiDvssenS
z0Of1Nm6DtJqgIlC1wosgemKAoGuwC4uhKEEd4C7s4WSHkY3VhR3n+kbAmmcRX0JD111rQVWSh1H
conZ2DOaH78f9otb7FvDXiUBE2ylBZNTnCgG00gVEMXQ9TOOAF+VfW+Xs6chbeTVWgylRRTDrs9o
URmdnkBlri7w8bnDz+K67KYjiomhW+qk0JBHQ0hqhnB72UesBU60C4Gi9dLUTPcGVD8HxS3DKc1M
hqBojm6jRF87O7hpaXxSADPmfUWdnKZ0ckSZSXUqCVNRVCPYzRAcouMPubZsW1iaRv+lT/ifJZFE
xbnYhUlzhGD+1arDm2hQDiXt1ksi6azygytLyr3Yh+btmF1YeoGGqplmiOaMDmNCLJHoz6UfH6Hu
37VJS55tFoHXYwDgqmk6eOZgfeSt/l4eLK9SGZTvjI77bHkCusycldwvmmYoOQEzf1yqkoEbAFl1
0WX9MQq1dlqppE08NqVn5/ARC60BiVsoj0qjn5JZu+1j7UKD+8eFRdOvR7W/EOgq0d9VPkpT37mo
yMvif5UyFovXtxmX6SlJrEeUip7akanXoGHscMO+NG3jUVXNx0wNr8eUsn5a1OyWhkS3Jl9oIGp0
04DFQTP67vfr972rk7zKUTS23XCBLJziSomulcW4FEiC2n72tfwIyXx40FW72uHfrXvASaH7ANc6
ggA/QcsITXrDk47EDOWky8Cfo0Pd+cEHsfVeSWhtjq72kwmMVS5PQQjdUtYqYJVaExy0FAg16dR4
lsDbMyXjGv8f2ZltWsKGocuemSm9O6bj0hoq5L0Ezo0SA4qGJQvxg1Pm7SuHZa8t1cnjI6vslP6U
i+RMnZUDlPOdLFmXpgW5hHC3unmv65abKeHtB2/rzdsUn7k6hWGXy4hm0dDwI+UADv0gZ2CZo8g6
D30LeoR8aGyIgLq5S+DA+rH/BTlMzPmaXSFZDyWaVjsYfzdW2H7gwvGmDZLJiFZnLe9dHyrg8iez
779ocWq4Wtsjr5SMN6ApuOshRuLoSf6Dpu95zkahhcVnQS3ARXtJ97RWir1JCZ7xO0dKr46/GZb0
gXbym7rwy9j+9fyTy04au1MXgiinshM8+STQP5EVBB7cF5StgwrOEZlpFPXnCTUy9JaeZL24qCNq
BCCq5GNv9eWeOkJ0ItUcbtsAETRNSe/0XvNmI/5qmrm/Qy7FQ/HoI0P4N2+zDHx1FvqppFMWtLqT
UvVf9Na2QDKMzthKllPW2VclaZ+GgHOCjg19qvabyRbtBCU9COQMrzK6mA3AMPIc4A/BzJJnElQX
YZkfAVCUjwLgLaXcZXpXRx9yV3MoDXp3UpUBsUY5vlSqMXGxxvlTqzquUkVwDWEIrP1cXViiuFAK
Tj1TRtEQRQf0izT9frY4tyofRBk5WjdACVfbw0uw/N9uA1xGzzW105/tf/wCe/7Hr7+klP33By/Y
419+4eUtyoW33Y96uvvRoKP0z6r38pP/2z/8N1AhPOV+Kn/8578/09Zql6dR+s5/qeYvt5/3+wCX
39L227/8/N/Vf/EJ+IcFJlKYsqqgmPPf1X/xSbE0QQkRhNOCKSKU/4mCNj7JlqrJ6NLRNaDUzynx
d/Vf0z9ZMrL9NhUt2qsLdvqf3/t/Uf0Hh/1L+sfzZToMZAymJUxdxnbg1xNSHoJMChKJNj06PG3V
u0iblca4wyjVg2F/JZoa+tZzbKlnZSJBXXlMw2dVu6Wd5Cil7cm438hIZOHKt1MAAQ4zEg5y5VLY
ptF1PlvhWdGTPJ5G/wtERocetXI7q61rdd/K4bxM3Lz7ZmY/5fbk3+TSDeUikrv0PtCF4+vAYSgh
SZ4yu5mJas5dnF3P/vVU/DmXJWr8+1gDEWY7UK9mDcofqUSJxouBDOEXmMiGfYOlxAhWT8H90PCh
4PWSE2ca3DXtIGisGdGZhXgCxHpHQuIL8WmHSy1pWwGGVdduSjiJI61EaMtuBNllGGGpMj3oTe6s
QnWmMlvIo0gwNif0MQ6RxFewFG8IjrWuXSZytievh/H+h5V8BzhOcYB5Bn+KwhcuQUbtJsgxBzoj
wj3GLyWqJGSKqFVCq/NVxfGTGKMfqOn64MrDZyuNd0tDcPTpaqvmuVbASExViCjBvo+Sg1IG+6wI
z0GweNqIEpP/QxlxehADX38+yxHU6VEGLAN6xyEk7GLaJQHaO33lIl/bVaDMLNoPh34xKrZRZkB+
meKeRk0MJRKQfvDG3QruI9QtD0ky8hEc3BinpD/QoUfJ6XaIH/XELavQ1b2poYxlfemmByRsjKsg
eirkU9F8M6m5QQV3EZR1ME/ElO2hLscdekPoee8y9UFfZLSUB8aUa7AtCw0i3cMyygiaPiRPZIVa
mHnPErJOOpBbKMD7GRqcxt+b0/7lg41aPWRjvFPjJ1ZVrQ87tYh3kahclYWaYMkt2Td12aPVNzpI
BQR8lbF6Xn7HRs4oGyVPN2gYNMHeUJ/7iusO2LRBUmndfM9m1LnHhzwFD8iGP0SCt3fKmvmgL1dM
hpXyWlCQI79Hr9gAFBUN3miDS7AR5qTMkZvU7LOjgCNU109F89DAgwO4KQpu5yYLguU1YJw5w3HO
+BhZHuGeU44iY8wLxRPhnYHwc8EVsv9K38PtYmlfNigxyF/b5qTUiz4ri4eVS+kO4bUA2WRWbaAD
E5mJ9cwNjIcyBi5mo1zGmwDuDiwk3cnlc9deLUcKYs5OYp3Z9UMClN0sA69mDaSgMMwRITiUmBY4
mTZSA4wdq9TcAEO4FuFyBCKdyVddtWpBiCS7WkfEA55YUY27Zc4G1sry66jl19pzyWANMCGqLF9U
UrwDXYjxF8upIcQmdpSRP0fdVSxrxbwx6tpFzsFBnskNTyDmgBNehvHzq038jX6ZuRyo/3PH/Htv
1GVVhcUiC1q0v+6NmmmBtG2RWFfTn01R7+ZrhPp4rxqexY3j++mBVY9FHmSk5ZtBn05VQk3aKRa0
icwt53E/8cZ7WTkbpkO84yYKimTfa0CZKTGWLRgF3M/1pkIRJjlY4w1uVVDGnRbd9ALdyhnEmU2X
LJ2elyAD6bLEQFPcyvKNby5gDYinluIIkBFZ+JwSQJb8IEyUSTTX5s1XSEGo3YMPfCflIu/LzyL+
uqhxJwfDOFV0Kof6ua5uGyD5UvzsQ3osmOsIX0Z4OGT3iEjfZe3k6uNfacK7Xd6XFsHvZneVLQJb
zWg1M7tz+iUZ77lWQ8WFT0KMmjFKZVLktNVPTVxJ8dUkcfSIaYdHDkLD3u/f84ut3HokAkqqpZtC
FRy4v77nvJeQEmoS3nPBYbdHhAPKHUedK+QzJk5HF5pimn8qrCu73fkTQlI3DQwA7vkxGiiFZxoU
NXdJd2jkc2lhpCFsfpsU1wDk6+q51M8h8EoR/zxq2iExFnDtsZTJv7sPMtjltF59E/rmdM7N5dtY
ayMsLdZAQVlp52RiX9vfEUzbvSitmReF8pHr9K9p6Et0LD16g94js6ass/1aSe0QlSiQAGIPjcb0
d2m/77oDuBLrO33y378ke9W95vMUEiGkrehhUCFW1oCFwZJHScVgxln2mzlWz+DVng3IoSYlHg4q
EYhnRDI+q1L1B7pVNmcGiB9PGh+GoXPRc/GKUXVrS7lSgHdNicY5Ep6rSne57PJ5g97WnDwEcYli
UPk9EI9ydrTRyo1xCssJ8iFq/9Ql5cwP7+uoPZtt1VWahRiDyDklnmUUaRrfNNZwiSXA0VSfuS7s
tAkwP5sFyEykV+Rv1Rx4Fe3JENlzcSZzuC5pBKahjhXXTlMdkuacfzheLyfZ94bpos+0swCmBips
O4EHkakgIpjRbOzQ5zButP7O17JDI33NhHImhdKxJean6jkgJSnbI1uoy0oBCDruMvNG7Uhk+gEM
E1HOsJfjQaWNP1CvGnyFfp3kLN82GO6BbDn+g2I2Tk1vMxG1u5wnbHlL1iDzdxb7Rx22RYpG3LLR
1z4d4e9mvEvwAYhDY9dPj307oIQOiGNAFy08qBx+Ai+GFhltIf15SNvHprpp533ArS+m0p2bvVdy
SATkPSizLaDdqUFZHBBVn+gOzhwiuZHKhYQAQaslhaH8ryRPy/daDpSseJyhp5rVJTUzFD1dGVpV
J/FSla+WUbnLmMGKuBNt4iVh6ys0tq9R+XKN0PREgn2GdUoCEuCCh6GOE+qSC3ga3YjlmMRWwUG0
+0yLske9qoExD5d0QOOp38ladBY21tUkpKNhwg1uwMcHaGY+aX3oLtKxaYJCXBR6RUCyCLQLZO6i
9Q3Wf0SZuokA2oI5iIveoyvGDINO7g5zdjGbARKHEpkb26PK0wVZlREdip5U9cRxGRmXL+eyZ81w
VZJvDSrviz+pbzzACvPK4gf9OASTa9dAG7MpjstxraGduaRHZYKMeV4fB4JmOZH07BkGCkJpD3OM
9E7cHqYMtWVxUZS3WJTzKhrEnliLcUB5WyNVPKfeuIsRTAIpe58CRk2WBSE9TJ0gru56Zbwo0f/v
9f6yDcgN8I7um+fB+q6SXSOS6Tb6hWldIKiARd+e39eGzsmV+7xDY4NPsMipWfgFg1tALNm+aKZl
LdcD2SzgQnAqyBdxlJn85ea07AM9YBUKbR4OZgeMJY4GHtfa9LikImQ3djDtlqiMGmhYqPmiiIyA
0mdWAI4XR0nDcJuDMODfUiXTCCmPFypWNDeTpLgN6Q3YIo+kqDCBZnBWdaguwj0zZfuIIvMxy2qq
MjA8iLGaxTItOfV4n7XflyuEWWkvNwzghh6bRJKqL2PIY4A4/bMvS14SB1C7b7vmeUmhBnGWq3uL
jxHk4KGNkcIMsM8MPVTqsEVB6WF8SYkNQ4JdJXtUOEV3b4x48y1QBGBazWOZlEeEcEOtPqJz5MT2
6BktLNGSAmdMLsD36aFkAetpbI86DKGVHkIl2TUhVn2Nf6z0zxaFhKh7yKqrfQxSaPnT5V7RhOUO
jSguMDut79EYQrWJt4Vexl/XCtbCcnGwOUNtlpmg54KX204ghCnUWx0zG9OQoOH8iXy3p8BAJwTb
22h0lZot2vxu0p3Qyoor1jPidGcmWaY99B5wTidN6uNyn+qU9No0uc2hIYSikyMq3U3tXQnUohsr
F0Yit0zuK0rnyX5zDUPsULCH1daT3z0VEHeRMzeWS2/9lEI46NFKw4vjyGt1xuGhi78o+c+IduAQ
4URrgK3pJpgOPV686Oz4Oz0b2DWQ56vnXZsfSxL6cmcqLgBkZ/l3zEpPasVhBIZE/liEWJ12rjaC
AaNNVraRW0Ao9OHGyJLuqkCzFCwW7DH0wMw0ym2VnBBfLtN7uztPw+9i9kzt4PtPkf4cRcIJ7lvy
4eVdo5lxMD6nyP934uc/B4vzAmTmO0QFkyHdVW3sRiY+GeD28crh5nuoUsxEBjxbQJOiN8RbhMHX
7Gpt2vl57GJ2tK+WI1c+FMpPOUFcN8evoXaq6rJPhz05hlp7gQ4K1Xykz10r8V5gtSQ3xiWysj1T
G32xunv21WDBtqnJnsP+YLAF/wj1zLEAOAf3C54ha84BznOPyiAXoux6P8bfJDZn9n+f8OGq2l4k
CFLoILVrlBwq8wJAHxy8oL02kl3UH/3wLFFO9nzVFtdQsPgWSwq0vLK5ezC9lqaUYoKLUSlPRtUu
sC5s350A0Gbz3hy+QSDdFVHnJuoeSiZHXg8UgIYdrkSxpJzyBe9bnykwa9XE/oLBzvU80iqY0Ysr
yPmgbuno5zSCxNVwIxQX7ZyRdiGo/pZLo47AJ1+iCvahZt8nAfZVNldVwkqPJE/kxBL7n5I21za6
NEr6VJL5tyGky/A0hMeiAkokRW5nXdScCGad7pXagDH+Uy53ifIY+Di8AF6Ad6LGYEAGgPYmhEd2
yTw7H6WGy93AfgsPeF5YXkd/ftTV+1wVzjIFhILov6LuOeFcBAjSDdzeAIIZ9d4oemeB8yV9THtG
d43FC1yFvEhXp4sLR11o41DP5kklP6iBAjbebItbLRd7daQwwz6ZxRctwBashUbLdtCH8XwkQvOO
BZYSWUW/N2HqhSSOQmld0+5JG/g9lIuV9PPywTV30SrUUfppzjA99/CgcKXhvht/dhRB5PSPRsvO
QrKXhBWOWt7UJD+V+Y+sOGravST3TkfXR0j3KG+5KprG4PgQVULXRPLwZeCdg2TXfy5rRWV7UlCx
Gu4HrXUzPAwm0blmc5DhbBXGz3nRMGRKSra6etSBnDLYKfSOiBpgdPDTkKH3IBbeRU+4bTnCFm4d
Dq4CHyBVnvJJd5dW/FynO5vsKOt9L6bWIBR+TFsGM+9kQOQ15MQYKccRZhPNdbAoDNgXzkDZGQFl
OpIlJOPw5edxX1wYdS6tLqQBXQP3KisdnGDCp0BGwwe36AQpwintiIGFtw0pBSjFAJ0WzP4uhssd
seFJbBAhGq5t9TR1EBZUXEHYJ6aRgpp/UWEGoY+CbJAd3u72gjvhaI63GZf35cfsBpgtYttty3tF
dD+sg31HuwQVAlcW4WGugzvR0E818qcJhx2IRvu63esVUvDDJfK/YETGXZxNiFJB2Co5Lyb1wq6v
Yfk7y3Vfs8Y9ScqIz2fX4FNDKgfH6Zg3iO3N5L56eJ4lmttltaf0l3YYP/TBtI/i/ZxM510dnM2R
/IToPBv74OGwslsKHq3eXYIsOzXznZHYYLKAfwSUnCjwReKhyWK0OUlFqRs2WuvAZdwhIRKU/ARg
v6H0j5qJwwGZZ9JwGo/jfqn74HG2X6TXNRPvI2lGC5BEI+p2g/Kt1gn5jnxcLo8hWSWntjMgJcVS
NuZzloNsHvUh3L0UIcf2lOQ13eZFF5fqoga+EEt0P4RyTTiiNI4g4FCda6zpaXiOlyP1rE95B+Gf
DT6JJspY9jB4CYWfxpAvjP5hnusrIKP7JWkPk9n5czafm0DFK1I5W7KsVPKPeAcd7Ca9lob6atAa
JA6qQxiAe1LJdUJpB8v1r37o/7OmAWWHZ4xSa/yc2n/8/6SvYlNseL+zcPMtiZr226/NiOWv/NVc
MM1PFgIrpqHgD2epskaf4C9qgSF/sogS2TJMW7FpL3B7/2dzwfwk81fQj4OUsAizUPb6u7mgap9M
mUIIHTBL8Of80f9Bc+HX8plEs8MUdNBfYEKvmu4YuISJMeeGV8ioXVMl8EF/p/tX8/BGce69h6/6
FYaRQj70ebgiZQ+qLb6oov6gMvXeo1cFqbbQRBLbme4hOdw5I9xNx4YtvPHpq2Ii7lLRUHTwKiwD
wVJhn2sRkLNtk7J8o1czPk0WCuY9dPGul54yTqQAsYqNz16hPsIhbhK/g+hQqOIzJmHfmqHb+C7V
X4fNlbbC9jgzPPAtMjVVX98hypVtHDix8XpStL6RBqGyUnxI0m5gFmfZhMjbthlflQy1UjenHkFQ
D0taqtmd/rPSutLd9HBtqby9ep02O3aX0JP2ArxgXNjBI6a60rZJfymGvnq4qdYdPBlfeHZXSLd9
K1OrzjqcHLeNfRWfTRAavTV2uqdn3VefmwSuL1+2PXoVn0jM1GjV8GgTy8KFqnGRQavf9uxVdKZ1
mqeIIMJELgPgNei10ZRpf2x7+Co8/bgb/doveJ9K/mcM7ivKqpttj15FJ6vEhqPPnhVMSFKl1m5o
/A+gJm9vhwvN7JdViMhSM0JnmzzL1B6Fiv1KmR+3jBru6a+PVv2eDg4pP9zP9EGt2zMfMZ5NC1CX
V6tkCsu8TLWs5wLyvayMW3KZ+22jXq2RQbHyqUWezpsyGLQQTlUr3jghqxWSQinrEuVFnTS5KCt0
hUrjYduoVytE6lFoQbZx8gYJuT61Qj8JadXP2x6+2sFDs5WloplLVCHoYQnfgmEfDduOTH2NlQNL
G4BpZFaQW89o7wL3QkHkg/N4WQ//0zL5Z5air5s+aurLCkKLJfoblX+HYSuE/YlboLnP0tq+2DI/
Yo1Za0y/KhIIyYiut5HsDX5rX8lk4Lq35fn6C1bu1WZum0OCajhqusbgX6R6fwps5YNHL6v6rflZ
HULIvJVVK+uTp6UttYVJo83YVBaqdmgFlR98yNt7jFjj6/BYjGi8VCXbbjvt+iEzFsJQsNsyO2KN
bSnsuBF4IJRe49PKSM32gLDfps2AZPnXLWwChqmoCSOXO+mQyOo+j6sPPNHfm5Tljbx6qTN6Dkhx
gZqd4asXXXOSqvIDiN57j15+/9WjgfpEwHgpOsVpsxSs6wUuNmrW87YJX+01fq1LBQNH+ys3MaLn
ruZmkvoRAPm9wa82G1rZRpsZA+T1aXhUAeiFlBo3nRoQq3+dmDmZYbQJzlGUhS6UEJ7xLIuN73OV
K05BqVu5lZBbJB080xAwRjrq2x6+6GW+fqMCE6uprXPAwvhi0V2aL2u92JQUiYXS/vrZgSnGHiqc
7uH6/dz0+RmGJJsODrFg314/uoKhBCQbQGogSdQchmZwhgbjsE3r0FoFp5lpKYBSnh6piSfhcIij
wQfHxjuL0FoFZxH5s4lwns41DkQ53oUWlrTbRr0KTqUxTVy5uCGGNo2vMLB/+ACrt+201io0Y/JP
GCiMW+4CykLmZa9tjEtrFZe1rzSJlnDRQnJZ8ipK16GZWbttk7IKTKRZ2i7rS4NG12wd5Uj9PGCy
unFSVpGZzOpollLMw8vyoeuVxznvN2V01EF+XeA9HVaMfHQ2lCG6rwwF5oz2ASXznSW4KO6+jp0o
Mnp6zawTI0fbHYsyKrGp2BY65iowBdpYatZApOPWP7tak3xRUSjc9jLNVVzqc4BVJUbZnhzISNjL
+1mSt73KNVZrWFS/9QqKpzQWDawS2utI+KnbdtkXpNirc5OXKfciYOCj3z/URvpY1saXTQvcXAVm
2OuTqgP4hUFo9hiDAs+ozedtz15FpmWl5TgJXPuiojyXp+o8rcyN872Ky2Gy4hhlSkpOJoKLfZ3c
An5TNi7CVVwGyZh2fcGcJLN0HpmYQ5ZC/gAq9U70GKvADGW9SceOgcvWDBgAlNdUAA/ZNOHGKjTN
KMjEjBKXN434n6KdomfFppu+MFaB2Xa4vAWIl3rSUFz4NK0S8+8i/LuQvPemZBWWoZT4xlwiw4YC
pX9YNpQAmaNtC8XQf92t2iBN0U1kSvShfvA7+aDW2e222V6+z6uoNCDxTUIbdA8ThRy2mYsbYrFt
CS4EgNfPRnZZTWiPcc5j/HSLodlDH2blH9sGvopL/LqsEFE43ashTYFfBvJQlx+xWd57m6vItBQp
78eEMhkCvpe4+NwPG2uHwljFpTxoVpFlveFlHepzcXQTWda25EdfhaUUmbKkSeQnZlaiH6Arhn0O
vzo8bZpxfRWYQYDsbrws8UnQcRzl1JOQ2t6WE+qr0BwlMHLFxNiF9ICDKkJJElbB2wa+ik2ljPH8
SSkYTL74NiYSe21mD9sSfH0Vm+jOyWi4s1Q6CUnIKNKNgywH5W7b0NfhqTLPOqJ/HnS1K02kl7O0
cdyr4MTRvLMJIg77ujvh23r02/K4bdCr0GzQ9m9ggRieSNXLXg08GD0b52MVmDJ4BgwdeZUm9uBH
VWuiPSz8jWtwFZpAW1u1mUMDkVZ0irv4PpnSbVMiVqGJsnOkmAhOIhonXWsJSoExnJFtJ+a/NAut
pCr8nBTFjGCz2g1oubr+SKbmna1QrAKzB58nqSUznhsIT2XFGH2fIsl+3rRUxCo0EcZkGxe0acoy
JNvUmuzGjFFh3Pb0VWyWOMAjmcSsK/Gk733KldddUujftz19FZtYD4mhU1guUalBU7ESLMSmZlt4
ilV4+hNixg0cUDQZ/Gc0H4CjQzjZNvBVfJZqniN9zZUNqTjE1OQkh+Ouf3RrWyb3X4ueWFf8euqP
QjLlOmRDzIQWgiCOAUZ0mbbgfYy+3JbJiVWoVqWo+A54AiQYBYUVPHm52dSzEevOoYGOH4fFsgvU
uuJmddC7gzF9pBnxTjitW4eqWlC7LlmSaUh6mPh4E3bjLLZlANoqWMuch7cKTHMAbCfswe/H3Py6
adG8UAteJYpJFpgTZmDsYL0hrmI5Hq56c2OjTLxQLF89Pca+zU4TlqRm6V97rCrKvNlWr9VWYRpL
KUkLVsseojuFm0Yq2WJZbCx6vugovRq4OZZmwDo3PD3XRxeLMLgcxrxxzleBWhdpj7cJr7PzO31X
qiPAPmsOt+2OC/DldXougQRG/JnyShjrF+QxR3zqt5VXtFV4ppjeDi+KBwi+YnSCPMehnJSNHQ91
dZgOY1A3dklN1TAEQiMIgMVj4Dub1vma/iNSHO6wiUcFKRCw/VTlW1ps6yOKF4GzV4slHo1wNkbu
5P7Un2MkhAJJvi05V9cHqaR3fy8VsP1jr/0EV323bUZWp2g62giBq4w6MXzMDkP4pBZCLtsevopO
3HPKXk81rrbtfAZVaMS4rPj5+2e/cxK9yLG9mm5dmjI830PdU8cwfCjn3L/gdIr2Rd9b245SdRWh
o8p1H2c/Sn0CbLuKjPrJXoSWf/8F3jks1FWEWvZoRHkuM/Odf5UA1BgNa1t+oa4iNKwSVZNmHm3J
ple11nf8bLcF/1rZUsHsqo9M5kRvcI2g0GdCldw232uZSlmU+B+YdCWkZkow15qtPUIdkbdpvtcq
lViGaghVMikpyiNjTiHEls2PWHjvvMy1qmQe6JkOP5eGSjqlZ9heQZKIrGbbUvkvzs5tyU4c69ZP
RIRAIKRb1iHPmXY6faobwnbZAgQSB4GAp//H6tgXlXK5MraiI/qio4tSamlKU1Njjs83kxRNmXbJ
ZWsRNf0mlRtPuMwMgR/3gtQBJWBqi49X3KLdmN5xZT7895T/IUZ9b8e+RlMhxJTpSSpK80KnyfRj
BS0TPgIWkO43dpl//7cw6oXpnvYMFEo0mgL2GRUW3vNPwFCB0KnKoEXP/MO0olXUxFuNvSaGZJhE
d9L9/d8z9O/rhvlnKezAxO4IdjGAnG+hfP7Wy/9nN/L/WbRk/kG6LNWQyVZi0XTE3XQcPvlznAQV
iYEhfJ1esA2akJaU62mh6T3bu+tusEFxyvxzdEenDTEX/V26qFOVJLeKuKClzvxzNC5n+AVHHHXc
iKHZJo+mX4KCXxL0W/7PcvkfJ1KaJQsBIxSrpNw+p/P4CGPLwDnxYjRhHVBkpN5OEUn+3h2s8dFo
G5SHMv8grRQaVtZZQv/E4d2RLb04JjQd3gjOPyxw/wzVHDwduUzrqc3Yu1JkV3s9vITNt3eARtru
A93WFFf05KPLUmCk0GYZ9m3vBG1TRSVoXOupHjKUWbPHRS1ByRzatV+HTgdCT9TWbjvB/pCCq9w8
tk78HTRs/wQFgE0shkABgsadquDLAjD1/C3s2971E03nFfws1hX7CfCyQy5+Rd0eOCdegjtB69gb
2HSdRuJ+9tH0SdK/wkZ9OTT+EZRdusa7aDDbY9w9zmZ+JDIKO/SZ77ccNzTtBeykT7Cc7e50zeaX
OTFhRXPmH55s3MBl7vsVvTH8R5ulH7pWBFVBWOydmKMBfkqhR/OUgLNdkAqde2UVljUD6PB6xpcd
5Kl4MSs4lu4KBgBwwlzDotJX86lyBZdN9JDcwayUgpcFyknY6vZde0Gd24dRolVyyWcA17L6vkLz
U9i4faVwI8eSZf24nfpafQEP8C7uwrJa5iuFJWDxLb+sEtgkoV0O7uKwFs3CHlfQD/P6t8SzYTmh
Kx4SZwm42lyhdRjE3rDQJF5oUp10l+I2pnyObmpNv0gYigZFPUlfj1tGakmjGAtcpQR8Bb1WB3BB
34V9nL7+eKMyjbuExZHW2y8EFZxihitP2Le9yGyHvRrTHFuKGWHjrHN63GsYPYR93IvMweQkHnoc
asAcPVtZfZlRYw37tHdeNjFciyvM84kimX2Opnr53LRj0HYFnvTrCR8oBY4VGMNTVeqXbGXPO3ru
Q8ad+fratTH5lMvucs6ri1EZ/5lmQT/lb8ZxqV6ZnSClQPmd3nYClbKWvoSN2gvLijJO0Ca+niYU
JmEk0L2gUTHw215USpX1UVxjRgyv9xOkzYe2BUU2bOBeXCITTHkmFHKfMf/VrPbSvg2TurCPe3Hp
LOCIktZYg8kCu3WpQRfe3od924vLKhmg9yaY8Sq2D1TFKH/UQfk3fAtfr24xE9pWoFKd6j36uTrx
IyV7YOB4UVmZbMqrdNpODVz7j2WeUPguh4liMl9Yu4DHaDPcHk7o+niGZNoVYGsElfUzX1g7tmAL
1DGOhjRNANPMGBganYvCgt7X1ubEjg0vscRtRcRJurk9bpGug46H7DdtrWoiClECepr3lXwFK1Z8
K0sXpkjIfHltw9a441O2nnaTfYQH4nNuw8Ln4sP5z0zZ0nhGpR0vBmlkz7WraYFm+7Cut8xX104j
CIJwXd1PCcRCegNXcnyrOH7Z9H5/koRT0+txR0mzADE3bBDu1qd+ISc8N3138KyM6/oYFP3cC1Hg
j+AaPKOLZB2qc5zJM+Fx4Fr0QpRlpZhlhNHLBBKtqJ8/OlRUgobtS2zlmsgcQMHtlM897BPUvhZL
Fv0M+7hXAVJk3Jgy4w7XcvupGd1fQx/0dJX5Ctsyb6tkSSj2cdf+3dr8J+6yYS96MJ59vViA4AXN
bd3XE+nMV5OU70j1PWw+vHNz25uViL3E0dZYWAbpz9Uuw9aIL65tyVgPesd+NUmYQK+wkTgCzRlU
E8t8eS3dabs1DpG519sHqfsPxIYpG7Pci8y8GvgC+TicqC82npp9mNI+bLPK/YjsesaxoyR43YiQ
YZUw402Cx+3F5GIBFc0WxOQwJLekJC8CVhhBq+Q3cS0e8MWYwZw725fPSJpvmU3DVokvrQVshjtB
wHfYu/xDI9m33cBiKWzYXu2H1aiz5TVbTyOMuwtob0fYoaQfwz7uxST8wFOlSJ+gp3O9Wzl5v4s5
qHCf+drarR77mqRYgR3tX6JhUic5L1ngpHgHZmPkkPZrsp02UwMUnFxH0j6HTQl9vU0xmGUZ0uHT
sU6+1On6AcyrtyhQl+H9y3nJvKisK/CHkgyhsyY1oJaoP+Z8/hw2bi8sFzLBSXvbcHmotx9tv3/l
F7x32Le9qISbfj2tCnVqsaknI7vl4i39EvRtX1zbkjjVSWkSnJTtWZfLdU+rN3aqS4j8y3T7wlrG
ld57PA2eSNPS7/UCsPQYXwOoWeQI/QzqybAw8kW2ybi10WRQ6cxp+9Ul87G15d9h0+NFaGkTBe0R
liPBxZut6ced8S9hn/aOTWCc1i1PMT3ohXxWKzjCRgR++hIA/yj9SjYvoMeiWijJ/CSZgGHyEPhp
Lz6btN6mqcao+7p3B5OBNEZNUFkMJvavhz3afJoq4OtPdQPH76bd1httoi2o0p5lXoSClrfwNh+x
I0YAh7nWwmMlbocsLEgzL0jXjWdxLnHj1Cz+IS1ss4C0/Ba0VHyZLZpPXW8vqXLfwftxBV3HjSJs
4/JVtit6o1cm8J6JQmcF28RhKUimi7CBe6fnBKQIULd4vcuX/CEBskvSsFa3zJfYUgD3WKUxJ64t
77eF9cU4Bdo5pF5oupbtkJFXyGjbD5oP3zorwkoeqReZOPCnMqdyx3NPLh/TTcuvJbP7G4f+ZVf6
lx3XV9cmqdOEgmN2urhAE+gwMnWWVbs+gY+DRqYNmKOwfdF/vW8uLOYlw9+R8eGu3/jnuOdXQWvG
f72vejpiO6/2k93ib9EYPTZbElZcSb0NZuuBLrYcT7LlAK/IhZgf81aHbYy+PtgS1gGKhtp4QuxV
E/NzQgPLe74qWFfwv9gNzv8Yfoi3cKhU56mMadhd2RcGg5zN2nprUGM26kOVRB/3jQeuEv56Q89z
tcZppfFqpefsJqXw043gvxi2UHxV8EzKVPYtiuNtNf0UdQbg367DXu8zXxecunaKSoEbFql6eIzu
+qMEVSdohfuq4KnhdGu3yzKsxXvXjlflCs/UsG97G8waSW02mN2eRBQBKVexH45BkhX2ce/wT5qk
zXmGgXcVmiPl2py7KdBNLPPFTHaeTSw3VN7LhoICCjXQMHVhvcvZbzqmSNilUlgrGrDdw9R1CH8a
hS1EXxI0TbE1C0PoO7JdS92dunF5FzTjviTIkWbYuhw/Z0L6wyDm20U1n8I+7aW2aDlKoGhEtrVH
MJLNGG2Oe1KF1d99RZBV1K0Ur9ansVRPQMc9jlkZlsf5Zv+yrbJWa8w2fC6/x0hVYpK9D5sSb31D
TMdrMWDUfVVerfgxWx7Wl5b5aqBYaaC3c7ee4g3GhNt8B5FD4IR4iS1jy4rmohhrO93P5aQe50ac
wybES2pNOdUz3zRcpSOqCxRD7pa8DRu2rwaKRgN/shouQivQUt1afpiAowsati8GKrspTkmMFKKE
h911Xu7VDZ9d2Cboq2nNFuW2F3BJ77II8n9xPaDzMmzcXkgOvVnFWGELdOnaPy6uTm7aYQ3bSnwp
bbXTJk7hN3eaAbcopm4DL0ibsHj3BUG4QkRDlXMk+kP8QEZ9V5oxcFK8oFwrPPgOcBw/cQo4Maws
f+U68H7iy4F4A5qLHbAGe5c92nq6E9A0/Pdv+QdkZuargSjhFbMAgoEUpeQOmHVrDdAFtbglaTp9
aFZYLRYxyJSfqzRxd2Aqwcw8axlLzstK0/lqXXT/4BI3PVHCItxvLClvUBKv3m8O3mpBetbUnwJQ
z4cymaBUdrJp7kcdLYd0bcPkKKk/CcY0gAQnELavdNsO88LcUSbZGyv6ch37/bqT+qIog/ySdCOa
LFy06Oet+pE37NhOLH3j+5ec6V++/5syKu9h7VFeBi/nD6wfbkgcdg9MfV1UmpZRJ5eLPwEwEoUZ
kpuGi+mNpfencXu37lHCPtvG0D/bXj8Is19XlAedkKkvi0Jm1vUrw7hr3VCYvtmhgJdA2FL0ZVGD
wa666RWTkrbk1Glyq6M9zFgy9YVRTTxY6wx+zNmYBxvrJ9aCnvbfsf6nCfe2KJKkS2TSCOJTUT+y
VF7nYbLW1KcU7+20E0sw6oinz3PWPXANHlDYqL28IYkln9IUVhNr1YNGMQ+f120Oe25MfQ/FNRpH
PAxiSha3fahsdSNMH3bHob4qKkujftgiDHxa96Icuw+RUUHrm/qqqDhOIQRw2A1znVyO4f0cQbQc
lDlQ33SQpqWWS87SE+eQuDHgXOZ+2oN+Teq7DsbVsPJSY6WMZfV+6eanvoo/hiwU6jNw0X2bmgw0
gxMMzZ43QiZACeK3rA/+fRMHDPV1jUCpDpZmML2D0UTyuQR9A4W3q27cr8PG7oUmEsFqGUe0I7DK
bnjh1fa5p07dhH09eT14OwxLX1r8ohaEa0CYBEwfq6QLSqr+h3r9Zxk/YkQrcpmaTg3PGaU3jISZ
ngCe9nrgEcAIgyoRQkr1JYg22Tu5CB62FH19lJBowqsd9DRg0N82GrSoKswAk/ryqGhFrqQEfs65
E31R7w70rnwJC35fHaXTpR3jEf1gvQOH05o78ObDfkpfGsUig47QHKkKNWCVUICVDk22/Qxahb4y
qm1K4KUoxp0I9SCHLzqlH8K+7AcnI8veXPpAeW2Pucl2WKW6sOSb+soowmmUx+h1PvVx9NDpT2va
v4QN2wtL7LGE5TnFlwX73oz5T7fn38M+7R2aS9ymoMTg06goiYIqC9xUoCASQMbXUdlyOlNp0ksu
nj/DyQbQnzHMrJ/6kqh5WVhlpgQb4aIJ/AHVhUu4/xU0K77vYCWWZWUzZkVm5JBq+6RnFraB+5oo
m9SjTLY4BeEd2D5lRwBJbVAJgvqaKFJVI5Yl5ru2DdDKPaBi1HRhp71vO5jyWQEwfjl51DC+bxRt
X/hmAagJm3IvNKNFxbbsMS8XZnWtkodOhJl5UF8YNS5y7mL4p2E/2QxYjgAZ3HEH69Gw88FXR00i
gvAUGfpp2x0o4tVRVDxsn/XVUfGY7orTEbY+c2QKs1c/KroFFUzB/X0dnXsm4MlEMeNdUj0uhJE7
HhsWthR9edQyxESQFQOfWf5oI/4BrY6noJXiy6OytkzIOKM1DnroSB06DRfmJl+btyodlxX3+zUZ
1NfX85KxTWashH1kPi2f2qSr4GLVBa4V5pXEdgb75a6Co+la8tNA5WPpwkSi1JdIoc0k0oDaMUBF
l+SWzSU5xGm3vRGff8hrmRefNmLKun5MT1lSpQfR9PSnTGpTA7gHMlfYL0tfz3w1j5CPgQSCpzvH
iyF3xRLl5o0/4E8/q3eIkmrbcdeEkxpph/TBROiAgul+WGWZMu8cNXyDqGHG9KAF/w7E3e9i6HTg
yL1AnWLW1OB3stOQjfxAQCkfQU49Bs25L5gi8FDqRIvkdptAsa3K5pAqUM/CPu49mGZo3ucVubik
q7jui2aqwWSYpQvbHX2hVDdNSzckA3aCuT4T2X3Y9zCcAc28OO2XOAJwGU5HtuSqkHVninIL6+ag
vhmhAuM+xqYLUz8BHB9v9+k48Tr0F/Uila1kXVyOtnuWy4MYxRNhYaZbNPMCNB5gMaFUjHLZBXSM
hfm3s4FLxQvPbnBKSQeLua4RA0DpjTq1MgozUaK+WGqTbBArz7GzpK4qKKnvIjuHva1TXyqlW5Vv
MibspNHW9phqOZ9GBrBeUAz5Yqk4mWaarTG+ntixIPXyaIbxOezbXnzuegVG0cLldOm29TbfLS/q
tR7DcgDfk3DIKlDau0uKPv5IGvGl5WFOB9QXSw2rZnIYLs7GW/mtZdWE0lk1ncMm5XIC/kNtiLtn
N+ymRc1M7ujkyOttvI/YKj6Gfd4LT9FHnRrhMQNECgzxiM2uoT7qw6LIV0z1DFQ3XQ6XJwR6hfaI
0/wmReYP56cvNip7rlt0y+ISOmflw97Z75yWKuxW9JvaCMmFimfkonQeohMx86/J2D1Iz0B9vdGw
TNKWo0KRZRb1qWFAm4JOEyYiob7eSA2rGgXH13U3HVWTbiC8BiKe6G8+hLYyG/6D0tMe26KJ6Vda
LUHqMdj2vF7nxsxKsBkXut6SOzUk37hUYTPuq41iGJCI7FJHjMvy3eXTLHNh0emLjYQUmtgBO7ld
xZH3zYNM+7Dqp29B2FLNosxxXM1L0GJXpEIgdA9h27jvQGimbh72wWKZqOZdqYcH99Y97g+ZuS80
knISbG92ZOY1JSdA6bLv8xShmrNXTrwEbVq+3mgzgLVHuGIBBQ+E2QTGa406aNi3vfQ2Iq7rVVfh
F62Ufd+qPb6CpaI+/vfXL0fZv9zmfPml7oaMlhqX87Zcm3vdj+VLNi4waYVZe9QWok3y+zYHWXrt
GQ0sTvkKKtuVSzMsElfrqbvfLzWYEmrKN/Z48Ye/yIvbkYE9X9U4VgEgIi/dmHXJqRF8BFdmhf7z
NLg1Axt63CdzKMs8hbqaRlPYQvCNl8zWiQniW4reJJkfgFb9NNiMvvFbpX/4y7yTl9RQhi8dfqs+
YZ/NaEGHj8uwRjPq66zoPLapkCU9rZMDojhPk2Mr5jwsvH3vJTysR6CgYxFnDXlK+z25ZtuQhm1M
vtgKvWBrKSyGPmzjzdLDM7aMww5e37twXXWqo7i5vPigwITl6t7Dc7h9Q4v7p+DzQpsBviv6ZuIn
INkzfap5zD8SZfDku9gaIE4cmWQ457rd8O4xd3wMO9p8LRaZzApCJEo4Yk4zWBOkkbgvYz2RsIXq
C7II3iNhG4AoYM3SF7qPXRHFKmw/9AVZu5gsycs2P9G+S16WdG6e6mVsmrCV6hsc0ppIFdVYTDmr
DpPkezH1ceBTmS/KSnqbOCkxMa1zQIlX9LaXVWA1wRdlAR8uWr7h47FohjOJum92397yHvzD3uOb
NOGOFY1LdNnYKl5etfrTRI0OS4d8TdICWUlfbTgOSjG9N6rrnmJF4iD1NfUlSdNlc69lC9NEsiD3
ZPyvi5f/fx+ef0gtfEXSauKtVUTAI7Qa5u+wPWlIgcR8oEfbt9uH//6X/GHmfVnSpPpKkQizo6L1
ExJoW8Q6Drvg+rokMgFFsC3YlgkbUSquYW6s2yxwtfuWTYx0wqwTNk+WUVkYiNXPY9I1b0z+n+aF
vc7PV9rVzMIwB5mL+56U6h49mWH7ly/DkXVfD0uDge9xc90s2hVx4sKwtNRnmQJ5SyMOvttpWeMD
+sgejUzDKgq+CieP8aBt6GXcO0HluZYJWKlTGEMh8XU4Np1MbloUztqduoLj2h9vYcajiS/EMTsh
HWkgxIns9AJd9pPJo/qNhPDfF0ri63A6AOjHYe4utWcVAVbDT3U5v1UN+d/u+nsCnfhCnL22tqmX
FNKKbuTd9SyJy4tIVFF6lex2Hw/76PobI7A9H3hV5x8jWNwuxzgDqq0YOlXNxxkKu8s/DzOYs+vL
JAyylvgv7mitml2nDDLheXqEk+kh6ac3tHtx/L9X09//cOrL96TgO5ELnmrAX+DlvZzYZIuaN0lU
zHaWeVGPHXuu5ayqQ8xMZq61oavpr5LFzste9NuOhiEIupotxv+2wtG+SePqpp7z7ddW61wUcI5W
RynFfLMYm2znKouUPfabhhPz1sBfEs2oM3+PW2mkwRed67woWd99MnvD+Em4eu2Ozb6U6pDMuvye
LVuvj7VS7uNKeiUfIJvM56LkQzUctm2Zn/cUjlB/te3c/kxUV1YgADdqvNWmc08bHNCADKgUZ/eg
Ee/yfs/Qv36nIl1JOH7uo/6Ep9Pc3W2uMaYrMvSel79Y73DXJBeXMz6O/QqKO4GLWkuYUepY61Lk
57XVkUYjzLyrYp1pSYvEDd1nwCtLew2bS1VfGYeS3udpSzZxtW28TQ7jNJbyI3zwhnedwVX2aZZZ
DNwDnJAKRZmubwVJG/LYuKQ9kynXWyF6VOrvI1N17t24GnB8Ew5vuraQez7sxZqnM3+B/ePCTyQj
W3uAIUw25sU8irX+q7VVeweZW5qd5abYHAO6wcb6fUThX3KfQbP9PW2lGr+vjWgUaj3OqPOczrJ/
mB2YX4cUSuP+85Ty6BurmkXejTPR083Q9Mnf3JXmjKfcnwNEm+ylGdttP9eKNz+XOM8GdsjGsp1Q
QhauAFPEzF+XZWzvOwkv160wZcbdy141u9HFhmz6ekgWle9oQFWTMwU6jaa/Nys3tx0jy2r5RHNo
w+77NnP6KUrzSNyNLhLd08z3Bb8yX1Q5F1W3CnKumEPDbAE02rajh3jGc2d3aIax/SihSKQPSzNn
5kk2GW/SQzrADakvOhsbe482b8Y/qWTEK908qb2srhuCHxCm/LU882ovTV8wSOKe5ZzF7sl2HSo2
ua6W5uA6p6e/hXHlOJ/soNF2TcdhuoO1NLcUVxEYMhHwpdblgy4bPMKAitvGL21Z0eTYG8mP49ST
5hjtXawKmqUEBmo6NdWB7K7Z8ZbV2cchT4ZHudQppOqyE1/LlPfylvF8xLV4KuW44w+KmhYX5SE1
B8a7yzz1VwZTER9p7MbpaFVWfya7MdMVFV10i/LtGMGQfd3UTTx08Y3lCx0OujNNUsRbN+dnQ6Xi
hUhh8lvwoYVzoUiz0hTL0qKG36Lp/mtXa7cVgNNwe5ii+mnt12G/7ZdhuImbMikfxt7RL25kW1ZM
Wd8rqLZr7o7bsE72PAq95cfdVd/hkEaeYRSiGhjyNnt5zPJUmusYnMWhMAZEgLtJsqx6XKWIzhG6
6PVNKRy2jGUBBusgt07eKwXY+6F1zNEbK8raPPcRrJIOVQwi6XFvu0EUcd+J8f2wcfVeTUZfw66S
uGItFa+OU0MIP6ZkpVFhxN6/L/sIV9Qti8rlaPX03E4Du95yuBgdV5q78Rx1euvPdow3d8KdIVMF
IIXzz1FqSh5IpUxVQHczNHeym/FyaIDWcDe6UeYwllGrr+le6umEZGCbHqCFvtHcjT/jXRpz1cnm
OEWLlIWLB3qjTGw/6SrF/x3vNIM9NHgde1+BY8YLVJzoOzaJtr2Fx00GBYRspuxM05V/UEOs5rt0
6gFRqEzvEOrzXkf3pm3m6RqeHuudbmFJW/A+nvLDImni3iW0AR3e7OpdtWaJO7a8tfZD3rsELYBT
LebDvrr1Xc7stj6KnbXksLLNADFj1HTfMsf0r9G1Oj/LbM7XQig+JkVkdL2+H0SFxx9J9w7/nQLz
hCdPxWMYjmelOm6dXiCBWkW9P5uscvSIFi3gSMg87s9phh0ADfyiV19nYdGGCMOxhWJ3rtxDCTkz
XvS5XduT2xK6HXgNfm6hZqbmq7ptYR1aZHRpCwo81l1MK3peumb8JDZYxblt5OP1oCBhvh23bRvf
OSgySjyyQdXM3vdma+YHHGJl9jBZsX3cRB/X52gHreqqQRe3zQ5qoHCdggcI+yVzNgG6JQgtwVCp
lbhtZxDNbzQ6n5QqGjnQ/jhboIMf7FKLGq47MWnusJiGh4rXNVhgrpN4boYTymkbqti91xcTqiea
NYYeZtXHf6U5cN2oX3YS7bsX2ORH3ufDZeuXPM+OEetIWRcEmtJbFNFkYTm1d2W+Yuc1lRDDIet1
5wq7IAjPYm/XoYibOReHuJvtrbn87Tlz60M6kfm5blLODmYENr1XDb2blmXRRepMd4eKlDxYoEYO
cd/Cjb4q+V0HA29yrMWUR7dja/QLwUbaXFoCx7+G0mSfCGn2+6xcbV3gIckeIr3Gg8TG4mR5HNIo
qs5jtVB1GNpkaooKYN5TNVZYwyuNGTnAAL69w6HQdsW00fZLNBB6D8H/hn8sbtG8Rq36xXIHdYoG
Zu1HoleTf0KszeVxFSoa7pHV19heLCzdBzQuohFonrMCWtD4totS+Snpk/ZzZidz1vUSfUWToDtj
zU53bTqhTZXgynGzinY6NvPSXVeVHJ4iPsOmXCWiOW06Mdd4et9tAQzgWF1zJXLgqVolMGC8VBzp
KjkmRLCj2GbIz8a6qeKC1kvcz4dxHTeLXSle9cPANR3velXl6cFpeM0cpc36x7TZH7e4Scyxn0j9
IpMRxhmkdNQeRpP8lL0wWzEyptxj1Ih8PtSTUDdGt113t+b53l7p0cruni2V+TJpJILv0n7ur6I5
+j4ph8tlvPD1enRqKuZG8UeAKckP6JOT5zTV8w0cOdm1tFhe11uTKFZwPv+o6aqLLl60Po9Z1kxH
kcn4Vq2mqa84PEqGk3GkPraMTweaLkgGJ5WZzwscbJcCzh87K7a4/dryUdzVYHkVKRzRGjXArLSm
TbJhhY6DOlZrzKdzEhtRrNgRyoJuMY78hfDmcW2rrqiJcnhDwPPkT3zbHNOo+YW2ofFH5siI7HfG
cVKuKBMi72lEDAQxZP/vLZm77Lacq0welrWf5gfcC8rlwCYJd5x+qCJ2pv0AApAEhSWZCwHrPXcT
E50Ph9Z2DbLCZF/VuefMDo90qeb5YG1H5TW2UrSKrbWo8lubI5kphqFf5l9b0maiSPcWPm1LO7Xu
OJWOt8dhkHCKqGNkG+ikXcn4mVdlNB2HmJfz0Ui4LmJA6/SCMmRfH3a0Ed7jWgOsGs3K5W83cyBE
TQqL/oNTuFXdsXwQjyh47+VVlCFnu2rNlG0vYhzbrDBJ4shBS7t17waE3Zc+65MGfLnIIKcRZTQc
eFy7DrKDxNTHaQKF+4pGAMWdaSnS+AbGfq04Qjkr5bNEaxl57ES25wWyCHnd6ThKMANdYh95Qsru
WDlXikPfivjznEerQmmzZkpfRzMsEwtdI4k+iKzu6GMLAUh1UPWEtqZlndTTkli8MlcpOHsF26GE
vM5Epdq7oeLxC54+lvyAXVpf5UnMn5p1I/bYsL6envd4dM8YN/lOeQluvQGXrr4hOywtCm43vvzY
l40nJ1gzowy6dhYpaJPXU/4J/Cc2XjP8+io/jHks5Pe5s7C53GvsXYVctXjJuFmbE88rRk4RHE7r
wxZZos9SE66O82jn7Q4Y4BnJtdTJcGxnwMYPuJaQ+1rqdbnpyNTquw4o4s+AWXJSRA2SigJAxHzH
OPr1m8AeFlfQ8Dinr6cFx8H11FptTtOoADDBWBcBs/Amq6A9xRl/mukQtU84NdT6wcxo4brbtwq3
9QQZX3ezrplIjmMOA55jCU96foxtkqaHPWZDel27hGMbWpIKzZfWbvY63hkuwq5BovYJvzkFhQC3
qPFnr3FgX2Us3YdvKkH31gGqMrm+27Jqi9/TJZqrE0iuJT/qhnRnlubxF5PE9rGiSDKOSTxg23Wk
s2gvoeA+Hdt0KPej0Gaer/tpbeiRp42ObkQFMeN7pK50PsA1sR4/8m7v+wcFIDfSukWvqCxVdjwT
fPlRlzvy0q6raPuxSbJuvm90losvEYzrzZcl6Qh7ilfr+PUWc/qyQCTUY521/ZNZxqy+Hm1dZUck
4jHOIHRu69M6C50c0FtCxE9KId00RR3vDqrKbY7uo5yV9jbt8ap02Nuh7RExvdmLockEBNI5FI35
LVa9wPyDsRo91aQso3fw+EHy0ZQRIqgY+qZiLbrV8Dud6UY2h5cp8KkLHFMzQTtI+n+cndlu3MiW
tV/loO55mozgEAS6zgXJHJmaLFm2fEPIssw5OEYwyKfvle7qHzItij8SKKBgy+IU895rfbt9MPvC
RqdDaS9VPdWVyIYXt8Kk8NLnkTH9cCV6bveTEAxU/QzeK1qcpF1mR74oiC680akU3XTNmfeVpu4Q
irxrs6BQMYSEeRtjQx2nffpslrb9NWKGm2xRqb1nFtjfDkYAknBDvBUlNOtjQDX8P4KdOxeDCiNz
aKrx1gCuMBl9F6u3rAPMBQlHowqGqpUZjllVQLIO550+GQkqpyPF6254BhJeQNN87Hw42onuQegU
15gVFAo5SsQEHmWOumCI8cP5WTqoB4IafpVnOxG01igrUYzmV4Nk1AmyqDI030wKnB2lMdD4FdNs
w4PBRV/aJqJx2IGhpgh885arWvfJTVrSfRIJAhmfeOXUhd9ZNo93bY16G0FZUEx+DubRaAMvcZy6
0M/1dLpCs9ppOCWae0+4nWY7Q1KJLUBHDRJIzDDZsaqa4R40S+A3ay4S8w6wfYm9MEIa+quwqGls
HB3OzT00Y3LyW+zt5X03drr0rKksi+PYDZHcJZ1BkUWcyE8IpwYdsoxYPevwaNwzEQu4bbS6a70k
FpQHRSXMOsRWJX3lfIy62usIyj/jrFDl6IUGeHX5dih0J8NbMri2u/q6rFm1xyAUXxO9iJhHpWB7
Yk/sZ6Y7OODaeuFY/ohcVLeheeoUVz1apc68vBFIAnhjX1aFN2UDRUuIybrVSKzvSatNmI3SZ/xT
y3en2L0dJ1N5tmVVY2BGNT/gZEdubbcnPKTIj1KvR2Db8uLiXC5AaoUgXtKikJIPsKFLt6TRRbxx
a0LzF2XEXGwmojoT9LrEcDHasMGHUBh91UucuMFSbBXWDXFBL7u1gEKqANynGfcnHLSLIJ36Lgkn
lVodZrwioR7U6ajslcYs7g907LWrUQhsWYELGtipM8cWxzetomnnARpqf7GKjv2gStP7J93oOnWT
OLA+bhFFF51HKivCKyhu3RQW5ICJb+OAfFc1ZRZ5rTSrYiOZxnrMT4Yh0BQoAJ7i9Zss3+v2UIKK
LVhlUx9lB41HQ0fgzFOoEnifG05ReIB2RDjmKrtiB6xDcHGa0KgdWhxcN12iddLDVJcpb8yQlSxF
Tl0/K4rhzsaeN981VJfdJjXywQnyViqcUOxaNwPsy6EpFGXcRGFr8KkIpIY5DYvUaHg4fbJPQ9K4
jqe7A+N+zbr0q41K14e+ilrix4hPfY4Eg3y9qd3kAXvoaudaBpMbQ8/TZ/jxpnsGRAAef8AWACcz
0/VkQt1bRAs1+JVr2du+NuT8gLuMt3Sk2gZzMY7pKMNAsL9SQ+mLiHU7K1a9fuDQiRs+aOU4k9a5
BVpFJkHB2eadamwsbL3Z7iOUPvzmcie+MnAYhgG4HcaXuGnT7oQig+IpPguzv9V5jX0SQabM/Kk1
LE7uUVAmQQrNwDKHEBHD0SeNEEu8zt2+OHWjpW8yoaFUazoaTrNpW+yPP5kgSg++oxFM2xGWPS4C
yBusKGgFzhsN+qNmIDCoFa1nKcSwcIROys4vEJDxLEDic7e6JpYzfh5ILvYooqGPYR9XvH3plB5h
tSn7Pj5qY1ciRKmzlLoStS+oeat0SgvfzZuy8UyHatotbcbkCnXHmO4zyEVCFxPJA2yQBAEcrPhN
UOVRnH4uY/DUblvZ190VRKrZNnMIc32RxvFdHVt9vMsdJw2tTlJQKYqoGq9U4+gH2gxNOEbEFAi+
cNSUtSKsyT3OlPktN0323SiLIg1yB5scr7JS956COnmEaKFG0WIhW2xYZaoeWVQhZaNpsCR7dMqq
PtRax0YKHa30Ra+AKI+0dqJe4UbZdS2r8mdhOE7DETsxMPFEYzGVYSlxdA1ly9zME5MhlD/mKuOB
xQuNYLUqM7FB3WTrqzQRf9ojDwD2Q5ma2uCjVkEa3TtWXLNQy7T0WNR5MfitmSvtSCIhanxnp38F
ay5HgSvRJ45nTObY7ExR0ifBlJI+tojRDcsT8waq8HZjRu6dEAm0v6h5zlSAaXm66mhak1MBjcIr
OAjOHUMNuqeR4ZRy5DiuRvvWKHRrp5v2KHYAguCI0jdD+smCu/TO7KOk8drIGZ/gOnW+Ej7wY95T
vtG53I4JgkYWfxmoLgrP7LrhKzI0pgdxE3aDEFtgZq706zhy7Zsuj0riofhy6wMWOeLEgT3aY2JM
6tBggb6L+sLaIcZGnV1pn4+nhR0Nd6ZLpqPsHCvFUdYtjnG9e6knBA5G0LGUqQ+Bs+td1Bn07XMA
PDGy+J4UKOaB2HCL54ZKJeGy3KUs5ZCjmZbYgT0Ip2ULRWrt92WONssAsbke44Jc2/E0PkeIR36u
LAQDiSbKdudy49HVR28c2p9WLB+mojAQWe/j+JhZE0phM6h0Q6tJkgNaTPPqDrwOSKOGcgwGMtKw
7aaMeZE2KRnY2LC3/rnmFeRfIkl+0gnbbAwgalAfJED3k4vT/Q2iXOxGo1nZYaUb484z0L8xtLux
uMv0QcntVFMT4YN0RHRY6mbzBCCITrBboBSJi1K7M1ytPxhU70EJiQb+YlrT+MpGWeseaJcIbNK2
ZD85eC8/TEtm+FW7kbkfYU6PENlBwsLnSULuSVyxDq7JQTw1hKMNB07Bpyjato+CynWy1iMxoinY
kI7qJJRKM99CluIBwiaqtogtldM+K+rspxLd8A0B0Jpvpd2wVwxDsrft6ZprtLx2MyO/olMrc89G
Uuqmsd34CrO+8z0vgbReUdO8n+ejc+SD1WDtra0UdgdHkgM8yaMPOepl1Z6oTn9PNxd6X9ok51AC
oe9rEvu8gmhPl6T4ydxx30gzrTrQYTdKndu5BiI6nYR2kQ2EzC33Bq3GJHJyeM3cyGD71NanI+mQ
J75Ickrc2ZeBUSBzK+TGNsNgf9KjE+JUXy/7LuT3bz5io5Ej1gXBm9l5U2zfaja5qLOQeTGShit4
bTiaM46j7/VQPhktW9NUvt8RydxtL7hTRDTBta04+tKxyc+cy0BrWDV//yJph4RcppDLTjT+zSqN
OxR2/3bRx5577QENGCmgDKhHzTXsHAabIo/7etm1Z5pM2jeJixMj/PAleZ2myncbQ12W3p977ZGI
ghepOTtjHe07UGB9YMSFeZH+j8y99jj1qJJa8MYCPJQFGQ7Xj0jINRfpNci8Egk1xzwm3bkTCiM6
YTbd1nS69OKzwSPUhDi9DXOZ2atHxAbBs06+XNacMzcf66sGtZNgLIvakd6m2KR4wxSLy0b93BaP
TKjtTkkCCoGGzM/QaAcnSy4jVJG5Lx5xWoTGdUT9C4rgKlIdUF/gYHzRd5n74mWsImdCiWRIE91H
2dCTiwjbhdeeDaFSpY5ETBoKmZbsC0dsCm5ctkDMffHSnprIYXhsBGO3A8++uXn1fNkXOSvn3piF
2rrKbOtcvNyhYvIHmo/7tOumi3RaZF4vhI0GqEZRCW2fcDvQm9vAaCZ7ZVk7f9g/9S1kbou3EIgB
TxVeoWIQ2IjFNALTstUVlB205q6NuFSW1/vSNtQ/5RP/67dSxt1//ht/fqlqHPHBfJ/98T8PVYn/
/vv8O//v3/z+G//ZvVbXz+VrN/9Hv/0OrvvPfYPn/vm3PyBFBRXxHdLG46fXDkC6X9ePX6vzv/z/
/eG/Xn9d5WGsX//+66USvD9fLU4r/tc/Pzr8+Psvcpa5/dfb6//zw/ML/P3XbZIWaV2n/LX747de
n7v+778MYv/b1k1IVgzHZDixYOUbXn/9xLD/7WLXgcXQYKaF0NZf/+JQvyfnu/7bpbaNslqIOVu/
diZQhpx/Yv7bRjrPdc+4B5MYFPCX/3u42/9t/P9tD3yMf/78Ly7K2wpHie7vv97Vb+tsvtAPvRbV
oHRNJ4W6XeagXkhRmj4WDIrgz7CxxoJto0n//ubTvHO3dzukzuZrPxuyOE4jdzwJ0v8wKX9Sqfpq
6vxBs63nzBArs8H7ijbc5/y2b8asPqZJHBmNOoFNMqIUVOQad6oFv7zIsv7OBvX2roLiJKy46Tzi
jIj8aiOTBCKfrMTZruL6J6SrutIrrLJY87++K7XFQ82mP+gexgF0lPHEWfvsMosEtkBVXky0aw6k
s270j/GOO8z0pOBiu07VdvJkaNEe5vpTC0N8AM3QU0MrZ0W0unST2XwYEZSj1VnJDgCT+7KuAqPc
2zrbaPLCG5z3pG8azyyzzkkRtDpphZv/QLgeqVaSaT7iruVdLzXd/7gzkrNH4b3PNdv1o5ZkyxwU
hTi5UAd8Nquq2jpVVEEww1IACjq5rU2z95tWN/YQP+jPdpGILQaphcSBromT5qbJlybqGYJ8csg+
Dco9y6dbkt6MCPwQTzIzPyaNbO4+fuRfsuz3Hnm2I6rMkpY06eUJtSaSZ7e3SWDVsf4gzhpoj2nI
zXiK2eXXkdSs9NoiAzM1begaJG/xm832TZHRTpGlVfJU5MjjsOS2od1LBfBwD8FEXTS+aKzbwfzC
IP5wHN1TBQvSzN1YUhygoIPdB8GHzryb4nKj8WyXOiufZml0zYwotUycRlP4MnK81c9V366ytSJn
Cz1+vuEyZdeM1MawSpiJg9BNiRJnU4fgdH0R/wFhmNl8NQngtUwDXb6BaKTtYWPtVzr50rPPJp2k
jVutKXDluH6sXUhC0tTPomvEOldG67snRTz6bM4hejLYBIH1k9k+mvUVHS4xPeC6s2nGYLZbEWjY
T7Fxp+ODy2jl2LzQUeY7LlsIpDUH8HtAZMzAlcivutI65A1fswsv3WA2rZSIJceJsNNTQ+oJOVvN
9pAyRPyzH28/ngYWllFnNgtYRdrVkEk5odD1gwkuqwcu/49K48fJig+djRz+xzda6j2z0a5XDIHU
FqqlNHZ3vZ55GYHqAWpo4lwSN0Izz4atqMoUKTfCwho57ULxXVOVK5uNhZ45BxTpjZkmowV5cxkL
sc2QWaQtsVe+zNLFZyMWlY9ixC5x8UgnmMUS1gXFqK/EMRZ60JxPVDSQcCe144QQuZzGPv9kt3AU
j82nj1t16fKzISuHAvGGNHLCOHU+IdoNNaR1pztse9nlz7d9s35LBZ2k1Vp2iAJX+8yIQqkpiI7N
Lvj4+kuf/vz3b65PICZXWh3bAFAL38g/t82a83xhM2zPRi5ygmTg8FqECUoiBZBrPzJzeIrz+LpD
qHnsKPMS1q4M4qWbkd9fQ0OynMMqYYVAXDnQLlu7NK5fIFjZji6ykqjDGHRyWmmThRljDi/qJuk2
qG5ghVD1h42ebqUA1yWOokPbFAXkienaDmFhyrBnA7rrsqEQA+6UxUbnORK3iZg5BVVfHfvUuQjF
CE3LLIpopDwfGDTzYW8S1yOuggybTiuL5kIPm9eBc129T9oGPQy6hRxS93jwRr1bw/EvfCFrtiSf
ZYNpk54fnT3z4tkUV3H9JMeVCXXp6ue/fzM6CujBu5SnmDuqO95fYanbDlR5olMrw29h9pijjVyX
DgQCCifklZnsI1m9ooqy8Ec9tle8vUuvMBvgvNRiSHxddFYy8h3kmghXjLBA6FWn78B+v7CVZ6Md
yXoqTTU4YW9DE4H6u15WNc8fz1FLH2k2uAvZJKBWNE4oI8b2MaoVGgBc7lS9Vh5m6QazlZmUU9JW
XeyEupbDPFJCGqyBvFl05SWBXQyw2ThOalebYMW1Q50AsV1ABZHbEEF8/HkWBticeAQFIkpkVZEd
GqTUUBquTj3o8ld2jgvdZ14fTma0NuB3sZHZHEDIgEAZwgXPaQ2kIrU1ovfC95+Tj0YKOq5ZOfg8
Kf08CPIk4+aZGNBwfPyFlq4/G8ZjlQ2xgDgtTPsTTCxBZpaeLtYY00uf6HzXN5NEBH1nVZq2HXbp
oUrvAJq/KU0nOGvLL3v8+RDuo6lKcBANyz59gUjb/VrmcXtfyLpbGb1LH2g2eiErYcwUaAAzgUyz
oxzpXjjwggSusJVbLH2l2SAW7ZiBZ4eXkNGz1Wln568H5bU/RRcZgHU2hyK1qo5HSIzqE1SY/SPc
CXTn2nl3+LgRfhnE34kWzLFIMe17DXiE4jQlRQx8c18m20gWxTdma9G13ivniyxszjfaVMgY/hwN
hRoNQDEfkoz2K0/xC5DxzlPM8UldhArssBdUJ23oMiDfhva7AT35gUYxZDmizGjqFYUObqAJioNX
mwX2DNCydnQHnYq5q/N+DBPTSe9yEVmQLkxOyEjWJAHKYEe34KTYR72NRs+MtShIk0i1cMs52glW
q9VFe2G3Nsc0cahHwYBi7YmqFrVRYPyMe6+tJwYRJk8wQzrj2QEElSyB86Sj5Vrw4f2qLDqbQ5xy
aJrcBpKdk3RkANXjV2i4jpWMji5zr6QbB3mSHTV61eOx2sq5Up3yUJQUuAp7J1LICCcJB4KVrHmR
FwbenPyEYE7KwPYoTrE05LE3Gwt2NgtFD92u2ax03PMgfq/LzOYnao+5DldAcTIsqOmu3WSA2zYv
ihLbjNbec5QWzgITl0oCe5T6Tqaa1BGsRTgOmDjzKi3r8WSgruGPlQdaeOk5waB0IBMlGh9Dy7O2
WMyDdPPplnnM6w6Rhzvv1tgdS6HrOc9gFHlU5CnuVAJd9LV4yo9w/LFbZ9O90J82pJCxb2RB/H3l
xRb6tT7bjBotxlEV43bsyrmJr1HEtgkkwpme9F6y6zEg29h3lE83yV6tnG4XFv8/KrIgoyhlVY1h
rMz7s2Rp7M2HlddZaqdZxzHSKlcE29Ow2eDU7Jebzoft1QfA3qe+sdGD1mebj++1sDrMtTowaSOF
AxVVmA2wvdbwCMGW7dms3miDvpYyXXqf2Srn4uAmJjdH8zT6bQYjTptaR8uUa+nehZeYA9GSCNVz
+6rOT7UJSSBOvUkAl0zpTREpUHdGrMX0ydKNZi9S9jUER9TlJ0Qk82+Y7PlRh6/jyGPb8FGvehIB
kjSt16H0FFxTlrZFBCQOcNRvT5Ucy8fIatSRj2P9E6YNHdpqXUuUZ0a5wTy9lPLWNJgBywmywCGi
lMNtrww9LEhlfOVZb/giiyfhJ24/XnZKmRM2Oq01ZWszFWaAitXVt6YXm1JMBzeuVnrYUuPP9vid
iVlvZK4K+/aA6pteCfuWRu4/7r7ng/I7U+wctDGAhIciJukYCin6pz6HWQWau5zexKjefsJ0p7ZN
ZFiHDFlvr0Cpj5UZZ+Gl5iw7ldoURdXR4woXjJz8lFS3qdOsxHaXetnsi8EcBMOfWeangRe6l9Zj
tY8Bbgw41smw1cZ6hR2x9BKzw1FsMHcSWZWfZIvC8JVTbFAJL2hYMq5s/5cSPXOoXQ+dLBsmXp1g
VtxH2eDTBMHq6afVZF5Lb1yG2C9cy9rjx71h4cPNcXaiq7KGOWV1Ao8GBFp4scg9z3vEee8uu8Fs
nXFFnTiTXeMG2THRT316SkiB4nJrkeqldfPXxPPmSMNByuh7VMk61YRN36dxYtsWubKgS3S+r1Ba
CEjtmn+hgzWe6gy2+IJJfqwS0n62Y2oAdySzPW/acmWVW/qi567z5nkMMzYFt0x+ylq2L8bhpq70
l1xZJ5EWa8foXwy3dwbxnHjH6gbiXtFWp8FXQbFtdlnAt8Dabo2g8lmg/MgbDnInd+0V32nBPyKP
3zQeb0UDv4pmv3ff2WyOLGCEtCy29H0wbqztd8MTu8aPN5X/Kr0vp9M19Z8/3wNzsdG91iPe/Y8f
wv+4Iy0MvTkpr22qnrpVVp2aIdt1SpperYY7g8jtx9df2J38+tRv2i1SdUR1BZBkzOv6maQG3/aw
Dq1MHAtx2F9p1TdXzxpoekHDzE+xfpXHD5bj+LV5l08v2NN//PwL/W4Oxita4JpQDSM/CW3gPrc0
BQIxwLg6hba+Wkt/LLTCHI8Hnzh3QcbARCvLjUyxR3RxdGWXTeNzPp7SRpjEsQ0+kQk+M+2H5LHH
Ui2o12rbLn2k89+/aQa9g4W4O68TiYI+wkkDTuOgcm4099PHrbDQi+aUPAsJXM5SwU9uSu86Xh0s
hwSXXfp8yzfPjqomErMW0isgh/QnzcpRhyzSVjY1S+06G9gdjnOZAc/eCUXEXyfZfYEP/hChjPbK
urZ0ffL7w7coRkC5XmQnFRtXKiWvWWQcoZd6/fjb/Koy/c7ENEflOaPDAVvCprwPpgB8+W26Qf88
dNfypgim/Qs4AFujDPrn1oO/4pXvhCd8wKI3hU9XXnGp6Wd7A6OLC61UOIKYkBql8K5wvV0JpfxC
Ff75enQ+7AaAlMB7iK0QQqV8l6L2Kcq0wmX4ZRQDljUYoB5QfCQFBgGjhTqIiQGmmPhKEm1b10Xi
D7VYg1guSEH+gKmVQgkx1LUKhcbkLfbo6T7RoDH0wYuJd5nrJp+Rw5TjJ2Ap0nbbxmZ/drv2sGe0
yJ8GBIbJLcxcme4nWR/DVBZTedCyOv7Rux2MT7Ux5U+uiT27Z2scDqKPO8n7DfSHAN0lZz6VVGZo
cXHNSzskALp+fOn3uzeZ687gYYZD1hgwNoGqgvfVV4gP8bVD1PsPTufTopSsAoMqkSEi8q6XTZjf
RRKvPPrCBgpt8vvQTEGBk0CP09DFLq1l1gR2zuSzsXjOoxz4N9F9n7rigYs820JAvunsaS8q6J0U
QMFnB9DKweT9JZLOp86mSNkITzANy7p6sdI+7J0yID24B03VfG8sGK0/bqz3FwH660O8mUghu2yN
ru3bUGOW8kqehsBWPWgjwniN2a/se5fabDahQpNb6UnvNmFEUC2GRNqNkRUrW8yla88m01hleVzQ
3AjB0YCTLDqfefO1BMTSxWdHKUJSWORgLA4jJretDXz8Gjp+qYFnEyRktGZeAAAWjtbU33XwbN9p
RdMcNEpo0NZgH9V2bj9+3MgLI3JOZWTxMAxdXpohjPiILwOiIq/VsPv44u+fof/AMlZS76QB+3po
p5EnxCcH8Duemx6LYq8GXymua0/n7kp/XXqV2QDV08oFHW4wQ0zznj5QQHSMo7EWD3h/NPxh4Cqy
uHZcrTh/qMobWL0fYRITyNdzsSYVe7/h/3Bx9VxqQ6ZFsBzW1Gei38NGeNS0wXMApjaA3Pq4VZZu
MxtyKpdOa5ddE8LS7dewHI+UH4QI6YhFv37++CZLn2s29rgDQ/egJRYQIHAyObGnGkhDpxKRIG2l
vY1focQ/l3syVwwT04WpV8NyX2dT6auJs7u+yso9KlI0kQ9uFkovZE4/wTmsV8+8ZsZ97Mb2VaZ3
aD9pVT5UzABzQJEReW6jubsJMaXEn3pS7s0e6HWPClIE8OwVe3Da3KObJMOJaSTZmGXp7CFPEafa
gYiY26Tbp/kESl9qZezB0FOkjSqBpDlSfAA/9l+xNSFXA8CYwTSazo6nkx3UZtuC2hEBZMFc8yCS
3r4r3KbynaTiNxWy79d9JqLTQJoRbQUYsWe3prHPNARsdB6ZO2xyzdjLBncKhAIJAeT18UHVcGA7
BP4uasEL3QqUmo16Dtt8ImGIzjt4Jm2UYfbBcyMAAOrUfIkGQ4XtWNpX9qTGR06NO7NPv6MQRDgA
17rTFYhVtI3FbW53AaAR2xgiqeDM0DuOepYCu9dgTLsscg9UWfWJE6DkAhGNCsTLiW4gI+h8uMyj
APjE7BNExNNRx1jFmRykjMpPdKf/nmiV4QPRwB5K4gLmUsrY2Ovnmm5oUhD/zZI1QZM4WSB7U/dM
Ny9v+1jBmK11lQTfqc35ZZkcMpeLn7F5Us+YwAbOGvdEalFoqajdAiyYXbT8kXnyyjDKsdEj7h5T
hLBykCBBfl4dIAsT4tzZpnUZN7PaqUJANwx/6OPOt8wUEX/u1P7Hw3xhLvnD3ibhg5/qqArhfN9Z
qoWXX9eeNbQVYm8QBA/a2mhfepnZrFU7rInTlIJHKBp1SLQxuetAV9+0Bpu+fPwyC3MWm81ZLtLl
g1v1ImyIBkJNapc7QFG7p6nMxiuiO/nK3LiQdyZstnfoJepj111NgdaiNaTqTbur2jr54ZYKKF/K
yjNvpRIABPHCvKt0Pf+ZdWb2JTNch2w+ftn39y9kbsHLOAdgrbPrEPnmzK+acVtilV7pFgtfcq4I
R/ocsDmgxsMpa2+zvvzRCWz0iUkDRyVy5SYLPWKeaOWlmTo0sdlRsR+S6ICgPKIqwcrisvB55opz
wE8rW5tojRGfHoWd7Rniyx9/+aWPcx5Lb/bVXCkH/riiDrkQd3YG770tAZxqeBMWIwhEl93lfPc3
d3EUtVMxAumjoMLP8u4r/ODbyomuaWVtP77FQgPMJejpYPQGtdI6tIn4bhtFCtKzpl9x5E1Wwi0L
8Yo/7H8tUWBMlhMJlZ61qJmR98ljoQyU3jMSpz70Q8xvIzoBDSsiuZft4Oxx+/gewJDBTypaX6Pg
hr1zc3e6t8jY+ij5atzEHQFfELCinVkb8QOQS4Av0k7Tj7QbUB53AiEW4CoQd9hYtxxwK2PwNYeu
FrVamDbnRW0dHcXySjAmw4T8kMz2JJRjaYqMjPbcreYUl/rZ7BxBsP7GUz8OUEn32UZxFd8krpH9
0HVl/TS45a5EXZaGymxmVoq1aBbRhVYmP4+NvIv5qg7rfI13dnhzJT8XrtRKkPZCLCnXBu0TIwBE
MblOCNESL8uncd/qOZVBUqb9l74wxLcaW+gT2FvlLiPcOIHF2H6mpLMOqk/KqwbDGpR4uwitEjw2
3yBTu69ZYvg5UlXP1tQkWwCSjZdG9H2oF1O7izIO+C8qEYiNrngPaLJr7DupTVsGGuUurdS4N5s8
O5pmUt8ymDEe9aInXzQI7LdAy7L95MaoupDb8lGHM/4QI6oKXY9hBU6bDHs1AlxkgtqCiLeakJBr
TL+jRXrMJEGfj1Lg5ZQ2sHgPP5HcWGDnQdHYCcC7IbsGhas464fzqhTZwbUT/iNhbj+BqwrGpZHq
j4bC6ffjEf++GoLMS4+B/TE6okwYOLc0TLrKy+3AbAfY8d1dDZNgx1f61MLUMs+796lSkZnXzvHM
1z+aqPYTMFtAJc1IuiKDXLrFrNuScTpHZwboEyAVqg98ukr1lfj8woiYOyv6CNzWKWqGMI6BMWKW
MD5LZyxXtikLjTCv/myDcE7r3NFD8EwBotfvSF4ci3z4NDjpri/YT+D/VpphYQqZGy2AhYItH/Mt
Ngmll3TJIQOktWBfimTcfdyjlu5w/vs3y1SbTEAhZY4JxKW4RtnWEsu43MSDVXkWyM8r/XahreeF
oQ1ZFqkTExn2Ebhs4ilPN3ESX7bSzutC61XtwipZR8epfahRuwXoc4+PV5r78+NPtNSbZh211zS4
LpLWhVEyKyHinHyjS+rNxxf/ZQh4Z4a1Z5teRcFsL9v0HKWessyrdDVA4BRbiG2koCVaZnyrhj71
UZDBPQ0JuJSirpLaz1JqbQCyzrdFBPesFz1aXmRijye8lDDuETCt/Si3XR/wW4GKDg0EFBZLkw3h
qOFssQjQLPAyN0Rz6jvg8Icr04I4SEUbGSl5XSSDta0rO+U4QSsIV+gI/pIh+L1xTtMBCJz1PgzD
0We3ks5Tp1HjlhitOOVDoQ7Ax/VfVBbFp0yrzMGrsvxnq0ktIAzMNAWWUYoJuWuu6sFSpY+Ze8Lm
S1MHwNdHC8lu0ObtfCS7HoTum6mKan3lg/8qefTeB59t/os+JwknNij6fbpF3T84P8pNlI67It0B
1/fZib5oMMeZ4gE+BVQwXsu7LOw55sYT7JUdWPrb6DjozU9nakCfrgPb5J9QsDM0nXLl/RYG9Nx4
MnYoGQ2JmQQkOd+0BSDshuFX9menWmPvLN3hPC++mTI6PunZWDTR0dSFN6F6l86eOxQzTZyV6Xvh
S80NKFps4KDZ6tqRRbpnIPamGXyfsqMBH36qLps1rNnEZ4L7TocKb9G49wNCiFEybpR76vs1+/bC
tDH3oQBFXVou5NMhwKnjZuqt2ygBff/jaeP9izvzQkEj6rt3mYL0qnFEdZ9pkIoI3RTBZVeftXA+
TiC5Av4fahzpE+yN6+kyX4gzrxSkGGsg4LNVOAKqWgFUXR/7aP/xY7/fMZ15nSDwyOHmIoiisemq
zH/k9Npsn+ps5Sz0fq905gSxadArOOULN0ysH9gAgIWZeWWEM1HZw8Xx+PErLN3k3N5vxlYsewnA
/6jCSRabEnV+GDtZbrkdTQD7ktePb7L0nWYLWtFxIwbQdgwdFJhx3Zdc9CdivqSOvvIWSzeYrWmy
0y3UDkL/MaCIUJNV/g9nV9Ybqc5EfxESZjHmFeiVTnf2ZOYFTWbusJvdLL/+O+Qp469ppGikK908
4PZS5XLVqXPcqmxOdVri7cO+18ZsyfRiY181BvrpQV5c/uaiO9nR4E1tur29RubVh4/1f7wjIqSG
1pqDnwnhKhkeOEAaRyvWu1Ant2SeEREJXoalMfjGLvgLMtD+rrhrPFB8/m2ewfrxVKwRjVyvAFly
wTftkoiVWCc/OrTgHtxMJ2tLXe5xb3DIzroLLuYx/8O21Zbv8pVBF3yTXBWoQNoIsUHsvpGJbNtQ
I3VVbr7c3pfFpZvP3BcLySKIY0CqD56vdqat7iVbelAP6Co/1c7oZ+63yAjRXDwfjC/j5FEA1V4E
J34MVujSeLehZXF7CtpsZ/8fgVhy0laMhc6GBrTbja3PxYDSvicciEmQHAeHCXIgqTvEeroF/7tx
l1U089gQkAOJRvWpVEHCyerWPqWiivcgbjXe7LTswUIf8FORgIMy70njEuRmz2XSxx5aawBQKGNr
NXuiLRiHrHoGYhykGCasjenwA3sY3oOH/EyPbFc4kVu5EdqQL9ZZOJOreumPtnHoVjk2z6W7mh2c
g7VrSyh5mEmNNBSt8QtSp/VgnK7ivGcHSAM4l+fN4yF2PrItvwzO7vTj1+gRF4dDdX7dz1j7GXQI
WZINJGA8tlnri1haEimqpHnXQ/+nGXzV2EaQwbHFC9H6tROzNF0plQSeVYU1FNNV9s1m8BTH3IMG
xlHc/1rHgudoNwwoRlRfnNkA1JUb77PN68oqy2lklXejokBSzO/dadtt0LNzMmejw79xM7qoXOJf
cmi9wrEdy2k2ptc5OjYBjKsOmLqBtyz37bH7bf9MzvR3YDvm6JhutFnLcy9gfCw5TRwZYT1oBX5h
jVNATqHPt6jdufWmx5rEp3BXbigQni3GDL3VDPLCZlvz7f3FN7SDUlnx0GE7YFlFWHrA9FPycts9
LLhPmbBEdAYbg9m4OgOszpdMfNz+7kKLgyWni5Og05QpxYfF7/DVwo7NB0n3unO8D3Y/Kyd2wg26
xdzOG/7qx3mnjv0pccq7tcL3J1r72nmSohtWWzwNAGaB3xi8YKdt0n2EHphw0+6DU3Cy3MqrN/ad
ugXSeZNsFC/YsA30wLadm7+tWaq+YEwy61wPGmoL1ztO9cO46XflJTiK0+QReJEMp0f4YAN6BLvt
odxz51fpcjc6tnfFpTw2F23PXfPe9Fa2ZOEmkNOrVSWGpFGwIFblDXBg4aOFK21GKrf7cg+gg/1T
+Tmr5J2Ji9Kuhzzsc7VfG/6zp+HafkhOqxYcrwc+nwjPcN87p3diL3DZLvqT3Id7UzjjWfdxA74E
W3ZpTuKXsUUCZAv+CewO2YgNhMG8tX1ZAHiBfOlfqxqSKUN6Yo5VYke5tM8ld6Y3em+9hAiQTs0F
zHYf5P72yi+FEXKKULEnO2jQXu9PF+uJ34PW9A5Q5824NY/aCbu8kuT8hDVfWWI5WYgbvM/Ak4fD
dkRF/r4697tiZz1iQZ+s3YSuNdOFPMgm25mHtZTeggORk4Z2woTd19jVHln1ArkekLWuBK4Ljo9K
wdc4VQWUkrFqZWdD9GnHxsid+9Zvb8pSXCGnCVWr5pC7xCVab3nh4Nvag3mo9uE53+t+9VJ52u/M
3IKufWtv2o/0znCQnHL4XfSf/mPlJ8wBxLX9klwU5XhENvOVB352lx/KA9uF+26XeekRUN1d6jZe
7w04/N2BwUmVu34lal46/jK5izrZk1YC/OlXmaO8l/coR7xoh/GSHqxj+iM7xk+Qm7k9y8XTP8/+
ywWGWl1g1oU++HQX78Wzepc8UcTQ7J3tiwuvnGh3e6Cloyg5GKYBnq0HmFNoQpIJekB6s6aW/on7
vLZTkrvox0QZWYRvR6dhS3fme7rX9+GRnSANta0O3QGyfhd7xVMvHHw5q9bUHQcHKRbMDi4W+6Go
h6B6u71GSxOR2VwG1rAyGiaEjg/5IxoKgr/ZD+NF+1EhqesYMfRhnBhi0K2jHNb6C5amIwUw6Eph
KNBhyAryo2PsB3bumflK+m5h0+XMGrhd+l4xkMNQaOYkfDetMlQufXmezpdj2wCUkYTRDJNqQNIb
feTtsNKVcr2mY5nziF++XA091AvRMuQLgcw7EExj9FtNXsrhtwGdC1avGfnCe9ycA4Ev44yAzJSR
ps4RtXHUNhnaoaAf+1j69aY45YdkH2+hTnuoEPcEm9vna2nRJFufhgBTq+DRmuk55S9oil+5DBay
PKZk3CSakPQPsRtI7jiBKtzQ6F1Q93vDWKw5qqV9kYxcpSG0hGcHUnvTe/wrPGvHeM+3xFfO1ka5
Qy33Pnqsz/wYrLx5li5smfoFDCw9s2pYevCzjiHw7pBn8y1/KF6CH2Hn4fm4qbYj3QW+dgp/d3t9
pdK3FJ3LrDBQPBaChphp6kDXOrhA+8HrN/VB9+YAOXVBk+RF5/JvesgP5S/7yB8hAefOkcOas15w
CjJlTD4xzmmB/Wza/r1m2z6CYCp01G8fw8/S8RV/bUixgx5BATstMcFqU22gRYsne7Pr7xo8F2vv
53OE0Dvbmh/FLr2D4Jzf4NWOZ7pT/5dtEp9v8N+NfZ/drZVjlmYr+RImxFRP0JwBVccAYTcTFKSM
q24prO3tCS/YnSG5FChA6yCEgo+trRiCUqco/e/2h5fyR4bkRLICKmdWgiMKis8NAPseALhb1Ny2
yWXYA9OKJxQ5jjgd/G7c5xe6r+FSbo+9tGqSM2maFmwnPTZxaInTlL9iU3Mqe2XFlj4uOZS0naBL
08NT9SLchDMz7LRXTHNz+6cvBVgy2wx0EcOkgPCYr1/Md8jxvap32VPtB9v2Nf5jvUIniaxEkQte
XmaUCY0JwpYpRrLs2FOHFFiQ0imDN9Y/6PFfC3wyExFrt+3sCq/Ylcz8YuVa0GsqTsO75v4kTuI9
/7xLHTzw7z7i4/ajcLax8xh5yBRlzuDaO4pkr+r8jZAQS5y//utD5r7eXuGFEy+DaUU/pFDsw+WW
qfpfk1YbyEmufHqhk9iSwYYxlE/BpoNvF5viLzSzBmgghs74Uj5Zj/ZPfobG/TYBf4b5MByB0XGp
n3wvhpUxN6PKIl5V2EyzRONB3TlFv0auv3TZyDCbIAB1P5ngcoOX0VU33R1AR5fgEIC5GXlKsVF2
6knzOB6HGTqZH29v04KZ6ZL74Kk1JSpHfNard4bxnEe/RnulAvfZBHXtMEr+oQTPjZKNWCyxVS7i
ZPrxQ/7CTsOxusf+HOOL5VUrYy2dNslblGFYIY7D2qHPzy3Y6LTWSnJgjoKvTUIKOnK7h4z8bL5T
8lKgwwQSZF7bmxsTOjODsRJxLuAQLJlBIUtKUVcWRhku+mU8lgfbAZEF8m/qpd4Ev2/v9YInknkT
tLxRDHvAXqtQPxHtWauQelOhhNlGpwIqlgBb7PM4X1m4hS35RJF+iW4bXA0UWO3ZVJ5L/Velr3x3
aRb036g5F+oIHYr5hQTMiTmeE3Dmj73p5c1TFjVQaATRirZyrBb3ZTabL5PQe1QvgYBBYJBpUPI6
1EUFOCAowAxkuGNkRUkBlM0L9IJPVXXfpeZKrLtgljJXQq+ShIoMHq4L7gN6TorXkK004s3rdOVA
fwYSX6bEmULQHIZ9qbvppQwyr7esI2TqHxolW9mipa2XDH/Ux6wcitY62ImYPAiDNo8m0dcO1tLd
LbMepFDZzicltyDJprehkxtdtBNmp4MQn9CDAr62rZXxbDcUWXk/Kka3Aw6gcXOolT7qlJuVM5pi
YNDuZOnKxbvgJT5LEl8WtQ46G00DhnUo0CGWVD/sSXj29GDbpaPH4UrQsnAoZLYEmgY8FLnNDrXo
9Us0afSiJxSwgKRY89lLQ8xPry/zoDZL27Yj9gGcbfWvPonFDsj+8AKhZGPlCl0aYl7CL0MQOjVF
Cab9Q4ZMqBNM4V2h1n8gYbmSZf0svFw54J+plS8DBAwYA0E066BrYedraMl2sqlNvIkWo0P6mP2J
CXikmTGwnd0lwbNWtP0+E0zf62FRxUCYlyMyiQlgytDNDjeNETSXCZg2t1WMCP9L0q0KhqhtOKJp
D/C/5jXX1OKZoE3sSRtohBs7yfbxNNkPmpZOXmNY5SajYX3QQuhlxU09ba3Gbt04gVYtuJ6UZ22y
khM4L4AhGTrwhgCyFw8Hodvx5ExThcqSGh6boVSPM8njIY9T9Y3UxfAHInnFh5XmGnU7NQLruQaq
u0NlFM3BUIn+OnSt/pxDcHGTq6ZZbluqoiQXJprlZj0yJzXvwbUCKdWDpYEQFLWmXt1CT7YCtU6S
aog0WCu8Ju/IXcNzdBsPEG5Ha16O0l0Ydg6HmKxXDDakEiDdO50gTN0+oOOkvUx5j5w2NO/fb19f
CwdH5jDL7AzS31HNDqFKD1kN1hgx3FU62d7+/IIJ/5/g4ETDqkqZfbAHfWIOxEunO5GigRtV9nSD
lkLb8ApgPw+3h7vuI6mMWCnHuMnTtmp9boqZExcKzfFgrCQuri8VlQEreZ9Z8HNa5ZvKs5Kfyfic
rak+Xv+0JXe85+jjpF0DLu5G0SoYlnGCnKruDE34vW3+9PpfzLdRxxJilqZ1GJQ4h6wuBJCrTAvd
uuKqd3vtl+YgBb1WG1rxBKXcA1RlXTSzOH18Ssj32vCsz1jiywQg7BdpsQ5N5y7pnnFsiKsEdG/r
1s+xZIpn0uL59jSuHyFL5g/hzIQGUmrbB8qz+xI4gywbVm7wpdj9k+rryySEYnKDZIYNDG6TH0il
Cyg3t1EL2fIW10FAlVlU2GN649g8hxo2z4o9EvChDs5ThOOg0EfzrjM2bewLBm9we8oLwYtMbckL
TRfNoFiYMtmN2c6g0OeGqL1mrdweC2sqM1o2aFnu7MyyD2lb3heq4pJiXAkmlz4tXXzC0sy4IQM7
BCYtd0NYQhc9yOjK15dWZv77lw3TIAeshhDCPCAtDgltCJ040C1+D9TmAiXwVazN9eBRnS3qyyig
cOCBiG3rkDb0MWTjfpZ3Xol5l2YgRY1tEQJjohTBAfcOu6MqYa8mq8S51koVbAXq2otuwfpV6a2o
F20M5AOzDiWdtjXayrWh2w/t98JrmaqwbXRF5FauHCrcvO6Y0+pZUHR8a3qb/BCqspaJuD4LKoN+
1QC9UoGB1SIjeeMme47T+GjF4u93DA1x378brQdTHrNJZQd1ABBkOE0k9Fh1TIeVgPn6ZkPq69/v
16mRJADMBgfbgIhVb2aGW4fBXZXW5ykvVwZZWiPJJiwjiAqoqwWHYqSHIiPcMRiH0FTVbb63SvPA
X8whSYMp1Uy4+jR9SqAjz8mxyYFUMFfc8PWYhMpSwqXakxQiz8qhNkbmMlGhxsCbu7YdoiOaKnsn
s9ZkXZc2RLoTMxFYcd+gu6g0X4e4dHrohIM0DWQGKzmOpc2QzLuYJiPThrr1ScA2BUdUrrXRJR3E
2+29WMiEUxlHG1MbXfUVVDqrIlH2QjOK16yw830rmL1Hw0X6hNbRbEuZMv4djby6aGQEJ7I1oauF
9G10H+DEP9hRSRu3CDg76T3vNlyIBkwcUX9fUHvs3NCeAwY17DN7K6ACeGjRtbJGDDlb1/8/XaiM
0FVIgmZBVo5+GiSm2+WNB/b7fa2XwiF59QBhifceuu23F2yh853K2FxVsXkWGA3xBagxwJAd8Ge8
/9Legwxv66G9EdpJYwcyXC9IQB2gZ0k/OK1udW7f62t+7BPedG3OkpG2Gbi2mMEnP7B6sFM0BvTM
QUqDF7VnBDFCi5Hp6YddZAg3+0otfpr9KPZgzm+cpir1nVaHeKRkSASoBTGcaeD1M7cm4VBdSd20
7di5H2j8C8Q62c+MtNklr8r2l5jQuGmpBUjSWRy/D5ahbqhZ6rVbNaTQ8ArTEexMVe2b48DvAaIp
78GKaddOAqHCHRRdCFQE+fgqWDvdq3aTetQsmo2qFgL9zKwDPdCodA9JX4M9DBLju1ANjbcRQF0M
y4d9VzfmDim5al8PEIDOrF7z1NbMPV7p7cuY51nnmMk4nmxosBzBDDZte0UFEC3k6Y6gdcLVjJGj
IQCsBHi6tJtRp6BPa3IVzM5Q6Iw0twTtc3mweGKeJ8HR4AzCosKhXDOJw9HMvZJXvB7YUBkd3aVx
I2IBahI6TKNX2ZrpQX2Dfc9vyADpEFXyIC5E7dd5+Bs0yseE2ugCxwH4VtxBZQCzLTT0GOPR7Vfk
Rw2fSvK7IvgV8rUulwUnLjNZ6IPRTCWllc8zhP+AY20p3tCuGlvHxNJ/gJTy+bZBL+2DFNg0U2g0
0CdlBztFESFSf3ZFsOJcl+ag/nvR5Sa6vXlbEJ+HyGe0WeGhyfIQG+Iytni+dva3xO1VKqOM40LP
hDInwsNBe0n04iWPKu/28ixcQDI8eOh5DzQccrlwKMgGkYwcuAqNm6w218q8C5eoDNsaoqA1M7sj
fmbmD1rdK07cqVCmLh8Ui/26PY3ru4yez3+3QutYqeYpSNry5mRx04nQoX77y9dvH1S5//0yuIuU
iKDyf8z4rJFEe/2QaaZPInsPFoYQKanohU/D4+3Rrq8V5IL/Ha1mIFQiNYXfFx646R9EN5zyIfGH
vHm4PcL1Qwun9u8IY0l0BNzD5HfE3NhokNet1uXp5EZZtCvwQLo9zNKGSLZhZmYXQW5tAl9TtrGA
bRvCb+WIwKD17wTSgURlTnTiF+PgWi3kUvPR/vGtXy1DTEivo8XW7iqf4VbKY+uNt/zP7U9fNzRN
xo5kjRgZbw3im6kB6gPN1o68CswN7euVuHhpBClm0MoIjBmKBRtIosSfWju9i4ZK3yiDMFfe0wu7
asxDfwntTaboTRH03Ffr5EcbZee0jLzb67P06fnvXz6NjBb0q0dLOZYgPYuqvzxY49he+rJkwYmW
2KAPA4OVooPjwvSbIl/xDUsrLllra3ZDPTWpfTTyskMqXa8BTNJ5+ics82hlyZfGkOxVjTvLhC45
4Exd5ZhqCqq3n4berqz6gr+RER9JEuU1ur2DIzN89Ng7dHovtFeChs3bu7rw62WcRwNidtOcVPuo
jXddSCH2+Ldo1zR3lz4+u+wvR6aBPrZoa23ybTA0OFpd1gDXEcWL7JKuwBGXhpB2eIranAgO3qMo
RfWDxs0Ds/Mz4syVOG52Wv8f52ufHRhfphAhS1gjwxNAWLHQHSUHwVKgednQAz6k/hF5WTtGXx0j
I105Tp9Us9dGlBwzdNVQIWG68MV7N7n1D/vNBG42d+hJH4GmLc/q8/DzqXyA4Nr0dPsQLCD3NLmQ
3zfVNEFvrfaHwiReEJZQYS57xj+0fgr+Mwsz35o06t6TRMmB06pb82lM03RbjkG/EdCkhrh7M6qa
q8RV9bcCNfOltbL4v6zQqdMRAnhD2tf9LgWXPmo9dVq/6XHCtG3GZraHMEfjmTONWfwHnfP5N7v8
5YprVswnI8zxtC452lPHCsuZgYvRLnTznCpTuGJDCzYql1HjgbVt0NQgiW17R8QfSu2Hk+2NzcoZ
X/CPcgW1xfu6h7QbgRmB3A+uBaoH33OQMts1NCYpFGlUAjnWSGxRvaebJgmqnW0Ma2z/C/GMTKlM
swxAHaMz/K6i8Y50wUYb7BEFyO4OIry7vo6/VT7S5AoqWG0VMUWs90vIrrwqDJLxokXA7Kh2N63k
5ha2QgajkL5WB03UqQ95rqPojRPh+spjZenT8/p98TSpomW1kYjKn4W/EIk8F5z8uW3fSwdUCjyK
KGsNzjXiW+pf2/4I098x2ub19Jufn33zl1/OOLivtC4wfCvMLlrV3w9c+QN4FnfUMn7/3hTmVfsy
RsB6wP1VBJUlPAUjucONCW0FD0xZk7tdWiQpCmmmxgQRJTjL+WBsqnhyRf+ThTl83Fo0slCe0mRh
jagNhVmHYCoi0Aw8kLqKtxA7Dn/WhNh/zCqMLqVhGKex7lt3SGu2ydQKhUTVMGIQqOYUxyIE0jfo
I2Or9sPwreqRJhdHaVUbPJ/E5CvkpLe4qMG1e3vXFm5nuSpaovJv4scKv4KIpNk7lZI6+veqatpn
Z9CXIzEmaq3HBtKOGfvV0ZBD5oPpWBz2Dja/YfO9GUjxBTEB3Jp0OJU6zsSmE0iBpESAQjcaVi7f
BbuX66ENLcyyM0Hkh9I0cYxIdUDru1bVXdoAKZioswKYiFhRIAI2AvZZtBDGoRVNHtOoG62VS2Rh
BnJ5k9kMohPUSPy4AYVvM96Ltnu8vfxL0ZBc2YwzLigyaQkeNMW0B1dnjvbWMlcdxCxkp2S96hkG
Mx8mi6K4WzFl+qlW+gQuZlo0Ls94CIKBsPiV1KX9oAs7eTQM/K21qfY9zyQXF42gjpR2fq/3Nk43
y0FWTaoexY8qqPZGF6y1Fn4Wsa8EhrKOYG9W6PAR89tuCCdP17rIscrmOI4B8NjKexMp9wHiU8sc
ngbWreUBF/LtmqwlCEk5VbVpz45RS0EyhXaSBkKmoUkTF4nm0JuyytyrdZe4+WRG+6RrmBOCROv2
AViIv2X4TKyr1E4me0SevXsTdvknNqjltJlynkDoZ5dZ4yhDfTYoRHhuj7hgMjKiBu3dmpJ0KjvG
YJIzBwpMwHsdkJWvL+6i5FCwg1jHyLTwoAvdLDLdUGk2tao5WvCqj9WmKcanIWkd0Iffns/CvSYX
jpEgiWu88ayjoVUbAqlm0DskwalLV26Ppe9LLoZ0aRmABHHy1fI8Zeg37fAwgW5gk44rGbHrO0Lk
ojEhGcooesIhm3GXjplHxC/b0Fec1/WfT+SSMU9IakV2DmoulHHsaUZZovJhfBTTmtDc9QAY/Mr/
hi4JeOQ4S1L0A7VgQKwvmhEf9PQJLHzQXvzmEs2z+3oXhkZiRAJmYvELBUlFYPxhq/CJpQnM+/Ll
46zmhhlbFhSC+9C1LRCPDucOlDhgzXXT7vX2MV0aRArwmkhv1DJkxDcUfZ/XYAJmNS2cnEUO2sp+
a0a1cqUsbbgU55mRDX7CXuHIwr0xdOjEduSBrdVpIJZ3eypL51UycaRWoVBhmZVfkP6vUUHbdUr6
fW/qo/e9AaSUUzUOISggRgrKTj64kRiKPXx0dK9P2pr+HBR7sbv/f90QGY0HijzaqElkHfMxokcd
pP+eVrXqzMbfgi6sIjUoayh429kIYbIefTPbADK3iWcB8HtUJigFjGVhbtgUJq6uCr4vc2uC5tsU
Fk6HSt+5stTS10HCfCKQQUXtfqyPaGlDNdQaglMew0HWTWe89EHeXUxmFztVlO1z11nB46g1pZdW
DXvUwxLtYYDmelWqlQ5vDM1Dl+3k1Ur8QUUNGChl4SVuqwrseKTfJG0fX7QWIC9nKNTxMnCGpqIh
yUFLWsfbeBDj62g1vWfYdXLIRDztKeuHY2Eq6ZEGFrrZdfHbLJJgi767GCLRdXgeU5CzdpkdfqAU
DumguArZ3zhIxx1N2mJXTWp1KoIpA5VlV+04UaCIVQbNuQlA1x6PfbcdhF5BPMqe3sA0XWwTXak3
tMqiO9ZmYJJsNSVzoCWrngktFORbSqY5oabV+6yv+VtH7b8UeEwX3MUUNdbY9ifS9jvBiO6Ooma+
SO3GBbUw+6A9LbZcLfI3S5vCt1YPIy9iYevao3qJ4GyBBefQipr65tA1yX8Vg4ACyDTzvVmRwjdE
+NpA3u0FOuNo6TQh9jWi0uLqsfVL5Gr0nE/UumNGlp0qq+GPsdWZDu07trU1cNmW0/Tft8xAZtsY
W241AZ5FoNxudsXM6N019UM3pCu5vwVPIUMzhKVOaTs7VUOPAqeIgQxM2+TnUGujF9fg/PzWNGT4
hGiR0hEigUhSpTxEaXAfivo1gy7G9z4vXT+UhHquGtB3N80EuJF73kB5elRXfN312B9E6P/eDXbX
JXUP8MmxTqz7gqTPcBQft3/40qela4cKFsWFaZnHKtcdqJ9r6jc/PA/45T4zyyqCSI5d+tFgvtJ4
PHfEONz+zQuuX67Kx3kHJWWwK+MxR5y22jWUeDRYeWksfVy6V5QoM9CsIUZfF9xlPMVzWncgXruy
lUufl26VdkpJNxVT4U8GhzpLZDIX9I1odrASZeUsLlmUFCvmo6kovOT0KAJAZDIavRlK65FoKDwK
SMntPVg4N3IxvqJBPJiQQPaz8odWvHTt2/e+y/49NmXF4irP4QCh4dZc0Bjdoel6yqOVU7kQAMl0
PiBDHhTIjo9+n8FOs8El7WMWPxU1dXRtJUW6MMZn88mXkx/SIkKngwlFB6qB+9NgGZRzzKbdtnNQ
arFxPBO1rNekzxdOlMwDpgCoZRmjaRxBVnyEkveWhLVTTf2K41yazTzsl9mQutSCOlYMvEzj+ph1
ZrWtCC5RvE1LV08ze6MlTfJ0e/eX5iI5DZWrRha1+ugPNvCe4BRTH+xyWjG9hY49IhN6xVHZtcGE
r09ZZhyr3hoOSqBZR4ECixskRrAdxob7mhK/aEnY7cCRnLsQENcPQG+siaFff2uTT6zbl/VszaRt
8yxCP3kTJE/D3C8aQE9oW5i2YxfUOtSD3W11LhKoPZdk5YW/ZK6S21FVpRf60EElnTLcr5cmXsMl
XvM2aFWh0pcVK0ihUq/ox7j6oB104/B0CaLMC7W1p921QzGPIPmzSaAUECBiPebIUaBhqqzPqRmr
W55ZaxQl1w45hpBpe0BEK1TAXPUjb1M/ts5oo9Im6KEpzKnXWIeXxpA8WxBSpUeflX4UUVcgKp7R
lNANSh/HOd1WCJTohFC0lQ1fWDSZGxtqDIXZMvjRuiyOXddtbEHvlH6Nom9h12XunkzjA01VzT6y
WqvcACH5acK7coO9GndjUWS72w5haRzJ+6SgRCvDVteOXTXZW70Lnkem3CMLF59UPChuD7K0M5LX
oTnVaDY0+rEH/ZRTzvIJivFHba1d11dvVlJvb4+ztCf6v66UZt0ouknox7Ds/tNQyM3T5Fcvml/f
+7wUuYxKCWGsqFD9El3ILBrxMryL16pb1xzIbCGSmaOVL+1QlpvzouKYFtFeCb8TO8+fluy76u20
MFUsPwRGfyihOrpWOv0IoPDjfWthZKwUE1EVNGmjIqSzUS17bPEoTayV235hU2WwFLX1giYmaDUI
SIf69K7ixjYDuvj2T184mjJeaoxEhCb2ovDLKO/22oh2l2GCri1JGwPKZ3a2ZQVkSFduyAVrk6l3
ki5SU/TXseNk938aDQSHSRo7mN0PK5jWUuxLg0gmjZR6DMzKgAsw5qj7gWQggsqPsIffZmt9o5iP
IyVz6jQM3ZONaAof2jpnkopnHpOVNrOl/ZaMOGOoYBZWByXAiDopnngp6iST+XR7v69mrudfLhux
RjKVE6H6ShS/VOjghVpRtwuZ+ofbKpAV5GhN3Sawx48x45vbgy7tiGTbdpwmYV1bk5+YH72mIU1h
OTW6lLVvkXHPs5JMXIOYRmaMcOPKBJSPrYhw36dF9UwruzuzRNRPfFLIUS11fVfZFOAbPmnnodDU
VxUB7n03qGtMm/N1K2fc8FNkLFZvj3Uz5ToQANEAmcV6E9MedC29Y2rTHQn+Q2/Bt1b1//h2shi6
VgWkbXUxcadK6YYCvB+M/VtglWvIsoWtk6l0wiA0I4DIybHt4hFkWQq1L2grMHdWM0AenirtdyDS
87rNv+BL3Bqh0ZbFKDWjR0frnZYID1imH5rZfuNRP39fcgtNYzVQaSbkiE6K2sErKfgDmrHQDXmd
/769Iwt3mMyi0wZtMXYd14+g6vhTs9gvVfvx9qevRfXzr5e8glKnVgdAbnBswF8AsFrmTpqKru3u
YrXBAynmzKD4Txfp/e3xFu6FT6beL7tBc30smmCc/Ei8WbSBVtLgMnDvAttJrLfvjSG5BZNnCunQ
ZHbsrdELOtNNCN7i9G/c245Buu3tURb8qS65ht4yC5XHAzkmxnRQQvAMILp7g6TsGkH/J/DjisXL
uLtBN6sh783aJ9AHBntz2cdu0mj8JQoiYABGrhhoXeqgssP1CjzxKY8uXUT0+wGZ8NSxijrdjGZl
HosxykDsyc0nm1ITQhtTyn9aVpdeQjvIEpeONNpzcHn53ViGa4WOhVP7f3wvGldyU7TqMSHJHV7H
np7WKy5q6dPSqe0p0O9UFdrRHml3iVOSbJsoWRNuW/q6dJWxpCU9dFmRB4kgmdx2Vn9mWhWsWMCC
55NBYsAal3WjDq1fDPmJjXmPtGt4B9bPZ51Ua8iOpSnM5vfFzAJh533TshIcP117HiODurRJ1m6I
haP/CRT98vV0HEjDBmiXdpp9CFnwzBPtGE7dy23LugrrgFP6pE/+8v16SGJFEwN4QYxC3VdZHnng
4Su2hFt/SR1C2CAtCQg9ugK6W5l+iHhp/I+zK2mOlFeCv4gIgUCgK/SOd3s8ti+KWQGxI/Zf/7Ln
5KfPNBF97Y6Q0FKlUikr82CPwtjzsf6dQs1vE/FUHnjeN48Or+hLOYl+xWMunMM65oCkZerEZYMX
n6qHvm4E4iRRv+Sj/egBcyBT2WyKAdHn5blYmmrNl/HScDvlTmVYKnrTSvZ7yKtD6VYrl4Clzag5
sXpKeqNyLHLCpRiPb68Tf2V4ybHIGqJh4ft1dKoJ8hnmmjM9eXmf/WBAj4PxpcWjzJDZaziyhUHo
MNU+6bKuHwYV5sYNk+UjMW+yTO7dbs2aFg6tf/v0036MVJIlVsbGUzRNh449u54bJMQLaJxv3L7f
X17qpWGcf//US6fmAjDPCASwnTyDI80TRhX5POtPbjOtnI1L63H+/VMnTkJnMohRhbPqHxRVe8KL
XZGvqQot+B0d0md5UAlJ5m46gWYYYXiKao1me3l6lhZB8/mFN8dQlz2nOaN0AymsX0x5YFY1+j/5
xLIAqhLfLne0dO7qZCeTwYy8T6IytD7aN1Bvn8A92u3NUCB8/Mle7Gd2Hz2QGzDkHp6z2/hb8vNy
x0tro9m6mjujnwr0a+QvNa8DyFNuvORwufGlldEsPbHcMXXxKhFGnXxPB+fdNNYKORaa1hF+HdQp
C1CHFyCC7e9nljx5IMm7zv/pCL80KYmELlAVKtnl29g0/2ZztYMBXkN3gLNGx83JBm/eqFsYTk6b
gZQOqJUnFBtPmwLAzu/RxKbg8vwvWPd/gHI9nlaMpKlDE6KqPDNv5FSdepvuithYSR4s7B8da0hy
CsquCUioplGBneevKLJ/kdJaBfstmKAOfuMjdzPaFYgq7P5N2PJkuH+dQe4SMd/VOdRWrAYllt1p
UHEdsLj0R9DYuEbvt6QKXDr4TQKpLJfuLk/p0r6z/t+XRQnJR0gEQmE+HU4No3sxXwPsPe8KzRTN
TLW05IhwQFl9Xzj5A4mMLRiQflz+8qWV0owxsqPBVt3chcDfycA1KWrjZ2hL5Wtb4euVIjooLi04
uN4BjAmj6Z71N0iqgqxJ7Mw49m1jDQX09SiIDo6Lml54WZlX4VR0vwvCQ0BrUTudrT0Qfr2+RIfG
AVMkTAs6luEo6x3NGlAHrGnrLaSrAFH9/71TIms+13PThY1kv+AXw5wb3yIKqoS2S7d1Oz3SqH1p
CnNX5hBov2bZia6w6ESit4FOzqHfWG5dM7qZVH5g9lowtzRf598/ne1SRnkucKELq8LZtxycFiiG
XRPkXFps7fjtR0rnYWq7cJLfiwmlhu4va60I6OskBOG6Iadp0qLWsAzTasALHJg2k5846knA+Gz+
UjY4VcjAhm+07vnGACPXigP58mEVjHI6YV1vOnKO56YK6xRsFQ1gYHcAcyF7DK4vYu6oPd8lVXYq
kTRoy3tTXJfLIzp6bgKfZ1YMVQ3VeajuAT5U1cGMCoI8BjXf7EdyWElOLfgBHaSUuB7N4rkoQzW6
5FvkltGmdwz6q8iVc5plBC6wolYrR9zCFtGhSrNAHox2bhXOQ2gXScCi1vfUvLJYS62fh/hpd9cW
smrTufV2/C5tqMMh28ZXQ/yz3f8310J0pFIHWhELon/V+Xh2fhhAdx2cJGd/uZUA2Qgcx8qCLI3i
/PunUWRA0FtjDr8zWHxbCChWd8nWydbUHRZcgE4skgAB6WZ1UoSzoY6kHXcptVbeD5aa1hwA6j8Z
ZpLmIUeaqS/K995NVqB0C/avs4mkiQmC0Qx+sUsGthtmb0MsKHDTGYJ3s/FY966xH2cOtKjrXRdY
Ek874R2Bx3nwpmLBM+CkyNz9VYnM/K6n1oq3X9pS2iEvckAQrbHuQuhvw8DLXebetqN3EuwaiQe4
Lx3LRGXMqDeZqGm0nmoe+YIfmLOGOvk6z0F0ahFnLr0cIsw5NJI/RjX6rtNBxtwIZPMNrH97z1qx
iIV9paOOOpDUqibj6MeBBlyTHT1GV4oP/mVKv7Dq/0CMgJoibYHbA7c7FMaaRAY8pjTk3IwjvwQe
yBdSjbdu7dKDw1sAaTJQR9S8affSA5tGaYFRSaoIFYVmbv3NpFB+NzBQiSX29CySiL5z1J49TkXW
3nSoczmldV5sLeqSoE7SblsOCPEHqOAFNU+zb0jCqofLwcTS+mieRAH8KJGM6kKRZhOKHeNd7ahA
2MO7qxhoKkzXR3b6qoCVuFpo0c80ycdpzkNElkED3ou8PeSy3FweysIppeObvBr+PBdxFxLzZLkg
LcJDzWh7myi7rUpr5XRa2mdakDF1BuuMAp20CtwXuwpM59d9veZJ3BbVTQOq9EKjBZL9j8M7QDEy
30Kebu1kXfp2zZVEIBRs5yEZQsmhz1B75LVV8/aqz9eRhcmcm9VoToiEO1AIDKOUvpmMha8G8I0J
275Ni+TlcldfDcMFEZJ2hLclSQqg99sQ5dfubwnCvKcsq9f4ypdaP/vhT0drlRsMwsntGOYOeaNu
vjWFXDmgvjq1zx+u2VoJfnkKcQQznHJ+T/vkIXKnB4bH4MvzstT8eUSfvhxXjz4vpqYJK2UGaXom
CPFRsHG58a+OofO3a+d2C9h/2hQNDUVxJ9V7hRpP4v6Sya/rmtfMCrygsypm1Yau3Rr+NDXn8oUR
ZaQGKLk5W/E/S2ur2RgE4wc6zSChGoS7yzJvl9hr3OpL86PZFmUpKM5nbEpBa2vTer21rTkdAoen
3iGzm2p3eaK+cnJYB93OGorqyGHmID4q432UdvV2sKsMATKoyOe0wo2jXuOzXhiSrsnZWGZq2inI
ihCu0T9pjHfPrAIfPO8ysrd7qTaXh7SwKroQZ4ksA94/WpTd2+0tE9Vh9qzXy00vmAQ7D+2TSZQU
xbpAdpihpF15SM3ZOVYgcL3lYuArB8LSLOlGDXBmZM4T9pRHdoY9j340jr+Uki9gKbiOSIsxzbRH
FWNv5ZyEopnInZMR+xDVXnXlAmjGx4kDYJ4surACrh2vZanaJjRaE59eWl7N6IZ2ANPL0HUhd/ip
tp2bLl57QVwyBs3oyqyW2VCDiHK0wETqNoeoQOl8Z+0GG/Lb5kpCdGGFdXSsbCEs0TdZE3qm/EMy
Izka5fg4Ck59EPYYK+f/wlbV5S1BFSkKt0ixj8DYYEas8HtzHjcOai5XdupXoR5ch46JpRmF9IFA
9aOqEr9LH2rxbOHZU1ZQkKvcYCiMlYB5acI0q0P1XTIXGQXgsH3DWwGkIu5m592J+EqsvzQQzeRi
0BKCrNghkICxUD4tjXrTtebBibwbFKFBTJ33Q+AhzLzsRBY2sE4rKFujzNjAG5RayhvbZL5bRI+X
m15adO1U7WZ7mGrwpSIbAaXo7s4eY/A+vV/XuGbWTjEoMMfA+UXDjWEnG05y33Xrld209OmaWReo
VqRJ4Zjh7M6HtkStsUVjX3rXqdwxHRaLCqccjgJ8MnZrBdZUP7dpvO8guHJ5chYWVQfFljGVEym7
NmxF/d451lNfQuP1ctsLbknHxEZFe2aBAw9l5SWonXoHje/BjZ8LNQVGfR2rEtOhscxmcT7UiJgm
w30pgBT3zUo+t9ioKw5paYY0K3ZsRToUv05h0uX3lOf7qnJ+XJ6gpaY1A86lN2X5mWyqb/PXUcgb
K85WgP9LTZ9//3TiEzmhptXBcZxJwyfQKGFNu7381UvLqhlr1ceictXUhkkCXCPu7qiMQQ15D4Qw
XoxalKduPDvlK15nwb50JKznWopL7NEwZ0URdPEZtG0i51P1ZK2ucqkLzYSR5Bm9uRd1mE7bKTHB
NR8od+02/mVWHMeNDnoFlzl4hShIx5GnBAFFsfFUNoDTo/suRnqYpP2XGnjPa/ut2c4/XfhWp42e
Li/VUuc6zFUZ0lPKM3AEVV0cFALqUH4tCDyUO1qlLyebbGoLrKQcD8PYJFAR2IwguUZ5edE/cEeo
18tfsrAfdRisGCOeyAnc7gJFLwW1b6B2soK6WWr6vE8/bfWeVqRD/QkiBkZ76K5V5AG04GtlfEut
a+ZfFiXotLuqDW33zelfrenP5QlZ2HQ60LWyJ2iIVGiXoSbfM8lhlFWI795ebn4hNtBBrlFqMwBD
EftN7M0CPL0GqXgRyR2x6o3J06BT+8sdLY1D9waSDVVejyScLO+hy6ntI5UofTqWa6+L55nW044w
IB3kaqYWz2Kat5AJZF5gNKTaNYBdbJxs6IJcNdF1nkann/TMPo7YAL0l6dGPEQwVhOavoHW9PE8L
XlMHuEIoGidsh4NWCZsEpGjGPRhvi03JaHlfuYncczOKVk7ehUXRsa4lyxzOa1gblXNDEJ53xgb1
IvLkzClZidkWBqQjLwkjEN+dsYEzMw4iLwP2/BtVyHnVv0p+5ZVMl4h051ad1dMA7zQnpI5J+s5b
vlazuDQCzbR5mttZ0yka2lP6g1TyxLh1tNJxF0XuboKI0eWVX1qM8++f/ROYDexYcCuErvpfNpeN
X0bTrVFMa/U6/1jYvrAQHRucZ844ziqjYS/r7g9It5oNL9J0K4Qp9nVN1TGvbXfDI0O8CGjuQrIi
Iz+k4u4rzge8QXF+DYoExqprR7LURiESHA9o4JtvLdSYQDCypma1NJFaIM/jhgmn72kIYJ/jJ07z
Ppd4eGBNuZI5XPD1OokpaMwyqqIBHz+j3jye++8Taf9e3gVLm027ozupm+WUVA5Qvu9VxbZV5Gwo
OebOfMry18t9LEyQDg91ekaKPO+t0IieUtcLLPCsdHRlchbcsI4LJaAjmUynxTZm3r2bp09RwX/g
He1lZnJljpa+/zx3nyzFKFuPlI6gYSmgUGVbeXJfxWODQuJhXvFaS6M4//6pi5ihJB8IRxt11xPg
jsixVn3QVmOQNNcdIzrDo8ftuLOFaYd2VZsby6qs2y4T0dYxkvHKLs779/MgoslREYRZwjoSMPLI
dwc3YO2VrWsnOqceuAqSPA/jioBXKZMg75XZ3L84JUvX0EhLS63ZclJDfSLmINq2irtRvZD2nfGP
y1awYMU6yePcjFCGN2MFdr60CCbTM05WVxYrSZcFO/4Hgfo094mTGLXdwZvDkd8kUf+nJOq1lfFb
pZzfpbn2jrSwT3UUKPgPQHJMcTUcWHGwEYD64FyAYk1Hg6i21wDGS72co8dPg/FSw00s3kxhVMrn
aJRP09TfUdU+Tplc2U1LXWg2jWi8dxQDMfTUPhEEotV4T9hr0v+5vNgLy6EDQT0bUpMST88hDp5m
O7l5LXxyZgtpaf5usMT8rmgnv13ubGHT6pBQkCuBv5nCKBSDwtNUoXhAjeKlzjO18jS2sHf1coiI
0DSJbSTCssE5xKMLJcC1yjqONf0iSNDhpsXgyCZKIUJhAi/lGw5elERt3RZFcYN894eDafQ5JOjA
F1asCfYtrY5m5cXcEsF6KDdhKDHY4tm4b6AgFh87z20/CiFzY2OifOrv5fVZuPToOFMHTC5Wa6Mc
bpZ98sOxKr6LZE525mgaAhBaboEdzhEkAGSfrV1PljaFdrBDbtIwvcjqw9jeiiLdZvnR6dYM9OvG
EbT/v4Ea89ymBhW4+0QoIimHcfCNOH6p2mklR73UgeYBDOXxhAN6iuoIdTsS8rP2sl1nGI1/eUm+
3tCOjjo1bTNyJYWShRrIYxlBqkdGZre/3PjSx599zif35eKdV2FK+Mk0fozt3dyAK23FbS01ff79
U9NUiaSZ+tmAmsXdAGEYBpBmyVaCkKXGtfO7qiyQ5slJnCb+UE5VEKsn1axxBSzNuHZ8d9DgQSIp
MU6SVM95DupYiNat0Q9b/+4U/3Ujjo4urSQrBJ5P5DnA7ws/H/ryL0ty/pSyiKTB3HjAfbkSiBaQ
89GgK+V32sv5l0KoDpol6kB0Gnx/omPtsUGAcYokiAtlMpU/FM8tPNzO0gpdy5xBKdw23kYoYxBB
noElfGYVJ76MO3WXqzrd4JnL+nE+XgLRyiHMwO8QTGnX3dvGLJAuKBgP8m7kH0DZ15XPbcmhGWwY
oPPxRNH7Y9KBeAti4281H1HJWbjt+IISZAhZpypXQaJasCyPPDb+MCN11KaG6u19IwwgCkrLUcmW
M7t9AT2+i2cqD1U0UkpB4EFj9jpLdw4GBdJIZyQucF9T/d2OjO5jkMyVfp8WDNQNve80ZXwEjyP1
YymsE/icG6inEEjotap7AUPUX9R2lbdxDL/lAXI+PWZJWogN4VH1M4Zgop9JUvttntvoKvWGA/XG
9pElUbOzRFU8iWmc8Xf7U7FRbZgzQIC34+0pBdFG6MiePHge7NIzTeeX7TBnP1C8n0unhLK7ZbsH
KzGNbQRtzE3spBYqOO0qqOhYBT0b68CdLHdng+YxaORs76bI7v8SA48Ut1kDH1v0IKv08wJ8Ubkg
lW/3RfdhcKv43hgU/JCgPgisjo5BaTPIuRDUgI1DQgNP1MmtNVkxhBbHYWNA82nYpiIGdZZXdb19
iCsUWgcGNCyajbRU+kHSqX8qAYp5H+yEjFtbOW62My2D50FXiOwGt9L5OPeE1ZvJLNn3OuGz8l1m
ycPcxxTy6zATz0toF5RO6qB+OzK9zWiXwxtKEJFBiRy33AK70mdBpqi5R8kUvU2Y9J6aMXFNCAKC
IbnDW+KhQcVoAy5VloFWk4H+DpLwRuUTJyvnI+1RrQfAuhOHde2MO1fKACJ/9gHMWsqf4RBwYSD9
t8yYKbiBYqvYZU4pHnk3jUfeQUsKMX8DZAjLmi30yIudSMv+LH3oleCGqFoI2KQZ+4v8v/HOIcH+
WsoUJhQXJW23ijbVkQqb7svEYQ99WcoaTNpFeSvBM+puYyzjm6cK4rtzM7zinddON2aT2E0wNE3R
bkvguLftYDg73D4GwIIc41gokr2KdPS+eWDw8C2zt3etALDPq8vpMSoNdWgqJpEL6Pqwc91im1ck
ec1LPFl6UNJ8E50yDl1RGFtP5i9IY5jHqeJK+VCw7j/qaMTnoLZuM1U28bHa5ETmXD4knjlne9AA
O+yqzBmITv/f77MzNRycQh1yIBiwFunGc8G4Ec3Z9qozS4d1M8+uEpa0bRi57nvk9WdmOFA22PXa
y8+/C/kXHloX7bTsaG6l5YK+5R6g7vhheJ1+QBmzvk2+jY/Gh/XmvQ0v7WN7K+7sp8uD+jrId3S8
d1yz0o4TD8TO9Zz7eHEQwCylsyH9hnm1X8TzNVUyLnH0zGZaJ2pyIgoYMGDOG1BoRH5uZb8LYy0v
/3XI6uhFDIJOKSRgLEhv8clvWQshV7aJ4qeqg6ZrdQ38HsPQSxYyklYQsBnaMAdB+a4vhHqRYz+a
fmasaW5++fYDYWAdBy68HPJJYFQ6QWZwBw6HfaG8gyOKY5/byP8XL/XQbcBbFKB25zBW1aa3kisu
yeeutRc1lFmTzmqa9jQaj4k13IG26Lau5EZSdje3w+byrvtqqc69aJF3X0ddp9qoOSUGWBtkrroA
3vJUi+IjTZncdt14XU86NNyprLgniHdOKF/6wKn0QiUEAttoxNGmpr92P8a7y2P6KjTEmHScuFu5
cz0qhEWNTHkQp8QMejq54IS7jhLO1mGjJqmTnHSYtSLLhnvlFsNDxKDcgytMccXj83kQWlw+WWMb
txOvT9xtfjq5sXM7Y03A7itXc25bC8yBSDV6aeDzp7TZc+PFmsnWqP9Kkl+3AjqysB1qCqHdrD0N
MwJaP3OidAvEi+NPZbOmY7Gwc3VIoUkM17WtKD/lQ5a+JZUwgwp4syNeuiCxUjm27wLJ/3zVltJx
hX1lTkU/k+yUKDFskjrFg1Brs2Od5mt3joVdq+ML07iPqhnk/kdu3iAc37rWQfTqygXRVrzMFCde
X9YQVajyPfQc6ZHagITjUbZYuZB9lTjAptJxhQOXOLcyNz3VpoQWwRiZ9Q+Zeu5TX1BQdOdmVgej
cpGAm01om1xel68uauhUJ09sBktEvBbZCbHf7VQZzxF6ua5pbcp4AmoI0GnlJ7D3ePcdcf52UTq9
Xdf4eTyfrsaFMceCgq3rZKLYwxdKfFSo71/58gXL0BVmVe9WTiSRsh1Gkv3IoikRfj3Y6S3IZuub
fsY1ITDwcHVF+uO88PT/x2JnLBUu/OsRss4/s8l7YWz6qICkvDxVS3ah5b+GHtlVYx7y0+jkvd+h
EOBI3Mb0Yy6nlQlb2EX/IV51lAuWiNKBUrHZbiPBhr0a1BpUf8Hb6qSrY1l3cUele8wKDwo/97wc
/Tz1II15ReR4NgIt3s5wFx6bnFYnO+bDRwduEDDLz3zcVfl4li8UXrK/vBYLE6UDSye7M3vamzC3
1Gz3SnF+k3dJtrmu9fN+/mQUA4TMLBvXtBMelLstFcAQCaspV9LCC/5JV0Ku58L2wEzVn9qz8mZB
DHsvRQJSci8/P/VyUDA73q+WFq/XjUaL35ocshKWa9WneS6eyiR9UflaXcmSgWtBmznlqGUgbn1i
Ux0HTBQV7snOrd3muP8ldpDLZuXdfWHv6tBGcAhFuBJXzSk1ylfZF3ue2NspNQ5lr75fnqcF+9YR
jsRSbWdCef4kJ+NZTOqb504fChSsK8a91L62q/q4SojTGc0J12DQPeDaLMHb3MyHy5+/YBI60acx
9a7dcHz+RIe7siqBnvLADnW58aXp184gCdZs6fKmgZqroD4ejA3fNNkNlDfuDdtbWeOlEZx//2R2
XS462YIK+jTG7njTGvGwz1R+Zahsa6dD0fSlmm37LDmLRGQ0xL/K0XSDKbsybtLBjWwQqQkV6eY0
NGYfNE36i7s5Mo5qbX6WNpBmyCggktC0F9igw/eafW+n+0ysBPlf5hngunVgY2oMWWYgS3hiJAcN
rSlHtqmx2PDa0FR/dylrPlB50r1W4+BuhdfJEBnC6eAO5rgzZUS3dQTy+La1QKNxhqbYGfnZsRLg
yCGjD5d34T+uJD0bgq/UEUQjUsGxSkpxzNOMenhFbdVjw6Xj4h0VCEhayfiQilwl/tRz59Zp52Lb
mCkL2Qz9ndTj3yWk4F4NkZHt5U9acOY6JlMUcxGZgOacZClCVDTf1LEHOY/myRJd0NbOozGTtbLj
BW+rwy6lB+rCkrrWaWDgk+E7iCqjlJJsSfXG+BoRx4Kl6+yjvR3PXmNP4oh1/q1aOfnzPN+hHP83
d9bWcWEj67yjownNoLmavKOXh3gF2CvLCOJhTb14qfXz75/diLQJqWokMpPJHXYQQCvvrbmKP8Rc
uivucKkLzVPVXaEKFOYbRwd7W9VsDkwW7Wui1nDqS6ugOStqliSaXUscG7OsN0ab3w4FHO+YZYeB
22sbasHh6mBM3nrFGFeFOAr+3e3+Ws1KhLM0PZqjMqANB9ilNI6teTOyMhj65xgx1GWL+ydL/IUT
0MGXrHAMMnWzOBIBzihjoPSmipGxh55kBHcTmzU0HrPqNySI2NaLRh6Y0NyGSFA971G4W8M/2Z5f
CtfcTnHEt5NH5uuuCHpCMxGGpKaJgZcKGXZwLar5wSny7eWRL0yrDtIE9X+CRClaV+VdCqxcIY8W
+XW57S/VKs+u9bwTP1lNrRIqrK7Dp/cAmqlk7kFLVfkSjj5X1S4ewEirPNxtR7wmoMCHbN05vQJO
e+77POBPfdtGj7dmZYqjVXX3Ior90en8NMl3kwT57jX4hXMvmtGqKiWJXdfxKW8gSJ8R/mDFeO6K
HPt+Fj1eFCeyAlpaWijNeiUHAL/gZXRCOJMcRJ3XO3eq/khqVStbYcFy//HzfZoxBpGhZvLG+GTz
79UAkVc3Wwkjl75ds93GjEAslHniSEvrB2ubbBchwmYCzzeXd9pSB9qdocw6D6WGRByHwZ6CxEic
+8psuichsvi62dGhk24PokVewkNUzaEzIwC065WPX5h3HTcJ7Yh25EBxHLMU+fYGVLibKh/WCPfO
9+QvPJtOpimo2QzdgO+eyATio1a8Eer86Ib451xaD9Hkmf5kOD6vvf3ltVg4ZnTl97Gzi1IYhnd0
5aiOvWm+MZk9qzOTwhxXK1mBhQXXMZRz4bRO5FJxjDNIAxZPqd0G5bCmZbQQgOm0mjJJHAcct+LY
NvIups2vNGvvvV69dKQMzIS+Zqs8hUuLr5k1M2SFlC4GYlF2OzoCAmXXlGPCN/179vlkzxOoIWll
KZxpZfZYFPFLGq29US59tWbQ0B1WeZnUyYnGiM+BBw1mAAZWDuOlHasZs8GNqozxoHyyUp4/I2ks
nQAJS+ZuSxTFhBx3uN6HbGjzNs4uPypeTFfGYDqoMoGMu2U0U3yyACNxWHJnD+E02S9XWYZOrpnl
k1sbLQbWzm0g051DssBleVB4a2CqBbPQ2TUTofoJa5Oc7LRN/Xw81BOQjtDFXHFVS+1rB7qs6pxH
JIGeduIc07nZoGrrEfiwlVfBBdehwyfhYa2yOVt15Vp+FZt+Qz687NFor1yA83b+ZBEACIB7ZYBd
pymwjE1MhC/hzjOvekliqBJdXuYF49BxlA0kmqaBwp+bg3Eg0tl1lf16uemlCbL+fwBR4oJ3SkHR
1azqzdweQOV0h4uh35Rkd10PmmUzrrw6aRBmpPlfJ703TOfBEHedY65ctxfum0QzblqaoH4wEZY5
WRGaRfQHNB2w5ro7gBnvewkJp5Wt+rUPpzowMivN3qGpgGPtoCWL+HJ2bzltwHYIyx6eilVuy69t
gv6HlnOyzckdPe9oj/cia4ICBaheuXZpW2pdS/ChVJ+zyXZwmpr9q3TbyB9S88VRa+v99WalOjHn
4JY1F1MjjkVKD15qbQDFeb68lZY+/fz7J2ure6cHqyOs2ZS239MU/DST79ZrF82l5jVjjrNclBZo
S47QNPzhdEiNAGYNBGEOz3d5AF9bG+Xa2dzNlDGD4ADFkdwkpR/x17GFYod0VzpYmnzNnJFFsC1c
KgQQa6C0b5Gk7N3tdd+u2XFq5jGORUTEkBveUPnCUzsYoZRIs6fLHSxNv2bINmQRZY3HGIQAcb9r
4JSO9tC422ow1pTwFuZfh1r1ZjoC4wBf5HnPJmhRDAZI2zMV10UxVEdapWYyJ9AG946D1d5AiDwg
YljJVnzt5qgOsRrdqmRTATcH0Tj7zYkN4E6n+G8VdSA/LE31nNdFvHK7WthFOrZKytQc+qnHG+JQ
DtvcyNOtPTrOyh5dWgTNikeJmje77bJTQc6iK2AoJDtyZrWqxhI6Iyi2XJmypY40e04QwnqA6USQ
8L4120cveVDiB6jFLm/Xf486/70HUV0MeJaNxxyIg5/e3u6Pxvb+Nnmy9/Y+HHxgh/0pIIEVlH4o
gt+OX/qGbwdqj+engG4QQPm9rzZqY57A4vpaHt19fTOVPuSzg2dj0/md//vyV341B0B9edpkN8gg
1GoW3mnw+pPhyZdYjh+TFCcZl2u04l8Z7rkPbZ7byqQQrbG8UyKPsnwrsj/zKjX9UtuaxyRT5IE2
AKVtfT8fLRZvRyZ2jXedYrGjA9bGGkbjMqjyGkP0syIoUKlaQsFXIN+AC1gJQheKZR0dmwbi5aR1
3Ao1TyaKyMVY7iDt880sy+8gYw/TbLxncnihdGp8gziDj6vVgwRaz0+itYrgr9zHeY0058rjUdW0
sbMQtAXJPjbSbpNlbnHfOpWxiblr7s3Wu0Y4CJ3p2LXOTeqpKVCBIQ2vv50d4OjPg3u5vKXP20q3
u3Pr5/jsUxSQs7gouo4C1Wu+9+q5qP9c164WGHVzlBuqzcQJSCXrrmYk2o48GXaXW1/YyDpAredC
1sYE3mCPg/rRF8C++aozxO1s59NKfLQ0M+e+P82MAXEu4dnRGIKLsDy2fdXvjZk1vy+PYKn18++f
WxcQL7NM7GLWOe0DV3137MeovbJ1zdBbY5oKq7DEye5BGJLk/R0I79YehpcmXwuLPAj8JB530zAf
vXgDJUB2BNJu2MyeM12RVD/vSi08ypJBQHW+EicrjpFccCH8MW2iauUoWzBfVzNfx65ZQTqWhuNs
cZ8WqF7I49j156r4Gc0oWaCrRdcLc6WDEYd0onyKR5wQ3n7mDB5p3ua8X/GFS61rxjtmNs3MPIOC
RlUFw7SvkOUu3GolcFk47XTcIUm9iTBTdhAc+MB7iW+lPzuoBHfX4OewyDrocAbP6tg3fAiTMa03
DmfZN2FASvmKyOjcvGa/dGqhpw6lq5Osi0C2yk/re6hA+PaakS3NvmbCtZVA4rLqBECg8t0q+NFt
3Bc7jv5c5SF0aFuFuYmUwcWJNkN009UERbc1X3l+Wfp2zYZBicOtBmRHYVGTk8uMHwmk1EGDf83d
7Dz5mgEPzCjTeUT5XXJ+ZgxxWB7TOKz6aH95chZMWMe1sRjVF2kU89P/ODuz5jh1tQv/IqqYJMQt
Q3e77fbsxM4NlezEDBpAgJDQr/+Wv6tTruOdqnOXvSvppgFJ77DeZ01CjAUwvbdRlBb5ijBR93Uw
Bs///j0fz/K/HI+f5W1GOQxYZwlmMWDvXTYjiR/CNf6bC9EXT+GzpE0Hqt2UsuYaIUQltq0apj9U
/iWk/mL5fsYkYgCSx9mwpNcBijbh+tvlIwY5XjnYW/9+bz52mf92bz6++D+OsLUldMgD7G3QdPYl
pDb5o6L9VkJz2wQYLmvXe0z5LWuVfri5/Pt3fvU8Pu7kf3znNmbpxDXGXTXZj3k63YdT8/C/ffSn
5WxYDAIzoEtge6K5v8xsLayJ/hKwfHXdnw7ksePDOjWI6gPOLruZXmPT/eU0++qjPy1lCDxV6nXA
r1Eqim/moAeSvB3/phL66hX9tJDFZG24tZadW8zGhQSsDdUVdvtbRfyLdfyZjogZMc0xa8DO8TT+
M9E/TsLrHEOOEeS2IvvfGFfks5IwoJi04wbfoucIx/DwpCZ79Jr+ZTP9YqV9VhEOsQldmH8shOAp
bvvKfMyqAkmy/a1c8dUXfNy9/3jrW0lUpEPSnPv5VwBY2mFKg+vBBreL9H8DVnzxoD9rCVvdLhBs
4EGHm6ytD09LiDazLP99cX316Z/WLcYhXTq3AT6dIHefa6ZzcH/+8uFfrIDPNuEyWjCruGFxgXWi
i10sv7Zk/fPvF/7ful04yD5LCBv4esGbZmNnzGHqIsppyTRgHpgmu9qSpp6y5qZJFAwR9P840f9Z
UwgteAP7CZVeu9ZUDIWjYiFJRZn6i+Ty/1vL/2XfTj8t6cxO3A9mc9fDGPjj7Bmym77XL2rwUYWh
ZV4GuVoO64Kwg2A+8wXpLqiDeSePIo7yaiYWlM50X6LTkAhbGwGjMxQtmr8FD189z0/xecxc0ERZ
nF5TNf7OoE7k8KWI2O9/f6JfvIqf5XtCL2g7jGN+7iwrI/ej314D/5cz96vP/jgq/2Oh9q5Jcoij
HWCmUVw4lf+iU3Y94h7+b9f+aSMQW4Ke8YJwJAMRdN2/8emZr38ZpfhiK/6s0Ns2J/m4I96MvSmA
LTk42PJoViz7VOu/TWd+8Wg/UxOB/LND3zYIanPzwsPwOhz5X87Br67/4yv/494nfJ1l69L8HCzB
9y3f3+NYZmGxz5G5iUzDa5Df2/rfn8MXG/Jnn3AMsEeTsFN63Q7dfbyq09zS6yCTd0O2/WVT++or
Ph3rEfYB1w4hTkbTeIizYIsFWxhSREAWNT2p/v2HfPU8Pu0FGK4nnZ3xQyKaHoSTx8j/7VT86qM/
reI58hmoj3D4mc1ECzf7vlbR8uvfr/uLhfZZF5ezKFtAx8aJvrUVCgTnTNJH5/829/PFzf8sOg5A
jZ8jChBNs4v7oAvKZkZ6pMfb8G/f8MXb+ll7N4ZxMqsEfF8MyFwPjUmqwaaVB569kImaKrel6V/e
pIj9f7nhv2z5n9V2yqPZOvnJX6tujuHc2JDnBMXsK9vo6RiPYn5ftnZ+xfrpXsy+sKNM+g5YATrp
gwJS4buKCKkFQBSqYOEc/HCK97CXdt2jXobkGyTEPUhgdj31e9PdL5S1N1DKYJ53Fux6TlR70SlG
FhMw9KtwzP0tl2S/j93cH3G8qioMt2goKLpJh3HdZc1EFP3REJjUcbyDfsHnESbWk3kzGFXfyy3o
kbJKw59jugFIuyE9gxUfbQriEnPfBF3/jwr7bD18TLZXkP/b8zp36SGTcf9uczJ+02sAt1HVz99z
FGTuwYdx50Wv0E0knX8IogzOCmvo/BWGwIK+6Mc2vApFY+/44McPh7zmdx4s7SGHLLOSGcQcLURo
YwGrsfmZ5mQ15cQtZCTTpCbotmUMRCVcqdCydA9iC5rvHsMIvwLk+eBirP1jhll4iC/bTpY+IbIr
dG8QzfQ5wJlTyBNgSKi91qCMDkUTwmupwMrdzRk/2Dcl8VE4wm+7X2rwp2DN26jgeiJ7+CTJ2OPW
sobcZMsanbcsFwXPCHs26TgkNXphLS2XXs+HvmfZAStLqEMIlP4D+p97UndZsqoqjRd2GzVLzEpg
MnhBuN9eaDj6Jwt3kypbmwivQasPcyrNYdCLOkyjhymqHrerkfTtGTqXrbYwrqtTOa7V7lYY+nYx
QCbbup3iyetzqMb5CrbJcS3dSh6AXl5fkZiZFXdAxqc9gxTHgyRyQhxCi3VMFlXgRc0fXLi4xzxJ
M7wvcQBLxrw5KsfiA/jTqmq1So+760gJK2NW9Lt3vwnr5hsJrMw3ujFxCWepKxwf+s6t2f7ajJsq
txldg8gm26FLgErcKBgvOXL2y6gVqzdGgOhftfyToV55r5kjFY4ZczPj6w6pgxQYPBtVJUmDdGBM
tzsws8wh5gDr6mUbnyIKvH/W6l0WKar6l3YZ2ffWReOBzLy/ly6Y78YuBoOwSdUPmDfktRXt9n2a
8g5meVbXKmSibk2PWx2arc46/FsLz6uyxf2/+DCJbugS2YNJc4YHttND2lFRJ6DXwiqBNLca3aai
SzE9PiddDId4Pv1I54UVqZjUTd+rFEtvkTdkTtmDt01/iabGlUvaZa8hrNbKMArCBxtjik3IEPCf
aaPJg5tEfKJjFp1Ch/eRR5u/lRvKD66l0DUC03LMRdocAxav9Zyk67co2d8AmU+uyOyj47IvwCmv
e4pBFO8uAQN3pUgigFKAdhCnrHHpK1uNr8dwHqJiDGBJ2q4uvZ0QLpfDrnv4hO+EVrAufgfjVF6L
Zc5/x/lAi7ZtRZnmMHE4SEhbvolu/dZ48O2ztD0QsvIT2ccQNKDAkm9Da9vfnrdj2Svh9rOgdDkb
Q4IyDaIRKGPun+C9jCGYPLfNwcpE3MfpMD1yw38HFI6gYZeNj3o0EqKyLPluOQ37UmxoM0+dGGvo
tZLbjAjAYhLIq8HCad8S/OmM+CLD3jZsWbErGKSEPgoKASeeqh3HN4thrKslHNDsDOGO3Y7bWGZO
dG9A6GxJiT5C9zN3sU9Py7Dx2zYGLUbtrRTFNIvxaY8GcZUzG2Ew2orn1KLoWltKmqNwxF7HdF9+
JuZDS9HDM+KWGgEQcZrlf8jcBfDnHKIaqBf83hDGMIuUDmp/TkqXBfTQGxWd4M2VVAkN42uWzCh4
D7IJin4dwoPzMAI5kCZrj70U01wsK8/mUmRdDzu9pTuKhg53TSbhhbLMuJFRE9XxRCfQh6LovLeu
L1ebaLy+eXfXQnnz5H0wPVkj95dIj+wYgvt1w5hzVcpUhix/3Y+EOYxm50GzwUZx6b/7oQsrCr+e
o8d8WGGXZbte91G9+G1iBZtx9QJmuyXFVlP4JCcvSZvoR7mPa93rcP3VqgCFBMtFexJz97AqkOrm
eDTHeQpwbnY+hFLY27UgkQlqDFsvr9Qm3X00rekR01G2WrJ0K3kQcDh3GnlBa3Y92G7ubna5bb/1
NKpbFkCE349M/BC+BQ3TDOlQotOSXII0Cq62IRlPeC3whjAir2Qbi4MFoa2WOqQlgay48AK7tcZj
WktiJTtECQtfRikt7BwmRh4Mp2wvh3wKfi+oYlygNeJ3xOoPNNKH2auV7TcRx+y1D8UAoMrELx21
9MhWllTWNfpsInyA9Vpi157NPWbWl3MX9TBvGHHSPmcYjisMbdIHOS8arI1YPO0YcxnKdjPhUue6
a74r5qLziIp05VLOj4mUw3dhqcB2TND83+lyL0xGyxxjH2VDzIaxWT8dF91PLwpI7kPOJv4t3Yd/
FgWEbrVl2X6TjnhWmd62Z4QOWPJN1PdXGJO0VyngUWmhowV8jqg1wIgRbK3+MUFe9RY6RedaiJ6W
XTw9+my6FX1eKCzxTWBb5JiPcHvasCvSdEl0R6RqdB1vszsMeau+5Vk4n2MZYGnNSp6SrNFzkUGd
BNK562l7WYB3m0sTJNt2WLA9nkINj60yn3HmegNpdgFmiHwKZRRV3KXgjA0ieho5bMuVS5AISFQf
Eq2geVBEBHWwN/TBj1FYY9sKqzay9j1ky1Qnu3D6bt8wjqcs9QWwb2hJk3z+zTyByquV3L1FLHJg
40VdkuI8G/KwmhHtvEIGO71EOZF5oXksD8ZsptzwtsjC0bgZMF2Ttm+0wQGQTNG7FqF/2jeVQ7TQ
GGaKmYdJXFqLIT2WzWQq9DCyA0bwXGkYsZckDcwRWyHoWyPbrrYxoCX4cOlUjFuOwCmagvaNBDm/
VnEa1jLUdgP+MRsLgrAsqCRNsCXuWXbVZZk5Apjk7xB75S9pBqMJFKZBgBbGlgDbh79B2OJwYtPw
Fds0hIbbtkQ1Xyg/eteHumTwa++qqUfQX2wpEHZFPwfunrT9dnAadkkAc6OBxDpVc+r5Yef9eDaS
csDKkpbfUdaN13Bn7Z/TDay6AsDj4DYJWkzacz1gu0/WIH6Ro8zeTUCGn2FucPxmPl3OvUd0PEh0
sEF1EaeYuvAsU7aeXGbFsSGxeZ43Oj/IAQeIcDypYp36rJCa8hbpIOb2ilWH/tkqCTQc6F5CAHiy
bfQsW+AsNdbby6LlULXzEMcIGnZ5x2jYJJWiMgYFOqXYiqiwSd14GXyPlW8gkezH5B3yfX+duFnf
QsOBzllPfW0zYUDZiwZZaipYBy6cbt5TvS/lBBvMH2aVaSGcs7VKs+RpZbG75WuD+dB29ykAbO3U
/F7CLCAn4LSh3khjm9sH6F1WVcJWYz0EVJ+GSafXPs5alAnTfjmypsUoF1XUldTx8OB7GJYWLo7d
/YLRc8z1InelbPaVXQywgfm2+3KwPtKlSiSCGed69QRkTl8b7fWdx5ijKVYPMFshp9Q9WLn6A4Uc
jBdB7odX4K4C/HGGNjvwy4w1EPI6WjDfNYwzP4hZoywirItLqTUH6WfjsuTaYIfr3apomdJmfBRN
CL7ibHHFI+K0K5Vi5gxNmfaqzXQD8xWDlGZbmyudRMFW5CIIaxfF8mpxg6s1UeoCvzpoxfUelW7N
o8NG5ATBSzTczm5sjmahuligkgM/Og31zRxFvMSoijx1+ZxcCOLQH5Ziuv2K7cGMFKQfHzTL43pp
Db0ZCM4LKBz2+wyeLPcqmQ0t5smQ6ykc7B0LjZ/BTBn2EwYJaIjONcCIAe30S+inpMyioK0BoJIv
gVjpJU0mgB/0OOrjkHNySHpjcbYjBCkUdBnlHJPh2KguPKdiE0eb5vNj2AbjD4/Q+jR6uJ1vdBNw
wVq5qGAsKwjMTbgeKz76riRTaN9aMmevegI3EtjHcSja1HYK9jXI48YkCq/zVmT/cKtgXj4IvpSd
AFUOsV13w/q5rQNp7IcYCQCYsvcr/gdf2peQennjA9n+AacwPPS80UcBE9Bj6kRc8cykFfF4SCh0
dvduWP1QW6DfD30cAMNHx/6YLhG5yXcpsG5EDN8B0yLNFNG5DYnuS/Blx5du4fqXC4b0TbKe/MT1
wwIXuvYYrkGAbgZREADcF8vvM2/DrYhRHjhosDuqOFT5KeVkfaVTlF4FevLPc+iq3PvdFmYGvyBD
Mhe55mrpJFgPCeKkapFDD8vSPtzyMg6aqerosB90l3hgJ6GrxEWNfqyQ2G2F7fJJnnqcBHeKLewh
nHV+DfGFZQdiR1mTlbpqzuxSr3uT2XIGsGssYrOwe+nzpfwY7uJHvY3IYno7IeuCirsDgqXu+4TA
umjA5H2eb2We9SFCWCO/iX7RP5lEbFrHOyfZXT9JOT/FcBjv3jp0sLp6cAI9xVBq/w0SgfhajkN8
ynyui3zGjq/mlmBTSR0qJk90ZE3tTEzqKZVTX425iq6aOFrjAo6PWNSRttMvdAlUESuzvsIpOK0A
hEyvEJMtQG9YpZ+HbYB4mwS7JhBBh+QFMEXSVa0hCeogYw5toU1AQOy8p6dlA3kEe1rGDmve/BOD
gHyPqGUuYIRK48oFLXjuUN+6tGqbk0GmoO6BOrVT6VOWKdA3tbZ1PvZwEGwm3pcBqll/GjvZgzVj
jhB3l8BdDF4UK9xZCpasy0vWAO0w5nF+lQBJ86tlbDvCkYeXG27iY4xRxmctaFOBDZVgO6KJulYo
+xRGgnBewBER017rqm73D7TazBU/QKAVvBq5uXOOaO2M8cj2JrNZKkAowcSCtWyojFz7k2WBPGaa
8Mu4RSiyoITuwahModBMwNXdc3/2iLsL1H7QIGxHfyuQJVWJRShYCJCPT2mwS7yXyJCgMzdKXmQu
aU1bMR+DAPNC3Ur7Q0N7d3Fmtye8ylkZ+W2s84bIyyRUe6dBtyxQJ/KFmhLcVO9ftYgGRHY7P8Qy
mu4bm614xn6QNXbwp7FF4hTn3D5lfJ+QwZj0lDZmLxu+soOSI7ub8ya+MnHTdMDWpg2U2KurJ5mt
Z4YFvSJ2XvOfO8GiLfRk2M0UwFRczcZcPIMASq9b/wwokP+JYFK8DsG2lVLhQK8M3FkRrWzC3cJR
XXnE4yhl9IbSO8nNcBOYZb4Z0TTEeb123cEjTX3AiLn5k1vgqOFvB1faXtnAFBvy7CoY83AFbYVg
j9ZImJYM8zDYlsEHFZcm2lD4UoOrAiFR49I6Bmm2l3UTCvApKVQM6Ovw9BpMpqTa2nw7kIFR1BiT
/kWrzKDXN1ikLW5sX0Mm+wesqLaAn19/k/G0rUYPfMkid1PHH0laAW2ZcAVEC02F1DM+L/ADhuLY
YLamTHjcviGiCmtI5rLzsjtg5AY3XuZAYeBJzdMtZal9yIIY4/Mkjq/nrJtueMLlLxBx84PZQ3aM
EprKwg6uOaKMmF05p+IiCYV9i/ZkP2a0sbzALjbcmtyH10MULY+0W8hLx3lUiVYmXWl4mJ4RFoZX
U7Dh+rNNHzeJKusc7PQGZfX4TMVOSoZ8CMd/aDC2m1lXDEOXlapFZw/nBjxp5RTQ37kbcI42CjMM
2J7nGI4HOmInKxt2kpNjNQwbt7xu1gnc0bllAyoiGR/ZR463bgDYqrzujHM3HyZaRybsfsk1IGg7
sf59mdPu6LsuumUtDGmLLI63mxmuio8KzljX8NBA450HDSLUJrDuWiBjUuUC1PcPVP/SP5GC4hYF
NZB6G5KQuyBGwzKwS5YVhGQQBIAT0/5IxNY/gSa3kns+TVtckaidaTlRa94zJoZn1Mayi2uX1FYs
7tUdXzN36IUf7pTvIpBsJ3K/RXGG45NP763J+SPT3VqBeIwOaAQ5Rs02Ntc8FboOreXlHubhDUag
2clhGOQwChnDanxEYhQ5kD8pxlq/N0s/A8M/jPcNNtOaQSxyMsvU/hZDmp3HZWO3vnHu2NBEXyVK
q+fYaIboAv2W17hDzVQii69Bak5OKwVUEDSz8Maw0MF3oaMwg8/RaWY4nN8DDHOQQuwznSrIt+P7
xjF5Ck2P+G1XyOeLMO2AsEWxVhftEETnboaMGKxgcUxxUy8O/mqm6FQHRvY4sfZ2DvIOFNN+OSA+
jN+0mpqtapc8QUanoTEYJv/oEylAiSUJWrnwTYyPSTj0zZHOG/+HIaI6MyGzFJxStt9MHiWycrGU
HiyBZnZw0v8c3czhbbrS+bhtJP7WWDfV3sTGVhPO4ZJi1T9uDuj/zarwZ6i6vfq4nDLw2GoaDeRu
3sfxCVBjfmks3aogGnLAEoL3MJy3wwbY48u0EnEIcrC01bbHb7Mm010yuf0H8GGozrJ8qRfwjF5G
hBy1ki2vwm6scJBVoY5ye2K7DY4OlLz0tNkx/kY1BbZatWYCQJiHqMmuYEAXEXUoyBN0A17gErsU
bdACbAj6VT0CR1PZIDeHFcgk0DWQ6O0O+IMCmbd/Nt2aFzwg4S8cAflVjIn1B2Xm+QaFDHjy7Rs7
IDHLT6ZBtDb1KKhznGXHURpWR3DVOXfI+WwJ7U16JJ0cj5uPfvmsyR7HQDCcgPg1vEXtDl64/lee
mfYCh/bgmmNreQ7nPihNKymOvsbcjg4OTQuagEWOKT/UcqfKUiRFXrGt7CgKsNGQTW9o1w6XIMF2
nbjWlYnes+sYlou1Xnn/U4kIlQb0My4Tl9jnOeRUeIL9uBc72ilLiZqxqremR7CSi+QRG0Nz8LB9
QCSbqAvbG4IYGFHhUxy0EKgheDqOXPkrYUNSIjFDHuKGBQE3auHJ3sTH3qzkqUXzv0LkgaPV7H3d
NYFrizXI8hLND30LOrX84fkCCBBo4eWeC1nGqUdQ1FpeJw72ivH0UcLX7nseZZBd5yHHJ+/yuxu7
5W6XU/QMf+rv2xzA22Zu2+92jd9dGMD+S2+SVGA+6wo+U6RCA/492ZX9vcYtynPOAqMsclNzy7u9
TjPsPAWK7pj19WmIui+AEQcmcvbqR+mfp72TbTkYwpHWJUNeDDR3dZfQvoC/S1bLDttllqEoDQK4
v9p44G62PhXVitLNOW33qSKk7S7B2B30ut7yrdMArofsyiBsqXGmqUu4suaun+fxrY1EcgQ0e69n
WPCV6Qd5bvsAfept8oVEmKIKj7j+kEUZPXQ7qoKIQPmtQ1yYVzRroR5ssqBO5yQ/TDyO8Z+7OdHU
5RVCU1Zn1ECRgexfFvOevBIMO9fCj/kNT72sqW/Mw2xnBYuwkaP+ErSnSa/5LeQRS20SxNwcbl0V
4ldzbFaN03xrs7VoGua/IUgktxRzSO/G8RyFWOoK68kOF5E2V2UY6r1sif3VtUjtinEV5CXqwqfU
MbHUs+LmPQ8AVY/DXR/ASZ9u1xjF/IEO0/d077IzrOj3moBlV9Fl+XjXkLi4fmqrHqjBcg5DW8Cz
RJWp6vsfguLv7bFID7wLk76w82qu8r0Zj0mDblSAUtNb36fhqQ0wuIb2NHKodp66GyD5upsVJdKi
Yxhbydj6hg0JNYRmxC2U0/oseE4OG+oYpzal5AGjOgl+SIZGDDw4IqC0dxRPjw4Ngo89fHKAXw5h
/A+UedFrsDTRHYjn0XEMYoBlzJadO4/OTS+z5DrGHHKBdhJgfTF8v9yOlufQ2VdBJ18h7MGnbiM/
qABg84Xb6SqOs6yUKHsf4dJmq3zr19IFo6waycypi7AEnEL1oNgRmD+yYOLH0HTASWFGDIYFXp1H
jiyTDDa/alKP0Hod+DN8AX+hO6NqCzuFOl/TFhV6FFMD24dH5zc8VozkzUWKMOsWb2hUDYhKrnYx
cYz80P3cmM7BV2L01b4idZXNYPAWp9v93KrtiGCDZVjoqa6AhhdDhTALfoDT3J2auV/PGJyGuPNO
QWaeFa1mcCRAV6DUyu5RYYjKzhFLlqNrt56gh7mQeyiK+w42DCOBWNMuvyf0AO5IMsygA6H22hY9
i+M7t29YpWE3TYeUR+pnlO7pNeNrdAeMb39eMspoaQ1HE6sf1qxFwTsQuIIVpzfqw1pgBCza0Eyb
DAqdXatkSWQkE0yEmvQYr930zPLNX3Lp07WYcTIdlPVxlQmLWmKH7XFrmokeAjUtIK0H4gBN/VD1
bhPVhFjxu108geJJ58PPPlHjVgfhJJPaIf3+B5Mto69FF27X+RD3Z4qp1B/TytW5zZT7Z0X3aylo
q+glm9voPu8QYaKIGV3iZUzxPgOSiRrApe+z9pKDknvZFvzrgqGnRiqFDXOuUnS+r4Fnb49qjYSs
k1Ytp2RZEPqgfTVczQEf6n7h3RUo4P7H0u3GlULNurZjZH9uIrPfXUfdrdVteggEjY9oWtEijabh
osU238rEAsvVx+lTJNIgrJQB4CSTyCiw3NejVkt+Iwa5Pzi/5jVp9/0YjR3F2ISWqGUuHT/4ZUXC
jt0J1dsJeAAjYLyS267OxJ4iwQ2TtuzMuv00AXw1UL3jIWpmDusiT1XzI12mpIbrT3vMkqE/DJSt
DzIiWz2ilFJmZsfgYRaqhxBs39LA+OjQhnn+lLWte87g330MIzZcpn9YFJhniPEdLbolnjGuMCXT
eGsWZ0wx4PUrU+ziQ2FRpnwle4NXx2T8Jot5hsvdm0MUxfsNHzhSudDM5Dak2/QLfXD4dMRJTN8Q
9axgObIh2ao1ztauHFqO2scSzOIG1XIy3IRrN0J45A06yqndHjqtUUSgJKE1psO5qPtmw9a/JqJm
ibH7iaWufW00CQ7NBAeQw2ZlcONirJsiUpH6AeMj865E2HtoykjzHYkQryAPiq5IpjvM9syy3qER
QHLk0x1d6HR15cTYR6sebhMkRXaEmBQD8DmuHjCsXhdkH/yFLcT/7rsgKEe+BfUWYYKvVOHg7vge
+8codN0PxpQ/euZdXKTWCQzKoruJXaI3txqTeNd70r0xr/jR5UT8MWbhZ1SfzAtcQQjgI/DwKtcx
e0lWYl+nXuH92Mfl3WLdvUxo+idgqPH1BI+WBq4UPLvLYR9ykekMDQzMQ99DF3JMvQloKHpcHzQp
AFGihP8xBmcB9y4WjDonSNp3ESFllf52htssNh2cgpXpIdw5iiDpYBTCM0RoTRiGNSESdiBJIqfn
3CC2Lgz8asK6z7UiNenC9dAt6K3kPlvrFSng2eyYBCv4EOS/s47KJ7Fi5qNYl1U/ehgtL8jH9wmA
3dQAkgmLl9MahawcJyfuJQdisZSoB/yTGT5F53U3IQR1eql3pBPoAQdbogo45TQGFS14CsMfG0fk
NEj0wiDVyUuUttoHnyIN7sGSv1nRpXjjjJHnTKfigghqfRTZLkAT4bJaFToYbPEZqj1zfFwZkmuL
53OvVCRrnOuiZCRpH/Te2PvM2gudxj8d2Ha3mhBdzXxDk1xE/DgjbSnCPZW1G/GWFgCC8ookffRu
0f+/ggHgfOdxMFaEr/KISvEI31WbX++9R8aNad46gB9VQROyoNBDx3estuE+krk9wDjX3sfW91eo
8WT3Mfoi5WyGrtJ6RCEhntfxEaJzfkBorU97j5EFiwz1W8qouIO00sKKlfT36ABhBPj/ODuP5caN
dg1fEarQiI0tMwmJyiNpNqgJ/yDnjKs/D70awwx1tHHZYxsgOn7hDUzQWm8ZtrKb+lU1iuZbrWf1
XVVrxpOu+8YfEu18V6RVUwNT6dWt0WIOtdA1T3vqhRZtTu3pDqBHDBlWIyGhWWpT0gVksxRDmKxV
hbUZNZSkMFAs7kVOpRxZZZGvIAh6O9Z05OZW5W9K3bQ4k+OE66xvK+L7zK48bY28WX2kBBJUGVYh
LUnywabXR+uJW7crKacbgT4c6Yy0i95vok+VULZfdmaS/sxwVxsTr9hiLGet84gVdB1CdwnjNsNL
xnZcJrY8GfulYGnSTDU34A/uImWQ5JHe1xCrcz9ZI/X0NADU4VrUEVOYTCQM1POT+PX6V1wCAs5g
klUtSD6dcnRDrKWChZLKHDiVJv8E8ejcQHteQDLObWXHCRhY3uEQ18WkRk+cuNd/+yUqszaDSA79
FAs5IJZeRg3CcTE5aRQsT73TMMEQIywPQ4T0rtZtdZBjIrD2FeA6pbgBorzwXXPNNKRqJg43EyR0
+lbZLwWo7usfdmFS5pJpqS9J4SDquEZCM6VctMpvC8D/9YdfWLdzxTQKZnHDQQqzeIS6JqqlYsbs
25f+K5ryQP7nCmmFwsXQ+6HvdmNMfrkLu4Japvzizz+N2V8w5RZpWrUZysSdaAIavuatSFE3pkXb
XFWzW4qZlwZptrlHR0yF6ge+C+iRWOeo6sXOq0+my9ON4+PS4tH//R2+Uxktk9q7sVYsfeM3dnKr
6xN86cnav59MERYDvK5xDmqUbnM9XqtD9Xb90Rcoa3Nr2VxDf73zzVM2VB6BI/6v9g1zUQ0pqbBW
OctRdu/K5N/aB5dmYba/RVHT4vOmxrXEp+k/agKzuug5r5QbyN4LIzXXQ2vISlBdqQyXdkdz75e5
44pShj+vD9alp8/IDG3V52AES2g1XXSIW/mQUN362qNnPIYBlFpIe8vBz16eRL7WSmZ/RZOb7Tt3
lB1JcYdJBzifS/AnQu93Na2ftRqnj9d//IXTbS6DlqAxa/S0y11cCY84AHZLGKL/C1Xj8/rzL1CO
5h6ylZOZg1cPKeDzMVj1Xq4/+OoppLCk0Ld2UrRPLU2Fp3wq5P2U91nztaNproxm+aLuJgt2iRxb
KKOacuwJPJZxf8qDjUrcmHxxWv5n0OjqbIPXPpGY4UCcBvG6DcCpaEn5ANaOmHL4OaSFKwzzxcvb
XSmm8Mah8o+gxbmXzpgOvi4yTdFRNXPsQT8qwiGSBPI3regDUJaRfrEOAMVsEqU1F51wwpWp2cEG
OWxv0WuGgsXfYOyiCgfXxPSiTVeE7QM4R3NL69voyL8H0AYBFaSFgoruHyr50cKMkiraBU09BGCL
xuleawr8NJO82RWOqI7hJId7MQ3xY43I/tZoRH1Xy2Z4QSSQrKJqEoPCSdaum5BFvObnpq9h26J7
Tu1UUjkoMgKDnE71nWpH45NRJc7SdAZ/4w2WtXU8aWM3QarrgGoMw2+eXr6Bx1a2aSz0XynVtR3N
z2RbVFW7bw37BD2Wmitga7idZ02rUu9HLDkj7Tg6bbKOlFrfpj7S7/FkRCCHJvrtjmLSYu2b4X70
AGAH9SmKTBLrMbKMbpOXJqnSIBub3G2M82082NHGNkf9DiyqeuvSOL8pjbkhW0etTqMvIw8g9E/l
QeG1+5uO6udPQmOudJXqHZgBmMYHmyAdYqcf3OIzn9/rxlzjyhxNZYoiQx5EUT0WXt2uTE95nTq/
XqpEsmWTrxsj2gtw3tcPl0ufMjt5zTgK1VonNMPAatwMCNm6UD+0G0HB+Vkw5/KBMtAj+kOKc9Dp
VuNKurbMZ07hG+fThd8+1wzEwa2TZT9xPlFs3jspqK6yM6zd9ZE5/9tBxP877KjaMZGVyZ0kuxZv
cBp8lMUd6oxfe/xs4BWlKGykxSYXSPDjNA0gndVmMWpf8yQ25kqBnfB1EAD8fNzClpnnrZL8GEZf
UV61VfDx/x4ctaYuH7XsAI+uuNjVIY524XhjaMQ/vLn/Hs6Gc5rxv4JiL57UKNFy7zCh4o9GoN4+
oJm2cWjuu3aWdtgSGxYgIEVfNY7xK0yL9Gef8t8rbULS3o/6m1EF+moITrU9dKCTNVBAf5OFfgJw
oQjfkpYerqok1R0dNQChmT9aT5gnAmaxQvuB1mC9NYJGbD3RFCtdDca9rwYgF6MqBKDGHfiq+p7c
kIgNT5Xa/AhEGrbgmbr+MTHw3JZ5m3w6VtgfqA0jyRnmxsvgcL7l0tE3dLnI50HgP9gcVP6ybobE
NWQowdWpNldsmy1ivQsWnhFP21ZpWtebBIB8xR/XTSSUA2SRcEPZ1KEcPBg/KOF1P8w0yQ6ZNpwc
nJscVERjfQShsN5qpekfBrWZjlbqT6cGgBlTL0+mjaOJ5E1URXPssbmBY5+2sIbE8N4mtv7ROSI/
KmNLewIobXSHWq15aMPaeE7aUPzwsqT+lIYxZSuvwtnQmLRsixaX+WzT/zyAMK6etakz7tPJAqg/
Sg1T2D4Pd1bdDd9KS5F3qmMKOmUxiFNNAHRhg4WU8AwA5IUZreNoTFayxrY1LNRhEQLYeoXnZrlN
WwqQ7XQGF4MymIsg1GBlWAMllhajClgEyoseicKttdD4rphN+VME3rBBu6m7C70Y6DO86jsjqkEM
wYPaw2ahzCfANFWBeEPG3wTCII3gLrFbDt8gLxd6W8avSoEDd4NfsHpztZ8Nf6hZ/XuxQ79KK1EL
gl9zMF1/bJs3IGvB64SUFWC1KjN2Kj3th3AidTayslnBQ6IUB/vkPvYMnJH98CvuBad9PcvivA7z
nUbFgb1W7rqxPaqOcoc06+r6mXc+/zHmXuNdNxJNOqpzsNofsBWWmEsvEuuY9jdPDu38WM7dXhML
KDuFHom44nCwyCsWaUojq9L/wGDC7U8b6gUYNYQ16+ZF1Zz3wYmaZWjfUnA5d39bjjb3ZwHUHYwl
IPqD2uqbwZzChecM79qgmoss9H4kqB0k6TSurQ4k7P9/UE+vnF0kIVAcvRw0HHRPfJZew7lbClAS
eUL1YMTZ4/pr/tFSm5/Jp/fMlmmoBImjhU3gpnhvuaXgUlja8aTdWb1PwWLCkSZq0hBygMF5agyx
v879GgCsrgEClMXwNiaBdRATOI7SmfrHvlOsd2HkCu4gpQy+Az7mJqzBpC1Cw9N+eFoRvrQ4AGVr
ZGSG5RjG+iLPZLMqgEatYEhQxM4bwPu5U+4M3anFIiwb/x0SSXdwGr3exMIcloPRaFsqqBAoJgDE
IeVlcL2IPMeWFf/u9DxbS6vfT0B7pa2sal9Lj0nTyMcgm+oVXeh+Da6w31F7njYRdSzwyFW4cCwB
ZwxKDcAupbuPOuikgIQhyA7DJ04T2tJINOfetuVwkK0MtlGmG/tqqLJV2mcpXf58eGjLylrYEDcx
oaJx6w1696JYXbhQpz5ZMbG/et/LN60TDjeWy7mwhmmci+XneTLB8skGBFzQF/LvHFx2IcJ9YYef
nj47P5qsGhwab6Wr2Wl8BGEskSmMN4MoQhfGRHfDq+pc5Hd6zWn7/xUfhHo8JIUBSFw4v5xgE+FJ
fX2VnzuhTg+eZYVJHnValEaFO7TRhkYNDXS50IdxG8OZuv6KSxMwKwLVpSebotcyVw2GRVI3YMpA
NvbNjRm48Pi5okIiWb94LXICOeaHE45PYH7fIXPfslC5MEL6aUr+GvoSMk2s5kOAGAe4bj9a6jXG
6hUdQIBM10fo0iE6W0RETrqf+HYL0BF/W+UEjdSNP0Ysv5Vjdp9XlUZLLChXIgm1G6+8sKD02YKq
dUsJPC2BtG7Wx0nGT2OS35iQS4+eLalhiDFfjJvetax+4UCyC24F4ZeePFtJo+nFKeiZ0D2RZqzB
ScGa9bc8Wi48fO5jFCgRkMy67l1EHIHirQBy3RjrCyt0rtXQEEYriq0FbmSVT3EY7mCm3Cl1/nR9
9Vx6/Ow+VFUjpsHOAjWz8XuvJ8gvgdG1cxq2119wrmjMGTGXasCUULMyxelc6grPgDgPVk+xflSc
u5AMF5632EDPuTUPlz7n9Od/7Td1bLS6joyAlVm8T77PNa/tSsjZ1z/m0jSf/vyvx2sIppNGVwEa
vaLdpC1tdqso6xsdrQuHxbzbpwhRCNSqmIv00wAyqY/YXEzOKoi/Xf/5l0Zntm/DIoY8F7AF8uqX
oHKoqPcmdLPrD9f/6eidiXnmnb4gzsFA1oZ3UA0lJQKoHW8Xmy0uDuBnquMg9fIPoKEW5YypBTep
hb558IayquAkqcoT1TJQJbma2vvGN4qXdmzCj7GV/fc+N1RXNon/lhmR9RGVfrrKmqkLECzUsxH6
QRZuLb3S7vypGR6zKLceh9IpDoDkrG8FF+CmjnX/Eexwvqk9pAzgMVo/KdnKT+lXsGyz0EmWhR3a
z7Td9c8ibT1AepoZg4dM8/w4ABVaaSKKdmGV5isnCJSNYWqxG4ow+kxMzVoLP6jWlj4kDeSrurtD
zDLZoZXkuXHqjbtecFku0r4M7qKhd55ViqMHoJbFdqx7be3UhvIn7lJAoX1RqL+iUSsfAkkKu6gi
s9kOtllvkVHM9tUEaDHpS/snBQvvIQHCuynMFpZFUEvP7USTveRpX7l63gfawg6h/0D6LdInWyrl
xos9/y1p2hTrN0hhWHmF+tpSS/NP6uTQAvrMeKLkyedbWeAsACABOK3iZkO2lx+gxPpgccPuV261
9YvoWq9fB9Ksvhujhqcl4OvxjnKBzO5U2LuPsgiPpuEBwwJNtZSY292BXgQBAHF9U3WUQdOm1DeI
aKb3/FkGWhcxfwvW3Fo2QgEeBP0YSgYFsczM7sijSUemAhqQZVf2EhDZtI5bUX/TLWhHDYDW3VSB
4M466EZh1TYkokARtj2GB0tLgdZamYKZDHz4yJ5u7UcFnpVt9lCHA4sKTRhNd3lZ4MfZj96uKEq4
OmzGXVUPcLWRaNzWVqdT94YI58MH+FnpcfXujyyiylGcl6kcnQ3yHsMDpTvdlT40jz7r5K8k9W3I
D3V2Z+csFAWrmV+K7avLcTCbEQkSBLWKSRt/g8xaerCLlo5mZtO6DA3n7gQeNIdmrwWwmuLeeUlH
yHuT/I7sSbiMOx/bztgUy8oyXTMpnzXfOCmI6Pm6tsjk+G59o1OKOMHSxI8mgUAVpAgn9HYp7ykN
MrxA3nZDK+1DVIoIbQXcGhDPhqxm5lCKbKirBkTaGjpXF2+TeEruobnoGy9Q+o3v+cVr5PCbwwTL
1RN8UV1WQEHvRuAvx1BBg8QpjfghQ7T5TrcK/UGXXrf2h6ZfpGDVgdGXELCNVLF/t5aAP87+hPIe
AC0pcZxB4XCcvvkdE6Yaav1oYsu0E13ouRFA56ViePZxErb9bEx5va31XN1VmJuD4w2DcRH2NVQx
4bQ7MwQhP9LgWmYVI1gg9r+aCjo0lo1fm+Gp1iYuUvWUrxhqsSxw5KYSm1frCUK+fgjlhBhEofva
yok1AD01/2tQ27mrSJZ3GGcePMY42aihDkwQOuvKwuFkm4R69yO0AR+vMn1Kvtd+BGIwzvLnQKY1
GK48eLdGp/jJBs8hP5wA3UaNJusI27UC8QyJZlNlAljeGEtviQV2/pAA3RQrB/YiTYye2mhUMDbL
ug3VaWmJDMBWWsbZUxdaIqGWHEOYcTQLWKtlDd8gOqf3nYNfGuol6vgs69raRlGmvEwahoPUVlWA
8JEFyhEajFF/JkHlfVeGZDh4hT+Vy1gvp4e+CuSwKMXoPLJJwJMZRgRzEBZctC/IBnbm1IY9nZax
6g9eVmNMI83OPMKO89ycGo29o4hGL6hQ0U3LvDoW61rJwh9B0vjLcpI6Uf+kwBVoqq7IV1VUpBkJ
kqBt3pb2+DRmHcAVhGZB2gddmP25fplduilnwSK0ILjTZT4gJaJjsEitcszCz8ECWHL9Baf46sxd
OUePpLLwwtpJSndqqzunqpex035XPCzBiMHYt19RAzylaLO6vAJRvG4MSixDFz4ZDe6NcVV8LbSb
Y0moQqhlBLTxEFmh3JSRftcpOAlXlkUl1qn3ymQ+GDddRy5MybxdLxqqNvlQFqhHvUA5XGvKQwKu
+Pp0XAi95u5lQT7qUVAUuavCmv5D5VVFel8rX4y8oSjWKtPX0tm5h5kfwc9Dc5xU3M+4k9PPNv4O
h/T1+ldcGqLT1/0VntLhprvoT5mbQuct+7rfiKpCmR0d+Bvj9E/h48y6nbfvG7vrAFgPaDYM6AgH
WpUuLSMovvXOpC7o4qt3UMlc8PZLL/TLuyzRoVpMXbNO495/iKc4PGZU92/sokvT9t943G6BOqZu
UCoPpc1tJ2C9RLJ5U0zl8fqgaualYZ1l2EpVl3GHE5lbcQG+jC1Yqb4pkXoAcetzM3T9yeSL0lqA
wMO4zGgzfJaDp73ose1A4ja79kdj5RZNCnxzjlVGNufLOn02AvKvlUDm/gcCVcBWc92benQEUAGD
x2KDcSyiaZmaQJkzTyN11Q35hj9j66HClJk0WYz6vaiNsYFzSI1n0Tpp4S2GvgFAW5iwzqjO0JHH
jCF7bBUxPIF5CZdBqYfKQkuEv4pqkNzoCEt1rVSpfNeHflyjQ+WtVX0Ajisr5UcymfK7mAR0AAVJ
j29Sl6jICbsZX4rcPGmRRRMFRhVJrS6yd3URGvddB1ggzvzioU0qlMOGlNaUprWA4qO2MZ31FMCy
ySrN4afDFGtXQVsp74E6KdGiyJRmW5s5EkqGH+crmBtBvEB23XtSFdNjyK3mTaSjeFVOXEZVgw2p
yeixsQtjp6mts0xyqf3WU8UBVpphnGErongZDHV8KCK12qVaRuQUTgfsjWFTn8Q4RNM2B0qlzh5l
GKoaISBXSUqG+HfRbUIEyuBe4zC9ghWYPlaGCQ9MRjaU0hBAwEmlQ8amct9AVV5Vap9/xt0EM3kM
q4cREOemtQUKXLXyIy6DfBNYOlzKoDu5VlVTmS0CW4OzViRdvnAcsA/WkOmPysRebhEt/YgFmPll
JkL7UfR1HK7KapAPbaVBNy8CxT+OQQ+1ND/xDWqCOJcKXHmEbVOtSmXI7uqgzCL4mRzQy67Ok2Dp
y168Id2gocXjc77RB7D933lYmwdUdtoA7E9JXTyyW2NZOpn3MSJrsJBpYywNaZRLZVSTlQIOg3zF
8dWjingo7wePj1p086pB3NnF2AWvtQitlsrJhatNo7Fp0riGjpEnL+poRXQf1RBhhgSSg5PXu0Av
k2WAbPADXGIfxZKuOpDgge7TyxPjrLDvDUPTtkWuNJS4FeNhQJsv24z81y5EuAnFBlO77wudOCYD
cmL1arXsnDj66LpOLAmegCMOqHDrra8/Zcxv2kOiQYsD7chmrDMAKmphuT73/x3WE/G6AiL2Ky1O
fTkV7Lk/UVWL68r61E0z2tEhiw6ORwQERmRojlodKEdnhEq6QXIg/IlWlr2NiT2/KXb/By5dvC1K
hwyn6uylZvRik3lDcR827fBtlMBqckEysvT7KX+he+kgnQJJFe4ABfyd6cnuGCYjWguFDkBrXUtZ
7HIpmg02q80KihkncZJ4b23koW+gJxpM3+6ktiZxh/wt0AsPl4VjxDvLHEt91ZKzveZZTsMl0lBm
WRhOlL8SeU7VurE6FaYHYMI7FIrGD99R+WfHMMRSSCc8KqnJPyeYOITLHCQ7bEOvR8+AWBuFnsZP
aGQg5it+Xj+Gzx/1Yt4Nk2ZsdmNEg1g5/Ux6N7pHO6xPlnl+A35x6Q2z0mOICmbkISZzKKcGXjve
Dkst7Q6dM7xhin6ro3C6ms5doNq/72j6OVVdlQR+Sdo/m83kirx5vj5E/xhzn3v27AuCpDspZ1Lo
t56qu3AHc2q5qRd7fJ4+Qdbj8v40HeyDss3WL8FhR68/fh9u6GJf+qxZwJzhUUSv2MpAqieQFt9S
41YEe/72FXPcyhhV6LQHtGDGRn0JGu+pC/T7JLX+XB+08/VJMQeusK+1U3mmcDUl2SLWhyKGeI4K
pBUTHRmy/tNR2xvB0/kxEs6s1soVBBOJMMBtqr5ejdXkIzlhyM31DzmfUaDg+e+FBUVZtWFdFKjU
Jgch9JXq6E+NNm6n/GeZNuvrb7k0XKdZ+ivETIY+FFmc966NoA6KMWhHTs17pY0PZdQ/x3r2iNVB
/qVoGQmEf78sJtnjap8C6Ixl8NmElvaOfE6ygpsa3Bi1S98zi+0QdwscGLyZy9n1TLf9HvzVe6Y1
27SKD7pevlh+sb0+dKeJ+O/uFHOQXdCVQGn8ZDw4ZGCo3yyLAluv9ldYfc1TklP43+Ml4KOpRu8h
xVvR0/eRshqSXa1EzyLJVtc/4sIqm0PuhJo4etebkQvtfolo4krrDwG97Qlpvyz6dv0l4sKenztM
RiJV9DINVbf60D/K4/QaH3rgLfmi/Rh+1A8H55MAWf1+/W3nG2jgYf49apWjR1ol1NqtJzSxkEjK
M1wWOiERq/Ozg4h9qKBRD6QliTol31hKeEvH+sKJMLdELKJI464tbSKI7ABRawfC8Nf1r7o0hLO9
A6BNMwKntw5h8KE7p236Tvx14yS79PDZrqE0rfdlO1kHLRtfwzH7H6AnIFKl96XbRMy9EKuu8yqt
ixHAMexmCy/a2vWlnt/oh19aw7NrskdQu1OCJnRj2yq2sorix8BUKEqBCXdRAwj/l4b2rULPpdU1
vxgJjFp6g9bBSr1F3v2CvkmaNCJ3gFNaWIPHKhHH/OIVM7c79K0hkDlUfzeMB5yzQU5/avZk/7i+
pi6cYHO7w9xJmyiIjOEQGL9HMS2KqTlVHoEMDjdO/Asbwj5N2V/XSxzK3imygaxHxn9SQ/9hDN3T
9R9/YSLmrodyHKhVqiWN1DI6Ye9c6uFPQCRp48SvYFtWNjpQvUz+d/11l8bqtHX++pLGliWZlzoc
ECKiiQKVmsaJk5+q91+xRQKQY8+2eI/BXEvwPh4s1TrRIcMVbaebPINL4zXf4xIcqQks1kVLv0Xg
cjSXdVfVqzJAKxpJXTxjS2TKvCHKvmcCkccVwlRY6Jm1Ehwzm95XioJaQv7kV+/N4Bl7jEMytwZD
+NGaffYb4Zj0xnl0YdlYsyqnhd6eatcCWpijhkCPhrWSOM3m+kxeOC7+4+RHnTPoNAXug49MPZ2M
PFUWFdaKQy72eZHceM2FSGRu6NcFnhdlo9q6aSA2lpltKa0uh9Y/yiA6GGr3TUUG/ovjNVucZhY3
KlWdyK3Nj1J3x+wWIv/CxWDNlmTRVboc7VORtov2WV6+DZqz62Tw+/pUXJrn2ZqcVASQogFULbo+
gOHkq6bWf64/+iyvht1kaf/esHTraolcMpYhp76VX6Ix6Zus30wJa8zjzXBXeAgNDSn1TSMbcS+K
B3N3/eWXDovZu1U9lYgg8+C0P3UzgOcC8kUQWozqIo2mG4HOhRU29wWtBGqmISqobk7tIRuQStK6
fZop6G80u0ymh3C4gWS4sAzmHqF0NlCMPsmSYp2BLOAzurubJHi5PlgXHj53BZWtPqV6JNmPcdwu
PRDoi9aonscp+colRGFkFh/Ypa/qlQ3xMIuhwxj5XS2yGzWGswuYR8+igcFGW0M1gwYnCmtHrW1j
NeKGA9GFR8/7IwE+FY5CGdq1tFcEdGPn1xeGmwxodrYagMv6kAQSWdMR8Rgdz1eUWKzgRjB2dlHy
+NmNT3c5r4u+zPFBDILnhgawO452t4LdLZcaHXpkUSjxWPqU31ic/0Cn/pOI8crTLvzrag6Qzq78
KvPRpq4RkElpLb8myPdRrZVoohqonqEPLkpX1Ia+EZEXHAH+mOGiqcMWgxCAbzY1yq1eGmhbT3Xf
fyoi9LVFp2MaoMlxCpdm7oc0LWVh+aBBenWfVFRJFxbX372JfdMKIK+yTHS7e1McQ82fidymb1+b
sdkp6USQ3kyIAgfbR5K2rDSxliiVbVRT5jcW2/lSk5TzG1cF3F/lMa6k+dhNxRJNkG5hecp7n+dx
vrd8E3iEESSK2ysBOkst4hgyoQdMjRaRm0CotHcNWCAroITON1EifS1xqPnwGSB0kuy6/IktL/Vc
2uzJI7hl5VMfEXxel53VH2U4DDeW99mjl8UwuwpRabTqSqALq04T4hZoEr/ame+AmFEt24XihZzQ
9Wm59KbTxv1r2UWqL8ALCGefy8z73SkmTV70GQtl4bQl4nWoHIkbm+rSWTC7Tzqly5HellSmgwad
I9F3zRJNPfl5/UvOnsCM2eyAbLqoCrq09g9qbfy0ZXHfjBmK6hGEnOsvuPT7Z8ekbyOlk8Hv2due
OKIB8mA2xev1R5+fBTkvJ3p9h28yHZJ9B7oITWy3jaZj5J8K15m4kSed//lyXlNUiRZ0R1Nsfn7z
UpVylYXpjZm99PNnx2Vaj1aBmr7cS386qOGLVkZrvYR7H5k3xv5s3C/lvI6ItLOHIVNv7zXTuYfd
iIyafoiKx9BKkPEFYpxptIms9demY7b9cnZelSmqvY/N4VkTxftoZFucuVE+RpTma+84TdNfG89Q
zNJQpG3so9KbdhbM4XKkjYU03QR4p74xM+c3BbS0f7/lhF/C4Hvy9p0Vv8jGwv1xeK6kdWPdXnr8
bEuLit/tOfhkSyt0PsDR1c9l4p34y2rY/74+UJfeMdvXg6UrNGgtufdF1tOzG6N2UdeoMmmRxjH1
tZfM9jYCqg7GyoncC3r2KBi9B0q+D8v+xt678A3zGii0QzFM0MH36WA+IeL+hiIGEmzd+ku/fl7/
jKumGkzUwPa+VMkFYK57/K1cfe3ps92NiH/d9NjD7Cu5VU82I8AJrG648dvPJrLol53OlL/2AS1j
jJE4mvYRUmk9in60hWS7HYAaa7e6EBfOp3lF06s9pNzYWXsv8X7Tx4esYdNktewkWppZdyOEO+3c
/0ZwUp7+/K8vkdLPgiIw9L1Z92/CLLKFIvvn63NwaZRm+7ie8gDepqbvBcqYXV18NxoyiywyH0dr
wLs2LF++9qLZjm7CCsa3Ftp7KBrFx0Rbd+8VebtKwP/9yidBDwJLXvdrL5ttbWVssJUqUrlv6PUP
0c4CVBoDhJimTai/XX/HPwnSuWmZbe0oxAfwJAm01wY7hnYy9NavKbe8BvSe76+tWAe6WFD/qqa2
WemtGF5MCacBkabAv1WbvnB/zXNPSHRDBSAmcIui3aEAuhlTa9WLwMWsYhulDreL6+nFjZV44W3z
ZBRpcS9zzBHCwQQ0VZFA0b2FIfM7tu296tUbfIABJNWv14f4wuvm9V1N1nlXopWxH9A82im9wdmG
dNfeN5wGk7cC4xVcZLg8AaTjS1y0N6Lk89URhExnWWDZKNDGFEXf4y6iLEwBntNFIhL4q2ixF3DS
GhR17KGqUajeuGrCyfyG/F564+g6jzvj/bOTMdRlHbFWjP1YDNOrhlef6uJGoBurMUF98mCAL9vB
Bta7Q1M4VHJliUz7SV1bW4DaRzXSGNuVrlvjByCPW9pm5vlzaF5TzuvQqhMRmHvdGZ+8IZ+WINCH
hRINj9fn+8JBZ59e/NdB1yNuKJFSN/a9zCC+NUprbLROy2/V685zNhjX2UmamVo4Ihhl7zFyWtW4
zMIiey4w6xnw6NBJ3VIpF9OUb5M6RU0HIRaBJVvm9s0b6uyoH7+aCJUb5kOERHCqpzupejfm/MJV
Ys8O4hI3MbPEJmQfR4gGKPg+WrssGTFaef/a4M4O4BFBwW7EZovUz3/LyWUBxN2Yt7PidBbjOjtv
rVZVQw0ng30EXohY07DxKRmQVen7mjo9hE+Enw1npdSDuU5tNGEKADXbsIdFmU1Vs4L5rv++/p3n
BhKa+vxOBmssK1nYzqEf3gQuZDkHhFM8t82f688/V8I5PX+2hiwrCmKvzZyDhfXCynZafZ3g3YV8
a6Qt0GxMfiqVXu0nTWI/cv2V5zbe6ZWztQGluM+jSsqDL4+Gdm809RIhuOX1h18ar9m6yMd6MJQB
mUmhVu+yKvZ+wPleRoBa+hvX8aXfP1sepi+gNSWIscRet+wNw43M4ludBl8TozLk7CYetdTUlMmi
sVzHts2ZbI3vZhBWr4izj+qywbv2a4M1v5GQ5i4cBEFxzNCjRe7BObCrhWlkK7t/vT4d5wIy5np+
9URKUAxmCjd6MOqFCW0pVTv8zj6KWlnwL2+sqEtvmV0wVPqHOM0E5X+R/zRkcl87ablx1P6jjVtk
pfV2c/1zLkz9/M5AtaJox8CHGoQc6aJSUtzKynQpFfULGdBpvE4v/uvOMGCIBLoST+4oMbjHCa9E
69a8Ee9c2Bvz+wIqjmUXKtOtI42YdBod0x++CfD/Vmvq0vDMdnYrnGaIkhqNV9/cqz4y+2MBgC30
bhz6lz5gtrknJUDMQGH4pzQ0lk7ZlfeYuOOhRB16m6r1V26v0yzMdjixEDxjjryD1D96JVrWOddk
HW515X9fW0ezLd5DtQtq2GpuHyC5hIPfL8c3P6LIXl9//oWBmke2XtniDu9rzoG/LHLanUr3J62C
dT7d+IB/yNHzdIEhmteQ0YIGrxSPkWshZfY8WVr5iKokTgeBpu8qhNDhCuMHNBmWj1hwGcZIoZrh
Omx1b4XXorKtFGluAVOa28COrbvEoxSpiBqOkS7whe4QxllMkf9/nF1Jc5y8Fv1FVIGEJNgCPdGe
Ejtxko3qS+Iwz4jp17/TWTl6pqnqLQsBku6VdHUGKF6XkXWUZOl9qFIku6U1uiCBCcfDPMFGolCR
+4oV6qK80cV0A8OyMpG5Nj4zOKDQLVrgTx9nC9R82u9ZQtsdnY3bBohdzgjv4hwI4IK0sHM5qzh/
lcP0mAOtDGs++C6Wm+jLlbTItH2/YURZBvTlcubuQ0oA6Razl5kPlnqcE3G4PtMu+4QP5gHTUm+R
ogjZKU6AKcPZom9hwzlF5Ov1xj/c4WKWscv8ftdNVcMgz8cqqKpx0Rxb2mVBZit4zXc9m4/FnA2f
JVD6X/JugmRTASGjpWvqJ2g31m/AU0d7SM1iL6zsBD4f4Bvg7t+Gkx5QDtCqt1R0HCNL1PvGrqtf
cS/g0nr9w9fmj9YrID70ENkenRCeJ38qMcQBBcFl4ux0W/tav9CuitxlkBOg7rQ5FAJe9SYsd46U
GnJjTV37hcvzd13PG75MzGJOODjGPu4vRuNJ9M0ABzO4/g8rs1OHG2RzMmYlxwvgvquOMyvlQ9Ta
X4YchcsmQnIoq2IL/LT2M9rCBGpLPkQLFiZUzmL7ZwX3zBnsi9t+RFuVgEiD6ZLsAatsQWghM2CI
FP5a7jmXP+Jo6wZqJdC4tiYN6ClnuGBDMeSOL53s3KdsSyN0pX/+sqfeDbY0x9TBpRCkLyH3aQ1v
AEp4PN/YA64cMdjlj941vjBXWPDvSc+909s/zCoffpTOaHyhQ8uaPXwq89KD10Pzy4RowtagrKyA
VIsQUOiRBGxsonE/7ecLjQKkkQN0Nx+SLPl8feBXhkQXoFkYQcI2k/ncEmFByxf8H5G1t6UQXX0G
aantJOEM+lpwyY6degdp+mSXWqBOXP/8lUH/K0n4blwsrixat0A39u4ANkl94tkcwI3ltjVUF5qB
RKZjlJ1dnqOegoELJ+ql3DF1W+tMi+i87mdCcDQOcWMPJ9ffuQUDgfb5pp5hWkRnFPvYATS8kAqo
R0nxLc/UyYzj4HrzK3OTaaFs0moqRM5ESMSzKl8But+B6g6njC1lpJWJybTtC/R6i6wcrPlMR2V6
NTyM6RDdOG1sbesyOm4sWInje8xjlDKdr6MA57608g2YzUrv2NquZajlskDQDVyXFNTM+JNQEg5x
f/JqI2rX2tfWZp7CHqitIpB3kjsJZ22aPy/8sTRuQdljz2JrmSfpoPOBW0scgsoBrpWTgOKPE4NX
kz/AcOpZFsUGjmMlfu3L83fx284xhEONygmLtDB9lokDtcYSYhTdRgpamUb25fm7F8CIA7xwWIae
VRF5RfYE8cDbUo+tRS8BXy3tKI65EWHE79zlVIOZAtHL25wMQCv899NxJZFAaAaasDESxUsxWTEY
G3w+QuCl3l+P4rXu16KYpVDqT+dL90NIyyH9f3Wa/wcu4kbzK9sjW4vhcoyhhRKj86HP5x6XkVaB
MnLixXE3hTVRsE1j7c/rv7ISElQL6TxxCxr18XJ2y0cLSCdS3jnQg2ihhnP9BSt9pYtF9lnXFS6k
pENiVxAGqaCS6HgFaAe3Na+FtIxBYYOIF+o/vfA7CBj3zPSdZau8tPb12kjLfhiE7AboRaM2B0EN
VuKEMQo/FrDUuf4HK6FGtdFOGuVGi22V5xYnXjgEplB7vallXd1sdkm7wD+uPkdDg5uVnqb+Ymzl
6pXP1gXOcijzAhVpghUHzbGo+WJs3Vmt7BmJNqJZwnJqGQn2JmZ/MbF+mNzhScTdAIemGUqVBfGt
uDxe76KV8dVlzqQoIshrgdYZJZOFYhJY9llXGAEQUhuVt78yYB8ck8nl1e9SqYU6j8UqPsOIuk/3
HOKpXpJ0ElKppHpu3Z4d4baXnsvIoZ+iKaZhNfJ2r+pIBRGP3F0vy2EPoDzvPRbVzomjIBzgohDU
dRnHNby34/IbMgPZ4UYPvqVOGwXQt3FfrvfQ2jhrEaAk4KnUHppzCk22PWyb4l1uF1s6kWuta5Mf
tnwJ5iVrztAfh2pC8wOXZt+uf/jK0OpSLaPrDLGZUhYy0Pht0u+bZfxtwx39tua1vYo1z7Vtd4KF
tBp6JDR4g1cpDZZuawleycx/IZzv5g3L23kyBmc+x8NrC/NSbNM9eNl7Nkj+N/2CLlwHCGXVdwRY
hdmkv4zakpAQYAYkIewt2umH98/YERHy7+SHClgDcXIbSxnqnn5apnBhxz3NvulA2e0aF06Expjv
3LFIwsiaLdj8JuK23aSucyN7oxyaSc1nqEfnEgbT9mtX1f4sv1/vvpUB0i2TWpiKZ3PdN+dhQqET
ki1VwFpgWqa6cfaizjZ2A2uv0fIHJN6gXNgbLMzgNytyT2ZRYGZ3SbVFcF0LlEtsvpto0ONLFHAI
OMtKiKGVD9hxp8nW8r8S4H8vWt81zlyj7/Isk2GCYvo8dX4qu40IXFkodH1cZ2RTVfVZhfEl0BeO
IL6uLMAsPcPgyxHqfFDmcOX0eeizZQMsuPY3WjJsDGjSOa3rhqkl5JPJoWdkQdZt44dW9n06y4Aq
qQzSpTJ0QQKsCQ0ke4ZVEEwta2+CTs/1abvyDzrhQEI31Fwos8OlMTh8xAB04R3ZOJuvNa5lRQrS
f9pHaLwjn2zDfVsM5/f1z17pHJ1w4FpwYsjbpDoXjBoPqFEeca41fWo6cO+V3aeC58frb1r7h0sg
vpuyblIkWK/BKeUuFK8p7v6NLZjdWtNaLOcmlIDcFHpVNIFPadcS6XUiC65/90oc6xZKCsRFyMXA
mjojNof1J/BN97wqu9krjPzP9XesJCPdLalzcbSCk4SEUgF4sFkTdDMMpeHuG2Uvt71BWzGgrge5
89qwzjE3/CWlfp+QEKAKT6Q/r7/hcrT5YEOmw+BjFFsWNk2wum4huB51doGkNEJacIZKPsutQzOY
v+Bx/1P27cZPrQ2Nvs2ZocoCQkpxdjFxHa+B2zHMwtsOFn5jMd0w/tx19XxI+hHX3qioh3BuCuQg
wnKOdmAnbuS+j4b+0ryW+0QLhcyxzt1wMrtvPYQN4UB8p7romTpqY8X+aGQur9C6iaeg34DQJ8Oh
n9RhoNmhIcmJ14XflYAmWAbER2OAtCRVN2yB8EY9GcawgkzpSOHKJci9lU6HClelaWtubP7tD6ba
pXktHUYGUJLQIcJlEEx1u8X4zlt3Y/fx0ZS6NK0dk+ysXYYO1+6h47xCk8TnzrCr88P1EFlrXEuB
k2k0SSRQBS2SfD/OEE1qor2DfcLGGvQxzgpff3nxuxzrQD+B5QleMNEEHgJKpI9d3djwtbeGnUor
81EyWL7D5l6FxlC3QYlT2YHDOusIA68lgNWKeVvY6GmzgjqwMGuMkdvEQVnWzIvi+aEsivnGF2gV
rwIOt4tVUxEODURwgSKBChwrXjrzJjArOlNLmaNK0pR3Ccz/bOitYQ+kIHFHHiBhvK9s8mmuICk6
l/NzWbq/r8+PD/f1l9mnJQOYMzcWYIeX8bPkPum7HVRr93HDf6X20nkLTb8q2UMqNHmZKmNrg7QW
Tlp+kJaZJgUcYUNL5YYHHfjpNCTtlkvYRzsM7v4fxSgWtuVERVede5kfgVD6ym3yzUrNQ+HiInmc
5mFj9n+cSf+PZ9RRq6L5kCPNMflHmvKHOxePqSJnx6Bb5Jm1n9HSA6T4hVOVbn2mPIP7eCrmXwQ6
k5Dcna0fCUoK91lVtK8b0+EvPEZfUy99pyWMtDGFVagxArjYyH+KMWrBu+awwfbHKIvVKc1lCsAc
rY1whDDBFwrnw1ejNhgIUVNyxxKr+Eyq6UKn68f82QYwGfbXED89pnUy/nRTBw6CTYKNMMTHo1dc
h5Z3VlzYO9uwGhL0ysw+lY7b+aiTAlfIagDMVK3UuBODwM3ilH1N8l+MgBRsLlCAzqzlWy1TjCsT
7Q+nyTtvbuDYK4cicT1ATmQLG/C0/RpVmXtMTQbRtjke7lTTQSapK83uVzI7/WFQwNq23LT2ogEF
XE6ZA/Pvztmbc2S9EruDvbeL0hUnSXyGj5N1gJHTOPnt3BivDNj+PVGD6QloDp9g4/VZFlCRK4wq
Pzp2VI4nFhul5ZnF0O+XNv9dptCRHiPDuE9iyEYvkVNAtzIhQen2apdePFlGSf0yhk+NgaIrHjlk
L9VQv0B8EbSXeagpZLKS5S0qU/s7jUX7Cdp/g9NdqFssgvkvrYX9G/J4bzEnUDuFaDcJWF2gNrxw
oAJAbskSaBJy9hUe8PBOBOw1tAGZ2S8D7LE8U8TtF3M2mtojhYFRdySNYGnT4dJdZoOA7U0/+fnI
VAEfLGbvGIzqH8sFKkEyMztx19YwNBouYnkiTgEHakEyEr45dcm+dsYS0LUomv5zxgVVsgTCgMes
MGFPYA7kCBElaNstVHZH5abFF3spxCtTQ3Nsci4TryFA9uaZZR/p7LDRi7MS1xt2jU4w6OBGQb50
869ogsFYjbuuQ86q+HspVM2O8Ty70icjKnR+I43RY4oZCmICswMrSrN4sUVcmzh6ztV9K7L0wSyc
aJdlEKI2O5jQ9G7Dfs6une4mJwKethX2BWQMsaescmLI4Y3J8uS4xXxoK9I92COrHiHPRz6nNIWK
eQ9p9V08mNz27DyKhwBitL31wLIoB0WUmuT5eiR/nGEd3fIOlwH1bBdudwau5Dw3nxlhGyfDtaR3
eeO7Fb+RTbrEcdufwbB8hVvcG3HskxMvx6LY1D75qCJwyULaSiuLqZ8rW+TnKEWnNV3R/CyrAfKq
KJaGRCkU79O4CsbW6qUvWD24+2hsx59gswO6YbRQIfGo0ZA/sR1FL/lQAump0o5UcD/iloCMZhVt
mfCs9bS2aC9uO0Oz3+nA+x9mH+zrwXczsbHCrHWEtjzHkONB1EzdmZiQ9S5huj0mxWO8qBc4nx8W
OcCXj27VYdZGVluVy3FWsIVduvOCiyMA48HhOCbxQx/dpicHbuu/U8csaIUZ3qrQMYdjI6HrBXHB
XRq5t8lIg2L37wsgSgEKFCqU57kVQEQDKtv4EF7lXwQvqz9Iztnhenh9vK8Gv+DfF00wDjBEEsN5
iUBggNvOf1KkD5Urg+vtrwyFThWECGlKgH/uz4Pb7Sfw32b+u42gkL91MFiZtTonoSfctAsIO+AH
MubB5ftbp7KNA+Za52gZQrSLKGNlN+d47p9tiTJYZENFYktIaq1vtOTQzq4L8VvXCrtsVpDBj6jP
5hJbjfp+IN3WfeTaW7SwTqAPnZvVWJ0rEMuEST4BOvdUDN1bBq3F64O8NgZacENvZqbcrs1zJMb2
bnai5HGZomZjCn18Bnd0CgIsX4q4gQoW0L2HQXBvEN+Um+9sZcOWbtjTPN5H5o29pbMQMlgEuEXl
LOcczgSj9YjrFKce/DLf4Gv8vWT7YF+qkxBQ6in6qTb7s32Qh+Q4PVdh/zjeW8c0MHzhw2PVh3nf
Hd/nxzZsHs1jeVBHvtuiya8MlU5/o0sJbc8FU3pgiZcYf2z3x/U5sDLNdDbCgC1K30nVnM1EvUSF
SgL4SXxG4WrHhbu1iqx9vXZIn5ZYlV2Tm1B1G3ctJFwbW5yuf//KAqXzEcBSA3HLsd2wgKeHZGWg
5OTF0eT19neYKnpZ224shStZRaejmcopjNoBK2hB2V5RJ4c/Tvcil+i/63+yNhJawDejUWejI5Zz
BZzJDKcP+3HuQBAZCv/6C9Z+QAv3jHY1rJVYeS4vSnRSdj7ID18qITewRGujrC3fRoMbjLig8Byu
1T2Jsh3FJvz6p1+WtQ+iT+ci2GnRRzQZy/NkfSXNXZ3wszThkbK8LHBFuv6OD4Hi2PTpdIR54sPg
WBlM0Hn9MiQUkLE2ZvcWEfLNuljMtq3MP1lSQm1DuQ2qS4a569JS7OaUZ4+NnbbQn2uaO5TKTchS
T84MBmUZHRbFh8YbjYwFuEp8NSjktq9/88eMaxclzX/3ARD9X1IZgQubA/3qsyGBCbJRgrUBYtGY
SKCIIfXFGAajNZ352Y7pRQBcJWTyujrewpmuDI9+OXsp8vGyhBFIVrwWzV0BjSjHeqqXcDK2rphX
okP3FrMNnsAOjNVn0XzrcTYz4WU00LAA8v56V65Eh67yZ5gg1cK1zAotG2WCBQqCZN6X5m1Fb3gu
/ztQc0oT2VzUuaolOvGB/yEODdwu+kKMZiOBrP3B5fm7g1GW2tysgIM7NxKutrzOT+VCd0XUFhsr
+kqu1dH2qEmAOzj1/XnpyLPRgMJvLM43jD4LwP/6DE/W4GJosRHza2/TtlkOy20L4m4irFL2XxeN
4WK6ZzFCgaanBWo28k9tmRuDv5K6dO0/6eJOkFVdf87z8it3+vtmGn7fNq/0rGuZpIOpmDqXbWV6
zVT+JtLy62neIlmsBJ/OMzIdG4Uu0RJQSV+b4inm1gky/145ZPslv3EF17lGhMm2T+wMuo5J8mAt
JJzTZqODVr5fZxhdRL4bWoPGlLo8Cg3bdY9mFclXFKKrPW7XlK9ggvnr+misJXmdDdQLBvc/1RH4
IRWf+sIc72KS0bvKTocdEc1cedQhKWhCxhLGEbs4f7Rv9mg3O8c2jUBFLdxFYGOijnVpksbjihZ+
1g/0mDL4GjMU6X64HWnviYVD7PWPXsl9OrNiqB0rikrEXTPUAVBcnnJsv4q+kunz9ResZA6dXWGk
c51AohhbDzhmLBH5Vov+JzhZ88bOYyWUdaA9m2RuiKYzQzhVW4CcQfFjirIcRIS6OOax7P0IZBS/
GKdbQFVYy3X0PSwQ46iAmGYYcXYPUtahN+SLE22d8z+Wo0D7WlSXjtn2QHNaYVkMn/uqfCH9BFsa
KwsdC5rbPdT8fCdl6amJeX+Ex3D+WvEx9bHZUZ5Bx3bXQVd0Y36sDZ++8cr6itkqskKULX/DlvdR
DTLypyXdyPsrEaqj9busogbqWODBFHA3al94Y3jUHXyV30ls5m+agzpkv0rTYp5UbEJasfTa8Wmo
IU/aHm5r/PJn75fGyFmWeUEPwc+I7OwZ+iClA62CHrfTG4OwEqQ6ZL/P24m2GcY+K6B8mP8eyGkp
s6CtN2J0ZYnSkfpUxmQY4m4Ji94awj4Duwq26+5GB60N8eWt7zrI6XvGxsXlIXVwv+zi5kISD/ck
HiyOgjG9cYy1JT2HtqNFM4OGMjWMrzANLf0JytAnFTN6vG2kyb8/Ai5A6g4Rm0LHuHMKQEvooSVb
l/x/EXkfnENsLewlGfNSwevnHMMfKvGTiZafU0jLhRmPl3LflU7zsxrdaYbVUm5nMFkaOMjTrYSN
bAXJiq9VJsib7EweLGbc/hFlhr1snQPXeP33V+5THaLlgporlZsdtUNctPu5grGVcDKoFk9i30Lm
BLcN4Lw2+RQ0pbobxC1kUuTb/8PIpp2w2zSWYVG7TgBDLjfEhCq8KJ2yjcmz9mu6leEg4VSdqd4O
U5cMzxNrp3u7Es6Bz6z2wBGf/IwrGfSwvGu8uEQJHua//13v17Xo07oVd1dNAS6pHUalSD3SoHFI
WG3sPlfyt06dKJMcQsNNCWOQofxMO9BkzaS8p8L6ev3jV1KTzpyAHJ4yTHMANLx+LFNymC1Ya6p2
B//W3W1v0PJr2dqdIxKenN08+7YIQA2TyoVNZ2d6s1zajX76C7j9IPx0QubSKylrQqww7dtwyI2g
bNgBW1PcRh5LWjxCXoeoH3AC9u123gGMHPTZj5nHr+nYeA39gUPexuFkbcguz9/ly9RmDsQq6RRW
mZV9B36A7i6eFfAXs+MNDNPaK7SUvBAT0AG4LIRwhQuFUaEaUe1dZ+MHVhK+TtxsCvhL99QGSaDu
PYO/yYx6ifPYcVgzw8vs+rRY+wUtGefY2df56OaQjobnmt9nuEywuVs2AdxUtsgpKy/RoVEEvg6G
PdkLQA8t9StHVruhrmUgzba4ceLpGCkGeQKrKHlzLgkko70hLuafVcrtL1VU2Z/UNCHjG+5sL3DN
s9zfgGYWGXxrB1EFaV+hDOnAMAHabBL3Nr5BFfdTGJ4HysyHc9aIZuM7P+4KSrUwnM0lIcVo5yFl
UewVXfpFTuOvOd/ytPg4C0Is7d9Zn8wWEP1xlYdsIQfiiCdu3+b4QnUeNAAzuaHiKQqLycnuI6gU
HlzZ2rtbJiLVidCtk0SJDUxgaMbR3l5esN/YF1a6Mc3XukXb1rS9yIZ0LKNwyn6YuN6QZndjy1oA
2UbsGHCCjMI2gw0t0BIM9hPXu+QyZv+fSynVtjJ1yqOyc5soFAQm0gKX/zLai7l+KrOn629Ym43a
mhkN8HdOpyICvXryGfkyqMUzsq0bn48TGNU5acQSHZhNQxqqmgJ924xmBkN7lpK7Memzzz1E2FMP
DsXDxs5qZZB1mlopUb6x5BCHs5iG+yUaYHudWbdVH6nOVau7uuJ96kRhA5c4T/DkCRWIwheVu7Ev
Xvt8LXRJVjp5AtvXsIySO7spD7wzblpKqM5Lm6AolsR9k4QjGzxW2nsGyI29sKAT1o6omxCwMK/6
N/cIQQSAUnkStstCnps5Z2AwJYu5cY+0Eg46hclJuAEq3ALy0GL94Yt1gJhOC4gRbtdhoroF2Fsb
BS2elwzsuljMCQoEcBOAuJz4cz3WPr5spXp5PLLS6sIYT0K4mQJOb353Ouwi0+rM2twHTP2tWMQp
2dqKr8WeFtmtJVDJbkck65R+lSBNBNMc3cXGeN86mRMs7kJuy1L6uQJgKhIPAzpMTK9xl4WCvpBR
gr7mbLzg49IU1Q8VkUkGBf+3JDRr9RsXV3eT6XhwqGeXqxvi5VN/NFyx5SyykhJ1Jlkq0sxKeY0o
TNU962E2C7nte1Dkp43fWXuBFuaxRaPGgocMDOX2yTwHNvs8Q/v/+iRba/zy/N2mVy3u5djbGqep
/D63ymvdJxewtOuNr4TG30rbu8Zpn9UZUfjyLDEfILl3gnH9xk56bYy19bmeI0bHsTFOVuqmAXVp
HNoZCnQXpN1+jnt2L+Ce8imaubmRbVeyic6gKFnGh8pJjBNZRng192MROGJGQQvIyqDtcBS73mlr
I6It4lM0gxCSulGYxvHsWROBu/rEl30F7Y6NV6yNixbrMzdUqbgbh7K9nOdz+Ha4nNyWdXXWxGBn
mTBElYR22rzMeTkEcCw59qkNGTBabhQOVv5APyDETSf6NJ3jsCIlDDcYdMh5cL3/V2aWfi5YStAC
Y5snoVE3wVIi/Rbj5Qiwd+r5PnNgg2uQ2+JDN60BV1DakmIBpzHzM1X+5vG8sXisdZAW19BStSoJ
fbMwzoyn1q0DTtqN0FsJBJ0TUXQCykPzlIQdb088fptKvo9wL85ne6NfVtYinUimKIpdNcHug9IR
J8xHyyIQI3pOyM/C2RrmtQ7Slm0c44qyNtH3DcPlS/1fevME0gLYmSQkHKVEQiLQL2yX0iNq+g70
8n+2kzwt3DhnrPh8fbKuJAtTi2ThQEvJzZBhbbmbF+YX8hHH8o1h+HvX///nCaL7qlQObtCWZaLh
mMMZ3jelDTwzg6tqGVvG77QCl8SIk+lOzrI89WbB7hqTjrtYkflH59QAqzMrO+dANMBB3DEf+mKx
ApUA+x5JtY+r2UIBBDBxYjbGwwxXnt31Xvl4hhLdqyXByZwxwWHbIQCjmJa6/OTyOHobFSyz82ag
G6nu4x0a0c2fZzeeGgXIddha+fekcHJ/IPSTObdPJkn/y4rlqUJ1/JJgN+A4az92ef5uQR1z7Gir
iskT48dFCsxbaCLAPX5Lgerj6UR0hLedAHdlgmN3EjT9UeT0d9dM53Honq+Py1rzl1h89/l5N8yz
bePzL66LAH+MPmQoQ+GUX6+3/3HqJjrEGy6cCbeWyDiJtDywmRV+bPY/4WodghDPIDo7AN681Vcf
JxCim9cXNS60R2s0TokBcodyjed2QuH/+p+s9ZSWQ+wMt2a9NUsIbH+dJvgwWaXXmBtJY+3LtaTh
phB+aRbLwGVWi6K30w/pI52tZH/Tt+uIbFiT5dMEe/eQ8IAW096qLT/lfOPMuBICOhwbgjKdIUys
/HVzGobB74pqN5Y4pCIMr3//CgALNa9/p6kF50EeWfiBPEurvT015HOUxg0chlBSoVlk7UFnyoPc
FMnRknXyPPJl9oVd09tGX0dqg14euXNXGaeuJBS8ESZo7KVuLgILF1Ub+9mVKaajtavcNruB2AhG
kIVS3NwXsHMBIXyjF1cmmS4gL1SW901F5Klu2YkD9uwR48YzN2BV/45QMpDEjZUhT/N8ku7sU+c2
5gXRXaqXnta1dVk6el7CjcKVKDhV3DhsTK2PdzYg1f374dwQOM7VGQ0bW3VPsszosexac98O1Hjs
sxJ4f+jU+33V9IHroM4LrMEbcxWLA2Qbx5/I3J/NoiInR6TinE3QJ8LMiPnGArMyKXRQpuGUY7GQ
Up7K6DPLX2Caam0F7lrTl6T9Pvnbw1LYZi1PZKJz6nOjclGGyY3eS0Xi/ne9g1dmnY74a9yxhPEC
isIjfIv93F3iX9D7sr5cb30l9+iAv76Dem8JecnTXEBxuDGKxzofmMekeoPf48YcWfkFHWPf2U2c
RwQzELTAuywad3VSb8TkyhDoiPq+tvsGuU2erOmhZPXObGZMta2b9JXe0eH0DhibEuROlBImxxcA
DtrTBTO67Ar19Xr/r32/lph708Tmp7t8f1XtJcxRg65yX4ys3UJlrWwgdOR8aqJABA3lJMwh0dMF
JrfSTwbM5MNBGc03WNGAjqZs/M+S0K17jJVu45effRcXULwzG8Jt42TbBqSCk0/l2B7aSP0kpvV2
U7/pIE8wBUHNyTp+KhojhBPub4OYn0CivM2qm3AtHTsggE4iFnVoQIg4qEsLoqjllhnFyiZbx3G6
qlDQZWZlWEgh9hQFpR+8UO6uI1EfJMRedrxRuZeXZlP7cVpuTee1uaCNS5HIKc9snKALgCqKPQeC
zspQ//6VmaPf5VsLztqcvqSBd8NfNSiMTBGK1KIZvSWmAQPQE1uojTPcCqqN6BSHCWzyWk30ckaB
btA4qRMgNGOFQ4nIAwYDUxjXOGVgjqq+hyskfYS2sApcq3UDe8wAfC+48+j02Etfn4sr012Qf/83
y6aWqgkhxtXQHWzqOl96e0mFV7IZtyNTBk2d629aWWt1twYoAJSqMFHaFGXtZdlb0jKfg8nMhjv4
XgXXX7I2fNpeegDRF1icCtucKg1aB5Ro0NCr8tv11lfWAl3cu+noQvpYFiGduLjvAXMNWtZtudOv
RZb27UnF0i4xSBnacQ23eJFZ1WeD82hHF2MMFrhPjAvu9Ykk9Svp5miDorYyLjruuG+VacMNhIeA
FwEaaCX9gULGDD7RLj/wekRhibbubdNNRyJbwwhYArd4iD1T2JD4mKnGM5vsLubHm8ZIp2ukcJDv
M5ZCIc1YynsF2r6X9MuWlfZKuOjY5pw0cEIDy+CcFQdTzIdRvnVt5DO5hXFcmWI6EJlAAK3iA1vO
RVvvlRT7UfLn23pGS22wtTXbMi/MczeanwiRT2kab0lYrPUL/TeNoHg9gSFm4bPHLwlyvikOo0IZ
O/p9/dtX4vr/wMZJVE1VLsBOYhfdp29SGP5gbDS+1ufaKcChmWqd1hBhm9BP0hkfubMlD7zWtBbT
6OAxIwUBFt4oUs9t4GoxxGIjmFbgekRHDdd15mZTZ6D1XI33WZ7UfhSTH1GN/ZJHMhDWo4aoOxUb
gMqAoXRos24LBrky4jqYOKtmM4IhoxVO8Oz0YMb83U3jHdwo9o7ZJxt/uPYSbYfJWgDXVV+ZQNsU
P0lcvnakCVy7PdK+f70+s1ZGSAcVc4u0yVJENLQWgDgjKzuwdLwt4nRAsZu14zDyujkjvbYHcDTH
wMnFFoF8JSZ03W9waODZBT2JUGXiwYydM9x+Q3PYsoxZa14L6YmqlhVun5wLULsdah5mmt2l6XBb
ntalv0dG4UiUW1PoVsb3qsG6Vsd/rg/pykKqQ4gzxotMxGzE3XnMfcGjP8vgxl4OjQwHuGVfuRTy
1qMRGLGxcYW3sjvVZcAlmHkOsvYU9hb3uc28vnuKTosS/rIcnHxLo/XvFv6DKwAdxzrXprBhemTi
2CBavpNVvXiDdDMfcvzjI6rqIoCUEMEdHO0/uYPb4OiC80s0gQWyQHr7Lh/V9ALhfuWJgRbngS8C
A+vkR5isTv/Vi7nsltKwTp0aeAXj6ynbWYaMQhd+HIVHizb6GgkW+zwqzOM0xO0Bs84NuM2NXU8t
HqiJiJNdxv0xkQk71CLZ9az8NcfutGe5Ez3RPjd/WUP+uZnSGjYm9uLuqTHW31SsICHU9bVvNi5Y
QrCQYjO0WlMnSKyyg5+uTfcVLP0OtWPSM6gh8x21G1xo1qQL0sJo93VcKAgz98tTqVqb+5AQgJUm
/J7vDbOm99Bv2jomrkSHLihL4ovdo0jGsOne2vybMB/ddCvrrbV9ef7uDCKlciJug4pL7BJgri5J
sOHLmzEGU7lJNmbsRy8RJtUvk+I4X4iIsKJmc7Erm1CoaBeLp+sR+FFSvTR+CZN3f2BYQxJ1/+Ps
SpYjhbXlFxHBIAnYQk2usstzTxui3QOThEAIkPj6l3Xfpi/XuCK86ohqhwBJRzpTZjKuTqOPM8Ov
tpnv/frc0IsrYYhBGwslNsguIgnrh19scyXXtvbOlzvon3cuIT4jqg5CKB4adCNz7vLXj9/4vUvs
MhmL5TTT6NYQHWBHf2RfYEAcLYZOMjTIkruTuqb3sfb6l9//eX1airCUERiUnYynrKxAyRWE1zoB
1wZf3AUkNk3o6EKd+jzLk8Lx/g5Vs/14et47rS/Ts4hAJcXpMzgQ+gD7dDrX9ExqZy8a97YZgjO4
pzeD3+/anO0/ftzavl84e2Nbk8oBvxG0q+8iuO158Lcurmn9rg2+cPfiLITGpAeoSWebBIC8NMRN
40yfowMOlqUcp6VqcmUkTjTAlDQ8ToKqvNY4t7JNl5UcYrPANj042L182wnQ0Xh/af/F09c26Nr4
C8OtXLfxEf9LaGaeJeAjRpzq6MkdPnfkLIs0qGSyoeRgBARbHWApNvxNgzH9eM+svfrCggWlwYwg
GVTAVQupcdoP28KfUIoYymgHorsrJ9C7lS6YwrJII8rSVI0LIsC+6cBDIoYRwetU5ntSRs1+0g3E
6WI7nRzp+ztGvPqeeqKak9BxrwERVyx9WcoZBikDDZM8akc8VcDnK6lfPp7FtaEXhs6L0Vc1WnBP
HmSnE6ecUieXzZUa3XsO2GXqFmZNhtHE5QQBZlvmiXTqVJL5oTTfmX2mJSRGIFR55UkrNr4sCPBS
G00jAtpsokyq48aFv8J40kKN6sojVvbbsjDA54m7rvXJMaZQ23FFYiKTsv4FULiPl2LlG5a1gZK1
Rd9IXEmcsMTmX2cFUhpkIT8efWUtlkw6qNTNXkc06L8rX+5y6/W7ogmjA+cEcEczOMEGtdvyhvc8
/P3xI9c+6DKT/9x+E+rzYNnBB7VkO+UZ6A/RWWKmzcejr33Qwv6pqjNrMkaODm/urEtONc+/WFND
u7jajk6RJwPQK1cetvYpF/P551PKLnd4BsrGI+Eo2JRTfkZB7tar8s+4lzCVZQoaEg8Dj0N8TZbx
Pby0W7dXxzb45AmyzCgbPXmm9UE7Hkh3y+NoF/v14eN1WJuahZGjro8Oj6jpTp0OEhLadLDPMbgh
Pzf64vKOugYcEtEMq5v51odKYIVmybn+RKMEZn1Zyg31rFsBDs1jJ/bcfxriP/5w7KtrL79yZPwP
s06UdSGN8fJ+dSN68shQvrDsRoLt8lOzsyzlGk8rxCShOSl32DPGvtgKfo10+yvlgcv2Xka2l/lZ
WLAsbE5c4D9wuTUimdC+AWjJNR9zZeMsi3pSogHQum0I5Du/FyAdTTpU70GKcc1DeLeuc3n9hdVa
J+r7mBfNiZlcpSFElc/Aec+pnHFJ9KirJH3E4hMLCXDBs5+/CkSQ95wP5jYMhbhnuq+26FtDDurj
9VrZEEtxQYsoxuRg1ThJKyl4botf4FZ7qEakiurhWoF25SHLBKQSXDSN19NTJ7KE5ffGPqHvDsJk
3z7+iLV1W8QdOSug+YQL8OQ6Y5oVvydUgUNI0388+srbL0uZIL91XAQ0BIJSLBEQeYiMBm0MSRz/
GnvU2q5enFgRESCPzGNy0nROS28ztdeuibWXX5xWdGZFrTq8PGMbQb539RvIUWX2ualZFoUg1jKK
2pXBqWFvRL2C5jaZu6eaXul8WJmWZRmoAYo/77KMnSKb0cQTY5uIOb9yS6zMzLICRJu+14V/mZlJ
JEN260DqaYh+dnS8clSt7MplEQjGPI5BUMENYCCmIUHqyXMurm2ZSzz0zkG4rABhqkGW21n/5Mke
jGftm+C6TkCjEe9cBlm4bNBXrqQVt2bJSeOqiTnKV/QUe+AqM1kSqBfq18noi5SUP/tPtU/icFyS
03SghXYnHEgnKqMDYITRDjrMGzLMYvuxJa/tJ/+/faao5pXpCnyJ2xQAfT0X5ZUDaG0xFvbbWhA4
h8xnpzEq+ptYdmIjrLDbmXc8gbgBeLJLeq1PemU9/qek0mdzpqlUJ1CpxLuM1dP3qgEUy7bdmHLQ
xZbJmEf1oZiL+ErUvPJ9SzkC1wsnz3LhnXp+8IZm35D80Ko3IYbnur1ijyuLs9QfyOlcerr1uhP4
rVzwCWR3aMK/VlBesUWyyCoM/gBCd9eEpxada71khww6ZYRe85XfLbFh6y7LQ1F9YZxxQnIKYRia
y0S5yGnnIDYH6M93kpwg8asSX14lxl6ZrmXRqIJvkRGo3J98oGvj8K2c39rRT0x351Zfgv6XGz00
5Ve3uzfwv3r6pBHsfmxF73KvXD728kr/hB68MbWfNRAzbX2dFkp8YeDuqVsB3WCbHwIRJMzRN0YV
+6HRf0w0T5tiZC9AfN+UHt0NSm29LrzWxrS2tIvLn+jBkRnpvFNWkhJC8M1jXUp0j8grx9/aRC8O
jdE1pRnqhp4KD62lOjjktnv9eCbXhl4cGyJ2NS2ykJ3cVqWVqZKwvcZEtXK7LStNU9uaogNB0YlD
y7OKytRRt3Ssk/mqJvt/uAbeuYGWRSZdglme4qg7VSQwd4Xq670GCeip0FmMzFqdpbZVILpH/UAm
nfLkwQGI956NoDYDNZfZ5Grkm5r4qkh51VtUa/MoGXs7/Y1nWm7mMC4hTFm4z03kuV/mQug35jlt
kE5S599UB4JF35TF9wBcQ4+lNwhwzXb+dEuHDNimKXLOuRc6W6qy8q4VrHrJKgZtK9NE4bV80soK
LnkYYlHO0lbo7nXi7gWYzBMIrv98vDn+A1F8b34vG/4fM9MkRLpgEO2Jy278nTXE2eVZKQ/GDftf
Oa6AswH2ukltKYuHqffMmCDflD3Mdpj2Uz8U1/bSioUtWWu8kfSVf8HkZL0EFXxQfxGaPUcemtw/
/tS1ByxOZw5GX9KoiJ4qh6d5a1JQmKbaefp49JXLa0k5oWkfM+Xb9uQ1TnDX1y3xk0Ha+EGOdHzl
BGozwh2utlusPW5xHjnC8srzY33KuB52yI8CD1DhYGbmoYkKyEB0V7zjlYpIsDiYcqvjKe5b/1QP
AVRPwIfYnSmv/Y1q2h58Wz3tNi5RGtwFo0GRk47FtStg5XRZggkzVTE508w9EYj4pqr1D74EJsWz
8pfp1ZXS49pDFhPJK9k5U628E+g0h9okFX8kQia9/+vjfbG26xan71yHM+Ghizx5SL6go87i/opn
t008QDc+ubMX4ZdjdAOuNbB12sJ+KfNpPM5jUaVBcZUAceUEWrJvdLhuu9oQ/+QE9Mxp+1ub8RrR
9soKLJk2Mhp3Lur506nr5S+hZHHhi/dSaf1vk9s+frwMax+wMP66UKi1hcUIFZH8vrQSojPXOp9W
LGQpBe0N6IjMAug0Q0Z5N5RF0rDwtgAHCuS1tgrUvB7qnwG7Nl0rG2pJvzHLMZNFUAUn1cjboLEP
uiFvecaveTpry3GZwX8uhKLlbqPzNjhluY2TGcdmnRoh4210uWf5rIjefLwmKyHGEqDa8KYQSs3s
1Ag7HEY/u9N5cY7jcVvSnCXwLX6wqX37+GHvf5YfL+wwjEjpuwqy4yG7CfqXiDhb18mQl+dXvmbt
AQsjhGhKKylFpN+26Hfrxb4ZX+PxRoTdlUj//QcES8oSwRjvqYDk+DyfG3lHrHwqBgaUWXDlCy4r
/I4r8D+03sxtWxesMScGNt7wQU7X8sErC71kK7GuVJEk0j9ZOe24dd6o48xQ/4xudT38Cub2B3Pq
K+u89hGLZUC5ivRsKMhpKOc7EN8UoEnorwSP/zmS3pmhJT2JrebWr4oSSbrZ754730QPQVBHD5WO
zOtUgAMnHmb1N29builBfJZogIATXXNwv5YTg4K76xBvE+ow3058zHcyEO3Or8HfDm105PzCoTk4
U2BvFIQFH3062SMLp2ljdBftQ9o5uz7vhzshQ3CwXLgmPzaOFW9iycvQdHPr1pxOp6hEOhjmV3cP
AZTBvkesmc6mzVBd0o3Yf/y0lRNsSdDgOUQJD5KzpzbOD3zSGx/dMwjbPjf64qS3os6boGxwVU3i
kXYQkM7ju1qo758b/mKd/xyPbd1FnHkaZR8k9NpWbPLxm9CfIbdD0Otepuyf0UU8iilnuUWvLPjj
aCbvA0N+gXHnGsTivblnMV3q7cloHPPGzdVxkBGE0/osCYHGTyQu3I/n571T6vKAxRdYrnulKemO
UzNvSfzFUzIN8vs5/vLx+GsfcLH7f2aomCUQK00APsjyVgA5KqpfJJyvvPx7h8fl5RfOoDCh1w1T
o45eKZqzdtDFVxX5NZ3l947By+j+f786VRHi4gnemcnqBKzbpeeAMdZLdLgj2S6fySdyCZfnLK66
OBqGXhgxHmU8WDSAjv2pqqSz+3gB1uZoccAWTAGkU8XdcYA60f2QgyS1GstrRN4r22fZVeSOLQCO
oLKGZJez9xxl07zr7mQHmR9I/H6OqJIu24t6a0e0HNr2WOXBQSJzms5hxhNPmSte/3s+IZZgCRNH
ZQ0alkZX4KDJ260tO54nTRDyLZqayreqRStw1LWokoTFLmiLq770yhZbNh4FDWNaibw5StlHiGWG
X7Fuw7Sb4VVTVhSbuGugX+1E1ziiVnbDEik+ZdAG7StNbyD1miW5BJ10O/nyShPS2uiX3/8xdiLy
mfPRAmMZiDGJi07etG0RXbnO10ZfWPs4urHT21ocZViizQyCoPc0JuJKYPlutvayBxbmTsCdEOZj
Fd4Eyvz2ZoKkRkMfeCCevLIbk6nqbjI93Y1z/LtyyDVf672r/PLUhfFPTHEnNmVzzOiJgyOZ9fVO
Abk3m0Mg5yv+wsohvGw7AsWuRiGIVgDqQYPTVKUpkrh05LmI+vLK6qw8Y9l3lLcXYjMGKcKifDXZ
rtMSkJVrQc7a4Bf7+WdjSWgsoMXQuejp5Wjh9iu9AWNoc6dYfc2nWtldy8ajupHDiKQQEkJddNfn
7CYOgysMjP/PsrN0RLHKSzByoIiYa4Dijg1VykkyJYL7IFM1GvAFHx5Cibp/W80MZQEm9znhE3pU
Bq1SWwMZSxgvpkQJ1e9Fqf3vQBkHw52dWwvZSlep7uC7TDxNkxO5qfUr8bvoPakSJmV3Dvya3UK5
lKLchPANHcpcZkmVT0NCbeDe9RRJrrmLi9RmLmQJsjh+Zo024M8sfHLfCwadnbnqH9xsqNBX6JZ3
nHbhMfDqNq28YM87RR9FnZWpGHzzFU5SvLNTgPu4DLwXraohcWfr7jKo9UYpmabi5eKT3/VGkXOf
+c4m8AR7nmoJet64+RmXefZGeymS3vU6kIS77h5MS95vYrjz1UDY9idrabUrnZpMO4c6xbatjLft
Q0gTP4LbDdRxZWuGhxr0D2fXAb68GWLjpVo7qNND1Nb6ic4ifktzN4zSXNJh2PrZxF7L3PFSwMM8
0IfHuQ+ZGZQacTL3+9rE7pTUjNcI5PusPeaeDbZSSXmmRaWekJYmR9oqdZ9Zf7zLglFsMwgJp1Nr
6d1oovgRLDDsBjzs4qTroLrLhpy+dK4bbrO6rk+5IcHegr/jxxh7QqQBD6KkrXORVrTjNyWX/S6r
suaXGCd3O8SWH8KIljeebav9aNxuH86ARAZQin9DsNxB3JzmW+51IHEylrRbZ2TAYNCy+EozLb8J
fMqcumqMkfsOhvjU64kmnaORBfcNjfCn0MGJ5vIhYoUfJM4cBKB+6ThAt23Dyr2ObHxoZIPNZ+Zh
R3jv7F2QfB0CrF0iWZbt/X6GT0lHfgMdVm9bd5O9VXE3nFqGxMHYxNVBgm86kaQlGzQMAPuPMGP6
EjUqv4mtbx5zNUcXFCPgJMYPwJFf0o4BB9X4G0CACiApweIvxxBqw1BR3kJhiUF2CjXiChTLUH5F
I5Onxnk7QQXY39oW/POM4oJ1htq7d7o830pH5XexW0BRuYFkQJUX6tbEHsQ0gsy7qUoJ7gnlQe+4
mAM2Xoj69Y6hWrGjYW2/90Jkm7YL+lPbh+qmy2T8J67r9qyUnIrUj4DzxS2LPPyGm14PqWllGyWN
rJserTw5bxNqCN/5NgKnUc7mr3Pg+4DmuOR57HNyrgBU3w7Mot+5EPN0jC1tHFwSQm+bsnBveol6
ezsglQyO2nwPHJR8ZpaXe4EueOSBoDI0OWP17HkRB2MzWk15kT/lMMKEzlG4YXXtnWafOonJ8r9o
zQrTwB2dcEPBob3hwAScUTgJT2M9e2l4iY6FrpqNUd6YagjCPPQMwpQ3XjBEf8CjkLtIpxgWpWMT
BXuoTekkjm2+MbOGJs4AJAf0eGfjgieEdr88W6pNVFcANIRlsy1rTU/hWAy7i2lBwETFAVjpghbt
XHkr36BpBFD5aMqbLiBqm7us21DkH/9koUa124XcXDFX8iBIO/0xrHfvWMTBM9c7A3rZZJMydKwe
ikHM99B/jlIbdO1GlV58V1ZFtc/jqN/N2dwFEKSmQZcWvtF3BaBCyUR7/5DRKOb3NQeu1uuQeEkC
QwFBJ7Lt3gC7L9mNg39EEsWGuVBWGJFGLCe/vtMXAiBocU3Ix4deqMkpCMtu+Ny9u8SVj4P1pBNC
IZJNekrcJjJgM4pFQgQvPpEAwO21lLCCYAOpCvDYnGqZ73irT21oT2NLPxehLPuFwiAP4zGL2hP0
A4JkbOiejKgBfhz+rAQoy24hGtQUh3jWniL3pcS+Qs/QRptyUzufqfZhdpYtQ4HlvQp53p0gAvBD
x/EdvLwr8Po1t+fy+z9uTx4L1wU1ZnYEUwrdmjHSSe0yLEPTbz81PUt9TovOHVD/N9mxUGZPuuxt
vPQ1NkjzZVxdo99Yc60WjjvrYkBNsgEq1VP7EJEobay5MkMr7vOyYZh4Am4sEegPGVN7p/wURDJw
ncPxyvysvfrCPdcCSjhzS+MjQJC/fP8vqa8h6tfWdhGXk9FtQNpFoFkAyVg5VOC3a1Bkuhborez7
Zctw7go/ws2CXcmDx7qfDwB57bLe/gza/IpbuzI3y7ZhVUzOMJGsOzn6Gy1fwubt4z25Nu4iI4gi
rOih04F8Yzc/mtgAR5Q/fTz02qxcfv/HoMap6CDEmamTCtjWB6K1EDcxP7eTvbJfVlZ12SwMMQnm
zzXmBG5yFb2IcG/ow8fvvjYtl9//eXc1tAWF+G+HktjfpnsGHdvH467NycI6Je6oPncgjjqFz0gI
7FwPPq/O9pB/uhJ+rr25/99vjgvecUDo2J0GBO3JKAVK7dU1NXH2nyj2neBq2fSICveUDx0IFnU2
Ojs/B77CcDQLDsFU7SYP4qqoh5stpQUarWZaFY8VOlQTtKDUF/YNv5h2XdyYU9Rl+sEBnQngUdK7
H1kefndrxX8GgIXd1YVXvswACSP1TeBzjaa4E8qfzmgEklva2nkPbaD5CKBScFeGPcScAuVyP5mb
pi0SO4zeHyud9qJL+1eUk31rRQS9wLor+cY10SQ3k0tIASc76l9cANKQEOoouve0iIYQ8S5vbuay
mW50F/g8bQHJPheFX4FJLgbfh+sxN0tFYOZtM4dqH5ug2AGRQJ5GX3dJr/U4YOymSRoSjE7iuIHd
OIaYbV4CJ8yhd+JIRJgDc8yZVXP4Ngfc3NrMVLuQgV3MG2fI5Ho5CIg2Diuqbc2m+i6u2vm7ChHZ
lZFuUQUchTgUYz8N0PSjwQ8+gBsh0a1jdihVIQSJy8pNspb35zDLs3Nhy3hfWa96msHJtfEiXTvo
XKuKux62mid9J9hdSLn6MaEolUaah4eqoGqT0857m6Ni/AVdANA4FqGHvJnhL9B/B/J7zuNNO9jg
iLA6+OUFTnWK4yl4zZiRm07lrN7CkSU7XnQccayecrv1wrncGSDW0TDZ2rSw8k+JGPinnUZE7rFL
ngRqbgdaxNCrd/zye8XiMvXB/vGlsMH0TExf6g3HF22oKOFXh2N7w/Br0jS1OVVioPsauOlnFAoG
ODple4gakzfJ5DlRvBEdKX4Orhtf7t/oW+f3RZQULSt54ozNeCYZqFA5RHoSpaYIIDjRntH6kx0G
T4Y3LYh7UWTKKBKjPFPBCa9ZeSeWU8SLY+0ImbYynJptmNfW3UIJoDnh4lRHRql5BDHpsJ29et7V
leq6JPK10omMSf/d9whAUbVW8dcQJjWCArmqvwDVy+7DWOG69Sj/UUH99a92swo0h014jzRgJYCw
9ttX1jXmxROA0ANRn818B4Agu5/GkCDgGRTUNIasPyM70h8HetkBMySw/TaIHwbJ3E3Uo0tlrNpq
x2voVVBVQjE8VAHI2uWE8lpj24M7Zt2mARHRMRBAvSP4NFBAhOt3VJHj74inyl2jlJtSRGkbuCIU
uYlOHcJQ69sRdr1lnukQVVEDuaq52oq4K3euYpcgo1bbxmoE5PXg3zZ+iyAa7SF7ZRSk5LuabCxV
Gq1ttf7moy8NbFyy8TajvSgoub0ZHyubV2kZzvrxElY84KSaj7X1LHjnqyBPBDiNsXPjWqTgemge
0CJXPaGICLEOTIDdR17pyrTIow6U+/60M9nc3wE3wW8QEUYvBWL/nYDN/s4JjhxEMkPSozcb4xrN
N2Pftq9FFNIfYG8nm1FW451wWQgxVQEBVEfn/ZSaLsOSCxN0jyKyeZHUQdD3ie9odXA8ZjdmsGBo
YKM91CF4oztCxLHu+JySWDuP3QBikhSBdLSvdTj/9N2JHyZQq++ygJNvSkziLXdwYHAcePs6dufn
usiyL+4cVjejV6ikKWLaItlA+G0JPe9Hf4rtuSQz5HJlOW5qN2bgi6jNMXOxvB20ce6FW4wHJrW3
Fb51Dm7YxNvA5OwtQntNMo+z/snrAlXrMnBz4A86BhFTXR5C2VZb27vy1ZmzaaOGQIEqVULaReC0
3rUEKbHaB7weX4HolThgOGhNk+2qKiheBeTSdnNHzSYITcAT63YTXMMLYLCOEFoiY9u5IIAfeZsf
SIsEntDxS4QuROBK0cdYQZnu4JI+u5EhiR9ARzoBHAE+dwrBS97tFI3sySOVeQCLaJUguLbnmLP6
ropdI8DCGJLdRAKFTAsroILrYlmmnNy6oLZ4yTKXvwyc4/RzG7phsV++ElfzPWV5fQK6vLnztJs/
iqksd6JRcb/vfSm+Or2nR6iQ2+HoNAR5CcLVPpuE+XVR9UbejvRp0Cn/wDsn280SJuCLpk65yBgo
T4ty45bOuMfqdknplG4SeIGf8hG+LC/5Ragymuaboe8dWK7o6r07iQGZzin8Uo04T8rqks5vSGyT
inigqcvj8evUMgMPKou2nXRYCvX3HC1GUfu1Je609Ya+SqPcYfuJ9fk3kdn61guHYq8zOT61aELd
5GYODpNheuO2GvF4CGKhvPH7o4uU+8khvsHb+JHdMlKTXSbiOa3rHOqByKh6u06gRW4sJ36cChOk
gJxm+wlgxMRKnC1OPL95Pct/kKAzW+k7dIv/zKDQFsfHvosV9hXYE2k4xLc1fKl716B6hXymo34X
vJkOOlf0C+4f/5Q1bTAn3ohTZIcKx4vnmG6bZ27rbxpTmQlUbgV/qPVkdkCiqVtk2ZtNmI3gYe+c
Tv+EfZBvle85R24FzJqM7VM39f5NVooZGFOfwoSV3cRA6D+hfHIomoLv4S2N2DkduYXtkgdhY/ZL
I8+3kQg4t2Et2wMSjuN9zIPuAPxbkDZB0e6N7aObUV+Q3YI656KFfEJWa+cMx9Q7jMSdN6w3QJ5E
bfZQVpXz3NV+96pLj78O6HoD83/7UHCOTCrUvDe4Gsq9S5r+cq0PtxX6NXYGW/JAeuIiK5yNGy/D
ta5I2d/yuIu+qwoXwIYVRtyCRju+0yN46wu3GnbGOvr32CONhru9fKg9n97PjkJqDbnzL52U4meN
pB+Q1kio2Q6AGFHUwSNzqfcI2Rf5wCa/+mMjLXdhxKOT7tkT2iqqbZuTci8jJW9z63vPgdc6v7NA
8ufRCLqHqlVgdgonzTkuZXivwUqUxMQbfg428v+GQ+Qf8cFm66qsvSmqjDwhWRDv49naV9LPzp4Z
n/weaWO/C9p720irbIdSFKQwvNa/y2bNfjWZru/o2MyvOZKxOQprzfhcjXn5sx0b/RfXfIduf9Te
flZl3z6OJQtRpZ7Adc1qF00skwDmKOnRaOGk8WxqF6dVy4MtKcVFlAvsPUgcybY44MLukffySHMG
R0F71qqOz41whluLjuyt7Kjz2hnPuQfGfOqSWYQFUoETA7AlCIejnKNhQ1xehAnrWTSBz8cxr5B3
ltjrsr2pO9Fvip6ODyhaoO+uhQu2B+U6kp7c/+K5ApkHw/g+CmS0jwspUttz77EZDb9rmA72PQ+w
xSsZ3GZCdNBIjfJzCRrlDUEfwz7UEX0ACKF+zQ0nDZpr1bjNyUS3sXLGDS7n4OdILsQmXRhHiUGi
+KCMjB8mDSnK2ncI0vVG2i3mL/6dFVX4jLy1uZRj9JYyEChXQw3FVgbv+DSMsfstKvWQTHzy0jj2
wePcQ9x95ACQYfGs3fpNnt9DL0eohCug8E0GeW1IeTcbx6PkiU4UG8NHOv2+HEJ2jpXr7kAgNm1L
DZYI4Bfye1nQ8uwwp9zN1RD+dkpwgiCVbViCw4Hcu8rZEMfjEJ8Lq4cQDud5RFj+p3ctCD6yovUT
YnJ9Qy1yxYx2toDrDWFWqGjVjxzqFoDUOPVj78Q+2RTwqnDG63YbjHYP7DfbA9ER7QNiu0ekK8iL
Xykn5TWdtxVph71VKCqZTvhjUqBFLIm9ov0zAAT5ABkDFxqmA3uyQcnBB5IHJd0QGVdX2pxX4uwl
/MxvFBL8ILM8FVykvf2G2mCCzfRxRLw2+CIiDibP7Qs3aNFY1yZKHhv1+6ok0Eq0TRexMDTXQusY
jA1VwgRHfxqESZRvBn2tC3sl2F5Kn0vpu5qAvOtkqXOMiuI+NMPm43lZG3qRsupU65JMOcgDx2dc
+4hAnj818BIKPM89WIIcwP6Z6xyHmb4CNvT28dArCcIlLq7sOpQWDImOtUOORrOvdcZvUSsAAs8G
L11WXfmElT2zxJJd5FVswcFyhCTNBp0EacDOUBz4+CNWNs0SSIb8bIzYEAQlIN9IJh9dTqC9k1E6
u9cUgtde//L7P8klK0dp+8KPIaCM+DEIiq2u1f3kjtfgIu8CV5AmX+LDBofVEA1AnUJnidgigKrT
YiNe2fcw1QjWNsxeSUuuTdbCeqHuGYcGJDggToQQMeiCESBRB8fRVWmVtScsbLh0+BRFYQ6sJcUx
DaU1BC2J589JHV1Z8LVdu0w799EErXJkzMDCPqQSlM9NqQ6VdAewO4cmCUskcz7eW2srvzBqIeog
bCf0PVQjOp/Ge97ItBY/PjX4Eg0mBu1W1kV6vsueG4IqMe0BSWk/d04vIUhuHznWcy6yv1RvnPIr
IzqxUGL++N1XTrulWq8sFIBH0oNDHw1bB056H/IrQ/9HvvCdlOVSTrdxM/joyDfeVKpHCgXJ7nlT
mBqUTYU30h+R4uzLHGdTm3KuxHnWTYmIkaPPOAhYuc0IuiO47/fwaSfntxEo4hfoX0umCN0WRQ/c
78dzsLLTlygp36tA4siH4Kjns/d/nF1Hj6S8Fv1FSIANhi1UpnPu2aCJJmcM+Ne/w6x6/BWFXmkW
I5VaBmzf63BPALEgRnKYgK+wzeuql//xuTZhRQ/RcuMUjml+wyFb7VWwi/5Wx9o1gkhIPESJ1pyb
NIest3WSpe6XwxFqQhhKgiPIyl5kqZOUYA11y2yrkZgnZsBJOv2VuQ9gg0LCbaWPliaiEqFZwhze
xyM9NQxXGQnJDnGd/7g8wAvRrxKFWByVOIr0JhwKn1rYRwzu/dQWK6ll4cVVppBoW8I0CO8geYlH
+J8+Utx0XX7vpabnxPllvcqh+GDwHjdpYHS+Q5IU/j755rqm52H+0jTpCRvGqjNPODdveziCe3Fj
fL/c9lJ3K8tsWzuOYDoknaN+AKm18doWs2bNXmFhIqoevJBt5TjlY6LgBn92GKpwVRGL5yJcG9Cl
11eW1oiKuB17OPjhqsDLbcxx47O1V/pmYc1T6SzE5UDUwOfwhG19giLFlOOAKV5ciE2VVvGnSbXp
ysmjBCzH7cRE4WYCF9bvwHj4Yb62+V4aASVUJYtxX+ha5gno2m6HklF+cHE8uod2vbWFDQV0vK+a
SCqzRcopdbUpMk6m47i+q+ECjxjRB9Pc3XUPUBCX8WAVOXwbzRPqpf7ovNjyDiLqK2+/0E2qz27P
K9ZXoN+e2spvbGDTio+ktr26tK9LyarCLocjhoMruwlQ4cLdtDLdFqG1w972tUENZOUrFqLBUIIZ
UlMQy5qDmTs5tPzgnl78cuWais5COKiGu7jLlUmdYVXRi7epxoXWoUh2lll6qCCtfMDSMCjh3GXa
6Oiha55yQVAj5ZuyiXZN/xMH1JVIW/oI899cSnFdUTtubJ7CDvsn/uIm/D7K/iRJ59eMrq2PSwOh
xHNLil40tEUNTAMjmFFBTq4b16eIsPo1LXLzMcqT0fEmlsY7YIGGrZZEqLcVoF7jz11Aw2B02z/I
RB9uQIAxjmUaQckJ6Gi/mUtZsE3PKaBvIoNeZsRqXEt2oFEDueT3VV/dZG2bZ14/VO1NoUFjIhFG
6jugFz7hGtveskFMfgb3jzdscHrcZ04V8ON1GnVHOqbpxgQxHEpGA0TdgJEV6KGyOPUscvoDyo+4
j+1zerDKqHuzzTBcOSYtDY2SqozIMWuUXU0UclIAJ9MdZDm8UQ4fJUCJjVjjay+MjUpVM4jTURgS
VkHTHGrcziZgNgBGujKDF7YBKjUNd32mmMCGCyyQOBtS7MbSvm4boHoHEwnrK1xh10HCnxz4jcv+
51WZVXUK7uI4DW1QCoIo/dZw3N+hUtrR9+saV3JSnQ8R7xmwdCHVPTOOtxV7sa1we13r8zB82RrB
QNZFTT2Tp04E2uhutP4N8hYrjZ+VwcNGXbUKhjT9FMPv1TnGJC0yP4l7urP1HOVYJgrfSrsqcHMX
F8epg52N74RNvc0NkfsmRLvuerdzoeE+1ZvW0tYkfJZmr5K/wKNv2hpahSfJ5TdYSIITUut7DTXi
lQm89AAldZlAeJOSIgVrpr1t42cwfzZV+/vycC1Fhxrilh7yct6u5aw41IR8t9rqzzVNU1UBnoDq
xcy4NU8uACph9GD0az1y/qWpKv/u8KKjmkCPhPo4eSXD5qkY3ZX16PyKR1WX3144rUiredvEyjeA
/V9JS/eJkwgvGdqVZ5wfUqpSNvtGtwsKONCpN6nXJrdgQXhjukaFO5+2qcrXDDMbaNyS6qep/pFJ
uq3Mn2FTQq7T3mrxyuAu9ZIS5gmQ4ZEDJNHJYc+N8y1t3a1sGt+Kr7PzoipvM4Q8BRgxpjWvPfV3
S7fpIS50PdwkSYW7liTtDdR62Pjj8mRdGhElijtZtU7XJXCCoVBVSq1tWsKzOF1hGC9NWCWEDQ2I
fSfPcCiiAs5n3wy60vDSayvhSwEm7zqnNU7TaLEdKi6B1Y4PUaOt2VMuPEAlbxLN5GOcwyEndsRB
xlD2nLhzHxvG7nK/L8xVlbZpJbI0QWIbT1yUtwK7Ka82yHPZ4jBHkh+QxrtqK0NV9mbR2akbRYiJ
bhrbLRQxbmGoupdTQ7zI1U52lqxwBJc6bA6YL+vf1CeiSC1NnmQ3cegDWeHO1Vy2tbKc7i/32dIj
5t+/PCJKSjOFkh8Pymw4QYPmPRPht9i+jglI/6MS7w5GbkV8OKWiOuHibQPm2SuAyCu57++l2n8v
NqkqAY8qcqkndYjkN5u2wt9Z7GLgFbdJ14HhMQAcCG+WbEy+s3Y0ApyKq1cDu+MtEGt8D/4dfGJw
Y9RvKvhawwJSlLhnALj+MJaF60IWjMfAUoHddqvlfAL+UotQrci17j4lVH8vHDN6k9KSv3nclzsC
DfxHMIfNk2UAp5SYldgMzATgTopp+HV5wBYmuYqgb4YMuNKQ1CenmTIvyrvbNHEeLLfbJYP4A7fn
lefMB+8zPasqb3cmYRFAJvVphOdRmAPaI5pjNGYPee76djV+DHRNIWcho6mgeoAhAbypwgYkN3MD
QhT3jEz+vtxdS22r2XIY4SRNrAZC2f0Bktm61xnSvmo3RZmSMaec5gLqPc0J9L4tCdtvYzbs9Jiu
lQTOBScDoFa5FOngU1fIFjYUNjC+WZ3+7HXnoPPw2vbnOfYl+FP0BA1zEG1Czm4gRbsr8qTwWKGv
LOznOn9+fyV/pTYmqqXNchUOfYgs+u5ItkL9XuoaJW+VRpOJzIK9yOxNygCNc8zGE/bD/z9r5hef
P+hLxwhBBVge5hRk2nSMGNm7jK+oL8zfrsbV3DT5t+ncyqmjwcYt4P1rZ/9pCwmX8E+7Xys/LPW5
svmojLZmdU/B4ge45ra0jf5Y9OMaNetc9pnfXgknEEal3RUsB2I2qfwqJ0FvuXdDUgI+rW84eGor
mX1pfJXQwkYEEDkN42vAKHAsAOPPIq+PyUrzC6OgcsBG14S9ZJbBWUePNlobHUPck9Qt+M1kzT53
4QtUJlhN3dZO+1EEVqwPx4n102Mm+wzO4qz+fnmansvRGA2VChaWrWGBZgBynF3vAO9ONklhfx+H
uPULmT259riD18jKrmdhYqlK0jlP9SJPjSLQ0sIL+6O+dhG/NBZKKE9laGWAsIEJn5s/oxGoYqTo
AdhV8yZtxzXXz6XXV0K6hWVcAVw9PQEt/NI402sNbbTLw3B2FzKPgxLTEtW+CQixIWhdbDhzHLAP
du5GOIe5WnUnIzqgVMrrHnILoJvGvjvY3VNTgUDL60nfD1QH1FwTuhbve3cQv9p0NCToqICzAkxn
AkuQOvGut2zjxizbGJUibXisO914M4RW7hK3cf9EIYgoQJjGplfngHp7UC8t7/RObwALt8YfcRtO
XuzGzcvlj16a3kqeSa24dsosnQIqqxP2OOPGacLnunRer2tfyTRuZ4qxAR86aM3Kbwfruz4BzF21
T5ebX5p0Sn6JusmMqsYcAxpmxwjoaTB+d5EOqyoZrwTMQnSqKCOHcxMM0xGwLneKDlSSZ4i27aMw
iYCDd55N0NHjrrzmch1zUAUeRXoPxW8tLQMA5aF5C9pQ9ru238o1z6qF8VYBR0NIpyIOOzMghgBm
2yHZOyeZdRK1dc25av6Eeay+rLoZtBd5BVpA0FfSn/TEz8V7Mb5GtvCv1PM0VMXqAlfqMY8LIwBr
/K6Yu1+vrINs6hsO7dKV1eVvBfTMIq+Cj8B4ScHTzZsA94rjLr4zT9RvffCugOX2qQfZonaj3Yot
VCq80zPfhHf5u71de/xCqqNKOqIQlzQzaBYEo6jzNwgDkF1fc2PtEnwhdKgS+cwd4GnZpzM9+1cF
Uock92OYbWj6eDk0l15fiXzD4EbfmSMNotrxXYfdsMk+XNe0EvXDGJsJ6RIz0I0GrCj90QZj8nLT
C72iQo+SGqBzmaFp0+6PuYHCmeVYkZdDW8ED+qZemVoLGzAVg1TVk2VUzjjB3bAD+qNLx884p/x9
THTbr8w45Z41K6Vc91HqAcEM+yZFtS6wJc4F9X1bfyOOgE7IygXHUqcpEU95UjRQEwWKUdtJOd9b
ftCy9c1uZWX+iys5E4gq8KkyG9BvNUID3Ycx8Ntwa3Ve/tp5D/LUbFO/OZifHbQLnsFp2mhH7bN/
L9/zH/rTLIO+YUfs1lZ6ciF9qsgmR5Sp5By6k2bj7ink6DduWzyHVt1sLw/VQtSoyCbZ9pkFe2sS
gGsg71pegbCiG9PKQC21rsR8NqFq2fcc/WiQo6iz7yXrrgt3ooS7E7aVUfCUBs0A1l3NRfHcZy6K
oJf7ZanjlZAHPt8xHGqRIB+1vaMLFFfHuPbCzr6ua1RIE/YORINOGyxcRn5smvEmDd2VnLLw7iqg
CZyX2hGytwIwLvddcSud0Df0teBeGFNTCW5d49oAmg7B1V//C1WEI6iou6s6XdU8hgiQZQmztIKp
Z17WvoPm5/GpvW5IVYnjOO/oSPPWDOy4uu1ALuz1nm3TuJUr/b7UM/PvXzYidhNFsRkzEoDTfKxr
0Km1HNeDl/tm7t4zKUnV6U1aUIV0mJkEI4NldDZGQVmGd2aaQ7kH+QqqN2wFlbL0GUrQDmB2DyKE
0wz0s3I/7oZ2wzO6srtdmptK2LojRIZ6QEiD1HyxAD8UdePV05Xnc1OJ2hI8WlisUUg3ieGno8sP
OwLtLHTvQiNbkwlYWHxUTBN3WeMa5YDoIo58tFkVbYcW8AjDhjBak9J6JTOfPwdAP+zf2ZSEBqzi
QPIIIrP+yWiRn0DGAtWc06bYCGiuvEKpqwUvsZnCX5fn2LlPs11XLWpyUqS2gXvhU0PFtkh6d+NY
UwKKZgSHKbrmtGyQ81P5L9z4S5wAKqyHUWSzQGtGbHpolkJ/2Bi2bR2x3Ugh5OvldSVQUKoqGKrX
w46RpD1ogGMdoCgMZbkY59zLn7ww2VWMlz2mMi/gRgU/2snFDTKAL59hItgaoWBhvqsQL0CVirCe
lyk2jreobdPEOnZyzXxiISmo2C6ZsamBCoEAtDzdu9NbZMPhvIaumPOHJT8v99C5SYHjlYrwEqFW
2LSdtyA186zqGFr5wTRSz3DWzqBLYzDPk6/zASR7XEVEVhAX3PV5EiaeXRUrF6dn8Rrz+yvpDFYy
bOIdcoJO0g7iXix6irqiAXVZaCDYy7T18miQN9LVC2A6iman06zaS6FVL4M5kMbrOPxgeCbrlYrp
0vcqOZClcONGAoHet8huxaA9wQzryqaVpDFRC/fyaWMGWc34bVGLCBd8UXzdyqCipLQwqZKW4LAC
o+Pp0MeWvevD0lrZ0S2EioqSimFoQfsKk3novkvtvq7AjVwzOVtqW9m0mPEU0syKRaCPza4Av9AI
3W3B368KERUrlRUF7oUyhEgDCZNIv0mGHIRh6GFk2nV7F1XBe2R2l0NXkgZZ4hyHHGZRY0I/jdJY
u+c8v9oYqitKHpWJFXUutqMOVGT1vP3UaAZ5vQRLqdZCaiGy8Mg1ENXScCgRj/O0aYItRoPEtUrP
5Na2icAAdjW+UudZSFqq6Rsz7DJhoGgEw5AmGzaUW5NULQqE46M7gk18edyXPkMJ5BCefHBzsmlA
581emTiPtBA3ZJpWvmKpfSWaKxMCNS3BV2Av4MVZ59lJ6UWTWHn983lIV9FRYz1qfMi7IoBZ5Xs7
dS9FR9bqSWeJdAxqMPNE+5LUO/CNe6tCkhstMTPZcRGQhG92pEWeA5FFUca7OAVBuHTq78OU3Onx
+C1Lwus2+7oKoTIy7MOhhIiQxKXKhw77oJNGqbM1gNhf6b7zcwziHv9+ocVIrY0NTiujaz+zbF4S
2+oQW8L2UZ57uzzFlsZonhpfurHoM7jVS6yNzhAfmqxD4Sx+uNz00vvPj/zStBEznstGGkHBqTcb
MjjM18mfUAwre6vzOUVX8VMFmyyYO3ILyp3dM8R5/RpcbdHn92UKwAMNb/qKr5ymz0eKrorg67Iw
QcqAV1FqIH3hMh7lOVQVdyStrlr7dFX+fuwhSe4mwg5s7MFz9kqilYaXhkEJ8oZD16C0Uj0QffYj
hTzDHXdCCI84TbJz0rw+XB7thR5SUVQQ9CRuVuP9oQPgkfSW4z9JVjZZCyOtQqimFjBZJxvsQFLs
3cRNCOLyJAWsJiDFVT7r8BS9/BVn5c+RVlQQVZS0WRhzVJL7EeCpsCXOKSRp+TIMun4gWWRFWz2f
CSwTs3o/rtssg3ZrHa3dYp99gfmMpOwkbJvGqWM1KJQLr3V9fdqXg1fCvDH3IQBDNA/4scvfei70
5ycp+aVFzTwGBn0IEmd6EHyCUjRbCZdzTc+9qDRtt6iMWa7oIBJtfh/H7HtTusfLb70wnR0lYeUQ
ssh1WCQGQFhBeuFO50+sfqLJGuFk6dXn379kLU1kowgHtM/01M+LCvoyK3vnpQhRNiW9SRw9TjO4
Ehdx7ksU+oHTt0y/7OCmc7lzluLE/Pflcancj3wKuyB2ig0hD6FZvujGQ9OSvdacnCs3Jroq12/U
pVEICG8HhTP4GfiehfjFhjUW/oJhka4K9Y91NWK3i0Wp2pBnIEr9/NS+sh9uUB3brfUw+XSbbrPn
+NH51J/dW+ME1ZxD9ph9K77Z5lbbXO7MhZmgSvnnBe/zuLGAN9ULSFh2tz0U069reh6/L5PMJkXI
oMSGgo/ZPpK6fwPLfWVR/HtP+t+LPJ0pCaTPezih1Q78iCHGAL4Aq4BM592zSJPZVkUfLZ8lEDIs
ykHeF5Cd2ybtQD4i027uJxt78bi0+CaWFQiUZYZbzNjJv2kS95pumsWjl9IQ/HLo0HyPOjHsWsi1
3Oc5h05UV2d7qIkz3xq4szHirL/i/DNnKiXmIXFUmXrdTsGU/9LsfifdbNNqP2Yd7svjcS6pzA9Q
gj5rDKcUwpmCsbztEnfbWOMxm2577eP/bx/5UDU+GCBMLwRkbwLZbEzNw0kU+j2f0ShWBn1pqiod
VHVjJyF8jdQSURAF7B34IM+XX32paaVrBoBCBO7DULWVUB0q6snZm7KQKwnrXMfPHaPkxA4E4CEq
7AZmAPpbE7JDNEFRpUvGxyq3vl3+gnniqwFhu7YKR7IYrm1xAgjBKkv8yTKNDUSdb/WJ/eZTbCLH
r2FDzp5J5ifNX/klrMuEFi6RrQiaUY6eAWktTyvlW1zWT7xHZrKp/ITIxGOekxO82G5DY4RaRnQd
rRqClf8+PqzcrLAjxz01gFx1jgZ3tnY7jNdcZc5fp8yEwizGxowJzFt59kTi5hsgzdFKAJ6bZXPb
yjywbJcS04iwYXDonkzVrTHAHf7y+J+bY3Pb5r/dAm8ZnWkFjjbgE+6L9hkUKa+agDqCKN7lJ7gL
M0w5p7cmbDGsqemCdkRky0S+5Tq5b6JqFxnsGLs84GX+kGvFitz30hcpW3oLV7BxSZMumFBL3QhD
MogruuZumLRPiDZ128ufNc+bM4GjIoUgKtdLQ9PaoM82kIXzE0Cs113aF4ZcRQaVjdDi3uZdUDsf
QPB4Mv55+bWXGlYWQLhcw9ubxR0ulMknqHBvdbUmtbKQSlQoUDUVIbdEAz/WbmYhW3d95d4b0QB4
vu4mm7AfDpe/YWGEVTwQUF8xm0x4DLQN38IXcGPzX7H1JOvsygfMnfclVWmt5oCyG/WBOYGSnDR+
Fj5ww/D6ZmXdOAs2QtipcB8zhY8T6bEX1Q5iN/nhXt9Gfr4lh7HaDLcysDfSvxluIK93lx2KR/M9
vYetgn+5/xaOUbaKBhIcTg3EnZ/eeyDs89RLwXeGSuXOdlBl8Nivyw9aihEl9LXJsS3HxnOoe1f3
GKZtcR31Fjuzf4eo48yWtNW6YOTZpoTza9KtefothIiKCoKHM6lFgreWmv6GchQIhs1KbjpbD8G4
/8f2HTZCuWln4XFCrecwJBE4ydlggn3g2mYe5A5Mm8p4tI/DRBs/0Rq5M5EMPoZQQI1Td3rxHuu9
fA3laG4uD9JC2Kpwm6GoDEfjqPiVAgzEznQ3RSLvapi1tyXAUEluhfvLT/pbpT2TM1VATVr3oZa6
DSSNYAy/HWJJn8hYmZXnWM4Ij6Mif+Skph+Flf2JhmLXoqgLAZcHYo4JTHHbzkMHiHcxmsWLhG4U
jv5Mj3wtD0MPfOnw9fJ7LqxYqkaKUcfCIXrcnZxODnddkUQPzRBRn6VZdAOiMT8SmrY2yudj8gDp
W2tlLV4YCRVlMPQ18BCT3p+g5g4hzNLZuvV0hJjPQ2jDcQPKmSu3XgsPUnFH6E3JWIgHZVbipbLx
U3rHAEK2608SNStZZukhys5igsQnMTIQbQZWBiFUpYEmcTJoTRbbkVjg9NBo5UJl6UlKmqlDN4/k
WLYnYVB9ixPZZ5S3T50LvLaZOjitWWuOGX+H4twMVtKOISA5SnBiDMLQgmADl3ULBIKVTH/K2pwR
sHbS/JIUtwxbwqv0Ie+p8R1qWFB9hQIrVit7iKAOqoMk6OGyhh6wJZvuK56LoxSQa/Uk11D4d2r6
s7eZ/OmYPC02SYoVlYiRrJQ2FjKcKqMDS2i7h84SLj3itLxrs8naQchszQ9laXlRvaF7aJ3URspq
cC2TuEDFQfZ36QjLZE9zwjr0W0q0hyQV8DqqpMt2LelgL1DURfPncgAvbBBUeFerQSoXAPr+JLNQ
fy7zGNKtrNHunGbQD3nfdysBu7C+qVivOKmMSLBenGCOpb3Yoqr93jUoYNyhtpKLloZqnvNftiIk
4nYvdRM8u9qKvlt5mvpweQhXjt5Lrc8d+KX1Ea4VmAo1EoFEObkzC/eO8JqupJmlYZi77UvrOciO
bhqGEFmxq2hfw7bseYA0ITilY+qBOy5W7g6XvkIJyrzJLBtbtvpEuNbAQcAd/JabD5fn0kLjKuII
thIRbL1BtnUG5udhumHa78stG3+h5WeyiYrF4RUUlBMLbQffNO/D8iwv936xjeMPvuXd3m6+xd6u
9m4/gmBzu8O/++Nxd9zdbja3ty/3T7nPveOT93O//71/+n38Lbzf3fbmYX88evvjy9E7/r5xPH+7
z7zt3em03W5fDwf893l69g+n/d3JRzubTXDw8Tdb/+QfgtvNbvexeZz/zPc3H5vNYfNxAIVrJVyW
EoOK92GMQwl7QN4hlt19i+HM+gilnX4DI7gYCz3cIsAcc7Ya6nlekeS13+ikfrnc20vjqEx1MvEw
imudHWHQu7d566fTWi1vaVenIoGmQVpRm9jsOHF3P8aaB9kkOE78SG3iwyzuQLWnIRYPNY6JeLjJ
4lfdsreGnWwuf9tCHvr7Xl8CjRSSimHqmpM+6RSQ0Mn4qAwt/6lFYXrdufEvnOzLI3Sct/KxY+yo
t7CiMt8gtbIyK9i8TJ+LAmWjoOkxr82GNidYM8LtpEq/pe4YZT6LyJR4emIYv/uRRvyg0bTcgJSu
v/QQ834pw9j+MzIm9qzAlTtsvdIWgjY8BAkFNe/NCA3quEk32C0OUPmn5LEqYSlUQ2H/OwwfU5SN
ZCkhUWw1kKqjTNDBp72JT3ST2BvcdthLmRt+ySzpZXELW5wIPL17u5MgCkijOEhUtkcPEyrcl7kG
W8cS0l5ZQgcs8YWRUq/inQbCd4S3IHC1DBy3cPcTmW0MeqeH5p40qd3iBBAVsKKkwxAYdZNuYxPm
nZBAMvt7E37uG20icmvn3EZBpxQvDjxCNmHTwaiS541PSiv7aMRQ3ENRXfgAqkfbtpUt1AM1nb/m
YYIbCtKRzTg28Odsu+bG1tgaCu58XFlqSS5xRWa0ht6cQG4omOfqGd3KIk2dlelxvn3bUDZ3cTxG
YH0lDdQnm/ghTDgURos6WamdLixRfzPVl2lti1aPBgzg0SJPo/MkpfQd7URRDLgcmUu3nipqywJ0
OHHgg3gc3foOQqx7xjM4crpHzQDazil8GCpt8pI88AZmrmZqbKY8XLnGWOg6FdPFbbil2Bku2XAz
Az/h+5a/Xf6qhQ23qns1ocQIpnXVnNJKa/cJcadDiWLpPWOdeSdqPQO53nK3lx+2MEQqvisnEYx/
Slh6V2bWBFOZdLclh1GgDg8H7tUCxhWXH3Q+i1rqBTWk7WFLGwn4slX67yovYaUCMw+drx3vzn+I
pZ79gUGNeILL3BNqy9syJ2RjZ/Gd0bA7u6vXipznHwJrin/3XESP2IiDA3TujE0tfsiWeW1/V/64
3EV/o+5MrlaRamOcirKz6/Rkub1OvXC02uFg1FFOPZlgBfIbOCgDH2eTDj4aoreIB+cWs/ZAq6T7
Ik57ayWyluYg+fdDeTcIUrR2dkqEU+40XsQ/xl4QA6LqIzyZpMgDaXTD/vKHn58btgppg9pR1bkM
eQLmqSe7q270iDxqzFo5kP1FJJ/rVyXLiSkFiqbq2HEsGTgXmVkN3J+isXnHnmmEC3VsHoltdk9G
Pjax54yjGfCcTkc3YbAFGAr4FOXFCKW4UiNvIxUjjGzyawB9uLXSlQ02m1faCIJVEEOt2UGiVneK
IiFvK0lamNe1briSjs8PqqWC4uDJwTNiW9kJIEWowIgQh0gNqs9HmA4D5B9hmwgfRntlCp3Pj5aK
kht1kVsxxLJOxZSOB8D84GzHSraSfc9/i64KgUi0nFWE9EHaUviGFZ4wmJfmrtfpvU+bNZzX+Y+A
Lde/cTAUduXmaVWgSNh8aizfWXq3clu51PScY74sjmGfpYVWF32A6s1718LfylhzKzgfT7rqgTkV
WtZYLm7YrUJC29Xk+t4msC2Cy2kZrgTV0jPmz/ry+sK2dRZqeh7o1PIjzd3DM/yBY0N3OSUs9Y6S
gCqToRpLcE3cTmQvXXPT2/3rdU0rO2JoBdWum/MhgKUQvIvg9PPquFfueXRVD6SyarjztekQWA33
aVnOTvEAuMKiQKyJ7Cz1jZIwWggtWVYe5YE2mwl2E2ReUn2NHbjQuKoDwqfc7rUozYNueiYubs5h
lHhVv6vyH32cu6jaxj0sFfrfYUGtEUZ+0bgGy12YkGqtfRqY0ba60wXEKuvbYZzSl7BNQ9hk2+lK
0ll6hBKybd8xQVDDDSAP9q6LdDMg1Dw4xxhXdtH84C9B5VohkDJGmAU4b95EYfcCbMiv63p/Hu8v
TWtlP4QaBKyCwYYoIrwOm7VsszRjlFBNeTdqSY2WOWxlNT7C/fG6HKOWz5tRg6NUC6nTFICseCoD
vXFfGSfby12yNJzKtiBuCCvgo4UZ01WHUg9fYeiwiab1sze69r/bDt1S4hQmXq1d4t4Z9/P5NrN/
wwdlL6GvoMWJl7E12ObCV6ilcruEO7xdDH2gif6u0+gB1cfPtOHXzXm1Vq7rOVSfaiqCBL5qXWwe
0u7ESnFl68r6ClOFVEZZhZxQlTAIMyAYCI+4Gy3r10CVS92jxGwJD4SCNJLP0MfvUWIHhZ78mKry
+fIcOn8iwFr3b1g13RSyrsQHtGF8D7e7xIP15y2B3RFLupfLz1gIsP9qZ4Q5pDhRkY/IDdWKPczH
dpdbXthFqYXyuDda8FXQ8mi0z9Dn3IFd/dRyuQ+xmItiFb9zvuanqyVxRmgVDpohAt6IP30bHuoR
5rYmie+blu2HLofZHrSZvMaJ1owAlsZdCe6xsloU4ccuqLDw+EOM54Udjk0DXGVWsvVCvUpXy+Qp
hBLTQTZtQEHDeUwAvzpxkJnyjQsPQeCUWiwO/eOox1W6cVgCe/lKm3dJdWfh6Fu5cFYMdZhjobxq
6dtMmrz0tLqPbT8es+IejpT1D67r/eQnRMLezemMWYs5ghSsk1tX5m+1oFS6KIHoIWS5XHN4ARPg
Ppv40+X5tTAIKmnZdGLXqUG5hpqF+UBD51h37BE4ls3l5p3zCVatHsC91m0zqZcBHNfeIuLC5Ai6
MQ3rYWcF71NCk1+myJqV4V74GBW50E44vE2pLQID7nyQqDNeYRCIK1T4fV/+nIU4V5VMJMQpTLfB
A2L6yIpTnqxUcJZeXEmyFsGleV5bAmSVmzj51Sc37fTr8isvpD/11sVgeuMUXdMELDHLCiyhFDaA
cFnNLY8aVnEb5p2+MthLvTN/3ZcNDCc6sSY2IYdMMEAe7yRKuZc/Yqnl+fcvLTvCsHhtoOWq+GY1
P8na0rnUrrIxsmst0ocKs1+a1TYS8S0R9spRfqnfzX9fWXNB0JsckD4zOcJR0k3fmqLaW3HUbeJ6
rR6/NG+UFBpZglUigSlgo0++aej3Luc7k0fH67pd3R4VQ17RmCfYkfawhR6m8qbu5Zrk098cc2b3
pZapY+IWtmh6hGves4MWSUgPOTr1mybFTmPKgTaXYQ/5KUeD58aIu+HehJQ9vJ6ZN3RwuYaX9PA5
WEMCbS8Dt0Lw0haepheTxyCUtKE9Ke9dmuUrW6GF2aKWu6O4gkCiBMBPb8vyLUnd5BaS2c3H5c5e
mDCqtEkRoVZTx7w7uRmMvnnF+VEbZLeJGAi3FlTkVnLY0nPm37/EkgFMQt4AXY4TjExR9sluo9h9
m9KKbOBXMF75FDUX1NmYYU8qAlY9dux3HlXgQx1NunLuWBoKJSEMhdZ3tYap01a/4+SHC2uRy6Ow
1LCSEaihDy6HKDJ8CwNsAnwJ/5LLLS/Eqgo6GQHYqmUlkRCc/DXRjdaHR/tTElpvl9tfeHO1mC4L
Tf49LgVUh5cSnytwK32y8OZq2TqCWnRSt90QYA7WOBklRew1+TXsctuFPuu/8xHbvrGvYM4eCMfZ
NmPsEd3c4Frpul5R5qFjwINS0/HuaUa8QbsdxRqBeSGO1KKzWwL9PMmhDGbTeh3GW3Kot33yNOZr
6+lSvytzsfsfZ1eyJKeuRL+ICMQk2AI19+h2u93eEPa1zSQhCRAgvv6duqu+vKoiore1gJKQUqnM
M4Bg73dgy52Czo2H4o7IOqZmJeW4tlwW55PKbYMWKugINoEdonm0+7fbM37lxrJsWMIgWUl03YaT
soZjV4iEtE4MgSxoFKSzWnNdvPb3F0dTBNEqyw1QeICM/UtXQX+t5c+3B/CviteFc2nZswzdHqpe
BgRFCHxXXqzgdRzrpvTg490FqdEkT+EpTtMxaFArCGHaCcEFJ0jrXFVp4Uiyj3LRnRwID6ew6cg2
Encp6M3I7oUVc4vWd9eiRY9WEJh44YPvGwG/beFAMLiUfJuxIkSkJOMDrWS0c1xVbijPvZRBnzXO
SvLr9jivLOBlq8yGmsZcBDjOfB9SS01RbKFg/NUvGgdMUpRDb7/lyodadsyo8BQ7B9WjyF58IN7U
uKbcclHKB5FjaYZDa9eKZneIjmMbF7+hImjypP7TvQPJyR7qd1fAtS4uV2br2jgW+wWVdNEzgZe1
aMxw8pLNK6JU1z7DIoernE50WoCBklXAIxZx6/M4A2qCT0N6+xNcudsv21ehqKwKBFN2ol3+uxvs
u0znX2oLaJyyszd5Xh86Zd0Llq1soItTFYIx99+I3rIRUuQl9qZn3j11INNayL0YEPHg8y3zQ+oi
jNvq0UfMkqGMNq4DASrpdtOBS3etYnDxa+AVi5uYGlkLG+mwPnFYOA0+n0+9mrq/fsj0PSr6cuWT
XJui8+s/jCQbihnE6Emceng3TUN0RoR/uf21L44Au2IxSQ180twQKJeTHzZuzKLupZPd134mm2GS
n7sYLAEQLQtt00EF8WT51ZPfZT8tZ1jZDv8S0i5F38XUmA7HKrTBh9MURiZpvdrbmJZZiU/HAdBS
IDqyuKgykfTE1RtgkejWlFUIfZKsnjZQUyp2VdfpV+hGNXe0KknMZxXGoijtTTsO+TN3fQUAmuOn
+aD0FrOittqYEJxoLU+Iw/n2rDn9mjPdHdF07khstWFVJMVEmr+ebpyXWbXD1oEg3hAPVTA9NpkR
m0FPzibC4ZFAzCZ1+BuYZRnfDSygKYex7sOgSXuQti62XuPWz6TL7b88z/u3se4HIJ2M2HVyhp57
5IR75C1ZHFWu/1h0Cu2LAijutST3vBT+b4qxyBdJkSRopjkEGxQiSv0uL6b+dVKFST0PN1OSNQyY
rj6ANg4wYJ/dWOed8GHFayuHMR+Ewk9TO9YxmGLoC7d3zjz9zPXwmWWJcS0SpgHGVe0gkJLBtO9X
SYp/5txdO20upjV49iL+43Q2gZAzOykz6YRb4msz16eioV9H3d+73fCpAxMvWpwHNux4OO2MPnlT
no6oCYnQfr8dGq5FnUXS1MvCorp0cAUZVdqTdztbORzPkf3CglrqezhnuvjsgI3EAxP+YW5XbofS
Z6cBInFPUgO20FbGiqswKFLt5s729niunAdL5Y/BK52gZrhSWdLZmI5vc+rE+bimgXE5wQgh2/zf
NTuYwASljfZT1g8iT6QGR6DjQXg/eRBC77MGRnQ2Kbd5qJuH2c3oYwMWzo45JX82EFl9qIW/Rsr5
915xYY7pIq5XDGJ7zKfot7tabQZO6vuGcJl4ARn3pvGC1EI03khN5UYyl4FfZJG9P04ctre6/ZEL
yjd8zOqVc+ZKEFmagrD27HjQ1WDl1rqLvR5VigCe525tI+UvujrRoXobRPf79rcm/7JzLkzAUjeE
KycHpvTcnZZtcbJg03I3gy8GGxWl5u+23Q0HVUT6zZZD+To5NPgZMlpmqWtmi6Rn3bJEzBywV5eB
rO6W8Eq0M60OvcOzRx3VdooUk27ZyNRPp6DDfSgLugFJyx/BWPGKx4yM1dZyIv6rH3q3ShC4yjt4
XYk47+fqseqNdeepgmwti05Pthb0yTQR/TWZXu/ExE2HLo4Vpn4vzDtMxdunXpb+plNi/JYFZfla
0LH8TSZe3DftEMIaCkaKpZnzs4k0q+78SM4vnmzqDTgL8jXo0SfOsSr+hMKhAOe2pP6CNseUjBwM
cznDxIYw6j72cwkYGmplMcxRqgdf50FS6By6OFKjlNY0Vb1D9RkQdCEfoNIzfSubkWxGgG3eB69B
38MT/Ra4NyvV/QAVJV6olCrSf59L348ZC0niK9tPzEDFsbJ5k+AW2CddCRFPwgzOTxdoqbEAdYBm
vrMrggCgXhH0dyP8wWI+Yu55o/x9UYR2wm0InFt9bv0Ch6VIIh+KE07lQYHM5IXzLdSdtR15JV+p
9J3Y+GDA5QGAP1j4zj63SZ70NeR3hqkqXnU9s00wcvOEiqAHbBBpnmoXZDLgdsXOFa5IwYnJNq3M
URVnri5i18r8hJlhPjVu9LeFmOsuy2qVBoFs7xoRjTsKzchnQFPY9znX+W/Gge/jcMCsMKv1Z1RA
gjAKzqH2w3k5uq7bKhmhTFfY5Z3jK/fez5x/bm+mK4Fzic0ipCdOq3H1ixzxiFttFMum3LpN+KlO
DP79InJSe+zUwKfoGDWPjD0W4k9oVhLEi/ktHr3ID+0mcEVvmv4E67wUeOxYdCKeIGkzuj9vz86V
Y3IJzlIm8PzARmSbjQYyqKwiqB7O/krcvDb3i0RoKLG2JLIviKnZKVS+oakL6VcIr9z+85eO4rNo
xiJPMcwoH7BQfSKhH8TuFA1oClTzZvZsNy2ltyukbjdODp5r307fbr/00oydX7rIWZSrAmcM4b44
SvKj4/lvgmrJ7Udfmq7zoxc5Cx4ruAcG2MnR4pcNN8bnSEIvIdDIlm+/4cqfX+40miFwsLJwTkXU
jLG26CPoBl9vP/tS1oh/v9xoDZkJWjPQ2xmtAfo6VTrWHew7xgmUhLOkTkiebr/oyjQtNxycMlwI
6pEWJwwpEauiOmYBHxOSd5+5s57Hsth4PcU1igTWeOr98pWabNtm0yen6TyqD8EuMiUA82SGs03z
e55UDIeI0BKJ7u5zX6xsjGszdP78H94h+0bXDerPJ2gz9mlAZJcMHcfxX35KTOQ8Q4v7B7VKz0TI
CNFMDyiYPEMlUjdjYk9EY46R6OAH9rnPvdjlna2EDacxDw4BGf02Up3vMq/LjkPjr+nKXmSrnUez
2NS+w2XPDC5q5WjnB5vAkJ4X3vBWwypmpyIJ/Tlovhzq1ssPU11Atczq+MpN5VKQP797seuzUkD+
Q0bzqbKivzUuQXPnM2RBxZdSkJUO7ZW9ucRRVqR0jNOW5BRRP9i1IjObru2LFFQy1EqA4XiDMEDx
5/YHu0iEwYiW2MrcRk1YRco79eHov+DeLY8zAYwDjcvuCBtY80ra4N1EbXmKBgMgCtOU2zGrI/rM
CmE+A8I8/4/FyRyyOreqOVQn3xpSO7Igs9sk1Roa+9qcLmJE3fe8VWQgJ+b+tSwkYWgxOtAl1sFP
N6s2t+fyyhG3lDJiVW/X2s0mAMaqp0jV1gF6SYnj+Dvf8Tagw+68cnifeNasEHmvhI6luFEVdEbB
aYmcQkSlTdWEGaD5iiOn1muSBNdesQgdfOQhj3wknaHZV83zkD3N+cvt6br2TRaxYm60T2dpTdD4
DDa0HrdI+FKnFz+7oNkAdLIGer6yZ/1FvCA+rD+ZLm2o2R9LwWPTTTvbNGlrvt8eyLU5WgQFsFIM
1m5un/rCeoGKf8ot9t6xNTrExes+tsYSp5nXcFWHGro84V7np3TWZu9yCl+FHjZ03GYysXNen9zB
ce9QSEEjgwU+7lPwLejiqJNip6pijTx+ZbBLVOdoRg/dGVKfaN23cReojQvf43gS8nNn7tIcDXqF
PLCQ5p4qNiTOpDfC67adE3zTvHkYrW6tinI+X5fX9vOsLkJC7zYsb6DFevIHiD3DqzKFgluR3l4S
V9bcEtw5DlqEvpXBE1PmED6Gep7s9hqfSzhy5Zi49v/Pv3/IG6Iaphtww5hPHatTHeJ8qNZSkis7
cwnuVI5nUUhQ2KdR641fkbgfXnHqbqYujGHifHuKri2kxfb3lIU2JWogp9aoZHS3WWXH7toqvXas
eYtNX7oK9B4Fqzsy5+1RhyJCnVy1Vg7byDKCwJIpt6iJ042FeuAORG0/jUIBa8meWome/U9eE5ZA
T5TEfLgwFfZJyG8R/FBbsrOCzwAgsISXuELbsyqYjiMb6XC9rwiLiffVX2MZXVkES0zhhAJm3ocN
/vlYzxtfBiKZNA9j1vhtoqcIYr/BRD6xX85alotjZjTwCJYc7qshhUXA2KEw1LRaxH1hJ0Fl1mxq
Lu2Z82sWay4qS8j39FlwnKMBVnLag4hC5K1syCsL2j1P5IcN2VYV68vRx1FJauRp732AGlT7ycx6
iZfsQktBqh3JBVqmmyBqdlo7B1D/Vz7Av/fWC+FwKTcFOw9p/D4YTwX1rT9jqzMGNhxy0SR3kYEq
bzQ/fHjPMKg/obRchDz0UsfLC9R9J13Hrm7PImV94W9Hkumj7INqQywXNsMU0pWPHp8NzBKsRifh
KD1gugadJxWAJPcKt9y0L5g4oDiq96asgy2nHrkrlDY/tTNn37NunF9oI4FkjgRUwRmynLPl1r6o
whCuK86U9rQ7e9V4wrw1DfNigwnbz8qKkplLVSZ1SfXXYY4U6m7a+SWasEIHUsqjsYT8ovt+TtQ0
Fwd026YwHlxYtOeoa2+GZg7vB1rNqRNE1p5QCJHFAWdADkhKE22XY8yAS9iOE1jlG7+oXRBqAbbv
RIGA0maFPMp6cn/OtaZ5ythY6x3KfGuNyStHzVK8K5waCO+Zfj7NutVxTeFdWNZuHc91VSWD6p5v
h+tLW+ccaxY7tDWkJbAumE5dUBYJPFRMzPiwonZ6bQyLfckLrcAfx8PrAWGZ/zDFb5r3+wjY9s/9
+8VxgAtaJRRsjGC47PZx5Tj2PYro08rOvzI3S8Bo4fqUjGc/gr4eUJWG4lQirbpayfKvPX3ZYBHA
RnuoPpx8+I/FQNx/B/XtcHteLhIR8FmX6M7AhhwW61rY1pcUtZmy1fMTIXz+RrwMscuXs5U0iofP
6E34m8Dupr0dVs2+BeIUoJmW+qD698j/ysq9h6aoG4uxbR57aw6TgbBwP/jCuQ+HajxICjJmGfke
8LNZY63M/ZVjammPZwKw9lsW6BPr0I8YRPCWk/5uZkDcUiqhfoFeye25uhLfl1Z5FPbg9uQ68EyC
oXJcRf1DHYUmQdFsJQZfe8F5AXw4QAr4VVtqMubE8mFOa+KOgBxnwXuFsvhai/3SO84n4GIjhOhI
5rjjZ8dZKyQ735gd7aBmt7JUrz19cRMSMiyrCeETXmlFjEb3Xtl3c76mLXnp6ee1ughBVgRRA2ss
zm3Vr57bpe30k+kwvv11r4SgJQw2F46AoOOYHQunTyYflnL+w4D6tGOtJR/X/v5i6iMna9w57OuT
9mBQ1/fpmH0Z7TUQ+LWnL6aezvBiH8wYHj0cjX4LItyDPf5ze26uPHvJlhGjS7gIUQb15bBlvmvS
AJ23xPHWOPlXJn+JEa4JxOWt3CUne3RjOtfHnGWJzSu0iXefG8IiOYMeT9bNpSEnPf4g8rvlndUi
VpbOtek5j+rDviV9WVAEUhSXqNjLGtYXlPUbNdprV9Vr03N+8YcX9AYgmJAR+OXRUO/KnnRbXI6b
bZtLYHE0LVeEBa4NZBGARjNVSHngrjg079T+x7ePBtyH2x/gSpz+t7jxYQwKaRXKmUhTeFn88Klz
Ep4DP1AUEVGZKQTf3H7NtSEsMokAd2JVynk+EaeD32hE8jcNkuuO86ZfgwxdQhggDi2RxPNIRCA7
3IxwtuyBnz+higW5DQ3zGMvp9qGyflh6Wvkm18rdSymkziFVGYQE8jcWoT8MjuEoDixdFRsSdeqx
GLhOyFD0ST76Gw/KfhtfT2un66WVh+Pi/wA0MKAiNXLsIyiM2ZcgzOejopl71wMCsA+rMVs5+s4r
bHn7wHuWthUDo1LZ5962hTpwrFzyqzZ0Jce5tCTOz17kT1jQQdnaxXzyBIHzbwl9saI+5zveytK+
NElYD0tctjJQdEF3fjqJ+b7uf1tDF9vmoc7alcm59vzFAFwxZplbeeQEP4YfwcD5g+TM2vjTFP5T
ymjtBLw0T+dhLEIksYkaywkFMdYyOJU0BsKtUvknD4jcz+3OpWaU6JSG3DtGIsRvYCNTQGfiolwz
0Ls2T+eBfQgxTdk3uS04sg9VHrOBvokx3+aNW264gSjxpwLMEjeOy1vTeG1Ijy3N4pE8aoB9BV1L
zy7tg/M3WKQ4M/OLABfw6FgByEm84jkyza/bf/xKd2IplaTLzismjgRBFJ4C+aFw9oI3EDuj0TOw
afQHKwp+IACwbGuh1Cc233lAi6THsibSi7GPjmysHpxKQTV/frQ79Xp7UNc++SLr0XkHgSlD5pMO
0pAVzxaX72NV1fEaUfjSpjjny+fZ/Lim2o41IoCTCErqJp16CEk6LfS0/H5es+y5NIZzjF1s74ap
MmK5Co+dHA6BJf5qFSaGRju7gWDh7Xm6MowlYtCxLZCNPbhwN9wnO551dlKyCR7WPF/b29eGcf79
w0xFdJor2ymyI7xW48xw6CpVcYHSYW/Eyigu5RDnmVpscKEkSC6ALRwb4m2sGcC44C6bX9gg0JX8
+rmZOu/MD8MwrJOldvCOaO43vLEPTc6emjFcOc6vDWGxwUO45gq4O5qTXUn7iw17uK1o6/JLx3Wd
RB5ESYGyrd9uj+VSonKeL+e/Y6ntcGhVA44LhBq/OKGblAFwx5mEBfigo6TS/t9e9M+3X3ZtZIud
Pk8VA0/TYqeobLITDRUsGrRlNnYxVW2cD471ympCPnNZPo9tsfN5X7HaFxXyycaFITtxHqbBefVc
98vt4VxezuG/JKwP62DyRel6vpmOU2Oe3QjwP3jbVRTNPfPr9hsu70ko1//36zh2LscG4qbHbJ7t
YzXP3S4EInSjRO2v3McvL4BwWZgywCcF7gzBKjhB/iUwVEzHQk1Hu+9B5hGDP0KEFYDZ2Opms/nU
qJZk5D6Hh6J0QDPzMmptwCd5LwlE1eq++QzODmv6vP4+fBhVmzosAowiwIn2NPucPgJYS9OqcAcA
jFX5KSpvuCwswVARmWvuTscMWf7oWxs7sj/5WRZxDCZ6uiCTLOGk9hz6L5ZUcWu+uF2PSvZT3q8J
vl9KJgLM1CKUDcSlCvu/PCFUgpDsf/UAvL79la89ehHG5qAay9J3pqMZ+7tA2MeiFCtx5FKegn+9
ZPX2PVO1Dql77PzJmZOslMPGwjGM4qNb7CLZuRsLVnFHbPnmLxmsNTGTa+9dnF81L+GnBs82mFyZ
V9D4ZdxAfCHqIoBd+Hiypv7driLUN5W9lrBeDpnhUp+6UiW+uelsqO2h4CdG6OzNWW2jPj3ipbjY
b1sOSZJPfbIlL9idisGtMbPHnhWPY87h9B2tkJn//Tb/f30Ll5d7PTUeKxwMpGQxLTZMb/RrvilS
L+VDnP8OYSjwIJ6mB7bJH+en2+O5EqD/7fx+iAPzlPEZ4jPtyTbuoTSU3CP4T5uoGGWaO621u/2a
Kyt9edl3AE3tWumLU+X59mEqRPOKHsKaxtS1QSzOAJyU9mihdHRkFeq8ptL7MrcPA2i+24EYuvLp
r5w0/3dBnayZaY7PQ+hO5I+qeFLW109Nz/JG55rI64DaQi0kqt+YW77AzDq9/ehr/3oRJSGwysKo
oORogrwEYivaew6oZr5mn8rFoODx35Nk4DLrfYNaEfgpMTqNYDlDq+OHDdN1d7VHf2X9LG90NbQu
M4sAHJTP9XPVNYehHNcE3K492/nvANxxprqa0P93WgPlgz82FF0+N/eLZK52oImsBpS4+pJPdwO4
wIlWUKyOcoesnK9X4u2S/YumRtT1ogVxuWduCk1ip4hnM3tp3Si26WhdNYmqfuZwfJ6Vy95uD+xy
yKXL+5xu8raobUaOgxP4iQOpxyqynbiX4qEe+FfRuP7mc29aXOuKINIV9IGAbwlfp+Av2sipwjrz
1c+y+1wSTJes4NkPs3KmZYjwoYftPPllXOal2AL6ulbc8v+NEv8f3OnScrnxRE0n+BefqJXX26jp
g2NPhPpDI19bd7MoywenbdHT4AVgaDsw0+p9R0xTJmPB7JSy3H+iXM08dtF9x/nQqWOmoYSMA9HD
82i7ETAAfreZw+ISapwp02z2ElfhngQso58dMmUHR8Bi60REdp8Oc+b+8eBed0BR3DcxuG7hg+tn
AvkTz1O711Ab6gNoVhUAFhkWQkLAaHiq8Ym+RV0VfiUQberiYCz9F0VVtZ2iSAaJVytzb408v3Pg
DF7EYdDoVFYi2wVU5lBoK8SvdhTogTAEos6DFmYRTvY2LEO2dbK5fWH9wOE0oeddUFtqk4d4eOwU
hu4lIfQVVL78vqfafgZKYLzv0U08gh1lUhYxngwV6PV2H7UxU322t3La7MOajLFdwBczav35L/KT
YOdrSNK3EezhZqv3vw41NycLWOUdkokhrSpnSCfT2PEIwbdt743NndWLfDOBpPACjcQgBmQ0/OJY
eYWw180UTVLf2U7Khp5z3SLnKX1/I2CynQri1bifRs229oN5B+mc9k3NnrurprF6bQMXZTDV8q1X
Rz3c2fsSpWkRur96PxhTd2zli/JRRjSF0CfR+6fOH5zNEA019LThvCyGOdihNNemUpl8w0qnfYBw
NnlGj5j+cvO+fIQ4DZg0IM8egoazNLNzDWkNM91HE8m3RtL5LM3txDT0/mnhIpmiPRVsS9eO0SzU
uA/UNPFKMsdeVDxZ3HIOU25ZWxrx33nf+ge/bewX4nVfa1b3exhAOf9kWdQ1SSTU8O44ZkhGfcYk
1QprOK5zH9YhWc3/tkbIpDGTgSMYcKshqBoQddX0qfL18ML7cHpoex5tQjnN741PxKtSonvIxyC/
G0rz13hTG4MZXj3SjmaYgKm472j3GihZHvXsDPgggp8mACsfChKoLRQ7ZOxO4huFL8ZDpDDDpJb8
kOGJh0xC7EMw7vNEDl2dSpD437JqHI/GLe0dcYmbOiDeJbYIym1gIj8WsoN9BkRAd9KZ3V8ON/yu
LQWKKr2BRUnnskNkpgFpYtHuXGT8m5LY2W5wS/6osH+CRFizvGt91iSh62KQHB5SWNEyjRTqo1kL
TdSRd8W20lQ/RTWx49nLo9SSZERtkxd7QLzDpEFYiaNSgFcPtDSUnmRSjxOcwNuggOIE6tvfAwi3
PDOlpmcNgFEqa52n/hSoPQBotgZWGM5CQvZAqTFcCkC40/QEuj7YvZMNaY88ZPNziwv4U93Ccp2H
Qh6hfGJ23O28E5SD/mRu4x1Dv8rS3G15mrlBuQ9gThrGRdQBtdlSKQ6+moeHCKxEnmQTib5zu/Tj
wqFenRCeWQWWaRTCKLJufoDzAP4gjGd1Yne8atNOO+gONXlNHsNJhA/Mi/IfAbG+TRyqg4gdEGHD
s7J500x1tOXKdHezCoBM9PASC74p91JmehuUHH7YDcoQIB66PzogkoCNFfPTXGAlFiyYU1vl4WmM
lN5EUdGmkYRLigsLkAcQ6/uHKbPbbY1b030BE7gTPEfVN6zs6lsGlbxXrJ/xS6CzETEVSFs/jkbT
RrENGyqYskRmV7eO9WXKmPweOIOdWKwYYL6k5Z0zMddKszHMEtm7I0UhGSKUiQxdGueVDBBMTcH2
ZLSieJo09id3Cudry8o5sYo82ljQo/vRja2TogDeApYZZWgE1WVUbEq/x+k2ZShZ9Rw6skxGTRwU
bEz6vh33ESiJj3Or+hRGtvyhDCTbt7x+9soqAAghIpBcdDy+n4z2Ytut7MexYe4TLyyQLOdZb7GT
sVwF9oSkDVqr9tjvYIgFvwSWdUBeDMB6HODgIF8ZDIpS167neybLHm7hFdlWEbRyHCjJQGFpGh6L
GdoNkcYtrgDj5rEuckhetU7+D+TIQVbVqniAtAJmxpvdtApAI6pBgI7zyM6Oo2vPVVzamdmWOWBu
dRQhH0IqxlSSoY/1FE19/6WpW/Zig0uaiqYCUr4S9b2CLv/Xpp5AWp1z+bWu6qCOR6yiAwg59rYe
HXsr3fYp7KIyLT17PrjGs3+4lAT7rKJtKoyMHmhTwBbO93SM3pK5DwsT8TgoRzjfgKa3Q4VFPTck
z48Tm8WbH53Fid2a7mZrCHeDgVckc4suLojxDsKU3Vfh1jjCpMi+DMyYX8Wky52f1/TZ7VuzY5Oq
sF9sEHZsWO5pSwWHInTKx0yL7k4zyU8egvi7S6zxK+vl74k5BL6LQQe1GFgtJ5PXhfe6m6YHL7K6
n4MnS8BGcw1kZz5sUU01dwPE5ApM8eSCMTkqHOq17dcI5FhJm5oraEDpwVOpBwbZ97YeqxdA0Yqf
UPaoU7goeI9O3lfvfRdABNYBI8WxZwczaXevvnT6LLGCKEspkThgsqq96x2wPfU8wxrYGDjJeKKw
DsycE7Me8LyX3vaHBDX4Cvwr6eym3AXFNXfmB6gYyz+2rqK49kP6Fg5zldbT0G0buyi/511V3hV+
pb8gfs93CMFuamegfnJmmjuFULdnFhhJrrEdlQrVO0c6IAFrKoA0SdfnadXYbF8NdfV9aCx/azeC
HQQnw15DHeREiCzSyZ09sufKndPSKs7GPl0TxVk4AleVtzm0aWF9efANdE5gzaT/gRtShlFWzZOJ
Rm+l+nP50keXQOAOfH3TRR091qVTHMcKRGgHgnqJC9DoSu3q8p0boLP/3ppaIJ8Cv6XREfvw6DPE
aMjKP7UQ3A8t30puZ/+XK690ibPyQ5B1FVyMjrZugSbtnTvJrbu80luo9Rwsr4fKi+Ou3NaujWhR
RXBYFyKQnqHaPVrzdXOgeQ2QXa0OmcV/3B7Q5bsmXSIB8lZEtNTSPvaWkRAWAClefobKAITG/3XA
4BVNS1PZRyXUGzCFCCEyXLMPuvbHzzfBD3WiUNgOD7VCEwReKamRvjlqqfmnykO48vz36R7hECGo
QGv2WutHbZx/BmetVXRtK5wH9OGPByOpR8kCcuwsA/ktjx+krB8gj/bJL3peTR+eD46NoMHYYNZ9
QN7MNI2xYuP77eVy5c8vW3VqgHYc40gDkRI3W6+CK5txjP82tHT4BPLzvGoW88PbIHBRucEWswIX
ZaF8N48ecG/zuwibL5C0/HN7KFd2V7iodVNOHNM4Az3iUpWoFg4+QOAMMCttRnv7uVcsQpIrbQr9
qIEc6aiSifzT8enYRhsZsc3tF1zbBIt6TpDDLiuCrt7RlkiTOn3X1XSlinbtSy+CDx+HchYwlj3l
7M3CadS1z9281uy5Uq5Z4oJUmbUzB7rmSP2y2mQzjimYb9dpJmuoabVdLHtUb27P0bV3LQo2hjOY
RfQoSOVj1pyUH+60x9Oghb+ghkhBrKtwzYP5yulAFzEpgoBImEWGHBso9qQBL6Hs4QQyxg3aj8c5
bzbOOAqkvHRNs/PKIqaLzY7sqfHgaVzhqIcuTDC5QwxI+RsMkbOYOvVKTf5yTY/S8xr5EFJqaNIP
XZMDXZx/0WAFjh0EVObvPOfxBBhOq9/JsFI+vPa1Frvf1cjmJGEQRpN/3elb3z/5fDPiW5XW99vr
4crCpot974O1QsfOgl+ZrQ6Np35FmU6FDj6D9UH8+j9FDJrllW18cpx9NsW2ct70CBLK7T9/bXoW
G95vBFAlDop2FXLM2KFiR119ALd803vTqxXlK0H42iQtdj/EfTVEI2ZyhAD3H+FYL2U/nTGwa+O4
EriWIhjONCkejA45Bq0rDhz124d+QEHi9ixd2RVLGYy2bkjgIUOA9bGI5chTUn13x3IjrM/w//CR
l/oXsoksP2rs8GiicBfx8HdWcbiQzsFKvnxtfhb7OnJV5f+PsytrktNWo7+IKoEklleg99nH9oz9
Qnm8CBCLAC3Ar79n8pT0dU9X+SmJk0ADWj6d7yw8hrUcjp1HZ4ddaa6ZKV4YQud2M5MvA9+sPuoD
MWJ4/q7E74aIfC3R47lSJVxYB8OzSYzDFKCEYI1xoNRmUyW+fohpIU+dXe4jobaUinXjFSLK/+57
n03paR5gzIWD6rHjEIy534YPOam+a0AZH9/gwnQIzzZyFXaeYz2arAv8vyxgCqV+8f77xxe/NFrP
5jQNPBYgdAVkXDPsuWw/A3JpMs8O90BV2Objm1waUGcTGq4ZCrEbzD/2wXTnzevnRsi/6yqBxvjf
7QFIFEKZuIiPIPt+ER55ch7EttEVVsWF8XruZJHweFKxbcjJ1CxruhEkwEDHOKuSQz+yIfVre63x
duFL/J9ZBci4C8Jo1lMy7BPlbVj7VkFwBBjwykC9MI742bQWUpChGlh9GtDASKJvwXxXR/2VT3zp
17/f9F+7dAezOkBTYLM0ZfGl74iE/5q4aS2gm6RU11buS49wNrc9MsxBIeblVP9j7BRUj/3y7ou2
XrPyvzBS+dlkbkkvpjZR/tEV/QFii59eHV8hNFx6Q2fTGNCc6ZD+g3WJsxtG1etS9Tct8Z/RYvv9
8Ty7NFrPJnNfWcTPzMEIa6E1m0J0OZXiz62EaziS9NK5q5crde2l93Q2o4E3134StTD2WhQ6CCN/
DYLuyhnyQkBqdO5NMdZB09Omx8VrtmTNjAhu0jO9Wcpkj7AvpLqTXeT1X8p1+Rb43T3Cw7+6RD7o
lT2GVfeoa/858cnzxy/1H8+nP/Qqz90pyEgkCuuKH6WNzT6Eqx+w+trtOPyh7uJuEPdLo949iXp1
8hiDm01AgwMR1HyH4DR5ohYmqmal7TPr4zJFHOb02bEBHXvTwYOvW3r2zAawXLRZ5kwipOWeBTa4
ob76iXBFd5RhH5g04Ul7DwVzeOM6ZM7AxQ+YmeiaR1jrIOXOKHzlcQ12TV0XW7xBl3rGFLcFTjMn
4CD+bUO5O9Q45aTwXfC3/vruVUqSecg8isYPZGTtEbBf87VR0ZR3werv4QJcb7Bwr7mosRuoxo/h
UtQWaQzgf7MW+BcyZnGWTFgZ1+TdBXROypfC+dEe3or91glS5R3Dslw7be8Mqpkrq9mFEXhu6aHU
nCgkQpJTGLT3lKoDY8Xh4y9+YZU5d/EQTQL3yxDUlmTaeeymjh7ZfOUwcyEHJvo/Ew/YG3sN48PJ
HNlO3cgqG6aU30T7NhObbh/cy0NxD3vR8Q5Htdv23lxZfS490/tr/Nf6nOCkBtZD0MFOvPHVBh48
tk3NCM5zIGN3zQrx0kc5Wz7LVmEFKsruRNblDar510aV1xRxF+q689Q2NKhg9AaR13GE99ZNWTMv
LRxbNho2lRuA1ySjUxTnolmuJd39USYVJvSc66xijxKriuqoSpkcKzhioH0zi2hTKhhZeRX+Lqjb
sEJ/vJh+hjyCDiha6/DKOPzzjkHjs+VclS1XAM0FwLQTon3g9wLvMT81vPmrypKe851jGFc6k4Ti
iKm6c+NU56qKPrPFXjup/HlDoudQS+IkDGUDrz7Ciolvh5mbL3rl1YHbUk1pvVB0aFlTr3+1K9Fz
VVaB9loRD1YgR9re8wDuUvG1M+mlJ3n/83/NnyL0La/rqDo2rHL3okU/CEDK9t1lb0PjOYNB5185
PSf0HFZBLjYNbO9VR40gITV9DRp+WItr9fIfXWwwqM/xFKMTF5QrBvWKDBq9rp9154HsE4W3itS/
CXxGqhrFgizdN2SNjGh+gd/fFtein/6Rtv//dkqjs5WoKMuClSPsUicGIox6phBDj8zsPfYTvf9U
+l3K+u+xK1cIYqqjJd2uQZ977fw70sLMi9IHwy2ksMuNqMiWRv1tPYLPsLbPvtnbZH2NquAKIPTn
9YyewzWN9LpJcr86gsPyG9FRWUWGt483mQuT+xyp8UtWq9hvICqL/aNfJSgFp7zV4QsSZTYf3+LS
mD1bP5CFAePiAV868pqtlF9UbA4wHibFA4n+dsqdFYKTh5wQAT/so78WJwCMh0qNV37+Hz3KMFLP
cZr3vSTwxxivaAwy8KZy+KPuXBvkyv9aUPmt1Z/gw552YHeAirXxmDmFzbXEzgvf5xzGWUgTx3qp
5VGi+74fu1XvARq1WyXm/lhU3XDlKS8MsXMwZ1gKhGMEkzgiEvkB6ZdHWyKC8+MB8OdNn/Lgv4tW
4pWajQmVx2h9b6GHIaI7ccN0itC9/btbnI0xATussuN1c5zaQKU9nd+ERWhhPO0+vr4f/LN6/2HB
OPdijfyxlxNf6bFb/HJLzLTc61iofUcSsI2GqQYsgv57+0PF0zDuse7bgylW8gXxlXY8Jh4F3UtP
mn7hkdftYQrlfabBWIJY50XpHMTBPff8KotoXXwR3drgVdGa30wikIexC4uTQcP8C+cNfEvM2Mc3
FLwTUHF8J1/mclgp2CZNtBthNoDcGdKpDUtUOWVcBhE4GUYl+dRVCSJ6yoBkjSR+3skQ/qgkDJrH
DtX2FpwBmmmPwwQFGHEKW0mxLwicsRIInbYwBa76FFlJC9zRFy62tqN634UeOXi+afYQlbBc8G5K
XQETcwg/Rpr109IcO8X4czArOAd5Cxr/SwEYyVH2Yw6D6KRa470EC5HjTvta/dAL8/YgSw4/AEvj
igq+sdU0TBsBW7A50xzy1IDVcZdaLr0cWvHi3i/CyGVD10dj1tRV+bNzyL5IQz6PVdpWhD33gzek
8TSL1ICkki9idShnkP4zBbzIGrwvmREWm58OpLrvRhjdZhwuUZ+8ZlBgmC2/kGqb4BsHE38ybnKw
LlWKpSqk5RYZD/VGNo1IeZIsb9NYwQdDOXiuB4roH8Us7EtSz8s3hJr4z10L23jG+25b+CJ6nRFn
0eQRqSW4Kmu8U66Zf4TVO3Drg5IKXcbihvtkGEASFQ1xGxhlzzlgGomEYOOS+1UOCWChysuICWBG
v87Eu9NF4NPMYtAgcPc9EKXpEX5SiSb8zOkEfhBdmgPObO47KvH4JmmC5YuPK238JbG/vKpMQJQM
bc6INHkTQYFGizFCUBV3cVqUifuiQag94buwJ7i4g8FXzMmCGHWQOTNvnroIurKaHv1RigPePd/5
XZA8DRMYw7DnhzU+hBXvhp5h92OdqfcAOYr31hCTPHiJbvGogye+MRa0u6lgZkpjr/X9VLbTmHfG
Vd/VVMI0SKiYvSHuSrttoif/dgEbWaZtUycReCQzWHgiRqTLruI2yiBvWMw7ec0eHO/iJ104jv+Z
x5nptPqUFEgLXzQ6ZTnCv9SOsaUCAQ46lTICsUaQED6EOvYRljw0Ba5ZRMUG3k6IJGiD8bkFB/ZG
yGZ8qJGKO2HOhdLfJNCnAjCdvOmlldr8Br+EVCkC+Oo8WtoY4dUB3wT+0DRpR9Z1iyPFcowiTLpK
OAtnUv8ruPXwHbKt3Qe8c68iEBMsJJl5qEGG28patQ8TsH6oarFHzP4g0i5ei+2Q8PmIkMnwNrAJ
+owDQ2iABYd0NpO5QwDgfAD7ELEFfuPRA/i9/sYPGvXWo+ACetDbJxt1YF14bZv6sra3+KXxV9Rs
/bZa2HQHHr1BQRT3GTMl4p1tHlMsdIb1R7/Xnk2ZSfROqkrumKZGZ+U02ySn1iW3amyKHD8ZbXNg
T4MSsBouarltEppsvRFBCYau9W0CklmXTY4aUE6BRpIazFfbkwXzcB6LvV8jXwgJ7NZ1m642cgNs
MTzEUgZ7o8r+N4La2csk1LqPe964dLIIDML5U2fhBG4YUo0U/zzFYQu+pUd5ivAKswvksB7MYtqb
ILHBLuJDvUG5OuS8icoDzkIuD7lmLzMyXTLflVFWlYXH0iiBk5oTTbwdtNcd48iZG8oW8mnhtbdH
4kIITMN14Imjikix8spdDIrdDnEiMtoqOZE0JBAUOeWh8A2HaMPMKl9XT0UPNinZdzaCzrgFP1VC
hpzY6etc++EjGLj1gzdM3W6ObfGCyJnlpfCWKBtdDWpXOGH1pKS5WV2CxEfWyH1sFrHVgqhN4U9I
i4l65CORpXoNMe1vrS6ifAIt/GZFewd+Nch57UIW3JdR22DzKJG0NPQi121IbsbBi+4CZZcxTcCD
fdSEib2OdHwXV9EMzvs6HrwOLuyri141ki6+w4x5cqkdY3gIJqUnH2PjgjkrQBrOQ+t1YY5Hg1Ri
cv2htmx5RNwUGHSKmu0YMcRPdUWVezG3X4Rl7dMg2urRm+ZktyYUSbYgo5N01hLfw7ZdcDdMVfGk
ZDv+aNtosOnAqmnfRMvw1g2ld2vdKA5BixNzSJ2DoXbQjXtQ9KMwxcotkDod9XdR3/NvLKj5ycfr
e2uFrI6edRhJdPawTnH/EENGsCGCtNsQqTEY/xFiy3Vd+BkylzSyOup+ixq4+DmvdmR7FFfmcSri
5KZAof0dFk3tvpEmwBl+qvxfEB20n2zDxR0itYZ7ePDSb0D3zIsH79JPU9FzOJYa8LAyPzT+huv3
VETdU/IlqqIhReOPZoO3Ji9NYUdw3kjpXF4NUQ0+PE12oI7L24KX8CV2gh/gTBdsCKJsDsaDDpEH
g/42Nx7bYo2cNwFSJFMumjKr+67NhmFUeUegrcfWPbwZbJE5yPl6TlHNzekIa8DdHEjkIBRDcTsw
oKZe7Q8/42T1thqt8t2qkznVoIPkFnzEr5FPSpCIZfS57BArPNtC5etCqjvA6TUiS9g7buheRDib
N00HktmosT99uw56W05cPhS0Ja9uHKZbZrAO+cSuXtpQW9RZJ6taZAWM57/1QUf3cxm0QAh7f72Z
F7BXQQLtMrBFQaSmRXHUa5DcwxaabPvGUhR1M2CjboRwPm2RB//I4hDEQ9rqjSxl/ZuGhp9a29i7
MaqGu2bxKIQCvg9AlAylO0glIUtO5jhe7tpqWnctr9h3bw5BVuVUbknF+AaOC9FBLKz5xGCnupes
WLp9xLr5ETgO3QaQlGxQZklUTsB5kAwd5MSfvTr1BRKR0gmFV5JONMJb43QEC6ZIQJevivqxCleE
vFhQuPrMDVFyO8Cr8dmFiKGg1JdZNGpvj5MKDmESTJR8YvBBzAR8Mddcc6deLZOQWsgp6rEA2CG5
7zQomJyPg8m4KksQOvuKfDNtYj4X/uxnNhn7e4jiGUKaJv4P972UahMXfrur9YQUR9PWBMf4YDXv
4TEyPPC49faKlZlngEE2RZCvPnJ+oBzU4L27YUfwQE1mYQ/d5bpr+hlE8YW/eeM8fOvXij0qFcUy
RTqJjNMJgesPVQzbFUtC/iiGMPk+D0nzawYamJfYAMsshqfGFrm9y6uZkkWAZlOplyQirE2VHH2T
GtnSNtXM8PsOunOScfhgvna1i58NzJaP0PbQJzFNAc1FOEH0IWyZY7aF900cxbfjIhzIePVk77Fj
+aiiXETuGKx59cYNtcXrGJMtPNTtA8j76hczpMNy7yv/F7jg4d1S2B6cGRgM3NAgBE1nYlTWcBZ1
4otllOzU6qsjXbV8SQgwThjqgU8LsQ4WZFke40HpNk3gFPheI8PcA+Uz308MoVRpVGChyHvh+/ce
hb1ImjSw2Om9GCR15uFEGzBYSyGXlAcEmwn1dv1Yk61zutXYkPiyqcaYfdYYJkNnjnDuIntsdclr
rDE8sCNLtjV1a741QzhnyOqju9FCQzEHw/hDlIJ0Gx1L5JGpAupnq9e3ap2UQNfA9dj/lZd8goAm
WlImXfe18rzwnYVrg9tR8uZW86X+3HThsim5HzwhaK45SqinTb7WNswaQ314SNbl/AvW1/UdtXG/
UeO8pxzaas4dXMPX5h671LQjXr/U2ZKEclNrOJf2i+c/NoGZESQGQ3IoJr15AzcocwQ5bjolS6Q3
Bk73u2hF/VENCTqx81TkbF4QBWHN8tDEkjxUjNlDkziRjwZ25l07xvfva+itWSZAjJ6q8jkS1U3f
cLB5Gl+0J1+Drp12EYVaCBWUxHSDwoMgzRN2q7BoXdlsfiOiNjgtbdfuwBxYfiCsXYBO58QeDpfB
tmqSDnkFyu39JGxOeoqTbTTVcBjnhT0U1gtfo9KbnoeuC+qUSM/eiKRQWU+F2cyzxoT0pn4IoDCD
GiGrF7LalErYqs+i7x8i1re/xt7idNFJAfUEqBjbJqTg7Y/VInKvK6c35hDmtEbKVTnEG12eCDF9
7urGv/FUTIZMyBGTlIl1/sKWdt1Ckp786Ez8fmBkSj7VnHR3vG+L4aZabbwPklU9zrDi249a6x2E
WSiOmnhuh13hSAMzPa+CJRnCADZqmNY9I1YsOZmFhqVnhaMngirfsCLoXQy3NDTkRw8PJstfHkiy
WWjIe5JbhTreFF3pbWZOll+9EuyRtV1T79wS+iiiZxQX2SDH9qZYRCzStWrbGzykH2c85JiaTVNH
mPoaiWwWKpm4K8eDxvTPfEamva0b6DCNRqCja+rluFSlPFBkhMIModbirioCHDTw6cFaszW6+Koe
ZF4nzfCJ1GhY8WGpnmTkR9+jRXZZSAlJK/zgp5BXwc8x4cuTBm1l3xtanuxYRts5Dvy7BJHJ2H09
vW1kV5l8ArNCpQp//AWRmCiRo8Y8eKvwvk6UiZ+i9+tPkedZsOUiVuA/7J3NxmVFUYDFmdJ8iqp+
yCvahtAvmch70wEZUe4uHbQAU4S0sh7aCwzYhK4+unhtv8J7el6/SbhdI4i6VtXGDzk9IVvT4pSj
CcWGUmkID+wQ6q0fKHMArElSVSFir0j6cDP7RXuwOHFVKVz/lyAlI0qy1ZEQZuatuB2ihr7RmUZY
wF3bnVpIUJCUjpO8cNTPgYr7J4qpvi0R7Pg69YztOhe5OQ1NGZ20idFLBO5JgXHQdsgk8kvv1eKm
B/xr+UD7aFKbZq3BD5EsVN+rlbIshEYGuaSsPfJAik2oJxz/+dwg3HFZln2HmOJNGRj+AzgBPaoe
OrNtTccxH+GeeNNCUwGaZxPlBcQ8u6JNQsAOc2i3KFXiKHN+wH75sGzPGgulFwUl96GLTLBdXStf
W+eLGxejeCOhaL6EHc7+yhjx1i9SbyB/gpuzc8tR4bA5p4yzKp9i33tdXfneJ0Z6HAgLYHtWrBnS
gTD3iwWe2jIeW4iwkv7FwVHlaBGnM4NbUovTYCCBYSNavLaNlpd4AlqXlYi6+lr3o3419fpd+FNB
NirUXU4oeRenAbdJsHuBxTPHN55rQmBLDLK0Dgi5SZL+rWs91wOgaecV3ExdfwmpXsAIbceUlaHO
4H495zhW9zn82VBTisnBASkUntmt8P67g4QMi7pA3TW7tcNL7Puj8aP+GRGh8iu0n36f2tUILN7w
UBrfTRkVVfzURTLI6mCuv5I5mrdzP40vbI2Xk5hhtIQjvnoIcZlvHixeXlYehXudyODG90ogPsia
gJbFcxHdTiKuNjBYNwPciqP64R3mOIHD/j6QmESdEllVZXMz8t0yLeUzlDTimcWE5MKN66EblnYv
cAjcDbptM0wUmdP5XRbkVJE59KrvkZmEDUeBfz0mQ3MHl/14Tecw6fduBT+eLq65f6/xcj8saI9u
N/F/TlzFt9O0QhkK7eWWQli4Ceis8lKjzvKRZo5DXRPgxWHn96d63Hk11JArmsCvChbm24gCSUu7
gfSboOrL56jEDqPQNM1CPGGG00y3iaPazxevS9as6wp+WoGWbG1YhJsYG9B2dAaxvwYxCnpU7pY2
AS83MmzJ50KHKLhmATOe8T1dHZm8dLMUc3jwVnyVyBjviaDc6fPJ6fIOQ6Mn2aDa7hnJI4juShz3
noLZTfeJRDxxVAfms6mkt5Pvzjsjac1Wwcti1w44bqUkYfwoFiNI2sty/tahCs7C0XY1ekmohFdb
iLsF2/yrP/n2Z4/I4+dubhUQnxhfbjTdoQwx8dO6KPCLJZvqFgnzni9TBW3Lo6z68Q4TeD1FyTBt
/bAabmG6SA9MCrftLC/2U+08aLngVIlYIyBEdo45VpgeBReCFNcpHaCwzYIQsmOmSrEh04Qmctkk
D5qOUZTyCvpkHfrsBwtDNMVXEiafHCR/G/i1ocybdPfAdR3eNsRDKGoyRtCET9oDKI2CCVNvvBVl
0Tc54f6Yl3GtDrahxSO3skLiGt7NlsYKTxUHHdkv3sr+UbOqjbG8uw1rG20QwVjuVF8rdDy4XXJJ
3guGWKlvNGnohrFkguYc3dObsLD+YRmaYQMJVvRah566HZyPw0BBi6exmapPvjPmVkUB2dvVlni9
fF1x9JoAFBcLhKBIzIsPIRfqkKgFknNghWmLNfBmSjRsnGY5vgG41lk8wb5CzaQ/Ig84XLO57XpA
JiCaKyRiRovaLcofP9NRDTudBPXRFKEd3tNa+69Y5of7drXsgNBSc0KvtD8FVcPuCNT798CLihdJ
tLoNYyZyMcog91VR5wgGttj5NH8oY5yrZNHxl9CVOJd3fm1SoB3rLmbU+x0sEdk4j+Kf28jKX9jT
KrhQkwbStHgaMwRiz4+aN/pL4LhOmcNwXxrX3y5SiF0FlG474D8G+59B1s8AWnMOE/ciGb8nOAs8
V5BS51inIgRUF9U2joV3GyMp7IYiBiAfmKhevDJUnwDqsBs1Mp5hWrUsb0CRmrcuQfxLJGVHc44l
/ZbVCZDCkKxkB/ihiTdk9oIf8H40WCUTxe65hTH3A1zUDGS+sCN6Aru0+FQMwt7Pwzx+KmzbiEND
lyHcUtjbv9Yau3ZGE7PisOmK4YeRenqoKB9BiFgBbaczwPNPRLjgkwFKTSD6L+pjgJOtt0XqK/2S
JBWMEzpgGMUKUohUULjOVD6HpGghhpgAzLHVCwHVVj4IMWDgbRRBlZO3bHRHbw2GElEOM0EiaBvD
WMA3UwaGtfoKzuf0PDfNrNJ2kN33ehYTWAyQ2DzGoXR7LaLizo0e7LCwGP6CD478xhs1o0rups9z
t07RBguy+VqhWbpPamHhiBuu11pXF9qj51xkrQJrR96BnLCo59aH4D/BVoZuDGS2nWrRU/KvsP7f
uah/6mCdtbyNPxE9d553aCH9vkX+WYnqfG4eEq8yT0Hhmsfeg8IOgdLyJuRtsv+4d/YPY+BP9z2j
4yyWj2icifZYI3ktB6RJM0rlnJNl0bmERjWGbeMKSFeOFY5OC/cQzhkEO9NBbwwn7mYXcKkOQBnL
Ol0Q+LcTOBR+Mp0/3C1+N33tQ6iO5wrGSMEkf5sgCVCWlfSmD+PoNHT6oId1KjLsNkAVOtnQpyGp
gcoJUzc/m0gDhpBVMadDXa0YD1M/bwpRAoGXdHB1hpLPvwVytUCBgXN1BXCj8n57shW/JcqdB1FP
8dYbipEdo1o4QDV2WLHnJH5qHSk3YYtWUj/hSIf6JIZFAmW3jQl+BT21T9y6GFOsKR6tmmQ6jkH/
BTm0bOvNqvkc1H77ue9ntJkYjjUedMk76EPUy1B59SMkNe4mmDy3K/sRyR6I/hIZg5w0mztAoUza
r/BcKtIhDjhE6sE1a6dLQ/asoWtKwbHglOjrsd472Ngv86rHNjkTYjdB0vk5Oi7d9uPh848d1Z+G
z1lvd/Em8OAq9HYpnQKW4dww/RzniWW6KJHL7IafTgPlTdeAs1MBdwC8dsAvzyYi4xXy5SUK1nk4
Yr3KAstk0ByNxKdm4Qoq6Hjo5bhHjwvHuUh9SYzbNIh1plP46eMnv9CTP+eUT3HTioLP9REeyeML
WdGkkT1lV97rBWbBOafccR+9EEbKY5MM9Wm1mm9jkrh7htYxOmc1LGc+fowLRFrKz8gZa8hEoQD/
HHWHLQiC63cmA0z9whzxdfaplxg/HjaCbMV+njs+81vI1X7gU47w1RB+vO8RGP1Sy9o8lKVlQKGi
v33H70P8X4SqckJsDwhb/TGYildgz+0LrLrdX37A91f/r4sjwZAvvApxRFlLgU7RED5BsWuu6JMu
DY93usW/rg4bUvjRwP3m+O6tA+1ENghxhZF38ZO93/Nf1x79CJxWq/tj7OnwNZ5t/EQwCd4gMXGI
fvZCrFFg7AZh5e+d6es0sugwJTge5lUdLKiDG/0AzVS1C+c6PkReqa4wSC+sPefUeIMyEknxpj8q
tACycqxeKg1rAS6LZz4zkglr693HA/fCCz4ngGtkQwoExOAFJ0VaDaje/yoMPKHnXG5rEeIyOuCX
UyyR2uh37vsa+92ntemumVtd+vFnAztG82sJZxtCPlA+dAiFEHK9Iou9dOmzYR3UTRIiqLY/zpqD
PfnkyMvHL/zCtz1nJRscO2EIgizLabXuRxCWDDEKDXusVx8AdEkR/QlXofHrx3e7QEtiZ2Mc4ZlR
EVSgPK04b3j2juEva3LFyvUSv/E8aFDDtgTl8qiOrvNAdTdJcHKytPF26Ui4Q9elogeAfPAtClDM
13uUF8WpQh8mOFD0hExa09pdWYH/zFmm53l36AC08LtoxJEA088iQNN6Rj5Oa3Y2Cg9QA2xnLPpX
bnbpI54VB1FYWcXDujsKMsD4xH8qYoWgtGb9yWNQYtEZv7JIXdjAznMQp0UFflvCvGwpliMUMztS
d2nrvwXllXF+6QZn+5anOmeasRDHtq1Bgej0XLyoYI531YqcRR/Zh+4K++7CUDxPO1z7MhoUpBTH
oHsQ401gp6xpoyvv6Y8Xj//PWrxeGxSC9WBPJWSaaHXasgQe/+njSfTHtQAXP5tEiSkRb8y1PVVT
ndLuTrZXLvzHl48L0//uQJSg6VEOfXPqymYFcgT35YdpLMjvfvXLR1gBNru/e4Kz8VohX4ShZaZP
CiZaoDW0Jb3y4i+9m/PCtYMbIpBZfUKbDC1cdEuTv5ljeDlnIxO73sJc0uiTkM9MgX6nnoV1qZCQ
ycBb6uMXc2HcnLPmuQ1rPgNBOWkNEQ8IOhIkDwt2xceX/+OiFEMk/t8PrPkKWgWh+oRwMJQvt+hC
eFA3xuC0r1Wd9miIfHyjPy5IuNHZduV8dDnAaoaOS8f5WhwGwXKLbvMK8/6aPXx8k0tP8/4S/1Uw
aTgdFXHgTScSC//QqqXaOyuSLfFsfxwaql8ArsZgxMH06+/ueDbzaqAGumgrfXJjfTP68SfoqG4E
JzAkF80I0BrrVtjnH9/swlA+Z6D3EGMkALSQTzao1AUhcNEri+ylrxP898X15bigV4XpxztiboHa
jFmhe5u9w6+ZLYncxgDLrmj6Ln2lsxkJIndlTTToUxQWIluLukGIpa3eqVpN5nfwP0gArL76M0ha
H7+4C8tYdDZTZQSZGixi9AkUnO4uaJb2QcCdENRZEQBv0PLvRsO5OtuDG3rkwQf7FCJ6Bi2zzbpu
1k11Dz7nxw9yYQSEZ6/OH0YH+0WhTxjbqfHfNcc/P77yhRFwfrZeurB1o8XYil17qMFHqqphXwHO
29XKH/KhMFdu9D4X/w9IiCFU/O9QEyyuPSTV6ROL5JZrEEUQfMp3Hz/FP2bjf7r6+5j71wqAPgQ+
Z8/NSaDThrwLH8wDvzU34DOo/3H2bc156uiaf2XXuqcHJEDSrt19AXxHbMfHOMkNlTgJ5/NJ4tfP
g7tnxmGZjylXda3qJLYESHolve9zOCUT6CVWh+FOeQ5dNins2zqNyr1GSebVrTFCMZR3T4yWWybU
7+dN8Lrz937zQAxs9MKE4KcfcGgop0F86GvI2AFB4Eg9+Vpp9SOQnXtU/XdCB3xjJNOWCMzal16E
XAJxURP1YsQmnDV0elvJJ15s0NFWJqI19/nmtWgUSbA9MNPb8gePv9N44zq99sxzf2/aJSPQZyYN
UBsAQMounzKd4cq+lTJbe+rFcaYNImB/KOtRp0+AtZNHQKm9jZm3EmOW/ApiV6olsM/zp9KSLtGA
OrCNpPRpXQPcbw3VfoqrdidKor7PwEhsDsQsUO0Jk5Myk9ElcQ70jqj6HcAo5BCDz/vj8rOtPNqS
w2qgNFKEqhl8kYNTxfSjBWaMkQGvYXxsOizvjC3R9amRGhZ1dm4AzN0i3ry6Y76znpfXQ7ODyGHS
oeHebXfVKb0P/eERlAkv20f7wbG9cV+eQB97NK+43xwKt9oYTzLPifd6XswVQMmzQEqBk9EV/cQP
3cnaV/vxGjBM7Sa+rvx2n5/C2/Eq8SGm5EfnYCcey430ivFqoPJe74sNOeX2BOnTKIMFYK1TVwax
k9RW/ySR2zZcauCkEdm8uCWyDlrg2gV4QlSicAjZaeOrFmpA09sD6W/4UJhXWTCF4X4SKdVm+AwI
IYltpjeDRvLzCBlM4G7tPISep8khIhtAlXFgU+y28BByZD7ROwkrZi8zo8nTdIgyMgs2xGFQ6giu
pnHSa0uCBkmGz2UlyG9hBOE1AAn1F9S3Ss/iSGpCCbvxmClQVxXhcKOVIVAZ4UAd5K3Zo96Fg9tb
AKTkqHT7WZcXjgSmY5/ruoQ26FiCANPLp3IYcF9v5uRjnw8vVk+AB1KmjTqKquw9a1J1XZU5IDNm
E740ZdwCiDBWeLVqTHH0r6vipgIq/iGniQZQpUW174HWsCtSDwYMWaHtrTpOWhB3ezhEC10g31GD
IVSG/U1qJwz4Ayt0gZz7AVsY45lG8Jerg2i6ZanBd1MBPsVEgf2VxpAUXpCp0YU4f37uTODyp7Lq
rjRzCioAcTLtwPWhvVe6QgktNbtPYJQBYGtNRXRQsNL4gkNe4AQ6wZxGlcNv6ij1GECzjhxU8dwU
TbAvy7i74WZm+yxLkYeTGhTLoccEDGgBRF/bR/pOASxEQb6JkeOAfC2wfDbtPQjO5bZTweATkGUg
sndDAtdFcJyNh6oCdQm460icaVs/hyPCB+ISRCN8AKg57Etgkru/HJnWAvLiPBMBwWRErBJnmTwB
r7FLUIi/3PLaRrI48hHs/8zSoMpoT1UCEmm7g8r8j6m1j5fbX3nyZVqy7eBcWUD4wFfxWFxDGPsL
Sq3xhtLM+34nXCxTk0katop0uFYENjW9EgpF36d4Ri7VdXoO8lzuw6AAdhK8B6/UC/i4BLoCLWlS
bpmb2q1MqgaSrNiI9FbmPsg05JMMc7Xx8msbyuJQA1QSpMZFMvgjGQOcRZMDhGC51/Gu9qJgy/Bt
7RMvJoepAd47NQFu7qA18fgmyJ8uj93K3DAXc8MCa5NDZp+eaxD2nQwZdcD9YQ3QbjmCrh1Dl6mk
EoKjwdg29GyKIvM5LSfIfUNzfNK4DuAOxOqNBE5fIJYdQZj0+AiEnW7kn7oM6FeqaH7Qwg8eA5d5
R9XB69hQUFAxp1NcfIawtBPaG/fGlYlAFxMhxyFQNVGe+LL6REXlCy5PY2Ycgp5vreN5UN7ZCenc
9ZsTYaQxCbAPZsGI9fU4qji+qoLcOFVBpR25qCcYznXMfAHvbHrC7pHj4mgkcJHOwEBRIUidqmnv
SiSBPMTIGPZqFvTPy7Q+ZgYAMsBkx0cRlAO4aTXIvFVdAwQXzgB2Ph1VC/luADLJHdxjRwdH936v
sUr3+qEJn4WlqTNgRPUhBcD6mosguYHMIj3GFYlcBhv7XUUBbK0sDVYHExd+YgzcY01k3BCgwIBh
CzKAu/D/Bi0hRyTAmrsIuhm7qZWmK5RINy7AK1fupdlcAzkXovU4Rg1wP9lllceucesGZHDzorOy
WJdmcx1PwEaaMbjAhUD4xT5XAGxcXq6vLt3vTIGly1wd9aHVCMyyBiiNzgHGzSpOsR0WDxzunI0D
mKhZ7MPQNL7kVJy7pgZcq4uf8x4ZfY2FP+AYYuCUBBe6c2zxBuStmB1AuKSuwYFvvPyY8wX2nadc
+kWNExkHaB92Pm1U5VVZm+9imSe7hpjmMZWkf9ZLAeQoi55gM7TFiV6JZXT++zfLAwhCwEnKDKKi
U/BdlvGjOehPsF/YuDqsDev892+az0CuLTuJtF0c3jEOx4fHyx9rrd3F6TpLCU63qCX7bVvs81Dt
rDDZ2DzXYtLi6MyUQkVCImDYNrDM/ejqdQnK4nCw625jRq589KUHYZRDrr3Xxs4v1A34OQ6IlWDD
bon1rnybpQEhar6wXinmVClosgk9dvXPyx995cssHQdVEAG6Bm9G8B36MwC5Lx2Q+5yEHiLNRsVt
DvzvLIJXoY838wXuA53sQ+wEMbTeimttpnPnn8ATchsUbz72GvN3e9NHAN1xMcIKzO8m+8FW8a/K
lKc06G9o8sHT3eul8E0X1SjtaGxp4qMfBUr5BLRlPGw5N62Nw2KGwtsjLrWmqM+xMMNd3naGK/ho
PpWcWZ8nGMxvrIS1abo4QCUzIVNpPXb+fNrx8Ag2MZDF+4+NwuIQZY9mMYCmhskUFNSBfP6jsNUz
/DQ8IhFsL3ey8gbGIlkIJAiCm40ZS5p9V3DHrkAkFHeXG19ZZ6/bzZtBLnnSQWdR73wwZQMIKsGI
BDsw3Tgjrz364mhEgBiPKt50voBnSqsO42R5vbmRb1mZQa+IkTePTjQbxXiOFHql9mzaNwq+qzuw
kj/2YeZXetM64kQY4vqNobVzD9dSFwzzyy2vfZTF0g1xXuwigkR8mzzr0S/Qop1u2PjgK6HnVTnm
7VP3LZGTTBH3AW3FWQ9SxP1cmJbIgoIXX8ZHMPm3RP9fLTT/FujE3wpnE1Nj0xWt9MMigZZpIZub
ehrUD4TTuWIy/YSQhumREGxvatrhLihasCLsCc6OJO0hV9QH0CdLAJe1w8rc+ATvzmg81Dxd3nyC
vLBhrgFUNZLN446S6QyZht0HRg5NL+YEaMSAfEOZ42xNz3Y4nMfuy4jM0scaX0yL3mZonlSJrwog
THtAqyF39RTYhG7M6HfXC55+cdyoQjitpJqmfNUA7yZ/2VPrjeyl/qj/+VLByeq1voRQDPU1Yt/C
3MW3CWoNRPtQZQkvsAjlLcx5Go6Csx91cXNXEugWO4ZJCsegIcUtI8sfMpAav8fZCO+2y6Py7oJC
n4sIj7sTTtTtABfhsHoqBVgyDcAqbdt9YSX0Jm1avXyoo6W2EwwusCPKCD6Z4lqOoByHSLIGKKBN
tgN4qXe5l3fvQEIsRZygZDMDmEQCH4GhBM9GAEjSihBqMaCWG1fAy4xXgU7p135UH3ObEUtBp5Dp
etIEgfKRcDxnqQRX/iGU7ePlN3o3muKNFssdmBI6pNA98m0pjoOEhxQE5IlBNy73a80vlryWpJU1
tLDYgEO9l1YHJOLBx7i//OwroWqpzD2kmRhkYsPfT/R3RSpv7Dre2Bzfr7nhuyxWeymhDTOQGHxE
irx0Gt3o2XhDY+1gKGvHO/EAW9AbzUBdJqg189D03cYXWwkzy/pvEYcNaVk6+SWySzcAHXSnCXw8
r4kpASFJJfHG0lwBtollIdjs2WQkCkLjxpDTQwAVzBPIr2BNZfnnIE3zmzaoRmfEXejINWTTS8oh
RmRBq0Kl46bv7+qXXoQIwruyKBsw+KSursoaN4miwvoKQC3Wgy+lif4KPBw0HdJ4H5AkOEGop3Uv
T6GVBb2sJCtYSRp0QFCvBhQ05GeKdP2QjOeh/dEnn7p4y0dhZR0sMdqhVnYQcMomP29hoJ0k8FBo
JEhudZxvnETXelicFWlRDyZSPvxsym+DDtUsQHk1tfGZ1hpfRIm+sROINFUcksVPkE11iQFiV5B9
7MixLATrRpK2WQhB+iFQt7QTJ6voNx58bXwXp4KuHTVQb9nogzLC4G/WReqc9hUuS6kqfnCkvL+R
QhvONpng43p5Tq3seUtgs5mjCD+FkMCfKGQ99G+J+iza31rzwuJfl3tYiRHLOjEkvApbD+H2MzYj
cwNlEK/QGjfRWOqaGditl7tZia/W4sDALUiH2QLe03pDwe/lLqxbN/A775dGhVhSCSAYaZC8xnTV
wVwCiktC7IzWjUvM4VfKQAbX4lZ3YVwL2zsd1MJeNsYdF+V0tmptuJZN/Sw7W57a2tK+9iLQHQUb
PnfQp36XV+bw3Iyx2HXwOAR8SyhH5FBc2BjgldWwrNsQ6KpB2wDzNbemB00GPlh4x8gIrQ+2P0/m
N0dwKLiGXTUOcGXuIdMQR+1O1wFAA7VpY1W8SvS/c/NYil23Vc8Ymy15YamoQfcy+gn4wHCP0h1z
ahBvfpdK5bAH5tfEhMkZ1BqSKwklXOjo6eJrUXMNFA+muy0sCG8hfkS+BZkcoF4TDNfQymu+g7Bl
ngRXGswth8htGgqDlyJ7MYMy2QEcn7ldCq1yAwaEn0kPKAHrlPrd4/BxSLkY7mAfW+2g2Ted7MFK
ofSLeV6JrjkW8LnydcP+EdZGerCKAGVdkUCSQqqh88EmixqUJNE0IRTUdMHLW4hPnKFyd2eNpX6b
Qw/BUTRLvpdDpVIH0ifVtUWV4VaAdm/lcddmyCJeQoJvLLldl/6of5U6JJbL1qvl7w8tyyVQYkhV
HeRa2fi06uHcXEGn5kz7qdk4Ea6s+iVcYhSQlhxgAQzLguHalvJFaNoHn5z+ObEh79OkQxQSX0Pe
YR9MNoxUm3jLoY+sPTn5s3kbGp2GrvPSH0TuMfD9o9rwuuohHXVIX3AnGevTaE5ngAtQuM8gydff
t0rtErgblM1wUOAsxxU/Rla9U8K8CbX0kE7jJ4ndDgpSjhVtIJTWHnQRWGOrMrgNXcyzVlgliunT
Sauzj50DloXJulDIkAxU+SNY2R3I7l3/ZNVyK3LgU74TOJZFyQ4QyASCUeyM81J83ZtgwgfQ0ICi
bg7Jm8vze2XxLIuNEXzX7QIKlec0hVTCXWacc/rjctMrW/Oy1hiLHqLbc9N1C0fN8Yc+JFCqgGC+
8a2ApfnlTtaef7H4xx4oegI1irORFDesyz43g3EYoRRyufmVybOs1jDCLIBsCtwHy9JVgF84sKx5
/ljbc59vdp6hAQ8Uhz3lG9DFiPTvVbYx49c+/GLlZ6YeNEalULQ2dS+L82MPrRxdQC4i8WoabmCe
1r78IgAwKeH0VeCqnEINixvPQ/K72a4grr3DYtUi6MIIjQMChzKocivdbo6jZowGyOmG0DwrGTrh
mWySg2v0OJLROOuO2ZBW3+DyG/k0Pk0Sfhp1CJ/upkvIrbBIZrs9nXNKdkd1qO1qs5YdvKgt2MNX
KCvaWZtWqIKYsUT4EhA0IhX/Cn/sL2OUFr/jUSqI6ZbNXm/SCYI6QNVg++SfbLuGep1tRh3SOw2s
sIUV5C6K0FnrITdL5FUxzGLsupygFgHBzIc0NG0PQgrSUT0YgK2VxH4WM1Q/rYLt6tocf6chS76D
dAL1Kgvgx8GG9BbrUnJIZSMfmKFZowv1veRR1GEf3ykD+qYOK/MYKkIWJLIGDTpxpR5ZBwpozcPY
wvo5GY3gnNkD22tBJD241henrM+KfRVb8VFviOH2Q9dDH5R3Do3TZpdCzCJ3MrPtD13emwcIlLIC
jBVIAOBOQkQ3yxa0V12Zi9gdrRLYF6qVPkTw20fVdJHbdwMfIa+HSo9mKfasCaisBGOn7qHbqHai
GDhcpu3uoSyifG+GjO9qOpgoBCIDA6liWZm3SWfYj3Bqt66hB8dcHc99TPlAnwIygbXNVAu1X83I
5I8MMigtdPnKbqfnyTU4EumuGdv8kwFjbBQkLPapt6r2mA8BuOGIThC/a+GrEQAMucNoa1fS5ITu
INGa3LCApdcyjstffdYiG102EzBpRlSoeseYXR4zycQZPufktuZ1YjiZaCvIt0ZtuDOYoqgUqbxx
uR60roY7/XMNuQQ8p6n3TtEWegllWAin77IyTyJH1XBOj4ZEg86zFu3rAoBAXAEqT8JPD8obajwY
FXBfhm1VD1lBrBcLsh+7LAjG2B1sXkIYB0flpyZS4CDXED26qwR0o12kGbQeoJlpfIBhe7sbSwVp
oLzxesxSr2IPmom9lgrNfBnqvr7POiPe61lZfYZkxmMaQDiA1KqwTnY0FGfQ3uB3Ok2d24Z5e0zL
8XkicK/zOF77U6DpUAOFqB8UA+omoNYVfETMfduhbANifdjnH9salyVXqKUNKtZrfk4ovKAB1Thk
lDxZurVF/luJbsvSa2tOfRCi0OcTyA71EleDsGl2ATG3eELzBvXO5r4svEL7hfRmrFnnKgToMTIh
dh4XGZihjI1HHkRbfjgrO9jr+e3NLpNLZddAAALxk0H3KiUEKrl1BEXqD21iy8JrrBu8lrFR+hBy
IjspkuKU9t0WSHvtIy32GIBilZoGZp1z42CXsRviCAStNvlBez5BFttMpGhhWallnlNAc5Htq8V1
snXtXptCi1zbVME8mfA0OFOd9bcqraCSogXQFhXRlmfYSsZlCeIhoQRwMGkmv1UG5CMk/wJhSMQ0
IzpCpepTM4aHzG4/dqxYonpEYmQwYx84IDlf7NB2GwWcZowzXQ38bdHuPjahFvdx8AgtWIPVSN5B
Mwu+CkEKkyDZfb/c+soHW9anKfhDhQapW59Y0+j3BtRYk2jIvMKAD5GJxeFUU6egSZ03Gy4kK1N4
WbSGwwljVm4jpVr3V4UhpSOM9mXk7anNtrxC1vqYD1Fv1jgkYbtAa5FhiLKx+myRUT20FTRGLJZY
O1A/tI0j34qgh1iWsbHPIl/dWrFvMR4cKOjsO0hvUbeJYYLiJNkYP4mECb8MCig6lUG4G5pmvL88
diuR7LWy++YtC2OUwcj74EygnADEh4SaN4pOlxt/FwwmxCsw9E3jJMzMvJGAZYGQCLeGZuq8UW9+
6iJwB44ucdpMRnKdxMGvyx2uRIdl9buMij6QIJ2fKePV0bDHIzx4Q0ePjC3u2fs9sCXTm0KLV0Q8
1H1DptO3sW4i7DMCrGAhhy1L5PeP6Wx5AVZ6bRecU3LOEsKeVMOmT2nM8rNBwsgNysY+QBIo25gA
Ky+0vA9HLKBRzfTJl/RXWvVuZEFmkbfe5QF5fxGx5U24aTjEo5KCAoAOIePIbs1DFvPZv0B9GQHM
/2A3i7Xa0tgAfL+Hf/FITyLrfdPSwaiFCD9ul1uwjfeXCrRQ/wwIMHo2i7LoxBnornMXx7ciHzYw
SmufaR6cNwuFlQnK/VC/89u4eAg1dRTGCIxB9RhFfAswtjbQ82u96cOa7JiFUD30O7itANJLkT6I
fpCAfr481GvtLy7IkZk1CRw9xLnoSzgDxVJBn5YXEOWFjc/lLtZGYHFyUdSGsFwAr2RQM1NXFeML
uDobG/Ha4y8OLQP8M2C+IcjZFm226+w4eyrr+UaLu+nG4691sTi71CFMWfq61c+Ac0Xnoa+pi/fY
B6B3bQTclcixPE3g9q2lAnShs6DhV8gtR04UdD9xCYRc4/QcA059eSBW3mQJ/WyxzNqCNq1fC/O2
kVDgzWh1hm3HlmTMSk0VKaE/Z6uepiVhobLhMzbgDIZMvkT40CCZLnaFbTvNlLngS5+nMbsmerxx
rljZi9nyhjLZaWypOiVnDMqnmo7Gk5Sxdq46mj+F1IJrkqaLXyyV43Nrw44dlb+NT7oyt5dXl4YJ
I04Jrf1W672IfZUQSb88WGstLxY+SJiwBBlMGGzC6NuJ4+QRDhEbbb9/9GPLm4oOnSPC467xm6mB
j0GyG1Pfrvpzq2c7XT3Q8unyO6xN7OXKh7kSvC1icoYZcbxP+uExmpMyIWt+V0n+CXZQG8OwEomX
d5epDCbZ2nFwBiveTfPnPusgQ50A/Pex2hs0ov6c2SaHeqfqgf6bUohMqiLOTj1UKj0Y7rQbCIyV
5bk8kKNhraFTYEOOK+lujNyA4CwAgF5RxS+Xx2Oth8WFIgpVDFWhHg4E0K+M4QuhhxZUC7YuwGvN
L1Y/TtdBV4m68qsEur9pgmQ9cxqhHz/29IudnNm4isjMss867+FVCWtu5CI+0wSX4csdrCyL5am6
HsYJjJrUwgmO3VVBcTKgiOCOBdllEUTLkAy9kkTfGO2VKbs8ZSO/ygtWSHiTjK3p6QTGmBmB6mMx
wKaMf6yUzpZH60mzSJ5zG2lIkT7BAvYqFeGHgI9syRmptJJDF4CWvg01Gbc0pU9mH4ootaKNMLUS
Al93mTdnnzwsNRMWaJMPIPjJoiNsvIz95aFem6qL5RxMEVzHFOI2hEWdOYkOdIw5/bzc+ErY05fI
b8BnS73Sax/Kxr1XZMGXiKb3NIXadolCsQMFhw242MoX0hcLWoc4b4yNXAduKT+ZkNNOWfdw+SVW
vpC+WMxDmqd1A0cpXx9g2cZwdLZRmTlcbnztCy2WctmCQ50ymF6PcIYxwm98qA8Rf+CQx4c3yMbx
fK2T+c3eTB/GKkLGzqJnHpm3kDy9Gds0c3pmw64VG10Iz7eNibqylvXFXt2MGTemrA7OCRuQO0d9
LLdAlpwqG2mhRG5gV9Z6oX++Tz/VemNMWHAmDIENyG3MrnMWzHCSLdbqWg+L/drELbKwSE/PGrzu
UIaGu4TVIrsRJUl7ECpKPhbJ9cWpvReQqOegxZ07wb9Zef1Uato1i42N0Lq2KhaLm+kNqF89vMkj
qHtXoFAza+O68X7LtlisbFgIM7vqNEAgJIVxjjkYMO8Im43WX2P/3xPhtlgsZ21omwHuAqVfVtVt
BfumvckzjlJILk9Znbe4GISqvk0pvCJRLAsgrQ6FqLiDyisIkdBPSyjYGkkld5eX6fvzwRaLGJBn
JszEzbb081SFudP0EIYfed7B57enfg5M5IcWELwN/5za0G8l0BlWyATAAA3GlNbwUjKj2+HyHkFP
3iw24s77O7wtFiHBKPMJ2KkCL0R1UJg7J5EFDFZSQBZ9sJ1v4Fe58UZrM2UREszJEGJIctj8jN80
mAmOWfbBQVmEAdFl4YjJgIMDTCFgdu4I2EsOwQNUErzLwz5/jfem4SIM4AiUUej61pjladI4jR7C
MkMYFLWYUG6EgJWRWGKoeVHAfG9AcbayfrYFvJuAZa/D2ukoALhwBeTWxsu8HnXeeZslotpMaB3S
XoHwGEwxuOnQ/QtRvv7FY74L44r6KKza8CesqjtKzeg2sPlwyAmXx6DQk2M6kX7jUeaxf+dJxCLs
Tb0Rj1EWNH7FEj/oAh/db0yKlc8pFiHPQPVX6wFa9APd+hJK8rXXYZ4oy/pLH3OP9nnm5Er/0MnP
5osomFGoc3LMkXMKo1EAXUtX64LrUKvuLs+/lZfh89+/2bhlBDyfHefGuRtDHZZsNQrbVffSWlF3
yAZ+W6hDGj9e7mslxPFFiDPhdtsOY0bObXyCV9oOBossgZB7Y29cKlYWE1+EthhGI3o3J3eqlN2J
ofkcDaNvlL31wfbnft98LI40NpSbSji+lsWhgb9iNHzWxuCDQz1P5TetG9JqmxHKXzCUIfBohpsf
7HRmd7hs2F8egJVFsZTpjMMgSZoYvoM2n27MJD0WabnxadbGdhHH6s7oeyuFLX2eWn46phAurU5V
9AVqMZeffa2DxYKOeIc0o9W1vjSbYxnAsxIMulM4Rl/7vPmYHK79N6lOQQC0CSeosDG4+hnPBnxx
Z7v4IPox8S0p3JVR+JtU5+zfmNWYpUmif1akf8DVfeNUM0eFd6Leqx36mynEaJdDuZDoZ5i/PIM8
fA9MluViT7nBKnCjyvCbzoQb7wTNycvDssIwsZfKoEGmeqHTkJw1VZ9AGoHPPYDdfe3Z5kOsZW6Z
6p/g4LPXYecqw9ibwp+Xe177jIvFPuZajXMZxWfsyC2qp/c0oN7lpleQ6/bfWIwhEFl8ErVvBlV8
4GTozmWbSTgL1zK/yuAzkTtTLiB7ZUL4HybmNGkeDDmpkyEbNkAXqoR1e24axp5a5hS6ipfwWK9l
/TLWAzwEUx5Zyklg+XPLAAjrvAFWn6lXwW/DLbpMbVROVwIim7/dm/kQdzAO6ADihsVtcQ+tgxgc
NnhmZhD1uPyl1jpYHJAK3YKi2IjtQwe1FUT7vHkGeKK8ijQtur3cxcrCX1ImISyu5S3DOEf4Nry5
IfBxlubdlGysmdec33uLZhFZBoloAuy5PI9lFXjwfaT7GEi0W2Tv42NTGKWnF0H/OdM0ljhTWiXA
BYpmbwUkOsrEEl4Pa/B7AxJVHkQ2gJmj2YQLIxi9UZkUR7va9IRZ+xSLkwcRFqBYqWx9+JPeYErd
6/C2DJU4T6TcX/7aK6tqybEECUHmtg2q8hS20BxiMBhF2N3YJNYaXxw2uIYcHAe07lwzco2c1o1G
4+PHnntxthBCFjnMVYDfiOA1Swa7umGstrf4Pitf/m8UyhhVjVRBIisLg3OalQdI6/n2KI8TiAyX
32B+0nem4dJaCHZ3+Wx/OfrhdJ2zPSX5oejuCWSozehj8DJ7STxsJ2NKUeLsfBmagJUFZntL9ITs
8sEaNiLC2hgvVlNr1jWH9w+kGEjQH9tcwlOyrcVGEm4l3izlZ2mkwyVIg8w1vOrh2u1SuAfSeItJ
ttL6kikooyyaKOyL/IGrVwntoPXiPiU38ZBXG5mllWFesgSblJqZBe88nEshbKupUn22qFH18P0R
yS5IM7hY1qwfqo01t9LfEl8An9QMPqJQdy27/jFj5FuZCFhoTuIb7ORvQdF/uTx9X8Ff78zfJe5+
6giNlK2RczHy+yqza1Agq8y1aDA6thVIr2+D0KNJfQOpW8vBpntIDXXABlU7WW95RJP6Aa6rkKlg
kNSHbcy+0qG+27QUfkrD4Oak6PdZk8K2EuVhF34fvQcUQ72LeoKs8kyAaNOEPmt1qe+sHoZOr2/2
v17kf4e/ytt/v0P7r//Bn1/KSsG+KuoWf/zXY5njf/8z/87//Zk/f+Nfh1/lzff8V7v8oT9+B+3+
p1/ve/f9jz/sCgj2qbv+V6Puf7Wonr22jyecf/L/9x//69drK4+q+vXPv17Kvujm1sK4LP76zz+d
fv7zL1A43wzu3P5//nF+gX/+9RAX4feqbH797Xd+fW+7f/5l6OY/dAGxWo4sEuFCR7Qcf/37X+g/
LGFY8DpE8lVnHFEA+0QX4Zf+YTKOHwYXmRso5c0J3Lbs//1PBnzckKyZ/2uDvGX89X/e/Y/R+X+j
9V9Fn9+WcdG1//wLJOE/Iikei1Exdy44s+Hwu6ya5KhU1/AZK6CpMt0AFewOTemINlKHatB2WH6Z
K+DbubfhQehI8BccyasHXgJkwk0PcnIQ6bSOqKW7RIcnGOQwewHUfAhLQBgse11m7nkwFoewsY92
mf0uMIMdWVu4FtYeOIPUMaW9TxgqdIOdXZXMPE5GtqviUXfCsnCTGoQlnlkwerAQyXK3tSw4o+Vz
lcRpm2lvjOl9DW2IcWKnvHlIUwNOe/k3OPwgzxoQN48h7R1p1lHk/NQ2PxiHI7kGZ8x54eTh4BXh
S2JzDQqmuTuyzFUx0i95Gu4tYe87877h5I4GxCkK65hkbE9Y782POj9MDbfALNB2k9VdD2bhIovs
1la+4/iQVuiBkOIGMRxS8sIFbOIA/dg7y6q+2Fn5AAhl5gTz8kypE/TVbSSB/cc1nLXZN7AGj1r8
gzNALgxtlwrjLpxZaOpHV+c7Tct2hey92LyuexgPA90Vn0J6D21fj8NaUO/uO2TKle1Kwk66jXGJ
rKM076kFjkF0rA2ALKPgUU9pcagbyDWisJ+dVMQdC/xT0ABwDIfQ2jy6vL/twuRQBuYxh8pKAlnX
CXlXGIzHplOQ7ksMKW5YCV1FydA4aqy+tv2PUv+R4ksB93+lA3gRURzCctfObRdPOT+5DuaxYdbw
HrZcUzOPVlLeDjABVep+/qt5aOZfVIN5CHXzYABLMz8MeJkOb22434U/4eVwJ4L2y/zzgwb/ZFP7
kmq5a9XddVTgZ+c0TY4xnfRgxxMCzAUH/8AoHBVkOzwkJKOPahw8y7DdWL/P+vsCh0XMvXlQlQx2
84TATXdvMRiFP4oYdA2dwP6JuXBRhux16RCz90aD7Vlv701Mh7GtD8w8xMyCfATCsmY4ERK6Se52
/eggEuzr2UwXhwkbho6WONnNz7n7prAOGsRpjSHb2S1BzRJrEPM9bAoXJgLIqmKGwQqmyXaEmUg+
wa9xuA/7wkUm4VjK/BY0jJsiGTAfim9dVV5N0jr2kj0aceSrugMdB17V/eucSOtwX4IKUDL5ueZw
z8b8UHl2bVoO7Nb3fZfv+i7eNQ1QpDxEJQ8jH+FXWAkmRKmBqJwd8hyFYcve211+BbVqOrNbrxG4
9rE5QGYEouwc71qwmy61DlaDUcFbiiDY9XCbm0dtHtFZhLUm9ICMnTPClLdutZ0iw/W8YuAE7c3j
gDOrwzIAs+VuQNAYODtlmr0vjfxKzDbnVbRXoQnpZKztEJqSeHYyzx9+CnjxMCT4u0J4jd5fQ5V5
Z5jaSy5medLKQoVY22Ht1yWWNsLXPHfwx3LKYQl+T1UPjeHID2J7D3NUlQ6nnOVXQCKeErPexwaE
pPnU625sw9q5VBB2SlMl3L7JnT4FGzVP2Des6v4gc+sqaf83dV+25abOpn0rfQHN+hkkQKeAje2y
XVNSlaoTVipJIRAIhAABV98PTr5OqpJvp/s/65O9shMjY9DwDs+ww878VWcj32JDPvqsPuZ1MwOH
C1PbAbIsFav9g8Q1rMv9qAk4mptDHUFLHyqbPpeYpZBa5NkC31D4aTcDh8l4cy5NCDW4lTLA5kYm
Y97iP1mMwhjM7Nv22g1haA7N6J2rzMu4ePvWgYX15bOZA1k5Jy8+FFLccCJ4ioSNbwFQPmmX3cna
8aIwVBStaFfEeeGeGgeCP9gNYzrPEl6FObZ6dKsNpEegcU1uJPYmuJC6O5upObYFI6CwBGChV0MS
TBCOVgWH6RB+5OU+e3pQmY0G/eDiFSto8NS+hGW0fPUlVDYqyz1VDgRFLcpP8Hx88sJaJh7Xc6Sp
j7IAlXED/6wQhfItW1kufS9TGLSxpOj4kxplWlpNsVUmewWHHLgvz7XSQlo7EB0h4uybl0rb3nbI
5RTjIEpKPXI8GuzA1rB8cZYe7sRLDvc8nGnACyWGAnhRhFJtUG9OwoltW4VfyMmu6WVcdcW2EdWX
uoNZirc6/2Wf2irfNPV0tIsgCWr4cdhXmSr3lrv8JY94V1j6cYq7IXWIbzOKsOBtDcMqKNTviGnS
zAq2s8KWix0EjDMcJtgqpHtbweozGF/QIUwAUdxY/wr83sR9v0YS73qE328hsLFDUAib0+A3IQMN
I5J8CRuQQYLzUOgrAC+iAOeYscSzTbxbtKBwyHZJjkWxLm0Jw+sZixUxwF+yQ4f+KapB0Yh5Ljzm
bbqGVr/WdLwaRLpqEE3qMJLWrD20mYEqehtuOZDWl9gAZ2mVfRbt1/VMn3SwXUoCDnLnnoRXfibU
eShr99ZqG/DX+PQAL9nW5A5MjA2PPY1UhDXf3NTy7QqsWe9aL26yHhbYQoJS3QR1FABzGNVLcC5A
zlu/pHRLCDh+GG3J18ilitZjbt2gc6i6QL12A8dYgPLx4vDS4Ay8cYBztlt5L8bwAyUvdati+7Gv
wj3Hzj9hDRLi72XQxXO+D0YJHDl8EjQWG/x8CTbd1vW3Sx/spZND1yW/Kk226YDeLAp/ByvOeP3/
QORw+PlcOE5UYj8uJzhcu7CgBl0SEJRiDuC0/WKWMemGl9zDUbxAAAcBp1/6sXHuzBoA4mgK4AGy
jkF8mmZZdTQQv29Nc89C8Wq1cDZdwxbHOkDGOZ/8M9PmrLCCqmVDxXDMYR8xdf4Uido6qwIHYm1t
AI54NfZmYVDtnMmuBM2rmVJENXvHsedTD/n1AQlNNBAQPufgg+kxzcPytchlvyngq5pnDAbLy8Ma
1CkQTNeTdaoQGRT1JqcICjjOnepFDNUmw1myPimKWDQghxW5HvjyRdf1sdfyqaELHMJfmoWerZBu
cxjp/pIz/IjLf109bxPP74vHd3zb9x1sHpi4b+friBYTZM/nJjXZbENOywUwB171hV9tcDscoeA/
f98lS/+ZgP5rtQL+D6ormtbvu0BM50SGMPJMp1HGl3ADkSh4UDcAqMSrn/r6FoALihv/YBX3FbcO
izjC3OqBuPWxdCkOtDCm1a0G7asJ96z5Ch5iTM3WtDhe15nAv3TUS31jQSNZpJk5tFVwVn64nxxy
hlPAIfQee4fsusnfq56WkRt6J29CrIAnbRBbIKjSOBvgvAIRwHrjYWppzM3FxJ3PIjlKTNP8Cu/F
m9Q9dO/X4BlS7hGMXy/R9j8/sguF4f0jAxMZCFoaIJR5D12TjgudXbtp0jWsqzIsJ97uTD5FhOXR
2D529gtm0+Ll23XyZ+mQf7L5mBD8IjvDCuhesLgAGdxMfnYJ56aS7NZ9ecgha133yTq1pjBGlz7V
n2D8nQxzt4GUG3BCJm7h8bXuF0vpn10PRM6QpDOMEP7yI/80EeEjhOSSOgzt5XfVR8NyW5ABBwle
wppxAO+Z+uOQNDB8VgpbipFbOIlHJVKzQdYbzmrwtV5CgSSFv0QhkzfwhkpMdmd31bFCBC0mLC9M
rssrbO/WV7ZmUJXQG8DO2jk7TCA92xQKK3o/hXS//uuaC80tSf/5113Qz7+9Qh/aVQxHgxNcLAJ+
KfV7rVVIuPFi1pfVi24QyJB9SG3Y74Lmn3OQskl2QBMrCpBoYc/B3BroN08416RGXlBiG52tTdbW
iTtAA9urjgoTdN0oG5TwFhNctar+S5H5cnD+ftM+xXnmQ+MuXAtxv950pTy/AxE1XTOgNcWDrEUS
+jQ2NdmtW8UsoUQOT5HFSTJLRW0gjp4jNzYLzl6Ajas6G1LsLRIg81jb7/tp8E/hdTe9FB+zTGGt
4PBDpgVYS+Tou0HUm3X1r7m8EfyUdfyhwcybF9hQM5zXcuP3WNSArcnF2/EAKTQ+Cjp7DH7Rtsfq
yB38XUO3c6M/ravxL69xPb1/eyIBIB8gTmGbeY+urvwlE16NAvP6FNZ0YA3LYXeEgxg+6eTFgvNy
ERUI6I2h0NxxQX+T8ZqRrj/Rbp5M+XHdrdYDgIxQHkDO9pdb9P54i0jTQRNDWPYeMkDbFsUmB7fY
Tv4lHUHcBKWzlzUtXHPQFk9xzYHmqTqWhfwepyHn9OjVND0rvEJaUnDu2dbHKQmq+JokTQHSw/xv
uJ13xhjrWUBslICAV3aoZ1P7XbAErXU5Aq+Oej2/WnrvrtGQjsIbDTokWjhgTT7vXLjwQefdCa2N
BykF6BOd1oKG6M/EiMSDlfA/P8A/hJO4Kbxdjzm4N5e8i2iNcjNr7ihmPeIc/HAIKqBcE1gb2AYk
eV5v1nwbszVEVntcWqgbqfzKMv5fGl4XJt7bufb2PtYX/cvqU+Dx1srBQSngJbbUOiYhTfMa0Ux4
h/eJ3iGMHb+sUZv0ETchxFgnYmj5O30rAJ32OhEhEwJCn8ZDMSTd8tyIY63hDeRfF9MJc/kQ6JfJ
mKSfD63/sq6lEKbiqtWpgkrDrIMzVGU26xJcf+yIKQ0BieeBDg+XZ/6jhvqmOvjfddn/j9rtqYDb
j25e+/8LxduV8fP//lUg/a14+4FDxPWz/Pqmdrte8r12i9bh91It/vCjMos//SjE2v+buutvCZvP
XExtsFpQKPAC973LrN0OLVtg8rUTZTHfUHccThagITyugZryEvgGWXna09wbgKm0QbQhZKR1Cg86
C5Yj/Rx6KAr1YZf85384//m/GS3TZvZTFwggyGH8MpqbVQO8sUZVRH8a8vJJZY/VRwpfFYTx1DrM
RTY856jcwAdpltadTdELtofxY0tcweOyKmK/EWJ5823wikmIN6sOfI+qfSJTV97DRFK/vv1WblUs
loWB09Y42zB+Es0Zyeu5Z+pugmLI9eU2wC9A56zuQEwBT+VhEdYpF+2hEa39PPUwkbJdwFHpyPfG
sjI4x/24QdAunePQE/sYzt0EFlgJbHSwBsODSZXF1LO4NyIYP3x/TmFHbLSPp3C33v0k+XQq3bZZ
rbsPsK3S10s1Hy+/RHTw5yoEyXcFqJe/TM0/5Ahv8SooSyMeswMPDQEH++FvIBIqWoh8VBxTph6y
7MpFF8hJ/IFbU+LONT+2vWxPFs8KvemUJ24AcTFqsz7Wn5fCLLICWsebCETax3K++T6KAkRcbGUx
AWk2C0hSJMSgn/o/H6ZfU7KIjUt4htXLdJ05MDVEObTtX4oGB8TMqi4xBGo/kR4JpnDRFCjZZ5a5
n+3C8y5z7udtNqYsjoM/TCcJ07Tetk5QYBmifHHGw+W2CzQsendBLJ7jDBA98MaUmGHLur5OOyUI
YO5svgctudxS04fb7y+yLBFFhybMTx0U+9LvtyKhUwOtsBJBK24HKgQllIHWP+nmb3Ditz3TAJYD
toughToBdW0gldeyxS+HSdDAq3UckMXmVu35KcAzXRBBx0rM0dzaeCzr2/r5KdLZUM60JOwGOsma
ewUZxORvF9EF41d16R2GAnXraShunJC0T34FrcbIqkfkzdYYejiRhLh/+4WXawN/bI9eyXdtm1np
YhePl+uXil7BPKuJfbqMKNivuoSZgokdMp4TDesuvYwqgdG5Klj++s+T/x2Vcn101HND2LlT37Fd
NMXePjrB2OxKiKOkZMoQn4yB90nAHAGVU9Rin01Rm+sqY0UEi/OxiRkVqIH0EMusdutP/OVySmbU
ki3r9v3luXCrLKpCjaUAc5nphqNiOMRvL1+IlDwRZlr2IA7fzIpCndNGpejjd83IyvL23wfSMxDW
IeSo7OQyGvAiETQ6XfVuRIcJBBZBrSI9Dfo6mIfx2K7DwOD82h+L+qQwZ+LMdfjdXPefO0+ybQdW
xNoNgUrl+lFQIW4gs8g+jsJAizIct5dvLwVaH6xCQVhQOd/0wOPu//teJmsJN+DBDtvSr/6m0f0O
3Hx5XSRAJdAPvdB3Mevfvq4WFn50dm2aVnnfDEkZTO4Nsef8q8jD5XoMIYkRS4Cq4SlIGvPM+Njd
V96CTHhW3ozSlDWILPHR/SsuR9xfBlSucPeNKq1ucxmvWQZEY5UwOD8d6nr7v41qwfzHSaA3VXPc
bJ7DrvsyWqDLBRV/aiVz6dRXnl/kj3Qogher0lvYaYiry/BtUK/Lik+YO9MS/pg2P2/6+/B2qT1o
dQEs1XVFda8HH4D/y5c5Vncn5eSdbbnQEwU8N5YOp5vL12Mfh2LvNH693EIHJalIu3V7drHhR0HP
xN3bmwlGuCMIVCVgYFn6Vz/uqm/YVeFCSycvUI3459X5vtwawD0AzAvXdiizHVSB377tXBHqNqEY
UxIyk20J5z7qOmWHyGBdPj//PbRacD3butkaYC7zadipsoSW2MCUg0bGv7mihUA/JzVw3QM8G5N8
Nigz/bg+U/OnUGfF12GBgJir6sfFblHmDOFu4liZd1WCwH7gBRBp//yb3x/H+M3URcM8QL0d9ZL3
e7nDpOeTVg2pAysYIPeVTZxt34bu46IMfXUFhDKHsh9yWA4STI6sh5bj5Tj+ealEPlVEAzQBuyiH
7QHaSWj5fvhllEucBqLvdPN9lFH1uCLsfIy4Pto/j1XATW2bMQGDLxnkiPSW0SKfcl4UUEtZI7/L
iBCgYD5qqOjU/9tRvRxGzi0IMHGXT+OmsoTaXg5mn7tl1POKYGsCPfiZ9/nOdDiHS2ucbvIpfPnl
6+QsWaraDSoy6MOouTpbNNe361er2iz38HKFzW+RF9vL4awnx93889sCyuJNySBY0RLII9la1mL2
ezcPV7Ei6yc5ptAjm6GAarnlJoAAl5sY1Xn5EUvMvWw0Pz85DhYedc0GtNi/f7QdC4RcVuZW/I+f
hTYqlIFlpr+AjtQ8BRIkV/TIvYfGhxODr+36lpe5+/KnEQbdyyMt7Dm9jAK7hvoL1FTmuEJsm+tr
u4UG+wJcbEpkPZ1giHPfDdv5qmde931o8HA4oHa5n87Ocmi7sEOu3NH7oC3UX5BlyIh+e5rApsCJ
mDAYt75vrxjKOxeyK0N6ieFLU9XoUgYTgPKA8CJMIBRPKOReNz2vk/Td591s7IEisBen/fXzQEa5
fmpP+Zht/3BVFvT458b1Hyz4HYiomQP5MReB+6XgFaY0uB/WBw463JbCCxKCjr+PIwEoAZwSuXdu
jceMBiypFVqIVjh0H7lvDq5dLTAE8R+6SRb4gHyB46xKSmZlRz4sBb50bp8bdOQhxR3hVDCnBpHy
lZJky33M6J/fz4z/4M5d/aUaUY02+c6xBuejo5YGxqPOX/ai32c39UMfGy8wQ8QL3+PL56Je2mUe
uhTYdjwKq7Vx7gnLb+vYgwphE2HPR/C3PtU/f5aHPiAqSljN3z+Lm9AbHQ5BDy2uDkvk3w+uYlWU
3kdWn9BWdu4uV85Cyhs1a7kfIYsV9/AjLec8vEWep1IlQ3OSlfNx8v5SUPp9ymKbdj1KbeJ6QLy9
C0hkE4BL79ldGgy9lY6d8utodr3+q0Ba8tX1G9yrgPXkJTr7+WnklmRvLttj2YX2bvGqYvc/vkTV
vH0Ck2uPcE1+zQzQMTOb2qf1Rbz/jroSYGr0+sBBeI17Kbyr9UrPIs0un+WQwCPmE4DzTTRNYFpW
YQG5hOgy3D9vlWsk/WvFK/BpEKxYNUifB7CqeVd5y33mOENf9inr7NXVcWD9a1DjOEvnMi+GFA6R
AVt7RKHcssuiXH/Oz8volOFwog4Pp8itRzeIOB3A0fn9amImzNPvVYi3Y0wgLac5iu1fPNagmAtD
0tfvY2HFTzcVcCd3jWXsK2Y1eFrS1xlS+G6AmkvN3Aor1pV7jdM36eYCdt7/9jugvKJv9QSsJeQ/
qZhOcJRujvNi8BMaCNzvGiD2Igj4uNCKu718ZSWKJZkJWz4HjkjGymVwgM4AiLAgfBu1bgfz6LpZ
3ehr/8oGMHbm3nTz847glj3hWK6Cr4RczxDqg1TqdOJ+9TfPQxcT/M27DIEGAEQUFXI0+agPvuy7
rIkbICy8EIasEAhB+uH1T0Nv5EE5Q5hO8MbLgvkhnF0VOZT2EOpFr9UreLDnrKMRsuqmizR0azf5
TKerqgMKNVjNuAM6AMxfDOXeBTxtp9hUfRAcbZJudtvUK4cS6Tj6AgLJPeov5NHibb1x8dbiLCsQ
I+QjqKJOpc6T65VQPRuofbCarC0TvTRyBx2BAtqrer6D2+gAxqfi1Us3MhOjNrM1KAy/1lYOjJi2
T1jJ075ptDl4OTRgc5EXu8xCuiNYSyNAM+pPvJ343p28177rpmPZ9AAy5UMZ52Wm7o1n1vREb6yF
uqe8gIooM6q9lmXvbSlMk/dVZqPZV1joCwngFIGvkmITUG5HTWWTI1G9QuNT7ofa5XnianuIfG+8
atTQ7zLtFGEk8zBLnGVxjwY9/hfet+LJ6VAj06slObx7YHPuFvaY6LJWj6Wowo1d2EtSIdXYLmrS
5bapYQcfM3Qn853s21zFYz0GQEE28oZXLQBbJvDQcLdNo93rRtpAagqqPXZynN5zQGJ2Jjc7lksN
WGCw8FnDmxdNxpvK9cLt4hVPYdn18IXWz7Y7KbNF8LIwhNnsoQG6eL8qGdeQBAHP0rDIEWilIb+y
/EzEY4G3GHulLrrNQJoseKpwcRNh4YmFbABOJuwmtDqcnUBk8ll8yQKOjaRTLMiuKtoDNBkMNu0Q
I4eARQjV210Eb64+6SFgcC2GUbZHmwCHxAFmKkPr1GWY8RtMeKHv4fAplxvgbBBeN0wauCHYOck2
NPNHBN/cbe86MNY/T62avjTI/m9I2YwiBoVcB1HbcMdPTdCWxS2hgNEBcO26ReSVaOfFM5wG26TM
WrwmGN55J8jzqdeCE+R5te0sdjwNTl080Ut9lNcGp++4uHn9VUplQ+GTLnM6Lroc4nnWZRkxofld
2M+yWwEcfBO20DbcL6gTQzdhpSDHgZfpZyW76oP2evOywHjdShsxigUe9O0af3oh5bHxu/K1stGL
jIzTuRP64K32sZdYqLF5dX+fQ+fMibSBK0KUjTj1ttQagjwVCkllXCGFZwl8dgeCcIGjl2+Rqv9S
ZiXS4Gpgo3iE+jaSYSho9QTILQ+9jlGiYyHJvnRDTAULa0skWR3iWeCx2/h1ikk1VZEGbrE+L/C0
RIA3wlEjEj7YQnEG7KQ8YN8ZyZPn11TgdiEQkBRj0+xWC8nhSOZOqaTtIC97hgQ7hgZ8yG62Dkou
IOa1Psj/fcHDJSWIKELsSbp9UkAVOntgjJSJM8+sc77q/IhmHmPJAkObPhGEkhz6+YKeJ28ycjfJ
BgZsteUPGTKlefKjebJ4lTq5mqz7nGVVcWsUYlzIjXcNb6PFsV8b3+Fl7JeNeGGAa7CzgRv5Vevj
eI8NCXBmSDT90NmDOqGOTDl0XxsUYY5GST9RRPNXGPHYJaw35yJPgpy2YSw9nYWnIpvnA1zierMz
Y8lY5FLoR8WKe+GDsjkWc+fMB8110Mdr3LntVZv3SN58caC2lvC/Jpk0qATNRCUDiNzQlmy6YN5V
tj19CHyORvHkwyR7eyku8YUSewPj0X5MW/CCqmSBtnUDSBBv4Oo3ouI0NSg+QTjbWYpdgC29SDQF
0y+GkdkQ542hIBoEsu5jVroV4kYlwPVJy4wh9u9Zww0qhYXEQm4pVDSzeiQ3ni1VuxXeoFr0h4vw
2ba5hga+gGgFZtparWnh4DFGZUHduCVQzRNwm1jzAtrbDCZcumCprGsUGQZBsXvkAeDnQKhnQCNi
n3GheQreaAr3V00TZyog573Aqi6qtTgNOelTVFMbd+cK4W0nkwVHxwqzO8Fsa8toI68dx/IP41SZ
Mu6pU7/KSvNYMSauXbibHxdm6zDCfsO/jqHtOx/BhmMlnL+DDODRwhpje3TwjIq+17sGDqvX2YJ9
OwFpObdit8vLMwzpoWHZddW4FuIJd2KcXd42lz550XriKEKpegKisZ43zpCR66CBd24XVl7UUVhN
IOI7dXzS3yBVzPcETu1BPLqMnVFdeihdMqmIusst4jq9C4kpUzn2aovgOqv2tuB0X7dhHkl7KXdL
Ng5XAoyzWAROuEGDv4esUe+9FBBf3hLJiivo2M3HIWueJipphWKdmOKMtxnMFjS2tqVuzf1YCzfK
ZvS7Yi4zu09DCNVj/14MEOAlyiAaCeIUh1o5I6KkUe6xVcM6XRgfSBJwlsm3Ac2MyNJ+8Ll2JqjT
y+xcTard297IgKLP2X5SA/o58EBWq8KJxT6PJfcA1/StowhRMElQyszJtso9lp0LYoX30lL0Bs0M
nFZEtJsQuvLdpi8gt3OFqkYX8UpUNzPrmjyGYg37NFfMKw7GWwBz0bNfAnrN8vJoYD/Xn6ZQsy+z
pmCk4E1typDbClsCZ5vW0s42U1LsK8qot/FYNe/rxtF+7FkjKncFtusoa6BGYIZS7Sakf8cZOofN
HAZnEfBeRFhB8sw77SfDFNyVTdPeVNOcAzhfi82gkXK4/lTdMzw79LQG/zD7rf3iUYNTVnVUtggM
KufGk33zzbTQ7p9HxQWmV0eqjSjA+osrZsq9KEV9X3BTbU3R8lORq37vguMeu66A35vdV2WEsOvI
hB3a4Gi24TdfEA/mUtrB9q37KoIQr74W3WAqRG2OFec9HcvEzix2DwUGC/2/JvvauWwpNsVgraiY
plg++gHUgAlcImLO9VeztAZoFSu8BhV0QjXYvaWrhDikiU061RPdYPsFnLLOFjAF2ALASSnkuZgd
ax8Q7FW+qe0vyD/0cQJ8OxlsbG9xNgQwUppUeFvOlnd0XI7HDgWzqA+huhfCvoBGssfbjFU7igcy
U40yQT9DscjpRZWYBqzwqOlyRPE51YiAZg6PgplUCp13VDhQMLful7kGwr0tho32BpzfNr21KpyG
RLEXx5HNfbHYiUc0YuaCPCleXuuguWJQN4x7nOFN5PFMPywzDGUh0IvpZYOAni+P1pKfTdOA82Xn
HwLungZIR6PfiIGKcEbcwT+Xo2Vvp6n/UBr5sS1tilCjxUIM8XzVcL1InBJVha8AIuVb2LVniwug
tiHOE/Nu2tVLIa/p4Bs4RYyArCOcdVAk2QaQWX8lbrtE2SQ2aunhfmxxDUiKfgRZpUt5pf1DwFu0
YQPpxwSi5ucC4p1bkOTsmFdLkOSiuYJzxACmjn4aPTFfd1X1ZFF0iRdmgJjk7WevQcho3P4J8YdA
LgKsTlfNLBXw+320B/sZNEis3OC+dRuaZBSIwBBZVozTMIvcUdJtZ9WvrV4eqByLLYIMb2NVxSGc
wZoQrkCe6Y8zgPf9sOWUAF+8oKra52kH+aUIe0uxW4rpi6ln1JHt8skt2wVGHyPsvAMIB6kJth+d
5W0DnCC3gWJlZAZ4aU4F2mGK5HdtuzyHrfc0OgH2Kkjds0LuqgaWrq4GHLElRUystt5lAyDqMJ0Q
31gBOBaiXtBq+qyN/KIPni0bUrw4ng/gU6irunannRvUN07RuPuuAhR9hlPOR+xzH00d0k3pK51y
y5QJ7FRQrFVzcKgtArlE8FzggawrMIwQhceMVDiysGvEuTtAPsYpz5OdPYpGhVFtFZCqA+y6Me4U
LQXSTl+8UGnde0x9znqg82pQIBOWB7d6qHsgZP3H3HZSSUf/MQCD12vtLQrUM9Yk/5QvpIu8yr4T
DZw5Zhtgd8gLxAQRBBA5Vg+0fu4cRj0MKS1UFQ/avtWzvabSOMGh4QOeFLTKrxtUoZMJYeKRVsOt
MQFP1WLXBDtm1V45OrOu6naGmxrcKXZZ5X2Aq8U9gvDs7C4jKpyqJ2gIoGxaLmO5mQav3XY+fSgI
1Il5DkGyufEeQQ3jB1JU9BY6VvTE5wU5rJiWVJTc2aKpAX5pOOUfdNl4W3iYm0SWywIxNtf7NEK/
/wvlYBEAftU+a2usH5UTBGm9dE/aBWYQ/gpQbqjD6qYm4bPGXvKZ5FN1Fkp+meyFRDD38+PFNGTv
NkBxKWShkesH5dPQ5CLJhwZ4Qch29pFGIy9FDZXEbWfCqBhc7FkdXqwH+gk33IZrAAh5udt9ck3l
nRFlWR9zze47m4IC5sxHmpHiMRhtC14zM/j/zDbsgKaMvJbOgHjR8s696vK4DfogXKl3Sxv3xmKb
NdQAuzRE9NcNdmQ7hQ3hBuc2GwDVqNhwzZAaJr0tXtF7THwJUrStzkYs7Re0WUhcUgs8taDsITNf
gmDQDbRMa78LMRuW5htsjXjcwzo2i7w5hxkXJBYcLEFgez/wQp9o1z4FFaAvsAODK70hGdhSEjGU
cAYr4i2v4TQdPA2tkqc+hz0vYFB1c43uNX/mRe1+7gcGoDKk7+u9trXzCQUMdoZtTLDvUQ3yI5j9
lOcBpbWd1io8Gg6eDsImGJmbEWQbxJdtBLE8ugsnrkrEveAMVCM6WCPUc58hbbXoNUcfPhkK0vYV
JENYmyBinB/LzupqvAF4nGiEPqmj1JhaojNAk0IbdIeIpj9ljtX2sCAqXEBkh+YDsdQ8bytIHtjQ
TAlJ5HmQ0XsosIa+IXrseMybxuCvw1BeZ8PU3gh7unALLaxRXUnylYJb8KJ9InYNA4llo4P5s6kE
BPFLWJYc7M5Xn8Cdg3pnAUYitmxmBg/aYs7o7fsaO01tzSNLC4RQr+jyO3dDyfptMCLKRE1XBEdY
5nAoNHVOCTqABxvYerE3zQI7Gw7Cg4jQa86vcQz54GE7I36uAGhUaA9owcKrFxUTGBqapKFDR2Cf
4yv0jwqMBiPLvCzBBprhcNnWSPkpEWhKTUX9FOYdlLca97EmQXMEJRP+UQv24Thw1hC6DrW9szgI
I3B8sq+BOKE3tdUHx3m02DdAObLnbibAptsoVfle1WOGUnevHMtK4YMQ3nao90NyB5J5IkLdBo3v
eq76Nqoh8g643SKrDfyfS1RewD5SXYmqzqQ16HpVVj0UeTltG+gPPIFOOIGp4U5beLcQ2L/ag/rm
h9USI+v2o0pT83EeavsJJQ0HiFgPjBj04LZNCWPsGtXFZCzb4c7k1b4rRviutZCD3LZAaCYFhR75
pKAN43NSoHSBvwQDFb9yw8oGBAjH5CKLC0ASb5plkR8clVmgi6DdusQLinr6EBILSXfTh+iqhZAC
eoArt2fF/jg6h3bx4fEnbEyoQoLUQAisAalkQ7NpCJ/wLuGXl38iw2jqdOpkue/9bN5SJ++Wj1zW
cDAhPrwW7LZncdHMttkGgjQbZ9TODjKZQZC4Uzd9cBxfbjsGNpVUeV8eHYCuVxlNswdX14GwfiBT
VNrHBRRQNjzQNh+2HUgxX9HDWHVLHMj9oKslTo3JSfnRcZzWxAQBBUqlzG93QZuJnRPU2t1iArKY
OP7Bq7ELglv9MHMg2CzXRaXRt4AEm7fNJLbIEm9oB9cNyx3SvGQn5s4fWMWeUL/8xNftyBvIfnCb
xA/QBwnRpoSM+xnbxRWiwE0l/ouzM1uOG0m27RfBDPPwmkCOnCmOeoFRohiYpwAQAXz9XUnVqVIN
Xef0femXlrHITCDCffte2/np7twcaq/4QZJSemKlHaeuU71548hiatE98embW9wNd+yi7E+Mn3hL
VqQTT4AVsTbLPwk2A86dnR8zN7hv+/4oqv4yWike+E6oM8V1ldmndZp2Jn/FhkVmr8HYJLwlYDnc
g72wwIVYEuEwCKLdDA9G3Z4mX5Cts6JWGMZDd16U46iIyrf0MdWHiV7WI2fhbrKa73ko9jKYjHjq
jDC2/fpE6GUVF6l4V2MwHexubqBdXcA7Z6WcKiYRazXclG5+IVJ+JRXY9LKmjmKLxjfW4yfB2bnJ
SFYx7FRaxWETPrCHoOIjt+093sAxzvrs0JOBHjQIdysHQosoD0hlEHTkpTf8JNoKLzzOjofzP5I7
lCGeYW1IVrDpI+LUbjZSLi5dGwjn9grfaGQJoUnLVsMyoi6p18VjhOxUDvY2IkiMfdgBG6ds7SgF
4SCF67y5rXFRostm0s0PnZ8jH/csagNKvygMYqw8WoUV4GZl5YBlspRJptPtGqXPiEQOODJKhzHk
dVxV07xJVQXsKtOX3pHcOvM3MoOeyehLH9ZhPRSjxHIoMdllQUhQ6bTrHNL9fGLdMGNnVxTpVGWd
bW1ztktc5iHFvyzCrYdqReNG+TFHVx7b6Y6kbs+02litZS6cx9nNniuzuPbt4rsKaGLtdtyvWfYE
IHAIKv82crKZkl+bT22ol43OyoQVCs7Ba40vkx928G/egYi2ECXVR7S3iA13y60XhveRTo/E4J78
pqA8GFv4j2GM6yh7s4zqKpoicsC9i7DuX7JJlVf07QcxlLeerO8rY70MtXOIQHlwP7Jrc8XBvLCo
d9N7vcERV9+b2DY30tBHU4830VCHHKyU3E5T2HyVnYxr7ciEn1xR1Zo/bOQQfbbBZ+7NBPNVpvQL
wu8uU2lch6yZj0VnvinWf8X5Et2wLcI+RhoZb82nD2ux3R0TLhrbAiy4T+3zrMCGTl3YhWNExRXW
kFuD9GZnqHPSe9QjEu2b6ViUFWxkY0Gr3pgquAT5ey8a+TjU48dUZtZmXHpmmSSUY0WTsb1OFz3e
ox2WuRvkPzCdiCSkqvuBEevdISZ6w2FYx3p1o1jZ/o+i8b1tHUXHII+uI354pqfzY8uynnbSvFF5
KzcNFlB20ZnngSyCD0veN0IN9n4IiqM3mVmsteIQY9NOsBQGkjrtrVNV36bQv2fmbh3ynFeEWmav
RlbrEZd3Hxhnk2M6TRuGV6/J5NTw+k6yaPuktcFeYxbB1d2TUZTHclUvnV8/iUFc9mPuJplH224L
cVdWsMPrIGv0S8rpUr/7KjomuHQlRZNA1OKUo7rrb+QgXnACnUfki4y7MTsZ43CoOM22JGRU5MUs
EWc54UmuJBoCw8gyRleOnV7wIdwH0jgWdXQ9TeLDs5d8v5wlqsyrH81GQm2wTjhs8u2cqmenlgNF
+PKKMxRg2/JvmbzBHvv8pS1IixmYy6Xd9y2XRMFvOTghpUp/oq2urrPa/9Z24b6ABkoyyvY9Xdt9
paZLnTcvsF7nbNnLei0U72p9CIQrXru23WXkG5Fb1gERn8PC/KHd97kx8LBwbYYZkkfK0Rb2gNo1
V9XGXApoV7t6bEBZYnYwoZcMaID9NAiae/pwUwA3ILy9DBXLIdweE8Mg2QxM48BYWnj9M9Mi5KA+
chij2sRUo4pvKO1upsYdt0EduMnEs1hlAXrvcqN0lMysA4zT0CBxuByCW8OuMxS+YEK2MQGmO/Wd
YAwK365+W+3+NWzNAmqyPjU5xxv54GvSTNq91Q2dK5Agk0475EAR0VaH5SXe3I+8XWMhca04w2lm
W05LblXc1MxUgs5LwjC9HCh6ybEFh7bZp7fJB00uApnafVvsCyf8GqzFQ4UsuB/HTD/z5YbXlV01
X9IFBdTOIuxx9TnPwphIGKG/nZHoL3VjrJuWpZGX50o2GNYaL0n+bnEHbsqGsVY4t88qtGmqyoJx
pEEsWk5RvylWNrwRecG/0CxN8QMCAIjk/mgL64qVlG8sGLrVnX9b1DRuJGRtPAe2NmPnWF84bO0S
Mja95dZKve/oB0nZNffD4jxa2TCD2Kp9CDWK4vokEEQiioVgLr8HpRXFoh/CpKuRDiL1okyadStd
49GlwozSc0LmOK/c7vMVU59HpgR5UgW62ZC6f6cxkeZakRboaxMJAY0Tq0sj4ILHj5npIdrYYNbN
dinb52KEtWvz4Hkay2tU9x+VET6xffRL4PXmWT25F2n+hhdppwZP37PSkJ0oCHNMYdxYdesXb+U8
saASnF5S1Rgk+CGqUUKtgX+K4IHKRJuMZqVtNQlC2XZNLRLh5DezypneqWnZ0cHO+2apLrLFeJta
Q6AQypvFsd5Bpd9738nioIKfdV3dHnI5fTQznzRKo3WYF4IKRh6/JGoMDhJPkgmT5e12xaWzpQmV
h8Vj93rdC3IIVpVtupHlj6Q3lkTO9XmCXMNOdXFTcnOeomKmfijZ6mGxNFN3HTC45SXuZN6xIY2Q
uqg/NW35hXA6hgQaRCfz1ue1CtdDazpI4lNOySVFhefIYZf6QgpFK7rr+Ty7LurCvmCZiIcnvbzy
Ws+4ZNt7tcsNTegdSb6X/jgy0cvN9sKsZgL5prM3QfTRtiA7JvZtLrBGp3fGml8VLeOjKOuWzeBj
F2QaVSKFhiDmFRElVl59R6h3Nr0ZlTH7keZDc5YvAgTejkgbgnLWuF79w2h7X3yU7a3Kivcmb2w+
xuE2P4+JlFWIu8zJe5ZHTLxLrjvd68W8Wmoa+85xj64TfHRBZuypJw4FFZaLcZleP6BmHuhRkeLM
1E6AVerbqhbuDWLEvGEyNO/OrWWJ+IoXlX1i/j73fU2UhCjRn2vb3xojeBshIteuEXlb8MY8ZuS7
HFw5MHfBlklE5KvHQqxN4OTOF1PXdZkYQ8FAX2AiMeKoCxcKE+RHlJ2zsS3qrnzHAQGebQoSu06N
hzRwL4jStr/7i36yxFIeKqfP7okBsDaDVPdNZvB7u09sA4qdMNIH1kyViaWyLKFRNbazFz5kHQIb
C5yAUaeiewlX6VLEus+LLsudHIblaJvpg/L5K3o+nqvKkJfZLLzbbu3PHpV6mnUiBkqgsOApT2t6
VUZFbX8fhZV29pOtzGdhFWm82pFyYyvN/OIg6nS4bHNdYzM4d8VNZuX3y0D2qD2uzdviOSyIbssI
U7vPBXrvzWAJMaX049Tl5s42pcGjIYt8iIPUZzC3SFFu9dnvfIGFmoYiGmv30WQ5HqOP/AaD3Br7
2WCQDwJxGlccIv3OEoTJbFloLuN0CQQTWVPRFwkLY6Tqk8ChKRHO2B1Dp8q4tFRh3IuyN+4KMgd2
00AgUWSPKGHFdPQrI3vNyVN75jnlOC4nqJiNpMOdqaK9cG/WiAci4hUtHb0z/J7B4FAOO19Z073P
drp3Fsk5V6uLw8NaI3c7WnVzmCaJacK0130x9VPitSGeBlm1STW3r5KdySdiGdWhG6XcGAsObsqB
UVyqyiWehJCvMLGwtpAW4Jk3jRDReTGiddJIooKYFdknNWtrTyhgxpb2oj6lDEhxvzjaizH9t09k
oThPhVwmprsZwss8DpdzFnI/42PZk3MTEgsxtBx3DG5mf8IbVEQyPLV2ltPUIbnZDjZBn3OLG1I2
/fNk2xb7d2vZJkWurc1ikgJnmYF3abmieNWE74NGybdeszPZEKl3J7vhXFGiaZVGaJ5sZeAtUdX9
0KfnK3nV9+Y08ciPanCQRtW6l7p23rHWdSevtq2Nb+X9lUkdFw/cejt3ZRNlZebNLrNb+wOrFSpB
03ZvRO4xN2m0uIYb/THn7XCX1sZV2k4QogsCijTHAYVigC5pCJTeN2WHx2kCNfAXbstN1jCpY5Vy
Gm2npeXg0VbxZDPOXZLOYFXyuORq72LCQSod1qdQjildsKvZGJ1NJJZwQNchxyKNWPnST9H1GFYK
5Tuyttrqfiz+mdr2/IzTyXlYIYLp6Ab/LjeiZe+Pa/8hc1k+BVoYF0s7p/uW4VxcTJaTZLWnjl0X
GJA1qDgXfduO30qhAipaZdIzGvkj+TvFfnRKReREO5Ki1WIZxWG1YbmbvJnGoI/XbHQ/JMYDIo1W
bIyj7yXSqOYjCkyQ5LZEM5KjsdGRai8nKdDlM9/fs92uSMaOFzUAqX+sLBlhAIp0mzi1q+JQdMwz
4e8PPS34d6OTX4jpzPbT6BcxK0P9bUQWxQaU2XhtnLq4AZ5V96AfzoNiqsKfhGGFJJ/WNqBG3Y6r
uPbaeMGwgtNlNlNMJqkm44zA7Fua8+jaLqeAGK6uQvOavXxE3+WsjacKy5BbIAIGrWNHhLW7g04K
Z5bftcgiE8oE7aHI1uzGVN6YJdoxqueeaSpUV8Pd5suGwXlWf1962x64gSL7vptbVyRR3fGzm4I5
AP6FrjhOMwNOHEWCFz2PCEsrcayac3oTYbWjDMQP4DFXOEalT0CzXCLjZWHlgHth9EJh28N5USXB
ko87p5HLnXZrDaAcyL3j5MYVoKXPLpqe9fGNX0c7Ox+QY91xNBPMGuKx5R8lLHyG4Zeysja53RDo
pDqeQqY5j12+As1k63gtIj7+wp88GzvMFO4c2wlixTDoUC7pvZERHNWT7cF+TdKkGk98W5j37Yhu
Q5vTNjW1r4aHsqLlkuEY3Yhc2LE/hUSVYU4JY6JPghvuJo8HvJE7XFb5Ad2WfDyPgpAAJBJRfCrL
aaif88pik8iwLrxpS8t0K1OIMNUclKQUreuxrQrz2ANsxO6Y/aBr8LdmNZhMvz0SXMpB792I8ynN
Jsrsrpg2C6nn161Fb+kg/O2ypQjoExx9UY6B2Mh5KQ4kCFY3rF0PEtppmPamnLYkiJRHBuvhnVMv
Kla4MS8Z5WdXJJwEycyM6LkNgeDzolbeZsAfeWIDdUZADbf34k3fS7O0YkkOyYuq81FjmUGBDnE5
XaP+eh9Ftowx2KOXRAVyupkvS9yZnvvW5YuOcQ09F4qEqSbMuCRVVwK+pQ57793wIcxI1hCVYV0s
6EH7fPHfcZY0icLaw0vpd3FTILIPTjTGoZE9uF5TMK9won3hMWPhjdWczQF8j9GweTgMBvTzEIee
Wbd7DJ2RjMt5WY46kM67VeB1rQk/3su24ybP5i5LCIMjFoqZ8G6hRCI2obTjwOXIPOp1LR4rN4ee
660aP5/v9wdrTJfbZYJj2Cw0BOf8LlYzpX7NIylrUWzhgUQDpzrg/p0xUR9nkxTfJWrwEY6kO+Zb
p7MCkoZMlv4Uuian6Dwnu5w9QlOmQY1iSz31UruTPHJJBjnfsEhv8rpnn9IwLXceE5mj2cnxiYGD
hyizGI8d6wTNbV8N+JlGdyUYsRe2mWRDn79WWq7jc9SQz+LWWNr20RR6Yq+EyL8HwazHrbJdgk/m
lnXODuECYyj0+1jx9LRnNOuIfFF3fOg4INCAlx17g8MP0xTLI3mFOZKsZ52s1ALGSpnjnlgM6mN5
kmv0MsJEpQSNV+KtLet2G7TCvmncwKTKraF/gKLaC4acIhlFt95HvkI2BVjTQK2RxAPVTOOdZoHR
JuiC5sdUNV9tMYUPTq54mxw5kVrNM/ziD2n2vXRVt7WxuW1ab37rA/HmqdEA2RRZcStNZMPCGbhc
+QkGaY4otXxHEWdI9BzZZ9XUNFq5X/vGvqAqjh4btwCj7FUdPFeD0yVGPQw3lV/5zoVH+3HK/YGk
OcE9brKn/MimlmDXsk3j4NTCO2ijWLKkm6fxyi48+NA5LQQax0DumsAoBQZS3tT0M+nG6qrxUqJF
xtmaLjFFhhIx6WfpF1X6+tGtlXFjks+yH+yzdRYvF4jVUgX9ESRpJo+g5uUv2bxqxb3ZjBvT5z9i
tcbMyDQc+2RF0ImZhk3HUNpoKBMjnEs4xSweKmUNTISt8XlZQ8xeY2thegjqm0bSRvvLkpVs5FsG
cai8yjwMZa1PSLhsouialYiyMEEw4eRhDrkPc0K+9q7rkDE1qGDd2Y2e0Y5Lw8GZaJ/v+aIl4CPE
dLYrQMuPrQ9K1Pv2fHDDUZ0GU+MFIUmEO8BffDuLBRQud+GyMJ5OSZXYRX11Y2b5sq0aXvJUhBS0
PgNb06wUSHPUlRv8vxYezL4O71pnzfwbvnTufFTY+Rx+4nyZlMj3rLcbjE2am1M81VP9gDGdwWfg
utmOcaJOCNcYBGeV6AJsmkUEDClAL9KOUcsGfI5AUyfo+x3FPbFaxjJqqpGmQ661baz09HaSeNGg
z0kLDNtw5zfGAKsYWIdiLsflOKa5JnasXuyY6yz6Ms9Mr7PeRtIIbEVgXYqZ/jhhHKfz8+p5a+fy
oxtW7HPCbo/BWDco7ppQQydDiLyv8Qh9Q672bqPMxUA1eYLq0cTK4JH26eQ3bU4lJct23Rr8/HQT
ecE8xm1fVvcl9eoBCRKPQlQZDMNZTZ9tWHLg3LOOaD74kaHHjVcJvpF5aUgYaQjYzCLXOw44OtWu
cnxF1JDDWstw4QTORrOnfKppnkl2ma8kgsomYunf3rACVjuWZnVlBeNzyf/7WqNGY/QOFN2bkYmD
u7K5nrwiYcYuGdZ+EvmyyGi8Bxx9zmq/2P6abdc2uCoAzTdmwLNRz0N13Ydml2hM2ePGwknbb6fc
tJ+m1ZoO5dBsUybEW8xx4okGrNqVmABwlBaKCs9a7ixLNNTZ+UteO1aMg6g65udYT4uxI8k9+ovy
R3GcWqnRe7r1Blf994AxX1I5+mGcveyxm/vyzuJ/kqYZTw6czy2BXkQtZqVPJR52wyzIZzVM8ugr
JvEYcydfn2rEeQdOxzGXk2UyiL6N3MJL/Lotjc1YF82PAJfv1xyrGxs+55UCSKS6+0EAtax2kfaw
U1fZgKe1CufcSsCUdXBruW7+EXSTh+s/w3SLwUo5l1zvyx3AGSs2J3NucfWHqabVUlhsZ2GGfWK7
c9ruGquMhq3hdHaaiIgH4TaD/5NXfYEtnMRI0X0YxZBdhMw2nuy+wos8LJS92IoCn2SxlR2bLE2w
vqneadGiMa2EyVrP/o8R4G7ZTAsli5t1eIX6qe6IAsvGRuxCzrSAWaHsT93Z/x3QLS8ofOdG7GxB
x8fSflFpTvIZ3tZ2Q0+s+GDdlYhtc+FC2di9pjcIQypVDG01a5KWKcSMZzee2x392RwemDHAs1Xh
2QftB0b3GtolOHKwLHyQljtgWTWZOECS1D0FTB04bIbtUorvouKsbtysAvDDkOBvu1l+Ol4Xjw3S
2SIYgxdCbI2iQ+f9CXCKLCBQk2Vs4ddGMTmNdB7FZhPdSdPSO4RLzMOGsZp6b8M31Wwz6TV2a4yb
uBCo8IfY8gpsVLRoYKzHgTmKd52LZfKoJZv5aGOATGZS84xjTnZDRlFaWAfynuZX1XXMF3Gu9hjn
/MFLflKsnKJE3eC4rvrYpqFmziIipsOc8nW7SeEHwivixexnzDjzDIGfm9944YgUlSINAW1m1lrH
eG/8ParPQCOvGWMgeqbLgTtj0Ux98unasQFNy3SyiFhDEjiFc5F+MLEet+GYG88zk46raSDDQTNp
26/YqLH2OJQEE3Lmhk1U5Va0Km82gDH2dToN5n3ECodos3KFHXt/bsh4DFX6vQzq8Z4dVY+jwZ1B
ZlZZqG1hEp8SO7MZMlbOndumd94XQ+r7zuyq606UC1Otxnno2eX4YtVVdKUdHOMjZd+mc9bih9Id
9ok6CxHZ7RzbWefanMwRszrfEwRkegObwdpC4VSOwuzWBU2qUEHWtsAIl3WaWdJqfOPRNe+FdNST
7UTBplJdcYHdPIxxxdnJ2JjnVWKufxctdDQ9Y9GPNhyo83Vvloc14tp2Okp8y62at9EV8GYjyzrH
vp1OJKzg1qDp/OJ0y5rkDRn0dOLhiSg458YfSi/diMFUyNt1+GB4GJO6Rr7rLg+/4GZqT4SvVRvd
+D/cdOBM5/M45NT6X0M9eVt7JnLa0MEaU3E+wb1UX+c5rC4EZSUtPEquXv30Xmad2miUKcKac0Id
pkptA839Hw3BhAFCvo/hwqDfZufAJkq1+t5hi0XYr5qPzu79i5y9etm2pU5BL0n9JCjRVmSeayru
vqHzGRecuukDj3yHyYmaPkoD9ZqZkTQTozX05RlIy/7MT/ESv4jA6U9/4qdkoNC+U+b9TaYe7LR0
D+dgK8bZTP+dKQ23aVhyxXjSSiwB1P9JVI1peXSWQh/+oKrk7KnLZi6//DtZpVpbJdaU/UJWrXN0
qt3hxTWnmyCsn1CMcNKPXjK1RXglgqWfCM3N5lOGPwwXEtwM419bJG6HzczUJufc78iVvQgnkZ3v
PIVdE73VChvRGbtC1+OFdx3x9Gf2qgmil9Yzo+0f/FXTE0k3E1m2bbL2GyrvbyBWzi1H9nGwh+T5
yIKluww7gmqNQfX3tp92sfpfYSzHLknTngOfcvZMZHFaya9WG36D0USs+DuVFah5eHEM33q1/0Rm
zboxX03LeFjIOtka2sKuTXHx/0tpCXfwnwLUwiw2kSNMa8Ep/yuulZXRj04t4mu3Dmb8z9gWvAbI
jZWTq3H6Ddtq1KTsvcMIbGZ8F8HvuBxxDzP2iGH7CXBZste3ynbU4xneSq0CW0HVheBZhWLRQ7hg
u80++V9m6N/Mtg5efRMjFep7DoA/je1kfDFk5JZXiDD8Y9ObubLIDjnrJPWis3cxnM+RvxNeMvBC
+4LSn4Eu0dfyD85LYLpbfnQl1cluTkvIPXOyPbDVv9Femnbb2zCG6l7LT9DLkqEi9pTIZu/6f6G9
0gFiRNXj/NbZuP038KTt15/cV1U3gFBhNcnHfwO/Um8iANCy+4YtHJk1vvzKgHljN96SteR9rGkz
P7tm1d4PcFObvwJhvW0hUrmSpPxN7msgLW8eU+/lVyxM6QBLIdgTiNlPUGz1JoUlARHx8t8QMatK
2zlGaSZUe/3PoFjI10WoXGawveBfcTE8q40+Abbza64RNPJ/QYohaD9a3jLt/ZJ+tBI4X/gwzsxY
ZhKGcpUWRAVvfpJjP8NUBrM4fyh/YGPSWPyvn4lC/4SOhR1upKNS5vhYpmeSyCPLgU0QVnvlnUdA
U2MG35wztxg67fyYS8MSu3FY5HwfRln72H4+EmNqULT9jFYJGsBKMtnrQeNK/CtdNjDQIG8/DMwP
IWsreDJtl7T1OayJ+Z/0EmLBGuf0SNAFUUN/wGaMEOtLh9S+Dy4uNj3QteYzSZrQcQIvHQjOOUfq
J3vWhfoM1dU5yUFBY+N3qcleJ9oV/YFW7W8I2s+wmKlE4thFYp3sK1bt9vuCvmHadH44qevRxCTH
M4GHarOGJItsPsHGTzLNDAxDnTyAd4SI/xpNkzym58kjqUI/+bTOiyIUNoNspPQzVwCrJf/V4rM1
+Hxtg9Fq/k6tOd3UH5p2LPefv9rPzIt/pdbOrtDXfh20vfsbujaUZa52zLlIEeZX02NEbpsMB3qy
bArTw1C5ig5KW3xmzjT3Mo7mPvSSVbkRa0f/SrJZ0lIrPvDg/Sdv9jNc5SfONo2VGe2aulfzbZtW
CxNmnh6T5/z8PIqageNm9qyUPLnZMySvdGXc/CTbJMjsGUKNwGqtcd3/J7wNV65zlFUv71yzDSWm
iTO8WqJd8cB/4m6NN+jbn8EWv+JubYWuw4IONwhijtt/xd0yn/jvTkXeGPdBWj+AeHtcvH8C3wRv
MKkjfXjAAN0S+VoS6lz45zQNvz8tylRfKKHcH1YI5/uPGBz7IdnlSloJEoW/pBmt6B9InGeykYWw
TvdZzhWcSz41t59o3DAv5VWWOTEFXE0Gy2JAs4S9NnnSMGAWjj9vhbQdokyC8vpXWE4F5Vc2hjBn
OwNzjV3SI6QFVSMzohyI5jbyWJK0+QOfY4E4qq8Ln101eA9rsVwMURZcmQVab1BI0nGtlo0ORnkv
LXZkbIfSWO5+J+rGIbhLS+JW/juqLkx57hrNFgdHDFuvcp8qjCdbOPBTlw3V8ydhJ2b7wWVYDCL/
nyi7joAfWjVGmtby8knbFWu1czGL/kbchW2mv5JP0tqgtv+D3dVY7LTp1m9Cpt5ApdSo5Bf8rjFs
w+S6q+br8l8ZvHAYgyQbfZxxcHgOgPuxaJds163tOcXRMpghLLMyd1JaS3T4RPKQc1nP1mYPjulK
rIYhvP+vbB4YBANrO6xOfwB6aYPoV2BIfaO6bm7nFdWF+gmdE77WfKiDvH/+R2avThvtcg5E1INz
mPoPVR9M9PfjsHEFAYFcHI172RtLTRx81NYqrv2VHuqfaL65a91NIfuvfxB9wnMnmLJcOVhUzlwf
ddj8Jk0f39f/Ae7rVRNdF50yT1FTl8d/APz8VF4RGiTiAc3nkDoNRh/SABk6LNhezqSfLZzmC6Ko
4ji2MKHx7F9HGTYghqTKSPAT7EfPkVeZphFizvD9F/4PDz+AYCRb583uDKYJes3Xu08SEKfX+iUY
0H/+Ew3I1pshwWXt3p2JQGecvGNn5uG9nSlsnfmU3swNAqlreebFXyFBQspL5Pts3LXO3G0Lgh/v
PmnBjpTejXRH9dBzQzNBePmFHGQg81L4Rgflq3N69XkNXgmirS58SvX7Lng0WZr18H9DCX2zC7ZR
jf/5zzhhWjDViFkXUp900yQC+OkyxwHykyts/Tl7l3ib/1uuEIGGSBBeipJFIRzO+jF3BnPnR/LL
WCzpVYYrbszK7mNhrGmU4w9prsvz37BDA9SPJTx0/D/ZQ+aO7jGHxiLyCwCxSjNz73W0FzAmTxix
drXOk4bkqET+DUZE8zSZ3nu0wgCJYiLGmSlz6WJ1rBzA3d/ZxCEYbs1ouZnhBMMug/G0WPhCrN9F
UfhPdY2/fTQmwMe/Iou10nExR9vBEu+d7W4pf+/y5XGejsCCpxxzPDUCm+owW34yjOUYXvRKnYJa
nho7HRINyzgJPIjSvVJjdGCEypKavyKNWn8xa71FH7oKfwMb6xxdgR1jFwxvf8KNBv19zH4OjhED
5bUaj26XZzuRjws0xG+4o4s3hmS4YbMiODd+778qK9+WXRTbTYbKQL9+RiDZEBeHFeXc4qGlRBP7
vaEHkIzORCT4jUCxWh7GDGJADh+fYKR7XpjBeoALl4wNEhhwvjoPRI8Q/y/wQPuTvXVaNolIlSdW
URhJGLSnT2CymoKrDkNjBx7B6EGdNFqBr+VrKYz0xNB14zAC254BStcrnhssxWeGcim9m3F9ZyLB
9ga2bFXRnT2ZL1BIl6ps3yMp48o/Fr43P+m2+mZl5pUo/MfSs5wYmoGGPk+C/szIXIRnyDJVb8g+
5WYI3n9HLVtQd9e3sYx/nSq9LUMUx7lQPDgDupCe4jN9yflfbRXjxP+CvjRHB4IovSK5k7p4nq5B
YM6rBcjF6YfnM4ipbdeJa7yrRrhu2Jq2zZvWv8XpWGzInVvOMYnFhQXv2/8GZjoFb4bp7n6HMweg
roLorUJ2p09A04vy/QhRsvkLpNmbIUIy90VV3i0LBNocOC2wx9o+hs58ydlzhAogGKY7OTixR+mJ
k1OwTrMI7/2QXCNDG3s9we1VOrqwnflFkmppeFSJyxnllAVvSTCfPnFObXpJEKV4C1hyt/FJUv9k
Oz0fc+yInjVVWXfBRaiul1QYfBrp98ZpcZV6m0/eMzvrYmMnCfoHDaS7LlhdJpc4CtNtU0Q//gf7
1M3XyGEw+Tv52bN+epO6+Fohl3EJJr8SoGxAuWXL+UMThNu8A9Dt9IkEhK3RsFAJEfZ3JjQrWIUY
wA6j6xWFfG7VN5lKfxuAiEZjGovpkRnoL5So6Ox7hgNbRVQHH8DrH6DoKF9c6cjLT1bUnmqYrI6s
GGE8orXz97Rx6XbnDJkR0bL8EjAjE70igE2dfQXkYxlXP1HStRZ1EqUmA9cJntQqmXwF4XirzOEa
D/0OH9Kda8hv67o+FgXfV2qL8b1bFPukK/NvrCnDHOz/xpUng7fUHnbCUFsBd0ob9GSEXR8H5oRV
kd0d2HYm0jB+p1A5ikjis9X1CtiwscOGt+lPOGpWhZeaWOQq1++Tiu7Mgkxjg4zfe49P7f+xdmZN
cWPp2v1FitiapdtM5UQCCQkJmBsFBqN5nvXrz5IoG4xxV3/nfDcdHV1VXRhIae/3fdZ6MCH2ysr/
xaeGFTecemAd/VdINZGSgdgjycvIH7aRn7WXthk8kv254U3WMGvr2Gqm1fPYWuzEre5CDYh4aBa7
dt9iXl0pi08YK0mDZWNULD+iTeLKS0nJuguz4AHVhpq7JZu6ZKy5m/hWP6pg+/RkLUVEVye5DYTd
ojEk5sUD34BfvGvpNgTnUMwIkKD1B/BV16TjSDgDKvVhCLmzCXz/7wxsK1XrVg2P1k8MFiY7XwPS
cKO08GT43TbolItKZr/cyvdRy9BTl+sbGnvPZjxWB4GYfEkzIjvaGJq6Q6pn8X0vUnwvvp3fBr17
8v3memysfM9k8jGRlWAbg5BP0KydC+1S5Ufk1DCz11HH5ryuoie+u1fCF8auVLvm9RNEKyXSMzFB
RoD/cLRemzkN4IIAL18OBkl0i0Tpb1CtLD9UYAa/c7VZgF4CuRckuq9bw/lM2HJHPSh6gmLKrqAX
xnNfFc91mQ6sd6vNDNxWyJxc2z37yNyWIctuBjPk/9WCzqT/AN8WQro0h+q2YZ2EQ4Y9Wxjn0n7M
5EtfjclauOnDAJCLdLFa24J8vtdVkzhCY8BtN7XilKpaOzOfi7yo3hN0gRBT0oD1tZQd30FdiXz+
kodMtZppXcXV2u+i715LFlPLBkUFTypyNv8NutsJEX3XopAiipnf5QhTOZ1iPX9meIUvm1AcuYxx
y1K4tOY4Id+Q3qBl5mNGnE7+jesdK49SH5tSoje4V7Flim4U+xyo/ALvqX74A/JNWNmUyzxQavnM
8kgsp6hBsoHT/H9ifsfILXgygpdev4O/kZvayyyxX6LIpaHDMDnjsBW7HVqOa50u6YuC++7qMwrc
t16xjtNplPHGA3uqKli/g+A8GlpXfQuZFi19VbqnnWKdHiBc6B7xSJIv2Gkf3d6zHuSCgYsl9wA9
oa8tx6w9vFHDo59KG01tT8Wouq96YxWrwCy7ZeyOT4ZSKMxz86eZIg4oOoPIgTydzBtaPmp7Wl5c
bD/BuJcDZUsXc+2YtapevaPFeZBId7U9vASYCfl9DB7dwYaUirJgh4AKUtOW0ZgANwIr/AEdd5nt
AzcOzV1SF+F2po/5cYSLHGX5DwJ65gKfC4GJoeM2oEUaOcyfLDIWns4IrZ03JnQIjuDyaKaSpSKl
t0qlfC9GF0qzV/mqylGhniUdrpmtf4SUA5dXCNiJuujs8pbIbrWKlfp7Hxqc3V2z37RxfNvYerKo
Uv1yZpiVsCzYGYMd/BvI3HdazwtadeudPLrdLpmR5pDTNcEgBh+fsOZaGP1aGG7A48cPr9/5Zjha
EjKZqy7qFiVRK4fa/jPpTNqqO7doteOhBO7MxGeNM+9lJp65pzPbH4217NannkzOcsafM6O4xM/R
OOQrSqfVk7MZgx6H7Dol0gcV/wJO6V9PNLQqZawAhgZTiGd/n6noxHIDpARABb+T0cRfjv6Q9f7/
io722kQeb8hbVv8lHd1DLRRnoGTEjGdEumZ9Ly27KMHtZ+LDXFUs3PwrBPvKXaAo4ja2TemyKn0K
NWsyhezYfICRr2nphC5TUrzRMR4L7WLwE3FTeXYM7uBx9PuSmyZPGvLk0gwGBxM4zcpHe+IB757P
8LTcj2JYJmlkko8aG2/rFRHgQ9U2TMoAavTdB5paUmXyCXngtJW78szKdmrfG++MOoq2SRwrx3fG
WpVXWeZe/sKsgwKWC+ML2caepOI7bi2iisdwuVfKbt0g6kfgPVPXnWTsZYWRBOR1V528pLuxoWFM
3kpyKS9RvB0nDjuM7luYegaBTZPdW2NL82lxWYhs8xuQrRtMlnQTuT3f9fR+5rJzU39JEHOErn5l
tflCCSm4bW5bz9NJB/sUyAmsWpDatXErskONvroKzCUhSqKzjOgWRlhv5EQcFEqPxp63pU4cEmF6
zMtOZN31L5K7KLndmcYeOn/Zjdy08TDCdfvJayvp+EP+Qbt183IM2AlOdLfZLjLinS5nuv+C8h4s
Pojd0OwmyjsgWdV74w4TOWmvJ3YG2y7DKFudRbG/IRkBu8fNEPVYOoh9az9pQ/htYsBt9wKb0IyB
S2a8lkvj2ZcuNBnno3aMW67wCoYHtCza2S8gXO+k+95KTnUh8/ud4GewtUPR6E/8gDZxc+WHBMD1
yr7MWuQg9sG1WNQ3I9fImRvPxX2f3RY8EYRknMegzr9B5BKnn0WHpshOwusZJi+9cltoEhv/GShv
O6fMG1SqaO6kJP1hjVBTPrWCpgjXFnx5lRevOC351HxnK3aQ5PJ8rCiOa/ITbfUHCm1BfrnJpSHq
5er1J3te28SHwDmXcRqfp3670VmfOIDdZ6r5o7SQkRr5JsP12rrgkz9hdIP/QYBY4ddw/Kxbxaqy
jurcSfSB6twzrwmcn5S6RYczcTVt9U6qy26+04BRuVyTfKvJFgq/XEalflZHGFXbllkJLWATvI4n
DJObWVwEXa6uNGXUV81Is2cU3Y4VhqccjSIsu1STrOytIHEiogNAmjRpw7p/QbYL7lzBsJ3gdkxm
57aernSbQp0PjHuQ2jeDIl9zpCDLVjwNWX7HeGLRRsb90NDw7blk7agkpnP4F/ZeZ9Hed+3lR/S9
maIepT84RaV+SxV88Vzp1vB8vp49ALbYZCq5EIOc8p4kiDQYq8xs8YxEgvsNWXGv30zpwcLCb9Fl
V0TTlWWvB8f50DLh8lbNSjsr5INBnExrsQfhm4TEPRO1NqxMfOS8KWC3OK6kjH/TtrxLPeyWLR3x
Mbdmdn+PIrQoiJaz5g2pB2spLjTPuwpcf4WSdFPp0qpxB4cNFze58LkOw/WIYQML7P5L0l6yAWjq
wFCXbSEvuiy4QfO9nKh7F/mmFPJ89j00LyE//V8IftE/6Xh+LPlB6HFxK9M5sZxgfP5QVcgP/Sse
31NumkC+YIXBj+QDll9zM82ZB1Y3E5yf6dWpDoqrAag91jiJm9aORfwhGNeFaYET9Chr0Qy1FJ3b
x6a0UN58oPaziXD1s/0EDszwvtI1N1mYIShoryaGv7XCSUx4/xvGD5zVLazKO46wAaIE0BTs4Vma
icU70l/kLmQ+1y+tfv2J9ZcWRqCoXUamvtKj8tn0ELdE4SFU1AMqr2/se58yK19ofdcuJsh/KMyt
nQzEfHKLJDqPCBVn0CJxqxWIgiO8bNuhZFlDYgJXcnvAuZim2ZkySQCyltIoC/973+J3s2t6+Pz+
vDJShk0Gne9wF4K9KiAfTiBm5MvU9Q6TGcA20wd7wrh/2gFIhp/Ifm/gIJeZT1kXHH9P+kArzYtJ
FFDFHq/FKiJAXWAsUreZL/HgHa9nZ0AUPQ9ytrZ5Fzs6x1efMCjNBOs/9AHZ2N6AYEOtYhDga72y
ovoaRRLX6Ok9lm1r5mUspiLW15jsas88c9klVpG8KoXCtJCi6qbcDs1wBgKLhbaAtfNuuopoUJ5u
QOMZN8lrwwOzo4b8gl6rvZV3N72Nsku4zmwg6Ch9p4WOt3f3SPlMpl53QXRvNfAswo3PJiUBBkC8
BbzTJKndD/7wfbYSFCoSssJ6ncQEsmUsg5Ggu3IcJDJXI4YnU+fZPAX8fBjjokT6YZkdQlL7xfzd
VRBrK7vWdz66grgngFQEux5lAbcsZ7SOWvskbPVyEhf4tbwEAbj+KS+gLmA5aT7gehEYGAlj2yJa
/y4x0HqJ44xFyV7g+OginEYlnREzmxv9EBlFfZtU7In5BQkyDikhqDLHJHxCF7ZRHE3F2qb4Udix
kaPRgtVP0wGpGRpbIO4Xs+6Aj+USTyF1ymmxRe60UFJm2XBJrH2mwkp384f+QGNMk+Xroe2XhRZf
WyINecsrF3WNF5c1X6drC3DN/TBGaPkmHQdGBDQACyL3y1G+r3ng1GFyPRgC4AfNminO5LZ+8NBD
KFKzm1QJeVteqSjPM2tYjxxxRGgyn3KXkzihD8UKT86eufNuRFoVot2KTX7IFndkPz3ZI/fScngd
o2ke5598ud9QwUbOi2+gFr3YqYVtFGiUd3EiUsRU6bXt+1vZlpY60yiZr4+VxW7yL3SafGpVd8sN
d0vg3bFEu3EV7riTjmHES97xWSJhz69zcvZTy5D7HYczWeygTRa9Lv+I4iK49OpTrITrTjNuB6n/
3hr1eU6jZUxlzuxpSFL90a76c1/Gsey7BLKSDSXz+6i3ro3qxffZIoiOj5u2N5S+xPvAB1/jcs+p
fBmJZJ0nkiMxBeQi/NiwqpKJixJ63Kcxj3mNYmky4CtkOhZ1qer5kJrbfDAAbbK1q3rHTGjXs/DB
tylmGtXrAC9wq5ECaauB1ki4drbeulPwrhwJazcGufzBb2/ySr7RhB9hQsOUgtxzpwBcLYzIulFT
46yDMskLYmVaCCKEEmEXxDBvqn2wFZ5m4VjdWEizFq2RHn56IlidLMzA25ezr37lttmuT9rvzahg
a7QfQLvSdRhiRrLL8cTS5NWu47Uftt/K0t/ODomQ7w0GtV0P38dvXRy3CYHr42SUiJvQwcm/mlT3
fKVsS8tqE47N2d8MEy77zjpKryuA5aG8K7PsGEQ2JIK36EtxMqgqGwrA4w/KCdO9iGJtM1snSFMj
HomNd+vE9FGVWnHPHWgfdfo+FcFdgH+CMKi3GNR4o9NIU9Z3tvFMppd9WONEPu8OBL983ml6qAcZ
XVRyi1R9C3zQwVcEr7Odop/SqB4TV/jEjZZzmo1zeghDGGlZvgUtWTHQ5IA5YTRMPWV2xpANLbek
L8UVYahshyLbseF/BjhbES9fcqbZ57ZbnsyCBVsMo+DALbWO0mGezyHCJp+FKjerYFCYvxXasdZZ
9aL8Oatld9t43lbo/AgmxQUGj4PcDZu4t/ZS7m17jQuDd0A7vceL6+ihQpg9OM+j8cgndZGaZ396
L+rCWIhQLHpLECsXly5U9E8HBtOpNWGZFZoThrv5coxZvH3lw2i0e4zYC7P1zwh+77HlLwtXdTAo
LIfUuLTkigMuFQAfTRk00/J+sDuQRvtkC3vT4Gfgz3wcfNY2Ee5HrpP82znxe2/+DCvWb33NXacj
vm+6BKSQUkhLvQ6xYlpc8GabRuixTq3CILx/M2qwqFzgD3dE56/CpLooc3JsS3DmbAdTUU6ejpJ9
jeZeRbJxg+QYtzW9rozXXQKsDmUvi4/eDRVBJtKiy1/ujSY7xpl8Puk3BGgGChxbsMXoZO/QkmVf
/VJxEEOBwAXD+qXjCOg5LzEyuOEAK2dcRHQ6E3RKdzTtOYLl0mzokOEdgJUkf8nxftP4kFBjiTmL
EDW+DhcjPkUO4f1PZ0cvE3cMCLED7uf0ViG1OM76jkxQ0xQ22Vai9UhTms2k8cgHE0AnZaKRY6vE
f9so1Zq91o7V8eZd6dEA1GyK8NlXvtW1/jyLPWSsehGxNUroDcrCjTPR2QcYVYqflAQe9afso4js
qyjz7lzu1+Tvk+Ps/KjTdtXlPXV2yN+V0nj9f1R/YHJ5TdMJrOLVuPLdqQXhTQEyqk802JwFsUYG
8isRSMymUO/8ne4OxQo+eqNPVe2ewQUGT8M3y4cDqKPxClJ9GyguRlhXu5j8IHANpyhkdcXTZ3h3
hIA6/cDJhN/MUlcF2o0u4UEvMzKUTZmyZx7epDyuIF4v5cZDnSe1zGB+c4iUpXFG4xa/6hU9Ewlq
DCyNLDk/+0R8pI1kO2PEDVD9C5qtzroupp7TrBF76Fet3vwjGFFTaRuZHuUO9aR7MzEiOmb/bOIL
Qlqy4NN8PX11+L4OcZme+l47BtWTDNGuenxX85GFHKtJvJS7HCnepCNp1HEhpszPpCShNmBn8qSa
tSSZmh8pUFn8ribxzbrhTh2ukjRHtjM5Sojuc5IbxB2CJE50/7hKyKvu0grnd46vpOvGi4xjP1WQ
x24cCTF3hGrZoARet1WagwifTZdxCS2bvKCNOmPM0VsvhRVsylln0kwZhB5hQOle2mH9j9VkRGSk
apdJLm3+7jbha6w3jdau9bGvzv7VcRIE7jqoOUZXY3xRAMV/dp2Ytteoq6TMvYux5TrxwXpC2Hgd
EQRffDafEANgFpcLjpJf60/KqDYubEs8p+Hw+NmAIluEPHSq6hc2g2Y23z9dKEERnLqarebkQ1Gq
8D4oTnozotqCn+L61u1qFT6CxKO2zjzzTY2CQdKhpUhsgjjbCQzGWh0/aJ3MGkL7U5Mi4cJ04qyc
OgQ+uVLMOLQnafE6KpizEHSiCTuugd+aX+YULdFcJC0QKxcf9CmSzunRDRo2iFZsdAcDO5Tz5lBB
O3sHYHlmGqX3UggECJoZQF4pRBVvPrlUYiMq+RyH0jHQgmrHyDb2savhahCJmfaOJbn3Lt1ycO4h
os6Rv5SgfQkr/Og2Z+a/iVYsGiiw2yqYjaljXXZG517z0jTQ4blMG8dGZgAXJJb2MqhcmmcBiz7F
fsEcBPPaPy0sbhxv3BALpBOPqX3MUdMdw+4PEwuOd9OBwpF3H3QsVt5bzxmNBX8oWWxZPwsm7PL/
rGRJ2+a+kIX6Qcmi9F6ybkHzXvSerljdqLVbQ03Fg8JAwgqAnVUm0U5rU2hiJH5yKF2VALUXGRt6
FbZZEFtrILzBwa/oL+MyQYz5u7CFHz2TGntoVwl89flsbsHVqu/bkEEW8IHLbpm8D/bdeKUZ/qrW
QdQJ4fwoEftu/+pyURGcrJCoet7ShDradIG893SfviG7wXg6SV18swFhwCXgLRq/fTRGZFyxSwZH
8CxflnKgX9Ut/i16LfC8CLnrFr6vcNsSCRRPzlfGsMHa4rVBXKyGD7PxJbTUZ6SQ454QMoaHlily
9BfrS8gvKDXWdGDEOrsnhTnjB/NLrWs8Ndnm7S2bY85kf8k67KtmKW7eDTCSV7MOj8Gk/lUDY5ky
6YtYVJshZzntSgNuCslNWB807UkzVSJdDW4snG/NZtbDkE+CaK3LeDs7YjKRP5vo3p4gilEdWq29
NpjWX3/yxdTowAkoGsqBspfkiirW0Ikr5SR8yb1o3Do8ED79PpYYriTGhSRTiWf87o9R8kLsbLSW
q98lMnIc/RCTRCZil/RJIlPGQ71QVEFwnCnyj97oKftI60vKv69azzY3XxllvKLNWSUM4Wm2ypil
arDiMyfFeA8vTTg9EwoytEkvg5P7WsOetAw1iPKvFDP0Pq8LRqeLQQnwz2SjfP2Va8ZuO8up+bPc
mT4U85ikybrRR7wqk3CmZGH1QThjM0snJ+/GTpI2MY73oH9QK4N+oi/0M7oZKM9DXNz8VT+T2flj
a2nJTv6soFGs9tRSBYSdvegyHbNJgmEnItxBAin/qKTBDTA8i76Ub9+0ND2M9hrJJyXG/zs3jV+S
MC9qahd17OVvfpowLwD7cin/PjB9QqvPi+kLT804BOXGhQe5/ourBlqcOXPO6wgK+L/x1aR0iDx7
BHM5e0/SGo2e8qdc4/aw/miu4XZD2FXWxsUnfQ3ISnLV6zRgbKMMIZgBIL4CjRaEssqJzZocNqGA
3qxUlt+jOqKonmw2zBunjoEUwFwvijsCFuPxXWsjEqs+JQFVJfg6DrPaphhxRdZBe/NZb9Mnlblx
x9Mvw01tsukeE7s+t2tOelrsvblu3AjsaMT9sngX3kAe83cEbHoUN8t2n9Q3ejHVZ7S1cRMXqOLf
9TdV5MZrxY5fKwwqzKx/KnBKmfCWqHm4/PLg9FYYPHtRo6ID/JsLx5Rag0Pu7azDMUt9r9rDXgoR
Lv7S4mB1N5aWUn5/V+P0LX4IMbQvXEhZTkpus6p5m66SDCOnxFT0gygnDX1BDCvyFh6Z+4Ws8wqz
dY4SXcxVXSR80Hth11gtGJC7XIQ41EIuImiJeA+RCuk8017PGp2GZTmPsCI51+HXqB/L4stPLh0U
K+R8GNbyraaGa0niWEVW+J+sOp7FAlFvD51qhXtCDruRysH1mKYvgzcw37UGRJ5SfjnrdkwRS8uE
xmUdZ5KTuPrITgXvTk/hHlftOmZNl4enz+IdTaioGgT3mtQ/zfKdLgkeVd646/8fAh64TqedFJdf
OXisyChwzYvoUiY7KLnWy+zi6WqVdO7QOn/38YgiGI5SqSOVNEapQoGFKHzW8xi+grE6nDwL744e
Sk9AagxyTBYHlv8k6+kDI9mTtm25kL8be4zUlvacQu/11vzmKXLxYGgmlYddsUtKvBVtoXPbH9rW
YPGJI89SDaTwNdp95o3+6bPUhzWiQnkzHPy5zHJ/UTbevSKD6sYBEk4qCfM7Uza5+H3y/DTdSqqJ
kn9y/fCQUX8gq7ZR6r4Lf7pI9bfm1GjzZv2JijF0d0aDfw9Fpwfi8sEAhGVKx0gsN9xSZw8Qwcb4
tsxcbvWfZEA5TW1XMOFsPyYjEGBcugkHuXGI9Ob1Eq2OOLq12pyI/Sgv734gOpDUY8ptkN0LkqCa
CdgyCAnCxqGUUNsuM8nGKiYxCTd4j8c68AwkEcpbKP/DmzgosZroBKF5/pU8SIkUD4CvVaJ9TAXF
M8CXdpxdQvjA+m2tg+L/IRSKJFFeG6rFzsuOzSOhD3QnTXj/pVXIw+F4AZeMiuF3tZAbfe/jUfmo
FkpVUa3MQi+/z3qhUG2YiAaVv570QnGaYyWiWJFxHFejam8R0GSzE5+GhpAxeDAAferTwvTJNhRq
TAbOy1rK1mWijeuk6368G4d0WtDWpVxVW76FWL67GBFvSIrA6DU8nZ/dQ1FuaRvf+/GuHxJUrp2Q
TYHeeMVlwudvO2uIRs9HZqmVu3LUqbAj9rUucIQus4bOg7w10Qj/JifqR2Bvot9T7jwqX8uWf1zL
dNTdFkM6Y/Beh0+2IgNH0lIvyEGzSvfLf1UW+Z5GdhWv4eqDtygv60PCWuD63V1EkzwjecFj838h
MMISo9KEGHku6hg7vxI1Aza4LQK+H3xGyCONg9oyAComp1HVSdoq1dhGm76FbPXdbpTrxODLeJqh
GT8VR4rl8+6F0+Cq8JviKGw7FEd26K4JJ1zatmxQDhaV/6o40umqS5zMCMTlEHfWzs9obccBi7Wo
ZHAldRLOYquxqvNOOZE29ffZSCucYTKGDkeFC9cnEZJO3+JCMUWPzZa/PBuRRuoXnEoufMeu++fc
DozdmxmpF767NTjIfbNNn6ZWHKzGZSOygQP477YkFEYPJThasoC4FeSxZ2+S7LveJif/S8rgXZ4k
xYYPWpUw94vUxGFh4R2sSaVktK6MCahQ+tcS32gjqbezUskylOzQZYJCSF5ANHi9y5Uo9jC3Up+x
jflgWMqZ8WSJV1+yCqodjcUXQgtKdh2rHsnf9214JC0drSSj1Y75f9Qv9S3W4w37M1rgdcGkrW2U
hnisoV3h/kX6FBl5cYwHHEcMI6Fo9ETFgRp8IWbiUKgfzZJeOKHU5ZIH4d8MTa7MZMg3ATPL3tKI
tNLh8O5r6grJ+magCHC+dDYB3htsw0tBlO2XuCnQJXbTfu1f9XlLW9j/xeAUehLsXqGqFNiSj3P7
0ZrKovoiIP4SMUqvy+gCAx8DNzutMaG5CHj/NDvZJaN3O/H/MTvR2pBej71Bmpx6r4U9iQO5/VVn
mifVLesvvfGB7dqB2M4/tqdgavThT9Kd/1X5pHrxg9QPH5VP9Ove9l28+4v1SbLsRVlFxRKv3gnn
oX8yfC+DyPHMtWWX2wqhCzY2eunQQOWRy1m06y4CW0Lqz7z925sOSlPjol5FRuQ6H51QESoeBP0d
fht2dFX3hE52SNYlC4n/UhHFbyyyhTKJqtjJIFSoSf7DERUAGndHoCrgF3OWRCWmEIiJddZzyt9N
UQHp2+vKLLrcGYNAW0eKDGJO7TK5ABqIw3vVDYpoiT2PPjvgf+Ig3PpvPyqkepMb37JWNCat0pcO
KaWrjfUwauq51HK9XEAv8QeKoh5k+4NDqmbZxsA6Au6irxr1kx3r6IpmkZRu9Mjb1MSgM/JdJxUh
oh0WkcKUadZJFUOX4vktXOeDU0oue1oORmYr6yRq8mo6NXWLynd7ZZkwm/YWY9w8uH5rdngGGvks
mZrnc9niG6HWCSvisawrjSYfUd720aQZIUEyIuf6Ujj19h2EnOBPgGCqFywNJPOv2qkgIilVGin/
mvyzfMpMBf0JbxT6H/KpNxFB1hezEgAkYFE0cfFt/uK5+aBDfTNPhUh5GWZ0AwKrsIjvZerHriiM
ApdM7cK/jnJkTudDTYzW4XyJCepNScW6j7t2iCQYrT8LDc0FjkQXxb+u0FIMB2bm80f84KgaEnWa
QVtmdOOlw/j6h6KqTgtyfiqe6fWboUpqY6o35NbF8/DBUGVYNKZ5qoyucNZUGcLC8qmb/ZgtyZJD
rDXUC3ybZVU28OS4KGuSbG/Gqh5KiOqVpoiE48KW0HYxlvxLv5BXobBwHQyUwbdZXoVY+j6Jhu/v
/iquZtk6QdMM5g4K7i181zW27/6qijXRyvYFQYi8vdD7mIoGpb4v+Kz/47KSLd2+YWR5EbPQP9Fq
jN2WcV/+o5+tVlwAk7smsfgmq2WebwiJgB0mlrzRyv6xDe0HnR/dea1IS5N6tn0QItZ09YKmnyCL
dprOzGGWXUkmn1LJz0gjfJZddRm638QQ5Pynt78cwi8yNH9K8tbi8inUlQwwO8h+u/ogvqoUk7Fn
oA7AlZg8UWlmxiZX3aU+iPCxL7KVZPnq4d2E1TGxO+uL3nO6yFNo7k4vFYaFlFg8JK2orjw+mmkR
TQvJwn8WHU7/WYxlpd2rW7CXxUh8akV8mP1YkVZatwWWqvXsx8panU7HuFrZojHPzRixSWjnzZ0C
vlMnBN8UNCSzMGvIqCdEuj07s7CRUK2hycPToHX3stDdTUljbkZNwHHyZ5FMdKHMs6a7qgY2n7Wv
rFj6dAv0cCiGs0RXcQbW/D6b+u1s0dKncK01BI+fTFrYg/caDe3bHBu3J7WrJuSEH1IrDi31m1Gr
olKdFvfkdbZqRR3rR3zbGL2HVr8WcXXfSRVJElWX1kHg6xt7klxJYaff+Yl/PWm26EeveX9Ir5UF
jv5ZtYU+Y0Wen9t40R848PE0n5RbdcxcIacP1baPVAWWC1uhqXNQarzTqgVTqSQsAf8m4eJj+EJm
M1nkIrTPUmqjWr2/8fOGdXnDrZyDFuor6j2DBBG7lLZiSzLrITGLgam/WqyzTHS4/AAPRDvcfTJy
AcaQiquoLSsChcSGj1GympRcRpgf80jrHXZqEkM6fI2qLZtrtjMGoZFIPuQquU3aD1ZVJ541hHxE
A3K2OUXs9PXwI9C1e12Oz6aeH+TE6UvvQghOoq6mnVaova5uiipFTAkPpGzjPi6XAZLJXSZ7vA1S
s3fcLD7Vpv/driXWW8p+dnZVJreDTLqyvAtpGLzzNpG2o6DFJOkMdRNxv9obIf8tZpfMqveQeTLa
Q6ZqFyyj+L/AGdH0z5x0rXXAOHfl5/KACYvJkqLkO6q6k1VZosz1OUMv0AbdyTlax0nphfi7dhIa
5M7SkWTYkCrXtdZR9gRBKikJDV4xEWyvI7rBwNcz+XF07OjURroLipxuLFsjkZVJp3b64fF3Ns40
DlnYdmst4jSRiGsyPER2TpNiRlmQKSGgykh5Tuk0Lh6mS9/epALrPci6NC8eaY+6EzmC2ohKNseS
RbnO/Vw7iwSY8JCk57MbrA4ov8ExdBXqTU392LkdppsqEYjn6YDes7i+qBi98ZmkEJnm36XkNY+/
xGEYwnRoLADQwCbOZ7YUzjejmW8mjxi9GMGKQf+bR8zjXeiALTDEU8iO6apABqdlj0YJVe1jl94i
aeJzXmJvNmQ2koFC47b6rGnsCvnrrFWa8hHlsrKmQONUyN5j1pp32Vg+sqcjiJalqJdyk6Fj1Ezi
SuU0mWSsQBOAOA39uCYvNdFHKjk8iTGkxdSHVr0Rh30fYYhncOsHWo3kZQiYZ8CseLx7W0zLNG8W
HX2LdbuVbKnYpXYntlLmW2dk0/gDG+ODFUf1La+c6HzSmuka61BltExi1cYz7uV+PTbexbvjDBtl
Uy1yN9dVSMiR+1dYqecM++P8rEqFfksLwpqKcpKkhqJq40r48VIK3eo5M3hkbKqBLmnHllQzXBqE
uLMLNqrm+ZsbjW4U/cYa3eCmjumSHThVdBhK3O4mVfTIJzkYmE4i4RSBO7HCA1OR/spOe512wOBu
NmBZMRb11TBE3ioaeGMr2NvOvjSn5WbCcYOulxyKj23DAiPIJNYkJUYQuef6QxzIBfLLCGwRN/Xq
BrOP51Y6uxZh33e2S4knvkbt3rM0uKAPrrWR9xkOlYrSPX/QKF4B4KkWZWJmF2Xa5CAWNGM9T9v6
nGMPdQ9LC97/ZUR1EZ4XvsfAR8gUWfeaFT9JkR6fq6OLOwDnRkJtVidDEJgei5UN4l1OWLKfYGrE
S2aSy0RWuigzSghWte9n+lpj5d843agaF2MAfb3GO1vvrGLIUqexXSo/66Lkbf8mdwvqiPkj745u
J0rsujyVNL5P1Ri13z8I3nLP1TB+ROGqBO5gmwLXqMhNMM31XYP36EDnp62P2bCCzeguol7ts03Y
WdR/cLDHOmApxq4O1QxpI0oqTDjzf1oB81aaqN2C4UPXeT/eNGA9zoCyRCnKuSgvHwbLih7wFSze
DHF9QYCcSxUZQW/wbvoWLcL8uzH7qtzOQ0heNP0PRba4J8h+TQefIdRqpdmFU0dkHst+nKw7PoGs
xCqHh87w0oWaC46l49jx549khTefPmnkQKLMb24W/FDTVPvuB4l20jLxyHCVAoDpFUYdWcfxGT1J
7VBY2z5qs04u0TFn8cOz86WkSyZVPWkdQMsgPSZwLh8/KuayLIpCxKStd6ah5gtx7yanj665KCjF
q6r03bjMpcF+nX1lvKboAVOtXlq/qdwqGeQKYk3nkuRntfEsj7r0ErpKf5UZ/PZRVRmoPHZMGj9M
ilYWI2ZuBnMu2T4jTtdVkxM/Kvl9v7zm59If3zxlb18IV4Kp1mOAQx8rk0qrvnMjRstp8jx/FFub
VSD3rwYbLou7/C5itX2GX6hE5u0SHE90DXFuIxvEAAuLt6dXmAezi/mn3u5JptyurcBsNqXIzJD2
Wf3po6JusFvGxCQ2XqoyvypRWH+T3SC+edPVuYTvnj1TnM/fGgNn2yI3a+Xu3Vo3ttMKiiABxD09
M5dDW2Dt8qIwckY3Qu+c0SIL2Irm90FYIfv/Nu/J02paZa3LrCbMHbTaWviVNqUah689d15E1r0J
hvTmXXY38JTcdwQ9ydvbLmi7PRjtUuX/7dTl/0PXeS1Hrl1J9IsQAW9eCyhvWGTR9guCphveHfjz
9bPA7mtGmnmRNDEh3WIVcEzuzJUjNp3/D34XFWmdbeZy7ug00/m/GNljW1glGl8jtHuLZsa8qgey
Od84PJyc1TZye7tdD5MomDf2wj2UrgFJ3rGL9oVBphpM1OS80X9OhI7mkNGXKqvU5puRF8OkuQ59
bmQbulPyF9Waf/IyZkdY6/z6Pb2yXKBrtQQjAjFPaShPJj8uBjh2eaJczKzV1vU3Nq9wbAdvSNOK
raa65T7s6QVH1RmaNYB4kgS/KXq4hCRDVWeT2mm7eHax5lizwqIEuK8EnVwtjELBFZfA95Thk8dO
zCIy/ByKMnkUKaWuq7xrgTPixkk3yTSPz9036a4Y7GbfCN4nghYWF0/yWTjwVax4aNngpCOn4p8r
3OLspTQV+zZYEIO4zwLgc5M2/4llsjuNJgkPTo/edE8EnYr4ktE7aBzzvqpM5armHDDdpp4pYKvK
2hdK3D6KZB6PdR/1u39h+RgBLJftYuzfdBH//I3mM8y5vus9w/vxG8+njnI8laqWP30j+lTJqDD4
ze/zaHe4piR8IXhlyX8h+n6//XK55mTe9BCZFiDDpBns8OjNs9nwk+GNyrP5EY7swWjN4jOJErr3
Ct6rYBqtliRAh5E4Ho36TSnqRRMYJz7y9P0NfPP7fn+zYTXhgfpPiN/kdZUv5r4iBOfK8pdtKu7h
N81vmtuPeIb/QOnAI1AoBRcleuR6sKmCVUXIspP9qmtpMKSg7YPVtCvb9zQt5x0FhYSzNYU2p7lk
8fHiKHsu9ap4Kt2mrHel3aX3sdUNz6USeolfuQotx4XNBjkn+ZMyCsJCVsROgIw0nzxg/6Wv2jQ3
+qnCAWnlcWvY/QsA6H1rL0hI9VkCe5RpwmKkwtRhdobyTA3lyP/Y74/5Dw/QsUtx72JZePnNBJRc
4Na0INgfMlUXBmTGQyTxF31M0byM3v/BBGZa/KAAo6ERJ9II8hdKrNAUIPB6AGUoHEjMkMkbnT1K
T2V2SqPJr7CmBTgU8VhLxd6K2lN3br/cjxwvDmynmogFTjiyHLUN6kEXu9Ghv9a0rXrjpErGqR7u
sTYl/coNBT1b+BTWFs+7r+u4MaPeW0tHRj51EuqXV0Be1oyOFzGK3pyBy0iF+WOllGJaA9ns1maY
7Ic0fzPkcEdD9GsruNUpTt+umyF6hQXEO+82q7ZtacSWsmZKar2ozsvSxryrhnjreLSTEgICq2lZ
JcVkYGEKOvxW2kg/Bb5F+9YNg3FInVRik8p2yQBmhynHvBF5nJAS4DOF9fwiciU9xKWnXR3kXx+y
d7pG/0FqzT2K0toBImvPxN9sonZtdy1X7rCdN2kvuWpz5sDKTnmTr6M+EexsyK9K9zBkDpnIBQdg
q1jFDAOnJUY81IyFkzg6FQuCSp/NrMcs0bS9+f2svIVSbXyrx+SgYdGfUQNYpjMsSaPlF/3UbaaK
41kjpB6UeIwekjh0fSD4lBUZfHN68kGLKDeJMN8VCm89bPmC+Y3ZU+f0vzCLmaKbDJHdSd92c/hR
x2G5mUI7vaOJ7fTNXDTbogiSOq1fcr2mPyYVbxx3um0965tkDHlEmBf64KWjzagYgGCZhECpNPed
3Tp4n4hW96EJgwUyAZSznTSsrzkud5OmeZs2JHmipL9qU3xVWnx1paaQSYLSGFKiABWZiJ/itO91
k4IAB9doFxnuJ/WTY8CAedoKd42WvNFoOW87e7T44cN2m+N+8Vur/ar5NgBr4TtV0/a57O0wSKBj
YzskrFpGWeknA4GTYX73Ggs7hjmm275bvFu8ctvKHY2NyFoaEp3aoN7TfMxRjn9NOn1wpgxpPCZW
WzsNh8lqDMzCoxcpSm9dBnq7CWm4qVT1XgEDSEb63yBIdqaUP8s5/w2DVKQmLvZEwbOkriXJQSM6
lGWu5ATrUk1sjjQjoS/HdbrXhsP2yq20H05m7IB9+aLLoktY8SSCidSxSRMqIplqGCCEq8jsQKPN
xVZ362ar58VDkQ/abZpluYEpkq9IYqLk6Ea1rygIxZLCPtclkiKOOVQunR69Twq1biG+lEBR6aRM
upbCEpRGP5o9um0TQJNKyxRFWsXnoLeYGyr1lQ2HlyyHz63M5XOslJEPvSNf6cCWAtjw2TUuy3eN
uwaSatYCViD5Po1QhcrRtbn/ggxpR4eWDSqP9kOReAFnXPOM3UhiRrHUQ19mDV0XWM3bzrMOSr80
zivp3fIWoM3M5wgQKgya9ta6urMHOkRtRPugdwMKDqWE/px4/S4vPGMf1V6Bm6dx163WEyjCCk0E
bBgBLrjjbN9VOrWO4WxE90qvUJdTNpByKPJVXO76WVJfXP2ey/5f6MsETtZXmw7E3kajDNLYejIG
TO7IZ9VmGm11jRZAJ9woEAndTFXXJsPrLbVwKukMUJk2pzRqX6jb+eZl9rx0+KmwCS/MzMm282BW
Z3NXSU4O1jik28hrURH6x1gvcWgM9UzCpr3UCtQS4WD79CKsWlpafOq5wZoS25CI++RZFDy/NB1u
hxBen6S77kg/GnpXpFG8kmf5lemfvqZs+mpaVRwk+aieehkpwCQUBpyYh64Nb/eZJnnnwCPfXs3e
9rZQjwzfMkX2AHbK22DztzYpGvFmShOs3IN76ixZP5dqGK4JHt+nvRc42oi/RkJKvVEfMu0VY4Tj
P3EC+8Z3dl0lN7E17WIwwFsPPMPWcHJKijL80ppDmbbbDBOUGw/uTO0ou64WJ5pz6MWkHWnFJ8Ar
SdM0GMXxS3QFjRs17RTuyAlYG2rqB9iAV9/Az0KF1BTBHZBNevUE6xasl+moUl6BW2YIflNAjaIm
wec9h5WymFiXsyqJQ5qTAlup9I0FSHHFc3WvqyCKVhnEMp+CtHndjxpJSdCgHkgbMIjJTzXUrmlV
1TAW8hSuWg+fAn2h6euIfmE66rTx1krV3DtYAgb6k8k1UrLRi5kBeE0Arue3bhkFBhIe2TosGIkL
UxbsGbb2ZpbxnvU43KnuMsSgdHXNxctbVZKX12V7XiVJaqIz1M1eaB6gHmRVLIamTi0eGTT47Pkd
cr+35CGf65GK8hkZZOMNDgE1okJnu8bhLjED36oye2a7uXQR1rSunfUgNvkXx6LAGMHvnWGKH9H2
fsnlVO6sophOHm6Ik27iZdR15DdFUl2kCsRAnRze7IHqXFCklgMKos6GaPPNIy2d8KVydIrLWQm2
f3NJpynahm4Z7T3deFdtIIVe2MZBo5vUqouhuS4mSRIrvEQg7toljNpton5asxVAHtBVBI64hwQ+
AJIwZQeUkSY3obYPeR4eWXJ7VkDDDfoZHwaRUhfVTf9JxC9cCVF5W8CzyUppsmuWG8ouYtbhq6ap
Hctuong2Bt1Mfyq0iIiXLfqbdKrnME1SrY7J8nIpw9AwBFaTRttv6mmNoAnjKN0bRvtYMF0j6au4
dzqgMD+rmiGYEFD4ckWy6YbprqZJcfUP/xSZl+Y6QhwrAhBBX8ePlB6Oy7KUbbNedXbMZ3MMM+50
dKJ2gKsGiLGKlA+4XC8kIa+TzgYjGXwhBir3FT3jackFj3Pf/aSF6l2fTtqtw9NBGzCaqzY17r23
xBc1pzhoOrIyfn8efzzx9IPUfYCn3QwcodEark3PY4mY6cUAUhaa6pDz4TvTDqzW/QArUp8aKsrR
eJjW0i6BGpjgdCdeBunBILXqHTPZhdtE0voymINxprMLrk2HHgYI0TxbXXNWIzc+6mM63QnN5Msb
bdTsMFy8VIZypFBkDJyIRldzIoiipBNel7JVN5oSnfqy/7IT7PMQp7AxF+oYWLX2TFEfu9i+co92
8qv3qjWK3CGnIdxv21+q0x7EcOti4xMjCTcOPGo1CTkkpL/YrWb3XPCMWiUTLlgSN0gH84r5+drl
zEjR6l1iqEGN2z4dOYjo1mGeBMu/KbYCobxLLdgkzj+I17ihTpl7+0pD0em0Zx0F/g/tNYT96KJA
tNlN794bu10aYNY8kWQPG/RWpF8F5/O9O0330SzPtjn4+fxi4c5KB2ymYuD2bpKFoU93U2K3+wsS
GyawfqzyXOEYgjna0s4BLZZRPX5841KwofvlqF90Fg2Aj6uyKj7yiYqiNhQ+BZErtZ9ObvsuY9Ix
SKNzDlZM/zmPn7pw15Wb3ZuwsGrwsnxXgCqPvwmz3dT6XQQkkkEG/WFAqlmwE+Neb+qN1DIfEtxj
Tt7Pa8RucEoOAep2IY0C2D3/m0Prdh2ndBS2/4tFi5uXqrZcf7IbODd1dDdL6iSFc7EQKJ16vgCh
+XRFfZkcSGetceh05jt6gxElvqNiDK8bi7AfiwnfvfmjTPpjof1AEsbMZWwHJ/8MpfsNrG3oeuuw
CCN4hbA9U5IE6Yo3VVdhEwjzYDnoIZiJTRUZBpkNAZvTlNlWfIXeJfeaKx5qkDL1jaT2asHbVi2H
aNh5ngfsQg08h36ThIyhNx5HvT7ENtdyol4vQDQJJtO88oeEO7opMKWG9ph/YLhqalOTbR2iUHti
0BBU/EZUB200GrJdoDULG7cdwE4gv7p8ePo4YaH0cHi5cxB9o0iK63llHbVegMJ2zyibL/34USuP
bjujnuvRljEOKJZyt0B0m4arGxYJNdGoUAFCmUVU2LFn/oupq2l4G2kAhTgYAs4ln0ogsfDiczM0
uwWzS2cZDeRm+bGgdokjHOcoCWoAWK4+bxp+G6WWQZE6KKHMJPkGiPjwDg571hlKPLJ3WeSH1AQl
sxB540/cLi+11ZDMrBbgaXtD0FpXszwtjN5KtGcOYGfAbr6MrDP7/M41o62MGxKfzNIw6Yx69yYt
VEJRr/+ge13mPrIlpijE0ri7HUS/QwXllZy5Iy8H4d8oX29ZHiznhzB0GWAE8PwF6tswkKP1sxju
w3I+UBbgN+zzaG+P0i0fOzzbcj+5PzrxEoU7J4uOCseFhHSvtU9LYCAQScD+2nXlD51DwPMe+G+t
IKkaE2S+RvwoJhOmeHb7DxBwIyiYsWQQp6o/NlfeS83Td/h9ADrzyE7atY+KR2WZ1cFMsueeOV4T
ILGxYWPOBGiP3+KgiML/5gYnXbQxWuO1jtQdtYDwR3uD0525wfoG7aaLtjP0StYxP4x4NpuWSstm
hiYzfWoMulawjXbEAlD0GBMmbDeSf4+1sxH2h8rBDlkm0Hjwx0EkaSG6mpZNoL9ZszycOcKwYYoX
j5FeLY9dfueqpvBVYrMdUoCFFbeZPtiA0Y7kTVtsTNK9GxsKP5zxViT6m2HJN2OOVmxXX21d7T1P
+ern18SZfyr9tQKA5eEXTgSwBXv8XCwsEwxgqjV3NS8R2yR254cm4Rm26t+rVBUe8wWXcg5DeR7F
cg/3FwrkQjTuzJtWv4+Ll5BgdVuZFHANpwVtrNtUArjKOkHI9Eu9vyDoMEJEZ5y5FcBxtvHyG9tZ
za8Vp9EYlkTDzd1lbkIgcZOV1HW2znP4q1E5HMNDrukyEwD9RIxsJC0RJFSEKlpz0PERDgNghGXY
QH62Wk/2G1SUgBvw2aUute/XCynZGFj2OEYJ3oE8Ng8OpCpOc6vlw8WgXFecC/h6FXchKeP5QG5K
79lhvXlPWIEy223D7jqCojT1Y7w8SqKX17nktFsdKyFuC2dZZbkZlRqAS3eNrV+e1O8bIoC+K6eX
RsfJ56rFG5rkyizboMkJIFcHWYd3KI97xCLfA2QjMdG75W35XepBWafcl8nDsyukQQrpwUMNTDwa
4PSgHdJnY+IGvACbm/QikJbjMjp+Y5vLMhpJ6GHXZoZ56+f66S98s229EGEs+1+yxUrPncgmEDh4
yf2sqvsOmrM+p0jFWrVVf1XtKtZoBRxsjq9egMkT/z5050bi8Rm0c0VxpRFbfl45d239+W/Qc+7c
cc696NLbjzLxZ7O4M6A4D5x+BnAuywkg/kN/ripsoMpwGtujVSo3w2veqZXatrxXCwg6Tp9UubOr
z0y5VQaM4e6jLIF3tHScmT//wkI3MCYXlPTy0XrNDJZ/UMXb/ocS3ZuQIKP8xFSWxFACjgSzwviR
S6HTg2kfJJ+FvPwfbvRgTKu8caHkFvFr51AYX4rzAFsP6MytpPHGfWB5EuQsRz7khEjaGRvQP1u7
dZ9zLrmF1u1GsHYGB8jMW/A37euIRYANor4NlfKii+y+1dEnC8n9oVoimBxx5Fdqa3tKs9ZaRYxo
dte6sdX/IKiNDEtSK4JiydkYhHb/bxh1T7phKr1V3/+I3SjZKSQAplKCDq41PEhiDsE5nL1JrrWE
5oihJRoyQtOAssaW6OgoY+LaNslJXcCnq4QD2X9Rq4smbVYJlY4BpoiTnqi3QSdYBsdqnajKIWus
Qw/pYUFah3O6lSoKaUU01cVBvrE85TOalAdtjqHs/CFcy7InbFr74R/KdVHsUfbuakDXUnibFI1a
QuNosvb4zbx2I+/KnfjrG3udO8mLm+cvUoh73DtXbhI33fDABeh0i/MLaZ3FwCbewBX1v4HY2jCu
NMXZRrqxNpT4tATGStqBegdlYOpevKWfMI40j5X+Nyfb1Jodxey7/i9WdpX3G7WJntSolqCxzXWj
5Q6JW/Ui+I3nyX4YdOtNa/uDmdfH2IhPNV5bP7HVn43CVN+yg9zxjrSmXiRx22+udkfz6CqxdA0c
QHdO6xLlNVG/utQcA080z3ZJkuMbtE3nxgYN635hbUcMq3xvRAAXVXbn/YFuFyPslwxJ/xzi9cde
dZ4i77AAuC1SXkTXD7HiXT2sftxt5xRvVK9v8pi2+xLtaCFyTwAfdD5y2DMWQvOLhvwO4g8HBg7/
3M1wX3Du4xnr94y4bkzoVo1xYqTJ4q75WZTJU9lfIYWcMxnfFaX9PPU4J5bn2WidvWckD4KluWB4
6Wjqy0LvrtHrKGgp/IXgnZi3eD65mKX8OSu/Fo43pcqIq4oNsAOq28LybnmiNCunMjMEtmBVJXiN
+rD0NE7jRoAsWglrK+TXANYWuAPdEnAdPL+WyYNFTycHmYdsSk4pFQSN0Rh8mujAmrJeOkvLXj4s
pRcGrrOgUCt3j/zNmeLe0LDrwFjqHXwQY47Hog26/PwXPpwq6D0zfhiLIMS9ZHyOWXlcglPCRAWh
g3n1F03cKtu7wRA7cxiORhxdgJPdLCPjMgJYXJEvcctZXNUpHYUvbqJpN9gN2z+McUCGINqzO1xW
9HKY19zrT7VKgViHsM7zpfHXFhut8C5DLu8X/niaeeTWV98IcsLVRDH4G8a7uiGhBYlQgzoHi5ww
eBW0ITKSo46oXKMCMfglzMJLZLl+5zFipTbVt+NiCmwK65g8n8ZJ7LR2oSSiQuQYpdSYpwlyeV+h
iuoEsEaNMBBGnTitoQA9m7HFZSStgqrn1CMZhUZwT+nxFXsLbrKa5Z8Iba9ck5rjQjhnsf0cwwcz
hS7lZcaDSOL6UhJbh9Fy6R155WZLC7f9TlvDzqyy3VK6BCXMOkyjS4oOdNQC3OSTuVZ4WJDoSAq7
agwfJ4v5l8vf6RbBX3T0WichObjbOlM+/oakhx2sQzPbCKGvZtDTsiJNhoz6h5dudpHfdM5mrlVl
g0/Dp8bwzaxjVq4K5F4zBXpvnRtzfIhnrEfONGJTih5du9UBvZKAB/rnJq80MtwJAaOuMX2lHjLI
pOJBLWuuZurX0A9fihp/2JG2LpbJf0oEKs30LQmP1TeJXW2mfZGLzX/R2CfswHXtT3UJzlybnzvE
eY4W4hi2KCpTcqiSmnAlOz20dqNzs5vLH3mY8+FQDiwSRGauGqJ7H433Uds+ufb4pI6A0ZJc3mDu
9pt4ME/xOJFozmUFsM35jXenEkLZ2n1WBpa6rRIuXbmkUNfcy7G8U0q6QGKIvUl0s7Hz+pTLnZJy
WnuAvTrB3S0n67MRTFbsEd6PZT+OXXghHjkECwTeoh9Pd5TD7PEFOPPwaTfK48DG5icOUeQ5OQ29
eg7FfFjS/RunCok0puqPwdHpRzaBxI+zh4q2gOOV6hdwvVcDzMcmsvAB4ZSaUYsdXLGeBaNrYRU2
fjOynFZVYp9LdZLcigHzjH+h5DWBMTih3WmVdvOlsNOt0UAoS1jJlXp8Y3B1U9ro4rAQTLSfmup0
P0z5TWhEKNigH8syTddj1n9mhu4bGofKmM7wlVgg9LiOwbp10dM3iN6IrhrnBhVZMGNwumrz7EXN
uQyovcnBRRmo5DaOomdB72LcpstXkE5PpN42g6SYRVN/UUmuw8u1+GVizvOzK88OXD/EQEgBFYc/
b+SfnbbJItY7W1K1tAxObNqgnFxEDorUU96pmV4u1B/kKP5Lfoebb4Uo/8I9cY87YAPRnNCgYyUr
rTDAX47c5WHQ3RXT/ELrWr82LVdshNcd0qY/AhU9lVH8RU7wa5w42ca447ZkVWk8nNEchnk7g/LD
+f6uN1r2AfpKOaqjavuQ/R8Xfn6vayngMIuyqwjdR8uv2Nywe9fauu8dBE0q6gt7NQrsbIgxNOmV
fqma+AXV8kUR+mfpmA81Bo7VXPT1tjblL3Lzcs+WZIK0MOm3qQdWSjBbuTv+jEsbbKKHamNTVLDq
XTVbx51z1BuCisyNe+4n7XhOXXEXGQQ2xNL5LvXlObS7d6k4pyZ7FsZsbnRcACu7HTE6qf24siz3
uamMjzJ14H321d7NWYELUGDyb+L/RMMqYyrNOQkHmzxeoe3Q9jOaDETRf1cAOJZiblrbVB/UlPo4
TB7ejsP2QIWai2YSi+ar895sjbROM35ZlrmbwzQJ3LFxfdCOnFFzoq2zrmJZKDnNAYvFyBpP9g91
ziQzU8S01H4fUiNF+oqLYKkVGFFUe2+4TgoGW8eIkSFosVwZFkpgRinWagAtB8tqecub4qUTyaNJ
tzq9mv3wGDriYmJ8W41O+dOr8brOhro1aA33I+AAUrqXKq0fNcuk3F1JXwrWr0DL+3uRCOaTYhx3
nmp6u7CrEqiO3gNK3FsflZ8O7ey4EuxD4SYHnBY4lc03Jp+3fLI+FGLOq1IoX9bszQ8RlMjVGCoN
Fl7npSM1ASXDfCP8zxAccL21cvCa8LielrqD2B4Ptjc7q5KFAc1ipPfAKSZiwH0MOLac3vBZiZMJ
3w7w/JuJUxZ9ew4w9/EsWOWPuCgoza7a9ZyoDMO4xdOEzMgm41E66SAONnKa9W0qlHxbeZnDoFD0
GyIsw066A2l3oyJU09/bdbkryciw0defkJznY6waD9+NCkglfoLt63ergsVJyBvkFgp2AwW7LY/U
JMxHU0/TJ6bkUPypdJiya1XMm6V2oQFHGeS6ofN3iyKw7TYQVv2GbQrNDSJa6ug/SuzXoxl/LnUM
ppiJYHB4wmZdczXrG45i3k4FfbHlkv8E3ckKXL2M1hR7EXTSnLu+9EyiKuJp7K3HrHLuiU+vmNli
A88tNjyaG9QZ+7KY4Kz/r/aGXCGxmvTmVjW1p0x472DNM7+GNMKgheDw0uRgShv6alcPftPeKXp4
npr6y+lDwHWugTZsSRk0oX7rXHnIMgCaDnjmdFQNkKHucwVTGYsfvNzEPST/Xf5gcx3fkECgnbLs
7NOsavGlMo2raSu7tB1BN+TohGM43jkOe64GKqZNaI6Y5hBiGNhBitWycj2lmElKiWrej3RLGoiS
Zq+fmg5Bq7QNRtCZuu24d8DJ5NxUcEOzXC4hBq2HUzKWHG6nveqkPEb1r3QsX/H5bXsenYeiFcAi
FXEgw/2p6wXMynLLVOI81DonOxVmj2n0y7NFrKdF+CG/B4ASOYBMHCVLdbXOc6Hwe4j7xAFu7nk4
sPsTXwUTLVO9dwbvrqClIqOCPmj5iVd1aSob2Nf2qnOUGZ/O/PZ3b0UpvmiY50XR1yoUfMW0t4q2
K+w+PqcJyVrGxOZmihO/EGhTbYiDT1OB0eaWd1q6LXBf4sgHxpD27mZSrJ8CqWFfDYIAVRqnm8Gz
aB7pMacqsXWfu4gzf/oumjw7Dua0j2x51zPRYP3TmfL8q/qiK38q4ZpMmL2TZXgOa2WnmWKTNvLl
uwsDddc6TjC2R4j/+0r5SNiJto5juIQPOowFdbgO+SAAjF9h4vH3bHMr7zbEVn7EXYYlmsRIb4g1
xkVIfkwnaIs8tUNn7GmYpFBoadFI7Srlnmqa3NtLAOpzfWNQom3+qdQwISewfu20SdxYTOgAQOOf
J+No0rXecMLNFjv/lCof30UbXW2TLmX9c0vv1RvZUFVhfGkCVrXLj9U5qPS1zc7uyO4eP8+/aziK
pPiwWgM7PSCrNQ18EyUGIKpBeAoOEOkH1/D5VBAMPEUI4hsdMBu77u9eDi2RlLHCsFwPyo1F6F/d
HDYvO47Rl7/rOXLs5L5GqCgbxn2bGa9mMdkcLriS/93VMQ02k+KJ41jYe2ijE/3LeHm5L0/Nocvn
+Nno69NY7Rvk+sopfsY08DGO+q8KD6rSL9RTkZ+gxoNBZYx3KHfQYGAXzNp4Z5r5zckoZHC89DQO
xg7a1yXLui0JpROOKFQL4+QozldaE1tC+36w8wLbJkWyeWH+6EV4HiNzj8S4jcwIk3mHac99bZS8
PckEUW/K9trMwNbQKag38b7M0RUQMQuNlnlBzdR6rXF4Bh0fNnBF2V4SAsyoITYBh/yBE8BxzJVd
oQ7PI1Mfb2BsUeTbVFMvrMvFhuJmEkD8fy3PO3MhPNtRC6y+7bDuRVyRYtYq+lGSi4f/7VTCYPJN
x3qyUg5s0oYqbibTXaWUZ66fM0Gk8SoVNdvSZezLtLjg9MrIL0vG1yIki0WMqoTvvBtj/lNice6d
KAP3mbOeLGu+c1NnTZPPetCaH06o6yuG3q+qwcsW0+1U9eIsa7kBGZuhu9bJq2SY7jv8T2DpK88Q
YjD4eQutLUMJqBPrhZVpn/L8slWzBFlfiNOPkmuubjE6qGC45dmNfaAMsDtxQp3sncGYwLUZQymt
crLVfF+kybGP6XXpoBbQS7EbRPtrGBEUVVGfLEPbuJr+6iVYAnVrL/DdmeAnir58zvWP2PQ2Y6nu
YzlDIACtrSCLuhyGiazgz8sVhDikk1492AwUOfcTplrqEAHI2ViTNKU9LoVDnWcsrt01fLFD1b91
oThaITT6sZpQMjh4rC2ne3YprtrMxWww9Sre9PaMg+RZhNod02hKsNWLGyp82HytDoufZwoxxte7
1p0ES2R+cRNtXLuCjBH4YN/Sc3DcQEdIWVXDLQx5MhHKjuYyK+TCNQd6qYonuygoDxjfqSjajrb+
rtjki8ceFnhP2YrEJcSAI3414ng7Rul7NkCMBnEOEns7O04we5kfz3yn3L7H+r3tmaqilsykVTL1
1S5PpfGeYNbPoP+ONnf7ZBNzuPNSPyJ4dLHTnEeYS51fWJ560iKL03tK30WgxBinG53Hiu3Nt00d
Cagf5sVO9RrKmIHdnF5r0G/rsjLrfZo7J6lpcHQVxl9WY+L3S3bpYhLPoCUKlYAOs5kid7MN1TnX
fsJ95FTDuSDGheFEVx8HSapFCTn+4TfPXdQVZZdn+k+rPtRVexnUwQkMkuU+067qQIkA6lhlp9Eq
LXGyaWGjrGquXuuUTs+tprs3Sx1vj/hiO4STuQl9o9RujYcEX1vtj2TiCild7LEOPaIu0y+t7fKD
OXr5OZmzatWH18470KfiL+5r2EDgUDkLj16b+K5wZj9a5M+SE3T1OFLAxsgUmw5/sFdPPxxxHJqt
Ysb35ShB3zoXsh7VakqHcONAF1zcd/xwQ7uENaXidy1fXaM+N7FyFxviqJQLR9skMOjhLmL77ndk
8o+y+aLLcF9QNgf1aDWrzibXhiBtlH0N20Qa2QHOBbxiPB+2Gjhtep0rugnUNzyPjJ/SaaXcD9VX
Zll73mjUo+ixaYutg8065sUbqeQGBGK9JdB0lHqfbOci1Ve9pl89XbsrO1aUVuM8XTcRM6SSqbXQ
p6cW96+G1h29JryMnjrusnUiS4zUEM0d0twK46oe2k/CjM1sZqZ+zU3jqlA4XOEOuvllMKOQkq62
g85D2ilPHPEPkUcN3qP5OMAJ8XtSiD7nCSb9E1aGHhnLPsQZS3WnH7F1b4QDn8OMe07H4W6e+gss
oQN3PigD5a2tu9eUAy6aeeEEjsspzk6tDpAz8g58L7PGBSyw4+kgWxlX4PYiWrOa51el6AjuxX4b
dVvQIVgx82McOaRYEvmiJOGr60Q/SwseJy/4ARcfwWXhPVXETHYx9+uITU7rHlzty8ZWbZ1TvfG4
oNPhp+rjpyCKswIa9lJNeeSPY4HuZGcS9VO+jF3+pbTWIWOncJNni4hqWiQUjLqNFlghpiRHyfgC
DfEyy884cQNLaeF99dhE27QN0V9686AaA1Mbxil/dz/1pHu1RRB06H8ScfpZuupPKzQxIylxvC5H
bTuTYMZCmrJLKlwovfDBKGTtE+HDmajTeFdZZ7xadMIFLIUoB+M2xJQhuEsI8cFUZj2Pb30pV0sq
OMdxFWW/itDZhJZ+T//nZlHF8eo9/2eflC6JZWk/6n4/V9elVIr1bzESrQb92tcbSGiSmHqEVMKI
t9xKWAXRYNFhXK2G2oZorP4PY+e147gVZdEvIsB8yVeJVFYFVa4XoiJzzvz6WbfcbbeNGWAAA4bd
qC6Joi5P2HsvXBYPaf5uj/wjM6uazZ/QKbfr4EGf4swv0chbQNl02YCkT9hYq4plAXImhFqhCK+S
8TPvX4p833RS5Y22Vje9Kn7LWHW3tYNeMvJTKIfIwXwHmaOqH7r6WSokzDDfsrACY/s0snnUJ1fZ
VqCqJpAR6DiGHaAs03xa+m91vB2K/czeNBenEMCXYWzhNjNny1DoGe91d9D4GkuOlVId+kRqxNHc
Eg3NUUx0/cVUbgFbLdMF13g37zT64M7ZJK7tRQJ5YF/5Vv+t64IS5n/BXem8Jru9+k28yhzNX/rF
KyLjElvOp2vzJM7IB05JTgWTXZfHkHlp3fyLhVUXD8Qw25nDHQBqwkCU8A8VazSfgly7GMw7YGMZ
I4cdxNXiGLavkWmuAwKJi3RfRlu72Wd08h2St8abgwc9BhbpPCmgnRiD2I/IvwTka2EclJaTgn2E
nk7rOWpvRH4WzBIpgKkHtGQAkOGV9SnCP1BpFCLqOqlRVoMbCqu7bLxhgeXN5XfS+/9Ga5GWv45g
b6fJk1l3K1XFhXgrGVuKcTKneAdmK8lfCQrjWThvQ9DmDjfrL+JWTBrtuNwuTotRcE9Al1LdV8aj
mu0m6heojYe6ujIcV3K4gmbxl4ywGm15p//Eol7TZU3vMwv9fnhFsH+YuvuGGaIVOIzcmS2C4Sjy
k1xlhlnshSxo59oLJtPjU7I68xSO6g7+By0I3SxoIo1GNuXuj76M8UoP+K94G1pPgkbQTikDGYWX
4Qa4FzZRjgLyui6T8j4RYlGxt5dFYFl/kHdf6V+ueOc069KHKeZdgZNk4WtW36BYyW/Dwn0dozoQ
yrIp05FYDfZWVK+kQuPFMhay84LHobqHECaI4SC8bisJYVlhwCgL5Np71s6qVvtIh/jmPBF5u0Zt
uQGERrR95f+Aw6IckRfTyUFnraSjkbZcjgT6ImpnYC/HLtV4wFibXJWTISkDhKLL9Y0CIvNbdmQ0
pjn7FCfckbPMTpsMRtvZN1nLOmzcwKJAwnpjI4VxYI/F6rKy7YQFYc3igdEXj00ljE86I2fTGb6r
BELm0mzUv3BkNWteqFCSSBabzON7Y10NBslHNO/QUKpEeDaWKpJMts0Ihzz5gZSVAc6qod2Nhemh
TlyLevG62PCqiaAfmGW9zl2PIlHVzTt9iTdhO78wOWVr84Mvk3SyJZgQhP+BMFNSxB08ziK33fw/
MGbNp1OfDMI7VF7mRD1dtpR72cfCp7qo7qYZtiwdperYb8S3EhEd2dmpl+g3hQBQ4DCrtZYPE9pZ
H8WfrbFRshL1UyChUv8wz+KaKfG4k9gzYZBJkbgMQGPrLajB9EE/S9yHmpiEOf9KDPWRQPRbBwNS
7Y43mLzu52C4A7HetjGUJ+IjxvDdsSuvYX8QKO1tVZ5U/WGx7/7GpRVScYO6QkcBBAakrz4Rr+7r
ymbKg00pGY3bpXyZUsW3imiT4mr5k6jWZ/Oju0xvs2Dkb0fnlONkpfUuroN8WTcjYdDzrqyMsyBS
RELWTOe5yyh24aylKb+in88lgn0xRsxRkuNv3tpk6ltEtu/zL96aXiwsXDsqbHNVRnAxDPASpsON
1SEopn1aZfFyozf9fZvXl4qlOFGbK+qGK6fGyf2byMYjYJWXNuIQBYKOuQ1M5yasHhUU+EOBR63q
7m1yCxaCthukeFitPLfFLKW09/J0NYczxLbczdcGpIJWZ2m8gG/oNDAjsd8ojm9wGi5t4kXak5vf
pnJjjDJfrczb31S3ZXmPbAAjCO9Sy966rMD+ZLvV2AII0naafp9xjViCkXD7F+UNCz8MmeaqrHhW
Lm90TxtnrNAnDz5tApcHvUd60xGPgR7J3XBdJAKui0DyDet51nZNPt+xm+Y5x84jrU8DTCJ3cpim
L87O4Nkc4JMa5zdncti68UifD4qgc0wOGg/wH1hc/4XpaTWiKrZQnA8nk46UdfXSTkeDyKWZcAS1
+tJ1grYzKEE8iBkgrwuFRqt9zDi060YOIdRrS502kcbVS4IHgoo4jhyTJB18MIL+PGWdHtevI1VX
hBjaHUIaur/wc257a9pH1zyRH0qGxUqPncdxuZckOlUonoinjY7idmh8d/rG439dzI+58zzwmKEa
F5l9k9Do6pG9534iM+lF7x0UGZGvp9ampqEPMU0RVskzxrq1OqjSqKqJijnHpXOos7JYI/bBJ/Z/
w+zIyMAe255gyCxjQAHMowGdrO3eRd2yH5E0OX33sKSvcO5accpmJJfaM/Kc04D6OY1DgNuzh3MS
FYTBSdqUF1dU25m4q8hITzYB1c4/NDyz/ZQPOctxLu6ESi65azAQEIuNuczymy56qge5AH6rjDed
E6TQ/CQL6Po+0vzi8niH613ztYiQatGC86hgRlJRKkYIO2ex1pTs/G+InoZkWKmpYJ1bjJb0rYPP
ZdbtG9fc4gJU9OxoB8PNIAgfDZElK2R5Ov/F7A1U5mylLOu1xzKguhen0jeziWGen0qtVTee4tbd
4BpfBSHRHv8l74GmA+x9NcXM/VPyrQzck3ii8Ce4jKvzwGXYcQMNZVXFhA/YSC9DZGTIHEqa2HQR
6yYBmrqyS1xWBghj0R+1Yr4xDbGpLDIwwo8OrTCmt65YdgsvVsL7zDg6O+n8OZXandzWqL0cNJTe
5Jq7xn6jlHydCSXpm+8gLpmvukC+LQ+qXz5ekCpIvh8KbUo44pqQCRv2J5Po9cxYUe3TVYwVJaEa
+I39c9HBtY9S/RCH9bosulNCAIlJ/a4SzKDroInmo+AmyXQGNyqCT9BkqXoq+RIOOfNmmvQYn7GK
yk/R4C9Fyq7FZihJgQvMR6mSQgwIC7ZgkRWyeqRuskwXmUzjOf3IfogdrkDPjkRyk2UjNJZVY18j
X+dPjvXQkfD7QdLrfUAdEy7RjVahkuEMgQW0rvmtmvFZGrczMixJGaxLcx1T8g9xSwdCyQDcM2vq
7aLslO4sOvuFsQ4mtYr+FtuD2Kqadq3HNi7Vb4khdBFlOOVnSZ00J9/ACEv9JUtPEkeoNh/8d0qZ
q5FC2XOptaehItOteYTEY/HssUPCgp6RIJ8kqlBr/SYMzyII9iQK74zM3mGz8zPq6DH3/2QXuhbC
ikyXv6HPOm9i57eEnyMPf6EwVWlVtDwuWAC/0d8bNUavDScXw4Yg7C7uTpJuaP+84G4tS6REQdRB
lqvb2Z9on3kGflSIRLLK16zkPjWoCViCau+zeU9Cpif5h4v9lutHSUBEPRuxvZE8Qq4sYTd5+j0S
Zs+EYDvXDblwqh+74xVreslGXEaX5U274lnCtsLGezptDcakQflYUjEAxcNP1926xXVLa+n0cEAQ
ywjLo5dpy5knB0BB1GbJSOhXgDbZ+eLTNMeH+oJox/8vS1FHPWYAowOx5kueot1+aJmzkkhFV300
2F//AVUMbPHdNu56HhxkQdV6QLHJHIS7BjKlApUyh1MPZ1FBGynyVxdYvWrPRKgSTEabSL74zxdb
zt9HaziPZsWx/MbLi4Ph1Mrkl54VkR191vgeQ9TipvpVNcyM5O5TjXZZvY0VazfaYNRII1fM69Q0
uV+kBBpTb6JsxKjwCkzPRShUWeU6U9yt5DRGyPS46wKErc1B4klUxfCUHHdFf6SL9e2FIXrSkxF2
tHn8SnxjnoK7M/vuQxmXfdAGVGU8jUg54xlalIzYa+1UNtl3zVQlxICfKDGTpDDBU9Ky/1M8L2rZ
35Mx+4vxaBkmo8gcOTk2H5fCCkATT8fCg/ZIEOeKm2UbDxkzLJZmODLTz7BnTwWJqbLzRzcstmjs
aDYeR4GUNNlYcl7e4WhjElLM/kB5Se6vXxADlTMZlmjIigHJgJagQKBPBOylA9DaZNdLg5+c4FyU
6qgWiZRVtM1i44b5FzMy11fhggDdTbcOx1ckaPmsr6w8EzvNI7g8xm2/kiDJmi+/hYHXBu5SdHeT
03jlcltAhFQTGHR7bMB56hs6bCr0JMi2F8Vr281AYDjxwwWoSa1IdmoZ+ECQtqIhrTF7yZJrVR82
Stfscul7iPBw8/Y7zJ2jqu3aqt1XqXFTj+zj+oQgtH2A2dAMcK28N867MD/YyCK8cNc6iT9t8CQJ
laJmxPaE6xn/FVmnskgUMFF/8yqVJl1zWq9bcQOY2dM7+EpkoyZPgU6eADd8Xx0TDSMi0fdLsZ64
7wYxrzBzc5Up/wID5TiTBK5WOgSfxARoLKO1NPJr1v+A2ej0YQdwsozWX6BLTrzKQENTiRfg9pTF
gi/P/0a9BDRZsn+bW4CwJceASkaYeHe69wCurkQW8p7trLoJ0kNchJuaFXXbIKnpwkNnfkkmZtuH
XtIik/vFxdSr7xjmLdA3ScdU3O8ymtdC7HWLyqnncQCGaRZEPJI6mC7kCpgcUHw9JTNTMDexR7+3
euZV/fYXPXPgTkkzGx8ZkAFoh/P3oDykPCPJA11JoZJOfrpEasYzIxL2eTMpoYOGmypFNPwGXxOr
U9mSys37sdrbMLpVlLdUPNGpmrTYcczOAvYk2Pcj14P31enfNXtXhsBdRfR0zCd6wwc0zz7Gxz0z
fKlOTqw3xXwgtoU5b73OA5XB45WkcnJTxvpdIYjzeQFMtxrGDZ7DZK2HGXPSDQUNU9WbPvoipUyv
v9vhlU3HSsUARPAc0E4TWWlk7YLmKoVS3i4PcXSbDJx3uXlLxlrZQzSE5/cb5dngb5P3wKghSMNS
T4DZvA4sZEbbhFuVexPe+Wja96rN0kB70HLMBtGW18eueKObLTa+I2kcP8jPoXOuFnbhtsybQgqj
kfQVUgGoIyotXmWQEnRSCDj25INNl0H6mbo76Hzbpqd4mTP8r6c/2aChSjTYRe/4q6bx0WyEvwTc
jDHYb/dV0W+c4M4dno3pMWoRk9QXRFk/13MoLWZ66Rm8Za/8RQ7V9LdpLjZ5UqK5oPbhPUuGqBMz
t6e/iOeAPq0/FO20mxd0vn/iRINoFyYUWxxQM8eMfDt6/NwnUqkePEvAaD+QhIjOj2MdgSkGJpJD
W2IAkOoH1njSqPaZZagIyZDtZckWmxcRJw4gkRR/PZrVF1tGippveC8IvCN01+Yzn5jXsxM7OEiv
Q3JlNWyoaaAx4sOdqeOFsrJ+Z1XmIxNTgrWttZXMt8kS7M2gWOPFX/Wl7pnZ8FqZJvWRTNkjqCq9
lgxTjY2SNX8TokMFWS+HPtJuSN1YTTJjELfGJLUtMr+EiSpwU6tTcFXqz+SbHVq2L2l3LasnRcVL
jQDAKcuz2qabhcebpJ7m+4KFtMnAClsel0LbE/GVuju2ULx6n+OkmR5/PoNCoSoPNg3bPI0vckbq
uWSi5vlwJsbpTKIgIsHW+C6iFkwyq90ORmNvnuBbcd7fp0tPC4PliWerPTCHjjGm0r6KQor4nk37
SsKk2m722FG/hUX5+B+U6uA8tjAg2h5Rc3RBFWiV+6p8DpLPEfmz0aOJ5X026asLa2P8gG6iUDyi
4XA4LTP3o4xp5xDG/RzCIAaYD/MRcCOh6a9x3evqfmQq0VN8xtS2deuujWedBeXITzkExrAVXpuT
+VEhiOCzGOz4bGvZNRHN18Lu/NB5Dp2nocP5wh0iL1VcVO+1FsD9YWxlfmkoLf7AuWpZDWuUYfd4
Ja9JzBHyQ3YV70R0rFukqxLwaulPuJmnQt8o7ANGHu6WgW4mOGu4q5P0LQEThQzcV63Y7yaWkpy/
hCaoTDlbL/hNf3UwZG7zlDm2Qo4ie3Z2qegVoIybx3l4j+2ZKefewRepqePeUO/GhUVudm8lkG3P
XDmVrmDm4FRRDibMuIRzgBUbsh61b/mGTNWqZNFHjp00ttkfZt4TrY93q1pQ3dnHKY0PnDk7Rxwl
S7bKbaxT45nHHtkC+dVcTuuG42ihbW/18zjdh5VCJMHesPVthN4rr46FSbOSKxh8deuqshh/aDfk
bhyNmuCils4IuSjP0Y9CM3eRGl/1s/aIUogv+bLOE2NlVEzGLAa/KFRyZnhgKU4jVaGt0H7THagP
mnavKnvLwiDx5dDA6wZUKPcombVRzuu9IWmJY+gYxM4uehN9A+LsttV4P06EVgyY7ZyQ8BmfJgDF
JJ74SO75tXDs+ZPBpas/CPz4m7zU94u6Y/F37E18Bosaf47Na9NNnkTemtHRaJwnSb3lMUVAwkRE
d+ycWpM0UsFwDIHVfG+OjAwLAt/neNlreXQTIL6Y4+JqMOsn4h7OraX4BR0fM53Mfc/as5i+0bKt
M2mWMG303Exqf0i50fCAwA52JibVjqYOHoDONjckYgLhmkXcuiOcn39z50fV7C/6O/7Jtr9uwXuV
BXYj4y7o8jUGeSxJtxYLUrMriW4wvbF8A1COKeELezTDu/cuJNsI4G7SKlRHF+YlMeEIjfnIbfib
vEsSgF9RXccMT4s4YWL9D4G3ehxpE2ZDJmzAUygF1gOknqgs9QW9F2PuP6i8c8/tQly69Py3LrOv
h2b4TCt+bfPK9hgahuPVH0g7Ns3BJpSuIwinIGjLxqWXD8VFJAHbqVPYIHvRY/43v7m8DPygE+9i
g4zmRcha0IPQ3v8b5OuYl9q91rW7VPCl7A6l++ag/ohZo6XDrYqUoXtgSxqFmLG08Y3Ajf3YncP+
PEfcjI3Yl/Fj5rwq82NT3/WVfa8jnyE9eZdrd27KhH9oNk47elF9ByrK0+p3ZHmHiGc3fqAFyHqh
jtucQOHysTd9e6p5oEa7YCChYZQzJmRgyN8tVNlCXNWEiMzo58L4bU4fjO4iOcEJww81Y7dPFLHi
N8uXlgWEjsDrc19GapDwpom2+fJcZeVdAWUFHZ5mnG0Hqu7UZkzjFK07GxPG4XRo0fpyliWf6i+e
MOE9ezPG7+SWz0qcWrdz6rg7R/eU4Q2xfz+mjFmRcoSOsFCCNQ5qNO3DmpkxEuMqWcNTV+9+M4fh
FGzICV/N1YRcx94iffIs/Z35vz/NNS3dbTud9eBzIjXEtgv8SRNnEHuNQac+uK15tVYxXxlmw50V
wrzoEMwS4NvidfyC8bROSPqpw+k64a4clvoJdHGaPJNTQQbxhQwiT37KqkDm2d6wkJcsY3ZrLb5K
GtonSTROGGfSEr6BEL5kQl23yAkl4Hh+iSz5RQRxXPbpK4n+ZwWPdk6qRDV9Q22tCgeXv7oxCHCV
/N3f6GPDsQ6VG93HOUFe9rmrcWz3IJOUV6vhr/7FQbbT7pIio+jK8o5MxptuSFZVhRsvyJ4HDhSw
OSaJqTUSK7SZEYTkaVHFcUlR9yF+GdGX/xeVTDo3YfPMNzn0J5DJsCVoK6kfwCa3lDETjHYJS9bQ
+DUkItuWjbwqLvYYaPu1BaNopqqUKOWpIEBzIJMasI4dUgnsf6DKQJstPOv/5SrbmJ0j6gpFI7qs
CAmCyXI86B161ixv7oVjehofT/03a7lVQtYbpcA9SWAbCxjF2hM+ujarZBsMJs3EL/Qy1coZMeWx
hr4MLomdN/UiKWQLFVwNcH7Iac9Tf9T1U0BzBJV5duOjkzRYlsOdScmC2lrax2+Z8hQR/owB9d+M
5L4JSw/xMQN7J9//vHhusRGLyEIyE5GdjbCv9Z7899ghjKi86TX3lEN4NSHxZvELoMUBDgwJfESW
WLs6xI0NdTokvNWh2ljuNaXbddwuatVvgA3TrM4+dlbwKu+0BpmJELzKmoOKIDN9GGJ1J3LaUDDf
lrscLQ3px4N882Jg+Jqv7blmjpDS/qQyqtdgHUPXWyj5Jaz+IkNHn2P8LXm9LvvPMZmPBndkU8Y3
JUKZgtEJGqB4rwTD9jcqeraXV427wYkwJQ7R7m9q9JTXL1NCtbcYpBSa2FRJZ1okJN3dkI/ppTl6
IPYZctGocNWQzB/IRjnodcc6l2kRijLX+pBk6dLJiCE3/MCGMj8TwjEmh9jm6YDDFuqjywVLz7GA
q7S8OdU3WeurZag9tSeDwDZPUxh9dcF1iws1bx7IeSVXH6WAlR9DTd24pCCURLUI5jVKexBclTwc
z7M9I75iFVj+4KnHoPvsGtKoiEoU5lofqnPNYJBU/6JyrK3SZT7ORYaVHgmK5OPE2pa4EV9d7mXR
JaxpNRmnKCA+Di/N0JLeiBe81axmHQycRCbyBQovhtfWpN/N47tke0UsSWcdKbR9yeKQ4c9yVox9
S/idg9ktJ+iKyNnNf8DXDR0CCwZzUUinuOBlhd8j0K/lvgrZzv1Fw2Y49Ak1ZI+czZMXvwF9R2px
m4+Iw/7CYzvFtq+Jlor+JmRnec4U2F1L7WVHMoo2PHeFynJ6WQX196wSUKdeD9lpzDHauYxYCbLJ
23Ej4tGDoC3z4Iyu3Oj4nUFie/jlzhXCrtIEpo0SfGQ2+huozd8SJ98uBuqcQfOSXIauWIeq6UnA
tnz3PRkWokSaCw+7KKTX+uTYSo4SYvCgSm8kczuN2zuos0c9vI+m8Dzlw6ptMzzH3wn+3Cwzjurw
XvHR6BYvrVeRMhGeojIAkWhu+Rtjrj5uk9btHmcK1hkTRVKYXF06DqC2rw0hRXknxTPOxsoUH5DE
ChqpTbY04aAE/hbrgaGRzb2aGKgYqUe4Osz5MVc5fCSZ+Co2Xaj7kzCIyWTZzx2XGluLd+SCIpCL
hZTvTjI8Cwxz6rPBklzLmD0w0CN5Rr57ebdHenP4TQR3WAGl46kKhd9kD8liYQf8Gw2eJDFk8FRj
7icrlZmohE2b89VtyAIQ04DMFZ/VsJFfd8kNR0WxKRT3bq7txzohaXQcyr0VLddO5z4PeneV5+VZ
4sSJI3gO24bWor4wvWBJHjf3hsUNXxKiQrzBuMsTZZt0/c0fvHHXaL/mip2mpjGvP40J5tOm1ChZ
xnwdTfg/9Iom1QlMxSdKCQimatIUT7SnQYH8oVOQhAmXRI/kQZQmYj8I5UVMbT+MmJlEaO3IOfWs
fvIqq3Y9p2VitSB8I1PPz1z6JJPvhFYcYmGd5ZE32dqGQPMteVX7rIORGw+fdbScTL0BPWrlu5Dz
x8H8q+N+bypGMxIuuWRneWZWCeK7hsCU7k4Qy3PnjNMHaeGfJJkOnkJ+05Pm8lRiZH8ZBEGRs0CB
jFYFY2FMsDFCqrXjCMLic4aMScOoweKA2wiXb+EPJJ1xMxPJziru0UAz0zIrFpzFlaWyN7eJ453Z
rO1Uzd7AnfFGpB+TTTYGe9i2NjzV3VEusyRcdDwSAw+TdIAHNg1KcZuZaHsDwArrmRxpJUbHmaAG
sXFsM1Ozbuw5cRhfRO5KNdqHkAdjQGOZm+M30ar5hnxgPq5MP9nz9IgqMt01LbEXCFrWGKQ/AoLZ
RrxDzGEuOJMwcP1DZ9eE85jG5j7pa/gKCGwHooMH2DQIYNUr20oeBgVBqRJv3RLtpZYSakG0SJpz
fkyp35Xd1TAM9yBHtlaYnPomvSGR4pnN+BMzmmtn0PdiKR0Mt2y46/hOpomW8gBTMpQKxLXcuATL
a3Z0j2B1bmnDp0nDVyicD2FjH/uNd9dNdZuryylYGvVxdLS7KuIy5mMj1oM+3MHoGvaVCKbzGFMS
KJL33mmNhBga9baNRE0k0NT8RX9XcuViBe616agHS3U/pzjFxJvzx6QeLfu6JuZaTwmM+EHCs5kr
WXKiAlCGNAJrmde7UrCin3qUCHhI01tK8vQwx4hMQy0JUL1qzAiQcb4Iw6U7jDTNixtXX+Mb1LzM
MMXXjP2GGF7HudUF4a1hHjRkBYbubslIyg8CdqwFf8u54z3J7tD/QcyXpjgbvT7tIJQrdzCPNunQ
6cxQ8tpLNa7noBX9Fn/5fFLaFK9HPJFq16JLCstAvc2R8HqG64YUD3ydRKE8kKfOkx/19MrS4uq6
qxFzBrmebdwutn0tVL5KklM4+ZuRnBp24IbZqqsWXdTKXWQgTV4UOwTv7cZN8/pA1MMzOatsPi2j
J5x2+eptWljUsfqpiYPpfgqSZM+XE2lJztA+qKC54LeALKfIqKIf9xxKEqByXqN0/Zk9HqrfoBas
Csi3U/OereVMGHzbXEQ3bzQ3qrYymruoWahrileLflp3BO+uZk1Q7o2w1QTaYh1FUpdE49HOBIgk
6JrYF4g5JJF7vTAsxWtkfbEFdM+uikqnDJmdt3ITxeN+fnEUSBKNQxbW0H50FjeXhkRqV2r1zWz0
PKPHaDvJZsdC2XXuBg4MR62YOdXUKY7UjmQi1DxbxkpGJe0InUDKT7AeTZQs3NhaQ7iiznYk04pt
NBLlgt0SE+KInLdHX+4jHUFSUplPdmDTCaHJVh+GfBHbKccIJIgUr+Pmnf0U1lmHUASXBAMf/xze
71kxvgodrVJjxjNZcYLtfm4gr0RjeRrD9mA0nbJRKsR6au6G127TBLRpzOld9UWxa/MmV9ruugqT
ehfX1j1MTqZRHS4CvUOluWiYZyMlfC1gGVDMzNVmaAke1MZBX6st17csl8oLDcsgVKettlM/nnoZ
WY4x6wVuH4ZBTSUd2cBtLGIm3LKQwBIVgFCdp68W+uBZidwna8qbrWVjCqEVIeJJqciNIQRzQ619
PyuLQ57QggATTNGKeoPMlsDNtzEv4bRMir6tp3EmB2uh91i6o1UFyJaGOT6YfX2lqDNZn131loIp
3NYlA5G+Uzg+CntDh7DsLaOLCNIn/SC1WwJ+DHtgDhdqCDqJb+oRf/SKc9USwrAaVIY/pNWirh47
Bl0xtXTNNywFqk5+NPv2rntKatTdRh0Q4k+P44luUu5GQ8rmK9SpQs/vk8JI93nXPuqaXW7bkfQt
EtKMbCQk0fooQucqocUTmX474YWS8os7rZlm2hoSQ8q6wHrjtIc0gOMDD++iasxfGo0MoDmIl60x
5jXFGgbJakG7WuWxT9Tpp9W0GRbyOjrEVRBsi4DEEhSTrP2GxKGxSQeCK7HBDem0MvTIIhUEBfSI
DylQ2U/RPzArxEJ86E22TMWYXQbCblnwV1uRqVIQOZk3BW4h38ITjHQUCRolzfMklMBL0prmOc7v
48lmW0YBVeD8Y8a5WQawVsOMRxn9bMJYENsUPDCMBRVfKzNQSWXprR37B/M8iao6x6ReUOqn2sGG
C7gpQHvuh4aYmq6YwitViC9oYmKXS81mOZmnpTOVoxbWuzFT2+1c0RwUdn/s9RpxcMYRSxHwqjik
xQnWHigqUSwA6Nia5nRlE2XuGzNjjzrM7ko1WhCAlQr2A5BatmuEe1NFTiFzCVZqi8oL5FVymy5s
LYqWaA8rQOwujLzEXAdPQdWR5+CQtbdJMCE2IiHutgjd3ENXh4NneK7T4GFKHDStUoMRZGaKaplK
YmmgZPeTjQ8kNaa9RraXV8lRAI+YivTeblUAwFhpGjqrRavofHD00QkDb42cmDwBMDpMgsgwFjKq
j7FtaMM9m+SqVZ22aRu/WYZR8zGJ6NhyLis6RdTE0o0MBmlhTkbCNuPyCSWp3GPj3MDnTMHTl9hZ
NPm5hVl9mpz5jm+HfnLZl3tzr+Bgx8S4UWyy+5ocE5ZNrBczCMRWHJ9rkm1NdrUkh4+psKnGkK/O
RnA9q3F57xpkZVtIZiMN1fqQz6BHRsJsC/06ykm97Sniq7je6UawD8uyY5FEeRu6FmtQzWqvsSpf
qYP1MgcquXrQ2TYdRCX0FcOzYpm2b5tk8Q8zKds69e41Qg523cbSrvMic7FiLN9oiT0nGASRyRR6
WsUKC67Eu1pX6lrHY15pzZ3R8qhxLECeSRuRkN2xqy9b3fXd3N5mXfo94f0g2zFCRqai/poDXp+K
Sdo2ATPaLe20bZCmMiXXM8z7c0WU7KqzNEyW2The0Irue6q+jcp8ZtthVFzbQZWeFCPbjYEV4fOt
Xo0Y4NakjsRO8eCt3I7TfuwsxpipQh0fRL7j4mGZWLoUOd2Q1oBJ4iySrJmUC0E66bqx5nMuF9UE
oeEPp1I7aQ3C5oop1NLZ+V3YJcsB+krtpzmKPnQDxkMfsosITIhcfJvZvCNy04LgYVyyxVOs/DSY
WbY3qkzcjrUmvYShU/mqMFk0ThXQIrKT49Y+zhjwifOE3JS0PkZAODdF+qIq7ltDrJYf8Jt920ET
aRrdNlEc7u9GxQRQLUwaqyoZT06BFowAE2trLATnTMkWDcRxabV24zSEWk42Gl8r7d5J8lghfrnr
CAdfhXmYHAQF/KFpSBJdrAQefWVba37EXreT6kD46Isba8ZbmoZTccps9Ei11ai7vDIuQ22MaxeI
Cke3MRzUXODoCdCG9MxftxpBnygxg/c4SwKsptpTOObMM60PN8LTlDf5NRKKfE0iXNKxdu9r+1Ap
tYqlmLl2HcGvIRuAe6iHAGNa59HAjWiEwxOPPnLvXURxLn9u68Lwa0X5sIYEm9My6l469CRPBh05
+sKxjq0W8UYK692Z++QrT4O7dKrfsZjR8FTpLSAh6UpgsKClVeh3WuzyTWQe4HZAH2aUTHqoQv4a
AnggM1E5ifupZA6jm/ZlahiIJwOT8yXKr5eZG5zkCFiQCw6rOnKI3cX9laOC9vIae03JdUE0SYaM
6bTQ8zSPJJZ6M7p2te8tZSSEhihSFR/pU2ZN4Y1Vs9Afc06gPmE1X9SfE/F2FCExZrm58+GhvnYT
El6V2jbgEUOjRyE7EtoI/NXHprngbeatIQTFmW8SeG/Z07JdLPPVchDDBEWH9mkZ0JjHHIfPNo6r
IwSlq9Au7nWj+ZL/LpWAVbJikebvBOlGVO7Z7DrVWxyXeyB4bQ0yaSmavrWizg+lRM3qEUlaswaV
uyLLvi6r4sDgwcaIT5eqWKStjLH+HMT83qYdM64hhHS7YveuTcuXWqrXCT4xxqf1gb4cfIYNrmHC
+osxMbdW2NxXXW9+TVNjHbAQJAiUINnq71iskg1n995JulbSLbtN29QXRFaml472vhq665AMcQIR
RMRpxXoWXDtireLoamHvcwSRLB4GL/kcIOILxInw9rcAMZPSTOdy0vjJnLupRV0QQj3+H7bOZKlS
oNvCr3If4CcCkiZh6uk7ez3qhNDSom8TSODp74f1D+7g1sAorQo9HiBz595rfauEcc6gjz1QVemD
VduImOOW7inrDeO9DupodSUILlnnv5YSseooGIfYvCjd/nDWWaUev75rNSy5akTrDHd2JYIphu+p
lz5dcujnj1I128Trjrqm42dOEwNaB0KlXzAswzcH2Ni+SXtm/6MY71uzvvCGOzy87cUrCcB0vXfA
YWqVBd60KUY/4N6kOmhbAiGygmdwrpqdNIf35YyHMyse7szI/LEcKuYIoIGDzMMckjezDO5MgtGY
ivQPzrDWsCYOtTmFAO/7k9vIox6tA5s5BF0/5jw2nQxiXPGgUx0Rqk3Rq5+QO98rSzzUQ8xxSPvv
RlXsxqbd5p48dQo6OFaMGJ+Gd4zU8qKN8cGtzQ9fmzmrQbkm8Oamqa+6R0km28/EY5iYGdu5ha+G
HIMD/W1beH8nzVQnSfQnrIDyhtp6g1vmeQAtnZpWhYjB3ZQi2xdNgk/IKXZMkb7r3N1q5cKWLv1H
t6qPnaZ2Ua2gthDhM4OXCw/SCGaoeBqh60GDSNWM7olA88orbkZjQamr0sMLkb56DuJYOh/bUAIY
MRwJl4POtJidTTZ247XjREM2IikHlnkcC/jkja9GtAXttokAJWIEtGYYmOZo3+cTw7BS8Gpqs01X
bh9cIqYopAqmYLXo6Huj/LAba8FPl1+uMGijV/VtYpfPmSoIDKAvvRrcNzkAHWhC9+gY4dkqnRNh
EOsxrK/BAHF+CSwV6HxC/RIW1X2SjvthhNXaAXGCEcjuhGejMqM/pDcAVMrEHfZbta7ioMUlEP4h
rp2ma0rn22cdanQ8bkIZfRogT9EEpVvM7+w//jSvKClITukb2r2Wt5mN6VYF6lA0drKKY+PRbDs4
2Vjy+SHW1TD0uw9chK4b7rUpI5oAzxCG64q3G/wlR3yGkyKXL3kK5CjEu98OC324Cl4gn0BBGm1/
bzjWJZKFxxRzPrdxt2Km9O3SmiX+CSG1PP7+CF0kH1lF7jr+mZ1dooVvvUVJg6fQ9BELMwF6MGtM
mb0WsFcbKgkBTdf2quc+1dTf21IOJDqU6SqsfMEA2vwKG99gMYmH/cK8d+bUPiXE7x2006LRxG0K
mZ9mJpea1AXMvbDfm2a6D3ukFjJGyw8B5sVIk3n1+06bAzX2ME0HP0MUYy3eu16ELKld8T6l0Tuc
tpUR+t85B3a6eV9Wgd1dRleFDLRY+FFVwiGgpxm7j9yBQ6mMXn0/xxNV9WjcUijBXcLcKKqCv2Xi
7XsPcXLjjQevTB7TjhWWTTfmMeVuNHuFvKRl5Ki7dtwWWf4wwGuMl0580fJN4qJ8aFt8J0UHT7hz
Ae96cfgdU6Yz0cY/2jbj3psWoXzK+pUVpDnO/pvyvEM6YdCoSDl4NDxssoYgbKP0vGY/DfO182Nx
44z+l/YH66aw+E5uoepzSoAI/Y/yObfGfm3hsQpgql6Vmej7sOZBXh5rgC/Drm7xgNSNpU/u7Oab
PAn11iWL02aKto2K4X2OHGOnxwASStMSBVroDskJI8bCdP7SdWAKqIR1TqV4KTgPM9nE65IwR0NY
QUuDupVW+4h+xLc5BHgEybCzDjtAzdW6wzl9yklpWA1Lyppsew2QHHiNVlV7k9c5YM6mXjkEgK4N
O3rm5ISox0RTJdQY0aWPjywoHyKPvcvYfsWxOZAHwcLd5cZHO1neTeDQcyP8g2TpYRxQTGu57n0k
FLoq3guf0dSY04oFqoNbMU2Zb4xZdhNpeoxhll0yrz1mtJzXDpdkP7gNST1+8mAIUNOWYXzMQ35i
hVH3DH4vLq8+roXFGbTBSFxzRPStQp1C3Z8Dn2avahVpKlYDgy9Gr2vIZkmrEV9THF0Ir6AHRm7U
TrDxX5yYM7aS7W6wiQhRQYKuwuqZWnaJwGe+r0UIwE62GzIco1uO98w8Sivf0Y3ItnHbkFhEsvgH
51vv7FWT9dkqEmIT/BDrZrLKTxZJYj88ZA5tEDc/5SIoo0G+jB9TsY6SCHpRX1UbhhgojGocPpZi
/5NmynAsh/idD2Hx3BAesg88al9h2cQIECcKBCtK/rg5hDvM7/NReqI+RrkeT1WEYcauHJjU4m70
02LvQ25ERZWOG9ej9dGQybjpyUdHqos8xDIHat4Z4oUJ53pmmUV4TKVioSK1VX7b2mF2yen5HVN8
eSihkUMT1kcbsG+HTZHPlH4mZX+tl/Blz/lr0IRnkGbBz+uQvHh5ZbKmoNKd6FX19TQ/tB49YhOz
yDrK4/fSYNRexW5CMPvo70DAdWd6rznd8irYtLW/tsv2ToKtnEZQ6WlLL2F08BkgiGWniIFbuUte
VeXV76ENrjNOMNWKOqEz1vfxuSJYgce8wH0z8IodGqa89ujAU0R+j+N7hPkW1aaLjHhbLG6RTA71
obKNPzmRn9BPi3CDSzA/9tg3743IVDxyroV4U8Rrb5mueCzRN7+fik6XL1XASMtWDSrwxn9JnCBk
DI2on123uRE9Z9xJN2hWgvy9iES49VMkkW2gIEl4ObYc2UCqsmjgjdXS1xZw9AuoNqYVnsa8us0V
s2whJYWasC6+7RhPgvSLVaXds636eJ9WiOBiLKnxBA6JRhC5ZSl1qV9JooMSqBqlPNe1BS+LiTT0
xOJB+BVCCXf45ETKyFDoHpJ2Vt0HaRPfe16wqjxehuEhR270AzJvYKeGDl+I5cIvko2PmuFaGLeP
lQ6uERHNhwot7DFq4NyxXo8bkAiCCAtaN9NcqbNTOOrUGuFR9zJirN68OL7/SlgultNHclwb9BJQ
7sveRa8xKXNtS2BN9HPfLKFeBtcYaR9ALCsAKOatXa9Fax1sP/qRCM8W9fxCXO+QAEXdM6XNd2eH
P34JiM+psz+c6Z5L3/lBl3FXCCRBZseld0KEKSQrBE+0cattS6m+dSb5I9GNdbFBPHWTH5JC53sv
FcPFEyBSGzf5o8zuoTTssz+RG5kabnxiY5tWogrIePXEx2CEp1YR2RHRyCVanFGiI5vmtqnYHzLQ
Vy9Z7ZNOO/0hgBZTCaTtGwWnt2YHI+/aW01oGOupuhKsAKCB9xogBOt/iLFushXDMc5kLvF3QTCc
5zYz95h7p7UbBd1NO7t6S5J4uA1FvBtGwnEKC+dtNZEyg+6p3gAswm2wcOAHQMg4HwzGw4spN0ny
H9Uwwyq4h1o4QOwd3ktb5h9G13xUkvuFWHlFRRQ9ploHuFeY0Y+jby4/mlWm5VnufUHnjenyDWCf
q2OZ92bSnAqJstyziwj2Roj5XKOew+zDWZ9bpjFNcsCAmUmHgTShX0ynOgm60xi2Vl+SVWUACqDv
foh8DlRDoeEJgU9b5aR+gvBkdGuN39OskIjSeR1oNDCYKfFTaS2exxj0Alw08jk6HlId0FzjvdM0
18a7jjY/XsVFIJjbPrR9GkY6lgsiZk7WJY9eW9d/u7lCfjkg1pv9Gp43hUjApHZXVMycoTy90dDk
hbA/oIhCbZ9ZnCPRXqN9ab7LYP6SgVGuHGdAkCEbHt3iNpRYPsDS5aucEk9bdrIRJjJfO7DPmarx
uCOQPiVW/I4l2biBi2buJ8s3tspLbudMHVpBg4Jezgj9dXhDGvbJI/RckrHK7wlAop3s74xAwIhY
cKDThXfvw7hG8RCSb9eQtgp8E2hdSQldTUANRY9ww6w/5oCts9XMd5Mc7kGfC6Iuioh5QSfep8nG
45BZ8zYlRG8fCGTDsT1jlo/nU+MQMBcwGbmRA55HRMB3ekQwVGU+K1WjX0rQ5njmwWaTTJtAyIcV
6Qi180FWb1McY4faJW+ozcFANJ4gP9jv9BHwyhRrE7Q2wYA45CCJW0TLjT26PSL9phsA1ktPxzq0
BT87mQp2uVh8VTJ8wruzm4vorGh7sIOVydE30NzKYnyobSKBOi8IHo2QoM+KUOOV4MVfMnfujj22
z3Sm+WIjm7XmVFPfDrdBwFkiIKyERFxC7fEcoNv18Dooyw7XdPzeW3JWV5xEEU4Oo9xnEfs5PCAC
RxL8rFQK+jCJ8urXdPIwezB57q6lJJ25rnFwR1DZ6Pel0HjQXu6IucREmIs96KViNwPe3XQOLVwz
RN9ut8IFH0izL5yLfo2woFjzhPKtySaxF6d10ROVMwfwq0UESYIhWwBlKCtWVVv/CevZIF0t8R7T
pMX1TMD4akYTOKXZxC7bwUBIuK4z5O65N/pjS3+deAp8yabZHD0X5VJvKOTSPoLkOirWGTJEy/Wx
QA1DvA64nKxVveTIYdLTtPL6MYn0CwzdR+3iQeMQw+BlmhtY5O6wIx3+iQTyaWXE5vecsk9Zs/7b
Sbr4Yc8UNSMeGjqlz1Bev+AWdLZNvuBYI4ySTRwCvGExiSaktha+imSK7I1b0IiWwdJMwKyr/PIK
ZVceECi/eCG9rXng5qVefgMLR3ZHwX3eOt7r4JJUlBj+umT880ipk6CrHWE0SXK/CTDGEG6L7mLO
5RUM5+IUMr8K0Rzpm3cHkLVA80OqWi8ikWKAFc7oPb3NbGMb9pSh1YB7Nc8CROwJGpkc6okD490O
OM4qK/8c4+l2VAQ+TwNMByS8r7bR+yc7Qz1hOxmkudT71tlc7igwnwfB3Tlk2XOtR72m9eT2xnMC
LCAeqj+54H8ZzHt2SLF9CoDhCYI7054CH3Nuyh5kgwDf7QfuxoJQD5jbLDaMqZh7B4wxs8SWDLCM
dWrDUhkG6iKqek2TgKKvHRJ3b6blp1DtgzfQq02MbwVApqi5zy0Py13mRNGWvHEcHEnRrTMfN6GO
XU7zmYfRWnAjc+jF6FmiknRsfals6p9sYhIiuZI3RlZnm98fa0STgJ8Q29vaJzdYhQl2L455tqw2
kP4vsitKrOgFPGB7/ipDTpMqaF8hdBSbfy/A68uDaUrFuMEqNgRVgko1ME4aPlOdCmZXTSo8G0dQ
3JPgHDOBTpOtt/xfWu1fuTgySlIoFPiGNYKSDaeYn8qBXp8ZabCGnQiqLrEeY0oxCizPgoSIpG/y
bRoRVL5kDefYaOtTPnn07aZFLZqCw+Hw5eP503dG6qqbbmQQPEXzZnTsP4Vw+430IM95wbyJUJNG
+EI4dit7Z6N+2NJAa1jSauQADh6BhEns2PkMFBOHhUAiNUBpMKxbqhBTdO2qyxNaYBkjl6HFrSqA
W+165eCCs2GXkcR5a0J+PPpTMhxo2tpbpIpqZ/Sxs62C8EGDXewDy7xxA0LnODmptXKS10wIsRvt
YMSERI6TnQRfRAIN0ELqaAvdZReVaUXj1UjWU2olwGWdgEBaA/zjYAzrYSLQLilNsSPRFxOCAOMZ
TZxAEq3GG09QwXQeWDEmZSOT9/waaA4azAaIPjZwfAJO+2tExcHnoLRWowMAw0cZqEsMUfUANgiA
FzcP+qYa5WPr+dN7za6z8Tz/oyiHYR0YeKkgX6U1uynQ2PRgcJOzZEcp0ivM8JbsrlTMVKMimzcY
Nr7mjGYeAoj4bGDNjMfxL9O7r7gETteMeLyyZOcuXc6Ug4suq0MLBRQi0aJAdo3qQM6MhM01Fdgk
fmpT1/vIKD/6UnZrTn/lKpU2/eeuzS6Il0MqNkmLPVjcgHSOcxIrCFRLL5wTyYPN2YcRNs2VvKTR
jKXL6UG6OHjv6TE2mwYhxVr4IxV8CqNDL1ngPkDFYGl1KVU92+Xfri9d0q2yv8rgygw+zRKJ3gZH
OsJcIFRkEzGB3VhF/ZLwFmBTGSGBKRfSxnTfGQNUI995MhQNDn4HBrRJes2b8injmlqTga+teshl
de01B/QQ1TYOTCJQ7SLO1wkNBUSjLCco3FiLR/bBpqP26efkFsv2ZmwqtU6wOKwQ4dGJK0ykipF9
HidEwQ7oyrNRgfHvnxwnufYJ0wsmZ7k9IohCtdi48YtHf/yGlaffGEHrI0ER5oozwTFp3QPjJRIy
c9bpJAAhMDBJBIVAzNrcp/WWSE5keHNhEVblNGhVQbwDfwzdeWk8im+SiwQ5T5UfHS3ldicS4pr7
agSN2OrFjDHESn96E5MpI2ca2obJp5mq/iuazVMW6Sxdy6nW2ByJY4yO5rzkvbejzUEsUD91PFr3
JvGOZNzndfaWy2L4AB6I8qktMoWCX3icCIPRDduNLmT71+qwkOb0KCyw4vlZENNEUV9b7ONuYiSs
KdnnWHn3VOZoXm26r2AcKg/UQ28hb2BKapkYSnMCDW7U4DBiYSjGjx96z/okKTq6utKo3zuTSKew
Z5Bed9BK4pD/WNajevcH/ROaEYaWTBgEE409GX4hlgFI7FJDniKt5Sbh5PBsq3hSB864hKIFUf0I
hTREGcrkZMBDpoZwLfv6Vk4wkQe/l9ve8OyDQZKri4TcDG/GweESTMFIWD1/HqnLa0JLJeioKYDF
nHn0wAcomEw8fn8RdmgEFZ6dOQd/7tI3nYnhmOkl3V0YQcotkP5paR6a6yyOO6KvuDnXYar5KQAZ
x3u7ccZ75fZRSv5BMj3S13hjWUgPWUy9RGe4YuI7jvdVWYKrapZVQwlC09HJ9Vc6PygLfCd+yenz
8lz5Ts0YJGJPKPKSw0xv8BYWLTCVrBD2vmO/IFqCmoTpUs3r7n5/B9s27c+sKtTerSQvzFsuhi8y
o92khWJqQB8Vva1YZmM8R8SqCAfNsHbkoiVZQuf/3T2lA5R+/e97RknId0r9wSXKQRUvDWdcc43y
Obz/fc/ngavjjl157YMMyaiq078AYjUDy9/XRyOAn6ZV861RtCJGnOWZvk7/XY0N/zCqhPaNXRfg
XPLm/fdXFNyCO7fjV1+BHosIqza84DC1jXiCzuwzJJCKnLVFsWlkbk8eSSjWbaQCd5XVufOWOKZ+
FlblKjBDefdhcR3w0FhzBeMgBKyU0fxi+TY9FATp6LPZqX7g+NXciiHAtG6G1YOHwu5AjOtyQjWz
d2g/vA1DXXtMrAbrOJCEgKx/Xpw35OqVkNl7N/0IKwzqWdRBcLKAGeqIFc9mDnJXqsJgAxfoHELH
8ihT66zeEG0cErqH4ljkgQkhxViuWuIFr0oCULbYV5m0jREsUZtZ/00xYo0re0w5Rhp7W97A8FA4
kXPbCAN6R1Y2p3oiypVBrajff68P+dWsB6C1Y3weKnoqTRcXqBtN09luM9SmCe2J1yFwSO72h3pc
46Qt73tVkZziLnMzBPHFHzP969OaYRkIipseqON7UDYDEOICQnmPjcaXzm4WrnoujIgSJzP8U46/
00JVuFKcmlgk5/nONjEHoEgTGPhtAXlxnNcD/US4dF20GYULdqJm0CqzAFWmhQwkyXkC8wYveBu1
HfnIet2wcDKRaIAQR2H45cdz/eTG+uI3jDZY1n4J08aFsz0Yw66uf6aCWeM4hC9GzWhdmZJRj4jV
X4kyeC05Qu+73HwvhQPriR+UzXl1KpF8Ty6DjTxXR8Jj9qObzhenHT+6nhumRXmyDVFswFJhNDZg
UBLs+Gjss2gTuo3/jNTxDmoqUTQSnVoL1y6ckJpGAwdVw37qsTklDnfXpOz7oUCkIOKCxKEF52vG
Jm/LRN3aoEC++ISX0K2ryBOZaf7QWHko7OEiqRw4Qt4mVdfS8pg0ca+zs22t2T/N9CQWR/jVas1t
a7TmgZ2x21RGtKkjQCuExEXHccCf07DwtA3Y/th0nZ2VQqwZrUJuspjejFi+YWTJcu+PjnupiUxy
HZszs3bQTjE49TSwHqsI75wwhYNLWOFK2AGk0naqwKu23y0HeoUO0Ah7jDBiwgLStz+FGZ3Tjpdu
J29RQFrWbPl3cdS8OVV4FyfQ2iaiGCg+vI9E199QOuJjlJi80sJ69WPSBqdxKN+HpZHX8SVOE+9y
bE+di4/abEb/7FTFrWQmdRhprK8M05bINHK16YEHHGlovVXzeEfw5BcggFZK79g2Ja84AC3RNePr
aBu4+nO8CCZy/RXiGcLt8MEcPMsiAps09Bh+LGFQ6k+jkJF0yPk5ZHinISM0PQ8776alza0cshkJ
qXydBMzQjqNE3yX52ujd/JiP3Sf1I8pnj9/HspALGUji11lm+kc7cqdV0QwPE+XbGkHysczG166r
h323tBfRAoKCG9WzP/Yusejs56gy0b/idgpHMGDKGY1PyU1BlwVWCzLEHz9SYpNh75nq8ssmiY4H
jJg5FdeaQwBeG9LRixsVJQivsbcStndOquCx7qB5FKpIdo6WA0Ud+Slmrq7aQPllDCjl/aG8kOvl
7mj7QfsobOhlhXWv4clmc3rv5+VfoyO5Lx24yz07B+kAJxPfUc/7Qb4rfcMpYnOxxs1ytct2ANnw
VrYQAZyKwGbvxa7pjxvNeDeHEMJUNb9my2tF07guaad0JnWhyqN3qeZbv50LLAFoOJpAKgD/RbuS
LvtHmdTgg6vewwwgt91MTOBI1bj+z/9Y/4l1w4LkMxajxctMdT1JolcrLkxtpsGxpAfAif8pRmm3
0oSn34QSo3eGBiFrioMXE2vuFPde0NKNQgEG1hzIc02NtunMclNV3LqiYT5rDtOiNn2LnQ7gYBS7
G90Q3ty6zBZYdncUNoxKEkGxGUt5QxLLE+M+89DW0Y+T+2TtTMgSDUEJnYm6QNtgSXyjprdW3bIb
ivRS9bhj4BmuhMn7+3tHJ0NzjROE1E2+HsFOk4bE29+ApMlh5nBm+2Ya+ZHKfl+J4K4fZn0zNvFZ
WhVwvdakuVI3mNlZh860WsZNLjiFhRNeLtykKYgahuAJsxVsHpCKc9QLQRLd0134HYZ+B51xF5bz
EnEscEz/eDbZwcF4NaYpIjLG2CesJ3fuTCsXUTPgDqpo7D9lB07DSz1758cWHvxj9Ihz6w5hPU1J
xkpY0MIDOvMTh5N83VAo2kMASgot3gah2U1+lFGFenpZAAoaWauYe7htR6SMssSC3nI3TDQBSUvg
rkfwncao7MZo8ceWgMoRSK2GoT6XRvqSqOFLzx7wDba/wXf5dS2CIYN62EWSBSJuP1nil9Y48ohE
1uQ5cPVS88I5AO6o8WK6wVdnpdu++mHQ2K8jwR2Ns3ctrP6KnMFc0fOB8lIHf3IYCFFFjz+bEUkM
yy2XqWqfyvLFl+HMYQJ9oGiZmpQuyVO2YgDRir0BprvOaIqHQjdY4HFS+G5qHiombZzkXlNU9Hnt
nAZqIzOW+7rp7z2f9VL2DFWctP+MdXD0Mnszu5BU0QHBE7ESe2VFFS6ciFsYzQy7DvEmoRZMQJab
HsyLEfUfQpnAyuzhJPOMjifcNQ+aZhKA4OC/KGTRqInTcqtoM5qW8awcRrUWA6ib0LDfQ2dG5o32
z4oJTIR6g6GqXLk28zvbqT5odqwrdOTMuSOC5rKBUM+WNpHXtBdbDVfwG86o/jgO9iLbba8N1osQ
oF3idOe2cQuAq+VLA8OmAj7WTqQnG+QuWUtIYgV2CiQAyrCvKAMtUIz9NcoZYkOCQg4ANbqkUod9
EmyaAOljo7H1oecki7SAFaUlt7oNMZoaflMq/ASon0/4BejvhOFtzCs4juMJYjEGMc98RoJFanYI
6c7oicmaLYDpVUDDrBv2U8fLDwiuWoU8lvsRIEZS36aVJGSAw8+qRxPg51n3DAsrdVGG0EDk4jEf
SFgsjeTqOnDmfYFZzsNwRtPoT8f8bTv30YXIUE7hYYNfgeyaJY+7qSv3lTyKA1Wx2iXA9zY4I+Rn
cTETM/7qiyWPV83ymKTKPttyPqajZ6zAvIu7rnOSA4WFwr1umPeNErS2KSuf0WBup4H46D6CWtWi
invKWu/ZWhYi1g3jyYFgdOOIQn6bNLdy5BRfzfgQtqR3eHqMj5lde2+u+Ug08HStEmGdfIezZ6Bt
721IxoZ+WFadQ2twXnuXXVdkcus1stpFkYcbJqdZHSW19T4nnPlh5jw3dIzPWDLJneXo946YgQe+
ha+azkZ+UqG/n3LLvvPx6OBlaIH++cPJN9RVlV1+NlvYAE1mPUa9Yz7KeBkva9XvxhCAYSRuY3pf
d5jJp+2cxy9WDIPy992brOkzyH14jMuZMEAQe6yy5JUI8PqdxgSdEd3pdwnkxF3S4rVEIlYrWAIT
gnthTdnR1RlNhy4SD4o5bMO1u4mrbtowHjcOYHkwdRbA02L3Ge3qJXOC6OL12D8GfMI3CgEs/QL0
/EbfnifkPWfaSnaqOW4J53Fi+X1SarDR4AEizlDFV6hls0yiJ7BV+tBm7aYNmmzbzwwytOMbz4aD
6ckUL5XvH3qvGg8TaPK1rczg2unk0Qnm7sew5F7XKkRUBOsagwXyTY6xCHo9+zLb2Ih8a6z2osfO
LUJufQ2ccdU7oXc/08LZDykKWG45Nrk4K54zn1KvtuIvN7EQB00oUn1HZmfkQD0uZYynLVPhC3Fx
x0mxMiC2Jnm8HuU1bOZzLllNk0LWD90CcQwm0iaDEotbx+5Gi5JgAlGUnxPJwRvfYnIRkLz0DMPv
8ffrvpqBCBe9QAHM+VObobpz8lrdaWTEO6Y0ZC4HMxcfVCuZNQHgAbu7FwKtDCYmbxuHbXevl681
1ANHM7Gv/oxMOa8RLqCUQpq4fPj9W42zy3b+zxfa2Sg2rA8kV84JMyEkLduuCtO7xpz/+4EWtCZD
ZbJgBPMPFkd89ox83NjIqvFV+fN0bpYPVQAznyj2E8/AdO4Ya57DKue//P7VxdYW5Lq+GAHkaWXd
T7q38BN0ZM/NU99x/uWLEn/dPSkuy5BljQET4kiC7LxIrX5X1mW8qagMbjO3eZIk4FyUUCgrEpmu
ijyBSqY1aZ5RRBVO9C08KOpLf4RZgU+cWocM5l2GY8BrrfahRpHzr2cz0nHxtc9wtikAKXTGZQwb
WjmZSQRuiTE+4yY0Q8CtWoZEAdijhVDClqeqytNXN0fS3JAXmMn5A8wNXiM8sc/CYewyTP3eGGvm
3aZfvpAK1jNEubecl7ZS6sFx3fmWxKu1iw768vsBWmFFp/8iCAKDdUe8076gJBBFbJySQWIWS3zh
HQx6Of8+tSs3wugPpDvP0MX4YdWcfj/Y8dScSJVgZ2T8xpSBf5C8FsZYy7/4baOOETEKESC3eCjI
2Zh5i6I4S/5UYcspfmnNpb171RqlsE5TSYnDaSrW/l1Tlfuq8lycH7iu3In+DVA9VCVBZL8IH5Vi
NEVP2eSolTX/W5iqpW0VamhZGP6jiyUpVd3C6tZi8MSLaXgYo1XOZIEYNmnjyjGixv4zjwOml6x8
LFMfP2dJxRs06y6DeSyy6Swy9di7In0U0kahMXYZ8SOcXMNmkRWPhXqwRvmiUTRgj+zbE4R4fWn7
l3nW9KCUkbcrz+7jJ7simEUaiLULg0P77+qD6OaHcjje1z0dlCptnirkQ2fo/Lsqj9RD3IjwGLrs
GOnib48LTX+MNBZiAGZgsbpqhoOpuhen7eb7qjN/HKv5O/R2djcNCclbE/RE5FxI0lQQ3/WZWwCV
tE3IN1X+ZDniI0rTau+UXbJnmPXUadJ6DOa5ADKsx5k2zzJOqG5d7Nf/fnZjQbrSFVKUyCSgR466
v5YZKfWcvm3MntTofvqIFRmGN7mNh99PhwiLze9Lt0uwx9nynik595sxCogy71Gyx206bfK4xpmu
km/pMhr9/cz03XmTEFZFjBpz67IrKNu7PDiSPWJsmRbY66Lsu8c0LB6xq3nnrukwJqC85x62ikPu
QNAYk7fSQ5EazjseJmAEbprcxz4xRXa3UYx67gcXm0aWJBeYzdZGEEb2bPEawCHQmo/q0L+NRlqG
MqIX2hTBZ13BDHZCeOleTg3YA3WAzaHMW8CDWMVVFx28ZbvAoJj9950zoXCcNbO7lfA6787CV4U8
/MCFEdfZA2E+uCliaenGpFCUmDSWvXUIipIOS2M/D+T/InOL0l3d6PrVyWnNFqa9dYYyPZOIxfrO
hJW/OCUE2xukMRmA5RAzEG7sVF1o18ABlDwsOsrDPTGB3aMqyy3zv+CsNXyl0mHa7zrp/b8urMRV
nvHqqNd56NzYvEuIJ905fV4cpsb9TAOS9ggjyHZDD8bZ6q2WKMnKQ+GYDCZCgig6qCb4Bvd5jPu3
VtvJuwq9HP0OwxDZtN95M7nkf8BzciM/OpTh9ERpn19yB4wfxc3597pnwvwr9KWWnXhtAxcikEkS
SUiX47elTDEHhgEOc8bS9C4tMPfgnx2sLwBjVFvqo+uM7laM0H1RNIfbiPV+HSSyfaD8WETl2j3U
oTnEq9/Prdkg1DsQDoEx4XgIbYLsY3QnlB6gFhZgAx3F4K0uyNBingKdpVhxQeyXiuf436ctoVMP
KsoftNaSVqHOn/+/v1X59OIWpTz9bsN271t7dJPqNPKWC7iTkVVd3Ai1T5QBRASFED/Vd789+Uy7
0clpgQ1MFKinueC8F9GguBTNhEzNsO/HAD96xbmcfngKK8WQzstoIE21k8F5AZ5HVkmR/Pdvv/96
+bce55B0dpZNFp+d2sXx3x3PQHrEzDZX27gqs11UpDWKH8elClk2tGlo/Jumz5JNrkPQtPi4IIz8
L0vnsd06kgTRL6pz4M2WIACSIiVR9kkbHFl4V/D4+rlQz2J6unvmyYCFqsrMiBthWnLPQLDG5xgn
6rlSMCllozzovQY9tunsy9jnK+LD4oIoqAPz6MgzwVx1mFbDl8EZgeuOivgC5asZlPpWxdMTaAai
PqD59e3fv9MG6ZxyijJMwwfQNfTbI5HTau/jsMUAEeQ9zuvBGubLqlKJVDqC53zj+uF7w4Hl5MWh
HSlGGqpnrzN0ZMcMVh5Mp36nMp5OrVtE+7XM1eNKFxCAaHxbRGw8TWXtUy4ee62n9OZqYVwUc/nh
PMtvqlVm4cxcAh4I8Fz2J5gqOdzKNDvl67S8V40Cdmzb1XLKxiuEt35Ps8ZBG984J4rxrLTq17pI
xW3eih+lJI9Y5I5yWcxUHuBzIjUoehlGhVoGcWZgSG2TgsXRyVDM5rAvJx05lJ01B0Bexq2tdSQL
1hsQkWxKFV3vfUzHIUBbgIGG7Nont9CvUAncrvvOy8W6MbcTKx+N8VRXC9W7VD6nmSIxWxrl1NpO
cqmQCdBGKfVDo2A9LDpmjRA86nNhoIQgM1dR9znKUvpSq3tXkGaE2IXxZaspxS0aFM8xrDlop7pB
TC3sf9jRx7JKUSsmd6vaQvTJZU6yrAsvD5u+RW6ingUtxqBLJRSamn/zoclh5NyLP9JMwuepGQSe
qltFH8812fYKSCjA2oXaVyelJ6v474oQ25A3Jj27lwQMc/xBYVAnWLFVqy3vRRUjyitOeV+bz5kE
tbUS5K70an8uCD27ND+KqONPmgjeVI79+b9ZE4l82f1ATxDqUPLJ2bdCLnFv6zat4BOy24heFLDb
DLAmLMd+Z1U0TyelWj7yeXz8b2KHyBYzV+yB8sruVwMBQFuADyq1WgupUcHja0636xpQRMaoPWsy
+RGxaT5img65i6onQyrU9TrS7nxAmJo4HQfc34NSpnU6bwII5ibL49/V87/Z6wqRosSYcVIl11oI
h9mDhWXJk9o2ZR9xPRp6nh6UGElTVFXvfw+QcBvjXPXulteTwYAqCSb+79Rdt550Dp+2sRm2l3R8
/TWvqvsWyc4RtoEV3TA+BD2BZotXoAPbaWG5mZ2Xqu7zsNfmT0UX3YNaLMZ5EMtD4jCo1uUocalS
z5oqYq1ydTDR8k8rzchdjltg79KIOLnRZg+IJL7tTtzOSvGNlEUcVgjFp/lvJIjHST/+t3SieiZa
o0Gm+/elJH5fQi6c6ODOxeJjOJqPKyM7QgWgD2LZSh8BG1x7S+C2iZVTXgFbZEmdVOblr2rk7sss
rx6jGk3QlMhQGSJiWlZNf1367CZZSKmrhftURutJm/CEzAOYI+Q/4iUyqjurjIrraKHycW2JrL+r
8xujaibaH5l8zX+bKc9xAOXZJ6qv7JTEneHHdel489aE/Ss16EYthxHAWWys5KRv90gwYXrYaK+1
Re04qVb74HYyO2BXhndepAGyZiT2wFbCWPJr4a86TQvWs7+/qxyblIzt3/39najzYkc7mumeQjus
zRf5MJcb2JfPOByVod2arx2bEGcRFVyJC3pa0gL5xPbNUTb5S9NQnKS0MrrtL/HanabeWs5/z7+e
Fnk1ynUfQ0mEjR6px57wVRqfZEAqK/SVdMvZMuDosS/tasRdx7/f24LmhFE2N8OknRGku0yuzfT+
72j6+8sE5cRCsntZOwnxK9f5zhZyzg6j8lQNVOemrd+2vSpOFtg77a8tYDPYrbOCMofSxcFGHkgb
ElTaOfqxwBsfVZ0JYraSNHuqd56ofgfrxSLwwyTpKsmsN2E4uBvBVjGiFbU/4eBCWbm866yOwDbp
dM3MWP9KQiBsxWGYix9jO+VlaaLwOQl6CthbWnfLoI8T4RtbAafTH8bNQ0aWmjxUZQPzvraz//9d
rG7z4gjHi82ABXgTOWID39KlQq3nZPzMcu3NTGGlpo7+K4ZVCRrstmcF1+VEv+q2LLL+SqNeeFk8
e8YCCZqB3wlaAQOdzODOtZSvjZEgaXAgqDrDNgGw3WRP5t6pZtLv53Iudxh9M+is9ERtj5xl4FtS
y87G9BRPxOLpwwtb4IcNv8/jnKK9A/LVJGLXiVj6kU0nthoB61tq7wFoQG7m6RNK6WJdqAPnP99U
fHA5v/eqTo2axMxJRloqvZt4Y6l/iErOIEijY741PfSJjqIeEw9lVCcVCoijba65TddZpCTVA3D3
tcJpd41IxhuZi0udHJRqJCGsg9jB/RM/lA2OGqWc7TKFqfgnNOnF3SwWAD20TTnekeJCkGGHbxD+
cdhtqSYqTTnwKW0T/TT8tH6roP2bUfoKURC+jCFVFojZKwXHNWnyTA5mgB7NnSwEUT8lojdEIXPj
aHuz9xeB0ENMDRGqdQhrGjhI4fI1GbjSsNu2LrgtDOwQnLmk1vRdcWD9fphwhjyNCfa+/waLq2GH
ToOe+JEbTJIyYurALVF6qYNWlYizIcJbTJMhD4gjhGGODE9xY05NYjIrIIZ1ZkdeGUvmn4AkWObJ
cf4uSDMPRiYocwpc3ybSUUMDziwZvaRoUYURd6K+pHTfV6XFYonleGM6oQvlQqY5zxQRIBLWrkQJ
ZhEiSHLJMCrol8bu2c7IoXZncTulNjOKyPEMUD9QdNtTuqXcG/iitPSTSvgdR/FmbvooBYfWxgg3
HBcpQ2H1TEsAM8NfIRWd/21ZstcRPxlxUjPDnuqIHqB4aRk+7BTp/pM0c8J+iT5N6IOGmdIIh726
S6UKRcmIz41pfoEdXvdL2odu7hDUMXbqocCGsysZB+CghIWv4JJftEDTNDKVkFegn4Q7DlgIBWPz
0nVNEMf9bWdoxnFl/IgjBKMNVjuoL0qGP06o3Kpi8DWuWRwoxb+XpCIaFGEYUJOz2ZSvurXeLBrp
am5Yq8l95SbzXjXSIoyX/CUqh081HRe4Vt1HhgxH35rrMNPw4AjNrwnwRlhYFkGqqKdWxdw1R0uo
LyvTPB59Ce8aBdd4GbPkk7nX45L8bO/KwHFJkDAx73r+j70zwmuYOTsxpmFDS3dV+98Y2RtAawDN
4/Ixpc1Pj+qLNALGwabT4M7qMVhosdhM8i6pVpMerE7KlG8mTsBmQ7PKJURHsR/GlPxUA5XsrA2+
KZs3xXKOPVRU9rf2NZOQ+9RcPhile3TGOHtcqmZvm+5bu2ELawV6lYF4F6mkVWOux3zjqEDqZ9PM
t/tptl/r4k1ZuDU5GdKH3MfL41xitXq0cIdxXyJ6sahWXHuAbmpE9Rt6OYqZCy1TrngpYdlX3EHP
rcTG7tTqu8icMJ4A2XdFemNlSXTQtfXoGtWHE7fqTteZBtaxgUFWl2TrJdFRcxq4YUX5QGFf+X0B
TzhfqNtn2jsBj4ehqE0+sIE8lJMKOkNffvF6o+DJMc2NsNVpNuP2tunM23NxVE3j7dhr8ccMhnsD
CsE1a1MuDsqR8HVCAoXiw1ij35JQntjRR5ZWhHJ2iCNXs/watc7ed7Xyr5/IT4OR6tcFZGpa0y+J
qKA5VPnBmO2zRmtn36XZm4ak+ZRU1UdHyrVezKh0cixj1fegwVCcERxzlcFN2WmNhyG68N1+PklN
qz2jI0NwZK4/DXqgx0zJaCEZVLDpgXvgs3IaC10NNTSuQ0V0TMdUCZmIQJ4yYWYRA4LsXmR3SWP5
VayzMaX5GBRim+DRwdy5MB8iRk/7Arcxsc+UcN3DbHKUNiTa5UoOz5LDebMxaQYNXgL7Wsy8KzY0
b/wa0yxidUI3L9v2LpYEJXU0l7CI555UBFg6KHLnLpsJscfMF470aX1dh0fvTIt1l7l3wLl+FYJs
mmEweTJQl8Qgap5M+1R2+rHuSE0QCJlg2ja3jnZlMtgdcrv+Np3sHehI9TZvCk6q6l2x5MupQt3k
d9ko0H9RjWQJKewIF2iGVnvYa63votlAQplB6reBropnDpJlL1WsKaKnvpHoy+pGXCfJkIZgboVh
HHm8eeG8pbMGBC3GDyOYHuPX2ttt9j4lfYtHNUUKqTQqtjDjHdCYp0WQhtkPCXBEzqrQnbXi5FAT
6LQzp5Ege5e5JePNScow0dBgRCM/B1c9WLotQISJG4VGDA8KSIsrRfll0Z3sWlTK7WqQVkIvex7S
F1kWfuJgWYk7+01mGig1PQpdasyV1jljbhXj95TTktN/8K34zoxeiZo8D0CkeIhA6c8OzX0sDcUz
3Nu0mJRzUsDMpkeA6ME1w9aO4HuI/LiOYi9TiTUOkZPf93OogLFuFsW9KRDZA+vV75a5D1eOQHrJ
3T0NuCM//eAliDeCboQ3SkJ9sDbzz0Cg1Tg6Zz2fqiMlZbLPRYR90sjOOp9yNrigeeDMjjGWa35z
/dQt71nMmHmNnYvLj66MeXyQBAUKfQIvhkYLuCd4oclszn1fr0Fizge7yl30msupaft3Er7JCqYa
1TG5e70702AvtVOKHm/vtLCFpvhqQBj1pW3h1xvgFTUScmAGiLvHNcVz9+oZh906zNFe5NM3dt0p
EbR8iL7JYFqdJzPzGHS/MzXtQykthLSDG3TIa3a6WyzHUmEWFStZsOIsnqFs7BSjOZmZtA6xO9L3
UD5rSDb072ndrQWTWG2chwMgNpTJKANXHkQqs0+4TRICDR0aZGzQREiiaxHxdSBuV7e9gvi7z9Yl
vnEji8GyyAASxyWfL4TlYVK/gUEngTsqZzeDBFV06Y8Sqfe5UESo18y0k4yLn9FH1D0qipZWeZ3d
rb5dWKrC8LtVgag3cuXDNM5EBzHG2hp3S7pRvFnAHdJoKNrI2Yxm4YAFDSTaVT1MnIBhWXKqSEt9
M6rkyKkeHdp0JfGMGqChUPaXuXnSXeNcr66K452gZiXmagMjkKEJMC18dGOPFylnmrcX2nfc5B8O
aQdcarlSQF3ZlwvV05jVxi5ac/yzYxl0NAYAAWDjoJGAmjs9x4Oie6hJ5X4eYc4tSo5jpgEl5brP
a6POD1BnqvxlmdeLCsWWaDFKwGufkBdgUWsbi8YJCrMRSceH47A/QPG5yRY6f/aghI5kFFDO51JV
VCSn2rN0Qf1qBgJyTWPrNbeSp4hZRXXgQpAhHuOfJsqnON0yT3KCHJIvNEav3OmvtfCbCjk97mmM
MkZxVfEZIVK3o1dtrGQIEW5P9xp+rIEpqy/Tt8UarZ2JQ5ek8vkao6xUrJEjJeqSPT2q2uHIUbBq
YG9m3BVJwr1HEqnRmX0sqhqkGDg8LSXQOzNg+BjDhpmJAOyYFq9NMlT7gUpj83fuOCIPXEq5vird
Q1FEN3gt3oqGcr9/Q3nn7IcFq57bIQctTI0eDFWpvl1ravbbsFOh4xR2eop7mIax3MAGds8FAyF+
BaV2704d0iZil+OcdQCxPoWPAylR6z6dVRv9uquLm0tbEzOMIyzxwezzUWLBprAkMRSujtlCMbbs
iKKlSdg/7eyo6yhVSzJunKxzjsIy3+BX4kZiRIT+cUF3rfxTdALh+3G+a7b0hbnEZeaCqtublsEC
GR045RwjqQ6Ut0meNA7Z7bihnWo+wIHLDy3KfC5x+T+rzo1AjybrkJn1g0zwg3WjtXhWLU6j+YDs
dfRWVLsHztAg1qp9rSx3WZUHwpzqCwrG86wC4zBr7nUUJyBsNfo7K/ll0WDDhKlRwNSNDX8WuKMn
UPV5VY8TWOTjBY96EI/yVV0iFhpKpya5cUE5ksQwgYRYQCeq88tU2RwIjJFWDM87PPaYEPvXHry1
2Tmfqea+lTGSEztzj1EVb4ZEVzL2nQ6Q+hvPTXEpqXD3qlH/HFb3BvxjRGt1odoUuPVLQP2jvml1
WIMxcynD1bkKqKHObnox+/YC+U3ICNCNZvyaLUk7TD6A3FmcgPiiqojm0EDCS4vA+Di1gKchPKUY
iu3YQeukaYIG/xSIbMbxWHVKoIr4PFTDtzEi2kmRxKfoIktGYmajviS45LTiCILHSn8Ht/Y7mzC6
hq5llxyridWY68cIiVzXwULl0RLKLcfHRYPoCi5v6eKDY2lkSB0y7ZsmTohqwidkILCcf2r5vjf6
lxQ9Ec7/znrSHUDcAzdZQNbRyQXQWM7PS4WejbfHoqPBmRLMZY0IFyfgAiKfaAWE8I31kvG8MqIC
I64wm7UHUILpPrsJUSLTYwZGMEMNlk2W1zIabiLYlwJFbqwT46t7FaM4JgDMq5EkjJyN4rtdsALH
v6scfCMxAYt1dP/ifbpiW2L4AAyBn7IP61LuEJuHEjmRyvy6V1+0mOsSX3BGQ7aW6LUw67N62m2S
kD9q/QckeDCCLWXAm2Fs8J8WMTJSJ25Q6tXRr+X0Cc4JO+ddfKMY17b7Qt/rCXzlffTUiKdieTU1
yxsmG+ESg2bwfVxaAcwr+27h4FiR10OsUsd2z4h4n9xL7Ism5w5DRZI+A6JZPEQQkMNRjMt0H6U0
fuGV4df1DeIHu5JpvLr6bsEohnSzfP62aVfBjWeixwOGTScB4CxbRDI/ZnxQobxVa+513WeD2CPv
EEziy5hqiVLJ9Ido9ACbIE+E8sJwfZ81V/VOlm8GKrZkMJG14b4Bj89PDKkeLzUqSiBF3oxFYtBn
j34tDUCFkenN9t23h+t0HyvfqoqL/cIgdta/b5bpq8K6bdcfEJGc/DpdWooY17rjot+sr6v7yVpL
EIOmLLZC+UmX53E49lhTe244GSldBhDSGftn57xyQ91hUeemUAYIVdBc55CdWw+5kwdYSeE/bfGa
2ZTOj2m6cBCTBP3PpnmRsGo1YqQW0/Zt/pTtgo7W8RCmlPn3RffPzLczkFsAaTRqAzucHkndgj+l
B4VAEW0ypm13PmiRRr4I4M7S9piFkIjAgYWGO4cyUBaPg3GN+f2cimTCyQlKejGCG3BPjPOsGIFl
mhzWjwxsfaGYO5uYVlpLY0cKtvvJ0YoIHS5jQjqHtG9X7b5kn5gVAkrYoRun3C+/kmW+vT8lXbe2
ewm65a223hoqoJl+/bL53axqRxDQLtae3PZpZFmJWtntdTfbcelWCMTl9MbZTvuL63T7luOlAP0M
XoBpIQUib6VLCpnkxB8UBSh44fX/vV1UA5PzrxaNt/1Ri/yXpqA5FIEkUt+JsHXyPerGOXtgIrRr
Bf0KXF+ItDRWUr8+Fg2bgSDUy4TK4EJ0Q12t9itlefMGWJ7ykt7jLkpvDdiIDgk8WlL7pq36qsNv
0weGsulv6aLeu1t6Ep2slbMip/s5KnaohQacFFoD3jKk3hrFB0tXkDKRJlPdJxZZZd+1ynbhQmAg
7Y/f37VVMmWeleZlezdMcNK5sey7RO5GzoiI5EmRecXq4jY0ArLi/IGB0Jj4KHVARDa8jSnOERdS
MA/cJEaBoV4Kg6bpubHBPY+JIqYrBXoWQwymqwzhbVyT9EqC44LSouYVKbnpo9LFhWgEjknAH+rC
DkWCbNntaWpE5EeBXujiY66S8JJGr5Ucwpy7ixBvPSJk5Eo4m2BvbBlp5OQ2hIF3QvFWOERco+YO
+wdbEep94GRo1aZP9qrWIiidS26r3dW0E3WcjtP7hFtiWDNv6t96eQOlz99UlqVN/baSENLSo2s6
1IEQW3hwIqc7QH1noFSIO5+bOtyHON1hu/fXdfQnRQnGut67Q3QkXE2L/w0fCOXplyWXdsQtswWC
pqSmaOSxO3Z9Glv3ZonTfRPx4WvE32W/Gm6XlSkLbxo/rMkjj3U4pOu3BXusBeO2ba4GsWTNkCCa
JhWB180ACAIu/jDn5NJ82Q1iWo87Pvg0eYton+bsxg8xAga3cK7jvbOYnrNhdmcbIgcNaMC3KDUq
p/L3Bf+MHcZnbsU7QnpAtBhUTSqr4oUQYXguhJfgqIzKFwV2mkXOclmSoEZUq8rvzGCPH7aCAOQQ
aASxDElUS/IFnImCklAOBzQfnDQEw2Pc32wc3NpKGfsJeh8msx7McXq9Ng4S9cWMyBhylQbGHu2R
uS4+W/SYzlOL1L0csS2TXyjoy+foV95bdiadj32vZ1jEbcAiHD0dH18WMT1dFg8FsfNOftjUvTXg
BFMGiEnLnOrITN98udRzyiF0z9ZsY5Eg7I53gLSm1PQivJ6UJfFAtDGV2sy2WcirtL8b4Uy0q+ND
3IynVr5P6c9S+030lPeQ7gBHaWqgD79i+kmS9455LoccRS7PE9m6cluYyC7Q3U7t9l21rYvBYWhV
j2DPoMCwLzDHX2nNqjktThj1f4uQbZUIyL0Faj6liFH6eCczSWJyjBGm8hTuOLlSM1MDZLFDYOtP
ffuLljAA1BcOxsJJqhxGyZyS/hRsDTJstt9MQfLicIlZosd6RJPevlX5SgBL4ycZl0aIVN0lUAAx
gJfcDTadcjyYyIFx47ykbXfu+pbWUjp/qSaNoMrFWdvTcEMQb6euv20pNfrSjvYzJCVeGWA82bW2
G6yH/gp8Er8N+xFTQU0GkjOvqXTPWVq/iMrL2pPYs3mISdbk1yPSNmjla/zR061oiCYq7jSmtNyd
mIPgjACLNNt3Q/XVYFtTqB57hg/bhrpl18fF/bZSGnyc3JebNPFVdFEJo2wzgYIHu39bUrY+hTXk
V+LgT6ua3SgEa+lbS7IkNoNo7JR477Z9GZZ/EY5uSRETaQQ+zL4Y7jcRTuKP0Uej/yrilQnbdrlh
2Uy+A1UAHQAaghYgqbmHR4oj0lO3cmD97iDFui6rMK2AP9UeoGoUKgosxuimIKewYWZOKAc9/br+
EuhRoLQYRdiQgxvBk6OVueuNR7X5mOjk90m7I+GasRQxAHNJlWF5whzPppuGdsrdI15fHITXbAPL
qAeSt1RbrH3O1L4yfsiH5CIFIWbF2M1hF8eEgdnLYaMgboslI+GdiJOKDyxvpedcDMvaD/VtT31b
ra8TToztwQPeYJoCuZVTONIbr2Vg4KSWJ3loGIR/8wpITGe/xCoX6GkHvb3ZNUBW5GoFM2jN3BEg
qjktTWIQWXt59Zkp9Gw0YmbG8sm0xp+oJ/ZUV7V5X0HzmK23EUq2LbDHiixwkq98GPxts4+zCyf2
9kpLhRlB/Jt0r+NIktlBFc9djDORPU7BOjQBC1jJecri+yBenN2QPkIy38EF8uBu7lQXPF1LLBoR
vQm1BcCnnaG+Z86Daqv/aJRxTeIdOeLHt6C26E3YUrhMNCJUWqNati/5A8U47zmqw2z9zuj5NlzL
ivwpmZBBvnUWILnsEhmP/K8rqSskVmfHmg0oiuiGbHc+zmhybTyTLYLeisWdfjvvEvMX3/q1dReG
luv8is6DmaB2TNYWvTn5JMTKtcVDjYx4A15kSeMbkMZzWraKxmdEpGuhPtVpyA47NYFTPW5LtBkF
0mcCHlAoKByXqf2YQV3+W6eudUQe2o3QSudQtenjmhZ41exWoo5Jqvgmk9jZK3if3qjyqGAp75BF
o5xBGkKWA7gEJGWHMnVecMBUOrdc8zUVh2r4beGBYFexLTcUbhdoJhOd+57JCGa+pri0RM1tjwSg
8T4xKSoQ3cRugn2XueGvZjwta8zKdTb6muZtvypLgY1/2/S3Dczi9WpXSGUfporcekUVTyh8PD5P
ytV1hqBrvubqvetN2mhFYK0FLlleDJtxqn2nMF+CvwMBBwkKhT24F7ZPvLHWRZ8yP4KAbjrwLzLQ
VNRc5KL5UCTpvz6X9s7uLxgnsOcjJ17xSN7EGeTmvSFadCmQ+LYHgWlm+4y3d7FjV7Xan7/Dg0U9
MuZNsmdlPVj1F1kntb7cgEWYJ5CjbKAp5BTeXlFVIU0gmF3g+vjO2286EDRc4Rp/qRJilDg8kuxj
1B5AixPahjRsWI/lQHnBTKTnm+SkMwhe5mUrdN3svYaCsb07WA/p1XEsOdZpO5ri5tbtI87G51Hn
IH+oapTKjnpe+bOqC2WCw3eidMnR6vV2iw2P2L+lp8Yk5Eg2qHpI7nzgLJWUXxO/7CyvTo8lgnuT
CYadidjfn6k42iba0Qx76E8f1OpppgmY0l1MGBsl0XkEgth3/7bvV5UdgCNUAiNzYkgGEV92++E3
kvL2uel8Xb2guE4wKEmmdpM3DtyAWeHbRpC0EjkP6Xd2yU4J/z1Jffq+3nZ6bCdKggWxWL+NpfHW
Gc5Npvk7p+Gl5f+zFf8aBFULOUYffY20ERay15DLEwR9ZStps5RrW3WwIaLFLUOrZdo/lDP4VPQe
c4U7bXhHDZQeRGE/KBqnG9asECfl1q7mmRpsXvYA6qu5bCHhChDeKn4jGYCAovJGjMbRJLxXISrB
RsWiDqz+OJL3Xa7esNp7AjWIDmp9TO90eYtgkgqHMB0ANHZrkxHGK/xVcQ7kCHISCz5CLGoQvkg4
T9U0UMbyOA7FaQZ9UfCka678NuQq4aCA6tKwY8LgskRom5ysU96SFAnQPDFeEKkxqYPXpTDGSPsz
cgYstGLxs2F5HzNGKKYrvtAbXJLoQV0SGJeEm9YFkSbislbD7XZ6RFwNtlbBmJ7L8ggXM1SYQzam
+8IFIsggnm0R7rg3W/q5bGnHZW1e1X9O7N7Twf9OWvUSTfkLXctXuMN6VD2tUl61vgeOPj1quns1
Ezb3qd8FmML26bDebnZTtTdDVUmCBOWFXtqBQscL55XHFI7FpAo7jDXd10VCqigv7ybwUqqzGz2R
IPEEx8t2MPr342mn5M0pdZNDqy++xClWIoKcISujZz9k36mzhMNEZljG7BHJXU2eqvhHqCWDC0Jf
1exIH9+nu+6gRO5pRHRAcMk7ArWZnDSE/CnLvNOjgIvC4zJbD+Xav9BYVbvhFBERaDGQSvTk3BuV
rxhkvJlzAJAVCTozSs2FGg2YACMTVV1huzcIvm6Z1xwqBdGkcdJM91qqdNEjJNadTaWK3XO8dhn0
X34OZr/YFcv9QHXBOeDBEwyVfMS5lnrdkFztLmWy4VyVog5d2b64tl6z3DfY7kBAfKLQXaBAYRB7
7egwr6QKNojGivxKwsUPE/uDrPM7hAw5+dxTo13K5anU0BbWRN+1YiB61XU+chotIMDV/ILo/qRU
3ZdpS680olMi3HtiNZhQrkvmyTg/Y32kdZg1e4t8cJHLQ+VQD4Cvm7lQa9Xs1diNEeLsENOwzulj
j8WdbLrGLw3tXs+LW8WitqQqn0fKsnEmdwD16eMAu77Vz4sL2p2pWLw2h9ZZbskOOgxLdILPuG+m
IUg1Qnzzz2q417jVquUaRBQ1WtWGZMhzNd7R2/WFPYUtmtoqr44QiQG/4DLpW5jqIe2KB8m1pkQL
DjfZUwULlsIyZleBjmvQMTF7b22HvV4ufqS9O3TJOmSQqfGYLGcEPZ47E+aOJeTb2UowujMorugQ
0xofve0uXJqvolK59qYPZcz1wljRPhOaw3eEOrMb7W97uJkB9SXok+SmoloGxvtva0SDeTJeTIhv
qo0ABSQFcWu7eQrWJTpM1B7SDOX6PRZPeLH99qJg7Ep011Ot7tiZ0y6mI0SDVmIOrgB/zRiN8jk9
QzgjvKw6Dy34rfI+Ub/jzYyhxVvThhHRk22BMTOpg2rtAAPhqONvh5tHMh/X92WjHIj6YZgH3zGc
LzW5Raqz0+arjnlmjRWqmnY3wMSLtI7g6AsTdSK03H0H3kvoxlFO+bGb8S+ZrOF0enHMJSzkkwMx
UBqZD2DqoOozGnoyFvTsway6u1GXZIV25AZ/WCZKLuJFVcd6NHU8p3rqhGJ9NWR6MI32VtGWg83l
MR5DI+KiBrRhe8GxRAc9X0GJXL+v3shTP65KdUyFcV+4w7lBtxUZypnH8oPhZ0evp7lnGv3tDJhm
3DJQS/d2AnyoO8yl2jDLedFnTh2Hu7R+1MXgkQjkRYzfAgAATWuMoaZb7t6A3l2/JnZ2dmG91x1T
/qmeEPozzpx0el3ytZyEn+uv3Ps81VT92HS8arwvJ6AraUFHr0TdgoAL/RN0hfNERJTa0QkyGQsx
+mQToSrsfEnEWD/gsF5RwBC2OakLO0f/lGSNP1cvGvFBg6kdoWkDXPxOIC8oK5oD+MxdaxJQqWin
NpFkwN4t9NSVvPhyHQRdiXWAFXCt6uiorpFDV3e854rxNUUPRkZp5Ob6g6OJNyN3rv06XexbKACv
MS+dVn1UGvZT+MSDvd4zNtyLVPpL9A2UF9iJcTDq/NAwCTQQeCvCvq9HsNXGeym+NJ2MIxPt/vyP
WaqrbHnK7HF435ts8Uy8JwIIRfOYTe79JnVzN50jFhzINruSXqcAxrf2v0NH9rTGNJStcOiDFrVg
TdJklcEAJO9qyCEcyRsnzwNVQRquKh/4JKUk2ZT+dw0CzTBoewzAV5hBqFQlfOO0vhD37ZpY6Hn3
lyHifhL7pGa8WPYmhug9575agEisn5qKwBjk7RZRV01M1hjnEXnxvtYiUFtIvbTPI3atntuXvT5n
QzA2ISsBFRqpsZcYY3qH/doCwltYl6a8IqqS/Y2KnM+aygA/lScr+jFuCt7zuc257SJqKgED9amL
dRNedn+ogFKIPrRNKH1PZo2mpR/CBA1nAf2R/5LsKnqLj/fXAOKtx9j9zIJY3cjXGmO/fUHXSrY5
PjQAomRcip7dkIsbZXrTG9wiEymOsUoTD2PDILzR6Y44U24Qj2Lq4Cm29XWIlANYkmNZwCFr1vNa
ZkHEjjOt3PxAh0kOBH324xaBJKTTWbf3fGXaYM4Rge4HnsMjSdte3yNaHGN5E3UGYW3pSXD7KGwU
A0SnupxNaQE1gZ4EIPlDndhvTJLZA/3WnL96CAZaatyv3YrneTxVSQYd172YdXmv6iQYpSJkU/UF
BXLcdc+ORfgCHM9Z2pckGa5psT5qsr5fKu0JdNat4MhIRuOM3eu20ay7vB12uhV/yEp8JeX4EClO
iIirxc9Zl2aQUqdbA/HxJqkzqTy5RLfT6j2uE2ru8dAvGOXj9ConctHix7W3rt0qL+M0oj2LKfCz
ADSYT4DjgTA6GWLV9HMEPas7vGQi/s3y7AAq00ebfLOtDPN/HJ1Vj+PKGkV/kSUzvIYcxu40vFgN
06Yyc/36s3ykezXSGcokTtUHe69tfulhvRJMlip+RCQOAwbEMqAlcJUtH9H8gMwXt9HP85p8pTso
iPPw6I7q0Zn6H7tSXhiJlgxRHGPJEurYd+opqKf9SCyyVEBHOQWg/dQGac6BJ9FNL+J0XdWwWV1m
TGw734bJYyGewT9FBFJH2oMS9x0C0FevSLqZJrwPYbYOgwYqtEkNVysyxDVbrKdpb3ks9SCtC1Ue
0MM+0YbygCkN+XClhgp2xFvVvNkTQJQIcQGbEsAmPPcj2EASSHNvVY+dTx27spT2DEsA0KS5EAHH
fJJf5kerTHQoPNM5A39LItN2dPCgVOLWDeVudOjpFRNkH3EBerEHtkbHMN76UTyIDzm2XrVrmsi3
pmpRW3REtMH0Fi9uQU5fHB6rGfyG2lHu0e3Nud4p1KG6I2yDpOHIQYuUNyUAQh7KqFWZfYSvQm8u
AkQXip+lEQIDYeQ2f0DzpZ8rh6TDnCHSt87As9HbRyB4SoyfuFdRWRBnAOAe+DLvhXFwxr9Q5r8M
rkjaAzYPKVeG0Qasx9Ex0l8mh9kkj5mRnucvoD6xcwL1eiEj09dSAnUH8xZZ3gEd+Dktwl3sUZIy
OBX6uSxUtNfNmzfZb2GqbQL8LgY3uFLab/yZi6SJyQpxHN9UoSaM49ZInQvWv0OT8RHYvgmXb+EJ
mqpC6f5SjS30CCV/3A10c8Iy7rnaX4Yy2eceu29ec6K8OBIYD+tU/clEe2d0HJ3SadbRuz3ETPsy
NA7JwHAgqrH6eN7WRgEtBwJiifdGRg2ebzU4zt6T5hFX5VG2eOjt1aROe4QCW3vUT7XX7lVjjvnh
2QXH2nM1461HUhYdo1z1w6bcGVH+BCF9pGbl2B5WTQdpvZmCo8OiJGZnAiwGcClx86xJhWIveuAm
SrNTIBJFNVxm+Ur9P9I8a5XxbxCET1iBdvQcueqi4YGREHuKsXQi/cer8noh9e4MaghFhvk2DPL/
dZhXF3uQHefJ8XYNRB8vuU+Bt8tQ8hLftidOEuP9d6GJq7SVWwXXPyu1ddc5CENQvLBcGLCG1Q4p
cWq0JsTnrJTxLmssHtLsqSMczqJHZsccMWzLHPPOOmHPmMmf0n9GE7yAM7nK1GDtX+8VZ9zbbMuD
3kQB7t3nyCo+jBAq0yoai02pmPcijO/CIp690s6hBg1ODJwiykkM6YN832NLV5Q6D7W0V7XlnvRu
usSaOPUO03pb7MJMkC2URcl6aipKdgG7uI5A7g7NbeYPEfFk4GxASIwT+xIaNbPanGq7SVmjioNd
i4OFH2Wy2y+pOMcqfcZYWTCVXpzG/i2Gj24svqYWRW8TvuOqO1STfbYs91kVxjem+G+RvavQnlwR
nEUpX7MhfVnIBg2Z5aCXzQkaoL/uBdTZOPqDYMgOCTX4IhHenxKHH+oIl8xRfeB6XMQjazbdw0xi
Hgj4iDjsDU62eL42WvWH8v1Wi+4aaM7DiLO3lF4KM9gWtBKiLjdTF969K0aDPbTYOYDKvO5nmhnM
KCwl4o20XDiDPIBavxHHRtCBi2ZDDohD5tUzdK6ZjjqtWu8DnwSie4KVu+FoWdRgw8K2yDFoRy7w
OvEYNGB8Q0+FwkNXLbBfQKDJl7VwgbGuF/nSMFkXTaxXbbjQi6oGQSqM8A8s68buAdx3nsvsBjH6
ciTkgCgcYEfOUQ21S2LIdVsroLnrW5Irxz76cEPlBRjvyjCh3mVkaI7xqZocvvgMQZGKgVZJ2G0M
6Rn9JEgy+S+1CQQNJ/QTTZlj09jiyoNxXmVvbR2/sAmSzoiEZMJ8ljAm4JSgqEDrMe/wsKGfzQib
BDd+0ud7r6z4pzA/NoIyQHYyXXNlJaV75re+iFzfhlr16JSE3UMLenhyTprobnVcE6VQ1C+55pzy
wfibov2Ev1YPPG0FO+BzMjgQSoaPRj2eB9O7ozX4sKBu0p/cnY6OXQntfebG+9xuj46oLyomGQTG
DzFa36I9jwnHr9ecJt25tikIbMtrVhDJ/iy9txfoOGEdynsYmV85rGptDHau5rxhzSTR1zQ/mjy9
GbZ4Tgb6xLGgJxka+2/kJlGFo695/feqFe8O2zO8Qsept5+RPezDQsFNm94KDumqgroVEGFG/Qfs
5Kxq4ZXwsr/YZSoaV6QlAvUe429s5R0fHA9IqJrvlDakIbBmi57kgNdHs4uPRdJ8mLCFNlaU3aZ+
YF08c/LVnrcmnA5z+HyU4U1rcAW2XfaHU/fHsT5rpNiNzbehYKDABgRQj2CBXOv+wCMDkG47pWhK
pvx9GHk4JvtrsNATTgItFN/jovXeNRXxIdWEZU67uoVOU9j2C8kLx8ZsfsIBAlVWzEczdg/pErw1
GMXX/Bk30dYu821e7WGAYE1rVhOxOJEpCJyujkiiL0Ebvut1/kGQO+BA455Z8T8tD64sIpcxfm4s
zaEZrvPLWK1NG/hRL33F5dAwQgCtrbSIgQhxIMBLmZNdWo/vHizWbWFjDy5lzuM0bZxUf9ckn1FL
N6+xyGFIeC3duUn+SifrjrOTUTnLX6EbJC5LEjNtXmtQvWpafFcR+hdctE1t/5GN9Jnn+m0EheAg
A5JFfzHrCXkJbX2FJhBkJzHKWZH/1dLbppCqNwM2Z7ZKrwrAj0Vne0+X8hBROeeSV78RH3sp2nci
fKFtMLpJir+QoWrc1a9DZ72khXOzyhksgL5YF/RKKMe+xqRPqAvplI1+GwzwQtD4T5OzTyN7F9jR
trbaPXfnJdWTL+bozLxtkHf2xeIYyA1tl9Ykm3RMxcziTtQDKnAdckHgfiUsDDXP2htD9/S67tlY
0UenKrCZLooenMaq/M3a/jnaAt4Ar1ZEd6MqcZ3imQD9eZPTlu3X2TJOFhIdFyFDihRBdPUmViDY
y/QWda+KNr4muftko8gWK0S0Grv7JBoOtUtge4N4UI18VYpLFam78SBpWnOAk4GpPT1GyWVoX0U7
WpCM+u9KHV9q5SCr4aD2H+rQe5s4Eu8R0ycWrCOiY1azHr4201a2LbrkbhI4Ucmt96Z/QzBcWAS+
If4+TOV0Yu+6hipAA9yCOxq7RRbkRwbOqHpHGsSnlNZV5OOqJXBBr/hGou7pJvdihvaxlnejcF+d
vHjgkkK2Itp/hGfsjYnjt9OPuaaSOaRi4DY2cHD8Ttd3k/OVFeo+EMFH6aTbCRfEYMttWpvrAvOO
HnyWdbdhKLtijoSwqVormdxWjOPCelgbk7dVwZ1b1kHH3xy447kkXxa6DOS1disDtF2Nu55cqCat
8J3xaFT9i9o7+whmmClrbNL9Gb3fTSdaK4XVWcDZKCLmZ7Fr7UKl3iey2RU4LTQ2pOCpVtpNDtOm
TaktSsaFeei8GmHE5+VtTaPzC48LOWhIGTY4ox0dyuPOc4tD5exYxu+0BGuJUjwq0Z2jktCNpPF1
U1lFqrsJ1O6UqvUtdppL7JH2gP4dktI6f9qm1Vyb+O703iVjcoheycsy3j/euMl6iXrvBkHZb2YQ
QzZcCPl6ctXy7T1F90Anmi5QTrZR8YjkD85KP5XREQDPh1S8tS1Za4YERNXkaU/oHPW12qgI7GyM
YEz8MUDZkfieqtRPYvYjmCnQrETM9GoW5A0xL3wS/QWN53aMyAmyvCMD+eE2eMPecyhSIgRHHWm+
kCgDG+tax3QbSUOL0FPE07M0ilOijHcOH7Sl3ivv0kJvk5PTNedQei9tbzDxKg5asjfL6oQKHq1b
jUsiOgt3qRgjagmoP0rGDkFvvyuRHnpz3IW2vOQyOsmbZmKWQtXaT8WJlFHOk+Gnij+b3GIx/k8J
1jFQxQVIHW8h8+AUlMpWM5E7kGzmVJAO6Q8Y8GxyzTha4PBtBIf00ewMYKYA2R+wtYOI+Y5tK/VF
ztSiwz+08eiMwsEVL1X6NaMRZ4YWa+eRt7MIii0eKN5NH+bsuudHVvMbkpF8J02Rno/kjjEatTtf
0264KVa52yzBM6/YEq6yPllXGB46o14reFGo2EHHlsZRVM6x6Vvmh5THQcOYSHZNtIFyeU5soLea
C2bVnMgizUPLFyxYQBysyEXZGGWCJIaR6bbCozFp478QQ/iqRz1tRtScmbmFFf2w3XFep20wO2zD
jkrau0TWZhqNA/joU4VH0Wvas9AheOHLtXVkTijsixLLdlQhHWp+2pJZRO+tDUoXN+dSHVukPktS
G65qbfwmoKbi4YVLol7YZYls20S72yKbki1XAHKvgT61PS7rxLqpcEQ1dpjC6Qn/awl73VvFAKBX
O/QjmQYdxVefgmti6j7/PMCIbRGOBzYKu9x9oBlaZz0/p4zRie+sQbQ0lnaibEW4EQ3mFWgx38Qq
5ktRghBuWXPhUH3PreK7n01OYqMROZbjM4tgoC/dwTojXLxarQ1iJNo4Brp7mJppypIkep/Kalr2
RnzxUDKa8ay1VB7c8DbE9VWHQ2xQ9G1D8CLZNjCxWQxx++Vd92LXTEmrM4rVoy0s/u+djVzD4wrA
WYPOFCTRlshBzFKMPxipM5xEUWBZ016W+mvqJVRUWODYeHCCmd+x8jn2oDCzSQ0XLodQKonyqrC4
LnOV2HlLJ8YmGKt9kCwhuK1ibsO70ZXHedyDryDCcD4gTy6vg1QuYz7djaBA/aWfsNz4FnyflKQ3
Efg5i0Bj1DZVYx5Csz7bPYnTDlZrTADRxlC7VyPVmyUsypOWeJM/aQNpy9g3Y7klAcQ3s5SZpbw6
XnIcemMr6uxcYjbuE2Su+TerXH9us10N/6RBPkHv4070hyry4VKc2oDkqPppAWQJeI22yHzXbs7W
yMg7ozPkl9WsCA3euToe1kNo7ioPCxl11mip+2z4Vuv6HY2pbTBdJvOsfOA25dHP4tUmGdOdxvdo
aCT9FbABIpdZ8GObnMIr5nWmmH+9qHFxF/GVY+NE6Rws9M45GHBX2tLZ2a11Ck+1NV2ctL7EEdHC
c9ZEQ4iyM/ui8JTkobaR6R635iAUpGz6OgO5OjTG3uvzrZ4J33SrDT0W/eJvzWVmDMPWsc1tJFI/
cjU/yWaaf7zeME+h2yAuZMz2qs5AAcEKS4hTNE6+FrZHr5xecKL5gfvPhj7Jt3yjSH0/pO7PCELH
6eKzjlep86zXCRGrdINT3znUTNlV1PE9bjnjUUGZDsbAWX4U5EzyOd13ZjxeDPZ3GqistrtilPXJ
jWLZFQ3XtAcEG48fXVlcFZOJnzkLRc+1RGvXMHSM6P4Ai2jMxMmBFCStQ5tHZWFa3ybCgDG/uKK9
tG/EG2xjklkXiT1eSz0EQwpqzcScACu9wD8eHOP6cwYzuomzLm1vHabDLmmCtRmoB4f003qre82b
anAVRAW5mV19Yty5RJLIyAQPId2yV305Ol+iIiG6LFRRkbQqYq5oyN+JiELDPboQ1omVJAw3Rbjt
YRBk+aA2D6dtPuFkfXd58sT2dkzH9JQk+jYPme7jAipZcZbKwaXIIyUey1pESUOqZU9IcoiOmwar
KBCKs28rmTaiuBkWhHDQvukb/AguWfUZgmw++kZX1wUCIihvjI/wHl0gzK6SXoDSsrcGakbNdZhW
ly8RwuYSzVQmufxVsYN/tuRiodWG5hWu26jdWU26UxyxnZgw2yLZbzyPbbmnrNW6PFrcbmbwq1Xd
0lD7rRcDgEW22CNtdDJmcdSVEXi6YlyBh1hrzZVQ0DJ8gnFmRs+laJNdhpbdJQg6JgUOhcQK92Dh
4qoC3gpbgDDojrceQxmLWbFyTKR6/GJhUyKJkLlDOPtFzxhTmgOpe0smQUOOM7XGRWTr+6L7aIP6
gC6uoyIPnaCDwRF1O9sDxzjS1iLlbp+4gOMNkw5Tmzhsw0Mhsg+9OVlgNNvoZnfhsvTeW0tdZbgj
XHTrFid9RQzehDm+4qhtTGPF1COSSNI3rh1uWxMGSHkLkfz2NbRcM9nD5oAxKM4MVg91xLLbM97q
4cuy3QVcR+Bf0dmoYXHpQvU18jHxV3TcDgIopxkQXR60CKMAtJmGvTQjfAk1okniZgwV2TKwrirE
HeF+9wjnbRvMsorslgmSNYtWhy/2hP4AxMTup7MoHLbfusHiYDEkn2nnd2g2EKShzk3YSBsMKAlW
n+q1A5Ff7d+MKPKdLvxajHuRRwR+Pyfvn6mfjRb6VHK0LbiUc/xHusymcJmMmAjpUYbyq+nEKtHp
i+rHzN9P1XdofbkBSgVuYop+BGSY2q0iziXS7ulw0Ej7bdK7GFAxpoEnebETQXlfISFUC1bvg24u
iAsu197a1OaFFRNfFHvWSolwgFR6dzRM4y0WGvf4fuinY1mVV9n1NOo1MymJ+EtGCMan5FqKLgS5
Lc5R15EPTCpjIpwjlouVPWKOIhmE4OnKJNxxJ0dtneQdBibTx5iEBizctOpnrufolfLRWGJNPcWy
v3ajmftO0XPts+yTFpYFexybdekOCPQkNgmF8Hnrpy1+R+GuVU/ZDmpFpt+sHkXmTdx00ZxZ230m
z0Tld6uhvDmx80os+eSPBDpw+XN0yxonHWS4laMm+1JX/L70/BQ4LZxvkOJ66H7JVkebH2kpdyLB
J7r70B15I0wahkvLmnciManHwjOQYs2huSkq/eSV0XPWvxgWRkWWDzq+J3BdJOhd9YSJckJcAYV7
xIySrCaGUZSj9XMGs1c2SxArDTgToWkc2YC03l6Lz0L5wxn84VbZPYadP8/73zqEEq3eHDvDCvlO
6nAj0Dcl2mvxMgT71tqHTJesfF835YdTH/pZTsGieJDrDAm6wjMJe5JR14jo0ko7HKdMHhWc1yYB
LU2U/EU9jO0mIlgLZFePpvVZQWePjPqgzMo9SEDg+9HF2FWIPLvptnZv0g/9ZiGqewARWcwmg5Nn
Iu67B5jTZZRzwTLim78pTWoy47sObszMMQCIHhG9hSaZItlpkusEUKpVP8KUL0qVjAvl1he/qUX/
6FEIJvmur+ibQKm3ckM4HBJmvoSstEPkx6+F9RGTj6mUiEnQrvYst56GPl48XbsQAKkvGo0RV8nq
benNQJQeMkyuFa8/yKxDsKZ9+B5zWnrqwGZD8p5LbxViiCJ0IddeczSWnMhuByZ9QudcMaM0KUX1
6LeAkqzlP3Z/djPCx3F3/uJVXkr5URagC1lbnVrlNfBNBIhRews9WsYX86UfStwEDOpEyR6SNuuF
Z5LddrezOnsfIbJftPohwUsgNchFKA9NVp6DGYAQ6c5kZO/1iEMcPk/gSr8p2/eEmc467tJ3K6v/
1PBK1HK+tBOLfS+KfODkoLmWlWnsa8ESnSZmnsQHc95jiwoLVOb0ruAu1fDQNmHr2wgAHJd5fcwb
PNTioajxoSqwyMXBO8Ho/3KrsjYcrXvY3oeOvIqh9l4JZxOosUH/Uohq7d3Vfm2VAdgmqwJU8gbI
NP2i6pjIYvDx1CNk7b4VowgZQON2AW6FliW2F6qm7mWI2LoVv2R07VMqIjd+WkhukgzsQYWuMY6d
Q0/TtWBrA+RfSQn5MOq3Sf5EsbtKzLmHdBkOEEELyYrfr+LedNra2H/JHC0ztI5jNaszHZeA4+gK
K0dtESnOiRF4rkKnYWEZJT+5q/7TpPqZeGIHKCBa5wPTh3I8BZu4MP8YdTB7ot8wvOBuZKzvKkHm
dY40nAAw3yysUzbjyMEHYmgWZLYF9OY1r7uuvw1DW0+sPQjuSfKFhdYe3QgHwR+6i9WMr7T0m0Y/
R/rtrPDi5nzSbzT4lWCD2goQ72mjS0x12mfZ7abi6nbPghwY6TIvhnW56fUrD54RBMip2gxdRx36
zfCB2crKfUmORtiDY9YRecGIpp2hNn5Ns2974H9UEmOMAefDm1kjCHi1GrNQi7pKHtnrFxn+JnBF
etHxfL3pwOtLpHVYgDFFl+ImccYmw2/WfeTZTt7slPOE7ZAL6HnTBMeQkUPjvpfxl8D2od7MNoaY
9pczDklBBXkNGdjUdgYp5voBDbew1s5PW73PtiozpBNpDUI13oYx34V6/9olzZeZhT8AeDaDkx6I
DQ9OMvPNfosPl8wDywU8/6cOtz7fTShNM0Kf2EGmH27j37GZs2KnkqzX5aZFiOA1EnE7bDhKF5A9
BGvlhKNbK9G/Ox3ibpj72DKSuKHF7O7jxN11N5WbWgBEvRPT1P6PMWVPtGFxh0eeAYi9GtjqBu3K
6v4yRpUoDyC7ZJaFleZTRrQl8aNnl2cncGIy9eKwaldQt0jGh7r1O9J5pQFgMeJ8hautiXxlksGg
m8xmF9N8WfqN8YjlnvBEMyH2BREmNiUzNwFOHcKe5tw4sZ+OGQEeuA6Wxt52thJDzYG6OByQ/nDF
t6dJfZ+AZFUJAn3MI9kf0vaFNGKChitYiW9GIu8bkpMYPJ8t5wxruIlYFOUHFpszDxdBmXlhMS2s
U55sXYDc6a6I/AlBMhHFUMWjDfbZkSn4agpew9/kHp7S2+yAKJtlQi5t5lveKmg6iFkhlwl4fFyj
TCzd1ry4LdXbkkDEN5LsHWOvBpekwlOLhWEl0ffp5C2nGSxeJEyDsybLCf2fQ9ImuQ6kK+6cJLrC
PeVvJzUhGFZFdbQ5Crk2Su3qoqCAf76MK5C95UMM16pCsHtI1MdU/CWMnKovtaKxzEHMn7vCH4pf
YHWlai2EN989VAhIzNPkzUTrpKpb3KMDcg0CtxXu69TA+dQS9fOVZJ/97IYyJz/kz5NoAEvt7AUn
K17hE6f3OccUcYO8SRdvg+aDRrV4kS+l8VTF1unPSbfryj/Rnjz1x432ZfMY5VHxdlV5hr25SBAw
SPMeidfcfjbu1WgeqnFA/HSp1EuYP5TkSzH/XPfgVJcB61KOMaJ8bygJg/anLj5Tdd9yKersb8Px
e1R/qgh7N0/Wp179enjQehCU7UuOpsVd28NO2ifhfXqsnFTxbWhMpTocsDu6BATrx1lczvx3Ubr3
sP0O69+++ggYLlnuL3Y+RuUzwg3zxdHhFxooNZPsZgdvtvxwNWjrF9ZUCC/mENX7Ypx+jbc5OFM5
2tOJ1x1aGIT9Smz16AbLlrcnMz7y8WrpV15rwRSquw54LTWbRK/7qHxHzV63X0Z3x2+rUeVZHOgt
1/q9qH4GcaEt1aaz53xzm7XpK06dpcKuF0eBWf4NDGgQFHjeJW6mxcD1zQ55JdnwpwOcKhaXDlUe
2nIv+KqIIh3RoshjZP614XMDla7PfMM3gTUklAiDOosygOgUe/wZffkyFi8Az1jm/rIsR7qfLjrz
hfcv6C69hnuA26G3GfGcKpwwSAgCsfXsk7Zt+UmFgQ5DbOSI7hKPtIn2H8nqMkq/qor1Hk0PqSCL
As+inK0BVMK1SWEZFX7X3+qRTsRjeJcuO+OnRlLefJt4JW3aXPHeQAyObw3O2Ml7D51zV72WyUs4
7jRM2Hwso/nlKO86OvcKQSAmgE3OSDlDJ+mGW9kRCmOS7lZBy85bgHkN3BmHjdox9ZCZ3K3+fTTr
2cbGzATPgPIMqUerbBvPW3Te/R7XcT5WaP3oLCgNA2Sqbb7RPQwDbv9Xcm8WTPAa76qq3y64p0qu
B9S/grCcFjP58MxwasXMKI0O6W1vLEnjwrhTYe5NF2UCyAvnkhkg24Xul6NJj5s/InhB5zfbutya
7hEVbqIeoT+AvWaGGZNRMQbrjJ1UR6cwjc5CEDmL7HulyxgZf7kFU7xRcaesUL/m+Y22Al+OQ6bA
V2s/gfDzzIyr0S79wmDEAXt0Jcw7y52lZq696czpsIsl1CzWdPNqK8ImhKeKM0XiCoZIXgws+HXg
yGgLFZsEir84388ekPrXrY5GQXPIP25kGIAywQo/KuiJPLgK/iTSMuueo4siS2Zg6S+18xf99rr2
JqsPrz8PvLGJfsVbJJeUB7fUTFaW/DHRuzpD/y27gyKKFWqzc8RgSbPQEUSsmGmcLd7TNh1RUJyT
kjFaRDw3HvEaWlka+qaX7BP6jZC8T+IfdxNQKg1nHng2Ym5d8iC9VzRaS/CzEUsu8apMQOtZdTjU
semcuTRiYDPMhTa8QUdbRULsNSZGCapip0xWenBsmngT1DXdzDXleM/PWRAugWGvXZuOeUTkSVY4
+l4PV/Yk9VVZHFX9VdoPu5o3o9ATEo0yHuZgglwCz9FgHbry13ZZEHPoDYrBgAhfUIV5Eh2GkWEb
Q1hBph4mE+LYio+WOjVtWnqwaLOZ/6oc551Wgnrg/lURiHkmLln+Bg3+0uDYHJHmenJwqtnRKU9V
NLjyws8R1jPuahvbfz1QF0zbkmYpYaHkQG3EgAoa8b2FNGh54SbFj6NmzPxtsAXJvuAOhUHpciKN
3iYDxR4IZzm6CGOdau00BLhpqJ503wmb79yoltBW9klC65vDKUhpEyOT3R22Nmmthine9PHAuGHa
WIiZnKZfztEvTMLw3KFqbyPmtWtVaTcqsUETuQyVWW2D8q/vGTjipFSBT9ONacYv67GlZAwE/22T
av1hzLH62awCO3xJgceehcV1Me/ImaLqph+Y7jUsn0pt4KnEv+hYy1pxCS/E3kphdbdhfcx/nkEv
kHaClpwpl0p76AC8ceVGaV70mF1Nf2qtbTO+2uXVIKu+oQ0ypFinrbaOp3jdVEtjslYGN7ds8NFr
bx6N3OwmgN+lluatJsAmrt9dej4pvyOUt0zlwcyky7nydzFIFCFBvyhkO7kv02jN69aDR+WSqwxt
LAyXbt3tBJ8UAtmrh193rJksGilNZ7WJBBsNisarLmqOvX5VkHjsyq9OebZOzEIELySaU+YlND3V
AsINXpsr5DMuW0yso7rBV9lGnAfEwyRAWYdVnU2PJsCFToEEaf3Ya6MfFMG6spKdTr1BYhqtLENe
6W6NiUA1eJ3D9OWOLlJ1NmFf4YSY7KTwOWtwEjXK88ZJX2Ur9t2/iPnxAFjHyl6mnjBl2i/n7kKR
qt37rI4zABZMOIjU8h/uBbIqM768KhkK2dItKSRXQ8PY42KV2wAqMwAMDM4K98hagl4pmBta6gjq
CX6pCNY9ZgrwQAsdIMj8p4B3SGP0XJm5KKN01w/8kmRUqD75+qLwi6vPgfYtIhfYYzOvNA9PXKbm
Wdu7ynzYiLdNwDXNzbQPmI3s7BBDSCOTmIAwjxmYV603Uf4ylV91y/FIll/DjabYtCAIWPt6zTyz
1+6QQLh69E0+PTP3HXU1BfwlmP2PHRFgFLI16U5F9jX/kCQfqX5os1PZHtz+YyhoqphBmIyo9ZT8
2oTqPCFGxQKO4vgKx0d4DyHqZbXmW+101Nx7Zn9kxo1FAdQeGCOsDGUyg1HQjWOPJICOE1I9kRi0
9JnofQ7Ve4ACeBYp8wI7G0htSoHaKssYERbjbISAIelpCLRcLtqZ+mGGi5UDp6HIQsgWD9KuETMR
i9AioIKAVUO9A7Tqk9yVflbjV+McBWp6V3vnpdlyHuQ90hLLC/mYBB0W0CGipUsQWdb8JsG35uqL
CjdZAV3ZLQ+KclGzh2JwDDf8PcW0gqoK113Oth4itOk9Mi3jVxJECmZ0XLj1t0CD0/RfnfGBfOtQ
UneY/SWHQlnaF7P5nQvMilskM6111GAeDHZ+W9/Jz2asgRo5DK11kWCM5wOZkPF57TUaPnlY+KRL
40vvXiIEbTrI/YTk6LL/SbO7Vz5C6pQWq8IQX21lF+H7Tfp4sRDsVWN25RZkka7ZEdJD9MicJRlz
7DPIZXT2CPkPhvrGAzj/5ygaoB6hRYwevXBwQjAHcG9yPlf6daxXINdYil90++qZPgFCsJIBvmpy
JNZ7X2gbonNXzBKQWW6ZvnrNA/GxNR7Hck8HoUa3skOivjHse0IAmnp23J2piwv4OqW+O/TDpjdi
aXI4ONZF/3HXVOMkxqPq3c2KoJtvId4m85pw2rQ8Ke2AUIVE0JhDkIjclKiCvADJVHLMUZwmNpQY
jkz03TIQXwkwqmFbZeGVrSv4YHJySVU1fr0MKlx0sDDQePwRGdOfzL1mnD4lqtTM7ujwsNMddILp
CgamZDAvaT9oo+g27QKbF0bCAROWlk9X03A2ZLuuJAsoM2T//ahR4M3rwI5JgeRfJlMHB7BG0Weu
3XT6xVb1gHyLCoAtUkczVDGNGX1njhJKf2r7q4JYYQoG1pw9BCHWolzGZbvSKP9OXf23iMhuTxDk
56nFMv2SgdkJzrXO5Ix19XzboLunK9e5N35zgrMnSlCVf0CMKRDKEachlyQTD8/zbQ48QoPikKu2
xF47FSg5otXGmCBa8L3Q9XJlTeS3LXRGLlY7j4R5xXGwLFIVZVALE5uUW2bHrv4Rw8tX8b4rGndr
pLDsnocwjO2ogKTcrDiT9fgGA3SxSQgYmjC31aB8LBOuDbYDFyX9PLnEEzfXoHtIZxSFuEfo8iFo
YQnny8pZX9uXliG+WR2qfjaD/8xn5PwmVaq+DCgtiGDdzBcvv8KLvqXNeLF7D2oBliFfbAoaY+b1
l4kv8UjdHqWviMVZ+1WFuYxVfd9DZJ3LAsf9I0ym4mERdeVLZVvwQQUyeWSZBjOW4jojK/kf8nVV
0y6ozr3V/Ay51R8fUmi+lMHrfySdx3LjyBJFvwgR8GZLA3pSJEW5DUIW3tvC18+pnsWL6OnXkiiY
qqzMe8+l4+2prBLlj+Ihl76K5A/dWKm/ZynBJSzjzTf/7RLloL9rKgAYEpXmT+Yd6GRf9NaP4ytf
aIe7UntzaEsT0bbgLxpvy5eltg8RlACKOTnG4kPX3vHtiOReKR9NcbEcULEPhfg8xGS5uLXYzxTZ
pdzxFSOLaUaPgxhegbIpDyGiRxaHrCOfhW8tqI74bD1tz0mWFuEPwXkLB68836lxL55wjzkQHDpt
jf7VojbVwLNnxF9TooRc2LE9OjHlsLmOADFRaNeqnNH16HsBhWBjwBSrclJs+Gl+Dheon2h4zMbW
MB7Qbqgbv0mfMlyFHvS6BbNablJz309QFQEC2dxwyeThUljalzCfzRi8N4sss5/lbH/m+sHiN2bE
CjIkioj7huErzb6I7KNuK3lL1HzEW+bp3whRKdZRJ9QNvSja8MqHC31nxovl9a/y+gnZsI96XALe
QhbgVEzLABh+KVjipw2JzigZuZmoJEqOAVidqenbNTkAKy51S2uUxucQYsFzoHkbt5afAhszI4uH
tKKVCazC7KCpHeTT2KFR6TQGNPyg0ria46O+SUTpEJ7D/saP4PMZwIR9rp7exRQBxda06rU+YTBv
Pw2ro8EW0oCziTLA99V+azju1YiuEnlByH95IF9afNBIs2BTpLBiVEddEP4iEC8aO9crtm1DtYxo
RUeQM3D8Z/jAq8OlV8AfSkSOl4G78QF1OPmHl7argnHmJG3p7JM6rc+RR0OEz9KI79zkf8jdmtKC
FhtucvNgUkkaVzd4CaP9bHwWuBLD+VNalUkyU9NVPUG1pPU1U4+6xp3dX9Y8jnMNprcS876p/lbo
wntBU04dVpgKOHkP/JZbP0422LS88WMO3kD9erLMYeNwqTpqoEY7+n+piY/xW+ckgdMyMbmcyFZG
9GHurzL8eLRdKioeqNL/Floep3T84u7wbvLWZsgtZMkOjXBXkh1neM+AeNS25FyzNqdnoz/wzOn9
u9EeAiTRz4LU4wjn3VR3azu2SWk52AhwvHbXOgcyZBdI+Vay9m+OIVwtw+SsijeqshTfZh2k8bv4
N1Abb5jx24DF22aBnXxXGOvEAtW0odpFSkPb60+y7czyS0fsVjSXkjOIXMMTBjTYa/9VIYLaHbAD
t6SRjwXiMrNn5eWxVUL82bwxy9IKVquIgy7IDxcJ2NgunzNCouQFcYg9cN+y/m32U3XXGtdqvkuL
H9pn2l0tYrJBzi+YOH+TFqWWd8u8eEj1k4yTyuo5si9l+hNzMgkcEIlBvsrN9w+9/JOFuSIRF8MA
5vMLx/giM15G562zka8ymacjyXcrK0wnBQwajuKoQBDMbQOb+Th+haRtWM2bJQS2zzJ4qRirDIJ3
N/3p5hfJaGTwhHmPw8K5DP88nRyEizVyW/iHIeeYKkNgCxTxy46uXvoI5XkeSpMRbnp2EfvTTf7k
RtIQYyvaeBW56XKV9ftQP5XMtsGBDgF5wwwaGVugJ1xo1m9WnnSE2orXrCqPoUG3mKa/vJVLF/u6
zRFpJ5oH3Qj2TqRY3d0b/lL7tZxxz9JglbNDLVoy+KetkZM+rX+66OIR/+JrW7WYnVUGDGiGqf6B
B5oW6pATzKG8v5geA2/GxMXHYP+xLUmgkH6gHqW4kITCKnv3hXmWLRiDbYG3Ls1+qpSsZufmUHAP
Uc/zATnPoJtEmhFuq0RFW9cu/NxjoAMsbu4ZoNIFMyhKJh0xn/be9DgWNPb0FuXNeaJL6X455jdq
anZKbxl0+irVnyN+NwdW4PjKcXGlEFaj2a0/hZ80vzq0IC3CuYzTHfqCxtEXg4doChePwpGWyoT7
96SPN2lh1bsJneM6SF4V99JQTccsV47wNVd2StpIWU5zARcSb5VDEKWBmAIZg5dL6ckfRyviVC+G
Hr8KdUfD9L331lrHdI0zch1FizYB4zUiLb6b/SUtyeKldfP3j3MRuSQY+Hi8CeoZ60+sLyhFJANG
oc0uSSvF4ksvv/LKH817pzhLJTt1+vfM9TUlMojOCyk7s/Y66KugekqKK8PlEDqRaMVK5RDGfAGN
DNPZL7f7KodvnSNHwgye6wmEgYVZYC8O0j3TT78uO2YX6BG4RiHz/878dcH+9KR4G/afr0GsTWAA
lpz1A9w5zGj06g/HUFgdWm7jYIAQ+lC8vzKCj+5wan0Fl+PlR2gKQ5MvA+IaBOePYApX6Tzju9SX
pc6WzublGDfsMuveYtGXlV79ZtcvsfEeFQ9yBXnq7fI3c75xJGQ8IPLSzcHDb8TfoDwyL1kwmwkW
SH8ISEkXkjnO35nwNOTjpDIfrEbweNWzWlHQQr9Xy8OgnXPqWNV6bp5MFhLjWtLPkpfGaq8EYSvK
Z+q8ygsNOkAVH/JnRsqjp8LlSyPzl6sjbwGXnD91QGLnS8+UvyN3lSQeni2eHFj4oXivCXzq6DMJ
ZhnQnDgoJRZziQfK3393mT92dL/qz9w+62Az3PIY6/fCIaPxfSQBjsAvCMnEyoNPNUw/peS2SDfR
o6c++iVcW6//2uEDWRBCsqUzvMSgJwoubG/cTPMu4VYu/y4nAOicUr208yOOrskgDmVuXjnjlDSm
MJB65mGCoW1h6EwOxCb5jdls5LPLaQKUG0o7/mxz0BhoDkNAW6nkuRE7tO67cW2pX036HFjnXpdx
LPK1bGLm/FBMOl+n1FRtzqLOznJR+LFUkFHDL5jUM0F5wEPCQ4yrxm4ozcgkJfMaYWQCZTEujyYb
iYNgiDKRFDQoZs1KHZlq8+vG8VlzrrNzjaanIUXjB2lwuqWKwT08WN19qDRoYjjLc0YmlBGgCulv
2+1PLVErTJ4q+m0gUOhuUpkwUWle+CRMe/hyXkjFvekdgl2Gny1yT79wmStSblPEBg7DOMzt7GWV
96HoT27AuofmFU7ZS9TSMlP3CJxwMJj2eRA/IzJz6BpIT3bcBbSmbJ0LrdAYSX9GVujTFWkVH1Hm
MrIevKYml5pCFM4OSim2ANddxiIgjYb8XSo1TqoLQUeDbs3YtgdROCjcCZPoS1TE0TaUaVf0FwRb
RkhvL6ev80Yo99KyCJZiQimf/MgL1vLVxt2N2NteYP/kOaHA4HqUgKaidiIx78x4ujLowUWrnsuL
poMLzeAgyL8s48EVWjjiR94pbyRDFnxEg1RUIZSN8Qka4x3UEjuMF5X5CfBwEXvk8ZCX0zzJKzdR
+MWexW3kkCsHPzqauZoC2SD7CFNbiKRLq21QqTROc5UIivvo4H6EsJQMZ2eijONKZ8ibY/6a9LIF
GfK9QSOHwA8ocDHEl4EX2mQb6NorryTvi+G9E2C8JFRtKd8tuT5DNzADPkJi8ZQubbpH9AdQEPG0
AHVrvaPMLpI/Lmu8BRUbqsP1yLrKlRgRr2o6QHnxN3EyKcwXQ9zlfqYURPBadBlvNod/niIulcY2
aHNYQZC3csWFbCR2ccAmzMIm6YgimFd3UO95FzoH9LKHjqImh0oZ5vsWlkPaXQI2hHqPRGWRoVVQ
O3VVsnWpberP1JlaYK80my/eEVAOgJiPgECMrOWQW9BJrQd8Um+LKI3ruWYraaaXf09agZ0rhFbO
y+1rrBwZfMKp5KwboBWJv+twG4mfyAJP/5a3D22oFoVKliMv8qx959fapSJGJiBvoNy65EXV0ufB
BYPAyIStttBvIw8kgUfU7wX43IjVLFwPESHNA9DxfuXa9UqOKW0UK7w8PI2FvUtKHLvgoTjmOwgq
3OiN1wkd17LtcJR2dy67KxscNIt9jTaA6ySrjmciqEGePMvFnIV5Cj4CRp7KnSxUCK7RcIqu5fA0
8QSkZEtFym8XPw0RpN2FhcqyfAuSH/W3jf8M9HYm58wm/fCihzt+p86zO++c6NZHJxcEaOZ9l/Ep
5gv76sByb47VSoF9FkErOEMOlrtiQbcQwHLaHXUVrzmIMk49KOAx3tMmUEndOfJcT9PBeJOg55Fv
5rJDISymv/JWU7Jj+0WtavBhd7B2z8Z8rOJqkWpvMUebFipkz93FRsun4ZvlAUtEfJIzmZHvE7pv
0EfUeY+PtaMTiprmqcAZJ7+GK9/jX0pdfEN+4vwZCeJD+2dm7+TXYsky8EGxyg2kZnEkBGrF9JGB
53JW/KTb2xqR2QeifhGrf6nNC6fImQaFFgwrAUwfmDvVjKtRlNG5PTTtdeqQyY50l1gIePVYLP+v
7YhwIn0e/TJdL1Cl9WdSU/axguuyHOPezVR2YXAYM0AkSJxYWC2j2Tsoy7VzwGufpJ9m+tqm+CZB
o+AyVvne3QRCmXIjF1uSZNT8KvVZXWaz2XyHQ7MBw1OR3YngRGEPwNZKW02m00vIaAUZgxcNVoIY
sOoIhuucZoE8RofZevGKFm+bn5ZrUG2TvZFXL5Prokx/aU5cO5XOk4qUYiITrPzjnIajfJfALHTc
veVtYAMQXarOO/s6ESPzNNFzFMvQfItJTrUPQGQiBb3/salKeS8nm0MOmV1FfUna5xRdngbSWoFv
bqfIUyK6VDqMX4eTB2WO6xxiMtkMBa8vCVrnhAV5fmHBn5z4LJkgE2TDZ5EeZoE9j9IMbJ45g7ec
nkNsnQVo4J6wnHKRDl+RdYNRlYmDpKRRIsmkofAW53ddVRZYIdAxGqvBYlBFz1t+TGb+HDeZ4mhP
BDsdjBoksRXANZjpp5KgN4jvMuCB4YybM8kSWylIb7pp5SLJ9vAfRM1rwog/Yiib08k2qmZBZ8Nb
LokAYX9M13lrLgxXPaopk9KVrWzSWO6zGE+fVXI7rGMlfl2GkFp/tzS4RHwzh3NZk14ikv7iJ0Aq
an4Mky83PgSxu40+VecTl3GOjISmQChAUxlI7M0Vh4X0o/VORD0vsC62OjqUW268BszvarpxvlHR
/h9ob3gEju2jrq9Xoq62eanDd9rCZVvK/+GTWSFeXtn1s9a8wD9p26vR3jwZXlYprGKfIv8cmw9Z
rdMZfY4NF/pIg3qfZVZIW8nD1qAvvyV0LgMX7HVHE764Vt51sk5u/CS/MHZxFiMZdUTJGyDEc4LP
XjXyT9fhPBDET8mfB8EHtwDbJ/YgwIx4vJr6S5tPFkfIyaagT4EP0clApchs4K/FvaFgSjQ4B5YA
EEjwKZGsYAWIxd6rNzwvPPsFqbdMmTPvK2tPPFHjLyZcemcYc02b5ZdpfXE0tR9ikhFro3QwY+gT
JSO9QzQ8mhSJ8N2Q3rtTpX6mA/1g2XZmqed5kOEzY0gpuJuUlRZs5C0lawrU/dLKTxLE3+2ygpy3
9gUaAh/mnwvjIr1sA4q6zmO7peODawADPhaoD45fbvLduVeqUNZfwP2ogMfyE/hRZC6ND91GAcvB
wf3ypLZp1XNxeVq16ZvqjAPirZw3cYfuuccI/cIvXAEDx6OTn/jO2r8Xh9eVtUKLzHWVg6hl7FXE
SCTEh8B43h2qCJ989cKM4EY6i9UcI+XNOePPX5oE1pEIjY7tFjF00iOEq5yp9Vms4T52tIvVRF1M
LnRnLo8sbRqTjjXNGgqUQXs0w0+AHFOwBrUoJLOb23ygZ14OBAPU346e+na7iXgxuqGnQQCZmC6q
gVLdHV87K1/qLTK/GcjJlztoi7g4ykGMdGkU/SvKWVHeCqZPukY4XnqSz2g4OytLEh69n958xWjJ
RuKRqInUaciu9hwdXPNWexddu6dc/rLbl96n2Z3kf8RIKdPhSg2hdA8EuFEIec8OLhyuczaJOn04
5Xns4BSfGLUvRg7aGuDQMn7ph4uiEvT20tT3WLyRL7b4leNRPUBOWT7a7NP2/nLt7qXeso0xN5gH
0Z/cdlxF9b2qv9XkQ6u/yuDGP2v44ohjBJBG8COL+RZEB6gX8vvk3i0pX3oAjSooNrGsUd8ULMEI
ygn+soKD4TwrY4wr5m1UgALuHaQKKPUxLkYvibWXj7jjnJlEQybhywoBw5ndOP5c982z0d0sm/lZ
+YOKcdxQB5Vb7GJ6tB+srZo9deSS8rnc7qIU8rmOxW7UDpOxg9TVodRWDA7x3vsYbbvwqaHnPr8V
OgTnuFv0nJaK9uBiCsZKZrsq60XPGkjKxaBo3cmY6HVXJXV+A0E8j8tHRMWR3q0Eiw7AseLuNd8z
CNrU+v7n5DC/zfiopPkmHub5RP7r6wiXzh+AW5A4nB2yvox9uDfK8NnxqjL/EpnMNoNrlVLqJuxM
oceIZRpiNNjBfaYyFYx/S7dbW4LBeY+OiqOM1/iOd/dscGX8F+5Y1iT0sxJq8uXhtze2MTOerCMn
NUDjmOUrS//K2FIVwUkC/dnkXdvppAc/oM4WNsi5BvkjzHj01HRhB/hh5tZxt+28C9yz23yr9RO4
gzWne+IEGmZrSLIRY9JLa/R3p8Be+jsBBiY6MwdcP1BWd9sa0aLK84txHhRDwhuu4vjsKqy12XKO
kbOUxFS8VTIRb74G5c0xLiWCMfnMq0D0qvZJnQBZPlvTH08MY9H3mgQ4pzM3FQrYyH1HRTsk91Iw
3E/vk/mxS5jvNwIFSsGgUQN5qsTrEb/YCA2gvGjlD4+3Hb8AKVspMOSw16WRBQuLdELy05Hg0ecg
hWzoTWJaKfrRpykc13KCj6rpT+8voExokFLzSAku673UhNvqiNQLUDRVUMNWLH/LhA/QxGSxHtSE
wzm/bEwxptkn1QKEbgTffb3LlQ8LqnMxkh7BPJrPNelfHQJ1lP1LhEfhYv4X+oJ2iJmHZLlQcZT0
00sC7fRHB6SBtelWkGuht3vKMgNIAzNd3QVMyQcuXFiD3nIzKt90JA5x8U4/w4VFT2rRpo9KAK/4
XnDWo6pnA0rdwaeaHddlvJ4CchGdyTgbLSyJMnltwmFdlYe8vgYuFiFqsImbuKjQiAfVFQc9LzOv
H2LcMf5j24Diyjyz3Mbth8N4X94Lv8rijywwsGmgeLYMjuw/1Wj7DeThDO4nMy+6mKiNODkrvVwG
fnptBayR46HiN3boO8WuEg49tpx+sc6pl/AEwlwTHt0xBwYw3SvvXI0fAfPfHu413vplxCGqGn4y
5t6k02IOTNZZne6KQfFnJ9qYoO8b+ugjmiD3qS5kEs4/doeTJX4Uv7Ys4RpPbp18+4tlXL5PxikN
2tfcUXZ8L18+AzyeE9AS8uUWMcVzm34D5lKHr9amhcbBdBrWkfE15jnCt51jo+7b0/fJrL+AWkId
vQsHvZNmGodZy9YrBTBp0l9xhaSIhLUQqNpEzxhim7XqB/rtSrr2mpky/UKpWLVQCcNsZ5v6ykR9
6ibNqhPh1uTI5wln10DwK7EVyUEfRxoIcs4C1PFekCjeQCROa847/C1MHCaKw4u8XArKS3/0jlWP
iWfdQhGlEcboX1npPRuqrayQl0CPSFeIQPqlw2vKsyrfE4NmQ25gs8vbfRa/y6si8wkimgD1/Blw
jGEs3KJ49jvviyvUU/vFcArpObruWzg/a0qHcJVGY9X7tvNq0RJ36WfwR5jiLCRf6JrO8n6MKbWI
Hm3jziSQzfxtsvrJbKsl6gcVFxfedI5zEdY+J694XmIiSrSlq6pLS8Mn8yAXE4sLjVeG8lQ8ZkOo
S8UYjasIYJCOhqA3iobgW0GTrxokDbrNrTGQx9FEJ3/9NrGgUXf1zh6LMI98zeRS/oiReZUh1wKy
mBKiIyCN2F656g1Kw4FRaQNswXV9J4woOKkcyP9ICTBuuie5gvRJuPPF8B7hU3X0rXxrNF4iN+J5
HqKtwhnMAphEukH9TuQlwMefikaK2phbW2Ns6AS80hE4BSRgkFfTHIwTHX0pmpU3dWCCKynx4A2J
m+dQrC/1GiULfo7KXPbVvJyoRD3rO4x1tj2DHBAc18RlMKwkeLMnwWyPv0mLkOuWofZUv8iTjj6z
Z/ecdbXcWMlVHhMsvoy/tn7hprvVn8XBbEbTSbNiaQdwWOH1hjRoKlQg2SOnSGuEc+mCS8vLnDcP
Dd13rsH1xYpJVXcASYYvAotwvidxAAoS7hJcmA63Iw9HzoAA5DKEWuVTEonzGHQ/wJ8LZXgBjbbk
XHAChOi1NQ1AoTzmNEFSzZLarJTOW/WC3M6aobE6I7P2WL/P4QCz7yh/Ca8c2SgRcnFqHjjncwqQ
kYTM77tmZxDcFydMILguLgUR1mwczbQRefdLNEMoVqxJvwtGmKQzRUxrhF6uM/uWxbCeh/nEzHcw
HngNWPVHXiDcNzm7n2NCTxf7ccbi72vjXU5vU3r7zrcOXanxLhYiKXNWkD7dAJjTdXLwadJ5qtNV
noaMBLPJN62nOC/XMRuGC4WLPVSJvvpoPwL6rIJ/q4V8IJpwlgdXOebmlYbxFu7cYtO15dFrmie9
I3sCOZlgJ/gGld7c0f3F+gedloBBtTSOIzDhJB7yLr11hYrldIY9/9eGz7p4xOplyEACTBxfOCuR
0Ze3o+9wDmZcLmOPjK70dXrJJa4LXbZB+b+qeVxU1X7WH1LpPqIugA28RuYgf9vyXUMdo9WgRo5x
8idX2ZY2Jo2rHOXDnNyc8s22nilXwCEuctBc828DbcIFtdvTjyGWJRJ/I30xVsoC686cy1udImsV
nD2Bp69MGlWou5bxWUgeSFP5fDqMvTcRv2n8wpJ3GAmwGlxZTKt6+EwO31DJGuzZVM7EjjAj7xcd
hpGGpmZb/yVA1JuK/Z+222ifWcMqi/0KlVHCSVUhFI4aiBcFtB+xBZ81fs86hLvtLoYOEjBCG1V/
T+xPCzMZP0SwTMk1c0ov2nybwS6SvhEDQSkVCXO7yBdM/gD5i4xVtROGtZbPbmxduSE57XC9dH1V
A/bmbI2G3mTu887l1Li0iY1OXjazRoJ0nK1bnN2R5Pfam5X7dM+T5MafExWian705wQ9f4iLSr/B
Y5A3Tl+O6JLkrW2yh3zUepMJDjIlryPahmc0c34Ln8g3ig3umwN0zj7zMGBz4bPRorC4J/yqfASt
ek+IVc33Or2VnP/x0LF1Buqb3Gb5k5ZhnH/I33IgOVqmFvKQqdoH90ne2dDiNMzTmANSLLkkcivK
Zqaa6DJXPtIC+Xmz8Q34CZ81QdRMcacmnHhQUlCfMrxLKN9s0JdEd3EAGyJ0W4rrPLc5q3HjAvvp
09Mws+Ui4RMkTOBJrd2YsHWNHDGmBqQRO/EF2/DCNKttW4zXCM5PFhKxK9BOD0A/ohnvkvc26B1x
aC+BSLdxE5xJOnkL24aBf4S2Epuf8VALRrhFtU/t/k7z02JxKoWwOHeQgYVsS0FPNt9Z1wfDPNMo
2XSBtQ3Hbisfl1LTtkSvjQlurqaEYCwxg9GEi9kqMQoRpNlNyqcbAFzWowglWIHfdO79Ov7ROEs0
UNkcw1uWDXHAGuoTm7Htp1mCCAbIppbS1EMuAzu2A8t/TB4VkxrbI8C0N7ksDdTrAKgrdgAXmjsE
cj8bySvlmBWAK3BrElrFZv56ntqJBUk7DmoAlIE4WJykHFe2Uzlf5hwl36By/uiWnbsP6MB5WrFX
0EAPzKflzjvZmp9PxoYo1l3WxTs6FRMWfgJfD3U0H029kQJ8QmBm7O9i6ZbUPMhXmorgcBCkkUYz
kHdv1Ki02MyrS1jiLUQNXMriv7ujGML0E9ZfSm4rKLCn76ZOfwioYwxiEPHRcRCbFUPbi9Jbe7P6
hETpFqvlm6bViPlnvzadnxQizoJE09J3sQd4haCzX+Y4Cbs9iDq0qkHN0Ytc8yH+ySYqn2IIvlwD
IcEAlZvdljklxrXOrvNL1QTMT+kB62lxtlTOgDaKgdCl/TvDU+8wp6Y4CECooF+zOzTWGekLtoI/
kvtDzVp8w9VyGtTdARyHatZhmQwgcMeJiQkrxN0Wkb4F3oND22XgVheIZgInEAS7Dr4S4y5HdUx8
S02X0Zt+hPXk9bZfRc6KZvApukQOgJ0eLnaK4J5xbKOAeuJ/lvf/KMnhGYA2RlJRgzzdwsK2H5in
OTaVMcOo6EuxkUTMSOEDheMc4Q8jGwhsCHixJ2DRnJXxSLTqcearqNFLXFoQ+xqN9VkGQ8/sHi2P
XN5huEVlVVarJKt3I8MXMg7E3PlNq4HTJwIYRH6dia3VeHvcJQT34sush22FXjpnZlTu44qBcdRi
G2Rw4tnnph1vzFWnZB2rmOPjmLMHUv6RcxsvWEf79qdBOJNEmLa6NvtNRh5vJYDBbSWPQcGUr8Qb
r8SIW7afxF2u4WDCWpXo8XVXdkRrDc+TkDad5Ng36VMRjm8pu3HfqwfGfDjS9J3QuaNV7ZxCTp5j
Hd854dxKuS8rGfaPEvpwrlVLfHewdlQkhEr+Pk0axn7H/dYVRkhttxYxTUND3yl15kcpyXXqDH+X
E5fWKEfynpj8udpdG77qf4K9aBOkxlvaKteUUGB9uKth8zDnFOafS+fH2RWC8w3weQTSnC/ixsIH
lRf7TkOdok4HCHNAZPSSGPky9UkXgybFxDFsJnun5MrNCryL6ap7S/V+tEmVs45XJSeZTzTmvLM6
vKUmTpCe1gktGJDZGUYgnTRjlKn8OA8NlIrebKsMiK29Pq+3gzH/arU/9bg3Bhoql1yrlzoG4dwJ
640IUTmElBWhlgTs4hqTU4g88IdQ12lZs3VBxBg0R0E/aKspNb88o706otVWakWfaArhE4bDVgCo
W5bAMnh92elxfUUKbRUYEea/Q9Y8Rf1WDSimOtggTb82m2bnpGVGCCXa1XkCmK2anUPoTvpWwAii
cbu2FZKVXJOGrs5maDono9enbVDfjRSiTGl695pIGziu6V3LbUJU8nqVatz6QStARNGaIUKQ82HQ
+eFEQ4igXWQy8cTEvRLXTAXg4HjpanAn3MF5usk9mblHp8FKCDevyvnsZNXeKUAVIArvcDWR3rLq
IX1gYcKQIzhyUetgtG8w9C8N3bumtAStwQ7XWqj81kn021NPh2ozHnp1EmvbS/vltzeTOqd5Br28
BhWyfYRF02IU52CvThqaBxEBA9MJ2Jh1P1ZF7VfB/Nvb9Kpjo4O1TbG5JGnrOfcKiog276H3xK4P
uhw4WIx0HnM9Eh9ecBBX8LKVxajjDwjMCaAbGHer/i1t8dkoXX9ynHjdJ+43oSp/KbM0kZfexmp/
ixI+pS1SqMYI5jv0Texp5GMswqKmL5s/se4etMGiH96P275uDnE3bIKKUCXPCZ+L9ji44quT4Mls
hs8sZCU6scXoIDwd2wo4E2vHaJCKYMv6bWfb5SAhT3WqXbJ3onifKfVFpz5HkxPhMAxnv9E9feMq
PbMzF73G0H53VqiuRq9XF07DfDzN3hHcPgmDv4jGCMYJzbzQgmlX9u0xCBgnDh9BxAof1xyNXOkY
ypyQp7kk8SfXZgwHfLxOe6NDlG4cVHOeS7RLoe51UBvrkA3M1hpz5+hIzTLyl1XaD109FogaiugM
c/aozLXiu8AHSS2ntJeqoriQcxrz1Q5s+V/YIB5ZbgwbuyBUOsbxYQ6/ddx8xQNDZtONY3R8ZKYj
XcE90R6zXi/9MTP3ce/4VpitFRa01YxYRWlUP8zNlCn8sMs1dqgCD/xxDNt9T1/0lKLnCCVbGKw5
pE5SaRB6aOeamWBZhqdeYN/Xstd2Gka2koQEAIyXCJ2QAOhzsqsFCp0IAWbZwQsKFZkduzKGsNpE
Skj7bgkQQV0ZWSSQ2JX+0OKM0caB/W7OwIjRdgM3+5aUBuwHXpbN2NH5aSI84XmKVUBnQ4/R70aD
ts1Bw/h91pxbk1GGAn61Httb1Yidayv5TqRMJER3S0IQCNpInM9kn5TIg/FuXdsgBhxgd+ZziW8I
3wOQD6VCX9CMwbaWXSNuBjY9sDszHYxIVK+AfHy7ix+D1+7HAH992mEI62sdN1hlMOjgyyEZaBD0
LLzBeoQyeLz2XqPuogyarMpbMMzgGlLLGTZIsCLicrcm2JnMxeKF20i28OxTrFT0PzqwpB4GktRu
UTcOuFRjXoC4t/KV1hJ63iS7luQWpufMwcIyQtbAFeKIxaACDLc5Y13m0MC0Ph0+A0ts3a57TWpg
JQBDqM4DIlt6isPJ3GlWom+CJqeKctCdetC8V9NMM83R8+cEh91uwPDhIKHy2qyF+g2vOlHejGwc
Tq31nTMokE3xhBakk+nXCWKfNKLci9qot1wMyJrkNpW8C5WmT36vxdc0gCuZO+pN1dDB53OxEQFx
GJlwNpP1roWF7VszfclOY0KD26Oa2yfH1B9mGA4MzKyfXg8cmhpEWzXo3zovxizs6q/zUIHxS0jL
EC69o1jaLsWjNcWHEyJXr/Tu1mZ0SuhFUJWEnPRH4HWBiqQwGhgdFCMNtCBOXhM+D6cxVHnFmN2G
wV4FUrDuRM45sGv1kA1wNuYO+DomW+hF60hS40xD8goxgHJYedNaFHRjeck95WTpnG+FNtOKpq2T
hZT4VLjIhLSjPTXQMgxEfiOIH6AJtFEdl9UmSdWVF2HqCeqRU2ovdak5UExgyjCWNhaho/SUOVOK
qsduZZPKxYCrayuAtfFnORH41nNY7l3+sWoBzK318J6FVH4klGCCdpzfJA2dbZDia0ukMNb1Nl3n
ufuxRz0W1tsxU9sNtxfh4gT6SuWRCHQ5pkvmZKv0jYMHvbklE5OqSJ6HY7KyhQPe1jSnM4mYAUG3
KJPzYPLrMLuzXs6bhPrSGv8xgiKdpPRhb4+i8JvcCxCKFtI5WlfrWh2oAmbPXbQaR+ykks2hAGhM
NPeXWmaAWlHPGUrHWxUkHibZbp0Ek7XOG4/SOjbMrW5khL+P+GxMd61MiF3S4DElroMdGbsBBrnt
qAnybRojXw1au09L5dJPFNAeYN9tQRsGzU+1qmR7vaJvGjULBh7gWzSF03uS+YXDMbcbSE0dC/do
4I6M3Dhcqa39XdnkhXdORW2MhCC07Y2qI7yFR3tqQ2ZNin0naIOxlmDvtQYiw4gaofUUpTfP1m+x
Q8S9Kr1uRlyy8JAvT7ZkmQRPEQUgXdeaoICKJbeSCtdIIkUmV8CjyGgsTgM8rQmP46yoG9ErOuOA
vvctKHo22UBNrvmYPlD7hfzrkD0NLw/D2MbxJkgv7qpVZ5ipJiwgw7tWiYLYkC61ZSTOAruLMPAj
qXH5rI07Nw8x56aT7CLXr6YIQDCoFnCzfJxJHybrTSk+GPYwsbeRBqjN3jIQSafoZP16AtNXzz39
Hesd5tFNTKTgll4d+a3ONdEzAlPLDrw5ab7EOg3CztZsmH6msXTlkbsbBNCypMXBVf5H1Hk0yams
W/QXEQEkdtrlq6u97wnRRo1NIBOX8Ovf4tzBmyh0r3SkUhWV5tt7ry34/ibFpUsX+mK5q/oBqCpl
nZyWI0RWJ9+2YuLEsBhWVPAoOhT2dsSolTBmyrIEGDbbeQj7vulc7qIygEhb/lEC9Zxorp1hm7EP
2AQNAx9KYfGcuP3JBhTuSKQfd1xNza5FTxND7noKyVEz8bpiCeHKiY2m9501g1t8Ww2qnAnQitE0
q46uDqAANtP5w1DkGGDbL9Ivw671CsbPAkIJMjPF9ZiB0nIFOswo9LDOTg5ntTaGE2ZPPUe+EEiY
Pf1jcE0TpVK7KRe3uGVuBPSvaVyDFlxNOJYWETADN4bALHZt6k+7wBTxRvvzjeyGlN7x+dcT0asX
LBGtlyTwHL1c6nahk973oBWG3jssznRHtd9fFJLgN3mgdkqdz7Lq5E3p0KwgUmDHreb6yAMkMsxj
AVhIrx0PoClupjy5F8RfdElUFdzesrV8eWEQ1LL4iDMwcc46I/mI0S5wvXn47eKGtaKrgKz3FaVN
5nUy87IjAfCUui0L14SdJMz/uT2MVfzbbh6fu7rodhAsKdSoyw/pYdDoxa2mmHNHjuJ56acfN3f2
QWSxT4r+0C4+VUcNXNdO8tzAHnzXNtCedgEhaYPZZLHGNUA7Dr4R3hbZM1dufesYszJKa06QeKan
xCDcWKvpNtJMpi0sGyMTFF37y84vSRirbA0VPfXOQo+TBKRiuMaNTgEa2bqPx5X+qjsc31VNb0d4
LVnRObKTHWnYb6mhYL1HGdJDfZ+sDmkhn3vkOula5hyOjb5ib+LgWiLLRiXeCmt+GpUgjhVh6Okz
VLTYJ9fqlzt4n4j0RfjYRvGjWw9EtzrEmJK5ljMRp6vKkss2Y1bHCZEDgG9p6ygj563N9XYo1cmF
n+FH2V2c8eWQWt41OYYEqnNuKwldTwUAte6GoGZgUxXJ24D7QmUSdEau+WINp3LEru7ywRWa5KCY
Au7D0U6k41tX434qLWaRsFivnFjDFuc/CtwQELxl/aTolQwBfybFJdRdJoZ840DyDiQgbpPrOg7/
SpvQTsZIjgq/144+4W1W+5Blknvgz8T8NeP/joXMHe0bWeKrNurbDxFd8CcEuXzR/q3HmOEqC9gB
qomZfIkJCI4PyRSSwk1BCX3vM9Om4jeX6jacGafbY3I3MqkBElEAB49/rSq6J+xL3iBazfBoY1rN
hxq7p80901F/Is9AqQQclKujyqJiOzbpczpj1HO8t9h8NMl0pvGO6UHE9tgI6hfalKUwQQCap/4w
4WU46ZGkhIcbAtNT+WkUgDQPm3EwQqALQ162m9FcZSKoFx5AwFuPbJqFJOkvM21Ekk0mY2O3GQgO
tfo1fUtUp8s/8uCGbg3ahZL8szf9EdPzyeKqOXTeB6wYLD5wv+ZYEj9BnqDk1rP5KmYClx6e+LvS
sb4F4+MsxtqYlN0npp6IIBBkYmx3xmfQOky4lkmfgzrpXNSBMGtTppqOTfsICgmXvt3au4OcSnXG
gkMf85ixwAIK/S8N6mc/na+GufxpQ4jdYcbqlEVJuQ/b+KYc3Hk/opaPKvnsREFIsR/+hhRvuwXa
W/l9yoDXYqnISI7MTnNs2mDcLPIplAG02ZoIRvqe+PwOEoZI0FHznORgW6SuUIbpbCi2rSjEPmiZ
xIVu8erLH+6Cd90qgHgJ1nYwfsw4B7EVeOfi9BjyK3hFGISBfL/qB4pGBKXKdKcu29+5VPcDB+tt
mzp3smwh0U3lucqyGynk9WQ3kFC1eizgbteSg15ag3Aa+7s0wOqu8hgYgZ4vXcPwDy1BegtE+Pqa
+FLrkSVLQXeO6IZDEHJNSGF/zglj/yS8pG12l/BCE+yLljY3jSEcWrD/Zx3deSkOtzqi2U/GKU7F
pngIOD+TkGBel+nbymNRGaqSRdo4d1navFUrNqcCTFWzC/QIQyPdCt2k/y1c4IuAUJ/vqJgPJfgX
z8VKv2JtoWebCRSygQ/7SXS3c2zv8wC4l824Wo7vS2Fy8insc87eDXDOej1cRZpMsG6iSJUTDAHj
mntt0+fSgmjLMMgGNdhJP/iw4rXmNEtIWQbzzhTTvV0O9ypjhdTasQCc4UsD5+tG+T7EcrPOswjb
8lzWmjOsn/Qsmz3Ry+ma9wAEKCkRe8zfOQ3d2Yrjbmvp52SIyMUZuHE2HXtmGK59FZ4n45y85dWZ
V2BJlHFR4UxC5NtiY4ctjr5YcQQNVPUCSOKeI8yDnxum1SGXknk6dY3/YpSmGjG8dh33Lrf6+3zG
xWcJ/Szn/qa16m8m4w9ufy1RhBOl6ayIvW3FqKflHKnat2lA5YK00yuz7xX2td7dL7r+XV9GnPg3
WgZ/oJQ4YVreLs+nr6Udb+JhPHInBoq0PNdQ3L0Z5KrtNNj//V3tlsyBsp/YMphUYYRhvG4rn4ua
C5G6fjSsbXP5YBpxYno5YbfuNJKv4ybPXZbfWEPPFSPp3/h9mTXviw53WuW/8I6/FMx8jcXAuO0g
RgtJW7xH1J7J+R7f8YexPCbkCeK8C+enNL1565l6+BISVgni0kiAXCrqDPZ4jRHjFHQ022BXlOl8
HGu+pjCD7i0arq5oBBsutcuLa21dbPwhvlGkbTBUMORNGXFGBTNvvBWBCT+TOOXUmk//6qr+doaI
rvI057P/MAtlFEA8ZUfPVyfFxncpPhj993AEZ68S/+xRierQvN3DvTZJ+xaPTOxdQtC02wbLfk4o
YZTNfV6Y42i4hPSEOSbdvtuTDSNVvBeAjBo7/ZkKxgiUfR6qNdviUQvZZOTVsDuIxny2C99Hu7ux
3Qx7M4uMmjKzS8IURTDZ4k+CrsRECOrwlTOzWDnWZ6y8XTHRixwNgLk7pnDsbcEuh2Zq4zEgIH/q
ItxoQfCbZdajLODa9a53LuTCAaV03ixr+ogyPBVjjMkffe3IORzzWFFTlbEuFxpXJC4nfxy2bhW+
aGyfNa2woX3Mh79Fd+SHCCmq6pmUUQF8mFyPbqgaRmycWAKGkW4xGWytabnojILiEh+YINlUUJTy
3188yfyzNNnLyAXrqsW3E1Ff0v+4AxDtGKWwx1vpAKy0IzgFXls82O3CRGVyJR739uzK+nEA0pi7
4TEdEfKNYO9WTx7XeG7kEGmkbX8nikS/lAK7FREzXyMaKGEu8YpVy5SPmc3Ih2bNVQPe6jlwWLuw
YgVdMPm1hmuRmu+TAdM/B9SbDFbnHCu5aWPrxSryhfEdBmAismMB7XaeT4tu77y1iCzMMPJ4qPP/
TTimXn7YXrLLMnHrJ5qh3eDeoGN9QxPnj27eO5Q0OQwhkQo068nGCmSqGfMo+1b3mvojcmuYvkar
yKUFEHugAkBk70M6C8vIYH4DEJIlw3WdB8chwIWjAnNSafCANaTccysRfvwv7fjCNArvXRR5P5ZG
4GNG8FJyddl0IFHL6mEUw022mhOkxrwkRHFLVlZr8somTJ5aCw3OV1ygsuS3K5Z6C0szCF5ycqBa
mSPC2Y2SaMNEBw0f+DZZlrf6uQuCU81VoSNJtm07EJs+tFSnwTcDg5s8QFh+WVX9UAeBOoarnaF+
mOz8Ui4Hv/BuPBN9T6vfmDEnCDDUu5hR4MwTTa9QMfPA1qZ+pjZ7AAoxHuyyL57tTG3b3nlRvoTr
27KA+U179oFCtllNlSOo7k05Oc+tcqZrnz5WuC7OvBWSQxtfbwinTS7OAlMXU9bxYxzaUwQ7e0fC
AitYI+KTW8jN4i42hIYJTsvIwUra3p/b8/ZknevA5UfGjOdrmfDrbYReWPjiWFYQ9MT0ldvMPGDF
/aMpAVQk03yGWZtA9H9BSaUnzXUHtTz1THUo8Mq66w5pUrm/vmUgP6fonWY1NObtPwXJdoU3304d
t4eKO3nI68CU5CCUSER9wUw++m/UnN14ba+O+eI8u50hb6HQD/Qdy/KnW2WcFvV3loE36NjOdj3T
701fWZ/dQmDLKs+xR53RGHE4XbKnBHcfBv7kEggib0PEcsG9HA9yfpARniVToZEGvUWqJfmjUBwp
lXjbbJhpphP6WFIyog70GRaBv7V9wa+51tPc69vRV9aBzfyhAEeWhf6dpfS4cyzrcxkxEmMb8Dlo
0zeuSJ/F7IBzS467VvRWU18x3UzCf4ocCQxhGi7x+rZ3mrQZxxbcWXF6u0z23grXMwUdArAS2DjS
dZiUkxTlZLGp68GcwlrcNFSqp2jCRz6B0uaq6FEX1COOJyGojNoZMO/1OV2e+TEMxgMrJgmQUO8C
gQMit5O/sMUKQsilOjgWdyc9O0ffpm7G6+hlKTxGWJ4KccYs1/EAZT6b863AI2jzVPF3lHo9IdmE
27uI0Hv5URfOv1a41bUU09GA5aUVmQ2zCTBhoZWdZ5uyH059OOrtdluvETkPlZuhoMf0D2iS3Q0I
Ds5yMewZkKnggrVo07m8GXpwazOKl130jDTYZwrEtC7qgxuO6WcVRTVwTQyD0qcCwHaf+56yJqGr
B8tGABHpnQgYOLoD1AC/6pFkomk5j21/b08GgJkTdpif8r9uNhjouBuKxjshdN2NIU4x4dKG0IEi
maV8Kpv8u3Hsgx/UDJZkCLmYjZR0fJQfExQ6izqgNCcICUsPRl3p3kUgtOyV1zU7l2FJv0VX3Xbt
REcrPPuFqCgcP6SNpbB+vIzcBk78DvdyOHuMlov7fuDxWnRGcwQ9sDlgDQJS+I9V4P0JG1BejveA
6wngbH2yUp7koGrsQxtl1yOdZxQgQO6wuluTjJh1EWxdkC0MqSSI4OzDHmK5ocWNaW1N5q6osAx5
pnkrNe0yXc7OpyOkxdTCPIH3CYepvoO//9xFFmcSCv+2BaeFXZPdd2yx9F55V74lRj719gM3BGsn
YxZ6pfOt8fz3wfZvw+VuHIaMKgVFwUr26IarJYDpN2eXcechEFLw5hxVlzh0UKm7pJILG5o5gUEl
XdeDXFmuS4tRwUo2KnqBpb3yZzRe6we0uI13iciIpOwkAksR4KaTEtkg9/vqFM2wbawUSXTOfQcM
Qfs4JET/Fly2VwVgmm3AHg5ugIPOiLm1EETgcq/y9lNQ3DE7eeLYLTZgvFT0kq9wKZAay44upB2H
Qw4mw0g/xKRIlcfVh0zdZJ8oOAu8txsdd8newOZvzYTVM4Cs3E9BR64Qc4tlsTTO0QEQFyk/J7k2
VXNbdVhP3TD8ZKIOZCAtOfeQg2f4jETkN1G76fSumfwLlYAZlaW81gwSajYTimpzWe77Qj0GLpbM
lBtHkVu4zcNL2zpYiWJmBjFKxlTKBzciEoWb5qvRGo8z3SzztLxEvfswLMq5a5J934HdroP2bx7T
OzzsLNjDOzL6gzP1d7PxMZdBYDhEbo81aEpeCrEy/dLiPBK8nCioTDL92EwxkIUiOblrTqndoNmR
jlaOuJI2//ymGX/hyzMRQb0PYs1O6hqP58Ai+ERYMk7jmKar5GzbXHlJ2R9ijEheFL1SNbzNVjya
h8eVlXZfDz4i62L9uZH6EiEHaoo4dkMujo7bvYzsUdvR6+9GaAuRZvg/dZO3dbUDXin9V1LDPOb5
Vy9gPuqZzatIe+x96rdAT/NVcTYdrGm7hBTTlj8odLwb3r+wkrj4QoUStHzZNh5Ei1s6Dp8iz7cx
ZcYPfoJyR3VPFZlf30kncMLZmwPhr8+sV7tV1Ykv+GYZG8xPEx+hUNa4D+K1Z6nGCE6Ab6/8/Kez
+4caSHXELk8cmlGPY/shfp4QAF8TCxJr7ucIZlx3PF0pmifBeEF+lil8RfWjKKn9VOiGQJ64Lefa
POF52kDUjblpI/91Cx8NG16HzN7OMbsORFT0lvMfd75XK/IQQK2PpTSPLDkEahOkmll0eJiY4bj8
5RW2mCBNOJlE6l8QWF9snSRc3B+9+NO+dzy+FS7kBH94rxkgSEfj37SGkDg6wpQvtoE/vHj9cghi
ZM4k/XCS7nn0uLKFrAxASHBN5tW/TlX/RskbpWn7WW/8L7quPpMo/3xpQp5omtMYtY3th84D8hVr
mFauQx/SZ9s0IHfn3auWL5emQJQ0/g0DIojHumA5GItn5Jhnm55WP6agim63AwW56T4QMqVoIfny
Wh6ZtIn/AoR7PhZ55lwsYgsw68SNTkQF1xn2dh6J+6CKNLN6yF9s7c5Qc5OwIJ9LsZzSiNzSKKcY
711wnNdbEEi2fei3nwF9xKhnpIpRIg7jQggrWbuCBJsLBRvMNZal2jKUu62LUG6ZsZA+cTQsT52/
TzFCiJ9BrG8Hc9fb6PB+xP4o7PDFSZCb5hXQZOXRn+ORlvVzGky9AfTvQYfzUwB8LxswF8xL1G67
O9Xk+MoShYHCK75cG8FoafOPJeIpYfLHQzrLnczLCwBBJut8Vep4+ZbReEKoetKTh9NyxAUeqid3
lrdJCEIA8Yu+SPs3YQ2bHJHvlqBUQKU7VNMY72/X8tzmx8FJwrP8yZ3sQwyzdVWEq0SAJniVygU4
5oauzdulBOzoMsRlGM8wtRnfZUKjAUMwloTnMOI5n1sGdClHiDJB5hjbYHVNxHs8g3fcAw5K0i2K
D5XhITLbkpB9AMmV1RFruiL7DgDNIPYycoJtiibxLU0Gvh3znmmhzwWT2S3rHKiDdVqjoPBRjzXx
BQUxjkzbwISA4KT7UeIDxfHxmZfOsifP91Or/oPS35943YEysdATlS3XqvrEFwRdH8vEVchkGAAL
jLrjZAhxkEibNo2aXkbaS1Lh4M2IqtskvU680MGqTDbTc7tDQTrSqRrg/J5PlJOcTReJfyI/6Qp/
hlsyCrdd/+RF/USR++PMw8nMjRdbALVK2FSdUDJpohXUz7p7nULposmMo4ZDeIWXlc+SY0/mfjdc
vPjSDLjGF5leujrkM+h87IVSBhvC21xDpXlohT3BzfbcfdNz3IJ3misORQlq71yvgiykioy1BCi6
SyECB0lOq2dR8NlZIZ7gLL+YOAv2k/mxRch6UqzjT8HBMA4sdHV/DZJ61Usrpg+9GJKCEW5Syia3
owEZXuE1wQPI0ZGOHDCYOYBQg+9UdP2lLvN0N7v1G8WQ2wBrzWZ4y6r+rQ7ZitoWFNmQ6us5QKxJ
s9Te9Wpw9iOiM886WrsK53ATZzQHlrQqY8SQhyV0g9243py4FtqJGzLkZeaO2X3blaF3bPS8w69c
0V7syi2rFX+11hvRAELrcSVrhjYcTXmoYkJyMGjk1D76tLk5ZXqfZQ1wAZCvjW5/grU7IPZB1xSv
FPMtlxiLZOVyAylign+L1ZznAkvL4OP1ti2m7V4D5L1N33VPDa4hmesG1mNH8pYaxGWP1tdve+82
agE2THP6xUzk1Y9/l3HMmNRjjqOnegSFG3OkS6z70EacA6L+mKfTC/6Vx4ma6qs6RJB0k/FjXTQ8
Yno0SoRPVVHcBan8sTL7dyk4hogSQQs5qQdyTJDFJbSUvDkjg7KKTtwkn17coMDdp+ajqtRvZYf1
rhYEEnX1OUS5z9CU8JQVTfG29Ov3bmVbCbf79hnq4qCjzx4ZOMB62kX1mxMy1oqCx24hjEi6/MUx
oeEIVZ4y8+WwDmeNATSGn33xzsk6k9du85VIvhLaC17HtS0+tyLin9xICj88p92b6wMzBEYQUsnJ
nGmV2ZA+e7rl2uJSFkwEF+qPY2+FQtnf0lXnokbUdRNEq4jPyLYhs/JV7Dcuj6ldH6Rd3JbC2jP5
ZNgywkDym+rIls2qlENWr6jG8KAZiJgxXOdUX4ZojelkAeMB2ZU486uxy5JqEBiNosTGpALWRGCw
e68IIPjggWkMrVgSD3pEpHLuymrHnN8fLEL7zjYbmx9PgrtonHRfKHxg4WDDM7SJL9TjE22ShDKC
6JGhwXsXTVyybaixDpVeecilgyfRidIcGrEtdzWeF9PHZBvNX9vLfVmP7Y4rEWdtofqrEUUbgIrg
3cp/QD1lV5kNrmXW+tiFDsci7AxF/eV2+iEYxeOYW79dFR0kE5KdEyDFNe34ugRg4gtyW5tumn66
Kv8qV+7llPn4RDXt4YbCcN+dCPB67b2He8W4CGgiby+N4Mpfzuxm+NbfJuztwejEWGcULl9eWplW
4YHzOGJ9dWhJmjOriL6xdG0LosWBCLmOMHAyHg0ks49SyLUDDUos3xaKJj4toGmxftVDe+923b+l
R91fX6jXgmimMu/TtlkIydERaK2TXdyIG92h3pPTsCIb0i6FXk6Y9iwr6U3V42njub/N1xdse9GR
bAX3lf/+azpYSyT6yj1nSf9KpXVGpZOSO9cHcBWOW9ociZ8uT42nuTgSWSPvZc6S3N9M6dpO5c5j
xh0CRsWJFBOACSys29YTB+E3t5jq/gXcHK+CiddQhBX0wfa6mkHchtPWMezKnMJxlawQzNZ7helN
DhBqeKTRTUDImPSzntNlZzzxM5KbWWpnocMRSlpvhreAkEIqIzZchnhW0omDq+ZLokM4lUjTdsq9
0lIt3lGPCHTiJlCImSgYRm0V9eBbbFBh2LFKMtLF7tptbJeXmUR0x9uozFNLDVCZDNuRSlqopCkq
DNsJGiO2U7HAAq79ixIb115JnD1O7iRtECoLprQIiWJvpe5fLOg3j0DsWUPm7dEsHyaqT4cYIdGn
9ohxggOGh/xJ5+WvzIXyi6K0oXaeFzHib+rNk98E2yGpxCHW5ILcUhLUTb1DWlPkHbRUKvvl2a5N
tVmJFh4rOrlHSx7i5S6w/Gk7c2WHEgAoq1owgJQ1PsKcTznOOQx7Xv3GNGK+pW6YqMbyqZuJXqSA
1hI5rBPk9ZOS1DhPBBdIAaFQWvgHtGXoJ3LGPwsIxSJasetmQYdl8yGi5pTYmsw5hQ5pz6tLZ4Z/
psI3kNKfbOmEcXzmLzghuX1i5Tx4ybnsqe8aFuZUsVWIzWKDOBt53vqcDj2XZYCq7A/hJeNmZO7s
D3CYnbB/I8dob0uLowsZ7RWZ8t368m4uFrXlopecFuROS80s0uYPr9J3VlPop0x2XPFOHvXiiR3T
uKOYwRUcuSxep0lPSnlk2K1qxyxz2DLPxa+IzWqjMkhLul6+6Kn2984EzcWb/rX21B5TXESNvfjw
6tWJIRNh8ZC2txpTEZ4iTWw4hHS2xPWeNX208NWJFBBE+ptiiM4qNOd8hrNOiOaan9wwpcKFNgOf
i+rbtt0Bdua3eQNNOh6btmdibD5wYxTHPbKAW68hYZAoaSGvrWajyuHTZnqfY9glnosS0nXNs6j/
+qH2UavLvzKDxowXcB+nhkJvgNKhXsNWOYiVlErDwSyEL/gmUY/cTrtccFWJ2cXYocKDSl4mJqO0
rByG/EUMEcSFyHsi796CtdsNNYYeprJvlaqfuJfghuVdoO3DzOFaLwm1sIE06ef7uYXuRqwBn+zg
XPIMf7RvWMtbn/NwwNSds9beLClPZhzeS8fZGUVHVw6ZA7IMI1zbeVmkTXxJQp0R4sHMa/i3jW3K
tom4pP11XTd4/fK3IedmsST/arfj/EAnlrBAZFXqLUAa5pY70ZjbNz9MSL+bcXWQujbj0v4syQLs
MXAPFR7wfOU4jAbBnut4m/B2zBUKF/pENPH9TFdZIPagmlJWRwgLfdBZcvK5pcWoqsjvqqIZdm6c
u5uQ2wPXtammw7ZzHtXk/kpyLQzcZ9BvS67uRVCFR3sR0VXQ2nQzdD69ArFQ99qqHq2CsF3QoFfV
NCVEeQuUWxEtlzOLzsyKE8yIysqtXxilT9uxHKPDkMbBRSf5lxOEr3qMhud0Qa7oI/fOTZrxuR/K
kq8XDl4cjCfjleMbyt710Fs9k64gfyqw6LrVPPJeTg4vjYTsVtN0olz34JSh+bSZju+qjhGJLJwP
Evv6YQoH7+RTxsVD6546j4qEMii6Ox88JxfsNWCxUKB3tgOwJMtQ/OrCvo1r/u56Xn5jg6K0831u
YyH+hpc0GNehV/8YRwZKc5XPHSAAqtyE1fvbOpkUYVBcWsQSWnKUzLpDlF4nyr6TEugkbb7qkX/Y
l2mC+9i1kxO6FJJUUYRnpNPi0uD+vWTz/LEManwy6w8KcO9cF3FwtoAiTVF6898Pjpe+d6OHAyOx
ieU1QZ/e5K626WLiUE7rXAdFXOhL7PmwGEOLiaY9LMht784UdSRigvmQSMY7ONMZ3DgyJWWAxlnk
zS7zJcUg4/RvZKpwtBaR0vkQhJwkBwh8yqFumv+rdC3rYDvVkzJxca2NLK9rn0E1VtGKbyRMB31M
nIU8x+AdPMfcSr9pzgnNmqGyPMDx/GB5abt3bbve/vc/WQz9Bzd0402a5+4+og9+a4H73Q1iTewT
f4Zzoem16yeDwTQT68njv4+Ik0Z74JEK9wMu/pPnCBrm8FTTUdZ5t25oJ9iOmuS6TdUaHePeP8em
/aC0GzwQ/+3ewmB6m8w9sUCyJ5sy7NffUuHSDtDUww7nhp2W+XcdIJt7s7f/35u/uN58/Z9fRoRh
eRtD5/LnbD62PclnI7sHXcvNVLrjuZzCgitnnN1MPhVD//1MNwJzWApkaQRm/jE7FkTDPHklPEyn
tLDTa2cKnHPogRZhmg9sIMxBoJf5eHQqLm+tN5t7oTxzz8dDvJwP4eBTicv83g/Zrct3NqniVGYN
ncBiAvA0J8dlqqpVTN+nTsSFVWPQnRU1H3RTUUjix+mzfFTrBte5vYNpCm764t+SCKuZzg1vbqmo
3Vh/aAe7uaXcxYm8FmcIi2S8Pp6pm5XXHdF9vf56OuEyl7rwTrbG1zqVOMh7TmRn0UscLJT0KuCv
82vv1dTK/u+BlmtoZf2jSmKMxzb2ntKgNDfQOMUhWB9l/CzFZfYL67Yy+hXP9HxfyC6/CaMS2ULM
+feE9ALiDkMP7sDmSAmAvq5Njpiz/rnzSB2WJG8yeSH29VAksGNKXn9eZPv/LQpWij01d5jWMjIu
WO/ArFkpBT//vUTanim5wfxz47hpe1XgItinDQ6hFP6IrNz5bU6R51pDrV2MUaYjSHLz35OpfZoL
as+RR77mI/ZPU5wQqJgyBQs9n95Q7qym/rWKnuXfzrzn//9ZnZa4WdZ3jW+H2WUpR8rAbfrj1Knf
EC7FTsrBbBz+lTHZggubcH3vR1ptFlKfx0ynoO+cH9QNQ8N9K68lnSCi8bu7zHWf/vuMaERdsUSM
JLqsbC6LDZwXlMTJylrnYwyhE1c298scb6DXX/NoNCRSwYgXL8WovV08hnxeXgHvCnfhlWvX/rPp
F+QMz+dkxSwB/p8n3jLpbgLYMHd6BAMsMkRFoc66SLo7OXAsiWL1QHrlkRN8cN8EYf+iuJtmsqWi
ViNE+0h3xp/1xY/s6tLiX8Y9tMez7OMrmNVTkOujstrvPI7nd2VTttjG02vLXrDLuxQFoDLltS8U
kxmvKx7CWN26YxzvHDtpHhiMEhqgomqbduu7QW/WwSeQ+N9kfrP4wXRDeBZi4RiVB4M96FFP0YMe
nXPbkt+shBOcuMvj2iqn9k2avyRbwCw2ayGA/5Qmsf8UeBE3Gb/4DAyo08Libpz26jZySPd7HkQ0
r78I37XuahbRnVU0lKRQ0b0bPKe+JC1VY+iq9B23pX2fLkBLw2UR8D+bca2/VbfMQbiqOCps97n7
M9UiOxlNiqkNCDGOaT1tg1gAYgpNtrfDdP5cedELgvmhiWoSmMSr3VlLSgopuqRB2rkRDr1H0qg3
MoDNmaMEdx4f337BrPZJgjXCTCuLX0SFw2yys+7b4EVhu4UkIdz7qRweVtvqrhwnukOJC+xhnujT
SHXf7r+vxeSW+SWZF/syWbZBx4Hql+qMh2b04sd8axFK2tdTVN4yxLL2lpdjZVcIAhU4UEfPNiAg
ATgvncJrgCvY8Bctzz1TmLOYcdlkzzbzs30pAwDsalKn0A/1oW5rkhY1dRT+ajtrTXlARPSPSxlF
Oz+F9kKy7GZwuPUUmcOaT6qwiAqK4sb4nEvXXEeF3MEcAfJbmjuD5XHr4pwimFIztacM5z/2BK5G
61YYHPsCWG5K0C+r5bEyCO3kAjd2ZV+AmZOv7yf7SN/pnbCBhGgbQ2eOirrD3MyXaUqvi4maUSeM
w43SVAh1fZ/ujEuwKyCGVlj6PixjZCEHN2jR0GDfD8cMw/tSOY861f0pJI9GsqO6YO6Kj2WAMydC
ezhiYvcPDNxdiM9ZfkR8uEQqG49RSgOgRNvyKg2uxpUrOZqMezNm640pPLrJcm6M5rQrI+5IUPOH
CGRykqxbVfJtaQktQZGzlkO3W5QP7iZOD24Q+1cxGfkQzNSxr+yP2gXmp4DZtkkbbZaIvHPsZqdM
8NUgsqKIIpRHycNYF6lzk5sxAEYNkla7NBC39jVrW8OFDd9RbeVfkq3K7yaSgg7n/bGTh4CHEgBS
7xyatVGwzj8QyDg6zSFm0ZEBsiWeBtBZ+br+zZ24H1nEmbiqu7kMbrIZpd/O7GUrRvtVMMbaYFtf
TWFhSSvYBUuyeeXlIBdi42m0u5uj2gVH5d2H9f9Rd17LkSPXun4VxVwLs+HNji1dVAHlWWTRNvsG
wWaT8N7j6c8Hjo6GRHOzpKOrEzMT0T0sViITaVau9ZthF44G8DuebVT50n6yA4A1QwoJJCF0H+qz
2Dx6vorEAFtuCiXHSITXTECcGOY5goJdXDsZTlp9DURUCeK9JbTeDjm3x5wIHtS0C5+6Bg+ZZ6kt
jgNs4/G1lxLD4ZYFghwNrsCAzWIgpSnKcMyCsfKPJgMcIFeuyeIqMzoVYYkoXIpqT22vwBYWyLHq
huXe0rADkWE8miLBa6ddRFyfWDXlz5I8vhFrpNuAKOW6AMeaj2kakvp1lBjbUTLBvRbf1My9nBR0
DC6HXAT17xY3usjU9rzRGvO9aOPxIIsyke5Nn9qpFHXI7rXFNqhFlKWmMmbNzzQLqHBJhrjWEJsO
W2gJNfwf0gAIItfol/XAMpbepJCqS/nBNE1/3WoiukDUTZy6BiSrULkoDUPfwZ63uelTZ5q+tC76
+34yYE9inDdFBC2WdbCzOpH6nKpgUpFDpcnCtRIjA+RjZeJ514ne14c+UHOb+s5BzdJjbWDAg0cm
hsgCjE73UpOxfC+lYVeprrJ29fx+kOXd24NEI/K3KYKTJwIX8cJNJWQFUCEXJXIiROxBDOufXG1s
y1V7MiJGWTDLG8UDLJAU7QmWfmzD296lUX8v5WaPEhSSs9BLMawYxJtQGR4rJrFdT4QWrPoQ7SRT
BvYweiwaYiOdWahFWET6/mnIxO5RD0HCpM+hRnqwjSRkKkYYzLq4jRA9qrPxXh84L4MLU8LZo/Jz
hGcGlIWGksSA3H6jREDCeAJzYyd1iajAvkberDLWY4B2idrB41AF674pYwQQ2NRA1VMjKUBy+I1/
QiDlh1qS7epbTCOgDz+mmgF7LJGu9EG80wXwqdywSAVl8XejpT5RGRBlm21KdIBGA5ki/FFWJKlM
iqUayGiTbHvgc7EQQrK64VQ23ghu+VxBMfEG7cnP0qvIqN7Gz9QQZIuCYmUpUNIq+hrlBZkqXPmI
mv9YZFlZnCiuIFs4Yjw34WUtX9ymKYDnSh13hRK51x5JpVoPXnKVCwWugLd5GYWHWOVSomYiKEBs
I3/7y3/9/X/+67n/b+8lu8ogzWRp9ff/4e/PWT6UgefXs7/+/TZL+Pftd/75mY+/8ff1S3Z8Sl6q
Lz90EeC3XGWv9fxT09P885tp/R9PZz/VTx/+gnlxUA+n5qUcrl8qlPXenoJ+TJ/8V3/4l5e3bwGT
8PK3356zJq2nb/OCLP3tHz/a/vzbb5r1Nk5/DNP09f/42dTLv/0Gm7NsqvnnX56q+m+/Kervuqjr
sqlyTup4uPz2l+7l7Qfy75w7MpcVVTUxvpBoIs3K2ud3tN8NSTQVU5EMkz9Z6m9/qbLm7Ufq75ou
qyK/RVWMP2q//d9ef3h7f77Nv6RNcpUFaV397TdZ+u0v+R8veeqVIWtQuCzFsmRLBdRlTA3lz0/X
WH/waemviZuxNmINzaOluJTv2SWf1CUCPARz7FKLxoZUbldbGdhc/dJs8hfp8d1A/eOJ3j+BJP/6
BKqIOqNo6mz8psL4vH8CQ5Z9K+p4gnalrDpESLmBL4GyAsTFfCR9Mf6YwR8m8L/QoGWaomZZRF3K
xwYH4sOyr2AwTjCOBWnNDVJ5C/biwS6XEGKWX3dwev7ZCNO/P5ubjXBcmB28I84rxbtruIYY4lpB
6OTrRiTjs1Z0EdU9DfKBbk7v+d17ZBuR0MSTJrSVemrt3sZr9jK6QNn9GiDsNJzIam4g8UKM+7rp
6fl/6d+7lqf3+65lF2ESoTFVCAw4yYE8qr2HrxuQP+8btCvoBSiXqKyT9y3ITRkqgkILw7Jz0Jko
twOTVVuBWnHJcCyUh36DRv22PgKyWyFZRi0U+Ki2DVb5ybPDMx2WxU96LFmioWkaeRyW9sfniUzY
gDnI+CU0TweVMQyw1rIz8gzha7pHrX9trN2N/A2kqcNhEeTO1wPy6cuWNUs1NFFUTFHVPz5AbJD1
Mvu3RdsjCrDSl8WyR8qAXOa2WFM6sUeH4kQicY8xz/T+s+n8vu3pZb173YkOLbmAzUwZ6ZpqPHAv
+ObWuen8ybakvm/F/NiK3kXQJEW0G/EMPaoOdY01QmPLyCY6/w87NJtdg+jlCik93OKm4nulXSew
4oa6Pn790j5bJu96pE2T6t245SSWYTDQjJwfjfKh0p/+s++fbQCDWfcQavl+bYIIPQ+xembWnevA
bNYLldgkwCfRBEleBA81QfP0dQ+kt3k730oUQ5ctU5J4/fLsVQDFMtDZCGUEmFwRnUXitKHOwl1F
NEMNVst/wlz2dhk5GQom5otn4RWIyZ9dK4G40AUDWu7kiAHBcO1qwEE9l+hjwOTIjxIE5EFq/awM
T3cyOQwfscYzl3opGCuxStHux8LQrsh2LQWf8q2sRxZQRaqJiudfdpYJ0qlJwMgIRrITBeNb42UX
A5pCjTl4q1gEOJg31KwGzMAwSjbDq1xVv6mINQb8xlpFih9ZjyLGdZWcca+J8JMsIz/0HdtYnenl
Yx9a7iqNQTjHDW6kZeCGG3jZw55yi7Dx1NK8B7YGIDpZD4nx0wQcG09EcnzOJ28W9XsVx9opLnuM
QhSQZW2g6dyIFHddFApIOC6rmFwCno+JXJF2boMD5BjsPFGEanNEx4ICJWxxF2ATuAbk84zgRbBs
28nIqfKhaJj1xixi6WiIypPfCNug9S8iZYKwdSsR3XzLRec+61e5pyJ3JJOcB4gYXHF/pNqXBNbS
6iDgFxqTR8xl/aA2oy138cYNRLQPc1QJuD7gQMz1tz1qlqs4f4Wx1cg5peMlgPxLjTx5ONSvGqQd
7mdU6XN9/deO6KrzDUC/eM4hQNZvSJteY3tkAe7TD4JVg23IvaWs791euiIpwJsswfE1wUHWKCwa
IXnRTEl+Cqp2+dcyN7pMLAWKWFQgqKvsRTyj9YEwqCoGGyi9tkwz+KgwbpMze9E0wd8vAJ3jW9Uk
E90kRZaJCT9uEpLlUmWx0LfFPGRDNmkTbdWVvKn2Z1bafHt9a8fUZc5UgyhInW1GA+yYWDBwzKsc
d504PraXxAgM7n7YwEQ+09r01PNeaaidmYphWTp2vB97pRuZWUDFk5bDTl76y8hysjUwtpXkuLIT
rM6dz58N4rvm5jtth6yfCxJ7GkRtVa2jNdInK3ETrr/u1jwqmcaQAJJBVEVDFvXZEVWMg8CKYGZq
fo+gDrMROcNlqxavKtO0GvIzB8hn3dJFhdelmARByqy9P6elRg6P3aGENV6hx1v58YDHMtMTHFLN
dB2Ytl939ZOmmZBoz8ikkrkkzM58wTMIwDpVWoo7ZaVsBMfbQuo5Oy3nJwwj+qGZWQ+zVA07iVNy
iT8a0tyiXNpf90MSf534ljQFR4rC5YnjWPk4FcUWTnvjQvWzQumhCK2rsTavm9p4GCC7+iB9QEM4
mi8kjqEqaBUgftmGRn3SNEHc92GwLsEN1INaX8GEN7dR2D1Gg/vYiDkiO53+Kg7tvjLkhzqoANBa
txQHhnWWB9dGW26LKJg4dBCxGh8x09And2HlqvvDNSoBq+niWopqRxCyn0ZCNKtTzic3T5bHxaar
AVIbuYVulzCaNjjh3ddeIN9SksHLNCFRUkTG+IBgpO6kXOztwiNHleUv5QjXzG8U7m+av/aLMVpL
KYynQvHQlNX0/BtY1vUQm3ZTSt/lFDsrAy0Rst65sumghLUpanOxAAgF7OuNHwfautFVcSkOFpSk
PLV7UblqQjyRcxG0TeqrLyF42TVFH/COckv53y37U0FC5tb3KLZLTfbkV/4tjIg1kI17CsYUniC/
jAhP8/DWhgyFahdVox0EZHe7jOyfmUfmydCjg1QPkh1KpNa8UsjPTPRPI2udNcZ9BhSSoc+iqD+P
klE2LlOOBHM6GwCSA3TjuABKLSxEDhCBg6TpsVPCRG06X0YOGnU6cVyOnmGcAJjpmfhLmc9druom
FzyuymwAzN7ZKgwwvctIOqLbA+zdwZHkpjzEV+Wh2ET3yqpZI8uyrF+Ddf767Dkw6bdwJvd4/zmy
3TuEU8C/latzC2q2tc+fabZkqUHUOR4YGmzoSbAgXacwX8Twepz8DvQVTsXHNrjJ1ezMYMy3inm7
syNlqFqZ4h3tuiW2uNo2psh7pmtnhluZnZHwpYw2cRnuytG+qU6/EbeIsC6ay/N3Kmkapvcn5Kw7
b6/+3eWg6UoJrDdtDTgjHuVXyYZauiEhvMTw6hklt1eUVrnXCrZ5ZiDlacf7qulZyFGgy4NBmsEb
XLqQOhYwBtfwTRfeKdmBP7aHb9VBtCmkbXsHCwW72ZQX5x7i17dpkYhSZZng31C41n7clQFGjRLC
ouqyUm8t45bS3OLMy5xuxB97aZEsUziwxSmfpk1P8G6AI1LVbWeBbXW/S1fdMtacYAP/KXAsp7Lj
eOc+K8vEDuxzyabpyX9pl1SdCcla0hVtvmatrlKtgtGVRvMgyjeo+63C7vB17z4bPsI4kTuIpZIS
nKUDIr9ttGCiFmsUZiXZcXHk+7qFeayjkac0JE0l2SHxjz7rRqkB+Q2kHOEC/zrByd0lZ152j26z
7ppzW8qnvSH4RZJOVyC3zo5oGE0epla8qmYHJC64npIbyIYu2p3wHZOlJXHH5uveSb8udUuRplmh
6CL6aeZsF0OdZ6RUzgAKG1CBK8R3gEYuwiMk2w0uDmda+6SDCqqwoviWbzXfVuS7uYi9hVvXSOlN
+UccADfTjrkYT9irbBCGXaUOgmFnNrNPpv+HJmfTnxBRVcupyQIut3pZ9khgbHXx+kzPft1LGMd3
PZut40wfczPWwMnifJc4U89crhV+sVR2g83yWp1bXp/1y+C6RIacK5Mkz/qFNkxX1SU5iRriSOFv
h+qyQ5jSAzN/pmvyrwtZAb9qsn+Aerf02ayM1YSEm4+AUbPLD8Zq3KPAdwABsgydfH3udX2SE7cU
lDNJhRgWoepbGPtuimSxK9ZICZL+OnWOZKMFt0ZwFxvnrbr37OTHmc5NR9lsl/rQ3NT5d80FWtgW
nelO2TZpBTVgXe67lb6Kd+dW2iflButtm7csiShLfkutvmup0oEbignJ8I5UrnjyjpifHLH4siEB
MaTqguNmVdnJrXwA3m4X/y8XX4VdBdiopenSfHNpPVmBpNcwYezOyR+rtcmhLi2VJ4DH/2lb88kp
4S81uhOo9jBdsvtNtZpOcczOzuYwpfnKmy6j7/s1W3mNRn1UNmmrWyKXQzKcKzbJCxuXTRxyyJqe
u2T/EilPLb5PVcwi5bGSc8mNuP5OXuND+9xk2yreCdGpUvwjEK/bkAxQNmWCAAvVKwtFMITyDLQU
cHy1mn93fSKDSrguKlONQNdAsn6cwqQFSck3HRdvMhoVvgfY0CyVC2uNgsiDdebAnW8788ZmfTea
nqJ7BvFtLHC8j1dBdxqUQ58M668X5q/37o+dmq/LWHetPKAd7O+uQh3va+N7ZKoopekItIDLTq6M
Sr77utF5yDLv3GynCzXJ10x0oJZ68ip7IPuqH3Lw+HUbn8zXjz2brQ25qcM0q2kEGmO6lR2MDKZo
V/RsY40FWG77zrmz4pdNdd6x2RppE9WELUqb096D782iuJsKf9kWFZu7s62dmyPTz9/tdH6MMi6m
CONSnapWow08q1hmy4gM9RKUmbgiXMM3dwmqM/lPF8MsXFMhMDHAU9trLoY9Ya5vY0RtK8v+blqO
9pm3Oc3D9+fHHyNL8C6qhqgSaH/s68A+2/ST8RbYnmfVKdbSUV+Yi3ADnGz1bx+O89ZmI2tKQyTX
A63VtgbffhOvXBtDWOhU/1L9dh77zpubDaYxUNR3R5oDEbgN/OSbjItvqn0fVO/FQ2f8zFjOY9F5
c7NYtCzRpTUymoNXNhIdSpv0wb3pHek+Wp1LYf4vS8KQLJTbeG/GbINRE19IPZPG1HW9NfE6XOlY
IJM53YDGPp+ZRYr002VhEamZsi5x1s9GU0BPXXChKy2BZX+v4B0MbWFufTlsrsw4f8qsijgnQiJF
L6BzYR6cjYh/C4F6DUfzRysjrywXOWbIo+6t1RwGViE66titwUTe+uAqq0IF8qXgxx5Fuv9DRLhq
W0eVuMZnTzuhHkugWGimk0vYKsTdczjiC5K2Q/CCUAtncxSDas4K00nkagPkpIacl6rLKNePUZPb
vYfPDabG3/sc/X8Yn/dqVm30zMQ/COeVBsSgUMkbrBIuFIQ2pcLd+7L13YTosemVDnso78L1hZUP
lBRVQSgF5mDtjbHZdYDjUSLoHzFIECFb+9Flnsj6axpZGrp4JHPQALhse0o5CB98k0ns7cuAO1nn
ChBRK5CcTYF7mdULwxUgWPUiUqM7LBeP0FwUJ7U6/Fw7H4shtK7hWVSngMBv1UZmcBENxZoLgr/R
gE+WZXuI4pa4BVETqHDpday3V63fXGHa7tQR2GG5K/cJwoyWORWacyTzdN9HvKVnrr6ViSrMKKbC
ETjdYJlRSwJp7a4NqksyVaYSPHDPRRP3UnkLzTU44J+dInZLcUqdylSDrHPhiwR3jWOQsUUgZTKm
pLAlDpp6yqh1JVPRS6uQyTSogwUulGv4wE1n/egEFZvUqWQmT8UzYYyjTfRWUFOacSkh2rzK06x6
7KbCmzqV4OqWSLsURGMlaW2Meg8e3+FUtMvQxSmo4ulIFl/1U2Evm0p80VTsq6eyX0/9DyOwC2yT
vhlTYbCDegYdW0V8IxKOoITZdKdCYtjLFOh1H3MljIhscRDGjTGVHlHBwlaZVfFoiuhYq1OJElKV
SQGBsqVgZa/WVMg0p5JmSm0TiipUtanciQIMfk9UQGtPf0mnkmjTBT4uxJRJy6lgmpbdnZiUW+Ri
LoSkegoaXboVWgiidQRC0BBXTWCtI81/TQDy6Z34rcC2GlrFuoUwiOim5oRxthV9b6sU7ZVPLi+U
1UvQOlsS2Y4caE/MvCvKm3dJI20gRTicPDdhI69K1XrVor5dmai3QuDpeZshEldDigNj6sGdRNGB
014T94MXeUuB6z5Q8fuqhcgrVsg+Wp5yZ8Uy/ndRTW4bYEve1xdiNJ5yT3jGKI+iqS6cwMVtWj9P
lpDev2mBeD92KKmPuf40eshxVzWkOj/ayWG1k1Lj5KXlypSTUy5UrgMfbdI/jQs7RopXL1E8EORi
iaLMQYTNj++GXfmtk2KWu46FECBvgMi6/Jyiudohsr5oVayrIYU3qPO6CkalBwtyt6Ctxfy1yQEF
HyaXN1UCmXmHxMjCVBDpD2zJWvujdtP3Bkh3CSoUAEd3gcMj6cXJDxYZxEWHPYHepT+aAsyVYTS8
JvYMxKBXWhr/MFPgfpgCfVeYAlWD4/fEvEMWKmdLAhEeq5p47+k18BMUifEeqURHTjNzj3bKNfYg
P5Kxby8KAPR4NWIDYXZ1v2UPKA5xp41IVCL00JfGphGSE6GEx4DGOfx5QJyKch9YJdXYZovfK+NQ
Gj/hAoSLFBHBJYp8R6+n+sDxnNil3z0MMjJVopA5RVFdKWGNK3VVfoey4C1jGFNmnMpQRHzhWsG+
4JagursNs6q8bOUWFWexgsWBi8vEhhYEmAG4xy1lPERAqvK1ng/J3PXvJLT0tmVHYQKakKNZ7CyN
b64EGZhsn18jy+MjKihcjQhM1h4yXj7W3nXtbzCfi/d5qaBciSNy447wM6pS2LkC5C8Nh0s/r528
6dDkJajRi12O1hzKYtEFsgsnRUWnJHGbG1QhcRQHjL8EGr/NWm0vB+JR73HpdpttHuFkLYVHyU+c
XGV8jaugSJglermK8AMWMcrA6LBfpr3lxP447D1Xh2hSAnkOryQ3PfqaO00dXCUS/I4RUE23et9u
mqZ4bYzcuwblDKcMA5ahxNOt9U8JhwDk4u7KUgOoZNQGIWCmnbZFKJwcXnTIQ2zaaqu8M0oo+Vnd
Hhh5px856Sw0VPE96ZEXtCY6bsSJ0AnrTut2QaEVC9HE275gGIA1L5oEVmwES6mC51Ep40ZStY0g
6eaCOtsWK5V9rbcY2hV7SdExpmotJJBU0fE5w5eZFv+ULANYMMoSbUldrO2DW9J/Tq4rCL6WpYla
bm6LJfZPZiY8SHm0w0zrmNQ424UJ7oHxeKh6SKRqoN3Xlahg4zJciCbAdryYVqWENl2NXl6B4kOC
Lkw+RiygZpVacDuHcZ9FLMsETwRrREYjGxCcSHQ4CSBROA8peQlVPy40MbqvETNHF0K6zWChLLIU
Te82u437fJVig5O3JcTYUZO2Yp56yxYosFbWd0qEmI2frUI1gatcrHPDZ7DlDXRk6Cu9eYOGN/p0
UQaJX14hDbB3a+MZQvF6AAMA3eE+wRg4keQnxUOBbIAp4WfxseuqlWBaF6QyH2Qr3MlVto368FjU
wCTqEiH7WLEJIdGW1fxTIJk/moF6GeIpT55VHw025YWYDaj2JK3iZIqU2WauHcG/r/vBxAuW4jNc
kt62ZPTeZbOCwaJVRyWGj5Brw2T/EWxdvIKksb1AZ2Dypbmr0QlYhWiLuS6+nWNVbTMB4zwzNn6K
bb20WtirsrtIqvJotL2daTKmd5kP0abJ4bS1+0LStrUFA6hfJ4MqbhWkzEspDEHipOF+bKTvatzd
5p2yHtiZa4Ir+O28oRxeZhqmk0qGSGUQNfw+AAfU9XYTKutyAKQxstHlPQpwnGH73M9f2mJYRSaq
a8QZEL/RqOiG7NIS8hJhvAZxxMBRtKpe6JPF26AoO4TBDmLTVQhHjURcFs4W7NCy7jXrvvQfamPA
xCH/EZpWCV+8LK6xq0C6ouvuChT8MEVlGFsR+cjutvYpyCKxv5XwaIwb/5gAQYcWFj0Mbb0aKvW6
NDwqIby+QFdOsFaua8NcgeA9KRIcHK9Oj4iqFBvfq3dV1jEFWKJmPOyIDQ9Wl13AgFgiGneri8FJ
8/HeNYZxlcveU94hOiFh8xVKRJ7Q6AqbY/JCdRFPVvLbQSdYjeOlFdSPFqqVIvo/4PdT4wGmyYVe
NNyzEAKx9ITFgy1HwITB0QjCLJbzKiJsWK4AgCo7x620g1dp+BMw+bXhtheA2XQBUktmiZSDYd0E
ZmTLceRUuoAFTrBNEwjTEXQe0/LvMqHBolpF77hw1xJS9n4WPoqdhU7jKP4QBGGv+ybgy4p6vOsj
N6mLtw0HHNuASQjOsdLHz7EIYXyszKMwSq9gem5UdEEgUdeLKkcnvcwQ+oxMl/2Mwl7G4d9lJrKZ
VJsXckD9GxUgCUoa/REdqWBn88WDlCDvzPEX1tKqx88iSqulbjUXXt8zB6wHcv6w4cHGoR7JnWOh
ecGmVtwfaqe1S702/auhN7c4t1e4RWJim+jhg6TnUPsHfAsGlejNu5M8LFfq7LrD9okzBxKshWuY
qFx2QvITKymM/gSTX+mNei9QsWuD4iUPiLrcHlHgHBiUWq98YKFFjRUVct0BqgwoDacp3zX6EsOM
YkeRXcKMPtYem0FWAx3xI7W97+CkSnV1LNKRfR3p29tShoWHhJ3wKLfDC8xztnicLBoPtTRYpd+G
wi924/gqa9GBZaCiC4TyMopO3rGWkRiRDOC4OvaBqVRlxwhDLXzJcayvo3XeKvdtxk1a6m4LPIeX
uR8czUJ7AJsmLA0JdQUsh2GfjJuMwEyvVd65m9zCIkkuWGB3o2qdggFpZhzS5RTjv5hMC9LHwaT/
4JY+2LS+l6oCcTshualKBCQgpcDDsISKdEHQHnUuSgu9t9JtVhRbKepNu87kAW0PtvFYMa6BXKTw
vcxgid4lalg59WZfMYfbIFS2XiZHu0zqqgXs3BPcLrvjeLhEtAG3Kp4daW4Elm57XreBOl1/W+e0
ehzi6z4PF57yUOr7LppsPyD1a9V+iNLsphsZ7hofDl2nF7jhHKWsvMmHHi1KDA9Sq7nsPTzOXVSy
w/571G7k8AqtODRnx0mAFD11xb80QZ4sjKqzHA1ybJuEcAEnix7VPPBsV5YYXJS1sUjgW3sSR8Ma
HUsogM2ELfCQsV90Mqrm8TLzHe9Qev10kJrmWm8Ck7yE+pLooh0U1DQZTUNHzAjNip3n+mshqU9T
sEoCaYMVuU+WK7e1xr0GP0TKTW25QVo32K4tUz3VHjJFD24UgH3skIKhXhaeZeKWmlY3cVl1l5Ja
XGs9tBezuKpSU9lQQ8a6EMWMpS5yZTS50uHHi+RpPd4ptW6LSFQcItcrEDAWltaIVCaSVBASLWAo
KVRFU1z7euPUyNV6dWT7kXxKxPJG0nATDmLUkZQ8vjdgStZpc4eizaMQ6tcl/tFRbpyg5ztj3r0G
cHcXGgoITuWW+bZFzUjSg0cWOJuhOkldbDi0bECQl9CPrw0x29Zp/eKP4FXLDg1KPw+WYRtvpUbi
Sz0USHHS5gXtRwCREPT9NWIY8Pdy/xAa/S3ctlXu83YVYDCLiDTwIPkZimLDLkY/CBNs91vaZT/l
ip2tDdjrrPZnL6GlrUsYWlYWMXD6LIXKj9xI8TQgn4yJI2Jplia8DFWN9q2+jTv/uzKmGwxsYM2z
qSHd7wmEGnK8HVPvGtMdrtyT6XAA1To3h4lDve3jftvWeAvF/aEdo6sKHbwqHpx88sQag58B5Pns
3hLjtR/n0x3FbMme9U5hiU9cea6DpN+UFnB5cjcRghcjPrZpXB+Motl6Pga6aYjwqStx2QhQfGBb
YN9GCph0xlI1ptkk7RuhvZQb81jgOYZFIDE+a9MbdTuvtauyi44yElIRWopxVBw4h7fmCCex14na
xWA4FTiTIvfy3YWN6xex7EgVcK461J1YlomEPO0h6BvB7hvG0UCvLMjzjZl3BOhJrVyVVjEZSLuc
Z/GLpJk/Brm7QIsF7Sipwq+4NF5j09zognolqU21tEh2XAy1iWhGXyv4eUOnJXkg3IeSvClAva1d
yJ73cAJFaPz+WsPQ6YfMkX3t+mayceNCXY6ZAL00nlDPY3tD4OoeYl3XYLxJ13gzFYC62HTECejl
TZCvCuyXFAMwSSFxcixVLzn4sHJsuKoNmo51E+CxeBLkEnwAZdUELavAmBUT2CycYGdqk/Zw4ICi
ZW5xrCZwmiKm21EufyLR7rDHXbtINO/NCdCWugS49QRyA5bQsg0CfDNBwOUg4WK8INcV2DiNaKsE
K2e69b4HO1dPILqvs6mf1DKoMYqSbEmqoVtzuF+HagFOQERrqp4TKe4kXNqH26/b+KQSZimaCuhZ
nGpQsjarBllFqzd1QnIIVelVddQO2iZcmTYo/ANa6t8gOQKbCVbEjWca/iRVrCLnAmRG0wDTz8El
A17SqUHgR8Pi0ttPUNd4QRJ+W67PZoo/ydt+aGuWlq4NBV9qi7awsbabY2xnL1NRc6qy9dfajtUk
r/6FKuOvdU2LnBEFcMnURAqOM5yX56fd0BsiL5A6MYIA1RJ+y7ZbSfD070sqqcnD14P6ScntfYNz
8DAaVrXkKm8N9od0JTjSutjGO+Ncmv+TjmmUoDVK0QBS5TnrTR/RE2uAu/LuWju/za6JWpzoorJF
5EAW9dkXKH9So9FUEv2Kritga95KAe/qUUmfpi4wF3lp3vVAvLi3oiq7Ey8Cx7TTjXrTOhibLa0t
kfETRsUX1V4+A2CWPplDhqjLFGmBLxrgNj6WiUrcKFTk4fH8A2ZW2t4mpXKDXvO9LEA1RFxyS3pB
Zqm4zr/9Uj80PJtF+L+WflNrEhTDcovS1UYBES5vzsHYPiun0A4YERDhFFTmQCzkTiK3zGgH/xIg
g9la3FIjBjZXLs/T0D5tTaJ2YyoyQpHqnLrZpG2cK0IMzdfBkXoZruCvqAucikEtCbfN2ariJ5up
ASoW1Ds4PeKsWZUPwYiU+/OI0ML33hYdViMytDaGhJha8u6KFSboK4o1X7+7z7ZXg63HQLwCwIas
Tivp3cRFx6bAWBL2gHrRf5N3o13s0pv2h74VL8Vn/xq3iDV07jvlDA7tF6iKbtEY6t+iwvGBRu6s
NqZklR6P6KotA24Rz8KluaNmDBINcuqDsWwd/tsUNlo3kAuo4xqP5yAWv4w3D0BJzjIMVZRlXZ9B
GnQE+ojbLWoWkFc8/6eSXY36me3u1zZI46sqmDcd/jGInI+Da7VCMPQl23pEtB5exeZNgk7smTf4
y14H2Od9I7M3qBdQRBWRRibQjWQHDuBgEoMgk8Ey7+K1kp9rcaoifihIz1qcwQuKrixzsvvTsaGt
LmAsgDCaMNHaGlFRWl2Ki3R97n1JcxiVPmt1tkAwPTBKTXlrtd5Gu+k07uyJenIORvXLRjo1xDYz
scpZkW8b7bslgYFwUgwFDeHn6VRcNZXO46a9GdvHr1/dr6cGLbH0RBCsqmyKyvQk71pKxkpErb1G
i3npPekcF8rKWkn7CGDyPlk/k7NGYng3HOpjd1Cc6NJ1tDPggs9mqCnKokX4yn9vSJJ3T+C6fZAa
UwTgl99kBAexmxzvv+7lrwcTvYSeRCF/wn8q6uxgCnBG9jFxGNCwWUzagdhqL3REHB3hGr/tk/yt
PurPurxQN83mrel/S07hf5VBeK+C8PfL/CW9qcuXl/riKf//QDCBM+LdW/hFMeH2Cfe6DwoLb7/w
h2SCJMu/iyKQZmIEy1Illcj3D80ESdJ+B8nN/1T4vALe5J+aCbL+O3oJoE/hYsEgBXH9T80EWfxd
M5k9ECdM3BsgvP07mgkzuLAgc5dQp2+ZLYbWk0ykokTpkB+ky/5gXiUb+SqSF/q+vhNW70bj6o+9
6r1Kwccd7M82ZnuI6pVi70ceDuQn/NPuF91KOLOmZ9vUn1892xTxLQ4EYeSrlYNxDa/nITtkK/GH
96qeC/Q4oD5swH+2Mdvqu04z6lGuxEPUxreqRNwjaauheSG7HW/xT9IiUALPljuSWLoQ26fy0u0A
mpGFLbK1pXePhrollV4/ycV3XT2R2kht0lRUHzNKsiF3UeMZv3IE3oRgj7dI/qzIjvCqZMs22ZDT
QydfW/bKbkS8rTpV5brsbaPGQcIxQnS/ejvCzagBJ4AMZebZinthYkghPudqerJqW0xO4WQJ5uNu
jKik6owNHgZkQVFotb7hphKiX9N6Duqk1rc0vkBdq0KQaRDsMTmkaEdIex8LsXY5KBBwqOsAvGhi
w24b/2FQ7nUDJ8jgQURnSasn6x9H1VbIdy4EvDMlz7D1FrjJqDnoww66tZFqA53LZlkijCReSdve
nKR+biPE6AzMwdX6VrOz8am2bgMBugi+xpdypzh6RxouY7xHcibFQcnJuCAMBrN4S2Vj125H0b2s
LPHb+H84O6/lRpJly35RmqUWr0AKaIAKFC9pJItMjdTy62eBd+zcOpgCYTYPXd1W1cVUER4R7tvX
rrMvMS5IqAUAbZGEuG2h/4HPBo4b67fIAAJCIqfHD+2hrBxrU5WP2fNkHgC2b0Zed0vtJRAplfK6
owl0Gl598GKF/LPxVIUCRrhrU9c0d+IsyrAsZDTfZcIjfVvFW4MZks+eFR+v07al8QsL2Dbu5kI5
k3zMGJQdQAjgZck8qjVpUVsnKNYLUVwJQCZi89GSun2WzvV8HbczpByxxUEGKhGmx2b7bqhOAJZQ
psAkK8dKn0P3sdXKooKhfwcSFgdDN9AylVh7nKPE+r6c99KxNp67/K7S70RpoebPvb6H/2nJp3SX
wLKNja+pPm2EtzRM5lOKdFCElf8ZQtuZHLM4Th0el/M62lleZNwJaTuXB1fp7hU5msNCCx+gbnUj
49qYY/qh85VPIPIZX1KZrKQ8eRAyc2G4GbODWpLk46HdrcromcKpEn9lNZwzQEP6pK9KGWeWUpnh
HnBCKrGZCsoaLaYcOFlKnJDJDc/oB9eSuyi7E0Z8jkW6GZONoaO6tl7jcqfkaxGPLlPF2ISE8NsQ
zSdrJRaPSW0XW4wApLNxnIueSFKX1YegrqNyr+LSgW8OElG70APIgRUKGCqr2U4o33prPsiw3t24
ydZ6rjJrT+vTFgS97s8Y0621LsgHfVEgndFQXRircTiW1f2kU5EQpxIwKGQndj3LxMRc9+1U7FNl
J5wcwVVCrw+DO8CSG78+qsk6l5e5LnjapFPbK7/ktJ/D352lmHORQ5o4lZxMJ4kosVEJ6yhT9+sp
n+ymuNPBTGMTkBskxqZp5pfPvnA/9k+pf6QQ0uGT1YoulFfAx0tB0MkV4+0hYGY2PSRnMewq0j6C
dGl8+yCt2uLPVL4F2JCNzQah0kzln1Nx8HmzYlNtYob02fYD0hYV616ZDbspdyZSimfxyK5QnlMR
3haTRqFCqsuPpi86CjKLsHRMvAR1N2fy59/Z2JF0tZWSkj30OED5hmf030VmU/E1erzcxeZZaMKH
KrRL+S2nZi2UjjLKL2c+ytkVoajfNOKWMS3VUICeTM69XcEez9DbTQukUKT8imWfr6oXsVIcAaBW
i7yy8JdtANkN2H2Hv0ZuYGtAdLYIFLC+TYNqg7pgBtemjKhrPBiFiWcTYY0qCcW8mb/VqK3W32KB
uXpBDXxG/yLOluV8hGIPBD7x/C9ZyNfVyM2/aXjEmY/1U2K9iDW6OXrRG1tgMA7CKqFUUh3Roggg
LixjJssI9yntUBLw35I0PySlawrRalTVVQQ2dMo18vI5tSesrJLDKEGWF/Bn/tY63FjUO7V4Ussv
YuYUEIHOde7HQMFk9lXtPigR2+mCklOGq2MeHbP6T46dd6GudIAn8kEUvhKjaFbA5qHFZbOsuktx
cRsUt6s/layxcwunBLf4UAwb+k6jr1UfQ5xdkytwxce5NTpiOD8Jn6fU7ucFHbL9pglhjYX0dIds
pS0aSE0Xp7cu3uMZqzR3YrCzLFt+kg/aO/bk4PIMxTwI73wG30xWuja5U1Uu2tOcbSxlly30+0i/
H7KQGTvhZwJh9Fh+qCBOcug0p1dRAD0pFJ4QH4YMNw1HRVU5dt99vUAqUOpgJbY1ykNj2k6GB9wR
uujZgwBBZJZmuBlTPKy+Yc8lEbePrkZu37F3caJxhcPVSfUKczvpXiksBG/U8/mQLSMJ8RVKu3wf
hRQPSebXIlXG2Gv+TFrxocrtg9w1C6udq6E80zpoEUW4k/DLxAicAwje5IVtWh7H4RGQUXUPI3mu
x5o9dp7Q7BXIg5z5ZvCagfZ9TzoMKypy/iLUK7sV3Ez4AMtPOsFusq3OZ+isl9J3ZQP0pDgTKa3L
UDUSU14a6ZlzTm+PsrTyAOcvuo65OM4X5VLuXTlwElajsHAayuBDbMxVDdpFtGIByEevwtFFz580
8dAas2napcFXXB5H5UOPF22xUoQ3v6lmMlEhL4uFXKAlyPeY8xWio6FlbVcU9oboKwgWecRmxa6N
7yHa91gAn3iLtmiurHFPkX3kV8qj/SEM9jrWX1Wx6/Bgq/el/l1+NPVjkC+DbhUZa0VaTryXAqDi
1lIfo9JGEDFFeIyeS7ynQytA7J0QTES0aIh/wL5XuCKL3Dq11TMDV35k0FAIw5/wbpAcvKMoh/T6
PY/dCKzeWvWMtxeGAgPuT3Ja7euWqmnwPVnfTU8vhhrdq9JDpx7UTITg6qQJ3WD4y9S++kRf18xQ
Sw81Uca3xUELR48gtA14IMOwEuh4b7D56eeW5jbWDrh2DIq+Cv1tMd7rDYUx3Ysge6oUlUmexp6Y
iXe5ktnJsEirr8rfqZUn+pWyHaf7vJnnADwF7dCL2Dq1YzQ/tVBc0ejdy818QMimUjuM4taziFZx
8lzFmxCD2khWCen8u1CXapzYErjtQSycnpHaAF1UECJqpoAB9Pv4yf/XZ68R4hgqKJo2j8t9Xgwc
Ld8KvaIU/NJlyWP9J5qQcm0iw5YFp2Qb22LI7IB4/lCAFOrqA32CYMFV5JFYPvh/QulBqV6k4mEy
/+CqPMNnLtAfG8o/BgUkw3CKxlXOgNiTq5X9/ZRQ31Pze8SU9dkWFdQMbmzRcOyNz0R5DHolmydi
/pV9wT1sYrvsF02LNVXopFoyx62pqRGCS7LkZbln+v1dfU/PO6NE8GcKy+dpesEqCXTmpsXTA1Hj
JOfOuYid7usM/EEsbFEKeBh+uHDk8QtxqSphcrrKVZdFgYoVu8YhpBrVAOrfEV+HiBmz6QDKJvKq
HWykjpQqS0fAm/NkOX4IGdT1tY3OqK/3UmAjwljKWFdpx1QZvpI6eDZU5NkjUoDeB/8x5DbCBTyc
VibztexmIrS3eK3UblNDrzlQ7sI8FUE5Srt7uiON8DiJy0ysbVndmuVrNiIQeBcw+1ZZJHFLAfaK
PSqRGDYkAATko8Z9i2urfzbM9R3kSOFjiZ6WbFPxjZGLwT4McRRyyXejnbcU/eVTOGsx4m6qn10z
W9SiHh18s8fTojfRZxBIAoQD1VMX3Zn1YyN7KazIJvwSoVMGW6GExXrI4Kaif1ZC0cnGjalH81At
nRjWgpRmD2I2S4THQSpmGYrKxYQpGPBKM8AMiCkaSKxPQ7M6g4mRIc5PUoICaCkj3AMj8dnFBEt+
Nsg6dJu2GWNaPQxbo+dvwoiX0MgMymMSO129n9RjaaJLA0PLZDLTRaBRkxmfJ+ChcU/BlH7kYCL5
FpQL+pggW4eMiVeGN3RoKO5EFt/p5G0cUKsUjTewzmwfVoqy0KF3ahzQhCecH1sZYw72YQHUCaP8
EwiviuChEu8ligW62/RAZM/Cvl55COAhhWHF6tTbZm94ejk6mLQvfPmYWfy6UCRmWbFqWQ9EFiv5
bkR9M3YvqvqoRqrTuj4Gozgd2Tn1kaS0O3QH0metfZsFioceRbM/2SF7wumtHV0DubjU77X+jxA+
StY9TCwzesyyOUTcIf8WKVOfHMrlaAxPu5hQLm8GFAYaZmS54SjpWz+s0LD2UWYHbAN16PjFADXh
5CnNHwENp59rbkvpu0JsZh7USF7BEXN9/LbjyiuLs6Phdhr2srFgdgSogvyDpS0i5bPJ7vCV187N
R+KiDLzeOoKcL2phjhDUPMoSlTtrbib1gaOTkKF4Lh+V8XssDxroZ33AaIkzjoE6dXxDtjjrrM9h
WEvls8iZXMU3pUY95zNz8lPHKfEPe6ssyPjaJzx0Oalliy7o55H6WfctWwQbnUEguWdP0ckRiO4K
744KMLcWPxaFPgvMQ8848uVdXz4WTTvDcxhfLBnqvOpOf3KE/qfGZMuqLTWxdlTAppG2FNQF9F32
gcUaXDiH0LvA2BfqTjvvef07CZwlEO/TIytCtsuNN1lxc9GpKrtsEH+qL4oivtb9V9y/a3BPCuUB
Q+jj2S+Q/XhyMuZDz3KG6GZoGiwn1fuAxkVGfwBu2HpC3IXG9uSo3Tdx1OnLZk7yYJbiOYh3kiye
3JCJLhUOhg6zovqkMdqjgYLT1uK8F8e4yqWKNANopgALUSXOkx3aSu2PPuygx9aSNec37TRGqWvg
444eX6rMHbSCABOHvHG07HzC9k6+7ReObnmN/NQqKytfKwIMZsWlhYTrThujx9/8McFIBHcmwM3K
l75T/NXJF7xKwsmP5h8OdsME9IxBH2Ye6ivkaiZJGTsr3aBZahl2G9G8J2nfwuGFNT/XErw4hDlU
63kmOQoZ0wGb+WwVYiUtskvpZgk8KRONLkKEEx5joI/VyZoh6ZcnZamcENNFLvbpyRjhLSUlbgaw
3nT004kfigBtF+KvpjfsXVFClu23di4gDJ4SLrL7k74B/iwLwMs2mvBcNKQSJjdW0LrnykxZ9pxV
bdwvkoY2Rq8fcmjqnmYda3hmrwwlWfNydHJ3+CHPemRcgqtX6/DF2htiMBve6pXGEUpvHpWlMa21
6EMcDm2KAOYFP7mzdvG5k2jGPLljTJvrQfHZF83FZMV/BJ0BW/lFXUtmtxok0SUEmuqiiI91QJfL
0vAXMTh+671ghZTuVPWAm1YNqV0dH+I48coSi1hXIL+ku1nrISjSKzawrlAf/eFPVLKitTsrmPst
hWNqDNpHI3kxWlgyMQJtNt3DiRxUy+wGKmCVc7kK8aVzfdgexTLBWLD1TorkCAmKUcQCOU5a86y9
bxrTEZ7Ku8m8G9N1ky76l5Aqf/tOh8jwrppLIUMxH99lHPYwkUFJKWbzM2war4XFqKxQFDbD/sRx
LRypP5pL3WAYY2t15v30WJKFB7nFPi9/DU6bqidtw1acA4C1oJ2pq1/GD5G0gK4+TcmqshCMr4Uz
QgAsdihvdcn1sTr3dzEUdhUMtVIHTuqMd5wQE+ENKXphuniitnRW7s+uRnRmocAZZlDK4yVWnIE6
6/Ymu3nU6lsfWSiwoYLMHxZ7sLq/UC1prQJ5/6Dlr/1rlkBdB9WOEDSvnzsdPbWJuxbi1vuUnZZ6
PMugmnUqPnBi0lKvJRBhO1cpizDN7kbOF775yKlErahZWk+C/Bjhb5saWKGKdomjiCoYXkYc7MUd
PTf4qYq98WxoJyhL20w4jNms//bzr7hemEdw2EERoHfuEJDcBXj4LE7Ky8lcW7kTNK5KiwcWiC0e
Dbj/IQ5GXTndW8an0d0FiVP5T9zgVPCmO0SK+luQh+uaNqrp0J821odxxJeESRvlC6JnFDaeVXzX
6tJK6c9akqsZ75IpW+T1UsRXtrIRm+doXDDV9g8TFCrVNU73dB7V3TpXXDmFIzjvZdvK+gPbXm0e
nfvP621Su1OD0XSInedDgWWGv+CP2UsJLIL7dCshyosHGmaeEB7G7Wd92uK3KunVSuU15fHg1lht
Nisak/dTom8GskVR/1kZ+louD+ZdUVr3iaCtkNWtSoo0zQN2ojWewT1Fxux5KI9yrR0HrErQzLhq
q+9/T9ZfQHT+k+6+BIdQUCo1S7AmTpCgZIL6sUf9NtWWjVv7Fg8u55RZu1OucLzkzIBu7xWNRuyE
1USmZULGRUseKYReeg4lf1ZWaE4Fwv1kMA6FYq01+Y3K6Fnp8L+F0f+90XO54a8qmtE0eqqe6mmT
lrWddXc9fZRESHzeonqt/Wnl/6lrXYUsnytm/7iOdVFPpu3MaNuRGoO6jRaoMVkr6Ocm6X7jhV+r
L1xorYzRCMrxXMMgK8480bdx6wwH2sHwGlxZnR3fh6c1lTs85M/7fY4IFZnpFUNt6u5/v4cL/cV/
3qV1UZePhRaf9qGUNoa0EXhOY11Ni5DAPdSmLRhrXb/ro6VpLYM2uvHcV16reSFgsfyTFuZCqmwy
BfPxIAS/24ycAaqWJ9dpHvH8dug4KEm18/tTXsgg/vOU5kWxSzcDVnk5mDZx51XVIwcZ1JLy1M5e
DIj1uqsgz09Mh3hirIjnERtLiqdPhnBoQERlD0Vy+P1Orj37RUWsbupcOLMWN6qXm3bbQ8jnBPhh
Sblj9cvfr3EuLP5r3JoXtTEJ7KEkpcm4wSTeTtZ7DLw3JLptbZdsuzNGchYBmGZnd8aWOMGMZIA7
zHcUBzzrrnQf4N4tR+eBRrzditbIWbu+VRCU/rsQ/r8f4qKkZortqcVBddxIpifS3mvNJH2bkeij
GyWn8jUjCX7qV6wwuEfNyo/f38i1Yqcp/3fEGEY29pMWTxsO7WiJynpW056Wk86mFSh/gvkxrXUz
vhFJr00q82Ji17QaNjUIgY3pBYsQ/tgwY3dA7KD3xr31Ln9oIP8IT+bF1O0CLQ1Ni6vonu+1x9Oy
2tRAGYqF/2A9nRbdygSS5zvhlvri8qY+5Dxl/nFV43L2aopEY0gzbWg1oRLyHsX7WHEq0wUd0pDu
5fxqaI8hmgqkRq0IY43cOu4Vt9gC1pUhZJyn1l/RXzcwO/C7fNqcDM4SbXqk13iHDsI1SQubYox1
57Kz1lX+hi6XrCRnrUR1UxzdylDX7ThInYjvovVLMW7eMYUFBEfVC/+95PSKhQVJWXagw7QpxreJ
Vgkq9Da6JjesYPp3jVPWS5N+UQyU8nvz9ChzuC/TdTlBU8pXQnGsxfs2ZgopdxHNH+fGtOnYi4CF
zTuZO6TDgmKOCC02AGa/VzAsEfTEHiEUwyKr/aU/vbSml+K0iIX7Ic6D1djE61Dw3d5oHKX0msm0
TSUkYXII1GY51D0VItq9o2VQb5uTvhgorA39falhmL7t9XZe+OJSy6n5KRyhNf3Bt+IXJsTL0BHU
635ylAbQex9+hlK7LYvphurl2mw3LhZq0RQGs2sYK22dz0up80hNhlJi92zn62wrZa9NsqgYHdgz
nnupDI2jIGpYjvC/T/xrY+Ui7vt9FlV1yressRPOBvuEsEcSbqxj8rWpcBHME+JsUVulvImqUnwb
4nBa0IgVOBxA/VlMCyhpAR+yvyRSMqVpfoXLnLRKpcTiaSmgRWp0nhhkWMwpiVzJ141F7bcdxoS0
ZRUBvRUlTsDzussTd7Jo9OgbidSuYg5gDbu0+cQQjOLD7+/q2tNcrBoTFCCzCXhXLEwj5lUEx3Ay
Zsnw+fvPvxAo/Sf2GxexfzDT9qRWHOHHVb+zXEyQELEJ82rROJLzLfyJ3HB1mv9+sWsr/qXg0TKj
tGknVnzTi9YazrjbdC0tkjVFltNB4pLTu/kpboYn/bnZ9g/y5pas7eqgvwj+Ee2pbRZy5UA4yHBd
zp1l9H4tfWwjj7lMN2TgTNnqPEnHcisqb4N89/tDa1d2F8bFiiAZjWU2GW94SNvtpNCNL+IqmLIx
bsPeY6Idplhb0lUJmOKILzAeTugcsKHXGE/4ydblC90107A+VfVbSM9gHNGsbjxqWo6awSfJWLox
5mJQ6kmZecBKUprQCqoKdefbg9p5BSSQthKpcHSOGYRu3sdblvtVXFLMQSkhpbRwJ7sp2Ej+KqjI
kSWv1bAR9b3fOqSswp4yLnoREsB62G5a+dNAk1RQ2fn9FUnn0fyP5Uu/WL5Iz0hqT0vPJgy8VvLf
oCI7CGWMkwfvvenvT5Y26xq7s9ADrPN4TwPy71e+Mr0uCdsUCaUiHdn5lHBlyUijLMkF4IW3DkWK
fOXJLoKt1Xd5GpzMcZM55ZvomK+fNZSkJa2xRzdbGevYTWfUKBxzcZodxFk1l+1PDtieYbcfyQer
9p/fH/TH4OBfr/gi6Opd0eBVaYybRNqqmDfkrpQvShyA32Bi3HWRq3vGGgchoEqVJ6wy7NUe460g
ehV9EaItFDPpO3vtgkUtz8JVe4Nk94NR/NdtXUTrLqCW36nxuImls2YD9tixid1s6rzpO6G3vQ+G
uVV+kq3rPa1YTS1FPU8eR5jIcBmW9I9p9WoKndHAKXiWabc2i+fJ+a/7uoi7ZSAqcRvz3cgKYAH9
3rqdk9nys86u7cYXuTboLyKvbOnTlHU6g35TO82mv6+3pcfG47SOaZewtvpLeYgXEAXm7QyG4VGz
MXt3pRtnnh+m87+e8Dxi/9qxoXMUT+nIyjJiRB+S2cUXPKlmmkoBjwOfN8FHl0iEIRgwTDssPlO6
tI4U5/A4U5fIS+ryTo1esT+y4cTXHybts+Pm/6pXr57ylWtv5yJga/oUZoOpjRsfwYombJt9ozU7
yBVVjd7mCU80lA4KVuph5zbdKvB0PK1HKuYe7a/nrtzQJfs2nI6nfKEpq1rHIZFOuJO4TEFJaKue
hFXU0PG5CyuVImZyY427OuMvwv3JOFmCcr5xlEuwlOM5ocvWIKJRqbeJYTZOfnPKLjYqh3mwhB6z
1G0vWaKOmhcrzgazZp56N8bYOcz84yOfLcb+/sidVGtjKp1Ye6JwXemDZ5iv2bQUjLtIXIw9fTLK
rkJKckJeUWTnzvpNCTsghsoEJoREdeMG8dtE6pJ+5wXV0nO3MG2pnCg6e1LuesGYix0dsL/f70VH
xn92Iz9r6F+DMhEMXBur87RjT4qIxZU4Jgf29FHuYps6KobFdKeedqLxREdradnSsPr90j8mB/96
VReROoN9hZm4IG1ywDwLueIrTStsx7EGtULbXOYnL5pBXz/Wz8lOxeuB1Yhe6YzE2z5ACbXIKA+8
SOuAhOAD3TIP2V327e904VDEz0ot3STuXtvLaBehPMMV0fRN7tT0FBtHXwR9EUdZZcU97yFxrsKb
Evlr6UftIj6rrUWxHw3mJto1S+ABdvqIC+UqY4sozLPH0wyKycxYBYdkGTzCU11bNwHX5zH6rw9y
EYI7oUgnuvTRKa+0DZkAEPPxYtoaN04h19IP2kX8jUo/7LqSn29Js+ZxeDAW3bPwpZP82CYwbm4p
lq+cdrSLOBshGzciKEznLAdVugy9UHWsZ8IWS4/JQQlk2M2aM4pOnc65MZbPj/CvV3cRPPUOLlmY
BfJGg+lWzPqXUVhWmTt67bcMol9yOIrCf5uVDwiJrdd3tnz4Vj8x6eN5Js+6I1iLXUHrMgceqm4b
5KQ1DLHk8ff7O+vl/3l/FzEym1owrRLvZGi90B3HFppsh6zTsLXzlqiAIi3MdFQoT4nHe9GGZ7I1
5P2/AgSvi36ZK4Spu1zfI2jRd6dbWYxr+9DLXlCpzwcwRtxXCNMVIe9wJxP1Hui4Qd5GPnIfbeAM
GSIdMeQnPn5/GxeI/v8EvcvekKz1RbznfGnTrzCtx/STWoRuB8FL3yLV5DeUz7Y7RBoECX2dtths
K4d2WVDDydz8xkbs3ELxr0+iXoS/EO6VMOg8ej4s9NI7IaLx55LlitRraHKf5Rw5nFH4lg9wRZO5
0NlRYOMHjfMNaq1t3GEO+i3K2GLbuupE1h32rWW2KgoXkXYuzRCuQMNCYGfipvp6481d2aVdutQ1
gp/28jk6KXv/qbDbd2kxvuYyC0R8YypdCULqRfyTe7GlFYQrmHeS/QgFau/P0puh/Fq2UL2IcQYt
ukF1jnHxkprxsMnXqTe43VKx6y2aDpJ3M5J2xNfleJCclHrTjUH301L5jxBx2fPoV0YP1YcrIzEK
dhH2HuU9wrjVyRsXhV0tJzd7Tw/SGhOqI6C4A35KTyC0jtbKn4W7s01D7wZb0nfL/OEmf/XKpu/S
nKo5WaM1pdyU9SDk+OLO2p0Oz9ZiYXsRbbSGh2R/a4d5rVnlJ1H/116Dpv5czM/x/8dXBDdL0AtH
RH30720j+/cRei3SqReRzpRUQc8GLtLZiZOtLFemZzd16Y3G0XGyzyzU8H5cNmvcaDZII7eNJ661
w+i9pU7x9PtNXHtS5WIXKAeV3gFYY5q4yUJ0vgyvcyxPWN5qpLu2bbs0juplsU3rczxv3HJ2fq4a
i0jzMZpTB7alObJjW3D/hDfm5LWA+RPD/vpyQTqIiXX+cqH/QV1+qrek9sDn2Ogr2esroZ2uGuEh
9FKmEFL3rTB51o0vei1hdtmvGAoJBkbnfWJwzN/RQC7772FjLPQH8TN/FDzq0Mf2If36/dNdy2b+
TN+/H9WvR7MCubGhq97TV4/30xzp0+weQSnHCcndJ3N9H8xNmtozu3aOAeayt5rOrywJP0ezv64d
W7I5WbjUbYCYOshFZ41za1f087b+EX6Ui81XM9axqZ+HJIhcEl/eBMQZVQeuQ9USw/H71K7ngVvT
dK4tFFeaVU7MlDnooANkO3fp5tprW3zz3IFjqy3e+Lg/M+Jft3WxWVOVaGri/5mutJ+7w6Y9dtiC
SDMKD8togTTfUb02nUEVO0ozdlHf+cbft262GZzGW5CBWMpnvrg7skr0i3AZuLe4DhcNs//ZJigX
mzogs1WinidZ5QaLbtM6rTctkH55IvVC37a21S46qC/VPN2Gno5jROT+Pgh/Dhb/eisXQazA+siM
K7aTorVrE5KOc9+0S1hsKL4xOYw4Om5pb2haV2b131vAYPNDr89K0jRHuX8ILGRlMyOAw9AWroy+
e04Gpygdo3R71LN14kaZq8avZT4L4FPQbawdpnOnzmKoFwNwVtR7Z4HDV+vjCps4bX/UFDtrD0Hz
Usb74D6nmwXZ/00jlSvL/qVNqJJRDu803nWLCXC6h8zpUiBy2qfAeSZL5w1nvz9XWtXrWzP9Wt7g
ZwX5a7adC+tGgsZqo1HozWehd5T4zq3T2T+OhvPQRfcx+5KoBtM/5dAm45VOYz8NuIPgSQBV4+H3
z30tvP5kjP66kwJGb053oUQL6rTpHR2zpmJfziUb9d6ytmndWxp35aHYxtsbV7yShv2Jfn9dMUGH
mvnnKxYBEDNjHwuraYbozQvrZSLaQf0uMfKwPpwnOOahKLsx369t+OWL7Z2oFH43nL9zjs9ytgO1
Nl9qd9iZpc7DrYl7LZV1aSETthENaAUXkT2BLP52qmfaZ9qugedOfOEz4/Yg7LrlEM+syaZDbVp0
93TRQAuD53iUlkn6quQ29Ujx4FOjO3NV+mBn9oeWfXkzu/ERrhzKflIAf30EowvSSBpMaTN9Ci/T
I9UFskDVH45j79AjVVDhZ1XyuFQe+qX6UT7/f172IuSCjCgAivJ2Kju7H7/hfxLUwnOol+YlPtP0
5JIABT5wa7Cdv+0/otlPceqv54xBu1Yq7JjNxKr95SsPbXmXUIxJZ3ca+mm7oNxwhseooW093njI
a9e8iKByl9ZxiufeZryz8Ji1s9oN/8AsHVDqk2SbKW8VETEx7kd9G0U3kthXLipdbPt6QalA1Wko
pYY3STtaUcn5frw1XM7Lzj9e4yVqpxHixKg6XqMmzehrlLfBfeGi838QXyqCxfH3N3dlUP7sOP/6
WMPQV7me6kzQkSZndUBVWobiS9GIUM7MAONLn5VkiG9c7tp+62fX99f1fDSSmRhzvfJotBjltTv/
WG7jfcK+1m4fq0W9mVbRsppF3/VCXhQr2aVkZTdPIfv23x/52g7zJ+/31z0oUTyd/e7JB3xrtr/l
YKi8xAd40hMk2FnxrayK+2oX3un3/58XVPnEf10Qa/JUj3DM3tB3Quf8Y0tLCUcuhMsgCL/kZ/kh
am3Y6voffNNs6fX3y17LLUoXe8DwZKRThPPWZk+D0X1zfsf1U7rv7Ww5fVur4OHkocbF4seBPqtz
Mi33xVO++P3q1ybHRdhpsEFu/VRFYkefZN/dh+WxrW9xaa6d639yjn+90bK3ymbIGUa6J6+aZQTF
DHXTOaVM0j98f38XF5MzoTDuOWz//kA/R8p/TciLGJOe9GDsBp6Id7kJ4w0NRSE0ZM72wVo+ZG+l
OiNJO+/34rP/bKwac34qjtFSu+/7RXeaAWSeEDmAJZlH2+FbOaYQQ1fmR6HZ/TONjvIa6PeNIX7l
5YsXkSmPp2AYDW4VFYCTPEY31pIruzbxHET+eutC21pWW/Njde3FL9zUeBua++BV9DEln0u3rJOu
lVIvDUYC45QJ/U/k+4zu5Z20RJeszeJljCbUOT0q8kx/1LbmXp0FT7pNZ9Q5fxbuynPStdnmrkB9
Nb5Rtrh29BbPW6q/nnmyBPqyakbaiN/keXyFkPpSV/P8mW5/IfzfhxhglzdmzTUFh3j+on9dTsB7
3hwKLmfArok4eExu6OowRHT7QLcY0Co2Mba+gu/unLbBjbF9bQslXkSoFGa1APmX/fjqfNCQ6X1Z
4Byf7MJuFq2t+27detJafpUfhW10EGy4Hp+0d78VdxzIyADorqa54gstadtqPzj+Wr0FEbtySBYv
gphad3pzihqWweYlNTkjo72gWRnAO/7F9NH/PrmNK6uteBGuWqvSghiGIQxOJHJh0s0nU9jWAkQ/
4xP48WwY3bGL1uIA4a6HKEKvHgJlsyE9kr9W3UNDB6iMytI8byTbhRgxXhGDN8mHkdHV1IG/T5u5
1Oyixm7ip4ICmEUEEXJwELRfT0sJRxIlMUEffNAEm2lwUDgL+sOptcuRpketp21g0YzvXeL0J3Pp
i/J7SkU2BfunLOLgSEe9jqIXHeIwvlXxYyWtfF08nnrJCxNw8bhg4FV9MLTci9PnpNwnYO8VkcM+
zdUCbeVCp0Xz39/nzxrzj2ApXhymC3xSoJTXnHE+aZCiJVj4oLesemhWcutln6I/n3onvxGXrk7S
i9CctakkqkDCN5XwMVR2KgzOuSVppHCa1s5wOujDot6mtOaTwC6XrQBOgz9CdBHL7u9PfI4H/+8D
A6D874krNhUv1ucW2kqeDwkLhGvQ09fAnv79Aj/byn9d4SL6DsDE03rklVZuZ49OAqI02TaL7gNY
w/Izvj8fUVNPXguPqK9uXPPfCwlWOv/9VGrWh9UpaNniehC1d/+HszNZblVptvATEUHfTOmFUGtZ
tjwhZG9voOh7iqe/S4478OY3JuLMHcJAkVWZuXJ9GB/ckqfQi0zOw9SmQzDGv82d3y+2EPvgFfjv
xdIoHaZSgSp/4OlFosFGCMcLnWJ7oBLmVh7VCBASItHB2Ck8EgQLrv9g3Pyh6qQLreCWQ2fEyOLa
+k2EUjSWUTuvy7X/bulRzCJzlouV2FEB1TqcNHbCTXGFp/6AIV5MjGdvcuEraLEZQeTDgzuAV8oT
9LkcHAuM6RmT2NA8aoO+ZnX6CMs/LYVZuK7yliRdgNei0nutXjpt7bv9eYcX5267sVpgVCcocTyH
pQHn1ej/cfm1lzYNhiXjwspq6/eX/Vi0P93BLN5mBNW2dsQdNBBMR3BcGgTGIsq2pamTRrtm/Pv7
dRYCkajNAtHUMjIJCiwqtDwOxb3yhufwpFjpXX2drv1bshKCFqqH4nykBHLsBqPYeHKi0+xBdd9E
BgyTzcnQsGfLEKUgv0Co19lt+Zy6KDW8rG3eC3oFcT5a0qOvmGFuCoHhKIgGtpFHaRWT6+fcHT3+
Q7irD2LLuhh+4d3NR6a4Oh6J9LjVwWAOyBeBRhzdyMbAmQ7HFCc2bwpcvGC0sHI6WbreLAhpXUyH
gOJ6Aip3mn5p9cpfG0da6N2I8yEZUWU6KWXx4/CbMekeGA9AD0fMf6w1NB7/5Q8rXZ3FjajoOYz4
YAGm6Zsw/JFO1WZgzahfKUIsRc353EssFu0QPkJ0bxcejNgPmQcGDjiAKHlte4z7FuZwUF2MrHki
WtpbYAR+/7SEx+76053NjmZS3wwtERAR8VZeUxtwFEiOpwCgK52T3Kl0GQ7j43rqMgzsi855auEE
Et7CQQ87i26BEKswxY1+KAiirGIoZnxYs4BdyPGBKsT//O0crQykKoMBTx24bM6WDZyX/sQYkz9j
mG+rnXiz3/UO+FbtyhpdOILAEvrfC1Z1WasVxyI7vAI08CaYLebIbWU3OcETlB7aBo0yed868S1b
OxAsPf/ZqYfi1J6AiY57tIJT4j7eNtw5PEw//MegNh97qRJ+TIA/xtrdoHw3nNpN5gkvENaYiV9b
rVu6FMBOyUvvOTJt1lEua0Xdpe9yPvCixMowVI/zlCRYWnEpHIzqA01TbkfiRdtoJb1b2Ej/Z1Yj
oQGjVSiRJLDVpqVgpIP7+9exUC6Ad/2/C4JMDN+SGClVkZrkBtxHchY4A26JAkxJHFDlSGF2vQWn
OKlFOfQpFM8adyKqrTz3w4V3gy0867oDhk472BiduNaZYIj3t/mEH54GMEVgQ7HjERQ+XNCawL/4
/f9efPCzeCWGQUjpI9pWFupFeugQm99ANeuo5/94hdnpJSNCiXHf/FEa+ghgrCbA5WSo9LyAtR4s
azpIMq5Z5axcbSH+zgcw0mpIE7UY8B4w1mv1r8qB95Jzu8ntZDOdomvw1O4hyQS4dOW7XNiu5kMY
VOoTKrPkUTGogCzUJQsEvPFztZr4c6oqfqWw30KbyPQTR7GrwF8US+oF0E5MwrMmgpr+5z8+s1lk
IQHwICKDyN7DJhCfOrEaeKSlspMj4SxRb9N8/kmF0/vgYXe2xWNNEzQb3Xrls1x4Z/N5BbZPRLbi
QnR0gAv6mz71HpxP+rUGxeML/GHfmg8lcCHAHmXFsP50GA/BvYdpnpEe5efhHHoDnDKdESQw+E3A
eOL99we6cKyWH/f57ZUFQIKCaIcr9p2hob6Co6BXbFpwVY9rSv/H5/nTTc3DjcqlEVPikSHffU+3
kbiyyy89rFk4UKlUZ0GN3w0GWOb0DQwW9xFwTMnaxrl0gVk0KFmt1EB2Y/06RjE1v6hwPdADXzv1
RuBzHuPAquDAXII1vejjd396ULNTC0xv+JjCWMtPpcJsxlMlVPBBs1p5H8NaLjAnNMU5TE7ui0sk
XfLu9PsSWFrSswMJx099LD2eIzRCz/hgdtVq4rygtBXl2dmDUSU+GwM8wnBPr+RYXAU0+eCON90B
IHZ+//+XDjjyLCaktcYRCNQhCtqIFqbEt8oriKMeXwLxhiIs7HqibXXA/qkC/rRmB78QS+f6eiUk
U8eyeGpwY6/04plzUrd7B0Xp95taeClzOTwNejKyA843iobaFCsBCaiL752y8vNLyac0++4bBhYW
ckIfbUla6/Ctgi/gBEbtVoOr4DmwqxTWUGbXrpT9F9rt4ly5XkhTVSUDth4Fzm3v0m7AGDsoZZvo
BFpUYwNB6EPgt3K1hYgzl67TNld6tsE+9Ej/IMxaOTgtvZNZPFDZsak5JkB0lmFgR68MLNekK8xG
NG1Fmf6l6PkhBMyV6UUGUumQKNhevBKqDwmTYrHXXoBB20KJ4kkneDzDAQ/GxKBCsJgZke3YjCDT
gj7+qm4bC95WmzUV2EJLFD6T/24O6NWog0YetXeosXIbfG0nQUUvuJTbzkdjA0arkQ3nlL3sDnCv
B+jKhHQa+iPp9vtXsBCBpVn4iANJbbkBGWRNjzJGVuAS1VOLwTfx++8vfcSzyFEOpIkrpkAJRhd8
Zg9jDZ05Bufff3zBdkCca8q7om+xgeDXp/Qt9iOAqEApf+ura8DDyQhsLp2F9+1ac2qp2DIXk1NG
ZmqNGZESYVoGntEnAtudGu6c4NlKZozjZaLCd9PEkNE1Wut3LgUScRZIYKDLJs2j91gN73ehtgfe
7mW72pDS5DFN7Xb1S/CG9P73Z7ogVgdC5d8lKfOtlJZAQ/pE3UzaRuL/AtQXw+EssQoJoLQJg144
mcFYNQGQshI9fnLZZAMzJRQ/6xSOn3oN987aB2gahvEC6u5eMUSGALtmeK0mvFlhErSDs1/E+Bhy
I+1NFO4ZSszQ51fl6++3sTD8KM7F5S2jBEKh4F0Rf4IQEgDT4qzYsKE06+1gj3p5QYcUBTr5OP4N
b+M9PjQwZLk2x9+vv1Sxn6vPx3BUSNgNGMOw2Wt37fbwidujb2lKVuETD4XjD3DbnPzMmul/PNzO
dedyo2my8igHPdRt0rbwFDs5ldsY/crWYG7stj21zhqdaUFiIM4F5bxSaWrZYw/g7GtvIyXZtZfK
Ied4J72PfrAp/MgtNtAeovfjhAYI2qva/qVEda4v15pBmMQYBxKMa7lcj/UExiGMf2GJZkTUyuAc
VNH/lpB8JfnfDvAgePMal+LQGAkw9rX6pyC9jdqVf/l9pSzseXMBeQkuLxDfWCjBYKJNRjVYfJwx
gEfXuqhLm8xcQQ57JUAdagkvyoRD24Z/hgN/5gRH4eVxyEYhDHJ10KANDN7hu/DI42U5bzkyoG4l
qCycu+eickYCRIi0hejzIoElI4xQi6Zf2dGXii1z0XgWSESUJNyeCt9GUm7yCwuY7r0XwaA2W83u
1eegOsrVdcjNCaN1pVWdVWrk1UtRXVW4E+bZq0o2o+J1cDafBviegbgweT3KNkgKJb+XYFyxGWHC
qYcMfMU3nZIBO28/zPurfmWVLQWMefe/jmQmZgecF1v6IhWbmm7ZYoR5/QSHoLdKpbrYuTHIFjlE
eygqRLxXqC6Y4+CLsvd80ONkrfO3sGfPdfGFnMfIKPGfTIc2fBba88MiPrYF+LaQlQWxlLZ8iRG+
fVRyyQxwyo85n71GF7S2UVYEn7LX0x1OWiuN6KXy+FwIDwRYpzRdi7SlU06dIH5w0TMPGQGsckE7
oH9FLTGSIbJK+N8W16F1p0Dwg2LYpQSeECVseI8NPFJlqTiU2tqh5SsB+OEE+iVS/nbrXa5KUfso
rLLJVqIY92JtsOir7lzRgxzwMFscDeVFPPCYQosJzM9AQZ/sYi+XsJX1sghWXVNj5unDTKdFwIDM
lXXJIRM/S5LaMKglBL8JUfdoa6qVFSxYKv7EvHSaTkQn5iDHbE14S8KuNhQtmf+E47bOAUMlpjsC
JGswxLogejkQwxVMxUMTExkWj0FctfVZ8e33qLdQFZkL7tNm0qSyREObNeon2fvsvdwD/dX5/deX
4s3s1ElF4Fe4oMb2IH2w7S0IV2LNwml5Ll2nNQ2rDMQUf8oOaHMUkavBZjJctdF6/H8/LI25Tn2S
CS/lIpL5gWykwMyee0/wOAv50Ihj8+/PZuk8OZegd2NKGKVHCba34dejw2R2w7nZhtiBjVqodkxX
Pr+FHPFrO/q2zsEQ6bhaTPCwYDIrpzelhg9xt/n9LpZ6rnN1OYz9GxarCAsIyfWBA9ogxiQNnplb
b6Cc2qI5AWaJXrv5Fdpqr73WTnJZVYYthMi57JxX6zYSiwiF5Qe1BIdL8ZpvVT+G18Cj7aMZsTNZ
kQXps3ZTVlK1pb7WXEReJCRC7MCqTje9HTiN0/vkEm/BlTElR31AVdUP6iv/dZ3w/yYClLKoWeX4
RAdvBD4xgTGuLh6ZM9ziDfZFO9Lz769y6aOapaAtH2f1ALC3nxR/BKi6Im6nUEdauY0FRaH4JSP9
tgzHtmkFNcQm0Kj9tqkBLYbeXf3oJidndokq6sFwyVB2hMDGUgQYoYFuLTTAQzL7/IVxAmqWwTMo
FgaN3hnNV4rRrC6DEJsPMAfHCp4y3eWC2L8/jKWv8+t48O3fDeqmkiaClPZBW2zO3S7bfYKEgQEu
1e130UqqsJQezRXmSVSVRcPj5aZd7Xeq3xIHp87hEsXXclMMGyE+jq0VPVdg0UjGkOjCpBlZ/1Ix
HzI1U6nSI8KZan1IaqfrkpW4vZTQfxUgv939AJTmQ03xsF8QvchIPOibdJ9xCsylSWuhYyEwfX1f
3y7CFzynKQ9ZYb7hLWCXcREgQXb8TTQhs4QRr15v4R3ghE+pQ56VI7OJNJ0iddJW/oOl9GWuQofS
CbqUx21CYoNhPNjhQh+CEVxjLchrP28kX0XCb7dIVdKzNYdiYFLbFXzdAbFMzMaGm7nael209roW
9tmvRfztMvUkJaoy4kkybqMHX68Mg0QeZvhguELN5LCmD1u6n1ksmpgp1QQe0b5tLMhswCNCKSk+
1qc1VdVCFjYXlUtBgBig4AKy1+jIAk7jbk0Nv/TTj83+20Nq+wT4ngI/LSjPgnjtA1tIMEZ/KKOV
9sLCZjRXfFeC0inMiAtQDh9xACMZDdWYCmN7BthjK3Fp4Q3M9d/jlBMGeSQefmbB0q0r7lFqwGt/
8gSQFuieQyLVwGMJJtYAEFjVX14zGw1mBfDCWomNS0FrLg7nJUGYBg7/Q4LGuWi02UFJfcg7AbLC
7MrAXlWzYK5FPAA16IjNa0ZdGTYK2U61e6gjkOOVO8aH49aflYfyWH4/nNfmAnEaxGFWDviHpqfe
ZLbFnrfik8M5kqRjiMT6/SoLAw/iXKDNAKAa8hoKENLAH7uwtuNbnAMTpchuLwHKMOyIsIuFEyUA
KG16coW/ZMZt2BYJwS5jMeu5DfJoZSEsrOa5JrsriwhoHfwzDM2NrsVgFc/rRMEEKUw/oxVh08KR
YK7IRv6Z9UqEuFIq7jShJSidqwiFpJX4u7ABzAXK3ZSkAQc2tJ93mHvi4G8PH95IWusyCgurYvbB
51XPtNojumPE2il9YMC2wr43ME9tQQqE2srv6+LnL1KYq44ZEOfaTMVleru7w4wcEPZoz/prTb+F
EzYY0//GLRRre5F7pGg8rL+O4RM10gNQZabymt37F/5VgbENjKTCHThDmoEhZADE4eXyHxtowlx/
HHNlmnf94/p/m3jHlRcQ56GoKE0JLREWM4VvUJPl3KEkK02tn+Oo8D8aZCIwQxQ/Lgg3gGqPXdlQ
0bBf+XAWmqjCl73vt32gmUJGbhkc38EsjXh9uOa2+gSTdUsd9M6cvNZQLhQVU+mUur+vkIVpY0F7
7NvfLtlN0VQUjzyYB08HocLl3AI8H0y+gieHzhbv1sSUQ9RnkyPziFl05coLpRdwff+9Mp+3bFzw
uPL4gVm/tDaBRQR2hLdCRzwAKWWQKxw5cKfaDkRUWGzhBGStnRYWzvyCNjsuaHGo0QSuGWjyhW8F
3uZki0aAkPkUuoFJb4lDd90OklwTg0P5mTlNtQ4H7h3ZgtnodiB+6dHnyjt4pDH/u0cIcxFyGGnA
4QmIZYORm7ndb6dTYwtG6TTemuHM4nueRZwapC41kqB4zPYA24LdAlCKj4/zGpiVAatmH6RWC9wu
qDShGVv5XH6OosJcesznU8OScRJ8Neb/Mi2kjuqDx1bmH78/uZ83AbCf/11CFA2GqJDx4LRDhEHQ
xl8TiC6cIwT1sbd9+yySAd7ERESOlfv8HTV3fBkv7Ydgow5W+v2x2sXPWKJW7BTHwudrN42N1JNu
vE9XHt1CniPMlcdKBZvYLxl1DX+FO+xiQ8BWYrthdIC3jfFT1aNwrf6/UDeAP+K/t0ubqYpqCY2a
HtJjHYxewGuCP+wRFLjJm1C/+oBLd/MyeIMnr9VeF+QIwlyaPCoMG9DHkmxfs2uFqRGcCj9kUzCD
TWux28ReHel9LPIfPjB1Fmr6UuCmaoROpDszMGjRFWfEXpvvKoS5lXT55zxHmCuKO5X23BS36GCr
Weeq/DABHF3VKxv5QjqIUfV/X5BayXAC5LAewzv8qRirN+AfFxrP3JrWZSkcz53zqy6jUddVrK88
hWc0rcll+CteIYACIiGOMfaNOUbuSL18N5gAC1Ez361ixX8+JAtzIXEikv9XkU04i3u1PSmHzNGs
HCYIQGgRCzivlc9qIWLMdcMNN5J0EjvIu1DknlhAQOW92oGslK8aOSxE87loWCFKHVL+oTgIQLxy
axisTN7AOArvyrLFgT4HYqVMVjK7pZUxFxLTVpGmVkEMVIanMTaD+t4pAB3Cgb8Lb8wrM77Ga+aq
Cy0ZQZmFCTHQpFQMIf7NwSqekKCqd43P9E6zR8Vuis0ofjBrTZClNzU7mIgZp0psUKHbwkXcXSZl
ZqQjgSlRPQCoV2Zar/++iSwFv7kEuI/4IOTKbvKBMBsgaQY+Km5e08DsIMcEJB7m/AIcRYtKL/KN
OJl9f8vBYRbWPr2lvXkuCVZUtUkV0k9+H3hDse0oq+cwmMktFkOKcB8OQLyCs7gXj5ss2NAP7AFd
+Jmlfgns3e8P4ast/kOInMuGg1bJNLi0wze3vmBGEVQ7Yg7TjVWsSPDJaE0BrODUad+V+6R9oxUQ
njG4fMUrGG9BVRh9Wj0PYw6MPaZGq9woqXImqSvAIlobQ6vuKisD3joLXFQf4CKbImNzZLgec9mW
L0srI/cB7aach1cha/HxpVH+0M7+/e4WX/Hs9BOzQlyNCZ4wsw08/m9+gbLDUwxqp/va5U7FJU/0
J/K8crWFtGuuT461IefyHhASII1dFq6sg4Wesx0+XLxgoxfdUauF1zjstXXz90su2BcJc9FywQUq
F3AC/Joxhs5fmgbVnTw/8CH8EtPnRsaYS3gUJTh8TZecSKCeY0w+T6w0zn1ZmQ4V4JAqB9t6fAJw
RkagCkFFQ7c8I6MBp88ONW6x0Hsuhz/+CI41MMZ72sor3+CXYvOH5TeXQKsKQH6KMABGFLTwvUDP
ZAIVUnITAmgwd1ExPdQ0+C5RNul46vDRn4TZl0X9By7leph+TMm9KziHhp9q+pJzKDJtBpHRa9Ft
yQtDDh1symFerT0FiZNkjRHDUkMiwzbDVy7DZLyB+CxIzYp7kdGtYaX8IBZAFQNgxp6E6BN2K0YJ
nDEfMXqWv451uusZJ9XAcMTMNX4O1jyakO8UTTWU2pIxPjwUK33QhXq/ID8i5LezKBMrVdJKcGVm
USrgTObMubmJIuq12kTQ/DErncuF3FaeBXciU7mrJBG0WYj5RThi6yGgCGGBsXB60frbykr9uTok
yLO4HmNBpYMEg+7eHHYAuGh28rd2oH+VXN7BRgyILHZmTjU6h/jKa89ZYKRJwMEbxVDqvA+O9mSf
mQeDqXH7yOjADvdg6NHvW1iXqCsLciliyLMjY8dxIuAl+KAQkJP8HZ7wW/EwWQBmYrrpVTHAC80k
zOkYHDHXso6FkTlBfpyPvr1pKZBbNhwJizJtiVmD5iROKPhjXFI+xC+lCubwYeIuQ/nRNTZ7qgKD
qvqovorcqDdt8cJjvBPTcx8dCLZC65dsbPfDjlIjSs0MNUFpRyJ5JX1fyk/mqnLCYxabEXBe5Bqv
CidbI3gmsEmE3wNnNeFNg2MAxOb1jQU29fe1s7RCZ1F8KttyTFhcEsaA59QON7LbHNdy1aWUby4m
JzRvkvwxItFjuMNBKs7vpRJPeNO/ixeUruHGDyvLLd1KF+2U/+3PdWpMRw4e6E6xXes8LWh8hP/R
nMuCVqTN42M/yR65AXrkkB234czE67fpIduhDALo8Cn7I+Jf+f25ytziZWf5bqOK0G60PGgIGbmI
rHZi6WvJJO953wG1Dgg7pB8RBxY4FE0T/BG47lXgzrEUenXcmDV4jkUVmjyiYH6iwVGN7aI+9cUT
kYCvyxOjQiuAhx+OAPxUOI7HACbTcUb/REHntSHd11LmqgVa8KQECwZE9p6HE3jS4ABUI/PUAiMD
9zGP6+0UtCjJDFaYhmCzIxWJLCHAmDHbnhlOAzdek+GDUtgaz5nVKIKfDNcNfpNn6GNWu0F7qjBo
KrAb6OmsNlcjjA0euMBqR9Vg+Du2PLMNBrtTi3sXb1ipNzjcrqTeCBGhuwH8gtWD7j0rAP1O0xvV
SiNX/oaN5qpjYyQTX5nYbpLWLscXNrOZFiX3Qq2JkYawZEiAHeXpMRLTTBe4ch9mEVw96QBhUzyU
YGgmVtuNHg5Lar0Bt8uDiP8tAOBUY6OXHkhkLcmfpWh0SlG8RVpqjE32Ho3DoR2jDQjtXQkD1jZn
3bbVdAxb8A3xy7iGo5OIr5DyJIeVkxjnnd4UEgKXIFv5BLAEvLb4W5I4GfDT4Z+i6UwRVkQsWt8R
URF9cx2g84Mq9piG6Uq2PVWD/Naowl6rNeLUSgeUq5LJ5KPP+Oq9K6oM/jAVUBW5NuIJwtYLiB9m
zM0QUMMNEwItklWNouMpUr2vFfxlz8sWFQEFFxC8YDJg5Rq8tpn6NZLr8FUq8heSvbVp2/tSIjnc
KJlFn6huKtI3rqGpWwhS8xpFMMfWxPzvVFTONDQwurRI+xSAGts91/IhioBIBtOjtClcMKreBdQA
J3olj45RbSSBZgmh88AaBx7NM7AqMkA7Va2Dnm5TR1arnJKKYsztTyDqfHwUMMocbUm4yYjblt5Y
HxochaMkMISuNAPQQcFvGnRAc+GQi3UbIQjLZsY4I9yy29gXO5+lRieeYG+eii7a6Spz7kc/aqBY
kR2w1nuBUyxV5QQjSK7stAPmI0OrPeLgosNQIGqrXQCfkgzdFVixHdUpOmsgf8pj65RYqMorOOWS
DORw/iSpnV/Un1n1OeIjE2vgTPh7CWIqL/Tnpo0cLZ7eMIumIAFhRjMWCdR8bISM1RGTMxduGukW
Ac5dOgzT2DK6+rAeR4dfDhs9SRPGnQpVJxQm+2nN7Wq+tioQnza0DV86TrVDGaXF6Zxw+wwjdePw
NiXFFrdCB3QLGfgHgX9cTUavtVvKhlB+a94gBNqmzfkngYpnoqrCRQ2Gxk0VwWSEMd1KBMUJfLdl
lgMmlsNMC6tCRGurht8U0cuCNcT0RagicwTHGUapA8XrjmQUbxW7qPb9BMysqrAbRbCyPrPGBLCX
Gmzi6aUHh3kAbq7XGBxD9THcd7eUyjpVskM/iIrFwNMq6lEyj6FqB57mAeQGio7BKpHS2EZmhllV
wHyGS5uU4OjmRsO+FkqD98RWG64yc95iHxNm8Jop/JzJQ1io7hjFnPjU7yaqmQCamY+fEQGmBA1K
DQ2tO42YiUU3jYtvwIPkhLV6Wrqi8tHVDgGmIbiP+a3Nz610BpzYYThJZwFoZuDRW1phd++jKxPj
iIBW02gI2aeCTKRUYXsIl39Y6KkHUIbVYdDlIKwMIYJQX5PLW1WKx5KngZ+FT8Nw6KrPlgAJzEKH
6iTVRcX6kmNUpYAyn3R8eJlcGErHGo2wlRk3VsEvz7s9IMXw2MlxtpQZI2STzKhj7RJIUWX22GUF
Rn7i2wbOSkq4rdKdIAPzqzOtW2B0FbDuJN5UyIcbBjLHXQ0D3Mog4R7PtR+fIEpm+3dZCyQAh53w
LdUcNbWKewNEcasT2WhTI4HF97QhrVGCtaKCWW1wUECi3yDoPWADcrwfgGYqfHbSw+xccMcYdl65
1SIlCitb5UBnCowow7hh/sFlsCIBDEWBC2/Shc99HbkMSTdylD63pMKbSQreacBKRxelajJH7UFT
FDBRKGmDMYyy02D/C/vWb7p6NBLYCsN3VcL2KCGiPvwpt6Fwwa4QU0zR8jAsRYcilLYaMjUxHyDB
hkSDI4Wu8azXCZc240pzTOTwXOVK/M491bE9SlaQYmhRNvhHKxgKzcwRFMXBVFupl1PnYi1aYSMa
TAF5SYxhqvA4SLw5KXjqKuCQyq4BckkNEY2nTfY3nWBQg9mVcwk6R6LHbG22BbhnJB9uYtMdxrZE
5+2Upz7AZAkP3zVw0Xqrg0tveKgE9KNhx9PiWkwCV8cQnp87iC4l2RVZZFnIiodJh4eM2dzjZN/A
ZzdBmjVgnnSXTxshQW4qfgrgfqeiSYs9YZ+zidELVBZaT0FZrQ+3RXRS2NzgKSQsaq233CkUzTDC
rGPVnaRiX/ZWA08yEQUGkF8zcL/ap+nUQ8xD2jPGS/OgBp8tt0CdURWri4FPEJ8prY0oH20Z4/QN
3xktHU0mNjv2TSV/FKBLMJ1fHmqoq7nioEB1nUBsC9IHtyk0DOYLz1p9qcNnqfDAL4djs9zvNPEc
ZnuZWjUsxNvXIAKm4ZDWN2Z8yqZLgfSH6554jOWB5N66GkimuVG/TuEWBgEivokpuoMmZqu85mty
tcNhEUDpAd0BhWutrsoQ0wg9lxTQcrzPMmQPIpLZtIxbnwDflNc1Wlxo+RliNVnaNHoE/ilWyDYh
MEPJQVZRfuIii8jyXX2LaivOJ4CKiIF8xQ2bdAs3La9/PHNUidUhsTsQT6sJaJDC7tFDK4EKQwGo
HUcP1iMGV3VmTvcptAAyFMxa66VRa/JjBVJ9nxtVXfkSaglyAXGmUB2q1ueZp0BItw1/B/s5pwHc
Bdr+KMTMESMzRgW3U1hmXjoFdSnGkxmsowp+mePA6SJw8CrZDWMlIA7lMoCjRb3teKUwtInidMa5
fPjaKSg7daKCgxnb4MCIg13EKzbNxux96nFoINhgSGZD5QxnZ61wxFC2qdjBRaoxu0nQO7QTUP9k
d0qJ7zbZYDdRRAzBF5MnUtXmc6SmvOxE1XAYh1cNB9BKbAwWRoh1Npg8qH60EI1I8rVUgoA7p1tt
qsBahiUKtsdYfiqHxwYLPX8PNC7qCRqTAerNRq95oDhMcGdRdkDFTp80T1NOQLY6WsiD4vpYuBhk
CnJRV0917UhZ4JWa+pcKoWD2hDlm+SYo2TtHAOOK8Z6lvnL4csATQ6n/uUUfa3LUJyjOJUnVNWUL
ZXiFk8xUv1E6OloNm6r+mmlvPHttp6tIcTS0yvQ0AR7DtXDAszWY1Qf4lrUKpwuDl8l54IXPHvNp
BguqC3zrOqjNskMVl7ui1+BplzMbucRyZWpX6W2+cNiMfIhKZUVaCz/gR5+ymNy8Amm2zmVrSGWi
Y/p/BDQL+0SeDf4gNyBm5m20iejo9XAP1zGMfO4Lbie3NHIFtr8VOAy4mB3VnKK+cxOxcqJ9jiOA
sQUxevlKZKQA0Pmjbh8ftboE5pHL3hOC5KbPQEAc4FjTV2aTQpZFOw8n4k0VMNucI25UBg7AlVd4
EW5FkXHogINTn8d/BQ0zAyGAgxKLI7D6xlIFZz0sOxkAddBjIMQo8j22+a0AGXJT+xN5i7UbK225
eK8kWqQn+NrzHphI8BYSq0ShqpEai6nQKe9H2AShf75tphGsaoyS6bHWRf7Yqm4dCIdSqX0JXbyw
zLbTqGEEDwlFHdhpSMyCy/H4StYV2wKd94n6Y5jZ8RQbEn1hRfmtHJHqcfk24/BBoWpLpE/S3CIc
tdqsBAkdIwNWJUnW1DUHPm4NVrAj/r1B81gV8ieGO5cwf6mHZ1A2/UxMoRMNMZKg4pdAfdp3uALf
UFjXpxRHP+GlqYsbFTS3aJJrHg1XHjWekT9WnT/m0ScgHgDjAn8HUFpPA12haAhlDIYB9QCKD2Bz
OazApxZgFHwLiZWUewTWorD4Zpugq83ZVHOy9ElDSoFT4ePbFUuv1XiXywGww35fDVglwKFflK7a
VDFibiWZlIHik7sP7AVq1o5g8knkPvm0e5WGP1iEELY+4ocRZJlVR8QMktEMqg9ZATtd+Cx6a1Iq
n+JE2AyxzwksTjKfssroHBDb+bOgnrLYzBTYq6NcXsBGY0Q9VshvgkSOWsABUMUkG4oZlEqmiHHo
yQ6FycuvU5R6VC2eqxhyhCZzedbIWKiVMXmTSqaiecpwGYUPEpqIrW3yJip4SEaMeQ2CJ9e5ZWyJ
8SXAdHD+GgmmCgMSlvFV1s3e0bGsJSOE/3l+G4RXSd3ggDCNTtKgGsJ58YAzYhN5imZLFXZnpDrb
/+PoPHYbx7Yo+kUEmMNUzMqSsyeEQ5k5Z359L/XoofGqXLZF3nvOjtoyXrfZPMUEfuCXEvvKEeCP
h4HZmPTXSbcn0riGnABY5qDhd9ko+KKqTXmPVj+jeaLD7p6WsStnZ7X90rFfmVNGOybr4eSJ+ikH
/SXRk9K5IfdaY6/XZ07Pjutlyo4KXlPxJtO7uvD+NINjMknoFFaqpmOZn7RY7zpqvuVQg9SMvtaX
BKVD+whTLmXP2F4XLIl9YQ8AV1SmSGHDC9WeI8XTopNp0bZkszw1THmD4IzGeVBKzqJDMRDdu1ln
k3FXzVtXIs8KUHnsckfKR2qYOLKZ1/syDmN2N8XK3Zi1Q855rUX4uftaARwPTrPGJ4L6/H5gNVmG
vTAkniWR/pk+wIiUxqvWjYd/EZXDabF67VRzxtW7tPOn2O+0giTLl04lI8gvJdcoIn6I7pAVsVNn
CtGnqaOLy2WujVCLIfBV5VeMCdMqu4B7/SrMqicUXkRC5PIeYfToqiJcRVfR93X5Z3D0LBX7iysB
uUZZKKOY3JnYzmGDwrH9NNRwQoZfr199c1Wxh1Q7OKqB2iJOgGL3mLYnt1h31T9qK3Ztrb+WfSgn
50F4p6rcF2bK60xCDgjD47dvDg4lz6Z1kgoGouhgcdXmABVLhG5U1d7SONnJj6zOhXLS6Cqut1Ix
mG+/zHnjAM+R+lo97+3eStQXxdgZDGM4lF+NJjS68RiLlJFv8btUNbo/rd2XmJYX2UIitmrJZ9Yq
WLLH2U7l6CynkSNObIqFmy+nuCTwny7autKPfIyLvcRc13UngxA9E7K4s0COLPaZ4bNTJ0eJnruB
+Xr6bJv7GHsd16k89beMIUEpXxLDsmFm9yMDpUmEv7UychtsBMZpSdZToYF/zac25g9nd4sfLK8g
K9LdVmj8hrCLWO9trntdiw+6UFlTGk/Tf4sCS5Suo9fwmRkGrcRFXX7OCg8Jaj/tqFPuNsndS8po
lM7fBrMIaohr0adf4xzB56Auk0pXXMOo3aX16oAQPXxfmzfod/1R2CxfBj7qVarcqBlPJufVOnaf
3U/0a3Fl59onxekoOze7/NQSzbfEoLC+SaU1lFu7/U3xSlH8cE2jGeda7g3rFFZS9yvVW+Fu6VfX
8GYfU/nCFXiGonPHDqix4s29qOt9S/x8dubmCsnTM9ayL3TPGBxBQerO41y2erfS/xjgDKjDmrdD
lOk/ww7HntFN3QuaI7uogRjLUwKMF6376Ak0p+9418jDZZY27VbrScW9VGsLxbPTOowNn5vmD8kX
Pn344DmTMXXaOInccnkRMcTKMLOr6nTFixrGsi9zA8WuXrkrOFHi8ldAkKaEvHStvTFJ29H8OH0j
nrEiEHW7720ucK2DxfLKFqDQliuHb1inQ+nbGG3CrmSaN1bhKN2HPmSJas9dCW7nycZ7AWxDp2Xq
aL9pQiOI7k1dUFaOJNlx7fdTOIF+qmFDLH7++nh1jV0b39SPTbHHKIBWHgncaw9LcjQ7z8xcrhZU
Rr7QMejwRMduobj8NOyicrPjncKE/5galMB446uVwBwS0bl5QZ4L5Z89uW9Sn9EFkzpi/6junG8W
a5504PBme65MHFaqg+nc21JnscBVYXiOJsVUh7g9tdPHnP8NjdPWr6DLTXMUl+v0V3GtNq6sfSxE
mkFwtXvQkegPL91a7I3ixsNu8lwbWAgU2xIYfIFzUKBqJCt88kdnZU+SkvAWQWQBy5mJykPg6Kab
drbYgS1NKDF2U4/7qr3S81HKJajsJ1Cs9A34n4o7i9zlVNuP3W9cH9L+VTX8Wt/VxnHpPvI5NCe6
bHHf3EdjN23nuggQaDbZy9a5a3GQ6791vnNBp1TD8Bx+Ku0P4oER4xcRMqOjFHbxMw+ls0x+vSBT
pTIvapiY8yUOhYV8D+2928695RSqrcwcleAq6qlJcR+7hrBrKUlD1optnkDz+qtObYYOVXpW+13R
2IlKiijhuOlnjzhV8rQ+5hH3TEzM0W4t32e945ETP6oKnb4ziAcJSL9pd5sW0oxiWdeyJsvhTxMw
rCkfFgUoo8Mp0fRekT6N2WnUehtxSbRxHtJGYAbE9ie8p/W5YygvCqYAm+ahvjiNWVgRBjzZVeZj
ElKsy5x6o1YCmLutai9zwLovlHZWv/AmDtG9T2Zbk20d7o9jKv9JdQ9vVS+dFPTL9UYA7LeR5bsi
Qgnx2uJY7YNMOTTaa7JUrKu+0jkY8OfhW633PMnJ4pH8bta+kHxF2/MQf4uyEgqZAph90CWAHLeC
R4g74sx3nPOt7BriuTY23lbErzEgeb5nS8tEjio2zErvvSilpVMjAl13rYYLUKOXpdmpHTjUkll3
lsH8SWliUKV7m7lMi2vmyBUhfVlywgfgt31yVM2jftGaIzkXJlFfKO0ax/oRphbAzI2N1xIQs7rw
KkubJ6U5wh6CDVsdSO3QZXsWAYFgEZFaFrzW1ktphY32nkggZMV819UfgzDxDBhamt15OiySavf1
9ybobsJE08ukklffFmrb8q+ZrhoyIYXgi9olhVjSgEFPcvnRz2GanqMmbLWnKj91GskDYVyS66F5
i5TA1oaSHHYDxbrfVeQWFNwXpWOA5wNAWF+T0IJY0bqw1U7WRU5eWjwcLxwxuYpj7I+hM9oOtfm9
FhkNvbzGhenKibmrE7AYKufHE4tHg/H0pwANG3VfIjzyreTg/2Z81P9prRe3zwXVzcouehIsjg7r
aQWgYkXaNeYQcxC0jSvOynfGaGFEPl3FifkyJBejvgnzT7xcOP+F7SWh26f4EpPUztLq3AzcxyBm
elJyo46+Loq7dTtFb5WwEexAyZsWqiRa5g1A76GwCp9S7EbOSFwv/YyJJqkoOjiWHGdbUdsjFmo5
AaIqXrX6aqVOtZya0tXnk/54nFQ+BtZkhXcZLyjMhDjTrGzH5nXNn6xtY707ocKZustc+RDPBHoS
oYq067jW10p5aaNzlP7qw12JnEkOyuKQEgox8vXE3APtzqpwvC8Gqgj1qak8Q//kj4xjWNf4jAI8
De3wVX/WRKitCSu1XWAjXj75wYzEn0V6aKUfrQ76RLbb2W3nHZ1JluGN/3jtBMsd1AClxMyWsV1T
46Wp/uXJy1SFK/DfDORZtuFwgaNDuaT0x2aw1ZxP8F0rvCr7WJRu13KnqcYdtbmlKlB8YpAAOzb1
bSk/xPKeDSc9fu+reFcqtyzyK7A2ZOgwgtvo1v/IAGQrfluZiIrb2Lxq21t8IUVtR2nejl3V+pXa
g45wMU8OE/8dkzpjq9uzsb03+tt6z0YoFoljZxMc4F+WiK4K2XnAxlLeT04wZbAj4KaIj9tO4OSQ
38dfav0zF+99R/uNu0meZV2qugIpZ1i9V0RUmtYRxdNUUcXmG9lVEHzdABsWng3l1WR9iOx6s0Wk
9P2NKZGghmr9y7VrUf/qsR8rv5pVOJr+nMd2kYUJxkk1gA0Fcu2oSaGApnkh3DwrmBCE01o9DeVK
hNe15Oesm4Nhjces+FysUBH/WNeWOrZ1w41MlpTkkG+GXeeOjMh7tkHPLZOg3cMIhdUK4Vy461KG
Ir/uFSZs7cbzLKe3h9u1Vt0l3lPHZGq7/neuA16WJuHF9kXZtyBaq5JdXNj18b9IP+jRfkM/z5+O
PPOrzVjKAiWOX0zLZ48cFkfuL1m5W8i8BsiRn63hSRoVTmns2UwFtPqlzFG+Dgoqj5ajvClcpLne
BRTMi5sfU5owo0oyQqFHewg2X15Lgln72s76nbpeB0ZQEzaTW9YX1ECVX7d/Svom1zYt9vPyFhHo
wfmsV7ZY8qlTe+fEaJo4xPQTwjNB+31QNM+rakKM7cpHBxfn6RgHTbMzyBvERk3/HBTi8st0ksBP
SygG4Q6euZmMiLBNOZD1H2l80TIb7o/fXpwEKTFTbGXRP714m3ES9JtXcPhyvQ+Rg6xv0tnGHxeS
QJQGUmvN+IiVk9pykSzezKm4dq9tdpSyZ4AxpQxHBrM2jB6zqm3pNwDnlMlesVAu2QpwkfQqII0Z
rENmAAWqQEa6My1g3ai3WJDaf3V05teYWqH6oY+2mu414AbzUtMIOO50eLzmdYY1QjW929bfB+4P
LvUsLrcFASIgX10cM7I+M0+c7VpwdLw9YvopC4FkHbZGAY1l3BbHmzJFu80wqZR4L4zUVdoPEfI5
ZnzVaGRB4XvJmns8uV0TtPO+e2kpL47t5k+uwwgZtfoGVbWYbvTEKcQqiT6xFqnUCGRrh0mvoUcH
qnF0ZTbGfKdle+lfqXpZaseR6o7xpzm8L9JNfVZWePfp1r8rq1+bvGjutm5uq9w30XJbvvlh+qBm
0Qati5j+FdFWlOaRym8y0THo0QGVbh43NEAs8MBHNfn5A6BHtXSJtS8p5cx0h/JgbI4l/0tip+i/
8zVIY9fonvPm2HdOvgSR6APv6H+WSaOGAotXrTvIHIkJKvusVDuvTAQDzUMDpdR+CZ1WnKOlDTv9
1EPHr9GhWI8qsVrCCOXiNQr7y0I99tdIMoh5E/8S8c63Wuk8bz8ipYHLQauPdb4AVIVG/tNKv4p2
7+sAL1tTcYaU1/+RZL4NTadkeLFsDnxIP1SfIiBwsn3rWSjW3D4vBR/6zN/bSE3In6CUdkLzT0Pp
M1lgLj47mvxPK54ynqeEjnNxnxloued7dMykU6P4xupEzGPqK60lZF3a8fCxCUdwC94vstj8Tgxb
yeNxM5bPUaCtEiWKZ0T2GINiP3gzLOdPKY0JfWi1T1BB84+yvArcP2XPg/ZhTDwNJ54Dscd77jIz
TJ0HPQWZOX5v+qGF4GmE/UDB/CNldX5d+M1DyXac7+urBsubvvbCv62zZZ4ogwFWPFCjIip+xl1l
xaWtNK4l1c5Y/hIQY8SuKr4rKtiqtCvqgJiadj4IeQD93azu1NiD7LZ9WMzCbk3PfUeaEF3dAOwS
NG65o+bLJBRx8E2mHko5JcHLR593Uy89bfYFqkUBjwtPUSw//ZUymYUy0IwzSNimuNkayqehDSz5
Z+b/2cLJCFGwbjq9Sy/Nl8WWpltPWxy7S0LzJ0dXu2UgzqQkjvh9OjKUi08VFq/X2BblwVaKW0Ww
X5Z+FBLNni9W9LawXZbZtS2uDa9yJ54zSHUO5z4hh6cORKu0Nx1/FFdaXrM4IN0X5cx5ABhzU9jq
Uh4WaGWum8c+m+Mu3wnPOuap8p+qSB+1hKWeLVJcBrvCv7kxM6ZWMNNuamaHlYjFFcWTQl1HDC3I
us/6n4NO1V8qDS6Y4fRbpKgPJ5OIgpD3qHLobQGMaAFb7Cr+4GW6wBw4Kd+9aVS2uU0+fZNOm4Vx
wyAj20Jip5vPTVCVsMIC+6+xswgky6SdjD5HqpiK5j9pCJZkT77NxuZvONOGPVO+yxUkjMVpCos4
ElsnmX6jBDMWfWDYiSqqUfC626IHwzShLA1LUqQnezBdo/5eqJdHa5qKFH0viIjYb7aMG1jakc80
mshRhECTNcxwzrzEu5FkvY7HvJntRnakz1TjImLEqQn7ydXDsvly+9oga0VfpKah2gd6nnvlrLoG
U7U+oSjaVbGnTR5yTmT0u85wsvVHjtHaulbuyyiz5ENk+kCJy3yUmCPgEhJH1P8Usd83/BrYj4b6
0j6NbeyO698wqg45F/1QAvKxNxGnpvK1RZCDTRn9ZWgZVnr4INVXpwAmrZO8DV5MAZUu3rUx/Vv0
vQwdrCn6l2bkD2gRzJQGOuLwh+mwMpYpwPsmz5MO3yanZ5L5oK2jTvCzmYjNNvdiI78BZ6JqND9X
bbVBKGGcuD9HfsSmYxGYk9pRqaKa35ZuceMWO2OznWAIom36kMynqLxXXDsWcWoKfGEUZrSea5pw
V4UnMp+7PLDW4zBck+TElDCv3mYdquqQAM4/68mbRRghygdKcxkHJ8OR1MOMnEIBgYvJOrS5YKLB
11HSDA9cdYXSG64z1Kvor/V9+WsFuN10B02qxDergpv1tT7UpMOmwyjKbpNz8G/7ej1VZUKu1omp
Ix1tU2fvf6rSiwFmN7tCRNOUn4k/8xT0Mpfxeq5/gT3t3JiukGegsNN0jeVwG46UDZEJNhkfGmIS
QPJC9ksjsJqYeenfhhpAedr6K4oUJb8Na9jUgYFpPqdll6l7Gj1QB7V7Vq07mkCAHy5qGY2J/CTz
gqPr4NObVQBEe0kiZlwKiPmVR/p5Xl8E42Rls0s8zDzxh2Hp+u/C+BjnwJDDFT1DsStxs4nKYUBl
vk6uyXW+LUAkq7tKj+8sCfrpUmavln5a53OOcAQ+S9urw3NNXlxePIpbl9YrRp6q6Z3YMEjiJ8Zd
xrNsQsn9Klr34c/6LVKdN8rtgIvy92ZZjtuMyXWtQzNNDzhC7W30Vr7ImLzVzVeBeNaaDxMtrKqt
Rk7SXPLNEbDHDpThkvaWz6dteUv7x2QNoF4CDeQOR2MSXYqcUePHULxucoXiIiKZGYnzStwiyt7X
95bH6J/4AB9WHekVz98/zbRza9fF2Dty0V4U5IfnbXGa7HVVGeHt6jWdabgDr03Sj6Y9id+mxgAK
XgFaj/Qk5oNmmup+1fyqWPyrCQw423Uf/wyquCuYc3ppH9f9Qe3QNqTcCBHkwv5xMlawZNAaHnLF
8VkvXvON0CC0fyNyqgJ5RPFGEtiiroeW8VXWHWs4btKlaIFxiOb3yR3yBiPazXyna/sBqlUzVir/
1ocKDeWhxdZLZBhIfOYXj50u510tUdsVdg2rQaBOCZhBMZr8bXJoKsGyucq9GJCgYYmdgSSh7IW/
onrEmDalp1fg1u9dZxGtFYiV5azVLsY5UDoQABkAiUYRdx40H+vqRVHweLbM7zm+CyIc+4P2vhTm
Eq6zrw77ZmRjsyhhkg/t+J3zgLaa7hoUMKibJyRkC0woyKrn+UN4pF8NRwHZWtckYcQrPdtMLgvR
yTXzoX4q29UxWdFaCFK5caPxtMXnfP1o0/c4cS3xUwSsTtW3bR2DRXTLZHYsGGy6k8RUfxFjK5y2
8i9uuS1Z9U3ISaF51zOQZwelKbdSWR1JHlqnL5pLEgKKCGKbwxVxxqTvNIHbcvInsmdNsCHqqIIY
VWnBQ7ZqKMbHwm8NaGi0B9ulgXQkndVIQOiO3IuFHDs6m1FT/2TJOYVci2O7Q1AXd4HZlfZKWyab
UNJ9a8IznLRj8FuQiUNMIemUCeW+okLWMfU/dmfU4FXiZVv1rrfQdHoTdC2/03x2Vw2tYhGDsCj5
ZSjAbCTjNMKbELcv2Ip8G+Mn6n+R6cQWmtEdrV2T0Tm9nN+ThuCSqdC6nUB+LL/fIOeOlExAhrLw
ErZiJDQAQ8Ob2XyZks8jCNYgmBBOp67+KkBg1hRUKTdsM6nPkinblXkTekcSv8fppg6Xkn8wLr74
agbKRsm8Fepv1FBe8AYIyC0vg/w9C1SgJwBhG9o0duGJLSBiJZV2RhlIfzIcpJV4wEDtyqywRbLq
VPqbwFBsHRoOvO2rtr77GFKrlA4SQgPUgnrMKnQCZc7j1JbV+7wkiGHLD25vk7u+MICrca2URv7Z
68WPXixkeb2B9GBjRFMLz/ku9scq+etLdbcuvT39bSpw20Njd9m084hMCEJIbDn9RNN8r5ny0u59
KvK9YgLUJdle5huPTeNAZfGhXKSnkeiUeV+pz1F+VZF3x9Gr2M+9s1nSZRymyO3kmr2y/kiKzC8P
wvJhST3zS93aIz/K+Jpad1mevKXY9wyfSnSrYqAz5TbE+1pGCHGXGHNAUazI0ad/XQ0sP+x0IwSQ
Z4zXqjAVXlJ5Yp/40etvFV45HUJNhT0GI6QNGNBMyAnoLu/DPJyzUr4XlMbtqJZMStbZW1P+qB1K
r2EVEdGUCDe2r7nn6kzACssJ2YeC3jz20tm4KbqCxVVHDC7rQSVNsOqj6WqL6Jd9f2mFJMzU+LNF
W1EPUM/c53iQcMYUanORZsEMxtz8ipKVfzf5XOQXZWVQivfdn6qdRp1RUH5CjZ3Fp6yITmtRXSWi
Q1NDmE4pWiZgRVO0qxQZS85Y42mKmHiNrN0NPU6fFtWAnkglVIVbDW8YP40GcC3HZVUzxeUQJaDa
LfrvcnvbxEGDBWjdqoU6HF5qNdDYZ1SPY5F2tlibbX1wc/3bQvK8cjOQc0klqmBOe3WesFKRPQn/
JgejxSXeZnAswjz0/hLPjBLkvnZG7CEEQbS1JiczQiunKtAYjfStlNUlEryhCFTJYih0MoONcX4V
uPUj7bpOzxr5EdnBMrGftYChSDCrb01XHYMeG8R/HRtmTheKiZmQCLa/VLgr+04IlAy3oaXMNxr2
0CBI6LpyCc/uMvCh4T28F6ZwaCVhtk1BcTXihmRebAS0w9OopY5UBavypZnQ/7JfDDw98le3IFcr
Qfeayk5AaXrzoU9gPaoV2+B83Root6R503XpKeYmjdnm8AOp+0zSLhO5yQAnq+K0ps73q2EqNINU
h01RPtSEiOEkmcKuL4/TPKqQ+hHLDPnwiem3rciniwHZNswysiOhV3ddi446ifmdG1bPYyNnq6O1
4qmvumspW3A4BH4uzVnpP63M3JfkJ7XTWFPAp8GogaZoSvOrsUvXZZjGY8w1mkKElL4YXRj6M0qs
LJytSuGgubkocG8dWSzVOVMYtm2mTEMK6BBSuGsWHlBEp0yla/my6nuh82RrX2t+vDxN5kGlmRqH
FW/n0Aw3HvnYG5YMbzPAKkRGxtpuKcheJbhYpOGLwigoGS+0vTMBVOTUITDvl24P4sRazptUds8N
pUexnYgX1D2CcVCTu665PWE+vWPBtXT/02iESbGTFFvAzmDhMSUiwIRZxBSmuKi/vJr88XE1HCXm
x23CuDXDcU28EQHWKLNgt68JCPY4Bm2hhK06qEgPGKUytNv4RjivX9t7zaI5Mq9xzjMdD9NXMVjk
cCkfTfcLlhh11XmI07NUB4U8Hzfrn2rCApSmV3Xy/nG9rsia1UYIzeRbUencEhwcvFO77Qupb2yr
Er9EMFBzcboG9V+XZy1CiaXcRTE/UgdOayqls6VykDBblgyey6z9oD5Wy/JPFbKj3PdOazyPmkP/
7G2QxEA2Ba9ABtYjEGVsjlqTMlPVNqPtM7F+pgZeWwB07hD2PCSBaZUkxGDJL3IXHVRpCBdGx3Et
STJJsv4lEVftV6Ds3d06fUGiGI+8QuWPjCQUfcSqHI041NrXFZO0a/WKkIKPj0E5r2erGm5mG6ps
GdJD/MijPQsEz2b5tZxeBvSjSoZWLvfqrd1lmqOZVLoN6XjBYh4/9H0QKNstRtmgc671ahCtG9r9
cnVapfc1aQkpPWZ+RBM0tIiG3Ag4ty1YMpG2/s7C5zApfQirb7DmcKRBNUckAOGaEJjHBp3pRbhX
OVsmy+zcaZ7VnXTF52TQ4rPCYIW10MbtTSWrp8XtXs7VzhMUrXCHnPwLhexQCqk8UWwsyg+A68yp
yg7Z0kp2nVxbbM8tgNiYVycBNpZhKNhQli9j/TFLlpea+QUbxzlPs1v0sLArClGKC0QGzsYSTaWu
66IrjtXo6c3oTNF50Q6impn3DQtAPeuWVz38HTihwL4pcYmSEORlM8uAvUHQmDFVNjOwF+ApHPNP
AydaC7UYlR0z7CC6+vQ1bZ9qG8ia2ykohTt0lKAfOS5uwYn1ey+fF8NiDCQ6aXQiwAd54Fv86xsS
YCP9mKMv61gNKoOlRP/KhZa1TdCdpXyrmvxFMlf9siJiAsIrSgRP+HukXHGK6WI0Vx3TQfemVXux
qh/nSZUSP1zq33ykBL++o1j0xhzDsojrJFHavwazV25P5nsax76SzlQIALnmomrZ62CGlNrRC/jX
Y4PoF0Y+6wkhSDddpuo3j76TCXybE8pc/yEhm9ktSugGbQCEWkXJ7RAijF6Pf068TqpvRLdIOtfm
SJblvN+q/Rg/R5jI9KHb1yNVz6BI/gJGV+KYMJ7SGWRHQ+m3gKSvnCmLehDl1e8JDafg19bL7YrP
qlYu+qwiAi32JSN5Y+fDc6pDbLOpGtyjODpyZQiGh+CapgZUgYuFbQR9wlA4PFB1e1oTpK44FUwZ
Jk0qHT2BAUnOM47tGAUkHUQ8ebuZuMDHHlAtdiXC+IIoFALW+3dmEgSHiHdR00Tiw+TxmRL+Wkrc
LCpo0nzeoHijg2xeeniKmNM1n16n7i6qNjjTXMK3Q+xAzRkcXQsqOawk3iRyo8PVJVP+OQnJJV8Y
t7rDInyOs+VxX91StfWE+UVVVIDhGWeb4lS5oN00xmJWg7SYei6Z4hbrphYM3UaclNzXbh2N8OnS
ja8/yehllAt7RT+5dT4cU/bSstxOsUTHBKiOAvg3ML0t2XoxC8L7ik3yS1RH9de2Eh61cLZusi1J
H0OEDGAp+DnIUMi/DAPVLH+xf0DCUNXSXzkiwcJdYUDPDDj9aqVIHZiRbdUJLGArLba9pexmeXPK
JoE944AqTSahSQYByIR/panjEzCuHWatNPOT2GuIGqvhM/I0mJrVZOsNW3O6LuKKN3Lq08amfwdX
ijl9VebAgoqOUbPSDzXP/xWoQ/vay4thtxaTcB9Esd1NSTVex2TYP26JBQdAnEirw0kEGgXKlx3F
MWvtCWDdQIeIS7DWtWtTKX6KWXLfEW0BjCZUQW6uT1Vfo6IbN/G8yFGCLssS35sGFEPrXguF7Z07
BcmrXNZFmMo+85cK0rj0LSt1H6D8zY0PpYItq4+AsEhHuoj49waprDy584Y6UFu+BGvJ2THw0Rdd
kGjCeEok/W7E3egwrN5SaNV+LjnhkZWszOuloHhc9hrji4fxjHlKAGFWNPwlpoy9pDaseyvRDmot
d2D5vHvrIoNPUY7/aosilVS6Kgz3ajPndm0ZV7l3FbG4yNEzjiV0fNlnS6fW8jZ2DBZN+xSZN4WO
BiTno0hZjvm65D8Ry23XviXzh8QJmZjPg/62aCoE8YtYI1B5iEbfMvUh5OPfcXi+ztaMSS1K2vZo
rEX3GmmFFBhpIn9FAz9TL3vxBqNbR5Fjcc2Ik6c8lucR+UW0tRaAuxHOXa5+DVvrznJLbkb0vKRT
oESGozWCfMv40EgSGonj2uDf1xF5V67LgieouOU0Hb1tpzTGJcOyciFLDcZhTfBQiPOpZwdri+OQ
lp+oL5Y1Ykb/XsfCEWDmZtl6MVULfy5pcsBksiI5Y4tSqp9Q9owz8OYgVzzjKhDRipF0crNp2sdL
91rPe9aPHyyyKeEj4kIUShEfVT0oxJ81oX7XVIA0lZ8yNU8ARuNmiggYGPvQcCCq5g7Rag5rw6+q
P6XSkRUOZr1bpPEgLolEXv1PPb/poz82MEBU+QAW5n6/lqi1Fgf3Wk1/yJg84xNWGQi748SnxPEz
v0xKN4XMs+rD/jNmjjYATWxDOBtqGgwsKVA0/Kgz2tQ+67yqvaH1LcBYLPOjN8Q7dZPIUy23bADw
OkBlQVWftCXU5v5gjidZhbExkdf7Zdm9DjqTNKhnpPxKnP1oPDLBw5gUD4tv4OC1qRGAjjOdrmMX
7TL4qZg+qV0iwK8hqyiVhxDrZSoRa215j2pRV8E/u+4fcY3fooq04apOm+WThZLtTJjwsGqX3i3V
gDNkEe/0lph2tkFGiO0bMcHIyRYTM2C4qFiUM/Tb8Jbmk4EdWCTDgzaNh8OFHXztrFvN/0rF03+c
vceO41i0pvsuPe4N0JtBT+S9FKHwEyIsvfd8+v6YFxfIo06FgJoVoqpEt83a63fJs+L0ExtZholL
BqiSnc6SYmFH0tRTDHDQczLQLAKYhr9Juy75CdW7eti34pQSL2+fk/TUo1tR6LmJ596VPr3UZoF8
G8G/+Fx3O1dVwE2hQG0y+VA0IDaWcXIRQQ9QMiv9roUEULIruzDkLNnbMEzXST1KQp1pwT+bSrEv
P3x+VHlv6VRrJoR02rY0w8zsWyZZPfuBgwvgyGt6q2PlNahoAvKlVCri10biME8rw5dI2ezkE1Fu
YCwxvPzcRAI4CU3qnFB5DPTaxQHV0tahcW8zOOe9A1s/9Pp84XjyRnKEOS9rwGY3tfO9WsOwtuQC
kY20weJ9IxK+kdYu0sBVOFA48IdIdG3ohXXqQ6lAuyp1tFl9rIAdxU8xJT88Qv2g0l7MjHBvOtZG
dg5pX+wMTnaq5S1KxI2uNWUx34Y2hZ3Csbx85rQ1L7t0k2rqkWxf2guPIPQ98sJl234rubmNA3uu
WYw9cGGu+QAIUMTtym3ytR/Q5CqRrTWP8P4CpcP85M13NQ6js7amrnLZXG1z5ZRL2itevdcfHShu
WWaMzQjE4vLUIaF4MJspuqSN57w6xTNid1bvAScYyOEwhjNXZ6F9gqWrdd08FNYj4FATa8u0FXtI
AimNHnRQ+JlA15Cm+fCtKSwBTr3Ok7e8TdH3iHvhn1N317gOuHoL3PJl189CO9fml8UpGcJwKMaY
sHSh1uxDB7gqDXMrkuhaGDZvhIZZQVBUSFoNnR4X4XbAUQbcGhwp1E5q8Oq0pyCgj2NM24y1CQKT
MDlXiLOSFqsGnqBgZSUxZtqP+KUKJ7NuwyWOb+SXp6tGPLd5uDRygh38rdI9ZQiBlYZBpkkIUg24
2eVW8T4MOaID3Qj62+OK1tozJcA4rf609daDluKsQ91884i1b/Jo2ZnaLjLQmifrIW3XNe98oOoI
DNqkgRLCXEqh/Rjy1qegbCkxhbLQlJOC0r9szm3rLzOaM4WRbVSEeCj0ISftRlOaWssnqWhgEkBx
hAtCt6XByyalZ8uB29W7TVgocx20JfbOhfHB61fQH+yR5cIXfe2VDyX7NGG9yDnG5/VrmgwgDkH7
2XcpVjdZ8iqnAXTkDu9wtTrJnfnoDRJ2QvEwzex+K6JtZmMIW2LLaq1lOrIBHYrx3bgew5ONj/nk
FnxO4c0l1/uC+KdV9cIsX3sQASE7zyn7RmqGSxcMUF4S0lvY+tSEXpqdPOcM09xLYV9sY3c0NVjk
dTCv9OBTrz9cJHn1shePHLf83Dk1OnLEDoceyW1RMjlVNy2BgugubaoQkVXSfRAmuZWQfAwoWey+
WVV1vLAsP5ooVnJQOEsOerwZUXAOzUlg0IisVrLX6Jsg9JYROiW6JHAF56WWP6lj41Zea51/llzr
3vTgXNANfU3yBbFYc3qMbrfCC0sOzHs5OpKcJtR2XoQ/WTfxBQqxTAxHK6Zn6kK7UjlJOZPaoLCh
cRjO43Bj8t8Zi1pdYd2qW9/UtguDI2KmA+7S6vDWShOsFDyu9K3OJp6d0nhcHAde3smg/tMMA/jG
YmRoja/DB7+rAjgGW/jpLS2gAvDe/CzQ8LDq6u4De1TGhA69akFtlvuwkgYhuQgabPqPfZihuXLi
R6tScONs84KzTXvKBuwQAFMFZ3ktAur0cwB7ZyXhUddlPW0hTL7UBMC4p32UueZKshZyQZy0jw4l
Ofg5HUVoXiYLnj5MNEvdhjHUlMpyNl2onpPxrkoY9yxkrt0h21xmwVIW6FBo1oJTK8UyCQ7Ccu6R
Tlb+Z0u31+1fdPcLcxFIQTRtDHATxbuXdWou9VSCWBVmdhCdNDU0a5EaknHfyK58r5V0BaQmdqdm
3C68tHjzW4TVmO6lDbZUWnqMrUB7N50Q6/kmL+agG//fSU9EAzZ2IadeKxfKtMvxIKlrxp/eLSB+
TvQv3frokmfLeodNPKifGcibCpTSzDrosSmrbvZkGcMDZ/G1QfmQoDuZ2q50aJBLiwpKQXgwo22f
Axi66cxPIgSZJgzEfhV2/dKz3IOAsJR3wV4Pso3i6ihrO31RZ4pC9QeOr+c0a6VN7gAB+Zn3VITS
XIMjW5ioVX10Rinykrg9uKUzdUEp0wG9BKySGd6psyhtYeSWufyeDTZddB3hTiieS7OAA8sGtCIs
CqxoDVOWunniGWjbZ5G7ssq1+qa2r+xUtfyMXjqU55rDF0QyAR4XIQDBPW6DqMMcNhzSMvfMmNHs
O9Rg/L9obzwf9sLgrLPEmFXaeTAWXbpDUWGLOdSn1vKWZtYv4YRuXQMSSGs5Z1aYRMLvV3zX5kb3
zmqHI6NWszREGWxoO4OUGUAHkVWrmvoutA1DTuJNVLbY5YKzBMGsyPk9f5ZH5SJv242ZGffEkWaz
Uk/vnGI50jOQzHhLVZ1pPgx1oBpZfazylJOZyzFznkaOCjyOvD1dSNq8QcYSQteEC95iqynPbc7E
anIMunoeyXfqI9r5tS0lS1cOleUgD5/RC24erQwWOpxs8RV3z172QKNotK8gOBBTf90aOFQg0/Ce
xbmWZqxYUa/DILc2OZ6UVrmSPOQOZXafx/EG0N9Sko3VfLnqgNTN/zSVCKBKUGDY7LdPVervO0JH
kA9ZH95Ae8BRh63WsAhY06jujmhr6xlqkd5aDf1R2O6hkXRkj/LEr7sX5MmV/eWrP7KxGsryFOtH
OAXQOPrGnbB5FCFs12SmYiIU6MU+Gk6FFi2VCqknsK4a3xXJqwkOXiyqHHscaxu1AMlvFudFR0Ud
Q0FXWMACRzWQcQ9kw0Cu7c+ikQwNbUJnpJCPVg7mvhA/Kvb76Gi8vElmmgMXMWdTybsndWRP1j5y
lMaaQyTyMNotqxU5jdPY9+bDsOphgCpYhyzMfqGgU3CbZpYOB80Af4ctGDnIXB3G6VMicrr7EOYp
c5No1We7WNkp2UKVltWwwRgfLG4y4ObIIm74w1NfzjN3nmZrzEZ8gAF9DRijacuqOeY13J+5cM+a
O8+TlWciJdG+8zFdlOadFT62JM9YI18LuZm0Qe2mjFoS9cOimQMKCPNTNBAjCixHxKH24MZZCzPU
iaajQ6SofD5QPWBCjA10Gj3601Cfcyee+mWyaPt2h9wmdPd+vS37V2RPpIhF6UkJt1VwV5KBkR7q
PaHZx0wSjGcvfM1ibW1aFq/y085OhUg2hgkXo7BhXZU7V3ykib6mU0TzHSMa2p7zMvJmQ2VtUrg4
jo2KnK5LWsVMCf2p/NS0Jx3Y28vO5IAvfHd4dKtzB490itwLTwXiHWG5keeKXO7Joi1oQQuIvH1h
w0Iw87tBwMqvdw4Yk1ITfs6xFBMWd6o7o7mamFscxFqWpoLyW1dXRQQKiTPIVm/XTfmppgfdKQ6k
f7D7onLTyfzTFywIVOsRmDjQO0YM1vCRDKweCFksaPrI4oRfbpK2PIkmnKK+TxXowbU+xb30beiq
T8nrX5WiPBfJRtH3WfbRuMbUSdd58JAje0lS0geZIHQ2tXWMZgv4iglNKSQC6QV1KrQgcEG8BpB3
UQJ1syqUDURoEAfvWywg1MHkT2Rv1xkgZHtOxjaG+hXXMHaEPM2cN0+SV9lgHjSg9Sk7N9X9tAi8
idPhG2RPkzLDgQualxJmD36775x4Xcr8i8qj9E6aiv6j0bjdwrGIeIhyNKN5Vy8H0l9zpdz0ELfp
3NZd+YiJHR1YSzRrjRotMmCq4UIgJoG0jtjaqaYjqIjof+oMghjH5aRYWvLZRIjIVzIzymefzBAZ
85ecL9NYKKA2A6eZLiK6McA8h3MO2qdEnpFqw1ErG31oIBib9Hnodk0laxnCHKgcOKL70JjpoDZd
XP6AUiHh9ReG5VCWxgcdio5Dn0quQTVLsKOR6sKMdQcqD2URwS+SuVvMjAq4e7J6VMGdMkyL9G6X
iyPUzk4N9gZpIkbn3gflUkmWRW3vJDTLI2NBC3e6BJ85XGkaNlYOyh+8Iw1CEmjWSx1dbTImyueC
k54h3mhTtuFswAWmzxBymiwYHLR8KGB1AvDshdO+VdhlPioxJydxIhdZxVEw/inhKwYm+FleHTUP
EkdFaHVknRLMXWiaEWbo7CXXOPlafA9SO7hnlHAcOM0S5obNbCzHEbCJoVVpe6A1tCQwDGhAtD8Z
0qFw4yBlxjorSauJo4l328ewobcfS3MiQ22Sc6joXV68eY5u4MO0yDPIVqrAaQoN5UyzG+gXHZIJ
RTCQYtE/58MRtUMov4QFza7yzQIoPXvwcKrw1WQKdO7ZthpwsYhdzZ7YxcIJinetOhUGUuEeMWXb
xd9JiblPXzqkqlGLzeX8yWy477jm5NRWn56q7Ipc3gx9tdHfjMDYRf2USZnhAmqklr/ytIUHIxMI
ETbGIIeMOHeR31uwjUwZ2q28FmzSyceI9eXGF2GleIcGHSS8b5ePZEMUwuHujgFzEkq5SKw+OyaF
KPm6KiTQIBeSjt1FKx+dse2VAY+rEnxb/QVHUZHW6zgKXlWXLTuJ+3uz0OIzUNOKo2WlkZajre1v
yN0GPfwI2xY/hKdVcpYq6ntXO6uYoiARQQHne599tVZ8MWdxtMx6Df6+zHBTzaL47GFKy9lngN+N
m7eOHHch9aC92psbHuN45qJsQk3h97vS708+cT4wugZ6MjLJIcI8xeh81ZbZUs69svxUqmzJ+j5D
SomwCCpSKKY6fBYzghCVO1BLh43XnbUeNpNxtgCuwCp7DiBxxIEaC1oRNz+xhFLSX5BLvFSNnYUG
2jm3GqnrVr7MxlIacCLP3jDEqduFhThTJoDWAEXlWZHv5QpIHdppHdMPa5qaR4nCL6DHIIdgNgaO
PE7RdVTNeEJg8EHBOBvoYUfpUB7MFmaH19/RAk9Zd/MFzjQYU5186DXwuOTHJJ9h1TWqmztXwVgB
RufCjR+seu709zLGh2Jt+xgyLDJ7UTBlK8iZwYJlvivedH/hpqdaui+djdc+9PK6cVahK2adf3KC
XaQ9+/asgxiSL/r2CxGNnbz75KsbMHyhLzxV8HL8Vw9RQvuEAtEkZbbdK+BADEPMipAkDyU4V3zq
YkBHS67DmefvXJMa/hgGLU4td4aO5OygNE+JdrYa4yhc/S2j4IusQz+qZZsDzoelVD/m3qa2n1VO
uxlQYtQ46by0Dec4CuOVko/mo5OslVkp04qANaa1tXm0cz8EpSmOaWRqW3WEmPPcwmQfohWAdrSO
5ZLDV3mwdW3WDehFgiEGionVY1XA8VXTflULtBBeWm4cM7VmWt0rSPQ58+b4Esjxcy59RkG/zEGF
+6wFlRkGXCYbn/9I3/bwquWgWBdZvooEC1kkljLqOQvbxXjnjcmK3dwbvjwLSDw4Sikq+rAy6EdK
sNdkZ6cC/qxtaGRlw9mzffXC6D1JlGnkGTOYH0sCZ85NirGEJgfbQqe+7/GryOM3zJ13nkT/IsU0
J/DuGgwSA5dzBkaUXbysDHaGI1pTi842HBXJ3LHRTcp+b+nyRM/zYqOZnoNYXH8B3sXbD+JU4eHT
CvXE44s3svbpKtYqaHVMi+BIhdKsBij2GnWuYtxnKDlcuhdTCj5iC6mIJ0GaVbQlKFemcX6zhk2h
hvtYLc++hlhGRI/C9bcOzD9duAe99FFcQdIPOfDblkdfGaUBW1GHAQCmdjCti+QOg82JWjxlAbKb
dp6KnVMT0tIjImDLY6pjiHNXM1Qb1l91tPIxQro8eY60ujcgVOt5dQ8ICNkLagI9IE/p0Nb5JXVU
Lr2I3HkVAcQhkqYNo4SQp38ZFJBFNMeoYYKhQ8fG7MMI9PofN4A+gJipbqZagc1YCtbQj5KIZFmz
YZkoNLzRoMC481x/X8H21CW6luNRNKrLY2LYG7nAOfVBMfFqNqcYUIJ+aRBb81mgddPaX+jYb5Ti
yVUKiJb9SxV5UADvXO4IKVSg57NhgP2T9F+5DbFQgGqbcKL7B7ey4p0J+EFJwP4MOxWi+USFMRJH
ydgHunfS5GhE3snXi3UXW6es3gctzqV1/R1AZxcrSxzdENWAZL/Ijrd1YkOahijLMgON5gAMQmt8
HzqQP4MOFc7vnq/yaGT8D8dt/cJVOnSTITbtFrXqRJp+DM/dJJkAFE/uKDsm7g1f8tE7+l8XufCU
zsKg0SWF8shhcxUPWXVfOU83HuBKzoJ+YSSdaxBWIlXBakBqs1F9AGDQK14Am10HRJf7LH+twxZs
Qy90jqGequXftWuBvmuDBz/txn2ML+xfz3jhFB2ClhWNDd9z6A5jYEWE4RMsisUwgzWMzBcdUDS1
6Y+Cz4p9gBGqdOPS5rVXcOEXXVSqMRgmO0OnSWQSaivDdSRE7d08lSFYZefQhu5VQW+fcIbYNuq6
lTEhALGw7+OkZISJfFnZCP4Nf+NXL3kEhiHsL7axErlRPqryE14nVH56blp5pyC0UHo6tjZPld97
/XPCOly+q7m88vNmKdnYMNEFf/faRzbRKN1gFjK1SM106GpKuA4GutjQIkePRtjSUG/yGGspRraK
WxUeF+4D1bNZ4COcM7XfpQZvgmSV18VKDqtN4gnorVoJ+q96XxFHVwWyDn/rIuTrKkyY37+pesWk
XB9f+Of7vZ+45f/5X/L/brIwSuNEGsg393bHWbxxTunSn3zMnspVWE2kJbC4NHkWU5jWqC0mm3Zy
hi018Zco25Y/7vQTAe9eAjWc/35Hin0lw0a/ML/2LIpKYboqjizNCmaTBA1Q5C+kOr0UpjLJbBU0
wp3TkR9ZAhEHv2HuBy0yX7wqckzSQWGjivIMjsu+Q5TEayVj6iMon/0UXjm5Afop9062HK1MrEhq
l6CjnvNCS0yApCsHOclPLbLCR/rJ3Y/ejxcwscUdVnFyH6hPAi/ybA7h0T3SkPBSlT30oLQWwuDn
Bsp3YmwAmDWOQqV/p1vV3DwDWA3eY68vJAzkQkz594KKBu8YasCJqTCkNu5rJaM5gjF6dOL5oOFK
tEjaZ45h2IDfo4VEGND/tCZ0SGT78Ly20l79xOg5O7X1u8rCzObF4IjDbeRCmsqOcFO6DCcsscnS
XWF1kxarYAwtCLVJqOzpoLZP5jM0F13dqexjFIx1swJlRSCOMQJmO0odHkZ33Fh96PCdgZmsfJUZ
k4AejQMli3TeAR16+6HT/AdNW/jxcJCCGVuM5ykTSTIY6O4pKly0tNpTpGgnP9i7HPlT+xjDaMey
C4mfVs6rfl0q2jYqzpZyqJ1vrV5V3VHt8rmefwzJFiku3aunIt5j6zEJMyYo9qKj9yVdW+UcMqXk
/Fxofk3YjXVWsuZU1MmHEpozm3ORzJ4fJ5z7cYOeeGa/DXUO/u5LGE6RhrI3Zj/ZhvA3Xdq2WjW1
aQk7KPM6rIfUbCUrxwQ1p9wuzeQ9cYdprsqLDLfaao/dHc7I3S6gRyMfI1tbQpStjS0sb6u+F6gh
nRKjVkwB7TvyfaLW+pTzn17JwEDug2xZI6iJp7o60Zhs7xCYVEj8VbOs6NE0FsAsR2uEfv0J77se
ngC3XfoRw7mHYZU9eqU2SeMXL/zIaFwYq3DgZ1DAIBXYpnADfANnw3Sa118dvcKOT5OyzrnWopfu
am0fx3f4LeJ4bBuYUfpzas7W3OZlNIlC1Onua6n4L5bnPYXJCq8aO3sMq7uM4zUupPeCAjJuGmxI
CNNNrKlXo+osVW/Zpcimy20GO7+O0/Pv68KVDVYbI0j+WqhqvNKRE5nKzglpxfqClYDBB2MqlZIb
u4w1bqj/2OC0i5S1RLIRIESi2wGFoHLDDLcw5zVsaRkzPJfNhLcdu9ECxs8+qeGfhTvhfzpkjghn
gILXzeLmMMBmF98hmrnQD9duCcBSiIWVbDz8uyqZbmlG86WE8Rk3NGjsGUmLU781cT5JllDykCxl
2VQPS+veiz5l+ewFzcxCPsTCUMj7EuamWtIxDP3XOjmkMGAwwbEjxr38VijNtO4WtnjKvE85lO6K
AcgwiGe48jIoyFiw0Xw2oiY19inX7hpXrKr4AFGly4aJ171lPoEkBB7VoBK9vRE25Cu22F2bfHbD
SKcFzYwPRbcfWJB0INcAYMiPMvNG8MGfgKV/fYILe34WlMay+wxNCe6W9FRw0xfNu19yLEIugUz2
aEBy8ajvB/ACoR1jGc8d3PyZvC3NUWilnYqvSahPFRQIbW7+CK1GQ1+5C615h4UGZYsyPZ035GF5
d5ATMJzbeirtNnUW1igojGKKkCTHCIkIFDp4Mqib1kEI2VTRXlibJt7YcIfb7CGCWRJBR43Ku6xf
9UF5amhvRzbNv6yulhGQFm7T3p3u25+po09T66t0tg5dIwklYVydgcvmWdXdhV37oTrNSuv6qYq5
ZBcR4aJg+jy8dclarfYmjbnf55F8pZTSLsphqeKMpRslUEe19AQuvpgTvAjNfdTcLc0wJ8abHTuQ
5kaFcSUiSLsojJMkaXsymaUt/DnjbBZheQRlQ3MUp6lNek2SnCo5MmfQDnFAUyxTP9140CvlqjbO
8r9WDEkMkpolvboVJN3Pq8FJkE8bZ1GzuyWwJRMTzTHtfF2qaHpgF4/HuCg7vCw4J9X0uVK6Jbbk
WzeWF+Xa8nJRP7deXDaul6tbry0F+uyoclQyehLx2uYRTE6UiFQDnVQ2j3UwqO1SJRh9Go3NXWFq
3WcBYXLdmlG2pqnXY5XUhQJgNzWiPf6qMFTbVnsku7uqaZjKECDG5SyZpD7k1GjA67i2SufGMFKv
VGnaRUVey0oQSLi5743awJfY5GidLlKspNFRYsBmAhsCF0nZm4AHrlvpvvfbV70/uqo/okIQd0r/
O6njcxb10NmIYnLAoUjTtohndmFgF0W9agtAI+yy2yKjEY9hNc4asWtsfh8h1rVnuCh+O812JCW0
U0wwW6Az8g2m0rvzTnoH6ICBY5SlHpWztWJ7pt8ISThDtPGtn7M7v3lvHwUVJljjR3tgOo3i22Er
YNXx+IhMeCAi3PpF9YENWWCtzOCdthSO/crEfq5+wmiH0oTxB8R0wFEPvaV4LohEw8LkU4LTDIUG
Ctg3lH1RzsNNibsKfg/dmiDOalolmMVO8jc8HgppEp/w5sb7JCzvoIEMngtVdjvaY9zIZfoT5/Wv
RfmiIld6OU+HwlV2hN8s1FW4oWG9g2M88RbOUkweLPJVtamxIS9+it8g9OCJIOA1WxhkXRqcFsKZ
M6HOWNFKGf+vGb4Fk3YmEyqscRh/V+dwOpfRFAnyEW3TIVpS4u0wEoQ2vgSgXEdL+KFbb24twKH+
4whWLyoKw3Kdwkh5KmxPphiTLJWldIeInRyNSbFqZ7jNzY01r3nSTbRZNQmn36+P7ixc0ODa4n6R
3woYunIGUy/KDn+ow479VCEVFxx0hqRsOr4iYwKPfIr7yYRsjcffh7w8Ts9/fMo/58C/FsWitfFM
GK/l7MU5WRP3dOo/CS6ZJvP/2ApRLzYYu9L8rFB6c+fYSCvy8GApkEaTLlRufLkrC7t6saVUUpNb
XdiaO0A7Olw1CYJ5kMKvEtA685tReldWB/Vi/0hUuyDGZuBorKAea0mK6R+pByBOmIvWIA0Kyuzw
Edm3ys8rO6V6sT3UKY4BToRUpKmJ5sGtGzvImF4bRrujBGOWKfVMT24MhPFd/WscXCzfKhIoLYoA
SUxEb4P0ruIWYdx6dVc2OvViXXU1A08TTSWE0DXvmhySCIbRvw/gP6PoXzd+sRaZZmylhlfThCpS
sR7CAng/9GyjmqI6IkSkMwZ9Lpl+8JrBHTrKXc1xW6+wNa1Jdo1xbp3KwxCS8IF7SlnnIHtRakPN
GKQaQryCiVKvZaADqTQrJOFvjVIBvrU8aVvnKeaaAU7wTt40cDqxrJ4gLYIo6A+2ubNiuXcnjiOJ
eSTZXzWe+9Mo69CzRFp6R4RG+vP7S7gyAZSLlQusqxhglBKdVcbzilgRlg8cQkEc9BtL/rWmqXK5
JhW60aU1l/DU0F8WsBwnCe9u3pjwA3XZlOZtZ5Z7pcmco+8V9SaKUZriM48XmJRB6GRNu7FNXxmq
ysWRwINR7Dmm0fHJcopsf2PB0Or9/MaR49rLHP/+14ooDNUIpM7tdyLfEwyFDRkObv6tsLVrNz/+
/a9fLxtHSzuVpCM/wjgMFlla7htFmv+3gXCxRKEsjKMcDvLOsHDB0yT7rcSlXSnbj6gJbgy2a7m7
ysW6pBapB0VX4iI9p5Y6QFsQp80miDWKOW9r2cNxUHsT164Gzz2w2d+f7coiolysUHnt5nnuKPiW
2I91/JoGx99/dxzB/1hAlIvFyTLBt4qc33XlTZjMOcdqyJFQOntzY5j9fo1r936xSBl+VedJOt67
AP2zFn6Y3Nj7rvzyn1i7v8YTpHDXLGJ+2YDCUIXnVroRinllGvyJ7P3rh2sy0WNHyPwwilV10RN3
Bfuyu3HbV6aBfDGHi7J1XaHw6zrsYOK7HIUcmuXvL/vKB/0TbPnXncOM6NxgvHMbnbWEZG10kkju
LW0KA/P3S1x7ORez2Isdd2giyAKagjmDCjBnYJHySZvg99+/svXL49f+6xH8pB1cXPfTvQHV3pUG
BGqmqay1JmqgfqkWA5W1147AK1MFj+Lfr3rtqS4mthfBZxq0JN3Xfv2Rhioq+0zvtn1bZTBhsfD/
/TLXFpA/tehfT2fUdRoV7RDsUXKFB+lxwJkLg8G77lGd9DcGwbVnuZjVme9bGSnqwb5SU2pzTCHs
USb+EZjQQbOqJp3x96e5NtoupnbU+basOiX20BD/UV5F/pPZbQVOTmH50njZjbbJlXkuXWzxeSwi
TYPtuW8ky3/M+ehbx06d1e8PcWU6SuPD/fVFPDdwbTcrgr3mLhr/IWiOUnbjQ1z76YuZDi5XCUeL
gr3QZGxcOhy853lxI7/zyjyRxq//1323JoWc3PBW4idCWRAkAc44Mr6mOPRNaXX8/nauXeVitutq
0MC9HN89mEezLL5oZAckQ9GbwQTn+/eLXJsV0sWc7y25avqIq5BuVhSzoCGBaYqpDarKWmycGmTr
Pz7PxTwP/Sq0coMrweOFUk8HGMm2VaL/GqUP3o0Huvbhlf/5bexIc50wjeJ9bz830WsUldjTfP7+
sq799sXsrmLddjo/jrEKOTVIrInh8Cr/xuu5MqOlixmd4PKgKjDM99qeTJgauw1a94BCcy29sQL+
ezKjNv6frwaZT9M0CVeoqycsA1Fs3rj1K81cxb6YyInROnqt8cv9HewVinTjO84WClyOUYM+RfMB
0fC/fAPFvpjYpuNldSK4VBp48tpCQ4nqUyWMj1SJ/3aFi9ndJ5mVea1AuTF0WJZ/lmiZqxvr6b/n
tGKPI+uvlSMRRRvAhQj3AbkZ+CGz15G2QyoXZNQaJO3GI1z70heTWouyPrHMIYQsTkNPOarR+vd3
8+/9TbEv5jCkH60w/DrcZ2bM4KffaCJtHqD26Yny9Ps1rhz6FFv5ny9JJfCisAI/3LdukBF1mTT9
URZJDUeTxVX2aEoOLr70RMUFczhS7dweEnVF7fURVhaWyG7T3ljpr73Iixlv645XJ0YW7cvuKLQd
yYw3vtDVKXMx3Uuvj6w8iumZY4MCfR55Fvw5c1J/Oi8lIm2SWW9xGa48hHUx77NBrj0rzqN9QBhK
bj5V5Y318MposC6mfS0nw+AZdri3BjJrsXcqwCx88onMWxXCOKv/31MSsMv/HAp1pBUiS7hCLQqs
ZvBNOjnipyrkFZ4us9/H27WnGP/+15zsXR+YQvd5Pagja+0cOnjcA+SngNi/X+HaB7iY9aGR9obc
ecB2SvwUlRXcTvH6+09fe0HjJf+6eS9QhV0MYbQfPpsH+SP7cV6QMP/+29du+2KyV2rVRJgIRPuq
N3SsHpXnQhM3uinX7vtijlfYO7mmz0uvf7Q5idhPxsK7+/22r/30xZztJAhieeAys0jjAj6GiqZo
uEwNgTHXK8NFWW3/xzd0MYnNLDZqt+INodchYrTG8eT3Z/h3MaCYF1M2yUmPxfWSEYN7R7pNFtLJ
TrbZ+6196NrvX8xcuy71xHJ5/USayw+E5gqMwAuStybAzr8/wp9T4z/mrnkxd5ss9T3pzyfWJ/Gh
fM9O4p4NAwHi1H21VlNnDnnz92uNr+Vfl7qYwpX4/0eTxGgSB2On/2R7PEqXv//8lYnwhyXw1yTT
cFhzZTSegIek0dBsL59+/+FrW515MX0duwQ2LdNoryuT9AB1GQY5eUA1hOCf/gEDXMy7nGf3Rs/p
2mu6mNAiJQbc73mOEOzoqXgQ9yjHKRCW6X+8wMWs7qyipUDgAthADXjCHYxX5QG/1uFdv7HeXX1j
F7M7zIVsqQGXcN+7z+Qz/NF+yjtxDy+6kpfWJ1SoW1cab/pfg+picsPoMBWQ+2jf/oTDFAYg9gP4
at4r2jyCb7/xvuvV78Pgyvj6A3j+Nb4CIRmS5UjhXiQQ9sy5rYobE+PaJDQuJrrXOkofjZWgJzAf
S90U7pleq7jPRIkOMxa/B99oZ0kMXNEiFJ2JyiTO2SjrQ1WmWElEVbphn3fmvz/qlYXHuFgUNKNM
KzWTw30eYTM/8V7cR30k0k3QJ/x+hSsnWsW4WAxKqcX1gmTwffKJGwTMy8iaRM/Kp3nnvHA+//0q
1z7ZxZZu56kpkWIU7U0PvAMAJi2KGw9w7acv1gQvk7AM0rh/CWgoRtvsBM6Nux7v7h9D2rhYAKRY
JWimHpf90TwqEbiCqE3WbeKgzWf/l7pvW44bx7L9lY5+Zw0BEgQxMd0RJy9KZUpySbLk2wvDZcsk
wTsJkiC//iyqq6cl2ClOY54mZl6qbYNIAPuCjbXXenthzn1isaYXZ7lyeQFA3JDdDOCJBHsGJA8C
PEatFUXODW+Yf9GXU4X+6RyYQTzqXk3pYUxWqp9n8obAtHfXUyTAS8bNeAd9jPSAzgT9tXj/9rKc
y/fZ4pNfrItuUuaEIxB70MXQD8MtoHMoBga/qy/d78OX7o+VzyyT/cUOM8Pe8wYkM3WGHwHhZNA8
ojUWiG4QZJIDVATRgeF4K6f0jCEzw5B1GokoBYb3BhAm0B8yBSrbAxQu02/1Wv55zpLNlolWBJ4P
HlUktwn0W8DGjU4hZCrQeLkAggh6OuHao/cZm2OGOTd90XG93MYaaFJEzmXfs5V1OnNgza4J6RI9
451WXw/OziHtNnM+V+AhfHu7z03bsGdvdPpZoN3/WtXQckICF5H755H/45v+z/ipuv3Hken+/l/4
728VGC2h7aqM//z7Q1Xg//9r+Tf//Xde/4u/36Tf2qqrfijzb736Rxj4zw/vvqqvr/5jX6pUTXf9
UzvdP0HFUj1/AFNc/ub/9A//8vQ8ysNUP/3tr9+qvkRb2/1TnFblX//8o+N3tBMsELz/eDn+n3/4
7muBf3f7NS8gSvuX/6eqPP/p3z197dTf/uqQwP2NcQ+dpAApBr4b0L/+ZXz684+83ygRoR8GHgVX
MA5CCW635G9/DX4j1CUe4OaUoDuGE/xRV/XLH/m/MR//J7jPPcyPAavwzwm+2qN/7dlfAEq7rdJS
LQ0Sr89D6IPSnZAQnSicEQ9TMUIgoyyb4sSJ76pk60OMeAuV7scF77+BzOVO7xf2PSCNXizTn7N4
9VX85hc+5+evGi6h62gYs07Ed0m7iy+hfXFRX7I7cQfVzC16VHcrn1t+xL9c3M+fM1xd0ADS7hf4
HGROnPfDtb8vDoCAg13zMGzDDQRVL7vv4C3Zr3z3tSX//F3Dk4PwT3lZATwtfuW78UML6fYrwCh3
wbf4O93QP9Qh3cmVgL0cjbd+LDODkw/2mH4ukrtx0WBdxJ+HbXMXn0APsEf9/B40EyAHbQ+rm7qy
yswIuIkKPJGoOLkDZQc48vcA02d7LLL/fthDI+Q9FLZBcgT84aFfcWrLOr6xv2w5bi8iphy6MUc/
R3LnntLL9BQc+QGCiVf/2/1khhNlKY9Q5MB3ghtykWzJpjpAv3YHnbgDOzin+QmCt2vbuWIqZlSA
cKDjUieMsZ2goLrtDxnOLD/4FxDMvVrdw7WVXA7Xi5UUEVxYWMIdYA+PkKi8rqA+sKgSQjoeAEh+
au/JE/2on9qnEHj6NUNd8UZmGAc0Pe1TgSOkL5Lb8rbYo7Vr2+/SWzTCbuotxNtWlnft9xqOqHdD
TssCH1R0dHYgTP5GQZwNQPXF5CSHuS/BUtGBtxtSrW/7hjUrNVwSkZI7U5ond7kqr0b3KR+DnZOs
lMyeUQpvGYbhgFI3hwzCcmC7PfqEoUbTb6BFdJMesmPzAHWvu+KB7LMdugbXgAcrO2mmyLVXgsq4
rZM7H/XqeuF0WrOMtS/85G5AgONO+ELO1b70yp1a6+lY2aMlcr80hoKxSiUc7rtC6+bYPkoH/AzJ
tOK8jDz/pyhhXrXyoOrq1sNn8iOI39HstBdbDYDrcAe2zsu3j91ynt84EMGyqC/sOwypF815hg4P
iFBy4oJXfNrrptjgLQts6PL9259b2yPDnYTFjGoBr5K7MPKGDfqawZqMj739kbVTbl7jM2T+OuoQ
8fRFe6yv9c4DcjvZIaU4kIN7EW8hAHV0L1ed5dpiGs6jHuus58v5AEfYcdpDdOKwWFexVZvmWpwo
UOTjx/FyLdoZUOifD4zhO0Dtk9AaCgl3jLSgzwatvcsvPcBKffEYOw/II0F4j15rCAyMYILvkj/e
XvC1XTW8SiEgiT5RrPfkZxc+FLam7u7tLxj3uJ9+IjeSmHpUlaP7JRAQ51PapCmkQMsf1PO+phCt
nPoBXZYaZGyyRmcvyDfe/vxKVHhu6n5hJaVblNDZQRRE1n7q0UNGWQHAbZLeRUis8AoLeZxAbxVL
Lt7+8MrKcs8wzyid4xDbexc0AFigDMeDlS+sHR6zjkyKrg5BkYqItwPn0m15MVwOJ1Aabpv38W6t
erTm28x6uCw15TOq+8heIAmyhbDBHd/zg7xMTsH+7bVb/daSn77YNenzwRuL59zF+dYfhqv+onqA
TgnShrXYs/otw/TFWJQKdAVoxzuml/2NRq8FaPIua9xe1tzMShTihrXXkCLyJ4nLSxeCR6+j3+Xs
Q+1u/LSyfEs0eyM0mA9JRe9LSO4+J5oQQrkFX/h+6XVR7/JTuV1bwJW7wnOD04u9cr2WxfmAU+jE
f7gZtCSHJ9XeUf195UetuOjQSBKKKEhZulyGYgY+HafLj+h9BTcZLt/QZqgQ8qbHpYXOQU8z3iSK
DecLSTqEgpSg8SWvuuOYduhEc0FhtjK3FWMPlw15sQbaq5u+WZLdcUuge7EFRmhG2PqmcSUFeSKt
dzhMK2mn8Rjyk2MNDQ/DEydv6Py8y8Nu3oHzpj2AT2VbHdU9KMeny+Lj2z9z7Vcuf/7iVw6eW2sQ
rCZ3adI/+IuAURnS49vf+OWvohTFDOhHBSQ0cQuN5jKD8uji1EbITH3skrulqMC37kXmQWZ33q/f
d58vI6bBhCHnJCA8CISJgS1GT0EmIAluwb3t1OHvywzwnxshdDLfuiH4PyAsQPrA57ciFDThoNrz
gEvhnQJFVFHUoNdqqB89uQMC6ZChy3ms0gxSSJ0DqVYC/x8E9SLXNUKffILyIDhLSCoviqEdn8rK
KUEDQbO9nxB9rxX0FEfQGt4lSV3fRRFz0WcC0lfIr+eJc+pHkKkqbxrU3gkUhEWTYa5AAprluCx3
SXbJeupBSRN/Ax36XQviqoKl7gGPF7iEkSSENEfkOc4ef80FFan2PhKelFCjHrvLDm1pTz4U4CvQ
qTAFKjnH9S7dgI9+9ZBDjhe0lpLSCeKdbdiAMinp5Kwg+Pd8Dv6tEuTZ+uKrmuTv9VP5XrVPT+rm
a/1/oBJJl2rK+Urkh/RJlV+LlzXI53/xjxokccVvPg4o8z3GBXEXwPk/SpDEpb+hiBj4LBCuAEUk
/OefJUjq/eYJCtK+F3/0Zwky/M0n1BfCp5yDIAyD/DslyNcOAhh6n/sofnqG+wMP1VTNeaVPEQiC
J/7VgSbmizW4/YcpviwznhvZcPo6DUib1/l4ShSkyLPsm9PEK21G54Y281KpnQh2p09K8nmTNuQ+
8yBAZDVvs0tKiEDkOpdgLWYJ9HWrAkK1kbeSAJ6ZudkfJWonC0eajCfG+2swyUB8NhfDPwzw1RPA
/2DFzY4nPALnVdtj5mh1gzJb5qBNRaz2GZ6bupHY6VJ5LohLBwgu59C7CQXotyf6p/P4t+du3FFj
sKWrEJt4auJm2Ac1FNhENo07uz1dftOL8DdFUxpEc9CfsrA+hWG+T9CM+fbQSwL4rzj03wZktjmN
WTroKJuGU04rl14OUKnsDjOVWfNVoQsUnABTtOB1osG58sulEeTt757bDsNwdThD1HjSPdTCxqeE
lTtSdd/thjYsl9KizrvC60+a1CK6Y3O5yB3N8biCOjkzdTNkh/0A0ReR9CevcdVBqKo5APFYWS6M
4RyEWuSPVI2FUc4N+Bj3nR4erBbG7KKCpmZfcsJBysX5BBWjoS1v/RkU1HbDG3eMzmEu75umBwFV
Le/dPPTBpw3VKrvRjctSnPsqcUGjegK9oth0ZYA6bjTf2Q1uOIe6nuNgjjF14CZjXIwyVEYgSUqy
r2+Pv4zzCyt7fm55YcAJRwN67UYKzPwOnsSdfIxOQMUU980spm4XIUdayWbPHU4jNaeTaimOkDrp
FhivgaJilvfT7u2fcW5ww2iDPCL5FEFSOxjS9LYoiuamZb4N9pnQ59vyizVCGSxkKS37E2gLb6LW
rU5ZFusVsMW5mRtWFbLc7YPeVSen0OIeuWz/4DiFXapgdi1pd/Z4xzosi0zkFQlL96KY5BqT45mp
m11LaaigNIZrwqmsozQ9NDJNf9cpn62wCHgxNgwL/OoQY3CxNGUHqZhecrzSNP03qxNjti6BtpWD
XahQp9oLxGcwk0+fgA+nK8Hr3NIYUVeJQaZThsNeJ1D3HEULSimw2L099eX3/8JmzU4lmjegpI15
d5ItG380OaNXJfjUb52poVD66KMpg/Sgx6xWigjDBZUE19IEDRunMue/9zp9rKBw/vYv+fUyEbML
RCOnd2Q9tydHOWCKdIOHRDeWgdw1HM6Iu2UX+ohX7hAfE538ABOwFd4ZR9PwN21K41KBme6Uh+MV
gAcPPq3f26wJcBKvU6qxH6EkXIfqJIbkWrrDcSpiq+WmZmeVK4ISY8fI1gK8lhW985m10xpI6dxe
GmXzhItqqAEdO6keAE7QmGvIb9H6o82qAFXyelV6EuVaybg7ifYwReDpqbKt3ciLlb3w7oxKnQEp
jzMIsbqsG3dRuobQOLcky//+Ymg3oS0opaHo2jjixkO/A+oD+aPdtI3T7cdxnMx8ak+5bC6CSO+m
Ru/shjYOt5JgfswcyGXPZffR42LvqG7l6fbcihiHu6rravRSzFol5AaSdAfZ+laxjjzTl75YbJbU
2RQxok5eTb+P2QQCxdFu1mb9beYKxascqqYENHYAjm2AHrZba7NzKBVuNJOgbE8xr74KokCRntol
psTsGarbSTsV2opPOgHIdawyMNsmAK1YnZLQCAs1SpVJo7EoHoOIKJSCe0nttjI0oucQUtSqy6w9
sbrku4A73wWff9hN27BJFvAc5MUwd+J5X5KpAuNgaxX0gb5/be7VCHo4iCW2J6wNuLKeBP/3YAf/
vAsTs5ZeeyGDfjvWOoGyT+V9Q7XAchcNgww7HpdxDRfFy/h70icQihjXMLhnjN18BZnAByt7r2pP
VEPlSRX9U7QKNDkztvmcE/pommpy2Z04iPsVB8wjH6yiJAhjX28j5LQISoo5dLhHSHW3waeogPTJ
26dvMY6fUzeQRrweuw7Rm1lzOClItDcu+OjzDBygedE8FQVeYXfQXm+tLhao4b/+1FSiD9ElrD0N
k75hHf3CKbt/+1ecW3zDPkWcTSCTxeJ3NQD/ogZniwN6gY3d6IaFxpDoVHgeQECGOG4Qgp9y6Kzq
m0hcX6/JOAtfigKp7DyFAE0XEPDsFpkWu4kbcbOSei50BJawiUx7qExuPMhA2w1tmGkhGInnFGGi
5mjg08JvN0611md8bjuNKygSt75D+16LAl647fR7JIU7q2mb/TydmJ1MtBi5hbZLUzOoYq1gGc7M
2Wznid3BCTWJsNYBlNhVwB+qfF5Dky/n+BdWavbmuHjViwM9QhuENCBd57XXiPsyAJ/Jh6hn/NFu
cQwDFS0g9oHE4kjIU2QgTGvCyHLdDQOlSY5LAxfNSQ7NbtDlJSCklkMvG/IizYJsNGqLNGxObve9
wwuflB/slsOwTRc6hm41Y87oMrxu/OwyrSGTaTe2YZl+DzWIsuJY6hLPlOMASt9MWqZwgWGbJWhe
qw6d+ic+zPKymSCANVWS2kUjE2nYi1REvsB6hyUHZx60hOfMbivNThyHDnqEeHZz0iGkgxpo0uvI
qthHzO4bLK5yOYd5qpIdVO5dE1zdrPbS7LfJOi8YdR1gQXSwk9174a7xLy1H+Bdmb8JzyRj3PGmw
1N1Id3UYXpTSsQsNZlsN5V7suSnWwyumbaUFelTWUopzszYM0kWHDhwUgzhlnkHVCe4qJpazNkyy
8cs8UxMOiAf33dP8ehoSywNiWCT0IRrIGHvNyZklvfe9HoJpnlxDTpxbE8MkCR64OA19+BIPagmk
5Q+dWLsMLqnar06JGS11l8xxj8Ih4A9Bc+H3KApPmng1SMm5+D7M06S32vUhDGh14E2m/XaOkqwv
C9hSQHaj3/0REZVbjm3kulnUTE01jS3EuGe5nyOI3M2ttCzv+Ua22/QE5O1h2pxGPZ2gqnbMwW9k
tyhG8JwkcbnnY+iq13duSd+je3eFee/M4TEZ0osWjGJ9RrDec3MK8nITFc6F3awNWw2zoucyRk4u
eKyynZsLcaGSSFs14xLiGwY7Vu0YadXBNxYzOPZTXOkC4F3sJk9fR/609V3miAyC87P0t9AB7Ha8
AEmd3eiGybaEN5FX1M2JzRHfas6mjSvtCp/EN2zW72eteQITqrrwxARsNdCQJLeauclbjct+RocZ
8R+iDwpKl27bkoPIq2qNrPHMgTT5qPsCCmuywK7iarRtoKBWQ4bMbu6GhTroHAtmCTPiEIvFi8Wt
agY7D2/STkd9DWE6IRssS3MldQuN3zWa1XMLYqS3nUvFKBVOYue4OxHEF3FZ3NktiGGhGp2pNHaL
9jSyLt/GdQ6Brzqn5Te74Q0DBapdsiifgJUoUnKvE6YvuzlkT3ajGxYa0kgUiWyQ0En6JNvkkxOG
dq8pxOSQnmYV0J7kzSnroq+B077r0t52bMM80yQHIwfDKcxb8USyZgtqbSsGMEJM1JE79EHlB9jQ
ynEjuhcaInsLr2Y42J0YE3nUqHAsqYDjylJBN2BDPAydtDsuJvAodbx8IhVsKOjGd4tot98EVo/a
hBoBtPKaPE5IjBTJAZ0RC0/9sHavWF58fpEhLY2/L6+IYKgOHIjq4NafTx27I41q5EXoOTgvUIEe
0D6SzOyDHBQEmEJWK8AavK4bLH+YcZiGuZu8DtDjE0LtVrlIwwo12D15ExOoEnV11GQllOCnLrkd
ovpzAm4KO19sMv66ePtPyrpC8A6Dyz4qH2dF7aolzy1GLy7tATBmjUK5/qS9cq+T+EqF3b2VzzHZ
fpUzp9DKLbHc3iLhHQMTPPSWxQYTnVIOkNZy2iUNA9q3RkAtOityEYJc6fUh7eo4lxnHtSl12Sc6
8Iss7+1O4DOc+8Vqi77MZ4eMSHtj/3JgY7GdymSN1eVM7DPJe3NUdYHC4khlaHzbFtFNl4V2FWMT
5wJxxK4aUljOXAwQ++ibYJMS9w+rc/IswvNiUYC88vIwx+lOx+ZHxkvIOfPGDuQItO3rzXSkbNXQ
LW+4CgrAZU2OCXhddnYzN6OqcEZBW9h80UwfSi/8gCvfJ7uhjaRXelQXQ42Ksahm98cA1bHdIqOw
Vsc8d1YMV4g8xi/n5f4uRPUlF03RbwmQatPWavYmugjiWIyPJeolSkd3aQR2G4h82g1t3EvThpKW
LHmpTzwfEvBevvBr2jlaE1fkkyjwB7SnnDooioM6nD0VwWxZjjFxRQ2Uy3uvdaEOyrP7yNM36Lq2
s0/XiKv9rAi4AjG0btNTHSFZ72I7L25CivKwHQKUn+sTZFQ/UC3v6eBZDm3a5jh5o4rgaMNeQsm5
+1CC/cdyJ+lru9ddng1eD0/LhvY7/O51U5R2ubQJw+lolhHRws8qnR4CJ74qwtquCmDCcKq0C7lW
qGAGc7bnOegSxzVVxl9bvGsyG+u5U1KSrD65Un3XLX8Xz6vcgufGNmxShRq6eTOm7YvhNMfOO8DK
rfbRNbmMHaUS1FthkaQc7jhUvYRwLm08CSBOr49IWE8ehRQLapi9+5j47vUc2Nmja6LXKjG43jwU
9Yk37mPjQloiprVdpumKZRdexEul6SizJYlAX9jF1GJwNVK79xDXZC9G539TyKzFnaUK0fI0E/HJ
4WNnFdVck7aYRAw9MWiEOjE/OuhR/J7gxdVuN42AWXgNUOFxU5+0E38eQvd96eRWIHHXxA8NTA+e
mBFyKIP4myxBBBoP07/XAv1PBIdrQoj8WgdqSCAaPTpgGu1LSGDWXWB3xk0QEXI24qWSQTG3L9+H
SjyoRH+2WnATQ5TANSVph2v/CBq7rQTP2BS0a6KFZzyKCSHiPZVhPOIY1vOQor0/6zcB5C7tZm5E
S+7kQ1UuxWdHJ/suo7siJFYO3H3Wq31hmxKNTJPToiDHunGCAs8A6nIXKCi7iRsBc4zUqDI2Naco
A2c/0+K2aTq7UotrIonKrmddFMMd9r0HiHwG6d7UXWN/ObefhnUGKa2h2oX91J2+iH352Mbde7tF
MVLZIcvKQaTIIgI/qTeUB+9Bbm6FCnFNLFGM4kgATim8lo+gjM7HYt5DAHNN7eHMophwojR3kmgA
B8ophd2MbvKNQdvALm6acCL0zcp8ToALQ4Qj6abOkrjYqTiq10o5ZyZvIiFad2b55EqgTLmH+091
T13nq9WOmrQm3tQ7XhPgJPpQ5NpwJyXbDq92dkYUGNYPFUBQbyaL9XvgksrU48DZo93El7V6Yf24
NHgeDZz6BE2b90PNj83YfLAa2sRsCY126aT261MUNQc+DQ+SSKtXLdekqhgLEJgVyyOC00DvWCU9
uOJ049ktt0m7keSMzxGi8ylp2DVzvSMPbIc23CFQMp6T52gv1JUnN02dfE+HIrELEty4QEQaBLmK
a6Rwbb7vnOF2ioVdkPiJZcWXja98QLaGljqbxM3V1pmYVUHPNQlkZj4oJ6ywKG4ur8O5fZcn0urq
7ZqYLbwfOKxsxFKGlJDThnB8RS27Ud2fYFvB1KO5AbGtV73c8by5nZmwe/10TaapllJaAsbaniKv
BJNAtc3slCMIeCtf27wM8Tw5+3hxAmWmvglHl1yUi7y5ldmbCCLh1GJ087E+9dQ5oBnhSTn8o93Q
RtzUbRFUhYMDLhVkP8t060htZzsmfChXDfpXVYxauOIVRDtSsolVY+dkTQARcatMK4roMLj5Z6/o
r/3Ytwv3JoConUAxPjmoRAqv2Im6uB/myO56YiKIaCMbCqgdEiCe5H94ScH2FJQXlqOz14eQRN0o
0IeIq2w4k4uCN++mVjE7d2USMaIHnfrFgEQ/pncg8zj4XW45suHAud8LIgc4lKypx8u6U+MmqBjd
WR1wkxxTxGTK2hoHRQT9oRzmK02ag93QRjob5WMjW46DMjN5wah7JzJhd0U2WUzncgoAoQbGRECE
VuvsohR2pTzXhAsVFQuZB8aWE5d1faHmbj5kbTHYXTX98PUZjBmtK1HiJanV7JrUzqnO4wer5TbR
QqlIAG9sANJgAd0EfnqYArveINekAY7cQfK4g+W0ib/JBapuyRrV5pkM2UQLIYMt6axxSOIguER1
/Spy7VzgQtb8Ms9EP0Bc1g42ckrV50KQepenfmyXsJlIIUHCSkHSAWc7cbeVl1/77hr2c8GO/Pz8
6/pGrESVMEe3KJ5/50YE/pcCsNgveUXq9FL1kRtciLBzbyfX99YEVs5tgWmnoEcMoxQLFQr/tonp
TUUqO5drAoegYw0YYSTqU1mFxRZQxS85q7ud1YE3gUNQZVR0Jii68yDa52X+zuOT1VMBFElfnx2E
ij6qOsy769qd2/EGnAGlHaTCNTXruUr7nEGOCp2e6Y9y8B5VkyYrqdASy35xeEzUUJwkYhwTvzrV
brLNy6C9HzwZfIym0c6pm2L1aCwpqNC8xsWw9Da+qr7KQa5VV84cfVOiHnWEdJoISuQFeHc3s5er
pzqtaLmNo1Al2xiiLbdRVVl6CFOhPo3aVlYD0ESe7D6Sid7wXtlVQ036ItWXdSx6lBRnATItp2jz
TZkOdi0+rgkmqtI2jTqcylM5Bt6PxHWhV96OvWV52zOSXuK1ePpAffs0sX56dCMtP3ttkdiZrYko
8vImaDkpsTRjUB0pceSmgm7IrZVTMKEaZdVPIg5GcWwbudNTvKvT71Yjm0Al7dQ6nwc8H7KhK/Gk
JQpoM3ej3bXRhCrNGfrNlI87TDJodG6xW8cb7JyZCVUSuOOOAUHtD+/LEpSNfjO0myCZV+LsMy7p
Fz7HxCuVzItlmYrqNPZgpcPI2fROAWmS7rQehm4T8r56QJW3uW8T4j6WUmkHCUrBv4d+kV0lyuPy
osyUuIICp/MYel6jNwzR+w5Kr9XnLMwhidOkrv6uHObUFwi3XXRNkBRfDU6DsYZ6iBaEuraD6j4z
or1MHUictfkQ1+Lou8VGR1dhYddTjP7B14ElkmMtgqgSx7LbO26+5b1dj6trAnJoErhUdxiZeZC7
7sLrEZALq5NvAnJGr2RNX2FoIuSF1807lJPs/KQJx0nq1EcDxoD1YH28jWM80YVzMe7tJm5kNmzq
0pjSRhyzeCY7d4DabhlaFtaeSYpf1DFl1M9lwDG474BDkl0EYk2b6ExCZgJD4iT3Oo3OoiMvvR0L
m80oH6wWxKScYXNLWU5K7GQmt2Am2YjR7qHLBIVIqcdwgAjdkfssh5B4J7ekjCxfc030U9l0tV+Q
uUShvrlqmxoi02KlFLikdL/yXsb1uhvnkuOBLjtVSOHBQJzG8bWOW3E1j7QBqHvIq3t0GEfQGAuq
3M6iqJHj06agZEpb1MArJT/5wTwh3ckaaXfLpMa5T/U4+GMOq8IV8CkR9baqnG9WJ4gauUEuqrIV
GYb26Q36adrZbkVMZCjo6dSQthg31vk2TBCmoI1nNWUTGDpEJA061H6OrkzCuyXZfo9KSvHFanQT
sOSryMl5ITmwxW63C/sk2cyJXtNJPucKjHgBjHgUQ5g1OErG0ivOWLIHTX66ErrPjb787y9cmGbc
CXJeB0cBJZobWuXRQ9NoS+9rEgiJxqF+pwN2DMdiMzBy0Uhq59hN/iDZ5qOeh4EdiTvsaPUlbWc7
0zFxS6kIw7EjKjiqtt5U0fdmtsyqTdiSH/VI5KMcIytR72Kf3EtShzZFQuCWxOudBMtXnrWRz45y
HH6PZn3TjVZPxxjauAtP3iwbEjN2dJskBoMYZHrGKrC6ymD05Sr44gjGZZD6bB7ZsWDe+0nJ27Zj
9xaWiaGD10OTEJ0hboah4bCOLYlPrW+TUWNkwyrHAcICQEcw5BVTekm6vr+M8sQKlYfRDatsKZcE
ABd2hF8BS7Xjqp2qisQGXY3RzXg3Sa8bCpjOINDaydmJKStAF4Y2oto4AqvIyp4d61HsIkdAwtvG
UWFkI6DFfiPJnE7sOJGw2Ieyd/dg3LbChGN0I6aBQ19EWY/Rw5HV+7xKva2LC8BKSeaXThYU+YZp
OiiednTEMUS70nXVy4/V7NtcGjG0YZrKT/ykK2D1XR/Kr7jYcchAddLp7LyKiV7K1NiApJRg6nWd
HDxcxy5bRez21EQvzUkYpG7isGMK2iYZlWrrl4GlDZkUSGE+4N2bYvAqbvwNAaBrO/pDYLmlhoWK
JqgkdPPYcYwliFD8JnKACUhjaYU8x8YaRop+S44nsNY/FnO9G+Z2S6mwyYYwtGGkqCSHjVvl7rGL
oi0h0dEbqU0Oh6ENK52ArR7RzuIe0wGNllpuEypsAj6GNk0UdHh52cXusXGa9zXNH5rCsUF2ADtr
2GdRJnlWg+7+SAv6Aewc4GnMRruDYoKXAojiKj6H0xGM1MNmTsXHkes7q/Bmgpeyoh3mpkjmY4SW
SIoqSzo8dFlhxQEA3K+xmc2om3wCteoxYfw4ts4ubgPLmRuBucykpp7k+hj0wU1QFvtOuJ/tFsWI
zFNSM9ByzPooKvcy6ehW5YXd6TYxOnPkZH4bacy6AfvjOIkHNEHbZJ04g4a9l3NLwpj0+qhZnezr
LG4uVMQrm5o9RjdMHh2WAsRnUh97l296le/LJLKLECZKJxAj6RCTx2NZo9KHR81s007+J7vNNIy+
CnAXd1MxHtFiDcQLu6l6KyYBnG7D6CNaq2TunP6IN4Ad75Jjxn271TYxOn2d9106JMMx7aCY6tON
w26t1sNEE1agsdOcRP1RBnovw+hiiJ7sRjYsUvpQyqt6v8cJGcf7gHF2GdaeVcMQFtswyrzyCu0l
bn8cSMN3CfgP9t5oxU2AwY1YDM4Aj6Zy6I/5yHYFIzexXRcVhjasMpC+TsMqHo6117/r+moH1JVd
0DEBUYPXxD5rquHYFF2+gQrF0cnDH3abaZhNKIYQhNI4JtoH0UFeThC7cZVjl3OasCWmJVGtS3rA
Nr1h7+BytImFWpM/OpMsm7ilopHgN3V1f0xL536W40WaBX9YLYuJW+IgO9DMlf2RONkxouVdOOcf
7IY2zGfy0e6UMtUfQY91G1HxgZZWMHz0yBi2AwbPARKvON51lh/ycbrkdkQtGNqwnE4mkx4dzDqn
brwpOb2Kc/7NbkUM0yG5jNAAVvdHGnyK3XFPynRvN7IRzEqVKxYGAiOjE34u+kPD1qiJlu36qRSM
BTFSHlrmPrQ4xv7IoXAu9rxoebofopZ+jvHQHUCZCSJodhHfRBhAgKZxgQ1Xx9hBVblv08c6aZVd
qmIiDPAq6QlQ/HTHUBQXkvNLqZld+cAEGCQJl+kQF+o4k/y9pO2O5dry1mNiCxztgZUdeivHYqA/
iCRfqp5Y3vFNaEGgII8nc9UdafXEdLbLRLqzOpAmioDlfUMjhcWOqnmLx88L9DtbnnXDk2s1Ql5L
9AjLXnpFQamqasfuZmLC3GTviwSMGOoosnobod/Ebanl0EZVIpq9eqKVr46THKPHzq3T66jgVmw+
6OszCoZB0HCkE446ekUCgbI+51eeria75M1EuvFkkL1kKW495UKuIXZZnNrdekykm+f64eiB8/44
quDgie4arKEXVkfQhLpVeEYH37jTHedObHgbXdbZmtrxmYBsAt3mDM8n3pioY/AlHPZetbWbseHF
eaClgPS0OpLB2TIuj7qPHu2GNry44BIhEjWwY+9wMPnIS/A/rcGrzq2GYZCerwc3ybEaKVfR1Qgr
unQC2dmlViagrdBBPULDqju2kj16U1hsStGt6QOfmbqJSBqnidbtMte46MbLoM/aPQtVt2I3i/X9
InSaiCThlKTnIMBA6JTeaQRi+WtTFyzGq2ba+HvldDHZeA1Yle2cjIlR+v+cnVlvpji3hX8REoMB
c8vwvmROKpVKVd2gGm0GY2zAGP/6s3KuTvN9Ry1x0VKrlSbEeNjee+1n+TvMEcw8zTec+S6f6KoK
mNj8S034/xmro0RJLIp41Azzzei56TIl3VSmoxjPxf5HIVHvLVYkGkcRzKX8+yFIsQHrc8xgNA8f
9keOPnAezlrfZAGc87gQX+NlOEUOw8MPgW48huCoh0rfyCx9HLuXliWvp1btUUTErFoIutn0TdSb
fMui3z2X59IIR/HAwlurxw6P1hI9Mwi88mRbT7UQYkQOge42262bAGm+EZ6nSy21XybDKbo8Hn7Y
JbchkK2biL4JAjCHBv9+meW5veYoEYhoRDezSn1Dd1r6aZOP4pRYA2992CS3zAeThQh908rm4qY/
od+ci4eOIgHfUmC2fYAwgbApAQwo6HLynnUUCSSuDbkH7NWN7sd8zWxOp/HcWXeUJO5C9mhPcupG
SMa+0s22z85n4c9TC+cIkMokpw08yNQNA4MlHppc2JOn3VGsRpedj2uPR2+UL2W/r12RTpM9NwOP
gjW5Sg8QWzxdBd21l2sNafi5y9VRsAZ0H2MZGwTOunApYfUy1nyFjPjciB9W5fTRbxa5kd0EEKrh
lH6h08mC3hEh1W4w1W1820FFFUAt3IzD9kXMTpziKMPS9bA0sZ00zczxfLNsQalc/331hpNpvqNs
jXAaAbHvxbWZs9tlj/IUwMBTQ37UrfFWOG1Im9bSW8sttHBNGMA0Ovfww4m5g0GyehNJajJHuYMo
LgnOrc2jNshfWqJU25patYZcKGfuuuzUlOfeO/6nvgGKKZ2ymJm695J7j/MqM9PzuUd/BEb/R5Uh
6RzECzLNNew1t9zX2UPYtCerp0dd0LBtcwi9l6lbvX/WcCHJJy87mUM4KoMyT+DCOX8MysrgHJfS
GxDJz7754WoRwf2LbDZb64wByErDLSnw/ufuh0d9kGi48Qab4uFN8wp0zXuznQo46VEcpMU0zvsY
mdobpiLoeJma9NTCpEdxUMDV7vEtXJFh4qUJKfRBP85MQXoUBq06EIYku6n9uPs2eOKy9frkeByj
2KHZNZebqWNl7ybTXjJ3irgITM1hTU6otYWcK1ObTjSXjHlBbogMTyXf0I71z2UJ25KgQx3C1Nqm
pfK7t8apt3PDfYhjjehxZVarqZcleAgZA7w3DM5pDmBm/8/3RuxthnE1mICxeoQGTCLbrE9tVfQo
DUpHv5WK96beZlfgF12j1JycJ4fTctZ+H7c9PqYTvpenoay82J3LktH/kAWZrpmUP5hazihz7L1L
KlDwf5/6mkdhEKwpTLyiH7mWVl2dSHIM0qlThx41QT5dJPLkeHQa98Uwt8XETtmu+MC0/nOaNDrY
Vdrj0da6S2Y+qA/ZuU951APpVfkAi2PlwMh1yeXYvVFfd6cCCHrkGSm0esXajqYeO7+Io7Uak3Mx
FT0KgbrYZybAP3W2NX9RvCq4Sv6cmyOHRdmSrHPjgoUTOXKRvjQ5RSL15JAcTspR7LPuOm5qIbvX
sP8pvfRMxwgmyWFRqlFm4Swx2JFvcSbEV6aWU4E9PSqBfCB4ZbdhsNsZBJaBX9FRdOqyQ49CIEkA
AQtQ74UP+5gnsANJwNc49R2POiAdYKX0ojM1a13ZpzfLJM8d7keczhAaGRrPW2vLYeO+8hxGxacy
1vSI0/GV3pU/YvdjH76bLUW3szvnu+LTo1InY13SBwzvnWX65+DiVzPs3cnRPpyT6eB70Mnj2Ty6
XwNa+M6dfPJhPQ4Bd4mPi0K9Tnu+N38m+n5ughzW4sJ4Ei8WEwSilxJK7nwb1LnD4MjR8aeE63mk
a61snAAGApXi0s/euacfRTqc9glbP8LtOQjWEgqSd2IGe264jzKdjwt2umm8+hzt18nu102eItD5
9KjTCdIwtCl81WoU71QuP9AxGTu5KI/cr7lNGyQ3orXWpM+KVTj1YrNt/pdo6n+zL/+ZyKdHrU62
OFyXpD/XPjKyfu3vXHuPfMrWpogDMzSvQxd0FAUmvfErmA0aZj3xZvRVZ1Z218EXLcn9PbP9I3dW
bS0MMQdyLrVIjxqOeMB5ZbZhrqegAWouCP7CS+3nqWVyhM+Y3osbAXPD2k3iG4lZhzT0KWssnx5V
HEZGhKdhP9d0but2oG0eqHPaLXqUcTgnVE+hA6+tmcJcKbPngFnSk8uEHGIyEyc4suxcB0N0F3e2
BNzq3PFylFdR41PdZTMenW1hvsXeTQ9gwcm947CbtoLFpvW2ue79tbIdfgHQvqdIWVjghx01YdHK
RaPnmo2jKGOziwoe9dG5COdoWdc0qS+gsvq4dqQKwaogG0P/89Kci4WPCq6uE7wP/BFvjy9703aK
32fLlpyMho8SrjXbGNxZ27lW5g3krId+7c5df+PD2St91loX4MlT0Pd5mkYfbeLuFIkGa/QwY1aj
5LworP8V50LOgkYWC43/nttcDjNm7RoDWDpevYn5V3/ZbiLtXc89+hAQm7B13JAG7x2yktioztJT
3YfgtGb/XPyLWMSWzNi2wkCSAv5SQeH6c4ocekQh+ds0xC0WfN0s8pu07Bkr6l+28hjv918OsaNG
xGxJyCgdkJXKyHgHutB4u2bR7qPleU7P9H1ibA6X1QCNcP7ix9jSx5Tm2zj/asx0LiVN/0Mr0sJP
dphC7F5xdw3nb3ak5/bFo1QEp7uHBlI82c92VnSRX/iwUDh3WBzFImyZgml0eDhP1UOjBpRe1KmS
PD1SkRLbSxmjob9OyOSVIumfPNacTDyQw+oUCQm1v0VzPXzUboEk+C7a/mQUe2QgLdHmdDuRud67
9oFoUehlOLchHgUjjQIvJ40CzEHWtkiU8qYAyu2UcaKPgvA/Vz/XkXQywKjQaalHHpW4058q0NGj
QDGRXic8CBTrrB2uTTIWVCSntI/0KFD0pW2THdg2GIN5aHYwOW/P1RboUZ8Y25kOoBBgmtgghxyE
Jj9ObeFHcWKYaNVrDw82cH568FjW5nOXnEI24Tsejs0uW6kfhetcp43YWLlMamT5xCd0sZx7/cPJ
GYLuScEl/PiaUzHF61sUnevhpf+hK4ontbcK4edgRViG3NbbmvFz29VRQ6R0OsE3GgGoGMh1W7Kc
Z/65CX5UEHnBgL6vAY+OhvQWKZSST6f8NUEgPyzLBogjZyKDCe5l/KFvBMZ8QGn01Lc8yoc+ZNvA
e/pjTSIW3HJv5RdBF3pucR71Q06QTAdK4ektb/1cDrMUhRVMnUKnYHA+IoL/U7iMvX3s4mEa62YU
Q64Qw007O3fiH3VEYgm1ano116t2OYRhd33L386N+mGJ8m7OZhUIVcP8cr1sPHaF58Mw4NzTD+tz
R35w0UNm6zZDAjyWz0m3nDuWjzIiF3mx7idna2O9tgQTS1dW+icvcUclEWScM0/0bms50C8Mad98
jO25s/OoJWp6+BkEodprGPnNwE+Z8Dpn/Sk4kE+PciIdEo2Ka2Nrke6LyKHpiESRqX37c+qTHjVF
fJQA01h8Ug+vvG5dlah/04h8yB7+S/B8FBTJPlhba/BJUXg1fzN8XlKxcdO/pCIDmF4gXHdfPJeK
uTr3txzWrLP+tKeZb+tk+eTNHugvZ7/CIXnhRsEIdKK2jmGNsaxDvsSnbAnwgQ8r1tsJ2P4Uo8S3
+alLg2twzhcHjz4s13R3nljawNa4YgDiKN2Qt/rkRfSoMGKkAY581rZuSNu/IXfkrfmuw+jfbnXw
qP+4Af23CXS4kHZCoU22z6Z6RPMz+QxrYn5rEuPF93xBl+snMJyC6fPM+hZevLvrZ/nDJlu0A77U
TIMReYuq16jgv0yku4VbDZA61jGuXwORxOou0MPa3mqj9uVx3lmbVb2PHuibBXwfXY5DGK83+5Js
9IHApSyoxiaCrYOJGSgPeRNn7Cvx4pAWg8MWUA6Nkrqc4wT2mlHmDVu9tEgAPJNw9eJLv/iEXS3K
CdtjguZDlCp+bBMlhYt3aytULG+NCMkXBFPrT+LL5SH+Mr2MFf+Eqz6fGb3MUD3/WvFb9yKGaUhS
g8IHAFdEffrXQ11S5F3PhntKR/FOxjZll2iXRL4GXWj+OgveEsBTQkWwSIG3wY20USx+B6NDBSz2
BiFr3qWd+9JNfLCXhSbefknRJ6pv0M400Dtvzox6iEU8Rt+BSN/XOoIPQFvQZOneZrbHrGhiyBOL
NZDTcCPYxvSjAEF0/5zAfbQte4lmv6Jn2ZgUwObHkHSOER9ug4nYqfDHfidPqDa3W541oZf93PEB
9E0czit8+IYs6t7bzjb+jbfFNC1twhdxoYkIWZFFqBVUSWq9py12nFRgNey0iKD8CEqwkSUp97Yd
P21h18mK8XUkLxIQCrzTMo4f7DxJ/UKxeaC5Xbqxv/hg4ERPPQ/1UCiQ5lGxcgbcVhXFcsmtDBJX
pP2GpqKNrMwrsjGVS+ks1OmFvy0BCOyqSYByCoiUV5pBeJcrkrkv2wwZV95FdPKKze8Zyd2+pj2G
YvezSswr6wpq9fq+DkMA3if3t/UaxYmX/nGArkV11EwBuybz4m7dPo3f1imCFxDubo7ndOnUfaO8
7Tb1mxR0b2hqWOHUFP7A75vBIEsHc4tMwJTkwDhO89e1o3OfI++bZnUbz74BqShEqt0SLLN8GaNk
fV4zsjc8n0NmHFCqK84fb9vw4WYGxDB8cZxripRY+TZhKstyi1I6V3oKIaslg9+0RUh5zy5DMxNb
BhA5/9g6Zk3u+VLCSGLs1qakfp+Zz2ol6TsSCw0vpy3OdC6ardmuM/7zUK80WlzeDorQJ5QWkjkH
NnmT10ZQ/LviNo157iVqWIa8BwDIlnpd+f412DMOnR/Y+J38k7aZzkq/FWt0PwBo+Sd0rfWvHvXs
Lw3Pj+8768PPAR37BDmN1tOfGtY7HwCaZHN3Md9AcSs6oqegWpowIc+b2GP/sjIxjDf72oTyyre0
V/kcr+ZJmXUYL1hv0VrIWE+/t5Ygz9sAsb3W8Bfyuqu3G/aeJejDnlafKIAotUjftlh6t73Bf8lb
UF/S92WiYpgqEC8H2VfbbMjw0ibNMP5FtS9IKmBnQrpCa9xEya1dInDn8tGwmI9Fj7LRFOWJH7V7
gT92149T4hNzVR4J6f20TR9TwEsZti02MXwu3BubV3QwtcFrv3rtCCPZuQlUPimGLFvSieltDHy/
/U1VJNjvGR4vqvR1gxC8bYdE3LXAe9ubMQnc8OR0l3wZbO9FRe+bLb5oydf5EbutZwvSrjK5oLKa
hjmYbb14Q3tJlL0xGTS3dELdH33Nzcxup8Qmf4c1FFD3knTcHsZxRDgRCjO/J3G2wpWNr93fZTDL
s+S2SXMxYWV5xezCXrw63Li7nCQk/Rk4BCI5CINbVLYIqtTVnzAxfC/h9NFmDfOvvbcqVnWI57xC
0ZRFVYouI1bOtPVkztM59qrO87YfyUhHdSN7V0YO20m+oSj6McafwszgQKKIMnlDct7sWDj6ybG5
mtr5pfd05qpujem3DzJ3c7/NPRJSlA3oQAEHwX8K5MeUycQyRbceoakMyghdMV/UHiPHFiRz9kMH
UXpHI7k9JNrr5G2WtiK6xvDFCC8EC2N5wKF5K/apUCDWrbZ9yLakRZtLR9wDTUZ1j1QYIgL8quVh
WcAFz/d0bLqL7NON5ztB4SDHys2+g/+3P2acDGkBJvS3sFPZ7zhT7Gc4+dP4MqWtG3NPUaQAdxJA
5NkhuFNBj9MU+D1w2/YGLM4QFlr90P4khl4M6dfbcfRVhVoKL0EGGiu5NNfW2pr4nSxjjrrTnEZX
HQV+ngX7UyOszqPGiTwDWS7n4ENh0nYviEHWfEAbb7Fab8sdqAN9lrqySZM1b2Qq77swfLBBX8ap
/tpsnrmEPl5whb1PCYvze5fqHXnAnnrlAku4shEmK7j0TJYHgPBdLQM86xoltvnT+fPNFI9tHs5c
XIImokjFsSjHIepjq6czKpvoxwM8QKsig3PgiklNGTan2Npb8PDCHJ5Cn3uC+4eHcwCH4fi2Uw+7
JVNZTvCZCygwgpwE+0OwN9egsw+Z0X4FaL6F+6rgxZL2bbHP/uOQrN8wjkmlgCStkQb7yUnjqija
Sohim1Ls3V+4mbSVt6IeTWGTVkTNgJKeE6/pOi45MSuAyfbDTa4fkks/osmN7mOpyFSNo6lUQKZi
TcIrmfi98pC+W8k2F4zbrUyS/WUY9dRfWut9IxZHRs/6u8W4h4A1Mm+C+U1uPYVriMW+YfpfbEv+
9q15TGY/YoWOu3u5EVLNVNtKCvd1hvckzEuMxCY1egtMtMJGI15LolZd9j2Zcmq5KcKBewWZ1CeW
NmlNYXRWNoP9RNCGAtrJUEQ8nHK4hULWbT9ssPluSpLAP0czKcpQjRSDDiNoMvvYEBxqB/gZVID1
OMTPcotTnEqslAEL+9yN/usyJV/dEAyfP/biQqa+KoEr66odrTpPjAbu1zY17y4SUa03/16i4p1/
RDJFJFsJHAP5zHn0FgRTly8RwU1oze4HtCje+5NyXW4zL/2ehtt7l+ovXsQvU7dX2qBFPEka96D9
Yah8pl6l7cLadVmWt8gX6DzI4gyJwxn7EHNvmUme4edzN5Ph+r/SicjPvqxO6gotrvdkStl9mqrh
PgUq9EngkvRm1BgVEQEsmwFtV6pw5Dk3NCoB/JymnDvn8kbM9wFFSETTNLvHIb+Vehvikg1BU2SI
40BnE6KQ1q+9Wa/FPEZbHmwDTmQ68L5YuJj/0N4tT24nbY24JXudESDiyLfb9twt4Y1xcruato+x
grv9DmSBzw2GpUIfCrsb1r1IEcE+xaZrc/TVjI/WiQpIETvm8+QtFyO9pm4RijzFXpJWVkv6y/Be
wly5ucbo+X4kSR8XCZXv0Pb4BYAedwgMsBDaYM7BfhsqBGZN3i1t/7DIjOY+duI8y8YXIH7tl0YM
6dfRAEUdjhlclZfOz/XAEUvM4b3d2C/l+RUHsC/vzRaSfDbzfoesWr1oF90GAqij1SavvljixzW1
H0vVPnk+R3Q4YtDa7XuMdCe0rLarbRa9rUs/llrEtXV+lg9RNmIjHIN3bNwst3EgSpXKm5btfm5b
NHBD6B3kgemrTFlxC7YN/wivgbG0v22qXqM47J6aqXVvTe/5iFGpj5ug/3unfnzxkgR2qeLRLem1
c1hPyfpZ6rjkofQLCnxyIfYxfF8gq5pyz9ACnmXBW6rlN6DKxAUliAjrmmP8/fWiRv8ulOFa2F1B
GdTouzDzOuwkm583zfqSrt6nhegZyS6wVZZYbDnOaPPuOiEQ2hOW65jyu11GtyuL5pxQ8Tu2zac4
XPZqS80XNUDpZiUcqhDb9K9k2FXhWrkUjZA/wGae7qdAx/dq6xAeiI//T98mlj2EWr+B1wEhHrLJ
j4ubukfpRbngiuaM4zc5zPx63bLuLfKmuBKh9yVZ1COBN2Me6vRHtiQXqsP+rU+j6XOMjjRWSz9u
TYHu9PGOaBp2eZwSUcedwGYyr8NepjIW38LGikvsmnTOcRfqil1HaSWj4J6IMMxbkAluZtRFi8x+
XBtxR1Pl1s26gEHKmttxy+6COduf1ZxmiOzD1RW+ku+o3v8MTfPW2f5Oa/89VcE3P1WmhN+buni2
EzfYqacHgJnYHRGiq4k0ZayWvhp228KNS81f4AkS1FMXjrUNdl6GTfhKQ96oIpzmfQPXfcJRhhOv
Kzeqxzs4MmY1jbytUA1acAGqgxZnHMCs07Rwnpf6OaN2jgsssrsxw0ZKFgN9R5PN4y3D5fhm32eE
F7AvXHLDenIHj3LvPpxQqglR0vqJ7kS/asXmPS6mF59EGqJ9xgV3WAXNBVfIDoZZ9CM8NfD2ZG36
wvaoRgagyJI9LJIdAxuNwWOLzabOlmG6bxv1jOvKnHMGMKpnP3p6BbrayJay2wYmQn4U85Ks3SXb
txuDiOizWXbrii5Lx1Iq/FTXm2pet1+4aAz5PrKxWlUc5vG0BFXf7i0SAKAOIlhKbAnaIMSYmOzh
z466uDLA/fylVj6xNqpjIm5G216E2H4iJEAVaUW3h/R5+kDi+SkJP0x02+lBd+m3PdksdpEPVnzX
PNDA/uV9MxUmiT5a8qTOCkiWBmDOFN9/OmTs8sbF8ppGzQz/UJwltz02+rfOBba0SyYft8mb7hk6
5Ip0IeHzkOrv+7LE1WipfhZsmH/JzMWf+97Yas3gw0FxS4EyR6ZlOHr+I1mi30lrrynP+gKJlXcO
cn61ivDJZU2KnpXIPPA11U8Yx6EvzGhKBJXfnOdASPflnRyG7LpStuem8f4w7qN3e7b4SZ9t9EKi
+Bvom/6z8WbgMunk7psBIFHnvGskcIFF4bqv2DbhT5xId+8vUXRdYOH5ibG9k/ms0/49gfInb/BX
5cARPrOQuHvS7uInicfuz6qGsIK2PLwOVL2bIX10xNi8+yA4pi19y2TYVOHOXL0ldruXafQ8pwTr
b2f3ZKef2ijpL1SQW3CthkIn4nWamunVQ+t+PgURdkYIXqpwm7o74Kz1xWdp8jj3W1judPkeTSm/
zKQJbjX8kl9ALh7KaVYIc3rMH7MALpDvWbxXPFFTWzajvYqMURjwBo8aqGbf4aK+uy4qKVOP8T6V
xGlIDHUhRYCZadqr8Nv3hLAfEGrdePPcl7wbf8E/WVcOBZIKzhhb0UyrBMaOjnkUO4aMRcaKGHDs
BQCmfIU/Hza3UJbcSMTjZHzgTXR1igRY0Aiz/cLs0V4i99KNj8TEQGUsCn3/OzJycDgtmmz96qGc
kd3GmzfUpIu/bwiTHsOov6YplwXSX6Je+unF6/vKm7ykuZNT5Apc06YKl+WL1a2/1yuOrCLDhHvT
YmzQ8tfwRzZkwVUs3lXQ/iu8biJcqLQs2n4J83EB70+13nBrPpwEcEIHJV9h+w2OAvk6IMnz5G3j
cIl7J56kUd5yDYd+YEUAkm/ZTFoXQaSAlsVEL9hCVbErxnOh/SKV8+2KcDNHB05F7SS6YkhcVMMt
+nvLcAWZWhy14AXAurPvS2C7v3V9COdkuAUXzMnhLV1Mic33heA++dssnF8Df7uAt10Oy4iyI427
z4uPXjXPUnwEmG0Z3LIVXFddxuOyE9lzZzxiLz1+sopWnPMuEU9JH4m3xfZo9BctphQyEWtUbBOD
l2CjEMCSmARFRL2HRKSUF2oZXpp1+OQS9ttLR6/2pHMVDS3MNVyX5EbyBbe+uAoSr3+eYFr7i9A+
rjpLOIbHi1/GAbLkGRkN2LXH9gLE9ySR8vkIpgLSVWm2zPul4f2z9rR8GoJMVZzKB2VSeQkHhogc
XwLfyutl1Wu211EUXTZN/BtJN6+Unm2ua8qTu6ZP/auWiX5AjkPkvVrow96NXe1CGddrh7XRChqp
Uuu42s0UXHU/d19XdJv/HKjengyimFfE1/RuEKAJTZiXdyID2klmGBKUH/N9S69zmu5THnP5LZXs
nfbjgHNpjG5xvVxvRCL4nEsAxiFOusUd5hWll7bo2lDmpOfb31bG2cV3aydyAmBZrin/PC9aX8fd
A5p8VMnQ1PA1QiYmsWgsLc2CHCaWsAm/9chb/BBaaOTl0gz5VPxJt7jXBfwxjhZi8o9NmNxmvOkI
MqAGHibEub+9iecvSHDTNB8mzZBEgaVLyt1AS+NRRa4R8awtpCGBfWEY/7QgKqNf3dozGJr0Bhac
nRc+Ere6sIwkbFvFgFzHvevGRr2sMJ2+sGSU/k9/mbEqkeDtxityjYhek3X5mizrdN8QHUwVjnoT
3KaWkOyu8WzwoHeYK+1uUb8geDVNga1tbK8KeaUOwppNBaUjw/1ixBY+Df1HBmhcGawHAY2Wv3GL
Islz2hBXTfs4pwgu/NqCbY4TEObjMmceeYi1y5Aih4PeCE83ts+oOJKIlCuyJn7B275H4imN4heF
ePhTrw3HpXrp0xe6pXx9cvE86ectwHEwbqMNAWuSHHsugtwAuYxuCG8hkFz3nHe7VV8n366kEIjy
0gtlyIbnc4tOjkKN3jrjTFA4gENKF42/Q+KONjFI/a5Q5SCkBB+8e/DBlRy+Ilc1JLmbBYDBzI7i
W++ivzgeGYKcNN5kxd3Cb+YeSefLsiT7cAnktsi7zgamYunCoR4aXxfTZDhQxtWyO7hV0+hTBIeT
YvPCb9D/fgfPZYA8GpfYaVu89mFr0a1QJZFt+zvDHOGvSHi+z1qJ9sHYEO6xBgnzO9OOYiktLI0f
omSQqI2g1zqtnUZCtApUFOkHNof8JzZ73uc+UnBbpeMAqyoJRFpnoqPbvVHzkncbNuQSuUc+IT0W
9ATx1AQfimZQr2OAK+DNmAZRc22YQnBislBhN+NITueZFUH3QJE02H+2a7Cbyu2una/tqMLbhKVU
AgmYjhr3GzuZy8gCf3paxaLbSm7bmptt9JG+QIqNJft47XH24OzPNPbrPWLJnW9xn3uG4kD8IRCp
SaR7vYvHnCmIDoM62pK+JGH/q5VDyy6eXEVbdtNMsnJpwyzfB1Bzyi5tkOlV1snHZeqWpmLxlj4F
cIJfatYsyJQnDLMpb1PF/C+Z9aKpXDb9qLppLzj8y/18RvsIcuVIbG+VCKROEPUL5Fz6uc1uElDf
Sb53qfQKmykTYgdExIwb3hgguzW0r0ErH3tDorLv3W3ndpV38eR/gp2xu8dMNetDGFH72TW7UtXQ
bCDiaDDgkLeRaXIzrdaGt2Ozpp/5DJdVjDcXPSJmEnyfFzz2to165K3QiYjbPyIohP62ZJsyz8iS
clW0gTe/hE2UYir/D3Nn1hw3cu35r+Lod/TFkoll4toPAGpjcSclSnpBUBKFPbGvn35+pe4ei6Ue
cXyfJsJhW0GyUNgyz/lvZ3XBwQeHqImOKJ4X1ZfesMkWMdHW673gmmn2lUgmlpqoY1uZB5ugm7Jx
HpeyExOtp+kcZmra8qEvmk5eUAZ4X5MletaKTNUbTNDMNTMKo2sOonQZuOV2Yr2nihwMfyiE+Yyd
L/8IhaHaDfDDRov65VanUShP17p+bhoTMClbcGrnBf16tJjT1ZDa8f1Sx5azGyTESzC105pc6Ay/
GI7AdTVYoms3l/natuWllusu13xK9Efe1LG7Hswu87ZWy7SCy65L09Aj5sTYlNNSDo99WqXfDCGn
gw58rIJpNkdIoiquu4Dsv2U8FYsOCGNntH4aa9OD4aTTBSGd6sG0ZvtWVmVVbKtmpaURQ7vIvcQA
Q2M4o0/yO0a4XGL3vciEVozByNrM4hJNz0lalM7OyWt0yzJJMgaFkDlthFmcVvWW6MXuo0hmhGrM
7bVzvycFKg+WctWlL2mijWCBjJoOjd0HsVY76y5d8qI5YKmtH5zcM+RRVAmPItBzOCqhMr9kL6LY
nZr0UcSQD7vFGtgPkawMNVRiOSRPbhKNVciqz4Q6uTBJdSvyUnRs1aVXbB1Ldel1FVcRGKw52vVm
6JPxc0+yqB4Yo4lkakzcwQ2MJnUfCF/NoqDRbJle6hbky6PFs7Ic4J0W49GMm6b76iQYDq8nN++H
C4lK3Nw1Y1y0t25Z1tbLGqs82REoHH0b+8FIjwbEwuqbfd7KGyOFywiTNk01egUuC49dgqbiQjon
KNIfDJJKwmEpAf3nhPEx75k16ZBX1pvy2oKgNUtfY0USt6ZU+oWuMmcMJ4AUyx90LsYxw+dr7TLT
a/KtKEWVvp/KvDM3czwvIhwdBpwF+dSX6sPQLyx6qHWa+aae4Vj9QdJW+5Gb63HAIJg+Ckm0Hx9K
K2VKbxUpG/XxBMzvs0ckT/YAXLAdIg2WY2CXpn23abOvc0bYmmE0OU76MCtdqwOiIvQpqNt17m+d
IWs2pRpa1lHLLvNt5KaG9w3GS04b5RSyQYFTaj1IRrLU9zh1RqBXhz84FC7zuHOfdjIZt5EDD/uB
eR4JkD9UC0ZVc7As7aapNHM9lF3iEvWmKS9dfOCRbrzMKY6S2bdH04yeY8sD1vB0kbd+z1zP5yTn
/1PiZHLyy3LlPJhe1T5D4Ntyu6Dr4oHNWu5QqZy13U8coAjBHgkgyHpR2s/4Tju1L2rZyXtvKqdo
Y8c1VZ+5ONWtXuh9/sWlSAWCL7I4C7OFDhx1pIl9FcReqFl86uSqeV+ssarNYBmbIdvgYtJydGV5
L05dAajcXJRy+Z/5M85zTnorybM0qup9x2zwvfJa9wZeT/wPlSXnWSeUbOAqZVvv3V6fw0LlFZB2
8ucAuv/6Mv+v+KW6/UOH0f3rv/n3F9JK2zRO+rN//uuxKvnPf5/+5v/8zuu/+Nfupbp+Ll+68196
9Td87p/HDZ/751f/2Kg+7Ze74aVd7l+obfrvn883PP3m/+sP/8HWxKc8LvXLP3/7Ug2qP30aS6P6
7c8fHb7+8ze2zR/0RqfP//OHpxP452+PQ5uXLyrt+uef/+zluev/+Ztt/267noXkxralbnmnvJbp
5fQTaf5Oeew5DlgY+wzBj7/9Q1Vtn/zzN2H+7jBbxqZcdS3PhbL47R9dxVr4z98s+btheqRAWFIK
+2Ry/evsX92ff9+vf6ihvK1S1Xd8me9jSP6tp3F0iyGNpiNsJsJIWxJxhd7mB21jpsWN2dLebBMz
jYpgyqKGFb1HMqz7wvJWY6dnc1xBOM3AKiqt3OUuM60KDCxtq6+JXhj9kzfbLkVQ6Y5UdF0+X2ut
0V7PUeRSuKmUKQVtXTK8TaejMLaqpMF07Wl55xZ6fIcGo7ly6nJKv3aGV90MKkfH0eOq6I89ypow
htO4KGYLqFTg7uruHGNUeuXPcwNrWI+kizt+PtRSf1ldGol9p1OvmjlriMiAZPXR+BTZ7ue1lkxU
jkvCrNAq54Tb+OaarJsoKfaetkyBaTQJnT9zGVsPTVc5iwiOxTD9dcbDXjkGHFnk3Q9DEXRt/DwM
2ks/95EfMdONFbvXvlZgrra5tN1GRlEzHAnrIdPFjuJMPqROTiqDf9orF+T6IovCrpG2DRU81ZeC
TeKTs8y1nvsz7YL3uaxw2J42b2UBuBkep9D6HWOk9HCoyozeMdJzsTyM7Sj7/ap3RXfr5U1u7jOG
Tlwm44CohCs2rfCWJJxu0qps2e8qtw8J7x+7QEXJ+qnTIlnc5GtlMQyex7W/SaKSPn2q4uiWsuLz
tGqzCBlklyL8KMahvhi1Qacsm5x2/ezaBfW34/TynuEijh3grjXSoJpU78LYLj6DHpt5lws+78Cz
si4Axha0DqT7Fw15RpuZd60Jpr+tcJCZe0+Mz9Zq+R1UOuB8H0D4TdlRUvTOh9RKmZDakET+jhGG
wlPBPMx0qTvBDM/5XS5H5B9Gt/TxcyJ1kOSoiCyFDqfX3fnY94VTkEFCSIb32I9e93HBgzNuK8f0
UmfHlWW8iHAjuCG/sRNr2UqJSCTzGYWRT+tW2dYSP5c2FSaGi8mqkcKQL5zsmVBkaD5lXD8FsT2u
0bZGlRJdOqOW5pQlYn2yLLV+IrmlIwA/WimMQvJs4+ydlrim2mrD2HqbuDSEd6WT6Ab2pI9NgMRM
dkeNStwJ0eDDH50udw5TuhT1tmGsA1Rdb471hk1OExvJU6TCfvHcFOJtdfMDT1Wbbde5KPSbfLEQ
LKlO9nc5ApzjmksRcQFt491McgCRTLk2jb5YvQnZnGNlhf3irLIFJ0stZRpoiFjIHhxXa8R2MEyY
KlNEBeycaX7KI4FIAYgdFkqO6EHGGIlwqFq1Hmx3mbZJr1zcu3KPCcbNGRKVMUcDSmFL/Kkm7+tZ
p5mMlaaCxKu6r8CvdXYlVVl5+1G0PXHzadPfWcp126BVdSt3WiLbbQ0vvu1PZK0NAnDoB6khx5l6
dcg7nTg1YVeRvC5SHRgEP8t1YZ4o8NLMo6eZ3f1QJC60MMRCugblqtFpFpEwD1kjcm23NObqbCnQ
msLx+1pYo99pLao9FOYNtDoqU8AMw24/6AW47b05Wnr/KZGT3Uhw2rxsfPK0kl1lW56JAGq0Iz+u
0/odQicbfh9addoblY2O14/TXJmPXRHlD1oGmduacynu64zJWrVvaxSnyknTu3QYpXnjFB0LFGm3
vBNL0jFfZtbL5XZkwvgQumr0hstRSHfeZVmbR1xs12t2kztRLzau0B/Lqq3ToOEpuJmjen22kqi9
SBJpiKBYLO0FsSRvTbQ4E6kBEO57xWDJA9VaqAxEm/RKkU0/5DmNucHO1xnor3r94KTgIpuhG7JH
9jumMiTtfLlWmeOPhljeO0jdLpsSP1RKy74CgfrCTLIS+HOVKaw4YX3LhUShrU5M4FpcCRGzxCNO
pEKlz5THZhVpTxFjH7uscoU/dEsyXaTGaIxBYxUFY+RGCHE4qdxa/RmshsGy6ej0tM95Tr0u66IP
2iWaXN233H62tC1yPtB1P+1yuzkCWM31IXER4e1ahoOhhKTA3vYzFWRYDEN0500y8YIZ2c4d2VSm
E8DYqDygf86ZM5tENjF1JAQSTwuZdqm8Ja+hDdA6T74zqfFitjNMlUHuFOU+dyoECLajz0U4ecWI
TEhWMb3fzRRJK8uPq8xL2wuNBOvhEghdWDNSBcCtbthE67jGGytpmuXzsPRDHzrFSmS4ZlnlUgR1
jsv+Ti5K2Ztcy6evAgCw33n0smkQF0l939pTZISA0OWBFEzw6l7yoGwcVIjWfWcDYeyoHapbrx6L
fd1mzbXjRMZts6zGs7nGg0NcgF7X10ZOJ3rRltM83LhVsUZhHzfpiy4JT2LU5HME6fJYu1HSHou1
ys1gZsDGp2SM596PBl6fMCsmtlnDi9N6z27oWv7sKlXdmXXjPpReVXzK2+4Dqvd6RhRlVF04x3r/
QTeHZthAkxgbgzyEqIzdLLQMsmcuY51IKzCbajL3tGq6fkExKN4PQKNBa6yOFkTZ6sF0TZFbP5aG
M3LixZx0Hxa3GryryKabCdnPTa6eQK11wbYWPTmOlmT7jvoj3618bAmPUmZfljTJ0i13yVieUPvO
8hO/MWnbeGFz8qdUk5+Z/baGRmFObFZKmjpvb+Vdok32pnBeNWzkpUk2AGN5jSW7AUcwv1oz8s8A
BmdAiMBwsGO6DtP7QZP9BzbV8d7UaUkwXVHz+FVSD5/1ua6E7yobvfMyTtm7ph7bNEhLVI/QU5F7
kddZfKcVdk61452m3iVJAoBNtgQqlKX8Euuddlvq2fop9UztYs717pHJo/J6jMZlYLTX2r1r7Zrg
dYP64Nqxa9cNhCjmG5uuszmytXVAbWMV30skma6fVF2uHXDmIA81xbgwdHvWtM9mVNc1S5fJC+5P
pa0lVJip/pi685JBx9uR+7REwLIBetQ1u8x6d/Ggutoa1HUc/EEDixw0Tfk6WoeYlbrrcOYtanxA
pKAhv4NcRk+9uu+juZjuh1aN1bbyTpWhUzCXx2+K1YWOd+akOazpiuRLK1qkDhU1dBZYaG61gEBo
FjhwLtf0i9gY4hC0r8kCqorikNOYIIMpMyQo1uKBdidVteogXvbyAGeWgn9WyN0g3CPbz1nnPlsS
Eayfz17fhmwm6eMwuh6coRtbJm+CW1uhk8U6teTorh9oQ+2G6Ce9qHw71xQ43Dw4PbtmZr5zDYlo
DNCzeOpb034vzdy7huFcPsR5R41kl1r6uVwmbXnP2AZ3RPWUSTHsGVw9aRcTk7j0x5qMR+RRuWhl
/THOFr4zOHZvzt8Ew0qftHkcn9Sw1Dq0krv2bOaThZyZfsAE1GduhSStNFry7VSJdn3yjLFUBFHA
qDwzvH2etkJBrvsmmY/RZT9EXr+dqIOi3SSjkW0pc4fTRAx9nc39XAAc5QB8pmwJb28QllJcV3by
ydTHBdmXHCYRdCmkXjs5oaRMy0IyQJx+WxYN0yKc1Kmty7hwZ/0IBJODZujIUN6TSVovx7azRfau
7TNanN5mSWC9vDEmXfnx2sFcZLPT2zdLElVRuObIFvc69FmYz513qbNzVI+LzLN8BxXFd2Mm1Sp6
ZIrCNG4ckY1UmIBPuU8Sh7ewb57yhyImZsQfTSxSCdrW8lkW7RG7PihaUz7Pi5pChlo3DIuqY7Pa
q14U2c6WShBxukTa+3jJLfdyVSt6kpgpM/OLM62dImTVkA+es2TNlspmMl5i7ARZ0Bb5IL+aZpEy
D3JKx3UTg1C+kKtGG1QpVkO+BKzxydQ/bdHErIsv7X7VL0BASzoxz8DaVqdlFRZ6k6PVycvK3WaZ
Z9wqu9fd4ypwGzKoNfGeR7PV+g2Qp1VcSJUj5SgMuH60EVPNxSxEJC9gywvW934YyBQkwIdxNjO6
E7TFkFLVPs30i9ydQoMi1l9wLKjNbEPe+ez7nWK2dJF64cwoR99DYMF8J82tNo6b5/HdBNu68XI4
Iz8zuxgB2KgZNyudqIWdAmZtdiI0SgJlSDjqzKx9Yow9DDQh4BCHRlkMW/Duug8UOq/0YmyNG+FV
Rn4QjHa/bGr9KY6H4ZMaR+uxrKsGjraUdqxg2Yu4PKChRpaVNCLR9nJxXG4GRdE196v3brR80Hvo
YNugk6zL4qInXOatUK7vhsMfm3ZpSc8UDjl5YAOmdYIUfmzaI0fRAEjL2rRheXRurtL9HA6bNRx2
+T7blsHoG/fLl/TRCtqgDrLddFmGycZ5w+3/3dbz6msIaTC6F9zAsYTLAMXXX4NsG0dr1CQ3vEHr
5yIW8VOVRVXzHJXGuG512n/Pr9JBfemcroMmTmB379oGcfLeoJXY/gC9/Alu/AhmfPcwnX0fE2+2
J7AC822+Yx0/YBlFpMPaNpO96TZG5ZubdS837o0RGJs2SLf/WViXo0tp2gYRDY5NlMKfTqUfjuaU
5WKbgIQbqRvqsu6hI1aIujfsld89X69OisMAE5lgPRaLyHlcO9tTvqz2qTpJ6vmycERyt8pRXVE+
rOz1EXuvf5ogiBuqd7+xUsj9ajTiqevitAyXRUXHk2zxDU/paxvWHycvgGRx/YBrWec2fm9pM8vp
KRajUi8s3kODcE871nMVxFBkF0vjzW/lVpzFR/11UAsZ0PdDnz/2tQ2PyjRADmrPxs5T0t4rJlqQ
IaKjVDPEY+55lAIA+UFWtn0wtkrb9YxzovZZIkgoHbHHYL45Neb0nJ/fIrAzBv6ZDImyz532uShy
gCTP27hSOY+tZAKJkwv11JPnfayTNb31zJEoD6N7K0Xhb26DI03DdHSwQtDCszcw1QnPsqUdbehg
8n3Z4Ngo6vll6IgOQUfrLP9ZRha3wNZZbwxXl6Y8dY1nNrwlkTGUh3A3tGyhrKw+TNzprbC61ybR
vw5CxJnD8iLsc7t47NUZnL7pbtAmUl9LAw/SiVP2zF0J60CrhZHv12vHyQ766haezsvybP00kY/5
1WehNAz8WUAcOWTdJiGKxNCyCaZ6w4t6+pBfHEScXTy7NptemzlIzMYpDnbdVfEOxZI4yJSrfaEB
REUbII9IuxzTXq9D5Y7546/P9GRPPfsSgh6dae4CvpZemJ//sGxx7yKJg9Ld5FLbAbhsB+c/sm1/
v33CMG1LB732wKrPHkq0icUSK+luptQqdbSIyzcVVyS4/fpEvhu1z8/E4iwMy2Id1s9TuZXLVGBr
YS4W4YOb8XK69r6IoL1pdvGL88721XN6K4PyZniqHhBlvbEu//Tm2bqgunN1w9A9xrqdnaTXlimu
SUC7RLykzi0wRjA3x9X4k1J5xai82tROD8X5WQqJht92edG5a6/vV6qZNNSy8DZiZ19Ye23DgLpA
27W7Yf/r6/k3r4AQtn3iFCAsnPPgiqRfu2jqc2/TA8DcmuaSHIfM7namJND614f67oM/PymHIAWH
7ZpH8DxKuHXWRuomb4LzQPuzaXZaoL2f8zv14N7KaxG2mynEGRKgfIi+zdYbT87fvIdsXP8++tnL
bqPoSsyWoxeHdN9cpbtla2z0Y/fGBTX+7tb9cJzzxVJgMW274XSclP7dH3Zx7qM4Q51gbZY91Pgb
V/Xv7iBB7EI3hAP2cJ5u3leLMBVMFGWh2BlbZjEExI0d7ZDOhsuJOjEU128c8+QbP7uTbDvcReoh
9CLnqXW6TTSxqDP25KvyGrftDgDnkNzLINkUu/aNMzy9VGcHgw7DM2q71ETWeVabsmLsGXqtoVHE
V7HxMuQi0PsmUnLazOXLr8/t56MZjkMV7fDy8YielxtzwqiLSFu0TVevwWLxgqNqxMKaFFdrjSp1
0A+/PuD32Sevz8+A9tOFzf/o/NfpG/2wNi+1p8fd1MbbKRhDzbcDHZMDVu1tGqyB63dfB28bh28N
7/q5xKSO1QXdhGUBCqOZe31YAmo0DA99jFfwpZi2o73P2sZf3TRUY4vSaOdO0s/J4QSHWj2Ua3gC
3zjzn18Vg5x/1h1h6hb05llYluOODCgYsmSb8Upax3KHFpWXMrvL3gi0+5trbFo8sRTu+skZdZ5V
MCRJHE12AaQb6kGR3Z/aBActciDzPSC7tVE7yC8CzN46xROT+vrmmjaMLYwrz64pzt9OZ3ImOPUo
3nab5HYNOz/dRAf30tmh53iIt/9542C/Pt7Zw5QkqTVRrcVb8y6/lltjXwZfypTNQw+zjRbW4a9v
4c9vy+vDnS2q7jQkxVpwuHRidJoizXVqML2hM+iPuZu8RzP7xhFPj+X//YJK/aycGl2oiqU8XdDM
2xXxGLbq4dfn9POC+uM50ce9fjHmaZ1Og5DiLczkIzFAN1gNNnNeP/76MD/XEhxG0jecKHiH5/L1
YSxQ+yWB9NuK6ivjkbbuWAYLIii9fCtS+ecW6vRQ/HCo03L+wwozoK7UDGQdPP2x2iFv32qf0w14
OxBOGfZoWv1l7339fn5/yjNu/7gnZzqQs3/+6yr90lZd9a0/F3280onc1C+oWduXl/7quT7/zf8f
5SGnFMj/+kuA8ZM85N36+SX/WRxy+qM/xCGO9bvJZm073HkARftUCP0pDpG/n6AVqQvjD9UId+ov
cYj8HdkxwnCDUo360+FHf4lDnN8NkF9WUnpyS9fZQf76cq9u09+rQ173YbaHLgW9Codip+UbeqcV
7YeHpScnCddHkezLKIVtxOuxm7Vm2sX0lRvVmebjFFvD7Q9X6M8v8YuC93RUdDLCAQCS7glCPHut
LYh5JxNOyjjJ0l7DZvSMJlx7G8CyhGnKMHJFeLYBES9zy4xtXyuSk9CUqBLjjRXmDFH647uYFDfS
MliynfMocni5Mm6Vnu0xVe1SBp/PCB2ttPsWr+YUJH10RTblvnIvPBXfugYQyFS+sTj8kT/973Xu
9CUwuTkmLCDdhqTQen0bGGhEESK7agfxM70bZMfkW2jfQisgsueuy/ajFM3KXbLmOzT6UXGM7FZ+
RQXaibBZKhxfxrDgTM3m5Uvbz5P4NLa1+YSsHQV+mq2W/Y40/kxuEB0NdWgAQ7f7Xm+THvOFHY8X
MrcH89KYx2KXzOI6c3PnafTaId2N0Apq2zsImItB1k5QmbKajnlZm6GWJvNHBUUYwOu6FaJerw25
qU12UKVngdLMcNL+gESdVrfKQKrhKZuL0VOTtltJjbOp9Iz5S9mQrLtZzOIwLKlx6Ls2ZTtrOtvB
8gqGG8BvphEaIGQuB8fuZj4o1U3HXwx9cMIoSSMvMNIEdYWbrvp80BjGjSMiFk+lk1FIatZxljUe
wEkD4NmkDVFDiJ3sdD8UliqvhkFVN8KJMQaVY7MzGm15IUuFcZtQdoIIAlw5ebh4dVzckj1AvIqO
L+kmg6z/VhWySgO7aPLsyC9PN5PVSyPAjt6DzC+2+DAnCyswutfMIbphQFueyBJ/QZ/n8+DXldLE
R1gQvH5rPX1oiy6ZdpNVGdA1tI1kXBX5GH8ePK0br5rG6UD2lWdeEHUvs8Agh6nd9DzbLrXkUs7B
Ok/1sC/LRN2ZGFdRA6fDPBzjwesfI68a7pEilrFvaFgm0CgMycEA6Ik3iakTwzKbaYnqBA5KYQXE
BUMUiHLuzTyxrb2eL3Z52anScsK8bYwv3uwM74pTos02LjWvDtyqdY2gnjCPBYw3IcXT1wtyB8Dj
K+2yyhpDEfJq2DdichcQfkukHna+EuVIOKvsg9esXv4ck93fPRTFMlihNZTFZsgbF811M8htZBJM
hyVBTsWGbbW+R7BZy9BEVfDJYbWjjs/qQtsIu82JBjFyVB3wk8v9YEe9digqRZCUaaP4UJHUowMx
/vYYlEXeOj4SPSIfUBiT9OS0riWDsSO1K4g0ffggWqgvTMlZFW+Mwe6qC5Or8jgxx9aDB0FvinGa
dxzayo7Ng8hSY/IrxF3NQxpn8bK16hYVVGbjCkz6QpBFXxbucNHHcakf9N4qa16hWLshVs5FEdZN
p+qqtNwI+Y+BEj5zygHtGr3T8jEbEru7nHg73mlam32aBcLVy3n1iLVIM9N9bFQ0vWcAvfXgSYIZ
rsk0Y0ZTnhXRRZWcRMaTatP8I8NQemqeFXXPMIhofBytZmy3KRO6sMS0ievty9wCjlYwb0irzKVg
Kc46+6Ffqxurr4r5YJkiR6RjkQ61QaYyOxfsaTyUAjFOeaQf6pCW4CXyY9JcylCYlcdkJPJrzMeo
pa1Lp65OsDijfw/KplCr73iWGflkdSGqMBJv3TLkDL15684HOZcEy6wV6Sf7vDpJrGXdqi8rOp0l
VMTvtFzcdEh99KDDuyXjjzZlZg4PXt/Eg18Z6Mnx1duj/tjEPDS+4g27H0ni8RFRrRrumjbKNzKb
13vBMPVTKFSc4+doEycKvZbUqiCX1YjhUkboxEZPG148vZRt2LSJgf3QLL291juFFy5O3H7RRzHk
uwrvwidDZctzjG1HPCL7kzf67Iyjr9dRvqttr7kjzwjjfG9bk7OZIuF9cKw2ebcyuYEgISxCRjDr
vdnAp3XREe5MimuVqvxZqMlCsrI45RfHKry7yoCPIQUIWUBQq0YnDMyZn4uirXvMlqqh/yPKpHOZ
egf02u+QsGqP0ljNW03pSCETkSQU9SwhAblfcN4WRFjji5ZpK2nc2l/FrMQG8WViX0i85gxywJY4
3BWtNldsmYjprtooqlpf1HGS7gnCqhEk2F16o6YBtopco3kymn6LJoffwlKX5kFno4jxEWyP6tpa
T49BY08euVgr+kLyOW+0HlmWX9W1VRwk+Mgp6Ailg2/OPGeh8voYz2UF4bsbMF7PyF2YJbGhiYhu
kkxvL905v83wTeS4DSyGh7M9bSohUoRA9fSJ9Tq+8dAHKT9t1mQvSz0R5GINd9aMlG0wCcElIxwZ
gW08wYmqD7WbzxgMebCO9tjadsD0gOqRlJh6IdFEyw7eNMjrNFHaTTqaI1su43x4bpwOay8ySvce
KX8Xo0Gt9ngmnvNJc649I4Hp0EXZG4HZ1hqlPIKVd7mKtVtWwioikUbH34uwJUeLlySuvpsEi33Y
kLcidtq0ZITeagsSIWtB5kAy3jJcL+gY4TZx/w6XekK6xRZZEZLCKdaVt+P9RTo61hHJYhQj18yg
Y+8p2KpCmSblcsQ5ZaXoD6fB8Vvd0Nsj36FLLkwLoZKBpQeLtKF8fBpm6E1Nfb/msx0xpXWZ770G
KfERXV+ebKext3osI6JYL9y4v9ex6Q4fK/IKV1R/rRsdPYjq7mDyhKkNGv3qw4Dw/9LNNBI9hxZd
Kz60Rl4VlgQZbrrBea6B++rQUtphTEfrJMIxVv167NPoZWBeRHkcgHJdxLiG7LZ2O+jNNifiCbmW
Z0wvGaFc2SVC5SLej6NL6q45ULyyc7fNek3hc2N3jruH/QSTWixz8QucxPVy4rLXsbAusBTpDVc2
nb1r5Tl6glK4yHtI0zl6X2bEQuxjwx5jn73POsIqr+tDjXfzqsjr5LqM6vFGMdlI3U5tfsgQPKiN
FZvNRbLi/A9WBaHNFhrRebd9bu1zaWAGVg51Dxk9H3RCdIxd2kWl2BgKcw3SlmoqSCMCQeyDtE4T
y9em6GrRTe0hq7rp3hX5EqMitAsTR7RnToeIB3cIc7KBr6PZ8Nq9ZyFTYkefBImHLYTb5ewyvpIl
w3hi31g0n3U+ksEQUR7jU+qt0KBxeYBMn7/Zk3I/A5+La5cBfo8pCs7PSW0m927snFRCLKpPjJkt
QUxnAykp78rQePeW1bd9CJPMuxG1o3U95Z71MUsI3cM/b7qhkdJNBGVvDV+R1Ys0FLxu6LaXpHxe
a/2BsktoDHTvvQ9GrgRhNm6HC6qCwUZvi15FERI1l0HeTNon0iGKKoyMUiKrcwdwfTF76lYbGLoV
RIZFoJRHL7TXSdfA4CVYRoMxNWNGCg1KfoabSPvGH1mEiPaJG5cifOL3vdBWffGot418criWV57D
ynGZlz2W8cTJWwKslNt+MlqBvC1yRLMlkaQfWOoakjAsOqI4WNLVejdOnbvzClW2/mSWSRJ2c7Ws
oa6ackYIaPUJGqgy9x4SOc5ISGdUdfPtiNK56Q9xrSQL9qxbnX2f9iPh4Jt6Ji5x2SU2969jpFNr
axu9JeqvxBlDjJ3GsicJ2MKiI5s4IOzOLtEiRunSFZupMImy6as5ssOT3oicgkUrpIjDee4TeyO0
FanYFjmQrfcXCvF3Ym0R09RWeR+3/WKW29RMJakk2coP3atJ10/IuS7Hdrjz/jd757Udt7Wt6Vfx
A2y4kcMtChUZi0kUbzBEUUSOC/np+wMoiaIl2dZu73P2RV/Yw8O2yArAwpx/LJUBdYllpkO0T/XI
YBKq276PSX8YULvXH+gDyY18J5EKViNQZyEM6fR1Br+yz5WGWTy8IDkjsw2eJfi0xu1EcS4RIeRE
lsmEAPhFA6q+KEJJkWnFqWIVWXYZKxHJLOmiHjXU0mnOx0VVCmSpojBd1Kb1ojyNlVmFqoL696ww
ku2pcSl9IjXmpF5Uq/2iYNVnMSsfDLpWQ+uV9MzJx+S9IvnMpQr3+aFsRpstl8yKNLvBgTHLZEm+
ciARzFlA289SWnkW1UazvJYt2vK6WXJLbj/q22IW4opFkwsGiXwtJLfJ2RRwgrZLUJxXzFLeKo+q
nfSi723rAnJgRPbb8IjXV8S/1Idm0KcP5SwQzsqoImaMZ9MNZZ7diXC05B3IA4piZBgxQLgW+cSC
LKpjtL8okHvu/ku0lOiSo0WjLCn+rFdetMvFLGO2ZkFz9SJu5iBE6YxsDW5rlj8XEcspA9Aii67J
3SdhonHQS4ezdJrkWorlS1hclUEOcbWz6KyDF9G1siiwCRm2q6tkUWb7eiZf1IteG8vXrN1edNzs
ZJC+7rAovFE3ZxLmYYTf6YsGfNGD16gUTU+NqnyDAcB/ly3accJho3OE6fa9tmjLRUwi8N4QhD62
i/pcMfDTo1Iba8KQZqF6jXamXjWTL46tPkvZCX5E1p4vEvdgVru3i/Cd1Nj+tPFZfMmQmEXyTabv
0oK8FdcKpRGZIimGHrfEHLe4SO0xP2q7siFH5pDBHMQ7cxHnGxXqmuvwRbT/ouDPRw70T9qLtn9a
hP5NV5a928/6/3GxAiRl3pxIzAQcN9DUl+NiGzA6bCsbH21csuco96Mt8gxsBlj5mQ945PXlulys
CPViS+AuxaKQdRrGkFFv4itF64S1wVWBi4HTBEcDYb5kNi0+h4BVALXt4n/wFy9ELnhDzLuMI/hE
G811Sqt0ncUzIaGhwECB22R8aDo0h+bisCgWt0VPvqwPhjq7MIbFkeHP5oyqX4wa6YttY7IL0ilW
HKoJG21iSqbErba4PPiVWD50WuOxwkptwlNocYRkPPx9NONZ+ExErPSpGsZEJnV28Y6I2UZCMu4Q
rK0uduxV0Mr5tXhxmkzo5oYT58WDEiyGFHkxp8SLUUVbTCv9ZwfLi5/FyqzsmAJCtHiHZ8sL2yf2
l7YQpOvOm88s8MUigyUfs4zfgjiQQURCw4p01dh6TkL0hHuSHjDdVNhvyDrAiGMwTUYrBL8MoYFA
73klEBi4dpuX02Oskyvj8ah1MESqlkbhT4ellwdegPFHaf0PhSQ7l8FiC2rlLPnoO7FaoyWWsLEE
hIcUlyEpyc2Z38nWQJFSb/b7mlLrwu0r1E3YFcZi9PAThtd6QkcMBtbWhIuADIvFQYSF9JCDZ3HA
+L68qckTvf1Xk8lDZLdttGN0tuUThwBGAmv8QT3Vm4mUZHL/N6SKnoS8FlIYQk36q4aipVDhDfJG
1zIWOdRd+ONYh2aA9BsANE5IEiCdKdhpjRMeUz1trthKgspFJ8NTFo26DAKldBE2JhTAgKL4DQRx
j1H7mOvBWRsO0mlbk88h+VKE8UdKU2s76IbRXyH4xB9e9zwPXRYT8udqrRviNbeVpbA05FELRjRU
p30R7dFRpLf5qLfZqtW6/FPCBKSgVWmIofr/WH0zzlZOhbUD0Fz/Bo7+DrA/+cCqESXfOkBf/9hn
yN7+HcOmhTxBJ7EZlzNw7Atkb9m/zzC+jgLGBqXFU/kVstfU3xHwwSSDU6oOQqVvIHvldxDvmWDm
D/KwRi7zC5C9slTRvF6z0kwn6Aa/g/f57bXqWzH8oiAoNEj7M2FOjSuDB67CLn1MgG2BMradTpVf
1xLMa+0jtjHuwUORXJPnGVBNduwD5va4M+u1L+PKJhdlZ6UqJDCqW4LtFKJgUuGqfaaekDysMgGq
a03k94mpbhzn2HTCBQ8iWbLeMi3eABndKgkaxSq9JBcGx4AdYytLLnopJ+aqJ/lIHwkoulKN8Ill
MHcNq+XfiduE3Cok3PvAUTiXwrg45WM9NxVx2sT0K2d2XRGLFJMUGFYbIh1O4lYaYKZVmM3AjD0E
5XhJEAaGRGayfQNUBeKTVJdXTtpv/YbJv0zQRpTRSd8374hIufBHc1eFTxZYMhCHuoZauZ78yW3i
ez98bkW2nXL7ng4NdWUN0btIuSD+u1zrbffB8NnE5eK21tUnIwZWMDT1qMjTGkUZsg8R39AKoZ7V
RoJLC7/4GNRICtguiMIoOczH5oEkAnkfNSRKkFVxl5XG+WRp/QFDcYnpZaQNkyrebZPV9QP5l6tO
HUbiyuvaWlsREWguEsB85QdI3PHNqOuYtNStahHb5eLXsC8nDq3zllwxl8/wJkt6cdBjfRNVfUWg
X1F8Gn0Gq0xSo1uzmGIcafJp2qeWV3QEsnT1537e/wAf+GMz+X8hEYiJWv5TKvCC7Kei+23ftHVb
/vZ/fls3RV007W97kX7In94cOC8/6uW0gfx6OVz4h8/0H//0me2Tf+WkMO2ZVn49KYBIYfUggy1Z
ljl8OJfenhjYffK6AK26rQ3lKe9SBCfse6s6DpOzgrtpDfr5HIIT7xObsDwlm0j3yk4bGR4Mxx1P
t1F/6vUKBX40OSnIt3rs8UIfhUir82wEjLWGurnyZ6pA11LwzDgzLlK2TUym0ARdEmLGGYQ3tWOw
Dhxn5HL0P6aydrTI+/bwXd5noZJsVBILPUsOnka469Ug+bMDsbzOxmAvYvs9Q/+xLPVoB4KIFTaH
Ps+s2UqXaccgjR9b/GN+5g/uvFiRyW/f1AVRnIqCfchIWdP9FAyzkEnAdsb4gYSQO7UKbtUweygC
Z3Ct0t6rmfQhVEjxb9PnFo27G8v6eTShrpC0eo+xlkRqVbwba+wMwHLKPUH6j5Fi34hR3zEogYio
/PJBmOe+Lh2gpaS1lpdIp/PwhBD0OTMFDMOvaplcfNsgc2eCoGdG37Qhry5WkC0Pg3znB7zMNPNv
WpNkKUWKUDpqfFhVnj77ailD4st3RD2M27ETYqWMSkNkNH/r9fjJYoNzaZvGNgXkeuFDn65oB7C9
2sgvBXZWd2ywH2FBDp8C+GWyZfN2p3fCf+hLw7+HMQw3rdy1l2mXhpddSnB2UCAmUQjQKTBaeQ6I
5eyOJ72smWr8x3pEFlhSQuQ5BvFp/H5rkstH0yiUeyL6QlKTgolZdzY0T4CMJsuNlOpHx5IOSs+b
hmQiOakIn3MpfI604BkwVsUVl58WI7BdUvIRBQSig8C3PkbGUdpFnTSsuUyiVeME8i7oyysrIZYT
uMfYjVNNQAslsVy1enUY4SDxYsNpJV131qRklIR5jvWPFFY3UMe7zg5JpSkkGxNrV+/jZkwODH7J
higb7V06qgK/GhdY4IstIdJ3DHmEFYsu9AzFOhL5aLgBZs5tIJvnPJEBfEu9+ojRmTBsumoxBOvH
kEF8LVvKEcbiqY+Hu5gkqV1CAchZ2UvDbdbyEGsarqKgHeuVNuU3ptmp6zaVop1l8lPKqLjMa+2Y
wF2ST0a2sqtrjfCw0+McDnzClONH8qKv85Zvv4j5DJJSOKvlM89LAc2gGEcJiBCHcBMDRoYnfVJe
yn131pnpqRIphTdNeYlvkjvJKixjleRc7LRPyK4xGFtom9DFlGusDIXrkUz84NTJ7L1DVoMnFfll
pVnRkW3hXOXbZGAu7xFDpwQKm4OrEexXNMW1DNRP5HHxUInpDp0Beauyeuc3XCdjnyPkpzfMi5r8
NK1znmABDHQZYaVydCIMS9gCV4lscSPkxFojnvBvyobzJWaaIEjYWKdSvY503nstt2eBnZ5OJa/X
Gp0boZaXRcf1xBZwXk28J7nnt+OOLMk8lKedEuD2s9Smo70hfpbK9qxK8aGiQCCQgMSnVYxYEFJJ
Ii3ZrPyH5fwrRGa6ep5aa1ADc1XLXEWpP91JJmG1cuMXYECNWJlVSJK/wndc0b+EzZdbBZP0o1D1
o0wkNNn7ZnGRZ7m+sidrIMSMxPvI1gDoJFm4GmlOK1objFVRK/iDgy4h+RyDHLZQhf8eFE26nxpI
gczh8LCq+j5X6nspEzIqRo780alsD0vatVWXiLYGXVyRSId42jA3kIPqWooy2+NMvWNhzokQsG9I
eSLojhfjWnl934Y8KUr/g26Gz5nR13tK2GLOza5ZLz8719SEsczYd2SQ+Qm2ZWD2xEum5HHsUtnD
Ty88ERSd26dVuSE9LHSbXtvm4XjHWvuMZdlaTb6sHAhQO6sUCTQ14JZNc9i2IkxPqzHBWc6f57F3
7oj+TPP9YT3VPJZsPX7I9fq+Jqr20NjAlLI03ZXCjFYloZeuauCs1vqW7I/cNMnZy8mrrjaxxZi6
EvFUn+G/5VqTidruKcYlmN4+10rt2PXcd3JQXjtZ/lBJ8W1c+S1nAdcCi2PgWS1fre5XlALQ0rsy
JjwMpOufK0GQ7uDEm2tcaNZabWJMrRLfpcrjYGjFPY0NyaFX4qeSfmy3ahtm7VYaV7BL2iEFi98F
qj6sHdtWboBPIKF7mOhm0o+9ljj0PkjOfjZyB10uVnCnfLe+eVNQo05kUclnLHG9iCZ8nrr8etKL
y8FIHgZe1moEVfJiI3oMiGFcBWp+GlfjndSY5wTCVkRZddYuslPilwnNw+Vd32dTSm7qPJY3NmBn
wL9OA2tP9PMD1wEeVi5qwKgbJ3M++lL4JNvWsFbVidM7IhdPGyf/yh/yyzQZ72invfcFeWnlENdn
s8XZNYTGQ9mUPvGkEW5C0Jokk/aOXVDjIZg9gJsextLE1RkSaxrMHz2xKVC+IXF8uSq5/SDu0TuQ
uxLwGhU+5g5fMQKQ8Q5vuI8HsSvWoP4xkbRoiXIlODFhTm/oHknWtV7zEozkCXb5eRwCIhqDp6Tl
lCkpLtlJZVrsxhKeQwt5dXbPs66PQpQjOtELujyhbMcix/3JF8sDK+Rq6XUvow3BSyUqGSLuNgIj
jZXS8wyMTO4ZpY0eO006ZAa3s5NJN60x+4FbAumJh+PVQKK7hI6GrlLCiULBuEHPaQC+R2S9iW63
r+dPkARfr2sCk+ubap16pRv+eFYTw3CnhHwaQcOha/RlOHrkkj0aGk/eRkovy5xETVlWVrXGW3di
B2+zNBA62lZUdvD7y1zlOEr8m1CXjw09QSBzdYnziRtjomJgW6cTeV0NofrE44cXqUO06XxSrlox
3EW57X+oO5M3k4r7eb4TUSYI8e1zkuepCZGZrVY2yhuQKI4csFdnw44je4XgnGUvpV2EQXCtpump
yJQPBcilF3fFQwaeu9EcY9v0jbru8uApSgSXH8cVuQ8cVRhPydxnctQou8S4SbqsTMjIBswcjJzg
r61EexL7L39TSy5NS8fBFtN0spaI2DmHtJxl5vJRjq0NBJxySqDPw0AgpGvm/giiWF52Pa9vJAsE
Qr1AKx11PAwEZ2QU8nHLWvRYZxw7acaDd2gMCW6KP2k3HGdQgDi2rPC6k9R2M9ZcqAnJKNAJvG9T
C56KMnkIetzF3Txih2lmnjUa1agcWdhjyVZbETLfe6Fv3yDaY5wmyJWGM2Uf1GUN87ydHhFTdPRN
jdJjIPMw00vYciFxoxN5MuyXwzDSQ+xJPlmooQHaSVplXLClM/Tcwf42O7INxdbxtWQddQmPXYwp
GyhbY6XqyngCio1KnYOFBB2aTgayvp3RuoHRgWuaworC+bntTKUZqqp5EsXxwMeYmNpBDsNm+6/f
lH/9wlYi00oWAMB9v5nAbE4bVSkHwja05tyib2L7dkWRQqBLQ24HulHYU/xAH8+LfELnh2OpG5XO
tWV530s2YQ+hdf6zxUXE7UVXk0PyZ8tLkTz2MpPSLy0w+hhezpfUf2qHcWJ73/r59Z+sMb3NZJ1J
1bj9lV2mkowP1Kc9LOtMqEXP+N+ff2WjmRxaWqxnP7DfI2G//8leI6YOJeh8Yv5suWlEed0k2eMP
9huu4uSQkPwDevRlyYkpOnANqSov26jziaaQJjhwSZCKlBO/gRjNc2LotCgS7YZKBp668/ZjA/Y4
Ax1yX5cfxlyZjS8EefrJAjQ2RUh1SvxoiJg1TUaK2MhKsJKElaxfdyIf271LbFLo/o3FCFf1p3b3
djXSyFyDKeMuXPYj22dhzBhhyOHOL4FBR27iL4tSaVuJZ0cpt+6/sSwpsbiAg2Qu+XZfssrxXp6q
hFTGLzsTiDj5lz0b1d9anLqCru3CiJ7oIuZeZwwxbHDBob4Oy9C8dMJ5+32zSfUmfRVlqe5/vE2R
NMbJwAK5/vsrldEl+qFrxulsWauqOjq36CIpR+Xub21XeE7Xca3f/dKCpfT53nfU2v3TJSspZ3ii
zsr1m00rNriuhrA4rfTu/v9x47KosEa9xJD3Z1sXLrDeQ7EntkwQzKMUCQ1tmK0MQ9FgtP/nd7Bh
GowTkLbi5YBfFrGspvyDWjIg2O+WsSgqvTE0Qw9W8TYSytVf7mRtwe1PnYbw/v5ipoqNhIztQOvz
sH9d0ASyLeISps2fLWmR1h57Mx/dr4tayNe/skIbZq9jVvm1la1qUPSwjH9Z23yD4J1Ct2vv7+9u
gybOlJgT9K/2t6kOH7pivDWs+3JgMUvz8e7f3+RaZx5CGvvkZ9ucJBfDOfC+uKF4xNoLJ9BhG2Lk
p2Dz4jyTTXvX91Vak5KtmKfkPSnPUGmTZ9VEVv3D6x7d2M4GpMqNSG5fgRBpJJH8+t5X+imhtGwO
/87ul2hrQslhB/7d9S8GG4uHavT+kRXQBlwkCztJe+FFBhP/sgtWut8flp3ou4VQ6dppLUbE4m+3
QqOI93ZPO+s/sRhOlKFSRsMyuWyHcmxui6I9FErGNKjG91gwnmrkz4evm6JUgUt1TuSc/tW66CtH
NZ2f5E38bApWHiSJ6HT/e3fHmgBMtzMN8qvMrj1NVX3alW0dbSnRtBEdsU3q42icxJXFyD/Ubthr
74bZ0jCBqfwzmyUX65kKMEi83NPrgqn74MFTAPn4umUOgf5RVP24/mbTTAB+aRbdfL9u4iJG9Er0
5FBVz2YRgOLMaye9mHTgBB+WzVMuwnnLB334h9dP4nA5Z3kurn5pB7W6MtsmhOIiqfgnFtHJSu+J
8jj9X91FDQWA0MyD9OSnCynJEcBSRXj7ZSnFD3SIZ6HdLy+mY6mclrT0WWhKKLY+/gP7KezpmREb
NwtxllqZTp8veGpfafQd2+HZVwbty67a0nE9EPb/SqQNwSFIDsvGWnTOUZiq5I1KsW7p5zmrp5fl
NaCvJCpIX585NvTGMRH2tr1ftthsRMxrFAYRZFSU4u/cZni9XRwLJIR9t9KSj68O4bLU5lpJMrAY
T2EJTykRuHlLys27raVTgGX7l8t6m0r5SW9o66/83NgDT5dXLxQdW67haycxLRxgr64dOZc/Z+uU
Vr9KWkXBlQNjFyrtrs6SwP3R0jtZ2qErpsuFu6NMcq+RJPXK3xHm+9GAAl8ovDwKz/oEtx5uJdA3
L5ZS1zSBlsZpPTN6Ugv8Ed//kNSLxT09AevvdmKJtghXwcPymdyLZY1Gat080O98VhSR4X27HWeh
fB6H4/Ubso8mYCrGGuP9QvgpyakqFBqXf7AnoyZ+yKLxwiouFv4vVGkmliYyVd9wgBQ1uJYyPbzS
gD9bmgFrb+oOGDt8wFtlEmUPJ5iZzcdMOVu256yUZ9JOoQosfgqiuX4xuX1lCBVW5MG5+MkeXcfD
eahXVNcU9nnMrEV9BWU9805NAui2CDTSBancdJflOjbH+iDM8qryz3+6Y080VRAy53htNfhwMNHH
Zddu1fRIg3Dvvtm37Sl6EKDxf1i5A8LBpTSnB5H4XbSIr9TjsnnrPKmKbLss352+prDU+Gb/BuE/
UMy0W2jJZQUvm3KlaeH1d1t4MF5hoM3fMpTfLOKlkdBOBGE085TLMi4C9Sod8v3rPq5Qteo2A6WE
X3bysZkee2p2SK+dCUyFI1+OqtN5N7cc9WhsXqhMOZxWgexc9Eqwf6U0q7tCcdLD4OOUkcJhlynG
5gfk5ryvyzy8Y3n9/coe3mj4rdY1pX87AlWBYyE7yb+j2T28QtBCMey3+3vWWTcFj0vvK/lJssIU
wABW+RFvz0yAkpF5I7pi+90qHwqbLluaW+Z13rI/mAGIy19s9J2+bxr/uFCkPfp12ZqsnSSP2QrS
JVacu2W/Hyf5NNbFdmFNTVpSVpWy/Uqc1mN1kseDWH8lT8PxxG/FGWYYBzdZfolYaXIh8pkSZjL1
p1t/0kee1YntK69qFVg/KBw4LBfMX2//6DRWWmJhUIVibQbjvd+YZwvL+hMQwMnjKxpQVlbbHpiG
sBjNhCtqk08CJ+VXOEC2C6plAMBn8rWD7YCNsIlzpof7R9AAIsf+D2wsNSUF3gqKkr9QsijZNskg
n79lZd9gBAaRw65twrNNBRMvDypq03RXiRVo/MD8hqrN7FUdFZUX6tmtlPWB9xY7CN4Jox0PDQC1
LaGHNSV8vUOKeOQzkyvkM3Vqefr9iMxVFAgOM7vNgvbpLadrNJT8xXLrqrCGK7pqFSjPvPRa44Xf
pWZtldTF5Z9yvIFVnIcj0ehFl/buAjQgeGahtIoYsgLaF1sCw1pre28RBxq96+KFAP4x5kDM6MYI
BsJcv1DBTBRWX76vM/tU6emjDddiaB6ycL7MOuu6otaR6NUXGMLf+C00wMIQm0Z9WShSvVpYYryC
z7Kt7heiWKmtG2wuFroBEnHlduzB7sTGr2RnP8TXCz5RluFBs0pOFDjkrxAFbXi5z4j/hkpW+uYj
YYhQnrzWHwAVE+aFQO8uXsGKPH2XZyOijdHy3tLMohObQW42VqdfK53vfc82/xy6iJUjxNfjQjyH
lkFxcmicDKa5V2eRwRsCejTyC4RK0EOQ0F+BjEyHdlOdDwsXrTrW1qTvyvuOj/4ZnjFgvVJiCYp1
Zqd7hH+wcxQb/IGgNgzjJIEX/MpRS756Z1jeTFN/BTeCcq7KTO7estVySjpqNJ0nikwkbeXvBn3j
KwHlsa19uqAdEkQu2X9quyUAl5oGzDhehQ3MXQAQ9MkbwuFmDUGB+3lGQoyEeTjulT0qyVXriHJf
0Yg7DDYNnmW3Ra/gn4wOhKMfjGtC5RBX6vK5E27UEVovN4dwrYbG+nuC3IrZ3QLETp85clvTj629
XmjyQtCIR5HiN1R5oPufdJVI2DdsuewrhidZze4thELAPtGB4x/Y81w1rqsA4aiKm8rUnpM0ee7b
Eg6MrtSvZLpj1DoBAZ8J9RlYKZ9J5g1eoBXaA3eY5qjtoHtsbgz1Fo7ddG6VMJhtHPoxMZ4E3Vjb
iE60nRbTGSCuWni6hXCnsR6+nmTEmXQHeMHAdIGjbr1gLyoWXeRQK4bHXaMX+28ZeEpkdUIHdm9J
+JrSQdls0LC8EPGvSMxu6Gh77MnhRAvyhZOXrcfavPfT9PCWmZeruidWmVqlb9j5Lj6iGX58y89/
C85g7frYq83Jgs/0cYh9rRCoWmfi+gtIM6rDtrXjDabGVSPLqB3+AqzxL7JUfXrL44M7rnpjIsO/
i1fFzVc2H23EjS9ZDz8g9JPsvsl8FAASTus3yE2SXgb8Cu879MaOyX7IxdVbAEc36o8dV8nWNLpL
NWoMl1NQkKv+HfVPNSJvj87Xb+GcLCTTWa5pep8hnYqcl9X+nT5QnsJ95YPPU9zCgTDrAmoLqkfk
U+XuCst/7EhicF8VAinerz5/XDQC3SfficJXlQDNb3thBzVSEpQCdDfkrXVL8SSSzTkbgjD5FSjJ
/q1qoJbFXSTHlAj8LeFAUA7IHvLbRTvwiv+0mkxJ9tjQaXr3CgORY7+O5V2XT8FBDzuWTiV+wKww
wQoXs9zxx8AQId3JNoIZ2CWx5K9iKZ+2xHNQ7+w41z7tgHRTNqdU2Ad/KUeY1OgEJ+75V0UCibMn
dviwiBK+hY7SRv+oUzFEq+WiUFgApBgxTGAL21tAJENPjo3ShutSpibsezSJdopNM87L0HeIkhUy
FNvx3RtQaVS8wg6fF1iJgQB5hrJ9gywlhXOD82q1gEsy4cRxz0cWdfeVNcOPnxUOZjXdGe3+q8gh
HvwbqmMoZEfokCRa68nM2W/EDrZJ0qAm0dJXDVeVWmGSn0UP36JOdbJWxZGIA9NdFBBGVN6RHj4z
aZgCoo6h5lUKUcnm5CK3ralqUKr3ix5iwaIk57ocHIL2v4WjfNO6H4y+387aiL4Y7w0afn4gj0jr
696xP0TTjzQS30NToU9qScSh/VYqgRHgOYso7tGl94tioqHj053E0xvRRCuUs7HRPtVklXrkAXTr
rA5sD3370Qq4XGYRRZFBENAmiyzl7K2WYrIaJC6lc/cDPQUzYx2J2X8LdWKYMU0PTgmgxZMGJ3Tj
TdaIAGxWWUh9wyVOJfer0uLnwFbdEuGgC8pbUF3ouWYzwDNPLtILIvg83Q4kdIAS9bRIVPWgfk8Q
GmnHswyjGYN3TuhAls5SjD8iXlNQXyMiPcyiDFzwFw2hwbqCECPxvVdpRkEhbmhxDljBcKKJiwEh
oNKuK6rMtpF8xMFCA5Rue/8p49FPo8T+G30BFrafP3McffYFnLT5BxFGNc6AL/8Y/cgb8PLjXrwB
im7OQWA2PXEykYJkVH0xCxCb9TspxrKmEhhuEc6OGehLeJj+O7JjQi0t/rulqiZhdJ/tBLr2O2md
sw+f/HQ8nKr6K/4CQsf+4C9QiVHGNKfpaPosFR/VW39BVdhgmUpc3xod+2q9R9V636i5vQ0DHG5K
nH40DTTJDuSwQ8EGltvQGxMrhCOjhqnEzrmVcd3ZWJL12LkWVOu4ujRu2S/yg+i6g5xpxU41mIF0
e4JT1JGV9eN1U+XThpQQGheIVImRl3akhExKu1qAhWSqZPpb5ZMgrEDisr2ON4Fuq+mOch117dd0
rkgKPaiOvGrrBplfqjHLK+PHLAuQa4jmVqmTznMEon2lsTZM5OQaqXWC9d/VgjE4zc32KDEPTpKZ
rShbdHjNNGTVqYf58shAXq56Jfkw/1WagKo5/ip6nlDXVYqbibmKCkPiOgzOs47/NzNL5vHWIMpf
Dj2bzUnRxDazgGVkkZ1SsUPNWj0LOydp4gcZfLjVVRQXNznNugoROHAyJ5OoKMgu35FjvpET50M+
fXQChKsC1Wxr1ycSmrVDx0+hCjbdWXb6qIza0Z7eB2SfDV24oY6coTJ6jCwE1HaenTq+fKeHzBaS
yDZ2Mb1HN/0YjQj+iTRqnfRUkmdNTR3J4JeZZw6oqjupeLAmqpWxRZ4t8g6CbJ7qIiHAlQIU1ywT
8gZs/fiCl1X65NIAvqYI9Vm1/UM7AHvJ1KdkMTXpIi+epKwqIBGTR3JN8xVmLBc/6XVgdWdDOZsN
5hgGW40uMl06we8y6xDjR5qCiIvoiQbJHiMmF7ctlV1aBjurtq6sDsyuTaxdLo5KwQSv6qW+lZsU
tyaZ4JZU+6tEr7p9jW9ODxSayTriyKZJWeUGtelWGj+noXxXxnjv60sKgNF6o7Lt9O6umIpH2lNo
LZ/Gd6qSZ94chIYrbybNTBytsPnbjqGRQCuuNXO4LKsHueFfsKo+YMp+SNTwLKMX0JCzj1Kdke91
H9Ntufx33AVrWwR7rOfX+RjQxtOUazXnT4eN+hR0V+NdK7XqSuukjwvahHH5qksVLqjmDM0cz/kZ
j6MXvlWkk2Qk+xU7WqCn9FqZN22OM8MECxN1+iCpsFC5mHDQ9LG0wQVx3kuQK0IOvLExaiSD/ZNh
orYhvewu0v3Jc0bNXJXVvmiHhq0IQXNAJZwlyCxJEU4rkTBdMrmeZC47veKJlyGfrAIHnBNR1iSR
pRQUpyaNNupwVdads6qT+Hl20yQjV6QhGdeSeeE4SehxYrpTPd5ncnFJk3HhZur7KA7bDeAoQxeR
hr2qPw5ElLDQ9GLXBVvsWo+BAmanKaf0/cW78o68OzwPBvlgBDFhW1RpXwNOm8ECx0G9OVmB8KhY
Eiu1dCjYUfkmA41N29EDAb7MiyCPGZPeKO/JYkp5n6smsKpDbVjDiejLhzjJKH3J+3EnV0TQKVRp
64Rq4c+AGJ/a+7I3tmoEhjQ52i4won2RjJuSXEhCEMl0sMBibSbAIEGKQm/wg/D54ovSQGt4q8X5
teADiit0sHJ2GSFxnIxgnefd2jbBiHw/PW0LgstJ0HjUpuwqwUVZZv47R+2e6HQKvUjX8C1ZpCII
6tIgjmQXRK/Iq2lDu56LnoGDE5+CRc9BFkqHsMaUZfbvpVDzHBI7lLG5DaLu2OTJE0QuYnXl6BfB
0yQfKXgJVgZBT5vEri4pKVyXJUyylhBAKrJZAdtT/61e01or8OJQ6dBq7Y5okNRjZxg36eS2UZyf
5lTKoICiujSrLRSlalQc5I2fIKlldd9J4OhqbeyaQQo8Lciv65EDVaL4Klb3log2xqgcRz15H2jT
WuvoBOr4eXotr+0ofzZK0gEmHkm8y25L3zNiNIEo15DiRy2ST3Ut32sW94lP2xIky5B4TtafSUN2
YYveJfJE9qQAubFlNhfV1F1FFZdfWihbddAHhCb+fZvxSv0i4X+c4i3SbE7x2guIfMJG3heeTVUg
kK6TuXSsX5uT0WxMJx3XiZldoq0/nRwO1cGYr3+7ZlKMKegOMix59CmdRXqjnMaZ11oU1NGKzfHD
B1l1fbZ9z4kwS+Tzo5Pw4ZWGCNaZhV4witPTuhjdImET7xVcINS4N152qgTJo/CDJ6KRFETltFML
hkMpRw0ZVvczGpBw6PVBfzcZ5l7TjwHncSkjCfMF+XPkzuBusfcVkUm8IVZl8hDOW+3Klz+NBkxH
ygVKkF707Ns6EmNjT+EJGSytR0bBO2rv9uuS/O+LSSKYiblBS+puH/ikqVct1q/8KuUw2ibYHN3w
qrVTQdYEL35+AqnEtoGBTncpNWg0PSAwdWR6NiH+1cHa8rXh/rP5CnJ/uNPROIRogVxZhE9d1J91
XX9JPNEqUaB3G5MHZMc3QHQ0eho6hmgy5fTVK5YsNcuUlYYUAn+vg/itj5t8q6QGrSPle0qU7ngy
hNgE6/vEDh7lpHhIbmy5Sz3LZ6wewPAJB4nXShbt6pIPPDFNDym3p+DvAytjPkjogWccqPl6qYEl
k+59IavmyqaokMIm566IbNZIG718CTh40Ev/XSPlg0eNd7a15Xpu0mhONDCOddXeEs1WrRKbREDj
/1L3XTuuI1m2X8QBvXm8EUEnUd5mvhDpRO89v36WTjfQWTp5U7gDzMNFAdXoqj5NKhixY5tlcrx+
gmCuikLDEqkYmVwjWqU1+sqppjBwJSWXj45locKKMQKnJXXaSvP+HE8FnY97LIY2mIjzFsyYFlGY
YuFzzgulEqDlP2kfvIDdlShKDrnNweN00GlUOYE7z6DeFLn7lwnF/wLH+P+rcgK6Af93ueH/02Gr
vaXR2z/oxPgj/64XFOO/BB5pPbD4SMeNu1vMv8jFgiD+lyEKAlK/u3+AICNV/3e9wOHPwOcCHrWq
YGiwVdJAc/53wcChYtDgOYl/rkNIXZDE/yftAvGfOthw0IFsgmioIkZiiqSryoPQbSXxIZ4M8Q8w
S6AxttE+JuAlryEkd52MlkvB5lLWLqLeETERtwoPbqo5hR4fkhe0wE78Hsf22wL+oEYs30nQ/yFJ
//1O93f+JgHSh+HQycrAn+JjaUVr3hR3jcnT/KhAx90IWey2VuqVXkbgpOYoH+gHX4TXeAm+spMt
slNhQ0TABJPN6c/4ZwufGLYEeyICUZDYaekJsePSbKstd/z9zYV/6s3/680laBbLECPBFxXu5dm3
Nxc0mNNP3cSfhh0UIMFaZDriHdKNgPFIpTqYW1LjU9z//lgUiX8vGBRTBIBGJAUy9w/yzRDkEapc
n/lT8ha9cQLm+BRTps9g529BCbEFlm8iOyuQt1JBp7lZwbC0w9iTgiP8+6v8cT96/HYSfrt+F1bX
NBVV8PcV4HNJyGH2KJwyUrPEqWi87Vm6zXaqCZat3boF5UzF9KKlz3oqmaWJWT4dz9hYy46Alk12
i9ip7cYJNq3tP3k94aft/v31Hra70SM0zhJWygAfphzhORBqVE/BIcvROXwtM90Kqn0KA8+uaawo
uUA+k8DbDy18y+eSZ6/D/7TVv7/Pw1YfJyiHCIjIp9k6hqvuxjm5i1kmGa3+qny0bmfCdu+Dw0eE
GwQBeYA0a3xHFlqKBUfzY3ZOHMywXJRY5kQVK7VeWyYwlC7IdGjuyrQibC6IBvH5iULFiWiOspEp
1HIZyBXUd9CQtFDNfxycPrNr4FLs7shfW+gZA+NBkWEx8wL+JVUWmTdDql6h5b5X0bQjZUlbO4ek
p82x+kthjds4y9AereK9x0+IF58JyZ642Eg/bvVv++tBHiipBB7sGJywbqHu6qN/Rvu0TmAvS+SO
acs+gsymqVjBTt2qR6i4JcdBZP4V4m7IVDukVOjfgweMIXQikaC2xTUEiWEv+vsxEO/b/Ldj8BAI
RuiUFikoUCcoimmHtiC6XewbW1gmkFcOyDTa/DY3AHwH5ZbJm8bTIekLwzy4qwsvY241KnvyRg/+
P/+OTVDJNESYuaAH9fBKHXLZOEV38nT3dqyCr6b2SRMJVu1nTBogzQJQWrDMM3iN9J9t+oIpNmnE
9gzFRnNIDnV+FFEszBjwKoEPRB3+lAGhSM4AzspHowJahb2P9ALpBzi47eibhdFgEI+Nqy2rnCNZ
vGjwkdAAIQKMndXWK3nAn7YVuudRjm4uQvs8LKeysVJwHGvJlJG1+9DZjWAGk3UrKGqBOQz9ZsMH
zgFS5giu93Y45npBBD57aFUo5tBbJuCbOzV3Ctt1nSNxhqLwPK7KWARb0yybNbSzR6ihBcIy1lUy
FRD8DmBwZxDR2BujwbJz8Q5H07Negwsf7QzoWkr35DlSzXxGm18EBQCT4pI7VtWARSqgyPoy4Hf1
PsjsEhilw41HjT3Hsgk8h13DhrNQCgJR+z8ivc2qHkezqURWduEScu4sU9fRPfcXRdDZbbV68dOY
dT0Y6kr0Gk1mBqu/Si1IOngQrycaPJk14RbDV7vo0SyCwET1qUwgdXMK6yXfVGBlAbt0ko8jg6V8
J7ly+c4Ph2k+QAYDwKiYGG2L9s/wUnatHasihdsxaeLm7Bsfug/b4XwJfxpyt7NrpV03YAOXL0EL
PEkMBRAIctZRS/EC+w6Oww0mOIXcwZ93plKzgDwlzROe6pVkpWVGZl6i0Pp3uzLbDulwTWQ8roU8
ebJPNIa5EYMmadO0Zhw7eahYas55pSp18EnroGdXfc1157ao3mo1XLfZGcjMUQL+EL50epyj9TKy
ulO/wOTYQkic8ULPRD07g3TqZZC/70sUW5DZ5Ltui1mZPSeBxweaWUOOru0wEEbXU42gml/a+MSu
kF2G6cnxk+8Xy/eAAGs2JHqSBAUrHi5mj66BeqqCvlxV6QnGwhMk4o7VLdmjrqkhio2BTsaKG1SH
jSPnBHuBhEdhCdjZIXCik29NH8l2ehEP9/LPjmyUjgmLPDQlbvjS9a1ULPnj3lB0xaW8VmFDbT+J
HY+35p+Xh0HQ3WdRh2jlQ1e5i8BMRwdEPoXe+eqvcJ2Q1aYh7tew3W4vhedJdE0dh56fxVH9MaF6
fPL9OviWUM069FohtyKfzglJIMavkIysrmgxOpshdDbvG+76GtJ3CK9WNEeHZhOJVkHnZZeYIUu+
fOi6HMHyf8F0ZjtsewqzAyKTC643TsGIbTRPkrnAbFgq6E3XyK2Ed2u5o05gAQKw2zkMnlrxzvfR
ZYST16G7GGwQTO74+RlTRWKQxgZMETfz7wsu3G+xv3bLtwW/L8u3nw0XaFVTqjk9JeroCoMAU4Vl
CxkA9D9Vs5qsOGssqFHStjnPo8pS6Qx7X0VYqbw3GumTLOWvy0yVUCOIqBHu1wZKhIc71x8NtcTI
S8Ln1+38pVpLLLVCBmo29TeQlCdgiTOY5ZG1QNFUN5v3CjKUl9/X5D5ZeVgTgceYBAgiXGGa/Cid
VEilMMrwmz7pJ9kWkdvwi9Dl13IGVj4Zt90ida/TClHdHAlHBQNBDrI3JLJzSHx95mcF8w3SQpSI
5M8Mrv6qWO4rpKOTBulCLJD+J0H/9r3CQcawqCuVE1qkJFcEKFKEtOoA4VLQw2uXsfrVGMt8Nu6X
Bfrciwk7MBOvAQyHENH7xEJTQ5UsAfbGPMeqAkZcCjAPAlwJGlaCgVRNHUsxGkTeNaMo0mQa54sM
gjfoPrE8XVZqRNAyt3pxEaC/1ENmlYeWwaKYIcvOmYVfM4HzINnCEhgmyPLr71/nzy/8547FCkhA
IsHo6L4IDwc17hRhTCG1drquXt8DgiyfwlDMSaidE/NUUkxLSOOE9k5/kmrJjxnhn7VHSiMIGHyp
vPRQ/AiqUI/irMmn5UCvEI9HaKp5672iR9dnX9t5b/eLxJOJR8HX08kioAt6iyyOQQ9nBf8KO2A3
jVXLpeb9vibSYxL4583g7whPCkUTYSTzz1PclDEkl+tOOskrAN/klE03ZEEBknmO9stoB3vsVTmZ
xpuyjzfDuCp2wL9AEUTMqfGGgb5/AIQeYnyLHE05iPyNCyiE5l/q/sl7/n034dt9e8+HbweFW8A1
IilH1Xqv2sQFVDPt19l9B4AQX/J4bC/7bbpsrJ72VCUvhTuab7p1osMSEniUO0rukze6f7O/dpMq
6LhvoFUKj8N/rpyecZI21/qMLD8hV8sgr8duVR5QPLpf5IN46VonlbswU5M6O2nbkd3vL3DPhX97
/sOKgFfOQ45olk/dlJHMLyxfusTlFkIhNIhiU+bGJ7tY/PEbwFsKwGMNzSDp/u+/RZBKy8SsrPDE
wlytXjdWzGbAPMhMXHvreZW7XrfUOYCEErAnJZX4Y2D99uiHGjRQk1KZ+0o5LZmFiEWOrr2/EJOi
qUoOzFmen6zts5/6cJ0A+VbM/P2nntsrQjTRPl4Fa8M35B191oZs3tHNIe+ZgzdBuVDRd8hBCeRY
DG4yYkG+/JLYW5ltL/ME8SU38TzTTLbopbolWftkHci0JCKJ0UuAE25IIrYzmLLdOSUqaOIYzJG2
u5yClIEYrJNbYGGuNJBPQSKfVYNb/5mF5tOP+1B6yVE/g+U7yaeErFbVPqQA7Jquy798+dbWnCnh
vZPjAPZ/64jh/L7cd+jD33sZN6aO64lHp/FhubMoVPh5yrCX6YC/2uuZW44vMCBYpgHEuWzVvIq7
4Iy86rWhbrzZf4muDctC8wOJkpcTD4PPS+R6W6C+od79EZBmFZA98ueIboOeeGZNFovULOnB+fx8
chB/Xrpvb/+wdFk5QaKez+VTba2WBXnFRgjZHusWeMjmzIVzuDmae4bFAvl93dCy+mHhgOdAYxS9
WoV/zHqVLJ0aIxLzE7eMzhppzii/PjfJciNBkYII3mu0X6EFSVc9WjG+RnFfuwV57/YbzIPeFQ+x
fl/gj6GpSkKocBGAf+fDUrRXPbNWObMCMjra+iuVXNST+x5jY9TQKyEg4ejdJ2ItU90t9yYBDNWQ
abM1TVMkC+e2A65poJgU2Dcam2sabGfMopmBRJBgNrwwUYCuTlBvez+gnCbBgXegEocpE1mvgcTy
vIGtF4XFk1v4euCYczMGgutwh3GqfYCZPCYdUEazmnem83QZMEdchiZOzKdvivun9/ezZX6ItZBh
h8C3Jk8nwwldqMNZr++lJZDqlDLDgtyePR8hrofmCMw7IcdI0LnBX9zXhNrDg5XnwCCFu5DQ1aUA
9dWreKFfevswkRvIMyXhrN/3hfFT+II/H1A7PO4n9Dj+GamBtvWhFivkp2Vzb7l1lKcbw9qg2iex
haC92kiXPSaJGbJQGLjilS8FHZ19Aul80pMvvnd0yDYQ3KjbS05kiXoehlyQKsJPUz1PQMb0ohOB
dtvToTiIFygbLfhlSXPUIoMDeZ8twkSlWwAt5nSnsWVhLq/AoRIRyrsAGqBasDu66xx8/UNIHM51
zqr5+yr86WQ/3pAGwNE4H/ib8Dg30FQhAG1blRDSRoYR1zu+n9mTi7YYNthtqR1T+jyY6T+lVN8f
+3BXZTqmcZOEVCXDkboiHgQOCtGIlBsEVUQw3V5dATpaWZr1Pny54QEqy2Qv7Xsy7reD9YIi4CUl
W3wfeOk4+FdfW4+I104kPqEnivxH20iE3ZAlpo7xEp849rlEYc4Cy6npAj2Hj7VITjntnE/xiYf7
jzm0oQC8JmuYxyh/AtK3HAB8n0YQoj9rimjcsldrE34cXZIuyWBp58UhYJ8+fXL9Cz/lWpDC5jVe
xXgK/soP+7lQJkmelOQ0YRytCR8A7wBKumlB1kmiMwaYsAdZVHr2ZAf9lHZAVB6Oy7IkakDTPdS4
iizUXTcp0oldV4b1jkqN2B+mp5OXFjeJ49PPJ7/0p3xcAGpP0SH8LerS43SGw76B7Z2ESuF6v0pC
2m9jUG0r8n5EzLXcvUyIx+10Mni0pWpC0Xm00ClgBtt1BDzWJ0nfT4dI4DVZx7rzgEo93jB3Fyxt
8nPptIRR2Rnif2YZo2Ba8pvOwxlaKUw5OvPh96Or3i/8h6P7j6c+BNy7X3lS3u81hbDVYG76zeum
995DakUmTJtiJrUE9Cz23roinUNUVAJLzOO8xHH5E8Kyr73gHG0cKtuE5iXyLHHJ43jomK0Vn8qb
MpLqkG1uHEtpePLXE4Fw6yv8lnfs8/ff8tfADSUWfgsIqJiR6phlPugpp2FSlHyEFYT9BMKQQHpH
o9vZRB9iWD6zW9Z+yJS/P018OCqyFCRVxOGAVia4H6Erv+KhDNgjs0ViujlmtLFeMu8DKgbrkX4g
2HOmSqH95JYRKW6xF25zBvpTZkMaksJy0Gf7FrcBBpUEAComY7oCrfGAQt31hSfr7BgS7L2ItTTB
f09X0aVa8pd0BTcbUrKnV/GPv0/HrQZKIVyxHkMBeqipHlR8cBI2MrIafoFGi92YGEaxBj8Qlxqt
4UFnlhuJJ4E9fPTArGCl0fThScmT2hE/4zOaEHb/pbEBk6kS2ogYRQpLcE0mm7P0J1Hkh04ZNsC3
V77/pG8xE854YMZVlXTKvSA3Qf5w26W2bglOEaKWCy2uU/tqsND+feNhyv7DIfr23IdDNAaAogQh
f0/pl6vp9iri+pHNY4ooki7t8nZ5yY7rxQlnYOegVf2knfz08Q/Bs+uzrqw1/GyFFG/3q6/cxJbi
wOI8Je/RToGVKCaAJiar8LCfzcqalil6CQF8HVEUgaSdXp8syOMk889J/LYg95v724dQgfRP0hRV
3WrJUwsY+RM0wTbHGfeva0Np6VCi/bY4heaE9EB8R4vD3S2VJ+vyYzwQFB5sVFHUAZF4yA/AJp6r
PG/jU9+MCy5WIPl4gKkaAzgbDDpwMlJ3kEBc3gTok0PNAej8/0lQ//4KD/UWtJn7LgSF4NRbw043
JVKQP6dH/bRL50K43WIiT4uVn3q0aMz/54ff9+u35febEc5UgZIjNDEkpJvU6lYzOX5JfxKggjar
o2y+8gjm3GaiKnr415nF25GtEPfdYuUiP902L0hI1wuaL+j6RWUfvL8HvPTLfzlioYg9Ikwd3WyF
k66znvgWBkjVn5pjrSwmtjhNBFUCM/glBuvnZlEycYWRgE/9fboKWAe/c8p97qaAfA7OLjs4g3Oj
izVKzNq8vBj2mp7u/wzuxET5VHMmPbkt/pS6jzcfwGiKgGY2Itzd+fv7IjUKLPukXpTQVlqiWsPk
ENatKSAmc4SuocCwZ21UwCMx1jw0YymYSrZijrSzvPKt816gEH9VrfHcns1FTDA5CF4ytrix5GJ4
T7ok8g9pmSACnIONjMwAYJ9/vmvr93Hul/w9wVYO2Ku7lUKkzfW6Qm1k7TN7H4bEdnXP9riVl7+h
sblwSnqjCnWoo5tPXufP1fbX0v3ndf6qejCw7FAOCCfB701YMhEfgDggPK02d4Zp1xrCtphPevgF
YTaao0vdqoYjwsQKAvcA/8IdFvg0HSKPdZ2b8MV6Uq1LPyU135bLeLgHirvZCxRz74XBsMDuVukG
XlPsqy5YjfsJMEFSSi6XXMH3D7v1F3hH2L0uKsj1m+O0hTeGIsX1TibJLcVD2Zs+LZbD7vcoKdyv
hcdllAz0YhR8VAwCH74qB/3LjldGDOF3aA2gRZ5R2D0hWVgnTCmfLIpyvwUenwYmiID8CGMJuNT8
cw+lIlRgxVQRT2y1qj8rAktkryAWBmauG1uu9V5/ujNqIBtXlidQSlFq7urT4SCdTjUh5iV3PPKy
Xhx2AapN3+yevOCPB/L7Cz4cyBnu5LwWGOKJt88rlHObjVEyN90g04xOAfFZQJLFPqNfBtQDzA/0
LxYRKymijNA7O9TGaFfcDmhPkD9veE/Sf/9gP91qgOKhAYU5AhKjezPgW1hNJx32Z70Bw1/ALXtF
pY2gmHUIumoQLXKwKQ0w3+vW+v2pwPj99OW+PffhHusaHfL+UJs/FQv4Cu4CvlxUcY8Tl0AcS+9o
wAW0CwvIUABtAAcK14DcTtNC8iQCiyaTPZ/rTF/unQ4a+6Pgv8SSAI1iFezPwIH6MgQH59Msw3+3
gCeirrDS0IgvTSB433EbIlgBOcgebVNcgnmkfjuvSxgKgmEqX0HahDecAoEyDSK8nX6CD+tuVHS7
nCczr3wTdgBvoSK3JJiiwySq7hCEiwb/K5LUwqKXKxHuOVVFiqDc68bg5p18RBpHYFEMAgJU2oFy
n71B5W51NLhtVNwEGI6RVDFYo2dotIWyGwFQ0nKiI9QBIG7CXSlbOsuZQXogl/kYnRChuklhElFh
HlzYmLVQkRVhSxAnNtz5ZjgEhGCKY1QWyMsYHI5YUw9Nw3/GUc0kfXCz1teBEcpXnNgzqYbHrlAM
H1XFX3hQ4IcqOabjzALY8QLlHZlFqL8Min6PcWCdpT3YLH55nkZedeoAau/JpJhT3p0zGeahgV6b
WiIAc9Nx2ykSHeh9w2kyD28N6Br63LKE5/f9HKc0gk0tjCBVyMzPIyuEYVH4A8wkdA28X/Uqj9I+
UUBlgkswcNYif9fO5TLSzYNIigpcLNGAt1BwjYrAklKNVm0E3IP/mgTKG6onn85Ny8BRX41+tKuL
6AC33g2ngAIRpIBQA+JRi4AwGfpVyCeLlzpgNFpsvxhWMoU9FQBVQSZEgx6HXKkr2NRq8luboIqB
FXW6jfS7F6BmKY2yiSPIAhV+CSMQn7frOewctekXgzojSZdqwHR8aT2Fgdv6CuDZeqNCMRxMoJjr
LMgoEFGorU7PD1FWsrAAQU2XBkxiYk/O9IUv+FSdeabE8lKe1IDwOVgTClSEkQi8NkJGMOG6n94A
CZAOfGQdptsJLqDgdUO5HS7iuSEtI4lbwjTcatL0WsnZyogilxM45DFpdp2ACGjECVPY2Y3UeVnG
7ZsMSRICxdiF0HG7lh+copCOsJluIP0YiqQHeUEJFNgs8Kjq8P/R4ohCp0V/l8SupIHu07RJ3AaD
YnilH+JAt7gB7KsQ0j1FD6wrTMVJB2oYbUZ9qRUclXnxJOhhREbY1gXJtNRkCLN3cNgosaehJs+Z
VQJy7dxEFTXiBCrkE+gdXRmt0i5E3gbfQA7cCmXEqYG4AJm5ELLAd5JFFC25CsJHrR+9hZi/E0iF
gJ/b2LIyjWYHw3WcgFzGkyNbqkemwl8UonrNuR+T97bMTZhdmFIqMdHgrWjUrawNLcAbIWULF1ps
6q+ZD7FzSodTSlfQcn8JP3aZzF20G2AvXWTo1sIUnXfUDIA8ECtE4asQWH0xEgDyuVl3ZP8jmCQz
6MaVAQyikMpOM/oX8A32eT9vFQNGHOI8dlTh4b/ebbKuczU53YGvsQjFsIbIW/DZ+WphNpoIVNZ8
CP1GAG5fiGk4DkjvCkxg+zx762fpEmoRjD8nGD6CGxz70FYDUK2QeuhDlYu6GmGtHsEJkbtTulsE
rw5YhBJoI5BUKiO6zkn4qkbtZpyrDFGJs0UxgeFNFNkiN9uTXmpoPUULLeddkbsD6eIezIQMfAAf
6MxOelVCdOzlXIfH9GxJdbGBzh003aVhYJkEzQ7Ys4KQA1GOBHQfQQmvmpr5Zi9pwDsUmoohf3IF
i/vUyCFcoVuYs+SZlYAUhoJ53bYzE4dkI4dJRvm6OI6KYMeJf62VmPZxCxqdsVUFEQ5oOrTX8vBS
Yd/DmB1xCo5SiNBoe3DtBUT7N6jccBT01nMtwE92EvSVGjToIAXzIiwhFdSpIQCauFeqaiUUkg2u
GsBksxPN9UmVo5XYqnZSSis/970w7ddV0219WF6D6pG+lFPsqXK/1yPeMmTelOVwnVThJZc1yWy6
7Arb5YD2XLeSYK1XTa2Tojc+KIM1aCPumHxE9XdnOc6jvui4cGCjGiSmno46HJRh7BJCDSkSxHdJ
jyRSqv4RvngyEG2CNchDTosmWg8iPnKbfSXA8XFVJDghLzrwoN3lCu7kCvFOS0FojILi0uZo/mjJ
kscmSgA67CNppSi8GRYCqDBAg8ghyqch9XMrMgxYZ8hQv61muHXFqfbZ859KPie7SmsXs1AX+1Bo
FnEH95HWjw8+n53gzQFwr6hgI9x1iaroKHAjlJ6aZNdX8mESDDL1mgVmzRq/Dt25fjpXonYJinIj
i82pltSvSWrWVX2XO6wWbVYuQVu0QRp20yDGPTo151YVXjq4SlG4DnBgbumnMIgCkrWgiLYD8Hwy
MJZpDdzgnK9nOLGofSEQ3g9ewDO8+PXsySXgHnq0T8Vglxcj9sssXUUDQ908XNV5/wZz9HWTlB54
qWZnKO7MwQe+qSDp1QmMi8Q9LNSJgHa9NhgbSfbh9inyMWZTsDVAz29btGhitINy5oRxHY0I8Lkx
A+rYHNos0dYGRE1I2XYGNar3rqneZk757P0MkSu0wlL7GkrxzeiyfZ3UR8UP4QMhFpua6xYRF7/B
sWulGcWr0lTLtp83KTdt7+aIsjjHFNSN6yyhyClyCN6k3EcDpwk4AYL6b3A8/DIwjJsKdPAqqPvc
iU1a6lZwFYfcBlRj5qa5SJV4TUvf4Y34IsLXkmlx4kET7gDv3Aw8tBGeYeNHGFY1KznxooqpcPds
M+Uk2jZwbWB+ELBemV97zsBqtFDUkLROxt0xWT5E+k1gxy6wNMfXL9QjcJT6ElMHTMMybDjhTqcd
Yc2ENCsbBZLz4dIPoMyhhyIAq+VR4xJkjc3GCCrot1XNRhN4s20kRE+5gSuq5ok1BoYwirRAc/b8
WYAHbXBL9c6DNVRjtmPtpgICSi+dJSm5plAX1DvtFqnoR907gUPxrmbh5c4AhOgfjGpVL61ye4z8
tVAGi7qUAYmdIFHm88tizkyAll+DXFjrYnWd7qBTERjKMkFTta7Mkdc2vpHBLcA3zjNY6nCg0zai
jka1lBXIJPPADpGgw7gePq5yt0TGZg1xclSm+WzAxTSTBNhv1/EWFuC2ECnwPupsvZZuka4hQ56v
/TSvJc6XaCVGCLNtwKIgT60mzmSSGs16gtEjcKkFGIrJVhm7A+7qtawiDvhd5xi8fC17SEC06jGd
NLOIUfn1mYSQitOpgEyMUA1odOLGQ84GuRdJwk9OO4QHGNkegyh0ZrXaiH7BfEk4wIMWfmTRiPFX
zYHQLI9kUuOSwD2NAqRnD3fjBBirwCildhKDP4VZjZ5yp7hBB5Z/GzR4mIHWbQKVklYSKjbMcAqL
UqyWX8KRXN1kQ7YeR/EtKkQsW/e0tPmpspHQ1FCAF4Mtw0Nlw6sFN85qgfGpRl5lCpyWhMECMgVy
50suJHkTnUixGnHNmBkFnBP/iYhZwsEas1Se+0zCzxgnvXCaYDFD1hFGpk4B6cURcyr0bOxyaV8a
5jXe2kSpTwa0GsHyLAuvDj/xd6l3RTDmFbvWPDWm0QA0MRSB3lNa+JhXpNwX/LmBa5Ib6tz97Enh
/F7c3Wvav4rybwvwUJRHWsohhUry01zmkHLe6HmOBPw9h3x/41uN+KxDLtxr1L8eCMdJidcMANEe
x4oV/CYCfSqDU+qG2xGFvMZaq7wOAEzmLigjzGfNmTdBS6ThGTBiG+JOZDBhpGQ3KNnoYJXn2nQb
ot6w7eyMIOaYAfloWMgE50tlrVOtuH25HLbw0cLUG5/QHunEJFoAaoANvUHaKLLsyDNMsEnlQFfQ
hnCdE5mcGZhonN98jDSmCwRNV5DGEyjUtWxA71ll1bbBYtpRCZwvbVO6Ks0PYOJiLAJ+ELic6Zto
hUTfJ2w+gzZp//6tMIz8afF0XpIAn9H4v6ajfgHDzLmokhPH88eq+GqqPfwqrRZqP/DORHp2zjqA
zLec8qVziplrLSsLcGKDzmuQ7oVlBE2XEFjhkzTIFEZrlNNbE31cUKQhwamvhnLL+S+RlnmRARQ9
158NSbC4GZKcc44DuavKtRrGAC57w7gIjKvfOxBhNAozHmxdZG1l+mUBYi9EEHIJEnIAfCgf1WCn
8A41+tYW1MnSGujKCe+ztqwBjwi23ah7E9TgQzGxhKohGl41UrdysIe6rjfrnSvD0KrVkV+qDo/j
NyUbNT4VE6hZFey/s9iSlHozjtVCTVBU53cegmgrvWHrIdgKzWCmcWxF91pa6qAhMFplBEUJ7UMT
jnx30YUzQp3Vyd6c3PS2X/MKarxlEL1psSnNJdxo7Akke6XfRP5mzN7L7BKFUB2FMRnIwwjhYYPK
vv7ypRAWbSyEGxeA4rQvG5YBaBnXX3DqgvYXmgrZWdBHXHe3Xr6A30UmTrVlGKGrxcz6GER2PF4F
AB+ysmdRPIjz0ldeff21ShNXG+TDoAMmhhXmghH2UBmbS5/40wcXAk+sANaqq57a3XJUWSps4fTe
jMWJQtuxbXGWeuXKxwMV2mYvcV95AzQhj12DSq4SUeXD+TENvuDjAWU3txxrLxj0cyDXIEJXi9+3
8h/m3V9h4NtOfuiQCigFhLopglNr8fQ1tHlarQezZcF7ppHOHNmm2U8rBONlzoJFsqrfU1a7vg1N
UaKY5c13MbnsL1C+lEGkCp0CEFrfrMz5KhGNoTiGohZgY4PVeYU7WJDlPjSesahpcgBXYWIlNMUv
nfNsKPvjyEf+9rvuLddvLTpegRzVhHLkBFYYC/m13jSLnj828X7KJRsCZHGOsWWdMz+09WoFRZUn
V9qPY3xFBIL2fqlB4+ehiynOgjGHfS+eoLiJr5v6JDPbi7Sf14MVHZVF467jJYRJiOY+w4yo96/2
+FUBRdLvM/C72/nDr88UBQId0HHFALz24P267A/qm7SUnPGYbrqdf5ZPihdfUbJY4ovsovE+SASN
AMVsLGkfQCCI6Idw3Xncf1N2XrvNY9m2fpWDfU+AOVycm8VMKidLuiEs22LOmU+/B71xTtv6BQu7
C6jqRlU1KXJxhTnH+MZ9MEHV3WCqrhuCvm37hnAxNdcwYdTqdKwtcRuT3qLdT/Se7VKPoECLtsFy
utRO8EIK8/yRCoLC0bDR8uAZ/X6poddkU4uQMhSGa50x5pMnMuVIh7bzl7BCCdDu9yWOXjJBiOCn
cvj7W/n2EvzzVHF1UURTjYPS6/flARMD7p7psiNkkWByIADufDZQle4sShVWJlRagrlYSdADRSv0
D6A1c6kXapUnlWeWR1yqpEB5CBH0Q+UZNqIsSqIqOSojv8SBRWGchNIYYLYlmFt8BYbG6oWI/7ua
/fCzWVFCc4wROZkXvqX2Pz4lCgdYlsZ58ijtO00woF9TP1BRZaGrYNEG3MMpqusqhEEl7Kbr3ebr
AyA4NJhpbJMSEwmvvUq9VCU8a+2wMktzoiygw8SLD08iErk86JGyepQyop1d+GKx/bev3QY2CzKr
UiAIhbDuA2N7w6912mCNgvjqEftGNV7fFbsl1unvAfL9JB6f1M97etjFZhEPnkMe0MeTQJbGmiG2
Tek7Xz+sb1cY/a5rdFh2tllqxNvPcsvptAoImhUIIO4JjM6fr6bBJwYztAt/PKWHbWWUccjiyGDv
POVYmHyIqriQXOGTCkm09uwJadDMcQBCX/MOm4boi8CKAJTA9ml1PFrJMjL7N8uRvqx7qEXYXhxB
ilRfPDaGne/ir+f2MFVipuSAq0BRKlsMWD9EJzBStdEyQ3JT9UYtwLhYsDCsx2ZkTxoSPCHqSbQB
Ynj8DK3VRAJxuBZvIfeBmBIS8RHymlKF4wda2puo046/oz6ifW2warUPr4OK3IfLgH9wVggDyvEm
H9bKzl/6tmSiGq4xDtI21Y6kBkzOVqthf2CMRuZEODyATo69sqR2ug/xEkAaBg3zBpqroQFAJKQV
jSka6ISrqdHow7K2JLPfF8fIRCEROO4dZSyAmdJwNqktoG13geVryBJ6tfw86RXhzc8SMswXLDap
vycrJQhoZfLYaFtGSKVszbDAZ6EYfMUTsZc0GgquzpW9F/OT9PRVigK+SwZsO0Bpfl82Y3kaBSZv
OjJ7foveHe+wcNJD7XDWRnO7pS5bqyW9OlvB19k+UNfsabAPBoQI4KWkKgfjCBrsgDRsFpwz6RfI
ueGLkSMCXdlkLgrSa6WtL77oCzEXnb7SHdHa0y76f70F7DXCCsmd2bxSUjyzmSHZ+T8/6+HLFquR
jTvENEMuTzvoiV07X0esBa9Kb2KEo04e6ZnFmCjyyJzaXlAEEDEqS5u3aNngU9s3oKzWLqgBvVR5
PLOZQdUCGb/MsJDyf5/0fszPTAN+kMj31bEr7WV3EL9yE3UO0Y6Xkrjk9fGefeLPx0lDRF+6Gycw
PJAIcQzWIIl2LqU2EGN06hBZMMZj4zzvyhRZZU6oPitOs22u2VHiEFeI3kBp+kYFkzEgAZqnvrLx
v/wlD0+Z6XgGrRJlOo4mpJjYj9YrUW23h/x6GN52dovPmciXL9MeABnB1x9vZx2LGaoEqy4UuKUB
MN9kBnq2vY9uaECQi4/VU5ueiJDc/D3bPzmxz2IirD20wsus8LAZkfOqQ9C3Ah9o42mxnNpVIS8r
PnVBHCJJC3lwUdz+viT7pHXPQqWKlZjmYT54FDZGNXLfGR6cAxhGSLc++M5uF0IpLsPz0Jgoa0CW
+ol15PPv63LzfvGfCfo/1/3WgfwYYv4URsjYlhvoKLrP2L31eqdVOcFREs4g6Lwx2sPvA8BolIdo
B5LjecSk+T4SF2xvmAVcZvPilp5ONArAlgKANzDTPWzGBEBoxzJPm2Ol8aZseiYHosN9sFEZ1GYJ
JZRIVnvGhK5XbmEVOjL2Ngym737fXCPUG2S90hqtWmD1vVKapL3SCEhPJmBItjksvtgy8Zz4MAHL
iCCe0Ajg4Uw9Q7QNWhp8R9gRsJsdOUA5S612BIvN26JcLPC54ob7jXKUVHNnq+R4jDVsDPz9J2SC
rlvqxYeLV76+aktLhcrouL/f8Rt2nn53Xy3HTw4PP2/8+4f9eNno2nIARU7ssZRdOTZQO0CcxzoX
WBTbV77/yWatFola31Xmi3f6ZHjjyvAHQIwFLdajuokui7Rh+ZE94lxNRIe50Kti0dj1RLKCtFvJ
GmgtQcQywXEV/RQCzxe3DN7FxKDMDt1SPUZfCedQLNdWqAXHUDZe7aiEJ5/CXJ+UwVqCz4Oj57//
4+mwIFVTU+fRxwLDp0OJpVVnvo58Vezps7SGtX+q78h/3xa2d2RNGPhhrN3GMaioZPaio/gckXGD
6gn4E4M0y2QVAHh8wn5Ou3wRoeZaITKKXBh9+EIRuNoiv8BD8cvkkBGNfc/y1ft+8iWh+0ezsiDh
r/hlv38RcKE53iU3HkvJndNFKvFzGiGQAgmu5t/k0idtcqtT2aomSaXZRm0zgSRUr7Whr4bJMh2M
v8fB93TyMN3AuouKFv7Ax/Nokc1pgctkGWLJ0wm043o+a6RWZqRw5O/oDXWSltQ2PWR6f6Mi3ZsL
gX/fwDNB1q8beHjJwMx2nVJwNHSTiCi1KEAKdUiHVc+9wzroBeu/r/fMz/brevOH8WNQCWwmyAOL
64Wnm9yTJacJpHZ6icSYPqHjjYA7twJGZ3szLu2FaFD4KOYq9G0IXagsXtzOsxng206PyqbCCo8H
XakAJzgP559PsrWyio/lMbYQUAQVsSFSNoYsIogAOHUBceV89Ie0rtNf2X35J3cB+wOWOQCQMRAe
xYVgD2fDVKQC1MxjorEQnc++OsYw1jcQtQ/Qyu+U1Ya3PzC5G/waglElUCGwLsj77AGG7jRZwhMF
EvBLu9cz0wgPlpUg8wyHtf9xpoppQUkVYHSxIF4P8zGkBIIigNtKwn/DnQ1k89EaBbxPjfW1eCtI
RWC6ytRZ8Vq7WKL/fmPPJHM/7+fxWcWMr1CIh5+33eJShkpfWX9vsQ87tKNIdFKWyhInE/KR4tZ8
3G+mIf3ZDlTcq/n1trhERHQFlcHubwWPYILKumCX1ovTATt/Nw8f9q/bnF/5j3EuStAClOCR4rHN
OwfchhEZsh1g8YNH8QJWIdnDu4ZOi5m8+KafOYt+Xfvhm0Y5lR4lOYhxyIxvaOrhPAH6AfRQnGFC
jGYAoeAv0Zx0PASs6PjMlZNymV7tGrl5D/vXI3j41GPK40WWw5sKbGGfLYDyUmdDNxyMR88Ojxgu
kh68CXp7qY2GCOZl0h30nuYqSmB+guNpoqqilhazecUXeVbf+vWEHhYCKmkEPwtxazi3AQpm1Dgm
RwaywpbexrPRRNNXKJ/E6L6kRqIDV6Niv4lNNtwMfw/nZ80pfFwCuHUo9dEooP4eJ2gx8KkXw8iA
BIVFygHcFbx1CRne4bLDnFMcEzMwX7Xgno7On1edX92P0VkE/49W0aL4sFyuAdwyQ3S9sE/7Nl+2
dmnsty+LNNz8yh+HBOgYIOgwOEyA9/77ur0EcDMrzBsunb32ajrqABs6tKyytAX5sQv3O6RdbuVW
ujJZmRVfsQ6HZAVm6WLArsIaQ5BA1Ri8Z2y109vfL+PpXPfj9r5VqT8eC+VDnZWmgQAIAVLaCLVH
OjYH99J1acBiufeJ8YVDWOYmhNkmd5D7QFfTLoD/4GmFKGwEx79v6NkpiBfQtcShl5Fk+fsT+3FD
spQXUjkxI46Jown7lB3YtX5FIRZ/mA08nRCg2vwaTApnD9OA9vfln65LPy8/76d+XJ6lvMhvOhaG
wVLPR/2E3n9KzqOKzjUq4Mi/JNEnONeVKhnrWt118EeMGzM69ecRqjc0Q3xqOVdH32EV2Pexus/M
F7cIi8ezIYVDEfYMCgg0j2UYKYSabOzwiKIFGvjCWthP+2EN7By9jXIsVOx1WrMmb2Y2osv8HTzL
zuhAUnUdRzVaKPvhjK4FZJzCWtqjqLspQJRKwNQGExr1fUyVJq8JIDZKarxIF4PK7jmz0SEYzN4n
82MmvGBVhtDrVJ+DU6GjHGZ5WoQZJVC5BavXu8bmdcmK9drE/AIkDMRKOUr6suljH48IAhSBIJXY
S1tqWy4oPdYVfIytCZF6umr14JCuIlYDMstfdefh7F2nD4ooKrONFw3arRrAkYzWJCR47zlVXAfv
4wcEYodsh2MC+O8mBHUJwGHQbq5LA+WogewVTdalA2UEmGA9lbHzt/zF8sc//dB/vJWHCWYck1AC
Mis7QjrpnpfrNVg0qMDo0LLPPQzUNED22e8oFSSDD0AWVrD8qQVwNMgp7mbJvWqhTjxtvJqcXgzq
J40FWGD/M2AeBnUf0Jwkpbg1Gl7peHVFUS4CTgkV2BsgfB2PTi6KruU12Qd73CvuESdVUya8AUrl
BPWsmq2ynQPlUbpGy48H6DHUlE1P9sk13YfGXrJfLRLPNhMiTbMzqZZGP+RhkQgRECv3bJgeQ9oe
Rl1oBDtkzvQcY+QGytkP3rtq0gd8f8ru76f17IDC/7z0w4sEjJrr/XgaYcNB39QBXE3njLWx2yxY
TDsc2h8w+b3a5H2XNB7XiZ9XfXhHDOAzCs9nOTbEELahVD6q8CeRNbabrv3lL6WabEB5cEBvcHhY
hTU4w0+vinRPTIasgnVKlGkW9UZ40n9Pf8ClBwEno2OMDsc8ZH2Cvwzk68uG84gQoqqO5a0S1V/v
//ffDy4tACswY5ARwPKwfQS9zw+TLOyPvNM7lZktADp9h0bew9Yo2vBOtIHZ0UUY8Bb6QtSUM+0L
emeVMUOU8hfBroY0bxcsUZY993a+8dx8g63moluUVrGqrb8HCTPfze/Xxc4OESCoZrwfELy/H1SS
UQXcEsidgGyz6JxRCk06U6vStxD61Od2kN3qiNFGMdRfXfnfiYZFaYwHNoBREEfzuKMoeCqevNJj
5vH50VdkCUnBmJDrDVsJ7PhhEstVvySwQe0Cw8A4OnM+sBUgkBg3BgCEyYVxuYYFcN6Zy58KoC6t
r81TK8ntlZPpvrpq3rF6WXfHuWyk48yskMyLRxxBVe+f7mmZ2fMBBHm+xukT3s5A37ef7ys0vY+5
4Wig6cyDWERuJjkHdmWgWmtxMdlb25em3H/rG4g5xq4KVQNUOP5nrfyxXo9As8Uw6oxohtOmsHZd
WXWXS2PnGeZuQP0bpTfHh7BosYLmTYvM+oXG4t+pFddHMUuAVohn0Ej9PQ64WJwqL8umIwjVLQzp
NRyf0OMku+DFe3+yMcKV4G/FV8IyMvo+v69UAK8atEjZQJfCrWZPl2CVKJHvdouiVIGEocGJSbC8
fb5YPZ4+YRQM0CBRhH9rscNYJbHfo5Mo47XyjRUEORQ+o1ZVaiXNkPT/T1Lf/M8H9H+yNt3kYdbU
//e/GGE+h/z+sPAzIQJA4BIKFIhV+v0zeY9K0oGSxENl9CMZHXRhEkNExo/THEZvVX0OtVVsRn0E
7v4UcCvuwDEkXCuijoJgtOyWvoEq/Q11E2nTAo9PWhVS/ebo7aSFt+yghEAMsF18tCNKLBR0sARp
EgvEsa5rl7GB5RPvnCVfUgepBpPLvjcLUYTQSB3goLgNvCp8sHqB2B00ITsDexGU9IxoHZueFcGr
1RAF8TSHEKV05NPD1Y/5AOs7EvfeKxR8tsgwTG7lErTcqUHKEiksFAqZXeTpHD6ZM1J3UHnhd/mH
zJAW8nJ99J0BubQTmjkA4+5lC6DmlbLJ9y1QC1DwNjqkZtTXpEZWhP6Jm73zVmuLK6jYL/CGMXex
2HrcvUqsBGC3Q7NMEo13+xs/s6doV/oK0TV1qE3uqX+/yTn86smLBASRV0QeBpeHGRIre1OUiHAE
5IfDgnY+j6mGiHeczGv8NYYdS+13t/GLu+28yxc2l+6bsmy1Tn9fNbsQIe4At7Mk2yH4be30QD47
exTNX1ZXmGf3iQr+jCMBhwxD7veAy6SubcV+8g6+1OtClOy74MZ191agQMVA7FM+uSKygBlowZJp
K0Bjlgjp2zjd/n5eT/QvHCYyTGYw/8oCKuW/76NhkjosZIGGTzTFmIq3UbJFzhT9yWAnNiwz8yRQ
5AihDmwH6au39fzqQBbiP4yEifTx6nLcjkFTsMcOLHmkdzLKkR1lI+8aI0jBSqQLWBBsOWq1NuM2
Wc4YERsv5cSIoc7PymVIA2dEXf5+Jv924Tga7h9WQMAa6PrKw02JbEcLyGemIWNVyLAAX6lTaeSi
vjhRvbrMw5TTsWzAhiVAlq066gWCvCXQ2SLEM9p//5wnGJbfv2e+kR+LVYMx6Pt0Rx85uJ2mzBCi
tdzsgtDCZoJ0suXluxydAeVD7C/MLOZG0HVnwjKL5oKd+lYkWl28DSM7ypZI8ELbdluUW1rpjCFp
NwKMbjF6N6x48FjkeTWcmeSxmtBGwOMLZBKXb2gz7pFFVX2k3KBHOc4q6E3Avl2xZyVBMTVf1d7W
RwwwnV7LmNO8Fj4EZYF4sm6wmhq6e4SEL2UfkxXwAGF352EMYrlKzRJT7EoH/wdZiQwb/sUrerbM
ItwOyxBabsAOP4wEnyqLweshCMJ+ZzSR09YDAAtr2cEjL4VoTw4AHNrtUPWBnIdar/BwMbYY0A8T
gul4quF/hh4MW/EzjG8E0C/FuMYW8A4t2G/fVU49dMimwuwlwld9KFUAioG/WLwR1E9uEzEO69I0
TRRRbuvbXDq257poqO9yNQHoMNJMHWEVx82+gBO7cIp5GYckWAs1y8J5cHuPdJZAcwZ1k0c+KghX
HFReAD5zGrDwImKl5FPFvwwsmKUJdgYFz9+Dln22/svszKfEVA69ycO+vOuzxmN4DNrpI7hgxdkp
63jL2+J7fEV9SgLX0PYunY1EXU4vQWRRuU3DEXHXIn75jPyExGQ+/74l5tUtPUzZUe2znN/m9NFd
Gjc4FrUdNniOr+Hh7V+Vtf+B6KMRCAryf37/vB3/8dGGiYRMISGl58IpKj/AOR5se7OZEJOwcCI8
+BcHoSf9ot8XnBesnxfspbYdSvw67O81bbm2AwwikDF3OxN1dAd2IRX2/O3274f6bBL8+TMfDtxy
nOcZ1WISrPgFJ9/Yfo1wRE3KN1wJy6hcm39f7sl59/evfPjIMLG3wVDjV+IgcS3J9dzqy2tmL9Fw
sc1LQXRO1S9vCXnDgcTSXj3jp79WQO1ZAeJagfTx9zNO4cYY8ZmP4PRCw6hRAAkjzY0ApWeUxIbv
DQcHnoR2pcvoFSwv6lynT0zEW/z9GBhx/p2P+13kbmJ/jTGGOvHDc+CUlh8hjwP3Fr5kzDTAs0Qz
O4oxbgrGG+vMysc1IYW+WwtrzdjZDSGThWOdm6if800ntgE5nCVuvEXj7oxzZ2CmsmMTfzYXCwel
J4aQL3spEcP+OCxjgvYP4CI5hOA37AmXIQDzoUrb0hEKrPdEd8CmWKxQX9gfF5eZovwu76FDgQaW
APbtIntLPfp2cpL3ggnzLcn3lRls74iOw177tLQ7YhtAJA3GHSVcVZtbdFuC1Bd1fwe5c6FbdwiO
8Aetni2avJob5q/j3+cJYLgMlQEmrYcKhhClhdxhXj8GB2QoNgxBQX0nHhrYCk0Ofnk406DSi77+
fo9PRDSQDIOawEA4gKLs99//8dGWyJekh6Rmjz2c2Oib2LFb7JlDf+rvtQMLGoSrhjipAdgyh9jh
KYs/4JNDzVWrJwNwicApJaLso02vS0h2hHdGeInfm6fFh0fz6x4fZjIZYgD4pau5FZErq8E3FcQQ
ZG/htZklNI3D7zksZO8Rwjiw78xguMOK5INFsM3hWnox8p9Nc7/u5mGaq4CRiLuqZI/FAl4XBY0x
mD8ilK+9Co4Jwm4zXwMMGGq7yoUtzwkvwV3adsBUQJOk842OfLnV32/x2VkAuEAw3aFwnHXoDztB
Ckm6ikLhCYk0qPfcp4jNjVojfWeVQ1A0IozCPUoXMBr+vu4TBSJGz4/rPkxHiK+v647Fdb2YtCMJ
LQkM+RVCfCYb5xEbxv5WMGLoY8+8nqzH9WApb53LbxRqkddaj7RJKLRSVUFNX9bCD+ESNi9e15MJ
89cdzhu0H+O76IduFHzcIWLznJHhXWwgNZYdSRm0RKRko8xfVFa4J3u+n5d8/JLDsi9LBWI5VES/
Z2ZkS9Wr1MLRaOc5sAN+d5cbhEqVagrrmmJwQMGJ2qRiEDsIek0c1mUxkPAHZQ6nwIXXinfvf7+6
Z3v6X3f5sD2KBMBaZknfkZv3gypaeCilp3oBjq13D6FCBg5NR8nNFSxRRSqlhnYJmPSwWRjDldUY
tUWvZeZAIhl37Tshei8VBO3YUZvKxtcyVdyhG7MCrcPync5S1AQq2XHGAxr1LTrii5GghLyNkKqC
vPiqvvbEagPcIishQAi2CKhQH6fTfOq5QRIYVGUFOKVTEvY6SiGI7XHqDbNCnE1owWr690N9tuf6
ddWHh9pmLe31I64Kv3WIdFrOpHJNWuVIxTqjzkujqrMG4wFpZntR7yDQ0HM3eGGNwHrxbND//PHz
hPpj0Lc9pEplBMlqDU67Gg5gJPOZWaXjnk0yRN20b4JEgx/F5zc29ywehnlYobGPb9MJTrFiPU2c
RksSQlK7YRdnoQfURnUqCtbsa+paR8GbNEpUCHZL7QoM+Ar1wKP0Ex1jgYaTgZKhFOKq6+SXm4qt
9VrI14WUbCbGW/RSVZARYi0uFjBHNfmOGduvFiDOIqU9LU0qM6zrnrDd9OkDcsKn7SVMYe8TprvC
RGePklxOoNRWwsLTD7meNOKp4+QV8oe1MUV1akhR1lYQlNTKZ5aXOliVsWugKEClymPXwtyVz9cf
xMwee8pseXGVZOml6SBt8hXcehGiBl3EgZGIPHYBsA8igRkswEbCY5CXSG1+Q0jFNoubg6h4b4PI
OBTPn6PUM4MoReYtbC+Ey9ATD2kLnnEjL9Dk7GV/EReTr6YMRiH+3RqecKWobpICBhlfNVY0ofQM
fJA2+r2eRbImjRHWFDQLez/6mBAdYadx1sMHrxzgddmDIgC5dykV70IhIxWqBzujiLU0bW8sH9Hv
kpitQfPRG+C5p6pRHI9nUpfP+k5l2VTP+fpzACljoAI1Z8TjEKEWSCs4G+Ww2MolkohkKJ3pfE61
ipyypGGuz2SfJCm8sQIDcn3d6UmLm/bg+y7oXJXlds3zmK8EEbmLSEtaiV6KqnJXTlpcBG+53EHl
j2ICqZVxh8xqJ+RGlWkZRAsx/Z4f+C3DAGRQFLpE86UK8RBiJmBEVxHhp3L45yUB1UO6QAqfOLhD
XpkxXirV5p8JwqHIUBcgLE2bOk6R0soZVVfdKnDFyAjfmQoExymdsGiXDc1AI1nBKB/yiG9OGQf0
9h0b5VpeVnbRIV85koolHUqLoEvgOxslOwqug4h4PWVUtqPETGpbTS7XebpcILDOR4Zd31FgzuXr
lKZNnosRQ+kjrb6M1wHKGWk9OQMdvcmdAhoMs5NLDCtQTN9qGmFrLLSkMQP0XOoZ3lRs5SLbFmKt
NlQMOUPPaHWfIU2pspqUtYOxveb0aOZevOri/M6JEqdl7CxBleFx4gQDd+GIcmaM8XRCZiz+ZuwK
edMRpgR+IgaeSOgCle2T97YF6UZC9HxLTUZUJusoGuBnHQHzKUe7pENdzIVQlVrlwocxUnvyd8Ub
RZ0akFBTg7gB6WWjSDYXADA+SItxpBqS5u0n57Vwvgo9sqlRcakVNOqVHMt7TVFm2fcQpon5ua9r
HUiVZeh7g1oA5wq0TO8TqasOIcNjGE0KTqrKgNzArLZDof6oYK/EAK1VhEtOpAKhvBczvMcmu/fB
cCwTAc3e/E2Q0z0tVoCLdEt+xPRPKSmr9jS3kJLqINIy4Ats/hVFaLCLIN7zkQme9RFTBkLiR+xf
EnntQ/qvZfSIQwft6eEQoYebXKNBwnQHQASlCIPW0Sj2J1S25CbPlCasMFmOpxQgdIwvGx/FrAo1
n5TGWhOtpaqG1qEtAW1MalPmqz2beugLDDqqeBxBcfUW5VgjAsZz8RGXGr5QVPFbeFPioMIQKJae
MprQ5SwxQ5zTQEbKSRjuAmlc+CINJaYfAYqEMiDr8XoT1pCbcwqQPcyhSCk9Qkxi7dMbSPgz+CqH
xICY0OxhgmazaENDvpgK2L77MZK3h1BRM2q0qYna8QBrdiOzjlJ22+TgDpZsbldtZ9eDr/cdfGJw
R2K3IMFdQI24/yqQIcEQEQVEid4HNZVOUHtuVwR2Kfmbbswh2i6Qrd4O6HHxxbkUe2CJSwVNCnhG
wEJBfzRLnE7uzHLyIZTsxN0glxeuGkFJ7eX1mAQmhLBYBMBySkbofvrWVahOk8cKkgUolAbEFhZC
jPCxKdikfofIvpqyvAbn4wDJqwnGX1t672KBDzwvb5zYIVycQe8jYIWFHCj+YeCDRkXWCfaniDJP
0ms7TSmiUSPIZUSYr1KvQQxlg0Ulkm5+TOHARmfeKWhbFrcRn1BwH4lMpdkGedshAK5VbEHAiubM
MC2HCk0SiatJmsUmk2VvtE+9FRNiKaPyAyLX8EzJCWekYr3uxYBdzCy9vAo3Ek2dOwYRjNEIrSDT
mXU3cy2VKlLlOF4PPcKWkMhEwrbBsh9d4cWF8jzMGDWYhM+Iypc1H+EtKZBstxPSJRU4fen4QM9m
lFFaFsGw8eXA9D34bkexAS9TVKURIRHT1Jz8ErEQlT+sqZ7T6S5d+ky59BqY3PAe1MkHoowWqlgd
wnAfwXrehzGPXV4BqbDMXMsIG4bYT4nf9Iqdd/6yjumbHw0QRdCOVwIwOQB7mQBXUAfATodYRvKK
Z422goKpEb74KDMAT4MQshHWWRBuRa7YeQkQUqV/rmoggPzC6TngT+gKHLQhRm4hE13qIpQJEtbv
fNhiNYvUsYTFQsJI79F7g1p8CinUqXsT9LSzl5RupAhgEyhaUURv+FTUiOsMkJvNLq1cz2stpJmR
Mm4pUgmAJ/GCRYlw1Bdebo1jeM6b0WXHCnse1vZzyqYqlH4jARjSgke0aSc7PRKWBF+0SpkC5S3R
QwWsml46eWKlTvDYonANYqASAFDXTUu6YjQg7W91A4VLzPPMvGYdiwBO/VB6y2LB8XKEzmSlyUb1
QeYqkACmz7yWdkM4aSDlqIqYrusEihhwFtM80ZM+qdSwq6wcgZFxLULrGeeXtIVgasi0NJt0qcbq
4HfiqmqorTe2H0E1rYQmRyJwN6B1j4aGNE6oF2C1ob2zhw5e2cAFp0SDgZjwzQQWD4Ax9KLIovcp
layeQ4m36KyQhyKrBp8yibB7o5RMxK/AGCyqGsd3+SsVIm+Z0GGCCUCh0HEDW6efwNkYU25BDc05
HPwdNlFvSo5QZzE0hiyOF0USgRtXxih9dewSpBy17uQtIwYLkc0+hqZaI5LcBMhCnfrwFOX4Qrke
tCN5Mvss6+2kfxPidlkWzVdGgQ8iUgbFAH2QKAVIK3SpyYl/zAJsID2pg8dSYUAOSt4Ru36Je/Q1
p9FmQMOPAoQWY+Y8c0oC2Fvnit4IgDWeuDDMfI24K5D8SuGbZY5CCbbiEDG7cqhirWnCYy50q5SC
vAnT7HkAG1vxPMKONAp57UGMqAHcRHRbIsAfiZ+UW87HvjoHH4/2S8roEjRbhKGACG6oaY3xK2jX
QBIgPp/sZRrdEK8OR0TTwxbORrssCoEM9iLQKqdlKDJQbspYzgEDEbHVn6qFmPI20wqqFyX3LAAG
d+CMArCIku+hqJwACQNOOWg8+EKmTTdvASWudORJ0ptqsALQGUkxDV9in78xHSww0MdgySlWbNQa
bCGaaQOLX46CiIAIEICSJNnTRHFCSCEf01oZl/cc+fKBEGmJL9mdgMcrKvSM3tImKXSGOAE5M5WR
adJv8kz8TDz6LgM+mHihLYTTPmFbtRrkdcbBR1gFUAgq0QdT4H+VcrMJ+AnsXRRJQLYQST+FFp1g
f9hUkStMk5X6qJm2DTJWqcxsaMqoZclt60oVmVhSmVgBt6jCBiDtjMlLVnFaGThIAz5RrRGjCsQL
EKQ1kPm5mPBq1rEBtjb1NaWAhuE9LKdofDfhjs/8Q8SxxKc8mIMwQAQsYn4ufnUMdY+KEnvRwFsD
pof9GjQDGHgxKEuZ0PsaIJChJpfBkvW9jwwsRwTVIlRHCO8cmyFQsGKNKkPF0xOsmsNiyEM43giU
ovdBb9WhsCtoCVGi2Q6ZriRpIPdUQC/Mxt6OOMCglI5Z5AC5tWGwEbL0OHmtVmc4sMQiERQcn4J0
kYk19tHBDEwdFzydv00JhawYAHwVhd0nBWhHXWkB9Whw2JjrqdionCgA0tXeArbRW5bdTUJoFskI
vlvqUEy9bwRsIbkSm6883dWsZIydeGnqwuhiVmvxPMYecMNJT6r3YkQGq43TnxGM1CIOJ1ssRxJQ
0Mn03GKiKSsc6o84oj5TYDApsV8WXsIhmrJNtLRpCZ1PG7iCIfaf2Hqet0rVC2tssOkriHhkQmGT
nQAvS2srB/gzq2WVbeNbUpZbFEvdXER2TDkuCo436Sg+NQ3iHRkk8PI9dhoNE6OkUWQraOMGg4tz
JGB7HTZxM+fK53fUf1N0HruN61AYfiICohqlrXu3kzh1I9xkEhWqd+np7+ftDJDiSOQ5f+WlA/vy
T9Wk0qVpt+Tf0Pke8JgEEfeWPJa9d+66uX9sFEejBEXxyg9MamtPh4fUxHict/olnGxCJxFCzhnB
nMW4yftc7CbZ5kvmhHY55cU+7j33yS8eFY9m7a3GIRnWflAh5Y57sehTY1oVPNOl7fT8WeWXOZT/
VD1hbh7TO8T+TvY9lnEp0Oe69S8lyzfDMcIzU+52CGD4XWrIZCi3QwjASTZXGXJGmeOrObjEyQu1
CgJ1EDluHM0iQMTN/Gn6NbFrpRoXfdSvhEUQZZbmLz7xhTuUhKd69smbEcXR7sNgIdwI40gnSM2Z
hm6B4/ONmLp7Hk0DHrUek4I1ArVatEa2gB2EKJ7IWXkqquE5SvNdoftbIfyb3wjqwMuRAuB65IyL
OS9Ht3nto2RifU3fYqv4avOSd0vYi8EMtlksL41H5qYR456ebcFQ0G/qkIQeZUB68LYYmUOobJau
PSu/cxwdzWh+nuNuNZOu55nhG+2AJrGA6j9duO8q6f+8zA62eT1ccvrJVDJcBt38ugkktIWByVPD
YQ7GAwPXYRwecmDDBGEensXQkhpmB6eMtDOfJzIune3oq6d4Uk8qNA/DKNj5671dk+7W8pTnFs6k
OTypNmUT4cxWcbUwzO5gB+HflKYXxyB0wi2nZSzqP1nH78IC//dwchUpM5fq96PDaK/deDxRXdJv
zAF4QBIim5nRxIiWnJNIPfGZMKuEhMwyZjw1rjstksdNWXmUGHviLlOON4NM83XjyYLwNwvJkag5
bE1jpadsS3zJEVTqPKTp4y77kC7fNa7w0lndV02b8jK15EfS62ot2IC4wqxqVacVDeBDj/jA+RVp
fmqL8o9BnEBbfZ0K+R4lgVy0BWmHVZreskng1wtogOur9g8PB5dpZWHLDIp5KYPhFGoETs0033yr
YrZpQvxIgXXWWf7fFPU/0TwdPKO49n0H3tH0O7dKQzo6q35D+VawrCYSi4vhPz0W3aL16nxnFf3J
NFH/cPo1S61Z76e2wA5RhvtuCJ6dNngntvSAnuYUd3Kdp/419Pp9mehyaWuxiwZF4HX54mrSal32
3aJy/8VJ8WVV6S1QxYEqpO90ard5SyabRsVSx83Bt+eVo+pbPFX0CLoaNGwiLzFmis9N9WfEPvl/
7VsiCTLum/BO1/lTXVbriCzM0B5Pc6MOkcHig7NyPpmzQwIqzeLbOtIdeQcFurQGVBNy3EkQ21AT
tFLkgAYYR6M2PTB2Xc1yXvem2DBpV6s5kt9ZZCGeN74HIUgJbrOVSW7ozuwDVhtOOJNLu8t2WQu0
UgcD91FdrQyzeTXlfHagOtHBI5Sbm28iMne+3+3jjjs2MZjy5njvRmQY5b0QqHh4JqpaLlOJzChU
MGb0fEi+Ayo4WdtvRisJeCvHS15Gx1mSuNoa3a2W8GvTuCRm8G8Oi5SA1fIJKQXRxjbQVRnVZ121
p0R6+KHFuJ9mTBSRR43JjNIq9cWlmP23TtSfSdTgo+2KhBj/Eh1YjTIr+ee1Mbkeqdwb/UxlnN8e
GjC8lRm5m7LK5JoJcuKwT9vjZEf+JQVlPPbV2JyceXjuW0Xo3BTv0Xu0S4IIfHIc234vCwGiWg41
/suULbJP/uh075ZiiH4rihIbx7q6Cl1NKghOFrXQW7eU75mLIK8uJFqsfn4uk/LmxtF9qsXWqYoT
Nb5nUbvjksKdcKkSYqoDZzlMrIJylFyGISdUbWQ8xGIiUi57tpW4KZvM8Sk8VRx5uTM+lxkNLq5a
+eS2wTDwEA2XMp1XkmJAGWbk1trxlx1DZQYkbwm1GVtFZNK4dCJrHyggNUmu7aDezWS6OsI8OnF+
Thyb1A4XnhF6TwzV8hGJS464tyj8Vm2DwD1VFbm35rQzIpNZkSXQKRxWxSm/O6NNGXH+a2iMOdW4
JbDutUkzhIpZTo1V2xGQGapzq9mX7exZW8NLXxW3qYXnrPOI12duuQJR/jVNlF58wrS9PL77ZUnF
Neuo7xEEHoOpxL25zo3gFZcuKco8f2EGyaSDZtva3M4upMBUW/+mpnzLiPYym/bmpeVW919NwLIf
Y1II7UXgeO9AgZADgtRNZtMxdV9Va3xKE9dzHeIvGUv5rG2s11bcvajMuXSZeKsZ4UOA80RFPzpz
TmNqxavUi5tFnRF20rceoi1/XUbzlYL0m5k4t7D1trQS7YUTLPqMYzUIX6qCFncvOiQuIr7eSZ4a
IW9pbKy15oO1W/UMiUxMZ/deOmij+3l48av2muY84cwtvDAmF5B9U5Ntr5Mmv8+l3tAFfffjcD8E
46qr7bvgLF7qKkeQP0V/xTRu4iw/Wqam1Nd2/tVDcXTy5C2wnDuD+cGe0JjZZb3ATpEwGnJ9sGvt
3LadFoY3vFYmj3zjXsOY0miLi20e3FvCsMco2/ynK2PR5Khch5opWw7NrQr632rCVWMGNxWjGOvC
W95DSJrlh8/nEUcAlU44bJooOHRBuhvr6ipi/S+K5JMTZZfKkvM6MBtjGQbqewTIWpiq+Qq0fxhA
FJ8QCmzG/oWoQFdD/Ew34OFVzJVY19QjNqRXDtHJ7mW3llXyH/GHB8/SB8tst0Kh+jXi6rtK4l05
0Rs7Ova2Dh5JbSMh7P6srmFDRHrY32wZfExG/KLiATlZlh4HUDOlyl3bhRsvyIAIPPUNuA50HkE7
dt6XO4iPwWY5zDPzX6+tg+XGT4jKnhKgNT9z7rqZFJh1cUgGBuEulPvcHF+iDgg1B6MSTp0TPU4g
Z0Wi/di9z2HZLoI8fGpIOGfoBqdyeEJVq+/RLJ9lXF6Ssfuzm4joEcOsdm2qbmI07hHJ1mJiQ+1Y
iWtRO4shnL+rkphYRHMr4uTP6WMrUvQO9G7+7JG0X3bQlC37VEvGMN8oXRi1HS5Icn99KO3gnHrN
oiv4p1yz9xCXHWXQ4K6PVd6dG3vtCXveKjdojmFSWBTTWAsrqT/jsSITfo6OQ52dtANKXei3IS2W
ObTV3sgZClJPsvmECaxHTDq3E+1Sxl2PVPaFF9oXv405tfJ7y8XfVMRzZ21DvHyx9kxeCjNSJ0XI
sRlwm8N6p/nKquZdIdk8yZJ1JTkpXfRaBvZf4k9/E7dsV1pn27Wf5qohmj4hE8rqDlJmK1nIM+/i
vXcCf5FpL95p5njKgYhyDNyFiKfnKm8OfUlAAeDTIk+4R22WixI0zmgmWhEkRT1FR75XUvxmMVwk
Oe2yiqiiyQLu3nFdyigEe5UINkHaY6TMBuSazWHsq3PW61vRc3+HGmLTr4mCGKS85rX6iIGlxRDf
ht4lVBugszGMjc5Zg52SHKWoelXuQD6ctWjigmGMU897DJk5FE2XVd5ClDbYAN8wQFaw0CnBRbFW
xwAiAuag6xeWsA9pIuFW+RkXQytZ34QxbCgk+KyqdFv1fLTKWCPScs59qokNkmppB527qoiUXOej
s7OcitirEVhpDKO3LLD2OuANUp7ehY6db8yCHKqxW4wdEvs4gfyo18zt2P2H4pyapBmR4WkI59RJ
efBD5td83tY8Na01EqAV8qjnXnIPNMeCA4LVegDAoVtvixr8edT8OgS0A3MvYmdSK3DFpSHNq9UG
lyRtr+oR4cmffe2H7WEwoqfQAUGrk1XVmE89mLYc9Q0fErK+LL968BO513BO6PYvHdg1G8BIx10T
VnjQgTwmQcu2oZcezEhYMg7g+gBaSDdGhbJdCJeqbv+gU+MyWT3dA8N34Yp+kYzO15wS66+S+Hdg
9GZgLF7SKfye4wxSuay/XDs9eAo+LRlbJNX6bjUjPZBmtw7H6I8EuDep5cnzDeBj24MCGXeeKd4G
w4E3sP0dyDpckRc+aUhXsy3+NZ7L3NB8ABQY0F2d8Z/2vdvoOd+pCAFIzPDUJpoA9BkalQ/1v5Sy
DjvrD0xql7qe9q4Tg4XYVzFzNQXBfKkEL2yHPnlM81s9kCpVhOF/cRa/kFqlV9MIyVr6AS9Xw7CU
BgTCGk12lNYDqBf9mjcD3kQT9gDDyzRRr23mZ97ti8PiG4TTWzLOd2Unt9LX+zmPHZZq/7E/kWgu
1EvS8XMT17o2PIRVjvcS2tNl6JJhUUISPZ5ycEZHPccK6qju8w2Tyxo8fAXhswRWQDiQypcHblXW
4svETegkyV8sqrs91dVyztASmM6DI5xYhUGjTm5EPU1q2NchSffuVJ8Nvz50NUikn+fbqIQFdod9
NXJsm4OxqWgnSZzyMPLj51Nxzqr5nA9EmxQwB8oKfqYshCFWYKeufYgTWmrmsIEhYlkx2vRs+pTU
iOI5LTzSADy6ITJKWHov2UVhuhuM8JLZzjrLYkCXlpg/axKcmiZOAfMhAWkM7E0PdKEOqoR3yj2F
sz43ln4yZxpsDR8zH2hz3uTrJrS3bkVOetPqnzngpG/9cp343NAlXziZi/WUmlwE4XOuVL8g6BS4
P8VwmwFeJMaxttg2fe8U6/Yzy+NLVtdna3S2WEyfKhbUPlFPfhefXdNfByHhyMTdj2RbLiuXMOdR
HNKpIKwsyVdjw7011eZ76DZvlu4yGmX89pSL4eiHgpSCDP2eaRVPVpPfhPZ2k9FuCpGv+1DvnMdi
300J/9rkdGOjZM9V/GeO0UcZhauRuMvFBOCzqJAEiF7tysZ9yrDpLhLXObSxue7r6S57mmMkb1Ub
OR23ub02IMTj1HQ4QxVgoN2CWrSDWDSl2s062PtE0ZOiBAfjxSQtA6nF/0msI23/UzmsasOw7GR3
6XnOw8o7eaGist565XX4yub9g5zg5f9UHNfuo0zKD7aJRexwACouwjuumd1k9kTq1q2zmou+2npa
dWfUK861TEUJ4TZUTMsqLw6xCTPqqgsJgfKeGE70Mitg8KZ1YUmCdlqHxfxSD/E5K0swJr8dV5Y7
5eBynMiyqvp9qPyaHxky3HObTSPNy+CG78EwfE6Ws4LfP4xhubaV/WRL6Lv5aubTorX1SzWgFZza
9soE9joa1k51xMy1gElhWjR0aZg/pk08gNKPJWsV2j6mcLRiS54Kf0/0Sr6QAUJDIqPzod06ZbU0
a7hvJAO/rkXrQBE74WII7FtNC8OUsAlV0m6P6E+QxRbpxWunt3Ywb9Mj8rfphh/LRoojm+DHjdHn
xOwbbaf2Ue+8ZTp5DqR84wA8kbK2kF31mSXcVoocvTY+T1n8M4XBPgzsq5/Xt6jsf7zusS27zNmj
BZ9XzCPg8uSvRlnwhUvc02X4Hvf5R8EYZXjequ0BjIz6Uilm7sz4yzP3tURo4fWOvfJT7l43pOyF
g1LEONg68vpApLAyTE/5bJ/GYL4OwfCGQIAzILzA/26Cur24fvSCrmIZwzrkEelSPT1ZRdnI9ewJ
ClZt5yd0WHLCwXpyzJnDIyChmmueExbnRy6997Bx1mYlVvnMIRcrez8o/2BqTpTHZAbV+1m30MXT
4BoHv53vtaXuA/cuRxm/nXEo8QQsRVp/GdpknA6CZS/ri1lIKuxVLzZhDVhgV/M/NeaCl7f7airB
MjORoOVSPJkjRjFJR/ALiynDmDSvV/NfEA/vRZmtdBgva4s/ndUXvxWFgpMet2OZ3Kugu6uc2pha
9wu75als1N6oo1OMLmTf9/0ln0r6EKpXW3uHCpI1Gkzq7sLhZvIEdvEILUiDiwBLaqrunDr2f1PS
34zGWTIPvUd1iS7L7edtV2Sf2egus3F+UnW8MnVnIMlqt6OX3wIIxOVDLXNR7vzRderbZxYbjfDg
9/a8kw0GqcGk5soZDtWIQKXVnCMuS8Och0fApIUTD9tOz9g0p8+BHHebvydOQVjrSYJx9hqdBMvm
LpvUqfGSg223J2UH1soyrX9M0+2Kz+0yCPh2O/0vUAmcS4sfLkOHUqXFVs/kPUb5qjaBPlkwDoCj
70lXrv0MSYEh9sCgy4fUw22L7yYYt/BpK83sAM7/0hTyVhC7nmRwI1N8rKKR3hVKG+fM209Tu7Fy
dtYJSdRQArmMZH47sCCeVcllaRrHcEx2oulOtbKOD5SBJ2ljUJ/luCMWJbmDi67AKDnH1aQh4iAy
RtVtUWUtk7H/7OHcIhfdahHXP01SHqA9n/we+KrJ+6Vw013YZ7Tf4PqPy2rTOaABQYGx19YIftB3
W1yKdXqta/uT3TBfZp138JANt7kTrObMeJ4gCVC2nMCwVgXUgs/LJTvrKOqo2tg5sUi5gw3KuQU6
3bUTngfTTIwFLAEHo2fuuja+Dl0RQFWZz03DPGKI+N7VPq8cwRl1RWJ/lq24WU956axg6vZ10sHj
sVBTd8dfmWzRy1TyFRzpX5LEPcYB4Tuh/9YgTTGD6NtM7OdgyjpUUOQ8W4IGlToVFjefxaafrOhl
2w3dsIp1Vu5o0MNH2ZrU+hQbzyy+xaDFQoLpzE6Vr0Qk5UJI77eusaZ2bJZDpF6Hmpx0iaiLNFnG
Bj9/aj0ejtFHjGrH1yComEvMcatzHu2heCmS+oMSwAcGzVbiT+HRDJodCo+91Vuo1kuctZRtyfkj
tsKXtJk/hYKBc+rPsrKI1Z93jurvTm0mLOY+6pn6MpeFe+jSpFzlahYUAE0h3QjaOylhoCgyjXCL
zha990wNmMqKL9lNhy4Sl9lqV9FkHZwBZ1oib26YIgwAowNDMLVS67RijhpVO7Oe2NWqaxwORwJ2
aFN8J0FlG9RFgTN/GFd2bnKqak6miLV+2xuPrilzDyt8UbnadsK66Nnb5sKwkf8ECiZypJFObqIC
irYiLzHlmlvbTnUN+nQbF+0q6xEKTN0OHn/dc7a6Qu2rArl/IiNepIBt2si9X+z6pLDXd29y94St
mgtb9kh8R3FNzdEhCQ4vsB/Qz2MjNBeTv4WJ3Fpm8+KV9G136TbX3PnN3H2RS7oWtrtr/BFSU//E
rrlrw3SvAUD6iQItK/8UooX9sZ6lCag5znJF4jmIKnFDAe13vXWoHH23Y3vZ58GX5zqXsRXoWVXy
ORbRjoVqbcfFvigZ150aLrCsr7GS5kF2PmnLlixXGZzLIlNAmnqan32uNtuAYdQxr7KTT9M6Lsb/
8pqQFtOdN7YqL4GgGCAofudQ02cY7gP8iCI03is7ewqy9m4p/6csaKeiGWNCMNAYMy9RGh+kVd1C
49kay81AB+PC75hUY/t9pKALk/nRL8fDoD1jMStz13c5d1h3Ccr+X27PG630Mraql0AnG8aAfZLa
b3EyPvWSzdXzF5rOLw0n1vqP4pl6TXHjue8V2s2cuVI/tmUpWVhSce+CRC7N1nurE/Mi8nLfyuo9
o6CJ0976igvjvUPXGwEdIk1qj92oyjWNPXszpquxU9FBju42lPoHhaY6OBG1IUPh3eJaTVuXlp51
Gs2oulGdrEuDrlOkJgeMiHw1UW10b+60xaZC49aBOebFleU+mSmQmWMAp0Gdi8n9HHhKs9pfTmH1
yuf3yWC3Toxyp2ov3IUjuISDCK4FX3+ZABLoxou6Q5I0xjEXCoBBmM9V42+lCeJX2+OHyL0LIi24
HX5LHXhE2Ng+g5pj/qtcFvJyzO8Q3StS9MQKARvoTjus4xrKrIe/5P0/2vYAejJe8yb5IQmRApBm
NGH2M/cOEAR2kRgnqwCt7TRFJO22H/OrUdosDSh1Nf1SOcEvZfMzw1NUnTpUXrkcmnQP3PhtKBpB
4HfXtqV2ynpogwPCQEw5bgdDw4+wMBeYWHUUrIOWejXIc0kdi+xsFm81rglX3g7utGPNRWcukluU
skcWVHZ0qPlYyY80aJzkHDVAc3xj1xNA5iH0hOv155FAhKavr1WVI3P2kk9R9xc0nR0Q//QbU0e+
VE2ETL/L/w1J+d5T3bQcfffFDIIvyzLjZZYHNEtxpGHVbSrUYb2p/kNYsS21i8iSnLja/0hbeGW0
YzyjPg10AbLNoD8Enr/JtXrghxzQhJRmoPtFyYBfC54/JITUuRAtV8DYCS3OXTl9JXmZrXMbljN2
n0rHIZUJSxfln34zoD7NNcaFMVuHYfE6uOQlTMae15gjXOk/k7apIbLuNNRcRoux13KuDUq1hd2U
9GK7MV7hKP4LpbutQlJY7H5dmtGq6I1dCtQ5iOgmkHdWVbzu8vA6l8yjPkuwGznRMrIGUhO0RrVN
iR/6smMFKreqQrWrCvsFiPmrL3zQUJ9EhjE8UQr4maAAyIbylKIDBt9ajb37EsUjw3L0xCZ/FBbq
EzVRpmPNX04CPumotdM5C5+cCKTae1VUbwVyHFPX72Kgg9VVeHBhSnE7pr9WnaBUB63aWy3gZjji
uk+r0WAeab0lhWZ3A3IB4bHzXDn5K+McIlGHUFuzuggv35vT8JmxLyTA3yjkHB6KvtunnvMZyWK6
2EX+5RWsUNYQ/hjaXltqvNqIAfyGk6UOXXDUxKTPriPtOzcDxLEVzT9uV2EA4ZJDGQQbyA8gK+xj
A8sO+9l+lgUcGfWSJBUoUslT+4VeOMgOHy2aBWDQomkYOxw03fRncD9FLfr+SCO8L52R5knpnONY
vktRX/2HZNiFgXpo0Jm51Kelhk0w0Iznr2pdHox8SggWZyCLrOA8eypdi8i+N2HcHpHWDbsonX5h
XH+8EsbXcz7qUm1Cbj0PrVeapQ/YFA1WESAvzGDW/bi7U0mI0rsxfhDVfFR+fjHAMLcpxXVL1EIO
5CtIF/OyOPVhZe1SjTtzFnC19KYv8pIgsR7DpJXsrLxYG5G7tvJpG3v1t4TtxWRf7qqRZFmkmguG
MLQvxopqY2s7Sg7roBLvFGctu1ResiS+lqGNO6+Va3t2tpkb/BsK618xTRh9ElTbfcI2H+PzafS4
FHX3Q6MSKepj6qyCweqhx+xy0yYZJQIdulI5STLj7Rr9Vz0NG3dU+tcAMDghP6U7a5jJB6TKbR3i
+Ndhgfpaci9FjW3B6UoUlinQajeIvRvQrmeGxVIoEk5gpAovuVhzVC9EWxF20sOc4JsqFkOZPcQy
4Qdc6HEIm3eqiVGQB/qYm5CmOiEsvk+uTp8c587dujPNvSL2V23ywI9jeOpP+mduyifwq2/oCqvj
N5jpYtc9NCeFLrYD3bOxQDwU1mtneCxDUN8e09XMge3ROEbzq9ITN3K+c0ILOZPYW4H/JTKSFtry
LHrjSU/WtU5ZKSJV4XHLUL1FNjWdwasGTFo0nrfOHedssazNTrjtGn1gNaOUc5orZwEjQWu4n5ev
A0AGsCXAvUB+GE9b38+x9mrSU2q7C9Ce06edeuuR4UtUBntNchJ5fBs5lF07WDYWGFKOQ7RM4Xmy
MPqmi5WRsqhxwOQeErUk32eiAI7pQWuIpU60yxvN3fdk6aFcxf5Ej600GiSn47QHsP4l5GY7zuCT
SUq5dYKQ05iZBXMfLKHZxDVobxwcwnp6Hxk0kdBsnNyliG2mwSgw6SCAOkpny9mm7Hs5n+zBaqS/
CQxjJisiF5tJTqC/7ltb0pzJyncOPIfq5sRdtwqtlVvNDjnaLkobED3TGe66yItTmRDHxxRiLGlC
jJZpZq+UP26azFm1o15nFPo6bnPhl1qTfrIYxnpRlsFGWhNbk+0sEvRBg5Pu6jTbCm86kS3/JQyM
yB3re51B2nAa/kYNddJd3zmfHiwGfcaNTm7Sr9RHCeyHJ6VBkl5pUd56v+FSm9CgV+jXlhFE1lwL
GrdDg4U4ekrRpMmEigvTKzaTfU9zKpkbfe5H/4jY6pLl1j9nbna6Gu45jLjlq1Pu+dQ1VETdoPSN
H3EYHW9IylSzEF3z4STmyWoCzonsgk2gW3hl912HSboCzoY66dt4I2rjNpM1F/jNr4j6z6BJDol0
VlmM9pcbdqlGDEFVXdEHMWbWAbeGv7D7qLrKYAwPiBz43yrK1l3Q/Kvj8Bx3yd+coQ1WtHpKi8HI
xsZTU7P52NUMDXcnyvIwWdnwHQ9YMsqq9tD/aTSF2a5nCM7ckgwm5MP1yKXZ/iS2d3ArpDBRfeAl
PJfjcA9Rg1QISSVyprgnIThsvqY6689aURzfs91ihCFZLStek9INl5oVSTjDTQuy4O0xeR4m/zr6
DTRNZu+SCHJd1gfTb4015aHfs5wPVVNPtB83sGWV90+Kh4jHNz8Ur7eKEMyomRpRiqhnB+zYQniN
Au7s1K59RGVwDiccbFMI34bMcZ23RFIOVbxFm/ZPWcORDunhYET0ENPJ9GWG2GciKnczOb24bg6u
VgDFMUfQ0gTUasv6n+piQM8grE4AoshgatKOyhqlVyeLN+qVD0YSXvPOp2M0OwZz+BlZ1sq0nb3d
KVaCobXXomBbl1PT7bqpeI41on47hrTxkuTW5t22r9AgDVONN0r47b3UCtUuHBvp1j43UNmvfCQJ
lL7pn0KKjRkiIigS7yfu++9uzreTP3y0ZnrpaySVEfQbKSwinv8bA3srnfY+h+0WRdzZyyaCzHCT
1gZlaw+MqNX+Lc4p1oNm48/94zGqioYfLbaxDBUSiDMcvgKfXux+ehFRvHSSfu8/LACdt6wMeUoK
yBkbzV04R8j8vHHTOs4mgKxnpp9XdjV8R719rV33sa2lu0f9C163DsW0WUHmmNHWrEuWoBZ1UJf5
EfuJ+vCoyk5ZL8ERllmVgZ+7f1UH4DMNu9TjJWyTxeDE67GAtNafkBOvc589k0K8QhZG6JWcfjNC
rGQH8hZZ8ZtZJM/FVDz2MHxbuRZ7nQTgQqwtHjNf+zjvHAEJnU0f2eCa66Tj4lKeWrXaQEDv9z+1
NDgsCK0PmGdl43wa9pF8tmkjSbLPPec2K7SqSKPPvUWJdhaadAxwgdGRbmc7ow+gXjSWvQzsJVEb
P2ohC1kQqAwtzrawrVUvwsuQ6bWJQn4JzPuSiWAVNoB3On7qfa62xLuZbvldDYprpXr3DQ7URL9Q
YLzEd/5qexmSoPKc1qg/UhUcHU9svc7dp1W37ySWJpX9FIqC6L7dV50+dT4OcDeWp8xs9zUBA1E8
7LII3j51xFeAXlFl+XftP+CB3DF5YXOxp4i8WHRteEgc6q5zowdnDs5S0qAShGdRMcO0drxFVhnv
wuphOtFJchokTqw2JmOz54kJ2z8sqYzkDLuAX5xtSYdTsgtIYctno1skfaruYLp7t65eHVUpYgPq
r6myaWAODCI7S4iubj7rnmFksvsXkbVHA2cr/IizURZJdn2OsDq9NKiSqHq+wl2+0Np8LVT3Cl5w
hjKlnVWt/ab5TE1xTtLsJUrG9egUqz5on+zU25MbtcYW8dznxrYz5GVSzXdDR29iWTCW/vDdpsMG
qgbxS70vUK4FLro8JxdHZCdHy05dwMz2q2SQLwsol6Kh8Dn0qG1yveIaIThqnf85Oq/lyG0gin4R
q8BMvmpy0iinF5ak3SUYQIJg5tf7jP1ml+2VZkigu++5t933FMsbfag+z0HwWdO6L+zoFKW+jBZ+
87hjgljSnwjSaaNWf0065Apugkdyep8tPz6iv7A4mi2SJdWZFUcvpaAMN7ro9lnmHapl5Nrm+uJk
PgcWs9qO5ZnrZZg/4zTGQhawCWDGCtSk9T/00JXQzrbNLPIlxWYa462Gll0lqlTbKoarroTaOb61
K7F0UE93vxT8l3Lh47QZbh56ARBsy/xRZn3GfFqPK2QM9G/WWfjoSlXdbxAVqFer5oZ/QpS2DFrj
AmwC6yaIZzUcJBDiahksfAL9T0QxQ5ZEPh/roqpRXsofL02hn7qRcrkMHjoErJXkYrY7ZlBKFhgP
bWLO64TYgtHbLDl0QU05j7vpLZ3Dz6yKf5wC60tcHSsdsZ202WUwYxAP8jHIxHsUeT9eUe8Lz/+o
Av+sXDzIEmU44qZ1gvvInYuNn8dw3Tnz/FaEO/5/Zu1bVrQzk4j3kx09pkymXXaeJF56WSjFoesh
uPMezNDfl65zjVg6Xk60JVo33mou6m1ZyGglA1xai4kfzNLZu0ahZ+XD9NXabMEFoF1N2nsuU+89
JZAhqnJc1ZLI4+2oyxPK4D7ok/u5Si6znH/KfKQaDZ5hSvjS7P7O8iFySgbGA1mFCwjQaqmtTeAG
G2Oy022a0RdOf6ckinLQbf7fVD+qPz7tYFGpI4F2K0XfNUm5nUcAMa+Q937Qb/CY3DPHo/Yu560H
e2GTO59H5T9m3WQsuNF1zBjkJZW3VYaGOINxwWxkwb/V8KO9a23HPsPQJLYsij4v0mPs6Xwn3bCL
p34H0LUqlvQ6aYt1te4qprBZIsU015YgyWp+FbNYSWCvAdSbqdNKpy5Bkcuqm8JrLPIAe5L5UHxH
hQ6+M395Dnq942K9ryrzR1hs/5EuWwqz4U3G09+hwMarxbWu4ksL0jW69tvM0I+prb1hjLwF47/w
MW7Zv4q9O7b/kqpKmi2ODCuJsHez+BrbhNLtn3qYX+K53MZZcV827sZp00PrmW3NAGDVJtHPEvCw
unnErMJgR1Vdx+ugOddM7zw0rfdBn8iERmbMyWzQzsHqjirlC2mT9l/QhtGWZ7d9afpcPjKg5gpc
NpUs3lB5mydnYa+3Q/R6VK0Fqm0jrGvq8t9E3hTcFfH0QXl+gO67l8L+MpOe906yhI9B3JjPcvFu
pqGC7k8f/KLemLD7DXPv4Km6WeG+F6swZuWOg86dCui5qd55NoaBfnAm1tXUz/liPV633ADbEG4Q
MmC8m+cEV6Dz7tT4jrv5008b9tbgba8WvaugG51e/Lq8tq27bJiN344rUPkO4p4SuGyvxlcHKazv
WczNaqzxU+XC/dVRy/t7O5jjTj6OHa0VnO+mM4SHzSFlg9evaPOfjAW0ZKfVUarsPWZZABbIBrnA
4JWhRXtxeQp96qDAD5jUkR+zWDu3WI7a4LX32BIPSIEzbWuX00NRmg1k8XbW1ipvWTBuRW/Si0j6
rM4+HY9Tdltqlt/SczJyZ1JMhg6rKmwmaH3jD3dTRsa01X3PDOZFipRY4nIs5LffDmtuhp02uCkS
33ktrPIcTwp6buhBirJkP9bj45DLU0dhZsKWIWLw165ZbhxU28UUIBmNeoe8Ysdwf4zD7ttb8hc3
Y91W118yjf+ULdT+nZHqI+35DkvPfVGKYKei2EbWjJpTRzsXH03uzp+wgNtKskjR8l/iPn9ZVLvj
c9z69fAYWSk8J8NOYd9SPzPrPpXx0VsCRmcJI+RxxsZP4GGKqCdyCFwrqXlRIPGbgZrd6T6SSW2N
Sut19f901AcJntrwgtd1Z/IcK8xQ7Pvp5k6psoOHGzhLvHKjLUx/aTIwwyxIHbB32low7wbHVnE1
5jpCkzaEFY+sOG1nexeI+dTk3q4JAKPnURBvj/vLrR9se3yp8ex4s2Ta7fNJFhh/mdit59L9q0mi
nDu5UiWCtdt89r4X8Ig5PceOVBp/jtOchd0KQF3kXTfTyQ74ajW3Rb9OC3w7lZuyciILPqqxvK/L
6MwegI2Yo0sUMenpFu8jaQPoXRtLYDD9Bnb+XC5OAic/gKYFpt5VBGQm0j0ynz2QDP1pk1vkcMUv
SwLhzkKrGBuUDN/b+OYSUqt6VGjhKa4MfnB/6H5T7a7LgLdpzKiAM6JDqisSP1R8ywa2jpfS0R7e
LD/5NzbBew+CtqpMeheRhR+X+Zo57qlgFsGLfizw/OG03YsEltFMr/HS7AtO5MHBMbFgjM1YcFub
c6ejJ6wBR9E1V+E6+8p3L1w166HzdxYuBeSirfL6jwXEqAzcDUXCRpfqYiafaNvKwmAY/qDZ/7Le
6LWt6z1zkY1tqpdEo0SW7XvcdxfbQO0VrrPJ2pgmQ2/SkFWZpl1wB9vkcwfOSYmc7yszT3m6fBXO
CDaU/ERq+JSw/ndYo07u6L6WlvWaukBCY/cCcvdbNc3K3AYUCkl3mMTHaNA0Tem8+EX1jMS/xWs9
hv5nP8ovf2o+48R9Vb4CywxyhrSIbInz2NrhFulzWw+oXbcV6DGu51XUNbu5jg6Rg/oRoKVsglCB
o0ETlrXjHEYfoUBFLrEmiIbVTYQRrIvQiX4yZY56YgHTuepcErnRd7JkQMg+d8bUsUzT9Uj8HOM0
8dBjWkOobEGKfD8hN9M/elPEw0Hg6U1IYnx4GXL+EKYIA2RZZ7zDwDQSUnanTjUWdNtgYwXli12G
TPJcT8OuZ5x1csGtt8aAIeB9+vLBpmsKGaeCuYldLs60l4/NUpzmdnruqGNllf/VmFPiKbt6JdAe
/cKovbOKhseZBAi4DbHDqUNWWbUPfLOubVZ4hoYIj4YNAW18Dn1wHqToIXoQMVHbhSTkJsZtfMNl
0+VMn4EFzOz0iO5Iki681y70gVVkCUfbmGoTxi2RC7reuZSvnNc8s+3JZoTFSrmf3jf/Zun92La4
dwTeHX6WRdVn0eM37KwPOyaSusVnKDUGLXt4j8uMgIzqCHvCZNvzMcGEpDHxeMyVOlvB8tplzX1y
a2GreZWE8z69OYsCgj28sNdQZbzSPHMgnCMRiMDR8V2zgI8SBY5TCKNdgZetkMGO6bO8HywDGNSx
tZmmPUeuRR4lvslpMTQrhnKdWjKG3WI/K+fdLiaxSnC/cbxshABO61g1foNk4Yii6KQSyPROx6sp
sv8tpnvydPNRKWLZLI8FeCHVWWyhL+WeheIrvHUk5lu3hqRNUC7mE+y5km9b/e0D85AG2IjDOEXS
0vk+jsRDkTWfRYKQbz/FImH/WL+1i38m4EeMcvclkO5GNbNemZbqUWGaCqZ3W4lNNSxQv/HapUFz
Up/y83vBNIqL5giQuClSUgQho40zf5Ek+i90AM+ncNhz0f6OaAB3ZWg9+VH9mEvs8lnQnwotjsMt
uKeKg4jltX2zC0L2bzeDdTWTWlk4lGOdbesgu9Qj0mE6zIcMvU/w45XzSVqM28tqE7Tphcyg8xyL
q67I5jY/XtsxYaj/BIwELaTEIgjOxsjPFBzzLk+qZ/Jezux7+WOEW1CZK+ZbyQvQ37Lv2/aPQL20
mgwTUnIlpvy9C4oN4z+fqap6rmiT70YZPfQGxzVqjFrJG5tXd00K84zOIJY72tEfAqXLG0GLC4Xp
SRObezGalVOZoxnFwQJ74ARBZVaoiwL/Pwa6M9Es6SYLW/yPbf2ADJ/eCKmV17TLBhHtihWoXoUe
A8TJ4rTA6JOvXDIT1k7YsfRkInyKfCMXALzf54qjOORpXVQWMImMNl1LFRPhEl1hetwB4MMK5jnW
5QgQnKOKoCANQxMOT0WZv3UZjwNtXRhg8tX+Z5qwWMsCg5+W8BzkiA6Td5+EbLqywkeLCwoxybl4
k4V8Dh1oOrUPynIvIRJz1rvfFVMg10FCwneKlg/TmnNWMpEM1SGo8/BuSPnsUOtK7GTL4FwrFhV2
XfCcSpv99LrZVzMVNN1yTQ+EfUaeSg8ErfbWMLKPkbs8OEtP5Ib1QE2ySchHIPdGXfWcsBAmKe8U
gM/MiHRNkfLtc2ZYY9kyNptI+2xLLNLibNPmRx1bzaVP+5bhb5V8h11b/0k8uTbION7YUliU2yxp
NqIYv+rAcG+45YZEpmMewucYfYwyf+swys774N7umgcjghUGQ+tQqdGikexWUlnfTRw/NW5wJwi1
EPP0XDORNXX4Bke05bQ8DpkEwMOYWc5np/ibOvisXaXeMXisbIgobCCgqY1froLC3+AiuWXu5HgC
DRJn0sY2RFC/S8f+KMqpW5Xu9K7d/mmue0aqWp/wWB+0ra9zC0swcqlhUSSLJZNfeem/ec5wZMxz
Rk7f6JRmBNn60XfjDmQefMUH4WT27QS0Ww1C4cj8Ic4dRWKTfMbV+YWuzlyjrj/zVl4W137QBEBF
iX4HFP3xA72GCtqKECd/Es3pemHGsa4hTC1UzbG0t1nk/w4TkzOaF8+lb/NmKnB4NhCYuj5jucRk
rhkMmHxfVcVLP/ubmxk6AHxmgMZeC2LE5qz5ykJiuDyLxAzXqvekhQhoWxJqGg2JoR4KWjbblQXK
HSkrZVikG5MkWKVdfc/9yVIyn6Ig085e2OkvcRuvrZP+KaYIqyPPkN0zDCLS526o28dljNRdEil5
hl661kIwVeQy3MeO+YBUBnuQ8167lr0dPetzaZN137H7OI13lc1mhTjAHkyJtLUJaNh2hnwLbYoj
uHpEslHQfxSeaz3VjUYFTGOV7frJi0+5Q/JMdQuV6CNDhdyR6VW9FDlG6CjgWDHdtJ84sB0Hpcpr
aVkGX20Har0yTu9dUlokQuXgkIzREACs2iOcwLXnnEHZ/CQC69C5hCuOqL3BQufhq9Tjj6FlqlTY
bUp2pUbksdyxtuLmoHmKMuuxo/+sKvsrdq23JUvOU8eWoYB1PgqiGHWKm3rVpYLXK33vPeuJXhUV
LzhrX27y7s8M/eZYertEuDOr4TOkoIkd+8WXKRKtf/LI/BolE1jFCCm7VQ5DcS8b/Gkydc5C1+CL
Now1fpk8O7pVc8D8SsNRnBfYgHW3LLzEfg3LWPaXQk673Ocg6jviBBMRYDZOq9cpZTfuzILtllgP
FbIjS/ZvXjDtUqu+7+CpiaYzZFQUO7cOqOM78aE0haTNFtVVKs2rMvmzWfCA8/f9zQZKFAYbEBwu
ICM3w8LIIxzS3dIP6yL7npGDGMe/WjOvDfOzBl4Pd/UNBqqX+6C0Hv1Sb5TNp61kc0zs6Oik/SUR
w0M/WDb/yQS6cmNYVE0O0oDsJRb9asml3FSVoqVzm72Fr6GrmQgYEq8Gdxc3qAJNHXy03JdFZJ+a
Qt/X4fSnz5fvsOfcb8X0jkS3ZSHyYRTt69xgw2b3DdIzcgMU/etQ+eWJzMaXmimwDHnPlf7uXJKb
8DTsPKiDICTzKNTjgwkRMDu9nXMbiwekSC1/rNp6Rrp5cm4fdT7iGwQjM5BvXuaeGe+8Fol+0REo
TpuUOxFG4szPgCVhTq5lRnGmBYxCIIljot/+Kr36pzcVM7+gufhDdvRFf2NBMhqN8YuZEqI/50iq
iSMrypEEC6ac8Ggl4fgDbX9crfjwVzFWLj4xcrijtCE0I7P3zTh/MTt94eMS206BUI1NzHIPTewo
PE+dQ3uy8cIjQGMaYNPD/AcOb1oXjDc2KJC7AIFtZQDHZiv+50eZvUnj9BRHE5kYHUP5sIKMxFSu
R+vHcrovU06HgojXyhkBugcTXoRFhGhcOVukpJZuHWlMq+E8lKzxncPvzjTJBkc/+iAM913gqn2c
BNV6wMtQjcHTXOAoaSmReZoeRpUfLAIO58Q/VWmH4ArpMpBiiXXslHnkzdWF+hMasXIXQkxzHrFy
aXZD5RzjCSE1mremFR8O82ae55EBGM12eOPd0mC+pkHF1YVX+JY11cIRBWl+wabxHnhmnUTpLxZs
iQLMgeXW5AwSGZd7bFG2xfiUz6jIoSElIS8Ud9s0jrg5e44j/COCg6byBCXAQO7HlOwSzi5VqW20
mBURlrvYHp4TsvwyRbZFWa+F7W0Dc2MN088JE7Kh/yW86eyPNvN+92n2spdOq8PQi/sil9ysQK74
mbAwWt92oDMgdPmTTfwxk+wYEyX2fYmVJltI64jaklZKNMtbrxMU0b5qz7qG3m4dDBHyAJr4ZIZ2
30titpHNkRnz54GqQRkKaD9b26HY2Sm2I4u6F0J2nVS/dKYXMLvHeUhOFIGb2PnFLbCOsN60pXhK
ZHfBafWbh92LHbKHiWQZokxW3dL9llWAGzDbZEm/01N2WKCwe8Z0/gCkrtutBdwqbojFJKFUO4JT
Ay7Bjmag88mIdDfcyyx5MCfjeGtme4RuOZTJzj62y4dZeKg1UbrS9uis8KXjJEdqaiz+Eb0RMyp9
8x4bZ23lgdwUqE06KtcMlo4zHohJkCGAbrEhQeaNxJZVWptvl6/rbrkFYi5gM4BmLyHHkuP+WpR8
Vq0ZxUcvN6NzGZkjEsPBzsdhh4vuoa3VP3fqWVjqe9FdpvTBnsEFFTt1WDxzHyj9GaGj7GAikYtT
j4LTT7+0bt9IpEl55Yc/nqy+6lFvU5E5u2CAx08V4mEf3cL1rOh+QmDx5+hdgVvfka331Wftl5jM
FwwNTFZCLBzJaUJQ+w9Dz/6L6Rh03bsuiQKuxVZMwwu8G5b9+RZM1uPEEATUBIk+CfiqMoj/yqr6
arGHeqG4Tq38tP3mvicUlKXRw2au5Ncwsl0c6wxnbs+LM8SnDmtTM44/8e3tn2yal4QChqManjIx
H8UsnrQhdwgePYt4Gy1lXyzZHoHxCW5K6CeaZNqTEXjJKxtKHRvI4rFjye1/I/BRC4pgScQ2Cv3z
eIv5QbgN79y0I6q4Z2GSNzpseahj5sg280qiWfxhOFmxl5H1UD96BeA49q1/KiVqKrSHozWO2zCr
7+e8eMI5jI1Mqvc+d5rN+H/8hHuNcpS6ubIxj1Xr2PIeM5kse0uGT6LDhhlbfHXlhBAygKBT5RRL
9shgcbwRbcTjBDvBKHgyXAJYTOopug/L+lQ69uMknbvAqVczLj6TMraEUSFkwxQfMQlpcPUdnptm
3M5TTYLl8FNOmqgsYsiD4urA/GGlXw36ZixNLLasmSPV5BayhaQYxGsisSDAHZixhch+wrjOWdRe
+tqPVt34NaS4X5qZSMe6ea3yjUT2HT0yVUj3zmb5Gg7qi/nCjqtRkpvBKvJA7hviOe7YSXIzkYTk
6lkKO2Kyb8rsMcSZBjGyC+K+XIVdxogNFryc3yuQh7UmGRFXXQ5BRr5sWV6m2y6OQeyYbp8Ce961
AuWiIwfLJqpn1PrZy3BQFJSQkXMT2XPO+06wjzcsLyL8a4/pfc30giE6GFTfHGTUvfZdfXXofKKi
/QdEeQkW8UfJcc1dke0C02sCQzrMM0QupAPHVj2vcyd6sMbb+Nrn1iKhAvd28Gkqzz22RMTBBeVM
6Mh4dBSjFX8rcxcRc2QhPGrR4A54pDqW+eVs+FuSjdNHf7AIw3Z4hH5YVVNikyHqcFLORxFgmURf
3Mg8PyaARza5DNk0nDOiLW8RrkjoR7oVEsGZa5RF/lp3JEhxOeiwf25yCsLU7eZ9O4KWCxqGiran
cPt2bdvBxQ+LdWVxlRGjhdIbHjMS/jKIktRxj4KgUEwCYiWcqiNbxz5ndvuidHwRRfrsOvCNzMg2
kmu0YTAisQ2y6faE6v5oD+G70731avgzjvYd4Q/lKsubs7sItvBg/skxFEL7jhXoQdxfFoG+ZxKT
k03me59l46ysJVC/GcD5IdbmwFhvW/bZyVLZtq0gCmC6wsR+EXn3HNwYM0D9GcvP6PF8xG8xuXYU
5kpPq8ZOT2PvAXh37IMfv6nKH+uOaPmZ3C4mWtkwYhAadjVGI9qiNQfbcfJhfZD8dYVLPfe2rtLy
DnjgjpiGhzLqL3Mx7mKCVQIPJFwP3bW2ms2i0zeQ1z8VoolI+mvgkd9pfAbA0UYV5b1Ki7+dlhsG
lywcDZzu3mVADUyS+FtOhKfRE0ym7HHCzKlS8grxVcM3scraQhG17WkdTeO/2Lc+a3oYP+3PZb+v
FfUeAm3NDLnx/U/sExfNNxGE46twp2PpsnMur3a2P7+MN72sEwRBeK16ABZiuDiuq0GcCAZ7sJQJ
YfL9lXEeHNSWuyzVF1a070zTn0if2qaMpQqfJMuRkXQDYZMQSeY64zoYKmTwgFlNA2YeyilZu0tI
x12IEccKLl5c5XZLu+5Y98HALZWW6XtquWo9lN1raad0m3iQiZfpSlybzBaZXRJFmtxoH02Mshsj
sHsV0Zd6JiklaLJng3tw5bRSbuZZ7gfRvYFXX6rFP1giGM46mcsnBlXizqOr9ZP5fQmWdzITQ8xs
QE7EkJhDPjX+WVCArOl/CH6r1J3f0P6zsPDutouqQlDDHtBtp8S+xHnxx1R8YLVw/iB/01Lx12oY
5zVG7r1lJ/e9YuoFGeU5apXgiqhjtTYLU4kyKenU2PXphs9hQgo6kW8qgOt0QHYMihu2xf0i8WhE
5XDC9PRJ87ECUGpXTtTC8bsL+vf/4VFTdWA0/FhqVtx2krStokxoBKY+21Q6fspdccDL6m8kyWSu
889leg0Jx4/ImjE5PDiR8+WZuVo5DbqCK79r2X77PaVc7N3DuB11Gt1VY7ENKfV8+KwsF/wMSMtV
+qlDeQ1jLqh4vu8ti9dgeJmSal02vE8LnUBGzs+Nr+l99TaNu95J1y4jrYwgt7vWo53XekZrHfbR
7DxU2uJXJX6x4vwcCEsPl1GuC7aRbEI1kznbz5sgwPptTekqcLNXSe5fbqB4XZE+TDESfiImchKw
zRPajkliWnY1RZtM9F5H86Ohukyy5hT5nNSypDwh+9V3vqZe7rP45jWHRR0d8jisryAJz02R7tox
2eRVvnNCZhHU8Si/6bxTRNMCd8FRLV25Hg0TaWpsRubhsPVjtjVN8reM2j+SX7gmVJw32GP0yo1p
pdd2nHmW83KzhAy0SXUmO20DdBVDKEXA0WNvtoECjK/yEsW/4D4iaCrJvmS38L8qS3qQwIzHrl/k
NmziAf+L82Bl4osAogUyN0EcGOp3qZq9aRTvelMDgLj8EqU1XojkfvHT3z68zTjg58xPRbWu7/AI
LvsxT/CuhwPAsYzPibK/sSbZR2lxYoZW9caRsuzA0tlP0Dm4TuzGrG3Lvdm27FNS52fQFmrcKvqw
Daec8f41sUsYMMSwLFJEOhzsqnfegxTzSjfV17RSiPeE2vU3s3Xr4yj3muwSzcl335bwNgbDU0Xw
QACOE+E/7Sb1ayaLL5QFk/J2b/UDaFi/C2yQytne5EX06gCe4ab4xIJx1PzcdyZ0v6elwDWE7GM7
59Qtkcs0sWLB2i6YMsMCPoa+d2RN/Bs0EsUDCdaybGqqGNKKJAe+auiBEkhYzs6Us43BphtcI+Ij
Vq7Hdl4s3t3Io+bq6ocfDARlaK596K1z/M3k+L37Nvl2ibbbtbbJmZ1zDAsMs0NioCI3vrpeRU7u
TSeOjLUxY/oQTiQKVDHyXGzas1f1D4nyHzpl/cL8QMtLKHOy4FV0j3rzMTU5vCAnzYBNU2DgAZi7
TlER4yuAXDFyIpkiu3cqPJK6tFdqsG8MKrpaHr1Gdvhd2w3JU/K3yv8Bf55t8inHSnxNg70N8rEl
4LtcTVNxTDWm+r79pdFB+RPixKBs7VbT/XLTTKcyeSqoyzZ5ifls9JpH4xhSYSYKF3gLs/JyhmKp
DUmTTmR+jYhfRvD0N7bugbhJGPUi8szbapsvFABsZzQpkYKZ/RxPoQ0tP7wqT7PeYEBaktu4tP5G
t4Y+ILmPIHL9VzNt28i0OS4Rns88mN+GvHt0FY1JpCC82A6KDrHqc605puVJ4fWhByAxs0F9dPUO
qu9msqbFkkM4cFxF/1K+SNLEvNNEdVs64l/ico3nHTEj6eyyOtUvr4vHXCav30K/7wmrilk41Q0P
vH1oc2Xx5vclggiLIxDfL7NJXqu4YvA0Fk+3ggxS4NUuxG4ezc6N3FMkI1ZN6FVS1KdsmndeCCPL
qrIY2hY0EsmUmN/FoiZOpo9sjD/CobsMI1JEV+4sKuAMEZhR8me6OAdvschW7tZiKDFzuDaAhKqv
gVO+tvnw1pBPfuj74aFhRQWBBzCiOoUXnyoueRD3Ff/Sj6lAk+ror07UZzKyE6PLe76QapPUZP/n
OI8to/e5jzI/ENRGiZEbil0Z0ZXBZfcjOleqviKMB6IhgSby13HNQO02dKvreDuEywY/9r9yLg9W
p3ZJ0b4DB//JKvUQjfGr6k3ATIsUrabduf38kzd6i0PsHUPGowua04sYpxUUDvL3cvAGhI68/e2i
6N21FhuBZfwaq4SrtVTBuqycDSrHwpHfTCtVqHCV6959jPGoLyUd9y39c0qnGYRKPnXMkZpMf2q/
+w6D7hImINi1Y7+JVAQ4yYmFnsXV8dp41crxLzaL8kHo8tuPEoHY2vyd3YkDqZjH+3ZWFgrasnUs
V9xVPmsRbAGAhZ/hOpXqo4qjcoW00u5E63IXigKRhWq0N08VX6jvhKy0WCirqFKcdWIH18KdHsOQ
uYalOdDHCmljLniaQ+WRnZCanGUf8C+5P21S0iqwoWFq9N2HUI6nZETK00QmlKHEj9iDvQtgPstm
oD+Hfkxv3rKCyuu+LQ8x0MW1JFufMYCsXossw6ZYde91nl2KyPv2fazQRGu1u5wEiVU+Ot8DHxBm
1uHPpKq/vXAZLoY9kWHTs5vgddB90VxsiwwkVmAQ6Ti3BJ7WQfeAcWdi2M5PKlS/qVpWKLAW5H28
GVUWv7vOav4JC+/sz/IhxZ3t1U6/NXYckpUg5n1nZwNUGhRgZOhjwOViu3uNTf3ThNWMBp8z9jfj
pm37k6ggmSw/hd5q0AUJ1thZWfhGz8r2kWWQ90B1CQx6SwxteSyUdVwgRIyFt89SCJ3+3ZIxk+1n
TumkXHhJmF1vOtIjZNM8lclwCRv55ybwpIH/GbO9gM8KNHxpzzLuv33XoRx0xSZLQ9ZuhMBJ3sI3
CKDOpzxhbJxqqJuoYoYf9ceIwMbS96G1Im/XwsO62vocnFt1NUAb8Gnb7XgVXl7vrYhUfSnI9ckP
s9c84/187EqPjBd+l64hCkrn4ystKhNUE+yYvrNgIX0YKNAZx+fPVd+R0NeKd7kkJy/ChOWYeZX2
7J6Z+FexNeFIPpAusJn7cIu6iHVa4jEfnpiPHQvNpHdkq/2k1soiIMt49O/WOP0Tob6yZmVr1Sg0
NXmSRENx1iwNT3O4HRQqlewfMQR/xIj9wdhuyNlO78IOOsYhmmpunvGU49run/2xB1svr+wRuT0u
4Ccg6sexzH69JPv2KuqHpTViX9+cXgmz9mpcylM+jNXensx2xsYWoonvUOuHdSpLBmj9cmjULWYH
PhdhnoTcbJ7voz76W5QFsiqB/2CrmPyC4rGzenUzP9Yb7fd/aOD+2khidxMoLVsVmFxW3UXY88QT
2HzXHuMzpgdXRNm7pJuvEbyIDIvjPHOtogrc3LnZt2l4vehxSOoPeIZTptWFWx5yKulcRqzBocho
vd0Y5g5ODL3NGdXM/LIAzA8QIeusrHAyctV6inBOdpjRaqxGa74Glv5ddPTr9upsx1RhUGZeSH7x
rWBzM6ZtS4bc6aprL5d9VFWvaTOSPEdlGBoA6WLeuyCFpUofY6S7NXjb0Urao0DpIlvsw3QxVqtP
S9uvOYHqpBCcOxcNxTDLH6W1vq2/MLcHtjGEscY85h1QucHHKo4umW1onEOCCTt/dknnxKxwIMGW
Bz9ap4v3Jlp0M9Y1EA/szVvXe54bn1hidovxAUmZbUk6eZy8etst5RcaM88RC2yIRwx6KJSRkOqx
YeYwKbNLnWob1WpYIUjdLoxdMMGGE+l404Xpcaz5FaruNP5H2pk0t6122/mv3PrGQQV40adyMyAI
kmArSiLVTFCyLKHve/z6PLipSvlzXMeDTM7ARzYb4W323ms9q2RlLwPg2XijonJa0kItmRSARjva
pv8zmEaO1Pm57MD0hSLaCit8nMXTlOSPgJdYqRizI3HWQgVXAZN+bIxnnoE7cjt8upwEanVsR+VC
nsyage29E5CjYniE3Zgz2B/3dp2+VpZxqIN8h/MXhnPdgvbqvBq1id0YSFgIB2N/NgXbmCS/5dQR
umneoiYw1+Zigc1r4CWUso22EGwF+vW5DZ70cKJ2kjeawuQtNs2DNVl0HDXgKOmSknDSKyx30HXC
gdABq6O1EbxnSQBmqmjhrgqGy4BGSpp/sVdhSQpi45qQwzRqZupYDaV6EKK8mdL8EfvDq+m3H7lq
HBpZ91C6eooN9S0wfgL1/NB6yYG9+AQW3hVp6ya6eWJE6FnYSxl5jelan97S6VtY/pOfz+/4yw5J
qp9SO7zkQ70h0YtiMNS3Mv5TU543ymBd8Z+tAGy5jMO4B/WWy3iYbZ8775zXmzxeDpy6O2gzhUjN
5K1OHnJb2evMXprhHUvQsWLbWmyGdsF+O+EVBNti5O16nId1WNluoc+bqTYdfaayFhiu7QUGbG+X
6WYQVbc2KNCS6KWXJ+m7las0zmb4AKk3+tK14uiCdEAPsUSIb2oS/AOtf7CKeEOlRhtU+hDzfAga
/8Uo6oNlEYigzMmtSGxObBmJjTHuKz/Fz66ojmSLY9ImLAMVJSK/01OdG19GqhzLZGECdCpQWoVP
HItthTYmjBGmjCkdDxp2IfRlW2E2o4RYeoZNAW8P42380qvRnssvyqgudhb23lTBvlqEXik6QRAu
fVTTpcpvYVt546g9ypyM1ZSeTToya61GwSuknwncMypQtA7aEfzEvikIsorn8NRwHtpZfMlmRHuR
+dllYtvgPg4TJBTRMuTlvWIDX4gpWHNBQX80OZgtinaaE59kjB2bRnsLBArkNnuE4boSEyH2tI4q
CfM/dbKMqmaGOAfI3Yn5ipFUeJU0niZz2jeR+qhV2oVv59wP7aWxIJRWwcXUEsTE8X1ou2vR+9dZ
TS8JFoG2L4+xRgurC+FQZWIgxLLY2HJF5ngIYCu0dqM97kSAmlJuvgaDl2tJ2iisnZ0nm8kOj1n+
TbCBgq2c1CI75Gid5TXca4TA814iBQIgyKamvTYRULRqU/2JM/peyeFegLhM0Wewsx+qgA+TMT5o
gXWECQkXPaBwf3j1E2y4QJgQdd+redgGPYr6SEAfri8QQb2ZwcC6lenFFCPICCQ378pMwEGt3xes
lJjZlMLi3mcTXH6RbGtSL3KjxoEVBceeEbid9E+dLvamD5KH36LgXM3oNKjzwCS9XJvxuK4ncZ5Q
F4H/5/nUtr6qHuDznnxpAOih7GMQzvIUntREvSkEMpgIQ6QcaTLcuFg2QV9brwlSHlwdEE3KeRW1
zKoD0l2G0npVA2NtzcpnzHi513Sg0ITdtVS1TYpbRKevGE+h6yOF8zQ9289DhUEqPs+R9l3T6Yra
5K0M5H1OQlg1dxs9gPXHdfyQGM3VjIw7176rFRgPClbuddclmzANIHubnen6oYS4INhXnf4Vqsm5
HXWa5tj0JfmZeB0sUAEi6xGQCMA//WeF096OikPdFq4ZK4dCmddyabiVMuLzQYAZcd6xFNDS2Uhx
eNAntK1aWtE7IJdoHApExNZTpbO6E82JhHzKFEgrVuoqPfFOXBtui7Yi8rGRIDlvar53rm2aMXkF
Xc84YJCT+MkDOGi6LBjZ67SmTsmdKUxBcJYkBQehui7Ix7Pb5sZ9g9q8o4GacLqZivKDZ4t7jt6/
sHIBEdOasYlv9KX4QsLaIw6ZW50mmCKB3+tsuGwEL34tUSnO/AYiWpKVz6x1dHslApabfy1ePnbq
VTQSYFb4+ypcQqQUN5rktSZjzEepzAUV553+MBA9xan6VpnWMip2Kj2A2ofIaxnTdTgGYi3AgfZd
qu0XfqR9RuawAshoHJKTZpp3rtZvLOSLjtSOKCuvDKTnKlxScnqVrA30KQHOIptzpeqYmao51hSh
5ghftPLD6sONn0me1QbbaI4fESi5IomvZlWtuYDd6/K9CIpHRFpQAzGt6ZZrZYtKgzTkoQEQg0og
wcCZ0iql3sXIw522IRGpgJ9kywwXAbTn06dPwkaDAnfGWKTY5b7WQIFVRGCk3Rrg2S5nXpxMaLSy
broqlX0xos4dqVICENM5gJrUpmqM6WcMqH4swsqigL1t8Z34THTS2GZ1vip0J9WEi68xGB/1jFeG
8kbmbSXCqrgi5u8CcEmAD11FBw+DnD6uTSgXPgsjL58EMFk9e1G7eGdphGCrxbWLZcph7TEr8hdu
UUcABFvaASi3AT6P0z7TtHVmV9sS0AGGwIWW+5lP5jf75o7i5Uetj04/K7emVt1mpuGTK/GHbxgP
kumf+gVlhMDg3QgVdaVjHIzr/3KStysO4Y95aaIg5YoM+wCgVDhFFruyn3m2QSeM5u5YwrqIQO9E
DLckf970QvLGOr6hR97Mjf7OBnbKQnujsQpyIgDr+dsajJ+DEm0GS3GZ1iCZwemt2bUHEuI8kztr
huJOn8XDeUpe2uD5Ir+VVbtTo/mr8c3PkplX27ZbIwQK3mJmZk0UvrlkCZBuilQMOs0SL4i78hTO
wyGqgJSSy47rFISWtjAl85ZRQFcTiY7VopOMXctSnKigSkKySsP8mAfEnLn8xQ8DyMgbbnYMEwCU
ic/JqAhSRPkZZvsQfZZZjEzOgo1JMpkilI3CoBd87Fqmr62I8MXmbLJx99t9cZEMBq9Yk8vko4ox
gNMoZYCyllAFmkbFGslV+iLIOUD6IiUwBTO3hr+NQt42H9qwWqdU0Qo09KymX2LWzIGnwT/iMTgl
Y/2EX4NqdyAIPbKefKvQzlILwsDS3iYfixHjjFM4IF4rgQrrfrY3AmyredkS6ZIlV1g74Den+WvC
OQ8QZdsY8rtewxloBA3JaRO17dEm30028nsa5PdFYq1K/gNqwXNUxF8QEbcB4WcqlpNx5mPWtQO/
5mtQK0zp802rFdXTB7gEGHJvGPBJdNKMVYnIpCMACbPHuRjMmy1y2xVheKWEe9WIOBl8e22TO2O1
LWzaQbpYCi44hb0byU6xL1HAOMMABWae7VsTVqcQhRIdXhY7jdBMf/aL5sCY4pQFaLYo5Z+MRvus
gpSWU4+X006BRpkxVVefdsBDcA9K1NVOJBNaKSE6i+ofo619BAJWZ9p4jJwmXLcGw9waJcSkgYHS
Q/4daMe+RXu1EdazTo6oqTOqNqYn2Fl04KIRtkiG6AhcCraJOdvKVbDz9S8TMgI6DGS2fTnfQ1JT
mcVFQIKMJ6nB2F+wV0Vi4LsXjJ3tdY8gHV38orJoxetI88atF6ZyjXqubuDnpQbWdjFxDRvX5ZQS
u1Yxbg5XkgnFSrE8gMvCSXRlo079Ap2R7phbNwOXN4AHp1iwS89LIgDuUD0lhgU2DQcYXgXNqNei
RBXPEjHS0S0mmwhxDX47Eg7k3ytZFocoSy9aLrw6Cz3aHhRYuXiXhuyJbmNni4ue4hoJs/FAyBkT
EYRX5IlClQwIae8kfkNFlb/qCGGdzA83nHBnuliPSmqfZz09MgPghGuAY/NXFHkTDGQ9BQQfC3NH
/spnVkkPKcE9uQBy6EtMo+fdPEeuoS4pEJXkgv0Eq1wa3lTrF/IdIU0P/b7N2QpK7rMcYUtyAlFQ
Ot2aOT61cbMxhfjIlWpfIrah3/RRa6DfpG5fKuzUsY/Jqt4ZenOzkfI6PijMEfhTqjG2j6zwjhUf
KLNvveuLJIpcikvml15q9z8MC6i1Rf09xDjr7BAlXrhvBlxEBHRBx4dnlZ878hA5485xGewT4Z90
qXFVsuDmNnILX3ocFTgSZhBd6kHZdrnlJrBTbDVzwynvl3a1m9TmW93TmitoR8dLHzEu2h+az2NV
0iKQM6yko81eZG2aobvRxToKSKyShmjLjEiAXWSt7KIGbt91FIPIAKwAUMy/T71xz2xrG0zz2ao5
yvDAQcy16JzgA7ZNfJU0ytpgOoeqDmdycTCRMBfkG8kw3/owORPLTd/FSA5mOB1llB5b+Ew8M4bv
pj58B2G951RkDHtN9iqWHwZyxpVEPEp28m4EA9yU8lVgVWC4RnQBzDyFB9ks240MX6xHBedosvIR
swahjfNJulRjgFX/sCXjhwSWnpwxFBIcmy39XDpGDMTGdyDjd71Kr13PHyIVymgzRU+GaL6qwH8j
jgiV8tD9MKryqebgdNSESThdyA32GZ9/hYqlA+OGml4zv7X/GlY3G2HnOxZmzmQeV5Sue4Y6A0zQ
XQOHtmUNXl9wMCnqkrI3Yg+w5Gchy1uQYSsZYfB6sC0GOTL24YR4RVV6jhqD4AL6YsgH452wfYiL
hooojF9E3pAz6qsXpNzrlPIlKynODW43qFB+FoH/bmgGW1UTPClC9oo6bhGamAZKrQjEkwq4g1yq
rejqm4+P1UMYAcNBhtNikok2Xsw8vNYK8Lx8fJe0bIOPitSQxeWdPkp+6tbZoqhEtt6HJMtjPgGs
tx2y/rlK68cgrn8G/k+jIhbaLLxYqymyu/rY2Cz4kPz6tnSVLmFIIs7M3780zv+yDdd6S+BC0Z+j
ef60C5NpGBmuMqwsNYtpds7gjaVNphQPY6G9NVTiMtfPXMMqb8fXYDENFRKzx6EpNjT+PJWStAgF
X7K04tq2TcaEAYzY2BY7WQXyCQVy2BOowUlRBfatFtykh9gd6uIhlA1KVGgpcXESMRPZKrTwaNBz
YhNCt0DcYLcddI6tkACZGJq0kzLSRyJ/CLPhHFvcLQesjRohBhUxP46plkfdrr9NLE3cyViJ+b43
f0Ide1D4lNNUPnVmzz2L45f7DNMniQBlcgidJLJoJLZrwjNRZJpHDX7sTHUO4pcitnD4a0TI5ASN
EmLQYD9O0JuOGYC3ZCIlxNevgOFNggmoAAcLHVUy43Ev4WZnp1EW3VqdbICk3wFXX/DhGpWqiRqm
7hktkVBtMYRscoh9WQ1WsCKvaZrGH1NaPqNtfEsQFsR9BgpQfSvy1NWG4TlMG7dr2+9gJqsI6ElI
jTXUzUvq/yTIgh4yJFHU+E2fPuhhdEsWHD+eVYG9LSKjkUrBrh1yD5bsFyJXy+2C+EO1wRG0jeeJ
Dsuwimr6Z0ps3uQO9WsFh3DSCh1bVflC4ApHQSRuaQD2QuVUV4z0DbP9usSQGk8ajYIQMloDd3Wm
MxL42EdMGIBSwbxfbqhtmxpqtXSJlOIxID+KDhPduyY9d9xq+7n4gW6c6ng4ZhmTJ916TKeFbI3A
O0qg4lKasvm6mdy7M6bQ2sYRo3ItHdQNfq1P5HoQUUk4SmhhIt2gC5Z6pH6yUXfHOJmOWYISmh3I
XqoawFA7uY82KYPsalhCI/PPhG4CE0UeC5zxZAAYj3JKilpdxB9R0Pe7YOhfFPDZUM4QVgzWNpGl
l5iOSkCg8gzcWnT2BuDGOoX+kjbqZ1KKn0FboqyZtsineNwiz9cz2vnouFv6x0RgwV4+wmrcNOBL
+DmUrYLpqo2v+ju0lrF56/b5d5kWXliNjwFak1IuWVgS/t7EPCV45KQq32vZ4Na5tW/kjtGCYL3P
j36mfUZq+4a4n5pVU0EOSIhouQ/wi6n1yg3i6o28L3gR6o+6tGmjofi1TZfn0iWldBfIb309QKzQ
cCe1x1b2v0aymGyz3+qmQWgACz2dHXLNUDd1dAtASqxLtXBwmSJQr2yPR46Uv4BpECgE/JJzy70b
5XI/qOxxXXIL9fE5UWJQWxE6A8SKc463Uhl62hCwsefMs3rkL8RysfOv6+WGgPjjTY+5kozWs5qB
k2nlo2biaorjl8pUqR1IHA7pUFgaktN6Tu79LDAwxQcOiiOH4ZoYklcfGplN15zp2kuomqtWb58E
ShiU0qThlelGlWdzzfh2F6vlLrCLR3ngcO/H5Qq9LaRou3gLhGS/LD46Lf3Z5K2r4TVMShBIY3ON
M+AF+sRMEhlk2L/jtX4M8ElRtIxb+kt7JbPoxcFGxzlP8767x+1YHUp6xithznAVYMxTsTuBrq7J
GXDGKTlDW9oJJTmEFmQPkFFBw6Y0M9/bcPfdFhMCZlifeU/AXey7BvZii+AKjX2KgvDIHr+yq57p
NZIc9H9yQBY2o4myJiFLp8PF8F3ivJttHMYTQb1L7CfeGYGYp+9zDM+Dg2yhdi2LvScClMj9YN0R
YxX5ub4BU7+lrN8JlfuxJHF827Bt3cKwYbaY5W0JjuU2nRwa1MhSh8IuGUeQ6tMGmA7PCFG4UySu
iZQ8BkEOzXJeuvWqn6GqZjIQlDM9XO7Ufqccl2RsqWo/oxlFlFRUR1EKb+lD1om1AeNPsZSdVb0/
Ck3BQWWtE5PLuwGBPPUv1eB7MHQ9Cz+HJdgyGm7kikwAkoVVZKH5SYwOYn32srD0QSzfoVffhM/5
hVBrKMebH+sPDX9OGOcJMO7nMgMtpeoucCrnIrl0GkI4YDYGHGXoMpu8WKpSTBMz9bIEPAP8yFbG
oiU4LMn3coRJd0UBNc/eQ6YHxQzw8W1cTF951V2NQKOFTT9IghWnjtbkSCqeqGSgHRe+TriQhijz
NB8+FFYZ5vA6m4FYR8MS+hXsoZmvsgwEdCDj4KOdMVi2FxbTMY4DasZ6SxN3k9cofub5ATnpykB9
C1NDW6ltRhhexd6lBdFVEN4F6p9g+VQ/VkX0oGvdkU3rTQaoDJz1k1HNtR0Hd06brVZCL0dGG3Os
+Ajcgc4fk2l6DG3NNUN/22T2pZXmDQHeB0ubXuBSYbo1sYHJtLJWg03DWTRnPWiF61MTbiclp6oS
mv4DFYozqsoGHClS2AmpYjPa4U7WGdEuQ4MoyzzYwFwoBBanIQ/Xsm2wRWPP0wwkp+Rc56sk0UCO
kMhnRO9JhEI77+LTABgt1qMHqZGvejVcTOizG/rRgJuDdy425Hbb49G3q7MVVweAtA/5UF6bhl7V
QEd91jxzuXbbtXWVEtUdYxRZjBTyI0bpEtsNipdJMt7IlT2OMsl/tC1IrsKiYIvCHRrxYVAkF2zy
lYLFRYvbU4eKNpaMjapgUFZk/EV2vgZ9cu27aU2smzf00B6siWEQCmyU5z9C6nId0JiR8jnsHk3T
TO9m9PqFHUCWCJ67kywmrJFIOFv8uuBp9lnJWEfJv/Vu2NJwJfiH+kpMBYyMBM0ZtkS1rTZjoJ5q
5lBKmb4oDD4pCDHJJpMXkDg0+cl2rIrDMFZ32+/2UsqWvnC8cFIiN9bPfpEy2ycdLFMTrhKBhQMO
47BjGOq6DTk+leyR4RxaiBnRVJh6fdrjuTSw8ROQB2il2tk9HheCoo4ck4s9V6yTetjKaXv2LfWG
l8UbkUHKYOYrO31UiOhgbJ7gKlZBu9jCTc1mix3rCz0X3iKl5jiWuIMsSiQtyK5ZSUfYCpcHU0Wj
Ctyzj30EwEhUfHyHMjwJWhaUdWGB9Iq4dcaf0ZvlY83rxvRuJLAqqirYDxA5MGg4//qP//6//ufn
+D+CL9zjhM0U+X/kXQZpKW+b//yXIv/rP8r/88fez//8FwwdVVWoYwxTlS3b1ITB///8eIxQd/PT
/20Kgy6lxFJuJHXgqZ0RqqyUvUrNzKHilP+/L2f++8uFoehlvw/kG7gIUqZWzUk6l6vsgaDX618+
mfWHTyaEYWGo1018UuLfX0r3W20SFLW3BHs99vEO/hcjKr3Xjn1LDDtaPJIKCc650OrYJDQbFFrS
Vj88ZYU3log8nrlSrP75XRli+YS/f+G/vi31399WYIVI4UQhbnQW3iiwHXwSWwVmFj5B/Lb1LrWr
q8ywgZAO/TFHdTHjXC1SBcn5f1GSPsLJJ++6Y241BoxH4KVKqfrh4xdyCgY3a2gTUPWyDtyfOe+N
ofQko3rr2cClEc04N8VTtKyNkr4GVpj2W0nZkOb2qCDCteLJG8z0yv7wI0QyZCE1JieQ3aPL9vTy
nVLNvTFmMKwsAPDJE2mCr1l5NgMcEFR3WD1wMCi+25jy6zhmzDKj6rOdggE/WPERkJqq6dTKiXUt
/XjPtDBazyq3TI3sIr0szwiydkQq6uvJRDRPwLjVVY+wFVrHnlAypIqEPAn+joHwLIj5pEaxKQkg
0sviaI3tS8bA2Jwxklm4ifLkWHeDB+l1LQiQHMlbkdj0Wpn+Nlfpds2IQlp2i+ppVPT8kNdLSqtu
24w2I4l8n34dWwTqBMLikF6803OxJsqBbpe/HsF45kngZKLxWIM7n+9Tb+CGdzLUZFwvSmA/ipZs
j5KmCFcW2K7MfajA9FOzwN+1AYl28lWa4s1AUQxzVnqZJwWln/XDgiczyCbtembQdUEhkiAY0ORP
35Iv4YhAglzl4bMGlkO2IhCd0d+FQcRJlWtbmMnUVZ1DDMTWp2PtC0Am0XwNO+Zd1eQ/liQKD7L/
XinqNu7lGkEeRR0gc3KN12HZreMA5xf94gd+lcgfpGSnhR37vfGBEGivaIbrj7qjKzkRi3j1CBQ0
ZvGAY/U9b+errxNUXEhcmn3EtiuYAq+gWff+SCGghK8qptWdAdNT95Gttwi5RR0z14QliNg4wjpR
NzfNr0FaYSolzSEorPc2bXf1zLc30APqIvsxDwx/IVVgqFEf0dwerLkichCQ2Hoql8AfGYf4THHd
+FTrqjZ9x4m6S9qxdqoZ5h+Nka+yVn7YyngCXQD6ONa7VRVVp7og232IHwhRBoKu0rbVT0nUfRuF
eLJrbA4JJLTebq/51FxsEzmsMr7nQ254tWy0pHEGx3Tgzt5F0k4D5rS3B9hKCbF/0vCdqA3Zbai/
OkzFaqvKV2ugG2zKqaM0xn2UIVka7RMsrmNEj6Dw6TelBC9h0W3us9ac63h4lKdkI4buOM5FucYT
4ilauKms6JYn6KmkyFqHpnbHEIKQdY6UTdbh6pHLmTlodR8Z88kqWJWq5xaTe3UXHQoZ2sLQyHu9
fx8yZov9eDS5u/uLeg12DzC3GrC6ncs3AjSpHBRcG34d2aCrGbnqjC6kQH3R+8yTk+VaYVkPlox+
2ipdRGKuPQ4MiRg8B6Z9xjboKJn2kuT62yTgwmWApR2/at9TQKE2bGUAZPlTYcGOkCgaO0gdlPuA
JvOUxWtImzEtjzkRnQ6eoptKmz01Ak9J7qTzreVhXglSAuOaHLw0Kl/yQI9ZxobKlCSP+kvM44nP
cVpFQjnLMraSHiWAIadekATcGVBa4azpn8gFhoXRETaZSAQ/UyY21s23pcKNuElxysPgkB9FbW5H
TXtC53UPcyoFk5awZuTPQaIQgh3VNgXo9JwM1i0b8kOYJEzV8W/0/T4b9H7dqx2P3mxf0za7yDap
JAUdmApafN8BuEjJPEqb8THsijd4VbSKRhReQh7gijZnO4dlOBkfrY+JsmfS0MfFjTiDaz+gefIH
GFAFMBi5bX4iHSaHQS7JrFH72zwZ71XEGAeWG3LcynioGtoN+D05+BFOEypYQvIETjSWH6MmtlKW
ALwymdSYOuicdBf7/ZHBLl12HjZDITNbLr8CXSdwMWgRQ1k3eUFLl6CiNd0+A7/+USCukwP97vv2
igCLy6LbUkObXpkAMzNg3ROop9upXalCOXWw25IyYlQIKoZ8MIb0UG5aS9yyPr0QCUtVE/QM8obp
goZZrPIJUiCknBFcx2qQ7CfNMtzB9l1zgcOk4ahhRhpf/GT+TKTJUTDao5sc3akGtTYZOp23Vn8R
UTGhANIbjjiaKcIyDBSs8yVrWqg/WsDESdRblHWbYmLKKfmSh4ucXjWZDUhCDEAzql5g+oYyESs/
QfyeiOXdIZJe1Xp3DSBmN3V/MIP4bsrtMwoLut4ZCdajfSJNYTdU0i6g88WSQG9ueBG58bFRPJvg
HTKqAqNgskGrg74+NvbyOAPDhPOBADral7EEDFg9lmlw88d0k7JcEuafEXiNKKbkAGuXGvHON+1T
ZgynArA2GVnWlx8Gb0FJGgWxy4SEIzUQ1b5XeNKYCIPGiuSA+yo5iBFNRWBR7NrtQVFHMh/UM5FI
+3KAqzB3l6Q2ILN1xwE8oJPQk13lhLlMODViaX7sx8Rfwzm9oWff6eCyxdxiRWm2szXs0ZPccdRC
xa8tzgyl0WCrmJ+RBGU4CV4qJkSbetkSom7c8YwRxwCxuCQe0p7o16XiFTHDQ6SG+VFBjLXtgmLr
h5ZbmRliRAlUrQkkx5TUZt+oPmOi4TibktdkeF2YimXrWeKJKwrprVHARssj4RqZmFylNG9JMW9R
mN5UvuiOtgCexxNilAO25U1lzwQBYOowepdcw01vJLtUYmtKBgff6SlRgh1usw/gBQ47HpLG+izM
nqlZzv6Uwdshc2pvknwUMH5UZwrRmXSZAtb6LKDCN3vdwmXDBzYXEIYu3RGVXBL+ATnKXoI8Poxj
flD0gMKudnHYEEqlwY80GlfTNETLSNJT3lZirf/5Mqvof7nLav9+l02U3i87SKi3rjinmdM8ggN5
QHlBhl7YONKJO7XxA5n1GG+Lwz+/trnck/+fezS+UGWpYGRF/q2S8Ok+m+1kzTcgQZthf4hPh7u6
KlavwU49/jBXd/Phbm2FQz77Klit75azO22Y062kzet0mlftznYiB6WCUx7Ms3c8O+k+Xq1KF8Pn
9gj1ZnVUndZV+ZHjGyt0VzvfxvmbWS5V0fCXssBeipF/+jRLMfNrGTZZetZLyNIPJ83Z8Nw5nndp
H549r91ZD+w723jtrYaH7RfP2Sr7Kpz0slxjV16/Mp3Po3QNgTWt0tXWW/HZnp7n3XOAHnotOZq3
PSYP5Wrfb/f0pN+HXbTGAOGC3sYCX28O7VFfhc/tBjL2eufUzlna7p30hIGvXf08yNfweEVe/7dK
SF8ejv/3I6sUZqqsWZq5PFy/fOREJgok1vjI6G9S8mb37foVqHC/NvEUrKzruN5Ehx/F9TlePz6m
PxBidu7n6CBXkk5HZX98S1fVMfPSu3U5FqpzLDy33T7trrzr6zeVdr76+bPZd3/5TSn2X972bwVz
TT422FHedr1+rT5O6tFbtavtsMlXwYMj1k/BZv2XR11R/viSJlcmYVqGpS1v6ZdviqOoqgtSQG7c
0c3L9DELt6IQu/vRigB51z7+89L687JW/+/r6UvP4JfXS7mz0U0y5Ft05qrNYMn8JFMr+zA3xoMs
bciFmcSKdHH4f3Qp/vLif1wJmqnZBhNVxVZ/21PGWJNtNH/KrX6VVI4Ud8b6+wDlT37NXdS1ARmD
27+8pvGnjYydRHCJMw1b/X0zmXITSqlpG89dotGFJrGk1CICw45KhtmX4y7uxHGk6NGN6aEkw9Ce
Efr0uN8G0H4pTgGVwEUO4JoWgj8aG5/ZnMJ3VczaejFRa9rLwBCiGptd3b0qxS6a3rPeW4rfkVia
LoatT8+bQxcR7K6IGGoX3ClC66HWuk0n0fscsXqEwbEJoKtrxiG2gEAWKQrKgZRiBM9Vc2v9S6Mg
ZX1PsjcR4XoMir0iZlcozDsbnzQgRLT4qU3s2UvOS13YF6UEtGp+KmXmWASGl9m4qX13jNaG9jCG
OhOqDg02rF3QQlSCOWADszvj93Ag3AwQdHw0ieg1Qxsif7WbpcPQMkGbME+je+6E4SRq7+YDwhpA
GHbAsythF7iG0nV5Kz6PV42bpcuuea1sQ0EJbQD7JCNL6Jizc/2IrfOltvTN1B1s+Tuy0hsz8x60
cKm9FnhL8obZmzoA7ANHB//K756MgHJd2aboMXJeo72GqBbt85DgPebzKUsE3S2Tyai1cUMGt8Qu
PE3YDl5PE+dQZXabygQYMS1iGlQEZe2mCEnhqSJ60CFXga2BmT1upp7mPbd8RIX6hPoWKJqyickS
HBMgtNM1Hq60DegGfHHFg1Lj/eXJ/dPWoAmxdO8M3TLl384Nv1SVsfNl5Wad5k2x18A1/pRfSWCw
Gjhqayz5//yCf2xfabpq8Iixbcvit72hG/sJYyDbnziRj7nqOFCL1bvhPEcrb1xtyx16RufFdfdP
wyo9XcPt3zbDPy1VvGGGJWSu3rqxfCO/bE6D2WCOIPPnpjXHxQzctozUosEdQ3xlhOhIKOVKhiN3
3LaHhD5IlxZHemyvOgX1P38Zyp9ajL++l2Uv++W9hNKgGx0hRTdWM7m4THGfzerNUt6C4SIUaSWD
m+1qotPsg6p7MtfqKH2fxxT5cO5KMhVx85cH4k+n06/v6LfuYtMXGZ0/3pG8J/GWK/yu/EarMoWr
v26af7qA/fpSv23UlZxHdc1WjSqFhtwqvjSPLdmhp/wwHZU70aj2mz64//yN//HS8OuL/nZpqLou
7yAq9rdXCuGz+gra2XLKo6SswW+Ahkjps6Cuukcf1HYUQPEzoQTqUSeDYmOuqtW79+xtt8lR1VfW
E//xnwx2QofUv2Y8kAgGODx5LhqQpgg11gTyrPbaZ1s5x/31Lyvpj533Xz/KbxcJHZthLYHpus1P
pddfpsKxz9OlW/O7ysq/vJj6pza/zqvRjDLpzNi/3ZabEDfLRNjYs6ZK9HxrslS/UrLo0HlkT93w
bOB+oIRPSYgzMDzO1isuQCQTRfZqgoFCVoXdQEbIZGOo07cKIpP/zdmZ7jaLpe36iCwxD3+ZwfMU
O/mDkjcJeAJjbDA++n2Rrf19CWXZ0lZXdXVXdQu8WOtZz3APGNCcobb1ICWoybqWx2fN05PPxx/8
7gnTdZl0wMAwSu2kPkWJM9UR5bbl1ZNJeSb0P4R/YJzz4PFz5HtphyaphDZZosEjdcLKZr/BM8uI
myVFBBmouG7s9WntrMeitbiSjoNHnNWvG9t1j5adWk1/viwndvAkumntoekmxWgByJIqaaYpKp3X
OJTM2NXe7QrczgLWAnsC4OjFRY6sYNb4Aj9WY6o8Ql4enTExqBZJP5Z8KIfkIOOFFZbeZU0X+hXp
xJEeIT4QSlY53sPwcsp5Nb36CoKl1q4cYhq5+9QUUCDBbrJsFnASgcXYc3H4XuMzo3lpfz5PHJD2
9uOVFu/FDY2RjCZKCtn/T/b5K2je9pdzneIqt9AlHURd/KLBZmykMdgIqCGreIsoXnrxZDrVSdVz
EjHrl/vsyVvc/966rKoaIA9TNTqBxNxL+81WSm9L8gMFcxykRU4LTHHOawGmPbLAa6RSTq/5G3ap
yRdZhvlWfZ82iCpY2J5B+1PfTAT8LEpc1IXpDdaYckD5fq2fLZhxb2LEfO5/XrUTKJpbIjVGUV6p
dBVftxCiD7Xo8qKvG7caHEZIzsR+7QLvic6D42L/2bjXAVnsYXRzjOgcojIwOy0aN+e/91JH9iBY
fHi0hGeCq9nNu+iEoZ+Esn90Jyt1upIjiHohUKJe1IsOpXMepUHjjADauLGl2u+Khxak6JY4FFvJ
KzBQNKRQ9XzNZsKgmhWeNEitJ6dTu7sEhqBIhgn/WzLbPfVrzyAsCw+W8LbYAOzsgYKJt6836bve
4emQuTIsnZ2pejJlIOhyoPA9W9peJz3tCj6/dMV0sSUbZuTiZte6r6oKWKaUj/am7Fal8YrLB4Nr
Sktz5wpqjyap8JGa0RarcfTS1WITVEdwiRfDgdxh5flwv9NgUSB2WH9deh8yoLhE+ydquHLVKwP7
iTP8e8TPUFFxJTLs4q23qdBYAkmBwliBnZXcz/NWFnGiV1umaS/iBctEwdkzDinNQKs+tSP6LtWT
5OBu8qZLKsgE5r78pbOMu316OWsS0RThEQcWib2JkOb0ROfm0U4PqwkuxeZoMwCcNDCn1fCMEuE8
jXCQHm68y5OPKt3L5HSV0y3IEt9WaGPhr48q1HJT9KqtuNyNaInalbMPwY1G5VR2Gtf0tg6EpLDn
5+zAZmB4mNz3Lwu0yYZPAtLd99CZ8Wmijgu90E1p6xuaeQVdLLrtquGLRlAKgeKCVH+N9QBUR0xT
jvIqgED27Nn3rh1DUnQZYX4oWj/5zq81kM16V4tyJk9wy7QObhGJztb7J0dxn/nk/PEP/Smdu5eL
QZkrttNwhSv174JXRSFtd9uDPCFmecK7iKQStgSio7zduF3BwwccBPOz8SFAiP/MNqJoL1voLfTY
BVe+upcWyhYxFcagscmRLrAV3A6Rax+fkFd4sj+Udjf+53VVbmP0NlQwGp39IatnZCiF6tqSmCJQ
Pxtc0suNAhIGJ5oNY4Zt7Rw3MisHh/+Y3mxBR2fumCx7pdTfKeOUfDA/vxXxLEGcoIXEo0fT0jvV
GhGlrXsGxGoBK11RJdUFdBdgIgfRmJ53NH6PJoQCtcE/FRMyldimoZmSXLAobCrl43IFyXthmpj0
tsEpjT+EUzV9/LX0u1vj18/v3FBaJhtVceHnl9FweHl5U+we1hM24j4IIDjlaJM54zj3qTKI/Tj4
Xh3ROy0wXp4hykGDM6WNyNcZfWWBQf42rdcELYQVfAAXp9J6h/hj7ekIsja7na19RAeY1JYUHO2l
/s4/2zjH4XkYIfhytoPgu7awmbEe/8afT/joE3d25Fa6olATX67Ll7UUDT1Efa3cn2186NdO4bj0
XRsr+DZDhtU8/vHD7+bEKJ4JJrtLZmLdeThYLINhHKoHQNkudn94TR16jpkT5jYvMHBrx12SSK2A
oJH2vc+n8MIWj9/hp8n53wX433fo5OWZ2SDMkRKR403wUrrY38A2gGWyyAZrSB89eTZc62tYOnY9
G9+s8OAfbHr70mJVOoPKHShzxNsGgmx9Scx3K1dTydS5oAOlZ331YvsrFEfW4Ga/xtZ7K93TZoF8
W/s4e6/n/AcqUuc7GafogexG34kHJyqQP5+WH/dC7O+lNv5GHpyEDtvTlqXer7GxszTdXpNje974
Y7x12n42MD2bCfVMcfweHTXLrV5GdubOg8T5Tv3P3H287ndbnIZmKoKutOwKpXO4EJq+YPt3vC0v
GHAm700CtAPF2hMYTemwysh+CpUIcYqdMt/1zduSuALg7ODlkv7kEMj3anaD+gZFfUo0tdvxTHo0
cURTaegoF+567XFuk69zP74sWplefAF1y4RXEWy/cZNqz/C7HcwDfYL+hVPVNqDWfAHBljLs4qKS
8ylPPs+vT9arrTv+s09/vWNnvbIcJAwWcThA95CJiN0TMzPjhiQLfc7y5G1w6FCy71pkCHjY2Y8f
fjdR+L1A3d2jawcVWf+GSpkW38vu/c0TLS889UmhZjBkLXOowKe1Rm4QTMEefD5+vnzvx5u03kVY
Y6ZBG/jv7q2S4ixmFaOma+pyp2QbB/IDTCuLekERwmwC+uncz78YIKsj4eoBIzpbxkKfXgboOpEe
YyBz/dbwKoDBjsEpUhS5jX3L49e8W1j972saP//8Vy7RQ7xwq8EOBlvXuOSvDYqCr1WULJBVEtk3
0+YjFp8dpLtro9A3l0yRy0rvrI1xw69Ajk/SErDRwb0NkHxxULRDwGYurY9fj3/iT3exuw1NMhfT
MKgENLmzE+rymMVnVWyWSAW96NY6Gzhjb2bdfF9aE+KiufPkgW2O0XkgfUaBW0IWZdK09p//WtO9
coZEAa5iiZ6BhQSqrdXWwSfihj37UlpXXD+Rz1tjCjPGHnvyqS7oQS+eDTvvZW6SqBnyz1AGjb7O
8TPq4nyUDH73y3BIeIjDDSVc//Nl+LaxxqEf+hvbGmB3bF/CkT3/xHfc+/9YiN9v0PnOp3MPg4sj
C7FL7fMaTYHD6PKOPPeWMqdnxwqgizZPZOybDFUXB7Zo2z9fUfFF5AauFXgyoClPIqd4L0WURGZi
CgRTk/ysc30q6lVW495JW6j11rtcDmGtFetUKvoHynom6ENYy3PUwr3sKLjIh/iZJke7M+I9WxAZ
KVLwxbuYFoiGbFAqZjx/fd/3lMVRH8tXfYbWOexiyb5UMn6gG18sXzcFMheX4SmdoaYcb0BXgIxS
zSVyhOlLXkx3wMjQnpLSnatkyrRXIReYIdu0/0fdwdRoqXC7V9sx6lIBlaa8hcuyRb6/6GOVDOjm
/dgbp5cUowFCBXKomQxfGI3jHjL4ma0efMU4DRhS4eCF5jYVKdaIRGJgMVdEX2ognjhinoVprOn+
9vKmkBkAkymFxUF2DhtESzawx1UGR1twpfuZCa4K77sW+WrFCnDkCnkO5GNgRzuaip/4gcv6+u92
GQhZ/5hCqkQv8NKL4sMUP2LvoophvhuYwjGMAV7dtjtHMV71BMCBjtspWBG6WZ6yQ9m/VgY3TDEv
mYjEKdoZGfxGBi5Uf2cmYcVSxNdXj8S8L2wXMLuvoOzONWpJKOKmWT3a9Gb7zQHF3BL5vsq5Alw6
ZKjRFaf+zXw3zI1b5GDzR493/Z2b+c/26oSbS13kslSkwlLPBPCO9EWPVBFCZACQxDXJQr8na/zH
z7yXlv55aPtSv0LO+ZIeFeXCSbuOBbrU0Mm/evMaUZLGOwQKBBu8ZSndKYkaS/U05yLb2eoQ0HgP
DoPmn/APJNmo8BAf0p4sx73+we9X+3n1X6922l11AW2dBpTCWHvfO3D+lnDYKDNM2//n+24URdyK
YA5WQW0lzsvjpVHvtIFo0XLVkK8LqqB2+hdFiSTh2SyuS9l6aezaVdfbT+0b5xh6+wiYefT3kb4A
WX4bGH79LnrDhe+vXm/2EQkN0AIkzK/0OSPXHwzcdyDCLp5fZbi6AfGIou/pk26u3Ibl7u3x+307
twfKs6pyk7c33pce0RHa/pC7OUKkzUGExDb7ohUaThxiZYru7Qe5jLSIB+RSoAkE7ziqXlR6zbed
W1vbZ4O0e2nnn8Xs3Ck3HAFO1ZW2osMArwpl5zZQXowIy03NhjPvxE7in9xdiNCx7i/nU90xHXAV
8/nJWvYm1RAWig3bmBLi2brp97+zyVRTMhRZEdvS+Nc+y3eQk0z4JWQyslV5a0BkoZfa440bjm+D
8XrI8OdFtRh5euOdG1pfE2Xie6Xtebl1dOK39dUZqt5uxg+Tot787eNjY9EvsIBGWhZx0obQZli5
6eNWsZ8xIoTD/45AlDOPvk1nOu1fnqSw9wIJuT2TFzimIoyEvz9oa+SFcGCAvzzsCij+zX6icG8o
NXzxY4GXhIAWNDhzT9SKJxmM3F7M/9mDvx7d2YNbDWedFFLU8hKVLvOy9fDN2/U909LXH6UVbvzb
dBNuR5r12qzbQrFxgEHZTG+nctjMHh/ge/V+W+P8zzp09pwMOh72S1vvXxr7YL3RY38bH73Qou4D
y3NxXE22X6P50w7yvRz+z5M7+QukAE3TpeaK3jNlNuYOJ0zVW+OhC1e5jLYSksjSpnBT4uaGy3dD
H3+fniDTfUHikTfFoFeEkogCNx6nsb+psATZVUGMVLJ0inLueQleL2JI2dkIxAJ5ga0YmtfDs5Fz
+7n+8zk1UlFFpBAxu0l+RjaQKGoiLGtUdPdmiABAyX0LtAV/66Pf0oaUc0hHi953q6lYpf6B7Ozx
d/wpjx+9RWdTKTAdyIoJxP0XgcZT6TZ2PqpZPDuZJbOe9YF/lA1K0sUL2cbMhUTZ/4cNqPW+3DnL
k/X6enFeJSwBLNgTDr5KfvZ8ltbezo9esrPZrhfI4Af1el0K/s5aK76DFsfXzRuewg9x8RZHLXKh
ckgXrTNk+hbG8HZ8HZfD8NoPJ6cA8DYCRihdBSuwgNdvumbviPcvMHKzE/s9uzrmt3uKlhgr9G17
lI3IvPG7daccncfLLd4psiQ69v/z0Tub97yRpRx00W25DdX1IRDRV7O2H4cQDXR4WpuPx4+T7i8c
m0sQ6UfAfvwbrc61eZbFI9bSCFUMss+ipsZHGF5RsWw5iAqadALCTKcoVXeU3adkqNXcpIkrnhG6
VYtAuUAnvJ5AN2jzHBcdq5HAIl1LL4Y4h97O6UPIpX9xVY6UCrBTc0Kj/8mS3Y00bX9HEUUDfyi1
k7qlG+Vc9aTs1gIFwBFWKJ7ahY18I9WIpbv/8JanRrWOM8ZqXtNPHErytHj25X7GiN09aDC9bpvu
DDm69SPmGEC7tN6e+vFgkZhcXoaSn7sG5mnObW680QZL6DUx0LY8PVgghzCjwx1/fiXu7PCWD2cz
OPGn/tdxdT4zhTacjU1rEs/t1WuyWIHIt2BgDFxbducZPdIa+Go/AL3N3Rxtg4i/ifavHUSBhoSN
fVoiBuDPeyEwyb39JNuR7l1yv39rZ9vI2gnX4SNtktp+qW3ofeRkPWuMWbgFOCicMWK1FGtlWPCH
GE3nTkT0bbuB7uP9e2+2K/1+kc5xkWEQXZq6ZrCE6JS1RhrVG7et5XBhbMECh+WwBdjOWEhMiRnV
rTnPUZDZ3yhCvD7tcd9LZkw6eJIsGwIdks54STwcTlJZbA9L+rton51BF2wX50E1oCszWOAZYbEy
zF6xugozJHVfRDuK5sHjNbnX8JRMVWTQJLXogp8Q8yul2ptlpRZXc79UA3GVjrRBPAHSf1tlfQaR
+ns8MheYtgre48fe/e10NumcmUz7lc4pPFS1nJ7aU7hRoABlW8+EFXU6eUgx77LiycPUdoN1Dhs/
TUE23pRgs3axadvipOMPq7ZdkoptNwa7sesv4L87O9fsl/ZH6ZNClrZoqcHeKYfjcOBK/Wjj/ByL
Ze5pARhpcNKUT/OzzR9R7s0FSyDHPXKQHq/NnePy523boP/rixQloTIpr8ISuoKHi4CxuOARbu+X
z87DD3bl0bp00mkpRQBerhNSQNd4Z55XWYhnWb7rjtqxzvc8p+2PEcswflIviu1B6z6YHJ6PwUxd
E37aN79+4vFM5xRhbWFJBn92ICdV1hD81QXClQtusg0Aj9f0XvEs/35iJzEpkX0B3ssTkQJxVH5V
FqIe6SSB5lN9EZRogTi8An5ytghcO7P+cQ80Dha/zvL78cvcgwfCTTBlw1AkGbWgzstIpbQr8QNp
ltATdqPhrl/4u68vWDDWoLLd2xJ4TWz/fxz0FsLEUFk2dcqNzrZStqailQ0PBZ2ZW86wns02X6x3
3Mc/yEmfDbDbyuU/n/jX4zp761ZIZaWfj81yk3xfbu+Y2liGQp7QqCKFq4kY8WEkmWGzgUSqnycG
nlAa0PzHK30vuyc5orAAT0B31Oz0TODClJLS6wlLqHTIOIlzdZ0Jc4xRJ2KAM/cBTRIspYStL85y
hE+/L7gnW0K/PGKaYzVhNT0tLxNA7fLXducXW8bGlhg+fsd7u+HXO/4HZtBL4Ps3TQszeBG+EXv4
wo4ZMe34JfcvHuMB4EZMCs6hEWzGwqhcPX78T2u886H+PL6zL4xmX2632b5eKsP++uKOvcL2Zrvh
zFhsattPnXA3DVPv3JdnluXmDvNfz86m0dR0AgNgYOV+Pr0Z273x6JU6e6dINsbpvOWVGmwlGcEO
h4prhfqNpnrs/bNGtTOa2/QdPh8vxb38VuFoKOgdtOmt0N0tOCIcTyYY5sYHOmwRnIYF86T9vO2s
zybwaYz5K3QSiZBANp/3n71Au9b/+eGaasoyD4e61MmU9PR23SH4D9unovnCyHnvLb5m2xUAq8hO
3aA3Cfqq8/hXy3dOKr/6fx/aButfwbhR6ywnG+WhiOUTGmr37e28gMfMzN0aguCGZ+NnfeswGLzm
qjsC7WLRBgDG7X8+C1J34Kh/3qXNG369S24iv77b8y50a4axr3qbKKa3GfebJ0+6Vwf8eVInA9ll
h4I2V/urh7U7BtVDLppYi5n/z3IRAZtENiPm6af85LTfa5X+eW5njxk9/ZA1u129NJZrRPxtxSYb
aYldPkBSbfBvpYxpuYxGZ/KK9O378mxoCQTu8SYzOnmncRFq/ZRzuoANHm3EYiOdHgEKjw5OoozO
wjd0o2iZ8vExmWOYNvRKa1wM9443dAz+X3z3o9Mfli901Tw1YM52Tiwm9VfLGzb25rvfnhovdUxs
vckprrOvzZB2PNdbrrvS5wp+84B8P+HfBvvR6yRfu77pMxmyB7p7teCwJdbe+UDj3B3uXjiFufUh
uTQNfOCW/+TpqnFu7rt4cI7WMkqcObhujzz9GxoefqvO97zyXXtl4Etv6cNVOViRNx/9xNk4/QsV
pXOxXjJ7M59+Qms+Pbtx2u/34AgbnXBa1CLOJO2+GsLmgWNgncIeCQaSJgdXDKjeshXWq/R2J7o7
aUHDipe5S6wLaaBSnY1km8ZRX1jRbnxKUbuTB//ee0Ynrtb7q7lJjpm4LFVPRHaY3qKX+ICZNovq
LYr/lWOEAA5z/UmEkZ5EGKPT5TzX9V5PFPb80YHH5609hZ4rH5ptM3Ez6xAOOG3Bp+Gaz075nUTz
zy9W/saTptSP+j7hyaC35XEb3UTvLbUX7Xk70IgSQsYAYPlH5Xg+LYLpk9B6p8z58/huPN/FPVQM
2yCT1E6f+u5g65YQnQb0lHZ91qC/o2yfrFYX2s6vtis3Fnwi2mHx+GiNJObWdfAMSn5v+PDnpTrx
Pj8laXH6ifftyfI02/wQ+wjRW9k4BBP2b5VZN/pWKLBY82AZW2nwHjG14b5NnuQe9wAcf16lE+5v
Zop6QHtYCEX07p3zYOjpnhfGMDuvs4HVm47IxWn6Gu6Tq5bL9MlB7VwAZ/Na5mb7bRgKrNdEhnz1
0leiwhrvnUXqzdQZgWj2MWYSsBj2CG2VNxziEEBwwmYDFB19AwRUF/yPvqC6KZPEPQ9C4wU0FpFc
CK1Vb3qz8YgaU1C5e5d4XgcccdXeB3b2Nd3622HiMRHbOMFUm/WcvY3ISHCxP/kA/JFZ1iiKttF3
3e9PDfvJznySaRida+jQ07cHJIJrejLqxQLf9jb8qOaL3XSRR8C+VZfeZgspErxXtK+si2gB+q8t
5xkC7NkWMDu30f7w/1KexmdwM6wGdFzHFOktnTke+JNXOIKaNaKPxX3cf0Y2/pkYPQjXZidcx7fi
0DRaLi7TsGeCpsvQPkZDCPs6i0n3CsbYfuc+XvsfbsqjZ3bCcA6sdV+ZBCXVaqbVv7YcE8gEJPsj
8/YOP5s/xf7iRNoZQiEejSQHOCbAdHaP5J1eBivZR7IKhndlfdHxnUnh6uK9bkdq5Np24Ew37Lph
bwBd8tmpeRJPu0BxaZ9KSJoc6qXWBIidUzmFB32l9vClQMRYyoZ7NdpXH73zC1I3G1Pzt+rqKn0W
qfrsnm0X6dEidiJ7fDhop0xnA+eXj3M20ORprIDcWCHTVmyDy76vaq6ww4MqocRbl9tFbo6u+3Wy
D2QDtfBBZcTOxohO17G57+/Qhsd5yFJwKOZA6kHLFNRQ9lQXVb14/PnvYZV+Bz2zcykwzrugXsnn
L2j9MnZQ3DElRThxxYhoR8x1VOfJI5/Eui5QTTIvRZ5nPLIXvKwRUEXcnrZ3G2fP/dSZfenuwNWj
2IK9vWwru+mTffMs6+3SzOTyeLxcjryAM/TIPZwwZXMjF0g4JFjGnjUYHBwS3iizL6vPqfypzZ6N
Wn8U6x7tmE7AL+Ks2JhGuwj9hmuYK5iOD4qbtu4ijZ5ZNFrdk9X2e2urn3wEBXfCk+/wJBHqtiNu
6IXf6ra+k631bvRWWmTJCzkIf+aclB3RMZoffZL+x8+91/hWBQ1VG8BqkgEu6m8ahPZsle3FFlPj
XEbtx8fnyEUuE04B9rFWtbj4xdCYnIN9n0y8cSRHCVrIN8oX0/rjaO/5/1jms1LoTqoM20TT6cjC
tQIl+PettOLUy8qrCHa0JQzvKTUgLVlJUM8WO/fab6G/mvNvtRpV7giPN0v/mp921tx5kiT+dL46
GwOOhy6AExN1QfoRAfhVdMYN1ja9q7xdvpwdc74ZoTIdngZAl2gNUgaDf5AdWoRDaBj2NYB8ApAx
8StLm+zss/XvMLiCHGgYX9qAhC3Da8J9UI323Pk7Z+dt2NdHm37qs6/6w2h+9N6dr3qNmdQlPXHL
+rUIcZyPrB4Q/5+oUjmmxf7Chp5/iaBKEMzirx/AE9FXBRqLesnki4Yjwmr8Sde3WDN7bdOOs/tz
5Sd2y/ObfwP7Ty3QD/rTu1+5E5Y0WdcVQRVlpAB+mA6/Fv4W7w9nGt036gLVWhcvlTPU128YumC7
4CBAVKUDWvKrDYoJ5FTxK+a04YRXNUD0GmzQzX58LTyoZ9ASgSc08yVDOweQQNP/dp5Mse4NEf68
bKeIwcyqOOjXYsfZlfzK447FcttBRwq8Al40/snJ3Qq8UW7JFM8JJDok3BkTx56WIsUySx1rMqG/
vKcsvbY8hpObD2QwFvi83iK0p5mBN2CjbkcLk1A7Wz8FWdw9b7+Wu3Nl3jAEkXbKFazh8Kc4feuD
mm77XMO38Ux6FV4nGi+ES/bLZtImqXz+6cvjSHQnfwCciwY0igRAD4TOls2Uy0WrSiYx1dF00LbE
5npgaHmAPe6za/ZOgvDnUZ3aIt/1DEPfgp43luqJM+G8LVD5ofTGOqeO2tyWUUPQI6mNXZVWwOMf
eq+ry3zLhJ/JiBfAUue2iTfktb2DWi8SKdKEylPrCYpNLhpQVlogdbkRgWSeQfmQBBazsxZcUslR
4zIo0AY0ZUZh8c065k91Gu5cQb/f64d9/uvMSYJuAqRmDICYooX1cAuZH/uxlzbWCileG7ACn10i
IBNpH6/JvfNuQKzQ6bGKSH92A7553KFPrMfp0tGtN/S8Er2FoSCKhRtCjznsLqLXGH61FTGN1hWc
+3KwmYi2Xc2W851nnOEhKYMRHuGJvZzPNzs7jTboidgG3K3w2Va9UyLxtgYaKKIBA0/sHBcNe+06
j8n/Tp7kIwEYyLRj914SXRSLvkm090AvZN7RqxaSK7iKi9NdQANr2lsmITxltH90vyXEeYdQ9/Pw
EOahil60fXVF9zoi3wkSmFZ++mWGCAv4cpj6+N0tNDd3e8HJ09wKt5Mnxce9mZ8hGCLJAPtSRTno
76W7r26qeUvzdKmh09F8pxMN07qbW1oYWFpZkH3DEj9AAKToQBdeC3bOd+9JKL0T9vF/YpfJhi7r
jN3+vsLhgsDeNWvS5RFPkBKllV1x4BDsHT0GPo+75uNtp7cfqnNPgq2DKMjTkDj4afv/2vLVrUrM
qjnVi9zFodPHdsY/r5tIio4heHXNz8JjaPiylwRJIDoqCaoEAVpx917hix8YrwOG2/in4P/+O4lJ
cA3i8BoYoe6Cq/AavjNyRAxHVFvk28KHHuPq7GES5Pf8eF1Ocuc0PfpCUAd7f+tj1REWARIyqf8M
jq/difHcpKpI4BFa5mj7z3/91k3V29RGJleYMAJsP8e+fDx8XcpyhD7/2y3GiCMv35UNdEE5R4tR
+KyupndqzoCuvdyUg+KqvR+T/TrDw7mi3UrAtusbg25NCHcaesn81cBLFGlYV2+InSWak4i9ElJP
BVoBCKRqvdTbUvDp+j8jF7zqigLkEQZaulRxVyt6mZtX2RJcEzdo8oFyOLEGm/d4vdd7gM0lT5Cu
iE2kOBk37m5jDjfHYqhURUjqhglAE24hNaWp/JL19IVefkACgmq0OB8HuoAYAg475wuzfal/xTvv
8Va6N0b+vbzd3vntpJyZXCcJrJY0XO//qSi9U0dGC5zfDsMjOF2Ue50QpqIBBKf2UO0gAOB5i7py
y3m4bMcNYZeJq/f4ze6lJwZkG1TAFKhIys+849eHx/G6VqRMo7SYX70DxOlDJPeTaTo2IIFYmIC9
6bSeZchqKyTZQynMl/gxX/tSaMwh+Ufa/OCL/dQzJl9fAMhCRk6oeAW5dx2elvvIdMrSLj/q1Lvm
Q3GSomuwMiep//hX3GvHkBcwsIVco4OK6bRjqkO8a4rKvC5Q9YwKuTfKcEyohFWW3TBMOK3F88HV
zAQfaRV3CJzRilP4+BV+sAfdaEHi0JKLJVnkJP09QWYaxycR166FOiY42rnsXdNBsURFz4YMIYsT
iKBIA8z1QJRaCZCsD01fRChBkJ16fbPdo4YVly2jEQ0R2iomx+gA8B0l+nkT1B81srqVq2I+Mn/8
4uK9sPrrxbsoF8xFlDI+mb1FHyrlrHalaY+suaytf6LtZq4daf3pk0feQw/9kGwU5GME1qxzmyB4
qtx6TcUznSG9ZNDD4OtJtiDtpoxt+XuK39hD5+KS23ses2UqkYkWrR2oinb0bvoRE004W8O34RhN
xhAPg+M4DKENpM5pFYOCPwWmq49MypaJOxiJtuKN3MFqsHIp1A37236fB8BxHDjgznnH7J70X6Ba
BatM71p0hUEUBbbzrIvepm//2SWwi/7fD2/TrF/HrcAI/XiMm3KicJn0hpUxVba4Vx/t8zXaXp8c
iztoQRUdBBOIltTK1v98hl9Pu2Rk1Imo58sDvJs8G+mYbVGs1d4Bi0Jo38T1I26/+zT1MPd1lWLn
aFrrt9ULtrd/m2ogbt0jSjDJbS3uPSH+7BWvchOo8aJRPViblRFkhZ9jKK4gja2tjk2U66u9GFzj
voSabv2iK25yeBVq6EA3/yYf+hJqQA3pqXrcoCKsWsJlWKlCiJ08msJ+ccNdV8WzJteQjBNAgAJx
zF/SjQ6wbn0yxnhoOPFpKIjucRdksAz2nxIOxMJ4nybunqOzJQW96YZ9KjF9PL0lauZKOc0KFCDS
AEqju0eT9XxanhI3kT8EBCrE/PgEVH2nb/J33TvlSn5WKgEjthutuiNjvCtjktzO/b2X+xPL92cI
APlnS3NukcAUj/a+bcwu1jC2636xehbi74id8DaiLKMLqJGSdjWPqqaStLiuheVLH2MKmhPat2kN
kbVayx5YASYR1SqxxuTTG7+FNe69WTunMO3KWol27+CMdH8gtyirwUoYW4Yl2ttZVIxBWPfXoJ+d
9d6ezo9vR+bABoeIAju1priXPamNlP8mZH9+yM+E+td21mKxKtSMZe23BTP8yZgmRWnaYzm1xsc5
9XCfQakvfbLbFv6/nT1YHa33Lc1JO0L9PpKcQOqDX0WVniAQj6Yvz/KoOyPLv6/YuYjyTMzii5nu
YaHV1jYeZqj7xepaPgwr6eWc1U52Wu11wH+4q2TN+LCdHHZ72+CG4A72r72C1ri6zE5ouuQHT8e0
OVeGqEs9ufZ/4Jl/49Df9+wE4GR7O6SZEqfTEukn8VrbWZouuRUDs5zV52yk4ZlW4GbcbFYX5fgk
kf9vEGwfrukmMDaVzln34eCKbq2/yjJGdlRvrkMRbbRKofLZ7B164FZjPPm9d5q4PFKG4QWNucVz
dooy6ZCkRtXj3B+viIqhT1OFexi3s8pTfKidb2cHpeQAEfTEMpzbyHxLC3tzdpvW3s45T7fR5+Mr
8O4S4CKimQa9Q/OHTPVrKx91vYoL80oc8rJw7ykOs9P8yY++00uA0yagi0WbtKWNdSYGmlGeVHhP
hyX008l1fQp17zgufUzU1uhBz0rnOpQjCBPeM7SK8l+syN8ndwIgnr6moWYlCFHMnJifQ7ycnaGD
vV2d+DyQ7DfRQW4YaQ46CAMUeM0hvu9S4rAfamcL9wFR+UFkADH87oXIkjv0N57pJPxss+4ZIE+j
mIRpYAhap9WCmGJZbtNyO0XzEgOtfHou1bCQycnS6+C8x10hFebl8TLXt5qb7VTnqKKJL+vvOmpY
uihXFip4L7Ek+QJwM/18ZSfhS45AFN2BZ9+yPRPdlwWJqFONts2hbpaWbHLNiK91sWwlu3Z9LNlS
TwobT4AGax2/ruPH+/NOVsjO+fW8TiDLjslFLnSeJ89xYWK8LTs6Mvp9TMKkzwZk83XnXKCqoPVv
P0kPtXZ3PPqtnfhQ77elmkj7liQP0WYt2N6b4oa04RAs+RiPz4MPj91D12dRU6OE+XBhYZZrTZqJ
7w9qzwSzeaC17tYDrJluQODaETDQozUcKxYPZODLBVwCvp12vto+4y3cKUZUQW+VHQRmJ6L601f4
dbYPp8pM9ocTQpYVOU6zkLYraqxRKXIVxFhTXi3lBlKpjJQ0GavPGF132vvt44GtawJdkv8IHovK
XsF04f8Q9l1LriLbtl9EBN684kFC3pVeCKkM3iQevv4M6py4XaWlW4ru2A+9ejcIksw553Bigra5
Nkv+PgqLQL4yIeb3/lmEUi1Jk3eEaJqclHk9AZDWJYh2rNS6tDiMVRGziVICU7ay1ebYFXq8Mgik
IcNNylCFl+9VQplkcqtwnWWZO0GLIhl9Bjf5SK+EYwdIrK/uWdY6PvcByqQ9xt40IDu95OCFpRVD
ZlblquAWaQlhSTVsEA2timjM6mA31L0plmQRMWyDEEzYfxJkfdblV95NK7EbkBSOiOJMfHEgfctm
HlecxKBKlrAvifJjoTzIDBXn8As+AhHRvXV8QTmRrtXdJ4wQztXXzGwBsUbdlxqyDk3fgIXx5mTb
uWf//dk9EcLh5f24kYeNs5aKBhm0cKteeHDQRCNmcxCq3qX7AZlkkL3ZwDLgxIPYRVVcnlUhdpa1
vqEdUc/tDVhhhobn/b+40TaKDyznfJxezeG+J5h/Pa25o/yxwGtCOjjrje1RwYaYSSaFDKMp3SqV
3UAaJ5pCvHUmq6U6nZJ4ZA2+elvPDs+fD+lh40ZOMFsWrD8AliTqV6beU2i1cx37gz1b1E/2DmYH
+AvmygDapkVljCr6CjV28Wx69fSxrdQPxD/q/CuBAvdvM433B+snDKtBBOYfx/eB0iQwMSUjoKlM
9WiQM0ofkYZa1dj3slXv1/gDTCGTsQtYDqrEmtR1j4qcA53K3O1Kg1ffLdWZFodaBX0yVdHe0p6A
EfKVJ1rngP/+hRxQ3fNgpTao99obVMdCZpVhOY43OMUKwqTDIdQ3lvG2GsCNdCEm1cl+PzorWC6+
0e9vK4i1ZE3f24PVOkfZdlfIEfcRCaJCs+CCHanZiLcBTGb35689D7YBAjfB5eExZm6cFa3a+9Pf
q/755/fjqT3MTsSS50YxK5KjaHGFGtkw0cg0sgtGrXyDBwbs5ZzCBdnQTXit7jThVsMdX1Gnz8G6
WYGLQh9El9FOYS7av0TfhRfv9BH6EGuObrK8LY7KWsKsnXclpzKTVbuKMdynb8My3IQYBTvcolvM
UEhghGvE2FuiXhrCtjbfer0wJUN0AsQM0A7v5HZrdobiUpveFtzKQmiwxdoFoNJm2dqdyTgjmGsv
nvGzkkz6vxEvfAkft7heGnqWII7smKnxEr5gvX7B2gJvf1PanbobFrtdp4E19XbjWfVGq2CXvTjX
n1aFP2/hYXPjYEhDJwluoXYXKbiME/xl4CwEe7IOoxw6t+ZBj/mZ3q2qnKlkTKkFlb6EyRyrEucG
hmsFCUFqZ++AdfQvCYzcvx/S97Tzn50NImjoVGUgTd+t9I+djaY7LkayaY07BK0rQia08u0s1oJw
Q1zfgR/gall9CdhNZqKXC9vSzXBFuGd8/PtOnhcRP+7kYY9T/AmpTWOVHiVgV9ghJhhpCqtOa3Xw
6jRK//tyT4g22Ld+XO7hC8zSpECsDA1zQBVGDD22mCts6XHiwORAgxkKYk0klOawarhpsORIZ7Tv
RUv0RN2FMhzzCRZUCpgjPXoVF5EfJXEQEfAScG1ZA5sPsT3nasHr54DVb42Vtvoreg83F7KPrxxJ
lVh6ggQD+G8V6o9XjoR7P48QfHNUAtoK4taEAtjgmftE4FCLCGd2TvHCntsjMlmAoJPAolqotIIF
TN9/ktZF4JTGK0SXudLIJZQxitsLAsKBSqASg1kPSy5FBKSbyVcxi83q2ykyfvECnx2JP37FIzZG
CobqCnGA51t37hpA1fPADwXn0AWGUH1ORfbiU/kWm/3x3L6f64/nxhZIqpezDN4tIXKB/CWzjk7A
ZXVMYSPr8+BcM1H1LpcPm1ahGt6CoHqCOHl9vWcuuLDbz08RxiR1gKQ+A7zENxJYbynssGMwqV7U
C0/wYyys/17x97jux62GXTASOMvjVrk9p8penRnA9UHf7eE9BcILpAvmBAssE4kDM73sXaINqVbf
ZyRmA5r3atXujRuXqqsc8AargnRuvzoC573v8XEqAFjBcoAbDTwEf9dUmN6KAP658tiYIOXcEMNl
0tpoEPU+Bw7xaodB9udkfypeYzTGYEyaC6L/ByjBGMj52BgD2Km8sjV8AmrA1ZcREIfE8yzGJg/b
AsUCVxMKPDkRxwZrce+dXp9AtI3gNFNbQDEGFDJQc6Ed26FURumfaAljYripGssBqQ2g2whQKGxJ
rWEoCOtPECZfLH1pHmP88+j+300K9AMujABzKILFBDLdeLmAKT/RvMs1U6k1Iu/E2OkRKSGBdW1i
thNAD5Zo7GGDBshu39tLrkrIIAerCaJ5/b14/8TapR2YYc6v3d0nezs29tv9V2p9xdrwBr7AHh/V
utW2tW3vEQ6A575VDq9idOVn3/N/Dx4v4PdyyFKlCdmcGr7JnpcGZJvpHRIALYfASqoNACT3yen2
NVoEjlXv7XYdqZnrYKksl7e35XLDXN+XhsGb2o1Vj2D4wnF7tl1dnC46tQaEXxulrtuupr2dexPK
3ZWP1U20ebi7Ur7qBr2EC1IpvtwXVcDT/vTnT3vo7puGgYyXi0cYyLTIL1tMjI7Y99NkXjMDCCil
bgIgQvf1lXq/YjqNYvYAzhxYy1a62AxoMGrXQo6xioyFuSsrb5qgaejLWjCY2dRgnG2vlkcFvPja
hpfai9Umzrf3z2oDtUNmOewpcIP4/WYIvNNbHCP5XKvCYiHC5EflnNwCFUMDDxs0AcaOtRap5g7S
ETSgvFh9+ZpaBYjcotTGHJbAOTz/jcf4P1jCj9rsHdGETPSIBDzbd9HEvFU2eB9mfsRpYvbLwqyX
/TmrtXaRrek7pbcvdkhhhp0efhSnALiUEYTCgGDx0NHJiABWIEGisdxO0LVdaWPS17W23nXnmU6J
dvNTftvhs65NbNbSNnMsFSDBpB7ANZ+F3+5X7skYaljbBXc48asTNqNaAyH27zrliQhFgAwZimxp
jlbCMvr99Cs6Ses0Q+sJbD8mRjOummkXA1EVWmKWoL63aBaQFzIuOGnLh07OgYMgHLgkUKVC0Jtx
jUibZBSsMS5MuhiQZsdh0jFZhDNksCAJWxuJmKsK4Pao+ZK6ZV7swu4oce5IF69oAU8eO8/w37AM
MiIQ0PD713R56ady0jDH08yqIpkOSeH3SMtRA2sjeTV2Umid8IARwwgFiOtupTfgCppyeAWuSH/f
i/S4i05kVATEQzZQdvheuuy/Kh+cxAv0/N2x0ANT0jm1h6m6opY4LBm4dVVGa83UuERjLARMEQj3
YDePMRD+p4ZPD+3UlwaREReyZLGKIwQmupKF0qhwGC0ERaDS9olayziDFwvARlg+V4xWcI1yM0Dd
L4Fjh1xVBsvoRan5RLs6z8dQbILYAzcX6eEjpn2+rKOgB0Phwq0VOG+rIlzU8P65NbdkFrvAzWvw
u7NcK23QHUTnPdQRXeYv62QpfckLehEf5ZXUq9RHO+nZ+e9V/mxwj3QoFgWpxMJF/hvN+FGwtGEg
l1XODsgBijS2M+VZX+AAy9XifCGXG6p06clkkVNTpWopHMhgxLQtAhRlWzRLufn3/bDfvhoP+wPQ
E9DARSCISFJ72B/6QU5ShUI2T4HM0tpPPaRtpXC04hUQdVi0QoiaiWGIE3iCRNl9ADeW+khn+Vqk
AwSPXuB+hdhxaJ+6WdJIQFZdjRVSzICvlBxttNAPtmKpU0lsxGBrKKEpMq4s7tsRcZmV2Y/pUhpn
u/JMHzA1FBpfraN9WO6bBiy6oTEzzoFfjF4BWmtKykRwp5pko9nXJwmbQuL2040Um5wg6yyijA6x
lmCBJNmZwQx7qi8RLKsRsJBhrkCU1OCKTZcdeOSydek2xPNGUI04Ao4eB40TVpx4YHtRZZIvUiEj
ffgUx0uq7IWqUiGLx2ryEef9HpT3TswsgcYcL4RUZ0JGN+oHTtDZJtIL2OErEVTT6Ufd39rqKPIQ
L81Ondmy60eHZBZF1kWA+Wv6xjItrPUrve31FiwW+CQhjXsxwS8PYZ+0n3s5uIZjq4fwk05YvUc2
adN/kXapMPg32dpEN9X0SK0iegIxab/lfbgawmGVZLnOc8sxARYEc7KC3cxJpTntjJRNs58DGFsF
N2l1MhppXi9q/60Xt7Syq+tr7FssBak3exGSryrb+4UzDYLBTorZNoEp8Kzrt4kXVoETpwDTQlkt
4+6jUUoTZqHmIDWwowYQzuSGMmXrpIaBm5wsBYIisigY8LYRnJDKsPOeUz9HEG/LL6IgP05MUQsH
XiIxhtAoRgRSAZWTfeAn9oRYtlZGUpT8xXbEVVpEyhP8hBz34yNrqEb8S38VwALIyq+h540SnIDa
4VviAqg0ww7LsQ70ssS0poWH39TqHfyf89jXUiU3goKxZeZI2tlkFVZAMtT2MHeYhA3XgQAITlFC
IgPU8iiRYbS543ts2kC3AgUmp3i8vbIkRYUG0Xcl343EtUASuy7h0nOriYejy4VdQyrONu1vAvjc
MHGhAc8Wkq/z+L/zM0lOks024F4UNd8M2r++74f9kMilVOa1MBxZzbsSDdPHHvPTFofShI14MBEW
riMGVIXL2qzvu7NaDQqDgqkgi5lAiK4Jblc6cmssnKxwMIYdixmgi8dZgr8+4ImhYTr3alzzjBAA
cQrsO0EJpQX2e1D9Y5/sYzloSQNCAAXMQVPWVw9Shchdw2ZNRcIBkqku4g3JuVACLHaZ9Qlm1Zaz
lm8dZbwhrNdA6GD2gakSpof7EvYpW37HOa+MOp5Q7AQBTl0wh6Dn7Zx+aO2AzpKW6rnmeMEofwCH
GRIipE+A53+fwxagES0wxhWdw6WDMn7dLWZkVhtNxsUsEWEJmI+BVZFbwTrXNIx632H2so/wfGMr
W1yIqiNo3X614/9bEOKegU0rNIBjkEd+Vyay32a0z3YTRuyNPltvDc69K/X5Pe8gvl6uwKRmPOk2
R9eCv/CqMHpSZP+6PP/78lPCgTyajLPtTqtVSxmDBLQDsyIlnLMqIJ0tkCZi15Dy++9vmn2jbVZN
dNANC+Pr70fxbKT/614eSs5eSn0caPBV8haTeb+a19bqLdmd28ndbibJoC05fBpn40aAFVnDMcVa
NxQ92M9r/++bebbif93Mw1oCV6+i6gE3o1+AAgBg4TQIdtZ3p7BQiuczLvq5wRgDDTiECuhjrRpJ
xPCeit0SzdKcwpHoIfCQ/Yu27ok8cV7l/62YhxIBs+WAhCEYFkqo+qJOI9bcBbd9XZ3FJbAp6QrW
DeRhhQ7zeiyeV8ybZ0OeX9d/2MJChctFocGKhUaOhjwBkAkmzOZ13W47h3fvyuK+Q1mRaxhaLBz6
CAM5CSbn6Spp0P3OCroQEguVxaACXW+A+ab/cl0/my+DhyJj0wKIP2tZfq9rv+OELlfqCg5OxUlR
UUwnNmBub1gomnJj9xmSVy6cRZu8WXmIrve4jXSIQvPvVfT0Nhg4SM28QKBVj0ZSAV+ACVwWGQD2
4X1AKu42mLTpHaWIFX3WuQa6L+uw6FBZSpV2SEXQ6kP7wWLLwgN8sdU8G/sK0BTgRjBlgr/Vw8IR
YtgqdjPTAJhzexqcA+xrfJ2GrLJCy3Pk7eETHe+Lq86r4eHA+3XRh86LCgo0wi1SP8s41kYZ30Zy
G5FxwwhaQedGLbzq9b470z+u+EjgIBnjM3mfZMfOFEcrpVADu/xH+SW5OIVyQYfxJsgUwgHaKuTU
/v3Cnw258XUi9AjdJmgJj+PhXKqLfhj67MgFOrWXwJXN96B24GR0JYjG7/m6sJSr7ChHckFIGXTg
eniLI6QUgiExbMJFk2vFHa1y78afL+7tCTAl/N/MX5DQXTy8ilLIWGnu6Y9RbGfqCaMtEH7Xzg7E
hOi46zfvMAg1EZ+J/JxVhdnr1yyJfFVKiPOB9vh6/rsL5Z/2F3V5yo24i8qENfryckGAEK3pEnwc
eBcbLNoe7y7CwteKCouoSKcHjwkfsWiBywQDuM8EUTfwilkSPXLOnTFvu6xvrlwaLDJEKbyhDl3d
jo3mn4GsfsXeK5Prb7rSwy/4zmLjRUaZRakPZ2Ycp3mEUWh8rLsjz7+xHNlP1FHgvYJel+WgC4hL
pqJtX976WUcY2m1m1Z0RD9hzBrttIX4/D5KrQOTRIEI6Ry/SU3uC+pcDss40msxtqB7+5vEHq5zj
ujBDbFdpgWILjMVMdnPOUois13mrUgiB6jqDJONKygDa0bk6ZrnL5QYtVE4T2Uh51pTmqqCs5ZBO
Cit/nU1MqPO1iWVNIjiDIqusuMhihLeJoRYyS64hVjaeJvatbDLU6jsANy9AjSeWo+i5BSSzyJiC
ISb04awHCDYhpKuNj4pdMG8+nGaMFkl6nwmCG+JF6etSNIfo8Iwpv00rzjeS2kZax74/i/4CwruE
0uhDMxntmdkEIajLLwr1Z7CghIJRnIWvSF19rMvalgCqK4PwWIUQxWBOAAI1ZjCVbMbcho7vyAQ6
DSVngmVkjIroKhx58YyeMcMgiGIQYoKEEEixHkbTYilMaVDnwTFIvxj5Pes+AmXTipeCvVbw/iJ8
r1WZHaQw8U/Q+zsVEjLESO/hdZK+KjrmveH3mgfTAmwnGlRSPJbvouBHA9D5XMQSsadBt/BmQ67r
fX0gcMQqNCrWdtbZgD+UC0Ne2o50HOirV9DSv8cIrs/zaD4YiKeEb+rAz+vzQjJWIyxqI85t0oOQ
9Qtkoeb9ugshxstfrc8nr/+bWYLZEKZD8j+wAM9k8ETtwJwNW8FuCnlF+FELETsXwJGSXjLonaex
MhUMGgJRsTJJdv/erYW5Qnl84vPoG1ajs9uc/PD2SyXJ6qZqCuR1S0g6tRlH9IZ3EUM9gHkqMjJz
RJ3Kbu9FbmmIyxA0d6i9rAlFewHD5MFGElVkBFbi8Xp+qoEBEo+7JAZjyTDZ0vg14yIKdPAaC8Yl
4O7b7CXYiCa9wkjyVQ0w3+v//7cwj2SdlKq4YAS341hJvqoES2EgGtWuWiTPRxkaWoGoQ0mbQ26U
Clp+YZeFwEVkUaUxPAJFUYvmBpJjV6S4EwV5NTlYkbuI/ZC59osNWk2cYhz27ErA1EUsdti3lmxv
8+xw7mr4BDewlaqQNCEto9hla94gsJlN8WeA90JPZD6DGGQX5iwPyK0bGJMeCdRBmY6P2uJRowXx
alIAS8WRAS3yHvPjGjIY+JODI8p/Sc2W7hIjqBRt5EQHELWtyANsTG51jyDvJDJ94gmNoCmSU/D3
DswZQGU9q4VZpnKYhNWYpPRZdPh7BX0Lof556ghhAD0K7GPmkZWcRPBPisI0m5v2KlLBpU2I2vmL
BqKQ1qQ+e8zKbP9WnKt3wZGRQhZb5E69kmjMVeXDXQg0hFpwEmYEhf9e5z++3LQqfJKIfHoc0njD
MOi/oRCImlSbRKvPfE+pe6dJ56j1aim2vDukkxkL0LXGJpec6xGvqCVfYk/02tcJXUJlYvYMa5U+
vSHgCHQo7LMD24A8hRmbD1rTiPxkZskkZ6n1Em5cyGILDAtG9+Mr11p5Pur/+nEPJXVcJ9RQyHRx
rHFdJQi0itSQ/fR3jsn0IlBcZFMbLN2oFH2pcVSHUBv6QEAi9iaRdYk/VzQZbjh4PS0JjA6jTzHe
BJET9i6LmrBs3FLwhgSet/RS8VmNm87pBB0bzACjAfmP9FHJ1mD1a+xgJ5GvRsM2hI9q0a5E2os5
xRK6RTkOZg+uLtV+kvEgFGthgpbHGegWrJthDuHFOWKGYW3S4bIvWaPC3LmutgVSi9jgziKVqSDt
agAfkkKu3ugzmk9ltkJcyl/CwRXBe7419sj27VdCyWwHYEA+3yCqqNSIEpxizk390xhaZXL/e4k/
KSNE9KIcj8xtDjayj8rhqgujIRDGAkkBiIHUPUj/DonV2JvwnGg8TAQtuPYaSxCIIDcDCwzlLOG9
V5AO82R/+3kbj3oZpic5HcYgrpUNwbA51gVOVCGz1WtZz7DdKNUnhrwMzGm54GVbN5dKj2sQygOk
DIA4IEO4jT//8YFxJYmjJOXL4wyQxg5GFYCFMJ0QVaieQSWCOciLp/5vIwHeEDjrwhxkwYN//fuK
yOMIw24AMktbI2T146cZA1ZFPpUVOb05GJRTQusAoMlqNXb398WfmMH8vvhDFzPBdxbEZTk91gKN
9S+bFZXeU2mZCshRjUAE5byee6vqUC/jjUwicxDfYQBh1PE6a1itChV7JKKKEbruM74WKPwm4Q8U
WI4pmXQGQa3tUOhymzpK02otkkU6oTZ8eIR0I9gYjWxwPsJ2UuQhcCuO2nBMa0j0uudvvHAiQ2zw
BVwDqALnEM6uwhlR9sfJaPKjJw+feVe9aDn/N1TncQEA1OQFWFmgVnisjVhFSgIAIMg7zza9cJ74
QmcmDIsHyMfwe3eV76TAH6DWo71k8lVQ0OaIMieVnERataOMCXmgJcizZndtMTglubcAC4dhMsS+
N4ZSUdkg2tHteApk+IHzDZTSlEXk9jOKecSEDQDPZBom+SlQGF80p1qPilPb6sWE0G+krudJqLft
NWWyWI2KcJOXmUajcGzzVTPgiwmXPDnB+xJM9FbjqlDjCApLpJ5JQ6d3ML0PA6cZBWhC4p0gI9so
39D1qFIcAp7H8xDXdq2wpqJkyGzLPuRROo2S4EMTD8F0O26yjEfFJHSHmooWKZstQtYmqezFfOak
aNTp/E1mDb6Od3W4CZp80ZX7EG4HQq9TzaR1kW9MaMm5StQz0fBztw/uIXr33q9BEkdRmMQy5Mdx
Z+YMtRjE1JKH1BkSTqtBB6sqtxOgokspE8sz82tLUrYCJObhACHyBHK334IlOhpI6jzBV1xhtjKF
cA347QOJQ9Ct3icHVpENwgPbazBZpHcdx63GctSUyCMdozJMBMxF1rvUIxOCzmCZPSDCL8+trIlN
WlnWba4pg50jkE2IFK0sCp0n197HwTSlGttXBiyPVbl2itZDUKo1IXWLpkID2YHwltox0CJEa06i
tzK9SiooDgk4IeO2YZaB2Gi1/EkjjIDiAk2GYiHAgOke1kdGSsBQX4hpYjcVQrl7g0yroq4WhNg9
x2ndzBWIzLhY8IpJeN0HoSgLdxI6qZEDrSRy5MgcG/Bw4s0gCDgZ55x2RC7ApZzHeLVbNTnykREN
kjKWUtyp4K3rJa0s75RiTIkeo/SjMtcnjZEUsT6wCzZaNL1XkHVYjGibP8vSDDh4GfSogKmVP36M
NKOXwVtWW2W9y8BaG5GRg5en9BPS0Zwm9k2hAFtTDMwuP0+BO0JLNYWnPFyk1I4UHz2VOTFynRHw
gveOcEM7pnd+tfTltxpj/Up2SYK/1yUQPdS5jN/oVZPq3TQa4gSCMhZq0127zh4Ib8st3G/ChZ+D
sRwcFGlV+UtZXjeIBJRREtSyk8RkK4ZbfsRpizRAtl9Qgx1wX6GwLUdUCB8cTPO64p2iHAq5FcKm
psHWx8wT9W9l8znUkL1Bx0dosHLkbpc3aYKnMI5vSePKBQUYk8bX2JaKGXKGAM4P+nFAbgW7KygL
6DmWKCaI4zvOH0QiGkHfIkkpdLia1qn82HeTijmU2vKXXlgDDo55SJxxOva7mlTARJdFdY4A+xfD
NqI9PEGa2SILQ+tKY2RoLSpnlNKG/6PT05Ih5LRehsuhnJZAq4dqRejcDPnPEBmOQ0n0htMHBeZw
gHeVjTRaXL/J63URe4I/aTm5khT56FDgJHslJUbvfyiE1ZuuXkJepPcylMK8Q012EaDBiI5ozNZT
4rRJEahjso5jbIypAyG3JOrj8M6Ip7p/94FQlvmybRdCaLH0tAgnp2DArRB7RC0y+jyTomBLFliy
EhgxPBLQBoTUMhIr0A1gPgBZ9N/n4xMRsghr9P9Og4fDOQwZ4LZyMMJKENZRGF0cgtWo1aE2G9te
0AosLmKvd7pvFZFWRxoUXzBUNWEhj6XnA2WxaGcjjptztmx1gn0bEJmSzuRw4OJvsMdCptLSAMvN
BWtNX1SxeuJ3dGh++MZXaHzp279/D/esxMbwHJ5INI1ROv1Q3oRMI4WEmXJEKInb5BbsGifacehy
4VjtRhDndXO4Dmo++k3R8LhVrdY7i4J5j+DA4GWDfGVQxVg9eiHc+x7lPh67OHAhLZWQWIKAuN9V
UC1G2AlZUhwn6C7JqF71+z0BgRsOCYUHfp22nJNdQWa+zI4IA5L4FPBsXsypnnVXHCODujI7xNOP
M31OCKekkkM4RteTJtGRJycxuH68SgqC/rJ5AWg8mUkBxGAxEkMcjSzK/wzXMagKRvAvju1Xqfcu
IoJWFEQ3iFrZzCawAMDkc6BjYoZ18fdCeILI4dLc/DdWA2wJHwq/gogtxcwLG9RKLz2A/+GBi3lI
XMCDn/yHtXPqI7KKtM0KJC64zbUbG9iSzu8+7C9NXOj2xyvjoid5BCIm6phforv9zon6vQQ6jlRj
jGjTY7xU9nlrgesBn9irhERDnBdeogHdyU89zC4gCZK8fNH3SDHEiNbhMKtBx+38/Yye9kM/b+jh
GVVUQgeYtqSozKUWJ5AuQlCKxJwVi/gpeAeh+1Ezj9LOcN4ggONlkyOaaKYIZd3ABMtr9diQXrKb
nyC7eE4wjYEHCcQeSDn5/ZwoKo15jJxBHF5c1l60uMOBb7U2Y1A2d+XCsqyVsR9V173VzuropgZY
AjOT/fTi6cyXefxiZwREkBWsXYg2f98GWNfilNMiAfOu1WIOoTKwXERyhOhIPjYSaw7O7BA5Srmc
ERs4Sw/M5sUtPNvN8NnILKJOAHwJMzryo1mjhlzxE65Oj/1W9jBup9Y4WvX3ZIkwWJCkbcpATVFo
ievr2KStbA2jB8y8d+wLAd0TYp4I/eV/NzLf6I8bGbq4C6qKm46naQ3t7wRCBKsF9my5aoKfpQmr
d1gb1zq2MOKsbsTU7NJagOf7Yn9/uqP8vJEHJCDkqLirojLDS5nMyinflHvtZUhVgv9ir9cbcREg
amGBIeUrjP87Su5xPWBFQgAjYz9B//z7GVRyxJKyQQSOfolmJgtSJtZiYlSADFGSoIce1O6OzAmn
Ox8OznCGQEeV7j7CE+Ayp0JACOjJX3CfxX7flu5XUSLBAMkrXKJCuRNfQdloIKWyZ2/2F9v+d0/3
160/rCNmBJrESsUsf0Sy+DAngSzG7QVOkaGGybwHxYCv54wGtbYDMbcPDsWBWziZZkEwYBxh1HIM
QVToVQW7JKQgRr7CiOT4lWsfL26V+RfwE+E98d9TflhpLAlCupWBx3J71kLF2R8lCYCXSvPGcCqt
oVeD/SuvpSeWA78v+riqRCphK58h4Fkz5nTg4Qrj1vA+sHmn3/BqsOmX38p6wCW2vGphGb8Dk/zV
CnsCFeI2eB4+AiBNiTgmfq+wthramssDTEqGAi0Fe8uJsvLlBaywx7R0eH80MqR198Tf0hgpD1Nm
dVm7rZoE5qo8OLvlcOoVIqlyCLc0jtE7ll6FwnQg5VvKAt2TCNrBhQhKZVUHx76BhQPZZ8J7UBSo
tDmN4KeFyHWmWYe0mLbHa3QoJykeNoo4998wEiY5JPLAwnktDjym3k8MIEKK0igY/7FprTb1aMpx
4jSVVqIDA9dXC7irzB6jqbEaP9GzrtNjAfwYyPZyiHyq1JgvW/rHqQJpCRXDi5HH02Pu52N9+HCB
vkcI5p0wgNeuqeaNEJ6cQEfX75i6qQcPRJ1zpL7dBIvRjtrqfPt4sYvPx+jj14cwLCD88Eam4T/w
+7U2U9j5fIXzrNQvsPqRFHx+cM9a71CKWNNqw8GkdXmD3+B+BtFT7cUn9azom+V78OVlZw30Q4lf
+lzZjQp0OJyg9HDoXI7BB8skSz7MV934qsqZ/2v//Nj/rvbtffXjpOhaIVAyBldrI8ENWDC2fbPq
YUrBCzDW7e8kCV+UMU+YKihmISVDBpsAvor4sGW0Wdb0idjkRxl9dyWlap2y+sjXaow+NthnktPX
B/TSebdMQ1tuXPzzbA5UfxU/8ISPjTtBacfN7iUcrNR+v2m/5xLkurfoPjD4uvBuBqIVOSJwCpR8
jHeRvkS8QtSGe+ZFR96B0O5QOLxJL6J1a6PtgNOx5NSLGbxrF+A8O5zrr1nYDsKa34bHpEurlBW7
xQv5xtNN9+d9P+x/7UgRahqY9Jh3vClj80la2ZVjGo0yA7OdNYjWal44VP7RCEBMlCvLHv/+SP7X
K/hx4cxiQLAkIF4THzlY4RQwYavw2TEaKHVijUayRnnBxNdciI2Bs8T0M4bJ5VTARVJYUXxpyp0M
KLVXs7jRklAwJ5osQ6AqDV8aCguX5oTA9mVRShcS3+Xink8NTpJTRKACFaCWSHlTkLYF62GAJspO
ltC6TH0x6Sfm8yqRt1SOKS4FfZxYvo1hCaUK3AFYox8AOqLAmGd64riqFX2svCjec/ln2V19+h4w
AOkoTJ4gpE4hnmRhjuHTCPDF7Yjv4ViCppzbLLAUkVEDuAlU6Z3JJLVV7nGWqhnlwVFNwVhWXiPE
WuiRboPhdUiB6XXJ+fe+cBTZJg2v5eWNUEY7YToV3pSo0ZrkJCKmaMBMzCd63ugFGO5i+Z4JoCkr
UDnRMBGhLxmcjeKD/z+Enddu49jWdZ+IAHO4JUVlWcGW0w3hyJwzn/4b8o8fp0ptlG5O46CrixS5
ucNac45prQThlqTpF70hn4CJ+hcLB3PeNUFJicVkbD0tPaftR6I8leUhbo6hcKhER9I+2valZQT1
U72tPQ1k9L4KH2X9PZZju1JNmk6TU4onPS5vLAL/j6r0n/H1vxv7ccH/MTGZ4gAVHsbIObS2bRk6
w/RZxPVWEKBVUL+sZLTwe4gZtXDwmv1l/AT5MpmqraAd9P5NihGMJ5spPITqulGWebpRNLpux586
7qwGpzRJVEgkqrobvpXex3UmO4ZJQHJZFHDbteE0UBA388oVxHkp7vVq2Erls1ZALMqfoyZ+qCSI
ihrIFhmwT3Fs63Osv6Z047OZD3XFNNetvrHagwa5ON01BZia0k4h2JXqVk5pV2SzSrb4KyZboIaD
cspJy7maLqnC2+3QrbRg2VNx02jmRuGr2asOCokp3iTWsvMsO/XnYlEyaNH8TMsYnnRR44coXd8Q
cDpQPpUUp6gKW2nvE+VNhGpcYDogRbF9gExLZZvnp8+D6VkmfzHKT4r1Pg4nE5yaeZ+Z1SyjWpaO
ri9RZxzvC+txMl/DsV/qGgvEPNTXhfHat3M/Pij+og7WgbGu2Xf6laN4FBFPgWza47gWRr5wYZWN
XxOVUSXbt9EjIYO26X8rsjP6KCDokfaeW7V30LzIBbuTMzLohOB+8BRXAHeTLCwTY2w8n4pXMyjW
TXdspnxpTfej+DBigFEQE0jWPKr3HQ/ZSheB/K4prlecdO9br06y/5Vgk5baGVVNt/fflObYI01o
+HnjxaO+liYq8PIDvLWZmVTrAS6elX7SldiXBXUms1u1hb/K0uqlyMI3WWJ6EtTGd1ozXJpBi8y/
1xxDeYqraDXWtAzG9cVr4DFjqBZuBOFjKmhXA/n3k7UQnNq2dwSK9KXlWq0btvvCfCy9O3LsnbFe
xNo6HeaiBNWrIs5bWOtqCDY4s4nupShds01bW8KHkCZ3okSQZpM79UUEIBcrv2L6L5eesihIEhYe
Kq6A1shOy8oJKDfTkakzjBblHI0EwpLU9aqzJh66bBsaz6m5NY150i6r/CWigxw0Jn8rvCNJXYh+
tlKnrepH82HaCCEDriroTq/GCS8/6QzxWh0XE6KlSU0cXBp4UN784T3rqPOmiAPY9Gb3fXMnS4Ud
SXNhpI/Dp2z0j2byJNLi9jkbCp6jFbj8SXRo7uqgcdrWWvW55GbVQlC4/y5aiqRfqsVdRmcn9W0t
CbcYvehxfFuUp0Z4/upRjiBOD3vFo6lxLgdc4NNdi0JODO5HeS2DDx48Vx02glk8NrwyHU6KItpR
KTj8B3o5V6iyMaOLaTxvp/dIL0+67DsK4zyy5infqykT07X1p0Wtzv1y3nLeaVbUMx0JQ5FcvOuG
7IY1entIn+FGTmaa/OZX80GV3BJZcr3x1Ze0GiAmrxJvUUF+ypVlyM3m37o0j7oF1eekvg8vofZT
shyzTcaBKvRQxIEeGXc9JSmB8/M0CxgnIu5BS35UwnmvLizNLdnHYyEz449J/ILi7Cp8Whwr8tRV
smkGHbcgITASwFT4B5/pIIU6HTcXnxUGqxL663SI4Tl7AT4W5UXiByq7TMIMFHwqgoZ9jOBaCdZp
8pb4d83lmBWvwiiy0+Gpz+kc0ksR0uex/Fa195rKsl74NEtRw/gIlUZ87NqujjsKWYGT9/dSxdkb
1eM6k+i/IJqmCTKpL43V2paKm8qbtu2oOHqr8/EQKVAkSCqHbG1p/bLDQunrM4E+bo3+OdC/BXaL
XfBe+6Md8xfp9GoruqOtye/Bv9SYPPVIdYYOO1gho4PMONLIu7RqnKTnwzLtKqXD3ZpbNX2T82Eh
5trjOGLJNAilon1Rd6bjpYIbp74jC5evFNFeO6wbSO482hbvjr4y6S0WtZsNqS0F34DMLjIS9hDV
ujfKdaaZttLM5OQ8DYQhRo5o0KMe+6049e9Jy0vw27kpe8upO4UeYljL31iXFnajOHKxSEYfrLfK
ZE4/5YRgafKX4XTfTK0zZV8RXfFMWvke0rBkL2RfLebBSgkQKRB02MdOFUL81aLvPnzPJWk2mNa8
roQt/OVZUTYLEso2hjesqI1uxTpxDbm+66VPvR/mxVC6tVi+xOp4nxOtR5d0R1M19x5EZC6J0m1r
HRCtOXJEjO90KiaakM2FTr+PBmOmhfpj30gLIWBt6o29WTSLigdbisod6XjfURqTNNDUZ/qYpBMG
4oMyZi9NOC0svZpXivCqWv5eyvLPzNQ2usyhWMnmopLtugSYfS3avWqtOXs4UWO4EabUhK9CSDw3
y/SZOdI80DN31GJI6t28FI4p41ijNVuGwbYKiuPY1rPK65w0DdeDnG77ttx4Xnv09U8a67u2WAXT
tJNZCfPp2Ps1x2MSR4i9CtuLpid1okRaXTbebZ3eOBv+okAnSBnBFb5t5Faguq9OLGYQelHZptjm
+7dAddpH9XFCKbTJ9iFFBfvQLYtH6a7UHOEEOXhZbodF+ZmdzLn2IrMxzVYTxZLZLSzSL+AbWiRI
fjkuk2qAGuzv+zI1LxCaRFaRqShE4ZAlZL8i+7ufY6exCXXduk3puBeIyfI4u1X51f97hmX/eDmJ
6CpHSuuqYKB3Uy2NuYqcc7t7nc+9l8JEuoo9ZYH924Y41zgI+s7+/t7xTt+3qOm/8Jj47X9c/qpa
F2RKXRsNl0/t8FEkKMmeVwcNFNl+FZO82tmpvgXJ8uJ2d8qjOCvny/vjxlo+ho8beQdl4Rgjqr2d
LPxbS+Wv+7o63Zp9kjFbeAp5ypd3cglQjJdsjS5+dA1BvlTNXucURdH57laL4P1DOj65WySaLh4C
aC3ssgFb3B8JnL0xjOXLML3a3APLp/MKLcGQQSb9PVxSCl3wfpTsvGHV4Y7Q1zH389JQNrUvl8I0
Dck57Izzff9+PN4Csmi/aJz+vP51iScMpKrROfedpfvn52arsd447xdoc7GP18RxokmlPMyuvHBP
cuRidyaDefkU3b0Em3W3Y78VzyYSp46Ru8RxkjjxRFDH7Nu/d0T7pyh0Y4z/4stikP3viV0Lhqco
kKkMSeO5aW351VpWM4Xj6b18TLbqUT/iOlpdsqb25Lp2jrFT91pB9pEIyp2JjFPpUdmlzwYzRECs
RkehNNzGW4s/N3HHrZ0+lUv/vRVvHON+6+/+ddtXn6YlGL6fMD+fN4w19NW2/0rvzK329RnkhU+X
akPo6SVzlU92BSzmfv2d7PL3nmSPd595Srsx9H7hpvz9IK++VrluDSYyXr3CdzCPsY+uuo1+SL+o
aRZYUC7Zy68cyl/JPH5YHUxlZhHRZht3EDzOqfP1obmEYEnOGwkyxey+Wq/Fp3uQeV9Hz8AOCGsh
ZTzg2l2xnYuwLka7W+WfX8AGf/+Gqy8b/JzcYu4cz3BQt6OTwemX7qaTsuvWzdpyhHGmXNB0TvYe
mXPa/lljN0/5LrqPEV7xuZ/BDvHV9a5xbzCE5B17jRwNuvIQrMRjiKpwZZSzpMUUedLc6LsInDpx
9G30XryHX96hXPvLbOXfGfuSR/GRyHY72tZ9wAummhc46uvU2gjLug+ttf1HhujiYhOExAEuXnW1
GE+D3Qpz9qPBm7Jg7w5p8i56K6tZoNsRoqzERlkizqM73Dbyc02fqnCMFYDTO06vF3UVUSO9Q+Wp
i2aBv+bkJkYQTVExOFPr/rvW9ZsW4K9BfLXoqmFj6V7BkBmP5MJ7AVbaHZ8aRzBmrNWX/pDAxmRy
4CYv0UjcnR0SPHf03Ftv/vJi/zFvXhfdElNPBF3JL1N69iA783RJ1kk9uxgdCb5j3P37l8uXj+G/
11PwvOEpE5UfT/YfRRgh9OG9xXy+uftMuMR6DziAifF0kk4fzcVJliNAJSX5qN/dkt3+vqVACvD/
r31Z9f+4tp5lo2X5XPtCqc8eLvSp/Vw/nL4owceE5j0N7lrmUYPM2eAgYhIbF//++covxXFe/P9u
4aqlXA5h2JRpGJ+LHr26NczyXpzFBTFRYzATWqKkJ4piQnaUxmwLjN0OeqgXVuhoykUcJ7nV+HHR
wekd3u/kqU/Flah+eoQCqKFr5Z8chmZiwklXwWjzLubqg5iTC5kNL3UtzQzlxSpRK/avbaI50wCO
v+luTIc/Lel/veGrboPXDAwoLVTPu9lrt3p95gTEDu65m+HHozqf2bigmaP35BJHlNjmJ7jupyfi
C8W5BzDtYqvvFufAdi4SmHGTAYPmCwVlYl/i3v/9PqRftw10Gy95YHh/r5ftIh8SbPaZQoQe2Uiv
EiCAh1X+wYywy1frb+/Gh/9bcVRHz8B6ICIDwSj29xBkTxukgc715MXEt6ZSepTm/QEaj/lBzOS5
XgpLybJLRl8xQ/9tkR7275/8607pz1u4ej9NJ42GkKLGvpBwtYsTuyY59tRtvAdKDKsLRmILc+z+
Xph9GkxAN8bHj7j9enz8ef2rnVrfiVOK1CE7z8QFWUCz1+YTVXhi7wXwdeuHYcn/FHP9DZXZBcPb
Lbuloqzkw8cEZVPdb1+8/Ys8h5/r3Ptz9rodCU3gr+0QCsPkIzvYRUdOjrOLuuz7FiTtN2nKHy/w
PzSmLA4lLatlke0HvVg3RznlrEK7OvTop1jRErtZ1a/lmSCmFwIkOhBMw+gIj6KCxNYNJKexVdtc
Dmc1nKOOpI1CJVN7EbJtfcMR9pvZBLeDiPwJrRcHmas1HRh+P2ZilZ7rR0Qjh/q7XUsv+i6ksOLA
+KHYSPl4ky8wcMyslcbvAa/KEl4uUFLHW+XRX/kL9aCTjEYto14My3JhbHLmRegry3Fmvg9uuJOW
BGMe24WyLFwfeEc+y3IyfcIH8UPeAyGCv+btjNn4gAkVXsw8WXunYJ2tm3OyG5/KebCs1vHeu2N9
p557DPfW8saA/1nDrkfcHw/iZwP3x7xvKGMv5YFM2o6v3qn1QOfazAXXrANKNmL+pugka+XxAva6
q4j1S9qIu7qrFg3gUDHu3+IAC5rXrEst3HjtYIetAD3bCk3KR4jbI6G9V8dg14dlZMcVSWJRAFNm
wpw99Bux0kdca8U8jk3XDBUVE72FoiApF6NgUeW5/L9O6FwMSkuhMNYjDfYUr2CIZ5V6aOBoVfko
+PqRlWtVhGiPRyw1qykA0iMG+lb2kLGHUOMHCSFqdGbVIKutyB8Cc5iWqTc8GSHi96xAuW7W+uNQ
dxdGn0KAT0KhNNPTWTrFuzCHuJmHrholD6WPE7htkYXTyjnHXuevDEEnr6Uxt1FvYbiSrXCRG9Oi
oM6jeB9g6T8aq3xo6uFbbeRLrFxRO2PnUUiAZm/no8w5oWnuWhioHG3yvTR0O6tT9p1lvXUmZVWL
7oUHTdbPoAvIxdFKjDtVqd4j0UtQJgsRJHPvLSr1uZrEldOC/7AlPzQWat4uxDZZZJ66s4YJ2Wow
fanGRN+rlE6EkS7k3nJl0l8cJRM/fTM7V7X0EiVhi25Z3vZ18JkL+hobwLLHvLJM2p545KRpXdYL
ypl6vexFdZ2nxapt/QXNxhkeXHOmWvl9Z4rPml9iMUjxFsga546KqrFvdjXdvhx3wPiYmOhh46Zf
TVZxCLyPQiLWKQy1xMmGfGlcqEHQQ7jdGrj2qCmviRC5aOw/yz4G4RkoJtyhvrLHvjoNUrhLlGHd
odqdK5Oq2rkvPxmXDlLexss4yZANK+VEqw0SnJlRlae+QmF1cEs5w7lNA9VAH6L43jIX1JDzqDxT
dJmzckLxTKGQ6/cLIMAKQ6hYIRad+3r0oDAe8k7E6cWg0wXjnIeQsERJnnkpri2U7/1MlVEHh3QY
CmM8dJX+mivVQ4n7ok4yg2J9+1Ipitsbwo7fjtdiPAy6v9PjdtljlBhEfdnI3cnQ6HMThNVUAl3R
6CEo8Kn09GsC3i8ngeRu8qbXpNHXGlZQuysmbVs2CfNKjopVqJV+KTbpk6jH+zBXKGbrG0MJ3swe
x6ZY+A++VB2DBrSE6j3UDeGtFjKsMujxfmVNCFZMmlzRIMs0bUDG0P1eRORNYnqT8fP2KSGGlrzV
afnGzTc7PYeq9p3XR7DwFKNb6iUV3qmkzJyJ/DHViJe+H250v1wP5mj7TT/zsmQeZyDLFHkZSuBX
24RUUTULbbmjdSi340z18q8upbbvV+S9DfreGAJjqRgs0JPfY05ITWeU9GhRN/SEqtpJGoiqWag+
/3vm/LU2SCQa7A8dTcN/fLiS0fkN36RK6EHv7CrI4KP7ut+zoZz7rnc4kdwczjqHSWzhog67/6b8
SeSUccMT+tuhgcMCaE+kyxR3xKvjEvyY1mySaWTXRHUH3v5sP+ectFB2TzbZnC/jDN0c9Ibljb3K
jzPtauW4aHVFnUMJUXzXxdGsFePODLiwZgP1Wb2O7nPF8dh/NOznS4GptB9QzlkuGbDUdqBUgsig
DHaJzVu/0oanybC19s/kCpDN/jXYi6+DB3F+AbmaEpm/DpHXIp4kEesS4T2Rj7LqvmtySnGjPRaP
g2ty/IPk5QTuTJjhJQZz327gvW36Tf+TNsvSSoSHQniKhaz8cfN49O4uEqJ/j4QfsOH1g8DIL0qq
LIFf/znX/LGE+p3sax2aobMALewN0G10UJaZsWY68CkMAIGjSE0Tcc7WQV11Ll3m0tWXJr3Zeh6l
tlgvspBaqX6r8PaLtIpAB9nQMDIS3yddlYnLoGlRnxvCoWtg5FB18NsBG0W5Dwd6wLG3aPFn9W1y
Y3P1m9DHkJFSEeJHy/s/NoOxFozcVzhLChvSSlNXut/MwFUL9rtEFcq90KobsvFW+CSU90sVcqHd
WW9PixYyVr1ywwcAx69gOg7DRd89YzfL+3VMVwz2Gli2f78+45d6NnQKsEaSAdVUudYVyqrCMjIW
MVPpWxWCBa8fPZ22mQnAjhZHorFEF5GdVwuVHhi+wMLvT0KjPbY1DlFg6c1grPzgCb+ik8lkUqSv
aUa4sEVY+gT8eEwXijbOKlbgvN1H1bea4u/S8rsc0cTUbTVyLJTA8aCYTM96tk+UatZ4jy3wEg+i
jxU8I5yahdEpoOJj0gHXI5XgJtkZxGY2KS9Dkjt6BYMkvzfSTc1qx8ZZz4AiXlyZgBWTLy+h9Fet
JJTyefUeR/sqnlnprNRILSvu03g3lW+58Tgdo2mh996NJ/wjSf/PB/LHE74qS3atJxRxNKGPJgOE
EDPjMj0wUz5wwLUN92nhbl/uwJSfR/tsPi1R0t6s5PxSguYlq/g3qTeKuF7/PluqiVkEQwb/o5ID
x5wmW4fl0tCbi/3nYHRU4LDie2pRsQcnKEf4FEkU9nE2scLU45cVrX0B5Sg7l5p2v5/NjFM9p4Eb
luzbhy3uQDU9+N1Cku9r5Bjok+Jh3Phs3McgvQvoiYbZe5MHOKZUOleur2GevFP1Yym/CvRZ4/pe
Kw4J2xFxXNbDQgpfB31RDOsyWBbRq+5d0ljLCxTSNYxtYZ6iIFikSTZroTFOMVXJWmJqE1Hj+6Er
NPNs6mYxPXZdgLLOwDGyjwYSkIkrSerWCU3/il2ZHhCQJHZvuJDdCT/9oH8HdE81fJiedhC7rS98
Gfxxz5z12tw3YNeVHww9OXgVaK3CwGIn5yZCOrcmt6hofEyW03oLX0BiPhKRx+cQF3M8CzQd9lO/
a623YVyU4BbLsww4pxa+knpeRSMxdhtjOnaYzoJkraSPgQHF+L0uiQWfPk0y22Ni95qtLsCgMBd6
1h5SmVwTeZ31u1T3oCWq1qxrz5V6Q97/o0u8Hr4cczAEscM1xesJYlIDITPzRsZngDcFCyU/6pCs
Ct8tkFGCFv3edw8E48gHzS1gijgUsT+G1UpiPf6qKW2vu6218e02XBQbgJOopiG+lqi3ZQrZ1FIp
KSRvyAmGS1SxAaF6AYYex3Pg+vcAPB3YHTM6xdAUvw0CX1+NW9LMXzcRf/zEH5HwH0uY5KVZEff8
RIRmM/0YrOikH9SdfDQ++L1LZWl+5hEOYld8thYg+Yp1Qonk3xPxDzPrP8+Z5wsIChsYUL6/v1HF
T8tMUQroFuVqmHiX5aq5gJS1XWBGdj2WrpA0c0OX3WhkayjeKdm7eKnCeKtOARu1k8iWU47WcCja
bdi9URFMhN4xi9A11MfGeuOzqbXelfR250Go671ZLjuJXttaR8LFaA/IpXpcr5X1HarqJ+PJkimf
z32J+mEX44aU7aYc1oZF6b0asS6uohq8sXU0zBSOrfdZD+Tytk9ecHE3L1rvU4zrBcqsslZh6b5q
uGh7pV1E/d4IULhRNwhnSXzfJQN02/exQKMGn1Q7CsK4TsR81/ahnTVzU9p0Q+qKyR2zqKPngVvL
GyV+DcmPT5t0WasH32xcsUI+gXYsdhuL2mc/zy57ePLj1Gw9CuONaf23dRMgioYalT0gVJS/X9dE
czivB5EeWZp8DLhc80qbCaKyEoIbOyzl10tRFDfJmZAVVOJ/X8oylXTC2xJDvo6I0qUY86Zb97jW
hn30YH4bm5RKiecggkJjD+P4ZI2z5Fv9CD+1R5QmG+s0YeCjjFiYlF+ahSjaw524DHaGsPr3INYu
a9n1IFYZwTLThUkmxqXG/8eXZDSw+RCoROdgld7BDBFqJ14qrZNPZHoZc13ehAalC1vbmodp2S+C
fbgznqr3Zo23v0fYR7PFFQ/SOjlGJV63asQrb1d3eI3jzzScCyvzKYCE9l4AjT4HZwsE2mbcYHgo
4lm2A7544xcpv5SBjT9+0XUvdKRAxPCt4zODKavX0zZVyYHfBIGtLSsJnMGS3VLwbqVL7PjxYmCH
12pOHNrJacB0Bba+bTZsQMTTBT082kxhyiFYy9vky8gcztv/fgPypXR3/QYuTlKgtcB1tWuZeUYL
oPHahBr78+59/rCyT4fTdru9c0mSOH4S6XLjepfB95/rEXCpKpf9hf6zv/zjjRd6pXR6jctZU71D
jVezGwM2Y9RjMzpkARojRDxQPmYCAVF1mS5747Hqa3gb94V+COJVPrbEVK97EbleQt2luw9xqnnG
fhJHtw/edbyGVnBftS2W/hs7ox/F8fXd0+i+bNUtBZTK1fHREDy/DqxBxuWoLvJH1JPWsyDbr9Zz
CL1KvxsXxn3z4S30x9QNnQU9ROVVoDJoa6cDsLQ3hGZdvgkPiO+zL3ljoMlxkvMt38TP3P+f25RV
KjMynTHrx372x0P2q4RqYp/KZ7a3iHrX7BzmmrsK1952cNzkrpwbzewzvfF0fpP+M5AwpmiSiPno
59//cdl+0CQhDgP5bCYLZdKoQQZo9uY9RbM8NEEQCc/lhQCSzFrEcFZDBaxqdjcG2KXp8J/fDtlP
N4gCxl93tXdVsggWgGb653gU1nm3zBQ0mpIwV9IcedfJxzIzNifV+6woMvXhA5EIgC+QslOB34vG
QsaxlVXhjBpdLEUIHVPH6wS7lXayQD+pLe0sfr8QkP5937+pEQyLfDTI/BfMnXk1awdFIRW91srn
R/H4eDntY+x5eDhRx2Pb7XTs+KgMKHeJfTDt+MG9qx+IvL5fPtZstJ2yuPWdXrYP14/xf7ej/bSf
/niXbWSqUh/3Mg5Feb1Dd3Bx99W7lXd4EJyvrQNPezgrZ4dJ4vHfT+I3BcEfTwL7Grf2x6V9Na2L
MPIIq1Yu3QUvnWn7CzxmHz0x27dAhp6JsYmG2RA60RofkopKRLrR3FIuS89/HgB+LoWKwGU4X5au
P+4iMEQh66hWEFXGgQBbOZRs73gJx7BI5knd+elDmuxDyGT5UthjZ7+8PLn5ntTx5eetD+uXSdME
0k1rEe+uQkn473vxDEbi4MdoMYPTMHmLANOFIdmdeTcG6ixmcQmze8TTJcdUdn4OyK00J2rQX9Ue
4aLJzBRfpPxGLe23fQZ7GQNfNSZWXJZXXaEYSqGfKtp0fs4uVtDda3dg1kNHM21OgOMJ2XLCuTg7
S87HOHffjlQG7BYv73fkJrsbg+a3djgVlEuwDRAKntDVIxKmMCgmwRORzmy4ldpeUXp/GH6ybb5o
nwUzH6h5b6+BBVzivYQZqv1Z/o4yCnkb6g10/DeG0K9v7Y9buuzT/hhBchdNWZ025PsZxNq5ASii
RFnCFRLDuVW+jfmNStJvRVbOAWRdyxYHAp7C3xesfSmXCFuA+SwL59F8SqKPUsUAlX7KGIVEM1l1
Ce03ZkBfeFWwM5j1UkGJb0rJ2qDVoyYvAX6jCoEx2Ad7YkxBGKledP21iHam9SSL/cKLVlHZkeMO
uEkVb4ypn9Ph318dBTB2BljfVFFhLvz7Jwi93DZxpMhnQRacrtfd3NhUJl6r1EATLcwbIuRbRXer
ZDGm8Y1J75dBxFYUuoQE0w2fvnU18zToRPNokJXzBkVJF8zIRvh41heIJl85MdvTcq+e9xP+5hPJ
nyDyCZ+W528cMoKl5jSTfT7eGNa/CE24Iz4vS7XYd1jXp7zACwPQUarP65zpBKinNX1DpHLeW+AX
djutEwNFRyc51PVnoZTOxOgIMG5lVB9jejRDWpObYCAht6EvUs0vyRtEK6fJVuzStTndFdGtHeVl
VF+/wT/v+OoNRn1dTZIm+GfDIjUg/IjyYl7JK7Mqbwx3CvY3LnW1ZGqJJ9cwCYOzL6VrANMzyduh
Y98bYTIbhBdj0Jaljo8fKXvMVlqJuqWnZXPd21rNtKrLfl4D49bIV2tVGFjpczCdrKDF8+aB+Q1J
jym/Qzx7U+dRf/ZmwFpXsWIdi5QQ2vC+MOdTVji5UAD3NF+CpJ8Zw2fCJ6Z0h1oJN0KEzpvUniw3
nUKN2PlTICVdvfPfpWTXG+QKdNqsEuXFoJxE3nDcvRmxuonxywhagB6Bpk1Pmw1WzwW/NSLjH9Le
LuNtx7ldHVHexEszUmeBV7lZQMNdQagP0UnRvjpj3fYsTLG8Au9klXeRsjfSe3+i65xVB10fwF5B
Nlrn0ruH6dvg5jzoXFbxxXOKJYz92i7qzz7NMD/K7K5cdpi1c/lDkzW3MV868TkOWldXIlvFMA7R
TBlktvF3YbIfRnLfMB7o5kcVDLjMF6b3ppX3jXKU5DNZLFF+mISv2m+J4ooXVUeXTCd91HsBtmvn
bKXZ9ZQXSFQIYDg4Vhr1n2LRpkxb+qKjsUukjVeDmozmRrJpzQfNY4Zj6x8ptavXhKnstQEIevo+
ygcpOVUqooDyMeDXZwBHTWE2tA8+A0NssIZQCijIZBk6OAts8CQrw5HZgeKjjiiUdgvXiaOmxeMM
qGgJSb/I2gk35bGoCJSK270eTsdGNO+7hjGRsynxQbN1+HGiQxgKVBQyp0a88e+N0n93upe5AcmR
CCKNqeFqfWkTs1eysZPOkyHMR5VgHlRQYvAal7JbjOGykLobV/yFW/H3Ja+KTnlmZo1lTQqIJ9Ad
6pEJcg5PLVvt+sX8tZs9P2MW2dDQMhfegv4NMvOTdjpNy2APB4KuVexcdkyXUD9j/eY0xztAd9FK
W0/uHZERa5blzY17tv57wuURgaekwECODODIv5eUNFDFLAkM/5wiQlwpc9H1l9MMu+9jeFcguOk2
oR28wB+fYTNqZxP5pPiVXhJbWXMqXflnII92866dYjgpvNdxXx9T+J7SXTDD+ulA8JpnaxIVaFhG
C8jqp8jF6bytYIcg7t8qF1W7A8Vw3bsWYYWZk+4/Nfubz4MADcfAzOM8giiddc/tWl0jZXKjxWhP
bncsVzJlzHpzU7n128yJQ4M8Op4LIYdXW7e0GOlGjmxuzZ3x3B2Q3HKsaZx8AaYDZANp89ardWy3
vJJ8zwSGCc5Gwdpu4n22uJWe80sNwiB81GSnzz8hiF0tGcMES7WqPd7QW6nfM+Hp/QMRuiLAsqci
X1eY/VNXVV3K1sXuQmHHZKYug68i2w7hol1mOqFJtvf278/rZ7t0vZLxhOjJaSoxbdeVbAnaph91
iXz20wW0NR2r9mxa0cLwDkwaB2lxR0Q5mOsHyVmXc/8WCfwXaS+P44/rX51AuqQs/chE/vio2bvd
eLe37LmW2e+8qktuH3En+xVp3sEJM+wd1s1zd45nUMhm/34OP63p6+fAbozTINVEWvdXg8WPaozH
aqCde0AHTkKyOLP22/MOf0YNtd9WNnSum6dTxzlV/jzQh3zK8UgkFwzsk47MzrTpPN/nkJWyxfGy
1za2t0oePwyu/9wkFhtaDriP9OtDY5mkXhQYjX8Ofe+5BDWQewh5ENAMer/piOWKsXQW8n0SREdv
MNeduQtBp8mI0IQq20iCBPLfWmrZtIokb9FY8Xvnxe/oZrY57R5PUOy0b1bo2hVL2ESk28WNtRU5
aampsGgqWuhr0de3igLbGMEG7ut8euwm6uPJVyW7Et1QtVqE1ltmbiVprfafsek7UzDspfT/CDuv
5baRrl1fEaqQAZ4iMoqURMUTlCTbyIEIRLj6/4G+2ntsSiV6xmE8stHsbnSv8IbYxolpLYeR1wUP
kVgszbyE2hXe1BksMjG1wbasooxVj0O/MOheRoLd5+2mb1ZK+i6WoH5rCi2pdOXwVOV5k13O6+wF
gPgZjUDl08X2rySmjNKT1I0TSUyaoXZSqXiEtc0xOI+1fY5CKhNZtRnLYSufFBQSetEiOFyqelTa
idwh7FfVD70IOk0vkKfLeg43IXxUA+VmUUqI5vFOa8XgdUZ3L5RT5TZ9sJZG6Uj9ba815WtXncAr
JaPkGT0g5uKkrkNJ3Z6G1BXV09NQREtxwn5IRfJQ595eVBU5DRaKoX4IVJ0FjemKR/A2TmPjtDos
dUl3EfI1bRqCizdGkj/DpAO7L0XvY1qQpIW4xy1UYjN7Asj3Kk7ps9EXH6eceCApZN84nRCKOqOq
MESHoBzCbW2c70/GYnkyCmS8qlywFYjHyaC/jlq+myYT2qMS3CJ3UO36SvIkJW6tvGMuwRmUObwH
rYncOlaWGDTalZBYQUr37KyTbsWnF8zmntMqfwakRzFb0V+nVrg1JXFA+NogehxT8+MUh5WPPTgM
IMMMluooDv75hJLuuelGX4fkeFZG867XtHQ39hoNGNPRKoLfUUxg2UZGYmdYHcphcWuUJzdAnUIT
yZJPyWAJ4UDNIVx3BV51BmdunJ13amHeQJ4tpXgiTCsXN2olBwSIiZn+zqbcPqPXt4pN5AEa0tEq
r9ZJoCIylEZ0UmN68GDhzHJfmkb4pp5r+Vc+JIqAjrh6HFDmFPAVUKaXTsqfihMvZd/fLMZ6ScRD
nhM8BSeTK4m53MpShPp+c6jPGvoYC9x6O26ObDwpVkK07LcdmDr+wnRR3ChaGrqDBm9D1dD1hRqN
vOJayoQtciKco82LAcesogQoF0CBzxIQeo1fjFLyombl7K6C3IDcguoaTWWlslpWUinbUVLeBLFf
ao1u0vjF0GQ43SxyYk6mNV8gJqsrr2U9E6FBalCoiJeNgp1nZz6PSf0eirSmhkUDkRW/yIHqd0Xj
HCNDkZs3jJ7r4JMenPASiuAqZcNp0F8fIoQ+FqAUgMjbRV/ZTfLetGFgU3BN7FMqAgEXcN4U6t81
qIdKrm8TrfaSutyMixyvjETcdJJ6I1RIWOjAAgc2UBX4Ra8Ciji9iCn6B/BNUw3vhyzR4eti+1dA
OjcM16w7EYxb/FFMBddBy8WkBYgAGdrkR4J87Aji+0k4AGTc5zoNFymCfd0vUl+LBAjs5V7ldvMz
OO/gHRxBK0Z67SMNXcmmrbnJcwn0RZ9aEtWSMD7dojR9UENxIxrqrg0SRJGTX0EWiVabaW/JJJGS
IEKQ1tGmK8LNPO/SyfxokukgRYEj6akKiCddNSWQUinbnDMRDRoynACnzqEs/Kyke5hl4tlN+8EX
Ru1OVNLaWvAa1Qui2tzQrFo3+BvS6X2Qil00nkqn1SYJoKZJtNjG8IcbOjlGIj5MOqFhEEGqNw8Z
3Li3sTODfaYKxUaLEYhus+i1QhvbGQWZonjCKjHhg+4uUpRC8s4OK3OJftUW4d8KKjRAwFDBTWBo
3sYYm5Uoul90qRPE3XIQq7URU7QOmpeSRo4aN5NHW4C0QxLq9YTQbybSUsva0ZJAlyDzS+lAV887
8p92tTDywTKmoTrkw/CnTxrNF3VTc/Rz/l6W+sYs0P839Y8+PYXA4+VDPbYfjUg/sFQh/Am3J4X/
Dkt8WhW/weiUxg+LlC6rgIqIlJkf5jhydkIIlguDnXXOfT0CwVMbztT1RynV0PBM+zN+qGPmSw03
XEK7ItHDQyCdgd7owbivOfH4Aoq9uQg/PJ2qXV0WZG0yqLcTr/qpCh6LEBiHVoFGAlANGtrrxuQl
0GIMQE2yygZkbJR3d1I7MFHCR152T7kKtmq2J5rhQYLe/VFGQ4Yepj3R6BitqJkso2l86Xz28k7G
DCEKVogtwMsvX7RojirCpxoZnL6dTCeqA80GoosQCp1VRTv+HIhJ397FwCcXmiKT8ckXNc5E0Mce
BnryIOOenI3IikzAZF85VfXQV1RwYlwkIlApyH2ATH9++jeoB0OCDmuC65BlCRHLf/OoIUTScSHT
+5JfH5/x7zrmJ4zBAepuYUjic9DCx3Vu+9srj/0mVfn7sZeBHTz1Ks0mHouZvQNmcrfXHz1Ihb/x
h7U/3K1rSzsOAX/5J7OvVN/+J4p5Ef1QDNQXokaKTS/toiBI+ZajeurhaGwMa/OYAo5sPexSNauF
8rLZvT6/vnoAs9C5cfav3qNT+MtbYHxwUV5VGwzn+yxuvCd6t7H9pHSYQTSNrf3rO/oipMeg/awV
f57/4eC0jmuOhUPsDjG3lFR5Jdyktnk8wOk8QOChoq5aB8hNjQMZ9W29hJm9frA1+4bImtYxpfXC
xzx8g+rJUsZpJ2BZeu/tpbDWbw/3t48MbPPHBiWIvsknITCx3qgqwYcK7M0STSD3Wi/nuxxGhy9t
GKARUK3TLnKHE9PXy/RSHko13xeNyN1x9k1oLScEMiYwnQZEZj20sgrD3qnetOpaAAcQpFhMI1Ja
TIkvBc8lcFDReKl70+o0BBwUKyMUq8TWC9rUyc5oshSGLaYS2JR9LF7DrJrz1r7cBnTHRfQDRFnF
XO9i6wfnkyQnOD/EU/fbRCBEFOyuz2xFpQtWY0MSdx4Yz02jVNYEdCLIN0kzUWqVnumtHzD3VUb1
7kwvP+ECDIwavbFdNUshgGWLbmV1g/21k/ZbtdmW4jo442KLwldj7s/tXkdBrMgOGsbUQ0QKRR6e
mRuk+Afjvjc/lJLyM2W/Sc82fNkMdZyl17uicAk317mw7yq316hxiA+dVGA2dLb7bh0b6z5D6Bw4
efa7AhMyfahoupwCx0TY+hR6CWUP6n3nQV8VC9HW8SGbqLGNVNCArJXRS6z/Oi8w88bMJTC9ATOc
MF2Jgf/z+//ZZ/sy97SyDYrgc6XroshbNGpYZhn+W8+PvY3Tg+WFm+IXW8Mzlu/4GOMeTWEetqsP
78zJ/fnXC1t1VGo5Ma/MsPF/q87TE17AoX0PSMyL3G4ZekBjn2eH1UfcB+w/N9Of7EazZUtf3qOW
zTomtIei9XVH42+Q4ICu/vtA6kWXRjWKSK+yxcSB1nOQIFxkdzfatnipDuYanv+yfyNTWCseCPno
pbxpj+/7xk+8eM33WyhVIEmMzewufETpiJw72yi74a7z4lXn6NYLJt2u6MhQIAd3sPuP5FHzX7Cf
djIw4W4BMbLfRxtEM31EqVAHl5cZl+yq2/xZ3k877jwLsqK20l5gNLsmbPHRQs0aj/cEhrO0uoYI
+dS6/brApgo2ShUhl13U51oJm4+We+1h07kN1LdDaeV3tKjuihV183ByOTsx7eJ4PcaWl9uHaon+
3cq870CBeNGN6M1lWfuEsbdFnkkgaC8RP7Cv3kTzQL4MlLtgdub77A/9ewosTmiiJm04zSLOLvx0
6x3LyMmyvLmsCfPKVvwXd/2AfrP1B4XTa/fvV1Au++a/x1/qUpwKLANbdZE9tM9UoX5nL6fX9FUX
KM77/SHC3DWzsiWCSWg+GHhAFLY689GjK/gK6ZuzEGwwVJ+55wsC/OJEr5RJjPKyFR8S2aq3p4YK
8ORpGx8k3Z+F5onb5MoJ8F1XzlBoNMugImR6LBd1sERYiPEQZOJDm0jHE1nEBOpTk7cJuYnSyYhZ
IY+w2CtFsBYExIy0bd41y1J3prywJXi/te6GU+jXxaNGHyGPXkfJKZSzd5Yq+5wbN4m0lDgV0UXz
51RKMCWrVGvbgPkfK5QaJoCzb1QomWUXWpj38wn3XWD1z+e7uF3G0pCaUuYFwAVzFyk0rcg4T4N3
lrdSVblKOzhmkC/NsXlvtdPyBPwS1lG0NcPgaRL8c/l8zj5IueoEu4fOStrzUqbf9/Mov2u2/TPK
i3UX1bZRxhQxZdIgp3EHb8DKQUQ5G/+QdbsC17YO1q/g7J3iqHjpnWqL7umG/YFnmK/aGhxlA1Do
K4CKe+0pcVa+D25Ccs93My8ltN/exC3tMhyBsQj0YJDhDBzagPkwqu2Ob28IBaIX368kiuvz70NL
9wEXKIhdYB6I28ly/t31HM38/Mm1ry8eLsoz7kJBvwe7r4sbKGklatPVOD0g9rl7Fu39+dez4ISe
6TauAzKmiGl1vFZHwj1Lfqmf7g7gUh6pexzGPa2OmzeKTlCxPKS6rDfJXd/bfzAE0H414ZWRfho/
/HtC8UJC0MUuE1441+W/J5QyNH2UmBLUgTO5lT3awW7wZLywOuQo+AnBMWrJiNpgBOhWQGsYuOa9
9/6+JkEXLSp0KTXdIrGgTM98g9Y6rwtLfR4E92UWX9tt1dHrnRFwwJ8Xqh4OgoGCS8dEhjNVAQa6
EoF/wmK/fCIIx4DK+Exf4IKn+twPZc1l2XqbXXLcQSde7k068toeHYBdg0S6urKOJfTu5PlI9Pyw
mm4GnbtuWk/2do0QMq2L+9kADx6C9WdZ3oM8c3ru/J93ySeu7HKkqo5HFskRiYR6kSoEqXEes9EY
juiAea0n+jL/JKt+rfoybZ16FS/xDvFxFvbzHUHgKud77Kt4CWs4mHFff6jP+ap5rpfAQpfQJz3T
L1agLVbyulpB81vGvuEKj5OvuZM/3HYe0ifptnU1f4Gd+HzpZ24K5JW7fLngx2bZLfN3UP836ZPu
0r59ETz94Vov6RvbFxM8p7IwMMagEHDZhkRwW8UTqIhBisFqoxU4Oe1KsCCtvdIrnaVIECLFGTRy
zBWYIMsiTYRNb6/n9GS7hfb+Sfx7sdk+fFsSbpDP3Fc21kjAI9frtX1/jY4nzafV5Wr9Peg56/yr
rF30eZEF7K1jKDY3sRm9a0bqRmLgyYHfZ7qNV5il9o9SpNl4VkNUstuGbk/WXtk2nzINFwNRCCaA
dsj0v4gL/x1IO9fR2k4aju1HzataP8t4xmDBzcbJtrKfbbNt9LkJotXI735uB7YVUeNaXEerEtmF
e8q7LpCYj9Id2Sm5OyznndV4ndd4rmEvXjtPYevEbLjSp0RgrupNzC4y3PkrqLk/x6t0BbDG6/kz
mp+upj+a33unreEbPmYIXoq7Hoqdrup0fIXC7wFpok2JwvRS8AR2/M9v01folIl3KBVsXcLCk131
76yE9YB3vXzuj93EQsTNwu7LdCnLrWv0ohMOw27qAJVePUG/8VXhwaDz5xUxMF++WI4kNLO2zePp
0OuNHeO0rBaRTVHdMsfCStv4eejVu67X7zQzs8UCLcXm1xlLy1Iqn+Qh3YCzRr4vvtWw1xxqxa17
Y6VLjTW0HXCmbLbgdMQyxpctceNAco3g188zJ2lfq0R8BIMmGIW2Gah8cQkEVFER+0ujByfbSvuz
17hsIvi2trhWb0fu593+uHCxHIBbU2/8FFMW1ZnvYs7SzPm9sH2rsffeEXuhzYSqSuDAzCTOnfv3
NHUcCuz9jiDlFvczdDVCN8JH5LdgSzcfv32+aDN/GUKc/p118KMbvmXWU2E9VchozbIsmD1QxX1H
n9MNnT/gSO35zkYK01mvK4t7/m3ZW7z8y/X64WGxdl/eHt4CggB60XbonZ5w97II702XvPMOw6tl
4ptsxcTeCMv2pXQp+195Sb+WoOYZXbARQfPNquL/7kZZ0tB3j9v+2KiIoQrY6wjkXepkdydte9av
MaiuPO4SxmcknSCP5yQi0qJRYfdom5QWQgwI/dcv1JAGy127h98ftXuYHXXwW747+G7r/j7u90fP
d19uHgrrhab0/a3zvNss79X3eI8/iP2nWRpcfUz2kgm8su++OVHZbhR7eHdU/LIumvjiqA9onecR
zgjlDQAZb3oSqVqNz71TenTseV2uTNQ3aHxAyGxxgPgzYPhyXeLGUE+DpkcP3RqonogimFBS3ebS
aT7hyivBvTuozuFJtT7Adhws92WL3stbsZafMjberOJ2tWj43dH116AuVy9ACKg4JRS2jSKlS2Tc
CItbkcbaoEqbUv+QtFvj1FxBmn46IVzcIqokAR7XEEtHC+siRQoketlUsHuCD9nXPMUpHBEeuAfj
0dftalVtixXgMcBL6nrxTCzhKI60TDy4YEsTj5ZZGmfgH9xaXqV3IHJ2DVJG82R4DIVXcnl0Xr4S
fNnRbJSZbzHbwtgMfMZmcFVPIACRvTkEmaBr03tzRWqR8jL3ah+t1WWyrnAamH/Em3VD+vXeLK8p
XX4FQ7EXZEJE7GFFqP0X6cl0pvHeYI/xEKa6FcZ7QTokKTI+QrmSQmqNqCVe2fDfvabSzOZfADjG
oOHijgKgrp1FPAQfgvJQCCAIXs/NfZ8+x8p9o71LVbEFdAZO8EWQfD14idAFo7UxwL0qQufnsXx7
5v89lotwJqGDkQlG1R9Ld8YPRavWi4gRaJBsdb/donO9HF2Wk4UHG8a2QFAercWGYPRESNouaaxy
1St/4KXezTJi1umIrjwEPy773pvDABSu3djrsI6IeMLP4yeQ5wj9soH/msyL0+NU9kMwReB+MuH8
YcaIbZd6JQC5GEw0DrHzVELjY6yzwo+j/Lms28eiEl/wX8aEtx+tLqz3+WLB5q600OnCZhUFnX9a
mKiR9IoXNqCgjd4PF6qrw/EuYMcXiJjFy6I3bhpNbq1YPwMfbb26fpt6bUSw2jCW9dhXVEDFX6p+
yCIVUGhJo+5ePr03XeDo8vmwqFHcA0iFPjXa/Nj3BvlujA66ipOleKeKk1Mi70J7MJmcrvBrAphp
K0WFa6YBKtLtMkDJx0IPZaeOuRt2o6WeyYq77jEVABqQySS0kqoWzg7q8Q0UbOoDqa7Vdg8SQ67o
SDXtTR7o66GOPU18lwQEdYsBrd9oVQX4Zjf6SsiD55a6SWQiEiGBL2hvzie6RA8S3PIWXm1weiqH
1JYmMotO26vh+ySdWseAkiUCepmwdMXmAKqgcFNHaGjLqJ+Yphvixz1ANOWNxKtXsnP9o1RIceKG
ZB1dgg4Fme4hMY53wVKjXNQsmn1bq/cSbby5XRUG5pJbw1bzW5x+FI26QlDiMK6hWjw6ciPSs35P
hcMkrrLkF73mDB+imHOlJnvNO7/VcfGNRWwQVmBh1AjdUxHSGDX6xQRWZDq9tB1CpGK9HLttwYXa
AWFRxQ9jcXMiismnyj9DWDXCyh1S6ROgX1XdTshnmXYgvajGV0BrAfClnRO2+q7qEGrXkatdrIMi
+Shr5Lwzms/Y40od/nXnm1LptmV89kJTv1W1cKe2nUNZy5pX7KxHDvo0oS6vukS0T21yJ2LqO46r
uekbt7Hfiska15Q63deU7k5DeHMGOVGHm+m0P0mml8vlo65X67xGNz5ZrM4oLZgQSOWm3iYasr49
8F/55E5Ta0+VZJUL09KUX3X71MTjXZg+jlWJpoK2TmKyz0xSUUVPN6fC2NdoodRKuZmi3q9C7H2L
59LkVmClUgGmXRP7BUz4zjiDSuYAkQG0YEciQrRU6K2m0LviSbsps8Tp1Q1YdnsxvkURXlDwsQbk
lcZyqSoJAg1JiXGUZiqWlJg1kuG4qybRwivUonMMo1yP/eL+59Pl2xv5r7PlInzT28xslFMXPZwW
42ZKtVWQgnfgKCiA8YzxAEMe9wLx4eenzsf/lxONlpFhwEnB9u/iqWrfDP1CJg5Q9eleqbByyUbH
qN/0enGNHvQNY4rL779nXSpct9mQh9WQDQ+zbjN2UEjZIhDrPY9+RcPc2kADBKyr3bNdQ1dD9XTu
pEDrYiUsiiZ3PnJj2Z9DlNhI236Q5x7o685RP672q6N/F27LDx+xReorLrHCcd/dvCa/9nP1BZe3
/uD/Fm78g78Vbrcf1lHaIKrtamt3i3ZkRcy17ldkO60tEuVThKH44i7vkdsudv2SBgvq5ktllpj/
eQEk5ecVuGRzaFVSGIuoZgWiXSM29pl6SWJ0LsZEdiNSXzRit1psZyKMioIrCvBxcs0r5hv8HFo/
s94Q3FpYHJcJZWtyqQiqeT4CIVGHV7F39D/DfcESDYGT+upK/JVDsf7QiY+9ciWS54TOgjOWws3P
8/ENw/DfoVwEiQsTlFYt1/1DRUUpORTbHPzzYh849dOcVNBjcZ8Fkqj3dsOZB1V0XbvxSuT2P22b
lbg53VcPi5cQJvPq55F9u1J/T9K8kn9VYwxavonWYt/doDw21it9Clz4XA5G5k6CblixWwiPYfHS
s1dmF4Smka946v6vlX/5vmoAtojlNB2G/sXsZGk3hOdkcT7KUHufcZ1ZV9vwzvTn0p3iZB4eNvQW
C6eiMkOY4KFEQuGjRGWzpdxH1E1ZMiCiKinendE37PzcTfHq+ivI3rSbwmt8xasIrsOl7M5lmrmc
F/vmKv89EYD/r2yTvIneHFL32znqMpfaG9xVm+DIlXbzr0SnpNZXespvfnQQ7HIzN/dyD8qXm8wg
+mt757Mp+WV2Zh15VRH517yYHb0U5FYV2Dv6Lng1b0+PLAy1hdoDOLWKVsgJUlqaNuenCNPmF2uW
YNV8w8l2oBDIHKa5YvSKQdYW3OyqtREdvFL3+KRefxkh60blW9awB74Igc9DpylJLZwf6s6ON+Xa
2MBduek2wot5J6B4TBriB/Qv5U3+ZO7wYllCX1jiKXefL4v78xILh6fq0N6D7E7Ac2D7QW0WvrZ0
U72Pe22t7fR9//zS2s6D+D7y6ip++lzdLXCyHXF0FCjPZa5whQ/33dWFXNj//1AXYXEuy+AnBoFN
eYoddbzVTscIhCCy/p7ZrTvk5Iz87ueXUf7u4tJn2QiYlLg5XFLO0j7MUEwMhOPwHGK6jdxSM/dl
29UMbd2Klf1KSfdsNYlTaOzbipYy7VdUNsLTy4BR3rp4CJ9+HpPy3VH+95gu5kE/9abRDIxJ93XT
Lg5dtureYGYDmcywYEc1dX/Gl/upXmYbyU+bpakv81UBBcNx08PZJT53jENwQ+Fpbq9ZxuEa+f0b
2Sb4JSolN6AKaGNdSll0dS6cwkE8Q42Jb4Mj/bH9+UX2Ib+tqmO4XACksxM0oqWbfIuxTLoidLdx
h6eyVdvwL1/EZfYQ7aSXn6fuG8dKxgVaCxcIAPxfZGZTjEpO2qAMx6SXCGRfFlljNzkmOQQDxrIR
Zbs6C4Q/S7Xbq9Ifs9qXwXRoOlRcFW0VxzJ4V5GWnPR+ztYLSXAzCa9iWfQXw4sYiDe6Wq2EAYet
ZBmh8nJl9F/zQpSwGLwiwsSeWf3/3gxVgN7SWJnSw2KJa4f61kB7wA5BeMpfVy5eRoXb3mmPASbS
N+s1ZhDl5pri2SfN49+D5Z8hLC4uJ0k4q40m5bT9Ka5LT+RPGnYUdrnPC6u7SkGdD9KLp4Hvw+ic
o5bY8bKqUJzbVEVuVYJ2nls70fbej5OV7lDJR+FvsD7uELF3PglU9PiRuJ5P+9sAKf9WszWnXP48
/7hNfjceXZ2Nq2fq1yU354w6S9GO8SznND1rz8kLhAnsz2ZIMyI9oS1Z++f4bYdZAeOc674qQhfp
LEb4G/k+DAl810XyH3iS9RJY7ipxlCVGVcLTcfyd4rfwG4n6s3VHxGqtut2xRecsce7IPPjTh4+t
KwDHtmybvi4izPTFe2tZ2zZajZH19NI+YsPR3vE/3eVyqb9TSUZx/c8v0+1txWqfNfB6Swd96t1t
6FSqda9uYMi16KPaYJsTvH9W6roiIn0t1/JavwM6MQr2mNr5ffGKZcs17MTXTjJtZBpl3FBwKrio
/t3NUanJp1IPpYesoQCA441bLQ1Svrmz2hIFX1k87evazWi1hQbubm4IXJyaaiwOddo07FwkzlI5
ek6I6yLjY0A3TxxVJ1EkLMASF2m9LY0JO5fy9/OUe6qCpoT49vNoPtGpFzvbACFKV2WuEUPJ+/fD
yydUH5W6GB9qL581L4PewfPF24Njgk399GmscFp1WyzQ7fvAvjYZc+fmn8er6swOgsICgBZ290Vb
ROiaIQH5a97SNgHtDur3jObqGD20etd4Bfl2M6X3SLx5XbZAi1TIr4zgqzQQECcRICQEfTRZeMX/
nQBARWkckn3f6iNKuTw9x/dMwsGj1U8vQWGAfUdqL+zC1WJRO3V13haSspbO06NZx77Q9rtyIuw6
B+5CmiwNF+UzOycful2swLElsQ3NSrQaVbLqUnLUGWB9Ut/1EMLWGVl4RbvXEDEm+0ZjydS9/Iyw
xc+L/CV24IgGGgx1HhKCrn+W+f4K5BEGSA19EFSCaGmLLvCqv5LrfjmOLh5wMYfnsjNQ3I6042ib
/kg5c7EDPsJJ+PPn+Jq28Zy5mA5oFe0TVuzftYIGUAhmW+Aatjaskw9Cd6ltutcaEc5wFbkRvP98
Rc0K3G1ld5v+XfB+HsF3H5SngzpGGnTurv87ALSEDSlOz4tjsIvgPr9pN+a+/lN67ZUz6Wu4N3/S
vx50MaNVpOs9+0k7RhD7NEv3B+r+jZ3vQp+C1EbxA0+5m2GVOtCbcq9TYMbjJFsnD92VF+RTYfXi
Ff1nKPOc/LV7ujxQO6PtF0eA+qe75MOgSekhhN1Df38zDj9P8FfW6T8fnHPy36eZZdP1Y84Snx1Y
tzZk8YOKZbsxk3V9H0n7JSBQQEjtY4J0bgh3ceb3/jwI6fMpl58ZLWIJVhwHk3Ip1aS1HN4NsMjb
QYo10E9T/rs/pZTtMtE/zdy3Mu2w/ZvgxY4QhLvwqZHTN876ZRmkB2NKns86MNAkXumIpkUIAcXC
sJw06bbth22AI+2AchCljqc2RtojSA6oGb3VGq6FOi6yoYFX8CivtMVjK9BMRYDtHHwoAQySLsc7
uF12SfE04Tosnp/kQPBSKtvlWN9JHT6OpoEpJ0nxCX0EanuN0jhxjoieWHi5WkFwQ308b6gRj0uJ
2rNmNLbSnN2YIlBdavsuztwgwxse+wKlEfxeNBw8SI9pGr8rZrEPZfmpk2XrHGuHQtNsNWnfhkW9
ygtAyHLV4modp3eCOTro629lpduZp2YdLE4O9GZLFZObMqj3jADTaaBNTRGvo6C/HdLgVzq2Ky3F
OmhRrBRYRppQvbbCgoyiI9BpixfdrK680V9CWfYbRt6UA+UZ/ruYb+u/dvdZMwbcJOPgNsSG1JRf
TVWGpPo2RaAETlcu20+5my/b6q+HXcTNbTbWGqX6xTF8BCxKkivt83d53f8GUbzGizr53eO1gF5A
/Jq/0qcsD6U3vJ9+I8BwZ2yKwkJVxD7tBz8+lPeDj83YcXhs30woCdieb9pHedvcn/blfbPOH83X
4ZB7GizCXXb1BWFWvnwQpKI/lS4XwO/+nTU9DBfGWT8tjupOfDut5V/1n+SucOU7+Uo3+burC+Wc
//cg4+I4aMCCtABGF8dim9zr97IzXTlwvmaIbACdYv8cgkCovYz+hkV3KmOx1ckG1d/tKtl2j80j
XVnhKX3E7QNK6Z38qNDOEKxiI8P1+kMfqn3NP7pVfJCpnMiYfeT30Il32ZVi9Xe3DTIoMig7En/z
UnZnqmOzSbLBPAb+HKC3G8IFb7aJv3LcfcnjP6fgv+dcrGaAZ9Ko1NGC3khuR/pvqauPcZrNcrTm
o3wOn0cBc8S0+51F7V0u1vuk1GAN64sr9/tXKtW/A/nEfP71MurGKS4zbTSP7fa01t/0debUoJvw
ib9PP7RrK/8lEOdpAIq4aClioOR1sbcMqZDa/GwYx9ZRbWUTHIS7ykuAzQguZcXXyIG0sIZl9oS4
r2VuSi8iT2n91sep6RDcyQhUiegcoMe+vAbf+5reXoztAvGEk3EeC0ZtHKE2OZMj2PHt2XqSrXJ/
jUbztU1x8aiL9Cc/q1ki5Il5RCTxGRbNElEsj2sWmNHCVS3FbdEGW1PwtH/edt/tboCxsgSBHROC
y9BfMU9040N2N8HNEsXN24WfgFY1Xn5+zCfe5PKsMhVKxwT6BL+XVDU4rGbfColxK0fVZljgY2jW
K1FJ1nWbC1av16+S3N1E52iTnnJXhglptcqbOffMajQccpNusVGXa+qwa1ExH6bgdKWeIn13yv09
xIslMFBCjIUzzcmgRaRaD2EdBdNNisg5xvXPctmsT2jvoRqEoZeBu/UC4WCsr9fQikM05VQrkkw/
GYIrKyR9+4b8NXUXRZYiXgxFH6AzjLDmegG3Ba6LiwKY9fQU2upSXS6uzcR31zGXMahVjmLKYhdP
xK5OMk59bx6fC2CpkZfeBqvFHTYi2wlpfTT18WCEgf5yrSD3tVA9vwV/PfgitUAZYpTDrOGjAlg6
byJ74Z7s98jhNMD/gqjJK73CugOZsQahset3KIIzETnYOtG7w8FmmYDIO2h+bcG+uuUup8pxhksE
9N+qfCSSLcF+GsHL9Zwb2U6g3h56gR2tEGi37gXv2utlzsfXxb7n9TJnbDxtU/HziPnrMBXjhPJ0
dNKPjoNT227v7feF4+1hy1uvJ+udHqO3Wt3RSTzyk3W4O/z271zXfnGpfvIzAF+0ZpdL+z6x7LfW
fsPZFSfeP6E3+/Em9vLxynv6zWb7Z7wXLwHZjrQYhlI/Vk71gr5XcTA7R3mCxn8IX7rVuGoJiO7D
+58f+ymV8WWa0LeZdUkVjBLmHfnXNBmd0VeVzGM3wPI83ID3R9B8e+/V2wFDm9mtzx6zp2BJotur
/UwUZeJ89wn0JKC+Fxvmg7t+gz+wvGe2lmvX9X0L++K5Pgb5Ftjk7e3mSsL93ZuJJul/o77ID6Op
LwSxrHQybppgq8VmfJCeIODER2GdUMsm7icfjJsrJ8I3Z/bfj728MgVpOOnC0OIem6PDttBXlfl7
ofXrTntHp/thqN7Q8feurNA3+5gqDNkwB4KmXj6zLUdpRNsdp7wd3nmeQN8b98orMdA35w7Nenhu
/0faeS01smzr+okqory5lSs5jISwNwpomlJ5b59+f8lce08oFCjWOVMxoWloSpk5cvjx/8AIgzA4
blqkudM+qkrtHJyb6ia409+Vv7V8wb0RZzKWNI4MEhOHqvOPqdvIiKookVNrJy2DYmn48xTu942k
XHn5/L/fMuHWCMpvWZPHpCmgWdD+kYfyjhHURdnvvMJamye0p/EMz/rULi/xHp6TC9xo2VDAqiZd
PXJXbMP3lc4Mrd3QXxeMQkVKCSkVVJS5Ti4szReD7G8NYGh+X+cZ550+P+bvqETAGoSX/P3ydrpF
F9ep8/fdAlYzwLywh7qxsD+MbfcYWBP6ifwlnTDGNrXn1SNsX+rBP1EbS67hOPev4j+AuuDLltnU
3Hs3NZPMF27MT9PO/AVvQ+SrxFGMtBoT0KYHio+0a6nuF4/0v9nl1Oj++4AMsknAwilxgQdAsev7
RjTpUTsx51LspfjGCV57YCT7tW7AQVnMQFkPKY6eLhTn1Z93RjyTmAnyKJv/xpsP+6gpSWZzgIqN
Vlq0Twq5C25KRFc06TFvGb6Gm/IpvaLtS78DwuX0MDzI23p1lCfwv9Rv6l6/iv7+LhM/N5x3JWo0
QJZBZTQeXM0Cp82KLq32IIcs9KO1MWjwL5TULU7xhWt2dgMcioooJQFuNdqAMNUS6eTn1X4wvTsv
ZExZ0mErbvY9k9xZfCEUPqPzWRmBCnJE4wpUIN/PuAwDPdUardpX8izoPRimFX0OtAh9iVe951E0
KK4yCCNyWwF3ggSspS9CM3kpCxnDEFw4fkUWovtdn5GwJ2XOW4GD0vl0qb5YzsoP01rX+2SvRdKK
6vRc66RFjMTMhizZmC25q7tOYTasOd5ojED2Psn19K9kQ4ip91Nqs5MQtmmgdDYBbAIQDy5Uu3sI
SHxkJ5haHMj8nJj+xPzR81dZ1e/inunnMphUOk0NdnwvVxDNRAD50Y1ZRM7hVJfXkdNCKgqVycl5
9Bn3k2N1bg54alp0I+WABgXLtm6uK6N8yk0H8Jd3ipwurY2TWnsSGfpgAK8VH5+2vo3uPBwzJhhT
n3oszewOM0iZc9+A4yjpMGI1oE7LTTsp6ocOqJ8kZ+xZgpJPkda282rL26RM39vkqT7V7mnYyUd7
nqrxPLKTZawp26qp3mM73EQWvASlvcIHWp+c9Lk/5W9xVrwFubcfLDjDuujW06798go+33npBItE
oVWpsl3J7x+zzNjZ8tvv1+insRKHCw6hhVdE/81IoahpFzeeYcb7JIIfp96nmRvCXqNW1ky3rrL0
UrP0mTBU+N88kvEieivGHfq+ZFRlA3Xuvq8sZGNaQYbeyeXK7+ANple8BrdHb6fZwBBdtFbh0QRY
QmqvlIwWruyxs0rXBHvm9134OZEmogJBZK3SLKbK40GwUiuOfXrKkXHBmGNsgX95UwIdKubjyuhJ
hjr3slGtpTJdnSAa1IjBPCmeD8dLafjPcHh8276+k5EhyWXPb0A+72gmT6DliJfdDFYUdd3RytC6
JfP4MeOJqj4xpxaNTtoy3yo7efUnvNXWxwPoPrf4HPMKZsZb+al/Dq79VT7Lt/7BnKgbUCk2xZW8
cW77t+zeu4HeiJYz2L626jUAnUwoXl9qXjp/4ORdTcp/QCqOLWNpZ2oPtHN3iKDGjsKnJuhv20ab
HRn0FjxkNT3IkQVbgPPcJ7Qo1vBd+u/O6SFJdjosARJ0vPLgX9CyZ8wH70eWsaU2em1cfwDqXwsc
0/P3NcBMXZY/SMVbZoZ7BfH7XbbOlDpshkPIOmKzkXlLBERf9KeRxLJf5kmxl3XoeU7LU4y57kwT
tVJObBmG+gZsqaxHxxQd6Qo9WEPNBvEWNl6Pq1mQMRnfULUcMprcynbaGNItbLR3unbTNKuhCve/
v+Of9o4cpIEXDt0wpJFjzNa8zSyjkEtjl8ZuFO1zOIc991Tc0//3+4PO1JxgyVEsx5EpzZKXH4U3
YXDyyTo3zq7t5pW+x3eKGRroM5oumC8/Xsmwl/kUoH5/rNjw71fs21M1IRtfDsSui6jpVNZ3qncs
zrFuW+2C1fx0P348wwCgAUWH5zpuiOvTY3CUAls7PDyBUnRV0mGRTvcV8CgDkeV+L8FPIto0/rp/
tq569/y6/tj5i48PcJTEix4qJuyMmTG71FFz7nCZmfm/NzbacocuzjbJHHNnw8Ck7dRu2eerqPxj
Xwq1floWdvnfB429piFpuyRIIl1IkZe6TnyvcAVOc6M7wHH/+4n+bFHTvz9sFJgYjeoHlRroh4cH
2hueXj7jdyJ4f/IWAusEZedfZiv3t+C03otp9HiRuQKw6RIR/Wca4ZdzH2s7A8g5q254I9qknbbg
ToE89UKli0MHwp4XUvDXdR+BjhV5rufr9T2zcJz7x/v7pTfz2Rz1480QNhnQEhAufGqmL4Leq4Vl
+TFvhhIb+eV6znQgeMgv5IU++4ViZFBiew4vLy/t/Orw5w+QA5O/wPaI11KMknbL4C4QY45iBFUM
oXb8RDwNpw7/b93t9TWoEXdMjYslfLCEh/d3AVojb2DLBremfWyriXSb/JVIKc3uPtb3r/f0CV2k
TTwvAV/WOtKyslqdGivlwnH+6NfJw8NDNXvi6L3Jn7/RxL29BSJXyIB7dwelPP1My/ffhfCME4EQ
fnkLI72SgZQSln2o74qhc48D/VjeHyXudwWzMUeiUz/yVoUZT/zTvmqiaRf3SzXsd9AaXTBuZ6+e
adJEikvDgOYoyan2sGRrrWTuAnXr9Vdxuk/Sdy5dlO6D5sLVO6NPaE9DeROdy6LE8l2ZBr7fWXrS
64fi3dkwThLhZtgX1vPTWNskOACh4ZOOTRptbMvkT95D1n7Q1/7yuCi3zu3vR3fpASMv2O87z1Ly
3OKo5gZYNN4yU678+v9zGSPVC8xJXR873zgMzgT0NX0VDFPtwnGcOfpvWzUKHo+lZ0nVwFa16/4D
3sqnP8G6v+DRnKlafTuPcf3umLYVA688RI4mIVgzwYPj6jf5VpqB/LP8/Wg+6zYjJcY0PbQZVE5U
B+f8u4ANx1NCa0KpH2iEnsPlLthYhSLlXkOqN6WzUXIFjt7HxyVT+TPbxTJhi8YJQvYcfXSNnDBS
HBJe+qGed1sTfafN25k6ubuwQOHR/1zgv48Zaa6+GGqpyo/64QpfISanIowGtgs7AZD38/UrbZYf
F54p7OFvzxzdKNnKDW6UpR+EPVCn1AlW+72LOscggdFy9/Hw+wPPJDW+7+XohgEwmzdRywPpqxWU
ugdMcjilbViefFzSw+dU0tdzG90zEitRnYnFxdjem8NhvyeH/3r/sXu/kJ7/2d6Nn/z1SaPbloZO
qCYQ2tNwjsV5fxCnB7H6G5UFyEJAYEgmW2W67WeA1Wfs6u73XRWS8cspju9hdJTqKJBN9OJLOC+W
wYU44NKhGSOvqh20Vk/Rx5/+Q8ypCQfg7+3j8zUuy4W9vHBo4wkgz/C7PJBk/WCu4+v0ynLblXxB
lZwLN74elzGyVcAZlZUUOvoh2mqr5KZ6/APryTadXepm+dltK+RCJy1JdAmKyrijw0pbCs89G/fE
zWLEr0MqhAv6uL6/w/XZPL2+9pPlJX/vTKj9/bEjcYzC+NTUxKGHzROX7OXAjXYhSLv+2F1Sjed8
na8rHIueDVt3daTOcgD7AdDs2Z41/l077h0zhb8L+Vnb/O9ejoXQ6tOk6Rj+OGg3R4quty2kyk+/
P+LTK/9xkXQcJROYO1oURtop7SivgN+vH5Lb9sF2ywnT5gIHbZ5Nkv2l0cjzC/r3YSP1FHVZcxwq
29oBxw+kdk3bWwP7r/v7ms7bzS9rGglDMFhaEceV0IJPV29vTJoKjVtN/mw/IyBc8PeHC5r3rMH8
95HjkM8fBiOF6YEoLLgdaCGoIINut5fC9/PX+MtjRmppCO2kqAxDPzRPkC++Gpv8r/5k/rE3yYU9
PK8AvzxJmO4vAdQpsuRKYlIbBfgZyV3BOXhLELlm6OHC3p1pBRaX9//E4nNM88uz/D6sa8PnvESw
Zk3QHHAhYUaEpyOCrr8818aKZBPO70Og9rSTC1b6rGQaAl8aLA9FHSdGhirOQArmqpUfwS0Thf2k
ubCjn/hHP27al0eMbhpeAABMUBEQqFsMR4suDNgCCdNc3J1bAsptNpm/EhILOLJL3OHil//28NHN
M0+21XSAAR+GRfVeTuHYeb/UjnFmzoDpBttkE+krpr9l5M2ZTur0lSQACI7BNAW3qj4eZ0caYE2n
WeQg59dSdCNnIBE45doaNlUGjw5zL5oTwjGXQY6lTTIvgJhJn2RaSRvMAEBz8RwH+TwJmWd1Tm+x
DoWSOUy7NH/V7ezKka01BflJrznXkrLrsm526tnewb4gIOccnm+rExL0RUgrswnC4qh9RtkQ4tyQ
RtjH02pJLgA78/z6erfbPXBumw2ZgN8Vmjic0eF9e/RIchpb0UptyAg0t/6cPASef7C+aELPuFTE
zbBYYrspBugjF6Ey+kY2G6INwZf5jysO1elMBQrqNGU8ClCZ9Pn3hZ0Lp749cxRnUFWETF7cfJVw
6kX9U9x1G+XNuOqoozExdcn+XFriSEJJ0oeRZLBE7UkBLRsu5N/Xc8YKfFvOSEZC+nx1ibLtwX8d
VpC3TfMnjVLx7aXmyUvrGAnEkKlhV0oiMHxNHrNX64JCvvTrR8oi84+G1jv8evXjtLCJkv77bMC3
bRrZ5zQ267zr+f3SU3zlTJPrY3whzy02+seN+VeWxz5anWWlOkBVv0u1dTbswR2nAyX5f0gAfV3H
2D8LapqqgiPHnRyyRbNJDxHgU79L1DmLD8aYQi0CRmAFoMbvaqcFE6Zp2uK4i6nGVtJ6aB9CQfYA
NWm9zoeZeakycUbZWAAfagoTVeQePjs5v+g5KyurIpB9c5dJ3kbvTNeAhKeiXCkbzbzPQD+MTxf0
25lrQyGExlVyaDxx/EhNbuM+bSJrBxdsbS5Oz7G6qcpbzVwYz55zQef8BBSGk09WSWvQLatQAR7p
uQaEIqOn52HnBGE9URJpdcwZ+JGCqSkdr3PsVRfBRwRE/hElYdre0vLzq8AoJ4py7bfojbJ/1rqe
cY1mbtBr00P7YzrXRlLDjBy63ikH3j7aJ8f71uohH7EXiuFNKG5NEqr8qWdC2QrnHV2efiRdD2o3
D0NBHtlshOHsNGuWHu2p3PfzpruxDGtdyECs8i3Vf1PDbFq15fxUbbsEIERmUMwGXPbQXkuJ45pV
PJVP+3CAHc1WHzr9OR7at17yD4MZMnZxAhQvU7GqeXifMYbSdv1HkeXT2Fr5+WmTtRZEoW9hbM81
21ilcr/qm5DhmmJ4lowcno9m55X2taQyAuyBxygF29CD7Leag8yd/vfhjxiDc+h6Yo6UOuJ30ae9
jMpg0Ts0RczNZF4n+0S5CusLyuiMsmMKCq49jdZpsrkjnW3KddKaiSOmI1c4JaX+x3cuJCvOaCNM
tEyERUCMgR3dYXuIwj6kj3Xnt69qtyPykao3O7s0PEjx9qfaEwVXpknoaKDmPHLaiyauwjSy5QPT
6DEvpl2pwK3vHvrpE341X90IdpBuBtT9NVOMgEjnJIoOsGWKKPbtzeF7ApznTSTHBEJPNNk+gjhx
+0hAvcdZFYPTt4/u82O7qObP5kR+egZo8/76+tEET/eaifAdKPT46PfPjyRLdlA4iohhufvYGu4r
pO00nEKAkPPrNw8bqOZfnqzZTls9vN+tr12eBmbn9cfdf69gbNGFr1KkEMB5I3vZD1zXYvBIcper
ii6uNqSN4LqVVoO6i1W6bRLpggE6Mwhlg95tiq5OQgrIAb8Lb39K8zYwjxzFP64U+3w4ePPDCyvm
IFb7W0CIb93V29uNy6Ln2+Nk+9xN59f3H08c1wN0ENfXO8bHo+klYPGfsDdowK/vbSTyfV9mlhwz
EBx11UqVwNQwHDcqg6nepe5RpyQdPBrmppaGSVGkfwJnUwAA97thO6PzbbaHFJ1hisno0Z0oGvol
occ77hJ/r/ofXO6yXqY+PMgfXPHKv5Bj+zkjweAzhhQwCtLaKgrl+3kEeQLL2wDaVgQDH+C5oGRO
ZYDi6gpMeShRI6cCa+7kQs3VDNVDk/3x4N5svOPi2L83NVMSp24q84Mn4/H3nfhpkMRMtsx0Dm+O
EXF55A7BzZfoWm71YI230ytnQsn84L0cyukLpRKS/m/hmgnLcApSQbnTHiFHoSF6EobM8ND9Gcyi
G5q+0ilX++ZKI41eC4itG4VOeK61/u5JEzrzm5nUzWtn8ocR7mqi5it/615PC7q3gcibxM1Cz10L
hB9mju8dSGUZvAym3s0uBL9VoN/WkzzlMhfp4v335cO1OtZazKYB8U8fPwk6oB5G64/lru6bU6Xc
6pKykcD+8PpHNbemsAS6WlAC7W92VyAKzvQ0viWxMwEDb5IaVMP6l5PfzlV7G5agRuvJxGzhRbbl
cJFX3bUdMpVwimcpuHOluTkV1uoYq/Q4nWZV+ZhgNoMCW2YzEQk0SVS4VqxDHHaaKad+5hgQ/Cjh
NDOvTma5AP1n2nTbVF2VABg0sNi13k1p+DNTHiZybUAidK9oNI34Dm09r2Ysz3R9bxuPrHx1SpzF
MXSg9b6NDX8Vnx7tQF61DnBNBqj3GamAAHh85uZFD7i67T1/NkBA3VUSbPAmVKI+/EXR1iqvUgMI
1TRmZucRFJWuVUCNCNbRqd5W2a18DDdDXd14dbrOg3gng40ShNJ10NZ/B6e5bq3ysT3ZCFMLGndi
ACnleSurrBdV9eLb9/XpLQzUxeC3U6UFSqNiGsuL373sNA96OIMVqPpU+07P01WW/NW8DyV/H2oZ
GQydaYmPU5f9FfPri9RMpnnL6MfJmSjwEWkNNEBt5Uoyxzg8m83NCTpbJ6imDAa5ss7IASTmQzhc
RSdlMUgPShm/WN6NFJbPulkBtHhcafZsSGmLL/VV14EjTlsovAPT4nhcq7Iy8YrmPaiV/dEPbwZJ
njgSiFAmhOpllz33NPPPNC2Du4EbfEz0BSgGu6OMMawfFEt7GTzo3GA4bxrzcEG8P3uGvsUin+Jt
4cDQtuz8QMNobL1u88gUAP0qyKgBgE3OnXETbQHrB0m9nXJj1zI4XtVCv1JdRg3I9a6Y/7+J+Cgg
1/t1v+7+9Pyw+DrZOsqk5YtqIZDZ5bVxY+7ih2LbpfBMOzfODUzlNG2C066D2K5+IrYHq/jBuQnj
WbSK+A3Zlo8r2wV8xPWuZSDHsu2woFeU7wX8hAkDACwAovsuWlUpnzKYNgKCHGfuueDwrOuF/kl6
1AFPRucxjXfMji1whBcQo87kWfZabw2y4v8AiqWr6FrjK7Y5XClrzY3Ug7rQ1p8Ar+sYJgJlHa7i
leUKFHjwDfio/Ofv2ye+2iqgxGfzIJrUi249uAow89lcXnngQEUf9SLctn9SkOPSbYqj4QMbP1HW
ytq+EUCy4t86V/Ui3SrrHli5joGWSwPDP9tfRsc80mKJmVi+YujgHcGZoAGppixLN1zDa+EC9gXo
rbIceDVLfZYBb+fwLgResb9ol4nbLvs3/uerno8SRAoXUwY/DC7vDxgdZt0U1bKMMZuyNAyllFah
EMPiSbBECPERXBGye7yXFhCBPwn+iPRDiJT90vI9kMWQBd31lilgceJM+oUA9RebXi8UAHoTtr6e
if1V71gVP6W8FPQpZHPxExlo/TBMXlzLGdA8sRjwbChoQpLNmr5b8zDJfWiXpfYAAh6MVfE8B+/O
Ww9LGq742G3EYOtxhZe9YnScfKDbLI/JNLzK3gCXWFaASlQbWtLWAv0OLPk1XT4AUltQE8C8flUs
9RW09isPEIpseXrM5upCIN8l8FwkrrQCF3BlC3DnSb20OCxeG2l7utKCCWgqny++cduKb3x+8z9n
vBSf+SEaH6VFvpTdAig/YI03sOssL2NT/2QwGm3TyNGrMiWAyflEAyrn6H3ygCSLBMwkgc5tTvU5
3CCfvPQGnNoed69f5CuBrK3MJdeCWxQRTWcM4S+CeeYKwbwERPHZkDPWjnAcMl9hEiEZn/QmX9IN
+bEYfLm2u1u1wqH5Y3WwwBVuu5f/+vlkAKDnqE2rfAroFLD3DF/U06KclBgMePjsaZRPB7w0qCf2
fyRtlUPs2s2UyLUpF3QTU57khtsFF6KJn8RJEDXgrpGUAS3LgOrgu/QxXBQP3bHmKnX6grptK4xK
/FoF+qJToB1K90UnQU6XXBF0Mp/TH2/z/k6OrgzrTpFf5K7dpGX25zTgT4H6GO1OUfmQV83qgumR
f+RyRm905PQabZWnUBT7UL5lM+CDF8crfVfO4bCFq+D9gc64hTEBeAh2OxH1iYoLfYN0xTUUe/yp
S0y4PxxKWOCfnuDKXWR0ZVLtJ5Z0eInc8BvdGmKcPHZjV6Izzp/ePt4+y3D1DFMbnpVn+MGYthQE
cQNTpmB08av5Ieo6WkEZJwM6K5xJM8G6ck+7Rz0TBAKM3oMsdqlA8TPbLLaDEidR4OdE1fg62F7i
61bZHUz9MSe5VFqz3gQJC//DkvpJVpquI3k71RsmeZVfaLS3RJA5kvRvTx8FoScviRVPyYUCFjie
5lxgpUOShCVPtsIECzBLwb+ngYQAWuejgMeH14k5dQAC5kK1WlxSfUaPO7jp/l9zVSwFWA7o7p9G
xUDltsBfCoAgcZGHuYDEh+oXBErBzFNvBDNPyasPaLMVSsucpxteaGga4OcXxE9cg98WPMrfqHHY
dZ7CNcmCGF5hMohV+q7qM89oHmqnm2QGPZhwJ/fsP7hDK6m4t5pLKf8zSDejUx8ZZlkHa1It6MJP
58Wix9zZ9yfUYfQfdhvhXiVb3T1eCV/Ju+4/9LUCUuoRVFV57i2LFYgtDMYK9SmQ7OU5aD2zGNUJ
pvuUs5oxlgGhagIniTCSBqQEw4NgRZIw8YKkoAOTOHo1cD2UNdD29g3q67SPVw0EN0LlCkdFOD/d
WhhSXBVMrIWrzT9OZ/EiXAhiJU4Krh1hLf5rxKfP/aEDHcBPovHx0FWXlk4L1iH7I/eb1l+q4PkU
UrphFmMWJTP1VMwV/VLMe142GGFTTDpFCHq/q1BZ8+M8jXkoFhDICW5CiijmS2vLIpfRk/ibFq8Y
iI74I9oy6cfRJFwPle0XFkzwQ2R8Jl0bLcL1p7PFX2lLwTAgKCZyeDmZtMYx1a68LTvKufSzf5xT
IH0W6kJan5ibBG8GoreV9yx8T+Er+hyExp/iFRMvy3gmTH65vHQ3zrhjaIN/N2BUyU+kLMmOSQH/
EqxLYnn/eOviT4K+6x/PPsDHd8D3FWjAEdLZr4kO1uk82Jr3+TKdO0shs6h1VwXzV3kTKMDCjxGa
Q/gulJ/ceFviHZdP3kq6Py6FHsmWyefnDic+xGcWtF5CswgM4BxKpgIphlJ7IfCBK5CBOzykElRh
gEKWITJfQ7ISQvZU4W35kDMZLvGgK1jxErSNIN8IcWNDBDebEnDgPYi/ixcqf1e4p7nwIoRbFLCt
gdu00H1qK2NlzoVsp8v+ooR/gl3/1ET/bvY4L6omVez5bHY6FyDKLdtYLfL5RnBdse9r+QGXnTut
z8DC3gJpdROCQEqo4a2SD6KGOUN4lyRAPPO39zRyInolVbKhxxwMEqjcvr7U6o/ydFfY+ILQ/EgJ
0MHNY9Sabqkvq8rZX5LAC88f+QZtBDN8b6fdoSwJ2E/dKpWcGRoanvhhoSblwsnC3Ym+IzuLpmHz
boc3nX+pLeEnhAP6hmlqeJoxzJC4jRz5AGpTNdV4FyI4FiRjtAT8EWLf4xsLieiJU2TXfEkxl0ID
irjlH5oREaEIAyqCXMFVpwCWLfz8hoi04RLgxD+Lr/5hmOkQ1pA4tVwAs7Hob+AmViCpDl6FtRRh
qvUZqorP4uKjw9HgAKDN44UI0X7ffGH5xmf/ddUjR0TyQb2UUqk/GNTUpOHjqEFuCX20GrxA9zm5
jGd7Ljr9ts8j56PFl5UbKcIWp7hgUv6uJfeRDp3iwERzU0s34XGZ6EDzauU6skAm7WQgV8CmGx5V
7Qbukd6EXBMs6+ZWzQmYUm3SF7QGhXRGJr3bqbceQ62h+qIbp4WZg6ZUauHK8bONl7Tz2i4nvVfO
gxNJA3AV+tPi9w39TN/+2FHmOCmzaDrjw6MdPUp23pdy0h0kbZip3RWNGu4xrpanKtk01k1Swa0c
3TBUN1MyfW7ID0PkzaRTD2rlQ+IFa728BsN7lrTNNOwdeF3Veg8G8dQ6gRlLLlIK4sc49ec12axa
CQGpueuDqzrHnc6fo7yY1V05k/rU7ZsEPE1nase4C6DnAkk6sWT4eLpgTqWO+clkmVRHJnT7ea2a
E62S4SzRVmV079WMncjHuddW0ya44I39ZLoRN41Bdlxgimo/hhEVR64js/GFwVHdkFkFrpbMZWoW
M7I/q35erAqcnoqP3hIqp4UGlB1w64LTKVl0S++v0PWkfSa48ng6GVYCf4aboi/0TxZIeXYfETAK
KsgW7qUIQmTB0AS9DzdOc0nNrNIZfszlfMA51/rr2ka6lBqurhowURyKUz/3iBF7oyazf7yXo6VC
ICjj6dsQxRyDai4Pj5UdufrwNDRrnynm9roJiguh19kLzmglUzEC8eUzMPsS1Q5GR++mZPYH4H6o
qjYzu65nQy9BSEJUm98XYTf9/QYA3HhOqXx55sjPTYGL7lIYMQ+6K3gDPFB8xP+CwruA+CHhJJkT
n2p4C+KlLBJ8YBklSsJHKFvKD8d7FDCJP+H9eks8XvzgZOVfZ+QqRaJIWgiLHVxR5iP9EbgnkT7C
M5HxPvAOHgXLQO4KzgLl8R9+J5Hs0vBxw5UQAfESHm65sD7lR8QrguXJ4GXBO+C4xauKNHVzdabD
QtCTRrTc7LWZw1DBdx03PRBxzwTXdjVNXmLyEkLcRCjj8ZnczAXFYgkz+EOx/Lurn/0ZX04SBLW6
rTJSKMJAnVb2i+DG9PuJCOKi7RM6DeNTLQJ2SH8Redz/ZcFq1znY0Wyt7AJ3+5loW0s32cKGlKDb
NesjCVSFROo/l0Ok05wXcb/qP2J/FO6acx/RjSsSa849FYg7517sIZHdFmD5meDEuiBCn83Zvy12
5JRW0BDX3REtGj0Jhzzho3cdrQTnOA4SganwunMXClnpOsXX9PG7hWThlD/AIc+cttAWGfm44gbC
+HWD9yjec000qs5U0l/yUnhYGk42cc69iGVp4eej8D4rTDUZPCIrZSajjuQPImIS1SKT7V2rrrPs
9yfXwHvM8XsTpM4CMtZf5oIvhm4rXFKRgRTuKI9btJR6XgWL2D9yl80VdwCyxRV56JyfEIIkxIxK
DZxyRFqf5BblTXuThcTMiRsSWpCZrXnbDhrtM4Relp+5usANH0UG71LMbJ/zCqEe/V/FMR6iDOw+
klQVOy3kS1OIjEjJLxxGHISHni1Jygj+VPUghMJzh33Bpvl/vb8NOdqEPx9XHX8SnBjD8pM8ZB3P
q1V4bRJCaFzPil8EUwHhpli1NrcXIkUgosyog5+xZ7GRqz2LdKTFTpcb4afDvvaGW0q6gCWTLDYO
wmX/Xfo+p5l+CJ9JW4qAZACkfOSiVFEZaq1m9rcnKjpAyFTKaVLYDzEhIKSni3S4T4upAJv1fejl
nfb2COBO8u47uutX6177sKx8FnjGHGbd39+acB5+vDMyzRwLbT+ONboWhaKSpqiV9mCr0SaDLwv0
1nmhtdtjdCFJ9LOHVlhp0vMWOXq4Bz5Tj1/UzfGoVO2QBt3BaWG3qrWtnNv+PIQ9iD6goe8WeeLR
XdS9HvFUSj+cp22wUNRgTW+x65FUkQx7EqOch0Qh55K4eS8vE6+Z9Z7GNu4CT4NFTL6NZMgym5si
vT7SZKulr3bdu6pN9F849aTiH/XBRaiJM4Xeb4sbhRymYcT6icmaA1PoE7M3Fu1wTyJ14mjJVJHT
icYyT9kRx/MSjNJ54fqyr6M4g4pg0YddPNxaerUBut6Fl+taLjCVsgIzWgs/HfO+kvagyPpcBUwl
JxdTdVMdyjdyVfOqrichLp017MLcfNSc+NLY/LnNgcBDdKYB1soUDUL45eSVwjDLqk29+yeo3h/M
OVxZvZsujclssVg5879/V2805HgTt5oUKDxygibZ0mnl0nBTLjfZbPZxwR4g2WedCoF8pNA6wXfH
sFehDz6ypkjdoUstzkyPDl5NTeQoJZMoSG4k53STt4nr5dJTKKv3YawD1SidwC4onEezGfaB5a9r
zd80hvkKjeE2r+xgWh2769qsdoFekYseuFBe/GFU7aqMk2phAuzUOsHayf1bAwS2rhxKtw20ZIJb
Gy18bTjOIAVKp4N3dHCuj/5CseNmBo+Sm6ZUQUOjPugGgJtNdSN1ycSxyxcNmBo/ba/yvNqWp/gQ
hObUjsqD3vVXQxOuQkda2b52G2v9tB3ackJfzLpQtXBi1elN4cE90WcqPBCSfB1UFivXrjpDncXR
kbinpCUdxhxlkvT4+7ahPNpS8acsM7Dy49O7FZuwn1lAyx71Nz2UyMtWR8z8yVZuOktxNuqxB4TE
rKq1WShLJdCmZUENt6cU7Ef9M+OYe72ECNVsVp2htZOkNCeG78xDP3mWaYnP9Ni1BuuP2jo3rVJc
DwZ1xiF8qRP/ppATmCcBBjPpEqSfsQJMHdNWBBHuRlMVsypt7jM5V1ZBzvOcSs8nNfESkPoTk8aJ
SVP0tzrMN10hn6hz0AnRtsB2JAUgkXpy1VjOUkr6t9S3/EmfQ8CqQ8gH0sI0CZSV2fTUok/mOk+1
TRXaFPAT4HaY/+0Ur5/bZnZyg9akFfF0/FsrMBPQZ78yA9tetnHQzRrt5M2UlFGhpiibKf3iLNr3
Fm2SHgYv20mV3vB2IVhUamI1Sh64j3IsT5S4YA2GhphYvTGteyWfaXm8U2PIDutjdIxwxKWdlcgR
DIzhxo51jUaDAfhbQImn0cluJ4HZ6PyjwrqWj4DYVT0tj6kNPrhCLfCkBlPHZnyhSF5OtNLOtbyZ
m1E/bRjF1wJQTPqweJHs7l2T4cGMy4fMa6Z0AxAONyvpFDxUDa2hplUyIMHGFwo1b6uaRdDaTxyz
jOZD6hyyzqPrlsRLXDs7lUgio1+08e1Xz053cSMtHLN9Dgeb3pdk2Htms1FN7P4wAF9fFWs/Dw+o
VnmSMX4yUfXs1T42L07LfufqHttJW0xTL6Teua7Z46EGjxhHAA4HbxqUznESxcayNoJHaZCL6cmg
4iqdHsCbgFzU/ttZBr9Urv9khbo9ObC1V/nG8lI4MMPqMVOSg9FX86MRTbNWmdtDcKfqzSbSG7i7
ym7qRwi92jnVg5dCnut0zsTwyl2ZyBTPVChCFf5RQPjWJvOjXdaTQTt+OHp0+h+OrmQ7ThyKfhHn
gEACtgw1V3mesuHYsYMQAiEBAvT1fd2LXvQUJ1UgvXdHNKJvbyzQZcgA4S4UT6qIvDqX3gJt69St
RVLHF1InL4E1+eABvhgsmDpesli+hF0AB4xhiHCTKLVqoC5yHkbZDS/7XNlcztuO1MGOb3O6ayLT
ZANDwlA3PGG9OnfCNXC3OJaPrC50zfmdV3nfG4a6rDF9Hm/LNxH0X9suQ9HBTx+O4Tna9D+KuNJd
SHr8f/5TUqUk84P2ptAjjTw5gj+yM2MxeMmdoPQ9XrZiTQKU49IGKpx03UUqzrDEZ7Hsbm0oz6P8
6CNA9BuFUsdzpyZwt46haol1L13Hy2VaT8OIX6Wr8FaqBSqlnpSG3OgSFkglu+cBUu14FJ7DBX17
rHlGzuofM/t45Sie/PaEqKJjPQ7nth6elw6zQ2/uJ39I8xrYTiY04qNb6NB73205eM5yDYJLX+Me
99X63tT0R8TVq5cmX4Br3uiwHk3ap1mfyo/xN9ym60+RpMdetSX3thu6CHZpRdEZgPNrFDODhMf/
9DzqCsSzQds0IyGHHXQb/QOpWcKcnhFkJ7lOHVqPVTvcOlkIVVE3qfeKDAjFa/N+AvevenXfBT2/
pgvBoiIhrNLeuGR0RE7UXN/CzfticzsUUYVjMe0rzAQVaHoikcVlvD+LBE+2kQVHH9jmENn/xxGX
ihrKCc1aKBqd5d90XPDbsFuc9yPMAK3310TdjPpxDR9b11zx63+u4Tzk69D+aQ24xxqLYaV7iMn7
zz5MSukQCLX2/XKwOnzkUf20bd0jRpY78fs+xXLsc9wtcR6Yqcq0ZSTTs0QUJUOHVryfxXgMGg8F
kyGS4mC12ymvR9FL9cmn2M9pNflokK3PzeoIJFh4a4bUPI+ieppkWyQpPW+2us0pvbNduyeYEiuW
yjwdwvcoWO9aMhSu72nBaICXPIUai+y2jgw54RJp0gmqYtMJ3cNUP5OexGcnt93a+jZzS7XfapxG
csSzOprveAmfwkDn0yzOTI3XVbU7sOE97F/dBT/iQt18cb4Nyzj1MHSNKH9SKEsNSCoOsWu+lxS3
d4cGCPvbul51f9Q2PVGFKpp4ER/xMFypCyVBgfGstkzHs+FFLWPTXzuNnMOdg8S/KRKLLpnn1fLg
txx3UNV7syFxdi9VF0ZgLJHTehxk1+pCJaoB3MVC94+RtZkPIU2WBaqSjl1Qf1p9m9kkMYR6UOvp
aFzYscHp5xfpTA2qlcniz8XYV2w+bLLe4oJpyJcQufYa45t8jKmDKKjzu7NOAot4nmpZ7moK8BS5
CDekBRY2qk5p2ibQOWLwmyCQqDoQLE7e1sB+bBApnCk0P/9iNqJQott490ZjjEOREogYRvQGbuXN
t2InO90PWRw7lG2gdAMRlXaDQM7ilBNr7BA1J0stq+Zga55+j8J2NzKhf2U1c1Z77U89zDj1Uzz6
Ufxah1B4SXtXCQ0nQpB7EX44sZAmJnGLtWNISJZMbfuK5nFAHtPgThJIcmNDUuDOfqQcR4fUKs1Q
OpYJU6c4iIkpugHFm3aydMftQg9wTtxVERjsmBepgQaWBv/SQEOIEODGwF+8W3eEb3eLtmo/E3EX
DfSzJtUp1i1MxkPjlf7cPc5xfaR0LGpvO28UeCudh+YypxA/u4qMWUrIATbFc9RUQx6G+sP39d1E
FWSlASC13t+qz1ZV31uHF1rVuCwgj8HGupfpjJLtlhZ8UKfa0B0qDVCiJFEVERgcFrIpR9t22dLN
z3xLcifIk+7C4USWeCr5AvmQFX+1kVlSIV8b0WT7wWcnL51uiQBR7CebyiVmvrvFEIetychcxxWq
eZDidpCJdN8d3J1XBJl3JU6oFmNK0l/6Jg72iaqBOia8O7BJ6b2nE1RJNpxkXFT3jdpeGuPbfT34
F2MMsnNtcJUGEHAHJa1DomadTrhq8eu26TDnMtKPw1g9xTb+q7zo3vjph5YTtLXIxOTN1a3NLarj
w1BPl3ia8Kmk7X4a2JiJ0c+6tG2yitTlAN3oWrcuQwb63qshlBVLZHOl0Q4b4S6YNMdJFp2DbTFX
fCUOGfCgDEgwXpDN+zFgXMG/JzvGm5JHBndHVExxC7Q5qQH6tGYvdXBD5QX0wi00zEQEVcFTO93X
AUa+LSlbEgynJNJjPg98wvePczz0SCnUCPPM/KBmfUmH7Y16YbVba1OkGytrBqVsHEBI43vXNqiR
iEm8XU8rMJ9Bgid/vEeOypsHbY8P/2ovDG7oEc3h4hYawjOvBpXrQ5RKCH8aq/RxipaHMPY+AyiW
64WWElcyRvVn7oUPyDZ6M8rugjY9GRPmdE5ugi/nGOWJ67R+riO+IR2EWRyBj2jHtsrR4oPaHP22
MFXicvlrIyxCDE2UXRPtO7MdfLbZgk0kZxG7+cCfK+I/KS5PSAzpi998Ub5WJb7gHTdr6WxyMuly
Srr2vuHoz0n0cqxGdlnj6Tka1f3GFyg4kHvaA3yoV3PcqvZpNeKwurqgXnMNIwzhvIlAb/AOU4IX
HBAOcYuT1c/XGLreqv5JXL0nidst0u1Di5T/ZMWRr/BP6eLirJ4QPLOO3X6kRu5kJFjhdchFdPVo
fkXXPIvww+qoRgvZyK7dsvzp5+hlbdcyVuktoPaBoX85GFKE1bfhnhlU1wv0GXYuOsrAHHBPXOae
vckEavFh/pg6c49QJ51J4u2dRJ8tSB5m4zcwZEEZbeEKHfe4FIJ2yKOFfFhhqcMZu0Iw1MmbxSuS
bSz+J5L64ixH5/tcDNbBzc78t2irHxBZv5+l/AuM9XWjdCdV+6SD6FovVZRBowIrShdDDOsLUVZV
5OHMRmmh+y22NxYgZK/RQppsWKAc1qpYNsU4+x8JrsR8xJnAey8XMDpkLXL+d72gUD5ONiqNIVE+
MamyeVGg/9l6CxMEn85d6UX0izsPxfMeNGs6as+qJq9NjI+ymcTR9NWSuQlUH0Md6zzO76FYSr/F
wSCT9Kx6ZJWk/IyZrSvZQCSwqellFcu51/UT0ru7y5KY5aDWZY81EiRgu4/j9YSb+CYSfU2a4YWJ
4cRwb8SNf+em+MgIQHIJ0Qwx+Ryg8RYOsFT8BF37jgKIrDLgnxrGMhbgsW1UvrTTYeBQ468WP7WD
Rc976cP0rV23c9NuXxXFaMfmp1pg9BayxNlzEsOEmQjoiiBlIrfXKamKzopvzSDE5xzqeE+wv8TC
9GcW3+0Qk7GnasjHZHyoR3X24+YgffkXX0i5ocmw3dTRjfV1tPXrEEzXJVkeJ9MftVp1OfJmeRlC
+4In4V7wYDnaVrYlXbBaC3ePITHHQAncvPVLJcKy91wZewmMfcuuncWxoTanWhdwNhW4ms/WibPa
cKeECytTkjyOEblrl+bS0u7YYeTH6nvvavYFOAeNaW7m+dZPS6ZgAxisKLbI0LyzTQc1fzjkTkVA
Kbh34EmF8GG2FTTEsaja4QULb6EdyUedvgfD+MMIipQdnIh2RJKxD5Vz1M/o89Mz+Mv5WUa0CIP1
j9XbZdbtAZMr1sVlP3jmDeHERxz9kBOgO6tokumHCf9RLOFL26MVPqWvM06QYp7R5cV4iI9nbJqd
w6fWBvK+m5AljxrDrJNe/TrF1nzWBjQtDrWca+8In2qVo+XluCZhVhP1JfwObiLEZdEe9MIoC0nh
U/Cn4aRgHhGJG7N4IMegjV5n69d7aRJ1SkMU/2j2sNbTCmZcZnYh7/6YoiND20eMvSVPmS1rbzyN
ZkArHUZn2aAL0KDqcBHBbuLod+kanfehPdLReyJb8Jhu8200Ck+AvnUdRK7JdD+F4hFmNeAy9Ska
EN+dMgQm06jzCs8RFBkn9cM8Tbuu4u+6DT9Up84dEKMw6BH1LclORMNVWVZosZ0C1jiIRKZdTOjB
h3rWa/SOtu17rDe4dsevKvTMDl/6b3B2H9w2Zw9hZLIw8p86f/u9yVi5zfYE13SFx8E7wRwGrG19
MQ259zUeabDS41oj1o+hKDXo124fVPrTInh/tdUGJ4fDQI9wjaxJmjZfDH5nat1o1oTq2DfeXc3Z
c8cV4iBoWx8bEaC4Ogy6EpdTLvsuG7z5Gvp6pyL0peLdCYx7n1OLFTQ6aDY+BpiETGPKaawyt8qH
aWgd9vr62zP9I41BhlQ4wtoJzy/cY0G3vITRdm8HSDjCNPekf25EB0xSfc2x43ltzDO8Gg8Iv7m2
XnSwrtprCTWlilD2FiKNls6F3wJ6CP0N2IUPxYI4hgKKkcnB1QKhQPDNZ9jWaQ1aJfTLPqkOgY9Y
4t4UaLIB/W9hxYHgP4wy22734WzR7wm4p5JvPe8/nRz26P0sAeNfJ+4/6FQ+Rl113vz56feQN8jF
SNeh3Dy9mxN+b8PmNY3abw+lPdZgroq7MoWwd/xdi+HJiQGlL23yUGv2RwuHgR0ohZ/iWd+m5olg
ie5EPQKcGCSk0/57w9lLsvD3iLdv85Du5qA5dMD6qtHlYgvu1xk5ENv2QtvgIabVF7fBkwj8LhOe
bh4G2g4ZQ051ELQIWET8vonhlx7EuuYtI15GVLSXs1fS1pIT6VvgLTCW43+xFJE/9ie0XpnO1Xk0
7hxjPguq+WKJ2sUc0bDxRnJvTU+tGc801d+J5jLTgwayLIAQxe4VNobPxvMRYI7DYtlem4ieLAZ+
wEYAawT5Wpw4TTHnGcQAA3r8ZFZveu/m+m+34vb0+5AV3Gs+Vzvst6XFvq1xocNdVq9PSbydfo9Y
MdlzO45/nRqw2bRjtqThd6gd9GlJ/N5GcZ7EBsuCCz4EEKdZu8Okxs/NX5Z8muYd5SDS1/BG2+ah
bwF6jqa5OKwr9aihVRLyPYb33M1GZHrz3vFql8OWfCJP/gfKlQKIxcvm6p1wBhEc/XrX8HbPQv2P
eOucI8fmx6E/kXf0VSfJzkY4oCL97IvwtWH9FfEeO76Sg+9BhS39v1qOZ0h4ngLd3LYVVg5MZlB4
zO/+0qBjW14W5NMA3Bx+tgbnaiWXcoUh03B6CDdz6YAS7Cgmmrn2XvsWIQBorqnaZud54uiFXpG2
PjTtkEoS9cOsgcVSYOjzXf+CK+bOrw2c9FP0NXMUt1ThK+oNro51QT6rBrOnKkflcHjgVcRPLViE
bPo6OFDXrsUkV2A1gTtvsL438A3hbr9NhkAUW8cYl5sId1UF4X/cXXUFfW0X+Ucm7b949vSxSyzf
t6bDS9miYsyEH2HNYJ4c2u9G4KRk45/J6h9c9GUdQ+5L3B0n/tV6C2hIkPZLv8OcX4wLwA3fx/PI
JS0Cj+HvKvriZtIUqcD54FP3HMnqKpPkud7wTYoJnsKJvfbOppm3oV1zJZcJ1E+JJCQP95TWTybY
fgKN83NqYLmcZPASWXaRxkAvwfi+c78jXaO/EgZHFFV4EYcXz3T3ZFneIzj9XZqUKG7AXMvDArQI
7A58O9QTwQUrUI7jTIuHdRjhp2AavK6X2Ezp6ImP8pV0TQHGAihL46cY4uPqJfV6Voj0d93wBvhc
hy1b6w2IRFrMwrtWbLwfwNR1PZx+yLL/Son31OjktKCNfan6f+naHqJqO82IVZiJu0Fx+TFvmN4b
9mHD9ibSVWZ+jFOVsvkkF/g2cS+Wcu7WS9zJgpr5XIXzCz7d4+hVazbz9oek7T2hJMFD6k5+Ojyi
SWwHJuIUrLMHQDjZQexURBEcSlt7F1cU2CWP/hCaPlAkEvCgw5wMJGXy1g+j+3fczId48U3JJnia
/bCGKr07bED88nY214TWP92wwAtBQqgVnPmBWOvYBqspgZH7B4xNuTH2Ti724f/pCFRWFvYAI33W
nhkRO2U6eRBdkMKB0kH0IIdji/TyWldfvdDgsNFciXuZxDUpfJbC1QdKZb9GatgxA5ujTg4x2CK6
qqtZ4ieSyjPW1Dq3KbQ0ctOZstsHYPJ+D5AeTl657PH0dHm1Lu1B+c3jFPIbkFacV2hPlQOFu1Q1
OJwbFDdHSfTWVv1u8rB3BwDPchWnAMnw3AFdrA5h3V2iOkHvA4E3GvULlxrFLiqSUy668KyF+NAC
+Hsybs+sVkC63FnMcCoG4WFR5O+8dHg3gTKZGUHurp7zNsTOimEhn1n6VwVmLKkb8siz/2xDC/Dq
kBJ5SDTCZOa8Nie42Esn7J2YaoDw8lx7WMdmi0muZ+dJYExk4pv74hFkMtBa5b+smn+MsvrmFeZc
F5/XSJSuF1jJmq2IwvRnJcvJaXkbGJQzfoXSP5aAfsJ/km+InzimXfTK03gDL+jwu4g4bjm2wAZb
f0w84QeGXIUca0wDYrFFkIdYMUeBGaAjXsEBGf4VwwbajRZ7BoVwmo835rcQok2r3Q99sx4jUq17
QtfoJsfE39u6a259SD4V1rH9rKx/F+LmukAee8+i6ANbA7g/4/+SU+UcsVeNwyZzSn5JuGrLySeH
OsFKFuvo0aCPaFmi92TFH8yQKszSDfoI11ZTFvn1o7Ewx4ap/6UrdQu99Eloi/d67P6RGAvZtHVn
5hC4/2vIBVSU4+kq1UzvSQ/JOXMvoRddhB7KaJw/g2292MT+w9nGC7po7GBU3U/LVIYzfdbjtPOC
DSQfrutIqWsYT/8Imn1/QZcjqnOHQozyK9pm7Dt+dD+PzVPTDrBy44nJOHJS8jGe/9AO72WqOMLZ
4cwPF1SRqOcYjwnXCU6D5c5f64eNuydhgISG9MVw/2aQC5YRQz/a30VJN/iufDJ8go8pIumO2yZe
Rtuduk37v5fct0xrmYPGe4aD+qkOeYVnzUOT8YzD4rdCRW2ywh+OwRg0EppXEWA/oUDZBKvVODX6
H8fXd9d4jxGFt1k01XEz4dnnUVTqTZezYZ+Kbm/pQF8XzDUjtScGx/4w1Z8YAe76cHj01vjSrwqu
aTZzuOuDo+eqZPdrG/NRRwNe3Fz7vntqhgRHocUyQ8hag1wmdQbA+ljxFLvAhP2cYKCD9gHggWDP
tu/LxXNtvhr9apIgm0P+F/7mF1HPT+MMtUfMpNuZyCD2RablEpljwhBwMAXgb60j0I+0059qwLng
dfYtgFaDhB1ueOTbxFMcnEdffgC0KImEFz8EJRasYsti1VxAfD+C725KbcYUn8ZgnzxoXLJIW1QH
DW63zikS4aC6GrxCsPa713wXevRcCzVki4WngaWPrP/FfRINtWTQvmnqQzIpRNGT9oQSyV2/tnd9
Ml43wfcTAV3FUJUTTQ+sSX20ljSHRdofavdaIAogAGaRBXzOEvI4DTHureA5GdP9XEM1tPKT3Soc
bUG8Fj4SMoG2BhCtpgS7IwLJfqfJtJK2FK4aitHnt40pkSdBPyMrCJy1jV24d42Avo8lKMBOg13E
ARQlBDAhXsXAG8/DLHOE5i15bbfvsYlVgcTjPCRo+8PTnfX4aO3o/Q1ht8FLsMHPGOL3wTFvTCSG
pZn3N8pQjODjTjZRug/sNmeLaXa8TkDiYtxHUw30LSQPO3esonoPpjfApDSee+gI6m14TN1yNwWY
WRD5lEnwYu2aXpsIUUYzAUzUJYeEto+uSew+nMy99fByIFx9yqZJkIzSFR0dgn3MMbrBAyTp5Ahi
+J2z628x0rUUcydyZ/XDEo1JTntRJmEHyQye+1QI88q2+Q3Y6JFGNN2la3xYUIkBzZGPXUG9js30
bEf6oSkm16jBCbSBzE4nELJW55DqXMJKehj9wTJ20/JEx2Aq/58I0NW3lTHbLigvlbntuz/J0pyU
GRAjqCyWT+5+lngMsmqwoEZVBYcfQnfWNgA1tR6sWPI+MAVy1KAgYO3T5i2AOecDvtUD2ZIdVdHj
VGk/J9v0FnVoJSWWvcC1dsdwjLh0eFAtv1PE/XFeeCMa+NLayk++tRA7qDvCzMMW2xeZ+pdtXL7b
hbxEgwSeQe80m4FCRBBar5vO4yS8csjjmQwekMD3uo6AmQdcCkheiWJQvXWNhqYVn3laqXNt3WGp
vbcNPH3ccJgixqndNSu+jZXd2IzjM9FIMdqic02nl9lrQfsl3hEVzLcFZwJTcPEH/oW77gAFzTnu
0yRTKjmOnIO7BXMFAHvXJsBMenbzRnd0IURnMXJiM+mzuy0WrzTqd4yhPwYStn20RbspjZ+6aq1h
5mNVVoeYw+f/z5qVYu4MIXiBa6CJIMTomnQ3iPY6Nc0rq+jNpfWtqcmxEuluNCPwYPiHXOpwhcw7
LAB3KP3CSTRif06Dj6TRlyFFL2yqDmOdvDoc9/U0H8PQ3k/QcR8iXD/Ahu2PmaNLuGHWB3eC2QTW
MoyYHifHdKxuyl9/Nh/7vOpjgdHJ/FF1dN9FMF80Q/+dxEhUnZLmiCYvlk3DOgLtqiGTbGbsRhFI
nghPctwAop41psg5wiXnq+rErTqoReJz9vYBKF7Pc6906dqce0EMGfoGY/UQD9dlZmBCprmUuimW
oULYCpiMEfIiyI8q1cGAoOkn80CROvJp5vgwdbRICTtug9mFbHzwpbI4hOBY1HGAh0N9IC4YoKyP
qiYCthTzSs4tCO/BjRelFE4HDAIsmOC+WOLb6Cd3fWeDEmko2MKYaYFiNRCOVkZB44QuLyRuLdhv
s76HHQQsl4EKYVt2UVh/SyM+UNWEiQbYXh88pFv7MKkqxwYO9Uo05WYBPlCHZsrSmj+1Ida5oLdF
rLuvpYPjL8U9lkr9HCLtjSF0ZZ54KQmSTSJyJeK3gUydZtrfjRPqmbbhiUGRayxyKNn0FCz6VAEL
x9JToJsPslWkh1JxQLROYfAA2IleR6AcYKDKFWBm0mPllDC8q/bUV8NfsNZn6ORfViVvPTZnPGs8
n1IQLkzsoAA9VgsMhD7MiKr5l8rg3aVo2UP8TiwRJGKAxKtUJJmMzP3WNR+GIsViCp9UDHHUxtND
0riCq8DlLWZhrIbHyPd3Mxw21Soetz7Y2TA+zI0rAxflaTovOzZ4pe1nMGKRgeOoMjvRQmmggOmL
5ZFL6BA0ro3Ad+dlwQOICD0ITxjey6Y9U6Sy5B0CQrNkS7Fbx+fJw2reeS+WR7tKInTMdkcAgJ9p
pFEODccJQC4l/D1FulutsRWveJuzmkKwHynIXMbThIA7vkJMao0CjDDa55Go/eLgwEy8O+n7wLRQ
C4gp+ddIXHvntkl1QVdgXxjl8gWbkBpxiHsa6yNjiBHhw/qQ1DhvV/+zQ/vzruLTPaRFGKqalxUN
tdkcjxeM+Qci3SehuADa+O63I097y3ditMy9RILd1uYWqZHtlsHtI90fFRgarJP9S6XpwSTjFyz7
MqMLTO1yaiAI8XHmglVUuv2Lnjvg5RU9BsS/740PrKoJLo0Oy+r3a3Hsr47Max0kuxWbQ9W4Q0/X
He3MuTWtydFN+EbD9BVnb1bVkIj5kv6JN4MAl2bayxrG39HLEPd/TQYLGRX6ETOcvcBZFVIMpu2Y
VuKPXlzJO/3sueDFQOwZDOE5jtDGU293HjDBhfFnBgH0OtCdjwMeJNQTi8y17sZjP9R7Q5Zj4g0s
l7Y9JEvv8AAkGd0UgoC8But7X2FIgtObQxtSj29BNLHccWJeanSgl+kG04eY3rCH/RV0c4Vop+dw
/b0ySLK3lbwabrDedeEVVaSPLmzVjdbJsQEOeei6+tJwjLrN2tzb2r+LYhhAAvP2O7S1ZBJ45YUH
3WBtTlI00MMhAqheHYWbyd08P+7yBsmHWb1uAUg+/EEIptGGB89IHXogqyyXUOam6SBppF/TCq9p
Cqom/cUw5DFq0kKsuBqSN0egNou9EoE7eaPMXISdvrl6/aZAD0AHoohxSnYbRSiUWkmumrnN5ci/
fSj7srUPHxbjgwbmGPQ1FW2OSL0m53MMPNEsmdb1LmqUxuCjOwCRYOi73/ykYRdu/YOoqh7gXW8y
0IuPtR4/MF97WZLoRzDK0NfYf71Nm7xh7YtCqmUhqhXTvQVMICKfX1Ae8pM6vU/C9m726b2y3nWK
3SVY5Nl46T2KYN4x0aKQe8ZHFQ3rU5iGn4Eb7gHkPtsJa8DsiTKc3DVy4PfUBmWkmFCyoKLvCVOt
1f49k93XyoaX1YvvhOtP6ay+iJ3OI6qoFgL/CoE/t0o+uS/RJAkUkvvLaUjmt1R5O+xl8Ltpc9/i
9Jng3ku94EsE7kCVsFkCBgqKSqxtCDYqPFM9hdiAeTrcer4WzVAXJHaQaYIsXBx0N0kxjW0B4nvX
ElzjS3Pl8wp+doIUVXj3YZ8i+y0+jH1648P2hIrdh7EJr2EyXBAbUoDIvCNjgPsz0eiwnQIgBXDR
JNANO9xcWeCjE9fFujSe+DOOUiF9i997y4qQrtEWVY1NYlu/ls2abJQYscHRZlOcAA8Gcds04KfA
3dSpNDkugi9nxA+31TdB6zNdAckTdZDo8sIQIfYd4qe4WfatDpERGg4q8/zu0UXkgwDo6Tw0xEbw
tWPBbD95GPxtQXyChc/9vrqDMAhxnxC1dp0PT50PuVMynzYdH6CHY1DUkN26xRDHIZ1wG2aIKaBJ
n0IwNorX2Tim18Tg/m4pvaCW81+PrqA8SJcXE3iYYLtKFtajX2KmH79j05wuZ7AGTymuNpTwIc0O
coxKeWuxLOMjjkDIZ3uoPHlzIpuH5sGRffHGfm4VxPAWioygeesblFGAG68k/p4D4JobdeDDchbd
/BVw9wJo9Ux1fx4kjpxpoPBEdhZUEDRqjP5KDYabwG5Zi/rEukocHGFDMaWNANJUm1KMa1BWck2K
oAZtgNUWgd7z0cnwaH5VnVD/AfZ2O85gG9yqvxHp7r3JXKY2fQ4Xuxs6+2eVywmfJ8ja7htM5IVH
HfJIHXQEpttzJKHNoXpRUXPvyeW5WvU++o+iM1luHEmC6BfBDPtyJcBFFElRpKSq0gUmqaqxJ5BY
Egl8fT/exmbGukUSyIzweO4hwmer749eZj3nljwPjhi2omOWPuV2Fbc+1hrBu+QF12mUV9eWt5Tb
g1qkiafH89446A9w3qZfHEPBPVWE1ZNhlhmKK4FHjD28NBs3ltO+tkohf4XDNsjJkMjmtzWMrjrP
r0hut6w3ep4/FTNyO8yj+TkV3T7I9NEw2kOYd3y84oXYxCeeiC72FvuXabANMCjq/+hbvkt7+G1H
xIM46Admya/LFPXAYO/Ljdxpk7cEaEc9xfVfBqpb2yj2BOoB4npxX+nH5QAXQ8asCNjW6s1PTtfc
M/AJPlZwSof6S2j1XQ8DETrWIwaodsAzvFPnGGCl5LhMTDYkbI1Vzm/Krv6MLv4c298XExKiVW2l
TGnwTOe5K4L7w8BiGPapccO3xjcZazNga5roGo6luXFLPCcLOEEB+wwXDo5K6AS0FLVsNn4Hgdsy
OxoPJqJEXFbimtfzOXP9r3QlQIa/7F3ZyNprI9aNLsyD7yBRixxgOlXlx2zw/qmacabT1vtS8oPh
Xfg9r+HN8ABGs4LVs8L4sT1j73nqiTn+1gv1KcURWqzyLqLiF7Tgo79vuBCUpDi2zQ8m6ebGA1mC
WRt5oFgBbrT1jnBeJr3EMEj1uFBBq8LxtY78by+y6GvyaqOIDkLSH6/9Un+N0vzTDyNl9nBckI/5
JwaJ5ZVXmTPY7dJnD9gvdoX7HYn5qzfMnXTSd3iO57EH6WLqSz8YbPoOZUCkfKk2ZzxnUj7FEB1s
3XPWk56d2K5aKvg5SIrCK7AO5CrGgJNEZMpv+eX/DoZ9AS/d6yn9hMcvqG3Zbb0O03enJ7npAoQC
0ySluJu+xsy4j+hsTv8AInKS/uRRCPfgIjz3tvefT2AgZaORjJXa46gGD/emWxO2f5dUV5s+t/6u
kb9fpv6+FpoYQPExrO5Xr7LrUg5clLO3V3bz0aAJ256XZF5GASu++lLyGMDYN/KQptQPUd3xvlXi
Rh7xcSjCt4ExmV/N97ErbpOTFZzn9XdUgl7JNBqo0UTcNuo8l/qVFKqz4OmLLS+tt940HLKIXiW3
kF0NvTJq8D/Tdv3OZXNygGwjFiOXzrx3Z3nvGsbVlYM3zaydiX5p+ZchJQO7UcsgS15aOPqt6afD
0fFyF61ZvlRF/9paLYp8KC8WIHvC23pNw8rehRlxnj444DqIF9kUu3ZMT41qz9MjesHVxUgDo/Yh
I2XSqW8TcTnFrCYwppBFhOgarYrOayovY2v9cjs+tlMC3Kra3jYhdkwJ7Jc5LIjnk6j2XtcLuwMo
YhF1dn2eXvMSkkaIYp92BNFU63V1m4skTHczKFpKd35h9fUWMf6f1+CuLWYGMcXwPovhlQ7oPTPT
m92mu6nLUhr2OQk0X3jTeIAHef2rN/vXOW/zWM+MfjJh3ce1TwYvKHaFqndLx47nrid+YgZ3Ybc2
B20xJ5XLOvcQP3xHc29UYFadSThCkGOV9x97rzNR/2SSLdep9ao9Lspuau68gDd+pIQgvg1p6g9J
+jCZgEgzXtl2ZMpOw8ru8NRHj4z48thSXc7RNrAKBEDv7FuPoc90S0NiVZniOei+jTH9VpaGFWPC
LfPfakwzHjIs1bn9O4x+aqqKAlcK3NXZAF+J+yzF9msxWSPbCwPNpdHzz5L731MxvswE7ADeko8X
eCd2+j1P2fhTddZrycRY++ikPRj6prf6t1ZTj/TjvUICSOyZYwcAwIYBG7f+Ik/0JB+BbJfYt2Y6
7v51LYovGaIZumXzu23FUUBIbAaJkZP1On6QcTsX1WUN7I9xNU9WhBsQtd8kRrXYWoP+LTJK6mz4
WgcZL1Z0yIHfOoVSs3Lr9NqSh56pfAHrvtEzC+6BO4DjCzTe4GsNK7GB+WnZHiii2O7bI0TifeLm
wiRmxTqaPmsOWCT2D1LDP5ow4r+TnFx9Uybd1O1VExzFwNLtvPtbVtmhsspLrZ1f7lh+GdG8I2X5
wLXEuEB+ri0Xp0OZGUkUDhA5bU/JYlb7rg8IwEyrzxbjUzfI126mjO6H9RvibkyyhlF41xDVVImz
u/gyVk444RZxTzOXOJ0Ai6IdI15dUT0EtJNv3qZ2ly1YSgzYN78TuGGs6NQJ59YGE3wgC35G9+gZ
YMV5822b/plYQnDXZXgqBV+56VJ2rw550w0KdDT6L64LhTghLfrGZerVczFPbwENvF6XT6fPQqxq
9XXI2v3AnAeFFGESii2ozJ0IciYl1ZLHFUNYBGKIGLdvv6JpuK2yIImbSY7skINt9bna0V1WXbeR
vV4TMdk32ZuXxcDwEQ41r6Pn4ltY4K7Y2nkgneNJZwCIgc2/dMr/jp5Az4XIDoR3iAKVjHP/oUyY
XcLFkzIw33IH5FGIcDvn8pCR/soGUjuuSlxms8kSdTc3j6Ncz7ZRHwDG6Keq166U/4yivxRW/TJ1
EnbMlKTdt0kU1V+GpDk1MDCNwftqBjcqvHe7ms90LNCh2AcdMgD6/GewMOjwPJ/dXAYJ7260NXiR
R7kkZj80r6PDvImert0MmVmdzWg+1Vl4MsJpz/qY9mD7jCpazYRyZpSXusx1g6BLqlCRDeUwFjQ7
E6VQvw9TkW3asgyTmaFKU1kILLo+aqHRfnx88HYF7VAh1JhGTwazOV9xBjPMsee3QeFgsuaIv0S4
P7D8D+G2OGlDsEqpIP0h8v5Oo8WzFqD0DZ64TG27W8Lu0Obmh+XUZ52Trp+tMonaB4LtZW9L4e2F
wpJYy6f5YVAd3Oi2ivTclBQMlCwVJi3WGpyDTlPouduqliv6h/wdlipW/nSbO3TJnKpvmqJDmpN9
0nL0rZnE1LcQAL44frRvuiUJTHH1G3XILKa9qpBA/x0Cq5EUQZSYBfGZ7N2unfa3FZAQ7nSs1iha
/8NN1Ycap79uD7ARKcZHrZUaie0uYOvhw7uB83xJAf7dIpkc5LJSNCkhx/13FizZxmrx1kYDqg+q
kdD9spcGUtZY6nPJZ4lzh9ma6iUHHudNaqVx5XXHuRWPif/IAUfmaeKbtIiMLYrNYDtwt1nw1AYO
Bj+LHi7zNG1J8VY69h4T1nau3diqxmeRe8O+jzpGRpqd87zsbJYF0cmIhIalSEX+2ZsBEGaNPc9y
DdJc/DrhsjU3lbYgCps8LjP0JKuq3oH71VOWYTUT8Oua9YgztFw9izgVa36eRIa/wR2ieGknnzMq
ehprpnV+VwPjlb9pXWE0/AsMAmDFDMqLzzwy+FT1HFJOuHO2XwjAToBauIdSh+9TkCVn8Vc1k6mT
ZaTTXJQpEAvx0Nb965gam8pOv4w2fW+HxdyEzvoz1MHnUKKimdkEIEM0SV+CzY/l3jMMblRrviyi
IjFhAP7g9qOY6Nvxakzdua9gCvoST840kgVmNS/GjDw8doP51BCiheTexf59pqL6HD+ssZgYJEID
WZXfPcOQ/Z118M/wwbdFtbwUhZAbpcN+03hetzVU9lfph4qIvJawMY7MD8M6hEHzVqHEYWS4N0W2
NTUyclnug5mkgnL4T9rcoZjGnlOe6SKtzqHtUKmo/cQcm4UffyKntcEMw8PgDR/QTM8BNtPOjaiV
sT3AgL0tdrgLmtRLete81QqHc4BqAa6i4mAwnqPe+rFzRLeKz5QH0P7pnh9rLxYMFcTLf7m5/a68
PrFKnr4K3saQnMA+dn7OfwpvvzCYfOkLatx5GW1s3Eb7lmNa2Czr/MvR/hc7IA+opH+kqP/0Ieaq
whSEjljjyWSXcoQGBDN6L0Lrl1f4l8VTb3L1uEucZjNUdbiRkLQ0JPSxEW+3nRJsxsqqvYXyu8kD
K+fqC+bHsRJtRs+lecHtuutROmznEhp2vMxE8FscH2UeUCPJU+2EwGkPuxRaxnsTGLcu8j51h1Dk
On9lJN6CuiXz1m31JuryYIsVq06gDscX+1EUMMuWB2VHZeIvzvuqiiMVWmzbJjcTnr/EifQ+4kRy
VmSetiTfIazVmTtLcABIIg+Cg1N701ZY9nPguYzMRbjBUzckrVqjxA962hhL3GxpvrYzVwtucZpy
hh7qgZTR9rD5YT3Qj/1xXZa8CN9OxhRLzuosx3B5HCFq+BZpBCsl01eLx3STluubFxZfdQf5wZKE
2Oi839C1HAUZjmDX+88j00f4/OqKUlHLaE1oBexNTT1WuO0rJrotux+4ASL3pnuy3OaqQB4yV5Jh
1xR3pDft8brSinb0IEGJzyPAJjEETBXNjHF7X9EJWQGVeRcONv4OslaxMHRDgKgaMoqe3e6dqRLt
00gBGpTfhnD/M9PuA+PWdvbw4IzTW5O5yRCh5jJS3LVLfljbIN+KYGD0YGGqjowGA60e2KZXcJ6s
dnVagginTW5d3MC7WMrK4tBGvR/d5scL5U+eAYgj2zSxPTKorbJpBgQMd7aNEy9zxFEDEmGEE/fR
hTq2sreukcfW67pELCmXIICc7NNL5de/09S5q2HGecuY3m2af1I0f01vPqrWPIWGeJ2gAwfbPdp1
ChpHltEA0S1GHtD6SYbp9QG5p9ri3NElu+Kc+T5Nwc7GJtlo96j6+Qq6ccnX7KR6vW+K4FHi2f8q
drxgObzVRfCkVMXLN1YIImyrmyN5yOeCQH5Pf0oVVEnXUor26AmtxWguV+Z/uVKf7pyfkONvkYcv
0ylyJlX6v5nfhpl7UO8cbVM3SY4nvFj8uKSRjTePxPq55JILHr6x/vH2dw8BvxUMWMXzmLIHwCnr
fc/42dUz1kr3TzFHXGV4UckIY7LYD7EhmD41Q/cURSx+qAqT6MQgxGfX0HuC4dzraTp72t6vfd1v
DKKIK04p3kdnG2lqn6Got2EeRdshzPY6CJ7qNn/qIqQ9j2AGhszslPKurnatjeYXjLnrj+xACNlD
xFoYBBNYEohXOXOuIVL+ciDnAtM4eVWZBFl1dqlDNmUwntswOsyGcc1d813RoDN35UxcLZJUzeLY
5GHS4kqkoX1u13XZlCld7gQd4QSwTG0yZBPTe0W1pKvHmddczczQu6FaMSUvIX9uda/HMrjloQgS
3IcYS3Kwbqi0jzJAVmzGiEQg0e/4/AdrbfKXLPMmKrUcdEztjYdPYuRTFgZuZt42uQmNiNosCO9d
iPWAFnpF2Ml1/VJV4yV1xo/BzN8yn+QGz7fprBwSbU0sp1XbvecKTsgYwFTCpTgMjnsthxFtJtcw
3oJw2yIaeygyFJ4onfYlk5DE8ayz7XU7czUY5bXn2TJvnR3d7NW+W2tdbkU0/7Ic45dh5Yg041Pd
G+mBZRg/ReqKJFXBllngdMgan7xrDHkWXvk8HEE7EAYIAiOtqSJgdsKhaDtfIKdfpg0Kg/RXH8uW
CYIhm+fxgbu0Uq1AECLR8JLRQLKAGTyb9ThdbLtFv+kENAtMdDCSDxd6O0Old3Pwu6cCRRVfFflq
qSOqL3w28ubVYDtr1LCjRBvWDgQsO0RKF692xeXsF3V0ywv9T8l6N4r+p6bl7Fx9dGz1EUxlUqTR
WaT1q2dYxxEYikyUc4aKHA9NDZTYlIxig4Fw1Orh7TXNqjsiiR/TsDsqw8cV01KCrh81C7zWPPs3
uB5DFnJGihIhnaQAvGfW4MVYdho8WUu3MQL1atvgX8r6CDv3INqMyAH7I1ztD5eTchoaILNlN64E
TLXr1g1WNuIFV90ASerQY4IUmLvOLMEosiTkFYego9VPzVMLv4UZC3rDf1pXcKkw3K+PhI3MH/5U
wtnLdjpOE1k9Pb/4QU5cEFYanqhsb1yXb56xfI/T+KceojLunHSr3AX5bq3eqtyOvSCDNqiu48iB
Ei3GeYl0Upbj29ypfcBzyB7CfyLUA+Mi7LljOB49jk7u6uw/pI86kZQ8LqOYnarDu+w4gGCnEq0R
IDLzNLtcJKUE5Oe5wCOWdFWWJ+48tXEXTPglvcXfW8P8O+LvGYLyQHbY775JT8g1LyT3Y2MkImRN
/QITvn8N6jxN4MEYVTflvguXF1J0sljiGNsUWfjsNIxmim58fWDpIqLFWfXbkqbveaboxusAI4W3
a1zN0MKPCr4nG5K2vBkrHmfTegigZvZfk/e3vrJRnX03weWJ32vNKCWmFi9SVWKGKw37YNjTaWng
ILLFZtGo63l7QxP6MsBoBZr5ujGvz1W1PlsiOhaLODOb4mbzXnn7LwbgYLLo6KQ8g7gJP+magZFU
johinIc83foOx5ZZ/JXrxD/NCTf5ylthBh9yLeeNq4qTgXXFQTSqzO7VpJ1pWmxLU0GJMBEOE1oz
D2X94+BTwalKlNm8EH6xblbw0hXPIH+xdZpS582tQrabhMO56ZGhTIJipbA/aaqPtuOiBOX+vrTU
xxQCBuq2GOPGM05p0R09JV4DRYC+MSPWqT7dus7oPjtdp3dhQ9Gkm2wPBrkFH+fwCnOxYSJDbWKx
KmT2jlZUMzEfmTSOb1hiyXzAFzGKbajFvdRltmnMUT8Zzfzmim7vYREMADXiYhj6hP/0i3h266Ar
j6iBwEnGZXzKeCHjfGkoZnv3K0By5Gc2SdpklqelJpkhYJzIZh6PGVasWi5pd0WaHtbRR4L3z2s/
wfaVTKto8NHKyG/QgiQKMshNXG7IAenaPler+9cGUY0bBYKJ+8YLMwWsNl9NDhbWtBFs46KahYm2
grigGYg1l87eVPZr1WcHu6Ka0nzqoQxz1Pbox8C/HniQKKuh3tZq/uLrZ3cg4QWTNpxn/eDnlBz+
Mxdnz8zyOWyDXSh5Y7EmPy1tuo1y7wPvO+ifa+2GCX8LbWOyRM65l4DQihUT/M/0r/5bLWtGpji9
eJVF3j2DWzCwqcrHWsHgq3f1GK9Vfx3SfsQmuP6qZfTROeUJUpgsGLyFaUb0JhESm0im2c4xKdKD
+kvNGPGJNyOBPxx+GkO8VdIqEqir62pkj6csrkP4yCwTt6atoj2aBcHg+bKbc35r0HIVR+BZG+nP
TSx6dY8A4aqIczQvXwPfPQZZ/cuB2ehlFK+O+aJLRpoRHmVnVXdtFsPD/8Di57C7inr9zrqa1mRa
KRiM9Kxa+2Olhi98MmSlxgKfuabYRmtExKxmKYRhj8tpNSLMq1VLrk03a33sDfGcKr4ImXu/e3dy
NgU73yCLcWw5Hua2QZSxRPqIIR/PXqvTPYcGAdY2Cy88m4hgygWiEE8yBMAtmBcHnBxDQQWnbLXL
gxAQmohEj9HnrMQhqhnu9JEuNsj/CbustoMY/xsnh0IjxzFTM0HoJqr6cWWh1iov9TTj4C6AQTP8
Kb4nY4+ZMLgFwps+uxQdLtBc0dCfBoTNkS1BrK7nTju81GsMpxy9LqKkL4NG6DAD82EcE8eFLnd5
buZJqLPT3LbmFrecjnsLkace7QOyfyK6gpCcxQI70HdzDtn+4BMBMNKlHKoIyKZT/t62Ob4n8XBq
elezs27c/swmbRLECSZKGaKRlubL7cwJS99pPUcRo1rlsErKhQJbPKNBBM/bJxqs5MHkvM3OzEWV
5k+raey7zv1wgmAfKr0rSE3Bu/IDv4sJty46ohQCyBSTKU82zJfMpcxYbGvvYLcMquE0Wv1OSl74
fMm+K95EnmewPo3e1hQd8SZABAyPIgZysNBmDjjWau81KxV6IOJOuxLLBe5LRzXlbNyxUzMZWkx9
roVR1Hc4FInxah6HgHqS3WTuWNzwY/f6F4AmVb5fl5s8bc8jkXktyG/YY7PFv4E/AsfwU0WM1sab
BI3XREc7FbgszCL8r22MOnF1UPJnFctHtZJhljSM2d19pZSwOVkYUCUmhcpRsyAsNrmHc0FsH88q
mvZxztV2KnpJUIP57CJfOEX632rW+yBgpBGKP9noQFhV8bS2d1kTea+Nh36U0e9lXz5qbdM6EN7T
fdIBEbnzPqzC5yqoDpwZsFW2OBhRfXVnZtcgupt5aLNdJ5ejlKrD+NfQDQ5XXaC7Vi2EQ5VkLOzr
cvQeO7sYC8lXGa+CS6tqd/kROzi71tKjiWWm1fpkSeZeoXWlLv0R2j2XvcZnr94x5H94aw4jW/yb
x/43mIDaBFRDm7pz61hzg1sYTdd1fFo0QQc+X4e7cHwOoDbVxKtq/jG1fjZnB+hu9elbiILYkJTx
GKyzC7X/V6fmb6fqthw2GTQPWTnlahNS5Z3qUSWVBCqvoyOT7Pd6Cb9n5QH6h3g60F8AJ0Pjy26G
QyVQrBREZ1yv0C19+Kpa668v5VM/FYn9qAXG9sNT5R82KHyM4ABgFQka66dtFl/L7LDAvmhe6pQv
c6xcLD4lkYOzy+JMVZ8Yc5gAHxADMiRJumfmaq/tm4lXtHVNgum9rt72PsSAntsnZ6nJqKF5iQbO
yUd+ookBHwgX23IKTtJ5/6Wz2SazxWi34iTRzIRSM/w3LWzzCgVfYVDm1zFEj5jK9Vv54W/Ltj8d
YSMPlvKGEYhwqEaI4zxkz46cSEddipd5HIaYE+UR0lBenYxaKyMaq8WwRMjexZqdUwoJ7xOILYjn
CE+TdWvYeAPDlbn2t91h5DFr3gUAJHjpb8k40rS6z6GgpbTRGi1JOsPMHkKTiKVsjQ5exjwvNf4Z
DEdsItKoEicjtur0Vyp7dJGVNUZNydObQ8cxKaPIB/ish+5ddMTlRGyJAqMs/wZr+aoRpiXRWH3V
GoyOiKoey2/BRDINy3sg5x27kl6EH7zZYRYPuQDIcO44c/HhMLy1gknvulBZMd45ixPJo52KkMxX
jDCDcvd+5tMOyPB9HL2vms8KErlMSd+Mn/mabql49gX/t7QS79Cb137y9zjHbl5I7e3OiEzr9KMc
dHOFazXJKhMIcSXXR0Zs0TMNfyuW5Wr01D1yIKGAac0SRwu277FzyMPiWsvmYItL7a8ZrfsmI1jE
L/xnezLhsconWNaEa2dmykn+LuVf2AAjWLKm4u0czn6JeEkuKLaGklq5yMpLOEAVlCnnmeOzlSOg
CMz7/pFP32KdBOEiqiDcM7QYbxEztL8MVvon0+mMd0d4xZm69KlNAciC5tlz1fDU+QsK2zDly3la
Z1j8oFpn2mbb4+LDsnoR7Yx8mUlTfpbT4B6qvJcvs8qeH8grtcl3V6juOSWjKOswKiIxoR484lWW
tDlnJDhtRpJsGM481PvqRSHsM4bl/lxtdoOQ4kMkFq9fNs7MhKcfA4afh7fY037vCilSAv3YxVOP
v0or3zUFeskk0yfw05MFNxF3ZEGRaJWdkDF44juMkJNp7ZtqqZOQjAX44cbfMePIz34e1M8yMwDE
8unokYyxdAArxjJdH7OdMLAvpooeTqPoyZ6Hn9F1CXxVw5ZAQPckEB8dt3mzmU9lCMc0UWRLav3J
9NZ5zh6lauvXw1NDeOTBtPPoJHlHsRn7grkbUf2tQTc9mOIjz8tbUI092yuDEE0g6jHe8OG6qGJj
2QOYk8r5WxWPdVkcsRC25Uv9GEnatZ9/OrUy3wf4yIhQJEsz3O3Q2f1WMo54DFk6T/A8EIjlH/08
Oi5FfS1xcYpx/aNWENlFGEbcDK1L/g0ygvZG60iNzSSV50F6cIMEgcJLheyjRn8nMROszYOH99l2
Hrlohk1VvNi6YjpQVDNwlTegUoVR9tk2fUjYynCxu/Uxkvs0GDeLur7iFL+7hX32gXoZb55rfzG5
tIvsariPDWJI4xXd0FAuisEyDbu9eONdeY58EUKocBsQ5vbPxA5MIG0IVGVcaqT8TTRPtCXSu9lC
ss7AC97SJbjrWgS0DLUd92v9VVuu3ojRznnm2R5AuF/xzWLr/HvpIgDvxVCX3qPqr4mBH0gg9Ss7
lgaTV9yom34pdsrysbl3jb3rRhtflksaAD1Eb813Lfs3bgIyBLrqju3gxaZf72DPidMhCsgnW4V8
iiD9iw/pp+nLPcTDY0Zs8RrkmPvlH8R7EpBCFcUmOukpWMOUtWPrpLaVlT98U9UfUKZtVrBPisgf
q6u/HR2eGqvHG2JcsPGjIXtofxVAAsw5XwkL6MkR3fOvrWFhrHSP79DAyeCE+9zA32CwD/MvbnK2
TAQmc9ylLf8gNO54z2LR8v6Q6PCmERSapaYDlP8cNsxOot4Xxvwf1ehztbivGHJbcpy42FKN741y
K9Ed13OboYUrb8RoXiB/id57aS1z2meZ/srFIklN8J3rkkXyS9Q62CyIj76dXflHVVeEgu919XfC
Ml5Muh/8lifaoBWut9r5ZnYpKeG2WW8vl4KZ+S2K2pFLYErBGyfcZWNPZ0kWjWtbxbUg338X2eN/
TlA7MQJS+MKqBfx+k1JJLigYFeGCuJHL5ZtV4BfkuurJdbQ6D41BsGVVWShb6LgAE7S5YbayFow6
vtospXMTWAo30uwyDDLE/uXVMfe94zQby5NTl2AdaT1diwYntnD/1EaAfNsE70LSjy1eBlue/lDG
whoSYWlUwd5s3Jso8V/pIvyk+I+drv+1ClLVFPLuErXfs/do+of8n2vBeaXUA4sJs2bg7zaeihH2
IPN7HRt9VJ/zofsUQduepp5tEtRNO7Jti2tYSQIa6uFTh8aZnLdT1+Tfg89sJo/+UUDyWHUxzixc
YDNh6gNzkqmeMKFmajda5UsfcmjJkMmS7tz32saqjuMJjy6FcM8+hxlHfNy4xmcF9cULZEMdhIhW
DWSnW/wnvOqEs31ADICVKbyncUqffM2siII7jupCbx3lkA67WKZ6I/XtYMzSHOguFd76dY9T6Bfl
7s5ppzvjmJu2/V947u/t7EwXE1cjlJyT7ydYpWxQF8jUGJf/M+UBpxohI8+OFYRfpB9jD6CJyyzz
X9O0f4bUlheWQd+LYXpkxpXhbs3wQ/Y8xH0fJoOULEir3UNpuRft2QfCaXa1YnzIFwTgauvhldut
gxmCS3KD4g6ZCFmQJkGJvTEy5enR/7s4gwGgCJWrln6LiaCP04pbOjQmJm6T+TG23ju2uYPXkc/W
54O7cUyCKHxjiv4gjjXPq3isV3T8lDYu2LmMfetxjBdlfWaeeMWh/R7adFBtubytLi4rRDjKMhyA
B7ufdr0I38k6uA09IlY2Y8QKzx1ZCqqs/87BuO48gSMc9/YBOnSXzTiqlvasrWncKJPVmRHJKFmK
cuz9V5j1RaZDS2rgal286ZHeYBH0jM3HyPXZdoP/Rjgxh9QdIxjvktwhfOvshyDONiu51tjunail
Ab3t/kmkBOx2LDcikdis7BORMG925HNzRAwFGKUyfjTKBUtrxjbc0YTkt1pMe2tAjtDk++UpCPvu
s3KEwJPpZAN4QXMlRHze5GHgQF4LmhjnEUS1bCayNUg2STJutsgh75xWtOFRIboOvdJJfznmEt18
hmT2Q5g3sj3jp8VPMIYwOmEultoPmFfmR6NkMixZx6GLLG5Sk/21dUrkbyUsgNb6cw5KpF2HCY6V
UwzLtXoXrsyezNyMaC/ApcKUwX/2YILIVeIRzVy5JT9ikw8R8W3qozfCf2CzyQocH4cVgXdRdVeT
OFiGu50dqj/qWdOQb6FjYjGiAIl8HOeSXtywVuq8MH/Ww9IzC5VtXAaS7J4aVZ6zWnlEgecGnlIF
N7PUDHJCHluPpst9y12WErMeuTz0bU2f39WYgAeNESRVULQCowbhne+u5f7LO6ZldvqUy3LcaDW9
myRobtQ0GpzquaL7b/QrLe+W8x8YqVo1HIR1ESmZ5E3RY8IxsS3Ws0nCpbOiWzAktE9snM5PlYbF
aDoOkmiwgt9GalLjhQ0BN7KizHftyUZCY8QEB0EtogZ9rOv/STqv5UiRLYp+ERHYBF7LW5VKXnoh
1Go1NnFJ4r5+Fvc+zkTMdFcVZB6z99rpfTC6TaJD8EAWD/c41yifEdDFc07WRJfoYN1hpwHS1MO7
LceIKRY2SMpuwkKYym9QZ4SbEe3yzgaVtjKi4glOnvqN0+F9cmhJwTg4ay3bQ8dkMEqdE+vwv3bn
iZ2WcMchpAJfFcUXH+qEE2kL2HYt4DCGIQBcTDN15dw1yV31Mo3O/mYV3UvDnmYdR1RPVRChF3Uo
iFBMecxP04svZo8SyT/nob9rXHWe/Gnvt9GmbsGVVVV0EaOBAEvdgQxyqDiRt1a49RJF5LftZ9/T
BDxjnOTHzLI578xXT82kUrNwZtPKO6rZM2NF6N9E0S2jJuKoUO2jUZzEm91Yrzo2n2ycVjrs3iff
PDbpcBc1w2bLvzkaVXjmGNF66AFmMkiAb13/CQLzvaijKwbXnS/KF/Y2z8qJj5GITu3Mw+E7B35u
LtiG0RrHLQN2DzByNaCsL8XapMPkY/M8hNbdtbqD1RqMsWLK6fmh/h+OAO0ok3HmyW5454S5Jtm0
7UX/2MT+v2au9w5mr7Vn9eeWwcRskNWBtQIGwndTZi8VdkWoVZ294aAV1wKsyXcMSZJZnelzSsDa
iUdAJJgqjK0tg/zu+MjSUo5RzTpicqfnKBOvLOysYx6Dy195bQThALKGuLUtej+kp3RnGTYeZEdh
9FD0KX+iAdzad/B5mHT0qwQFElau8GxOCfpMvTWn/uY2zcEgL7fF7Laszm2mJwlS/1W6NFXK0v+i
djzMRZngYOvZaVpBvXJj2KB8SCauCSL1PDrPQ36qRrqrGXHiKsPm1Ew03+4En4nfHygaNSI+HNBs
KMuNMYvIrgBfnuAEVBi0AX0cPG73jTKMeBeTxXB2q8je8n6v69EEDRMuz08Zs7IdyjtG13dig3kW
vPZ5MakeLIY6m6LyB95pFgAOCiK25nwJTH1OEVBhQGvHzLMgtoP7ZmLKKJG3FBhwNAaQBu1/Kuve
mBBiwlA8G5UdfOajC1AEdhRqMK7GrMA04dYsdukgzo2RE1zkYXNmm8GwAzsEZgRFji5QpNlsrn1G
q1jrqtwFJlNphM2vnjCPxaLQ8zi6E2XhLPIgBFo9JZG7izOCEtzp3iNIGyv77A0DED11zdz5rdLQ
0Ot4uIEf2FM20nBgQmTQWGwtab4st2sM0gIJZHv0MQm72aA2PfqpMhAhqon+xa4rSqebwN8wIKfK
9XA2TMYZmHVRZbEDpH/pzNPseYycCJuJmMGLmKmFnOWFhxkCvhvNRxP8JbNNG+/d6Bp7rvZpDf40
INS60XhZGNoUotaIHzklZDf198iwf6MgwlUrwg08k2+EsTRhuH+ZAzDPDirWGiZV9sqRiMewnE+H
0MEe66XRx5SDF4kK61gu0/8+ZTvTo+/ZOHb1z40sA6Std7SdOnrwXCfD4uwTkKJivMxj+a4VBo88
RXnLBX7PI0BqeQ+0S2dvlEiXsHR3y0+N+u51cuGql6OHomf4jaLgmDlsfVz7CUeNt2ri6tNAy5Pk
HSvG5mOwqq+ooRFhyLtm6YDdsLevXR68+nVgb2M93mUFMxusmtVG72jBd4PSxxI0YW09Lkf1OM5v
WZw/mx1WM9t4NQfzy0NNqC38SeWIqTlvvjvmJHCJ0/w4cvyMqFQ7WuPV6BVvdQSeApzePZ6ZvKek
AFU040aM/WM26fe6ouZW9vCpiIexMQDTA5ZN8+BrCJF1DE4ITqj0cM9ZWIHZ4q8Rav2abFpIlDE3
Dc7+lR3oaD0tZJK5nv6ZKfNWz31rrOTRr/mB3Q6aXNiK/jRigG66EXqUffejqkPSy7sYVnS4Tdgb
a98Z3ktpb9NC22sNZwYvBR77o3SECSS1pTTx4VwaHir2qWigNfcb3ZWcgeE/03HXI/506TJLTmUN
etExXjqvG+52MGDxjBkNSZ6/Lfvin9nv0XO3FDu5LHk9En2t48k5Wh2a39zVpz5uxl0oWSI7VQ8x
K0FSU0iI82AqkC96t8k27dOko/JA3EC718wKtU9ygNEIiYCcA0wV1pWRBEHABlfpHLGoyNPoNfLF
2eMK3Ph13v2mDoZai/nSlBdonw0MeARLwJYoAcACZXJ1kiEYlSBDIpzNoeFlO9SzchfjtzlZRvVG
BkSxgQ7k7SoUFJvZKoAjlKxSLJ+NY9MPfB2Vc3JhAq1Tx3qLMZ0RE2GX26lXX6w22ZM34TEfWiIQ
846MZSgmgoXDrjUdvTE8PkFHUb+OEauB5AA1ERBJFo8VjpvpLMcZ4u/YKWQ5RgrFr2BUooeT61Wv
RlmAD+8XRhTQkW2fNwlz9SUQoJjiXVkTIkniQbUpDWZ6kYqutLrexltSRB3YPg9xMzESQfqtTDjD
alkd2YivQUPMt94fjiGn52nCdI9odAQ1krcfSWpu6qWukHRlaC3zq92yAo7b6XWaWI1LP/OO4YRD
KxoY63sw0t5Q4lNUtyw3rBRTMbMMhBW0gFRUXHMMw/YDHq6sTJ5xTs2rTnO64wkib6xo3irLh0eb
za+hk+DsTKbxyzIjtmZ9D5pRlJ9p4lzsnK5lSZ4wcyipVh4C5cWtAS7hqHj8bB3QQgMaWfvA+1ej
Gzc7J1WsxQhF3he5Pb6FDU2vEoX/IQe23YMKvwsFvWrss8faQ+/fRHCiSBXYxr3/2DNJZfxurHVb
ShZv8Ge8oQeqMfKHwW9DNpiWK9l1rwiDxKp1anhwKNT3ngSLCdlwxdGXbzrf/JS5+pxT0115TbUb
Bsam/oy+prCKD+B15zkaFrZ2iAPYPOXIQNaVihxMfKK4RTZnxjRxE7utbe96Q2VHvw1PHjrlVWt6
ez4FAo/slk1gDcqWTolCBTR+XkzMI3qu6w2GqQrMpyEPGbfvlNV3unt/HcdOuC+1ZR+6nJ0g+syP
vLUXjZVR7WB6frd8+4ywLk2TlLTwxj0vnKuFgZ9KdWa8kRbYEJvsnyEqhlXhGyXPe67SzwBCb4T+
aoPBiniPKH4FgA7kE3nBynCnjyZKTIzlzb3xFHZCjiV0mjyt9IcLOY0zhwNvatN1DVH9IKY0Plcj
gma39LttkXTfgJv+WRFMWWrCrSrkObOGExPufeQGpymfL2ZICmA2/wMQceyq5NNqsDpk5anmUsTm
kW+LyegAtgn2JIZVw/pi/tLg5byWclhyYQG4GsvD0whA/r4VMyMLNm0Np14KcYz99M/YzMQG+tM9
d1HlD8I0N34PmMedzd3sstCoLNfh9pgQjaVAOKbKFVdtOs7W6kf9V1FAe8rOsBNC7gPKs8owyjDu
8JfoBcxhporRiYffsNs/wn6oLz2zpYOV++ps1Z37MTXUlJCWtuUSo9Fg69+YUbJhx79O9ZKokwGY
Qx1d5h/4MFFajMdOwAQpGJ1L9cY+1kDFuRjfyk9pWz9zmf9UPIyZLG/ZMKbbgjXbnkl0f468EJg6
atLHHrnHPmCj7K/DkiZ8jTZgmk897If4lMdkpg1BG/U7WZdwHTHnKphhdXFm+VuuMrt7wmaLO0GQ
7NWjIIdoAvId+Kw6hF6c7l1ADq9FN1UYnqPkZvRGf/OcmrlKI9W9wsB5VV1zTIzyNKlxP8+kKDSs
BfY6Ct+zYf4NBucmfBPwgVewUjLsc2qwe1N5/6h7LCkzUKY6SMS2pXThMsJFFwu+whGHtsbuULlb
YOuo7f3mhnK+wAleXkcz/Mi089KPFXFV8Z9pougQHOsa+19NKlHa8zYlIv3yXAW6xHvWdU3Tli68
TWkC7O9OrQdQM2vveg6XSivCUpUXa9XH69qajkElk91YqFPT6zPTfW87BUVy6A3AOzUMbrBByEpn
809keuR1EC3iZ9vWKRDnGtgFTAKGHHSkWCxm9HMZVSxi2H1vIzJS7slAj1sm3Ytn9nQEYQ0aQj2E
CSqVUsRf7gTieDL/JvHdxbkyIz2x7K7bGGaBYhppVuwUz8LPz/lgoE9DfcPqpbuOPmG7eRDjx8n1
lWVTSBSGfoTszs3UDRd8Ia9xPj1bbrbpUrTpnYcaDsAKA2wspsWCvWoXX4oy4QFlT7OVoCrOGfKG
M9KmEoXzVPokGAMmih5VkEGL44l1SvmpKEtzW93K1n8zejwTdJjTgHw9jj6rxv/rG+hkWE8+cn4C
IRHXuOkOvaCaMLrYPPSheY/lksjrq5eqjc+hJPMgqfdmTb0wju9WMJ9rZXxwD72aXfFaT9GnJzwE
XaifiHmB8a30o6rqlDHC9GMmwyUNkaU5htXg1nNOhi53aUb71qaMquePKn80Yn20G0hH3oz4krhi
JybGA2FSWXbuyipo2eAsqMx+z2P3D/rGK+6q8Sjt+dF1y2HjxXW18wiSQU+A44q90r2PymU5PT+p
FMmHFw0E3KRnzxyfy9beweRDzw/CoCkF+bxYArqA36opdx47utowniI9Lnt/FybajMd2iKeXzkqv
ng3KtkBMS6BKh2txkv+mPrg0fJEPNf9C8D9mSMAlhB1Cw0ZjQ/FTIfOou5Ldq7XNZbYbXT59Pcmd
ZEyh+xlEtN7XffABS+OshPHbp6I9cW9u7TjniR3UZ5oN33nNLD3rvXdUYzvc+iE/ozvSxiS7oVGb
SeMpSWf5lCqBxxnRK3zIx0mFi8mQBn3oCnNlJH2ykQIt6RyW59gC8MA+Otg03cChExiMCtHIB/Yp
gkcfm9nrnHV/esmGlMHNKs6SCKVqIHfQWj6ZVG5ETLBPEZKix4YTSGHHVpGhMzV8GT75KIeV39eY
yQArlCAhoH0hyMU22IHL73Lq7on48zD5gcqE0nAYvE1GttdRq+gP87A/StkbcmQWIFD9IvIG1ZMG
XyCi58zFDGIiKgJOzYCgoQQQNCdegQLQq0/uGL90PCee597ikkF+Fnoo7GLYCspjEJoH+Rt6Jrz3
5ol1H6BxdHEaG48Va+ieOAfWjm8f1Wg+huV8sqLuXx7Hp9gXD17NRqZ0rvNg/mFxdGM0zQ4w4S+S
9n+qobp1sfyLD4keMmy/knC+hV7wMWhHMyZ0GLaysCbkeYACWDIFymlVU0czYUMdbTokXiDu6taD
7PaqJ4AqtYTzxi6KRN5yPKUBROMWinCU5LAqaue7s9O9ZHFfd8kPoRVfsa23M3PLVSKWGnDaZql1
Jr10x+TrkpYdrYPrv8P8hMEBoZPYmuriLlwFFm7jxgzy9Graacg0sXc+msLzr5HRF3c7S+49GyvD
JLupUig10qA4e4yPD56m3RMhJ7YxBfmCBaBLLaJm5YxhegHG6v+/CuEG33FqPDDcfRKhgFmQQ8RM
HNN7cNj7b+d04n5BgDRFNjkilnVvWy0PSMEueTJskJolBwqvtSTKTA3WY0wKj2czBfXIt4DdBjQI
OK6c16K3XKqrDvGI5eKqsdt9Gg87HZjpMbPzfeJB3nZ4tbsh22Quk69OjPCZjMJm6CN7sBGAFvlc
NTMkwRjFDOl5XU0Ib2una3/yBd6E/tHIRrmSGhr94G7ptl9V6Hzxdy8f4Dgy6x8WHbEcQC+D9RFG
unEN+0WhpH7t04mpFT5FFpGe9eFVzT215XQ2Ovfgs6nLp13G7V1W0FIHAmNca9NM26Qht1xiyTP0
LE9aGO0lCTzxYlqZXgcJWDgwJttFCrLPJ2yepp35ayp6FFDSFEvLOO+ammiP2v+AL+4SEjldZRnO
19wTX+hoNrN0yeR2DegM2NrXQ6SJETAGNu1J8TbCc2aHPjXX1g62yjGZU0j4Du9UQOnngIp+37Nn
RC/K3C520ndPcCqX6VoBpMvkNfLMzWSQxiQRUYnQe1HSuXsA+oL8Wzhqx2ZgK/sXevI7Atb3HmhU
QRcJmyZidBLb3MqwbywWr1KDVYXrjAuHfVYKrgWLAGDvhl8ygHqpqz30i/1E3IpkN9CkwTZywZS7
HD6BSz9rfxczkCoqz1+Jwm1dhuPvXHb4WPOYQ9ItL3jkvCMWWe3s1GQsv9MMirDTT5MNUNk2fgam
vsT+EFfYaBUcqRhdfDrJlyqHcCdYx21Kh3jIup/2EwqtStp6JV3+Y1tVhAAIF3JAUH+1EQ7FGLVQ
EHd/ccVT6YM330QZ812QCMMWyF/DyRxm15AkO/Sg1kYt7o7BRQo4mxPcsGi6wch2ietIOTeszzGp
NuiyFnR2YR7ZJ3Uoe6Hlpzbiw3Qga17nTxrtxexTpkXdJ11G967dxnspm/J5HitvnQ09ssV+/Ghk
S6Hh1Gi+HQbjs/PtLajeqk9hLETRH1Q5u5JRR2s0by7FH2vx1B/fsIyzP65wpHLrN4T6rPKJrRBR
M4Srm4P8W6W1ktRYotmB1YjuXhba+GmYsVH6OjOmloVc0Lr2STNH7Pw42LjK2tk+QiLAnPZjE+gW
K5kzcj0k2oOcaM14bwxAWeuM5pf5V+ds0Ts07OYNsp58kxihJmH7EVjyx6KURSEzAPO0gNtZNhml
nXqDzH8NC6/aSmpkdHAR7Y+0q3daV3Z+6XPRMPv1MgOnZffoVfIrMvtjlhdPkKCpQifa7D40fgWa
SbRlwK664qlnjuMPwO5CkQ4ASpOvcGGyOE1/4Oj8h7YKJuC86br03yTcm5rUiRxNMuNqNliDabw1
2NzQOQCMg2soKntNr/KlAV7GMHMYkSdgg5qx3DAcw3bidb8qIMJu7KnbQxfjjj1AxkWTJO0k+rQq
a7hjLTM2ed5+l0p+1WWPUpBakqcJVwD7lj6pbyUTvDWQkT2xJpQaTbEpwTCgydvKkGCpTatxRmiI
pKtZU8u7Zdogu5P4WWCEINfAVOwNhTr01XyFzB0h90EibowRkY2mBtYfGJ+YfA61155a8jAKsIj+
aO6iFi6OGyV/kdO4a/RzPqSPfmDu46cbYl6J6fC38FONFaqulxJPxl7rkdB2COjbqcGAXTvgVbxk
eKhmwGmD0/+6StcbJMcRKUUUHoX8sYV9nTNG32ClkXPgt/hVduK+ZMCRkQPZL4QCZLfZ8ChqYGCs
MtRC66Ihotwff72a/SF/FYdfh1VL1bFvT1N5r9l0AVga7qMyT31GQGups2tCoBTex5ypgeaCSx/5
LjOaB/e3rdUpK4YdcK+3wX0vYqRqBpsRHpwPMaCnkeUn8PSf0e1+Y6rpnba5MQ2z2QOQr7epMXa4
UQdyqhNes27gTJls+yTiaaMxqyFyce+1ITVcdRwmcO/+FlZwbaz5g2I845yrT50NrNEwezbJ1TWT
JqaH2Hq0Pcb1bRfcotzvKECp2JoMOkDltM/J8paxS/mLnu2EaYLw1tG0F6ZAyKa1elVJ85OJeUEA
sCZX7acp2gcSzh8aX2BRDHuxstL8oCkY97kTvKP++Qm6idOq7z/sNKsOLrq91loIHglWv8QZIKir
MwEhLUpxxIVkEWLyEunWj5pgiYGmuyrGZheqUe3BkzA2Q7S0ihsf9VLrPECMpZ+Z6uloFc17LliP
NyCwCB7u6VX5/iDgOHtdDyhYltMCruOjn4REmpcShmJRGZBlo4MMMiga3cxOSdk+ECY89pxNPgee
R0Hgyn7bIB1m9FjzgNYZrFho84mKf3AfOUh6nD9SWW9CFueZIe9OjfXdsp1kHUbWtp+mLwqaPfuv
ec22nFCuLtg6Ds60drjlXfmjM1/eQHdgh3MZ4nhWBcx2JKdDBGxxovEtnnua4QyMahsnjF3tl0FZ
F0AO60zIL1MGuDcUUjo8xWvfbpgF82dPIYSGWrdvI1kd9H2/1hwdjaIlbYfPabPTdKpnNiVP6RS+
drMbYvKQr/i7OU65DpD62IxpC6ujEK1RWgyXYO6vRTRfaotnrirLqxPJT40VuYwM2IoTuozikDQA
fkhGmg35jyiAf9VcXo2MjVRdYcLoT/i3OfEizEKFwdo1pJH3o6dSuViRnQBfCnCt3krBwJLh4kfG
UiuTBeEyUuhueds9lYm1Q13F8H0iUQBns0gszmvrE9UEhk8aUpdeBsuyQs0ewq7Brb3t24Ao7fg1
qLsrmclqM7fG2UKrR3ON9pwbIo73ZEvuG9/5tfpgHzFu9qkuNGG+4MZRNgfIOaqirveZZr88AdRe
d+wS2cR1fLoUAqAbhz9dObu7ye3s3yB2USh6QE8IiPIewpkgW0tnzVVIG6apb3c7BgXVtRjRqYFe
+TP55M1Wonwr/P41rvxjaDfvMbxlSJpnaJf7eu6eBGpdC3E/zV2EvV4mR38mD8BIzvbsnc0ABFmb
Ef8YlDHOfNrGgfZLG7PaJAVjbgUYER64YpWantNZ4DgjKpRx77AZ1eDvu5aP4JcUYuOo8T+DqIih
tnaknOdzilZ/DGb4HA5X08Pz3KHEj/mg/TEemgXS7CMT8MmNzevlYhmxQgZhAxcfv/I8eqBhBrRH
DFLdddLZr4wy613otq+YDOuXoEQomVF88/OkO+2O6iIn77u2qMLBBWPA6Q+tNk8hMIScyEdgvbui
yd8y27/1tXjMdbTpWeoIkzy9gVjpQGxIATnkQuzR0p4gqpygcm2Yk37EeGhIQ9aM1IZzSPbjUKcw
/cWvzTqcVIAalaRsXsOANTMYsnpljWzt0MaHJ+XFH+FggT7y+m8Cfu6gv/Ydirdxwrmol21sNjxo
gLhTq9/msO1XVmB+KVz7nsy2aVm/8zQDLDV7AuqR7UmINlKnTCUXtH4dmIzkcOPTLiHFYFAqYv6p
GY2dyKHiNn5ufchQtoR1evT/Fs6+wKRqqVsadLM08fsMRfnYeAINTm2gnULzidcuJ7lMKInGyobX
58tdkAOZaubyHg7THdm73E0N6kth9VATUv1WUuAewrSALFKPNxmA4vQXFlIoPfc4GPK9ykJ1hspl
sYpMq+fSNLpTM5o3xEzHKWu6yzxwn7iMSzdsVPMr/AxWIQCFbOZpZneZqJcWF5S5DyCgPQuRi50Z
uvUFfcxNK8ZmzNLxDUw92o1YMRwfQGnj9hz7+tvVlkVgNfEbsVqi2DsinwfCz/F4BU9YxN6kpks0
PevNDEH6CA/GLV6plSxZ5IyWsFaJ0T45KbO9NELlTvrfXy2igDzizNnU4/xlhwR2mc0dVKYD+5dh
Fn6rbJdZ7ZYw5UupzAyr6YAvZBHEYs0IJcJNiFQj6+Lsk/DcYRWQbYhC3ILUjIjJx+y+ErLdoEc4
UAoTI8/lY7pQDS04rtu+R3vPwqlwq6NL4FcI4QqvJRSs4BTNFBMFfZhb/JqG09HLLX2mGX+wf3/W
eC0BgkRszmI6ce+G+gWeVo1kb2JvLDsEpIGfxvuK2m8/kzbf9tYz8DvI4rFAXx959nXE0MSThk1g
V5qCpbaQFpPVqte/upFAFQNyhwA69BLydkeIQ2irPUw5+O3Nvp1RJEuJpYSoI8Zte1bzF6vPsZYQ
3MWXjCKdBAzIT3hSsB6Y3KRoO/m9/P7NqZ1DUfj7qh7+lEbwFigTA55f+ZQ/aLD8IvjqU+Wt4I44
Awh/Gvt172SP5ABvs6b9ho1KInXNOrliWruyw4p8dFsh67KrE3u+XwpxwvJi+678am8J/R2ZsK4Q
CKOkQju6ZEZFvOjLUq+JX+sk+igbYJdwC/CNJZl7TDBBoM9QUMp06P41TE3tlGyKOUJF5v6NyvTT
rHCxpSQ7ZwwloFWvaK/4S01/e4lGJyoeraDixvD36ZT+ahJXxqz40/jDxgqn7YJUQbC+lWb+NEXx
s5Unx2HkCaJPf1f0iSKwP4QRMu5SEWTn7u8wNMcSaS6asPQ1ls1fobjvixCsXpO+pi3i3chZs04k
1WJAssOoZOK9mtNiwtk2nLwIEZXRPsrR75neFuHGMymE/QQPJKEbTpsVa5ewH1zR1YvXkgyA2x6p
oE/YlYgORL1Fq9oEuK+6Z2tCGu/OqOR42VEkN87Gx3TG/hBH+vhntP33qi//VJBCs9x5tWgq0GoD
eGQ4umTNVp2+C4e5WmZCRZ1nTyNDZg86RtPbUI7vtTnuM1I3uoZlZCGcDoUguoC5Cz5Tv7lgiT93
NSZLQop+g0Y82kHL+jIsbyOzgaQtLsLgZTF9YpNGz2fWg6w2HOdHG9EXSEHmCnHxZdWkDzASuZeB
210gp+/MMT3nEjmJjTwhsQh3mIy/EANp9yiAW/YRPLhMStS0tl1c0whjy6SnFWb9h3lu/ArsGH3N
mF8bcCA3dxag5XvP3Clr+vak97Fkr+Wc6MckmHCgGl9WgvsamNMmTNVPXGkJ4CqD9NJ+NxOLm7al
OptQcboIdFb2wFdX1NNj3vnzMR140sae7oUatxl7d53mcj9UDanKBh3uTFoOsoqbmxnqcUSFaS3h
HtTBh0KHr6OV1OuQQSGrRetJ24wuoVOAXmngThsFKAy5K5P2x09Tlk7Uak5ase0nE4Td+3hXA0mW
9eK3aNFN+7H5ZWlsNzTyr1nAERtU+Z2A9COrzm1m9AdVp/csQbqV5Ml+qoeb08UfbN4F3bq/jjLv
qfBtCk4FqoD1AbAcR2ATMw4hiIW9m4z+JpuxzQoD39cybfC49FF4viQtUBnb/VtGHB7LozkFA5L6
+ip0cDNFjVY7vTRV/sl29uL5hbGO/IJDkisY2yYLqnvZpsRVOOa+wK+tJjISg7Z/xf+MfR8B67N2
CSK2BeLn2iDDGzEeJBwK2Tm92MRR0m4ya4r8d3qj9z5HfT+p61BUv5NOUfmTzJc2xGDX75PtOKug
HX5dD1mJh+U06g5Zaz3KAKVaalo5B9VYHpnADJRZOftW/ZgHFWmhgfM81V7IvrPYlbEZQrJMn5Ad
b5E8Wxs/SG6wpXd5kfzrHLr2LGkupTM+9LYXrP3WQJW3JEdLE/ixEuTCavoS+LXljN4sMSigrIvf
jI997mwKO+PNs/Y5TsttV3I+tBx90rSvdZr80Sp8Imr0FZLmNwOejxq2GTo9RFDMoO1pfqeGoX+e
DS5TuilGiJQCswO2SkIOGDEUU8tGYMKTFwSVzQHGBNuMpiXKLYPpgxhtOWpAm1wBkh/HXD0PRQsF
uHz0iTFK6Nd8y78oASKDrTf0gfIMiRXhmzjxTWZrpLT0xMQilNYhnRPWVqBHiKhlVZyFN0zzHAoS
vjY5v39rP78xPWI0qwXxbN4SpnMxxnHf9cY+lGSGBXVwa1ouWtRrB5tIhVWHvXmtBWq+0WuKS1AY
/d4p6BNy1R0UQaabrvSe7aK+OK6+TQ4DZ21zE011hPRv2A52xAPoRp9C6oAZZGDtOdYf8qy9hAP0
LMqXo5DldzLqczKRZwu48occFQxRJtk7QWewelLEICn0m/GwgKTKI1/RyVYxzBGU/+jIdj7qccBD
xCwEi8rMqz6kcN+hZ53KOPiY3fwl6O1zVFur3qelqob+ONTjodHJm98NZEtVP/XUPEPY58TvsPGx
E4RxENzyzHqtWRNMDPzWUqSvCrWTX6psI124nDzTjpsC3uoxwqEV8C3BJnRcpB7IG7DHb5HibTEf
fJQmyyBsySs9M5dvhnKPD+ish+wxm813ioaPVoSAI+hShOrQeE3JJkNkup2srt2FRrP3rcmg+0HD
BCBjHyAkPfixUbHWyShJXNff4oQlVzll2OdPHfdbOMOQJKHWRXKFIpaRMMLzYko/UDvInxEXAsNE
hj7zIJ7SLKJSdaG65LlfElrHpMuT3WMWJ93WcifrIripvJ5CwJrkivAFFJwzCQiIYWxjMNdFUn5k
frQrpYQJKtkmxtabJ6sTqr5rRaInoIerzu35CPQMBWptrh1cgo3HfEoE+KaUt9WCu7GHqLrhzzjG
3M+b2KGiRSf8NPlASCoQd/wn/UuVV9tpnsxdpeN5bWPWWPmttq9NInr4/UzUcHdju5finiQYFjB9
Mj9YvF0NkgI9P+AZ3+mAaY6ccbBX5q9p48KGBtWAsPKOXtvdFSl4pt3cJlVivpJwKNSlNIkOclhZ
qwpKlbZmTNPSPpItfRAxsBmjuhNocGaU+T02Jj4a03xIIgQpiWf8a8u4hh/ctKvINA+zNM9Wb1zj
oA8PBBETi+iMPiEqMAPNmT6/41TboY58yUfFHdRW06XVloP2OoQnNFCCEf+ayuqhc7s9GSPokPx7
bHIWGwykKrTRmAKN3TzpTyPhtTNjPFuV/8Nj4q30Iu4FLMSCGmc7LeG489u428iWwhsX1MEZ+KZi
m3sQTgsgtZ75BDD7NZvDn9qMGWVUMRuV0N0CoNz1SUSeVqoDSK0D4EPdtNfajR7IEhn3tO8nvnsQ
C778SIjAdWu5h/V5V4K0BeFM876KvVtcIMftFodDCIZMuhkAM4u+ip8hQIe3CUT9pQlIahznFs3U
9f6sPsAEX4Nu/Ck6hp3cvXs/L/NjZVCDOvHDMAOaF/PPoFAEzzWEEQZjyYj0rUEfuLWTZVo7+8/4
1dEnM6+S+HfpvuytHTiPhaFQfJuYpD1KPcuJiSHTmOsiMT/0UTcDDDXWZtg1KxcF8MpLomtbttZ/
HJ3JcqRKFkS/CDMIgmmb86xUKjVusFKpxAxBMPP17+TbdbdZV5WUSXDDr/tx2i6ItA6eQyOpE+9T
Czps2RqEgduUF4zFNr/SV7/M7p0//UHR+Y5p01mEGeNEYU/XwaCGDPg66XlmPFrruT83lPoC2TmK
uqWySwYPLTJY91ES40B0PmM6UUKdv5OHPdll/AFB+QzizF1qw/pnOtVPGIw/3kNZTuP+T1Wqpxx9
D20lOPYBlgjHBZceumc7mt91N/CPgWmE0TOgY6JGtY5NXH6JUbS7TBXdJjN5YYjKTndQ/LNjF0NI
CAZuzyxMvGcwOO4ynOInndD54Gpi+RnVV1yXIfNVRr7hIeN6zLSwVHN0D6SHb1H8s/zpQTug5y0a
KQ9o+/YqIThUsCc7Y1MJoLfLfDLnLYulfA8gqXliVTyuRVFSvli09TnDSb22HsUjmVdRzSa5K8ct
iBX7sW0VvdxXNnzCqqPYnXv3Z2NnclET/zg7VgLYaXKJfUFVlDx8vJeeWTembOjpHgjBt5Pe9h0+
6bLZeIq/0sCmBwKRU8sg4Jn7r6katgbqDNuMnSJWcDe9bq0H39yhuim+hx3/sAkAbwcir4dy+pNw
5f7iVjlulcE21zctC3ABS4peAKFO6dUQlsASQhPEJiv8+ESCngtcYPjibitCuZ09eQuGQbL8ITeo
cKBIgpP1mZV+xp4laOHhRcO15aqCwJi7/ybX6dmM1smJz7/f6HT6ysMuXcel+cC+huYabKTcBDWl
2TkYLHiuuwyfydXxkg8DBCCOWULgwpvHiybBCqJUfvErh55V2gdck9kaY6nck8Z/vD84fkjYAXX2
HBb+jp+R3mywk1G9RQt58/jAa/ndus6q0SbJsareDKr4ijVGan6igIczfqKAk2IxNWXLRBe0fRhl
9ku3ps+XBaB0BnIfvyB5ezd4Hcz2r/YwqMnh6ifG3cia4qRcDuKQeD3WMYdsQZf8EdL4TML8EVTx
839eawSPFGqwn+uqPQgfDnqV2RDlOLwyEyk6muRxKMzoOLQ9yEsydVlZI+Lq7DN2G6AWDoyXtu5q
HKKYkqzmSqfYeUrkbuC3tOxrm+JnGfpAgQP7iU+Y88FuwCfkrIvrmRBRDniqjZsvlaWM3ZJpO2/v
UMYCFC0zWMr6QWDwkIJFSxWPqbBGWH7ywksEfV9oE4V+Oo1eXONdV6+8Ju/JVH8y0z2XhB2RWz5s
y/0zRzFtDjIk0mB7pBUd0CCDbCdgHUQ6i9rbTKl3rYuSu3d0VLq5dDVsZpdL9ShPvVXuW9NizSNR
05tvNKiZV2xpvqoo+zWg6vVzeYoCuIO1W57bND2xIoRAb03dMi3nGyn/CBtmv9K1t3UCDgbXZ8Ms
u+hijwM0hNo4j0NzsigJXlVmh1uxz1Z8g7Yyml/MUdNrKuw3rOhIuUa5kTgsCWmFyZ/Ksim5Tq1w
k/q+wRaPVUYDQ5uvjJktB189B10aH1UlrlVQ/fUbPsZaAb7zU+ZhiiVY0lMjVBgIoQIi6tJ97EyL
x7nMfouFvWX9uK4Ntg2WrOtFOHEEsCeheDXGCYeKKDzMQyMEUwYVse2T5Egu7NmE6M3ecyAxYty7
wjvONiCwCQ8Epu2Z8wCA2yqBKbawJnqGlT21lIH3oCImvvR5RaAchtJToDH4QDe7tuMwMnKimTqc
+XyJ7GMMeZgCPsB+Se4QuhV6MU3sv3O7+U1U8p0kqAqAnAgJ70Pbu3vCf51U+89ltF40Zo7DRx+r
Sn7YDmszTv+FH867uB//QSfOtv7kb10BOQwP7dkxUHSVIuGm+jZ+jl04E1LSjZxmP27ATa5t30zg
NGxM99zHYp5fdgixhhqFu6rbOD1m4WL0f5Ic1VJjlqRKa9iOefqi45Ye2dwdN9NIr3WnB5zemc39
3a9/Es7BZRWNO57nErd6s0MpRjc2SzDUblMe5lDfBm7OiGdetKs16LXZsY7IPB9ILYANrB2uVAii
GuRoLsM7JPFD4YDQ6S22ZKAVrWh4jYfilUhWs5ix1a8sTeMcg7eruMlN7AmPYTDfQrd6wjCFi9Kj
nSJofRzhk+1TqkXfS9bAqm3o4EWBOCTUZixd6gAbVGJ2eWKXlBzXIgeG1g7knXh54MljLrKCW5oO
+Ypd6zkEirTIcEtgkAMyR/T/NDlTC6AjxBuP+E1yP34WtOpV0vqcKQ2RFXqvV3eb3OcKUvn6xbYs
Wr16vepqG+uM11x164j9BBf1SRoszhI9AUliPqin8DcxxLtlKkRVXHLSt/MtzrCvxkApAR2mdg07
Rgo93yPR1xct8CgWuEsXeT093IoJW/4g+mEstPfahNZikhYOXOOWxbJ+9iehsQnzJ5SwdDPVIyhr
FieV0Zy54IEVjKwPLCbXBqMst04ClEFrvacqy1/9GsXZAe8fiiLF/5Gdctf5Hh+g6TSyHp3MHP+2
IT5yvlEIpxYIlhz2aGdOe/K3v1XXwTMPlb2vlNpwTUqf2jrgx7RoswrqcSnh8YdxxH+AjLyaktoH
ym2ydssDZwv1ej1l0+cMcWwdiI6n29Q4O5ym24px9jBHwigbfReHkM2wwSURbf0QxJjqDcxqhv5V
rt3RLNKucHBSklNkB2ki2ThmtIyTdsITY2NVAcQbCPb2cVS9UMbKZgJR7uJVvAKrvpjxH0bHkjZ2
QLKCGZm1dUDmx/YqqrNsWX9Y8lHT2Yptzcdg4DXgVbKV5C4Lqm1kYFPjMoVQTIin8P/MN74VffcA
fUgQVb+1oXZSBafMwxs2KNxuYTJylW7ClQ9MQ7gu+fgA3GozheqSJ369DiguZRvOrqgiFsHyhG1Z
KdrdGLsgbmNgAHVoLrmuvyfKw1qDGOuxylgQWuSuZFj7qZ0B7WbwIcaJI8I3870TVs3Wd0x/wQbz
aXQRvx1Uzk1deKfUl3pVFC4mzFY/t1304KMbf4s+/bAfzY7uOP0zLEKskVTNNqYDGekjY1sUkG/X
Ivup6/Te0klBpqKFUfToPM8u2GxZj00t+jXP+IqqV721MxKTebmjUU2B6cHe7KQNMESfrb9ZsQeV
tdgOvvjTTtEpteXdoxgZ7WyUMGU5l1GjX+MyfVWSzIWbjwdkdbopQWq2eJHiMGLvBpQxqBuGMxGc
Zdpduzn+1Fn4B2qIvx5LMhq4LpJ9ltiXXGBjxUX5oevwLfdD0CxUyoBnKjNsnw+Mt+b0C+pXq+qH
HTyraEs8FU9BmftHZaXnabS/2ToXXN6QvptHIVPVPesBGLWpOGNH/B1p1zWQ6Uyft7QtWGcUH9pu
rqnK4y2O01tS5Dvcf9QWpcFrDxiGbGhZE82x+b5kD0OmY/+JXbI5QQZcznlE/2jm2ha1ddQokgRc
SrnVXogu7LPYF221np3wAskFyjoXIWB62Phxja9Hi9+Ub86nSEZimwwF9OfHfb8cg00MBiIP7Lsf
mJ+T6z4bsPOW+Hh3gIbrpeiqPzrKwxvLqHUxsaCUPcVPVRq99pitZIdQgZ9+XzbVTzxIjKvYPXhv
eXwMzpujnROXf9Is/fwUVg9LoGUdfHjAKHVDtrOL5l6MrrvqGVT5umBv9O3XySuzy2Ca/gb7RrXi
cYRY2HLTJ/6FabJBqUr0iyLYuFKCkBrSB9Y6loqgbTG4tmwj6rGgwkPtmTeoevS/ZU/drNaBcehS
lkPVXKN4oKGBIh82JCk4aKdg1dIuhk2x6w5ZORZ7kSevTjp/ujMdoF6bne2K1+RAzBaEJR7fYjzT
lTstktbcDgpZLwvlDekf6U1m22mc++fWLNoVHWWvbiluBZuFJaodEkEXHcyOw4ezxUqp5LN7rNKj
UjZ+UMrf4JlIOy/W0cziFwiluSDIj4mnZsZMI+5ScS1fBpBIWtKJ4DJEtmhfTADcmwNWoHJaicx7
i+kgKAlNBw/ZetbPdGbg+SARy82FngjoRV4AcstrSOWBczLwYZZQSK3UoYUAejoMWZyhRvFsNukR
kOD7PNuEo/rnbrD3wlcvczNQ8sjREHV/6ECluZWwqaNt1mGEM5Zp6nxFvXOcm+wiODzm3L8VD/RD
4DKTh66ZrHVVv3gV6YAg40zpSmQ8tzS9hRliZ+sT6k9YKz6NtvmaiBGw2EgWXUABgZlpna2HtX2Y
s6us5w/gCTCOhnzaiJzaDqukessP9LMPqpT6vSVX82aNtfKjbdsfs+IT8m13XEZKk50u23Bbz7Z4
GRVNOEmlGA6BRbCQje98NryNK+uC/79Zspbiv8GjlOgdLQg5s1dfomqfZjP9LKCgUheydIxyWDQP
TWIuj/C/n3v047zBOkNH365Mm10JHH6C2y9E84n5NVhiPH7X7CH4Ht5aAqGrInAvLI/zK6mcHzrF
AcDBL7VhAzbkG2DBYq7IPmoroirSGl6cpn1lacxV0zbZ8yXzl6oGnFDpV+FqIJMJdi//wdmYAOOy
uP+shHGEiIp7ayzyPcuJfjEV6qwCtmWJ/jum9aEYyg/pmFdzSG5hJncGHbGWdiisrN8JRkJT9UfS
Wr77Pv0/man4mE7iGhABRYc4kwd8F5rqpZTXcqNmfIB1wRxckeYp2U4lmYPiMhNgL3F+kaqgxYWD
GXLnSDEc3lAUrLB6GYAVL912eh87Ht0xaj6jOuk3g11Ym9gI1pDC9rp1VyPEkJnQ2dCwUa/Vn8km
xWO0nJCYpYYehQqvS+IVP6E5AL0q2P7pcyKmZwEUi6iis+9GuINxQ/606O4ZaCTAsREVaB34vrJ+
afthotJF3TNa+xgQyif++JeY7SnMPpzYbNgffh5WHVZ+tCKdrUcaLFgSVF9AAUeiLg/AVKJ8nCju
wZLMhKbBAgE62WvSxXeTdOgqTkAoun5LA1+LVqcjvhYty74mxc1mAwNP4vrsqMbexiMr4RA3DUyy
jWn7Bfvf9LVNo4A4Gqu8OE+ym92CAXMTkslzz32RBw8twBguIhafk8xeBiP/SxGRceRCfB1Ka2sF
4ZOyu+1ANnEdU/cESRnBPA/6LQdPtuGWFS763r6Y/owRrRgutQH2O3O5Wfn/G7F9cDzJ44dDlULu
l/mTMY+7KDPUOrfGp9rpXiySVotE0rkaG/PBD+vvQER/mJp+ItMSK5g/KYcFQXGk0b/IepcOOhj4
C9bzlEtl0BPtv1NJ/K+vxg9/mN6CqLeJCVN9KgJ8UtAnWFDZi67nfhENGCeCyXwfLOOgNeNtpaZX
ReX44vFOTqlIatz0JiOuRQZy8yrHrj377l3nznNjJfsww6vfw/1Y4G2/1IrcjyWZ8HHM8ac31H7j
eXqoneSPq2Tv+pR4oJfFZ4dLCcdhzjyuvqEsdQyTbbCKuKQuI8rmMHHDJutL93co+LIRPDYWwSMd
RIvHA4RVbWPf11vL4AfouoKyQTO583avl+xJ4FKZbHCmWtGHjMZDTWT8ogT+TZVL4EqWeZCRh7AH
ZmBTsqdj+E67tcLlxJvGaHmkHrP09K8zyDZ1soc/U7A2Tx4eScasnyDrsoOFeFaJBJDzzENcjUlx
z6fgGgXei2N7z55vfpvauBR8/VbRo7DYzglAgnyqdoXJbIQWclUlYiBSi14XQwLCkblpN1mouZz7
dOclsFr9Aev+g5dP6QlX/rbxz7OVRcuRLPAQEWnJ9ZhAosrpch8tvfOp8dsXNVQGCScmtjJw1LGP
ek4FnErEir3sPocFm8eusaxiTvjYAbTWONzbiFZPKtn7Kd6ywO/eatUO26mgtmqIR2cHYcrlKiXc
+uwldrKP++G3Fyl3EAlDuSWLhC1uMFaN73L98ND6MyQozy6OkWMwdbpy5ITuCIOjb93qKKfUqZVp
uAm0yj8MGcB1bWPsR7iqkz3q5KqbsxsfKMyODjv91CCmpiXDRH+Ypxm8sCk20ifzi1hjsfZkCccE
lgVFvCpJ5STmo8YBx83Ka+lZ6FoHe0vmPA82ts/Gy4wVjzKqfF5dkFQeg0zBYowVfcbyZJ13aXiy
0uYFjTpZeQk+Ih3mCLkuNlCqnFSYgaAdZ5SWCoS2rXadD+Bq7IwP1398kxxv7ankb671b/nYWHkt
b+9UJdOGx7/dAhXK95BCEKg63m0onS5NdHOFPU1nVrDpUp+aGTL8JL+GheU8+g+yxmX96K1Huz3M
FQs51B62hNfQJeAUpzGp7IfduymyVW44/UkZdA8giaxFHs/k0tm0GZkVQ6iy8lssFAqUZ9sg5no1
vAnBtGfxOjnh6w1PfSieEGK7sCqJL/E4Q6hKndcZF9DKCAr/LcfNBmWdkr2qKf2NG5bdqtZ1suSv
Kc+QxQ5hg6XJ76kwbEzwdpIjF3uvxfDf5cy5DZtHxXUfnmYR8JQzC0/bUWdyhTU6PKVD9T0xBKWB
3HeqN57NcE4ONA9uJg8djvRpdJ5cpHq7p/kly8Z/DTihrRtYHHLz3G0GkoMMet5nz+j4HbJ4wcky
XrjV/cFhAzMAOqpGEDjh8l9PcXMMgE5tjQrBOZ/Y/UC7fhKTuesinnuvwxnjp/MM1ImDpxhXGJbO
2veouVFYbMBpIoNmCXBfLf+Jgi3thA5HPYedr7K2+Q2LEEL4mMRbM+fCytThXLhVdOvG7aNzl4Mm
aifp/GHbd0gexMSAmJwri5/e9O5uxRGsMxWSLS5fxpnSHu1S2kSUvYU0szX40zkW82XPWbsKQ1KK
VQhKMfVy5jG7ZEVr1Ii5s8UGa4p2VMVXh4AmGGJLza3naVmSRrw5g/lhm8HVi9oruk27pm6CcvQc
ELyP6EBrpGCloT48opz8SwwuS9p5mwnqBS0wZkh5GD6AFjx5Q/3jubp8jou0O3XldNCedeyt+J1k
78YJ260FF21bltmJjSV7Ch/SXJim0Q7S3ouT00wbAjAZdL9VshmR0Mr1PKXEqvx+V9BCyQavRTKq
b2UPqsYb5mZrtRXdM4L52U7aM87PgxMbm3CID3M5nM0HMWy2Hx+XbX62ncAtLeWp8hiCW8hRrDXI
nrHr+OSivWm9+K+LGrqQVnikCvgzdNseYGTp1hczIaHFxAIYAZ9R41nOQuixZ4ByAWjYzocQ0lmT
wfJ5tzIuN27dnQIHdzAOJhr1dOkwBaTTaeqGaM8GgN9FfxtNfYxd3u4qm1aRENsQDBWIXwTx7gzz
7ZBjSoZlkGAP8iHRB3584Z28RTuzqQulaS6ienOBl5wT9wGvRj+9NBRmb5QG6Tz6ebZUQnxGDTTq
psJQ1yXTRSXZz4gdl8/YfOuLnO2os69HfLoqna4m4rOdZT9TMW2NtF+bCTHq2J+LV8EfdwgdqJJF
CNEbmSolzlnkis5v2h9SE/qVZaQPysQ4/di1B1G/IBWQNV6za6Di0CBUWesJUe/HgBLMEhyXHag3
u1zJ1GONY4h4h2mXexjlHr7CHV/yZ/ayrI5uZKoTTW8My745Yu/s3/0uYy/s021vxKWmc8X4A1aa
4LHrEVcqClbEovudLIvGIzpF6FTKDpSP8AYwSu/NSd324k+adQdix3WIyk0YJfZq7iQmztRURkWq
1EBGHpPBXRKTHdYl/2J6moFbsSh9L5vowgdWrHvIg6812V8ydIV3GXsWZqZPdHNgMPr2edeahIx8
p/saaWSsMPqQo17TWHkaXJK+ZFKhquFAuw9OYJ4CjZdBTbAYkF2SY0NpH5s8Ry+swP6cJkxLAXjn
tZW6f7OhJVcR9zOCW330DS5w/lw9geV6GeSckVpM35LQKja1ZE3Xc+Q8kG1eIm6Vy8VuAg21CqJq
ODaC16TXp9veLt/BO2gA6w3Ziyq72wV78g5uDSj/hVHWF4II47WqeAJg8jfrgVgEnU3ddRbGM51r
bC7H5KfWFK61fvg91UXw2SXyUlBwt+sbzCTOEPZPvZsZAPGK7ibIIKEgVf6xszXLjMpLD5FdMTXO
TX9ryvnbL8cEpEiMVcYgGh+PfbZRgycv1cP8I6sZl0L7zK1Yv9o2O6gUzBhOZZhT9P/mqn6tUmzN
MU6Wc0gJ68UNvW5D30r8WfV+uDHK9gxQ5SM2JeizMiDuwZ5vJaQmCCDiapE5+SacqVDDK3zryuRF
9QPtEjZbHXQF95wkKd2kVtS+4QV0NrQLw8urrFLsvBg07MJ042bLzEl7Ms6p5RihNBg2E7pyd7GE
Zwp3Ot+kTvUP1xIbCUqWIs1GPjCnhs0pD+as0OoHUTYYwuf+h7tCvMFL1B+6vrthT6+2pV8AXghD
rNkl9EOvYhJL8ubuTJANMDIgAWCXWrth+lH4YAEBHmSUOWe/2u4R90x+ZXKyT3PAP45yNuwemJJb
n22jBjFwDibvbPsEuGRAu4GkKhd50GNkJ3K9wiALYS7oiidvxt9o9pgIMjEykGEUwQQ2U6eIZRkq
oofpga8pjk4TTlPC7f6uo+6pAkx7CkJbPikLmYlQdvkHVsBv0xR6baakKUGrvpc4NmzW3Nw+IdrH
xdRjcmO6KcJEQGqnI8YrKlYRqTmtC1iAy+ZRIp7xdJKHbPq3NsZ46aWdRe+B8WExGT6LIAONHaRc
FyiguTLrmU8RZqTCNn/DDHtzFfzzA2OrVYa3bIUXfSkLQRLEnQXjuBX/cR1SX5Lg1i6N/R9mLA95
yHzsPkmpZaDODRPUMggIuOmoiUZ4GUubNXiKPKmHZFpH4dhSiouUZHhEwKvGPUi/Y3MiJKRP8rSM
TNVJxMm0jAgeLPlJorUR9PfUsZ8GK7tlJQwPalT2Crd+mqLHDWbz1A1dsOwZNVg+BJTldiOaD9+H
2lQuCO7ymLCR26Ql/vzWf6cldSDDUT/DPwQjWf7i8fehJ7Tf1dR9hV3PliY1j47L9K4GPwdPXeXb
MS2AkFTGSZvDG9rEBaDrp04anihe3zA42LqPxnFWHUqEf24N5CyEY2ddqla9AKhByVARRv/Io5uF
3oI+twGteSG/UGM8+XHxt+bvXrjx/K8iNf9c2aBvsPPyDGUkXp0Sv2iDdWnoQVLiVRkhmUZy7w1A
yEPl25QGsak0PC1e8li4l4KE/21umBITeqfbNIyex5L1Z62avxnGprWH7dUl3zpTOrJw8cfiepeP
UpxtP9VbAn41Nh1eMQ7C2KaxwxORHP2Gz1uCfkZ5w6nya8WiZjpm3RonjzWZLH95jmFTl6ULY02r
E87JVU6Jdy2So+uEYssbkloJNjuYLxwqL+GpLLt6KA5zWthL+KHzcjQmC4UpsYbroN1bLQHLJOXs
Eu2sX6a5fLKC+ppQb7uNarI0nXrqCLpt5iF8Z5eKbjkOuC1gAMSm+Ghc49eVwZcuH4DrlBtBHOLp
yQ182mkwr/PB/rATOEdB5HL6VC7WvNAZra0zkjFD89K7brRuZlJ8W3YV7NLWYoVOkxmdSgj0wiKc
M8WTvfPBCRGgxFUW0COWU8a3kmMPamis4Rbk9ecoUKKDcTjroDiKnjVWNKjmCizwu/d8ufTUyLyS
noLWC8/kCTuAX8bwNyrC7ugScMSn0S+GrvP4S3NuIWw3FpHm6BkznpV0nPAM1/5LYGH07mC8H7T7
v7VkLJct2h640tk/YwX/LlzxyALzw6hS0oHuOXdKdam8bC6FEYfgpRK9tNLyNhZQCbOkiM9x0RX0
xQznpKyercG4TmH9ZyyL14A+2AJieDDJFQ2UFfQSjtfUH94LHV3TXN+mINALKZ19VeVfPe6OTUxI
btG5DctP5ObI4y1USO+KSTXdSwEOrQswU3SmewsTTauBK1qkh+olmLo/llUn12mgeQ11sm6nrW2R
ssk8gxwEAhZUj/gjpZ8C59eYbUSXPk1ev5nalJBT239jVOUC7STRKh7ZHyL8qifRieQrwZYxzqlc
lqkNJ6qT84FrJkRpLEIcqcwGRrWm8uHKyhQFvHmUVvWw/G55RmdRnsbnsge9Ugd6o2t5H9QEdWiY
qr2VQJMy4Z3Qx+C/FhVIAfw/KYqGrGFbFnRVdZ3cWFPMaYY+ZIIQQMZadE057mC35/sid1/rhuJ2
CIg9TL323Zi4MbuR8zLU5SEvpXHNIEd/Z3j5+d2xOV8SMFMKVmEYfZePZjlIjl+S3BZpmIzkkHe3
teDBFPQ2F7AGFoXDUhSr4XueYhZgMfjOzf+vM2L0qZ2aOg5Qm7HTzxhWY7GW3biPqFX7Jcu0LQd9
57UcLEMC0oDQua4MKiywuylxNghQ1wVZHD4B8SQLe5s7nKv1NJ2srgOGwwuCgiL/8Vqun91CPtOP
+D9Rhu2g9pIjSLQDjbj2riRmt6sGRoUkRsX18uFP1PTPespeiiZoVjgv+CvDJ5aGbOflKcsKePPW
tC3cmRjV7C0rBjCQdo8gIa/6NErhrTDXgwoIUXrbOwuQW1vQRWxahgdhFoGb/N8660BC2tIWq7Lp
vD1tEffSS8HyOr17b2iAhkSVYyVropuKnGIBLg3kX9cPBMmdv4VvCzYvxPYp7FE7Mxr3QdSWO3Qi
vcyM+HfiJtx5AUVzbfHB2CYpDPFxSbrbYpBXQsAoRZjszaja+obxrYysXnHnLpe4Q+0lxQX/SA1g
X4vLfeI28B+eBcF7VlyPL05ib4D8YAiGHYJay+vDoFGTOe4vehDwa3xvgwaG6MO/6C2bQ7e3dgM+
jSOOhTVz1hayGSl3N782jtucXYulgjl/pwo6p9G3cmv1uGXKWOy6mQcEgtQRg3W9yYuYksYRr44U
HMglFa+OwzgTd+Rjhf3omsC+YHmue9USkcT2aHq0+zy/Od68LRnPqXskzVbmbBlCUhtK0n86yn8J
KM/Zs880GRNu6kfnSEYe+i90T2uun1ir+wtLUa9qusTB4R1Vl65sXttxmtajX+8Yp35dO+sgSc0g
+SuCU8ys+mr53q34v564x5ThQmN0SWU4YX9RZvDJYhUfZhV8C95ey4lCnWhmF4coibLNuLKC8zGv
MTskR+H5SP24CZbUoroL0Wd6naXBBWc49BpnQ9wU97Kq55VHnIelDZwyXDaixq0h8xdGadAPTbJs
OzNcdQ6d4kZl/GshV6yEoPCsIn66gxh4JbaybqXOKOgAgT4VXvaO65ITkO3FSQJw/lu6VbBp8hZ0
qvyyY+trKGq+z7xjVmGe3ZusqJZOld+jdH5xnJie3bh8xeTxGVg4Jny3vgsr8Ik4j+CFPSt9rgl5
7obUckqWYcjNVi/12ZxmY2kHrAcDBU2FIpu0YGktIny+SnL5k1YcfFlcmR+NgqaLn1+4n5FE3uG6
uJVg3DoWwYvYriDUpGlvcCLTK25bOBemnBz17IWs3Kv2i2pXXkON6UUsUhGJcYg50ntLRrVsCdKs
8lH0KO0i504y4me4OFDIH9hagtCgHjK19DKMnHEy2oQZhfgQKmM0kQWBwQK0j1PT/m1ExhqJ+t5L
3vG0kJ0iL1SbRM3WqlPE7KI4I2dgA4mjD60+GjVLfbN55L/yHtXcNvgL4lG9Z5hUtklr6RVAaQxP
LBtK1zHftCA5Pdk1pfW8tXYJ3sMtB0h/H4va2TlS6i00CZhjFI49CoJp4zTr8Gpa6OTKsHxIyGnw
Prh58c9J/O4AcAfLETW49CQR68UxC/SV5mCayLmmLuu8/MysBqktNSao5hUBzclzTBTF8F326o2i
QE0PB8EvXMu8iMb5yPmORMgL8iU2wAxOCHh7/0E/IU8F4niQOJVYSEcbN6nqI4Y6mmd0w3tOom5y
2Rfm49rUX6xQXho4cjJtktfK9kByRX0AC02yisHawDY7Dyg1Mopjp7mn1mml9sqr5dLu4PPC0N2X
pu6Y7bPHL4q3dpsT1SjDiK8Lbq1Lx4GzA8lhbXVa4ofrR9CBtfEZE6J5nfNoU5vNj6lixnvjPJTG
VWqSzH5V/eamLaFud9EdXMz/WTL3gPkw2xhoiBx4iCYi7ym3n+wHVJenmQUOwU5SsY45INY5BReV
+kUQiV5EIR9BMKt4GRmKMCOGOILqTrXRgw30FTdK5oRv4MJ2g+m9hE7iHYWJcV4/HHge69hF9bAb
UyX37PqB845AZd6qMDUuWJPFNo3K7sUsqNZpoujV4efZYn6oP4e4ffVM9U7cq15B5IUjaUH8JGtD
pV2T5dcOeht24LG7VKm7UWRTFyb/oFHTWljKYUH4Cfm8cr/ngJR0UJPTNOKYyC89aEuQcOx0Ku29
5ZNMTmpC1m4H7JVp73l4XTBpdFTOrYgRNDQkUAJFa1CwaZ3pnUgrQA3H+TJbPvI8H796BKQlTHb6
CEg0xdzMSRrT3cG3Zh/Ndn7RZe8tZu38FWPq3C0tnu0iuek4esEU/KfSNIKmdn40dFRtMseHGREy
ZeMqNj4Dz+iXHAzhmtlw7xuUZw1Gw9atWPW8KWo/28og+PKbgs/CH96oXGPdF5nlwakdDx403FdH
mPsxmp+m0D5Fqp/JJxcd5gGxd62c4JvYaC3Kx+HebFPBfVi3frkNHWMkwVKTwbFYJeb4dT3xazrl
tw8hMx4+4sgrj25fTEvTZWPl4ggaWCjgQiy3bcUpT/583nT0CDUO/3MT/sfRmW23akRB9ItYi7GB
VwnNli3Ls19Y1xMzNA00w9dnK49ZSZxcCzWn61Tt8t4z1773YS65wfjAj//LM1ZoVh+/4ho5TFl4
8A13Z9jAcXmJsZpKevcNsnsQkTff6yx56j0n/V3afE+iQrJ5kPnO8VJzg1QibrQ49pE27TZGU2wL
vbi/YZ+/3yqm1m097MGIemuFEZokGtwmTjDchd7WMmF/sXPjqmbLixvEjCsYcaZMvFtDCCQeBWaS
CHRUInGJZe33E5PKJ65nrMYs9yOMGfOG03OTJiTq44pyb6qXnrrGPE2JaxKIlld+5YyeagGILdga
JuNV9ViFaz88lcXgRC0zEEUZcO+mVnRXHtKL0+JMmch4Dtx+yTvP8owMHTzNDi7G1kAZT6xD0PpP
dsMdNemXp0rXr7QKPPPMBatCAMcw6Deoko5blNzZhgPNvIzPs53hQ6QtBvr8I5sy4rF8v9ZpkTsn
yVFwzPLpOgYDOKkF58dMfTg7KHfnx7q+c0vHOiHnciAjZ3NHY7faGMy4g8WCzZIy3nZ2Y1HBo/Ut
GHmGU3fJi+Bn9IT7jSyyTewesT7zsgN9c9WnUdmPYekfKf4q+c4U8a5SP5h2bsKqwgg3Ba8QK6dr
WDYBX/opPbhuiMFFNVMUsIHGY5eBCzdrdTaCvL4bCmuJxqEPfhJM2p+oARdZMbe3nNAcJNKN8mbA
lQRx50vheNxq2yieZwsDJ6MZWHYLJhxITiq79euY6AgOoDgFlsemhRBSX+zZYtfH1p6+MYVhIXBL
e4vlhuqrqjM+67x6G8YWvU48jCPhZk5a8mpVYUD8a7gaNbfSG9wtNPqh+c5AOVi+3Vt2yg+R0WD6
bNX8+dN3XeegXf1SJAStfW8hfIPMUJftS5d773OA+yVjw3bQNvvKPuzvh0L+gwRkInKJf/1M5i4R
/XPnkAcxZ8yQWUj9rZO8LYXhHl0gs/kyP+WV94jE/TF3lklhCsUTRCb9/ZzPB1UC0S9Vv9yVAYQJ
1wdT6M2wrvvJU+vAqS/LVF0S/N8RFKJsR95iPNiC8PfoWyWDeHERob6SJxYUfDeXRJBsnJVETJIe
a3Gc+rCzRUgGtNWwV+b92EBDbTR2MSO0TV649idLFApYGw4ECxAIegSrbhHcUdZ6SCci+W42/g6I
HwhawTVOSywK2BBgGyLGpik0M8O/BRzCJ/5UvI2sc5sEhP99qTahC0c2i685UaO2nPZZUH0NQUdx
S5GfnFA+g8P7ZzpkkKqusChmHH9to7m2LRZUVqLlpVH0bdlsyL0A64BZhVzVme0KNXxWhR+fxtEs
SHzg2mKBz0ZNEjdRWFO50X05hbFEmArgiCf4BGQM2Gik7iLmeedoyijtaywExCa9of9YK0wTMpM4
m0X5L/bztyLw7xtdHlpLh4dc2MfFIcTW95IEnnyZs+rdoMcQO659xsZOKMmUPTx3qhD7fPw2MbJs
MHeQfdP6QZFoZ+RwPgO4T/wrIN/KloU8IznR2C55p2lM0JFMYU1RDNembE4yC++Wgtm47GzWp6mq
zqNf3vdlQwuSO70AOaEKVoPik1P27vMbmeLhuwy893EpwYXKDwOyxt6VMLL8tntiZmvWRkXMSXmM
wrOPZVrfrvR14exiTCmhxoxjWTtse2oF/uYzmcaFDYT8yZXk1RemC87TBaqr4N+1msBhVgr3dBYm
6zrFd28X7K2mMgQPLAHjtwT/zMV0djrMRiap8huKMBU8tuOt27CCsp+5PKNTizLpQ7ieaN9xFNJo
6RewiaksWge+T6GqQzd0XfJO0ShTFpKixpq8U5qXllLjP3S+V6eIsW4G1V66k3XogGqvLCOzNuHM
92iMqckd83/FjRWMkaBuySfGg9Xv2c42e0UfKARbtz6h8GB3Cmhc384kXkSxPAhILbt4vg329k3B
7YPgzvacfsvuJXiDhRLc0ea0fFk59yCve4AcLXe1x5jbJNljSLv7VsoE1jKEmeIB3FtzMIL+J8Oo
tMocz1kDrt/ORKdLYT4EBTEAyXRooauGSVJupraHTWXWZANWM+19ILUJwwhV6b1fBC6ttdPCb2gS
54WVANMxP0AlXaeoBHWBGld2dRhTKM4rnmyNscRoPlvsNReJqEqApvsnm0JGCffqxwK7Gd+jWkpC
2VWC9bYcj6OTo9wUZn+VtaHRU8duiBo8erRlYaPYsD8jCx6QCrMDQtdNgjthYsnz3UOwOtfwl+/8
Gw0jbuvuOy6Uu6Glsb1OSter2mJhD+bNKx8LsrO7OY27wwSe686ewj9PlwpCbdvesSUm3UY4Yxcr
k5HVabvHIbYlZ+JkvJsYHrobPGHozX1OLuIgS9obLJlkr2Xnn2ZruButYLgScUColsTECwP3EPPM
fF2s9nHwlnfaURZW0s2dztN3v3Nxv9rKQXYKrflYDHiWWm+m0yEmgelRIeu33ogr2LfFX2WL+Y8E
mcEBMPkbxZ06XWV+H+6DorYfxsqtWsT12/pR2z7XgUWMojhWKQKaByriryyaOqp4D23dPJ03lrb6
g1elHxICyiqpFsxTMoHq56pt0g4i4q7IYrBBLU6Wih6BVF7d1nhq6EphjE42klK+KHYLxj3D+Cah
3v96GrOAV5pg0yWDzGBkZ2+OfwphvM8pN0cJJYgMBYkVgmr7YaQQaxL1V1p5yIslntkmS3E+YgMc
m+4v1/ZbigF/Q3qZyFTDuTLZvnk/5ONJ9NChNeIjSKBbNpn89jhpXvcZdYlOrp8tZpg14mFDmQXM
KVbddDrZsYM31/qpiulVh/bZlG3ORtJ9px0I7gtU5ru81Vwzk/LCPP9I1hM2VmudHTlHflI7nyYr
4m3TtxVbElz0jVqS97ho7UNc5xtRe9vBdPW9Tdb0kOJSMSOPDQUnQ6C3fJGtT2+uctriu9+4SvuD
WoxnNbjc6EmGnyYXB3uI5rIdXRPLfMObxOgK88YkX1C5ptcwJ15UAeck2/gXA7GPRrz4Kf1hfIS5
oBxhGWEDFe14Mia+p0WZ+Ku+77cS7WjlOQSb8iUYd6Gg6aMeswXGTMcbqTfFHYBga4VrICATFlbH
2caflNvhcugm7zLWFeZ6Y26iEMmGnL+dR1yFCYlI46cMbBbgDjkBcI8nvr4Jt1DTP/r0g3JE1+kr
i8N5yyG1/E0LuWMGWoxRqbl8Ei3CpzbH4CzBCRk/buCHoMJz9AQuTSmYgCSp6fcC13ZyeYuojaDZ
3lllWar4J9IaC0mbum5UID7wTnNM+QxiP6FCotZ0LxHqQlFFaaowqHfSeUYAA8FtCEo56pw7lsqg
p1UlXQ3BaH0z+xgX0jnUOA389QiU0IKF4PaNedfR9UgAg20ws45VTD+5b2Cdibkogn3wKFGM8na2
n3vX7l5Mx3sL+7A7137mXN3MZXBkzcSXPzeCvTOaF1fMy58kZPxk1gZeWsdgkMTzfek6z/0eVacO
Zmsw6uNGWydNLy/EtuYzaaVdUIW8doaEPWLgn3MMo2uF6YzrCsvEAPloxfHVRl259JsxFeI449Q5
sFBLDsbo38h1hg0xJ4eq3i3VR97ykMcptLu5ZLMu2zA+DFrnG6RsCxaQUVdPyWjiNS9TP6M/xTgQ
x3YwZLQB6zGaJAg4GG33LomLKvro1iUorq9GxxwBzXBb0jSGzPYBWmKRlmZ880zOVL9ryEU2J+ku
W3r9W3oj7TddBh3G0MwBymK+yvnPRnneuLyQLUm3DH5u/0VPOB04a8nptEQ3snbDY8XM61RgTWHQ
deZboesYCEEPAsVmfCLhr1oaB2EG9d8+5SbfJTUDh3Jhi+aPTXqP2UXdU1PwjC9g3XZd/ID4BtmH
wRMRPkBP3bB8PgrDOwDfeMaY99iM+fPc+GyfgQCYZr03LcRbLyCKNuIev58qnPRWC/qYCHGHa87v
/8ZCPGHoK06mV/4KPaTUpzkK1nP6MAoFbMsAwTbIfkBXdVDk+D8FWYX7HfXs2A7OSY8kN+DNK6ws
KPF3jlYT+KL0pnKlFQM8N34xbIlwkP/XrbuTLb5uDqcnEC2AfSejvjfdqn4bFoMk1iITihYB50iU
Sj6/FQThU2lzttqh9+RVw8XAYvcYB2XIOECgjzcVibNSdi37azzwyTyAavD5ygcUvUOj/ZntW6QH
T/EdObTxmrbTAXXc/tXBUK9C6kZoKKfGzpZhs6Hy52Q4rrsDCwlSeVHyhg+xoom0tMwLin5Kvhlu
eQcV8NOM479K3axi3rwdtUtUopEbI3d+lkW/g/Png8NHa4GRL5LF3gLp+Wia6Y/5+pvvv/HP6hMU
rCK7i7vMuI6GMuBnV7n6UUx0qx5A/HYinv9uOyI5JL7j/VVimIjdjc7apr/hECiYQrylKxBIDjOi
Amkq+z69WMa8LmsIMwBNst0U1PXLsuxHemAoaZQ3UDJ1PW3o1TvcsZxThrTUTUeT85OfFj+Z6Vpr
OyHkXtke2M76U/S89iR1iOQt54xvJRTuW94alfI+MRNv06U87CyldjQK4UTrtBU1sntpFhOP7BiG
hySnp2cOSfUW8gVyYLxpnTmgOG/555g4C6YuRzLXgwlUZwkO8Nfrd7NGCVlZ5FiexmK0jpNXB/u8
kiWbLndOro6ewXc53ZfdIPcCBoxXZgtCYuZ0uEGNEWKFa7LcAYlIQfylKNqvJFnMdduXn62Zg1ld
/P+f0Mj5n4Vqi9fmZgcFumBuARIeYv02QnMx2utck8aIVfzRCofHid4kmJ82fDaz3vaJ+ywzFj7F
RCPCKMZD1up+i3x8C9MP95kWKTFkefJ73mlsN7dYuYbVYKPkdjZI9VtUa7Lz4djgMCFc69w1bfM5
6QFvXjJUn6Pl2YT82veyDMiiOMxyU43qyEgpzvWwsOfvZhvoPM0R1F9ebDm8mfPAQIaDvbnEA/xq
03xwy6I8jaK+j/mzP4r0hsF1O/58oCDR+niYAsP31t4wE9hC7ScvU/1gZyV7SBqGLj3O7ShoW1DZ
vZrC45C68VbmzrOV5WdKWKsXCFUU1nginX6lP3dUOoCNAfEFasSk/gUFX7lNhn5dh/IBUgeyXXcl
K3pgq64OTjJs2SW/ZOx+vJ4OjcyIxRYHvfisQzogF66AN6LQmCRfoJ8/+L9aW7QuPtHiZLxak5dC
MpFr6XBecaiN66RPNl07lg8kz9ANKDF1tkmMe54q6TffR8BMcGwLr6akDj3tmI6Bu4Nis0RBSUOr
3yZPvgAzv7YmZ763/OmBvhl1zDzNIryv/hpstC8ASf/0YEC2LqAKJYJVi/bN5y5f7kM/JxKSk+eL
2c+iU6LEAeVKLnQYlccAXS9k04EDvTcb9twWkOohOy1kPhHDufVvibbGlySpnOMig3XMIYyAW/0N
dHv8Gal8dCkX2NZ1TKXmLRZSmAYftsFXvi7kkxPn/iko8XW5ab+ldfxCqwyyV+nf16H6w776lRCr
6zL15jZFdX9z8ab+eLF9n/6yhMYL7As5G2Z4GUxYkUNBX4wjsKsgJAO9d+fgqvASsFIPd0y1O+k7
l9lLf8zW3PglFvNA1KQGlrPnDpHrkQL26DyGb+mK7FKIYd7OQzV82JmfX+km4UmsdZw6K7byFZV/
ZvAs6E5rC68hilSEJ8/N3ZAtefm+9Ha+Ad8y75XU076nce0YA1re9jXKIS/65tYHYl3iRDMLml7q
R62/IJAbfUOwLn5rTYKZ+QLieQwzCKQYmmg0aeZZveEMmk4TLZznsUurazOEP5Na+j3rvuSxNQpz
H0xCPukCRigMGQEDGn7KBsQ4tBiFZycn3rMu1bLOQ9/epin4adYsByesvb3rA3TKGuNWFjnZ596J
x33qiOe20W81WUrDtp/ZE9hrR4X9gXvP8kHZ86UpyUjUmSueLUg1xUCOdk5JbTD43amyuDgzCcJS
ljZ4l4BPJ2dpmfN9bpMKslgo96Gv9XvThtzlIDBjEg5fFKvGSBnOpY0BR/gGOu2Y2lTFIdW8WZ1f
Pdc3ZyP1egeKoW6OO4fl65jdD4KSk24Sf70vjJNP51maI01OFHl/xrccS5JnL3ONYxWnkt4MAI5X
OZ4efOaFx1nVYpFQHhzr2KLhe+RbcfT6KrirBz4rViAVqpP56YeivmIHwAi3MGmSKBAj8z3m9DVn
WfNZoqBcNOfKI0HShwH5aCMgcIwerTirBjopG4Yx3Pu4XPFE6VdbYtqwec7XRp08WkN5ZRV4ZLmj
2Jrpb5zihLc4YFIGeOIYwRYZ4EJYHLKeAwWk7z5tA1aYTjMMIg7ceVbyLyIcIiWtSz4OkNQQ7J2g
7TZ4Da5GsVwH0vI00bJNCCoTFGgXH8YcFTUYK3UZmF2HeT54Zv5Q0j620t70YnvW2yCkiibcnLve
smgjre5hklDI5DHXVq53nuhFxI6Gz5w6tG2Thi4Bdvnl8PZdzUtyW0gwSeU1jWG1w9qKV6eB9V+a
UQp1pZdFQizR/FpiEWx9v+RunITdkSs5KbFMXfoxEBtwh3yNoCKu/Lgj9l/U+1IUb2wRp2OnG1AG
BTXRlLKdnS4cTlbr8tF5A6t1GlioVgz7jIV5u2w7PWPStWfyReBKtYf3yrFYQMdm/GKFworkQBtm
HMPPI9BXbpq+0dz0uz3110VkMp+uiMAlq5iveu3bF9vjFMOxsA3m+F+PywxLaseaWRBtLmcalRf5
z0n1q9M09saQuM8NC2iwn/IOCBxiLkl7YiZ6CzXZstKhRRRXm3dTlonj4XUiBtSYBtVBGqic9gx6
DvJbAYwMyV67fgXBeT6lCzWyqdPjASsGds9A9vb+IOkzLuz90rZ/VTMzj6QWHXSl9eKX6SPlI+HK
IZOvS2zxRRAcvEx8kDmnHk549pZQLffeTBzBIQasigdqA1N8Br7SB9Qz4zQPDKlkSV5qfSMo3lJU
qs1zHmY+KTcJgIY08CIz0fACx3/O+Jz8dgvM0Yz2Ydpl702b9d9gUuWCkv+lR8qXDFzheCnkhLiV
dsoGFtyT1idQONMcwP32gbyZT1cspoEN/QlbK5fdz+Ikr0vadC+JdFlKUydxckdiF2h75ZpGFHeb
ee3raLHl8WouHkReuWOZJFGSgNtVrnx8PEG+dx1C1Q3tITAfQ45H+JJ1W2FgIj6+oQ0lEklB/Tn1
OqkeCG5Kil8Ui+PIMD0YpItHd5RZOF+93fKYz5bfHZkDx+PcVMu+4s/+wHsAVnqfkIYfnP0IShsN
MeShq7yn0CwGXGHeyzA2pzjNvx1XR8jNOx8UxsqQS7GDU/FclK5c0+XNWwRUQ+RRikDNsoq3qaPN
Pwes3CRnPLwFCZQIy5i/MUeCwTKjFKyZfv1SvTV9xUCh6fyCg2OJrU79Bx4yY5VVEooPRsfvTlHM
N8nx3CSy/qAAAgGDNw1SF88DaRNKxLrtGN568OaygcjaAUG3CeJA0tjGXgtHu6BAuaTSlCg9KR8m
PZA9mXmkIqqtinUyW1c3HUoQm/ZIE8T81vtYbfNWfua2YK8rSrX3Mhef/5TbZFbLQ1+qB9ccQUw6
ZvbjhawLzQmo1zrvxS5R8D6BN5lrMSfVU6gS/+z59A8NEIkLy/2YbbPY2eB3XLPpNmZJFsuh//mj
o9DPYcfIiFH6LbXCRH9hB9XjK21GEdgG7O5hFpkYOvul5KoYCHTH4lbWRLULu8Esr1gZlczp+J2I
LNxG1q0/+tSE6Am2XYstpE6bNw8SRtVR3UelMUb0FjWodcmyz2Z9Fw+Y9KEakV5YThhcXu3OsoiV
BjjolVEDuQZHZHLxiLif3gE0qvG18XIJFy6bg5twN3RNn62cvOo8+9clTnVgCQAXfZnkbxZX9it7
sRsLubvwHfmgH7RY+wNkfzue3ninRU7YQQUCKDXoqdhhbSO5M8+sBZRytlaq3gbVvvCbBVZo0nEH
6RTgjvb/5AKo2nPeVDBAB3Wd6tj65t6rsteMzd/6VgdDZcrzQssfwx5lGjLTCLl5v58JA6/ILgru
isVVCvEG4PJDjc0Wk7OzXyyhNq0p2Jzo6aAN37pMrtUdUxP3bGGn83UcQwroTDf9N/SLEbVMvEFx
jnV15Ww68QIXp8zl9T7N9ARKocgs185dKLmYeiHhJQntyA00FnxauJ5MtqV2Buhx+N+lZW7GCe0i
C231IHKyElgs5gdLhbzKCoEwaKcKomoRnr2erT8GfLyxBksisuxEjzwGHzF9Wq1Ioo6BDTVT/ebw
z3ejcE/YMh6d3OLlArzXaNIe21PmHEeBODP0+Y+jsfO2aaHXjVPReUK6Ej2r+zVqs466mooaQgDB
vnaCW52jZTFkVY9aedc6sxCiMVNQAgGZp7iB6lPyHF/EMmCFlUUAQ8RbNnIpn6xlnujILJbIvGX6
7WRPo+sQxabDkgLF4LFHqIgSY5gPRl7kKK00R7MXXg6LTQFG4PnPPCpIKQr6B0XvPjR8ChiHDFCj
B8OjwoDSJ/jtRJCnB06oG7/dhzlrbfDVvC/G7eBBEDJHmotk9o6LkVLBId1CFk4jNYl/1Q2kQw3B
v8wpPzCWyB3P1LRdguFmTYVPV+TdF/EjEzMdVeMsI5nr8mXjjoMVVU6HXEFjOp4Q/2pg1pOuvLJ3
/FZthR2W3rNNIwNvl5NvP2GjtPataR5lk7qEFiBn2IwQ+wC03oMc4LHG1vIj6jn4dBHaVsYCvkpP
+qXOeBwDhxuJJXMb3mR8aKnGuRizGG9ZxmBnjS5LXot+grnQ+Slwp+9xmp7SklcGUycl9TaXIMOC
nZl6eI1kkG+9FM+Ri6na9MI7EnonNm5br8wekwFGWeE8yJqrJqcdT126/Ew56juLBjyr7QN6ER9g
KBgjvXJvZgozy1QzTwebhvYnqhWNP7qh3py8bXYhqZxVaOGoGRMGHc9WxyEO2L0p87HXPuad5Df0
vC9LgBgxncbc1lZrXX2M8mC6kwflkxbkMWD3n5MOwqdHFwpqDzol2wi7qegrKwkKCSdg7bLQ7Bbf
KKOGdp1VUgxDxAoeeZ7apMhU1hDZOQFBlmBf4YBFsbFIei8in7dG3l/qqU8p1UjLA5/FWSU0+GRZ
oLZuOH7GAFIAgLNQlqFFyURe7egJtxjTQrGlT+MjrGOAM4uqr2VS+ue55zodx8V7dzPmVUbV7J1W
pZ/jLO66xvmotJKHAAvoEfs5ST8BJAKCsuf7u3nw4nUul20xMgeKOV3Qz5uTQSc4LQ3UoEinfsYf
nqxqkVW7oWWIGlhvBL3zJj2arEgwcPDFlnloXCjDSyLePWt6buHrroux/oRZV0ZL5v5LLXC1vmPj
vOqQgxmdxrS7lQxnin6g5FQ6IfjoqThrojIbTs5824zMePSr/Q4MaXgIrJgI1k2t9NhQiaH811VL
fxxn9YQtDaQegjvZEDyO01tC33SkMfyuUFSGXZga1Q4xSa6ZbprVyKMTlZn+mGrWvdi9b7tjBNNF
j8+16YQb5GA3KivDXYtA/kuK+nfJPOYFAFpbVjbqxfY9ID0SQ1U3Wl+JMxwNFxiPcHcl1UYUbuNv
6QWJ94GMOo9JavzPc7ktX+Qh8eiADwlkRpRVqUh4ycsUGGdUmG8tM1ZeDFabRcjD3AFoLSSMJIEc
QJ0Ko7GTTlj7pXhK+LDvM+d2iUw655j7kBTdCof2DYAlHcXDNnciqnzwF4317g4oM4O5/FrqRk6g
Sor6v+Ft5j+jLbK+E5g61mmvbEpeCTD/zi1mUFy07bZf8mnb5VaLdsWbsOR93daBOvS6wQQwlzCK
guSzy7h9BDfsBrdYe0OC6oTHbjdnxsaYPXenJaOWtonRyTAMwECU0FotNsJhZtE00hffVlt8uy42
gRLGwboz1RcXmu+4occE22y8Duzkr+8C2hfpA2IdSIdj2PADBnovd61XgGZrtH1Ypva6iN4mkAzr
Vyu72tQDTT2WawZH+JTTwzz6+uA2ytn4FnRIXXM3AbXCpcLpadt0iA1YigtV4M7jxrC9fwiS2bFn
j1MEBQM+hfdDlQC14g6yyUNUCA53XBfxPmPpJcau453OvjDx8mfwXUGEyo3tiknwaWwApRYZ/acJ
SI1wsl4qFVcb1ZknI2zO2NKKTYcus3J0d+lzy9w1Y8oevzf1NgkM/tj+8tHLXN6xB9uPVQ+pCHbF
imb1ccs6xaZnqVORDnlaXb95sM1p4Q1OcitmxsOp+esJvyEmK3g5NHeSsMi6qpvuqZwnesGGuNth
LPiZqCZiecNVtOqGACexPz165NVXXjxfgqHBMsuvZAWi9h/RCjynCK66Jw2S2vx0s+o29C+HUWnS
pODU+tPNmu5gELDY+x5rBcgTcuPYTbKJbY+vfhwf8qrdLob12CI/Qkfk24uqmP6MDrJEANY9cm3n
nePnWabOT0cY0gUOo0QXg46krarOmuKrK81lDa4gWc/sGhjFbO/cxsVT4ArM/Gm145P7yJfy6rto
4gH5UQKSYbetOF82o+M+mt74M90G/64ZH+0ObS/Q/JyGT75R1bEK0FqURTC48VzKURN62PS+NEEH
6f4ZklaAsDtcZ6rIID++daVxzZbuLvW58njBeDcEcXIwPU5VHmW+LPBg166I77HxkOVlzls1mCo2
OJ/iLfwJZMraBbHUlw8+e+rDMIyQxtioxeF8rIr+XNb6KUGNrYP53W1m0pHmrrAylthJ8TyI+dxm
w6HPg59BiX8FyvqQMK/EkquJVPIxExIZHYK+1cSPoTVqAiIwIEG28fB1u7npnknlnmINSXBWL2L2
SD/z3k36eI2fg05aYUlYVUh5efCWOPLkdbfGwJqwVgdXNGF1QMosY7lMuNB/Qr2LKm94bhkuyIKB
fGE/8JW5oAPbFqE2SHG85QuZ8r4q/xZRC16tzUkrZji3cD6XEEOdG+t4XaWU3hG/XWNQBlhOZWRs
5PTH9fDY6rF8TaCXm7gJaUnVG6HGZ7KBL8I0qq1hNM2Zae4hk/lmVPlDkIVEY4P7jj4hc+bQDEnb
3nfefCbFQhKQMBNCvT6gvBxbyWuopTNMTKHa8bcuyWjdWW0CloEEl7WIe8XK63aJoiey7tKIXGAQ
jX16FVDT8WG7x7Zh+xQa9tVu7T0rxBolZ/o2RlAp6If4nc002PheCcJuQFMkQEd2Yv7hnpWdKHg0
6Y9E6sVC/OmL6oMWA5y/3WcnOe8QODY8tPCL8ks1DVjVs+KSD8G/YOQozz0jorkkWHkVTmJ9u1Cb
sUqRrdrHnhY4dCFcNlWfPaZlwgpMhY8xFtNNY7o7ETAcEOh/bjFMrL2Yz96nhnJV6uUx1G6x1XLx
1gJAyVo3ZbEpbf9sybFYs7g0Ng2zQBR0oR8hhvNGbRmN/cK8uj0ADO1TvD5B6DI94CSW778JUqeF
ZYrTYvEU6jJAuvEA57OKIxmSdbtlIKEQc41nqhRztMDLeqXBQVLEp7ZGktjrkJDyqsd7zM6oeuTC
Wt0mSgvSfNo+5oNQd+641Ds5+ZfaBK6uFcSU0c8jl/fQ2lu8MvJzDaDUrji/2Mb3AS0K0oBVmYHk
KnsbPzaBlblwnjwn+8y7HIIJC9Jg5Gj07RFoxS0H7Gs23zDAbHaxph4+AuJGv7nVJY+DbX+olIv/
Atlg1nfkDt7sAV96D+NscOJ2TWnmji80zJykIELb0pFD2GyIRgX70xcUbU7kK+lHZOXgKMx4U7pV
mfmbteOH39jP6JjMWswqWLxMatQS8wGv2SUpTAzF+R/tMBu7NlpoxO4pnzDKEeLdFzRcr0Y3fm/B
I1H8zbVOd4IfUSixQW2MV47iLz0HcIjbO89DUm2EgduQu/i9HWRYi0asnGHsP1n1/ODMaLv+SFaR
Oryz6qczJRX33uI/G4SNYbnuQ8P5cgvjmBuA4gev3Ycd/W4Q4VECZEYlHocrmfa1KMBECGmQZjPf
lDJ3ugV7QeR53qBO+rfL1wupa6ZCIF6jIe+JMxIAxPInl6E95GYCvmEouzftV/eqmpZ10YGvG4B5
rHTY9etEC64DGOMI/VOKNtrO32iCGHKaKnusk/TWb4K0Ui3LX9wSG/AgN3RNgjEKOOpasxTdOwmr
6qKntI8c1lYOhOA9RnuTv6W72AbsWGKpG/0pflKlkWw8DGZ3fuI+9mk+gi1nYZCI9Fk4abmFIEh+
pu0n3LA+gwKdXCvJPBmlqv2Qjfwc+wbPxu0WGYyokHoIVnaKhs3xookRIstnld5ODr9WLG96K8C4
zY1HLn5UX0gxd04jrrkRzycQITfc0WQfGCLkDjvoluiwgUO16e9a7VQMn4y0i+rgfdp+Eg3IfjFo
LEOOLzhMHhYCtWtbWETeoQAqbAw4N+mcHeZX6oxgJ6lx5ptF10qPwY7dG5ZHyj40RnQSowRU7WNI
wOA/js5ryVFlC6JfRASmoOBVEvJt1GbavBBtZoDCFh6+/izO670nZqbVotiVO3MlL461H3sSu84F
v7coYgV2HLA86YenpSzKB96TK2WUHFVM+8deiBJQvMQghGRckyJsNQpf9RYrZT8mavhJyljuvbmC
dOOS1nYhI28Xs8muqQuEiPUP+1xDjpe5CsDlLPGv9oPDQvlCOBhkItJyn6b1d9b6+NHAxywxRAYc
Ta+4+X99Gx1nwJBipHIfVN6fGWvoZurJvJvrhz5N1Oomg+wOrYba1HD/6BsqApGrjzlfm0hmNGiC
5kctyX+zNr0rHPKtAxaWJR/fCej/cdq0InUVfXOvfogwkOHR47ZZqAv8L1rZchyDxCzRCzIwTnO8
jVMDIyAxNOKyzRYk028TcHF3ujiiH6R7pDqxxNvp2qGreadiubpIHpc1+gY4K3jOcRgUfD8Qo1Ga
DB0RyXMk2GMqwiFIsR+bGM1fuImLMPL9iybCtqfu0n+c8autwQh+nb4/Y4yQ3ZYvVwEwJj6wVYJt
r5Mn9usxFK0EF2jhvwqeUD/nvFlSv4Y0X1evY2B82H2GP8y1IfkD1j3OCUFh121v4GRPbD8w5nr6
OC/50SqrO9k4/p7r+7dUPg7N+FzNzqdB65aV9CfZiUfMX3/9Iud8tMpnNU4cPuoXZwtMA/glK2UG
mhRniAGUZnY+HHIjqLaHopoGyHPGS9L6fzCUUTJjF88d2zRMLehLUYwI7FKiFY2P1ahRT2afxUD1
yOXoqcmaZ0MR1Q7QJhf7Bdwhr7BMHXwTP0EnqNay/C16qLFjilMAlOnR4WG1QWzuOnt8NStVERDh
eDWYPhsqPbculUcQByfvKXMmdVOikpsqWe7UIsmDDawMZUoR3WRF6gb3TFGJMaQnfPPfbHGa0Pdi
0JLT3TQ1Jx3xRrVgYQ6Nh7nKwHEpyvWIX79hFC8fZO3f2/r/AE1L+ZE42zUEsmg95WlI3YzVQgUp
Y74SEsb5yEzsZcU3RuKj57N8wka9XGdjcI9F2XynigsqbgHa6AYK4ucVo6osDF5N8d6BU9xkXDiZ
Bud7qcpn5mlu54VzBCz2zJYs2MRVFOzHyM22VSCMq241+QKytQ1BVBKDZ5wlPDHS3FvLFJ1xlD6U
M54sbnO/JRNP4nv3fm0/G6tk40P5OuAl+FtmeIPciP9JyugqMWFw/M43jGy3Bdclk/mM47EYfo0W
a21P/ghSJVkG2ME9mjI200osDx33WIh2eBzSQMvt3LkQw2b6x5PAWreoFtqD2YVw6fQJif5hzonR
+xmLLYMhc+t1CROGyCnmZo4IZUeRQUCv5cFyqpsBAHGzQNpYE/V0xLCC2rSl+Wcu8mse+Dc3BuHP
rPyRRJwzDt7ztYdTkuMhW57VH3U9/bGpF4uk95122SmukNxaJudyeYTh9OYsEf5sHS5x8VDPE16k
aOaQ0D3NeIvgPUqphxX06yXFey/E6F5h0o5hpXNza2KGryix/a5KjokazSTh8SHRPu2sIQ4eo5I+
uXnpKZjCGbbz+xwTT2IVVylVfTLM6m3C3X+gWeViB1NzFoFvHHptvg6D9eha/oMuOZ4DdHTyovT5
JoN3CbhvbAb+RSwOFDVIwQ899m8BEaktlts0NJYu5+HP0gM+RncnG2q5p8ay2MZlsJ9d9UvYUIW1
6oO3uvGRQIdoDsUMO1LpDn/qOCwnUiCghOp4j+a5ijaBXAmDX7T9yINXmKeslb+QmE9I0ndcunmV
MWd1MxrNRB9WWAtYxlMMtphZN8a6g3XdaaDCAoSGDt4l1QG7CLLg0ILkzy0uHjGWlUqKCx12745j
fo8qfkI/vPqFJM7rzekhq2u5t9x6OtNneN/i3WUpyZkEteRortTapQhuGLsp2BhdfRtTXpg9FxZQ
bRRlyn4cqUNipZ1VKZv6SbBLDTSuFL6TLiAPYtFwc9He3xSdLWfXZl3Omhybo+UfWyOg6bk5Jj4D
D/a+b1uYHvGqLqFakneOKcbQ7LLlueFEOwpbfkib95Fefz6nW8N7jf2iAxqc44U+GBl09tafrHfV
6N+qQg70qv1YLynm32mDLRbe16SSUI9cS8qexlPgTtBR47HctySNclq88VC/sdOm0Mqk2scv3Ps0
81ZTb73qQMhCbZm/cwt9o9Xkh/gnPmvNmzHpBG20k09uH5HSrRiYA6TD1JZfbWP8MxC1LkPKaoWF
ixMaWAJDM6Kdi6SuopWw656bNmvIWXkZINjoTD8OJLsa95qVKHQzX0Rh47FGZYtIyp/B5thJgjuB
Cp5AyCy4AEAMaGVC17RLTSVdQ2CHcT9t+dR5tT5M7kSNZz7hWfOMFxc5jL1ERA0EMHrj/y94+svq
JDTwRJGCfLNiePVL7332Ni99QcEoUZeJUB0/ZDgHxUuUimteD8T4EuyKvfrX1JIocBEdxFhb+7pZ
FsTQ6LfOYNSnk0nQLpkIMYqzp5KfbB2ORN/coQS9uy2qlANPcO1QBVIx69fMLX4SNz5KxuNNbLEO
rSvnLnMQ8kv6lJyCFN9iUJrRvLFh+O6HiDSWOaSUJSYuXADrKurJoJvGGPBiWv+wwt5lRvDuTihJ
bGVPdEJy3nKZ37RJTxzc+jaT8hhX6R2+K6zM6fgSKQynSv8Tgs0KRwu5OTqqOCWiHB8kb/cSGkum
8Ta33JyR9DhVJoG2PDV7SigcFgwJA0vMVneYEM1wx05gfliCTusfmC7Ai/sr7ht+TXmjjxbOUOlE
9iWY87s48SSF0u6j1nCpsibFLEJ12OChfbl2/ZPM4o1Iunluah291WRS3qzMmHcjmcFaMsLOpBGe
2t54KfBVv+RdL4Fy4gobbOEdAYnI19a0IMy1CGCFzB9qMzCOVBLgK6jSvcyRxykxwPXr8S1ldeIB
vji7KuWqvZRcYCZeQlna/4w5XbI9gVLyaAIGIrG3iA8cvBzWn4XV6xj8GBwLZHc+TM9b30ueYKq1
Ln4KCcxMF3Zg8Wi/ajO9xx/8TdwG7A/HZWvOD3EA1hgt/EtwfGzjEsYtO+Ll0Iniy5AwR0wy3i01
OnxFnZ+elerBQ8fZWIrHhr6bz6IlSiEsNyO4k/AfLHDmVPmpEwpEScM/p77Xfi1W+Tbny1Xo9uhS
kOmNmf9G2uuDRi3ibrUHNs4W8gdFLzvTZcn2N0p9dQhIEd5mwhEHoAbTxm5MptRSIfRrEKZGX1d7
MxPRZ97TSJP3VbBLxtYKM7K4YF+S8k+JUm3ifrNpXvmRSMmMn/WjqesHSrnANPXFh6V4KkXZgeE1
nLDiJzg1dns0E2LlAYfTwcshwzjwSPlOuhck3+PcZvgQi8r/qiYLQ3Xh5TuViO5c0IlH8w6gIEX1
y5YODfTGOf6arOVVWfFXoPRDVfn+MTbcMzAmJha33nHkqCfyh/OROz/Qq4b5pGXE2bgNiASOqyPU
iumVlBb/rcuKmrfOvxwfMA9A+q+Nq4QWXMe8ZpUVsTPoqIapsNuXsq52QzI9tZ3TAB9i+neL9ojj
IAKrt3S7rnXNr6zAF9MaFAuD9RrvpG7ufeJM8WTiXpxoaXft9oHIenG2DVtfnUxPm7SmqHQzu8Uc
9q7ZH2PZem/15IdJTWVn006Akj3k5bIrH5xcXeF8EVzrjy5CPyaZEmNp0a6Eh9MAeJlRsv0D0oeb
KxMmNGzuP+Z0m3T0W5a1+cAo010CP3ivlensUk6kyAZ8PrvQQ/HyfOSeuMZjrO9HnyBZVbAaCvrG
OdISCP5aLdUugdQnEPnoD8Etw9trA/dfbnMzDmi1mQHQ+/UBAmaOwAS2KGmsE+EjNPxlwmBr82A4
ZnujHdi7EfphaO6g9t5TsUgjHNW4XIuLl7irblXa22FBDQ0cNiSrxBfi5Jme9QiUiCoKWtJOEHrq
R/Kj9F6MzfJiWcPwWEDX37oQ0Q5qQFHLKcrZYZ/2jx7T5g6bR3AJBiM/plNHByE2OjGwYO4CAuAy
E3fpgG5fO+3eMgiDIYPRLTh/2hGhMOmKj3Twm5BreHzkhXSHXZn/RfxzqzQ4FrXn7KsCa6fqZ4J/
M3eHzODNBisseMRwoUOW9IAYuKnUX8bk0jOT+doCZdP05yknwu/Y/3zmdaiZxUh8EOaASroE4dok
iMzxdesCDAL97IR+Sn1KXzxmgPuhGGC4jmzv3h5zQKyxVT2jR+qNtkR3tf04pQsK11Ur+4MxxzU+
Pv939mJjP5cdabp6OBITRFkai4speMOnjt5N7gxspkqeRwUEwl4opygdDAh2DFmIfUQacQMNFNGL
xmVp4Tsy3Uf90OIG4hps984Z9pI4UVkhX0UZl/ejyuURW7M+2wh326xMKWKh1XICKkIIrsfziVcl
5Sgn3BCf2WU9zl722Mfc+DF0beqaU5H2wGvfGoR+YXHz9v5shKQJJHhf8PAYkeuAhVYgh9WgTmmM
DI9fedu3+mpSERpMNCyYOR7ShQ3tdYALtRlNyzx2cU4wqGg/49K/K3rvN5iNe+3lALaX5cUNqgvw
OoIV6T8kqHrrc90BOkZ2RUXogq4Dm7uS9XuTgIDE+gIYeHEmPhff5GUkX4BkPcA0GnaWdli5DuKz
dqr3puRNa1M9GrbEG4jdpfWu6yH2IDvB0LXVk9/6xjnyuRcpPSLjau/QUIWMEg7JoVc/1DLvWpEj
ZHu2+4/h1g6XpkN5loiSTU9Fj1KUmlard8HnMp0XDXFkdmTT2ivh1MwqEiafK/M3TCA7lfrbulev
CfWWc6zAKRp0PcjndgLdG7QXwlWobhLpiNmWMExWHHINhy2XuB2Ihb8uRUxwuVx9rQ72KawiSYix
9rO2uTEuEjlfaqt5NXHiXhCoI942CepoV64kovFOk6D+vzEh5jR1hHerfFsQNm6zExpIw1k0aiBG
1RfqL3pUVqwyAkRDb3Kf0AxRVL38JsfF2ds1dmQvozxsqToci3MTH3018sxaQXPRWRkdAk2oiPGH
gBLRBTo9XbandX1bTAdG4oApJ/FwzAyaU5C6k7rqNo2sBfsQsN8jWL+1uJFcVNFi5574ARZntcqh
9ksr4+LJj7wO5R5eLqX3rgWDOUhzO8RhCGGguhskt86uf+js4S9bPbnRNvTJYolcHAtwwCyX/JT0
MMvp1kLvqJ0HDThhWxpYuJK8eGA/8OMBf94aufprk1vYzhRz7OjlESzu5Qf+lAAaJdXeDNeszdWE
vNdzmyemi26Nz/kwYg4hM10/zRQ+pxnhLzABbATresf08d1yzktaaNxS3QLIAXRmCETY+YOepvku
1fPFK4BuYMYhZ4KvIeyGybsx2wH6TMa/3WiRIUrf3NI7GV6COjWqD63aK2JJfiZpQrXbUKYHE6H/
zSGKdW7zsSFZ43E3XzE3Udl9Y46gCmgO3iM/AvNSWrskX+xTa5HVoUEq3bmKictLmltnUk1XxfKh
6w0054F9OukP3tuueGns+jTGzmMftIeqSl+bBuF19rmk6mZa8QQTNo4KvdUStFqU8HwYcxjLJk0/
UGyzBXcm2tTISI/bxe4wAgxB9DwBkzosEVxSyv4wZpg0xufj3TCJ8Q2vxLBdHRpd6rMiNx3EbAfS
KL+d/laRwX6MAM6ddOCnD/E0nz0Rn2MzsW8Z4Sa4sXQdQWrlfDIVDEfJ4r2kSeLktUO5zafJIF0x
KoBbKbWemXFCjdbHwWrfWVtSD7XCf+oIenBfCJjASDv35YyX1c0aee4dDf3Ry6PyMsK1YE7OdqqV
fw1KA6qpO6WpSHdR4fQnI27+dlLsdMVO0siNbycfl6sbTU9qMn49/H0fhKl3flMZO8iK0SGrAgzY
nYyJJUAoa70wqvw7VwumWFHcMUgGIeSDA77DhwISHvjfeNzkMSTJOjKcnXIUrUZZ0R5Ibv9aisz2
4HSvqVWAf6mbj8qa/XNOth6FYRqOgY8qxPoKevCKWEFyPk8pu+NsyPk9TQirZeveBrYVl840P1dD
n2ViACWbV4coj8ODZzftdTCCHwGGwGnbdj9k7X1pDQ2hDHpMfb5hvBvK0+A6R4IdCZ0xRPmDzHiy
4yQ7q2yKCJo05Z4j6ckcAUv1dkwLXUKtFx4rigLrts/YGto+7JU8NG28W3pS5WvqNALrVOQf04jR
qwoUsYOhICVdeSYZIOrEZt8vX02PAmUnAFKaW7Y+aP58bIE2ip/9uVScqWAZWrik/FdxxwPmY7IP
BGWdXek9FLn/HMALxxEN4iAuNabQjt3PGDmPQtfG1m8x5eQa24+w+q/OiAEy6JfJYFyGErFfsok5
j77YjeWYXzbTC2sJkBQR3cxCIO4RaSrojSECTkL/lOK5wfT+p571N4vKv2Vr7azC/LXz9gPD0Gmp
y52P/RUoPgQzUnbWAWdCvps99TQhkWy7NSKXmGhL9CqQbyE7Nd8R8yIGG1Fhr+EqBhb9z6muLrni
hywF3js6d7cCRMZ+1u5TO7fYQlvjNrj5n4k6eORAsdCQUz/iFTKPICJyNon5c19HpOXthB7hHrBa
NThjaCcdZpn0NQaKsYa55j15+3OBTMiWs31p6HZac8fpUQW4inw+ym3NUokipOm7nMzHBJvopp/a
vxlGbZa/gzqOpYp2UcddH2rt0Vm8P5biZV7HlrMVyQhWNfA0+LKJjD3pZewUJwwM8tIO2ROvhH+s
cDL208ZH3VY3z7YwDSSZ2Np4hDcJ7MB5hI6+OMOjnN0n2Sjy4TSgb61s/o6KFD8/c+CoJWT6tF7P
MRM/c0DowDGST8LAw2Fohj8EOTFaEvrbpKZG9OWBta3lx4uGJ+2Rb6Ub9J29ogAthZMm6KZjMDmv
VUN2Wy6EsniF/9YRq8qGvmmLksKhdB/zkRfhArUupKJu2urRavfCTuC7xO6vjpzgQFH3l53X2cGC
HLhnUv8SLVWTQcMf6abQyviU9/zW/pg0kl8Cm53tDGLTIRjLXvtMcKvZB8SvL03S/tpjo+87ZyCO
Z77E9HV1PrMVVF28x9lzatB7BN21JA7ZFNi7oV45ujguDSuXdUkcJa11tFZIujbZw2llAxd3G/hh
FkYxvqVnSgrjHZHPLxeO6cVo8WApzTKVFPOWvxsbMfvurSXwEcn5iwIQOKM06iBCe39EYCD/pFj9
YqzjO0WH/L5ik/HH/n9pZg+fTpDgQexxLIq2ECzGKtrV7QTwiAKQTE4bhnPcMZUgty0ZlE7ZXyDo
YH4rwA3SOQqCb0JkBFr30OTDxaTd3s+t9Oha7m2pHI3Ey5Mh84VNoyq+oxaFqO4irOpu+9xgeg+J
xv+d/Yi0Pj1fO3sM2HdOt84xcKTUEw0aabnpZ+uT7rlfO2i+pA2PszfTp2pBRKBhmUxdGtSXoYbw
gjvonyjAXdgD8k7P4cn4QYlclwXWA1VVfNWVeW2W7lGmyTVJExv7aZ2Gno0ILKjajnKWz7X14fVD
F3IO8cJHboU1aHGvQUT1Fv05lohbZTFj7UZJwqEWga9KsMyoKqHCDnZ7aGj3n7YtvucuTbm8eTfS
VET5hgkbFiQXFv7Efuf2SNc4tDFpXsVSpAyOS887tNQ4Y9PjXBTv5lyau5LKj40nuNt6sv4LmZlY
vakpzzT/1ePympamgdbh5zusXnz+XvVOIR/2fvSpxJww6WeQXkvffya6ebGozmhbPM1s/lWR32Ee
fG0zza0j7Q+esQI37J8xy8uwTQm+z/EQ5prQaBH3f6OGwiZASY+Ek6N9ltNHPJioIP0KavVcJOkW
qEkPrBghz7ixsqxDO/V+qQDO7tXsEoFiKQl67bz4hHqI6nC3M4fr4KWfkIIt3Okt+dGCIJ2SZYXR
IT47XsbVWc0I5xxnvslfoIwqOBgLd+NkeaYGhHiNFJhJ8ZltXWckHKetF9Kuj4Hqum3tN8+2aX8Z
ufvWVPqxiKurg0C18RkTcAu/wd3YoypMu5EplI84PTuwjijN02GMCW5txsJ/ZkXX1BavDL+vblfe
WWvnn2gd7iWz9TP3/XNnjnwBEW7DSJvThgxxw0GUP7uEaQipANqkCOEmqaeoRv7FkHGdpasZlNMf
c2ZxguGIA4BdpNVSQV4k0YVtHbvkyHpwexZ80+oqU6Lv7/qFi7dEq56a4B/EkQaoyEqYroyt2eR+
mDpoC0HnPmtH3Vq5ula87DOrQIhA/7V3XAihS4JXK4yxPeuo1QdU6M8FCTxrCu4CdVdCEYsuXoof
XXGfKByMRA7XvJ050N/qxrwFZcVKtXXi4kTirjloaYFy6d6AOmWggCieAHr2ZeAVwxxjeHdY2jmp
cUEGmJg3GEEz/omg9lQAnnnSEqyrZ4V+AfOvAUUVDfIRnMaZHuanyXBufP5whWI+U/KT1sFoqnNB
bN9d4ztln31q7bNnSFx2MIEr703NEpMlBsdvCti4KbSJBd0m8F3xu4k91fJ1CX7HIEILoPp4IzrG
lCpLCC9w/dgsDv9uOWB3d2aaBUzdHAu7Ora5ePJhww9ZSdwjYXmQeQk7JDc9pOsxX2XMv0lWGLuJ
7S430rUwUxDVt/9n+ne3xmeFW5jp+5zX71QZ4LkftAqdIH8aiBxs1Jjbp9qYC+IJEX1srosrpuUj
mZMC80+bsy0MknM7EqDWNC/hsCLL5Lp/YVcS7hj9cVPhj70s2jF+2bPwzh8x6rm+/24U47XGYbxV
XJs38DUo1QZtuMPO+Gd0IDjOlh0QYE3Und3QyVAusz45Hm8Xo+A2CJ8EFs3AGJIOsnlsS/mX9+Nv
MjekNxX8RQvESVzNFzmbv74OvoI6frJycL2mp7cj5V2boG2esJnj3xu4LRH42tHMjnJpqp0fdCJ0
heGhlQGm4FQX4SBJnbm6a/mj/CjM3eTCiHUcUA6PzAXzxilS1gOuOpYFeQFGIiZq6jh03JD9kJSN
Wcd0yYhJaBebw1QcBhkZECd8WklNgUpnyt0KDOgVXNWNMzbdvpmwBE9d8Sc1B9wzWX4jkxHs0fj0
sU/S7iAZn1hOxN0dxbzX1rabk422w9WlOw92O905CQ9W5xV8pZRdhuxSm7Cu22K76pJbL04ITvF7
W3zn2zGymb6uAQF+pnbNxlrcsT3Yp0X2ELms87hNPXcOIbmsqd/9lfxoDevl182i/TiOEClnNBy7
Aluo7QaqicVEx1AAwzGJMtpxWFUsHgkXzwW+WRleFVajY79HgaNwF/ryBQEfzmf15pu9FXYLJuxk
mEpKDQbGJhpyZ2qFRi7lTGKlZR+nqrePYqnkMaUj7B9PAOZF2SQfTslLtO95FBLjzN0HSEwMods1
ZUl6xn2rhPs8zm7FpZFFQU6aewsLViBjWft2sshMshp+DvK0CNMMg6VexG5xswUzUQ9Jfuq80BPe
8qY6FnIZCsxeQhb7VbaqzpGk+2WTl65LcExER0Dh5HmGIW8PruyBT5RLsTFS6L2TuTJbQKB4ngt6
IKCJnn7gme19mrR/ywJ1AJITU8sMpufSugnZhVlM5YncSE2GxsieYlsyMdmEO+mrMw7c3NSvKIIZ
RWIFbs4LHWYjUpJOywJicQ03z40/2azfhqTl/VUzIthN+WN4849DNOqxEsjmbRq5v6J3frv/ZTZ+
0LrA3dEF8eMMmOKVdQ40oNm3NbXVsExIgtSItqO4cDHBflkv0Z8qKf1rj8mb12KcLyx7uuiHNp8f
fEF33oiJNaqDXURZ6tbuCFq0xfwQmP59FBBNHvmK7ozO9VeJ2xrQGprumYq3idp0FOOxG/tDxsu/
5KZ2P2PdQNKpGYMU+4kxXsYTTWqkQ3i7pumpzJbhPAw9qTE2IthRhrpCe7Xk8yy1hkVWckfoWYzg
S+jFU7foiquzGakr266TleFxSEzNTiZjAPIWk6rOaFre2sViPQHVdQfUBsY76+WDnS8v0cyzbqRj
KIAZpN1I66GZUSUSEypLimAlHTsHUXdItqXeD+TKRsSdLQ1AePYHKq/zGbEsK9+pC+bRdQZufdFI
hVQ2WftpcK7MT6+50XAhnLF3MOJgIzf7CTBnzBpkjMbtYDr1aSLP9sq6Xe45NfMNpNRgrzAmQQUh
ISgwG221bQchi/otJb7OjjvbV0Naelfb0KOackVGiXFbs4Lel9X0yrIUPpd+qiP3UtsEAnkFQZkO
RLnFsG2yF0RTkWVCcKCu90lUXIgFeGE2Eugt3e5PEhABbMgG1Y7R7oloIJssFUHwOqqwI2UYIsxE
PBv0kBFaYyfWs5xpg7XNMDHKrecowq9xa16pJIfjUxYcnpONBSzrXB4tGpaMwSMo3snXWsARdXXx
y6XsETiSfc78QeGXiKg+A7SMaOrwfkqZkkUG6j3uAGzmCROT0so7kMbg6rtGOcZ+/JMY9UfG/3dm
Lw59c2aASVKO4ymbWCWQR5IBuo6c3xsofrtowRDV+/UtGJkSJ3ZHTJnpsuOSnsO1cDAqdKZFRTJ0
N9LVfogh1zoIC4qbqLM7bZEBo6QWxyq3TNtU93WdBMhr6liwzkkKxgfPsekLajD7ORSQbFXtrYHc
xg9bXqCbLG0vPcWkcRB/9PT/bQWP3o6RF6Ng2d4pFyth1bSMdPWD8MjWZBgFd9JoqQyBpJ126VkF
5CCIz0oG+yjs7SHYYFn0NtnCHg9Vcd9VvEusJbuQmPjKGp+d1rD6/okqgLm681Am5yUiaIjLa+c1
7i2gD4ICrODid7BuIDn1aNPmLgoGYFls6xCu8pNVetZ9nLcXsxlpOXXW9lMM9gfNT7+xWldeddX5
N3hMwUbk+dpInZ81nRbAM8DDsvzfBHrBER4rZ6trepl85xiVziM/V3Ph5P50+ozTlCUck6msz1aT
2Icm4iJlLskPPo87qshCnxtk1GLGXUOv7tLcmy4k2AGWO9y1u9qefnuWlxvWhlDYe/GGDIHKmAuc
pH3GOZB5VJu7zIJEDyOj/7GXEjHLFnd5gcVS5xHdBXhfImLOv3FnfCKzksdSwz1IGXYWwfhN+8Z5
giA4Z/oO9/BvAhuzakgzw5j8U4l8Cm2b1zC+JCaxnDwuAsuBXjtNtY07AmML5hvcPPOCwGzsXClv
Fv99yEb0Msh62DJh2LveKvVZJPEDWD+f/AEYMY641yhDQZ9X/I8LD5yIunPgfEw55Dj8Fa5ABy2Y
cqt4PxsdQuo0blWRmRtcwSyrq/WjE59d2T9Iq8NxarZ/uDP+o0uAWyJ2uDgQh6j0393SePaT8d6W
+p858UiNVgUUbBYv8KKeUKR9/LLtfVBF9KiuKItMG8M+MJLmONqj2A1ps6eA5jbOE5whm7pQWORe
DfxyyTtcQxGtKNHCRsMvkHyMVB/x9T2kqW2dIb1cErPDOWg3L4NGlOitmI42nz24RW0NkkF/NT1a
44xoevfyftygXfV3eDUVMap2pS3sl1XxMPkwN4htDxMC5UYii651DlOo8AJxTE7v5cqDXxwGDj+/
1/PEFEkHsEr0fAogkrEv5z2nAKXbNV+NKHDfMQNvy3hOQ4kd5bCsYWZHDlgdjRzzRtPA5OlflmKK
t0ZT0iFmOtPZ6ed11+XzZsum0OgBB+RG5sDDImsVtegYZjk9xzn2NDnzpAy9oCwM5R2nVsjm6lIO
Dvm0sTuxaBt21BeV2LOoEOPZm9jOhrje7V3cU9pBALbDSyxibANIpyZ4LPxbJaeq217naKAtm+uF
Z2hIPVgmQsXDfej8+VLX5Ig6xEQala1DtuDSFyAftn5sECOYkfey6FG18wsYkpWuZb9YOa8KFeV/
nVY6V9cqHluXV6xXw5TqS//Z4BPaQZgk39XpZ0o2cGymdRESQuY7zx1241hTdawBq6reDSdLU0IG
4EtQhbdh+/Hb8Io68kXnij/DakmY2qza3dLejd2zNsB6oOZte83urTETmjhrl3AK36YUWHUWtwXt
GO6b07QD8CF4z9xVPxvQWi17S94J8WfmrY6ixXgImu8gLq5w7gXWXjOcUJNJV5BaHivX3NK4Mq8d
IiN867FbTomRF2GNiLUH//DoNBSN5MlnhvD/mFHEIBLvjgkUHavxbp5D+s6d+BJ0eX1Wg81vnK0q
H6m4IyPj74re+iJ7tR37GCtVBcyja26jxV9TlYPaZ6qQZzI4oIsqqTaGUfwlMoUktDS/dLOiEo4l
zjcYdJuudW5BYqj9UtAq7hLypqGCqZrV/l461kWQ38QLkX5OPk8YIqYVyqBO7riYH3QnoRqI6pxo
5wPP7T1Oxuaz6iQehDqf98hXzUUxB4aMthi8cuAPjRV995njHCy6hzajZ669uXyCeSryky26Bw63
bpVw/EtVz/YxqOQ7tsdlZ5UOeKjOxSDFjR4joBsO2Pmwhc5gTdt9V9ZP6IvpsaUbAVLQAbrVq9+y
8tOjGhl/xI4FLspRT6fTsK5yeYv6a97CNZM/ij0w35/kmpXeRfnsdlrFBmqqrN2sFmDfHd5KsVgD
sWb/g/KDh2mNhM9G9u4qyDOw66vNYNXvhDGr3cIL/VS7Vku3c2PtO5awDA15DtK1/OKW7RHWn291
X9V4qieLHRt/PW+Tvjliv/10aYnc+L31yrf0w8ppEIm0fmxMuzowVcY0SE8fAvhbKFFGNvZEFaQj
RRfybTkNNlZkY4SXY7MrIhYvtoBfr9Rsg2NJ5+9x5Myecpa43LU+wTViiHBGejLB1e0lJoU9Ivin
WJtvIOWfFO8L8mzoYFNDjv4/js5juXUjCqJfhCqEQZgtc6aorLdBKSKnGeSv96EXXrjK71kCiQl9
u08PzOo44jM6y/vhDkFDSouZlsDpMsl/pD+MAi6utIBJ5z52kaEL10MhsYj19WUYZmtXFGbDd4bQ
FbORh6gxPkesp0yNza0WCqD4LA8uNxgmObxw3Cs7io5o9e6Q35ZzIF4tv/iFezuvGsH8xZ6fAse/
dFb1luTzo8k5Q+ThcEZeglQrvmXjtOuknF4RdOJVYvdPXIx3I2CJperR09KcSusCWQrnARPGla2N
bhmUTPD6hM0Vlsu/wJnrHaS5SxUVr47qQMUFmJTbPBbYTAautkhJk2HVB2Zt4Tkt0mZZwZVdhlmr
L6S6oQLfB89TUe1rzMEUPWPemsRVV9U3/6zSoBbsMyZB+kLfaospNgHNEFeLxFobYJ8JowlfzJQy
Us5jxJThRfUS1dL9IUFurTSUy20QYmTxTXDLwrW9E4XGXAoipr7OEJCuuJ8z7nVK9SwfR8FEKtDe
ES5psex8XNJtwv21aqErR1XzmBnGRx9x62WnX7p+JFetb7xHXc3ZdwYdmNlRgPoUfI0Y8f6XLSOo
Hku4LTuaN+gXbsjdxkTgcfR4b5h4AuCY6FAcB/A3MJhOKEhcyaE7jYE4EY/KVpaW5iZr2B2Ykp1Y
cdlr7NTj5azfCombQlTFxiyJbCV9/C3GOD52rjw6OIUYP24cKBGcwvIXP7GScyphabMzHpsJag8l
Ys9OhgxMWn+XE5FPDCDCPr3Qy6lGt53TC/TPXRKXd4IH6l5Utkzbhje/zeHmDcydiSGt4a3Aiyu5
GvxflzKPOHYp5ywf7SIGioGzM1soQYCh9awMGFNGF2vOiRP5nZhDBxa6v84OBXfUWtkHL9A/fYvC
Fqf4usf5y59wyIRFdJa6tzciJ+NFnJ/u4ICGwnLKL5NilFUzzDuEBlDW+l722bZEIWiM6gr7gMsE
y13jbbxpgIcVo8RmUNQtxVWTGpNx2fVceDl6QeQP5p03gbseM/OaNpRXQ0qzd53j1B+i8N9xZ9qr
mrHZxnCoHPP6pn7pZ0nZgGP/o9grvlCRIBfD0DC8KCCraM4QVc9AXl9Fmvi4s3l5+G6mSw+29/le
F8u3A1eYEn+ZraojYgQ7sz2wlUVWdnXNLF3GsEbXYPONC62rPUiRZlw6aSPvRWjlhwEec+kApgYq
xZCGZoBu8JKLU9kdPj6+YZzld2CHXBofONPYiHK3DPTv0NF11SchHrRsOoEUzRjjWPGjco1pP5qj
e4isxlg3VOlOsD3W8AE/jT4XSy75+Ihhth6VpnBWR/jXCQ9+lFNi/4s5LKEfcD+mU4QNHqsYlcfA
ErA4imZXq6ig95Cj5kaMkg9wHl0mjizwZ2uQXB7JqLHvmSesjh8UDY9yAUAqPzIKxdVY9d82tQVA
ecPne3nkP8szP4Om3nky/sRg/u1UAXjG+bEu0u8wJx3HHWSjeIVuXQqrndClOCrbZR0CVLw3mXMd
ODrZy7I09pqi0RVe1YC5ltx11fwJoYifg3OLCQjWcPEVdb7xQo0ThWiMZBcK/PhW++rLnpqP3ubQ
FPauuffr8bGyxk8vyRnz1p5Y1ZN4ynLzgTBKcPe2BGxERCqcnlJEJZ2XrrePZQp9ChD6O0cXHjhZ
XO6uRGXsbvgtkv7BCtuJsfPI9PleKAVTsRhh82kxPLE8oYxISa9oMcIaov+pX4RpxqbDWEcNRFko
jy9Po+OrA7pV9ZWlRLTsCinUK03aOm3movXkcan17ywFR29HK3pyVQcEdrDr9ezggbZChNSIIdyS
xmDGeqGNJyFxA2w5Wjz6sSbBx6s/MN/dkq/DrTfAAg69JwVX2+AWjkt4apZkpjkbx2CwVHitgdbd
JaD0HWVYbPA/kimbsCCRHC7WcVO8TRqIXa9FvLeG4J0wECO1/s6K8ylBDywsrBHBytrJmWGkPig6
7SxyDEELrC70y81qScN2vqQKhwYMyig6JLGkDnHzqQM2Dp/sR4I12R/rSzClxTXzjfRilpL+CIWZ
aA6IYvZqOFtT/1XGqgCDEydLZbjqGIztd66GFyEY6bkRxbRgN/SCPfezQaOk+2drJBTDQCDgN4t3
dt7sGhDty9mxgyXWl1eLzq/GGf6COmL9N0Z6PwVx5Ebdc2HpDHa/Y+gSkeVRJUWOCZYLNFT/Cx4n
QlstfFKptrky5vI3xGzGRMjbmqN/sArb3Dihf8waIPbgQdckT1mRiu7SO84H2Vmk69E4i0refaso
6bz73p7kJ2mvavqRosBdZlFNFdtFcMwJL21Kf+QeykvgQ4fC0Fu9GRKLfTkAtu0iaM0TEk9iuwqe
IyMJ18pPIFN2ZG43puM+z8jsC4sTQ25Y17C1tv3Ue4sypBwPe4Ko11Xg7tMxialGVh14woiyQyzD
6MYNfR6GaYK67cuzN6MsSg1OMmzu5g7H+1dlzXfVqHpJQ8Y188aPviITa2fkCICVMxX274tK4zEE
kYgvJtcKGnemCUJTQNtWO62cuVz3FgidzmOazWkvWAZtyIg22ZXmCOkSkFWjqP3xTflFxUQMLqe5
5MhbUHwHXJF1+ThEhsP0IhGH0PWhiJi5f0QDovU9zpZmjSAlZhrgVAVqYMpzd5eU/rHPJTkzz7/M
zgAEZijip7jBDmyzLJ0STpW3Ef7IOp1IlpssngiQ80OrzQ8NI2fleOy8wpzTPQqytda1eJY2rubI
ya6Y8cdzw2J/CCX7WEZzKDccKPfTvnPt/MFrXDhq0QMQouAYEUxdCpVAuIaS9FAo6zNkyA0RG5OV
nabHHFCwkdG35Xn6Ssaf9z/xmU4XjcepOpzbLf0ooAtJU704wr1jiwSZxGwa/3k9tGvRu7ziqQQn
ld8KPNx7cI6A1oF5xPAQVl4VjRdZO+nVNFpSP6Ofrs1OGe8DmfEXO+jqXZE65SqCF4RZv74FVcN+
NbRgItKM6OgYdYvCRRmPKRUoObRf4Fu+kumrtxWIj2NU0gyIh2+ZC/HgdXyHeslv2NegHhR3zyxu
XmlK8fduF5Tn0JYfeISaY6+BAwM+No8mCyzjwPl1tPxqQxqAdhVlI0ng9ov8mRms7T6wP/7d48BZ
Uq6xa2wpR+R9yRVN097GmOpPW+dPTgtjoZB4JKShr1bFOtYbZrpvmiFb2wXBtEFkHLat5HUWc0Mv
knW0nfsojencJiwzaAAly2ZGtnbtkTVtRls+N7q69K5M0dcF/1bI4iEptdzDz+w4I+O4tRwOXVU9
WscyTL514b/hNts2BfbROMQDIsrZRMzJk01jYd/lYkFHJP0M/3SWpbtUBE+dJf8hnFQvNSImTUR6
fJNiPo0aehuJTtYJR73NXHAlqfgmC4Hk0uyzlpRU3lzZRb+VMhC4+gjUgZnOKx3yp1U+0YxrKd9d
6cK4mrVhoktX2RUfFKfuMPL/zW6V7Yb70aJrHPqLVOS9S1Xn+3jOfbys5HXLPuoeCA3oX7C4wVIw
o8EZjMqnuF8yNnDfYkicyzgJLeQS+01qUf+mlkouWN8wFwWpvUV7XhuK+Itdw3r2/Nl/txzQZk3W
lhu/qa29UbGhOhoxzJ21u0zzLLpFgPwJI8QFoAHLvnhN2h/sQny1EZybjILsqQuP7mC8mGNwZdrN
RNJube6cQH8s1/zlk8LbI1T3hC43v5K2sZ6qfA6WJUrqjhNOeUxKs93jMLBWjdH2JKBreIkZYfP7
6FLFht7CTXjhZK0RDjx7nbdWCwjVxrzs67e+i/BQxvZ8M4uB3taie0g0pDoQrrTmtjyVMSrKDaph
t+4ycziQ1aImLqbsNGrIefp0iQfTvOWx/cSzG+ywnScLwvn2JXZm86sk7/s6BSCiUwMCIom0WziI
bueAqUXItW0++5o4KbXf0F3QXlSNCnknRmB7xcjhmqxPQ84xrE1UC4/8/5YLUjgpjM28c6/92N06
mFDrrCUOXhlFwIFkzjZF73gPgV/QLVzAQema7luWJr2LdrR12ElYmxnJAqv8dFElmSgPaJumg9OF
TX6L38vfSmfwNizqwBRq68z99oIQybQvBipRLEjH+Gt8sckytuGfEhLyuB7E1S1y+nrDtPXqCaM4
e4nzimvgpfVnufTnYdvPrnFAwcbIDHvxEhb35BpOSBujyyaD+Lii55KjVZySEmjrlX0vhjKngm9P
xhwhbod20yYMGUOqnLvhRrzYJAYcHaO4LNFnxue5pBSFjL6zdBrYojAYeO6mfgsn4ex7xqwbO41+
Uublq7l3kxO7WbWEL8nsOO7vXvPo1xbo3KhRX2osEb4LWojaOTsEgVkwNXZqhihq2LcZskheTu+D
NzIi8/uK/hL3MNYiRJVC25kHOC856z6abLifmV/FAO6W8FMOToaHwE8H1ivRADVNbdRm+nk+GNO5
60KGEwjVLrtSF1DuuAdMx8ipjBOnWcjExJwWpeFHW2nmNjfGlgCDF3f9T8aJq42xYZmy+MxsNAMH
a+HexjR6cQeB7iVWTmT4p7yHv4hl9GDO1taapXrgtkVZYdK/pTJFjJ2pagwS550zb7WsSuPF4Ap1
Jb8BbyQoCEumtKrQiLo0wm7v8YmnERRzI+0JJtxVLYMfkQn2IQmy58HTS2GS5E/76I3gS7GVjNmF
yN5TWItF5t1wx8tlN3KR75X1W2T5k+eRsE2pLA7dmek+bAWKhlgQyqGnkXMCwTmO564tjRXYOjCn
Q7BM6uRgddTKJXSFbPExEwGH96mpHdFeyD7deuZitrFL8reEcHQxareGHlZ4t9ZD6pabnEsBCN3x
kFvztssLi1t79TMlYqUzmt0ibhIiutiM/DJ4vLh1gBuF9XgcZtAomaINx7WGxw7he6vpmAXv2Mp1
CNCVZBO/Tu0MG7MOyZuZ27upLajsM2n/VazzHEctHtq5DX84xOGVVYC8HIBdxhl9KF7askHcTjaZ
7R6dXEBzVXvtZuuhTj8NB2+LBX/GcoKjYxNVj83TaBsj8UDjBQbjLZfOGjvaU+/wX9UG/wNPZSbE
PrWpTAp2ciAPS6+qvFMgKMpM4mBbJO01F3wTnITjT59ALM+HaHjClMO0uXoidYahMQbtnccL2qQs
9mTKHmtdF9v23qYNIT0BWRB3S6UL/q/F9GhxVtn1IxKuSpPqPPrJV2jmL85ANKXIe/mZ48D7c+8e
gDp2JXzEJL2IuIoewsqRMOc0VQBqaq4J/SWf/TTpdydKf7UR/XI/MJc6gZUUMSbwPbgVxFcQvuJ1
2/REFIYeXbs2wAzPxK3JM4fsvtQiQsOQIpaUTjvHwsyaRdrGyY0rIOil1vzHy+DuVRiAk2tDB3aS
Lo8josaazu0R8qAzfE5mN2yLXo7nXvvW2opK95+VmfVzInV9qWxqCSwLJEGr4VwQylrELOrneq71
kikaUxOw8Fy1crqTaz8FCGlM7A0Ro7ub0Hi10Nz8nWo6tpvacU5DpJ4hWsItpz8aAgCJLBvkVd9g
6eAMP01/ksVjqyBerPvW8rdlqPV9GPVZqqymJD7tXlI/goFlFh61SonOv4qAUCy4mHmDkzv6CKaE
sUXU9XgFeN7HKDL/dMrLXOfOuSi9Vcy7eB27kBeemkBoukxqVpWny6fMnuVPbtYjZ8WcSkWaoh+l
CNuvqeiDdYRqTlWTwqMKI9CSBOla+1UEZvVoETx6zMN63lEtFvxIDhn0V51Z7V+CoXiYB8IuvQys
Nztwk13bVtHS6ukUdVXI5XH0Tw5K0Ab+i4tgqLYMZWqGZPNrlDgBGgOmLGwXXBZY7zizQGT05zxh
kM5VNiigyUSt3llOUSy4Nqe7xGI4xjm7QvmPsA9KzvQe1YKnBDb42p77YNv09ExlIdFQSGR/eVkB
YxkxjfnaUN8yAuDQVEL/uE6Eec3iGN0ttOHrq4EcuePx56sxApnFVpZsRkN/80jPALpfOB7u2En2
UTIR2HcYMikEoWQiAiQj+VRbObHKmsWU+UpFtX1UvvHgrQ15tfaTHvuH0TNt5BvRnG1nii/VMNi7
wVXE2nnRXjmj5IDu4AMwjKePOms7qvtCDruxLKNNrsfwaLtIC5b5iuLyVlB+B6yGituGSKMQ+XM2
g9tPE1VhqhP5OtEzvKh6wuRsEn9A47Ygr7TFlFPFyV++KDXKP0WhlBS1U7vrPJfkp1QQ2WP3jwwN
Mz7oRierCOv1qAQhboaeWz+PylUZDN+cbLEEZy0DKRrvjDwkrO/RZXIvl3C4vXBBnmitoONU2v2p
BFUIM6BoD2mCdaIds3lTRWAXMt+fN65C52V1llvyzpKmuGBcU2QPZikfRogxSbJk3CeJXtWPsUej
Z5v6WHWSZOumRP95BEc7Hgzk1eEfrq5xxSAQelDnZGfsF2JZUn28UnGw94lk3ITNlWGy4AsCE2vA
39BCAEKCiqOK4Xlk96iOUwzajwv7yeOGffKFi5tAaDiKRuaj0rbnyLdfODrxWOMqvs51166yKio3
OJjbW6wJhzNuB/tB1GHN+J688FD4z6MomUwNcPRl/z6G/m/XGzfPoJ4DmcBfAPx2F72NYVf6z55F
jgVvLENlv6XmEczyMuow8arEaB8cpH1EVj5dIRuS++HaEPXzNHV0ouhn+x71zrrYxvvvfgIcfQlg
pKxN3uG9E0rulw4Z4rA8O5DiWTIRo8bsjy/076BooS+4BlCHrKhXRacizpHuHLN5pJ+zuBdoOIu+
8p6ShCCk0MmHHmma4C5bXczerl8Z6W47+OILPaAI8SSxZecGnKsCN2i3gWv3gBvrMQXVcje2rGWo
ChDNLkUEtTQxe0eURoObX7geRjJvdqeVp/FD5YmDOXcyIYvru01fMuRLMVjcl5NqneX8pI2rNxLt
u/f0tpuGeJt70RHcjIvbQELetC5lSstjLF6xRp4FW8XCzfWdmXevWZEhLxLTAoaPjHDN8tfJ1F8B
jYyHRIFbMzxmhKfXTu5+ojnZD6WVQJzQ1Xos3L09Tm8GDRrc4rDW1M74UcQmUdnKoyjOaz5NJfet
A23XTPHWxyBZt/h9Hkpos1nv7FAG962VRpRpdPsRQAcmDZDvFuhCBKi02AxTB4nJ0k8ybN4M3b0Q
X6i4kVbvc1vsgjwo1+jNAzONnhE/kbQE/RVARrOAIfOHVRh/iPbORh/8cowgtOEGRxL3LT9FcHAn
1gPKwNc69XahyRTKdYjkgrJhp1HtOQN3uTBn98pM4alUHa6avN/XXeiiAnCIGBIR3joI2UvLEq9d
mxpbdh7zcI9rz7N6bpj9YrHa1wU88wxDamh6RLcqj2WYTmI1DMXF9Nj6XLwVwo0p64uSl6ZjdQkF
L8f/z6Ic69cQiBoz0hguRhz942UK945JnJfO3r9E8ECI+320NI3G+r6hC847oQ3U2+3jfSu8Q2bL
c9237sbp+qcq8144Mp2h8z3kVnVz4gYMgsuV2DUFTJbxRNSTkk9+OP9+zkon+WE01g7b2RVuOwP4
ciuYeCwm3R+JekKZapqnvOUKZaKl0JjK/h6UR5t0+bJy7cfCG49c4FiJeNxJ0T4Ewz0mN7VHoYqn
sDJurGZ/fWF/dTFOgYGZXcaUFd/5PrsPZ7tRsDqPzc1WE2V+IzCfkJc+m8jIWITBGVJa/m7U4S31
i5uy1UNS11fTFjAS89e+K94zL+C6wzYxix9fxu89s3vMzofccF5LP3xHluYtqvJbVFMSGepxX/D1
wD/Kj0mzZ4UmwgnwQN0jwzxUt4Xs3d8xkQdwXfsApFtxpyyaxbxu4V+zPe/DGnuQV+NG5kTXM/ri
AIP/pLLFLaJnyLpTRLORs2i7bTDuzGH9mt9xLqOBwtbenQD9OjA5rjsGLLW70bEWycSXFL9hUI7n
OCFyPBfBKmo54Q4W3CCGI9MuH9LfBPGI3Uc8V577V9sD1h7uA7YLYja54gV6A/D3ObruKyHP597F
Gqa8FFWW2vMEiYoeH2jwwXGszUfcZrdwLn4qGDnDaL5qGlvd2o42jCFPNc6mpQ6AjErHpAODFxLR
ljNKa8CGFQQoY1hvkdmtPEtFq3Q0vxuZ7R2amhjTdu9A5UByiZJeMSwWIHC5bcM6cqmZiVHBOHji
+/DKbk9zRbwgRE2BYNKR8JEJPALS2ESlPJDYUB24M2WaXT3yMLeWGeslEZcWmBhLEoGyPoaMyymJ
W1sffkdzcKbB5YapDEeQy5VI1u+x5X+IHsfplHt7fE1Qxk2qOqSkeXmSQ70bLC325h1V64TZfmrb
f73lASmrs32aRfmWSY63Zru+2dO8C6y4XDXhfU/RtAVWqPpdSwlwIF3aIMIS3RdrNdtcc2iMCZqH
0JisEPpLVkl7rn7hlrHPtaLh5NwfItaLs6rCv46LPu2aNmVEAikKutsuq5Bp0qAkp6PyK3eb9z4f
uMGbw4CAWrP71XQepPWlkT3tYRoP/MRBz2N0zuVPr9lKfojkdNhK9aPVl+2i8dUpLjufsebwQG3j
bkw5VoSuOhO1j9ZoUbfJJvmdlO5jPcMv6Hqc0AQN8CaT6BwKOnp9H3EhTW503HEwa3QJwJ1YkouA
ndZMCtKx/ScViyDVoCfMcYeENlLDIxY3sfQtSsY09E4mu96qMIbUAlhoixVMc3pdw2aiac7U4Ae8
AkeZyQCE63y2qu43UosIUG03FbFAla16xePvvPKcMmJEkU93xpxeVV/hyZ3yqxdnAOQZIcwGS5fX
xz9o3RcrcLuNHCbeV2k1CG0O6lBgdFjSupvfq9c5MY+Zz+XNa6lDc4xqrwVR5QYQRjsFf1nfPASV
uhOXL8zeBzSfAgSO+hLVuDE8Zn94+ChOciWyASemDF/JhASQiOo5Kay3/O5o8SLgmFWCRiA6DusB
x7KFqE2bCxhdac3sfFiVw1/d1A/YgZ5lJR/sCZ3emLZtVH2PHDMXhl3fKie/5OVInSsPxrcEYz7G
OAQaz41qvmcjQO7zsO/QJWpRTWmdYoTz2m3n7QQGGtmUg4cnNv7IByFI4SqT5lfrnmGeiujW9P5G
9+OL0Vl7/NR/eaU2isqIKqLH0B3K93HIvRVKrUO63sR2AAK7ytYgYx+hmvyrR/s5rgGFRPanE6gL
ObT3ZOiTreHL7diydHCbvnsXwM+U/omtfFNjIWZVxtlEfuUVH9KP0Y56AfAdZ0NO71Q71zenY2LO
lZqzQwQzLmGkh9BAnDK1ePeqO+zJUDiIPfAphxmOxBafCi1WwWNnU6ZuuedJVQnKsfXgaQNJS+G4
lb5frGwv/kjx/2MosqkSwfWWJuPXGGI77tr4ZxIlHg6Fb7VnKDVDyVr6mXlxlGUTWuOZdIb15Tb9
X115LNm9uUJWheUffHE1HZY26o2g5RbYTbFKK2AlrUd35wT4ubMG6FX03sN5j3cNBOCClb/w5VoF
+t10ASFGUSuxWJhbs0Ik0eb8kWgoJ24kPkeK0RcEzbh3muV3NrjDkR6Zb/wB3rZPgvGVJYZtzQuY
oNeJtVKUVNKbXWzyVFxYef5l2H+541ElFQMFF0NirqVKPnLTfR4scs2Boy/Cwu4ZVIPaJLFzEIj9
TCgrEFLWtiTTu8XM9MTorlunnnVqAucwAUY/Gjk2o//n4Emb7nAiUMgwY5dEwXsbdXKox/6tbsjl
FJPJaaf5YRy8SVP1NnpWu6EdINoPyHprD9EYKaBYS5wEy6ZDLC6Hs4zVVXvpFc/WVs8xHlMjOAMr
2QWEPMBAfhhV+tQjTKVgLicRfYUeB2ynrg/ZnD0iPh97GfNQwnYDeewH02aFehY8l7jg8JUByosj
Ivt6ZvLVEKfD8N5gPzSHdTgbD4yxNTEWjjuBUd0HEyzTLdNkTHt8Ieo6+rZ89s8UAGnnMkdjVGmS
OuFPx2FyuJNQVURdapJSsEM9JdQWUpoLBJrbWLaH6Z5bthPzKskpdCGJhbwLH2c6bZn48d0n9/YQ
sY7941C8UxZJP4Ki7xDraNADVL+ch7ZbTCQ/4rI4+IXx6Zcun0XlLKWV/hVTvB4M37gkBPnqnmxC
i0q4n8CGbagKfse+bC88vhrUdJUsglDKMEaw4ZfqUcsWEwL39HVjcxh13OLfHQvlF+3bTD1wNY5b
yKDpAntktGYMSsl65e3mRL1z6keDNvB88cCQc+PyIyfqv+zp+8NKh2xJIfNX3MeXKOaMUE5Q3KyR
DW3U6bvvAIVqwhuwopBvZA3Hz05JCgcxzPYS/EUh/M90InA+B1AArAedxvST1b9OzFMmMsV22HAv
KFS/FU30WJa2wdgeujyFgUHkH2N4u7OAS2tXD5E7PTXSn2k+YVUmSoS57o6mF2mJlDlsW0lfRZ4g
9fha/JKp+VOB+zd64ocYN11WdvNaWvAMu0ziGs/w9gqDCxdtV8yPxtfcrZ9jK3xpWmwikDGMpZ7v
rQs2ViRC2qX0j0UFDk22qM9txO5bD9j502k+6wrLSU/6YumHSq+xQs+X+29OkhCDJfsOkIAU/ZED
gZ5t/G4yey7H4dkAF7D0HcJc2gcAgOhEOdAoCKtlSMSMQB6U36G+ki1eZGbxpLAXcvUg1GzACzWi
YmAmnQG+KE7KyU5MDOFjD0z1O4/5Ism5o767yPOsekzTcc0lkNmaCeQSsN0l8Q17qULwtnE5PDIe
rZae5k4dDD3q7WgTmo4qiyQDsLIiZSqnscSv0c9OYMfecu3fXDdhSCaGS6tS/ohbQLe8V7BMM8h8
Fkl+mDzk4qcfTX946OryTbbejdNYcAEf/S8IYIX7eXM1/YloobMpdX4w85DOOFGfzZKmotCcz7Mf
PiEJD9e+H/S6tmR87cz+7ngKbzpOgE+XTIhaq3ix3NxZU9hp7IuqpDuh6Ak5d565soCGLiKjZmeV
w2dX18eCK3XVrO0ILNtHuRzSa8IoYMFmlNEghE3AwDRjN7QkDmPzZDStpASq/cwk9cc9ipSihAmr
GY5eKrz4joyrNG+za6qDiE+1ffZ68ctE4RT60xMvI7ikZHiIY9TwZmrVNSArusQI90XDwJdvjmuy
tt/cAx6SLPwjLoeLOPeaVYDfrzBMHx5kNy4swzj0AEvvBSGMJTXIolzCjw2uNeUmizodr07MmUKn
/lcf9dUK4ftpMBAycDcT8vYE+RBZHQx3XNKJeOo6bu0tBUmBNSMQsGyAIAkXsY8LrfUdiq7z8l9f
x88ySoAJJrumcr4Sxm0Lu6Eqyg3VZdIJs2A2aZQQTrjuQdyzKWWptrM39SsVUTmn7GMy+fzK0Snv
Ah5f+mHNM5poFKC9xrdcsC7VQ8eRKwy9nY6G1zwe5aojBEXygwfP5oHDsoO16jBUyvTet6Ck1JPe
uEP/ERnWVpa092S5sQ0TDnEOmyRnDsZQIMB36PEzYx9nr+4o/yHkUBK480VE3oHQxYMrGWA0GdiQ
Kh82Xp3ubI9UcRxHL+kYDCuHsidHulQH1hurlRhEHEQB9aUGTu6Fif8d6wi7QmW86cJeg1EBn8U4
E1//HHbftNxeim7a3q3k3UiivB7aXTt6ciHpxFrqe0eRey/77ZW8+prDPWUD3OLbo+HM8z4R4oyp
+aoqt1xaNCgLXDEUL6oP14CUH1TFnktbdFCFQWVCiDtSlyP8CO1svXI+MdDYJKWzlbr4gSx2Dfgw
7BmzrWd3N5wmA6ade3IwoX5pDrIH0ZkvmR/hv7fOWEC3dQqQVRHfNCfvX1uHT7jLgOGTaDQ6BlJZ
GmwHk+FVF3HgzVP01+KWoYvmqTp5TeJvB7LajIeChmXWX93lPAhAp7Km9TUEXIDX66/3yWCyKAD9
yhjrseXgeKddJ3GLczIiyTYDlWJ5fSwr3B1j41yyMSXXS9DVcP/y2FwS4bhxFcA3H1IqUhC8Qx5n
M0QQlWdDW+PFsfiIhNU8+Wz3eCBWZZRQXcusfonR8FpaDs7MUUEG6iRk7tl4yerukdtRjQ9jvDmW
/4419jymxNgdLryrcbA3qsbaAT9hQ4E1ljqY/ptOdm+EiV/EPbyZ0jyRNy+dc1TtetLdG/0Q71li
V9c2inaaLeZQwWR8yQZ1RPWjIRf3AbioL5eFnJqbbA8ZN+crMpOVm8uHsHY3RZIhDvt0JihTfgeJ
+2hqdBf7HoQX4JUHlqoVfEDC9LSl6YG9Pef0jdSNINAy1F10uHC3KcH/2C4hgfbJcSq56GFB/K0i
763oAlSdduOo5Ch9jvKdhb2RH+8CQoWaJ320M7i1sixWlmGf52b+LMKOeFdjETXu3efWHm79JMxl
peOfoG9P93O7HMf8OLfeMajzB3LZ306TFseCKxf3rPo7C/gKxO28c7FA7UxBdTWnVe7sA/5ZFQVo
Yk5yzbLpvadcfk+kYtx2pXMUMzCnWcu3gC6ZFaGrbT9RzBhYdH0B2MyvUeSvZUdIMDJiQMhBf1JK
fHdtsYqs9ujaOBKTEVMknNulqIjWZYS+RAyL0QDPiWEE6B23v1Ngj2+eicekGLCdq4TromMMPxgc
f4PcfHRtxhmM3UgwRv9xdB7LjSNbEP0iRBRsAVt6T1GUozYIuYYreI+vn4N569c9agos1M2bedK8
s8B/eHaJasxabSn6wV15isWISqI/iDCnkcTV2UiDverFa0lGcMTrRQQVMkpHRnGRasMPty+HF0xK
3FIvPqcU1ye5L/aSPk1eY2veKLfkaZ3rkUavO/nzeUGGZmHQisdtfp4VJtIS6fjtYFOfjyhulPPX
vWw+usm8kUbtSK6F6Nezi2uius6vpoOWAXkAbgscmEW0rqMOmPiYOgG2LL2KEpCxoNk2HfSWPR0x
CNl/ax6cumRyrm3lPKmO7F2i3fq+uxqxjX+sDfjomvSjp3kQClf726d9vSptsZ2bK6DZtCzTUw2E
E6I1TBDqhAfvX9lD/Gr96R5O1oG1GkDX+kk3h5Xrl6fBN3UWCVaOX5YCXLOGHF5lWy2JvhNfe/Eq
Bm8d199iCNSN8hkOFI4nw00Pjck9N07754gAyULOhmrBUm4RmYJCAixOLeWBuL8UOfZ2VXgN53Un
C3T06QuWCHSgtLsELum+3ENOGjrOWhKZMT5VatMyakRUTOy/BpFDYXmqF+Rm2aIQWwFO4lscS2Ns
/rFO+c4ixH/KIwDDDGm5SomK2zxRIYhGyPHUGAuhXhxft7DfiruurE1eDi/Y0JDUBXeTSSKWqSF8
F1hLViIs5/2Jc/U8aFiRnx9Nzco27WS/2JgM4g6bZYtqy7pvvs1xKSmmwFhFYfPFfQvRj0kOtzPW
FLLAO6MOTyzzhxW42b2Swd4szG/yaUj/XXYgzfeIi/6Qz8dt4prnwEqfJM45csyvbRofnNR770ts
UEwuwXry0n2pUhIx8gLkD5xFMH724dBtqsTKtlwJ/kfdv6oJmUFj9dVHE9kwsvVDwo1MVlgLGrv+
wYbJLjErn/O5yN5m1bYyfczEIkLA8zEQddSprfSG+CWAQ35vFj8BxG3elo6PE4zkwsHUJwKWOltL
KdhmCiKzZx6fH3KsKBUa/HbJRQZ8XOTBxazrvcaVlzZVbH+QF5G5ZNLTDeQcwQCcUp1buYu2tig1
sgOA4H9znSx567P4rhv1bGJCpgUv4gwdOAgAttIFxEt9O2njWUsp8gWNMnDfym8DPOpsIIhFZouy
CqBHQMdJ0uatgCZGmK0kfxh15Vsoh/fGAkIoPNgoNc0v4UNvq2Oq7AtUTmi4mnsyEhBbtMmhwuCy
c6U6wbINgcGQriIZ8leU1Ub43c2z+iOlThtrzPu1Q2xd0sjCRD8SHeFTj4IQudgkkZu7zjbUS1J6
zdYB9QXHFeEhJqWm95y0I9Bdq3M2Jno8K70jttnPBMTPeixCGrQd9ajZGxolASjfEqfWozopmvx7
1fC774Zx2QuNpwjxcCKN7rnVY7BjPlbffZlK46QH0Zfs1RWvLE/jSPYmJdDonfOktRb0rurkaOR+
msRND9ij9F5J3b1idQkKGeMHDsSByN05MIeR0VceI6d6FK1DidTAI+c64z3MxBemoXJRYH9YIhBt
Yf/8smF7o6d9Rac5m0ScD0JdKwL2lW++4TanW4wckwZTUGn+Uc/6XVlb0IYaYgV5hR/IOPGbuoIa
tzFQFUd0Xx5gqslWeJp54ZbtVcn4UVio4yWCeOo003JwQBWG+RocIy+MiACsk4tnHPNHdBAuK5yv
/1cxN0DnahEydkTRV5arL8svMMkScOns5jylMCR5zLdEjc61T9qXUwp8qz8g4rENDBDxItbmkOS5
9JMuDkK5sZzyhd75gPJavk18thssViPUIWJvWe8+lWmKEtNl/zyjPmEpT8FlmzcbiYmU6Q5Q84mS
Bu4XM/u0EvLB+uJf2OXrwh4+3SB/alzjPmgNgQrzXnGO8HVAsRQaMAFRMEK48D+cQdujM1PlGieX
Mdc553zmIN1xtmTTyMcmOf6G5IuXb7Ei7vGUoOnim5v5BC0OOtYl2CQ8RjJvMh6xqVMUjqvTMs+5
Mn69rlq31NbTWVVP2E/jvySUPxXiowG3oU/Vm0vwgaVnhPajfbi5fR8jylv0bsbNcIdeNhYjhF2S
9TZt2a8bKQB/xNY+9xWlYbSOzb9WWAYh1AODLkANSXxdJKSNQN+9pzBBShNWuoPubM3orLDMd4Fe
k8PwWDgK1nn8xeYxwlaCrgHCpK6xziZZe86cDspZiVuuZrsj3xOPb0haFC8zobJQgiJ3WHhgLF6V
L05BZXxBCtmnbC99N/qmmABqRAjweeyS14xyJwySkbyaOq+yjDLCRQH3nAVKo1FqFtxLQg3EUvz4
whmCV0FU8apU3V9bx2fXG++4iya23x6krtx9ZUkCkyrp6n1ZR+XaHkZKpBPLvaSaPGv8cPyj5ruT
w3EUVM6Mrff+yba90GQ4bHyJRlc5/UuMuW4TSAZI2hX3Gkh/d1bnWAbtwmx8LgrjIXvrHhfe0Yb5
bWjVobT5qjfGZw9SiaQ7H4nJE5eEIzp9M4Zz/vTitda+43ztW++txB+4yCDo1fyTFrHZmstiqv55
RRzth5KvuivztcMovOxgzsAIzLYyYyft4hMmp8eGBxNRsOF2Rk6OfwCQ5HqvPEBnhoFeZ7bW0wCW
cwdnzVyS7X84dkKaKwB0SOfoq5DsXErj1kQh/3UtHQiWtxz4EvHOFpm9NLXgOvWsYJ3WIsUXwVsT
coICprVtCLlmjlnF4p2NeL3O3HalfAczK+wVTW/AMNj6g2aPcinHQNI4Je5T5Nwwmb5NrN5Y44z9
wXZwFRt18qoV0ZxpeQIJw/e7bE890xxm8ObEPYCXZvuY8mMOeQQjGYBIzElx/S4ylLeWo2hT0WyW
WdZjVIPObMdXnkdjMG0ISaSO4eyZBbLufBb0RbvGG3kAv6Cvmoigp2XsYnqKI9kd6DZ77qzwYOj5
maFiEzM8ZjH2WEQFm70I9YY6TGdOdAfKOk3mchGQ8kK54+oWYOtc4swRvE3qw5jTtZTl47LioF/U
c8zJNpJ0GerJ2pUUBeTQUDJYB2P34qWUNcTItmWTfAmDEGXlpl/Q4LbYkN4Tnewuuekwd7YtE84y
scXGrr1NMrVHBA6cXA0OnixVW7sBqmiL7jt3rB4aXfHWA8KVPXkaN9X+sDivE9s+hf5wgcy2lzGo
EikRJe29b4dPvtEdYrPaZ9L9LKfgwyNHJAQOI67cZGTj9icN+Cm5sO0chhfTJB7neca1pwSc5Uu3
Ji5OUoKOeUwTBpAOy8QRNbrRB4l+54CfhDMxi7+8kdj6kL9nTKsqo5wTgs8NfzZ8M2WxgnV7vpnM
PzxLQGD17uhQLh9WyR0L9ilFLlmkKniV5vABW5jq+XBkW1zZmO6SO7SuaOmRdOI9+ekS6pG1My66
jLdOnxr7XHnviDdgsuVOy4ut7kwXz6iubAt/4sB9tUv/MNoWqPH0Owqcf45i6LGL8c3CqJ2N5gM6
0LJJwpsB7irL4VZNY46rVX1kpBCYTzA+tNOrW8snzyiODRZoiDjTdcCoeMCjZy1TKPFdhVxm+vY3
jCTye+5jdEc4VTDedSv6C8P80NqjXLYTHbV2a9qEanvqVdL3jm6wTYa1o56wyAyaTp51NGC15h4x
OY8wUnKAPk3drXOhswtBNpInjH6fFEofiQC/oOAwKiGP20q8MwfOATYW5FP9kAVZsVBjg4bwccxE
cLEM6+EBEKEJPvgOeLv6cUkTaY7aVgBSxcy2Hu1xL+ib4HSOTinsAcCLq0hPjkSlv9G8+bPtjz8C
L7fv4fBVyunqF/MiGM8P+umeqqptiIdq4Q4G5h1qc0Id4qWomoNHpgo06fCluOksG9TIsLIuuT4t
RdidsLQSUYiZcQp8KUY2fcrevaZ2eTRic6DAQFumpvZN7p48Qhas+Jq+EiWnfKKFPTIa82sXoidJ
jaseujkEa8ot7AxrRoPt261BhbOq1zP/s58oDaMteN3NEauIE6HpYbU2Kj03HORLk9fE5GEnkBGD
pwUzcGzhY9HnfpY+Gu8ELBRnZhUfdK41BUq5x2qOpCDRfOa8SiZ/ZTR+YL1Yj1K5JzcHQlVU9bOv
1EfVWyM17b4ijlE8QvgG7HO3oNigRdrlDVEDfdf+djKDC7KGKutmCcemIO3WR85HYWM4MhwB2MDG
mxdAfK0i60jK8zrQbkS7I60DftV8Bij+YGnYqgL4OpWZIBEOMCRK3kK7uSvBLGBl8EfBq4OFQu81
uAu145I/p0hEF9cigtpGc/AhdP2zYCNOZcI1qlmdVY16ESUIykH71I347gMdzafi3PnhU9GU27py
D92oY+u138wazbSNnovBvvVdf8DmgnQam0efgCBA2ENAoRjNtfTZRjXjYa/eTT04UWlE7Whxq0Lm
aQI9uyBOD37vxitCmQ9aRn9owCUIzbtwaTcpDXfD3WcxlJpcZHGMr1IXS8kgXOLRTvkaDs6JWTzD
ahm+I+W8uBo0eqvmXpIOEfVSlXEoakH+viSm1A17NvSPknrk0GFqUGBvt9Rv7mdnIkCcda4TkW8F
ZKkiBgtlmh+e2d6DCKPrAISV6NxdMJQQAHmpsMdu3DZ+9ibrjTT1LnH0T7h091GYj0ySiKDVjwWJ
0y2sEgKvD9hYGeJpTJGndL3alCrbkTUplib2rTJv3ySfGmWOEYDUWB6Fbb97VcD9qseYSmsY0mi2
wwQAX9bz2OTLGwXAs8OcHvjgVfEN4Sp0rIXc+K53llVNI4h1tmYhjPT7pknGtW9VL0OWbkdjOHLi
wNnyHxPd1bxp+nsnCF6gj61rMFxlzTSs6+qohfGerNLKG7zfuqRLcCyio+Qrq+RkYqCs9oR2nnuX
rai096XG5i5SeFB0u/iWwP54sfaMSnMoEFzDRK8mzTGLJrWY+8Kt31kl0G0dql41oEEZrEXC5mG5
zltVTUeCABwJMeVE2BQafPFOey+Lke23iSqFXqulkrwfGTmWHqvETySYTW1NiR4cCgc1nGKrNx0l
m+l4K4EsgQwg6WaZiAlpYB2Nur04Df5okchvP+Z3QVH1BiXkEwbJkbrMg4iTD0HcEX+Gcxh4ZpfK
5aXiuTxNBs+K7eb5ptX1vQvl1p9vG7zbV6CxHgNAxWXfVyXrCE46PX7DOfZqpZikDULzmLd/sNX/
UvvYMRzwA+sw5NoKSu+sJFB4Gh88vblYU0tTqsu2MTC5SheRBlXOtk4DVDMWM6D4fJcLzRQ6z30h
PuFEPlt5daOeaU8Vz8dEQxmkPFIojCY608zkANnPQupN0V2SgbGuqJsztIFD5oAnBjxzMh110UMQ
B7AcLs2QckHDr25Up2HC9ENztqLqLg9WzGwcCcVAotgyHyH/IN5vRL7C4BSO+o1P+iWzO40P1zy4
Q+culGzGbZeTcwqy/dAQXop4SitR3UtdsH4bIGw6B6csLnbJJa8Kzs04nKKmeyR5CpzNlUeffZmr
grvAFtJ4QIia8dSl7FBxQRws2Y1bQwwM2F1U4GvrvvJZ0fP85E+lLOJoYPsWUegvEl8c3X7Ae6WB
p+5KrIT9ONkMb82t8PxTyAHIjalhkGYykGV3bhONu6ALot2SjGJ0SaXgSbA33YhT7emHOcczIVGP
eTB77U3QSbLutaw8us5MwurkNQyJetLATbvLzSu8qz2x5socTm/v3NjOBSPla2+wtKEuLs3DBwu9
c8tv2pImfWjiPcGgUsJoo3N6HZjBTtEGyBFHb7RJg5n+iCUGpYrN4iIzuNBCjjuNaSyx9mAk1jJM
5cHf/1RYBN4DpKE/t+lvNtZsK4v2UguvllUdQrB2zRidiGCu2+ho1YBNDPfo9/zO6bldgDY/xKX/
kyUVVcf4A5zEsXdup4hn04fUZFsW65eyTQG9ghArLKIlfleuda08xb6GJ4fJWzWEVC06rGvjpXOo
u+ipZ+v07CetmzewocmiDDWoEbF7SubPvw7JVdZpRw6To5j9jHsHv04MrCcTwNu89w7Kb2++Tp4+
bzBTIZoQVXQ+fa8kMTTln15ggCbNvuuw4tBL9nplvNSm9ZlMuCA0bF+DVV96qkVpAbhXpJBVxp0l
jGlUnsP1Gr1gCa7W0aupf8V0DqLGGCaCprDh/OpgFu6Tajt4jN1z0eCX17t1rWYATU2UCuBfUAUb
p/GO04xEp4n4ztp1S03kQrCCaQsuxhhAb1I3tk2MLIjL6ylM8NvwxDuMFAxRBxz7CzZKX0VrP6PJ
3WodE4gaP3iDMGkxKbmdQ7y4Ja0UeN1dC3A3cd84aehO6ezxKcx1b5Wb+YSzeHfnuvWtwLplyvus
y5EdpkM8h8+HfOwz2ydF2giWb0kb67Ix7Oto6fQP8NsT6h4k6Vqvw0+h4bEeveWkOy+VaewKNhY4
oOQycoCRZ5559VJ2pEqylAM68wa46wMcOmIVLxHSo7/z+ZxbBn5QfK3YWfLDBKdggVf0aQyMf2Yt
PnvpuitGzR/WaGIR2NmRPBD3OnZUhoU3a3i1R4roBybP3kaCL7g9AIG891G5kcX0U0GvUnXyXPba
ZxM50TGokmNVTNuQYEuQkACkdXMLiJN2VHElfL2SWn9KW/ozOfyXKcY8hE3mvKgfITJL7J9ExC/+
DDAAiOVxq5DPVqVfoBddvIb0TwGoj4wMqDGrwh40guiIILi2spz5oCjT3PprZoERwbfGi9GvpdRv
o2z2iCdXXemfuHS2egZUoTHMQ56N33HQY3E33hh//sVTh6EMTcBlttNsOhbGWl4Tln5uD1NEz/fV
WLwUFGuSEq0ezM3vQyROHl9hBvphUab6iO+AHKWdw1KfkGEbMR5rG+DCmO0YUp9ytBjHFQfTBYjh
4Ndce/g7FkGU7DrT2nKSbepSnqSitLCbnptCvwNdOSeBfcHstA8bdjVl96PUtEoFphXij03DIzeS
nqoTex8gZWd+e2ia9p12nnXXd6BhzLsp+r0ZkLbpdW3jJ9W+m99JbHYAkca7IMQhC34ywAq0zGmy
49ocL0wTipkOUsqCgp6Z0xrDDLwzErpDeKrYC48KsjJfSIdLS9b1cBL0W0553ciXf34jQOJyiLhZ
9r2qGGvtOr/GExcevlsyyH6TtntNBiNa9ULo+Kqy1YQd3VNVu4ld66S3ABNkeNR1/TTfYkerWw8t
K0PN1M7Qm9jD+8/QKdh09+KHKlUba2bH9SPD82MzgamkhM+mDx++rx5YV0aygRElqap69gbjvdOc
zdh7l9qM2IHx6+sy71eSKyUaxBxhUfXhk0sVgXzrnGFl4XeTDD3Y+smvDiYydsW1J0v8V+6l02Ko
/KUc2OTYFrhvpX5z20cuFs07yyx9QVUfzpg5gcZRQ1xovLKWqiBZoUh6TE/ArWgTkbKTRNCDc+nO
xrCx7HdOzVY/GtgcxjFJpFzvZhvqiqGmgj9AR/PUNGtcNgesgjstqvHZAjepywLSqid5dDM2F1VX
zTS0d/iPPDgJ5nI0HCzrRXSKY42TJQBnZmjuM1PFE9PlS4bbmCmIVZgBtpYUun4YYvWW0ZSxjnhd
+jZFFy2Cx4BdbSjLI2ZZvkvuCob/WRkUOEzGgW3kKoi4nhQj60j22reB0CtPoL3HaBkuI27bUVI9
AN/OfGIAVbjmbzqUu14i77MyplYCWTRVwIlcHBJxxsUib3q5oMed8H/c4oDiggoHlmk/xisQ4R91
x3q+fzNvJuGDmquHzSrBGrRto6qPQqYUfrjRu5/V7ZtmBG+Dbb5TnwPARlTPXaj/4la7W74tViAU
eDH6nAcmrDRZRe+F58GY8PrkVBmCF0X7KpyOaFq2Fsi6S0PRYBWl37QdFD/OEKFQZLzALSIKbiSC
JWhb9vzYXiLdG07pSI1EUQ43lzynQH0KfQPQYD5+hizGYPs5EaytiRI5yMWY3lrv1eizG6fiv4lk
meKQwJk6kW2S5OIZnAvdXhrQw2EAWnsf2b6z7R87lN6efeTHWKHReRU3usEQF78xvoQWbgZAqq1m
tssahcnvAi6Vhf7iWx6s8/6EMSol9o84RTeJWLBBjtZBobs7EPw/FYrmOmvbP8PLX/SRm14UCQ6S
PvvT4Q1haAuetK7/xP1yyHosIH0Yr12TZj2TyYmamCVQwndZWttMdyCeqWqfZuFO8GlJJz8r0ox4
tknjaMHBscga9/qNhh9mnFj7nqbp1aZgLGZDsyitwMMtYWC31X7Don2kevzUsKgRUCFZuRiZd8wt
B8x79kfz4MweBV6FJ4vsTMwrrwFESo6nCepHmHCg+9pHZauty0YHwy3Sb8xB6SfY/spo3iAUxGAI
x/cq/QEbdNWN6dcSItllAfOMCuVdCPtM69GeXfKECJJuh87aR7VlH63Y/omdCdnS4xfRCl6M5GhJ
YIid8KZdRu3UnQTQTaNpC0ssEndts9CAeGUcRELYhzD3bxWZe7BbybJGVJ96sC683ItVSxCIhUUe
XbJoemoaax8mHPvp9C8BNEemjwqciLvIWPufManF5ZTNSNuePtSAD6WzA1jGrA+k3/wWvF2GqqQE
pAufiza4Q8dYt7OYBj+OJW5v8+Pjx0JpaUAQpjs1DSfhk4P2qEakhCpqqqfJYBeA2bylLdfVl0p1
z75L6YBmHhSMesIp3CT4SRaDBXKLxNjaGDh3Mm6CBP1wKeWDRX1YY3zYldybMTqIyPmmhp36tdX0
p2nAPJXnG2uzSNtF3nc3pxuHA26Hb92KPwfBDSsnjsFW+9MyEcNF8xvS9cRSMYOOo/53pvM427Z1
zRM32lYq+OSdTpd761Q7p5mb3ZFT9NH/cqb2FHotSRwzDHmZsQfwibTEdfMjo+6XCeaoMWxRz3AK
SOItIi36TEmAs9tQfzLKs+XA73Pj5IWHEFLCqw7MDyroE2zRDlkhHdAX74UDTrWnrEWI08MAig+K
LI2oJELI01UeqC/VHlokioxmbdwlF72yn6xB/WhupLN/UVD9vQnWafYHG+XZajN33xtJuOL/AxJ3
BiYmMEq2ZWHuvLZ8qWnKWFj6cNTomJZW/u5r3jIjfo+RpeIpzf4KEiQtVggVRDq1Ry7z2ZxC8aKU
fDKwqIWYpRoaIzeF4X9EpAJim2GjEi+NxVtFc/MXcrW0WlFOgITbYk8b6kMrI38rfbGLo+Ti2hx1
eZXvcpkewB/u6Pki5Val1BFPPYsAjAWkgdcsxYprlKU/MZ0OzZhwqhuXjquzcjVSpgyjvIr37tz3
xRJgJGcXPJVD84GqeyD+tpNFITaxxeaQMyzflLbX7Aovsl6pBF1PEiCDph4aEg5EMOKH1PFtTCGe
kzHVj2HvUKZh2Vt9NBGetKLHOocDhJ86wK1MCQab2AajeEyNUK2ItsWcF0bZH+mi6NclOm/nJ6w9
BoJ1Pq5APe9RRRz9NYT3t6xsaF0qJq6qA8SBfHKrMYBQBKCxy4hFujPxugmpUbc8ACgBQbevjPTi
S1ARWdT/5IaONwQlsTTVk8RdBtv81WJhkngKOXlaJTjMlzjiSd5H7orV1Uudz+VSBl8PZdMrXgfu
wxjTP2d2nQmddp+ami5j5fbwSEuT0NoYVu9FSgloFWv6rus1WlGYCmjNMbnOF/ZznNt7rfSvfZa8
eXJA68XhaTb/umx460CeL8I6aJdxk7/pbIWWQsywM3eAPW7RoIL+g9o+zt/j4qw11j8vEj3nnTa/
5Iu9GvJjVUnCbbn90LiQGFn3QkKAfJB7spL2023teI0BY0twAoZjzlBSP4XOkB3nR2X2ahuhWMjQ
vKAgMdeIkHJaSXChQoJZZKEOpGJOTvC/iyx7nj1H+CvIB+g743gc6Evj2tRdgxgsLk42roRwYbWa
DEKGzN2ikU0W3eytuBgJleBW47pPbT5cUsdEky7c2ftDa0UFo8eaU6BZe4jt+gwGDDE+Qaji50IP
81kXaaa4BO0I+bUorkSC9znq49jzEWqli1gwZ9adGVUM1YBS0VH7do0YQEC/1xv5VlcOta6Z+Td/
Gn1MKGj+Wg5B8Wu68/Wn93ZhDfLZVAzplgzbozCzcif05B3E5FuqVce0sBjGgaAGggzJ7Ju3MhP7
ifmoYgglPoGdgg09Aij6UecGJzNzN4Y1tyakitAsIYSMb8r8x9s9UzGau13RbzLi6MD+NndOuB+D
DR4+saiUHmJnJQqPeokBwcjk36R3Php+IV+rTh4IjpxNYbX0ialyXcRBsvHxiaahZa+TcfRWRRBz
A3DsbVSF/AXMlvzOvGSDp47jSOvg6bRHlzcbPDL13lKj2ThkuThQSF3jjKbDaPn/eTt3TEKFh52w
hgD9Th3tHgbDO+BSTF4tdQGOfBF+DkBDo3SGe8Qyqpy3eZeXMt1C9zbXxYTHZb6jj03wXBiWWlYl
kmJdE3owmP4zVeIgc+gE8IgV/E/Fdzr1IUttleBbkEV6qJS1M2Y+ppDE4nlFz+0Pv+hFS440psrR
/YT79j6Zal8k7j4qw92geW+cmjyiFkn0KBroaArdVV7jUnLHmUxPDYfVfwEGwbfoKRoElHENKAdY
AWdvFwKTmZ3r4MKYJfzePAzC4cWHbVp0vM3KooLbzoJj64AjxDaNi8CLT0XY4ouMIAK5+zpEf8bt
kKz6Du8DSGEuYJH/ygC7aabu3LEuGSPSt9LcFpa9io2WkClZ4f+PJmUWu6nL+42GzCvHYueGtG8A
lpLsXlr+CgVInfyaaSy6ETy6AV+/NkAAsEFE+huSZdzCv4z87mPqjQ/Nc5ZZEu+bTn/3tNbYOtX8
bUkyFDt8gTXJI0rC2NHy7e6H4rnV6rl/0H8RLCtib5YRZIGKHh3x7UAm4QeiyOaXu9qyGFgTjXW4
8bRoH3rpKpVIaV3Z7D2PXnHMnmOq3VHWWS9jInBHd+d4MaZT9VpEA2hCGAcaiaG6fmvx13h6smss
+9/kiL0FDSZLyvehHi6Gb26l0b1zn9Hzq8seq3egpE4s0+MGAlunSDIUB6PLN4aDNBPpRr/o7fre
YO+bP/3nweg3ienj5yu5Uksfu1VO0YD2MkMTSqT1lHwyv5U1pTgHopxUcgke5IZxxqEOYdeP3jv8
ga1J12HMb4buyUODbXExNwKEI6JbSa0JkKWGICCNaG7MUiX2oUXLzPvCXJqwIY/ATzTsMAcfcaIG
KZaJkyyMZ6wa1aKm532dB9MqdJIBR6zU8RSE/0rRuhjA5hd3gemkt9cxbtFzoEMUKbXhWfNH+jvp
ish9jGZJ7ZNPG4ObUsmRQIm2i4U+LGpFYSMhjQ6nKHXOWZace47MdZBrb2nINkmSvCU+Qey1zm/s
WapVWbRX1yeSJ3K5Dhv7wW0y3rlsmSiagq+uxq88pSzVJUcPMnoMNgmL1I2TtBB0AHLfEdA2FTtD
SoW5bCrnH+wWyL8pY2ufzrwapTI0SL9c8wcFLA1k6Ws7aeYJGis8uVILVwLE3ZJKxYjX6DjPnSYh
epzxvdZX61DvjxyypCYHRPLUy58rF81GEDHxAeM5A1RA6e963LsbKq7bhd6EG3vEvO0apFAm6rLC
Fu2C1fC6mHVXc7x0TW+D9ghQi0eGSPONmrj2XnRqhDQSE2qgRLyVCeWA1mdZhM0RI+23K62jssbw
KXGNP2/Cr+w7sAbbQvzBcDiOZRW9tZnaDzmeWq0oHl5UbSux14NHmWuX0R/eXSPEohFBhLD0jeOZ
T1mY00Rl0l3DsqPxwbONrv0gVVqsetSVrug6RIrgu2dXN5t2oYQCcnKbcFXW7usUooc5+l8IDpGl
ZelixTKIrZvgGVV5KSrQSTg3xqUTwT7RkxfVde84OB49gXym63AuxGHSyqY/34LOiYMEN3AVPBlz
ue5k4l1x4xiohWo+6wLPbxZGa5OknMeta37RDkOxIXAON8vtbp2RrnsCnWze3F2HwhvbHKc1dW8e
eD7VcJGLaVHgGfnVDE6bMcterAYO6aQqKofpecLjjlwfR1cTXuio5StqRdhvliMpMWS7iB3G4F5b
WzsbPAF2ND4NoIUYttdxa73Wmq1TbNpRvpCxQnZGSnmM6lzmaGJm37OLsINN6vpYM2n4rXTII9Ww
MbAgMztA2RkzNlIxHiQ+mfyqSS7qaX+Eu6ytoGduyENtwpC0q0boCJPMUGGmj2KP7b24wWul1bwo
/rWG9WpHRrysk+5Uzil5i4T3oA30bxKpLTOPXYt7yKrhoib1QqpsFTn2NeVNaHdQzSuj1DeZbG45
57BhZj+5P9qAcr1Pms3XajZZhe3wnCbFofGzX5M8bJxQ7YCdHdtwo98qGqxdtjxFUWxVWp7wDVz7
1H4b2uAKQP2kJjad3BrStj5i61g5viwBobrWwuVOzZZiWRtsJZFZf7WUpZI1rNkzsmmL1Mbn9Nf9
8eaRpUMbWmrAZ9LYuFesmAcn+FLF+NXa7bEbk2d7aC9MTluv796M0PttHfXldl29Y2kBLMLy3BUH
LWf6WB2KoPLWzuQTLpP1USlHHLEMkQ9MU2/VdeoZOAQqZ+vcjZQ7Y03hyMoM5ytkYbw0ZkFErUmo
CWOUktAlWwPkRqoBwM+4B4Za+YLL78+t830qrJsqs2+HJxqrIBezsjfoZySnwhK4y7hoBDOGhWll
nzXipCoODkMX//Ars2eg03fSaEoyvPqvw1OS2t6HBcVVuM7BNv09y90I+0382zYcAW5W/SZqRkTS
sOv0dDxjVUFYRaYc4vJJJia8e2t41Xmb8y/xwTnbmrGvyv7RN3FHf2fIBcwHadCH6Hze7IJTlvMf
R+exGzkSBcEvIkBvru2d2sq1LsRImqEni55VX7/BPS0wWMg1WfVMZuQpy5GQ8y7M9aqJhP1EzPeP
HyVPR5eM4MyPOGluhkMQurKRt3vNPvOJZDbE3kz6Q5OQw4fEYNFLH7lfoNjz6PprZCDhisaaV9Md
wCeE9KLSXCCu/2hIWgxSa68lU7NsmFk7utV+5mwm+cww9lPhHSMz2RGuSKFdyg/+jGzKen/ZSx1H
2rxwG3zTeota9wFP69j28cnurVdE34/JjvbeGMFOY6dsldbcI0Azl67YshGcQD20jyEz3/I4Q41e
qYtkQV851bykQbIN6eYrTAguAsn/iQ+FmpN1ELyrGjcJ6nwwYNMl7fsnK9RTC/IFVitkOoDh5HKp
RdUMexYJDNH47n0PoGTKgnhFcPMLrdUn6qu3JEWkG7M5J/0U+6YVyoIMzuSaW8DkocqDfsAzwILA
Iym9Tz/Ioi5Q6aYXpjG/Y1WGO+Jx342gtHF8BQPJJGi76t76EiN4aFEa66IO/lohtMy06zFD0CEs
m0Bga21frLDbwwYkLtgfP4QDhKQzZbrsPYtRh6cj5sdQn0z/HGD3S6kK7GwJZ27QNugKSpsIPi0b
VwwNH21GFemYHioEZEZt4IMxUtV3Sp0NpIGfjfStVTEEZybHH0mHk6CFoGVR/wN+U9dkJAJcuhxQ
ZciDbHr1M3a8XU2FujRkv+l6770umr3m4Ep1C8l82jeeRguh0IweZsu1jIXnKAKbciX8FQ0Z7JIP
EyWeKOOrZyH0zxxUJL7MwcT6Mca1abo1Mj61fXdwhPcD+2GTiuY1b/xbXflfnUm8pCAQzBuuvOPp
sjBLNids0jirvqyUboBA71vmjh8la8XUQ9MUdw/QeRRQeusQZk6SFEX1Tzn76VQDEsTyd+XodDDC
R4Di30Eq/oS01WS9xTQGibZRXX6IreIfTOmHXcld5dtX37T/Tpj9lzpEemDVF+ZECscChyeLROxX
9TGLFNNEwe8fI1flaUYfyh/5H8TWXYtoclE57RXRMn5lvf8Me2SdQazQkPsFAVOufdUq7Z5H9jcb
6V9HZbsx85/I4zjp2fAOvnYMwKetUQuv4ELvoqjfOlX/OmJZE0a1VZZJdjmsIGcaop1XEJHFJG4B
OWBXePWP5WVX/NXPyhdHaMiXAngZVrUeum7Z3rU8OiLnvZAExNyu986SiGnyOBC3Y7LwTffLqL2/
qUqfepgf5r4shHlMo1J7Ky8gpDcyIFMkzRvPirMMp+AceQyZU4tp46Q5X7EgT9hmg0esW8rRA+jj
Vjnev/l6h35HGW+N2yTxmiX6um6h+t9JOzkF8UMqasJ1SR+9lpb2YYjx3MToBOKuBXJK+gVHRIh2
PibyWZZsw3t+ZyK2wKh2OqFAhTwyoRg3dpJ514hA41WYYI0Kc30O49RPQ9u/TsH0GlvAHIBod5uB
pKJFKqn8PNc6pyn5mjp5ok6pJYyZ+5+oQitRtc4Ox+fFU4a+SBi07w1qJxbgktF7GPPwwRJZWjVa
krrg2HHtcVVFzXEwvWPQMZAaDNY81rcvDGioPdYx1/mb1/JvoUH+HycSjCk2tu2oE1mbuMbG6Rg1
0stmbI2MHWEmKDHT9kdJ216PXsWLblPAZzpdVT8q51jp7i3WYBcScrJoSuuz9uG8NVr0yAP9xRAF
/vTINI/GgIp/oD6L+wLJMFHeDYaoZT+77CfijoKse/Vcbxsr9wMSLyD+WZ7oZx+KhUGnqx9icQ5G
dDA6e9OhgEdjsgo87Rn2wZ2XkMQ3/xjoRKmEmXMkyIXeDNEY7oMvqXz21yF4F+FYtzpyw5VhgZks
KlT5InaTD2CzwTpJ5XeCYj+Wye/kssFLzEMZMLKqhvbY6dPWjLHHC3+b8InlvGF6ZJ6ATK7GKJrz
iMqTkumHEuTFepHXLju/e5vi9qDxUnPBoiqyHkDEL7AKQTGQ8VPU9Tud9lnW4R8p1I0O7tz4w6pP
xaZQxiOf+jdmmF/E3rzPeyubfkdwli8S4eyZXH9oERsjibcrtrtfK1dHN2LdgXzLW/uzKz+Kolef
3EIhy68CkzQ/7J7Vy3sAGix0emREvHYNHJANWyLkF2azHcA+zmngH07PC+475bn0GxQ7Nvjanga9
z+mq3OauKtzo0TxrjPSGvIxy2AJTZ8cmEsSRdXegUMgXo87iq015VPGmYJhQ5DxQPH1OCiIB9rBD
ac+o2LQrloPKtoFPVYj8Z4kXhaPeZ6gSQcTYRkH3QQzJsjYCZEXD/FliMp52paIJyFH6GEbyKorg
V2Dp3eY+GX6lxSCHwRwh1rPOLSZybKMZJjREiRpHSmjkPc6XajykmnhTld9vZZ8hbO7VbbRGse1d
EguDngOH9XaxzPTgq0mC3yFVr2nQautWp3zD+8hNZLP/bntq/440n4l5fsv1+5dI2fFYu2hAuCET
ZULxtGh3fLHruvqnrGeUHSSTU+z1jxGy1Wjpm6kDsKBIZ2ciR24lEnQcU390q7iQKvgDY5GDlBTC
ZZEg+ph5Z+OdudsjZGtCrPzOn9zNGDmfgWNfXUQSS8Ib/pAj8Ns2tqRt0t9637wQAEizbZSXfJCk
4gYGLLCh/Wav2K3t0H9XMzDNhKa65ONtVvQEmzF3Dn2yr8kWQPkzel/YVqaVBeszdlNJS5VDFoK+
irXqzffBZ9XxcyrHHzWhxiib9ywPT4bTPetB/lCmn3S/v8QgLZHcn2sQ1UndvHmC5FSW8ysjpoRP
4UPUcbpJ+ixjZ5JcjZLPXY4vSStoGvqjWeZLDTV6FJAlGHUHrZF4Hswt+oOnU49XkeXGOrQkVX3a
76AafvfKR+02irdmRts0oXv3PHJg/Ra/XAGdaUQ/s03C2QabYpEdI5QqxBGtlGb8sF9fGoxQeGIC
bSk6yqv5vesMimhWiLtEuPchYLg8pDiLMgwQTZh8mIFNTWOfLYR9mBNcClfdhYdMfJdnMrhs8ncG
T/c0SD6r0X3gh372bbx3HW1j2OM/WA8bu6MxUDI8EKQzcQtmpMEM+4CodHy6ASYcJoIVoAVbRd4q
YelAyoSOTJ7mEnYbUYvcsmAJPyEgMi/UQbsPKdLkVOwSqkr0dK5FXYN0q7FStjt5tnZw7ywGNAHH
sSwpvPjNddP4GgIqUn0Qt7iAr14l7W702y3Py9aK2mRVYgWjYxK7MjO/W8LuRUlagTUx6K+HQV8O
fTsu7Uab1kWS/8FwHl/KYuSnDAbKSp42MiYRHFmzSKtNmxWjkN0k0X5FttHD0x9WaB3+hIpCvmbw
dUFqsRo7sBhVP620EsQiK5sn6nve+rY9enG59xDp8ElXK6wfz3n98tWN1q5Pk21ldXCgoEd0U/pp
0PtEE8+ia9+SWnyBhv/TTfVLN1dxBRNYV2AhN/sXd1ZcZHQutt5sEz/8hMo+W3m2NXmNdsZ4wa62
ViIQ4MxLuYRI7Ja+27i1aEKWZhOiG+G4QPLKHhKZ7SCSGyS7F0ASzPbnTaudSwLOsmHdI5FVTMNZ
oNQYcEZ1g6J2GuepQAsLgwu5ASlq2cXG9jykb/o1MMp1DuwpHmEBMaHGaCKfQvd/0HoMS9dg2QxL
jaTvLlyowNynxXAYuN8DUZwr8nD0HhI3AdSN+VMGP9itkOnum+l3IktgEVotDAtkukukLFwwDNu5
Gvyz60JerzRWG+jFSazR1uQgwx7SKtI0Xe8Y2fgGAl0dosB9TEULvCyYuEci/UJuymrM5Ble1lNq
xFYPTJZYTJl/urkbt9yXts6PU2zd+6Zkak1U/aLHugTEl4WBF+tbEcjtNI5/NFxYDla+JV/ygYXN
PFZ+HKxyIb6ppNQepxYDKP+FxKJlaU73wOepgTXLiDBjU6sUbMqmOA8hIh9TvejCww9ndFcjyqif
teKQ4hqbqImRQW45rOtl7ffXmRPTmgP+uajZKbN5lGO+DwviL8XsVk2XJo+UXwcvpTI4S8zkj+nJ
t6mSPnnRNu9rTZ5yGBfIePXqh30IXjAZEr7W2MaqcitWkXGP99Rulv8T0HzX+iKK7lBMTK6J/GHj
H9Vvo0zjVakIrRw4ijaGpqD2Eg6EOIx1NM6AtBZr5G0H9jXXphVvdZFhvym3jkq+wonTQJM8L5gV
i7UfRLsp5742NT61qEsOQ09+KtselrbIbBpynXOJbsW60PfpvMwFuUlyJ029Zn+Wo9CYIb3DZsJk
0JCNBFZArmzN9+/IFaadWbXtnSDHjxK/4jLJgGxGRPOspmBeC/fqMI7WvWv54c3wK0kBQchMLlub
5h+42JpRxZXEyRcVIcLppXzN0M0G0i3WpWu+Z5w4g4yjVY3drqspb1ydAL+ScrpJcrT9HgBul6GU
H1c7w6hBvPWAg1piAEFLckQikVnFVmKvDewyo0m6lkkmQ6lo+0glMA+Dkq+xZvwFR3JLo+KOmjRZ
CuTag0bAo5hQhiovfSQZ/2RI549uyLXBOBKXW7zCu7fprRHStMML6SSf5gAvIQGES14mMZIHo05+
kdoelIxewmgAOj7A4WMKhRkKrGRo5+4S8SWcZrVuBr6pwB1ItHYYspod4O+4k76tCF9A1o2pj2DU
eDD3hZVEuyoMIEe5dr7pS2PaNHUJ9k7y/JTF/9tYgbLReJSMdQhK27QD+lBqc4a40wQyYN7TIkZj
i5a/pjo2E8zsVz9iNJzAXQe30pLYWK291PhnhcaBgAFCmaqW4GanIB2aqgGiZd41gPTb2cuWoGDw
XPbrOiJ4GO6sshxOfMKo8G+F8QukFLpw/JCjV+BURBU4tsFffUjxV+iXARZTjlZ6QTjYFYzAtakG
9HLyEjUT3rd1FWx7PdrFznhTjo3EWXwha3h6nXUeY8rIbrBWXYTuwBD9T8npbEKoInNseE5QjYFQ
G2uZ+SemS0/VW8+2bdeeY75K17lG7AT0xAezP1oviZfKM3HC+8B2XoKq/2kNOhaSZA3yUiRJYpgH
F1Wc7dJJHuMiOAwNTnkjs5ZFqJ4q64nk4dRJKAVxWyp7lp7qyO1kOgK4dJuL6rttgNB1qJFbVIY0
N2bf/JE5akLAdLCHouQzMVuYcf2rPtT1UhfluxTREYPYvgrYkxftK8f6AP46esYotFTu7x3NYksj
Dl4dnDxneCIumgnsiBCidnjVQBct2s7fmvhz1lWa5hzDOu5TnJktY1pYwGW7K3vnHXjIkUUwgkFt
XDs112XPoF3LnHhnZyht9GDUzz1ikpNWuj5175Svp2zMb1loIqwxh/bddzX2zj6OvAHZ5yMlovDc
oo1a+jq69rZxCkkrEXTMzXkgO5OAUr4HsfZt+mOyn1jXCEw2pg68JB5cbVdHrDCzPkDoEJUPwQxv
AaeiX45D/QFhqVrbUDFQP5fvLs72NbAZwpBDC+VJmFQHB15xWBXdqhvMnk0/51+n8KjFAQohw8Zl
IbI/rsOq32/UlzI5tQtthH1iUDaKhM9+KKzszvo2ufi66F6Yv6+7ZsA/FOTmPkIztimodkhIsAIy
qzr7VW8hpIfVeMKAyJLXSKu1k+dTtyZEup/nsYgvPVM8Rn4vy6RqslMdm9IQHjBrfouUBrjPSKVq
EIRQvlfYBUW3h5NLM42eKvI8KL1zptg0/bDbjDeeRLwalTB0yFdizEIxnX+h3LkQh96Rdl7hEtC2
xrwPBkAE19aUVLuaAzG/Ghl8RiQDqfwW6PQ3RBatRW6i1EsVf9BxD3wCD0yeb7l4vjIUUUsVS8UE
cjzDLrlKzbYWpY+cOZuwFJV2fFNxgSxpiL312DIGlK1+aewUoZIdfFRGDO3Q6l7noyXrPDp/RDQw
zNIIP8Esc0YOv4bK/WnFzG1sA2lGouwPJ6mZwE0xha6073Igp83xLTrEoC0P6Af7PUk+rJMNz9rw
M247CZOhn5KNAerqJnwXCZNGaktQBWgmsCCwyOoVkA8UOgYgrnzaDbF2ROr7gQzsT66nCD+Juh2d
9FhzrCzcguyOzGfqY6c5ntfC4REKo60352Q0kAEXZiXh26v+zSfWpwS65kUugkAmIiMJ70DoLbLd
1C7rBvy8k77W0mRT5fo+Ati4jKPuPQuALuOcMRsIIKEvryPb1iQCTEt2DzBdyWS517natLjGzajs
fTNYb1nEJTXKmoej85gn++O3n2BssQih3/Vm+u77KNSTgccZYOS1mHlzMvKRxEUPb0ru2P/eMRwD
LxJj8yD56mq7pDM1cvwbkkXrRTmqVcEwVpbb0VEAgSDmWGb5z2RRRi6GmOiScKaWZBEtOwvb3khI
7JDc6sZ8cX2PFAr8lJ47EgVJRL1LnOFiEsYvVB4KnTr+sCO+OTgE9Fw6u1viXRQ2vv4ObediAKKD
KxqRdKgxeZaKmqqgcskEz6W+7X2kv5EbrfLepnwWCo1JCuZZAaDLUYkgBHpQCJIg5yPLnJh9bBWj
G3TZPQok1Z/9oN1VHdFqtJucl14DMt20F47BQCnLqhf0iAwJBgcVT4rozaHI5ChqENN3SAjFcHJ8
5zrmqN3M6U0fYYEkzIPHwSF5i98TL+rOFnGwrkSz7+2ChGp3m7A3ZsmDGC0rb6J02Obx2fg2ZgC9
uJOxd5gtWlZqbIpyeARVdIRVfncDe1O3wSkZxNEPcemyCkHunTFjGULvn4E5DdHLCwntJ4c5eoKM
vPXTp9/LUzH3aKmDvCl7gsHFIxB0XFeF5Sz7JKPhGzdJVBTMzNotRNS16XL9eyhWR9u5ZfxcKV8U
7yElrvvhUfevI4XhyBh8ZBsCNFL9FUzhBoZh98LY+MUyw1Ue032nyDLacFfwSdRxdTXL5B/5fJeq
CaFnTVpIzW4vLRfbfZ0+eTA2HmYmFYxMn1gU27avr+xUfUWkaIDoOLqu9hYSVrKYqgDJAHAvylCO
SE8zblMmtaMr6nwt63jTxKh5B+EBuuvOvmasdcmnIXzee73fIMq6wYNEuD+hrmsDaAap4BptiGWx
FEQ6NuCF2AsxnaWHL0InzagX5y6hIengwdfFhpynVd03L03XHu1SmAs/79qt0Kyt5UY4g6s3EzBr
awdnUxtOlVY/J89vVlOsnQR+apnOnSSGXDNnODNJRPL6ozLND5IHT65GbH0U9De3SlGnBPu+rQ4y
zN8lM6rC646QrUF+T7MphuFRjFpyjCv/iZkA1L2Vzy8CTB4bPgvrmmPkT1sbG2hR2H9VOC8pA3PX
dHMNzwCs8aYleZFbvwhfPY5+xJSffS6fvkEnm/eEtNOi/GPDvJl4OxdoAD9aw7voLv3p/LxZefZq
R/a278adkZDkmRQ3vvi/KmXn5KuJAKlUsknRz9DJAcYAgB0bZwCZS7pMZ9ZI8pk4RTSJHTlRS5mA
1ANUMI2MJsyBds2zEJfrIbVx7WwhxV50keI+x8g8t+cKdCka6nElsuJaoElqCgEUoZCf5QDEB4Lk
itDcta0Pz07TT0TIX/w4egInXM0EEcTH99DJ1+iAXjUVeutuqq5FM48upnBVts4+sKCX84Sgo9hb
ZfeuWuuhXOPeO3BBRC72oUdMaeNbq3Ysdgzm2Nh63oc+z06Eg3ED+xu79E2g6JAdA79LF11tKKKL
icUqAOURtW3/LAeQAmYQLAMZv4qWbqayzG0/jD1hy56C1e3njbPySmbOQZqjHAwJbNCbSyhneQSR
Xy3DXUDj+nVKmwFnBFKORrqzgbHK+30qJ5IjbGxVqG3wKvFGMrgor5qdVMAcwntKNYfqLxKHwaaa
Cqr0pHwYcfAWgC2TRQI0PUX2lcY2g3PLh/kEqEUmEtqz0pYEWdrksGPBS01kXvg2rmz2LP4JK4FB
Kk8rmHEXwP9S36n2XZvDZy1fc884R0rv35E6PpTwYPkYDZxW/V2Z+ncuuoeYUo6HMd3YDRz4jjtA
91HysveNzYxyxlRH9AHsp+pzghV4RROMbsQK023HwHlpkDrRGUymEZlaO1wcL4R+P6oaFXdcPPRp
UGsoGTTXhLGpuMaoZLo8XfZFJwV5UWcNwgr7mHUYBCf7q5uQhbYm0rJhPOc5LZlhESo9trSBjv+n
yNsXTK1Qi/VlXUzYOTIt3YaszH0SHRNV/us6L1h1dvbNmJKwaeEQK98x/Ygy+ZfxCmggiQPAZzW1
UhnRFMS1HZjI0J7E8lWXyZ2h/UoZ7UlO/M04KwIJBwSKXZShwkzHjrMXAX2CIa+jhAIG2SyVF5OS
HCdPbWKOWZNz4NsUSgUVWxS2H+bQvOeq2g2YU9BQaQtGcgmCXWsZjoAroKNovrk1e+0wee0nxS9k
jqg52PGw5+I99aydlvOL4leY8fySWN5hZ8UlrkpNorGxzW1RRLtk9v6E07COGP0wem9xhw97Bu7n
amJtR9DnSiL4raP8d6LytaU8yWS42Co+B4oBIKuSWcySkudh1NxNvSR/u4ebyV7KJg5GBNY/w8++
HVYKC4txALLF+DRM9hljyiaUmBJxHXwCcnsRoZ0sdRV4Kz+YobptvqFS2oyFcbXxUmRZcWYMu1EV
ORswpU9ZrW9iFazGtMFh5+IiIGZhKJ0tSjGfEVHMTeM15CdGDfZdYhAQSiwMc1hhmGZwVWkHHsJV
rmBylg4ZMzTaNDTeY0T/Gwo7Xg+2y2yOc9iMtXerhzlvhQe0UNcI3Q1tCCHAE6JnNbLRopFjiIO6
Mh31a8R/7bb7yMcAt2H8MjoW5W6m75Oe8WLhu8NZ6/SbpccXIubBLzg4f31v+m3SdlwTq7xTThRi
k8XwWFDYjHjzUE95p6GJ3pRbb0wse8yqWnutWvkaTRKqLnWmwEkr0LVyfrOwGjF2EoeF3qVu95H3
Nxb1so9rHgr3zst+1YW21nSw0LTEkUQz3frJC/CHY+k5/Aum9SyBLaQXVxPQgJrr2KqFdG6E9zIn
o4FHjyiGrH43BX6+Rl+3oOdXJNLvB+EinbC/bddY+6LtFzgkn4ndf7j8FTdRYJLWyciz8AH1j8jQ
m0OCCROjDaAkxzsxQWULhGygpMSyBxfL2fTRF+WNPdhX4JALT2rLF1P9fTVqp3qg+maNvOTrZcuk
N+4WuZdrBMoUFgNjgiRapiBIutj5EC38aT2OHnBZvyKn/+TXRrJWAPlvPGsfaurTCat92Gdb/neO
6NHZ2dA4HMGJkHBfgbU+lU00LrvZDUXRvQ8ixHHS8Z+GjjfOS2ZTdm8sIiRwOByM2a3kb0oG2HHo
HhoEpsZQ7CIy2nBbZPckASWiprcu9G1EgvXJ4soO+2rnNx7FFhHI/IULtbLtLoJ3IOaPF40P6CEG
XvW+1e157nmALB7syqJEqdN8kUR5TipN7WrMoIgxvWXBPtYPcIsNlbky8pbgvXxV2oy9ArA4Yc1Y
3+vcdTAMZ1i4Fd09bSLIc3yQYGwXjhbTjc/PcmTeqizfZyJ/byabpJnuNRqbf+zIBl6D6nW0tRe6
mrcUT3kPAZzKMBQ7/CM2+HmLFSKuKyWzF60JwXnXOKmhI15DL2aqZ998xeFCdd0Z9gE5NwMwXxOg
UwFZSe9Tq23mHbZ6VWN8Z8nD4dzZ93Y0jmigQWyk/EuWms4qUC4Zesk5NORr0/Z/g7xjNeE/Gpgf
SH9H+CAaFWD2hRrLuo+ltS41B8tRHSAe8Lm5hfw1G3hkdJhFmH94I5QTIeQ/g+ByxIXQ2XqlsyWk
gFSkalSuBG8S6Td/KPZuhkDCdTBEkAST71mA0LToHo5fpjYN52Qd6B6qSnzAnVqn6bDzCGdt4+Et
FCzBglk4FJGMlA7pJvD7B49Rt5uQa8YiTe9lPD40LiCM3OSSxaw+iiH7CV06p6SAI6q0T4NjviTZ
APH0S2AyT4FTH2EHHY+RMtSdB3+VJeJiu+0hCqtTWIdHQp9fPX722EXvRWgT83loRuvEaGYLr9u9
CBQLy7CWuLZHyNB1Cxi4hbNcucwr8wD3boFom/e3JenI3TXM7SnL5IoIjUeWRCfdcS960f5xsy7H
rqi3b4OYtLOna92yQl/YlM23NOPbJEGzk/hqbctc+yQ+ZQ9LDTe4Lm5h0H7pDul8Uemc2wEhVMPH
waHpIpFTJD7Q3SVOxVmtG2eCUokCC8TeJnsaHdVv6I33IBmJRSIvBiRAde96A0oGucwsX7iGQx59
x+FPF3rePtf1H2WV7mZWzBEXcZgyjFRJDypKe3SjQJiKYoBpVXqvM54Nk3yj28AQPtC6TT4af2m+
Dp2KbHaWXBrYcXFOtxBOa7qgMYzouzC+sCRboGKlis0gndts4s3Bf6UAHZEBO4rxgXH6/1aZEgxl
bB+qdRmSCdW0bbVqzHJmhE6LbNDW0Aj+5WTRbVkpoMqhZVlrmkWOXDrOehLxT5r9uTTKz0yGx2lK
L+nEGtXM6ic9ygHeDZpE6s6pmu6Wn/efRmhetcLcWQXqwr4t3oMaDF5ZkvvQNNOlM+SAkLv7U/WN
vTIj/mc0CiH4BMrX5jtw3KcXu2wUyU+WfndMksbYdbOtpQWcxXIDjahf0JmLcFX73Msj6qxKR1+T
DVC0mQWALLagDLZ5TjguKpUJXy0xoc/czC10j94qMAc0DXZDNwU4yLFInAF6gu6PYyvyDqBh16qL
3rp5jyZUuDETk3i/4Gj04hLq2deAHGUB75fw8ya/SVLTqs79xSp1DalAoet8CSf/cVyJakFhYMrf
x8Q7h63+0ZWxwBEXuXCnho+BwW6B+fIf7YW1TGMDh2UQfcLIqZn8W3ecKzddJH8rTycSrK7IvCnR
u6PlAXtRwzJCDGkXolmhUlxhC1g1hjz1VeBB1clnRS+gM8u8sYrejH1yGmFqLXIN6W3MxMBt0Cwm
uv+dDkBisbbKbUsrNVjhBxBnLIjgraPi0mOKLvjwmbxiEHKik9YTHSkc+VK7VAm60QwbLYtOA478
VVCklyIYsGFhIGSThsyAanEjLUJNhZ+ViKWpeFzFaLGvmwO4vKUTjdmOjYKxmswUlRAuIeRFJhRj
/UuDQ8sBVp71KIZIyADA9IujWSVvVux+kfRySS3ClkeTJElOtQpiDi7RDjE3qjn2tdLeQauxWFNb
yUpz2AupEfKR7g/Wwuxgg5qSWnYqSSd3Kx1wupHKdWn42iptUccjFSZcpy2rVZxUWyNrbppRM2Qr
gNZp9H4gzrQNDvCIiSEYwpBxTGsm7GaQiEkS6A75qNknV3UXJBg6JNkKWoY1lMwNSjT6E8Etdee/
aASUgVGGr1KSO7HpQQ4uS6O6t0F9TIjI3iHVfUlGPKwO+nvZwB/g5KG4pic0AubryHo20pQP2E8X
LdZ/B73Z1enc+5vr1E73fFjVJktapm4eSK3uoZxwZ3LjuJXWkw1RvUq2P3B7CXqhXe1cn6etLbYs
ENxln/c7N6Qmb4VcJ5FU26wGE0t8DWLXCejEMLjvAwcZUzbgGgmh60tSOSiGK5B3ozx2DTwBJBrf
jWzuTu++O6y9+QTunla8cQcve9ASxdD/VaWLbLEVzIWdY8n4eLCzk4ciJioNjmPzSqjYdzUnYzWO
dpNxebcGgx6/AaGiQnUGvAVbL89+uZiqDWIIEkE56DX2PVjt9/x4BF2CDQY1A5jIJpq4wAKSWDZS
tGJamAnCQQYuHTaRWbQuEMlkldeeIuW2a2qEZqXXBGEUbczCdgDyZub71sOs6XQox6yYwwX6hUJe
4yNtoff2Td1lrKTcdGXSgUDHeZmrmv2UJ4I0S7KDMRMsS2kcPF1ttCp5EtmNyEuaL/ZMSiG8Sm7C
bmIjoHT3EJFI+467mH1FK+5yIv6oxExH6ZIRBBwSigivlZgx3qilIh+ZSqZlaK6JSz25yCT891Jn
bJ9F5KvAB4WhCL5kEQsulL7NFqg6XFoVw1hBMtnlchb7Mylroeb7hEFtIovqvQZhfuAYLLHuChS1
lbuPhH4TtUkWSST/1uCCq0arGPi0hAKKGpljkL9qtv/oULPgzcgOztAwKK/bdyhlbUMJN/yLuID/
aGEfr92meOEeV3u7i5+hnblLJldzs63wNJQhM1yaSzD7E9kAvLTju5GyX6g8B2aZ9NM3E6z8j+2R
apeEug33F+k21+BM5kKVwUwcvjOj0IjTHHIjQZasCdzgn44wZtH6lXq3YKYs1TzvzvyuXpuIBxbo
pc++p/1jhE0xjjl1JzNSOnFGQbYHXvqRZf1L1/j7iFBzJJDVRvdRKRXU+LP0ya2KZm1n5fQzeawX
LGs49EgoiIFzt4gez+D5NKiclv7pG2BqNYQi2HV8ona7hrWjG/507E0BrVLSzhr5wKzbt2l2a5E2
wy/Fz7HspCBQTmPqPNZutknpthfzUrHJ3OGubHcT18ZaQ6sJDSMssLuFaMfQ7ZcRmVKB+Das1vyV
aUM7P1RyNYr0WtfkG1koj4owDp4+SkagXMzoOipYMWSSSFCGZg5qr7MuWo6F7jgq6IyWru+iSj+y
kcp3+Gzo0z3QCCYe/hWZOntL779b0//SpwAOoxOLszmEkvLWaw9Go4NxbCEKicyLUcp3vwgG9ct8
OI2ZlvOFh5M7NmfdYPoLqc4jpAPDXwnBgo1o/R9H57HcOLIF0S+qCNgCsKUXrURSdoOQ6YH3KKCA
r3+Hbzkx3WqRBMvczDw5bqTRY7Jln2Dy3vJ0VB+Gh4FapJt80BsjT/5kZPxRNBIsYeKpg0pCMOkj
zsTM7Nud8Kq3yYGpToT12XXLu2JruSZRfUzr4dr4JZWfwkE1mm4RTmyONWrbRgUqo0lQsUmzTRKk
r1xtfSSfbh9zH2sGYNKBeXA7eicIKtAzSg+lAoAkGCjlhXgth+5jZjS3yEylNqbNKKGRzYnGmmcy
6T9NQ+VUUrSLmFM3U8MTZEJMuBaRbsp2DXxTi8KVdxXnexEGz9hTN/485w8L2shsDHkRFXxaucwp
ELIdJhh+H+19x9I7o5tOht1XK+kgG09u7TJpcwE1PQBjlcffLAMIqh0iRd557drs7fg3DM1mFbW9
fYijJP0Bc29dseWWxxTGybmIs4M5V/u07etboOgWnLX7mDAnDPoSOBYq0O46FtyL/cbiQKm47HTd
3QFDUJG4leVXL82V406kVTpy69JXqKuu1CFs8Lg9yqn4zPr6mT7s8jCEkkxUgvihBn3tgYVyfequ
xdBCHTGgrhqs6ydH5YD+4+DFqFzui+bn1DvfMXhy1tWrZsfnwBJ8Y33aBbkCZdl3yyweHY7GNMYT
QSoxrRv3uK3ro88qzCCaTTjI7DdvJlLMAKMlCBXDGpfeu5WZ1WrogWoRuIAyoKjlnD11NjGcvGAh
PfaJeJtm/m02XlmYwdHhHL+J/aDYYaPPFsmsAEsOdEuI3DjSn3ufSdusPeyCO9FJYhFEctYaz4Kb
QVHm1MSi3uDQnCDbdCVwJ90XX+k43f10vhUw4NljnGpj+tQks8CwWmL37bp5KxTaVxZ14Av6EgFu
bpdFPjrLzq1+gMtQVyBmFhQJSpM5FMh2s4VzkRa8dm0Yn/DxwAUIvm8Cott+6AuYXtX8R7bmYgXh
VXfk1hpcc1aSMB5FaAS8kN9wWxwHTiKZI3+9nmu30Vt0/kWs2VbpXiKTFtg07K6+L+lYJCvDCm2e
+wFxyZjqZeSMLUub9cpJ/zYosYrKYFNaGdrUaPsrXHpkNBL6Wkgdhxoz9cyHqe0vlzET7T5IS/O1
dejExAwM53XG96ZGfae++AvEQbnICnkKEy4ZHPNONhyAJi41o2IdoHJE02b21YszcXGfwFgzibc2
ZVXc5pJQG+/1LTBxyREueC7JaBWj+sbqQ7uAip6hLf/EFuPnamwudca51IgZUOSJ8dKqgsY+XFKc
UIKahEObHijU+Fe7+Iq8rLMJ9493X3Juzrtx3xe29WSlYg/46SGY4b/xNfBzlQwHNQc/lLWWS1Vh
12H3voXOKY3URzkT+6/7dk948tmc/TOestPUD4qnlkrAx8NDv/fJp9pOquyTcuc/Ocl/7Wy+65Gj
O7ury7mvgMZTAEiGKelvI5l+ge3ctAFImk4EVOfqf/ajtqOwvx4t7is1jh9j0b3SHctvpPaU1r7J
jtwo0xoBq2tgtN95IOon5AvLQM2TQ/mjR9gRkASHnVuPdGOnVAjAagpeK3O8dkP/Pkhu4/bsw9Yq
66cxhMw59SzEkgLFIVx2sotO4yy51MEb2+Q2o8YuKPZZ2XxwU/T3gAqeMHJ95lJtZyO4lrO3NAzw
VaMgTcQwggHSsZxSuTDaBKhdflGIKIvZYMrT91gpscBeGNF0t+6RMAjnpDgM44OB0tvFxiQjSkvE
qTF0uTMinR6TbuRZyfC15Os+NcYPO6GzJqUKdAVu58YIHw+HGVYdh8MBv41ApTP7+TWQrr0w8jgH
MQi4cQBfbEASwlfvBbjfior2QE8D8o3Sfke/AfWfOSe4MXKegsK8oKMfCk4Bea//9XP2ShoIGrDt
P8R++6OwYDZzK+80lK66ovcrzNuSHCQzzdg82syNN5PJMHyM8c3ngTgmTnzzvXpPOfKHzkO+J/r2
IBf4ZGhMkvva5BbTx+T0lf5tRowefcrrtEiE4WbdZ5qDsYmTsPO4IOTAD7g06Z0a5n2T45nrxUMq
KafTIGiz68HF6cj/wAH9Nrrxtmy8tykotoxevtKH9M0XxUXG882I62KTn8o6PVQYD2TOlxOnYyWm
F0nyjQlk86CEmjjU+KO223Huy76yjEADpIgArGj+RGcS8i/Hvlq2j+gVs7p+hHAQ29iK5+bZHuis
mOMRI5uBhdTxzXv7yOnMPbMuWCXoTZlgQPjI5gGg5GRL7VYf70E74ZSwi7MNTJaxxzuHNH9NZdQZ
h1G7IidGUyTmG98N3rt6fCtH5zP2ox3YgWSREDFZK99/Q/E5STJVmGO8O6O+s1u433U6bAMH3HTC
1HyLOnuC7A57COsdODu/PueE0j9HqtIXWjkAU5IkumBD3bXeUG/6oGr3WfownklMFiMD66Xp93y+
AHkZpXy7qYnmhXbC5jiIBV2U2XogTiYcS+DAd892TbmAG037tsb0ratwJ71Cw44ixOaFKDhBiBJZ
ROTMjW5dRGTNHa+4W4O4VDFaeJISLzSa62Akb2IOngj3c0CMW8aTULAQM9ZDRq60qZkZ9pXEz1QC
VfWexp7nfKxna+XVkn4NVZWvMsGNy7b8yDD7Id9a72PEJVRo408M5hX/FsOeyL0VJmK4Nya3SNaf
VhRjFynKdOXgmtiCW6bulgZWnLkAuXqThduMRLjncg7pBOsQAhXxIMNa1QCQV6SXokU46T9ZUoQ6
Nc6xroqtp7uvWTWIVBh7zfhRAKW4hrIGnRszFcdSBq80Db4VreBY4YF17S3WPjenPCnybeA4uJKK
wD0l0iFMm0yC6ED+Nhu6xiY/vjdtarBIwqHHHx9tEFYPzki8NHOPfitjUmFIv5XZNTTHiflkB5AM
HU6om0eaUjUhPQ+YVnpn7FcWl60owdEhYVx6D3OtHCDRoPLSzgHEaPJfeqPiA6fg06K7LuxoUUB7
C5yJK2tyxxODYSEjat146pTYVBJgdeZujQjgGcMzcAQyYmln8jEX/zo/GHEIPYx4HrOveHqxXMw/
UkHo6gSN67aHsdd4GhqcUfhJvh60hUbDOHCQRci5YroimrsoerKVVZ39WJj2aX2tik00TD9lQHKD
srEUv3WdL51g1mcRuVD4axsgG8bkhzTh1O/1PKmVbkbjkjhj8+6wahJRh2gPF3M64+/rXgLPid/m
x4plwJTDulOtMQhzQC7bO9dGZ/uAzJSSC33hgKZsYsdhuUbPJFyJ+QPKoDNGz6ZnbKZADwSC9Fda
slwNpr5TpPPlRNNbgOvFQr/C3fQnEWLKoX7Ht3DwHX5Ea1iPaLu8k1DfPmKjxP5v1Wz2O9v0cd0R
zMz4O0aPTaJUzS5PcVh7fng2LeuMC4VUTmXtRm5ZXc+Y18x57aoEvtdrc9fROd5P1V805ofcT98i
wmwbmnMufi1+Fa9xYWJ0nypxt+xsw+H6aPkVloepxeY3veAv4CWp4Z404U3NJj4qRiUkCbDKzSll
X+kwsT4W/V6ascXpOD2C2jpVFO9EJVUEVUi/nm2nv/9/pCNcN1YK7rF7eGKVV3/6ItiHTWOD4bE/
8oIekHpyVtIFgKtL+pkgJrW32LWqp7I20Ph5t7Oo/tXk/3i86muUJOVap/06GnGmBKH54mGsNlNQ
ctBLzl2vsUYOhb9yqgQQeeaZq8HGtz8TakwT+5KEDql7kxqAoyQHtwtFGz85wBQueiS0Ra0K1odk
NiJMTBG9cbxrXNyCekdlV/4bVnLYuHTPQJ1ETXK9+MMlzWXbdnyyChmuQwi9S0WbC406cQCdpzX2
0mJLTgoa3o3HlHSe++ZUqrHh4Jg0wXM1Y1wt6PVZ96KOn/U4ATtqvbq+07ajQRJKxzyS+ojf3QHY
E1ROZwkF8zXBFIdnnOyAaOQ9L3S7Dk0gYPhmmY5Di/GJsy5xelqbpMrMi0ExLcTSel0nbrDiC7PF
o7vH1fLqemBO/JDBGfSma0TT7QV8sb/jMnCrCv+dQRTiubQM3hkcrO0060vgBecKaAIGJayp/tDw
eBB8NxPPvZkCHgHPq79kQg+LyWd5p6aU461JKJZwxEdoAgOkSm1eVoRXgdhjq4FKy6OeUYkxB6n7
Ug90r2If8KC4Fho0V9o2z3I2xS2DCv9aJSyUKdn4JQLUwgBMt+k8Lz0MM3lNL4ifrY511ZwZh4WU
DC/6rmM1nLc5x92VrSqOuE46rZLp4dadc1z1emKqgKa3NtuYZ20y9TtbxqUP229jhEkd+8bNyrwb
xh6OJmGgDl0xWRY/uY9+q7kan22VPlAj+aMevOAPOXyyJPUyIHyB274Eqg63cTqJha2SYNErXxJW
IE3hIVTUy0Amf3WbbzKP0JaW4t752r2oKu/WtmXKm5kzli8ynMvhaHyFZVPj1iA85HcGjhRl0pI4
Cl5IntbPkYn7LUx+SO41bH905IVV9l9Txk+hVN4mC4IjifQfbQkIx879/7TqwuVmN+RU2/G3GHlq
ImBlmQOizNV7i4FiI+KI3rs2YVFgL8LBl5IAlQ940KNhfeCYzAxREKYbm3TcTcLc8LE8+EjYlQUD
e8i4A1Y/M48xajxYYzkvxhNiUwcGKl130Q3wZzbVEpMLjjA5eT98IS+sHfdU2LdkRAWVBcfjBgSQ
jJjQeH0ZLQbL/ahK89B2REI5v/032z2wFMFMYdKSL7/SLYEJc59YztGLR+CMkJtGphnZuMXS+Abb
49RQxUq/g3NA8EUx7atug2UPpr+94XMkGR9xvsIniCphnysr+YhDjptW13+12fTSVukNCxkidGDZ
GzstWSbKci+l/Vdn053d5l/v0JZH3ICFoULgNZ0twjMOrShrNyoejO+oQVuxx/7JMSP8vwUGLYhQ
vESyOlh3t3nXzr++G2PliidclxXuABhSa79QRzZFahhAqGk23HnQ/NwmenfLATnSXGPdptPVPfVD
9D7YwKxIIohNVo7fptveHTv6oysgWfezW7zziXcrjO+Mc5MJzluomLGp9IIYb0qkeLU0KdMAvgHB
1EjPgZdj8pHFW4sOSlc6Aoxgj3FrHrPIrkjIjIQpXG/4lxZY1PJ8Srd+jAaHZyvd1zr3dhkOBcRK
Q0SntJzZDMdjOljvESyIGlfqKYdodXUiqF5PfvsoVK0CXMqXMJeDsyYSBaDKywxWcd8nFhVaFIMQ
Iiud9NpndDtOukm/J03eNyBnd4TBFP0HpYBvipvL7jusXIg9bB9WLfHjQdUPHFSADSxla9viWcf4
RDQib2mfSBvTuTZ57ErCRbjNOTenQfA0GyMyqWO3VsP0TfWHQjiqXgeAPw4xLhZIVa1wPJiVWAMB
k/gsmRCbGIPVRlovebTvpJX3k8nDMVKHiefV+/8aglrNPQkySTLE77D0cW3bhlc8J/nY/hk5nDsd
BNHCTp2frnbfI2t81UX6gk/6wL2JmU2pr2WZNLuBjvA779SzEXac0DLnw3xQnTj7XUVT3ebKO8Th
zJo0yHMERhBVihlKFFSX0fH/31zQDppuDEyWTj1/V8FwytnLtoVm6qBcb9ni9pUi/+F6BeBxMqjQ
pC6lo082jMSLV4UvVtu9sxRe8BdDaZLmVk/6ZSyGXSunw/TwDLGT/laEssC1c1zHBIyTLXglfbEO
tXuWFfDEHqmYN7BgmIR0PQbmT13aT13OTwTphHuA2GKIpUPY4THiqelncIFhfJgqo19aSHEcq8Pn
lIZPz0DXLew7Ct/7oMItNGfaF6zwye2S/8aa4vSHLmDYyM+NSSdWipm6BypiFC15yx5fAjhWviIq
2eQZYvUY0V1AHpBThqGOQZ5Ea2PuEhgGo7kq4dcdp8h0vYXX1f537E3YwZ07XPMjyw7RJD9fO6bz
HEasVF4wEd+dBFn8bI8QdOuEoinFwBgme4JHbli8lLhv18mjOLAqaYcqyXb4U/Q8uMW/ENVhXzJx
xsYW/hj28DoKMW/SlttLjFoVZc0VRMB8qCdEXezVwLgllLo48hlARy4qe2lxUGh/rAoPaswCWybG
SWM6SUBfyyr4meFYt+7421SajKyOvx0jUdfRnsYn2H2XtI5OdpPsuqQ6l6KQ/sILKZkCcPXkOU51
GBIQp0IS86kZSWXjt1WSKwrtpz7Mnp0u95ajkQb0mBTEsDXnpoSBL+PDjlIVInLYVrEzuFaxKtX0
DbXlbjQZSLGIwaql/yyFxbQtRnLOufIWjuUg+pH88cR0AwVn01bpvE4Dg02rQMzRsboX9lBQ7MvQ
HuEeq6Royx0IMLEQVd8xhigpu5iGdjX38Q7wxbwPC5HcrD6OtklDX1sViYKqFVrR0phuzSH3Dm2u
O25m9uNutY+m6quRDGZDqNCgelq591FFlmFHcbLnXKhF2RZT6gLg8JFF2P8kdG6b5kXEFWaV9CE+
Ga0bbcMGqi10L2tvz3FOYKpuvrTfDecOJXDPuLx7dczKv9R96u98yHX7EbMQ1OCJHvsGdhl7GS+Q
2gyo2zhW+cdMYhqUAC3qwrA3cuZM74uRIj7whcsEcOOywny8ICj+T0QM6zo7gljXc9koLcK6LhNr
N8tuXVoQ1XNDe8cXIUWxdb/6OcEQrfRNZ/OHxl6L59MjT4StiSsBl+/BBvOG2s5NkIyi8fi9unXf
vhZmQeFOGn1GOYMyxobbtgLUoEO65TnVc/srocIPgaa8yUL3CzwGvBb/mMrnU9lkb4UOjk3g36w6
OdXxdC2amsuHCJ+t1D/rofiA2niwh3Sb+o8KWiPGAZzkDABj6xo/fsee084Kk+awnYlF/Yu1H1yZ
P9fHGvGO5ln0R4BEUMQs7kO4ZiH6v8eGfcxEtEm7AV8nze89vNi4cLw17ounOvBBPJS0OIpc0g/X
848PXr1KRjc7DSYLWpxlXw8n4YgpbrRqZn0YU05qGJwtnWS/Cil7R4DthoPwQ0r3Ezx1uJ9xM4R2
Oa6Vxzckb+Yza4JHyiYDSyqQrBrloLr6Cv61hqwcD+sw7M5aW+YiDKpbXXUUZzrxZuxhz9okf+lt
7I7ZYJ7zzM1hk9TxIcG2xseGjlS0+iPji8d90L529KEAOOYdnCihWBhO9C3c+cgQE48pVsqu1tTi
TrsIAMESGMJuGJqviYPxAvwTFRwdrok5bwzcKdEXL+8fXbd/HBKe8xnjQlQazwXe6EXuN8MiNb3T
0FMrajJzKK3gl5DYfgrg+cFrYwLlBigcpn+KIi4YamiOoGw7bNoT9hWtdkkfYBFhihF45dWcseRh
JPsXlPm/yjGWlapBmeYTY3uo8yUUnrxXt14TYmOuCWqWPZdFwQxDSOgzTdlRC5ISk603NTi1YwFA
glFTKsSqLdrLEE2X1tJv+SPBZfbds9faOGMF0KIuil78PBeL1B7f3cI+mNr8SOPxV0TB16QHzJJs
CtgPiBqVE0Hqon+tLQqJNbqNUdPUNeHJ7PT4N4dduIhbO1gXJUYcOqpPZdU+aAjwLwblcgIqW4fk
rweQhv6WjUN2llxcTuzBbsxlLPgjZdBuY9V8c27ZtSbjlqiF0dvnePMMnxbymKh9M2BrKcWz4Nlh
5+3e7MI7tTHnPGHUf2UbfrP47gKP2Zxtyk+mcKeo4brmcKnZFGkR8dG7sHLN/+Axk9TTN1vIJ7fN
dgwajpHFxYe3nYh20NJ+zrVzZVPbQ3ikoWuPAi6DFBdbDuVpHfkZatdZbbOBgQwWAYz309NcWddQ
KQxwWXqhOOw9gjShwGT2OnyBWX4BBvMAu5BPjtTznIKMMNLpXRoEeVTnX+IJTKtMWdBGCh9WkY6M
VdBl3Us4WP/mnmRrNrXioGiNHCNcvhb3LR77kPPpvCHu/CTm7jW3qvUQu+tHkDERnEiChPONPCSG
/TVJKCRtk75oa+Cs7Ycr/YBrNbJ+6mMmjpa4l25KKsukW8IvzqgU2dqh/Os6pGIbpS7zjiH8Z1LJ
Hsz1MavFW1snH7NnrzjLH6vIofObJr3As/5NVYWW1mIICkW8rlzm1VEqAS3WwZdhDt5RmsUpdao/
ohM3LmLUrePGig2NTYFUd6Pw/atfnCWHEmKVp3Jg2WH8VtpQSIgbCC0YkYTzU+YZbzLKic1o8cPt
8dU3sbiN4WGSBtCch8UP+WNaZq27NWoYerVbpCu7jc8hpk10dbkxI24RuKXtTVGVmAPzPcYpbNGP
YEgNzGhLCnJbj4ztgZUuA/baFVGhF6p1P5LE5ItPRRuhRsaLQ/qr6uooMvnZZspgQgJUdbTMgN5R
0LJ2EK5cxK9l4DdEw8J7n0BB7RzGDQxRc/c9bEN/k0iBu86raHcZ33KgtXzNI7jXIVueQYQ6r1W+
sYuk+OdTOHC20iDdajLXx5iZ829XYPUqCWnWC9sXu6JxDxj0nigHPYNYp62UAU1T/mba+ddN+adt
8T0M3JxLf+8d6bxdurlPhmdYVgC45tQ/lGV1mMKCb9qs4PsJDqtJuGEOdcx64TBMx6HyoBZNeDHW
bd+8VW1/rOvBXPmIgPCg9i0GRxIYnKAe0+JWAak1wg+T03Sm4MdSnnpqDe8uGiD7EFZozZMvLUBT
2CJUoVMLVC+Jpn/Eqn3RSPlL6aGZkU5OcIcsIipgBpO3kbvvT4ETAXfbdJbz9FY1zi2w07+qc+6g
Lb+9gjNIDoNawkz1Hm19CUKKIhDBkPG/ElJPoNrPovZf/MKMllIXd+F55zplgYjJbAc0NORTfQVm
vM9MfVJ181Zaxsqyx/U4GzuT0vKsIp6iuHITb9g2Ceve0IyvQ8ZWI5GqBLcVoN8vVkI5iuWTdEk1
oOiUAly00D8uo0zawNRMBmekSZ7NsGZUB3YXhsZhCiIIrjPXGwMg+9ZBMq4r75SkKY2YgWw3RuRc
MQTYmNNGnFpO8Oaw39UI1Mui47jg6vrXDROQL1zLcXdmxcqdOCSGqQfWpB5eTYduJuzXVAa0jJn8
wTylJAmwZVTLeQDNlcTPbSp/xOS/5dZwMIX9FoOnMw311KgM5AJKepYzy5RudQs103fIe4aJeQSC
J37DS9CmpJK0f/MysHhesptzMa1sN57ezD4VoIYad5Naw9myKLB1poeNSjjZEoLjq+EF38Gjk7dL
uRNVlvwz/BqnTsawtQrno9lwaqY57yex60sWByA8QOamXFgR3ug7K6ujXSl74RZJR0wWDIDp02AH
4JpnMODBqViodBb/qTzWpyAjzjd7KC9jmLJzzYhij4c5Bc3BzeRaheWOF3EWYfSTEb1XZTWs2XgB
xvDoafsSZJrce2OVUGas9xHQbPHgkgHcPvq93BnDwJmMDrURkLY7q+coZvCPPIAmhi22TK3w2Rw7
ueB2dnAeHwedgVhkkokJVteyFXnuSvUUJTey37UYsbgbIQ/kDA85CQQnOiEpLKJDelkhQlsuiCa7
czWPSkxPLam1VTF6KG2d9JZZgRlN9VxXrdGPDx6Yrmng9q8zdaSVgzM4lZBXHzgKL6vniFyQvZ61
OmTS2mIXcJZuTfGoEcYI7Px/10Mlo1r7KWLiSB6T/Hjq4VjWqPOElz5RBZ5wtp1jLhY7oycmCc+x
8YPPOsppJE8RXkQ5nsRc3QC7Qh0BFLRCXY1vqg5u0iVVC2/XpTF45nxuARGas2qTpDGI1Fhu3Mo4
DXWlXjrXoczUV/lKSfHCRRSz49zv64paI9jVoPbwGWFDSJ9i5HsC+Pzq0tsFwtlHnP92asQu0Rq3
OaLnc85voNX2NFXfYVSFy0ahuYmcsoNUkCAEvWS1/rEKcVXO6iMOIt46cO7ZQPB/svp1XbKHKWGe
4Rf/1zrArk0FxczAsb6gFSxZUTuCzjf01dqmdnhdeTOaXsT5xy/hBnaD+BBd9GL03aU1wi+vpeW7
1+2r0tOJcNmeiQS8JxF/+JqipILnsmZo7NLGHU/WSxT2DQRmTtsB831qmi/20G/x+29tO3wh2biP
PakXuQziNSTzct3Ow3+kNUlk+nT/1W6nn+wih3LYdt/JWOypDG0eCOOLAVbFHgdsIxr7xbz3bPu9
7fDYUc7Rq2yNrZg9lrfVE1iw6p7xoGki/CEe2Yb5hEoIsI/G3np8rN3FvQmY2/JLnlz+w+Z/QZrN
4U0UGYMLQLxFnWHE9cp7WOCfUkXmI0IE2O9N6sOnPtvOkrSCQSzSNIlbPqI9UeguJyCIzz2F4jCQ
0Ttrbt1hAfNlcn/bxOA+W/8FHUlsRPKr7fVqE/kGG5qYsKzmxjmdut0QzH+0gm4nI36Oiuo15U1d
DGPGcTTFK5B4u15mCU7h3N64uCWAsWTzJ9g/sSiDHP4fjnY7836NxypWJVhZa/NQISwcki4AOqLq
01DUh0lER1g8yM7EpXqZ/uQYT3gS8Kp0DolEMz01odgWTfVsREaKVq8//B4RuetKsSq1F63bOPrx
U9TwEJWdXtH+k866C7x+5hFJRz9Z3KH92T9l2f3kdXFz1LhpKZZ0gO+pQe0prkV4cNwdgHP2xyT4
Vk7x4VE/CXitWhOJf3r4x5lbVRS/UcXnjsOf29K5PWu29IHOZD1krxxvIUjVFPO1o/Fnt/4uZjyB
rPuLULtDSfsWPrDPmiN2EJebQPo/WRa9xXMHClC+249nJMfG60dgZWuDMpQglX92gtRczCBqucQ8
sBKJq+JH6zMgIHUtUkkE0HZ4Ut3gox4gSI19tW0ClL4qc/ed4Fs4jv9JPrh15g3pPhqM5mo8WCRG
9dE2EyVGzQtUiZLiK5iTY/8xjWSXjRkfFz5Xanidh1Eq2AaF9VyM/bkNihdM8Ql41ibi4zeObe9t
+q548sNxa8/2ZSpI/nE1WmW6PZl4/3TRJnuKMCCIkSJrzK2TRVeh7WcclNsgNeglGl3uavxFjCRQ
DrT7CRQZAES8k8JfegXj2tmrT4FhaFqurSv5ASKI9dygsLdk+CvAcILZeY1DZJm7Six11axFMf5H
ZSq8FgyTfVuuKljJduc/9UYvGUM5/yxtH8j7bz24K/SbBnBFA3nAfYOdJkawDCax60uf/byf310t
gUcxyMxzD8CSPb+JaTwOvYB8n5uLrLF3fka7LoA+ALA479EQfDhGJRtPz7ZghvQrWsRtapuUjM5r
Ok99EIOGusLe5FRBMD4jytcYU7rOKz4FlYawkJKr7sVrpN2NFCyfpZ2fU454flJ+56As+1Z/sdAf
hQawpgXJMmAJNDSMXbTSZfdhzfXGn4I3T6oDO9sux8uy8mXzHI3+ZXA8f6/b5q4tfHD03H+2fvjW
BhGOtvDVqq1tnMXdtrWrdeSXNLb4Kbp++ee55Ss9dfgaUAlxNnVvU4chnFJf6k1L88UtzKsm2AuE
FmrdXMTpIcu67cDDI9H40Fr8H4EDsWYNWQJaCjbx1GjO4PggbaWyFVWoxlK0AiSaFkSUY/IwaxCZ
5GyyEcFUILROxb3T0Xgi0L7q2xgncoR70LPA2c/MZwjcBcVrgE8qS8L7rAjhSsGFZez+8x7tJNIi
Y5rUxaEt48PsJjtBpURM0hyHS5UQi4mus5leZN3/5I8LAsbVVYkOsNRZoVYoCT89DGoz7b7bdmAB
xuGJnGlgoiKPIGPA7xZ0DA6USNuG+MEVEL4apuVdyVMzFBj1S4Cbnbo2M0dVc74tVb4ZjcBPGq59
n1oNZXE09weHATylTtuEUdgmq+qZ23J/0owYl7Jv9lzJ1yPQde6fnB+1hLpZddsxh8kIip4pNpNm
2gL8w+iM92nwvsrOZnzhwPHpvl1ZFMtRtSScplslku+pyV90xHHQSBlbGkZxmGBj11iUcosRHUGH
k7Q4dreB8WKBYUP0tfhp03WOjSebE0hZoSBi9wlMDvCJ9eKq4YDcsvbpAwzr0V8FRrB2KddZThFN
PiMY8lCX4aItrK3pGas+wb1ahnDkoni8ur7st05srXHpkMcWEutnqNfuVKL74cqIkbHTLOEmYf5H
rdoNLn14m+2wOMA94ejncfIlAbQzXDdgwNxdobPddFf9mFJcZ59cPyamNwf0bfvYVr2e7b8E0kDE
dcDRMAIdzZ2yY8Zn3zo7bBcjVO+FZdqEzal9y5EWAJK+NtiX5ji82bzya8jtjNFve+mH+BdXyn+V
3+yEilFMM9tcYM4/iDb5RkA4U3CFHSGH6EHV/bk3ktOYJ7/jWL75YX7s3WlCe0lQMiZ2ZKroy/WE
VOeZ5CdaD6Rr0jNZbeCEeAU+IMXMZw339CMKSJeP+a+QSbPwdXwG2fJSSjbzFOQyiK4LsJMtdRrb
rqYWRnSXuVdnHSScq4tOA91O71lrq83Y9npt0ajBMEi/Z5zvFavVbGuaVh+CDM5O6B+72FfraHi4
SxQUJ7enhHcoreM8OH8gkPFlIk32OUrWOPKOMzkFLlb0kjJA/8ee+px0JYqWTa5z0Thq8z+OzmM5
UmWLol9EBIlLmFZRvkreT4hWq0XiPQl8/V3cyYt4g6uWqiDzmL3XNhdxFSrYD01z5nW+pp6gPfAv
yFM+lnrdeUeqOsRt+QzFAixUE1wLk5U8Qo1dU6mPNJevUQXVJsAyAI3Ye7ac4U0LskUpv1UK9A/Q
3ksOYFTFSKd6RcRKpZcPas8wNeKvieHVZq5cEG4LaWdBfIpdEODC+KlS/W1HxutgmfvIx7hG2LHA
O92j3aqJeEe9RGdgbIY2e8fOdnXAxycdIJVYPRp2l1ziorxDgDnC4aekHGmlaZhRObuYo1O2DL4Z
k8fWDZKUUM5CHcFtAf2ykRZGLg3RInBAs/hkovZ+fCLqtw7RMh8Kw4M8qpYHpwVF1WdUBQulGsSy
e1LentFC4aEWCeNurP/lZNtbrvuHGsqd2+Y3NSWHAl9UYs2HMvD+FVWF3JSKcttLSxzzhIMSoOnV
YraeiHrPMX7U7MHHfj4YCzAT5iibyIKW1tBKQAzmu2iYBCu+otJa3j1joas3vkEj3+tlPjIuOo3m
+IH75GURQ4ocaDn5A+kIud32MN29B7BLPAzE7SIBvaHRepp7+8OLzCcBEBGMymmyQSq79T0Jbs8x
TLEd1hcUEY55t/A+8dtDLa9ncsRa0X/FKIqPZkt6W8P9nkN/Xzz/gbsPoMFInijuySv6drb+kjUT
+6YP7ePMwy9w8B3bgFyHPr6x2/e2qs8Q3fwNwAr/zVhx+eYg5kMiybRTMgHNGGcvadnWL3OAaztp
WpyflBSUuy1dPD5I+vZ6+Odl6ndBu7GJnPlL2GTexOxVmaZrxh7U9WORnpoWd1jWKZS3vJ7ltLpx
8tAMTOLisMEk/guv8cPgNOeiVzsIh8c6wjgpC49v3mYxWq7kUkvry9jKLTfT+4h9ODTE8iwrl6is
FI5jZiimAZk7hMqrEsj2EwM+FE8n1C8m8wPxmMgaobCXPaHBpUOSubfHn/jLBsbmDq0Qrvg5MLaa
t9et2+9JaJJoCM8EeybIL/Fth2dUUtuRsAALb2S/0aZrTsutJvHQizue0aixcEIMKa5PSl0KQMwR
CVxNyf43y/ZVm0/7JVp762ndFKraCieH90MCG93biRabFG8kaLMOT1Ot3ybTSI42GLltkzeXEsMt
xVR+pz3x146Sf54emFSP3DS+mn60JfeqK29IXR+Yu756MgnhvN8QrxGwNDfvTZ18OnCuAakLvK2B
fZ0Zz6aKQ2vAoR4WJZH0GP5YgzcEZKZooGf06huBj/qY1sUIdky5tPnFnzLVE18FeNm+qYg3a+Ut
Nhq290Qvga+UTNP8KAWyxNDBqFJxLgpCY6iG+eX5IJFxlWR6mJrLKoggvNUY17aT0RwZULdbPZln
NONXP0v+0Ir/BgSqdRGmlFrdjesc0lFyM8TTA7i+m99DoImmU2zHMWhVgH4ePoS8U0yK5ZLusHN1
20aU8qtbR0kl+Jw6sh/LRT04mDC4WKy9mBd4X0Aq4fmclgGuFesAx9TU264fjkWS7pd6YeAqIYmb
g7clcQwaofbf/cnOrqgN5u2Y4SjKhgs6nEeIRWTex/anngpOAwLt6GXgbyLXIi1yOybOMSCSYV+T
dLaz0QKxm6D+0M7ftJjesVidvcWCK8KiFef9tbPRwKZLApGtOYL2P8PaJpdkvlkL/AyMijBljfJP
2toF4Y5QSZg364NCzA5c84Su72QJhpyxTzczj/gM9FTeG0MHyiuANF9eFhHlW2QsN8CEH44JBDFt
A9BcVX+0DHWJOxQZRXRZ6uoRS/Jh4rtJaPhWH6+gz+NfD5pTkbXl3jWLl96FCJsBR9NzfZsW99tm
UH+AXcefKQ2m65Orw97y3hBE1RuC8F7Mcra2bopJopDLvumdLy4/bGn8MIUa0FoFnpEtFDklmFlY
AFwrf/4qxhmrP4CEdjikCXwLkQKWE308Eyxef9p8RyFLhztN06omZooR/XvXotxPmwEDWX6oJ/lr
rPkc2ppuCJauRuVPJKIitEzhJ9hrvnTltR7yHJuXrEFEwSPoeD0OxvQxDYi5nYifSKQ4cdLvpWX/
ww84bOW4ODiinQdVNSBtWbok7Sr2ZemT42eEwPWb2cEzwI8CIK/5MMuOvh5lkRMgXw/899ZpICl5
zbPbYo1F1H4APPydQ49Hhw2qBoWov3qqDQ/3bCU+WdGTtlvGV/ax8jA48dENKInoprOCdwVJHuUQ
K8yeahjA4slkwBN2hnysMAUdpF892fPwk1atQJ7PmiboxlusmgcjT88GYmrsEcmPKQSEaXgGqETT
Vxez0MYOSGL1g5cEk9XO9Vt8mWNXbrPI3OeDOFYlaKvSOwtHn7kSryY6QzvPCVJaWP33tvvEf1zs
2jlzw6wVZw6Fs6u6NKxn3DR5TQTX0Dtnxqs73l0iaIZL3dXRDt4ZR68o37Si2c1jcZnnBF2g4jyd
028zY9EXVGAt3Uiu9mtsaPg06gZdetAeg1h891bwLKaSzQjNx76BaMAauOfLCFzAfrws+Vx8k0xG
82nPryYlwqcoVtJv0DzmNmHVlTfsjIm/3iv/sjrhRpCMuEliCa0MbSSpTh0ykp0zoZoohiMb9PvG
Daat3WI+j0ZYbM1zUo0YtoJDljJHi6dq30XOB36t06CoUOhe6KEQyUNNtFiTWi7TZlWr91I6f1IG
n2cTgP8bBnxGZoH7jW4q20IjdmEOKrY8cL8PmuVrMaCuqLT/ourqzUHeM9as3ILguDTJE9aCl9Fg
oRLZ1JOZv+CdykYst3lW8T613EiKPy5GWbVXoAVEQmQMtMC9Wzcg74Y1HYsoPhEDvZdUhx431xg4
RMgwd6L4dZPxIc0o7/GjoqcEUupgy4Sy1YVkCNC3WPPdbJOQYlr9U2vqq1MCHjRUSQaXq98ncGXz
ot5r6e/QjdzwuZDOyTR0LjQp9F12bCukwcxrKOO5LUz4J0Eb/UhRkZbXG08yG15TmBls21+Qv7A0
bCGu9NEjhgvG2NZfJ02OSuX3jE12Xho/V+6qwRm8JyKI2Husp50Uh5nN9IwokSrrfi2GMdMIArot
wsMDVuPM5U45xfnkq49SBsm+lONfgnx4a7t7ZVk9V/ryAwiIiUqQKZoxuwttSbSVaUW70SUwZYnj
M/3kL5qGRxfeH8rt5pSYyTmyUOguE/mnMQsPTGsRCV5evmHtll2CFBZJ7j94MtWEMkDX6gTYXSwx
5cnMGpe1Kk9l5w5ntKZMZfkF+R8QCQ5zGfSST6Un/zluyj7BSI950d0E78KhdzyszuIdSDNSbH9H
vBpVUbY0O88H3ZDEDKtiP1g7E+Q1ZHLZEWZYPR3jxD34c61Cwsz2hrlM27IHCi9mgdE5s5iLd4Ku
SQ+f2i4YTLmwa7LolDK6cGd1sXEgByQ92ylvfBwk906FzDkYnG2j6g9CDXCA2A38sezijS7H/GBf
koo3GYrDduS7J5nkVa4q8MGIWZUlldzVme6OkuML3MjfJhrGEFpKuXH98dHV6Vr8IyuyyruhmMjF
K/N9D2qXWAf/2RP9Q9Yuew8Bd9iW8jRnwDHttsWA2V6CvH9DSXkq7OGjq4u3YjTMrYs2Aa/n2EFy
Vtj1J2snEhVKwZqnGd04xDCAInPwWl569WMzitznBfNei6EnXrBq3o/N8LWMqruwuS4fbC/tn60K
V43CLbgRE2r4trTREFX567hKCTnA3aOomnbjxTT1TqqJsPbjT3ekGhhQUzJ68rZNU56sgrSifFWj
0Fgj1tqNtAkbGDTOtjSDfQFAAv8mwUhWU5NA0d7gjOZPgO4uuohfbJPd5xCzHWnNBy1qnKUDOaAt
DKpDNk9vUIY/7EhneFJ0vUeCfWfm+V0trHecAE+yQAGSIiVZWvMbJa3cLKJ6NZV1MzTOXl3I+Ng4
SIWMrOrpHfiSVfwh6Lw8tbxgS7w6hfMFG43uoIJn4cVZek6gcWfscKfNZNXQLoNpeLGV+PVU9sua
H4ibnW4DbXKWRKUihKksyFFhsx2lEaIdtVxJTrkrlvQnMt0bg63fTC1bYfBlzU7+2lTBhz3aHwHK
3TAzCBjCX8xsFdUWAxTvM/KMG+bb8bFGuoUBfbj03vzUCLlFFklLhHItqJxN2XAuWx2SdKcB0UO6
X7ptShbeTD0g/lTiBhbqmLgx5rvivZUlUPvlMxkwwLvD1mIoPJUH6d5NOv5wfYsuyPhLLoDEWZLg
oCcxdhPEivgcZA/ZlD9NNNBHFdXpsTT408fcXoHgjD/5JKqLVNI+I6ov9h1rad+Q1r2VuPoFp8K4
NSzhHBcIyBv2xQx6Gv0H+xByZaNerghY4CNJ/DhTjQlqy11nkmJbkOwyeRgE3Rw2tL2mDDI9J7EN
9e7YtHu/HzViYpp/1513fWw/VuX4nVIe4txDQMnPUx4LyJhAlotFWWBleMPLtruxD7ogEfxSK2W8
0VwJpdYMxot+COsExWCOyaBwq9TZGGMawCQZu2tiCePas24PhyI6AtHqLgnmlEMzuJ+daf2NFG2N
kWYkrc5Je4QVweiNQ2rjwB+hOdqZsMmmHmWgjUN7QatAWjmQaQxtJCj03SeyURFyKWN39xj3243i
XIVqBlN3zfXWNjtlnElsL0/OajVpjesYDWED32zjewPr1qp5rHjDPJ/RvOWMu0K6f/p+DOvGaU8S
7S6ezDShm5/DoDVe7PXk1jq41TJ5103zRVXzj1fppSZiOxxFZe2rpTh2fLL9UH66hfmuDIvgXFb8
OXqiUMCS3GLSf2tGciPgiGJ2G5CZuSPTivGP1PrQOKtHpXPdk8DnsqXSI0g1EH+TjgV9BWFyhwQe
t5X524/BOxLLf4j1WQrEiO1Sx5kZlDAT9EX2x8nXHTqWhVW6xeyfy8FwNWHAbfBTYeIl3XS9Pyv3
L0NPtm0OqgsA8YQvWURKtrMZof4yxl0LyXpYojtsCwC5cvOflRgMJ+vLWHofpTW0R4yOkAtIPSIJ
573P8rdVEz6AenDHnhn5wieameO76/vvdISrZYeXEqEYFy/5XOsvFlcFHL5VdRDxvCAESSj7loIs
3pqQbI8BvV3Z+1o433pEOToMDZmiJqM2uv/isCCf32Ph3zJInMO07b4NN/0ivHhXKvMKENLaQ9Zj
szKzeICtOFPwhGTAHhlS/yL3pwV3UBdZ0cgMs3lMWfTbNY68Plku3ZihHmm8ICSl8Janwc/iGE/B
GGVhP4LrbHV1mMvopUWstx8jUC/ow1bJsrORDDQ2VVPkj03bLgcVE3w4E73Op3MRedJuEz1ep6F/
WNq2J98px+Y+wrjsGgIJ2Rvvop6wT4m4aVvlAR4wkjrmdv5YkLUdY8GWkK6wQq08ZO6p5yoK/7d5
yqU5RowgMN+0mmHeAr+kih8Gc3rGEO+HEaLOiNMQEgQZG91xaeWn2Zefta33U1EzOVdrcljXgksm
IGGJKeHHgPVXRwTkmZH5A57/Ydd7ANfcyayJBbHyI1uJFFNq/ZS18tFMOppoB2606j8SY3pOyM0Z
dESBrZmOuatKlQ5nokJRr4XJ5R8I6prOmPnoNHYdluUgO7gKiDHdunY67ObB/qNJo0vr7rezWLs0
UysPUTZ9BzWPjO0V74jAyAyQE0mqwj65NnCkRUBvGUv7L7Lhr85BkOxCIlVY2jys97xYw1tHHO2+
mOUK4AySrTvQIOfGj5qjME1qLu/pC6TXfes7vKQWJ7hXIn2dMC05cfJaEIEK0Z5QSiMhhJSMAdKU
eh9gNlsaKaGpWw5nk2Uzhhjs4Mswxhtf7XNrcgsj9N2ZOLJp/Nltm9kbq+UM8hVXe4UOinEHluZ2
WL5dFxR1kwK2gwq6nU3xkALnnTUVawpBd2HZaHJhbLQhPjCT0XLF4kuVCGTzhLHplGu268TNrDYg
IkjTs6AuG3ddad9Nmf1rm/mtjwrAMfpRVP3BShn78xQtkbr26fxbYltCHPRmd89Kp/5h0iOfqteB
9LZQNebTBxS3PcYOThmbeCazWqAlxBfSr78Nmx115tW/Tid/itlAfT87BgI5KoxaE+Boz599HbyI
PDqb1EhhxUWB3bGURNxk7KF5PDecszYCkaFlhML5nrUEAzieTUlJ9ssm62lm+hxq/NA2zn5a6n+A
Ar79blgdxdOharo3PXfVjRCWOqSR/ltPtrqfujx6dAyDvlrrYevF87vD9llO5l+ZZ//yhOarnrob
J//Zr/SIfCj/ph+5MeKHV+++py7G9hb4wQTLkbdNMDMiQyijBtiNbY6cN2fsHXPUhqwcf9LOIjNw
7PY1TC2sLXMHpgj5oUHNuxvH1dsxkCWXDJ4bFnWQbZuJ8tmf9c8szE+ERKd4nl7QSoZDw+Zs8NJ7
U3tPNvAgKpzo2jF8seggSUYlac0oCN3pMoJtJOl8gwgop0iy7Y2+eNY4MhjBxCVJUPoaD6P/2BkE
B6etumV6ru4MpgVtH/1YFaniRvk4NUicCjM6Z2t9YnYfuAfSXWywIMZg+tYkrFXNwriLXFDRGUGp
ueHEZ4mZmfsN1hyBfI8Vssp3kTTAkYPphHGUBHP6LeT3Djwu/HmrwS/4EiRN8+AjnC9pbBCQWRo2
cAGezl5SZ5vHVfJkqHkNOcqMs8J9rPtiRg3Wdp+iNKpTbRKi2Sc3WgrMgAkEii5M2uAMIWinchUO
JkniLNq2jjXC8DVAX9Wew0nNmBSY3Cjwfur2I8LTdBiIGr+4BgfVHCzmjh3s8lwn5hmkD1qsEeUp
CtNXP/Xzq2rlr0046L4pZjesnQ7DMpcj2bwcESgao+7oZIv1lhfqDAal3SHC78K6VeU/PeDiazRK
zXgZ69M8Fh7b0mRe65OKMnn5qXImQMIhhccw3XsiA149u5JgRFxyAAiz7KoAiyO+6FD/H/s3Iqp0
ffPWdOmuJZgxhbsfZrVLJogDgZjhH71PLFs6+pbm3bOzC6qC/DudsvZHMkjeC/qpqCu2ZAez+qnL
5GxR8rOFXFyW3gV5DMkF5U8A809YV5X1T8tSUFJQ7e4BBlC2++zAaqaReKbr8pU8l+QPvKWF90+I
LWkJxVZky0J4Zk82PXl1CVlWqES9c6PEj2VJ/OdQG8s7N3XzT70uUxOzpnw3gP1EzXubNP0hCvrs
ko3M+hMrR6UYoZ2ok6xiIzXFuDtLDEaTOdyYh7PgHn10yRPlaYZSeFfG8ikqyXaPpRXsnSYhz7oB
tY+U0jp5fsKUP3UJupZ4NDg1G6tfxRxjinK39XZ8BjiT/GEyXio1GxgppfS2KLf6o8NxdudMbX0q
ieaBEm0DwPNbdPpNKl957q2T6qJg31VOBeBcR2E8sK4pGj+69x35yLz2vR2G/GEe6yase3mX5QFk
c3bMAWN6QB9O95YC79k3g7b/LjEPeK0javKS17D3C6al7sNUthir457IBz+OUKjOGdMoi4lzl5Fl
Xju3pXPKYzX4ryjg+53gNqEdzW6AOtxtgKPNl9QQpe4plpmvHEdsifjdG1hpdqR2jkYO5UaOc0kz
hlZ5i6PPldiJnZnch2Bqxm02S3xErP1YQq4uL2Xfyhgwop+pMK/M6hTM3XyIM/O1Ie+Jg995ESI+
tVnR7JBZFzc6yJQUL99HSpPiPqMZpdZs37qmvBRaBPcirpGndJgiWKDSfBMw1R1r4nZDQGYUxTXe
byP+My9833gzKBAFHj8/Zwnbw9UKUZDrHU79ec/+wTlmI0LZseG+zonW2SNzNjY61x162ZX0bQJC
FCarhNy9osWtzvEEiGMyEwNl1TjsCepoKEsCFxW3fPBwg993uqquTtb8JQz1kvnJFzwjsfdcBzec
SFp3PypIr4FVIFmKxpxnMdX3uG0+5r56Dxyr2zF5tYkvIoZuSAP8eIX74E0QOcymibaCwenMhETO
OPLmQ1UX9nMcRdWjmSP3tFWGr6TC7OYn6fJvNoz25loqpxv3W2QzFiqBOjt4Xdy9tKtjcYiHI6pp
pkFV1VzNOA9VHK+Rv2737Y64yQK4hT+GA1/ZFBKNc+dGL5XjlqdEDv7OAeh3lBXTv42ZGQUJZ1GN
XC4r1W699/BVIrNhBiGDez8Z8yMux+x3cAuswMuAsBXygr3j9jeuzAiMG0nQqKJMnnjgOtERrc4f
coAmBjfWs9v7F7LgLmnn4x+aW+R/8JCqwQwzle+MBJtmUH4tFsGyK3TJ5tFTndwpLnk+dwpqOK8l
A/BOvCfZpB4A0LESN/MHVargruhG8zjULrFP0UIKihDgolpai8R1d40xffWYdE51uWZIThRrFj+e
UDTCfWMn33RWc/ASnYQohPGygt8RM7PsQLbRaZ6zLCyy6KPW7sf6E3U8YHDKzU9cam/MhwFQDdBl
inOuxstYL9/KSq5WmRxsH8BSjFzL7OzqXbbeeMzK3nyHwTI8AWDzvpQhYcCNXCZ3Y4GquM1VtnXa
gfwTmVR/QP4O+wGXLvqL/ETvEu8wCNI7TOjNFidnnYw6WknrXeJeoZhDVu/WB2lrCyLyRMEf9fsi
QfyjjeaOdrY8WDr+s5Kz/np9zx9IjBMi7n7fwnw4tApUIi/wck+vi3y16paL8un4vVwdazN76bVH
2+cRqCW6BNu4fy0K0BTmuHxUkOLPqahD1c7FXo48UMLE4gNYmZuD8Q0ZI2h6muYYCPUI/R5IprP2
a3OLFHzsTYrxpHvWTsMYo9VEZksEhJ2ElQfjnUHBhDWK2gow4Bs6mmAjkJuutMd95KR3pSufZ8Nl
n+fZ5Np0YD26QPp7X/NPZNai4W0pCF2Y0I5BGX1T8f7pUqLywH2TW68vVQscuDHl3ugi/Lht/yJ4
5KMhwXCE1zvzEndb9QkSlA7HBBzJrmuxNeCme7Ly8TWdqieOu+TCuV3tmnIcn5nVXJKS/8JrSW6X
fH3wv7Oy8P6mc/Q6mJHeFUNWk2G94LYcsT209kE5ATrz2vwyZ2t5iVZtwKJQUkSC3ZvSBvnbmLR9
qNSp5klxbbX8RjgSjkYysBdSc0lgxvzG9Xo3ivqBNSAwPEfc6rn8bCvMPA74i+1o1Y8jRUDojXRh
aXMoMXDhCNYHuISIsxIyUyrzfeixm6DChYThaQa5TFJCMknOTsCoE/b6TQtiPDCshTOhJIiLo+3g
5e5DVqB5wS0aOto+i9Uh7qXmxfK9f6WPGSD2IDz7GjBn+YYhzwl70OqpiyalkTx0uMUWvHUKBAwT
7u4OrOCz406hNytOuh7rLqh2AOaQnn0tSnRmVbSPsePdKHb8zThRMmLj3sfJgOBo8cgS0+KnMQzi
8Bg4uYzRIzUQ2oXE4gA/lxs3z0jAAvGw71eeXVykT8rCONVkzrmdXA/ebE9UNNAb8l3BXGMkxvKs
g6OS1R/Pd25U8KD0kvnk1ULunJkkT81GpzNbUsez1Yc50tah3XiAKnGXGOo9yFK62QpZdwYoi5C7
eprNG7tmtSU/YjdYGSojg2FBtfqpp5RQA9rNMsKdNvlbO+3lIXfnYZux1toRLPmvm8p/xlB+GQX0
EVsyWQS8AgvmCREBUw9lPCubSFtYOWRXPwUplhX8wVde0VUzauMBhtkrY4npMyN6BtndcPCFke+a
KbXCgfqPFV1ywmJ9zwxz2GE7EaEFjjTELfLhROl9OXn/spogHYvU8J2o4zdpLv1lMJH3F/5KxZDs
a0kT/21s54RsPTSNXmyZHtYHQIx8c239FphYvfTgHlL2NeRtNWzjF7CHRQsdpPHjfqs0/WnKxAc0
Nh4je/pXQeQectoW9oiphotp7CKQm/s0JranMHCoWKX+TrPl3LbGI4c3PmDzdUo17NR4vPIJkg2S
M7NKatbXfZzeuZm601UsmFgzdgScCmOcogBcK/ufNN2Ns96MBngbB7LhSGkRBpUltkHukj/Wg87t
lGV/LJjbrlTa1dVNwbemmA0Kfs1bzvZ0q2UNFTwwPVJKXfOYdR5dlRzlB370jwrpZDOxCR994ACI
iM3LrEuo0NKbHwfmTqkBNFt7FVqxObKy3RJl/PkLM1MPk6qd4dYeFRATM8mXQz91/sVldCH7Xe+6
d0yeH7KxZdiCiq7IKo2iAwRE1hnFftTFk+9U7zi/p9Vx5IVVnKN8Y1K2nVi6wsmfqgsupJWORegP
XE/v0JugELS782YkYrEY8RnFfrrFLQegVdGZLsN3s6DxnZKeVF+TOZ4kwo1L+U8MI2FV0f4TEReC
JdzsUDNBD6t5ukOeX1EkM9fsDbu9z9lE4XdfEc4Gwv0arfcdOKImNNAj8KFWGttI/u6b7W5Q7jPp
kwc3069Ol7HBb9Z6pZu5sSc6H1IZj7ADyIHLluiTni5+4vNptoYmfKxNerY0GZE5Hsop8AmJT+QG
AS1m6nA2J9ida0mwsDXwfx34X+HYmM62AMorqJk3zWzDtZOXPk1+Gxa5pFtPLbR9+yDRGvZMT7f9
hC7L8qJkX0i/+ck7dqX2vMT3C1HIte+kPx2BMZDWMsTH/pXW4BhkCH4gmqEZMNG8cCNW+GzLtKi3
g4yabZc6/b3v+QAbUZQsCUlzXj7cl173jJKD9SNX2SZnlcpQjYgU13uRuUSN1UnaPpe9TSfw+K4f
Gph0SGuAPhjK4K9XJPuxBamZ7zWUsDiTzxbzSQgRfXDgbii3tSuZoYvZv6hO+Bunc99Ss7wjevtY
AUTYeWb71aMO3sCdlXz4RKSCicUPMjtI++FR7DWhQl+F23h/is4EXbnaWKwki75U6xrnorbE/Szk
ZbDZ4UUywMgV5U8mJlWGp/EvCqzvicCg0BxaQktbUDfjpP/R4jFvQtXUDFgjjMgn5ad+6p2Gx8Ei
dqg3T1MDcDGdSnlEXuldO3Miu76OiRFtXVaQjngg7KNEwUVfP0SQFFwtz5SDpMmacKj+D7KTCLgy
ByXZspKbirr9LP36GpmlHdqYhY7sk+Re2hj3J4SamPLGXV2xJMjBgNBAWmipSEvauQ18fvKUsPYE
KLpyUaEWaabBPZqG+JYO8QFilNtysGD0CgcOufVZrQPjAW/IVujiZmQmGr7SSl6FoYpT6bgYc2y/
vF/wtAaWf6nd6kkGzGaLwT87sStDtmMUWnlm7ZkP/TZJ/GJYw32bpKT5+uUjJ+CxHmEipe7IQTp6
mJ4XRqhRHxKuHjIokKx5iNqDinFnW3iVuQwp/AcWGutnw+LpgSqezK+UEVOfxY+eAQu1pAZIFP2y
vwA0K9FTS8fO98EKH6nG+Hsq4EyOEO02Apgryi30JNM4/slF7N7VSfTNmOEFiSmsVY/FtTSqeSfZ
Ex/MyEV36quTxCveFcmpYqmMINo790GBdDAHSWAN1TpigvUxN+lKDUfQN+rqLmKluBQE4hLjOoDP
7brDvKLrXcsA/ZFUOzVjKMFmzbZ0SaFb+dD+t8BhLHoZUTyydESm3zrxPmMWudSgBo0KxUnD/Nxp
I+fYeOKZ1aeLRqs5VU7ywer1LrGMjyJCJhJn8pf29U8kk7M52YhHdGdu6pI+1ujYE2MO7bifdPrh
u9MvtPhbmjvfYwMhS7mmd6rH4T5xmfxn9lC+Yu0Nwi6rfp3UKj8DaoFNOkPFyS3nLLCMHLwITGzW
1CjJdXHxvMo+Yt1gb1Ap60xERkYMDeM10gBiZW97z5+pxSaSU5Wa/b+FjdmxqJhHz4j7IW4V9waH
JvQF44dlCOoAcqsZPdbPMYq1x4wUxQ8zsvhYU0mzQywU+dVBemES0O50LpqLoUSoegmHiRxntpNt
eWUq+eP2NCmb2nIf+8n+LrqZ9jXL+nCFgiG0ne7b2uq2RjA9xZbHayh5Z1i5YQ9xlmvmc4RHGaZO
T/X9PmOrvA0c+whf6zFghhlOLiiApTG+y9ousbz1jCsnOA6N5+Lzm72Xvtb7Jc3eOwP8DVrBq6xI
3fbRrAGWBdZimA6Rhy3LY/Ic/iU6vvFO0/Y4wS6Q2qZMT+5owHDsoa41fIZmciYaRjas7nWXbBNg
OhsEHjACCgM5kOkCCMo4Y/NZHWefLKBWoKP1SuPN8eFYyJwo6CTu35S7QAoaeEIQWlRbm6Z1E4xl
sm3sqggjkIToCu8LG7EI+REDRb/9z+u8b5X0aJmq/tQ2/UMPGiXVxJvqYrZpgJVHpjKne6IZz5hW
dmf7+kUVFEeRSxWq8/6xCwyUVmsWhuP29a5xsPXUAhWEBSaHaKyFbYatHmZR/YEoxp53fUa8Ci3H
MlMEJuXFRex+LtMGcXynaY9GUoP9Od2zz3G2lD0NE9EJbGqNJcJSLLzcMv2wp+R1bNFQQ67l8gfK
kjKRrsdgX9SMOrJ5vPMnfhIyWC4BXz+bDpNK7qdvAR9qt4wdptPKPTX8Bts+8ZE6TsBFPdwtG1Ua
L5psC3hGacCJlfCQmJCLled8YHdNQuWMGkZcKjYCxx87x4c0Ya/XZhb/XsVuknU6uZ+s+5PmUw6s
bz2dPPay/owalICVR3fQpU+FbWOnTiIsZ/b4gbSz3aKXepUGAkgTF8fWGbEy+tbwEuPARHYBimHs
BWPiTANiWrlxlcG5OWMWY05G/+U7d/9xdGbLsRpbEP0iIopiflXP6kmtWXohNBwxjwUU8PVe+MXX
Eb5hH6kbqnbuzJWWod+aRHZHF451J5xqk+YyWMsZp5SpquSusdHPHIzjKxTlH+LEwf1kAa5SorFW
g90EGwtJe2M4AHEJj/AAGO0TcxP4r07NLIC5IiyzP7xEoCNh+TqJ2d3QDPLlmdm0lTH5DykQwS0d
vplMspCc/LfOdHEQkYnP1dMYJU+2gdjbkFdCviaPALw/WrfuOK9NMNcriV9wBce+XHEVeIsl72CK
g507LrdED5r5C8kFiFr6SlTsOspZAAEoltY/wcYUM0jqxTRUBfFOF/Y3MhzqbcSteYhHQTtxd5Os
smknE5+OpHzWWmIJcyBWQaHbtZ/Io8PtqnWbnzxStK6xnsZLAlCF9iVP5x+Ede7HaqFEzN0fgw+q
KSYoqhvz75A1LkU2Myy5ED+EkrCN0uGur8mNGJJ/Fvp1gDF6wFfCss5qFOBm5fw1YfY8FFDroHQe
Itf/NH2JHVzzG0DN+u290mOwn8NDCyKBfRT+ZjzoYt3ECj7ynJHIZ7LNw0RtoUmfKhG0j0Xfqb0p
Wnxr8P5W5CMmhIMqXTPZF/eGwUQ6MCzwH/mIxHiDpfE7Bba/7oiYbueR+Hux8EutyXopuGjfFWbN
kh2yKGI5A3fg8ErzWQqFiqfONRHGY8Ak2I2mW2H7H4Fv87IasQXZZP43JFKvdpu+Ll+CdKrNE6W2
mDmp4LxrMXuxMybHZQNUWxuDeMKGRnwgjA51bOS4gfm6mfqT5OJplrGxstUIQ84s1pXkJtrPDcc7
Sbsgyv4NvrtCcCHVg2BmSORr2qVIbTK5VYl6pjSFTG+MUrWctyplP5VljMVgi5HUfd5WVM/dXH6J
LHzZxHYWVgw4qXhisxmL1Zg/2Nz51/0gwSEPECywD7bLS4eSEPQ0S1fjNnVt2he4LNKR4QKfCw7T
wuK1TFIhaTidI8tkSevY67jnW2SahlyRUFww2yxT7S5naICo5ZvQRbiec2lIX+cyAe8Gf0vBdWeZ
hhEkpssAFwRyTMP8gbmR3TNkTruBWtXloK/iOIZEFSAPQ8bgL2N9rebgaxTFG4fhM14aZm/D25nF
vAe/E5OAUjhyJrU0uu8Iqp148u59pC4aclsYNrQ3xE6/hR5fEVAQUII6Qv+gxkL8KQmKKQ7ZHV9w
Z+P3y1jsAlQnjEuRr/TX0rfDba36eM1OfNzqbGbj6zZ/wmM8NadxlwYWZMqp1jC8o/md9OO4Jp/F
61k238aM3ML6nNSAxUdTE1ebejpLllJaGlL23hBaQJpa4ln00I6yu9BalqG1+4FJEUNh4iYVKcSs
iKM3ctZInluhpz2vIFgqZvIvHJybQ4M09J0y4pFitFdTD0DSJVwns/4zEIb/LNs23ThtdysqeEe6
MeMz3/W/MIq/VDOlWLIxBlWm+wa9DR+l5qWXiOYjGhkSKCmIdn6bbR3HOinMWetWpL8WP+eaBhmP
K0666ob6FsUh4yNbtHRmtdFbYmNmhAEStsu6pR7WtsuD203jOqnltaVFcNVKSUC46D/CCFnXzs18
35sGd083v3baeALFBY22SXdZPQ8bz9ZUPfT6HjPpOeNpx4scVzdl+xe77Bh2s6D/JBxy3yXqI5hC
8dPy4t8wffrHNPFryWlmmEe/Q6mJmrijEQoOwM6Ne3OdmOLFs5x/dZAcSxVy4rbRe+Kh9NgdJgeF
AkaYwCUp29BPN1qfOdyOSrWv2hdeyJW39+8KGq8OEOuAJ8gquHN5vbQbrCwvPdP6uvM849obFrY2
36Z8OxnBM0voGy3zbtuuwq5Cvs1tZLG+aWlcK6PlTi9TCOwd4ZS55vxflXrBQ0xcdXcpP++vHEbY
ldyvMc7m/pdI+D4aig6dNm4uEfC95xY2/LGskp9wpnSb/yK/DUdIQMmVX0UHbspMAWzfdy1DBLYb
Pctu12dxbW5Rf/g5qjaznsgACn0pi8g8paFbsV3NkZxUxP6lUEme7MeeDw1DRaS3TRXig+ldgadh
qVfSXkVuYqLRicJyAJWOHWDOGvpDhXMv6EjiBFFLDbVL55AiWmMkJaMgpSx57eASHQmmsMRqG+BR
aQaIJLGa95R/hxvy95HxQULh3hparPs8tlD4PmDtcdOmpUgF4lwVZHrNIY23jKZLQQmudRBpL1nQ
TY8l17G7fkr+usJvEN7jxU/ALdt2FC8Ej0UcPr2dF9nGzjKTE7zjZxmMi01Mgtdeazvfe7BMyVcZ
M5+N5Z7h0vdUr1LjZWKDfMsCemy0g9rraUA0uZdj9yZ9Ez/VyFMHBu6/2be+LOrubtlY2axbmvbo
RuiaFplC7EuwsJQKb60c4zevTn4oDksPIWyzh9wNeTuwMgWwY1ZP/kDFbo1ktWlmq91BEe94pzWE
5kziV413yemIs0PErFyDgZM0DzxE6GfAh6sxQk22k/6tClDxzd7HhdkW1QOAw/qoPfnruMZqGLs9
FrqDoH3myvxCnfxcvGltwSvDJLujDvhDN9TTUymf7BLo8PSHcYW07EvSYEfvkWbrbJAbPBhijRf+
BR8951nI+Y551vqwuzJ/pjmt2Hb++CJbSCeVWoUWBKnZ3/cIXXgbed3xwrnOnIs00LHcwsJwhz8X
7cYt71ujOLVWXqw4aNDvfMEBj4+Nmo0MOF+IcVRG2dHTyLC5W2+5OG0qx3hOZr2J+/oR4WITCv9f
PLGOU9X0D5oo/h2rputlXCT4yEDYa2iPphEH+CVDF0Har7pVFjqgieAH++Wuk451N+DOzxu1aWlC
qWOkcnICZb4vMW5hj0J6slYjCifJXVIuQPtwnk1G4D4Fs4MNrjXp5nT0VByGcmTp5ph8IoXOn2qN
Vk0iyzunMIo2qdUvF+LYveqGB8ntzbNJntDM518j0T8j5TZ9pn90bhGZHp6Aj3HIQOQ+FCZXBqYS
ZPBWg/O2BAqOUYFkSmqVrFMoQkB24BTQThPghK2jW2Zxt2dz0yQHrHvy3nPynChAl39aVuujkUHB
zoVZr5Sqo0to19bJGfgQ/c4NL+QI6XnpNSxkWf5yV9UHQwX2g3ba39GJltIh5zPrudbIvO955bEo
LZ2qf6khNZg2rSnWQrvyFIVvdYOFIcgHHIH1JFYWVWNrW6aPDE8bih6YCxrjyqqm2ZRdUZxm1VcM
kiAweo2ZtXAXSmaOwAS77+oa1l+XgyyerQ6S+KJMdul+qMXX0GXY9wy2pQKcMNNcQYhwXbWgoCKX
NjGqLzNNiciSMSB39IhtLsEAmhC/ciH9zlCXjmbRv5oRfjKtaMWNDEL1LgapuLW/bBC7bPnvPD7+
FXLQfYqfymlN+lWjV3vUjxkJhFURBac5QgUsg+LH8fWfZXuS9UyIW5/4kJVxYtLTGQbYFQNL3tj9
ppuqxioSKTZsppM2h3keuzPzkoFzcNyrkjYwxYTpdbwlyXHpQwxAgR4FMg5Ta+m1HZn2irLL5NB3
Vvaraag/lFlscpG2k1+lnZOX+/ZDaqEfofmmBwtK10YXOQ1/PIukOh+SkveOYbcknlLUGUFJOYhS
+kMsu0vQf5kFPF5S0IyGcNvU8lYMSE5pE5ydxcM/OQWmUlxNkCvn50r47prGPlgvaZreyOY3m6Fz
LxXnyoOZSYtJjgx6U3BzbFS3irpZXQsUpPXE/PCcNnG2A+zZngkVP8T4aGC4c4ctoFGskEsKMuqJ
EixLKUxSXQxxsRi9x1o0ZKxyDIG1FvopmxW6weRWz2hwt062xsoF4rTjtn7KsFrstB3+xQXIgDbC
EK5UQXa2BBkUm1QGGTjoHkazv9oDiHLll0j4LdjMu2Ls5dalrfJIi92XGFVz0VM6nnTPdmQ2qehi
rQ1S1vQDzlDeK/JglXNyb+eu4a4IXJVYZkc0X0N5O5IAIKlArqPQ9KY65BVYydREe6mK1ryyKFya
LghXDRlbInvc0r+zTEYL0LY8pj5V6VFkBjfPgDynZeAeWgyhd1AixV9B1fB5aliQD0be7LiLx2sb
JNe9RxziGs2ErGrSdWBycLWQ3tjnJoHTKYymXZF08BoNjJBTUp0HzznX7gvuRnEpE9anwGXoHegc
vfi5vlhJkUAPOFeliXs6WdTZkyuW4gjuf/CE0vcI9OHWTmi97ELQa9Kxk5cRlhFVn/BwD1EdPlsw
3pfj8RKO7nhyDJIFk5ZyF1IuphNzFy7fePajh8FS3h0tBBievQwurybr2k41jUVG+G2QGo1QQDY4
85gZKPLZdsAlt8GcvE5dcEtsIta42fmm93ujxsDItM49FjxXOrvPdZT94YWujlHEfRwhmprXpEQ4
4C3NIwELNA1Y8UjWOnEElrVpgKAZE35013rqdXOQgpkFhjSWMMAmWHP4HTBNiM6uQL4zO7VhQd9O
nVy44nqo+jQo8rt5jZCwsL5lBzdU1c6jmLu32Wcz5QqcXwpDSWJAaaAmr/YdOoIFFhCZssVFbEnQ
QHKcg8bBKRj7DS2tu5CwJmcpUSmX8zKI1D0OjH+OG3MYpEgv7hmV98Da4tBFpJJ1GeIYgcPRD3RZ
Vr794hqj3uMVRUeO5BEHPaG9+SYGfQzQYb00xZuWCSAi9c0r9SeXDrHGoAlZQ9k3W8xPlh99yYDm
bV+36FyFkW3dpOPTaKdd7WP0ELgNV1kdsWtvfGLjnDM9rrGtA11+j3twyf0kb2bLIWSH+knV+mUK
FG2Advg4ZeaXTfKnEAmUL+e7cshTqZFGaJeS1EQBEfGLFHPy+Iy/9GrK+s3T8wMVLoSPoGSWhIzW
XgoCLKStLoMwwlEB+qjrmDu1S3ddUG46t702MYrc1LmEfgb5KKLwX9AlDWuo4KHBvctNSG2mKH3O
I30W7mBx02XCj2TOxRebK2sWeYbAs24iex8VUEXZyOHDEnQs1yZo3iHCWRmOehfK9jmzRnFneOIG
IulTuFQ0xj23DczP0S3Nu4ucxHJIeDuDHf3SSNsB0TObbuOo9IExYp9a3MJpvI/d9rGCxuo71Haj
dbiG+M0cc5065oM2HGYz+ZCF+mLr5qHxgU5yL6A5rrg5XXse8ZKAORjWfSiSfT7X98IND+UQ4zUt
gtfBVMRsXHgh+DnNuy6AlRpkSPxuy6NnOe9NjuFk7nHfwpXcgWkExhQ9dFUIMqKgocKbCDvS2rSi
SIT5VpJoNZ7Jsx/YTNznwjjgUdlVfrQbawpu5ECMuAjxvUrREedgj3E0EnOfRPO1D7gbjCDRie5n
6C3lPJ8ieuT39WJjiZV+mY3hqTCAAnHUoWBa3wDbNh7BapJJ5xw6fGy1mloS1HTWzjWF4u6fq1k2
Fj0ngihNgQ+0to9RUsd7LHdIw2YFgMtLwo1gesccAYTMNvzHZnAnGnd5H3Na8+8navuTmbn31LCe
fATCV61nu//2ZPeGH5nUki1wqHY8qOBB8HyPCC0KE4PxMxJb3Q4m+AKiiK9Ufu4aDSSCVxTi/wBK
GrB4zw7Ybmg7VhhDKuOSldkVSjcod9e7uIV8cvGam+hfG9nr1wgyR5SwRBCzeK34nFHvOlBpxbnm
tTY64dksI2jEOHIUE/HBo8rcT/Kdp1g0eXZKKHA44hqiaowtPXkyyAZsGy91ULxLNt8Hp2GGjerI
25tWBXKO9xw54QtbdASWUD3MjXnlxnaXOvUf4zNGdEBLCtTQJk2dq6j1nrq0FFG2ClZ2PD5FUtRo
g+EnCa7LEHF97nr7IbKGtzSrh40bCOTFabmWmOlJLMJg2QJZaHQW3rGTIokzaW4S7saC6I08RLOu
Th87V3OYigq8flV8smx7bmp23iK4QWWVSCAR3RxQyplsKBzHjtrfKYoz+C6YH07LwiSn8QRBr6Dc
aPB+IDmXKx0hpML4wCaDrEaPmPtvxgRLYAuRTpCBO+cRrXhD+2mnXXhfdgNUAY59l/iBk1mY+WyN
1TH1bhx7F82PFI3JO3MAcXLBb79vAaUJd1w3cP4QnRlMsqplTxM0eFnKbNsWdG4mRvFFReBjOjoj
C4/2c4jZmxhF/NpG3cWkjnnsOSBblxEkzZDZ4rMnWIw6Cc28lgRGTzBi57jZwQ6B+sXwfmbuo0NM
6gL2QbMwjyMcYlM63QOHXxf8P5iEdn5GXLItvJPuWhZFGk9ovaAK4PRjkhZ19eAwsFfGMTGlvyNA
vjSJERNn4d6S3c/dVVVnyVXxq1k3iT1wc5AhDWWxnf+ZzOu/iYSzvE6kw84nLwZkXcGniemUaNdd
1hceqbKRsqGYHpnNaFsZNqGhCNN1ZpIIp6khZAQmnx7EcoXXyl8TtPhoPXRpQz/Elthz/8FLJzcy
OLhAebHQLPPZUTjuPRy4HSJYvSHI9K9keuMxfMkJvI0M4Nu0BCvEUBtY8Y59ACZDnv8WC2zpEewJ
AVzbc0f7JMgxZigE3z70iX6UfutRSR/NDzoW1r1QdgdofeauQ+DmsSnrcms5LWY7bXr6fcR6DxjW
6f+SAZpuYFrjb+ZC9IUJV5NN86ej4k+EQYVxoxBV+0yOUDwqzAJ/i815PycSq7/V+H+IFGyfw9j4
5FzZjMsqO7W3Gfh36iMIADUTV+zcuWPgXfeVDTZdTu9eA0zFiIGRYCSkeudJtgxMgQ2RT8BWjT11
8xpS5oVXPlVNv5GaFsmu/6r8lP0WU+kdYjC+E7EuU4q7bS2/CTiuqeeyoej65PEULoAQxhWc0CeA
QtZvjMi3kzIdzomCfZFLh1qC4topb9U0zYsKWL2WfAdWltl8TeTKvYh3jDMcZ3cE/ZTiIpXBWYTu
Gnv+wVbFv9ax/2V5W2ySkhbzeuSp9UX+FM5QS3TVP1H9aT7FmP/vRO0DkeiH+9LHghApcY6d4Jqn
OUh0qV8qR33NyutXjVd2m6boz07mtocSDNmBKA6hhUG8pEHzmXr1NzdP+8T6VB5G18cmPUOd8B1i
N6xunwLacje8c1nyS/2TAf3fCJySvSEJMMWrAF5Er4J1w3HeBSi9IXswFBKi4WN6VU6i1z7B4xqw
DHkP67sloWfhOdvCuYMo47IS8uyBG1bJ9Uv53s7rjeess24Wy+47USV/PawTNyK0TJ0EB64wLl1r
7r1u2kSTOKLQgcZL6tnnkwe4YtbOhyS4K7m49hEwodHcWSorKFa0oUF44PuMdnzMDPlVN94z8bFP
l+IUQlbchbwcL7Ui94oCwiq3HjeVFdn37LTnT6kK7wgfDloifsGj9mEu4bs/YrOkLS2hZ6yHdK9s
FtxcN2v/QaTjJaD7tkzdteEHhEtm75Sn/O67jKGwzAFuBsOjphargLbdpIoXXrL1PbowKOKEEgtx
xksW+1NmPvQ5O4gOfLvFZNSk0IRsmq0GUe2ciQdYLllMqd3LZLbPdpDuXTFtDBzNM3UGyVBRx9KE
e7NnE1NwopsFymtUmLzJOT4sbazjAjkAZ8e+MGgB9gbIZXOYPFB/8aqq9G9wXYwRNfrUNHt/tt+s
bZfYQkHXhdU1h0J6+wY31F2iige3dE6gLuHaph71avYBzDDbSPtmjXF1DotsXztUKDXzC8baU1Oy
+LY660lP2dOcuPDI57b86ue2u9QWX6Zel+ljKZzSIvxY5f94tHDNdHYk+7VVZtmv2Q4LZWkcV5XQ
/R63efhaGFNH3cNwqxwfTmdA7JpN+BOTKRvIKbrvwZBS1WHklGF4yzcD8UR2K66vrI8dgGD+uUiz
bNjbQ5K1lHjFJ3Yc3n0Zme8lksuqCYYPlZqX0jQ/JIf54g8zcPupZYgjaNXqvt2zMb+YenxU7HJI
rmBLTJryxSCwRo4NbKYEuehQQQ6rhYGf2rnmARca6M82+C7sgU0wgY81ZeDjDZEi/JkafxFcsXp/
mtwKCV9NEZXxmGyW3dDWtoa/IfB/2cSdeSZ3IFG2/ux+eQNAyKYveGA9d9PXsbwEuVoLC4pSZb41
5HuhjmFC5kE4tXREiDBxV3MODnmguaJwdmHR4armp7zICsZNDtKvR0nT/sEJ62f42NgyaHPK5r+g
j57tPuMRiONv1IA9RnRrPUcu1jxxrJPxDc/StR7Uhp/tU/dWQgKMGvIoVMY2tNS8Qt3HOML9UTa8
l9Mt0agjJKyjsg1YjB4NO8gLXRjlKxzvf8PkXWuMq+gi5P0H5xurO9MYQvAvgCQCPs7y3W8V5XnD
x/JFoSQnxYzacPsqYD2HvNooQ+gujGgJdyX0Z9q68TPHa3qxKGDCKu43H0YQYkGtSAB3f22SsARz
C2/lOXCIsEa8QxGiFZBcMxBtfd9nwMCC7tw0gIZyD1jp+OiF/s2MWKFVfs3UKmyN2Rx9n042teuN
bniCzU5Mbm6vQQGDopevVlu8Yyl/AklPgIBkqeuT3W3blgpRkzLJwjmVMb/5JHpLWa+uKrarXkGx
SlhWO7PD1wEg5Rs+Bnq+C94nCT8RMz5wqG3Y6N2rJPyl77S665x2q2xyHjprHsImXoex3pkw8ZLS
f8kSdTTG5M+12KOORnnv2XgWO/mUNPNpcEPuv90pnLQ4uDm8pNbmPpDHVFJh6TgQdkee03hTtHav
BaU4dlb9eHI85fNEYzVvYe7a9V5adNTVVX3wY7ZWvvKevcB6AcCyMfPoHdr1Cg4UKAy3dwjsmleX
3PgQoUO5lqRxguedzNA6VziZRoaOxDSSjR3b5y7DSIyBJ7lrR+JcRYEjhGY/NP+QAqRg09FqbcOv
rSP3CCr5sZradGVkpbg05pScyjGkib1XP1VRkEYc7RM/+Mbq4pruZZixYzE9saJiHHLzBvExHMi7
JYfCD4AucSet59jDEFC+zkBUF4F4MJeyRPUZI0nNhT56tJmA+uaj9LbYFg617z9OVb7LAvu9XIYQ
Z/GRIkS+0Zx2A3J+4Be1U0trwSCbn0YsPHwEYX5DuxovV8Quo7Eb6nX0X+Nl3DmCu7QrflMqsPzE
Q0Lj3q9E+DuynrqDn/sZyJ4MblEXp6ylqqcW4xvjLW69yFk1RrYvMgfJxq/fipAjteW8Xjsatyhy
4kUyf63SQeDtHtlAithZGQq7CRhdFvduhNWBobMtTsXA+qQXKIym37yXxC6pxiB8wdaaN48l7Xez
H8+jj/bigM+EXg0fkqAIJlac232579vAob1qiNm74FSj6CddOzGAGgBvdB/Ak29x16RGG22EP4pH
Mi/6J+z6mx86wa5y4KCXDa4DjYAj2C3gTO+hsJLzzDP7AYv0xavG9kpZXIn1OMyzO4FQnaqZVxF/
xIXXyUtP5FxMCjy66XMxh/vUJ3ATdek3Otraz6ALDwQ6V1FUPytGbcQlqCDC2fQlOX70kSYllDrz
saKb1GX2KXDG+zrclnkXwP9PjkACuRE53JOK8ALTD46e1f7quN24BbeAcYacEWjKpGxfn1NuoyKu
z3E3b2dtUxkF/1PXOCHgP9/1ZnctTV5VqXHGU/yGdenU++rRnmkXNZkJLWY69vEn/LFc7PkjEYs+
cLnD1I+Mx2xI/4GjUTMdkz7tmthpKXZFkXxghXurkv7HT6aQ33go9qxY2WQEg1oH4UB1PehN/F10
aqXHKgIbMqVENiCgn0PpBS/zWJr/o9XFs0xwymi8TZWfwIeeMZuhCc7rnqhqZeSXmFZxtjJbJzXV
1vbL714vGg8VTgUjxUY41nrsxZ9BC6aRDPvSg1jOWwFP73RGyVZ3HZQQORIrigEgiuhbZeVVNhl+
wIBkNxUV94QM12khdobnvmPhPg4gD5tsOJQ+zQJFgq9oku3WEONzj5kiLMhZNd3wXFIEm2p702sD
D6EDvWGmYZBXwrEuUSx0GuNCb51/Dv6Aphuh+on4OjfThxNiy7O4lolxfM5S5NUUm/0qKYK1M1Sv
edHfMJ1uWcKyeJHsUuMpBn09jyZwOTaOdh6fRY+Kmsj+267lo9WV9wJAxF1tzA/KV18e9tA+l79G
kJZkHYCNYy+mCdes4q2uGWNSw9whdd9EFZyTTAFQcsk7oGZgeWU5q0Z8fC2CpkkdxMqKyKH4wsDD
21lcPfsPa9bcE8PMIFs/EDZJ40d/nGpM1gAuQoqJZjv+iQz35LT+cJyosuOIHR8sWhRGO6TkTf91
bPnBhjLaWwdXe2jjWVWSygprkHys61L6zhb9aGYRHg4hFNFu+J+VWOzwEwe44ALwYAWiTyZoeGZQ
t6QOVjVER7789tqpl2xf2fxrMwdGhcEOnReAb5rxNumVzdVM4PYge7c22X+tkJHkPcaLk3RxkJvR
yanYTylP7elX2484YvjhO/cFQYMQQ2Fv47l/8wrjaHtJQICkMrd16Jy0Fe4N3f4rOmh6mrsZK6Lo
jhXeafT8g+0M5zCVZ38SwBsgOA+dRWy/OrKJ9LbgR5sv2D3VubNlu8I6Zf31mXi2goYhbAL7jidp
k4BvWCvP2lURDt7c8k6BYYAY6dap2/5LFsCbC/jIGNpNK71rFTHGVjo5hIFiQ473YuBiA3sLihC7
PaGreKWYVRRDTJ4QzIlBRmszv9ZhvGvzhcsTw6oauximPq6uHmQOO1u8r5XdRTClvXdsz28SfXea
u8WTfuolqQsxLSV46WNgcdjQof7QduK+CubPZITdxcun9ClXGKd53ialoJ5uMcHzIdxMrnDMtcHH
VDibcnnpwJr8divVHUrM+Sun8m/sYN8J5HxWY37l0rSFI/A5Cf849EG2HYJ0a5iOtQqHjrLc9s3g
G0fsGowKqPnOD411pdS59Psz48K2n2LUj0TC+dID9m1cscCYKZA5+YIKpbz+4menR6nMIPYUb05F
fDYKWSh1G3sQ3xBO6MbxXpMZRofqbeJbTEde+lcOXHpKq3jVdXvVSVDwQ+HgloRz4mBfN/KgKq9e
+RjrU9JVfOyQATrX2IJ0WBUO6+EZqkCbGOfQcbJ9LNp27zmZPNbsYi9D530DWkak81LxIHrTeZnz
wXyeXeyjsLDw59QcUmP1QNK/PIdRd67oU0xDXkx+z7Nf46jrE/eIBeeU196N9r7kXnfItqJJn4C0
3bjiPePYtCnCUi90FQB28p2TlWpkyQlFq1TOsQq72xQhqsMbOQ+0UIPgAn5IZGcz9vZiAFjQidRy
YoVCquoK2Ffj0VH5B51TMHrsn8QQp1lH/zwvY8KG+JV75RHBaBX2wF0iD+xVoM+B2ZzjJNiS36bg
qKIhcvKHe4FOXgXmnlsW9ovckI9uWd1c3OSxNy2eD8xpfly/RWn0HDtY2rF05vs8xsLRYUfezl6T
PRN4L1lDFRcG+ldWGJeiWljEE05kPsw4gRgYZw9YF2zuKFnw0+lKvBogBhB2sGOZDaRZuCEsGW/2
gAEl5rvNNvTctsMrRXFYulierMScW48iBFlmNm31E9WcuiLNaGTP8OzcSanlpjepkdRhfss7uyf8
ol4ivC1rlSY335leqLOfb44k7iPz8pzU7b4oWIJkjf9WVty65m4kX5pfVO9cc9vZT6Qdgx6Z4w4U
U32P/TjB5+RdgqCOkZGw6g9jvS9RfNdlSIx3FPs5E482XYukxyiubrD2TViXmjn+yfPCWGtqt3Xl
swI1h2dSK/aaWNYxTStwDYsbi1IAzk//4Fn1BwufA+lSoAHK/1ePHTOzvE8nDCgibd7jKj8RqYZX
GZ5qaaz8fIIv56T3MRNCZjq3zKiD61jGzS5oWvM+9Af7Fkr1GdVQfQvtX+IRhQqgsFplJvEm3uq9
UIfOxEPHJf8l6OLHTPdHPRGKbZksaN1mXsyL18R09u6k771IcY+2cKEYPtnwanGySvbp2ArPUeKy
bSap61bYBOdLBwKB67liY1s6n2nl77pSxtz0erw2R9IRX74VvliZsbej4BhKlgizLc7RUjDBGPyv
9ORx7uSLxVarA4DbCr4XbR0a97PdPfmxucsoJJOy+LKL5pM9qntH8LTZ2aEl722j0xtrDJZIOqHF
0k1Rbnz501CxhGChb6ki01OYPzXQvCH13zEE7VOqEXdhbUusQ9gl5CwPmMxubIuBRjQrXhUbirWe
mNejzQS9i1Rk/WD3/a6rHfy+HmjyuZV7Kj4B5Y4Paoy+AkmvBuDqzjiCAuKPAPBSpw8WLWU2LzH+
96SX9pbK+FsK8bRAqhppO0J8Sjm15DE1cNKm04+x4HIjMFEdMYKtRlbm9ZH91KKOdvDqAVGAxeNO
fyard0gLAiI01TxNtNZTj+Gqu4i5HTyHa2+nEtQ9ejjFpoZrs6MrXBzqqCykITily+pTpihiVhg9
9YW7yrKQtqJqjYp0ighyOU1/aZ3gDERE8pssNnnZrJ2gZhGR4XqHS7W3jPIVhi+lYa68ldomeVTn
ifnBCgrx1m9d1iVh+MEzfpmrrn0QOvg3FZR8KP+h88Kadl0wLrnT6N8sycmYA865m4dyYGtaxTul
ZHnVLHd2SRLeQg4qm/nxzjSaLTYyYCADze8jl6OSF/sCtDl1E3z8eVp66OjYpAfx6uHT2rCtgOs3
09Tkk4x07R375s/Ft9QvVVhl7zyj72x5HtlAaQ6mOYnLvWDmkvPErkHt4rh217M/4Os94pLkipHZ
a8OIgDZRODdE438cncdy40YURb8IVUCjkbYkwUyRorI2KIURcs799T7wzvbMeCQK6H7h3nN/yxl2
ZUBiixCAy8UP3WP5mMVIYXTE7SDqVo3Ud7gJz6E5O7sq7t5Khw8pGSuxG6d0Zm8X6yDU6KJA0j1Z
tJjknnS4M9ivibTe8fKqbVhU0yYVk1wDzj9PE56GeHJd2AeLGzftPlXZvBaKY01QGGC7a6pnbH/A
qFxzPhleRFeMdXlVO034hXJ43mQmJaQHB25wuf2CpdWwYuiNpIB2ehPuVGKWX4POu2K0kYusLS9u
kDoWnfNwll2iY1gLAlj3Ha6+kVkwS5/J7+0S/SmrOjZ1KTxlG/OAuXLm+WyoDm5BX/GASbbW9bAn
CBZMRNL8YrzFFlPrAz19/QEaFF5124itqw3DRVTa8NIhJSig66uwZ7Aql66DGXI1A9tgO8hyYnqx
Co8I0CZAqgF9Tvcd27JeI8PUvsaB/9uqbmPj3GncH5NofwNMC3OAG6Wz2mbt9ojA83F44FRJNo6T
HSHVb0PAgbRDyVvnjm9dAy690qTll3DBpn6uj6UZFSc2+4Of2cmLhmokN7S7XrAJKiybMKwEA2bu
IcypabfDECXkmOW3mN2NQ6++lVPxQcDatTPamqZFWfvYY83WIJ7CU2IA/QKBsRFY6Zw0m1+QaCyH
AHFlQCx20im3omIkn+joBBKVvjgDe2Pyy+yNZVkXYH5kvM0dbwtXwFbXRLVGhcSohdq6BYG9IL0K
p+AccvkGYvVJmsg5t0AoCx4yVg+46p+QvEGhkzzvLuX2B3Uj4NtIf7H7cunTKEjqUrtj+xn91KMb
aUrwC62h+5EE1uu2RDr3A5hbDjwCR22kXTatcrJYa6Phx2a1xrAmadaO7TIl7vTR+UYX6bej+o4T
yhg9uzum2IpwPgw2iw8um12BpXClxHDHiyzgXuRAE/JRvMSd2scAF9k3vbO3O6BlfsCRfrSj5HfI
mKHwAyLnJCCeSKJ/gxuPh7XGQ3tqa4TmGjbnbC7/ZcJ4IDhCEd9XUsyCZ9wUpC4wOEv9Zsx3qWLy
M1HcBa6WbjLFiCydNaymiWHEOyzBVzBcrHDc5oEAIGM91FxGBl35kdnosYrjbcx7uZqTbse2ldcp
JTTTsuDEteY/GRM2GBFGsVM9liZXf8exe0JbAMJo8Y204hBYzSN12rsx2+xhIIq5XbjF+vLRKMIZ
4S5dXKv+XEqdeI5/2qjzS87YLd/MoTf45CpGM/hbkpey4+gI0b2y3CN5HEcE36lph4eRq/pUycp9
C3jAZOKxB6xAWiITEyZCZOUWxQesYGsbttBHYrMadnptA9UB2FOrdWPhzA2ULfeZhXvFcfVxM+rF
a+qa6dpcvifp7aLAI0sNLGwh7h0I0UTkP54z7xUr1WGMOGHsK8HvP0y7kYxoVIO9Y4XrVIPVGeGB
m6ZgTbY9+hvR3pWkUGoVwmHZuc/Qbo7ShjKTuy3LUB62pizfiE0msN6u9HVrm9fBGMytYp07WeDJ
hXlnOUwx02nbQqQHfuG1rvN1NI7XeMzui8qETg37AQ7IaEzveizfAoG0JegfLVv/aOryUMztV2lN
e1lXrKJl+QI/CaBq14B2CvIdyNud1sVn0+hO2dACsRM9HXL6AEB1A534FMys7VAR7IijwNQSsdB2
qh7EAqPzvI5PGdooo5CfaaLOCPL3HfNi36BnPSlzcg5EsaWPmYjaC7tW2hr02qM9rqeWwUUyjK9D
mPnsoq1twxtGc2BktMgdtn3szj99Mn+wCG23DdS2feNq1aZomS1maIs70CINABQuI2deOx56GKt6
RD7DYsxQ1GDOLagmNvq4ZlAITdh3EO7PoUTxr/cPlctrFrGqL9PmSe/6s4mKlF1A9ClnQNNmxOAy
5d6mi2oXUTcfyz+51IqpJLWvb1wKFesm3ezkQbZieodBt0n+RVl6DqrgbEJ3K1nGzWb0i0Ga6sMe
Hlnq32vNY/gQpackMn/oXPZIK8lB7/k0y1B771wcCWUp873IHM3PZi4ExAQz4pNqh85qO9XJFruU
n7DdbavoVhB38FwHAXHAKeyPvBrw9uvxv3LqNk0aH7g1wC8vGG/Xlo+uSj7aMvssXMpoRKqsanDc
EI6YZ9cIWMMNXN3eLIpfG/k+MxHGMy4sKgd78R6pWr6uBwgm2iShhFTA+Tl5GXDBcqXkMsInD8KQ
ASECIND4JCUjoFCKc9FSZXRItdOasJkBNSs3CYHcAwIwiKVhCNJNuzp292BVIsXwQhfQTjAw7O7d
wZIK66ZByNt5XDQ9kP17KarmtzYq56GNyaJj78g617h4GTxjLHfnZBlDtQj9UBND6VJUAkMdbOWo
f9eixt2gq9e2Tn/Koe/R2s2nWTJwJwWUuRkmCmJ5zURw/Yf2LhhKSJvTp5mjxhta1iFdFr55gfHa
iwmYYQa4LtG91dhk/2JLZx3XHNIgfWsSXfoE+PphFCEfqovgmLf9i+fl1GyFjgzd9TGGvGBrPqRh
TU4SX7KAszBb7aHtYRtxMFLmLQvSmUe/bf+x+0XjR4qlbSDsmjLtlE4W6vH4qBwGIpbhq6oClzXL
57Qf9/hfWAOrX8M2tipPbgWjqwUYt/Oq4q919eEYq5AlVdZ367kmb6KCGo61/l9tR+8o+rsVA4mf
KkY2NAc8a0hF8mF8SFIgyYN0h5+4Zh5G0oW3CxI5PNtdG/9rHRUDy8clw2bsFvIe4q3/yrRS29Qz
kSDMHQHQOfd45sFpe/MeR3GExAcVfE/NPMRhcix78YHRN9400+TrAlyJKCD5aQEmTDX0u8aYQ3+a
PLipXo5YyDUvGHhBMgFPHpb8dWDlmybLfa9qYp+b/9Bq5PY6snXhAme/kMapnyriPRqFjX0yRfeg
D8LcE7ka7axkdH2ErjdkSy9mPxOjknUF/yVZtzFxCQxIglUbz++j5n6hviGxUQdBNEiCdFyp3hzE
AytEef1r2Y54lDmnGN4ojaEiNHDipEZ6r8uI+jX2RgpchC4owKrFJ+BCdGOYRQEE2xXtKvy8Ndih
cJeo0lobNYNFz5v/MZw/ZcgS0Zo1j0hRvxNP/LpB/Q5CcsMIBLdpS/Shp4O2MAO1aFCJPwMeshFx
ozBPmnaw0wojpp5iw8NT03l7E9alAyM6nRnG1kgC/KpKrftsM3rsuqk6VV7OxRsRPrJGbOw4ULZw
D61g5UIt8eh4gFpgrDJWNjJ+hDUIpMEAZdTKNF5VGOOnMzFY5Cb4RzSm2RvHp+B88EJyE3k0tc2M
R2hvGOhdNpU5hWcWlAicKrd+Q6/AHoWtY7tjlUh1nPHVfLs2P7Oxaedjgf/sbQBBf475BVYcoXuX
Wk9eZJg0T1qUeUdIKq/kXuhbMpobgLBk6R1Kt0MmOIHEWLWtTqZeD8KbSDxyohm222EJUJmSq/ct
gtpwsKNDcTuiKfW273zwXu4qUva3wdRmwZEYh2ZKgudw0oE96A50Y0f7ziyDh54pLn0OXdC7p7XI
ohvpbQq7S194tMwtMfBMJ9rBPoC/dO+m5dClZaN4mHknkCO33N+6YMNjz12EEkUioWysaN7jTXM4
yzDw64VlPYuxNhdVWQsnN0w/batnkjVCTISE1+Cbyp0jrar3rMcIYwn8Zn8JIZSRAyBWM+rz7cjq
chEFOOxnBYCTwCT1tnb16Aj/V21zmcVHcAew+Q0vW8UaXG63csIXXcs/kRXitBtMXs9smj6HGHl+
NJShooECaZC1PZPtXnfGg103WKsjbHBXYGjkgeV2hN5TAnlCtWrnR70U4O7hhB16uqZv20PU4GKB
+rZD7dM0Hf2go8lcFuoKsNcUcRVbOAa2LtO8LSLc8dR6BZIfd5JPDslFO6uaoXxH83AStLcPXmsU
20yOjIidIa5WtdlWb7oVR0wUusJieE9UeegGivWBXtzt1uKCnsYoYH80iFuTd3/WUE1ksAXzBrve
Fd8tM3SL1IFX5SnGfhwbyIm1/j6axq5bEuFAG9n7Og0t2l3D+wsS+BJzIMeXxvDwUw41BF2rgWxY
LF4YtA8IAizgY0DVjlNejr+RkhC4dFp9GmT6V4p81E6kTgy6Z94ss5WnQKLujT0X3J2J3cNM5l0a
hkxSrNnTFi4thBAnwBuwyht4D6bWL4l6OHv+VJXcNM1LTzMIk73wehw29Wj+ArapHjTUqn6Q9ixC
gciWy4x5pt3bVXZdXCvZhntiQmlEppR4wCoLol9apPIU1wZfUsFvhNygX3A6MeCkrdnDkR1IO+Pk
ZYo17XExkmNexgGR8hTpKnW+CwF+zpfL8DBFfup7rezP/Sius6uNO2EpZu82r+UkZ/e9kNh0HY9Y
hCEV10JGf/VcOnjfEu0j0+qUhwVnnzONZOpMIcg0XWe8TgnPSixziJcSjrkJ87S7sc2rSW6NyAub
BDcjq2wkW92Q3YFQ18S6TObZkRgmkDqS25tk2OU0kFa0P1bw2fDoEqjcYr3EpkkuelRqh2Ry52bN
ggsuL2uYLzA+yK0bC0dJNSIPh8GcDZiccIqsWkoI0mwwaDCODJ9SXddOTbOMx1qF0L/qws/UkF9E
371z1DFSrX9AXzAjcXQZfaCfqH9HfpDvIkSGuR97RiHYNrXqTLfTnBPqJo49pwVikdg1l78oyxu1
Dwwsi/7tbXT63mJgUjeHTq/af+as+y3wQSDwnXp1zULf45c8FTmrgGisSWSbGN4QYzIu8jIc6804
TI+yTgXRZ3g4ZUKPxdNV3R0uXTaP9iODaj4Xw+DDG2b5ErkgyhGOdCfT9egWdFQFmJHt5gvmUbOv
gTs+9mT3nN1OTg7bw9yLNgQBUSDzpfowBYYHllEd7X9IseWgvf2ruBjvRtg174Zmcj5ZIeHJq1Ji
Om0mjzX93I1PM8oUUt1U+ZrHc/gQ984+gTa49YKM/qcDnYDwr/NQ3RDWBHUFHKSXmfsqEd6iV595
LILAi7YCxgDO3ebgqWnYzIZLI+PcdNzUmL6c02xaP2Nl76piOhSeA64pYJlHcR38I/l6fhoIESAm
N8xS82jjnMvP44BBL2Vd+8q/DfYqcxpJtil8fdT/9QG4KtGWowuMm8dPW0YZmsEWvcZgeJTI8F6A
6gyAJLjAFGwXUONvgE499vQYpwiC4n+1HsrywhLlGPXzNa3q5lIyKl7zp08EBq3NQbFy8ngZciwz
gfqJXArgUeNsbqz2bk+uOEZO8ZxF8iYx0xgdG3Vh/JMeZkBkgdavNUg/1ye/qgdtVc7JrqoRxgzp
u2kzdpFoMzeWVuZsWVMftTJot7F9qLvwFDWe4KtrfWgWP+T2FBvDM49ktGET5G0sGutPn2iJBtht
F0YQN0+lqBDD/HuukY230YfGkJ3oIyPDbpwJoINJgqgnOmCTJ3Oih1DavFLVkQDh2Vs7twDNDt/o
R//6niioYlloy+6iciNknyPNg9R4j2ch+q1tayyLcwzx6TeinJTpCdKNiZhd+FyhdtP6xrqx9q6O
ddFXgiyf5e/PQ+fHCeRCewtVg2vmT0/BznBF4U5muueO1qawmj0kk1vWYyBAdC/alvh5deOkfy8C
+BtkCEB0qbtVk6oHDaoAJaM8lJV8IouAKQbEdOVaSP8UggdIdwT9Ee8izJqAYi+Zc6ztogg/0RKU
sMsmxHfpndSwG5RAzG9TtHbTwXkZ9HhgFKA/S5lK3zQBkzhZ+OmKCA9C7QLPxwQzDLz68FohYHU9
/+gC5WZXTcFMHev2j6zRIbAq6gOWRKRM/jAZ/KqC8WsqtTel1V+jvfS+rfNlYklvhwrx1iD+MksM
t0aVBvJGjpNr7BnMRrrIrJgsw8uKPf2k19WuZfxSG+F+BhFcC/tLNATqqphqxD5StLB4wATFn8j5
+ovnbi4uIF2p+yek0Z7dwiQx5Wn5HDZ2p6fbjtBV8tO69Fi1RnbiNUw3IqvMLRIBy8dICgKPSCDK
3J3oyDaysitugeeGzxpAy7ZoircgAUw9oGgmGeqkFM932HN8FwUsGice4MQpvbzWDL4LDM1M0mSM
niv+I9ByRK0hJK4WGR2NGKUCQiqvwTOha423pn7D/ibvJXorIapnryiMTdVjD0EfsWnJA1hEZfCO
ido2IMW5GF7IZxLYhuGGvLltm51oo9j+GJtZdO+hZl7CxeAYj9NtsIYvr8IIqYMTBQA4kfpje2ut
atfRooxLLPVcM0tZNU3AAJidRpYQnko7vGo7EP+aW/1gF3xvtfRZTMZe08hGaoG3s2JlKUFEYpOd
SxjiEpxYK+xo7ZjpY4USroPfYgfqs6Zdiyey6vOIlBaRjmtNs9iL5ps8sY65LbZtkHzgvH7isWB0
YqFIcUpw+wbS/FXsUbUiJfvSh+bKpuWfPvKBDAJjh179xtRhGyntl5rScONaMC5JNYM2j6/Fpx+4
ubN2rFvvTY9R47ddfkZFe7aD8S2u85uhGU/MBJfhBojRxF1XxJaymQYE3ZPJVB/CoD9nLtI2MWWL
o38+5exB8NCG5qYvXOZEKcw2JlLmSkY2Z6hjvWc55pdxODqjvWMXdIdUsZ/cEe9yeRBW5Mdi2saO
eFO6RvWsaqTcdN9OaDwk7vg6m3SqVbFYyrm2IBwof+zpJzRT+6zT9ADgSWfiw/ANOvrNDW1rW7lK
WysmFn5OUgs8CEFhpl95iXhcY2cnvRCDQWa+MhmBJ6Vz/CROuNNt5wkdINYzXOhbbGYsv0aFwNUj
+jotUGlqiDTsxDulxnhiELsPbAL3sh4LIzhMpLWo/QoreIl0iToigfPlRa+OxKQbDuK9dlOQ17n9
nY/ln1UzI2+1dtgx82WFx0RspSsiB9l04OkaJONGkJ5Dy5VLIkTy1JmIguEQYK9noJkpqDllQWxq
W3K+BhAJV73QT0JEGKEXP33G7sXTioJkRiAqptW9NGFAs544l6zVanyCwQvJmu9FPiuk3QnqnFZu
sgpnPhJwlKm6HOh80wdVIANgiheE7QVFGfpBYTuEraAxmh0YKjpfEozWjRZRBIHI+ex7Qs/wI7uD
95jjjK2xrPCgTRJnwkQmZM9OUMfuRChOAn7MPAUqf0a+4lsmjYZMq4BZgLaQgXSoXZN5sCa0Q3rm
IlXtTSb3MvJbwzvRlWIZm9Uu0LDOlWXab+nidm6r2YQbg9HtUIvi9BkN3+myPwbspyHt/tJcEJq2
si4OgCbaP/c5EJiiGSR2K3pj3wTTuTEY3oFFYCQDCvQZ2AmRHJ48jkO6MxDGsSZBVz1Hj6VZvmsD
DpmWxSUpUyRmMX3qpk2hkGJgt2PHT7SzlS0ooZqrC9tIimyx1OM/uchbRoMVTbVs+8v+Yg/ay+jK
azlzo1iyugRF/0/ZnMYxSaWVUfk9ZuzQ0jaLFwvOtf4auNEP+ssDOwtUSQKucLPrDZT5zMLI/Mtm
NlLiLB2kUlhCPc5D1JD3AQNvzQ9ZyuBC0wu8OtVZjIeM6w3ALvlIHnqhapotNAcIXCPnhBPkAFh5
5PEjzyeHAJnBA0NJG58G3QHVXEGLlyxriVd/J/btStn71REIzFv3g+3eWzci5XGlm3d6Wv2Agclc
Rcdc13Fml86TglSFbRzLWWp1M8BDtjXTXLypkWkaEcPYCp3sl+duWBdFhhkFH/ozhhlxVZo+HWuw
YVtQCfaOjFHwxVPl+AyPkd8PQXFOIysEy6cuHuu6Ve2OEwsjPI9Gx1Cp8qon05C33K6Tvehsigk8
olhexL950v6yIVrO+E9eH/hSk+b5DA8XmBrhAw7JLSPYhw2S/YMd999phKPMNV7Jg9imbr83Rs2B
YlLtwxo+9xB8sAf2a3s+LuyeyC3O+uCeHQs4m+dqrxm8gnU1pNVOit49oP7wXkM3Pid1Zb6luQae
Av0aF5JFuO6EBRw7ooK6XPCUHRCGaiQaT9WHMIqT14MTs0zzIxvxkqsB67ORorcuo773w5obIbMS
Erft+lEPnE/Pjm6DvtSZDmFEgpsWgdk5SMx/k64/KSvRjlkCLxqLePgIzpGzSIaHSEsYzCXj3kJh
TcnTopz0TLVOh/4cAPvZaCyU8TwhbOXRof9KiD/DWIpB0NWu0aCV69RNNlyYD7GRHZA5FKg9zLsd
5/u8Tt7mYPqmdlw3XvFYk/NWmcvgJR/Z0zMEyMmklpC6kpjdZBNE1Y5gtK9WOb7C34pgCc4jqyYt
HMkVQDUbBAL5dcr2mDry1zIaiJ/yVMzWvsOJ4jZd/AFQGNJdnV9kxLffNVyZZc+gRA/7Q+oKNvjW
pM4TFehkI4Cl2nU3ZUcLQnjEnmINcEZuoNrBd9Cym8sQkRfO4m+jrHKG95w15DDFeyeez3YRPpiG
fZooCmI79j0Pi49h/IOmtGHxPpLaoj9Ig+xnfs6nUJkoDYnN68+hgbuY2bAHpDUssMTgAoNm8Uhq
7SZCF0g4hn0pZ/PTYsh1aBIGU3Hc7YxBO5IleEpNQlloyXJBLUN6DgkeeXXCI+NHZn/h7/krEabr
Sfjhlvp1cIbjqNpnu13qaYXhBg3m/xlenCYln72KZzpwfcv66xFzxHM0JJfcydjwEaTcu+1jUkqg
25HldyBy/Jrz+DAM+o1Itj8SmJK1AQi9E2qbRgOZrUi37cV8a6EmkLFgsGj+1SV9GHr6bVUNuOea
2nroweO9MRDPtzExcafOYMvZ2nO2Lw29xUBVMH3L1N4V1odXEixPBhMD7eaZjuBq6TFNga7BwiLK
GUd5TQxmzU05GuoZWMzaC8p13sLzJQPA9grkrEF5gilyMOfx1iUkAKxZOJv82LT+VY3VZrTiWzqz
PhBmdkAGuMVRkKh3W/maeK0IxvLs6btkgWY76TbIyPWrZ8KedOOP5m9aB+7CSxtcVlRpe3L0wl53
hXqwSZhF9grZbwAFO5EksxqsCuJFPr12pIAFZvbl6vwYODKd2X5xsG5CRV1rJO3p8Yhjs8Y54J0c
D7yZxog8Ge79zKI18/pD0mnxNjFSi4hi52UkeW6OmI9mGXVy9T7X0VFlOWBOsM9MU1mEdrSPDKlD
UW9yB384KF8fjtWBgExQt3P93Dnm6EPrfMjTeitmJk0oVZqVUWG70rFAHvFNoaiqkcXMsBOj+ZZb
8YdRV0smkv5c5xJbsQR6bgQWrsqqO4ODYfMNXWQO6Hg13r5wksVW6u6PmqH/dfZsIVGYbgTbbPok
3GScKuj64pJ4pCHbZHX3Ajp1TRFM0UxOsjvoLu7n+KFKOeBsVzIvj4O3qnI0An/IDQaw9Qhb5tLj
vEQZ3myTpamJNOPBceYXJ/Ceumz0YXJfA20gxnQifpM79rULrFPV4t3geliZkeOT675KI3L+HKR2
qWLn2qXNJzbJU5dTS9AtolFYlN6ntPatiu2vqSAZ46InRoe7oJnv7PWJjG21BzKMQja9o35iVA9F
sFi4g+Zkrw1ByiIXvjgqiwbZxvH3oonuX2IQTC8idt5m5X2BqdsErAqtNHgbnOJONJHp47e9FTIO
doboq1Pheqk/FMaFUa9zGqe+w0yGGjCbDAfgmr0bmCjWZmEe2GpteNAFCmMUHK0pCFokWRE7pWsB
wC0aCmjgxRZblBISjleQMGBMV1T8qw5ntq917h6gBEWkVv2Ok3MuNes7mHjH4t6gxrKaUyGEb9Xz
q6jY6448CtV0Vnr7kiXtLjGaJQdszze3hjoZYLqLdyU+klVsoqbLEzwcJiEjGcEhmm5c5tmDtZoT
LF8TNtaTuwpxNt3EZYoxxHxmQfvhoI5dD4z3Qft95FjhVsTiLCTskIWDVgChxV6Md50ApSJ4yIdy
WkVORp8fo8O3SDNrcWy6yfzWGliciiZ6g+ZKkeoBD3CzkCOAa9Akh5tNJeZ9hIHRY5T1kKV1jCcY
XnDFes3J0O3H0HWqO/uOdHk74QCn/M2FLiYEtVF3bEEFb8fFcaJPjNvzRPS3CUA0Cu2Yqa4gmmME
SQyZb0VNT99P+Gcc8qoVLI+1DF1T2AC9TB5Dr9/GseasBYgp3DnieRqsK6Q99AR1ecEf0jKQrj/I
aLyGpJ40stvrenCvTFIQe4OjSMQHU4RfOdjCTWOk+s6w6nsTt/0GlPFLNgVvOrmVH0ovLkkY1Vhe
7BcVSc2fDPOaJ4DDnLkXz6Bw0w8NmaOGWCKxTAxEGVGaUoC1bfcjukd6I3oSSzxaefdGP+CXtav2
WgaGp8E5nez6zqpQ7UbJSDoiHBWaqLw/AUdhs9YwRRp1Pwia+R0YP9D7KH8NgjH07WEKN15lwcYz
UpKKo0sSTD9tYL+URfNVy/Ihh3UDgwoXKPCmmoA4HwkWE5QcM2TAgM0xwIVNLWnc3UCE+0CMV+WY
66hBjKJb1mZcxq75HLIQISkJYc7VDGxOPcPcSpcNYE8yXWpNj1FuH8wQM5UrEgaQjvliRqRsRK2u
8TNrTjXAD7QA3lsVlM9eM83nAcj0riH8hH7PrR+9iqaKWa4Bz6nu6erH5qUcidtzl6185vTwb6zm
1nECeQB4AMsQqAgUa0XnS4qcitWWCYXYxopc02ySMCHzVkK0KtzDVE3pRhuhjxKuNR5aunp27y38
UZV+6J7YOyz7y0H8C9Rgs2ArQoS2qUeEoz7Dq/RAv+Q59N1I0/jt3TGa0amGcbgTIxCuCv952MSv
3MCwupLITzP7V69yYFIjQySEZymYKrabzHsfHFv96jqNQDUHwWY2zUvRyduco2umIM82xJjle3uY
HyJ3YnEXYyya4bHI/B/6oW0eVShr4OKYGdoznUO7RjJvqfI+oNS2+ulZD5s7CeuvWc+upBkuht7v
0Y1jFWzAu6FQzWJdXZX0tHPBbZNudfrRKz9/gr71B6Tpq6EX9yjJfbCvt9wR1964c8cz9mQZvY+L
5+DqQNvBK8/CIt+E6kFp9xZcUkxOQBqEr+aQPTS4bZp48huNFeQAASaeQcJjBdzYDZgxN2CA4MkS
YhvGdr05TVBdwBrbuDaUj87hgokQW5xFZ7tIx2wxYbxrEnIlFpxfS97oRKMKmnl8TC3GNAHpyhq7
OrftXjLP/ohqcn5m46OL5jeSPZtNxpKRFXX05lYuGzMLrZvRxE9TyWsju/RHn/KLMipgKm6I/0Wr
3tBvsxUdqfWJftrZgJkD0j/8INF+eCC/nLB+V7F2J65gpkKTrl+P+YYpOthnm7JsFOYBGsNEP4U6
kqAXP9ZleyQ8BfaoTWL3fFe9OopuOAUlUx0r+qpmeWyLbt9O6sR99SWMEpRMah0sOyMTIUe9XHXp
76RqXOyKpA/SYlZkJmC3kj1SMqpx4snwh2d7W2krqxXOaqzmi4cRYrCR/7JnuUWKI99xq98BgMeK
tHVSLxF+qDnc1kxijEQ+WKhFu9GefEeDR29GHEiNLpiRzO9EofwZOMdwVFFZaxCAOkGnVNEGFwQb
WVnznXrTTQHDrKjLDonbvbB8RlUVFTu7hd5ujeoJ4yLuZK6utLfFXyKjm6Y3LXchdb9rN/ZB12ZS
D1htemV9sx0nvCbEvHVxj2DeCHDVheKcmeqRZSxw3bxGiC6ti2EvlxHPlz91PfJKc8SsEDWfcAdO
zhzC5I4gm5uKcSXb4y3MhV2isbcmNJBhQB/+UM0zWJXiIUqSTbQYRFI2EQdIHg92Gpy6MTXh03en
SMPjgex0r7Kx4eoE6uJFZb1rrelNsqSDqg4xDBfXE76ci2zNr5yXfA+mp95w4/qJBzs7MN4BO246
aRI4o+kPesuyZ050gLnTTxVN/yD5YZVVSGXyca/A1jgR46c8ggnLUOdKxOTWXejt1VTsag49ou2N
Y+PFvLVz+ys996fQoBUZ8IGZULkHJoAVINSCbLageHFD79CY81tVG18zLwV2L/kYzfWmzozpaIX1
ErKR+WYRPOpp/YWOO9j2oX5lBPu2uLU8add7t5W+hGQsQg2dadO37w5zmTgaLr0M+r/Ss/GyZBrV
hN0QNJk56tLMTne14YOdggwOegh/hBbG/W71Eh2MV1RcQUO7rirvWAZQ2fsOmxizoQ1GOpIlCGMY
MVSFbUZnUGCEU/21Gpunym6MjQvLhDY8fwx43fowfZ+GgYyqbFNI8UrazR5EoOVbtnYaDHBNVmYw
NFLaM5Ta12GmxI8GYov5LLfQam9hn300SZCtjTD+zRUkGoQe0N3VXNPoZI8t4I4yNYglsyFKFfLF
kZyFElhnS0JS1xRi1dfTp6qnvcXDMSwBGMT1jENwLirKSLd0GP4jwsRZe4MGe7Si4jeCJ0ZAaP3I
bK5flZ51ibPsr+g7hBiEIpv2SOAQioEsJs3ZMObHOevPxDanUIsGzAvGZ0ajCVCF/JuoQE5Z8Isr
BM3aOoz5XVE/MHyHxH7FuF1/Ry2FRgELex1n4zV1BCyYJsOw7TjkDeEJCcrmNk8TGPWq6lnH6Mlx
BrfNh+hy2nbZN8ky2ZEylSXawJM5jx489q6i9mA0Iut3HH2nclQW+73koNL5KqU4JK2ptkhF9fMk
m6+O7exlBBqPMKsYZpx6WSYvotcuC5SB+aNxQmmywrdw7FvxKxLIqsou9jO5ZUAM2/wjdVW/5pj+
j6Mza24VSYPoLyICiqXgVRLaJdvy7hfC9nWz71BQ/Po5mrfpidt9bYFq+TLzJIdvimsUwvK6iMsz
tTsWzinnJpblBVf3xkQ+bTNaH9HULp6naLR15nfGvTtp+Bei8/sht5/dJQXYEeHhwsVQ5CSPOXMU
ExBGt3mUJfsOjdFfnTl9IaqFFj4b5n9QjgrtA9FI0lWS5J8Zkybc09WrHsRHD3qgw+zjyuQlxfYZ
RP6zobD/sinbTDRgmYbl4sP2cW4c+y91q8+zq6kRA5JN8vWdeNcT5Txhody30gY92MJkslLzBGzh
FiRRv6VraMtud0cQiAfCvfu+rXGrl6cYBkAee4/D0jKaMm6lhWJZ+OM2I40VuPKhytUtTWliRkew
d4DEwei2xtFFX8T3Xx9iIOArXhEQzlzFwbO3efoM/vRX5jVCt7cn88Kw1M/GDaxvuakmqpFakF0L
Z5EnwYK4tjpiSysTuatmjoz5NKZgWEzTiXrWB9MidxTfK7yEjdMeq0e6jrmrYE6pqMAbWdkyHiY2
dq6Nzh8Jyq+YS3HotX30PU8wj0s/3pQwL7hjkAYdh4Ei6PsOPygIIWoI/nV1s3UKDH2FvOo7uymR
0XrufFjxA1xrvv+0eJDQwLjx1dyRXErhfysd8V8VO9+QC7iwS3zseYP/o+270JVmuXaN5eQnJENT
dePsCCFwF6eGu+4X8V/Onohl1qH1Zba+mBdRPckwqLUT3OOUgi/NZ9EHf0vRv0OEAjtI0YMmJVa1
o7kSlvOb3CfDWAAf7Th+qCKXwgDRAwQds9+x5eBs2bLdOu0I26S8iXI5eu1yHdsJXaizgco2InrL
dVa96F6++TRhsJhwSeo6EAZS9Tt/UU+JiVxBOIPeNS5v94rtqXHcg06SXTwoRg0ujLsC1Yrg8ijX
kRVTndSeMgceRKG+nJTwRG3xmhMAICXHqEpVw41Y67No+Okl6FN22uw/Mjk47MRMCh/sV8bMRi5c
YB2fo1f/jsQHLNhSu065TzBgFlqt+FFs5T77Xcpcdaa9R1rLccEcslJIazSUwPcwC7VLDPU3O/mT
trgnLUb+XuGyLkxu/M00/mVYQVKhz0uBDavzoHXCuiQJKSwi7HYhCNSx6ZhtlVPpgoN5EhxmbNfo
uDHO3Dvr+Tpn6BwMVN9r1fz1/sTZ8R5nsRsHemtabydPM7iaCklN5l0gaaOZaXjOmkuDPFtMYvW0
g7nkTfG/rk3Debb65dCiUWC0vMUN1opJgeCfhzBtKH+qXBIe4iGGQ94v5Tk1JS1FyQ1h6SZbLuN2
cqI67WWwkJ6svsRprCu1yZC31r0/nMox4MrbVf+sQYi3iCP5XjIife4cAEGe+eZ1pb13nTw5d4X8
xyVW8nPwkkLDxZ88laE7S9LYuXGy+xm6whSXmHeXNyZ49N5W424y7Y5ckzwGE3lKw7kNnf+BK6pF
cQZdRdEXCEDT3A92gBGWuVXYREJjRFrK56ZhpliyRTtGdpR9c3Om+LEM6k+yFM1ZWCJ7GGa/hmLd
sQe2wwPdKLcpsY+QjC4+Jr11gc9NaAX0daxhHM2Qoyr1bjbzB3o35XXRcXTm19j1l80yeKEj5FuV
zx/CIwYU94w5TJG9UjzxVxLPeGK/pYPSceYDGQ68BKqDxU5T7gZQJn6CHDhpHXFcx6m9jnV9nOUA
isMVV9OsvqOW47Nro+HkKPHCsN+BLf9EC7Iixx6FjKWuc8XJ1/L1wbc5btAP8Dss/tUj14Kz7TQG
0R6D3cghnDwy9UhROGiN7datftzW/856dPrSF2/QJK4dtn2RqG/Xyv8RPDgnvn51an1u6DLHUM1F
rAras60amMA4ofocjkXd8bc39rAfKX8gdoCBLQDppbnJbhu28mMgGg5ZXrkZbFhgLqivvdv1zV75
lf0kRSQx5RbxLol9IqiFV4ItAXb/3fhiWA1NE6LhUuETDcTzvPhRGqTGUwyLuuvotZnRmgaxT/Ng
28bljfsf2xLmYUP/Kg7U3JbOw0gxQtSdpG/9kNE+aLM4+UzZ12bvhvksXrXb7lhp7w+EQaTaz1Hw
0nHYCE2rPuD5u8iBLxW32rvW8gTzjWiR/UwU/M+lBUGDOJXUpOJzoAuqjQ40O+2xEt37O/kEK2/c
tH16ku29JXgWuzKHwJLaY6j6in6N6KMziifYZ4D7ugNrHLo9Qs26H/tHl5mzTUrZiKxuDdeJGau2
jhb1QkzIK/oslnIN2cLYNfCIsMXX/DM9DvI1NVkvS3tp9s1kGc9RUnGnVqU45gkZlaq8P6AYKsWJ
QCXuc4/jv68m1qyKWX0NvTDgoKEbHnoX+EccqeBm4qxfBw05urFxzoWanwfL4BcGIkhONJpQZm0L
hu04b4Z0aTaYyOMdUKVNJLhKWRbe7z73q+2ksR+3Np7qjijlC0i39uAQq5C1CaM8XvRuCMYJ0jAu
CXIb6mBlmPtkBswuG9/HwcTLMns43prUxTmrXBI5Hmkqgu8WaTMUU7NcvgMv/S6YiL1pDlAnZYPL
jUTDPYhIK4IyrVsGLm5idtZW0Xi+s90MTrNZmlgLrE7eofnRVnE+faZJ9BlbE2ZabJk7NjeU+xpz
dZfM1e/cmTsSrSDWqnndxBU2+QnWCYxhHInH0l12XmJhTnayI0j1+4nOK/bY3gjTZltqU1cN56Z1
zTWunkuLGY2Byu6fx7Q++BKO8cLY3Sn6T+0ZXzqizqCbqhcJSnptjFZOZAW/UkZApVIyeZpGJuFM
NBDkBqL/Ff1Kyvay9zGbPpI5f3BTmyj55L7UjReSjVvb6fioEr5+WRXvWJsRJH21zWzr10fHXs9p
+dYupt4kbf1fLLL33ACH4cnoX+DZ8yapRnPHBPLOqer9DY1uP54FDGKBvalaaKveJi2RmcqRiG2c
XtIl2Sc6O/RWswPddxTANTjwkUEolVonTeyTUeEi47nvY634teY/8ia7ZLDP0zSFfFLXVkZXrYeD
0oCEVfRhOdG+tLN9ahJebNOQ3/LEhKoKi8zaGcwuvNT6YtRP8wbrkztPYoNytlepya4Cn1YY3u/Y
DZAM1WnwCILlNqD/mjEr1+MWHLbp/BSUYoTlwH53V2s1cQZZwhmzHPvaTMNaKM6CDaYK7aZEejHf
Jcb85eBqhcG364URYvFlGaqu0xQAUQk2czCyPND7HsU/hJrhlkEyq2xqaH3lVZuKRK6nmm9jlmsd
u9+J72wJhmC7DM46UBBS7rFoSkYoutmQter2atDXqcs+o/vpl2YOb0PtCEfmbm3E42NETVxq93Qf
syJZUNGHMQsDZvhVqxY6WaeVnXrvwobwQOcQ1K4u1F2zFlb644h7JBcC47x8pOWwn9GGkh5CvAFA
AHMOZ2AR5gAf0sl/o9hjOwfzU+rqI/aXnUU2Cb/8gSqffaS9vSfoRe8KLh1Fc+jj2bpT2jbOzHhT
WQDI7JkoVwNn1TGCf5GyDnYXIAjHC3Vm7KtJC1TBtpstV37USKqPVvSuUy1Qtkn8ZHW88L7/RXDo
PLJnrKzUjU5xNNjHMSM5Rgt1EDpLzMBrwMUiaA2Ks+QMprYEzDPuI6nFa464y8kKV0VtBge3AE7f
JUm7duL21cHwNvTei+KyBgnvGMfelqkutLOMwkBUCbRTVulnZ4DYCwauDQkwP1so0ds6N/96z/hY
cvFtT85fYQPLMpvpnBTVLp3yPwCX7TYr75B+Zog75kQ/TgqHzsoeO9N9HtvaO+SJ/4ij9c028+cR
r1mvMmwZlvOXROkrp2WIIinuIOWpd12Cu84G8aiF/sbTzDygjA4EqY53cJJZOiw4wjvEvmPhCcFB
OHeIYbGF75eR4UvURmuPrQaSa7rxQcFzpDGvIJpJetpBOLfVV9JGN2m4W95ZBjmJiz0/QX/B+H2c
m+BFCPOPSlZ/ZaRIuf39RQC59FKiH+QdYYxy4HEG8tx5/fzP8jjE4hFnAB/Nh5Eeq02WKTq9xn5g
DCwZ8AFDp2iASpTBTcgloben7ofRNIzyLFrCnHYwDvFE1YaJ1YSB1NYEIrCmslau/arDgNYRJZSN
b7LKW7SpzXtr7JINH/9jrOevpgQEy7WM6L7L5cuOeKoGozlC5NgTAgZ0e5yS60gY5aWS+YQR6D75
wHFZLvFeypLDfO1DG1DRj8zcU363Gw/qwKxxrbr2GC/iSZjZZRzo8A4QmWqoWisxWP9laXOcvW7f
D6DKsGm7G5PsARNjl23SdPm6DgH9PAKT92yM12HEksEVTNXNH/PgYdsRBqJjmgK7ZN8OOB29BS5m
kWcyNAjWZPCrltr8KhvnU/vS3LtRcVZWZG67VH2knXcrEKgane0hOP0QK77X6QEZbtEIh3g6cyQ6
x27zyd/3SjwixD79Ped3D4xMUBCa5ULH0FMWGW99ke2Bgps/mqK7Ry6zOfYmytIEBoRdas/Z1rIE
KGxMt6dENs5maCjVnmmONnIOKkN/n4FmxlsNhAxDAiZS4reZHb9hX/ut+N6x7qoN6eW9XPozmcGz
7eMw4N+yY0aKqPwEC/RhbEiOl45z4AK4aeZ6bWY1XWNF2EkGk2MTRTvqI9Nd1WKs5FyGqc3FlafM
ikO9256qGbv1qrPt3xnnT9iYgwnNPSfR1rss7FO27EZ7ovsY2w2bfOUdfcP+HVUmt3Pe7H2f2eoE
xuXYJgPWb8YF+EhaephpiaBZGat4EQXb1C2xWA5PUUU9B+AnEusL5qnuXjLsknxY9HhYFv2X5fO3
Swlvj9Cno9S9wAYkbXDv+oFoXG1mG6sQknZ7BgGw7UzooAEoKbaxmjt0+1g07drtHMAbbDwlau+w
GP/lwfTU54ZNhuQO79XU96jmODXosq6TlSvuCIR+6CoOu/G/PBesfgR7DvQ7MeTnazmBZuYCty3K
/NXVk0l2mVwlsT3OBYIyFS9di7QGWFyUrCAdcpLAEFfG/sOAoWgqmpMOln2fi2PgN1s7dh+5f1xd
/PfbuKucB3YRyMQ1RJBJLX9953T7zHJ+dOTFuC9q93SPINvg4ExpDiEjkGcSCGffpXKVAxs2KrgA
IFJZDR5r+y45JqyTyImwtoj4ty63/lqTx7Rc3N5Uv686HzyORdJ7PZk92U1Tk4ls9LvlTMnGDubk
bWSBdyBS1rP/kkawVPuiOXPaoZ7MeMwHgPOdfesxKKyyWnC2Ev9IonzkmWbbzyU1mDNdGECAEfpW
iIFYGH0PxCFtpUb24NdMaH3nnVTH0ca7Xth815EvtYEwak1UpbtwfxNg/7DY+W848zlOpq3r4iKq
mUXjTD0a3nxiEVzWdYHyznbbucPeMOUutozPMhheFYZZ6Oc3qRjFCfXaLVzGULTHbcvpG3b3wuHd
fAcRvk5NnI4B3g2jYFibRq9LRd8ls83CK0ipsBz3+jV2wDJ6pAaqijaR2idox6yQCCBVcsPviOjR
3Q3HuT8VQISEwZUWihv901joinJfUwIdKg4fukIoiSLngSHTnUfpbkvP8fZL2/+3lLTZF7P5lfFG
cUdDJuxfG+SWWk6Cz1Ezz6d5FlB+RECDQldCScEHFsgzVqEdc/N3swUOKQKu7sbWkQRDwLg1tZM8
N7z0CIjT/d14m5Fi8Yqwinim+VHAQm+Y6s69tQFg/hu5wCxHpqpSIDDN3geM70vj1N/Q/WgZM9RL
P1V0EKp0XTYBQl3z6frNmad8wMOHZ/ge+YqWYQ/vfTubDD8YvME6iC4VF6A9D71c0esEuasjIySz
GVmgUbcuH/Z0coRJHaRhSYHN2dSLAOoabxtL8u74HypKn9wUo4G0PZJnk8Y82z86ZDqkmb9OMZmn
NFkejGbZy64PBwBtzEu+aOd5waeY4fNLH5hSMFbgpcduiOU3Tx6gyRHonNqE0TXRzjlj7mczRGpb
900l0cO86BfmW86zaBNKphe4sgMSy+SIIOTMpNdmTrkQwerHQNaPTrE8NvFISa5/MWda5wsENMFF
dEj2jYFRBY2Kfc3ZTpmg67LGXOzHzG2WOTFfEyd9mAdHvnOzNVYSFnVYQmi7kFcEKCYzVWHOxe3a
j1PyHTiMzbn3Yp5dBsXnz2y3q5mTajVu4D8dZivxLhq3zKbN6akvlWwZL2FgSury7OJh4er0As16
k7EJQl3glJ7G2Cqidp+4qXc0s75m5Zp+l6n+HLqFnvY+igAAcokUbjlue74bKy8znnjk/C7NCyh1
vqx3WNx4VIyiAxUc7KX4nTN9sLhkj127Gaf2NvJg4dmBwo82NKocZuUFqDqts2FbICGLO24TDTOL
BaFyEqMRLjz1a7W2HfZgwTAIWQKx0RXoq9rdeuyFa24r8IJNiP01toK+o0IhH2f/iCE23vd1wrXV
5jgWbGw3eIqLNN+7huPgJ+jU+zyYfpj6mmiVueBj04G41AIpZDTSZd+OwQhQxlZMStk+00LIdWKi
dDIR4vsM9uUApQcPcdNuOetlL2ZuYQ5ZnPJhGriYkM608BaOR3oL/uDT61Vmk/hix1UESx4h4Rg4
nNi4wLYdkdy/Uyz+rZ1+VwGNYV43fhqeMz34cXrDoQTfWvKotFHjfwzmlUFu4S5LOcO3p2DTiFJj
HpjdHx/g/jXrGmMTiOG3QiF85XPWK69fACq1VrEbcmNr4x3DGMPwN2HxKecCGrfJEzWsFzdlAlS7
aF9WZrl8dnG069rWPwPKmB+wjTqnhE6f+7jqX2IlH0swlCjDo/PkqJH/qq4sDA6ioXfSASXSNU+p
T5dsRDRqagqgh9U0bVC31KbtaIZo/Sa/DW2Vcrqqmp/SWBawSUK+Fz28goGA1k560gppbKGYTQbc
MeJj3fh8gsQxNiZR/rVVGsW2F7QtEEDWe20C+x5ackwIYG+pNC+LWv4t2qB504ZRjrKUbRn7E4u4
p5EDs3UYC/I9C8fZ8cFoMJFXUCSvaeExoIiq4Vr1jg01wKW8VCtunqVzmDCLVXed6/6/YQSd3Flw
cJd0Pmu+cqPGgAgQArSO1oRDGLm5KLmBPW6ELK9854ir8v1FTTcd5hulP4/4Rq2TJaEeUHGN80yk
RVj4vPRW1ChKjQmVTszrSK/sfZObd22WTBVgmDQ2oIq+Sz+oBDVMck9SHwDX/CsdDLb4rG9DVaah
tIJH0YGNy8lbpDRUY1XKt4HvtyGeh5fAn66BhTDpOu28jZAzmEJhwFDuaSHcNUbtofLof+D0tZ2K
/KNYBPILZBtv5tlmPrVeNmtwsDjPOk3/nIFy9yq5v5a+Ok2xImdbPqts/KbCgKJgD7dYnzRqjXP4
n79YP22JIWlZgoNg/g8h6SjhxlCSsREICTY80UylnyoIfuZBYjuS1Qano4kGNmEaiyb34ATiCHBk
p5f+yTQTruDlw+BCOQ3ouKkRsQ5wFba0PR9FKU6GUT5OBdxQEgoYAssre/H3SGAOvBYFbg5lI6oV
OK0gx4zsPm7LzLiYn8llPcWlsau0926l/ObtlBghGI2L25ePtqX9NVU2iOJYGzCxbCUlLjJDxcvN
5ma05Q+OtChsUzheZRwVb4ondhkpW1+ZSTQztYysiwQ55etqz1kNxZsxmnShmgDvwN7E4KNI8PZE
abHvjACbxfjeuO4h8awzXezFyvDyh3aJwuRuWKT6ltvHsvAJpe1DFevnpFbXoKtOUZ6RDO2OOuGF
nYv3LiYmOOB0qbLxOZ7u6o0CX71Pa8SrfFr+pTPw26GenH0pc/2I4k5jC+G9lzzlT9B/wdeCVpMI
WqtrjSwhHBk9N4FoSMmDGtRN5i0YQeoct1OQxu8QSAYiP0kVEQtPh7BITOsb0ybaFao+LWud9Ydm
4XKlWW6m2QxvSVF6/8QQnyVQ4N3UliSCi6W6uCZtKXetmvAc2lKb3N9a4iYmXriNbxhgozz/blSD
FOuxeE4Cq2hevMO0GNd88WRIr7ixTcxBPjYtFkfDrh+GJe0vOs/DoXamU+G1x4gGuUOcVCXGDARW
MejqoDO6U7lj2KN9bAdOTJX8yWuWnqoEz8df+dVFTAZ01b6XJm3vzjRXjLOoYKV4ItR9rMjRjP13
mTYnmGxhV7L7Vgl8qXFA+Ojr8jhZ9acZ0xJoqLwIFZzN0qT6Hb732lrEfHBSAzwwQ3WS1hNsMj7k
3radDXpTDDikoNHNhJ9S32kyzMXnHT4FffccPNXj/3Nj063Q/IycfL6UTOUhYRjqALnYgn06Q1TR
WxGINwEylnfIoRqyMp6HwKFD3hsY7bvRQbGk7lMMDaumKjCWjLa7jvKifUzrsduC+bmaRmVvzbxu
j0tjlmGWzpyAinw6LkPyRyhtlxBhxzC3jJdepgcfl8pu8Kr/Cie4QrcvWBrLExGvC9SGbmfN2N8D
EdFHEZjTpxwtjxUtMYMz6/TnlFnLprnbveP4OmF1zP3iZW7yQ1FVVzLfHyPJvyqwb0iRoFyQaGw3
vnnwBRjPjNP05HAPIgCdxI84BNfTLJicOQ3HRo+0bMEUA1ldEAtgXsyze/HnaTkBdV+4y/tQQTok
BugyMfc6b9mVAEhA/4rDxIbvqfQ6RJKCw5zSFbSKDaSJ+l4M/1oaE6q8fKE6PizyyKX9YOwR4QmL
EXt9Zvnlhc5bbjXzxgP7BSQJ/wHamqGfCC0CVGK+719Nmum7DkdFlk3rXnlb5cZH9qyd2RnhZA2h
FfS7hY2R1CIzk45BL76wTwLrYm03+a4YgwfhVpsJi57pT+9RaYBe9YHalHhQRNcBtJ86DFaK4KtZ
4myRfZpcmxSoYMdEkQVz/ItJZGwiWaDZBri7ZiE4V0xJc2QQSxEPG8ZF4f1/CExmI6Nhh6qbtkHL
PLGKIoIgOtAvcRd1F2vo53cND/Z5zsdLQ3n4fbTL0kIdXl0+NHHxyks1MBLp1LaYmpNNHXYSaLYG
HtWM/OIyxW64FKYoYbitNo4kZsSf3OoiO2g3Cvsm3Wtn3Nu2PYQS/JqgQ3mVeHaws4nFePlCQ3rx
yL4JrdZRe8BYb7qPPvJpfMVck+54DemBr6dnHZSPrBW3tDaXbWSkVyST/1ADVzU/wJkZykbkw3my
rK2fOMdqhlHq6fpZ0KK6Ujl7Wxo8OHNA88ZsRCePZOeLUNkMTRTX4kCMc+059NKRAXePlunT9Ibr
AK30Awf0HnKNvSkQH9YLfMq+K+4ZRWtXN8Eq9ZGF8vhsOohpqcOg3JjHr9gECDbdB2FlOlN5Ik/I
AB9B7TwmA2rxUjpXSEwvPsl1otuuhuSgb84ZW9E3s431MEAozCf1o0bnoBvnC9zTlUzpUaTOg9MM
V+r5VNgRuYYERFPV/VzdVWoLLBDHPRe5oesf+lmQUsgUY5VsmSlcKF9cv4wBpkbjifKq4G7xs3+W
1PJXrQasgUE6C/vALo+ln/ahjw9ihcnjXzyXV2/OAdtU/aZPUgO58p5HJOwbmgpfy4HRHEN1KsgI
OwZrzuSfcWwS6B74f7Kil5cGlwIRNpQrSCr9RpYJprDFxaeQ5R8mTMPjJJuCnRqPszV9t8py8LvJ
+SCE/Od2o2Tp9T1+zOzLTJPfMgdeUxK7zQJP7EYdMDyxZ8gGeT4cuQ3xRrJzxTZ3nqHBYyKQRjYU
uRGRp1WIKHKgXqes11cqvqYLYx1/1UeN84Ey3VzmwPkH+u8V2Elxje+dCq4/OQ+lyhmXR/xRGZCc
JOerXAA65J/R0cS6HuHkxMwlvvqy83ZuScxYeIha0N6rUHvZvBFpdM3riWiKnbwZ2oSvaPUWkVTr
qvzyYSmbp8AtSNR5HoAT2RlHOZYPiejFyUI0PU33j79FKlVJv089Ge/rNPiqPHw4jb3cJzupDiuB
I194JFfMhGqDYaKKZ+hININNoXB0MtCzKAeGcoaba82xflg5avjnT8PF4m/BF0ENHz8tGRn+a7UH
6mGM6BWmwhYeBK82px/wv2X10TV453pv4ENAmNVuc+uM8Vj79cWKKV4kPbcdc4qGzcrXJ7fsXwVT
xE3iuvBDcKE1YRszlhdlsBMgmRgC5ps7RwasIsALWCdyNRYYWByxAFmeXGOVw4UjB6U2iwGJ3izf
vKiDVZfO7g76AnZer5hiGh/kBL9VcmBW4H8pVjha/0cXzhqaZO+veR7byCGbZlEMGEaJ/wIp1gaf
2x5VoOmODuwPniNMBULZm3aQtBDh2DtldFtlRX6g129ryeSVqq2YGRujsPxOavAFZOy6Z0QfIcUT
aLqzJqfcWcP8Z1HzoE3BSbVLQbmVxbyyY+Np95MWAHtrOVjlyapsMqluOWX1pS8ALhyHaoLrg2UV
JxHwqAzUNqbU3VJYufc4N7QWnlp3FJICVB4LulszqbAuuRyGNHxifXESu3hOgpoZg2bi/JqTWbvF
jt38uHPB+xPF1IZrnex9jwBs6yfJSdCVG6JVwiCbNMTrNB3BIFt+fkAJDm4RhVEr0eonL5O4bpR7
hFhpHtK0wmwOmOolMEbeGcLD435Zpukae/x8bjwtq3xJDG6YSUSVQW6GIB+uncf8sUEteDHLqT1b
9lDvOJPHG36FEvmI1mlXQi0cI93flJl+xGW9KzQFGDk1LfoepfnHcPmiAnG1I/HmzwKWovSNzUBn
fGD8/6/B++Y3kwCto359w3q0SMSGzBPX/Js3btTnDuQQS+gLx2Csg3XPcQWDZhfMwKCXkiURLRNL
xGN077JGSRFF9KwsQgyNPtlyjmCDcrrBP7gp4+kP0XphFgv6SHifro111ozmS+dCAm65AJmKQ/3M
riSN/kbY61EU1jG3RmIrxfRVT/F/HP+wkTEOWoO6KmjSQ/huLBUfo25SH0L1OHID09mlbvfA9S/Y
EMOXh9hVL12SPQAPgnaIRUz6kGEhi07OPwT7j8rrp63X58clnRhq+Tu6H/5rdXqF8/xjDuIrmsDf
IuqUiSXDHKxcxJTHgmLIHHln9dOu1/YVK+h+BtVrzemtjYPtWNJ6pXAGF86TQAkYgwLkhPWG5vHX
dmAfurg99BhM+4xvi1hoMJ9Yg4+I6eTvRs/8HiqJajvGY3Kx/N4G2JlRF1cPmJgcUW08ryemSs0W
yu1yIve1aQVms5iCQ4R+shqHEiclKVqmfP0Zy87KDMZ/pZrRSdtnaZlbxygeQU/uPNvrV5rrO148
jKdZxSMe6waP2ExTMV0UrUGQClyYjvbcahvJ30StLRY8dcg7IAcQaEC9zykdDDZnm0mkL/iZoHl7
9FWOacIiF12tLjtLO9kSsT8FQ3vtYj8/m/SdPTZOqyFsAhX3RhffXFubG2kVGKoc0awrO+MHq+Ot
HP1dGRmnmmugJiZatKQhDfdQA3t0LfGHDBhsZWG+cYw/40B56BqfeQCkjGbUX16Oh3gaOMFWMITQ
/yUABzq0VMViXjpvcYLab2eU2sCRYKas4EXERo13wknucWCC+DO23AMIp09Ae0Q3G6ytDMx/5VLi
xWBf6e+v3Vwc1By8dbDiOqTHVZwHBfkCOt4tn5R4qppLWYaln78L4fqhUyWvNi2GVRvbDxX5WDBG
e/zWa5L437AlZ7jn9GEVlcugmt6i2Fw0pYrSwVfc4QHqcBVw2yFuR8EeMmn25ub+jYQKaSdBURG0
22VrtHOPiyr4de+sYhqZ5G5yMX/Wc9QdIRUDwrlLSp6KNUwba94H1AYAnQSTJ6YY3cXF74qvyBMj
Eu5Ao2fPB7iDRvUuHKKdB8OEH8RAnzsTLh4igBxPZx4bSgIdu8tMbhTrvnUyGcZsR8PpHzFLULle
XnjZfmoLr2CmzoGk8Cumi2uv+WavocHY91AG8b6Ch8Sy/bpoD8aMXOgHK75mNz+a/QBbNoovCSFm
LNJdu/MJ8TirvBXFi93EzRa0WE77YPNdG94Pgsa+Qs2ZmvjTNTBttlL9Vfge+SYBddT6kCVyW/fF
3pDJ24AJBC4dlxwizwyoiR/5Gu3UYR/LanqCTRKKmek0W9Pmzi9xJmK+Li5MY2a0pdIO0/unB2Hz
r8A7ARlzPNS6tndWPr+bY8TVCt74FYYkZ089bnh0PVFQ4z0qYsDnZPy3ae3hbQD8ZnD4TDtJZrK5
QbWhuzO/ewTjCo9eV5EImXv1ubTQ6DNTWB+CFbmqZ9xNNIy7F99xEZDyvojMcJmZQ9kUfVR10L85
tiIiktosKewDeb8fc0n9eRsxJbETL/+gv1CujZ6yW8/+TdrSxcVlXuNo4oKP2XxIFgiqktc/Upxk
EfJhfH6ZNfc0Tj9EHBvmZD3CDEa4Zj16w3oo+4cUQ7IJn5Cpckw3GfQXmtSfnXiicYiOowoieOFR
YpOJp44uWUaR/RFw4tO8ENYwuuazZbOcI/vX9ZrLlIIYcGCoQnlgnbAHX4d9TLeLJk6+AnHJMZfJ
BKfwZ/TxllM/wbsoWqJN2bZ/Us3betDbEeYUBW1WdxsSs6fHy6P4ykqL4LPgdue6Deu3XZ6BDB6M
BVuOQ9KdTGNEJM3ekcpaRxNDnsVfnj1Ph52Diwfd2tiM1KTv8GphevkfZ+e1I7eWbdlfuajnJpre
XPTtB3qGz8xI+0LIJb0JevLre8R5qTo6ggQ0BJVUR4KSySD3XnutOcfsbqg5zaZOHKUHnwGayu+g
1YdklOExo17i4fA3sX8eORZbhXzFNeuvOm8t7Sxw/ehrdquI1IR2JfvPWZ0t0OiZp5RCWBrWD4bo
V8aIu6SNEV60V+ZA+y0l6HmojLBI1K8UQ4dMld6Qv2Pw6pIluk35EKZiEXR6XUBlUK/4VSiRtynM
zAIdPNlzcUx2kQI+R+ZwLogfUj7yVuEBm7T6M9cLcHYykoAhv1qpeJc1XypKKKVUCBXqXezXKGP5
NWff7mOkdma9+pwQgU9SrWcQHXXOg7NZPqvpM80mvleN4b/uJNIc6SqIdmpufWkftg4eJpzahLCk
XCgdVmZcEkSqLsn2hN6JdCowu2i1tyeI104+am6SKTuD1OO4H4DMrW+tjGFYI/1MA1Ofdz6WAM9Q
i4O0ao8lJJ/Wkt6LhabL3XGdJ8UJLwi5bnX5GXcY0ccJEWuvpTiee5JkJbEMFjAM5A1ifuL5S5fK
E9oSvII87luOXDP0P7rg3qIX+GTzQM4HGFWy9LLBr9VlXCy3+jVTm71KtY/MjJyN8W2E6wQA8r4R
OjdNvORquwNmcdTU2L8N67ViQyCn6iMvpMgU213egFWg9wWOzGMdJpM1GyR36tFD0wdjYCe7Stdj
NY//Oo0yd6RBSpKaVtRPm9GEQylGvViflLX9WJj5bMZ6ihMRdWwsf22zHPQdM2utlt910ow9JHFD
oC0S/Tc5c9SmxTaUMfCQHqR+AGGefCjFcE6Qsg3Y0fphYw2dxPDGxMA0LTSnaHSdkSOwLxr1Exu2
o1v9MSkBIxdKwv6BF05mgq+3lc7pd1Cea3bSe0oYzGDmgkTi4Op5kNuacen8OoraV6TqHAyF8uaK
6vwkGzcgOAw0PD3pIVpmZQ5bLJeQsItBKgmctdC1OaC879ZU5Y50JuGiJMujR+GVKfL5dlN87Gvo
ilczGDPjVLEl7DgSN9gZh1PZcWxYBMJLdZXabZgzfP0ZKUR90URqr57gZNB8EGCUllMcxbOoO3Se
xLCNycntVoL1dNOL+/pbfYtf0mzQQ3XbpOfeLN+y/JPxHS7ZuMFWzP4FOmy5AJuUGKAARliRe0/p
dyEZ1Hvf3DNQbniaWMjutCzM0+pbds569aljDnY/QOhMW0ftlAgUgMgxXtcR+XyZmo6SZ196gIpo
Sqb3hIM8VDdjTz7F+TYp5nEaYiUcltIfEZB7iTl8adjMXAkpq4OHCmGpkBIHzTlbRl2DO1ZovUJv
fgxmKtrJIh5GgZ6JWX/ruruRcl7CQsX7vnRV6Tb5qO5MmsRRURX9wSrHuwsb3hjRYi20kPz+13zG
XI/csM86jy0bpoeBq9ncvi0qHnCrVWhYbQyKEnP9lhiMjrqMVoYk5LQX2qG6iizWSPYWgOhLeyoW
00/KenbmrIK7QnH+0QrY7tGiJJv1lhrUReC+awpxdorJyjIOwdgXkZXgXxIqiFkoYHFnjE4vgFCu
R9TWc0PkD44Kh57mdaEzbo917G9blTnNTaDQMm6MQWTM404aq6HQ6PJpSG6Wd4vzl5LbX8kEGEum
dGgWRaKsGAZk+CgSGa8RcN7EAOhq/SRo8xiAQEDKZtT6nix6QDPUfBMn3+bbZvZRAmjAUcd75+g+
Z1rHuz1cgmGd1nxfKz0rJrYlJLga/4zRDndVlUGGEXs04Q2XTS5RNyGka0H7GSpyQfIDnnDhuBUR
WavY79piOgo3kr0sq3ttRDo9pWa8JRPaA9DMtdMooGznYngfEJT7gqx8mSV0WHSZ1uVxWCEOl3ok
LPSYN5XOxaYMx1ipUe7E5j2N8+mmJLDyb+wSmI1hyM4jFzuoozuvPULk2Lw0KwIWSORjBKOPFZkT
hWv1wvxj6zhdarjEOFRjWJ4FJEmmviIx4ej4ZbZ4O1JRu8x5wT9SC5+mqGEFsfT7AkE3SSbnyK3i
Fmp9UUKlwHm520ZrRe6XgcxUdZu8KiDAGgkU4BT0mwloELU6eVc1Y2lTppXeLG47cHoo8+J72eiS
zQHMdA1VfJIJPo9kTubinDP+r2hCFuNnH+MAWmQ+QFRffrPK+4zakgMFsVMKqs5ZsRhdQ2xW2QgX
IIl5DT1wmFdyj4u18itF1RDWqYSgL+kjC8CzphezO2Xdd4sDu8h4pBUKAr35OJGQR/Et+6izuyiZ
MA3bQFMtjsWOLA2H9l/rAKvrEZchxBhh3CV1S+aMhvIJnsJdIJnIYZUlUUZ0mWIh35Qk+kLl/DJz
GoEGDs2jzp7vSLSA4s+m9z9DVu4OgEUPsZyru/YmV2xRybHfmClOOtrOuMyQYpgMf8T6qTJG5llS
dFN0HOjJYpHE0PKudfr4Lq6cvRJoZgHBoH68GOyI3dKd1groCSlrHIyKXH6kqX20yKh4kbqbHkCK
ThF00xcbRGNi5tm+DIpwTJC6dEujIBiRDEdXxLu36O7SoB+TSeN30gxX+pSq5MUzJmeNmCwxyxg3
5fIXzC30P7IW11id3IH6uj0toOnAmVI6QItgfr0qIhy5sgryDfzYwvkBsjJYFEOLcSEY9/Do1YpE
vQtiqi+qZWTQ3FS4FzobnmkND7VCGaHjgdBXPgg9I/ROK0R/nHUTU5MV3sB4lDSxabHG9EKwGGkd
LysVKRwzQf6y9ul10Gb6b/F1aPpXopJJSKhcfEZ0YRZscM6wSHuMmWQhpcSz0lhWEbvZBUf/m8iu
FKtQCxsrtBAhlqb2xv6B4W9ZH5c7Ta1X528IW4290fYPPfIQW1iqpwJlmy2Lqn6+Zcu14h2W06FH
pSKf2xbWb9dUVIogwZAKVPiGlJQUZT3Dw1VjLiiomtaEscGwjcplqNP2C04WJVpLGp7dhgjdrNjs
W7Fh6iQRujaOIHAwZY2usVDZw/ZFkEvzUWdKGsMfdAD9g9pixujoxajayi0RI7UZ5idjlHFtU5Vq
Ru8sk/hQxlNoxurjVK6Pg9mHwwzLTQf/0wrDs8gBB4r6gMZSSnfyWvYeqs5HPO27bRmqT0Pk9MiL
PGAuY2ivx0RgqJXQ+yXRHoWrS0OKxy2uCUgorQwpXDIeZHALTK/lleiecX1a82Z+QPYQtWSOwI5n
NmeaYxqNg/GKdO4gQoV34/K7zinxvbZqToMVHM+lmX8knExnBYyOvpIAZGGAobK4S3MuFvntuhwf
yT/EVZ/j8BUbgFaKKvibeu/6kY204B6JE+mpuBlvEwJZV56ro1Jw6iGJC8WjEqr0QfCQDo8C+3OT
V0wRZmh4hM7iOYmTL0qaEAa7ykvrLpgLOVzcA3EAWhBZtUvW8kXiMNi2wguEgIDkNkSzwBVAt5oI
9KRXHqIP0n0hUBZfjXSEtMaYkTV2BTFHavK6qLsCHYWd5PPBxFSNP4ubCW8SgQSuDcKNwAhgStU6
4e5EXJwbB5cbTaJDVcOH0scnnnaGNxaNEQ6Y0bCSja00QupIrUU8TTHJ8ORywUNp5oOWkBxR3b4P
6Lnitj0t95SQVdYZzFX4bTl2vwmEPvaN9bTe6TvzHNMnKGM1kOruAaowczLdDP9i0MaIom/Kln+W
XXqIe4UHsxIWm4PcelSl9Su9Jdk1lfRSo7WW0B+IxOqUuIjNytxn+XzJb+ML5SkHGwVYw+TzIJy2
WGntujfyc2cyugJAFuVsJja1Ds8N8fS3AhNjSrJkCREazAizFDig721ONIZMUjzPDt6ZaVY8FZ0a
FbhCwaXcnqgHeA8zKbJAFY5Ws6HpWb4NdfaCGejVRNs2xF9BmGH4T78OgwXqbghp8TlTLRIkyVpd
9PD3ip0lfe0tIZoGJbQq6ZWZHhkExhHDHrXfAmg3J9u16Mdv6oJwe0hOxqS/svp9EO/z3k1z43Mf
5lDtsu58p6hOo4k6yGzQsSR+hdrcEcwFab0WyOPyshLrQ3foKFPTMKIg3GMJygLoAiL0Cp/Y/dhN
fjl7NKaBjHJhMAHN0ahyWiElbEqZW7x3MhfS7bVx7g9ALieoVapPWyf179mFYpUfdPiG5og4Pf3r
XJC2vFRE3CTktiw8a3Q11jNQjudbYjhTHn/GM2s+fDoxUOt7q7Q0v4qtfM0gO2QYCTo65l02H+Tk
PgIfxJdqYFxWS3SUFEiopjS/QWQkvT0+4Pf38pxFWyBXgwMGsuPCguyk5q8qCaOebN6wogxyIEKG
1oT6EDfJV57VoEQfoVptxEf5DZXT5zTkX9YFCDKbl3cDf25jAY29ekmqqFDogdKR/ShShl8ly76R
CHIA/sHTCO3mkCB/0VNr45gm/SDyFYzF/BfMx8qjTlJp9E8pg9VpCRAjS9dbBkpmVdFyg21e3Q6h
AgAFfd9k4EJ1CSWiTPIOcW4wy3N1lajHNZPSuZNwLE14PfDu2k1ZMh3oqbySAaGbJY6uaXHmRmrf
uX2dvje90kIMla5yi1WGp3oDYgLMZx7cTJ7PCAtQ1yvWdyGmfG3najuVQG2olskBrVcCzJmfC3l9
6uZCd2pdRSWV8pKpE7tzp3vlIO3jXj/Wcf9aJQCOENlXioGKUgbqpYmPS9t+imQP2GPeBZOlBWts
AcqUvzECPjL9IWB8lpzUWnZl13Duxj/Y+3Ibt3uR6cUPVlAEGNPwWMRM6LsNVwsCNLB4DKF9Jhn0
SQftOFb4sZpG/LrNS4AB/KuMn5ByOLgZZGTM6NBijq6GOD4UVnuYN3RFVE0AYoGyGRJ5tYLcvY+d
tIcXoHjss5qvDcxnpTlTaG3gpC1qPuVErA/KKDAo2ki0TIxx/FB6HadhXuU68E1jJSfAaqcQwlDh
y3N826V6FtGJOlvG+JEV5oeeV6+lpXTMaVgsRoRe1N5cDaPIHJPUTGPfBF+/FsLraqHFbjXDu5X9
m3hjgAjaWL+zU+5+5DhdHbBjYpCVIvo7UYCpa7Yrk07xoHLqWzktOnGzvaq5vF4ySJ5LRe28pRiS
tATCnRHpW5M4N5H39cYh7rG85d2H1fFFVHQ/QaLjDkryGJeMuWw0eZlG49aElWg+tOVEHQWXpnuh
aTu78qpdyS6Eiij3zAqMlPrdPFaFwKGplHAwdQauuPsL9aluZFp0Kf4nylFfl8n2EREZraX2qgr9
nZ3Rt/5ENMqqCWhmzbCWE8SPMfpe6m+2k5TSoH4uM1B06xWXkvGkl+78SmZCOIxjWFSc5AcETo9r
/ir3j1r1qMpI662M5A+iUWyccQRxrw+LToWF/+fbtjDTzoXuxdjakYasfsHoqpILMKm8gWYSTYnJ
6ih8q5hV8F8q4jZSTLD0ElREFXOP6ObObsZB6pXCfGGeh5FQPC06srU6ozFNZLw7ygPhwNCsEcLs
NH0IVCiHeqd+WBoFctnPit/o6iG1SIQV70GdQ/q8mffRv8g0ThkfhmXJg0lrPm8M2hd9+0wTKfrX
f/3v//t/vi3/nfxoLg2ykqb+r3pE3pJhUfqffynmv/4Lasj9P0ff/+dfuoaLDh2paRJLoRmyJUr8
+bcvj/CE+NvS/1JKYwS9PSzPzFKn3ut7svU4eIR0x6z2msJGWX2O3OhC09zXm0PLWFzmTjdIGi8y
Hq2cMsRvxqDZfMlCIAMx2p+ag6ZddEBAC5sSblzfqjlZYauyEToQLiWN3u+/D/l+nT9/H5auqszd
TUm3DP3v3weiI101FaQZ+gOqoZfxqOZ2/WpVNsZ5j/w+zwjIEBYP1av82Hy9fVUYmX79/TUo96/x
j2swyEGWuZMKv/n7NTRqXLDrSNOz8mScmX65pWzPD/Gxe7POpZ95yQeBP6Hu6u4jW5AN++s9O5Qv
StAFyOd3abiGbE9Bcl59EKl/+KSlX94hE/ugyOgbO89PV5eoLY6UPsGgIRK1+Sw1H1aLoXz8XMAA
jHAS4/WHidFlQ3j2/3Nj/uNLK3+/MeI8qxIu6OlZfgCQpR7LCOmFazxmR8Mf9sWxCwEx2MLpxzc2
CmexzUi+lPvtYTwAMIzUV+vSvEqRdhUu2jvYzN9fnWz86mPjhuiyZpn0BH56dGqjNzd92pZr/TZ8
I0ZTDY5YHU6Ku5IDJruoFL1BcrJjDY6KlqaXhq8Vlbv9/F574wWb9u+vR/rVK2lZksnFGLLCe/n3
uyV1C03zXFyu+PAA7mGGv+D8jBD1sj8hEr8brGYbZCV8WhD0mONwi//hIv76pv/+LGuiLHMN4l3E
r/y8LqgjtiO5FOdLm0EoS9qPWcCWayrBDCrL3ZA5Qk9yOgThUE2+Suv2WGx5pN2YHRRIokuZ55q+
rpBC48x0zn5NaA6WzzntUJR1CC0jLZDSpOpLKmgcxy2krsSkxzIdxOw9Lz67mPTXLHH6fDwKnUEf
x+RUWfBCG9GSCP6Ua56CvT+vpc0ejfWMfctVCeji2sI/fCLa/Zb/fDcUhaVSszSdWk79+0ciq81I
f16dr9vQI+ZCRdquHD9kqIyTDwHjBXwc2Jddqj5viRyVV5PAk7nBtUyO6Oz1ueCP4A4mOdxI/SDT
lorjOEBuYxex6Uo+yhLBp7LgLxzCavmUEesy0xNmTGYrM2e7SiT3EavokARkG3DWq4gBKF3ZwozQ
mq5IhPmco2XgeB4M7CVaj80EzZG+TcdqYeZvJSShCWcl2dfFPfYbnT5LYJffMPLjUmm2jQ5Fbu5k
gzxbAagEdbd4w16BlguxpjIf6vSSKU3QosJQqUU1CeED+Q9U+aFkzdi2YVJYskvahS3cZz11RYP+
S3Gz3ISiMh70ACkrIVraadwa4t1uUTn/YFu8Dr3uE9L+nGZEa/Oc1Lf0QjgnvnAY7hj8qSJhjl2A
J9woErKq24toxAAa475fNY6iFFGkL0s0nmvG2k2KQh2MyChbu043fTkmhugGX+xuNZTWYJplJqgH
if3IvH3L7+yDnKYjzBZdGw9djwmuYoLb1APiFdlrpOGxAySsADGB6JidR/H2LsHRFu7G+4mmLoRa
wj9mRn29ZyDaM2ZGmNWzuTzq0wV3szNbFi2SzSM0BgE4UVVMRRncHUsQYUKpy+B/hz+8v5J4X1P/
8chirFBYRiSVDvnfH9mtIR0GRPd87XwhXAMhHHf5gVFX0Hhy0HzKweCbR05HnKqOKzc5KiN5x+Dk
jDBhZwbgtg91JJxpTkZdpPjtpQ+aoAhwjEbTZxEV0fqNY3Sw7bSgOVTR7ONhC2gM8/+1IItGXwoW
2uw2CPlQj+KoCnAsfJR+elbd6q31anQfkRRAYdtlESlifhUpOyHYPGTCXnJG53XMgz7sQ+u7EhWv
aSD4hNOHafCHd/uX90mTdZAmsoZe7qe9SQUaRKXPq52BJQQGcGU8GFXIzLXtq9jNTHM3KhaabFYa
TgWp9lJyEPT+T5fxz01IY/7478v4aYUB1aNbJr3Uaz7f9mRQeGPSeSI6YSVTH9VRf+wn0trm4jLp
C5ELBMwYLXaHIUN3wNxguoWLdbDMzz/cnfuX/cdTpMEOhLxg0c2W//4UaVaTMlqQCWmjtQYoJDSB
3ZsTCAqX1Hi7MXq/VihfUfil2knuHgxr17bO769C/vVnZGmqYVBZUaX+/SriXKsrMtDT55e3j+Uw
B5kdPf7YTgFFnfdFdp+eEv/hQT7+/qtK93/1H9+7LkNYNlTa1drPT4ZCvN5s3OYrwL6wonm3mgI0
TtyFtUXv/gwcjwz0OwRQ/MPbq/6zBOBp4APXNN1SKWp/uu1yZ1pMjqTkeX2AJOkPh9uXOnLfYt01
jyNnH2hy8IEb+3jeK6MDZM2hSy8A8bcLZ3tshoCItGFH+rx7Wg/dyyYc1sQdXkzbSffidfhRB44V
Cd8phf9Qh0u/3Cn/48p/uml9VTbTJDNmauv8Qeik7+o0BRuqOmNLaMMSGcyECewZ1JHb9jxZqSeg
72KxBse5bvVu0PrH33+O8q8/x3/fzJ9eLaSKKsPqeb7OixXRk6B3ChShKrHv0zLES884cldvG2I3
wVObjyT/cZut8zSnQTyKe7N77zkwy+NrulL5kAL4++uT9F/eM8os2dBReEnmfW34jzPYLPebOm3q
ciGH5hFMU+qq+hX4/ANHOheUDvppTrFtRQK0vD1Vo3GsJsqGtXaHVdmJd/EKCbBgt306/dH91xvt
+1b18gWljTjAg0ArQ65XwzyJXHYcR7SuO0au5Xs6zU5DxV+UU4il57kqtG9VZx1pnp7quxuwWw+F
ztKDjtTa2Da74sus6QzYWRJ1dHCgDJj9yW6mbu4Mqyefm6DXzBCh+rMIkhql44+0V4lfVx5yffo6
z0qoyVIE9nTQs6Peode1ehGXa/5lUjtHEa8ZT4lOapg+dyedmUtsbB8arNlxZCyJJb253Z5ikPyO
Wio+k8BzKyPw2iSbOvEo6veM2TAn8Hw2t+dYQ0bVIWsXW/pO0uSsRAhbGSr0mdC+ebjbANegVG5B
ZwABNcf+zVBgoirPWFDRutCMZxTWNW2k9GBmYfEx12uSL5msMlbky6fbZSLzkGgBQl3EvZqJwQTN
FN+nayTgMp7MrHu0DDpLfeu2WomNdPoCyJ/50p3Bt6p2HrdOr3zrcjXK6Zahx6V43G5oKaAfI0sW
KyoSQWeKVkfFNr5WKxLpFtO+DIhTQxOoTw+rJYXwEJ2sX3GVkHSBfnszFxzN6bGn2YHOn4m2+kDC
MVdyu3QMh0rR2OWoUtu5iTpSShHpB6JxxuDKddXmH3Y47b5m/WM5/Y+n/L7m/cdTnhVpqqTTOF/T
KI9un9gy6mg4xIEZxIHiE2URZlQR9+pBC6ghiU3wkwOUlhCJlZ14TXCjgkBwuiN+N6Qk9SmJA7ZA
Ts9r2AZtUAcJC0mITS7QPf0PC5v8yyX5Py7f+vvlF+0mlduwpc+DP3uS/9F+l73+QXstPDt69ZhI
H8bJPsn2c+UXbuOn9udshw9/WCruX+Q39/DnjVDqM1FIacdf5R1n6ANS28f2aQpH7pUVGIEQWAHx
Xx6xk+EfV3b5l7XAv++A9VNFOUqDMWkrcSWUuy50nT1xZ/bqHD98yf3Y3GR/HA6WPR2wC9l+Ygev
wWTb3hf8cs7qngbv/bR5Qepm9hZlth+7V8n+ihPzMES+HR0Opv14zWzZ869sZV602D8m+3LoPHqV
blA4Nh0o1/6G2IAfOySSThcMzw+fVlQGD6MdYux0dpt3+nwAbuQ9hJ7jrdyWzot923MehIPhYtn9
09r9z6YKG7UpSrqi01mhlfb3pyIrsphZLPekT+JHa4IFlBvPYrY6cr24fRcJPBSlcmkRF99T5H7/
OMjSPztO9y8PIcHSTNYQ/aePpJHGEjKHmTy/tC4EmW8Yx23RudmiR4+NHzcnsxtn2ide6kY/WN5c
eMQ20y0n9wmT4/dXTMEOCcae6H1EiR3pth1E1yiKzv7NPvt+xMdrR/Yjf+afj1Qcvv/In539q/92
5D8m9jn41jiPdnR9DB49z9lRZDzt+Kjf320egEvwav+I/Ov5HEX2IbiI/vtp95TaoWMHpksAt32x
DycyuP/6XK3dl9R+3olX2vd0NnR/99wFn2NYO+H33PlOzojT2IZ9Pp+vZ8n+uNlv92fwZXSEg+kQ
umWjCnRiZh2OEK32U+2k9g6AtP/8RfV5anZPn9/vDwG6qD98FL9aHVRVU1WD/Zvsl58q1GaoRjTj
9Xwdujd1HvegFc9mqrsJ937MLoYkXH7/2f9VAv68FKiaJVmSyPEOePXfnzyLdEOCxeqFRGGcsHgS
VNDQdsNPw1g+u266Ltbl7gXWc32vacwty8J4/f1F/FX+/+MiTMLrZFORkIv9VO2BViwE5mgcc2mN
LwmD9h6p54qkg1CFSzM3e+ZcPmMvDv6UJFo/71S6EoVuHu9i6xXjwdyszILGfYXckf6GRfSLeNJK
8FOJ+vb7yzV/tYKpNNQ00bgf9bSfKsGl7JemwClzuQHZq2TgmjcxGMnRUY0pHCb4xdYNYgCRScIi
++oEoaPLHialuDdMDTF+yIiENATJK7AjCDkmgATRuzazfZbPsQFrS5wxs5aEYLfFXs9Q/VNTqOLH
PWNUn++z49xy8YHf0zayr/BavLlqjuiwD7j1mOQIJZMXaC5yV9sFvGZB7Jm6qdsLzQyIVJVnLOzV
KjJMa7xzHd/MtnqYq48EbT0yKEq5DgOMVNJCFQF7rYOTNP2hB0MqCJ9aKoJZJQQjoQQsY8GLdYpf
BPWXGyyHFI6OQLxhaSrAhBq/WxUbZsrRFPqn+W7XVoVQkB7k5HnS5MMsb4GVxa5ZSbzDReb8/pP6
5dNt4EhRTQyRivzz2WvdZtkwSTSle1H7S3gJVJeUC7sMGIf+6dVVf/VYMAGhQQ3YXJKVn14lMVG4
M2M6P+cHNHXuck4jyv/DzVN31Z5AGq96XndoeX0rFHfFVz0QnlInO+WRfqJJcRB32ak5Dq7wPu7V
Y/XYRhV2CDvblRfDLk6NJ110b68HhQeUbRcH5Gcfyw/hXTgkL+pOeTPO3ZsY6r76iPbR10+1F3Mu
Q/F2bvac/fziTGT5xbrmzAamw+pMwRzSJTuAoQxA9O5pu4aSv+6dyVf85EU7C2F7MAPLL89FOB8z
xCD372Vv+sOzvBdD48JM06+4Fmm/+CQld4G4Fw4YPY4q3z6VriuEzOL37X5iYPnCXTmA7LExaHnr
LgtJPfR7jw7ZMfFM13pSHSZhHt/7w7bv9maghGRkRcPe8mk0fdXOytu9seS/afYH/1REtX0gzoOe
tnmYQuWVCNNHtKHvwn7e4Y+248MYiA/r7nwLsgDH8nl7AJF9vevBgmkvPMN3fFgv6k44Z0f5Ijyt
AVIX44xeesc/95gzaJHc3M28OBIvdaicimf0zZ0thPOuPnB4fs+CxbdOhExz86xo8dsD8NwnFF/H
W5BHjDTdNiy/LvtxJ4Qy/FY34V7XEfQq9xYUx81Xjzl1qeJWR9Erjl8zj3boERDJWQ1q7nwacf//
ugWdV9uPepS+rhflY9jHQRbqu+RhetVOwyvahW6vR9VR+8bXoWbNoyLIvGl/c4F+HtC4XNpDGfnk
0vqJt/m1Wz1XPzpGga/JD+Nx2tF/fDB21rE6pD4hn/60t7MHfDBOGZ03G9qDa3iN86Pz2E0PW8AE
Objv8/HFekzAjlzLvezAz/aS0AxKPqzR49CxK5/Q0LxK+/wJZupVjuKwDiSncqmtTnNkRvF3Bn/v
dSieE/p/twPpo+zjl/6gBKKvh5DuXMURLnJoOmbQHoHwHtrAPCMI4fc0fV30L6c52Pa3KN/Ve/1q
HoRgOAFnelW8NJid4iyHtP72Y5i46n7eWxfVr/el/drZF6RG/ujG4eApH6kH4dgF4RDyHR6tU3Es
92AlAz6ZQLSfl2fRH45i2DyJe+hdgyc8FkHuc0uO3M9jFq37/Cg5w57IVkdzyFMOsyMD68i45B7q
/UB34yg9FzzVyWUIyh1KQP9GxZo6c0hTm5+lV53HfeaWJzh1XvUg7QfvRqHxLjPAgwt+HkNzxwnS
aVzNNS5a1DrO5g186FKg+5Y7f0Vm4BgnNdI81abX58TuFnZ7dNFB52UXHIVBfmK1OMqh6HqXm9v7
y95wCp8onoCYJS91BC8LmG56ACtOBtMz6xElexD7va8EPwhDiqTQOA5B+gCe0i92eoR+wqsOPG0O
R4Vn7ftCOqZtXIEKPJgnrBucuYxT/arzeXbe+3N5JGjNS49CqD68jTtAHnvxTeS2C4dqrz3lh3mf
esvO8NRI5mkZfVK0H7jwCBa7bx7g7drMMC51AIlmnx4NtwxSb3QvcmR43X5y+OtOG/Y8rGSWcqoz
7SqyOw8AgDt5GT/1Mx1mXw45ApQ2147uOITZ5rX7hK/WRxtLW8Nlm377vATGjqHiydjpp3mXnSe/
8Bs6ywVrTHa67YX30mvcg8znb51uh/W1cg2XKDCfBcDNnsrnlHKxPcLVuAqRce33akim95t5FA7F
eea5tiJOHoF1YdF6kKLK5bGBGrNf922AUYV/2AqAfL/Ded/191WE9lvDFYr74aDuWJGjOiBENuyj
dJcHxoEDE9O9cU8ESjDvf7+H/mIcrd1rMp2EJHZRXZH/XiHCJq9njCTb83JmqPlwp3pK7vK2Ogv2
dZ/ieYmuGKsx9v8Y9krCkxgfNC9QNHt0EdTRH0u9nWx3zljbn+WPh++/v76/hmY/FY+SqIuqqasK
fXf9p+tLs7hQxjheru1tYTa03TkmIAvHXS+qvqa+meXXWNEjS/mwJN7V7rRtLW7AP52i/jok/fM6
EIzLqmipxs+DcdonZTF26/Zc2Nnn7LzlV6JnXzj9sId7m43OaAuvG41V4MJ2e+Z/Es2lD+Tej0iS
69tJEByk3aH8xIT1CnBrc96NHQzu8AvpgTAlMbg6IosxrFPngbYAI373rssl0MI1/1A5yb9oJqKB
MHQdebZqyuJPfQo1FswiyYzlqtNZUSk37j/uE5z7r7A6A8sbeSPMb1bAq877M5z+H2fv1dQ6trZr
/yJVKYdTSY7YBmwTT1zABOWc9ev3Jdb3rQWGwrv2y+qu2bPn2xoaGuEJdwAduL5YL/klqELqBBHO
qa2iWsZZrO0HJhjPVOuP3GyMYlwi3Mff2yV0iRsudrdhrwC85hCGJssdA2XpSphfWGPTGvrxbb+M
YpqtL0WnKPXyMVbE4A7JHTu89h+DxQ2kn5Lk0uCIvpCUfS6Vvx53BiVo8JK2zIjWPVUaBAhjF9AV
sl/P2gnvNjDyExIU2lOgE3RF0H1EwKTK5Gw+y7iiEiR8hsJA7wGnFg2dd/B3vXmydV98FXQ0uTHu
UCa6ew6ZGz0xFLqw6eECBLJjhuByxuw+E5t9HQMVlmXocwoOLRWrEnefFsMw2zu9Fa1wm1uF+/dE
G5cm+iyGNodakfuMzSzysSVXImYpFum8eccq7vOHgSyIYGaKix3djFh41iyGO2kZrVEI5E+gWbMm
cltW1PkklkpExW+6yVH4cCHzodiwKO/EpUihJ3wuIidnwaiv9SKZ14uQpuF/fk6c6Ejzff4z9l3L
ePH3e/5Wxfy2rM8KPr3QR6VQD/0xMuq5HNLR7dgAuAyWx1wq30EJ5gA2PTxKhGSJ3whVJwOCrRQd
CiQIdEtZplgoeP0rJMTlQFcelxpbFdgAGWxcXBCRMK9Wmoo7tIqJBQqnhWG9NPEhxeML90rDi7eR
GV0VMqjGaAFsDqxkUiKNgwJZoh1kZXQLnFpkDSeLJhHva6tGujzuUc2GvqxLzUIeUiSYT6tMSjGk
Ras+us665v7viZJ+KVWiLC+SvImijGbg2c47KfhsmZpMPzXWnoZkH0ctkcCgzbDJQCxpnnbFfJCW
YXMDhTWyXtuWKjeldf10MAvNqWPp1hQaBerHhRPyM8s/36RfR3a2SRGDhHUWSdPJlJHQqOvspV6B
dmBporjrppyR4zIj1yAap9+tzSpimv62XqouAF9sQGYqcZjBRS/NROrPw1JYTQfYf2rQ/nqqvWbL
qQRd0L6e/rp0uGq/tLS+Te7ZbovMXAdAMR2uVO/INufxfFz2S3po3oKwapm+oltPt54wH4jeUkJf
fOm9o1HMZkpczBeX/rs5m7rr0zCtz79PVXPEChfmrFsOV4S4K8SBiVcuFZK1X2plDF4nrwcNLCnn
PWVRNBSz6KrgLptBlnYeMxuwXOVUC0oanNKvmf2o2Fco+FHMpOD4er1a3LxVrmrD5iRIeVOnKjB1
LSqGJie57O7uduay5Jd3h5JgmwKwPhsubfzf1rNK3UiyDEuRtM+D4ctNEpTYtSpmOa0aeY3y22Ox
95bafEqoyhvJLVf+P2+Zr6Y7t9w8tq5IhR6K3mkLs5pQV7ibivTogCz6W2nR8Ctlra3p4q+nL0JP
yxXW1qJYtffBP3h+M9mdfj+ZC3yF8MK7SL/eU19f5qxuV4udFpd1Q+j1qBImeMthlq+inb7W1zJC
8y/lBpOqdQoiRF4bFFzhSq6CnbiGOcZryWsSfMoeCIaVgETyVfr//cj8gXQ1/V7MH8g30e7Ef1ty
Y4o4xixn3+Qsy4QVGTAFChkMNHJ+yiWoGG9RvU2/Of1oHPvWAsnzOYc5SJWQZ/I0wCss1YblOyyn
yZFddY6ruW6L8zYGQUnbKFlZmj3BU+CnRCtlkWxwoCPf6eb5Rz5TPuOODW3c9fQ5JMAq0lqeZ/y3
QhKLYC4u0/fucz9Pyz8EdPL3saj+Fp6p+LJYEuRGgKJnFXtBSVu6nMXnMlqoC5mJ5eUoGYiLci7M
/9O60mckL8wd8kGAbrLFaRWgi8UMTe9CJWzNtXhbkTajkctsJZunYT7O0sXlBsdvexVVG9UQLU2z
FPHsrDxBrAWR3A0Uk0EgSsB2EMASEAJKMxOQ2WtaFs9/z9DPnsYE8tB5niwqYCCUswDWGlKMWGP9
tA91hQ7tpPolRnadKx9RhgG4XC9FKBipVjziAXlXoVpw8l+F9kmT8UyG8rfLsvbh7zEpP9o8n2NS
FZMLzdB+TANslKjIBKE8GnbpovD1b3hB1nLdvAe3/Wv7quUUwrxtd4NVFWtR2qLnITSufxvN42cu
BqdZasf/i+j2x5nEsMicFMkwFElRPnEzX86kaoiMWIiT5igs6SeTMR/3nv3+/r442b4NKsZdfvw9
EcaP5fv9ierZ8kXcWB2TKm6Omo18sG1xQPOqdJpiF71s17P3yWJPd+maXjlVLPPJfEJCxEkcRA/5
C5rRcr+YbZ6eXnYvd4fDYH949O0s1+ns7op/wl/aDmfhrFzQQL2/T+z722U4W95ele49BKfNpb6N
Ni3gb8HA5wuB/lIMUZPM8wWeeH3uI+XTHK1lyJGnHVDxyqa+2PUz95Jt7cvlaWO6NxtUYuyHxWLf
2ntak2R8m4dNbu8Y5u2/23B2WB6WvANJHX0nqFP2hZkHcHVhpNO///Kxk5ME/sJjpLm1zLP92M17
+aoc70X0HhAQLZdYEeCXgy8BSA8NC+JG2Zf6vSq+VBq4pRaiVn2PPjZZbhXjY79Kxyvh9FYaa6R0
5hHpIdKtdYPivnkreGgLdcSj1aER5mU8RxVjVhhXOcJqUbz0QZr28UZHaxk/iLy9MYQCI+pXlW5n
gmhtHTtFV9opOu3y8OQFHYrPyF2ftLXRX2XVdaGuVelBDGLHClbIhtF8QAxsFuGCEcaq09EtMdXt
iP5J38Ell1y9TlAweclkisC8wGl4NdW9mIiOUmsYR0OwHj1H0xciAv9t4eogJ2K4PfHIfs3+qYFm
Q+xDdrTF+jO9CkPInubtybgqqDvK89j7J0/aDuqVsMQid14jTWyHgb0F5zsbwXqA1zzpywZsZ+KF
bi+2Fy7k3/fx/xbhWVIxmRJLgWSJ+0Fc6cptBxvSsDBn3vVUOAtIIfd/b2PlR/x4turPzlgNei72
rRlr6XSnyi+WgmxjeTUEkx6zm4cIZ63wMEYrhh5scRtTZM7f2voD3wKaPb7bDzd+X9lyvhz8dS1Q
XiZKP8WWWyQLk4aJSFtr3lTJrkCl9++h/0THGxPBg4SCIEw20GD7vg3abvDCwRLqo2Wrs2wdXHWz
ZhsTpdPptyG7L/Ur4oFl86CtLjz5lw1oSmC/wdOK4lRT+/7kUMnlVI4Dcd+2DzmAa0WDWpT3y9Pt
6T67S4YF36zEBBwp3zr/14szg/Ql6h6709PfI/msjJ0dWt9GcrZeZH+sYB9yCk8tqfiog26IrmfI
I1Po8XYmIX05z16ifR+4ZWOPm5X1GO0R71spG6qjV/61CIa3eoso8aqHfJcc/atyEV1DnZ+p1+a1
/ggOmiKyQVdBffR34ZW/96+QQ92O60Uwr17Zgn+/0W+HGw04bWIc0Mq2PrEnXw63pkflJVT5qjLy
FciCByYi18mTwd6XxGM5XlXJi1i9xnDJERG+RgPWHiRE3fHhxaZs2xm3fw/oJ9xnWmamqeuqpVM7
PU9f41NcdzkqTsfyOImTPysw+U+OSU+0s5EzKdOlhU7fY/s+HHI0ReAm29U6ew3eSLuNR/Mean4D
l/ZZQ+phvDBbn5jkH9//y+CmS+3LbAU5pPvS4/sXaI756q5OcifOUjdWNx3yQGivdfFbgNS07g1O
2V3l1q0V3Jm0MuoHDOPgNS8igSFfDdUyjV/zcjOKN+bQrvgXlQJd/JhJCzArNh7wZaNuEnjyQfnh
G89lIOPMc0uJQsyQhxxnA/BoDXhkU5p2iL6ddqsRLIoLWfVJR+Hm+y0iau9tlc3arlgUWXDfNRIy
a4gCdetYfNb1aHbq4anrm44/h8fR319S/eWsg90ms2ct/M8JLb9PlimIp1SpuDej+2aHIpfyGD51
dHxq21h29/CyscDGVgsfTmd4HF/KHbqXzcK6im7VY7oX7vpZc2hvm6P6aqw6DN9v0ZXHaufQPi9R
Eh8v7O3PBOD828pIWisy0GNNtM6O5mEM/UQbTvXxtJXXw2x0qd4S9jRX3iEFwa/fpRv51ttz78q3
7aNO067dKG6zaO6aRfDOy+juje76h35ZPwRbmnwPmDN6kM1O/6TJHcau3ox156a75qa8NQ/xVTlT
ZvU2OmiORYPrDrLpZzVD6e3c8WkJ9Uj3HriH/v39XX7Cctlh/3tRPs/379IZJ+QtBV4USQW3pqum
OxJF4ogehGeTD6Y2PmxzXHNdi7Bb3v39+F+XBWkGFXJVRu3vPHZGhFdomP36GK7QzlwJ9rNI3fK4
NZ1i9ohr5Jqupjv1gnuy+mQrzAoXSxFadJhHLLEcY3ywYOcSqISBuO+0My4s3J8YiGmCvoxQ/T5B
45DmY6BI2NPSKXhGBSXZQuYvBLu9Ejf91urs+tLi47/4Y+19eeJZzU6LoiE6jWa3L7V/XQ7xs381
msBV6sFt9EvYuc9E7ufTVIA4iqWKXObf3w9dfozOoNsc8zfpMwVWbO+eJJi0W3pSKQlDtXvTZjcc
qHBmNqCeN/26dQIwgYmzL9xyNtJ+G527yMWXbWG4F7khv934Mpjs/3+EZ/eslftSmgANOQL+R29U
vEtRaDktqQL2JYDPdB1dey9aY3Pmw8eSZunb34v0t7yTJfC/AZwdBpasJ6qBRs1x+Ohm4waE//u4
JAK98ta+Oz5IO1Bde1TX5ui+zcMtsHa34aK+i9dUNunwYtK+/HtIP4m2n6vyv0P6DC2/3D16jk9W
glLLsXWleUndFDGpCar5RlEO7TPa3gDsbRJ1fi6GCdOS/2PJfM7Xl4dbyclDbpszQ7jKmQ1jZ+37
B9q9237RvFo3/ja50ESVpxn+64lT3+PLE1OjQMAJedtj9lHtkn2xr3bSsbmvYLi/Vnea5Aw7sJ2o
u+nXwi180GthrdyP63jd34XPaTcr75AHIjj4+ytMC+98VJByiJYoSLI6zxemkjdGaIj1sd8Ij9oS
gVv9arzTL52R09X412POlh83ZxmfwlN1LCCIgYb3XOh4QA3xoN8ggDzvb/xNuEn56T6Ge2ku3kMv
fDLv8XW6EjEaCbCdpLGBAxh+Uc7JcyvcZ2R0Y8CaI9ZiR8fqBj7yg3Bj3AgbeT8eqvXfE/XrMa+r
GmGcSmgpq2eVTkGTMt3P9IqChWG/gnEity+cwukhHFszwfHnpCyr1n63XhCasQPq+cJTCECodG/l
CTwKg82FXMGKDtzD5QLbb6kYDfD/DvAcwqv5yJMPXlsdS+TE8KNDRyNxBJRJ7PApv8ZkMqnso/Hg
eQ4mUyHYG2ilOWKnEINNDj8Z0qNuq3SsjyeQOCjOgO/XLiVdv+56gu2pQ07xUjmv+4Ayhu9ppdVx
WIifP/RNKF/q/AA9myBH84yuCcJE2Tbb+tf9leWkrxboFNMVZkANXXMDecmdailgxvj9CfqbM+Hv
7ZLmhPqkPgV30YJQbPEOXd+5oVjkPGw2u8MnZpearg0yyJ5QvqZj8FdxdXLg78TOZ9nl4+PA/93t
1rvc3qR0B+APlMBMRnDioFfW/jpfBNdL7IK21s1ppz1pT8Vr9mAdlRVwR+B0fy+7X4MbKGOWCIdb
xWv4bNk1RUtTbMpSRUd46N3sqt20m3ETutItiqduSWSTuPeii/vPPL70tX47Hb4+/CxwiNtckRqP
I7rcBPsEpJ64yFch3rELZL5ciBVuvpc3/S7lmPr7vT/TovMT4+ujz4LtpjCTWMez4Dji9IN73cLL
qVtn2mwSys6r+6K9nWSv0JcmL1k10WOUdACTB7RHLn2CaYrPhgI6GjC2RJkArO/ZGSkEUogXoMXh
NUt2+Y1a2PEhWnt3OjNAHDeTHNkWViJXVucKq+oqXRTLSyfoTw6hYXwbxNkJKo1laiiY+xyjD+VN
eIzerTtzox4w/MouffXpJvrjfT97hl9uqhOS2+1g8r5jiJCTuIIVDNsax2IEsErtoQk2OKhDFnOG
eCPk6YVo9aeKAm8qy6CM0JcwkcI+m+5qTLoTfq/V0YzAtaArYVM/9J8wIX2uX+Wb/lbY96+gjMQV
4p60MOKX9kUHiLQVX/VX699kgZxfuCW1Xy5vehaAn2RVFVV+xZR9mZLKqlp/1DGCeny+fr0WKFTX
q8JObwT7NbCRFrQBhnIM7RGWgWEUghrFYRf9iYkiIQDd3O3Ws7Vor1/i5R0iQXYImufgz3xwaQNY
nv/80PqFbXCh/vAJjzn/ml+HfrZwfHR+2nTkwJ1Ovun+IUt1RQeHTUdg6BUld6AE84KciQttYkjZ
GX9/jwHJodBHdpLSHZ06pCb/BOMfwRGc7OmfeosaRs3bw3S4PlG/ZvQuYgHuv8b+ZxIzaqvpaEW1
5Qq7E66///z8fU78+mEkmXIPvTAWzdkxYeCRYcbCwKXX6o5SituwmBxc94KHyPCwULxrJEVf/37m
TwEUw1QNri4LXLlpkF9/Xw1+dUJEC9kuHLuq2xZPylBDUis/7cYAfGYMTltEZ+Mk32iCMAubS6Te
n+88Pd6glsR/R6O69P3xFu6CfSbX9SFthVncKbcn2dub5WNSASYMpftwFOeGcf/3S3+C/L6vo+9P
nU6NL1sArWOv8FOxPhQf1X38bzwO79oD8qVwbgMWOdq7nSNS0nownlvMru6Dp+qf95g+tyiukdU+
G40Nlr0HqrzIrk+vMlfm3yOc9uBfAzy7KfUm00tcQ+qDh+Zm30u23/lo9Al2V1cLaYjtHMeQvx/5
S7Xx+6ScXZCFFQW6h3os0QzMi2Fumo7/1NyhNCy/iQKa+Lb4hg8bFa78mQUa3v39/E9CwY93NjRW
vilNnPazzLep1dQ89W1ziNGf5H/AMqtZA7WhdzvdRiQ5Uu0Ro2q6F5rdAN4dbLo8aKQiz6fgKB27
AbAfyT5dGwsaPihl+TMTmgHMNxSANZTDnV6x485hYVfDhZP+1w/2v8FbZ9tIKRqokHreHIxcs/3W
X6m4dI/ySgP9pLRO31yi///MwvlaXx54NlsnelYB5ur1QUxqt/OwpyYEBnOIY/r7CCX/74/zkw0y
HRMWuFRZ17jTjLOT18LuTxuMtD5grKLEzgC7ukGBzm1jhCaRxnL4n4WKeOLq5Lmjg5TSY+XItOjF
J/UfqsrCaFOWLTH1pUYXOyV/im+E2DluRfDIqR+hKGE6CI9YHxB+ito5PUCGIklEJ8UXLlyCv5SR
vr2PeV5n67Qxl8ahPuhWcB2GNLjETVhCIMnfZTqFRQ1OrVBnWj7OlFO115oLG/yzdn+22jUJeK+o
ijrHn3l2BAWoqQdFZ4YHMVprPXYTGW6RmmftdVye4hsTDcAacTi6JXsJ7fcewnacyY8qdoDkdHda
CNVWAyqRWegTehET9pF29Ty2Cjjw/SwcLpWMpWn//xwxcmL0edig56EURl5xUMhKdODDz14hSrrv
UKvtN4/aRuhEFzbUL+ubWExBaEmUNOKns6pbgrMd/odVcUwmWoZ8Ddfgztj8vap/uwd4CP6uhMQW
/bOzVe3JSHcjXRkeEIZ8xy/56JnaLFMfohqLN4mALDAeMZhU1GYeCwZ26ccgOOCG6ManfmVwVcQ+
hjsnQgv8UiIEvIvKmA/yMSw2OhgyuZkHA/SPLLqugxf01sMu7fG2GZ98csK/30X6GdlPkjb/fZfz
z9PFKkqmch8e1LvsmaD+ttgmgIW6o/oA5OKAevaFB04r9Md6+PLAs6t7PCF+2cl6CNfIeGtXKlSP
EFYa2pz+Mr2NLwiP/FKzAB1HmQ3fNLQ/9HNgfJv00anzpeaYvuWbe+zGJlBC7VMATPZ0ebqduEXn
qEIGpbcrxC4pDOubYiPOgxvp5fQofIwv/ay0n052uI93yod/RRvnGRfTSyP9ebYAmOCMVEF5IiWo
nq+qtlPHDDCieEB017Jl6TTPTtXWitOHMehRd1yKUsKlpCSIXolwLCj+FOp4IfP5EVh9H8Q50jxX
8zwBBiQdso9xhU0KLMfTBouGyPHVCyvhM0b8thLOnnW2V60aykIgVtIBtSukX/APqID6+ug+QaRz
vNLxNMTebcucl8pSGFyuaqWcV97CH2chmknJXPVtyZzVtStypEDLu3Q9TyM4GyF3pYaYnapQrzHO
cp7CagQjoEt90BH3tAvlGLTAp1uQxn9vis9G1PcHSVSEYB8jkMMqPZcDkM02beMCL5++mPxmi+Xg
9fjUpG5AKW+n9BK1qEbfcCI5vbFpm34+Niiaha+VAPBibJ2mf2qLdpNiY4wPOI6e5XWAMyJwdc/s
XZNQcBQyhMOQlpOTZakYMx0ZtAhn5EE2riy0sS3dwNn3tLQox+aKBajFc0u8Flpzr1U7gYt48K3F
CJHWkEjYBHqy+FeKHtlTNhDuG9eJjgV01GGHsTY7KFTGUwBjN2muxb6G91LMUmRFgrGYidSnxnou
Ffq8sh7N6rqWhrnSePNT0js+wjtyt1H1lSpA+UNaxm+pVUXDzmvwAceXpGhBGcpo98HT9UPBKYUb
Xb3vDeEqFJBkxVT5RvHzfVuzfLVogSivmzX6HJFZB5s9u0D4WYoUu5TlXTMkN7pcXthEPys3IAq+
fs7pDPySKGi+ZNQ99OeD0toi7mv4TU6RjEbBV0Hd2R6h39joo5rPJPh9d2k1/Vi1YNgMFXQty1YV
PyP2L0+fOBqVJcrmAbMPUnDobOSuYOAvXLU/r0H6fRJ7Q5Ym0QQive9vmWkKEuo0/rnZ4UG54T8T
lGu6aScmj61cSQiM0HdyUDacVW7HD8I0c1DTVIyoW8PcmXgIl6pmnzT571tpGhXagojiEB/pZ6Oq
s+QUtsoo3pnPSIaaz8H9uMIn1IWs95psLLQzjJ22P81r0R7X0UJY0y8HIDurNgzoRnC968i0m9fo
QULS6e9t/lMg9nPG/je2sxNPU3MsZbgB7sgEo2iZvOhr8R7aBnEYonFooDxTUt9mb5nbgrveWM/V
PHBAbaVLtb1SCzeOweSi60ZJYta9eugSZXOc9zgnmmZ+f1HN8yc+6Gy8Z+mJhAR9loWfKym7Fx2L
75q6SIq8PbwAHrMrOrei/e/CJP3AGJw99CxFiWWt1qSShw6LfFOuOEhYwKY72iraGvVENEb4tV62
xAuQGhG+0CnISJSRfHp34bN21C4s9J/FjrMRnV0DPscoHk+M6FFYvvK5ZrU9deaU2aVq889St0lf
AOF+GdaZCSzqbPHig9ElWBCah3GOay3sXo0ufuBI63A3AGEvndCh9Na6VOAvsXF+kt1MWQaNi0qa
yB1Epff7du6i3JTkkdRQs2zs5Qp96pZUd+YNCL/hSXgp3oSX4V/zSGmje1Q3xQMc/VfVsKt6yrX6
J2zc/l4JP/uF04gAM4gaSGHL1M9WgtpjvYg/cH1IwmVurCpihNhtwEICfW1mvWzH/7BJVbYeOia4
cnzkg63TYtpa22wV7vRHSqLRU1zZaDaVOyCx2YWF8bP2cDbAs4WRoBiF0xJTBjnBT5ytpkwhDAaF
Ab0SBKBLO38jse228kp69j9EyRYpAZXoWyN2ukzwmslQyrexygKlqXCIMrWKA/w+3aKAlSBFhg3Z
yu8cfvH33P52FH2b27McxiyKGo6ZkR7BZqpbcZdchZAMrDf53n9UXpV5cxus1ZW1L96pn7R4UwN2
eVIPxi0FcQSlIMRDJVZm/aI4YKsYoESMI+O+evWAgx7/HuvPmPTbMjDOku4QGSCQ8kV9KKvZkI7/
TO8ERwv7375RNn2FwkDrP7Z3fz/0t00vc3viWgqEnsBqSpy+3KKVLONWpp74tuk/TKh3GnbpEfr5
UYuAKQLl8MmGlSiNq07pkRtPLrz0zx7AtLYIOVn6XGikL9+fXxrFGBZClhy69bhpUIx4KO4A50Zo
zr97z9579xS/isdh1d6iyTq8av/ijeZKM32eHZRV8ur3F3bjZyZ4drEqADanOxWXVe289lE0Db6X
pyo8Vi8omyCQYdkAqhxzNtXRDXiIyMRCqZDs3h3d1329HBfYFjkBkqaaUzp4bbGCKJ+vxEkkY4FE
gvNBCWApuJQBbMuFoUfv6BKHV/tREQAY9WXY56pSfRTHVj/E4bGGmG7Y/qJaTyycdiO53YIGzn9a
AE4OUdlbtq5+i9bUZzfj/YbkfIUn2Lx5LFxt9h48d3MBlYM7tu4cY+uZOjGUY2gKqRPMFedleJgI
bBdTdHE69X/MvDaxvKZkxDiHiYiNKPpFKEyvUM8HB32qAt3ZYT2iUUKjG4kuEwCBPqtgGE36G+q6
mimrkxM76vwW3Wu67TQkzMUIb1n+GGbYWuKRegcwO9kmd8Gt8jDOJzUrwdFX+sqbOP87c0ULBFpp
tMZsBCXaZIPsxGaSRctWqMuiR6vBoJGvKbHMslWEZEULZlhfKjPKYJ80UutJWHluh/SEumfWl7Hz
Ebjp4oT+gYnaxN/b9SdBf/rMX+borKzgh2FbRrIaAuNV3PZqNfI1oYXfjrDKEB5GW01c1+ixoEoy
9273E2MJDf0V1wdi7fYLiee67+1D4Ao3F6FPU5j04/vhrkle/9kwOQv7eg5avRSj6IhUyrXyRA/1
I78JXXkVIbpao7iBPADcj5u/p+RnaWeaEh2kBnLsBinB2RGP04bkyUXaH7zsZFsxZIQUQlk70qpL
P6AM6hbduY5umNBszFA9egGe02n+8f8wDASGEHQDhEloc/b2ZafUSeEr6RHvpg0cgCtv8SA55tRV
c+LtsLzwOPOX6wKiPCEUInIoep23pnqzKqiRhOER90XEBSUUXyXOKsvG2c+Jb0bXYDXMOn5aUInE
EWCvvKWIcgtyLh81yUK98q5UcidpQ0ONc8KYB0tjjhcy+KzitrIn4rUxf359rezr10kYLpoVzvvU
6GTVESMDxkHiJ5lhpokWo+/e3LyhuPL0NLgv7Wz66dweHRlYFrTN0d5z0jXSEAAtxkW6zK8gmHw2
U9N5xSAUjqPRfr95u9k87e7WLzUCKPGsdmQXgP5ecZBRoHnqudBQONZ6jtGeGPnff7Z9CmAjRudD
gRNpzuOlOeenheYpc1WoqD4i+IG8iub8h+eNArmTbmmQsCWGecRG72HlctV9Ij9q5w7ILo8jSZqf
6Gf+/eV+Eikhd8MK0xV4WBpYrOkY/HLjagWulGitBXy4YKc9DvEMnGbFzfeWA9ALN8W99djtsXY+
5VTw5v59+KBtpXUZM/Et+l5b+br9yBE1sWjkODlL7CAnOCDCYADi3j0AvDI2dAYKeYnFyd+D/6WY
RZGIbBOsMTuNX34ffIX1c6RhPn0wQ2nBS+joAyg7wyvfTk2yHsPT5Pq6lKpoEZnBygpTw83lduVH
/qxDMzRt+02iW67cWnd5IL5nsfBQ4/hXiPVWD/q3rOSU8KaiEJrwjq/Fh7/H/1vajF0D6mA0FUzC
nrNYOy9LzfAMrsnpShG42YETQDqbRDkASLmnOboyc+DpUGxZBIvAnVrhqQ1O0/mnb0FG0NCHp3Jp
WqfD4ezo/Dasswi7kyi8AeIOjwmCS1PrfpgVtu/QR5BXKBUtVNvfNW7JDRc7iv10l7MTLuV/v35b
LD1JRJDmM3T57NvGJEsGxoYhDF9vOSEfZIdYh9LKBHmAzj67GWHkgQSyEWeySY1jR7sWOd7+/ka/
haTa13GchaS5HtfYQnPHxd7JgbPmh1ed9xhWVxGOX2HuiuVpEaeHvK7nfz/58w1/fIYvM3C2NXWl
9eVG6vvD6O1jI7oumgFLdGGf5zIOSsOybUYc0WA0DVl0mwXVumgbtwraG/zEsC+o6cuphX+tZO9R
HF2bQ2XZftDdWqr/lgcXkJYXB3t24ZhRlOVh5E3h0gCf6VVdD84HJLTrxInh/UYY2Dxxpn1qDPgz
y/17rn79SuC+NcwCLMw+zrPWXI31oLXU4VCcvJ2qnWyEuRceEZfR460msTqmMk63CCNSJSu5dP/9
Eu9iq/Hfx5+Xknv0rVOpF/0jqCFp7j9122QL8Reuz0uvu/X9uI3f/e34T0d59pL8z89mH0c4EGti
Du56HVb291Owayqt0boiOqoFZ4WH3ftGUm98az1EOJtmGKRz+wQFVWkE132BBruM/Ht1aQX8EnBN
cTLxD2h4eqXTv/9yk7SplbWog/voCyB80DiGbDf747a4G3oMaCwqZk+JYAerduYUrY2pxEq/kpBt
nNF97x7MS/Xg/0AUz/YPWBVd0ShlEJKdd6HqTFG43Mz4IAtZ5yYjAtxJbVoZSHgqwhFq01vq82h6
1YV10LGqXmDQXu1blG8qithNCJFz1LPkVZBGSV3LWZOKt/Ip0B9qpYqFTWGaSQRqXqyfyizeR4NM
l/yUQryIlHSuhacb+g4zP8wLG2ETeVl2I2opcqt/FFmKjZKc96vGSmR4yImgdnY1yiYKka2uqHNY
4i0sxUScNWWeY0kmy1HlhKZENpoosQzDl0DTRrg7n1ct7lVehmqTnknj3vOkfuNhh/Lan/wYOxsz
U1a8VLSusWVYmU0mLxJByewGCPZNgZs2ZsbwsDr8sohudCkvXc2Mn4wyrGdJI+bZzPMDvFNkZfgw
zJoCT9CY4aITg2QJstzDP3J474tmIY3+RkxLcSnjOenKgcFeU8tbGEGLU9rcWlyzYektKCK/SqZ/
1Q8otuNciiGg5WRBjl1nVIJYOWWoGxXKfWzxRaToKerCeQVXLk7k52Ewkzk6pDXNKO/Yy+YTVrY7
A9oHLSvsVjBIepONfJ4p3TERxn5rhglYCyWlEV6ZNX5/0Vb3jOyQ0N5Zi3IQzYW6aFZ+XccYXLIG
tAShAJAh+xiTcAmnwUhPMSOlDSZ768Qc0ts+zNdy0N1Uukdg1mLjqRv50vf05FGSBidSDcyXM6Ql
G3qstG7SEHqZH+EINNYc1t7gqiCeTyVwaM/IF3CCKSwLxUecC1c6ZqthL+/GFklB3Cr6UkTixprJ
VXY3iB04GwRSnT7OFRxCaapKrYQYshAsRTDYNlWE4ymBnwbSpohPsG0Qs8VAk2gs0uB0K2qKS7u3
MjXhOjMQJ097Wn11uzppqDyN2lZGKp4R5/HkByeyTVuxJGhX0LA3NWzW5aacq54ws6Rqq+RGdfCz
bkXhYtNY6Gen9IZEKd/GprjNY/6/CcnUZTjSSB+97qB7zE5Vi6edEOWYUgV1NqtTdDO7GA7YwCKz
I62J3JNZafOIc+bCVf7jgLIo6tD+1E3qKADYzrLVoTWbIjZos7ajua0z1OIUZA+Swg38pwvX0Y/i
wfQojC+m/iUXg3iWBY4UuHL0SaRDjhe1nu0b8zEq46NsXuWdPm+jJ2PYKq208Ht8Pv3UtQLMxrUL
bfifmPfvo/jE9n45kcck74pGF3jhOVBWRPOal/qf/E7n4/Sk38g34jWWlm/eU7lW7tLbAZm4zvEv
DGKKFb8dwp9joK5OZZ0JEc9CXCUQxBQbYfkQB6EzYNMXooNXF9AV42giWpueIwCJuTD/P9LRs6ee
RbBy2fq5HmnMvzYbZTdVcWG0SWJwx+5H10ydCijpU32VHAvVyWmy8PvWptQ4tC5Ecb8tOlrM4ERV
WZGJEL7fiv+Hs/PabVzZ1vUTEWAOtySVbdmyJKcbwqmZM8X09Oej19l72bJhAXt2A43ZASwWK4zw
B6KiMOujk7TnNMROL12U/oslcR0ll2Shfpvpr086Cxc1MdM6y/Pl/SgFrhJX4ALHJ0vfNHlwfWLn
QRO+uzDNP4tkzLMkwklFCgm7wHP4RNaWA3i2XtxbRo1SoLkJDPqfuXijKtGrlwVrvxnsSknuTY5D
lSaGINfoyeNqbtEBLOvGlRv5yYhLp60zx4grZ6g6pyKjE04fp/Egy9JRGv/VJmd1jYXI5BAvFt6s
EI2FbiWbvtSuBuux8OGDWrRHlHGmZc3jCXDVaDmDld1iJf0cixgyjKYNh28WeE84XNBO13DrNDg/
Eaw+bRvtNRhELjJ8RFJAgWUNmJs0y7/B7OVGNpJZbEi2kd+XaX8fWi9YyNtDbSxi7R/diG2olS6W
5Q4gpX3UoCpSLaJeuzVbFc6wRWu/aq89g4ZIXa8FseMSCDDyrgY3k3U7rooP3aNhHesbuUtvm7LC
bFeK6FZMXuH9FZENotrLod8qynDACxc3DAMd2kC+91i4ufqWNFRHM4h1jX5fK9418MxLUebPfOz7
pz7HLLWJGZ9qX5T26V0MlBu4A6L7vZ01joVfMjJe3cyLZ33sALUCLtipqPrZMU5vKuECuFhkxm1N
tzvR7THtNWfWJbD8T8G2sxGene8t8WdAm0/ai+1LKXJNdnV/C4dlBiPZVdN8FbTWSqkwLZ1Ixpo5
NyJi84jLWiy4yLCR01Zd/IRfqx1m5SViya8HAaxDSZdE9LfMswTJsxoklSIO4wDfC+3qRCGqdoJ9
gxKwR22oec52pmjH+4sMjh+5yTQtXx48DezLLSDFUejlMYifsneT6jo03WnRZa7+0hYu/oTJPxCp
7JYGhUdoLjR8Q5AfF+5e6UdN4XMUdOG5gnn780YnIM361GsT7siyO/CnBAexM5AieY6Vriqyg0fB
vEL2BEn5PnKxBr50Vv1yEUn4DfzPAM4OYqEcxzjBKGxfyPeAumZZUs5PYQj5TLADJVpEAVrnHEK1
PM7+fvRnsfX8Dvz66LOTOVQtXyXbkPY1itKmEyFqwYVU2/pL8e6PNohpcbQT4Bs52YQNxCzEqDh3
iAvQhsrowoNIaMG54kPrZpcKHD8z97Mvc7Yw8ceOFTklVkFH9iaI2nndfAh4QUvyhycnj1n4lGPY
mSAHisn4daUPrpCMi1KH1K0JbHqUU6p+vMraJ7O8FwQL4+91hUH7hUn8LaT6Oolny5g7IZQEk2ES
iwatrZBdIhHeOIrk4H3UagtSkh7ZJlhStCAw1JAWJjc/XM9uFnRM40xWlqmyHERHUty/B2ddGtxZ
lKPmgqrFuiDuDdgb68CvKVcNZe6IZoEhs6Lv01Yli0hEay5mFFjJIndaOLxmnTAuRc+Mr/22M7d5
hsDTHBZ72S4aXQ8ZeaoGH0pjbBIsjSfrg0BXCoiTwyO+C5btxdpVcKr+qekpI/VHoD3vr6NQdGv8
4pVeyA5ZIeA/4Ef1zMzFalUJ2qatg2pJvaqBQEH+UxqFBAw89uyTKc86M6Efp5M0xbFsbWQEgAut
bPdxDupgGBUDISHlQ0oUwe1qT7HbJCchQjejQN0qLOaK2QJgyPCFDwv/Q2zzwkklaCpBq5PVKpK3
9D3hxcREM+v1JRnxVXai7RWItiCwG2t0SB1TCj46k8tCxB0z0HPVNgYxXbSZCohsHO7jPLQ26YA5
RBt313FRvlpSGCyaTCBVxa7LjdNMceDuJDfCkBhOqg+GU0AqBNC+b7pkFqbB0o/KS1Hn70f8f4+Y
s6iz1E1v9Etivewg3reyDfe1X6lPVmxH96T+GNmtTxBQhr1x+Hv9XdzDZ/lG2URyUAdsDtAP4CEC
MDtkep4DOLCpiRBsMIzpZNTlQg2J7mDZgtfPfKeI3Z6gd3ThXMTjhV3xEzf//WT5BN58uXmq0ykf
s7QY9j4DSgpvE1mELnqM1XmqbFJfcuKmXiWJeRVAhK1UEEVm5+paSpeqDWe9KC1U84gO63VHap/W
pJHVv8iH8gPEUlKyeyU2LpzVPwuJZ2M+CyJkP4gaMPWEOffRO2EgJsbb7jG9Fa8aVuylFfNrzI6h
C7J8U6H3HOs6KBF2tRI3Q8Klq0mZU0W+EyJAY5KthWGyE5HdRmrUjkTLzvTrJk4WuOKEAgXeQFDf
Q1iwcjgrRu9CNe9nH/NzHv47srMVJeljX6dRJe0bBEMCV8PLPiVTshvWMYA0tCRkW26dRndC79JR
P13FP+/L/332OeihiqJSHLWSo96bldo8CGeN6qTYp9RuGQJqnfWeLQ1ISbte44SBW+jY3jgV5wWK
mqoTYKdMVoeubHRhZBc+1zkDbkgKq6sosu3NvpqX7b0Bgx28iGOm3saSbvrowlf4Cf/4/hXOmSet
EbYa3BOCxpMDBgtc7vhoPbIDhvvsoIOGy+02hFRfogrkBm8lutKfxLhyImAV2Aa/RgBA0EFDWzFw
DBp32g4kUfOSvzd34RtuldcVQtTUkNpjvifwzW9kdudH8iy++nvp6e9j6ifa/ux1pg//5UDAQckw
S6+Q9ljd217YOAnQZVrDkROJNQsaHR/hqmkT5yRjCB5W6lxp5EuCGL/f1f9dXdOffxmEFxZ9hXYz
aPsK2233hIT7OEsAVeIqgVUAxDVAHLVzQgyRhQ6ddFfiTa06oeJaFOqQTbuNPozILS5FYr/HyJps
IlIAcxYk7feRyUZsRV7O9NTIKJhOQbeZHheul8fTY0CeStb8LGhsOwhIdi1dWNy/f50vjz+bmLwo
QrXvTWnvW6lT10inQSWMLGkWjSa1ISm8rpJsrSrxmxjictWuB3g2/5cV8mUMZ8HoSRwHSwzYYeOb
3LkJkJ8Gpym8uJ1ssPN348MgebxEivgJqp7WJYwDKnX0LeiifJ94zxI8y6rIbSHKaYdIsPV0BlOI
ksGJnSE4J0BeV+aLgQEYckomjXBE3OZm5IqqO7z3L4Tmqex0gtOj6gygh58mCHqyK5dFLl3Emv8W
aFD60LCdEA0KmWfhJjqUVSOciuigoSfhLYr35tMV79C2rFyGms2Ha4YZai59oMnvgUSdo4JEo2hW
9Z1Vu8P16aM5bT1jhgMRKFcQ0Nk/8JAVtd3BTqHq0FQdd94KATTdGeLbFDilt9eAXW1Nf8EumLr9
FUQDYJMnDkDa0yekjS2wwoQac3106W4URwW+hKM++2irsoO2lvuUXQcbvbGtjxNa19XR8xzEh96T
I6YCj/JrqS3at+SAIvmTdIwuOXb8VE7nQ3+duLMILZL6UZJGllfYd0h1StUuycGxDoSfWSKETplV
o8NFPTDc1s3q01MEkTe19m0Ixbh+q/JVXWtrpVCd0VRcUWy4hdZyfZrp7UszSHNNorXUGI3uprG5
NcCcwoxYl7AkJb8CrCnL6xHWlTjQ7GirdSYVd2UAQWp8ztp04anKTaA9CMNLcwKA7Euu1/bLXCV3
KU7Xst+tktQ/tCamOYJpY41qD6ICWiN186F8uLAVfzsnv87V2aZIGl9XE5PTyIACCpaptdG86HTg
s04TTfItpmwb0ClqB3oOCfTfj1emQOs8CABKNRHlUGRAJ/P7ntT9IiqzMR/3tFRrQIFM2gvTTgSJ
cpy3m0IzmcR9Wto6XibICD5We/2g04DFmL2wSVJeDFRaRmcgcCE24BUQzfMdYCl/D/X3VYX3uUnv
Vf4JfpI1LxI0ocR2BZyfdx28a/PhGD9XgL+0pVnedVAN9O0AS+axgI7xIT2gJu4hluNaEs0jR8Dt
0TEmRyS5mVkfDFamKzqTLIdSgFuLc5naJTrtga3lTvwI9JTfkHS72ulYudQPuEXKS0GdWBQNe9e5
qNf4U/F+2jeKadDbxT8Vm8jvH8M/JdRVun7YCzQ592OTQgzSxOq6GdL0kaqODzY4i5JdgHz1sRVL
js0qH3LFjSMYZ7ZiCG5gkFhCqoIS3nW2eor+xb5l60BueiNB3aWXhXndySxnaXjwO2uTyUxESCdV
iLxN3gdXiSTmaATr8dMYiP22jf1rFFIcL/LVXXw6mYt0MGmAdyiHVHTETI1SsuS1z0ERYMemo9oi
VgmbN1KEtZar6l1WhCN8vsaq9okRKE8inUHknXrrxUhHedkVXra3MuFODxoWlE9CTKgZC04xjleF
1iHzfBLdv9cSt84v695Ao1+joK6YwAi/T7XAFUVfubUg+KT2f360QGj/Y4wqwk+YfvxHRQM8B0Da
19cJIveK1499ONwdbPSdF7Pbq9mVbj9h5DOpaJi2scDnCXjZFc5IL/zZFlTbEaWh2e0bGDpsUA8H
pKUA0QXOzc1zidHdbQ56DyeD1h3nk93S9D8Wf2X6AacLEB7Pmx6JZPbi4wFQ7kOFhO2DAgCZMu98
4j9tsRN+4XAAOQeODUuzyeckmkFBckLQQyBTQdF1YHYm4ekJOksgCKmBnvWFuGI6q84Pk6+TehZW
KH5SlMUYS/vYpJcqR69dgmN6nS9PVK9GTD4+pZWloL1Q9eWk+u3JnGOWpoNpR1bm++dMxrHR1TzQ
9u61e80k4jM8gH6ceD3TfKKsxHw+3zCfN4cVOnQAZWe41wqcCKvF4mOxulut5oEzx3D45nqOGwYT
n835GwcKhC6/3Ez+GZPtRG3PXzNwY/PDYXX3+U1BfQKN/AjmH97kTrbEqvbuAUfjxcfth32Fv/ET
lFtxPrtiqSiImuN56zsvW/DiVxjdNjZY7MnRGo8y97aeX32qr6xU+2qSYnmKVw/YEFyxoJCr2j4V
9gtLCrmx/W7vOXvA2e6/YTlJy3S24U6y4u5kWxvbu81yvz866/1uuXx3ASijNL4b7Pfdbre5dydN
dtewrzfusrN378vN5n5zjz75znJ31mr3vkGldnb/OClp3d9r7jtSK7aCsFbFv7yfdsnk8Ps4uteI
nz92s8dHd+kibH5csvqAWaKFE8+Xy+XOvb+wb3/7znSVOSWBAVnmuXpQ0Xd9rNVk8oFW21UD0MdX
jUPSCavK3HF2suy4LyO52ojxhRbrZ7h3vrpNDA4o8usYMlhnq3uMYq0vxVjcZ6fuzk+RVhx509wD
COWjWda3jnSKIsI/9m1f3oZicPRTlCBEeaO1noNisdOJ6m3TUez7e1p+Eiq4OL4ObTrtviRbyuBX
wJS5xWsfikuduLWsr4wUhnFTRPM8iVylNZbc/rNAZyTps1Y+6P1tgbGYTkImpNaSzslMoYskaSk5
fuUOmEv0j5kqrlKuz5OubUIVVKA5XFAcmILon7OqKgZNW137gYxNehERjaEd9ycUBoAVLDxO+9A8
Jtm4Di9yg347oUw8XPFw47CAjv59ojql1YMqKoR9SJ6Duh8XO2FAYUv4Q6euWFy4Z5RpTfx4uy/P
O8s1+7QvB6kXxr1SYWUsxGiBFG5g9nOh/xCbq6r90AE7Wngc6fDzhcrHdI9ekTdPksZF9dcZ/Wxm
UZMItdoVy8i1qFxl5rCsK30W99ksybJ1aGzkuFuhWoSQSzKLGnOuq9AhiqcwFfjaNdTl9NJu+C1w
BAQIC5Z+LrHK2W6QvFqpup6dqKGjkPTBPFYVJ6JRqvj62uxpP4XmKmowjOmwvw3kC1fNT+Ftlrw1
kYeQEoPEdC5t6Uce4iRdJO0x11onemwXsrgWKxgdyl6RwYur713zVIrDLLEMZ6yo2GT9TEKkSFRK
e0CG3RosJwAnWMlon4PajMNsVmM/g6LOWIS3PSjm2N+1BeBT7ZIw52eue74wUP2bgHyGakmfSP8v
O1b0A3PQenHco2wbsggxxO1Tu0tRSmyuhaKbh9nebJESK7my6atkOMn66zr3rwagPEXo6EmwMdM7
fQQ/rlFAEBd6NLg1kCRD3Altucw91HAldRsm6D+26YX5/6mZNs0/WwiFfQRQwFx830l5h5BLqwrD
PgoQKPDz5WiA6vLKp9PQcuWinGSbefFQ0W0Y5WujO0RVMGf32Wn4oNe5UxbFIaxEZA82kfQmpVh5
hiDzlQAjdEqP+NZUblCGtyKJ0CBTCRiOmoc0XW6bwekqShcahphqO4srehDpMu7LVZNDNG7TN+Qy
5qoEVSvvtnU3HxR9VhTFvyxZ4Tg+N0taRF3i6P4xl7diSeVDt1i1/1oLsZ1EnI2a5QZxOvv7jP4p
YzxNmIyrOGVtpDDUs0zrJMLj8Upr3Osafn+D4fYpnrCFqs0NBUtvGoJ++dCc4lUd5B9qfC3l8WIs
WZ4e2uqhy62HGkTj5oHuFClOtzmSujieYuEngEDxrbfRek4DWpr9dZciWm4cUtrOmFYCfdPsRk1u
46D0AaaZcyXT1n2BFopM+cKSw0vv+suZrojw5tEJkJWpF/d9bQhmZuShQhyo9AOZFxLuWbXqe0Bq
oewa2fzvmf0NkfD1cZ9U1i97KRyRdcw1iugVSl2xtZDMjzSwXC+MXdR03tLOvzVjDPK40vTk2IYa
jnHZ3ApWktne5qq1qdLUlnrPqSv5ws0s/ZJnEKpM9qqWrhv6Jw39y9i8UqrqrtXHvamhCa0WD2A7
lm1d3RghIvFqj+oJ7AdwvGkYEWOd4hkByAyYoaP16R7c3o3u06b8e8Z+g6wxqslZCplWVfk0Dvgy
qsqgOam3KY3UUlvGY7OoaVHVImIbo+XdFDXFoTwzHT9K3U4xFy0FmLQ4nPx4G6YKYJ9ScTQaOHbf
ssNU3H49cTnQ0ccM5FLE98s983Wo582ATs2lYpA8ce/TlFAAkWXovaWc91p1r8uRW2vephSOWpcC
wj7+PU+fhf+zUxqsu4zbq6KZ/Hq2Z9WTPqSyWsj7oVCu1I6eLyDjGrx7KZY0ZUdBtuugyB29HLtF
mpyGtZ/46WOlSN1jKJ7CGyurthmhD/kyLfOubpfxyXgAqumqUIuzUQhsSwPoU6XbKhY2llbfD9DW
gGo+90E9wafp82pR+dKo8RFQwJzYc5Ho6mubnF4LdRTtk5UgAdwU1KaiWZsFO0+wnuSCdSW8ScWt
H0koAXWY+YHdjZPxJsj3IdVLtaoefN7GEjRkcAL4klXOZWec9t6ARrnerNKTtylwAOqG0MkjFEok
Oy1OJPezSIKKUqF9YXqOFpdLDHpzu/YiWyiEhZRhC6LjrN4gvJJr0gMiWTPDe9dCgkt6xUurrFZm
pq7+/lS/7DNtkhfCcM9EwtM8u46CRKkzv5cIRzyYRY02Twx1KVjWXdReZIz8koQQ8YBvlXWdw/yc
vtwn0JtLKxD3ntGvBL28VWK8xofbvlia4V1jskz0O4svZRdjsDMEQL8hPcdOeozNcZnpT1WZv9TG
cCcMCvFeYV44dH7OBQEFTpo6lEST8sZZ0KmlglxqHePLjW6XAXOwO/N9bJ+8Lr1wkCg/p4J0yKJY
xeRbE4fo+0l/CvCUzUw5PJCIPTzutJvTbEC2uLVplcUGeZCDdyuVM8yXbKr4t9qzdAdqRH+jEWvc
i7h+C5DH7ECenx7y17+XxM9YHyMPUeI/gixT+WRPfznkUjHsy8SS+70oZ65ywkb3JD/JEZWxnnIu
TLGlWMW1GxBl/f3gX9Kx6cnU7zg2OPXPqxFlU2iy3yghtNB4oJcI5l795y+b/YC46kypHTArleT4
K/9QQPSSH4/eGzAk8ardKeD4XJMUO5j/PahfSiQMyhSZDDRFyZ7l75/K0L38FGRNdJBu6lmywv4V
yhnUaZikUIPvwy3yPTDXCxTbvZk/x45+BfJlMSy4t9CGhqsxwyTmChulmYCGR4ZqiYDWDE07mPEV
Wr0VLo0mFpY6DvVg+vFqNx/TGbWr2tWhklNzpZRCBjND0mmer5R1M4MxuEruMGdEYdnA/+49dCMc
7/WZD/sevwRqGn/Pwi/3MSVUC+aShNohaOGztKUjkfDzAb5yc3VaqLt8V08G07PJ51GcF2vDhft/
I19Yib/EftgiEulDHJIVCwbo97mX6xJzAHWo9riVwZPYpxs0eFb9o/zvdJeufWRXYKdfmbfBnjzq
+nTEsDnR1xnEw9KxMheWBGfIDgwoYqMi4E5bfiVgjLDbsq0lYhppe2G1/AIqmUasozZEhZSKy1l9
1Dc8qew7hCn8e+GE5iJRtyNVrrUZjsEN3e7TU3IX3BWvzQMAJ/U22pZ77wFl1uoZGoRxqRX32zkD
wB9BeY3GIUJiZxcxjBHM1zUdovUKxaldT/PLQSF6W230VeLGS8Utj9q2nrPIFs0i3GdH6+DNJnsv
I7LNrfCUHC9RJ38JO6k2ygaQbE4XEzmq7x91KKTSa6s+Owxr9f70HNz4z8G+W2hL4W54b2YdEwL1
/hoqXA7b5FL+PW3X76EJT9cl+pJTOQxF7e9Pb6uuys0hyg/ZQdkUD6D19vpVMhNuswWKJRcfN90Z
fz3ubAWLVhgJhTV9AFeE/E2JaxFgpoa1jZvPvW126WKZLo6/nnd2scR5Xxb99HrapjxCiub+UI/y
UYS0C96CpukBopUdHtBnWRX32G7cFM/mkpKpSzlrJW+CtSxO8j38NBe0ZsWZukW14VCKk5rL34fK
55f+Y7Cfq/fLTVMIrdFzGfAlbuK7Yl5d+dvkKb8el0Zq58cGAJbKr+M225ROum4fwoW21pfDa3nT
HYR/6qvbNTYyfzj11Bvc19unC+ObDrWf40OgAZECHZre2ceLVb3uKI00e3yhsCgEvPZo7eWd9CjS
MG1tJPflI9J0Aw2jd+khfw4e5NuaOnRg6+8DlRw6gdD5HuDj+vSN7PTGy5c9AukIE3GJXBjt7/tq
kpP4/6M9+/TZyTMayqusbOxChDf40fflvfySroM9imGutgZDOf5LtultdxCXf0+VJP4S0bCvAPub
MDUIAs72VdAqQdkGQ3wY0UrIVspcW1JdsJOjuPHn9Sy+0x1tk93kTjhL19FtdjXMhK155d+WByA/
yUNyoyzlJ2FbPtPVn6fPygPxxbBtbs0X8UgN45X6Xh3bmMQscbKk3a9s9Vv9CWDA0lhLLxieiGxj
c6vuurWwPG3aY1TOFeAYvYP4rW/a2m5io1urYKdudComV5Wtv5lLcVNvDGx2sC7AoRTCp2wrK39u
gAQI9/LrsPEvXaW/zhSclMkzRQHZcXb+6aNYmPKIOraw8a6LVXLjL/yr4A7K0YWz7hdkN2cdMhsK
ih8S5+0U6X3ZX5aRmNGpYEXgBL7z78t/fm1nB/M4YAaGdiX1za3/rGHvg2/Fo0e/jt8Bb6DZsB6r
tTmPL9yOn54QPzbUfwd0Dp3LPRQtJR9xLAGZgBzaKJkwdBSXYtykk4Xf9VMl2UKKUpYbW46fERID
wHdGz0bWFEpHH9jJBrNSUOgwdQKcTO7652K0QfrZVupCsBGwL0GiH4GM0lExE9bmAqob6KQltrAZ
aTPQY8HWXLW1S5ftJ2Htx9tB/ONe07WpqfZ9usuuSdOiHPODgoOq42/yY7KR1gXm6ZcUTT7hBT8f
NfkuUJOfNIC+PwoipCp6XtrsCSu3gA6up3l8CzwbRW0QCci6g6Y56XZAjlvYABIbbzGP3rsXPbFb
pNIOIezcPVcCUYgOSuH99Gbu1Tfvrb1Dm/4j3atXs/RgXnkH/nS4tZ6jF/VGvzo9+QdEQjbe3fAK
DFY6dnvhX357evce+g/9c2Y53E63zS59o8BWP/x9ynzW+s5fm6AK3jTSMWSsZ1GoiepxoQ9EV8MO
0IWJeIcFX55KNFzOaTXJxW0JlQd002kPCuo0MUtd+dguwah9EK3+C9/Dt+6m2Q2r4s7cSNfVzvpA
iV69SvDEe9GtxcCqaq/kTbj/e+i/IHdJKr8M/ex8BMAQeL2unfZW4giTBKorIvdDvP7Y7XG4jMxZ
J16oNU/X01+zdXZ9ZUOsn7SQ2epEZauhYANtQhvA/oNqbGjhXHjD3861r294dv8guFXmpx5pvqLi
jGbulRB2qRW8i6Pu1PlOz6JZHiEsR0Xl70d/cuV/vqlOemKBAeEe+r4dVLOrq76L233lj8XOC+XG
7fsGjClshpmujgLYJQvFOm1I2/cRlu110JptBMuGkjOsv9S7I/uBJK/5gQNp9sak4F2hyjeWVOmT
k2Qu01xeeprJ6haELdaKomNCGR1lOpQ1ZUm/B6TVycNV0KbQjAsYCqrW1rsyiep1kuEsF8nqzPDV
bpa0p8KWhe5B6dN5U6Lo0pbhxuotCojdo9zROKk88yZKpWzhewGkGtphnH9CsjD1OpxnYTYcrbou
3BZGhq2alOnzE4gSAeizrzPxHBurDJFrJ42HnaZaSHUhMDE7DZT//p75X/oxLGtUDAz6WVj2nofT
vdg2ehdE8SGFPZnMpdq1tvEd+XqzCknJbfG2/ZTkROn1scN0gmrjonwfP7LnSa4STtc224F1040L
A/uR+QCD0zBth9LLl8Po8Ww1jqgT46UXN1TtbBU/KDicsp3rdgO0DXAYKXxi5+v8mp7haM3LXXkE
uoYIE7wcBb85ewhtmRuq2AyBrRyBBGZHJbK1w9/zN43i68JllKgbyQZFMZFD7fxCjFprLE8qsUDh
mvq8PMYpDGB72HSXYMXnZ8F/HkTHifIKFexzqx6j1srOVHApMJHLvB8PJPCxzbJSMKt55sxE6D2w
m1dWpi7ZWCooQKYeu0O5b55zE9q8QwQV5I6CbF9zKSCSf5sEw8JBjquTMst0sHwJUyRdUGJPkvJD
t0aQIrDb1+IBLYYlMv23VFkveQ4a5znZ51x8ed5ZUiw3XlpWSpvuxUWyim5157RQXnlugUjA+gZs
/ur0r8Ogx9b/IcdR3g1bOLHKpl8KjrUtlv5VBUBodcwWWucIT9Ux3M8MRz1UuStMdndQN7GBlZ9s
0hY32EqOiEJWOB9AQ9rBOttxMWrH9g6HspvieCLI3UD2z47CrfJE+8p4Fy/A9H/EJefvO83/l/nt
9K6oByGkLTKH79TeSm5Ggvc+Hk/7i2jDHzHn58NAh0+JPbJI6vnHLCD6RFGU7mHWPAnkjOKwDppx
1Xedk5MxtfmNpPdrVe2uAkhniobhB13WYMBRM0/cVDxtAw/rw+K+Kgv0vFdClM56XM46dLvz0YSE
c6nE9/sEfRnz2YLIq/okZ0WZ7uV0beb9qqJI35JRaPlddJqlqQXM/c0Sygv38+e1dL776QSDmaOR
Lav6WcAoZ02ZoSaf7otHBDS31EN2InfOlXo/XuEl5A7L4GjdqPfqi3bFraIeC9kJpCmsKU9uqDvN
KzZDyb6NnWoTHtuH+jqYl5BPXmAx4z9srCeV7f4efcaD9NIsyORvPKfZAnfbtnflOz2FD/XVz0Bq
dvvxQyUaLG3xVbiQmH5CGv54zfP9DRog0/pITPeV28/NBc2TeXEzEBM46rqZy9fQ7B30NdexQ2Hk
rX7U7QEpuh4JxMb+QA8RR9ZmU3i4FvbO6SpYQt6b61sN0VAEaFf5XF76GBZGq8I9LS23fQqu64dL
VStjCiH+eomzNVJhhYIza5PuwYwv2ivi6Oh2nOMuhM4vQTeYudruZhjorDs0BZE+2aRLhFVK6hq5
g0njcSwcMhokn5zgvnjJV2/pAiU6zHd9O14UGyDAc31u3eeItVaAbleGmzzC+F4Wx7XOPxKfCqqt
3k2DZbLnzkRXXZZzc5kfTqtocx+srKW2Mu/+vp1+uzS+rE/j7ODIMGj3tMJP90NHcTt7kIiKAkN0
GhGmVTRcyA4/+ys/p9igr0pAAdvs7OhIZPlUir4c7tu98YonAGIrenElYhCF2i0RRXrNotFGt0G8
k8bRk5c53nu6ap7rfKVStVKXYbqDw9qQFFULP76BkBruKwouJhpBdn7hTv3BSJmOOkudMj2TIAM1
6u/nanRKjbyz2L4kDNQPAuhAtjHzNuomvYnW5aXHTSvsbHpAXtGVAYUlyTSNvj9uyNJxMDNWYBGA
aw+v+z7f+/K7KRiuaJLyBttIiOdDmK3UPL+QvvyoxPOu3x4+3alf7hAaNnkSBFWKPkC8oBuLCymO
6FPB3bgL13Q9157rL4xZu8EafePdtg/Na7VR7rJ1ccw+8AINbCpf6jZfRrGNUYS57ehScE2m9nj7
96r97Ti3JHIBirto4/6nVPVlrCGNzjEwyuxQPVZ8Gemh2HRz/1bdhDcXnvTLBqGwYugq/UxRwn/p
+6xAyFcFjUbvnpDhLrsx6UgAfFrWlJH2t829Sj/vRmxsf3jvRiSN/376Z2x9viB4FxkUlzIVAs72
C2ZOzEHScAEY/exEYGdWH0NQwe3W7EShDjJWtmhkrp+EDqwlmP3SvgeHWeG1DH4rENq7sBvAvy07
7TUuTrOSlEgllC8puw7FrMmrhSbLF7a5Oi2VH8OGK48sJk0SSzlLS70kVdtWKaO9+a+tXaoR1gG9
EeGA75f8z0xnkmxnmFOkcwnNFqp3MChkF52M3LdDdZ0pdrSnsipndqQshgOAMyAAdvg+anP1Pdgr
uJnYJdhtXK521HtiN37M9+XD33P/ox827QdQYP/7Emd7X1cHS4mSNN5bk7UWDEu7N4yVh4dHhcnf
iYen3X3dDm4x9FdKg3JaCZsvn/RlqtpLIZGrT3F16Yg4L1h/jkqzOBxAGALxO7ukrNwPMhU4195r
IXwZulugyj7mwoxE+FaaEE5Sc9P42nIQUBqeDI1lgdpDDLKvszT63peEFz8LUT8+Nv27aX1KMsSB
7zukIt6vqXqE+2SUbL0betcaxvmArVxVJLO+HSmItzMj3aW9f6uU7SEqABXppRfbVQU1DcG3hXTy
bqDgzGUZhcDcjHZFhCpqOflrwaeJUuHKU4etp+o3Rtm+VIOyiNJ4KZqyMwbCgXToLaQ8lNEpMKOl
pQebOC3npbnLFGuWC0yUmLwo/4+089ptHdnW9RMRYA63pHJOjjeEI6MoZpF8+v3RC+dMW9aygL3b
6EbDmJhVrDhqjD9Y2r0RoX2AVh707naYC+I61PcnF7OuJB0m2YeEakSBtjxEI2ShKlnbW757Y3P8
stf4msFv43WxrnL1FMatW4e4WEpvQSo9Z/F51WVPivuspB8FJlNtA8TtqTafE0mEHjoJcZts1LFY
C4PaywtUrMIbj9RfZKfLTl3EqYmRAi5O8nBP5mKI5vsoDd6j5B05Hw1j+NJ/zvzOUU3RMYjmmXB4
iQKSee7SkCPHkvERQEIvAMOoaM8JlDrVZCuTnqiNVcsdoIkDA40GQx1XqjXyzgj2wrMLqls2278M
DgyRy0BFgLPPCcjUaH8uRp9zvADtfdzDUp2pn2gyD7spT7x02os+a/Cmbe9VXsF7sPO5sHsrBgYw
AyyFByhUTsuJt4ztJ2XY3Z3XLanWe1L2N870fiR/bhd62IvwoOouGgC4fvbQK9wY+g4XSg4CMFcJ
+Hx/6UrBR6BDsZGilZlX48oDdvT3efYLFvw1NP8a/nrWfbszxYCjLvXE+NAtiu0jUCD7wBwNw1HH
YOzGm8XioedlfJCuXEdrAZGPWxJOVzI2/bcjxUZpGHC0epHT1gBG57nI7JDYGgDdHQSUj0YlD3K3
pRPVACuemTJ8mpZrbdEcxsmuXjUrf6J9ngaYZ+yC1xtj8vs0/dGhy9O0SawwRxWTDi2Ux94awCKU
R4l7exwT3aPVjXzUQH4YSjtxeidAt52USA3f1Dvu47pfawK0cM9u6x/UF+OCsozZeRaoRpQPp+4s
GaT74Bln2Wj8gPr+th7eUbt3xFdrIBJeFfNbYgtX3m+SqBgAtohxDKgGF4sSG19f0cLeD3B8enGN
gRzPmJFAmbXoLBwHR2POJa6R6xvW9TjygMn2wrpLiTf7mwmRaNrEoA7RYrFP9RIhgFEx0lbHcQ4A
AicFeVSs1Yf8Tp1X6wbT6nwHEUY5jTpxfXZty8PIcxg8Ns9iYss9ZuPvSb624RDlxSKZzSYRyf3c
cHXmgsc+tnxbJe9acygEYxRdABqdhkZarY81HwUM6e9Gr5zyqGxhnc189j5ClyD8xlc6JYD0sve9
seQNPGOglLOuGHg4qVH7NNppgY0pOlgqyWVe8NqdggvUjej1a0NdLiwK21yABGJkIS+iVzEHl6h2
Se9ZGS6CMluXdfnshfEmbfNFCpS2OAZ4wrX3nqANA1/aCLq+bzNAAob8AiQbnTU13BVol5/DbNbJ
OLlmIG1KP1oI0CvKsn+q1Z868hNiVT+p1Xna+fVLWhXzzDc25ZG/IesNDDVNmSpuTliXc0dE7Zsp
ATbvLJYai6isu4XOiQdCFIQMwOt4d2M6fr+s+un4NxCXQQoO52nvSAAOQaZytiu25jo6+HPlE0fX
Gyf81d30vbGL3dSoak6pQQ731muCW/izu6mW9aO6KmZwPkblXFbQbuAGdbIliKG9sEIcU9mcSCog
J5WBIqrnhtOu4/1pSZzO64u0gtbbRYz8CZL9s4Zk7rpsx/VHvnR3x3X34QmDBMwc9bjXMhxQ4bgx
fFf30LfhuwgPlPyYea0l+3u5GZ7majM0t/C5LFTsi1G+wRZopDXDtNi1xRCqAhypGFWxuXczjff7
YfFjGr8umG93mOfXgUCthr0szvT2YCFU3OnjlpiPBH5F9UeQhkK49/JuGxanYeHeukW/kpt/7KhL
uNVJCrCG9YWATGt1HkhU+tAWpD6pAv1T3hTE02ZdPvW1YfhkveWHVhgab9mnPmteo7FxnCObhYuh
fc6WlOFPCyWcNvq8MwbHg7Bt7pvPVJxCHh/JN9a/2q/v390mAc9bEvTGJWhNDhLUHAKWZLkp99pD
shY/CrAt2E/gdmG84vFIUmVdcOHNA8ra6LCg6xjZKkV0bHvuip2/TycSVRXEeD6idXenU2J+Rq8l
3TX3PI3Cebc8oZKcTuQHY4OAir4spOHpxptM7t+7f33GRXinx3FieVER7htOjbgkmdkBDfLVz65Y
Z/X5szTCkYtMSRPnQz0sHE+4C/D4EPRN7lpvRxTA6qqeFam5gpM18eXw5e+N0u/sv/p3cd4Gbh3J
yIFlh+7t/KKs/FeKLPKDe6OVL1THX81cnGa6FTWVqPbDsA6A/WyktQjjecWCRPk5kW19qxhTDwJ3
t5GXVevEKO/eCwg8gU4cu/fyXRw5zb5dnvEKtZPJUbYRtz4Ne7r84nxnzaU52LC16A+le3jnxRHs
WPcAPAM8ff+Yj0cCEfV7sVXwIForLwjTtOXQe0/QNRw06lRbQlhUkUXaoQU3xhSBRMN9+ILQBUKL
K3+eP4cf3dPfI38lJYSTqiyCheTOhfYm/7zmhSBOZNgYwb4ans9DDEL1QYVZilTx8hiYwxutXQkc
f7TWH1TfD6LKbyWrPIf7ECqfR/Voa8GEq2vYVaMmmZ7roTfNoxyWwkTo0M55Tf23G124sqV/dOEi
rqkEv5LShpgt9DXndNzqxZ1+QpUckLkbNAOU/FZhEexaETSvhA5fdEbiAY+ZI6JWRh4tm/wxLqLD
3736xZ/hlfGjVxc7NE4hTqXqkTP4Hv6otQ529QEHhBr581W2AxlG3pwTTrY1MEjF0F0fn+Ln5OMW
VO5mPy52otQYTRe1OTfFs8aiVD4jfxlX45JV2a0Az8SCc1yWIN5fPW9oHcfIGrX6WwYYTLs/Phm3
huXKBfpjWC52bKG3cHlldmwVdK/mGT6Thq2jGY1co52cSJiGwSLuOSRtvarFcWpO5KC5U6t4mAaT
Fg/DEgF5QxCoaXPyFUmGGgQ6WVo4awNKKT4n85HyI0F75oVDMSe/Dtf577n94j5dHDs/PuIirjEK
WUuUtCSuoaCUT2RU8Ww9RW4ZS8YcUA5eahkR5SCpoA44UTL0dr2y1TsQhhq1P992N+JT8ik/gkI7
odDL+YSpkmZ3OzC6m7BywiNiQia34a6nD43dabOTZiSA+JMF9oPYruSYQY7kR3xHYlBlI+04jruJ
147IgxZkdgRe9yE6A6mNpNffX399BildyJwyGExczKCqhlLhV+Q0I2yqAeLdnevpkSSRcadrLU6U
0VAJkxvqDf/lUPvX6MWIV4GfCpLAslHRqqyqYmq5cxmVvtLrxkZzOCrLnDxbR6L974+99lJnqv81
fBHwVV6VI+sZ0zCATLAC8ByqsTkGI2sA5KNu+hi9kK84eyOhttPNeZUaA90bpPceCXHFcXnEdhxK
DrWMbiiROiLRa9jyLfzTL8zVf46b/9/PL/26b+dwHZ/704bj5njCmlo9lP4kyoKhlS+bgrcJ5bkY
omgWnteKf8vg40p1qD/r/jV+kYuVEvwydGyK9nh/Hj/jjfYg36VP7jQb1CA9VMe8kfy9klenQV6x
gKAgF1GP+nnruHWmGWVRBHvU+sXUqTDlKh0ggWZrn59PH8kehUpuPmNIXsU4DZRdgzfYXJ7y7Nwk
w/SOtDmFy0GDFov/cByr7x5+KNRsBsmLO0eI5LgGpUPsJ+LJMMDu4+9FdSU4+t77y+KfwCv5ZJVW
uJeAZ4Ydal0QmP0CmCKM6LZCXRiC2t9NXsEq/BixLxrjt/URJuzlSM+CPaLq3VvFBaTetUMjgNk8
lw7xCFWSeJAt4FyFu7Nli4+E5aYdT7o7cBMy6eQbgcP1e0mBAwXZpdfcvAgcoii3jqnoRXvDFyZC
I858aVc02PP40UQI1JERj7IUsqQfz93yEJFCzbq3WkH9MrHGqQS8X6xtE13CeC8FNUDZ5sZTQboa
VyhIxbDGrghBuGIT+QGJMeKKXdpiTnEut1n4Lnrtgxyq2zAe4Qx/1LK5p3LjaM/HcpzUgI/FZaHC
dtQ5h/+exKsn77cOXQwZONhjYblusO+S2snC9q5uha2n7SurWpiNDp1Ovbfy041W/8vS+TcOF/FV
YUJiLS3y9LqwOfvRzIotKOaEDa00y0zKaMJzGxmjyloGzcQ1UAo9TzJi5tTj/EFdzljF2UtRrDou
6vD4YGWo7YunRWyy/k7nG3vr+t38bZAu4i7RS4M2KOktMqV5BULYOZJyWiNT22OG46fzh6iCyggX
xx1aWShqoOfohziQ2MGdhL6TYKsIXgIaQmrhxSINCUq+fS4+UDghZoQSd3KmD9VAWUVOOl+d3qE9
uI+JPGbnZOqiAOaojxDlqwpYJizujZHa8cLbgcL2l97r3wvi+kHyb2YuYruyEyrPF+LsEM0pTNsu
MAk4kpO/G5Guhvi9IgGGklqvo/HzsFVc61h55zrYF4xGNPe20PNmFRwUkBn58jwRDuiQ3PIQuH7x
ovUCb+oLKndx46OIIgt4VrD7DmUP+I6X/kxYQI6bZh/FspmeLKfYdQd1KB3yvYC4zt7aIh3QvPgE
sKZd7FE13Irz9Ebs90uh8uuiBUgKgpET1bjke5+pWOSpaQWgA4Bje/fkX1CFcZIRso7y2HjTZ/47
LnHv5oe2iHqApfeufGag/8dsB0TkY7t6NAcg/F+K9/bGvXj1xPrWN/nnTPk6oiqGwXrwp/FGmeAq
s7gFx/+Fgv3P98OV1eBGkte9aCMLw7MHvhjkyps59h0QlTbcKe85pRx3tvESUfdEteIIFT0J6may
SoYBVBSX33m29a4P1dCRpjWygDeeFr9IQZc9u1inYVwLiYZ0zz5/Y+/L9z2fwhsiJJrqhNnmggA7
f5WUCblWpiVVD6I/JucON+2WgOvVfan9G6OLEzP1S+0YCWSbvS7BOhwfdH8awtkQ88oWomLeWafR
35v06tXwrcWLU09JcLWyFCIwbdLVo+DDf0E7oH3ARugWpPR6pPmtqYtDR1YaasY+Ze76sQE47PR0
3QD140/8H++MG9JP1ycVDqPF8WMagK9/LmnRqDyk+SnznzpMWCp30igb0eClZ6abY4Bps7rJ/J3r
TctzAJyCnaW9uQS9ZB9Q5zakUdXM/PQWu+daVQPYzb9uXZxOkXRUeWsyCIo3OH4a63rw2kzCT8hn
T6cQDKdD7DQ0kGKym43b3biRr5/I31q/CH8jr0mOPsVvcguQYWC9ANqtMcmZ75rWhvBFDhA1nI/u
5qHcb6FfD99/DV8iXgOj9upMZYsljxRyCqS3P90tTlZIOs3J5rajZh7M9U/zo/YWwmmAZRpC5eJp
pLjOWbDFN+3TuE8QL54r5yEJqUoettmwRrl8//d20K6UOb7Pz6WSjqArXV4oRAHiuGJIeF3n0yzh
CuYN57bDMrDbF/FD7ct1PJRm4G3ifbIhS/OQI5cIZ4UvUvEDB1KkH8x3w5EfhW0F4lnZ+rtqqiFQ
+yQg6ssmm/aF/0E+sjb+HDKZfCgxE7sx41dgCVw23wb+4tRtQytFMoD1ljwS4DVvwbFn72mx497p
dzx/9DG2tR1QLJxLiGkgP3tLC5Xb0dEaU4ioYNXDK6W0/34anHCaG/DycHd/D/r1Kxs6mExEgoLz
VxHu2xujxTHiLKMWu2+8fCb7j6b8ISeWE56SoS+4WBBFAxNDUBMhYpGiTxCOzXIRCu20KdRBni5c
CxPH+sGohy1ufNR1kNoqvOOoCMdFn2utIXCV3ShADqlIBm4nvP8fP+DiFBXqpDQ7gVPUL1uEfedd
IM4z6Tku3wNIUy2rxIwXJfljD+gZYaaTtRm0vvwO79fBOcu4bLCzYYkJ+kcYIBJGbTepXoITr6m7
WtMg52+8Znbq0NVssHE832BB/vIK+LoCv83AxdmcnsUG1TA+4LyluqffB+COWAroBLMZc6dGOw7/
4PNQvVVblq+fDP/m/uKcLkR0itqSPMmptcXP/OBpo/BDG0BEKV7qgzmtHqVtxmtzcoxHJiTVzXmQ
sVOM6Y347FplhJ3yryOXJ3MXnUIz4GwUx+LQBGq8FF6jmfxhPATP0GxJ0zth7lgzNHyxO+Vx65Mi
uAXw6Mf59zn5rxMXBzSGYkIZKuwEgHMDo0ai3jNhk5ijLr0Jo7oa9P374MvMj19VPP3U/jLAA+gI
+ay1VhUwyCJ88pWtkhzxbIghfKyLbntsgzG6VrW07qpZ14HvTqZ/76Grgci33lykgmqvO7semmT7
torR/BXWkksAVtOdtO3l6wdVsoUtPP671f9yI/ZKfwZkY7QOfoYJwak09EgmKlXMditKS5PnZtHM
JDLJSXRcBW09NuTUyYtsQnSG28nYh4KrobNylL0bMcsVsGr/MqCSr+m95s2XhvO3cxCVj1bPYsK/
tJzpCHQsZLa8jfZ0M5F2MiEp0tPTYnRWnGzB4Vw/m0ig7aND9F6vkpk/M3fNDZzw1VcLjzfLsuBl
SuZXNuZblww/loXjqQn27T3cUePRXG5PD6KjjcwXpKUoAzTvzYJCqHIeCTuT8rk/IIqXhvmLCvrn
XV6o+hiWBX9unC5vMcOuZnepFkOHslA71MSLRROfSiE6Y4G015uKKrJHohuxZ7OQwX8nIy+pZrp1
d6K8VCP1fmPlXIvVEWpFbo+m+5+fK6e2vCqtJN5z51k5KN+qT3Gm1fZxVt2ZG6oz5hTQwacy5BRV
7Ft0ka/o9fKckBDBAx4D0h0M98/GvdKKxKDjkRu8QOoH2fXpw4qjRNRizTiSEaDJHH6T49Nt2aq4
jLUhyzZ5x+6hyCfVY/so5LaEXYZLOtqxSHKcVmg5EgXy4ixAjR5Qx4Dgd1Anfw/b9VH71/GLm7I2
XYAkpRjuY60YATZCseglaawnneRlUE1a7Jb/bvDqu/P7UF1cbVJwTGB3kfwqR+Jntups97NeqM/5
FF2X8XGCkhiwrPgJpsqU4XS0ZI4UGmu4RtdsUK+KNc4ZZx5HN/p1de1SCdH5x0Q4w7iYQmxlE1PK
+0iTdFJ6Xlbdc8s0uYXrSNQ98/ZNqhdi2t2YgK/86OXSAdcJGB9SKtTPiws3lSWXpxhZGXMs3ueo
I+01yXbvzC2QuS1UnXE5zXblOn4vxtJM1hC9ET4hQC6rcUpaDvenl3QPVNt9159QFcVfJE6H+uGo
Oe2mc8oZmh7qoz+Z4V3hHJ9R9R0T22YjLx+f98D8QbGfBMd9/coNU4SrbHmpblG8P8Nr85348Tyh
+v7oPp4Gwci9NebXonsA1ihvaIi5Ybj+c9tkRdYokgv6pT6D0oB3h+BHSlXeGLTBIwadXljPQDmN
zpY3+nsZXp9ueNdwhXAzt+SLYXfzJEjNljjHk7W1FmlOAZvS9YIXWRKwYigHebv0LQCssnzjZv2l
KNEHdz3l+/81ffHV5xjcelFRA6OO/uQnDs6f+HN8Wm94jm9ZYBEK4Gx+byqugzHl5qk7rQRQDeoE
+UHzEIdOXysclyv1tX21UEKYEcm6s8rGemjLk6V6leAiTMBgJQdUcEbZWrhxDV1NqSMawXZRIWYr
l6lEF9/26iwTnyIVlb0IVNJiO1+bT+o+mLrrCqO2xgHreq+O0qV/K0a4Fpp8b/xip+IBa2WqRKBk
rLW3ZJovglU7VAcQ8YANvKVoizXLetlObhloXE0WfG/44rBMcPJjZjm6pDWg42l5wJMdYqOw8pbF
WzIp7wO05qi0NHfyq/J+Y8Fe3Svfhvzi3CzU3My1vlYtHuf5QhqYg/JoIyhz8D+9DeS2G831g/jr
WAK424uYYXJ+uT8Eza2yFr2BfTuOREfXOXFQC3AP7ru4pzyMGrulDkieprc2Zr/xfjUMkNzoyeXI
lF/sjipF9l3s88XnrHMiDIIkU5imtcEbPV2pRjvs3HRc+N2cWiVaRdrBFcNlLYE7M7hlB5GBsZJm
3cCdXo27ZE1FAQdZX6DuF3HpOYlPZ09UyMv52KsqxRp5CqmyRvipDFO5dtAyG7fRWuJ5W5aj7Awh
3lenfmuNBPMtlM4vshf1JpXCMCnlUeKHcBL0Bw/DQERDED6obKs6TovsLpBOgzQ2iK9T4MeKTpif
Dlqvu/FBVxMr3z/oIskqnV1VOh+pvBazYNUFNio7vOhfyn01Rko+mkQrcQya9oW7Z6PPZN5fZFiC
YXcIGoTKbXnNpYwqIAeR2lsR4+NhR4u+WgZsDaYfNUeJlxLQiZWJIBGgTvjiM2FwGtYDaJ+3UIzX
j/Nv83NxJkRN2oldRvRXObHCUeQ9Kztx1D2LD0BM/t4aV4vWiBAjhI4oOTd3fz59i8FbQQuUuE+c
ylyQByCHHlnqHliuJ0Pp6Mgd7Jshmg2YAGBMq2YAhcCWinePaJkBsOiRI5Ejb5pPRkhfd5/gDYvB
eUA5H8o4DA3Yb8lIt6YGYIwNYXsV4O9hOn9/xdUR+/YVl8/NSPFlr2Uh7k+f59SRdbyZ8Ep0XNmJ
/IE+oWx2o8FrBxg8UJJf8CXIqV9Q/4ogjyNZ43EgCnxYXaSOqJizTBdm8JeGnHxOlYH7iERlmxqw
Yxv5RrjRH88/TxYVVWZIARRYCTm+ki7f5s08ua7VpXC6rSqZh1oxP2IBqVD4/PtDfx9gfJ5oQZFX
ZOQLL3OrshbFkmKdskP8WG/I3QEQS7bVjQrRlenTFENRJJDwitEDYH8uQi/XAl2qCRtFxgosrON2
LDf98+z2dTZ/mSPnG5y0sVKVt5IiV3JE39vmoP7ZthzkXiHhp7VPmtF/1g4WC5YxlvAS6vPD7kEW
plSEY7Q/ez96nlyoYPH89PYnaYgxqnUek7P4e9ivgFeQW4fZDA5BJYDXLyI60Yjcomk1dSfF4JD1
bCkX8uAcFTM/EZwzicCg1SZKKi4E5TjKwnyCccLg7z4ov5eYpom6ZahIV4qUPC8u6TJ0TT9N/eJw
r7z5GxiKqwhNw3qOKGA9MdGZQT41pP6sL8THl2YIxmu6VSef+KjcAXpF5mjnDqt5OPYGzdPfXbtS
7iHKlRRYZOQ0dDI7PydNDD3tLHmiuSuUx9qzBqb8XAfhxGxVvL14KIfPoRc7ZdE4YSjc/934FRbb
j8a/iv3ftp4nxDXVpro6DKJ7aQ3rwp1lz52NK8dEBHbvpBIkJWUlr1XqUPcK3CniSTtdtQfgQADv
EeBeaI8qej0TZXOcV7PiIVlai5t6aL9Dy14OkCc8Eo7QXL7m91s/Q/Clrokm1u4E2bjwpycMGwry
BeVO8Kdc5qUw/XtkrpByf7R4icLzpKBp/M4Sd5oxFcpknmJYhvKNLUiITRxRmRsfzxPftDNhp0AS
tc4AZyrQltlKDW/EBFc/nhMFm0xU/igM/1whgeF5WpoX0i4rg2EbnGcu1uptg32uWy3qRoKHugmO
3Y1w/lqraB0Zkt77tKB/9LNV0w/ynFSvuJODB019171pK3qO6U5F6y4+rjygmX8POUQh/sqfFwHO
Uf+a/Lrgv83yqfTPhVYdK5SsH5+f8TXCyJG4pJyioT7p8Lq2BVubFE6EC1Q86H/CQTjCR8pmIprS
Po1PTu8VBW4V0qFhP97fm8P7d31XYboEP4ifNVrImSPZ2ThZZ+N+pZM/nvd/FZx2/vUxiPzYbDZv
hrNb04OlYj/mg0c0RHFcEh2CJFuyD7vUxgQstt9q+6N3FJtSgn5CnefpCdFgu8IRDJOw3o7s6emp
d5jCdapxFk+rp3awWs2edg2OVIn99IJDNT+Umuz9fIk51uN8rg3mlT2fP+JG9hjDJX0UEQ96xBtq
vhr2f59rPyGSzF9OUwnEjkU5BNecL3s9II24BJe4pT9lAN+VGXJBg6HTDlz75TR4eVo9LMZOhXG7
LUUDf+YPk/E7lmTjz/f3e+3LgM2we7cuJGrs+fY9HL9vAXAPTvPQMVAcuHUxXOFzk48kfuAtgVg8
mjU/VxgcrtgXUsBn5aiZUtcZFLY3C0eqU09f8V6wm1HLt9eAP+QZpl93pExJnlormL6AY2x5g871
4LyAmTMEMKShjWRNq3m8fNe3Z1uH7AWVMducRvU4GAlTYXNLkPfKfdtbURnc80YvjHyZh7a8xpJP
qVYeODvVDwUfgTlh27gDL71H1AXYN5P3lt7rD+HzaSOcHTQErINyciAK/L13+qH6uXMMzCNNFSF8
LrnfsldUY+NCMKudHpxHkXgaG2CYK6PZu8KNlq5UAoxe1r6/rlCv+5V8T7rwpKA1VBxicaUf47kO
7EPLKs/OMM45odAR+gc5FhH+x1AV92y5qADlkjsM0aP3Kn3095dfCS/oD/2Aean2Ui8X4Wt4PBl+
ZtKfk4juGMU/VR70ZgDxWbbdpLIrsCCSkn+qYqw4gehSn7jltdI/fS9HH0JrX46SCPusi4Xcdp2I
hENe745tOW6BdrbxAgGAca4301b27gPpVprs9+FMqGCBkYL9hzLdl9D8t5MyTsNzZhzjZpfnS8F8
bbS7RJ9Fyr3udYyz3YT3N0b59yMBXTlJBiICu9HAiPfnXjVzhWK/fm52VfnakoCMinbG4x9Wfrk9
K8et0nAqadIh8aW15po36q5XBvhH6xcxUpJXRoZhZrOTk3mF0J8oDDVYnBmVL+TTjuKN5q6tKR0D
CdPSRIIO/bLQ3sVdlllSWIJgVDAWPIZvrhwNM6NetIYwiDMFZc/GfIihwRR55pSmMJGU6lYvfj9Y
GHOUTXBaVSn5mxeBMwpRkqoHFiv7RVkXsy9535n+pPI4WqYP1UhdpEt9d3qwJv+LyeYJbcEQp3LD
Pv852b4U6KUsnZpdWcvD42lnhYi81bGF6AZU2jJBXxDBd9N/JlmLLsbbjeavzDaBOhcC4R6iw5fB
nuF6huiVcbXzgGvnGJ026lrqQG6X+g6HlkGUfwjKe+Ti+XIK0fadlRma3d46i15Cjcxwzz1yb5aB
r+wAg/NO4gEBcR6k5s9BKetaFv2jAlQaxFtMmT88bk0130biY3QU7Rwboe68yzDIzkXlVlLAvHLA
A87CoU/lhYxb2cWU1Ll6PiMQWh3ujzZhyXPvSQr/doiJl9PHNf3PK3EQ4UuwFIZxaQtDgWim/4Xg
bL5CGkwuH9ChKIeNgzQ+OhQf6I6PGxuPGP4MsNvdRy/PsPNQSOj/PSLwP95sssGmtMe1vUFvc8Xv
xh9vT093hCyhgysBGgXve2Hw+b6NnbnpEL9gj82vjel2cp4nvBIoBeN7+j7pf3u2P317tlr59pfB
JXHG/QSEAIaVc6Kckz2fgG6wW3ur2ffbT/6LhDRfhvVrxv8+3lf2/T1/7PF5jitm7OCMY3tYq7Y0
4A1i5/3dGLzfEk24oiVmGKiRaug/YW+jihczj8qkH0GxL3fIfOYt6nFrECinYXx0orlWzUHakNXq
dkHz1JmIHU2jxjmft2/WDkTTxpWH1SYaYXLSIFM14Annx+9HagruCBqxFdy6ntXfd5HRO8GoiqVA
grjkIRRu2+FxFtQHtXVQJnV9B1Kcv5ZTu+N/P+PMcd+iJ7QUbyEJf19J7Fgwq73jWK+6dnFD6IEo
h2VuVgfNexF72YMSTEIzFJV62PnVKLceW1+69WT4vSn7uJH0EXpZgA+tfjS+3YOCJrTBiZzOLu0o
/0foVqWGa2cZMt1Kbvt4ZqVJONUsfyWDZWyVNw3bvtQ6TjPBnOQZFvenMTDDRzfbY68wFMri7fZ5
1kcgP8IDhqOvPvewCY38+UWEIsfo1ChejapXLmGzAxE2GEvyXV5s/PYZmWBbDYZGPf37FP11edAo
NSAdBLXMmjUvRiat/OacnIRm557Xufkqx/d5uaow6qvdG7HB9Za+HJ+w4UDD7uccWFVoGkVpNDuv
2rnFvejjozOUiju32/39Sb9za/03ASFANqSXyft1COo5IsuxzsUgov4w1qoVCIYQPlaoj+LovqBO
HT7+3ebXVX85eUZ/B2oI7AOS7S+rbytMFyoBMJpboKpL4ggYpjTJZujmjJFIm7KHR2CzB8nYn2QY
Eh+H3cRFYFLc5ENlVo+LST6iSjqpFs1MWFbTmqeZjkNTtxZX7QTpk+Hfvf11czJA3zvb79FvnVUr
+ayroczFje93jd0toLrmsRCWkfriQqT4u7UvTdE/xuaSZxUVoX9uTQIUzsOz74Tv4SYcn+ft9pSj
Web471Rd2plBvDJox2gXGI/W1Hoyd+EYz7UQ8WTdVl/8J/PewLvspdtr79YCBcyH4106x6njQT2c
HmWU49V1s1UPfIwxhGK3EPHoQK4SAlW+C+c+5rGIK9/zeZoJ7tEBiykByeCBGGDK078AJ39/97UF
/22UzYuTrnJbr8pisdm1UbwM6mfyJ04q5qOz8ZG3d3+39fu51U8pwSgK1LxtMMP4OaVyWpSlJnfN
roj2vo54WNUu9O7OTNyPJp8XLkD0oBhakbCIsbGMSOH5QjQvGu9sZ8HNHfhVQL6ccuR4yWwbiqT+
EplOqtzyA60pDuK2fKQEufJWxppa7xQ1VrIEXDhjEnJcx/5UdqSRYlez5u10n2+OO3A/oz6ZqA2j
hbHUhjziYQ2SZjQgLJC8wR0WMMSz/KQt5bUOESZaSY8smVEwS+fqXtqSnH1qFhTUx8E4O5iTcqnM
NIyXtucX8zN5StcovpDQVUl0P4G80B66qfIaIXA7q+6NtTBi922zh96v6d04iLNkc96ZeIgsi2wg
H7JHY1ks4lV+n+zMCXJ/y9Ma5t5dctc+oKlf3zXLYA0QdZDekWjZmCtrk3z4Kwu/i3RXUtXWBsXQ
5Ede1aPT8Ahg4zWbAvCayRMMDvbqQ7TO1skQ4eYj1kjFRNr8vVJ+AzMVnRuwXywsTuAPF9eMEAit
Kgl1cajNFx1wRgUcVMjkbdCcRo3/pKfnrVY2g1ZRhkKzN0twPSqEdfeEQesq0uR1kWCF0L0emxPG
tcro7+5dO7xZwQRL+HBSRr50B0QcyQ0VoTzvYj2bnupimJaVOSTv/2Yo2yivFkVD4BSfTndGUGz/
bvw3uKnXZPrW+MXBWFlqZNZlfd4dX8LY8StHUZxnCpIp5wM5pm6SnzcU/wS3x/IG6sA7pKsHy1Gf
1EE9rJuJmY9DfYCqcdLcVMb9DSr+2bnLx3wQUTjxLb/ZKUW4PJn1sigj20S42gTnFPjK9HyKx0cz
fpPQ9T/rSGuErdMl+o17/Lcu61c/2NfYFbKQ9IurLvUFQuBEBD6xaKbistpVL+2zeNeJ2Dbbp8wu
JyALZsUzZLhJsAx73V6kyi0nvm8XuBIpvqOClydnu88/IsmJ0eyPHPUBt3NPtDvBLsnKJYO/Z/bK
WczE/uvzxcQGwF3SwGdi9TAfJxLxputz8LmOkMMvNKUbF+yXfM3F+fe9vctsE1mdVBO04rwLzHll
OVWHfBsaJwoeMaU9il/bdY1s9OemG9dDyliaOeRBmI7rZTLOsFuwbszZlQuf3DyuLcj+U3S83FS+
ekz/h7Tv6m0bDbv8RQTYyy17l0jLkuUbwnJh752/fg+z2P1i2YgwuwhmJo4zJvXWp5ySszFeJ4a1
bQEpxFJoYfqIfn5/laovKuMeDMBPrA0WCQU/OuTCu0LSnwH6K8RgiCqP57XDgNeJMWWiO9BkmBZP
7JYqiJTcqMp1aUwMct0sKN8si1YytEGQZCAxu0dJm3RulNb/eRkIFOxAaXReUZjkBO77LTmihtP2
cTWEc4dSPBPPqki+0NmiQJINmrnM7d+rbl9V31cBHgf9l/2YBUztvp3YbqS0wBUC5bcI+iddpo61
qLOMT7IzuPKUx9CeSD545s+p/vbM+4YUD5PPLZuzNWTHcADMh4EgHhd2kDonb3Ny+vcH/OVMgqsU
ipnoN0GZVpTu9hVbbDlVTfQWbg38JqGBm0IGoOUoGQTAYw1kBCT0KPgPVIsh9IwujPDqwbv8+y1+
GWaISKEIxFAoOMNq4vusZlQksD3HIK1g4YKQMZRKpgTO4DyxJ7TRmdYR203tZ/ZRuWUPqu7mFyuG
AaiIg4wkoEXfH0y1OUuJUN0N57bwGjY7gapqTy2OsYwH5RnUj3QtnyW694thCWo+0qoOolZDnioL
wt1/j8JP2g/4uTC0EIFFxaQwf/jjf225gs2gvpMUc5iczpEmNkrpV1f2MyGQ7L5OcLabvXg2EU7x
UQiPvjmTGWWtYI1st/MRe0CEXnTyufI2GrRarcVP9KNKJf3LeKECv7/ebq5+z9mNAM+NmhwTtSLm
Y98g34FyEg1TQAb2ABX7YEBQiHzwvP37f43IKMbiWBX0iP03qWyjEiPlrlF6YDNjqiYdd70ZA+/Q
8SiCcfDPpp1ZMop507cKU9hd8mo2ow4dv3JPIzQWEWjRXdkeHUegXYUMQWxJfURJCnYjfg69VQq5
wGyZGnDObxB9WYYvMp68tOp0kmyVbbvwE0R0ejjp8qyRjQgIowrIioKxuJp6Err2WPWbznUA8DID
jsQMcsS4oUbARWOHEBGd4QsRoOuyP2KjC2q1mUV2out3tiXOwtx/jRTbKWzNPNfQ3IBCns2k7RF5
aZoRWpteo4XWo7bXtx4+qk3uUtNwzdlFLfPjsEV6Rr5OOcqFlOgKPeJcuNNXbG0A+XziQf8uZ0qh
6VHmpieguucxdjbEIN3QvpY8D6Gvzu/IFR7pugjgTJ4SsrDjNkAATmClJ5EOWxRqT76K6N2JZp4k
Z6ZDSteiNU1Lpkh9dpvkNU2lCxtyP0KN2K/dLLzY5YlGyLp0nAbQG7K1T3bZsMnhQtSd1xIWcjkF
aMjzJIR86cPgnGZe4R0gAQwV01eRggIgud/D+pBUb1yz6IB/KUU1mT0UARPxGY9UoTxhJEmptvAy
E5drAYZOvsF7IOGNBa0iOoJBXy8pC9QgBwa2HaKR0YWxNIDtYsoXxm+weZoEjruLX1ZIbNpSFfMS
uhiJUc+E0izxZcpqM6rBvtt9maa3ta/hfQ0ObRX5AgMt6rjQCwa+l4u2DYsVYfJpxifaAiITIgwf
87cUlMih/Son/sFe+cmVARoJBWsWQG6EkegjfN8q1TrmK4ID9NQh+cyCmy3ZMexIqBFjZM744MME
2jjRW0uOdcw7UoJex2fEw8Fv3pSyeo1YINozA/BrlSauCBJB9PmICHgl8C/0IwvxP2Czu5MXiiUU
Q6OGCUmEex8EYh7YbutLHPkBVJ7WUh5UVptqK9eGS/wKZacGmgi0hmOOZdXeSA7w8iA/Mv9dCsjF
eRrOrXrNUmW0OlhC5ZcRWgWZBQLxKW1U6rMe0e4GOTLg1FgXL8nzehMd4ko8yHV+wo32QRfBtZEQ
Iu16+t8HnWk7KOwvLSrGcG2m3pdE3d8ceCuAeESdY3c/q0lA9z5VxGOqJP5sRVjh8qYxJUinan5g
PkoxEE7Vc3zODyScvRHV7gVjpCD/vl1+XSDQJiZZoMZhSX3/riM/UtOGrXzqVN7oXNEQbdGezyI8
LGHuo0JWUkutFr8oRTJqq/FHKwH3YHakBzHcL/kH4nigtGBgAw8r3CPfR41YRDovErxJkkIuOg9H
D6MGSa/kBbqRgGwgk19k6AjCv6P/xJ0XzNcFa/c5eytPrDsEy/MIXQqIc33WhwiUixuYh7j+gF1E
DTo9cJb9SKrrJ94eE/33K9/FnSzZ8FEDeUjUnyuFjepwGTUqz7R2a9CEZj0GFjjjrDAdDAKJpyR/
35ASMRPljEwFB9dNl7hHSgU/AWV378R/H8aKoWORq6chJCt1hIVPhApkbFdJKac8+AfE+JwVpIst
rwpF8yBi+yVIRfpI7jEAS6MecVcaI7lNaHJcPWFG4JSURLkpCK+F2SPoQ2yKVdR2jxKSfYjvTwwK
xwWzuwLglLvba0nMSGO6dECC8RZkKXjJXViTqk2Gtzdg/2MZDK6FC0jmrX7KRpV6BGP5pUKHNfDX
C9wFi1FapaRYpcNpE25Thqyz/szKyomHD1Fc1YWjjCKeFdTp1TKGIk9zI+jBWIA8RrfE+Pdm/uNq
/2MwYNIKiBw6ItjO3+eenraFqtttCCkdEKkTetZed4FE7GGy46C6UhecmjFsLBuZvabP/SxP9qIt
ooJWzajMo8HD1yRa1RKqCtR1Egwi0zgVUoVwxAGi3ITV8PQeHx4xR34m8Tgp0asQSQEIFiyL72/d
Jfgmkwvd3t4vY0npJ4eTLsPqpQXz4JD5dcf+z7Oke2pTXQhNNTctzCGsVuO90efPsF2uPbBGb9Gh
RfXC5W84aPlLb/57ckBI+GWp/v3su5WSFtLCk2M5hG1Jmf3Svkgb56MDjsCkFRShik5ik6JkH0/W
srGfaQTtQvTpUdLMICHOck9CiqtA5JxObNU1m4OqAw8uVaquUDoRtRYwHDnIN25QTiYdIE+URFgg
9S9eshyG5F0iopCZoyeJWmseIU+QuGlReEJ0cooG+EpKzTYanWqx1+WzBIdt7qqDFC1wDQCVlhGB
KBIcKptkKo0uHFRvSVTq8qVFd7P12GFy4NCpbhGnRlEcEOSo1jk0YnsoNhNM/ZGh3N8NMG/ocg32
0mcJzhg1ONzyzOQfSTIdWK7TEiG1hCGx+zo51DGNsKw1BjbSp7yFu0Lhs3xhFvsxNucmuBKUUuE3
EwMDWYGpYVvZqHTSmgzNQLYu0oepgTIv+1FHPIJi0QdTRKNiXHAl/pzcfVoH0Sby2CpQ/EvS+Ylu
BDkZRBRvy3o6VDGpdE2+KmMNAfWKQMcBZ7zWEyyUI+vB3EVgaRIU0g6+IwgeodAjNm99BlWSrq+h
hTcWDiEtiL45lDobQZiP/Rx1Dkfwk7ZUBFIzbqpUARAlUKWZ8ypVNhsJCLxpYTSEFEjtlChhFg7m
xFy9Coj0hQyBtcgJBthWdi01NixLoK0xzYeFyK9Q7FPJDagzkoEsQbtyqL/TAtQ2mJFTWz61cmi5
6tEiJFoeJ+1TN3WNjRwKdxZ5itsq1Yp6QXgMXPhUkrySiIvDrLhDBo4ftC6HRiPDlBBb7Eq7wAON
rZtbTeCL13zF4de1Ji92ECNpwTJLokjmGr6AtylgHA0LxVh+cwCrCYkcuo58E0EEuIjMMhJPIxri
fMMeUcqDyXBeTHKRt6gZFistS21nri0FgHbdwSxKhF9LTRAuNdRuxq+HoeXDkuzNocYynGqwYYo5
BWtwgP0lOVa1UpZQKZ8m7lCQGSgUtL4MGWcnLGNN63pb2Syg0C1RKGYpYKmW4uNExYc0Aj+41ByO
yniTfIaM8CWLLRb3RUi3C3KORWlWRmsTrngXY8GRBigwFSucCQtSepEY6UZu9GY3G2fTFXpxeTdQ
EESgYEgTVSQgxNOVj8eASlK4DcetzW4DaCtxk3/Qc6+uLBQ3N25ilXlX9qiYFcjTnis1HP0VmFYA
EsYVZDHLCqzDtIq697VaBqNZqWuUAoDGx15OwaEXwjw0AEpbxD9BwA9bvODDGGr8WcuYDSWokwj9
lhi9ImbNkTeTUM9i4wJ+ThF/hgM1h80ADcgl0jgki9zYf6QiW9vjOPhRDIbjUOSkPKKCYq9xWRuQ
GjFpboClC8WqYw+TBrIVrGzpjaFrX+gUqqZyk4rGmhKPJB9/QraAjQFFmME1woBnINzlOVRCE/w8
8v2JKiBLsFEwQljNPM21dRkAx8iUVXjettJlk12SonBQLXz59/n+WyAA11qQsUEb5hCP3DVgBjBX
qbalx1OWQDIztWnqraSv0AzxkgzHnrgZSfcVo5BEEnK+VnrGfHCRN23P/3/vwd0NBcvn3dZN6NEx
uD/GMteapX+J6lGh1+ZQ0VDfK3GU7zX9nFIZCl1zQXKavFH54QMVnkcBGrkHnHdBiSgAIwuCz54W
3Rep23zDzRP1/QktUrtwE+jqHGalt2dlUEWjswY4kQzW4kK32YerJ6CikY0Og5mbkj4bs8GZSJ/x
q9IRzyjDE/YRvmIuhQ67oupAQcA3lTf5BDzUH9zSZ6kcp/+NwCZfBOQs0qxCdt6gARTeoKlHwhFy
N1zhlFKl3uCwqufXJqTOpLrhHwo95ucK/+pAngO/XAagC3+xU3J1MEgTOsgmGvpwSCT0R43lX1fQ
jvBCPIneKiit3wMhoapahomqOuxx5APjeSYgPLWMkjOhvZ7MYFygorO0zeewEsYIKSJmel2Y2Ge2
QSua/IHZ6y9hGaIViKVCOAFr+j6y7sk4LbNyrMKpEZUStGUWPVAg7uC6JUvrg8zhJ+ECTWWQz4Cf
ZWnAWu/r21TClMzGznXYdrdIBHyffVvRj5vLM4HiCDdOKuT31JiGpy/jCTXCfVonxQ5mwjNaKw8o
F9QvFWCIklISA3kRCZzCu0Rmaouxr6K4ACvnygrQsRwINNbfWjh6rWMgZAJQiKSSE5I6j7CogRw1
3+Qoi0Xtg1rCL31TSGeA+AHECwvk7X2vAXRQaUqWog5384kqU3BvghT0XiA35ncXk9UuweHiCOPf
p8gfvNbdrv37ufeGsnxL5y2XFMuJOjiIK1HW3gqF9BEVwt159cY3dpcGl1G35E/NAZgcOzVYK7e7
p+VSHMVA0rnLdCTP4ieKNWWmdl8iBfX/KeTgbyT3ZusKdvvEO7D0AWZIjj8ip7fGVE5CEsKBMsTE
EIVnMEsGx6iR26/Rbm///oi/LjmUPbDgoIMJWtHddtvSUezqMm9CskO1k0hTq2saU6pZxKk02pUG
y8DjePDYHgYczQilFEo6N81grsIGzAuShaRsHq28X5IELP7/+1LsXQqXrPB2SNaiCfMWnKKJ4XwY
TEMynlXrkrkNG12gALYgAOXCNXkdmrTDqTC3So6SwoPa0G9dIDQegB4Dvg5A83vkWr0RTILMrQwh
9CpsjNqVz0kLDSRtQGCFfpdQX1IUMQvY8UECCdiBf0/QnvfdL0HwKOFptEu3oDb1/TgcImKLVmAW
TjHihX6eDJLirC13KhEEPajyxcP8IEf75aoC4Bn28wCaiSiK3a2ImeKmrB3qMkzHsE9tKkPrpLyt
RfWgw/ToOfsn/6uBQVDSiIJ9UYb0LpA7gIXUQ6D6xtfcgyn86eDBAJm30y/B4AL3ld2X219PymMJ
OAtqqkInOaJFBUNyPjh3VuwMVmyuWupE5+La71hio/XSADmdIpmDetuJN6j8W1Bg1ko7lrW3U263
RqolKqtGFi6DA6UMwAhvziBfS8UlgumcmXC7R4EW0DdazT8Wn/JYffxIzMVfDEgmDl7kZ3DqqE0+
lEy48j6Yvp8LRiR5CBwJAE1BH+f+DomnldyQ7tYhRx75bDXEKEfY+Sq1ldoR+UsvPeKc/3Jj44mQ
H9iviV2N4W7BbEXKpBUbN2FSg5SF21osUNftRy0SJ73DxsiSzpwb4DyZM5vI7Did9jg8qsovBkom
/94vv9wVeBuEwYArczjT/oh9/jXZTbdFYk4xWVh3vMEm3jBXVgx9RaryCDggiA2j0Mgfh+hR7faX
gadwXe5PBl8BDKS7VZYxfbEwCFyy2dlAmUi7N16a1BILJdce3034ad/PBfSlKIAyQR5D1/He2RAN
WbGtyaENuRXKBhvrJBmy+NXgpPnBafzr59qtRqE0Bn7XnwPyrwEttqSKCaJvw4Ut9KWmNbLQ0ngy
BVT0Uv6zbB9EQT8FqxjkD8geECij6/uDeZICgsNsRbucIPMXwxccotc4WAs55mXUXaDqMjFKd+hO
6SdQkEymZF/8iQuzL6T7xKf0zJ7WK/XaoT+NQpZVhEMAxw8EsaCcAZlAyoWoweLj36tuX+L3s4G7
E5uA2/Ove9hQDnmtNV2aPCzjwoQ3u0HzPtvMVoIKScPODw6032ZEBCRShD0BXO7vV1q2QAMxIfM6
FPeWymSD98QJ8GsHOqHo9QmKO//+dD8FOTAjwD9wwHvstcl7chfXRTPRCZgR8ZU7kPZoE3rmjZqg
M0heZiUC0pHRKxX1Ix90do3SSS3XYlvyuRBwRVhZtwanjTrMTgEl69VOy7QE1mqRsoI9DQCcBrVT
ZdWRZxjCg5n5JYoVd2F9qGFAl26vsX7flm1LVRXciqDEngZwRNCllNVEknBIKFLNiNxIYgs79J3S
mtbHqLf2K6g3wKx5MIi/1KX/fhHg0r+/CDcPEbdlTBnWwI1U+e4nnTl9mgSACx0jkkZ1ZYVQH7Kc
GGBafoI+W8vGfoH7MNutNaA9IdLZZewyryBFFZovMjwP3IQXLiX11CznNU0OJUf5TF48Vwlk/zaI
oVDIbSlxdWsYaubEeumKGz9kxtb0ZkOSRo33GPJEgWmj05QjVFEQwSLP+PcC+m3B/s8cINT8/tGX
jMjBHcoqYOMbh2Mbq0yyI3DCyUydc8wHGb38+4G/3QL7VY9qOlp6Ent/CwKnsqDliysfp7BIJBpL
NWZJ7KXFN9AdInqX64F+OMsZ/37wr5/0r+fu3//rsFyzaCjHuS1DCn2WRfgchFQtYNRHQx58Bgqk
YB+y9Pd1c3f2QBluZziAk7onjt8f2W5pugkr24RzdClify0FSDUDr8gv8p4rrSA2paCBRkBMNKiw
o8ePjBlX0n/+4Hv2QIsgDNLiD4BOxTfIxDgWU4yHiWzQloyRQocIDt59xWsEffl/eB5ULtF1ohDq
CHt0+ddAMz05iU3BV+DnEfBsAskYHNwCVSUykdRkuQnD+OAT0vtJcT/QEFj4P4/809r465F0V9SS
1EvVfsFzVK6kMDtOsz05Sno4siEt3gTB5DdQ9OdDk+cqR9caKb6O4B6gbJ22i86150Q67smClDUH
VFkfvCPEwX++JDBbOwQJwwK0710BjiC5GJVBrgoFGd0vvTagmo/GgCnJ2ak4cfr6NvqoLsFGKgqg
6Dd/pef0POjxjQ97G6L14eyMTnmBiygfCmqr9V+wuore8puQgC5FfaB3GKsgy/M496HBJCP0dYAz
0Q1QeED2B60O8XCCb5TKuyi7qQXVZTPWckPCHoQyLg2PE1jTzXCETp8ji9U664WH2VEvgzMG7l5s
xK5oxQizWbjHcHDHqwOgtBUMLCJx2m7QkdFuuZJbUgApFZtVhWfeig3OyPzoAE1EExJHcEhk9cIf
NEgSahKKfUYh2+wNIQBaQElQq5uW+SR0CCqfMwiv+2re4KJ1HjjYKcl+qjYeBLEye0LX6VbZsLzX
E9DpoWRriK88cOuVUQWAydyI4+jUD6bwl1ACByREUNC8BJnrnndLx6XYSwmdhmJHg6h028jWztdj
3MA3pHu0pn9plIvAw4BPBKocuM33qLW85LYxmYckzJPSiIFg3lpCr8AbA2ILOtX4Dxj9qHUtc46b
6L8TSpn98QjywOOmYHl6dzlTVV4tdLSL66eXsvuamDcQOoamVdL4berODMAM2YZ1/KjS9tsgM9DI
2tvEoHP/qaT/tZX5Zd0qaHBHAa7AaE4VNj7ECSszEozSiP8sh4QPCW0bRGwMgMM/EgMeuVEP5H8S
AhoFZEsP3VCvngM4q8CdDyoOlcYkJpRD/31A/paWgauLqwEfEw9l707IZV7pCu0qIsjhBxgVvEJx
X2nUqgS3aWmJcl5R3qCUpJAipG5QSaAg50U3TNhNFZCA7YOL8ceIgzYK4h/FQDMOyKb7fCXKkrie
aiIK5kWTYEWIlKh1BhQz2wf758cBuD9oN3siIZxJgR3+/WKAOPki0GUpBdOQgZ+KECci7FZqVYaM
VX4GF6WHwTIQ6Q+Gez9Yv90Od8+9u/nHiOPjoi+IYIhYpUPekiylSs+w+EIht8AW4vJS5bbWFOr/
Ll+GZyM0p+BVhsWMIsf3z7zm7NYsXBmHbAULFMaQEC/ymS+sN2MebZH3ClyQo/iAUfKz3/T9sfTd
XdM1cdKMQhoD+ePDyxrISUUQA4aCsDBoiYRHpUG3BmmCVKy7PBjuX9YTx0ioy+OfPf29G250r+u+
mQtcYg1tLVWiMXGMJs6kTIjlB+BOuWKEzaqfUY0a47fN+kzCYLV6HgDgHqjXnEgfVB5+1LPAiv77
je4mIWaKgasSvNHch6htfkkJQgSUtfr1YY/kR8j3/VH3bJkh56cUIpgSHPhkipTpVq6DOKC8zhF8
Mle6VyZD917OPh8MOuQf7lc5KHigVUEEYy+Fgv/wfaWJHVVXRVzMz+AuWaxCHWLQypqXyPM8FFWk
J9Gb1MpNLO7AHOFtoHsv3NP2UXAKoaMUBTGt9+yEv8gHEG13OZAiXypXenppTeo9Dsuwfev0xuae
lvfJGoDD44P8qXaegDewpVNlcfgiVh2QzA/wpvTqM3FgnPyZtMmQfyYc8TXyyifsMCtTVJQsw/QM
P2Jze2KOJDxEiCN/IRwATc3YHwplNWMdmtf4WZPbfnZqe8Mr6+Ya5mcOHh2rMUN9UjQmt5tk7p31
0HoIujdSFmQxgHaQF702VuWW58TtoDNznnTuuB03vQVjb3Nzb/arY4cGWWYktmQDY41IYnlmLIhX
Bp3LvGfH1eu9CY5aV97OPOLEfazBCmGf7Cb4tL28QOvCEj3aTiFMhIhJJg7EQQx6J7PikA8WdbQn
t9DxYQJKBwnf4Y+IkvTVkzRGxd80GuTmvVObjUvoKBDs8RNE4ksfqvVW6tfQ0awMyLl17oSpSA7D
odEbSzQim7alQ6zPTvJZO7xHGwtENhdnMBH9BIObhqiAWol+MXZrWSN9XlAwbdzUpO32LddAUoDw
q1s5e1dzs0oPdkjGZDZW5BGHWCMrhXIIrXGZw/Yi2ssFDYVn+ph6hdu88MFgwVfAYF42p9F6b3yu
9NrHIXIrDUo+cM7i5Da62jJjwkhxuKWvjLMrI19Bz8qD/hlNizxgdNh1maWWat1lUzkLqpuEOanx
c2N2ToNVGGmJu+mdzvvLsbCkcDETV3Cz02Ly1zhkMO69wuidK/ismhu1vzm5R2OOYDtjs0f+WL40
TnJB8m3nnnjifAG/dSP8ovwBo0S8RaYUNmZkwZ8YHOn4uXDow+deSR5c9hi5mymiSRRb/JHTqnNn
RGHyif3K+pFSGTYMnbUVAWfkpp7gL3u1xIltyuHVCIL+OcjVsJPUKT2zMpXwwG6UGUdSOrNVGhM1
OR0L1izlwsrxlM0Ebt9bNaBjOJ3B/zIb8E2x2mf4UhuFy/ugIqsQUg8Sa7bB7MbQZwfKBCbaZ7VK
71ThuBqN2xsYTbzMZic6a8d+cmxc4UDpggzBivxcWLUPFP2ZNTod69Zt9DQQj9DARdt6wlAMZgLJ
U3xuIzeiE/rU0OboPd5C312Njt2FCHN8B4/97JxZF63uMjjicXFKvEz8ipKGIZjzM+U0h/1FJhNE
RZVVPiN1k4sDFHXzgPAXKBkCTHBI9NiO3MYUXolXzLnPG5yeqOuxh/dkLkPIrANDFdVAVXdAzTVv
QMvrkPL+BBJ9V1Nz4Bho0shmRtSyCIUyNi2HwWhlxu56SF0wES1ajbTaJPTevAJirTdmZUII22IM
hQWnW3CLl9EUYIcd6auOp+q1O0LsGXbIRmuyNsSRdQJG2aK+qoRlj/qgbUprjapvQ07jIhibzfsx
HrEZb9QndNdlyeeP22Uzp0ukypUjaJDVOi5BeuydylAzrTM3o3I2tBHSy3ackSvNNrkT0M3imUSP
XjiKCvp6Zqr2ZgB2MnHKnscLxAnjpyxotEgXD+sBfQ9rMDF0Vo2JkTDTvMxDE7JxIre0BI2w60Pl
ARCg4aBGLkQ7xAl6ZH7kkSDUZHZ5ZIzeTWwAhpgrWpa1Xh9QuNX5Iwvg/64ymj4tGv9EPq1W+ZS0
Mu5oZgaNQBYz+NUAe4+sbL6Bu5dp0DPLFXFWCEHGugXlMv6kj+xhM47ru3ggvPrEv8CGyiZvndE4
qRcfWYd/GTA18ZEAN5l6oqwF118MmDvSQm+zIb4NlSBGGxTmNF2TZ+7KgGS/P8wurQYqML0J0TTs
Rwg+HiuHeiXfh/Oslx7M62HDc8rd6Uy+t2pk8yp9QInzuNnrgTgPq5yeRD09TmciqPVSF33ylQxn
7LZBWY7ckTakJ8kdFOjf1S8slgzQoz4YybOOppMJJdsDLB9oaKcjD79A7N7NnhmtVkdsg/lKWrHC
2IhXFFovMbW8WavsQfD4F8noVbSYdM6IDzR6SemBdOF5o0NDz6TwmStt1gv0oQicPXAuDqRjJ+8H
TnFu3UruX+j3EX1n9j0/gZpxggi6ib+v7XNW69050otbaY1AlWB5FOpmpm7pxrjGckvUCZP3GgvH
glMFkEzGQPAmr2dB+tQ4MIMKmZALymOuVufRWl1afa480oQ/kZHelmt8AzbuaQvql9oFPau91Lrg
xxZxXmzBYI7JZ6nTJiycXCmc7NZidQJ/BgShJ7pokBukTjsS3HVTqN1FOglJieUw26OCGw6dNs6L
nnqXVOFPabXYY5VPzXLkk2bpLgF5lN4mW/IqPwl7ffDyQ4HXXmHWoKJKs8tMq9FBCjK7U7A8jhB1
MgZPujJXfD639Kob580X6ZS6cBx7nV0gzxiso+nPKmi+Ujd1q5DXoaDqRIcklAygatzJKALBQj05
EI4k5hgIYqPRcswI/0FavNNpKHa70rEJiqAz8edBdan8wm7sJEhesTvtwZxu7JFkYNnNHiJ38ZLX
9QZQP+R2dM6n9QyvSh1xdfQXQGIlN6aU+oKe2qG9MNdHMH94PjwI/e5y9byPR0BVk/l50huVNXpv
wErlbcIXwlpu3NVgDdXjjdTPXEKGnqyGA9yaMHyMXxqL2qkqGVIHXmG8TEckoqHhij5sY6UBdINg
uZkDDEUa24FGiaVIZeHQvSRQWsK8+fA4CnllDbYD9bTgDoJQIq6aXMuD5FC4rUkcNnU2BF+ATsJm
7qUjvFWMEpMUJDrjTjgmUFM6YnMde5wuMZQXugsKwk9oxsrssXQFZXKht0CqkxK7ACoa2bk5E55k
41QzC3O14LtgTZB4EPQSdBZaa/TtltrVYS9VcT4qXPjxqysZ2CIBziiL0SRbMhatNiq1AgKkDIHt
ClPEQamG9WjB90WTnA0XHeOlHokTffMHRF6sVuNr/AwjM1NIJzSahP0rHWEzr6IadWwc0RJ8Dtcd
dcPxCK7tZA7YepxHabzZGaOJqTdQ0LDoK3uY3dyqXZzwpmDjEAZmyMveWHXzxxdGEVAzK3GDvInq
5JTYYLxTPnHHBkqjkgqCJFQkRS/vMEvBoo0ubSJYDmhsO+nIhgCfHoWnyOPg0EhZI64czI4uBvuK
HF4GeP9AwvpJvuZWhNNFUEidMEo3d1c0gWJrdKHx60UebFYQ9xAuHTIIwgFju1DqrEDoW8GdRfuJ
R3yIfuL2WmUh2gDN1Ss9qPNqkoWNin0V4TDivRLqlqC5jLf+Ul/qGwTc4UIG9d7o2pmiu5/Vktfv
9B3EtBRaThD3draDcGC9+Fy4EO5N7Nnp9FHhUM5jZdynJme8DUqKExWtToVRawO3omIMmgKGiwxp
Sw1rhjQT2MWWGBDu2JoiFOJkqKxecPU6aDWbwKQsx/hB2vunU/KtynCXf91BGeK6RfM5J6IT6N0r
gAwCIAr9V+Mi/9JPkC/7fIepymIviuxuX/mRe9Cb/UOe+Nfz75pYjUhNcdPnyP/sUWMNgKFZj/Uo
tX/m7ellDTOLOgg4UIfr1/AeKT3oBYxVX2ZN8nGQIYhnlRuDkItCcEgj5pgc4owrF9Kr2CqUCskA
m1EZWFgxBkIKPYKT2qiy1nrce4faqhdGpVQIeCMdC/hYq+SBxFm+AkuxafTpf3H2HcuNK9m2X4QI
eDNNeNB7ihOEpJLgvcfX3wUNukWIj3z3DtpE1KmDZNptluG38Rkk111yoWk89v6J2z7PgMU/Sf7P
/KOMhQITqllzU/jB61i3hkH2cXE9w9MKSBFalZAyFDAp5YzbalKqvUHGdtLt9daNrlwlcqP11bFS
Id+mQLQOAqAkUqGb22jVEixaPbMhYytMh9GmjWSbHbvl+tTh9fdU7FTSEWv3oiIpTbvkzyoCnIs8
HlbLIJvdZ/Ho5iKJT8LuRJtnFi3d6RwYSOKVjW9fV8GaszyTW2B3bbx1qEFiduudxH+IEJe8xtrj
urh6K6hQ4lxLerw4UkTRU4vCM0Yje3Etd0mt4K+49bbVddwBIkbt8h31D3zb6AMiqdwRbxZ1pJbj
hgLXkiSooQv/2PWrwuvjzfrrZ84qMm4L/x53hBwba9IO7Dhd9Bloh0dKA6OxdxoXuQi5qlRjcb8A
K2LGyLhdc8qxppyghNSHa4D5Z+J5NiUdP98MviIEWAj40c9OP0BbBJVIstkNZ7Kfic05FOy1jExL
kMClJoJKyzcHy0UzYkLcIliHCi+gs4vplu7fQtgf3Xy7NkS9f/ORq0u2+KIYyvwpk2F5UfxlJ/cm
hYdGxv1K9ynNghUQuccrrR+PaC0TIhoEJBRycdRCfxUl/IUTTt+DzrwsQo6DARTi/ntZ2mWhK1T1
KdNZzK0xXtpFiZy4V0uCpBa5TXFh988PJfNTaJztZ8gPQz8ZYhzsX8wPFElgm8CnzQloAhQwult2
a5DGbUDULk7JrbpBBckAgLM2vtMdfXH3sMnTFCO7VTtm6VkZHvLyUJiVOvWaEPMi00/h+ZVuQLP0
N3j8W/VSLDsNpWtZdaEOvQtg2daqe0WvFzw8iSvVXXqgmQXqG2+BDqCdPE2CK1WMdGbrmfykcA2n
I3EtrsEfPlEoUElvMMisajJYcFcDEhsG1hCYjkh8As+V/gj10CpX7KSUlJshFLXfQzx7vklZ6bK/
csTVq1yLby+tN4S/V8PvqZzXdOkuSijJZZTjBO/YxAbKGERSp55aqZYrT2PsF4s3VQz/rB00REQo
bKB9Lc9eNL+LqXBMBAXcWxZCRPuWfC7LHy3L5x/62Xp/P4RyMQREgehWpqPyq+eTUKGY9gU3fQjs
j9heBVa1hx4kaVX+ukWVBfh5iiTvHv5fjBRMJC6cHlUkFiTSBmLJEmFe6qhxD6Jq4GmAdQc9HQ3b
H9TIr1FRpchTnFA1p1KL7V6rtyWeyPHKXUv7xuuePnkDJra8iWyoWbcFAPsDkVVuE6oANVgTOv/7
+Tz9rerjCP8e0eyJZ5MamGCPybZ1LxA+2Y91CSOdBUzoDJjJVnRBkpw1JO+7CcqDohT/60bKz/cn
JuTEAQCE436d3IoeqiBRqi08cwZSgf/esq0u5MUpZH2zZ4IFl/k7uUHXWXxlXfKgvA1pZ1BowTsA
SWPePPKlqu2zsahPeX8QYRgGcA5cmmFp25WFQQv0C3bB49X/9b3ZnixHmS04viy3UsTVgCK56wQt
FdULhlMNnBobyhozdk4msms5hMx7KBExGqB+AkMePkFZLoY9c5/mhkchYGYkKxTLAx/3C+ggYC/D
OZj2YUoBrhh0QVc5HFtDucflVyl6BS4yyUaoGj/fP39tpKf1+/WbZsFFwAx9EGZJsQVIUq2rgpQp
CGXcPsYBkhEVjzD4UAZPq0IoX0iuXYoc+MIu/KTxLGWh5dWe6rpIcV1ZozOGBOPFnZh3Lvo7CfJ5
qM9kYmlm2SdbuxbVCKpMLav0yrQvX7MpQLi/MhAjAWEC+DeslNj5a9YzgJpGko/t8ImG3iRv6Kuj
AafCYMWVaj1oXQ72MNRn3rpDuvLwkD+fy7/gNaAA8IoqwPfg3oIaz/1ZoJiwqhu+iLYiXLv6mDUF
vicUV7Cgc0MzoQxUb6jfC2nci1Gneeg4MqkogZOAMAcKPc9H85cOgdHAcg38coijTZJb96NR4kgq
WDGqTjADB6FQxJZDmZHRlFJP8117Tb6zbwVwX4UAoN8bFMnU+EB/DUj4wfkT9NwKjWAF3F2JmqBC
qrcctFKFDJuUfCaxChxreAYvHAS84OhWOqAZEYgVIoRDRQJdmsnfgLc8LVm4qnYCZ5Zki/gVtvKv
+sb9j5xPOS/4bAN9s+pU6MKmR9mc0Vxo+aCQ/1Xq+0D/QmsVOtCw3+g/ki9FRTKtcXAeJusvOJOA
Qx2pqO8Z/IYSSFRqoZOuKouyooNgZzr0V/hdDY2Z7Qj9kxe3yU+bd75dobAL4hAECIB2nD2lVEi1
nRvLwVZIQ9Cn0sMge6rYg14ciNCmymUQqpQEfpxJ9l6EiLy5roaTe23zgfDNwuAlytiDy/iGyLqb
gRnsmK2053voB+X4bIyz14XmK77pZSnYns80wMqkO6e11RVnCsa7gcHThizD5E0P0cde9vAuI9kR
gkMpOE6f0UaiSCu8eG/+wo2nBQfVTITSFQ6aOAtZIfLONG3fVqdOlU2Um4mo9aRCc6+20y0sLEYb
CJT2EB+ExRc4vQSk2mYZvQVXVgutiIEKSIPuXEQCY4IIMaeOSMfnk/YDg/kzaRJMm1iI8E7g9vuD
V0V5k7iUVJ5YqLaEaB7Gy3jZXvMl7eTLAnpWwRrYKDR1FGhOCdA2R/fMiFTYPxsu+VT0zy3+JEDm
Imrwk9doo7Yg64OCOGsEiOxSXUakGjq5Jrxa7r/5Byb318hnD1xQV5xYQiL+xDoAKNvMEi2mQ2Iq
RpkSNPXQ6gJGbRIdtYpNDDuWWAfwCqYsU6b0Krb9q4A5rfSvwcxeprxIiwH+FRgMmmIxupG9Fa3q
i7ytF+lH63RXtNBweGuVsmMTZQt0WCaSY+Vkerbg7FdiCD+uX8+WdXafDg0cI3ivrk5wesF9WTNa
clYO3XcaEHSIAa6O0c6CiPS2BbbuSwSyGhYwJjQaliAf6vkCVj1Y5b2MbsBngX5VAWQ1CMftd68D
Ia9++ysBeja1hmaPmhmU0+oylOV9h0ZCLhrNhr3EUKyv9J376kxNp/jvL5OggYKgaCKi3G/YTB4D
sRTc8oSPf0/ofQKvsfd2Wx64xWgxaOQGuECbdeH0BORUYVc7MARe+2hULGHpsJcNBr3cDcQy982L
sf3FRf3sgv+ObTbrsuy5XZPgFRtFMO2wvPLkZHEUxQtPwd+aO0ZRR5IESkS+1cjfMVSwRMrovfzV
2fibak3b8T8DmadaCtQrPCHDQM4tyP45qe1RS6wYzqFY8FzPgCpYFtvYqtUYjwhtxV94Dp2IOOWL
qt4PAerJcs0la/pYVGKODasTb06UJCirAkEAfTGClGNZISuiVdAsK7XLpnSJ5BD6RmvqLKhvg9GD
R5xpxZIzRTR1kCbqre7D0GCwlKnLpoun55fh3xAdqCNWQLYkIiwDF/t+a/FNxMPJnYq2pcyCg3Kj
UMbtCjBgWNUNPLVIXqrrTA/AfHZA7AF8DVByVBhmXwzdhB+VyqtOsEsPxLcEBWYviUnuwQQV3bwI
xUp+P/JOG5v/H9iuRzEozwDJB7wNSIBzFcpgbJuwboXyJCSNllcXWc4MOrzV7Lb0oW8trbhkEY0L
DvXUcdFzNhIVpZJJVDs8JE7AYIUaJ/V/OUMTYxScLxQQIep/vwgCk/hpUJXTzZUeG5Fg50723Y02
XKPjYKNTAMus5+sONNujdfj1Ue7+o4g8A46tkumj5RIZvBpDxwzvyoQ3Zq7xMXSJ8gmEzHm8Kp+V
np3DLZAQUJ7tyDmCs8YalZ0PCm0pYU+hCouKpg04gJNcKNT+0ZMOdW7vWpWGSovDvsFLN0B0ZEGq
ewXDEKsAs1ktUYI+ATZEchh2QAcbXrOS46Mj5xn8MUKZ5N131hBrJ6PK6ID7gTQvo9bWryIDVR30
F9HeQxVl6qYSUQdbi0xFYcq6ehXAxdE51xQNqm16qrdf8eqVi8fDAPH3sk3X9q9iQ9mEmZJwP8um
4Eznyyly4QCoyfWWuDas25fwh0LTI0UL5vny/TAu/pyi6UGY0moZKsr332aKOBfBnipPXcJrUDsy
ocPwpeWw4z7zVnwsXTsaUEiWnJ7bJzBapyu41aFJP7g9GQKtb48FpDPSGMZnk4vyge7XbHx1Pb2A
mopksKkdwXOmzgxkDoonqQVsPxqQYVINSix8f4lgeUvJJwqgqtqEzSCcMD6CYXiRIz3epL9+5izg
KfKe40pPLk/MpjQqfUBIKBCgwlQZzm0u3BKYNY+ORYzI4vkE/xXcw9wCZ/yfCZ69uUULXRuc/PLE
bbpv6TODkkQNnBazl3TvmCwDnUVREyS41QSVR7iHPTpoukvQYyisTgesDIgCBISbV97kP+y3Z0s/
e3Fzv2V8z8fImu94yWwmmB5vBs7w7u39lvRXgPI+/GXw3pxrm9bRAjWVdQUrwgT/kIyeUA7xC0Uf
nQCIHB9qfKw94f8LLUEbsLIgabSBvx+q864h7IolUAtrAVYT6Rka60t3Q5kILG/SlkJLXrI76xUa
U5zunSc/T5y9D1QCyYY4QAJRcqjPTXIN//IiB+UzN+psxStbWJHJzI6tzrgzVZGyaGbQywGZwwRe
Yy1W2qaUyWLLwECgSgkNYpJosEB1shClh1dvC+mnRR6Ei4T94hr0vODr9xGvlfzTRw0zQvgCrc1E
ZyDKH+tK/uEVORR2dlE0QpeU1ihZgyGM6C27YV/jRBQAC7CfXrEpaLsYvuloFwG9wWLoJC5evNY/
/PQ/k4PHmgFFB64l8mzthapPKLoVqhNsQ8Gwzr4+akABKp2+MRAfcwXSGsO+BDatrnQKViEg4q2F
TxqmTgANLtB0cgot18EXcZdFpyo94Y/+OT1ntg+sRbxudRb5gmS/VzZLclgQNBY8hTn7+dliHpY+
eDTLwBaAvyAi2vvbS4jZtEsSpA5AUWqScb1CVNMZDfcNRmAOZwTArsqAJbiOC7Ra5ggLbtGsIjMx
s5VEoDO6KNAtBTMS/pyJSUMhOEc7qIOhJ6sP6EjxJoU+sruSTUEDXnkBDGMEPGAIVI6oe3vXBOJx
BeaM+oGYzAGqbi0foaG1BjIK7tyA85ieXpkhmqIdTs24wD9hTrMBPuHCxUnx0IDvtNThpmtoA5K7
A+SdVSHrK2Chxi6SDSwddt0idhiwMSFKsRzxmGVqhSesBMwo2oTO1NgABMmaMoZE43Qg4dAYBypR
G7TJwDOA31Vg1GazgPMVKEIApBg8aiXoZACdJr1YkofJ3O8VmYUgReN24kix/jbl9rloKe2iLa2W
3gYIPQBBRODp/utalA3V2F3kQGK+pSPJM2h27XP41vj7RLGp1k75S5DaOfqYgG39o8Md/EWeb56/
mp7Txfxr78ziljiNWylvcD+cgTnEs6sQKOEvXAdNqUVolOgdQdsCMoRWBiVUSne3lwDtbtQ+ILbj
90SCdZa7dtcR6gsUVEAWMEhYCC+m84fFPTunIF3LIB6JKPCx86o7HFb8uKqYYCufmrNycTvSo31P
oUiHzua2YUBagTii8XxqHmCKoOctwVYI6hogzc+JC+3IB5RX1cWphDpCimxVRpuw5zTePZbc59i9
CT5U1z+ff/VRie/3V+cBfR2nQVQyVYF2IbNkPiILOst4pStVYYCgBqYWpm/xAZezr0F8UALgg4Js
LbwfJPW9XW9DY9sAEwp45U9m9tWKavs1fPxL7X8BNHWBDpsCqB14VC8YBj9h9Z9FQmMCMv8MKATz
XAAc7CGVhgE9zTB0KBxc78srj7AlrhOn6Dtd6PQhMgrelCAICM/m4JtpbKXYFkDUBiDr73J6k3Cn
uO5e5LL8dI3/v0eGqvn9/RiJqdDEgRdsuQNYhSw0SM8MWM6HCtiak3+t9nyhppM3XMiqI6Domcn2
agU6FKSLay1aCRCojY/KRwtYLxw1AMfjEZHyqhRYnQ85O9yV8FIFygc05uzA4D6jtfzUf7lQ7LqU
p9g9N+KL2X7QMERiA0sJUOxxHkCkuv9NuVuwSgiJRwDe5F1zjsAlVoXKHE45+qLFCiaAbxd0WOIU
PoNL+AwvUQysju0e9QS4lYuX/sZ8RYaEOtLz/Ss9SEhRpoKFDFhdYFPNDTj8KGi4IsPAYDW0C1mU
lKVDc/YWKFJOvWs9AlZdQsiZmB9HDgrR8HjXRzLom2YFoTOVMztU2teQCKP0iwn7bmN8b8+CEx2p
7+/KcnXq6O6tHLDVQuvxcAgqu4ShBZBZvdZqePRKZA0gQUIvlcTOC1LRT61htpPQY5DAEwNdH9XY
WY6SBUEpBFlfnLJ1r4nn7uarwS4eNWbdGK3em31BMoBjoPJpx3obavHqVdvnUY0aPR8B+jcQwoFh
3bTZf6VJSZU3Xh1K+SmCp9rowofmAPF5GlwNCjEIE0B1p9zkIuTQUB5u/LMIMWvIlaL05nermj82
ePIZvWC1KmXUFkzhKL/W7Yt4/9GN/XuU80ZFiTYA5dMytcmmCht1FQCv4YGWHnISQTISvVsfLUG9
oV9kco8KaDgPIgsTGCgco9dwPz2D30w2oAK1Ueh0nwJjQTeuRlWVKikKgR4nqeQK0oelnUEJWGjZ
Uyx4euJDaqGpdfFVR4H/CyCAbtWv4cwCAbGl87qmq+zkLcqlv6SRWLpmuOOBvUlRRS03FSyVNvBV
qsESOWWrHPj01WAkG9nwNhBFRGZgcs6ENpPMAwAZij0soHIa7uGYcClfvHg/b8tsewM7RkNfSeFA
zRRmewtS2TXFcX52gq7fl7KgcHl8ppQG8/Zo0b0nX9w+CogI++ZzEhrCO0RdK1yN/57fII/6ir9H
MU9ZsgCC0aDdZieQjAJgYRhr/BCAJfwQj4pTnnI4u0ZEenv+1UcXKvYMOvpQZYB52k89/Ne54sIW
h8Et0lN+Ba60XtKrdBNA4GxZL1H93rpbWo+XIYD30YpaQW3UB7li3DVIZrbwtD6KwLgPixoYW/HF
WXrQpbgb2Cx17pOUkTwlTU+A9niEtYODD67I81//o8oyW3k0kidYA8/8SCXcHxsukpWuKlnuqEmE
d1YJWRmGMfnX8vwaWOVLbfUSWPOJ2tfgwgNt6qAMrBMHiFUY6XigD0D4DiaCZ+tQEkADvxUNGQLg
78/HKU8X7P04BRr2ujDzlmVagJHQ/TgTeHFlXUCFp+LMBaRa8Sovq/xNMECvCnONqQkDLg0YJJnF
Y9wAYufbHlJZcHxDZczuFSsz60UErhOHOn+5oXRmTaNkakeokPU2Z8FOy2IQbU/cGkCTEUQt6El7
CxJ+wRGQZzVg1GCT2BGsbcEG9DRUgaildwgO0Qe/zk1mm6+YivgVUHWZ3n9CkTvuSWzlwA/sw5uw
rV7Ux6flfzYjs+2RuL0C8QeB3ijCqDUsbTF+v6ZLuDnFNhVFRh6OLzbLg6MiTGpzgBzA9xBbZvZJ
Jld4v2k66hjhrZWxWWh1tdocY8OOTPNzXAMUpAKTeAG7Y6Xra9WCvrPaAHH8fDM86DxiHOAUQ2cI
WkPYv7PNkLSeAOFA/1Qu4zf0pi6yCrYjFIbEbwiKdWd+BSeTNe8MMKgg8vcgwge44A4Q7LOhO1un
Ni5dniPRJO/DoXNu8QswOz6jnGQH/1Z8NK4qowQ5TFQXKKT8K9Ff2EMlzV2z+xYEA4B/XhnmQpLr
73qici2h9oHSNaoSs8lNYKlUdG4OyiUmt9GvG8+6KSRaoyp1lT7dHfALKsBXsfaxqpe3ja/aezhb
pxLZU2oFUdTF194jNhQrjp5zBLJ3Y+/3vKbrwADo7gJkkti0dDREAAfMLZ5cGHWJEiTg96aOspuO
fAJR2Jd5wV9gdIf7Onx72tmXdMbmV+fsQ9EOQACSwzdm5hCSww6U13/9C1Uvhv576aF+D3MnhLY/
zPHZuylFveSWYZEcfQUGkd0AsAUFLxfcYIe6hK9b1UE+KEhZk1UKK24FW0qEN2jrQz+9r3i19kE1
ZCBOqYh4dL0epY/G5dS4gOddMrDAHASRYEVZf8uzwOlyCvKgDeWbbDR+xvHYnmJMqAA6C7Tq5FWM
h06MoZ+VsLElCEGjyUx45sWc0f0BCiQ5RJhJUDRwwZQ9VMjHXMQApcxho57X0jyltx3rgXOSh6jy
+f4I8R0XiUiPSnYPczKhUVJdSPiA5C1cetNe88f8PaW8AA5+IOe2xYLtIwAe3LM45BcfLinoBC0T
SnE6PnQkudR6plMTGicgTBdTtmCIaVyqHO7LNy/2PwW2Qn2HTmyGiU5VVawEDylXFEKGG3JM8uiT
SuFHFW6Ue8mNtn7vrdk8simlWzI9WI4xXEW67IPq+GPQ8zsPsuM8l8IdtiwP8djxViKUZhFC5VIK
MzhLSQDdu7mhJAB0DFzxBbuu77GJOhVTRatD/Krg8mi7sJAY4sXJjh7R8f1NUBZ9X1RhJG2C5r0p
VbfbtSBh0LeX2hwPblvg6vlJlEQAzn7uhNCMnS8PVUlvILgphCDBeSum3MYJ+S74F4fgr3svLi+k
09NdywMdPcf7yXSf0/kYBqcObXNsMKDqUIC7+O/x3jvy/wKArXi1MnnVdcLaliM7QFkvZvUo0st9
lBJOF5fCujlWjZYUxDWSY2PTNYkv2P9QnjkBksbDb2cRglK88mkV2DtgWAo840hoPIvaQo8Gyhy4
Hf8pO3Duuhra43jF8hUkd0ChLzVg5CdtXVPY1gMopM+v9wfYF/x+wIWA5kIjD+IR94uaVn01CGlB
Hb3v8gqC7BX33c3XwhRXHe64TeLYtv3lGiZZ0salM3SHWRVvWHeym1zvX8VIDxpU03gk6P+hEIWu
56xU5goxTnvXM0fKyggevI+e7IE+xr25LnERWi/Fdh49Bcju4bnBYavx80AYxZQkoPzWA1BhhMpQ
dEK+rHr6x6AqoB1lJFh0JljkwJrlEL2W7BI8JLDSbvHxTGmFhWovQjgR+naJOYA/al4GG3BwHTqA
anBL1MJTI5T1RK11EBSRCtAb+sg4kQHC4YU1YksqSB9p9AK0eBt2aBP6RWXNfxMY/JUj04PMWoCN
3H9/6yxvayMpq8skoo45zE06/LjJH8WwewuOQqq5hjypaDgHVz0/32SPnlskG4KEbj0scSBScr/J
hCpg0qGOeuRgGhuRkdWCVONHsPTBNIY4J1xRQSdBEzLSeaAoKa2stedDeNCiAW/n1xBmMS0QqXDk
cVkXL/6iODMGMMzW7ZaRa7wE0Z8kqQ44oohm7FQuOUYnSrcNBSAciUDZoiAGgYwVJPgIMH3hO6on
yMpQ/ibuNYU6EvyW9DfR0A8WavcLd1UaZzA/g432ojTyoMiGXwFlr0ncnxH/uBt7YpSMkpz0yG8B
moM2glmBc198uKHK6dNTYWRGA5kGWtLCN/rEAZ8Y5/B0kVRFUrutfw4vdENKuGnUGqASQAhL+nBN
PuOv+osPAfFYjdi8cLPcwLw8t9stKP1fAUNeSda9/CGznRjlA92PEXbiebFiwDJ4u91Wi8UCDEMH
BtXE+rdYgJqzGb6OgA83J1+zt0sVvXRQJdDxWcNRGugLglsoVa0XW0X6i8q5n+RZWNSGcZkmKcam
QT70POgrNDwaommGH5Jjs0KfXm1tBurfq5UGAuwCedxKdnBbTSS8TZ2TzR7mhPtIRR3GtHXU19Yh
cejLydF1WiFv1G7NG454XUvnwyl0RlH9znmys14UCR9lELDlotEOhm41Cwed+1OXtnnq0pwLplr0
vbhGEPyYAtlj9nVMDduMFxfUGdDl0dXDgNtN2e4O8e7wasc+yCXvBjE7dx2f+Unq+tRxgdnMcL7Q
uoRGAwH+1wFdMVn1BPSYcc1DPhmdYH0NbNohVT1jsbgm6+ugeuuzBur0P7TQLq/qfH9r1tCD/jVD
szQgpkYvFiBAtqkklWtWNWoPfnmEQZAVSofMBSm+kF5kkuyDKArfhCAY3lxY/P2QL36VQOogbMpC
CqfUQ0IbaDseN0cFDXh1b5NANQdtYMl7v3bYxWGHHoKkvUrv2ekJnSWzGAGEGiGTJaIKM8vocrmr
uU4WXGSW2MKjvSlMG6Qb0Ft13fFUoFn8nfXv3/ML+Cel+vNVfBZgdthfwPr8fjcmudI3vRL2G0B+
RcYUkXkNhPqX6X6p5Vd6D60URzBqTuc+0Mf8h+dTWVMVwRWFBh57bK4w0VEA8/mu3703AAU9gzsL
ZxZSfeiYhqth/3y8f8VaoTEME7f/jHdWpmtCzmekDrPkL69XWhUdvA9roI83mbMBTgZPJxmPsAEw
DPtzu4THG3nPtmvuW1d7M8B5h+E9CbRdqL6YyAcCTHcDm/fp6GKQx7CVcayhuGSLKjzUKsD0mIW9
N1vQSi/V8i3dOwlySJ1CcbzD4X4Vpv2ExU9WU57d3yAJhKOSiO6xAWEtIbx5u7XbY2hsPjaIcaeT
rpCP3rb3HLqdMFZjzKU+fudEB1IQqe1iIItvfo/r3Bxv6u5FvPGgM3w/RbMbHKLZcpYx4EgvBjV4
v8Kv7d/G9nYgskVQ9ME+dzI0rCdO12B9i5dIAxpn8ZK6MYXOf+cICRPq5Dzk0ad35tdJVyIlyOOs
6DclktmuNkYBMXbr2XKC+A+0hSAZVCnx4P/U355v3gdIoGkC/vvp2dUf9iMsxMaKOm5AvCGpTRGw
Rvyrv/XVyAFjHlI3rg0s+wBq7+U9hsYQVBAsxalvkwIG5cSAdNLkdQQqTPviz5xwPPrMADSitzN7
DsC54nyf63/uHt4pyC2yAli9AWh63IMhMr0L6FrtjgoCNA9/tMHLj7q8eUwh9rP/Im85ynzdv6k6
Ar3EfBXrST3lIqkJJ+zt+dVdiQP/Z8BIdFGpl/E/CAt+iNS/FnGo4C3fw4LleJ5AXDBCeEPQGNsF
hFLxNr2HIAyPRoPcUcsBi4UQUkFW9OoDoNCbbwAReQm1D1HlQQ2nz5wBnXYjX8YseOM93kNaRwHY
JiZgk+iFXiFUgvMbNQBdXGrnk4GIqrbcbolhwIFDNMq1k+pQCbK+d/7pW1W3AHCAf0yA4EqdiYrg
JhMLhV+CfjpNEKtRjqDCMpzg77yKkh7c5/cTM3tF2ACWuLAmb0/JOTtH364JXVZ+FXynS3kn7iAN
4KA99CkBtvUJPBbpd0kKpoyyA0L4KC+DI3WjdiGAW1DccPirv4Du7CtVxAcv3f0YZyewE+RUABSv
PSHzWAvG1BUFugJ6Mpwp7Rmox8YLoLK0DppO9JpdlSGh1/H1+Vlkp7N2v+XvBzE7ixXLu4IkTzsI
qCtcjK0dAst05vWj/YXLGlJ4m4QFrBGiQAkKo0G9Xp1FnbOfD+Mnj302jNnJU5ShqJJ4GgbYhHp6
bfROD/aDDv+efWmXRwiFvddbPGp2vulWI5m0VUbgH2yb4NZeK1/sskYcm4EcgcQnIO+08QalhXd5
I6Mdu26W76fDbrfTXkSxDxAP99M3ixtgo1p29KR3MREZArRMPpCe45qw+e32QhtoDRnwr0Ye0JBX
RAFx2sN/5kwQWcBSoYyLuwl//uvw927BJaGCCDrTryv2jOBVIRPMC85162LPnnNI3ic7lIj04zRh
1WpPrSHBtldUyCydQOhWLWcN17P3Et1qFHEHwqzeOPON0WUoPhXA3mqWhcC/Uf+d5f35Fdp3mppn
w58d0QTdVyltodcThjcxF00KhsuUJGtiRWmVmMCZ8RX/7OFe/zVhswPnFVyddS3EMUojtYOK3Arc
cYVTIAbw1x4u7/5cQu/q+db+WYb575Qm2xHg8xloWcyWScyGRslLSBycr5svw1jIKnKy6+pjYxg3
JGfY08uPinxsgH21DW2x0jYbW0Poe1v5KjIhT0dxS9UdZymSpb7mAPHR3wYoRJ+cDpenTBwHK+k4
B/XdOj8f+oMWPnxafg19tkRcyHvwqs2y7QiFeKjFQsQPvZJIazKDR7wba0Gg5yMpxBXABs+/zf3N
A+6/PV+sYPREV8C0oRh0FlVab/EkJWTDkCMzzRbOPUv0N3g1EBbn7NAQZAc+eT6KB7UhjEJGj0tC
VDYJQd+fsdSLBL7IxR/2vxP/Y/WuIoUZqaxL1kArokSPktiLaX8QIEK9VEKVcerDQyd4FtwrnSsr
RZY1J0CUCrOAlBJ8WqHHBMJcjedUUmFj47QnnkYIrwlLuHwDTsOrizZT8x4AvPgF0ugnFpxt4V8D
Qk56Pwt03NFpBzTKEcgtwrEaaKKIJ1ob6nPkCE30k7gcrjLxzyg9CRDWswoj3nUoR1IL7fmCQHn7
77VxN5Z5bF/3sLH0/SlGQ00U6pk1+tU9/gMGtARtn9vGhuAuRD4jtXYolfDaF248/wJHVNyE2+3n
pH34aW8Q7Rxtsjc/QU6DwqOif8GMgtj2lrhTtuSk+G0V4ZBI2Z97gO6+UuvzomP6zcLs0Qe/bF1t
ezH3uFtxQJfmnkEsOKqf5hHqefbWLFTyRvYZ/p0UaHCf5lI21Letud9sROd2hGbH50VBPv3Gk0+P
3BjcSFBIkjVwB9TPPci7qHl65mUtqMtYA0T+NomsbmxRk48BAi8TUCMApUAyBuFYQkOvW0BuCsRA
wPooGxNvQ0oRGowWJKLM6iM2J5XFFSobG6Cbd6EJ3Uz8W3TnO//52wL0YhdnYxMaxjWzYHflHGJ1
16kCOQvQKC2N6CJDlxL2o7BDkXwiEBA9z9CDNcGNVxt1p4JnLiE85FEluKxfXKE/VYdn+292hSYJ
3zY1dJYR5sJfUt6yNjQvDOsQmy9xpg8i6rvtNbvykqDoqDFz8202DkbWoLOXjIbANnrJnYZi5fcr
WgbLjKde/MYHwJvfh56hZ/dd1MhFA+SrcpTRy+Z36PZ4I9k0u0K1o5WSoCzFrdvvUtaCnIwnSmNf
lBQeMEPuBzC76oqsySTBwwBCu9GrNV2R5tagP7D6NIM3Fox+IPPxX2q2UF789gdtFXx6wp6g4IPZ
F2a/PWSUtI4pVjnGy6mqCaj4aE3AdX6SW4FntuYdq20J7RkUU57fJ4+eGYDEYAqCAAo3/c+f/wqi
PJ5qUohnsGg6nDVwCo3jMQcoLjC+vNO2eds2n57rXDhoq72la0cF3RaEGbAHW63k4Pm7jl68OPy0
wWZ7/W5Asw3I+l4qJW3OHoPvRiCCp0GkaxMe4XJts+qmQHQJ8A2BPKieLIsrW6uflE6p6aj9D2nX
tds6smW/iABzeC1G5WDalvVCODKKOX/9rNIAc2RaVwTmtoHGOY2Gi5V27bD2WvIe+kYsaQmTGjZN
Pi9RW74QHmxlkEAyG8L65IWfeRquW/PocydbBw1uEMt3Zfg82Igz01MEZNqzahYmsG5okQE/JAis
2tcKxYp+VxsD/lZiFiGogT2bNSOjXiXgzfP20rFtLD8y4ADidSHlcvwuv1O7WAFT3q18HX0l8KEt
cEgaxVP5zLTIez8+C9zf5CdqjTdnYXIDBDWEEHU0cq5x2kAiahFZR6TSkDFb/hxm3vjZczcJeNJ2
7PNMQmXz5dS9nMMVcnUGuqEY/bijiamErFtVX4OIF0UEuyNPTmI6zte4nztvdzK+oKenAHfQcAHR
OmVMb1q5RJco3+2UT/+FhU3vniUDsoPPGZh1SNMRsDKAcUDvwH9UGl5pgLbebD5qSwW3Hki80VTq
Pt6HO4XA3580SZDlfIrvuVQJTCF7Dtzgq/vx36XdYAJIBQLmvCQNap/gdobe6ZK10mX1EX48/gbh
7zXEN8iKRuVlJdS0JmfBR1QnZVAqdJNEf0Gt7eNjBP9SvwLVD4pvtCbw2YCCCc3h5pLmeJx8g8cX
j6Y4ki84ZI8/505a9ffnqL89sBTizJeUGTuQjjbHEFwFmistYIeSN9mmDdFg+fRQlyQQrc8/qm7Z
JTqAM5elyuiovqm4fugl14hkiMqMwbr7adR+4vSwUPaZusiXUgk88dIqLnUFNnAAkdE8cy7WK7CO
4kJ0P1OC1P14XtYbh1n8KHN1xzuMPtgmarwh0IIHZIpZlRpGqLKAHd1kAVmal8iAKqhRLnore4GO
UIN6KoSqadceXhKIPfgLNOYR9TU1q4WigJQ4PrGrzhFmjvEdc/Lrs6a1+1HUqiiSxpF6LQhggC7T
yyf39cIb/r4GBzIQA8CPzd2eOzlBDRJQMghWeCQxET78PiqFMhRB10kd9gMeYwi+/TVo7aqZE3lv
drfDXD/j5uFkvJr1pNAf3MJEi5ypYudDuMXAn22b1btMUuetI771+B7MTY6beP8lO0oJ6s8d6lMn
wWKQuqPUbymc25mB/qaCf63itBAW834GMFUwuAqqgooTgmcVLWdmqXfOHO/HHfcHY6HuBDkYtEuI
U/noSFRrsRkuEi15ITQ4gghlT3R9+fMF1tiZid27rr8Gmzw8bdMWgtclklstkYe4vLeGhRyEC7fC
Zl5wLkFj2oHu/dn5cTx9Nny7Y1Z/jT6xY4JQ9O0gpJL7sjmdZX3hm3jrVusEyEQkoZ4cdHe8fM3V
g+7ED1hguJcIqDVW1v4UpQShlT2F69xuKdtneiU4OHQczLZizDmzV3v32yP6Pdj0iGp5m1Qspkh5
/E8qImZeh5ISKgcj1rglexsNwID0gz91iYzk7MmlHtej8fnf91+6cEpfghbO9Z5ZnQeKRQU4pF+C
v2OJiI8B2+1cw8/9M3WzvpP4TBQz9A2MmYSiX20EITkpqArQav7x6G/svUjWb8kWdD5L/XD4enxR
r20kj6ZLT9yNHRJbRtWippNcyKiQE5PoqFvvKGfA8XgsnX2NtwfMhGb0gmOt6zhkHcG1evwRd9LA
v/d84gW3l1gKGh4LQMuNaEKyzhWxXGLvTSToTLSizhY4/sapv0ec+CdtEySM2tIlx4Dn6h2yLfpp
dfnZnKyPBanxwzyvfXRMb3Xz+Uk/GI9nfCcx9nv8iRnJ5eIihWnR7FhvMOsqW6ookA1KZWtpZeWl
bzZtrjdRqwsDJAg5hC9V61wuwaJUgGewhG4GKnnfiN6cwYlluSgR76G5gz57zU9vIOywjt4ejchg
v0fwNuCR6G1QlW6y18dLMXcCp2pHMdAEUpKqvQs0pKUuJejgyJDmSdfpAgzyS6AxUdWRDe4ggELZ
I+GiTgikAdHGDDoYtESnYFd6/El3FwOyomgRg2idrFz7a24vRdaMTEdfFKR3cDyQRm7J936/Np/1
gzN3+u+OJqBsjZQliHXR1/X7CnqhdPG8vGt24xO7VO16obx2PUktbTQ8kI4bqWIMKDl+MWDNcNAs
4UPkuJsJ3u6a3duPmF7B1pPbcQgk7P8JPe2bXWo0tgsE2RpouDcUGnmyBOjBOcy5n3fa8UC9eDP9
yVUs1IHjfT+ki41XbYMM9eLbBZWZDTorffukI582d/3uAGN/jzm5fjIjDlxe9c0uXzTv3XtlA2Ad
6smX2kOj3qbpYiDUawNchhlD8tcEDcLdQnZLwByaJ/RODblRaVYY69E386W8Jb4O8UkRsMGnABBg
1GSHNXt8fCjFeybrdp0mN1TyBXRTVpLoGiqq1I1JgYsV2bmAPhyR1Cb2mivJm6nrjrLOHMNw9Hck
OdfmUp/xXe9UXm9WT0HY8vvA+l3qX4RurHcFsqqB7rF2vxvTHeMbNWjRjz5AtT6AoHYOFluwMld7
Id03PK5sGxMvN4OCxDNG5PHxxSdNvIYoZ/06EXF8Vyj7hARCEcCgAfm0/zQJ8NfOT4cQBcCnmaV4
fHcx7sRb4KW2lC6XpEeCqdA5IqFMee4JVSwVv0QDZlPdqmjxlxZzxMpXp2v6cAtA21LCY5A0TXkN
u0sRVgWD4/CyOkXuRvQAASzd2Cnd8yZdb9AYOS7AepTA//5AY9ExoMoYtiyg0/a1REC5dA7M+uvg
POnrtXB4RevCISeMDSB28bY0t2vIwqRkMLa6/jOsnOUz62ZvQI89hRYK3KbH6l8z55uauUcTmnhB
Spr5RSxpIuzACurjKJ0vN5vKBLaR1TEbJHTNEGS9r3RjLzoLiA9KEqLxOS7XILoBA96TDIOJLlnr
idnDSwHS+f+BsaYn/9+iT0y1z4t+Lo1Y9M1Jtind/wKGav+KFqC3JZAbhznX+z9ctX8DTszyUALU
LvGe6MJN2ewuaFpKDQKxCgJRAZo5WULl7XCYjXLu25p/w05schlElcddVJG+Biiy7lDFOcoGbYJ6
fkYz2uHl8d7PTnNij1mv8cMILyMcQKBCN6jGAR0EH3QBVP3aBHD0+ck3nJkT9x9enn+znFjUbKwh
ne5hcTUH4RSkK7IDylELJDpsBP1b4X2L6tDXzFzvpcZuz9C0KYPRvMD3SmqqoK+2gbZfalk96Lko
d7+xh7u7fcdZ8i2as4THj9dvzmrR1fxz05CoBWM0AMTyNR65cW+8OCkvpS/Wu+piwsX0edZUUrtK
C93L7ZmdnRtrkk7RhjrLtZzFq6UAEns+j+s2Jb2Dto9PhDXbzn1+Rt8vbYLryGrOkbsbWAj/Znr1
PW9mWqcSJ/cNL+JZ2IDm8B3tEISgxoZ38rm3n4Et+zn8dxOets9L6Jz3PW+kQ8KZ8Vey7i4sPEW2
jRom2W558pzTMMo5zI1Mj+uDbb1Cxm8mK6MNggU4UASgZWVtUIsRVm4A3xWuFMAPb+Y7wOCY8UHd
zimO3H9+b9Z5YrsTvFHJkGHol9MKmSzL4lD+zdBnQexPeCAI1Z+g2QVOv0ifm/XMAbtet9tZK5mY
e3TWL1Bn2VhgAELw6l6AuAZhmG2Opqk7mnHIC+IYM1d5dtoT6+zl8ajUHY4XC8I/4Ig35zNDwMwB
dMUnbWp636IdwJjD/t+3WzerPbHOURAnmtjgTq1WO3bjog7/Heo2Unk68J1PeBGc1WEuSrmbpLi9
SpOLHA+XjBmTARcZPR0IiXzTrTYupc5BWv9oK7oNP+uJgn/DlPwc5iBuf3ELeHn/zfnqHd9sM5p/
tCaOYLN4e9Ahdg1bKdgZNDhmru/dl+9mnIkjmfbK0LCRSKdpWYkBURWDfANBhKcWDElk9oW/A0X/
PbGJBxmXgocICE9fswSGkAo+wYP9uCzDZUjc7ox/eVRDDfjYcbvXNr3+1pvvvj5u0DrMOvkzzcho
yBUfpMVsb9cdbqvfHze514qqoSMpEei7jMpyCcnezWhsmhcIXRofCwiL18gToci33g7rLQBW/XJt
KvYbaGJDJIu+BAD4gHt4vEVXz/aBnRMnTlgORB8/1Lh1oF0nPBKEuHickTcUkNIS+2i59d4l+/Wa
PBf7dzN0t3BqaRgZ4wdI39o4rYzVEzzft7fXcI0umTd4ufP2mC7Oo++cWIeCr1CxB1QaRwkF0c6G
/hk6c2hXjg7UFSQ7450ze57m7ukV3H9zUQIwwPNcDHt4IXj0QO8Al8ZaqAZMEoHGDeLDJZSRv5zV
jDd1BzP8+6xQQ30zsKLUqadd4BtnJgB60Mk6o4YF+m8q9WkfF5l9jFgCUgNgmmlEpjMgQ+1WAKHA
yVIV8hPZM19036u8ucsT/y4MRRZJPpisYL0xEC4jVibkOB5hmZe05gjtrbkXYW7PJ1YyC32l5kbs
+crYIIm5AGQIBN7wnW3MGkBW6JuBT34uTLjvU/6b6ZUS7WbtsyBrPQkNt9cw4eo9N88u8jcL/3yE
C423SFpu3yPAVr8Ud3VIzjm1Zcbji3k3k3djo6/9ATdfoYyXTNF6fEWDyocVQ6mxdfrXTNeO3yB1
xXcQ8/35udzQ3gwN/bBQZlXZuezE9YA/uHZXzoubr+jHOuzZEa8jmkGNkwXlR86QNR0tB+CKJcDl
QFMZS/ThwiUjYFJHIWH7lrxv1+9Ai7UjQKEtRAH1OCIgWHJwOP9bR02aWFVhqOS0yXEuke/yZZQZ
C/ykSOb4oNDEgSHjwTQv+3dxTb9Bh/cys1N3EIm/7qok/r6rbF/7MlrDqZOKtgbir8LVLjLQ1Wib
b4kM/AhaMJdP0DA2vmYpkqh38md/QH0CaCwynmgW+z224tdADlBHAqwUumHtJMddyAyhreAmkjWo
2w0f1I3wDWPOT73/nt2MPbEIfaXylVZh7MJ82ZwVZ5c/uWRBaXgyY0uITQBaWdifuKuqA7RSBxMB
usuZpNF9t/HmKyZGgh+kUpBSmOjV6YTW2B2o8m1qmrD8a1O03gVz+fTjGHPd8PcK/bzwb9xrdfjm
ZoQDis5FjnFPm7OwRhsLgGI4c3Df9iqCexuZ3rW+fAb5UHAId7DPuKMvc7mF2a+YeFixMhYKG1/3
XyKsjRQrfB7kUj521HOn7epArUnm/hWywNttt1g+pTZN5jw2Vved6JvFmPhddd4OclSLketvq1KP
0FrzkkG5+81zZUBEG2tcMqAS15V3nSX1hvWR9IL0tbZAJ7U8xwd0Fw0gCFC306BSgn8mHxNf+KyV
Oj5yW0suiQDsFwTWwZ0DMuBiXb8v9eiQb4pXLp/xpa4x4d/L+G/giSkKtWAQwXpHH+0TCm9nFJWv
IVR48A/eHonlmrySt+27Csr/kgLEfesn0ed8h7sV5tv5T+xR3LFFFfdts1NkZxgvIPT+YISfS/Da
B+hWU/uvHv1DChM41eDtJLad8/qpK/ZoGSaumhrmisdqLX0zsoFCfXFDINBxzQYhxwi/tjslBImo
Z2cmfr3DGwZTfLP11FzeXEo5DTxOrLEDUFBGvpPAYwi/PWNhbU4rIKG+vmguH41kQE6BEwr95q+v
lbV+e9Ofl4hI9INGw+rKOczcj7vx1s1nTax0nwcheKtwIoclA+TWB2DfTxdrLqF6raQ9WviJQQ66
LPTGHMMIGgRV0Wb6aakQ+x6s4OiDiERbP77198cDEQoy5mgRANvN79Xm+rguCmYc3J77HqR9P1px
AMy4v0cvmc5kMmiFoXwFkQ5RMABgMzTNW8WhMvP+3snUCBLgP+gchdQFe1U2vdlzSCvQPE2o7crA
BNlOFqM9BH0gJfpASoROM407d8CSQOCBkg+812BSFKb4YL9UeF/xfZrNhWeOLFy+50FTfKb+8Ei+
W0IlDSADmJ0QyG1rHb1NwL6aBxWNatzXzA7cCbB/fcxkB7IW9NuJKIw7dayPniAaEgu18TEDVRcH
eZ66AGJSWGbDaI5xOadedwU4Tc4bYG4otaJTHeuvTAxNfhHTNAGGZqcKySpVUj1vIHrvlwaboh1g
rJaRD+GdNIX0drfSoth6PHs6uT/Dg4wIFwuARHXacMqxac7xMajmfPDlcq3htXo7bPg60B+Pc+f2
QnxGAw2AIkFNZQq/DESO6VIFJEsXkOPrSbBXme+q0YfgzHR6N8zcquuvm0wLgvKgWhJ5KmKiTp4v
dhTLSuZKBoFWMYD3HbRuBuiKaZ84b/Zf0grSm1u0ZprffWOVPrHDkLwiDfyDbAH6oMxP1CnfzG1m
PIFcbfPzxViHJ3TDIpMF/0v4+jpEz+Jx5iDeqwFL4GrUONAZ49unpbsg85CK50rQEuNpgw+O/hcN
2AfAsEX06cqkbfTLMbL8jWe1y/4ASsP2o/4Qtj1EK8BBfwS3GChhQaumfgnbCE3CL+zFvey6VzR7
jAQ+Qj8X5v0xG6CmB3kjBy1RMNdK0/7qIAqhbiVdIIqN5Bf6uS+bCBztLUvYYpNx48wZ4qkj9mtX
J8NNbLOCloZ0BCMc8iz/azY+UmNHiyMIJ+P99tmZC93+hrGTESeOcQgkfCqjZw7PMMPrmxOvI4v9
gTqz7oKdF/lGFEmOaJUxEaHkBPSzS9CZAuvuQBfgxXl8haS7q83JlNqdA206O5l+XUi1Oio41EWJ
QAVvAF9C+7s77iBRTzhX1pFeP4pvKmP3mRHbbAdCfW8vRsZ+tF/biwHtoJS8QnQlxIK9Ryv9h6Fp
OshkH1LwNhQfRaWzIEyQIckSEIMHl9gx+F75r4/n8dfFk8EvKWloneSRbsIffz95Rc1rQ8oDYAwy
HsNyUyghYxlBRGvveddGRxaYztMzIPoncXlaVcsvHyLWM5ftb8BJu2whryCqIJuEAZ5aCC1NJAm8
BS6KAyjtbZAuB84ZemegCqe9WoUBlBu2lDx3rxSyPzP+NT08OcvYRQ3Sr5rAU9v/exFQYAy1LhtZ
NywV3NlKjxl0cPE5USOhIkpy2WoB/kvRgTanicrIStg4MeXYhxBVGrpg61wE/bm/vA5lBrZBiM8z
paWix4Blx4OP/vwKOuOi5IjhXhMyEzLLJGR7s2Hgw1zSt4LNP4tMWRRj66RJ8ZQyaUTyCOztfnJS
Mw468EIUOnwWnmZ2/84p/jXxycILPqOISiKg2gg0JQgzttonzTc0IRyAinXOqUHvlIigFyS8AFaB
MNEcgfYi/j4neve1jA2fp8myOcf3L40FPRLYDTRNUOXyKU2n1MTNBdyTI6oYgHmeo6+z+DxCQAOU
CdAY64y35fvTsnN+wBmkv7WoPCPhPROJg+37r4379RETi8MyilyxQgmQOWvz9gnGnz5aormDIkds
gN8NTbqgbv4Y0XrjISfh7Ibt0JO+1sX31vU5BxCL1M498iGtcXLAw6ELEBBBp8Ve/OnX52Lp5mDb
8/Z21yGoRR3ORI1m/I7A5KC/Cct1vEiBoTEhNZXBpG1BLvOuhTBqzcIE/BC59ArCKRsVkn5mt94+
t/ZT8o0+idDQ3oDLSDZPsuOggTlAy2WzXureKnHaI14E0qChlJTIKwEg14CllULlXx4frr+JjN9b
OC3K9KzmDWxNtxB48sE87zQ08IP0aUHrUWa0Ba2fnj09HRhjth7115OfjD250aOSjw03ZiPeihFd
4TbFCKNbwwLjNupCwzzy+0+MOBlwcpMqER3VQoXJvryADAzJ3Y8hQ/HLZnSaOPH3qOy2dgxTjr5y
+C0za/23mfw6PGgTBaipQ2Br4rm26IXIEs1rdnJSG2y4AITV0qRC52PP8hVum0bQEBEku2nBtNvA
LdEYxeib7m1mz+8ZFHh5sOZojgBpyuRZFKW+Li5JhT0/9SHxK5x0sKh95JaFmiuVHwUEPod3+w6V
NYNSSYY7MFvP5bKuuaqpQb/9jMnFHZi2BGIk7t1Op5SNVJc3xQWCtTIeT/hvbgILfzPSNGtWyl6C
3i+h2Ul86fp+tRjrZpnWcBBl9GuktXWRZEhCFL6tBszHJXqVe3HGFfubH6LfIIow1WilgtrS5A0f
xVoSeYYfXI12bFtwiKiAFoWZdZZmKzZ4J8mX4M7MnB6pP2t8MyqNZm7C1KQAybukYtRqyduiKSFr
fozXmv4to8m7Pcy5t+K9G8aDiAfPs4aOqGs952Y8KADWcdDiSr+gfJRe9A2UUq/9rO/n3cXZjcTN
AMStyR7cy68yylnf+/GDHGl9Y5sT4QWWlS9MYP1AukEer4VIE2F/1uLm2ybX7yIwnhDlSudCGvID
YnabBAVRdD/FiJEz8gE+YGgRNmCnAIJfhIgEqV3X9gMjeeetwBl1H+uWo7109SkghxPvKWoZ9G8G
6NH12Y6YPzE2PS4wE7ilIkgXpuHfZQA5U8cDUt33zCbggb9MdWgPkzB6DhXJ8ES4WNBPm4vt0dp3
b5UgD49EpkATDhMbmWilpGWVjK6mVD4jUrG4BkczRbsYhBw5vEdVaKdNa2lea6YjRy51qdPeNxFM
fSTtvVcxTk+Qulmy7T6p7Twzk4F1PMl3myzZ80wTkJqBVEgMuSLUUFzv8iV0zfZSrHnVDcA26oUy
idVxnSvI2EpjvPY0YcRkIUHjvaQXkKj74KbzPgOv0i+Q1FCaxBTQl88dGJjLSsIn9qCHyFS9LVMj
UUWdrdyw7qAytfM1MGlxh16BY3hB5iR3eipZKJ/LnDVDbXgVg2rTtoEhS0gnxxmEgjTNECuFjNxJ
VhEfSLs24I3RP3DyXhxeK1hqf7AVZqEGTl2fNBiVykdow/tErVNSeyhbqc2Ch2Kt3BUk9NBYGoyk
rI+Dl38FYWWGfGAX/EIKkZUGq6emeqQDqksCmLke9LaISC2DroVnDb+U9LiIDLbFdx76bDmEUHFn
Tn1nCdpOUp86HM9Ga3UZJDJRDgb3S7oMBNjvkDPaujBGTTAYDW148WjUZbBGioZUie8E4btWZUbb
fGfhs8JczIvApiSU+k9frSXCF+DGFtrRDjOsbpJphp96pKm/L5g974M3vamAEX6VNZHASzcuaWJV
AVgRoLPjxbHThTlmH2LcprcCIfuuA2mVViGk1rn4XNao+5dFjgAtjluLwdkkXYT1yv2B+YoikO62
4JzXeD29PAtMjINfjHYUc/oAFuSkSR1NjD0dRDoaJpqaBcNzuhefZFAG9BJvcOiGBKZUkM61bzLt
SwA9Hhn6Sq2w6Zo3HA81lMwobMk4LqqidXg1PnH8sNMQZpTjsW7bk1ewlsxEJtjGdH646Bw3mnyg
LSJPwIcllsDXC3l8BldLgxLlhURyu+BDcVs34HPLQhMYI71NNkOK1vD6Jx2FRVB1elFCWq5JzTz4
SYIOWvSga2cVvZSSbZinm6wQVk2PaDTW5cDXM6FHRCOjxdVbJ10GIDZKjkNAQAZiiOEI1hEkOARo
N7YLLdjEHM5hy6FWGiHPgMZ5ETUJkKmAnbx3eCFe1G2d6J4iOVKBNlW+1VF+xu+rda7nnK4GbaGM
3nUR4uOXYJWOS3FcywH6W7AVWmhkAMVV41ENcACEQrLK+Jsf2FVV77wsx/90CoZlpoIlg0HgrV0O
kS/aUcsbGb8fPc2QoyMHhH5UdYRF3bBLNl5+2YTF6DAZpKgjUG/WqTFo3D5DXm1UNcD1G4ieBeGM
Z3AvskbH7D9rR9+Mm/eKq/1R8Id+cF9k+2SVXyATF4wASMZjcbAWKC+bb97nu8yTEkQEFq5IDOzf
BkATY46O8Jq3/vM83XzK5HmqmCb3laQb3DBdVSUJX/JTDnYj4O032i7Yj2vRHL6H5xgAdaiycE70
xDOIfUkETDFIBKDFCPqoctW8JT807AD3QPdsqp+4C6d+qyId/hrhFIF0MgJjsF7PPa9/87J4sShb
K/xJQLxBGfR7KTMtSposYvH9gkoq5ij6Ftt1BohOF17gWbG0C+rY6CEvFrHtTPpSpL7idPFuB5/U
OnK5jseK4wa3/nw5jRar00AGwKvRcS92CnmwPSrj6DwUNsRco+/Rh6tZgLNGDA1+B0CWDlFFwO50
xGWQBwXdCJo/IG875/PeDbduv3PieodFrvZpllJwCRykgog6UPHWEX1y6zck7pGR+znMIVr+cmtP
dmbiaGMHoJWlYmfQnCYRHxi1E3RmCejU0ddLuSaLs+vtUb1Wv74z3XUTIzhZZwi/UtQ4jeddohrf
7BdIeM+ew8eoXdUvOd5mNB6rpzRegC3I13XgQ4HZD+yBX6wCmJ05/+2eZ3KzdtMusz4rLyM/ZPDi
AwJ6WsUNRz36HCDkLOjyOftoP4PnSCTcQsqJgmgcct96Chq3Xk8hm9tuxtYqkWxFZJfqIjQvkbh7
4d617/IMQQzonQTIItlRZXES6fXISTYV3m8UTAvYR+uxL3ovTXp7WbRJ6JtwCfg/LzivKyC86EGA
PrqbfIJxGViGz3VrruM1eUMbso4k+lO5QQpg86UYc0C8u/bvdk0nRifSwmbIBhwNfIbVHSkHh0+0
bU+ip+MRabWQMuUt0TKSkssOeifHn5Xmfq0G+/F60Ov54Ppqk+Ao9LXBR2xU74Q+1jk1XYj5OxpJ
oBwOdXBQaj0e7W4qU1SRTQWdEN7Ea2vnjdUXPRYFJCWjLT8pujEEKCS10BaAmvGm1VUCBglER4r+
BoZnO0D/KtAUYHeZ+Yg7uXnIA/77iInJivlYrLIY9AHQoNYLZ4DobLsQYcoBGViob5+QF7VUqzM6
6NCCYXmmoniFWE6X/Hb4iSWSVQDO0MEqoWgtPSkE/Ueg7zqmr0ckE3cnb4M8MwVysG8gS1yjJV5H
9yDux6vOGs4T+xqYhxDtHHMG8m6YjAQ3Ih6atEdW8fcrwkZCFtQctgbK7jaamCEGn6/alQxKs8pI
kQ9LIQEAb3I7Ryap0ffp74L8G3lyJdWo8+UkwIKkp9XpA+V6eY/74G7O3c9Gss5UaEBBLEuhVmdW
h0DyS0VVr77kZ8Tzn8ghkCAw2MQANhUcs0im7PmvrnAqEN+eVcSIZA0fE8WyvYAyFAHLOm4a8vjg
qt6jDrXGmUPV1gB/ChMi99Q5zrOuryvjrVqD8nBYoM1iGaDj6/EpvJuTul3vSbgHN2zQ2DIc3MEe
wdHRL2JTQ61vL4ABCu3C3czV+8uxhbdIhKALi71VNdzA3/vbD5HUh204ujw/fCbq+UJFSPPXRgPZ
MUKtQBJIrexiBj2JaaSPLU8CNnV6OOulmj1zgPQJ5bABRfP3zELcvY7opxGQoUH5U514gn4j9kma
Kb2L4rorrXyyR4LEHpASmBmImtQ/5+xmoInJVZKIH2MBkf0LD1Eu0OshI4O6ExrQBjciX49Hu2/q
bkabWNa6kqCqQfvyVwAw82gJd8GtZKN9Boya2F8KkHPmn5W7d+lm1IkvyKR1n/uX/NqKbJz4Afhu
5lND906DgBMuxQI4mGMU6Gjt9D6psW1c5F5V6wnqYvBQ4YXNdVyoc8s+sXdqqam+0GB/z4M9LDuz
0Zk1GhR1CXnP0OmfsqUCLuiNAHYz1L2tGrhCqmQPki706q1rvdpxBXlHjRi9ixy4BfRhH9sbFtAa
KkcsGuOSW9qJAaoflpT6m6KnTmEgscwCByPjPjnfrx46sEOrPZSdyUOmrqZ4NF21V7GV2vEH+pFN
bv94+6/cVY8O2+S6yRdP9DO2hF9cBabHg4teqxFi+VrrDEj81qla6nUbeIYmj6ieIy8jn5JuG6Wy
PgqxgUTBspTQ7rtMusAQ5XU5WCJnMQmrR8pHNI5mipA30RwWJqwRD1qAsJ1CL4JVNmakDwI9lQ9i
NNjZ2BLholkysAJjArBMZdRNpqc9syyhJler6zLfq+0L18SkjxRSFajiANShXMJt3AUWBCDJOPhW
AamwYtxygHOJw4nthG9gZiyEtSFJFNVRBjgwPNw5djRrLgGVM/OiaJlVsFs14UinuI8X+C8wh9qz
fyd9+l5JUVkXseD1robiBTgfcASQ+Fx8UEkhqMvrImE2rBXvR31PWVNzVMVADhd9N3qHTipHcbn9
HDz3ioCZbrokgksH2T0R0nETz+KS1pEolJSOYS3seiN2LibUpglRWh1IkoVgtYvuHXSyFmBhi2Yz
Ot+XRavXzn47OFuwmjoJeZOdtWqMTmR8DhZScxZCOqMHKdv7uPRAi1wsIhzbHpGUiuw1aJIlgzMB
Nl15UMBMILAnGaUVbbR9ZoKobKbmx99Ljt5OcHKXU6kqizRMe/QZQ98RU8Smm+WHukCaRe+MEm5C
B4JYxkBSxZo14PfyyJJEt529Cj9OTGrTx2IyNFd6qQRIGcr6RLG3/ALqmyS355Bmd4/Y7XgTY9o2
jVeXAxyTE1yLDKqsGWo0hLLLHHvSgdzAyR27NKGt+aISTgcEHrQ6jPF18eCgzbqtdHZ/Dhdg37wK
GTDAHidrD8pqVi1qOQKTULLgLF6vQSifgytfB7Oh5Zu+HS46qzlBqu8l2mpg+an1q8a2+fjm3X3Z
UMD6vw+ZmLYsHJVE5fAhlGkRct+IY88tvLALqKp6p0Maas/v1F2xkMC5oSyGY//5VaTEm3nP6TAP
1mNaQK360B+l1Kt3LXNopdgQono1Jj+5VJCuONTpEpQvz4+nfi9akqD/ykI5CIfwGlzehC9Fj2bJ
IOLwRFVX7GF3aDobBYE2SebctTs3TQbYA0QqHAqGyrXeczOUlPGl4uW4abDEiFF7mJF4sc11dWY3
76zir3EmZ7zh5CAriqB3qYaDq5k2Y1Nf+PG63Qsufo0yMYwdWgOLmAsR96HlDCp6UIRA0fFiI+ba
h7oMvlD7UiEWmxn2jsH4NezkygyNDAyS6nUuQEfGifIzaSSyPOOzfC9nzcW9Yuev0Sb3IgQcmfUS
pkNcSQ1jjFenQUkdzBBG4+TGzNzuuM23o03bloYCXh4o+CkdHZpynF1ofo865OfRe/B4pCsH3OSi
/RppEp9xwig1TAOejrZB/59GgqdKb+G6KgbyOmtljSSfzYN0QIVQMaRHXhVz1KEDjwcqJdwBfouF
AsiWxvfISy86f+aq/OUsx9fdXJVpA4DW1019EXGE6Uqk6IQ4o1S1EhYlHALUL1Z+r3sGCocoqJvb
VxH5Nt4Cd7qZficgEX28WPfyjL8+hh7Jm3vbxeOgqH0+ugLZtAYPcaR2Xbr8y8cuO1ikMNYKiGbK
42VfkmEBPa/ZuHLuXIi/P0DxUBkToZwD60wNhwohm3z1FuNOz7UV38MRYK6QgIEaFCQMp8mjxO9q
MD3hwCtk1zqxvS7JT7V6ebyi9wLlX6NMLJSfVz7qtD6dkGpX4HmsV6ChXyE7A58+2MzC6unv+3vc
/81qYqsqFqkQrbhe48ilyJjQ/pTX4hOsVK5Htm8Uq7lTc8/T+DXHiaG6QF5H9qOYnhrvELk1CGa3
5UJ8jk3/4FPrnxjy+wglMn/dLkf8BVYFzJMASH50Tov2PBTy7AI3TQHia9Z633+L/q3IxLA1Vc8M
cX/dZwHPPQOPpzOgkjGbaf7bBYlV+Hei/rD9B40iZ4EajWipEQ/9Cf08Y2Bc+mdwIB0TCxS4tSEu
PCt6STk7oUCZINRjZAwvKGlBcvIJxZVgo9HO6fw0F3HMHERgtn/fLN8LpLKn9r01dpTSP9PBPQL6
SN/qgNKZOfX0mv7nUwg16t+DySzjVxKPFzNHsQB1Aat0wNizSFevIGCPWaLMFXLu2Q2go/+HtO/Y
bh1Xm30ircUcpoyicrItacLlJGaKoigxPP0tqO9p09g8wvm7e096ZAgg8MX6qhBaEukHnoa6KtKl
zfMu7wAKygimO529AoS9JzY0Ao1kMt4l9gZwR2G1ObvR0begSrCaQVKt9pLVe70r3xcvLxO2rNug
W+3/MOr9X5VACIoc5j1G1HslQuOBkcwaG6kG+9jJsdLH3l+MevxpVoEZikBVSgdtc2GyrKb8RjJa
pwXahFmTG3pY/dWoZw9F2nqkXLCajLFavHV7VVsCGfBleKWhFiGBvv/9cakXfOW0tlMFvdndxDPG
cwqrUMdZ6kaX1jj71jVGd/v+EtTNWL0mjLWHAsze0nSefgs7vsCdq3eotRv6BsReL6oXuoznwvhu
dFvHj2+dPpJwkpUTgXQ5BDQ6QrFNWXKzAo3F56sNNT37x6lTj/MWa3qdS8IN+lRta9w79NxCpDpo
9ScSOutCZOhISG6qb0K83Y4FGUrupRmU+RdXQiKp023/cssNlCNnCF7elOBi53fNSutvxVecJtZy
Q9UuxllF+UWFDkQK3A3f4I9I1kiLzRgFpHNwttJ76p5jdV/enKjed1JrXuVyKgeIOQNuVV45I4uE
cVLK2zK+T7hiwUXf0qUyuIaD/rrESI6GLxm0aiT8p0sQU/5tsggrdNuNgvtS4gUrVxpDy2CVQ+gD
ZIkPtomotctyNOWDeo0wGVRkF6YqHXkwfzzf3k+Qf/+EBrPRacXjnhM+TCivOd/gcJvdpxd0MCqA
eb+gQAIgDeM+PIZH/lhWFZAYCtAKR1v397JtVMe1zoHYGEmwMc8MZ/4h2Dt5DL5JY4Ouovk+0V8x
E72drp/fxAes78+VdUwmCxLMtkTZqyAWrulZvv3FWEF0A68Gab934GpA3+OwgGw1NASYAPQ/mTLg
piFF//e6lOUK1FGr1xesC6amaqYb2sQpCGeSh4Dzc3aIFwvoLtfLCZRaLaY0+YBL4NE7hPggB20r
zCISu9oLsqNAVjslvddwjnfrIw1B964vPjXkHAApXd+en/Ejf/h9xmQ1ULxj4BAoeBrEyuWVngZN
Le6mZAYQUf2x8o6ZvQSLD1QK942DPvIRuHVIZm1c8DTMRHPxdoi8NzKXZW/BWIUBYGRDYHICzuH5
jxsA4f/+cVRQctf5WxtW+HEW7t0ZCRBYvFefrgtgBWdsT0zGUfKCnh0GddXBu6uEkkzW22PbnYVB
SDQ2oFRsY9QZUwaTk26d/u9lx9+bpJKqewVoGF9iUXDQkJl/AxpGqxlGqWwB5DRf//eM4/dylCEb
wYhXldqJO+Ad4lmySA/ct7S8ebmdnA1/G49ZhJR/UmEqv1ek7NZFy8qm87HBvXWEuKWJNo23QmSJ
giJhpBozLs2fZvL3clRIFYS15N+6rN2V0QyWueCtFi3406h17stg3aFnpEzq2tTQDcUUv+pUZ5La
qw5aB6+tNyocrbNGFldNCwkknRnjwQ1kAb9/HmXUknMTl3XSks8Nlgs0f5cf7cLBwC04SUHzZ89m
nGO/XJzJdryGeBTjcP4MWH6vTpu2tCil7v7XDT/O5dkSjLE8LPoSUveuzU8IXNp896eYzWCESgMe
FEujvKsJHNRgVI76LqGuVHe+vIrgs6ptcFt7IINdq+sI/auxwsAhDJRxfy9GnbI+AgqhBNYRJKik
uQ7BBoy4oYyUoPW2A2+XYS+uULbb/qPz7W2SPt/rRfOr7i7u6nU4mwIzBibH5Qcwf6vrAaovDrRe
H6odYGMDFJ1lL8nb/cN+9VanImE1FCpF80scMTjLjyC4+UC/0UFS4SKl7uwFt4Ot3loMkzLgp38d
Nu1DlOhcq1GDZcGPoBrShExKOTBkEYhTQOp0kDGNuRgzyWqGDcvPdh83rucpi6Bu0/SKdTOjclSo
6+7Rh87MegWamokAWr+v569n8PH01qPcQ9yIHTdqUX26nfjxdzptHcVBkGo/X2Ug4Pp9nJRDuLat
nt5FbKtbEtr7/XzegGrcubok3EI3CH203CDEZLcxiwfnT/ITYqt7W6S8w41H+F0FuL/gSPLhA/dH
pBs7wx9/lrBMIMc0x+gBsV4NObgn95aeYlGUXFS6C6wSKIsRbiAP9r4/IcfnoO8NJgvV+1qzqlLK
oJvo7ZQyR2D/5Pksxim/SnOUAqY1hqKcBqkistXl3VvuwAB0f2uM892+G9IXahNVCT1CvCIhshe8
vUD/KQQfEGbz7BcEoSdr+lpa08RY+/Z4+orGBvhqp9MxwqMxw5QOFIV/fyXKup1H8U2UOFg3zO7x
WEeYHCFuarj5aYZTy52VgXHCFrIM4/XXa1hZrMP7k6qHuiaUmbu1ZSRrMmy5gsCMVLJ0/Fsm4xaK
J5Hx4FJVZjP7AqS+ITl244I6GsInLPgF87pSBo8LlbYFvBzR634eLY462vV308FREMIq+wCwUYdB
OGNirVk2j4SeT67so5ncsz0jOVKzTsO87+vcQlzqAd/mYeBohtXMLZtCbSAn+fXJHzP5vfV4nyuF
W4mdtu5+yoMeCkNGQJOBpAr0sTNtGe06E7TE5pSF8x1oi/9embJ6KvrEwaWGSbD24K2dg/oGW50Z
iBQWYP1mJX2sq/VwNr2NlsK5TTDTgoOVCW36tCvABUXKduC/dLzvzDwDPSDtoIkHkog75ueN8faL
TRBMntCz70sZwrZszkhIYR5qc4qqxsh25rf10oMuNueBjCtWjIWPxrxslsi5mfeaYRAf4U3vEIR7
gwCGxyFMQdgLpxZarrvCsvaY3C2kagyXQ1zKs91SxhAgd0msa3KbZWNuaYTBHLkP0VkB6mY/m9hs
NBfLiD3cYG+PUVfHalHgRr/O2xNh6BVsgA8iMN0RymtsF6CWUjHwoF6AAT8BC8JyO6xdU1asy4Wg
qnV8Y5AOzGFAN9+bxymjmNEa1piFBR2ARf9+SZS1ytSu8rsLThluogXPAXiJIetmNJ973G3ESx8G
yv+fb6FqzWYpeV/v/6S28es30MTXYR5BlIDcLAL6ODZXAHI973slo63pL2fqZPGSY2RhBII3XLRX
VmwjM4788fp7Hz3MzlJ11ojXne8xeoPSysj4UN92u+Sb0Py9vc3gM+wXDJdZWxu98wPItezDFt9j
jRHK+XS0nE8t87IkrK3/w51kvLvHF+z9vFGT5zcuxxea1iZwMXeSOcyvpPZRGRA0fjsU7/bZMsfP
n98AfPX3R6GMTaylpBoFd2r9VW1Jpg766zPbvBwQsDODPEYcK1IJeV76YcJx+Aj7JrBlsPeSJMV/
XSYT7254K3wFwA2dAvS32hnxl8kMpFl+m1Zm6wDUzhvity1i2dsQ4IWKjPTCo63cEtNdztuM0PPC
uJus4InhuUUqeGo7oKJKAbtHzABSboCLMtN4I3IoWyJjw8p7h4tYP4EmDW3iLsIVQt+4U/AkPpTp
8e5IhAI1Oi/yQG2CyIhxn1im9cF22bvGqhZXyogkRjdThjwERqXfw4PjQCJtJru5UZ7sA4pL4NME
6TsowZ/fZoE4iyfORKIKmPcgufLFDRtu1/tpmJl7bY5QODQd47tzP8Goqq6z2UEjN4tV/HlkCs/W
Jh+/t/OsCEvufsdLyl5j3+hmt41iJhNpFXdmushtEUhbVz/orAMnD/TZslSMdBXOpYDJB3GHAYcl
puiK5bkxdnAnrrlAf+MFdpxfsXmMB+uVP1frMZve3204uoi3mtgNzt2jKYBBUBC4zTEST/QxbBfq
UBBxXLwD88/wnQO4mV8mS6JM1t3XfbmUSOStzJHr6BIAGeq2Nc+gTxXsJSTqVFCWG6A2OSj7G5jk
jANIsVSXNwnpPzSGmUkRw3bToDI1qUXu2uIboGqPeg9YfGFC3zDnhMUYux9gwPq9eype4uORzte3
hw3Z57s7egTkSWOu061eCTUp80UPGC1RBlROFtALIbo+v++1rpVEEDqFyQb7vLeJQHcA6mjJgCA1
PCFIo8B4zgKLDO3y16LULs9pEMRXEYsmiFJAD4j423PRML5YyHthtViWY8gP/lqQCsjkchQXvF4A
guiHHsjrjLI9hdfGCvy3PIZsfC3aIt84QV6aqRi+xRgkvnAYpgOzQGOQiS7ORzlzlL+qt/OGYdUG
rtev30YFb5ezH7UjBYfBucpxOl860JEAcsa6Oi64cYnGD2uMbshL9pekY7UmCXzMfefk/AW3Qk8C
VSAIV4HaA9kPZntMfIJXxjYHjPevNSkDKiSXWouh4oU8cwopI8zvjQw0QTbBgweK8MTHuHLjC3Nh
xg2nQy+tC7JaknC+D5+13LmQYyes+PaBlDH+9XJUkS1L2ytGyLFP6Cc5O5RIu8zgRBCGzMzFGE9q
XY4gCsDiXGM9KRpk2139jr8XWPbBuEky2g0Ub1aY1podYKc0puDuwzJQrunXB6Ush1zkal2QjcIw
41M65/lmM/quJuiiaQZSK7gmkBfYz6/RUGn216qU6ZDCIgbv/PmR3NmAlZOBNBc6EIuJfVpbrCnx
R8T6bJNUTMdfuzYTm0JEzxTbRHMeJaidB0kKzEEjv8GI9grvZQGZMiD38W6IqBD7TjFMBB3pyWIW
iiLZdGHhsTrONxIrFyTBKPaPb8aU5YQGShS/zpiySNGtUuNEx5fVxwA1WWAoNvbLjw9sPTMTUzeh
pPQ2u3roW47XJxYz81BZqL86HeWl/uiS3SABAuTi3loSpapNPkWORIqh5vSVhX4YCqNFzJ1AypAH
GEHWqU+s1wVoPa4JSVwdyQbhj+fmYxdscKTUP4EQLCaG9s9v8QBykf+1JuWPgMwq07a5cbtXWAnS
1YCHedeB0/oIALXGgB3sEylTHN7LhebgdhUmiEqhoMG64MzdU9+6jG5gv6yw+8x4tY68tXM2G8X7
hPtPIUML9d+v51sfCuJ7W8dQwO+A465F/jXR8XlJbwXh+xFyQiCfhnohv3CNQ7hBvmRh0KiwmtW/
XJpyQfy1aviWx15fURc5+pNljuAqczck7jAOGEXB7Md9TnI1ZoVm0An9fcmAeKF2rQbXTr1GxAm9
It4hAt6+Bdq6s4nIpxzDO9jvEzAfmuvb+AshF2PnrOUpp9RFMR+LZOdzNHxSC0yxSMchOjDBBBAE
Ztkygo9k9w/D2dswFcb7Ep8HFyXGq7I+bhswaWWQOIWk9qUh85SG4BkzA7JC0X4y3gahcQK+aI0O
0HrcrRJjnLoMm/awGs9+D+Wt4jvfCnqE34P6EIeqAHp6NWahjhycyBKfYfMtoPwqEnQEogIiVmIi
sTuYHOGhZMVCrM9BObH6Ul/aWA+JPZ/uBbQ14ciIhpc/dmcXaP4i6mNegYFM8te7o8xcfdMynyM3
EC6EqGmh3I5LQJA3xsR8aDpBHoVx7VhrUmYOdOZd0/DYJ3wnNCdANB+s0YEjNA1odAHZ5S9S84tF
RjbUNv61VcqmyepZ5/gzsehzJxt7zgZuuiNyOPiayC4w52DIFmuvg/Htz4Wne9VZmoddkeOCichp
kNXUNpFCIsUJz5XnkgG9U9smGSrkXVj3adBh99amDNtND9Oc+8uFQV3l+DGCqghemwcxZRcJMpHh
IS4EVRl2Y5dxlx+os16pQBEbMbu2sOfgs6pRFZpCCQ9zpKuVNkNdE2A6nPj6699drAfovLfoPcfM
KCJBEqEgRljuHChHuF0LQREDMrPjYLuOOIMV2g8hbPr3iifXvbcqEJQ3IeBwnaeyUU9I3kou9aaY
+hYGxA3oh3COaYPNfousjS0Fy/rKlAnT5UYR2xsxYSou2ByY5DlAiw7cNdEdjDz3kO1Q2yd3/PVm
KC+MMx8MQnuXjDJaoHTOQiWBAZkjYuFRjdpg7g3NFCItBv5+RCfr5ysOjA6QKAmYSbAvKOD3o8xH
I3RRDWb9O0KFC8Ii0H2GDsTJDVDLWeELq1c1XCToLUeZDaEAVd7dD2rMRreKobxK78H0Aham3LjN
QohLrkqzhAbeZdUarAc8bDz+3ikd8yb6rQyFKCAlJnRsQFKNMtPmG1BsziOBAUawxqfTKwtA91+C
v59lKbuhQY+8K5WRQEZ154g+l9Bs3hAxosIAD5cxWVvMWzyE1up/1Ic6Ye8R6ejDCqVSAnNuof1J
RpGRib+3BmsWZDgj/vmcdA0zHIVXccRjc6CNJQqHBCtlQBD1AHygyUI/DmctvdUo26BqWRTk9eML
HhvPA6T3gRSAsBIM/phl/4aN7s+Ho0xBW/lKoRTEEoFhG8WU4wfAZ6u3AyiY3klb5flDHMII/Ppm
1NMvk4CT7x2OkkALAcxATxNlUBieb6S/pv3+jgxlgvDhixW1DHU2f61MRS1lKZ4hN6DgI05RhF7e
t5CjXkKfkuiPrtw3NBftyQsGAuvpOEGXJbBil9VnGS459D4tZYbAppg3od/UiNbyvXIMQUomAryU
ueVU2tWxwbvx4lOwEkf2WKHMfwlbfz40ZZPEOhtFFbQ9MAcyusHeP0iO/C/wgY9Bnwdq2iliG8Mw
ibj69W09nuDCvS0IRg0n4oPfn/mAB3hpf1lleoRWPSt5rCn4SYWFnDGdAXwLKZly5SDIh5qW8c1n
uPu3A0JpyVncEXUVpjDGLyLCiy+ZBf98QkrNlNciR/FnhP/3UcmUMbu1de77sY+rQhpTF6NaKToM
jAeVWqgglwu8DdNujhMAHbZboLxZeBaW/6AnaoWwDbIqg7uSjaNkg53TxIHYmD8zFDC0+UYzj4D/
vU6Zlo6kzM92TmV3cSDWGvhxBRLvfgBJ4kLzElmEuf4fghDWWpSdO7e3S5w8LM+UyKaTPqeHngE+
tgjJZablGTJ0hJwZI/2QDJPojvK5bPW8rjl8VBSMARgkWRJomEnMgYIIUxZMGHLE/fUoSxemvgY1
7Q5HaWF7COBBGGrtlhvAekugct4XGmAD23/UOX+QUP9nn5Sdi8ObpqX3UbMDvPaIqcFdA4SguPkG
8AswQEgBrzEgkDjgyQisKcjXGAZ+6Kv2t02ZuHNVhIlMjhkKNH9VJwAah8AysmFY9vXplbHeUCzZ
X48ya53EtQlX8uStwqovoe0MUiKUBNB6gPuCUjnLgzEWpAOsMLtXwbVIavTKlYnstEcNUy+T0AJ9
n5mO03FhZKCFrCARKyGAll9Llh7IYDjS27JEmaf7SPCv0NgRkAuTguqSJN+fq5mBrgCeDSNAGExV
+quR8+hFWWqjVVmqds0Owy2fo+Xdic+Yy6yW2iFxRd0SZDMEtVPkcKt8fAgnL+04fdlKvtk0rhwb
4ZozghQ1EPnffgfKVN21cxJrV5wClOdAJbYLbAIzRAG9NbZr0HEy1hus3/fPQfp9DoUiBNmlaR9O
4QIwFkQ39tC2Ey3UIsq3yP1uMtiTR9ORyFsYBcp/QC4wrjvjedEdZCEtwnsLPSjET3PhBTjW8ws4
VLEsHnb5UoBH78TYOMuQSZQh8+VavsQC2fjcCcZgU/CWDirL3krCKIjt782Ls4Uq8//QXGSYbHq4
zlcSJbmk5G2ns0cPDLEKyhHoL761jmmODqyPPBig9T8yZb3U0u+y6AyjDXVT0jDfuBJkhiYTXOC1
xeoXMJ8WZbvucgzenBb7wyzE/LgLb0SEZUcwMCh35O8LQCnbt22KGiLKmUxB2cGcrbdZOvziOz0Q
ZHK8iL4eMyC4Th7wlPajXcFEQrMO94+wSg4bIa3+8sAolX54QKwh6ZdNNAcY70Qnr5EOZPp7o6xW
U0JI3PfxITPjmEcWsvDG6q5jIsoFeqINZJyiNSTgp9+bDRJjAw2SiUyKeiGm9l4mC4j5etCgzpeg
UYbHtiGxG0Bp/WrNDhMYGFL5u7x9bSf2zHU3Gmx/Of6G8QGRsZlDOkSYvZSm9lGHBmecLh/+gokL
ZdiBB4ixZ5UD4ApGI4xn7qaPkdcjYL8b5KRgAEFQzLAAIjGlzw6TMn0Jr5ZpypF3SFArH4mdja/G
sUW9G2JDCKQ2HkmhSJD+3oDNEFSlx8LFMA3D9rG+KZWqFknSiFfIY5IIbvnRker/t4FTB6h8i0o7
+pes4IK1ccr0cTUvXm8tWXE/Bw0EWogIL7Cmje8MwmprzNgh66tSsVuaZ+XlnmK90Xi/V0wJYy14
kDO7fD2M/2HzoP9IKGsnx5cIGyTf1QKjhk2Srm8YHzL9tUUZTv9nTfD+ipTF40WQ93M3bPDVkj+n
oYcGyh4tf1THDJBv7zYbQ9oBE+ZgUt5A719zCJJjZI3XrBIdy/Yq5FP0HtAN3Iu6yj/Cc7TBM3vX
ccZuhSo3wBwvKPuS9jsC1hMCSAzMPP/O5No8eU8KFcDVyp3jlBCaAV3Nm5Iw52PeBosZGLier/OA
ajxbiLKCd40njKv4wHuUmI/I6MDcYZKMH9QpG7dZo9hLEkoinb0g2ex1ClrftDZYp80KWR9E7b3T
DiNMwakgWcHTtZY8jK8NsAWumYnkq8DbZT1csrFnG6csVi43XcfHWM+aOkRxCM3RzaPAjMTydGLD
oFjrUabp3vqtkIZkf3tMwmEqfaeh/ImGCSm5nqapyTDJzAOlLJOm3gHn7B4H6nwgxwNW91EltN/H
0Lj++rfRtkJZppHIF7pwxk0KvcrCJABKoI2RuARPCJJmsPezwBuDNZCeqXgMx/WuDF+pUeKT6MSZ
Nx5qEe43ApOzhcEHDK89fyesSEihzBJM7t2/3XGamI7bL0P02lB1/UZYfTi8kGEpFknYYF+xtzma
QAH05EmZ3rG5BNjn+d27GB+k0Av0AMDWhMeSNLBZd4ZxSR+Uub0TxWBHWarkG0KCgXcecqDe5tO1
Ry50kxt3bDJXZPhPlbI/jaZIsahiRWuOiUnFXKKenZmf7hug7BNssYLm3IkVJrC2SX5Ub5utMlI5
kN6QRfESIyMyQsvwUpgbMvgGaBf7+TMSFZp55ZJVVSeJjxQJM0lgocCzQKxI0ONrdomF4T5Uyti0
2n/SImvOO6UHDggMJWHqqxjbIEqyMfT1ArOau2xAFfnLT8yqSlmdeyNGucSTo0W+gMkEYE8AS1wB
Qm4vYOi2a4JKZNly8vieLUqZHumWJNo9IrZ8z++509lAAgr8OuRNAN8Orc+I2KCFaJ954wWEyuvt
F/MnsPZNBUojCAZUI/ITgDgFhzBSF1g/71u1CcL1nQeAG/kvI4Vh2gjKKF2LXBZbsYHzBnjdOaaW
4xmBC8KzzjTMd7zW9ZqVkbJyfY2KisLm0qYC98h/58tqhYGzbwLTJ9W7q/cC1GkAVmHm8ZLje/KF
NSoe4hU/ifgLrlXp7OcfQI7tUhRVfGuDIEECkBsT1jbEGLlpa5xuU6aVYi1PWak0U5UGouskDX+V
l3uUvhXzA+0RwoTvrGaL1vKhUDrZwrEy8zjW2pSxSrJL0Uo5btYDvXdEIQtoUFLKCuZoSs0ALIYw
4HbkrW+A+rKUl1hXTKPCJO7eZEpXwG7B75HhxiWZjN6sMN6GYuLNA3joi2Wdhzcsizra8VDMpp1Q
UlealF4rAa0NAB+IW9jFVrr1NohFySAdptY5Z4I61pduTZkj9YNQYwWg0P8sT33r7n4WueL8sNTW
8gNCuch5Qii+oHKHSS4o6Lnbenoaszsrw15J00SMqUL/4VEc6XmlVFCLpmpu5JKRgiXQFrtv8rJI
nRpG659WCv9e8NFm7i3IJ1HYyHktYBjgdf9o5higq7QAHifNFYaxGrbRP4tRL7g7p3F8K4tmJ25D
qIuDqd7inO50eh6n/ZcK0s8y1NcD/5Ycd8Kd2GFCjLiEish3PsWnyyxSoWMVPgYRBor4sx71OuM4
KCrtgm0VVmiCuHgFjIF3SNf1mF8939pge7q/FPUUI6GU+fCi8vByDZDZQCxjlOIDgWgHLZrGcAv7
U8Fw52Hykh4JbS0T2TnAEc2jcfSzWSqsKPEDytsZh4vr6exCRzsoBzQVSPGxNvzN5e35jgdxDv31
qGBC7wStVQNcUGsOhBsehIe5ncgEYgTRy/qVlYP+lyrWz/6oOCKpwQx8FmF5LBi7o0NGSZH2PwKY
T6T9C5sMVwbONrZPAF2xcn7mdolh7L1HtI3UC3J+LA8MyQ4FdMOf2SRDNElB8UufseKm4aD0Z79U
/NDmt/OtKciCzjyzER/mHy7huiGVK9TK+APrhFnP81Fz6W1RlSvV7yp8UWDKUKEjkGTDmAFEAOgr
MwV+wHv+jBr+3h89py3fKvGmZFgNHFWoSx6LnQJ5W8VUpxjQXwZHRBCHDRHzdkXiWcTJgpu9C5Hx
/v/TK5C44l5jLhB8aV+Muz2c+Pz8NspQBS1+F9pTPBBuvnu8GB5oIUC0jmr3BBVaMg8Hh/4v16SM
lVhVWpqgyvJAUxBY+pywb+BRWZ8kenuMIDCnDIlZevYRKLPFQ/k5Da8KvyPDQjcblB9nE1Zr065W
OHMemBoU0cC6t1ZZLue/lEB+zpiyV4kUV6mcEvtBGs2OcwamD7cctDILc4zsh7Ug88JRBitBvSXW
MzwoTEmTrh/kAZ2lil2jF4c5YoIFX5I5ImNzPbSrQjZWdouCvLlGdDXO5+vLGyoz//KjU0aNK+RW
ubUIK0hNHKX4wJBqg0QzCCq2Iyg1ByjiMhWlmWdPGbM7d6va/IqzJ9AN0OrkEJHDcOkKyBh7AlGU
EzMbYlgzel48TsG91F5w+HtwncwvhGYRNSEEqu/vJYaXLca5Mpaju/xcHeZpW2G5VxKtoel4xtEi
rzcX29AmzBuMAGrYPUiCoKgSlLjAb/XbPXSBrzVchw8Jzg1StSBVBFKxfDmNLFafYbj43VuMcg1y
WSY3TcTnQ7IjO95HMsmtZTfD1dVJIyfcLCYvZvGdWVtYKhaiYDjJ/FmdZiQu5GYklGecLbEZtVla
ozEKNZvvxFzdTdlerfCEEeCMX1mPZbC90luYilIlPc5GfoKFrXnnwCoj2UFE/Ca7E0KrwKasGYz5
e+tRXqDpCkmMdURUIrBN7XwXLr9BRosWIhqNp3Y8BsKQdY3Ie//DHveWpJzAXW/yK0fu7Wg8BXYN
8Mrc8hDMedzhsz6gt4vZpGKCFP7iM2FzxP49W5vyBZ3ecJx+wxUmlHAkwsItJoN+GEL7BK3DgczD
pHN0GZiPh3XQlCtoCrVMsht2PT3OW0z2o7G8wocludXpBCUKlnUYrAf1TpnyBHlxEWPQCT5QGA4y
WA9qxEAduQpcLYLXE1LI9Ze4YnzcB97h2QFTxl5u1ES8BdhmYQku6HmkI0QushMOGwH00ojmm7OZ
gixnQwqQjRm/go1JNu3UyHTjbYHUGpUUkPJ9MYfShv1B70Ao6yVVdSPfiWsUDdDxwoAZm80KjcsG
9YvtK+McBpNNYPg59Hp5QaHtB68lsehfkZWd7WCBWMMfJ17JlDcahCoTcY3/LENZC1/Q7krD4/Wi
ILQ7rzFxNAHTcWCDMNIiU3bmtrgYp8I8jVa1odlfjF0O0VeI/fUp65FqYcrFF6xPOFiB5F8+Boah
tWZ494/AJhnECnWa2FDeXrbbE3o+61PkMFsV5NP9cel6x0BZFLiqsgsERHgYMM0MbX0MxsdlgTcG
/7TCmAqILP39C4q//8M0ErEYz9amLEqhSbXfyVh7BJjDYw4KYzIbOGLd/J6BWBwELWRGhnX0w4lM
b8+UPQHXe5gKEY4+M6Z4W7zjIIQ3Pu0bRkYg+cwUIx0uS/UWpAyKkssj1GpIGLdHv9IBvbL3gFj9
1ZhFM366ZrX0eNbhUtaEC/246BI8I/9bXJ6Nm5t967Zm+c5ondrFHCj85zEV81QpIyFkyBRa4vdB
oYmWBfJ9gIvh6mPgQmuD9XwGIzgILkhQuZd5iHjhbvWS0VC9NBUfS/xuSlhBQrNcllu8YdRSkBGB
JBzcky/beFK55vYE/fMTSn6Mn/CoW/95fX9+AnV9g6S8a7UMiahwFgE9r3oEZ5Va4vS65iFNFLxz
LiQ5x1lurPf3WRQYrS1BEQk6kM55ka5CM1p3b5BdCQ3/YiT29+wqGMUmWmU7/rV8r/dpZnNeNW7e
gkmQ2KCkm4dW6oQW9nY/jVwQjbzoFr/SZ74dOdDn84QAolEhwEycJU5kGXc5hxjofWRAu3zz/GsP
91R750+9Ib4Iu9ut7nD+8E+YFQaFG6GEQXwHONWYA+D/Xy5IvaFzEZValMs8Hu2r5KJ8BlCU8Zj3
JxLDixdz+g9UL1Ay6+2RekIJF0fYohxCEjBcRWPJzFf8GuT7F09zRh5jf4NBR28x6vmE4b2CwAY5
0Cmat0CS774hWg1QN1K90wmI168v1jwAPxgx99akEoWW485+7kOUGrdyEYyXqvmWQat3zNjasCn6
+6E8fkbvrV64s86fW5GULgCgQC0HoSP6a7JN6IM6c2FPTuuRw3ie/8UA/qxKOfg05Ef6SCPKKGCu
idAK0LwElaLFp/+QKvPt57scrh/8HCY933rVOeV6L6FfpC/DHXfiJurNCBavmAVonS0GiZc16o+b
zmo8ojSlHlU7BGXFyv/kQKZTjVXzZolm6fpwfC0USOWJOOEspl8YzCB6v5Kym3WmiZgBVsJdtFjy
b/n72WF1GVm36vFhep87GzWRHt2lEGASadLMGoicX2eSE9st62INJga9zVBGiBNGYgAeXDIiGN9h
XoEGmEDre5q5M95eNWPd5CcaQJrJ9uJw08BikUkOh6o/V4yySVwCCOEtgI/Vx8l7COiVbM+kPcfw
rIN9PJVXNRnVMI0XH8WF3oHKN1245xoxDa9Ia5ceQkQEh2/o2iL83mKgjbXg0CXpL0g9nZITR0Ei
cggKrZu9Xyabi3FfOryxcS+IjfUSnoW3X8DccwKDPKvO/AAm0361vzr56r3t8pJfjdKrQHTvCg8i
v+PLQnk9ZwbQ6UCfovtUvQXuZS8tWydYNTj17k0CBKyELjUmM1xhOlqNVhOiYJXOs2VpnFGlSwB3
LB1uEixqMzUL97atNgX+77kNGGxC9H869bqae6hXfICDSwxuLRt5ZKBSO0oxIHRzPcSYgue+vfnL
/PVtNM+h8rZ4R1vSZPbrBNYHpEITjJ5z0rkkHzD0QC1beHMHuCfPGeG0PJfzVjPMQwIWVILCncWA
OEga1j8E6lVmcRco+AHk9uylyfGYH5axhaopaMo4ZyG/viAe+2JHhEOPsb8s9Rija6WOLu3j7Efj
V9ydGajjJduLEsII7nA297oEVnADmxu4b9Jf2I7IhHIQTqGdgqDo+WVgfgQqfNAu/MhHzQTPFnzG
eLhgN7nO0TTB6PRq9YbWkDR7aebo9gFdwgJdDGn4oM74YzOocEK5N7p07cRwF8+KWTVTJsG4GYuu
vxytoXE9eb7Vwdi/vxoVSFykRAejL9nqHJTCgBp4YAaKPBvlEsK0yJp2HaIX7e+ObkUFoaLLN41c
sTmZ5Gis5ciQXpYp5lZQHndnC9zsSXMFuRhY8Rh7HQrUenulG1P6LW2VOoN5qhzO/AgmZzeG+hXY
eVsrXVcvkAiPDdaGB/vH/UUpm9g1fHyNAdJHdFhZUzSdCMUmaYXt0BexUIJDZIMbfZh0x9Z71Dst
Fhkjw6Y8bF/PLFeiGJYAwYW7dsLZSEk83q4ZT2aQDKi/TcpuIWyo8irg0SYH9i3NTN2Q0cl9QNfB
vJOROQxkGM0EGPY7kNyLakGo7uM5xh1HByI18PxbDz5hTZEVTlZ5AKkfCOz+nn2ez0X1xu9i2PDp
HDIqOOqsNkZn232Dlgro0M217IFtKzYjZng+FDf3V6cMKdeld0WLpXq3D8Y3HTrgu0+oj0NGxTeq
YzxpWadPLCTtePvrURY05NVQLPSGB6ZkChmVBxNPskZdKlwCDHw3mmlggPTz8/ORccF9nK3tdqxb
1d1m9jtl1uYp61nw15t0TsiN38/36Pt2MdomHW68721AzAjOwjfRfUM2dhhNQEE2hplZg8jZzGet
Ob2ALn5sZtaCaFCAT3xsRgTfFbKGNQdj3f6RUWa2OqsX7d5CPRdyshDxDK3VeXfGhD8rKBq0eP2F
KAvbimnB3YQCOdTndC5N5kvFRB/c2emFjdr0t+8AXAW+impeNWTgGUQHoBdkvAaymSf3Q6Lgg9VV
FSG5gfuBkII80PmON3aXF7g0beaCTiJZYnQfQ88oFbKWHspUe9unh2KDrNHye1CRjvtRtLxsDn5+
9L0FC+g5aw1ZVMbLH6SU6S9IGdwsv2RJkT+CUN6SIRAcO5+NWRjk445WzO4++XPPjpYKHM+KKgoK
d8VtR6N7h6lTj+DT7cULcIkni+lOhnxYf3eUnc3DsM3OdQ3/iQ9JKE8I4jYnMg9ofIOQiYza2i/I
RqEwg34oOvyqN2WDZlgXijJweqYXnSyW+KqAzE1DswuNZYUJa3uHIjDav4WRfPF2aVycl+q4hfhg
7loMdy6TXObZyVNGr1SUTI/LhxIw71xyq/ENv7YKGZxvrWaqDv9xNW8LoTOzcT1XIyeys7m202YV
rgRvRsgwu5cLBEYvyDPP1uUOfsC16jbz/AUSamIKtFMcmHf3PY7McpJPziMztl9TybiNn7/OwYiv
/00pg8lduiZKBHgLQC9tGSXRwE7MO6b2BFgDlm9SWDeIMny3RB5p19vDFsBVzHkAHmPLcz6AFjgb
1uv9gH7CEcIFO1CfKoXxvQEmqliiPjtGAN6MHUMC1W1kGrbudqjfodCfwJmsxdokw9UNcet42Ch7
McezeIabe8jP9py6pKW6gHoU3KqKybAixM+pwN30wk1z96W2EitymFBchjf7Yxg3yC9NppMUfg4k
B0lDQGjkqiY49cB7BuIfmDCmz2B8I5pnJIrv/4+0M21SVEu38C8yAhUEvjIozkOaaaZfiMoyEyfA
CRR//X22fW8ntYvjvtHdFd0RfU5FbNnDO653rVaoJ0eB3hE4B1zGWDyslucscjjmSMaAisL88vwi
VhbCShdRHl7dWwetfttwNd6GfRBDYt15N+3MZmu6O+Sf42LodG2O3k/nv1wq9IKVB+c83Lvf++HK
W6nEoioz0vIvksxd1rwm5toQ5g5RDW8pbiVMojnNa67gAAmfV4bUTNW4eWU0W15WNm+74hYnUIni
L08eB4BE1s0hWZjNrzwYjqILMRKJA+0KhJMKp7g4L/nXy3TfuTqKQ6lEZZR/i2Tm9qdsYzdRHOO3
1MdoixSCvwOcDdA1koc7lVgxKlhHZweST4X3rgSklBeXTNO6qKWWjcQPN8KDUoH5wPR1i54scnJ6
lxYRKCpefeTZvH6GtB1Bfaj4DaoAypAMVv1YRFFzy2/4l0wBrK437zMO2oS3M3IK5qSmH9RfGUoF
v9cP1DN21c7O1nTEbls2MCAcUcnsNNKLfoJBl9zm5A0/zX6XVpHmdBBW2vEWPmBYRQ6DGxC3mYNQ
Zq3VAcbP6tITuOvrmh7t4KYiRva117Vn+jr+lRHcnu0pzV1VLYaP/Pe3Sjf/ejQtWnb4ont89hIL
Le2dd0jmp1r2sc/f9EPmWFRnodQID+3kMDk1QRfuxi3dP9zgITnvncyeG6fPvTUwGplzPgzt9SrT
vrPavIXAG6Om/npv+sXOcJ7brn94Jj8/XHomyXqrN7OEW8J7Xbtj49Pok2HPhM1EB8oD7pi+HDpR
mwqW6oZWmwvTsAVOGxpDuYGQg+vJW/ZeZDykPFQ05vPjEGiC4G0gx4erCc1pwUs3Gl2m/BLBynFc
/D+om8RH/hUSlX6IdFNjGOPCWEvYBMZdN2B9xl1wJzMGoiaDLapQKBBStXzJgr6yd1B5TUtLS9c0
rpmHrHWGWnEH1/UZTIY1uYCiftWIlyyVRGulUy4tJt3SW1i/NMN6+mgpbrvI2fGpAlG7+p27QgMX
2EXo9lV1lOqcsbSsdMfia3E4pTUrn+dtwVc5b3knMvoXVYhWiSeySutIVjdJ7q1bc88x9s8+8NVD
TnsapXsnixzKZkIDCA9UbMHywCVOfnMFBdHtCnE5oYyzdi6vvWu358chdqIGKKKmMMnVgULpB8om
udU6RtEZHrSMeLUe7D+S9qbHZPWhfXmJqTfk6G9uuub02g6dAiB35h68iH7V92naCAaH/m9Az4dO
CEA3h4TL9jRqEapUqbK0Wd5FKfE29pkZbwp28cJpDYdgRR3o9FA8hCpESZKruhtyq+ccQu55vD2Y
TEUIn7rIrjf9F9t7bucq7fPPzj8AXyVfpFtaYd3Ny2Uck+tQwXA3zU3vbG968X7r6dFoZx0Xx+th
+N+tKh5/adXE0KIdQzd0ZF0wN61u5v06KDOTahNutVCSR5+Fbpn0qtdhEzYCkBnzbO+0dk76rRWC
HWZ+7STtfejOmv0kCF8akXdbu0bn4iZDa1E45qSgIVR8/mf3p/RzpNce1Zpp/VDYN9Ky/pDCrVCB
7jyS++YbksTPd7j6tpZWk978zkgizdyz2qPRfoR6gxkNH/6bG2l0oMSnVybPpeWkF3yqN0N0EgwB
IHh7Xw4xnoIdfUFVVsiYvT3/uErInFVaTXqKV7t5QIymxcd5w8tguXwAUNft3esXXDHhhIrBhEBq
dDkjqw1hzG4Bx8eQ7qjqd4hN/Ms//vwOufuQMdV5tXd89RuOethefs43fvKCQA3qS5n3aHqIQfQU
Zfleq41+nDKzEx742S8Q51J6SWZUi6/hVWcngFNQiBOMvCgjwAFIZdyFFh5Slf/yasnyOJHRqJvn
LV9NClv4yx2lWO6W5Zi9X1goT8WSWdn1Lp223G8I9/m+1ryJqwxV+fAzaSdY3sF5MHjMzYqJC9UF
Y1ZTsa8iYijt63F31OMbKGsxAS+63sPhxSMiNZ3o7GxxU4eNE5ne8D3auGFMhWic/dK/j+jgds/D
07jb7nxNPnLYpRzbJ7sRHEbkmrcLhVrm9336UsAL6Uld+y9oK1IDigRciuoHEb/nuoPr7wViIq22
i0i7+LuRO4IKbdGjsvvLL1L88GaC5mtA8z0IVmT1w3BpOunRXZ5H7aE3bX5M3dd94v1CeHgXLPSx
z0ADGP91Z/qmeASVmMby8UhmNt5CJbrd1jRaNUPGC5izFW2oQyAYxogOXSBLAjcLv7ivuImV2LPy
0pJJzetbG6ooi6W9nINCm4PY+Ass0UBM+aFrf1b0Nx9MFtJ70+tW3awbTUjGbV1a8V7o++y6NllR
aMofGWfsakMqtcfh3dF0kcrvdA6cSjg26ANAk9Xv+R1uwRdXFkLQHnP9IFk1Ot/2llhGjEzVBt63
3V21ZtMXF0pUCNlgizecqVorThzFs18vOYXzbhedtQv7xRQ4A6eRP99NHUi9gJ/+olEqSDqujAwG
qjSwKqP5Y9sk97C3Qssy9o+Fl0PwI3dnM2WHOKZX3y/aTodng87W6PXXDcaQnkCTrGuKlO5B/v7s
6yWvAaC+hbwpP0IfXtrrLpqA3NhdUANcsvzc4R87p8hZCHH5wShy+Vla+8Pd9gUuA64JpcBLhYkp
74lcCYwpnDJZpWl0Mgq/3T4dnE8jYJby1re6s/UY9VFgPYbbu1APzcbozvanNNdUr1dc2Ceb8qiK
lwzdWdOO4fHApjCv/oCHLKlJCr3CBVPImdcjH3GpviotbEXA8MfXSyGgvqtvjcZ9LaIhzY39uGfC
fnb3G05fiVBVLSVlsbswOh0si40+eHCZ0DISw6JwPQK4UM/jV41X//FhkudoGum2KFI2FMqf5fLu
zCF2A2zI6JoyoqwoJLGUUYcD1rRtENB/OqnEuMNotI5v4KPqg3xyGNsHD0XyAYin4HZ3t8Ha6Vuh
u14qcWHiI+Rbg/wj9o91Ca0lM1grmltjD0efqFB4bbhwIuYmbBc1JlG9Qtvh6mTO6nnUVyWoyujJ
z6KS9Sq07T7XkYyeb20HOeR92/KSvjFtdIumo5M6J0igJ0N78x94mT/WlYyXdUg2J70A3n1637yl
TtLwapnbxIpdJ42x4W++ouEBTXjX+t0YGJmHYHV/dQwUH19lLcofLxmvYrvdGNmOs25QSd9Nw0lT
cyNw9ZC62R+a7YWaq1hR3J4nZywHt9qu3jJ0jY62DfAiX9hu8ZGA9suAT9YIOZ6vVjUXKeaKmlbD
bpEp2NIj3aTF2ra1o3BN7/QJwDXWxTQ3BIwB7UaVQ6o/RMP+/rqf9aRnilxddLrdHuvpPeK3YjQe
x1TYjgdKD3SnYAmMnPmuIcTkIP1tDTqgTRaQl3zVEGneWYObmMCNXTQwP0Td+nXt6P2Nl1rO99no
iKxndWaqZPUdjBKhn45UN+RBKy1ypt9F/xvZgWHwcnL9xYA5ff62dXL1yFm9HfG/Z5ogfVXv44G2
ffbFUpzGQMY+PBfadR529C8baNZyP0Ae2I8mrUAPdr/X/vMjreqc/3GkkpG41RINbnsW1Nx8EJ2Y
iPi6jxLLLTzD3RMrr2JFHalqPO2PFSULQSwY3Y7HE9EZ80Pz+oIQo9MZMXiCWtWmTS1d6cQr4Ah/
rCjbhkZy3F83rPj+vhzrr8XwCEM18NhDMCGMQDcc0qhecBDTvSuCb1thFqrgYH+sL5kFw7pfjDBk
/YPgRhi2bWpF83rAh8M5kzjOb+ADxBEvl6HQsWcsM1BY5araXekX4Eb/dELgI/brpslDElO+4dIg
R7oRi4edcRQ7du58Co4n4ARwm8C6eYaY5uCEmfthdlrjj9PbSOQIu/Z3trC7e/esUmCqSh7/+HlS
gnyt5Zq1vjPZgF1ZdkXfmRb077ug0oZMlpnrzFHVrqsyoj/WlPxybMX1E6OqwpZ5Sx14Tj2YrT0B
+vWdtEtN4jv7RIZTLbBa7ST+z6hZmmREcyNN1qdMLNxeWi3nOjoxYIFEswuKI50TXN1v7h5aCnrM
ircu7tk/GxdLk8zp+ZxoVmyIlZnqAOIKRAuOBiKR8EGr+J+55J8PlWzZtXm72uuzWM4TCzKae3Og
JXB8dDt63ysVdZjq6yRLlhpZGFtnLFnBYSaegYgM5qyjsiYKJ8hE6p9vKWvtT5u6/XBKcJO1oCKY
zzrO4JebgGEPXpSPoyoy/nG6liZZrz36Vdv0xjYyX/xObDx+XBa60P4vNwA4prLPlday2aIfaFmm
bskEcEcr3GTbPY/xMjk6zYaz/Gy3sU7OOSb/bAD7wEw+v5hG5dGVlpTe4u6My0vzw+Ni2lxN2txR
j9TX+YTaOh8ITAL2KVk7AvDEYDfW0oaOAXeN/l3npXeDCoLxOWeNsiMAjSsZu1ADhMcLgeSF0klX
ZeiN0s+VXvC5kW6ah3B/5URSarY7P/Kj4Vfo6UKESguE21TsULXTLC0pPd2tGa1vtpVq8wIKZGJ5
Zrqbo6TvYyF7aIhMV89PpGreWi9/ovR2G9lap/0rLrnAlkKKWveOve6s8fEboYEBVDICpfn9zcpR
4qhQXtW2ufS10lPe5MYhS65rke9SBDEEWClaPoSvH8pQGqKHAdWYyFu9Kb670jiXVpYe2+Gc3u11
a6/ReMcVUSlsd4Rl9mGTp32FUX5TgQkffLZ/WeXSklJ0cNib57WZseTOaYI8eU+6Q/Z7SYQi1FMo
W7XbpvMeg1nO3OtDxwViws/5zPqo48WBQ33lzqHviPkU8jqAKbUuNzAgoOJ2NMbAEgeg2pzXeExs
S9yqJHyoNFA/HyBTAJy1qNYoNnnBnkGXortMzDmQRR6o0TDVC3OgpQhaVffDluOFKN3brf3jdoqS
Iq0FBH+/SOIB1feObUSpIL1R+k9dYRltyUzV6Ped93Ue4Ru3UvcBSm16G6d4/ew6cWeiU9d8FSRi
AgYqcJjAYqD/P/dXkQdSZBoo0zHx6J/cnL/SMXOthUbrTiQ9HIK5JgPszmHWxjIKrnZQ1Kg3qhat
LK6WLMND7KFUizJaxeZsH8hx+1qHA19Pijs6DvmGkJJrOhye5kAB7m7e8PSje2hzGXS4HNu652sv
h7cGeKHj2KL46lmAqzrXNoAuIb30sjK9IHAPvZ4/2v8Csj5CMtr3J/Ge10czTACHYWxKVUFRZdWz
oSOYAM6HqQFDcuf3yGrts5zv4e5mw08YT5fXxB8zmO4sWi+nk9MZ3TCyWh9OhcC9DaGzegwRqH5I
dVxR+iGS6ambNMuuMc+ILIF9PFOdFrZ2MRqtoa1ShRUPDPZfl6e0nGR2kn18v9XWO5GUnH2PaHBJ
3I1KejFkUjv0rO5ku5hMhJpvsIo/Vwj5NJzGALYaPl8VcoiH8+S3tKT0JFzHOwHteDSrxmcKz3vL
cWa0VQ5UFxhQBzuzCvJEEQ9X7jjaY7ZpNk0mux61rNJV1jeXE8O16B8OoQFst++khESnLAgJgafw
qK2qbywvJvm0fe0cN0K9JeATdbovKQDSrdvyt27uGdCWXchxjkF6cULfYgILRUYxR/N1WqwRoT0F
6TB2jZE5sv2Lk3lX73e+2Az1D5txIqgwPctjstK//AqBNWtO7YMHJrjGNsxRCqTqemBBLRAqEDlV
URvAMN2muokQXUsKgxqxVeyNNQAB84H9mWAHWFVVQK009uVlpNDnZG+OsXHYFuCb6AEsP5E5gVqn
QwN3gVc+tgUCD3UnpnoUsYB4cPKttBqapbVgiTUNOfBen87G/ZTRXoRiDiVVhlW6QGEP/qSLWI3D
yByutdUW85EqTrDK+nR5aelxZmBy7fi6Lub3cZ8YxKLtIXgyRgzI/Sdvr7TUA+NSegSXIj8e1mFU
QDt8dQEeCfJPh3kdnV4YU4/YHnpdnmJrqzxpeVHJgeuHHKnT2OTB95lMWRLeI3N8xSUIikLXUy1X
FaGUl5Mcd5yb9ePJEg34xhR0Fd5S8Pd0Fh0//4aWyp0+/7zKQKG8nvQy8uia3KwNN+ft6EMz8pb6
bK1oTLcxs9uQrIH7xNQIzjpxmvw37Q4GB3/9trjQheCYd/jC57/pUQl+cpsflcfSOZth1jLNnCtF
Ln5oOO96x3BaHfAQ5OURoX3SpzEwGNGSGIGcDF6UQX1VaF3eFCmlOBdx3sxrXDSiJ90dg+mmagst
FT1NIeKkRGdVjQPq5QUli3vY5fedHXLq4OcOqDoMG2fnthJzM6EoOdLKQiCq5W2ZQg9eTE81Xl6F
7vljfSmyWK8bWuuiseMk7mA+EJWACg1uW2Jx0nZP8ZCVy0nxw2G33RTpHsQHPH49cjaYi3JHq3Vb
3qD+2sucuG/M35R9O2F9n10ryVIdz9dDcc9CEUYIQp3U4S2Lcrw1WDDj+jH69RK8TNWN2SrcWHlz
H769dJ2Te8M45QmAhjdvSVdWsEJ2OwaVekEKJe4ULNRiWJtjVWrSPoT9nny0DMhrGNb62IJij84a
gIb6gHpTu3vZtNdYTkDQJ/eLHdgtZx0YlUaNAbTNKdNQHPpWJw/YuvWJMV95U3MrShSGytpVRRql
e/8AZJS2Znu7nLMGaFIAF+2zQ8Ukfu2aFHAEl3OPCdigb88VeXOVICPHoYs/AKLrmmTQc2ufNGOD
a/AG16FBHiA0TWIfSLZQZ/iilOsMUB5HV2ncQ64XFI0w9EpnVlWZKf8MydDX1i0rr4ccTK0vJEip
s0NmkL0yZq6tcNe3zsvLGgbcFUDh5+b1H+7jzwZIJv90j5PD9gyfzPuFwfY82J77YeIm8FxpN+cY
ufHw3D78ggXq4urUL3Rnv/Mh8zauTiNyGoVHxKaqU+nCwP19TX9+k3i7pYtgU1Gv67Uwn9fHdURm
tp6g6ND8uPO11HsNf+ff+keX3xoPN3Qoaz2zc/VmsX90a/zf5tuJlxP6WhACGmPsICXQoTjtJ8Go
cPKP5/tHpqX4sZJ7gAQjK04R5ovJbWDslAGNjTAnvaFnjnlmLVCfznsLmfLUOQ2GcJYBKNzwY+uO
EUCqKfQpUCt+QwDJ9esd7ABV/AG10u447Y3nlFO4izP+CqSbt06PauFiAqSFGrgg+/jynQ9aHsQf
N9KtTRvlbb9ZOKMRCITvK/W86Qva0pRUcoe4bwHohBtsBYgy0EM8xk69+3w/Kgt+5ZssOa/UTqzD
Phb4PQB8sKP2x1ln7gh06Oi44umo+C8eAL1nl0XyVpmZWll2EfHB8H9fTkpFod+dI/1xcczHAJjH
rLLIKQJRaKJ9ulJ8dHVY+HNhJReW20g0hxfCQvAKbcSJoi/Lc8RkLSVdHgqtWkWkVjVn9IfdktyX
2Uj31/oFg4HFQryX97Cbghnv1t46wHBHeBFgRcaKVq/dZbxRsbzq0svBt9W8rO8J+Dg2XYM+gYO+
dmBzvMdOcnG+9n3a2Q91pgO+Y1qYJIfNLaANZYtUtQ91yX7XsvXOOu1rvD4k4Qafy+sbfAKzh18L
YYN56FWP0syngw7SSZ3kVeda/z55eZpmf7zkl+NZ+I+h4E9dEqRFPqM8Aq8i2G8+cF0vU1HURyhb
ceuqA9OftSXTvTXietSocwhFBw1nJi8bvt1G+bXjMz/zQYqH1I7KRyusnRyNN/NNcUutiBk7D6J2
kXNR3gZy+gH88GWqrGurtlcyrrodXm7FCXRMoxd27P6esee3WPVNwkI8sSB1yWRlWQHB4iEk3s56
71hssvWas2R0EnEmdzKIu/5HnZacIAlV1aBV1uuRUJdc3QVZ5Nzcs7bHQ1oOrS+yms5XMWZgtDHm
AkGFTh77TTVEAD6CrdCSVN0j4U6ffb9kvXa11uWUCTS/HeDDaGJ1Lv1dB1k+cL2aSKOVvEG66upK
5ss4F3p6TzCYQuAd+iZMCMRRc0H9kbSNBU7v5kSvJrAvH7w7yVY0Ab8M3t7ubtrRuPbxvRvj3mqr
VV9lyxWh2F8Bur5p2IawrFwGazr8ZHQKiIEIzuu9weCOtCfDq+qxPMXDkkPz86HRZKLigbUHOSqq
4nMC0Hn2JfC+jAJBkOtoNETCPmVFMJPbjhLEo7LqcgCeh80o2RmP6o333gC41CYQ/RSKroTC4Bon
my6vwRlBhOK+ePvOdKW6ioqn+ABclJ5DuI80Pd+J+gqtgTGVTVhhXmYMQlEzE4LS9E0ZJicKNgfP
jamhOnbxSEorJ8dUj/TmvoBm9d2zHd1dLo3fmpvQFVhmo7MjXua4CaUqtgEUDEh7FAhb48TJNs5o
O/u1dW5ofN8t99gduTcxuegmHRhh926g3CXFg31UHku/1bg2tfvxYt3ovGnTwt12C4qxdDJ0xtc4
M8JFlH44rI+P+NxFAff5Vv1Dke/ffkfGZ56KGyWCHS8Eos1hwx0DyJ+RpAhiGJV9rOznlsLJR62k
9KnhNrntLjkXognJP6aC4fZZRDWzu/FnBHdUJX6JUWpk7JR4L9UuS2bxcomT7Jywy9xFg7CuPe/M
9s7vi78QpbeA2OpNmQKrrIBkF095IyvOZ6zA0BvufHJAZp2I23sgfAMwfdPnJ/kglnpi+WUU5nWd
x7X6bSuosUUA0QbAfGTK6WahNRO7kAbQyFl8xF0GHsI+MDd6tBMYkNKFkvf/ETg8+yliZ8oHfWie
9X0TT291so0LstmkFFIDMQ+N6jbztl/n4D+r0P8k//Ks0f2U68djS5zw+7v+nY4oxlDPxeF0Bgt/
O+tFjHnUJlNFzaGhuFjyyFF+a12QcRIDZmI+Vhcc1msGqya/Gc+/uK/TQsCblW06hWl93IXSBh83
eZ40bFHGjElIhTwhslUhOCqBxgc255Iz9CAJ9wIVf2kVi0s5WXkUYUpLp0jWhflR7PPwQkLcubeH
SyN3lphTkuKEmWj6lwwFW/PG1pkUyDwwUETjtJMdnN+CQhGcF6oPHe8l8Xsf6xFJ/hQ9c2cUTFuz
0CUoCEL3bKrGF6rIwf743VJgyM2IQ+2K8YGJamhQiXgfXnsij19P4LkUOAc41uuxMyPrSlDU9EnB
ey9bJm3AmTgDUJJfl/4XRIHuwx9MTZIhy40Wz19xdaOpdI3FyZe2d91qGI38IOrFAiUpxofH1Eza
ICJ/+wycjJj6wT6qGuoP7eRnL1ayj/pRa54JF8SpDmk+mw4xOjSoAJ+6Z+C4c4oTsxktUQ84yAyo
YHtGcfFLOzgTZ8H8IMNLR/qV0/RzGqyZJnR9egjinxugw0glBHTyDVTI9Pv5dlWiWksuRRYBusT5
rnW1CLkB6SCTlzIcP2568xC/7s2+bMRjxIgXUASYll5epkLD/dhXFt7+oez9by8qc41lTRDiu7sI
dd6Hrc5SvMd2R0wtnbujkxs8/2iVH5WnOdZpHaRqSJ66Yz4YqwM7EAXWyJ9dgpo7Q09m9CpgQrXu
t5KJQHU/H8lA6X5uKeZh8WowEXhR/9BOO7p7R+opdWsjWJs+Oh+QJrtFsHX0dvi5Ovo21Egqmyue
6pPLqkvhXbTTLogOE7OgwxH1w94YcUKkYV0KyyAEXtEpbRJbqlL0fzhks2VCqWzqmkwHox9Oh+h6
uxSiPDGG4kMcMIh+ZBHUgKxHcPzXNzbrdQZOW/UGPfs/7cBxp+/itQYgy3BozaOKioXvdn7TMbIc
VwRnahmmB7nTszUlE5mv4+sp3qTUP7IejuXkYQwYPh9T2qR4zKA2tEMkCwf3hevlJMGsu04cuIBI
6eig9azPwjkNv8HTBH1lNvHQk//7x+mGoTWbtME1qUBS7FuH6/XejObGfprFF6+Z1J0woiiYND2t
aO/sjau3ZtsCDHVz60a26W1gcUfr4JC7WmvbOcaWE6fpsNh1ssJp3Ytxbh/cPMq9UB/uoqbhFms9
yCEEdqziOji0bkAXmo2jc9GKbv2WeJem6SSm4ern/SpuUYSOb25Ni/zz+hAkrUt7m1o+7PGTJKaK
nsdeEe3cY9TNsuQlrJ0981bzDo3c0xPmP2twT9eSzKkVTHFkez/f36Za3QjytB5sLmk736TuNtX7
22bUCW83LzxHbj3R3TpE2td0rXA61Va0+bO30oOCOPO4bhXcbKJjuhUgG2abV9E+skdfLW/C6VKC
vjpR3V1FDEdYvipVrEzYjLrZ1Bqa3jDl226uG/Va1Ezuwv08VKI2PrMRtK4Go1+ig0Z5AH4lhRkV
8fdfN6q0qHTdIfu37ilzEaQjlAcQioKRbhZOQIrdgta/5JtgWxMV2IS6TeTdcx94jOrTK41Z6VdI
Dl+v3+sXK4zvGHPh6+exC8UYloUkjFce8OXKQlxdePNnXy55+zqcrVFkJKBZxIgtvsP2NwKx5xN9
wZmiir3Mykyo9I1SJpScdxAkXZvZHOJlxks0N7D8d+99tjo70+X8Y/yJgh9zOB8t950CeOQMu24e
rNtXT/NvTj91YUi8IgT73QFzC4Hnurcfjm5Ob0Pz/qsHDZxf8zfeF/WtyaD3rbglle2An9+uS7Cw
yL5kEO9wNfntD/6ILlPj1C9eX1xUoRWLVWYTpcWkxOmUattdQxzMA7Mh3gLBX7ez6TS6VGXBhAHn
VOo7VGeOpVWlhuXBSHYRvdO7gHAuGy5RHwiR9pz/CIjCwEGnjbW3juBZYzRINTNRXfcvrS+ZdsPS
olZjc7wLrjcY1uAUGgODg52DWgTjdIOr14Mc4MX8sD2TP8oZVcX1lOMJ7YzU4h27zBOkKiHo5ijc
ImflsLLvHtvKSnF1BFf6Ysm76/GlsKLscAfvhBhOe3jrjh8yXmTpAjoL5on62ANH/cJzVBi+6kCm
tLpk+C7F3bYvxqmgwzX+3JD5OCgtAhIgqAi+ldz+lUgAswE/maabDVsuA973aU4p8l8GDiIboUUB
H7OAJbg+MsBXwcL8/BlVAwFKS0r+LIcg6nQTNhV/5gElvfXTjkD6hMAYZ1xpn7V7VKA3kLLRPN27
9kCZUj0Mw19GtvQjpDPerRv5+mLvxauikQiWV9RdZ6SZzOrwv/wOymxCjYNhFpHTGdj5t+cbUV3d
K/0G6aSzzbVoXMyDMPTDRxVI9FA/SCEz59RWrFXpVEpryY4sBnuhrY8Cw/ee+WD4HqOFgwtfKUhD
/8vVJBd2352PaS52l14d+TttDqwyoXGP1pzCKlfbx9KXSe6LECGB/JW1KB08xFi7nGHsWiBeJzl+
CRERn8oGDhSHzVRubUA5cbV/f/7J1aWmn58hF/g25joy9toOTwRKXGR83a9m1v4Skn8ESMF0/aoz
M6w61+qMr7Ss5JOOWcPI7yZf/85YxSe0gikRCm3xztdedJWCzRgsy3a4UqL8q8PS0sqSX9pudycr
s7i9728XsIqE311qxmCkiQ2+Np3JhUYK0ZkB2MLo4ZEDuPee73llS88GSaTXoT4T/Al/pmHx1cyh
bQoFBvbqbgdivKAtiFgh9ccr5wxqXnq/BXhyIQbQhXSE5YcgqlU44Mq9KP8QaS+icI3iQI3DJzF7
HD+9aSfGoOTOF4N/GO8XDee88USJg06awpJUQovK60s+umg01o3DJbo/+gR4SOR5BdDs4hTMu6AN
/EJ6gKuik6V4fVXUPXp5ZcmYN9d2satdNvc5g4dCZJs6x+w3MwGCa5HHpuwZVkUD5fUku51p+7TQ
QtZ7p5gzFvOiNycPhAyi6e6dV+Q96x+GUipDucGSqdauzXV9t2HZ/hDpl3H77AgGT8iRABFRcxTw
VDGYvlJGP1V2u/y9kt02zXprc0u33CxPIF4EQrTLvRKXqjd6EdWNqUqvtdKmlNeUrPe2nsCkadCg
ExWs4fJTDB/DhMSLppYgFGDEp3r/7R2W7PgmWceHaypuErZkCU0rPvhrIfAOohVJpvXdVwqjPwYQ
5DCg9KnyWEnzYus7WK/uVChFeFm4piirik60iIREN5ZjJjTgKf1efE2opviLj6Jdd0PnRLzdAyn5
LijbgGvz9FerIOi5TJiKPr4yUaucQyr/WMnchXqaJHGOuSs661QcTZtIXLAUTPKTy8wr4VNICdh2
f9uJ9/vk1147jOcz7Uq9Z70Z2bnK/orH/Wz3JLNXa+6bB2N/i+bW0Joe2qdxvX/uHF/r/Xr/3s8D
079PzWHUPbfvnVvvBnhQb1+Gh2HR379mfWtkTOqTxsgc2IFydF9hJuTBk+zasBrZia16M0WZXniF
h3a4//FBjV5NQV9VrSgfjWQGr7f7PTcuO/FkCGmBHXIqSeDQOQkQL1FS6YlX/2zjJSu4NZqbu0XU
w9yJHbz3BXhAdNMoCpkjuuXwcQFKtLu4u9Vzl/voAj9bWTKE5835ZMR3EeYIDaw6uVi324ycr/h1
RkJI/3TzDnbE+BC1GBV85gEPera4ZAzP15oBY6Emdjn1GdFod7YLAf0rgP4pHJtZVVkon6hkBMP7
OrdaBZahjzmyOia9C3iT5yKwE2aBoUVwo/h34YBQIKMtD6Yc2BI5S+BSk3NmWy8dQqjYcfAP/Buo
S0hpvjFkWT/0mdFWnIzqykv283azG1YaYT89j9a9cE/FlcU1Wo1Rm8jH1RTDXSrf/9jCUrfhkCQX
M9mxRXhicLbzXecmRBAIeUckTkI6vjZQfGVlcax0LI9iVmlNWAQTqxkSdQrzd3faHYZSqPe409VK
1UxV+cHHnGtpLbMeno2TIaI6KnF0cbr3YCYiOn2OK3SnR41rJwiylErEyq+U4rndAZ9vmKwsyo5Q
WMOKIUbMfxHQT1UY8MoZx/KWSrYroebbtGK29OgztNzuisyJ5GHxMQpWmRpyLn77k0dsSrarZtpp
SCPgka8VLiVOIR8QOTmkml69P57XnFPuNr0mIxMP9htmxC+/RqMGf8kFTv3yENdYHx1+mzLaUjg0
U7JuKVKVrUJb8+hF4w7gd3fjxMMZjfvOgoALToFssVKZ1KoSTHn/Jau2Pt1ze9PgGQE7BAgG9yYF
mKsItcjMUXOkAO4obIXCuJmScbvqeevY2LNk6kN41J6LIELwhIviAyPUikdbWVArf6Fkmqzd7r67
iqC9ATbfg/iM4S4xZMWyOqSonc7hW7SoEGwRy18FkcF/98GWVCfetbLQ3uviYIdAzgSSiogOxi/y
UsgDVaFstSluGiZjw01Y9aQT3TZ3l8i4i47NW/9CcSeFY7Q9owiCX6BoSQCi+LzqeOBnQek8G3S0
7M3FEPwKHqg5yobnTj04uvErM4zgo8nHUk8QwB8Yd7ouAk/5cqoDIFOrMydNTvIAeJRs5WV/2Zw3
ukXARckUYO9gOYSAYjZZf+77ujP5GEDU+B2Y3TMYPZWh/gdz+bO4ZFJ2sWFAXsXinC4OGiTIF/eJ
EQgQvKrQshK6add/FpNsxOYAXWNos5jg2hBwQHzDXDADE/98faWGO+lE4JjBV7zi71dX535wVq1X
xYlXv+CfXyFdsd1Fa7QQExRG20OSljIqlBqOaH44dSZTVLOh1b6e9p9ut5i0rsuA1QgYYsOIGiLi
BMeBmToyxtd1Hqh/y/kFPQMD8YpvFDv5l6corSl5wThDePps1blT1JcoqzA3SL7PyCJiXb0OyJbR
o7IGSaNKKb463y8tLfnE5roRWeuLKSJNBNUoEG984aS6XWDqtykxZwN07FRDe0FtnCv9QWlt6Tav
o4aG5jBtJpGRClqsR0LRac07Ivdmvmaqyieq73RpSelOG5ttZKAdL+ZQW7lnve6caE81NfcoJYlo
9zeyaMvf/gDaDWiRU2eBWgIjD4rzrrzTpV8h3enUOpyt8NjiGbfhr5nHHQGuFQRvzFAZXctV3a/K
SKS0nmQ1w1qySzBorPe4XLijmv/19SUcIRE7BQf74JDGK75SdbySM7RDewvnhs6qAkNmgiMetsGe
crEe8DufhZUvSfGlfxWnNw0q8jZrvokiOeVp5m93wjFAqwi5/PdUjfhUfObjypUcwqF1SW/HHQbD
OwGRiR2tJwby8IK611ncXYbj6Aj3FEdaOXZr/xzpo1BbWnXb2uuX+pUPFYHz53B5655W4ZvQ3enO
wvlkMkkHUFPd/Rq+f2K+dgaF9+s2Qo1GkMcERecKe7ZTJ3tVHLp4s09MmQxEbaVJtrsa4qo9LFnd
A9YODBVq9Q/BDU3OqHTJlX228l5INuxw2+qb+okTeDv7hRuNSJjODNXPuuYIEMPemYwKz3eYsyC0
jUACPmrT6vHvymCodCSSOYs1Q78f4YWd9wv3nSH3bptZnwXTHf6vHkLphqdMaFSbLVmzeK9t7d2O
S3B1GTL6JYTSO9ctDFgTjXycWu3mResL/paWP1Wcc7UJa8KCTghk6bpkUmpW1mCMigrFG5pgbSEv
3HnQcviBRqVWFfapVpNMSbZO07VxwkEKQuxl16Hn4ereAM9I+JMxcXpVfN8/3Kl/f59Mdl6YkRaH
Z/F9fYq0R/iqP1FvFeRrTmf7iZyVb7iv3gv1jSB4caE+YbfVdK2VzTZ61f+3zXLjpwkg6X688jME
vd57+0EWEfmUYwh1i/YIDHDPC9Rlt+qr/LOssHkl63I91O84Z5ZlIOjR6BEH7Nyp/WBEo7bqeKut
9s9yUvyjm8Wtvm+K5Twghg6MJATUEwG6opdF5V+xXnV9ubSrksE4JXaY1EzxUjcIoZwGRB/2GqDh
vc2IHsMgjj5BrRvLYb0sDNNFU0vQdMIrH3mhv+0oCzCVUIjyMUumoxXFaTM+iA0ghcJrMYvignIE
7hZ4qpBPuZhkNe5Rmh7DlMcEsRKG6lOgII4eqRMCFIpnVF1yKe20FOlcTmnzbhz5sAKCtDEIbjEK
IV7tiJlpJaKsumgLcK9RbzWsltkS97p0bxO4ZOP9SdQyH2QuMGci2/AFeJDGKHk3Es+JW+sKWQLV
kPo/3KmfpaUnE9VP11ve4EtP7ff+1WeSdf/x+cj8jRFzbjSJo/nZW1hrBDVA8oNyMb1vfsvKHoAl
Wijz1Oo39fN7pDd12kYbPavdRfZGEZk/gPqY+qNZXBeQDzKnR6NJ4Raqg6GfVaWXdT02o2ZdFK6p
Ws6vr4ygCCZy0RaG8iMAtZUh6aJYs9o5/KwpPZ5GctjXQKiKWpYYXKceTPtKgAJG4IOpl6rU36pS
REMzTIsabPN/SLuu5dZxZftFrGIOr8zKsiRLtl9UjkwSSTGTX38XtM8dyzC3cGrOhF01NQ8QwEaj
e/Xq1bKs0TT7QruchZoHcQmsHjJVZYIZTvP5Gq02kAH196w+wrFL9GM9yrR6XeuqIS3xFi1sPPG4
r8EC3xBCxQ/lgQmxjBjOj9UowzmmdVcGCVbDJ1QwoUaaAZXdAGdYQhP+EVM9IPx5/wuOjcf6sSRl
NeUQXPrzEQdKBgMBj8QTIM0iR49Bb9nVmFQDPNp7B83icfqVLk4JmUPjbcsVWFPMesiY2oTCk/Fr
YIrpknCNvG98SFIVbSxJFdk/mCbg9GOi+WkmLQ9X0DAorQ9WHEecIBUz/1iRcsgXHeSWOsHctz4t
zXbQzUg/LxPNS05f7dBM7h/2WMb/YzXKJYshJvseK5mA/SgYkoZcAA0aiKyND3GazZVb/3UEhWcW
vDGWHjWtm6OlgkbhGPXDJayvR/vmfqqTyofaO4QU/RSNvx971sDKsfaFH3ul4samFho9IvgkZKcI
wOBC42XyvgYbDBEc6bjE5CCWMY8E5bdr0pEjePpR13UQ7CWTk923N2Tbk/SwmQg+GI4RWuBJmQwk
Cry2/eEBMPCeWe0f9xjfB02HjZ0i5BflasOgOpJHiMyZwpeF1//6n0+ZntbdFSrHpboCBzx7Wrlv
u+qwwfwo3FfwcXrwKltTmXwwTGkkQsUp6wKGbygqj6aEny99LJ3DHoolxCfOXgh7HLKAipOjkXbr
42VLzH9pS98rUrc01i6DwZ9yrIhr8+KWWHL3SRRwyJgsC8Uam7XH8evyvSJ1U2sxkQMMoiKFTiBz
9YIARRhlS0Durc/FKMk9YNTI/YMd42r+OFjqjup6cJLFC3wxyiWTGDLjtrdxvKUfpWQ91hZZn5G6
oP25jwojJJG4/YSkHdgu8iuEa9cGH4+wS+5vbwwAvN3e9ebcePfKKJI+Ewi1HePsd2i0mGwwPwp9
hKh4Bou6sjdz9B/Enip7mOr9/MVS2ZFHopUfP4AOUaMmDUA8Ih/1CeLlbwkkUE82el3wyOKfhiDN
c4wkgvBqCmQfgA154z7wH2jBsBmnQT7m75fnHwujwW5JzbNLrsr17uW02hjWaVX5MXwk9BnW+A6P
H1NndUALG+LluWh+bOsZeiAAqYSmFNsXhxV6jJU3fpwNFXoofdgm/QXcXfURgoxw1WgYB4qG7OsZ
zZys5cbjuG8fck2+b2yBM5pyiAKl3gkA+UElNRd2a61ES3Y+z/OzpZpO5Unm8zZbMWGy8Sf/++Ap
95XFMgR+ZJjhDFUk3G6S8q2R1H9WiHTgpyEsRboMWLf7Lw/D97qUE4tCIUzOAz747KU2nxRwPXam
9Qnlfoh5ob+oQ9e2tb1vZMw1KTcmNQ2nty0sHtk93CaIfeZnaZtLoGIPvXd/sbHk9ocJUe4rPuqG
VOcwIZAICTtpAuoisgA8fJBeZx3nGE/nx2qU+0oURYjFDO7LXnSYZBZjwhdRB0PpIvUMm9mhMh5a
/PP1aHS7LdsLX3BkOfsCmfcOJXs03G8+/ziN3HycPoBshtIjc6NkI3ccBQ1yG5Uuqm0FeyVNBO6n
uCYCOgigICy/Z6pkMB4FGtsu9dIIwpQ8Ci4GdO4w3s/8fCfPHlqt2tkDywuy/ACNWRuhLEdqgJcd
WPqMNFetJpPPyfvcXM6hQIVeJwb+xLoRV6b/jePptFDT+pxscLEYcPdJ+OIVfurPIbuXQ+RFh/D1
/YvBXJPyODmHkXwFqXzt9cc9uYeImNaaNS8QMiEeZbwsY5LqtzfjmvLdbDFsEv5YiDCYcH4VBkUr
OhjTn9V0MwEhYgeMLT1Uvo7GBWEzBzqTTVBpJNklYRoNGpjruiV9/Ds7hn61qqOBV1U06oWRiia6
NAaE5f+UpIjjRXAM1gtmiqKvLXEf/s2x3ywo/4xThUEPhSZHyvOHdbsAYwGe/h+C8ZYV4IynrzcL
Ut/5aEQBqONYEMMjnwYUdMGjRvULw33BO2F95jHATeE1HCZwEE0Raa1TSExV9UCuDrDps0PKxoUV
lpanAZ9GU/ojpgARsG09YOyGpZesls7xq3uzPgWNJAluUSsAbyJlc0zKQbcuPuaVNE6GRkGrkvE9
R33TzYKUAUVSI3N9A/4rYalzUN3EfA9oSYHCRLrhfabFqmQHvzzvzYKUAVWcVgmi9KfjApsE/2GC
BSebi/eHtn22Ek8HI3q9fgewt/4sZsGCCHNeSZoPYCbudIfo3ISeAqnCHM0R4G5vQVtEr9eedTqs
H0sZnwblRL4VSY4UA1SHJMuVRurxAPOTCYYxogA4+zdaJT9skIppqiTU9TDCokjy8TrtJtECbHb3
E23bziN6kojqcYx/Wc7kL1ft2/ipwEYMhCPKRHCphr93baQRO1O1P2XI+2IWNhhtbNreaPJwYwxU
dCOIbYt0GFsFsftJ9xYYELG7pksNfDjQzgfGBx1DtX+cLR3giAkX9wa2WAAsIrVtzURkviByHy8v
5GVGWahfvysv89qerxUoK6MiBfUcO/xksSbGs4PvzdMCoShEHrmqx2+pLWROUPbDLSCyKnAyX4wX
mrkWcQM3z1ceSyhqEKoo5h0QhXxkQ+/A/3DFWUuNlfhuj5iW+0zDNEpbQr4FfA0fhrcxWiC6gnwS
jIhM7mHijWM0xR9LUk4Mmk3tWemxO0hOmKUDmUjXhUD1ZFPNNp/9M4bvWeUaUBG6+ZigBsNFCJQ/
69OwbYUjviIy/heARWjPPLpIfQ5LC1gY0DAmcEPu/x0PSkNFJyU99qFCejTBcPpPJxWkJT6vgyaR
Yn/1JqigHx+Ml2I0WL8xV8ot1UOnXgwDhwzUfkU6JTIMKEF+T/4+/FHUBZ+/NsGt2jOWZu2Yckxc
byhpVmFpaZt9PZ0xzgYsIwQeeBhTM1jPuQTzsNCxAWNmXZzRROFm15SHOqmJYUThdddPaL2dGA5J
4HFvyFASFtt1PNu7WY1yT2FwOoXGBasVLumSg9oRofpch/BaNuNQGb73GmDfuIRTxbepkJLMcvZC
GsVC20TiNSfDDjGx6V+JOd1e0uvrc7NeJFZGG8vYG2risB5EcYkFavYWhAPmEDFy6e5cERoHKo0a
UGqNtQhJ+uwgNUAIAWgTZe8tPl3sMXFG1uNJ9+PLithf+ivOSN4xhMU74LfIR7Cm46Olh/QbMO4F
y6vTgI/CG6kokvw5nAOKQCnNVJyruALyH8ZFYEWm156Lm89XaaJwCk/EXDACwH15AxQBAd7rHAii
tsrG/FnfkPI3sawGaN1EGTQpzOtTgiS2A8McnYXw5xAPJT3hJAa8fy+u9Yx7tkM5m+JYpYFewr32
3gWzXVA1w71HwXCDJpnNGX9A0E4FkscBO8SFWV+hA1KK2G5JrgdB+YmGr030rPHFWZJyzG9OOaTj
cciCIYdpg+vg4iIhZgAhHmL2RIP4/lEwvznljpQEYgBn0q1G2hvI6F5U1IAHXQMHiCvoDnN7rCVp
SAgSiHoxXP589T1c4MXbbDbiRAeGvLQeHzFWgZUCsZwujQX1WRAa8hWFQgr0RrIQkL+IBJmfWzOW
ix/HLb5dPA0GVZcUSjQyzpQ0HCLFQzvaGmNcCIEC2c0Hw0WMtUJB1kswZF5WQPGnK2d1jsrdQOoD
ZPwyUQlxJmT6XAQJP6RUIOR8YUwFkPj7ljN+pjfLUnnsJYD04RXZI3UQpHhr3cZoV7JHdcnwTOMV
npu1qOgPo2L4IEmwxcolop1kOTJSC4S2KctWxoPbm7WI07rxgoMCNFZLyXHiShDUabdJHiefx/kn
tE8wUsP6+lPHYpzneIR7sy6ViAanOK4SEr+Tsi+ECXemPNH8HfqbQKgnQhWXA8hAKBSyRVFJavDL
H94sTfnhIpWErpTh+IkW5HmJEg8s9gDKDzqUX30m0sY0Hcr/1lzeFlKPgt1M9IBeTtAAPEl9MrUc
I9I+/PuGOs4euNkd5U4vZ77Mcw4fdF+9nyITQ9IuhEGAHuDBw5TIOXnBwW56JHEKY2mykXsHS3vX
kM/7ysDS8ARPL2/o1IeEDUpnAcSKLGTc0PDxtwVCTcaFGXdB33ume+cTRW8FgxixZHI+xme5wAyJ
BiLop4XjFKiPsR4Scop3tkrz2IKSb+oTQcD3MN+BTEpLfHd3gSAbqGR/JPyXy7N9djFQij0AYzSS
uNkv5YyaQKzEsrseNJL9hyf0o0yItKVqk0KDOV82e8QTW3bL0XhQeLMy7ZrE1EiGBo0ROGeC/b+B
65TODsH8gE5v/0EBP+i+UY3x6G/9vUo5qKBs40vWif1OAfUI6SjUTKDRtCNkjclnv/40HIjxAuBD
l5Pz6HgV9PoxohWipohYILGCOSSKnaHBocnN+7+MaXWUC1MyUM2HDn4EUA/Rq0LKisa6OaZGYHCV
7bNISONQz83ZU36rilpQrEnmBhIHabJC7OZG4FZg4jne29ImnTBotvcxYHsGJt/D6ZFV3xqP1W5+
AuXKGk7jJK24XjSUfkA5Pi+uTX3O9EtffjDOl+FOrlrEN09TzHeJLnXXO0ZkBSJ05U6ShUpE+DHr
CNGyMoEkGI+eEYbNMa2ccmRnWYyCXMM20W69cJGYgxj0Z7K2AxpJarG6nlhBDd2/XlWh3BgxtgpK
EhlrqfkrUEE3wnINXzKdToNVb9pMqsN4bPr9OTUKRItaXa8H0hCxB1wIHXhUfj/xSMCGr4wZdCUw
Puko5HKzIOW4TmeAsZcS3aEXh5B03NbbTTANCwgEOvVB0vdDqAPZTAVP4pXueOtfRaWzUaoqoZPv
ee8JNRfIJ0wmRxcgz/IV6azlsGaisixIo7xWf+GOhULoA6QK4So+EnbD2pgWSuqpFdkW666wdkj5
ogHiU1qO53d3ZStkJsIa2XqDi0RgjAajdq5iYAIaIO5/zysWeO9gKZcU1bV2EgvQ91qrmse7F6hM
dFbjBLvlkjUAmeV7NMr3QNOEM6QCYRTcLW9FmxcytN0hcwqm8LaskIIRJNJ96V0kZML5gg+IA91D
3HfuKnMgBCibIW6znOQJHUP3D1NhfUPK64iCkLYGjyXTp73qzRRMQgYy0dgguYJ9craOuJ8GeQDz
ytSfN0SH4VmYPq8vGF5uE/Zv5KL/wQaJfhpOHx6KzEXszKqpsD4D3b/OqccyBqJALLux80lnL6BH
hEDruUOAx0pPWKmQTnmosDu1eg4caodW35cdGqfA40Z2gCm/5zfW1lheWKe8Ux5KXK6LIFZLaE1c
qRArF2HLuLjKklD6rC+jNXOvN69PDpO0zvj8Ovn/N8+dxPG5fuqxeouIXbJX0MyGmg3RVYV2HZkl
gKenPCAhYpi6QC7pnUusU74qMIQq6Gt8UXcBshvppL52bvt+yXrnWKmQTrkp+OChTaGbdg2ZCFN+
h3yPFGetV/8LmnD3bxTTVin3lDaJwDcCrAdhKQnTX1bn6fuBjCTHfITHL4Y3ZD2nOuWhEr1M4g7m
SsIGgLQ7+At0c2CsqlNYRPmGyYthmQyV68mD8J8sBGEDiVRUK8XwmPeTWdoNaafxMT+DWUJmhGU6
5aayvsOiMQ519nJZIvEhNf21slnDK27RevY1Fcn0uy9GTCawEluDwP839yMoorTvSTGX81Fmx+C0
lXvxXhYzGUoeM92bLfazB/8L7DibMDnsNDIrlETlF9LZXDsE78OjD4ILukGQlrpEnzKFXIK/+Wwr
6Mw0ACDWqilDa90/YLa0RHphMS+T8FBmIiaAxPN9b80qNzHzGD0y+wcfNgRxBUDG0fxw6KzD5ekA
EseygbOYK+hnXloJpho8+B+hx3jvx/Qmb7Mig/KL/QkjyQ31jI9ApgCCJEgGUJqoNpP3YYMOJqgB
Gh6SgsMSjVyB68/KgJH/sC6zQbnLuMQTmRJDgDgx0dvcrZszGseQ8WoIzFl3meGlDMo9VnWsDroE
LyURmBEYCpBqQH6oSXoni/EUsxyHQbnEplKMtFSxWO+RYtIk8wYzh4ga+KaEMHPfTbH8hkF5xSH4
f9wEoiGQdn+7IFI0keMgkQQCz4ozmJujvGKjN3HcNbhIswWBF+HySXfhKyR+vv4lL/E74jcon9iH
mh7xCaK2wkb6Tspy3vsa1JdXvOGsc2S4Q4NyhyIZsoQZBcREDHOVb0lfBRTRTQxwRlM5NKtB1EYM
zIC9mOdJOcSgDrhMI8lbDr9EEnNozpLxXdvUYhITyZ36+1ut85QTjI9CgEABhoknBqSA0gLyAyJk
vH+G+Dk8DSQDJgzrJK7k3pKUq4lP3FnQG3zBfYNZSAKR4Uigh/EO0vcrLBT6m6ySwl88iyJpqiwq
gk7jeeVFrM9KjIcUfpwwryE7XrokSkA9/MFgfL9rBeb3Br9XozeocJGgXOvGV6UtxwXqThLEzbtX
gNS6fF36UDfF+82qZfzFi3+vTHlQLSz/w8HcL2RvFs5bRwTJw1vjFQKkA8rYoXzC9Dnw3AFozRHc
f+z/57Om/GrcZeCbN7AokL9L9FmsEbFcVUcslJQVhmP9S178vWPKsXa90V4gk93vMgLngSQNPg04
QvxkeDhcu6kZz8ZfYvrvBSnfiqEomqJreCjRRw4djjfSKokIFyg4KRZNH75stjIl2cQ9g6IcbK4W
Z40jUS6eKkIZAjQcTeGKyMxcYUpo9cYawzxZT+Rfajnfe6V8La/Hg6gcsVf7qhmHCBRauZvS9p6h
eo2JR6TviiWDrJEDvLdZyulezlx2bFp80drqAgRcT70lvZ8Re6H4QPS3kL9eTDQVpDqEqSYA5VFs
ncI1bkFFA/ZztN/foZxZz5eHQ+3Oe3cOXR/TwfMAxgY0bKfOMxjQaG2y0fXDDKBZP55y3WV3UtC+
BXElCRV5ANrgeZN20vVJw8Cy69iBk9X9F0SHv2DH/3wqGvAzUij+BBlJFYh6wwsp8WHUKkzyFV6c
dQfGI/bvxSgH1xqX6lQTqvdsdjHf3Dfokl8w9xC9juAbATPmd0CNwe1iJdTKeMz2vTDl33JONfii
RIRIxP2IiOGLa8+i0FLAURQ9PCeFy8eLfgPXg2sCyNM1sxbj//QP9IcfLcNCa/oBqDZI/hYp6mKY
uP+1VRoHdsw6pPFn7vu3Un4wb/v0qJCoCLniEx4A8gKg6mp6tQ2EEKa4Z7yro3Ql/XtByhUWwsAl
VXZ1vGCKggC2At+fJMMw9WnvbxkblMdDh+/1KE+YSv//zNkI+15m8QRUZejTR4vPHXrL4BZ7CYMn
zHeo4QApTB+3Mx3zLmbbBC2ivs3a/Xis9v1rKB+pSCpXZlfoeWFDjQlc0SOiNRBQcA2el+0c9A9r
dtbM+4cusw6dcpGa3leVSEqUYA+QAgbE1MwOBIIuBEcCbY1oPI73KUh4BFX8Kt8wYtL/8LeYkuk/
EKL8/Z8z3v58YwOU82w4MYgUjrgBdDtCGgFZHGQSEwuCzXMI2SGA/JA3rDeYZQiU05PlHpJyR5yB
7Wo++BNAidcoWsLpghrs17MPJp/12kxy55GgQcMmNIZeJI8EAM0nwuuC7ATaACbQy/FcxMybwDvN
Dg4G1vnb+BN8T/akvL+E6f9YHA0lKvlZCi7oRtjZULAhoMW1ogM4njQQMcz7LxGsroP5bxgQKaQv
m8LJWlZCuB4ZXWiRXh5Ax/M5kgIimsdytH95Tr6Xo26T0IuXvCLLAatYrDjSH4U4DjYEnb5HNHgz
fIlE7PL39/xej7pGvMJXTaeQJotZgykuELeCNOBbZr2tBhsTinZ4552lAHke00IMDWkeRB8PH8zZ
OX8JJ79/B3V/xKi6nMMK+0af1rVxB7fnHbsGu4H0xDLPefyR+F6PujphzJ2rQcC+QaJ7g8eG0uUn
Ub2AbBtJLFk3dTyQ/Gc5mjt27Kssr9EPjeWiJZneOQFIBXjPwdhZ9B8HNl6l/3WPNHusPJVGFOfk
2173iG7jH3tkmNJfEP7vPRJvdQPrRZjLmmmkql1bC6hnuS7wdpAJyKwAxlKsW0K3EQah1kUFuSWw
FjKahMx1QFZZ4bk1fWZAMf7UfG+Met9rLml7riR9QQAoCUEYMbCP5x1tA/4XIXr+q7fkez3K5QhB
LVy0hCcHSTg/iKYuC4xbBS/uHdgkxssCzuRyMOlZbznzE1Lep+34+pjrxGKI5G+EbvmJCTlDpOuR
y7oT126Ln65HlHkNUmSSoYui9IsPIlxUsHYBR+R2tq+9enG2Kv+9nEuPEVK5+2d67Vi5txh1psap
g8h/ULe7zhWtEG+zblfO4ESuxvp6v2P0n9uizrCuwqa+NB3YyDYkX/D5kmlkRjJIHhgeClUosEq2
IZxMb34ROfuucVjCB3/ZrCYJhgHFDu3a6HZzEzWuSprujJ/AP4TrbnLeNCvBP38EualnjMBnhMtC
tvu9FhVtS0Ncha0OY0U2gHouSvKklsB/NfbqTSGKLFVlhvangGf66Hp4R5Kzhe6eenV6aBLAorOH
/6L3/ndM+vNHUTdWTyFgKGtquQp6E/+EtaVHk+rkNk8n0VQMkxOsrN41J7tOrfpic50p9ZZxctR3
fZYmpqq7GP1pSAzTEHjyqvy2wu/DoqzwUgaZUcX4ML03CwhvIjOTZbg2zAKDpkBhNPvc0hV7lzzs
Sqv2xM5Ucnu1EQ7g3GU2ahDwcM1C9avNxZJmJ/uNh0hjNr0spMpMXgZTTxAFgwz9tjuuOxNk8A8U
Q9YbiA5Zcy+LzMMhkizZJIGx5s1PEOvM1o+6m9m5hu6cs5tb4fTrqxyg6x13sNA0s3JLfMOkb7zB
Im8p9owUhjDE7yP2MOKbcUt/ByM/Pxt1dc6irBwTGS3DkZRbWb5Mwm3XHM2SC90kC+1UFxjWOxLd
YUUdN0TT0VSrX7Upb25KK1SlJPdweOeui8yw4h+Pem/rQ25VSe6Aifgk8nu+nAdBYWlARQJ8kqqc
aJfLapCPm0yXZkdlkhXRC1oCJiyfNWYuiDgxK0HRDU2nuYlZyIVKkMfdTm553o3E8KFV1I1aC27T
t+9lqjspp86Mk+4NumbJQefkYr+sL1xtKwm3iC/H0DrXqJ8NiuiL/XHBR9LWUHTRyuP6BRMTX9GN
Mj9epMJU+3yF/unXoY/dcxg4YnA6xDlnqzk/4TU5tXNVdRq9WkunC7qLYmWSCP1C1dtlfDmv+bSw
0oB327MwbWRtUcT1HCTrmRJlz30XFOZRbSKrjFQz4oZJopym/IARBFLuFFH7ea51P8v550arQzM9
KWdLE0V7CJN5zLXrspefxBAyUpzyGia5rXODdb6UjswZhnlSBFOVY79Oa4c7Ka7QwU57wRWb1LmU
1bJsOLeILmYU8laqu/nRic6v5+c0m1aFaIlHXxE5LzO4wSyO2mBWQ7iLz5Hm9QibbCnIH8NSODqi
bOhWxVVeJIsvmAjtlGVUmbkkmGlwfNeS3uMS2TCzJsOMQEFJ7FapOmu4DJ1boEhjl3xVTO8bx0jA
LGJEHUqD8PKYCECXmuTwFFSDFLZIFCRUD4RDBcbVVJ/Ik8pUTdHF8NZZutCXKgblnqapx4Kbr9Ej
7ctufwB1WY+8lJWNdMRM9qfeuZjG0Tzu2wUihs1VeBozrbTehBDxyZ9WXm+eU9MPVuin+rh/EFcF
h1+/w+AxIoA3RFWnw4iLHkl9qvUi2BZ4fxYvBJ3aYY51B0cYPGygcU6ItGCEL5fb8wriPl+zD23O
nNX4OxcXZRH9+To+iYBp8dQ7GCiSEDSy2hH0nbQgGQ4YA455IAWrwP0vMibyVtD7vl2QeuNKjW+O
inhdkLdQXCGEfxG5IsZ3Q3y5ML9CcyatP3QmGDiCAfzcKvWKicdTFB87jgcKCS2WhebuVEsCize8
Coig9REqrqARPQuWRSZEINBpfRsfn9kCOZIH/PwltA2e0yLIIw02iLA8MIcZekgAvSLl2H4ZE/+D
9YCPxXa3Z05ny72hJyhodbsX9RPzGVC5vpYkQQbc8jzjbSK//d73pTJi48QNVYHZVKvoVJpq6tWF
Felfx/Tl/v0ZqTXgDAWIMIoGhn3wNGkoj5RCl2ujQ7ZBhtWFu96CHBnmISA9JQzS5WtmgwW9v7+s
MBai3S5LGZF0HBTO0IJ219iiUyagBK8F67VZVsDKDJvZm/Y73/+5S8pSElWIA746NthdNxfMzoRe
PGiqIZDof7MxZDUCr4mqzNOEjuycl4F6zrtdg+rjKltUfuBJ02VvGpPZvyjpYls3ixGvdBO/8FCA
z/RKEYB1PxFNZbTfINAm3QNrZyrajwAWHhj7GwvSbpekHF2VJl0aVKqAbBiXH2QRNJNCc97CuPAv
FlN+3Dhv9kc5uUSITjW8PhbD5GrNfcM4hQ1kbXywjK9i/9sUKRTiEY9lnmOh1+0uKfNU1WOS50CY
sfAL70CrGrmLOVhI+QkOx8qFWatR1tkMhRgUStbt4gxibJ1ZuoKHonzA8F/iqP+6OU7Kf/XdKSz7
DLua2foDxttrT5ANAVNcnferd0A1AZGR2Z488H4YkA1rh5Q3UyKo22tH7FBccDVIHYHJb7WFbmb/
6xbJD7m9EadCrsIAFmOT2k+8Xrln3zUnV43xeTl//vMm+WjW/GA5mZGx9re3UaA5HTIaSWphIMfr
QlgXcQg0FqeZ9dn4XnowLCJ8ZOJRxJj31izfzhUqxxcmhDyKqyBTUqETpiE1p7stEP5HsQ6ix84w
L4l58aD9ar6KELsKp8GWJQk9wnzAnjGuF+QOWTMEGoqLq1oUS14k5w0eC5FJWZFCRPuIUsB1ThRo
k6IrOFDt969NVEQxlDVAaYR49fNXUH4iy7JUAUhHXpP+ZBpPwlyZpSvDzZb1ZqKbPLqplvI8nj1+
qbhh/43b/w0S/vwFlMMIYyjylCV+gYYBBi1YZmveLaYFiy840m6JdRRRUWRVxIjqa6X2xr4rYJ/N
MZIE9A419stbvcFwbDS1yChxQvjHASgZAFBOVg9bMpeaiSmP3uOb5SkPYpzqqjnn2GZldyB9nM3S
V8AMiPzSC8G9jDFub926yCcPcx2a8JrTQNwxsPIptw4XLLnuka6Fn4dBe5Wy1jMjPra7WWdHs2Qm
zDPv3fAUK3SKh877uv/0jaY8t2dP+ZaKH/hUvWC5FsBs/SDYqT3Y3FNWWOvB6udFaa6b2XtuFha3
Lsw5SnGxGbngqp3dxJ6yRpWzTIEmV6UnIeBjAaYAzsMinRCwUXTeUOzGTBJpgbrN4xTeHGWqhwem
ZsZIwfPH0dPYBGCaVAp1cuPmp498LVvlhidRHJB489CKZuZ+6b7slpN4Vixan5V+jnQT/lyfinx0
pdfQtskLENYhYevljL4ClDkmpHkPPc/gfiA+n6z5NWZLoKMOAy58P9j6PiqjR3N5QRMNetpZXQ6j
76uqioauCBr8P+UEBqMIpayGgVTuZSk7F8wF0t37RjhS/cTGb9agYoU0bMT8FCJwrgNXTvc816yV
3Nd4P428Mn4sklnevVaR12bPUjAVAi9o3bT2pG7SN4Z1/8eIZEO/kpSbH0O5gyxTs1yO9A68kP1e
2wLRXE12k08Q3iAzxIOBsLRQvmOtyjpm6tr3YhKI+ilEVEhmXTylExCTQLwZTG8i22jcrO1npGSA
LreM6EJmrUx5AL3NTyhZCMjyX/T9WzYdzPqTiE9sPtf9eoOR5t41J3REF30JuPj6BtPPQHeCgj6I
L7PQTFwyWBiAwL+Jr74/xLUkcPssDIZYgEpOXNNlU+IenszO6byEZX3jHxyIE6b28YZE+5y66Tmh
jRUI6FuDHcwUP3oInAiajqEPTdtHbmIwazcj/QLE4r/XJLndzd70WmkTsa0QYsxeiBz4ywrMP5AO
HBPUfqLbzBNhKeYEu1GI7XZdysXUkRRjWEwrEK4Dug5kC30g2OkB0ydAxUct3mfcptGc+GajVGrV
tadT0hzh0whbNkSZimi+kcKmg+QKU1xqk7HieBaOeoTGywjftGv+dXO0x/rcFpdSbnf7zpb3mo8e
/wOKArZoCouelRmPhkg3i1HeUeG0iMjDXEMkm1tqjmo+hk7tMwuoo8n+zUKUi4Rjbs5Ho4Z/aFzZ
W9hvkEQFP8paO6A6o/6WOhbDMYwHoJqq8qosgeZMo5AtoHouG4BEAYNEEayzufcB/aKgQKrwR5G5
tHj70WYtOxqRYHCGjACbdJFcTfjm+0FA/tyAMiLtuhX4KaLzok7dF9AZ0BrDWehhP2gPrQsK1JY3
E/uLdC4xTHbMH9z+AOqOtEUjN0KCH7AH7RJ4wMsE5DcM5INa1xIZuo+/GJ5OGPu6sFhdwn5lFXqo
P92BOBwTyK5pzQ6NYHYzj5wGDzzniWjnZhVz/3K+32tRJlsUCg/BGFRgCvf4onq9w7+WCDX9Yq0C
HXNOLudoTuFI03TZvV522aR1O2CvnZPiCcDcv208S2xW4HdVxqFf3dsToO07qYcylPCrWkdx+YGk
06/Jq4RMN/H5k9m/iifzOD1jvGjxhiF1F3tAzplb6SLE7xIQkDfT2g79xms8lMB3xrRE/BpZ4gR3
/zG1MHprEzodHEDh9nA6901mtGIsqeJ1DA20x+j2yCgOawn6ByRXk6fRst7zTuKcF8mi8WW7XzVo
0Pfl6WCn7mXRHapDBIAJSn7Oya+8SjaNNR9Dt1k9JFv8CSGkD8bvG3NTt7+Psq8swbzQVG+JQhsG
wQ2YVwpJv8FPLkANz5CYutLrYrPxtrmVe18oCtpgsTJgtpFeBlG+/RWU5TXipS5V5LS7xZukepGp
Veb5ExyC0IXO39rz0KPHH76Kl+TdKrzY+Woh54yiNRPyJhf4l61pok6GMKsQcqYueHaJ63OgX3Fa
1SrB9UNOk1uRGzqPjIMfBfvQKQI0QdUMXaNJUrlcBOfgHMKXEHHZ0tt1PpnSgNmp4DY/TnHKfoOu
2fuf+6pJ+WuDumEQ9FsRAUn/dCfa0BcyHx0B2qCWXqJVOEM3tmgjsPCZ/TDjX/VmMeo0o1PbSUaN
xexwQjSjF4tmsiJqSRthszZ7F+MXltPOg+QLeoTJ8LT7mx1FqGSelzAMFocsXbGjm/eiSbi04RNZ
IDzuRTEHQmRigCpKdu/OQXmQTeFhDu8AufkZWiNnTLrhqO9GmQyzrlGy1EBO+XnYfRHKpZhEHSIc
bhXNJoFX2iX6OwH6d6v7ex3FwW7Xoj4sMOroCL15UiEtJuVGmQGT0U1hr85ih2FEVxUI2ohu16K+
67EROMA1DVCZxl00tgAkHk4DPREgwOyQlr9KtjJDyxyE2TebHL1ITjl5BbexfUstq/Gmltlg9uF6
s+aWn5sc4vRXQe9iAd1/b/D4FeIWIpRygmBJ13rd+v5RjeLCtz+fCjyD8zFW1boX8MwtZosjUTu2
wMJMppMNhg/A805zgHjPj1umOOVVVO7eyVHeNi6OqTIUJQExcHSLZj2RDhOoSYOoDf783IvmkAFa
AsfADMNhe3/fTBOhnGyf8VkX82eCZulesUvRqaU5ncW7/eRsa5P7q41CpcBKJUWSBEkxaHXctJS0
OE0ykk+01hPBK14w/kXwN9CAIEri/fogQRA4XqJNAh4gxMDTGRHmFweGG/jLNfz+JVQAEfTSMeNq
PMH7ZNnuhTlGBJicZ0yzCROPJ7n47+/7vRSFEHSq2itZeC28ta9P4fRkEeQwtaNpsUpTPKiN1dpH
EbWV3i3ByTuiXlyj6QgTM2eGzSoojSY8t9+Agg6iTMgjPbm0MLcMxIkAEdPu8zlfdo7uMp7wUXKR
LMmqCu64ggH3lLMLmkowyqATCBOQUCTA0UdDnmBhMnIFDqfNcEJj0OztcpS/O57OkBrkA5KCNHYy
C23ZVKaKxTLj0Qfzdh3K11XH4ZhFTdlinc4+evG8Q4CUWUe3gZAJ550A87NOctSIJJ03NJHHVBmV
8k9H4YKunnZo0Xvc2YJ5tKWlBP2o8wJkh9fWDBecLUwubxLjxl5JG7+M92ZdyjmJZWjw+oBE8uIU
bgvpgKd03lv6orfIhDsyO9ew3t8LMuLOgWyKc4C4o0jEZwF8QdTbB+zKOIpRUEJGo6Mg8YoAeid1
+o0UyFWso5BWK6aOBiykIGYGkssh+aic81PJmep83kYIT7nplxGal9lxed+PjbCERZlUH4AAiYpm
KNSp9LWanLuWIwkYZOkVyHGsDCeyBq920V6r2KDKMbVvR6H+20UpV920wumcn698J5IvbCAI6M+f
OyuHvwg95mAcsodfXx4D73QZkaGKWOVnoKKinsNxEdxW5/IWB2pLB+b38uhpLhqNvCP4LYfzJIY4
G0aXTQpTQSbAgrhH7/PNT6BcVRA2mHmECSpwVVBJmkXTxOKmjceUYyInd2+r5HfcxIRFEGun5s86
mqnh1fcvIJsjFrSaJZDUAME+S8l43A3/szdEpD/XbKImzGr9ujdx2gC+jUzOEZ8PIHuugMszDJbc
ib/vUOYpz1jzUHyVc3xMzRT3CQgSnhgBOxwAzm8v/v3FRiFxwBL/sRwgMz+3JgylVJxkbG1vmH1k
pe7mBD+8EczI4eAoVDy0a2K2oRO40trAbYlsFgL2l9vy/SMohykpJy0q0j90F7uacIgy8hkB3Hpb
nCd2zLwwzBWp+ymImaroBVbUPXEPJrJ9eI6ekUMIri+aDCc4SnC/PWMqfhmKs37+P9Kua7d1ZMt+
EQHm8FrFqJxsSX4hLMtizmLS18+iB7gtszUmcKcfOpzTx8XKu/Ze4T4EFQP4MULW8jslPWKX299z
+UJQaTjp/hnG0Slwv4MB7ov1fc2WiyBFxsdF/r5qN7FPHu3HnXhBZgjSmWMam2HPcZAtVSYzImnb
PqIpwOfLO/DpW0bHQR9XJVcJKOsvW1UPiNSQehfN/HXwJq1y48yT2Coumn6+I7o0C6fadBY79/be
2lvX86mb8XVso2gCr6qaqClj2rOXlm2RqoggcSOb4cFvcEI1+4JG9MgjembNxkDw8enbk1mCYbP+
azOrPBQlVFlVEU7/3l8qH99xWKVI7kKQD3o5wKr98P9gqg4K4FRF73Wo/NTc6LLj64ItxB75jw4F
AGxhqtASrC0kkWl3nlhuU10b7SHJ43mxa4biulnPTj51N0NIVS/iqffqy+qt+NSr0Qa6dyUHrhbq
WFAfaUDvX31oGWGNC8Rq4A+mfvV6gSrppL7v69Dhqd3RhpJr7fHwXCxi1BsqGnUkW1YfHdmkRDAE
IwYfx9v3l6mb9HXI+tTsaO883JYPSxaTWBiVkRm1IdLCSpYaHh8qeOEHFpr4f8/l60zLU5OjW5Vj
POjXMKiM1iU51QZLq4ICxb68DGQ1hW4CmDRpPk0hs7iApVByjXfwvJnIlb9MqT3N89ghOcqaslJC
zHOuD3QTUPcPKJ7BBcaAVAM0ZiEwO9HviTX8k7t+iibcrKrTMgOcFMYIID/9mL7BimHQyIZR06TB
3+sQ/Z9xHjsiS7KX9iITc4CvAvBlNs4H0hfQ0vF9xBQZPRDohA1y8pTu/a09e5udxdOgAHi7adAn
ncTHvAymnj5ndDoFXSJXzB2n00CC7I21aMCsCkAofMUCkMXzLIfb7G3SA+MlJvt5okfHVNKGrdoL
Pyv8rmukIp4B3ZmFle+92X1eAIve4TMec+jvQMsayodgE807syU3oCfpLd2mFiSWgVGZ2givsx6q
zLOAFvOIAYYF87QgQOzoqqRMuANrwfQRmLzBKK+bHwQI3Ln695c1iH/isBEXewDlbQDWJ5NM3P9x
iv/zEaOgTEkEhYco4zAtg3MGEvvQlTLrrZnREO4Rvu6bPqRdAuPCD1wGogKuS6IH+cjPBxaGwbku
2NL8nm6BVI73D4I0XWR9wXDCanVjJhg+aTzakxnvEyNo6IqFzMAgea9XHkoD9m22v9M34XOlEvXL
AwGOKQeRayR59mjo7BuzNwbLBHB56ObeAv227aHXHxYEb0jPVDbQi7SvU3DF1yHb08yM1mrscZ3E
DEiSjIg0MQZKWYhH/DEHeOf+li+nss+vo/6nBkeLNGO1/AF60BC2cab4ngAb+fUAChtsPJNFwnvi
KBousX9HCv9M+ug6DbVH4pYyVp4uL08+ejnIUwxmfslyhzr+kIQ9hEQFFAgjPtH46wDpqa+jG5bL
kj5Nh5uuMTNU4yzRwKpRCOSDjEEVQtod4weJbRb65pjrqbl9iZkYMEiokLIKPDZGuy6SAx/kNqQJ
5lAtMB1mtcNRZCLLvLDOUESke8a5oTA5eH/+PeovE7rPLY+2Gh9pwKY2GTuEFrC8MHfl/NsjwdZB
0cqAkiGc47H29xTzbc/dKUTSy4rtc/OjRX0Xmaouho7DokW/rAcykLS4IJMd7kGANxEqEljNzmz1
TgKO7PXJ+uZLUsrzF4xWudJxrpvjyYky1jpH/53NF1gUK5AmkQ+a2lMvb/jn1saLPPS0rNTSn+H+
gAx3aj5Qp7QstCnNPldvQMa4dDsFuH35AntudrS8tRRlXDXU2sOptXB2+rB3ag/1ESorU++eYbjG
u/i5pVHIeE/FOOUgiY2VjPsd8+nAd5Sh6dyinwOeb7l9nwSYvbrFn9scxYt95cco1Q2LCHfFPFp9
/GgMlMfd4L6z+qw3cFT6bzyzANt+2rOjkDHjNV5i3Lg9BLfo/YG8nq+XtmsXemStlCW3fVABQYyF
ytzfW/bl7fjU8DhKLItSKOtH0qEM8jBZ427LugydLp4osEb/u62p9TqOD8vMCyNZTkHZWpoM4Jr3
ufWN+NDA3Ul4bJEb5Kvk1dQ2efnweO7i6FSSXJjKFQW6GEGMOzOQyYUM92LzJYLjBOVX7MvJI3g4
af61cHkWRU4EPSz/c1I9BT5Mz9RyXKkDTQ7KridY5hFo1kGtHtQ4CgLCZHX3ZRAIZ+D/tDjqpA97
bb6NUPHMGoZopWpXfTXTBJy+7YVJWKMVlo/sYXJBbUndhusBTSlTXcg6Xa5MxRXMXrhycUqLqJtV
vt3VCckzlwhBYWT8rQPDHzWjGdec/eo7jlYeu9cigbgNjphy39UCEaregm6d/feaGXb4XwM5OtJ7
n43cxge2sVYa8NJFJ/Uk0nl32vMPmhes+XdzPwytv9obHeAabHeiLFbYHwd2BNCIpZ21rgdHiBIv
b1CPyuZgPoJouobiajdHhTcxOOJB92r3LV93O48Ub+Ea4pPmAUVgwEOPvu4MPs0bmRw3UEGABDlM
mhH8bd3V9uYb+8c32Pcq2RdQhtjGy5iq2AEuff+7Y6/33sByB0IZrqo/58DTiuwbJvQebsjiGYy7
GfEAqtM7sDUt0Jroao+KBVgxf7cpDhfBvwbzqc3RmhSivASRCrtgOQgMJaSeQXGHIZAYiqCJ8SAD
e8EhxWlj7fz9gHZc/fiEzkFfhfw9+F2eHn5fpz38Xr1Tkdj7z1iMFpUiyJ4HIz/2oGOGBoV2Qwsp
uKsEAwGjrJSG3y3ZFvOJ8+/1QfTU7mhxpSHqrl4hDNUznnJAsNWA00CfjXAkBJb1zXPwElKKKZjL
5NyP4oROqUMuv7Psj0u8agGfMLCTyA5qyNYicajB63SPHm8n5n+4Kv+a/1GgwPBJn7tiz6KKIUAr
h5TAVCUkur2DtIByA4El5cXHQCRbaFxaDusgOQ5nSkDHlZwaYGwtGtCmwCVeDab1SPBNJSxe3vVP
EzKKL1QPhdPijnCtpj+OLbAgdnaaIawMAt31m41L175OJeh/Kpb/GhaZUzQeLC1WGteXkCFxlSSM
2cPpXbSaL6Qu3O0S9wT/AX3FD1gWmDtf3+S4/I/xu0xiKJ1aENmHHTSuLmiQ4b+PG4iCn5FDOn9q
Mzg2zOuZrt+uUxXH1xE1PDRZllNVSRFHwVCWa2LDIqIdEq4Dw+snpbHLCqyebxlR/caAQLkB4i7e
sswg7hhadm/9vYxeB9VPHzGKjUCti0u+QL65MnKncZIZZ2fL/OguOCtxXALtg5TUtksY1Dbc1VRA
+Ppm/af5cYTEqVXHZNwQ00PrEjjXD0SEAaqfONyRPzyjsnL9Hg5SxPlvewa+N6JHtsF6u2V3/7+B
GMdPj1RsS0ZshxxxZ2rk4psKvSPRFeoenLN4DL9q3PafPbI6f7csDjW5fy3ZpzEYneTsI9RcLSlZ
5BLvZkLcD+DXGqwIOAcAGQiEdWLtIOJBXFNdwIbe+jovPqFX488ebzagmjcFR9114kqThnn/90dJ
UJnkABzk2NHxIodpI6ge1oWw52eQ4JgBbGXdvxC5cGvkXIGCFlYxKRYQxXDyOezq55ml6pX5mBHm
u5OAHAaucqnQ9qvP8ToGUBbwBdiNQTVDNVT6+Kqpu/KOEUmdnl6jtQsNHBDkwXRaTr2pXvK5gEH8
T1/GJ1Fb9o/7DyqnwwjjnBQGYhOO6Q5QY+EYRPjXwJDPwkpEKrEk/DyndUrCmba5L6cC9Zc8o+ev
GW174Z7md5nnvQOnLWtulvp6rG1D7czwtn9MGKtuLa/UG0UX4edV6wFWRbiJwoPLT4R/L7P3z18y
2vua0LIwmAT6I7ilTmslHYHBL8DtcUlqfZV/N0sYe/+92F+mqhQe5S2BFRRB+0nvP4VKiShyUer+
8GmUmmYraBSoQC3FhD+p4PO/q/NJesSrpfzU5Bj+2rsSzCwr7GzRao3a4pCUY6kA4EFAtQ9+3Zs5
CQ1INVEwJvyp/r4Kh6BXgFQRywGuNGauwWZWiNLG7w6niweYM6LVoaLawjlmCmz4EnT33NRomfNu
Hftq+ZOhSSF7xayBQQ109yvsoM+rTF0cUx0bLWPgocqgYhD3RHCURNQ7KKPvBtlweAVTGIPsJwLe
l49pBWBpMIcEfvgXnFhPK8cPYKzXhziRJHTt4qGljtb6J4PTb2KNDgfu+OxD6VVC0oCFfsdYvMpn
2azywyHFqA+QmMACGgl8EzM0QmvqcBqG6a+2Rues5IvgO3ZygxQBEEabLw7sumIiFHu5Mp47NFoZ
vRskUSdLDUhsHYBePL0w9I56JORsp8oSk22N1kXI84XW9Bg8qJybIXYZnK9K4wyWPITN/p6ol8nY
536NDrBSzYQYKCMedzbUgf3NEjryJp49O9jlQZloQdvFJx6D14nY+2WC/6ndnxv9eSmGWv8Icoyn
78jWoCwRGK4ubmLCgpCf6Kk1pQbwMkx7bnHYjU8tBn2fcJGI5C+yO+5seP4Scu71FWZwIMxNjOvw
VvpjUYrDBnlqjavqqpNYTxjeNAjJqp9wbCMfQGQhwgwy8yD5Xr3LVCTEvQyFnrs5ejy24b1SKheF
eu/OCbRSuZsbpeo8caP3uKo86goMBjcWvrk+rqmm9SV5pP65vKe33r91mgQYjgcQTvCwAoWbq4Gs
C8XjVvCafe+UXaUGJYGOGFFE0dAy+ehFgsXdH7vSl2SqNcqydiuDaVm9gs0cYZJmIQfqLK5FzXgE
xUriE482Fb91O/GzEqR5U3dmItc8caturYjFQqxwa6dpyhKxF2icZ9tE64wgR/1H4ik02D6YrLQe
aUFd1jXCttbLmN8Fan3m+dTQktgEB4uhkQxEVdsvUt4KeppI+7jZtWFk125BE+U+Szp+LxQQ22QK
nog5iFGa4BSPBjknjt5Z/xBJck/5qrj6d64mSgNcsKR+R0Gh+/njGqoBNA+ZsNdB+NUjttjzvbLO
H/I6qTKzZvtNERcf90Iw2KLbxU1qKbxnSm7nCIUW0xAQByomilWwqe7VzbWKPSso7kZX9S7GtpkV
j4oGMb9Q+Yeqd2H2ppXxRmS7RaOkdtwr+1BKTO4e2UFaWYi7jSSPrm2vLlOeIxzP7QqN6ahUeEZc
dI5XFuFc60qPcOLjI3cDp88kK+Jzp+9Vo+dFM23LZcj3Ns8Iy1SSeMPzxXwqXHoVpz8vzlGGQRMU
xVNUsMOioexEfV3DE3Z2p1OwupcgkueGRikFTa46r5V+juu73iB1fElmvgndyaGg6oJ05oJ0mC5z
yujAaBIXKa+pGh833Dt/HQGje4kBz6QWhjvwJJntMprBUngx3ILAQ4WzGuU1xWEW/82xAzDyIPEk
cYjXfx87gayKfdyhjHnXW6PTLwB26M1RDqF3/MB91etDTwOkzrFz6GDcGOjD2+fvr3iZSNKevmI8
zWWalk2Ar8h1CeXUwZoDIGz92z0gzajieZBTJQSU/u9mX5/wT82OJh3y5BD8j7WBLjWgrwJkAQYj
FlCUcYXdJq+wl3HHU3Oj+YXoXyZHchmAsPSAcu9Dj0GkaeayHjlDOSSEgFAAFEM9ZerwssD1PLyj
WCQU/RS1cRTH4Tp3grlhjBvFxUxOlQlevjSeGxoFIm7IMHk0zKO25il4fqCCJKBE9HpJ3tTVVP5g
ctmMYpG6CvMwjhHISUA4wGXOQ0jwzdAEHRzelBCLfMPJOZE7eAWKBd8TtBcZ2jEKP94ytQB9U1HF
NhW3LaoIEgmdIX8kGXjDyYf2C9Dx0m7mYNPS81u8ZBxvXf1XSaRfXzHaMg+3VGSpw1e09AKxkkGy
prQfVjO/28OLOgf+pMWBEX9D6dOcSvlNjsFo53CuX7liAGBwD0B5YGRvaoitozqlLQTgEbsLQ7Qz
vLrseOmiWuxCNqe35VWhgIb79yZ+9bb/NRDjXfWIkM1qo+7gi+VCqMRBhtXorcdZWkfVF5szpLvn
hOX3ZScZKlcu2gRw06rSU1YzXGbJqO9/f9Gru0QSQS9FrQwihBo/ChwFLmjbsKgGjXVILUCUrCPR
EuVWY/HzSNNgAj+FVHg5Ic9tjsJHBuqZiZAUj8Nj/Q4xpYxIg0WZY3nWRrCOsJOGWAC8Q0C6+7uz
rzKqvzo7ukAUtctbphdrkOZ5C2+cQSisQRnyeHBgaHEwbOxJMLHffWDmrj3knMKJV/ErdMqvLxjt
BNbTmJqT8AUKKK8753g8HDa773NqqXR/3U9N7rCcRpf0r9ZGK7+KKr7lBjvVOSC7g4A+nMLJ91AI
S1F4Auzxtr1e2SmaivYT///V7miZt7z2UNpYqg8fh5qcDh14UQfyoWC0wfJFxQdZPLr0tsttSq8K
/vs05PbWd+haoRq0M2RRX86vp4J+QMW0snEsW0AX6mBztfYpIHPUiJYRwUPu4O/X29tp6ZFNRIHy
d/Cr+MmKs0bh7z22qjlLc9OyvoEpMy6JBde9pQqhoi/camsVognzK+fg804FCiQsyodGZZ94qzpe
M3xhCl3O7eEbZSrcQjr07CD0muqMGVPuZ1cwNor2s8zmwGFcrwGsokOGfFhTgyLOIAj7LeKPAmtr
IXG9bQHxq2eQxeipZ6f6xiH1GRK5NRKhlTWft7SnEnHUBRJQSKJer5D4MpbfAw0m+FROPCqdLO0N
BBuoWJ3WCaCNqG0XyIUfArsgp21GcnwihyFuIUaeoLK162C12lG6PZnzEP+Hh8FBV5fzWUiNG2rL
pKYxGu3At5ZnFfmGfrMxeBOuc9wSGekNzwbDDEzl3sgshWgYcuhN4bWnkOtpUyBL6oFwEOoM/pRq
cBtvBS9VjdQrDsyKtQOdNG0gmJDDkcfRuwTfmMgWSy+HOWIKI9R9fe2ZGmCTvnFj0UFjYbHG4VwS
J4aSZoeR5JFfX3e6ef2QdPu0bQ0NlbsCvXT11B7KMBvoxZtYRBp4LCpuNnJICeBtG5xmCFQW3wWo
jSl0HUGoafDbcKImIAPCFfpbj8i7WaG3kMUjG2K29IY/s0NTJk5+gvH8OAEU+QGhSxZDiGRPAypa
7Ki0dOYo8+tL512ma0X3FzDJpTy4k/KssVOYN7CGuTxgOQLlhUGe6wlZb0wd9kSR4eM5EEE2jm7h
Sb7+zsluZXRkedkWdE1PyD2SU6gDRTr7vkDWd+5c5j9Cm6YHBLxxXDnfAbmd5tgSQAkWsKII8fPW
HF4BtUXektk3xvTjMEhNZDAdCawTCr2mBdiltXxgWV3sxFg6y8Nadza7RWcwBDQ22prM9iMxFh4K
fjtqz4AI/0Qh1lnMLLsBHsVR0NQXPtV2jIuHWZIx7z+V9x2UNySoczDEcqGVAL8Bc+HAgozO96Z+
wvx9AE2vA2+H5N97j4lYG6Y6OFsA+nGwgJiy4Op3tz9B1Q7QdU6/fOiDbbi1TYg37xzR+HYJGEMW
4EfYMwfI3GFZgDb7oICtsmRm9R+7YbEvdgvjk9Vj62ozm8UdYVW4jwAHncv4qBNAEihIDMfE6hMi
4QDYYJfaCWCni0QPyRbcUBm3/nmL6j/yrzlqDR2wuiAS2dceRfrj6jbQYxkA946r1tac2aaxA+uI
wSXWZ4E1eiccfHQBb/PM3LIKpJagwd0QbK/3mK5gSnXcn40bvEOMVYB96u+FXUcvGx9DBSbuHMUE
EpoL/LQdgJklwa7+1KBEmtP3O5huBovjCJVqHds4BDjIBStyy5gozqd0sd+etpAR2VkrFVEcmFw9
FtjWiOlOAqWaPGafqAC59MuJaIFEb2doOoK961kagJEDDjRE7arEERAvfPJu2PMMQVKBM/q8pa5R
2IIjbuntbX9miQW+AFbPUf/8Bu7iDSwJb1npuwcKYHdco/vKtvEG3HztZQJCIv3y9ePdQG/WuwKn
HcS4DEXHGtf0FqO8er+2FFo1QO4CBYDT9vO6vLmGbGxDa/adEgtn5BlI5ZhATbcyVnuJDAOBnm4O
KiZxpeBvF6sZPBo3n5H5Tt8YLIDtTXBy3dZ0G71b7A0oDaOWk2AFb/E27ch5fz3pwyNxtRiERbAD
E7p6A2PKIeX3/ehB8sQfFGfB5CQXyyU6OPC+FS5XtkrXtb2cGzngCrm1eBy51WJx/PTIp09OLABx
2KnDWYLdVuPQO0GVFwoT1s4Z0FyaXszh1DmnSDdmRL9ssckpC5boVnYGQhoMSo8yjh1y3jE0c3og
92+zLRjL6wsRcWvPHoZCthi1lrzt8MV7AJmxnbAzMQKf1n4Y0XMMHPkqMytM/kBvAC56v/LApw+x
X68a0d8gis4gX4DHBr0B+3013nb774YgHkeiEA4LZLG1DGfl5ITcsBeOBw2v6vJth9lZ4PC3V4di
aayuOGL17XDc0jfnDdiqlGDMYrpZofnbrcTaz63Wtmb2ej//DKAf0tvbGdpY7D0QEmhja7gwvqmq
nzGp+yN+ODnIuFSwQT+wVVDaxcoBz4c4BvlaEWxc3AkLgGYsuqAr9AsHvoM1zVFLwwN/f+MwJR6K
9QkFsAy6hDDNpLszbl9nVg9I+4gAbopg4xggRbGcw3OEns/25owV6eKM7re2opf6bLDbElicBW8L
+wr9Qts1zopu7wfO+uUdFFtif7ZUP+MLG/I5vE1VAPY4umGNHZD0u8vmY818wHTW4enC3TfIhEo6
a33mVDsXc9iVevp7aTGLwShSpZDonNHVtqF4mBy+fT1Aw5BS2iBm8HUGU7YGZncORadjoZvi7KBR
CyNDtwtXr/Q3ODYAPGeDSIPCwFCMhlQFOP5o0RmK0acWs4mFwjuDkEsEzW0MNjA+sHfHhZFBBiG2
6Pd+2PmxNbv6BmqzDUb8SK9vApaUhwrt16LFpY3C/ucDK+oWQx4luxPGvGLXYk5/QiQXvyMQPKO+
PHLqNvMHPVh7myU4lqyjqq+wJekKwZl1Ccgio71+QwFve7NwQOvpBdKp4EWs3lysLYp9cTtfaxQ4
sDn389UCfUU3XIRh188E7H2MNlbebYd1EZDv7mdrrxb2cbaDZhvK8IYSIo5U9A9AIYhMvuErga/U
cdMh9LXOA4gFqH/qXsltCMuOIoEBmEDw6N/DUwVSoYxu4Az+aLAJV7iBsKbJl7/GITnrbINx5ij8
kq2CaMUnX5/z4ZmAkNBcBDq+DTYbA7bR13Ff4IjZzuhuFiD+gvDlfpNhJWyGBQrOApkHejNUprAm
qW0Pd+t7gUOqxMQg4DydoHpX4wS5AphjrT+2b+0RtXNuWHwIqHY4eI2lj/cr5QFhrwzQ8Bc4UcXd
lcev5YhqJh5NL8qjvx4Ro4SMkMsxE/F4ssyXHvCbyDMukHgyIXPgYKd9x7q6EQldzCB2nNI5skKy
YZw9HdYToaUaoQPxlL+/6FVZ59cXjTI3MEX1mUbEFwm4f1sCPoOr4xJgjKNNHaO35x86/MgMTC68
L/5uWxieTH89bUZpnCqNfObRCDVcCDRwIBPD16PldwFYwqmHBiekv2AAVOifDgyng/0dssBY/wnO
KgS6uAgmvmZ4Lv7xNePStdz6aVc8MBKn0ASvb3FoyOqwBrlmg8vaBz6Fo+9XyTBaIOAVHQ9tHb8G
qGNNpkpCwyr460tGeYRYlCOo/w15BAClwDRy8NfOItaCnKFqBLz4fNKMbqrzozSC3/WcWMTovEQu
zuY0YE4+LqizodM2Lu33uUu2+/f91IZ4lYl9Xn4/xKun6tejEwEsKwcbzNPHB9YBwHxfkOcyAC4e
zAbeJ17xr1Ltv9ob5QwgwylVnofXNDJnWPAJTXA97sTznbyBw2LPIemUT2z6/8Xv/DWfo9SBWLpQ
+nMxuDneEwg0IdqywRv1iiwCghXN4ZwTbkw87nZIDuP+uSRL6NrjgY/33RAQqI575hL8Y3AhGyJP
B7dhDBLvKtAXn7fK2HYU0eD2y7iG5J0xb5vFTTVE4tr4v0AsMM6BfkR4jEN7yOTXxu26x4/4uaL2
Fg4hD08HE5s9BBthYsRfAYJ+jfg4f8G5vaKW2OQtGhdgbxvrt4IuD7gAoXQLa3vG+OZoZ53eetgR
Iq74e1tzw2b5a/BHR67a8UEsBRj8lqIoiCcdWP0wdsJRIht/NzW5mEdnqQQ16bRPqiFFFMEgcygc
4xGxAG00hzrY3tanIH0vOgfIhCpBPxJADVFSxi3COqYvWDFDgp83YhAAkSVB2YQyzlS2Tfv31fW7
qdFh/SgDse/bXlz5B9Csy01rgSq/Lff9d73s3x5EAu+u3ipHjR1k/iAuECKGimiNpHREE3GAJzMr
tTGah16KjicS/iwkRAbRc5Ve5JTyAgkv/rHb1ucgI/FN+Wi/MuRh3oNDf/J3PRIen8os3Lkn6Sbc
7p/RtfusDsJ7OePekjVyzj4yYa0RvvnfQkgeIRHOD9S2FBIdo4twfeQkunCbBqE5gBhIVVzwW65i
SjlxEdswpGSGv3MC8XDSb3oQ7I7Kod/9vUQmBnHsPJw+2ObexpivEsFVBULZRpolSIL93cqLus+v
uRrTVfNMSEOpQjNDWY3BSRIhAG+h0jFVSXtBjP3d0uje6IMHk2opWoJEtFUgo5TY3qpzCewaHdTd
ncrC1A9p4XANr1i8CKDnzCFIDG33Ehv58k79eWSyl6liDffvC+33h43S06wo5JwKFMewM6jZ7ON1
QndHwegHLyd7UpLr31f20BxkJFhZVnhNHgGmosaTvVLkMOJfFaj59azRL4OACO94y9TOyeNW4sSZ
iln+j17+0+woUgigj4JKGJ8dgGI95CZnMzjVFYszoEATIASfLPT9uy7/u5+j+W4VOes4Hw22dB0Y
CeyNeQiBTwGbXggP/G5mNHthxQdq0wzDqcdO8Cla94V8Y2USeCTftLseRXJ/fT+KuoKkrEQ8B0od
VHrjYZHBOY3VQq+8kygeWH9vLOg7/us2+f1ho/iBj8MEsI8qO6hKRV2uNfwA0hN5MhgVMnbcRbqE
KlTB5xEMGJmVV0ifgGhBpDJncYEnXQkibQV3jSgDFgRIjjRoOMoz8SLXsEcL1fBkeSkHUmDFZQf2
f/tgSK767w830FHwKHBYVYXOl8mm07yFWnpmmrdAr1Y5jXmJSHK4cj2BJJULwPAjujFli2ORC5Zh
VNt5EDhwPtQoMLFmWUeWpPgOiKZGm7UskZOIynEmEaFx10D16AIjvleJhGMqigojZxKOCJ58C5je
LgL8fIbFxcYmUJFNPT0qIHlXsTe+i49afjc4OdHL9LHO/BzGpWqSGoknfeW1hIJpy+kMG3W61vGk
KTOVpnW2r5UoIZ3PLXO4kxHJ95DE5tpD3LQhTWJA0bt7ZapK0NG2LgQKjHFxCmBfRYDhiW0tiOp5
6mah6bp9omMUPxQ14YxeElUT5i7xpwAxiw36WO17oanXSlBnAHWE4pLN0kIktZbyb/cy5PWuKFn7
0bfZ5e4hGvPbz5xPP+58bTJ8bjzaZAYLSSuQYLUqRgjLKpd7b7ikJ/jUpRdW2yp+FKbcJ74uZ1FN
ElkIKdepeOtWvd1F9SZk8JoL+n3pZ8u08cwmqbZikXypYkv9zjPrqFn7rEJZ+d4D25TYj4CZNwrz
oVbtd9somikzHWP2d4/bq2kv7zQVGCAWZLJC4gF2hbS33aStqjeFv4uF6K3z2A3nITHQa6KeCqFT
Sp6lupztC+pcjD3bZe62IPGrMpdmtSvtM41bhVr3VdUs/CHV7JCxvANuBZW7+ypTE/3RxlYdaR9K
p1VEZGTQ8njOgRXyrGAVS4xYTLoSwOytYGko13uhvb97hWI1XGj1LHR/4JN6g03pruDZZVze11WQ
hZT3gC/qGX5bPVykDFzWbjkRyFP/sdbKCqkcudq08n3Wpbif+0DSPRQhSaz55oN3TZZpV0ot2ukj
A6TcRZDi9pfClxvd1dp96+aWJiCGiPCD4K909GvPagEeA52MJ5WfrdMMSCs+gKJLS3w2dySmTUiS
B5sqlKyKVW9KVs0UtaIJpxiMLAKp0pcmHi+zSIHOmNzvG6EwlDo1UinDLVCVdha6M1F74D68e85d
ziNbaJgDLxQ7TlCPaVJ81A3qIDUH6maUzAspgr2xKLzzefLl5oVZCMC/ccWcyQL4fnqUC5p5jSBK
7oKURgH33qVVaMq5xtLknnz3bXmWitZ0e8EOudJU7+oXeEF7RtIcuIfqLT6WamxvNR1cm0KW5H1W
QsEFrsesSGIe6pWJRtMEmQ/Q/B85ru6HgK6iLJFoq6ZTLUZCLe/eWnxamaDAGnGArE/qW1ElIMbN
+JkrYACZ5J3LHpCMbzZd1L378t3kmsquuIiyj4GwGephrRG35khWcMiuqQUit5ydq+odNXI2NmAL
+cYIgeE37cL3Q9oX4VJIEqPJ41Uphu+FfF+LKUJdKdH94VhkUHrDopP4FFMF7SaVm7l3fx2nweXh
MsDWcerEZcC/DjH+uXxHz7qOwdniy7ikJFT3BBTGtpzt6q79UGjghKt6kc9Aa0BONZtnNgP9OR8R
EiqXU8+OIcj//cIRYAAMgU6AUyAoxY4eARzTt7lfINSpKW4W8xTo9N3dusj5xzoWHPwkU2Q+IYKr
zHqzxOsAJ8w+Qy7x78vxBQjo93eMXghSJhdlFAvZQZ59OD4qew/yBQeP95Kyk8imIc74o88/EfBT
3iB5eHxSRWgLGw685MHnPcODuNcFYz/RrWEa/2pqFGNJLdIFkfsT8mRk7UA5H1nDGK9mC08PJFhT
6+8Gf2AifzU4irFyJkq5oHhgHJf8DAZVq/tCNKR5bWUohEOgUs8OK0TR7+mOBRbxv2Cp/ZrGn2l+
GlrfVXCewwIIIX0ES6rOZIgJbfv/Ie3KdhvJke0XJZD78pqrJGuxbHl9Sbjscu77nl9/D9W4bZnO
FgdVmMEAM9VTITKDwWDEiXOspwrPdQJL1Daqi6qwVdsdo/K1UJ4htg0ogmEcAJIM1F6L/OwLYc+T
I9VuJXdeZzCsOTlaYS/xhlt3UIJivWEWUPTfjVL73Uqazsta0e+VMt3gNscRCY1NVoEZP4hXonCr
cGiwl9G9JlVm0k9uoRksJ1vKqy8XTiW8Hd9yc2NMxelGBYsNyAS2uTMx0ULMpVLp61RJfIf8kHzb
EpS3/GieNOA9wV3z0iJrvu7Ii68TWVBlUUdpAnJS1KMollLQclYjee32pJ+PhjM5pOSFAvaSDE7E
MLi0ixovqAJMqphuopaHP1G4oMMuKkAN52BDIp3UeJV7zFj3s6qEuZgLS1Ts54C7an25LjDnNJNW
OlJnUM5jHAElLsailk3pYAoUJRlK6lQBLRgMrgmkljy5AN7IMeXRoqVaQ4Xpg2GJOBkdeIh47v9b
okploAjU/ECFJQUlSiAEIjSvfYBHJveBv0kfGNZY66KuLQXUcmGvwVp44t4bFAkANXfDO7wnmX2X
xYLI5cqoqylu1KwvjYZ4IpTkB+eXYSXbcE/6+9dXtZgUXFiiCwFpxItZz2NVrTu73WP4wgG1Ma8M
iL6Cc1Hzoo8Z/KkARHwEaArzZrgiC2bBAhcP+uXPEPGpL4K4gYFn3pjPTiNu5mcivvE+bxq7Al6E
OXe3fOz+9Rua2VqcZjEa8Z6Chw6TeTi9c6/EQT+vby3rI6rU6eZCqQ1HEWtCW3NL5mJ9FMRHJwbd
2F9aok53Lo+NznGwhDf7MUfH8R0YoJOIbs9fGqLOtjYo9RzoMIRq4HmwaUQKgwTZYUURpl9SZ1sT
J75VGlgSDsnj4BBlmhDporIeAIYhlbrW9O/9bfGsAiJUvjp4V6PRxlgu48jTqq5RKY2lRgLM6L4C
wTaapdM6UAj+A5gyCc9fHkmdd3Bl1lUow9AAFEfj6KEVqQC7AR9lorc+2+BQe2/ctLK0o+Y9DbYE
1jpj3awY6yWn7EpApcco26Dwm6nFwQATUg0cQ2ihPp+tq3WNtjzDFnGVH7ZEEWOvgmjImky5EuZ8
RzXzsWQQU+yjuwyVFbvd/iINVPF9KsxmW51ai3UmF1d4YZVyq1TvpVlPscIKow0aaeG6vwESBM8F
8WLGElnGqBujDMAbFIIX7aRpUAcUUGAK7xVpO+SfoX4X+pEjFvez2lgjF+75ipGWL4efi6VSPmXM
SRkMBZY6A52a4homCBeSpTETUsanpPOmtKwFrSW3FYbl4TcNIKDym+ygE9066X58hfwLWnmMzSVf
6or/KOTsXtwYScrLTdKe/WcG6AoIQw0f1Hge3kIrAAJE0y1ecbLb1GGdksXr42tjFfLZLy1Hasy1
ITa2t9MPApp9H+xu7bM4QJbvxAs7VI4d9dKoK/U5CSC3R2aVN5A5AFqt9Fia9ixnUai7iueQHc5T
RRLtGU18gtbFjAbwe395ABXqqhqFnhunDJunAXqcvgBSbN7l5uzUe5C0MlyE/OhrLkKFGClLVTEl
UbV38TDdjttXYYuSDMCmWmY3p8T+YBhkHQQqumiNZJRqCIMlKDrI2FRjcQcwWOPm6AHPiiPQjUa2
ygLdM+KMQsWZNOaDvK2Q3LcuRiomoHMzq4GwCxFFjlzGGlneT4WVbpD7ZMhgrLcbTDeT3fTRLQa6
jWFo+esZYHHjNShvqJSnVGGpNGMLl+ycCkp7QBhAdAOKedFa+KxOPMA/DIOLt734ZZD6ek086Sp6
BCQtnN3pEWmwCWyt/yw4nwxLy3v4ZYn6YJWRG32swBKPKxbzCmQQKgM+jZVFLYcQCaNfOq9AyOU8
rHERqpp+ntKYy0lkBiXq2/BG8NKNjetVdkUYZKxrcQcvzFERS+2zrqn4mKSH6JofZiDIn3i795ID
884hf9WPs31higpYNQaTiyiKyMdKTzmqXMlqBnpBNeXnBs7BfEAvnrELe5Q3BrkwC+mckFgigCYG
wxjW79GSn8nzhPnZWPtI4szFZ2s7tUm6GIsjZDREb3M2f5PMLzZTVpZA/ip6H1GCPedgcJMzRuTC
1JQWXTVMaX56DO7qNf+IVocKeOaIG7R3tMpqTjIwt6ztJEHimlXq8g4NDqPnYgOrIsiDoLLi4cOt
atbilpzkcnHko14ubogSbhiMHFUqL9/iEYZxi9rhdjM6+jXzLb142nQB/Q6Q16jQ6aHdX8SfVW2Y
wyd5S7ArCDRBiwRnm2Rdf4QYuLRGnQDIN3dpqWT5Sf5deSXQO8DtdIfay8ybEcjd4/WzfXaEH5/s
YnHUAZiVJhuEQMuROYe3E5AZIThgAR0o4TCQ5BbX1bsK/sQOL1ykmCsWy8Vitf5yudSZ4PQhjwtR
zVHsMe65Aw85AQ7wOwxQ2aVqdmtWlrd0/Vzao26DVtSjADcTtveovBNUSgIOaWmXgTuEt9GxtZmn
finEXFqkbgW5gvRQR1ZIhsQkF4NA5G49jBh8GDD4cf17LkKxLq1R93iUFUNWNFhfZ/U26QgBzweA
aO+go8m6F5buuwtbNFQ1HMSknbjzyvr1hOEvlDnzu9pi+OhiFntphworkzh14TTAjuwZJiQuIiRd
ACZ//N3WSVRY6YZeFYcZW6ceK0TLwnoaXM37X9iGWBtHRxR9yGatwYJaO7yt17+Ab900wPiznJ1s
zJXDLVGxpCrTtAAyLz+BZg8xH3lWb2KSqmYLX7FWRIWRKc/CqeqxohqzKOpGgNgsblHR/NtvRIUL
oeULHTCNHO8MgFRPA0D0ty+CIwJ3x/LuxXOLHIsHpFGGxCTlDq0IUKNWC/nJfx02ZEpzNPlD+Khj
EOF/6P6QuPPjU11Yo1yi0Jo+CkcFzrfrgF+rLMHstz5mE0+jibJf/9ZjJo15YS8frQuzlIdAnrkX
AI4g4XfCICMZXXsSEQf/KAvXLwxRDgJ8dSRxvEQu0Xp7IE+nwCOza2CcYHTvlq+0C1OUj0RhKIWZ
IJKtbCEfy1vo4sHjOcwLdU7uZl6wK1fqvX8vgR6XlQKdo8S1D0ldMKqQRnlf4CRAKvfkH0ndInVL
oFGdHoVv3xRBs7HFbA3w1G6MYHkTrzkXr2ZMZIK+1pNvkntmVr0YBy52hLqC+rznuD6GK09WvwW6
1LwdrfAOIZSZvbAODXX9aHkvtrGPz6yYr5Wn3ZG2HmHNV9CSYtZxF/PAr2XRSe7cpFrfGjBW29w9
txpBasKZv5t36ci7pJ3BuB8YR5TmVRj1zihz7ezCCeQLwRJjtSuMP5v70PtE7xLTWhDC+UujVBSq
hkgcugQHNMRjKIP7Fh40E1fpzXSoMa4HvuM7ba3W1iPDLjn4V9yYTnrrWp2FzpeJG4+YMiEPzOm2
dPafZOad3ck8/33X7FGBqAiNQC0jHBv7kTip4HYOYD4FErQMCgXqQdt56j3A03aA2U3o/v0PIYr1
fam4gYJ2Pmkh4oaC0rVRQ6y+mpEHpG6GfL91uq0wW3NkpRgb+2tXpqLGNFflVFbwrXitg2iKvHp/
j8DJNOsWlE9/1Je7iMbnaYmLF5Tc6Q3Iu2BusiL0PHtsM8lKDU8EXA30w8yyLiMC0RygMeoYqUQu
08qJcLehdN2byi5/jO8wq33ddVkRmE5L51FvwFOJ75hgfj++lR/LlxbjkUCRWadi36/Dd1KeNH4F
zjuYBjx91UbWtJZv8k2BHDn2ApvDC491kIn3XHHwM5HJxZYHpaYZPBDxeHg0KC77W0hvqKfKdoab
j2nzkbiMbWBd7edtujA4KXpTBgIyimBPyJDu/BVGQC3g2qzr+73Y07twJnp4Cuq2LejwESrwPt4Y
z6/xx+lWT4GvcLO7AA31GVPvtZeChwcQO7dDRYCZXSymn183AZ3oTtLMl8JwProtMF+RicLDjOYh
8ysy7jeJSmPmMYuaUcVXrO0dmY0CfzDKfA9kV5kUnqxFUfEo6esyFzHLA6Jse8YzDkf0FgTdz7x5
/QMuv8Evdo8KPmkXVuIw4HAqZghViLXwTHQEjV2DCTFgy5jBgLUwKh0psgzcvCHsDeALfSWDIYDU
38bMxwLrY1HJiKHqcdT1ZAN1z9/MNiE7eceky0fsfFzfQon85CunWyZLvjhsYTorRWTAAUu7A2+k
Ob0RxBwwuoCNNTbvTm5qYhLD3/KHbA3YuNV7PPK9AsO0yV71Vi2S++4JbBLK7uWT8eOWawJf35eG
s4X6qEhhh/3u8J7QwNaQWYJXIQd3QoeZa5KL+tpOUAmLHI9hkoXnxKFeG+bogtUPjTu73yATtNtd
4F7f+v9Yna7J4ESDLB5PvZzKQlMk1CHwyBVTPGIEtNdHS9oYkAdkhdRlh/oyRdZ+8ZXjLkgVMcZX
BiBjA/4S335PkPWFKOPorO7P8iH5skVFGsmvplQe8dHQff0nDSqdyR0B7mJGT/JX/fxkX6aoQKP1
sSHFHXJM6R5NGSBZycqUPf8heLOFifcOwGHGR2Otjgo5umpEoWAMpAIy268YpwGvCSndsi6nRSin
Ln6tjYo1eTNpURPgFuyc0QZDNhF4v/W3vjtbD5FbPUUgK2KNEzNdkgo8ZaQbjZFgdf7D7kRoDGav
dYDBLhzGNi4ftn9Xd84BLhyyKVOMYaj4cokpH9stOdmy/TS5hPEQ1AgMaww/OS/7wtqYIKsCj3t+
4m74za5yatIONfsVvxZKMHMTGLDBIAj9jyzma4VUOJFmNNQ6uSeZKuEJSsH+8/bJ3XwwlrYcv7/M
UEGka+VCV2ssrUFELlMQd53aVVcibo0rTBKsiU7xQ+Bq64xRrfiPy/fLMhVTfF9PjUzHAjHyXrwW
loL7YsQY2WRWmA9kzs9eP+oCFVWMPFfntjLKvV9jOrba5RAWt6PwXQwbq6wfCqFgZIess3A+oBdO
0waVHvc81ge4VwuSjwqT7reTTSDUjG9IvtGVMCZQMSUYRLmcalwEQHKuWvgmKdrdlQ4moEqEFtZN
Rw7xNXNUZKlHPUIJ95xzlijeAFSVmvm+Zu0fa1VULJF1OW3nCp7Zd5DjeOWsGKjR4VY4qua9thXv
GJtI3O3KquiaSiV0SBVI6BoPwiF6U1FgBeuxo+y2yAYJcoR5+zCuArqs0uv9GA0CLBK0tOCi7mlK
Hu+Cwop16Sw/Qv89aiIVS+REqWNJnfOTviMoh8KqoQmkox73P7TxWKsin/XC7X1ZCxW/OK8K6U/i
yecG2uSxwgcjJp8fZxd2Ar8PZKCKcwAq8y3JE/BQgL2dDM7oao0SI5ioOFbKxfBJkYoinBRWWilg
I1GUcjFFCe47tBYALOaOPEQ1dIfhlAubKasySKIF6DMAMUzZa2KpS+JZ/WfEqbHWIBiH2DjPVDJb
ClbfDFGZkNEOgsARQxGeDCEa5pHF7aQN0TBjJgkLyeQ3W1S4Gss54UHiQRale8EN5pg5JEGiG1gx
ci7GDi4c62/GqGA1Ka2hhcSYCtdXLdmprPbmvXV418fbvIRgNcPggl9+M0iFrTrtoqoSYZDQtAkr
1IKhhklIBp/KNwkdqAQk5iybC+f7wiZEtr6fOVEOxq4bYROzxmtI5IFRyl+Bbp8dsxa3U1FVHaPZ
BgTPyC+5OHV6l/qRzCkYGljX4B20IS/zEIN2UQWmXnhMPnjzkbGfi0fgwiIVu5JWG7Skh8UEIzP5
mhQD3uO9wgTXLXrlhR0qbk1RyUFyGHZkb/ok7ZPIvK0d4xjegT/zL9dEdvliF2tRH9q0wfd6/gVR
5QSEiv6elfAsH+mLBVGxI5ExF6qqWFALtGCwIvAvojw0ojr0wVgPyyuo6DEFsxHkJdaDGjkmqiE6
BZlkEC+AlUzzwtUQsnsSC5FYVlXoDEGKAGM5GuUWWeW3A9dKBL80Oe0hsYgkdrYGbaZDDjUTzLDo
hhf2KPcoaykw8B8F8mTJlWx0ebttjOTqj9z9wg7lGkJR5SNP1jWRLA5h45ZHYMS4yvVPBlw6fIzK
d2Qw1wDYo+uiADzidx8skHnUg3YuXvq7ZA99iU22LybRKhxxg3rYTiIcvaCe7dCqTHdgFFYwRYZR
bQ2q67nLoaUo4fkf2eFN69UPIDBEcyBxyUAkput3YAc+dg4ASvdgJFndpKA7FiGRHlutnW4ldP46
B1NOTmDXrnokCgiyFUNC5/UGo+zWlOJixaT04TU+pDa3BW9T5kSr1MaVoQBENuLmJUy98i2oY9Y8
+afxkr7R7XI1AmEWQxFKcg2T93hPryHNBm0XvKLgkyD9hzA9JvyKXWVKZvQkvJSYsNRR9SZSeNpz
KVsKqFzvZiv5SO90NNWs4s4Q0ZaOPB4EnkC8ArMcbefNuGmxJQhKN9I+R7ANV5h4Fsxoq99XNrSP
b/un4FgdZ95sQRt1aFRLAEsCWpCg6t6CXsJs1pXbfeR3hZ0c0uO8m50MrSb8E2/1owapjWarHaUN
xl7AangnOfmRUy3e5qCV5gbQwXwMPhSLG6ErBnbhx2lbgG6EifhfcBIIHgMWhIkGTIQalDfqRclV
gMMTAArIHwHujN36BpxKkJ4BDyazibpwyL6Zo0JWzRkzHwZtftpVmwSUrr9fUqd9+IPo+80K5flC
XkVlo0QowbgtEM2g0sb1VaI/zexhsraPynTSoQY3fBuQHHV0Z8Iwhnk+dV3ZL92BnIXrZ3qpZPBt
YVSu40fADnIGvha4qwXzNxjGCFroDyLUNytUgiPiphTjpjpja+Z1iUHsrerWm9BhrOb65v1IauKy
V6Zai/H+c3WAAMnUByhuGzvek1og6zmxkEJdrApaaN/DoR/2uaznCYGPqd7r4BHEkGpOdsru2bAW
Rl1dftRoQaTgM2EYcp3bCDecU52VbjIwTv7JzfVtZeTnXCQbqVFDMUFuUEg6aiaI4yPSIgLFNwsA
spRwfDNEBYuqmjRFVmGIUD5lq+lBAO1BabW76LlkuTrrc1GRQpOHOU4qOGGPWTJQ7UNF1gSRz//y
XLkelP5hF7zYP+zdMIUaltU52d0vDAENNr8FfIXh7uRwUvcxdg+QSEWWdQPz2t8/k9IWTW8kZEW4
Ggn9uLz+3YOcj7vrkbe9ldAkBWdrwC6lLrvjv4ZpTrSeE4oiVxF0QaL/WK4zXPs9If3XapQioj/p
zl6uU6cOWuGnvC/xWKdGIAb2Xe0o3oNhS2vGfi57yNeyqFMmCL1gTA0+W4N8Zvf6D5jeQPPpyDBE
XO3Kh9Op88Unhg+9+y4/8Z52KN56JB9kYsuLU0x0tmD8npBMMWyyFkcdNVnr0OGLYbPFeMwMeAxc
hHdnJ3ZYqyN/07XVUQetRFTUdakkh5qsi9ura9JCIGXaD6gemtUTY2nLx+3ru1G38xBzSlAS6CaG
mR3g5e5IaEQFmmGGcdx06mrm51ZSIgFeH68HB+yD2+Izx5Dmo4BWqRrZTQAy7GbNAcyPrIrFVLmE
rP92CKibWsk6PQskfL/x4L+2z+TAJ5YemgkG1ZyHT8ZaWR5KhZZADAQ/IFncgLsNkg8ueB8taRWC
6V87hntCosK8DBif0SB/fhE1QzmY00TB/iKbx+piUN8TZvySiZEmH+qKgxrkqFwYAuenAAoubOVg
yRtft8A+dgAQgqBe3iDn7Wqf3ZbzcodZvmWcQYMKMLMQRII64WTUtgE5kQP4ikHyiJuBmUYyvp9B
RRgtMqosq1DqbDad8wsCDfcpIRotzdHTNg8lG19Ifvq1PaXCSzxH6gxFMdJdE63khn9A50I1uY16
QwiVGN7JiDB0jTMX58QwGqxudPvtDo0LaUcqqnvSEwXjjMkwx/psVHwJGl0uagnxxU7MV+kmxltt
+5AcmKBJ1h5SAaaD6pxQ9Th0eIsi829Qfom80XrL7rn141+uiQon8aCOXD3jsBFhezyk7QwkxQWm
3CPMdfylLSqYaLUa9HWI/cPMDAgMsg0HWxlURybQtjJsXQ8iKl3XTOVcUGsVfjhhAAns1HjpnvX6
mPSh150C5ZfvQaQA56HAdUgWyq0I0meil1E6woa37xmf6tzU+e+jpfJU1Mh6EE6UEtyCxOD0PnxP
7QnHK/CIfB4kMcoNESkAB/5TA6bUG+Zr4LpbqjRoRCuVua7JfY6nL6oapGqmOB0kGBxtzZSIY30/
Ko4MZcV1M49tRd/J/YUSDSTy/AM6kqznwOKqdDDAkkk1MLFRh1rU22lKFO3ca23MVwE1HkLSA94/
oBwYTkn+rh9f8MIWdbBjSZGMOtPJwR4cHQMSonUempffhc/Q/ERVyf5kmGQtjzrfSVCPAcdhEC88
866cfPAdNTZpSkbssa3FeHyxPuqAF/ocV2TY5PRcr+utaFWQNXqvnQavfBUVPFY76AxRvLKfNGoV
Gr15ZnRY3LSpIDoOSPth+FQk1OugMQUN+QL8rg6EQfaEg8zJ3Np8N5zwPnQxi/g5gBqJN7mtuMLL
aMXY9sWooCvYCyiwy0hJv0cFSZw5oR0xtqqhwCit5qenF9CouuHmD/33yxIdFUBaCyF2TK0K9yla
HKQj5q+IdAkZVfAYy1rMmC6WRaUTc+iXIzfhAw+WfuQOOjjueKRokCkykOCjkcmzqs3L+e6FSSoQ
4CFWAzKAwVUCsmrwYC8sA3CPEiNFCXRtGQtkfTfqzaJXRuGjlINoAKTq+heSJVxP+UZkPNnPkICf
nvv11aioE2pDXPc9ZrIgVUembVbwERRYbuElmJE1X+SbwSyBWhOZsiHMDaWCUKWNkcLrcJgE9W4Z
iRJiOYecF8Xg2ancP0GuKsLFB6QiUBfyUyr+/7UFfRIZ344UTFmwNRJcrm0pFXyMZixVcBuTVFe0
TqTWvIfImclwkMV76Ws1KvnzizfDyKfxaHD4cP+MNVfW+9uIygArtC0R8F3umkoFkLrFQ72PUf8d
3XJLhPAgee68T67sxqsY2mV/VAFGq0cFVkAXVYWn3SIbI3DXILt4jpwYldl3QplBBCYZG7gUQkRw
ncKCCsiiQn0mQQrL0h+LDJ4PhZQD3swE736bmi8Pn8cja1lLvSroqP5r7uf3mpLaEGDuhkgy/gIl
MsQW0UhJ4PGw6eAiFM3Pz9SSWWDUpVAiqsBRqiCbwEgk9QVTLZyytksziGz2aDqhjCTbg5ubPLtZ
sHTvXpqi7oC+5vU6AscuMrPBqU8HEA552NHgg/Q0gUVlfUPy99FHTSTa4/iA4CRRKXtCqfuTEMEe
Hg3b2RbwaAAzuRPdknYj6xMu9iYurVGXDq/1c1k22MgO1RZMyRL8ETHEvEoXt/FiWdRVE45zDD7e
iLgmSKpQXF/3q5QQNmJ4K/Y+Hhkngfzua7tI3TVKNPuNkZGvhv6hD7BHin2UYU+xoJbB5mRYPHkX
y6PunCnLNXClYh+fn/stSBJ+rYk63l5yYnNzZCRA8tLiUN8TdINX0TuSqag/510oDUGYwiXrbXmS
AIRboz3qEvQTxqfSW+5AFmzsFSfZksYo9vsm+i3egpS8RO8VX7jfjV63FuBRkBrTbjvfNm65dXmE
dN8LZECYCK2lC0RVJVkELEDSEAi/h3a17/q5D0T8ZIRcdTKLt/g2AwqHJFSQM2nc0SpOXAqGH7RL
75gPySXvuzBPowh5uc6HzBBSRPx2Xe0lm7yPI0wdDPYMae50ZKIxz5gzygNVXkcbQsdZVlGM/b7i
VEv8bB6F5CQ1zyKXvIV9dCtgEqMrmneujOy6aMzWsJvooJcvYrTWJxApttu2H+xcv8mTyTWUU80F
VmpsuxjKMIbHxaHVz4LVaJHDOC8LG/Tt11LHU1PCrgdhZQK97ATlsg0eUXcjOC+qrX4oP/8R8Lxu
8jya9GODDFVSVDCZCAZdPuviMZXDYUhOY4HRkxnioFFvGWX0EOb+i9yFplxAxLCHElQ6WfkAXssu
XqkFWMMTzeGhcFFwv/UOSiqNV4rlVuFdaZ5cbd4oUQ0xhV9cgMGLEkgACax0o2+FXGuN0U5OngV/
V6fQMJA5q4yO15d1RvVeWxa1k2mqFVwjjgly6t4N9iActPUNxANdzenczkX7YXIhWMkW4fhxcWiE
ewmPbEMTRXAEUFGhFopurrR6OCUxBCc73Zar2SpyiAb2qheDX15LoP1bJ3aXiCdJ+d11INVqvM44
dNlRn26zvLRm7rEvopWOI9n6jdf0gZmLoTlyhjukL3plj8ajAccdy8iNxMoqUzsd0jVjC+Uf3kgt
hYoWyVAZci1x7a2cRf2TJul3acNB51lQMifp/NJVgnojyqkXzuNOF6bO4kPtIY2LN66tWmuSOido
+HVb5Y+y0HrhlCR2ZYTrvMhTi5eijV7MUOAVqm2WJ7tSbzbIO/edOIE4VW5Hp4L+n9mUem4mvHSq
suJYq0ls6Wn8ro7CbPJtqN8I0uAEonEa6nlb+dyurqc1+uKKhZSoNeVkKiHMUP3Gf0F8LmPEHAVc
kByAht1gAD6T5MOd0AQ+KItjIXFbo93WYrY3supX5neDnQVNbYWCtIfMOeQ4x3pwq7ZuN2o0JVY0
D5C74NPPivffirTfjFF5W/f1wUizG8EQIOIraBiCiNXSaSQAU/IBiDNRTlYVB+0KVZEgQz/k+0HJ
MYcpl3eDn89Wycs3YhafuqgFE3DIYSRL8xs7KTtk4WlQrgqcNCeA5rtZGYmV1BjXlY1N1wGS5HeY
pVR84IolHRXVsp/dQgkqe+BHkOc0ISaudO4RPzc0K5/3qkzLzJyvRlOsW0AJtPFXk/pSb1ZjNG6T
TOWsdJ7lrTojZobIleymmiBmITaZB1WTxJ14TbpPITnRckH5xtf9UyFMx5Yr9H0vJYAxdVltyWlp
rFpp+mjEFFmUroSH3higgyG2RNEkseU63EyCYCWloW1qzByaYl77RzRfY6vvJygUhfGbLs/SVhaF
gzqGpXfd2X9e5gTBw+MmV2RJgbwFdWzBSZcOU8YNpwrQMt7hN9OnrN3Eydu0D0VrzNcz+HK62zp2
k8Epfmu8FVRmplhqB/XPGheCdArWaI1px3SVudxgKeFKhahY4k3Fqh833VMCR0ERGAp+GdTuBCvu
0Edjpa1njrdvcY+sAzzcvCDzOjjgqIxL52ShHmYd0jTPc/yQ1uu0HcxeWw3FHphsDM0/Catp2qTz
nSFYCoAjZgICk9jkOZOXTJEzFfzPvtXzZs9Z4rDW05ts9tL2WB+EVc3ZzU5ZeW0L0ujAOfnr4BhL
TitYAiIUNI6tbNM8ZFCg1cGjIT63CR764JV+INrQuDjf6n187EXXuDXWhW8LlYmR6tzZWkgAEiDI
9INoinAps09MqfCmbdiYUPaNGvzfkSqhnbt66J1CsIeDIttgd6kfHiN3L5mN+golYmvcqe4IAXCM
rpgJSrdvU4cx42o97vNN7uWVmQer5F79lXa27nKPgz3u4sKSEnOf4/1pVYfn+HeBSYPByl5CB6eX
WXxZuB1AAC9h+kqXeFmgh6LnCCyxde37gJtAFAvD7qt5NbyU4FxbFQfuhfWMOd82tDvgaYjUB8mP
ptMD9oIySXojKMNpNlYzNO96WbBbfTcGtth+qNnnWOQ7AXE9qVe+PDzMY7GShtcI/ttwr4qo3RlN
hesa4sEVAm85HrIgwAeSD6NWQo5utDjDClpQJcsgYeCCrVpshAxTZwj/cb0fGqippboldXdlVjl+
0e558aiO73OHOSZJM4tJMHUptcBzACEViLmn4mpGaLp+uH/Wg5DqahgC1QxSA0f2+z0JBIXrFARV
m51Uv16rDe5+IbCSGDlNIEFVSvZCnIRafOmqzlYNYasHrHzkp5ItybYlkRdV/EsS6TyUC8Yp1/Jk
PKhpZ3HiVkuSWzCOrXO9XjUJZ01JsBkrzgWT0bFKorWsd65RQfVPjkxdvc2jt2AU7UDb9BOGWIfM
KrLJ8ZsDx8ebpM9cQcw2KpcwEtIf7ynyq5GxI4HmeSLi+H3jhEEepAwzoAe9Tu/aARfKODpzhk/a
jMAtlz53z/hUP14oZ4sGQLckeIk6Fb84LVXVUkB1sgDbnLg5ZBhJiJzAMaxb5630IvuhBs3HG8Pq
j6ccsapr0IgifH6CTPbhouSltm0a1z5KXso9D3hvhfor9KmsyX1xNqyr5vzI+n4mVYjhKJoowB8w
uUI9Uku9byHe1HAnuXnMDcPVR4hIZYPX1L6plOse1/qkv4UiRAtlBUkOOudi5qjFSo0aK0xQ7Ohu
w/JTTxi4mYWPLQrQJFN5Q9TxvamtHyqh7ZUWj2dDVE1DOfB14Bljfz8OKkJ8yKgPC2eiaGofJBE7
AQ0ORUDCTJ3KUIHolRShV8pDvhPiao2XtMlqEvFaV9qbsCpsCE0983p3I4zlr95Q3meFR0VX0Htb
5KCmmUEfCgEIamGxoa0kAcJPme4McrDrknBXpdFTqWrbToeaEDptphJJEPnIBt9S6/J+6novwkt8
1KVwk6raCiPkpz6e7semuItr6TnXuI9RE57gkLachAe11t6maXwX6/mt4LXY4qbet7MayZKk1g9G
Itl8qhibeQqf03I6FQJWFbWtHQ2B58/ZQxMFlhzF6Han/j6rqk++adadPxpu52vAY3P+Y9TnoSWW
qWQrqaT91mLNDoBtM9qyt+VOmiGtpflO0yuqGYvp/OZL403ZcKaohZVXc9kW6nRISwRcx2If70W+
f4+G/M3HDKcA4BCcqH1C7rtKq2Y9pt1TlGMXIZBiRlJ50/RyboUGUOsxxOh7MGqreOElyHGGIrT7
dtqVafQw5/6jOEqinWrKLpjLTc3PK43jN6DOfwszJEtG1a+anntoxuxOFcAkY8dRa+kQ1QyCyKyj
EbJxVYxLYhAwSZsDTV/Vu0oIN7kQn2ojDm1JqfFQSFyBq09cpW6qSnLjXkUabHCmxoW/A11x/KDR
TL1HDtYlemlqAfrfcuSFRnpIjDG3pryq9tHo48mn5RBzzbmB9+a53cZddtCm4g1teki58oOrFDLD
uWVyhq/5NhU4s9DIJLkZ/VP9fNM5u9foBpSSd6+htUY323RV64RcaUcUpb3I2qrmUJh7FKlWEwC1
pX1j3e81bx+bVnaoNysWmvKMlqR/nYQZJV5SdA1NYZKlXIS7yejSttM5H/0R1AEdPIxsV9j+KrxT
EpiH3D2FqFmnhDHBVFB/ODXmofLugp3p9Zb5Uq33+7fh3nIcT9oD3gzNgC0ILLbmZrPBzxdejp/T
6qhbj+Lrh+8cP1ert269WR0/VGf+uB64f9a+NVXCjSwCFQppU/z7+0r4ZhKGTBvlU+3az4XpvkIY
xrfXnmybzsubaFr3ubViVDV/MttQRqm3gtJKja8IkwxZ8J17Op2Sh968iyxz+1Ka1sPqs0PL9ZGJ
ivvRljlbxbCjqgsy5IOoj9YVhqr5AJdjqdwquFNWGJP41MAMx6pG/8f6vixRzutXYZvH/8fZdexG
y2zBJ0ICGhrYkidHx03L9meTc+bpb+GVh7GM/mvJ8sKLptPpE+pUBZ10fTR35XYnmKvQXEGC42ht
2WH/dgG9/+lxqWpCf7syKlE1TVDQsYQX4XYrg7rTBPiFHTCH1GGQhAF770bQ2RqEhyfuAoJ1JFML
oAq8ifgGwOZqB/XRVYU2wmxH3PcWFCs4wqpJt+IByZ0U1Dtfol2seGCDPUND00hodSt4pbZ0SCHc
zEOOLbkiFts8TNA7iLKi3WXhfE4fPb9pPyc127QiSiVuSOMe1McGZMoeWhfEAdAvAhsM9HeD7YTv
FcAdljrqOal1/vz3+N++xF/jz99YtVDzbKAhCGgmSAuEOLlz/fQBWYFyVzqBzSxmhQt+xH01Ayf1
56Rn5yeIE7DbqiS8pls8u74p7NWDYCHhcJGW5vfbpYB+lworAKlDce645UM4cnmNSzGA8p8Dqw6S
eybEu/67ZMI0px8Dze48KFdKL24xUG1O+G9m5xb0mqvNEnfHL07YzTiznFsSpyj1aRjHe5PWwkYU
oIu9dCp+veA/JjOX8EjlskkT0sKA7XavkmGvrv7lfARRgWUZ6wvgfvY/d+l+/2KqVajeiFPFhIcW
/Df268ejw7pGUJRREwGs2OzsVWJEjro617oDk+lqpsuMf0uW7Ds+uT3+GFObarAoeIjivBLLIXkZ
9kiJXDdo4nvdRa5gvqNPztPPOr0en/r1k2W98OZbbRiReYLypOueNv3h70t4X4PAbH98xbxAC131
OAxQMcDMzefXTH8/2Nfz1D/bozve2hvWBaMunth7e3o76syeMoKOk0iS/e/3gnPDrboudqUbGTmK
PcIJwgoQAC1D/e/J3mtQzyY7s3h805TQKA76a6YXb+Wq8HT/I3F7VVff1DWYG7vErI9Xz6m/6HXE
ftRXYl4hQEY/I4utlAlXuBUBpIoPCji4IeqMZ2AfutJ7jCa7v7/1F0N1u0Qz65j6DYC8GfWv0f7q
wSG9jAbAB7vCXQRLTebhj4NIZyaxU8sG7hgO4uMznEGAfGz9w9qCUtFw3QXf85dsx+2sZnEcNIs9
FjFsPOeqKLl6a/ZPtuS1YPGuv1sqKf6S2ED9H6kNRHACMhvCbLSwzQoKLWThChAjxE4PnP7e4Hqf
IWjvHPfrdetQe+3rcP8WNu+XJSUQs1clyClOf+YwlWgc4zLKkNpqQlOmQN0IKJ9m0JhXmNHzBXLG
J0VCxlN4S/sC6ktvafWe1dT22b+wFM5D+CRUifH3V303Bs82eqqtIoCGFiJQJrN3giQ+X42eBg5q
9PImumlX+urq+KBa18/okEWSR786ZzRVOvrWgod/yXc5tC0Bg/L0f0uW57cDfvM1s9eEMc/Pw1Dw
rnLh2xAsruJSJ/FOSCRXTV5y7UUOnkI1WP+9CL9kOFQCejUVHFMadobMvHIphFL52EbjdQOfHM2W
B0AVkeu0dMu4uPHDacEhvz/xk54mdDXRsS2LEpmDNQJUW2TEO8olf+a/FDtE4tbiKlT4YoQwVmT6
S4/ZvV+FEZFKxC7DEVdlcWblMih5j2oq0Uv6wV1yUWdfvuxgyMqWkDdCNNd/Rf+Q50eImiy9avfc
UBPeBvkqGcgUWUN7+sxTrroRwaUvXzzwDQduapab8E1zeusldzb8Asjn/oKrFCNJGpJWCmICMhst
ysnQipRJl/6A3eSNSeFIwKEGM4NmfIz7p96I0W3BgPrx0WE49eBVCwfqHks4+4bZckdRTQKIfEsX
ccevO+AT8JiNK2qw4xEJfmSqnfFLsgWr3HWbJdGUe1D6bPDZKxGPDWFKiQVQ0OQ1GK+AOQkbIEKd
I3QNJnJc8+GCcHfxdZrehBtTMht39mYkcNyTAt7LpTPCVXosdqg4Mex1BUHA9gE426dFScC7cGU2
5MyY54Trei/FySrBB65s2La22EEDMqjaLCk53xuJ2ViT//LDH6zqaJDkUJEu5TNz1MdsXe2kF/4l
f4KtXMtO/1auAdV8yN7HXF86UN+v0nxt0cigEglXSFHnsrXZoMZJjcsNfnANJop+DiBsRReW5oDs
lwcwqbrkzuLF/W1Hf446s4t1jtqpFBLpIr3SU7yKqF6iISWwgl1g9Gs/MMBxUC5EY9+m6K+pzl+k
fGwqZPGky6YzIKvlua8Sgs/M8EHX0Bsv1fXt7WvQL42+2E3x22n6Od3Z65NVY08likWuLGRBz5AJ
98AAQT+Q335f3NGFweZOtuqDiL33sba9AFhT4KIRzJVfJZxe0VzUEljYyDl0NaIkS1mANQ2+1B1g
LKvyqGyiU//Ecp0gp6fX62DL7Vqr28Zu/xBdgov8suhr/3qFfizw/N3Ly1aQA06AhShtX7Y4xQW9
TPc2rry1cJZP/ZeQOlb4FgGLXOqFZKS7RSN1F2XgFlMe+FMNP6iyzbywtGgFpoT4BDE3oOkplu9S
uAqlbejrKgAOxOBrPWqcerBoZHfDPsh1VVmIOe7j2ekjRFkFaFlCHUGbmRJJHmIInzXSRXj29rLd
XotzZqhXcdV8xI/pl3iE4gD6a0CMDzEfm3eRfhcsjej1IhL811P440tmNzxJRqkoul66PEdvRawH
Z9+On9JH+tG+RU9/e1nSXalsNuvZxearzGsgVDZZk3hbqYYH+hWqq5EelXoYG3Jgai4Bks8zm8FQ
wJFSAmtiBp6u7XtAkj9ZiCK7iVKBcPIfsU1KqMsv4kawhq34UXRG8ECRaNwFDpBb2MukcWIwI5Ru
PbqNCA2m9ryUOfrdVkEcV55YzxFSzJ48H0LzReen0iV6lIAYaCCNJDzn0IyJAadkq8jBYcr0sdTR
9kK+ytf2hKpAuY6tpR7y78L4rdXU4EpODo8AXDOcvdvXqe5HVQ3zqLuwcJ3nwi7nR5PvkJisgUFR
nqouQdXn0a8GsACgDN4CWBSMwnbgZDPgequshmuQ928hirYDVjkKG6f1T3Rgpxh2oBP/+cmHlJdm
pLyWcMqHaiEKvDscGi8TSsB9PGVb+O/MyI/XVRAbrRAAt7m0mZ4BDQ6+tQ8AtFSXg7pUunAB7z1S
jCapwJxMQaBw14pYZowWXuXHFw+ysw79LOELPvlPnKyL28D2P+XF0Oa3+f0ccbqIP+YXFkWjcYEX
X3rIkJ3ao/ovDo3muaQGPf99z5ZGmvmeGt+OCvit4gvuswrWgmPYAHSnjzvtKCn232MtLuTM1+xr
SS3CaTAfmgQVelWVfUTd5hnaOzLAAKEu1AsR63e0cHPSZ3s3u3MVI5Xs+dg78iFMJDLyWQHyWAa9
9JQU3y+Zreni/DXczMXsReYBUY0ZCh9prrdPI8TFtykUKxf7WO6eptnEZq9CywhKhCNG6qz37iEW
AUuSdO8KqNE198G1XhrFOw4PcRb2cLLxP2eooqataMoU+cKAQAbw9mhmEoM+pxoBaBRbhHzWK6U1
VLNG4+xWThz5BNYLEVJOlcU/l2upsdNuaUunI3n7BehbEHi8hSI6XXD9b7+gKFUN1LCBf0keA0B8
dF7SKZhvgRs10j2gLww0Jq8Ls/59zCkhI4A3jfCz1Q4aMaeA7viX0kSUZHWvUW9ovV5HF/JQbRLJ
TpqlyzLfYKwtsBqoYUq8DHDKXMaYDbwnNbLgwYn3NkFr9htNs3pk/y+Ny7+XO3WfPcmL8u13d3Qa
Frx60DHngeC4yzYUcSj2XEfYmT/xAKN8aHZ6YS/8isg6NH/Zk3Ycj/99cSeSMfh6wOAoIPe93dAx
yJSCk3p2Hi8K5KC28gd7zB66UPc8B4RnH95CyvrOKHzP8ceAs1tKfbHka6Fj5+AxeIzgTHtIGkOp
ypY2yWVhctNpnJ3Wm8nNTo5XearHjRiLB8D8Im+6I3QlpwY6yV0yPsrc+kzXEcBIXoRgpqrilt4u
pFLUtR80kXb2t+22QaIiOBSKzp/kQ/s8nMS1YnMHWdTzF/qY7YsHKJW85gfuOdonp+g1PfTb5NQV
enlsHPoCR58dW0Ne54/00J/F47ged/4ms7X1dOGpgBqb5Kb7aCs7xXO2fQKs/zFbeaA5TTZkZcpH
Zatt0Q35EJ4itKLtqevluneQztISLvQugTKf98wmaaQLwyaPtTOxg3Xrtpv2Kb0UO/GF2d1WdaOD
uvdP2lG5SDvObBZ8kbvSz3z06Yn98ViTIObLzk80dJTkEHpBOXYwcl+/Fp9Jfk4e+tLo8p3mPAiW
usmBPDQ9Q010LjimHa9XC37z72uBZKGGxCRFwnBmHccWBqUtcAY8VF3XaajX2ToxGOBW47r4TJ9S
Rfd8Ux50uglsjtP7zm2UNYO04OJzf280RSJReLsQEqQUN/t2YXhoUFeNyNEzzmBvgAqxe8nQGuUA
moRyaWiMobmUz/vlauNZgAWbCJM1DciJ2zELmud9ERTyGZFC8tZekp23TbbekenZYSl3dhehqiIG
A9ZtQmcA7zbvEPSJ6AMQyUvn9uOUQ2zvuXgMP7rP6JP9q2yGxFateyBpDCytM/pJB4jQpcdw7r9N
nyAB6ULwQCjw5mf+W172URQ0358AGZt+G2/HD3GdKWYb2Mio+YPe+kCi6/E6io3kg7o0NIL3v23c
t5bKrY27/Qhyu+ip32tdGwjSWf5oVEOF4JKFaNmTTfrSvwu6oAIdJDw3nJWihmHxqRF8sg4dCeYE
LVfMEi0kolFlJnuLkWENLbqpAIpHuQoaequT+FTvk9GMTJZbf3/4XWp9vnqz0yIxwg0DXuFzkf1r
420ZHmq4hzJwqFQ04voD+ja6Imz8UATKvFpwpe5SryjsCDIeePwCDgr07u2yBYMM0JscZ+cu/yDP
8Qt7yQVLLp7Qr3AQQiOqrOpZ2dHqwB804UWJ97GyVesH4TKqjwsLMY/svz8FTVJUk+BuINK5/RSV
yX0heVF2lsc9UGniAweHTnuL43Wb2xrQz3gHuIX5/7L6mD9uKaKrydHhZ6tfEd+LGcfSc5DkqwJV
LEUo0ZAFXtdaMdogtDOF3+VdYJHmNQCpTVYtuXX3jzMsE4iEgYrleSDFZsayL0mgALiIHSjBGYK2
E8mPDOZ9+d0jYZHb+qCbDIgRqaq5sOD3thEjAyE7NcQB8TC/tzIvZmMha+m5JoaXI4T1tkKy4xtd
G1dJvmtFp1AR177L7Pz3yJMPcHtXNZhkCrg4gln4CjN/hMSl2AfoCzqrDPd0TKxY3NfSgW96Owv6
BfN0Bw7AuboZbfqaH29jVQpthiOenjliSJnT88e8MEmgd8OBvCTIewTWINv5S+zribpC+wzNrx7T
JUHXBqMXHVaYSO4JEWJTwFf1v5fiLk+OLgV41iKQ2KDBFLS5i91IchCWyRichQidoknteqS8gArc
jMvY7ot60w9o1ejpCti0J857hm+14YrxX6O0n4MX/fv7c77hPDdbQ3gFnyIRYDrQ5TLXWRu8uOpH
vwvOeHSQ5yLXCnlGgsRV0OSegXzYC1dFbtRHujcEJiBIRuBFaCsoqqPf0TdhLHkb5HXFEB1HBgPS
QrsxpAG2N3ap4nA8QPdxbKMRaBUj3I8DzQ2lpxaxYpsfQB5ghnllMfY49d919aGt46cMHoZeNo2e
dJWs94P6UoT+lnK5zTJIYo6tzhfobYmilceI/fd63J3UaTkkHth1RCPYqdlJzZW0VpsyDM6xkpxk
+CyC0QjxelT8nZ8nC4PdvaOoJKOtCE1S8FNgk2eWgCLerFlbRmfkFkXAeXURXSGJLm1TZ/w/zt3t
YDNr2/pyGo4hBsvVQ/LW7SFeURVmrJmpLgPI1+9SZ9DNxv17PZemOJmkH3fRC6RB7LgiOjdSvu3o
nvlI9cDNL1TNBjHMThwZ2mAXTcD0+N+eakx2Qk9Aqgw15TmEgiOsTvMojs6tHXFW2axF1dAql9eM
oTFr5ZVAS4yu+spgL09oFQoCqyEmVT5T+eppuiCbHDrQF6s309vy11fNDlePQqDA8jA6j4IuN0Bk
JkgaA4t+HoieyzoEFAxhXMcPSz1S94f6djVmBrENckrHIYvO6No20bC47cedWl2FqLRTr13Y8TsS
EgAVbtZ+5mHk8pARQpPoDAO6K1uQePsG3BmbQrVy1VNdNgrEcAtG/w6XMR91FhCxQo6BTcMc6Wtv
D5/sKK2ibbNlT+PL3yd6aaT5++1RrqWVhLMF+VM7UlSjo+nnmHwGGuaGTqKkPqDlA+ayXXq/p5W7
Pz+qBNsErhV5/owyIkCDpufCc0uMsV6j16nd0sJIieWb0YPPIFsnNutw7yESgWQYOvZkh6ZLX/Hr
3UI7J1w2FT1w3+vz40qP5ViMdaKF53EorSDz7EzMDK65VGFi4UbLZavXzWboNiDF2DDWnr3q8vcW
/HKeJRQQBJQTAH68y43HJSgP+gRGutc+lKh4LGpB99BXqgVoe60X0Br3AReBcRaA6gcmHiDquZua
NzWenyYlJwk5uFEvPnnPzeu9xoykM/Lxo2yOQXLu7PxVEzZMOnAQTkaDjCQ8RNHz3xO/Q1/ilKMe
B3CYrMnw5ObRLecRtfN4tBvKNb9GO6SFQqLRCf+aQcKii1bWeJYCXteylLdtNViqF5pt3lmNz7V6
q0YvWq5t2rDUm1R1JRXsr4y6icTQFyW6qYr4iMMNZR0FVrz9SPreCSLPEFJO79LoAQUJu8kjo8EW
K/7x77l935vZ6UZMiw5ImGuwXs+f3ixro6wAU9gpSi3yoRSurznpKjprTwwmg/0bpU3emfv8FQvd
nRQT09W2S7DCX94rber3BS4ZSAYgdG7fq7JQRKkpWLJnfGEJQmwpvXJGL+M1kYvNMPgrvtM2WbKI
+bu/VCqP0pIigrEcXezf3S8/LpVStIg0CkZ3pKpXHUWrHmtWxO8OsaetJaHT4+6BlA+90usJf/aa
Z4U2VhorZsX77ghOBK5ItughN6VA0kOkx8c6drpUsltaLmzUfboDIC2C5DA8JGQ8FGX2nACJCqbR
lHa7VKWbtFY2DX3uJbbyxeidV95CBroF0q69NtpCpmXpeZmcottjogLVOTmtk8OK+vjtDmU5YJ9o
l6Xwx3DeudDgy70oG6NWGS295urzECY6+/z7cN5bHNw5ZFXgTIjoo/xGdP3YHs1Da0/uScoJ5QEj
qEtkN1Y0yQ6DshvouBQiTH7AbIo3o82mSKqgU5OGKCctxa02UHFuzbQ12JoBrgTII/8CSpWxNCJp
2x2WFKzu+vbRZ4CmWgj5oARAJCDibhdYQTmJS7RWOaEvhljUGSQ7emvhph0ETVculOr8Wy+YPsTa
IWX+hvQjRLzXvg99Sg6dYYlLBh081mq+Vh57iwvcKtC9ymSFK6QQcF23uL56EO0kNCunuutb6h54
pL/3665pfz6J2T3G89EPWj8qp7wpNll3JjXckCLXOZGBjKaxpN6SJrgQ+DQAfpOL547PbZ8KVqDC
usP7bpA8RkNb1CAS+dSQRxTJRY23OB06FG4smb/K0SYFOEVLGzsHBkcWrErgzX6ElqTnWW3XG0nu
Dmzdea8eYDoxV+p1cRKCReTkXR5l2jCkXtFhivoJejZuN6xu+XisaJTu+0yG2szYrLiQrCXQ3TRd
aDaSb1AFKjgEajDy+DAobMEj+OVygANuYvXS0H8vzVlzPTBTZALt6KkMINkiUyNg/tqTPuPqyHK6
EDP94n4hgQZOCuBj8E6gy/h2tj0f9lIdNvQUxaDN9XhHQ7Kx69VDne3Vwdtr5eOQ15tM5M5/n6lf
pzmBYSWVQJCMzgo4cQYWFXEs6clLVj16LMHFjTydbATpa8raBSN7n6dDzwqSROArQWMaALEzL3oY
Erkt/FA6lSh5pOgWPnLgW2zdzlsVok3IKup0ZG5IhxDOUAEcjRwvtOt4Hz0jrykzV2sXXGzETvd2
6eabZj42LzVcJHNxs4u5qLJTkVmqL68GDYwpMZOfmEB3Jdd6Jp/WR65tH6IEFDs4mA8+EDNC1Z/G
kKwaKQ5MrumQKg+Fr1ZjVlfULknjVk9AjWDypJZN0lSfdRR88SKkmUZttDKt28dUeK/KwWnVEkmE
WPmnhMOOD9FMLItIfCsUAJyhkg30PL+NVQOfmBXPUhWClLOB5UFw0Oih7x1oxqs6y4rXngqXHqnO
NAYNSVHiqojbpOIFIwuFV6XJ3VL0iJX1E4eBUp/STnBk0IqCmiG9xkl0UJiMgteI1UfWIzYwAArg
cQo+mAoI4uFL4FKAWEf1XeK4NapFkdUMwmPBKgouDfW9DYVtmicgKlMFm1ThrssVRw4Shq9Ut43G
nzJ0BJt+L+wqioA0i0QXSoaorggk1KuoB8FOpwKVLwZvgZ8kdsFHRG/aqDCLzHsIWgZYMSQrN1lN
EN3SCqT4bW+jK5/Zfpe9SmM3roMc9ByqGpBnrUI7DXo/daXsWyNj4zOppT1rItBVdFmjV3L8jn8d
wwrENYqnKnbvQZpMrDcMzdm27yWDDhHac+qB+sGTgcSpkH3PRboFA3poUym2xVB02pJT9DDMHn0a
RwAk0UvFynwlt3yEa5xQo0ordPESUN7U0QqQnNj2AJSDVAHdqEPwxicMCVItuXZc9wTXXUXpv3wo
VAzB0lQwx0R8ThruqIaQo039zhZUEcD1tH5QR/8JHQ47Hxdl4MjBz6qT2Ml7Gic7EgWFPvThOZBa
Qxzjj74Q1imrd2nmByvQxdeWoEAYCzQXJgKdR1UKAOdqmeTkfouguswehbADpwqQ+no6aL6ZVZxg
eaPgO4MAB5tFWW5ptYTcXoCMul985F6cox+fyhatFeRCvWPZedfIL/2HsWjoRmKCq0TZY1EFrT1W
7WbgU8+MCGBpsnylHhz2XIEQKdRPnZix90AbXmsi7qF18iDGYGCLWQR+FpErDN5L3NijX0ObQ3Gc
F+0kD20v4qEqnQE+WJZ0M3i8VQdZBxKeOrXQh8GjSgdTrvVvPO/z8Pe5CLm4StOrVFz1ufyacsIh
GrLWKPru0ob8q0xyM6Yjahkc7/Jy5ATI/BttPl5JJxyGFp3QajAe1KCwRuQRB422ug+r4OdlhxIR
yF1lwPyTUHoA2edSF+B97AwyChhSNDaCd0Oes/gwpYcvKnnyiY444eBXaasvn6whwGso+bsULwUS
vxlwhZ9ADVMqUYHdvH2nOg/pX5Zy0inZd54d8ZZiB4peXqoOzoej7b1tY/ZOMW49QQ83WWoTK3dK
f7FR6q59DK4QinQgYkKdHm7ld3z7w3dVpCGVfDkOzmFlJZ0ZlmbwyD6B0r4Ont55eglKNLD4AjWN
DUbvLDYerEqwAOehAp+WgWL7qX9ELVN1i9hOmZWVZvkGMwjDwTmtLW7G13rPnoXFnM4vjg3qNPBE
CWIjJH1nL25YNrxQ1zk5AcVAcLQccLTEqOWW66i0CmbGC+H1b77FzYCzBJ0QVVFV04KcZIwFZgXk
y4y+HU3CIY0FOK4sH1uQZcmLJKJLM515/IkfZMXYxuRU+UAujqqhxCCDGcv0kIL2okHPjabqgwgJ
v5qaw+g9/u3a/BJ7g3ITrj4COrCLqersZde0QPBUhvFLcwc6jWRMMbg51lZ6RGL6MbHQc/gohVuq
rvzhtZCAYwutxd6qX+Ken18xjzxEiY6NkGD5wSrROMRWpkz1iJd7D6OaQcz2C490IhndFaDLBSf2
l7oMlkChSD+owDDAcbu9r1oaoyE6icgJLbe2VBKbA6arStZjwZlgyVgLIe6pyOxeLV75mDdrDT3R
CljaasmWhYUWgzuyRVxaRNhA1aAlShDuNqQcw1TI2lw+NSUcTWui1FxJD4kFLpIcYogrbRd5Tr7X
PvPeKAAN1RYCqPsiGoF7PcF5ZKRDRJSjb5cjl+WAJ4zKp/yZg5agtubXzKGG2hvRGlRmNVQos96W
EAXp8o4wS3yWAf+jCVhXY9kEB9iiNvUvhxRQrQmupaGCiBaxyT39YciqyPdp2Y7klEFv5xHAaxVE
RqNViiboMbMORbtnQLkKpEEVI/hCdy6Ql4XpI0r4QNWv/cBMGiMKDIKoGsScoAXmdX5EoktHjisH
u3NuJ6Kthmao2SAmjKbEyl4GM9Cw9TK7H8xSA3ehRYBFxkaAKB9kiEdEWFoItk27lR3Pd8t3kjsE
bG1ucR1fO8DjJ1ZAPazsLLb52Bgkq5d1IcHLrseCVfROWk9oGQ2KZKILyBPUpwTQU+Kl1JXAgNsl
4IMRTSMAZYYWWkroYH3r3E4/YzBuAb1N18qW8UBA6Lm61boVLZ36s4kMpTOE2iwAGFYMDpzOIQjK
9gp0hiuDx0MEMgcEEYIFxpj+ZSBLB/hbRuE2iYGdEnGdAFVBYXHOkwZ66ZGHz9vtghpYVM1TTkpd
fw2VcFJI+RjGw74JpRWUGDaNDL+BaMiljkbM92bCP1R87fDFF+uiY1aW8H4ABSuRyqzaMwNtNQr2
oTNGzStAWEdV7cDkg2NYgtsOPt45reWrjNkPSoK8GMtWasrbco2WjeSLAH1UEnVXSZAdiL8GgCwo
SGdT+WvoqxPnZ+c28S/iZAOraK+AaJQTmB2WoHoApV+u7IumWWdNsava8MmvkEgVEhSWIYrWv5Zi
e5HJ+CxT8OhJpXgSOByhhOyUCkQUdfZR5y7RwFiUa77ut68llxp5NKzgk5pBoEH7iPqrij3wcafL
tHwSQKlaJMjJdsh08uVKBHWjyEEZgqvfQjVb1zQ+dFR0OaYYrPcML5ThWAIml+GcixQsgcMpBtNf
Q9Ln1q8MaQCjH6id+I6BcQxauOAXjJlkgrNU75vORW7ELoGckttxN/jUqpjmeBTkveHohAJKN+Gp
AJ7Zh5C6XOi1XFgx/5zGw04pVbsBu6aMvCNcNzBdfjZEtsNasxbeqcnq3BwqwI4E4J6Q/lMRFNPZ
O+V7jTimQOme4uTFy94BLNgpKkjnRoBT+VPentNuGwXjngclrozkTsnx216FuE5NdS+HuysA/z3u
JWSgxthb+SwEHRN4mhE2eNkSRu8uYYCPJYKEEr+ELYeix629KoYmQIqeF08tKFZr9pnW7bllzVFD
NNYBjaaqL8PwwrjPgoBcdKBgp0Ms2P3rg88KnSeZfA7Zcxf8yzj0M6uoJuQ62L02Ub4DksNQG37H
gFf5e4W/E9zzFQaID1cW3bDoup4lkwaG6BmcX+IO/0KWrrdoHhh8/MH5QJAyTtcYqDqi4srVQGX6
uSEkvVHleJXiWO8rf5vzw4VkwdpLy0tUIC8xViZVQ4PiiRJRMxG5T5FoVqe0l15UH3wNQB+A9oBq
hrowuNqkRHWVtrooHRYDbMNHrKGDN3cde+2qANFs0CLfLLucJ3+OkbgLQZOo8TC/w+DCXdMLAQEx
Zc8kf6vVHqm4zFJJ4rT8YDPSTVPqLPAGmi2utiqgtb3s9cg/B722tP132RIJVQQZyggyj9Zt/L3d
fn8o+giRXbVLlcTUGDGlIrXRwv2aTsuGizSifhhoTziTOrDP61CT9qqX7VBpEtp2XSYxTor/jBzE
uhAL229fKGhwhSB1+zhZulh3XEGIDVBXkmGxBfDKAVh4+7VFxylJWvXCiZAzzR9k/9h0q6Z+6MCY
KJeonKPVvUlNTXEqgPr6ccuyvdDURgBW7zQFgVpsaEy1+rZEK05mlznRwxK0DHDbwkS4pDTsQR1M
rD4St2rYnIccdcN/oodUOnJYbXFS4WBGaKep2x1jn3Wq6X6enlDqcwGXWhf5O4lks4JJiWtvo8lw
RxJtJQRIx/ocwnvAS9Rgmw0SbCeXoN8ULesBQqsI2IqeB6wPoSgXjSidNMDaxUe/HoDxqaoe/HXi
UfZ9M+S0p8F7Kts01imIfwNfAiIsKj58Lz8IKoAZmRKaKZ/akpTuC3F8HlEGsVraOeBkdsqqaE0t
0gwiCk6RoTuoO/P+I5J4TpCBRI0gkQ72NMHXxZi3OiCzg6J87NkzSNv0Ph7WUvdMcRiRMLEEeN45
HBcxFowiF/QmDxyhyYwhw+shomUFd6NWB7f1cpsoiqmNTp5NGfXaHnlXLEWDI6AI8ohJSOOA887i
m3rfECTeNJCgA3MhV/9S5EjQBRa28abvYrMZa4R4gkVR41RFUOszTJbLtkRi67wCEyzZDHJuN/HD
2PIuCIXtWOFWrCyMsl4FzWefvpMysbukf85KaGmqOng2m0zXRFtEwmjUErerXUHl3AKJ6Jb9j7Pz
XG4cydr0FSEC3vwlCFqJElkypfqDUJUkeO9x9ftAG7stgVwxvo2ZmJiZ6u4EE4mTx7yGRlTy1xPH
nQz7zfWBPzQo4PJ1hul7T4pWBeVDOgSrKABiWksnKynXZlgtA/pEDFoDnYmEtx2ScBkJ6SqI93FA
a19sbEv5VSt3Wv2nCh5oQeudajeicduxt1nzlluHQPlr8n+GiPJavS2D1PXcdeN3Cx8JwgBIJC1M
wd+qbk9DyieDwMKyrRfIXhcMRxUB2BiiL+YuMCQnQ5HAKnq792S7rP6WVrCO1L+N4RS6wRWzVUVr
neuuLfaqXQSO1JNNi5xQbWkJT7qKVrCcbtKAghbwQJ8g8do4rlTaNWO8xBUXOmBQWRFXvvwa6A9J
a9hWaq6r6lkqNDtUJIBXxiJtixWQv6VLj9L0Dug/gnI8xtJNJeTbuly1gb70xn3tfhgeHEDXvDKT
+xQG+X5pIGJAlwN2HBQOoAnfg0enNXKm6YV+K3ivQrFrOzqBOUWKRUI30SiL7C9B8K03u70koz5j
EQiH9LkzCp8U1j0oY+u4mrixepmH1ZjS9E4ckicPFq69DNNlsuohi3epGt3rabAN6vBB7qSbPEzW
boOzgNxrBzrp//pMWetRvI6rP26ON0SRvyq+sHcL/X9cIDHr+PqbZ70CrddULyxHBSQNAo3m+xBK
R1XLbZnGYNSefLOCt5wtVLKOsMDuRCxtjRJyUP65o2eHqrW1OnxClVu6p04E6bJODo3uo1v4u65c
eyjKK098plxMiFdkRiaUuRb5+HzA7ne9PGpNIB7ldulFqGIm7lIAEiW61qKNjbVIREHd6SGu5TUs
y6lNJZfSOqzbp2b4E6E7pAYortXqvmyzjecZNypZjCLAulDcW6F2ek99EKOt1Q7rvobXWt70teso
hf/H82g8JQjdqtnCU/WV0XLEZZry0SDYY2s59WA5apesOwDcDemY7FU3hdg6fijeN9GuNMMrN955
cvZ9M2YdF1mt4iZSlfGIlqgjgCPksRajkNhx6PhGYf+cVp3XrtPeI6hmAGxADHfeYBl8pPgUZRyP
rbtLKBnInndqdohoOizCQuaVoD+INUQgJ7cldO4kcFdK1O1a66Dr1t4KCNQhISb915TlIla17c8P
eCa/Mh2O6RnJAaAPMP79/gnDXxCbKq/GI0/hhGp4UqxxMTB8qrt8l5bqoRwRKB27NSYMO9D/IOS4
g9x3tTF/1cyEUAqNrmRQZy3b6ZHQIqLHTwMCuMH3RwoYddCe8MZj71Hewm7J3Cet5SkCH4XxJ1NO
rnwhn0nOPI59XXGWBClMsLgkZe2WCkmpoMzoeP2JkAWsVYXqoTIuPTO1Sx6lQUdr6OgiM/6+8ibO
AA7Tz6ZBzcv4lOCc/ew47rK8DJH8j8kCxDpY9jkNoHitdi3M837htejR+vEaHMjPK39Ke579fBO5
fjrlCm3rWRgfMl0qSl0bjlrY7NKi+9uYw94raewYNYVJR8cAiXJ/nfo6Mw5HFLaFZVK+Cjd5n64V
uiV1o21qjXxGRqgh3heGf1dYeMo3v0ldVvKAOmyjrtvh3Wu6tR8kGWjwglRJkj7SVN3lZr/RknJn
Ss2iA5SJw8RWCUkXpM6w/VRZiOR5pd7fhXW1KKtq1Vr5gYdd+0gh1FW01Fy6Qr5BpyPjpVm5XYrK
Ro5MO81HpyeYDUnsxLFvl1nhqFq2CRtpnZVVRpMENp6brYISVehSskc3uhIDLh5ntDhNWvFs8vwL
M3zRMNykQ6beOxWRd2Mm9bveSYj7DlhFJPeDrl0ZIiNiyicyf6PYk2rUcxyoM6Sc58m+Ug2jdpsM
sK8qP9mrCWLMaexVtpK7a8aWO9M17luVSW1l5erCCotfetbLdp1m9aZyEdHKdfExrEDMWla2zIPh
YChJvxS02l+4+vDXL8dxMbr5vqShJcVJs+sFBnf9NFd0/dtAN5nNGtQCftzjQmGRkMNLYdpZJeVq
qNKbLC7B7pgNyOeEWy/pynCTq/W4TDVrpRS9vwqt/rFQxbvS615ShXOFFPDCM5Vt57p7waApOUBW
6XvNSVE9todeXYZDWyGKLD7FBW2+vjW35ojQZIL1hx/q9SK2qi1N9WGtS/FLqw93Kv+LzB5JjxzV
qVRl1ttoR8Hlisv94iYNUuKBmewDpXYsnJaZVuf7tOxuRX7SclT7J+aCvh3m5lpVsebSrWdDDx8N
o8EYL1NJSQxQ9SHVixMKg2UbY/+huXVi170h29jek1b64JLHVv7TDRHWEJKwH+LIXfYZsw4fjMVS
suonl0HrCuOXkz6KGDqA01yBhB5ufcsv1yNtosDwGeuOrrdovKawmw7IHyOg1jGavrPHKMd3LfEQ
LfSTowTAPqCXVqS0mEYYXN6IgFusiI9l2nULoFx/6ogLv5mMcgrPTZdpka/qhhrBEDm3kQrZSwqC
FHiLB3sI6rmE3fCSR7tPPFLYNjn5ISBg+NPDk68kgIUC6fXnuPVJ/z4/5SBgmAPjA6DM7i6pECDx
ZHS7/BCVo+ZD8ZAmHw5gOeF4IbMh4s3VQAEBuihroQO2cqGZ+CZV4rId3WWOvcLgxw7j+itJxsUL
xcAlQuQCEyeI8vcrzBDUplI7vnnqZ38hqQhFDoVjZeKzVGOm22LgJLQ7xWemMWI61KSLwO02Zfj0
8w59SvXMdmgSkkCGHgQb889Z36xSEpOQI4zH0T9ExVqiUTJ0/1xzOQrRMin2gveWC+5WxiqnVfxn
A9WkoFXWlfc7pAvdW3+qVrSFEbg6fGxLv5ernavCm/MggKwhAlrBLzN9bKunAOBJRD4PGLCxYy2j
Y9XYYdf+lcVmr2hAG6m2Npp5Uwh/3JTeZrvRgOGbzaZONaeWy31U3HaMZ3v1NiqYovfo6Y5OMNaA
exzPfUjcTRkJe8W4skWXDpFKbjw1a1A/JFn7/qpU7IyAQfjisQ2FrRlm/3K6sZlngIClkd56tqa2
j27k/Wn9cJP52fNIranLGBXra13s39NBcYpKOMpucfPz2ztHIENVQysfKT6uDW6P2b2swi7t+2Eg
NxPhVarJTU5NnI0xU/nhpMknkaZCKg2wLrNlZowrRUVADhqPp/Iluq5t+NLS6ko7sepD5ErHnx/v
fFQ0e7zZzlVebyYqye2xOQIIUXGZGBu66quMCcbCWDVUhYu4fTMsm+kJ7m/9JkFDvPmL6DxiUkvE
W67BaT/lEOfnHZSYZEgMMxGcmfXeKlPB31jMSbdJ04Ajykv//ndq3SWHLF0O+U358lt0SmMjfrRb
3wZDU98x98EmJbLWN4O8NHHucwGhPB3SfJ8XtrmQnOgfnmv4Cca3tCx/3sJzXPe0hQB/9U9OIMD2
74evGMMQE6lsPKYt4hYp5n2mYItVb0tAsEtYUpSRSytH3UM0N6FXrXv3RUCAyXeT0xi+Clrx4MeA
aCx6C3zDnc4fTcQ2QTpEjHyyRuO8cJM3Kp0fONGltcsGKPmt6PBxHphoL7zuvgVb8vMPu5Dz8Lsg
VEGrmvD6s/dQp4nL9CAYjyZENpWJJcjKrNyEgkbzVYUhXl5Z8FIdgwAagAsIVaD25/1rlzAmq4M6
HCuBvVD+6Ya47eD0qILleDXW3iKyis2DWFdLLWcwJZTkRSB7BtVfDBgepPU1jboLlea3J5qNAVxd
L+IiJKuWrJ2RSjeB/JwkKZJBxkIB0PPzhl+6cVTaMOiHsQcUnLNIL9DSs6pcBj0Vr+glRRUQD+bT
dkJPtsMea51bdhXfeYJdFtfWvlC5fFkbKMH3U6xnURK6HmsLdzUKg7egZnEjkn+bG1nfWVeaTpeO
1jSnZ4LCpFqdV4e5PsQCU63hqPT3ab+nFw1W/5/iyaCKU6cMrqkrfp6ceUwBsMSWAn834E9//3Xp
mElejYLkMaJ1e6hSB0+RSFt0t7LpVNFeFDZjvlY9p3nrb+VuJT7oql3fQidXJbul6exd2YBzHD5B
4+sDzeKuZxn0ZjMeKIuXA5ZQACXoUU9f1lJeIoJx9IsrceoclsCSECPIaBRdNVBP+b4HJqNJUEYR
tem25iSPNl9Oe0+zO71TsDgDAq0sDG1RGnt5qT3qxlXn+ktvHVYGdyDNRlH+BDt9wQCIiAB5g+rx
eTf/NPMkV8iFCoAtU+xZdIWswb/ShLh4u31ZcS6K3AAIUnvTH6arhDA5qg6SVUTiwd8M7+0eq738
l9rZsQ5J1BZpToMlkNf4e3mYVuQLDWNYX3WYMY/BFWaSOZ242YlkVAMpSZGhkZNefn8bUaOHUtBq
/bEtQ7tn+uIZ4cuYKcexineuj+iKrq07wAoQWu1yqIG0WO+RmtKBZwKnpgsXJxkxzJeAXx9Ml+Cn
MVpXmz2s31JDKp+ZXtvhVUcrBKLwqsdLzOjNbchwpsQlRg1bWJIp18ywGyI8efPGqa3YLkCPtcCV
q6xyuBhuehmFOT3d1RGY3C7dJrW7jtpir2nmKo3LB42em+6lN6IaLnpljBY6mCvdLW5d+IqId+1V
HXPPvAXe/BFmwkEBzsHxtEUrXyr+ex/8qWLp1QryXVa6TwBMGa3m6yiBNOypTylkPCGERiEFK7VK
7UgpnlWio1G9jXK469I/SYYATSqtUj++dh1dCInU3bTUEGyxIPvPgsboamEbyWV/LH3RbjV1lXMN
T5IDIUN+IznobvymC8gMhtKVaPxZ9cxPBw1qDQsuLjn9U7jny6eix3qRlE3QHyNdhMiNzweKD36y
ykuNlywug3xYYwm5zzMohNEuYUgweZHmPhmS1O5DddxroGLCLHa02r2Lomw15sEhQUaQ5vSm00n2
Bz71w0CDti9NqHGSS1MbNIUerg1gNbISA1z/7YFb6FPxyu+7lBXDAYJIT6NsEgabQsWX3xcOcjPU
PpSpLH2K5Y9E3BjoGlL+PHVhvCkV9DmBoNJCrcCGaMMmF7pl3dQ3nuJDIr89BNXWuubupp0B+QAo
UWmptHlMtn0+9B2jUCzMoO+PwyDbXWUBEioXMr2vwT+mACy7+IDNqy3J73Ic3Fqab2tWyfggAlEN
QAd4btJ7q5TJkkdfTBrFm6pQbEw5FjnldsLU0AB9VUobUzBsk7fUBUtfhBWvBKumq22JSaOpLqp6
LzCZGkbAA0hZ6PuOIXPNPHBQN3nxZNFYx+DJKlzbLV+ifNeOiBOPNG78ax/AlLnOTqGlQiWyGIVr
6Igq39+SJVtCVgRjf8yNbZCujcqxfuOPmTMd05fFeGiftKfgWqvtXOVjeg1fVlW/r5pWWh1ENasC
FdPilf4KZ1NVHPNXwTgNFSxLu3ev/NJzSabZmrNPndF00hYSa2rDqhq3xWBbqpMZdg3I4K2npFwL
7xUkAxhFf1HqUZz2Q3EkZTWOjvjQmzdC9f/xhXzbhVmCII5eCGJK7I+ImArhKn+LFbgGdHIBPwPI
WFjHHuE8fW2uXpF1V28i/prHq+Lqn5Xz9yPA5QRfBvwmtzbB8PvLaKwuBZHtNUeZmLysGW0rSJ/+
QULPIF8J7tUHdEDU+4JuAD6Ryw735r2RnUTtNkq3b82zZDrgCa03tfqfpzMQpzBHQv5tovXNmYy1
FHoArbr66IMROLn5IxoMQ+uUyiYkOUcsW3oM8q2bbWI8Te+r0Paa4NoznN8Q359hFsaslqngqPAM
A9y6XXPK0psAOg1iRrj76MO1MzFt9uxlwB4mNFGVGWB9Zy8jA5NijpZRHyNB2kcdEsfs9+APp4BD
omaqrXlgDDTxoSrxPjZdCiKaUjoq9HJtqzDaiuFae+O8QMKzcBo+0RwnlZ+HCJriea/mUn30xBdB
LGy5zbGU9g+avsM1yxHicjnZRltiuuzSwtZaae014SnCZTa13mRrG5rWlW269EgkVogvy4zslM/M
68vdEniV2qt6Xh375I/JwB5stNNGKoNdDKJL90omf84V4PjhpkBfDp61pc3bhJLqKR1qAtltJ1S7
2JKWWsGsh2azKRl7gWRN1yjfeuM9q8T7NG+OrYqRuYlxoaxES89SV10qFJSUAx2KMn8pwIDKZXBr
ptKVKPdJRJ6dHyhwFoJuJuU1/dbvH7NhZHLc9FJ1DD5K6KD0+IGGAEN4rV6xohEfM5C/oMSMhUSE
3w80NR+UG33Hf26Cd+4c+OpNyPQII3cgLLb+D7tnt7Er3AfLpTA4Q7twjPv0xgIi+R6/c4n5JJ9/
lYc2WF8plc/valpEE8bNBLrArG12SWSamcSDDuyzSz4MKBB1bdC4LmwJGeceaCf8pFsM428spl4G
faMry186Y1+Xn90XmZyK2OiO1bGsHD3cevrKfYoy23vUl81KtMhZaFSsaeulYJRvQSziwP7zI1xo
O007QCwgFNCf/hQH+nLM4Wx29Au76kiDfDm+hTchWm76rnwAejOukpP7kb70b5WdrvR75aBuNafd
UROMH/lB2fkn8zcoZROdN29B0l78umqeMCUHZ4fty/PNYqPY+JrmhTxf0RkLHzvT3BuWnkfDNZ5k
uWW70agyAEgFgHPbrvtjBL8Kob7S4LxQaLNNuijTOEcyjVP//cxneKRKsltXiJPWj0VbOHBWOC2F
jZG67eqwmWtc4HpzH47cqm15TWvywknhdKIdComYuG1Nf/7lNQlyGVcYdhbHAk/ram9aaKtINw20
0GhMrxiDnJf4hGB+KvqhgGyRoJ59FTInouiUXDqK0i4rVhbMb6EHy+K/hoFwm3J9h3L+S0a6xgVW
TehchWDSzUSgn1Y4jJbvBqjePx/UT3bWt4MwPRS9Bwgqksk0c3ZrJVJZtnqUSEf3EdapeNDehBsQ
81tFdep7Gl3iX6zuK90G/df1q/yvdtK3476nLSFENqjwp1JZpr9AZZFLS5vkX7rrBBv38kpy2nrp
nqytCrt2Q6VYHlzIWIur3mFnebBlKTrXLVQsgznQvHOixkqWD1rUHdVWXDGoAXHjb3I5guZ3ovZd
1+NrRxcpH1/LwFyG9cvPOzh9KV830EIvEjbKJ/cNBeX5ly4qXqMP/ZCcqug5y9du68BBGPtkQSkg
XFP2u7bY7LNNfeiwHtjVk1bvUuvYxH8t7y6W13VL8qk8//zLzvLuz5+GNjOkbLDhZypaISxI2KK9
+BAPz2VzqOQjkhXLqjKXRRQfm0bYB1K71ut2HWdg09PfNXh3AIFwy+zB3xvIhJaQnaRYXyrJL1d+
TSGFDNX9z495dnF+PiYgH8DgNKb1+XfViF0YyEEanGDebYZdu9KP9e/wRthUO+VOuUO352ZYQ4TY
mkdi8HpcRU6x9u+4gu6jR+HgvUM3AVcYPiPftIsglP6GYfJk7JL74r7ZZqsIq71y9fNDn0W+6aFl
AEaTWOQEuZ/dUbIwBMLQGf6pMA+cnC5zSv1WimmiCOtKflIDR7CKpXFNpfHSAfq67Oxz773Ci9JW
DBBUNTZB229d8kEIMLQZAMD0brjO9Ctx7+KSpHrGlB0zqpj9UoPJnwVAzj+V7d5v7YZp2bBDYRw1
Sr+/Ro6ZB4PPbf1vsXm+NzBNT9C180/9cBDzA5RQdBilonYyMg+ZavylHXameZTl159f6OVfSbIz
ucJS+sxusrLJxSyMOv80gsRW+9vIVZECOrlq6YR5uc6G95/Xu3yAjP+74NkASE9LAxRRcNJArQZ0
CQ98i1781JrHHkosKSoQZKO/VoyfjUGmHZ4SOxOBPeLCvA+TV9pggGj2T1GZr8r6WPZPHFk/dbrs
VnZfaRO71mueA011TPLRK796XtN9rv6pFIOhgope/PcLO/UHMCyK6p1q9VQLO0EpceR2OE1iN3HS
jyBlB9H5edHp1c0jPLksZez/XnP2zWR1QgfCqHxc+DaG8sQBHoY1okWR8uQK2JQ8/bzcpZP0KfUs
iTAGKN2+/0SQRV5lQPaBYbSG57weynYTSi+ZKC1Uv1iquJ//vOA8CZr29L8Fz1RGCjk2fbcFJgmF
3h2csFqzn26z7q8Nej6D2nwn9cmbDYwsXTxxVuLIqQciR03dozpCcYJ1kNYfbl7cyCICwXCm1PCe
s7cYpXGhDshwAWVT3GpdBo9WfHWed+koTXXo5MRHWvZ5+33J/dIqHEVA+6hiqd0yq0/IHDX9Tizv
SJcWI0QC4/3qDlzaagMeLGaDIIWNud0CGO+h9yJTOObjoTLvOURqvcvHdZ2efn6nl87s14VmhwjS
mdsNYuKdBAtdh52Yv7JcnR50j95nexfmwpUv89Kp/bLgPBz5aeX3rRp7p7YabA+QvCQN9rSTZfva
Mw32xOjfzz/xDPk7nduvS05V6JcXOChKIZm1Jhw9n5krY1h32Mn+sMtJqj102rlmQoDQajc4SZ/t
q7Teyuh6JXH13DE4smphIRjjsgDTFmXSNqmMKzH60kuAcsath0QA3bDZcffjelD7SraOaQjMBwER
SGfdiyo9Z0gG5DpN6SuR6mxGz5ZwqCYgC5oEEtnF9y3plZzgCL/+FGsnUOWERjmJVlFzZ0ZPhlUu
CxS9YL+Mi8cJRZQl6TYuIYQk5ZUHuXDODZA+gPoAPPORzUqdHIUNK1AC9+gJBzcOF7Sj0dEI8T5q
r6x0Joo5/WTEdSfVRItWuDrbZNopeUG8cY96OWzCwt8DuXC6otpJtbWvO/OgGYkT+e5zKYrwlkaw
eydNMB4A9V0p+i+8bp7EmlJlXFVRq/+++eAp3SLxXf8kJ/WSy5hbOdd33IalifhzcXP1YtL4B87C
KZIC09FiFEUgm73tUZAh/eiKd4rLuxzHMNC63cvPH9lZv3/aXgzSYVmipIuy9/QMXz4yEEhS1g+E
7NxD4wYWarbpQf3c+YXNzJFxdFMfc/k5G6993dN7O/9x/y08u3X1WABdXLbiAxN+S3PyX90pfBOa
NSn+4ADFKsTfTPkCd01rKxwdDwRPhZafE9pKd9tlS+NKM/VTv/38gZj3UWgwEf4s77/sRO/msdAI
006kd7mB83LqrmqLGKIDjGi1VQmWXmj6/eglEOEjSufIToJoXSaPbt5sIwsYtBwtyvjdTw2oNAKK
udCTNWvZNQG8NmC2emVrzJihyUWavFMsUKidtQjQSaiHHOkhmByDu2/6u1ZonaEO9+BJtf95IEcB
UCK3Qw4Tevns5tATSHleVXsnwBgWFOf/k6732ToprpQGFz/eL4vNRSERBBNGV6i8k++OTNk63qoC
R9xcUAxB8AQ/pC2g1C6rTliK6CrluBGY6Z+rNcrFY07xiKqRAq1YnjOKQTxZredX7jE018NoB8ot
5bWk08xYNwAxsnWIq5zfLKVr0sWXIiWGQOQhSGOjPjtlKV9OVSPUpVR6kQd98hTEJAIbyhTSyqs/
8fy6JEJq4DsgffBySUK+r5SpQTHQlBcfPGkDZCAYGF7lsPLcrehue+FjGF/QQVqE+mvjv8G7vJG6
j6zH1EOObmojfNezFPIc9Pxrw6KzuDk92NTAmZhTk//G9wcrhJwGak8Yq13tpTXTvVSDa8zE1q4i
tFlMlARG033EH2v9c3CbQsi3L5qFGZpJk/ccuv3zl96Xei6qnWgdEbtb0gXhgn5MJ4GC8PfPC8FD
urCUIVP+Mk8HUzVniMW9Iva5WQrHonJhbKivRd48hD0AXS3FrkezaPTq/koESRF6w29sXzwg3ghD
RdoASIAwE/iBZlcqf2FuyNsolFaSgl5rIQq0r917Tc4ku2+KVVfQ4IhgOMfSw1BED3GWvERm8As9
L9T8vF6CUN71Tp8HJAYZArBN2O3MSEQYHkpm7fcq3iLZrYIjV5bByMw1aZeodNY8hDUQVXvDPOsg
VcVjUMS3o2QR79q/Y1UJi6RAZMozxt+tKXvrxqr+Jr5hrAeotGEl6fZQZtgxVNqjEEB1j7MR4U2y
t9DTwUhWlkSPsTshz8kQNckQ9/CNfBEk6doa0BdX1JNlxZtx1H5r+C8tiqF4j/puOxR4W6AfuA26
6qYJRhwEtaAHQ58Njuq6t5E0rEUlemlRLewD99brm19I1b2LXCW1md8OA3YNtIh/CWa+kgrpXk/k
B9kl9rgtoEZBiNdKZCylsl73SfRsuOUxoxEKVOFJ6puSv5VZUSHT+5JbcEoePs9cQhC+76KmlBad
BfFNK4u9EepbcfJQtBrETerql19o0P/T4qPv9ecabdxFE4CC6nL6WAISgyhgLcKh2hmDt/IaGmf6
AEU/6zdumpDfVvJjZo07K6wdOXXpkUPaV5gCGUpAcxnwaazfqkGwlqfXFrlgLzX4Ez8f60vfz9dD
PR36L7HLtSCHR0PKhyvs3Mih7cAlgTL2z6ucaUeBCoSi9t+3M4sPTVPnleK77tEVge9WwsotvXtZ
OWn5h6t4TwifLA2AcqX86+eFp3/uPDxM0yvAUgAsSOm+/7xOEL2x67gTOix4lOkXoqQQdq/UayjO
/bzW+QU0/chPuwhdpDgUZz9SS824RT/QOHrDHz3a6vqvID3JwV9PhkWxbCe5ihXy1731/vPCF3/k
ZMwOBJ7bb+6wlEx0qj7LjaMGL1rVHtLwrgXaCmW+jQ6ydOVnXlyNOI9HOzURninftzQoMhguljE+
yFB7u/gN2colTB9bGpDOAbtlBNcEwKb8dP4SJ/lWYKwKuewnM+/LGR2Cru8Ko2Zfk23e/VHkvXut
AX2Gl5oO6Jc15jNtoKToFcYU24O8o8weu6eufdbDQ8wcHYWGOI62XeNwryvVY9LpiwHmx0hpzIx9
armo6Nz4Dz+/1kv3DcgQBWAIMkGiPjtOWStKg+Zq1jGEIUQXBeHISrgN1Mf6mgPNpdv7y0rzH08/
XqjMQbWODAll7LMt0xYg41i3VX0ro3PXR1fAmWcz/c/thvBL9w/wE3ri3w9RUTGB6OvRPCaytwwq
HRGx1JGgjaqaB+UZvE0lLVrAQWJOZe+Gz12w1+v0Pk+8jRtBWMg/RM1fG1m50iso5Qkkoem//PwG
PsPD2cn77zHn+VbT46EiJ+Rb9b/xX/c0HIS/Wr0A8JlSFwBljewRqmBohxKTM+hTdsddjPTsW4/O
5Wt5ZDqfmIsOY1VvkqcSvI0AmNNcVZItwTa7xpQ4b+xOp/jL884S/8i1tGboe/No9KiRDeNCUupd
Bc4V0RcI9soyDws7lv8UXbTs+vLOV61F2CVXtu1iICRJpYeh0iEEgPv97bZaR+4jj9aRlpyGOGDh
gLVa6Cm+xc9WdhAs1MduquecSdTPL+zSbcYUCXF6VHoY0c7K99CMNEAgEtAt7w+r0gBlCFNbTz+v
cikCfl1lildf4tGoFaoCPEF66KKN0iZLL9iMYb6WK5gyKH0LlX4lEnzCqOfn8OuKs5irhknWZn6q
Y+a8xQ3UMTOU1pq9aQAGCeHL6wYtsMc4EBdWJz+H6Usn50usOMjCbsQh3pZWflvF9aseCGsmHM5U
vYqNeaO0AVbtwVKCA0KaAyazPABvWWthjw4Nyr3FY5aHthBgcp6Zth/vrRxudZwCBAOlNxY7JFuu
5AoXgtE0iJ0E1ieT9zlyNdXb2qTY1o96sq6UvawesK6FOYAFUs9Y7fHnd3khyH5dba5bPfadGbql
4R4pkvE9i/27ILZRZF4o+pV78wwrT8ybYBJTcToJV8/bq/gOjDkzaPUYFsnLgNVPlASLgB/qZ+Fy
KCV0FaUTnQg+3HSbK0hgWChHJbqjpMo+RTwwRFs0bv/5WrvwkvJF/OSci8xlQQrl49LyhFWpcwB/
3qHzKdX03NSbGuWFbtJn/37cuzartTFC/7hUcHeXkVpOS4hSx6T8I2YoL/QoNKFarELgLcdr+eml
90OxhWcOQmHcF7OI5tVRmY6qa6GL9zRNV/07Gq+JdfSVK1fShdBB8U6SCDFOxRtptpDUiFEISkGd
mmR9dOqELdIrnXkNLfOZBM4+ZR34M34pExlXnU83U7nBeCIytKNLVQPwcwl6hzaccNMY5srPgH1m
kNrS4yh5N2SQPNHKo3sioxwXdvJCaYRlG1uPYystO/IQDgH6QGgsm9UydJHMSizbCjxbd/vnAQUK
IR6OOnUOfId4YEhBUUQBcqfkgCqgyBHBbSs2DyXImUpH5kn0Xiu1gAo+2lpXbCAs3JYKtktdt/MS
8ajX4tJ1ydTjuDkCvk5tLepX3VhtfG3futWylbvDELzIHFlmUq+68Ec3YyZ7QLShUCSB70QiaHsf
hMz0B4Ipr+r0MQwG6K2RUxXHVH0Nhd9ZijuAhUtRPqn/vRiWsKvrfItY1l0UqI5Ujw5yXIB1P2nx
S5H8s2j+ptKvKsuQEyNX62Hkqlsad5nR/s7i6nZMXr3YX6qu/8CZokkHCUUe6A7Vx6ROVyl+0Vr0
b0xS9tG4Mp47kxmevv3/3jpT1+/fUCqPeqWHIWFGrxwaVVDoVSdXNBiXfFChpuxLFwAl4ONKpEvI
OMONdbsQzBVZ9iKlDWniBKca3UKv4mWGNjZOmSdVAwmrhLsMiqsbGJh7NwfUV20/kda9V27iIbCH
BGOUsdoNmXjSlIPijpuo6X5N1ZaQgKKohVVdaldinTZdtP/vU66J02f95Yqs3U7XInSkHmAXLH7/
jrfGYvqXuRZtY/H31C/490O4wvti0S7e//37F+GWrjlwhxzUBxbKOl7shsWv2P6I7bcPcEsLcP/2
R77++HhrFlfu80vVKfRSytPJvBxa5KyBl6FN6QXo5h8ld1elO6sUVioKj8IttgY2AkuDgr7jlV70
pyn62Rb9t+icn5RXVlpk0ag+lJ5rZyoRbVN2+xZl4zxGGMzaI76RBG/IcXZZj2ugI5AS5+Z71DoA
u8Dy+DjFqcAf3SJY4ilYlg+xctf/L9LOazlyIwvTT4QIeHOL8kWyyCKLrm8QZHcT3ns8/X7gxEpN
NJaImQ1pJE1oJrIAZJ485jfDDwcOBISZ0DsQAFaSubOKK7VZh/GdlApIPzzl9b0rfKQKs5QBruxR
DjZy807XaEWLBLTgljcR695GHxNd42LmaIPl58ZAFu469H6FpMB5qdvySLJA98Ep0T0Zp4QFPW8O
JVjArYOldOz9iPlbBH6hl97CtNhYeO8uXE6zGw20BsPfcQr8CeL8Y6NFjNJ9Q07p/6Evnxfqg5bc
VF5xQV3xpIhIlanFAceWmxSmCcIaFyPStiOiwgkWYCszSaE+euqR9howeqdFqjdYiBeYxHWYcJIH
g3W4crw7Tz6Xwb3VHL5/bHl2tREtRyrBvMyYxJM67ZOwcwzxAkbNTu2nq5fU/nF7e7gcGnt3n9jP
9XpYZfYDiln2/vy/nBdVwdyMenzsA0yqt1ZL6q7MaBo5xN8GYHN2In2KsB1v8jX+P+BGvn/eucJG
/2PFaZomCl7RSRr9o8Gji4YAS0FojCRU8dM3pQeR2Bv3luqsHSFeZxrNyLBU1j7aN9//jrnXriGG
aFoaUy2AiF/Dmup1UaLF1FcBYraM4esy3igONybmZ2n/UudLnNLZBen4UybjhMnM6uuCeSF06KGo
whmsTBxV6/+McpCbcBJ5u0jQmg2EwHP5tCxlmp/b7o/T5PopYoCiONaPxcbt39LKf/Ud1GGsCjq2
v1EllJaZv5u6u/3+zf4FYh1vyD+W/vz3fyydZ12NlC+ldvlRR7aAciVWCXi1QaD8IfwMr1xaoChK
MdwIV1K5clG1GdvVRESbt64mK8nbNs7KlCmrVyCPe+xfjsUxOfdX8UNM0zpdx+WqreD6wBYD6WhX
v1PI/s9JuiJKiYtyWdrMFUhzw8BIGsN1rpevn24YUtr2eWGOdYyb/ULpD3sQEm0oVzdQkVEpFb1N
McSrPW3B5HfbLJzScS9O7xfG6vA0EG6naTYJES0t7sEVLDwd+kPZYzoiHmgIxOm9UDhrgzqPwcD3
33DuiRFFp/iGd0sSMwkLdVGbnD1WNHSXWcd9ZmyLdOHanKtG2IF4HpiiOaIgJ0cwximnMv3aOkeI
QGi9sub17x0iusHMz1HZBLCdGe/bhV+dMnWpkz1zIP9Ynn/8+lWjuhVQpI+Ns4orCHsw3JApOMMp
QS+5+++jzZe1JuAYwWvdXKki45xUG0qBMr0mvNkwj8RivJEfvv96n1CWyYZhOTDkn68X26yvj9b7
hWulGo+GD8tt2Q6rXj43cJ799i2mtZWhsNcHzk2cD2hUFptCwwGe9kprIkbrWytHRPI/TGw9cGzT
esliZFU6eBnIKulorrYxFYak7JoBUVm5s620vYr0N09KV5RbZk757T0EdABz49lqqqOAJK5ejFPk
bqWgSSaKwVkkae1bRNyDHCqPgD2yLK7d+C0ODejW+NRjRVh7CTqqqR3W8r6pm5i5o3Dt5cpeHYKr
0Bl1JkEilMWuMxDQwR0rQh+5gFhjWs5aCj5SlG8VX7zTFOZ6hrUfyt9jcrPwrv8+m5CnwAYiqQNk
X5l8WTEqskwceNXgEHLjCuTwKDHWiqdFOJE6HvO/vuqoeKEBAoFgMDkvIeRvMUcM4XK5YJRBvs2U
kv8QSkkUKnv3+97fGaffqr3bXJ82p9Px0bMfPj6uzu3qylhr61/Ctl51t0uQ/7/E14j3YHz/+V2f
5/yPeB+jxW7kZaBenl5iKoRhe/Py0q5enq5wIbB/vVz4kZvxh44/tbPvVFu302vdfh5Wm9dXfuZD
b3+cF8q0uUvoy4+aHIFak5CJb/lRL7c/3j/fl7eOV+Nb8zeXe9RuVyF/VPb18/U1v+Ho2fuH8zla
1fYvlDlt/oYT1P7DWi+1DeSZPgjNCRGDUxhw+l/EE0E3hMjVOunygwtura7UFciKlWRTDB7Tc7LO
z7fvuS2vxFW3tuxubR7Hf8JE0B4rLiS9bGE//lVcYfi1FuzSvn0PNxeq6w2WDlt345+HfbrKV8E6
Xd1fv8rbV9OmEbi7TuyE5yW1X8U8e2P7q+c7PgRjymNmIyhoo6izTg8Yf/HHCVo1f3DsV7hyrrRD
eYX09RoxrDUl3DpZJStk9lfARPeiHa6LGwQiVvFatvuHwNZW8Nn4f3/We7++P3F/41bZb8hkghUA
WQcSeHI5BV1MsRV16kW5ja6Vn+kpeohvwkfrJl9DJ996V/mdcPh+zbmO359rTvU4lILLoh7X7H42
L/I5u+5ejK20vxj7auNcIxl9U74E9/oe+uIqOvkHZ19ek54E/8M9IjFqgchHWgck6GtgRyAPhWZk
3c9Dc5S0DwDmILwT6UZh1mL29wsPPcauacDh7qc0gUBrWlM2UpFEuotdhH7RblEivRZuvW16490m
V0y5t/rBOvcvqF9f+7fRKvzojwAEvv8BcwGPj0xI42OPukpfn1avBrUMA884N/UREOtIGTCNH2G5
VHmOsWD6nIy0oeSSLTN5nbzVXs/qyvBLCrzmrccajN6UjSokt2ZxM6jDUYwecfein/NblMllRW/p
EplLRcjvGPwy8xmlpScPCiMDjWwHGcYKJQnxd6W8GcW9ylp4l9ttu5BPzo1Ix+ROwlgCYCTlwdf1
elEJlL629Etq3/aEPKL1rWtzc+Tru+tXYmG71Jj5hFtO3zEwDIZaPB5+j5NHFL0qjDunlcFrwMUf
3F2YPLlVv3bC3g4E9cYPgQ8QBL2BkYi2igPzrk+ih2BQ7LTfDyHX96jIqHh7zXfAY9Urzwh3JtNa
z4gOIj6N3++92Shj6RDIUTEGijbtAmCN0siu55OyhcU76Hi85H7iWXebobKqoe2VSXm5io3wRcqB
hmQftTaslLpDvMLIrvLm5/c/Z/79wYukBOBIgM/6+slawZRw3yxRGMvRdCgIxfJPsw2u5HTYyx56
40w5EkNBf8lBbT2mh1yDeswyxW6lYuNUxb2Hf0+bvRhduxXkEchY4CCRiNehImxNQ3hJluhxf+MJ
CdSWAUyVmmXkUU8SFtcpPQymfPOC9MKxOqQnnMZIVorNc35ods3JWeotzF2tfyw4PUe9E1W1E7Gg
d4ju6s2P4mBsh2t5o6+f23V4iS/eVbSR999/mvlFTaRukX5QoFN8/TJeDra/iXLjjNbwSsu1des8
BdYzUob7EFDu/99ik5MrkneHI8z4HLotqv71NQQjSYXx02nbWq4WAvBcF8EgRGh4pIy03M/U78/U
LgeSJpgDE7xgeFd9iUGXbnf9hwMbLpGORj0OJXuUb5YQOOPW+CtcwMtAIZpmLnfQ15catWaYD2Zn
QAcpj5r+21ee5RA8GyHRovaVjePiknMnHtwIKA2Q8oiHTrETViU5iEZh4JQY8kshKes6CA4KPISg
KN7aPEYv2HwXzeY2a31s8tA56ZrfTpocPDx5jEESl+6lMSZOXgIniDyRYRmY+unbD7086XF71M9Z
3a9KUz/QM7aIeFGmnKrmLUH3rC/EmxqXwP96l1GTI+QEENMYPYi/vn3ZDSnNK00/d1q7UuUbqc+f
A0w3IJLh8bFE+5751qOGEDM0GW14lvu6WiroeLxq5FbaixiSlELtolAY7ODYv3//XLMr0fCj34ec
HtJuX1dK/NxXpdDRzwB9gJHpyQbuWKXu4prrCNnQhVx/Jn/hJf6z3HQTl0lviJWAk3IvnJhCut6G
IrtZHD/M7BKArJ/XAvQAbRJlhzqSq97loYCIA/3jiTrtCPtgEeoz//b+WWh6hfty28oGShJjE0OO
rtQwW3cm9pg+Yhgvtd+jn7tojTl3BMbqGv0kNAHQ9f36xfKmDpSokfWzUT33COC54U5TABNQXHi7
CKsSkVxNX8p8/xLJpaSFPD5GAl2BEPwZF/+Ie7D/3a7PEudSrKHGrqmrN95WeS93+uH5JK+7DYNy
PM9X+ULZqozPMz3yGFIbyoimIhucnIWiDzFcpg92ubLsG8HO7Vt99f7+rq7e766fn59fx4L57fiI
789YWzFR+/6AzHXn6RXDWcI4wxhNIr++b99yTT2yIv0iPXh38lP66P9ujs6tf8m3wmu5X0JSzPUA
TZ7VZEnRoqKZpIVFWOCw03vWxbqi94vtT4TP8a/ujR6Km9ghiuZLYiDjE0zfMJGGc0L5zfh2sqMC
D+/nzox0JoTuVQU2t8zfZOs+lov7iJ68WywZOv5N3GczKTTima+QSP4F6hTzKGa4RRnlvtEPB7F6
KZ/qM8Osff6IyZH6Kt5goIKfeWbHP/WtuccT8Nj+6hfylLmsH5ownaMRHkmnahIozCZpS99IqWG3
zk7dtL/Voz523/O1ddI2CJ2c4bVu8WrBhnFrvS7srDG2/vXe/119OpnNWjM1xSZXL8Jteiyuwys0
epMHaWfeSpvht7knGzXuvl9zDpvIE+soIxsGMydzkpph+GJFCu6e57qPb9twWDt+hsiigyiY8lNC
Kk6l3OjD9OTgt+VG5VEEM1D2IJgH0c7wAqxK85gXaBj44T4uB6zJo62QVUu1xtyp//N3Tk5dGzlD
pVqkWeDa3XQnWXtXf1XkR/TkbN96dKsb5O+y6lYUFzO82aUZE8GhQp1KnfJueymJza7p9DPYkX1l
BjcCRGAFEJmbv4IZc2jNB3H5EJgI6APNCDJpgXU0NwCF0fbvL5hcyqKeVJLWVfpZM279pLrDDs0e
2qOmYGva4GgeFusKc1B8MffIXR7jxtxmvnYdWlcBZ7XwO4x9cGscfnSpDqgKCE4tbxQt3BdFcPCt
nxbd7MgLsVUZJObW1uH7TTYXTzhQn6Q/jtaUVjoy8FM9owEc4vmDiwJWHAQy3OQqDRJcPhx7ZUlt
c+4iHqk5wJvIjPUpnLjC4rxAWIG+SF4dYurp2MBpyXGfxF5fSQL4UFnZ12m4+/5J56qBcfqkQA9S
GY1M51BdnsqhHmPWa8Z3WXGDyEFnyauu2zgjoOXGUtceOrXfLzr7rFSR5KK8YnmqGK41jha3MQ4V
aXoCPd1UNwI8sHwfOeUqtM56+vz9erM3EoKW/3dBY9J0ShJ35DkGqKt0z+FgXcdms6mYOpp5ehcl
+jYpfvNqr3HAu+6H4fL96nObiaPI5csljJLN5HKS0iyynEaQzmDXRSe6zhtmpYJz0fLK1ptgXerc
j98vOQfxNdlKgGypMEbHlq9X/kjlVSzAiueiQMeR4qpWBVt3UZG0xKvxDXT4gLsQeCzZvWtz2W4D
fSHtmb0iyWrG8SaDFFmePHcnZFArsXk7+3W1S4lyaEyujKBbDcGTi6puZ95YjrQ7ZL5l2k1A61kL
dwDj1m7+ommITVqHtEAZaYSzYsbpdHCY+DsAoYXTPrcdab1qWEXDEgQ38fVliaLQ+GmhOxehsewo
OIne78ra1QHevRheOqSJ5lLJ/5fW6piMcmcDZkLmX4Zk/3XNbAilYii4xbwMYaEAGbxbKwI2XDvD
SybL54QB640lK86VHsCqhpn0LA7MzWUclnHBAeVJwbuRirpe61EvrZwm8+4KD3KW3wK+r0EBOH3w
lEnotupVDW8Xoftzrar1mtLS2oTIfo2eqEcvVIC5qm1oS4VJGWpJt3UFBNDSaCcFXmxtBV1lZADm
sTSicN9aKT5xvcL0ohKDFY7DmW3q/n2dwYLyvPQuVM1H2e3Lbd8xzsdBKVulShSdTEgFS9t8rpIw
oHbipgtWE97f17doxGpjDGUgnQvsLPKnVEM9uT2jDqXQk0x+ACC0lWABiTp/tpAYU0ZABIda+bpo
HGih4AUuUFRV3mdFhRxWgDb08KgHEQ47JxdOYZl5b6nZ3gips62pEReO99xzWxxVRRzbKcjEfP0J
Zi91ftWE2og70d8Gy1tJ0E9Gs1n52AFLrvvroL79ftHPzsQ02RvxRCODlbtx2hPTMfDoRa0aIVPJ
w8ieDFPvIifSzkCMx6gYneTNviSqhglOa3WzjpFT1qT43OpMocI3BJnfQlO8FQf91NYol3XCD88V
YTx6B1HqrmA9YqslbWUFgkmVkq7ylKiiS3dJ02/l2rRNzz3p4OC8Ojp5w7nBIyAP/bdyoKfeZnsI
xD8tmAwpxA8MKW5TbVjIa2bT7T/ewVQcR/YjQ2kjQT07oF0qTGUQqmFmh1+iVwvs83LtNj8KQ7kp
JBxNtWvPtPZyn1yXpvvRGdZWBrtI/nrUPHeTm9rCz5sLZGDy6fAg/WLioPB1W3hN2tFdaqRz5b/p
Zg6/cmP5e9nBEXsXgkb264WzMLMgRJIRamVSyzO/+rpgUXU0zAsI9Zw/kJmecRPUXN9vbMN4DBqw
sL7fhEsLTjrmgSxIaHpbylmRSY7eFNB8ZnBlqDelfIpoY5I9fL/gGIcnmx6QNcRB+A4Quj9hon80
DbxERc0rhtzGOd/m+qXQYSqW3bbOXvKoWgApzj4d9zVQK+xfwA1+fZ2qBX4l0yJnJOZICf3ZU5IA
JfHv6dEhpzXij79/uplmFk/374KTDRP5sSM3FbQ6BTfkoKxWXY4Z78bKpYVkYC7N/LLS+Oh/vEfs
bNSqkGmoVxU62ofaOzTClWqtBuLW0DwisKyDSPn+6ea/3T9Pp0yiZEKQFtKmNlDrOrV+Ss3jHWp8
LjKuJLelSv9+OQQc5jaLxsXOYATB/OkIDkf3Cj170Tn3aWnLUosAk7gay9QwCZCbxVgqTo94MjxJ
oXKEuXeDbTUQbwwQKkt/D5r2kNf91mjCu1DvbFnF0Mq/SmUkFXtcGJIb17Bgzgsrr80hQThXBGCc
gCUUhvWbTNCvrED9UMqbzqIm6s2buIu3WuPfaG34ixCNerKLM1B8MFraErtWSlH2gl+NvMnREh4V
q9o77UttaDtDq/at87NCFh/FrlWm4h/pFrsR8+4NySFPP4pR21jX7dxFSjNoTmrj7ApFPKSZDwEP
GW69FGpbBtJXusNBrKRLGgwfVpb+HDDc6+XhkIK91T0Hr6LwORi8bS40K6zI1o3+mlDQ4w+zFhAE
G6FiiQGAAr1ODgKIs52LMr8+YA/NvLxNs31pVBtoAkCFVP/KiOKDWQvvvaatc1M4Db11HYVgmhzz
oddwU3a7hUJ/7tCCXECV5rPdPcVlVbkXUC8icUAMlCo6DqM+XBHboXsa0FNfYrfJc5uMxB5nItQN
uYYnOU9j9I3Vg6K4BKmN8OIBQdmjvIEhcTsKLkr34kN3lm/j62tj5+2jo7iPVg6qxMKvcuG2+TSN
mcZG1NG5b2STEfB0mqpFOep1jilehtvoENx5l+BXeJUeuz0KCsEDs6VXDrep2MoNyrLqrx5PPtGW
2DDbZhPsnXfxGWlyg4Yogu7pWnsFawAjPwTLulCBzb2yf34oQlGTV4aevll6bk4rRr7ujWsjvsLh
u1UOC+d/TPz+n++DZSYFj9z56DPkPej8kkNg3lk0l5CfiJGyS3Z+fR6yN294BBYs3EXqQvCZKTJH
G5X/fAvWniSlIcFKHBwoiMTXMtkBWYNLCqphnE5oS4TkuamaBTcKvzkU1mj1Tp60jPsgDIrQPFPC
4LBiXneRYNeKslPA7soR/jlBtcY46qoiFYvy6AQzftPjbI90xmMZLlybc3N0JgkI6YBnGZuhk/Je
DCrgfAGE1hzouef3AB+VHSPz33nvnWhFr3MdSJMU/CrVCk+Zp0qv78FEvqY+Gv5x8mzBXAeo+0sO
RJRR4FhI8V1SJjCVun07pKs4CRdwsnOMoy8/edyyf9yHri94SlQm0uUKOQ1IAj8s+7203yEn2Bff
Plzu7+93u+fXxD69PT5WIK/A/cG4+Tifl1B1c4cD/TTaP/TOqWkmOZxmJUqa0JE5d/Uuqa+a8lp7
XCTWzQVJoJTjtEeBWjetHfyyzaVQY2rmm6dQOqC7WEjcbuKrgsgjvDk9231/GMdPPj2Lfy44yWzQ
H0IYquCpgHfL3R64M2IL3y8xl178scS0beDXeTWIDXhq37rqhCtGWFWyUxVsh5aQagtvbxq/EI+j
X9ZWn1eMHNnFIRvuac8NwOt/LI7M/1bhYlI0alKASEXdzFLHX/PH1tR12IRirqlkoZUdMo4brEdP
eYdkuvKHR7P9Ab+azsCjUpqHJjP3DN3WHophqHgee708Zz0OS2XzboHYpWJcjwzmpEt/ehaSiOKQ
7YF/3Wg+RHw1wMguPDRJ+bMFVSFCE/B7B/qgBWOE3oKD1nErHUIsb5dj2Bij/tohDOR0IBDMqKaa
xnpF5yxNJOkiZa+dEq89P9oYERa65rHJHlL31KQHsSiJ4K+1vCRkN9eRxE8GSRB4FaPMwiQ3FXuz
gQtaaGevPKABhnkoTaCfBrSxflO7G11Z+Va2WWQmzc0CrVEtcGw0j1Lek7hTh1WF7UohXeJ0U6fP
qYg7pG7YTohJlbcX5W6dQbtQ0QeTwl9A9fAh6hdquM/53/TNj6p640CU1vP0rqqD2G8r3AQvN9Ci
gBeruxd5h+mCvU1Xux2g5124uj8cLpIdgjHeXb8+Khv+fBP/Az/dhwt351xHBxoIrWiaOWgcTjGR
SRwJdLsgF/eIWcbDpklvu/iitR/SHicTIqLbwQsZVm61UBbNHex/FiaZmxR8TqB2ZpMjIyWYu5xv
3tJUQnrBR+boksjxJnLShaRtLmjRkAV/yQCeRs5k30lF6It50NHAsFoU/WR6KriLufGut6pN7C7N
guce8BPTCpIcyNh09Nx7Qu+GkWvAD8f/3V2L1Y1Cux3tds59bRmrYkntbfZkEbloO8tMoKypXbDg
GEoWNhbwJohnJcpV6klP38EYSOZJQPAC2R/rLPoL3TF9zCGnm/qPZaeNAm7QNhYzsOkI0gDkxuvq
E9xtjeP+yz2MWte+3Er2LaKOm/u7u8R+exgH/tmut4+nzH69ft7ddfbv32DZwbNfdq+gtY/H/cPD
WXttga4vbfq/N4KEEge3PsYtOAh94vz+iPJx0tSRGhGAHKvZpW610spdoLiMDI/OcP/9Tfn3LpAk
cM3M0RSCKip0X28Uw8gq1Swd5YzyVmU5H2lqobTC8da6nZ8216GG7lmnLhyumZ3wddlJZkOrv4wy
bZDPqIvRHXXeRPDGXrka+k8YrgryQ9v12fP3Dzu/rIUEExBJSaZC+/q0guJ6kVSqzD7hmaZwvBVx
2Pch1kQVjjC1gO9cg8dx1Dw4urdTmujw/Q+Y+7IkdCSsxsjDmrY9DCiJrd+55iXbIoy2ecx26f77
FWa6OQCrGeqIBpqoyHZPPmg6OKbc4Sd0JiHQqHLCIqMr4K4xjN+4NGp7bnJzcPZy5S3Er9m3Sywx
DAvgLNnJJLEbMinoJB2wZI13tVzEL3LZ3+sd/GwFJrVyShpkYDUdnR/AB8y9twuP/ndiyaOPjoiU
3+TL05A9iGGtRC7qtt26WbcrJINO+H4/SvfyOt1qd/U+uVkShJ87PhrFFgOjz/M62VBOVtG6UQPj
XBItUZq4gfO5yrByMfN4D54dXPs4Ll4SLZf+rgx41H/Xnc6oAAdGuunmnJ/4Vx+4zwVlLP3dAIUH
w0AcLir2iumf6tCw41AL7LJDl1pv2AlnJm0XB5HohZc/7quvQZZfhMIjolRjz3maOURt0aZxS5Xr
oljpR+bVyCV2dfCjxe+KBpILfTziDleiHbHoTQn/aw1uYCdAtTlcyog/+YR6/RE1aY75uonbO4Pk
UyI8WigaEtfsVP2I6FvEwSJi/e9rhQUxdWd+jHeMOE1N2laTksHI5LOaP3VtsFYsf6V3O6STlOZH
Jt0Iw64kMyGQLrzqcVNNXzXMCSIo+SIg6MkRx5cRYICbap+wyvBBc97oGVY5LWKsD/KnCsHx/6Gi
gkSAoxwUBnCqIJS/Rk4t0KUi0wP9bNK/aC1E+a0BSRU6xkGN5MMSB3gGpUItSpyGom9yMU23k+Wn
Qyc2qXTOw4eA9hRc+lVch1uGVlcVntoi2ia+fqqc5xRPPcP84STp3RjjCPFrzw3XenGThfoHBEq7
Ggrb8epr0zfWqngEkb9uPHMTceXI7MjOzZYi4UxYGK2dQNeOxCmu1q9vyyB7tNC6V86I/qxyhC0D
C3taS1vrKeRlpTj5VXi2quExjEUcI4p92HmrPmt+5ol8HbRg1bpbxveHQDkFTrZwRcxcQl9+3ORT
+roeokwKRdVSnrTEWPdWtKmFm7aqdzrqbP/9ZkXrQNT5uVStf7EoJS8w/KI29It49F6t7bCv7OyU
bPT9Yt02E4FAcYLTQQNepiSYHIsy8BXPVGL5XHOX+/U9jX0m0zba4K32zl8xK7L9clfSAi6XhNtm
CieJQwHsEPQqN7w4WbyLarfSYu6+l1jYNHjPldd+de3JtofufLyx9iXd/HP3Ak/iPv7hnpurKNsE
1SnXVkW0rjS7ltCdsHbFx3D0Ly1O2yF/4PetQNHfM2Syhs3jwkb4DBSTQAK4SB6lN7TRkGfyo03H
URA4D9tz1eQrCwhD7A5rTSzsOo/sMkVpKInFbWT5N7QDVnKMXlpXHCXEUiJxx9DolyEGhxKTF0so
73yfX23ov8YRb6YsVabjifnrp9IQ4OPCcEFi4euJirzKt1C6V+jaP2r+BnMZL3+Kg3GqGC2p6s+t
hbQZY3S4AJgAT3rSURnnQcC3PlfCTaN/dO0TgbWvjyZKKM6SQdBMqMC169/F/voGXRlhSEGoKEfz
EdkBHurvPfmm6emTIlypvH1/Ij87wNNXCZJmDE0oraLa9fVV6q5QRj2o3LOgDbsiRXukHcCbYJ4L
46NrDBxDKf6a8tFvjPt0CLfctjcGPIwO9K6L2pqXak9eJeC37a4zM3sVdP9S6sBYB6F46QL9iCGV
YSc5wmrlvYDjArqCgAXMq0bKVkLB3LQDFugV0V5Oi9r2mnrrD+bPvqo+kCFHw2lHRbI1MV0rYnRv
+VWto/xQxXjvicHOka3Xxi0R1cLhQBM+JJw37HaIl27Z8cVPX9NIRoOJAzSdq/7ra1LyrA4aeqbn
UjwGRrEyi9+OcC+pV7AXmB+WEUo/j4gpY4O8+f4LzQRoxGj/XXnSCLK6rhCCVlLOKFWT1BXcrkl0
VLqbtHv6fqXPa/SvhwRdRYAG2ojD9NeHdLs81+KKYzUyNNpH4dZNriztvsVPKd636j1zvcLdog+k
LwwGZhJYkP4S65I0jpnF14XDIKyyfPDFczeo27j8VXTiIcJWoZcMe+EZZ9Il7AL5UswBIUNOu4lK
0CkGTlTK2SQHlm8MxFrxPCubKyk+WuETByxeOtSfP3/6XhnDjG8U+Vm+5tfHSx2xkr2hUs8hCYbs
n13N2/dZexar9k4s0mYjIqMSJwHCZd0qKxFfGs4Vvwp+1mMWo3osWFjyBG9CX22LVtyG8n8PasVd
iTuZjzD2OafuyZXYFZYSJ7wVf99W77QYRpxS35/Q+P7PLfn9Z5gJqsiKEm+4Z1T8aCdvxAtIzxv4
QOfA+pVY8m2T/pRHNFYqraPIR5VIX8g8ZgIrC44hjiIYWslka/eDVOphQNuOKbbf/CDzsjsZLVUs
h7JVqxdrb2n+O/OIxFWekCsKB5opoa2ufaVXB84tyYekIcUT1HfQoG36NqY33Bbuoo/ezNZGHI9O
Gv1J6MzTm8roFCUHDQ2WtLlqG1zz1I/xOaFY4SuKH8hbFRWMO8/ff8pP7N5kd39ZdvJqAaaLvpe5
4hl2B7dVjw3Yo+QO125FBVT0tkEllInBFjV5OwmCbdd1pyCMV2rrblXZ2uTpZfDhUibGYbSkF3X3
phQLJFPMdWNG+6wR71HxpJyRjxjQ3w6IpSC41tlF368tL9x46Bg7XbNp3WrfC9Wdg4eyHXOKQ0E4
qW209TIc79p2yVR7Zkvp0MZpj6N1MQ5hvp7qzG+1kaasnMUAq/d7zkyY3nNbU/JRWEf9Uhkxnonp
e/53PXRdv64nlkXeGHKnnDvnMYz8bZ5nB7we8QqxbjSxWscC+G/RjN+C4dyOzETVX/txux2qZmGg
NtdW4uDCS6W8F0lxJ/G6Ntu2dkBVnqFgb8WqPmhleIxc/8z/FEBqceXq6Fzy1o1BW7gq5o4VRpGj
AR15NU65X99CkbtCoEVWdxbFA7n3akxOs/ZRztNtIr0MS4SlmZuJaMGfKsUKH3uynFHUcVMZuXSO
fX2bG8ZWaKgR1XwjSOXj9wdp7skQQOCpyDXZUpPvS25VOgKdwrM8FFsBorvvRquoSTd8CZq+vS2g
d/n9knM5P7XYP2tqEzRCkOVdJKqlfBbp9EfDB4q9G5o3dsF0tKgde8Au0uInaAiW6VD/a3K2XviQ
jWatYUURue62id1Lmz17Diddqx/UXLG1aqmimns3yFSpNO5HJLY52XBlI8iGi+sJZpVnAzOU5L6W
n4Zog0Je5S+0o+fONfsLXhwUNUqMyXcQo0hyJSFqEUuAZZxROJoVoGsZqZXOOJZOsu2c6FaOrcv3
H2OG98jYHYIHbasRij8lyMrcEGqWk2NSipu5cjCG4aBW2hbgHCClmHgmnwTXPHnlu2/ABBfLlQeS
2Sq1rSvGJ1Ef1mLYvQy1sRB6ZlRzRkAAwsGjqi9C+pMQX+cZc0dNgGht1NsqK/Z1UO0FR9+JYnoY
BMeOinjfYCSnJzUC7ckqqtSn1OK/qzr/DoCZ+cup8ALGf7zOxZ3oa7YXfgyyZg/9KIStIUFWX+li
cjSt4LDwXsdfNwmco+QyIYNvyhRvkmyIoYq+ldWJ53z4kfVXaNny89nev9S1WYAXfXRQJ8jW9fD+
/cIzsYN1mR6j70gL2hr//R89yKHQTeQC0u5ch8+gRBt3uC1lZtfykizuzEwLyAboHiSwmIzSIvu6
Ulmq4YDydHMW0uK9iZEiVYLHIsc7I6pwjxGye6fOrkVIbCEmxJHkXddVtMMaZ6zN12A+1oqO3a0F
BaHOV+rQrmHgc3ErVLzZsSzzbYPebh0YG1Udtk1f7Q3P+wH14TXn4lG9Yuea6U4tDLtuhj1tStul
8LNEf9WYYBarfhdWw870u03VyltZ7Y9Witc6hh4QOlYYb6zytHhz297Wtezoas0pCoOVecPYDR8d
XXfWuoFBfNMAMcxvGdX8cKL8v88QIf0gjwL1lig7JcJjXFF5pgRaPWivSNkiZo/Sc1HdV+Ya70vF
uv9+c8yIGpEUAtpAk1sha5uqCSlu40l5IXdgwG1mT2a8LuS1362BzauqHeorUUECdkX1Hdar7Ilk
qrDGP11EReJVfRl+FtTRyappV8kS3HjuwKNfBxGLZh1t5WlXwEz8rvCkrD5XbXKF1gsQIDSfTbIu
Z9DWMhGmIaXFSiOzK4Z2uhJd1x7yK47m7qsgXGNGk64HS1k5cX1OteKprfOnPkCUt++NgyPp1wjS
bMrYsZVc9Hla40cphwtha+bSoMIjXCFgBOjRmNzduecyyXbi9lz2+aYs2hejd2w1zUHD/h/OzqSp
cTXr1r9IEeqbqWS5AwyGhEyYKBIyU333qtev/x4xuBeMA8epSQ1OnSoh+W32Xns1hrERqXSVSqX/
/c96ZivCxQH+56wkIxDjiM9bMYtrFdcOIf0oG80nQTvB9C6b1I1j4uylxG4x/JNn/DI1Yo3yn8GQ
raT6RhrJtRAPdo8FGq7DgcUEsiYUZhfHd1MEtHBtBY9KSS6C/Vw0x34q1nkoVlTA7pQ/aG2+UuQS
OYdyVYcUXZG5GoojN0guIeW0yvUcB1sNbVHEKE6W5lXSPxszqQbVQZIKb84GyM9/gy527ewFOwOv
BqFsurWi3sjFxghSL2xYg9bV5Ky+/1zvZ+/nsxl7AYA8ACjGRdpp1o9k1kRwDcN0JDCLgM721lR+
acq0ijBKR354q6TZDZPhm1KFXz+HlPH5jz6dd3PWWhcOgDNt+qe/5VQzEvfaWMjoRo69xDZUy3Wr
K548xysCtnzZ6B9Ka8KjMnjUyHKxEcn38NNnM7tC+7pelJ86qrdBM1Z63m9Up9n9L/pIJGgyJEAm
TND034euH64UY9ZT2lj0ruWITpdION3sIaBzLEhqbnhBbFN+yyvbEH/swbwyJnl74Qf7epl++gtO
/f2FsBXRhal1xBJpm1bhT7uz94uGpVcEFA7xO+6N1RwNN0pteWod7QLTvLBovt6rS++hqUDsi7br
tAUIOtWpmsBUjvNYPQDg1LbuGZK2ay4Pnr5O9VQgA25wmhwkt6eHdO6YmZaZoEWz7KzS3uSEszg2
6ga9k4gfo9YCrUeLiIdxLEm7MUm2S5MwdbnX97+NpjmW8uQVmh5sjHGePRHv49pcT4M0ut//MGdU
nBjTLXF62JBw4p22o1kdz2qlR9QA9Ri56OvXaoaraPfbclJvLHs3yP6EqvmcqViumJMXVfXjKBQ4
//qvKYq3dXktKUSdOJl6w0DFL7v+tecMATHz8cK59Od+BSs+/7kn52Q1S0agxIMM0GVc23q5YVqw
0/sXOX0dqEOCsqaLRtlMPJBiC8/qnwKmZ1MQbPEHdy1AoiZKtmWuXAtH2iL9ubDIvsKuNJcL/U7G
AQXPmhPYv3JK3DhGLo8sajZj5rhBcTt0xqaQgCWjnxd+vHPr7MPTTneVZmaJXAa2cgxFspnwYfOy
sjjIBqBF77SHGaU3mYc9RJz+GoYm2bpXYWv9mbvatwb7H2NtqXuJx5ozKWk3ARSDkKrLdebsEh3p
TO+v2mw7hA2sMwCQk1oTY5Zx0Bwxw9EfV4M+MotKrpziJYESmRl7ynu/dl4saf7vZTwP5kZd4gXA
hU63fUpbWFdqPh+xpItiGDPBb8vcdC8t2z5KHoDyclKtidm5aJt+plZDuApOuRAhGV2+m8N+OHaT
uiaNrTIoZaRupZvroTFYBEfZjG9jxfDKuHwOo2RNbh1t8bRrTS7wKj90neaSDjkXQe0WrQxlMfpj
WP1+VAIslQk8GqedRrGdq81DK719v6bee+KTq9Wm8AHJh0AFJHjSMw+FPfexJvVHZyBZLq+pAoaV
Mhb3dfNmjKprFSTNY+KbWNEuqYjFKUKfGcemyhNmXeFzEh2cHDZeHB6Murzqbc1LybvKVNNL2srv
K4kohcbrTfua6fZan9VVE0pemz07AsFSKGEkgZBSr3CSAPa2xvVYz7d8gtTpmYJWK6lUN1JbdW6d
vASqBfJL8GZH+k1h+3yirRxV+7knEY4pVKSPt3NGgmYV/0yVlLCwcGvgqB4GMyErxStTEk9Jel8x
p40iT+s4tLchYT6mnP40AAmnpN9oZr+N+lddbtbpNO6D8a5Wfknlk8iH7Rw4vpo+Voby5BTRBcxq
QQxOfwmOkkXMT4UBUedzTciFrSq1FHXHKH5to1stP0jx04Vf+9wjbJIMFs4+lmUnu3LUrb7S6mY8
psPvufVIJMGHatD+TeYmvuSI/j4H+vI+Hx52gpA0k5l2s9IyKVZw3Giex/rXKEw/J+6JCJCVVG2C
oTt0qgGAO3kKldT/8LIQgdUlkxlM6OR7mqHNRExY7THJXpzqV1X7Wv/YYlZdQrW6dLG+Y2Cnb4tn
D6weRUZBdaqh6cehYbZTdMcBCNDo5KtBLm9CO1iXzCXlQNuaOd6+rDE5ecgslTScYZXZtm/K3WNc
iOuizzZDFvlFNN/BU9jYcnDAtNp32BmtlG6trKXKVBU3xEAyA8SpepgCBTbszMRW4KxwVgbEQuG0
j4yCVT9fV027qprszrbHtcau6ZRHNE0eA5VXtQi3DCVuLevW0IctKWB7EUfurHcPpdGvylbRCaa1
D0X0P6xAWmfC6hD6k96xVG0fzkg9dpS81PoGJzTJ1ZofmjpfCVrBUDReQOMHh/5Cwf61v1PJ6AOC
XmzyIAEspeqHJ8pzYpZRIlVH05quTKu/6rVhU/E180E6To69msr8wkV9rl9BvkVBqCwCUfN0n2nV
lHTOmNbHDJlxhDotjou9ZuD6QqmrO8h/ixi6KKhpyD8XwtPaxFWs7Latmwul+JnXhzQNVLwYai3W
rp9fXxnkoC40oz+a6Tbtd1qAfda2+h38DMB8/vOGgydrYBC4TGgxCvz8KLPtDacNuvYYVk/ZdBU8
qVK0Ys/Fys/WERcedq4PA3hYaCjI4yCZnWzvSbPanNqwPUpSSb6Uc1UZOBGp9hpYRlabm6rJr3uK
6d6A00hzSi4t+tgGCUy7g0K1CePeyxoGUJPkWeBZDczy77/HmeKQM5YmBBGCzgF0staFVYdFYosG
PtoO/olJOR00zxRlqJk23z/q3K/84VHOyafXlFlJZaKNj0J6sextIKaVbHh6dB+Gj3p96dufezHO
OjgOAJe0WMt//2FL5SIsC10Zm2NrPcaqdcgTDTtbG7GsvA7SS+OHc+9m08US1ocFFYm7n59mNZBa
zUFrjkZX7xx1CefK11rQ7KyWxxbSg1Je2jTnTvOF24DnAjQAvBdO3pBA+IKDSmnQNM+vfYMEcYrX
bPS7SWg3ed6jCCgCVyITULIUrw1VP1kyAZV6JSQHVbJ224TKdQJSoTbztkl+xiICVZq0P0Xc+Uqv
+qUSbpw69CVnOPR9uXUUDMuT+CppOp8qCOJQsSn0hCFGcqPnFtMEDPF7wwvDzK/CmSrJ3gucl8e+
XKnQqua53WYlSeBjty6LGNM48yEJzBL4JvZG0yJsuucPuP/v6+7jd1p+uw8rAXdoA/8Ps1rG1xFH
OC4Awjn00S8rgZt/aUMtG+bkjl3S4El0xO+c/XSyEuxIbTXwreaomOzn1LfyjR5JrtI9f/9WZzRz
iE///4Psk7ZOb8eiL2NZHCGhgKaB8zDPYWLsm1l8BbmXdlei5bIeqr64kof6AVbvRslrKsN4uzCW
swm/dagaQJ7+JL1Ndvgwoak1jPimMe6zKnNLtYRROq9Njbw1vDJlRpMDhL/BHB5K23yMDMw6A5WQ
j/66ZEab0KYn2iWg5vwXXeYB78TgUwL0NOOlW2RCHBOQACkT14Z96HLEf3q4/f6bnj0z9CXlSFE1
0JiTa9gum8zug6DCmGwz0CR0w3NkM5dtvPriiXH2WVQXaL/QPkLi+bwqndpu0qjnWWl7HZjipSXG
2s6u8tyixFI337/YmVYXJ2KidxV9CSLnsP/8tFkA5oF7i+OEzEspH4Wq0WywE7sRZrF6Rd67xyTO
S6b+wqO/now8GcxpoeRgAX3KxEq1vBq1OBfHPH2YcdypHzl0+nmHGWF7KbHz3VTt8+b79LDTwbOW
BgYfz6nAPZv1EODxZTWUlb2Xlvp1OsZg0oY32hCXM6ym2plosCFwF5g/nmtoHbf4daxm0JnImP0k
t6+LNiIes1X3VtP8zgvlJeHf08pFYS67XVL/6B3xJyMJGvpgzkCpToLIbbvXWcWNQU5uagt6sOGg
L51WnZneDrXuTyphGPigkb7syfgJNQWSihgNhxE8jd3s4q35y7T+9qHFqKJMsZOqnhAhbDJqMj0G
Yq/6v/hne5j9b1I72xBZg6FR5tYAexMhDnnQuFbHzUpCYGgWqzGE+ZqM9nZkC9fzcMWq/GtkPy37
kmj4TDu1fH+0XfQWOKO+s4k/HLVxXIPaT5ZYFvUQyL6d6Qc5pGZ3YlcficS2LHIMD8zGI8KfGfLW
l/LYvm4r/gKG3UsQHYOSU2ilCbPOCgK9oWqeNlUwrzP9NVDLF1Hrq8q5VE2eKfCW+hmtgqkgKkXM
+XlfdUqpWnlJ4T5UfxLgLacZLSZ/+i2pnlu5Ve77eVrPyYzNeI2rDvbbqYZ3E3GMmCTEaHxhsHmd
qFYitPn76Ddi0V4Y5LwfJSe7ApgJeg9sQfiep9lCbd4KJTOchpk37qWDJ1rhp9jFROF0R63iCl14
pZ3slSneq0p5Y5fzxuyqdSdCt66Ux7Ludm2JmU1i/W3LJymUD3NcleyhV7I1tvAsKU6x4xjirWE0
nTubyGLCbCNR4QUKkavTvArt/54KzQifYgs1GNU8bNbPn37O7BKSFQcogz1vDh8zJ1zXTniXcbNP
/XQoK2V3uaw8c5x9fOqpXmRMBsdimCLQMB5iR16JEqbQlTOTiKQXrvPfg1p4yWU/sa2g7pwO/gC2
4lnLrfo45wxleqbN0CUoYDjkjmlAfCrDte+viqXXOl0sS7eCqdeiOjg1FBKdTfaBnLXHbKw2sfOz
rRS8Y+tVBDwwU6aRs/4i8gsl2rn7iaYMZA+8h/84rdbDGoAaUmN3DExtM0TE9aqGL+Wt54CgSRGh
pHjly1Pk5eyh71/4zInx6dEn5WGWSl2KyVx1NHRG5cz542f8+vXmx4i68H95FLAvHT7owqnz+aLS
nAy7EEe7ucfJ4RrSnVeKxudkeSiC+MLNe4YEDcZDmNjiQgokb56UGEkkpmwWfX2UGw26gfngWNMv
Bm+LT8ldhlay61CptvE+g2AHFbval8Nwo8X6hdc+Y2H3+Q85qYkbayJ7UK/EwnmiodnJvXPTV+Jg
FcNtaB2ELDBeIDJWKh7CNL7C0XylYOBHm3LbjsY9hmErWLZbLXd+93n26/sf5eyCX8BwqKYLJ+jk
K80lkxcjDcFB8AG1Cqz1pHyHXgiXQceQ9gXx6ZpZX/gkX2taHDiX9pRtvaQinRTv9hSGcVp21ZHg
7tbZBskmEQt3W3W/f7mvG2uxkkN7z6hh0ZCe+vPptazFY+ew5ALJF/bsz0o3uGUX1a6ww1+xBmdD
6vSrok6xTFpfePr7bOnTacLjsSyn+YU/pJGp8vmQButuiOodq+PU5DtlMlyrr0EHAXiCeNcpZKMl
DKYDDLcMFZ0GA0bYI/kihTNdKy5duyOexGhhYRF42L8G8FekwaChlI6h8iPuhye0em5ISpubm79y
u8OKu9ySS+OJ3HL7+FDNha/M2UF09Wo2dx19TxA9L8ahgw4rxQg3dpd5cVWs5EjyGrndKK3YCr1Z
N9ExyjtXLkhqqqztPGMCOb3YACSd+TwHzZVTCW+YrT9J2+4zyEci0ABRF4NdHFFnRqlEnBeizVx9
RmtxE2mv7egckHb8qgLFD2qbxMh5azPmGWP+TV31O/W+cjo/N5OrLmQG3iUrVbubUVbRRY568rQk
Ss0UCSmIpIyyKlfVhyTJtkFVeJa+LrG2lHC8JWFlK5lvQ8i0pNnIDVd9MuLwTKoYwkMjhcdEyDvN
aRPgkxL6TqW9BYl94WB9zxL67sdfNsHHajCRsqBK6+pYvcX5am78wVo1DEdKd8bAdXSbfw0i4nuC
QMRDj0YAz9mOoQxem271EPBJXlvS/nqMNleO7WHU1qkrzSK22iOcEZFjHq4i4U4/u58Xlu3XPmJZ
tmRugBSyc1Bqfv7L7TQOajXjLx/C5M+sSQ+6Vts+fcP9pKv3aeoQAVjDTVO1J6WMXjE0vDUsyXLT
PEtXw5TdzJXjy4H8c7LjdasQQVAN2NLk6byRRwM7MingwNXT/VhSk9Zl+eQ4w5/KGWGxjOTE5Gu1
hEKmJg4s9xnKpmW+qoQbu+HEV+gLlUVsEWqQyUe9qG/TrrqL7MSVtYdabWs2VWDsWzUTP8JkjFaF
ppbbzOl2Cl2QzRTMT3WAVVOjhlPNGnOwktFDlj5ZjAFqvWi3ld61fht1iotmDIEfUq6VaGLNKyJt
uo6CtvPaxhKEkDg3mUg5ta14NXTDjQoBkcGmh1wccU1nzRAoROPOQvhFXtyLIraAxKKDZLQ7IcyV
1Si/7UYp0BRYfqa0v+IxebCU+N6QSm0dIub3wqihXE3nF2fQ94U8v1mifxmHnOxhCNSu3EaPihgx
FtHtleiGPR4ce0cR4cqUVPowvV4rhfMrbYwGy0DJG1v1dzOqxINxEapB8LcYpUM1cXKIVLsPCvm2
luq3WNUJCecXVSMN6+w8eQkb8++kt340B5nbauNO4WOFdrqaenqv2axMT9WmGyeW/w5G07vDhPd/
OkqE3bBOW8aOsmCukc0vloL7fKFuRhnTQlYZK9+0HvqxXFuTvQnk6b4zkFjGMDujfMy8cSJUpsiS
rVrkL/Mgd3gMZKlfSgSnELzTuFIdOa5RMO80C08qYKnUJj7IWtNjIy0eJiuroK0qxEOO+eg1EzmH
Xbm1ldl2rWpc1+wpDb3uLIurvqoD1kv8Oqj2j2wcj9/vrC+11sm+OgH6CShfepy2ORa6n9P5JL+k
QeL+eb3Idr/wJOcEeTfQrYaZRamFOd1U+mSDa/ZBxWX+ks3ol5v8/ZUWLTcIlfyFsGpHGMRmJa9U
GyZLzlrFQvZqY7qz4tG+cJt/tXDjYUxqcNtlXrTYw34+l4RakSenKOVRk3EvbFCO2E9Wne372IYL
y6kga746vth55XfttaQvJV52Z8kTA4j0tp3Kh1i619i9JVG3Y/4LZ+GVFGJ/pfeV22DMmdQ3lECr
vDb3ehK9ElDnIoTwIhuWAMEqg4xKUjYhTf8oZG2VSTs4Np5jXgLvz9YNH1/05ACWlKLpVLPiq8bE
aySMQsw6+WdLxiZs7I3U5a6sj9cO98UUVBs5ci4QLs/eXbgNouyG9gxidvKltaGnmirL4hg24RpP
dOFagKFGlXtan98lUZW6FYhnNuCYFOKKbsFbq2ov3qdduu3S5rpntpEl4V5uEzTHGJkl05vSzy7y
ratISZ7qDofQSXPxj3Dl5jW090EOcVEA14ReyiQ0i0fA8uaRqhfZ7CWx/Jeql5X08f1OPjDVfz9J
Y1FAaXWH7G+KnQfjn0h9BLf3Be7YDB2/3/vv0MtpOQAyA50ULi4eAidbsrfHyMz0vKSXJUFwyLaz
mviqOnrKdDdl2mocjEOiZusQAkTfFldTBqbd5K8VEdedo2ON8CcUuxhefsJNaHexVzeqF48ZaJfi
DjZ91NDf2hqVba359ahxuhq2D0t019bhbWH/aAvzymyHnU5FKY+mS2DIEeDlTsuTW9uUUMWgpKwr
1Ir6vnWqraPfSfG0bYt+lbXipRh/fP9J3mes332SE/iIALayydW0Ojp98BxHjlcHAfa69d6pNkTI
rYTD4MbQbvsi85MQTwil2k7D75qZixP/lngFE111Eg4kG7TbSCFYJbRYQQbrrCr8aCpenExay4W5
M2tj3YfJtimaZxgeTxWDbN1sQleSqFBr/NjUaVtXzk9nDnbSMG4hl9wNkrRqsvtEja+qHgkJUwU9
HW+ijgQHzHarIXmQs+KglNbONv4NOQa4VNVNqnhC7VYJfl/KeGNET1rV+NC6xhC2b59uZLup3AJO
GFHc6s8hgvSoTf6kK9dh0vm2LVYOHapt14dcpubBbzBQQ2LEgW3VCM2MlfqgPVtFrV1Di9ekQ94I
UbyWl0I8zp3tS8ATGVaLVuR0xdqhHNfZ0Inj3O7sgE8VigXiqdL5wsG+7LYv68CkISSFBY+s06FR
EXRSJNQSmCdRbuJK7Jq02WNnwdLjjNflW2kcLqCCX8WOnAALwwFK+fvtdbL2AC6rfsjS5piU8lUb
vQqGcrKl3+oZyvjuypLjF63Un+18gLb8liAaslONVAjLHXE/jsf2b4nZFHj4vk4i3c1y7b6xgn1q
SbtZNx6iauLq0N6kQP2ZBd3LrMjrHDZVk6i/Wrl50nMbYqa5LtNua8bOvsW9hNTSdZQxY4yzq1Jh
gbaNtr2w5c58adRvaN/BiWm9T6CIoVQCI4uk8ihXT5Jh3Ujsl1w1fdWINgXewI106dxjpVx45kkT
PGtzOokxQ6CTFEfyQH4n0e86lvZBO3sKfWk+vBqMfXLd3GCz/DYPiZ928p0+1g+D7GzN+Sh15SqK
ILYxnihwLtNqdvmYbpsadwOl2dRa8rvR+xtTrq87ek0x92tnYESBXtRzGoDC0J78xIZt1r//0+6m
rJztmNHMRuaudGR/UMRBKAyrmf+GdvNnCiLkYiH9YRd6vaXdWlFzb6GeVyHY6R3+yWO8jcJHASA3
0czJUn4YRmvdl/YOU7p9nDgbG3v8YGCaRgME3ddNaPwFoHA7CU/qkaLNTe2XlgDdm/GCfxRl9W8x
ZljmyJkkE83Q7ERT5+6CDsmpc68kDX9keF+Mr41lbM1Ev4uDYiNmY92mf2M7fgHZuIKQy4h5WPGN
3bgX+1HVj4OUsRSrH04yY7abWn4pmI83ld+avTt18qZUix4zTmxt1LtSr/7EZX4zzUv3PD8Hoc0v
g2xNjTeqEfg5hLu8NG9aTrCselFqzqQmXbWi3DtBuO3g2MoMgIIWzJy1hZXOWqWNsjlpndy81Rin
9qntG9n994v73Qns9ByBRkYdCuWX3X2CZTlqksDqsei4+2itd5ikds0mFNOmVrBFL4uNNhXEkb7Z
XYPjfob3A4HuFCEV3VpC+JPejD4Egc33fxYA+dcdwFYD4EWgqRB4c1L3xz2O/yZ560eCzxq3LPJf
DsKEKZ3fakt/KPv5pomam2UvKOHjMm3mS+9b/FmdBncKeboRBYk8XfcjLupfsqbUrAY0JDkhOQO/
wTRxYwQT3SzWsV2V4q9aHyOI4k5MSeEAEJnxivXs1/KjQCKWwF1oyvqHTpQxDUFWlZvBMt5amsbW
Njb2IHmZbDwyOkoDaWs5pVdiJTI6xlYdtLWGZ0wSB3d6aXtQU10Z044u12AHPnZ5fT+V3S6yAz9j
HNgy7QnKPzqVoT28ZT3+s337lGrzTaHaPkSqteX09w1DPrVeZBDEwynxdIxLfdW3vS8F9dZIsL0f
bp1UWZtTv06XuWWXY2SJWwdxRfCtt4UmCDVoPKvgPBntZ80aDgEuI/lce4zvf7Rzsslt853YMyde
sKAs3aEqcQbEJcNNKDZl+AGzVXpRynhfVzU/iHOE/rPqj1Eeu2YabCaqJFeV8t91yUTAsu+NtL1L
uZNFnC7+ub/RoG6QSjwIuMOVo12b8/jXEHfCsn8PojK8Xo3XYsz9uOqWeKV5Z6XFGpXersmCTRzo
95JDbEGSIVjRdl0NB7IrH+rXjphQWX+1YCvMkrapk3pdzMmftpLvogLV2FiH+7KNNLezj2VSX8tW
BifX3I/6AxnHJXUGl0487Sr8TJyQiY1SeAtReLnFpDaX0KCJdR7/HNi1IT4spfFDDqxViTiXzFBX
iUgRd5pHebCv5DL3HCdaTdK8t8L8Oc4bdT062m2o6W6S6jsL2VOYQ5RUbpy0OdSltK3b4alm4wsJ
KbSebJqu25bqRBPPhHCMiNEJulUJUTmwp73EpxS9tbdEeSfhJCeng9syR83YElFQ7KyqIYOuxwgB
kpgUF0+zTHT38sJFctvVj2UB5pjn7cqBhCzn1SFLmh/6XG/xzNkE5nNn6D/iqTuoTFJwCH5YEMal
A6+d104Uu5R12hnDgxRV6ySsbpAV+GUmryrqvtyo14tiztCrVZvNByNhGcjdpYnqmb7k40nhnPRd
pl5YdtfLqE3m2q/jEenmqyS/dZgjKCPz8GzrRLvvj6fl//Lk0ORkwrWSsRc089OmugobbNPjqDlG
xPfGxGA9Qk+Af2r1Fx50rqs1kGNjSQVTjNP5tOQyG7OxFFEfobauucuJQkP6lpgEFdu3ZiftpDbd
BlJ6CKc3LbiUGqEsp//pi6LIX+wzbVraU5KaiYllI4K8pgaR1oVRruI02aET87Ra/+HI9e8Rcp5W
zr4OMyEpxFoZpdCb2+YCMKwvBc83f8i78vADMBxNg2xIlV0e67DcFp26K4vS09LHIDHRfcurOUmv
taR/rPtos6CJQvTX0P19GyYx/PPbmO02mOqBYRFbOHAXFkVpWkhzwT2kcD3poBup6qZNu8YqzQuV
9J6M8dusa/dalXEoApZyXDS0PUYHa4LLWgUbrYBwcmPYJNn0R2UUaITURuV822bNAaLHhaL/3KWo
Ui0uXtz0GKex9nKUDpWi8XOY5hUjAg75KXy8iE+dmwDB1f9/j/nCyQjzQclxVz9WJCwDEvn1YK/q
gItpElvSf/DgCa+sPgQQfft+Y53r+AHFGCJDLF1iG04K3ywu0qHOVFhHvvYGw3VPbsxN7Gu3zhLU
4pqe5DqKS7rLP2bLP6w3UJbyvnkRkQvK/1oSHfNX/VG/CTiptH7g4XALsB5laNC747/+X/CAprp/
6g8KGMA/P/J7ZU1JR77o9y/yleYB2PbhRU5nhEmbU5YqAzsHnt08j9t8st00aje6NOFxiIMJQ4w4
Uld2B3NS3Q1Gso2m8kqqA9fKnc0gR5uZ5C5Z7Gup3Y+Mm77/C88dm0RG2ZzrjHqhr7HjPuyoKghy
SSfc4Sji+xEp81IVwazNpq2qvslcY98/7n0+ebqDkQowd1jynXHl/fy81BiU0HCiEsNhlzC/gLuB
8LWaOHtvrFbM8HrpZs7JHVujqJ9xtyFOJ/FF5UfcqHvEXcWwDeL1IPywhyLq9eCM/I/ua9XvJRQ2
F/7eM/015nrMQOGKLD6fy8n44fOMeD6M9pyUx9HJ1nQsKy123I4MzCJBiR5cRwjvvv9CZ38QbPYQ
dqAFRvH3+YkyP0ikBzWzdwAKu39unW7VG80u09N1jFiKEDNfa6cLTf37jjr9XXCi0BVS+jS4MSfX
J1lIhPQVRXW0HoxfDvpjL8luysFrhZs9hUwGX1vDS+21YJ6z/v6Nz33jj49e/vsP33hADp+hXCmP
FZphp3xO7HLFOHQFoWSl6tH+v0fPvSPgGuxunBOhGJ6sQTT5mggT1qDj7NWhI7lTJ9e9WuViV0Ny
rhtlJQFIfP+WZ4oFnrYAB2SXLBl0n9+ycuK8qwpTMMG4X0DTgiEPtq0qGprggnvLuZP73bZFRazD
lj51sp/hYSWi5oLQxZsMMzrVa/w/25USS4cpPAR005zp3mU2+7lKYZEIw6CzsY2hnfz8lo0QMUUE
B7ee7Mt0N+hXdmT4i1QCUwz5reyvEGzL/Xphq1587zMLCZsiFb8D6M0yPlGfH97pNIqtJZfHvsxf
STREQfvDGX9LNWwQGNud2W6//03P7FV42txPy3FmMDL7/MA2HVMrcVRov9WwhqzG6L9f2dF2kEHh
u3Yr983GsS7E8Zz/xrB/HYVQjsWs9PNTc7wg8zZTqmNT/U06GSlTuw6dRYt1Z8QoLlV5k8f3WWP4
9JdRZV2LWr5wr51dYYSRvGcxYyJ4ijumreU0uobSKWn8EuaBRk6WfUQfjADE6cnHyPz5kiPHmbKH
G4NjkcJAU7XTbeuMTo9AuGuOoe3Z6S6nv2iBBEnr/v5XPbuMPjznhGITZ5M5hNK8qLj8sXdz44fj
PIf2I46ERf/8/bPOgamLVgyODV+RaJWTh+VOvBR4PWxuh7wxO/OEafq90e+aUDvIEH6ndFcmyV6U
ya8qiR4ajGRqm2AdrXNe6rHyxtTeyOWwiuX+euCnb03lVurFVQI60yTVOxWf2LeVqd42SreeJXMX
EoAXQZ1pZfOJ8gutGBG6LZnLwYDRaHGjzhntGsZEEZQAM00Ze1yS9Jy7bxZLcmZJHIXkcZ7AqRyF
zqT3McI1iAnqaDJesLYtHndamG71/DVIyisxq4t8201sLCGlCsMJPGcLpud2eMmE46t1wKIiW2oS
2hsTm62Tgysr61JTRQnbXHmOmmwvZNObu+eeMrPv2nXUKG5bJavKDDADszyjGjEyhiquNXAy4o2m
v85oV0oJc0MSYSUcc9Rk+mcjOrhcmJ/bCB/+1lNbxbTVCigAan0sLRyJzdY4vpMgnEctG1wMlx4V
s/D7HHWwZtwubYtWZHhUWMcQNnWaOy5jtgv1w7nbDUsyRro4G0FsPvl8Shkv6OLUHuXiLamfLTPf
LX1QS+EtdOlCzfo1kHr5sdC8qiqhfaiYTs7dOpineoyn+gg3UFl1NQZ/leyqYXVVxvqGFM2VPgB/
Z93RyGCH4PYCH94VYQyYEm+6EKcHkMCOPGpLk+4DoeyduvYMIf5qie4vc3i7SchppDQf4HeJ2//j
7LqWLDW27BcRgTevmdhjOa7cC1EW7z1fP4u6EzF9qIoi7kihltTdEpAkO7dZpoI17ujFaGmjvxFO
ZgbFoVHxXb7Ot7UyOW3aXrix0H0WVVL0Ejc9MNrlMxRFLU6DaLQCqyKfsZIh3HGpsOeKTg9wphAg
v0Ae5/4fAQyZNdjWQP7O1hf3B0RRJBFfTWlxygAqU5WToNamVmlmFuyEXDq2QbxyDv76NSN8zSYT
0MXAj/dX5JWMaSBRgU5IGGzb3ocEwDYLEoxQWSgcKUYUVTsNgMEEBHk+a/dMpEFWhyNRNG25YE3F
5je0A6TGYLWNqgYqgsvKlUurWMN8FL2gGP5eqgftcPRN2uk6oD8wQCpKxrYAaKpEp5B15uYBvt/K
S0xPdWv0P2UW/kKxZPRq4oxNBn2nFDEHUMGhGe1CaUnmeaj9Ueq/yWgWh55QAOKH8UYMAFKtXGKY
LuTNK85CyINfwoLF0LinkMexuGytR/7LaQVWDgdoKwbkSEQWLzsvex9KoECTM8MWsrmJ4hMIkZK2
Gw18gVAtXrOV+K0Z9e8Vl502Rsob+M0PKM6HY5tDrwx0sYpLgdrfQY6wZbaqt51C2K5lK5nP748q
sXMfDEfG8lELnkXcmzBVLRSHTYxwvgYLKJYpFTf/v3fIxKnMgn30v1dbUnDZsGtkscXVNB+6eN/E
ZlEzxkMZskTZyz06npWR3CrohKvBSlrwW351d/FFWjCmo9hzMT5hv5ABcd0oydYH07puItOXMAeo
0GKa5dFf/k5HftqozA+tgDUwV6CQo1qk0FyoTP2AscapCM6V9FmirTU4YnYeBCfIviLOyUMo8cs2
r0KlXG/aY7hmkPnrS/7nDhaxvZvaMWmm6Xt3MY2F98zXxxjmbh6jr+6oX44tkOig48pCdgt55aIS
HLgUDE+mL04591xCcSaqpm3Qv0qQU6iCVTueOQouamzYwKDiBMloNltaPBqDxIETOiY7cSMG5pGe
yLyFQ8sEpQxD18HIoHsqzowriNyP7anPIRQcrorXzAHh512A4DQn0uwPGWgQEhk1ZT0MlKuOelW+
zyPgkHIlOlVJvOMm5kkAtjJhBBPpPFduO6nQvSIBmhaQcB3Jsc00E0R2Cv+Jl1LKYGK8sgl/XScR
nCgEcbjD84t1GjHK4Qs/yU9qgin1JJtyBypwyh16KEzEU2uD4iFqpqq0FA7ydoFDmBmKlUP0+yo/
1umfu1h0RNShLmVY8eaYBxLAjaO5IUezzBQ1CqAb0sMRreCWKJAY2uQQq5joIBGkGOxF2qcul6Of
ZQ7Am0CGpAdQ21pZpF+wAehL/d8izd/RP10TCDVqQaRhMoqsA0BzysskrygbE/80SQSYzRxGAhXB
SXD5+8q/fTNgPQhQFmbRG1sqj3h1WagJB0CCIHywypNXDHQYjkOhQALM+ftSv8UC5BTIYSDoAt7D
4vPklFDpxx5qfz4O2Az2ncH4roBKJEOEbOIxcxVWRA1+Ek4Q/3CQygB58DJ0gxarysmMNFYe+rVx
DTRb9yjV7KxkRlQOPK2WN+RB1DNP4HQ/mHYNeD4lqHh5xuwU0adSwFFBxrQ/yDEXrGEqXK2o6PzW
T56LE5B/IS+CxHexIm3Vs5Uqok0Xw7Q4bQIrSHwYuobnQil62iPTqIduF0iinracibmxUfdQheie
eC+1pvKl1pgnfwpg1tCDWd6iWbE2LPptZH93i4ujK2SDKE+xLCcvMRpYZD8Ujr8BSj/vjaE02liH
UB4LRKiPCToYEWgqGlyug8zQJfglPa/0PNBrQFIv3iU4+BRGjBvVODUtOGuEKUCAxMSURBhZEhnN
DgMZ2a0XHVkhVWeEEf2vtyASWsBm5VljBFvi/jMro9GHKHWTnhgugJocD+DZZBSFBRcfuwyhKDdl
/32jEBoAMthXHP4A4uj+im3gJVIFv/K5/SBCH4dvnXo68OyFKddO+3m3LEIc0qjZG2g+73/UUfA9
ndK0xMM1XXOpRW8fxbcQSIj57UFrx+Ig3tl7pYP86u9V/a1gAHcdRdxsFIdm4WIfx8lU5m1ZZKd6
I73H7dugnAPGagfI5EB0gkYTHeVzIT17vIH4UrIrwf23HBaefDj5oaAOOOtSl1gOpELyQHSAtF1y
KaBnFweHwP/o8uqdAXoEc2oLYW6GuRQkCdbImfMBtlx3fMRQGJnNAfEt37/icQCSDEYEySmHPqUI
UQJ8KokmX0vA3FYW+pcQCgwiB9YbhKLg3LM4S6PECwYp9dPTKAD+xeC0AqjqFWAjtENBc1VYKjIq
HXzuIJYo1gWkAgJb7IQy2UOYyYxQ1Ep8ok+qeinH7rRydz83IKbKaAIhJQKWCVTV+4VQtCIYuUGM
TxCBveaSdozV1hjnjrXAk7ruICUUwYeVv/j8GsXs+zu6fwnQLxIE5XvyNQvW3l87SQax8rSiuOUB
jWsMdAhXkPiQH0rkmgC0eCZT2KWE9gIBYwaYtnggEjsfsuD4dYCxYRYFlxACuZT8HVqMHqQlSXOI
YQ+KlIRkjBGgj9CQqTdmAN6pfJPf+ieIBXiQoqTAsDW3XCWYdRS+rTzXua49T5AyXlOI+qVdjF44
JnusIGuSgJ7t/XMyDDwIuzxIZ6a5J2U8wOU90hcI6VaA1fCVianPYWKlpyQ9jDK/xaFvoLt7XXnV
P/MV0N2BltCQOCjwvV8E0rjoq0zpBuz5aBP3viHyE3IqWBK28o2pthw6A6wwEKDgnxT+mWkAQZwq
W21Wshd+3lLL1/7PfXz3lv7Jm+CuM0yY0ySn0ogc9QRyGQMv0NpAq6YE6DAh7QlKCQfvGu6QDW+k
r2AipUhhus0GusJZmM+uBPxfgiGWBjKbIAZomMQuBVmYeAIgeQqTk9AGpoyDXU5iyvmKOXvAsDAv
HHtlo3WHoC23YpPpwlDseRFHYcFKrz2AWH+/qu/ws1gi5HUqxBQgbgmNoEUSlPd+zCSqNtyCXWNG
O4gSW/4B8DUdqq5Geght3uj32mNr1dakMzveYg00S7epFZic3j/IVmCxG870rEyP6fyzql6b8H40
K0OxpI1maRtWh5wGifRHkPGMTA83ilHq8a4zcge/xdJeUiffxQ5v9rpAZbOh/TEzRBsdVrPah2ax
/7B7W9MVJ9oDGWVzTrpdG0t+s5x/LAOmLMi2wJxBPXz/4bQBbFYiYcxvav5Q5hbHYXqff2mBO/au
oM62SWNzS8EZC1+0HHAyGWwzP9yKolXUAdXKY5CXtOSsRLIHmTtUvTMWaNdGHwVCxwQ/6bS7BCoQ
tiCKJB3/2iMmhPlZDmTLZ58iWN352UDb+NanpywLfer5gQ3L2I3Svs1IOBi/kKR5Z9B3CoLSAIeV
wnCW8jVjlNJ7BxaDhByZV/ep8CYByyJ+ddEHx/SzMHbKJvaQrdQk333XxYqBDo3xDOwUocW/3DhB
GgBL3HbxaTr6NohaUIg4gisGulGnzrFT/JCBMHCDBoB4Er+kFsSbHrpzceDf5afaVW3RHt+U5wgR
9yN/A7+t+pQEwjW0Wp0l/XLy/HOrP5xkYnh9gyc3xqe4RSoctNJuZFlTydpLUWV7McHIQekUh8lZ
5KiIDnzp1pBSKUVhh4atE7QDSOiqE5TQLAToGOjTRIkj0jTgwYtvg5qYKrIKZF/U6wbHr/EQJV83
KCDFa8dBzYr3T70ERkOI/mLJVh8hoKVQ994yUnuVWPkaxKCXjP1JZMQ9qCkgObfxp5JyW2WmYPKj
iFG5DKHQqXUYhdVl34dgyi1le0uMmn2HxIlR2pcSrs11tZtHdFKrXIJwzQfnG/u1fOeQe0AWA9Nf
ZK2LuD5IGJcHwZTevBt6FzUCpNMGdHgKzwitrUqDFNgOUoP/cPS3ElA322aTP7ElXKbN5o0D30TT
mVFHLcDp0rtoSGfu1NgTSi6NACszwRYACoPgVdL2Y/iEYlX/6IkrG/dnkoQzCQx+pCIIwMr3mfHP
mSCliaiG8RCdpoC9NRAN0PrWRPVvZ+m0T2E0KTOJ+3eQ/SnCBjQzMM0I+pgbgy+2CLJh6vnoc/XR
Te5CfcaSCX1A+YA5+2z7GhfhYRQTyhfTc9ZFZttUNGg4PRIxxYOgOW5YhxFjLKrg4TocphFanW6V
PHU6OdFHyAbJGPbUpIGwW6+CmHocJABH2wMLySBPpL60DfzQmIr3XBuAAXUwLjDk3Ol9KGMCb9/m
GinKnPq9OaqxDYMCiBt0lBGvaXJN46e83YL9ozf1WmI+75b73YQFwaQIY4R5dZamC1CCGdUunCS3
kuQN2kugAUGsU/O2QPBlmGdCG0bjjlpk/P02vufVi+vCogz6OTA6QkYqL9LkNq8SUWrD9CbvsXsj
x7NApTlnH7EdbiGo+dy5halsE72+tXvJzi7t52B7briJLmgYHoctc+4emXNKQwu+H9fiwXcZS9yB
QQoCt1XQVPe2OLlotU/N0mSs0clO2Ut8QX9LfGTtCihr4h/BZzEk/e8n+yXNRYUBsIMGeBdo5d8d
hX/2NhT9x6EtgvQG5iOVzHALCxoHo5fUaNx8M3xwAcgatMTBNAAATDq3P/CGtoW6D4wuyIjJGeFN
9EIO2iayRbN1QBQl1SH/AFgsw0RkH76LMQ2MWAekFydY8RJs+sevgoYmRi4rqckvfXE8Dfj1GHcg
Z4IMxv2ZPGe6jARFRlfeyDQzA92tXiMCGJ3997J9q43/2BD/XGjxeXrw9qh7NhNcdP9aAxO+fW5p
c68COoCyk23zhIIBuwnNiDwGj4q1YfSWCgwZz5pTezSxuGd2pTn1vfn/uqdFqC0ZzG95KRdc5sJs
e0N4DOGz8OwDAZvrHF4d5BCM59wcbSg2gonQ25jiX+CoSKJP1l95E99tvuXNoE02Y3zAcwXe5v5N
gLuOL1XFmxg3/lnYyrS6TqbgeEZujF+ahoONQno/IQEtYdhrpPv3oiEgVBgThMG3qutb0h6sln2H
+ho8VgJgbf+cfcEE8ei9szq3Z210seSzbzY3/z10H4U9MLxEKEio17vYBJepJ6WZYj9COeERhRaj
jz5hX3SYKK3R7NDZ/BGYALaFEt1sBQNM6rJsKECTDPxAGK5VH9lR9aw2EtCGMcWUHwlKQGoWQgUD
q+do4/fyRatkCB0y29zroDwEIYRAtL0JxEdx/IJh1EMl4INEJThqNVVHDEsBYqyyjiKUA23RQSBT
eITZOVRJUBGDbTHaiRKZAV50gPTOnxKdHWW3YH29E5FmtcnblHTXvMOq9tplBJVVzAFP7vKndnqC
rBYZJ9WOe/bagshf+tw3V8abavQxJSqzOyjeOh766QOUbCbVLML22OCN4LyEEsA1qTZCz4He0ep8
yxkdi+cMAXVPphO6Y4Cs9IdUxB4IpV3TD/B6kM/hNHOGED4w3eYL+EuOjA7bDhqyEGFpE7MtFEP2
xhNaE8TX4OcTBkYQPcWh8lRqCZXQOeylcpZvMRO4EpHJEz4DrqPtADmrRDk3wacqMObQprTxsq0w
KCsgul+w5jNfHpRKiGdBBmcZOMFj4cHCkQYETshlWZL50htPuv8Wk9OXHRi2rUtE3x/NY3EJjYGc
q+0Z0iM+cSZr94js3AqfK9KdESJsYeXj+yU6qRIIAShMAKIBIn/RN2mgHgNcWDretvPy4P7iQ0kE
82hez6n12ZBdb+7eFUoMo3c2w/5GV8LjL3F47k+CKAZSAnrlS6hdnQrTAL+t8VqDiBIFEGBhGJvJ
+q0sRWRAI0llPAhCfTG9v5Kr/dLPQJoJ+MvM8ofGynK477VwEmnZcHBD7VB5WQjxI+WxaUBrYUeS
a58CZvZCTpPUf6lhx9Qm42lMspW28E/XQA3ax7BBVqA1D8+xZc0udTKo1Vkb3EarMVOCEuz68nZ0
zvLOFY8TfS7I5mbrH3+fSt/v9T7o4qqzMheuLoAStzj+FG8cgf/V/NtWIfsXjZTk7VgS8+obOaIt
vAv0K9aDvDEkJ5zJ07fjFaf6zTT3e/PoOE5MPx2kUxSoNmqdDWOzuWyMHXz0aAuzdZUU5Pmwic3b
SGwNoTyxIC9lecZXqI/kK8TJEpqZ1ZP/vg2IMRILII8kAh2Lpuj9WZKPeZJXkCxxuwytP8wHOLV2
AtSKqtofIwS7BhgRppjIqCUr1/52hF0sKTrgIK5zMPMAkFG4v3bmq1zBdF1/BcjLGd4Dh7dydIYg
8WKJaGPMf0Gh0Bk3vAWPCAcNke9f497hQ2yiMWKj0nNCS9QlA1JLNpR0UQHN/xXIXI5s1a8oa0zJ
LNzUyC3PgX2cXhiFUZutKVjcpjclCwze764HrB1wno3m/PeIMUB7xk9nr/OP3CaQifg0GThYdc6A
7u42sRRnzbrrl2puhlX932os3gR0agJBBr37yuMpEvwpoKmwUy0wyN4r/F17r5zKAbLMxODGGOzQ
mh8mxk3Pd8marDk3cDQ8kmblTiYjDPLIdyUKB2cLybv59wfxC9IH9zt7ocj4MMDDWqREIz/wTN2V
w60MBkPmos0ILYRK/Bw4ZAMlbMLHyBAxmi2UgIS1QpXgM4X6Fuh0nYzOa+8W42D20TXJwIJMd5Vi
deg4i4lmQbVaSZVrWfZOVmaXkT2r2XM+QkIiviU8OrsdfOl74Ch3TZcaLOTuZa0xsqhfC7W/ZB4A
MSmQJMUUFBifRWnitxKTxmncX9VhNJvIo54ogW1+gVg3jLShMTREZh4dhE7U+1JFkbeLwNXsp0vJ
nv9ebWAVfmZBGJhAohXMDWiXsoukj8+TPoFKbI/cpSNR9dJBYaOprqFwlEpIjhUXECxNYYL/muwk
jR2xZ8+H7GQSQIjkE0LCegn9bhZETogLcTEJtJcIk4hx3BTThREMNrgE0GuAXxxaZR0UUG6istOE
jxo+At52lJ5F9SHKnrPkqnSPnZca1XCTIY7EQfq/fEDz+waidquZhVxTYdDsKL4GkIKQLsXYxhBj
24iNshkUFyRWgTcx/gHHFmrGkyVE71MMPa3sKsmInQ1txErPki3XP0iSznhIRDMoTLFWB2IYDypR
FFuCdslaV2rMPt8p6o5lLA5drdKHGh/mAJI+voFclEOEcAih/aAHX9VjzOiifc7UUO/A4sAAc9qo
kQ4sGeM0PJzK9BaDTyp2YIK3EkmHmnCwgkKHGsqKMRRpBTjvDFYsoZni60PzUkSw/WBbyB885InV
dugcS/yxYN695DAW6NjCs2pEdIJ/ZYi5a/i6sh9+GZfDA4CDmjgm9Pj8ljmSD+XnMala5iqQRlct
yK7okTvtnnKkJBLZblOC5vEpJtpFIdsn7FVyAo34IOmw08VvmUyWvhyd2JhQIcArZwcFMno9nxtb
1B/LnYh6pqPIpbBQOJwy0uoZjqqEvMfUlQ4pesvlTXiE8DGBYLkevqoBzXEmHvErkCM33gGdIvFO
1N2QuugqK9ZOJRxayPKW34Ymo3tnX0/NwYqMr4Cgl3bA4pqV9dVuP1A7/b1YP/0kNawV9PaBJ8Mk
Dm2f+4MmjcspqsWcuZqZ2VvOp3SwHLKb6Hth7Da+XlAbvVtLIFtJD/XTmrv9nBncH3PQ8oS2MQa9
gI0ICre4ui/18DidUL+gyhBgwdqFQM4OvSPLLxMgqn8/7M+YdX+1xbNOfTEkkD6uXLb+7FjajLch
evj7EssUFDMckNZmpT2k5hiciIsKnRuCRC3YpnYDvsqAMhavsppv/Emrdb7sXyMfRMFAih6BZrrl
kbKCxFgObb4vD3k1gMW/scjSIhVrPGX0C1XprkKjHAuAEoKhexbaJy7Dga+oOiOwbgZ5Oa1AURC8
KdDxhgkVkfiCVMNKTjwfAf+83P/ci4IZBVpXyAqXBhlZLSWDr3GlC8ppNQUOVBP0LLiWbbjStZzX
9OeFcBahnaQJ6JTe76IGlrlq080XqvEoSkLUHtEHR26PxI1hQNRj65XvZjlU+H44ZIWYG84/4l/v
r+kLed/WvVe7KY/UaIDkuaDQoocCu1ebsLEIDRw6DUwJ1W0rQwFLDbZdzD91QOoLMrQRUhkaFX6m
oH1Yb+pJRHYZRVt1wt1XsWdXmRzRJPiCqI0+pqytyrEu4f8BMapN4KWbUPXcMr31ynTVUIY3PpDg
DOQlOdFf21Lz6blcXYjBzbuKx1x6iW9tx1rNU0ap3Up7DSoobabeuJcKFMtQhEg5+aIyzG5K1cuY
lasdjsXR/p9lni1IJJi2Cihq7pcZg4y0Qm6Oz6lBXZFlPVU5xvKzYtNnvQEV+8sQxpcS3Q9maHZt
Ann6PINgWXsakjW54+93ulwJMOUA84cmBxjIy49L9MumjsbSlepSZ0u0uIVXYaiBBRmMKEytBgDY
PmAtZiygEcm0KznXz20OdhU4kPPlQTJY1iNjLQ6Mptal24U8eqXsni/C3ZA0ui8FO7kRQcldwxkt
4jOWH3K2gOvPFH+wm5YVvTdGpZxOVePW1dusaIJaVmhfsfHANl8JnPMHc7+495daJJRoMYldz4ql
G8qgHE3brBlyEiHH0tJOr6bcYTCSrYGyqhmI+kwr0+6fsWrWFIZqJDorM1Ng3of/9KOLKEdjKS5z
FwSrCWOhsKp3dSEB5TE6fz/ot2nD8kHheA741qzTjch4fyk2aOOyVFrgLEhqYxhHMdg/e89Q+3wU
9XNN0S18/vQwlS6IaDOOepCcEhUuR28S5smqERmQGbYlZ1iJomhX//IKeIjaCAIOL6j/Lxeh4kdl
6Dzt2lPkeeRpf+TI09aO9Ye52TR36l9qAqVdwtOncf7nt5BYFsBwHM2I+/n+eX15+c/vO771BroA
Zx8tKHf36tPD49lzrkewzXXU/z455uSjReL1hEGmwVJBx0yaRvqwTUGoz+mnuyvIY0fIbiS+7uue
kdEDeWdobsFNmSrGJ4Cs5NPNyCYgc5d//m09+bjYhnVGOoWGV2JGumU9J+Tx8YDOAaapZHPIyO7z
c76lDSYBOn7G2F0xKsVQIaVnd3cAeIYm9Av2MPh/XTAZwX+VWWgvUBwiVmD0uExymycIHxJ5+Mjo
Snvv+3xebg4esB9UVSKHHHYR7+Ko8CEbXjS3yCkJ9Bc/c4x0lDPYH4Ci6YJdW7mV7tmIjO50RmrO
o+jyN41qRhhBusWXZ2oUaw/nE72x6+eM+LTC/dc2Wv+3zELjyYl1za3fBMaR2r0aA6gQfIopga0R
LJdanCAZTVeeajE++44iIPxC5HMeLcKQ5n7HJzXka0NBKgA/Pg2iR8rON7NyM+WGln6FuOAw8iud
sO8GyXIhoQqCkd080ASO5f6asz1dLkx1cwNCk4FZe0MxatSO0pOSkzf2gbsybxiefMrPuW8LKPYi
gsGk9pp8SfuyJ6xT66MJMIg12t5Z6zEu4/XstTi0bmNFL5lMk5tHBRfWJH9Hh59nDMpXYOLwFQKI
Bxzg4ozpwyzsgRDL3di7FIHFgdUVEWl8RzNTEDJw5LYVjQrz76v+OFkWF12+oNFPNa9FSCrTT7iM
UZ75DH3UR62s1/U10RLj7+v9jIHzBXGCAfsHhNEPbBFfNnGdhTjW/VYwlDSDdrp2ygvAEmpo/2pI
dlQfDqZJCpAtG926GOJBsvY0xWfgJjdlCg2ftDBFYdIVESJLIHLHDcbLQ3fNQIZCaV++pX6yiUZM
msOg2hWBkuoRdPIMaMJltFEKu+c7I4Poypjj85rCMyOvEt7neuJuDy6ecvEx82WYCoym1W7OaRUI
9R5Vk/5p9CJdm0YC8RyOjEF3gHAJEF6KGUXtmw/Z8yQuV9b71/f7z3IvCp8qGCKfBbbVFaQv+LZi
0TZFB1iPOBdA7RpuQZyf66/nXpwj8iAMgV9HpYsqhap5UJBWQQ0tZvDsyvW+T1+KfiB91zx609CQ
UckeQP6wEvEll3lHRWk261kkEzSrZ1JklGJip9ktV7ygl/81+Hsm5Y5Jp71pdbSRfOkFeoITMCzA
rjRtQceBM/NeMrJ2/PTZBt+MYvqws4eIXmlB98bM0P7X0PxoISSiSd3KOboc0aCOxuYGJXx2xACK
eNl+gHAbo6pT295aQ97EshkiGZy13Eh2zVzRiDflnqXxYdjFNmIPUGadDXNeAtIlZ4i7aHMLKe8A
MuVbGWHnk81kiQpRku1wqzbTQ5aiz0KRiK2EniXpe75vcFvAoIZ2FEZoy2QPEnSyBAml9tZT5Vga
nFvpCnkDoNxKcwp3o+yNd981mu8Z9D9qoJFJcVDfQTexc6M1oPylN/p0mdxs7+u5HaCxCgWbU2SE
+t/RY9mzmG8Uwx1kwpAZQnhfTjnqQM6Hhs3bmwTNnfqcb9pz9wGiOox7YG02A/g6IpPaEXnC8wRu
zhf1LYAssa0CX7yNNo318fcd/cgecUOzPslcDM5ShYvcNfO9si/ADXKBZoewGZhJ42cVjGRkX/++
0M/2wuJKi+MBs8bcl/wscRMt1WPAwfwyBSMKBSESAK36ZMA4bAXV5nx+ZdV/i9lgNYO4izG0pEKC
6f5E5cewUH25qW/lV/qVeka9GfoNjBp4SyOAVJ54Q3hTTCS1RqCrH0xNoHssnHw4o1mwlYbOH0Rx
FKuhheUf5bP23G4lZ63z/t1eWYQeETQ21ElgkqmgY97f5MBFwwQ3gvo2YM5UU86Obch9OzmUZ+k3
tDago1Fu4s30ho1S72OMpHsCyxigZYo3+bmwwx1EtazOgN5wrg/ImTRIiT+GwNkSxs1KwjixKRjB
NjIya81iQv1Rb82o839uf7GR4MSb9mnE1Lfc6MzMGY0XzoSk6LZCGxH9AMujKICtMqSFIxp4E0QF
qcpsHKh2m2CamCCzONXF0zUqktiZzowBhWI7pyl1FXyyHqld7jZ8sjoEpugEUHH+Avgwxj5gS1H+
KaSMkXj6Wd3Vz9Op1EF8IKopbXi4Ukic2T/yAAXlZngExhOQIZjKAOW6ss+WDLf568YsUQZReqZu
Yz3uXyFmHniB2lTegHHhRIP39zAkARQ6wfDNLToiHKDW/FRGJPkCCMH3LdATZoVUyQR0NHcHC0on
W/m/RLl83xXqNeC/ULJBy2VxlhcpBx2Xvi9vo9G+7kWjcrhd/OK/KCkJIUex844T3sYWol6Pm9zE
IbQFUFTRi5XV4cTl2YoBKzqmYGig1wW61SIAMFGKAB4O5U2kHdSQAkBXgFRpT6EFQN3Fq6nmSmCR
r1xW+FGdLy67yBAnySsQ45r8Fj9UOxi/G9zjhMmk4lZW8glg2km8cVuGYuDwnHyxjvxRPAJQ6SYb
AQAadLbVg3fIV8qKbxWwu48dPjwApiOLmHG9ylIlzMuqiO2EOLu1VgZvHdd7Bt4I8ya9f2yd5LaK
LvrZXYX3DzBeICKDdwV00eLzHEaWr8Yu1o6FtueC1xCcjCC78c1LK6tUgfxJFZ+EmZaXGZL0PDUv
4+iRKl0LxcuBOwyIZFDqv2UtJPyTsAjFUylkdRqqwU3LQHgmiUfiipavckC79/ShfGi9g3ZkaYJp
UWBAUgnScyqQWfBIRe+I+BD/g7IKbRHALSW0svfmSRMwm6MRfGAc/wXFUAgflwbsRt7OvsIrBrwy
mR6C2uxKFPvJq4iSfA6IgpUUjxD1jDldmEiMlKp1pH3zgPqUo6Bii7zBv9XNNoGUC9oZCmEfwdFm
33Kb34QPAEb12y5HLuMftY/BrZ7Ct+yzfFSEle37PUe43ymzIBJWDPmCyELD4j6mlHxVjHzbQHj8
yd+qe9mSv1oz2UpbUIY9WDNVUHhFjReGZAwJwDvhe7/1D5jOBiCyVm4FhBcmzpdRJLITX4G42zbQ
UhJ0Dqo4kGBtLqNPIVcTvGm39DbHo5oUI+1rO9vL59rFEK97GRAzn4G8BDqW9QjcsaEr2/ko5qhc
YLaiuOg2kcgSdOFY7MfduEag+Jk2CZizcXArmOFiMr/spXbIXPyWHccjRHagCNMdo1v6pR4qHTL3
53jL3jTSwzmBQLHh1kaW8tLIRD3Cj0B6xb17mFsA0vW4ktD8jGfgWKEThnAvwrZ7Ge1xpwDET2l2
rfQOzSHOHmzVkXXwWUFg9s4An65E8p95DJYBMi0AdQAiA6TMIpTlJZehKlAwHTzumx3Mm3RgTKdd
8WE6QUyh2AIxxjn5VneS0RjFq1GaF8iG4+32drW3Ab/efH15aMKttUmW+Cl81rgrBDMQOjFCwkDu
fpdmfNdFDKek1yZBr2c0NRkDEw8W6ppghir6VFUE5B1UGYFgSIPUUJoLvBGIkD3l/IWPkHpCVyQL
3LxhIM6HhkXMb1iUu2XKn7opgBusqNchBx37wg7Q1KhCz/z7df6yuApg9yjqRZQQP3G9qjSglVxW
/HU6ormXODMgyK/oEfhsxJ2jw23PDLUye/cok14Hi9EHjrfd1buDceusy9oJ8WN2gRVFMxd8fZQz
2g8BoCBWILUDbPUxH2Ek3YMkBxZvpYh2yT8BUUIG2bdkv7WLIFwpub+78fch5/7SCwxInpRiBXdS
4TrPl/clpI/A0kXdCUCc6ZwhXYgpMBi0zH4AFMG62SdNX3n6JRrsez/NMl6gTaHVAivK+/3UenWX
RiUnHuFC0bT7QeJJ2wxUi2y4K0EncgsoIbyfWjOMR0vlQyLU4bEE7FOD2ZVgFoBvsIc8VjGZvWlJ
bo3K6e/tskTNfd8hFC5wqirwL/hROIUs5GmEKtCOLbuB+DRVp70MyIT82Qt7NXyIAV/t5ILm8kfD
Gq28xjT+kW5je2igu6oQJJz12xbHQh4N4f9wdl7NbStNGv5FqEIOt0jMpERRyTcoBwmRRE789fvA
W7Vrklqxvj0+9o1dGmAw09PT/YZyaHJz1+ifvUHjRo+dOoDzwYFwbIKPocleKl1bBVxdEHZaJtro
1Zb0lofwIhX9EBjcBDAA+H5WbovAV491lePJR+RXBRFwPFK9rshlfOAuEM87F7Pa3Y9+/yNZGAh/
ucVCgco2EzbFZEPsIPC7xwr7ldQYDaeX+P2n+ib8DA/17/ftU+gmjrCWHoQ/wJApcFIYlilma38C
Z47rPXDsOy9xk6eyrWAxUwTh2wLFuFx7ndBqenNMxt3JgjWDrxA1VjV1ReveIp9+0NU+gwZPJqgZ
sDOAe1wOhHRreC6IkIfKB37YUonY+QvTBXIMpi2zoeutneXj54oysN8637/ktD6ux+bWjy4N+GtR
/wtE+adrJKGoFBna+bzLSHaL2bHYoDDYB3fWw22vmQYcFFl9QiHCQrmudyhJn8ML16PnxsVEDr5a
Oss32W+0adfg2B2Iwp7pvqo+VzrnAeovn3+kzD+60QqudEiDxFhobuNb8x5CxZ1AB2f7q1kAKYlm
zQRC/4ve+2cWNJS/9YqZeD6zKN/C7YgGERgjpL8B4T7Ur42Lt4E+k95aJ8UDbhE59UwCGG/XLwkV
mtmwO79TDKtIiJzmQH1eeyszO46dcHuiVutru17i3mv8irmlkkkt9GWX+Q2a3h3ewRsU+OfxUthn
/rDK16e56Bdz40fNnReQd+dJHhHPk2aje3SHWR/b3M3W4Z/eVw/SK93sXwEgQcVVF71fbI2X+pDU
tvIJhsAtZ7prYax5QDYPxbKfZeUEXImVpbUZ55+nefYKaGJvLffHeYhTgAPvpNhojjEjZQoXMvCe
DAilPh8crLOcaktRL7StVemav2P4Aj4p9af6lvrZVnOU59pN3Niho7Pq54pD5lnaud8eAA9TIV1x
ToYP2YtYuo2nkDCbo8uk3alcKl/EQ5PrFPuI+xRt5qszi284dXs14UA2fFqLPTB+LwUn+lv+TE+u
5dfUjB8VHHOeylmPCOTu9GKu6of4cFyrkwgPz6i8mG8VDitbNbbBf/m5n/rRUnm4+6w3TSWwCEih
TLkjNyAO8ct9D3XRNKRTKhxeoDwsN5vdyd0Bc0f6Z+sr8/45/XE4bgYbcsfM2/58xh3qNd/NBTfy
1F+RPQ+f3DuH2V+yxWU0wAGXii9augjqAke8fKI8bOUOSafg4G5678duc5xvJsTZ28p8fnlLtzt/
WBx8ASqhfbbD5d4e9jQn30X/XXQ5cAt7C0Z9FtmO4H4Cunq0Fm59r8t9e42/fMSr3BcHS4BAQSgc
Vv7g8jylPaz97PeBDMA+LH6U9uj5vn8Y5qDBDqG9/1CZvc7bPuv+XF6dvKf5o+bOITwbP3+ePR54
+bhqnce5bD+dnDvzeVvrVKaHJX2ZzEvJ4K6+cCIbSVtranoImmwTds+5Unpjrc9NAQRdUs2CCrlt
g6wKLYPv47p0G9IYmqu+NNEguWJfDW12sDcilU+ZrFcb5uLosbT263fZl10Q9HfOMPWrz0LHj/+4
lrH9ru7zEAHiMOsE47AanZW+zO1d9b4LIHccjst95AvOg7gQnk+2aW8r+ynYAo+3o5d1726fn0bK
kn8GPHTte9XIvxN8vaABflBnJ6kH/jM99j+BvT+l2ojjqHYovTc/3+e2C5vs8THcGe5Lu3TBU+7K
ZWifV7lDuGxb1svi4Fqg/Ffa02bza3Ho7A9wjq+j//r7waQqH8JI6ezzFi+WH+v3pcO5rNf24zz3
t4EtOdt1B5vStr3lHAUK+Dbuy2YFTmqzcp/Kp6dPy/1zD+HyRcwzRR3JlQknysuaV+XGPjIbwdQj
44AH7H9fQd3Ui71gEZBbRWAQAjd66uzfje28T4mVtHxf9ra11h5SYKQRLfWU2zuoTc+4c+5/Ud8C
xQfUCPVSdHgpXVzOfxoUXRuo2PRptrmUPRahB4x3La6p+vnBnVzmyzVvkK2hoYU+JWv/crTKiIMs
tcJptMGNnIICOj1gjDjt99FH4AicK1mwr+/v2dJdk465BfCeuDwhN0FER9P+cuRzEraAZU4an2D1
ttHeOvdNmG/efux+xd4hWOzl99l5/7p+Ff31s+POX9BEt8clv2ePvT1/fl56Z/C4POfWeX6a38tk
/0Jgr7cBfTG0JygZUJq+iuu4WxdVO6rJQZypywAORb9MEI+q/XgBX2IWIDhRzaXlGRkJ/N/c3OcA
X3wfkL64TTJF/zzDVeCutE7I+zTR+DjuZgOYeHG2o93eTp1X9tHz02n2SSZ/Jy7Jt7n15ahX+UAa
q20LFF47uCtA8mRs/oI4aJ9WbNGJS+RMUf+RoHDnbb8KvwgRwX3GpYJmzlU81BIz1o+jNJLTI2Nj
b3bnxYEDaVjZxXw28wh8CFDZDYflk7X4/PPy/xke3QDq/EB4b2hkjVaZaQS947DadO4Pn56iMy1D
KIXzte0RhB3HefoU3nt7RXnw+8FvgStsBhO8CncZLu1IGFxuBjVQuqGrRfXw4tL8wXltcNuaPucv
EFKpXT4n2G7bsb3In/cfD7YDSkwGs+Om/Brt6MdTNUslctx57i6H7fP83lk1nXzXm+Hfx7taiH1e
D5ZwVJudSqXS2EPreP5+Ar5cdP+OcLXoykQ/SloqqZw6L4SCzQ/efXHYzwzHeyX4bn8uH0P3/i6/
zX0v5v1aw05QBzk6aoNKIXIizpG6/fD57ol/3EBQe3i1mWmO22g5ocAeH79/6Wunu78hkHx1KoEa
oL70qxXfJ3rUqUHTHwSK9Gt5mTy0IN20fbEK5iPsJW906yecN+7stC8KMJPW2f+Oq16utgwtKqxi
gh7IX7GQPaLZ4nfvOsKsoyYQ3EmrvrjIgvKnBs09lq2NxfTlaFTDTqUoo9eQEsUoZ9hkya1XkOg6
cET3e7js0A5m6/d2vYVAT50VxkFr39litzcHk0ssBz5izAZalVdPEehVd+415lqzkVOgoj+TnNy/
q91+u1MobCFVpOocphMl4PJla1nrlU4/KmzkjT9ufxGxF7OP0n1de8zwsiKEtPP5y73geft2DAsM
HLw0pymFtcthcQzRKXAH3UF0ukPkCM5a+Snaf+6s169GAYiMNw9fUdb/JhP/pIZASIoa3JJ0WL35
6E86B9/e/7a9erGcsrT596P9TQAugw4sFRS6JvnLiVhxlaMpIZKrRiLJB/dtM8WDw8L+YEMun5fL
z8d7g01L/mYwZhAXK8gLN1vxFDd1PUracHDdt7cfssfFEo7qPnZm9nbwwLI+PdWrO0fOF6keb/jP
oFf7MDm2TZ8URr1T6o16+gxL79xtSmmT1LNU+Gi0zO0U1J0/Tv2dyPO3qXDxuhM9Y0JngqfRpyLO
5XpJJWXUqnEYIUtpuyn2bcoXPBkhPQFO8o3ATsh25f10t97vVQohdvKyfg1VIL+v2ELN8sSmSwi5
+/U1fHhHhZLzSD3xR+HUkZ36HEqPsW/0lEBUFCgcKbGjTZfY5fyPcg/1yQ3t+uPxNlS88R0mpUe+
5mr1j1qGQfmoV7t2qXt09eg+g6bypLkEjAngOEu12sFMnKVe4neIZZDUeoaXzrrVBC2WVic/9FIv
XGb+eTWsMg7/EAzFyT/PqzmtdkgPdrokL+YPD6mVxwiplUlyLCU9h1roRn5jU86ZDU4z/zjZnaP/
JdYanuBZnu4K0HEtaM011R/JGRiIPuyb/CaCspZ9+n9escl+hLvsUZ5HzxM5NaPakwGz6F+tB3Ov
LNJXNtgjF25s9uYp9ZVuNsyO7mfonNA7CZ1P2V7L9BHxb/VhRHgNs0/L1guc/KnhX0i7isa9DpQk
9wIvdCfKrrmVFsoBM1tfWny/dW8yuavvcZUuGI061mlvVDtVnIHlLzPYyTpyLIVjxoY7nu8l67dF
A9q704KGD2pSF7o+xuNGjSsjV5E5M57hWxnG3vyg2ChBAlVzOxWeTevw/St+seRQMQTmByiEsa/x
/ELcJnXf5uVOlg9B7PR7vfU6bEx0ZGH9brhzYv9tT17t14vhpmPnn8irY+ZnpTHDGa1NM7950F6P
m25XQr5GWWkHaU5+sJ6jffon2koI5FQc5eY8350/krm5OiLrhfjjPVnqLz4zzTXiM/k6qrTiVfqi
nlQxo0hX7LTQkw6ZulBqO0vnyThrW//76ZaVmwA9fWK2tgL8z9BvRA7qM+rCXcBg513354x3CI6K
D0mHU6lNO19ZmQgmmk4FLSDEHM3LCjt6iz+MffKkrbtDR/3hTd8Yb/yzqFyUs2aFV8+4tfx0Xi3U
F/H5qNr5BwJxKRZw9OR1x8oX/JN8Bsxkh4qd2y/Q1JsNr4gLzoOljOZP/khlA7BZ77XjTBFt3Gul
2MclDsS4D4mbH1lqrpQ6IwYfzxrt5U2yG161ufkkvaDXS0UZrMZefJMfyO57nb8PQCasTcRklsYb
Lye+QFm27PMrHkoP+IjyE818DdywGZ1cxd/Xk45LQXhSyoexnpu1K+ROUHrWeTY+VS/nmfDj/PP8
03iBvYt7K0Lc/WH41Go/jd1Ed8feP1p+3m6rYVmorlo50m8NsT/Y6ZSanZRm7af4SFVeXva/5NzG
p3ASDc0ehbW6yT+jtfTefQiJHTyjSCp+iJv8J2WbAoU13S4JLuoPdfSkN4PI01L594UVwOtZsAlX
h3xTutg0rdpN9qQ/BGtjHnx0va1BYCD6KYLdSjSu4tdE9mPBaXcBnsHOAKjv5+SK+YJeYeuGJTRq
e0Lz7rHo7jcSnZDeHSjJFw46skKyiDl2TG2jDmtFGOyy/4jiP8I9D4qbjO9qYV5hxNQi0HsADcWu
lWdtrGO+7KhK42p3xVOnH3QVAyaAwNRoJ2mAYXkZA4pEa4MoV4rdSfkTCTtTfQwjpAuDz2Bc9sJu
1LzWolkhuMY9TucXGx3006TRTwaPBM3VK+ZDegwCa2RkMX8b9M+T8SPom0WJKXUWFM4ZNYzvt/vf
5tb1u040ATDJqsTrXse70SzSQuBdWw9OkacAqoNUDhdp9M6uynl+9IRXBeiIZv/JKOEZNoa+dE0l
d/QmcAfQ2PkIxUjkgJ4o3YeYk39iGyHRY8dOh+rIAAPo6KwzqnuD82pBL1IQjVD9k9dwcIouMvqe
DEc+pSRZODQx3fxBdhXwoer6hOrFvavDV4cYILP/feerLOYY9IOenVhI0huUSrR7xZOTw4ZbVuif
fZj3SCdfnGAXw10d0nS045OZMVwYPmoEzGCFn3pUOlVMUx6yxJ1r4C2MjroKeTWVPoocUJ2uPmnY
RWGfHtVil40+Dkdx6eBk0H/2L+1M/xMcTvS8zEUCLKvGQ+Xeevpi66CaTpl9kh2mhXS5dSQh0vRT
wtiy4QYvSUOv364IFNmMPtv3S3f6Sjcr93+GoqFwOdRotElZhHKx01FoOE4giuboDfmsG+60dW5r
2Ewo74LYJfdrOE9Xxy9WoEJuKeHfXekGceAV5bAcu2w7NMIczDighXGO3vkvqcFHVcQWKD+7zSlc
n9OzN1qJrYzZKhYGTwtGd0zz3akPvEQT/0RFtRvN874nIss6XdbzoRkzINFswvHolK26PafFMkp2
3F3+gDfiqIgORccha4r1nVzyb+52PaHckVBppjWJxNLVxb02rUKMUEjZFfKfXB39rBl8DZfaIVVt
eTB0usNI8VLKP1VnH1zAxsQwNu6khyor/bAvRy4mz9qxmTeltEij6kU6w6Y7tZ41Gg6Wd3Zz1LC1
QUsmEzBkGhdjDhfKkryjRAuddyIsklcELmzRhyGNMVQH/Je1syQu3aRO39tYO5hxvOjkYlUWyirW
xOcsip8ESywdqC6FHfQgbNLzPEoKV9Xf9Nr0dMx0dfNsd2L26xQv1dw4dP3+dKa1bxZ3pvAvnO56
CrFzAeuCHC6GElcnhygIcntKz/muEl8V9TyHuf5RCaKEW1S6aa0c6bJ43wig4rH3tZpfGTlUcY7n
E4lH61BSlVWU8X7VCsT65CVgSttoF0WGim/92zQlofa7r5/PgCCUorRlWDfnFg932AoFRIBkaH3L
fK2A0uVqPz8Hn2L0LGftOjxFd171q91HtX7Ca+OcAaLucvcpVoYZiSicdme184yUBYsScRdKroTo
St/exaHcG+9qDxrFkCPLHOY7Qd1np82p9+Vibwo0shyVerVi61Al/sjlHF2eUaGBSeICOQq9wP1k
Bb6vT1uVrGx0QgCJiBKTjh3vWbB9ebCgVEm3izKKAmr6clIMITBqvVOnDa4B160Qdo8d6/Sp5IMt
HLGQQfa3ALkKeeVO2n5LbCRG/Tv01fyEuhEoQiHnuxjBRNkfXrv5sEdNN3xv9oTe8Z6S/m0/axpw
csiASYmr0DX6TSrbU63oY74Lk9PgSY1KehqAc67r5D03h0VXtxuDDS+N1rtQ6n5YlG7Ya24gVc+V
Xov2Ua4wa02ClVEPSFeq986Ha5EvnVhN5YViBX9OxqlXx3xYjCfsWSuWTCcuQf+47Wl4lHPTTcfQ
64oALeXCrXGcPpXZGjImBKeBQKdC1v0MG8R3BHgh6Rlnkgy5A+GpNoO1WDRelrWoTyCz2davhDKv
LMadEpTIdVOc6UtPi6tF3g6o+kwKiLT5jqafBeoiS9FRTVZGOxu5uiAD3DgA5/zkdPbaMIntCDu1
o57GmDWsRXxABDX0yjFwWnmi+SF4QxgwNO4O42sjqotckTAvlpfHESl7/ePYK/O84DI2KF4McHpA
4f48SnOZsKLmp03XIibeCCIy4ykqHrKnnfZqC5P5TKsrMJ+UQPQzmsydwr5Cq/yIzjT8QMeynnSZ
Iw/bbRSrPdEoZkPVzxoxXKZnDAWMEVe8RL6XxHyR7BvQoSajLjJwLFEut5JgqkKTGUN+aL1gVgC7
GoCaRFtxt659Dy+2B+FwV6xn2iNX0XtqClGSJ3finn2dvChoVkXN8bg7I4bRPQ+nXXle9GCazuO2
MudW81phFjEehtNKlRunTmYoWtfhT7OdSaJnaHYtbmPJOcdb/TT/PtlRv5gPno1FzK1gQsFcJXVN
mh5FaUh4tuMhbn/UPUwdWAOx8BImv2WQ9UdjbWBLWFPogr4ov0XKyS+0JU4neTTjrpIbs7Dc1bWL
uHbWrcN6IwzzvljA6mHtFiGa6LZu+mQ0ErfFep+2lJKWgraFxqr0Cyt5GE9zXXdhwFnxbwz/7vqy
3XZpSDomGrulYL2Oi/XVO+J83JlnBQOyLv45quDKRMuOpaMTFEAcVWTjQ93LEmCiHPQ4Ssfii9lU
8OBE94QsLCk9wec/NOYhiMCghi8FTAbtGw68y3UYnWQpOxtmuqusZZY+k78jzd7KkT0gNPf9N/77
DS/XH2Nhcgz5iHDF78uxJCkOjGgUU9ihGtSrn/EWMtpW3FgrkGFaiVWcG/VbybTbwVFVW2TzrfJH
yc4fJzuFyLf24YzvK6zR012QMr0MFWJarQtMT3FEW1xRSP5Blgo2eimu4sgunqMfp2fjAY+lflV8
wKPAd4L/e9wvP9Rf6q/kR99ASih/lXd638qUnV+9q0H2wAsDQgIVcfWuAu4350ZTkp10fD+ab/kA
SaOoWc+FPdY/ywxEH+4owSDaeBLZA1S0LM68IZZmXUfJWdNtrQWlwQrpOFcJ5ApAYWzHQeVXjkA5
qf6dpaszBAtldTL8or2j26PcXtUhONDnYsFO4pXXhX3rWNdFWCmQ9fT5Cf3TkQps6Z/H9YDdq7Cp
KwSzHyhXQWAh8UjejXCld4seZwjDy8utFZOx+PHZlowFYnZQutFgP6BEYMqvZ+lwisXtgM1mE22S
gjJksR3rg14uEae1Q+meTpj81dcARKyy0rE/Q5vkcuVVVinEWqGEu8JFQSncN+ZcUZ28xBLIy3De
+AX3iIIvYbGeByiA+2a31Ru7FFbjcMfv8zbRYy41k6yC6uMElLx8lDLpklQgPcdkEuvd8rQ1202F
E2ZVUBk43vmKf+/CV8sQUZppb+P9jULbFTamaowkj5HM2mnnwmtF1uEzOoV239UbDQMOE7ONQPJR
iYZeW6+S9IgtluHEwXtcq35w1wH0NsqDi5guz9OHuGWekWxVwkkRha2IhXQwi4O1hLSm8tyixa7O
jXHfSm7QLLXBPSb+CNw4p/BGmP4+EH2RTCKqOYEtKSPQpfvb1PqnCN4MYXw6JpmwJYeIaORAe9Q2
Vo044arfDSfHCpeCeCci/J3qy08xeQuSN0PSMTVUkS4/POoB4rlNI2Grh8omjFCg6Tltyy3h0rYy
zRnRPA6rPxFFWSk6+goOlsR8YVaj75AN7QGKuFeExl4pi5UR6BuZgn2PiPSdubndKhrt7an9C2RP
u9HUE5NWTQohCbYd5DR5cl6kNk0YsoDhml7hNP37nRFvd8Q0IlRMAFwwqq6PoLqs0lJCA3RbmIsi
l2CDNztd3xrnlXpah8V7SNgmDGaO9Q5pUBbX1jAvjvfS6S+WpkTrj44tvGF0+K+qWHofJqi1xcHW
wFjZcuvQwenYvIfPue3Uoio59ddpLyLGhZv15SqYJKZj3B4DfE3eos7JBPf4mEovqIiq1qItNi2M
T9MzqX3fmeWvviviOZApyLEmiefLgXGEkXLp2Fjb8rzTpAe4jtzGV2a8joqXroFsnPxR/kNvY5IL
EgpedXpXesTXENxzFgmSpaTWNk4XmoB5vHtWfSud4+BY3sO4fZFdgfXif8KKhQjFNWBCaozMDE8M
phtvOc06tPGSYJ4YlA9Kn+gi5hsVe9pxHY2eET0K+UOjvOUmha174eU2z4aRNPWRERNUJoeKy6nu
haG3giA1tmFod43dRbMu9uAGIRWQmc6x2DX5LP59zn3jnsbbLUSGYEZtBjIU9XVW8tVBp7bYbuUx
u0dIMW1HI9g66n4WKvtTcXS1OlwjMeGrNFfyU/pQEHlwG/+F2TvitjFuA3qHLPRJ/5Ppwr7U6EI2
6UwrPoYgXhzL/Gk8q05UnNdDny3ypqRPEGJgJaT0ajpU8BsIYlFE6G5nZqJ7J5kGhto8FKjjf7+Y
/zZFL2PpX94yNUdq+vBxrw7RtBKE8lzFBAnudsBwigfFrX+UP44/pNdyVj6Km2HRHDRykM9ufTpA
I37OIEhoof2BdcE6fBjIGHPsuqAx+VW6yA/ZXnMQS52Euj6SDSZc78IJl86RZIDUUrZT7r6uPL8D
n/jiJPqrTkjzF0K4RRH2cqlIWdliuFp1W607PsTVaBtU1QoN/kZtLLpKxoFdn2U5V9DhQz/2d86k
vz/+ah41Ebkw6LO4P9ygBY1eKdUxK5QtXU6Z/i/e36qDq1NcOxj6IRCsEJH9HoElYOSYgfQudW+K
TCLef4mHdmAVuwptSYTWZUqcEPA84ehbpZfSblNt7jhCA/l7Nkbzo7BPLJ87jKgjZewpSFDIfgD2
AFawyUKaV5F/Ro9nE5Rz6bzJpFmbeBptl9MurjYiAiCGtDl3P+SK/mg27+jaaj53vRP+wIGrF0th
QOP8yFk6KUj7NeJ3msMzo95FxbxV5ud+CVj8+4X4V7PxZgJhj0FUg2agXp8aVZbo46lPla0YeD3K
UYhtCRRD7II+SDN5wSK6dQQPLaPZ5FsI0JnrqSbR4bvL305zWsHHgRXPvSZ1EnUeaTM+hJD5EgS0
1K2alcKKLX3Evcd0Vp3Xfb8YLDc6z/PhSR9eS/NXphyifGXlD3p56I++LDuJ5Vjg5amuHiLRyWO7
MlyxmWmqLytOc7Zh2LSBEz2Lhq2WMzyVj7F3nIqG7rHwTNFTjvsYwf9urlYr47QmTKX3Lvy3B6EG
jm+6WpARTgLCV1tYi4ahFa1S2+Zl7Mbj6CUhF8O+myed6TQt76d8KErv9VEF+UandNT/ufPx2FsX
3470D2qChbQsvBrwhJd775yN7VC3arUVtMwvgs5r8swdxOeqRRcjrZ6+H+3mPjWNxuUfCj0oKSQY
LkeDZph0+Xg0t6P2Rs2ZUi1W1nwis15S5Cqq5M7SvDfeVbp5jocI3dXE3KrpUywmznCKZGrwMaaP
v5UgWinqeOcNb8vDV694ldsMo1TnccIrVl0mkbqLlIrGh9GgkczdCyRYZqcansma+MtKRPf7+b3J
Iq8Gv4qk/ZjHVSTn1dYcxUVGkUFLf5o5CqfFpHLSNM73w32xfvmeZIQckOgEEUMvv2c2xkpVFqm5
LerTPrOeUWZO8UGk0XtOF9RqXllRcxObtTijydvXTpyrizvP8MU7G1MxD8bF1N6+1r/ulEg8adOa
MpPXY8M+bkUYgyfcO6pgF1uDX5Xma11yyGmF153HWY4qHihalMQVr5RAUoER4EuN2fzOk02792pv
wTohGZlkZrBhvvoaYzekrR6JxlY67sRE8tV+lyX0DM6jm4gPnVTP2jxbKYFglyIe7/DnTRkhsNQQ
HKUrZ3eeZhrt/34asqPLb9WQM6phXbEwudydx7R2T3H7pOU4mqvBOgPJEWfJHk0EajOlk+N+jaFh
aKKqbNQFbpjCxPR3BWAr3VFamuj9f/+At6gsmsmThgW1Cfb+Ta/XbKXQOgaRsS1R+DiNnLjwopS9
koA3+ZmD12kRj6o6W9R5BRRezTeJa6JBUaXp/yCPJcFypwno6nU7t9pdHo9OPCDT0e+FYt3ToSXZ
BHHx/VPfzioPjWULqT2/9L/Nwn9u0Z2qdnlHSWor5g9ipDvqUXaCJpzJWeaSnnqq9SCl+p1tfgs5
Z6q4PKOiTBmB5v/Vt7RyrUzDoNK3VDSpSPWYEte1n590kBtasjumHwWKv7WYvuvR0XSCFrSiVr6W
+V0X6ps0n9sx6GVZmYwOgaddRXTxrHWYGcn6VtP+9F5ubcPmTyYrKLTAsCDFNPEkJSFmhWPH8PP7
ub82KSDLZ3DUR8DCK9QZrzdYarQhq1pQt0fxNE+EwLbitXqi0Flzy+isJ4CGiyEO50MFipBmj6yT
zZ8w1GlRSQnH19rYackJ11f4Iem9qtMU+y73278PByz4cr8pyagklC7ULbqRTmJukkxEOuLTHN9T
Aeu2jPCPs1v2EbNa82RdwUwx5LueStM16/opJiYIImA0FtC1unwKvGbVfgwDeVt2RGWzXejDc531
8zDJnS5vtkoO9q7A8rBZqAo8vDC5t62nFXD1BNNtG7mtyQcIbdHLJxj4SFE5lPLW2E0SjqWj97j+
eKbg4R57zDzT9ITSEzF3wVVuwOiW5Wr3kUsWV5zcSvfF2NVN2+oXWTw5XKIt8Z8vI/auqPONIM7R
nrh8wvOANupg1fJWj5ElOvd+FMqzRhAcLTVmQmRhF36eHwFIoMxkDJWrihgoCu+J2D6dkPSQiTkj
NSga5XZtnu6kMLfHG8WKfx5u2oD/BJhaqALgohUfMMcrLYfS2akzwwocnbbIqbLuVGZvVcr4aRzk
tOQm8i5w9svxUkvoy17L5W1CIRh7+NLNKz/J/HhweyybW3CdEe0CKncB0EAvBBDeeTxOrrk4nsit
G3ChxIUq4qs6qLPi71QrnoZiMohtwwbLd+frfTVBwOmmxjgp9M0+K5pIH89JJm9j4aEKNgPO68NM
xqQ62A/zCpF78J9sr7NdZC+x7NX9CwFCvQeavn2Kqa3FApr6drQKrmrMunpUOjkyMYOuBTdu8C3R
Y0hn0IFOhxbgx/cvfatDpU3DURUlaZ8IHVdZZlm1Wap1hrS1UNGng8CEI9eNOVvumC/hGXstahQ2
lUsRQH7gYMYb0qo4urk1w+/cAEljOQJGyLlTFm7yQbMtvscKvuV88oyYoWBPSpsL8Y2rZ9RPRZLF
ISvJgsEAYAPIbENRb9VviM76H6LNcZ0Hn2Pnie/5um28MJipc11dIJM1jMuynNX3um+39bHpmTgz
ufNAjqSDdLm6Fa01c6KltDUEbqLwKrQXC3tL5aWqlwo2aMOyUjfVuOuatVi+58f10Eyls7l0F8D3
xYKhUkd+iFwlABvtKuhoXVCNVRJKnF0zPZ0Lshuo7xI+XEgICa6GPLlKDd5yg+xHVe6V+kUy39qn
/p4t7xcpvIrRHfWPiSlJN/kqvhxjFSaXlYuUmi2/7jpOgxxCOXdeuX4wc21uVBW9gG6eDukyKLtf
4emc3VnOtx0aXChJ1sj+YO+L0rXjy3juMzNT+/MWc2TTBWx6tjNgYYlTZk6KDygCb/JqIvRgDbu5
p77y1Wa6GP0qT0/SatD1kNG7NwH8pj0qvobdlvCu5QvqpS7MIQWjz9jOYJZoGMV1OYIBCLC3iKLn
M/C6zey0kYZl+Hpnm9+enczLZMdC0Rpy/V/AwD/Bv1KEk9ab7XmbLMxl/4NG3VF3o8Dv0xk6a+e9
+BswgGxboD39cXWsMKlFGBbRb8M5edbgVK1bgvL49f1jfZF3XT7WtLb/eaxBr0fLSKvzNlX98bQ9
1V6ziBpHyN7GdhEdZ60flC7AH0RfkCrsZgbOAYaH+t89FPcUQi5zi8sHuQoxXJ+SoOupHOLmraH1
nP3EN0ssN7n0EIfP37/1V9/ChAtImjv17q9FkgYzqYSuycdtTaM+zUBC4TOj0KMY25fvR7otiLId
QF1xBgO6ozJztScLjMLroE/G7dmQHCtbi4DzU53MJ6SyVtjS8dXstx1wfZxgvx/auL2zMjTKnBwu
lNBJ6i8/rZKUoxoUzbjNHoSdbkxVunp2ptoIRGmA2xXiDUj/ax4+QkR4aGhrY+TuN6tSdauCsgqY
1RUudoPomZgYtvb5p9zOsmZtAcVsHUP0GtWvTYQRMQuuO69rP3kp3TdU9putEvgTz4x3wWDH+fYM
Pez4kCygocQZqaJdtDPASmfZ7oCTyySJzoDlwlw0fUqzx19VaZ8HPGhdA6c3ZY6TOiV9zVib3veT
pE050PWyo3ULy1wyOOCuO+ltnepV2hbj9nj0rFeZu2a2Gkn0G7LsjTX8HtETRhEuWLbhcjzuo/RR
4jTOfpmZc5ZmkfSoUKdsl5AvRoh+xlxKl0aG+tU8Vf+Ls/PabRzbuvUTEWAOt6JysuVs3xAuV4mZ
XMzh6c/HOjdtqWBh/8DeDTSqUQziWmvOMUdYjxRU49oWrqPs63re98uw+RzGtSef8BMV0aLK1gNm
7NnamqwltAMri7avRZTXzLX2xqP+o9OEYY7r38R0pNO9pIBWVoXZoq30R9zl4uLF6s+5xKTDOclY
gGLioB4izMCLT934GKMb6+DvGXjxnjUGhawBBNTXk3LP78ss1+PhWJxNrLqP7VdzQocEvxowYBW8
UXSn8c4Q21omRtiN/bWykpF67zVlWyLigtyGZeGTA1n709qSAUPDFc2VcIeLof3RgDuS9I3OslkG
aBhXGm5SOFYiXfLntc/nycbqVntlkR1U0hDff/6Krq0FIXhRY080qOkBLyttEo6KNuuN5jhxXzS3
xDr0pfjjiHmGp/apsha9shjeJV4vf/4pPzXyvClXJgPw56Cf3XIQMa/6VRODZtQEtIpM5q+01mOa
K3mhekygtX5mScx/DKSspvXca+OuDKq5IQSWYi2TWVFA2dAHfZ5Pxb5IN73SYVVr7Eu7e83MgOX8
Ihpzp+TjQ4uer1bG97wsdwkNg1JEu1jHeaIPPkoeMtL1rWHV74qM0DSm+jGMbM2UYRGG8KP0Il8m
rfpUYZJucwh3KVa9CdwgAUqN9ay3JsfK1epwLcmTIVhIYr2s9WsnkXaBXrkjGlNJHIpSXku69isb
1Yeo9Y+xb24tMUUsjujczOe6QV6QFIuyu2UJc10FT/J1hY8XXfDkTHrRT1kRYkO97olGDNlC0Vfp
8oddJ7sgIRQwPAsdZwprGNzBgto0wEttz2ok1q2VLlsPk83Ac6HsbwqTBR7r7ayUxdKKiazXzVlD
wOTPH+VfyOTbkuN2GUpAyeSGsai/qIW0bKziDMkHY9vmNSkzwwX9MpZNSGeXFdVdZoqvXoUpZ2H9
WbVs+KavOM9qT9HeafHzYEvtDPif31FtYrfNYOUPmnRKcsituJK/Kr2/8Gv6SM0Ck06tyHQlpw7n
seasjaA+FKbhu1YDDzEq+xcpwTkpl7cR+1s9OE8FoW0zdczjRekb5wrAG8jPHBfmYFbLSpgWzv3R
nvTmEm6r0a/MpiTFt211BGzOqnfKB5G04zFzalJt4wL30gz1YyIQJAgzGN+BuMpPtUe/F7dVMM9T
yK+VaXxVXX/WA/lslMowp+Do58g8Xtkwv1JHi9y2hU1ad9B44iiYe5YHfYO15kZeorpD5+yDLhGL
qKaTFqM/g/r/kuURCqrRRHpRaEQ9jBpme5VuQ71wFpBuSSJVSB23qG+Wdd5uVJ/JVGBn2apxxGoY
JFIZhgEnNiHeIq9Dga16NRMvTkdGrF9KWYJfeJJ8Cyy5KoP4QOCpTH4XdFJXvtmwhgZJkgH6lCFE
24isUQ1PMSkyWRttTe8sZR9GHa1GM3qMNPOtsQbijSFa+SG6b2URa5q8/PmbvSoCgUIhgIOz89lO
hrHfSxZRd2QjmZJ97PVkqVr1yygTnD6+kyW+GGR9keT2/+WKE4mLkKHJ3+yi/rU6yQkZZNvHSGKS
Q39dx+opHMuDk/9OR/tYd9rvn5/xWrDLQwJugKMBz0CquMAXlJb43LJjytGI3JWC+M7St1J6gr2w
SgnVbUQ90/BPTPhI9Mz89MNT4ojNtElYDQ2/B2lUD1w1EFCDqeOMQzAUi7ooZkImRUqt1xT1eMTq
Sy0UJzU1kJxUa6Uat0Bmq6C0V5rnvdpGdwMlta5KKYBzOM9sOiCUlLsXz1U5hqhs0TGVsJRFKBu7
Jo+PlSLPJEdZp531apGaMuQodLWcJjDInxsZCy3pDwNVV5dzDJwBvgPm3/WBYQuQVcq5X23rbHCD
DHd/bDSVynhshsPAPMHjvyxg4Zh2v1Mi2fUmKr5uEikd1U8lgfJKFa2D3A5Qu+Mi4Ss7rQ6eksRb
e1q/T6B6Cj3Z06xCX/bBWqRhk5JDZKAHM7QHwyc2wINd62B1UOkLtE77McoPqWye/ALHcr8I75tG
fcY+kP8KuohZgnF0wU40wSmJ2mNoekujcB7MWDmKRl7//BVdr11eNsfR9N2yhC/r1ihXkzAoDIuO
TZk5fYIeGpdsAf82Gepb7P6/Xcr3owRMgRw8VgJGIFfD3lIV5ujYvckni0pUtVxVjg8pqpgQLJHt
bhYl+PTJwYPeH1S723SYXMey5IYR/IW4ZnEFnCJSdVLLhuNdHIuw2krByfLNfaKAv2Ym5u/dKVNi
6mV9jzjiUNpjQkUSoo5wXMX+9K1bYtqrgY+tkE8Ll0vBtY8j/QK3UXq11tPRcI4O/qn4vrcrg9SY
YW7WWzXYg6r//JPdutzF5hbqaRr62PDQaqziwlWBw0kRthZpeTLleXETC59u/9uPNj2eM7k580+L
bIjvm2ml+/6YUh3yo3WUW/Y0aPMlN5B/qwEiCb2l/DTL5UhNndn1sqirVdDf2BT+BoFc3gSGOMjr
/va/l2TIsGcy3ueqc6zKeqbWxgnF9JfmYL1uxC2zlGiBHgYm5rgcFERyhbFRC7gkVeDPJsCU9Sc2
qRJDBAlfm9p46ax0NXb5SU/bpZoYG8dsz20wAJp6/WNTH6S6Iu80asBRixXRJStvLJZqd/75p7yG
2qD/kUiH3mcKir4SDiaBKtlWX00TWKdzM+m50zXXs9p5zIaVG+Z7Zf+xOgtiMspSnY3JsNrVz/fw
j88JvFFHem6xcUM0/f7zDoQ3y11sW/SqKE4nL8koWOrhr7Rcx+nbGN5Aiq6peDwyYlMDdhoCAHiX
36+naUVsjqNkHZtUWRilgYFJtMKEjwBw5IRZ6w0zb2gyIA3/0TIoFcZIp5t2PiUhudRav/ykWmge
gFtg0eblyToshKv45nLgGOtIuRZltfEKELABYZdeDfdt4pC82b7o1lRpNeqHoTNPjnJ9R44cTKPq
yw6jZWikTz+/2mvmByRznhZWOwbTDAIulqquVk0/yhXjfmBB9Tw2WyX/6Pk+SfjAJB7e80zcOj+v
xagXF526uv9AcRmh3+aUOXrMrEngPipngwADydIfVI0EjZFBh5c4o1v7CTG/zpOeO4fMal9joS6S
5hzEuKIXNub96VyNW39W1vSfkfmmWcm6JIa5yz7LWtpWVrGjY3uwK+PY2emcPuGp0eWXNhtfW12a
KUP/1BrkKHcHM6HsH+IHzfJWSVnM9Wa8wdi7BiUuHnoCsf770GosFBVy4DFv0GZlW8U4CQNFi12t
pmI0Ok6nPmJSl1CMdSudKmWY3fix/7FPYqalA8yCmqNvmf78P7cQjKMc+Db01i47agnMMot2rno2
1D4lhe6PP/4pfXWZUW6kBZq27iad46pwmt7BlCUG+3OSEVy8A/IhZLwlbfMIGUOjRiP4HVh25qn+
cSrj2vpsMoKPGuv1xpNPFdnF5qxhpv43dhc2818s/z9P3naJLJWRZx5H6EwM2hcwxcQszQU5GY8e
BjJ6XBzCdtgkrfIgQ+X++frqVRHDA/9VFHFGWRbw0MWbl+swK41IPzqWhf9ENs4Ki0a/HM8DQ3wh
RhTK57GSEW/R1wdPXb0i+vD32PhukTMWS/DednCgquiWoA2EwnyOcn8zysmsRRYV8O/xOG505Lw/
3/m/NghKBgKLAVeUKdzj+51LaRNrYalr0wbRtwgK8graJyk1a0a6DSRFjYqsrP7XZgXXDyY8f3WF
qJYvR15hlih2YyXmMfEfphq6DItT7Ns7pQmZXpTLhDrr1pNOW933b4Rrku+N9TRHzdUxY1VN1mrZ
YMK7o1Zf0IXU3cpJT735QUEzq8A2ukWdkKAWM167VXn+40Vz+YkWw8KAn/aXOf2fTzR1/FLyvcw8
xspWVU9yug2KRctSLE8kxVvZCrTy59/2b59y9cT/ueT01f7nkraRl0PcN+YxlFdeY2/lhpxMrN9F
Hz75oBSOF99pLbnTDOJmupbNC7mhgvJmZtrfDyJcywALpqVAIzDrfSzL81gZEST02lr4zU5SEbzp
UDb6bNmPzs4yAtc2kCWHzaZuGDfH8fAVsv4dYljF8CfstmObrxsET5EjyYvM0gA+9WrbmqCkplYs
gTyWdirfFRF69TFBFA3tNTS6TaA5b2pk/hIlfqgpsVdGF7sxf3UbT0RzIEDkyWWvzIN++JTJi0yU
5BYK9a/P5z8v86JK8ZFdmkSXm8faWin6n6Ra2a3rjAc9fcBtwkPb/POvdw3FTmtkcifmf5DqL6n0
gcC/M9CFeRQlFO4sQ4YNZRhEjmNzJspyK1vefhBEArb5roJ31XnPrdMcAud+0M4RfeZo5L/isTkG
HVuIqj2aqT0rh9PP93ldvXGbFmAx/fI/5PiFNpZZr3GbeX5UWwBjteX8C7fO+JnnxkqrLG0mvOFG
C3I9NJ/eDqxdCDywDbTLHbcGCDYELLZjkorHmGjZGJyyDOFKV886KmiZWW3eEqLUj1tHGXGiefDU
+g2SwtwB9qlgHkn0uj+/i79XvVxxZLiBRWEzD/Xi4gDUh1SRjBr5g4jDF6kNXzslXsZ9copAGnvI
+0V31vhck5i11OENUrQPZEafIr987xXCrNXYJ8NL3QumB16nb4JBmZsGSTVqTEkMaFKWM1U+93Wx
tmttNwXbaHqEK5Z6yrQXK46XWRquEsnZZgn8Ckb8WODIaETVfa0zH2z5B1s6vat3GoOHnNzebAXw
aSrhPo0FdYptzU1eZa5ZW2+q90ttfOpT+ByJJr+ZDkWMpAJx12aN0De0z0bAb6742IoonoPnWHKX
mCJyI0l/U8m6mVV99acokYYbSfH28+vmyPjHogTQ5ANgRkALfLEo+4L4Y7U3OPc9qd23UvjEFu/A
HylIOhJ2ufVLeTlIKBOi0CrPncnSkSy/nNlOsVFjCsxMxisuwv585FVmbanPfF0Z51FvRvdKBjxi
8MIm3+hZHTv7TrLeVa36HGKxoIxAjZbAH4LkqbmxbdwZns7/m21nSsJNqwCARsfnSbLXsE5iBpD6
V5dLXxLfCLYp1VdYj89p2NPTNriHlJL6WeaZtKhDC18bQ3wWo7ZuqjDFkwXDNw1uV2i2H63o0r2X
efHcT4Ynr3LuQmprV+3y6W5VRA0FZMcoYQ7Sjfbckf0ObhQUsbJ/bmVnFeXtPk0kc1H76snIgxej
1+71cEwOhVVo86ge8oWomy/M/4ZF7Qx47+ke7ILK96EsycSp04zPbM8WW3IcAJpTiZFja5MVUoKr
es1Cjs0TesVlpvOgvhTgPNdoaCyGrmGYaleL0IZZX1cYQBjSp5fb2SkS/joZG/ow38G4os3nWsuV
9Q4PCk0ByPdw+8CzrqhOneaBm8HL8QNcTaoC8N3Sn4bW58M3LKZwKXdbDuqTrwODU5GZjNyiN595
DUq30II7Iweun2Nwkw2TB5ckPxgJPV3Q8mWkigLyplJ1AW/CYpK8R7vXvyol6w7jOL4ZVTASXqpz
MRvEimoOmrRZK6tcyYa1JjISmRStJ2GGY6ryG1JMcMoBlTPrWVSM9PdTbzkwZsMTQamWUZHFq7op
slOQy/Yx1Ydy4xlhtnagwGz8rLo3lXhP8HbpdpRHsxTMLxPJa2G2yryM0YrOylb+47dKv5IrxZVH
v19UPnsJA9TsXspl0mcU5krK4If7uInDgy7CmL06SVZWrOT7mE0LqySjPDSpGtRzKZGeHJ3kw3ZA
h4JZY/EY6oh1sDqwx9ytYpp01URgFDX9Rm3MT9mGqsPTZ/GCzb9zPScrDskADp1BP8ZBKcEz0271
GRzXdy9ict8UE9BhaYPr9J426xMTnixz3VUooVHrRt9eEqkegAeanPVthLDJttnbmwohcCM1JzHA
48AzCp1c3mezzlEy6rbBunEIXx1uoE4T5VBHBIa5knMBFWRF7A2BWuRHUKktPetBwdEs9j/w9N8a
0p9egttc3RxnqJe72sVVL7oJv1DgnI92fuzLhW7tunwRkXhUrhp/Y0RbWZ0LbRuEW3P4+nk/nZ7m
2+n17bpXrMXGAONClCCOYTvOgIJiCVg5IoS0ZWiVGbMCEsD/4YpQgDWQmImNd/F+LTkJ0s7PcsbN
eGmE6FIc+0mk58gJN6NHslV1oya+rht4RnyycKmjP56mJbyD/9TEkgJmw5iOeKm63ckSBgjhr1Zm
qpb0d7W2dypGc/a2l4sHOJzu6AN4kRWaphtbSjeAQEvNkW5UltMhdfnauRV4LQrF3lWIaU1pqQ29
lh1pCwaPHABVfaWFXER285gOzo0a5ZooxRuAIDJ5EwH7XWkudPSihpM34mimxxKMqtB84MqWsUMz
F9U4Dcuy5oyD0UuovGDfvejSj2DQT6r/7KMwTKHcHttquPESroFI7gg6GeAqi2dC57//MHHgD4US
gVzw+2xrW19OSI+T67PBP7ddsNJHbZ6RFa06/lIqkp3c3oJCr0CE6Q6mrFLkC6SW/pUU/ufTMAhR
kiWjyqdWmJ+ijGUX1xWBoRJtmsX0tssPfuS75S3A7F/rDnoukwkqmUlw8v3Rg8gIulY30qNJdWXZ
3bowyNWVipVsFO9Kf7Ia6f3ndaf+HatcfnRAFhjfYCkPq+qicvL7OuxkpWSAoTrErTk4x4YljtLC
+ipr8zEpalzePIItRVpuGPo3H5kGVS7RTAw5ZPNPGMUDJYd0H2fm2cOww3L8HUFj27gvHzIkBI1R
/BklKZ3JnX5q0vjo61W7UcLhsfJIPSvV9j1CfbVMNGwUjJza1lC4QFGQ29vkKNIis+xcM9PfNCGv
xtG59xwF3/vcX3udUtG0pndWmr2Mpvdq+crvyMixsqspEnyiTdzQsVHLlphs6aO+ZSkcKhWqE/ZL
liva+FHUnPVssxtfCTV8beRPW5X8tZqpi9gr90aZPPhM/kbT/5SqIp8VhrbFjvGp162jmlTY1/bm
JJUYWg5h3Ej9HB6V6b31WSghYIAqldXPjtBWSLDKDQVsPqdfxVbITn+lKpHNuh8fE7ktZqUQKGrV
s9rip4W26S7oglM7QKzq+ctmZu9sVLUpQBLVFyGpd0TqPNVd+NCTHbOgz73v9fzQK87CEtVO7bTP
ulTUWSePT6qvfEgWMkqw0yKinR49hQIiQrSqDHiGl/rcUSTCpsVKTKeyI5e5Kw/tnSan7/pgL/TE
1N1O6h4lrb4LjJLot1DTMcWIXzq5wJ0464qZJ0qX4egXUVcbjUa+VLRlpkFO6hnOuA4suExjmBiM
n6UWkf5bhLtxrBuX9nUeVuw5dUeU4SQoTZJTF5XGXCKQVFabXdYM+7b37jpBBo8gEB54vsQzShLh
JhvCU5r5BVlG2cvQ1VvRi3tm3OuiLBy3D7tNLiyo3VX1oZshQUtJae36Hr8c3+i3jlUli+niaSot
VZ1gv6GElIq1xworO7jFrXf0DA9mS63fMcOL0QugtZZUYOQ43Uka3u4J37bI0o+wrT5az9l2Gjna
6FbDRdPQ7cWa8WaZkMIGWf6N30K27Yv4LJyopYDITrZWYK4SiYWkmk8R0yJDyh9zyT7L8hDe2luv
2iR2NhImbcuEnT+ZMFxsMEFEFrNak7uI72vaYR+O+bI5BGTFTtSlet/VaOoh8hRFcMNz4V8V1OTW
iIUp6NeV04TI9ShIlTHjI6T7HT/gBxjGB0dK3g6uQByX37jgv05TA5sQuHm40GJc8/1ZxTgavWLA
ANY9TKwQ7rPvbK1U/kVDtBhFeQPJvJ4o824nsR1FDGwqxILfr2cMg16oSdwfIoJ2rTF7sNV2Z1vh
srT8Owk7SDbKOZLmBQqXX0Gtri3Gv7XMBClTt3ZtzYNkZELgLQsVwUEiu34frRWWg9DsGfLsudxn
G7idi8zLd1h2ulWnMOLUQCvLdeFRchMHnzvixjzjL9Pv8oAwkNFOGcM4wF+SLHVn7IcyGcdDFfc4
6TKGaZmzjlKyxWOSLRhj6D5Ayu6vcU5b9bo267L8HmkCE6VWY2caqrt+0kHaxjqoeGwZUi3VJFIY
298EisKmcTeor2WNG6GjnJ3MX8ctGKCoYDFn7gAOWRXRQodwFEAyNwx/7njJqpBtt8mbeRToCpal
T9z/Vh+sQ5MVy4DE2JnfdF9ehyF7aNAFN/nRy315ZpftPlblnTW+xchSBIUdaN4cmGw7qMmz7qtr
D5275d1Me/tXWQFGxXxTwXIM4sH3DySqnDYu6D2PSvApgUgFzBclCBled6KugIp4l2YfndiGt1bC
9Bdf/oIoFyajTH4+zdC+X3hoTbWzBz/7W1bYIDBa5d2pDbZu1S1G4bVYglWA5pQJLjgMsY4XLUuQ
hY4WyoI5Dw1SOURH6IAYTNpfwgbt0s8EVs8GB+qzn5A7KgHQilfMy1Ze36y9rMXJ4JaI5F/7AC5p
xiSogTJ4yWRtA0XvNIOTRAdqNpp+HyUbr2VGW0Hu82+ZFP3/KISrt42DIBFINIwMwb6/7bHwrdaj
oTgOVvgoe9VaarapjGqDfV3k2Pj7nuvp5VtZWL+GhkFOjkO1MAyYiP0qND4qy3N1mGvdqJxkAZ0Y
oa6f94syyjY9rbqfjq+NluOi2SzMvHouYmtXhRFTz7PSWIe0aBnXJB+B4rwyQF2U6XMFElYV1kxO
C7fO1UUtppTrbi6HIR0No9QhXus1456qO1Z1ClTaHL0qcDNDmpFHE0zeg3Y5a1BskTq/stPg0Pvl
qQ6jo8+NqiYCO3hGbVz/qoWxkQx7E0gEoMTeIQ3rRSTXb07iMA4gcjdNMZzzSCPtA+V3AWmTvzZd
pGG4tumuqxr9ipTuyBued+Ob8OStp1Z7Cdy2xJUj8eqdXya76W8aCsQbcXiCibHoQNn6gZYgs5d6
BWW/xaOadtxwnhNlXNU9YmtqHKVWN51TLuFtzpS4XQLMbOwIgAWlGZ6KFGP4ZuORbWkrAZqiqtlG
tsu9Z/Vz4RGfkn9mBtQL9CupSY5vMvB7nDRPPBnGe6ira72QHpUy3aj9uCHY8agUkO5G7d036keK
Nm3W9qQzYGq7qrTo0OeW26h0dzCFegWAzSgfPaeeB6KeK0BGnhR/OQCW9MxYft5ZJa69aB9cRR0Q
CHNxbYw/dSvksNF632WWA+qHtfqAnyYsA9Ld7YWKTdzorJLQfLXRsepJvRtlZZdG7TKv1E0IsSkO
jD2nFkTJ7MBguIZ/5jOmNNsBHyh5rpnqRKBcBIIfHbl94w5GvC4UaMvgNXqOUFZLn9MKn2Olu6/l
+thXIXrLjH46X41pv7B0Y+VPnFQFX3Gl2bVGM29zx+384vhzM/Ov9gnjdxiITAQoNS5aeuqXtiTq
KD3qSTWrrHJZo12ADzWzW+1UW+RoYEb/f7jkZN5HSUPTejlvrjK23dDmkvTQpDmxlTPcirIVBQ07
+c/XUvR/7ONo6uHY0iBj/Tj9+X/6UvRv/ih3Y3ocR2I9DlmxpZtK5Z0c7n3p4MtLv5i38SJQdpKx
19MbEM21+oat3YJ9j66E6faVOWgjyaOo6z5llSqw2X1iQtjt94UAcsuafA1laq60Z0kU60KAEZb6
h9qjyoVNaIQ2vaP16avgdKRfMXOcBlaoy0Bk65USGvNeOxA76Caps2qH/FevMG30TH/nNJZPiYoo
FIpKEHJkKqjaAmtViH6Z630801JMfYZUXjd59VCjf8rhlmSZOPYFfZB8TqSJjh+6XtDNdb/fxVoM
lyqmpycgCS+jjDHQwHhGG7PFtBnVebkt5ZciGWCIf06tOA7Fm0rKn4P0c+rk/CjoZpbsbSMpvU+D
bEOts1RbZyO3zp2O13WiZ38MJbhRiV1PjqcfAEcTnazeSed1gYx4duLl9CuA3sVL6jWvHqM80dC0
DtLGb6P70CxJkXiR9ObGla/dL/ABIgsEqobCuqKA//7l+Q5UeZIh68OYSms9Z2Ic+3Mv2/mQHEmj
jOQ/cfwSo4sfB7YO527sWPeMjCFhxP7vJC9cUWGamG58qg+ZHmNk2zLI3AmMdulTKcBBxXxm1d1C
k/4ChxenMasFNx+cwpHVXlJ4ey+osUsMsiOBKRs8Xl/kofls+u7UyzUUHKUjjSL9ynrcsEaxH+3g
txQZ+4C9y2sKkoGU6ctTa2Um1covywlU14Ir607gRuPX0NkNZQ/q8OkEFfGhAf5lZhQ+RkZCxnA0
+Uo45ruAZoZoOH9g4mdh0TXsiBFPXTsK5K2citewad7Don43gf78lg941Bgtmw5mJtZAKggIAvK6
8TeSCG+em81Japmf6A7JkWFPLd3jw12kqNKSTlriYOTNlQICteKr51YY+bxwOs6nnGGxgL2asl5x
TpRBLkbB0sxLCCqhUc/00HxnUmDNRqt9tCN9ZyTpNhIKnGU5vSt1HEx0LBHU0ptP54uU1gRBmQPD
1mrejvUvrRz1mRbCi03yvlioNk4S6lgR8Vp7FUecclRE//zznviP4o6fl90QuRtH0aXDiRZn7ZAM
WoohwHNocMsWiEm0AZmXlPZWh/cPOJ5MHgpbjdAPYjUvzhcpDnvSxJP6AHnvV95Rtmj577IXq9FL
506R71MdIzqVsKM4eDHzDFOvj9D+JHFhJmXdSqLHHhyCvA1i4ZzoDbLuvZ7IGxxaToZc/2qw0TIY
74LkmJG5sybVnDw9knPH5Ow+yuP7n1/ePzYUWlXCfkAaOboIhf6+rAPfLAluiNJjAuIek1Evpee8
fBb62Wro9RpvWebdunT6GyfZVAJ/X5QT+WbqEdCsMsy9QPsZohpWE0r1QS7+NLynVLx5xunGw13/
Wix7RsGAHWAeoJvfH07XmVzH+pgcm7raBc2pEspimprH4izC+oCVxNxgvj0xjeSUnL/04cYNXIvW
kCnx62CQMRFqEcx+vwOn9TGQj5PuYGsFdIiu2+dNt8/yuIE8W7hG22MfYgYLY+yelbi6i0cAil77
lGw0f4roMIrApsIIDVeQUeKE6WvknWyUdlGKiUVVTbhNGEIwDDFCTqNwA672ECrDqmiQEEoQHJpg
mHUR9WT82TVikWTxvlXJDZPzjvZYcyXIp2brrRDWzrXQX6RqRt2izVsZ4WFvu11O71Jj960bB7nN
5q0Vzg21PlldfDJTg5wYG+JOOPeCiLZgHwSnKO03kmDWBwHcCtVtpUqHRBNuW+Ehp36FGE+oiDky
2v7aYnSKmbtp/84bZ9klDRgyLiWyuuqBD2uTCKhChZ4quTJVadp288hA3lmPO8/W3dRq79v+GV7o
bogLDvxwVbb6zqIaCq1o3SUYRHdQE5x+h6qOgAL1OEYIo+3nuOrmY12vqkify4m2Csz4t+dFCy9J
F3ZLM2Ol87I0NzDtV0oVIOt9F2rrjnjtRwkGHcAvUfURUBiQ1Oc2UTcfcNHBXG0p+s5Vo1eHOVKm
IbmPq5kxPOKQspITeBuR4VpexwaA00cbHy2/gt3kCOwIO5TB4XzQrINf4+7nTCgA1VSd4+rJqTqq
9DLmXk6ykxjFQweBMLGcddn6G1nud2oRuSIdln3WLBOaPV8hp0ElB0tka0nSVsi5OZe8976WVzc+
8mtYT4f1gyhbgVSMjuJilQV2GjpWFvlHX8ZEkqYHYNpOn5jkcxf+arCC9yEJsEdIXV8tdjkmp5FZ
wAvlO+BLNKR+KwP8yNm5M25OuK4RF26O0d5kIaFjn3nBaRw9k9lz50j0WsEC7sZKQlppss0WWgWv
3TkiYNvSPa1tUWP8GP7PzQH8W5TypqJQsV1NssrcKQazKDnUNWU3ssXWFAxtOSk+WU3nur5xGP51
K/q+rzKcRpfPpmPALtQvDijVpmHOqTEOVQ6sBS7YuaFvrpyinZkNlHQjqtZagu9r8FEl/rMiG18h
4uLeMbYyt2f2byI4loFCBfAopYgLS59BfPFV2LTjEb6j/lkm47AN0Ub6DGaVjyaQllH8IswBM0/4
F2B2bdGvBuNZ6anCe3L8Mtlye6x+W1FDB8NyVCqZMhj31kAYQBnfy2m6BN//+bu8PmFMootRAOJ3
A2YpXxSsMpGdPqMik6RAsaoKlTrrywmLW/5H/2jJuI5DUawgO2EhXHz+eiRr3Vhrw6mjG1JSD1O3
k2UTStt1qyH5pSn5zLGKRdSlpPF0iwF3HxhHNAj+//ytTTeC7BGEXZOvrN40wzfjBGuZgxZ8etgX
QGlVkIugx8nKP/Axfn69/5ieQzazILeh2KIn/GtC8J9WVMvtJNH62jgQfVai/u0jzy3ATOLqU9WW
tfFHyHsNFVVe2w9wddxJYyBnpwnnKAOxVYmN/PmOrnt/EHdVNdEgTj/7peeQrfNB2kI2DthoUwiv
JlDVsufQaSV/q1T1jVrQuZ6kMKCeaMtseUDjlzhn0wSeopaKfbBKbyfhT9RpTLvs3Jo1ZXEeLf1g
4V6KnaL38P8oO7OexrWta/8iS+6b28ROHyAEKIobi6IoL/d9++u/x7zSp01ARGdfnCPt2irH3fJc
c47xjJKH34eVLjRlSX9vSJ1Xv7EOOuMIrcHhr9f//AjpnRzmrhNhSJefChpcwPN0uv81hJugtVeK
RDsnU26jqIK2hTI5xIqcRNV+FBogZ/lYgR4oiORZEkr+t9R75rh8MSGDHNrYea0cFG3ELhR0vNN1
aLe7QjEPk28tNfyU/Uj4ceHvzbE4s5Ju8fS6TPkCtj71LrLLDRr/pTGFriJlp7ySdpoUPlWm2DA7
Ntxe0qelxpkGNmM4DSKwWhSuatvvWd3ttTp1haU+ogm7b6eAPV/U3wUG3ByKGwuOSOEki4D/yA5t
PMls8Fk4ZpxsozmeTM8RlCA+UcdVx2tUx28eGhq0LJmM+xn5X1oOp1RF5kiQ57HDtmlO6EWBdNAU
qE4TPJGr2Zrf1NuoCigH2Y4y5v8yIlLyOC6CqTCPefhLovfRxNE2md7HhC0iruRwXXdsD5z2yrvx
VUHMUfkQonSZB/3shD8XokB60V9JvY1/3V8GtbIxEO+1EVZV/0EZ/R0+V28etTS0I1VGszEQtaat
mNiD6maa7hjjWjK1dV1P6zCGu48DjdrStcqrP/VrPUEjFKoGr9V33XqfPUmrdrJ5JH8C4/J5VMf7
waHJo1eLQDR3djKh3QseJU1dp8nkafYLmWa7pAU9BFezrbub0cldSdUXQxwvaT6u9DhxadMtU9Jw
NfkltgCXaJXN2AcUjN7fWl1xZTFWvn5+OAuKInZWcBa54Z8veGW3AgZm55ySg7mOjUXe04dHAbt6
zW91Gs9isc/3c3LTlTv91XwEwFiXrRnagegYYdPnAxNtn8vNGDinaNs6bOvdeliqt0rmZa/kbYr7
7kWLEHC6Py++3x+W4BYWXyiOX8AMuZ1aaZtS0sq9TWktnWM19zJWxSKsbtLwyRLyoY/7p5QPfWYM
GEyaVWhd2/F9XZMZ88y5GBSivF6XAOdEtfo0KlImvurJ8rfQIhblC0PmQjm2d5ZE4DM4/Z/P/KOn
/LnkonjGaoWRY54xX8rIlCKbNLUU0ol454d0XDDWW7anqLuR8m18ihks3GTDWy3+CuMljL0yWjvY
rRtXd+EtPPZbnFHj0iVsSHmEQajuiewL7pxDQneIFqk7GyMe/XapP0eL6NiHD9CqfGfl/NZIJdOO
WrltweYHV/bnXxlPPEb/PauLBaMoOrgEvt8cu/rUskOzXASYC+GcDPDwmfLSsK+seEGZ8f58PT8Q
Hl+vJ28P5YVsEDjy+QG2lDYwJ1Uyj+Y0LMc5eIW8Y8F0xm8Ab+bF1qKFJqGx6bpnLQ1WyXQIuwje
yxwP/ehX7B0txKjqn6Ym1rqIwbufG/Oh14NFPxzaFIlo2XhCn+hhETPgBNcqo+9efQag//8ELipC
X0yGNvK9g4QvvC7V3JFcyHEIXUJcl9lExobUuFHi7HP+fQmd0xETn8B8VfvV3omuhW4Yc6X75YIS
c4UfEG08K9LnCyq1Vk/hkSU3vj51K6UjV3zsyIkJgkg76WFBxprdYLrx2WlL1mvjo9vNWyuF91o9
wTB5GAZYjGVmiWVIWY2KBQnSWMjNQsnm26NJfyIrzNyoA0ZoYTRPFRSiBNk5i6yxjoMlHRUNT46l
HJwmBqNgQTaU1WiODWpLdRHIHKazjoWlkPCuNMUTcxaxjQZg3UQAiW04ZYixDQBd04jUfVSlaY2F
zb/17aZm44h9srAZPzo5vWem7uJ3XPk7S+34cZEdbrKBp+Dnp3S+hz9d04vdBX7TvJvdBscpfkma
B7J4zehgok9At/bzkb4aCuc38T+3b37c/lNox5VW5IPdqUczu/PNs692vAXPI/uKAn991Ra4MArS
9RoMNs9l/d4KujgR07hAORh8Nx0LjUPfL62Km29TMdIeyK0nkj9+yUjkRWejuZLst59/9jeVzuef
ffEaI0WpM6m1zaOT4I52AgT7HsO3pjnl2lKflGU7ZUtANj8fVp/Xpa83ZkatzkAwVDifr1Ym4qk0
EqKXeuVo929Vle/iKkPpxeXq8q3uDPdG22/NiDDkc6+dK+cxs7utbfyu5PCoIA8ZRrquQbmWIL7l
sYEqMPVkXPBI1L2+IR5mhDPA6DlXhCtR2Ncwg9vur9NAdgif7Ey4GpA0bFynUbuVTTiI2lsORB19
yWrQf/18vt+oLeapBklZNBlR4F7aXtJJyHZd6uaxKsfnLqtOCiaobE4ITYnxSap1md5L8SvPELsK
e92ZpMENwSoaoKyEgyfSKxPY+fpeXv///p6Lxi5bCkkEKS8G4IAFYj/Tvk3phdnXmrvfVYksZrPR
l/qK8/98nw3s9K2ect5G5LxU43ts1GsZi71hIF/GJBDqw+KqoOwrL2CeJMmgQIkT0HkrL87OL6Ew
Fb5ln5qVG/8Lk50E+C1tDn73aMnAiL3mT3CSlvfARLaGVwPvnyMQY3on7IArAo/odJR3xmMSLMm2
bJ4LCB0uCymyRwlvXOeqV27HN1pqJl54eSmIFAqUS72fzyjZ0sxEO6oBbN3exhz3HJI/XID2i6Mn
R2q3On3htuhWFWbOOv6f/b0Orl4s0bTgcbtal+48NAKEslhacsPUF39tmdx33eP/DcdnocaV1+Gb
AhAPMexD8BxMm40L8VEhDIHH2TSPUvYwVncoR/jeiuZfpWJW9T1pkpdXO01fH0Vy5olbpr0IHQoy
yedHsTGFREKoLh+pPZYdI2QTJ6qeDmtDaxY1K51RSuSOt9ufz/Xr1pVnEIk6rGDKbtBLnw8rD2VI
XghiMhkaY6yfFONo1P+cZKdRIdIG+d+PRhttbqMi7YIh8floid5WAxlUE8anm1ylrI9eY+3cKDsx
JEtAbFfW8Q9c6ed1BNauiciAIpR+zqUoXTb8EDhan950RAUsqNRYVd9nUZRK00TReK1khwycaWHR
ER/G7F8G/ruXgJBrRbmIOu1eCsq93mmbdKoQOGtUDwagjxClX1bnv/MYUXiuM/rBzDBrr1oj8KaJ
MTUdT7vSKNziG00ytuMIq9/StkFgX/myf7TILs7RNBED0p4mlugLgToNihjlczsd8wntZviroGmm
3atArTLj5BAOXfIpD0rjTjejZcuCkQ1AYNhUkYeJo7OjpSw/gIlm8rinyPWT4pyad8xBex91hW57
lY5Fid6KnbR7PVFm0W05Ne5IzRlYLzrveqsYS4U9PLKmdRCoh1IU51G8EIm9tDo03iZQ48ZfQqNZ
tAi48owLBNkKkMZi5C//+RnTNR6iLxfEQhpps4e1oJV8fsjsUq5iepvW0bDSE5xXBMrvYVzvMT7I
IblW6mNshrdKeDLSV3l47yB9lNVjIL/USoKQVkW0hZtvUtdt8mrN9ows3RbpqYQGpPeE1Wr645Sc
6qRaWJQFibzpGoacEv8hWrd6ar2UhlTgQ9M3geeGY0LvbR2ikxPzNZgIXX69csbfrB0fNhdDtVij
aVt+PuPgI3MxxYEbHUjSpnvqDecuXpmn/h/CuNvg3gqQUK0UjPhP4oyfMn5kIlTqCzrMwaPZbtJ1
Vi8Bi+G2XGikiTzpw5qztrtz695Emx0cB0XdjxgUmngv8ShHa7O9CxjBnQLpikjkmxWJsTgfGtwr
DFwvl/pJV3JwaDWsY4Q7PaLDnRWfaM206ZIs8Stvz9cKnN02zQaWo9n+fWkSUkgOaX0EB0cQwL7E
bQSuBPW6esn1K0vfd/eI7xa9bmbJZPjMf/6fApwJrJoFWTgdx9F0G+MwhtUy1EoK7FPJmA2UF4qm
K4u79vVDNoPpP9oK6LxIOvh8UJmoyzLVYVc1IVukpqMXh90AK42xKuPRX5SdQxSp7wwLrY1uyhqn
s04YaWG3f1PMDrmuuVUvrePM2CoqAcEU/nnT7mwqj7EQ7lADM6vLrey/O/iN+zFidyrvpFL/04SK
15XVlWfjm/2Aw9dDV9COWfOad1Gw6XWqt62TWUf+7wH5LxHzUu3FwbivCuOskgMoIXet9VlMFKtX
HpYPye3FysI2is0vzV4WkMv3rMmnSHUqwVdSMldxNLFylkt00nh8pZ24w+FqZLsIhnrQgrsg6nvM
dhrhET4zr0pz85MoKi/UMchPOjns23g4xTLx6/iZrWr6XUpgnaMYs3FCogFQ4IfBCgOUbdNNEMqu
RNZPXTP/1EOSZlaZFZ1ssSZN3dP1aI8efclGYzEqN76wF8qwHdVgoTPNl6oWA7S5USSCY7pyIfMt
8qfOTaBb2ISP057X2FU4yT4NdC+L8rXgr+4F17CP+puGwXClGJvRof05ECFc/nHG7GnwZYaBgxeD
4gjOBSJ6tX83o2kZ9PoyoDcSoqkXI8jO8F3LcPtkOuN9xWPHdWXB/3iK/3tbWPNoVc5EC5sq1LzU
awZpEhVWSK+npdnl96Ert/mb6HUG2KPJaJGwaWcAc5p5AFxvwly675T8rCUzNNVfVpW6sRl4V7X6
jGZrwd1ABJC7DcPwSEZfQTRmsNCmaS2P9YFoxiWZY29OnqKuDr2J/RtOobXczPomxlJag2YgFUsf
uv6QlCvf6A9mldFl02+bIT6hUdz1PtWGWfwxB8sdfcKJx2DdSuVBZM4xHmla6IXbSMVrbFe/JjaH
0M5oUMnbqRwOox794oIsszGYn/sNTk/X16JVZOcno43RdCie2mV7h2BSF3E5gjNj6avCc5I6XAhI
AosqSg9hWc9rQX9KB4OxSZwdbKtjiVCGB7kRCUEAFA7K4E3ydCho9OYOFNjQWVWq2DS5vAiK7nYq
o9cxDRl1RMsmUreBKZOw17xmZbL++Qt3uUxzQkhf6OPN4kEZsu7ndQytqqlFQSCfytktlmbb0jCR
X3PTdHpEmlj9fLgvfcv5eLABP8RFFBGX2nvVkgS7HdM4Bj65Irpz02XZVkvRcNtPYb1N237htMWW
8ZxPr+rKzPljEbt4ntmOAt2iopv9VRfdB2xdiDYnyzhqUJPaamStXpc6uvc/mrqz2tUw/Jtj90Sp
AFMOvNIAEIAApHzXnZd4OpgMcZGIn3C/X7ksc+V0+cNmzDMEWoaVsGs+34bJqE211OLppGXDGqjw
1tfwzpnLVm4JVBPBQ4M2aurJs6ynp7Hq3DHOzz//hg+J6OVvsMjbBUFHt/yLLcIvNHVgWDKe2BZX
KiiwdX+vkphBmvdCrHAVJdKyj9ymW9nboGcq6fXqnfKYTbvikcIFlfPoMrn5+Vddftzn54XNE1gI
ynByjC72NYQtN+YEyvlY6t1ON8JNP734LaNYthMCHYROay8wy/+xpJiPajNxAk9GpfTlrRiaKmWr
ounHMh3vQwpdrVwDEAp9CMHIKzSbYvUaku2LhPfjoKBBdWKI5nfkopHoZ6na4jo3ji0TTpmc5ay+
R1K9zogvGcnqDjrhCkNBCR0RGOWvJpq7eZ39tpFcTZqG4Nse6HZJXktmG14TbNoPdmru0wLPQTeV
mzY9am2WuODb5w7zNs2vJTp+GQ58nAOKAxx2EH++zGtzu+iyXtT9UdaSfVvla6VVX4coPPixCuUt
69y8yVzJrzZt42zCUPPMpDy0iCi1wkkXoh7X87LM5JPcKKR/lbiTG4MPbHGPyOPWlCaAMOCgGWvo
NLXRchbLpJVxslxFmV5WePOpMDNCkUFNKRNl9fmVpE1rYf4ojCOJpmnWgO3O3CR6iOuto63S6Sbt
16V1TZD0pR/EUUmw4UuL3NOinr046lQkBizS3DiGk7Ydd5OJq4cxcMvVi/K/QxktmuJu3hJJxqmy
n//nl40uiWkiyqGgRqzx+ZQ1lHjlNLb6sZgst1H/0c7uZ7BMqmxEByAxzl22w1fWvi+aqPmU51YQ
FIs5SPayfg/83ijr0dSOhczwBxUgPdGRVPVxL9dspGYvDRBnfdTQuaIXkREXaq27TRZTpyFtelby
mhiZYalnQKz1bttIw13qj4zwCQ8V3VKprAcrnt6mpn6yRbkq2/ZQS+KQlPJNm0DRof9Xh8oitVtP
8lE2QH0EXIscTVqlpnPMY9MbidkD37MvtEx89IuSOnbhdV6pwr/5GnMpcKbhQvz45/MNwIvtyL4v
k8pREzjqD4ss2jQTxor5lXj4+WZf7gbny84eHj/9vCdkq/b5WMkUWzjrGYNpbXUIo8FVetythPE4
MIvMutiMkbr5nw+JPxTupMMh5S8EQwyNuUCGqx6hCh67IT8bExbUCquZ1K1SkhhS53/lLXOWjJvn
foUNLYJ4tc9nyeDf1sdayCflrO6qBxS7/ZJs0gYn3u+fT+6be8fWmhdHRkpI5MnFNnTAOZ1ZfdUd
C0e7NcNy58fEEkTEyVSo/CvpSm3+3efaRDdHt3TuIPNh/nxmtF+GPC5HLE0SIeAmmKAaU28n9oJh
kkEMuWHzfJc1E23V1frgINulO0psWCu3xV47imYbRMOzLBDuJIJGmk0QH1pnPAVTodwr0bX+0Zc9
Jisbc1dsnvQnwRhfFptwCoWDw8s4WmPhlQjOJGtXaNCJtB2u/FLBoPCeqauf78t3R6UwgyRDTDui
HvviEShj0UsI5HT4f8U2xMzkiMxTehloO+lDk+axsVmYMtAmP7wya/6m4FQ4NghLmQw7pl0X5bVa
Gz0qGqk7tkI/R6Gxxm1xB2QBp60vfg1Ysu0qv637dJNGiuuX+iqkG9oQPyI1GmxjcVb8/LESzU1c
FXSGUk/S+2tP0tcv3ecfeVFjBYFftkMR9EcVtbIInuSkWlm12Mvlc52qrtHq66IakLv9g3zNZFhZ
GTxDfKUWZmWtk1391yBhih2i3vlXLuD8uftck/ItJMlqjqllkHYJgLb7qJCGJu+PTebfqeFMZ+uI
/2zWTdhdGcV8NOR/OtbFC0xUppkWU9QfK138y+riuWNsFDXQwsNgX+vh3zoL71urcDuzeg0y8aCJ
YlPX/iJtFMBevjdKslsL5krsXm2lpQP7S0zgYWgH8OgvdGTh8oOe1dtard22DBYlaXGoJEKjdk0o
maVlemh0lwEWJyb+0pS6kEckHAlYfG6TPjlWDrihepv5+sKHMqa154aM0cJ+G5tuU1vStu1esOsh
PVf2pcWmM7uL2UVYXbMY5GSNlHhvD2w5gwQ7rXkYmX7WubrK83aDpXElEtutzcGNcX83FfhnCZrK
ZG9ix7zV4/gwdvVKUJh2DPN+fkn54nxzpwFekGkkz7LVSwt821VKqpWKdnTCAqo5uG3ln+/MLfJt
N0VIx9Q7ddBWBf4QgGzEXUNEiXXPBpFh4aVaqMJ/azv9TsbQKhuZa/rw7fMHvXgVfXVXqaZXQIsb
RHfIo+lYUlFUE1bZAT+WpOykYhb/PwuY8EXln9U8WGkpLkSbtTVk4qAj5aQYBHfj/Ar8YhPRDwir
2htxRzA6gH4euaGMmJsNPE/zTTuWZ7sGGtCXyipi7tmH0FcLeVEN/iJXidqaW0gBvuHyrtXHZZAd
CvK8rIoI6FLf8J49Zb3kyfPPJMs6rYy1UHsXaTopL1DXc3sds3cVenfIuAJm2K8U8U91HnP4e+T0
EmXMMDMf7kQy3hhN7KrtDIoklhJyu2aPL90cN9sHdHOSFtexhjn9Lc0xrY3qtFf899JGEJcER0G0
uNr06lKuNUhjpX8nUDbYNU0phT9BsY9/mqdJKCS325KziYLqXQpI3vWzh0yvFwE124BppeyqozJO
sDKmfTumJ79Xf+lcWTZCwb4bpsegdDaCkZPbtE9aFUNs8cONkAnnwfSMPP05NhyvTgkE6kwfJQCq
lTo4BHrO+MkcvAZBjEkGej6EAFq63VjkK001VgRW7WwzOgVZ885uyovgCOqNRppE5A2mQhJRj6EF
+7pR0XdLJhQZZTTcUJP+Yt/kamP7XGvtU6nQVZ70fK2Z6S614eLK+UPhiH3Wm49Y5gE/VvmdI+VQ
MWzIPSJ9JHyqXphqdi/a4IBplPwgJjNR0y0zE1ZoLz30ov8Vk4izCLW6WPgN/6ObytukJzcNH+5a
15e12pwHyr94nnAN7nxFO26+XIhtJ1u/JHvcwLzfmJUx/03rKfc9o492Q/MWaoQbtQU7Vbzpqh56
9dRte/KRi7p8yXQJA3nGJMvEyjas40RnilYvq6k+psii0C2wurzYauU5gbK10nCVFDVwEw3EfgDS
0jiUUbxX1HtftFgY0JGX4a4zWq9r0NkHk/HWwoYf0ob8LXmpDvz0qd4Xfu8WaCtjRXpFe7JIe309
Ejp7ZTH5WtqyeUKcRisDjjSFxufSKCDJvE3InDo6493U8VZC1U2JG5LhVStG+RgXI304uTqXhbVo
fPuhy0godmLXt8WrIjUWL9hZq02k4i1ZLjSz6FKqbmXgDMKTKrRu2evKOtbj32L4I1HA5kp9pR3z
bdniUCPT+XBgrV16idE3K1KbQasJkKvEjXrf1oOysGyyanogKeFLnHZ3ZV+lyzy5/fkCfhn0UahZ
1OlM6XErzPvRzxfQBE36f9v4pAXrkkVnRCw7p/FMCJ6+WbKy/JpAMrUvnQ3vKTaWkOT59oRekNq7
jtzGNIVNm+vLZoiOGgom3gqCrcSNNVd9QKaJGA12pVasU8Q/fmH9bQbsGNJrWrPLg99WgMQyIjjw
LcAN9Ou4eBZh0S9UiR4vwjR/5trG3X6kJf7zuX/ToWQCQgkv21wAkF8Xm+De1PrWjtXuOBqgy5jy
9UrzOwFZE0SPDU7PiZ5tDV1qzIsNBt+fj/6hRr0oQpiCIAJ0+Gce6H++8mAlBviCE0fXwn0VIlTq
Ai/pqARsVojkrRr4CpGdukxTjcqeyqyYwSKGq/sgGbnIsXBIvAzJGFVgq5W5RDObjMfg2gTsi297
fkZQ9zCwoTgjkuSyXAKQVDVt2x1lh3ikYmXD1SgFs30EqLL6rPr2OQjIZDcKV0+tQ4LeVwtfMEAt
WrMnKRFlFt9zC2O+z4rRBE903W7lkpZ5FWzkiKVTQVXbhUtR6B5joXXbaZ7cv+Vq4GlMcSYy/WT5
dm67k6HmiSjzIvNvGPWHkqQmo4EYlKsn2eey5TTke9TowxMzBAhP6tbEteAMuBmRYEt/hKN5NUXY
CJu30PtyaaekwCBqDISxFD1BbHXxLoLwJvBP8ThtcZnzNBIV4WckR8qBBz15Y4dZtChV+C4jI97A
2SeGQNxAgoX5R5qiLR4kSKvqslCfO+VMIk3fKguTwEEu2GbM8YZWMApIdbvyRM3P68UTZZNuRk/O
0Ij/+nje/zMeraqyD9V6oI8V27s2/2fJg5elOPnLEDYBPsqyebLsG7vvVhnEvr5LZyT7iSAanjfV
K1qUznX42unVjdxYeIWaTTgWf5Th2qrz0X2/+KXO7AGcW7506T/4Xf/5pX5aT6GkTSRxlRO69Btf
aQ4RI7nGt+7VMjzUMXbnlHx06axnrzI++LHuV4Tcbp3RcnXIAI0DTlxl1h43vwZNRhfxnEeUT4Xz
NMjtbWlW63m6mirW0ZFroMxwtsfIWU1USwlWT6mYx7CMfYKOUi67ciuMb3YzDpgDHUaEicvjcv8r
zGESSqg0x9AB0GdKxKQlw96Kh83oPzfqk3VrUVqKg6xs07Tm6/l7wG5rkr4Wxvo2qfoHGnfrji6Z
ET6kTbNB7OSaRXEECMfOEghO9mAq557aoUAOo3bnAZt6TlDiGFerwug9pYt3gixgFdLG3BvWCQbA
nUGjNff0SfV8PEzF6N/QMvGqQt3FsfpXyakTQhsX1HhjWvlL10evllr/7sd+M28Er3dBv9s2swLO
nUjGwVjfL3pTJbrCoigM5ZQZf0BS9eG0mcx1FxRwd+hz9zyaGcNf+d1grJgQgZl1LyN5EH7FhqVz
kBVzebuHKQ8XmWVc2S8r35QX+Pgw6WBi03G0XZQXvaVGdtNp9TEBTj3k2DB5/4FnU0/0Y7BoC8Ao
9pgA4tU2suk8dL3zRwEaUUolNAd8LYBRD7yRj1Ple8N4DW3Pp/rrK0+zg3kJEz3UdpdjLhTFLRqi
qD3qUVHA1pEJlqS2tAiQQJF/w09fjeBW2jS5y80Ul2i3NM10FYyhl97EJ99XV7HhH2LUWoKgSAL2
VjOzP6OYHMf01sj0HdKOLe1auCBBvNYY2tdBuIHKvCLJlAme2Jnhe8js28RV7mQt8akqeJGWKW4W
3w2B7CV9gwB15E8ix+sAVFDO0NevN87I91Vq7vo2oJQNd0yN11aqbocphTydKjeZqW+kXltaxbTu
q2YTcwi6JUtpsm4ZsbnUbFiGaROM9j3j/mYx+pMG2hurHXbbznA2WkpgBmmkY3BndOW/Gq+xHiDT
IQJJjYxN7//pfecpNtJToIW/IizkkQU2nvdjLmpFspWYnFRWflRRuS6i2ryVavFYBt3O948GSsJI
JU7MihYmIpAsgKxHBq/FLoMgNL57sk2ata9SlsI68In1K2bhNfjg+S1r5vyjOuI/es+Acuj2rWlD
GWwL1+L9BeK+ctTnangzZZRDmvwUCjSqabYMyaokS1ze9yVEisJcmzbRpFNQ7LuA4Le8xsYA4qx4
Y0y+QMkR1OyEUV0a0T/JYUjkMFXQ1qkaeaMvcMdmD6K27q0eTyNRHxN7Z0HkjRpbntobS7tINiVB
AoQl7Cot3Rlm7tUyrbW2J5aLnSVidtssjlqVrQrsxRDH/nSka/fm32ng16YOerZIbBK2xT9/70gk
/O7pn7tt2NTQmV9KarMyb4dxVJsjmQojASBDsy0CpZr3O3gpUVURc3XmJI2Fo8q7wpiYJIgYSjF6
kmDUQIA00qKIa4ikzabI7XsK2LdQLo/KpOwGFCBNVN/AdVuzP1z7aSKv+87JkGtEqPXNIljASS89
Mo53hgAYFxhyubACmvmRr2wQbGxax94MbF482VfZ8jPy97NzalPgxQYa5dSeMSQiJiC3yE5NP47Q
lJHCSEpIYNEUaLR3omMWNBzTcW6HUe0XIg3oQbXKSSZRScJ7sWxKbSc14Z2ZiZM1VrabZfZxcqIX
xhnaAnfwU27JK5/o18Mg5bdRbIB5nwiIGI1kN7WTsbCKTN1OYbByGgc13pQvGLyeanzU8BjaX2Gn
WguTyMqooDnSCgeelKnuesmct5L6r7QiWyK3zb0M16FgDYqL/iFsjVkEma2kWD4noe4NcgPwAkGI
1JJPaPKnsUQAvDD466D5Poh+9MAPHM02fhvT/FUBv2mEIwtSS7QN2RqigNVSYNMKzX9Gbm2ytr7J
hI6bvd4PxHXYya0ihpuQjGQfRaYY/pHGsR5GieIyJ/0pLju6wL3uBk61bmReyXkIGeo4vNR/A+GQ
pGmEPTt06bdTVMNGSfQ3v/DPIV9CVMsb0Rd3oeT/6vmKy5QMVWhnHmY7Ggqsj15MpKQL6fTsVzXD
T1s9U+a9ShOIfbMWf9poek766bGhDU7Faf/Oh/rNbAmbagOuQN9ZNLEimfubEsrKbiBnnZJbuJr0
LpaymE5q69xT3FooTcwE9m28Y7R47JvyxFL/S62S97zG760UcIkQjcrOq93ShSFPs8xTV9Ltt4DY
j1GYT7VdEdvgCxb9OeYon9aJbLwY8QTjdOgWdhNeG+5/SK8/V3wIbOgsonw38CVeTjvBrEeF1ozN
kcQ1E46Kv9fplVsTbcneP9QawQZt5Wk6ekX1pVOYhyEKspJhk01w7m3UVkPqqcN7MpaubPAO5RvZ
STDzW8e4soCRxK+FHh7MBE0sTiMkO6G1SUhwNwihJLng56XnI7zzy+mQL4Y1jj6mfbltbopE+DWg
oGM8yW7vt9uhp//b9z5pzGpMl8AZN0YmP/TmsA3rfNPU9lwFrmQdjXBNtwjwrzfvPdKxuEs06RZJ
F7FTevyP0ucs8anwkT2QAbVMsXi1wQTAkC9w0XqlOuuUehxf4kES3WuVNYfRR0Q4B1uniXOD+DhY
ZL7xnlYTO25R35ZB+idSCDAf2IIbAiZN4t9FcXlvR+MR+9d9jr7AssvFAEYmUq9xSfSv+xIEFuQQ
MZpDdfiFh2AVgrC7lhrP1pvVxNiKZC8bG8zojyuyMlapxj2babHNKg3z30xsIdrdmupfuauXqvMc
d92NXT1roeIO8M6KzODrW9xoBmTnnlyZhzF9TKSJKqZ3Qz6sac9qJ61i7U8VrMwo3jL4WlTKhnzt
JREZPGW8VdqJUGDYYfW1mvGbcR2dKBgsPOs42Rll8NX6z+YGw32jh31XH6tZw6AIHs9sxgJB806X
ZOIc+ZxtQnaxq4zIy9VgjrPKJn2WANJuCFl4DVqH4C7G8XI69ftYQOeT1bbxyrFyliGmIUKLgQpW
IE2NoT3YWQWFN2ngTkpqsy40P3T7OoFqYLT2um7A20p5KL+EY+m8DlAqV5B+3iWzKjdKnPu7vkmi
s270mTt2OZrIds6CLiHABLH/qvJJ2LZZ+47i3YeXxiJiJnfJAJK3zrpXHBfxKpA5rF0LAlXy4sRI
v1hk1WwCL5Eyjqp/EIP21A9zYpYWQuU0/iYOkNQZoQj0T4tdO+ge7dgRy2IsX/WuImQkhNiK7qUi
92g8hLYIVl1fFXsaFMOxLotoH+QV9NCo67SlHee/5NEylmbf3dDVuTUH8YcwE9jPEkF6i0r4xdoA
67yiYJcWcmdX+2jgglaRkS8Dgx/WGqBL89rZmRP4TPzT7SoPg9azjV7fyKIk9Z2X0lVqs1yD43TN
qtgSwMVHK1M2pHAHS5JgSdjO+wLCERloNXTI/8fZeyw3rmRtu1eECHgzJegpQpSv0gSh2qWC9x5X
/z/Q4BwJZJDxdfWuSfeOTgLIXLnMa+zcAJmfSf1HVvgvrYK0KVpLC10PTl4cFetYrtdyAb69KMdH
o4zvuth9avpk46n1sDQxpL8etc6rGfIkA1L2JIQDDWhWaxm5ZJWmHlXHAj/iOkYASafRB+C4QRsw
N7JNld6aOKoX1gRkhO4P2i/Ibs0btL4Z1ETRMKfXnG0YpruLWB7fqxTCZCN6u7o0/pRm8JDWzdZD
I4TsfmtFFTMFAlmkP7oVDYI2Z+ymwYuKkvG/XOq2IR7PviwdkOZ8Eerxd98bu0ak7dsGONzFXf8v
DelK1vWTEIxvemt+Bp6w0wtvk8Xuexxwugbt3kUiRjYx7snaneZboP3lvevpv4O8fG7a9o8U9bYo
5Kj7GTuDyHn9Y5znrrKh000DfgPwSJ3D3XypMzUUgvKjQYDn9C0sGk/kAMb79XXO8OugLMAaSozE
ARwiVTr76o2Zy1VU447dUqzKQf27wMdBdl/ZHwtr6rlQuTSR33CjPEfp8FjQysNvhslcuUiRgwyC
eJW0f3WZBkquLdSuX4deu5TMHh5du0f0cl0H8lLVXuvC/esXuCgIv5rUuvG+zixSuEMsOrVfRAOD
LTWrxQ3f86WWduAzDjRPIy4kCxBjq+AQLqONuijuQAluvb/Js7SqN/GtUuN8G+sAPQBhTMQyHTmJ
nzEdHtkQhCmLJ4v0b7SlfNjKL/E6svXn1v7wVwJ3zKLeNE/WDVTkhQYJK4NmEGEMwt47I5fJ+eiP
ddo6OKMtLAI05BLqPzktf5n9+EeqIyTzuodOT/6T8/A49DmDGWgog4umsyTuE7lfG0kJqtPC0lT9
aBRmodbD9U321c/6mQ/R40LPRFdRMAR1OwMWIKGulYlqlE6YP4RoN2fxXmu7RU4ih3FZC+lWwZTS
aF5GJdw0moIK3i25gvMDBfsOqjFwSrxOgLb+/ERKSx5LDEDjAr15oT4k42n0H3rtdONRz9eBfgJk
i7YlraGzaU0gpi1XiZI+d7a16Jf1rrLbQ7lVl+XKXZCGHbgQl/oNdMSFGdHPVWdJhd8hC6hCe3g+
MnJ8CTZvH6ltnIT19YfTzwEiJq7fAJsQk4K8+TUu+pa7DEGFaImkl47vYxPYDcgBWLs4f9EUKgjx
yQ3zA+1+OtsqjYJocnVZBSiQhXxrwTIICsPC7H5nTQ3a4SRH7U6ZVLaYjseIa4QthUYzLvIsXFPQ
403woTMcr5Rg2wqAc7T/YulXSpUlRt5RUCBqQwoUQveulD9MdddU2iKFUGEG1Z1ZYHuDhsOiqAP6
3Igh4UQm6FMxxVQ8LJ8LHV2P4g39g5WfHUwJ15Csoe8zLN1blq7ncLAJxKARFIhNQDln4xHR7bJA
N4oSaTmVNu8DcmO18q66fySGBze+z1nDg6VM8lMLV08o5rOZkdsbcTUOfulIanGs6ntlyN9670mi
KXF9oQvPBD9In3qeULoQcPl5mAYM1wus4wrczvz1WJshwou/PMZ95ph6q8Y0Pq6vJ58tONVSqjqh
v7FjOMPUCYx/PAPDGafundh/pMlXDShA74V+1eeEExv2vOftI/UtlVaNsG1oyBQf5kd4j968xmXP
kCnfJpEtQPGlBiDFRgf7xus/r2L5lToiQvDBJiHDeQaVyGo8WCaEHrJOCy1IEczGAtA8IHq1R+R3
mUC5k14HAykIUNfhUtdx8qESXA7iusgfrGpRVqcgXnd0721DcQYoEQw9laXarel5N7do2OdTRn4x
zGSKLvIAWMqzuFHETZwrFKcOYl6TjekbAKHxILxl0aJZt+/FLsdC67/qrt5omh3c1w/pKj6mt6Qz
zgc+08/A1oyL25hi82w/FeKoD1HUjE6M29TCh8r1N+dz7enEjMa+AR1VMWuOVoO8LuMHBEnzclMO
d5l5N9ErP9s9gz4KbDG8t3AlVne1ueqzO4GBv/WQgW+J7lXtHsnjUjlU2+tb80xfj1tXYVqFmSn6
uKjIzhKPYRD7Dg+FDsfmfSAqf+NwfBywW7GGP5rSA9ML76LQXw7jvy68C1IUBeWT38Z3mZvthDre
IKx4C195XmNOvwnjIHjZtH758/N8Wn6J4wNuYU42LBLH3aur7L0/DL8tTG7tApH2cJkXdrJrcBGy
/YOGNsJa3hZbsV0Gb2hBXX9FX3OQH9c/sgJ4+xC0p8TsTCmojrFLGwq/cdQH615ZS0tq2/vuiDnn
dlx02rK8z0icTqgU7dqTsTZ+BY/9elymz8av8o4BWQHtBFjVUTy5W3et3md3ZFqnHM2odoEe5n/B
Xfhh/icGC2XlndLH8LHcG7r9hEuLYINnQUdr+gdxtLvh8fqjnSV+EhbKJOhsW+BqdGF+vmg9L/0I
/9wKU3RsCeMWafKX0eptZcA/1aXEy24wl855AazIt0UqAiVDEM2zE9u0iPYrfmc4nbgZilMun1Ci
hS7HJPBNkPdZuh5Dx+1OhvL0f39Umui4oHO98A1njxoGem7JUczdX7fS1O9/8CNx3w2nzuXiVrRn
jfbz9SXPcimeVSNzJKZq4HbnClO1UQtKn6uF09CzyUxjVUxe4jns2OCWbv6FC0a3SEypfXnEs6cr
DPw+4rQqnCE34S+hW0A3ZaUgUrFMusHujObGobi0cyxTBIaMIQXtoFlaEI9tjn+rVziyq+4r4LSd
9y/W8rUB1jHDaqgNblFKLqyIKsSUwJGPkLzNgqygZwiB5lntFGVMA+JdAT9oRA9CMsHhFobw+X/+
eEy40V7hj8p/5J9Hw/DxelCqjAeMy6eWGZhiBNuxG7ZYMl5f6RypQ+EDpJpeGgcRGPVsa7a61xFh
BGwkguo+GzIgkc09dIINnnCrVhOeB60hQ3Gfa7qXqWmtr69/6cVyItg9iEQYbJ+fT2qVsSWmVlM4
WsEUujXMlRgiql9nj63qKyhjw2CW3Nfri156aGbinAyoC/h9adOv+paLa7ngK4lLDgZkLW035c5y
karLqq28Jp5L4LCTG8fx8pKEchlEkspMbHatQJNqpA4Fb0cQlkJ67xkHkC4ohslTBwSXJgiwWBzc
OCjntQ1KJnA04R5PphrEg58PqsvFqIdGzIM2m97cVvHG/5fBnG83Mvz4Twbt/8ub/bbgbOd2Via5
ITc1doILOdqEIbhoOx+X2oBTDiLiRNhNomyvr3ohAJmqRg+GyQu+dMqsRG5qLe7w8M2x1Y3eCA2L
UJva4Ague+lp9G7JAk/hZXYlk3BBwmDvaEglzD6lPgoNcHq8RK1643cbZlZWu0S8JR9pAi3l/EbB
8IXPP1sPgjEIRk6I/JWIftutkytzK1h57gCG/gjDASy9nKI7JZxAomxUdfwVtsh9YADy1k00dkt9
CoLPISFXAQkch/uiVw+tX4Knl+9o1TF1l5/Vpvzs/WgnhbQUguwuV7DUyfO1O0SHoIo2pXAXhvsu
DLfREBdLvfGKtV7En5GUbESI/IEVbEuze7n+Jc8kccgIv6IRZCoaahRKPzesKERZkwxD5qB+inFZ
n8Ddiny4/Mb40aLJmhNxp66ZNm6zYm+qf5tM/VXXL4KK/LaGGarWvyX6n7rE61LP1lrTF2CgQaqW
VeX0SnuM/P6Qit5D0ADlN3eTvVMgk/8qpnkv6xQcqorRvJCvMSBDzy2sb33NaTPOvybiEAR2lFMh
x86SEKRLTdmX/MxhtPjXCJlXk2nBCjyO6TKCoZ8h0q6qOdAbXrBeYNWOiC1o6E7fDjXIEP8hlYyV
7rony3OM1t9n/a8mAtkQbv0AyJexxdB1KRfiIq+nL8Vgp13S2NokaXhocCgU8+Dx+le7FGZgo08X
FVyqqbL9+dW0xOzMOI8bko2NHO8ZFKZvLnM5wVp1/kos3wL54/qSZ4KPbJTJOZkMkkEhMXUWaBTF
ZapRNrVTQgiScF2l1fccQe5marzg2mTOBfTF/7DCkyTQlS0lpurtWtT7rTsKr4BjXgxmmfUwbgem
4BmdrV5q4+lL0Gep30IxeaY8WbQNKMmxeHPbDhXe5FCLyUaZvIDlcGv04m4w9d+xKz9Dg0Udvb1r
B+kevxaqLhlDWVV7qjA4PYCPWAolf2PpKAquo7XDZ4/+iOT19/IIeCLDpbbONHQQoCbh6HHjIrgQ
IachISRw7oDzWUENLTELzElT2wJvMiKUmO197yjGL6Z3oyv+NaCdbXCI7zRV6eMZFPWz7CyER1iS
gdVOkH+2Xky76lNzf/tCsch2QYmA/kF+y5knt+8Itpt9t8iSh17YXd8fF2I0LUssWEnzp+tvFqOt
pMVX1ANuOTIDKGUnjrnmxeKtzcNN3TAp7neKFd4425cKDChqdC9k7gYdybef5wDDvqEyepAtzfBQ
lpjRgTlilGbZYLzs7tkC2WBIRySmrz+sdh5SgFhTKMJD1RHwmYUUPCbzrlKk0kGmHkV8Nz9Gt7hF
5++TFgOVGqkLgG51fsWG+tiUUteVGF3GSx3RUgvEXmHspP6lwAVPdX/HzY3U9Dw1/Lnk9NTfrr0q
SN0G1/py0jlOISf17pIn070NYmZBcePTnR8QFoPpwE7BS4F8+OdihlUDLQvL0ikLnFRjfdmUOxOG
oYeFjGB+Xv9eF/oerIZEgYIMGH31OVtbDHHyjmK3clp6t66Ocg2k/sFnSmt+SuKwixNxg1HkG25W
4IDCaKnW5SsyattKTQ7W0N5hVrRC3edW0XgOrmWYJSIoQiCfEPRzmT+rkmSh9/jMWibvfKW8U8J4
j73ODs2L+674RNFh3ZeebUTpRs1yJ6rTpx6XnjI38cQS71U/s8NC2sWZeOzC6DkUoZoB6t74DFbg
k5AQqgcyVYZxaPNG8SoSqDREsFqItC3TLkZDf0QbQFtoiUpnj75F/A8/qnWfxxvDDQCD5HYx+ejV
w76Volew2nclCtKq0AMML9ei0G+9OrerpFmKRniIBwGaKvydId7Kk51ueOvQT3fbz3DHK6PUBnkD
Gpku9c+do7nIR4QFjePAF5xcCLaVhAh7hszZLYPbr014vhSBnBAq4oAyC2oCOViPR33pgF0ju46W
luSYsBRrzAjUjsmZZFEtwQto0oM+mQR50U5rkhM6J7bngZ7EOV3QkJD2q2Uu/ta1/ghHH9QYjazx
MenDZ60Sd4GA6Z2IfnpK+wd+mldiQx8iW1RlNyZwF/KG6d39/w80y/b6cmiqIEA83azNpYaYnRGz
3Sx1oTWfcLxChhK4uAMBCAAa3jiD0//3/GXCKGagNUGn0B/7+d3wAfOD2BsLRyzMJR6Dd74wAg2j
D6+/Rc2yMj/K4X1oxccUL8Tra18KNt+Xnm2Zso2b1AfR6ERxiBWD8Zlbvxvlr4Yl9kK+JYlyMdh8
X21e7KKKHRWdVDh0UnN/BaMV5URIfK5mE0BIdwp5Af9v1BfRrxx0GAc1tMtbfepL0ZyGKuPWqbl6
pkEDSxIOUsAop0AEIxfMCUezMb14b2U96sHu84DH5fXXfHF7cVkhQWOAGKFv8/MT631rDJ3PefGy
11homQGUCxzE2VwNEtu52E+O7MgvXl/24tf9tursKlHjcooIrBrl434UAkh7AC0id8WcnXlFdKP4
vXQz0yrSFHEifchfJg3frsnciE0vqQ0aC+VDo+6h+iZonS26+lgPGILfak195TCzc0MDVZ9a9l8d
v1mx7dapmhU93T4vlIFXlOXSz8SN3nermkmRpwmoipp7ftRGDM0HCRQh3diHNhIpT7KFIcIVdnea
jlxypG5G7LoUDchDfpfAM6i4AOqq3uuZBPsH19RKfxjdeiF79GQw1VpXoaUu/UD742E7lOoevqTl
Yw9HCIeZG1T2S7uH7JG6D+8fA9OjWbSNUNjOXJ8XG+GaYoBJhcaNWPaSjMBtFoDtx1s6GxfyR/rg
35acbdigHqOcyF8ASdSek7bANCzcgefHU44Do1kLEG+vfeVtFbWyi0LYtZjHXN+9Nx97tn3Tus+U
uDALx0enybQLa9W3ayOH6nTsqT/ZwuL6+pIXblCakMAXdRqr6pmcuV7Du4IoVzg0Vls2Q+gj9Ih2
i5Rl/1dpGIaLlAPMd3EOOceWir4iJ105FI5C9VZDckEQ1YIbDY65CqJHrVZvhKALw1dWRKQD+e5J
0GTeK0JsS2/7iBUFZAToVRh7wO31VmNmqGKisFBS96AYf93U+6U1TJAE49cYJDurGAkV/1JGElUB
D0IeP7UEr54xv28QA56g8FsBNBdtiwwRpcTHjJS+99SibYYbNhnnmlq8NcqKaSDGmI5c52cYFbxM
yTKkUhwXlVgI+97CitBaHUgLiUmLvuMHFd6I/2OP6kaxzhugYtDgl72RbJKWNkBXv3QTvbAbjymu
iSmJWsj105fxM/pWazdLTi2NCxhjj7EJhqoeq7sCvtL1fXYhUmL/KTM2mPoFRJ2fz6G6iqvUhZo7
3YB660cwYJ4D8BCSttQjr7oM1JfrC15o+vLmUDHElAiumvS1O77F5q6pLLFx6ePjTnni2l9F44uL
7FaPBa15nJYtGubZXo9d2PC/bL3vi88eN2M2TTXH4v4dgPwC6whpEUMXApP2quP2/Du+l08qxE+X
9A4yCoDmBeh3NbY1lKLvIwgoInQrGxV9kGfW7+vv5sItKU06FVD4aBzhbfvzYzReJJilNLXgMXuX
CwNS/2Cj1L6smhDFyGRzfbmLYe37erN0z7Rqs5YC1kuAKxee/6BkMEsHNrNYv3eqNi6Bij7UwL/V
m7nmpWfFrI2mP9I9JLyzkOpRV8d0/HJHbsOd2r43rbgRupc0N2wx02+0eqbPOr+fvy82awYESID6
uosvuK9+hhnOTPFr6PvPZvTiFdHOCm/NGC5F76n4IURw2uU5/qCy2sQICmCjKB4O3kMdPpSBXXY3
mgHWpcei9yBhd0gUPZPNHo0ciEvWZ45fPMAydXxJWuS6vA2k/ypsuHUvffJqsFHRb9WM1kM7cqzc
tRih6SHkqBVljOulhwoOhpt46OR7H6Iu7MeueiYOO0YmPkI5XRc1FI+gsPu8hybkv48qW79Te/T/
GEyrxsoveDhfXVeavEh1xfZTaRPQPo4FcS3mwpZJ/TbF8WCAfVL3huNTs9aIssoKWlL+aHdAuypQ
3Jp7GqzfiGh5mWtrg7cU8r0Vn5LmkIm//PxXFrh2Uq9UHURhrJGRA4WzsPijQmgz9DX/S8v/FKDU
lBKbhv/RE/2l5qd2IyGBi5FRQ4Xo5uK2qOQdzpVD9K+Q/JWOTLaPH1ik+XZSUab6g13ozS7x9jkM
GEHYqeZ+dDGY0Ys7RWxsrABubM+vZtR8f2IpON31zKQonH8e/DSSRyXX2C9U9gJ6Fyq6ElLfLpEK
XGWNth6RMyszCaHFZil0/T12k44bxjfSnAu7loYZTAKJCIQw7yzTypJSySNVyp2se4mifyHyE0X2
gIni9bDzJXQwe1pScvpKTKYUxquzbDnykqqo5S538EiullyAOBMiO1KWxX+hz0QM0jHEG/5bRUWr
IA+AB6SA2bHQo71mDf8NZYVijAhrUAkCBzjFSc8rxE/G6lnqvHTbyWEMsVJf4hm2jivkN9Kkfiwl
nI1VdCOQ3KgP2QD2SE4OVZ1/Rs2wy2KmcVLWOIPim7ZpMi5I8d99rPk00CEQzy9byylxMYPTZb1V
lSRgN5IxLIEHd+osLKrcsSrsShtesyqkQRaABQy0MHnAKXjlmWKG2mBRL92s/sSpoF3qUvBctkpt
SwbidFqI+Hzf7yyaJWEVTXQFDPdM8XdohG9RwPGto/i5CJDqZEs+RZ01nSd1XIChlCEAWm+KJD4Z
gSA8tzE6bUmPPsH0/KATw1UUUkhIap3a/mChtMWcAM93L7TbDt4EwjaiF6T2KEF4llzhrenaP+XQ
ejfumwuDLDDF3z787H4blSYvVZV4BfnRthrd9um0dH1yj5oVpnC+00vpnVGP7zqou0wTFqkSP6hR
SrWE2TJuYEFN4xrjyrbH68Gtw3WOeoqIf3NruQ4y6HtRfqtCaC18jhC64JCaSPpznQnaylOb1yQ0
YXf7xrGLyvtUUx6u7+wLd5osTXr+aMFNKOrZAcLUuRtbLYmnZApIcuq9j/qDXGDceeMIXV4IACM2
6uADvlDc33IoSIael43mpOG1MfMXHQ0efyX5+yq88USXGiUEJBmtObT1uGFmBZ8ei12UFpzVIlmK
2EK6B7NAkYPYvhwlVFn+WALU0SXqEvrgYM+lYkLKnC65cdVdSlVIGNFVQm4PNPScViD7oerrbZEz
QPGgaIYUneKuMxETAEhYF3gsq4ipPleDtLv+TS8FRTJVfdIpZ5j+lc5+e9VeFHSxhBOm0wU+uI/u
3pg6rypwCONG9neOvWdOzxvm8TRYxkx6f94CYxMU3ehVmRMq/VJMDHFBsH5iqrdCksQxEDk3WvTq
uZ8C01zpdbDvfGQ+pEh5VlpYjCj84/qAX9qdO4wbBK32gGluXFUXUo4JAgjwHsw2R3kWu0Us6/p6
zLJpqhk2D9QKpvTZ+scu39fZjVLhAuxQUxg8iIoBiZO59yxbt7x8dD03zpxRw8yeEYAJrmgo1oaO
cWq0yo3koBDJLKmGOuLvJPM3mgNFZlvI2FWRto56UoXGXLU4IuvE5IkFMET9xiWFkIf+xvV5oZSi
ntH0qXHKhG2e9BVKOKCn2KZOmr7X5rpz/4nYC6gm86CHFDdi6cZ+uRAEqKInjspEtEHA+ed20cda
S82oSBwvltB3EXcKcmwhBRywj01Np+j6Qbjw5VmOrpqpTwBFdfblOxEvOqszPHYnXjuGvs+LPUPu
VVY+xIC0lW77v6yH2hZwYkhkX0SjbwcvrorWA3nmOaPa3MlBspGYMHcFw3oAv7bHBRDrt+YW6nQD
zVITFfaYRGcCTRtzjvzqzC6v3DpKnSLA9LCI9rmHe50V7gHC7wIteo1CVAC7zEa/6EPTYqRQ0HEP
vH7nxvUf5J8OsRBvptRt6jXKEro46Sb3H9CaQPL3pdUBnsBMqfrw1IifvvvqadZGiDNbRT84S99D
MP3cFrDzNnJBEyBPgJofK6rkqShug3Jdy74dK5MqJuoWiBNff+kXoh3gKD4uuqWIycxTs1KUg1TO
NMQ6ohErtXipMI9KOHZj0d24wy41AoC2a5inc1qmZtfP/dvWqtz4VZM4BU1nETkAzxuf3WhYeGa/
9b0XD5NCqeiQtcj5DfItPYdLx5WbbZIugkBLUPu5vBJB+ZCQJCaSIdT6onNwsKwJ889a/a13n/2t
vXUBA/ClF8wwnCIfOaLZeQ0TGe9Uo0qckk9YonHRId2S8byZhIcI7OAJQClJ5irCbmQwsnVUvOPG
vUM9dmvFyPHpxtP1r33pdp8QIzDN8Lc7RxaFE4w+s6LE6UF1TARlOdnHoQBlOVpKXrjNrHCT0Sgp
SwRdmEkM2niveQpUUjqRcrU2oxDhiRth/1I1RBMGdXwL6j7Y5FmkgeyU9g2EIEdPpIeo0tYeiu1y
KT+7o7+V/WGbJp9q6D4lqY7/2bADC7Pq/Vs51s2fMcWKbwEoL8QmMSbJRMlbkWdN+CO/27flRhKP
gfHI2KREgu69C+3o1nzqUmj//gamY/ptaQztY5QwjdjRlQAbEnLd/JjSzKTtaKfdjRzv0kGwwMCg
kQ5oCELMz8Vao0dTKLISJx8mXvaihTaiC8Yy6MGZxrtKfdGw1r6+8y4wNMgnZUhMTOEQYpqL4dUG
Okt6CrTcYxLOx+3eJ6FPF4UQvHEnPEXbChAu2JV8e6H2d0ihIKIeO6LkI7bMpgvVrLMnQlcaIxCC
1Ypf5P9lhfwRSM2d4sEEVLvnTBxfPTm9F/toqSnZI5Q2fYFY+G7wuwbfd49CUki2UWh8dkZ88gp/
d/1BLwRUQO4TFBzjArgo05f+9iUzdGoCJO4TR0DSCUzOk5R+1h3XhXTj1FwahMMaNw1yQtpp5Ew/
V/Jp6XT4oMcOkmV08ISnFGWeZJ3Wtt6uumHT0bJEcyfcIEmiB9PEpgnwPAWyDX1+EQc2JkYoRASy
HXs7VIHEYJ0j7xraEnoy/hqNjzK8kVJcmu0QEwGpol1AG3p+3bRqFtXjKMSOFvA9bRpNvrrjXztM
QLUs6dcNWJBORMc0PMbJLXOor509u+3BHbPrp2QWEPLslbUpfIu6iROnGyvULDJr26AKtGACm28h
rSOilKfpBvmCvV97w1NWh+ZBFuU1Z9PaTwK2XYu2DKUTjs4gFIMeQZ7Gq7amXOO+1TT3cS+ba31o
U5ptiYeCIWDE0hOPjVU2C2AeZPEh1bBQ1Hdlk21qS3oWmiCyu1I5IZ39QfpnbGBbG4vIRxlKrLMN
HtfHNMkkW0/6rTYYT3Fd3PWSZ6GZ3QuvruHtdC/5V1QjJi916S6CHmXP65v6QnhC84/TywiQVzfP
dPVaVMe0LTCWHo+Gh8860qXAV6zM7osb2/riFmExgEgUHbjlzaJwpOh501QRoZAWmL/qLAAY5k4o
9gWxkMK3kE4D4/my/20Clr/+nJcOrzaNeEAHcqLMKXJ+O7yFGCJDRP7oaPkDytSju4yFk2DdoOBc
SKyRdfn/VpmPwyoseWuxYBURM4FmsFtk/Ip3QL1mlS/E/vP6M138dgz/6TSimgbg9ucz0TlUhkGl
R5H17xIsLgQZw3fQY5X+P5TsKKyT200QbdwQZtd4lQ+G0ees5Eb7RkWZ2lM5z709oeRwI1pYfr4O
tOSAOciN73bpGb+vPNszWZCWVQc9xSly0DPvno8M92b0HpLkxtWpXLg7fzzj7KJu5LBPxVjOHDMI
74p+m1voykbeGnK/XRZrVHpWCjZGzRaZfiCz2bvv760WXqm1DfqQwZOE7HIpfbh5scmRUK7MwkZu
mYHoh9i8deFfGbahXqAe0wL4ri3tQEmwLRJhVQ3RZhxbuxIR9EDURLTChcpBHPNkJXFnXt81t55z
tmssI/MTSNmxM4bxMjKZBWylYjPV2oZ/dKsnOuzXF7zU8OHNgrdjSjgFaPnnPjUTr8ecMI4dU8vt
Mh4Qe0FPovamwqppItutUgQuP1tTW15f+VyjGP9gwI4EHLh4lGyzfEgoQ6FEtoYuXkG41TAFH2sU
1YSVm44ryartgeoemTbFbjP3X9LWG9hcizo5WdmLC2arNrLllJcI44Rclnay326V+L6I3lOjWAVF
jF5xsq8UfRWJ4kZR0lXaj3t20iEdXguj+JO2XAdWvAEsf8jc3jGodxXgl3ltDkugkD3KTcYSkuhS
pfd7/em/Yvf8TpycJeDwKoAP5u8dd+E0NjVaiwY8+2wBovCu3xnr4Yi2NyNtfHO6Rf1H3hlH8d44
es+hk93hwrQWT97RXAYbY5X8MlatLa7lRbLUXrNlsIxt1+bvCrubDZncHj32nb+L75CGOhgn63f6
gJSh8Lf/ff1ZLgXW748yr/ASkwsTyWWn1BDc7/UlYGdgVspaLwd2cL3U4n53fckvltS11zcLeo2g
Q44xtMjJVsWq25sPxWvmDB/aXX5vHfQP7N/2yIc+K3fKW/QCm34iSFuP9Rbb8I13kjbae2Rvgk25
zbfNEs3YZbau7s3DeJS3+dE6+e/+KtzLh3pDO/ZgnaL7/CV9Ef80h1sExssH8NtGmAXRADZhAbeI
J6GTbW2setfjZplHiO2/w84UUYG/3W6eav7z12da8BinIdS89Bs0oWmLhiaTVNthB77Zw34pgmu3
dxEdNXcVBhjIeTTCja1yMc1AfwBNd/jrSBDMUkHda0bEsU0W9lZpurbA7voh2Kudodyr6QuXhwWn
Pqb/mL9c3zKXkgwWnQCs5KB02H4GukrMDSm3wHsGItJxUrLy9IFevnwY63JzfalL9yLTxYliY9LN
1mYdF1qIbov4JuiHnOtpjDKErQN9gfRttohota4apbiBLrrUYqCbDY0Rehg80XnjPhxraaxkyIxW
8CKO216+49N2pqOPRzX9VyRvXv9idjYCi1G9lwGepOO73BYLDyX0609/qaDHDIweO8QA0n55Fg/C
WAz7QgH8oWTHAHZKcZSnzuK2Ve/z4bFx95V7L8BSUeNn5ZaOy6VXj/r6pBRDhQC69+dXnjiXfuPD
ATSNbIcUoodSprwazWQ9MDVJReF/6K5Bjudrw7sASnIGpw/iOqz1aWAytEcz8t6MEJtpqX4KQwZS
mnpCrg12JQJl2Dste+vf9Zd9IWHg8oRmTWPhSwni5/N2kRu1rmmBho8QfAp6YFlZhTybm+GuUtwH
Wv9USebjeAtGfGlmADJRmlAX/GGk/nPhtBVNBN3GDHZnsRCKhx6Ll5OkC7YUfsg+CqM2uDKc545Y
LbqjaMcjHPs9zpXLzE8fTP3R7FGdavoD0mXLNqTfop9c91af9UK8odxlgAeTmSGMPGfbVh6adn1d
pE7e4L1ALzcmK5bVzi6TIVmUmMEVLkOuvl9pnrZGw/TUyrdceL82/M9oCzkdhhrwNWaIqAz9fFdj
GY9dktIC7c20W/s1kxWoB4Vav41liYIqYHr9uRO1RdFbK1UIkY8s1pIx0JptXQS8PvF02bSyIPHL
e5yTEExtmTpThxV9clBr6+n6plKn1Gv2g4mUINV0DNGAbMzupLQRNLGpFeaeCV0bOe82sUWYpk4z
2MJeiX5smL5VySiClkerwgwFa2nCawbboltvbhwpWAHTSs7EwF2QWSYgvaxTKFdWinKU9YLtTskn
oNkhN2NLSBrxCY7UgLRanFxxgifBiwWk+wZyfIHZAApy/isop9fSoqTB+Sfcdt6Q2AIiBvTr88dY
LmQ6hp35IGs9RXIUqTdS5fPQQlD59lKmC+ZbldrXbqZ74fjFdEqjlwA+s8IE/QgX9PrrPz/TLIRe
g2po6LvQtfm5UBEkYyj6TeRYyT3H7xcNB9srOwB8lCKyu+5r6dFC0/r6qufWn5Mw0EQf45sTtecf
Xc6F3DKAqTk5LQ260+hJl7ag1DDi0ZiXkRHvESALlPYp0WANecN9grgonb/7RvWOWcgsULLuwkI/
JWb6mhsdzjM+CqDJYbK7EgcNRIVmZxZ8NCqOVZGJz2kKm6vBJPv6o5wnpHDFwIShXQLBArb0zxfo
YlfUR2wIpy20VzH39plSgH7CRDVO160kLlGtv/H2vpiFsyPD8BQBCly2UYb44ox+2x1SimRCr0GU
Bt8k7Bmi0+IbAdomPo5hf6XY3EqCe8oC+VFShl9jjaZbzHnRJz0suE5mo913aX5KRXOVBlQdMiLb
I6oznW6CqxCFelGlyVMi4J5rVH+AKONwjmbO2CylGOAN0BoNu5Cxytd6Gy7FONq2yBX1cbLLsvpJ
M6tTIxuHNgIeq+pThMk3DPH/kFDUtvf/SDuv3ciRbU0/EQF6c8tMpneyJemGUElV9N7z6eejzp5B
iRKU2GeARqOBLlQkyYgVy/yGf9lZDZJXlsJLYSCA5lY7wU2B3nCZNW0EfifclIxvEhQcq2JYjH3k
WMxUms7fJhYkbRBVeHPTQuZ3F57x5DO+yKXxKQlpfLaebiBdcW209E3uTOlkot83xSmMfqeT9M9L
R/8+TvMULnIKOa++lYVfirtuykWerzOYYkn4EKRX2i3fXHysiZssaRb9Km6Vz2uOvtWHiDh4p6St
nEAyNjmDGy8I8B/V+9sSzAiW8oWOy7lKo8BbmAHl19jcef7wK6aSJrICcYWnFbjiThnjGFwHhjhp
S3PPj/cut0OpQGgYmisF99cE+PMPn50KZEILo6pJvUnLH1MD2+XwJdH8yjavERq/u3U/vaPZd6mh
M+bCkCYnUAH7MePSkHoauf62z8WjRC5koOQ+YFURVfI6px83gcv+6xjw70+YMyjSzkj0TnW9U1/c
sCPE1pk8aAEJxA4yED+vJU9Nktnh/7TYLGKrNS5xpQ5aQ0zU30ELo9gz4qWKs3YmTAOS5mBV4baL
8zttgrBPB0ieQGCK8pIPf8YRfKfCMKCLdpEVLxtLuqHBqwWto1/j8X3oJf70U2f9HiHzFDFmMnpq
dPfUaGhXT8I5UXNOpfjQlPmbCegTKa/GXRpCRfzBdABDgL2iJCD6EuPSeeajYN8XWrwdfQ1TguRi
DNIf3LbORTscPcW/AwXr2Z2CEMYUm4K+Z7Tcbyq/XXfyu+dnF6EdQN+5B8HwcFRI7lPZWLtlfFS7
7VApezHTEDFNit9thHWvWkUYwnTGqxbJD+j9visxhiguui42KIxlppY2yOdVrUx2Ey0oAuNJLRLd
SRIRsNYoF6to1Pd6Jr/Cgj/lZrzuRe1JiMZ9NBpbc2wM0qrMWw/h+Kwo1W2TIQtlPYQtOMa+agW7
q/QnOVVwmDG6bVcjtMnFbXtKUh3KtDpoZu9UXoMTUgzTUV1lef728/66dp4M5XPMkV38cVCr8U4U
cTKM0siqb1s3ASWhL2tQ3O34oHrBQU61zFZTFKqvNes+mFw/bZtZ9VzHfeSzd5NTADNkxLvOi50+
BS4R9g/T9Q51Y+EqKd50xtIIjEUdBifFT+7oeIPWuXLZfpOJfTpus/RUkE3XzFK6F0ytkuB4BB1V
A5P6X0ymP0XMuYO4kZqjPGF/ThOCoOnpyZUQREq6wDUWPDHc6CSBDqyS3aQ3gio9e2BOcNPZ/C8+
vzzpKIJ4AkAxz8zGCm1FD7Wkk4/xSyGZe0MYVx04NEXrt54e7TOAVml79gesW+p+kQn/fV8apgT8
KAbIKrBLcfbGw1hy4y5HdiYo80sXeyuBGSdW5xg/W44FUygvH/rsGgjuG+gKy6JzSHMYKxxAJJ/3
fZ4Cu/exGDgZDIbQn2UINolyZ8GLi3aDhRXdQJMDZ6X+SkT/eld+Xni23ZsoE4Yoj5C9Qdu22QnR
X4WcLL+S6H/TtAHoCPwHNCLqugAuPz8ffiKC1VlhetL6fd/sQrBMwl51b0P1JXA3YNnCfkPWlIGK
CFet+gvBczB2o3ilefSBePx8ukFdTqykyUucInl2KRSe4upaNCSnuoQBX+Ma2/biOkav1TX1UyJF
DkIafmnuJ7Q0CvO2T5s8isXVlHPKuXgzIOjpC8Ka+a9T9Ol+MKLlEIfXDsLXupT5oEmaTdMB7fH5
oNDHO6VsO0U4gu+qYpmAXNmITjCqKOFfJIk57YerQPopMfr8dkzICRM8d5KY4Rx+/kq61I+16GfC
MXB1Ed84IHI1ABlAjr34YDIBxgRI+nXlzE8pw3xRBnqoL0qUMiDIPy8KPyAdNTcg5JvwhCm4Cs27
GbX2UknHST8os7SlLKHlLRg0FfkkP6//tRqEUgMuaCIsMosHaf15/T5w25SoXx/7AfSP8VSVh7ja
MDnRfcNOPHNpDeMiy14ZIC3rnDYKVQNaoAQC3Hi0Fg6e7/R9sEj0bTccSO/yOFql4wlLqTFINyps
b23okSgHhqIVV1LdrxDf6dejWTVhQuBfzwEPVl53odAV9dECyV4niL0jAYNbNwyzeoMzbqK8tZil
GO0LIrt2HD1J3R8kG+xC/AVsXsnuGu13Le8CaXR+fq9fWyuwGaFKMxSma0gnePZeTbko1KEOjGOR
N79gL1MKmHbe+w7XTJxy8NJg2XeJ4zeig4iSGd+7yOSSjOwjjMbM6m0EoKADGaLjBZ4HMawhXozA
cII4XobqcRx9u5XRDlK2upEs/cTYVLnuaP2rJ3mrDEF4A6GisjwEzd+A1k0raU9x7h8NV7nyEb4a
hHw8KjRAiIjIM87hC37p611ShFj1lc2pFtO1ot3kMPA7wB49QIYykH+bzPsnV7UpT25xjzD0cV2Q
e/o4Dqd0E63ujyrQ58LBDr/sMccWk5ZBrfoLWoutUKwbV7Z7tTsMVbjQWn1ZuA8lMqlB/DJQW8im
dy51lAYKlMvol4WJcBMim47wvwMidl+06pWb40uw+BDB0RGH4tSqRIzP56bJ8duWunI8hpAdBf9V
VG+y7OAGh1IM11H09PN2+nY1/KmneQbSV+JsN3nVmFpCWoOsydJnSUovAi5kVjk8eoq38Szpogbj
lTbY/yCQ/wlNSBpNqr+M1qcgbH5RGqK0yqwsUYObrGKfKgifCU+9Fm5MwbtXrHpvaOk66xVHwPTN
hV8q+0/EF5QfurUVhQujqZ/Kxl8CityFrr5KRgEVVCPd0hBdVVMZX/9VNChkCs6H7SZjGGvU0HH6
fk3hve4j6yWwcAvQs2U54KaGs1mDyLKqYsSGaHkrG8s46MiL74VUdMBLbNzoT6hCTzHh0StZucMN
aeFOL03Jt2zeg6vKe7MSFobsLqoach23l4jBiTsmuzp+tXSsp+JxwfUJWWlHb2mTNOJvpo824+29
1jK2LtpTFcNoBUoVpM+4CiAgkAb7QGKUD/Q4t/w17h+glur12NVOz482w+qmdpXGjtUznbEXy3OP
YTW+Fzmq7G2m7dUKvydg9W5/6YTyFsn/CTOFgHvj9X90wmnH1ROU6VLun8x2j8/hm6w+YG13rpgY
ikF56bDnq3Kkv4JsravtvYWracQFokHnsYTQseQS15hh79XRWset3vfi1RD7z2mnHIwwPJTJuPLg
DkUFcuFuCuq9/iN5yRl9l7qS1r7kLsFiOXqaQxvSNqlWOFEfrUWUvEe/Oya17ETxrSDfD5C9csO/
EmHmk6ZpJ4JsRgwCCAEE8XmnVC0Rq6EVGNw06jPeQBvTpSLpQ54Jp2F0umVhP3jPaZiuPXpxrQgT
rr5itXz1N8xyp77Ua62rMTupagrYtHqG0hk2eCWaFx1530p+41dhuN4vZfNNcDdte/NzDJjTvf7z
FiZFv0nxzJoj+AUajn2k8BayIgbT6eAHVttBWi97X7IbRf7QIYOan+qBrSmvUswsangJwHUZRuCM
uKxk4kYMAntQqnXDHwq8287HSrCGfvoHWwdQi71dlTQK253UxNswSJY1NTHKzbVaoB6K2s/dzw+l
zZrg//NQzEuAyU9C5/qs257g6i2W1FI3OKAsvOxOanF1jf3Mxq/jGAQ3fv8+jtpSwNAXE3hfbw55
L+6a5I8WaVtkdMSce71QlmGOPlG2sorJqmYrcRWmnGpLGQ+W/NAjDNAog6PFxbmktnWt+zBzV53V
rZIcbqzSLlRP+1Xqm0J8HJUBlQDtsTNwZ381YwtDIXVd69VS6QVbCtdj7+TRqcrCiyg6vX4y426d
IEglhOIlMZ4rzXFFnJ5E70pE/rIBoAfhBiOBWRexp/oygxwy7IrGNEzOuVv+sWoZV8bnOJYPrlad
gqS0B0vEcAxqT4MVD0CnSY+mQG9QxSk56vE4BStjeAU7GIyMGTm4TL3hd4qGgn8ujeYu1uRlQ45n
FsBpwqOYuou892BqBnTVtXulfGU8eTBQ9GFQdaXWn9eAEO+mh6NImsZRUFln50tI4iKz8Do7R262
N4IGZ0cCPJjaKgLeS4hM2p1ZUg+P1RoJqSvvdr4Np9VRt8HLmBuPHzBbvSpgMHYAPc9GtPIjZuqO
JTmdfuAOkwv2zubnbf/tcgpPiTC9qIDN/5w9kMjAaa2l+BxF0qoy2Vd++iCEuEsN4e3Q92Tj2n7o
ryAjv8QwnpJJLh8JViWt7bnJikXbCvy4n5zTXmA4wrRe04/+pOcv3SrW71RNEPQEnkwCzW1RVr1n
X/8Rs+Ju+tDwsiecOrvYoLP++dkrK8R8PnbjczBuk15eTLtVHHfgiHyqzFZyV/RuM0Lqz6983lz7
WHe6Q1DzZFSMZMrndbOqKNXcFKJz414KRViL06w+j3HlqWwsHsIyXuiu6fi+tBiqu+QaoHw+xPhY
n4Ef9DLQotBzZhmjAAqjZZaDzaXx0Bb3tLVKDVvXdNkahjN6T4Ww15ord8a3X1yn4cAm05jwzjsr
3pigThYFydlT7nudwelpdF/bpecUxQPNYalgIjG8pv4dLjE/v+9vtrj078qz152YfcLgiBMFd7jJ
/tCb9+R9K2+9HCv4NQ/73y+H0iGSviANmczNlut11+rTkl2VwXUokHxZlMKelKgyNmK7jrQr6YA2
tWz+TY7ZxdQ6kCjpUNLambdqA1OLJCtxQyDGqFCn73LwVMq/zCrCuPAtbJA7U7CQD10c9GRGIMNe
y0rGg+m2rd2Nl5tP1P2LWkP3yZXcHRajS6WgwRUcdV/bCoN5r/rtaiSo5y2D2PEXMC5basZFM4z7
jJKWzHIhjm9J6toJfHP1PHpYqXoaIkP3g/pa4z3pptYuLbaehXOOkN4FTXrwNHfhStGy8UmcDB3p
LhV7p/J/cdTIx+jfULBM4tWzI57pWJRi1hPe5DTvxR6TUnM7AFWqLYSGh+ilrDHf1fQN3vRbuQxO
ZV5eGd99s/sUThw9VGUSe55P79QQ5xtqJu8mb9YwBfxlkR6Qa26YUCzVq6Hl2mqz8sxSm1AcRcO7
MUxC60lRFoG8DoVdudUOFvCT4Tdu0lW6Ml58bZU/tukdKJXqN0Sbnw/BXMZ7ijETpMAAFQnXCxrg
5xjXaiMwDasLb4glZ+J6BU32DVx08lr62Fg6hb1KnODGfbZulVvpRngcQHtcugtetmf9bqJM2vWJ
Efaj9Dc9JYf0FVHoAko05Bbjym/94H7OTtCn3yp//q01UAPd89FykfWldgZ2Tc/pr97hxLLAHQ45
beaJVbKGbaFyDWXLChBKvxbuaVSKwAYRgrFzy8birjrRto9eoBNIklOOS93b+NEi8/9kOW0qepX2
WC0AhPvAjC+B6UjtStLWYIOoHJp0gb0V7UXhcbz1AjuSbUFwKMLeab0Iu+6Ahj2qvsccMni1qKYl
aNAuWR5ml49o6i8uK9whkNmIPVv5o/7CGcjXFwzzofqM6bUs6ZvL89NLm8LSP5PwzjWgtQsJ2uLZ
W+fTW2uYoPnaJm8ZczUWKnaYsY6KbXnXDDE+IHU/fa9ZhC0GN9cRTAlvmmKRX6xVfaf81vYeqLCH
OraT+2aLKvemfvABdb5r9z/v7ClizBZXYS6iIc55xgdpdnmiWyuoVWUkxyJAKc9C8LVaI9Nr8FF+
Xmg2c5pOkEoGCtYOjWNQObMTNGBU6SVdhMiQ9tuvTOx/gRlQX4kZwvDBNTWEOYn1y3KzQyCVqVca
wceBpeaJ7yElRg/s2DBfIg2fIZyJ5eauw372Rcjt4vd//bCUVfCFpziN6N8sTmtCUslj4Xk3HRw+
22vpqZnqTd7TblCo9tNr+ec3u3fKwMj/mPMAz53FST8bezlyReyL42opyRewW2Oxy9EHrRnx0S92
ZDNaV3585bb+Li5aiLmDwIdzb9Cx+3xshNhI3C7prUtvrJPBFo1lu+wPgwFcEAmcgxY4uYKfUVo7
UmY/MWnuy20BhnxjHjpvGcr31gM5O12htXqWq6fkHgOx5pDCIYj3hAbF+6ObANg2nPm0Fq9ESm3a
BJ83/6QVAqEU3QaGE/NeMs00LNzUwb9JmtcaUM8YrzTsbwtHzA5VuDbfI8EeraUhLtJqXybHPFwN
gFGQnhuX/AfzulpewJWwsu2IzM6z2zqCv1KsJdG/UOiXL8hXVNlRcSgR7bJdiuFK1GDa4Fu/y8r1
kG0Nf5NryyDfJrKj5yhKbZsChOKj2Kzk7so2+XqbQryETDXJN9HVN6dd9E+M8+tuCLwywh+ROnUA
VdsPlwxRLYDYC89s1oW79dprriLzQQgncRr5cOwhLoKMEWcnUR6FUpdKz7hElrKRwgelTBZ9h5q6
Jm+SAjfFSr/3wn4Z440al/suNm2x6LalVSAjJTMbSQ7YxztyiU9x8xR0d2O21sJgUcnKGgDzupaa
teTSXxHuR/lO8bc/H+VpB8/2CMBTuJ9ITgHKnistuDybHqm1drF8cdFU2B7rJs7x5kaMq0WSN8vI
0K6MNT9A/LM1QSOTcCPOAdR/Lm+cKZVhlMYgX0gwd+NTpO0RH5B34yGvbTdobfW+e+7SFe4fmrsH
ZRbWdv0HUQ3hWWu5hZ1in1Qn6z7CEvBKNfDBzv3pp01h/p89lBeZy8RKlC/oTpCKWWvyC4w3Uv0I
Y1cYDsXRXVrGAnw8Auxycq6CB1K3zOmW8S6K/+inSIntZmHYpCJVezDXmYP1aZqt5CU2oZBUzcXr
35+/4EcB+vU3w89i+Ai+cK4d2eVx3deUDhcS1FBz6Fcvo+ANY3leZbiHO5zYGaijVd9dufO+qRIB
liOK+n9Xnt2urRrTEBg6mbi8Kn1lkWvVVqEGGemodclKgp3bH8VhI47vqnwexvHK5/qozr48Or4z
EMVQMKWb+/lzdcoYNEJby5eefqSVHnM55mH1+2w4W/19wNWnIdvbMmbxsM7AmWZqNLu0+V10xVv3
7EcYcoQoUBYZbYtwD89/F0rZjZKjOYk3B6N1fVVqG0m5a4SzUKs7RqtWpQLMW1nDU83fmtflGcLK
MRrapQaNEIpFEgmrPpkkkdZWOAKyvGYE+GE99eW5+dhTTwIhmI8P8882bWWxrWRPkS/jcMoefXlR
qdpk6byQA+HRHHH9i4Jfron5AUOEPLxR831cuhvT94GnJNzYKImwGytXQdvkdy5adl2ptDLGdaYF
A8bxt1aV5vZYo/IibmI92cr5rZzTIJXr5SC85DC4TJV+ntbe6OFg9+3fhtqsBSuvSzWvy/pVW8BE
kQR0w4Z6dlMUFazT95o+d57Utg6WW7bWkYhmf4uDt1RtR3OvIaTWyB68eYYsnbtN24fUYzf767FJ
gGNh/hzraOzfyeZdDohpsNRdzqzPV1MHaY21LICFLY1dFUy2w5A6TM26jzGZi2pzQenTMKnQl0ps
SbZVRUe5U8AItOOTG7fnVEXOreEKbxserMqNo14EF3RRllog3qSCdA32PzdJn26Oic0MBQaaFZiF
2emJREQ/40yQLjQK/6bvxeJllBam9UdIEUtbNNrSfM0PmEiOzUY4NNXexS0R3bV0kRFhgNyuO7DA
+dJsj96ALMYpvDM8m5cPc0YhAthpsQguCtFzpQpL/EbhUTw0wiLt7/WW73ppqsuVSPQ1T/v0RF8m
DVBJ2i732JZAyZlbFW/g88W8c4Ky2chx1FD6BBst+ONlwrVY9O3aSOdOgQDBHGP2NpVB8hV0qqSL
VC47HV9JiubTEK/EQ/tAn/TKk07p/OwAMk1FMAOgL0JFc7uDKFajCjEC+ZL7cJsH7TQMr6pxnxjK
YiwAsGvQuZLeCeTHtrCuPOpHp/PL4vTxmSIDXgfv8jnqCdLAxQzC/RJK1YqcCNpWhSuI229DKTpo
yqH2mS/hLxQYtoZTuKK+W+lLjmJ2CNvVEw6iMawb8yL0b4QQVBo58P2pRj+uH7CxDl+DJNpEzCli
9TTq7aIN6l1AS8CoioPHbABBdZQgQGQex34dxQ/txPMY4vsEdI2bC4sAvf6AcqTFoTXIr7z6OXbj
49jQjWZuBwEC06B5Tu4lZd4H0+zaOPXEmKcUU2RUG7O9q6EB/tof4sZW+kOdYDlbrYRxE4sbF3WT
WF63ayDzP2+FOYzhP7+HygQAHozJudeu6IsxNreGdKlLcwJtL4zuHu7yRvPwqfD7jTA+SrnsxDnE
8cE/YMHnpHW6ToSXxICrWyHubL3XUb0REmkBKB/FY1wxh/5e65NlzLAGeGvohas+k+gYbPD0WHfW
34J9Vyftq5VaRzBbtkFy3itwggcMfcHYT8LzvUG1HYR26dVXHnqOTPvPQ9M0nXAFX10gRR+YWE7F
dMmAKqtPgnwI65278xe/m6OfL4VHudwOwQHNvMw9D759FWb/NW+dPv6ERptcvb6UoEnqQSZTayZn
PjrkQ7Fpo9CpcRd2a2UdVKE9hIzU43exLLehTG9F3ahVQQxNaP10b5MnytisGmGwh+aUF3+UNNli
x7BIw6OZ3w8IvtIu2Q6qwvjyGv79o532+QDz5qgqqS0nyOT8ABtFGIReWoqXTIz3tXHrWYPj4WQs
/zGU+jQAmzCldON28dFszzljnXT8GyiT9WN33ya/mlZZ9gjKtDioDfFt3jdrTeq3QoUydpE7RdfS
s3vvSQsanIozXKvLQFpH/ngydd/RK22pD4eyA9c8aHZM1RGXnm3giRbnKF2k0pV49bU1QjcV0ina
GiSoTBQ+hyt3UNUBxz/xgoDllhbvyhISR5Arp67ybSpcc0v/gL7N364CYJLVaFJQmX1eT6ukoc+G
RrzURbPJ9OiGSioo8RXjY3tRtq5KCeNgYZn12EVlf6WeOAGMW+mAU6Vbs1N2jJt3dWUt9HIlFa+y
clSskxqhO5W2eJFufg4gH7fi/PcyReRK1JC3/CLjEmVGUSWSMV5UgP6SkDtioy49klmrRkZ6XGbK
aPu6tlHD5ElKjKUg1xuFvupQCsvaVFaa1y3SSbXJVbeRdlDaG6RCV0aw7lKNz/mc4FkuyUC91slY
LAs1xcYmX/78EB9TqC8PwRyUYmAqBz4Cxj8ZqYrKwqCa/Xjpdt6tupD2AXpRJ+1WX47r/PEUXJKV
sLW21SY8Jtf0Yb6JRiDqGaxA8QEvi5/K5y8ujlFnVHmCj7Rs/or050A1F5kJHbLqVmpfLtVQOLvd
TVF1ti67jj8+ZNhkqAbaeogCG+SjiFJdQfJ9Mzf89KPm7QjdEICHR/woFAQXhvRrDN4bStrKd+10
PKQK7gRjYof+WUVsRjDMK6fum94V6ytTN5JhMajs2UsZA5D/usv6iPwK57FZtE8t5cq2e3R33S02
mcJvbUWSHz+Lr+V7tKM7si6W9bgdqYewQGloCKO8ZA/3xMC/SH0AYbooD8pzeAwfytXP+0dV+ERf
9g8jCHziaN8wQ/r8CbMqkkXIAuNlpLMGbDUAvLgKzEVdboXG7v4atnCuD+bW2/W/rBDlDdvb+atJ
wob2+e148h+9bbVC3nHKZqjEIpot9lut2cqNpdlj6nBAQiiHz1aLULqdho5SXutrfE1BeeP/PMOs
eZAMPn1ZINCX8g3UaP08vkt34s5ahSsaZFsZUoQtAkt/TQ7efXOf7669RO1rVko6qqN9+jGqx7Tk
80ssc0PIqtwaL8248V41c10CJQsYijt14GjJKtSd8JmzkdcOc5IwQcdz0QnIB1O5QUfcxeO2e+vQ
DT5fQtH2f6cinN4ljHHH0BCFW0jaqpMZf9gGJGkTWo2THk/GYLuVE6dOK26pNYQRlAtOzU7TnNLw
SoXxQcuabRNEGwF8kOkDzVNnr7ivwsTwU2LliN7snf6i37hHfWfu8vv0Um+T2+ZV/GvuTIZAp+5v
/xa96rviZDwR4gdHnvwebf85fjcCu7zvXkeZh7YBQm6UQ7O+TRbVsloaN8qayp62j5OPZ+NGK/GG
HMptdJ/JmCJP/9R/i8AGMJa4NplX5i29Jwrq5g4iU3+U9yJSIldam990WhCL+Oe5Z0lv4IYjBbk+
XizjbOgA8NHtWLf9ObS0lau1q6zZ5toz5TMOLk5W1I6iNNdC/NcjCpiTaAK63gJ5PtegVhP4prkr
ixcJiZxnFUjf1lPt3Oky25LX8C7yo/FcXptNfhPcWXYCmlMrY1XzgQT752YZ0Gj21LgnfQggVd0k
txYH3O7kfXcxjsyu0Va3tkHA8I2udLL9OS7RBP0SmFieS23qVEIzEWfjq0FM5K4yBvEyaI3jYnST
UTh53XnUsEdLlKcOrnBeX/JM2bvMfPq2p/qw8KGhgA85eXL3oibGcejcG7/b52XwNw+apVs+uqq4
LdLu0BntPkCRvkkjwNruoUi9g25yVSVW4279Bt2GUJd2coXwgAGBLWiijRoDyoRoIOv8OS/UugVT
bXVDTcqQq17lvkryQqgMHwz1XKAbm0SGMwSbLPmbNy1TCoME48Ytm4WHAa0gYu9T02cW+gYN8aB6
CgbkxcOgkJZRh/BKyd+Q5vUDPuFkGMFaEGSA5Wr40mTig5Vru1YrmQdINejbNIWRZ7yDlYPZ30Rn
Say2g5SRTqeLhLgRVAjqN/paK/dDbeA+s9ZqcjGidceNrYbaBSOYPPgFdJ1SKu3XlUJDyAJ3IL4o
mfcmpfotDP77tlIeIr/FK8XqwSLqTm1h1ibWO6PiYQx5r0omBiPmxou9ZdKq9hgNDzLXfaV2G62w
trqgr9q2sVEZXGijuMTNgF99WwbBEqxJ32lH1PgPlU/Lt6xuvVjZS231QKsVKBl0aDdA+g+0clcu
OrDBCTMiSjC8Nm7btrgrKuGo0QVtxXAR+xajffqONLo0izLa1a+VY1Ng/xwWP2/SWUegd2Mg0GGB
+JOxJDL2+bH6q68HqHi/fOGVGZXmTAR8pcuXH+5mC+NacPj2F6CeQzkIs5IU8PPVw4bLJk0XUrAe
/+EnhZ0fFON7RfcDPa4qqpd6a9hewdCca7AvDMiZGawEXAXa3j0kXXXlnXxTZH1cEJJMi5rR3Qep
6Z+4kQtCPsQB+U+U5Ns6wlCPLWUILsW0vArN2kc82l+Oeg2AGma7UK+CykCXSlhZdXZQIgzkBnfR
GY8yoryF2Nz0yVNF5OlNDrhoUKLBW7ViR2VQIgsJnlk5oAN80Jr6gVdku5Z0gF6Bbqe4bOvHAXxs
0JV2rKQbP3lXPPNGlK/MK7+LVXwD4EWIG2uIf3/+CDIg67gYg/ESahXTiYquLcj/21Z7Csbs3JVn
zX2/Eh+/5jy0n6np4LszPkJK9vOSrlhFfllmwyX08GrSxcfchdBA01ve5qCChxgPMwg+Ca/z/3Pl
WWDGqiRLNb8YLibHq90hzRKrFEXDpWh+lSiKBO5Sk6/o5UrTXzo7aDyubkDSQa4ZvY/PjxuFCsL1
CY/bDpjQHepqnSHFIjnYHqgFHsD3o7bqHTM60AqrAHf8/MxznUPaLrxtwGOY8zINZ7L7eXkJeGdh
jCnPKMPy1fZ+daa9HmirdvgVGZIN7bT2QC6X2Iwj0GAzi8yzo8QoFm/aEs2Jwjh44bIUj1HLeOgu
S+4j/Vbvf+nDL50/H9/FCU48XDTjhvZ5ajmGeVCMw0AJGsgOXu7XqqRvkop/n2jeSK2DYOhB8A6X
Ml6NwjF28Y5515ujaaw1deX3wBno0gDKI2hcnZB/OS8mbTuox/I0i0QnYraF/MSDyWDUMaOpTWVx
DQROTLsgfAndatFQ63OP//wFv7StPlZE1p46dULkz/LXGtqop1cFK4o3unoz9odRvDEGIMPr8lqy
/M1a8ocEsc5aRAP582apjNa3irhjlwavAqD3fh10u6E4whjt6XT9/GBzBjhUNdpwk+Dxf1abBQIz
alqXoUp8DgfxGWs5yBblqggvuRnddBW0ssksBM2zOAEMLwPRb3nR5wyD27K9hnz45rt++i2z7zqo
WleWJZBZOXus0p0A7tFTd0zxbdOKtllCJG6u3sHTHfspNHy8gIkhi1ojb3v2ujtdMDrNAoNSVwVw
BzQ7kvaQ9bCLUB2GTnPE7ggmKuneAxFmifbeEtkW53/32WVkZsAiSEhozn5HDKnHK10efiy2KLDI
8nGIJgCtVb5FwfPPX/27Fy3RaUNMn+ivzMH3ieVmoux70dnPzxADPDivagAdizisr0G/lxSTP6/4
tRLiNU8DHrq/KGV9AdBaQ44QkaiH5y5SFwl3sctqZV0ta7zsjQISuFnZMfZSfZ+tRddYVya17fD3
55/xpaf5kehMwm607CZk0uezlQu9i1+TEk4oZVln8nDiuWXxpGZXuoPfHWI0wf7fQrOvGQZyr1qt
xEmJl5mACtkpkPdIIIrg/au7nx/qSw43e6jZEQ46N8e8SQvPjIV94y0S/pgafZjwSpZy7d3NTqfm
R3Hf1fy1MUDT5qxUNgGwlFd6eQUecG2hWVY8Dgpq7w3vro5eAHZXIanCeURlTrpyi11baJZ3SXkL
Kb7liVpzTW8FUfFG35Txpr5Wg19baPr//+S0kpxrNYE4PIf5TQcOvFtH7l/Z+l02/5/faNqW/yzk
t+CCMpFXF9GP41rkouJaVMwnVb/5edN990jaZHEyGd8CoJqdJL9Vw7R28xAsxgE6CVvb0xyYRNcJ
JPNgZakUJ1xQNMeQMoav8/mZIqkdTUiZkGeQbqUhPlXBQyAGIN2hkBbJRiEWc8D87q0Nh2cfzZbG
KFZF7m/aWMYGDzV+j2FKn6LTqfjX1KrmJ336eQpqbiYygCBW58wA2WxHK4tgAmvWQ+3FtqG9SOnf
sfpTleu+ubJjv3kXCoMzMlly9ok+9fldJAOuZRIya2e5KzYUj8D/+5saUrWLuo/SIUIkFx56O1f6
WPOPzTP+u+y8J+7qLlM1gWUJm6KeLMb63muOma8tYv1aqj59zn/v42ktCZAqjaOpHTpvVxlDNBaF
SwmfW0dVTzcZ90RYaMsxc8wYTl/9+H9IO6/duJWmXV8RAeZwOnk00ijLsk8IR+acefX7aa2N9Y0o
QoTXf2rD7mGH6uqqN5RJD4uC3MB7/nxPzywlQ0PSgsqPwcyU2V6FpeEmUNtvO/Ve034pPL0D6aFS
HpXew/rhL8/q24dCKoFMjtcp/cT3a+kbQV5SYeGs4ljk3KJbHxrfNFwjDeA+n3+YNjepuNAJ3RuZ
ft60l6fJpa+2ehfewm/5ERQIuwxgGYF4OpjsuRWw3G4DaGGNztsm876HA36HvJVlo72LENP0mqeq
uJWVL5IdrosoQaXmez7iaVp9gzu8NvN4l3jVdTyUp7Bubssyee3JFxvj++ff8YE1KObs8jsmVx1A
8T6Qxiq87UsguVxy7QNXEaSqCjhRpcORf+EqVxfLidMr9m1cCzMdgNNU5N5w3RdxVXEiWmfY+Fwb
MbcRberKPnfQJ7tGXocKzzbT/Fp67UsDOyjDcNPolIfQK7dyaNzYOGGM7lLXYi4SgCMV6E8oXbQg
3+8eOfIVRO3H6HpEIFMFbWXx1fpgYnMVXVlSARBJXY8W8p4LSyCmeHo+VVw/OB4CQziVTUHtTDfH
vnyLd1GpwzjFvjbOty69G2/I10Nhr3SkQBNsJVMK24q5ShN/ge/zgV33tiAXv2KSI8StgoiokYXX
nvtYdUhqSAggIqGlqM9xfKXL0dWQlE+28mPh62c3wsW4k2m3kKpxaXkFAjcRQDHuo/omkrC5dkL/
2ITPftLBNuxXquFv4+7ZKIcNdnrfUggiGpTlziteFn7RtJIjZgKqBMooeOcJXNr7jVCaZYYwFGGE
+RBmL4IOpwGTLFKohoaQbkSKH8Vm49vCwB86pYzM0LSrFA0QHuO/H1lPXMjLfhDwhOj2Ls7TSaZe
IQdw1XfKTQxy227sq6B2NwnqFVZqnPsQAX9d2ZcSBK08h7EGxGSU81XaKKtWYqO0dN3c6FZrrY3m
SmtDRQyi1XFvo21hozabo1Sa6juo5SsTXrLQHOwxkxz8bxGnLAM31jtCrcwDjfPDC2H3aM6zX/cU
byHyRC3GAF8RDgbNr18HfrUWb0sUuFam3WyNyF7ZfvknypJj4+L4Y1bbMDNWQyevDcc4u0rF/6rg
D5gc4pQIqdE/i5CzjeIaa8/EuS5CwJhqfrQEq9jJ7kPTRlcXshH/KrWtLeozrepdFYG38hxAxdQy
B9PeEsFKx193Q7syPazsAZeQb63dgDaz02yphJzyTF2rZnRrjN6WHo+0ysbkEBogZs0cr1QYvZJ2
62sPaOOg3gOphNmAp77TDaAxdDpAh2zUQT556bP4ozYBfKkupO0fnnhiP3BtOw60C+QbpjtRLlU3
QyEquO1glFThH2rv+8Jzjo2l3CRyfaoDhF/gUeVJulHc9rbCGcjz+qUEQtybkwClC3AtDlkgnHje
vt+WVmYYwIXi4NbEE6jMB0BWDfKUg4yqgHOk1LtDb31vBs8ZdTIJMEaFJe7nZ2MmX+InCDEg6lMf
oTOmBIpeaZiJJKB3AKyzZLuoWbhx6nG9mEi88Wg+fDH8apWLQOVITkKAgsuJoaWuf9uHw4b7fydX
FBBgr5WWumpA6uBBvmNTrqsyfpDTL7mEs66DBZ0Psa7cdqGNQSH+SSYIVTxfBnDvsTX8zCNoDCEw
VeP3wOH0iq8mIJTe1heS2pm0S6fSxWNCE+q+0wRfHXRPM1pECXiRdxg/yK+1RRh4tIwvcbAQLmeu
zXdjic1zcZEXw5h2dcZYChKypfPNp7ssgTqvXjhymzK9+uu6jjgVQiUc/j1unBQQ34/YKGhc2rrk
UwnQ1xKiBrm8CdE58JECEMcSNbCFK3ruGy9HnByAOClHyam94FbKXxPrlTKSEIOwXqTkjyttQun3
55t97i7WeZfJAr3LMr79/cWcerJSUXNn++moZraEolNC8sdzDBl4srHWt0hEFtZx9vK5HHQyrUnS
9oUg2N/yItoUo7mRBowWg5/eoG2NVtkhMHFOsx8lDc4SLrVqL6BGZif54qMnG6mzNAv1ROftoyPp
XKevTDKJqOC7ZzfLkywu0+kZp1xHdRD0JO30yRkPey9uayUMbrU+PFTZ7zQsdvRz0VOKz7GHmZAC
Wqm0zmp106MdZHe4fUCOBaGGz46xW1jymSOLUDLPckHZ4i0qZudiydGEr3XT5+uNXt+ZNvD2AaV4
zNPEDW5YN3nn7MMoQ7+T9U8eleAXYnv7NN8XgbFJU3vTVsa6M5OFK2j2ZynixIFYBKg56WbKZm5k
mT76t0zQP5WjXkOm7KcG/tJceBN/6CkxzNsjHCVy3kIQ197PQRfmSqomDWFrhL1pXQ0BXBXzjoxw
qyb9PlY7qGu3WV9cRbhiIOi1qSEhV2648ENmLhv4ghq1Rt5Gglny/neMrq12niITYCjKY4SSNclO
5DZB262MbKkCMTvFJgWIt4croP33o+G14rVWl/u32Fjp8UH2fifjnRQdsugpbRay/Nkvuxhr8mVh
4bW+iQrhbYtVAPCLFSJAqy6CmF3IWwZc2NQzmTQ7GZV8OCfs6SnvUum5Yiu1Qxyn2ACrPbCD8uiJ
HUTgjODmitthqWD3gRQgdhF9X3AyPKgwupwEa3XUK4rSeXDdueYhNH10b7y7riniHRp5gVRtGlXd
lQPoN9SLjFpft0O27ZuXWk9h5KgHqDRqrT80BagwKbuOSnmbxPXJHbUbixKtb6L1bP2OymqHwPlD
QQ/FTb8NRrD2nPQ4OtWmlfVvMVAyt/yjed+bNsBpWQOO8rPq/uhR/RyhBJbH1Z46PYRQgCDW/cK8
iy0zCW0GZRcxCXRKPwCNrTIsZd2K/Vs5e2ll0vhxTw3bR+TIB/1vvY6dWGzJ+/n5uDMR3FDQRxUC
WwBgp302S8urWHMSzm+M7rT6/zVE2uYlV7+a7vGvJUveVprOB602ypQfX+zkb1mD3rIo0/dudCQX
qMzgaOvJJqqAacYJpsFLd7PYPh/m9mJQccQuAnUcyp6fdr5/a2Kc3IVbhQwxa7qNnmRXvRaccIjz
YVO1aDKS+cjZt2LxWIlT+uEncFug5Y/9xAepFruM1BLJfU/UuRwTdFE+rFJ3j3snvRcZ1KqNUZqV
3QVI5i8dr9k1FvIwVBJBV75RWi8+PylyL+tc3RNvoxYh0C53VxiL2u7RlRF8gFn4152ft2W+GHJy
LaCD03hhhECl0B3qtJWkbMOe8/kkm8flyZ1dX/DnNvJgCDhPKQnSQEG69Q3v1k3+ZMEXC8RXGOE1
i7VLdN9glsBmDloozNYruR9GtJ+fobk3n6NCpCIj0aA2TYUamrbTc0isXD7Bl7ovdn5hryvxAjFP
MY/7RPe3AYI8ZVysbf2XC8fGBvy78CNmAvflj5iCmIzMtKq4qv3boLde/BLdbvPkBTKE8u994m6H
rjmQk3mRszTwTORiYFoS1D/AlpgiabvYXrGjFajVErla40dRBxu7emFbs7tqqGtVjw/vCb2QXH79
/IM/3otvxwnENc9IGwb7+2F7u47dsVWkMxeVOd7W+i0niR5Z3n79fKCPx+fdQFNiIMLIdWsnsnSO
oOXvJH+b5M82W0w/YGWxqJK28FlvReyL2QQni5pnqEI/cHc8BdGvQpEttV7N6q/TxPefNckrdMpJ
eEYyf+AM9PFW7sSS+ekf5/d/CPrvh5pc74XuOonlMoOVdM37bxivKoqiWXPD26jLCUGLohsfI4IY
EXED1ONFQ2oSf9B2JmeXdOmcjTfNtkF2qgXumw4ntXtSzaO4U3PpC5YhaJFtF6Pf7BrS0qAOAegY
XOH7rZlFitokEd/LJRfQiQNdgOchjZ5d7B/+w+Y0NRxyOQHah3KT33QVVwsfaidntid9SMAibvsk
ehRSd6yfPx9u9su4vGlF8o5HAfb9l+F+F8MMZ9PUxVMW/1T8HQdc628WCwYz72lUWiisUkMTYMCp
TEugWr6j5ZyDnhtLd+B8DjcMF1g/U4SOZHijGkLh0V8n2+9HFd9/cfqGTIW4lInvU6+LoF4Dk0Ag
3F4rrna9mGvPBRbIIkLmVX57zr4fTE+SzgfMy7HAeb5QzRsDWRU6rPu2g+7qSs+Nfe8lS9TtuVFx
owZfCnEbHvBkCauu1irJZ3N6BtopOYoV66PiIfpYIVbXr/zeWH++Z2auR55mDAauU5fx/ppEmkxX
Wnl0SulsDumKAv4xLKxdBfWAfrnPs5HOKtJG6OHQx4IzagirpXBRr+zjNSUeiFBceEupnH7x9xdL
W8tq6qhFzmxn5aYOBkrI9c7oCbHVY48F+6AUN4OpnMXwoxdsP5+Et1bU+wTw/fCTSXA8xCZkqeC6
6h5Ns9gOhX42pD8mtdFerx9zJ1x5zfeScnefouAcUhlPUSCT2j9yivKtXG1KB8XdtkfXTrkKK/ta
pgzOfr32NYogWb2tkKFC0jZpfvc9Ei6ZdGhcWgyl9j0lwVWiZO8Z+Tc9UrdBV9xgIZZg2EnrQQqP
UWJft1p7o/Uw8exh5QTyT6O69uyHqncx7KW4RHNiSMd7Bw2CQNLXMSS9Pn5qkFRQ/IWylslKfJgq
EKKmDVKVGDCZKtl3sf4KUsKn6HSoAsEwrnnmYRodLSzLbJjRRD3JcKi70kd8vysGmLYm8urSecjx
oojMHbDZa2B3XqSu7d4/dMDk415Uj52FtOINXfzhMy10MCwc1IkAk1iThkEdJBYbUuWppaD20fpb
DUtk4JRyVr8ESBF1nnfyG2/tdngn5kizlPR5TM++KZtyk+rtIUaqI+7RH6+lg4tfi5UG29Z5xaJ1
9fn+nWk6c5dyp1rcp9SVpmpS2EybjaawKFkIuZfS1UZtNnUIN3mP3L0hHz2Iqe7D56PO7YTLQUUs
uzizfeejJpkxaIgYeoVrWOPADVHStdnVm/8wFNHYtDSi4gcgQk4rR23xw8auxPoFDMEI9F3eApYp
SVU+H2ruEqXegRqqkKT9IMxV8/Q0Q0lxz2lCMzT5otPvgueyaa1WjPbXlTEWjreRw10KuH4qow8U
KsTgbiTw0AeRYhVdkXOjZddFdj901vHvP00EewP7B8oV8iTTC3SzsMCquBg+6whwSa/UxcYoWGOo
S3iLd/+30SZ5FoIQCJ/FeH2JLM/Uf6ntgSsl8vzfiyWquTVDuth6gz/AT5vEiaTMXei7uUsX+WdR
/Er8g9sc1SBBn+Lx84+aPWmXQ03igt9Umasj/nz2M24iWM+Q6PcFgb/P4F4lPAuC4HsfNjs6kMfR
WwqJc/mBcHoEZqaAbZiiQ+16MINy5EuN4phbD013IO2CLWhpT4uzKtLwaQi8HGsS6bUyN7vKTzgJ
+U07vjhmsKZcJ14F2Y2cLbmAfoB5A1mAfSCUa0D4EMmmw5ml7Ra9OHjxruLJCAKxuDbDMzEsoCds
HzH9UpWHRlkrMM4oIGgLbdmZ7+U+07jaMJoC4jzJvUwPs+bYHt2zlgbf6wLBUfyMk+hrpKogvB8W
53cu9Xo34CTp0Qu0PQy9d8UjWS5+cr0U5bPnX6npjok261eEiiT7WlJOfO7CPhanb7K4lJFJtagL
EFU/0AWsoC66gdmO7X2Qnzx5n2l7Wd3J4AOCnZvRS70l5YN2m3ZbI1h43s5+uuA9oh5IaeJDvmdW
jajVqP+EotRAsTRz1qN776bNUTTEVAEPkcChkjb5PAy958UEfyZoKIh7QZISqn7K1GdIL/oAGEzj
nhWMB2hRedk1HV2aU+2yqtbMZF8ONbkpR0/RMBRhKBNJ7xB9twhbEQHsMJpnDpMwgfaGH5+v8Ozn
oR4I+JVAC/7z/e2cmEZeoddFoNJ/A7NFPB4dQKv5sTiPc8cGfpZg0EKxN988Ai7SAIBWdhs2pUuD
sfuBjM3KbOKNYZnU/aG1AoJcVk6f/baLIaff5rioU2CLfMYWep/F4GIkrCJdYPIuj+wlSaaZmEvd
DMinKFqQ9U6uTdeufHBcfCAxF6A8PRcmU0uOsYok9nLqOZf1vhtvcnFKtgx02WK8AEtORQ63ph3e
22AjsLm+okQ76N2+B/HTD+FCmrX0pZNiYVUXJpIejExpZGifiQtUuGoT4yLkv9zz8sGYX8j/Te3k
4qbIlSehzG0KB+GfMhfXGVXYxSLXTDP+rbyOYT1+DpRkJrdLPDju0FJbP7cB0gOudzUGezT3V4XX
3yZqcxOW9cpj+9jmbRlXd6MaHz8/j/O/gJsNJ2/Gt96atRfnxNLDzpJkDmQQPkJqoYXUAoUym/vI
/vHVrPYDHLubqPlbXpi4Vglv/w47WVMvC+B5I8p+rvsTd2qGahMYAAUci7n3lrlKHwvdwsqBRpGj
I54Ijvd92AlLPY0UL8ThNTwG5g7bCtVC0H1ruds429LbM52FTTsXf3DJ0DT0eAhB0+ZyETlp4NXM
64iqnfUANodARyTHlZOb8/NFnDsgxDkVLS7IaB8eB4GSJbmDzsrZUbp1kSv3KhryKuoMmgNVV+03
unYdxtpCKJ+NCJZBB9BhZp0Pr4RMieuKy9o5g9oLtK+CNVGfyKfp2oiWBST31FxKEGYqMiITQkoQ
BiPfPDmatWwPhu953FkCPev8Fhe0DlY0LqiJGDo2HCmuPI91eEa+4P86+CTA63Hp6xZE/7carXPG
UJ1cMIteqEoDnShLsDObqDcXXiwfBCHEWbn8ZrHVLo5oUPqGEpaScx76bYR1k3JTYJ4kCbyyWRzD
9AiABtFaQcgqN7iwEKa85s7WFuqcYmqnuRllB8CyXDkk+ZNYZSsaVE5/dM6pad5ZebvVtfTsWT8h
Hj58vp9nzw5GYzaSd9xvU1r3UESZZgyc1tz7bqt7CGBBthPtE/aUod99PthsBKRC8e9ok1U1s8KQ
B4nTAworbV7L7F4GWctpRQDG7557p1iRndhrf8lUde7VptgA402dG5zTO9nMElaZeiCLA4RfpahZ
c4QAgcFdBDG/llzBktUQ0FlUxxfRdbKUsIAxsuTYkoNN4T4O0g+R4RkspaGdQrv8YVA39DqwxDWS
+KmGwE23Gm1pD+ZOwPRPQ3Yf68bKKO59NBb/fgEopgE7AgYnMFqTBWiSItV8p3bONqlZy6xHeb6j
mXByNHTE0Q2om2CNLuNNZrw0VB5xe1zYcHOh7N1PmByxsEi01kurt5PNNmi9/ai9aMUW65e0iteA
jBcbPjPHSaWSDrMdDhTPy+m7zkBINxBD0nOFTkkjTVNv5Hphd8+kMowism1OLrTVycWXYidcoSPr
nLPWO1I3skna8EXEPKJAedY6fL6UMwf33WiTHNHQkzzwAr5Jw+KtKhElHDFI2+ngZHHPWU6fZm4D
ylOC5kajAH2TyVNVzhRZcs3QEa0Xzg7gF7bYRolegc6JdoAd3VQhChXOwn6Z+07sxQSbA6yc8xZS
LiJyqKYqJt/InLTVsI4MeaO7eHCo48ZzoysxMIaMCws5FyxUrgGDIhk3LoW597dAq1aWHXqMSYNr
zdnc6UMCk+KrhDATyoDbSKu3kmQeIsdcLc70B41B7Kf4WPhWojEqO9NnaWA1PcV+yTxnVbZNsZTT
BuOrXyYbLSkPcv4Nm+5Vi/uOoR8aArWtFgSLBP0NMujBeRpCee0Uz2AdxqxHFsfe+x7UjwTZGXnt
u/3O8JfAvDOVG5AF/FJKCRplqSn1CFEepUhKUgWqz6G9bywoBQKapqAyWCF0DTrtRJPARfYh3iIU
oxb7z0+D9vGIv/8Fk8CW+FkV0MAhqoRXsru1bbhFK86C970Y19G39mdIA+fe/J09F894tDY4F3mr
8Aux1/luwrW417pNc6eh2vcahav2d9qvlDsJD9OV9hWdZ2MhZf0YK4DBCzwmiG1UZKaIOiPznVHy
LX6u7+x9hg0RrElr6mt0DkYElT6fno9Z6/vhJhvazn2ovYHpnE0H1X0z2jUR5uVyu7aNeBcPCLgh
7ZqMC0d3psZDiZkNAS0WEUplWmIqS2soXNLGs4nBhS+tyuaYuHeWtCsL5Hm8P+5doH3pvfuoxyyy
XsjU36p172/e96NPLhp2pJZnRuqcjdjatc73vsHpoAu2shLsarZG2OR4mj52qKx40t7CQjzrT5Ll
IU94L8U+fJSjrcBHqB/9pULjB+MapBxwjeEmEoh73qOTu8JKG4/eSeGcowo440bb4M7YoXmmnnCf
S+2nAOtkA2bPtlZf7S9IDNAmWNUVGn+LZ1es/YdpwsZDp9mB5+W0uOFJuZPpNheJLl3nKbIWOGqe
Ev9IdLeGG81aF+Nu0P/QYFSaTbuUmDkf47vQm6FpBUOb9+KbRtpFfC9Vo83tTLLPCXJdCY2+QsU1
pIsAgAQbnUXRlPHB1uKD3aa7JnXWauaSmgNWro6p/a3sq5Wt5Jg1D2tU4ZHgRPs9/JIYd23d7iS0
yvDWRovwd6qWwmASpku2yxTnMCpf2ix46gckCxvarG5+NaAN02Y6HehoJ9veJvDB/rU/kuxXr+vr
rr9qo36bjPJBlXisA3mVk3yTj+q61hFQ8P9Y9avSu1s0oFaK1Wyc/JfnWKsg+SUCMFDWnYyG0qpQ
HvIGBlWXrlyjQaIN7ZLyyvGVXTO+hOU3XctORs/eAwjXqOw/B9Hx3trQvl/3Dbzm8Uod05Nd38Ao
G8oH3tp76rzPjddctQnaUC0Mh7i+8iOvWSXdb19Gnp3oYjrjqmamvDg4RJ66EIBnrwDAIA7ZgWiW
TnOsapCaaEx1+6yEcGxPo3NwYhyhENg54D6dI12U7lsHwbJjEN1SSW+lpV8wt5Evf8EkQ/E8B9H7
gV9QoO4ZQnA7WO4x0HZWtVaCox8ek+qA4o9mrHm4BeVCiJ2fAKT8BNkA3eppBzbGbtUsefqIF6vd
XLsZ6OVrDSE5e9s123E8yPXW6/ahfhJ2XNIhWJKkmA23lgptC6Sl+bF9kZuZQrPcsM+GBZ9tMzZb
ybrSlUMRvOjSsVX3fX3tRQ9FdTLTBabJ4tiTyadwWMZNyeS3+X0NSDa/TSj20KCX9qp7w8zjWwXl
I7S3Ybg08+pMBAM7C9BQBFTaN+/TNUVty6ZQa/tcadJVgViXUrSbzAahnX1PNQbtkAxWhk3phZhI
xesmWup0zn++A1hA5jeQpk6el6Xt18PQJfY5jNeDd+9qV0a3i9GpkQ4FKEvnmQ581N3xsnHahVrB
m/jPNIDz6MBEVMizoZH3/vMp35i5qrrWWVOY371T70v3qsHEkTSx2Gu6SMcqa9eZT65yAHIPEbjA
/nB4iMG/9jekYwH2wPVCtVOdO46XP2uyI5Qixb+AAHgubTx2qn0S3Ja0VtpHq4Mc1Oe7ziuhWEo7
3xx3VbyPC+MWBQuu5nRnp/eerIFiKI9j8Kfsh8MAc2qIbnmdrHEN+PvsCF9GAbaiAQmM4v0E9rVC
5Cphy4OtWLUtNsbtOvFwx6jqK7KIVS9lOzkLlrjJ4r/9sG4MJ9iolCam9TV02p0kGkuxbZ9q4WSl
a+vB/uNmt2Fnr5rxtxZjkVUvbJe5VNC+GHVyWIrBH12Yt4yaI1uTByur/WXgXKNJxrZmVcw6WDXL
xcTZ3XAx7CQZc+xA8xS7sM8ybmaO/lOO0Uk5xN2d6T4k7b1WrShIx/HRic9R9EB2+vkSz2UZ1F/o
TUF0BLEoft5FljHIqhvEuWad6xxNhiRZZ66ysnt9a7V8dvsgRdrCdTRDeLVEyeffIUVh6GJIs/dx
+y4U66zn8aFMrK0efm1l/yBn6W4svUOnS1ul07atlL94krZJiievFmb2EUbqp6h48q37Pn6UDHsd
ozOmoctbUloOSXeCTVW8QN/TrB5I0hKjaTaYXf7ySTDTqiqWg061xGtOts9DukdOFll3VReQwH7E
Uu6a8qcebP2ld9EHyzORGEPXl+mOvDWHJ1HDcZtmgKRhnaNM11d6PGI4clK65MnkEMaID9d1cZXK
8Pk1WjX9ldz7+IrjhBV1Z0Q/gMZJ+4F/SQUf5f10I+Nymsr5VjPKba4/oHS8ysJXJxh2SfjYeTU5
3BKOYXavmRh24GcNxXvqmSWTCRQluDgcu9eae+MD+cK4qyvuI/fodPefb+y544yywr+Dib+/2GWe
b3SdonPxaJqPNmuuYrD21U+j+wxPOKt97LN0k8ZLYpEzhVyW6X/DTlGqXq5orSvl9jlVvZXg70KJ
br+qFo9YPMrCa7pZefcVzF4ULXzw3EP/cuTJBgm6xu2ivrfPNWarCIrdc7NagbkB97xwg82uI8ks
jFbII9pbyeFiam0jpD0IR/UszNcjXVSMxXWOJKvpnReb6HNTSrGfzNFGIoOrfPJhjYLTCFgw+0yH
ObT+hGAS2NuksAZiMf65gycT/RwdVOe7p7/eQ4wMqZA6NX2AaYnNDY0mcqTUPuOxtqLAeavpoWDC
0D9zJN7MuN8KQYbPB52LMsBHqSbSm+Sov9WJL6a36b2wNrqMbLU4+vlXPlmxDwEWGs1G+UKDRTyM
pOgNR74sAzFz974bfDLZoRuakTWythTSMgBwHj6OdnbX5eO16SLhaCjrOPBXdZAvwP1mzuu7gUUu
e/HVRZWnUuZxcHgleG+NvJi0x1l7+VcA84uVb3GbT3IMhjPZVswzXeBJeChlGbidJfvXqnofVvvS
vE/Ke4JQuPSOn9++/xvJmiRRim/VXqfGnBaw/0GKHKYFPK58zNSbttG/SgHyIvnJCKL7olIPSrdk
kjv/AwA3kskBZtemVOeiLiMkuJhZh5H0LdCFsNwm0YnqI9Cxcdxj2IHH45Jb0EyxGDUBoqFjU+AS
BZT3K+pLplqlIvX3nODRi3nZtzrb6ieq7dtGJr9Ccy717U1E48lLX//LKYKSSvUTaVBKiu9HH2Wj
qIoxZCMXB9J+3h60+APeXTq60qfB+uEqNGx3ZnaUvKU330xOB1GBjJnMmTt7mjcPJboRWWlb4BmO
vPplCU+yQ4gADIa0IWo2W3Xc8eKNhwNUl8XhZ08SRQ9RpAe/Nu1cWlUSUv7my8GpEJphQYOkaIon
NHsIzovUk7lnFgxQkIk6sHfIQJOsKCz6QqtzxvPT4ErLIZ1Q0QwVb42WkexhcjTAoqti1Mr2pqyf
CgupBwOfVURM5KRdFVmwJ6DKzZPJTZ3X3/Ls1GjDwp01011jN178ysl+kOmOjCA87LO1coyf8vC9
MpVVPnzz83IVWeW2VtTdn8/34FyMES7GjgBMU+CYxBi8wyIup1E6RcNaL9ZFh7bfVRmsO3PpxTTz
0Fc0ahsWi46w19uT8yJ4uq6f2kD2rLObnEp1EyfXfb6hKY+7EkfcdvYOJAF1mzW7z7/wTShyGkZB
liBmaJLUqVO+mqYWYWRpjXTC1YC2Rh2nR4GE8OP6xvWsFbns2lP6g+GcaulVGjBSe8I1wvGuwoKC
rZyn16Pr7r122A8atr3uZuH3iXLxZ79vsgRlp9ljFDMx4fhCv3nnFiNe2Q+CIuWnr4bi3HWxtcqQ
d0Lk+4VSpe+7157VRmtqMm2LLoQhvUCL27py8xBLmPRU5gqPPWzj+y+f/9bZex8sNthTjDdQBRNp
18UiRkNSRGHQWGeZszKcAR3wtAiw2DbWdr0vHBrjO79kPldJvhCxZs8wPHqqREDEYTxNY3XvOz1M
RwsWgXYVuzupuUeubyOV4q0fHXLnZxG552i4cxt7G2OV1UhfrT5Yx05wkJDtGzaJXgPGOFs6JQIn
/hME1v6/zI9NQoRwB016efIbzULurVRmfuwBv1n5u4P0lxdYHK2XDiq+lNdXWvdq4QSTNqjZ+c2w
Khp3qaYmRvmwozhkQmZSyIZOHsy2V49GXWS8Xktqx6VxrHA5cP384EU/1I4qdGdj1uqsM1lfy5K+
+g+TQBlZEFnE22aqe+B5sVV2PJoFLDCwTnQTIf3gACvcB8fD4O2rYJvGvGwoJy4cptkNCp1E3GhC
bNuZhNBKdsbQbXXznGpo00jJVaF7QJFxwky/GzlM+RHPE13ZUEbA4OOYWsYqwTXn8xmYu92EgzUs
QBUpBmtSPQCXrXWer5oCGc4FF6fr2vkKcIEqCRoE1RLbaeatAzDif8NNLrcu7RNT4lo5o5giC2LT
Y4JynXniMu3sp88/be6+4AziRqcIOMHb/F8EgHgErBcpiLICEOT0/yOdDNxoUZV3aaDJHs6jMi3L
moF8H1WQE4rajXVQ+pt4idw/t1hkIMQzrl6aeZMd01ijkuhRZNJ50FZ2UV/7NeV+X1tZPkkA9miO
2WyWX4xzUf9y2EkktYJMJVDwfTECbvbe8s58IpW02two+kkfERPc2vI6l1/peXy+hnNZL9LhJNo6
ia+NgMP7KN7UkRR6KOmJdg8oT7Qygu6QuljLX2upAHrylGmXKv1zNWWwWyD1VSEXgpbX+1GBRVhl
EGPto9tf2sjaCVF43yhXpjs8jnFrblGMXztRv5J4gBjB/Zh7hyJRt4oPmyJs7nykhrIUIUToT5pR
47fSnSiiHdL2i0fIg9e6dDW/gXongfTdT54sUpUwXu4WXHf97djvPHPnd3srOzbqKW/gSx/IXIbq
MGAEru68YCFzmQE00hECiauwRnRYp/qXTZjTFIpyi1cR19x9lAn0Og8jmnNKcqj1vZHsXX3rZHs9
pL6Gec3WMq/BNH6+X2bYlOJ32NRf34ROPnDu9bSJo477ZCByuyGmOKN2GPU/o3+n6k9uVK/09sGR
o42hxIeYK6eie1mY4VYyG34dsvtOuGndxwhTWAt1ulSKNo4SX7tld/j8p84cZjAZokZMaMLccLJg
oInLVEq4epIuWcWxtGkCCVjAo9xe8WqWlPxW0758PqT4L6d7hMYNEFueFzwwJoEqytvRK4rAOudB
fFXILe/X+mCaLbXhR194TaJS9vmIs/tCGJOYDhBt0/kgkUUu6ggM1NnlqVLdefqe1lE2UgsXCS4u
UxTli+o2LE/o1+LNR7GXE50aC/tirmsqXJ3+/R2TeogtBYMWtfwOssGovjZQ40s3yXhlKWstKFZ+
sgV6C26o6vY8ImmbqkvGRrOhDKdtMG00gFj4SVDpyg4jeITTz0I4fDgiKEk0g0CLJgToBy5BGrck
GgsLMLfNTABTqDWLJG9arkiGZuhKhTXHmJJenVNDtG9vRpWqNMKxYRk/G1r3aGBGiRaQbLl3nsHz
Ktj2GaY1Hu10jkyi8i/l5qWierXw88SFP92SqINqzIoulErFz7+4pNENjOsgBTxDNhApx9h97ru7
0L+mgVFl1/TTu+RbpF+THfXjVc/cSQdTPX7+I97uzQ8/wiH9IQtTNcOZ1JQKxJJ8t2JzEJ8NpLyz
4rEI3K3RDd9oI6xK6gtj2D5Ro10VJMt6MNors9JXTlvcqOAy1FreeIZ2HKRi70BB0HgfCopykyQw
16Nhq6n9baVQpKlC7bfb4xM34kDqdtta/xq7/jYKdWR1g70y4lEUeutAEk+VpabH7HcSHjG6onVM
rXmS7I0hJSMXGbBzH3EZOPJaqBX2qrGR6oItGW2RxzoW2njlYT8ejHhkDlK4RrBqC5BIrFDvaRs7
0+9juVp5lbePkAn21ACYYIiJ6V2rNQipmseqTrcJFQvXTq/t0P1TZfce6JIqVPY++IhMSY9UPzZa
8Gqlw8JNJE7RdC1JVoD6oG3KW3qSYTZlGGGqJYNqRAHKPf4jcPWP7OLCrpk7WZcjTc9z1oTd6HTk
l3lybev0f9Qcnetm4431Q1ac/Ny6H1SMX+V7u4p3PObvipGenKEigIwPOn+ldyUeCcq2V5WTGtHS
V4YthjobHkprpYuuImx9HXp4EjRfVa23XZcf2hbZ47LfuW1wdth8aRjdVbJxcA3MTYv8norSERmq
hYM6d3VcfuzktgqRwkic/0fad+02boXdPhEB9nK7N5soipIlWS43hCt773z6s+jg4B9TgnVKAkyC
jCckd/3KKhWGtVcQfi34/f9aqQjc/19EX6BOhhsRQiGoNV7JeI9NJUbNMMo/jYJSDkmSWDNLFKj8
oe7DHkIhJ3efeqsliKeCnaAgFQK0aBVqFn7P5trQIczNANzsU5qhZScDijWFoaWB/t9V806aqg0r
91ATh2pKJBpBw1tp9NJCqo+dHXhDkKLo6dTUBmq4FM0rO6ue4ZaoR8JAuxzSDMWQEinoDR5NEHa4
J0l/c57++YjVFR8VPlr8YiN7mbxVEPaMx1TaQpwHmt13S5U3nwWe4qJ5jtLTOpzQ5hTo/inGVmOM
KiCVBJPi8TjNnhJ19xty9562OrwYteBHWUYW8p8i1n/iuugTx6MCqMa9EuDNY2Sp/gFkDAnVNdcr
QYFdHnNEZ7ipYaegtBZ3VqWnAT6d5WMhHVq4c/NkAKlA8SpIqQD71ep3Y4Zb3wwWH/p06A9CHWS1
JNMOTqx534JKIJ3+ky4u+aV/E5ePAnf6+zz7AU+vT04gNnAv4KM14MJ/X8VVFLJtk2XILkuKTHZu
jT7YLujDwCllp64sX3MQ/EOjZzMmW4wLWgHDPXDZrUNVXRRfAPFezNhWsxxp7FRlOYsvLg4IELPI
jpqS8tFxGJ8CMSNLXfPv777hB7Lgo8EPh1wsEHXrQBxpXChrI2ILMQmtBqjFvuGINDqM7GYRjUdX
7WE6CFBqwk52JcNXYWSeC4Dbcwi1iAJQVwkt4Q6Hm01DxZ7rnbDQHgrY3wSIJUrgsjJYv0Lnl0MJ
F0otVEQBe2TuQU9uFR15+MQgugTvc6ki/54/qRi7NpWmJdSuzVphdA74E1zcTseDQqA2FGgxCMY6
bSOUpEQ2K0Sh7g+xx6fVZp4YEtUs7evk4qsf/AwRsU46jukRbh5/D/jNQBhFfChAIcdW8OvvFy3Q
EhXmAIHwMEJzMnhSU4a0KJb4+7T0cKGAis/Ixpjem+mbyQjoZzILQTG0KdnVCHFZ5acgUEleWr4k
9TaC5ABrlf2l8Y89BOOn3cB81DGs1gRMlMSRlLFkYa8M27q6c77c2NhQA0B3B2JtyJnXR2cHrRc+
i2esuTYB9nre9EyCcDK1E06CQZNMU1SN/x72n2Fd7e9fz1xtLaWScjCieMlTKtFgk1MZHGqJgVbi
ZC16WAWw0DF86mOppA0EoUBAPc3TSEV2IH6s0DKFlUuq0biNcfnGltzJb3+/4e1BWVYGOLaoBq8C
qrqNmQkimhLwcRc++FLzpyYQ9bRrEXXzMJWY7b+fdwsdDy9w6CVgDS7Z4eqBTSMHWglG61L9hRbI
VHicvwOKkUGdJPVE7dLBoqy1gCpNgwdkZ0xoc/CFN+8yi2+cer9eZBmZf7IgTWqKKWN6pDfchStt
1FDgeg+cM1HAh1dgTM7dsyT/EUtYrwYIZooLAmTR1lttQjYOZBgsxhL4TjAjh7/gENoFmL58Yo1s
bHdSZDfytp3cJlXfx0n05v4Ush+Ctp8qeGS3Imp/b3mWnpv4rZVUUsaj3pav3XyaVSvuW+IPHwWs
6UUtB+dCJn7QwUPyucGBySTfXPV9Zy6X911/z+KVBQmhn8rd6qrkYkgIwr93QdV/4eJAtXeCWBrL
PSH2Z7NnWHaRGWfenafeWrJQdsRjIVi3oGJ/T5yfBaJYx7LoZawIKitrAlZGRg4cBm6iYT+QlslJ
xgnGLPOUa3w3kUcr4FOYbId6iQyglJ5m7nUS7+lY/czf9Xj8z5utxmNEfUzAWSZ6fF3tG6WGCUtE
fTS/+Eoy594Z0sM4TiRuFILujFVGqitH6PWE42uRMdCBFo2sKkxuKNDPhYMGw9OlDBCroZH7+1FA
F5JtQHepUTWCqEoNHxdtSK05+Px7iH9kia8+BJLUyAdQAhbXqh8QkoKTe5xIXsU5CTzdcqNoIAJm
IBlXCjPk3TajvoQaHtE4s8zp/MpNFm4UlXNU1BQK2HvhzKJF487qWSlCilxGT6p7CdINOt2iDfA/
77lOPMem68UZG6pijGIiqNAnkhlmNAh3KGbEEH3YYe7R/QOPIpwJ+6mgRlrqbasrs6Fd4LihfFXp
ie8JNxh/j+HNVfrPq63OuTapW5S+MskDgg6mIr1go7CCpAAUj7vc65vPQklzIRyhg74WVwoi7H05
wjAwrMtBVlJLGxNROqwg+iAwxHswvZu3Gtp3UB4GnA3F1OVo/efojH0tzxJfFb1OgQgMI6CmYRcQ
mByrTxZYVnguQO2JxNGuL3s6Ss9i8sQghiw11mUASVd6IMA68I9jQ+s2fw/7fwXVq7ULpgBU8YAX
gkHZ75dT5QyCNaUGiUfC0tkcTdka9ddRR5ylj3p5gM09/r11Z12knP4ekTNrNARlIlIRKPsTDf82
k57EOjxSqEhfWVrg/8RArJMjx56kRCYC5SiOWB3m8OStJN7h6Zzr7yM5tsT13JTAeM2cdJ9wFL0h
FwqKBEEXgTWJoVCYZOF3cAqQRP/2aUxt+zQR6rzFpKQnnz5sJ9oYA/l2YvxMSPCbDwJ5Zun2gUJO
24M/DkGTEu85GObz1nl78ULC4kcD/MblzmguZ+lqMCHKh+gA+t4/VezfgwkbI7ZUGUHygsxArxbV
Qik2YaGB9gaYhpCXBqx7Du3qHufzVu0Y3VkoSEEzFKf8D7XsnyUm9ziaGpQOPJG1ZhjTMzvAnxAm
4g349Ciw0GncIxMELkRgN4hf2Xu4kFuB6683WC1yXDNzowJu7Gm1AUwKHBLTevOf9iIkjFlQyBRb
q7dMZdaNG5dQU4bnuIM1fWcKbmTF/7wH9EF+T4EWVUoIQ0DRQxEf3eI8p6BggcaHtBgEnASdE1C1
ow0SRe170uCz46gCtEOsO6+xbJv1SvifCdHW0IUizftGaARxwecsjWSZFIMBgP80mspECzdq9Hyk
8W4e/g/m4gZiAUxK2GktvZtbUsuMBN4CD+xdq+jawBuAxdmC8sozH11VgNdhj2A79P1bA8/Dvz/8
5vBrOFNRbQGFcZ01lAOq5cjfRU9lUQBDjVZSGRJkBSk7RDeNeie6uRGVIjoEVhjIN+AUrloHrdIw
aRmLXq6+ox4OxxG3mQGm4TdMozqZBFfS498feGurAfuEDjcoMHDIXrcDZnVW8mooeA8dYegz1BbH
9LofjTokR1ElPRTwWfcFCPPVR4Yr4GrHWgmPiEqS7YY533mZq6sMcfGiMKQu/m3Luv+92oc2l1ER
qWdvorM+boRteYL16Wakg54b03Yi0SGg37E136vEXC2x1YNX14bIx7CWrqvZ04hovffbFge9RB8S
854a8nW7dPWkVU44oUwAyVA8aaLvmRXrxU7diJvcBor1udHfkAdZjIm+iIUyNq1137jnDX4Np129
wSpsAsKfE8YAg4xoyCiOmYGEh74MLqvX5J5Iyo8l8K+DQ0LnQ4JCurbw93Bk/55ROS2yYh79yauM
3kw3shPZYG+asEIm8Q5FXhfUVlN0mGfOVB98azYlouiFLezlh+AYntmJ9BFpXVzSFCRXAsU5mtmc
Hh0lkyOh/qRZ6AA8+XpgMO8zYejoRBQEfzswPjRLjcjgRofKTS/hJVVpC76LqX3LZmrUVrVXTaWi
zSE1WDu+c2D+oHPX3w12PPSk0BeBvMZqkIWp5oWp4yfEIeUGGKJRR8BsQ0iYDJ6ASISlogWQKaa/
2CWG4CZbdPH3k9FdJFMwOb2goQ4NaUQgmSeZFfXxX1BDMBBggXVIKhpZilEbycYngtG+Tvjn4Aoq
HdzunPgkewlKwrqlk9MB62iirf753Vvdp+bkHqsnerwr9b837zWUElO9HJPQJcTJdSVt1OfCwJZZ
P3nhJueJ8Jwc43N3Gd320NDMknVU5w7RQcV3zUaz4cmnfOewvk4IljdAVREUp6WnKK0uy7AQR7Uv
m8njd0VNYJukUr6kEnkGZBbDtg+MBP5D8BpyIAKARqc5G7kT6d2WvyM3+gOQ/j39oAsvwfGidrpE
yb+XfSdXcGSVpB7Tz2H2xm1svodQq6gIrnEDxNXn7o15D0j0mLnaw2C2AeEyhJ3oDx8FQ6gIkGi5
M9md3djtMxwFPtNH7cCchTsXzrW6hoQ4WeLhOoVkWpal1XHEFEkRZU3Ve4omWizTUGiLt/JHM8i2
HL2DdG1AptXPWZMF0XuW0UDD+izZHTM1ID4Nxph9w/WcK3Fa1T38JEY6SareqI+ivGcXbbhED7uz
BqkGcEVLYGQSDgpUjR10PtEK6MEWTsN9/r0Sr4O31UetNh88WNo4YRuMvvTZSoc6UgnHP2bFqVXO
pd+6xdjQmq31DEiUJHBT4HOGwWQC1J5nQxzvQbdvnPkYZAUtGxRgEc6uUWSRohV1J8S9l4rZzp91
IebNJHyYpoyyaPrPE+/N8gSr1yMfO74fU398KFF8a1r+jR042o5GFwCZOaFe2KmwfYj0MYHGVPdw
Z+CuAn5YdmDrYi1g/wDtth44YRChh9923lyc1SgCqwFVyfAc59pry417MQSZN/2MfNUE8ZmBJPrf
z7+KthbHEBgVLH0ISFasy5FL3awR27Lz4lBvPDW24szqZ6Lea3ksn7Hanb+es4Qh/6QXxRSN+dDh
OQkiil6fkMv4pLwbNN8azUXbHofSQsBa56IajKrZRkIfvxzNYrbhcaoGVIQTMAsetyHMdiIbCmfW
//cQPowjmBugPMP/BxXv1aVb82XEFGgJeoFKE1UPAjNMaaUY8NTgGGPmLbalHGv+PXk/keLvUUWM
ziFYlqA+JoGz8ntUqzieR0kaOg9IydfoW2atLCUzmOvFXkvMtiA8HTe4+aDeAwKcGR+U2p71zChP
kIqx+y3aNiC2l0+sQNLv1sAtTdrvzu09jsq6rEvORwdLQaOeiGIhFaahwewyquoymXccDc6om8Hn
Ccatr/llcIHll2lrNXuvNwL8bHDnc29ENktKglY5bFVFiFuvMsRBqMa+BuwQnzubokpFJ/OYvYKr
/jyNRJRpATABmXDiv/ifqR4+S+/hXjuqn0Cp4LQ8KDTYaA/yqXVIaVe6sGP3iHNd2dSc5hTbqfdY
7+LH4l08QorkmbXEXUfkd5Ukmzd2i+qGk5BZpqGTWpfhIbj4NCSMJX2jaGA0W568Rbr2AmjzPaH5
/3o2q3kG2hAnGkI6pCprFHVaBJycy3XrxZt8M9HB0S+cyZmfMe3NylYQ6nCQven1Wmct1fKt3WtB
Xs3zxkTQA4Y42UXE9C3EQzuTp3vAC+g+Irv9YJkVMWdUX0YCFbtNYn0lFOBBAsk1ExZC5OlppE+H
lLjSDj1+l3mYKWNp1oAFAMIG4W0wsM3emPQclRd5W++YA7NJrWErepV9N4r+ATP/NQyrQyTqGqWa
k6b1RESxyj54q93Elh092Ep2sJ283DxzW2ULkQ5HsHlUkGLeGJ/ad+aYPCa7+agYrdOYEI+wokfG
Ew++69vpNt825kewKQ3OU3ahl5xFUuw4a74M+FHNyFz/GQLevJm/8WZlQn+Oexx3sSFR5QIqyJZ7
qbbIkfXcDXQYU1CfJuTC6AkBjxpxIPDshLc6o9YrhLwyAnDkAJTbxK5mF0/oQ9uBqWxUqu4GZz6E
lmww97bN9RkPkUYZPkZgLwJVvXaDKdMySlo0NDyAMwyFTMhxoGZhDnhR7BaKFOGhI9+B6dPn2eyM
hLRm4MU9yS7aPj7X7mRUXkUA/EVFDsBCB21zxMOBAdGvnkz7jxFltmgTbKSHHkU6kNqREhTAiLgc
ksjGrVygSUzJERxYxBL4u9PCXNKejjyoBqPfiUR+4rz1IkFvH+ciwlLAmleLJNNmNo/krvPE3Wy2
gC8g4ZKXczEE6R/E1FfhA+ZRzEf6CbPMfbLLbXYjnuptDRWkicwhrfRkF+5Ds7AyS6lp+D7CLv5T
dasPzkrOPGSRjHoHsn5txUZppbv0WdsUs64cZO9eeH1rxaNvj+sEUIGl370Kr+cCEOBBkGtEbSwp
Z58UwXkeASEMBgKvQ7AKDmpXkql5muKKcsG3lt7pV17VRxATgLmB8H5BiAAH8/uKieZulhMVb1Ag
DIoLiEOpEFUDpThDAWyKBz1qn9qEvZPZ/DBcV7P467HLmv4nXpjZrorFHo9Vd8rHRD9ZLJjY6qi/
kw2JFF5k54d5M6VE+Qg/KwTGjAGnx+FSHyQ71pdTjN8Xbk+hsuuwxkx8VzMEGxNK8+/ZaXElY89K
pP72K117yC/lt2SlnmwGH/mrnNFpU6K0JnrCZnDaD8ZW3HTJnye7pvcCwGtQ+49Z1AIpX/IBlIV+
f2obQ0sDQrkNAIss4WB4y/Pnlq9gOOP57L4CPyhMezccH6RUJeMYPYmlDuFRyijGLH0nsWAO7GNa
79jxJW+1rYjTRJCsXtr4ykaeUn0uPiXpsU2STTKiz5VpLluLzzEvEkGpa6LBlCtIclsNelMFXzzO
Tr6cnOq83bG8VUn8plS3eZzip1Vg954SWXO6SiRxGUPMxRKH0Bzgvg1nzbG2i85RAyBGtG8E0Cjc
6ZBcgy5ppRxSNIdS/hPaBkKvGXy8q5mLwCBB4bZdisR5FKnK9rqaf3FCQ8t8A01oXewvHDr1gWK1
/q6W9V54EpFq8/1nNT8WCvSnYGXalm9yEaB9/wyhX0PLz1A802toUzDDPg6/fB9n1/AFZsAQwT1R
uLDtVmZcqX3Vagfo1ClnXF5N7DzmjjmqEyPah/fSoxs5H3QPRCB+EB4CBy+v9nEU810scFPtDY6P
IX/mjWk325Kd2Wlrl5kppjhb+bfGYpCVetoufAs+4yP/HF6Uh/hYvMg8ac7dobVC0DEWMhFlNj5l
7vDpf+jVq1336zWXmt0/uy5ShiJT+Ln25r20n03cAUjQUP+AMVaT2MpHghoQT6OtGFswDzrmaPti
cF8kQ94POpATNIdWEyhlJtgXiAfaXXEKjeE07xKwS2hqMbp8J+2/bo0tGmkQhoHUA7ANqAD8fuU4
jxeifFB7E9ZAxb6VNaf34VuclESbAGEsvplJ3HR+TpPBFKrATgF27PqLDAQTVInE+bPr/A3LAKEy
l/Tv+PzG2YmyKqRyF9g1lJJX8aocDgHgpgpuT+aJXyJzLTFqjU6hBMXTU4VedciFd5Qab9QaMSAS
rLsW/TggzlcHdlInfc4OKjS+57dcIhqPsLCTTUTOVqXas3aU5IAOWms3CWeIPX8voVwynfUaQgES
nVHcTUBgr+5f0LProZSECmRHwmhEMBGSB3biBUec2RuN5KY4WaAWU9i/LUbEZ5Q1iqMAVRDKf0FV
UnqqaHpqKlJ9+RtALIKv6AuV/572RvXZbeY3HjBymjvSY7gFHJkol+C53qHUgbj8cdpCMKFKH1D1
01mdNRXLJ/WDdIH1icFDionAcpm+iAkFrZeqd6b7mlG1rEVkJzBbQS4vrnto8Qi+jVgtjuxGcaku
VW60+77UC5Gg+lFYidVnRHYTN3Nh0tkc8gco7la+Hn9pDJlaot4pzl3fLIscJgD/iPp+zAhXU1HW
kwpJgaKC9lBN5rxzm6qyp057iDoU69IUhjxzBh9E2LZ8TnPrpLOkkLrWatpN4SaT7pmBXdcrf/Q5
0cMG+3ExVluVvtq2LUHgSCpPKyudq/bhAIgwdJq0FJx+FjyuwpOLh5l5BwhWj7UteJuWsNRnIp2Z
H3nmjV04JZLLJA4LyM3fu/XGcAEhiTImhOK1H/+D30cJhMUrtU1GvJ3NO/EH8kj/BVo4RuNyhr+V
3wM9e//7kT/+Db82C5747yNXCXwJbG43J1Pl1c/CXvjgntFxLVsDTInkWB2VLVDwB1lXT0FBfD3C
Ig5llHSLQ7EJ7c7NPQ3NcRtN7eSlasmdSPq6prd6uVVFdW44MSogpIPqsvQhPFcef4n1+j3fRpsp
IpoTH1UzNDRdO/89KtdR7/JgGdclbHAQ+q59gessnzJuHipP2o96vcGZcEy34n6mbxoqx8q9x13l
R6vHrSYhxfJnhAmPE4hsJXZqMgai7RD8S1egMem2wucAXMB3fM8KR1zW+9X0g7oP5hIq+Ghb/F5x
URBHDSBLlXfBVYvSeXhOPBawRQKYYvEK8k3yJWUICDjUq5GXzgcBVp4fqFx4pZGT6AW7x3S0TWgp
B+4knUZcztB+2+7x6u+Jr4ve+FK36O38PT8/CeP1a2MPI5eEXMpPg/OfMGHI+3qC3FC1RKwQizUi
rSQFg5QbWVHSvs1IuYA4EWaRKgUDggzIVXFBhSCkueRTOJqAkiXr8zTDnfMELF4OyQeIbclQfZhG
O5qQ14gsGXun0ZxEew+wyhnUJ30QSVJ4rGRgHUnDY8qypK/jxx58hGqOgFS49MBAwdSWxBoDdW6I
afko+yHSFIik1CRkHSk7hmKm5/i9tBJoHz2mWYJraKB9+i7g0gnjz7h6Zvg7t/I1bnlZY2AG/u8h
W93KWlH2XF21lVduoCq23Io2a4iGtB2Ji1DJno30WNLHQVesx5SW+t8zdt1yXj1+lWOI0pDBRhOP
5538zDxHNkcYQFh0i6Oiq0LhlRQvdz75OuZdvhhyNnBIhN8TOvm/F7coS74va3nlcdJsadFbBKFe
3z/JxWcI6kTQuUX0MpYy7CvgmQjJzKD60KApXA/wf+k2kmQnVW/5tZf6EJZDTyPJAe37kNgjJC90
qRy2Y/YJ/EWvHWb1Weu1jcqAppLwzoB6f5lA5CGZ75RSrnF6+CTgSaE2DSIfUuLVjcrKeVwwVVZ5
g4Hwprvk59ktakTu4AJz5Cs4zNAbsyF0DqHBgBZ6oOfwbkaPSQJWCC0Ys7t3aS3x7Wov4o2wC6Ft
sEhxrGJMKW9CNWniymsBr+IN85B6NXH+nx4D8DACWfT6MKHru0BgMy6qcVK9NriJEktEye8x2PN3
BDWvEZ0Y4H+fs1o0AfR8uDnGc9C6Prfn+RnlNhLvwb3R+62oM0ZgBTuYWuk+ykxvEwmQYKg2pPCt
7j04aZv6zoz/jN96fBET4D5CS1FBX/H3Kp6nMpjYUi5Rep1NRFIz3iejud1T9lnbVW5sf9s5ZQ6q
wW3+3rTX4eQyFv88enVmtGPQiqUslB5Un6lgxmbyyG8iCzwnAzQ6sN/gLkJh0WYAsUoGAgk/lqWq
UTyJzZ1VtizrvwZhdXxMvdZNaqSUUH+fnqPpPLc1+qeiHfZvcvPEDvm9Ub9xJf/69NU+U5qkHNQQ
ox69zWZ+eGfocACoWjJUwuv8lnZ2+gjQgvH3iN/8TIBbsb5B90Kq/nuuizKasrTnS4+t0SPpNQAo
EYw65TBtmAr1UX66M67XDZxlijURFX2QVa+Jy3wewwCL4zCw+9bkPVziH4XdfXN6juVfulpIOqPc
cHqDYjbzUR2DmVy6rWwAfBV4otE+NVa6RzGgI68gdz9VFoAYHno24ok95U+tI1mLd6qeQQ+ftABB
g+vxMWC5PvZfTH/GvRgasBSsDuI2N+rX4VPdwoOd30IlR9jcK2b+AE9+ryJcB8AqQNcNhoVgxfwe
3l5upHkc28JjtuEZTByiq4gehVNQUagUAZ2NkjmgTrCZUK1k2286q/pSXyIyGa+Zw9kNzc1CpvJm
3KIiq76IGykhyg5f91i/+y5DG12wQuimHcQPHpgTifZf/BbVElYh0He3PQswwieov+Ky3y3m7ziQ
8TC8BKSo7gZJP723q69FDLtYYi6/rA6OUsiyWGuLwusuzTE95+dMBiCi3ks54S8wft1JNnhmxWN6
ypzY9A898EiMUb+jtKaeu5fxIREo+5GdJx4eCnRyC/iOHPJH3q5fUdvKcpIwNP4CXhNwcUQ6W80N
dzXW0AJn+ntb/Bho/PUpq4MItbks4rKy8Godohse89xZfEPyjFYBmV20yDMHX/EA3UmUeTAzDEXU
2qCnIu/bC/scbfi9ZmWH0VIqQG7Zwk53ACQ/lda0zR9zCz21ICfN099vfX2EYLUBRgsk4fLXmikW
FmE2BkqDUnE2krhH4UcLDF/8Hhtu23fTnaNDuKr1LLHOP49bXZA+/A84v8DilhPSf/BWbWZb7nla
NLBJZMs03zcg0BKMDxRVcs0MS1xm00HYFWfWzTOimrAgNoBZRmMpNuAHnJwEUa8YytuTHej3NuON
5O73+64u2gZt7LwMkHAv9aEAfUKYs9gMdspTE1kJMNuOTyqz3UEc2Lib+PxI2q5XFEz/4J3Fsdge
/GpFaShGcAikCi/dxOfRnKxyMxlnkSGF1eJ6i3Vum5tAItiB05/Osy0a8SlxMlt6Cs1X/HJq3yWj
0Wdavw2bbF/TeqdIaMc2m3k39IRxeACuUP42woOgQ8TuGNjN23bYQiibSJnOupU5AOfzPFxQiaUD
qWl+XKK1cBMT2ZTot6iQuzZ819cLwid8MvBp8AsDxvv3+ceyRRWUmZIuvoM4sbVtYmeX7iLY7XuR
0/q9d6D3yzgwrrDBjrhXKb2xQH89fTXkENqa+KqWU+CJGafpIlNB4yYQKXgEm1bcsOq7yh3/3oI3
EvnfX7w68QPsQUEY8cUDzCP1+LN8Gd814PRDkn+XqGR00BaiADD/fz52FT2ISh/IaYPHspb00Vlz
S2D7Oua2sAMJRaLg2kHEYLrrB3drfsGAUDgIHIvQnFuFD7PYcZFW96kX+uyu1R41RnK4NPMyOCCn
pStl4MJXIeVZaCxDc+6hEkbiQ1SCEb5hm6rWu1K+B+/5kZ75tdGQcmKjwawNmhQAD6xmQEnYZKrn
IPay79SNz8oe6DwO0iypXk20/yhhDm6kNAWOALpX2RvrAHp0QJvX1NCIAHzE303fkC+Mz7ic0Qrl
T/l3nOm9wwEEwOuTzjnKriXCTj31NbrBoMLRd1zBrg/Y2qlf/oz5AR+Vwh0QTZFTTPld7KqvMcAk
KA/vRuMx0X06PPSA/Sb6C9pMzCN+CUJ9dIKeDHpLEx3E83vnH79Mxl8Ds1oj6jwwUR7GMWTGaKqg
+VSI1Nf0eET8BWp0i055AF6oP2xav6dFqRJ1CInKnvqEB3DpAX/6gJY6yx5yFq83Pd1VI78us6zm
bpXacanKDsWcxF7wDYeTicD3qcqM+rl0IwDDSXF5bdF/v5Sf2bHfxBxpAGxV9WhTk5aqQHHI5/xJ
MjSD3dR2YAm76qNHXLeTdpg+j7M8tM4eUwNYN2N0VNBgAYRUQSbSM5Ml0ErJHxWkswQGv8KdzOa6
7IngD/ay0K0TIYuDdsXqJBwlJuQ1LvSqCp2AZptAiEZIj6P0qfoaSUOJFiL8PmabQf9usrn2DKdf
woQvWfcwIWCFAa+JvgpoMPFhaPaJ0hCGafQW9mTMGBGR+5Ij4NclxhCZTk/FgSRoWgPtFEbVnYv/
59ReLaRf37I6V6dW8PO8n0OvNucP1gmO4OklMind3gy+g8v4zD3DSykNdUCugTGlwvYVADS3IqKx
/BN0w1IXgcKuN+fQFDfzcXwYPtQ9ambAI4MfRdM9mmwVwAgfC+pGJl+M1wKSBKbuKwhRSP4ykzMU
By0eZEcAOBDuEhJYgFrfPIHPB6m2jwGAXyThdfkZOqZmYtbk6ePN34o2/y5jsj//Pn+vE1cU0IFH
Q6lEgb7clZZxKJVtpwGKugvdVs/PiQ1QxS7fVw8SQ4vXzAIrFDXkCjjxMjf6yNYOkA11gyf2DgH9
ulyj8YuJOl4HNRvApFc7iO8LpazH1N/1HIm2wtbXgQt7l2qqHMVP+eDHeoAj+DAMFvcdHaQAxUwH
oShzAHlyosKnmMAGgAz3Wv4/RYPfa+bXe/2ER/8UUEHMLFWuL/yduJMBTm5L0m8Go45wzs769JbZ
sJmqEc085sUm1SAlh/AHqnoBVVRTHVA702G7175nkOF5leIl2paO8CDtBAIUS8ZuW86YAbSBro4X
6+OTkm9CoL6aBKRvTEAUOlJAym0+UajTDi4T0SLQoeZS7nyquZoOOCxzgGlf/uBvUVwFPfqzMkU7
H4xMeISS+8CiCY0fCR9VQzV4VKhzCsKWLny2DBEEkse6ci6eNAWNDBBvSfyoHn2AzF6gKzVpKEur
HWZcBCkwJuLxrkf3T4vxr+FdtbHVQQFUAifGDrIQBvqBl+AYH6oLqut2Yvt6umeOua08TB/NR4Ss
kXlIvWkjvQUn2VMO2Z066I+66Ppt+KUJjN2AJH8tvREOUBNebNR3MlzV9nFmwpYGchUWji6jcRrH
p8JhoSW2Oodrdz9+MCfVArobc6R+gl6BkFw5Jvw2hZgUGkJIrnYa0Jc8Ed97a3JTb6T4f0ODy2U3
s0KEmYRPvtvp0RkQ29x784DX2IxWbwWnYF/uqhf8bTK6ok+5zR0gta5jyUd60lh/HwOrgBPdm596
Icp5gMWyV2Z0Q9/N0gBT3t0ARH5BOGh1k+AcfBa6+v73k9YTvn7UmoWgcB1UyYT/Rdp37ciNLNt+
EQF680pXjmSZrrYvRBs1vff8+rOy9sFRdVbd5r4zEGYgSEIHMzMyMuxameAy9QbdFHxkVKPRoY8v
3s2pC+ImwMYnkjECgBWjLX+kL1C9jEaP7jxeVwFLhxZ6dMp69VuBWyMZGoC+lpBwF3ZDonSSjbS0
GuMSn/gASp4tQlGQp5wnZAAWHiQaeeRmMyg3tIgaNe1ySOq+g1O27teMJ3jjU3JObEQ1v+/80qro
qJfpWS5oC0Sxta4+cc8+/IVIZ47AReOWBieogP5mXVTEygSA1lMG6BP4SKXebj7H77JCT5H975ZE
+SYhkCVLP4UYLMkH4FVpk7fzEJ/qLXP4XRRdlrlZEuU7JGIt8wlZEqOzbvSmIvjEUDKmUozkgF6z
x+ZD2QxI2z3+LvfuqaEJjATgwMlUKQ1BtaAWuzgRXK0y1VRnkcyX9OhrOseP4xJW1yXquTJ//1kj
aH8BRiMSr49ytCV2SEsuCWEGJitbD7I+AFPQaD4rYASB29HVXherXUTrbkWiT1zEGACwgqj1yc2Q
a5kaC25TGeAgqfQMmNOAjrfxetqc2+yRezJ/39L/xzL/yqRuQqnNnF9LkNn3L1ytWnlzDMGwJFYv
dYTmC/Yxklsgh2knkT8P44LHdedAJZhbtLyiMsOjnvzTn5aiIJWUUOFd2UVXTeMCR64EuzIG1NfI
DS6slKo4kQP9IYxaaZVPSd7nKu9OCCUrs/yKB5157zFEj+NsdHHhPlJR9Y04+tpPvla14AVx85cA
nUS9WT4nKPgKFpLUv69sSRJ185smmEU5gqSyM0YeDHm6+KVqeoAruTSTunRg9MXvikETKogSUE2a
DVky0d7Bm+xn9xUt9rWQ06euAw4Mo9zAjQFu8SUau/I2hZYT4igAS3uLKch+U2wxymi02/okr4GC
tEQLcH8X/0qjzmtQxUoTIol3EaiiS0TTpX0GWIdVbzZoQNI/ev0P/yk/lDvEOluoTIr2rzNQT9Aj
jhCUs9B5seCI0LnO/1Whv59EHaxSM1FV5PikCmDaeozIbG9jAOLPnxrznDKnv2PC+XdVonuJbkRS
BzxyU9uFaJ51w9AaTds9k175VOdf2E9py5iL5of8vN/OmMrzaH2sFoWPM5ZQLhExtxpZhYH1oRNW
B2Oe8Q0UngWTJ5CTvJEJ7EoMWwE//AaLrYtAWtNxNe8q+wFg4dvqqTeZFGPknF5sYzPe+2ZY2+q+
N4QJuByI7MdUj87Vy3jq0cIHG2WoXord6JAAKnZNuXTu9z8Q/VyAC0AYSqcZpCYRcq5seBcCLB50
uTpeWPXQIoyGN2xiXAcjIsbCyRNH7nZX/gqlTj4SeHDKT0TodjQBxINpgnKHRJEOCuiFE+DummJg
q4GtFF0JaALAt1zd7DxhBb/sK97VOKdiI3sc0NpZj9u0/C4QtSnrEfkdLVwQe8948ZheRQeEiqZ1
2p6INa+MXc2SFSKC0WOb33RmZWsLYmjksssdupZDjvdqdSJX8nmrzLy7+3A/BKDDnE+r1QHtDePq
YVhOzy8ti7ISvtxzeZtxvMsa/jbZfSRWYLFuiuIpmhPNzhzMcD164WAhObDw8iwulVKasBWUnpv+
9/oimaXPm/15dRgBe/NemMCzwqzMgqLSyZGb7aVMBje0QGctRd7NnuaXITN9V3qonWFE7Vk2QfK4
ReYM8//EcDFGCuDCDolPQPFgVsmOUK9dKjMubgKlzT3fIYrssQkVUBISr9+gKVhnvP5iOQHjheSX
LVhoTl1L598vLd2YerMXRDeuVC0r5EIsc5z9ZMir2fyo9P1baqLzMDJ6Ay4rrCji7d2gf/3boxfJ
Hb8SLSVijiFfHAO394/ZCT1FG2AOmGegSmGuKn9KvezceoK1BM1/13hcXS+RikhBVNiofATByuil
U4WEamfHwHioG71nazuvHXEEltX771vN3XuprsUSb+VqvV3WJRkXQyxxCQjIU4gc5+aEkR00M/Jo
7wD4ibUgk7iktE0Gsxr4tNCzBQQzao9bpRJKfpx4d3YqgwcIpe3jQjcOatKevEYPwoI+3VXla4HU
3jaMOGWsREzXS3ngrWQ3oxSSQJdegTBj5FZsZXa6+vp9mfQsxEWLr6VSWwt816gVa0hF11T5SiC0
ACCw2fyJoMKvr7xdmJjSqS8Tir9Lvmc6rwVTIUE8YxRfjLG/HXwP4HgZiYO+2bVk/i7mru5cyxF/
6k7bc8NciJCTnAYvWY/m6Chrsq3I9jjdprLHR1ZP9v9SKvUwNK3a81KKbVV0l8OwaWnvNwer9JrD
4/prIVt4LyUADAsAdJMxITL393OJRcE1shgM5HHtzdlM1uL75A0r32z1Bjo7YZxrpS0ozt3ju5JJ
HV+Rz01ZzC1cdjN2RpPMduZrMFQtre2eu3K9Nur4kgwVf46sDX0k5uCB8hj1C4CZIRu5cGRLkqgj
AyQ51zYhJLUmXFNMrQLKYQvSeuj+75LuRTvXS6Iebk4u2qgiW6etBwtkkX+aTb+KFpazdD7US93y
A6/MKVYjYNIb7FWNCXRqr7L/rRz6AZakmkuqjpwPorULHI62Qjr0Xy6Hemyluhn8oIAYvPJIxwOm
0+Rh85dKvPcSoddX6WIur16aeip5Jct7sm39vjmS5HmxQdP3SnyOlmzEPa//Sg8uDsaVrKiJelWC
R4UMTLImkrAuWCUgErrV8+8qt7guykT4vs8ltXTZP8xF7Qskk1GCX82jzu6Wkq53vQSCHYw5NUA7
gkLupz2qOpVNWzmAZ4Qh9sbVjPEEANUtiAOWrAPR4ptH+koSpRY8+rQaMQ5JOMnZzXt/VjDJ65uq
037X7znUXVwz6BWYTgvbSWzBL3Ivo8hXRxd3oLrtgBkNrfePhdc/DCsJlcL6W9kGhvAHtXD3HwWJ
V7uqUP5Bh6SWlpVYq7YLTRKRCmgXj9CA5BvFwr7e9QpEicX4IZoQ0d1K7auUR7Eg9wznYtxx+h5N
/kloN6DSOBCUNyY02ncMcp+JNSnd/o3khBY2mJh1eoORmwcrNskcAg/8pwqlQpoxDIjo8aS1eGBU
l2QIyBMTbHoEGWSIaEHivdsIaD38Ap0AGDaoGxLLgg++nYFzBwPPGXrvoiOAzIzxLdgvhVH3HoBr
UdTbCYLYLoqCniwOQKZIrPnrGaPj/3JBZIuvdLQUywR6igXJ7vypQGcQl2x7C5iv8F5/l3U3Frpe
EXVcNdMNMswZ8uRWb3IYKhpW/eY/7wGODLqqrEjNkcNoFHrsACXxu3y6aezixV7Lp55UpRa4MZ+x
VvIKzWZ/JqYUfZRYLWKw9eJdJMpAq6csELRLYJ8il0IpSztPDVBXO84V9piV8tBqbRBlAY3pYCLD
vfl9eXTj0X+WdyWOUpiYicKWwWwdPAZprx5rczh225lMbuHBxdxZ/tF8kvxUSdYMAI3lZ/6uTb9e
MaVN2GEJJLc1574JF1UakV/AEKaprX9f611n9loQpUqDH8VdIWKtcFuArQdEPZeYHVyQde4Cld9g
zkv7S/cW3ewvpT5ylIYaCME4F+CGW4yoobECc31e8Iz6ug2MCGbfWNq+0QEmCwYQvd+mTzKagxB+
Vr2ukKSHl3oAOwJK3WK+bknVKEdOU0ZfZHzsR+j0ZuahCxgXmUBt4rO2/8juXu8+9XRzEjBG2QnS
oGGWtG7cEEGED8eeNA/wuwB514Xzvmt3r3SbemqyalA1CcwibmE9NcCP9M3DSjpi0GxJ0MJG0gF9
NsaNDB4FWF2rLHXiccUmGQCYTGnUh4dFRb73hF1tpUC913WXaf5MbsyA1NQIRY7NbEscvOwAiGS8
20tqTPdQ0WosUFZpbIWJ6ZSWrJA30N6nImkxmy0yJgSe1V+T7mzmKG1rdFICygQt4ik0dukz7pU1
UVL8P+NI53oJXEkNbnh8BrCDOmuyRqdB91S+nkyRdJn9rkCXc/vFFl9KDlfvHCv3UyBEWDUg7GUs
HWBacMdCU8PEVWOgU8okGEacLuxwrxEUa5fnVgPzwqf/2abYEyRz9N8/ih4BuzkKyoqpIH8LahmH
T/wXtLJBrZFzAHoWevpMBq04zYEYadLDtnijyI252RD0roHQBc27gN7/+fD3HN82mA8nsqV9CSDP
c3SKTqSsoFiNnTlTATg9PTzlSIsDYnThPC7e/Y14iQWFp4wCA0h3fopHSbEqEzSuuGDPBuYTGl0N
kL9izrA/yMb8gj9++9jP+ulsgxFd/9iIZv3+eVjl1rvx6RiB+Y22EORQM+OwmoENNVoPrJ5i6PT1
Af3v5oC5NQOjB4kOY1Ti78kY21KC9ZLHvF2DIAEfD6MgokwZ3angfWA8x4HLrGMnddRj7pT7xq3c
4KgOGLNGf+WWiezEZTfsSw1ou/f0BJQ4cB15wWHApAAixmjfYMAGjAfdNnamVewCD+6A7sAFTbuX
GwUwwv99KnXaXFhFSSTHxMygXGVqXv7Bo//w1V9zuOaqxziIDz5YduGY70aU13Ipuw1W9iLOgAfi
RqDkBlG5Hk3ACQnbVa89C4KdA5WABX13LOl5k9kLi777aKBflDBTqWA4EH7qGA8S1zTuVbTMo3PX
KHdkCmY0BAN92YtB5r0YEyShPIcZVhCZ0LowyEXNRqkCWSiEawb/smwu7sZb1zKoQxy0OFHK9iIj
8/reCE7AbEVSLTQV5EX5B3/PGcUXCt9bduefFq3V/e38u0TqLDm/DeKiv4gfN+VruSPvvQJswtRY
tE53n8W/20mHzlnW1JoQXGQla9AKm43rm/yGMyq7dwGdhlfjHyiLwoEkWwJoKQfA8p/KEvJMmYuj
OO+G+omfWCPWZl1D77vaG3y/mnNE0CN6UMTHuDgtiL6XU7wSTTftDsmYNbNUsZe4pN+MG7Tg6tz3
jKbZ3yXdU9JrQZTRLdUeKwcPJbxmYuj5zeRkz7+LuBsCXMug3AsuzgS2yiFjsPoN2DiswO1M0alX
S+mHRUnU9Z5jUQo69SIJtWITFUW92DCbRc0gX0yb+esVUUGNn3Vtz2vB5IIEe7D8NfsJBH0XA6AI
M/6LrNEdbZBRigBhBrCd0M1NhRki0zNzKFwOiag+QWdRtjlp5l14FO7VaX9Iot4vIe1VoW/KwO2d
bE0KHv1GfUoAHhYDvTBypNDIHHEv7kNPOyqwKdphKkzfw/sE+DptASKMGC9ql398DGXcSi2RIgAB
sPDNCCQ6i3zqsBiSLwmhLnnEsQPLgOgKkHbAlC2EXcfZWS2tfMFmu9hU+cV584XTpFPFmtAjRUWu
Q42KSwpo+3KXHEg7/JJHdc+hvt5AOlHcJbUo8uieQLZBPvaQxsC1xYCYtCIx+D+5fT/EUfec4dNk
Ugl6OLnlmpfgLRDXJLJdUtP7Z4a3AMDmEnuLYigFfJUNMYusEamuaob23wTQ98/prxRK/WQprH21
TAI3LRkgFTbnjm+2cwyeP140p1nY1/XszjPa27LJXDCZdwwMtvKvbEored6fmlxNWCRuSCAEPDwU
L3JA4ApWYS5Smt95xq+lyWQnriKhKo/FSApT4qmA8mmb4hmoAA6D1ovFII8G8ScBDtpGAU7ISugg
xczMT1nC3Il43GBhxGPg+ZPupzrn5F+a3cFLbgaLoOci9efIDx2oru1ir2IsYcXvkn38uITjf690
/uNjqGirTzjAx/Uh6/pHstEjrgiyxcfksdxpHg97U9n8s0/aqZZU+M67+0MyZdKDsgmjiIdkHj0J
5U5Ao8/iK3X3WK+2mjLmQyqpTdYH5FgHq0J9XjXFT+Q1y0Xn7P67cSWKuiuk0YJlBjFwp2MKmBow
JLuKJ278Q4LEGNNY+Tna5XvG406R0066uq+B4d1t0nCjxDvZW2rvIdfj5uW4+hzq+mQSoCUjsnJS
xBw3jBehj4iFLVq4pncN0V85dGporvqkQn6IBfqvZmfjWvjAio18B0pbo0b3g+xpB7ExNMxO/VsN
otNEqR+PwsRe1jhYoaE6PLICC+sj/tIv+0gnhrhYyVhGjIgGZR6w6mxSJCMM6roE2On/wv8gF+43
gZQDV7Ha3AwDroXyAET5rDLA7R2dRgeSn/09Ch4w9oABPoS70Bs+tSNgeDFFD1TrxWzIvdDq+obS
6SHgKwytEnKMg1FYTBce0CK2Sx8Kt2R1TLAjKxZ6kyM9irtg7yNYrhZKaXfCc4gHQKAsYqABVHc/
7WSIvua4mHG8mGjEonnnn6TbfkignutaTJpKCGD1iWcQWZnBbwb0SCBfi3bVhRjg5kISrhSsBo+1
jFCYpn5QQ6FVopTp3TgGgSOo4Ee+s9mi2FUyiEIScYV/se3DYEGBgT9JKxQRDCpY0BaA7hLgNz+3
MUF0N6aIclyAfZm7ynrZ7WJjt2sCZFdKU9iDcsNprPkFmc9tvgFYNw7aEbeuC+27/AK9zLRqAWDe
GU+DASNdWU+7l9YWdPKDnr52mb7evTyVprvbPXXGCwDZX55edvjVWC+TEYAIClD4iq7oL7Zrvrjk
f5wNngTc2QrIpAjVNeuC/GjOK+VtsDvT0Un+qnKcV8uynlNdF/UD6R7XS+t5ddBF8+BEKP7B0ugO
v+E3ui4jQ6frn58BsLJaRD2fn5HDrUbQEaIA4lWf5ZoHujxwixE5fALpDwet6haKXKA3tLQtfuO9
v4u25xnrB4BcBfZ3jgpxbnyXq3z1fdTMI9a6YFtuE0GXoyHgsSKADAB69fNo6lbLi97Xere1Zbf6
Zh7iM/M5vGNzNpot2ZmXH4C5XTsKzqHGxneYL0ZSTCdMj6RtdcJRHInX3Nvxmd9qL+VZsNVVazYA
nh9NsBKgtZJstGDzFkZdLUbPQbPkH2JQ9mSnBLlFACFiIytQPRJ01xNpPK2ftFVrpd68zTZejrJc
j0nn1+QMDoL18wEYARhgF7YTSmnsAQN+wVd3YdZidRats2CkmjaFya7zlWopC+HQnQ0DEYXEgW2K
B2ujSudnZyVS+IJtO3dSYmNQwakuxGt0gphNXgOxurOZEYk0Xw+qc1OIjwvndWOQALGrgAEKv9Bg
p6mUr1TIQKyqg7JzEyQKBr3P9OQEUiPNbTaSBaMYKzrzFh87VpfLVb8IX3l7kX+Kp7QlyIQmHKui
c3lw5+L8PAkQ+6hmdhip3PPfMs7uyGbob6g+263mBmduJTsYa8WWwJ+sNpg7Hb/BtIC+RN6UvCQ3
GwYY5MYQmFWpK0+Kw4Bg9iN/Yd/apXlMiTi1P541au8oTwwF5o5HJNshYBksNbdmJ/Mu0BeI/iLg
Qh25HUi01rMD9mckvomrr7ixNzgcWnK1I0AtkDDRFbAlQDMJhCMw4E6xwUI9ecBqdbgCI+jEACoK
hCb/BDz5CVAWjLnYN3M73gJsRUBLisBaBsIHoMt+XtpOG/peDGM46/mqrWRrZhMji9WtomKQPIpt
UMfaER8fY7XudT8bX5MU3DRNDC52IC/VwPbOMiMbUGSfMVUFtskECFmjaBdtbYx17w0c2oxC3575
r55RLYBysoWCkdkcxbc2euOy5hs0AVZccWYyAKggE/SoUw/+IKyqJHibAFZX9rkzCMGqb0HK07Fm
B3paQy7QX8znHxqb2rJfvjV9sq44cSvKKMQOnswUptZkTg91SOfZyELFKrlgNfGYpFAF/EwAK2rH
AsE6uMVG/HQuT9c+0CTKV42MNc7fLXNSZUseDwm/TjH9C5wGr4s7ncMEex4LmCITDQDdb0fZ3wbD
aPmAHFFKsjTRGkPVmsvAiQcUKCRxFQnZWh3QG1Bgws4H0JCQAqIf/FXdAFgvPnJG7EnbSUbSybs5
bMHDq9gMMJzaCIQ5AkabGOCcdZOhBJXFSvuEP4slZ2jMWy+veuFUt8L6d/NAk2CpaJdHplDmAEgD
hLkbCKy6EwFLpZUtknwaTDNmZgF2xBuEkw0AiqZ/IDUkALdb+crHf5H5nq9+/4Tb2hn5BLg0RD0J
Qhalm+DYGqG1+IQi2cjMeGZYL8z3QotRQXGjgqMwBjJ5afbVs5Rj0qAWdLTubCMgA0VTrNdlaAe9
DIZ4fsELuYkS8F2A6JEluHFo+qDTdyMvzkrBx41bFq+dACSpdNsAqAslKMkT28Pvu0BMCWVq8K7C
rSFDsCxwfn9e0AoE6kUeJBAmotk9inW/O8o1OJsPBaA9fpeFwaY70tA7DNgfrFDW6N6yeJqRcWWD
AbTGHd7YxgPpg5c7kwHiWHABzZdSHSFg/nM6AEIOjIeoTRi5+aboDbg10HVjY/7RBtEQtAYN3Sui
PcRV81eFLmHuBoATFzcMtUCDjJmRxo5slf0pVqktoBQvfERWaqd2Qvp7Pxq4VLldmX8wCQWguw9G
f2vhAMyANElN/DPzYzbfiCDyueMLHD6rAxfTvJKBlkbozw3fU8BClQMkcHABIHIEGGi4zrwAEc/H
FKBdB/Qel+6SDJ8DfsdVr58+ZHBNc+YMGsv0AGkEHNUAzPZGxHyaZPeOBlYR3MWHBlVtwopToUuk
R0wO/7BFmT3dlPBBa5OAKsO0YSqER/F3NoEQDKQ0UK1g/yrcJPQnovEAPF/A7kvANpIQKkxUSgE1
gyrpB0canVG17m3pIdFfBnwITgP7iUFIfC3eFYInygE3KbE+zidrdQIBhf7n8xQZJe6mrB9kvC+c
AaJQoJvFhIbr8MwZhOoaRMzb6Fxsis1ozUbliHYJuBdfn5GN8sjozudkTzbmG/FOwUHCBM8nYKh2
8F0xs4uG0Qp+J6HIJn87GwQ7hrfJzM9sePXWIwTazLG3YBPBc/2ACUlQaAM7fzIfJz21yF+/Errs
/1BmZ6je8joLFAnAVoDOlSQ3yLaOdmWpKxF6woOGUwIdkgoWlwD93gkIQTO7BtRdbQhwd4GAYuE7
vgdzgrctkbZAVI4/N+fznsyITHijM5CCj3AZOZvRW2Qzzyv9WQRKTrTCuuCPCytpNZkBgvxQ34J2
DdsmoauyNqZd2irWO+JS9E3P+OMODuQAuJxnsosEptd4xXgi1pKZ7Sq1xOdQd4j7iY5BLD/GsgCZ
+bpMGHBjhAgilyYDCg68XhgLJH9/lePzS6bDBUZydjRJzhRMK2jnWIopb18BSgoVbnUtM6RaGE5u
4BGNnj878Dn158GTdpo9PeI1cEVww3kpptsAy10jyih2S19xG/T9/Ao6wx6w6RTNUYOCEy5gcOJx
PWO4VBGQN3R2nUIxfreDt71nlEDq5YlLXpMZEfUg/w9IbY1gh3qFq4KS68B+AvXriwEOzVJIfeuK
UUKp+D2LxjgbOAiVYeQQARmoJgDsbt2YKqjmUk9AzitBQWoJkp3GVgUv0w9VuijBlSopOcCvuwmC
NRD8KXumX8nvMJDxZ5Va6Wf9Wnd6C7tUG80RBZRDYGVbzQY0pYiYyGOQ7RTP7EMCYlReuRALYJRm
BTo3PFVGtMcXe9xGRbkiOtVmtBd36VuJDHAMeJkcBuqdqA7agcIjIAfQRIDuxdgLPfVTei8N/yR7
qaEdZNWO3cX6xs3TinXzKOYrZL4dkMGUF880aRCC2oh01IEs4GUXHkZwwnEeAu3wHQXA7xmdBIte
zQVB4seLfhErk7w5CCsw//zz5qZh2Ad+0Y/Q5siSNpW+AwIvYn+kKKq1bL35UO/afngSja+3BG1S
6KgAIliGdwbTG9tupWxCYwAUWLItVp8fBXo9QGqF5yS04R+bo35G562tHvhDpL8WxiuY1GT99IzY
dyL1U+vBes3sUF+bjxb+7JlYawOGnQMeNP6zBKOFUWsNaQN8t09A4htLk1g3PgbWD04wFX62AEbG
iw9ypW6TpoRZzDAz2pJIgh6ADPz/t/OKiBpI4JDCAlIRLuTPLVYYJR4kBvA9SAIdwO73CNwQTNJZ
HeC/M3ToKlYASrYWBJ+IaUjvE4H6DY+ArVowJMRQ/DxrfAjA1YHZCWIXxNk/PyRJ5riqlC51y8Tp
mUj3S4cT/6SEob70MhDTpwGoM4VNB1yx30XfxqgoLqPgBMdRAHCyQqdjhobr2yBQQNvtDOj/AoDV
qfOUtQSS9ugoxpgF2zIFGuklj39tZYDwDuNGeWaeA/QEwhHrKl3x+q26r5wWaVsnBjyjXZ1jTFzJ
O34XPcSqFe3TrQimpnTUa+YkbMZBD/aSYnWtB9jFpfLxbTeADGxMNPvACSYQ+vSpCkXC5xhbj1wp
wMh67MrtK1pyQB32IYGWjYWPCBiysV3YSPHWTPwUSzIZV/oqKgHKD+Ec4Q0cHX8bxroEWKT4QcWk
9XO45/ASSjzpI3VEsIce2A2J+0zAhCVG43Zuhpa3A3fy7cDxUQNjtuLaB50ZfITEArgZCC2iPYN6
sQpWdHSKActgCVWDaPtPJZThzqO2CgpHGb49dRtqBL9VUIyRG0LfHGLlZiTgs2O4V06RqIul3m7F
fXxitpVdAzKsAli06C0V5y7m9LfPoPYRDfRZ2shD5Kooz7EGySdMAKLsttlOPQEpknGabfHUb8p9
BI/xIDJgBwuAAQdguudoc4hAIcps1TXeh52qbhg0TER7Dbx6q98vjnxrn2QRQE0gTFQAUQC43Z/n
HRdoqJz4LnS1B//YO6MzNHqy08ATOn6Nm9kRCXGgfAzPqouvfwp2gpPu031Q2rOCxE+5FzWrD/UM
v4/37GZwwgzIFQBWOPVupurFw/zGOuEOiYrSyyMjQANoui3hSu4ru9sok157zHZciTt2l01OtGd3
4TF2l24TjTGOV//nMikHUvLDhmHVHn1WW2aP6Oa1ceN9/kDaRPwtkK9PkayPToHMuCOtyVK6P32u
AxBJAsoKmHGVU4aKn7qO1+Oq3A571a63zVeOdhYgZmzaROefAQa/Tl7S3BxXqLK7aWGwi6XBOy7q
z3VQLmqhzRGTlliHeGT29RdyckBHZ/bZSVpHb6js7MetcgwO8poHS9ZaQ98JKjxSuGTpb7oLsJ2A
iSRAVQDVQEX8p9YwaSPmdY5KF5l8mS+tvvwmf+9XS97w7RAIJYlyTgMAl3JTjg4X1eWP2j45AQp6
y3i+kwC3z42AGDLDhco9cc3uahH8nob0upQ4vKn/4BtEMIcQUEIkaFTqXSsCtEz1MQqlqIhc2ueV
I48Ju6WS96XoSdkM5CcxV4MSE3Dw6QlCpenUsvJ7NEdvZdy2AGQo+9ARoUXCnlQwK6jbU7XlE3QP
FuDlBVrKdtzGnlIhQwnowhTErDC46aO6wB1451H48WGU1rF9MgN8QZh3BagDG0Wx2Tg5iNpjVFQH
0BnZv9uku9v9dxvoXskuldPcT9Bi1KFBJkXKhPRJtkf2tCDm1l0B0g0PvkFwZHOgWKNUK46iIc/9
ZnRdRM6SrhovdkZ6tfQPlLsGHU21T7FhOO8gDNG3ubETt0APRXaQ5Cw+Pkb92Xl2fHhYYBMx3kIk
OkgqB9w2ZP48BxTHqKfATkIqE33dn4ATgNf5CrAsHY/4ynJIdcYH/jAJmVNjp+hPj1sUro4l+G+W
A+jb9CJ0GLBWErrwgPTG0uWXUmaEvAwZlHpTvXfAIoWdBUfZblVaKFLDaSb4uIWd7bVDs+CgiuSt
o/X6WjalPmDGqpqmg+zcAbVDegAfggzeuIO/jeFQ5Htpp6wbLzkhznIU7NBTpBhwJY7FI7cL94Gb
AboTmAXzQ+zx6rois3woEn3hxdhXD6WAp4PUsBe04+43ayy6tAC8LLKUcpQ+y6fBhIxDg8YaQG+g
iq1s23/Q5XY5l79yKHclzvJMmGPUsdHs4WB6BXIE5HgInVqE8Pf3Rd3z7iSFg3usAdJQVWi7zWVy
P1algO542NPAC8/AXPca9JdUBnykLXoE9pELF0k+MOhbqJ7ig/JZAdT8a3bwMKIvJnxIXFDrOAqS
V7MXn/ACxhn0eQT+70oL16pdCHrpli7x7oBk+/v338kaYK4aPDAKORUMyFLvToMO+Lyc0Kmj7OMD
qGg1G5+0Fzfprt8G54o4GuuIw3R3uFRAvGMCIRkIzaoEMKebzHTKjTUra3iHwDSjuswewLRu8jiB
QGaTOIWDpBBUtHSJZ7dQa754+tT1wWCuhpgd6GFAAicu3JVLPkThEOOrfCfEBZICS9jzkh6cygxn
NiOG12xlV42ow+XES0fiptyF3wVwbYHkmAmOso3XrSuUzlxhY4L94hN9xxkgI9PoVCAYmTch7jjX
fijzte/ETuQFa/izyNVvIqRLP+pn/5zukAzdiM/g7UyDTfIsnBeBXIn3Ru8QyIHUS3FPVC4Yc1c7
xE9iOGP4HtQ2oH5JDXkbl7q6zSzwl6yTFboH3oAD/F2dh4f+pCw1w93Jn8kqaQiUEOMDnphOTqYo
63TMGPvOFBqgHdJsYrU6gE+jwA4ygNcSZwOiQeVrKZd1O4CM24D9RmYF7xi4QSjD2vRFG/NT4Duj
pmee/CevV9wO1CSVy3gZdBKB7DpHozPApX0v+oyPvreYVyLOD733V99wcyXlcS7RgUxOPzz4T4J2
VmATvBzgyjsELQ/Y7wDjrAtvyp3reL1yunSjAIeKm+Ju2qmgjMmtLLG4bB0DLmhaiidvmroQQxL0
fTi64OnFC/rz9qXFyMpdIanImgGsvndQLw0PqgRrDSz0HakNV3aw0cDys0uczsm32gFAtOkWWIKJ
nrvgBViwgbfXDRhBOGxiyDV4LVRkyfoglYyaEgUbIImzTiM+gLPWb6yoN7gEZE0brTUXRJJH6OcZ
/xRJOcBqxzV+kkLkWG341gatNTJMInhp7WC2gQkNQITRUEvrd7G3fiCkAoeTlB1BCE6HppAY+VzK
z04YmuwTn4Da0mhym0EdFnwTS2k06daIQBx6vGQM76EcKFIvcZ5WUjNGEJdwW8YHEkKHOyNPRqaU
63rs4PspTGSybAk2dwVIZ8P4WnQ1SkPStGYDDUkRQI9X6Fo10mBUbZ7LnMxvT0wdgxyiANdy8Bwq
yr7tu63CfgQ8vPushW9YBKhXBShsjPJKA1rrVEgb4DdZDT/HZhNmBjNljhw072VwZHlwHWhOEkeb
OQJFSxU8NzMGC8CVzcTnUgDlW11b4ihnOoYuQDsi+q/5LIOwZ5AeVXH49PvWzcZ8r4mMmfbcwmW5
BfOEU4Gtk0AwDkZaPFo/L8sc1bI6id3svHGojGLS6FFAOD2b0NDY95LRrv/wjdHBnV+0wnd19K9o
upu1m1P0F2U9WLa4bdd8MsGKDYx8MrNmq6nG1AKkiRO2yOP9rqS3fU2XJSNNR+Ch0QxG2QfWH0PM
WVWz04SGxj9Jg52qRzDINZouFnumWJWd2RULG333ahAmS1TJIZilXIIqbRs5U4vZidttK5hqb7HI
RtYmZjFHTJSNC+Lu1KRwrlfyqCxRLyeV0kowAFqzGtjzoJhhbvMY6u7dKEx0f/SmZpNuZdnllePC
Bt89WADj8yymPaFdlM/HjUwThV02Ox27gmB/hfKMhrnyYs37YFowS6TxEfj3SyDH90/2SjAVAjDg
16wDNZmdtuYtDKNsmKjRp2lcTeKmF1GhHb4C0JQkyWmODguLvk3LYcOvZFPGSPSVWmPLHMYoeRjb
Vcub4QD2XyBttHY1Gg2jIzSJalcW8C9OrLIVFKtefGqWtp56aqQMsXjO4iuqAjMxM2dECWO3wp+8
3Agat660GRdLM3vC4sJ859n777twCUdu3h0Nry6hiufBjPvTnAjdJFahFkPNU4MTrZl55K3SX+Xa
RoEJUfRZ2uHVC3gzBU8Ab+L3zAbXLfMNPIPlEt797UQSuepXn0PdupErtIoJoBBq49TKqU1zzE/q
DEy1prM1gjaYOahiUv4PZ+e5GzebROkrIsAc/pKdu5UtS/YfwnJgzplXvw89szNqdm9zvwFsA7YB
Fd9U8dSplbkEZr9qnKxp1rc6qVZxpljLQNd9pYrB2DGvRltn/k4zntJ4rzOmxF0y95PKmm+7SnSl
wGfAdBplptKCSIafSGLb4WPn5unNaSCkiE5u/aOo6HG2cyqnGEQ3OCUwjTfeY5O+3z76K071FG2B
eTYYfCcxnPD86Ccnpxp09nrMQWtIb5VZ2mqHW6+DMFC26qRf6x400uMwrkr5GFaiU4XpQsB8ue1E
5sTK5P0s8kTzHrRBSlQlrwqSxMB6vrghsBBAtrh4/3S1oBEnAn6V4FKWLuLyThsiwbIMEuDsePcy
9kevX08UxeG2l380uT3SN9A6hzS8E/THQFpY5qV+n+RPmSEFrCd2bPbQvDJxI3P0QXYSM4aNsYrG
H8B47Yi/qnljl+qf1hwd0/OPw0iTbaEffeVtYRMmbXJ27f5+hEVkj56HgXSmbSyxU6pmFP5uAv7Q
kK098RDr3r8fWVJvI+9oFqHDGxuVlwXpF0c9SZ8ca+avQP81NzNF5mflIGrhSQpOUJwFVWpLg/Yz
lLqDTiu/5/aHWmttj7GvhQg4PYoY7BuB37zXtG9e+dZU6soPARYvfNeFDp6+i8F0hNcUNy9GyEfU
AeswMiGpNnF/62fL2rraPcKS4NVw7ysJ4NcfIAXLl+Ii0JhJnqk7BX+q56SGU+3e8egxO4AMQ7BC
g6OWE6nJ2Hy7vdjL/rqZyNmr1+qWcSymRt0u874JUvDcWOWmjPRDUFcHppQfDatx4tq7l1zlwTWS
dyETT6WkHUPL2ncqWElgs3rerhr1reooNpaFXbb1W55lWy+KHpo2egHLvMiffvXyfDqk6f8/JSDM
otc6NW6gfAGtYKyw09FzDpCO+xHZxauvfucN63iiwzofGYqHCrPr9Ll0d7c38NJnmW3gzE5YblGl
eqzzROnlBtFxzPO1UEOuCBm04nBmXb7SrGzBYly4o3+lQrvC+4FP4e+A+0/Lr9Mx1MRK4qbIq7o4
CMkd+oqF9q9lcZL9ze1FXt/s/0qbXRIol/3GGuKJ0gVWqk7bt9QTNSu1xxHPaIRwRK8WFnhNpAwn
H6UuEz90bn5dL+3FllEFpyDQfhtNuukSzL0rOqnyXpnA9FR/Iet3Wf9nTz+J/Pv/n/Y0rQFTNJ4y
nLrxoettxd8wlQ+jp5Cq/c0N0rrt7W29cogm1gfeQxMsnTUPoGSxVsVhQGCtOFW/EvB3pTVelcdq
81Wu/vMtRZxlQDNjThjc2U2NBq+uR2HsT15B64L4vTLFbZPgVAwgx8vBtrSFItZlcIrj9F+JhjgL
JCyjk2U/HfoT7EDvTflY4020TGE2HxmS1HR2zyziOFnpHhPdnEVn+q8NnZm3M/GzcMK3IH4sVcTX
KnjtcYMn31crjlYbN3W3UYt7jF5Y7/XRwatk+Kuq7/5l9vX4ZCn4ANKDYuZ20zrGo9Yt2ZkLp2/a
HYDedDNp5sQZcq7CINrrdDURKULg5/fCL+Doq8TkIFJNchQFfmxG4slBS59OuVUN8hW1vDMSfxtW
yWGQ1rcv4/SGLzbr09fMbE9ah1XcdWwWCnXKjQwrDA8e0KJTvyRopkw0zWgJYbp+ii659Zl3mBzL
dO0ureiydjHb4LmN6BrLzMkaTUsqxrVff8l+NOVPrgFLM9RhhYnomfxUb7PHxrUnXR0/1dS0b+/s
NRNxdtCzh6cGfuC5ft+fNJiT9trP4snAh+deQfhLbvMJx/62xKuKhQlaEtETrPJzWtU+GWUrzVl4
MKw/qnQlQRkLc4S21oFTtgsX54qmZnX/EabNHrnQZG5SaG1/0g2HScpRfhy8gwq4Wzk1yQLZ6JKs
2YsW/NZqAbLyohlAH+95yh42tpw05uKD+Ntncfki/ruwyU/8ZA+m8lOhCuyiXj2He25rRHnOPATN
gx86LrjRcjNYWxRGrG+s32Wzkr79D8eIG8p0AFkh6zT7AENjuQozZU9B0zh+MD4mFvnnYeOlkORq
jOQu602jBwvnefXyfJI6CwrSIkhDAsT+xGEOgDbH6ZlwVSddgJbWnNuLvP46PsmbRUJW0Ha5MMnT
W9ojUuW3zNh0M9paIT34ZbYXB8nWM8Fpo5+GKC9Jv+JyU6D/7x7PlLCcwMlZ9EivkrU/bkgmEmqj
kOTsgdw+h/o/efmmTn2RVwPpGx7H+b0S5XqsrVjuT0n2WA4vOPq9PTCVMGjX5Ev9OLAXPY3L4H5S
heR0ZJmXKmpzoAu94ZacRjxSwl0mB6ZfWms7CNBTMoox33icdPxda1hwsqO/KV5n44LzccmdMX0B
XdV/obmabszUfurGnVjp00b7jtitVBDgvb9uAXL3hd1W29F1vPCE0kANS+XPwt1NrlfznKZfy24h
u3rVBIEqAsJKhyov6/wEijEc81pEjQS54ZQMbfYt6uc9FAy6tg4E623hik+280KTfJI3U1ty35uC
J7H2yeR59SGW5V9VKL0LXfec5MORChNFDUafJTCYFFNT7M/G9H71jXxoGXgbRNr/oEc5D2OaeUgh
WZ+98VIce6HtiZ6icd/q6zI/mEysZtxssyrD7cLqpwc8X/1nYbMHXndSKJced8/Iyscx/QLKdpUW
2aYonst2XMvqKadqyxgBxwL174Y0IoQw1ywBRK8qms/fMXvqqLXUo1jUn9TkjzfSNJtkK90Q1imJ
bCP/neQg2QfPjnWmZeOPLuzC9NMvdgGkGaqT2887OL9zuplI7liW/UksNgSsVK8k41B5v0mqTh9g
WZPWkeK13P3x1YMORHYpr3/t1qMAyPOAPKWaOTuHKECTBgOH7prCoR0/ShiHu7jd5IJPxCou+CBL
0ma7rUTGGHRaDcRTeceGGJaDkcaAWNlCzvr6uX5a18xz9Rmh4ysq6+J1YbDQp6K/w8NrwWxQnmu3
/z9a/JqV/LyZ0/I/OQeWDkFFO11qFGppfIzWrgq/msGpGF4qdyO6S8HpNRUCBodcuEjrwQUiUunk
OOiBzp1EadgodURD9GiL0bHsQNSOwdbslI9UVB+VJHXy4UdedE8JmZtATE9jLd4XDOi+faGvb8B/
P2h2vkXETJ1+yNDn9Q/uc91OJZKKrt3wO3kItvy2uKvOvIHCIuejUYQXZ/IosFKbr8nKSd6KULFF
S7hUbtckycYERovCei4j36ZWjXjylWl7J7unxSD6qh2zwH8wwRWE0EV20BCr3kqDrJsOPqTe+8cs
flXZtoAyiSb92ukoFA1rgNddt3Gbl1r9wvfkTrsYVVxTKJ8/ZHbt4S5v/KzgQ/Lh3qI7WKIeUtLN
StLw/7psirS794QffvVzhI34Y+FEJqs112gWZyHSBKPA0zULrzxxkAczj7uT5zsltCjQhfu2Km0y
dycM+4G0Nsz8S0rsWpaGOgUULTp8ueRNZk5xG0i+7mtCO0nl3k1pUnnD1ZPVNQgYDl5b8lCv3XQL
H5HnLov6xZCKMAvzvhOD7hQVsSOPhl36rbxqPGuNii6DmL71Vl5L0tKTv2I3LfwTLrtFZkr9q/c+
qZgsy3MjUg2oFaPDv19YfIRPVK4fQmM1JqvqJIzbkS5jGooXrfa0j7PTPZM+22e5yRvBLKx2qgS2
1o843gjVvqIHVzvgp5XZMXG3+fNi0H5ls8/Ezsyk2RidpHhed0rSbdg6qPGq/XdSRiLXuIhBufKK
QDfS7AO0kRqbMVtmFTWjWWVSe9LMjF6xzg6EYlu56qEtaDFyvY3p9nvN/SYIUP/A1yLpuSNWtFgp
q8Eo7FCtHaEYN3HJBKyqPWY1fmv4Iga9rVYeVo8WtEkjyIpDxk0KwlUvMGS1hiZKae+DKD6anebo
ZnjIRIb/KPmqtoa9n+V7MaKNpxCEu0YYHtMxIaQuvkVZuZYHweMzoIbuKpAP7a43Rt9WanLPItQ4
lr6Wwau3or5SldfbT/6KTT/brNnh9FWdmNVQxaek+Wjcr7X+pVSetPBnWi3MLLp2CzRcFNB91IXA
JJ1bV7+N+ro00g5mgJxIH/7Sj6n4/Fe3L4cm1+7AZ2kzx0hvw8I3Q6RFxsojg27UjlJQNlh5sAZZ
D/nocC/M6hh020F/rszDYqryWq4B025IVHdouGaTzxcc0ynDYNaom6Ijk+Z97a2WXtNxpZj/Bh9E
JC7Nu8jasPyheUXJLSqcq5uOf0GnKiliksTn3+CHDOMhUGmn6tOoMm3T/lfsr2tODlqdfOg/v03a
J3mzNRtxLZjJOMQnpX+zFC57s+MUbLW5j4Ivt0VdsxpQEE24Tcr5qNKZuyZmTSMXmtKe/OA5rFZB
+UjGl4WJEmHAixa810tW45pbeiZytp10o3UjvZvtqW1ALEwOP9ZZhXMF4iPtCJIAW7UIU7pWVz6T
OtvUZqgyowhUjIbJfPnvlrxyu3WYr1kr1TBSZXgjqb9rjKUdnp7k3F582uE50F0wkjKSXZarVQfZ
yu0qdInuoanZkmIdwtd2fMhjuOIcId7p2f72+V5TTJ+FzwLsLA9LNTHR4pV+1AKAsJL0lgW+PXT+
YOdBsr4t7poz+nmX//ZQfTLNqW5qWZOx2AqewV7ZQDwWMO2CIRjN5ueoU2N4Sb6IUglug19rFZq2
5K4yFh7Q/+NW04WrTXH8BVtd3srK6BoiL5ajpVlLhmbrTpN3RD6B9THVi7un2yuXr+/0f0TOa1ax
n0kpDIS4BeW7WRv31OKcWA53I/yLoY59dDUUlBwETloozmAMWz2X7V4TjkFSvbV1R3Wy/d6QQe1S
iDCE/NUKrCeA5q/qYO6MUji6PrQARXzsgmobJc3j7QVcfyAGtShtKrzRv3yu5Yq4gUt5uiphsQfX
Y5l2RRnC8SUnbTbG4BBANJINpmnRj7wEV+FikHP5j+iZnQFzZaXhiGgZeqZqLdIXlDgP4u/i1YX7
4ZvQQ/rkRMNGiu11+/0V+2+kjrXIQnol5Xn2GZM5/HR5/TTKRSXi8koWUEYglHbQ7wvzKwhc7qrY
fV2+qNcsLBxDLH4idYQQ7FxkKNSjrEEFRjV3b3mrVrb136K6agGLNnsXohcGAPirkabOXd05Wrng
TlyWDSToEOgUUExu0kXsKEZm4KWKRduIdvQheVM6AMA8k/pDibd++HPhil1ssKlNKR6iEwmSAPCi
56uVLSE2Q7GDHsx8oItjYxEqDN6urB6FePIl4om8i+ynvrot+PKCTYIn2kqKu5ArzbsyonHMDTXO
aZyFM0tfC7gtrvB7UGBOGikryrEdZgc0skjh6cn3f2kGGJcvbfNNGd+NZKSX80Vyn29/1EXiYvZN
s9umNhZ2vskAVA+OVK+N5n7M7/VmqdR8YX5mYmbRcOkKqlXrKY1rv0Ah+/TMD6cs3KKCm2adiCvd
dVrJFmF/DJeMwcXlRjQBGphgUuw0Sc1MblsZ0dj0oCPE3ElEcysPsIzIxipUXl1BWIthaOvSKi82
o17euSZ0iNQUfKbj6IXu3N7si4s+fYo8BaqcPg2ds5sH2t7tJRrcThPNYYYRhmHI28nJqa4/+qVO
9ksPB5MLFBqgsGRMA3hmaXRXbARZF3HgQn2XZL90I3EYcPY9gwWUUS1ERkVZ//HJzkDafHudl8BQ
k3GRsLbB8UFQfoF/UXu/9iQrDyffsYGqqblX0tJpi5fIT9bMk/SGrz54siKGW0JZbIqbtvHM15lJ
n3mTUVdpYhf+S3o1PAW/O+UlG94F/eDVMMPq66F68iqJIuEdEEOnNpeIPy670vkCU5RVhsUA30Op
nasYejfcSDPT8DRGqV0VDREmnUjxYDM2zg2PrfHbzJ5F+aV3OzsuX8pYstt0cCBohsjuaDBKUP9j
5cW6d/tfWlatldDdlMM/BvGYGmOiDZUeWFh8wdOdfyXT9ZQcyo3glBuwKEF4SH9C+GwWB1c/6Ji/
f34pzsTNNqXIEq0XjUkcLB3w2kHMdleQWBeC6NRDjdB0rS1W1iqWv7dj+MoYzoXnd+EczdY703VW
U/QgbPkAsX8I4reYBGxOFwstuCx4YbFXtM7ZYmcKj8RkX/YCGed+CNd6o2yjNtuHkrtvLcEONGnl
ZzBoopUaiitFCxPZOBzcoFglJaW2fCliv6J5sDsTZzKHrcK7c37UgeEPY6dqU5/qsxutKyCLOVPQ
sy3DbrIuXDjqJWmzk247JZEhvgzojlhrcFGP8J3Wh6rb6oDSBn/Bfbh2rLSsGxYcOzK/p6/55DAp
/cBEv3EAez3sYrzqtDi0+pdePpTDgnt96dHjk9JSiwKfOvxgLzoXRWZ5KlmiwBkWQZTa7iol2NEL
udUV/LPimJTNqZMZtWf+WbhPMj/5XKchmdwD1SHQSCByzyXrYaejS5AcgDAYStGRLMhIe3ldA7Hg
1FdddN/IsNUb4VcVNVJ4S/mAS9d8cshZvWVYMAqx+vNPsLSslaFv5Q5xiCALNeNBg8OITFNqQTXx
3ii+XQl39f1Ig/iSB3F5pc6Fz3Y+FfNCUCyAXzgpSQbbc/IRxi9c4FaEa7daMGCXXhFPZAKfk9id
YP8z0xnLYqBWecI5CwfNuIthSI7lreQtOfvX5MCkLmIhADQrf0kKPl3dVolqWRkCvC9rXdZPQQsB
9PPi3l0+EIOkyn+kzGN/L4ngyq3DhFrfwYtKx6sfiuQ1LTA26oKjNzlT82tKTyg3BKwa9aCZ2mv0
PPPF2o1P7rBLhLds3Obxu+q9kois3a/CP1drrEzRCR9kKI7Mea/ZUPqwsnRKfGqHN6/84VKop/Gz
Y7xeoP7QF7PRVxZHJ5/JC6CgAknQ+QOQpEyzWlFlcXGyzQp5nQivgv94+6Vf20FqwCTDYDFTaBk8
F9ImaSbXbh9PmtrUBLszGSPe/9RT8246sQG6CiVaYlr528s5PzfG2hGXaPTV0957LrXUw1wovcg6
mvGLJvv7QtZ3of7gV8+F/KUABlLqyRc//JENO7MuH4pUs+sJFxiJGzncammz7b32dWhLp/Dzr9Ug
41y1L6IrbMsW3EJI7x+kyVEYe06bt0c5aO6CbJfHH0kP+E/QV7EGBbKs3DHH4Fvuw2dRFOTh+uE0
TMRpmDTRwUPa3N7raw9Dm6JOthmY5zwSzEdSgJ0kxacM4j/jIOvCbjLNbr7Ou3ZB1hWfmLwtpLqw
l02qfC5M8svA9Vuy8yl8Yfr4amEnAlD6bUWLdBrYYxQcBXU4EvOOkrDJ5XbB/bl0SQy2aerZliZs
019KqE/KRvOUsq8bLz791drqmwV3zbLrf+3+QjgwEcvDEgKV8PlNAkmT6UKbN7i+8LoI6bMaSo9g
Avc6ZFJVKDtlWR/lLt4DuFkbfXIq4I1TekY4pGGycv1gq6n6l0GCKkvTPqqqX98+8+kmz286iG4M
GHQfU2/P+fd1RRpUoWFEJ9/E7wPXJVblgohrtsqYCAgmTJHMYZ+L0Oj/pzokR6dAe8/bgxt9JeaI
pnzfePCWDOPVU51GCKBs4fmbKyUarlVo/qTolPSjXet/POKq2NAWlnTtVE3mbtCApikkNGd63bfa
Xo9lgvbcW5GWE3U7rY9R+hwojhHtW4jNb5/SlZfJhA/quQpNPsSws1NKMy2O0zDjlErNniJX9rFj
cofoGLm24Kv/dRBnV4KsF3UViYVB6D1bnBcZNbDVKKJxRjXsVodHZxQ3fukVm8HLtk0KEz2n2ZAR
CvUf7kDbUfZFlUG3DsfOp17QV7Tc1U9qUG7LMl37Xn1Xps2XLiz3XqA+drK39SYURJOvhlSwmZTy
nhKDpzhNIh0NKylNIUhl/KczGr3/oLDJUpEc/LYr7MBfCvsum4pMAE6f1jtt/idFMApB6XsFm1tJ
4rss0GYAqXw8CDtX1EH9m+q9F/fHUMudwit2Q//DG01I1rM/hlx8bcTGcc3B1iOjt8MofgLMdGd6
yabJpFMUC9+GlFaQwYhW/ijt/odbQUBNHRhwB12I5x/u+U2Tq6EQgtSO13VJ+7N673baKTBqWyZp
eFvalWfMNv1H2vxl6bnYFB3k63j0h7rbZr21xtHFc9LwPWFkui3t2o0nWSDCE0piCFf7fG1FqPhN
CR8th8KE4eKHrzxI+b2fQ/ldeKvbsq7ZIsqZtFVC34YBnNcS3VEtezdSw5MXQgauNRszq76V8IfY
Hu50gMkuGvctyJkAoesPkutNg70WvuGKSoEdgBdOCwpM1hdEsBLFcXwsvoFUgG/6B8WikCykez0I
drSrCZZ57Ir8MMYyXeZTZzOTElK/2KhZcSyG8iCQ0Bsr6VGSXX2Dd7nwfZM3N9cKjGchBiAImJAl
5wciSq3sw9QbnlLpd1/Ke1+hCJq7TKxRk8AOEv8hJ3Cu69fFDPW1i/dZ8kz50QUl6WMPZke17gmf
JTXZ+g2D3hQI4K0nr1xis7sETaEQ8DnxlZnXTeJudvcYxJKXZdyF0ObARyu694OfHnw4Bmws/F1Z
V+Bf04DCQAQpej0wwEcxfw6CwuwsM3ooE8OkQ4TnofT6iY74Vbh4Wa4exuS3kFWE52UOK5LVores
qGFLoMsNG3MP+oVsZrquINeRBdkhs7PSIgOTu719D64dBmlj7CvSqeTN9ibuqtCrKz06FeXPYHzy
m3uMuRs8S/HXqHy5LWsyNPMrR58Z7gm+CbCXWYDRCoXfueUQnXLzA/omW/A2VscoHPhEbwu69vYm
Kt2pxoZNmx+42ChG51YJNm2t1/S4pK9uOyk3gqcM8OLrbWnXtpBmLvZuauimvnb+kgJmk8tuG0Yn
laYeXu5eD3/2cQ3WFGBt5B0swrbbEq8qOIspVLDskQLHuz8XmUMF4tUKLfpD765aQQe2kG8MoV3h
eJuACeRGXeeatJbzFiCquMlzd3P7E64u+tMXzGxVK6eKTxdkdIqgelUbpsMOB+J7yaePPbtbVKdX
xAGfwKtV6FqgY3y24LBszVKG93IqLYTePfrTZIRGtG/cVVcv3J4rpor4YXLL8PBl8mDnm5t4pVJV
2pRfl/GEjnL8lWodWX1RfL69h1fewwQywkowb508zExQkFd6IFoxXqBS0vu+tcbnwfiogH7dlnNt
QdNoPloNFBDgc0vvq5ngj+pkDkXAIJ1n42c2wo8yOCwmSK6dExaXX+TyyFjMllRoEGYQdoanwtAc
8jGGS5v2fa5oa+I+a6n56+rCoDFmvhgEApCRn59UHBR+EZsodndYm2iSqQTS7hoN1zVcyMJee3Iw
dFPhgneO45pX7mtJq9OqTMITeR9qPoIaO3hNZAepc4A9wZGlwBEegik5me5uH+C1i/JJ9pzjeuyH
3ArCGJRresjlDGDDR0nVpYOF8bagK4qT3iCR85vqJhd2KMsSIRECcqCxydLWMK310kfxe6pWl19L
iKv+uTiAZ6QNplGLJA7Oz2+M9aSIKu9vxcLw7gvTstHSUnKodWh2nNZb4vi5dmE+C5ypkb7p0sLq
EEjhjr1MYSQf75FnjgtP+68Gntm6icmMPaQCD+5gtjTB8BTD1alI6CODLtZF+TsYNIfKGOpEoTbi
D1/l4Alk6CrrM8csIzq/LCdIK2eKmuRVFXgZ5fOVLOQbug4hQXjwlG4buYzU4hzKOrC7B6FZuGhX
zt9gNpbC9EtY2KB9OT8QObDMqtKr4NSF2JXhjTR0r39LiO3JcIKImTBst6/AlfjeQMcyAAt3nezR
TGF0Qi6amar4p6iTHauQbZKO/0u+m+KzzqsVJbLe5mxZjSUPcejlPnWNdyl9IkFsibB9ix+313Ll
dk3JdAliTDQfc1DPdw9IUR2XcKtPlCJa+KMK/5QmdL+Wtiakui3qWqlmwg9RgVa5ZNipc1mZFEVa
pOnhKRbvw2qL5otDx4BzkzvTlMeIGWHKIiZc4YfOL7WqADcA8SXDmjd7PnkYNWrnW385CkyJiUa1
+RfuDznWWD0CEk1qh94LsaPJjpTBIj/VlFm6kI9hhhqF+gyQs/NF+72h5mUHZwvpd4wLpf4eztlg
hJeVIoniyN6rZ9yZS+f6L3/qQvCUUIMTCOz/PKuWBTpNa2GPWXMLeqe7jVX78DtH7cbrvI1Ue79F
Dfi1lX6EzODVgF9Eiezo6bBPi3LXS/ITxOZf9Cx/7sjyhr1Jk9nR6KJ1ZP2aXpcR/Y4pswmS4aQZ
LbbYacVLV22m0wqvrKcsMskxe0gMnFmKAKW4SkR3JVnjwdJ7sBwQ+uOR2WH1jirztMiupM4pgoes
Nk5Spj+ObbTXOu9O9ZgJbLgPRaADdHpTM4YRwBuYGNqfPhPfygEV3Ga9HZmVPZVyJQAjfuqmtKjp
KB7vYfBNxrbwepq+2gYRiglKRCMB5APq/KGn0CNLNNkFDPzEGqp58ii03kZtBEdlpmIs69tOA3lG
e4oR1bbGjtR+7MR9uSrLX1NwJSfdWm1fXOG1NJPGEQLvi5D26zClD9jXk5+QeL8bXX5qgh9tom5C
Ub2vZfjgYLtNwO9mDUMKhvHoCwxk4ye7CrPB8uFZFRin6dPhVxntvh6HdZsKUOar8c5jls+//oGF
kfeIIGRgatDPpB6/mQTgK1Mrfce1vIWc47WwdMrU/udSzVzoxgqDytXxM9m0yL03t76+G8gFRhAv
ydt9Aj6NIyoYkhlBa1MJh1xaT5cF/3qxhnbJF45zTYwsQXkGoIPJPedPS0+ZmCCpYTjVZbpEW+Pb
+FQGE8vW0Sh5bNkcW1Lv2t9/LPM0wWpEfW8MBz/onzOQXksTpSdVMn9xcLTDwjUh58x5m3KntFbY
lWN8EuQCSh28ycqHiL3AVsr1uwWhAmWMBZ06qY+ZTFOjrocHhK3Q5uhSpXWz3Pd8fwKLifk9QIIx
fFCKeg2MomsOo+/ZL0rCNCFaIBZEXzGDoDdwZGWdMhXzn8+3v6uzQfPrwTsB3PA3UfNQBg/4lu3w
h7gKd91sti15Mo5CpWUyemz799tfcGW/zz5gdv5CHSlNRVR5khiQRQEuY8AVINH0iau2CGm4AiAy
kEZqjD/xNefNoNLQBK4h9R59L9uquO+tckXnWO1+mcBEsRXsouw5arTvIunkWvrO6KJ0yIknQvpa
kjciiUplHuVAMvvRo7cwqCmvLLHgXtsR+rNlEPsKdnaek0mmTCY32zvVwiEBupdS0OJUKJQbHdMX
haXZWZdOPk194KroOlFgXFBmJwD/SpGiobwJJkq2nbAChKi/5DhcroocBdZ7IvyBam9uyeq6kRUh
AhAdlzu0TIMvSdium1ulv4sWDad5RRxJEdp+psZJhM7c4DCsoBWTSv+UGaW5lrKsWNUJxTGfgmfS
UwOM/Jzh5b35ZwiYahHp6nuu5V89M2ttiraFPXrBzym50SrizxK0n9NWSb3upPorBhML6Y7jPtGj
xKYMyjDtTtmEcfxt6g61ZXmU7VgIM1TH8CXu3GPkdicXcPgIk6DkMceNzJCW9b90/6upV9kqSjOG
cKvpzova8CPOGmUdJd53z8DPadL82ezk56CNnoEjnjwthhPfkl5K1dd5nzFccYy98utEdaQhMVey
VPzqOmWnjuTUmvK+LDqYJMU+30RqkkCnQxpabVsykm7DkImcCYwqQyTETLflpC/hXWzvZTnonTCR
nwRJ/aWbsM0bmtWtg3h8jPogZhxvaxy9TmDaYyqLG622mNgbbwKB19IH2XfNp1ApYVCY8UR1pylL
R0zCcGV0eExc+3UgE69aZn0PFZbL5+T3rRQ0DkmnyhHk+EnyUiZYd/2j2tU/6Pf8mgwRQzOSKn7M
XFf4qqkViKQSCa4eWyszVqQ1b4bvUaph3YfdbyGImanXG7lthbm/d0EkZyY5iFb1GL4NRACFPjJh
uU9qm0oVE6+1sLLjXBzvYB74mEY07mvRoIBdBcc+cbud2KrtY54XI7VNo9xi0byN7PUfke7RIanh
brgJrP2daZ7aKBF3XAMPwp0A6takG2yvrd+DgD5hwE6099Ga0jUa40ZhqfDszoJv0vXrbJPF0kfq
hclzL+AQRKMqrqpGje/CtHiLhvQgVFN3narwAfKE7guZRRD5q0zrmpVXSu4mqoP6qRirFyWVBQ42
ErUvWa+ER6uUSSZ1qfZYQYlpB3nNxCiJ8YG9GP1qgFKGax/Qqz22OenwkeLbKOVdY4txJAmr1jdo
94QH18vyN01ImUYmFlP3B7NZ2jR7vG0WLkm0LLgZJxZSUh/MI54PWovEjleXhdaRft/HoGR4Xqx9
SZtx3wx3WqM/ZEHUcUGa+6Q0HYPESKmTRC8ZJFWOu9vfchFeTZ/CnByJmhUx9bzu3HulZXVTx1ZF
s6+vGbbERUFzYaGaNliwyBeRMMIm8jCaiyd89UX7q9oVfUwoeYy1Z+IM7JGe9A7oVaH5HuEVddH7
7dVduoMzibPgxvX6QnAHwzy2A+2bYLHM8nc/GhvJgMLbKxydMcmpwSRJcLb1cGc23dtkLb3+zdPc
bSP9EvynRKkXNv1yHxiYQ8PNNKCICH2eYkOdmWUDZO+ITxQ0waoHfDT6D6JSO6r+m4yeEi5grCTz
ikziO3E6aLxjfQ7cTWS1zoMsNo81XLBMkpFtUiUTQWcuZgcz6g4SaW1VKrZ1j0ZsKV51pruBz2wl
KgB4evqdOvlbWvrHpI6dQOnWlfjdYiqWFgTbXGQy/YA2LMxs62behhQlbAorkIUbXuGmAtQ5RuWp
l8LHrnTXAk1Nua85ZU4bfTtNA2m9vU7o5mu8dopFPVWjJv1VJqKToZKDlsJG79oidsDP5cfcz/aJ
6j0rKuN3zbyGGkCHpkD8UYfKjtr7Zhy0fTYyfFx+HwEqWxgSJQJxUMiBXRvGrrQK8un9Nhthj2/0
dOXF4h5ad2ns73p/WAWmwTCE8TGL8ztfqxlw72tsWPychSpDdBhTCmluUxe7UVUOdQa20jS7zOm0
ZtXH4WYQ5I1bJ9s81w950j5P25dkyRoosx3mPzv3Ky196wQED57WqUiMnZCle+j8NmKrD3bl61tF
z9cpOa1mKG2xs9a96G9kQq2ePIDcGUQQLVvfb4RR2E//bgWyLZhRbHuQPGemTPwbFOT8PKcupcfa
erGkp+lvpll/zy0wCPTnWDQTCDGdbnVrQkk30egJ7f+h7DyWG0eadn1FiIA3WwD0pCTKdLe0Qai7
JdhCwbur/x/22XyiJqQ4m5kYC8NCVWa+7iEfcWnlBGoEYAfA/KO2tAevsM4Gq8M1s5vOxjm5jI+z
tfyovOmxBXMsVe0+l23gtNrBTOPfYLdhl6e08SmpdWPughLbNe4/7a4h+wqR9XM8921QWiSMCO8u
UxwVSQtiSrNYMt9Vynch45tc855GodxZ1oyB0QitzSYnUvTqymglpYI+hLnTrBK1X1mVfFPq/MyG
f1MP7bppjQI7DS8UotgoF12SQWwssN83W8xlzvWhwfHg7F9ADYvoTOdTxmQ8IPnGick+ONV52Xkm
r2Y3Z4dRwcLglFTHonn55or/FOyfLnkhGThQTS/k2o+NTZrOohzTyD4sbe3rE/J93mAnnXMNJqDG
+UqdePRe2/Z1imjkZYjLFV+7GOwNzU88Y5CnvxSq9xSX1quOvoHC+z4dtSGY9PGnHGN71WN3sXAE
U1od+4Iwc0oM22M2XuWMp7phlTavWef+6itxoKFOPHM9le16GYa7S387FcWmytNd3KrsbrhtJsk6
apOzfrHYt5tDNqYbNX3HHeXeZRbTqLXfGRgHSTMsOBuDOGqpXKrsVkmix1hXV46R42aJxsqp0aPO
464xyvuSEY5tiX0cVT+jwgxKTCoMtrG+IzXcHoMIOUSvxLtyLgG43M3MANZhTlRVyVtlMRmOy1t2
hZXW2etBzw+tyuBLnc45Y6DZNTZ6+9RE2iarivDyZo3lDTL3fijrtVWNb6463nSZErZVfe8q3lpH
nZOjD2CU4Mb4hQxxaAsrMIvkoV+mbTRFG80kUdZ2j3WukBdl42HZKSSQ58pda5Wrgp0O6dGxnDmK
tajFq7tmYzJvB83eENtEjZutDAWCmE5eQAONvKtpn8u+xWBaXbYXLFv10ve+iPZLFJO+nNdrB8+C
Ns9+lla3iYrmeAFQMycO8qYL3NRbVxrzBjEfhNdYGw9wYNT0v6ZGyoVAm+/l69iaNoWmvTRptikg
lypivs1b+3fJ/qYjALW1aJNabYN5MvioWq0Ndqc4Kw+mt/wbaLGjrSTGYKDfX38In/ogvjyaXSQK
sNj4+q7G3IvrTUBYkXUYu98p7SwBNp5gUCV8fXmTxXe1xHWpBMVGRWtO5QINRv3E/IxUEcs5a6pT
g61WRW1cjOU56tQXPiR+7Fu96W7bbNgnakYmXV2uraWH6m4KBS+m/M6KypU3jKFIvG/KKvd6hPvv
zphYg+RCz2Hi8XE/yIwltuayqk5ZlPwY4jYKsEl7Wlz9NW4x7knLY0uvrc63mP7udSPbzaZ9NMrz
WFhUQqe6KO5sR93GNIsiNsLObY5KuZ9qYuqH7tlCY5MKopg84rYZlbXVvGk095TBMtNS/U4XuRrA
Uw3VKf1tzBOQHQeb7AFVpBbWTv5LYcDbUNIW6fJDulMX2or7C0vpfGUqRoPCzjR8UxBHYOXJLyfT
99hLbzyRnx34RRslLZGQ6pc5KsEv2h6a0Z3ZAc+b3cqd05TmV298kaQ/na5+6SLvtw0pydHnk0yr
3DcL7eg01dPU03GY9T0pGJvGNs6J81PtHIw8pijgcP3rslyjSaJnX+Q3Z8Q/87X/3bD5gTQsdZhz
IwjGIP5qwx6sIU/sSlSnbshxp9MCckeeDXirKR/c4v4hQNYf53SVmNY6nY11uxSjrw63g3KuFFcF
CChXRmqtJ1ecixr5E7bcwnPxpULrbMB6RnaQVHi/cWbTsMYHWcFXUCDWKcmfxs0UEIxlJO2hPcxq
RhdlYv0CNGY0kLIzCzsDt67XLmhHXTUrS1d8YR8lOmUvVgJ77E56Pp8trXxadOn5lSL3M6hIx0C3
WopdonordzA3ZRRrPhK+W4HrhhOVN8NonkgBasguLjbtsnw3W7ye7vx7rWRkc+5e1JrXGPxsCnes
9aQ6afrRhe2lmJhaeCkMkaR9F6m8S8Zkw2xm73RdqGKAMbgTBPIOmWZ0boo/2kTP/PWe9A9evf6p
4YOCjDEH8rCG+/gtxr3IMbAf5GmR4y4yod97S7JyhX7vDe3WNdtVQzpwO9yP9hjaZe+LqoP2qJ9l
qt2ruR3KptgO6hyylZ6oZAF6f9VKF07ccicwLelc39J/p7qOm2/8amPtT6u/c9KtXp0rOmfpJKuq
KRjiM8DzcNvpuGblzJ4fw65u2dUZ32S+VMdXG+2YXfO+TG3YxVqsr/NJbL5+If+CLq5fCAm3bNSE
DjratZY2WxSGU2UnT7ItfFqiPdXrTzUpfs22RaFnG0EitId8ie9SR4/9Ge1CIh+q8bGRD/bww2l3
bB+XgVpzqGWxafrxIPvB14Zq3RbNDzsv1upYB1k93hjW+JKN8qZZ2j+lAn9gEpCVZIP3d4pfWulA
91K/1ThdjpmrB6SHhxCFE6HxWb9iSKPXZSyL05Kpwk/aMQ+WPM4DrzRxrSDfpPesTQe27ApvDIpZ
rHRFJutubkKjVDM/IUPqm1X4KdQO3gY51EDOVKSQXv+dGP9D1wU7x80NOvmpZRRjYSc2YYsitZTq
kFrBJt5lum0TOs/IWOeFvq6LkRiUdCNEvWsWm0lKjvOvGTrGyGT+3eMftyK9/3ppAOF+enVw1jjD
AceZhyBT+/ixsE+4s2Vh6hZJG6MxJ15Zi3PbtMWqiQvKL20Lt5TBpHUbFwhM5HQjVbEqIfN0CVC+
i0NS70b3oyVY7kOo2NmDaJVDVlSrWpVrQyGkywPfq1WxNjsVAxx7k5sqoQtRMJrpakjn/QTEWhkp
wYod5WVp6K+jNFaxkwZd5WzNMd8PyfBAptmuGwnTFem69qp1tojAwvexJptumrF8ZWBi95A8M1rN
Lp+gQTeA4eji6cuswvRlZRw5AnYGD7oow72uodMx3RBene/y1XmuehrMNtSnMswTJlNyGH4NqgK3
stxm5CC4cVP6VINBMnSBYwAnJjIwcuaOc+6P7R/Rz+jk/9ROtJ88XCZapbit6wqSueNXcXfAoGMf
t1YgFi0cdXXfmcShFC2Ra27i16B8tpC/hix9TLpsAuYzNo5irMZh+pvL+C7RlUfwo9suHn6PefEg
RDuv6dl+4Uzre5qoDn0dVSCzhrkp9H5nTMIvHRfIp1jn0gq1wtygnFuDwP6FabemXwyLctgKBJcO
yGE1DXuZUeRrBgmQTlutm7JmHjxu0kR9LOgUHWKp6/GPLLN152Qb3Z3Kb76aT5a6Gjp7Q0POSyLY
BY+/KihjSEpRTvl0NMs7UaA7ndz2juTCw9w/GhWQbDwxYq2pVaK9SMjKcV8ABg5RPOIx8p3b5j8h
2sd9xcFQmNEcEAb7pnn1cZRTm+eJlUZHZ4llaFZMrUfNeUfOuqvL8Wa2l6MOqmP30X2SRfumyeS6
avUHaddKuKg5nNf0Tbeik6UWt3OeIc7ScYDu6DOoOCZ0aPr84BbOTV4LBuvLgZgu5DddFDSLt7qA
8kbiBMno/BFjif7YVPw6kvsBEpGS2oe6bcB6Yzi1LcGu61F1fKmjc4u7+6SPtm6xjZwk7Dz3TovF
oTbsg6EuODaIfdbNP6pkwetPxSRW9vtsafeZpf/IrBjZe50NhFIRS9GUF5Q+vokc84VUmFD3mh9z
oSGKmKeHfjRX1OiHMlI3Ud6uLa3yy7YKWgvzYW8AamOqiZNje29X2uNsA5LYnfdkVc5T7fEXRlGv
LivfJOr2623tk1aCZQT8xlnHHy169KsfDpXTOFhW7B6bpNNohVjP6A4Me9xi4BBknXdjm+nWLBx2
EFpsDes/sNetOr9M1bKt6YX7pb7JdPlnSZJzYXq1L0srXMzihrFL7AstDxu33MSckF/fuqt/3pBd
QwcqRdsGq+fapa1TIj02FG6d4+NZGfWNEiVBni2rKlUe6jLBYiQ7j6oSh7Kad+1chIphnMbsraY5
YH5mKPavLm6Oc7ksDA7bp8Ti7LaZ8Ok18U/VNL3nZf+LHf1dwWWuzqEGAMmUzRt+r36miNXA5qP1
wCGaFXoZ53pUHGpCo1QciaQKI6Kb9nVZ5YFAF5guhHpA5lpczG5nMrayhhPAc4I0ixGrOwAz2gke
iKK7QZJVgRbjmRKJLX3YSnGMhwoCekEgVqbTMw4F6Vi2Q3J4q7wuEqIWbm1aPK56ongvbIEI05dG
YOljyqCPtK0r9XOUKceef6/Pu9Z3NYVyyy56pgjGJuI+lMX+ZnX9A8yvtgW0pPRjULtAHa995YRZ
dZbeUZ8rRbvRWnMnOIq82KK5Sdlm0Vlb3hbLfnc8TZ31u/OWR6kMd25CNHVuxBt7dvGIdrdxWazg
469qyjJGfr+44h7Dh3U5PGaT9axGFgS7KdST5nEwPHynzLevF9snuhXfyYVvTW/0/x7mUh38T5Hi
Vfmw1I5uHZ2Yuy7fIzAanOKmB78b49Cg9PD+f5Wyl0tiaOAAMlCbw7r6eEmtTKdlwkaBhnhgemav
VAPxIEmX9MdZNPlyrv3kWxXlJxiCOgy0A1KZhxgeSsLVk+qGXrpxX/Ok041lxH9afodijk/GYIdx
LdaGKjb9iJGSquI52QZ5FMP4Hn1cELZt/zCO9XGKKqhIy3e58p9YA5dbQ0lz0Q5YUH6vtZddn2e6
hpjrWBikPLPHV0Wyrery1EDQuMwRS6U5eONgg4+g+QFVHdQiVB3iV/I6yLUC+8Jii/BIi/2Ikf7s
uusCs+9SHW7Gb40d/6O9gk4D5o3pPQnsUDs+/oCGGmdavxgmkDPzO1WuRgrrzhB3NQjrRT5qR90f
l/mD0Rq/GrPfevS4bEDKs9vajzJq70Va42UhHxfnIY5Ipu1EEKNHTJb+tyaMH8Zi8AXZvsR2pe72
XvbmxX9LItrT+Y+lMdBua/yoH4nogLpjyKAR6W2n/ywSGnsM47LM3YqZs896ipl4uJ5ctUv6S8vT
b2YKn/wlL3w92l5405AAUDteURvaKJuh7RFku7hTWA3RgSFv4lSbpQ/y6n0qkxXHHAQLjku/a5sw
y6Nt3vCCZHJbK49ff8v6p4MDcAnPIEzQ6TwuqqCPv4uAXph0RoT7VCnoJ8f50Vy6P1JRd32Xh4tS
gdom29ku9mnRFHdUjbBSW8UCaTYgNsI1mHIySHv9oEvctBB6zWsUC++dRxuXd4wPaXi+GaRbBjf1
YSulS79EYtKZ0qzzQj/etFTlMix4hByzCKRPDHc2IU383T9NVm+SCuK0+1RN75Eb3TRyvkl79y5e
mpPHoHt0lgKX3urZqz3DV6QMp8S6KaAaqxq1h1ZPZCA5z3WVn4wExLl3t70HD03o5WOWPMJbWBUT
oFTBR9ZZQDyleBox+2J+IvZL3u7U0nyRLN2JBGyA++NYyrUmbprGJu1Y9SOvlUE0xNtG3JvG7yJC
kaM0uM/br1bBTO3rn/dzZcybghZLg6uaTByu0UMMZ2Y3T0zjWNa/bKyGZLRyNT4cdIctSIGY4QCm
d1kjNm2ibsuWbUQd10N8iWx+/vpeLtXT9Y/GAoPdjIMzCqurLVwtbZkhnjWOUIAnmQdx/AOe3Ten
7CfjEvynMP/ibLqcFHinXC2NRZ0FZh6tfmS0umkW/dVJ8omY8mULknpoGbM5eVqsrH7cRNRm8UJ5
auv7lqzirx/38ymJV4WNL7ZLYU9i6HU2fM10oNa1UT+O6n40TTDQvTqcJgPBpwVSuIrIboN+8/VV
Ly/x40vmonzMBEheNBLXpORZerGqjZ1+zMvV4O0qKBJAheOT95375KcRHk9Hq6VjxGNaF1rYx0/Q
yqaJe3D14xyNoWO/tZU8ZI22Vijevn6k/3yR/3upq7LcnW2nyiaeyaYYN98gIBjkwRBWRd5Ord3N
yUveNN+to/96kezStAEmJiB4en58Ps0gj0RGjX4sj46zM5JXLTd9t3qvN029UuBa53sqzkVZxS3f
Prq9HIe5cKy+0av/12t2LxMhmhKAgmsjCVeWk5Z2pU5Q3EVh04mTWjwp8TdX+Vd7Xi8bFzmoSvon
z3pt9+MMVqS5c6Efu0JlgPEn75pwUC/pwo/L8ja4m4kuzVrsYGISlg3qUy2G0MqyGzROvkphbtAA
9Tq8TAfCQDqcFhVpWvvuqem6XB6ZYYMeGntD7hX5NkXZ0zdL5PJVX90/4X2Ys1/IgmAkV6sxjc0E
u2RLPdZVEEMAagemTfQeGdXZJolPbgkdfuVW0L2rAOnG15f/NA2DD6lTnVLXI9qgxvm4VvQickcX
KwEchPS3PrH2eYRaGcqPZjnBrPBntYMowgDi6+v+12ZH+ccY7uJXDUnySsphpBFTup7HniAflIa6
H5ryJwKIVKvp8MVeT/GYTKJVYT071ZNWLIfR0b55eP0/ligOWZdn1wiHBMz6+PRFOUZlsjjqsajL
nDJyJBVa0Te0AgZ5hoC0KvEYSVn/Qd+3q/K2Xqfxhcu+pLeTWylr8iWFX9QqEqcLZ13rrAPz5CB1
zZQgQBWOCqbrmHf4+uy8kBD0wOmyNek4v36Z/1FUsG6Y2jCwwbqT9/rxOVRTaGa18DIHbWxY3C7N
4M5x4f1TMxyXSQ2w+nhZnGWtNGJN5Aigebm28UuNtcYI9X7ajengYgnOpCOLzJ9zSudcYjg8VO5T
ZvYBhuOvcqj3eXVxY0mMB71skBf/BCK4SeBdqJPcKuIhzxTeXr/h+1pfcOpiyX9XvbMDJJjoVwvi
4zJvNSYUHdCkqFzrI+F6j462qCtlcXnpkYA8qtw3xvxmJPK1W5aekkh+s2t8rulZ9xzoMKHQ+ECL
u9ojVbFIoAPGs21k+eUCNpXrhOaknu86PYtOnGOZBFrdwX5pq4fKFDAC43CMnEOuJAHHZiDHc5aM
oZ4VgH7EP2fFZmy1vaYxe4lfFoYHfjvq1L/1g1Vnz/RoYaYXPyXhoIAfNT4y1tkV9amX459pdmjv
rZ8GuAm4Y+knzhiWg4sbsvVcTlUw4jk0yeSYaEnpK325E8RHhF8vo/84rZCsk8CBdp1pDLjIx2WU
zUOVlPY8HjXnqWzObNp2/ZJOdiDyJ6mEufWiG9/Uw594iRc2mkeANTkoBoqga32A0TBToeVTj9LO
AvhAO82VQS7Ns1cY9/SH0HIwfB5fOKRcdPRe89aWU4ZARpm/2ZL+nRQfd2LIcTjXARlBivo05VjY
7ohF1zUcVKYwml7iNg9bu3L9UtB9Qpflu6b/qogmUZAt5SskHUE2QpaySLRIG7EbRbav8N5X7KL1
l6hGqRKtvJTs76fCyPCXGoOJRM5KZg/ZbPpx+d6KkxdD1tWdm0QQfRJl23I8NwMkesM76hqDxcTV
d6qi/LLg3wR2Wmyb2fCX7MfXP/6/FX/99EA3yMIuXblxDSL2uWbNUZlrx7meb70ue+yAZ5XWuSlN
/U7mzn1ppLPvjt1NVlr3fe28jyzaptYetVlf8zoeM4uZa63MeHbXUA9AgCuvLuGneMFS54aPLV64
ZOl9Bd8bfd+tVOhwzfk17aIbZ7Rf5wiO14LgyGGgGsRjceDYvzHz5OR0aP4T3NGr+DRGWhnMrN4L
1D5tWnfeqaL4K+rortMt34WHRh4dJK2v38818QORnMblELn+01ReJ8q3uU5MNAmKR7X5HTsSbbAd
CsULLlMJZFOwAdXvisf/OJ64JgH2zBw4GBAUfPwelxojUPoZ7Yjt9KozBV/keCv66TaZPDoxOzoO
jfiLzvdglNkWfI5ajk4h6chedYe7zBabzMroMNXz4lr72VC3qFNK30iJJs7qrZHW58YY8MtARgWW
FcdEH9Xgwa7HYjXcxynFbngp7yx3eW4tjHQkW1HvGQ8OuziBNir+Z2IXJwuIZ3S+oEuesdVwrUW5
KHhBclIBnBDEV+XJXNywm/WNmVyGKC8I2TZ11xxKWGxEquq2XPWuuhMW/08lv+/MaD2UuR+Z0BET
Fa4FiywtqxUzgbCPllsFtPEETX0L7dNTibswz0mMXI+xio0xnJrEULPKVYzy69+MPlbz/WWtxCNA
Libyb9UMbSied6P90ojqt7ecDDAj9Du3S2asTZqQSqTPpejuUadvkWn6diJOfb9suyTdRjAsy0QH
j0G7dpm4yilaTYYI3UiuPL0/2E23igcVLUb+XKQgnl3xEPfLhnhcnHKim0jNZeCJtzTHlbNMHjq9
vyXd9YSKbzPXmYbGwth+vYQ/w+I0NQZycGw7yOtjPPJxPTWZPnWtyFQYW3K31MpZmbFMEUp+ZvWe
ouZtLPU9NYa/wJ/ohRNM4sVuEC7U9jqNVAIOp+GBLFziTWicerJs1AqFFZwdbYDgUzhnp8io3BTf
rpbbXE9/KSQjXnY7Wy+2lVb8disR0rlsZ0zNYOh/V899IiVdHpDJ1CXshf7n+lQv3NYZ20lZjtGC
8jB197pUXpzOOKtZ6vpm3ULoYwOLuPJijSgVcXIby5Wg9K5Sju3lSVCJ1s2y02P7pu6Zr0/wYHF4
+w6w+Y9R2sdbvSrZhnaSaFQT9biM3QOr6rfkVanU2aJ1wgjuqrNM75VNERFLSMeFTrxl32FLohzV
PL4dSngL0jHFt5sOa+DjMcB9OdiL4SHDYWBccUlUBQMdSSDEMdW1d3fKnhvxlCj63jLzsOzfoVLZ
KDIoyq3nuJ38CYbZ16v0k/08Oy13wAAEmp2GB/1VQ6RDyJw9GjUAHZBG3VpprbPpC3BxLGP1Hw3g
S9DMw0rVj1EtIf3M60m1CHGz4FsTdgAhYhbPYwE7W04PVv6tK9XlBq5ekakjKrgsMw/A7eozKlMK
s6g2+iOmAfuKE3rMllfez3PTZusxitleVJSw4mik2WHu3nKrfcHBerNU3xRP+j+7lOtbgYGHTSN+
mFAEr9o3XDM0IYxxPJrUIcDzECoPg8VkTDjy76D258hlOtuMd1a9WLu4t6HZizpb2xldly09d1cW
1hLoMj0VTCoOEOfVx6obnyZXYxBYl8UD/laE0lkpBMtSWH5uLrAUnL6FrhA7vjNmzlrksbbG9Uz6
cT3mqGZ0DzH3kOwVTbyPreFS08dFtCnq8dnQqmrbV0W9zUzj1CpqHspazGsoixLGCKAyDtCPizeN
75B2oZzm+VOtwyc21KMQ2i61lmntmDmAHPMoKc2968Z3cGzkRkFTvmnbpA7HAaqS6UiMsxXtUdWy
+KzOSMf68qwVEQRJz4X2qi20bGWP9CFCLqYmI7cj9RB6C2boRdsFBQuR8eZ412n91hrbBqrh0JLW
5Uw/MzfeGHMXEaQ2KJiNLr9K3Rl3LuJpz13UcM7mzZil09Zjp4fP5ri3SWFUe/hD91Mnfyq5/WA2
Pd6kibMRTuYCFRfa4zS2qn9xif61jM60X0Dr/aLHN7kr802hFOlqsdF9aYn1UxuzvwT1rMepgXWu
1dJ9mIcixBBn9keKvKAsp23mlSddJguQMNyF3B3YxGHFhAq6pY2UpOh01vS7nRKT8S6ro09hS09p
gvP5DDNkHhhXJV5trOzCNk5WCWcl6UmB6HOzD+dZ6gFbPhI/YbxM5jgGzZhPf103j+8jwE/oPzjg
jYPLf0+GyjYvQTmGrhCB0kC7r+Ep+yMCszsW5m9XTXusVye4z/yCdr7vl4RaENnyroSuEMadAhTa
MrXJwevqOK0pwuv3GMr/FrAJQ3ZFuxCPpLcfxqTy3bR4twGwkSy4v3A1JYS6ZJOn9E3CyjUfyrie
fbnM2Roj14JwKicjxfZiMV816CHy5b6toJ5ai05Fa0wIqG1jQNav8QOlnfoqMxtpumz0oE/nE/tZ
6reLpgRRluD44UTNJpXTHrS0o+6J7qNRvVsiVyIHKu9nTNq2GAIXoZ3UZ/VSE1UN99xaDfxsfQH9
0V7Ubr4Ro1H6UY1wP7I14kYMi7KCHJIDwY0aBHLzZ5Ioz7CD6FMjveQ485rNVGMyOOkSmcnSkQWb
GbA0XPWPqZReoGR9HqBBqTUmG8byF74OhXWHEBxbyRvhDspBYicXIG1pb3R1aXbDgpTRKu1Xo2hH
ZjWzr7HjDE3ahm3Ut6jJs+VvTNFzNrUWPrq1pH5FeUX5MLyr+QQvI3pBybNyil5gvAvLXDG79aIY
Wtj07l6ZhOpnfXRSzfnFmfvbLvXSVYSKOLu8kx6dK7MZ8dZF8qjnggBxGMOBYaH7z2y3WeVjts9G
dcWpUa9moh1XtU3zYaTNE/+6CJrEflSLPjmYRmlDuJ1zc+fgArGLFZNkC7uaSgZrroiJZaznw2Lk
yLFMCAGPSlMpx85iP+hSc70gnyPBTxv8YSmSQ59p22Jx/tZi6pJvuo3PYznMfv9nX786YiwNS01Z
LNpRHYpHCyeFJq1vrATpVnWOrJY1kr21tX3++uilmfl8tFlMxxlG0nlcigD++f/A4+MszaXKuuWY
IIb1YWd220Th6WIzq1GVToFdFdW26lBZDGhUZRKvaT8wkk/LaD12SgKc67bnfk7LR0UqQDOSJWOV
2j7XzHmLty/MT3KdPN8rXfBBp2JBjFSUuQY1OBdREcpUtV47QqlIgRJJHUSdzPYeNmm7VKTQJoTG
wKadX8282iWT+cup0I3ps3cSMmmfQI0m34mM6CbOjPkI1xGvaLOH4uPxQfd17RW4nI1nDKd8pyjY
PdW+4kwc1mUcQR3ru2SdzCOZ4cWsBXFa7mKn0XxjSIWvTd3PRU29EM+YjKGs/qYs5qnNprXd6nWg
dP2+UmZCFOdaBAi0nuGoY5eJHkKOhwEpKJxp/Bf0+lLKQIfVatzGHfFbl0u+grtMjjkmbAfLy6OV
7sXlfm6IXu2m4m8x2946kUq/SciBDHFOwVdpLJAcK/LHEiXYGjRWusGQtaZLWcg6NKKjbvGMc0rp
WqjOvZ1kf+3h8nI689lx0vs+MrAFMbud7uZRMI9YgWgudvmtPgCMQiQJjb4+DlHlBWYDxjhP0LbT
d/iuRACd217MhNH1zT5pvbeSb59Jyc9cc8Vtn2Gh7RBfXOaYVGczAbuVY/+NhK3jQpUyGVN9r9BC
ZHC3Ua8i1FDNJ1k4ePUi//PTIpW+isUoTlxOOFeaEVxGa0V5CeTRxkdYkCebNFVMm+1V3I/GqzST
iJBN2/DbyLh30pljrE22DJZfhYUwQbUVnq210hBZ5nnSS2Wflw7Vtm7s5KTbOJ7I0l9g8/tzQa5U
PXjtxcwQAnBS3ulla29VBe2a0zg37pS+6q2nswelehh7E5QjtWLqg5MBcRgTJn4gpYhaWxgCCNqG
OnI4mEb9UNTkO8855ozGIUnGV5GwZwuXCiCuvNAbtZkxkk7UnnhRG8B+YStARqJE0tb/IAtr8gs4
b7yQBqFe4qJs4MANCkeuqq5c51ny4JQpvb7zt7Cy536GWUQepRt0ecai6CAbzf021jlJyglNXq07
W6uufpsNhFY5R00gS6EF0nUKltBwL80a329m26wxT/pDVhFDZ+QVgSCoeyZhaMQRqsTExFMMOTxP
eFHLA9PDv0o2mKt+aeaguBD06sa8c/QkCedU3SQmVNVhjHegRsq6jgE7Uzt66dI5WdlQKnzHzTU/
T6dmpXpDglJV3i2dPxtB4yoXIRVnYCJaystmtldJUv3GoeZpEZW61sxIHNzWBJ3FofiiBdiXVbzX
1dm6kCZ2U98wRs0ULqtEaBx68m9LA3Kf4yJfsAyfnzVaLVU93cUWIcgI5jWk9XO9thFNbuI5fiw1
ZwySwvmDWR3JbqNnFiHhG2+NN93TFCj7xBjvZlGh0Ff0NmxGu72PG+dQ1a177EW21nsB7M67zrpx
CwlBDywiQx8iMuNnNMMUzXa6a0rP4bUiZe8QyKcBWwqga+3N+N+IvSNNza8ngeepJ+yV5ilh3BYT
luX1K1TN+0itPQILy1s17+64zZciZ4eJdUZrws2PRhs9tznjBRCngjE2KhhrwlHazuYgWvSdbf8f
Yee12zYXbesnIsBebtlUTEmWWxzfEE5+m2LvRXz6/dHnYO9YNiwYQYqTiFzkKnPMUYYDiUwFcNOp
8/Pq1PqQN97lSjUAJsnb6yTjRi3GzOEs95Dwq3sN/3uf/EDpYOKRxpWZaDyG0lFD7R2q0+RVkzFu
c+P0eqbT6qYI3+3ebB+mIQPHjSz1Tq6b91FoeARctMcRrHQ42QjuqTfRE57OIBBp7k/9OVlXUd6u
lBn6Wd7qrt6K49aEl22rXY0aBTMKUO29MiVrozWgwp+qtdJrxI2Y8L1bSMtthC837HXB0eDIOMOy
RgpWRPQx6LorqtNWxY7C0YohXdPTCeRJ2KglUy7uBYClCDlTkTmzGr0gbRYDbWpF/1xEvN36eWtN
+b6Pxl0XY3UjWu1/0jRrdq1L0Tad5rdWn8CLO/iYcaKeHTWOs00rSO+VEpJ1BVVjLxjFsNWKyaBA
q1QkitLdoCg5sYjmeY3yxGjYl6IMK4ppdvQM6BCZsbx4gXfhSkkGgy3G6H4VofrfaSSARZzHX7mq
5g9tdg7R4Ro4jFonBM1aBFOqTjH5R7aQn5qbWZiah2SoN2IisDNOkGM4sLMqys19m2QgOlFUsXeQ
M1IaXh8JoW3OSuy1uryJo3Cro/iF0sg6WsmFbEuA2vY0Ec5kQmgvtJEeX9tj6aj3j1mkPSs5eEyN
dMgLdUyZhib71UmRuQ5neI9DKW6ghOx0HcA4xt7HLmPjOdN61ZHDZPYnEpqO8RQXt9h5qQvxx4KY
cEq9PLLydW1Jh1OoekJRpNtyUOND1Euvuimvk1ne5QuxMk/Nu26QvFSxMBPvB3PLkb0+hGWIugsJ
bGRnwxA5ijKIbieQAoU6tWVQxHo7ZSdhjeTNcMK+Bsg8VSx1c+2YGislNX/k57MmPUrS0N6MeRv7
JwtPhdSo6002sk1VRaGtTpmmemjziB7P9ME+91QwdR5CYMc+tImIVWUTMnW3scLQG7GX35SpxelJ
a9I/2UQOQVIZ05N5Oq2sNFfvjXp6TTCo2JR9JxN/OPfYsevdSkLr8Iy7R+51J/XMeyizi0Nvv1Hb
eFu1leJqnN/qk9x7YXaV2f7NERa6nGGJtBMW352LoyRysTCJyBdg4cP4quTZ4YMNKGlLeH2ck/ZO
rkJHKdtr8NE36AwmNZaI9meRv300nP45wgra0J2qJgI+KjFJESvaLDKRkBXYrJi2SMLlx6Y7Tq1+
HGrKz9Iq/cY6KhY+UdGApp0XZmz1BvYtGPiMA1uuNY/dnLmnhPWDQvQ3DbxtEV3Ten7TYMCkAuSL
DOnFTeyiIR5r5zMARtMF8NKzF/m0zQunyLYLMyO8Ul18bfR9dBRgVS0e1Vi8LmP4zxiVYXYmaOdc
BtIsvxlxQfosMu06fMCw3q66ypUAO1xBGJ5b5fHnGmPpIX5CrJbqYkkwRTOqAUNfVDbjJIYANlUJ
hfBVLt5povbF0vWHf3tNJfVlRC8+6uIuVbOW2sHko0Q9XYuZgg4F0y/mBx5Qi8xHYfUEVv35/r42
NHVlkRapGkx8dFD6xaeOCCzEXoyNIG/usEbAFD1rjufSi3CONytcjlf/76mi+IwAV/JrJsEfNdrn
Ef58AZddo7iLczNKjKCkK2M5WbOt/HA8SqUXW4+E1sEhoeuI2PPnG/862p8/dikt/3mnTl1tTZHM
fSvhLo7T3yVjHSaiB8wCV8/0yGi4Zs3/Be5nqGkZk0hFxxoax8WUURODbc1EgU5qcU0eqyhthHp7
jt7L4mXpy+T5EfKYdS2g5tsRBvvVMFRZ+ImXBjboP01prhlhDKAOsT7cJywNbmoW6/r0rontJqtA
yM7nQGtK0Q+tbisao//zcH+dR8u9/981XCyvrPFjF3YMt5xSqJ/07aRW23AJ+2ju66Hd/PxpHzY5
ly8VjnaYI+A4QWt8efr/PF0ry/UyEyLE/qXkNWHrC1EbpK3xuEypWmv9yNS3UqHskZvchPkVYOLL
XsKDtkTCrLBnhw1qXMypvgubFnK0EWjIhcNQ2cgZUQrSq4itP9Jwj54oFlRX0PVvVkm4CTxdMoig
qfO0P99zfI5ORT8ZlCgULrE3mUczfoK4N7f+7yP1xbXWy/L/XYwxJDCwF/xziZu4pELMJNyK2hnB
1FAhMRFrNyyfovTWCFMkIZUdmvMGSv1DaE0O4jQE5ok9CBuwPqebhfWVB/4FCSJMAu0ZYT2EXogY
1H6++Woes3igbgh6cXu20tPGpN1cyZOHalt1x+Jk4qSDbmYcUbdWkCrsbsqhfw9vA46mXqW0f82y
E91hMfn6+dq+vg0qhG9FgaNJoppqXaw0sVKiI8olYlzorNiGNHiDNhHy0puGkxcZp410dJcGrUKj
/spnfzcsi4XS4qyJ1tVaru2feUAqE6hWmSlwR1O/T8o/jVb9V/eA4cN1jtzXF4I+E3vkQjnW4eZd
vIBJeO7Uc5krgcphkxaK9J7oEgD8WfzViB0WJLrkwHJ1y5wYIEs9SAI3L1XqrdWbx7yIkIueQXx/
Hv1vVj+uCkXEMgJIAS6XghGPyzEzEiUQ0t6eS+M5bKPU7WFO1oP0GJXFn7NO30YKnblPqGTbuFud
NWqJK9exnBQ+TxdUvBoz1CL9ROaJfH4UeRKKYQbsvLCVpMbaG4IRmHF7jIFuNkPS7SI134UcpAwA
PTc6JTCrGs7dguL+fCVfdz4WRBmbDojb7PofOoV/3gmTbKQYFEEOTifxkPPOn9Iab/C49XJToUmb
Fb7amw8/f+g3LyLrISgx3BBV/CLF0PK8LLNpllkS9Vuofrfs7FLR/i773v/5k77SBthgEZvDDlV0
mb76xepbxEoLDsFSwPmF/DyhO2BwmOyqpISwFyPGRDaEEm+wzis6BdFOSsPZz2pd2GK/lLr4FGZe
XwFgabSsbM1A+aklBXAyJoGZLh1r1Nh2L+itV1RitJ+abFf0p86Tca7wtaz7jfKYyF31FEhJhntx
XvzOcsLHKcVKT8mrOxWe8RmQqGjDay/ZN1Pw071fTEGjLaTMAqgJcoomOw/TB4wkj9YsYdKtCTro
L3EFKUZqlByeKrySjDTaoFzG5oTpqNPqZu8oCHW9n5/Jx9S/ePkhzVItYLqOJc3lGoiKMm+iapSC
Dg6UMSR3ODnugNNxgFHzN6rCVab2v7UapZIoNoGuNUGEbifWUEfQozkNlPZq6reAC6IweKSI4lWI
O3QbH5L0FxPZUdHmIXq4tnosZ7IvF86qweLJTPkipYjgaZUinYcgaqF/qdXKCOXOFmHenhL8mlMJ
TCjLfokjnLJrb/I3GweKIRH9HyILThEX3IYzVl3svpYUDEP8q6PBoKmlW+Txgwy1iazIQNU6vJDF
a7SUZYJc3jM1AacXwhiIuLj43FnRMU0pWylgg6pku30338Wt+kStNd4RY0MUQLjJU1fFmNKpNySQ
wyeiU3Zal5GbbPsb8e7K2/PN0rkc1v/3gi4Oj9QdBJ9ZEMvU1ekWck8FWKM6qu4Lv6R1ITjxikSW
4PwwvbYb+eQiGGKpD2muPWSpbWx+vhrtm8eiiotSgIodxaJ4cdSQjJNcK9EsEh1A4bmiRXeCOtg7
bfFWYGEKivM+VzvSfHvRaXwZ+71bLUaQbYNshO9aAefPQSV/nrbmJoaZiSxVucv7Y9I6Kn5/kkeL
fyjW6i0wK8Mci/gvOKBKEWWZH0luBUYX6DFdPTvN7jrlGZW0aPkmbC9szFElpq6ZAJ7Zyn9Y3Px8
81/8utHZLHU4kjATYR0yw8+7WC+0k9qWhhSMmH7FXp+88bfJuwS07l2AoH1zfqzGXTI/wj6mrStZ
tSNRSpJIr7+k4QY3zSuX9FGhXryukFt4HshxwDMuK9i2ipXMQLYXlMQKE5p1Q5/fS6N+1dNHKTQF
r9+EBiE8tWIGwSlcQZYpNWvYq6MrVq0fk5I5W0Cg+uTEGtBT2WiqryXWVh92bAzwAc8YVuTbKTrK
3I8iL07pL43A9IB3LpEasjj7tvPJ0co+wCUJQxmVduTsi5q2wo4M0Hp+6MIKgajhnbP+Nu+MTSiH
XtNYh0rDN7EKD6dBPLCR+Nq4xf9as/B8BuvvwtuUcqGTc69RK4eQUc70GFJLQJ692O2V0xUfzA8F
x+fxZBxZ05YEu2XNu5htqpnlgziWE8dnW/TojSC2X2mlXfnxFs9HgteTX40ncKLflq6IKQi1JG0C
Dnor5v7NXFzb0L9Of8jmKqkmkoJwEiL853culnI96RR43lVQmm5K5Rzd6G/DJl4a8179CiwWrbrG
5gAZb8KNsQYuXCsraJ7SFvnDmcgSDYW6w/Lw37DK3owB3wW/Nq5svl8FnshMIZ3gbyMRl/4FQpza
Ka/T3hyCprS1ZjNnvvqeNV6nr/pkla66bWPYyGOUFc3KIt8K1V57O69HbdWvBdGFw/DzXP0qGgBx
5ojHmH2oNy8hus7oGrmhNR+A36+nFoFK1z3LVb5CAv5fr4h+nDf+KdydmBNWX9IfRQuSSd4J3pTa
YG5c6it10HeKmHEorf1RsV6tZunTVVSzhquruR/F8aEaQAyUya0l6XEy3owSLFDeTDN5XHp8QFpK
LIjpNaPCwpQJnJrqnE5i66vmtNWJdZgj6296Lu/PxvCQqpRGep7vSrW6snB/VWhejMfFvgadplBT
mMZBzn5mJuvxHcAfT806WSV/QlpBnqT5+d+CM8e1Z/HBQ7yYVLq5AMwUAdSolwFVhP+MuCqoQxDm
ph8ZpNxYxC3G/SrBYlLHy4HOqG01RxwKnOmkv2tK5s1azHrUPmotLNS48XAa+4uP6TofYeqfXxZK
fjdJa4U9QSNVVBrO22wQ9korrFp4TEZqQnicNarv7sqU/Kao0jFXB84B/mWt0Jbj/j81RAfJIrQo
IxcXCydHUJNjd56xppYnc4dG505vilVGX1NSzQ3kz50Rdlce51e6OWEJS1YakDCnIJRZn6+hyTIj
t4qJBVdot404BCJkDdOiFYrstujEm3NDumP9u2RZH5lvJzS/1hnR3JysTNrXgrjTUwHLY0zGNDzR
u7NjCZpTQX4+DbdiSOsnZJMQ6iuDp3yznpF1ATwFVqFwsLxYYJVaMSKzaLtAXg2yTc+bYjPdAd3H
8s18w2Y/YRy3Plc2vR/MXpdEBNd6Md5Pd32gntw5Z7RhUHjhY1fa45HNoFVXgm/KB+1a3N53c2bJ
5WDHp8VtfIkwUvNs6rI57wKMl/FFa4Lid8m2B8PoBicnWnO07eLb/l68uWa78N3yhRUgyn3CCdDb
XDoCxoNETLARd1j22dlmCNKzTTtaaNZ0bNkJo5uJDuhbeGtuoP/Fu9NTvEvuNRb/cHCEx3oHQXqN
Q8/5Df9is7AZX2z8sWtinm1BsnukCTat22ZXuuXANwr+zw46nKNei13+UFtczP5Pt3JxZBSkCWgu
ymguidu5X4XiLumPYnlXR5tFM1THYM7L4dlVT3v9gD+VfarelBEuI4bARvw0xjhG0tPRrwrLlnft
8soWX1AZSAJB9wfv+5+JPM2j3J/msA261qOjL8aQKzbya285+b7EvmFf/IeWDPKM8Au/vsYZbrDA
bVfJIfyP7rrsCo96tM5+QdNQVB9CQnyb5oc5wqby1vyTNx6aiOgg0ZIMXYy2ECHpV7fdr3gGIZio
oCyqM1DXy7WIvi/V2yy3Af32fM+UoBUecO2aX/gIwelZ7PRxJd5DxMJouX7GP1e3E+b/Kvob7lnq
a22F6ePdz7vvd6cBdGn4uNNdQah0qYYp01Ipabe3Qfh4voOOWQWyh5LZb7Buekh3wqPq5httL9+3
FOvOeJDX4rq/0nL4dqn59yIu1mldhWdFHngbDD6rYBcYvrqK7uLJxdks3PZHcIHF0EpjSkCHFlZ1
ZStbyqnBRkOyGn3Fywwv2VceiUdb/IYrWrW/fh6or+WUoYsy5S1wFCm5l6cUusmUdqpMh63fdtO0
zktqNtTLnLmVSvLxqU2Et58/8oPy/vmtXz7TRIVNDqYhXqYOWeFEOrIxl8GJaFgbxt5asHguhfQ4
QOnrxNQbyaBgicXf++2Mz140tW5U4Bh+5UKWPerThWDKiUALD16we36+WBiU1Byzup95BTBWamy0
vBuYW/UOhkeKR1flFJi4+iwRkNDU8NoB8cvQL59OPWdJmO3TK7l4O9QaU3q819sgehqPI5bSr/nd
+XV6KMmDj234Asrf9r16Nv4Ot8Mf9TcWU9FL/WL8QibV/EkSJ41t4UV40f+en5s/hBONz9Kj+Kd5
CX9ZT/MbtfeS8mLaKeDNm/IaPse/mxdSr34ew6/YEndB2WfSvsSph07t53NAOc1DWEBeCMwXYg2n
mOml/UEwhb17ZN+Ot/Lv6Wi9DO/Na/8w3lcvVmLXf9o/PTQj27gCc35sSp8fKJAAHA9eqgUyulyM
LDJbVDxP6uDGsC27fuoC1Pt245dr5pj98od4DRt+qgdtky88Db3BmR2y6r3QZtV0RFdyJu/sUnrZ
ypVmwNfHvRgs4eKyWGWoMNg/D9SgJ2FBuHYdyPhZheNjYuzCBJ0YnCRO4YoWOeq1/eWDNvFlPPDi
MmGbU79dFueqKNZo1KI6qAnPiAvTazF9lKEylUV3Zw4QHUJMicr5qaHuHissqsupe6tDeC43vZL9
BVa9le4m5zQTuxBTbCfxfQdseDKUTWg2DzXU6kLsvF6GPTFZN7porYca64h+uFIXf1jlfrmVZTNB
tY5j3cei8s9WOWSoHhsjroMmkHzJV/xo3W2iNf4ym9FDUAIJc1Vsqo25jW66TbpO17pTuG+QkG2R
dHW72Ke3J9Mt7rp9edvsz7Itu7F7lK+s+cuk/ekyL6pl0o2kTMl4yqe0/VXNtVuM5arP0VVI6pUF
BPHzlQ+7OIMrglwqGmTrgJbj5rwVIC4H4tlOHvJXcKmH/im9S++y2+w2vjOeIU9Hd/WTvE024qrx
xRdp026tdbjLgvMqv7EeutGuXCzWVvIKl8Tj6RbKcBNo9xgFOamXuIkPg2ulcMRLt9p6XGnrhEmU
rt46u3XJf/RFnzfBH/3JE1bGVtn2Pudnd/TLjbFavmN40QqLisAM5E3rGythhfLKrV3EJzZ1kpe6
HQdBYaVtjRWeNp7mNWvi5jxlpWzbjem3/D/pRtriN7+dt8n+dHe6S+7Kh4Ei6FbYFl7ty3azggC+
KW/O13DZL1i0wYKy6Grp3xBGqV0Mdnoe8nM7MdiNtdWqYzqf/bq1cDCGehlrOJhWpGfQioX6qscN
iUHtTT1g3xWC0T5q40Opw5QmCmMUeSeutLy/VoRcHPXMsrwsTdjLha9LJK2tUqUKMGgslqIKV/9X
Ad2bHvV+h6Sq73fkpAJkrcPCfJXE+mpS8pe6ikuAWYETkKHQ8bvczqp+yGfBOFWBYjfu03P81Lko
fNzEyRzNHlyymrcEUHuiIzqC/RDbzaFwSUdw4Ha7go116iryageU34EbyBoduqELFuDwHefkkrrC
S3jidyW/I7TqVndjR71F5G6fXd1OA8jobsvbRLqCS+PZxoZqBxvdxSvBVw+kh/Gny0oPW9VRHOj6
fOUuAjQfc3Fn5NJGT+biNPu/k719/6+3+XKstcHfiPmCYbp1yF2ARBj71SOBUdxZf2VOf4W3l1G0
cFQAuF34IhfbKboya8SZExqSwwbG17ThJMLPiAx8y36O7l4s6oLlu7M92YID6vbxq1/LHev222T/
Ne3EfnxV7cJ+reyZyVXZjxBr7cZunNg195GPJp4d7pU2GDf584Hgo6l9sQLSNYHTpC9u08rlezDI
mUaAh1oG+mPl1t7oDH7PAp09nD3Rm93RM1cMtaPYuAU6kZvybtR25srO8qU6OFryWpycM383cTE+
Wknr5hB7y2aNwa0j/jZdy9PdFEyPRsguXVn86eAQ/+MO3ui37uT8ggxOzszD2ccCGJQZR2lf9SWP
88k+d6uV4IaO4RLHyjOM/GwVevzO01x9RyCpX/Hd4vHkLU/42vM1vjkFyDxhHQMdif7Opei4TPM6
ph1fBpplYx2yqTCY3Wp/myDfp3t12wTytgJplbd0Ck2E7PvohrzxlXRT77JDfoy3w7pZq5vmhtNV
yEwTwS7E0VY3ya/YCVliyQ7wBm/yZq/d0KbAoNYX1zCGVzmrK7Ikr9+gAElumi1qvr2wFbbjhvyM
bbFaxsBwK+biGkhuZXqJs/753fiaAwGkLeGdYyh4TS0mxp/PQI0OO12Goxpw7jli1Ogqf+P9DlCI
hw6Ywc+KDzfZJ6jPH1w2M9aDfiXYy8Kh8g+WGTq5y3fJ2XWQ9LuE+NiVV3nzdthGm3kVb1K+zr62
mv//HlFvjO1y3zNVlOSZvu6Xt/CR+UqWGfCf5pbedMDCh8edOIgKr0yILwUyBBAMLDESBU5REUp9
vmcFWrkeKQLVztwg/qW/caYvPMtEYMJejqHBGCf/53H+SsBaPhPcBkb+wsrX5c+fKRV5bqgY4QSG
eteLL6axnx5mBfwl9xAWRtjaL0EqV7ehj97kxdz/9LnLHvHPIU1DO6OWJvc6m6fR0bLhdgxHYqAU
moLoW4NIoWhJqul+GAhBUZd0A61BNACWOo8IAYuuOJwL5Y+ZhzdyHh2qsVvPkXATtr1f9OT9nnF/
b6TRNmroyTjBHIZG0deyGZmOIfF3y3h9GoQXqTe2EppCsd51ImCKMf4500kSqaG4aWVUDuiGfKDA
dcS/7DpULIWy0sb8YCUAxGl0G2HGS5QxosfVVGLEop98aaQjOKrE4opPhEYFuGGR1JNNih1bOvGg
tDRMBV8HsgoICUhvx8lYJ2KzN7RmD1K8zcvar9TyLwYQNMHEK3Pra1V98cwvTp7KXKtykqN6JEbK
MdPhvS81n1QgMG7prrGGmwgtcwP7HPmua9bzjUTMUiTXV8ySvjmTgqmCrIpYZOnU1Z9fAQNiQNpi
GRG0uae1u3rc4Uw2R8fpKuPpm6M2oJkC4claCAKXDfoOasKJk1cZFN1WgbBTaEhlANzFWriyK387
tv9+1MVN6Vz8uZCUMsiQap2ayjPK2Y8UnjVnELIje6NHFJq555ATRA6hqE59Ydj9PKu/HVk8hzQ6
XJxEL894ePLjj1eLZdCgODRNNPVD6Z4sEBPjV5XI7s+f9u0ashzoqLdEWYY79/lB4qhkiljrlMFZ
PGYaWdjNW0k41EhHFRXMuLgA4kAy1Y9XPncZy8s1hBgaPB0xeYKwctEnKnqtrk1BYu3q6k2dsWFN
+OGS4hIPp/+kpD7I8FYzgXDgpHxtFxPuq6fpb476yr+XcPG4z4lYkpoG473uXsNsO/S3gNiS8oLe
PyIXmoOHdOWuvzkWfPrEi4XzFHa1WUU8WxUXg7bYSvIj3NFSeYvbXda+5OqVd+krXZXV4t9bvFgt
zqmi1knPBxqdBoMCdL6EDumc8SPL+12rveHwGDbXvMG/e4XhBYMTKZZBHX8xsEYkRk04j0gJSIiA
kzjtcJiM5Nu2uVKtffv2ctTAnJs2Onvgxdvb6bCt26JnQPX4L94QfkVwbyGnv2dSfqyiXp9TEDdq
tTQRf2O6YF95i5cH9uUtlhY3Jjx04MFdoD29ZmgRi24ZDML4x5IeQ1qvQn6cUpKIQqIrFd2JYRoM
84beLV5yGNhjvvDzRXy3QMoyyKKxeH7olzirpo4ItVLOmob1OFWLRKQhgla+8up+90whKi1VJ0xX
8TJbOulEbF3qtghwGjtC6liPeCw35kZVJl/Kri2C0tcEAJ6nqi/oHiQYyIYX56lcoC8qTnUR5FQO
g2vZJL5RHVkcEkXn7OjHjj8VDqM3UWtI/ukWi3jHAlC1xXfjkO4xTd6Yq9Iu7c59fkIOx1+PX0ev
eKhfz/yD/knxzZXED9qDk1s8hCtq1xX/5FXyAUe22SbbcGLntML/U2zAop71VXjEX9chYcI+OyVI
4wOGOxSqSIQccgpXnT04xo74QicNWkpU6WjtJmwAPeFIUuFgj9Qu0a3sV3uZmuUMkDIDRE4UrVjX
PAOeUNr2LokUwCuNt3wtvx+8zlMBX8hFpfSDFsOPpQikM80P5CQfP5ZfY2fhhHZoK0vR+3vcnDfT
PrnBwoWCGOvmDcwnB+zEOXnpIQYXK5zTLtwnO22zHIp/fi2/duOXJ4iBKN1rGSTl0mw+tiZLqbA1
CeRib1Lwr3TidDicLr2jcicxiKkXbpYkmPFXi4aWpCJEdn+0l/MtHmp60D80b/0f+oS9suYoa+BB
gm3AtST4D0DncgprWKktuUky9lAXU7hNeQuz0iwCLK7ccU9YNNgx7izuZB/U7VKT93etTX6GDa6s
Os3BP9T8ndx5g+jEeEM1s7GF8WiD279+k4/spADLtLid2I/85depa7mhh+kfP/88xh99m68XT4d7
mfcQfi/QKmUUUqGTuHiODe4o0Kxudmr4ZqG+LeZwRfIS/NT5iJf+amqecut32/w+KcZ9Sh/kdH6O
tQKsA2OLTPQRuF1bHT9IQz9d3sUkxhjHaITOWMbWYJLFe5zBVqn9Hyo2SjBYQ8zlkm8smMCffI2k
PAC/h7phLyOe+VjUeNF2eRyp09nzSr5HnmtPN8kBTNL9G2/iTfG+TInJmbfL648PlWvasu/VG2sF
MY0/ijfBKrNX8564GAc/Cf6D3Ak/kKe7R46SgCPvI/jIf9v9b6CU+x7Eokps4UbwqW3cU6DuSk/c
a8AFiCwdfU8BvV9AofeT/SjbCxi5/Hl95aCvfXc6WSBwUYaMJWP//flg1sipoHUnrQhE+ag1vwpJ
9kW9Cprc8HHKcuqCyQKdvM8ehuhZlf4McAMRfpbpgNxTxNCVNA7xlzwLdtroG7NwizhxQ6jHpfiI
WsK31OgmMZBeqti9qf19pUsbqwfLIweu627D84h1S29P1lEcCU2VjVVSKr/lEDet6q0YgzFLD7qM
p3+2UHqy23MXmfao410gsWhWJ+XK2/Ttu75IfSRgx0VlcfGuZ6pahyNGOYHS7JRFEty3bhz3d30n
0s97Q89/F6o9pjhtcVNG46MaEocSYkYi0/Jv5xsVeUQlWHY73QyUdFiUXHlk32FiioE3OioIRIyE
AX5+ZPinimlTn4qgcjvXB76Y/WRTwFM75E/mMds8j0uyiysdpIN2Px/0HWDHe/t6fsoe6ifx3fo7
PoXvJWC+ax5PgbXOgmqT3oi78kh5tRefmof0rtxnt1KgrYm0OVRrkm63xjF6CA/CsWeePIxBH4QH
7agd8yC8F3bhIX5I9gKgHFXhk3HExE87ys/V7NRBGkBmORb70820Om/o699aoEXmWl+XB6KONz+v
Vfp355R/R+fihS4XDa6FVW0Q7pTn4kF8wrchPdaPCb5Ev4Q74W7cSUF+l+AwxZ02D8TCwWOt75r/
pgctmDfVff4Sv5SP8U65g8Br7Yon4Rj+jQYnfE7Za4FA4Wk5CP9PbHnDPrwRH9pDdkzvhd+nR3U/
34r76bf1kDzm9yGuFic7ezkd1SsdrO/Ar08vwVID/AOOyHlSmcNym+M23luH00O6R4jnRtX7gu1K
st2/zsG0MZbOVgDhZp0dhD0A51Z+ldbCPt5NN1jBb7RVvaFjHSg7cWPtzEP1ZOzkDZ67kAMeu20Z
WMfmqbw1b8oDfqrVsTlKu4l7bu/L+/7GuJeeiwB8byuvyWsAFTNWp722NX31JjmKv4pH47e+F6/c
+1c2EVs+TAdIBgZNCrjLn+9dEiPRSHC9ZgIMPraeq2wT7c3cyx6yh2pT7uN1dGPdFH742wDbxRbL
VW0sw/yRPsHTchzqvNptPg5FhHA45S0BbqzQ7K2NU61O22yludqVPVRZ1o3LTQpFn0gRCvmds/zn
i04Wb3wSVdikygRA6DkZ4HkbsluaejAKJOZFj1NXr9LscJJqTKwSd860XT+BdYnP4wmASYxehz6/
xR/UnyueslVsDJJj52q+E3t8jLCnihev2zNxmubiK12d/3LoeKSr7sTCb1xqFFsfZqg9dz/Pua/B
hssDwefsIy5YQZ71+d7iphOEvLPygABqDr1D0G1UT3qwfOijfKUgzfPNcNOtDe82s4HRV/q6YaAp
1w7v6/y+AT0118MKSQQIc+wbVwZf+66A+vcCL96YNlNbtcKOgN6muJr+ZhvrIH/A46O3gzDuQ0zb
Vxvh0HuDP/hkvN7S+Y3saK2vOrd3VA7sBIN5Jh2hnPmS3BFEyxt09qWtbtkNsUFPFhXgieN18zQG
4U2yvbawfdeV+zTIFzM+VTvzpCTcQyLVG1lFBWSQC08uX3l649EGuAa5GHrjuZb/MVFmCknp/fyc
v62DySKCaGPRGiRW6vNzbgdsZ4tGZG1FmHCaKhfihC3W2RNiVUwIp82cv9FH9mVydk3zmneA/l1x
aCHChY+xaN6sCzBnkCShCNOp4DUj4/lss+zd1q/Ws/4+vmpBexzuu/vxMX/Jj9XHz/Mv+hrVn+qP
wk+/pj8kZsNsERPX/N39UsF9vdaXaCYH6rP9ukz+1Jd5ciaUzV1xrO+nXfeYvMghYUI2EeSV6UWV
a/0miLKADvB42urr5AafhCslzdcdjFoAceGiL4Sb8LH8/bO0a3LTRtgvl0FnrKB2FMNT2RzBiX5+
mB8Ukc8L0uePuZgTXdKeJilRs0DP90ll15GjA2inTnXo92f1AYsOVEqBtJ7VVWO4RGP1D1lOjp8D
bTwLb3GmA8IudkLhZ9F2vJl+/3x934BKXJ9JJou4kLtA7z6/bAPpcnOqAu8gxWvo49CdPG97YAdM
QDs/FbCbvLJMfH2/UJzIiwQa1o8MCfHzJ2pZbpyHkU+cJvbP9Ekz3NZ4yQmtHa7c3NfN4PMnXYx9
mxh6d1YAdFK41iH+dgrtVOHvzyP4zZYDeIG2B8NlrAoYxs/3k5HU2aPFAHmsiLPJLC9M8C3F7DeS
xPdoFPFIotOh0QGba1tGehSWOM3HJWmY8L3oeuhYpNGZXWF65MnhjGIltbvFHm9Cft3G6V0kq/6U
Tl4hn73/4ey8eiJXwnX9iyw5h9t2Z7rJYeCmBQM45+xff55i65wNHovWWZql0axE2eUKX3iD07+E
TrAzFOWxjIJDIK6k8WEIAEPivV6kZzjy/wJxRWnm29upP9/OS1MdWRyKjq06LlG/XAel8JwdXQ90
rZ5n+KtX46OnKPvcQrQp0gykCynm5PRw8MR0NaW4CyVCGWFXq42bSGmXvkEXtxvPbOiZc/Pno4rr
6duOLhWjixODhRVIOQI/QjE8TW66cGVJ15rTLqR9kB7PNtDEIvq5wX+Oqv8ctT2NgaXh8X5QuFnL
B6X9hIgQB8cTNgFBdAY0oovpno4GA4AqGgKvkFUm7xgmUaoGupkcmr2/g/J5WwEYCq+BHl+Oh3yt
UIyRLjEjjzbt1l+PT/buvl+AI6MKZW2ynfGJ3u0OhX8yg3ifHwNyA+k6/fCP0uH3bfEv742FYwo8
ATg2UTuaLBwsZtq0zK3kkHvW2s4IWnV1q+eUDnSWSASpLBQ6a/uTiPEDGvkj2T5CeQVeIDBf1kkb
7KkTf/ZxtzW7j9+f7qviOJ1HMH2w8nSVGHdakeyrNIqVcEgOfWYfy9FaqkgxiHp69eKBnleh6BnO
QxHYS182lolsL/Owu/BiAl0WLq0UCw5MVBjbXPPWVo3pdZzdUBUPoxsDI+ESHICefta0i3PvFQfg
VVfcxArivYgNR5Tvs6xcnEbOiGT4D9sAnyEROHB9QxyfLMioabp66BpCYNxuJXJDBVlfZMPWvXYM
1fvydGfbC+ccz1EVK28yoz+GFYfxt90H3zQqpaxNhZiGZr2pp7u8RVByYCLxTSVsWQn63wn4T/En
SMaFFX0GHfkP/d1E1t0aa4fe42v/LbS3JvJwIbiRnfvfP/tMdEdhn2oDLTmZesaUSJLKQ1uaCjkN
bB+toXqw1IwVWH3ZowS+8nZUX+iRhd7u93H/jTWwIWN26KJAGkCe/+fc5J6Sp6GWE1IpRwSRNAtP
1RWacL+PIkLT6RdAuYFPDqwMSZNJ3Jjlco/MH1V2dLikcoUXGS0pOghFeTS112D9+2j/XuO8E2Gi
UCUXoeJkmXl9rveBkzGVaPN02IzjmPyQUgU+91qzA3GfKUCvEQTRJgcJDZFGzaUEr7N6n1ovdbpv
nB1oc1if/+GN6J0C4xLn67R7qtspcvwduSMMM96IZh5CTlBx2/BMhD/7oUitoWhbNqaek6krSht2
i0QiR78d571qfBkK0Tsc5aNWEQaV5y7xf8uPgNVlYfmDqgfhxuTWONWNobWjnkDqlYAeAamNSizi
1NdcLt/rXNnZkh8uVKlZ+3hMxk69lmrdbYxxbSW1MLGzMnUvVdllRhLWtPlzaTtnltPcFkHUAJgR
/Wsi8smc5FJp9gU+lQevgKoFqLnaN+WR9fT7N56beprjsAdsQfOcetZ5jXOyq8hOxCkly0c8CE3p
gwZ5Ke+ianO20fZVs5/uSQF+hpJFQ4IX/Lnz667Ley/TeC2DzkK5y+pHZPcd3dWqrRwhhQDjOyku
k/iCm1GSgrURYXK6gtVk5YdGc5P8aIJozK8b6whRz852qC8byg4VVCncanCExkXxYITr4s8haxYq
rCKEC/eD6trFMTrdytl9k6yjExqW+7LATnJfS+vaAJklJ5sUCidNM2UVg/X0MaKEfMjXJ4wBT2ZH
R6W+Cs51ktSZCAZ1GR0cO19BiE39nJExL5XCi5TkIPx0s0XwCv/A/hweqpue4t8aCZxX6SV81f/W
r9qn+df/MO6d5/bM/T+3DIAF09KmCA1qYfIQqeYh6I/dwcEej3mL2dSubVZ+dRvEL8FdoW9/X3Ti
p00XAcAuNHw5VMSL/3xlA5GQ2MgINmr50VNvGhuxmn06ounfP9Cz/32wuePy+2CTdESugGmdxGCI
SdNBLpFOtXdo0WG39/tAczv2+0CTc9mwi66PJQbCSQdfP84vcNP/6fT/PspkA5lpHpCmMwpnJa6J
FBe40XAoleMznffZJfHtI00OICf1SuJtBoLZIWQkw41Hd+Izf+mGpSGfOe1mGkJQ3ID5GV9cJnRe
fi6JkyWN/ghr+wCxpL2XP1tkXD5R4deoBnz9pT46byfTdd4gd0nJwn/i1yMJYvUn3YavA27wNLMr
Kq00BJ/0u/a1vRk/9LfTk3xvPJQ3+lv3Zt3XMJF8DIHvLHTVP0xvkbxFT7+vAkXMyz+L+9ubTOYt
iPVTW57Em+BsBjL2kyqH9Za+1dWh+zPe9J914Ib6sr/+fdy5zyVapcQeoAqcaUiFxDM+dnKeHGJ7
IxBHEYLEWrERvBwPYlaKse5ZhMrciv8+pnimbyFul1Vp4SuMCZ2g9FcjrssYSRPK/f5qc8nJV3In
ww0AUK6KLf5tHPTj9LFrmNL2r/++Hi5r4WCxKF6yF/3OvO9ew3f5wXga3+x7/d55yD/bz/xVe6w/
An9hP+Uv6Uf4MVSul/LNw48tfjXS++9PaM0EFEy9cHa3waoQAf58wjrwpDhS2Cwc3koA95ZGiPoJ
/hlwaLDwXovPHtLwX4nn90+b/i5/pnr4ab8Y98Zz8/mi/Rle2+vhA3esj/TJvFefx8viT/NHv/Nf
A/Rz9JX5F7eN5v7hdBE8t3Cv/g739Q1uXR8JCimP9Wv9Sg8seVeO9W38NFzlr8lTdwM9jSnQnpXn
31937oMIzT4ZWpZAzEyjhrzMzbFvKz6IBMQ77lfkvRdYhlzYGCfVbXiNAYLAgA1b1UixuPNdDOVf
0lAI8z6aDixw03SNwrzAd+loyiFqDqgqlmSU9hjSPcejZOFwH2go9qe4wAoDsgp6sIzzloEhoHCD
7kp/a9XKtqUQVBgJ3C7nzAmoyOLUmexlRIOAXkEJESoFk72smqfA74M6OXRf3fzT0fwC3VxUq222
ehTsCkzcFp+2+/gHoyDOlXIpuv7JAmcmoDkJ7f63q2Cx66E3xMt4WVDN58iCAZIu7++bDQYqi3uJ
1n1+ZWzTJQaLbnDDClrc/3XABDxdQirawNVw9XtM4GAH5I/OZliOUP1OC2MP1dY11+2lvFSX2grf
Ybd2fdHV8BcChAD9wzonQvevZgJBGwUXUg+KlXSCJ1NiAyksjTTieNPti5J5F1RAv9W2J5g6cRi4
mt89RuG4Si0U0eWXqjPRpktckonLsTttlAQ7VB0gWdpe4InzVzfwWFSHF3WE1pbJr0VJp9+27838
HGJjpnnJo3O1kO3C8eRE+blJuy4ajaLja7YRRvEZhsf2ZVbV8iIvwy1BwkoC+aVo6QXC3ReR4q2N
8gQ/PTCXWuHdRr25y+IwW2iVdW1RtSu0eFNZChAewpnFKbP/qkXODaQ9qCEK37W+I/VeFaq0ylRn
hafR3/Y0bGIPZkiW3EpSfy1rw11nUvure4Qj2gEp03I9Ot07JbS7E/DQRH0xsn0b5Re42aC0nVTb
KMn2SlgttBQtlPJk4TynU82o0rtTZWwlNCGyob1x2GpeHOEiZq9iLQU6p94bqJfH/POch4zLfK1K
6f2Q9E+xPbg9hcxUg95upevGc5ZNC59E4grNnfXQtU/AslctWGzcKxHH8o99b52JnvSZC4yvYwjS
q/DPniL99Cwscqc24wNpiFc96BIsjtRLt8il3yqDtemVYTUAfIQCukYDbl2E5sITzumULqCr4GQ9
rDQ8RzNsDks+D462lLqvTmj8KGZ90ejDykKpfKENzsbBczBIzTttrC/LNLltm/rQN/FDQmFKaGlm
w4eNmMcgzKPQXtLq+oD6In1M1XYj5PxKGSMIrE1WFqVq/C2eOskBWgOKixvR/f2wnQELsmwdjfPH
IW3iJP25bJ3eHouTze3XeCYC/+O1diJBUhAnpWA4htZFKSxe+mGPetCfjIDQqWy3GOKl0OI3JGXT
lnDDhIecU1xSlaFP9ilmpSrV2whn0l5KtoLX4aQvp7TFgKrxZHwCWP6qhb2Xs/WQkSjLbIss/rJD
haxR6hfV5N7JqmsUON0MdEKf2tctbHMdmFtr2qCrKfeSy4cmIkG6d6RCOKQo+0DAVTPvo2yrY1dy
U+pUPGWvoMCvqg+RFV75kIiFpaSfqihXfiADhqxTia1L9xD11lIyu2VcWTgo+GsEEla1V2JrQzkx
gQMT5jsqJm7Yl1tk55dGjn65uDqkLtqqRXDbW+c+zlyNHQwyVEoVR20qWpO4tYw4O/zQiQ8EP1Tv
zEFee/1NmO2pscO9kLNsGRAADliS/L4sZg9iSrWgcTiRWReTg1hPhhzRNIP9UlQLp26WOHe4aXhd
n1Qsq3y3G7Y1nilxtVLV/OjhQJQqyMZZ6mWPi0KfIniIwGNuoXM3xqtcUY+l6myjDrwX6jFKxzpy
Dqf8HLdiJvdjKTuU7Gl1IfE6eews6rTMDtnmtSIhUhCsi/QttoarNkQ409Y3Rn8ut/gqiE1vcaFX
SsmRWg/76OcGkqQRgc6clmP7N3iV/obv/nP1ClOH3ALfmBtH9GsJOE7v8ZtPnu29l68pWDggNK/J
c3Nnv8lv+Qfdbv6rW9U+k/nMHXv0A1DzliHV/4vQrAMOoaFIDlkHvjHYiRJ7oBu7GEGUIQmXTa1A
zonNM6eKMvMd0M1Csl0HGoKG62ThhlJZVJbfpYcB7z5ZDVzq8kp6Uw5/4WMh6REvVBqtdotvDhiE
fkPpz1PxsV3WvrOtngrzTCdnrrH244EmC0O2PfrPpZYenMDexX2+Odmn9xAWZCXHVwrmK6SgQvor
WEkl+z+wnkKfbySX0Gsr6wh6YJf0zq6X1LtEHQFIYGffyeCpbO/M1pufO4oXDtkWQaFt/FxQulQP
vVdR2k+jYJOWwE4yD5E2TqQTmRZmGOoITN1e4zJ0zUF1qGyKhxHSe9KHEWNZ9zK0IQJb5wD7MyBC
itw08bFsJo+GpPDzucpElpDiAcYugTE2kNVp+LY+kHEHaRCIvni/DZvQeBmR4Qk54EXJBQsGd2gM
3FuAhcrHsXugb4on4e+n1cwqR1wD6QhR86ERM/m4gWfmrdSjoojoY13fD/2zipXTsGjjjWk8KtWZ
Aq9ItyY7nsoF9Swhj2UYXwzlbwnjWEtp1xVGeDCkcT/0mC4jMNeU0tOoee7Yo9T4++vNJMLfx5ty
Qq3ciJRqlJJDouyNaiOxBPoH2TiTj8xNokPWhUAR0TcTOfm8QSb3XQAUp1AQd3w4RateHt1W3idc
+I35knvBmVNi5r2EQz2ay3QAOK8nI0YAd9Gscch/FLoZK5vw3oxfDOncNXpuHPHvv30vLzZ6HIoY
h3hOrNL2SEvjLCdqZv6YOKGDyy6xzS/gwrdRtLBqC7PJSNLLFVOYxIKgfEIIdZPi/XcW6jL3UjD6
IHqApoHCM6kJmGFnpKFOplTiZAWNkOJjiJJBefr4ffHNnORCpZpDnN4Jt9zkI2XaYI5DzrKQbapa
1UZ8pcZ/pMrpxxtMA1e/Dzc3i4yGLBU1fFAek3AU/Qi79lQrPMTepsOLjeCv8x9FrKM+pM0RIfbf
x5shLgqVcexFgPsRN0xb00R/md74BoXIQcOLNpdXVg7+Q0kw9KVJimkT7ibp0gzlrTqiB4OTn1tI
3V2Y2GdOsbkvyp1JnKcIJuVXCvNtAdVNii2VptI2qo7wO9rySxnDO5MJzU3wt1G+SqXfRolSJwrt
glFG70IyN5Ln4QBxy/3bo/0iRdvKeT4zw2KFTI5LZvj/vZcxKZFLLamhNNCC8MKtn10NiNhX7RbC
RRFda9a9EipLeqaVvR4yKrDYsUnRZXx6/P0p5sK0H08xub2SOpJpmvOdlVNznVfjRsNHmCLEWtNw
3TOeNB/wcEwn7PSIB4Frmdg/46zWpcH6BEoI7/JVlFJn0dUjNkY3evTiJcpFE6OA34+LboTtHFCu
kNDXkSHeQ3PtoBE0qSCg0mzCWfjMrfAFrp3OqykDjMczgH7jVF9y6HyjsIKWY2286sw/pC6UtUf5
zghxb7zwDW2hoMOJKnPzWas7Je5c92z7Yy5DgQCEoQd2McCuppovVjzGgVHm0cE66Q+Fk+ypHS/x
cwMV1OAim122mBlURCeSSArP9nZnt+/38SdnuzUSQCVhQ8Eo7dYBqaSXjCt51N5tp39iWTWjc9Hb
QEQsYDDWQCMQNcr6XPFnbokDNxDhPzAcZuLnDaPEUqgWesniqm5SM3DT4BggNvr7Ep47ib8PMjmJ
zV7WTOtELI8krhFgzys0F0Hux3tdf2iS/wAEMEUjFfyEatDQnmwYfUD1vgwZTvJes6JcJ1q+1a13
RH6WRCTr399tJqQitAQhgqQ7IchU0l0PPDm3yz7GfsdbUOyXw0fIn2S50rnzbwaCyf1M31tV4WSq
+vRbYVwep1RiIIg4V1FBjSBa5lQTgOuo9s6u704mLhevv7/e/DaxEFm0yW9w+ZhMJqpIoRekaniQ
6nzFPbsp69T1sBqSrBe0RbeZHK8yp16GY7iLwKL+Pvzs7H4bfZKNjTBtpbgO6Yj2FBGKaq+0DqaL
+zEM1mohnfmWujjQ/zmYvg032Q2DZSS+FtvxIcDj1F+y74Pb0lgFqHEjDU9JH+vNFvNDVPCXVbDB
H9KjfdStdG/vrIDSGTgVr/rTXYVafX/Z4H7r2tt82HjR2n+xL7ub3rnSb/orvL4Ub5sjoVrhU/lf
5gxgCssSkArYtZ9bGq12zYz8IAJn6oYItpL/0UToUViXhzNDzWFaCRn/d6zJhClJogShasWHsFrJ
JbalUI5cT10Lm2D89hDLH90K9Y01BtbZZngA5waFAlKs6r/Sv1ixJZ09l5XpbEZMBzzE6wTbkxNf
vxyAiXtA6CiMnQnVZleVg2wLKChTILx+zpBcpOk4YAl0SJGyx+82WpHIE1kTqf2+fGeU7diy30YS
T/ItZmlwA64RmSYGDfC716qNI/V3+D67scJsUTTRAuRSFdRxFOqDzCAu0Ss/etHbF8uLd32eX5UN
orwJ7q/oerdauKrC9NkOYTV42s5JsOw9UevVRDWSZLVPV1qrPQt0bRV+ilpjjzVK6uWX9UitVo/2
LZhQv1FdX40wbonPLIjZk/7b+06CYDX2y8YwSSVKcgkMcQVYU0I9bbCqNRvRPZu7zH1KC29Hioxf
tjSTCdYauwrHgQlGdaDRbr5ifAf/zOPZgGHu1SxZF/KOoN/xYfr5KTXM3aOi1QLUnRwXzEQ+UvFF
MUPDeNRHYPFMtGvMvhnKbwrcDqREp3XMPMg6NaaXcsj/tBxB1DKvzME9epgD3yKDqFwO8YpCu5v0
dz0qaeEqflM2xUFxn0dXNMAw41o854JJ0W9elRVyYa+vNMJuHj7v7pAIu3n/RAPVzY+fEsEzIhzL
8Vz4PNP85VIUsv0ONo//APKG7JR5kSrjLdtf9slLg4WxF9yQ7mEb7+rqNUJpi+xcHfUr25+e4VgU
CcECciL+8PM7wezOq6KT4oOkLI9G7Q6f40Wibqj//w9Qb1CX9lOJ9uyZpT9Du4IBJ7C0ANOglFuT
gY0Q8yEsZ4JDaxtPmEwupALMKvC+61GqL8ZBXXeKefTHcaPo493YQCGWiBfqR4uAy9HHhQne12mN
tZZ369TJ110L4ziw3VGBwK9/8Lri2DQyKn1Rt6HrQLzRC6bAhUOryhqU5+YUXFnFyVW5Wgxj2EpF
iXRecqTTcOYI/Vp+/0yzwGUJqV8A3JO37TM/V9ITy7Mcrz3devTaVx0SkBVIq6hQlmlm3cRNv5CH
F1gDF5lsuAaxdteV3AftIuhPu2CML+VoXNBHpp0S1W45Nuu2xQEqbbZJoyy60y6sLrvOXiW+uixD
D3mNwg2ba7uP195dXC1Se1nlS9WiTy5fF3l20WfqQngv9KBh8lO96Tp914PTVpIUOShkwNAwrHRh
F484bAGw13zwrGije+NS9BXVJNnGAHyrEYVLBwfJkZibxidEFLdRaDBrkn8mNp7d5iY1AwuDN6pY
6s/lKvv07Du0gg8Ay9P0JW8MxLuIpaqYo7zIdr9fSGgb8PP++W6cmPBpVKLJqc3MkLaxzlqMkdhI
Fn9eLFryMN4XFtoWj/wDe4NRO7/eHOQuoFtDWW3Xf47J4hEDs9XNsPVX/UO6QVGWX+/StnERG0Ce
A8nCZXaLK/2KBtrCd6+KTbwG4bEQXfu302Nza6DS/RYs+Itm1hJTI7QWMlr8aEHefxirv4krOPrt
ReZuEDrk11bIbGBjyY/oF9evl4fFbb9oEbx4yhfuYXO7vvUWm3pxqS6S9cPlpnU3weZ2h6v84rQ2
Vin6GAd3by+eX0NOQ6TXFw/+4vPm/bGD/C8LgTibE/K0eEAUYXHnL9SFe7ni+DxwaLYr/1Pe6cvr
LBQ/pkJeQKgKmPye8i+FfscBAwGKY/wcNCCgquVoP4jZ6bYpkgExUgHNFoDYAu90Ji7jz9niKIRM
BmYbGyWEJr1ls7h4fPxciplev70BcmCyTPftBcgK/8XN+/tn7L7oq5fOXV68h+hSBohaBkv5IloO
X1AGlO3d87J2s5kGaO3/u0i0SWdI68a+1GHJHIJ0RcJWmwLkHKYrMO9RuZFovJxj2c0PSeMASSr8
L/4h5FpWWVly3yJYS6RUO5900m968yWgq5yUztLCaUP4SnKY/b4j5qpKUGW5ZQ1QdtoX1OV7hJY0
mdQFEhqj9cbjQlJZ9Ijxj0dSOFle0uv5fbzZhOr7gJOQWdZQPq+TAqIfwArrszv98YK/tn07jlcW
WQduI1zxyTnHszkgoRAqhO+BtQjp9iRQ8juatN5Qxuj35OuwfzaldqPhOeY7z04zHEzcaeLGXBTg
ktLsVacekVXerdrpGM0rbqTnCwFo0a18Z8ql2ydYOpjDkbxx4YB70OVNU4FNNoOlE71kqfnpN+0S
d/LlSaf5H6prBcWdQcpcZJrKPlopDrReqpO1MVwovbUKdGXZsLC6ctzFVnlBU2KpD/ZxKIZ7I8gu
lapZ1KQyv3+M2YQPrzFhdoLEObitn6dvYjk0ywwzOuSptJJpgsgNerDcY2kKG5osF9dIUP6w8DaJ
bmwE7gTjvKwYVxnXRCqIKyq5lfUhosGxfO5KzLmKGwfCiJ3pC0NB+yn5jAuyo1FapljzSQQiGZVo
ih+ar+0CrViHYXetePwf3ssYeC+RB/gaeLPsnLmz566a7y87WXlUFOq6N83gUMe4hcqLESEy50Gp
BBvj93md67jhaPK/8zqJDoaQRqVXUQzP28LN9c8sitd2/pnW6PPq9SKhU9KfhuVJPtTYAtB6I6BW
S1Se0H/L1RJBupuU+7g9Oa6ggf3+dLNnzfenm4TyvS9BSVEJ5SVpqaDTBFpICtdI/w3KdbVLKKAW
5pljZnbbfx9zsv+itlNoUWWob1eHKrfvLBWp8yx3iyTcOMVbKMeXoR5s49i7gTW5+S9vrFLr5IQj
XptCvNDuNPWIarYg4aB6R5IO5Sfq9qxCznSneonOob5nFxsFCMJ++mP0g3/urLDEQroBQSFwt2l5
UyCs17qe/vHfymI4ACPBCowB08DJzJYUkkOwllTg1JugPyrINGBKgjooOiLewT6BvDsjeTFbu/0+
5CTNZdP2le1wP0byplI2CClpiPXmr066LIY1tmjUaYPY5ZxLmnNjz9WoMN4W9VrLglk1ed0CAKAn
WQJoOF6ppXMs+zvJuOrLDtOr3s2He7UGyt+MuGZ2Z+6u2W8K0orDAfE9HFh+flMtccq8iFnDbeJa
6dHuN13ywuFxti0+l2sjN/7/BprMrx77o1blOZdV8tX39D5LlAKqG5Da/2ksqqlkbMDDKXFODoO2
641OybiPJUWgufBPWwEqBF7rwtWN5DNnz1y48X20yRQGTipVBnwIUa/o3+Nqo9JyAbBr340vTq2f
GW02Gf4+3GQi4z6Q41FNmch0XCFi4DYDgtq4sviZs1IJNBQudan5TGLP7UA7GMNzn/g3oZJvByk/
458w2/dxhDmMkE1EQHYy1QYi8kqlUcAOh3BNUUBYQ45BhYTBsZSX1oWmbQrkPcKXKn49JfIqJMVr
/ePYnjuMRVI1TYIAL1MeoJqu6VNM5SB7Um6UMYcx0Li2aZ/700MXoxR8MhcGSOEoebXBDqCqu43L
D+KhM8fxXBImiJcW0wDBbIq8GiiL1GjEo8WEKlH6V8KhxN9Tg4wpoDsOIEGPjQxye08uQbYUPv4+
/tz2Qocevj6yFsJt7uc+rvSSNY+qwMGz9GVLEbTGm0tNlYVQBR0iWMdnw/v5N/7fIScLMQ9QkjRO
7LIBJSRtK6syfYu3k7TTHkwKUA3I4b+63GzKHiOD8MNzzgG0Zzcecyq6uXz4KdvZL7LqRL2Cdl+9
r4NLvXDt/IFIfyiO3IAU5H+fYmXmrOTSo1AoaA9C0u3nHKelVthObSAJSQUbiM/KCaDlYajZlN3a
TDvXq1CtyRA8oFZTAeoMjed4uLUdoPKwdtLyOhj+nnmmmWX/45km+88vR1mVrD46mMWjdzp0LRmw
morAJ3AeqJn2HfFI9Ny01KL9//8192PsyZorjLL01URlPvLHnpNG0o9IVCTlDbNvnYNVnZv8yWpL
cqm382iMDpn+DENXK+/SaFtYH2NyzoDui5g5OUp4L6I1xcHmBRPfn98Zq8i8MmTmtCvXKVoS6CuZ
T4G+ioIlaHcLTaxrDZrKY3nXlYv+tMjTY15dDvK1sJ6iFpIsY20fZjRFTq70jvIU1A6lXdjUxf7g
XjbwA8LNmXUg1t5vzzxZm05py11hDxHyz8e6w+B1YyIl0tbHvtnzuwZHhcAQfzAt/2g1y1X5B2dp
gXMR8Y+Zm6zGkaaFlpVEEzXNAXXYJc6fmvev4tuYPBy3Y2573aD/sT3z+jMR1I+BJ0vRSIXpccfr
q4njtjjWU5K24aTnw0KkcWG6ORV7Qco52/SfOYSoqpCBY6oJIukLQPmt2BApuVk3ehuJxhOhqpnS
LERTYCWI/vULTn5n3nRuw+u0psGj4eb5D7ywKbV8aFMQvqxgV+OgESku5BMSLj819micOBb3P/JR
gf7gR+e6QXMyChZtY5yOKThQdhDP9+19c22o/RIJfhHtACsL1CPvq4RH8yAln3YluKYd+fbd7689
N8ug2cC/C41oVDt+joquRYitI6UO5JqaYD+QQP6P1LaVbiC4ysWZ/TRznVK24u0QwdJJQSYLGSCJ
1FiEE4eG5m+zBxBItFonm1Oz6c6ivuaOtu+DTRavb7RGqloVwHr7CEcYMRmLMrsoNFCqoFYnE9Qx
fGSHi6baAwzAHVzYxdJ4XJhI2v8+1edefXLQ6mkKDWMgvuRR0JFQ8WUAusNydmqc26MzdwhSDjMn
l+gomYDCLRuS3c9PW+sCDZ0TPstq7uODhAikEyy75lHGLdcsO1Vw5LZqjl1DnwFEgz1WmhqET2zs
S+O2MLRdE+EUomm7yhqObYlGY/WJmEtq9FhJZG43FuuiMV0rdIDvFSsJyRepD/YZx0EjS8fs1B4I
FsHTQZQZdrlwgTIwrcqbg2N6ayFjYhJABrp82Zj5U6PlXOU3HUDsogaDZZh7HyznEEOud8pD56Nf
05doAFWPaIjeQhPdZpKzNkxaPRI6d/R1AjXB0iHbpZBXtRCPo/LhlMQQPuQdOfxJxXFThiYl7OaU
dhViEBH1/s6CTuWBXjeon2ZIoOcBFupEHZCV9pJ/E3Ufos460n5pvHwHJFdVwpdIFv+RtqlOgtnS
WS6RGOYIq9rQ/1S68dfnljAMnD+p1ERJJNSn9GsnbD8KDKijJlv7aD3Rl9qctI9ak1dd0O/9pLr+
fc3NJTVfbcX/uwgm+62vqlz30bk7cJ5QnGO/5fnXVNnN0c8/+mxTmUdEbRzvltTBrDZ5dyaBID2c
WYgkqGx3S3Zw35ucbEPntSdlJJUxYlxtwuvo1t5nt8Kxrj3oAEX2pXCrw8JuQPgT2utpH2wRs0HM
tVqYn/Z+PBSXQvEUavC10bghRm4Jdm7twX+nwroJLkGn/+32Nark2WW5K3cQD8w9UL339NqgpXsY
+ZVf6+ZCOXgXysF81A7aQfn6FVz45A2XMYbouEgvFYRHhaOb/jAcw3JlbevrZJtsx534vdtY/B5d
RBfBRb9z2kX5DsLFu2h37c67yK+z2/xd/LnfKYfmsrnE0Ly/V7bRrjiEl6jQ4f/2aeybQx641c6I
F9Wu2nUHZz8confciLb+1vnED5w/Kbi/ib9vkJUKkClP9/Wm3pgX6d6/iHbt1sMJrjlk98JfbnzM
LxOc/PLLZjcclMfh0L9G78WJH88P3CfX1l7CYs57Nv/wd6dFsUtvi+vqXngBSZuGRyvoAl3Fl9Jm
fLTRbT8MiSuGxyYlvxwOEOK7Ezpf8qG4lg/GY8wTSnv10F4ihbvGjU5B5GJhXpjbfJ/uW2h9ixRR
VeIkeUFgdNEe9QsdrcH2gf2KehIvEt6czlV6xDqehmnsdIwR4ZPiKTVZ57ZjSVKuAK7h9qztBzSB
glPuavh81sGrNeCxVAsPlqiqvo6rzIcCFn1YVBAr7eE/7DmgZ/RnEMEAmTi5UyOf+P2kUPFiXw3W
EvvAJl3Z6qYvNhn2o7Sb02VmrNrhVbeu4FOF/6WkbAHYoYZJRZFizWTHRRLuDmFFTagtbqzTC8U+
NdkD94ecU6N/K/AO8hVNGy6/0//U1wlgVQhfiLmBzjgbv85dfWhuqoaO3bgQCPt5FQXNCXdvP/ia
EXJKLmIk3QCXV93582butEGDBoYuVT90h0TE8y2OkkBKtEHEicca4LISzbgvgGHSfP7+nWcH0pCc
wNyCa3aqlqAnHppxCt0wisRioREZR9VO/dIV3fw+1FyUxhKmxwgLgMxp8j3rU+sRk9SRkFYp5UeY
FD6+skjUhqQ+tFyMM9wXe247CeciaAcKA0+11fWijHpFZORqOv6NjPEoObAutS67C1tzrbX5Ua0h
TUlZciyLjNJ4e5B05a4wDQR+6VdQrNIkVEnr7FquPsTFWg94L9T4SBj+k1oQWov6jYGCYxZiB2bV
V4OXLOW637UgQ5YBr2hI2lFkHBWU0FGFzK+Nq9g4/dG9x6GBWFsmeA7UJ3ycfNexAHBgs464+7WW
ensL5Qo1SigQIQdX2G4pw1WW0WSCFRoH2KkpdKLSZKM19DC9oVkX3DWA5ne68RKawZtMt0WNsOI0
rBdKYm6JjXAeK72bZdW6aAtUZqyVA1ZW6EqGNndNb21Grb4zQZXHtrEz4czqXXqVq+qqH9RLhMo2
msKdW9k3Vn1OAGhuf4Eko8xMoZsdPzn92vR08iFzU7rEwkt8jMz/ZJ8hi2YV/n0ReGdC2Zn1aMPp
wThHE67Z0/OlqwszjLGSP7R6dNXa/YvuYSpeJU90Spe1RySUd3RNlTPbYE4Pz5YFcQJeGgIZUwDI
ySMLzSTGVZx1XlXrII23EKWCGLkh53Io6nXhZxsJSlqWwiNGFsDp9LuyeiiHhs6Z5AKmX/qRIaCF
CySLFy2yGL2Ka0bz/PuOnatpQQFQZcFHRPl3WjbNmswKtMAmfSXucNinSeathUKhlA6rTEl3Tfwa
oNk5GkTGZQ+UU4lWao1hY9JtfU2/ylJl1YJl//25Zg4tG40oi4UPOu8f38VRqeO49Chnsjw4sP4P
aee15LiRpeEnQgS8uaUtslyz1VVS1w2ip7sK3ns8/X5J7YxIFIbY6NWFFJJCSgLIPHnMbwpo0ZRe
7HrVON1eaW7wI+jm1NIQfeDia9eBOEgtT/ID0NCtrO6Lst4xBto1Pe51FJlaOCLv2G64fSXzpU/S
je5hC7RMrp6pgmxxDYIxg+NMOLv+Fa6k+eVg0EsbJXEPUniJlg0XnxcO5MJrGgmLondzx+NyzUm4
HgBoVfDRogfFxODAhn7KFd82xr3Wwng3frT4MJeOt5ADza6qgKtHd1mmUz25ZEstasIopbvWxvK2
Co5WdBIhcCAWR+6B6npROXWuxAQLAqUKPADOSlPRvUZKwkGKgQSMLZyBCEFgJX7utGRTIHTg6tpz
lbxkAGuraNzc3l0zEY+VbQz22F4WE83rz+oF3dAFlhw94CIIW0u61xqcO723tG1wR6lBsfUL+3nu
5NAlgWatyPpn/8rOC/LBMOiTkkfBkKMRjGIWlLXf6kQJ32A0J220ij7pqI4oR2dqn9CRLWMA9Mci
vqc32pVvrclNKPImJ9pa1X4RRzv3iCAb6ECR1QC2nMyhg8g2OqMjzWh6rVxhw/YnfAlxvRqjmq1U
xEVuf8Rz3jfJ2lF/EZJ1XKJMFCf3FjLiip9LYB1HyFeZat97DdJ7urdWXW0f9f0pRwIzNN9pAz6W
tfUwqMnPeMz2DkpUmVX8GcnlPmmSTVX/CGgHdJqxESGzQMYjNiRQOUsIxLmxHEQZQLommookSJOj
LdtR4EVxTGu+z38UjM0ZPD8bhXxXInjRW+gshb806iGfPmFkdJjKo21hYlOVIbJUl/rG85ZUHlWx
5qe3aKG8iPoqEOipKjBKM2EmZRFXjTOMjH6HZyFHiU+hSyOmihEe7IajmgPJDC2goVgqqPJWUmh4
IK4B8BbtnTBBNSlS1k6BKzVNx5Z2jqvoyG5ECwd3JrNEGR3XO6aJhKkp46JOxhz8GrTqIoNvp4WH
0Dq5Gsbmvb29vbvmVNRoTkFZYIgKzPjsRnNRCaBB01W2pYVClzLAZ7XbmuOLR9vxCY7XOs0/JPnA
AQbRUTfrxcHl3GH6Z3X2ynWEGgapLiubSwCwHKVIH5+YoMEsWWywzMV9DREtDVcjSqwz7+TiMRlp
j5mVjCFUhXyrwGwIE7Q42PqjFW/asduSTawEaf32611adnJ2g9KN0srtQ9yGjgSpMH38WxnX6V4I
T2jJ/sZy6EzoIPwttD8nr7Np5USQa4hN8hHyArlLWH04+DVHSBju1aVZ1ezVphm4hjH0pbyTxee9
eKu2BiZLl1gvJlHiCm2rb4bxaBS7LHzA9HQE5JcssZHmLrXLNSeXWqt0RVzVFgi7+q8AnJV2V0Vv
0oeB/H29u/06Z3cniCPacWSB+hTJoY122GcZS4XBVlNfQAExxUIk19YXuBnzp/BipcmLDAEVeNzh
REy6wtkHtGf6kAiFiJeqVy+0wDEUWDc6hpu6KbyGly/UuRxQwKv+/bCT95qA60gCcEAPAzJc1g8V
mF17JEOCeQWkbB1q3/ps4XTMvl8SIpUkRYhWiNNzsX0MyXTwxGGEXldH0YmSaYN5rzATEqjYtz/l
nIqPYG/8e62zsODFWnXiD3YgE2lcx9hlCIaGOmQCr9z33IcdASCOhy3KWMjRBLgIplvZJXlhZ6Wo
eCCx17z5EcV5Maz6+sOggHWSdpPpkpBhtNYZvfRR1OX90s6Yu7cggdIRAVKKv+AkgsSu6g6jrfNZ
hjfT2UrtQcm/i5kq4nbokVYGNs1vQXMw8oW8Y/Zw62Ss3JUI5lDAXn+dZGhMSR7JO7L0lVkbo6BS
LtZ1ApE4AkWSAGfaxktdubmAqSPCJbqT3EtTfVwnj3O9RqZKAMXdXNujudoL7iRjIP8omu+LanVz
Y2PwQ1Q/stD+wjng+jklxe3TWLXDB8uHPbSOVJiDhyB/CIy15v0VY5kcbfUlcYe5KAZEDB8YqEXk
kpMUSR29yBmG9Fxi8jXFwAgUpXnAJXlxSHwWppjmPpeLTYpMO0TUKqj5klYCtZTGipxaMFjMrWoN
myFuj9C4n1M5eBlqjMG8TnkxcLwrhhKv2eqHwViq6SxEowSso18bvXkX9BaWtPS1EqA3jY15t7cx
vP5w+9DOjXtJei0sYgA2ienI9adhJjfaTkrS1kp4HJwKb6X21L/vNKlRYxctppzGmFoxifwNuKnA
UWF4gdQo4X9SEqeqFmmlpENTZiLnK+NdHpE3S/K6GOtHM/qNi1sQohEqBMZKS+T6Qce4Q7ZKI+Ej
SaBTirICBiLU3ww+y+T/ICg7mw5fLjjZEt0Qd2af8njcpKvMRPAST5jY/UiN4t5Gay/JuifHxXuQ
c1iX9vfKk+9r7O45/kOGyp35hvBO4svbPhq3SWBtUkkBgrwUtmf7I5e/89MOMJza9vidjCyiOsK8
1Vs75YlghGCajDVduletn+Ba6JNsF3V3zwDU6clBD0UUX+jYgPK6/i5S3sklaTppIyy70B8edQxo
HO9NlH1iZCv6svFg07nkr9Rbcm2uZan8szfcjTOaG5WOZjdyPlRjL2a2FijQLq12Pm01hQkcsgwR
U94UtHirGfvbx2culgLKUxxuVwESmQRwf/TsKPXBzItiPMUwjpZfPioHOAVrv1OOLRPVMVjEaIiT
8emdXSw7ubGSwC18x6CiSJA4lzbuYO185jm4jZKJUo5nUMPyPwpIvLcfdzZaAI6j2wE4BQrv5BA1
nh4nTcXHygilici3/0b7gmMgicHjwAbDUKbHflh40bNXJa+YSwRXUfPTKKmRXCPKHLp4is383yxW
gKAApvB1kS4Vk3I3OS0KlP+XVekIsAORpZhm+2Hj1vBCOBskD95KnNrCz3cNUj0a4VnjZ+RdeJDS
8JgbS6qIc3sLhUyNhqFITaatJTw45dRAPRi5Tv1OQpHWJH/Lu/4BALfdRHvRqBW/4PYnPmPRp3uL
SpXUAJsMdIomUblIAuRkavYWOUkkxRt1qB+KJL6L/X6tFsYOk5UvtHTP0Qxgzb0Whn/6rb2WULgY
4/COQH8wkEMWiV7Tlvdy+FabFbUYVE3bfXRDdy913YbyKUZsWdSF4MlgSpvRU2eBYaAuHaHEm0zB
RdBDk2qT+OnCtTeXG1w+5GQfO0aWjbGtEJuro+toewgIDOikwN2CRFik1sx+STTsSC3pMuEjdh3i
fC91e5An9Bro82ZboNMEV7d5JA13jcNi+2w23UJJgg4his+A5Cc3D5oFhZlIwXm9ajQf0UugJqbs
N5oX1vTbt5g4T7Z3e+vMrwtRjfkP81449dfPqauRn7SFuEmsFyV8aeWd0b9HzSlGkowpLxkmTBKf
5H9h3bm6iubr/65LkXy97ghKtWXThg/pz1b/quHEIa9rjKnKo17eCf7jUtd39kkBjwmFepsXPB0k
wxgPk1qJwwdH4UZqnDuXpqGNE13WWFigeWvikpn80KT6p4NB2sLzzoV/WHqiK4AI3CewXOG3RiWN
IUwtAAWiqhMpW3z62w6INhJJroP/lCR9XVhYXGfT2MBFzSyJqTYT9MmLTvK2G0ofNpoOErEJpZ3F
tZd1HN7g0erSPRB1sFn1Dv8nA3vrwIoO0shvA6PcSPXSlTD3GmwHxiu/hwA9lfFpYcN2bkttG6U5
lKhy1ar9vg+UTayCDJU+kJVc+dWXBDEsBK2eb7+L2Yyf80xrmCjHAGty9ctOFCWq30QPZSAztxvZ
B27I0LHY8XOx9AtONuBUo/8IIqxaYySIQWEF+MdZGcb18lsWA3EMgaAEUJF94EfspEEp9+AkhGSU
3lhQ3dKFC3yuHYAjJq0rmZsFZerrk2IavRsZFeMKL9Ee7dw7jmDwemV8FPg5tVpSqpp7SY7wxjGF
aKCoAK/XSyzf1JMK2K6eItPJ/Yyqwc4Rg++CKod/Vlo5Rn7xhqmYkDluNYaUubEfLVhDan5s3PfG
KlYwMg6qwR0f+3cMQH5ITPFwWnwcvFNnugtAsZm74eo3T/JhgNOt65vMr2wJlYQjSQYzlhYcgHJY
REfO3Ax4NunMVthA7MfJgRqxI0i6kKkgMiFE6R7MwvDLrbZCjl17sZqFR5uD4bEeMYtegw3Fb5I4
Ch6aabgMj/pMeg7EhnSTY5P3W6UsvuAWehjTYtVl/g6pM2jjxSrRup9qOH6YYXDqksU4et4Ak4hC
5UvlLHp/SCp8etm1Gms5pwgZh4PiIpX/rmXGBpB77wXPJjBZJeg2Gk6aJdeHRs9coJ+bML7zqAd6
7cMLPnrNRMoThJUOhinGYcF9b6PhLks+dNVEDzjahJhGWsFrJjRMjG9uba0sJpGqtcsHGh+oPgZ2
v671t5FInvasY3zLUB0b8Q1UEaPO441ldjsV5qCNqHzrpQfNh3ccFtty/IVchoFnQGcbO1syH0vH
3bRN9hQVb31n7sA/rdAePY7ySw4WwLc/orD+UlTJzpCqHdfGWlGqJ5vI5bSvsWeua4hEYv7eaS7a
QCqmmn9PrSGe7k2U0a0CS064Jx6DlCIuSfytvRhVNUzxz7xvcduiC/sF8jOQ3vAlUtt/yZJ8zLzi
XtCWjcF78pmPUvej+6AF66S1N0qZ/kwM48vtICm20+evC3kMrWrQv9OJ0FAGaeNqHa2mCmInen25
eSxr/adULZKVZi4DhmGwhISokIlE4HWkccvOKJkWilMbbxDlML87T/IuzD5oKY898NsTcIvbTzd/
mi7WnGSRI+3ErhjYvEKVXnfdbznCahJldFe+OEq3qyyJnmf82MnjwQHfZmM2P/oIyYcQ1H9Ddk1Q
PMm8mGoJnMH1C/DoE8ldyAsQ+rbxMXtP+v1IQ3MJkzXXL7haaFKwh4itQALJmA44j/gbkMpChENc
G/pumOwjpkz+FpYCVgZesXB9zYZLbhP0YSlM+MrXz6iUpRIhfMm0nRAJ1A0VMD4vhCTiJQaT8RIn
afYqYM5KqYswIffl9XruOBqJX4dEJx6GtgSwZSxnBeqLI7M4HzjruHw6LhfLTT5h2dpmXem82RGo
mK12mxCGXeLamP0ALo/i9ouCdZ/rcVz9cWtQgZYxI13fA+Nqbp3uyQq+VfG4YoBzF9F0ysdgnXnd
KyZ/wZh8IPkDY8neR6V3p8jSWpRZrrkkAj/XI4AzCB4CyrpCg2+yP+DmapXjSKEYtIjmDfcaEMHB
+6AA0QG7jOEeKg0tWA8AzO0TObc/mK7Qn+BraZY2uU38XLci3WjBRgBLZBZY7QdST/ARKEPAllms
tJbWm+xHqXd1Mx1Yj3PQ6/4x6Kt1D867oboKOBeRswzqmX+/Fw852ZSpMiYp9kLRgyZ/CCRR+YJK
Q6ORDAnGNT1uAi7SwgihlksBT6Qj0w3KuUPziAJAQG2uz4PVSU3k4D3z4GFc0uuMdxuA6Hm7saLq
PnTkQ5t6O1HS2+FS6+n87W6tPQnwTS93hm8QbJuW/BksJP0PbCDCR/q961p2pJVslpiaxxslCU4V
+uH5AO5RkZ88AMXU2X06bJwA5GOH97Cxw+xrJ1nBvadnGz18jOUvZwQH92EZ1w+u9MOngx9kaFt4
3TpHAbGMtBWWIAshTZzpW481uUMsv1WLwWImyJYlco/VCYq+kNRY7ELMXcZ4I1AncRcDq5nsGz/M
WksTqJp68De19sJmQR4oKpfo8vMb9GKhSRjrkmHQA6c6Iw58d1iRuGCCgyARsVpwXCrjnVyOPs8y
e232bV4sPYk9uJsmeZOytD0CbxUtSgaeDqqVQAFuh5q5q0GBJIdSHuk0g+ProyDpnWvAajnTAlOg
P38fvaDap9XbIm59Ns7QcEUMCKQZanXXi+lBHqqtzHSpw18SADOSfLnBxGifIYHDoFVdosfNXvLE
mH+vOBXuVqOmbYeWqwip4e+KL+NVP3LXqg8DMKy4He+G0l3rNmxYHxceeg6a/0Ocn9sveX4rXfyM
yaH3YzlM6xKogxBwjMmE4YNvlcH4MxEDlGiAJgyIElA1pMma8cD7spztwrufIq08PerqtmaMyAGt
kEOUoGywqWJn44XWzlIOo71krz67t5gLo9FnURZNZekbJAANkO/pQ6LKZ4XR3nhRKAkyZGJWMWR7
y96YZPDCVo54b4wnmX9r6+GzlQ2bckh2Wb4xwiUJhPmfpWvAW3SQZ9Pb1S0yvWtbdmFQfZAGpdEh
ZTSEwlJ2yK3fOV7Uxf9ea3KzDmM7gOFm/3mV/1SaxgbeWEm4KuX0ronku6RadJGZvdwulpyc6MTL
9b7ueLzoA7iqkExOo7XebOlckj4MlOZdvZCvzB8z3cI53ISR8sm8WacrNhSMX7EKhYUAyA2EVqPv
reCx7B5jVVzrIrhIwmcTKkGDCsjtEzYbMC9+wCRjGnUt8AaFHyAsc9QXYSOfIpO6N5rT7YVmjxH6
3uSFzGBBO1yHMFVuB4+TDDiEA+tv+ZwogwngS/kItxGU4u3l5nxtwEvhyYtKmIzK0OTBWsmzlbHr
hNPYX7bkgOiRsz/8qN3Rh/+mje9YQ5tO8C3NAYI3sbq3Y+kPBUX+wtMftRQWX2Ls9LZaAcvaLfy0
2Y0G4oM5tODsTKuYRpJjXfKdUDiEAFejxwR3IO1e0FXtmiN4j0Uhh9mvfLHiZGsPVjeWUSaHZ3yr
TWtYNA0gfObgjcDc/8bzIRXDDAlnF0E+u/7UaWGrktaBTZXDQ5be5S7coK2fM0vedu5LBk8vXPja
c34LeO39s+QkXCgO2NNY5p7wY2PvZcl9qGnNKk8ogsyxfo7RdpMAnJqetlPs6rE0qlOolSC0X6ng
V0LRtNXLnWGF+84I75UOcibQG0tK94Vb3GUM3SCJF5aMYYX72Fv6Yy+sDn1yTrd6E42VIW6WbgHx
UaaZ4eUzTT5a65WRZBcgM0YV6KyJxJi9U4PTOGA1NPZ36BVswtr8Gnlv1qjtBgOl3lSUOLVcrpY5
L3Pnl8ahrFEFC3uNSerfYR+ZG4obPriDsrfgTHny26j0W4rvstA3ypjv9Grp/p/bt9BfHCDoqHSg
wHi9k5QwNIo+p5QEOUtyLJQQKCUzQoi3qIs+N9MBh/LPYpM95JS+qyCzc6ZuIjVTAApBMAuAJ5NB
vMM97wVIBn2k26dl7lK9XHXylZ0xkENrZOdG6d5o18hniiw5/T+1f+dfJ5N7RVzfUJeuX6fXpnWU
h6h3JEwmhBOijaafp9X3IOC2MMYWTuXscg4oWbCrsG+mLTk9ggcrDf45RS6851H5QSU+uN8Wy/DZ
k3Kx0KSGqrRkDIwyQD1feazSc8rfvQzVUodtfodcrDOZZlhyXMWhUOknFRxH0JvIvHNpghy36ldx
EJo3hgSNutTWmIMhAEH4501OPlyqqpkdh5wDP9gKXmNbr1z/F+r3XBlpjg6NvXKVl9sb8788raEq
NFKwg55OraMgV4wIkWeB9ZDao4yG8LnjhvbJULzA1vLowEnGktLj/K6Brww+UcG7YpIoBJYp+70D
xCRAdcoZ7yM6pQBLjL5BOn8RSTOnAI4ACAxC9FbO3kzXZwLZ5jJVCy5jaxg3jeUBCKvlr+IwAIJT
WuVHl4LeGjOcSLU7aK/i2GgxpPXisaLrjlyJJvfoSNT3qR9uhBRrnPpbY/irtrJD6Q13aZKt+tZY
1/GbrrxEqftngPOQpLov4urJHWcjg8YNXnnwdV3XO1nIEXH5CJCEUjmbinpPBD6hduphwlvaL5JR
PkllcxQ3eaENG0tLtnrzQ/w0IY9jIAojQxrtQHUKuAprbYe8Qs6lxGpIdlHStpC0qLAoGJGz+vBl
/xAa+BO1HUOTemXryYZuy7oMnVVoPMQa7uuhBE8daw3L+jNqD10qfx2GbpW4FUCc1roT5JxU+Cxm
8MhzzVr5JkJAqn70pXZtRe8BPynCvl1oz5qM/SKUlPKSKSfE29D1vtRVtPIZm+owdOlW4hHLctYB
wPDJK579Pjo2Xbtz5eJod9IzL9sam5Wh5nc+nRwpwrcjfCmhlxpIgBRNvylkJIEFyhpAMapEoYJU
Ee6yYfhRlRUeICe/RgXBj05BiabzmP4l5iARgDwb9FimnBJHfRbyIreP1NwdqsPEVElMKeKn+mL9
2EqpqxAQoWK4+zH4CnYLtWrx8BXFpb9UXYiwMM0gENcUcz5N/DGJiz4e0IoecLeMmDojXKRkbyrC
6mhHAe2080fOMM0Dtl+XPdIsXGyfz8VlAj9CCNzfsjzFg7hy5pdaz9kCfkvBmGnv6XsB4/n2W50N
VP8sw0LXR7iVNdejSx4+2Ey+CJX7hARTR/UCeNP9+ZAF5lofS6675sVIfiwsL6L+p7cs9FKFKKEw
P71eXgobVI18kmtu8PYPWXXXQm846O44mTW4KLQ5GE9kPSIio47l8gLqZi6BEPNjMAhw5mC4Xi/f
W2HttNZAi8THqHiLpgG41iJcgRKjhlx41tkvypANiSaQ3HAQrxfrlFGyEbthR3EGwz4+WkN6FMMI
fYRjZmIfw7lKpZcU9+MibR8quYVwGiLP0+PN/BbTtbn9i+ZuC7AF//lBk6dn89uqh9/ng5YN2LQn
9xEkDoPWroLUTRVmCynN7MgPMSMBKOdkIWB7/QLi2IyHiBoBOZItgw1wj532KNJhkkRTeTdhSbrd
msMEsAwRIeHnPToLYWT2I1z8hslHUNUhkUIXh04x6UPJFVd1XNAWBTdnoxXdRuIGTF51qhxbKZlW
NOgoPdRwYlz9ETHAnVG8OZ618wrrVZjO04QRstns6500OGu7hL7hOBhkhwfhxD74UMybMyL19lef
TYiY8vznt02ShCrJyiYKQJqJ2zILtF1TheuA2b+kDlvi+RbaLbaYCjZFCyuLmPnptAuwmcNEECTP
ZOUM44okbkAODvLJZbpFvul079iHoe5hVB+iewLYSR2hLS4kZLNb3RJS0Aoemc604zyYmpTXo3kG
sHPKEVVgvJuhxBi83n5GfTaikbQzKiCa8qfrTa4bUpvHAyvFsXznIK3ddnhseG8mL9gi2R1kjCiq
/mD4zlHGyj6j6xgVLsPEFy9XvqpetQ3b9I+mCmjsBP4qKFS8MRImgeDu8xOWsLtCto4aHl0hwlti
XFZRqfcjQgiShS87HhIquYmACUT6SYA0BCi8MIeD8GdvisRbFTjw1ZEvxgi3n372dF08/OTS7MgB
s7rh4Rlf6uhrxifIkgyXb68yxw7AAFRhWgkQC+TC5NYYUrvLnBTbMv+bFe28p3bXh6tEWRfhOkHQ
lRFXcpLzlVkevHITZbsG24pXZ1/9Mv/0Ics4S4Ft9psTLPEWF3rjtogGF+Qtz/dMyR2B/Rq9ukvC
9Fh5aOoCnK/pT1VDcKfFEk5f0lbz9bsiaB/y2L7X42Jh781tcsEgBp5mEWfPA4GLn+G4rRynfcXB
lh8b4aBobThPYKEWNaRFlJweZEMTFHOOMuZ8kwdWosRUfYPkKAu4uozIXYn2j0OXbCFkqOK4/PeV
PsFTvcBFZ61D0TFs1oWyx5BOylbUUkWx8+O1+WrIm3SHkI721dPXJR3YYdMHa5SzRhKKE9Cl21tv
Lq4jm438EXQfoaZ8/aXNLktDyQc9atRHHe87kjMX22AJJaoABAfyzovipbNv4J8lpylSko/WIHVe
+IDnhGLneziPeC5yZQJIBjYSmO9aBT55oRE5lxnxiAquizb8x2m7g86u3YOqpGWFhEmlxc8Zgjiy
2m4S2PyF9I12zu03O7t5TUQsVZRCGbBOznQINbgP3Rq2QGHzgOYmjMcNmhcC+1NaS9XE7AbG+BAF
fYDen1ws7cHVFKCDyQM8VhA4qvuYLBpzzd12uBz9Z41JMGwHra+rgHSnkZ1Dqv9UYxeRg71dfm+4
HXTrQSAzhYahIjU7s3u//T5nP6CQiRFeS4xHJqsP8II8N+F9YkyH2URgdStuPRot3vj+O8Tus762
SRoNwGiqASEXbWZWnREIGhSwCkbHoIuoWriwmFEsY1VmNwuC5sgXoc7Djrk+hkYbKIGfpOfrnFYD
RCuEP53yfXGWO3veLxYSkf8ipMo0+WzPScIHr4DAsRa8mfxY/iiCH6r+7Hy5/cmWFpvkx2432G1R
spjVkRNHyYa5cJD2Kx+whjUk29Iqd8s6ULNzYrgyqLkqZ6KzOCsXz4iLjm1geUqlGWt3I2roadJt
cJR7FepeXiMfNTu9S/ovVUpj1wn+kiJp4eJa/Akir7j4CW6GBZqdQAkg57eibuMo0QYam2GdIm/f
1P2qk2HAMKfV5V9Fv7D63ElhkgQ2B0EQGOaTmJ7V5OpRzeIojni0fdLY2fb9CIw3XZmds3Jr9Tc+
9FlID/0RQ6Sk148b5iEQc0GnTLIvnU8qAGVR65Sdw9wFPTrEyNJtglLa7e01+5xownBdk3rbziQz
Nas8gOqBoCCVLugukjOw2RxPEgQqlNtrzR1QAg/5EKWuRcV7/YR1N1Rxr+G/0iR7enBiJ3XNFmm9
Bnj+7yxFB0ERGNZPohJVGyd2bzjBA3wKqmcxcyCmq1/QRL290NzxpGwCV8AMh27B5KvpQT92rmoF
wtU5xM4U9WMkR5mpyE2xcpmrLKKOZr/YxYriLV8cCyVER7+y/l4RFWvQ9GZ3lOUvSC4u2srMf7F/
nk78lou1/MyzvAANAqGVoaYfXIq4UzQWXerudPs9zhagJgkqu19FXeyc810s1fhuqSY2TJhiWynF
FkBIpQco9q6Ldu/Qc3y0FhL02We7WHCyG8MCvoNU8h5FhzcqMaOy9ccc/eFK03eLVK6l1SZ3RmLm
aqaV7H3aGMzCYnenVU/Yeiy+yKWFJvcF51nSYjU5GwFRSgMI0NIPKFuLZPPZfXjx/iY3hKJ2OMXJ
Oh9sfMM/ig9m6cehFhMULH1v746lh5qcsriVYYfZNKUEakmHn1VADsUKdy0UvuVoSUtvtgF6uRnF
77nYjGGk0Nl3ReoC7646oR6/4kWakQ796Q/GNfDI8SUxpN9Izy6XnRy3zleMsZTZJME5sWiZe6Gi
QrVM8wV16v/fO53ccGExRrLS8v3Q0QVynnlH8kD61sucX3GSpuXaxWNNjRTtKrPdRBf+O/krK3HH
SMlJSMUaj6n6HaktWEAkoIvRa07TC7W8/8QUbXK56Vg1/R1TMqX5UVRmvWohTxbFh0i0vSzYtzpQ
cCVGqh4eS5LvXPdfafsKJYKZh4RjeLiwj+dzGgTyLWQauJqm/I3ISfN0VETQgdfQYND1olUYTgib
XPwvjoOwrjZ3ufMg4BC3v/f8pub+hTRLsxXK2nRTd77VaaBIkAQXNgiFm56QrkEsfGhPvvpoIiTi
KcpWg294e+nZUEH2wkWiQ/2ezhPMKi76TPHOSkFMTQhLdsrs7DT4y1fW7FowC2Bziua9NdnWiRaF
Fv71aGBgmGlAmIgVMLmhw5yxWFt4auiLymezb5aaDg6g6LNoxmTNIWjysFKhyw6F/5b63qb09bWA
ldSeuTKhJEpmtxEy80JXPqKEvf16l9aflsmS0lmBqTEwgQ6N9kXQvvG3axx+tSJet9KrmTwJEqv6
srCuKL+nBxsEi6xzY8MNnU5KjDFPHYx7zxXXQIuxRrAvOGqFkJzy5F/AEizwELcXnfu+KE2DsIMw
iwr05CKNpdof9ZY1e0XaCQdOJbdfPDPZBljF+71yT+b6/1txcqMiSTHoiUZ53gYIJQ9rZoxdf5S6
F8P4vsgImLvphKcDAwLD0Oxpu65lfO6aMhW6XCYH0DISM91Qlw/lEG8EQe/2o81mXZCLWBF5URnH
7uuYUCH9WMpGCfHZU/+l9tZWs+pdVIKcqV+F0yyDXSGCnOjj0sriO33aOxcrT9IHaYjTWnfpS2ro
K0KvMlpvjRsMokIAv0GItsU76GOCBLlLXyx80jkRX2SVmcEgrAj7YlpsuX3m9F4KSrPssmeUeYR0
9BCfujZeCXiCYqUHNfNPXIoOWoLozG7doTn6xb4ewu91/TLqSzIRs1cDZ8lE+MSQEaiY5KOVbw2K
37Vn2b2/r+S/wTci1YHoI4SDCNLM8hdb57PxQ7DPcWFjmqRMNc28oIICNZBe5cFXZnA+ULCuPTF/
Ofboer8DwK/txa0nrpvpBrhYdCpuFsRROqi2f1bJgVmQIaCQ+l/KFvTzTpeeNbT0zWitNAvBci5+
XC47uQWt0Y1a36NZG4T+vozKr2g5bkLb2vpWCZqi3bv2t9uH7HOJSMuU04VNJcoRdMKuz1hQKLCr
RV+c1F8OkeMfi5OwWRojAJKp9Kwm4I90+e53VnVsGPUoztLFuV611A1oqWVwblIl6p7aHhkkafyB
nk3UoKyb739jPYQ/EVBgAvCpuB8MZpetgikNmU1r41fNuFLK92wikVow6voNVCzvlb4iihEwvbFx
v35Craoav/MatBO6sEUKVXr17fzk2/FeU+ON1qe/jPy9rnPUdpfaCzNx83rtyTdV5Zh8wOkCATwR
lDHmloLOCI2E0r/UE+pkabn0n1+WYK3QQha5zeSj9qWlh25UBw9J94LeFhe9i3wVS2IVrGNRnpib
xTbuTHTgWS8WnQQmN7aqwcnL4CF3Kfy9Hw4CmitFIoEEE6S2FoJRxSoG2dtqKFzpi8WY+P9fBwrW
R7SYhjV9ZDSpr79zUWm9Z/c5TQj3DYh7kzpr1dgAyMiaPdBOpA3p8xrjy6KWgPY5VoiV0RJkOM0A
YqqlydWBrEvNDiuD4UnggWuvO5iw8vQoOCvpdmQ8tWJtsKE6q2qV8nMRmRtJe8chdk3fdlVjtNTo
3fdu8N4lLAbcul+TuwIWRYShj+6QE8ZtXYMwJ9+dfQ2QCRj6dwtoVydH3mo0nIdCk14DoMB1Yq0V
KHmLyISl55ycpK7Dvirx2M0ALOhmI0gNlB2CFz7zcCdux4mZe+76pU6OjpS1Qxx0LAa8hqMjhNH8
VUzrjPtW1vZYIvZut/ERGljkA8+eHxwGhPYUg2IcN663UhqoWaLXFNhIMYlXnL2vavOUVXheb+L4
mC9NlGYfloILQUDkIdD+nuxdJ6+KNghpoNW9/VWy3O8jIL8s6V8dKbozBxudcYANLYjo4GAjQWX6
S8dnZi4Og/8/P+GT9rer9g5GGTTWpMLZJWh+enGziy0y2HBYu8hCG5KKSmW2GxNjk+VvRvequ8+J
9EPowqXlCEpf2VkoS/UulgJ0NINCiArGC6ir+d+JhwtMYyapODtff5vA6Ae7kENim4xnQCU0XaJq
r8QJaM1B++a40a8RhH4XvpP177ui3fhydAxVa0Ufo1qVTX+Qg5j/stm4cXiKYgnpKWT5q9F5CuNw
4efOfVkhUse4iWkTstKTraTVilFibFY+OPk3P682OWgDq/0Z5+Xas/e6zN8cbDVbe/i6Hm4foTMo
bBIRCYe4PKCUZJmfVCB8eIS5H7iiHVbBqRmEalDhmk8YdCICqjEmcMK1nid74P4rYeKWm9hpVP5d
EGH0ZPRbF5eMXu2AJQRrDUX2ljq1ivAepsKwIPyOurv2GbkaCji7NrnLA2edgonCRqzU1a0O5DVV
2t0ox4eyCpZ4Gp/LSqFbgl4y3DGcC6fMiMA15LL39eIBWhPpaN34a4YSjcz2o/TKj/pTjrnL7Xcq
OoiTV4q8l0xTBkUxZPgmUamvHTwP3LQAAmavlCF6rmlTFUV9kBx3KQLOJITIMlpEA5ohACYma+nj
mOl9ExYPNnmRVXbfuNyy7WDXP3JPRxbB/Gal8ZOjtfnK9/HitLv2xZeVL6FVyyvT2xeV524ZrK7b
LlU3Zd1/G3P/1+33IUL+p/dxLrH5qZ/NoUEAtyPmvSjK+t7RG7OvgZVjvoK6s1/Gawe5/tvrzRD3
BLkJ6SkhsYau+6QSTVpDT8PGyalEtb8MFyvuVti5uPSIMje9bxM/W7Pvn6Oo/kB5QLfqU1JIsJ7l
XFvYCzNuNOgdCJVAQSJkTD6J2tIYRADd+vxhsF15S0Dsa2XXhrKDS3jyrSv6n51s3Q/lgMllSLwh
pnVwd1NtkybI2CSAenypeSuleIUExcoIjJ1jJN+p+odNWOr42QV9cN+20veFlzh3ci5++BQW4ic6
ACNQe6TEOlYdT76+r3qw8SfkO7nPTQ/3jKVAKOLyZKeAvwa8JwgVAjd6Hbe9rHGEhln24AEkM1d4
PHVPXbS3w63QphlW1S8johqg4gCBfj8MC/Xc3J1+tf5kNqA2ldcnspc9xN5X4GVWk92V+ps33KNM
bpuPg31MNG+hoTm/KAeD2IudB3K/1w9d9EUuefBMH2J7z7wPwa49FbOErQccEqc7acDz3UW10JnA
gWf8P6tOAkeKuC1iC2b6UGHgEEOdW1ulEOPwJIhVe3/JZ2EmJl4tNzkGgZmMup9b6QNNe9IyFiIh
BDmysGnFTflpAwnTDRbjpEwnf1ZbFXocqanoSxs6XbW3EmJT9jLizTnUpCfvTe2v7HYJRja7cSmN
VSQdYYWfxWMuhjxmXOZW5Snp/3B2Xr1xY1sW/kUEmMMrK0ulZFvqbr0Qsq/FnDN//XxHM3dcojnF
uQaMbqAb8C6esM8Oa691HplF0aG5PXTZ2/VvW/CiggFdMAqqePo5BEYdOgg+qjL7wNvUxza6a1s3
8O7LfKWZs3QyIJtmsh3uM1Ed/Xweo0xJvaTDEJUUEMwM0RDHi9cfdkrKlBbv/PUvWzob9EEE3I2x
VArfnw3GkSTjeDEYkvYycxsPB8Hyv9qlWtokTrwA9QgNNHmWfHZOX7VFnmciFqBfxCbpa6zZy5/y
y8SsomzpsV/bAZ8CPnVqbxxGh5Ob8j+vIsNrxUA6mBrwczCGfF6wEF4frcmijw+h2dMZqYsKdMPc
WfFX371c352F4wCimT+CWACxv5mxpPbLtvZYNRBKkv+qBK4HCRvTKboSuQoh/drXLazhJ4PzaLjP
J6soq0xIJgK2oF4JW88QrXzWUpDAAyPGLQVkG7K5z4vYaVwovUmzc1/c58qpfJLempdE3dVPyfcx
BCbzQhWx6FfigcWPu7A6u1xy1KAw2CT4QeQXGAQ9e6Z6lINiN1prYuUfr+XMGX76wtm96q2p+KhM
g8PfGM5rGN45uSvZX4L2VnuFy5GSaJjuk5xXxwVLVxcPbXBfZye933oHD6L8nS1tmMBP2q21hnP9
AD3Nf9yH0CcJD6C+eWBOpT5BksJKz7Yj5lzN+r7VvI3Uhwe5hX2S119Vpn0CjfJHCm8auyb7bmv1
VpPvwqDedmZ+r6fpnsASyNwqfenvLQUT1kdCeKpVUGrPy9hNK+llO+rZufjhaBvFc9GesmEwfEi+
6yMsSjsQ89mwaddIJxa8PCV7FgSHSBA7138Ykly3qjTjIZGfJu0d/yu6NnlnuKs3YOkoXpqaPcll
Mald3mOKOpynHoz8RihNkBNd9x/ilM03+sLMnKxGCeu66ns4lOI+3LSBdNNKwRZChWFqH8IOvG+1
wsC75LAuDc79By1zyQ/4rilBNANZ3W1hAtt2E5SWE5LAw/XvW1nGORIt4giNiYJ/5LkcatB9+h2o
4tT8g1fy8mQYs6clyXvLyNGHF+8/DzJPixDsW9utBSUeOMCpvCMUyvGnRPrZLfqeVk5S1mbnvLjv
KCwm3qnu7op+35V/oYHJoJ42nczhMbbuPPs1H1YS9sXTQj2NiXTEv1Ad+Gy+q6PAp+5BMBxJJ7tR
t7Xl3YCjsCQ5cKMyg3x0dUTxI8D47YjylOKJqOYxxPPZKPmfRjkISp9KfhEl4UimbTiWd4nfnoaR
OZh8vDeL6EaGgrxWZDeSQheZ2n3aRm44+tsgHN2xk2CYk08wxt6a5Ys1mLeJkW775luZmE/W4JzD
PtyPhbNJG/9boUR72Fv3KMq49ug/RiZcog50p3DJoMkWRqprh/rZUt916lVNXH/zaYpL5vDWA+aA
IaUIp3+1ST+4RiS7g6kFLs5wp/qNO9lHZ3TcqUu3JlInkPy66ZjdFowFkWlEkIoOrs82OoheTLB/
JerE/GcFZby9RQAalQZEJtLjKPFvedpoOVSZI4jZJtwrqP8kOSPWnf1PWjBxMox7OQ4eQEJmVQk9
TgJpsrXP6uYZfdcfFrA0b9D3afgzNAfjtrW0m0RlDKwuJdfOHXRFLF/dylazrdp6o07Jly5sb334
ZSvfOekQvPrKCbZKZpQH6T2qktMQhH/wIAPwBrQq4CT6XBBT93I9RjQZb8HoB30Qvb9JQHasgvYW
DzawDjD3DkMIcx0jzScFyS0fbzvl26kZzwz60hgXiYmi2bdZt5IKLbolxk4thkEJ3+aFoUmqY7OF
oEt0lUhlaZ+B/VoNqRetoChIDZxGkjEfQ6zyAgqwEivQITFuqRhiAGB15m3NytwpaMjEemNIqKYw
WUdbPUJzOdhYa4yiS48voSBlWBovArH92Q/UFHCKUaJtjh0wZel4A35ggsZ6TaduATNgkmD9sjRL
RYy20bVas9Ozh7z8puqY2HOZVY1f7cfEQkTaLYBqVJsRda3YLffUXbzVYUlRBZt7PWpTDFQYnH66
YZ+/VpfLoYdrOz0HaGu5+rtnb8JxS7klyNz07zZ0VedkaXt4pp216G/pib40Pfv80Wt7RQ719Ozo
OKAwObQUfHJ7QlcJRme7c8d82jpIml5/qhdj/ku7s8etNmM/6iE9P2saRNRIy8EY952R4NY6KOMm
GrYMpw7Prf6Wf79uefFkXaz1rCLpQ0NaSIOSnnVVaPeIGY/plQr0ql7akiHoeAhb6ZvTKZo9ZVEm
Z5LakV9AyoMhrweH8kQdKQQgf/2TlhwaDXPODbq+oqX6+fh4nd1mkuWkokk/qC9phjY6uWi1MeuA
GeQVd7ZojdY8jF5s4G/pQtWHCbAAdk60HYDRitkfwD52bQPE+2d1/nDBHJpzuACaImAC5kmvY0wM
PqU1dEO9szfsk22XLi7UqRUGyTMUkFaC5IULITTuDNTmdF3oFnxeTKUyLQgoGJ3orENdvBB0CbZ5
5qkcklAq+7yw//HuWVRYsWU5TFHMVUjK1rSKLoFtqMfz5AGqZyayObF8YzaGmzbyt1UnvviJFxZn
VyCJrDiKMiyifbKpvJoBYaZp/YfKj5ANmCCNyqgq5Pvr37mUZ/KhYFdEdws9jtkx7TwxqD5oXPmk
eQ9KmGirIdr3XcHsX7FJIK3xy7zbM2cZm4g1RZG3TeryGEzxW2I7Pzo/vCv97tzQsOjvjbX22+Ki
6LB/6HQG4NQR//+ibmh7DWTBBX6BIx3Dhmz71YZBz6HKtkgz8ufPTvYvi/O8exjNmO6DnIoiWK+8
yvVPrhJDOtGkUe1YOWVicWdPDOyrdN2IPygfzWuWvHBtJNcYA2uyxzsImfF0WiMlWtxj2nuIBROG
wGQyW8Wm7nVGy5hTEPF5eMqpX4yu/AZ4NlDcON4p2jHLjyFqbv5dBwuVvslhC/a2qBo67XHlwC14
YGj1/ufHMKE/88BcLLkPJn6Mhyqf4d7Jb/XrKWh4b7ZSjRyNGz4WX/TA9aWtjZ6fv+KWl83DIIyc
sUNAO/ckJdIzUh8k50ZTXX1IN3F0T+G2qO6LYK3qvWiLiiBD8uisEUh8Pr1lJ3mpLPvJ2WwTF6p9
11DpUjHCAVWjHj9dX9g1Y+L/X16VpjF0b8SYpJuP+VjsrWF0S1W59woSGX9NdnypLQPQ4tfHzRYy
MlJdqnwWMgVOku2cYOekrvQWSbs83YzflH5z/fuWXMGlvdkhTis7t/Uce54BpRWsWi7wDi/Z+Gi2
5Zt+7ZwsmyPpwReIh2fmjqM4rfoUeeYzstYCptpqT+D6uoY4NHpT5XOV+dvrH7i8gb8szjwxs4dJ
0WkOONn0OYcJhEYD7/cIUDRwO8v+A9cDccD/ft/sbGZTTFMtkmImhod9LRl7qNnhGZKfr3/UEnYD
mXJAOSK1+x1gYIDi7tPAYB2tgx9BeWFLdw5Suk2BwEf7Xjj1kZQoydOd0xWP5moYtnhO4ZACfMxW
Qkg8OzeqKdWJEYJ9tUi9x7y/iyNt78WW24C38kz6puhCF7HKKU7SlUVe2lK8DOkzsCQxHPn5TqJF
lSVhWxfnLjMOCccHwC9EmEzBZGsR0gJnLDUpsjIhUyv66LP76MlBPoZDUZxrCZWEsTkIvufAf87z
tyGa0LWoOMdvU11s+S8iEfXfsohyHGUOoic9kzZx0qx8v7A5e99Q0wPmQe9Khk119pscRHfyrs8L
5mydH6hMQqm1sYd874f2SRRTVyfyFg3C8SmDYERvcV4eqyO/NZumLESDOgXV3OdUnHR4cwULIJwz
a12SBe5WmPcESy9AFnAM83yClU2lwlPzcznYX8cqfslM+F4aj4fL3GtjtBfiPEYu2S6oQ9kNqYQJ
MplCQroYF9nk712d7dPCUF1ZAiwUy1u58Td6Gd1H4QDZQ3iKqAv7pZkLSLrvRRSFzY3l21vN8w6A
Ju9iZ80TiWM53zZTE1VGsMyoOM2eaAdeWA3UWn4GJuhVr4TZBEBZ1684vAU+KhOqRGpLkLYICd1Z
msv0RUc9Nc/PStQhUFkpB11LH/JQB5un7QOzOBmeuR1845GIYl8F/02Nh+b6Tqc7ZA/BacVZLcRj
/CB4ZCA3hnfDmb2h1OHVvNOS/Bw7zkNUqk8W4o5VURzakgEnG5GWLj0VnXqDzparGdI+VuMbybIe
NU/ZqqAuVn7PwiP06ffM7k862sZElpUDaQSsREq71cuQW+M/9N70JEWULnPd7aVXID3UR4jBNeOo
jwaxu76LAJfhEcB0eUBZB/JArVp5kxf8GxMU5NLMuOmgq2b1AmNIx4F+TH62aDJZP5mPHtudPQJV
XpugXFyJC0uz53jsszJt2pKVsNBWe6eXQFWEIdhkeAVMiir29ZVf8iMfRTuBjqR0N3PchZ9GZprx
Ya18M7LdwQ2sK31zYDBlvaUgjvlv182kGsF9c0xUGT6/EpY9mLU0ZPlZn9RtO3WHPpH/DgaaJE66
Taxug3ThoxBLLcJuxzjNIavix+vfu3gVhbAe+AywWOq8zGsNjT2FdNfOmpQ+ejCGSrbmpvF0L7g0
IQ2D9WfajJa0Feoecv46BtOjj9ZZW0C5ybTh9Z+ztPyXv2YWCql2PWQoBLMiMkScdyhE8nJChdkF
MIyvJARLzu7S1myr2zqQc6uN8zNdCXoIUIRBXyB379e/aOmmcE0+ABw2ZIuz8ysbyUBBD+RU4DwD
fMClmmCiAd2uQiwWLTGoITCrYvJ05lS1qCDoD20gFopyW+nSF0kLt436T6hV7mj1+z/4LgHMUhXu
CcCOz2cXyRbJQGWC90+5o+vGCDXRXBXerNaeF4/EhaFZNbZE670wPSk7a+SuVaFs7aC7zWztfpwo
zjhoZJMt/uffRrmJR5AeN2JQs5PRdVXnZDVgKTxAGb8MraBJFtpnunb4E0vcPKjbGF6agyAZf1OI
E+WPAn6qF5B58e4+Qdq9GrAsnQ6C8X9bmj/tsLYRB+VYSpObqBVyPeSjZna3egwXBsIZ9uN1F2Ro
lG/mlgalq4nJ2bC0z46Gnhw9642835U6Jt6if0lxf9s2VulO5jdikT2XrukRxrT6bd33RzmXv19f
46UX5PL3zA5QUfVB74zcC0j5KJJARezvhQhK29yZCsS7SLDkAICvGyXoXHDu8L0I1QgASfIHXeFF
Wm5pcVgXGjhChNeYSPF3qlJsPV2jUwxPetOc5dLfFgJvrVSvclEeJ6O8HcpoL7fKua30W8MvAONm
W0kCWhRLpttTJGLKew+Z49aX02MzxscB9lK76zpXqqRd3aV72Ri3chzTUC13KqiQWlduS6k7J2Gw
TVNVkGBXPvi4FHXQsqXlaB6Ic3ZKqJ7L1topsCf7dX+KWmmvemg6KpObydUBTqC+UnZyzYMQ5I/M
lPTZ5MZQZ3YFTd8SDOqkA/5AtAi+fR6RJyrILrFHTev2Z/qtko8FOQChxHbywlPPTHEcevuE4rjn
d0eGizJD2nm1d5xyZdfpQwRduHSI4eKxeQwFLTosU7WcMffWuwVZ8oTqZQq55KZwEigIu21lBvBJ
O9syfdaL/pbU1E2r4Dl1Gh60xvhxfYMXTpWjGBCYOSSXEKvOfEQzDJ3s18AB2rbexRx5V+7+lnpv
00T+UVCnGVmzH+W3P7CKzwXADcSN1+uz182azHScEayDzWxNc9P4CaKZP8nrcFDxYMOrvZLGL7gN
ZlV5TEQxhJRuFugpbRLnikHbxEzlM7/nnONtwxTQeJzvwqlcef+XKpaf7M2eS3uqcivos/BM7/mH
ZiVHUYY35fSrCQmv0AjVkKm2ySIb5v+6oD3Yk3P2G5WTBwmLTYVIbaikWvzDNB8ihsCub8DSehAZ
0qkGS4hgoPp5A0odXiC7E6AW+4CsRWQ9wfWYSfdRnq5YWjpgl5ZmK2/UdqzXGjA8JXhjIg8Won54
9qmdhpayIRD7k4eWjsevT5stvTpG4QjJEmAP42fl2Ptk8PbFkP1det+jNn7MnPqv62u58LJTIVEt
MYavk0fMDSqFkZUWPXJCCBFpWmp9gpLWyA7ZeCOZ1lqoK/ZmFm5jj94Vk9+wH80RPKo0JZllIpUB
VQMlt0dm9b+pE/W2UINGvqSxGlgH0/b+AYr4FYh75obFcH/9m5fKYg7hIG+CoTD6MScIqQy/yeyR
5nJjpM91Qoav3olYmiJJnzYPIa+ho7uNByc3lDvpGmh1cc0vzM/O7xQ2JtEN7cLSqG9oc2RdTcFd
zJslD1pa7XN6oytfLCLB35Zd8P+ipYui9nzm3kwYRRvUiX5oXvsurDRl0sLL0t0GU+Nm/vjk1ce+
IQSqoj9oa6Owjm40g8v08+ZlKL2ojG6S5fwsZ//Sk20U88w0VOPoWIZUryfjRnEq2jtJcCC7IsFb
7SotwcZA3TPiQvuSpsO8BRObacPj2OSi70wjC34JGHJAF6WUslPv3TNfnFzb2RYljggZej/bVvaj
3L9c34Slbf/1K5x578VqvJTxiTo/O63ofof1s/fxZhAACkaa/9SYBdU4JVfwNbjJj1nni8gnpsti
Z22TCqw3o2U5Vxs/Ccm4aCp6ayf6dz/52drsRNt96vulnHOiK1rs2Y7Kpz88kcjGxA1oFgOTuv55
vz8BwqDJVCITB7TvxA+6+Dy6tGE3DFl6LrQXORSCYIosJv6DtF1ZSEf4+M9X55OpOf4uVgtqdH0N
EgXGelAE/m1jqIckSDdmWNFsD79Xura1c2VjJPImLqa9jYKqFeWbPNe+GPm46aPioCEBKnnSPgwj
uEbsvVmP34pAuW08B9XQ4NiEw705Wcy39y7dzmdDuU+17mtXqvuh89/yISKxA5pqWrtoaG4Khb5B
X2+KqthHYIKmItnISu9KsEVavXFKtOgLirmicHBUkBEwIOd1EBwZk40HX4GIWdKOX9vcSIH8twle
SWnlJzHT2UrOVkrfQ7BvRWK4QdLvQ0N+CIdDkn+puvrIALqvVWQuyGM2z359p8KiIddPAbg5xvn3
FngdJ4j2tI93IaF2Pehf1CE9GEATpkzfjnbqjuh8qJKMgEewr/Pui4wqOcPgYdqveJ+lgylGKqDL
hjwBn//5nAxS5BgI/6VnQ3mxERQpdEBtpWsOyLVRVS0OVrTyuIiYc35cLi3OHtQGdKrl5QUnsyWK
1yJgjOgrPwsqiutXYKG3wsTDxbfN6jRlU5taNZV8m4Xeeyu7ldluWsfaQl2I/xIX3fLeU3NNd3ZB
bFoYhjaY9rmqEYJ9XtSRI5OkQwIuoDOOVloDLh5uYEZ2Szv+S5eThzpV3aSsjqrUbBF0E3Tth6EN
9/FQIlD1M0CxsBia+wAuQm7uaI1b23svau1ckAMao+EWWvSQG+bXwM9+AGl5mFRjrT384QF/2yjA
QYSRUDyTPnz+Ci8xJOa+QLX4lf41NZgtHt4DP3cTNTj4IrvTak7H4Epa+RUnu+JWxOZcsT4v3XRq
J8WaGgAZChmP1UImVdALVtW1WP73eIu9gkFDlAPgmpwTaZTqIJuNJiXnqqwPJSlbU/t7DR2dKqn3
jNe6dZpttdq+sYKKCKBl5hbky/WTunglLn7D7HWgejS1Xcy3Jk73l9JaMEs8q9n0UHrjw3VLC9BF
PtdW6TYClWZIYXb7cpPqSidjSuuzDRqznC//LLWj4gZMKu6qpDe2ialukqbblbqG8pD6EFDVRxQ7
3VS+BooqUdKNpfX/+IHXrlzZJW8ESR/TE8B6RK3p85ErbKesws5OzrEZoUlbuUDtsoS4dyyFGh4I
l8FrVhb/96jDYiF+2Zx5QN0TnGkkcUIyEkKvrH0PAD63ItCSKnvlA5ee5Utjs+VPrWZMA9NMROmY
EAemdrwfA1LCF13f6aUzZZL6MWuo0yX7YDS5CAB8A9ZkT4UZP1Zu4BcUelRd9wyr2IqdxeW7sDPz
EhEjgW3fGtwfVFkisWFxykBbe4AQbV0QSByAuVe4+Cp9XtDtox6eZ9avpfMh3xnZXm3/BdiXEf2m
B6eEaBcCqPVhtTK5+JgQGwPMoXHLn9nOVY2ctK0zAiiRgn3TpbeCMUEOv3e85LL1LDFVV9Bmdhsj
2F7fycUzw31FadUC6DvvGgeNX5VND5ox8UVrdsuAZRm/QpZpWitB40Jhg7tgKODoIUzkY2ebmeil
lAUayWc0ds+NLX2XuvDGLkFkyd6zMlgbm6lBFL/APr32qPRlcQA9W38LufvR7/1HPYU/svUfLWtk
uJWZhf98JSgOw9eGzBcDruJ0XJzpSTIr08nYA6pKZoK6V//eKa9d9JO7et3SwuA/xRMNpkpgh8TQ
c8B/0ml625pcHxTLgtzak+x0EjhriHooQG0L4CiizjeaJcXLYBMBnWrLJ4+2VJa/0QKcYlA/5utk
MCAAuklFz4+LWLdr0spL15wSD1TJcJDQBpgdS8jIu3poAQJ5yamT97KMXPf3UV5Jjz/wRPN7B0rE
hv8cdBwn8fPKF2BMJ0qnAv4JFkA0OTL7p17po2uO5caLhk1WyDv6RhHVr4LpqRE+ktF/z1C4MYLm
tvL8Xe+UlhtpMqxyPYBF/eCYXunKJHuy5R+CJH2EaP3kFX18ymPAf7L1Rbz7ZjVslC4/dr7iFr50
N9UYptGCOI4SPnlEb2bOCGQX33i+9GINr4E27to6fYdwDOj8bW7494NhHsfG+os64dewz74rjNd0
hrrRO/WUKPZD4dw1sv3QmBT/8+EeWit4oCuXv1+0rUfP36pN8tKq1VZyzpmjdG5ixRuTUpAoRdS2
fB9I4SmI05uoydFBk88wzt7oIFEl8yW25Y0K085o23vkAV/JwtqsOTmJsxmj5FRQTpaC99LWj1qk
hq7f5f7B7LaxrL5fP9RLrytMs1wdccl58j5vol1lYdT4mnAkX1rl1SqDkxIHL2LLuM9dodzaVbpS
z1qzOTufRpCYct5ycIxC3TXICEJFt6kjKKwSCke1cSqmlmfQWvGZi+5acIhQ1tAYAdWEU71wFXbe
l2DcZYCU4Zviv1jUD3hpcdTM0ZDV0N7YTuH36+trLr1Ol0bFW3lhtPEidZR9QI6ylwfukMk7ZZT/
GWXnQR5QCUQhWXekbTv4+8IeRUExnKpb2QuOnNqEAW3SoLGHu6J+HstqIxBCFKJ8z9n21YtCoS2U
210aFkem1EV2ZjflYxZ3t+2Ham8ruaXBoKmMMNT4mEvTxnI85jM/nFIxvYr7k4Vo2XOwE6aYZGNy
hb+S1ORk9hOjgqRCA6qUuptbr41eboNq3BZV5BpJeZN0wZdpCO7bIb33bfNfQrQjKuX99RVcPC0X
uzZ7fwrq6RkMoyg3KS+CgbNlflkcmLG03aacNgUMmFUar1j96HLNvdvFvs2jiszoJFw9TrT2063X
MPyvpbe1/VjTcY896cSkpev4wa4cw83UdFuTDCzVfvpdfG/r/yhxdKxgbmxiqu2V6o6GcxqseJcW
7F99NzlHI1KY3PYhUnrndt61kIiPvr2Ryx9jkj7VxY+msDaRlewK3d9Ok3zMR/OtByBbVYXrGxDA
aTwxFD/+ZLUJR2EhEByCs7spa+XoxfHAFIEiqEt4TUWUSKsARnPRHPoTxjdL+J//tTjLyKewMpVc
bxPRs6YEJjNEmPretvKgKD4r6Y1Cg8KHSU9IJa2Tmy5fz1/WxVt6eT1To+86v/8IH3wecvxCmJQ7
AfXLAoo6iErS1BaFCEtScNnl8/X1Fn//78fsl/2ZTzLbevS6IsI9yJlbG+W2TUWMEK6FcUsBIyEB
0EakhQlfZn6+lANJkv0mOQ/eM1SfqvWCs3AE0Ve7Ehcsf9EvS7MTVDa+pCsd9zWmRZqqry3SuyB2
P9qk19duAQLE0WESEqkrgxDQmC+eHHV5U7B5wndJcpm7yOsdahOXGbZI2Dr0cLUUsonpPpieUx09
PVtNISECV5LY95X6B4Ip/CKLGQGBvwbTOotGkZbt2wiOJaFfT9oDL44a3NMXIvGxyVmvf/8HCe5v
h+fC2mxTdTvpJ88iC5CcEfYt85wKQrSg4SGgK58SsKCgnMLS1hTTVmZCIpHDV4kVEE+fB0yLuP6Q
VOldrL6HlXyQ2newS6NCAKI4B43uioCoiHjViaf9YIduK73UQ7nRUslnhrDadDU0co58r8amK9HK
zkeaE5a/J600POs2t9WjodYb+vpfxbsCGcmDTi/FT1vfFeLDipa6ZfOk8Hj5aPUEPGYikIyBNwRi
kDhLtnYY7VUUoDMSb7r3pVdvbU6WEfpbQ/NuijTeFXV66h3EcHBQkrzGPbjQ+fq8qbMTbTRF0LUO
T3gj3bHAaFmAXxzhO9RqVka/IbEVqV4QFFuBybi+yYvX6WKPZ+4xr6SUwQUchOQI4wK8QN34D7TU
Pn/jzA/GxLFZy0ieKEJUzVOjPQMfTLPXun+//j0fQlvXDu3s0kb6OKERQ8LmVz8NL/x76o2/UI79
UPeMvKxxnexFdF6GqHY1zkSklagB0Hbs7Y0odebVuwhmDI5RA861YGpdSopTIyOIqtBkptJQdADV
uhZmkeFOpKRmUJ3Trn7t82Rvg38dIvC41uQDswAdJdM0+KkNcPAn8V6AFpVR2WRlvhL1LhVFLl3D
LBC0m3jwZIdpECJtWqfjeKC3JEKxD9bC64u8QJfJdtqQ5UGFYyAsOvMMRTfa4wSHKTPw6MUi5FZp
5mMdeHuTAloLvDYEjcDE9Raixq3a1ZupJQCNX6b0ZjLzO2IOYP/Vjbj+sj9sC7U+Syzq6nDrYu3x
8ofO7laUd51sZYRZoy6DEWdKZspuTPUdIM1GiIPLgb2VW4vYSN1MVX/vG8Gu0Z7GsDraZeMiqfCX
Tjf2+vItPpYCcyb6nmRFs5CT7NIaWxFyZl38Q1IZ4IOQuwu1k1p70O5nK+YWr7hIwUAkW/TWBSDr
IgbpMhThg4KiuvBrZac/hQCMABYlESMe179ssYAvSNz/bUv9bKvya8PvbKo5rLlbxda2JuXNgWU7
LSjZqNzFaXvTEf00FVpOdnFasS+KArPbz+uowGxJDwSlkZk7K4jlmRJA7UWy34YfwtdL3Q2YPjkq
jqm6qV7LYiUeWcgfPlmcezbTznIJyszzgCfw62fVoNWWiALDc1zSzm7f13d0qVSEUYSyBYUnULrZ
MkdOZ0iWzMigPcR7Xi0dt0IFSLQQ80E7+gVM4CVIq8fAqrZh7myGyryFTXoHmR0YP/NGchBEzOVd
G1XfaMCXI/pklitgf9c3ZMEr8UNRJxMDDfzc2eoUgyKF5YTfj9DwQifDhk+vfDKa+Iem3pUDMq3X
7S1deCCHKjSqQFl+lzSH2zloWo3HtMhb1IntfY2viZTskBIfOQzy8ua7otYDPEwFZ0Nr6x8PrIdj
DBApIiGCPu3/B/W4dC4vftZsHRikKmqGXuIzm4WK05D+3eXSnvIAQINw0E9d8LLSZV1c+QuLs3ew
GWs/oR4fo603HCiInFKLURsFubF+1E9GmbIy6beV1V8KmT8t/8y1NWjsQQuDv2XS58ij59bWN3gc
azfMpINpfE10nVb6pqXd2xnsS3AKzLNVOX/byV9Qs+708O8giWDJSo5Onf5lq6+lWu58/GKWRRuj
vwl4WLRE2XkW7XFT2kVytbMqeRfpzzxX5zqHjWEiXIvyA2i3Z9+CHqflVTf1vwc5fZdGuDFlxT8K
lr3U+VuMzXRD9Kw7xO/yLmP8t1ctGKobioFUHNN3TaWqkfcuqisBgneM4cj6z8TT3UnxDC78na/C
vMFkompMey3hunW96wzTPw5/F5i9zUSxBbL+ezgWdhQTNqKOG5vZKdJSiFrHjYBnNJpabNHNTcMX
D7inLEfvyfAlI3+A7NYNSmWX6sZWRIAID+90CiFxwTRVrO67uv3Rt/Im0eCek774abed+m7X1dam
GWTVVdviWLYIaTQGxdGGPjTOECpDO3cnFZ33rt5pk/mhZ9tH5f76eVh46Kj5waYtcJJIzs/clNOr
WiXweucWOGrSm080L0CrSoWGJISxYmzp7cEaihMaOZIoN87engqO2MmBeJUYUyQMhLOEQB5BO3gi
gloRvsc8Q6uiiP+HZRRdHJm4CPfz2TKF6jw0/QnKVx5yijiaccfVpjwsokjBWj6Mhy5JPtKd6yv8
UQX/7cGDIOjfpmeRWEKH3qx6Plpy1MdcsW6KuHatoKWGd570Gvrm8tB6yreuMg+ia1AjGAAEetMa
0SZgJQjKv6B84Go5LWemzwNm6K7/xMVDAFGn4CID9T6f+W7Iq7taYYoX1FMm31sGE8rSQ2bd01q9
bmnR5V1Ymrm8uC1tiDnw/RZcrs7zf0sleaSMlL9pkVw3tkANQ9p0YW0WcJulBGYixlpL1ZBJD19+
pd0SRF8s75SPN7C6DQy4T4S3gK2K6nnFvDhTv238hfmZp+2BQo9OxYuCdirdyFYr3MFOjkzrVPnB
QeQxdmUzPSBjVK9hnz+ktn+3bSKlAJeoAWHU5/Ou5kqBPhZePocf3/C+ASk6m4W3n6yBhJXgzqgO
4cjUhtZs/DbalFwLmg1uDIvOZIv9V+6yLN86KWOhJQiuQt8OengaBgV2M63fRK2zBroQkf613zy7
KH1YO4ldsF3ETnAkFTu7+umRB5LvdXJ/sGDtwE1q+A2FXA0n49oAAkjr3JWNWwxRQXz+e/FmKYnh
xLVSh9wHIZbWvMhD55Y6o8a0krfJ86DfrgKYRXDx26eDSiL+AueLqvDn7Yp0NZFjiyBsCr6Q4DMh
YG8z9KXW9MUX79+Fndn9s7QpDCUkjv4H3xjiTphSA0DK6V/FdC0bg3aLVgsR5hyA3yWhIskFY/TJ
FOwz67XQhnv8bhL6Z1XqTrT0jtc37qMk//sy/rI42zhYUOgwmli0Aui2eMUNhVMk5ftIy44CsRzJ
5Sm0gEcD/nkAq089X3oV708i9dsGmWFrsjZtewy6R4LgtkRF1DNvJpCHbRhtNZ8pXwrB+ZQeFYkz
Sg/XC+IjJRJHnhhc1aDbNN2wFa8o2+fkb7khb1rffyAWXkukFtMaE202gneLBvjsupj1pCmVocaA
OStXnsyPwjnd1L2mk0kxkSXyjAFmlm5q9zoUQKKWwgTeUZ2yg6p50F+UOKQx3iBXvgfsvnKNFrcf
8LLCwLRiOHMXlBudnHjd8PHY1yTs/nuYfgEk7qVPpFzXd35xLZjXQhsE6O5vaIhRkuxKlzRcrf+W
VMq9adibkcIHeqX62O6l4aPvft2mseivsGcyuCgEgGanTSY67SdYwMR0Vs3skh0Fp3Eanj3qBbJJ
hUUODsjX1FN8J+BbdDhwpdrBIXIVMwOBAkGjM31tMscdqEspbMtAYxnItVvn5tFg2LII4FW3wLhT
DyjjaNubxsaRnsvJ/m7TKkghz2RWyx284ADwxePEC/yL2R+pO4scvu/Tr01iHQVk21ODTW6puzQj
0huZu9KBx7pyaQ37QqURHzOeBW8ic/urkwOLR8HWNSaFhRzXfHwhHJ3GowHPa5QbSDXUqatx/pIA
ZhKtnd5EAF83sks/EnzyVgnGm5zJs1h00vv+J4N4D+IqImmysTv1T47pxW+b7WKJIJNdVyIypL2E
Fjj88kFQoRcGgZ2zdbo/SbeZnkDhHAj2b8jCqfbqPjE5NGFdbUTtzVSsPSXkqHgfu8FNonqln7cc
+l5YnIUCVhQPhSb/F2dnths5rqzrJxKgebhN5ezMKttl13QjuLpdmudZT78/ep/VK63SsbD7otFA
N2AmRTIYjPgHnpk4+u6nutoYU++aFEmbKDvh2NGAlGGmrW26uIB+fEZWB58FqYQgL019zXTlQ/RU
el/k9Jzoz4Gp7ArlqvUooXW9K61UWhfDAb1bIo8lwO6zKXfWIDdpzquGtzwMxGq4h51qIbvmN24s
bcFgfzzNpfGosiKWCaNYg/L//vq2tMZrpAlum+NI+36MTqWJzYc1HVQbLQw//qGM3abL1oCRS30J
cgUgWdRSkHWcS9qFZjF6k4MQWqrQBgGeKbxzHQq8Wrkzg03mfTI78DGBMIj+eMb/n6H5wCRJqg3u
6v2UJy8pCtUDIQvXrdrW8rGBsJmd635n/p38jpRrUSPuG6+U8pZeKvDREdOmKguPYZYnwXgJUW9g
wlMFD+eQ084bDlHxuqpNuEB+QWLuZqTZkmYjnYZBR83TQjhYH4TIrmJuQzW+SoGyBfZLjO623P57
/E2elNJy07J07dRwB/3/ztzjt0DDgdKtssfmsvaNE+RDqEC8MuUDNBE8UFvpCpbg3z2Tb0eazVpt
pmbqxYbSsmLj5d4mrKdrC9Z6qIJjROozmeajXVv70seDLatXWABvu2aewN2OP9tVJT4teavg3kuS
eAi7dNPig6A235z6c9KeWtASqq89WdKTnBr7BtZG0elwJ+naJK+RZG8VHEh6YBN56sEZAdCfR9lG
kyIXx6vDWKT3tYMxIB+UyrdKnefLx6dicXuqOu68QqfNmAv0qnnR6EaXRpesPfDepP9r47chbf+F
tqTYEf8dSASkm4bBOGVdmNgQNAhwRn0AYpvHOw23PPwAVlWaRIz+Y1FoJKFRhFsEGjvvB8tH+CCp
BwsucDYWuQq8GEDKr53iVlChO1StN+Gw974F+srVvITXUrSbkWdxHOJX0ZDnppcWR0QNzd6DlG6g
QdjQl1TX/jWt0hsW5wqUkYKKZlnqnNiZm0Hmxz3sEEohHDXH+lnqUM6Tx8q8pplbdlQD662RHNPy
XINW/Hj/LE+YHIk3uwYBTZ5dl+ngpbrjQIOJ062mCrJdKPRKNjDQqmFXqPvxX6BnFe1mxFn6E8rN
qHs+3VUT678gfgnG5Ng11kZDwDdY00h58+r5YyvdjDZr/li17BR6imI22Erd9zGK0Ay3M7KTWYEC
Hayt46FdN+jBWQDc0oRAU/uUp5WdkD3wAxSlwqqAs2NwrstcUJKsrQKd3vL0NVKE+C0f/dbZXZNG
taROYi3Gh6DbNLgO1PSbAQVtUnJRVOG+UjQnXaWiUtAy7tc2v9jcH40/i8WSkpSZFcCgS4a7ctjK
AMGKLZSMsjpBl8/sLRDYfsKSceWOXbzahTOMgZY1b+k577P2lDpGRR5aYq67hpP1TBtn10niOXFv
ZT/AJGb4BwDr2Nh15qbq88enYDGK/jM+zan38Sb18yiNHIJbV28xy0CfBSHnqf8cmMePB1q+5C2E
ZBHOkuEBzLYjGiaOb9gQMP0XI99EP5xvo6hAR9scsX3BZdqAe8wCdNiOWbuSQS3fdTeDz/YXpEK5
sumGXrRg3PVe/IxnI7ILqhuNhdt7qZvjSuI7yeOI4UBiBOcx/ERut48ifT8UxvcafHPS/T3Y0cGr
AzeN4Rn2buk/Omn7YoX5RvGanwTQQyrk+wr6HB9/PfH7/tyf//14s/1p6pFk0qSKRHmTO4jLDln1
dSv2pWKcRh6PtLqgWdiz3dA3RuElJWL+HnbzyoH3w4jik3asbWGWQeV0nfi8OCRNAiGAqKqgJ95v
wDzpDHjAHACj3SAUzU3OXUc+3X/3ManJwazvP/6UC0KI3Oc3I87yntzA/anMyKYpx2ooQ2QHWiPm
9IyhgDBemC6W545/V6WrKvd1/oDNFRXrFKKpv6bftvSUEc6h4PqhnhME3s+dIzE6g+AileG3nHsg
7V8AqjT6wWhMoDaQO1bCjZjafBvpguauWCji/aEn7CRJh261BSrGPnSpy7xJZSL5gMD5ukb/Uky9
HWy2sl4SCBMgZhej5tIFsuuBrS26wAUYdOzMnw3f2aMQGmXaBh3cXaRZa0stsqWP5jtb6nSA5xwD
672gRxPj7G7/jT4G65y3h/BvA3VLOXugGfXxBlv7yLN8sR+lTEKAhZ67d6gtomm+Yw9BiZLVZ1lb
efSvDDYHTptdhziZwwzH7BP5qY/1gYbGFs9S9G3WX2pLp5UnNyIvbB+qjbMdm6Ad7GUTgGXUr0mE
veC34H3pUGYPynClpOGvQWmXJmjB4iXPB7nE2/v9GaHOBRQxU9hFOCTTOBGOTnDVs99w9op4ZemW
DuTtYLOUcMi1uKlMOAuUEomxBeKv5oNuQ5E4DN01SF8+3imLKRpgEN7XWIxgnDPL9mtvxHpWAR/U
VJyPRLZP2oSdLFoTdoN6sQStpfL1awLqzo6lO8TIfjoOXLAo+u7ZeBw3/KhKuzpIJmVd5EpWd8kS
YExyOK0dpaXTfPtTZ+sQe6kd+2UaUrr75DeX1LqzzHirGLyHcBt77PzPAuwGgnz1PC2iKMBpCXch
je7GnDHrx5HS2A2ILZyRMepxpmHXB7/jggt832qXIP5dy4/GeFakY+xhjeUq1b/JT4UD75sQO2+F
2cWomLA5TF+I72sToujC+dDYSU7yYqnJSyjXIPyabyH8cq34Kstju1ET21Um/WxYwd9JT5Lx8c5Z
fLxgYo4gDq0zEGazyJb5ZaCD34SnoQHgfxA+SEBz6S959a5qoo2NuoG0gqF5ayLNw6lto2JFf4kE
bu4FkAsItO9w+jW8QFvkgyXK2xFFXdduhq9JUD0ZkbSPEMXYNKbxKmMcLDXNpzyV7hwleS3t6q5V
46dmsK4h0rHCkkmt6niTwPryqeL5XrILqfY46YOiFye1bK9GOl1S/VcSn30r++og6dpjct3E57GO
3Tz77A09hK0hwHSg+CX1cOPpdrdmiIJM1f2yBvK22g+3vapslVDBxDnPjmMeH0Kt2VS2xUd60SMw
NFP+ramKc+AYB+jZz7Ese/RCy+ei9O81FSOqEen0jZqb8spKLsU3Oimw+kxEUEiO38c3xywbpwMN
cXHyjtZDhTyHugllpDtMfIynCjv6+LSyecTfnK0jfiMAVQnkJtFndkOlY9kZ+UTzV/+JWDqVJhIB
41f6mvYbiOYGBkHBLv5OujOtGdcsATRuh55XURWllkCTMnQg/8ZnQBq+aMleJf1PN+b00L+q0QYM
v+6d6aWp1Ukz7+J0H/6tlHdo4jvZysdfen5BxRPIOE1o781ZlaD4oylx6DbT0YtOlv0r685BuUNe
CsHeqHscwA+ZgAe2KyuwEE3fjTs7vlZmGI7VcnzZ8TzCcyTZYPtUbpFt6EC14aW2j1K8reu1CS9k
RAwsZMkQHQewMQtkUo7entoyYbSihy21JXs8qPpW+DTBD0h2an6M1ryLl55+qFgQqhD5QVNr/qwY
A6PL4YqgJf8ZJwBKTDnq/IF5iL5lX+2/9M5Vg0vefKuCs70m7LC4wpwtTHYwa8HCfpaxeLYZwAwF
X+AomynZe+BAw92og+xxx2DbmHtKCnQqktePV/jt787P2O244kV3UzWsY7rFVsy43kjT+1slfU78
e5HWZycNxzltCwxoE4un71V/SvMHvd1H1v3Y3+fxY2N9V6NtCwB6C4nQdLZYBH3880Tu/cevg5pJ
H0XH7WguS2ggvjk1Hv3sphbaBPl0sBhFfy3X3B2XmlLqG21eBh0Pc3+W4uiBV/uV6BYb1IE117bE
ppt44mlbpbk4oavpG+NfnevbUWfZCh4tdTTJjKp6u5SNrW6KHwry6j2sdbdEN6hwhwb21+bjz7oQ
zMUbFmyvEI7jCf1+0VsWXTIaGo6BAm1Hy7/I4Mgs6R43nGNoeIe2+f3xgEuPWXoU4G/AHSFrPw9g
uLiWYYcgyqW3sE449P1W8Q92AEHDtcurhX3yQyTdmT/MLyjZGNNBGw9hdZCklcT5zYlmvqGAGOM7
Cdgdr6DZB0cxQMr6tgTpKjwV1S2ao3FJJFM/W6KMHX1CsgWTRFU7WOUO7FMF7SFLdtbwtxffJ4m2
bb2fLZjAtj8EaninyFcUqUb1V86f+22rz17HxTQBGzzKjRsku9R5kuS7Jrpf+Z7awsG4mcc8VGV9
NsQW+tmX0dw2zkHWn+Tg5Kl35hOEdV2/VEWwMZ7NX4aylmAvRWaae3w74CUkdbPI3P/vhZ1h76HE
bjead335KqvJdphi1PBwsn1uY7DbTXFnlGs2SkspNi5WtPo0YXr2R0bgFZXk5GnKeYkF1UzdZSTz
HeMV46vUeZ+9LD3L1iVIqwPK/26blft+oCLsJEetXHnSLjzCEISTLY3wiQTdH+n+oFeBU4QAGJIz
zoua90MHy1Jfa5VMcTx30UospIe6sOii6oWAqUHUmKN7WsnoJTvmEa1w2fcmMG1BWZI+5fDlMsv/
hIsyjkclZlL5ObHDeJMbA5Qnc1OjPmnQpkix1fTryfWM7z4wgzjxLzyV7pzUQW6hdMskdzOrOgnp
vizr94jO4HnidopyGssEzh773hy2ek73QQdQZNGR8DTpb+pOE5ULwZIqUW4AIRqHsgtPDPim3hR0
Rts9WgVoz1dgpR7ioNk73XTUwBzW6IEU5TkM230yOndCLXes0dlF7E5Ps2OE9r/gnxRVcpzAvwop
hLqYdtbUP8FS+IJKwcaLsmvnlJ/7NHWbwXHNNnoyvO6hxuHUClS6Ufa2KcdtiYqqmsF9R5DBLuyN
jX+F+HuaVG+nJrlKyXiMILIrce0mnnccp+JamOopTh+yNHcN6ZOJVMOI7v1O5eOY/WezN7qVyLyY
eALdggPDzkIQbBaa0YBV5b6ljqBZzdUa783A/1qVpJ0+zM1Q6o9ol2/bxNkkyQiAXd04nbMzYEEG
MMCzGOG44D4wu7vRnEALFRu6nys/celO5kkHIlHmDHKNvL88Jri1hezFyWepG45JY+NSrLr4Hm5j
KXSrtUi3dFXx7BBdRpXc6A9AVQoMKjSQosAOmWpHg8Wz9TCN+NOfV7UXF28Hipw8b3iq8l6dTc0Y
BmPKhjS9ZFmI9AY+Xp3e/hh7+1fUUMYZ7K2d4J4r6QdKItj0ftXNeB9l09cI5WhYAPAKginZco42
lh1udQmQkqPdgUlxIYdmsuHGEHxaA9E2u7oPbP0zQeCS5NUeOKQ7af7GrDEEYSXxCETfY00Jfilk
gQkBFSLaG5R03y+dlORFEhakG8DhXYASivqMAeIG9BU55w4evS7/3601ALnj4sPtz7DG3Pkuq3mq
lg4ViQHCRTaQQxr53uPNICna31Mvr2zOpe3y5uMuVMt48Ip78yadLRs771DOYjgPAQ/9Cp5bT35m
obZH6CmFlbFyDy/dho4ho5vFQwXYzSxtlNRayygJ8ETFZVDOv5oAxgS2MoWlmCFGrsTpm4q4jrK/
Vvsr6cziet6Mrr6fbRBEdThNoMlpnRaC7V0coGoBqUQfBEmaVYTPUnTCRwfDeiIUtc45B9I2S9+q
Qh0wLc1ng2BUIhbQqN5fQxVTs/iK+tPZB34jpi5UzaW6PFkAEiMtP6dVfmxzJDqU6iDE2ezGOtV5
sAZtW8iMoByJ7ACXZ1uZe9/kaubbUwbe17HrPSpQ25il0EZEhHz5U2IWLTUn8wl80OikB9/kRjTH
emen4VqKJj7+LNUUho8kKYajIQos4ujNVgzS3siiqYdta6KmnuseDuDD0wSgLxUyLL24k+0I90/d
+FIAsUdRgo51vvKSXojWkCopHHAqIPO9abLe/IqmyTrJCYBZYpTAw70nd0X4DAr0qpDs0hNKKMgh
JQFgXbCM309YS9S6UlTOgpfLl9xITlnQuYKmK/RRodI9gNM64kgSoZE6pdG/Wfjb4We1Ci9DfRtK
Mk+MOnQBbY5EXVtSXIG1HeARS7l/lxkeTP3sp2DkiyOJbMwKXElcEfNVR+NBJ02lZEWz7P1HaKVG
npIB1H7hYcQOdLdPfwKkXzdlXIh0dMaoxiFvBp17XpAzgzSGEcQLAEF1WJFG/DvDRCsgDL2hm1fp
CAuxhvOEwBkJL/ObR9Z8SMsw8jxkNtuXqrrST0EcNZOlzW4brnlALnxEXIRUdGa5/3QaOO8/IsJb
FYwmE4wPxVthV0jUAO6zSj0S991ssd6NM4ufiYcR3ZgaQGuyXUPaLiVn69/AXd8NMruSJLvnGW6B
GiSDCcLnGPZsOf1Mi984Njejuk2ikwwJeXVyix9RM234I4qD28HsoSZ7Xd+qUZBdOumh0LptK3p8
nINSM9faDgu3oA44A/QZRDqHntv79YLVlOgIIfIdf+dwcyaU/yiO46Jpt+7obZKf5trFu9SSejfk
7Jw5Sj9ZdcXS5ZkCHOSncBk2Ivnowf+vS/Vsatk2zeONVQ9A7UTlXz541ByCQr0rHO3QT5Lb6BCY
Amtj1ONG6GoKG5eP84M3VPF8hwlGM9raKsJ783pDYEhaNDaIh2dR/1XJHnQ1P4xZSc43ugKUKyw5
Yy5IW/nWkTHG5bB3VP+sFNqmt9t9bETol6D3NlzNoMxccZfKoHqdNRXwpZNAjsaLniQNxPJss5AW
mpFhgXEzMWaI8O97Xg0gy0PQ0lcxBqKYPUs+zVKLfMi8bx7IDIH98eoQC5cdZeH/DjHL38daUcam
Arsz+g+YbfHWxOis83+vwkHW5jK76swk8JzKZi6iKOkLrZdV46G1IWbXWRNiujkKxBNDWLkYYlVn
Y/lzwVVBExKnjDdRlpvcwPb7uOF6CS6W86zVVyoHDoY3AcpA4cqt+IaR/OMccCX+Z6hZhKjCKtIV
xFAvZscrx0bv0NP6i1/nxiaqWyx+tGuh9qdUq+WNIVfnMONM1lGxN+zqUlo1qkRpudeM9EnS9KPv
hE8Cep1awV5FPzLB/DOE3hOB2qCXcB7kKXL9dITFJn/qO+PJtxqQvVGzUwMYL06PhLyCaicUPu/A
3kcrJseXTdC9jMeyq/elHH1JkbqLqgSa1ppi9dJVijnjPx9jFruqzlOVtGab1kF1GPMdHdEoJ59G
60S6hwqVrJ3upYXGdhx+NSxrHrizc5EoedX4qgocorpq0yvbyQA1nvykALGSbi4lgaBR/zvUbNuO
WmIGjUr9AvqBMAAOfo+EuPLMKTH9Qxu+aMaTMNv5OM4uTJBnECrq4vgDCpuFL56zTVYmVAkc/xFQ
JNAZCrRYj63GyYWsS7wracOZiID/QXGQkE/vQm9ECY8/PVXqyUdD1MibjRRV38Mu2gKe+XhqS50h
A+yFrcBawYFrrjsOxqrObOFxIqtonWbPlnaJdBd9jOFX8LkO6Q37d7b5UnTHjwdenOrNuLPkKMwm
x6olcP8kRxIe4wBcv9hPXQCYfiV1X1w9CBzkszL55fzykZIsSVVggwIcFKGSGgqVtAkrsHVg0NKk
oD8jui8a2VRv32cqk9JVTioCt58eBly1wM2iafYX7bYJbgxSnPR3v9DO3kjZ16nf5g2HEwELtwkP
H3/dhfBOcvvfHyJ+6E3sLXiWoaGK8r9sIct5AZjkd2svUBFUZ0GXMdBAFl7KsC5nccY0YwWiIGPg
ghblmzh0HXtjmtQpBhcuaNlt0nqrZqioQAiNth9PcPFLQ2cHMskxMeYPId6C9QCGnO1Tfu2aa2Ri
U4c4pRULDeY0VlYCz5uI3h+T5Z1NoolsvWyID37zQYcq14e8i3GLMJSLM/k/vCmKqMUo7iCp2qZR
DGjitevTOKg664wP2LF0msek8q+kRBtojrssD0BXPpZJDL/F2oeqsa2K8rNe2Rfdl92ibb/Zdh5S
Zk0+pbWNrHb0ydRKRK3zvS1n53RcE+JZws8Ic7R/ZjWL3Irfg0dNmFXgXU3Iohk+uUS3Tj7bxRVl
kyj+bfavH6/cUpcFNwrsYukzKITy2ckvRz0LWpvrovse16C7NrqJL965UtzJEsgLIVCSbVSZoLep
q2/O08r4IlrPl5JqGsQmauDIgsyWMoAZCg4F/A5Vpnp86PsCRv/JLDZy8tzlj3X4o8tePh5z4bEk
Cnj/DDn7zqqU94lVEdfheCAHhWwMUjNmtaa0tXDz09onAVZ5JbFLZ8NoviKZKoYfFz1Mt+Euj+l4
7CT56ldXXLvwTnz+eFpLkfV2vFm4i/TW69qOaXEboyLsD9cGPh6QpzVf4yXiMzPDQk4XrGfK5++P
H+eFJtMARDCor4PMeyps74qhfpzM4pB3Prh5/xInKJlMLCbnRMP9uybjioxhN8bayYN43hqIS4Is
1vGw8fonyU63lSp8T77g9Ut50TjRtT2K7RCmLx5lHS75sLUemtg7Zk1zyOj0cMnsyxP21iaELqkS
orgI4vbb3pBevLzahM54kuruLu7rz3kcnmOdhlSt7lriQ1nW+0g3Dn2p7XKqlR+vxVJqZJAyGDhJ
USkmJr7/RIpZjNSbOjCwypk7VeZhCrqryM9SBCAQ3/StPPibVS3dxT1HLUoYl6A/PC/c2HE7trGJ
yKvmXacRaoz6DL4grgPK8FtisfgqKzNdPMDQ33lVYBDwR7c/pvRaYZQeXfTePPkR5b6uRcXKsn9P
1ObULvyZpcpn38vdplxjoS5tedqy2HSIa0d7uydu7gG5SGS5rPjKjf1MwbPsrzriUQI5Xqw5g4kF
m8cpah4iPFMPc+ZfVrL0qPKnEoWO9uz1D1SPVvPNxQvgdozZHZ4EVm35A2NYkbyhdnQVF5mQ7/Yq
fTfiOJNT5vY5TDZi5R8v41JMvB16tl9jy5F8WagCslmBM6ftFSyzFX79eJSl7UmZHJE5VsyBSvj+
VDiy0RpNrgWXot7lvIQqTz0LoRdleA4hpdfQ0KW+WoGIvtFj/1i6m1FnV1wQylFe13JwUVvxyhuO
ZTppSJqjahM3yptERpJw/YNXTcD895H5rE3dDnO2wG1r/aHyAMIZSr6xBxWdW/mzXtquFr76ufoz
7oxvail9qXXvB+5Rva2u1NsW950GqxyoMRSlN7DNzRb35bxM44wTzf0ISklonHUr4IbFV4d2M4ZY
tpsxykkq/hfybevSc5eOeM9gHp8+5Fm8j2sHYMzkDrb+ZQTvrmn9bvVGWVJq4vj+M8v5m04tY2PM
LbZfRbckitRvyTSdVIBKjtL83QHHVbXovgLAg/+ll/1EnvzolOlKWimO1x/7xDA0JPmobNLVeP8Z
sG/WkhZHSUoVKAXQ282ktWrA4jFz6FmJRJ1G4uxLh10dJIUGbJz6MCJU2HSIOnRmrNYil54DuCX9
Z6C3UHOzpCA+Wl0ViqKSv62nnUrnzjojZpFCrwFSUZ6N9Hsxfp7KT8YDFVMv2jkOuniu3t370zY9
OeYX7V5p1yAPyyHu5nfNIoBcyZ2ej/wuM/deaqyXddQCTWQFLWU8JGN5bhzt1AMuMMb48ePgswT5
JHKDLsT7gXbN3FKzdBIr70zC6xhVB7Unq/WL1zqSL2mmv+T1sLfb4aWMgzvAyLRzrjJfLYNM7ukr
chGL19bND5ntgs7Qc6+Xm0jgDyEZY+eAojR4Aoe69MdzVt8sHf/Y1NTpIRqC4wJQPNvULeIqqo36
hw3Dliv6MZPGU1WEorWTlEjt1xP+dymYhrJtN8D3N3kk32nCiCAddjEaNGNR3U++eefFztGW+11i
4LENtKGwqkvIH4xM7dxn+V8WwGmq3oNC5xEbFg2zdK7MvZm+aEq2xbTTs8Zjm43fdeNn2UVPOjrM
ahSRL5SwQwBhpmZ5RNvArsZnVWk/I2HjN+ppULUT73hXsbqzE6iHqEvOOH/tSzu46uZ4tCv1UQ5K
t0q7ey8qTqlp7HL1i9R0dzxFizy/qIG3MQwEbmsNE8npMhnjScOaoevTI82au9SoPxmS98WsufLo
V3pWdlW871WsUjMctiEWCyqt/RAbBElTDx1WBCqoWQNGcp4FLlyDrU3Lp2+SgxkOd01QAR8x96Nn
7CnQbX0puKsd79xiCu7wykAxM+wV5O6Mr0OVuUM0fLeG+mRn1Qmn6kOGEhXOXU+213+pM/+1aIu9
g3dyxU/xMvUnJJxtIGUPAm0An8p24pPEC9v2sSNyNEAltagsBla/0WvCyxiL9/6As0BC68RHRYhV
HikuFeqjPmWnKpfOhWHcCyK1Edv7aSR5ixT+dLwT0su+CTlBT3dqjyc5aKygkS4GkrZREjx4zej6
Db7hnvxshwcwBKfOqfYWevNyK+/KsnOH2HGlFESeZWBzorjCItDM9H3ve1chZujgCeWnxqbJKBnw
76lVDr2DLY5eY6AVXSXCUqBjwGbZbmXoW73p/rL75mRJ435U0bCXpmMW/JZUad8lpbnRK8iaen/X
+IG2EUFWAALg+qnga5wfJgIpCNHkgbH1EmXrq4h/OcWTWKnCf1HAGXUSTGsZp/ia4mIbv6BLf61l
7VtsDQ+RnW3HJj3qYQiYYPgydj0lQH0fgIUzEjhSiQqQzN4h9aVk/R0P670hzpFswt/noLUK1mRA
fQ00whCmGoUd/JTaR1L5k5p1277xz5GlvbQxzxR4KGHSbZPwa0zdnHroNiIDUb34lDTmY288D8iM
mAb087S8qJX3GaWLU5aGnwBte9WdVu/GLLhH+Xhbq+PJitI7NSkO+jRc7An4HtWZ1pOhtE7TrqrV
q4w2mMoxDVCgxfJv0wzlKVWeI2zJ9aD/Gqr104Ta2cfRaSkO0sW3VNjm+IvNPcyGsUn6DMitKHgg
kEjw4MwLnuD6UEvNOYhJgtdGs9mm2vA+DnpeXsaa1wNYqB5lvQPUKPXCZ6PWx78CnqKOlYNElC+g
l11V/p0AmQSJB51PP/Zhs6EpV8mOD5Jj3AidJqlt2OfxFTHt/ccfZSlHvv2hsxtyqGWvlGTYEDzh
ZJxnwkS0xCfUvaRt2FOYHVZuo6Wc5HbAWXrMyyYl84Lt8/+ojFQpGq/YrDbsljJZ6iC6aB0rYGTE
77hJSQg2UZQ66MEJ5BJuddV19X2xOBXHFArqYlfNneryJtLDWLXfvGsychx6H8ppNVtdqnbiovyf
UbTZVnIMvYNwDzSX+hHc8MR5etxFymkVTbB4PBwqqoAwYPnNCRGCRlZkgrTLwbC4OMZqx9NWnNR0
LSNZzI1odnA+IMXQsZ3lvrXTBCVaqYj1UZnqnwmSMHdJTFgrAy3jPNqEyU8wZjpqymzCak0Ydmlz
3I4/S1N8sJZDFTFXYjYyUvSMpeDh44OlyuLozHMhKqyUxwWEW5nvwFweCsdhE17Khodg0vymgaOE
xiXx7EsXpJs8+5pMxhahSEyn24tWGl9t3zgDQP42Eot7rkaZ2K2E0i+nlLZ5LD3BLzjDF9znFf/d
lnlM0sRHVFsE2TzgmZk6wXZC7K6drM9eb91rROGCXLMxXkfZe+zCMdgoXedmWnVMwFOVpnUOi+be
yPDu9SO8D+rXrvUevAHMtzR9yRT7Hok6CQ4Cmkxup9dQDhEG7p2jVqfbPIzwxXpu5WLf1VyhWX0Y
Y+ybvI7EjtJuAQjaRr8a6z58HZhPn7sOvzU1/5Jb3Kp6C3EVnntpPkIvzLfdWFzLoDijlfMlH6ZN
XjY0TtHJjLpLjqaSBohNqdX9pCKGlWTHyow+O6HtpmAFbcX/1oARD3zU7DM1QCXIBQCjpMGmlh6z
yTvoybTlIB9z4IPcthsZ/6Wqj5+rTjnWxGigXJc+kXdj5B2CqtzpQogzlvdeo37x+kPslZ9q2/4q
IWQrlLdEVxcswtGrsh1k/r7CWG5ItjlEAcHjqFPSoMZ+mHqAxUV/Nhww6egKgpLdUViv02eTugoA
Vpd9MVoxWV56nDRnJ+DKG8MD3yVPSHx9yjtt03kIQxivrTxcqrY+WUN+R2ZN01P/mrbT1lAmnMMf
PIwN8ZqrgcmEzV+BgqB8mP7K2nbnjOnOS1kds8KNrr+Uckgtsr23W+9UqfWmtxSSHZLivv2Uxy9Y
uuLWAQvTqrfkVOdBMty6e9Xt8TQazSmTlbNT56cmR3+daaVQQhTtm6gzpxqKfyj/Sl71o/KlkwC/
hB4e83QYUutn6jsrHb6lICzE2Wjv8Y+hzUpJtd5ZmelQlKPIY9RXgjC6IKuIp8WAAbpZvOWE7ucs
YAS+g89PS8DApoxRCBiW8ePjgLEUf9GBJfZSS7XMeVHCD+PYlkwK6oI51Ss/R6zbcUWs5ddVYYrF
oWAimgyHWuocjK6WVkRZgOwE4qUdXmFJMCH4JaS2H89p8bMZCEshbywoWrPLfqzSzCk7vNaUWqgJ
oCOwqvm4OBegaNAFeD2hrPP+nk9NrQslRaglU0xzkg7/PONgaNU+hNQcSa8fT2ix0k4bkEaLjgor
ecX74WxNC3UlxR7J4GkBOv1rhGEAXgOZWpxrbhM9CN2gV44mGd16K3Jxsjejz7ah44xj4dtgXbTg
ReoMSoQHgV6kebUqlLK4dDbbHbFSoDVzZRZDK8a6MNBuVrPkWBIxK7Xa92a6Ui5dLNEAHlHhRtIS
VOad5MSw4qjrIQyOHXcf3J2geNXwucIW8BTJkBTpyaDugZ7lmmv00se0MAIEnsRB4Ku+X0qnsUOs
GKbogsJUML36wRn4MnIo0hpGZglRSBsJWA7UFiHDOkvhqsrx+rAUAqHhAysH45R0R4634cYmekbZ
DpqT7O/i+JAOD/hgRdnBUs80boTXJGhq/vcqpnpx9je/aZb4K6PRFmFOv5DkS6c6cSy7a1S56poB
y1J8Rm8HRwIN/vMfnnmh5sE+nkxA80DlYtW4jgP3YKqhi+itHM6lTBlRH4PsQDgpzYtPnaWNcq1B
IeiL++8oN6HsU4zTRv+++vGWdy2QVArlIBsBHr7fO7rk6OGQCCpA9YChkNL95tWUFlf8teh7Yd6i
ksZ+HHoWZ4fDACopOi+a+UGpDZxzogm4vVyOG9gwqDq8asiC15gXa5EFqdvffjzi4ha5GXF2QMZm
8nzZk+PL0GDVd+CAIExA89pe09NebAmgOvPP3MQmunmsaQC1Q0sHcU6JEknpNH5tBqQPp4On+q6A
aDtYZuBi0Fu71QtkKdDdji2+ws3Y7NlUUQu+q5r9RiSDRAZ0598ff8m1tZtdUhDoHK12UH3mwpWM
U9MGLnoDVG5w+8lxqv54tLeO+PzlYcFsI7TROwQT+35KYyW3fFGGK8hebSA6vXqtCDMd6Wdd/J0g
MBhk5PbZvup+jQGyttTIopRkw3lsqujl45+zVGK4+TVzwYUhUQcpLwoW1zs7/s8heWpLXBjtr6H1
YsrbfNUUc/l02uLx7/D+Mv6o9LRBNvC6eXtempnQRsWCFHUgkEm8KCXz3lxVlVjqgEBcIg+1KQc4
xmwHt1BzvWbKKXzn/SdHeBiX8mOT+7/EXeZ3KZ476j4Z8l0dg+qj28Odd9ap1338rZdPEmpK/BLu
GXoP75fea4JRTnqm3pUPRPbBeuVZTerFdqMEwisX/hZaTnJ5+HjgxVhxM+5sy5l6GgzDMIZCi5YX
Nb1xdjf31iqib/Eo/Xeg+W4qMq/I7IzSgYL5IvafOApmZ8NAGrbWtk2dbQcUYz+e29pH1Wd3ZVnB
l3Ti6M1aBZPiuv1ZmZ+pF28n59NoXFr5NalxrkQ9daVXunh53kx2ds1Uit7qY0aiDgtPpVyMyFVy
7r2VOL/2SWc5bRG1khL68O5JhIRj3D/bRbSY1xCZS4MBnjCEuiKIFXsWbgclaQzJEPICsvAX5e1h
Zy4Jj9od1tUcl06lo/wPaee1FLe2ru0rUpVyOO0IDY1pDNhwonIA5Zx19f8zWHvN2cj6W7W959Gs
ctmjh0b6whtw/6MjRcX3Azt+drcHcOg7MHqIRppPQQJkB0fHUOQFOPPiO4PmNDV+W9+6PoBMQhJD
13/2dJMu758Pksr0PqYDC4cFSW0BtP18KNF90UejJNIME2M/OvU2yLOt0/i7TpHXH9rXlbrpLfux
R/TV1vONWmQU9L2D7lb0hzyqcK+qVVLXPzgBcMsYQp+wx1Q8F1nqaBOiNS/od2pLVyVvNynusG2J
c46FgqLLvrHkjReHmI0m6yI7OWawMej7uGhX0Ql4QHNpP9rVPiqkrblI051b8LPJT/WOaIPFMciL
UCToeFAJix2RPkv3Ov0vaQk4M3v385FZdOCL6BlMLuLYp06Qhn3IqbxW6xpNsDckXUMoAVdyfBxR
BFmCmXws3x/LSw7BJsMElff28/JmOcoKH7zQpM1eNMPfgcS7sv1skxrmQW9fs37Y+TZlfSX1X5Q8
Fa5jPmTRLLmWqwcgypvYwYhDMl5CZdxDo9m45FtZGz6VaHC2gbVhsSkuqeNppMGl2ODckD9DZqB9
lgIca6ko1RrlriZrwa/pK9fLr7pIeQkgLViFTA6VXNEW2yiJhPLIURftlUaDgp571ybwU3ouAI2S
7yHKcdjwXckVao1UrGCy5tqNzWFpM0wsc3Zaam5CcpbLB2Tu8RBJ2H8/4CStlZCA9wxJ/bBtgETQ
Jk8Fl3s9PDXmwoU6e5WDB9KFezeQIHNylfdYEbbgnqJb8xV+bot2nrtnfxjuVt9FABL8TcAF//Py
/P4/o8KWM6gc2BR3Pu+Q0jNzM9BoRujDihcLOZhUKI55PdT+1QdAG9GrTS4tfNfZowf06b/DTjZm
WuYstbChExtADbK9IOp1lPscLgyCkZvRW6JLzGJrIKf+M+ZkLe021AtJRwhgQHD0h3xEKwQe9GPW
rdVf1nv0vcIiaclC66MY8ccJJO0TAonEPPrkUYEwZQp9wug2Vt9xlNzFerW3aszr9O6Xmz57JIT2
mO3rWP3Z6dJKIzkLDfmmGc1jX3QPem//4glce1RLI71/I5aBG9qhWYARYuYe0YQaffMbCMjVgJqB
zRWGbAjX8UdPFBemErcYXMT14KuKFKjsIOHWFVhxQOFS1L2GbLc4owmlZiMGC1IcwrL+dnmPza71
2ScQf37+1CVKJGshWwxuklWo13l7kFDsJWToveBIB/fycHORiRDq0WBloyUyrVaapqv4uiNcbkvs
w0Tvi8jEWVLrnUkdTOiNQhicqdnqZF1bw2uywrdDkTd50LYkKpVCIsm5Fl1w3pAsOV2e18xVxIgG
SGMRdtE4/PwZddu1Uy1iJwFYIY6VW/uXE/WrJuvv/qY6ilCWYLVaJlh4Y3IrDG2WRUOKgEUribo1
s1rsgs5NB1QWVx3ZIG4xkyECVe/yOonK29Qrn6M0vvewDJVz96UBAW3ThP7ffz1KeLyDqBMAqJgM
57q8yk1e8dY7AyqGhzLf0kqGjykt2UTM1dRMoS9G85DWK4ZvnxcqrXPd7pMhvB0V+kZAJIvYQ8JZ
KDeG64DOTt7w6NnaCj7HvnaNLbqbKzt6EkCW0kFRQ31KqEghhY30T7LVBPS7XrqYZg6liUMP1UUV
wUFrKrmTpWMehBJoZRWgifBkxutAKGg0NMvoea2Vvt1dXoG51uqnISdFGz8wtYRLinbxO3DXQj80
wSGsV0QCdbtWfqq/NO2gq6sRNrVnL7w3s7vtbLqT2EtWQh0ovUm4TUkKJAG0z0rr6SJBDFqiBcy9
qUyUZBtSACz4PzQhgM7JRath3uJv1OyePJ9CXG0eufF8gEjqqqmPfOrFIzVTL6KOy76gcUI/aBrP
1u2gVnYXlLe5FyJSNNyMTbBLwnTJFH7u7lPoJyA0Ii6k6QbXzHGQ/ZGPCbvC95568zXFse1d91d5
v3bHpTrtHDUHkAG6JhZ9FHH9fT5QiYlI0ADu/JbARFGfcn2v/47j+gat6d47EawDBUFiI26ObvNu
GgcjXIIPzs/4318w2T5pH5qmlHNamHFqvyE9MTRbUW/0XkvcSxdXcv6scE99qM8LwtznKXuBV0PY
YwtRKUHOm/2T2MO66bGkLug80NHx6ey+BLR4+DhYbGXrxebAXMDETvr3R0wiUqOXitKK5BAhVGcd
O2itonDmOrhCuO2ta7V4X9e7cghfPKd9dFEOwzDZyhee87m06dOvmNzcCDrLjm4ovLSVoPOM/h1c
MLA5QX6CH14Gh3QRLTp7giHAwUBThfLctJQT5k7ZhhFj2uMxQvANICQNrazZI2wSKG/U0qnWpbT2
ZfnHX9ySKjRbXkQYsMr0cFWxo2RNTEbu08bDPg/kzrgVr4Vw264ye68DOxGdCiqJYKbVo1Zn1y5/
/lfJD+0nPCs1HkcO4CRIj7Qib5OmCYVh7u/QfJMqKHGkW56B0ncjvVye+UebYBIqfxpuEp/7ReGO
nrg2hzH5HlMzc8xuV/TKbSjC0oGqu/8OMnrVeuWVp6EhgrVH7qqPCV4wNrAgYo2NV0TXfpHfWWZ/
UyrYdMntTg3rmwJOQ9P6C6/K3CMq2D4o2NKqxtTx8ymtNUmCRI8aokKLLH8vu/cwOtGqg5mwnB/O
3e7ng03CCg2xfUVCPvzWyf1dVkurphjX9HdNgK4pnkVtHG8rG5l3J96MAFYtp96l7Jl+HDf49yzE
UzNRtsnjRigKKhMCy2RvhI3mdKV4zKmd0DuEjgHzHBjF5T0xe/jPh5nuCc8iUEwZJvU2rncY8J49
IfGpgj3c6cOmXDIbWprW5KmJVcmzA5/xoP+U9YlykEhIqXddntfcxjmf1uQ9SfK2N7QIxTa5+iGM
7FR0o5p3muUa9Xdg4ZdHm4MGCBcjm6AAhOkfqjhWn3peXAeAqrL7mI9n9bdu+sVCQTPzN5jLYaGn
az9U+/FvxkU/CTVzKK1cpp/Ph+XWtl3YbFm9ftJSKLUo3CrSCLBYOmZytdGL+NCa/q6XXs3qL/wi
CPNhm1sQhoQ74+fByxbfQmD14CEALGndsA67XfqFGExCPAdXL0yJL093blHPB5w8l2ycxCpy8B6C
s+zhL6DIP0R7UGhyxKiB1f7z5QHngtrzASefF2tAT5NDdpFSr0PnCfQPEZGDDweebJdHmt1BlA+h
jKD8quO1/PljGp1rZK4FJSjNVv2vJntHZGkdV3sOCJbSG8KwNrZW0e7ysPMT/HdUEZadVQ6ciMdZ
j0F6gG3KUCshhi7gRbWIa5Ak/Z/GsifbRRk4937nc0aUI8q2Cf5XolpCU7dtT5eHmrtkSK/BXtIK
ox8+2Sh4irnIbNCiJ7JjKDgvvnpEsefyKHPvxfkok91h6bgWQWig76efqCNifjou2b3OrQ+KoXRs
EQ6lmzm9LW1e6b4WFTXFXpVBfgVK1jHdjRkOdyVP0eUJLY0mPuvZbuidEWbNwGiUXKrhyeCphUHO
HlxqBM2+OufzEr/kbKS8rA0lVsUCUf0WrPVRaJXpxkYATlvnSmi5BEa/3EJEIot/ehoEnQ89PWgD
oZ3qcGsJLIWWpfEKldSvXoTxRlDfREOxpXHaUygtlOGQOw3g13HXeOO60b1b2Es3Y9U99gDzHfCZ
IHpkK39N6+whACuVSsF1R9DQIgPmRZzXmHkgHkPMhdGBv1bgAmVu87UZ8YCLqvtS7m3kS42rLEE3
GZtmf1BPROF11FG0jFdgRx80X78pVNWjgRX9LuXn3qlvZOwahqw7Wrb96IXj17Er7sfWeiB+3DS+
fSqd6EVL+zsfWQqBq/0wmGr6L1Ubv40R3aOccIZcQuIq68rwkDnpcczCw1DvUaJIV6755AWw6C3j
V8bUDGDHTpkdQIcXsrUT9U23kr5R3do4dKj6ut/U7j2dvV2Y3SHHsU3MfZ9o1xg9rprop/inBNbV
EUgy8grqh7s+bh7qNtiVEdAOYifPfm/k5saQfNgPukfYL/+Kw05wyU62Hh5Dxwug7mggW/MrnVXJ
DY1SDxSJVL0qpPLdKeSTPGhLlh3zO5Vi04frC1n/ZKfGkVKalQkQBri6T8UJA969gbhSt9beRyyI
s83lM7g44GR/mpGsVE7IgKkc7uS4vVYleIq1sWNDIdTh7dpavutjEyv24Pry2B9Z1x9nAz058iKR
jkx7ppJc9ToIEqH+KK9amRRIp6Oom6tcsjZ+U+y9yFzx5H+w9vQIizo2HLz4Y2sld0ocrsGes5TW
QTbcpzTFdUb+ISnqBtvqX3orXQt5k4xd0+uIcWt9tcrT/K4W3jdqftSi8F7oJJAH5Rgcl8ifQLYX
J8i0y+sqpaDtF98vz3juxqNx9+E9Q0t6qiOstbo2RjJqqpSyNbg5aXIqlR/c5BWn9fJQsy+8sPLC
8U6nSznFHLZJQvkIW4BbC8P58oel30rjO0XAAMumyl2NzncA+eaS0evcU0hzBGEwiwSK4uznm9aM
JZmDBTiFNAK6PYJZ9JwW36mlUSZZhNdpfZPX4HxQrQ8QCyWXlxGFWHQInl0vpgJKGqFpbBo/z8ZL
XaVOKpEP6m9e9aQYR/TGYLjpS1qh4h+angSqEjJq3fgFIuLyeSDSfQszS3ARjikdYXf6Kq6xiA2V
CNl3qY4/afJweX/MTo1KiIMKKvbHU3BER/Gr6A0pvG0dmDAZLuvvQkutXxbGmqu10XX4Z6TJRwSk
4Fvy6AHKUp5NFut/lLGybetCYRjecLq8PLXZAenJowcIFZ2b5fPHlJwurVverFucXDz1FMO7A0eT
IYQuUO5mhWPfuHTa5p55mMj/jDmJbLXU7P2sYkxsCzZRmF5FNo4NcOmq8GOSQxxvTNvemLwh/6fZ
Tttjee5rEhVcijrJHRkDBQTRekXWVqgLwE4wgqXG69z3FS0eCIdA/gC7fP6+WV4pqaRQTKvS5CaD
G5OOxwxXPK2wDykdLCOprtBcW1jVuQ0L5A0hdsrw1CgmN0voA3vTEubZA0MvDOuuhl2d+sFRDaRV
AG378medu2LOh5ucSKf37MKSGK5JHTx69f1YRBvwUIXyN7VoUXnXLLhbOvrynz9nlEN+9DtwArZy
+I+GJWlR4z+bzpPpvaL4/hcTOxtOfOfzWDiIGxdSGrFw8IBSA3eaUAX4u5j7fFqTXdJGSj/IEtOy
ZG+l55S2Pqx0IcLyeMfYD/vO/eLkNLELphcpErCYF8oa5ZEpOLLUHXccNR+9csX6EklCcTO7ca26
2PRGucV2ZJ8N4ZfAV7e+E61dRduOVpmuUnt8tFTli6tAAYTRITeYdOvhN8sbXptUPin4b7YIhXix
da+iLLbK2/opRXOo1ex7K4+vLL19ckdlW40D3mrJ0Q+z/V+sG+JUgrODb8r0iVAaOQ2rGsh5gW+H
EKBqDRcj8WFblf1CUDi79+HQAGrFRgJ85+ctkg1p2BY+SydiMl5xM9gK4MGidOts8Emo8M9Ak1sz
6Q2rl2ryMjDLKz19FzowALZwT8IcA9sopBPdvxAEMs/GtCZ1gUENE7lrmZweV2JyRv1cjn9XEzgf
ZlITwFwlUDB2/QAaQQG3P3w1FqUgxUr8ud3/+YBTckCYOVEnp0xGkN6MXN5CqhT9/c7Cv6PbLvex
xM/+Y0CNLjOCdoQOH6ocZ7dHlXttR/TH+WqA6B96C0cIAlls/NQaYQ2J43QfWPZusY8yO9N/B56W
c7IxqNR0FKUJTBo6dc9bSmqEkKdrPjTm9vJZ+8Au/zFNwUbiP/o2U93Hfhj8wYyhkvg+/p7dEB2Z
r8m8VLn5Brl+lIZjajRfgW5IFLAKR78Jnf6HVYfrRCbQkKRg12rKTaJa+wgQW2Ra31Mr3zQFi2P/
Fs+VBDoav4ZWg3tqpI8SKfnQv/VNSGcOmm3z3vTKVdJpd2OEoFqkSLcVlhyX5znblrQt2RBNMR7z
j07t2XIOipO7fQYjwZajneqGBw/gUZgTsvjvKkmZxZR9uKyKK+1jEOXpSlHrN1gqCz9kFmOBY5Cu
f5AE0U34fOVEluT5qtsAlhvWFEBAdAXx6sp5HB1IxHe+toH39nNcA4XypRsatUW1r5yd44GkuK6u
Ln+V2UhDwDoR/iRqnd60vjkGg4fg720l6b87LbzWShdZkXGtlPlzsRTXzG5sAUkkCMetcXqEVSOo
WnKC4FbExlaTbNADtPEbjkQHzHhZZMTPXu60DIg1wHf+UcPX8tCuTYKZ2w6rFTkRCFn6oE6w1Eub
vdx5qwwZbgCaRNPAtMcgUusl+AG59aMIYZFXWFCdUupMuXISdXQ7OS0GAHNfUyhQCcIpljZTeB6Y
FLMzQ4tGb7qXA1RUQOBB5NmFyGiHCy/yXBx8Ppb4LWeHp4JKOAQSY0W5DcamZrmu6JsFEO7DqMPE
jJtjqZQ5t3r4D4IFISW1+bafx8xkx8/bAEx7Ix+469EgqrN3l6Dj8hGYc9TEZoW6AQAUkBpT8Kov
tV2ORBuL51xzGL/bx4E+7Vodr8qAMuODGt/hSdA/0nJCLMZJt56/8YxtPW5NbDbdLU2pQt6gwm4s
uR/OrjAdWvgvQm1vSr1zvdGThyH5YEjgaxwAeoaOXp6U6on78/JnmP3aKGIgt04N4A8NWcXuo6jJ
Q+oM0XXtvATZzquvOmUJfzM7jEFDjaOig2ebLKpjU8soDY4k0tGG8xSFd5ZPbrMEcfwoL01fNZ5t
cbU5yOJORdogsFfW2LGoA0oFRvFooGsV3DbdRqe+K21jREbjY2l/DbVTM965cPp5Zykdi3v3UOsL
e2wWlHH2cz4ukLPzI+tSpqcBVRzXc5CCCZ6cKECECsfWKqUqLJQaDJ3gIsEi0TKSA/p2+cpY4ll/
lFT/+Cq4QRHMmIaB8vLnI1WMdpnBoYSV13pbLxl56rNDFtdA5audrhaPAXjefsge0tjc5I67VqRn
Vfb3tZfeRUFxVXfRb2/Ek8/3cgyz212B/L/s9ixldWqsfhcqWotMlbr3U2/dOfVSj3t+XYVWA8uq
qX/E66mcNEGUxyTkSvgiyCaIU/w0i/AAqHWP9qID28TdBOBPdOeXUyXXuhztHb+/19GttYbo0Ysl
JG9xwiFckWttodQ0izvixRHgRL7yf6TczhbaTTTwwSXHyPBBeJgBsp8rqkC73v6hWcEqcoHHtznm
m806BzOpVgvGDbPny8bPHll2FU0F8edn49MAcJFJIilUrCcs1QS2AdD/IoR4/sU7G2cSxHRRUg/N
QLkwkbw1qUWHlEW0i0EeWJvx2XpzlwyXZ14glh0gDzrwUI6mYP8izKy88rv01lOvpearrB6LeJt7
p646OcFbOC51jZfGm9RgdKeKJHWkKBIkhKQZnsrtsWdzx+MvvPgGnAFTZNJv2m/uVdXba2s4xfmP
wr3rUG479f7Xy7fzzEtAgVk4bNOwBF81SbHyAc/1IQDORK05dq9BkRHLgNaRxuUW4swWsoCHo+am
mZqwjfu8hWQz7CIvSVOBIwGthyMf6emigPdM5EkRCHIKGT7gxGnkmXmSmUVIZghUK5BwBgJ47haH
xQL67Kej1y5UOQQVerKQkpY5kjECzQJmQFxGbduwsJkxkAB6/5viNrP6d7BJKS3xzK62LOClfLs6
xIceq9TuYKPASAkoRd768raYyyUYD1lITYFFB0vq81q58hBJJnG7ANZ7wSlFstA0XizJ3Ad5e514
QKmSdBs3+rWGe5pso/OdOfe903xlWbZygZOL2t82MWUrr9mNpbyuOMOXf+Rce8YCyfKx1jYej5NX
x6LzlfqEiLcVQkJFio5SZsOaC1/5Oimyh/7g7qxSR8oGhsgyDX6mTvZp+EnlxRjReQPcEgjIAijc
oId5Qn8aEaz+xOKUar/W5Ffit6gxV4s5yOw98u/kp8DmwG8yL/Wolpv0v2OUKcFstz43SJluOgkR
Jku6qRNzoaw1l+3SfdMoIMPRxKdj8g4YHmI0qSBHmm17o9jveu0/jl3wWIz5rqc1IOUKPsENMu7m
V1G3jwzvqimRfkcD6y+Wnz4PCo2oqYsGzOc92mYSOWYLdxBUhf0jrtdpu+b2qn716lHNt8Ed6JjL
Q87dLQqwDnGNCTj5ZESYg7rnIyR3GwTql8ofaLYOGyevbuIw2bb1Ek19abjphdk1juKqBfVz7QSe
ECMrWvERKcQiGm5uM51PbLKqYyC5fGlGAlSUy3emgW9tdhAJZubv7eYQL8XRc5KLqLn8+ykn7zyV
lCrvgwoEM2KSovzleBYM2HBtZV65KrJk37XBiyTKw4F27NKnobZXRAZrK+3Y5/Y6oCRk9NY6rnuE
5LMvUncETGaF2vX/bc0nl4yZuFU8FjnX/DicSJNClJE1+voSwqKLmPr5FSfpRoHFgGI02WBOKMW6
07IOnnL9CiEfBpu/d8BUX57T7HLTBeIxNj/4YJ9PjlvIEYV29rFdu2BijTuDllro2vsyrV9q/UUe
jPsecbTLo3488JMswUIrC6QcFwc8kMmnbDtfs9uA2cW1s7O1/M0zv3bxeC2V1V5pvqLFsC2GfBt5
6jbC5MN1q53vvXt4XUODXfgt4gH747fAM7RFAUfcZ58/gacl0qgkWXibmeG6AF+TgNGqu+4LPAaB
d/B5tqwQfVrVvhF+5pJrLGwshBrnfoNoRcCEpHA31dtKMqf01byivq1H3aFywGKPfhptBDiS55Mi
D1SnBGYxnBz1Sa7bPVhEhayjkVa9HKgrI3WQUaNcjOzib2eQX9JCTbaK1j3rcfN7AHlGTEEhNHGv
ZTv/FsbwFKIsejZwWgsDDpRaSymOQEmBol5966Wtvi6K4ar34eR0RnyveKmyw2AjwCAIwmDcmds2
TJ47IPArKVJf9bHKV44jv1b9qG1QFfrVp4MpBG/HK11OvkQfmrP2UU91fd3rMZq8I7A72fhi19Wb
0pvwRCyceFOPlmBaqt/hPJ86Jb7O7cBdR579iljuQxYU39O0rzeSLv9QG8zMcYt/iAbr3Unkg6JE
6SEwjS/a2CCzl1A+1vIrLQ7eS0t75DRFW0SBG5S6KyRtC6tY5XILK7+L0HKVzI34a2OXg/sdMYM3
0BwI8u7KSfRkFfnWV0WAwnxtzJG6ifNVJ6GKDk4rL4cvqZE/e+Og7hRJv2mcHBXhInOp/SJt5oRf
+Hj3Nn7DvhH+DPzuh9GWDwl4iHWeDsGqwXm47QJrbeaWC745qne56+tbrTTeejO+TvR2F4XhSdTF
KzPZ+EVwXfkZyvAKyOSk/D5kiEC2io61BR8JvXJlD9sJ/q5T52vx8ld4saDq3XUk/PIPxXA9OK3K
g5XGqBajAhy6ABfsx7wxbvDM3eS+kXISjHpT1l12A2ziKkkVdW325ZXT5TLzJw8f5V+jnKN61z5q
6IJHjv+SA90WUtK3tpqFa6XNfstWb6DuEW9bGsBgffvbbiy/QuS+4VLAb8rJ74NWE1rSUrtySodr
LszelWA8ynL5XNr5VZSkxzoa8Yq234aRHaWU39pC/E/cDqvcETLf8k2VtTz9VijcXKRvFZsRY9P2
NqmddWF1+9Trb4LM+d2rKWJE7Z03hIc+1JBw13/7LlqiEasOlPZ7nnLCIe48FVWW3ni5Vq17Tbs2
4vi7HMUph7/dolH5Naz89y4PHkBOn2IzeTaC4meOg+cK//Jbu89/BJn0q2/LBgNu9DLC+GS21S89
i6n+pArd0eHOSqSfUaHc57b8JR/b31Hr/pKyuttluge0o932fXkTlACsqjre5YPZb/Jq/IpiH97Z
w40XYjuVoSKBSrP1XofexmmHnT2MdBUEMFOxi59GgFNZ5uwyNV93hb31ExLLSmuvNS/5hdZmt1Lq
Id40KorXOm48yFw6awtb3zXe5S+2N9xYWnWXSmq5Us1+7XVeA3vDfimwuseq9GvRVQ9DZfESZu0q
VYNtnL/77PMsDO8jhRqXTtLqFPmzMZLiNnlqrNMgvoYI7qxqW/9W9/IJy7N85bedLXwz5PWosgHd
EbSFTr3MiWO+S3BQlfZFCrVDYgXdKgkKNMcTf+3nTbpWjDDcDFGJIwc6oGvXjZ9RLL2ne5atzaRc
8NmYy1whfcEiBA8DsUW8p2fFDxvdc8Pxo/DWssGbYl4EO2gb1dqpDhbVoGZQMAQ//4w1LfknscFL
1Aa8zbiRtz2fPEQuHCO63COmzaQteBRZiXadrizkU/OzhOGMXhmdjSmcCd7UOKoldXFqAQK03LwD
ExQ6qH/z9IJs++84kzDAd7ECjyU3EAg+wGe6eswRR9QR4gfCCwxtKI+2Ae01PS5yZ+biKxVUA80g
HMppcXxeyDJXXRnX8RD97IMbHAlDsHKgFdY3i5XZuXVEy5qRbAzXKZl9HiopA7njK2PY1ugI5Gu3
afoKEs6jc8N7koxbBOXTTr1qzfvL33d2jrohi0IdNk/TtCiXw37sNYrS1CWadBSllk5W9wiyLbJ6
53YMWpP/DDVJUJIKE1e/YiiU0FeuetMnNzXistGiEd1cwHo+0CQ/qccU04daNPjUU2Ye1PxegnQx
qqtXrM6TvdpehXKKZjFyPevmt4+Ecb9PpC+pdrMMuJiL2s5/yyRz0RVPyoKW3+I2P9phbxkPsvlV
Sq+qB3g0Jk0UM8OPYeHQfKiTT+NVvEZhdcLVR8VwsnPVqOsMeMwQAeVoqzY1nTk44sjBduJKNLur
mGJhPNhbq6vvWnC6PHqbNuy3dYBrNBGG1vtU5PmF5C4mosxy0F27kXXjB/lO89Or0DG+5XWxdzM8
EJLyyvCxiKR1/b/fnOfTEGH52U2aB1pqJC2cmcIYNoI9oPToaWv2N241bMAWvtpc1Ry9Rw68sEiS
USD4PJwXGGOdy6gZJcDb7usGLSn9SZVzKkJXrFbXf6C2WkRG6BTZytPlyc4G+EJu0gB0QaFqyoXU
hxYjor4l4SlxF3dbfRWg99OU7Ez0hrCzuIq8V2FE2YbZNl/MJudOzfnwk4u25F1PcxXRBQSoN/RD
D3LTE9gkjxqXQYwphWSZj8miPKRIUv/Yqlx9+A1y95HdfP7oaOoOnimqJIiaIDdeN1vY/mFzcrZN
t07vHPdrQA0jkzaUZHVtv/DN56pywkTgv6NPyrJ60uZcgR1Fkzg+1U2Ie2e8Er1zOaVrlGrSc1i4
8NTHrSAIC+pu4Q3HRQDtXCODjO7f3zFJ5b0KU1Fbo7IutPJTSSC5h1Doa1gEb10tLA6WVUfn7n4C
PxtBH4U6+5SdPGrIZ1Qtg/4PoIjXTQMSJr0tGnl/JKd/rPLZUJP5JbaUp5VB9U3OrKeql5HPQuF4
PCpD+Jhi54ASWraVwyomQPfWUSA9BnJ6E3npjY2bjNuGOwkIMRg1oQYPdUnDuiAtwys2LXmP16Im
fxBC+hUQ1dCx12rgvFWG/j6oT0iIi+Tm8W92jo6iAh0RKorTimprDY4RB+lHQR8Zjj4+9c0z4lNI
o1grge+ItpX+inA7r/eqjB8uDz/H5OCKoKxIeZWrypjc8MloWh36EgGGLRFXonXyHXTJdHMz4tYZ
IYcXI0EXZOG+irpwpfg/wqDapuWprlOU85MX39XvKDu3EDWU0HtqdHVbeBCTrPG2o26G2MreQO4a
UUlJcnZg+FY53jtR2T3EcnVbFvrGlMaDNDY0YMmXUBe0QXygkiQWb6NEC2GKiA3+2D9n053cElKi
duY4UgAU7RPjSJNmEegx1x3nk6LkIshAAJ4nexSDA12qVO7fnDa0kwA5zZ3VDtE2bau6x8RBGPI7
d/daKhfYxfOT+3fgSbySeZrtVh6XEOuDskraPRHtXd4vHzp10w+o03eScbAGRj5F82HDV8QqAue3
WZJsPG/8UeXYDGkyAV9zW6JpamTKKmiNB/q2G0m49AHDYsnXlJx2bmps/DA5dNab5b5HkX/wUNlC
Cn3Pm3hQ4yVX5tmGErovYM/Z3tof+ihZEsh24o1EcFDwcRQEnoYiuz5cF7ROqjFZy7XxgEjVFcWe
rXBEUk0Jfo/wY36zjWI3Fr8T/bkPzHBlF6CN2146LpbB56R4YVIJ2BPIfMKsyYs5FnbSugOJHkgW
SjTKq1e2+6IT/t/JXkdCtI7ddfshilYei76/Mnt9m9rxtRAd8TW1XUmEUJcXeu4VP/9Nk+QTHnnr
jiY5iwVvZnwknEcdFkaQEpwCOIDdQo9DTHG6reDfwigDZYDG8+QTtLXp6miakJ0pyB7jrWGYI4RH
ZUfjeiXn6TWFl4UZzr1ayP5Siha5mT4VQO5bz7RHiSGjblzV+bAVF66B3mIbvmHKsvmL7/nvaNPE
zMeBwoFdKeJ365k8V2+KfQHeNMI/1aZRmFavRrdwWGejAUPYRqJ8BJFnKlRmDXWZRyIpE3Q8ChSr
ocjefI6c8D2TTGOXcGA7s39323ph7I+u1HRFTbzGOHV0xYkMPsdjXsfdPko1CaFGcQbE3RMo+H0p
lY+S7B/iIrmuzVPWoiUSylsVkVLxe/rKuhZy3pkMzLaI1tmT8b1z71IuUFu5kex4Iy4LB8nSrHa/
jGq898Fb6S1QFHmlSNumR4yHIuRg7TTv1+UVnA3rz2c0eTu0Ik4TX2NGtdTcRlbyxRRSzdS0CqPa
caV5WbITukBtnlyjIMacjX0fDwvbdv5nKKqFsjxsAnka6MIbHKq27YNbPaX9m3L5Hv+jui56Z947
CYbmHYNGHFNrCXI1m1uQ0Pwz+CTO7SzHVcqOwUv7SZhzpdJTrIQrOXxmXPyY5OqkE2YTrlz++HPX
EchBJO0p4IDkmLypdS0lFGfb4HYwpBvXCa4DQXLFkwdh1XWKBAuHp6DEcXnU2elSF8M2mwcEf6bJ
kjddBNM1VoPbQqp3NCI2gL63ZnNCrQ7XklU8XEV+RZUT/R/4zpcHn7sSQT4RQ4C/oqAzGXvw6fnW
IYdXeML73zxjBb7Y9Tcd1z2WD5cHmwsduHvBk3NdoI05GayKFL3tBJZZ7Z9QZGMZFxkPc/ctuB7T
QvgEZKozueJpjYRRrnfsW/WIy3rlvpneXiQjgbWwWUScM716zkeavF11LJeFAZzrNrb3EFNgG5D2
VOXCQZxdn3/mg3/X5wtO1gOv9GpiC0JJcs4IgjqyR4yUxN7asoeFF3J2UsR2NsU1mpnTFdKkvhii
ziCqhNtg4DZ5PwLEXnqm5iYFfAn/cqBFwt/586QSKQFtlxPepX350KL/OIbWRnQkwYRTLDWeFlGc
s+EyTAadih4yX6hXfB6SjnxgWGUYCIUvpTNWKKyFiHxRAWa/a9YGVbnKpGiqr/olYY65B9LGb0W8
yyDDTEsci7PCUAx62M4TD0pdQ6p3CvpsJd9jgoCxoeu+VPV6UUddFydpsjk/DTkJ0kEru5VpA2lU
a20bhO+h90CkTavJX+l0kLQxXVte2a+UUdkhu3Dv91/ksr0q6/cQlS0pwP0VcfKgB7jtPo9Q5Fqk
1/z7ckSRr3kax3YVquBwpGgtD8mV4b4V6EzUdUdXTLkLW/w0FWqW7TE22xs7/Jk51xr+DinZnJ+g
QHt7+V6ZOfTMlmwGPDqmWFPgTgXHtVN8yMoWXF7OIjru+fiKZNuiuYAmAoo/Pixq8cAqNSHOOtm6
bdoVcdS4yLWN90P7Gmn52qQYMEioaI81FJ2GOultIqtr1EAPoWStU+v7OIhKSWjFV4TdkeRvBtNf
90ayJqvY2X26d7tshbbtdZ/9kuhaq6Gzza12J3vdqlSPrrdkxz2/Jc+mMYmbRmimlpc7fDGHSuiG
OMKnRsHrOqC18lvIC4MRuLxIc88c18q/n25y+wdJ7oyuzKfjGLTJesi2qfZUpGsuaFPaADlXXUqm
C/fn7NY4G3Ry7v1xzHG+ZaKQvakrgAMlgKkJ93GEuDy/uTQQQivgD1Ng6CE+fz7m/4+z81quGwmy
7RchAt68Ascb0YikJL4gRBl47/H1d4F9p5uEEMSMnrojWq06BRSqsjJ3ri0GdZ9DRQHlEqn7CmCk
ZTy0qC8qS9xWlbmDE6LbjVs4CeriKW2ttxZp7OibEL/khbuLRPOgBD/FOt8YIlJnfAh0K9mu/Mrp
V/yxgN/8ytlmVJSqa1YdidMiaLd0htvgn0gZFw66mW2SXCdSfePJzqAMV1P6UkXfzOKQUY5ogsec
29mI8ELCIrCCkNHbevy9QuBU+bBXkr/5qq1JxcJ1jVvr9GrfbJuaULaWYvJLYZ0gDeU6QwFtIlev
eXAuf9RvRpoFDWzI1YAxFr3jHuGsWx8zChCWYDnYaNRdfApB88ZWsnHx1sDTjfjXEOLNULqOqTa0
fLc7n/6DCcI35V1jpILKlIeg8jdZfEdgRhI6/wriKQ7uQcjPgXztmqfGH1YST7AnFl4vDGKsBTQV
lPPrVN88NKlLEDe2TEVIvR8miAiSRF9NwP0BiAUyayJA0RQMldp/mxRnjdbturb5SekQyYirDg4Z
1l3oae3BGNxHzcu8bSgkxzzWHgepuvgmlpNxILw0Cq7MBsKZ2Kj2baH8Mv10q2KOicUYbtatG9pl
XZ7danhCj8XuEn9W3eILHjQ//DjC+Du/Trdhsx+uWeJ/N0uf1zx+76YmhAxpQoj8FzamjujBPGpp
ewtICKRbrB0toXnMU+8haN2dZCZnKXfPetV/w1bo4loKXx4TbfP4KeigOMXK+BmpIXnWWAJcKP9u
ctzF8GDwh4HXknGRysxrbVjRph4Q0WhJxMVVhI7vyeGxk9wtcfNTiodeXKv3I4Vp9s1Dqodnlu3e
EClUSdXnLC8O7AhPg9pdwqy5YEO5S6r2nI8e+CKZZJWBU3XKitLk0bNDwf+OwdxTaWClIefJXkj8
Rx8vYoQa3DJjReNZpsNP9EMPZPYfA916ENGsUe+5b6YUahVztpjjNz0M7xWrQLrQfhaCtnYkoUCP
S4SY+PGdwu2/F4XA6a1ihHER3WuhSIop6uxCLrD80FNbq4a7yf68K0vDDoTgt2QE17LOX/QWboql
eXapeU9BFO8Dpf4VVf1JUNNzJusnPaNwXzbysZCFCmmV6dpDpqCojPZdLJ3kSqjtztSdEERSBOrZ
jf0Jkwcfu+xYO6M5HJJWgp/QbQlIN73J4kvRHlBY3sWdccjl5qYvfOxGzMNg4OQum96LWtenEJ1G
lyv0DdLKMt3tu2x4oPZ2qofk0ZM0fN6Fah8yqcErOifOLbRRbfRglsEnL5GvfqEd/MTL7BS9nh1X
9ffClHGVRd5r+zl/Z5OqQKaypyauf2qD9YPEvr+TisS00aJB05Lu4hazmKjYS5rhVL6vOm6q/Mrl
6hIp2m3VJ59ogy4cnfa7tgmeK7etOOWKbSlpZ69NT5Wo7SPJ2FCxYTEMtLIWlH3jcpDRdynHqDMw
wDIQcZVIrWTL/94EmW+brFpDT/ZuHhwnEq9vBTdjWGh2ACjVbUZMBiCfRrH3mEoV3o+Jt3P7FhPS
8EZTvV3cCE9mhbFrFyZIL5Pnxo++1iqyuCGACRn3/jHpp4ZPys59h/c63IlTWwRXSRw2qK9vs77f
pbF35woUlmToMJupoduAxjWlJqohf91RaCmNoegZ98VYflfb+lmQlEnuVn6qI7+lKNLcNzFdUoae
fYU3e47FyHdGrHoF8nGyUPySh/wpqMaz0gjD6+Oo0pqyLqtCV8J6q4St4KilcSfURs4eY22wDvxc
W/3JDwilPz4tl64NKA3+205nMUsR4xhLrz5IZHlPPztcOBufoFDLJqZQpP/ClwjDJfjenrzKjFk6
qbkjgbMkd0izwixGQ6/llWJLhn9q2SIhFeKD0k5F3gxTHSnbNuL/XF7wp9bdo752w12MEt/+gtns
zTw2Fcmk5NZ0z0HxRDabExAPs6jfczPkmuWsdp4sj0nzKlgq6FSIkt6f+ujtPbEIeOIY8Bn1acqg
k/yS2Shp3aFMNVGYy3hNmrRwI2Wo/0adzTRLg9CtCkYFd0eormgA6Gj1mLp45LWk99pYs5BU8jLD
yhvGmsh+8Z2a3wH3ZiByB3K+qkhaurC8ndksKo1rPO80hVUUuvm+UZSdy46B5flOq6UDBbPcx4yF
lTSAzfPN3yvfz3QdmkebU1ZLwguFpMJcBhxloexmkxQeZRJcsTt1fORWyJtkh5kQB3XprN7RFkMg
GfQATZs0Qc/jxlhpOqAlCXGjSLvodTLcQ0dK4JWu5bMW8oXAZP4baRY31lbdB71BWRPjdJq7A6Oz
LWmbfU1cWmUeg062P36ciyuHz0LB/nm6f84un104Br2fTOqyFtHgcGmC+KBVI3WlYRtTTW2Lx48H
XHqUkHJIBIEFN8lNvv8YMUi30rSexIEI1qpnzNHQ7AOeB73/8UCLGy1qllfHDtoDxFmwr1tCMVg1
laDOpd8Y2dzwS/KeBPXqKr9YpWgL4Kp5eYGJxsrQSy8RnvWELZ4e6bwo5BeDoiDv5Ebfhc+jf5bq
R1+UjqA3SSIYNv+jg/5oszLfpQ8D/QpBoc7tRp2zDbOqKtCRGNQMcUnraUYRlfoS1NGOruCpP6Xp
BYDnQWMbpMQ+HntxwrBL6GbWJmDQbNUKLfsreeXgMvr3YbBtlGvRTUJBUT9K/ePqdrfUGgGfTtMU
eo8hL83PMRXbHLph9ACDq6teP02FsCFz3OBJfShJcDTuxNc3f6DbYQcUyQqspfUXMw9vf8Fsd4/V
gLu5zsOmmw2DBXroE/m5J9ugjTabvNn9mhhXqxvRUsnVZN9jh5BI8UnzzyeQmkYA7s8JXpuUqJm3
97tkp9e0fiMO9aUoH1uds7xNSLARDelnueW2SVKyDjInqLyVN7/4OQPUAwwxWaD/sdTR4AWUOKnU
UaUrhXOCwZj2ix6LIf/y8Rpb/J75mIAH4pdEHX+2cyS1qFgtor5XlHO78Y09zaZT0ER1d/KYJuDG
cVa49cYfKyMvfVmqTNVqgsFhwTwLIJRclvu0AwAxfVUGdw7E0zaIqgDzOOKHSQtQB6fVl730bN8O
O1tjUqbiEZ6QqMeiGFmEKfzik5I0UttPH09w6RB4O9AsfGgD169Sn+IYPDjY1bixcLx1Ym//b4q7
a7OavUZT0vxUb5nVaE4emZzdU5ueN50BH89qbaBZWip2rTgdVKoppHnYjvrXE5tMz9/0loJh/G95
zDLjrZiLamLx+Ij0MLNJinQztHe8K1ZllVxBMK9s9Yvviygeds90dCuzmQ1qkKZayYDa1yY747nM
Q5xk2QGNRyta/sXgGVr7v2PNJgd10Y9kdtsJaj4Q1ynXJnn96qYKB41R0M2LfPvxm1ucH9QECUSU
BqRwth67xnejIGFMNlea0pPXixLpd87rVdXT4ip5M9ZsOQoxuXahZ6y82fvNXQZ7znqkjLI60PL+
NVUQkePTwzbfKkehoLEupURFEIljg5DcMbcJFT8+AjObPFlyA3Oe8MTh8fHzXBxaA/4GUJBMMoHz
+6ALkHJKQJ7ygaOmxMVqM2W1dBkPIExwY/2gheO2aXjB+GxOMa3bruwwi+fW218wK21mJa+57bPk
MgjirSWl20oQN7GvnNKBbhq0EJIcOJMPgKn9Vgz5WqkAxcleeenvFCpiJyp/cXC9+UHzwDeyrBEJ
YUbBsLwjFJ1qFQT0nZ7R27NfefzT9zi/smgQzyiK03aPz8v7x58IXWoktYQliK7eTjBRssP3ll/s
ylr8Moqkh6DnSaVO79uzpcKCdBO6sXSnKZXfCX0sH/+cpWBNwz+bsrlFcWt+mkWlT9dhofto4+9M
EstYw1PgMqI7mUTaJFFZXfqvXlN/PACTx03Mj13BXCjm1pXb1GXns4nc+R3UWKQWjZK+KMldGDRb
qcx2CT0lWIaa0VEqKydo46tFglvupEOjgNxOhoOF4ijMqufULffD6EPaQr0wYK5MenUy9IlS8Wj1
z8VIK5SVXEPR2qJ2D+1BKs4enUCFlGyyVLzPBfVJGaSLr5MdTMwrzKUN3Gryh3Rt9ajMK0M8GUF/
LzbkeGU4AVFy8kJ/Ew/Gl49fxeLuivBFpYGJHZag/f3KkIe4kymfELNHvyMl2erSL0skZJU6qPps
SIP6K2p6O6K1+eORX+W581cCbRZJJAVkC6LJ+5FxpaVjXAkI3Dx91+Q9NIjfOjyVAEh/xjcpSQhA
1dy89RSJxBi50kbbKEH5rRBj9JPRnQazT29UXMXEfZTLN3RQbKF6GHG+r8hUGrl8QsJInBRbW1n+
NTUPcne5FvhB1mFxLzfhp1r4IlfVE5XWcyOG52Jyp4W+T7lS68sNRVHHEvOdbvQbV5AQ+gJHohFP
TQA6j5QMvDtTHg4lZA2w/9S9+XBwPGitX2mXbqxCtUVBufYipiJGvsL3WTo1OPP5nKkOT9f190+v
TbVWdz3Dv+iQQ7PO2LqYfQguAGbFPa420ayNNts8O0Iz300Yren8B3AZOjUCDzsaUSguq5erpe3h
zdTmQllaqgvLopo8bQ+TsRDWaHV60ime9JlDA8LqXWrptGcd0ikIkVCCK/T+WYZuWPZeJvm4ZwME
R0WZCLtWGY5j/yjl1W1Cpenjtb/8OP8bcLb0i6SJgGHI/v8Pd/+RU3NXTNaIFK/12T8+sjdTmy0T
VEtDHWJ1dkniU5b393IUXCcbdB8rjbgwN5Mxm5lfxzC5qPzrVDqTo9FR2Jk+nvLijZmOUa5OcPwm
T9b3DxkLaiPgyuhflAjJM+wNEIrHyZcuc0UfHKiwLX1Y2rh3qulFYUsIBxgddOLqZQoc8q+SFcRB
EsEr5xB5tfe/RwoVWchEjd8j0eUup5ANsFRmB1SH+DgttrGPn0vStINZr7z+xQX+ZujZnjuMklwY
QxFjEldwKFyBcwFuoYH/Rxwd0nAvJyt77eICZ6NAscsbQK3wfq6U3IaA2M+f8s9EtEgPiTK5Yanx
M2n2j1/04tp+M9bsqprngQdzVfUvCCz1EfbYZKyEVdWqR+3aQLPLqRKZ5mjmbBNWbOyivjnmculE
ovVJoG9r6pz4i3nBnwDYSrpHeY0v3xShhzql5Jnz0sryWvea7XZ35HrFoftf5FgWwjWLxhYyuriF
Wois3r8vQUUSF8X56/4Qe89JDXFYljaikzkZBUT4KvWeHCJaSilz6Rg8gef9eLbT1/h+35juPlRo
SG8RLs5ZmFpQt5rl6hj1jcpXMxxtgA/bGose/pKVB7s21Ow9CjB/q9BFnhdBatEA7xouATpGNrEs
rwSeC9HO+2nNPnrZGEVhUBgL5YzOFkjPtD6wWqbKW7CrdN2pZBIs8Cg+fpx/rtX3486++AiLALlX
FSSITXdDKqDqw13Z+PtuwOhslZWy9EQxRCYsIPk73bfeL59Rr7tAHUFNtXTQ+fFNhO7JjYn7o5OQ
K5tM/VSpRC4U1alGxq7myGa6I4CFienvaL1beep/7j70aGH2rRNgmvgsziafZ6UZBYqcYMF6ojLP
aUeqAEuKQr9iEf3xg1448N4PNn1abz5TPW6KAdtgiDzYSRVO6NLmsRXjT77gpNYm5pQZt0WDl94x
9w/NWrvs4gIjZYDWmtyoCRTo/fAeF28Q/XTZYWcnqUCxmz2NhLC1sYTeRv+YjcQrO+7i84X/C6sH
SRFVqfdjak2Cooi7yiUDrFGleFOIKDqE21hCXVEV+1XPvuVZvhlx9kYD0+tyoWdEJEzc3ELjmui3
nCdUNDD2QcLe1L8/fq9LHxB9ufCnSMagsJ2W/JvXqlaqWWgFIyIB+tmqiBHDDZdU2I/xRuhWFtGf
5zNrSMYXmg7gqQVqNr0YKb0QaHCPmB6djmV256GZ54l6LUCZ/FTof/MGaT6daKzUi+bptLqO8zSj
B3NKzKjynV9dgdMhYQUaepeveUouLhdCQoYBdGDMvTeswnWTLKOUiDqeUgn2SJnuZGgXKdiuqdAW
si48yjeDTe/1zXvrwiLxgX3Q4JqZB3+saWHuN3IXnKUEOabiO5VubTTQ8A0ElU5NH7viziPVPFjJ
ftDkw3pzwAI59v1Pmp7Pm58E6dxMB2MqpcKimQBHV2v4JI43LGSUU814qprMrtxTaThCe2hpHZ0w
J4nTahvI/8laMmQhNcbvofw5xWaIsOZCX7XqmrqIqEfS2DjWe90Ho52AijqOUK3Cg2h9Jy00cl5l
K+LOxWOCSG0iqRrInmYHb5M1ooQ9NzqQx+aTeRs89CtVyLUBZhtTGisKhAJmxsYPqZRCSYB8WX78
i63hzTRmX6suFqrue4wCM2rSSXsH/yXNz/1aNn9tNrOtXdTUWnYlHld2j2H7TXkav308kcVt581E
ZntcGnVZXEwTIZ/gtRs4WPk5j45kEwjW11z3FjfUN4PNPsyoLstSTRkMISqHVKlf0cE21nE19bY2
q9nn1uZa1OstA0GPyemIHuE+RtgKOEpiOZwWmF9+/Bin9zAPXWml/3dZTz/o7ffdxEaYiQxInocg
ffT+xjN0+mT/HWLeeZ6T8GvSkCGi+BjLTh3fhP0PvZqUmf/nNM/7kWa3qaYWrUCXGAnyGhcq+gCJ
VXEAWQ34F08FNN4TWJhIYl4bCEwdZl0TvK4HGLJYf9D8Q3t6RLf3Wiv0Qu2aWXG0YlkEkZ2i5uwV
mX6eRuWkoEkcGp21aq9qHla8DoVrK7hikFbLOHCu3IIXlzwtYaBn6dOC4Pd+VFGp4tIyQAgiwUqL
E4IvLnCQMoO1jXVpoCn6Y1Ml36G+9iG+WYGSUfWGlFEnzrpHamPsewS8QbAd1+7ai2cHjfLoybkl
qvCu3k+pbhuvHBP2JKX/XMFjUICNwVxzcbigRkxt7mbkAFMqZIZrOYXVsWffGaoXM1VlgRqZdZq8
rlL9UTRuNegd2OJQEZ9uUsgvdMpK3FA//sYXn/B/855/gIpRhYKVsVpNcTj3gnlyRcERELjLnbdJ
8WX7eLilPYxVAxoF4QOB4Sx/4iMvHvPQY0sx9sX4TNWMSwwBPTLuLH1e3TJBn/De5nvY2wFnn30a
F3FO6zyfvcVA/WfD7feNoN8bQXSejGxBPF4T736wSMFW8nn6py8kNrrGgxR1T+wOfS//LobRqZD5
TKjWNoq++sl3gVx4FYoXQeheuHnbGlFf0fZYbws7lcznKeo8p6UGkmXlXcXpY3iC08TcUoPm7IbJ
bWdZ1xj8jxmj+v2cdU9ouY+FEjjJkN+L0UOjm885NZMgrHdR1mwHs3vI9Py2zNqdK1L7w9Jr56fa
MZWrfZCW26H3SAPeDaqJ8dBD7CXPiaafYrl+CvTaztKfbR1fc09yesqE4uBtmirPwc7RXaNH20QH
xCMHtixl+yIKNqUKT876apbjQTeHUzh+Ff36VEYvYJe26O83TYs6SDPtShKdgspW2aM610YnbqpD
4CV7blOOR8NTgpqkEvyfjaieQuLTyec3I3atB+uuJ1HqXlThTg2DY4yq2EO72UfWFve8bdfeicD3
7SLaF7FFSTUSDnElHL3CcALPPNMu9FoE7eLhB05EF228T5L86BbVbURu3RLuxyI9d6V+ztPxH48r
4VfVXLwh8Jwe3GrGiQMo6G7Iu1s3NxzArYpdqB5f/7hv8G8lWS7QJG6M8a3mZo/0I+6jwbwJcWec
/BGj2rxw03J6U9l7Ncaw+AJ32U0hhVvBFfdYrX2LMBreen21yYVuk1Suk4zxj8oMD01fOHJobkSP
x578ttTkoYwqGABYBxexdxuE4iGQ4YdmFauodLBGfYzx99Fqfa9awYMOjy/N80+dZB7CwLukcW/T
CYZvylMQp+yUds0WFjbxeaRwo1RwUzTZ8ev+kgTeJvJ/tZX4EBTxFyCOzii4doN6GCE/l7P6BsC3
jWGio6mhY2r5vlOHkCYN+Jia9aMtjIuak/KIhlulyI6+mPM69JcKyzCR0qtBN3JAlrmP4EjK2iW2
/KObuIemqna5xw0QlDrnhogjlDoGhzoN9lYtUnURfjWWv5cQmUuRu8kNf6MI8jXt6h37YovQzszG
bRyHJyiaCOL8/cdb0+INi60fRB65QsxhZkeAl1p8ICp709RUrjbyZvriR7okoi7YTbeqQNaPRivv
YCHHzVjTL2OdhlKmUkmLnxsfunLNh3dxdwbSC5gDKx2y6+9PJauUcGlIEOP9kx5wvRM3GGRKq/qk
paCFmsK/A83mLnnhYEgNA6EkZ1NWE0hN/Qnlcdb19qpr1fKJh6MHoYNCePnHqeNZdRIriP4EYSPL
J310io4G80OLcW3hVO1Jd+3HfA29vRgtQfT/d9jZYVCRvk8G3wyIW4ibj8VdCiZ/RB9iB/q92drd
MeyOK6vqT8EZAcybMWd3QxFaqtY1qAv5JIHLeqHTsrgTGoiwadvr8CXczcqQ0zT+OPPeDDm7LYZu
kdfiwMuMMc+cDGwFpd0YdHsZCoGEMLJYX1xTPivtc7jaI754wqNJmPAMlKPF2XyLGDh/zt7DkqWb
eG8kUz4ktC35QY1FZ9Ot5ewWP5E3480mG7hukKuVhvijQT4AsWqCxHAbWv1EjLWRZtdjZfDFLsRy
5iK4L77xTEegrZPrLpEWiCKdfKoZfB6LYhu0hqNU6ae+Sh21l5+t4qvqJrCKmx3u8ifP7y6iwO7i
RSfP6+jAcWFtB0fLe3ET7dnU+qPeR6fBZO+lTD4O/U6T662kIfXRms++mzl5CCpWpycN6IPSnQbA
V9PZMEHEVDE+ilqyUWjNM8LkHPHHQI+fBtp5pGCiCFMWYNudcmKCot6OrbCHZ3Lo5XiD0HZw8y1K
tevko9CF6rNZdg90Smuq9LNLaDky8LwvAuWrnCmbHAZFRJMecl0/sg5N0Thl0+57jGsG1bfr2tyv
LOzpXf65sHEVQ4dND+O8vKwSr7RKoU4oDGzDaKaE4YB2E0oYbCCyphaSKOCpBG0BscTqCliovPIt
65MdnQ6o7A9MgFT7El0FrG3ud46B8KUVYZ9EGk28qEdJgcmucA44DylEYdpZbLW8vp0chl16+zBW
WNlbFjftNz9ntiBTSMO6r/JzhGqr9lfus9wXKGU1+nO8Vg5YygWwWZPppMSr/FG0MyvQD8KU69MM
YN8Tnj/6LgyrVfZXe+0/XjHyGdqkZV0U54omhVbSsW+VBHeEcKcP34KyOudidtMK5sWDVU1V9Bj2
+rm0rp0c/hRkEXomtZZWocA2HkWh/QxieBPprY3A+FB1+S5wkyMJUluN7sO4PeWqtMnTZCf55SfL
iCS7ydqNzF+tZd03Ql2uztEGCdge9xcwK0Ej3LiG4IThIZaFDZK8K9Z504tXTXWrdV8N91rFX718
06Vn2N4kOLOnXgLlFb1kqbetZIGgrDwXxlFnUVbVSSlyEFY6tp58wYQ1OtMxvXhDY2Dn57ZgfVXI
XAvwp6NwT4fVplCekv6YmbCFEu3YB9c4Prvmc219lc2fYuQE7h2kgUuH37NHGzIuPE0N9rNRtp5u
oceFMC9C35SqmyL3Xkyh/yxq0cmAt0/X4jGRhjs3tDZ0yW6gGh7rUb3rw6dy05o3hR6dCvd5jH3b
rUubQKexZRj9UzTbFeEhp06C+efnMgVRsArcefXt/GgxzM4SPxDG0agiFoPh2p7bbPm9CJfCg4cq
qB9vPcIiPxcdEhI4kHm29KmWbV3zTiSCNxEtIw7GoNuqOwk0iLY1f4AouZXoLcp+RW7m0fjJTmk8
Uj8bdRWDdwovpXdRazrxzZ8CWEcf/kcgpSdLEndNe/s3+xncEbYyaH3ULN6Hd3o9hp6iIRmjiDoq
v3VxP53WpKb+2c5k47GUruDlffH5L1A4lMVxc5kqm9P9f7Z56Fkld0VNCEZKmUOTlBEqYLE80Qf2
8SyXdqn/BgLv836SXdFaQjQykJkbDzpOw2J/F8rNUakzOrYrexWKs3ROvx1w9lTNQqizRiLKQ6Mx
1Z2CE8QPN3pc5aiszWz6IW+yU4KqD5zzxFlkfkXxalbPhB7/BOirYy3Grm9nNYvQdYjvkpwyqwRh
//isQKkR4y3qkzA7WeNVj5/TDC+PYiU/tFihhJw2RXKWiIJ7FjPHclK62hRfCa20MWvlolX9NWGo
wGWxkCwSpfhnYdGyQ07i45WzFErSG8iNDKcSOnRmQ/t1E5ji1BrU+DLS4eSR5tIG7nyPVbqqFd+s
MLnv6Q3+eNTF5fNm1Nmmw7FQCZjRBFPhORCfecINuSrpryCdfIKyCp2TG4JJs+z79eOWY4GHxkRv
CvODVKnbYECPr6gt0MoSH9R6V8VQCE28tUwu1YMRQT8oVjJyCyw3fgVeLDTx0Q1JTf39r4ghEfQa
sqZL5lv7SMhPvRnvstK1K/N1x99aUuDkZfyp7msby8qNGN1LwY+/eOgWBKbJlZUQY1oKbz6lITM7
MSYxc7HAYSC/dky0ipOUOo3abaGuaHIWXDunOf87nDl78qKct+Q7YaqZhezIlE+wWP7iCvUUtYYH
Kx62LR7Rfdw9puXg0eVHLkROHrg/U1ptPhe99CradDv/DFG6APSrH+Ko2+TF8JWwk5rJXeM3X4N+
PIZZuRv15vPHz2up9gpDhrfF+uGqp85mMAZQNYSY7UDOtbvGFe26N7dDSzSTSzepWV9UT3TMXNln
VQ8I+gdawc+9WDmUE3C0QUECgtgwx+MYuPer/ZrmtGZmB/fUngCsjoCRD3i2MzayrxZ9kpNOMLI7
sPwUpqVPqaZzWRAeJf37SFE2RmZLk6MdURvODcyAg+pL2KvHtP4dNf5D07/Ehv4JvNm9BCuiTdrb
gtoxPujfSx9SVJU5DUyP3PM2VOjP2J6/CPVDFjcHy+vvB4THnazYgXLwavMU9vi0JDJYCXSvLhoS
A8BvYyWnFtxKpwi/A+yzmykFyBpnPo7vJaTfDKcMrFMHjK4bxZ2k3SmtdSMVGmnQyi7qdC8U3k2i
C1cJsgff90Wrn+JAP1USUnyp2KWZt9OC+EsdQZrPuJx4UXf0tOLHYCo3aj8+WXm0qQJjV6ju1m29
G+x0fuSteprekjREjjrGh48XzsKeClyP5TzVpggeZ8dIWRVD3erFK5eOdgnagNjgOLZQC3BpXnUN
XthM3w03+67Rz5ieaDBcPfiXNBe/6BInPvB9HYNysLIrUKClzWxS2SngpJklzM/3+4gqlWqOyC9F
/+Ft6uwZac0nfSRTb/IVjObe1ZMD19yJoKkF0lH1IDeaq+K4hQL3218xdzJR/VjvBZ/VqbFty2J8
b+YNXTL6WfHCHaxMpWvg31cnODvgUIerz+ob6+fSd3dq25OdbddavxZClalNCabqJF1FrPL+uTSS
FMhSkjBrzHupWz5lZO/FCB5aUd1kWcACF0haCCfdCs9k5vkPDXx4SXmFm8eWnSZCAw+uOZMXPn68
JJdCm3c/brYmay0h9Z9D3yMUpWGxajHyOhJ40yjP1QUpjdbcrZpYLq1MML+039KygXf2rBKlDkj7
qAdD80w/oRxG70DCU6+5oekr4o2lEEpGHk1vBiUvgFmzvXrw1KhqEpYcPZmwLbk+UjTFr7ErcWUI
T+Vwt1r4WvrM3w45C2L6tudW2VbMzjcOgdUhTjKPkQnbwc83QSDuPDchfaWtRItLCx8eAPYyIlIl
a87XTOpe7fuI7gaxLg4WBkYqFQUlNy5jGq+EaUszZEFPzfGTy4U+u1bkUpf5RVL7Uw06d6MJ7FdE
EwF2DEoswR5XexsWaMLERyJKXsh+Mlyn2YphW9FKI6rSSxjY4w+M1IQfmbjVZLLxaMHtStn5kj2+
9LhckXvYhe4m+jXehxjBvgwvlrn1viq9E/zQX/hHjyr+UX/JI8gadvhrXHP1Xvje+a2gI0XEFeYf
dVbivMC1ksnbuZMdy1cg60QbnROlEh5qhd6W2F/LOi98UCSISEOayjTmvP8JUmxkGElOywElqxr6
U53kjmBibFadJPNJqRQHCN5BK6VNIfKDMn+0s6Hcdmp/AKXkhyd/0B8+3loWf5NOwmciNyAimH0G
cl+0HLVhRsIwu4vGx6YQv4k0fue1emJT+XiwhRWJpn2SeBNOK+Jr9vBNDJsGWm1QbUwweSS5ckX1
kVAcO9LRn5qXdGVTWZzZm8Fml1xJS9WM9vrkglsBQAxqpGyYsgn/bM0ykzrTn9Hc9PBQYHARRHk8
25/FPNe7lg7sS13In3so1yRh7VAtt2OY7fowPnq65vit/wio6b5Pn+TSoF0PzaVe7yVcCSWXryMV
nhPL2CYw912q55BC+n7A7b7bpPKLWPqbdrjCWTvg8O6I7osQu9gSyug2tWNuIOAazU9jo26qerjm
kkqq39zGpm/r7m+z7mUSXP1eS7EDaHo8olXtpeg6KqnJIG0GEQmH5ioHNq1NWrfnNGy+9cD+U5Zi
lKbf5CQ7NpzZjm+GR8lVtlDl7MwciYsiR0nlDdg8yFKBUxjaJzetfoXNSJ0fi+cyKTu7r05Z4x2E
kp7H0lCdkY6JprcOrl5hu1IVO0Xzz13ODpgL5iH3YbhxHoP6724TSd0gRtln4ggbJoDySVhKtdHr
7gXvW2VpjiHdp8q9YGCCbgbHOnCJFb/6AEJNRdwNPa6V5ucqAmrmBWcgX1uthhtaUwcmGViGW78H
us6GaPag7LR6Ww7N5xpKl4iooIDgLyTKZRwkItUX7mBXwwt2gmZupT638yCH8ud9E82vPFR28NYR
m9hJm+JTWWOVbjZOb8Q7oaifW22k3mKFOKnmzyJbSxE9FtpzHT5yIJzH8mubCGdsN1eOgKWDlX6l
6fbDfozic5bDEiLJNbVMTC5FH+1UyHdelb+UtXHXw83QiO2CMd0Wje6IGbqKj7/212LD7I7zCi7C
rFZaYFiA8cxAGvXJBZESxZKYkF/p4P/Fxzb2EGS0GyvWclsJOg7c5jEYY0oWSEjk7NEyE1Qb2o8q
UPZurHwOPOFhSJrQPgI99a+egHF4mux9TH5N91nr9Y00KsfJYT2HEpma+icYnAcrkrfZOKBTGo6N
Sdcmnab89y0dEnahJfvadB+0sdsw+d8y2EHfSrdrJQht4aZnTaUYBLcKmuu59FUcK83qyBhcJJgd
rCTaWjqnFRRbRkPUBV9UEtAJFrvqWQcVT+f0ofDxZa2UbSFulVzf+cE+G5GsFcJhEKlZpdXGdMWN
AhJSR+o6oFmBhxdGj8NEF3aHDnsdvaEEURxziMGYQOKyjXjGV0nUZs9BZ50FQtdaCb/JrnKOzcnq
9yxhV41ZY9DhdtCBo+tv5NDf+kr6Wa6EQ19xDYVoLLi/P14kkjjFdvNVwllAZkDEeI+mgveBN/md
nGYCng8VE8ewDVt0tB3h9HH6N8u2bM1W7O7u6fmm2WdO4ShnWgodY+c7ACD2kdPaifPrXrJhKDo/
utt94RBjnP8faWe2GzeyrOsnIsB5uCVZo0qjLdnWDSG3Lc7zzKc/H7WAvVRUobh7nzba3a0GnGQy
MzIy4h8GO9ztPNuz1e3GPoXOtFPdxv7nx93b3d3dr7c3c1s58h6VSldwCyfejvZ7ZJdb0X5H3M/J
X17Il/j18ybf/Ak2sftcHnxHcp5951u7skk/9KuvzcDiDFalvq8TUE6nm+Lwm1bYTkLheBM/3Q+2
bx+oxW/m9wZux5vVDjpZ/BhJ0G3u/OXVB/vvU2P/aN1fmf3rTd9Wd+33wp6O+Smz3+4Cu3A8ByTT
PnRjF31iO9n19s3r79ufLf/qb5F65oeZkzl/1qqTF05Fvqpp8nG5bJJenH/Zcsp1nJTlZJZ0+c81
mlaklK47hl8wnDLPRlqcv6lcoTnQM1IkxDjh1ofehNnuJYdsgskuSk6GWGmrjHhLHYK8utNHHYXt
6CaYyheNQOGZ2SYMi5A2JIHFFO0qwxRYUI6+Wt7qiH53grZrkeaIS4Eybo1NR4hEzW3dggQRrF3f
D5u1fTGH5i+rAhigggotTj5LZoioTW3bJyI6CrZ237it07gIrbqN27kUtu+wX7fDOzTnHKwNnNIO
bRo3e5+lkbjzr8wVbN2xtpJdOmjQuoE7L6LapprnKNvtxK5JndihmGP/09j6oePvJ8897Pzd3x8P
P3Qb+snJ5Hc2S+NU9rdnooGt3pjb+b+ehx1nmT2vrszxt1SW3P6mcET7eV5yI//j/f3P9RlRLuBE
0OP974Qs7jNm3QVJp49QWftyD7fBrROsbtNuVxWjq4W1U2kvqab+LILkT8q8Kbn6PWj6v0b5T1Ty
0LVOst1vomLcVaXqRLnvauDUTJ9WfEfXXkwxhBOqd4H65EBmkOUg2Opx36trpgSXMJdnr7LITWV9
qsEl8ir0ELfqTt21m55fHIh8H39f2vcDnw9KGXscJdxdvLM20pPyhESdM/407737wandZjM52A+5
vJsTE8XCbcJej5xxh5g6/2ZulEPhRivH+uXvgPAZnX607ahHn2/rNCs4SjI2m4fABy7QD30Z4FkM
jyT+GaGvmgcPgs5JVo+bNuSY01Un5kIYKEDpdM1NE9lVBcrDrfooktyOqm8LqrIPmhrxtHEjDpZd
5QoOwMl9kBvOgBitkXtb+jsre+zCFRB5GA0lL2v+Gkufd3HIxKoi9UWctDhKQ0MDeNLua3VwE4Ns
TCCKrl7KPzKu8209N4lIykQa4XNedj57ZerFXoVU8SkHGTP4vTuLKYyCgNxtrpO0AwXFnTNOm4cB
vllv9rahyvs0158ssUY5OXvVovKuJGEPiu6fXq63cVXuAPHe9pN+NHOEo5GspJunbpuoc3tD+0iL
Rs9wCinch0p5IyQ5DgYIWgTBfYrzrAYOEi0OP+hOmZ4/EpBOvhbdj5hKzC4F6/zmC8xJRDgUyvKK
qYBhWM680ZphVFlDPOvRoAhUT68oGOfK3y4wXIghmOKgWQgJDiK3l1GyWOlufP3wFuQ+oNA6Alw6
FZLzb9BnFADbIIyhQWWHbAhesk5+nKWNMR/+FRSq4ZTTWh4474rld0cURkNBQ0LTbslDkLJQrysB
OjAqfuAHBem5T19XZcC+3rAxcsLKCaWb2edRW+zNSe3TSgMNf0KmL0+OheBa0jMkbuaSynXl/b0e
ky/cLxiN4iAUFVOzMMI5n8mwNyMrHhvMTvzoEc6DjY/q3vc5htDoLzPhRxG+h51gR32xEoYubSTk
Bag1SewkenOLjTQlVV0hGxOeura8yft6X4ePvZ7tE73ednKybdJ0XyOWzI+CaatbWBwON+kw3Ukm
+cFQ3hRG5OhlufXbBABY78oC9+FWfK1qzbXQM1TG8kEBLlFW6TbTxMe2i9wWRTqLLkhb+LdsYvDA
mm1M8b4LJGf+eRjJHJLeVqSIrw39XdHUm55br5/9vD7zH0zbs/VkIgkpKRYZM+uYRXU+8xB+8zFD
VOIUqgqxwKp3pi7i9FTPBYHHVu97J6QprFrVwcDKVuwCFxiQbQwG8aB24mI4oDHzJ/eHX50XfB87
/XugjfehkHYHBOv7ioAk0nqKbNgzTlOeBNSKrXyHHHoA0bvZoV8BEAOh99LItmE7uBVaOalQuB5g
ZKxKXrq0vptEkZZsLGyvv/0Hrfz87WcEFM72uA5AlFDmS9enSlKSySWKBo12atXplHnidyOa5b61
7jmKS9lmL++9J0sCeoM3CN4/uKvWPwUvux2a1o2wNGbdvptUQ8wu3cTiMZRKm7PCtmg62GqLLW1j
UY3IYY0Ggb+D6Y2bPZACwZ3rMpRC7ChTnQ5yqTmFBzlBCxL3iWQsN22Gh+EU/8q4gmFUT4/WGOlh
aN0LLWSM7qMBhPv0U5qNO7wJa7B8C73+HWmdg+H1v5IcJYahtuw4Tn7rEAlC3SNR90P3+gx+bY9y
AtHhmqn7bJ4v19Jeq0R1KnT1VJbGnaLzOY1dwkOkLYKpbRP96s3pYWadUz9RX4ALHaxQq+28znC2
CgFndunRqH0UpwSw3TEaA558uP6MH2t4+ZVptSAuS56BLftii6d9z9oTKxUzKhE0fbOPSvHJa7tb
IWtfyRHwh/dOsRc5YiQ5I59b9I6QahW9sEcl2rZCN/INKztrTcNO9FaGWqI4bbxGc1bn1PPagy6W
Y2HhXZOMuXqScMj2CmnjJZ2b4duA9sqvqgt+6V1/NyuwjGVmG9wfUr3ejKFpl6bp4NJxHGqD8mSw
bbPe9lXlmMweL4l4q+qtW4j4TaSjW6NqLydPg5E6sEteumj6Fpsy9xjjoOTkhfH3pPDsTuw3sWw8
JZ5+l6fTXVb1D4Zg7ZX+NlEpUHX9kxaGN12Zr9RbvwZkVpQBbWlGalhYai/OAm3Me2mSWxUhYPlt
GqO7sTHduJMOSl8dvCmxB7PA8UF8Npu6cBrjITbEgxf222ZIYS68N5KKlGv47PWy22WI42V/U6V2
VDTiYo1suPOOtT70OFH8lbUfgSE+IPU3u97493ivHKWk2feZuQ819SmOvmtqZsMxcYyUFFRsDqgX
fxNDLcdehB3ftAjur97ZPqQFl+tgvu6yVKHyf2EjqAMXyh5G4KkYa2NTBziEEJ5p0eVyftd6io8Y
Um/aWKRYfHql+5OiL25bpT4ALcboFvdzzK/lbxSs3rzao5TR4qiVquSnyqC+W5nV0DigYSL2abvL
BiiaXfybmLUBA4PNhyK6FjckUNfdP1iI63ZgmqqD8UN4CBRUpujosXiq4fugqn9pRAnIboflDTXI
71jT34Se0FP9AaxVCQWFzBLspy9mJg6U4oRkfiw8anUMKK0atEMacfmNlBrf7i6Rt35t3VfwEkSo
ZKgumn8C1f/Ver4HsB2ek9cG2k5JKf4aQbjFoyDcy00UA4ksDkmQ/1UMdmeRIl8s6um0jeUm30ep
d5ha4Sc1311hwEqtJrHaQCNDPK+kgu7J3NxUceCaO80aaUVqUumPh6Nm1FCWip8lTCo36yBoeHXs
O0HR7gEUgdT0rPLYQGqjhftzzKTeThIfOzjkqGwzilrXl8zkG764gWsW0b6TkWns5F8tMm63ueG3
G9La1LZGznp8KmhgRaVrSqAl/SB+ixuR7kau/Ek9VYAZhqlNxMYro+gHLDjTzgJ9P9FxeVNHa9do
/IQbyrdYB64GP/8vl5LI7kK5RcWjLajPawZfQ6YnKQimXfXG0erT6VEbW9xmk+5noWv5TvcAfFgW
p1Sc5opT18rT9VD8tQNNFVn7YLJ+JJfSopaTGlU4jJ0vY2wXHsT0aPmvXoumij7n6wAwm/QfHDZW
tTy/FAfRMp9l6GWVbB1nyUU+KzZqItHQQL9wogqX7yJUpLqd0Qp0U7BHCVUbrmvb/LCitQNymUmj
nYJ+DNUG/L7njvSilxk0kZAEVVeeWsGnzw7VIE9uyia+bZN0QyX/ifrzhh23uz7Ry6vJPKxMc9Cw
DAzZCCPniY1pDlVYjnlxmnrJrc0HqX/RwO3KGN6Et9m40o3+chH7GI7GFV1JHUDGUnw2g6KWTRYa
MoGEuYm+g57fswV7p8IzxI9Dx+wcCMVm9iqk70z1v27DfzwASRy26oB8v4g/eaGlxHmTcR2ubD/M
to2AqGFzK7TvPV1IU24O3mpTZD6NP0fp5ZiLtKKQAIlKvpcD9SBtMMWfXW/eZnn5q5fLb4rVb9sa
C6teuDd8ynt6TRHZx2MOPNj1b31x9pW5WQ7sAYuSZdsw5HKjqnnHVXvaT/W+xJ1dvItGqmrxd1VD
BaRAmwNlWLtuHypiyKwRu/IIyw02zwXO8Uy/ZKGMuQSvRkHbTnQuk1MdE7UArkcjZr8jPk9hZ4tZ
8errwTGb/E0GxlG2in+bhn6Mr8tojQPOZasv1juNOU2vlLg4WT4dxXGy1dx6q0zhqSjw4qmoH5lG
UGLYNPxS8mnbhMnfQqiPQqxzypgZFP5/Rt14srIB6HseH+DVvl2foo9qwHK50LsBCoYdKknz4hGn
ScIZKm/jE/536BiPCm299jhkCaJo+iMXqifVrx+iKflRF/LBs+JvwqDsy5yGJ3eI0jLBVSU/BjU8
ll3oJBmKM8PfAmO7McndEZ7T9ee9uKoQAgASzLzy1Is6aWgIIaD+HtV8kdWcHtTyOy1jV24prtTh
k8mDFdk/qdTvDGNEj8x4wA7INizhx8qDzGfCl4n79CCL4F13fUzPuMxPk6bbHBhaIP9sY+mmCqq3
yQgpGSd56wb1XReizaHI3zjQv3eZtQ+H8CFMYhV4FRI5WhauFP4+imxfngz5qjm8c7AsoU1dkqRF
E2CliM4FNZK6h0KcZ1A7t93fSXd0M+PgJdMcj9OYr9xd57dejj0DP1UsekiUlwXAOGnRJurjfOYk
AXRCsUHX/4bq88rkXxqGVJQBdHYVh8n5QWLomdRUecrkC+mdV1avcG8fqyk4JI2JTu0YPXcd+aih
Y1WYGzcZEgOG5bujp3Kl6+JdE4qmM8nR+/XnurQmPj/W/NifLu41aoNCUCQ5gqudLXmzQhsHm2oc
g2pYCa+XjlKqrMocVhAAWYLKrD6vcpxG81Mr7dDeJ+d0CuS+834zaUctDlcQhJcShs/DLU4VY+RM
T7wAJE38DvHHVNFfPonJm/pP2mHVs5InXP68/325xY2zE70x0DRGG1SoKZTGUb70OUY6fRWruey7
zCH684stqqWGlU6tMhT5yYjhgMHmsAO/17lVUFRpW44pJdykU34sZOjttI+vL5gLX1HiQolGmk7F
FsGy8wXjtznd+ZYgMhr6SUR8QlaSrV5rEGaTY2Y0Ofrta6Kpa2Mu3jgISjH18jw/FdYxyZzBfIy9
d7+e9fij6F+q7jC7wB5Rm0MQmDLqEqGB05zXCy0bIkJdINm12WR7JGE1+NJ+Jdu78FqySnF4hoNQ
N1xyyv0E4k8KMmaWfuO1gDU30lsyPMX1zqIk+K+/G2mdoRBckcHBc+D8u6nTiMKjFISnQt/I1mlW
VoYYGFgPqfFatmvOLF9gzUzj2XCL4kMQNPnQZSEI0oCuf/9cmH+tGby9CTESkR5hiVG369TMVQbQ
Eiuljy+3o8Xoy8sC8iqtGkK8OZE/zwYcOclz+jsXb4xyO/bbSaNyPLysK1DOi//8LAHGDYaGErhG
8X2p/hPoodriU5SeMkj6KhhptY/tNr6Tfuf4h75BgobiaYsob2AGCCLk4fo3/hryzodf7JNmlBuj
7VQgdtEPrTkioM11xVCPsneLCm9vPl4f7uv6JanRqATOtFcg7IsIK8HK1gcRcc8+u6ug42XWI6dW
ZIoON5Nk7W506eUQO9ckGD/QSJYL2KQ/rAvZjF7ynyROSu6dabyZxE2q6qiD71avQpdez5Tohin0
bqjpL45GuYO9XaN7c1K8WwbTh12R/witZ7F/EZKn61P5AbVcrpzPg83n9KdzuKHp10U+xNHI3LUT
eicZfI1p50svSMYiV0UM4hPqzRH5X35HOW3VKeLi+8pAcCVaVZiOLx6Be3ScSVYId1WYvXHScSao
Y22HXKtq/B+WDt/wf8ZaRKOmb3ovjJnbGkwi40GLL5OnKt0U0m27tk6/dMXwlkMmC5cozmeqgEvz
Jjq6uphnTC6KC+yIMhVdFR6U4YJ0ZVcoaYprbrZyUH7NrAAzA7WbrS5A7S+FPWMNYSxMUdLZlozp
JLpP9RMbQ1s7sS7E2vORFgt1xAFIiXVGkikSchWincnvViKCMZ3VqmIBzQHRkQtxRvus7pMLLwq6
gwozFQtuY/oiIxjA5eR6RdBrjB1Rh1Vbh3ez6tkagvhCWKfy82mkRXzrarWS4omRsLRMUPuJ1UdW
KVwgRZxl1noP8tvfNF1Zq18Dj0qIA4+Agwr/XDJRvFGLcC0lqvJ+/0ldccwJ5DdG9Mp1460PVP55
KDgfb7k3uiCeVWjmQIeNfQoMJTXcJD0Jzb4qg/vR7Kh5zZLxwV2GslbvVdhjqJtgVE6+UtGcMgX0
/qlUgNWoihuDk/56sLowIbOmBJdZxHgh8y0CRe8HMMoa8ha/fUOylgtb2j/KwV0XH1lfY/d+fbgL
25dV9Wm8xYRQ8NZx/UbCfhymOeyH3WvVv6McoWU7HYEYBZDGunTGfHotPoOJBRTbV+V2qH1x2QgT
S8wwxJ5PN/zN5fDRT146/BM65buco4xzm5u2LqLC83L9fb/GYXWuvlgkhnOJY4mGCDO5jS0hM+/i
6Nin35Lwlxq6hfyLYFWtZQwXbt7ngy2upb40NWUhdOad5G+wqen8G2JV2O85ZgzpKKSuXG6E/lCv
oZYuBI2zl1zELM/rZCXVsMEg9w2iJzRISR1AYKxGp4uzqSpz/0ukXr683pe6WuRNOs3uP7d9hlnP
h79cmT6zGOyhW8k8L2wN4EQ0wk0NjCAU8PNjXMUuCvdxNFXg+MwrBpF1Cn0O2R/proKOzmpaNE/U
YplytgA8AFWuwGGZl/GnxEGsQrWrOlm4KdPqWySmT2qPwktBD9b7dX1dXshRgCzQSiOxlbj6LTMw
OQ1GijSoPurmXdPfeNmdJrxqneAS8qlLNxZg2HHvH5IC9bfivUH169/fYngE6qPoJc9un8v+QxsA
hpowCj8V4ZMkmRs1mE6K+KqgyuVPf6023V5/5y/LlEVjsf/n8WaDyUXoMbWqVIrO5yIhdc+MidIF
eSAXmDjTVrb9163IyqGvblhopyFrtsQKDTmwir4hzGFNjTGKg8ZF4wMlCSj8231L3Vm3FdQoxuC1
VVaKql+/LQAwlcwICxzyXcLt+TKSQVRMI3H2pp6gg2xE079rqptwF3HElkf/GzJKLl3FTLWR27gx
hN31ef6ySxmeUi4qPYZlzg6b58P3cI3r0tPQIso2BKAYHGii7VCm8OHFAV+6PtoXNj3YQkYiJKD1
ruGqudg0o0GLVK0m7yZW242YBa+QK91aj7ehqdx5iKrUkE2DUfw+CO8FejWR8S5o08Ywi0e64m+W
ErpWmNw2Jjb2HpweLxn2o6e8xgaW4pPhGsKwr9qRAsWIIVO9v/74XyvKPD6up/NtiKMJt4Hz2Zoa
35pqYfRu/N5AJhM3svwtVu4GBW1L86WTdiCe9I6EDxq5o2fNZqRpufIM8xhncYdK6Rzk0B6UYdAt
T6k+69VaEUvvRm/GrYpnzxCbthnSm+7f4vxNkMyHmPyliUYbMZeb66N/3ZZ493BJYaGCR/ny/bIo
H0M/KKwbrQ72QY6Up2btUhkYvhDceFP+7fpwX1cnijfYWMyVNzxRlv5Fnprn+pDgiNIPMza0/0Wg
cWtF2AfybZKWnaOtNTm+5jyMx/Ik0fvPLC8+8Zh7Q5HR3D9ZnWZ3FUpAWh+ibfrY1dic6fikKu9V
9Hvw5X9bJ/oYmOYyCT2GztbiBIusNGoikFinIYwcJTF+CpWMpKZsz15IrW+5KZzR69Mrz9vtfC1h
voamCJOMsAiqHufrucl8qIhDE90jtnA0ZeEuRAEBXvcGZMdNhBRBE2qu2ot7Mct2IXCOXIZ1UqWu
ynOGjYfIyN4v7k0Y+n4o31hFhnXea7CqFHjxq9DBofHNkjfoBp4/qF+nY91NGAGhtOLPXnUoSKdP
5EpTcaf/zJ4z+V8vdBxFdNNiUnB+B557PqAWYKeteBCxg4QTHRR2qCSHNrwrkuJgqO3P6x/i6wWL
j/95uDm9+ZRMFEoPUTrsE+R4Kef4b1wjeUVF2RnTbVEWtwgR4P/bTfLKMTufLssF8GncpR+miCK9
H6rDh89rUu+QKxVrwKMrMOPLr2eCWqCKhBvNsnOoTF2cDHKTnBoZVCGK0fVvLi9mSCXwVZ75v5Wz
n6KVo+3C0cqkYjY/Y/Nnpe7F0ToBopbaWTOrKoCIFESLurnFqu+INtlDUHuHpop3tZDYmdGHTjeT
wbPHRGhfw1EDrJMcVj7yhWh29jyLHa7kuKyRRuUnqRVonYbDEWWxEHe95AAv9TEF/x4YxdFQUVYb
8kOhym5kwm8ohI1CObOJ8p1fiCg76/cVlZTrT7f2cIsFH/eIrBgDygrcC3AoaZRncmdUXf83prgf
y+rLsvv0ZRbLPRIzxDibCZekUW8dqc4Ow5BAiPxd9IobAlSm/7HVy9jOQM/Vfb5TqGnUniTb7Wg9
eYnuWmqPTHawFbIJOxE/IO6Q+3r6vqoCWwhmgKaS77PYwEwk+k2qWdhJivdTDrYMFHOmulBgT5zn
j1moOkHZ/MIa0G7rtLClgmb14N1n8rC/PsdfdIMpO6FgC9KBG4OBospiksESo2MM6eGU+ACscIye
G8JygM4O9ml1odk40jhYL++wIHCiwdsWYC0y3H3UblsqcEAoMq8cOx/yP8tvoeMEilSjjg+Oudgl
cQRNN9YmfAE86TT44lFH98HKs6M54VGiA7wNp7sWUrAk5ekh6eD7ehyNAlRNURsPJcYSYRkfxFmm
ZahJezrt21xsB/G9HwNlW8bpg9U/+0Vpz1s9tOAv4xAlZ9M9ltabMgDyJxtbw+BWI78LoYEM4Wsf
DTekhkehA34eSsdJ8Vfee15i1157sRlrT2ymogMckPhPETBmLxe/6UF3zBUksRFplyp/K/nWygqY
P/C1URcLQLMCzUt8AiHGHKB7IojHUveeCnPG3QHhX1lvXzqW83rjUkNFg5IvN5zzY4XMWA/rHP5Q
E7+a8k7L90ZX26O49dQN7Pix/haFL9fHvDiv/x1yaSRqlZKAQFwNjsas973Z/I5DElENeWhfRThw
Fs/kiFOzZuV7XpxZSJZcyTFmpdF0/qp62INmqoEQdSjTZ95O136I0g9j3CCbUgor2cHljYwaIrkp
49G4PB9NNistVj2/OA1WfBqE9CY3LYCQvXAqxeatzaptW7U3ORz5IYWY2AZOriWb2MRvWIrG70Vh
/LJUeaWDenHqPz3UYidrZVVK0gSNiyTJandAdLwkPYKrYHHhS7ZreYzrH3veJF+WM/ZZNFFZZ9rH
uf8pbRn9hgNfgfXCzXmmbwFhodCOvWWII8X1oS7c0lnLaEtAGWPSodicT7mYh72vCVU8u6rO+0ZA
yYXS8czkN+0ZIwd39S5rBHsgmsip8aR38loec2k/zRqcvCupPiqH589gmW0nNEUQnxJaX+Jk/RTY
TibGCknWbQhyoRjswBCTDIffr7/+B95xOdXzBICSIxtlL58P7eVpogXAomkjg2buI6cs+m1s+Uj8
32RKsZHV8WVCHLDI69NIGE5a3Q5nTSlE+UvuKyTypR/t4O+gVIYDvLoXQ7yupudo9J7KNto2Co6h
uit38mFAavb6489L79rTL+LepCVtBDY9PgkKGuPqbV7dVtlx3XB+vgd8GYeqEWWcmU+3jD5VEFDj
CbC8r4sXRUI5h/NVIPKJ0Uvjc9R2ZNfJURiQm4Fc2LFPBROiMCfx9fe9uFpZIqpIKZke2BImLKlh
E/S4xEDskzeIHuCvAH/VSu9Del56AcEhaOwQBcMipnMr63j4vV9/BPnSnJNloJpPp1hF2e58xYAM
TFot0eK5feLX6BwAlNYGbR+N6vcGACN32jI2XEBXevok96h+TIlj+HeS+G6gcDDW9b6w+m/8GSdF
G0NbjEdnkIwbKZORoBBQn8PFKonXUKmXAvnnx17s81FtJrGWeOxceuRpZIJJf6Qb2ja3q430SxHz
81jzcvoUv6xaLWvZU+PTFOPIV71PBqp/Ikg3BP12YzfLVMS3utmsFnHm82G5TiEMUvMDE0KLZRFI
VChyCBgCpRzrwiX/dYo0d5VE3c4rVDIDjFfU72KGPk3UHesm2CadCC+2h3FkbCbAP9fXyqU5R5uD
uy7qnoBVFsdZPaCeKihsz658xNyDNttYAsfPdgCtJX/tC1+8DlJTBREzc/e+FJNxYzHLOme4KmsO
XIrcj3JrXO3rAYeRrrstEEnnFppIkv2/UCm69NWpKlNNIAenjrcIRg3WJsVYSvFJs571WnxNkuaG
+PgNToFTlqU7ypD9wvBFMZ0kPmh++apgtaRoGNRTBQ7koLIrNg6FyZ031u1a6Lh0yFiILtLMQGyO
9OJ8UcpNaY5jEqPhANwg2eV8+UQKXdF4JkQD2UkMxPW1cmVY7eKwwK7AgVJl+QIqEaco04X5LI9T
epwZBq5pBIPMutFJosTuVlEy16Oyw5XsPmiMvwGADC//nkv5E6pSoqUixiTFr7OwVP2KKamc1Bti
bTZKOFX1N+X4V200O0zbjVBUB1lACNl4lhJokZX44me520cS3VYcj1t5K4bBNkr9V6OK3rQR/r8R
bCpYtZ1czd4Dg0+vLKHfLVZ273nuXIriar29visunrnUxGcEw6wLtszywjyp40QnPDQyJNAksgVN
uK1Gyy2r50CZZlqCOBOxglDpZl9vtcgw0shcjjbE23Gr3QrCc0vYtVC4kTAzmlslieVMer1PgSqm
moekO5QCWVZtQX+5/vgfQIcvQebT488HxKfoJnZmjb1WF5/gcDpJ7j1kqn6vevUuVMaNlIeoZ1hI
9Mu6f2cK0wwN06LsTy/9MSE+pdhg5rMWutJta/FFh+0YpNabh096GNL0RrcHI4m7ju/ZivpbgO54
YmzMpNjU6aush7EtmTKCQ0hhpdO9Oq0FkYshC8SXSPNkhkAsNvEQVHGYBtRp8+YNsecuiLaS+AY2
MUb3WOOQvT6ZF2IG4QoNSHrvMjXaRVk4G6sp0yP45LOBa/QWtI/NR+e01v762TO1uevDXXi7s+EW
Z7cnCYFUNYieWvozAZlaoCBID5zYs9I8CmwrK/3jdrRYKmBI5m0Px4o26uLQzXsr90XA2KdIfZJj
qNP+t0JQHV0qoDjXz13pI5SAoJLvUcBLrWHrWUjzpD79Gj0ncQAZYXabmQMXtTF1tdStUCucctQt
FH2jC/5mKjBxkoqbEuy7nwnbhCr3ELcHQQXo5HfjDmjgv59DVFIopYNd0bBYOF/+Wp9VQ+ZzYYjH
cDsC1uhTA3JzHk0IQNw2YhW5Uj+tiRh9VBW/TOWnYRdnqVEUVteLJlOpybsIt296I9oew/WNZ+q/
PGmLWDa8TKgb3THj+jBHRYtAEMiT06RIWNMFG72GjMAA3ksrQISbMCaOIGjblhcwCf0yRl2pHtwg
C4KSJAo4FmHp2ZSprJbDfQ90VjfZgHDzkNBCjoCY2wjHrCAPDH5wp7Vb5TEenipDvZe5qowA4aNa
2yYKj6NLGylON1AAX3Ic3WgLu03R3M81EQTA/1z/RpdSAWQgwBUaiga2Wlt8pEERxBRrhfjkWQ+R
uqn63dDeeZHheJ1DPw3onZc++kzB9XHn0Lf8SJREwLYgUohDy2K9BxokwtYiA6H6kwnPKAI2KWrD
a3qua8Ms3k7r86YRkRw9AcHlzOCd+EyrweLiJM7QdMzI6AcCYTlf6WaZyqmWUImAvDZ3R4DqAF6M
uIPTsSi1v1DWqLRF0Voaeykofh53EaXg0UQe5w/no3DbIQ7UN67y9IFE2qqe7CRrgLsL5QboYf99
z8VXK9C+jgOf6UTUo1YeUc5EGjfUUI8rVhDiayMtPtxoxQD6Pd4slo7MJli+sQXyeiuuYqzmP+nL
SqTqis42vFLaquffTsVUU8xyITqVnrztZ4kfEikAXRA54QqjgHYE7GV1zpC/SeGftkLPrV6pZl38
jIi/zDo0FNCWZthTDDda76b45JuK02dPczFFUSCKBOBMHjrBciXD213fgJfXrDGjDuaOp6gv1qzv
mZEXTXk8Kx2XCB9ZxcH3sCVXdpxyfM+8EDh+LOLAGpHi4rf9NPJi1VpxnIYBF9cTS0huXtX+SM5a
mQ9D9vb/+Y6L9cqpyj05yah6WDOwl1McR52tZhQoj2xATsfUaDLNB8P9tDLyhWRehu7zP7O7WFXm
GDWGrjO77EzNopItvrVasZ9E/WeH4VBi9E9l3ge2snq5uxjyKHkY4kzkBIZ7vp6Tslca1IOie608
ILQ8Dad2uJGjFY7RxW/IzZ11QzhA0/N8FC2p61GDfDx3qwgDnipuAELBwNZHdWWlXkrFuBrDU6M7
wl+LqewDXfMGhZofdRGA/fjteFzAZs4NTqjdy8qHm6dnGQ6UWZMJ9rOCidZiNNNTpnayIORFEDwT
XzqNFiqz3ExnYczHycruPHX6LoSoZgy/IqmUURnTH1ce4tLq4UymFoB+Bcr4i9xaKPK8yzECxfrh
8aM/M6rIwu5GE22b9rUGGzWMTLtzfdhLE/151DlMfbqu8J3pPAkmOa+P5sNL2aC6U43u5GOGR26U
s5quD3hpEf13QPLtxYBN6tXhgGlMFQDUeTQwpcUEPntu/y9LiLq8SBlwhmrLi5QwFvIgy0o8RGpV
2CWgV/0SYVP/Pu9zVx7qrdau2W5fqj/Kn4ect+mnyZw1WPwUMtoppGRRNfJvpahyu5St0snF/tcc
4vMg3vcGt8AICmAtKQnJSe1en+JLR4uCbY2mzECeL+TLoFf7ohoLCmyJ58x6zbkxHWCWu2H7CPkU
uYl4n+c/rg96AaYFtAzaLwUt6idQvc5fPixidRy0Dp+a5q2LcNI1wr2EyUmrtDeYf0F3f8pBrs/t
SA93D57F4zZehmtvf/krfHqQxSHXJKFZayX6alr0NnTVnUHbN88RVhV1O+GeKkfGhiN2bsxkEWdB
vQqjvBhPPj3BIhxPc20janIAHlgDcWUNi3ffaE6RqO7ySHRTI7fxMNqbXOvlUN+albhVBH8boS8y
ex7XVuzoyPFoSY86i2wLZbD1dXR3kQoRfYSdaq4aMPRj7GMyOXaGkpuf/9JIwlbw/e+JmbtTEz4E
LPApPaZVdoqnzJ668acMPi3wEcsWFdRC3unfPeTWX41CyWT1xyCzbhRvwFgupUwUIKVVzP0VTzMe
RvFbbYh3idq69SBvWk2iUlShc1Ts2v9H2nsux22l4bpXhCrk8LdzN9liEimJf1DUWETOGVe/n0Wf
M26C2I0ab9dM1ZQ19mqs+IU3xPUf06nw9KTOUjrDpgysFTfqtkBuUXGkpzFKD2Go3LDiQg75+rab
vU6EZYYQIrMgLn3edYX4m34VxLepjYIuUVsk/aHPEaX6zveNhQdwDrolHggKhIIhRS3182i5NCI4
68XhLY2ffVkD1EjyjVlG38v6wdbjO8/pbwxwLE2NeKcTt4+Wla+rXn9xvHOhhptEqb+lDlU6fddZ
f1JLOhrJ0K+1athdn5bZa51AhNNv6RomA59/qJkoMSk3whbOYO2rNtrAjWk7d+sJVg4aC10WL4w4
G1uiPKMho6zbij4VRTN6rTW6kkfUsbFe7usTxZRNL58B8vNoK9aL4b7ydIsL6Pq3zuHU6M79M/Lk
+da1FMmDJgpF3kB1WcaAFQSHiL6Khzo4eeTqy7Wp2Y0nHmsDFTLemMlz7WtV5BawTEWYSTCEZAia
SIy2iOOaXcqLgSYvtKZ2toRMDHDM+L1O5HWFBXvtaFsNRnkDQjk3jIUJnd/mjmA4UWqmijOZULOo
TJ6NUASyMbWJYuXhah5WeDFGerhXS94zZJpuvVy/SZN3GzscG4F30R9VhIIoP84j/DVD/4fimRu7
Cm4S3aJghf65NjxdX/256aFiD44b/Cag9cn0hJkf6IFM0a47yTKGTyc/g054C4hqeaeJUzONEwlI
URBgv9nwDz6fqg7F9sZscelBA3ir88bbQX4aQEm1+WIvcy4cBO1M7xlaDE3+6Xd1eZ63sHpvg8xZ
e+qZULCyNYrgZyyabf0klc9t/y8S8Isxp9dbVcdOE8AgERzQIIOkiPCWILrLfvFAiPXX9ZWbC1OQ
/xPAX4EWnEpo6rFTYzNOt9Z1q4dc4zVJKfHGK6VJd+rYfEOe1KuXkFez1xRpN+1qLioAipMrXJKQ
DeSuoJwhurMl4oqEAOMmKtMVRRRFStdWKJ6qRar9V+Kig5CURkaD7CFrOr0gnTLRjaxvQpEeZpa9
Fi0fE5gXxKijqQMAlY7CcMq0UAD26j0uQBL1xiXE8+ysX/yKyR6W4kYO0bKmDWg/J10swhNxm/Dt
lfZspiC8F+9nEXB9OTYXQ04icSVr6a21oJMI+YEFtNiADx1S0amyjlA6pcHsVd8KmwBoyRV56WMn
z2DnpTJyl3ysqJWNhvhYWL6ujCg51U1QltTQr2/q2ccIlL5QiwBzCM3j8x3Rl3KbaIFGLlmfUrTU
aro5NSWsc5i/q1aywYUXW6SFLG7uMeLVNbCAMWClfjBALhIPF3Sqjorzx2MEitmMsTfG1F226hUi
LJvrnzg7GEUrhKspIXMZfv7CxiwKdXRIGcEE5cWpioot5GK9xvNksWw0G8wDvvnvYJP4rm+qKpEg
i9817n2UbIYu2SIRFhqvWv+qROA13Sdk+LLoe2su4PhmPxNCIsJQmGeYUy20EG1CyqvFR1ThB1sg
EZohCv7ZEuN2fstcjDS56gNsWsqoBUKG7CZx2lhVO7M7UYgndNKCP0OF2ehSr+vjtvlyKC20ewHb
Q8KSxedfbJmsdhocOwZWkTbIEOXHHL92k9Sfo9KE1p7FNRL3XtzLol3ftCO8CNA77Gc1hlFeKJiZ
gEjlLIngKqdBW/rOKujPOQk23Tq58w9aYQKV0neGHP6OpfBX7+flymqzI5ykYx69XN+Ys6HAxSdN
QjJPG90ItHl+i+2N5qqrHs/vZp2W2A7kRyxCr4/2QRL7OoOkHNTCEMCYbhCQPZlWyHkI0h27pfJI
23pdKb9KE0MDFNLplQdbs1Pf1SDagVY8xhLTl2jHcPT3lZ8fEgBQXkP1tcKVGEASZs9b2wecNL62
tJwELEOErkIzQGTJVWsd1fqn7wyPWTjsI0XFN6C5SWnOK0Ae1fh9xD29UBs8svVV07sbx7pLjGel
pnU1Wken/VG61WZ0/yqKG7vlkcP3M1NQsfGh976oXIzAg1GeqrF99teio+sn7QaJPiBUhJ0ZTu1R
vxsDHF4gWPnO4/X5nD8GCKkYJhQQqHmTe0WGzaSMOphonC5oLkMI7MgV/obp/h1YL0fxc3QFoa/x
30En90s0ZkGeFCCSa+tZL3Z+v8cfJ3sP74DtOdLPQvrLSjcK17YQI9zZzsImmt2yxALORzqJWsPn
U+gj5EoTuAxvbWy51Ae6zob1oPsf/aPu4foEz15okGvoe1AYwhLo81h5U8aebzexKN968itXN40q
F0DnIsJrthZERM7tArqdWuYkyCgpcZIc1R+P4N81eMs4qem61ETXz6lHBKyFQouWpRsTbzlnIYOZ
fTZ4gMlfoC7xLE5eYTXQvSzxubxB5arpe9qecI8kV0n2aruFwcTNqvBAFsFCFjwXcFyOO9nDilyO
Y6HyXKX5uS2+y+N2iG4C57GHy98B/F6Sc1sab7J929B0PEkG2o7sBu+i0DkajdNQnAPzjxV+W4S3
zO1XaLvcdgZFXHAgn/dQ5Ll46EnE7ACR7A/IEqBr6j29nmzdHHBN9P36pp0dkJCGv4g00Nr/PGBn
R2qrNXomYkfS7D629lxUhvGrB1ugE0FeH+6jKjy91EUI9f+NN904yLfrzdAa2Bd55PJtvFIL+Wgo
uL6Wtg5hNsEWtJWbFR3hZl0oiG2XOnoqZfPdRcZTbjzwkkCmAt0SdnIBqN7x7HvBwXaRAI6BZUmK
+ydwk5sxMI+26S1U1+c3/sXvn2zA3jDb0qlb7rPqlBsAqDTtiQjqZuy5x8PaheSBrLI92FvTcTd1
K98vPsOzFzkIOujNRKL8NYm6M1dSsrFL0Tccn2tzXDVxrK7qRFmP/bOAoWUymFbQzna65EvwRVee
npFQVKQDBnIMRN1ku5g1out6xJus+NVvWZFwHqDT2WV/eiSYgR6fghzYhbj0vPwh7vK7rFGPfmg/
1bq+FW7Drm5t7N4/ChiojG/P9e01+9xc/L7p9qLumrmawfkR0jGyse7DfGW7L+U394dirqN63e7d
DIGTdfHdsdqP9//6L5g9Tyh2kXHjecsp/nyeXAowRVX4JN3pi+KeAZ0CDJcoRIPOCaxx6R6eq2Ig
XQCZGM0GbOgm79vYVk2td9zDVBSQJguqZ0X9QGTkL4LrznW1nGcvjTnZfm3kOTasv1A4zxJENPga
NkB30vbFSveIFm4hYK7iJU7/VyEbsfXQTEBMT6C/5cmnwucMK6Lh8LbK3nPQmCCpE0M5SFK2shy8
PrpoV3fvWWm8iGhOG7AaZIXNUt4ihbVJZf1sD38EaN0J8QzI3q6v+/zFRoeTtr8ouExZSa5CT79U
WfjKkH+aw6+CH2BrSHyHxa7Vs51rY0bXdyqK9u1G8MaMPts6DWx/+dXVf2DWsFLaRz8wN66kHtKQ
q6U2D4aV7VNJuok66yxb7cKPnr/N/vnR02Q6K+gYFWqaAZFW6RY2mxp/0E0Sj09hTrOD5qREB6ct
gv8kRjagQe4/1b66kO/OHhmLOaPQa1IwmsQSHpXHxM9FnUrJ31wsNuUmXdWVt+MfOSboHywKY8+O
KCAaSGNDEpyybvK0tBKrpYGX9cUWFFOlV48yfbPIQCzCPS5jij64wF+ePSE2ggozlTF9cmbI8uRm
YAffRqGP2BxQtKJ+bxQYLVV309qPKXhoWoqHFI1mVYUe2CrryoS9oMnfFBBB5mvva3vd9PcyiYdX
aBupxQaj11Z1bMNWL9Z5G66lvvjW1wP6Rdiyqjgw4ZU5PI7ZX5Y8nrDLXCXp74KulYOwe9f6a9NM
j6Wf7+QyOZT4DjSOt86zaGOpFnV2KgF4z5S9ehIZ8vXjMpseQxL474RM0mO1UUDRDhyXRj6hdLqW
8GBPpJKCXP04DljCx9oBpYiVO2qwWrI1r+Few7aptJx1IGtb1GMOUTmum15eeT3+iYO0iYG6q665
CmVvjbTfnRzSy0OmlWqjXmP7qAkz1B5juXHfSPGml8Ln6181Gy0CLpAtQEforU+ixcTqDKsXO5mP
AuSuIJfa9vhx6mdwMXWJ8SWU1+tDio3zZWNdDDl5b6RALpTQBDFc1fZ+8IvXHApQ3fntavCWov6l
z5sEp1rTakYRgU8Z1JOM/rXpbgr7GW4c+P2w1bBYWsBwzWVUJBcaIC7VBGEwufJTI8ka7Ew+0hyI
/IVRiOg77p5DCnDX5/Ej+/06kf+MNTmhttd2pWR6tNdANQLVTM7cfjQFHP0kwH9ISEMTWGYAqh/v
1nRgxGHF5QdwE02QzxGDPeSSL1QybtGC4GYYnuyC3q7/ToknBp46gGzKSxt+2bsg4lXFuBZ8AsFh
hj1HmGXvRIk98apjWFa7jB5dZBn7oJEPRCg5lOT85A1CJ9zO0EYcVlFO4t/Eh9KObhqd2hT4f6Sg
1WMM9taq/f+0sXKjWjhfOTrWmfYRX/OdrsAesYAhuY76FAXyvdxl3yECPWXSuDYTGS/AikPoPHtY
3gRwGxAdKCLQ8xkUJ3xYB+2AOM4mbLo1Bj9msRv9cK2D6iwFzJ7rRYCDBVrAIXK2WsqrfMPoF/sm
k3aWXZ+tstuq9T3IcU8/aYO7rQZ5Fcid88GSlNt65yOQWufjRnLbc9pJRwFJUCMYje17Y8fnIatW
+HSvXPDEaLEhdkfBTXawcUFg1FY/Hro4+uNZwToCkW7lm1agnEU+IpDH6FcbUGQMmvJ+Gaxxl9/4
9XAc4WmQ9rJ/+XXS1leo79nuphfKJt6bBfxYgFJsaj2a8hImcPeKgW8Fti29mkG27wO6I3A8xmTc
SsA1ssZem5EqpGDoyOJm+R6zAmhmClSNWft3YiRfsx9Fv5fGoR7na2qXpWLtReQPH8WO0fZULQj2
ChIQMLHl90Ar9+WorN0k4gDxVgzy2Q+ye9eTzlIOZMEsQUNK3W0JOom+V0GtMe/qnRvFx4i9FkQp
2lt4KCDrYEhvGt9e1SmVFOsmK0aCmR8G0yO+rEuTVWxVW7eObmhRrursXfQdlODBBLeb1zKeGrdh
3KwFKHsoh23mq3viuZARFKVAKwp9hjxud+TWQGy4PRc6cHMv/+Vhm6RvbtKzw0uuS/LrooOVH8gP
jgUPUGP3uJTyQTYu1aBmrxYI6yp7FmYc0IbPJ9yC2x3UCZCs0FBuawNFgRhdKo2Vx81JqAhQ+m7e
UI5dLkPPfi/QO95ZU9e+yIaisOOr1gB1tFMEpDDL3sD7Upwhfu6bhSt07nkAdf7fsSY3qA+4vh5U
xDbacdwAssPr4UOn1DjVQX4U5wAE7PVbe+7148om94H5JsypJjMrdfEQRBoaciUEpEpiX5m3GvdX
bxcLqeX8TKK+SrYFCHQK7cWnNCcpUQJR8fo72aKHQJUta0/e0mM0O5M0wpFPo7gmq+LPL3oHShyW
Q9yDbwLMm9p/bIe4SNpzmCIeBGLBRe3w2byeOiI0Oc2kPDwVGsgHs82CEbS0yx0sStR0KdQCd3bP
fe3ROTQlZ+3T0hv43z7XSds2z76iYeX6nrXuoaz0B7Qm/pOiAOEP/uH6Ks9NPWgJBHdV+BQohH2e
DrwO5MQ0oVPYZbzqym5nSPam1T+IcnYSb2hk/4sBQdigtIv0whd184YvJxhgJ4fqO0sApyUKBWq8
siKYLf9CbwC5KujUGrqgqENPopxatgq+AmnQGqOwxh9WUp3cxFK3aegFCUOR6x83F1Shtq8TptJB
hfb/eTYtqe/DoQK+Rz0cRCp12wxgjfK6WKWeWTbqLahJ0Kqll2lP7lo1kzy76EYQFvJebpCj99UD
iCGh+uNt1PLp+mfNnBkNsAOvIsYfiClMNknsQ/e1xCahsZZ6ryWBPsINVF0gG+Swj7RksfgiPmAS
uTEkeSRkPeSfpsWmIfVsPRStfhM2qHqOeN61MVx9R3uUzSIkE9Lgr7RbOA0z60fghmcCDwKSuVPo
mVTptafifXbrhPG2be5b94niQNYKIub/6vFOuU8Q5xgE2j+B+CQ2TTulU7QyAuo5IvhRUrvwV8ir
bZnWCjGf/30FLweb7Be7q/TAxL7xVoVUGrzZ4Y+k/UXzFMZGWAvVpIXHY25/Xo432TFS0EucMmBt
qW/jE3yvtQkClSZSAr/kZvxQFvgXH4hMJE0nmck0Jh9Yui0NQk0KbzN72Ohj9dsq8l+mkm517jM9
61PK2s/LtIm5bWpcDDv5zj6PXKekO3wLeSJeWSQJlZz/DFvqUyTXtX8Wag0i9AWPvlyinCPsUq+D
rcgVBwpp2tIIjdApR4Nldey3FKRtQntaS9qd5GuIdjhocwAdb3CANNCtsCo833/ynxprLPBKsVUe
uVy+OYCdeyXFDtP3Nl6k3ejEkyL3wcPDK5vbxlNWtfrTSHiNVYRN8z+gbdK833lGdfQwbhXJzfXV
nN0+iJvKMnbMgt3w+R51irg1sB4Nb3twzzThbPfdTVNR57VIC97/xWBCmxJULFHBNIRMpcjJAYWy
hihuNJWFzyAhu58ffZIAXyCtUN64PuRccVAj2AGeKNC4X1CKRmSog0UpQcA+4YgQpXoeKkT+L9iu
QnAE1GmnPqtkQIsko7nLHNqkA3mSHieF389zW4UNhciRDkdRuZtWUY4iN8I0nPvhAS2UW6G2JFjY
C18811flk/8ZV/s8roSeS2C1kMuFWoWYYp63fa8ZBwq6QsxC8V4EAV4dgYiSatah9lOL4q2goleB
vVHTEj4AKWeX3fSDfvSoH3iq9dRFCXQwY5sMqAlF1INT5Ym8H7DWawCoU6RkjvQskUo36Jxq7rP4
u4L46vWIZWDlJaKyxEOZEvheyFpUY7azkCYTlmqeYZzt/GxZ8QFDp5WJvCOiHyp7PqUN03bdW1sZ
+9B6KJriLP6F4l9eY3NYa9a6detd33i7UnlrvWRjBlTh+Gy3TD8SyIprGPScDzKoTKpfOkgK0Rf0
yYI7kBS0uw8mxTsLqq4qFbdW60K1g7VEQUJsUlzfNljQp9qwiRR0DmDdy3guW029i9Guk7nn4674
SFcxi0CcpVyJa4l4rpP8+yEKHhqjIVN/0/psU+X53oxrGJ/Si5BIqILuTWDkI/h0yaidISMuvLSz
J/xiN0zqXaFewcdXEGrNnTPlPOR2nDjCGemYSRvqLAtl8P/Leftn803iwAFjH9+B2HALwkxHuQak
AhGMiLpZPEAr5Gyi/uRQKpaNpWBmJpP6tPMnUaEyug2Cko0vokLTdV65xoRUXQ0k9vohmwtfaG8L
SCoVL7xQPh+xiLpLXoQAQkCSQ4zOhhN5DbjINlxIR2e/iGyNl1ag9qYGYVmCx5kTMxDGfpmbHmit
31CVWiwpzEkSUdanE2sSlmEiONkmdoB8Fg7tfBFPeZQ2xxokd9Mghll669oVu7O9GYvksRnKQ4YI
fqUO2yQtb9oqoOj/rGT1N3H4wtzE3rhaWyLd40HpTZ9WDG6Z+A2msf5QO/3SFT8bGlz89MmWw103
bAsBmc2yb+y6IVv/XfEU6JG4WXHJy+qzvggSnt0DF8NONpvf59AncoalCmNZD0KiCdw1dSwwLQuf
OHuGHZD2iBeI5HayOEmn9vBG6RrSEM7bk6ioMiKjVQE6D9rz9c29NNpkPhH+zG0/pT2e+xC0Sntn
ZdU+qYpj4TrIk/1lJI/XB5wDPbP5/vm+yVS2QSInkcJLiR5Wppz9+sZ7hSvhyTeGoHa35lr+0Snb
qljaOx8zN81+8C8BWiUogAByPx9ktyNb1zyQEImk/vLdYdXI1Q2VRXqgm74/2dbwHXf6Xe5rPxte
cDfuTnX/p67qbRYWW6/JNyDj1paNQzi3Kibm6xpWG0Yg29pLdm3kgB/W152p7toq34dNgs02na32
LLxaQl472iuUKO2jgjweDOsqQaSv++Om0MqtZG8XxmocDXpcyb7IVNp8f6hyHNuh22DEfAipRptY
93lFsy8Fi8z2QNnmJ4GbEASeyDr1XbyXyvhnr5lnoZOk9M+ljzMU6tnXF3HuOFzO5CTqaNIgzgOX
XYM3CCcC4BgQHKcO1ovo6bn9SfmTmIqikobs4Oc18+LW17Te+kCvEEbwopnJG7waMCpu+3L9q2bf
M1C3wo3OwlZ62vNEdie1PTf8wIh5BC5cacSQgAWFBHTbPqOPTOWsa15KQqfrY8/O6MXQ4s8vCmjF
AH+yUkjtcOFsAhRJXnjPKHAsFs7mJpRkjk6ykGMG6/t5IMvJabyMmFhwe8KEV5IPEjV1Tid4WYRA
zH3V5WDix1x8FW3yQKgqQO1tIby2+aYYeEicdJvJAO6ROLk+iXN6oBrsNuEcDOddmYq3d7ipD9kg
ovD8ha6YEcscx5Ws7jt56xWr4FlLQJwc4291lX0cmorC4FLFfvaGu/wVk68uU+6uqs7CW68QVUl2
EawSIly3ekVwAFGJqkM349mjQbWI4p5d3osZmAQrSlOreq4wNmQDc4w33D5j4jALryS1q0VK9eyR
+edbv5C3Cy8O4qRnvIbVRepUyGzJDdIZcGmTwb8N8+IOfLykh1sP5TKBGlhY87mIAE4ji44KAbWf
ScWntezBig3oO8LdmA4oWhJo+Qrdo8wZVixw6FISfa7tf3NbCG8zLiaBoP2iSJDWbhyP6JqDKiIv
0oM/TmTtlQxvrHORAZeh5atWZ37B4rmaXWVT1A6JSE1khT+fKzplLThlhgZSBI98O0j+LneNG1Tj
3UC6LcfoX5BYKPTqhgWIFxu5aeUwNRq3gQwW3KrNyG5K1n7gH0wqlIn6bib+Lu3NR5HXBLxU1xd4
DolCXZsqKa1mnFfVSRGqcaW8rxx66oVKf1OIRPelTv9kXLuufUdleEWqgV4K5G4p81C4e1YC+yig
jh6ESNEPFqFrTt9Oh4wredXPuPwDb3ID4dZQwh99VP9HxVreJOELlHQvj2DsLbXbhJ1yqoZ6m3Tm
Q4OwWTXS2I5k+urqfReWWyJhtX1PUOG2qwhlt+yIdsJBqsy18IiQpe5JDpfgqHM3qvBfoKKC/CzL
/3nl8zGuBDKHdYjBYokOGfGvKDYuiiYtjTSJ07rR71u7ZCQ/THEPdbeq3x764dVIk21fLx3jufqJ
baCnC0CUbTb9LttqdFvqcCzl3pKku9QuN4aerfzsG5RSCwb3kjqB+PnTYPBywMnnoSUtFwMCwbee
I68axVvTnhHShgbe29c38OxEXnya+POLR9CWyB0sYQWLHDdA02SdFD9NJGer5JwsjTUH6kM/CHli
hGbpMn50di8Gi8LC84oUjQukoIW0gWl1q16zkBgcSNPcjXBwScIMVy6Y/NKzN3g/G4AXLULgmqfv
c90OVqhb7cyg2OjI96uDgePJsJZ9bSO4v3nm0AiuF8747JOJ6BK9CQJzJEYmc1SBQtIqB6kIUwWz
LuQt0esVjWdB+MAFZFWoGTauYDZ98+hQtKy1/EMj7fpSfYh6ftkVF79DXLyX05fSuvXUAdteIC0C
oCYQEBLt/UJHjLGUh43m1LcYUH+oVkhI76rZuBECwh2TzDMjgMQlwKbrv2t2s178rMmr7vhe24QO
/iB+POBU9+JT+BciqH0mH6+PNAfVpibw35WYAixNqApakzGUqMWp7Bp6Q7AHPOtFSd/z8pnkbT0G
v6+POnv6kSUBMyVY21PpKzdTSsCGHUFpuRWeDJ57W0g1eNJTJnj7iajcXh9x9lDaOvV9mSD4C1DL
b32105ySc+LoK6tpRLSQfqMCtA51vLzL1F1QhZ/DVNAD+2fEyYVT05bKdJtvJCQcxwYNBHP8Xtfd
wUKWexU5v4NeU1dda736o6qsBBj/f/9kWEWi+I/irzltw4XcG0bb2/5t5jzVYDHxFqm0J0M72Xm+
MLsz60m+xjjQtoSu4OQYQX+z+t7iFqIQT55BVEYETOwLdAQFvMW+2MdPnxxbkR8qOikNtQV78iqG
dV91Dp4eWMK76zRQN21RnkIybVcu3lJyjQ+4jkPt1aWyK+BRwQiRrDEOwh4W1kpNbSUiik0RvK4y
9BvTZJO47ppuzr7u1E2v7DMJ3KYRbjE0EVF1XcjboNVuTavYJt5Zs9Rt6RzytrxLB3NVOVUDcOsv
gBCnwB9Xep6ceTupc0RISCkgVVuHrNKPNqqVPvoZCJu+fO2L8C7JQzS+s+GbUICv/GDvL7eBRQnp
y3SBnCCAgP0lTyuaDQKrsS9z2469fQZ+H6BSqY7pWU+H2ygezqOB6J33VtEwMNXwKXXlG2qT2M0u
3fszp1C0atFNsQComNP+YpP2ldS7uYgxHpuiuve8hvaevg86KIbgua8fgI/078t3o0cvzJDxGpyi
XUOvAVWbcrdZrScqlojuqg9K1jzJcntD0T50AL0O9V3TQAyn7BI3AMTshzhRt1QVTSSFG0NFAdTf
e0TBbhyegsaGTGKBuHPPgkBukfKpQrOvebMppmUUepS639i4WQ92eYyD/CD8XfJcv2tjTVs5VPdy
Sb7nLHLXbtCzjTtnI0G8DSr/PkXyx6KBECvWYUhJZJX4CEhvAOKHktWp9JtdjI6x1L4Q+7pgFIto
vM8057k3X/1GqHT0D4ln3LaqIdC9RlY+j/2fMVeN1YDSusbTlYQNltr2WvfyA6IzmCtSd7Mg/Q5q
v4rc7g78wyBxU8DaGbL+W1TDRrFb4xn6TL7JOGqyV/6KTTyRMgOZ9GAtEJo16hdgpDe+5jwG3rNv
+t+wq1t4FOd0oTF+lslLgNpCBZskBlEdxoZnADrqc/PJzqKTpb57yF2L6RP9J9FiHZV+m6Bu5dLY
ybMfvlRtpEA/iCvA6UsXHdoCo68xXAcYU8XDA+aH+0JBx4NkIPLjb4p1jwjw776Tv+vI5V7fkOIa
/LIf0Z+n7oN88hfxIC9SKn0cRPsLP7vojTsSaVIQlKggmtkCdmD2qNHqE6A6cdomk+UqdiuHVhUI
tIkP1DX8DfeF3HQZIDw3Et6jsPMAP4FynwQrUj9Kg9WxLHrR7fLU2lXduYHdXPfe7n83bReSgP8M
Ns3+E1lS7W6MyBs4Vq30q7ettWY1KK4+ostyFnyA62v2kW5OF+1yxOlE9uWg9Wnv3/lJ8ts2foR9
s/KlZoVY6RvOPuqgABp2b3U1I4h+7pVwnbTODvubEgtR0z1G0QM2QHlKMSRD/U15u/775vbU5c+b
lAboUpBM1y0+2e2zGx1S467Xzo11QMI3zp+vj7Ww0uqkOOu2g+3IElhNHeM2HnnUwQQ82DWOi3Wt
ubgUNAEC8OQIImibPPGpF6md6rLQlDwQX6B0KbrCgAxp+TAgtzeSIdc/b46b92nMSchWJl0H1DYm
R4yrVaDKu5Q3yae51MCMECTXQCvWFv3g0kAgkVg5IbqA2rLyc3UbIHh0/feI4b7sPKA4OO8I09ap
HmSUVL5kIm0mcuScrhxKifiuLYdTqtgj1waanOChYoNbNsFxJUXvoczbnFfnLNL3KRoBlVOsCilB
wR59h1i5x0LgsUqcn3Zh3kS9euxQL6QQu+675FjI0q5XTDzCywMg1UdrCWUyF1WzRP//nHyhYpVG
kw5WyxUKCOHRBntVFIW8kXL/EGrKnUBkxxIS5zFm8HLo/y67hcLY7JpoQo+UZBuW6eQ2GEs3t/Kc
LQLDBB8COnW19qBALry+9LOn+mKYyalOMYJTipGTRq1RpMUUfUiOEMmMqv0imPcj3fqy/uCvcbtG
Rov/sj8usuDMCtnQJaNliKvkcorERH9KYGONVXLfFuZvWxm2RiPdtbZ112rWXi+HQx979I9PWj+u
VUgcIbWGNqCAEOTrxGiIo7RVB+g/qq3fAcXhonGwOFY3POA7D+d1eJKHIHFOTtOgyVhtCzTVY92F
1ZXu6sRbyIXmrxONt9eE+kT5eDKhTSS1Si1TlCnI6fXiRZbehYgJ3BmhBUBbMt4Ld4vrqzjHCEXA
llsMUg3h9wfy7GJim8LrdFvIQEY0BQRaJyTMsMZuLTOhmRb+EBVLaDQegpRZJm9Dp331g/Q/auXv
8KKFaKfeqEZ5jICroLWAEYa3cOfNbjQEWPCpIz4mVv689FFTlW4hMS9R9wZZG4EbCAeoXu8lD1D8
wmDzF+zFaJPT0wzcX70YrdNlHNnkrZX4W2ROtnkPRBunqKa3t3pYWCtdR2Umr3ZBOXyPMIoBdFh1
79eXZ/4yufg5k00BbMrDaZifg+xO2a7CEULpsf2dA/RptnTg2RSLD9vsBWJAtjBE0xEC9ucJL5Nc
cdLIZyNiJCZZ5D1ZdB+TRoxK9XL9+2bXFjSejn0b5jJT/3rHy4jIchfYdvAmascfGJ0ek+5jsVQA
mD9fF2NNnpAcKfO+Hvks+uug0VHdp3XLa00RCeUWcbQWO5uz0cg/Q378pIvDlSajV7gWQ6b6e6Q/
YKKrO89A8Ni51+dxaaDJrqV/SRETn9ZbFzcHDRJ7DMpfgO3kMd0nQbj7fxtuskNSZCZ49PmuPHgk
yCLfEoUxcgQBu7k+1FwdFqUy1Haw66BJPA2n69GwuyLTqRGVq4J2u/eguKv2Lnkwo41Pi8TYVjiz
wiazHq+PPDenyGzDKsBYmmxoEkoC+g9w16iBbhbjqq1ImWN75evKyltU9ECQcya+0WXBG5ExeLKn
Z65J8oY7BOQ9MZy6sp3su2wm3cYyxqPg38EgD1YVjTwJmLWVpG9C1qqV4K1he4DCY/KQhZhkdXsB
0WUdEi5KHG9Ik18kCLwK9n8R0q923odr30PSCRmnIUzuhVdRQl25cbJzH2YgSt6USMNg+D0f7XVf
Vz+FUqztptkK+DNg4YKfAmQStl1ICdwY240JF9ow/yhRvrVia9c2zq4dcAtw3DV4fuH9KCxizTbc
ZYp1ckxsCkjCrMj41vopKpgkR0r7Q/xsAkchN5UU8q5Jo3u7cHZYu6nIM2sgLiMzBODS72jubzX+
HNOW8ps0hPrKqdrvgvoYmsNGLoyDQIU7XkRFpN+1QXEfVNJe1I+EPHkoFXuJmBW9j/KUjAPFso7S
arRuE2UrBK4simGWpKBxph8oYdh+duPESrdqrEq02hSCaGnTqBgllvZa7uoTmuRZ6R51RLLoJNwK
MGiEEUs/NjshHphkyYvbePvOrP4EoZGtxvo1Q1JFhteslu0m162tKOILLLatUAPokm7Xa/Au3aHg
5fdWpZ0eAyonRpPdcddbgDsxmdzYJv+/dKRn0/6V9jDdEUgUbW6fRpgx6kC40cKiYquzZq2PE4b5
+neXorkpK2xAwvZO6KIJ778SvozoGQZe+RZ42l2A89TYgJ6N+k3fPiQS7VzjzgqPmdcgtVnveRTW
iilts0q1ViSQgs3YmMFBbqxj4RU3XAtx0hzi8kGNpd85obiFz+v14zn3Sl2emMnxjC0cyXqfE9OD
aBIHRoB97FZ7TJr36yPNXQRcQTpVEbqAyHB9fg+bqBoCy4Oy3WbGN3EadTe7jVT3RxYbK8OQjteH
m411L8cTX37xarjpKCUkXBHVipc+tA8O9beC8y4DmbXrds8BlpED/eMFyY8+K564wRBzpg8duLsx
BArdcjJBGUutXm0azb8Z6SWk9k0TvaRNsEIVY6i2owLvJfgWO0R3QbkHPFqikZjn6S/ZLB5HST1a
afEUcv9c/7o5eIbQSkT6nSmlzDoJ56yIyJxiMgR4WeBQED8phM5ovxfx1Eg/0vT25EQDHHXcFK4P
PreSiG1rNKtVVftC++lokccSlqa3hjk88ErWQ0G3BQeBElM51L+vjyYCimnOAmkDBB/1bMeaQn+i
lHkfVUr49BtiuafV4GwEmbuyn0uzQ9dLfpaHIl94MGdHNTC1YoI11MUmoQBxuTa2Qr2HlJyYgwoe
QDirf8UyBkiVqy9kmx9CSV++kjo5siM40NIs+7xbNS/2laJBbrwYm1XhtistTB+cUNqXxS+JyxVz
2rsIX1Gl2TloMEqpukFhfUPoeeilZ9/QVr13k2jlu1Ik933k3Qx6e2tWzU9PetOzeotR9VbXRwRM
+r+l6jOM2Z1NIN8Ig7HOjW6yvN8nNh2NUtp0cvWfITV20tA9DeNwNrOeUkhyNDJvU7v3MU9m4KY4
AmubqP6r6rw9co/HuIRSX1bIZL2Xhb2Nkhf1/3B2ns1xI+fa/kWoQg5fJwcOyaFESqsvKEkrIueM
X/9eTb+nlgRxBsdru2yXvauebnR4wh3smDOnbj0XPo9Wr/SkgKN+Uktl1Y1fJB3Oqp6tnUj/XkUU
7Vs79C+h2VwiVf1qwg7K7WjdFDElqGwdotcbLtqpvJlRTheexhlMKKoNqI5NPvRoB0rfVzCiDX9V
KBftTlMfxzoWELoifiI3kNNrgnRtOUKQOKE1zecfy21truv+6+2dPneuYPOCDKbk7ehTveJAcys/
Loy3WgDHCsEmWrRS91wv6qjPJQzvR5pM2upS3UsbnTpQwjl6ZCRuDkt6hKBoLRmWG7PTEtbKoD3F
3p4MVudKV6C5RTXfUr+ongKYhm67/KrBvoqk+NFXy4NJrc3qnSPWtEcJ54A2dx8VN9nokYwq9snp
YbHQAglMtGkE359IzEl/KEH7txdccSJYhbl8KtBRsHjPw9ZbZ6p7siT1x1BEG+F71CA6UBZYgUTZ
Jg6910J7juviPnCGo45U78j3TIP6MlLlHJzgMaXm2KreN67eU9QjnpkCODLVQ0Bu3oTpZaQQ1Or0
gHRpYxpjsHD7zCashGC6UAQy6OhOHkun9dGFTqkIlvJLoF6G8MU1aSUSfpXmFRhaiN6G3bwOi+SL
uXsPmqxD84XhORUf76FMbbvA9wQ4yL0ImzPdW9NJxR7YGK/Z8GexXT8/U0GLEMwu8oTJgLWqdY3f
aW/nT/N/7uz4pFbPAf/UCMMGf58uGTfPbX40nkjJqevRZFA/TtGTJcuVKYDeUQu7Wk6yIYGNc2I3
99VX3Kd0icI9u6Tvxptc7RggW36cJG+HLaz2fYwbCq1i9ZnLRAcVT2l8YfvMSRrxdAmKI3q1tM8n
i6r7ST7WJcrU6I2uYi28j7No739J77TcXgvlFaFpkvfPSYV2COVsmxDC1k8Vaof6YG4qKn1f6spa
UyTf5Fp1LzQ2iHPuUM9IIIsZWrmvlFcVlqYIeGsK5qEsrRuCdZG03L4V5yJU8FxEAKapgt2ezKWV
i6qMPF5iCrEsH7Vx4HmLXbQ32uL0HRBkWDREkZ7E+urjrtD1LnM6v8fxqqn3ONPtbLv/peYBveJw
3At+QN+Y26yv7kKNR6ziUdP6r8JoRpaLL8gBfK/cHlu+B8iXvXfteznDxdjcOFK9E3+VqJzrfbUR
Jj2uEyL/zNtWWJAJ6b5TVs2cHWhHwH790H+roABEUUSp2xWukjn/ITn+L9H0EtAkyVReDIhwWm/v
ZZ7vXn8cUSH2ut8efIGg/4MT5v5ffIV3yzM5NIXlezU2BbEoMeXSm+SB8ce0rrdHmQ1rbaJyuPOU
3HGk+PgVKmeEfBDiKWrmrw3sFTiMzS9sCQSdr4iiv4V0R41hnhC/SYEFC/7E7Z8wd1qpolEgpyrP
GZpMVPKHtHa0IhbiGkD2/4Nw+VOEj/yKBjn726PNvY0IsQCBpVMMN3ky3ywMvSQWWEywQ0A+4dmx
d/4v1ci5S+8NO/8GAEMj4OPCRlHr6WnNQACxKCikDW9ehjHs3jRQNFsykpw7s9x4SKmjh2Ixv4+j
JZ5c6vGI1nEnX72eLBZARrvvloBPs4/H+3Emsxqc3O/MHgECdKRTVNfwNKCAbhIgizjdzNav2OAu
Oz8bIruaXhbvx508z1WVpHqpyGjoUU5RgCT1EaUFtcGug41axfLW8bUT3BLBQLLGy+DxVCc7Y2h2
wgvWBOqMKCnexpGFpSc0FLGvpao/Cr0qQ0u2b/fKmG8lkIpq6+6MznkWDjBKZZ9G81tYHK38t9eS
/dzDqF/5cbcbhPsu7iFaheBxbW97F4CPch2b/gdbN1Mkequd+VA4ybEf8x//Yh+/++CTfezpEsFd
z/aC2CZyJX1Pt4xImfzz9kBvQfCnpQd4JmRNwd5OYYy+1iv1IMXxHbD1v2gON+3PLDJ3FY3aAv3u
QP05jJj4lkC+S21LD2slTCic0ThoY3lGJVmDO2IBDlECl3B+WBV6nb6hUZvYXPWduTMbi/tYSg8U
m/SVKDWj5Zv22drt3VcoS9tABeRHTc3kTxGdybH6I2U/beQh3XzJa2n2gtAQSRFWk4Kr+vEkxX5m
SLGBUnpabW2CFPRESEQjohZQxreX1han8tPSUqfVhRalhi77x7FKt9SNqBJ3hPY6hPnJdsZ72C2Y
364kQmwhuAMAYS8ASz7luzGU1wMO1Am4+NocVgIrEMQVZDp9XAkNS1FfcweUDmPvGBe4LevmMeJ8
jE77pY2gL9c/EsqhiG7FQgnCkvFJiVYFQGQbWrYMY64J2l2EzIAqVbuxzci9YLzI1slvypMwK0oU
EsmG8lH0GqXy0ZHHTZHZu8a290iBDx1sVelZXAlqlx5NGddl+H5KaIHzMw4A9TZ+NgI3cK9tGl8F
klqVXwsle9LxjO51b5uMCthAFCuVWDp3dbTHBe0Sg7IOc91fD934IpM49B3OX/U1UgBWGd13P60X
EsO5N4lgHMY1F7f6qdjjFKpSKxZ9CeTcW1e4XhGTwzPkkhNq+fHSKzx7vZkgGym3EBC9wQjelc5k
6OaJ3g+0iclCAb8BTAbHxqHG6NiVNhZWSIstw9k5vhtz8mQgEN3kWg2KFsRg2OtHcrsHlM0RwcLk
O0HGOljl8pKF+fwD8m7UyQOSgxT1FQFPh+8ohCVQ5XOUUMDrhPS49IittwB/L6pKzLbRQGiKPjUu
rvRGPp61DB/XFiTj23uMR2CC1MC4UfH7AmrDtAkBhGLy7QOuiQP86YC/G1R8g3ffdchogODPE9xB
EBCiEZ36V679dMvXsq53bR5vND05Q3ddSxTNVQOMYBRtMlNGqq/wn0u0uMQ7NSrOFifFoxBoEejR
usnOBZ1cQXEVJWyd9LtsyosywKxp010jyXdW2BxvT2b2YhQ5DmpytLN18f+/m4sIIDVf8GUwN6qb
LSWMFG1T70qB/vZA/8un+mekyacqusLoY5M9QjhIsQThOsAEMcBP3jdsjNIGcN+Sh/Kc/Ae58D+D
Tj6Vwl1cdgGDWnTp8Z37D6mTTWnSWUGEAeQ++SpWzqP02jUvPIS3Z72wvG8R0LvlVS0pR0mR40j3
IfE1PvgvtPrQgtssIv3+lwWGCQb9yRSGSh8/pZfqccTDQXrp/yQ2RaMWujiQjXFbGQeqcks97DdT
u8/n4J8BJ1+UHzHKgH643wCT1uS2Oqr1pBi8rsmqjGmE1qjYl+FGSZNLYSvPkuHsyXRF2463xFPX
eY0ZZJHsFH0UDkUCrBv59Q4YOMD0tXA7TXuE4UpzX6OSSqZxLvFsiGwd2rht7wCOfhFuTXQVT4Jc
lyvAPjDIaNJ2W2Uafst4SMUHYQk2puahDpYEp2YDdCwj/2fJJ9tLLRwfvUzaBwLMbNFgK9FFpC3W
N+3+9kaaTTz+GWnaqAiLMUOUn3OKbQWbmHNKJRp1Vm64xQ+7MKspoZAES7aCAswYSU7eSBt9CDdc
pou0hNk5OQjdCxVNAB6THBHnoVQjn0cnl/IpgSeFMgFD5r3o1HS7iCSZH47ATChnYpYz7fXIlk5R
nAoIAqqEZgbZAwSADTAPKeq+cwvd/mLz55HHiTRYs0iFJ9OLcz+MWxmSR5Ps251f5thRI/qT/XTz
bIW1+8p6xOPx9qCz9827MSfPP+XZHPoYhupCHKM4xf0TUAim5i/KVMwGN+9Gmjz5duRZ2FJDK6ba
T5Ffh4VBKIXWg/XqPajN47J8lThMk+tGGMUADDMUBb7rdEQrMQgoyRZRVGiT4lmKxp3u081CgjuD
3BtgOWJG9n/f2aVqBq+WcRl8CklDDpgWoQMFQ/iMDcAl4xOyPYvrOfPhPgwzSVBM1e9wNDUFf/gn
VURWFDFSkTT9izIq+R6nzYL+jwj3ZFfS8ZSSQvXeuiOYJ4X6s2X8wPmVfRKDd1iGu8+dAzpxMKpk
OMoGgffHdylv0dOJPJDJOS4msfqK2PWKdqCng7hGlFlLjZNpolWXLyRic1Hph4EnG6bzRzssKF/c
5fTiWlO5Nyl3GUW+t0IPPoNKU1qqDnEj7dHw/t0q8uH2YZybOU8xIrY60SlaQpPnIS88l44ML3JD
MGijiVIjTW1l3Sozk02HdhadUDWXsYUrFu6Bmbvu/cjTHlhaWwiCKsUbJsqNtlK+TwZSebhl0XaR
nTg/mOieE0PqAEY/fuBWGe3CNQVqc7xQgKsdRGB4zPG+o9C9GEi+WWFN7gHm9s9w4ue8i6mCIm0y
3wR96wX9Y4SGAzlq0eRPQkptpPAgihW1CcTNvC+CYo/25Het/m4r+WoEei0bLD8PWo7whVpiGAei
1MPZI0eEASRM6lMSqE5pdtWqcU91FS23bFPU2UqDGVwm6bHKQ4y4QNSX5UuY+gQe6k4LeqQ7PPLe
dO15zg4e3uOAP/lYF3sTDHyGFlaE1F4k208h+Hjhei1yZpmaGyjTQ4UubNkGawuddEGu4jwKRE+n
eoe20TYJeIpGPgnYdEjcig9MDTxCSMVlVrZOkJUT5ezIRDywb9eUciiUqa2+KYd2g9vVKqFGqdfV
SmjvQWBaD7osNMY74yUHuOxwHl1UyikG7+rW2ZAI96G5S1tyk2BY/5szIVgvmHXIn6mPUeIgRI60
x91QEIUT+xkOuM7ktciB+jZV+4wZQJGn361BXbLhnCt6mTx/bFNeZEpfkwtB1+qWSiF3HxLAlSm/
IZS8/Cnuo5OAhZV5f2+O1pdUlbpd6tXn0Wz+jqA+rlAZp4eabstUWpXuwY9NERCVNRuOagefpq+G
Dai4fZuE6yyX/oP+ioa1mYYIDyVUx/AH1J8VJAI8T74Xf4mLLUeRn6UIArdEGX7s/oUKERqvWOjS
AwfzMX0wg7hxITRJPloQKMsoFxoOAjhN32cR8jkHjPww1qSUWyaR7isN0OAk/5u91GWsAYZN3cVM
niQKWSsve3a0v0h+YAre3lJv5PdPF8K7eU7ezogbVk5sAKBjdQ0RXk3NCIQg2D4w2rL8s7b0hzDl
tq/GFI9IBFNBu7UWpxFEUp4ZWElisIGORYCEsSGBx+ikxwhmRNWnANDrzeD0W6lU0CnMjyHIuKxy
dgl4yF6+DnK88WpAa9ZTmkh3jd2CGNI2Q/l3bNcHtZI2/VD8SdCBBI2NcGLLpR/1T5pfnVqKcFZA
hB3AqYZiK+iRaCi5UbTD9atTugv5ahIiLdCheyXpWxwIR5pdeQ1wRw8eK0N6ysv23Ergv6BeCjik
SrkwBeRoq+5O588r6p8iOrKcep3IzW7ZRnfu6gc+pWD1Y/DITd8ZaNqGWXZApknfCd8JWyhvCbmR
/LSopTOTltAIgaEHc1pAiSbPTFrV/5+fjXQDpqnASMjb/03GjjQErXv+Hb/yaWE8rCXF8n3DFwIR
dM9EdoBhe/ojXmruzIH7hQiFheK0A6T4U0fWaaTOGjX/rkE3y8KwQUuvAFqetNb+KoxAhibfZogM
QFj9Ip6lyOUUC+8FMKiiVnr7FL0Zi01PEa06Bdly0e2WJyc4ocOPDgyfEiPUJwtjt8FzKZBSnGrx
iUIjVYBT86C6FFC5A25AcV3S49tWSHeOiQE+pHhWPGMzBtIupZhd+sFXAQgQxT9U5avwV8ifmgz9
V4vUy2LLCsENLbJ3CBgoVJRxh6WDI0crYU+hKiUwVGffSeFeAgrbds3GUlwcMamJVaH+VRvGTVg7
Cx7GM0kGSkUA5WwYHtBAJ+GxkTuuXwzoqUEDlVoszoUViungzgTSOLS6Z2HCIwoTt1f/rR/6afVR
G8MtC+karBsnQY0VYG1oIwildgGOscWOIo5VK+3KAgkYdLjHVjatAR4pRT01BVcABiyi9B6FiJdo
CHiZR1PSz6WLu65mEjZgLp1VhyxOLhKNnXZAERrWRIs2SQ1xRAgwCe1VqlNvQl+ZtVDvm1/IfyY0
iX07ozYbY0BrGM5269vPY1E+dL3wMnbXvgsVNbujIPZ0exlnr4h/VnFabrOykEqxiqgyzRCuCEok
Qm9kEYoyl1mYpKFYpYprQnEmLR4ld0KrNZgcQvgQWbc6H0euf0g1jpH6eK8WEsUqcxWNxZ241m9P
ciZV/DD4ZIs2wDTVWEPYlS4lmBvPeqFeS54YgLK9PdLs7f5umpPMrS29gX0C6UBIRCi4U1eFtrV0
4lTJexRHWwD//82QfCWARSYksMk5wHTKqC0XyI3wTqILqkEqt8Pxi1BzhMnq1FGycPHN7hmTD4n6
CL2aaVCoRUGEYymTlAkNtD7+6cs/StN6TJFSvz232XyQ7iO8NjJhDvokUJHTKAgDECh3UvtN0n4a
OkIHe01/sLPrGIrmJxi920POfkEL9hRhL+qdb73Kd7mSGwxyETVc6sdkaFdt1q+0aCPYcbr6MDzd
Hmv+VLwbbBJep1VeRkkrJ3ex0m5TI2hWMgBwT4t+2ICnFfUqp+phdKLvUW98qWppYfzZuYqFJSsD
rDWtM9iKm8HEGH2BYhC3o9ig5F5KFK0QN1s77cLnfJO7/HRnvxtwMt+gqVQzjFT/btReLdVFwrBc
+z6PdH1NpWJdjOEXdnAZYeOXmOe+6Q4tJuIjShHUSbYmRYhE+zMq6SkPdFq/EHqqPtwIUyqrM74o
fXBOYn8rCtuF5G169xkpxlj90ZTjASUUZKe0k4sRtD/EW2yikOYEQ1XeJQrNlKo6JGDWktRFU/6n
sD/Uoc64iFbd/uazd9G7JZgEDWFcGVHQ82xF8ldVx9v+t9xesvISyX/fHmgO0gRujT4VCFhdR6H2
4wM5tKbv1kZPeKKISBMxvJ2IxaHqgP+DZEQ+ixYF4aDos98ee26SdPKpUot/YnzycehADseubBna
8p7obtLDJZ8m9qSjeXugN0DPdEcRelCe43WhcjxZTjs39EDJI3aUAYgCvWa5bc9yFDwVo7sLQSvU
8YAN98+IRr/h/ogRTqCYraH7VScXLVK/uAUOTVV8T6FiL4AEwt46L4Nd0jf3Im5z0RmlQr5yXHUj
cHJZJ8rtgs9hNAr8JFht7KTAp2Ihrwsc+sR/+oW5H01tZ+ZACHCIM4cBecPga2SWX+PBe2PeCnkv
gRQS2a1a0YbBE8YBfnB7gWa/BAQ4nDZA9H6CcXQVJCZ19MUmcHeZYQuOJvy/U13oG5H33B5tds+B
qZV1vDZ4HKZoLxhyVSTpgX+nJA+VIcRwUIlxPc4sejCwWBQBMxMYmWSxczkzU7AqwigB5rxgmX/c
cx1MurbNTOdMFg14TlTYu5OhHBdRCgsDTUOmip+fVJHlnOH0KtWVjL2EwxchfbWwuefkaN5PaUoR
0Ku8t7XGds6jjelTHz/15FSl5icrrdJffFFC6YOIO9H8qSr0A6N6M/rRUctfYnL5oZUhc/g+Afl9
U2eHXIVTAtkhhX2cReUvLdbXmZVbq1Jz0S/KnjUqg1mXLoS1M8tFikTZHC0tGpxT/jf2vpYfZc4b
Ctny7sX5QpMGZJiCQubC9psbi/sO13j+9Zn6rCmunfGKQtgtr6DXTVHf9J/UWl2jcsCmAM5ulzKS
XVisKPsCTIEZ/1Cq58T6YfT72z/mDawyuZowowZJ75CDI/I/uZrKRO2NaiiF5kG8qrt+Q6p6MKoL
fYtdFSAm5l6cRtBf7YMavGbcKIVzESpBUvOjScZNGfYHis+q/qfLLmN/leIlw4M5ccIPP3ESXkmG
5gRUCWiAmzFyr8rawbliKF7KGOWuZBUkP7OwQjkRPbFupxEt83IM7SscSKe7FuYS/EfliE5XDJce
ISYEWvSTqXuCinkwJtSpocSMegXo6xRal06HK1sK+TCok6CAkuLE6Lc/1pzOM/cVRADM6rHpmt4e
MeonfoZT4J1kX8zh4mYvqQud7RjClHTR/1n1YLeq7z7yWcK1o7jwE5IlMtZMPGZTrGH/Qv0S2/jj
FdYnOhIjBvUN0fUI9Cs9azqEtU6TCefXJTTCXAXyw3CTDapBm4qJEHg7vW0DIocKe/LEmsOuR3o4
sl9HfJdfmxge89LhmGM/AbeWEVkW9lqfRAoGXy5ILUjJilF6jkpKhg2czO+hey2IRUeEMe/U8mee
f0/baDvk+arB77kO7G3MUzug6zCAgVzYA3PbD3lBBBVRcxN5+MflL3LLHPyx8u9obq2IUOkqxhUy
nLh/00owLsQwDqxpFqOGgbwwuPjDp3ufdxN+CDx5EqtJtGaEWhCGWu4LqJ3U7Kv0FKO3ndxnSIdR
3OG3RIKL7b+EOMYGib7Kl4Rn5h5vm6QOH14BbuK6/jh/RcPlYuwS/25I73m5Vfhy2OQaGJZmYH/1
FYQ02xInf9GnZA51hBUfuimKLAMDnSaxlZEnud97LD0CydEbIa5Fqt74wcoLeXP5RcJM0181+YkC
gkcYe3v5Zx4OserED6hvy7i9fZx6GiqKRBRIeUK92k67Ahq/rsIcd9KtnBxvj/U5fXYYBkEUdj02
6FO9/GH0ShnpKenMGieD8DlonCP20bdHmfmaH4eZbKgqinL65559b/WPiXLUrIvsH/LoUv2llsgs
HdwawYFd1iwEnDMpO9BNpF4U9pKojU6WsuvrsirrwbrvrOJHhf9ALCdnxdOFDB2FmL/U+Inke6tY
LwsT1j6dIDEwShOUQgz7E5oLVpwrJbwq91F4autTkJ/H9uTbpy7c8N6rGJKoVw+JhWKHLdXtsafb
R7gummADLEMDNK9PcatpEhnkC5J9Tjr83U66fy6CJ2vg8PyX1Ym3gRxDh7MG+EY1Jg82cgZBSARj
n7MEWvhJSWD9h/cUCorkOVtsh03vJDGapSHrKYpLPIyTC8FBx2AoisE+t0m+buVraC913ZdGmDxB
GJsPTZcwgqyfVecF1t3tDzM9a9MZTNYrkiqHB2S0zyR+YBceuvJHgHAgOvgLj8fcDkBiAF465qzk
PZNdDxNZR6ulsc/6mFKxqe9l5VtRStfG83et7W9uT+vT4X6bF7gBrizBF5oWv1s8Z/Bpq+xzV2qQ
pfVtnGoHT0L6ozDytZT+UJMn3YE+Vrb11mvNb/WSJ8UnXfC3nwAyXKO2oFI+mixtYLZxmziFfYZX
jFF69jPqtK2ZxRfT786KSPi07i7sslPrOT/02Dgl5R+1KpFA8Oj2S3tzfO4GpDEKer298i2qsJdx
dXNr+wqaImoRb5jAQ2h5//2XwqdKQPIAO6L8N7kXHcRHbDdvrHOKvJia34/GpXeAl3FjWAt38Mym
+DDUJCVV9ZosOamtMwzC0rwob16s8XCSl3QFZ7b5+4Gmu6+lc9CXZcWcpOeslxECuzp0yBlqYd+J
8/g+SuGjw03Dhhi4rLjtxIzfVUcLzUFLS0eMIrLrX76O83z54qjNDqPCXUPTV6eIkXevNNF3hVNQ
81DPtip9b/2/c7lYONufXpq3H8ONC7JN0BOsyZfsNeT9vS7iMkzjrxVMllWJ8WCuhAfZgRCqBvnK
yZM7bTQeyBlur4T4s6cLgRK1pWgcQNRCJ+fdzrUSvGxgn+10WBmZfddRGGK3/z3GJJV1cB6jcnd7
yE/VYjFfmNkkJ/Q+SRYni++1CZdP69ln8OBlkqxzOvKoxCCvW6n3EnYK5dFzs3XRvywMLCbzebKC
oYpggU016eNXDwK9c+Letc6jleq7pnC/l7r8IEMyFdLqahB9zRFKAKLWUoTQu/8yNmPaQlnaFkIc
2mdqZg3V0vZJJTBtQGHCFkIO3QbHzBWB7A9pMQoWnajJZAUTl39QMxPh8MfJWoZdNXlG+bnrt/W4
S5OdHO1H54oQMxn8N9W9kIxlRrHQRp3ZUAxrO6h+CBntaTMZzZ48Sa3IPBdms01cfTWgwWGARh3q
Y2LnOwmKxu3POjsi+Re+FMS+2hQd0CcSLNDBMM7QKU8pOvUNwvVujsJrGQD+q+6SUFn4lLNDIuJO
mY7CMD3zj2srmU7ba7VtnBX3Und7ScfQTH9N901z7y+hBcTlOv2ONgG2TPBCMjftS0t+KvlmHBhn
UpqXJJBiNKT9I+YKj4WLabstb7Uq2gRB93x7WT/BAtiv0LgJvnWya/OTu0wpASzq4JNzLdV/6UEe
rgLD2/mdtTHrrlsjmP+k9f7OYcVLr9m0RXZXIX+CwNfGtdyA1BcDraKTV3ZIWmw4Ry8MkA3Mz00V
fpUG7Zg2ykODIMrgJWuF+lYOTlJK9S9lS69RFSAZddhlmR6tozr/UnXtTg9tas0+Ul2Abyppx7W2
bix0Mb2q3bRhTcXbO41BfU2cr7dXY+YrsBKsg05lBRs0sSPePRhmW7ae1HX62Wiak5VaG6XArQ5i
P5l12FQrM3DXQ2F9vz3qzDOF2xppJCrevFTTw1RJypiqSqufAVeSa+/6uNzL8RLQ+VP5DPqEzL8U
QA+OCdpZZCTvJjcmoalnbquds2Hrk2AZrlCZC1a6nT05ibLxCpK7VrE2qfKztIO1pGp7JUTLdMzH
cQ/P7ZB27b2eLBXS7M+rzg/Tab/ouJYJsMzHH4ZZYGumUqKd++LgAsPw5fSo2dIhyAKSBR8lIYpL
ebutQ2+XG/ZXtAHqjUkrTW58ea9hgESo/3W0wEXp7kpSx4byvXkMjfyYmdbZ87J13kab2CA6szvl
We8vCkRVBPCbjRykf5VqsEky5eT5IaKn/X1fUHLOQ3vjD7+CQNqj9t4F/UsVvoq/O5LL+1wtdrVf
QAQDIjaEeADK25RfbqTFdkBNXnVqWs0WNnbZo4Hsz2C3+zzI7us0WCuNjc2uuY4kN4GVidd9nI+7
AdFqMIJ0/Yxun/T1JkyUJ8cDzOqrirw2te5kGdKhkt1f4r9XbX1vKBglQC6LBY6opAyRR+kBi6dH
s8i+KHHP3+kfEDz4XuvRsbGG54CmsA567fbu/YRzEvvKgBxIu0Ts4GktqMvjouklWz0Hbv8AKOTs
5BEKjemh7opVk/xKkgw/iN9YpW3SEhJPPDylTbqyGoxTJXvhmfhUm3n7NSK3wa8WoNO0jt1jzdgG
Lkyiyr7X+te6rfY5Go7BqG6cKGdvaXtE5Ta9ZR6pbAixwk1edICY7IXXY35d3v2SScrRxFJG2V9X
z9IwHNk8Zjh8I0jdlYZ+SE0ZmZpr2hrrVJFeU4deLhJvo7JCyu/sWPH29kf6HHLzjcgjOGUY7PKm
fTxihpOXTgEC7DwaLuWiECOH7AmPo33q/Msv8M9YE/AMtg5+r0qM1WIRkpq/ZG3YNXW0xR13HY3N
Rou/tSMohbB7kJrfY6ODKCs3FaT/23OevfDQKJHFVY4n1LRCaPuuI3XSoJ6HUTl41rBt2mfo0XdV
Nd75pH7QuKOV3msbowVhjZzioOu7oPDRTUseQyVal2mIy7G0kAm8WQ18fOu552n5CSELwGjTmhM4
OtcyC0k9O1J2yEL/6pfhGrDW1ca50bDQliSx9Hrz0o7h19YdtxqA1tTUNhkiKaoRnMuwXUWeC4IQ
axUk2sNVqHVfndZAZrovHnwuhQE60pCbiBVm5SNogmNnl0+h8mSoJI+dfNCVL6URPFSWvZGBjLQD
PN5cvh9s9U8hDF6ka21mf3dSfuRZWHldzg9F/bfsgLfaeDii5xAEO8fwjqYZHfXC2o5DuUv9dK12
xY7X7Bd9NDAh1a4N1U2dZ+HK1pcE4WdyDFaSwIwOGtw5ymgft3Xmel5ZYoFwVn0dcaxfY8TC2CrY
63s1NLa5Fz9kGt4EaPFtWrVZOOFvYjefPiRplVA+pzM1Db6VXko8J+WEG2pMtdf1L22SbmTrvm2L
TdsYm7iUkXkzH6PB3YSOvi4SN6ZBxf+oKpvC915GvV7hdbdqU/RlQfD3rrNV+1FGblXaFYD+Y+tH
o11JU9Z6Y93HbnmHrudjF1lrXwxJMDSOAz681m8pD479kHx1QQc4EJmaMo/XTQVo2KkgH2SYlEQ0
yTz7QBf3qDT6l6TDm6Jy9pKUrTD32ErIXMvZ9zyQV6r5UtrGrmiOPLUIzK+DsH4Ixq9Zq7MDSwQC
nN3A30YWTxiYnhyX272JtVPn9BuKWBtpkfLyVr+7tdqT+MVSwqxvwAWdM12G3oFNC7XpVSlpZ4/q
qZx0aw/5nXUZa2jg5EeJv6Ic+10wXrvkj6OzIlJ/yFRlpfnjVufop+HJjkm41Q3c60vjRPvavjcG
oN7RKYGy7OYwPt1OwxtLrdeFHu5qPJAa3VpIprBoYp9+mhqsRdwlKZJ9MnfgY2eYAIfaWYms36bW
e6vGBhzS410XJ1sv4dFwvV9thaBrRoPPLlR4asO96427QtbvdLSpHMm4M5UAiTYXLavcu6SAzXop
OkKl2aZKir5uvwNfu6pTJC+jFmiNYe6toFPWbSF9SdovtdteyqRYJ52xaSm257W/knXkgK1vThce
8YDY1O2dZNLdqow7A5BpCAKlGPSdI5Tc+99lZlNMgJ7rZgfHTKGj/DG9+ErT9mfbYDEdqcfE8vZR
6RxdO5BgCA/3WYTMvawxCNKHagjouNz2UnFsWu+bZKK93FAplL9l7DVENx5M/0qxYVU18r1PaCGb
PQaX0a7X1Ixz1e7U/LkfQril/S5T1Z0rfx8z7dGU+dKadCr73/Zgbv3QwnnIQxu47g/kW3dlluxd
v9no6VOnGQfKbeva8zaRGisrkpG94arA3OjCJ9yFaVmt3bpewTtD2uMu7b5KjvLgoKEbuN3arFIk
q1DrUJBXMQp0kdP7uCS009VNocd/907yEDTGKi6GB4CEOGXUeHDVL04SXFJpvB9VHaB1+F1O4bNn
f9tyuykbb1v7EgBNfUWlfeM4/spvnwrTOdk+BSwaQJaWHoLyATjZStHatZW+ei3KZc0VkSvV+YVU
C6VJXMGUPwaCvTwru0pagufNVHm5jN9t4km84zmZa6Llr575GA9tPtwFuXENKLMmKPWUYYhH2DVo
bYNSawvPstDXlb7wtH7O2BFaFRVmEmmdDsDkPdBKdTBzYHuihClhOebW1R34l63GTeoOhMhW0SxE
Vp+HfEsVAUxgSAp4YhJZ+UNVmIEkK2f2Scg9mfarur4vKO0JZezx6XZM8zmOE6MZeG3QcBd4uY8P
nlFKAq/UKufUDy+5eeoV7a4f9tXiSs6UKxmJvg2KckgIYS73caSENzfI61I5W7AApAs8Ul3yVpn3
u5Jo8Xr3jKqSjt+e3vyotopDE7goW5sKfXmFSS2ryxTxAUHABHK+NsN7LTmkkOEgF6XUiT2rWUga
5r4hIAYqWg4O6xDIP84VcaJwkApbFoUepXROmpGQuCBJ7eED1r2EvJO35zk7ID0xlS9I3vSWEb9L
xU3XipSQNPMcYmhfV8lahwGAu++a0qjpBoBVFmr7n0sMyKUC1DDQ6SXJNicptm2GY1mrlSLEstk2
lAWNpQrW/Jz+GUL8/+/mlLpSbNZhzZyUape144XKepS1+8Qad1iLrHu1Wtgt4kd/fDWZFEUzi1cI
O4c3xMi7EXW30oIBxvhZ0l+rfDg1LGRXKys7uaZy+O32J5vdmhRYkcy3uWEAW3+cX+51Qy9XqSKa
mRGeV5r7UypOvXGSsnKzsrWXxl6A+czMDzFYsjKiApTvpom1W3uA6CtHPkM0pPXDetrtGkOH5UaJ
+O2TlcRQCYqSLvoDFOw/zq2nO97i46Scdadal3dS9hVYk24Q2m2ZoD8ea/g8Hu/jBc/2hXX9XMEG
OgMJAdIm/h/UzT+OXcWxXlRVLZ+b0lqX9bUrCaELKhkuYPYSv4ckP3i2tRokc9PDIro9/Myu/TD6
5MUwS7r0tcqFQ5cCujzt8HR8kv2f/4+z82qO3DjX8C9CFXK4RZjIYVySu7xBkRuQc8avPw/WxzYJ
TnHKsqosS7TU7EaHL7whs+7E8sIW+nt7fVpmAPRwj7jePvEDFmcDVe/YQqpWqnYAr9puxMjV8p+D
Xv0wp0NVdzKotZEYApV+FElpXeCSPBjXnTqf/DH+kVp3ZjDvKeaFHknbAynuTzmLDkkeHuV6AJav
38t5hrspPySoom65VL3C6g01PupPZPxm78UT7UMkemtAO/ElgbQzbxTYXarmAJxpMK8hlEY5RsJs
QWvSB2FR2mss/0lX2oMKmvPrj/cJE6bIyBdpFMzpaQHf+BuSvLsBMiESonAIuXN6lNdEsf2pqnAg
Qq6bWbWcUJsOlJwkJ23R/46nmziN8C9r3TRpL/wq5/YRmxcdEOTeFa7aj7u4bXmvo04Rj2K8I/vM
kVMsPY4ryIp83n497XP3AqAvmSDAZPLrWY+4rZeVzlg8kkiPddER4eGuxjbhwqvxOS1hed8NtDqa
fiLk2N4zEKaYR7FMnhYB3Lav7T4IsV1riDTZXFIiO19P8PxiIvlFrWpRxVhes3efNQzKMKBgJx4N
E8s1e5q2ouIpBoj27eVA59z9g3Ig4FH6xIDBl9V+N1geTJFZGYN4DK7T0B0GV66hM/vBAQRQVdxl
MF0vSPV/ghP+3bYWWEKU86HtrClJfiw3cWrN4hEtXVvgPM4ZdugTQYfQvLHqW8DQ5K/+Dnco9qp/
AB9hpd2boCeP0dDft3KG0HRynZj/K9pr+c14UlXaDH/NqFcxfBklYYH9tXSUi+7ekFob/sux02tn
KPMLH/lM8QbKhUSMJ+sUaqn9f1z4gjRRlHwVb90lttMqB9ABWCTpT1oQaCo0ooxTY27MC6Zb5zb1
ojADR2vhm6w3V5Lzn6nImCIdNrdTTkXRAXiWOarpjS8V7jTJ9A0udOD/BXJZX/7vx10trcr9087N
NBwtILNJnTpSftdTaiuHjGr070qNjmnbbMKotVuwCY3W/ZDM8t5Qk/tQw5B+fjTJMRUl2MngUcL8
sYyEB7F8tZAgEMe7UqWtkPue6st2V2ABWMe72jA9GMG3TffaAFzx08y2rPJnGmBEQNWoMvtdHlMP
rKzt4qUQFdprq26HJH2IjfigUTCbB/NoUQsQgps8xPwno7FR6PnWUIzdchmo430f+q4fPRei5mhy
fF0WmMXHsmMKsTNqhi1MvzWxfQjSp0ltPY7ynFF1z0qv7MxdLAReOP9eksTI0vel+RttfIf+qNMA
uc/kFzAxDqpOTh+rtzrHP9Xuy6Jwa71zyuk3sAZb1DqvLCxbESBnpclW7V+UOtjFRrQRjduujvfI
AEiOxtol83TXp8U2y7RTp+ho1dALyK07nV9Z6eSjDgEnqcSdlutuiAlQ13ZbE78iEUdF0Y+3kahv
6WgezCS6RW4hKTBqVygG+JILIvvKF2l8GsWORsebLohoMSSuDiuPWjClMWmbSdGb2BegnOabWQu3
GgSx0Sg3GP/MinKjCoI7ma9NcedX5YOaNRB9sAjUZ2pR/oJY4raHlv0vlR26sXrle0ne7vgcdpgX
XuQ3TpKa1Gjo/CN6sqxkpAze3CGmPgSOgWgbKmP7EJdjKdFRxUSPV1fdYcp20yzu5Eyjrts4FoQL
9iOKy3ZeIFVIM9ZvR8ekH2UG+aExNDsAeW1OOd9Y3skznj2JcuM3+bERfwd66+X1b6UPvMlQ3DLV
4GxFN51aeWkDoZvaZyVruMuJ6KFb+2yoD438nJSiO/Xhpuxe5ihfdlscBjddNF9Z2MEjvpLLxrHL
1I0k9Ls2bGwB+QbEtg9ill8LyVOhBItxoovuOL80BHN4CYUw7GLIFRGCdWYKpCecbmpjJMWqqDSh
tGLVD0Ms/CgrZFGojti9/qNIRMeyIKSbk5tJgwP0ft+2WCPQAVc4mF8/c2c6RNyAwCcWEoHxGSKj
q/Vs1UIkHcM6pwHQ71FX9yIj34mwsvxw3qq0S4LmV9CKBzMIUB3BjnJA4nMQ8CIbLhGPzz27Ojcx
Vjmg4MCGfryQ9XQcpK7lWcrj3C4yX9qEVX0nDfGPGuqXa4XGldhcUu49Fy2CX9dgQpHiEM18HLSp
tcHXVZ7f3q+3M+jt6gk7WyW+hEc6d+0jsW0Yf8UPxLXoHe11S6qanGRKKW9kqz6pfM/KrHejmnkZ
37nJdA8xyX/yyiEQRecNsDzRmvxxfnITBEnfin+DtXjG27z0hvEwVDsg4pimyfNv0jntUo/p3Kd8
P+oqcqu0DD26WGK2xW8x9SQFjZvEKzNq53+k/OeFfXzuG74fbRX8zmIpR0JMvBYRNHBv+KTHo5+4
XfIcwojpvGDA+pmmlY9Ki6osmnUwYxYEcHGRJnIunDPhxFiAuflDW/0u4RxaSi80hHN0umY6FKFH
ByDX4cSMHnFyPaZOfz0Gu6/X4FxM/n7YVcjaSDICOQNZLLk6qSSMKaaNA0maXEhYLw20CiNiOZjx
MWegGQc24v9hWd+U4vE/GQhUD3pu5OcgFlczgq+my4WfEaQidisc+JBh/KA2J//SJzu3VxmGK4Bo
jH756trJhDHE6IGB9FZ+HIbAk+VoZwBM0XmhrKx+6ZMLIeDZEak4LJXiBbCwmpoy6Wrc65xJNaHR
hh38YxYvGHixPlysvJ37Xhb/Llzn6ft8Qt34Vi/6bdeLx1atPTPvSzsBzuQ37Uti1UiXXowzuU/W
YSaKuMDImB3CpauTn8S9BkxuXHK273UbbUVoljCa3LiarvwKrEyv0Z3Ly12Gu4oaTbsyzuyA0m6S
a1tDmn/Fs2IbxrgHiLe0gALwJfRu/XRD63i/ANOVsvnf9zRyy3juAv6hErSuGFhSHvQyJKujQJ9t
KQERcEH2OkYV3h9q7X59VJXl866WiI8BHB3uL4U8cXWEQmEQhy5v5eOA+Ug5j6+aNT6o+U+jyzbk
7lMXvERVQ0+KDqKflriHpW6jSA5Wkvf6HD7MFu0gHxs5ApOiyHfIgLqsll2llpsM+TaOrX0pKRte
tSexfy4JJpYiTMYdFOj1fuINLdSfQzR4C8rp68md2drMDeoq2TP1+3UlT05Imws9A/6iZs6Uyjch
4KKOVrSPA41P6TcmEP56yDMvK0MaqHnAl+UDrl7wJAYJIFWBcpwya6tP23J4En1jz0vsCOOdiOBW
pEu3X495rvLzYdDVs2qqaVxrBR3TpM4fdLG8mVoVTbf4pgmXdm3lNEHOU/OG0oer1SdBx5zerC4s
9hmwEceaoo/ESkuUoVdTr8TRQnIO5Fqq5s5kTMfcGJ7T/JssYVmxwG6vqzS3KTzYi+Jtm8V2nr7E
mEV9vRrGcqg/7WjdQlkIHJ3Bf38MMsLJr5UScPCxkoKDHAjImo12NfwKB4aU5Gcjw0w2t66lInOK
vNubQC4RC7yx8DkS5zdZDPepEXs1EhWmOGEWAPe3yLTbyVxMM7BfLXM0Jp8STbLJbBxdfDTVyR0E
H/PP36ZBppelV1olb+Sp2prZmNli5OPKgaBUpzuVD+SgByLc2ukArFMY77Mp28B/tmwzzF5as9rH
dY4M1H3nz6ipW15azL/aUnXEdmYiRXIyhAE1veQUyTL6sLJdaNahEFXav1pW2fzTmROW5W2FpoLa
1gcVKIIgQdShayugSJeJ41ZRLjUgzu9CXkLMW3Bl4ML9uO5wxzSliyz5WLaGO4wKVn8guKZsO8Sd
Ow7xUalNN0GkBPm8K63E2dcMPT29xEs6d+jpeyICuFB60Br7+Gv0ZYMifW/IR9BWCLWRl3PQ+yy0
YShdDEDOHXeFZhnofpFa9lqSH4e6sKeVJh9HH0Z+eCcVL1OwC/yW6E5CGPCkUjb6en//heyv9zeQ
b4oqmB6p5AofJ1hYQMks02eCmX+Mi1eDWJIXcGe25bPfqc4oTS+oTmKPG/5OdR2Vv6mk+y7cWKlJ
5jpcN4nYUAWXD1NYPgmF9jQU8r3caM21YfiosMV3RASnKjM8ceq3ea5vaB1vpdJ0szraDkYBUrZ5
FuZw61fVpql+6HL2WArDbIfm+MOawttcRY+z1XdFUG1H8BnxmH4DTOAu9xBpBvgdxBBqcz+qnYIf
cPerb08pUKW6QCJw7j0tHjFKbuxOiT2jxiy5esrLyhuUP0XyNFYgVEvyfM20C5CKJpUKJWlODcog
ZeZjM0mCqk/1VVoWnjJhhlMGe27qb5MMzhVTzLcKkcFSTp7ROeydoDedCuKJkUq3YjTdqdGlHXkm
I0BIhdYVLQBux3UjflrEsVWfC2mYKZJkXl+3XimLrlIo26/3xl9k/Ke9QScVGUw6K+o6mLO0slBN
rL6O6jBtTGB9chZ+E3KxRylicKw2+FlIpAKYPe9iy9hGrXGtlBbmbfkmsSJ0Jw7RJGFuXDqK9RJN
yZNOXafExXOQzJtI6QnctlGWPgxl8QrFCNF94aYBzz7Xgoc5NxUk7LdqUDRyu22GGCH8pwVPqEU0
cah4LZ/KmNCZM4xtLBUnRYxD7lfJmXgR+nr40wzDDfjorS9XmJLNKnatnWeEzUaoJrBbqhuCDNeo
wkhVcuqLymupaxWN+k1W8df5ejHPXmgEDyZvKxcJzZuPB22ohZ7yDBgOY3GnsPRjHsx2ZCVQUfVd
lww37Zjb3dT+6SPJzieKV13uZHV/ISD8JHBAHXrJPAwiCp7VT50y6iX+FPuVfAyT6Zp735b98pBV
UDH6Z11NbYuSnVomm8Gf91NX/ZhLKp0Ggqtt7DG9lAqQ8ufC2ixzX280wH5AIkToZHRLP66NguBw
YNS9fFzSW816jPoX2vU+HXxtesNjpvefNOOSAJN8Jn+w8LcQgTJDa/2kslAJeZpbMoEOgNKdaAYO
viHPTdS9zbFyR7ljmww/E5y+jXxyBu4zZb4KitgNA3OTacJGzYw7rrirMbHuelXZW/o3Da3J2Br3
Sav/gunoqKgIJ9mv2B8v9TnOBdrvf/fl5+9aK7EqJNOgR8pRL6jLxeOx4YwoWmubcnDt82QK4rDT
x2iv5JGd+tG+rjVqlvkhnsHMy+mF3f1JoebvroLLQ5BKf/ITILgxtVELWgL/rC03Q4jP+oTaK6VK
MTYxux9cs8yBkQZbcYRb1KleyFWKCazNRt0rvepMVmUPCFGBrCxFatBZ0zrN/CLpsReLuRdmMRao
M3Qk0G6QGYhGLtx2Zw8oMBVie44p3J1V7hIb6ahgeUp8b14HFvCUzHhUyxTVYtnppPDvG9yZoKtJ
2NrpZIz9Fj/jCwt5bk8CIgdGgvcO8JUlHH33XcdJ8qscAfqjKigPWFm69ZztrOxuCfvHcMgvPP9n
w+z3461OXjlbehAEjEcvzCEI2sSauV8q8H60RZh80wEV0CgljZm+Qf2YTcelPXAh3H19BZwLfQj0
YepRPDc/GVoYc6kXMpngsTfFQxZSqC47tNh0l+60jca9FWlexfb9elT6x2dunvfjrtY7GHOTzczN
o7Sknj45OQmXXWu/xRFL4gKZ4wGPUVyFMbwuQWRmh2kUALNa39SkB0fa4O3R7gNRO45Rbqdhcg0U
FZQokPCwQjQsGnaphi769NaDFc5EAfvQ8RgkFroiuVMABE7l+r5uFLBKqsdr5qHY5JlJf5pVhXJN
46izchXq1tOcBq6YVEeZf0dWYMMZaw7OjU6W34jZfGiHdAM+G9A/iPcJEiaUmwgORo4tX3AdwKiJ
MSKWJ+O1y+RfaufUvxSxcivKFCAe0IgtryMsGasWSSazcXTtdzynTjQ0rp+/IFzk9qW8E7PulMew
fCsgE5JlN5X0bCbKVu2GPSUlT6q1Q4XTtkaf10dnL1HH3eJFmPjxJshoyOJyo8Tx0a/rgwRbSELv
OcFbMxogj/pHCAFYcct22CmbRjS2PQxxln+f+FAbCiC6A6YHhl6+DrNxEwHjjAFhZKP1cGFXnA18
qJf97ZDj8GesbtchTPtUjeEsT2JzGHPiTJjaMPyO4OdiW0OWhS7nNlISe4n3yhld1up73sb3afw2
FniQ09aFEo8j5COyKZvcL7dJkxwEqM9zR8Yap9epqFGjygooWNWVHC/xm5zbNOMQ07xD2eJ6gakX
KiJz/muk6E9dPDwMYeJizOzJgOhoWZWw6OQgdEWSwmB6K3p/P3T+pivQLGnz0cGbY5P11vcgVTYl
9rFaO25TobkxzSKEdyAdino+jOHkGVg6JhRh/O5uUEMCNozQsZZuoREKlbobBhzmyHyDvLwTg4Ze
aOLMynQvk5jonfwQmGiKpc3eV+AQ0u1VCVw0SGVLfSTJdRykK+oFlVdr7VFTR5vq+bVKkWe2Orqd
kWtAgbJjX3WXGvYsLt4y1ibUQZvF8m1W5FAnhE0Mzh9Rt28jqZ7W+Felkuz0dLjppJltKdp1ML9N
ifajyLoKBLL/TB8QXLphHNSiP5CsO3GFcwZpgFQZTu77YICl3agMLjhhqimhgyWL6kTt5Cn8jUkg
qfHDI4gBLSTGndJ648/yLgZErPvZvY8hO4SXn10zXUGhUOwmeq2CaBugj58JJYDtxmv77hg2sdcG
6HZ2iVtD3/FImZe8AgRPhJEgGUQ+RLYl/1zIlzMI7wh+51JDSCFwj8XEN7qEBP2kR7a81egtmQYc
GVpRf0Xh370xQZH6+gyN6Jj0ykbKY0Sk0b7kQ+Hou4lrxVXk17kDFhbX4LrR6zfqb36UnIqs2i9t
QOgou6gNdoqguEMREjJKxaZPSley7r8+ieeyb6pfKj5AVAHEdcycFYnfgiwBQmYddGqlIGZ2EXAG
Ssl1fq/5l+LQpaiwjkMXiCz060WZc03mb+FnUGHhNQyr/NokFq3mbJPI2lYj8Y+kZC9rT2ApwhuV
1+nrqZ57AE0M10jEAW2Amfn48NcBIEh5AH6sUsesDHSnrEdLb/ZlA8KdK1eGJ3sRnfh5fREfIiMx
0C8wtU/Qqrj1B3hF4FBGBaf7dIZEN7h9lJ3yNNwaieyO4nChRHzmxaUajUgORU0EpT9FOKWp+I08
8tJX7X3aJfs5Em8GlYSsbapHOYQFLKJlkwu3jQytGeNe19eMHdfAhUToc6T18fdYRT5KXYRmW3MK
6qWuyAW+YMpon0Hq//rLnulFQzwGRbv0f1nuNYBN5JWsu+U1sdrJmYM2tistRem6+o7V+bdW0jcx
AIM5+jOY4i9ECDHq/V2kMM10sAjxcMkP7Qx5j98HeBs+nnz5MxBpsKLwSiRIwfFLr+lep/ebqVe2
ARZQHe1/VZw8k7K6KIc/gaVDCr4pEIUb5N6rDWMTgFHEH+FSZvo5pSEVo9KHsoRFZWNdalNyP8vZ
b9IxiB/CobrtW54fU77QoDqDjeIiQTmDIgo4f+7AjwfNrEpp7qUUkFKqeGGQu2oBk97SMdftt8I4
HS1tdDRY96UQ/0mF/PHr3fD5nC8a9eLi5qSZCGevtl2mSFIgzB2z7HD3+ANWzeaNSRQkj17G5Pqi
UNSZbQ5zhcMGvBq1qPV4cRlpjVTRkFsa1bGZf+eDhj63eNlPbiT2r19P70xCwShAHBbu4ALoXt1j
7ZT54pDRsF76WWEX+l7TBY+TMv1uzOa5HWvTzgL5OkrSLebxIAETL2jE7/LUzI6O6uOFBOfc9GHO
QPHiALK1Vr+O2lpTJolgIHSr8YowONCol8ZHP6JJXjWbryd/5jrVDF0nPTMgLipr7ci4wnKxayA7
VJj1yjWqA/q3idhk7Ca3HL83rfn09YBnkPNAuxGqE2lN6EDZl+m/e8rHVkkLRN/FI1UnyqAUSyhl
1qV21Jut2g4gHU+1kV3H1iV19DOUJEYGXyOxuJQG19ky9kuKLyQwBJbosw0AKAzjUyFo2wWh1iJG
ZQbGIUFPPJKTn2ne72IULS7M/u+V8PG9picD1xdwPb8Bz/bH6XeqPGeRjiPUkSqk/TI5LjzdU2Z/
793C/p7YL9/5U2ZjArPhrzL7LbJBLmywuLEhbzroNPPXLyf+T4V9c/PCf718//4dQyr+Nn/35WX5
Z/kzQeOmshv77ebbt83LzWb/2779favaVz+3t8/8WXdVF41453a8/93b28z5fQsCxo2cn/xkT5/C
ae2r0r5+PBweJe/w4+o13F0HjideFW7uUU93Audat19j+xDah9fafvxxeBDch4No/3m4O/65e+q8
p+/HP52dO7td7vzZPewurOXST1stJaByLl4Ruzl8TJZ7691OEuailJAgGI7zdI2WEhy8eqMVbvLo
3yh+6kapM4Sql5DyfD3wmTPzftx1iIeNdR80sjwe5QGliG0HgKfz5tRLp62kXBjr3Mv3YbBVU3Gg
BzK0hjRyXAK7RWvF7NLbaPR3nRDs4e+E4x9LKb04P/nNuNWA8+XRc+crLynkqNZSbbLTS/HQ59rn
gub/z8KvUUx5GedaUYzDIjNEUrd4wEflA83yscJ6KKffZO0vxiRnrkWSKF5/rmiYhcqqGB3JUjrJ
8QD0PN4x71o/UW/FM7FN377+vMtr+mlbvRtoteKjIBV53CjjAqgHJqUQ1aDxvySwX49zaULyx+0b
FmhWwCUdF64grFzkNGkWYOzS5vdfD3Tm/WblFodA6HuwelZXzgBeT5wlBgLgYmJgtnRvPb3ao20w
Fg4gz/99OIDcFrc8CJ5P1XpZLVDO6drxmBXXM5IEIIagDCJTCt6hsVWdFvHL1yOee8HBtvx3yNWb
0hRhFxlqPx6lB+Vb/E2/k1wZQ3KQwgaM4C3ORCdkmU3rwkzPJQYfxl2trK+Dcy38blxQUfj09r1O
yRXUg2hrz11+76OODZA6P/XSS1PPF47huf3zftKr6y8O1Q4ZN/gYuL9i5p0loCWPOqVy9CG+Xt9z
J+LdSGtWK71UxSrahg1UPSFtK6GMj4zYJeTX2avu/TDrg4fguyzlrCYbB3gGeKQWKQTaYADeNQwt
yM5sY7HKau6D5k+NAWyTm5h8B1idxRu113FWUx6+nvqZCP/9F16rowpTSDRksZlZZGHQqWHh13HJ
N/zS+q4iviw3u8zIGGQRx9NPJHULIPISGOzCflnndGGha3Vn8hVD/xVPDbJHni1oLRdT9PNrRrkG
qCBB/NoINZwRUSsaplPN23/NZRK9rz/L+bn8Z4h11QMj6bwsBeZC3dBHop7Lk5GM8k+eXIhXL420
2pR1S+7TjjJvHSVGdN/K0ssIXKk3X1TCVJbvvH55EGX898KpqxdBkmsDlpD49+XJI4RUxlOfgNUZ
/0zWMvjoopbgID7iYMTiLayLhYFRq+amNtTnuRuOfpOc6FrS8VftRAudKpdcEzXwLHtOq/66qGU7
b4Lviui7+VC7kpDZwvgtz4h/lfAnCggXvtP5nf3fGa12ttp2tBqbmj0X5vaUXCMKWEqni9zYCztu
DTAIo6EVFFS8locGvj3KJYm2/XrHnQv6pEVhGx8IaLjiaiZ+VPRdkqRcTukBIDGQXpAAwvzSQYa9
JAFyds+9G2uVcM8h5PpGXcaSt9y34wTf6wDFXp3evp7U2c+DIjMJiUkqJq2ekLar6yJuofOBU+b9
YumoJl28D87FHxQP/j3K+vlAG4TaWJsQLzfQW9XHhkIzp5WvpNFRlZLaxkDyn0wMtikMTIXkfnWS
tEhOo0pnQ4TxfRFgcdI7tAJDgK1fj3N2VyySl/8/zmpXFIBaQrlfFhDxbOuu5HzFZEfwbYgajUs4
/rP74t1oq32h+Y0fjLRJwD3g8HygCIPHM5/rYgXm/L7477SW8/YusxKDSQu7kvoZRHM0uoEzoFCm
X5LkujTK8vN3oyAeqTWtxiic2iV/A6YmGCqssruvP9LZZVs8AdgIMFjXj0XRG21YFBkpVJt/m9IB
mbM7QNjfjXzhB6kXwrK/qhufbnGkCEwIHuBm1sSZfAgNObcQkg6u5+9tZIO5kr4rKNbsmlN8ixPI
T2pmW4QXD8HO3JqntOPseRiWVdpO7GDv2srtnL1I4bZClih0JcOOaHr4j8Ep2GfbZmveGp7t7+lV
HrRrnB17B/Mb5TfwSxeUka3v6pfmRnoSN9mVemM4nYvx4yl9Mm9mr9hgYb1Jd/VBc7qb6Na/ie1k
43Wb5Bcgt7fy0F9HP4If/vf4PkTf9Fe8i9xL6fPZ6+Dd+qwunaErez8MaSkfmzSwF4bIJPwey5+N
et8Jp4UL9vXnP7vN/jve+vNrZk+ft+fUKP4BawokDMz6Li3u/8kotGBgzNL5WROHJ6NoKj9gk3GP
IlICdRV9BOVSdwnhmnMxAjXKf4+zSjk6CC1tX4bNyVJ/tUJ9NRXl7dS/ZahVNvii1f6RN5dOfPRk
Bv7JiOSNJPV3WmBspFr5rajKjTy/VsJoW0Od2alcPTdSetNV1q+yatwuHlEDVR5lmAlWPmxaC1XE
vqppjbd0WUqUmep9mYHZgWzZpNp2aE9mUJwCqUMsM3noBNQ1FelPD9cenWVXlkpPEsd9RAs4T7M9
8J9bIIu7FgU4qX5r+v429acjlzjQG3n4Rk75Yw7jTT8mdhuaAPIFxaPnfWeFsxMjCSGNVEDm2A5D
xU4q+IbJvoe0IUTQZuXBM8BjBhb6eYJ5METBqUfNpUfnmpOIpXe51YPiZxpN3pDprmHwc6FHWEFf
coppP+LznqFijLKmwFpoYMhJKjeodG8CKX5rsHI3/eIOBNbG0PsMYI+MYpV2nabAKwbJVaPgxmwu
ccaUJcL8fJ/894uvzovVy7nmB/WArhyN27J2uwr1U7FzcrPcpv6d6QcnVZnDxU1haCd7bFJvQmo6
aiRoHPSIzPpBIfO2+ie1F1yzULF9s1y/bI8KKsJLF7RYWu1Sul10djusKpP4xsRrXq8uYMDOHn1K
vgjvI4ptreO0dKCKEspAv1pho+m7lBbCtBXq68GdheeLFaNzpWZEGFAOommCede61hrpalCWOQVC
wpvAdC3hEDSPXQ81unjGj8lIp43qX7j+z9YE6FKhHKRQ4obL/vFVG+R4oTdqwxHlP7Pu9yFKfyYg
0gzu8EKBjiNjl5tAHZo7tOGdEseAPCkvicidSyUU7C/AJtIcBgX+8beggp0XgaoMR2EhWLeWDSb+
rqYPnRc/5PGkdU9oq237rvPk5FELIceK5YV791zbahFt+qsDq6C7uYoiTCGRwSMAvxqVP9X0Kg4+
NdntKHqz4m/6VwMlw/hwMVA/99q/H3U18zTUkdMHSnjEvzHr56um7PYz/gyZ0u+RCPoH1z54TPRl
4bwAgV+FZHrG9pOWkIwadAy1WjuQ31xUUzqjdsgufjfMaimXguiEwu9wVMZxixC52waprXamLcP0
6zqfmlPvdK2y7dV7OPZSjt+yP+6XejHsbjvip5FIbRZrPcBXSfWjF/7A3gNW4HaDvE8gYw9geIOy
cIEkw3vrnKHrHB0CyVI/7ucfaOg7X7+Y55I2nCxo4YPWx/ZwNScTCSBgkZQlqSKzdJCcpUtCt+fu
G5qIiwANgFmUkz6egkHMq0nzh7+Fajh5Xg7ke9EqT8XhICj9yUwrwNTlhSvg7A5c0AIIiaBjvSYX
C2ggByVik0tht5jgZmPRiqiFwt6ftl+v4bnYRlm4xDigwvHTVmsIncoIStSdj2ZxTbWFijhZlXoJ
6fg3Q1s/Qe+HWZ0pw6DNrdTtcGx60OjKk1kOTgPUqupeTCv2gNJCXZ7trqpdTdtLEwKKgfREeG/P
RrCRw2txfp6m8crSQcUJ9T+I79//dsv3eJdHgGotrXTBKFKFxS+2Q/8ISYzqqakvrPYZ5gnHEGAP
RmcaoBtD/jhSn0rZLPV+fxRqNzc3orRFsDF71B1wkLtoN7rzT/9FeKACfehe5T+xbFOfkqHaJXbn
SS49uV2+md3pEF5ZV8av4k34ha5AB0zsZtiPJ/+NNoBrboQt9g1e5W+1H0J1ytt9019Z1o3yS5yd
BI+KcrieVa9/a/QrOplytysbPDSOpNURt8PES7/LJK+Pn6Lsl5EfhZO8Mdx0izjZNtnIV/VT+DR1
hmsIz7K5K4S7qTpoyoVDoJw9BXjsyLQ7ccFYB8RNgQG2P8TDEVrpDVQkdaiefU25Nlv9HpbQSBsn
aoot4LMFUyYapdOJ6X6on4QaG/nxT+4rOzyxXB3S1szT0RPaNNBjsvxF96snPRWeu756WEQuAg1/
WLJ86nRuRjOs1sGz5/qhFSS7rtJTYOjOcEmP7VzqDyLtP/NbBeKN3g2WDHf0GC+eB6bvqhlQ0bz4
qQTFFu9xO4yzS6nTuTGxt4OIjcIx1sGrMds2RuA6Q5mtxgYCyTn0nigOYYPppvL2Yt3mTOSp8aLh
j7RYUPCOr26XUfUjIwqD4VhVjQ1hbSM3jyI0P/ACN8uNtkhML71zPSm2i5uKImB/qc6HKUF7L86j
TY4dIxqwXpWkro7g11IF7DRpK/jBTZRl+86KPDkDVEqxU29Vd0wbrxvDg2IUBAbN/uvL8kw8+HE+
q2tMGgLaRGYiHbv2DZ8pSijEnv0MJ3N45HZmAdOmvxQFfX6DPg66up3mahSEvMmGozmiek4ro0P2
fzK0jRG/6obvtGO4Rbgn6sgyFuEWtB972XLMWcMuN94D49vH82MT+2T5woUn+IwR1sdfbrWh4iAe
hlGUyC1Cj1AJd8QbxGxRye+DWyntXCnOHDoe0k5whuw1/pO39yBG86AlE7ox9AfQrcCQ5NbW4Dpc
SBbMz4/bx19u9Xpb/STWYGj7oz/fQVu3geq64Q/BZkAHeKtDgcJGxh0EuEh4Zyf8MTlPpUvKdgj3
3cF4GA7p1XDQT8NB3Y6beWPZb791N9iqt0F1HVnBsfR6p7iKn8Jr4W78WymZHYgfdusAebVnB/KJ
XTqAGDQ3duDL7DL7abIzN3Opi7jIxnjRRrZ/QNjbipvWq72vdyxy/LwoH1/eZQ047KAOdZxnVrvH
NIa+VnqrP3be5DWe9a10qZc4Ae9Iuok3lQPkzpH5dtKVtgl22kZyR/cvcGS0B+eX7/jOwLpk9ugq
vDyhw8/3mdds443Cv6PbZh6p30b2VE9xm3ud/62+apvQMTYJL9r/cXZeO3YjSRp+IgL05pbk8aa8
6boh5Ireez79fqxZYHVYtXXQAw2m1VJLyUwmIyMjfjPxt4mOZvf7yi1X+kpz+bEzdhAv+Hm9inbA
8PYtyxye9Y3yOgJQ6R2I8CBPHlNnZw+2fZ8ccIt5SZ3U4Q62ih1aog5Cp3ZzEFa44rrGCoAybyV3
HoH/u8Vte4fmV8xkxJV/sHh4zW2d5JXm2HFw9c3o/ARozF/d2fcBU3oNHs2Nt5HWCj+y3fyqy5V6
R7PbqbetzVuy1XWwfQIPu+7t3n5O7RvJvgmBzsyb6NWwDY5nSFM2QoFr3Qlt1Cac08gmG9aqI9g/
f0Jb5BfnPxLab6W9nhhd3L2cj/XuDPRldVu7G4xsHGTTz4E7/+78hNE6WKNq4vj8e2LD+rNffmT2
y+0RELotbGD9uT9+zL/xQjJvD05i/0psPro9jjduYaMEx2aUHGmv30Dq4EfFnyObd2acjreG1+bY
m81tx18P4dkN3NJhXo8IczH4fQioZ7D/BOvdfef8COynwCYfseX1j+q5dV9Uu+ZvSeyXl1/Wx+u4
NZw/huP86bY5f5lvP6r2Czra63hVO4qLQJabMLPU6bbI6vMSf83/qF2VqXnr2tVtk+eY+DHYm5df
O52thryTrTo/J8IH/33CFI9PvzZ/UsdfIfUF/gh1Rh4axrwb2t1D7dQOMr/2sE0dDNicyZ3cR/uP
t55nlzrhSQeWpO+6rekKq/mP/rn37c2fl4wlLFgYa1/Z2ari2y0fspUPQmlePriSjrxWHMUx9sjb
k1tZ+/EovBt75Vk+zr9esUNMmz+srH4Mm343PpjUSAWKoepx2Ohby3fqB2Lwg3kYTsOpvqlvplO2
//hxl98k+2qTritKr/LhyVmxhucHZ59sSPrsaj06UPFW+oa7wDP8E82uXFI+vhLQ9q656Z+rHdVd
vjP9BMPFxQNiRU6XrLLODoT7qN/16taM8aM/oFa599d40jvmyl9zum6STX1o7efffOf+WruSwX2+
v88mryBtlJmzSzljEXv8PipGzn8R0G2y6qW3rPuNcqjYHfhp+ccvV/Loylfu05+yxo8xAfij2Y1V
8VL8Q4u1FhVIxtT/o30IPWhGjcx8lQ5bxe/Dq/QpujIaKDyw6zNhmHL9ZT4fx22B/4JgHdU9bsWW
kz3EGNIh1Z652U9ptE2ar7guUENE+ORaYe/L9f179MVtIsEyIQbK7p/qBNRKCLkQQiGgZjvvH41c
3cYVVhAKyvNgsM3oqjPLJxTXPHmacuCKKTNzpbmcPHokFkRiZTrMtPjcE9GEE5HT5ucYDwltvonU
f6SGcq8QX0k7PqVEIE0R+WVgeEoovCzySp5KKIVZIKPpKL1a2duYd9tQ9M8tuaIFz6UZRhe75Ctv
+1MhdRYqIJllc1GNAt9+OWEu/X7qC+ZwAKlGAZ1LCBlgh0s6TU8qUTOTGGgH/offj/spjZmHxa7Y
QoIeBPdS37P2sgjerQEcQi72hv+GstpuSqIbxXr+fqDP+S0EEFxBYXWhfgtefAGRYy+lqZ+H08GA
iaMlOTyQ8EjTc+Vb96hHPuYaDjeVsO4S4VqW+8Vmmq1PsJNEjR5do7ke+dcdfHabKbJaHA9+NquK
K9OfFFVdvt4k2QPstbidaQDU/4sJz0UWxkSqHUDt5aijKucJ9dTxEMKp97jpKWj9CsikaqqB3Fe5
ReDMwmzcRzro+6E/qzez1jAk4DPwXoHHL/ZwbvnppMkCPXqveVQNkDQglD4Ui4L40Ob5VgmfaEr4
1jEe21eo4Pd6NDyNKAbZcVUeZ4ZX0woFfEqswcO0qN1Rxz0FySO2YipKa69Xj5MWn3ydDDZKYBKJ
PsRtKJtxK79JGNq0PWmSWaLikwRYHFNpKvV/q/k7z9Kglcm9EujlEuoqYVGDXztoZT9796wHCy8S
wqXjla6q3fTW2heufCxfxH9cQuFHadiLs7KLfZSOlZi0ejDODXUQShkNdQqqsvwjUK6xKlQ2x0Vq
zdy41kLo4XBTYbxdbp5KDEaptMJx3q801GlmRdYL2h51/0iNupM2lNKsbtWX2EE9Im36/Qb6IgaC
jtRYVTQNJMLw5ehmEYtFFM4rm99OcnpbZinyGIi3dq2rxZLoBrj8lKX6r9kFzNoACqoRegGELmNv
Vw1Wn5UazXDlOcbqL9yyvuybq2Hvc9GQkdCFQY0ffjTxdnF96yRBjMJBHw/dmD6bor/zUC5NB9kx
Ziyf7++lOKxX0gSBoulC3U2DoXJ1EH2i7In2CFhVCJqbqagaYllirrlDV3ZpFc+tka6+fxlfhGge
debOIsPMa1lshXGqzTZPm/EwYBlllfsEsxuW5SqY7Ksjn1HgrcEmw3xtmd6EY90GOYJmB410MHPl
Z38AsCQ4+LBwCCF4Wsz4xurl++l9Zj4gz0cVHFV0RNXgD82fwl/RWaIN65mwnJHVjNH+ah2jQpan
GIGzCco6HJBfEl5768k3u9+V0R2lqnj9/hE+LqqLrw06y4yTgcOkKstenNbDFI2NmrPJDw64N6Gj
O750inauxWzrqfnPZArWsYDElE+z3qmU8NTi22DP34OXsynUu1GJ9oo83eSy7xqDiYovMGZCnzqh
ziukd21luVkdvudttJu/Hj5qLe8Du1G9m9Hjqo41olqCXx3GX1OlbroePd4mVtxSfkn8OrQjvVrL
ITm5IB0TVX4K8UYuEsjguBf/E8Xhr3iKDr2XbKepkFb6RGevNZTTOJuEoK0rxCDghcCtqH59v3pf
7E8WD39ATL8JWctuHr6QaSL4vL/BeJqPduEgZeg5XcuQvh7GmNMH7BLJkS63SdlQyMX+dpo9QeEX
EhHBnZHn/zeT+b9RFpsxVVFBnUxGaYQ9EagITpPuZNeoeV/OhVAnMhEyvuXJpQldUjSdOqEnjmnE
7OPg13Oc+34uX6VcSEAQv0G6AnFb9jhDLw+Fwhen+RCJhvZkZkgNGGiIINot6OZDgz5Am0o/DOsa
GfSrWHIx9LwCf3/UViEnXSxPB6nA883gktQG27yR9q2ODL847gD92ZWk4bxYvhWKcmVP/j9TR/KD
1IB69JKmV8H51BpTmmbtUY4bO6x+mIgilYcxOvrCjZjd9d01vN0Xp+bMY4DEhSrxnE1fzhmSKF2F
Ccw7HX0kRroocE1fsTVpP+oc1uNqVvb+/hV/OSSWyOTVfBK02i6HVMi4hKRAsrM0z4i0F8OzhC7x
qRZOkh9wPdx8P9zXy/rXeIspVhm+Ym0A/c8Mt7G84ZYi6HsfXnOMSDDuH7dUW78f8qsZohJJGsQF
Bcbl4qBOLDU0B7WaDY/Q5NjQrizrbbcCg55trGu33q++S5kjAK4liTuuR5fLCTCuKcuggHyXrbTO
QWoVwOT1g/aL5E7/e5hFYbs0zVYaa+Y0fxh9bjihZW5DWdniQeeQ501dw8UeipRhwlfKkO+Uky1k
Dsevrlktfznj+V6GlMssYrD4TsMmQZoj/4/mM3AXjnrwlGF7JZ2dJ7Q8XyHi4x+FoxMqJIttI0We
UsXU8rkKgYanwGre+d6PRpr1cjPtyrf/1WDAajmNQJbwk8WOUQANT2oWowasDzcTR3GUoU5v5eeZ
az1FIJX76cqp8dUm/WvI5d3Wi5KkVVSGBC1gcUtC3QDGixW9onHgpIJ7dUG/em1ESDSjZY28cJm+
Bij6yE0cIq2cyGjwTU9tlR+l8E4e8yurOV8Vl69u1liXZwUH+sqLVzf5JY5cULTmukQvvHPmXgXI
f3lY/D3G8mgXJjKInLqa2NIgwZQR33bzZkBjpxZojirvRa1iD+25cRHefh9evrjS6X8PvTjvwygb
Jq4k04FoRiiDdKJlG7KKq6jlL9NctNWB+VJbkj4hSvKiK8Y6LziM+5fB+wF+MbSeleI5mDB1PCvx
BuFFotrVrfJlzMaBhyKijPYrKsKXQS2Y9KnuhnY6KMo9tn941UnqTfokpdt6p/h3Ufrz+yX9TJUi
occQB8wHOiNcIhfhjUy2sBotnw5C3uwmky9QQE1yCnFmqJSfTTHir1w+1kn6jBxIBIuKZoipnFpd
BNKNFu1kOlVaAQa75oL71WcK2I6oYKpgVJc3Db/ogn6iNHLIqu3YSKshUm64W0SqclYyrjY6faTm
mmvAl7ubKibSeAYSEWQIl+vfoISninlP4srVoKmaQ2LEu8zIjmHY74se/Z50ylaG2jzNRT5PUZ6/
fx9fbXFDlGWNehAWScsQXxtVI4+RD3EHaTvJarZxiqSurttFou+864KIX45HmU3j5UMlX14jg1T0
O68c2OjTGcs0kk8JR69plUwRzrWqbRrxejI5zAR/2/U6p1/vY38JZFcy3FkDqjKawzCYN98vw5fv
YZbo4aRDgxPboMv3IEsTBttNM8GMVt0x0h6AqK3zVL0Vmu4eKSRbFao/mawci2546q8mMlfHX5xL
kRIpfm9I48GAbSTv07dBXkkxIrz1PYLuzbjB9HN2ALky7S+Kn9ysqXsi2wAS6wOz/Vcm7k1DMVgC
w1r6TyXFt1EIHrJJPVv+zahhjJv9kjMTSajkx/cDf/WxmTMpGoAn+24Jp5U9q/B6H/0PgE9CK83W
WA2EA1k9N3zf/Y13zXD0q3N/9jXAMINTkbLr5fvNjVFWWikbDzjvcACbSBorWMds6ti5OtaXk/tr
rMWxwVW4Lnzon4cC4VEwXXqJ6lQoKHaGgnpYydtZ10mw2u33a/oZv0toJQumDiRaIgF9sYdFaVCK
UtCoQNIcBl4gdI5YzNjOukK7XDlLSP0k6wngFerGV80IvjxKqBAhuzPLR1F6vVxioa36UDdGIjsW
hN6uM/dwjN1uvId1K/tPM1Kzna4cJ1+91pnNL1ObwvJxuX91KZfVUWH/Tkm1z3LavWHgJtFr3Hkb
q/pD9fXKGs93pkXGM6v4yHPuOOsCL/ZRVWOylKvFiFPfg1hX7qykUvvKadAQ7VOth6BpnbKIHGys
Tyh2rL8f/oudhcsjtU9kEqnCLZcY5WAtzqV0PKhyif4fbfDuTZwwSUzNVVJVbjBzkap/jRfjOKRE
AAOJkjoXgUVs8jmYI1lLpkPgx4ACqveqfMnK4rYXpq0H88m7dlf+0JtfrjIfKSeEyJCfTgk5LPRu
KiZKIGF/gly9LRpxZenpU9Bprp7SsEf3dfJj1K2hl4aR+Rihu9j46r6pXhuIp5hpI+iFmmZY7vpa
PIKlx68icf0Az3oxRt2Ulrf/1BvWputmPyXNVrvskHjmi5WO/6h41Q3U7LwqfA60eoUg6IaO5x85
N/CSr55r8qPSuGbo8NUHTGmVSicdMI7kZZsvLnUJnO+cjOniY5k1pVOM4Vnz1fm2ICIplDePoopX
mKk8lZpYfTSmRCG/cmH54oxmb1GvE6ECgBhd5CTKRC0hrih4co8fIFPRa6StkKrvxjXq0Vcx4wNn
PDsnATteEiyrNolDOWCoOHnR0JePELhTrWcLiF4Ks6NMnyh8XWUjfsxgub8YjWTvA4G8JJQn6ogc
Gf5lh4yzB3dRNzWSHcc/PWyMfQw8veYE2IscT9Z58c9pL28o/G0jfBEwIBhsGbj5v/+05wIR2kl8
3NwCLqMniWcbG1o5HdT656Q+o6oepz8hfxZG5nqgXP+1zTFq/1RNKGOA84bXsRhPkIY86CN6u3El
bentzk5ufYXJBOpoVQy4ydL//QxJc0WqX+wsYvaiHBVHSGNN2YhWQIEWm3kwWunHXAYjXPdSw7tO
ICpdwwl+cUBYtEyR4MbbwGC6l8vqtbXadw2lRk7CovdtTEa5w+HAR+C6eo37ajDSeHjWqM9xIC3W
tDOTzPC8AJLQAPkxL5zeexZqUDFs5QEvGJnk7vtd89kDhtdI2jZ/qDRnuO1fzi/0q6zPTXgCsY7H
sRi4EKaBXit3RstZkCXtYULO1hyiCOxreNNrMkANIlumleveHHZtidaqV76VCDk4cAyVITqEnnmQ
YWgEUXNsJGvX1NER15tdjUjqhA2PWdIPn8SqO8dym+9SHbfCRJobut2R9As/GeUKAOKLc+/vWS7f
op96lZzoVDRmvu1AKRGYGW5RMqpmOFOBx7uGfJDnV7WIEMhDkjFS7edSvuzP5wl3JhLU/hCa/qae
hsxtvPJOEHOkGq32TqiFW5QS0dnF2o801kyFLXyND+EPOR32qhrD1YUeOAhv3Lq3RdpvfJou5RhW
q7wWVqJUOqL5pvnhrqjUa3VR+XNhhsR61hyVKM2Q4M8h/q+8vkrVIlImerSh1B8l5exV0maEuViP
0yqwkBrQq6MaJIeut5w4pllljSB3m8F8DprwrRJ/ZNlLY2a5nXXNi9jqK0QEbkrRXM3Ms7GX7wT4
NzR/199vZyodn9ZdpkYuQQjhTkztapE7T74gtFTLoNaESuUmiVW4ppXfVRG0SvAEkj3Jxm03exXo
HUQioyn5dTwRbPK1X6phTc5Ek2w1VXK4GnXxDBLi1CTVU6JMT5UPMShs0Q/uYTSbMS6kYwbpsv45
quEr/isbNSjotOSqY6g+tQfEhia9+l2OUwPMX/1ltM1eAd6M/m301CvKOmoE3fazdsJ309/5o7SX
iuBB9kffrsxCdgpIBOJQ+C7Slz8xTnUCo97HVlbaulT5KNEqN13r3QbqcEdhkmaxdRRE3E19BQKp
zMNJkvdOJMX3IwZGqw3VbR7Ej5Gve+QCEDerqdgXQeY/GIXSfBiB9kWNutbg1ytDwKFbm3xxXzXS
exhN+krJW5MmthgAXRJ721frin5l8QfTD3ld9ayIN1UogfOTFPqLFQ+3qM6d9LqVjhJb4TwYOuWv
Hpn7sin305DE6zExsLYx/EctURSyqDR3Wxngg5Q96r52T/lsI8lF6QxqPJvNG+kuLtFebIRBsTE8
zexBMH9jk3Ctv/U5GMt4yZCqG7oGYmoJFxALPZBSCZJWOswK93ppOWFkxU42JCZo9ic5trZTpb00
KDHbqD09j5Lk9ilU01g6d3WCHSvgZWjGoNtL46fa/r6y1+erwv+FGOrd2JXNhBwyH54REYvLb3RC
oAehhyY4m326sjAdmjTjFKY/U1pITphaqaOnwzappHWV8IWWgN3tVqo2NMqDK8fIIg/732ehCkCP
HUgHqKDLZ9FGnM4FvUjOg2QHxQ13Rq891eN6QKv4t06ck64RQi5D+seIcGnJA3QKQdwsFrOvhqnw
hVyf7rSSaSHP2bWkWHy00znRZiX6xO7Nf75f8sug/jEmt6a56EDNmjR7ERXrvrTMIpW8cyAa+JHi
Q6MUR2lAyaMUr0ayz2+X5i0XYW5rpDsfFd+/IvAoRpHQyZZ3Hr3ejop/ZIJlJaFf0Mxsk/HFLPd5
BgB+LA4jHevvJ7pAsPxnpux8QqiOpxdtzsv3ORrWoGel6N9MZbaZepDZqbgaM4DG9eiw8KCGB6TR
p3Crqg9hoRA6Cicp3jEsX3sCGrndcIe2Dqo92gbqpesL/bUF+mL7U47h8NNU0sJPnZiReyaI2cw7
U5pBiaaA1dXU7iD+9ENgC91vxQ9eO0WiwxbYkYiXrYV3bTxcWamFANvHSpmYQKHeBUmV6+b8mH+9
p6ZOUEMV+uiYKvqRfjMgWmVVCY+Dh9BQ8mPUg7nseFQKpIrMW8x0N8ixpO3wX3yB7EgiPn0w8rhl
uFKVOq0Vs0qOySA5RrMvg3dTgCSRY7dW2yAArHjVJcmVYT8qBosghJ6nwkGrWyh/q4vpK31kWSHk
4mM6zXAnxYHxjBoDKlibKXqWOejr9CVPGqzFvfbJS0MHUN2dknbroB3fhql0xsGfzd99GwIcQsi/
IuygeyuANQcGeFDPvvEs6dlWNYdNpUkrOczv9BSceJyuxFyxpeBH75NflM+GlBq2Ncn72lKPvhbf
pGOxGqXqthCKR3QMPUmmXHgXNhrxon/O5oDumx/M4EQXN1WQOYIGL0Pdz47eQlyjldCvRe2kjCbu
5PFWFsC1I9Ews9saST62PrzhYPinSaF+5P6+LJ6NsNj3FlVm5OwbU3HnYoc0HHFMXIshQuxTYuuB
bks+lkZCt6smUD96iFKVzmlJgZjXJUrxcf7977/oRWL0n32KdiUhBRUn7sqLRB/As9bqUxkee1V0
CvW9awZb0iY7U/Wb1nxmgwgzAJrUcqrr7ZXBP8ryn7YJYGuTfAlF54+v6K+vROsrdSiHPDmKk35k
826VdJpf+sHoLTfJ1HUt95kjjdF6GsnIklJ7MtgHAcdG30f3aU4JBnrnvOK9/hZYT4EcrOHogRPw
dwDI1ypFHklttgg+PkqK4E5jvzfH4Ej3ObSb4rYRLFcPmnWV8dZHIBTZ82R1D0JV3pSSseHi5cS4
BHTZZFcl0qn8VSoqYnNWa+IY6U/67QQVQeqRlw+KjYQIRoFNQVJ723jIHCsqMAsgPyvSU8lDttQF
ggzauWqsk5GtoR/7FpRsJL95ES3q2HJ61dvnACExFuzXUxs6da5vjdJzG7m8H0ZvXbVvaqkehcG/
zzXREdv03UeEuQtARODVHIvDSgZfExNLDHFyE1ZSSkS3xgxETdezwoxayW/cUSCJKNkqNtr7OPVt
KAGGXSXhtUB42Qr43w1mwZkkLzGo4y4OZB3BNTwkau8cqiR14PnNNjo26g2Qh1kU33AqtXYaNV/r
4M6v7a9PhyXy8JwEAKHxA+IhLoNwFBhZBOXdO3eacKrT5ypuXT1RiB+Z6yvleWrhzkWanbXXssTL
+8Y86xl5Q4URNxwdxY1F/MtKrzLyMRXObaZurQG2TXRDQcJgMNlLiFKJm6civiGS63n/Uo72Y3R4
KhZhkWeYU5LLeXth3aMuOgrnrDhNxuRYtB2VE7VMou1ZiOAFghsMrkk5f8gYXn7NYIaZOgVsiuZk
fJfDWnEictEyoLwGtSP58A1l617TAleo3vu22YwlpT4BKyvsgMbBu6myfW8WO8H/4VXvetiuRR2Y
DQEItZ9dZbZnUR1PSZnr9lQndtSXmznUJgnGfqbgFrm5lsQfYJa3QckEBSz+qvDHkIUnFc45ulmS
mK8Kf/jH0/0rpcwvEluwQaAPZ6A0tT5jkfKJRin3Huptx3B6kprBHSoEhKq0cXLFWKP3uAWzUFct
XKp+utZR/gCTLNeZZBpLYIS7qekuXm+b9n2X1lV0HDDV6s3sFFODgVKfnEPOi97yN8Cyuqp+y8tq
nQPOUsb0puFzK/vTfOTooW4nBLu+M/ALSrYkcdumKVw52Btduu2wWEw86Y80k8Vl7sA9PjKRmuFg
6fk/K2V0uePeqRPssO6t0wtw+oObdb4b9qXdVsVGCAM0KAekdaHfpSUOapIzDb3r+7VnVzFW40m+
yTTCpy8p9Oj0tRDpT1ETOZlV3UWDepCShpQSG4kJPz+5uHLuXF7hPj4PGFzIX4BPoDK6lONMIj3w
yyg1zhm+r3mmrdLwmWTRAVPqeOquaa4JAH/oVC7eGLko9VBuCdxMltjL2K8nuR3V4Gh2Jak6vgTq
e10aO0oJzlRE7+LoQUvRVmKGnoH0NqCGk4vEKomwnzarYQzXGiZBWfoejYSvTLCT7r7A8SftVhhD
bxvY9qEi2Bl4jqqMsMw5K1ro+OG4FiwIIGKzBuC6NQoYXFVlF+JsU4UoEkdXxPcZY8I4xNcc0j8E
qBeznklrBpEA6U3C4GU8KDjxR60SwADH6RZ5+XvRV1JyII/MuylvPahlRdo9USmeZrmpxsaWdt1L
vmPE1FssyJCCtZIVnHINYqY31nhy5c3REjE/p8VyFtoQ96W5tC7fjgIbuVLx7Y6M10ShEmL0rte3
1+6X2ufzbKbFzfV0sLTUtxdXILHzQ6kzdWjyTEoM002qKmtLZlWRBtj1JVCiPtrhN7MGWuCYxVNg
xFsv96BywY9Oxhsx+d3rwir1C8fyOlsJSiB2wzbshZUSAM42e/SZRfVP2mS/pAERfF+9j9roT5Zj
8xjpB8/rdrR7DujfOJgUFxhCSKckFe/yOkBACuMzJMAyNdzh4n7AutvuE2nTh6OTlBE1mDdNxAIn
UddNrV5JJuf3uXzfOkV4sA4cuITHy/cteZEh+5oSHSm75xLFwBN5KxnkVTHLTx8wlxnuwCC/2V0U
IhcHTT/hfqX3RfrYvtdn6UBkklj+X11/ZUKf77sYF8MIkShfyBynS/LNUElIcYDsu6lgYfurHurq
HvWSdnK80NFMEiz8rdz7SMI22hl/lcGqrO+4XmmqHZpXHuZDlfxieXmYOY2C28X/kTNfLm8LRaE3
Ipgx6INKkk1aOQZOFmCXgFeZrchuTdHQIteEPUK8dqxDd9AfJ9/mo5tSO3qOEiqTji+TgnELcazA
SY/eQyrbfod0kk0fs0Q/QHF0fu4UT9Fbcmp/mqmN29kk2FTh+B+maOHL92naB4p+OTG4ebSDZwYO
cJHLiQ0B54oqjeON2SHP1EjSSyNmTkyNNtF4OJy8wHwQ00obGac1an4Hn76aIpvPTWDsS/G1k8ki
wvgBsXdH9X1kv8M3dLaIbdJKyYxNRQFaloGBTtC2U7RglPtRl6CRTvdRnThZ7a0lA1fUXr5Pe382
iis3aXdQM2HX91Ak4GQ2qPlYBWXNmOia63cSrnVDp607qTvj7IcfmnpfirJLYdeujTcT4Z/c5F4R
GLbpPU5VZIfcOEqtsOO5ExYWqV3S0yBTu5L0Lmr0nG6ISSva3FrXYBpRC7xcTSOJlLgMBCrJe+WX
eJ/PogUPqsMcsBWpWzdRd+o/9Rprtgxy+HnYJ5imIpXjNH/MlwIOyJUHWrSf5weSaLfj0YutKKjR
pdr+DHyWRiPujymgvKG00UKx8WqwyY5G/lXi7Ond+ognnIBIn3YNmvs5V2N85IlBopGUIxWziBae
wKUvbtLpxkujGxH+rpA/R5py8lt5o0WAAWp/K5bSzu/Uzfc7+0PZ9HJn852ij0SigRvHJ8K4PmVV
oJhR/SQ8hOfiiHzCsbhN1o+6w4H4OAsDZHaDkkLuvLRHWl47YSPabEinWf0o7HL9nuy2bYe1SAWd
/ZqTxhwvFg9nYFOm4J8EaBJ84uVGiYpaagG6fKjNIuKN3sv3s9fmo3A5ABgwi0WH5Gsta0+pRrnb
LBDh5rK5qrLuRtCym6QNHvohdMBn4JHRQSTvdlJlrWjBGTSD0EayZ4MJao+/8gSll1RfgUx3Owxd
NXk4ppHq9lrr9kJ+IF/tQg+uqIxM5q/MK4+ebBxkPWptL53uOKjcppT2NdW3jiZfNd7FGToH8XNd
y7HTTt4qwMEw1ipX1oVXq6ePWyNd3SeoL8aoKmT6q2FEL4FYkIhOuKtar1dW6NMCkUdwTsIyoB8I
5fLyDeTlUKV4eAyw0J7Q+oVgdxXn/AFzv3wJjIFckQi2CCryhzjvXyUWtRNjKtZYHLd7Sh8n/2zc
CDck5lF5YyGEKNrCeRTssbfVnbjjFLBOFnY5R+EuORPOlB/JFl5AWq6s2+ikKbb3J99+vwifS6Ug
I2kEQTdE4Y4zfU4r/npCzrowCyQ0Ow3zSWvRs0gPVnbq6/fC5PT5WYWxq7S/ixqnbePXEOXOePU7
/fwpgIvhh8GdgM26pLRMFj3mOB+kw2yE5OMXXJbpKozk05DiilipT0IG0UXh3kRlzhEz3/WHAVkg
kJMRKoo5IbRKGjeQ2xdAXE5bxuuuT/aRxaHB49eq9igF0pY8+16HSQn/e7bJFNQIc5643KGrttMR
i00DzVYm+QoRYqGVOAdgICmU7SWqIVT4rMU2k5oWyl6VTI/VeqCvZmP9uy8xTyqSNSIbTr7ptqD4
7ttoNUb2eNvsrZP+S9ura/MQrIxddILW4z8kjnCwdtbOcL9//189ns6SU7Tn9J91Fy7ffyt5uIpl
8In8MLjNdIE7Kn3Ispa6de6h49bLD1g1vHhB+oqp61acVDvzy02bGyuxSh8CvXB0s91HWXLKAC3J
SrQ1ml94AB0DKXvQmhj/aqSg/Qmlw/wV55E4z3YtqsSUyVQ7mO6sMf89Kaqrsbe+n9unbhQBlosf
9RCVkxiuy2JqkS5PWUfCIpDQRGQgU32HtNUY3GdBySzo1Ubv3w/50QFafPAcckA2eNUzoXbxOY21
JXIpNzGhLJ8x70bgYOjQiaMXIpuPmBGvK8JpoFnHVpR2qYltQmDefv8M8xCfHgG1So3CF0fu0gcT
NeuI/x7pZ/Rsgf7rtJ6F5GHq/qmvfbkLQMXH3kY0Y8aUQUqZ6zGXK5zJMVx/lv8R2aKT5N4g9VNy
oNqoWt0ej9XsxRW67/3Wcn33+ZpiyBe5FnT5v0ZffFlVIlNmTXvt8VnI7NfXfnW6QbDHfrTOf2YJ
oSMKR7/O56etY+x+f7/EX8X1i6HnpuRfUbNLxaDyUHN+zFfuqV/dWD8f4zvUjfxN6fq5/bIy7R8O
vmPTbW/fQd5GA2i7/a1ceYx5lMs3TRtQQwjPmLFQ4sdT/vUUUazWiTRgxIhxHw7Y7RpRy7WuBhs5
rq5g6eU5DlyOxV6CISdLkKY51BZxYho0IaOxJJ3qlXBjIeCL5BgGxMf+3K9ACD3TQ/I3fYuGlHfT
YMNmuPUVvNAX7xsYMqeUaFmc26R0l4ueGGLQtmqpPKonYfsc7fLZY45t97gJXpLKfjmuptXq4W7r
rQ5XFvrjFFzMXlERTdHmoUVOqcuhB38KxJZOF0G8d5r16+v6J5t959v6bhM6m6O4Xu2dp737vv1X
AhTzFwb+dxby5YOmobnkQAtckDGcjoeboS7dLL5PcvPcyTmd3nzrceX8fl9/Ch0AvcErQtebTUVo
OlxOU1Y6BEaKMgew/xSaSHJRvdfDp0i0VrVfXmkWf95SeH9RnydYwhagbL34fmPoUapeqMNjbLuv
+ua0Xu92u87+s7JXxh6XvitLufxa5nv7DI7kUiZTH1mivL1J83tLL7JzTbspTiu76t8r2T8KwfTj
+2VcHjyMRNbHRpVMKKW0Yi+XURvbYcj0Jn9EInA3bTvnn9wNVr77/SifrlYUwqB3UG2iDqbNS3k5
DISVXBSgPR9b6U3yil09WjdZV9tDZ92INeZUqrjuk7siia81WOZ98PfnMI+MCMtH9UcCtb7YJ11d
CZUe18mxlE5oaKeoRExUPFuuWZBb1pO/o5K29kh3/0F6Zm6OfT/1Tws8jw/fA5IJcDLAtZczz0Vy
d7004mOMeVy3T+s3bo9lhWrInnJXeE1wePlZzBVHztIZUiCbEAUW083aOLASRDOPM0k4XNH0Hj0o
n//D2Xksx61k7faJEAFvpjBlWIZeNBOEKErw3uPp7wLPHYigghX9D/q0Ik63kAVk7tzmM+1p8v8v
HxUBn+V5VO2Q6lYf1R96Uy4ikXqsZ6wqoa7Y8wexx7Ajnh2l7krbjzN4wjQsaSl8/15XRD5eKWIY
SFIBL7GYrICV/PxigV4lSTaX8lGd0aDs8nPaiU4zxXRvrOAkTO250ML7QkixKigOPQNFvS53WLNv
szy5l8P6QcqCm7AQL3zwleP6fwvDLJBamd1OFF59AjOj0M/IvI61mrndGHhc/Y6cGgv4zDGUDp1E
DW8IjSrSHEo7aJ/TMMNU6jiJ5347TYKjJhTy1bSdASQk2qmrLmZD64obvMnCfiLtW7gr7JfPL0+l
wW+p4aiffLl/rUtEJwX8egWkdyfgrRnTIEEBH4qYoB9so7i2e5PwGu6UogAofcwNaatIIzPo+7y5
S8aEnkh+TKjYv//IXw8POxgiAD2ZRTXaWh0erZYyvTGs7Kj4p2L2f+v15Ia9ea91dCj75qoOrd1Q
XzTa/RozFEZmAJsxJKHWXLfue90oDHPOg2ut2vfGr0DcZvOVLNiL5NARhbsoeRX7LXzYpNwVyYOu
XUgfvoAt+DwsAE6Cjl4DlJfVyeosyJ++kkdHo47+BKWOGwXsSMQxTFk6CvVj2QznmgItECf2j3qh
GFmJ+y07eJEGs0ggFieeL1JSrIxmC3JSRwOObIQxqgVGYK6qXUurtZhoocemiyyaa2jFSWDziv0f
JTWvJwMoW39pKEYTjt34OYYjFw1dF8loiXncRyj4K3lskPOTwqBPj7qceX2ubQv6tYmUX8vybezn
m3YMIKVUmas3kufX9xTkXoUGywJtKIiCkVpsw+wuAwDbTP2e/xct8vPQo6AXvHYgOwRkxoO08OJa
9PQ2epi0qyYJ4T4UTh9YrtxUDxJtx0XYv2jmbeYLjkINaM26W6S6k+TSrRn7D+NYulDb6qTy9A7P
YX12pEh/bOtoK+e1l4KDK+LeHcobMlS7y8fHQP0hTrjdh2JypdRkhvE8q44sAv9Qkv4N7OI+axCo
7pMNhBkcagEL0vm/URhKLoMvX+bM4jLp6P5r6tcbFXDSMBlb6AG7Pm74VaFkF+IrsXpbt7dWlv9U
RuRqLfFljhPPF6edIYF6y7RtyZjI0nsX+PIOY29i+GQLOVoBUu8KDMYzX9rIzM3U9DVRio1pCXd5
iyxf/r8ZcPy3+yw0zIAIqORa63ZjFWV6OVgawrjVjxjIt5iXe7+3IgbANcHcQqgONsJtWaWHogsO
fRH/lDGpWRBB30efLw1ppAC5TiHEA4hbuGCr8BOCUQ7qOI6OSNSgkoS8mp35f9o8h7/Je3pcgFw6
8prFMRnvRKb73z//612OBcmy3ZeMCf7bKgrQZ6yyxCAKsGGhRjCUF2UwD802umjwvS6Z+KXLkJvc
jF4AifPqzgpLo5MLcUyO1fSYy9LeBGeU/VksGLqJnns1uQwa6Yb+nnP9QltvuWo+H27UmRY5HnDD
kM/WCZIyt2EZznl+xI3ous+BEoA46MQ/Cgw/IG0F1knfv9Z/PBDMzSJATyNAQfLj890XTxPpRCvF
Rz//gQyiZ8ZYYGayh5T5bODyUwqb//2BdLcX0JwCtGndva2rMW6mDjAZvipt9BNnZEk7AcywsSy+
OPL86Jms3idhklwTNj0J4JqRY5RpY2hKnp8noI62UNCD1JOkOQda2+KWHDWof6UvflTOJwbsP+W5
OWXhgLlCXBwKcx7RlhHehjZ8N9RRd8UkN7ygFoAXppLOiFhzUBMBND/04SHXyAy4nqP9NNTphmv8
Qaz9ACRcjqfKlOw4sOMuqOHwlBj5bBWFEXU0d49hjr64GvLvgXD0xQbUoUsYnLEiVeZ9bsWPTSi4
fWyaRwKY/IiaSO9McXua5+hP11IwxKjrbtuxqO/lNptOSa6+fP/R/nEJgkUjh6NYwQGJIdnnbTJk
vt4A4DTPUQomGfMsNUhvwuyYVUhF5Jizc9mVw+wE+Mgkw72CG1AE/0m3MH8h6F5YzXLW11/1QwoQ
O0igYuvZ1GRlSS4LIbONMto28Q3Xjp30+jZUZScqgeg31kat32PDzrr9JBo/1VhzkjZ+CBWUtZuL
d/I/YhNyK2wx5Apos6w1XtqgTuPErI2znx0U6UbN3XrY+O5sbpDoK8IbMDpKvn1Jw31W7mPTqzDI
lPcXXsrXvADeJkRvkE2Meeg9fP5EXa2Gs+VP/skvf6jNj1oyz5i+O2UykKpl3UN4KHuU7YPYraXm
mMfvLUT079fwZfK/SLZS1oIvgE6xjCg/r8GYMr9MQ7k5wVLaK2K+Z0qx1YtsX4klFWboO4Y47M0k
8IShoaMfvHcQabOuDu0hFnYRzF4560E5SYrTZ9I+KbAU6C41pL5snw8SGaIX1Eq8gg97lr8yqDQ1
tBIM0XQbz+CPY4T6a43sla1xyfb5o5H6aadi4MWdRVdGMUD4rZPnPJmoygQ9PYMMtnttutViFPFl
7SAzvS30zi3nyfa7wlXRc5oqk+F78iKkoW3kNxluX3mG9PiEhl7PDJ48vwrn80hrQDpBNnKUYtgk
6eQZueCMc/EDluGdAKVBVqA4ivHeLM0TM7lngcyUX/xWW9oxjvNdF/fveWLutbQ76yXwhAYnKCLU
hd3wZUfKC8XUYiOA+UO7Z3W3AELuldbPxqMm178tNXgrNeVQmkgvyOmDDCJ98F8pdZyiPgdoo9ei
v+tTkzSwtbte9ooZzYuiugkwGiv9/DUSFs6Usg9FRsBq+4SszYW7icRvFVmYpSAJJ+M3j0ChZq6d
njKasoM1G+Pj82l0K9vaoPAfurSnX2fMCE4/ohobgXCv2c+iQ6/GnveAGY6vjb2PN/vGPm0G75ky
NUWcd9P+OhyCze1Bf7ztDqlzOG0wM+h37eFuz18K2t1W3kI06fOn8W7buN5LdzzatuFp51832mmb
22fJ8xh03yDLv70rPfsod6jQe161OXv1RLNte/YU7+wNtBVtcTN653h3Jdp0Ui33z5V4FG31kODl
ySJcqjZ8DN6d0N4ZL7urR8Vz/qTO7YVWnfyP96cxGScSyfQ9v1i9TMZMdqyE44MhodVfG9suz129
+E1lfWvq0LuVxTFScycLdw3h3kx8OqLhVrfmY1SgRRnjC5lqu04JbW38mWHuI6bacTREV6wsW7Hi
W9Hn53IFOoof2QqjNyO+lIR99Pn+PrXsAr49pYO4DPhR1/0cxpJY0XwpT2SUroNbweeuxn/Gx001
9RQVhGaXs2qvQEZfESFr+i9lpR1nX/dCoJFid5JxV1TE1g7122Jv5uFGGn6MjdOVt2V0EGavVLSN
n+/TqrUb4qLK8ZeTbZJjGGL2p66w7DyXbTUsNmJCjR3UrtgA6T3JPXYRydFoGDhHkQMSuEubS2dg
mf38/eMZfonM3AAVMZjQqfs///ismJIhlivrPJTyXRA+gAl26QQ+NwPWMZVuN+PwAGbDzSOGRJFm
T2p8H/iXZA++gD//U9xkzG8hSgMKYnWVDHOaBGpRm4c8LuCZjsijppR8c77P4ZtagXrIdWqADldb
ZGu0jAlS/5qG6bE3Eq/occ+w0nPTm9dWkXqZoIHuTV0Tlyc962xExndzK+2b2LxBW8nrRowg1GG7
CPYmOMmKVefWfbwvtfQUdhDxRL5HX82+O1L5JslPrTVgeMsNIh/lDmu4+ELX4cvMBBYiCFCoalzk
NB7WfMQ21LpqzNXpIQvDh8A/VEl7C0TS8RPNk0oBLsR0CmJQMOa1qIbOAhA329gTSmQ2xp+5SJ5r
XMXVuzaVznK1pQUBqcXHpHnSx9HhpWwvRPt1JQEs3dDpmyPjsMCV1oCEMbX6uBhjQo5evFt+dJvn
mJKBNzzkiXItagKdE3zy1Fnz5mhw27LbtlHrUtUfQys61n3iZdWVAgFRV4ZNPBC9VBqnTDNCDUFO
xM7Tubpuc6DVcFOuWzF6ifL0os/Sl+0PTxVsOuNX9B+Y0qzK3LkIojGfw+TYN9rW1FAo7+PNJBZ3
StldLQ3zaRAf4GUflyoJE7FMKm8rVLQupFJr8jX4X8qVhYpJ82lR41hPwYWSg6fUrXbbZPV2koRt
FpWHrI5OptxChzgmdDXirHSaFH4VPF+lgQ0yZ8e47041mmEhXsUIHZgkwNFm7ID+p49TijkFvrYi
kScNpvvQCu28jB44Wo5anZIIdHO6yXqo5eAHx1n85YfBLgFLLPUektNOFZVHgfiUdrErjjei7ipJ
ukdC6SR0vZPn4/0gRCAGwkM1aLHTy4YXY/OL+Ls9tulOleudhSOEkjk1KN5U2PvTe6boIIV0uwg0
JzRpLAa098a3iRG4fitMj37cuTNwzYpeW5CGnhCV+8CaoXnlf8zsRcy0TYQhmIHxhhgDC4l3gJV6
BJ2tBrRIU3kj1rT4t9m5wF8U/7awLTDjlPhtHaNxwZWQfY7vU5s4oqp6uSJu6INs+kZ2h3GwoyE7
YxvMafedrJ+Qzfe5SgGDVpnhKhFsNjAt6XSpMF+3XZfPT0N/0a4gCqMa8DkMIzrai1HZjodlcPHh
0N60FyAu6zz44xG4o1C6LAiXtS6Bn5dZUGcDj2iv/OmqRcpawkjvEq3xS+eI5ywa9YtOE9UBgP7P
PyUVKphYeRzcHd6mu/hZ06/mrcb9uY9+qbjAldv/mZ/HEzXSbSDIi78d//35iVqS1lnRICRq5mfo
m6YJuiG8arN9Tos49AZ/L0wmDeMLh1ZdEoNPdydy+OJCZv5Q2GYa8/m5kzaEQySWwqFqf055YPf6
a0q3kFTJiWA1l6XwyMyAVMDXoNtfBxYg49wQNq1ZHEs13E8pHkMxyyxM8MR4WYMs1V+XmeBYb+p5
Z4X6XZjXgEJcmjZHKaFtkSsbGW/HUA0edesxgjtHJbhPVCyC1XmLwkBVVe73sf7LBJOPSaVLSxJx
CKL+Whup8ZHjCJJYPxvphpOpBec+u61G2u+upB+kGg9P5UI18WXEtTyT6QNt7/9aOavAbExDMbW9
Yp6r0jGs60a9iqaTiPx/tgvzXRht4maDtVXuiqVbOmNyQC7z8iq+3HKauQwCqPEBsDBIXc7UX7Vj
WMcYLiStf2BbzRNB1fz9YY4dCdtBh4MY/LKMBqvWp2Iw4Hlf4ThJtkWL9IEe02MjQlOVny58jS+h
AiPoRaeDUSfdWWZEn9cU16rR6kv7QZ9OBXD01DOKPcjIMDt1wm4Yt//NZxQcIUqkTDcXk7V11g+j
A39HqIKU/Azq1wtgLDmJPpn0Wdcax+hJ1PGPz7XrjnFoqQjbTnvMGFJ8/7O/ELo+nopcJ6AWGEnU
mZ9/tlKKsJ0DST2HRcCpMUzQb8NNiaiGnKBBl6NwN2UOKz+VSWF35kCLcXAFAfKgoWHkLXuBWG5S
5b1UEWorbksRCRP9tZWiQ1TehtNbWz5pGG9tzOyoP3CXasmGf1FYzSbSHk0Ng8oiBpQeoAQK1RZZ
0nwh3UEUXHzRTfNBkdInP5IZGpGyCIELAhJmV0sbUrXL8S1IW88CjheZXMoKdqxjy9U7epGFf8Vc
X8goVzJbixWWRewFCwQYBWrRR+/mr53bdmasdyECkr2xS6eD0t7OKHP7jAr2OAKY7TbEN6bdQSee
Z7owyL47SL1+/82kr8cH6aAPsAqZPfDyVWUlY2KZmWGlnyGdt/lz3h4S05MHRhonMUSwJHLD2tHy
u0HZddZm1M5Jc991DKY3RXeh0FnixedYjSrkwt4GR01jZt0aHqy0VhJwteeM3qWitfaILW7bz3Yz
D06uXmxafhnc8QGwkAcMxAQDxev1KbHiOpSayB8eEPRq5JfWla9a99ncqhHUbJuH6w483wFemWM9
t/CSg0M1O9HdvD/gy3NfRFeWfmqUTYlt4FA4FKMB0qyB58sYw9uIWTr1Id9kJ8N7gtgYV4617fbD
dXkV31W/aM3611ns5nYseNYt/wMbY8CYPpHXn4sQjb7dk7GNTj2mgXVj80fmaTbxIlRt/fwOKERy
q5ty69eOhHOEYgvH9uUK2O/GUt1WQyQBZ2CxcX5M7aHDx9MVSnt4K13+cOG7fZkHkwwvQB1u2eVu
J+x9PvelGIQVErHRQphKMEC8Hgqv+V3Vyhbv76g5lfiwWcGlp66bWUueBJIL2j0DIeYXq3o06Bf2
Yx8a5yC/b5Jd54WbJu6chmSbOjHeT7zU0g1QqFOui0sz8PWxWcTEIIQw9cccAk3C1bGZSS9Nv87L
cz7d6Ca3WwheEL5Sm0ENDR9SWdx+f1C/dHIXO6oPMRzk2pBNMZeQ/1e0SA2pxtvFlM5VTeh0Sszb
MwdNrQkPwwQct60PdPbRn6Qt6TTNvv05z56KqZRpK0wElQvr+fLRl/WopJFYZC2o7DWNK9Va3YAC
Y2JQzTVjmPe5YB77unL6UrqXxPQpa8Wrvtduomg8idElxdp1sFg9fg0G1/qxGXVBGs6pariJ+aeF
2lVoe6HjuF6aP34IHv4dmf57GJAUaPiSzk/+/O7VaRKlUJOSs9oAhW9zs/dQsntSu9/xUG0slBVk
LdxZQ7ZNEwZnSiH3bmQmsTenJNYW+jKVf0SuALJdii6HmIy7qgNnIyNvZgqiHSX+czCJCjDq8RI9
5gs4cFk8Ek8w2qGw0EBdbdU8KZTeV1E5a4XN6NtSRP7jKdaGGQjR3aeN3TpCe+40WE20ctx5tP3G
oW2RzJDTN7O/g9L+/Wb+5+bRyY0+ZliE39WaILuXDLZ6+ewr2RVygBs1TaBTi6dIvx+icIez1EaB
ThvUoZMy+f+/PB46L6KHvBpxfZYQ51PasZ65aWgfD+ZxSg8ZztfYiDYQuc2dIp+q+CWNfnz/3A9g
5GofLXWdwfCTewwAy+d91HRig7qYMZ6z3J2CvWpgq9u8wneFRCSUbhRcp61j5Tu5tJXuRy7QNqPm
v0qy/YQYR7JV0l8hfHMdbLhPGPh+deuckX2CApxBewMZ2wWi93lxxuiD5EIX8VzRSUvTu16SfreR
dG8WnZsH07tQy+6kKheSxi9Z0PJYJBqXIo3ahcv/82PLpKysrIddjdIbIEihusp69YBP+Cwjw1Q+
+mlxmPIXpXnU58RNI8MZ9IJINzlaO1xYzBcOx3oxqxpfFrNBQUel5wMdhOscJcC9lOFWnCGa42bb
It4q2U7aVsEWip/w02A8v5eQ4umvWxsCar8l3/V9G58oNbIfa9EZf0/JQwOR4xQ0F5oFXxgSH4tl
uknWhmP8FxiuUJaVLvBNz6O+5X1VyXY0H6LuVArAKzeSdadLED7bazPbfb9T/v2a/nryKh5aCO2H
hVZN53YDd7fBNnt0Y8AfXP4j1mdn4znZJVfJScDSg3SGQPOAVmsb7et6U+EfgCc1qCw0+K4YXA94
cu/q0aGpFL0NIKZ21SWrn38FcHa0SusaqB4NXP3zJqsapRNQm5DPeROf40LeZICZAgtVSnxNwqGx
TUabPr38QNmYSrirotuxzI96pjhyd10zP9ay+V6J07skZlRkCV48pE5R3U8U/kkvXYiPy3LWcYKc
HIQ+WLdFu/TzcssxDqIgEcrzZJWO3w9eNYjXieh7gZbefv8t/7mLFgUO+pnAaxCS+PysbFbTVkp0
6Szk1wq0tS56F9DXoqseQr5uyz+D9Z7RLTSK0fGzS6y5f/xSbiagwIRDfMk+ypO/sppsaP2EQxdd
I4xE46l1jSo7lP5zVV3ykvhCYuW4EF1QO0BDB9zkGqaXj2ENXL8ez+KV9UsI0Xtzh/5YN+gvet0p
fGbkHY0eIFxyKQkQNE52jHn/0NKHgp0XuFc/JqIN2FUsn6AhaeOV1e/BV7WaaxXACVwTj3HZHmen
f8Vc+H9/U0t81MWFh/vRHvz8nWQh95VUr8Wz3NZO1U121fnnpJQ3Rpu/fL8nvt4ECNTDzWBDMLIl
o//8qLiZ9V7r4+pchsN1jCb4ZIwOEvNHo5+9olR+p9rkjEbjfv/YL5gWKH0LXpqNQD0Gymlpq/y1
GcxCDbVM6KzzrDit8VoP21B77OXEbsTDZO3q5CkdMeZzWvkgTS9VdF3V9xeWsPy0zyePzYFkKDaO
OJ/xAj4vQawR6EQwpjo3CP/YOTDkfY8LiNOEJXSAPLzJ9Bsz1zMY6LqnxeP+++evBIuBZPMKyO+X
Jh65Gn21z8+fJ3/2U7VKrkOBJr32MIymm9caXIDr1LwJU7eVNl1xMJRjodGur3Jvnt5DBfndh378
pfmzLYbvqbg16LmpGupb6oshvkrGQUWnI1J+zOO+BaZo6neBcS0qP8uAma11ZShP3/+Qj5rv84tk
Zsu4GS9o/gOG7vMP6YdSkRBsLx5Qh/LQFbhJXcRBts0GOZiNvsMh4EJBsookS3KO9Bt4OXDYiyr+
qvmkR3M2hHRqTvL0yvl3BSM7ZALg0KB9+/63rafRy6NwqMP4i68Fu2f92yLBn9RiMrAdnMbOyZFK
qIvKi0FdiS1Mgh5Xy7hhj+RRv1HH6yRs7Ka2tkZXe0mFiJsyoFgAlaMnSUjR0peHftfM1baQDQfo
hpN1XJCt8BozFJKKZB8qnPoGCGBNHyjSzwUKtRJGXIlFvZ1Itmlldtkmu0pk+t5Fwi4Ywh2zlesq
ldH0p7UmhMdMo/qvaXShBzxQp16UilxO519f/L+3wmCYATXkB97P5y8+ylqfV60w3zSNcJWL0RMY
FLtBAUmsr1ORFqRU2KJY7TOsavA9dgv1bUgBqdU3uXrz/Rdat8NZC12BBTPKaSKnXOMFsNqA59GW
yUnzN7woK3mILA0WwW9TO+oNROd4EYyzv3/q+vB+eerqDUhK7JuzJQe3pjRdBTUSI5mEDUR1q8bj
4mhyNEvxPlBme54zj3pyo5m/UmjiyjQ/RAu7tXrwY8GuhNt4eJhUtPlAd9PH9eYEbWwBuYlMQSYH
ZdLm2mBoWEfDLi9gSjL8NxkTFhoVP+ImRXIR9bzEvc8flxe6KE/TZUeGbp1AzQX10uSP6knrUNoQ
RrI3Wg+Mr9UEtKUh2LIZ20GSubLYOvPMPamw5ZJwAWBcOOjrucPHayZCcvC4JxgKr64nq5rbYICz
exSF2FXG/A4UqS0wa4/hrONv/xwV6i6gFQSs2M3mCsY3EiaCWHlIUDsI6SELRhEl6Jfur1VTaFkY
YCWiEMUMuOy1FW6QFUZrhYN8DLCm6Bn262hxYZ0hvvboojL8zducwuD31N+WbbkJmlNo3Qjlpi3e
ukSDlHihnFmX2SxoIaLTSRUhaywo7c9HEmmMTGYw7J/4J2exDl/1ZNhV6WyDGBWdFIHbaqkysY/X
unYzJhcx6qv79P+vgNAsozq0gEM/ryBU5TYdhUA5alX2LgD8qK3skBTLd5jiUyVCPUjru04SZmey
5AtEla/fY8GN4QC+mO+RTq8ervndCDp0lI6MiDy5QmCzSh4U66ZHCA7Req/1f38fAf4Rd/idqPgs
kzGmncqqfkyNKKrDZioeNBuqgtugiMKYwivAfH3/pI8R7ecDqXAQIR0xT10+8CpRGam+9Anx9FOc
5tthvh2T+qou8q0izj9kLa7sYhj3cn4dg3rKsMfM1V9lLLiVfGxN64llql4AxibP/0RszKBrrier
dnTmm7NU3EnMxTzNxJgp8IftzF9Vt8aFXOtrSCEWLeAU8B0wmdZD6CaTMgJFP5/iQpNtYw420zj8
uvCaVm1C9h/tSWnpSgOgIqNbvSaE02W563Ebqi09sFPQGYr4p2yV1p59v3NGU7n2ZfKFzJ1l6C1Z
tQl95bFOs5OUBmhKSOmbrve3BkyTkV6RKlVviVz/YFDh9Qm1PgSQPFJ/RnF1aHXLXbCcF37BkvF9
/tCkgUvk/XAkgXD1+QSRj8YyLukMGtJyX/otLKDpaJjdzhcAsIEY9nNx22etO5pHs4gRwBM2ZoQt
0HOJcBu4DxWNr3Z4FeM7rZOPuYhUqXEh0Hw9aLi+LCw4hp7EnHVChMvl3OqhNZ2UReYW385yeqs7
KhXLTbTA1tpLc/2vyR4P1Bk7ABxepAhXn1UvOkMehHa6nc32rDV/YqzDzEKyNT+5AKBc18fLDoJx
RkQnsQE4/PHv/ypKKlT94mH2JbA4z4p8jG/M6l0Snyz9Cq28hKy6Eq7ShNjSZu73n/6Dhv/50y88
EHCveG0Qxtbxq++DogAw1yCMCXCmoNbUdABmKv/wy+xZ0ZIO2Kr/0kmzAnoI9yk/DlGablU3Ln4a
CYpL6HaVsnBLbrYtg+IuNaEKBn22lUpxWxV1S0fPtBvd3MziTdzsjRxjYjgXgL8DL6WxI8w5qYcf
3ejwLzJ6Spo4HrPS3/iT5GaIJFRZ7wAWfC7DBLd7JGf6MTx35V0TWblTZIHTNWPtcgSvg9HAsG9S
uejMDm3o6D7sKmHDjGEjaRX6R7EJAUR8mFL5ucvSzeQj7aoi/l5i+T5p3a+0FDdzST8rNx9xkHtt
yvzKzLO9FqbbUG69oLJupNq41acChJTkKuV4bU71Y1vqe3W8xAP7erNxmy1tS7jFICLXd+s0KH6f
1z36W7XiaYqjSXdyBZMXnUtILU4TlzvUn72p9C8ISHzMQVfbgieTAdEfQkNv7aOjNl0czclg3KLP
aqgOpIYCDC9z/uY+vJ4eLScF6BLbyIG/xcqhRp2FWbba2JfyXYgdX2LT8g4W9zNm2Itl5efYlBWD
iHSj1p96mvl26U9/ir6+Vvj2bmWUpk3+Edqjbr0Wo3Yr9O191FmHeZbfRhGi44hWkadhcYW+itBB
YNFVBlfpbZsBtsn64Y+m9DeMzeO7TkAOvclE07aYwKC5pfLzDKNhexjA0LoeBerYxJSjvpeK/qGA
R1hGwiYeZ3eUjBxZ7OQdDL8nFXRvZOo1pBc3VjHc9wKMzajeIK4uO35jnLJU4cqmCwjJmYuPvqE9
1O1zU0S3Uyz79AyRG9S14FddSrGt9YPpxmBS0NIDT2Jo8S72BwdUvReaVujBdO9QAo7Q24vyB5KD
xp24jmw9D28rLdhNvnpXh2QjmR+/SgvbMxPijaVNd7LRP7ahIjGTEd/MaMYLliFuOJaC2/bd2wKG
dvBERbmTd5XXXYJ8ol45SViT3eSFmyq88GCiaSXLkT1Lde5AFHrp8/ChlMenOReP/ixkblEYGGlM
vmupwmOgBKcx6YAMVZRuAeYbdpUYeyMJDrhflLZe+QXOJsNZLMqFuznfidn4RlkeH1OD2jbpDQin
tcQ9yxsJyuDCXbjuOxOLP+03fZXQ+fA5SlIV6XZGwoOf9Uwhbe0KVB5RskKO+haOfXJnJrvhhKA5
973v6A83TbIpCpvJus+M9h5lFQPJ0lcawOq1uSueIJO2hM/n74P3P1JB1vphMKQBiPki7im1QTxW
WccVJdFpaVq02ACWcxNG0fScGzS/GfVV8DzkWL0Qm+DJ/+tg/vXwVRtpilWhNyacjJSwRi+9OiQo
rfr96Gbx+EPp9IMVgQ9IQrAvea7fi1X9ALhZ9lAherDmsKD1RK+zm9nDUk+tXMU/JkE6TAAte9PY
TjVwBaWTtmmgBhtBxi6QYHtohPmtV/XIbhLYVZYw/MzA3wyq6TUmXYjMkkBBiKQtepQdulTSQEhn
W6U28OCRGNsXw69iFEdoSSIuRJr8s1wkBgq05ZDYU2DpmLMryGhoQ25L3S4eJsevuTmwjersSB4O
YZLjZKaam65vQe9Li5GQhcZEnf8Y2kbYt5H6VMsCAIqUihkagS8FFi2W1GLSZN0zdefGi4yrqZyr
jab1+0Gpf+uD/Jql5l2bBCSMrTnaUTd7Up7/ogowmXn0wcGMu+k4Ko3qUgjhA99387Zv5txNS+uK
6oORhv87Yg3buiumDTxpgOq9Um+zUi9tzQom4B3+SRyV9zhFlCZs4sX797XILdHtNPEumBjX6gJo
17AJBHs2mjPZ8nsZWS+SFrgj/qlu7YdXYHvfZzUe7MZqr4LAX3wa6sKbhhKNrnnGNjFCzCmCD2OY
dKDapqIRMzO+yZVJ+iEOSrNwj0gc0jJ14hRp43bxmR6S/GmSK9C7lv6sFpV/9tvCclskkuw2Nfdi
1rNW1I3LCXeeOs8e48J4ncr2LsVyFWIJlq5V0V6lnfoyi8Evo+wsJxvnB2b4udMNzJwDq0LhO6Q/
k4unkHVxTPPnvo25SzpwJJVmPpijadjBGL1My85Ns7B041oLaSvxYsqweSkjJqbz2NAarQvNVXLz
bkpTWnJ9/Iqnwi6KelpnWtq7cwCroCllOlUDsl4toDFj0A6tFrR2EcpnpB0sDHDIjKRmzI+mWoyb
bhgI+mMshqdCmvRbsfCNH7OcnzGxz23k8U3bDIkrFn7Fjq+rCCUjHixo4YE6HPfwWr7Ne84AqDgf
n7hpCP5ksxkerLBB3LrWX0rYE/uoRsvVTHGSiuoe/wwUJ5lVzL0TpvqJQv9VbekLZtKsPoYldA/A
kW8cYHWnGS3WAANDG7X0AWMPPqRl9c0qc7m386o/WXmd3Eukzvtcl5ttrltnzCXR6mxIYy1fRKRE
jwSvSSxl50cl8YFLPQlHeHBt5qVKrf4/zs5rN24t26JfRIA5vDJULpWqlPVC2LLEnDO//g66X6xS
Q0Jf4MA2jgPTDmvPNcO6C42XppKZQUFoOuLECbH/a4WuVpxAMo1tRp56RBHRW51L21Yjeb5vh9RV
ZKuwy7o08BxgitdquvHlxTyObgeOruTCjoBdfpGefaPs2XStXVmEBzxULMDv5E8a17S/8Rwg/aI3
UL4YYvcG2uJUjfohicmDFSBdKvJm8PxQ7bZBOjzjJD3ZRpK3XhrDgzRncNO4l1PEalqPGwOEULGc
YbUX01srDvM6gPYL7ys5sh9zGozH+z7Qb5t6Og1Ze+CvR3bXRCfqno9Kx6BYjpS1qJW71vJ/A0jt
xb5hg7QMXvfinVLI0YbZtxXmcJVW0z0eQ1vyPDOnzQnVqotl1NfFrbCw/JsxulWqgNtS62mV6K2F
TX2bc0CXn4VGhz5sSQCE5doqKfVUjRHTqR3prr0Ec7LqbFNZqiacAfM6eA6C6NeweJA2rYkpgQYT
WOdoY1fyeJEGxUSb0N4V4vwqKMqTr4oI6/xsFQj5o1n5b3za3xW+CgTRFCwWmVfVo24zPu61THtI
xva+MphPOROnyOvIbVIYpoVPHZU0oJ6tVkGGm4TIVcwsdOPAoq2XxK8k/2m21YvVyjcsFAxVEXv+
GAY4FLT3YZjTGSiEQ6VKd6zDRDJPTCACKCIPmx5GRFTn+6YxFFfx/T9pg31PAUE+Ucz7pBBPWjnT
VWj9BoG+MNuGMJ4igegFRT8pbDn2mISBV9SzZocJlUEeN5NrxcF7lw8a9ZFZeGM2ql5R0a2OTDlA
R56bO7VPO5fEpfKlTzOviIrKTglNpcJLlI0wACdoBfvZUIW5Z7XiGQtmbcl+Q0gTsg40yiZW8vt2
NCMn7fXGjhUjdAul/aiNVt2VQZZ5OHeJTlEMul1qxTlM+2PWIoeorVOht/5a6aLYNYpyWoscm6CC
kCmErVu8bvUS2lEXcOpCtIKbfEMXqGj1s94qz6TxzAydxPqViubeYrIhcXUDX/udKv5zUYMlt0k/
3EpD7Q3gCY0WGAjaF322Uib7XB6pjlrdd2moEoGqZCdQrxSr7YbDoFEdjS5zjZk+vWhl40NpRuqE
/8UyHkkrSnEExQCEmtkSbLZyhrIRKqHbFHK+sXrB9CytJjxmFnJURdqyXjXBzSSCVNUpNqT0ScR1
UOYrpTF6t2oV2U7GuqRYoKI0qGodU9J7cPyO4rzohg3jby0HkEY5SUunNsw6WHH94yjIx9rsb9IG
XqLSckkgA7jGMZaa5Tg8EGcce3oIAScd1nDZalsIsCNIh0HfFiS+2X4q78Vs3pCBSAc+iekexEz6
el5V6CNtf6g/aAe3AvS/8tbHGyKbI3yeah9VTryRJ1g+RUqRnQ0lVviB6ekqQxNuE+kfXS1h2Zv+
DhUFrgTYqd31MJAL9Be1nrIpF8ZFHwU3zRZtoyU/DbX51Mr+u6mUf8yKSKBKP7WKtKvzadcoCg4z
4/jSzH2zUfz5tgyNbR2o78YgPYiij2+TLDmtbxGdksePoCahgy04ueutwKNpd6qZfOhNuUM1fTDy
dCNLgvUDZHndEvxP9U7OCGgcylJ83T6fFnuVEqMX5fFc+e0pGhJWEqJ6osnLsHVXzRSRhYAFfPoS
JxBhO9LD/Z7CZ6BAe/i+OP+KClKbL0F3xIBygP8rmv0H0xFluqw6Lu03giiTGyl6Wle6rcFuxLLf
DOoPTJ2/VijXJ3ZA2iWCHdnNfxyE/rleGNWRMIHEHsM2PuqB9FyyTlWV8TAiyg0scatI4SohQZno
uV0+W7vZUk6xWr93ughvV3HDiENVrtqVJm6WqiecKBEUgalDKkMRTqtaW+zi0YOxca4a8a2WFSfp
g40y0rXPq3tdk96CTF5FkbhLF7kLoWLfv9NrZ4/l88KlQx8Hpk62pHoFVM5Jbebi1KjHxK8g/pqH
BfaTOYzJM0z74S1V6UwxZbVCOywG+ZaOhCv8BYbgKIPidAVgFuurlZjrAP1AjVyA8EC7pJbJgaWT
9s2I71PiAqTpzQzFvU8wdTmOt4UlOGWouo2AHUyoem2heWX13lewLZMKjaXvsT+9dL64H31gMGyH
ighqYZY40qDuyJupOABiJqydprk8K76FT8Svhpzx71/Qf0ESP7+gK9Ay7vTO6Eoi21tL24wVB3gw
IuzRJbtPvXAjA0Ln6rkjfafSf6TZXcPIfBN8KBXsL0V4uyCnnyefYA1NSwxYdgqKx76j/TU/LPFj
cj0tDG1Jc9v0EjGokge1+mFkXPM6yDHE2GFxw4O3ghj9WujgK2NaqxUR9LpPcaY8mVq5GYfFcmIg
UK+izRnaslWdCXDlfHczRgo83sbp00ejN+5++ArLg/47F5ebwbSNxCFAO5FR+/lFhPFomvHoT+cq
DlZJ2923+FyMBJZg9cO2ba4wfVhnKbwa/BqmPPyhJ/UFw/h7fRQySIlhDoBYfL5+IlVKViaReA4+
0FFnT+1bfKi37cE4yZ7/4t/XLVpIO9hxLmwlT7+X7+U/wRZ1o+Z7GNndQ+O483HCg6XrKC/tG4mV
P/LPrjnDfLFlmEAyZ8GCX/hX6fPPgsUOVeNSFqrnANwNFRenwl1XParKDg4z3GF1OM8F0us1Xhd5
s8IGNMd/ety0NzCF4nJFkNX3n+26w7DckMZJBgdwhZ+vofCsnnpdDvvkEJb1jkwcNlDdVoGaBFEA
ampcQ3j/H68IGZVwHK65ZK5p2tV3aqJYNGKow3uZyAzZD7ZD0D/nqgjALa19Ou1DEj5+f8nrbQnJ
McZiCAtgsTBdzasVFAl4qY3ymN305oOuvUxldqfovMwmcAQZ/tH3V7smRS4sDYw10LICXy+cyOWd
//OR1ZRSvMvU7GY6I7SKZqfsHP91fs7vmxuOUYCPZePE0Qoa3HypQheCq/UhYKkE261YvnL8Hvg/
9Dy+gNvcFF0kODzoKlTexNX07JqM7pzYZTexqL0MlorD5MK86vuzn/pej3FUOaEk7Giv6sG5mrWl
t7DJgnCT9IQ0t+3F7IZfsz7ZSmo4S47QD2/ty/rBDSLpW7hZsJaJnPz81rqxridVzvSbaKpXnYx0
WyaXk705qhNbqAuX3ldW34y16VbZm1mjao2iXajRX0ngioLDi7TEUuGxyOYXIwKNLNIfWGTXXgV8
WcJK6VshjdRgI1xTcUQ913KgWfVgSKOLjJXs+cqrZNabwRDtIA7tKYlPU5w4chvcB138q8CJqMDj
I62nHd0oXHDyu1bA5IMD3Kw3uy4ST+3gH3OKJDF6MKL3PA1+gky/jn9UNThdECOx0N+ue9pxJOY5
lOb5XGdE9Sgna7ZWSn0Xzk++iARcFb26Ac/JnCRaT+KvDKtFHTynwqZDzDWXyK3V9x/7S8nKhKSm
YaeAFs/rNK4+9qz5YhQbynyYUKtj5RwCOZp94eTMgSFHVyhs4uGhnaTXKFqSR/BLAy79/ib+0i0/
7VjcBLeBWnAhegOnfx5x7dRaQUUe803TZFiUTM+jNHqNaJ5AYY+hLq8LZoaaNccuSZzR0ratqa0b
9dWqNykEOIwVM4wLqLcopPCV7flTnUpEBppEPCqs4J1MTZb7bU3ebN5pFyvN9tA0dibyHjvCyQgb
/hX4FyhUfFgsJPpQdOIQ/KNGrum3xrlofxQjXCPYMDBpby0WeHieoFq5Wn6DVgmDtBH6Y91prjH2
TibPvyTcRFJjXo8JrYk+LA5RFr42xMjNwu85ym7GuDsio9kaCwcOcY7UgR1mF8JZvbob3ydBDWy5
BOJWTeLkVXk9WFaDI4HwJgj589gNH74g2EKmECfsn9jCaQP1O6HCTlGp3gOtX8EiWXd97bZWu2kU
6yAVw7qULK+sI8fqSCIeaydRLw2+WfGMTW4RuE0f234guewyxO5OcATzozAHt9GgvrLFMJ2KW8sa
nYoQk06rHXMy7KUL1dFLl0v5zgzeGk1HYdR7Udi4+rQEDcsHC/FZTL4HTNTcCXXcMQEdh1peVUMF
KWRez/iv+bSCBkQ8w6icsoxTl6U9NqwHy5/tGBN4brkYoEc/rOLUCIzJz2OWio/MTjgBBFXTw/48
Zod2kGlwafEl+FjiQ3MpOKactWgsVSvBIMRGJt4yJoVLZCWv0vC1Fadbo5mfexHQYEK1J07mIl3W
cVcJlHUkDP6uqhM3K3nkuImfeo1TYzqKOK/Qb7RrPX5W+lh2jHCsVqmuxHYmEvmSjJ03d+2zFqn7
bhwilmd854OGhMt6CVmIe1aa/kmGQuRqLfSKgqPrLjUFE+5syvFgoEdNqK3ig58LrJy+kLX3k9nh
dksPnrMVUmGB7VDpPbNoIrzCjUNVpuex95tVoeYrOYNjG/jSWQ/JQiy01vV75TAVLcFeUryZBFm2
Q7PeaOTEdH7yoRhd5/DB9E2hW3/AbXvOKH66TjTzkTO7q8mc3XVjI1jVgy62ZyWz3LHWnyLIwCMI
CGhW03nqlHwY9FcDuVVvrRBuNQyB/NCYgSeG0yXIM3bIus8vmZHaadTWmyCMZg8088bvyhkYDmVH
pjW1a0TaKu370VGSbJWIkpcVESrVno0th28cj8ZKDE3mKAmAWqXqt6pPBHjIXy+i6qbVxAKiKwt5
JA220YI5THXltrX1TmQQGrgENto8kOybTMU2HJA1ZRkmKGXMdME9ZAQ5GSI6KmO+jbIGdwMlHbbV
BCoyQAy5ncN2FcwprSQl/NUlSwCQDLpFVOMvIxCPolEs+ST0ZFHjieoSHaeMbL/KsGtljUJCgCol
C9oIKD9VazquKwzk1tJA+yuXYjcZGWUh1RowZomXqtzAHNJT3lp1lvNuAUCryLXC9kzub+Va5qSv
y2LIPAnik5tOKelseueKc/0Ym61up42ZYpUqe0JTMqLonDnxUPtu3Cb6HYqrtY7irYg4iU2xjtvc
gA5jrH0bqu92motXYTb/VL2EFIUWTqqoDxH6n0lUN4WINWlCI0efSfazOLjYRjbeE7t5X4nmzdDV
p7yNYFsEK4WnQXsOCXgs1qVq2QPeH+MYpl4eSJ6ll9qWtKXSC+fyyZ80igarTxzYIlvf0HdaXh5o
m9GBEEhllqAu1ul2ECzJHVRY6bhw61JErzhZWoSDso2qnmRwFWCdH8Y1Lb1NEobNWu70j6FAb5gG
OCbnEbdixQTdasWzGdaRLSnjR9XmJabCS6dmwkUPmyCIYqwr9lQR99kFZgHs1Qe4eRoRdtt6Kv1u
9YpmYF/O9JdaxGTUa6UrpHXsla38VrLRI+GI+RcilXO2UEJsyekS0/SG6QbFWgF5DhTFa5VsL4Pb
OFOkzI9di9csWsVtFo6y1/TpWh0zLJPT8XYsMExMqt7apFYZPw86nlA0n+4areCIMB/qVN3IEY5d
U4LEKXwa8D3pUNzbql6N2Be04a3WVnhHhbgLKpkZuMPUpoiIZ0bu0JUbjFr+jKXMYh/s9URe9b3Z
Aa8nynoSRKQgzXgv4Edsm2p4UlUhdsKBUL+yE55TnTRYow2eJIvlQ5KJM5kl8R70pvMMqfwDPktE
WzkXkFNBBuM5PZpY1Z8twkFWszCTblYV6e+q6pLbqsI4MooJ8p5HCVpCaRCYS3l0bOTScDWhw7Yn
t/hFezIQUmUpSFcZwb/o6dFHHezctoXBIJbBH8XXh61RiRQrmX9Ti9O9RqBORbvUznDE9CJtdqgu
CYJMZm2Fb8re0OcbNKPeYhpwHMWGo0rf401PSj3z6E8843GKv/EU1Q8Z/UIIF68FEeatT28Qru9a
0NTbGgqdYDW3EeFtilicpQyqlBJHl4S+YIu+ctJTXCCyZjUGiTMJ+VMRW17aBQf0wMdwlFZlmd5Y
/SLNH8RLhzQmKizTYUV1BsyJbT8U6m1WlycNGZHUVQPgG+60RZNMWzOQj7M63ySKtokCvB8bVWUn
mW6MIZV3oVI3uxFKF0KXSaPtYp70wqLOAspHwD6z2LZknJH47ZfmRWpITE6kzh6RKbgQTzZEt+Ky
kfxqcj6FEKpbwQ8eMAM8DJLgaVKHYbHQ0auvHkVZmFfwaA4T/lTdTALAUPqlF/s8qjzEcJUN1XSD
wbyUadQR6mVukpqGN7njZiKuwLdhWQAZG4Wh7Y1G1Fhp8+i1GiLfMzAr7tOycJqq8cJYLLACn0mj
KrVumwu0eWAiQVwbaFilQRk6Wjs1eJP7PkYIwxPgMAi/qT8Jg/WWxWXlzUIvO+kS2jzWleKOY/Lo
jwXKuyB+EYzyHrzpKNbjmtVkZVXtSyOTthsJ+N+l0WutWb8LVoe2Gc+SMHWrNJZOATWUE8oDNoB+
6ma+H3m0OBOcGcyVPgER5uljLIzjnzAHom00Z5QDupeZM3X1jsf+LeuZ6zfzBZ83oFtUnrWsr3s1
uUBD2PlGZDyGVvIcxyCJRZC5fRrTowoZ0SRC7uS420x9Hbqj2AY4PJg8WCjVbI5sh5l0ktroXfEF
f6+No+9YI/asXXzXBzHl33whyOIQqqPvSiiznFCsL6oYJTRfTb5298DOeOxIUe5N2E0Zmlq7Q2cE
1S9xlCB+zGoSx2tlpA2JrLVOjm2bQUNXfvud+SQPNeY0QADC2E4r0cgJspaKJ33Eki+zdnkensSe
uOskp/uhqcNJp7vr61Jp9zIRSZVu7vWgDlZBnr4LhlIdAjOc920LxhsazYpglWNSKg94CNxVEpxV
M937wXwZekqE1sywjO/g/tb6MUxkyZ4M2ia0gRwYvW+5njipFexlo/Lo4mEwkbtl2eWYUEJ5HH1K
WUNOfyPMUjZWxdqgaw+GFJ0DPVyHHRsyvb9T2gx/ZENYz7LZ2zBS2PiS1iA/griGXFIfpkbe93rw
rsQBWpq0nTaZX+3pp9LZjKnn2aVvYZfbRT8jnJL3OFfDKMveTTG6UTP9IoXCQ9ImDXKs2OHQ4slW
+6KWukI5X2wllYbvHI47NWJJUxtOjbVSPhCoBm8hjvbmND/1Bl8NmW/lNqE2bhpJ725gxQCwZY8N
KkPfau8bjOVrY75QazxFrYVAX9mP5URaX4ej4ACLsjQIzKqGYOP7wj7va3jhRfLij8SVpvj8jZBq
2lDe8hou0Ao9IczZ84rBKWoyUaTWRJclouO1Yq/35xPwqG4bQnGpZeM+jJtdWGv3YiEep3T8zbS6
16KivYkaE1MSY9gKeNoF7bwJ9eGQ17TBux7PKylNnEbjPJVHoulIVpmQQNC9kOJXw6Ow4F4HP3Cf
vmAIVC84NCwgEobH5Np8Pnj4qplbVhFT16bvxVCS8e7pjXyIjD8t1hDfn8y/wqRcAhsBGPggQXiQ
XAF2jaZOVSgXxY0+gB3P1k2JqZLeTadIoxffjk4I5SqZ9EvIhBTFetMhPrHyx5Azmj3y6lWz3s7B
hGtHvJmj6BSiANNBNr+/T027Po0BYf6FTWUZFEG/RvrCGQfYQR7NY6peoM95pVV6WvgA1LjKg+6o
NuF6htckEBzBIu0EUkwFuJ+INe2IvrYMqHMaUx8gUKCvpAbqr8DHzMlHyKXIa6th8ZuGPz0xhQi9
NqRs2cUoPxVJ1KJSNR1T7R8VAXm4AV+h0snckdJ1WpLenMt3oo+XZEpYB+GGBlUdDEjW3eRQ5pNb
CmzNKuNX0oEcadMkg2uwxxWcEjSzcYegXSla4Hz/ur7IZnhXCmlaBIaZuCXj7v55DIliE3dNJ8SH
wI/fm8iwjfG1KH4NFluFcTZIn1/K4zIb7UZ5+P7ayz/96dy8mHWBLBIIpeHW/dct4R9M1pJ8IMS5
L2+6zGPPLoUHYXxtivP3V/lC3F1slvDiW9KukDHynJ+fsCrNvhkkPzzFSrpqosUkCwMhsMlI2wYK
7O65c5ss2RiduZeUcK0mIEVx5CTQFyA74U1d2nNUQJmF3zs/yHL1wzS+toVYjKAWgBr4gPM2qoer
flU0x0ZWoB26nyabxtFZd4Y1FC0H8o7XrkcvrZzaPj/+8F6+vH5dV/AkAfMHuUA2uKBS/7z+vOyy
aJ6HgTRCGGc2G9gqX6HDO/Rc+F0d7OCoujMxxuJm2KuXYl+78ZFDC6mM39/Jl2WMG1nsmsFPFsfj
62ghDlqd6QOS7/HybYVjXu1GbRdWj/X0w1BQr9cGut+sXzwxF6FBJy6Nw38eudLUMKewmMiOU+wj
LtqvcKwIgaKrCieBYB3BqRzlCXcJkkcjb7YvB9u72cX2nVO/3+FWyi9V4/QwcIJ3reEobvBPD2z3
p29DG/lqbvy90+UWeTeoOq/l4cqo40E7MCQIOt7JnrZffDnme33ylFXlzG58Z+2rY3MT0dAAafei
3W/5o7613iq7vkWEvC+O07vswE2ONtphhMt1KRzjGJ4A1GKbWkiwtdWY27jI2tU+s2VHfCzO2Kp6
80a1yZb3Qiy9Ao/u+dlYpS6iXdeHpkj5j+Ux5YFNvXFhhXoMXhQvWg1PxR2EWeS3t6VnrQOWLjj4
Mv9w4WqD3TmB2x6jl+bAYOJkZA+nybe7g/42P5JtsyMLx4Gueh6xZb+DE6o8AhYmd8ELLI3f34+2
L8rVv6+WDRPhNKMOh5rPg4CqFB5OOkz3e+OObka9Cbu1YU9O8esoe6tVwDx4Byi7vD1Zr09Fioib
DPZDd5CcX8avB2eyNz+swX8lQ/8uhGSDYNdAAwjuNKbf6tXWOraK0g6J0p6Gc8G4koDdPfENbj77
jobz7K4d/tQc2mKX39DjvSJxgIFzi88k+DTItF08422LOtoqQR62aEJGFKKFnbT7ud9W8xIoy/vU
1hxN2aeGD4zQOQ7/8GKvYWwegyMTdrFoAcmhu+5bythGSyH5vMyu/fPxRLLr6+jW96dV4JF3eTgc
lN3LQ+E6mDJtPn4MalyW8auXiBiRdYyMEBSQ5tUyr3YShMBKm/ZBvpdZMDGmSwS0Msd5PNOH//5Z
pWWl+Hw1rHzoKCrsLFzvOnAvHgKhHBJT3MeSuNNBr8OixJC537DSuujYnc5SPYhZtqzOu7RO13rZ
PP9wD1/fN665FOFUZCxn+F5/HshdouvEk0FVr9pLqX4k6jmbdojgWvjE+bB4RT8iYvrhol8WJiw5
FC6GNBoPPF7A54tSJPphPoXLEjqvtBVEQYf63B62gO/299e63qDQ1n261PL7/6zWdSw30tjq872p
wBTSCrewHnorOVu4s3x/pS9jZ+kNsx0Qh2swirWrsQPgGGhdWTWnbmw8rTxL/ZqgpHViJgAXbjqu
v7+c+uUlYpaKiIiSXRTp/fz1LP7nyRARgMyo0XhffcwrRPCOuYYFdwTLjezn8Fi6Fv+vf4IgxM/o
VdiQZ+dN387n2QEfvRtv1H3tSQ7NjS1CORcfxNvA7X54K8byLT8NclS92NVAdKIXh0nJ1bfOG70s
hyJVTukWaHyre+baXGuuenmE5LpiU1E6J7qQibFrNoWnP4aH4VHFa+gmvi3ZVeFAIyEMD+XKWA0P
4x7O9yo6D0hu7Og4QNuPbRyJn4VLcM625c76mEJX+egfk0N3CzHXaQ76pt512/Q4HaaVvspWwz5y
0136oF9S5yfvuK+rMPvBYuNBhg1tb+SWn4ebEjdhhamSeI8a4PGZ3gJL2L1gizh6SKtXUji227Xm
vb1RHrapqxIc4xyejMm+Kdxd6N2Rc2H9+YPP/U/Ssy+MOsTVn27sqr/kZ1Wjz6wA953zfOS2GpJB
EATZox27cLt0B9f9m+0hvjnc3Mj2Dr+RbLX5IEK62Ydr7eWn4uS/DQsK1cXASGWtFf8eKf4ZvXrV
zvRaMxJ+D+rZYsgKl/tXsJ3OJrtvXOXbxiv2OLyltv+ab0mYDWwVYxR/h9/ennYrfwLWe/jS3SzP
UMV26VFIOMZNTegt0satce5WrSeu8OrbyjaOFrZ+ij8aF5r6rrSNc7gZVsKvHNdRTmiKU2wCN7SF
8wOS7833M/XrwqCBw7E565auG9TLn8cEjQOEEkIlnoq58SZozgXAJeZxJ0IE1sngb2h2/rTqLf/m
51mnY2Sg6XSEF87U3/PMP69XKv1gnLoufGjHVePpu3yrrtXUixq7f640u32ObhTVAwPR1zIVmtq6
FAAkS9jmabzM2q58auP7UvLYlIoYtobbbugfrPXRzk/CRSpcyVwNsUu+b/GGYb+4UU/6c38x98rs
WI/mU/kOHy3cISiKBy9/CI+UDorxmEkPM1IDVAVH6fb7t/yFJwYzjEfGx0QkWwl04Xr97YnZCPtA
uX88UofZp9NqG99tf4/bk33R3Yre7UG+e1qX9uFht7FeLDd1enjjXuzkb9/fyhcCAreCRxeG0ouP
BOlJ15tOqQ0KiQICp6J5pTqJNx7MX0JvX7QDqq2XJHBo4R0Cr3etlSV5tWc8EjqxzVbdk3oIoHVq
dnxuNgzF1XAIbQCwdXcwdnyhn3bi/zJOEJLgoUQOJ0kR15tIbRVa4dfzdEqmUzzegFPqfbcdqexV
XKbJAAfAgzptRS7kVOw47pVM3ZnWy/cv7K9p8tVwxXCA9D5wKHxTrjeJDswtytiqH4YdMQ5e915B
+rFLt9tUHra8t8Fe+T3aqS054qp3In5UnGFLgbsdHbJNbpK7nxbML0wWvqEKmYKgP0nl+HSdYyga
wtQIVZJDLLP113obPej3NMBRpsSNI7xKHxqDR96I4g8b5peCReUIDxrHcVrChOSaRicNJFxkdOce
5qo4BIK1UY1k20ntNtF+ff/Wv/jC8IgaT6jAsMbllNX488JkxHVeELtM/u+EnsYYPDHAKCzUNr4h
fIRTRjyfehF7FZQ48tIIGkAD3TtMm7OQlhcBPFsGObcx5f6B+bsUnVfDAaSFDBOQSQUqz9WNDQWY
vaC37UNdIz/R642gJig8kPKy0Kv6KYDwGf5k0vj1ogb+VBiD4FnA5L0GQptyTLtRFOdToJug9gb6
ndQ1pnanV/O2GfWTNFGJyz+VDH89TD8/LOeNJb2SAmkh2V5BKJVVqs2gZep9vXo0bI0ErsrZXhLn
gjnx5TLbp8ljNhxPBHMhQnnLKO7uj8Muo7SYt8bmnj+7FpgTa6852Ov3bXq31d3wSdy+6Xfe7Bz8
za19yR4ut4xe+SSWx5wAruJ2twly+y4+U3NsOvvPAJ/eRi2F8lVyqMbWdfzDnvQVjoAQJkNKxeSM
JzWvwzrasaejVljK/dE9qc5pG3nE+R5HW92uvW67231AQdFu3e8H+TUuBP+VMQ5DTsX4BW+Iq6Fk
pFrYVmpW37Y8rtIFRzhcEFDMJyuUgfmjH2bvlzmFqn+p/0gy4KPy3xUwINJdhukljvchEtnQwWJC
28eLxdmmoeO5aitnxEYxdAe65ivrMP8RfgACvxjdUGVQVeHMuMQ5snYt+NU/W389mlUyqsHw0K60
O+NufPPXxVG50S7RNtiRXPM73UtrYbdsTfBTdw+BW69MZ3DzNS3J//Htk6VEaYexGJAZgfLXuhEZ
2pxQdWl6O0r4cZQkWBXujK8Qobej8PH9l/6CQnOxxTqP2UvABkqVqwdvszLvWVGK2wK9u/onR8PO
jtJh0tMSyuSk2NH4yQOBR99fdxlB/87f5bJLNAyAAZlLX6yZIeubFWmhxW1Dc3tqxwmzBAvrj+4F
Hev/41IEU0LnZpMAgPz8aekbmFZVzOUtFMUkvkmjY0Nl8FOa/BdK8fJEXMLiyAZtl4DJz5eBLYkK
rK+7hz0ZzDMOndv+NG+My3SaVpozI/VjJeoPbrkjxPH8/SN+0T6AVy6GzwpNIrxxoNN/vnguwYZQ
qqK97dFa24afnNDA7tEJ3glpT181eBEKbMMzRPUc5S3ZX1mdQWtThd5ZizCrxh/G1V+66OcPDB2P
8sSUyW/nvV+9Dn1o9KSM0uEhetTeBs8gLtFaxfe48+XbaY0d+A6uvzcAdjLfj+XePOguq5rbYeCY
7gmAOKDh9cgrVG1hrbv+RtqhzD5hkKqt1RM6nFVx1Lxmpa3rY7qTbueXYtMfpg2eqd0T59Qb4894
sv40Pwym//KZUXRZaDtALahTr+POBlGxoilXYMO09NgRZA+Wm/WHss13loySdD5SAtmpCalAr9eC
Sryn9ihh154LeEkH6SvxWTm1fDH+pHz726z49MpBVoFtNIVxwC+vM52jpvEhbknDrVB3G1WjyJO1
jYbk3tYWRoVlwcPIFbRwuteW9Uatm9LVh95aYYy2bRucdcIcL6e2hEhmrX2gtLBXz7ICS8ysQnra
yTq01JNW4PQkpbcz32Lo9oGVnrWy8DIUrhOP/f3I/ru/fXkoKgv0AxxTsPH6PLKzCAZA71v9Qxhe
pvCckhnfpw5HIr+6kdJHOedMTgRLglg89R+NaisKvpMifBatxO0sL2dLkZC3ya+ivEKY1XaPiY4H
2A3Kz64jHwrbny4OPdp0yJReiHVxh+EklP/H3HntyI1l6fpVGn3PHnozmGngkAzD8BHpdUNkpiR6
Br17+vOFqmZKGTJxuq8OUEBVKku0m3uvvdb6v/+hoTDm4x884P32+3u63toilMXS3GBBZ72B4nYV
u6SWNISdUTaHXMRcwzxUk7pL5K8l8ihdffCbfvn78127rxCWcUKShjrFF+bcbxCR7xY3zLCbVo6y
4GHwt2PoWULDkMVS5D7u3IG+3rQB6j3Op/FLmn2R4PBHxlbFvboXFNbgWYg2+8YVfYvPrl4rV0TH
OwEGM9e3zeB3l5TLWd1m7PjIZJiLmiTbvJ0lu2nuBqetYNePaArntOlu2IQffMovPWmN2KM9YxYe
gh1qxJ3Cb0Ehr56TU+5Ka2md7iEdko3YmYeEmqFHbeG52IBXcE7lg3Aa5jIhYelEs2YNVX0h28IM
/topZ7oRvZzl3dqKbrxOl/kqn8WraI8X5Kxad3Y7V71pVT3Kz9Wj+mzQ+XJPLKI+jx5yOnfYCod2
mT9UD5YnLkAPLsS105ydVbgS18m++BLd0bNw17/1a8P7/WP8YSCp1FUBCRM3wUNDYnP1bQxjFzRt
fT6w3XTCgi5QlDJ5o8x6PXTNgGry+e73Z/yBN0OVgZiQkXTxwyIZfXVK8D/qGdVuf9B6+U6z0gdo
lfddi3yoKLiEwFWsZykYHlAI35gJvs2sH4bM1amvZgLdb0PMnSqmT7JcMojaY0BKiD4vzbCbJ0V0
pB15zf6A+FO+60mwhK/guVCWICpSKZzdGS/tW6kuU3pRQ6rMN57M9U4IPhWfM2IdkQoIYo6rrzoc
aDmZFDpW+BbpoqNX6gKlYSkrcLQ0GGrg6kGbiP02Sj7r1C7bUYUCX1CAV10xMualQs47UG4Ekz8u
WOyRKHADCdJBRJFK+zhIJKu1GpUOmIfCXbczCeMh491itwTGba7bM1rRvXYzzNrDjVnnh+Tpt/CO
KYflCHdwIPMfT6yFuPme23K4jyC8n2k5LzNhdCFeYRQpwxLL5DFYGefsy9miQyrRndhEl9rOa6wO
RhZXqxvdsOmNhSZAOe10txqSOc3cq0JdVXQGBDVOSMbgWljtOZXefunOZAe1o1WDhAjTLY3TtmjG
biMvB1yJ/Died6J2o6DwQxzLd4ARHrUoOu5JCV2Hz/iqQDnR+3st1O5T8nXnsTr20WsnmzcG2I/j
y6J6fjE4vDRvsFv6+DitKsPqKBGihzCXvSyK1oH2rviIP4rZUL2zdKU3YcuGzDE/fHLsDC7FGYT0
hHCwRj+eM4oxMZDjYLyXW/kkm/IEQmzQj9Gguv5Ih885wcY8ixS8FbCsquhbHFGYFDn+UA0FlIzW
SMBudhaHe71iFEzlQVeDl4bG6zjYwvv0lXcl36jq+wUYiUV9knzpEnUJmfySSQXrBoPAbWp/pgQp
wcuwyFtlUxXUBnKDFpJ2NsTocoLqQD+d0yu5rUnVSaPFuTaXancfg6ibLIzSB5hBsuiq0WvcWogJ
lF1FqzgLIzD+edl6ZS3fyQkKv1j21FzBlqHc9I3iiHr0RLLH9ptsSXv+0preAgahkd7Q7quXJ/nj
k7YuVlPs/DBf+vikfbBdk9obSBrsZ9rr7Dme4fWXS0UcOM55KUAAWTVvZvZaGKRkJVzCN+b7rjwM
Ozqin+5yh3QEsCIDJOPcxOndHl4+V6WXPk+faxwhb4zFH5cBMp9EmiLJ2suYvJ5UxJFiTqno07Z1
LkF8Ty5F9iRasPfZjYD7x2nEAreOnJk2FXrfsLP7+GRiRn2UjMG4RdFyVL9Om1ac4S6UutEWkYTT
bmiQDWYZcp0DUA+gNfbgCEcIBniX0U0BV/IlXeFA5FhLIj1M0YXNuJBurMTXCRM+EpTDcOjJm5CB
vN7tWA2LE2n2ZKehdA/VzgWHuqJe61VoM2LYGTcWm5+dTydJfukd00hDXj0U04j7uJvqgHbX1p6K
2rVoQUCQg2Q4eR6GC2xTsHO1hFeGAIfcgXB+lIanHu2lSf95ZVUwtMIbM/71XMhDMGSdLD5hCYT2
b6ms72K6dPJlE35JtmuST4NaPdR95GHlfqgs4UbZ4odF7XIqAlrqBEQjsvhtP/zdqaKpNI1a0v5I
UHVYTAetMpPMT61RLKeWXWEU42A3ERocGzWZ99knBX5kFa0MFv5KE16AOLKrOTuq8a9uxfmAEVAC
ILnkQ0kKXC17TdHnZ2uQ8CtF3VAvi2ke6fOuXuBUKmOgXK0NiSZXTE7mUz9rhGUr3fg4v3V7fD+X
cAWGQnB28dWgteWak0uIVJQ4XYkH8+yjUzLtXreWpjT32eL0/Wd/iFd9QKe+VR460sS5ue0uXugX
N78k2EWhSgtF83nwge+YrzFM00YTqGjQllapuDuEa4FScxMWTga1NSn0ZZvtBVNE5ndmd1s6bcD8
W4SfA52ZE2HF3TmOZuLAN5sIHsadrmFRvVabtSAwL2dI2sDruIaI+0d3QpWEY9lRVUJPEculpESY
cqhLg5z2lKBY6xQvmShlIm/oEqBa6pZubzaevqtihzYZ1Cn1zCnKYZaM4Qw6H4JjxQ5D5Blj7pST
eShlUB3VY46ZbMlRz9abxraXRsmZZj3Tw/P7T/UHlTQ0ATqEKdoifmc0XHvPlK2V6WMniRsrth7O
At5ovirMzj2KQz0GqCUgnAukN92IvKY3HwxVeZCi5qWqmvdoqDY0wJD7yNv7SCKIpbPhAJQ1Q84V
0ZuNumoY5X4Z0ZMfnNnZWWJ8K368TCUfRxNJQROmNZZGJHOue10CVOh9nHfjoRz2I6ZUZzSTC6V8
Cs9eNgFOucBDkVQsBPO5pd7U7i1isxvP8DoOITGrAhWRAeFdTGmuJdtDoYeloOYaDXdFi0ISckX2
Zh6++Bt/Y4LaWzWz5J7Vp4Drwo4ad4q5dsiU/dTs0XHeuJgfpjkyEXzeKvniS/nneq430kCSqloA
Y+d/YsKbhRcApN/PAM2M+lyNinntiOe3sXww8q1EB1gVZ4ueYDW1oqWcJstARzXqQ8c7BJm4TdQH
7fzG9F0N/azARfb3l/tDgheIADlJYF3EjbRg/mCXO8Iw09JguNe3wUmhlCp7T9YCOWS6uFX+uw5R
LwX7y6wsku6jN+o6RJUKpRij0uzuDXo3+gVNioGTzz7//oauN73UqvEaYNr/VrXmvz7GA0ZYdxKz
gbyfgplivo7itqkWY4JV9uRZ/7K3Aapi0jQk9WhnZ0pXL7f83UIDnb2Qzdjv7rF4eZbIUMJNsZ3+
XrT/WDf+4334z+AL2fN0DMAC/vO/+Pkdjhp5pLC5+vGf/6etm+o1jV7zv9lt9eW1/dv569/umtcm
qpvovf6vy8H+9y//8+OPHOvPc7mvzeuHH2ZILoGUt1+q8fSlbtPm21VwVZf/8//1l3/78u0o92Px
5b///n5u8+ZytCA653//81fe5//+O/PcZQD+x/dn+PPXu9eMv3lXVK9NOv7Nq9PX/HP9k7/75bVu
/vvvdI3/AwgLOVaqrRIbVx58/+WP30j/sGhaBx3D6wAMzflyGOLh5S/9g+gDpAOtMbSZiheFQn1u
L7/S//HNBIAqD/VpJhKoJ/9zjR/ezV/v6m/oag/nKG9qDnzZzP81KQqMOhRql4X+43CggVXpANAZ
nlKtai1/92UdYIn/kKOppaXeUYvzyur3LZDJ757Sn1fw/Rk/Tjp/nfAyM343/rJz3qWY8gzeJCou
8s+F3Iq4BU/RYzQWb78/x7e+hZ/d1VXIIgZSH6ZiMHpJe+oR06l54/aa7ga4DHfDm88U20XyulIo
bECZbprcVv2bviaXW/nZ2a8SJ1jTSMhkCQ3EuF+cM9wXEYjAUCSeJQIpDqIKMGqi9SsJWWqou9+q
YV9Nkf/zcJkiPz5cxRLAx5dC7QmmujDPC/alntZJdhCM61bsDn2JKDQh8SDQC8je/sbj/vkgoor9
8bSJWgalZpZnbxxm1r7dpfvmKQyd/JFpJLxxko+z5V+3dlVRFSRQ9fV0ZpXpFBf1tStZPYTifWAN
iDktN0zUGyP0F6OHLuqPtxONvWiV/TB4vW4uppG2NARwii/bWhAdUk2xLwjkTdatW8ieSu1mSJpv
PMnLAP1x6FA6/nhqfRKGcJL6xlNTCRjc4Vu2qAqWUS3aWgLxteaJquvSpLav32oX+7ja/fVorxYg
k8bfs2hM9JbIhD+UfxRxWAiduqDI7aKdXPhU/8Bu3Mg0/XKUXs05nQajomxM0yuei7voiwD9ktIO
pNSnakvjP8HQv/k0Lx/od3NN4lexqSRKSYEAHrZyn0kU/7G0vwyfiRktUJCyt3MpVh7EmxMc2pdf
vMSr2UfrUSj3PgDbZq4bTvQoPefbc7gN7wgl5uEh9+RV36ILxfHQ7VCErlBb7/ItCMphHfn2ux/T
foMb+qrbsP/GlfoxPmjCa7eBsUImxQyUbfl63mFL0c4UBBvlQtO2mKE79bzij49x7DVbs5CeUrq3
hydh1tnvJgxbNx5cs142yqpWL+pMO3ppTt2pNrcSDcDnDXAXY1F78Wxcap6w9kdvmA+u6iBsGhcV
rQINYBd39PJllc/9+j3cVruaUH3VLKudddI5YoqP23CfnYR5uy8PpWHn0VH13+InZYP3a7col8H6
vIxJbc+mWVx+To8Rck4aPt9UlQljJ6xAjQyLapEvjHjdLusbO/pfjrmrOVnqMytIhZFkmCWC07Cg
LkRLo/GJdLv4YJxNV8LSOetk2+S/I3G8NQY/7jr+9+O6LtYLSl/SiCHKXnv5fEVADJLlEu3Z+OeE
foT8xXfq6lMkSYCLoZ83xSGL5MUIELe5+YV/26v/ZF65ruUn+sDkKXe+Z0JbVoA1Z5bTjqbbW/Gq
nsCRmOkl/fyU9gAis1LB2ypYTcDnhbp2NRWdT12gfa1z2gA69mgq7JXalSNAk8PYC4s26CyvjMpT
HLlVQJdtG8jdqjelaJ6p0ayMKpc1EayQnO4FQUzsXhAR9DTSJuvB/2ggkbUa4E9lQk8PaIWmqCWO
DyiLvSEyQ+gl+Pt17fgSoaquh9CJmxQcSaDSUqJtRyhWZpyWcwXuvVlO7pijODSyXdjlrhBDko3C
u3NYLwOp1mzUHUvRAHE5xheaU6Tt8rO8t3Ia24q3wPwkNbecRy4T2s+e+tWaFQMyxJSy8D0/WsYl
feDBG+l1qPPtwSh4gtOs0YvTaG5Nss4Vb5x5+MYi9os53bxaw9owEDsNSoAn+eVbqEhubipupBAC
oD6NAmN9Zig21U17+1/d6tXCpVbmEOkim8AyX3Brmn/hMsvfVk37fD6FHUzt6BSSuJtiaMTGrRaj
XwSwmH9+nOMnZYCPHQi+Rx3vkCeYjxamnaawXwsTUnWxVqd1px3z8+nGovKrO71avVQl62pFq5CR
eIVlrdK6eqBzYnl5qfE5mCXCtqvSgyaxUiN6n4KV5f3+zL+IgMyr1Qy0RpvUhR6vOuiKpSpTY+vW
tSUQCYzrgp8vYdDvT/XLp3q1hJ3RC5pNGsneeRQPoS+uTO0e7tQFGflg6jmRUYR1JoBH6Dc3Tnm5
jZ99LFcz9DDVVa7QRe11Pok0SLN+fzIppGWAIBpJWtM3YfujsfcJbTUuJRkRTPz+3BR4fn7yb5ZS
30UKaj3qShoR8g3dOumtpZ8Wc5PFIT43mS0Nlm8rZ/ER9CPSt6TZ5GGyzlJrn1EOKqtdPg3rCbxS
WvovhXLeKDLGt9jOWxF+jrEjNEtZn5v1PFFWJW0+GLMDx5YWSTUXeHvSXGjw7Wg7e5SXI1sSmcjA
FJhloaMwaeE30UL7KL95poaXhdsJp9LuT8q07os3NT0UlBTDRdctKsvLzWUgLgdjOVVLY5iLuOgt
mRWFaKET0AkgDP31mGDJteuzta8+a0jb5XtreEL21aiPWX6HYglITmd87ZqlUePj64naXJQW6JpF
HLCGy0XX4RyEiNQthW4ZBl6g4Sa1xJIxRqYZ46rqY6EuFDLA4pGNSBcPjpHD/FOUfVK197FcbRQ8
11p/2klBsraK0msxT9BHvCZliFkYwCat5XWIMbpyN4yJh9D6Tq+aRTt6NOfuVPNJ0R86jPuicVym
AWson3tTqOs41eahFS1Cc/gsBTF+HeOdlcINqhXzq5BLp7E2H9RmJ8Flwhj63lLyba5k73girI1o
OElqb4t16I21PsOUwg3w8A5DmMeYl0tj/d4LWCAR5WQgvoo4f51EiwxKFB4jc1yM04WOrz5kabyY
SkwdYh6GUNPOg/3oRgyT+7g0PNxmtfRLGMEyAvhQl59q/2sULCtoK8gR4JzbldJvwxZRgkbzxcWe
NM17G9b9sgzY1NFoNeCRoiXmqldkD/ngDMrfYSxp0687IE59a+OMoumrMkrXZmEepZCseDPMylZx
rTKagZGZApabUF5ivXCXDhgedp0bS/iVSyLcjDPMsYU/lJdHA/0OFn/ypFC0ApLGngB5O6FSfEqy
/r3Iz06Qi3NrKjwDA4m0qLd6ivd1HGNDZgy7MTK/qPJw1xbbktaks8hHc06q3jEyfduNS1mMyN6r
J7pVt+2I0VBgvJlYPEwJTjtUKMMUTzNN2zRYxpCzTSDZlORNxX4DJNvOJ93rxXZBPXuhZNJS8M8e
eUPHN8ylju30CKRc09ZmUwI/TWah/CIUPt8vQk48eGzCbT/uUhuh/qtq1XPMmeypbm1FfGZmhbxg
OHl0kPTo1t7nVxPN1VZZwi2SfpOWAu3oTfWwNMvOTYUKRCEcvct282sG0KHxCal0LOdu7Z6/pfd+
MrteEzkNP51Uo8YlwFQyKOb+Nmj4wLNufo7FndJqjOfUUaG0tcUOBBfuQXd+77sBAZ+o35UjQ8sw
HSMo3SLVHbEQHbFpXQOPkC4raYZYxi0RpEQThALezIxBHqAUBombv4gi0c7n6EIJ8/G0kVTWyITv
UqAjL3M6QrShrWctdb3eOgbdochPF5Nhyywd4z7rJ+fGJP+Lbdl1iXcKuynBGzDxlBCxer72kf/J
97n4wgpDQ2FsmzAPTfQcXYD56EgjL3BIYlaRyqNINnLwAHkMfWznesHiB75OVjZEbrus1GfHMLnF
MviWZ/jZu7qOpUDfTKqWVF420oLPImzQ3yYG/SKvnhukGNaumhLHiAonkY+VLG0ubn7YtWxkv5ln
PUZCmBW1xSGSt1247hlk8joVy1VZ8Jip1AGXgVSGacQzjhpZ/NaWuDGm/qIWL0Q2wx1i3aktGmqS
3NX9fB7yidcdQFsNdXhJBhyvGzzSdS2GxAhc/3yfBbPImpxMgdKrvKfZ18sWQEM2FDUhFi0JDfCG
LY2J3agZCg6cnpiniuZV6D9JQAax/i00zZGF8dgoKPHIfcvVMWm8NPTkeK9iPaNTdsBdlXVxcKQ8
2pyfhqKZn2VzDonVxUfUKXsLWTtQbQ5fyVi/+3TTZAAZmpccDFhm3Kus3urwZjDptlN1Y1hpl2D+
Z2/rKgAVjDxQklpi37wxYwkk30TTnKwfxua8CKAb1YmnNXdt/BjAOyiHlzI8apg/Bj1baf0C2TRp
V6zvMQGZQ3iKAZ8mVHQvhTCVPIEx3mnl4A5l6OCMvVX8ZNYmgm0glx0tfxEn1d7CtjqOzi5Tn53p
tNJovg2yyQ3N0VVG0gdkO/smcfIkmJUdTAYQ+jFypinNVollLBO5dOOMdVXLZ6iNZnEUYNMV0Lpp
2DLhyO8/vyvJ5/9uhK/7XlW/kgqz9itPS1/8GkV9qW9ZvDH/mWw1aJapOezKyDqiFvhcCNF9Ky5C
Q9zKvLgkSHcKzR+dXh6lylMZ5vEo7Cf9DPAveahD9UnOak8PGoq+siuoZ0e3EkfLL5voLmBP8qLX
1aYPhrUpnJeI4G0xfW1x2rRYS6cgcYdRWJgxvZiMxjEX9kJa7gv8TIKid8MSWmDbLqXxk3om2zdV
sMzRKDfDtjBab4yKZYTjTJYJM5F/l6I+6ypArGHrxo9lj1fKZccM0wIMWFdpDj9RG51NYnJhk8Ig
Ndn535o8vqm2fjYcLwvPd5HsOZDpmlPicAUxyDUtGpOK+tiSwDT9bj02+wH/bjM1F0WguWVtPWS+
YhNz2anUHMrRWtxOK15RMv5641ebiGnsfJUUgOCZsYVtVqWsxXGPy7NEOnOkw3lq35T0QibGtV1X
PGW6a7wgMdcazoS8EBs63RFsuig7EyApZxyfxvRhahB96aQV+uwtayePtP6KNgTHT4lBzeY0nc8x
Og+MLmmPgemc3Ghs+lVW+Jt34HcP1ihUzcCRS/dKXyU3Fj4rZLQK3W0kRwVTGevrvAkeZVFZn9Gn
Y7c1NXRj//7j+dXJL8Wj799qMoGRNKuOMg3tg6Mku8C71+fCes3Udh2Wsp2P3VoZMZ/lNVpxuq54
rYKq3Tr/LzL814XQNJd0Qa4Cw4szAyWGv1ZKzfXhW/oxOf4z2cpL7qrX6KGPH39/z7/IYFwrL6tE
sERpGDVPYlubUywyzcNlX3/JnKSEJn0o2qn2b75d/SpfIkYiIDeEoF6sgwdmbtb8dF5on+XQWmvm
fYat21kzXDWsDgJgEANSn8Y+6Pe3+oud/bVWqytzmtPQNng6vqh9pi+mdjfqmhtzm3XiL+TyZu79
sir9ZHr4pnL5bhTL3TSGExRh4s89jmZubGYPIvd4ebJCKyyqr6iLnEGKWSpxxsojnXWA0BTO1e/v
9VeZ2GvqR04dFkjNZHoJq2Um47k8Ko6UkCvneZY846aRFnKKFo3QI+Gy/s3zXk2MadpJVa+Opldb
BYH98+XbLf3HWjYIcKa1xKPXwUQPBdBW/G5vnPVXr/ZqDrRocsGwQbS8oW3p4Y+WNV5xI4mBmPyb
QKO3Li3BXXaUH+I2WOV0DA/BMz6Hn1olPgTko5VKhTd4q7j1q6/qKsuSlkrUai176yKVX/0OKpOq
rSO6iBM8L88ZhHFhXEuwX2/c/y8mjmtHlFLJqCJ3heX1cvxmUnrM9GpV9t/mK1MJZ3Kk4dn1FLEZ
vnHGy5P9yQi/BgBgyRZoAj5wnsaXE6miK2uFq/TPfmC6oVwfelCxZvFcGgtRCP69uepbbPjdV5WF
rTbAchaI2Lt1MKH1pFrW8gVfpkUzN9YixUqJVffGPf7qqV7NVq2GtX2VqDSfkfq7TBhnvtNhUli9
x7UMw8EHUq/Wkqtp/h/n/JfaOu7PGf98bNf42Ajyzy1Glef6/LW5/r8+tHz8/9HjgZZARulIR4wF
aor+U9P47j1ceko+dHzsztXXc5r82fHxfcPHTw/0Z/uHbvwDP3paPOiwQrB0Ifv/2f5x+c1FfU8v
kyrTast278/2D0E2+UsqghgdiQq9SBeV75/9H4Js/YOSI9wx1BD08Ziq+q80gMgf09l/Xjmn4PYv
nUHX2eU8zQcp8/PoiS0Jvcjxnn7kdeqG7kVUXnztX0qUjL5drOQ1UuHG3WJjGvxr3+wPj++6/I3E
s7AwCoiekl0OKX3LZtufR14+83fl0j/fSjX/9J7/eu3XhX45DIQRpVH0FD3Kj/IX4aR+Rm3frPJs
lkwuW1Vq/VSmvhsshz9moO8bX+TLQvPXxPTjTTLYvo/lQjmJhEEOo6fGbdzcq2RXX1jv2pwazTye
GzOi2WKm302zdh99bpwGafbXG5fwcfX/8RKuslClYp0TA3j8k7rwV6BWXYyJHYxoN4NbOsJueBNm
44voYbvuYvru1XeJS9Xo6fdXcSWS//EqroJa1QoTGm95283GX8mvxjxYRVsi9/K93jSLcNWvpc/F
lgLljQ78q2br6xPr17hKY8zSycg48bgSFxiRLKcFjpL78M3aBSttpsyKLamCeOvvKFKOf0ygH9ri
Prz/jwvTH2e/KF/ArGi0NF8Lbk2tMtshHcOndqUvePtBYNdwOq2nenH+Ys0uvCL5mfz58Drs0hWt
gEvS579/9OjdfzIIv7+IqxGQSVHAl9bzpdmNq7xTkxDey53qYMUyGygX7OJ5uVKdyrP2YTr3PyVl
ZCc1uG8gkDgtrGJgsnayylbWPFiTDDLAHLqdh/cFRRPEwPx5tmxPAOZXUPX9A5bJLj4RjoIsUtsH
p8nF1dX1mV0sp1sZTmPrB9x+3WyZuvUiOLbbaWM8V1530J32NT/Up6lxVEd4Fr+OK8yjnGwWrIcL
GAoHSlf/pO1NRzu0jgQRrIS3iWLZrZ1618/qGSTdWe/IJ3UrzcdZek86SdkofG/m14gy+GOwNp5V
DsiyPQ/nkcM17eAJuwLAIAyhqSG8ibPW6eb+6rxL73leeDvMWo5cvaPAmJUzeafv8k+CC1feKWfd
vHPBgksbWjMe8j1ozNy1nrMT3KpjPbM2PtcTzI37eN1tw2O2J/0YzwRXnltMd468VWxcLA9seLbC
muM9aasEsBUjIQnt4C64o0unXEMW0/aFV91rnR2tm/X5VBzSQ34ojwF9E/2RfFon2PqJxqG+djjy
UukdYUE/Fg4ds2RO+hInjJn8hi3eLHzI1tY9Uu6NdRw3xkt2hyb0kLg6rTnH5LF3xE/KviLL5J5f
sbNbJScGrYxRAcbmkNmy1+xUbTL+P3mbfTXB4R81yZ4O4YPvqPxJu5re+0elsett+hnbxif1IO2a
ZeDRllMs82WyjVbmIfKSrTUPX0oYadHaeq5c02FemmFj62J2vowd44DwdK7uwo3pVC5OHuWjMleA
wmXH6Sm+81+sndjjRmtT4Thg6bHQj8mrtRE+mzvhRXxTDolt3fHeHsctyiySnDu68PrH8EWn1foE
pAO9VXFvGm6LO81h8sI5nJ9mKZzoGQlm+ZvxKV/HboZml25gMneMNqRCQCihi7nmbMKUcn5GrM3z
2pF7fR7myU5inEkMxXR+XiQL9bMFz9khkRxKzpTZliN90q2VvCdHJ+6nFSl10uBgQu/zAxjjfcGn
5Ain8jz3NypMTqd6inRHOlVPzd4/yqOjH5EWr6UdtDPDZd90SPfQVh9KwU7X6t44jrTYPze7fAcM
bQPDy9haR5NslNO6KX+pZ0k/u4qT2y8gHUiF2ebBMmz6iuaC7S8mF872PD0ks3Qe862aG4h1HZ1G
ycZHTVyUMNZ0MpFYSNgwRXxX5sXSneTqG2MmKjPq7rR1oV3tyLTZWr7qXpNN/DTRpXEAohzyovyD
eTAA00zLkhf/RNzBdszOcfl8SDfyQmjxq3f0EhyUuqhxP9iroMp0vlGKXB0YIvwm7XoR2ally8fh
PVacaR565lHby5/MbQEvFg/pl+FuejI3GbYd4oLnqCzgSEAvOAb3/j7fZYdqp7yu6MhYC1tcPXeD
Zmuz9kU9UB88DqhHcKmwtWN4gjggrAxUgWd+VLYX0hzykBPzxxE3l0ftLTtSSnOTB2WXhjyu9Mk4
iXiIwe7eKadoka+B/XmmjYWo6EYHHNbXxix/YsjGd9NbxTXq76NXLc70MMCmy+7bCHG2zxs015Vz
3o/3rMaeuKlpcDllnrxXYLroHtXbfXuEiPeAYGXWP2anaYNJxBGG6MG/l3mV98rOeqBs1rvxTnTJ
Hd3RwPBgvaCvDo/qnfWq7q1jAVKrhk9BzVrZDSv9ubwr97kTM6UfX6tHeS843Zt8gIyf2iDhyMrv
k3txU6woEISr7kFfolwpVjR1ufGDfALreYDBADb/IHliZIePKTUiJ5x1L74Tzfn3Kv3q37VkqW15
Ls1Qt9EN42b36WM1U1bTDLgcn8Uli7oBU2tz1AV0SL7F+bjGlggkGkaWmBHN8mNxlJ+oqX5JHxSg
ZTiCxIh5bBJHW39mHbCqlV2Upbv8MX0ctjpulMeY53lnnqq5eNRn2qFYqBv+yFxme+nAIDmeX8np
npIlHusH3CKYIvRj60yH81LdZaYtn8hSmidSget8pb8ld/2TfwrupIfznoq6jXP4flwWW3NZe5Dh
OS4GP++9m7wg73YydAQqjk7uNEMfHZ5KanJ2zIGqbfWph7SxKnOb2b5vbMRtKK/W4gLjKXJQa+tz
u7QO4htuemZDC7EtY0xot3sKxXZX4pKGSg4DHBhVkPdmI1tBJ70RPfw0fgInSBc7iBgRPMfHCFaV
KjEzDCKYFARKtKzu6ebekDESnuqHbi2tqB1lh2bhm1CukZgefh+8XGFB/gygZAAa3+wKkE18PD3K
8CLFiD56UtB+ZyesVaXNyKweZ056f95JG4iWb+EdMvUApztHfy52IWWndbbvtuo8uxe+NosCwqN5
+v2FXeXcry8Mkt7HC0sDIWt9ZeK5eDBzCQGUeXVQZ4BtF8D9Fs1j81pYjuxaN2BP0CM58vWe4puy
g5wosqJr4OjYWkFxVolon723b+TXu+3b4zzaYc3tLsFPON36bL952zfDXsMXscEIOHxRsxUgxNA+
eIQ/zh5wt5Ot0Ovqi09EZ/NscQ9eIpyfZomz3IQuaLCM43mHmcq+sLPfHoP5XWbvfQ99kDNfOzmr
cm2DQw84RW1/Om6N+fq8+HRM7D1Ka1uz56DNXJWhehzcdDPMt/uOJZQA0WU2cRaje/gyP7yc3mfj
nrhLBk4VATgTHQ2q+Nled1B29lt19umeSNL+mgAM3T5+ckv7/hFlqP2O97mz31JP8jJ7ebbvU5vz
E04o9vPc9y54jMsDkADKhi5HrTnqZH/Zf0LRbR/Pbmbf7Ub78/bTxC24a8GdnfZ2ZW+Aldua586P
q0ciP3vL/XwmYpg/LD9TtOPiUqewlw/YwDqfn/3Z4yffYz10DtTY5qlzh62Dc3b2PMvLrnpYv/E+
ApsWEu6Z1d32NPu4vXM7d+s19v1isD/9X+7OZElxbEvXr1LDewccUwMITdU3IDqnnWA47khIIIQk
1D19ffIsq8qMk5ZhdYfX6lhFRoQHjbT31lr/+pvWPvr6V2PI/BHG1y2Xt6PMPZa+yicv7PmRWsDk
KuvWQ7cRFlhE0/T+lmTuLMa8ykMfGrRvFq9fapzokCf6/7iYI9O00fs03gEnetML4FHZ7sJqtIOz
4aPKul3pbqEt4G7Q7093wdq/64G2mHbAAFPHI4tRfxmmN/XM1XSieaqxf2k+8ux1brojE5aGqRcO
97Kv267nCZXPiuwrro99GGpDVtwiNEtvotHVzt5agAudg80lN1dCyxysJc0xI+0LP2guqOxdIsPG
oNWTPZ4QZy3YtEbyEWpH+gx7zIUzV/ySaV7Y37tY26oIxqkecDPG4PNb0U0vs0++6Yl6/8m+n7pl
MHw2Kn08D6a8EZ9Tz/TZ/GaYV9Pw7O8F57AZfCEDx8xJ1Tb0xRTQCzM17e9OjzGinL29ZavPoG5T
5otWaTiJ5lCzS7rkbUFFWpbVbI68ymr11syNzXY2H2l7R2FHVMbEFmzTwfNY2878JZ88MYxYMzMq
sFbDzmK+TQwqsqusrfdfrOR+Gyna9WGYzmarmwuP8lAL7AOX76Fdt86+1ri6LU/18zRHyRUcQv3Q
Wo3pmeWSkEqtMyuTsh9X29g/UftDXdAQ2/PUsBwudgb5PDR41f713jpJZMag/0Abc8OnK03vpK+X
+89ao9mid9FI0KaHK7Tc/dgK3LGxTZGuL8ns2zCOcbIg91IdD+d/Pll/bOv/6Xzrz78/AazSYDK+
DV+cbwrHy37g7zvjc0YYJVfxrbNhaTxnQx3aHQv+88MuzYd7oZN+ubuJNuWWUrTCDtbXv/O1/mW2
+V9HPt4A5BpjxCb/m0Q8eolCGQ2iHbxiM3IrA2Ncdj2UGCyAiECoVwJZzF60nrgwJbAk4kEvGQ9r
+DnWcj068nzm19c6MmG8/NZ2+7cfr8ei/nTdbkr6zu5y02MNsKEXTaWJlZY4lUsoWi5qEhEPjuyN
vNLL/NMCCYDz+JJO2sQiMt1+zZLZ283oTkdGNqt92S38cJ78jh39d3gYrhz/fQl/ubepGCktBPlo
F24rqt2hBr3G7nO3zu2neJC152/gn9HfoV9/fsP+7/90UVIIckJ1uvXYRzYdetHhbnTOU8/9epHo
H4oTc0ZPjETfIYnDML3j4IY8o5cedkxW7jfL9HNxvjRLjJQ53mN9DzZgyIcJ7ZxBvjzJJjtpVfg1
m42r9jtN6s8o8t/2AnAxvrBopYVf3bbglbzkYc7HB5ti/+WVNktW5E19lYTL8FkH5gXc9LWZHDo/
Mlq0WLguDswbT4/2PSvJbHPbBQFCbPNMb3ehccJ0pM8eUdyBJa6bxQt6vHb6jnX1UGujL+ZPiWgu
BeO1eH8x8WU31T7FKH43Wrg417814/iJ0fm3b4g0G99kTCNxHfjrDTq197zKX2K0e5mP8wsRiGSn
1HH2HX8s2kNJl6eSifNDn1UCZER5JdtxqeW9z/d1Imo45YKjyrheSUZrxVsc3/fFB5ALKXRa7UT2
3eUZZSM9oYp+/+as+rsqEDkn2i08ayUoxr9UgYNSwLBh9Ip21YUB/GsV2s2UER/pf3ALV9hblNtX
Rd4GLE/tdP7ngxKXxL9d3X+6eL8ge3WIOhuT5WhnhIB15zyELb3BvIck7qpbpL3kfvG4DrP16Yzl
zP3jJS+lW6PVOT562qQ2wDq6p9NzxIbQvfXb3Uz8N5GqbkuVhAptoBFl/fIrgq20caQL1ydLDq8W
WDGxVpIrUmiI/sXeuVkYWmTV3dG6YIm4ehWYBusNaAgCvsWdmgZoz5T02GX/wPZYvLUXRodv1uHE
wvWw+0ItQIzRiOqAH4YSiCZpRVA8EmxIeHplnydUZ8SQUCDdVvH+uWqM0iIN2n9aMPVmdKj6T8nq
5q6g3xcUfMH7nHGWobbg3CWwzcaj3IZlGYG/xTM4gOhZ+CjE81yg4aqwYHkIIkthqzy1Ya41rD3t
xlJj40srwa72KEj4LKMFfmU8/EM2VUixU5mtsRH1s6hn5xx6qabahUHKMbagaqDCbXc6aiDJCnXe
0rkZtHjO7Yod0TDXO7J+C/8UU0fBoMPEorUbSwWhLNjeWL3FBs15qGWfhS6NtdKtrFiHFQjxGoWM
1iy6RZOSRcYHrfXPG36U+J6iqgs1uE1xrGdO2HgCxXWsjY0uGFGwA5htY6rokaaMTT7B7eQrX+PW
EBfJeAlzXFopUSDkenMYBi8gvZFZPVHN+aHFcSc4BFRHx3T2BkIUv1pbWqZT2p/G6Ay653loD3YP
n755N/h6+6+RjQ/8sSQYqM8lM0p74ldB8qXaQ/f0EdoweMEeRCzRl7Sxu9Hjp3Dt68cTdUZqRsQ2
nCAX6xXwTZCZ9+0TSdIxnOMR7tzRK31gFsQNCjMTs+j8rqvCtndiOukkd8qFWUMhzK2ONQiqzbv0
kZtkg5tkOItUhRVxq2iezBH/i/o/vCEiaY2GxLZmXT7MoXk/PJ50tiDRL/6JpA2v/KrwrL9/vDud
8OJhS5kn6WQDqkDr90qLp7IbWhyxo5eBBGyPeceAKgaU1EbzplyGdkm1TW4Qa9SVbGU+OQ6XOV1S
ze9HWuHFA9RMJoGPg/5xExsjl4AYDo83Mco7tiTAKJcn4KYbqAzt8eYGJIbRiPZijqcrrgKQoD+3
GFgJ+sAH2tIgchO5uOs/Z7GlHdMF+2VyuQAxU30ckDJHL6fSv9yCsXfyokXfgWTTliIH9ifoc269
c02dkxGz3A+c1sY0+vNGrkdsDxEhaMpHT6ell1Jctff5f/eCQgcZuY+lE08WN/R7sCpi8c+EDRZb
avAAqj/Nah1InaGTwU6eTpaqw5ENVn6bn1jOOBXrgBr6YC7sME7R+8rzxvDqPiu/H4D24MVEv/sE
zBqg2/xOobsUgS8Hsn6nFkNoVn4A1c8mszAgJhg90ldESlc/hxi7I+DQfJvoE6MfftSz0G/NVudY
Q8C5qMmuak1x2vF6YRB98K8bXhEdmpHMcj/6PDEzraaQNM1k9vqma4broeMyw098xQbgsX8ne++Y
m+OLHCioJRNANXBmDfKhuhJIMNlkT3fyXN2WD1RDhY5svJxgSqO1MxF+rYYFWFw6yYpY1aw0FbDn
p1ZO4w8WmODh6AkxWMascB2LRiyvxi+rm6ebeDZcoaYjZi1aIuulSQlU42Yl1PjigliN4L7BYIuu
PbS6wwTf5/4HS3A84mF/hhn467E2iS4A9uZxMLOqhWA29C+117ypzO5eKIDLpV6tOSHnkDp9mcwQ
gY5RGBiNmwQY+c/oDoC8OLMdESjswQk+IfuNwcwytuslu5V9ee29rEYkffFMYPaqU512wBL9Ba/o
eAsOFGu4jKkAun5I5DYXKmzwuPXbY/6Dj0pj9AOhMOh//zZb7g1QeAJ4nvtDrb2UnnAYL27myMEr
cEXQiYuu2xl6MR6XxB2LX2wAMBt6CIV3SI2TV5j9fpuE2hrHeStz7wvJzKjubyuAaq1Zjg83j1wz
9+EyvNK6gHZ+p/glrb/8ieTe70cTgLCJ9pnyinc3dV8Bxp6ObJS0K+9NofGk0fJF6JRTNpYPw9En
1DcQWDQNdXlMWqomfvTfStJvWrgsNMVK/LBHLUTtLrHeZEJbumnbTx8ITVPWEiO7+rufzt0IdiFS
2ZdB8Mtp/1WxR3RVs9RaixYRl9/ZyHkeCXLbFfiTwkeyZIcrywykAp7g6pNiFyCl0dn8VzLNvHjK
c3j3QuzCHd4mK+Vl5DjO3eDGQ+lGFqplX++j7GDXXJVa9bbCZQ56S6KuZHERXsfQH6Ymc8J4z1Rj
8CCUGbmwKbk3B5Hxli9HP3fM5h357la+bo+9Mby4S47MTbxulzAq7S8Mt0EgR5lUuRtIFvHistXg
7xT8CFi1uxuukCzcVhkurLeADyjPI8YId/D6ecJ8MzU+n16yq0Y6tNJGQjmt99mhk3UruLEy6xRP
4mB56iPVfkdOPNgPUVLhaLvMHlp9qAm6nU6M1I9KLdu9EYNRmtCuxIBZUm2AEbNd2KnRBR/l2wyi
tnh8TAesXa82RL3iluPbVjywquGPl/HqbWD8bGBzd+SJPlmw45FvWzCyZgweGQFy8y0haDD9HzEc
hclPkh4/70GC14c+Ciy6kjGtCoxxf8CTfPYtLsfz8TSxJ+5zQx0BLAZWJJakt/eDMVdZdWBZgv58
UiFHRjjDMbavr3hiAs8spAVPXIqD0s/9iXsb4syfr596ykL8rD4JsBTAi3D+ZFPxzwCZY+3OpXjZ
ShEMzqopBsyY8s+G1FytchjkP6n5tOgqvLU871OapFqTEZmAWB/eAy36XLWxWRzoV0KSXUMimDXS
eWqtjXHA2ko86M0qxaRQS3MGWtLb6Za8VBw7/B7Bys+fKgXjDf7N4k5T4glzVHND48mQR9EHW4Wj
iUIn0wQaAlwcX/23i0f2qdbUoZ0kdoHWQ6JrKt9BuBkUwdhokVopJiMblnGaeeFwnZdE4WkiIgLW
caJFb61FT8Z5iIIr0/hbvhJ18uNu8k94lxMk8m/Gvlx9fpx/J75M9ZMfQgHRL91vLJXa73ivMH08
luy8qcgGxRvYLrYnj2ezwaewKsqsRTHjJaNddA2/MTyjUsN/9Xiady9dXZWAHVX/lZhT4k+EqP5C
OT/Whl6hve3OeXeOlGvpgq9CdzSehkQ3PklIHJ2lNeO4m62spAX3i0VsZ9YdTBUpl1NTCGA92RKt
oTfTymiJrcFomDYYwwan/SpBoMBU9bGWBgEemVo21iJVl7cPqx+FPBail1G0m5lfHxbZTl1dWA9M
47vd/WScDsTUwni04MJHXwmBoNvsozjXTNEa5xK6tTVBQaIrS2WWOkMXdyIn5OOMNeght35zPR6G
ennPJjWD40liMUtELcdKpMb4TgicpP9YTIiA75hWPqjkOJlFTjtZVwnc+kQEsea5YIzPNUolm2MS
KOyO1C1apSvcP0HJ1G1tNLrgSgeqfIgh48VDn7jhkjBP1j7JCSn9Wz3lh7waIv+65G59dtNnh48z
Eqgegmo0+BSMb4ynm22LKZUQXI6xdpEWiG4cmvHkGzT8+LBHqwTiSR9W9eDDcoACW6l292Ngi4LH
Etx+TD5eMOEf65IIIH9ChcsFIiar8ZnTjgrCWBDSsSnDb3U1MU6LUPtIjoNVxstSVYxrlvaD+woY
QBQnZEtWY8e6EXecCg7Lzmu/maZq0BOJqLivOQUkyBoXUcB3Er90+BWmsCiYgk/cR6g/GSlylrjV
6nG504U9rUfM87/FZLoheStxb9P4Kql8V+r+sYvo1K00HChOU3XDH3EyTznUnXiuAjcE3Dgu8mfJ
apHtS4Itgfu+SF/oSQd8CsH9OdHEFZNeaX0iS7Y9NJAHnpuJp9I8NWwyCO/rxrm9EBPRZEUVM3W6
SvwoTExSo1XiYpvsxgDkIAE0stZkj3C5Xleb1GE3TPadBwA+ldzXRbSFRWd/11TSFsPe/ma8Zf5f
Crqf88FutuBW+nf6+SaYdDP5ynyOzNnQhcIbRVzkJyj/Es9uq7bfmyeBm/R6Bg8Ngth5RVwB+RVn
cqkEPld1od8Z/Y5SzJtdYsk9XlxKnx0eHqP5ww6P7YbUGXzXuo8EDPF+iLAHHlsnJCbbFu7B0CRO
TuYBXsN14XTmcl745h+iHUqONDGG5+F5sKs3T5sHLUc65ykn1Z0uQ8Vq3rhR1IUmh0Fxt+7neMua
HC/i3f06mOFEIHAxTlbz0C7CgRg9Xnrskn9uoyH5GmH4vFCCaBdP+vMx/B6cGepKPPUOqTn5LF/a
PbFTalsCB8lX++oF06xT7evpvJ3rid2CWJbuu7FvBg09hefmxTw8Ciba7QM15uOkIclRt7I+oLV3
ZAYl8WdlYpQhAOBXtupl23gFPmBAgrEEid0tkIklmojJ7OeUs2fLwFSDrQRrGvk1h8aWFOqUzCw6
sDcRgCk2hSDsCbkVYz92ElkrgxGDmIVkRA5jWYcgzhGvrufMLl/W2C9n4izF+rw7Vncn5EtRc6g0
oqe3/nSHVsWBodiPBf8U7AHsVIO9pbeW7N1wDVqOp98k7iSsGZU6l7N6B//g3Sf/ySczvaYUb2eJ
Oi64yTrnpszMiKtzzYJMzzdcRRk5sqJRZYPmCEtkYPj+83pUrJCImCFxDz4jBG3XXLUHfjyTFwAU
u6c5zGgX397dbv2KatKTAcBfgHdkZpkPq3BkLbbpFUlhVqeoshlhtSN7/Lbw8L6DVZ8Wd3VWRitp
eQvSaWkx0dbT73hTr98AGQv6WO7OCSbRiOfNtI14h7MEjuLIpqzjI9MP+kudoMWhjsvjg4ubeTQA
Xj2Xv0OKl8hB407GLycC1zo1b1+T3Kjd1yFyaIP2gpFxRxRuV41s2mi2sQN08vh5gI3osh66yOWg
avXBtgA32B07Oh8FnGZGetGc7KbuzIR9cknA3cec/1UQcwpg5CxN3/MRsWF072Z/97LgOc+XaTC+
IPW0bh/KiHMBLgQqI+7lGWkNXWXh0wjChDBVgwRBWjH3Ph3OACT0nIX8MIaWct3wt67koPTXntND
D1nE2jWaPRigtVpp12v53JyRHhzGe9V7uQNbNCcax9FrZE7m0Uq4EMxuFSpDax6ejFw5Srfvt56f
c+3wdE/MaVG322wo5gQa/jiuzEQBCk0fo4eDC/sjA7gvmfUImrzJeTI/rLFzhkHa8w988FsL6GxT
O31z/xa0dpfM3/P7MgNJy47ofJ0cCMCefLIKh1pmV6u3S3nnZJj1MDXiCQlc/JkYkTcwnutBYp5P
7J+XxQ5fkLMcr8qBWW5ZE+f83JnCtJ5jHjmVzerMCkBjzcnSmLePkQd5ZkI7tm/3Q2aUPYZXHcux
pnjPr/43GVv2vUBKDAcim+XfKRO6dsciAbZDUg8XLCRPlVYViXLBpQWvsvBJjLw+4kDyUx1GncnU
ovzuSI4hU/YbZoWZLc+Z123Dfmmq9oPEOIUefS0D8ZfbastvwsXL5SabyXy8Auk6htfBdLyZmPkm
30SMyW6ceDglDZjjdyY1z+foSD3hoKVvGMEV05cr8kTsP6MMBleYMk0T0B33y0WaBpLTjxqDbsaS
EvXkS6AwoKJM2TM8c+bxqr9BCF8/uZGtcwpGRo7d73VwfR7kDfcZnBI3cKrrAUsMwosNOS807jYf
EhKI3c0Byffkq+rZZqxaQ/9xec45jkODKJSZUFvdsQxURj0v97nY8B86ZISzic59KuTUKQm7LloV
7tAZQN3YQBC0VBd9htZS64znbMepYAFh9GI7Nhfo5Z1fC3cn6hdKQnmmzipPZrYs25y7KYdz+a2c
zNHJZNcOMK+9aRmLQ9w09Idvo6WPnFgSFyC3VdxDdwRzXGJJQwVOMuz13Rj5goAjLLS6Q2yHFktU
fzmpnqzpKf1o8/QTLXQKnSe/BXA57aY9HlTrQ1tcwKB0hwyX73TvQA3LMaDUgFVfbhjl+rFbbOnV
apMSfksxD9bV2pH7hMapgOuK3KjcympgMC7wPYQ6yXbjI/CoimejgxCEDGezPRbm09EBgVigfo0V
CzMFq8cQ3rA/XxzgOCZqz08RNuJB+pQcQMo+tebKSvx+cZZ/tjoQUrToaT5z9TCCpgYnjlkE4bjT
YTD4qB1sLQBmmHPM02kEfj2clXswl57iMJyRDWsNV4WT2pOC3cwji0EvJ26nnwt3M4BfddcjO78M
HI5GfI+s/qgafqb2fUkBMpc4vDtKdvBUM7XHtHy7TB/vKpvdxCUxU2DdhLO5podZp+bQ2fC8mZ0+
Bx4KMbZ7zS01i1tQHAab1hKvnLTFV3eErZUux/Qr1PswrigVlmAq4P+iqnW1/1Va/aOktdNZYjwu
edDcWShsfNJDO68xibY0UrM5lrPiIuYc4LweKPFtTdgB8DY4/PgI4TfCuIgTDZJRv99S+/UZ2+8d
TweWbL5RF4gRdfHwaPgtgPo/z1fEvyVvq7i2C4RT4c35i/JmhHXcbZgzmgqhoE47Xw3kY0SRL5GF
MrB+82a90P+XORgkIlkSSLlQyE7uP8yfBpWD1yAeD+My2omXlOIL3wwAm/cBrigxgSThztmlksni
ST5/885/M0T6yzv/MjfOZLUjhaLuZ7LiRaUwPz/hLGCFw23ZdkGxHn0ph+HvpBG/5Pr8TNP/8ra/
jILjVHzjp8LoDCOASzMffRQUplvl8roCNLz30bXYD47xZ8nJd2A485sv3X+pf7rcv8yFcceIMEmu
oh04jsJxdQC8EqngqSFzjWfYm2cADMjfKiH/qsX741uTVSv3Wegw9cVf3rdt2y4diie+tR1PkSRE
gPKJ87ZptZ6GQuRlaTee6AnTyJMXKlYJ+v/DF//zB/jFcCKU6nhSPyDUpZdU1tuOcMIfVAPX8wsV
NPjVEMxG+M31lv/uev/5bX/ZS9KwEh7jXoMwWot7aZtsX59CoK4FuNej3WNDZ1X5Fa3xzZaDkyXP
0iutOoBXpyeLp/UG4PxWFgx8ficL+tvP9T8D3B/645+23YvwL0m9sfjjabiaeLUtO+HxZAkfrw+i
xd2fi/+/0tP9/2CTrAjcvn+wST5jPPwfs3Ne3tL/+D9Wfk4v3//3z9o5kv76V/hDLTcYS/8i/Y/J
P9lDsoz4jT3xh1xuMJb/RSgcmjeEcSTy4fz333o5cfIvUYL+SWgF2SWTfsH9l1qOvxHwe4cx0R/d
I175fyOWE/96MBNA0HMTVFEkMXcsQET9haCg5MktDNNWNvAuMZFCZIDnvVJOtgdLFbIW9Zv5u0QO
uX/R/zme/v1NfxnsD5o6795YwhjxFAvR5TgYOHhg7CuXsD50K6FdeeO5YqKS/1Th3EG8Z8is6G8r
f+kgdh213M0YwW0WVrdz/+vz8093dPHHR/mzsmn0u8vyCzG3i/Jm/Kz4hNg+cZBQfD23k6tChEph
ilZqxFbpP0B9Day+QOHwf9YnNolxTM0U/Efbxc1udqrZQ4SrhvaQMYLDhOVD8SYgAQIUccWTN32z
bgEIiA8DDgvTwZzRqlsv//nL/Dgi/fvlHiIGHZJTSzLvXx++w6KZnLLed+DeX25dMnN3jCjhYQ5K
V0UMRX0X1MGJ+iZGT4FRGyOjYT+OeJ0VIgU1ca/ihGPlByYsy8ZRmSQZtPY3t5gqlJkw6IEIuocx
wubI7tthjJem775Bf7v5OVw8viZ7wtgIpUcoboOvzXDxoeWHaR/DjJfIBafC+5YQa5XwB25W7f+O
V/yH/fc/XYRfjuh6LBbxIAWfoB7uXIlRmTpX981HcYzWNXNrcqlI4EIJM3gZKf3/BMv6yGxKHcbI
gDrXGZqFXa7JsTAyhGK9npRYLAO8CU+0MXoZI/wOyaLDBvyicLDzlH0xU78z0MAABPNGJsfRvAVk
xxs3gSxSYGh73+WfJwtQSMOL9iya92AAhaXHC87dT6fkDaEewE9a0NdJHr63TDbfI43CfaTH306a
BIJPaVttQG6uLwtEgFAdZEaHHsu8b34XLiT9tZr6Y+dyvJGfQqAOIZu/7It7Rlpr3XIVo8jALF+A
gQ00NNFCZje5CV81wGRazBYxoiqQ1Hg5QGVboyqi8YWt9M8L+yfB69d7Sqor5yfWKQQp/FJkCdWg
ytrnSGYAW2zHTAzfDNjQ2s5GhdGsT8y+dg0iBfgWXwnZ6osxcA5MgbnoJR8RXq0kFI2JDLbV5eNj
DN6Qz2qwOGgh1Ptv6+1MIPZgLqgNX1axA5EZffzzF8D7ol92//QVfqmYFLEZhbhvyQZywlxr88/w
uRDED2nkS2CGaS9ZTNV5rdzt8SjTlfiptQBRalZvBzBCBqD6k8eakBBNqj5vzBclu+4nQDYl9mAe
pqa87/V7ZN3Al+x5HPcP0cJVyj3ZP2HbXT8+7YfcDbcNGtoqg881fQaY2kQnfjh/6OW0nCrzCGrT
jTHN2wKgkW/BxHw9veLkn2D5kN2CRuWHaMcYlYGrBKiX7R/X57XZp1NxX7ygvDVWYY6PsdvtsWyb
MGvUy/1pA88Hvz9ERR+8wNN/+UzMnEehv2FqGcoibKfRNzE39E0P9SARtgwYyl/EZq3VL/vJfL3w
pRcMDsVUYnJ9ZL4GzasYOsJwPiCwhiNl2OtbFI0gRtyLrO40S+PNCQbN2C5L7zGaWLdSOtY5QEhc
6HLenNXxzZNBv99f7ZbZ/PMsXsaeOq8uKD7xue51kk8zhUO6fZryQaXjBvt0J+bAQa11uF3HZs4g
m5EA6p5hwAzHIMPHLLzEwq17EYM6Mbe1cjpxqFE9VyFzCugRPBUozEfkiXFUgvEzYCUFttXTyKw9
Poeyh9o2RumIdmHz+iwKDtrRd6nHK9mkX26ukgXyix11ad+P91m+GT8NOuInjXwG1QUSAIqjh4+g
kRcbwdKdI4K9u5krGqyyBdm4L8ZTej/aA74A9gYmYk34ZAo8nG6XHx7myX00jGgYaDuxiIyoFyBk
62iOVAzoe60GJKtkPAb5z5+xeGrcjhyTVln0oeEYifrMvxu99DtH9AdPF++Z6XM5+mRIMOcdOUmq
9XsGuU4Ya7wyg7zOqlx1Ty+hJ51WSx4auupS1trJFIKfZ/E0WQ3hTWaH6Eswx+d8MfFutDqr9+oV
PL3QeS6fjV73UgoGGTtYZ0fRxwnOSI457t88l5UN1mJ4Qaom7SCSwKch9U921XwgFYho29YlKq7m
SiIsiZWMIE4DHpP9l7QYpIUUAArztKO0aZn+JTfnIfF18YnTMwZ3m8qR0JggW3E6tk+jJ5uIK2U8
Z4XNFVFXiI/Vp9Mm/inxEQaTtHRqkAie7k6nOvB81JHJA3mSLarIRJ3MhJeYIthP+6GnQCe9ju6W
eprBJo1MOXejqgcVKqCzS/c1ugV0IV8DN7PTI6m8nB0fuKAG72l1xJ+09wpcRC4aSb7KzYhkgxWQ
rKBV3zi9X4Fwgz7gR/dpVWmnaznNPzil9tI1rFaCB3MnG3gNIxUB4oQCmVVdjToNe4WJnTN+dd9u
B1MzMmrKnXkBfeA2DxMzBzplAjh5WgOA0cLPutVQmRbqVqjMHDPtCYq0yGuYed5a/T6av99Gb6si
MvFB9lExCJxhEydokWDI3fQ+MG6PS8ZzWT0SrQrZoZuqnHFIMNgo6BqMR/Aw4zWHKTDQDNfvH0oO
5KwtVI11Y6QQYfpnsXB+2apZuc8jbAcmUPd5HeqywReHL2QpvrSVJY2zMOfS33QG31xh8L30q1VZ
pKwLL56zS+RPlka4EfEh1N5IepiIMcbJKQRP7vNbdk6wsjPzyRG2RHVEGXgf6MI9SPicD7aYgHu2
2Z4hpBRmN4WzQg4VonokCuBloGXUWqV3yohqNLivboxcp8G9ntkUwchu05OdAlRhhgrWiFhEz2wk
JBRWqQ1nDXrZjnM1LGB7il/Ab7dts4fa99qWI3PYmeqlGAMjcnh2eoqe6YQGYybuW7PfNu7IydYs
V1K0M/hDtV1NEz9fP2zFkUzRUU2EOfAxHMWsnJM1JPvv9NHPHIYLBUAZAqfJRILnpzmErMAVxT31
BGGKOWc/t316T1Ra9XmyLWsLQ1q2TpMZ76OEBLPf3P1TvQ5QQk+8lLjo3f1SRYGS7YkaHGROKRjt
sYIYG0r262HcCxR8oKRz+FYMtElndO6H2zYJJHTx4lReh8HJy+ZpxByTSStlGEQ3WovBsq/RC2QN
fYQAwBQrc93ucdO3J9PTl+QCXMgONzN86nfA7cqkqx8Xc+gUCnbEzfTEuqkQQqS+cGkmkG0f5mQy
g50gEsviR/PcAQEAkrRw4AW1F7cU/HMRaijIpbxtjVGrJbkhM6PAllY1VShB33AAjO5DdgZm54fo
eZHhgyE83BsZyj0BiyHqnBnE3WcMelqn5xgV+vU5TaYtbxduHlPVvHFMlQ6Trmm65haQ8IZ4u12E
35LLl6xr/DGZV6YB8NCl04VDviOQQ6SnORmjWcVk6TFPedYzKeeZ60ikdJfbfkYZBSP7tZ+sh9bT
yqGrmAyHnd5zIMFHUBOYSjKa8ZlTcYBSnRgV1KUbbr+68EHqB6SJENbSpmE8c1SxD6ytgTEc2uCt
YTiVW1vgBTfPzAgRFxPQd3w7z4F+n/XtaJJAzutqJP/JoZi/2JJTUF7xBUBNnRkMfTKAaL+83MHu
FTkAPijoc/Pcwl5TATt3idu7Qn2NyJuWgaU4vJ/QED3U6NPTlmUHvwg4fkPEgNGTS+C9rMYHkQNv
Ad2r4/ootrJ9fyQLvigukCGGETp2/5h/xWrwPHkvXCfR11fM0+f3ubIiUDcWjPuacyu5edXLTCmY
b19y30eic3tueMVVvEWCDWsiY/UxeeppQlEAOaa7/jRYuB8/Nwy+O5FP3X0mHpr6RcKxgz4OGsTN
eQGySSyKfjUXFmo1g4l+0L8+wziD7Iz+55B90YkcGoGGFBoQ1FED2blOxPjuNnsci2NojlYhrx2a
pw9U8WxbBX0a5gYni2dYBtd8zc1WTouRp5KhvE6ZcMMpmIp3+8U8S9XDg8JApp0+OHmqzd3EmoHB
i9MdqlB/Wcmi824LWhdTPaRLhAOPS11SV+pke6/Krcy5ceEjdnNRx4MexjB8xReu+87YH3iRYj3C
RcJBtkCpzxxCXA4vIwarjM14ROjKV+QOPXUarls/XVZHEg7l863ypNaHHlePzJE3ihjfFE5EDn1T
8Pi7r9/x5j7Y3SRSBfTX0OyGVk2NLbyMQl4RuxAO3FyFMLooCYfE1DMo+kVDUkm0hpoBq2o9sl4w
axpH4Vqzjo/hpr+rA12h6qF66pxamWZI05kwfT+Xk++8NIXrG5ZQtWtUo+cuXO5nhRCjSlOvd/QA
E1jj0ppx+4Htoku01lQSmf5ONWWbVHqKMGbejHW+XczRn1sTiLEtW9DhISsMCC2kw0zcDBLnUIuD
8ZzRBGWFk74R6457OjUDJCrQ0Y/VQ4gMAm8vP1tVM+xqtdZ/7Ip5sWAOyESC2cbibr4/uD9OwXoP
XTQoDiMC/o9BNztc+AgpA51uo5zFs+gNT/OssJqBGZ3WEObSq4RUvTNG0GSGzJyv8Y6JWiZ58RYF
AdUqXbbRMhg6vylxITbaEpLKa57aiPfL6+C9CT/ujPpI+K0/uvNtX3yhOn7ijSpPb6o9Fg0UCc//
pO68liO3sjX9Kv0ABxHw5jYTLj29u0GQLBLeezz9fKCOVGpKrYqOmZu5UbFCxQSQAPZe61+/YfK6
akbX/XTahh4VA14O1jbedW/DVn1fefjvnrK34Ngb3oKb+/54TFyBVdi8gIivzy9yQV7CeF25KvAa
hkLzkSA+NHjU0+smKrg6/ImRSqr2Gdqckb0jl83uq/vyNtwy0f0YzvHVfEfaZsUBWJS+ICrSLK0z
7B6FXXBFP1K3PwDFFl5+uwo6JFofjn6YKPjbl2zLTIyRYrgbPjrNji9IKeIRbZKjn6FPRNerfYjw
A5Nzr/Pip/qH9CEze3wrTmjnY5b2Q9A5inTB8Z8OsHKHbD8SreDy3Q6au7pjFDG9xDbLbWUIbFyZ
u32H7Sxj5/GNqdtn+CNlls8H+drDmhP93jIVZnvbVbb4SHdToSjxO6x29RsNRb6yDQ7iMWjsxDjk
6ZFbEWy0h6E64/QQ4HwRYsbxaV7aowVXQvRXr4CuPOPdcWyPs+qsC5VyraR764W1LjFs8YKhaxzZ
LDBxi4XCgV1HhujEaBi5ApQl82KwOzL2La47XHH2CbPT2F5OnMq4DjdJXII/4GgbSXJVy540IHXt
LlxulA2TiODD9Kj2JhyBlgN9tmMa8IYwPslciEVoksWtFFI1Cf7gfS07BWJUlrEP820EoB+dBIEm
Q9l+K+O0ULLZH9ci2J1QYRs71YszX2Xb5P0beV6o1KnDGJxjifwkOgWfXmDT4rc41lNwYpIkboTx
Fv4TnTOM79hHwBEeht4Txjs99GDdbNcm0qRLnQ9rS6d4cbtjgFHvckQBGvFGkIwgF3mY4Qe84tm5
ulnp8EyGj4kfXsnHxidU1q7vWFGvB+e83uiZElH0VWJNtsneuLqPoPxwW6n7YSFAPnQ/g8SVD4xP
IRDFT+szm1/xsLNYNOfI5LOhmNTnECeM4WggUbJ2grgTTV8g7jk6cFuAobptyYexJVsODKn8aeEk
tYwo9G39oe8otlDcr/jZAk81sKuD+UNhq6Tvy8l+Ao27r7B1pvJpTzGzo3BPPRgotxjFwBZiPJu5
6m2BRfezQBlEjPQhvyocnb0FfgjCotV/gsuRHB2iSJU5dNayrfoIHJ3GgxuCbK47wYw4g/etLhyg
Gg16Omay9UE45J8Me4nKfqRxHq/X5h17nJCoAbthfOSXD4PLf33xOvOWKwuK/XOPsFiHL5M/Em1h
buUE9j8iG57FfXKChOJg2ONHKQVR9JLdk6+Su5QyKwsAxsMvBKHfhrq/4XOySPqhrMukT3+fsy6k
qocx4b52AtC7KkLYmJAPKgRh1b9SB/77cOmvx1r//5+GS2Oc5pYVc6zORuQOEAB18KTvDC9+hmRy
/89Qmfy3R1vNAZkyrnLRbyD2KETKlCaA2NBRnuAXOPN1eKMiH5h8zQk9qhlmFiYC92kLL8S1rn55
vSua+B2qk/90Bt8Q5CRN5KrSl/UMRNjFv23zMa2D5RVg9/qvDHxXdeU/He/baMbKBaFYIq54cPNz
78Gl3Bn7DtDoVzpc6VdH+jaPiZgRRorKlRWr+8h28YsD4jZnPvxqIIkB5d9dFE8mj6e+QrffINt8
SttugilgV6rT6NBlwhOiLgkSCu+iQ9ve5nZ5Q0y47BgHvXG16GZMdgwhgKo6us1T+1DnTvWuPI+o
W8D22PqKQ4jie7RL1DnHUvRC6L/qjcG8uR8ZStiG4Hbv7T5/k+cVO3qGpWPY41Z76ux4Rhm6Kb5E
PJ8/hOdl5dy9Cegs1pXZOBRX8Vl28HayY6BNXMqQasDj3C3vzRHEDMTK7vfYijk0zz30V/1TQqkV
9XtwzYF+4EeHkqr1xht0HDZUHPPFnB0gChjQYFbIBKCz4zh0hZzDRbplzxQB5SZ4bw6gYO5IaLIr
78298GZgqNi9aZxQ4YbshvkLfkjQqHvwU0A9pgzS4w5yNPDFmbt3A9F8XWINaLzAFRhsnVe5UXge
3BDe34wNSP+KlHU/+Rvkg155JtbM1e7yh+xOfF3lYsA+R3zr70qHotdR97B0POkWI8MdQlbFTdm/
q8f1V+UH4TFycZ+zq1cT9DDwQwfAw63vw2sdwGPanrkL3hjZlBL3+FHRLwWX9KiQDG145ryP3IHU
8/eVHxzdzlBjLlAXKV7pAXbxHQB+fco9nMa+dv9tw2Bh+mxbP29sCGs9kikq0NCZr4JdiACMNl/d
gPevFFRQjQcN8iAuOmzX28nRMErqkKNtYfob1zokm+Q+ds1V4B4EKx02JX8q89lGAMt4gvnjLocl
hkK42nLeAAO+gKbFcIT8EGlPTeJnI+4iSeYr2MDv2I7GtfSLHGvap4SvwEYtHVJvTIR3d+VziSSY
rf+Darli4IYC0YHSrc6uDA0YU6hTcqPxpch0bNWZvco3tvEJurLDVa8DHS/bBze/Guoof7ew4dhq
WIZuSrqufiPn4D9UhvrIQr7iqUwJ3eYuUjZIXyFn52ccte3yIz2xyu7FXX1cESa2UEoJ1CDOdB/5
A1MedllhF2z/edHX/27R//OZfd9iwjBql9pYtxjs6c6rpAMqOWeZ38TY4cz79RSBkm+YrNKrKnxb
q0VLf6QloP+yVuT5INESqIwf3yG7H/ECg5uKA+xR2wKwwxc7WPRC6UPjwpqz2fJvmif5LNj9beqO
b4b9z1dkGn838FEtRSIjmaxy2FD/vmu2iZFYdWIpNqHVHQ2Q1xSXZnKzFhUtyIMxgBwVbl08Fsay
rcV9Qpbjil45I5aCaLlML/VRSpqnZnCQQWa0fqHN/EVbRbNzuOnew+7Yzi/h+KrJm/4eRFJnk4I4
DDRg2iWigY/cdxHqykjIgqupo6etbxQWJO09vEDIu46Zdo2sENHqn0bPYlyhTqTdwRbxGin8Nm43
L8uT9qQcNe3TxF0m5cm3HqX6ukWDyNzYODDzYd1gaOp12O4ZyGATcGxY+k63a0+rxyKGeFcm/D/p
vd+vdEfTY52vVpNwWzC93rDh2zGNjaARguMdpZ01OOVbiHEY8Dkre3KpkONi3sWOAU84ozvCecSf
b2p/BtRBW0xbhhUEJfRa+yG6bd+65/oQNtAk5ZMvJIgo+rcEqUzjqRB0IJi64iPCT798a6BfYtUE
RQlK3gty7NMKfkmrd6NImxyiEWQepl73mGnKmMdUiECNu+A8+jAt+0fhKqFoh5XuYKGW00qLwUme
aRqgnk6tq3mLB/D224KUusGNrnlwwKqTcZU+QoFlwDtxjoibkdpRgsv7EIEFYgm4nvm6R7Kk3Aqr
IAEUbCsUhBZt5TfsfbyEP9ezbhE2drvq2O2AcRu79pMTXFxkzD5xoWixo/uIKbOv3KoLKWpb4Tl9
5Ks7cKMBn7alL6fYAGlYgw7cveBkHFnQ+MXJVcADutPkNdvVECRYmcHbwMsqTBUUiOSSO3LDS196
0qkeZJwppsvk6iIDM6irnxXVMNYoT01kyx6GdU8KT5aMLLvakcvHQ7COk3oH7BovSnE/f67y1YXk
VmTtmj25JWUQukgexRWYtlzS+0ApqY9Aqbftqb5fFV8Go643clht5chkDbk1pqb7iLUJbTAFY+8p
+PfdjfW2uiJDOsallWBDOv7FZL2YwYf3GItEhO/cDjjprmDtaJ/XXje6MU0v1xwA1w4j1ttsdqrA
ieP7WHXoYLPpokqPEzuLnN2Iga9AUEaYaFxLyq6BBX8vPaJ6OjIxodupbRMbQ4e/zJK7ukduR8xM
+ljemunbwq5f4yIggx4iC1psC8dNdYVrB0xlHhXFz8ubUXya8lOrbyda+cgX1F2bkmu0SzMvCLf6
g4w0ZNnIy3ZceBj6T0qogWU0+ICvG6PGJptozwzwR/mGevoVfwrGOMq79W48Efno6p0bvcfX430U
PGstpJttPW0GmNId6rnVR3u04+fh1fLK3fApvwM/68cJwruTfpDhe8BcAO47rUeT+lPuIHhYDYMQ
4j2wiaoX3Br2wUU5r4jkyJCtOqyoONj/oXJWI8nYiw80E/i/9Cidh+1QgyqrWEzQOtupy0xuwQiC
ekN9n58MR98pHjD0bfkjxDmJbfOoIyvQIfYiV3qN0bOsL5m179FlrDCFsYeO73CfuOk30n7cFWie
hZO2fyTbFmDiSjkhfMm9+Ghcl0/GSb0wznpPXhPtUPkCtU9nz1c9QxJY1gazUcZEBTYG8OOhGujU
pMYxHp5NnCiQtiqb4HmWDlFzK+EajEMPQ8GJTL/N6qwpTBifmVct0GGPcN8gl28rWLZ4FYAn9kx1
WBePbQcQO7u0vgBbb5VvnLSb7rPFEirddQcCgKgcV902FJB7hRvSuun9SkJaC5HRpiKsfEQ7e2Bh
TBqzz9EdbaywXflWfFZOnfNFaI9ec1hOsHOUvdlvWle5iR7eFxiLGDPS/1I8QWYipevK0ADcQkQY
kBUwzVnxgVtcJZiVCjfrSYBOIILCi+tAdg2ai1P8Rlus3fU+TAo0PEpKwh9eBFRm6JSaOzVyhBGZ
ha5gtGhRHP6oJ7gyZAVulL2kH6jd4vRYazfFZzPaAGlIZVrpSpD3lriLssfqTLbztCW08IIAQaB6
ZHp336MlIpd5QuY33+gvEYOw3nQxE0m5QWtuF8FxiGPYqxDEAIUj4XteIJw1WEXg7nFAiSIwH5u8
8oAXUotVF4sKWT/bBRRLxmyUS2OpLLm7lcrx5EeEYk3qARQJpjMCwrj1+hCy28os96NdfA6QzxH9
DDhkCVe9P32wu0pX+ZuIUP9a2Gm/KDRWIs735lG1dPz2FUPRRPVbn2XIjdaUlqnYuFjsGKABH0F4
9/pfgQB/1zr++Tjf+CvmTMynFFPOrDu9cuiAnCxPckRf2f2icvr7wunnFX0DAIZoGKve4IrWdjj3
4/0TFh8eCRgvIVFpR+tJwWS7OWY/0K6yZD5VDFj6hzrE4I3SxzcO1U7A8zGGJoTNMj7N4QdyUIul
JDtnn5Yr4ZQ1bJktvWSfOhqgtc6NbWqMBqEA0DbqK4XRG5ZnF6jjOQATzF1mDwUAHPowv8aHCr8L
vLOhrbRAd90DkVpYPn19D/8Vy/ZSfRS3XfPx0Z1eq/8PYilk7tV/JtRuyraIX//1Wvz4l//RLB9h
OcTF658Ztevv/0an5fH7jTzLD/8bLcFP/0uNFf8bJqz+rTI3ZMkAWbIMhQgNUSfL5luzoQqLCSMX
x+A4LofbrhSbJ2kMC7+XguagCn1OqI+eThh7lHLuT2Leko+l6O9Bbxjhtrfk5ikcRf29CevmqRYy
ifpMLFCwNRbSx3hOlV2t6YzXxaCaoTBoIdPwUUui16QPGHgbkSB2nmhVdLHdaHGIZgGc1LO8YXqQ
Vzg15Guh0lRteTaXFHF/1Uz+LGbBMQw6diVzFqt7Qw6E+lBItVXzzStuMLYY0NeZ4IqzCCSsZN3b
3BWj1+hj600CQrWQ60kLUSo2QTHqTqGnlLpmkHdbpcrQ4KddPdttQY4yeXECSiK9I+o7CqQE4tZS
QFIiet6vGy13cq4VQFkxdNfIovSiRH30qssWJ1/EYbkbBxPL5iJJc76AobiM2SQqrpXL2qfaEXCO
D0NSHto8wBcmlJvyUurqgKYonIwPUx9eqhoK+zLu5TScsTZYgnmbir1+r+utek2oNCxW0l3BlXo5
PCekLZ+TsW78DA4sEIRowm0ZmcK3bWkyF8vn8r3UrOjYt9qIsn4IYy/soi64z9u8ru1Mgzx/TtV+
YTonykju9IwmPCRTM2hz5tpBgXvaphzGGjkkFmdoC+rWNkKzbp1CntEKGnkJqUuyQhKTQ1R+2lRD
I2pJR9S6qHitSmTsRZN4gmQ1d5laqds4NKNrUWgQ8mkseNcNBsX9Vowik3jhsD9JBuyTpI5dvdco
CoqgDm+DocpupamasQuKM1hGQRZsE2PATS5VS29uZKwAJaMhgkzBL2ecxYuS6FS8Qzww/Qynk2Ei
k67naZWGhMmrojTtSc6s0KmrDB1dBLlnjtvVMyKV4cVOOR5oUVP4XdIiNkyZ7ZdB0t4jhZhQhydM
zQdjoNIMZynwQkmpRyZbdXHVJHr/bMRqdBwKQ75oKa9V0Vn5sRNNpjMTVbuo5y6xR4+mQUZykOOF
1fcV4H8gEijJVhwgIAaoHT+6LuIxyhbtdlhairBmYlqjhNJ+SaLFM7p+cLLRrHwxIkbPtpThRhjL
zFXaBOi9SvDQT3Ss3XuzbW25JPlYm2OSEfQ107MtBdVWxtB6KKRRPgmtiIw9lhnDylYYPHRSCkNK
Dq0Xo6yEq8gSuO56nNxBipOPudJUwAcrwVQ6xPVNnHhBNsmQmhepzqIY8xiR9FIl+KzKSXiZshwc
c05qzLxiaGyDCr06EyuoGqOEiK8PeDGqUDeIfdIelyoT7bAr4BMPMR7wSewkkvQRm2V0nIeeyjvv
i/RJUEqsL0sTB5FFr32NpNWDKPcWJFO1wdMkiBEFLTOPZKqmsVcqM/kTjZZF2OrBMjMGYoilmfFS
zZzbavvKTjukU0U/zF5dD8puQlzmlHE+XAdCq/uVMBhUP9BYwq49LkndeG0QFseCmLaDrDAXyRWF
N0iQCqfMw/oc1N2dFMmGExo1vJUsag5DGsNG6gyZgZNZm4c6yiBFWxEx3U34FA/WEyl2s5sLaf+k
62J/wyrcnLJ8dcAPKgxoylz6sFKp2iUFQc1x36b3y9wDZGsLmDFoui1Vce7OGdVXPi/DjWolcNcz
yfJrrVvwnRkFkAC9w30hQtNzU3elcdOpOWymPiv2VhuPHfS1ojwu/Ty+paKmwvDiNtl9a0THim0g
c9Qolp4So4WGFE54lJR9e44X7bkf5zXFdjSvizHVXR5NHDkKKQXFVgjo0CAfdqLgx4JGfWyGL5PZ
Qma0ZuMqkyGAdYlB4c55cjvapyyunhstrXB1a7tjWI/rAoB5mKHHdFXzTB8eT/JVxVa3GyQ5fqQi
hGjWRLKTGLT/fW1UtKoK8MUy3c2C2rnSwjg6KMJm24oDhoZzn8Mcxf3A6i2s+U0RPWPaV/4gVstR
z82PLjOY8+W5ZD1lqnick27eRqXxMnfWyE9JKu6lhWPVoqDwIECfC8KO/iKpMKkXKjgqaU2TkpnR
3hQL2r9mwI9OCjtbqIPWk6J+xPC2rZgtxQs2Cxr0KHEZYYYuK56RhfQ+wzB6raZH54rJAm6Bmuoq
c46PURCGV1OS77UAKCmeoDhWUYWooe7WhQ6iXxhkb9LSEuFWmZDcpDlik5v8VhNuq8KA8FhJk62k
APCBUe7isNW9SLMsu5hHZpBKrt30Uhld67EI1gTYdxb7sSfTs+0UcLYIG64iETwrTl/jAFmHIGX+
GMUfVmF1l2jSFm+a6szPAlXD3MXIJCgBmWTuMq1T95OgVPuuE+dzUkopsSdtOB7aZYCgHCBoLUIV
W6pBDDH60sIPqekqEgZmOgkFefusS6dIrPptXoWCN0oDcQCRDhkzlYzUq3Sry7dpT2YUIwn1qCo8
sq2eCZcyLaZdNPTGNWgwEEecVI+10LIVp8uUXJB1App2BTCsphVuoyzlo4pM5jAG2n3UxWAec2U6
XZAL+0wqBOoPfSi1TTXMlr+UGustL4rL+lX9EGrduJLFKcDnQO4xQi0m0tOLSG87JxWmo0oM7mPS
zlj/FSKakGAObwdVh4fcAIGI6Ww8WROUqK4daizVo3o+k4i4HRNrvtLKaHZVkW5OEegjM9mSIZ9k
5tg5kdKLsJjVMYJVy2X3ajJ5YTCYO2NW/L5YMNEtC0i4g1AWp7y3kkvYcyGakXQM8HFBydoS36ma
3NxnfYInRvzUiLlnD3Q5RBPYpBAh8sloQtJOUAkKF7FLgLO/KzQdIuBsAfH1GIaN1eJ3Wbo8TksW
uq0uwMwQhCx1i2AWn3uWhZtR7mHEyGE1YdG04MggpnSkU0QtFvKi8vjfColwI6XC4ITRlP1IyxRy
orSQvCE3r7E0MDSYmpjFXjc6v4p7CGJ1OJ6KVKhPXZBopT0n2XwadYHs1SLD1rU2DJwIRk4w6Ezw
yyEzHyK1lTdtLHb+kpGgTXmjL9ssMaF4SwU7BLbMNeZhwThXDvrP9D5feoWhTsUk5uvfpokS/wg7
vH7tuu9wo9MKAyyzyfDylUbtOOvC9NFZHMUMo2Em0MbqdkOLtCQI6x+DqYpMX0YpwcksaSqyJiLd
uDczAxJnmlgAfn2XlRA5m6Swx9IYTka+4gwzE7gm9K3UwLUz63R0/2XZvOb1uPROnBnVfa6vtOKM
PbbspgKMJJrZtkqiZ102/AlvoC4dsAUszXDbWMbwEsgCVkK9rB6ssMjBsuZGh8FTJzT6CmhzNyMo
oeyD31RS8ao4oib1ByHodm5q76qOxVU+Y5AnM50qmio/tqFanZY63YswKOqOuSflb9EE1zWIXjpS
7xhtv01i+TkPhx9hVFP6yipYfCLXvoUrtrPM0rMWiVBHe/j0CqBUlMFDnUwBrm04PSAJS/zECLud
uOTyk5LI5rHPcE2LdUOaiT0qvNlsxZ6dBSpUpCfyqc8L8FQaoIOQLJI9yYP4TLkwXuflhLCk6meM
d8wqwvdUXJ4qq2kkmxS2hhV2Nmh7Yi1K1ux2g4FcYuQdgmtq/+GUR/grxHMvSU5r9h2SspwsS7i0
ben8z7+k//l/24JNSdk8iW2gu3/qwGijprt0VLPHv3Zhc0lzloyLNPhVv9Niy9XLRYVSx+ubbH/r
xibdLPe8KCy8f2rJCrHVIOLRz331ZVQ3+zauX3MTY+mv/sxkj0NpN4XivRIo/KiqKiwvRZvsspKL
S6tG2nXTLGgdzIK0Kn3oj79u3loeB9jSMbtUW+X7JmsXTG9xn/pq42KrAfPTRSgRk9Syif3ezxXF
LMKwXnIM/v9vmzoxDxi8VxND3MFYM+PXzi5Isvagyc0Aq37t7Gi7+/3chcu+pSCFEjQH/KtiMujb
JDNEkf3n9q5LpIO16lX/ob3rqcDqzbgwJFEm7d7Mawi2f/R4i2Wlu0jFQCq2UH1bZfSxoGh7/dnv
ldrcPuVS391/9XxNGCBkMjsJefasWtCpxqg/zuEkOr81gmoeRbmbBUYAChQGDEgTtfC+WsK4yF+i
ZJi2X21hqq4vZ6OUhxxZ0q7LZOlsmYm8rcc0c+VxkF+mKTY2KQ2e3zTBfbwEeLGlEdLPRRvL3bww
g+iGCHr3EB2VIR0RjpSRl+Oq4A6FiD0yLEU9qhgDLemDGS6GH81Juy9zi+h5Ghr0hrAsC6vFCD5U
YZIHyWWooIHKWom3M+Gduynsr9LG/DHI3bwXguU1EdpjSRY1TboZXOaebbPvkMp/NaBSPxdkGFM6
5I2Jo9HaiU6GsSuHpNwLCctJYz2paYl9ox4y5hPjDnJd9GxkRnvUl5mrtaSW+QXbZzCxQCrFmi7f
G925Fkw667VjLfsYnmK7YN+3xHuBWmOTZOrlZ+eKiFrcqH1ZbVQNfC1esFeczdelKRnp/HsvW6/N
fVW2BBJIpbBvRorUtantIqDcfBrfWqkcqX3pbiugoAMYw8cQmQRGtPGy6y3kEP+xy81V8y1GvOwG
YdzaOaX6tsv79L4bDbQ3Fg1pODYUCK0w781Y/SHEQfBumq1ua1ITu1Ke6+e5WI246YPldsThoxDn
bSgIKS0Fhkxd2qPAKdt9SFuzIZCXqaGSPHy1xrM+v0djULo/W2MpavKeF54KQ8rGjFvQBw+LNWNV
OqiyO4u17EoUU/bPPrkSWjwYyoCgIwUPvdn062TUvbiUL72VYdStS+8/m+eiCnCabcTJz3It9cTU
tFg26HbnGU++rCbp4GdDTUUH8W0EKOpGZWCLiR5Mk6duFiaw2LxvtrLVXOakj90gXVVoa8M9DRUU
+iZHiKx3IZ3SwqoZxzkkljb1gkUo7MHKtMem6PAwyzViYabF2n614ENTJvsp7uD2rn24IFTCxZpC
WC/IKjF0nRe3SRV5P7c5+TzymFqbn225qvcMh7tE3NaBuErLxdprOigqRiMvdqwU+lNpVg0njmis
wLhk7diLarip9Q4RXLCkTtvQ2Ktd0OxLucRZ/vcenq12eeuMEhrO2seXSbIzzemx4UxPoRBqW9Oa
Ml+KoLH/0dNLfePz6vVePAgw+H7v6SuZOZKkaubjoCVX9RgjyprzNzXWZW/WDGLsjAnF1drkN/Tb
eQg12sq1q6ayLgYfdUU4AWrWJHgJM2VHzwDCE/Q8ch2m9808v6QmM5Csmq/KJj032vCapKswcGid
rF7evoCBuKDkG5QItySFI+Kp8jYWwcNPgCBtl2uhhourAVslFQyaNG9HJzNDGi7AgrLEWX8ypE9a
MxxJSQosemlfCPA8+zj3IhFVh6KBaQpjdBOK5EH/DiJEU32kYzLc0QqAD4fAH4IKFP6XYEKWFpqF
zrRBI/QHojApw0dUI4f8K6owqoyPysgMbDFoUM7OHFPI9Jg46kbGw7Rk0vMH0qAOoCmxpDwPdU00
g5jhrLRCDnWaol/PCRhNGk21zSaAgPAH+DBaC9MmClIMDAX9NwRCy2ZqpbJonC8YQowQ82bSXF+6
sqfbLazaS7IovJ7KTr2uykFwhtwUTj8xCUFdNdcjg75AmsRHpVLNhyVtrFPa9sT0sPzbpcyWUwuh
jkngavczYgyyEQRwLVW2ipC2qJ39OJ/yx3zqcAU2JOkYVZLmTWKF0+0cPOtzGB3SFNOrGQKUJE1X
xSTDzVC0jyLQfvwditGYimOp5f1/RDGAjqRNoIS/wRjzoDVeVMzSRpRK6qfK6jdfgEaliLndj5Vy
KAydBMI0QkM3d4d/RjZSXYE0YaLM/wZtJBWCfZBDKvY/8I3FUkM3jRjkcoM/FRY/N0zRjysVWIhg
xYITagVNOpBHr/WKQ8/NtpW3fL0dZ53F7YIe0MRg+r9GQOgu92GRym4iYH+UGdatlSHX7kVzFyzN
yWhMiMl58KmNWI/VU/nEEMw36l7ZKtzzXZGmeOdNOiPsoH4aJx23MmqbzU+UJDJEzERDWpLFOsp5
JLmlVmSHv0NLMmnECm1AD7OiJfgHeQR563Y90HvnwcnKgCH/AE3SyXKHVB5+AieViAKznzG2Gqmc
bGnmgkQwN0YJf8VP4qR4k6XOOPzEUOIpLex5mBEt/CcgxQgmtB2TVrOq9/MGsnCFQABZ7rBgXvKF
pyyVsviLNiT2MuXhTg01bS8Y0nAstK6GVfQ7wqKlInbR5oga+SfMUshdZcuLFW6/YS1WtIhngZgU
9694S8Mq4QpFY+7TJWX8+w1v4RUm8HfIVIJNQXqUhIBPq6rg/OgJjM1GX+5FAblfkYumLVqEg2eh
RtF3sKy64GWHvqoJCySGEV683COSkoSgcEWmHXY5FM/goMi1xap18kg38ayLtEvNeouMrsMFv5ys
0xdyUwLxb1rdAh1c4RtrjKBQxAH8AGms7C8gRxxrkgfy6jVQUHtUagRunCsoawJjAFhYIR1ifEK7
AS256sSKVAYjR3C5YjtZ2UAUCdvHwIxh72TtZRJiYT/PqyImEZRtPyBnxowrPchxOZ8GXjo3jLrK
16WxvfnCf6RFUu3FVPJTEk89MV5W+xSSG79V87Hef8FB84z0ohiazv+JCVVFGV8qquTN0orwpKCQ
b4oiQoCf9K8A8IZnFdAaJtKGQNRReg2ZgRi0o+wYLB1OUIBGMzP7O7keFY/nhyS2ViXLRcSl+A8c
ifYAqpteTY5YRxjM96AEVGXtgzaHJCSYdQpfbwG1tGgS2hKSU24VK2wLZrhZ4vjjG+JkKaKnVIWG
iAIR0WB43VjNF8EIg01bjYRXW8g5v+FQjJ/wmUstlByakHnapOfntMNAWAkqc2sF3D7uaL1tU5xL
FHUQoEkouaNPnPBPjEpJk9LWZE6zbBFLS9kEJM/tvLNS6NJ6p1VYPKhITYWC1IpyzPB7l5bNF25l
lRTfkdS1niwhpqpJ5IrntT+YO3MvyfWyl8YFau4I2y+r8TNupdqw61iF5pMliLNnQmenUUXTYWp+
p1vXXzBXpaDHk8dg9qoCRpssxrNtVPHBWPC9bFMMesUoRxoncFcLUbU2FYFL298hMHWhjloa6W02
Gpz3TBWvzDSHGLUCYvOEs4VcyMbtH6hYJQvikZHR65gx9ci7HCIlc7Rt1QOuf+FkaTegTgyt2NNE
iPFdwQtgjcVzUnF2RiR+mnNNsMhiFZDzAuTDJLEzQkifBaWVt2qXTFjNx4oLipA8/QTVwiB576QE
G/2yWfZ5wrv1E11rpzR08smE1cyIecMXSm9BKUr6EMbRuckaYEWQD6F9IJln7cgTwLMv3OwLh+sz
zWAu3UzHMRXxZa/E6FlkYdyqOuASox8GNxmjrUVbbUSGZDp+AXUCPTzQekeVTp20/T+0ndluG1kC
ZH+lMe+JyX0ZzPQDmaQoal8s2X5JaL257/vXz8m0RZqW5HY1ZoBGo7vK5bIkMnlvxIkIMaanVUOL
wyzdiZh/RZljTzSeSbF8lZYP0CZgLJOQZxeptMUPZM48dMS1EvJDLC1xNkt7vohe0eGchZ/zl7WB
EyQXNwobe4QjWZ2Ut0nyy7k4sS9iOCee3MYrw7SSi6CjGqlHJXN3KmCcJHy/q474vZGxadP1XHiS
/FQt/NfWQVdLq0o+Cyg8Q02Iv2GTDFe+mmmujViz6JsKvtXhKVv7PIidLKEzPdBIjgYx0ZweVTNo
C3pjc4MS2oE/UWryi21ttN0mtoevbdrS22jTzlp3sr3kVUDdaSEcmgC4qkUdPb6z/IiUlrpN1hE1
/lWD7IMW9tbQ6nVtyfZab8LhxWhSbVUqRX8saUq4jXuNnN0kUPqKZq1F1w84M0p3LVsetfgJ0eXO
K8ejvOBysBcuETdfadzTN9Uoi2Xc8r0JK0oBlIHvbZFm1kYScMYt+3mukRKUToboRddsm8+kKnJu
Z7HTt9p+lUmleSwpbXqDE9JtjUCQkNb8+7EWybXQyGTYSQJIpPLySwb0bgy/jFsj2qhf8WdKE4NI
VUax4Cikh1kk5eiRnxeprpIMa0K3ilvzLFSoC/9NMfVDZ9OViTtGuqsH3v2vwilW8mqIotOdeFrG
OVNVvg7rB0lXOcxzaSp/uljiFTm2ztmvEmrH92bhs8tzIKEqg8z6cgRGLTv9phUNmeqPZVQhEh7r
YXO6l1FTYkBrPw5GJIymP3La+vusp2a8bK78JC63k6aqqCW9zKGwuOQ1xVbFAT/iOwk3diiupnp8
2XequZX4KHSBP+gYjyn9UBT1skAGOTYjKVlFImaAa9ZdU6u4S0UKzIn22tdWe4P6rNCD4xR3TsRH
l27EhevZaXpUG33rRm2srKt2EMcQBQ9BKIt14sVQfV1JCQZq5Ko2Ag4jmaxyvxGFS/GTgTfN6z31
9HSdKwVKto3On48WBXFh0VCVT9kBVgL6vi2YgbD49tdGBhbK63QRhja8tVSSEehCE6UdSjVQ43Td
GxqRRcaFN11Dj0Y1qs0iMoZyJaSWY6ndcCvRkyheekMfrrPaHo4Uc6RJICzTtan54ZVpaa1bKKF2
yTtQcf9SOcbtpZS2LUvtTPYMunrbFMp6R/G0dVM8OCRm6JkaN3GpiKffaB6/opcgt7M7xh+blSl7
jGJdCHQ9lJqJ69mryinfeDp8sp7JiZSDB87IeEIsj56lmfSZNeaM3+U4USrfW/0Umvlwm96aTvDy
Q2zm55U81A2H038uOI+DwKKWAvMolEv/8UPROVB95ovGaFj3EhVjqRqbPDaCL5kUdFjPSNB9jzYN
rEDn2GAXG0sZ62PL8tRjI46c50nKGzsu+DNE9M91aD6vPTbP2VSfxWg+QdulVykhB6dZkbbyIvrC
x159puQlxR/oyR/iRnHPnbsufaY9JuQIma0hLM9Ij2pRd/ULfPShTu3rBZ5r5/nceP1hqzU9pdhK
PHRLkcXqo+L1q4+l69pz9GPTR0D/Vb9OqjPL6XlAaxvZC9ZD15Pv2SNKzqBFFwmmO1/yQFnMhCn9
hY5tmEHg6i1dAlIEhpS15vdcjkh4FdGLFtq1m7SROEOGeMwcWZxMG6RXs7JtcVNcDCnFHj/kbS0p
8mNDtu9+l7j5lIgQpOKUHty9zN01XrqVRIqfdKB121rwZOf1XRDq5sVe7u70NDyLq85ZqKbGBPBo
ne517xr5zxWRk58cit/16FurStPufhHA9SLqtiZSBveSoeetVHEanWTwOIuwBkWvHEtq91z1w92h
Co7BC+OWxWe/KeFJmX3xi+BqJ4YXvkENiEPSQvbGdBPFFLMAqu8E8bbTb0JHuf6zIF5mBoPZfnlr
dUp971mDcax03eZjYdyW6mDrI/8s/rEwLhcam3VdtP4vxHF/cMp1Ww7jMVdP7U5OfEHbLFaDnDMo
9ptCLgt6H7ISEPu9Qq5TgdHpkPiHKrmmQG+1NSrn0Eti2doB2yyVrKxzwAJqM+xHNVYbNChx/Jdy
uZIrwTlKNLrgoWbOPZ5Pai5Yq0EvjwNkhiV9pgC6lmff7jRzyayv6r7b/neyuQhVlvMy2oI+k85H
ubMWqhh9Tmr/SD8fssjthPIya+iShDWhkJrn9kmpVF2/zjJ6ISF8W2ZHBYzmDZ/K6HrZfE2q2gMY
ey+j93X0xfP7yA1Hvl9xVb7Ocro8dAF6EkfCvaZu18NwJBnyQo5rx/1UXK+qljqggXhu3HEHEj5T
R1X2/VOlnfN7Rb1TWn+PQ79be/xTp3bXfftUZ/fSiFH3rpLPd2I7x+6NV/VXshJ+i1oKwmfB3S8j
xuJt6/o30V2W62evzZ7DhBB/pvTawrIa6+Lv1HdH865sU3Znqk6XWSsQCj5mbzmYAuIsD8leyJ4A
yGmZHHqnwjvCslft2K/+kxLPCXnYppl4mNV4nO4rNdIvVUOiA4ku1feCvFUz1ozuKxwuRZQ4DkZ7
RY+5m2u0sf7U5rs6uvDUkM2uSZ/PDaVfeZX2vNPoR79e+q2xFSU3XEOwR2NG/t2BVo9eTTJNrVnI
tJxgrevsm05avdDApLQ0WyW8dtZDOH55E+z9khkXLeOs9s9Ve13PkkVvMKQXc1zEb0OXmDjAsknu
ORrRi7RjAaV2zC89O5JPs4L00Kzj+3pLl83ks8thxNfa8bvNan4luN7UnnjdMYJ/oeZrda9v0mS8
mcT8iaJxS1kQOytD31XgIA1DUY9VVWZapglBtXeqvqrxsdXH7UUeVMpJ2fX0AfQ8UP+RvE+y9S6K
qkveII9QjSzafqby633Tr0vDvviz0l/2Q7lU4Ok+V/u5KLN55bAj0vq8YGbZP24GEmJOM5DFhmQy
RyZkdvq/bAGM1riNZ56hwPGVcXPcAYVT4ue7Qa13R4fqv52SpqoN4hkH6r+sBeaxp3J9UEOtWKbM
ic4wo9DTb5bBgGgZscHzXzkBWtkyMIb3vex0/funoONvdkDWUUrrFPdGTG2fgb2jKCOSEaC4TDx8
Mgd0JX0FVlR4YKpPIoRsjwKIvjePIIAAc+OsO/rIJ1D6Otw4A6nGnU9QJ7nsVokM4HPgE6S6VS4z
ZMOXVvUJwE/IpGWzHGl7arndI5NxV1dLkCV0IN3ql/+fXINR9877kfVLMz0aOQYRRdYIu7wzD3rP
ylet/KTaUbJMC/pbtSB6monLsRy2E3U52QhxotHuFQ1nWAnUJhv93c5GMCbWRo/9l39iIQjRBttS
S7rljGBOFoLhe90mJyL7uY3Qtk+wwqGbtvyMY6Bcb/BYmgbNpcjsvZ3gYxcvNNnn9iTdVjojeBOl
uXcVbL1l5xQAdVUpsbL4yFpQE287asr3vbuA/OPUiH70On1kMYSdiI7M0TdWqe8A7QxCW0u+9zxz
ndUIb15IRXc0ewx1FOC7heMqar1bW0MetPWkaha+0FU3GOFdAtgDLkDk8UvEj0+dB6GiFnc5v9a2
Ebw+8CAsNb7DxTEWrdHSjutIC8Sb+780I0ypbZYVIiBdd2+ORN95jNV3fIrFGS8aMY4QfEZ7/mdr
IkQiXPt6/PWP9oTWwitiDHgrOKqS0PGbT2EDsK/9VFRukONM/J1P0TRgPJxmjQhouck5juk6+tpg
IcZ4ZkINy+RcEEuo17bWs7yEhqql1Fn6XJcp9sLHsH2PPcGkpXAjsrguVkp7MhkacC9UTaQguCPI
CDxt6foBLdMY8x16OvhBF2MRlaMAgJVvqnocIcfI6ZD3qJa6Cu+aOvGF5/Q8+Ojodv/ofPhjwRS4
FNhcdN87H207fCsLCUSpuMhUekWT5jSp7fMIOm7xT4yQJhcMBRRxuJJwYPaOSN2oIMrI+cu9LWLn
Dl99o1Y2UL1qryZvJIrteDVwtEBRqPksbDmqmhmKP6iuDl39wyExiUa4Sa517myTFCYV3z71TLNV
UmfrTJ80PdEAIQNQuwJww5353d98k7rV6xW3YnLFn5kniQ5DLhvThu8fHRSFoQZXhFzoQzt9hPiW
z/7WRSFnwalrIBq1s1ISq6PLhYwFhznek7OfEvue5hohmdS/81PULMaraUfA60NTRdgmjaojDYK/
uSpBiKFk9SRBqo7m7nfOSmih9naGhCr+gbUiZfCzSZmI7c5fCbu0WCsVY4WzyRLpiMVqRiAB96ps
+IHNRouaS4yByrzLnDS6aqJw9R8NF2HgJ+jalPPOeDvmpfNgyGTAzDa59gr2unFgYKnZrQ09sJw3
F4a0hcQMZJZfzmjzzoXJlaxcaLOgvrNi8gFvyqz4iv+JH2P6YbPILXuJxulD0+O6zO5GGfFCzjkS
LcaRb8dQ8JKeLZrWxr6NnSalSp+mj9Y24C5i+9GOx83s1+QJD0dZhf3/S9NmLEnCFrQWTXj23reR
2RJZOL0nLcPe23Y2rmUadhb96G8ujtn2DD17CerKeysnmNij9AucFUbOf+XoBAn6wKj5mya0qDX8
j9aO6AIkAzuiCNiKvvESvtr7O0MebaXGupksnizhfa5ZdkMq6jOfJ1XdQhTkNAXPlJ3f40m0SkIH
Lz71fPoE94dUCJUqik7keHJ/VBN83fIAzw4dIC3nRzwZk+5sA0l6wM+5t2k2LoOtpxrnv9lBveOv
LGiB5d4PSrUhO+uyKiSM9mYKWR56eljaGO+TM5SN/Lh0rUN8NwZIw51HlNU1j7uQl89HRlGqeNtG
Fg8z5D55RZy/UfQiXuOzYRSYxpPqEfHZm0ap57wEFQbgB8ZR7besplkRncKDUTyPIW99OWo06ul5
Xf1nG4m4pLLIUp4ywhNfysE0l3Lk3QR1cVnGpu1+5CuZqH8k6ZWnnbcUCKKYmiU3bq/nvNZt/c6U
+wa76xOnKfM5PVt6BbbrbHTU+4ZWlt+8JmnMVmoq7SF9X8c3bkLtOWvMc5BlwuJYTarZrnvECpxJ
YHbPorbY7DeT7TSCGRbENirI/Wwi98ntLFDYJ+fJjNhGkdLLGeD/xH2yxHOd42odcvw7A6puE7KK
kblRIEaI+FFQ87sTlUAhq5XeLcteyd2q48eUId8AvZjPUp1ffORJDZCK8BmxtAB1D4/00XzolG66
v5FQ+IM3JSJZXxp9KIMjHBhUXFRomcxwnsyCE4puhzd/6VQJp/taliFduEIyuJLyofSRXRXV5lq2
deCyDywrkhBsvlsoBLNvJbXQx+nIUOFsXg2QxwxocLbZO1geVV96Jj1UY1MvRtWk3eUvnSy9AEUZ
dN4ps52lehoHkNJh8xk3K61Es1IaXbqeHa1WxOUqaV8DCPCF43Ge/LOzBUSduVwwloe5CC8uBQT4
qxc0+VUgii9zQh3i46vQinFdgGgc53G8Hbquu94ZXoEA/U+qyjlp+qL84XwJkoP+mJhuFmls+IYh
Po9Wnu5ssMIxwmuS68wgOxjoTiLkiznejvFO556m9VtfLS92zphlRk8lSByA0OyOKTwgbuKyfCyI
fy1nlyyKLwNQDpqBBRXcPhCnmZZricjPnV77dKxNrlmZpJqrdvnl3jkL7d47zUOFcjmiqLzk2hvT
t+I1Z6KQbpmMSij8tGIwrW1Rkpic/5fRhPb2p7uWDlF60ivKcDE5bD2K15HdZ3ANihBrSSGmZGRG
dTH7bUaResd64pZO7z8MgfkCRHo35l177ydwMZ651IPotWzzs2ikSfeT0MfswWXhRpaa6khCPQWH
LZOLJLsM7HA5W3KJfGzwhD2OyUzQKuMvoef0yyilYgc15shuGS/Z23RqjDDPGYv3/E+rjqpM6l0j
8WVv19X+tZnR+pNQy7p37XTqd6TWiYg4R89Z4HUr2Ypi+M6fFp4Vtx5ZVCZI3tIkkuozR2mxch+I
4SqyQn/5W6ykzxM+MnzbxpkgBjYHTMgIk/M1X2ZvL6mevI7b/97es4uAiIOkUXQDgrDm58klbayo
CjJ7AjcV56fZ9QuVa6Vou9PJ+LM0Au1Ja2LBd/Kt1Jv+iRC5s5pLB1KdNu+2zfihUzxgDPGm6nP1
QtfwmmqjWX7kCGYkD9aaFrOt05Nll/KAotvAqI59p19B5mXLfZbFCbFkW0dmAdYvxovZLKzq17Rn
IyedXNMsg5ueTcPKztPTsIa+zmqTLZU2oxuviezLnYVocigdPVSIkvQ+W77pA4dY3/WA2HA2Jd7r
TX6pa353vt6bi8R8i1XcNNK2KZKYHfGkWfM9qiilObQa7UxQ5zjEVKdFfNiQ3UapgtLmZJxiOxJ2
TyiJ0+hmefMgR7mMjnOtHKHiutu4xjqrO/Xez235uBx9ezGQN/9zwMZWxntHDA+H3iTxcx431fkg
rOO9RenHJnmG3t3ZlE18mfKxcEkDc8mReZUbVcbXtnMspfiKkGP4oHTpdpRMmsfe3Msm0I7zKmcd
vbHoadEqNn4Qk9lKEZdzYofGu9ruAOHVTOVebklXk7VpZs2xnTbys5Gw7MAF9FFJ4xczTDdaGxTX
CoTQKoyKu19sT6861sHC3F3MZ7I+dSIW9niT+6YrIOrOjJpKIZ1rIg/TCE5DQi9rU1iZwiNe36TZ
onfg2XaeKALfKvY0yx2kmpWfLiaI19fbtO4oVYDSNoktrwqtujIr9MCgVF4mf7QxSJwERpRtzYzZ
yCkoFH/VStjhvVPKpB6CwGvfdGRbSrC52TA1Q5vy1JT4/uSadsV5GlHHmQyrnXkaWTSE6o1qLPus
aWm3Iib500Qd7PYszAk3zpGid0Yq389NUw+vgzfcWEYAN/+bnar3eNd0k3zV7GHzZqvmzfnYkeUB
snd9sxnP5rgRi3tuWwbXpnddYB7y/gQGmJNHO6NV1rB2Wk7WpyAkdJjJ1PZPlqtPTFvgVsx5pJxe
JpXhiCmTJKcGQxTOwgtUqg4HXI2hIHSiQZZONqw3cMgf1EGjQnKOKZGL56etKA9zVKkrOEV4rMxP
aSXaUaqlTXYnrADXkkbbEM68npNLO4P2mDfoL/GlpCTcjbczR5gkgfleHImeh7FyP8eY0pLRJiiW
hynGFGjmSaoXguB7LbmdljxVZRHwqUdP1Ue27QgbKBrS5l2klO6ccJr82yhXiDaQP5o8XJXmmkVW
sDlHg8nlnHR67+OKcHzxY4ax5Oh5tnPJ7vGo0oJlm3B8S4z+PqfzrCrGmxDlD0w2ebUi8RJ60sOh
uZsK/9EaizPD9qDp+jhYmZJ3Xu9yUU5e3ku6ddzLRr2N6UfTn806Jv1qnu0NX+6730KKq2CKjG45
EdzLoMivWmJMS+pm2Gt6bwEn3P8WuQlAazjp8SdesCcfdUlAIGUTk8HaEqt2pzSVapRfG2dk6mgq
Gyk86UXW/UuPGpKwKKKbymbrDnU5k2ImW6Z8lSITTKEMvgypP3vzi8c8YkKAg0IwDmthxrZbK0a4
SjNUOzWtN9EQpOu5o+QTAznOitQ1yuLuIISVTMFrRYvv5hYTw3bgWBODJpM3N3mwiWeMcgMxmnLo
lruH965yqRg3pVxs98Yyw73ggenXzksvNZki2qKj8/wtqpX58nhTpKm785l9ZWqwqSlKmDNbHg0A
bBDBls/BrZ3jLOV+dWRbJIfeXGetLtojzlhkiZd787mlo9fSAvbMDwxoPZb5ttrkGueIV8dmB9dz
fC/tHoy73naNdjKnvTQbx8dQ6Zt8Z0rLqYqIKIc0QzcvesNVbYxef0uCJVzi8p6AZjeK/IRPwHK9
M6udsXmiTkNak+fQx+Sbx4GspzxgjoeZZVgt1J4bL1mwZZLSKjHnxGb/us8teSNF7aOhR4+W76vn
U2hs8rE1pz9rve559rFThNUF7CgRif625G2XKPbjztIOU/PWJsi/JiGNO2cEw+K9t11WxRe9SMrt
MMJkJ9q6bBdG/TXSDUpcfsbMDC288U4rOWXRyKouosbgY6G2GXJZzpGzd6a3WXrlUcuR5s339iXb
LZwo2sZBdCz3zIHqqnGWdi1z9L1+MiXRQo3FR8b/bNM/I1HPbBCptJ0fLqfhK+XMosJAlH6Jp5G/
iJeZwtDFW0ZN48Dtd7B+79xxW/XWZoQ7+c4hr9Djg65Y/K1JXpAokwPzfPbJO6Vnk4Ty3H/qlduB
hEOuEt9/s8sRby8AIH845hnV1vRZHJjmaItnCHLE8zzuoOnRb765FTJ/4D1MgTe/q0i8mmxxkYqy
AgKqQaAdtWwzvYXfqDrg+pN7V5kzfp9DcEX60KT2Y18Et5ZeHhkJbdd7Yz1L5O992VzNxrohQWZK
NmcjzzSO5dr+bhWsEYX1Qxpq/UlcsyrYtrT3KKXzaAxa6M5mO8cfY+BM0xdOtmzpKpg99zSgOp0+
wsXed3eYBNOa7migBXEK0pU5TwJuaFShEqYLPWVrWTGIJUTrHKoz1PCxs/VoiefOlA0nbwpYHmKl
pyzxV0s+oSVGaVR1s7Plc9InWCQ1CzsMfEtCs078jC7vovkyW/R2Wm00yIjlbNN7t+VQn89GvW6S
Cwhp9Ji8+tCyr/u2IlfNNlyQn6ccmDxknaxLbirLgXitPMI3qrM0DAbjhpEvaQrptcCRiEDGuUfm
FgyZtF4D8g+iRqnUO09/bK3bbPSpHVYd5C4GVRorK9w5xpdLfOEU5tSDmhzNcb7Z6K/pBM2y873X
X5F4PR8sVlXs7n6MzPEmowB6TvgN/TlqdeB+YP1XmsE8JicYrSI8wKxBcNQmqQ9mrXlLy6IKaAcD
pKrQ7zqFKEMykoWNzspRouK3pK8+9np/lUhTvKyl3iJWOKACCAQKaLiZlZtRdEdzUPAnKKAwFumx
h9x3NJYPxmvGkmJTn9dMN6x33EA+xHQNAR7xJyNA5J3N6cEwq8/A9KjlhCEo0yLZ6FVH0yq3LZtq
NoKEPkErvm5bo/PA4sDSS6cfMAVjUV4bDefRX7AC4ksMgwakI8a6ZmANgHUKGtay44YSBWFpqYN7
OEh2U4OSrPTPSuDfdza3kyaE3JqDh4AwOR0v4+MhcqAOTrL2qRTkDk29mcFq0FyyZDv5V6mlDroA
+QSbCHP27PaBxIlASJPkXqMZ4z8QCPzw1kY7UG//O4WQsYZZmCTsDkkEWw2/W6E2fc7lD0pKh0if
Uf18ACRkAl6xCAjSFI3uSqOyUg3VP/OTegVPtMsx/uAT9Cq77cyaCuEJUsgSPL0+zqgxm0gFWa4o
JjE4MABEfkQsFDpOhp0OJxO1wEcs24P9iTPG8WKXeST7ydYPvfzvco9yqV0pCbfng+xjnTksNdP/
RP7i9jADafYUYNQJStEchPwYaTCD6hQ/azFlIpvQ5/OpD2DIrFuza/T1G94AkdwvMjCIHeJQJKp/
ROsEJ+SPOAdL4SFbOfH2PetQjMp9U159hjvw+P7KTTzkYEZqMkynJvfaO52Tk+NgunlEwyKvfbZj
WJ3w8kisx/6xb+zubKIfsrRoT0qfjcFUWc6FVHOYkkoyimc6mmV8golFrYqLAxpCjO3aGiwGS9Np
vsn/PgMRFaFI189NQPmCqGz/OscsD7gIAYqymQravfG4yNojv4u1Ra0RwLCIW+7piKS4yktZPvEM
C1nLTpaqYITK61Jglqnm6oCUgHmnlo4ByFGhJsrxuhKOdBTHwqSpd89O3Iu+hjUV2VTqlHSY7Sqt
LW8AhR1r9SKkaIAUz7jOeiaoxie5Vak5jqvoWlAjrxtPM05Rh1wCTDnhM/EdU4F3/03z/euESAXs
mRkchwkXy95kf29iLGh4Yu2H+rEJsWjMiKyNx4G/KilQO/0R8RwwNilaNGgNYL4g4fA4Exe9E6xK
NX5oHPbvvLw83oMXiHQ+27zOw6AMZ3+AL8aEYpGYq8UUBgVAOVKn/p85EBpJ8SlExXIOhSqmf6+o
LExIin6UVpiv2nBqjNGzk3Xtedq8NF01LHMzvNEo7YJwUMEs6OLZExo1j8s2EDeheRFHUezS8sZ2
yHofIPX97kHQG1TU3CG0wP7SVHzF5ZhBB/5KbFQlJ3Ovp7AqZjfS2e5jpYmM2Gik0vPMbjTxteLY
Ok0gPB4kBxwJNH8dVQnOxng5oxytmX4LhPUc0PUpjT79PAled2AhWXYj/e8tZX1T/JToHbcnrJpF
yinrtxzqAd8hm/WrCZfmcIkyRbKhTuRoJj30ln13y54kQ/5lM/JhJelagrpxD7EP2DtipSV7dYP4
OpMfVTJ8rwvtHuaHb0iCx0vjDl2LFMiSNdqmHst5BziIcBI34kQ3EyGOzVNAVr/toRCL05zm3UWJ
5k5oCGXSpepf7+mQiimahnfYISASyoB6g8My7xSPDTgA2UNF99ZBRLZqj7g+kJRXm0nHAhhRSuNr
Jhih8BgGzyE17ZDB9FJo7GC+pWb/yI4AuJJWpFpjIWyYcIK01NZuq8x5nTvZ5iytlQAT6gFLOROC
OmVqB19jOayLT2ecpFONpy70+SkfICWqbDwF0e0eKump3BnGCTGpYm3lAywK0W3n/5ohEz1gRjfC
L5tAk3hSYAo1evbKynNL/V7KSe/OvEmP+iM4rC9m5qQJCC6rPB97Z9W0akWZ3p+5E3rFTmjkUpYz
e5Kk6ldS0jc1gOEeQckassC+fT+ndzuTtsNOY4zasU6MDBtmB6PQEHdS0EBA20F9G1jdjTcg+MxM
Siu2sj6ZSBOWUhBr9uzyVQ6Lyznf27ecbbO64HMLmjG1+6e+pFb+AFIpCM8tPcpjqZy8mGEVrSTJ
VFfOpd+GN/vUrxFdapG4chiW32d/Z2qFPmIyhindtq5Tu0Vu1BDfJFLlloQlnUeLgVV1vAz+yCYt
64NuL+rW2+4pliGPFZewzhwMrkvLXqzeJ4P3JEupSHcOTbu0/oyL0eK8PceEFTmgpak83UMtyUjn
q1XdjWF/LaT8+Q9oy5gr9FFFN3u6RWcxudVfGhqF9vHhJGF+Rx3OZ8xFL9tnzVFXdcWZdMJdfO2+
49EBHEyHvUnPnJrdvwdfCEYwJ7eZ0RdpGF9y3t2f0C92pJCUocmyC8a10COm7X+NHU/SgY5gugiv
9iyMRAvFwjOOPsVhoJKQTLSkgZviLod7ttI1GKy0tp8/w2KK/iXLeqZM8/oB2xH/g++6J2QBgdqs
94CM0PRzIoK3hkdSdZI7d7Fl25ve2u3rYXL5A1JGDMFtp/jbKAu+F8nIBvQBL5OwoOA44dIq7Ngd
CpG62cWenOFA6faBRoPkx/SMFCBvDzqVEKSevcqI1qMgG0bhTLYexpM5/cxZ+dqMvctdAPqNpZGz
8MTsVCrtAqY06ppEstWXJ0purI1Re/6ArTEkM+dnpxcomFczY6NWlcIKqnG052zsMbuR5PBB+OLC
1szQrQdYzF18+nPmRg25hsvx2T5IbYTtZpDokttlqeVQOrNq2q7MS4gndTnHqncQDkrmvWo6lz/e
PxrVGVO5zVvX4j5lXVnalyAhcFE4VYwovj4gckLntRRQe4OhuZ6vXmpF8PiOzeG8ZS76tKHDedFM
pP8cxa4k5mr0vCdnuotj/8R0hCo9pJJ/8RGpo2cNxyv1PDDNi4q10H1IG0zL1UpS3TO0g6/9Tc6l
r4fcjhVTRdgM2Q92Z5TKrRJTozQFuGd8x7MZG5V96ayzC7qLxff3FI9locbETH/PwW67Zhq2lXTc
nZ80j5MP7FrLdCAaN2MhZexlYK5RTn1EK8/3Ge6pFK0nqMurYUp9Yxa4vHm+FR021sT5ZFPlTJf7
P1ifoMvQBsboes/7MDHk10Sp6QCYqZ9Ikh/knqrtmfyh8puHDE8rlJkbv4o2M50zx8UPKCBew/Go
Pe5BINq6F33NGJ85cET4GAiKu9uW6ssZbNtzQVaV3DhYqKaP0WAaV3s8SGOhDadeWlOBL3FJo1iG
S5Mxgv+UFRZY17FkOzFDvZ6tpa6UyPzmBsXG7GqCz3MZt4ifUgO4rmLuOz5d1s63XSS9GMdVxu2M
JiOC654TX+WNfTQ0lzu0KPH6K903n9/oIhtekFuQ9IMw0pqYTVZfrOb0um5xRY4k8fCeNAqrfG3J
hJ2rlvjr4LHMdEAcGaaIVo5MQ+sccC+89qlhnFkORLsmM33fw6tKwfEcd+dTkttUSCV7F1x5tXOi
W6ywlMwUTnH3Ugpvp/GvQMlnDAmlAqoovOi4tNRBVLqjVkxD0u9BJCO4UFsk+UT3TyYOKSidU6v1
LsbcpkmUj8OoP6/8fE7A53a6DHzptIxS9YTPsFWZ6C/EzenflsFulW+xLaHj+sZyysM3wUhxsHNn
FxDBI9qPXAUMNg3wID6XRiu9tuOSbdc3KIlLHj9j7sx7MKmObFrYFrVEfaIz8UlDpZ1TTvU4I0pU
k96MbcyC1YQpNaP1XWlXe1LJwA+Vaiof9hF6vJW1HtbfWvmu436/kJr8Yix5M34MLvkyPU1TYGIO
1odqY7sKoztTuF5JHmExAIh3DJM10uVR0rlh8++1AOdmlKnk8UcLGBMfv+JMpRi4woKUbMwquIYj
OJUkho2pwl5TUyPWZUWBOM1mM/gom+DzY2De5rALsGhcladk/o53CiLujlXxOCNPIzqIazneak7p
1wlefByk7JxOUf3RHFg+/7LHnzBDfMymdVGRWg6MzZzb30NQ7ShfGKI5njmo0O+vQ5FvZxSqGNic
FPL3/0hD8epekDAmLOH3x5Wj3+/j/b3gL0fBN14rX/Ypf5n7g+7Azn3ARwH8dcfcxWdEKkrykQYx
KpGy5jymdGk1SkzcBxLjV1MLwHtmqtDhtzw4prkRICFfsojoUR4sEEiN4g2zo5E5tHTLNUZaatTs
AdP3bq4K2AFV81TJP5pjuc0S/vP7DstT/7+esnwoqcmo/30WPJVZlb3Wf/xVRy/Z+UPyUv3+i6Y/
ze73qv49/23xkrkP9cPB/1mldVAPV81LOVy/VE1c//t/80/+/JV/+zf/9TL/LrdD/vJ//sdT1qT1
9LuJIEt/nWQxKfe3NFaHPt91uajqMmv/deMHUYaL8K//uf+fx1XM3MuHv9//650X1T4clbQczaBc
V5UdVTc0gxnG3xYYTdWLudoG4xepwIkf1G3pp1dhqTzFvKDYKdRO6KRd8/ucqJFHPD3OXvRhuPGo
f2g044zIM/fFSj1tpbNg9K89NDRRc+ZjUsWIyQ7TxLgscgosTC/c0EMGpMS1Dw9UUC063AxldMWR
/q6wGfwqhu92xqqr7d0OxJkWCJ0D3A5zSg5VYfgA5KME0YKQyJ1RO7daqNwkUrEKTGbKhc1AfVGi
Y2fsznb2RVNrp71qHdsKroMl3cq2c+ElbKHZwaZo4k1jS5uyT74lSfiYZmAp2KBc+FUvWCZR9lKq
Ej56YzaLutObhc4syYJHMGU9nrrtWsC0Nhu+Zym74ySMaTpCoinD6RQzBI9C6W90i1+M30yfD2oE
XY0hMdLszu5kUgWNffF/2TuP5bi1fru/yq07NqqQw+BOuoHOTTaboUlOUKREIeeMkV/Dr+cn8Q+t
I5GiKB199vlcHnh2AkMTG9jYa/1XUPmvlcbOEMn1UaiEVShVhCUad/CshMhYheoIvowH1V1ZOT+q
Kitl1qndtRfBpeGO3liD+0XusmMscVWENsadYXFte6hDesWaYm5m4sK0ND5ziRkYfyUm2lpol22Y
XMkGsKIoSOYYiju+l/hy01hNskEG6soiNiv+3okIM1Xjws9anD4BllkTJcA8MYuXMOajWwKZES0x
LzNDxe7TezK+jJKVGKviLvTGU6e4OIaFSz0Wt3EIhEd+Su+I+EnLGNabPchAkhkiwxUepUa/Ea2G
YLkbtRteqtw8BF7wQCWENK+q9MUrIGAtcxFavOpcM3kZE9o+2f2R9Bh0A8Vx2M7lOI/n6OcsDlzD
iT6L3RD2j1rjHbLAuIgNwQL6CV8apvNxNl57KlWA1TC5DyohQDeHIlpIXeYAyBY0V3C0sDgWkrCS
WvHUxsVdJGlrzcjuYrG+csdmP8jpUSLGmbzU5M4dh2vZitGtCON1EKOe9dDi01sUT55xl9dfiekY
16Tdytp9a0Izy667EiN+j6/uLNkf2dCpECrC8iWSWOFS3gr+pPl3HZN3lIFxwGXlm6J8aU1SGkzJ
McNkLwXTErjmVa8iBzBbxIIM7IgT1jhM18vWKJZ6QYpljWm9aWgbDC2C7YPwQQjrJR8PF/LwRZaq
ZSsLK5ECXxGoFFThg5tzWqfR0+zkXdPFV4RQkLw08dtCY90UnfrJyqVPtaWt8zo5f7ROM29SUfgS
+eqGzON1LnBx1E7aqZb/DAF8IynSdmiR4I2dusFhurJoaSCi7VoshJUWJqvB5K4QVP/ZF/KjKPeP
WWfSGCdcdoWyEWV5y6TzMcz0NWk5j12avCB03HZaEc4mefDrjjbkxaUls129bmqhIJ46Y/z0dl/T
2dsxmA6nb3ubHPrLLJOcP97fTDHjJEVtw+/3ODGEvoA2tma/3ul8szo1pm7/8WbXPgimfPrf2u/y
+BOPXfe65Q0dXbJavGBETPo9JTt6eRP17uKDvY+xYm1I1+ftD1cgKYPCKulCJw/7qz7w14Prc65j
HgH/fPjFbsj55Jbt5W/3wywYn6OQTC81v2o83BJ9USw/3hqLqlzKYXP30+6Y9+510rV7PR54DHP6
n37YJCM1fFQJPX7dJ003mNrH2XH+YLPsBOpJ5Hr9fb/EP7WSZboKvu6ZmA9mnTAuQ1+6LAo6r+ms
8qfMkT5ZN+OzHitTXwaPsGJUBzKkdn+wkfqCtGo05CR/u5nGpCxnY2UTmvOHe2qsjk+l2n7dVnsa
yKyMCt5pZ9W6etnVdHR/213rRN1EgmxPOywXF2ojXP7dLluYT9SB2T9utAXd4W1G2fOfbraxMbOk
/ur7fuu3CAfM+PDjlmvk1xmJ2l93XV8NN0nc2L/beQW6I6T24k9332BB0czu+/5L9piQT2+2j7bg
W4rm/tE9OEO7mRblbtqH81ahZsFbvN2Lp6kgOcfrt/sxoQW7JPfu32/Jaas+M3ogLyWGDo1J6v7N
zix0GAs0D0fez7uzquyberz5tkHnnr8sh2QzbdIaeHqQfMrIkr8pR5c+PMeSOGuqMidxQ3p3jlVU
MdBICSSYg5AMUjTy+1CKUdWlIRZZ7xPpU7uQTKzRTXdeXd2HBKBnnb6Y3hiv39uYiNA0Xbn87fe7
nU+NUmF/+xlvYMHhayvpf6RNwnkjrav/+k/pxwL6rydy2D4NOsfQJMl417yYWEVXFGUp8pckOaXI
KLjzSFsVZF17cryz4uyaMpnHRPK2+UBBG5IA2Qu+1Glyrg15/X4xhOLrE+59janD+5+Dwtyv3Mv3
Pypxm0MnMrbhx/3r4PDPkN8vv+r/QehHQKWuqNSz/hr67Z/ip+HpP7ZNGcT/87//jyqa/o17/unz
EzBw9fScJU/Bf3xFgdVbGPj9Z//TMPDHflzDki0d2QwgVofsliVx6rX99HQMiAHgBv1v1DCVsZyK
5a3uUlhdiFsGVXZOS0OGq5BvXkBOLMNsuHxzGT661X+616dfbFmSzmOrWoopmz/+Yt3C012jlLjN
Ca0jkXFWq+ptQK6oEAM/RCmhD7kqZnTT7XGuki/YsjNlFXqqRCEH2aJNmHQ+cik2ao9Cw08ew3Fw
/AARk9weQwz0cUjWmpivuyI/dNmzlGjLgexUqjmukji6yfJnjlwLvUh2ajY61FjehEO7t3ROk5ZG
rESfrfVUt+uxn3o1Hti50Eap1o1YT7k/hYjCoQuffYZlYoWPFm3PoAbYWbRm3ZbmjZfEjlfmD7Ko
3KrIvZWituMgQHFF4h95RnrZH1u9gfVsczoSS/Oii42bABJi+pFwCmvaNMNZJXRrEtkuO6ullUQm
AlUlilxwVRvBsSMQsN/odMLjjQll1a5lXXWIitylovsJyVi5Trt0Rb3AZ99vwkVE48/S6PJ7nHcO
sQaP/QAUrOjqWqAiW8gMDXFoEDiYHXqVKmcDa8W8VvWLBicSRU2RLbkRVBXsdVDothFXmzzX7VRN
dpIpOAQV4AobcDI19vlA/n2RfWHT+fgxWWdzKBd94S9+XmuBXIY0ruz/g/Xu3XreiLRRI9cz9JEW
rD9d91YqdvIgLt8uvWhBXk4NRyx/V5WPRnB8dwNYne2l4e79TYA6TpzJmfSpaJTLtzdD4NXbsiLd
kbtl5OaiwoXp8UlvD8g/TtOtMUQZMa+q/fHtQbTV3Br65a9vEWPwqe+rs/W32yQJd8bkDfroTukD
a078NknS7qeEdJFZ6tGF0Y/f7xqR/r+5ZFDEjpCE85Zif7t7xjF6jGEQuH8oefXnStzfvb+HpG5u
5OQufr+NtMSk23AXCBh93t9M5a1A69772yl2LyJraaRoLrmpfr8JWVNV9ms5+Hnzk0VqVDUNJoPy
3Xfl4EVFE0svCSU8cmWLvbb1tWphFYOD/PJqcHGVKHp3KYfBTat7W58AMrWkOz02LgKAPFbN65xu
DMpiARYBCe1cgrjmIczypS9oK9mtiZ9zHV9qbS1QV0YiX411TmGKhSVMSWZJFl+kenHI3P4uIQrP
99lLQn2nYMaQ3IbaVTJXvH6LC2EuoABhOhU5I1tjlmGgowsGrXBzFLVp12SGQWFuMIt9jPJoiyKM
WaofPxomNFOs7YoKAqAVkseuTfDtaJA+RmM3Q/4Qa+VmbKMLQ9ZWjYLMQU8OiWzswri/9JT+Mi+K
a6pe7TgW0GKot36QIeaXiULwFhL8xuAmB4O9t/fVi0guF4aK0N/7pBrcxEly8IBcMIvzGOdlIbHt
MOxScJFgmtqw6+380d1Mm8XranQdTbfY+N8tiNpFX3Tcib9ZElmL7TRKl9OyBIWwydTh9KuVSccB
2fbL28VBWD5TZZj3twvkG+um6nZjrl34xvPbZSLlczNoZKT93VJlWntZFTWJYPLXFWtaf+4p2m5a
tZKilTIoDr9duCQlVSDOVr9dvLpEYzeSuPWbBXSl4DC2l/+GNfz9symJ7w/DHBBkSbEUAjllVdG1
dw9nG5VYoDu9ui1F6ybXrZtQjB2TsdfQlPclLalz/AuXQa85eR3u6QyY5WV2dNtlpqZzV+svw4EW
oyLcBabliJmH0zZDbCLvp/Fjl+YH3RVukJDYNCAinCnWDeHuYoxyTpD6bVkUa63XlqpBXV9PoRFk
bm10TpWTccoRqXJ5NVCjQDQ00u1hG0RE1ejZEoXIxkUtgpLoGTy161pdZaAe2kXa3dFhQuKLwici
ZTygjqBqKBOuF9CuS8XjFAP7O4jIEBpy5QFKQj89PvmhbdPVoDX73Grpq9N5uUcOUuZ1VqfzOq/2
ntJeJhiKQ0LtE6PfTpHbgk/1jtTtE0teprmPaENCI01KFtsajl3rwi/uVL29dLt8hR8a781s1OCS
6U0UzU9TT7Yik2lflpumyleVlh1CqOCJYscuy5HQFQ7TU/vxMhmeU1OCOa3UKMWfM/oX/g2LpYqp
barB9e/WKy6aJS9aqk5/XjN0vpF5+X7V4N17cdtU2arvG0re/u8vHfz6nA6df271pF7Yw5f/tIC/
f2QVoM9Pr1NJUyQJIAEOl6fX7RssAchOdC3Iq1seFogADouetvQGbV6p6Yrsykur01am613FhnvI
DcsRwnxZC4ixcKpHPN30lzyoiPstNchp78xW+QhuV8pFqaorV6eLs4suTNRbGHRPlZmuZUW5Ldzg
0/Sqknl5MglalDoR2oO11jPzokRlON2lrx9N9+JVpt+//3SKUKFtpViBTyiEPNoVQ4JffEqePDwC
uMZLaW60C7EmE3W8UBH2fvSRDUtdSeWp9a5y4jb+5IM3Rr42lNP02X+/QB+tjyIyrjRFVVZ0U/1x
fdRYLkinGOtbWkmLucL1onLEHkooSvqHzyf2169JZfV2Ogb99GW//0zSR2cwOgOwmRmaqhnK+21e
KKnYISHhVs1q1NCY32eGrTBHNLxtXWi3rtExMyCjooTR4BgoNkk7k1rU5oabnmmP9l/9EX10stDU
64128f0H/f6v0t+/vJitThfYlCxJQ9xmTrD7zaNAg5tnKF3b3XZMguiAXwtosOMJWhapvmtNmrtz
sHasLktDXbV5vkLFQdaZtkh4eZAkZOsZHutauagJYOWAufEbY5f5xX2fpocw9bYFR0DkLmsMIHu5
zQ6abB0CrTypo7dtC22eBvJtIrRHveZ6pUNzSprwQhH6uzJWdmWhL7zQ+5wkxbL1NNscmr0Ya7YS
BS8V2FXWe8Rl/BKIgMRMr6MBc2UxlS0PRoH/2x3uJL4GrX/+4CXKlcoXzLAGO5lMVqSo73rF3+aY
Es431cdXg8LPzairq48uSChrVJBfv70mI2tfC6fSwO5mBo4pIH5wnenqeN5nXuHO310gE/1KnZnO
+4ukhiXoZv7DdUo0a+NrhLD85lqN2jzUzKf3lyuOGifDRfR6ychYCJH/mWx9f3zZfn87Tg/2W5zD
eF9WTUVUZFGSNEOaNoY3d2MuuWrg+9yNuqCsSigAJXb/P8X3+b/+05At4C8P968pvhsUo6Wwe6nq
lx8IvG/f+U8TeIYp/bC6uol+g80GV5rEHmpq+vT/36yuKqtsiUqeE2rUDiczVXGpB3raf4njRo9h
bTLAraimNF3i0VugExftnlHFIsyRDAT5FIYYmpHjolqmwqz0qYQeFY6DTWUt0swU74kr9T93al1R
jCW7X1oBgoKAdj90JEoEKU6jaZsDJqUJhzos3U2gw2OjPJBLtqd03KcoyX1aPSr/kBlUi6j4CD/p
oZtcNEIjI9hTIwdyn15g/Epd7TezWFXLKw1OYY6u81PZUTBDB68vYAJWsiet41O4mZ/z1bklZPNC
wYvHH+3xX4aWDmNKz5XxEreq/jlgcvBy/iwV1b1U4Sqabzpix4ggxuJ/NWj8U9+3wVVmFMJNUfXi
GmhNYRamAkV1XK/BEkzkEFVhyC+QFBvZbjSMvuUvbP3PYjPFAmRtxh+Sad69kuuRLXL6sCt0qdRL
AmzHSfywD9uwEuZqOGWh9cVcGA0ErGkcyEdMrPrOq+rkpk7k/CHQMvdB6qUel0ojUNoz6mOqHWQ3
H/em2rkbawqBGlVPDQmmSBvH8zzRzj0W0RywMup51m9C2nnLWZumxUmSkRoLleze1D015HYnBuJq
KMkY500KLUjpa3TU2i5SyFVo1Tu3TfxDF8kxsr1SaXIkHn11yqlufwxz0VhVOSvt4xq+kSRXOLVu
5K2MsbLWUeulyFBNZQ115m6MqpfnMtqOvNbHR03v1M/BEGrkVwUKtXg6lW+yaj2Iithf9J0/Au3U
7tJICWrUmpFok8JMDqqY+Z9NFNZrSezkB1WUogMnc/ehazBao9UFVHswkbYqicPWc5sloxUCD3zN
v+iD0NyPxBDd914t3he+P9ySyqMfxNb3Z6XJl6iRGt0RsU4HiSsK9DVPOgmGwU7WSQIoKkFQL5jm
Uo2Hcl2EY0uHr47WtS/bW97Fl0GIMXsAoaGh7ZUnH180HIxb+7O2ooCxqngeUkunBa6IRLg0N8kf
9HP1RCwMey2XvEMSNd7jSE/9sisHdCw1z6asUKpbj2W0h5KJ9kpcBlexxCtzCDIsvGMdLFXf8gh4
UqBVOMpsvaBOl1VSmfup0pVg+FS0qXWD9OmM9Fp3M5rQ5EY88J4sDz7WTScJYkriMFxag0XGFmXJ
e0Ueki8xdX0Xej34e5fT5GdXJydMj/p2XoWhuAqiINrHJImR+aaod/EQUIRLNFG8wIuOupyAN+S7
vlc2hZ2IZbbyvaq/YLab8ce3NPRGXaMSy+z15qwKauPA7C7M7YCF+GxhSHJMOefWyTzZTntJtDUS
i+ZFMuz1sRaJuqdSTEYJkIfb1jsiOqSvJ10kBlqaBM1jMWBPs+s4WZ5jgePYbnN+7MxIt6b+2ZAu
I2+p0QYQtM0KCT2qzW1c7sbUEZBEIfKvy5mkXCFORutYUfOZubdaMKf+k8wPOLQVZe2zkJgUi3A3
4UAJXNrfFkrqMM6Xs8uwfx5ifxUS4BFsW3TvjYWLpd4Gp1bGE3VRc9Jmb8IHne9Qm3OK6Z+YXpRe
hNqtXPg8R3Vw2eQLoV54QxvgAyYUOkdiHzmKsGy0eBVhsobkkreGUR2955xerWZVZ0c8WWnWzSOo
RSRrIgFq2J4NO0gWrvXJlFfDs4xlkQ63GcUVau6uA/46r6En4sktggVZAgjPjAWqI9M/ueWzEj+i
0l+6OWR6uy5FpZsXw6euvXOVR2rZr9s6ecnxFFpUgZrJlUaEQqdtKrOfZ6wQSYtPOmJdOTrKtQ6/
jGdUCohwPdLtiMZciR9KkNFaVwVK2dRIFuy668RVbvr1SdHd3CmHAmtsa+eWslGIOhLaJCDQqJyn
ak7nayTcTJrmFuPArEd6V1jpLIU2txhDMPKgCJxuekjJQk6OmlwIc3JbPpEFzkBJvRiD4dTV9T4u
9btENolgSvt7S2t3TTzaFa8+OewKm2CevREjadcVTreBrHwR9CSjFXW0peyQ6uZDpOFCEZSbpM+d
pkzBS08iX1oVe7YRLF1muhywh+np3iOByOiQ89clEW79qvGOqhIti9GXUcxDuyTYtGXyreuTaVDB
G1+2QjhPEOWYbkKlnTQvGGdrOPEMXl4+TL0lrKWUG24VFy+Wp88rjUyo9NlVmkXvKzuSIzeJJ5Bw
jDybOifX2GjSmltlbJZRm1yYtAqPivXkVy8ujet5WhIklX32tcEZCN8YO0ThRL4H2G/TVZ9cj/is
062qPo+N5Oi4hFTRyc2HgbAVqSOHX3IVHJMWM7G+nLy1xJV1pPbR4yLTazYm5BlkFKLOtKJcGWYS
cM1DGtdUv7oQTfdQkjnpmsMFBR1zA1FaIIf7kHJtWSd0pnlIxKDAtkJfmhQ3CJsN2aGQ6TpuRrDI
Myn7TXqIMlqmH6pqK6vzwXwekqOVODLTS1PZZd2iDT+R5LALkstWuaGiiZD0JKU/hiY0j9ISnA2J
d1k0G9PdcTuuLGOdPIdBOS/NpQlLkX7xDWmWCTkZUxsSrWZWW837Jl+7LuNKz/ys1doiZZpneGsp
vEu0ezz5nbZOSR1LrGRrEO6q7GpBIox6Ecn2GSuVM7WaC1omPlqhODwkunvZKKQgpBgcEDXWjjae
gpJBki3jIIrEh9JajiaDLctGKLo0PM3B6h5TG9MMRGjAi5C2mkr3guv0L4L7pcnWo/ulqE96vpbF
56LZNsVNQMYFiqBxFXpU6XXrrjpFlZ3VSPfuldtBOkQmYQ3VGiw4a+IbM7f7ZCNWK6Sa2IcT8TiQ
NNDuKrbn7Fpj3XA6O5Fg58VFoa7Jj0gGf5GLVOC9WNFWIKc8s0cq1LUXN9yUTUq2hLSSw6OhYPxA
zijNxXorC8UOI85Mp7Yj8B/kSCMYV5gl/CGhQ+EMbz9VJkdFbOYKJGxPGbf1oHQrw3A4jJIpT7TG
pmUPG+XFgEmr5OiTJp9y9bqWiUCNL7JkP7IfM28Qmy9dc4c9dCaQepJtyvYhKVZSvOoInhmhydi/
Zl3ZzRWsjUK8MvvEJhVglRjGUhAmz8YsIKPRLDai/uL3qS0WxtLkw2ZDxWvvRisPEd3iZlHPQ+m+
LKeDb0SNhrqPutrhZZNhdgsKKabx0zHamykOW6TqKPavRsSO2LeNxgmaVZIXvMq2cK55uOb4Y/fp
C2bnjKvvIeeKMKJzEIix5E2yzPQkMqVB41zzry0HR3rtMqLosPkb/YNUTR02xL6R2RaNTIsv4wTT
vXClR4/peAWJ4VTImVQJy++XOL8t1JVMg2LsrSh9kf2nInwco8Bp9DPh8iHiIDHEv9fM4u4t6iiL
zPHqJsBpUnc3adNhFv17+BFIoo9vrR7W7yBI3InyUuhJtTvjkIJgdTLTFcwTExbB2uTavuhl11/x
yOB7GEjKiHPUO1ASMzAQRJkx5ztg4hOLd2t02sM7cMJLg8wSibn/36ATt6e4U5Ci7RuIokWoahmw
EVyTSrVK7FXBOYCED4qSJb1aJIHKObaSUvfhjFq8VJl8aKAB+urHaMHgbu/WIXLrsIxagmDC4jny
pfHhHYaRyqbnkEMszoRjcryu5KAPQzYrVWMobMIkwHgfgZnEqLJTbRn0ub8DNBzrFi3xkzfvQY3U
kwETDDRx80INhSeMXcLTd2TTGRZRrsCVzVd0E8qy09Fdeuww8hJF+SPEEaj3vu77TD5pAceNBQ4y
RBsyrjRfK9urfwD1lONotlQAqs2+qzxx6Xmcw0xXu4b+wxT+HQIZgSFcNH01XGQ0ke6bAbfeGQsR
uDcF4xBd/AYPKYSXrz2ZIX9ELea/DoykmJTEMqslu8xraX6GR0VO3A/N8bzkpHxDw2Q/x/hVOH+D
k9TGe5Y1w31KMg6sY5PlO1coFvqQRPszVupHUyOUUMC99e/CS6J8Jyp1+WvIlBpox6nVpSRv0Krl
GTgpJDtDXaT2K3gqtV5wGj6lE8nYUl9RVOQDzawQ3cEvkVQlGqQ/kGC9EFzsJGc4VSpmNVdk9xhl
PWdjI8e9QcWVGyXj/IythM44dkEnbr26C5dWyEs4XkQha9pYibUUqoYkL4D8GWoJaPtmRZyozhlv
UbelYxEMGVhnxPl9CLqo78Tx8fBb3CXn0fjcYwY+Yy/LzMerNgGxhqmPFyTgyPUr/EWgyqPu98Vz
KlXWRrG8BgT0BoKJvSnP6awKeTd9w2EVuBIHZyNvP8ZiepuVNh0i0cVHgAzDCr/Rv5wwWSonEyVP
Ak3kP8YcDWl80SFLSERL1+Czcuowz9YTRBPlZ4XwEn9XqsKsC+gxXvrFRZXCThu/A2xkWrrSbMJs
A3FfWgwgJhmM7DHzuRoX42CT/kddYR4731EcLnc1uizCIzguoI29J5FlPiQLg7gcrEJ/Qbo5AZZC
ueB+LMn4qziTb+mtcM3VK77zg+v4sZSXHHaKeKc9GfKyG09gPRUb1Jo0bs20/wJ8JPaWdAaTC0Ju
D0FKnafMvyE/TkCkc78FfzoFNljOvWAZFM0+9K4NplYgQT3ULsgC4jvzJYCwy72lgrb5GybUWlK1
jDab6xl+Hhnz71dsGLhzhE6EjJGIR8L2XwixdINNi6HijBIJK2fCEAnb6B6oaPI1xlzDanLGi5g0
K2/5ChkT5aC6s86d43x6BY5Ysuq9VeXzgaf2FT4qOK9Ir7VEMp1/BpF6eVGrt3QmzhvrBCoGTE5g
iBL1BZbenZ5J9g+4kvBaYqEt1Ch3Kc6R/vgxwIR0cAjsnXspUXLR5djPFY1T8lHemfEjL5OZOKma
vqNO31q2C1mC6wrMWF2dsacUF+WCFIV2IWhSvZIjj8qo2P38FYhKerPzNCJ0zmi0IDtOq+y3gJT8
W84dvF6/g1IJ/OlH9XICpkqJf4BAOVDLXdJ/+QZPo55zvPc4IdTcuK6q5EIJOHsV+pVRyicxaE4G
AcjfsGrspvMKS6eL7kodXGZE9V6oqjs6VvdTZEKmtuvpl/4EXaPAsgXysxq0ARpyRlLfQi1ZaHSS
1+pDLE7Q0l/ERBIohQ6toTti3y97QrsGBE69f6qxChcBJua2WwQ+6nU8ZNoxDYuTXwizvspeBpFW
3K/Qd6gxScni4kf4G1tggFIkc3fqlO9mlRtyAmwuP0DEIudp8g3hl0TizRT7n4fFUbaP9Qd9fA4a
StLp72qUpcXDV452rZN8vvgVVk5gtKIKGIMLT18G0rNscO5fatmRIC6bA/dcAuEFINveXXnWpqlX
eeovc+XhzyG1ZNIz7p1eUTW5SvNYJ6ghuRTkS6T+UxrRv4qtvUonHaaIb7sG2ck3kA2rumgL1Ecf
A22qwQv244wX8F9ge0jpRA2FzaB4K0WJVjUW/EA0140LPniHvzEJggKH4vQVgivGDXFcP0DwTIHR
GJ6TegtHOQeMg2h8wcEdKFBNnzk/oHKBaEsMpGdknlbYXey/wHlCJQeBbr/E53p5ZHA5IXQxD9am
SDtd551+AukeXslw/YrTG2Hrc6lq4/QVrUPMt9rNd7w+8QhMUqCr/gLtaWz0B5AcdqemcAy7qAn5
dEDvoru1yhuClt5CeN2wiaefEbHgD4dXIC+mazPQ7LYWiQp9UvtLKVvo7cUbQD+YV7xTm09YH/sX
LDK5sJqAfXBHuuhXbM+3dOoaeI8wGq40XlBE4t+hlzZegPrZ5DCaU1gzJyEGwD9qxCDMwPzgd0SY
Rr8Un5XbxIc8nv+F/TWyPU3x+CH27ysidhzeiMboGNm1VRETiOdUs7We18srDaDqX6Y39c9MgJlc
UyoFGSCSr2g+IsCcVSTYf6UESL/hnPUBJVAkV2W3/4sU0G4U/GW/pQW83CN55P4HZqBzyXdARvnK
DvQG3Qonkip4e/wBRQDt6g07Wb9URRp24QlqdxWA5Iv2wiMMArYgHW4n4cY3wiAvD55AFGLAY/AI
ZdC2u350/og1oN0LWvCLHIpOLZGyfuYOgq6367ZBhcuDVaaHGlnbWxZBYxBQ1d+IBPJMqM1ivEXY
cu1fq+HiO6EAXU+dFkkgdmpdvNIKBFNUMrVdj72MEPao84x+Zxei4ZmfNvELleXP9RMMQzAeKZvl
/TKRDGp61SnOjzSDQvpI4HwnGnxeRBWDAmsJ3aAkR0h8JmJldPjKORiTMvTz37IOhlE/NtFYrPJ2
LIjCKqsFSbAjQdCEzYg5EVwMDnEcFXdC3TLsDqzb0R+6lVwGF1HBG0CceIlKpYRSGj3vaKBW/ZGf
yHqYBJrjqN8Sr9om/fI6Ja0kS5/lSTKvPUjM87hUuKx63R7DVro5sxYyz1JcY3hiGGZJgnhNzutq
QPI6epV4JQr67SuR4Yc5bMaYyMsQl8VMaUIHjl6591NDtn+kNsiUZ8SoF9YyGPWO5JvQZxzhJks0
JmQ/TGwHssbONoRHrXRZR2zHRUhelNUwDjHlJroap7hpoU5XrwyIDieju8qpEQxtW7ixiKIw9ydV
6gyVkJ1YGoLmWF/FxiDMMSiKKyuk2HGQBDLTEdtPA9xwUsnppJi940lq4ihtQRVjkCgq82mU26dZ
BKmkp6QPezumY+rSi+TWJmDvL+ZE8LW7MhCPo9gjl6YBRqIOZ5WEab6NNE6Ng8Y4lmDdlgGoJN54
eCrmZ17F8JNhHXXtuM6yL2PlyuSMAb1wx+tnnsWQiuGgxHgiGlXDAdW/9KVv7eOqwJ8ej9sz7xJJ
XrWQunJq0cqkl+8ETN5UFWkyg3hs9OD6TMRYCum/Vmr0UNs+9bBnOsbq4Ru9cQjWZaw9ukqw/07L
iCV3TpSn8mYshZVpdQaFGUm27smB5kUlowOKw442g9LGe+0+R/Rd9jiv7+WOUH1e3HbnS8JV6feC
jefgPJGudIb5WcrsuQkTTBjMb2xhGOS7M53TFkTJx+HO5Ls3ns59p/f1LrTAYed59Qf0jldcu2GT
XHQEIS7PLE9T9dmVWAquje/lUvdK06FdOF/kmTU4igWr5RGk5vxI/qgVYZGpZJIG0yqX3Vg440QC
0SJyO9RKsDsTQVpB4xAESrswR+zvGg4b2xeScR251Vwn+nhNynO/81Ryh7wAU+qZKaIGx5+HqRvs
3LhX0baLve3WqryRjCS5C7pgUWgFTXDfWaSKFIINyX+PhiLVZGcRW0H0Y+HovRDBoxYMkBTQWWm0
SzlS8OLnCZ0hjbZ7N1X3XX2BYylYgRbG5VBa5q7T1E1ZqNosGuV6dx6zi7oROuMYuoumNOjubEiW
KF1TPfoTtxULRT77kYNqXPOxnrzJQtDLzCR0pgK9q61VncFPWEs8sUzGXwmpyQxUGGqyTRXlNjWg
4jWXlPyJnEKBkW2RfoRbsbAFDpCpViGjIC33A66qjfLB9k0401jwOJc0lTFJLGInIqxhzYBenbcN
7RfTcN9U2T5bTaOffsQ5QMhCtCQheWVK0U5Nw2FZ+/2XhnBAdSS3XPLUN7xWOtbdpSYVjpUQGiZG
hr9u3daigUKU7EYmIOpHqiuwTNPh6vL4Ws0TkmcKpnKy7yd9gCkK3YWsHc8SgUI9aWYY75FZJ4uJ
AasCnUq/Kt1JadtsxU55GvSkvlCOZpNGZ0LMUDwe4qpa523rOWhZo3Ua3uThqSgUf+Za9f8i70ya
G8eSLf1X2mrPagDEuHi9wAxw1ByKDUwjRmIeCP7690GKuTOr6vW2LS0spQiJBIF7/bofP36OcvUT
JMMXsFg8/m4+iAVoIblw8gpL605f63LdBanQXPXGtN4sk6ZDG/TtpXuAuHI84UoM3NoVzrjCyXYh
HRSSTsSR590H8QAb2iQY9PbWSLG5Lk9zaX0wEACCL1bXZrtIW3+NZEaHsjN6Q/r0BXCtyVHOEy+C
9cFJkKQyOEvS6GSxgX0McrfEesgJl4Sj4SKdWRm/oW1o+PZmvIp3IzKwAyisrsgrR4wu7eaDsgDy
6429RLt8sXqFF3Xzgb6dYk2gLS06HzyGTHjsT3DUV2iKY9l0OjEPwhmQVrBnm7XqoOikOx/khsmY
eysfVEYbqvVoyhfxdYB9av0E6FBuhpVdJUi1LaSHD5RO6r7UVb/9HahjYY4Wao2/Y3VDop1Q50YU
6lfADrNYq84ZMPn3oF2ljeCuNMk/gDueHQbsTKd9MCYklGHlUXrgILyE+Ql+rKRRwa5Op9Rci2jw
A+chfKyGvbq+/aBStNopZM6LASroFKo+pSYeSi4jJuTsQ+ZFidrb5UT3ZTGUqaZ52i1gX0qQC7R6
dQc2frFLFRtf9PQOUYbvEOWjjv71N/hvRNvbWkf7spv8dSlNtprkrtSgtKWvmkCL4OhIKDOGxhjL
trjWhkUqZ9jAPF3ZrThKVh71i2Bip/qryOi8LkYs8Cz06WaQcaoyhtOZgyKOQqZSJHNIKIWi4Tx4
P9HDSpwj79yQKn5QOSBB0Z6rmnELH1zwf2KJLWNa4jqJ7bI+T9fr2aykSdmc2/V+AuVGeDmSd51G
1qIs8PkH0qimxnUlZrMvSccPwFFB2o+QJd/USss44Oh9EEGqhHxHxAnjG/ZYz9IdEkYf8KOwfiuN
/GpBIFNRvcmM1SbL78vKAoaMH/ghZkzB2X+ikWkdQFyoesvSSlhsRBYzUcylKooxzBVsaucZFYjG
7o5y4wBUZtoXQ0MA326FQ0SBgsBDaWqFnRkW0gXAQDhIrN7H2u2OWXyFbNB0cX9QT2b64PeatoF/
8glnarmJ/s7pRRat5OQbAN5dGA+hcMC4RV0zXYrpttMnWCgzje+LEHs+oM7+uUr/x2Dn+am9Utd/
op2t6pbXn3jnoNCfo6MdWfWDcOCj5ClO3L8in9WjBfQ5owCeMvgP4QIAlPsUYS73gYEy95mOi8cn
+m6QbWK65PTLMMkwTJhF0GG+o6PTyjZomppy7dTXSvcMsjHuSSyZDVvNniwwerXwZda3FoQZYNPm
uXn4EzjNmi18DgF533gLgBpj4Xe2p9VBO5vRxdXImta5g/tVtYlqW+TpQsdD8uZZxeu0QfTVjTZ4
S+QS3XUnPh3OYpCXrjZ8nfTrBXqd8GVZ6li8ETmusC1rTT3d030j64W7BAfAzN/axFUaj11XSL8B
tOfL8CyDm33HaGFQ9sCofbHXMk8yruDxfGC1JXg8OpDZjgk/2vv1omf9DbWVGw/OCPhbruy02O/4
FOEw238P5II/lbK5PqGNb+YMDCeUo6b+DO07QvKazuIHuKvIGNdD5kbEygQZpDf+QQ5iUELMvV/A
3r4ITy/l5LRfeYE22jKJsRZ8ec2oJ612AGBVCQfD1efdrN2uGCaLXal3+hJ/8YVLNM3BWN1+wsF9
tjfitybCvjQGRf9JLPrEhBXlfpxvfqDCtXYcpmOKtUtzued8WdQVhflNBzEdkxQ/uMcfOHGdu+gB
lzTOO1H0kjG4nPd594yVH7r5d1378gM8jkssZ4qrT4LSXGzVGeVL6RqxSYs+KdXJgiM3+dXZePsN
SY7bg2R/YMkTvUhEc49/iycjT2hNkiiZH6AyDMigTqjpLrF0U0bKBdgQ7uVvAHNZKpN3gjlxicRy
i4dEr+LBGCdXK8bH5WqCSfgC2DzRbi7RRush+sM6W0hQC+asV7p7bjuvzber84OL2SGVp7larRgj
JQlOKM+bm+nyUk3vfZEzmIrgDID0AGKx4NHjOMFOTWGQ/YlNR/G2V25Ap8XdOYsXfBoOllcR5qCN
O7Y8oP+8gnmCeeMABIYoJ04GPUk5MA4uE5haYEMEGFHLVwpF0EK2+g5gvw8ArQuCHUX4pKRvjIae
R504MiAm+tdYtt6qpo9cpmukss1ULcL22MxgVlQJovsHvl3U73Fnt2gi6mydX1DuGlqVLrLVOgUB
rQkndGwLmspWNchS82OU351aBIF+4t7AkwX7coG+4woWav32E/3OLw9gyBocrJz9BqK8QOE6r1Rc
HruqdhgPhEhW2QLaR99ZYZecGiao1MrO89gSLq9g5El9v2IY7ZMk9idKnipTYCQ3GSMDNNbxUaQu
yoOxQelxB49sldOlfLDgFJtmSgG+8Dx/YueD9KpjJmekdoXVwnmmKwQvYuGXRStqJLM4734nmZ2q
zPpgmcmPxniPwjtm2J9UM/E+V9/nM3547VvN2EqJeNUvjLMpod10841zxq0wB3mbpOEnwK4Nz0Lv
J9yONgm1+KCgFvcr1p5loTlqXxZqWjk+QzWT420l2AUU7w+K2lR6tqy/gmeCvNekLdkBoiHwe1Jv
p4v9icBjnTMj5ML4B3WxArFMACNza5paMoYALjrfGSzNBqqjLRbeut+qeghEbye9y8AtMP0s5lZZ
v19ONnOOZSL60AXDU+ec1tYgmRdLw7+3WLO/fmXDrdvnHkfmm5rR50vwKy8uKR6WBfIB41ti7Q0F
1aSXyw+w5JL24aQc/xbRl8+I0Y6AhuuxY1YTJaVFI02PknK7LlcwErO7nyy6BqveQRv3sohex8k0
NJwW55pTrixGK1a7bFOkTIDH2yArm/Dcc630AERpzqzaWTVMV41/2wwo1lczshZxsjcr/ZkKmomk
2b7MXyXj6RsT77cGwbj059vIKYz18699AvmyQswJN5GfrYKs3c/6azI9m7D1eHDdyYGw95cNA2GB
N3A2uFLLgA9GSvFJ31t6B5xf2jJ0bdJw3mBNhy3atpGOfzQSutQx6ST0+Yb8CorfAP2TiEQHo2p5
aJvzyTs/rdYw1fxYDrjtVqbuY+Qx2gf8DaylG4Ei1deEGQZ1A9aMqSGSd2gwf288jDT91X19hqG6
EATPEFLBo+84abOLJd0Ka0s8Wy00rXx8N+D0Zg6swc+uRCEfrbpyRcm1pYiNjXTA/CS1j8hsRsXX
GfRhyQhIptCdoGMxQMrpkHsYLZu67Tu98NfORTbbenGXrxDosmAGkxc1raclNzB/10+Lka/kfLYz
9HhraU9qa+s1I7zfSIgtvh4q7ugffY26sSrcFhBnJlaoyetpKjD5wPHTbU6rl5MSb0nBf2949LJj
0/EYLqAIuDpZde9/9j06qKCxi2bJJ4GR7oemwH7b/dr/MEaflXIxrmcGBsog7Td1fhwzHHFteukI
i+3keYsRFV0R8mF3WS2S+60zso4t5XJbLJ6K/nRIj3/dH5FxPpE20TMEyP+kSZLDAy1EaGe/9UlG
aTfm5p+tEjRSk8606JeN+UZ/EG7hTKZfmHptUT98+9E9SWGj4qelmBLeHgibfvAn/+ihNCzAa7oo
xBAEveH0Ui8wAv7ZUJlHc8Jw6mJ+siv/o7bKkk7DL0x8+irCCdM9N+38/6vJ4gtaCHNcgUM4XCCn
zSEwPGt1IWF2jQeN8rPpkp927YgkiAUd8687L9ybeL7+Qclcei9R/awIJNrfWZng85Vwv3RfpmQD
Bf1cOBA029wzOKk0p3o4Dcff+jDJGfa7/RtbU1wFyF58o2v+R72YXD3MpH/9lViAIBR3ah0zWj0g
FXDUhZtIPfzRmbmsvYv2sNIxI0S/8D467Yrk7Xdy59R6l3iG//nB70wblm3wrVdTF7hVFuHPdk3c
hpXq6cajmO616ms72CW0hDOim5InMuvUN699/7xCzXNtM/45OcroJJX7jRJ6epnXEMuNAMCKHPtS
OBO654xSZ8FCE7Wr9x/dHcqFc+L/vzZ4Cv2LlGOX9J5TLmEyDpX0s9kD1+kCPKoeOZ6pcgV8o5S/
6PxADtAO9H6Mys21Wxgx31mm39o/eLNEAVRTSkMIbZpsWqDGURvkMhntz25Qo4bWr+0gOO8QiYPo
/EZLyDpP35ioQk8NdZWWX9gfMFJ/Gd77K2EqfVG8+jks+TFOx9CfIQqqrsmGLi0Dy7+M0yHLW8dr
sSo25wqfcjNrMbuVdR1oLDUa9jEC0XAfS6kvD608n3Cz1ITxa5Oi76oIZ3WrlkzajOpa8atSHL/U
kqF72twPXzB9mTykb0aGKgrpIZebfT0JtdWuVOmGV4Z+Ml9WOoK5YnWANNv6fdnJYTIJk70eeOAg
g7PXjtlC8ylGYmU724Kx/qr3N20lseyAnSbh9gIkJyap1U49koDqHjO217Q73+iwKymNU1tX32R1
l6DWeHYuCTTHHGnEJ7Z4BQrVlhGjJ2jDtxxvsOXqMCuEI07ei4VFf4iYsoH/MfprjLhxwfMNUrNC
ete6S++d1DIeTWm4TPupw751XT5qBnQ0dGSE3eo07NTKUeevs3An1a81uBPTGy+J/NKPm/50Hc9g
2stUNEl+LZOWIQSwvi+kGLb4FCrye42hrVIPS+KgtLu49pQobKstzfA0O4z14XxhaENWLKmNaUOi
VbH6mkYbdTiKtWSPDbI1q+ISnJTFBnLfn+IwSVeLF5RmDqBrCnSBNlHv0mi4PyPvn0tPWY3x3FVu
NLd6iqAz04iFyLAXt7nMXlsUQWY8GKe22SvVboRAVgYomoaLAFNRZWGdHRcS9dh0tlbdYjreFSIO
EN4QeS1stqHpN/g606uvHBF951THTQYwOr7OKD3TgzYI9jy/Gxl9e8HHWs2aBIhsZ3ww+J+6FxOd
172rmIVqyi8SJL9625Q9/aOL3463hS5+SB/82/Us4mmemEkkHf9+TZNw0iqhdDT/dmGvpThYlUpB
4GdxCwKcunwW00O3Ev96cV+Ei+JfGhIgOUvvfy7wNEZz7Byfy/DXBV5jQdlMsyWL132D+/WouCld
jz+WO/0SF5kYe1nyJ7m3T+cZaCl24mgTRZDFsss184/AdsR3LyZu/7INphLj7Nr93AmdDs7vGbJh
TjrmdKrzY0vw+x04vBj8ti3GJr6VRObQcLLokJL4n26ORIC9RvPvc4NU8i56Q646a6+WXSJd1o5G
KJbRjb2sdkr6VdR3bJgOmlAmralihI0uPilLVslO76HEf24buK6xNFARfWwdaXiPGE78H++ecxKb
WfWMiB9zw8L5VkfAVYOi/p9upHR67Wfmaq5k7v6l3f+6l0qk02f56fteiuj5gTsMtccc3+eOGmr/
DKfOOG3zE9rQDD/2Z5SztFAdX4H12GS0SAxSdRVqpNEc/mqriVg3xFCTl+3WSaD553dhMM8T433Z
dSe+jCRy/37rpQruGd6/2n2rjTpiF3z82y3YG0O91fQa4kjDNF50YjKC7nYgjgwVys3xkj0pdDvq
OUsPUwLYMk31G6yBySoblQnGdQLMMYRr9LzOgHBanp02K91AM57tGy06RtoUb0q4HshDnMmZsYbJ
x36mGXZ9GWuSoQi34eTLx2klMmYqKAXDUz9292DEkrOqylAdgnaiSVUzuM1piz3xSCAC3hDqx2bM
Um/Z7jPq51ZxUYmIaoWFGKSDj32vlzXz0OfLbtn7/WWwUqEorlcD5qVDMre2IjeFvUitN8m0cqdB
kCFQcdytZv0oRB3P6XtUwHjlXayZvkXadnOWDQRUfgsMT/rK0nI0067pHwtDKFePc3ZNjCjOHkh9
tV04txiMNE7TOGuQSuocPYxOX5pNxx0WbltU26Jjsw4G6YkxpLQJwV+G8Wite3c4tpe7RtmeBqdv
tmpx295B262e69Wror9NZ2e+BLbUXeeCR6zIzXVwok+WMVHvjD3mMSFkgbrYiOuwh0Zb6TugmGLT
XaBIuQmZoAhobc2MLpJQDjuG01GKR4LRXsWvK2hJ2b4+3cPDAtX9Ea8kHxSHH2k26mxby0z9C9SW
3RK6LOVOzyx1DPuzw1H+GcAyppwqILA9UYyHOobMlY8VJ+23853+HLgq8yFMHDZIvcSOjK3iZcpR
5aC0X8YQOPz7GMIxyrflubZy7WuPzjeZQDYNTpumbsGmsol7Y3sXYRCggz6dLtvvqcGEY/GLIJWw
DrF4Po9wl8QxgXIqFIFe8NQkmlORlFKqr1W/E9aijWIdxzeQ2qarj/Zn8jBSGvMsfwuRmn05fPmM
kpJmr8BsNHpwnraQi039olluCy40OWX83PAIwj9DZ4fUl52Im0zqGRt7k68ggW+Jo9ghxraI4ObD
t1h6tjU3xuyzo4xjhLMJ2xXuOWGCbW5xkyqPy0RJ4zLgtquQGq/eLlpArNWn1/Pjj2Ab75PB+0xW
sq8kCqQruv6lSG212R/QWigfF7DnMHS4PKq+uHIzqpSdjX53wv75yGK+xeGx+woLZj1eMQtpTRgc
og5jaqSkdbsoMbxegYZZqoKMlzHQ03ooZ+9yXAnuErbz+yp7GN0lcq9Gv3jTJYYCb5ABkB8E44pU
v6IyNehwTMVtVSjmGkYivETmwiLne46kIvbYQAJJTs8CI3nT+ZWyrWRYAoh3yZsI91IdMpd5pTde
ppK3C+ZKodtS00dB0FWgKecrLEySlD/Cv0pCINKfVu1Rvbk0rliQLkIPN389DVrPeE98CaYwyN4c
AvCftF1iYkg7pl7/SMSjDZu9pa1HaR6vHTKuogjG0ju1ttzanBxZta0qm3Gqs/l+9XmAiO39nLns
RPzz5EuATFp3j/s8YW9ELMXS54D8LQKp1s1pdHlJxN+8fn86qoxgrsMaRaj8FlAdBzaIwjS50NAv
Cm8aj3nOkeTaq1uCEISzwbhKlafctVCdtVNuzvczqCkOtBo4hQao+CYkmM8s0I7VuxXj5I2LTSW0
EziEZ+0obaoV6pCOpXa+FubFdj3tLvpmSRA/TylK0Oa11TeA//VXW5TNRt3pqBOYLSwY+PV3aOPq
w/FH4pi70X6ZAn9p0QHFyMteZV4Mr66sXL6nJ3o1aaH/b0qt34W7ddXAf0VhIkfUDBHZBuEP7eGL
oLRFq2DYnGnTg4FFEylsgdDT8BUxgMsuF/MG7bZz6kxdXNOUpWsA115w4xr+wiLr9fsraI1ip2eE
V7+/Sj7iqRSlzcX9+VKzqOd4h4EjiglNi+qM+slfvF6cZTeZ7v/1S84N4gldfJMwFxfLgnteLGHK
hStD7vXzDVpAQQtHBA7DH+/ycQcXrWvMir5Vq/gc/WF79Ou3/+f/R9MlAyqGpP1LWZ6btzJ/yofv
2tr/206fqnnoUdu+GsrXp+pXrZ4fL/ep1SNK8j8RTEKRUtLQxpbXSFNPb13/X/8QpfU/PzTKVJlp
Ov1D4a6s2j75r39Iyj/R0hY0Q1D4FxUpnn/8r64avv2ThtS1LkhrQ1d1UZX/8d2P6rdH/POR/yoS
jzr2bwDFShJRTuV9pD80xZipl7V0zNa7LEg3TdjtV4eVT6lso12i76Rw+Vbe63vV0XAqczsLT59Q
vGkZujuAl+xHN3LK3fww+0xVuycHTz0vDSWrtbsw2+ZPRVBW5toAqDTrQPaGTebE9tmFPOlGVm5L
tuqo4RjkzujL1sDXZ1vyaju/jkLJabzzJrFmq/FJrRzZWjnjZm0nwcpnJtsW/dRvg9npXcGTw8bL
vcymnexWvhrWN3G4tkU73zMTyDGyE23wabd20ULbx/uxMkV3bQMr27hSoqKC5/g232l+s5dC+Ige
Awe7xFYD2b6ExT4NRp8izke+z2VyzmegP6yuouNqX9zkobGvdiefbMBvHdz0+JxMQjiUVJ5mRQFm
tJpmnnbJAZWMaKIkMPO76AiJ1Dw/n0LKRSd3Ml527XbmW+B0duTepqZhiZ5qp47kRO8cRvxE7asf
lyE7ELfvIrvxSKp8Ttegcx20lLfnMPUqD9Veq+OTDR4MLndy4Ts6a6/dkCJ5ra8+tpvOBsS3VHsd
5lvNmVzNywPRm46lP/Jb0/XpKnEvnnEFnNYFMMyuYP9auUdKT4PSA0G2UKCwRwureTMLkzALoQK+
i2F+zF+lF+Nr71dcBzWFOdxasTXZ1MbW6KDjsZ1c9YCItAsO6uRe7QsueLc/bLWr6DBvOZVtwRVs
ik+zsdVDdi1sT6+Xe5BjehcxIjYYwcPq2jMU5ij79d7YdUF+U9+VThNQfbm9pQSafeJF0mOygXnp
Z54SkCE7SKe52U7eKXbhReuATLmm+XujHbUA8Q/uNsWHhXltfizD1FbszEtt4UH26xAroIdVcLJn
W+JioYC+pHwNRubL16cNOT7UZeKzpe/la/HISvQih/zVadgnAn/3OmzolB3TZ/YPP5ldacHspZSG
oeyt3PSARfIu20ohNIJdtdGvs53GDmi3WUBuHMqbbvOvD8i1tlhX/MQif271P8Txp2qQ6Bk34m62
Jgdjw7Pb27UNp9sfTEYYuIbWfn/Hv8nV2JVFUAe01x3BwSiVTGMdwLJ3Tk/JcbIKi+zL7t3JYTrV
ys371E5dyEkWwkyOoZupDy0qYIe5uS/6kC/ovDlUH1ZuJXZjifbapThwGJC016zyfiPH4cnLLfBm
qzdTS7fppfnVlbIRfQTg7diLPXq9b9TqBZIjzHS9XZ5Pd6Pfb+iGUqKYZz/15kPtI/9pIbI1bq6p
4azVvWy3/F3vR4+JqwbFRg5yK7KrO/0x3kmBuI/Trc5a2qkHFmQQB9Lt5RomqNO5Y6jtTpofB2MY
b4vNZR+5nSsfFG9dHXV+OjJjKzNhNXiKRZbonJf94I4fhJ7MfEdtzHp6LMyXkqgwsRfQmbA7Rwh7
e22+vmf8/mSzJ3mNyNKtzJrNE2g9tV6ghNM280cvI7Dq+8bHxtVW3DEAtKG6cyifrNSFLDD7Butx
tYkfWHF2bT3RlglS62Kp5nJxr8TwrezxUHarTbmFOGYPzmQxhbUxjjjv8F2+v7h0rh39Griy8AyW
g+RJnmLD4rFzu3Bop1iYqQWrwxwu71vs5ucYurYZ47vOW2YOrh8OWyBo/MqBde8LztmmvLQkmxFN
KyUhVp3WnizZEje5g2+Imbq5O5m08d3ZGzhqOgfOnzmY7zEnwmgT9c2zXQaKbdhAiEaQ8VONL1w3
PibVt9pjbLcsv/QLBCA26jpYcQJBRODqmPSyNDu6RlvbRHTMY6qJF0nC+i62B+tfbyNyyd8FEH/u
oz+sYSYtzZGI1YUdbO8dzWKL2sNbmTi1+ydEd3gm+Mm6dEQtPgG3crC0bcKTQO+Zm0Ptaq/sm5wD
aHAUvky5G/eNqbizczJfS6u04DyZiRV5I3dSs2uvCGcflRW2Ye+O7rJlUeSwz/ZX3VOZQOVoNmF9
ubEDf4Y11rq4zizLZjkk+Qc7drhCDldqDFf1oPMHwBUEqtbFGoFwBTXNFL4OIcUzL9j5KmtMsE77
s9vwVULQbJyO/yjN0YLwBmdt6tbyV6ygp2U9U3rZzL7weGm/XOPCFjRO5RssCYm3yQIyVj7s8uKN
A8bJYuntzw+SkSigY08wSGzdhnXEqswCfmunW+j8m839wKejfLJojvOR8z03jUN87RK9+OTsDbd6
ym55fe4rdCkrcpg79XoX3TdHtE9Oyn/UizYmiywOxmcSc3Us7vC/cxouaX7nsVi1zQZ8FgQzvmHy
KLnrNswB2bJ3sdFAssCVLDWg42mlpkzsPLslj9NgmRpuwp61ZQIfcBLPFiyZ7wUHRQ02zmyteDLL
vy33bDDZYF7sxpwduHhwMCos5MnEy4vdyKYLsAFwl6VcOfhwsdkr3qTkM5xOprIVzcKObCS2+DhL
qgSWtJl9IgFPD9TP4wbxEytzWXp0r7l5ZXD5ou9gNnA7Oq5a59mTT3iRV2+ToAubZaHaqrc6LE9a
s2e/JAYwUejEbusVTmvdnLh65K1YcKX1jriNaXC5CVEB1sTHvUC/h4sGM/i4yT0Xn/NH4BwQyGgY
ycNwfrkcX9r0nuqrfs+pnNqRY/irDTFoszpOfufPrOPlvWSyvGWPoCvtJB8LU+SogDjIA6q9VrVW
AYUz7wb/gJ23LIlyS2zyi2UlE10EllhC8Iic1uu5xeQdFpqMVudcvly+JMHSK7ITj3DlUxHjK8BR
z5AlsavH5oCVJ3AqN89GoASti8g5f5N4k79iFy8rNd3rnhQy3O23rg+tc0Mf1U+8ZTv0/EhpJeaa
CDw6M2lIQqpLiLZWfhL0LzJh2NgusYpuDbcUe7+PjzqYlPjcUZo+vIXGqoKta80Od9RjS13pd9OV
vCem8axPtrg72cv9rrkY2cp90l+bVzNzG/olUS+yyJFcjKXN0kMFwxSslJ+Z+fwVEUH3Jp7LtBf5
7SXww1YhXR3YCTTh2cizNXJQsC9IowVP3ykvKttXuIK2yhGDDKZdP628irBW8Tto0t7TXSbrx4GA
wDMRg3WWNHPGvDO2hK7EkyoC8leLtM2P7NKuXbofVsx7i4HuGDbMNl634Cb3LjfWFkKweJ6q8LHC
z65IxFpOnmW3zpa4hCGa3R471VqTf9Z8dHQ0t53CIlkRNXGHteCo2qjEOaLbJ9xG0p3l1ONSxm1C
bjGaMJPN/Dp5rfbLrQae5UILbgPRk38HqiAl173sNiLFrg8nryFRSew18QnsYHNRd+XhdDW/nf0l
UejJbFLSldYncrDVIw/xAc/YGydz3FCVOAX7ON/FIZqmmSv6fBvS0wnzMA4rr5i3K37vgB/Hrtt1
b8gMmrNreAx1WSRBgnm6o5ntpT7X4tKjtRD+d1lgZmJPXmMBzeyoiszCxJaIrLt2U/9CBkVyS56T
UVLQUrHQT+G2YCVHfdJYjO1aidubwuvKiqkZIMA4S95SOzwgd94N+/NWtTJXt6EHOIbXk6idEdEz
O15ectZUJVGwjixjX/swG5yGlJ32flBvlH10C9ml5wvhRrtr1Dtk2tQtiZiToEFtMjBIKcHEydqi
CjBTbotuG456OxJMgn4TBdUd95eFAihzGKhCyo10nOAAoQt0JwcSGdz6q/yq38rH1OP28LPZDbSQ
QH1M34x9u1GPJy92ChchqhT2KxqmVnyF4qbT+iePI5I0c8lDUfdQnNhbOQ2fE3E4C90zPj0XaWHQ
aA12ZL70fk4mpXj8hdlYnXkkN30qnzo0W2Yn36bbuKKuATT1YAg6pHk+vsxy45fI+gXGV0UxE37t
i3QTITfJOuGL6pYfJudbHu9qKfpIw5CGZCXr3MMqWOow4+O5GbwgVguMbm8YvNypLMBVt438ztbN
+JYhXilI0dX1EreySjt7FFkPL2ceYvQy2ZN7dkDllqAAzdzU2Ylco2Zpjmyqpsrq6uyatdvz3Wwv
aSg2FKb8kTXiFcFb4Oxw0nOTmovyUrANT3IXTvQFmVIkBd9ReqN7YUHqp2tNj/LlFDCa6CT7i+Ke
32e3dSLebsluIyQMKL8a3gHVI1Ni2+q8E1dhGgjr+6sryVXdxl0uoydPzgDOXovrYj/HnuxWHG5L
WkcSRFiD9WXVPoXoTnNY7YT12M2ck42aP+8luOhykHiW3sKzVE3WrvXUW2sOWi7eWjYN/Tr+LA8A
fTN3SbaXxX0JL9bdO8gkb7LcrqUE6U1KaN5k5ohm0PmBeRdecgwLrrvlyF4uioBiZgQgZjrMjIBE
dk4hIPF3IucOr8y5qBH/GVYhk16yOsZHLA41ilGMVyQb/ivHKOw2iuSZNyi90um52MG+cCG1xeSE
vaSDBkl0ynmou80tlF/XCArv7LVcPoYc3vKTHL/W+aDwAWTfCFlHt03A/eJQmpzuHqSS3KO1dM5e
dO883UdsxeQg9Rb8BWWRJQw7y12mBCAokxZsRzTh3jsyxpVb80aZA9GRjF8w+QUumETKTQIhTPdZ
sOTYgOOpK5lUILJ95sNI5Aj1G6U2J8xSLq7IKv51/o23wN+UsX/ojqNump7mqhZ3JKlkmggulQBL
nOvOK3mKwxznzBlSri0KAB4AbvXkEyNYEMgRMQ0mI+mTwVHHlBaJysWO/eK45FvnQFzOBS8hwIFP
gSWRmZqXQ3QX7aJduzUObSA5YzB5IgiHQcaKBJQtklRDJAEz6u6L29mBmBlE5Hu03YnYGMYtQI1/
Crtd4Y6b1i/5g8nZcmjs+o0aLBFxcPUbbBU5thJ3fDg/nM2jxiF08ro7RJ4P3S676d6WY0C8Xc63
E+BN7ii+aFYcAd2VtjmbLyObG/Ptj1BlmAr/CUuc57SjEUp0oAuCOxj/jOsdIbjghzM7YS6bPHM5
V3S73ayIhqKth+q7SOILfmTXPUE7c0tuHsASIN1ypNBs3E6kqLy/BXJizS7TBtQZqGlQ1SyHEgrb
7mQTJviZJUeLrs7ukt0oAA1kzaZ0D+OaA3mB7ySH8SYC2XIjOEu9lQd11L58fJyE5FOyGsIUTwSB
DEfmdEamIizXVx9KJGYFlIVQAHt2IpMmkqP4UXoDABEufDd8dMIAbFhnvF9dXdhoawezpzCl1Fc4
tUefg9mbiZfIhnoZdVbqZuRKsG/Jf1p3ySMNuyRDXHJsqgU+A9R8S+kPxrHeCQ/Z1an2U4FUj6kb
tvcSRCRzFUOAJwmrLQgWKUuwtZc1OfE10yTCBkVp9w4fMIuGuAmflxhRXNHwSsJ2CSD+UtpSXLNn
sQ+lBCTAONNhSREH8p8lxVs7jeCiHoecmwNVyloSwzM3Du0dqyKW1ESNJaWrSctAckjq6vV2KUoQ
GySkLpGLOLaNXop9fJzsMzFpgRxOhBlMtchn//VuZcj1b3brH8S3U14reZHoGtwT8SCHBqRT8mTy
vTuG8W9Uuq87ZLXtJZHVCY1Laim65RFzblDm/lEJ0hvlWG1A1a4uL8WWv3/HVMxd+5zxjh7qpCTJ
IQI/XrKH6BiH5Q0kto3orcPLewW+GZPzXBwJlHN200AlMey3FNCkMZTGAVPiHkWc2/rzoSDXUI/t
RrtD9YG0tAs4NJ08rFgi6fa0hblu7B45HAn9trBnVJJ15aCzGUhH6bEPT1tOIRJaibOMQW1AzgZo
gv5zYFzpsT29jPQcg8aVN83GOBQB8Z0oDnwO8rY+/Dd7Z7IcN5Jl0S+CDINj2sY8khRncgOjKArz
POPr+4DKKgWDkYzOWrS1tXVvMq3UKQ8ADof7e/eeq16UW3PN0Xs+HvBBxv1ujP2PtXX+F2alKrT3
DNPmA/D3SQpXL1LkS6+e/wLDqj5s0Pz5r393aEz7G3GlY2opUUNjdiiRB787NPwJI1kqAizZot0i
qAT91aHRtG8asSwmHEtw3b+bN391aDT1m06vhz9SMJ3TXLL+SYdGMcY35bhsq2uyfNShsVXYnBlh
m6s0Ff7SMewGdrxPqUEdimfbRQzfqTYcSamNV3LqK0tVC7y50/usM2qkZmvqvvDbLMt/MZsCNK3c
ufe6SPWNO0SPQVs+d3Veoho1OZAn8a1RwGvRrSKedLy5MPLwJ4DLzKbA5NkLeAGt75AkEy8yrz2t
kyhT2GSapaV1KTl1u4vsKrzXw1A8ErUGpqvpgaM0/Ph9nkTPsELB2A70UEsnIwpeheWra0Az9ReS
AYppo/QcXn3kEk4uppiSy5lSlpCVNTndJ47Xr9LM6aYKLrJJGif8yp7/75VOoumr7icO/dMC9k+j
uO4udzxlrYaCj7JsqBs3HMx5lsMfSWUklH3Zx7sqShNcxRqaCS100jctEOkqMEZTh2QW26xPktdB
dZxFMRjurUO88r1ZKcakzWU8s2FYbCRbUVaJ62vf87TXoNyowyIir2XjKfh6FbNns26TeDkLHRcb
GZNsapiJfWMU1oC1qyLGQUWROzEAUly0o18wUSCwObrDR7fN6teSfB1M20ywaOJZcj5RZXwfOXd0
k8ayMdftUlsKkeDoq7oo2DdZku2JEwBe7RTJyvF1iAPgnLHcG2G91Io02YvKUFdZIAcXhlU0D7Xf
ZNNUcsxrI/Dsy76LpF3ips1dn0YRalidKqCXI3OI4+hyyFIQjl3O8dsQ6U44ajIzMqUxJnHlYPNw
Kce32Kr3dTbadHXjh6gJyiMpE9urjjFRWCTZyHI+SPPQC3r8sIVcThq/mlodyCiJoI3Stvr7ttGC
H65XZIgTG9yWGXViJMlT3/atS7MgrAllJtWsaoSIqT7LZl++6bFDjVAQDWl6avsfrKF/Gyb932ig
/+9dQ6lh//0aevOSuCdWTv6bf6+cgg41FXLD0GRLt1kf/1o5rW9kjhvy2KdWBf88WDmVb8IyZP7P
oCmuKzrL+L9WTuWbbMEbty1bVjSD9fgfrZwmg5xcOY8bXo4rYqPyKcio3WPj11S93CpfVoWjLEMX
dWeA1H6uGz49vwE+eSZ3ySRNULrXLkofrgavmhtFu0jSWhRDAYfwOI05WyTPBPiguxbysMmtLH4p
XKdZ+5ITLxR9wMwnC8idFmCEDobIdFD0jrJWKTD0h/qdkfqveWRSp3fV7IK1ogEJYiMzsFvCMmR8
76iv/EWWh2o+MQuj/dG3lQyOPpCngviXTZITEVDUDVtoVbU3mdGIuZVnxYKvJUpU0RKLEZptfy+n
AS+nDquu7Szjux0KdPZmatznPhJekmWyqebLVJzaIZ1B0ua7oeCszmxQVEYydGtfgdzQNNmD5Dfy
rSCkZ+KpeX/v293oVmmKSSfpV3KO40uqjIWPsK7IS2RKSmqs7AI2am/h8UlkaERqqaGxDQNahGmC
4wODLTYwvL5Nnk0QQfAjjXrk4cPMaQSxnD22s1rHYuXhcoDJ1OPTc6yas5mJJAxB/nUkdA+pVLJv
h9rm0nIlhrjaRnCii25qVwPFhIpweygU5rWVOESOpO2w11XMglJVdLvEL1vsJam0sKym3BBZskoM
9dHqQg/9vMchUdTogSu0vrYjokUvBNW7waCwHRahuWhEiXG5Mx/JK7j18mBpdX0xCbsQhWAI7UwU
+3fIrhYad16S7lXjfigGUFlut4t5JkvNxIVN0M7tQHxn4ab7WsAb6E2X6LM8f4bfveitilCNDE5t
3pjSJLE6d5WT+hsbGi5dvy12dZVgbCwqnTyekoJBFdnPpVZxFCAYdON2uP/EkIKCcuTsvjHb7KZp
YkTFbm1u85BA+kmkVQ4BMAAJohbYTtD5xX1dAyk2hxblBRkVKztWo4f3ZeQf7Un/b66nLDV/v57u
XrLKe4lOLKn8Z7+XVEv+RvaWaugkhb3vHQ83o7bGykkol2XxDxbHf29G5W8W9iJhq4ZgI8HK+WdJ
lb/ppmkotj7uMFRN1v/Rkmp8jAf73fsk/E8cxYKVmJzCJs+lpaoopD2W6Ig7K9wkob+GEtdOiEh/
Spg2oleeOjLGJnXc7vIOLkpTZqTdxCRuaOmTorjbMu6ejNR97Kk81eHGUp+9vqRbWH9XC8SjjRL/
cuLhVlL7R29obyslAGhkw0CSsZ6LKjOmbkn4S6l5F6njjsCzSVoEWPsr+6JG3IeLOVxGGZYdz0RC
mfXlopX6F+EBrU5S9mOFQf4yxAelZm8b4YkhHiIFANb0zxFSx0wgJB6UW7U07KlGRP3UsOSVwUtW
Bc11UjTXrlI8eqXx2lXiqZf9t9r22HLX0ANV9SEgDKOGo1ZX1o8oRxqt9aDznM5cyrV5GVgRZv2G
F9S76Vi5J6Vl4IXJJxZqZAzoCM8i5dZ1W8pQevFWau11lDpIN9J54lUUWuzvapcgtxxCeZrG6b63
qaH7XlXTmueMr3rGogcgKWM8m1gx9W7fd39mFi1OvlnYCZRlnvkahAeOBsNA0zGn0hJVMK1BOhXK
tc6iAf4LH1BjVN+tIaXxZ1zYUqjgudOWkmx6d6E9TG3ffiocvZ07Kg1Ks7hI4LjOuyy0ZwMhGvO+
79EDGdXK7UPkHXJ1aw5VuyDqu6GQ6KbaMseyv/SJc9h5euWv8hLpfUMca2/XzeXgFvrPzsrdSaC9
el1urViUpbnbadLKdhx6EQ31xUy+sksMPpla+Xx7XGqdfZ7MAzPi9O6oOeBuZOFYx41fXpjOm6C3
L/5/JWP1+Ps1bPLiFS9+8mEN+/eGUJe/sXNj68EaNZ6X/4gd+RNYVppmm9ZvHeSfDaFqsCE0NUSI
ppBtw2At/KN1HDNclTH6VAidv+CfLF5HhWNTFrphq6ySpmGYhmUcr2FVKLe5V3X5LAPzdBHs3GuA
QpNk0T2Ue19MgkvIQXtp6T5W+2Re7t6lY8uDe/WX/vJQbzlubg+2pP/6DZYg0BSx8qdDfaj7btBU
aT6zq2RrV1k1ZS+5UaptJK6HbCMoXxeSOtXcZmcJ9c4HKh5l5WPHqz+EFPFJITK1ZlWq0mroq41d
qayN9Qwk3TUr0Fb2h9fEU5eaBzOfTlSV9bchJ2YLL39REj430GOV7Lle+7vI0yGdm1AFysUAH2Ji
sBw1OJtDHRocdliCaCep5qw6QsWFrK5NACuGbN5q0kDwFqKj4rXy5DlhEDOSftc5dJES+frXd0z5
WP74dMeUI113roK8VIsyn0VrM52IOc1Xar10wygaK9NRaoRU6EzZUny07X4e9Ohzl4b5YMUCbECY
3zfqq6Rnc3lw1xjbL1XFnTVNTqaIOpM9c533JP6ZsHorZ91H2zh8DkR24XQIE+AYUFuYwt+bJPn9
EDozS0umMYBbvw93kbzxCjrFvTdV/W2o1BujsqbafUU+i0egMtxd7UrxvYvcvdBZpaPAmn19bz+e
jz5f5SipPzAnG0bu9D2O05lG8zaQvwcQfr4eQTk134WtcwzkrbN1+egolsRNpkRdA4CpWwfkfOYq
zn4HpUtpr/RW3GZMyKZhU238bPnBWOgiKFPDonaDeQDJryy89ZmfdOqqD3/SUV1NGsjjTPqEV3BF
FfmqfO+V4LSmfQc5fSOhODkz4qkpTAVPIVZVZhWzxj8/uM+B0vZ1aDAij3i5KC/y6a1Lz4LJQo+V
xYaO39cjnlzqDkccH8vBiE6UgOTrYyIkaF/09D+2zQ0isVXxlF26G+u2mrs/09t2LbbZvnlrnttV
Rq/j6x9x6tEf/ga+Eoe/gcqU1BtqznJrsS/s1kOC4aR90EG2fD3Q+xLwp0L6ex6PVQj+jUKuepyP
bZU+3io1yun3yVNl56NtADc7V6mrfz3SyUv6M5B9tBbxbfEKPa15kNaI89lp5XYQbIHgnH49kHJq
kh5ckn20ADVh5AjF5zuBuGxerSGw01NDxsokZZHeAww6c2kn56jQbNkQVGZwdH18WqRqk+45cA99
MDx1/EIQHd658MzEVMa/5tOj4stnWpxl2A5oH4cx1KAfQtHmaOwIAfchxSJkyB6M2/yxmodXFZpP
E67J0/npqH48uvw1Sw6GHm/5wTuh5aJwh5qhFUBpMx81sYldzvEQbYNF0qTwLdZzsB4LL+bA4Tyo
rNU4JC7UiL6gxDukadtORjcVpxd+slKYx6lWnFswP9qYPv/K47VCDopBKnnwUbNpWTzJ7nrwK+YA
TsEsBt2Lm6CkSOKV4cRgW5xaXX7mN6gnfwMlI91SOYOq2tGdyurGyKt+pLLuRwWm9uosCUMde9oL
euT8G062KaC6J4nGobfB/lSuvp7/J180U9E4aNpUAuWj6T8kYO/7YJz+cGt17TIr/FVW/NTN3dfj
nPw+kWH+74HGW3EwKVy2pKnvUOCjXXrrb0lh3FYPV6MyapS7Iet1L3+dWxhPr1cHgx69BFVcDFns
c3+DNQGNYj6sjF281l88pBhnrm/8qz69bwdDHT1KVykT3Wc7w1Bs6uj70/un4S8QHYldtkzPmAzO
3s+j6duJctA0g/s5LsUd1IydgloiXqY0KSbxLl9Xy/CSkn1wZmN9duCjL55V9LpcKO8PchRSBsgC
FZxCYg1iA5mlTOecNeXMonl6mT64vUerZhUFsQR2GZnTIkOiEaEZNNbymtyDdbRJ9t7b2b3E+MC+
eqBHGypHtQLYuVxn8zgK7Ak9X0oXycMo6ap31YW8OjuFPq+bAJpNONlYzkyB5ezjK6LLLSTwWBtF
HBAhF+zAt8kqXTvbUbF8Zrp+XnkYi+8CWyVF0WT1aPqExMspXaAWM2MfXsQrd0MFZuleuYiLUUKd
Ge3zJw+3KOdOTZf5Ehny0WtYy3yAo6IuZhIaQ0LG+nLTkrr59SWd+OwwirBUoVKDE3TrPt4+L067
oXOA16GTnesx81JMvVtpBZl6le6dXb2ggJOjpEvm3rOMh+zsIvB5yvALKAFiF2QDzr99/AVOGnqe
7PMAC+ACfuyt4jNv/bkBjhfRWlX00imYjXKxDcpFrwxnRlA+r2Mfr+HoWZl9meEPx3Fdou6NEXeY
6cZA6Ymiagk1j+zj61h9+frRUV44ftc+Dnq0eBYNrBbJZ1BdG2ZtpS0jydm7Rb6U4rfCiEHK9Mve
xSvXK4sMKpBo7r/+BRwOPv0ETk3UTAxMoDbT9Gj26AkHq6DuilkO3YMm/LZpC2hCDbRawODDWxiS
GyVfFG6+9QJgonLYb5tG2xO6PpfN+CJuALgT4OP0mbhM80XYUo11SMkLcELa7apNYxJePenGkq1J
7GnqtKzp9Zhd/ih6fU2sxlQHCBvVDZjYG6f+MZAJF1VXjfVTUqypLs1yyntC9ehYpBA4OZsnvk/q
s4YEEMUA0Cl74nLmmvS68zCUPmFxAKRz5anU1HVJ6t/CiK7j+CrU2qvB1OdaBjOENCLwElbvgRq1
f1Yy/6U1LGVTWlaaWDay21J8sHdtIE9qP1ypaP/0RnqWHBTvQLO8ILiWNGulWNqTnBB4lt1blViS
rbVyNWNvw12IZPXSk3dFjsrLQCLt0iOsbrPemNqAnD305l3hwOotJ5SVllU7zBMwekTBrpX2ooM6
EAU4Scgq7pJ4A4bVgZZfdfsCAofc0iFzolmXgYg1EXY1kJLtJyM0r7LBXKQOTjUUXIHE119GJArf
Ua0JixcJqLRmOoS2N5dUfVU6HVzbhsTjdqmrd0JJl8Q0DWl5G1JVHvzkvm60eT2wf8YPo66i/s3P
IVCZ6IsA++b3cUsJPAInoXwv0xE+5vfTWMNGlSsbibQR4rlXERHFtSwtMZrPQqKydUCRqo6Qk4VQ
j0mcSWUCea5i4n4HYkLc2Fwk2bwP7avUt8jZvGl6soShw5Q51VlyWjvMDwb5bGgFBnamdpteR/Cc
KUKRJ/1qe3TDkj1ZpeCIqJNXyrVJxEItt09+iVAhjZdela61Bt23gb4Vt4poF17JnCvAE42fPUWe
qQI9HhjCwismqnRX2vJOqAqZN2M2EUUWOg58zbZm7eyKdBVpwSKIrjMoZhO5d0CFWYQTeA9mP5Al
1K6ghOx6K3hWa9w1hXbdNfJG9S5lFrEO8FmMUrKhfeGK/iKJiPaAaeITs6dav9oW+5NMxy40ljKs
jaDzgKiY2das0m1QeKTmlcz7ZxlQeUDgvGtrq0BNpoV4UeVh0iJ61nwiqkMgwLA/0za5pKE3a4Nh
J4t6F5bRLsxeYqlflKm07aV00zUt0mO0hIoNU84BbLZoHbiCfnUrdfkbX+md00OJS+eOFv5IZaBw
RpCBXL5xvftCbFOXiAdlBn8kRaHtEwFUhB5NW+BH6BdpQOo2UCOrv3HyHpBZ5m4Q8SA7Mp/oZ0/V
TB6hzChmDCBD0YOaiGfPdn749cYXD3HRPbUasjiDFm7YsUpwmgwi/aeLgRHaDqEO2ACBgUqDsuw6
aWnpKF/ptWSp2LQy+siSdMDhLhXtPq/SG7dgf6ohuw+xTleKuXOHm8Gq91b10KTyzi8g/BrVTSX/
koq9KJ8Vz3QBVhg/4RoxSbepDyOlQVSkGuukKRZuXYIp5Q2p4Xc20E+L+BqZz0IExaOLMiWIsTMM
9ZXQ3wbtJq2BLUfZjGbYpG6pjxHsuoEU2Ki/ICf37bbur43YuzJbbMatPFF8HD7e2BhmPW3KJcuD
ZLwZOb3xoJ/4NfJBG2B8JjV3YWLOO/ovEmtTwP8Gh3viapC1fPEo2gHwebupU5Rehug2cvsGrgOM
U4q8piFaxcyezVqf6iY6XqNYED1CNsxNKcagDQIswvKhJRmlNsUyBh1TNndVgycrcWaahvSnzxdm
vxtIcxGOcyMb0rwzzZKcbySmCCY8Sr6lwgdVtxdBiScl2HfJvWSps1KwgAywJgHVWBnLfuztetQR
FIsnnoxfwls5fJka78Hw+l3mXqoqhB5d3QXRW27gjiJ81DF/1V26qOOA0AZ0DsXLmCGcVfFGqcGz
uy+1xd0oo2Kq9+lF1OBACglrHcY0FQ8bv5diCgOtj8aiyt6KNqQJeAeWatfG7lSpl2qXL9GSzUL/
RyypG8E3rHC3tXpdegvBYjYYlPtJ8KbjLuL81ckppbDmiaGf2BSYZT15bFTg+q6/NZ1o1xOXEejS
xCjQfbnak2qCUXe92y55DDP0/+0+sG8q9y5SrtMSGX/QKvOCKLRSEWRb4WhtXlvDxJeSeimpVozU
WP2vPAeFqFstIGLDqWYl6QF5WNy7Go0rMQRvTmtl85AQlzpK4MBEGy2EK4jAAY9XVz4G3U3cYDfq
g9+drA/0j8PWxIlNHKIbYUGrlGXdfhfyHpyEU42cZyR8lLx1tgehC7T1TJ3uxH77wwhH26lWbyzD
7RhB18ylWz91tTNrvDOVg/H88/F8ZH4Y5OgEMQxA4XSfKo9sWQhYbkXIwyOpI46uh8EFAKWe2eCf
vG+03WXFUsF8HO/vU93L5Fhnqct9Srr+g9vGs693gSfOtlwTrX8s/TYiK/VoE8iLqxeWoH7cjm5T
HLXVmnoM5lTlWtv3OIhiCDsTa/71sCcvTNd12TahZSnm0bFBMfzOMJH/zVqT+Ds6uuE5PKoqf67z
cGUHYxydHBy/j7JWckmGy5SNn5faljP8FsjltCGXzDPDXVVZj6hg54WHoj7FXpym8yhrFm4lldiV
tE0gxQ9xhzuOaKxURKS73Hfqo01aSwG63DOKZWyJeU7eDOKarSahHOghn0mwJYs7GdHWRMqsfV/j
QuWbbNbDU2Jyf9V4J7sQY9WH1vvuII0ZCv62ZFjnSkYqlrlyEvZaubqJHahGpdjaGQnMRr8yGuPW
KPk4R+hiqxDKHzQFFXdekM5qio0hUPCOPUKUrbUYREqAWdjHgJq/RCzURe4vg56AGMmE89rOs5Tu
oE6bsMqfLYWPWEnvK4EnHxBOxXXYNBGichZUwVPhfy+SuzS/HljLdEe94T97jPJ6Vob1rT9Cr9xu
SVzb3EtQKijrurCvI1+50EW1JlBvbg/7Jr1RWnGD+pOw38fAVyax4ewGKVzL2nOPii0nEEKTCQIh
OJ2tV7+MXfuKKK6ZnjEe4QFKHe91MkV7uVxVDravGFX/UN0ojzrhvejiwN3MvaxdpAGWnTKYZ97W
11DUaWJSu/jwdO9XZiar2ooWA4DaYMDKmlh7M2+nVYHkLXJ2WaBdtxEpWMEmzdVFT2ReZdUvhXlh
VtZGR/MQIX2daR3VU0e+0XOZaMpE3hZDuyri5yYsCRxpp05IsLPnKMSGBizgIFp6Gy9wH2skn3D7
UzN47vJhXrf2xKqcWd/Ir0q9s8ynIrlpwaFF+qvUPbnisazD1zwztlEdbRsnfbKh2E0KLVoOhI8G
qbbOO2Nb6dVT0mEOdaqG5BdNJucvXvixeYMcd9pwDMttB7+39Jqa0UuYDE+psH5lmrGV+G5N1aA7
s+Arxom3T7XH86WqKaz4x0uXV1ZwIF1KExF+kJASGXvUhhCrTObQaL5F5rppL3RojK3FApreSGzb
maQTFUZkSfwcAnFHv+lrZKTBLK2KtaM86MZ9Ut/H8IDLkRWezvjHhAXmmhrE3MrI1btsRTPPqu9R
9r0GtpPQwMUtOgzss6s8azhk+bNSGW4Tq7WmqVJfDdbMaA32yE02d2miluFDEl0b0fDgJWy+A9O5
G1CrkWXSo4E0fvgpcr/kRka8R1xL/jaGb+scGtFbz4Ia4I78UBQV+710qurxXecS6dNdtS7Wdo9I
JW1jteVFa7CtZ80oe2MOecxc5AkVd7nHRislP7LyR12Kl7Jvnnifl1FwZZH6Vwii2lMda7NMoZXQ
DY44xfAzEVi3+mcrHTZSruI/MdglJylEXt9f+zYKTGVMyk0H6l5ZntQrnbb/BAkfDmnn1lTrOzHE
t5w/ZZT5/ayWMjZt42GGFA8lkaA2O/Oy2Q6ac62lKxicPwreyE4tiNS6Ls1iUpBzoWToxDtHgAtW
q9cg6tYV33lN3XZgwHsj30nWi5pgRFR6jr87uVjTGIbRnl4GOZiGalVqGmEoCJZKBN89pB+zRhhF
WE8KViK+sbpXJVoFhQw6kIOryqbVCtrrUAN2V4FaVTLUVwvLz8hNUkocNBk4ZKnDmFT9kCMQ6F9/
vE6V3ahaYpsY+4GoX4++Xp2PJjTPE2gcHfd6AmTpmukEGx1HMqgZajp4HIEujXAfg9uDxWw1mk6/
/hnK5/rNWDz98zOOPnASKnYzcNmTBms+Kt/BQ03bhVjUN6AQzo11Yn/FWIYQdEE141MbtJSaOhYN
db6cs7Je3SQ2DsN388IcL8DERwPmpc53224nlu5NmXQzjbgnGWqIIfwzm5bPPwYiH/UsQbtUt813
GNHBdlIEWdMV5NaT33hdqo8lJG4imM7c3XHj83mzpwidB2yY+nFjPaVW0sctbW6KnjtH8IFW8P4L
AcL3ochfzAybFaAOjuzUPe+z9rtfvvqRBBr1sdEk8OXumT3TqedNg181ZNUAYfybwXRw2UFHISKV
mHZtwg5auymMX2UIciu+Yv2dxvqjDNE096/V6urMvRhn0qd7cbCVOqqQGqzxiQzk8N30itJvSvLX
2l+aS20eX3r7r0c7uTdETaXjfrJsQzsajE2CQX+OHali3imUilo+/V+PcKrii2LizxDjTzi4k3Ks
xlWFTYY3p7037qXH329uNY8FwSM+CJv/ZEBbQyIrdDqfx36rdKidgjb4eAPJWr8CMrLKHkj9Wdob
gIzL+MfX4526hcAq8UHoY/vx+OPLWBofBq5PqpNtn9cbVzrzCp4b4ahVVJUNqc0SZXkwfDo48ai3
z0x39bNOylQ5HNhMAROA4ftDPHhIfidJiWnAkVaBjlAsuVQeSalXAGaMyInivuJz+eIv+bzjcD9v
Bj/x/n8Y/miOJHroJzZllZkOSnXAcCFhGc6lfdbdmgCmv35gp2akij0FUx+mlvFE9HFGtnEMmF3j
ibU4mAV0IO+yWI1SNFT2GHvPKTJOaCX4drC42QSIoV18NwYe3FwbH4LuWRbjbbJdtXNX3ZqHeOOM
wIcObBR0Afey3BaLr6/z5EO18S5CrJQtQdPh43VmpTtoreaM1wkabl3Q1AThaEy0LTwT+nHD/dC9
YwqcVyRw23MNx1F/dbSQcdl/hj96qNTHjbARNvXiRbMroX0oy3Ktrs71bk8UCsaOHNsDwbmUvtjH
q2Q/aKs0q9n89he93CDA7HZCh0GEaq+R7NWokv76xp54H9lu08gxNL4Cn2RgbVO5nLXSYmbnlL/F
vvbO7OhPXtLBAON+/2DCRFYa+n1egoFqqicFwYYFSJq43URdZ1m6Vc303Jr5+SvPFD04QRxNFU3K
hzCiYEdbjo0lVH2IY/JViYs/TKZiIa/Q1ifLc3WDE233j8MeTRGv9z3Cejm4FI/1PLoCdoOnf/g+
okdIPJoTdzH7+tGdfPcPL3S8EQe3VvP8RJdTRhz5S8YGNeYsBHj5rse6Tm/OyRnOncyOniSvS5V0
Y+JZUMtzoTvoJyCKDRoRFdWZWXniEbJjofttjbJoXHsfr8zVldJHpcmOxaa67Kftys/tu7RuL8/c
whPTn4FseLNIrzEHju/9wS3klbBc4chsT+GMFEjaINggkIUP08FqqUeCHuGKZwZV+UuPFpPDQc0j
xZ6FyaNukpZjwB4PHSgJVN6gT6Vl99+QXX66QsuUEb4zoAIGENfjxytM6qjBA02TyibDOwdsXxXn
5uGnV/x9CB6TUFhB2Fd/HIIKhUy4NRuvpqXLxHG8EjulAebWY7dxYUIUQCJpBcTlTtZgskiUpGm9
ZKG/8ltBpna7DKt6GXrqmf3np1V7/GGI/ykeW4j2xdELQgs8yAsJxVZejhU1Y5NGC8nMH1wZAq+j
3I8BsbVzZk59PuUdjXr0nkRNZmZqkqFUi95Cf28B123dV08CBRU+kSNBmI2yjJUXOpR3AxbqVl6l
5H/kFjn3/bARNbS50JmnVkqEubvzSCP9egKeuy1Hz6uIvEQtEkSwsaXuY+0x9AfSKZO1LeRpO9iz
zoJurNVntuefFWZH9+Vo6+f5WLCI+6KYDzVACV5S2brsYufSNVFZQvpXHOmqVL/7gXLuhft04D0a
+egd6OEnSE3EPCB4oC+dfdmHV+XwYomK3Ot812pXon7zVJpBtHa+vtfKyZfjzxzUj172SLESze7H
m11nM3O4r6MfCm1ZSYrWQnqLIwhYyjDTpXhlyoBZQ7h3lblRA3le1fpWh0IgWd5WC/tzj+P0D+NM
boydFfRiH9/asMXh5kW8tTbWiqxVwfFzNpN0cn2Jaw7aJbEr6zRVV4W910veanq2ZJNM7QYjSgPk
yHpOOwqsVn/mA/5pA/3+tEwoCGzzxKdNUOzZbiLTC5tlSnFt4tH3uq3olnFn3JTlzdeP5/O+8miw
ca0++ADEtTlgJ2FqxGQQqKU9JThmalnEPzsST8aeZyV5qc60gzUWOxRWq2kXXLTOg23+jLR7hMMT
rywnsYI37lxv6n19+vChwIKkalgrbV49nEhHP840tVQaBgo1FimwaZDNCvONaTQ160SaJqmY6z3o
SUmf2IRjVk4E7U55amhb2nTve2lh5A15xPLUHVDD0pm0jMu8Ry3Q7XPdxXnm47khcniAHdkGF3K6
Jp9mpg9s4qE02BX/9GD1GeCZwruigqBFVO3QLowO0KR3M6Rsryp41Y4+8xrosZJ5Zv3+LHYab4At
sClgjmBTd7QPiN1CdYWPtl2H1NO/lHCdACeDVPOf1JW+/nounFqgPox2dLt13zI8L2S07rEHX+tu
ggcq7pwmzmGvPzfP3q+L58e+Ay3xMeg+ytu6NntcX8b7DsB8aJ9HZPywKRflTp82SwLAWBCfzlzg
p23Vx2G1o7VIYPIWUUofsnp0r+HCIgz5HrDbaabitXiRd8lGWocPXw964mND+QIWiUYJkN3q0arf
VWZW+xkH1BHIrEHMG0uNIwv962FOXRq4B+p673aB4/Oh5uDHUhJO3ZX5aiMfCfIdao6vx/i84eb+
aQpdT45LQnDm/rhYFIVRicpikGQHPiW7gp4JRbx8xdY+rZ5Jgj7zoT45Iw8HPJqRve8DYhlrCcGI
cePY6a7zNbxA8LxnLu3ENlHTdIP3TKZ68alqKTlGXRWmgidq5J4CijOD6QgeVN+5h+VKXp2tbZ2c
GXx6LAFcAzP40Qco9qqmrTIVmfuGfiIJCMHMvvbnNpxSoJ2A0dArr8QqvHEvpTMS+5Oz5WDo8W4c
rPpl5tKrcBlat6SdF4k5FD+StJwzz+/cMOOfHwxjCrfRIT9xhSzNAWzjtl+Qgzf5+tmdHIVTkjEa
8TXu5MdRVKfWh7LnsOQNNxB/5pVgTW6bM1/l03PRok6A2hrL2PFmumwRGhopVeQeXre26lY1VD1n
Em3Ovcqf3ZXja2bL6IJNgxAU7ei2UcG2E89EAw0jfGb9wlu/cX6O5+jkIgGxme2D86f38U06/tQe
jnm0adfcYcjdcUzo8CMYrobnymsXw86M5uSJnJNgn9h9jcZjjmSmImNUPXpocma7lSJTB/WzVzuC
ukloY+qT7EM3iyoNAaT/wbHkcMTjxb81XS3yAgoxSVf88EzCiiML7/0w9wNw/siNvNy7NTRpKoHc
8mt5EQYQBIgQpjtvkTklJBRhghZfMAQrL9rm8m3jn1HjvGvpjx+DkKlnIizBZfO+XTt4Y2BVWRGy
KgpgGFKVWJ2rrQqAxibqWUomVmTvLeVnTL6oYsRzrXwOQoLcUjHNOzpnnNRzwyLYolvnEYTTADmT
nhMMjdmjcsHlEPxegd1LpXN7afnd+3b0w2EHCRVvEA6BT629xAu1QMl9XHjxve0Xb/TEplqo/nAc
P8MlnZVLJwFFZTnDf7F3HktyK1m2/ZW2mqMNWph19QBA6IgUkZI5gaWE1hpf3wtkve5k3HiMV2X2
Zj26pJGXngAcDvdz9t4LeFe/17JDNShXtQiGy8quRi3cKD77uOzWIDpC0sg9DG9GZH5xOKDOmBZi
O276Ln8z+yPH6WM98N1WjB2CQ8iIiQP+M+0bwhfIhY7yneiPj171WnrVfWQUrl+PruqTPOmtsaSw
oyuAr2mPyvClWcODEVk2GS1CXL9qEvEQ6l2f1iC9r2qJiHUjeB3kNz+qPsLRwvp0EIXIkSxh6ZfB
MfIfJqV7lmQPVinJ/Omx6LwvL36OU+tWzP1NjrySbvq1KbbLuA6e0qhzsxylsIl+uBuu6l7YhV1s
00qDsUtULo0UqUXbndMxtxx++EU2DAS/RbUr5OSPaqUzdcJRC0jFL8y17ocuQXluYlj3OWoJkXTJ
sVpV/r6xhqUl3ulGuwhh1JXdayUdio4wXNWzM3FYdbRXDSLhUNPb2uBtDCpnsE880iqHrzBao3ix
IwIdeoI2EBgseX77wd9wmtsYKDACMSFYRHW8+lWvP8yWhFFIaW0XLtJiFVv5YpDjRWu18LFEV4IF
bpatXctfpkfQrkyEfXLbtZPt68SSTPFqUNUF6TuHzo+ulBYQg6c/Wt4BfKQTaqo7TpSmWnkHKBU5
SgmxmoSLJqGlUWKkb9GjIu5WjMYZqxzcaL2sDJ0oPELOhJWokztNX73EV+/pNzRieQRzexKQhqU9
JwnZvIO8zfqd5rE9C9EFqsWBUB87j4d95xHPS8Vm1lMm1m2hPg4jk2RdDFchH5ok1X5oefuomNwS
Hc0ikU+BfiyxrYmbAEBGjEK9IyXJQudGDgqAWsdsEW5X+/mG9NIqkRYGonwkWQGc3HZFSFAwvMvC
lWdwL+sPRSKhQzpGxnBIpM8ylNbsU9yq3/UqFU8BEkUp2mPxaLTCWlZ3ulIfJONHO/UvgY6+XhZ3
UzlbFYXrtGiWYRNRCQIV34wwTLz7eXI1qrZVp9vc1u4DckUQf6QzCj7wj+CnPXlMbDNLrxUvslOV
xrGAKCcTmeyNm08PGTKEMH6vw1tRS2mvhiM6LXQhFl4QH47eUyx/DMaLrxFRq0LaxG6eIUcxZbih
Flk1S2P6DKRD1snuYL20NKfLEIV3kCDbniZr2Y+qa/ULv4wXKTx1i0hWdPkJb2aYPvgNaAEOhL4h
Lo2OrIUhGfZaLwXkbCtOE3Qrq+P4oojPhFPZrcLG2IduzV949yZWIUFf6aO3HHr5FimxW42hLflE
ncvTruZkl2sHSbkTAGVqrbcpNOPYxoCFS+l6yNubAgFy3v4INPBQBLskXugkqKJRNAJrvNLHaV/7
1roc67UiXhmcSjvvKsn162q67ax6bWjtttX8Nf5lZ/LllZGb2zr6kXrQTIXKMfJrnWczmrgRpqU1
xFuxXIV96oSBsizJtVHUx1R9nqwfifBQ8EfpSha+Mr5fLQ63Plt0yoPk3RQ66inEBJRhnBGETf8w
aN4iCqBYdDzojuRECZj7qG6HAphBd0T8jbI3guITQAhn8Vb6YZkG+ScmJn4asoBIbywMeNJijRVF
XNYTFT10OorxILcvmnxtqvGVpML5kpaSMi3lzr8PJR/Zb7VHZU65IFsQfbGcgKRa0Jxr8vZnnwvx
ZTFZDZL24CN1SoC0pMoybMnWLPyvTIMdEbEh15kCY0Rmg7XqhHgpCR+pAbFx1J99RUWjK71p9VPZ
hsvJ0vamBithshyrQk00ulJIyraB+0NvdY63GTXYqKyXXinvCqO8Ko3RDYkz8tCRa5iPUagMqrn0
JmUdRM2hEp9kj7Rya3qTqwWesvcGXKHpL2UcLlMFaUFJbo0yXIgdTJI6tCeVPKP4NoomTBi5M8Tk
t4sLFDB2UvNxLJclteKpJuND+IrV2w5cFbsLrZ2uE8gt+lMncdLXSPVps0VvIoNUSUMPjgbgqpAi
TTaUdp4ctGnXW6gXhxqGpnmUVOLJpM2QPcQm1Uyr3TXEWWubUcO7kxSLRN/E0a1nAsIgUz5Kr3X9
RS0eMw3mkP5u1LtR7R4svlZl4i+k+TOQP+IYX6ntUzyrlixWofGYJr0rqgAexHiTNR0i7nBnhhBI
U6m2YzW+9rp7q0LfI99YQ7Eth/tWn+suYBqJXbI05D/efRgTDWpkiU2eSokam8AzOzaSa0+9UbrX
pI6XsUW2u2LuM22yg9h3vB6Aw+DbknEvs7kplQfBevXTuLeFFAkckXnrwaSMBbReMrd9Hh/klFW4
kRf5sJbL1KlDhJgvXa3YQYVyKj5aamgb0y5SXypikD0EKtu0L/ECPYkhhBfvQ8WrlWvw5clkKe+9
TGA5yO60eCKJk+koPsr6k+kD3EREqIcEE8ra3o8/k+LONI6V56/M7EhRcR364bsXfdbFzFA1tNTx
Bv9Ojd91VPLWENm+DPFKwYzoFe+Bpzp5924k3TWOqSu9i8eF2FszqVwnFT4pXxQxYy/g5zkmBvJy
yOvQCnMXzGJQAzGXPm6b7FMIknBRjek2a3ZDLUL8zIiHR+/FS0h4qlsQ46EI93hJ7yfPe2ryV0E8
NoYP6CckPZacekFeytiSKkqAXblOZHErJledLtwLCN/LaO8NKUuf7jlTBVaV55LLz6Xywe2venJD
Ip2pPpj7dpJeNOMVkwtkY+IL+lrbisO+iq3F6MMqy+VNbmI7KSGlNiu+6E6oC6Lr9/QRlXXZAdPW
u6Wi8DFKaqdHeW8I13l+LPBnQK9eWuNRGdDT5MWjKBRLoTF2ViYD/n3gtXFF6UkhsySIdxUOfcta
tMTn5ax1+W1C+o43rMeqfwu6xJVr39GV1FWF8NiCXiYecmOMK0Vtjlo+/Jj67EjAeNMmx7oDFRFo
hLy3SNmo7NsmLToNXkFsPGdML01dt8i7hCb4kpJD4DVL3/ecNFtOHgeL2BIcz/qhtMMhLsg2S3Zi
Ty77eDUEXxzItVx2/THcTcE6lKR939+IibDx2XaqsuM3fJhMK7pvgngZxCJBCZtc4iOhdwQtej8m
EjNDY9xhMHWrVNs0fnYr9W+SluyNARwA6a2VZy7V4S5rQdyhMFWnneKBgsiIjjdqh8b8QgrS3Uge
OoFDWQ2xykevTzgkoZahDG0N/5tO8oH5bMIKZPchDo8TBfs2vo961e2y/KqmhfMum/1NLrNvT9VF
75OlrcmOJkX7TqhYAgXMDPdCHhyk6FkWhn2d9gDhc4ecsJU1hYu27hZCFKy0hFQj6UELb4t85YmW
rYiDM03KKiu3Sfw0DcKu1K5aM72iVr7VIyx7Tbspy03eZMCA9OspUeJVYwLJlgQXRZbbi7oTR9eW
MatrkcAI3Aqw3zFxbSAG04e8eyKUytUs+gADnK3UcKooJsqepaeojlP2Lich3iMeaoifQUBXqsWH
SGPKZHq7kKI5uKewUw27Ca6vIhUfSAneNfV7rd2E2aEzX71iN29JRf/NCNS12KyVeEJ+APQiJrw5
OY4alTX8AxlZBEGdR3hIy9sxfrBYLgsg0qF6qIg7GermWpvWQl7sB52Vdb6FLWxo5SUYHtToLmz0
Dxk0S+jR1djm4qHDtpMisVaivVXCDAOJLMtOUHuOJ60j80FIbiKzd1PtdUzY20OorhQI20ELTe0j
0jCe4luUYkDjyVuNF8Y0o2U4pk99xclHdL1+2sj5ehikWzXbBFNIC3mthuPBq3ZdBm7O65eiVa2E
IN7WDUp2vlYm+0oxv9dNtp0GAL74qGcw/GIYNuODTDiB/5npSMt6c+2VK63GRBsl0TUn8LGpHgVl
ZelXKumfWfrRpcdJuEu0F6WGVKZFxNndNsnAvo5TMt5TNcoeAhNFbjd9hOra82GjdaqxiAqMuSPR
8/DVMxbjAjyOJzwXkrnyO8WRQkAj8XSX9s9F/8Mzksm2WJAGz9jWWuJYVuQW+r5px60V7sKRoLwg
xT56NRS3Zks0KGfTcSCvWSSQuRXJ4xIOeXZD2HZlT73ERhsiSdXawwgVZqTyLq2K4DORyD/bqMVX
F73kfriI2bH5yZOfHWu22UkOdgWfgDxTpIO1MIafKFoXPi4n4q9CopgXpQBzsMa1iDF2aOHTdNXB
1O99Ud1oErn/+bSXC+hSNOPqXllqZkFma8UGti5UigW5DKuuLwynqPuQjVtOWJmUl5ie8q0SJgNh
gjQLS4E8cclT9pMxOqFP0OZQ7Xq+qDE35s9lvnPNEFDSRAPo5AIYf9EqlKopeLlH/1Rkv1Op3p0V
rPSaoP6RI82Qbn3/yzNejCl+yPL9yBJ7Yfxzfblv45/KFgZRidMu5oCSVQ1H4GGd9vVu8Pc5x76i
LW6iGvBBSL+QzVEhwKDGb0kz2ymLDMaotorymnCxeH3hxzpTuft+W04tQaqRktQt8GMV3oHesVML
2KcF3JO5q3ik5HQfqQiUTCacffgawgshAGe7/d/vykmJ3hp9VON8s9F0Z64VBruINNHgrtWAdEgV
aeuEuDSYpmPFEQ1qL0JMN5WA0NdAPFp5fRVHwiI1cYE2rNuYa6xEudS2OFMg5p/WJIkcKgstxEmt
EZsgXwWfbpN2N4M28deii9xYMBqBnlJ8X8pufHfJqfVX1TGdVXgIuPfI08YgdlLFrYJINeRGpPiN
DIvqxSrBvAvOKaOcyubzwiw4e43fRjup34axOaqcoen/oIUCQ4DUGESiis3YlhwWLNmG0uZi+7gw
7tykOK37fb/K+aX5VrCkWUT4ici4cwYExg+0pe6ctQKDdy3ux/WlHt6l6zxppwVxM1SCxl216pWg
fSEucCI/vHRVZ7pBvz27kxkjj6IqdTJXleyDGyxtzrTL3+c7KdtbYIwA8v6F24g6Sdd0lZ4ord7f
b2NUUeCiJlK6tBcWzQe7EcBC7Q/Qhfv2Ttgo938eb54Np08NhDmUDBySBF+ePLVkbENFmzX6XvrR
5rimssxW8srGeHjhys7dye8jnTwv9l4dtn9GasZkOchgcLL84c8Xc/bDgECAfGauBAvpSVuy9b3Y
a1OUHARE8Jm1KyS55ibcDI9cWrG62Lg7J6f5Pt7JkteOUk+KMuP1gNMJGHKNo3YL/Atep3BheZ2f
++mDsjT8GvRd577k/Pp9e734KRSlCqu5e9xswi0hoWToVZfn3/wj/2mc+TF+GycvhylJI8ahfFr9
NLL6nyr8NarGq2x1yYFzZlIoxM/Ic7asIRL++vtoAeGLhR+gUGWT4agqhd5LuvBLI5xMO2s0i2Cq
0WqaGvn1GuQl5cKsuzTCyRtLNmtmtT7XwDHWVcU7GvMXVqEzS50iY18G1aDyqThtA9KmKiVLj7gG
SqGWdeMp1IPE5YWX58xkZpSf5gr6an8JXJJLorw9nesQt11H2y8+NOhLSCkhA8O9KPw4e9cUhG5k
O+F+mbOIv88zhYWHjz3PpYEspTvhgtNP9+btGxitDZhDVqGl9fHnS5xn08ncVlgY8ENo2izyPnmH
AiVUDUOgpxa3BmW3a6WoFsPY2mwUbLm+NPPOPbXvo8134NubNOUypfUaPksk6MuCKIwcqVivX3ps
843600XNP8a3YeReqRTEk/hIYE7Ig+qqvU64RWg3VbCfSygyZGdONtRVhjZ5NMnwJoG80ii1cRKu
US+TmWtHluX++Wafe8DfL/90H6JVWqfI/FwGQSJW9o5Z/cJrcbY9TqPxZ3KWJJJf+/ulF2M4er2P
ZH+WavjrlKg+OllQU5NXgpqdfq1fXVzyz17WtzFPPjGJ3Gp1mzAmAGdwwGTnbAfIgTV8SMUpbjMY
xn++j2en0bcBT74xVPr8vgrmi2yPEYL9KH+q/ul0CXQG32/kyYtRJzInNYMxauPZFzZNeUFlcm4L
/NsAJ+9CYviz65oBIqux/YFsogQgZPjetUcRH29P2Ub5TEBCEQBy4QU5+9J/u38n74fgRy15HQzt
p1Q8xletVGgkLKVWdlo5W/z5Yc2T+i8v47fBTiZ9Yxb9JLJ/ciVloWSSTa+ZZJtpDVfkXxgIgxr+
TeLZMeL9PvWHNusUvDCV6xE3IFaqm0aRq+XA2nPh0mt27qI0cTaK4vebI1p/H8tTMiELUz4M1l21
VLfzgaI80CZetEs2IU4EwLSHtv3nCzw37b8PevJ90Awxzq0RkY2GnWmiYFJUwHD575+HOatk45pm
WwBxcnhDf7843BW52ll8h+hzCqAL69UsoFgMcHEW9SZdCtHqkqzn7KXx5UMKCD+Vc+HvQzbSUEs9
CAW3HqtlGn7OIvw4uKAYlefF73Qq8p0TDdgjdOROJXpxUVXJAGXBFV84+6/kxbggp5hyL9kkKYo2
2gUzUFmLXR1g/aVD77k58330k/mZtTJhTqTmuId6OkT5bWhsguF44dn9PJ389Ro5VrMrkvisn2y9
JC0VCCUgvEwLHvI4Za7EiEGK67wCWIxrTKc6VZi3VjC6IOT2YfAVN50dZcliyOkVt8NGpqZseAaQ
HQqO7ZtlvNSK+cPypIWefo2glZsouPYbYPMwKyTZMSMFhYHpNHVJq3BVQpRTCEMXEkCuBi1CJdhp
EfqggE6MMV6P6IzsXhs76lLgQ00F7LFCoTm6KbyrKLrGy2PkRzL+CSlIjJVZDhKGg+HWMnbpIO/M
psxtPQjvO9KVNq20z4w7Ix9tNQDkTkxBbULolgY7nQq7nGXa8kEzqNbrht3R4Q4S79BOSA6GTatc
d9LVMD6n1jshLXtLNN2R7vhQzSpmeKYDSPiYWv9INh+UFU7Sdbeda3dWqq8VBENtT4xU3y9r8WZA
Bh7hYctoG0wQTfw3MQ/cSDJ3uQjSdyIxyySXRar9Ve3LhHBj4i/VD52MFVFfigYbkgg+odhAiR8u
hdr/FLj+YVKcVudKIfcnr6bIM4dzB5iKZru1CXW5fBw2dHCXzbp0jdsS6vl7vAlvcWE78MJI+CSo
x9WPzVW69N1UuvBpOHc4VbD/sU3BkocP6WRFa4nEIesDCStilpsSzDzleVv7+lWPuWjQnl+wv9wF
XZt9Y1RJcf/8vsiwHqhWOqmoW+jxrVRg7Gl7CB3K21BxS9hiF/d7ZxccNnO4pYErmqfFtYptkVnA
H3JLI1/NXnrhwyuahqam4nbm1vJ7N9EiBExkueag3YhfJOmG88UgPLSGZ5coh3LzQQ8+TbxAWgA2
egRUxhIMXmtKSStUJhJjdBLzP0ki9M3PPtdf5WJtqqvMWE8ScZo0xHukNRXltehetbzg0kM8t3bj
7/o/F/lTG/ptt136ZpZlI+vazNmuNrSPbuOHfKW7c02o/WAl2Fw8Kp3b4fMMFeSRbKLE0xpNARYz
8i0qXTMw21iGi+ZJVux6WCVvvr8eb9AR2Q0Ic4V+RfhIyOufl9mfn8C/TKVv459MXDMsDaX2ebDR
hg4RyQUGJCdb5XA40xnQYoz4YajzzTnA5pV0Y7LkzRRpQPC0gsULq/65Dfj3u3Gy5qeNnOupwt3Q
oLMMjZsRN/nnCz63Y/w2ws8v67dnrOaJqsQt12vKz8qcuZcEEFCL205L35sovDDaWaXn9+FOTxSm
kVrKPBy7xp8nYZN21aERYW1BFAeA8/ar2COv2ycN1nu8BMMa3kUI8Y6X6jFnqkyKQaSmCWqXDdFp
lUmK69YUOm6uYB38UPxSx8kN+zlz5lAn0zKQEcUWRGv9+YafdYFAToOPxpAsjieLVRcRuBSUcEjk
AtZVYm46X1v66jYaa86u3RJQl2PVd6IG5a+NF4oKdNzI3DQhrVNXHMW89J6f275QhQXKhr+fgJqT
A1HfdWpREcDkBkO1aLCHqMUIvktxYiJW/4WLZ4PGmqLNLKXTGlg1JIaZGgZtm2fpOVzn0M3d/MEi
/abcSw6xgztTtL3jxS/E2Wv8Nu7pa22w/lKDnuddv4DAxlm2dMybGAw9INjZWkGOx6UJ9lODf7qY
fL/ak9e3ysTUqNCDuAah89ocaRQhgRGbZRbde+WXVZuLXvtU4isdE6Ce3XbyPo2vp5KoVtDexDFS
pHKFTr0wBc+tKqSKEPcBp08B/3TyudSiQekzE8dTSMfWT51eu3CgOTvJea9UlTreXHE/mVOaEWqB
N386tLs5Xby5nvfhfP34JscbY8veaH25wHr2fPN91JPDRlmkSl9pjDpu1W28nnY6Uf+tO6/WKGwu
xxyd23d8H+/kRnpCLVq9wXjG9Qw0wBh0CFezUU3eV4dLRrVzX2OObKYBXpFnd3rGMcRcsyI4IW6Q
/4hIdR1f2ktDnHV7fB9jvuBvX4NQ9jJL8XlNZucRq/F62MrLyI7dS1SNs0USkwvBoI2snmbM7yNl
fW7EQflzb6Fvi2V8kFbaFtGw418M1z833dkVzvgQnDLiafkg6StpHOfmGZu2QxEHqwz14Z/XtTNf
URVLD+1WBWsfs/73qyn1KezrlvAZ8sooitg9BxK1fSkrtALhJSP3uXunSmxzFZpYM9ru5OUiNLEa
8456SJZMN0korwLheSiMK3X4QpZjjwg3vHJyo/odBPuFKz2zP6PQSQWNGyrRmZnvxLcZIpltkUkh
KfADS9Y0moh4LXdeQ2Q1W/iGT7fr7s/39tKIJ0t3rnW5psYdDYHEs6HKkXoXLkeZM1U2Opn1OCd0
/3nE09MLvcj54ML9pYGuUFQ4eZzEB8glgdv1z7YyZCCFUmtj9670qO/+G5H1/wFBe118ZndN9fnZ
HF6L//gN5f2fv/+2/vV7/zN3X5vX336zyJqwGW/bz2o8fjLlm//8j1/JvPPf/H/9w3/7/Pmv3I/F
59//9p63WTP/a36Y/45j5Fn9id9Yvb1+5PVvAEf+j1/4WUGz/n0+AMiiDIkT8MD8lH4hvec/gllI
1qGJjcpSDJZKippN8Pe/Scq/4xxDJTPn7PHGz5uZOm//8UdzR4nmEUIa+FjyP4VwPPnWmJw156gp
NnCkFPMvnpZjiGBKoOKZghPsZaitR9xUy5xoWkord+qy6NxwaWy+3Z6bXxuH77nIpB7xdv3PhuIf
gxKMYkmiOSf5nbz5je5JbTRpgiOa4UcP1tQXwngl6KpjxY+KoDpTbW6SthFXFgxV6n2bySR7EaVV
JKzj6WgWuxTGR2PGK2m4KpWVFzXkoL5LxUENt1qJxU/rBbfKDoNy03fxaxER8E5OfDrKhNuzBy8U
3r9VIgNl9c1XS40pf1SABUMFoXO08PvDWIKzpvJmCusK0alU1E910r75+HVqKd37Ami7mZaAV3cc
8QOoy2CiDI82LCeNvewMx6zEfUKfRrIQy7U+do4W3WmJwrOh140pJyXlXBdTTtDJvm5916j9XW6a
i4Ig9l5F2RJcRYSgx4H4kKq7MLsu9GI39XMjcVqo42taWIc5ul7N2Grnpq1h+IkTeLkpUvub0Qh3
fdAt8x7FjNGE9xYoN41obDgVwl2amhzFUO3hQ6rC0hYtMmwpWT1QHttEpb7QepOMW2sJzhBERnvT
KuizCTo0hgm3QLPvfB2rIdTyGFilV6/Q6PzQxmxmNd4OmXov9MUumzywIinBsdi7eDlSzGTYxiV2
rsOIZDctg1umR0woaEVer/5VxRJ2DVlfAqi1vZysuCKNnfk3JnLmZqSMBl5BrMxVWQPTluqt2QLa
rokIzw07NwPXpHzW3wrme6pxk/vneDDfZHk/TN1GRS7bGC/NKNjNlDk6M2V4a6YPUa7foJQjMS1e
eoJ6Y2NtWbc6Rq+wIFQjv+Gks/LGl8hDZ6GjxBHk93paTfVXMQVbvQZxJuX3RnxM9C2Ti4r381Qu
C4r8gmTY6kymqBEbdKt2eM6KFZ6etntW8HvRZLX9tlhEcrSKhUe4J3BtyKvttqG+ko1XA3Epme9l
9SONvd3YS5gslXVTveU59VkMZiQJe0MI8mAbx/hc+klxqa/uBQjCZDGrL00VXhdixR1BY1wbJv2b
KodUBUok4tY3qezIvbfDGLk1TPVak7VbCkGYK0RUqcwpjS2uT6KsiLFNGNq3RB+XGeL8DshIVsMb
8NNXISQx3lRxNgRoUCkABZj7pIQ82nE5Jeps9HsjbfVGUZS9NOnrOpffgxx9KOL0Ei1zPeZ7voxX
akhfrqq/xmZ6hJXxDFx5nRbCtReUSxTOOLLEpzQ4CmWKr4xcLG0kBbcOHUnhgAEhd+F3shvGSw/9
lBGR421SuPKpXRpZgQKcfAAZgX1bux1OPH/AwyaH2ODHbtlgueSnkezCBNWbLsW8XYWqd+gtisOG
eBdLVyTHHX2Z1J9ac+rpgzVzqfP2wLZr3vvEIuZWf1U18WrSCJeSb4rEWFhFfauG+naUOxeIgxOM
+as1tF9/Xkt/P/z/WknJLNI0KOaABk+X73YcZaFVRN6JbbhOt/Eq3qjLBo/xn4c56Uwwzs9YRR27
O18r8ilPjggERbdt6ef+TymL5O/VW9AGNJUC9z3c0M1yo4VqEzi1zabt5RPo71vfX6PjS1XQWCm8
/erJ3snXcsAkRNy4pN2zmFyT5PVrr/S/m5e/WQQe6jPA8/++g9nldd7l3/cv//0//drEUDb+tWXh
F//YofCrf2xIxH8GIa3+nDn/sxegBzT75BVK7JwIRQiWc8nj20686QpTTVU1dXh/9Rf2Ih4VyUDR
bLWUxnAlCp3himV90Ic0u5WlMuvtQp07QiLNI+LyMnfMAwXPGXHw1xJLGd46CTeyBh7oTvS9cVuF
GCTEppT42k3KWLkTH5T7iV3I2hL6KVyWYUeD2QyF6F4X8WfISbYqMCpsuiqJr+W8s5hxSfQ46Z23
blupxf3oGQc/E6x7qfeZ/lGV3cYhQft+kWTXdV7pUNx5K82+QzNftsVVKlukdScK3qzBesbg+lQ1
/f3gtdI6rotmwznJ2ita1qxHyQrtYlLVkXxulQKDJ5X3aSmaH+A1XLUzec2mVnGyBgtWMYc+GV71
IUnNy5j3V7pCt6sp+HROVc2wKmYscLF3GlZYpzB902mhw6yCodafAj/P8IRIL1ZQjw5WbuAjhRes
KXjZqTwMqGBg0yclO0JB6B0csDGB4uYLW6ZqNcwgGSXx8+dAJmmg5Ha7JH1GKxZgJDq5ioA1l/KF
5cnAodRgWksp+KmmyZdKU/3IjVpw5CGM7tse+IoXpemdqELqsCW9Sm59U47JcTLuRpMPUi+Vw9Kk
47uy2rRdykqru7GY6nbYAZSxBqNeVLWHaSMJnayS7qACuF3Z3ihZdpvo4a0kd4/WSM9xjJQBxTvI
mhQKKJnon/psZ8IfZZY1RjSD5H8Dup1bejhRynI8SnUcrVnLlbcxC0usVCnerZEYcuLpLdCunn8Y
tbJP7SFR5a1eUJYzs35jSfm49IQRNIo4fEA3sjC1KO2GmKzgypuMwWbX/KMmYfWpV/1dJhfQayzL
2DRSbNlEXB/aZgze5K4MlmNZlE4ttcpVK8lvolYJi6mA/GxVwp2nhGRua96k2opi3PpyILs6gvJP
BSdiPWH7GOqXicmxtDJLfNLbESu6kvugG3TlrY5gEPUWDjep0ZjBTVHj6JeKRcPD8QtFepXUothS
TBlctZCvWyGX1qGYSOvOaJSjZTZ457rys4OwtYqzZMt5Pf7U2+FJ1sj4n4q8RNaU2A2RW/dEwgVO
XOef4yjapTYe1EadffWG/KhoWrqRFYXEvS7znZQwHLfzp2rRJpH2WmTZNlDlEeRVkC76HiuOL6bi
yxy175Si8tFLWrASOr29slICWIRAeCxrtfrorILaQmHsiauWbb1A5Ocl40PfiPFSCca7qs0OfPjn
oNuSNlVi/GiosdtxRg9ZCLDWdFZJ8VwUbpsoDza9acRXJCyx+KRCC8RpbHxbq0RhJyVt6lRdZw4O
LUOE9FGHG0oQFNaSonoqxMCzBXX+i6E2reIWVXDa3k/DcMsJfdWEwgNyyyvVmiBwGdB6ZRkeWx0C
+Ckrg3p5TtKCys7XUUb/GPAgatP0Fn2TbUI9x5alBepTh1ndKdLSZB5FPzxVfvUGKd0Zfd3PkypY
ZKE0vGnsghZ9NfvcI+8jMSbcWEz4TZKyK2pqj75rVujrXhxfAZ0dqqyBdqSTA6Aq08rPakf3JWA2
ZriDbRMvUGmmttTmH0OsG+5oxuQhBPIWTLWK6XFkD1nMcRDl0MLyEyfzioQC8uFSQcM6gAF/smIi
OQb5S5m8D99rWKc5FyYcumLZVdQIugV06/1IIP8BVRB3VYRvNBo5GYRxpKzEvk92k9eAFfE1YQYk
GNiSI8x2ZdtsQz8zbaMHAFL78OUzLSqWVY+bhyhscZ+K6WEgQqDschpfI7Bio90KbRpsCx+mm6aR
pxLUirU3WNSB0Mjl/Wipuh30vbWIKt1aqUpaXMkREYga7hnQAjIAUR1fEhIgfFFaPcWLaKDX31oe
Mb9S1Rx7Qdf4GYrUjsyY+HIfq7RQT9EuGlvzqmsEPmzokHw/BAvSDMEWmxN8wUxBzeDn9ZsY1/DK
+mAaH5Qcr1fcijW+3rxbK5oQY/3Tv0ISLXHLjQjCk2pYVtZ87CqT+EsBNOBqZfWlFVG5lnrtVvHN
J8+Ka3IgNAUeC7kWY6doi1LDr5vLeezEnAfWjTlEjiwLKT5s5Eq4nuVj+1/Unddy3Ei2rl9lP8DG
BLy5ORflPYtFFo1uEKREwXuTAJ7+fFk9EqWeno4z+2qfiO5Wi0UDojITa/3rN4PHOi2iL3igEUZm
Wme7RZBBeFzmZtIXJHY2JQYHs6ZuZCyD6m9bu1FeyFTM58h87JmbEcFW9ckznlToSH3O51mijUMy
150EmkEbA5CZg6usKo9NYOoJNnq9N3J0KjG95ZhlW0Wvxlmt+OHRk5Ings4wWyHejYVCABmKfi18
tx2zXcRm0i0roy/ORY/7VTCEOa6sbr/ySuHMlbYMCKh2/NUU9FD3lZa0iKo6MYlxH3WDRLE8Gkzy
IX0sGtLpu9pg8gBosjNtEV+sPjlGFn4Crl/Zs//+L+2//31Rk2dpRtC5LoKH/0FlU/VoBFs3DrDJ
aNpsr8RBvFPSOtyQwmM/N0NdPGsaCswR6/5FO2XXumwIJ5OljjnULliEGnZr6HXRlV85DmelEXrH
wsbTwhvgn06eKpZ/WwOBN46YQJBh91kI5bY17nBzgJIjq6FRLRvkc2hK8MRbu72KKyTq5d1nWeS0
Wk1CZPQklIJxfG05i8/6yPKqj6Ivn/62Puopl2DqaOr+ViPFZH2tYg7lZW4P9Z2fxfb892qpQXit
O4LKKukzCBb/tlrSyhJwReTq8lYy+XU4LLTQQlbp+affy6ZE9B/cxcukF7IizKVHBR11GIGaU0Ip
HTk6ztjuCje/tolDQM40pAuhxQtZU00lniXS7c1INJ5Q+lqWVsZQqwTTKV/+KK/C6Z7czks75gna
4YQhfR1eNKuV9VazK9Wz0anabBr0t4mMpfmYQGPyrel5jDTqmL6Y96nYJjLpTfDu3koxjQi5mWjl
GflrPZYGEZEubA2zq6N911jtTGvKjeUOx6Zr9rf6rAI93Vcu7jUoY4OVF+jfqnx80rLpu2KJR1mu
mWr9UinGiUDRYeZGQqqdf5RtTWkTquz2D7fSLfejZ6XyPkQTNnOv8vBNceAYFccfRRyn4rwsu0PM
PAK26/63Qq4aitciG5ZFg3ZT61aynItC7y6KcO79Z0nXw9GDzPLlT1VdHveHPHgKLYxqEq28M8Ke
hEgvP1IbFAgts3NMgtfMn8a3wgFEFBnH6cTEU0vUd0ZAIInj9KZ6VYRxz3D1vI56TJmGRYc78fJn
GQjkcPSGkenTBJ6Z8LDzcuWrM7odFYW3Tqrha661+sqIsyOOlwl4RP/o1/orBedM3osss1akG21D
4mriCKq71zjboh7fZOXILszRfvNsYC8qK1lDToa1S3Q8mOrk1WaD4UxRf/1ZTgKw4qqZ69560B0k
UYFNeE2sbW7F5WBnK99rlTXWcp9FporcMdeI5hsZh4Ri2eQEhI0G3UkaCmOWxd3XKe+wQCplHgfV
pxPGJ6KkwF8mco3cMraQk7feStaiojdwU/A2sh4dk4Ic1R4yHCyAcqU27YMdD2TJOOh/xty/enp4
X8VZCLfZeBtJ91Phnd1/VqsFdA/cNUrU7GP8R9k6FYMMyAyfZek6UJ9zOLR4jUozAE1fJaqHzYKK
DP5nMZsYiTurzBHAboQtkFu4hirtKXCyFxZ1zF+LnqcLT6B+jvUJ8CpvpDq2WH4k/olDHzQiEiwG
wlll7VukLQL0VMORhlpV6cXxVgSbVoDgVcedkkI4b/I5lrb95bdiWCHax6z1R8Pgm3ZaVK91Xx2X
6B7cRRNxbhVcfJDxfW7lsdbXyKQi86FU6mCW9R3ZYv9aJ7Na61Nu99bc1nNv5w0eLjcjdGCLAqJG
/S0r50gAhHedjxVHbc+rxn7NbNRksoyeUtyq8Ju+UKOAEmoAbEmuX20ve21V+6VWgnbdpc3yj9p6
IK+hGS6yvHaxfKCMy+Dh/FFiu373kDbZ8WeVrZndyZzCS2P0D2aYvdxq7WoyrqJK3mW5PdTZsQ8x
dJBr3/bEpSy5GMsInkQxkkcWvEWW4i/1wT4ZTjjtkl4RGDeFeJDp1Re/59eYbHf+R1nu1unOGdpr
auHc7FZ8dyPiZGlxNL4V6lbYunPdrU5mgB+T3an7gYp3NTTi5BI9uAZSCFa3Er5tu4+09R40p3ml
Bz3/bTUf5sP9qItny1GuZGAefQ2eldc9FKa3tgJFmdv+cE9depEf9Kil29r4+luRH6TiUtXxOQoF
Pcs/a/1Mqb9MoY9xVOlfw6J4ifrg6Vb737oEt93I8r/PAd5tlRlKD+g/ygKeaNN5pNHeVA7Rg0Wh
vWZjfK6z4CkmLjQoxBUi4L7Xp3fHQeOatXTP4ZefrYJq2V+HqTnhp3HNfXxAykA737oG0gYRWXIV
ou5PpUIG8K/dg7zzles/4I/mMmIRlyImP5lGwuMEnaEqkL0EOSAMNUa8SCKV7C76iVIGwRoO/kzZ
VivjvY5wlIaHO9WcR6S/bnssLVp0O87eKc93Ioyeiqbylsgwi0Xa+ZBUenmWKfdO6j0IAWpM8je+
SONz1zSgiCF7ZwxYVgisr0INUNlkZ3wTklWlNQ+/dycu+WZW+3RrUGp8xGDRvla5a2z1XjxPPZNb
zoZy8dm15O70HFDkzkXqfBsCcPzceq1HlrtRP3ZJfP5sZpSxm5a9G6zp0ThZOxZp6CtPBB2OqwAP
qKmUy1bBgF3T/GOpDCSuStHsrc2ZXPVscmIxI7BeP9sdT1Wu9eC/tAnOaI1zSlhB00AjlrvIa4R7
qtJqj09eMJ8ikmd/dkKTe5kM7S50xNnyshcxhne3hkjFqNCzgChuTZHHotyRurR2+vakt5zltqZE
WzWqLEY6OE/glfDYBjin4L1y65Z4rEOhEcr11jEpkYILRD8dBwK2qDKyXe0IGuRiuLLcpnnXxAN+
SbKF8mJecLzgdGujpjTf2OjgS9KgZ3qIFxhBOWKhlhz9tbSgEmq+83tvR1DWoskdQEClOPnC/B5n
07cg7O+nzsUKKAQkLErtcRA15GFcVOc/Gy+ffLhpUM8JtqqFsPDXyjn+KcYOjZPvkkZZWlP5kU60
vXHr+c+Jlq2b2OmAHwY4E7/3ZV1WvetxAUgQ29e/6M+yssR4KiYg/NakjRUPGVU1SMce9Xr3H7Zr
lWE9+o24I5vyu66kyeKvurZJ1d8jGLeycRs9+yFo4s2/9G4TmvtZK+J8/tnAKTmwbJU2KAu9FjEO
Spb9ZyvHGzDNKzOFsf2jn3NtBjWeqfgY8SgqMECmrMaIbcqs5i+6O+x4OAXgYNhGDZ8wtuLFCMo/
F35qzD3ojPOoEXj5yX7PN2JmosNXMy+JVw+xnLw1f30gaFqTvnv+bABbwJJF3VXJvPb0cvHZCvZg
f8xYu+sQKDLd5V97wiGpjYUdFi52opH/S0/YjN86LzEXjUUTdGsOMzP95gQEZAYqfGjZIIqydZa5
zA4LTQyFZKvY9V27KPUmX/1dv2hk7gf0H++Q1c2po5O6dvp9H0/VtykTAiEpA+6SteF6Ixhpoq5F
GjIAdpirpe5qaFUyan4g5rVbKnM4cuUqyqNm3dTTe2ba6ZNjHm7geefjoOKchE4MY14crTSxv2SZ
fuw1Rrx6UxWrwMZDZmUzBb8B67f2U1OfrYws55h0k60zjS/s1G7V9no4Vys+HXEj0gpa0ryxKvog
PT7d/pNQSM9kc4qDyriSphd4NNOhNksF1APLj7Pqjfa85aRjYq7fqxPlu1fF4UIPNZjasnE18Qez
482E4ete0SAoaGF4R6gHIYBdcdfybF7ExaveQ+/+15a2cpzlGBHXUKR9uB5qfB3ogvaJa+1vEL+u
9duprSE9qM60dSNMorzeW2rWUG4DEcO9k6B/KpYTZAHcn6PtLy1v1acbYzI/fm97fbezl5ORvNxa
X24fJOtEF/gD/tYAp8KP53FabW9NcGSLemnnymx0ur3SAb7TDDedfQSXxHHT6TcYyGnzuvJOk+4e
RqVytjFykCHN5p8DhDSwhiXjNEB2p7XmbhpRRWdI6kVedtTTKhTwOuUUk00zMUdzEqoIq8mMev17
96yacpbgo8UXxYPRPPzeRJtVMbdbY3kbO2ROej+Sh2h05kuegPbGrYOCtTIx2rz4ndj5TW8BspvX
W39dMOHBT6dY/NJju86rEZRibZSA8H5SMVtBsumI+za6VIqkeTK0wc2GJcpmCpeqkS7SDGs6o1rn
SkQGpXJozHQ7Rt424oFVJdWXPBgekijbxVG+bYrirKTHoivv6qq+46G2D313oVDIN6O6Lnx3Q1js
rir6kwvLoFCKneviQGeZd2FJClv6qOLkmN1PVr7ro2xTucVSDcgjVsgbmJo1TyZsM4k9gaapK9T7
j37/XjN5IHthDeqz7OyXUK32hemilnZpvxAdOtNGDeKDEXaLGqqIrRVH2ef3IZaPbXWnTvFaH5cg
rMvRS56tIV9aRYNVrv6NUcPKj7B2tbxdFLOX8ej2sbbTiUp1hbcOfAbwk74P/Iwnrr/7AQekWF+p
/nBVjWxnFd4J7Hg/5P2KwPZF2QwboEDcb+N1OkRrs4/JjC5WNr6vhcrPq0hsCr8MmVgWhKblvBO2
p65HbCDdbNx4SbX3xn4ZRRvR9Rv5oSwoV12nnnsRAsxiJQqwQNQxB7Mxt+un0bdWLrAoP3RTdpz0
RniqNHFwo+FefjzTScFTovvR9LYliilXf+30cWWkylLvjGXNKET+mTXlKi2LXdxEa93mu4fRm+bh
7tP664j4YJx+Fqaz0J1y3veQ/WJ833QmPfA02FDrMDJnoJIO1s0DQTt33XePa/EZ3CjCXwc4oxoQ
iOR7XQzBSoTFZiXvRgxk3qUwRgz8KxNQ0F2ZlhsPo7BE5b0Yw1Prv0EY2sVOv5Q/qwiOKYIYcygw
SYu3cfLFKqP16Gn7ZLJe5EVKiGTqmnVomsQqVxtzMpamGsF520rAxML1cwqjtTdkR5B7+qbZD/jE
eO8l1jklOyfPnhOPJGTAk4iCuZrQ7hRiRVbHXE7DImEvamXaGM6w6NNVl8UHl2Fd12ZbCasMmL45
Os1vZh+UoV+2Sr02MTNwgEIlxBK2DUwTNjjVaKUhvCRbA9Eg7eZyyiIwP28bpNN8IrU3Me1DNW1T
XmqN6N6O2lcb+F7ecmOwFqI8O+ZlGFHzszvglMf5SsZLJ+GD5ntrg0ljHBt3EqjJTWdTN+6pLCjm
mcRO5p1p+rtJCe+D3ejh912wiBrzIDGcMUrukW7hwRiup7rYBKEDFvde5JyApH51Ct6xwSlw/bVa
EWbTK8sgHxdZky567Lf6vJ63NsNWtOlVtvRTd2PEOPlWwbIdxnWnK0f+nRNi0u8mUkgKUzkq6npi
NzdRv8pKfWm709pnOFcGwHHIqeRRLP/eRc3c4nmt1MaShbAtAvjWbMdgMlc5lqA8UqGFHjwmMw5O
k06c3F7WEnMup4sSVtITqGttdK598RAM3BhsT/tko+f2oUntwwDu4gEc6S3flUTmHpZZOu5+oE4u
zRsJZSdL6HehFjz9BKCcsL7QEgw+m0Eoqx84VDj6WEEXO9mLp4W38xP7IKEoLAcXlh0te4hSCdiE
5lRrysL7NnExJJZTC+tdU2y8aG2Pm2MfDJuTk5udls8VKKcYlaUXZGfFbw9G2j+qxXi0s27mqvve
XVVctQsaUIW06uWr4gzn6YQh27Mo4MS7VID+JU/MV0UL74swObdZSb5NvhbYiOZpdGmmCO/cxlxx
1O1MLN68pZJMx8mt1urQP6mFewlxlRU0JnnAktEQ6wfwzcZLPYwzzzzyf2hMlo2KwngiyxjD7S78
BkAkhDuzB5zas3I5qN9SOSjGxB1P24DmEdymMceF21AFdeHSnxS0pCBC5bLoeUuscaM0pMvDbOh9
kou6YucEJq7CYotWUyQx9zHmnKYnySD6BUW5b/yR+MRpUcX9Uj02OrbZbOobzmb1zSKLbIxZjWVS
w9cHx/C29ehuoBwenYqDKPV3I156deduGw1L3o2FY/EYCNxeR2iXjP2leR3i0wLuVqpfuSkzeQfk
4smzfN45w6aHgyf6e6PEjC9mSEPZYLuEzAXmPK6cGXFcyzAOViRlzAdkivLjoU0CextsM9+bK+PR
APyjSZOrQGs+urycNZl8ukJuZOW4B9/7VnbApLwLjqXJrTnHK3A32t6HvBhEijiTOQv3dezuVCze
md5Uw3hslGgd+90lH5lNJV7yQjZAmp1xs78fq0mfVV7zyBBs4WAAKwrsPLL2qocK9obhwem/WraC
pylMUM1bR9hsqQIrXgcjyQ+5vrM8ORPjdzd14bNvnYlqXwtTIXhovJewYuI1l9i13sN6jcfrqSeT
wLedfYkoOYqzneYFh95eW5OzdfxwXSYDuII/H+MI6I7EEJUNpbmbwKvubMNedH42V6yPDCYF8Lxm
8IgHg7bV4OoPxk9ssghy8tvjA/jkZBOxA0ciigAGsOlsKEuwDV92Qf9gBTyCbVzktfEGWtYwsu5i
F0/LZy3qLxV6uFZ8U4DLYspAAK+SakSzOpyOrUNYtIeuobI5IJ1KTzxkJbjZ6MadMbbQBjbBiBV0
NR2L1MIFNlnkObaTeXtgN87HZthV5rCY1biFygNiyvO5yIatQqqeGbdrL8nx/J42LhtoMha6V24k
LhpqMw5meJDSW3/XWuO2y3M4GemLYjsbJ+f4hDQgSL72i7lVIEcw3DX47YGs+Lli9o9od6DBhOtR
8S55eteK/i43nA+7Hp6wVnsfo/LR1qnMFIgasfZtyF+qtjibcANnYZkdFQvlo27e6QqcwMEOnsrI
WUd4k/uoDxovY7pKgSHie/gNW6jO5IiN8ATDg5/nexO+hzp5j0rETaDGVwDzDSVYt5OyHvV26WQ8
GQ1r1fXDUfGoUy2KaQcmjZi3Q74KDeXSj8nCBO/X/ODJaVwy95rgrGfBoiubr2adv9vxEmOWi27a
r1YQXt2CkGjvwc5Xpq0sOschNavuro3tbnIIIxyhP6HeZuxP8kGYNc3VJ8Oe+yemvcR865avGOxX
CfsaofqM9fPLGASPpWgefDc4WfauTvV7p81fjCI799aXyOwPUQUFYVK/BeIxtGG8gM4mnv8kwVk9
y99NzyTxXltGXhLMJNNBvjCI7kr/UeYJw6jdD6A49+5i4R70KD3/Chc3hbgXtAwgxnHvnrhb11hk
519BY82c7nL9+1go13HtTPV99WwYyRcJH3clmy22GAEAIavtqUiCxx8osvwtPHWaW4q1k5clwWQ7
+OjpLZS2f6xicU/Be7GwpB7MbC2/LAcclF+WjP61HRMApeY4xryXQl3Xqfmaesk5YBFJzDlk8GaI
9kLB/FKm9YMb+/tcTMynwSUqsfWr7oRA8Soh0SjMz505UbBGLHPl3hbtQ5+k58LQ3pkxPHj+WSc5
LtfCU5jjLt89DtH0LFHqoUzPU+oyJjp0VryREHPm+w86ZUSNU7Frf20hkSV98WWk4gxbB9DuJcXZ
Vsm0dT64Dw5m4pGTvntmc/bSZRUo9xI9lMA2nN5rFiwlti0XhZn619h1X/9MWNHFeTSjs+Ss/Bnl
Luu3xPQ3EtPuO/vEbr7qbneRWHc0QOPBWfcH3u1OkI3S/iJxV6cOLj+4LT9gb2g+pW4fJfJtWuIh
tEH1/wx+i576PooOvTE8K6a4Ntgh21Z0Qc3u+xXWzc0p6hQKQfchNZqT3mnPUNqOAdWabi3RViwk
PN9lykNc+UctCp7kL5WG1a7WvoRlcBDu5VeYXETdA+CYRMrLzHu4ff/aOw3pzNFRFvBGyjd5cvw5
XArmA+lZYubC+arEBjYPytWfrJNEzqcoeC4R0Zt5x1Tg+Qd8zoPvkqjBpW6yc9EGl0xYx5rwAcnD
+YGkQ6NAIqXcSzBd4TcYmlV8Sk8SU5fXozowXSqwbd96lZ8ahNNZsZQrxJmZ3Q67tgkvEl1X9YY9
Jg5INO2Rk94epmXj1rshKha6lh/t/PqJtY/enfzFCqgi6UmWpnwgfMOv5MrshEfEDwhe+HdJ+4ID
NgwqyydVJFQe5BswhAE8wjnA7UWDQZ9k1joN6O40rvEXmF7vmlUYcl2GfXI4tyRan7AjCcMh6IpS
Ow+wQmbqbXfHKV76ifr8A733OUFr8zQocFZa/z7Ip6ugMpBYvus6ByYw23aiuGJhyhWlVgF+Wu1T
LMKL3FGd6Z+9o8T1fSOhGtxJ7bCNS63KhknTswT65dWPeC6TuAuoo93J18PJfQgy7Xkwi5OVn9OS
96mkj2mshduKZzkH8HR15gQpILx3xS/gPLbtg2tOG9Nwl7+OBGplfHaNdukNEHAi7oKWKF9GFb5L
gzLTJCC9yuZyl076+Ey+9iWG1oov8V4BZm+/y7nEVIYvLT7C/rk1sbEN24VRJO9e1HyB87aWTwdj
eJdjhJxvQQYLZtDb2zChoV8NUhzQfWUvZwpK1V7l6pUHg5nQisJ/cJ3qautMcvgd5WuYwVH0jkRP
pGfb+P7rrKEZeWLG4bwocOdm5MDY+eAyvWTq0LCyY1a4MSTnZsjOVZsdTZDWFlRKi7wHuUV/nUGU
RXdtvfqLKQSoUfIi/34bRVAIJ7O6eo7q+qil0yZMXiaQHcabJD/Y/pGQHF351sTVEvn6Osrpr53g
5CLniAoCzaKi+Vqh+Ug1ndhfD9v8orwDOd2Ug7MxQBXDGgmFP5f16dCai7Ynx4YDNWfYIjcAaSRr
pB1zNUFhM4YHVX8qElY15aBcM1MQrjNa3gRicWJ5jyZJILU+ElLzXINBtN3JaZUvWcdTIVDX8k+8
6CEr4oWDpRFGUbM+5PRmEpea2RICpPBtshnGmWs426GAw1fkWyWhm5iIzuHUKIIQw3USQ8ihi/du
/73LsmMycTwSNtAq1qFt6n1k3o1GlMzUlnF0y2PLpsPJIm9XaZJa61MWYl46tCeb4FIlQHZcdiAi
wamBPzjm5soolbWcwkS9vcIpfu/FI1g0eFG/7VT9jsHgRn47dt+iDaStXXRimod0y1qXkbIeQvUs
ZzRR+WLkABD2Qk5qXL9cm4BOdvkamo+DSlcfzuV9rqp7Mwj3WR2ttTpYGtjTy5Y4qvWlvFutytuS
TrvWyzcI1A++5q1gVSawG0S29YXYFok/R6PCOdceKoIkXIKW5FdyTAVYQPPzy4ZbGgKDIla3y37W
Qg+XBLzRUBaNGq1h/S3KIFjd5kGG2ORjRd15kvdEwABURbGx8dW2iWX5MSBKoXwnib9j4D7Xk4Oa
cpYqu8FSvvt5dQ6K9CONEvTjTI4UdLFztemfb9OjIou+pI49HEPnECf9Dh9wIClJ8Ps5SIKvu09J
4YlUl8Q1oPhoGJadXh5vpD/WIkh+sv+ruVKRoDMyi0fL9z60KazIH4MNCN43Ty3r/sYIjGPvoSuD
h8aHDPKDFEjBw7ga8pxfFItYhSJ+Iwf+Om1iPBItmLdKlmCSCdTPsNZvTEHRpeocntO3Qu/4n78Y
PhXaUoGBlhYgRPA1UJ6Y897QTio64M8RVK64yP5opW9jKNGF89A0vqVN/D2gQwiGrZmmzd46f06k
Gn5dc1Rwgs/UZ2fqYHkmz5GKJsxqX2+zKQGlVLTWw+d4qo6dWeAoySZzEf5EhkowDJBh7rV3RLFw
Y3GgNKvGJ4cNjqRZLT/JiXJ8pUHwnstpEpIcsuk07kZL6OdezrKMOJ1Xg63NbvOspEherCl/+LuR
ll6hikPDBZGRsVYZp9lKYPEKRaWaGzU8ts8hV+b2W4RNyiyzh+9CBGQeM+vKwBOmsJzIw+LdY2AJ
NbV9kyOvBJonij3ayyatZtrVFhhrZf7tuTvME8PGId9yHv9gRupMn+2audzPSVgxPui2xwRVEiQZ
hrUE+nJfyvXvAzFWJZlb5DNVPL50O2jncjCGhv2qDA0shNe/GI9lWevNBtC/RqjH38dkN33LfyT3
eSwy/vldb3zTEH8tyrGGsNv+n2P0tUYb8739289afxSnt+yj+fMn/SZs/l+iZFZRH/97IdD6bXr7
L5TZUfmrGEiTX/SHEMgw/4HSzMCP1UaGhRALpdYfyiBe0ZHyeAiJNYRoeMT+lAoZ2j8wd/ZwSXEw
0dAMHfnWP7VDvKRLcTQR44i7MBU2/hMxkfZnXx7dUvnxeFnhofdX0cR509qOXwbMZZ3OXKH+Y0Jk
qjgwxVZ3mAb45R6GDQvIFTygEj2AG8PDJK1s41EhBJqgvjmlTjIr6zhe6rUBVGrF6i61221Zhu+a
/qEBPQ5aTYACPWZCeAMgTm4R9+Vl0SIANqZyM0hsNJZ6bs6FOcLsjp7DBs6nVVATDNla68qHwGQa
WpbKpgy9fK7oZCOVjZ0RokWKhjrAsevrmDLN/F4PGpAEepStNViPaZmTqJYSLkVsKhxaJXyrRvPd
cPTqXE3lWx7W7qJtkOaYBMQtBzKHIJRnH54evwxptSKZhkt3HtOK2Kss2ikZuYkOIgeYSCBB8Ps1
hyjnFgiiMXIQE53kCTizbvdmiXbY1v3gQ8BC7JghZTZgyOdliE6J8YIDSRVw5TGxNi1tiWkzTSiZ
GJ2F+0TGDH2I9cBcyLc+er/Yg5WRVeGdyirfdY02d/pUu3NE6wB0cAzMohQXPY2bbIS6f9dEE9os
LhbMa9PEVP+qTdpg1W0DUF1wxWAnpmmR1TpEor5RP2wr1S1iPER1igBdF6OyL4uxgPkQ1ndjRogS
E9uy+MMX6D86Vv7fzoz/7ywQpDXOvz84tvXb744J8tP/ODJsaWWAOw9KP/T+GL3/9D8wzX+olubo
js7pIA+PT/8Dw/uH42K36emWh0m6rn76H+gWX4XfjzQModh1CTP94fzwT+8Bjto/nCD+wovAtX5X
0OI+ohq6ztGEToGEb8Stv+sPIZ7qqUpEHkV3VYpr3+eVvutpVYjRNUGy3iFw4K41y3LioyCQTtXa
LMlDjLXGW0F8gpcIuz1ckomLLjYl1nITDZ4OLh/C/LHVkOykuEujnky6yIF0O/jNlzQpDQJhdGNj
5Ul+MRVHbDLEVaeJviPYpxpPctdRsn7upao7otiOge2zTOnz5QQ5VF/ZAhNsq3ee3Y6osUVLrGqM
RnblZ8zwL6Xd9Vy/SDrmOVYQ7dnL2Ycvmh2kkUxbAG0q37MAicu96OMBQ0do9N1aTRw9Pphh7vuP
iWrpb6MXNCuLHO+FqMlbjZ1skRXwv5uG+TwyNQutfZFN1Xhna+mIcdzUtzVD08zG/ybklj+R+eRm
Kw3y5bJCq7h1WzInDn2dRCYUjiEY903ef9fjRP02JnGvYlMXEQ87MXgulYjsxGbSylkuFHdtuWCL
eSvFOTaGDcG6yBoSoHJ3DNTHqkp0O5z3lQ8dfRYHfsX4x2vD9s12GwqvPuxK8RFMmBXfx2Pi5Kc6
reKEcChqeQjRXTRqO/BvkTO46CWTqap1gWTEZFBHLlMWlSvTH3AvM4kY7H07QyPpcliXHgQkx3ZH
+kTLEOC4pU+QrdXW5IC7/dNkFHE1z0PDd9d6jzBRYV3Q03uRt0pqrXI3ttqOLazLykb1b/YBwbVt
NI7BBndnYoa+O33EoGc1Kb2B++sU62I9eaHZQ0DQQq4gSxjaK1lQrWEVuOMxLqPEyC5F5QYWLn8E
LAxXoxs0sW4IWvjeWcOESqbX6i5eiakCbsj0STEOjtpr2dXHElI5J4xvWx5oZtoXd7BwlOyUZH6B
5N2t6sbcFnGpYxNpqBiFTJYozb3JwMLOFn1Z1dObYhPhg6toIygzzSpPxTnsXIYBEI0sA9eN0sm0
GCRj8JxviTJFxrNv97m7sJgEI0nLXCSATOEqNSCPE83JApazaW8D5IHjoWkhO81SkRowQbUG3WWe
+9TtmqlNSy8zDJDFyAzJkG0LL9rVSa9r9/ZAzsRaqFzSs68po0E7jymsXdld8m0au458sEhT4HOE
LJKFZ48J0XWl2hj2nDbZSIetIzRhH007SdGf52UfsSftPMHkuI360l5pGjzf2m+qTGOGNvTRW6ZW
mE7UJY7F+BjVDQ89KxpL1kiDOKN0h0icMqsLLAa3SWd9S+APYXKt55mTnUJFHYYPoyiMbGOlmOjt
Wb6Q7pUyIKarpSSg6SCGOCJotY5S+OptP5HczElVOPqsbl2rYhjVNkmyLjMncl41y9QWKsRwOFQh
cUwLw4P3Tb9tc7d1OnNaiKi7G1qbp2xLz2L3HcMFxLL+1D2Vg63rr32ZFMahrSdN7PrRDZplZLRT
m8509rgfzjo8iWoYlT1nTzQbpjAsqSfYBRuhBU1Cztn/Je08liS3kjX9LrOHGbRYzCYgQqSorCzJ
2sDIZBW01nj6+ZC3uxmBiAmweRfdZFtZl8fBUX7cfwHi13/R+jwXPxdhgbEYL44Wm7gkV8H/+1Kf
5Qe5yOTsy8QJZlex0SCWkWEwrP7Ie7N+CXppQk8kw+4QWppoYFTWGHNPsaa2xMjm7Vfm2Ibh3Pja
SFGJb4nfFJL6PAUwcv/UFauY9oCB9Mn0sO3oKCAlM49FrDkNIY8bwekTBt+9cHuFuUl1JkrC0G3T
QvPJ0HwRpUFgmxKfaw4YS+U2wiz4nROnQqWJdmuVQZKSxUmWga10VKObOiIV3O5AoDfhb4ZfTG8C
G3ivGJ3hpFGhSrzzTRV+Y4W7V45ZZcqFZFqzI8ng56Q5iT1DK36WbdGhapJZqKTATS1kGM/KXPKI
6/UKYDdaE17baTOSkzQxCsOWNT5sNoIFPgj+2MIOatLa8KrOMFGFonrMy8+XEwzxwrQSOmSHW97a
xa4vaHSRy06Am0mEFZbiyTcQYx9Is1A7s/qso706FSmIsjZAuWfgtlFe/DBQ6J5knVbqb1mcFxFW
t7WmfhWSqlNPnHNC88GqDUSu92YwHZoCXJTN1zeMn1bBEQDorRbhJ6D5/NIL9QKN8EXgatEcOVHV
+y+m2Khw9SVDrx+ABJLsitUsfdBLpT8i1je+AlymIKO1oPFi3N4V8YXnZr6vqSsf0npWG7eU/A6D
UUn7ooQQm9uJSuHYJnt8cH+1FTxWvLqBL1nBT/6PMZj0jDWJ9/Mwh29NK0ooOxaJ9bOtpeCpRZoT
TRx9TJ8Qu2lMB3eZCYP5Ev9Z+n7VvhqE9FBSgHLjBHb2bhyD2rBjQf2U+pjeTSgfn5Bda5+nUNMe
K8tENECp/KMgCfT2q0Q6LFKT3zTKhF8swN9OMFO+WKRjpJ3IY8fF5jHDchz5ry95rfZHTOiOXacr
kJSZcI8LBGkkJdX3rZ+PrCJBglCQizsQmCTteVNrsKCm2g7n+BdfGddttLIneE+iIOAfq5inORP0
l0iDaNyjqWKLaoO0tJg1rczOFevfsEucn3ocgn9gW+6H9tDp8Y8ALixtZezgxTz+qhlj/Zjm8e/j
TJWH/i7+udaAO/iwTLkWZp6Z4NUqUx37PiHYK6DcIpjcL2FJH2E0n8KFwTxqmvIWA4OoCzV1Z8lA
xUUdYtqt/GnwRwJJZZckauPos/o6leBtzVh+C2o1PoIcaV3Ix+KpS7OPkiY2KDnp5RejF2TIoSH0
b6gjX4wOeFrkx8+BVY49hHNWWRQV4p9s9HLPzwkOVqaGz4OFRByKXrOHqHK3L6G4/Jpl4wNXFfjq
QvpdlOfZ9tUpo+WaGNPRVEbj+6yM9C/mtnJzy5p3XNL6voIwBF8KuahMzaPnLMdwO4WaYur0T00j
xWal77+wk6Ty1BtR8dWs2vJDlNVfwwmvZ6TfsO40jemXFonGQc3A0KWVWH+mfTr/ojqaUL0xZUco
Z82N/cFCdj3zZwq/Op5/Usr1mge8oWBiKO1LNiKgI1QjKgwFV4I7gziKXFnHVNeMFBXRIvqIZlJV
v8dmm38CayU8ZS0u9mJscArnKGPkuV5jv2iOx6A0+pPUgh/RqjEzjlolHoVcUz8b5qhC9hqa8lVR
USsCNXVSewOl9j7Gr3KsByTLiyGpvsyW8DWUVdUOlDz2FDn4ZohN5uIX+6k2tPb3eYp81c79Lt+1
zLsG2hr1YtwF/1RJ2H7vonp2a1zROfNL8Xdh1PhtNIlJtmRoxkIRGXid+5glQLYf1XIHXBKzyAZ4
7Q4ZCfURBa9Wo3gdG0c1a8SSsmNc5PUOC0viWkPd9nuNBN3HWxtjCqcLqB//lg6yBZQiHfRTNMGD
PuljxeHPORWC9K9DnbdzDBl+flZKf+YkL8Z8cgdBQhjQrCj3OZWqJjEYGp7DR6SbfmDlkGWvQdln
uHD4Nfhdoak+pnUuBct572f7QemDVzJl5OF1LcRXGgEydL5yTMXHMjTADpsDlF1ywa6y60YzC34s
Vu4hdAlOwEHA1W8uQHoF8ciWFPuooMSnyb2hM8MxDxXyRZaRbMU/Y3NMoaRA50LxyY9gaKAHgm20
0uSVx03Rl380E8m1K45RLpyCkPLwqCZtCIxJqbE0GIW2eJ6HqUcdi0bJ/K1JZO5tQ+gDZE16K3Yl
A6NQ3xpHlMGQETipQ9rHXjVJEs+tZJrFD0mu/xGo9O/zVEWwrq8ypigKku+Z2Y0HawRNaAM8Gyrg
vv4k72MVrKGBAMkgmY9D3AOIU+e2bPa5JbHSsXstFQ/QdIdNnGaUNGhnITtko6g++XrbSBBuI6n6
bsoNGWJgCUlqt8TrjnqR5FzZFs+1r61hAWOZUwgU8U5q5RTBiSqF0q9bscXLKUqGg9FxvKIRVupo
akRTbNiVWXYGr6xWCl/aPguK144yVmz7kCc1mOw8hKOv3ZDGvZd2Ul8+x2GiVrsiF80OtamxORql
WS3AmHScsA7oA1VnnIo88H7sYmkq9uzC+huzL5l2oM0y63AQSkX5WWu9pjyVag/H0hrriEa2Ug20
DHkopNiSz0tFLJDzZ6FSGzO1/anSPublPAiY3PpDadkVliYNWgXhgrFStEmKS3tQqLQD+IqMz73e
iq1ht8Hkp78izP+mPcZHZcpOlWZ6rCLIN7Sx8SDYz0ZjxCeMkSKycqT9CmrcVRVoe0HoQ9gaTaYG
w1elT5sRVnETlIhR4XomHZUmUhWvF9U6cjRFSKm7aY2JKTFSFZ34ZRyErqZA3eCOplgD5klI8wjt
Xi/8GckxUW/9XQqDRXfHqmpGjoUJj0uxiXzzSy2rsUADT8Ad1FLTsHuZu46Wd8CjutvnTWOQT5dy
ZdrlbLbkR76f5kvVi4MSGKlcCfH4qUOggMo92X+a2gBHCtD+kuqjZWUHIsbmCDUMyBLZPqb22o9W
pfT6FhWl4hZRKfLKI6PWX7VBqKSvuVWZndMOqd+6Q5aX1eNyCBleUchm9nkADEY3vysydccDVQ2P
KVC0BqKwFMRmhae91IeJDeyuKt0qhC3yJwXKVH2YUaGLfiX+CFDZLQt5ABsdNT6ZkW1MI3wbW59H
lO1iZYG5spNkAVJEGXUaqaKeDPrgYKpM7nQKFBCCH0We8I2nUmSsnqpZU4Nyh5CjxJnb17WFUkLP
Qzg4mYgPYJM8i2kSvk5SqefYx1uF9SoLkiLhnTxUehu61gBq7peaJXL0qS/VGOOMpBWU7iObM/mo
8LqvoFQ2AM+fwNxL0OkiowvE72aRV5KjmSUIOqnTYZZJQT6CMK0kzTAQxZh71fiDnxeKEOGKMAi+
IucvijsphsKa7iJwfQau5cHc07tqxU9VKwsVTVNxHH4b+iGVnxWto+Ao51JWetNca2+Zj2/qD1Gk
+LqPNHkwgQw1YSh8biinSAgiYm4Hvi8JWFnOHPVRgw1QV8n+t4YrPn8ueCklu7Tikl00G/Fd6Dir
p4Ns0NQ7WnJvQblTyg5kr0zxAH2OEawU5Qx5gv9i+rmTTnmDNGaTtjSrxSYtHJYMCpE7US4ZTtkj
af6NCgG6Gn7XjtEhUYteOMg6AE2SgUQqzEdJGAvuKI59DASniicMAhhWVBzKaZFWMnsm8cUCrLoA
3PQ455Lqdb3ycqBOmeKeVRJvlOiuHGP+p0Jn6SYOHNToNKTHzhXCLKtKgzYyfAd27h4xBif/oPVe
8iXYo4jYuqoXu2F46h6aQ/DH/dDypfDcv4uDf4VeKejqRqaMSFn5DpQHL3leghen+RsfqggPlofi
iF0/IABp2epucoB5wdAJHmf00B+qDUsHiTopSMIJDa7jn//3/1z/luXPz4TSfMXqDdT5UjdqkTDL
mfW0PM3Gb4vQpJI/JrRH26C20148gl6Vrf+pbf9/K6Wb8VeirdAoREVDKcAdbFyneUQiXGTtGkf0
AozbchBV0u7+57/19TGMNrFV1Sn2rv1QzH4aW7AWuVvGP+o8c0baof+7CFStz78pPqoqlVUiSNKj
EOAYT2fyfoTlb1jPmoV8okFGTRdMXAlN0y+jQBAoPt6cQB2SkmcEHSrLbgKKTCOX58ZuWYQY78Vb
lbNJRgbyF813kuKrVEhOiEoagrf3ByUtf8u9KEtR/WwtjpGQG32o+07lts7sWF4GBUN4Vo8TtdkP
1j5nA8CKVl/NZ2vDRU3aGOHazmWarKKYdPZB43Lf/A77yPaPFhh5W/SwZ37oK7ySN50XtqKuToKm
GkIZaFDqajsYgE7uzMMvwcWqB1F+3M5KDdK5QwNvK7C8nG6rT42UPf1UXaVPalirCW3QzwFUwBG0
BO7JJWePu0H9FVh27gD2cXU0lkiVPvvTp/AVyQTXOvr2xnwve/vej1jNN2xBwdBDjOwXkxgYROC7
j9k+sotj4ejFUXAMZyPi9d5HllrTNXVxizdYsZcrrEZiIOxTho11Vh/tksPwVHrzwbLBU+d7zRZ3
wqbC/vUcX8ZcnQYTlfeyttirPP4w/7JQllQgPmx51aw0t5eT/DLO6kwoRd0s2tzyMQdC7OcVfUDX
dBb5VCpvbfI3Brb1MVdryCIPio1E4AaV9iHtnyov/tF86dzRlIzp9q3tYNK5Fyjl8u0aNyseMh6Z
x2YP/e/TjK04XXgeo7Z62PJfuG7e8SXPoq5mrA2CbspTvqS6Hx+bfbIfPNlTD1uK5Zd65UyYhMGD
SvFGBv0A/GEVZpr0JpZ8BpchVlEhjx4DNbNM0a4AZ6dJ9LSx+JfD5GK7reKtFkhGKiiGSEnjXxEd
qh+hk9iLWdN0TD757kasq7Uh0WGV+IZgM2AHrf04Yki4Qt1Oy1EOLSX1pq/Q+hxEJR1JfxAdisCb
hjJbIeXLvT0kYkHFbeRIA8WaRYM9C0hmbYxr+UsuvyHjwsJisRlRNHOtGZyDZW+q1rdYkJDG7RTs
ohvhkzM58i7+iPvm/XhX9/zyGc/CrU7IUe2MgcKdj4to8EhlyXqDrF5QvQKqVYzJRrSrk+oy2jol
biy6vlnEFxT6T35W8USCugaa9f6Ybs6TxpuHkxisjbEaUyrWYSBlA9kvuPGetgeCQBK+rFu3y61v
h7mdaVDKk/iIy+84yyaibDC6hc+GiHVuHigGx3/C+nUD13+sXQipSw3kc7vP7U1no+uNbdE8/Cvy
6pZJCoMHMrJ+TngMP6fWvrf2kLw9k2TCSj9lR2UvnWa33YenLbPN6zSGKdRFjD7BebPrgDFcDDoF
W5SEOfvOUT7B5MGFxElc0jbbMuzkcQJQiazk8f6EXlmuKKugq503StrU+hVB06P1vfSyvUi5yvax
oos8MdtYPptDXL0Y5Fg3RNo+y52wbMHIBahbCdQ+cU3YGYbNg9wuvHSvAeHZGOgykPXuP/+6qyU1
NRkgV4mBokKIQVvsmS/Tb4v9HTZZBzpKG+GuD+zLyVytoznG6j2fCKfu2fjueJB+KCdgm3b0aXPh
XOViqzlcXUYVVCOU2FizrTd7mpd6/UE/YjToqd67Cea3+2O7vTn/Wqeru4gORAFDj0m08vylSpE7
sHDsGbNHP/buR7q1GSm2SpIochnhLHe5I/wBMQS1C33S6CpCrin6aYFTmVECDtovWqehkFiOcXb4
J1HVJdHURdVSVlNHETwQsizigVarTwtUrEg4skdw3kGRvEzKvPGOv3WoLhjFf8dbTV+B7WwrgRFx
AtP605R8ikhhuLnRr14NLJLzKKtZi8GACPrIt7Ta/PMoAYlngH66j3pUfcpvVvlNR+QAZM39j3ld
JFjiLs41/JN/qKsrg/bHbI4+ytiNW3wV3cRFHmnY1a6wz7ym3W0+E27t87N464uwCK1E0zthiYfT
lxN7WvWpcnoXBP+hpgD2L4Tff1EFuRygtjq2yxmoiKK+pxUKd1ToaZBCndHlxXtofKjEG5viuvq1
Crh8gbPLcZpyIPsaI+zf4s+aV3qL6YLyTMsujd+zQtmZDkh+ZH+Iz/cn81aScf5tV8d3FIk6pzeR
jQQlnhGJbdpd5IvO/TDXRbbVCFf7XpapHwPxoA/liLZXvOafp99nXH+rfSy70R6ymTNxJZOQ8tYu
PlTJh2k37bYsLm7sS4lEWAE3bIh4n61GmyepHCQWb6REUwekVYdHAfrC/v5YbxymoKM1Y0m0LUV6
t209m8xE0dKumtiLvTx6kzA/ZwYa7qjzgqDZWDg3Zu8i1OoEkNDeGHxclR0T9VndgvI0VMHPoQy/
3R+SdPXhZCB8gMKBUKpg997dI8/HNIFSKnWRMXkCyGf6eO/vdARq0P6hNElxcPupfl0WIaqFYYSG
BSf1NX1VFB4hAg16R9TWQ6VlrzgDTU9nITTvZn1f7A178mSn8L0wdeEeiN8sR9nIpq4m8/0nAGJk
MjFrXldmenE0hC6XfcCK6dIAtAp2SmA5ajxWj6lIdf7+l771oQGq/ife6mxNQHWzTRiyrw2QU7+O
sfF6P8JVWU9etgBAfGw4IL+uc9I4B5eTw+Z2RHSGkI34GpXNU9EYTjQGb7ls/oYK1f2Iyyq8yNOW
iLiY4YuGSZ1lrI5TKbYsHDxNAXULIDL8O3C9wvpcjShwzb75QAItb2yMG4OU8K3FLgeewDt++OJA
VercgkgDwkXzETGBMEoqOr1VUfYzmpXUq8fIFkMr/W/TjAX+LGJ6r8qY9YAzvjzGtRwBJPB5iC2m
9Q7ILcIkLV10+Fs/kEcTEV9P5I3L+OoEWIVcrZcx90sZpCuPRHGmrZ2JAwJZJQ9mQCDRPJTO/am8
Gc6gSLJ8W5HD4HKEra7haQVy2KmxXZitZz9/q8Hz3Q9y5UWrLIM6i7L8irPTRkuMJsMvb6mdSZ7K
m6JHP8QpE/7rXxdEuBOOENG84Q//efPBeJV8yxIYWgNzPtzrTFVfnappIchxqxC+cScXcUNctLp9
tl8yAKRv8Xb7G6XQWzE54sDHS7JBeW015Cy2Woh9JPy9J6GBh+uNA+7VaV3Q2xy4zvbpel2hZJjn
IZej7+wrl3KdSiriSE5zMvHgo8Qee/QsnKR1/955fn2WEpCjTVFR9DJ4F14GzNoRAGa6rExNmfJ9
A6DqT/AgZYSymt4K0D5GQD7319KNBXsRc3X2TFouRmUbUN4YEVafXzodOszv92Pc+pLsd9B3wEol
rqnVrpDapjRDnyBLrXexYi9KrNPsxO6cpbBgFI+bFb0b3/Ii5Gq9NIHcRqVEyNYbvaVlCeedZN+t
Xdkb/cfgT8Vun4LNqt6NREC6iLtaNNIolE2ELCN5nHoST6Mj7JKTldEcHTzdE8Nd6G7m/8scre4P
YqqyLCucO1e+ZCDspqgqGWvlmpRuqr0WesszX/fKfSW5G5N5KxovGw4gi2qwqcmXq1TMEw7ugm3R
tqEX+A+LxpQmtkdgWi2aIyUQMNHfs4wPtWn8o+CyTCcUxQBu5/VyjaakNVU+L6YVb7IboGoF6jqw
UeCxt77rdaqhiDK3lLYU5Gi+ro65IDF1H7gL3Rcr3ys6cNPB2/iWy7e6nDma+ZKkSewOlKHeXwVn
R4yCcqJv6eSn4dHHePTQ7JHz+9z+4mLk7bb5IL4+RBUZb2NTlEkZNBoUl1M3qtagqxWPmcEOP3Nz
uNU+dOZ9+Kp7YF28rY7ZjQ8o6/i36gvDCQOd1bavS0VKxHR5l2oqQhIvHWpO9z/gVoTVLhdlsgYT
4zcnFyXk7BCE7v64H+G6fre4qp8NYrWhO6o0WdwYyzeTPGFXnVCHg3hBleu9aNh8moCH/IOi7Crs
avHF2GmHTVAvC5079oOSweHnoud/2wOw/p1yGh4Vtw9sMBBbh+d1PsqQoZvBM7dAAb1/krNV2aOP
WxkamMha+omarRfXv9XxfMJnfhfKG5Wg66c9AzWYKJ4OdLG0dYtCx/IG5CQJ/dLmUUGQJE5anZa+
Kt6vuNSdoJ4AbnQwmviytcOVW+uHhy7dLPOdk7taofht50EdEHyw1ZMOEo9O/uBibGngZITd5y51
Jtva1Xz05+ikO8ZegOO/RxJlHx7SUz46+KQgiutOIcCXv9OOvS4m8X1MRVHZrbiRa+vSXJdMKa91
jojll81HpClsFGA/IX7odn9sfZDNaKvVLgt5osUy0Zabenxc6tUQZJ4NwAzpj63G5Y284HJsq0Vu
+hF6PrhecfzBC3NzavHqUXlCM9OF6X/ItvbyjeOW1Fnlec4lCZhmdVzMDQs+g+PiZL8GN7TJQLAA
c+Tj9L14ab9Iv20cHTdW10W41cekJ9UKCP+Qz+2KX6K9lMoiF6ZE8pi8zD//Rsa6Nb7V9+yFTKeA
+x6wd8oX5aE/oHDsSe74BSrixkt8+Viru0uBBG9ik2niwb2+ipGlylJej5Ax8heAkO10wH/l/hdc
Hmf3QizjPTuIwnwesBUaqCbsWzrpS2cbY9f95jq8NVHcjIYBOY2DwFjFUZNMr3o5XuAlvSOzLuSO
5m/7fsDPP2AH4bLr3B/aVsjlqj4bWgHMdqjFyEK4Game7mvqb0CEbk7P2ZiWH3AWAC7U0MwNAXTh
McnftOIrDJvd/UHcyHYXWvNfH269odIoFeb+Xx9udpodgpm+E9nTd8VGAsXuMC7fWBO3Do2LmKtd
ZY1zO4QKA+u9ut+V3viwvCN4eoL7Ke2/gXq6TngvB7naVRGU4gAG2NLXUrxY2oVe/q1yqiMp2uxs
3b3raWMj0RaRNTjiiy28sQom+Vpu+LIPI04lYZrE2sHeNd01zVYLbSvQKhdUgENriSwYVGFRyG/z
wXoQrDLzdHSgNtb6MiPn2/h9TJoM/ICihMlVe7kUO0FIFziQ4cRBSVcJSdgHIRzQGbKME/oD9caq
3Aq32s11V1Ryg0y903ZumWAeEh8Xb+20eL2/+m98QZAwFEB4CJmyuciAnO8wdUAuIvZNpmosnAnl
C8QuTsFcf7gf5gpnyOezeIhQFFCXW2udjsmCnMSaHMiOJKBQa/WnsjZOAxqb6JE+Qhp3Qyzhjbp1
a+mbXqqnjERGQeExrt6KInb1PoLh8lWPQ+/+D1sfYbQH6FIu73rFgq9sro4w1LyyVghxNxdM46m1
hJNQffkHESTOF0tRFVGUVzMpzZlh5pksOWaOSwHgbWhG6IOFmOzdD3SV5b+P5SzSaiw509zNrYFi
xxN2jeGLbuOP7r5pH5N9dNS/A+7db/VarpcPvY8l6yWrQ+JhjaeamTmsCUTUFzNFj5BcGU2sb/QQ
78VAgKm0sQmvUrtliArVJfCElkaBaVUJ7aaxqYORIVYubgKkP/EH89HY4xfvBd4WYvPqZiAaF4PF
fmeRUNRe7Xk1qlB7jRo0a586F03XA9Zxz8qeTkjmHIbDVjJyYy1ehFutlKwtg0L3kdALpOYQh99F
ebMHuSyBy1PsckSrJRLqRjLJCSMySxvhXX9fUk6KbF3ARtce3QU9snVw3hqVJtHYMVHlwO9jFXJS
oPOIfQyh1mqyt0rGa6Erunljl91YiLzN2WQydw7wo9VUJb0/q9BbDceaWt5f9RDsM4k+0pQ2+vH+
PtsKtZqmqhHMakaT2BmlogpQ00exEs+ObhYPcxWKr/ejXdXJl0V4PrLV91OyLtPEMTUhTcweyjiu
gWXIh+5VORT7YK/vBErHMbRFGKS4De62rtib03f2YZc/P0vBYAzqEbocJt4eqGWWpRA/BsYcbdwP
N78pqh80jpYJfJeDOosCNi2LcCBEbS2TvQmWVyFTDg96d+NjLnOzXv+Lusi/46zyrlhthDBr2yUZ
Vzxs5ZcWvPm4UE+05ku9nZTf2m/n8VaZUJkoqFrCuHkvvPACx7zDsV7nEryUSA3eDjw8nDbGuBVz
lRTRekhHAeEvB5sHKtW8SGk0evoH/Q1bBEoQWxv85jGpI/6jwbGQ6catAlZRYwxTgLRc78G8fBxJ
oQHACTvLXT4sGt9YqNj3B7l+VC2bgjqLQUAZF/f1vTOFVWQOJaZzyCQccy/ZK3vV277ebt03F3FW
86dHGdIiMEWJg/kAhYTQKR/MT7InHwIn+XZ/UMt3Wi/O80GtvmNKjxx2fMHLHmVdAYnPGAn6UPVt
3kHoyqe2GqX/4CyDlIBaCEUy0uXVsRl0A3xsg2Oz0IMfabOQ11qvXtzc7g/t1v4m/6METdHb0Nbk
GVHAvK5oiBNPGBhnPzDR3VXD1tJfZmP1AVVRtkgzFagGCNFdnlVBKBaBpBAlVNsffl6nbjokSIyq
KexxK0JcoQ63RnbjfASWrAM3AZJJNWaVkdApzofOCk2HKsr4BivSOOJXmm8geG6ObMmb6eibmiGu
RqZMvl6aBs+BUaoeAuT3C6V/DUNcLSZIHFG6MV231j3vN5mTWKeeIK4xNOEcaIFmsBTVp+wZ27FT
YY8fgxd5h+TecfMAuX7skBqTzJkg7alfWMupfXb61/IEb1nkijM+jI801hJEC3YSKFrBfSt/QYiB
5OxMD5txb83dedzV1arXQ5WHECgpSxo7/GdQjFrYcJar7WeBAooTu4ET7u9vha2gqwtVoNafRUvQ
IBGdQrArZJLuR7ix2dgAFISRLEGMcb0ksynQcdRiGyCL7KRK6GZW97JY8t0Pc2PWNN75GrUzEDw8
ny5nrUsa1SLfB1OS/cxj62snmigdaIu75Zf7kW4MiLWIEAp/4ZJErk6pNhnapsuJBFsDFm5yygso
6nJ4uB/mxsxchFktwzwurai2+G5pJKonRK7qt0T3yx/3o9z8bGeDWS26Vsdds0Dow0nDx3mCBIwh
XTxNOCa93A+0NZzVQpuEONLlgOGIaYhvu7yb+w3Mz1aE1QoIsk6tYCCZjijjSad/6mTV/SdjoNBN
n5QyxZo8Ng65ZabLvYG/+gczFo84dG2knrcH8VeIVUo4Tk2u5GhjOUY91adEkmuvyttoY09uRVkO
+LMjLk/FWMfmBOebKjrkCldf5ae/3/9YNy4JDVwJB4glijA9VpeElGmNgpCc6VhG9SD586/MCnjV
wRf7I4wGqN9DRLl746q4kYldBF3tzVzPmLceraWgiLFsq6fux5TPuPmgU30wfSE4aTEeY3RXR7dE
nvHtfzfm1Z6t/VlvZI0xGyOSQIPSaN+lDmj0jH6VI6h67RmDLv+TVXn2oVdbWBx4wmQxR/gYydHn
ZG4hretTtFEkvnnqnUVZ7d8GMcYgQo3EGTRo6to4Zg/YjmneIKnJxoC2JnH5KWerc5JlDJoiJlEz
Wv0gNoGOpOOkIcsxzMcJVY/f1BKDwWTsoV1Nkezcn8SbRyIFAkrFYEBpXlyGT9Nq5PJANBAFjaYa
UY75mo0vLRL29+Pc+qKUGxD2gpUg6dpqmGOWWnUOL9CZJzLeThp3qNFQl8YCYGNX3Nru55FWhwp6
VkgxLXOnwJFBcgKxmv8+I9TOI6wOlCo34HQtGmeRoj/KZfqrUZD6N0pfsctRM5EB3arq3xwTwAve
C3SYYMJfzlKg6HU9xpzFaqC/YoxXYGvnb1Fqb06RRJUPjYgFtrKaosZqFGReGFalGUg2p/nvdaVn
T20ibPH8buW4vCA1c6E5kFGvCQCmNLYderaMhwTnT8RrhYcYboqNpQ5GkoVvPAlGgQVLWw7gJeLM
m0czPKFgJzmTKG9Vb28d3kv5iu44Jzjvscuvayaynwfw2xwRB0xBkiFUWTPC1MrXcug+wbH8cn8v
3NpzGqgW3QQZJCN7eRlvbM1YKFA/XS4kG2XVzzjM76vcMfKNW+nWsjkPtPz52dlSF0KAi3m/pCGp
/oo8zXBSq9n8fH847y/+1dtvSUU1urhAkZQ1+xVOPyazOeNpXMVDPGsGU7ogkVRcKB19t1QHRNMr
q80C2a0CHf0DpI9FoJ2Wrq9mzkLKpRpYyQ5OFCn2Au1cJRqFnsjMdNwylW7GChE1RP+zjOa3ihNF
hjrn1C5uFnWIPWCk+jhISnOnFo4VCZb4KSuGTP6s5xO4kVlB3GgqcrmLPNVoQxrh2dQPG8fJzd1w
Noo1bjP3ewFx2Epx4sfONah1iy+dh2mvk3jbb6Bbi50ns6wuhfWl83q5JjottLRc0Lhvwkbfc6oU
jyLV4aOcZtCMWkl2EUgWNpbIrYUICIoFTxdPuWI0zYFaITrHfm+0MHqMewvjuqIetz7kkmWtF+JZ
mHUWFgv5iE/xbNCzTuon00BctKkB3HdIwVum9lEoqbFPXYshaD09QBeRN2652x/3P+Ncn2t5pSqj
2fAD/FGf9oGZfZ/RhUd+M8Z0GsYkKkntxqBvndrnY15lYVmlIF9K3cKRlTTYy4YaPpnIzp2Uauo2
Qt0okmnnoVbnltVHIwLLEksnRVM+QMHbHftc3td5uMjvl8G3ECL6g4Ku7en+EbOxftZIQLTNs0xf
XqFBWT7leN5Fs7qFir85d1Q0NV2mnGSuyQVFmpkh6rgclr1oPJiIrOKKnL3qi3ipb7xFYpVtQCxu
HpxE+0/I1fHldyIWMAhgv+OXuAByR8KRZt/rp0WrYAAS1mILC/noY7fx3r51BSGBBmRUFrVFJP7y
FFCiobasfrnyhihxJiAKH8p+SN5kZSxwlPP7aX9/Bm8u07OAq6ysQ6+wRtaLGUS0DGsHNL+DXrYH
YYid+5FurlLSM5A4OGxcVSxS359DFFINB911/6kYxPCIQKyJ3c+cHlJNFHk6LOK2QbSxPW4uUlBh
aMxQzwXefPlNCxlkAg7DICKwbUAgWK63hnaFXaH2rgEkppe9sBgIchkizxTkYKvScLqTvk8O80EX
dv6fyKCm/2Jl18bGGr25UP6KuD5So0AXkLjla5a5NJ1ivfs4j4rhGfWwnKlNnLzen70rPOf7EJF4
oq4rAqVaoxUEC22/WMWVKj4GtNXIkHIncjGZqnf6Ln7Fy+JniFtGzb7Yhs3ePAPIYuiEUSkHQHP5
fSE01b7kEzybs13dfWsD09bmZNdVMz+gcO+P9eaCUQ2AOiJ8GLLPy2h1NSozW49NWKa7CYRJHfyT
vXAWYfkFFwkgtHNZpAE8DKPxEGd9+xCE+fAhRv4cO+escqYJn+fUsLKNm/D2PL43TxewJNnzZWi1
6TVgsxETV+yEN9Dp9edhH1BW1p4GR3RQmFFdkSpveNoSebt51CC0IdFphD+trY4aFWMXNKBQrpeG
b7pV78gJdnG9UUq8nbTRWMdEY+GkrCu9SZJVM00h9Z3EpNsFOnpeby+k6fypj51soyJxpTrxvi9Y
lGAvFriMtRpV0yBHq1fE673+kb7i0WgaOOEL/6U7+Pz7f782GRwJmwHPnlvicvomX+jSnMa+k5XF
A44V9CA37vQbK0RdoNOKDllOo7WyykTrOQPOVUmyg6Tbs2p3+wl9C9RRoCvP+85RbKva4Z7gCN79
od1omqowh3WR/yAgwOa7HJtYJ5KOlYTEp0QgU3SlXfrepx2+j4CxS1vcxEVfL0kYDPRoeWBClwSn
fhnRzwKT6qkGiyhBAtmm5TKFe+xGfOOhn0dkve+P8Opg4WVtwI/mgkA/m3R0FQ5F3EqfOsQUawpw
VhS53L5bVMXr+Vui8IoAXobp1NVLQm1rtR2McXLEj7LqzbWr/ZkfEZCnUassRnX4c+9Rf4GIMuKv
sbEflpvuItWHD/IOm6N/urhhrc7OIbDm1Ej0CTTBQntJ9jX9bvmwBbK63uZwshfkIeUBrnau38tP
yUEijWqKFSMMGwjS4yGBwWftl+vnb0BFl199MSqVdbJw95BmNRae4mW0YVSlPAzfV2ZwKIMv0i52
1KN00r3iQzO+bCOE3oX+riJyBUFVpqzEJXQZ8f+x913LcRzLtr+yQ++t097cOHs/tJkeBw8QIF86
QBLsau+q7dffVaD21Uz1BIrU85UUCjJgcsplZWWuXCvGIU/klKigDWLzaO+SHdlCx1JI/rdaMDa0
E0PcEUjLCGLy0LQKuvZrkSf2cIihPH8Yur6/01B9J7tEyUbyCJdrQFTVqCEyJriTVv3uOhZTQ78p
6hkmMJEmN9iIjJ2UVh1kyxg6AzhtEPn2jVvt6W39QDaMTEf2rTf0qaR38nMPyVnBfbzGCXKfgJsF
8JKTTqf4BPbTCIr3O3TbeWi2240vLfLMd2wLWzvRWVk7PM4qfxcXUiypbNwzOlEVvwstbVsf2sNP
5IZp7i00+37sgtYbi7PJ+aDJKBRIYMOmvF+O2hbZIISo0v4X0PfshXu2hWGJOXObpUeBdOPcub0U
xkQUbcE9EoWs4yT/ytIn6JbcRt4kKFmtIkTOGLeFgIvK2x56IWCqpEGi3NAl3VSQtJ2gc9Ooveiq
WmU0LEZsBaQNfCwuS5Nzc/2I5kyI5y2IhsHqbx2mLWiUvQgUh6GIn291aTBTkO5CBlgz1miKKcsj
0uaApKNMsBmlRykRZUfWSGRw60JvDAEh8CgIKzj3RqHzZyVgo33vDlpQFfWVx2Sr+blfhP3GCuvr
pHbtTf8g7iVkB+t8k8C0AxQw/gfQDX/0nYbKagWyED+tTLLt0YM9Wtr3BtREu9IyHz/e/GwTfGSM
O+WNGUnljM4GP5FApOoM5R7SP52rj8runxhCbySAAOg90rgQqreIDURkAmUns3iS5mHfK+mVk4to
UC5NHko3CGHYZsTr8/yS6FR91kswvfvakErf4qRqn7u0VW+gcvAiJVonQuBfeOeCGQDgcAi+Kywh
z20UtUmgahbhHsyP9n6+Ym1I2W5ESKii/zkPNUGweyERc2pP5QdYjWY2zCrsqXdXrJOMYRPbbRH+
7H4anoA4+wcI53Ob3NrJrZ7oaSzBHQeA7d2zxjzwiz+Y4MB+pwfYVV8/3iyXZlVFDz0Djuigl+Cj
UFpEcW6x6MKSKm+5je5QDr+JjsadBkWabPcrKL7VSUDIy0BnKK7g8AHww+8co+/TsUbgC2Hk2rWm
olUCFG3jlyolRi+6dNa5n3Nz3MEr7A7tIyNVEBUarX/VfWI9Rcshfx437NHZhta+ff1nYHzG2Ypa
FlotEZnyWfW0K8ylbCI50JQc+p9yYXya6gHiH1MpLHBe2q04hiajCULdBS+080l1ll4jihzh9Xxk
3ARyUPrVlRWMm3o7gYdQ9bMbyJ9sP949Kx8Adw3nCXAfQPkW8CDnRiH2AAp7YPx8o6oyb3RGbTsj
wZWkFfWUepJFR/LCzjmzx8UPZGozC+RLMu6KMajuk4P51l397ODTt/1D8x0c4KLobBVJsDGiSQZg
OFCvGLw7hf517EDmS37vldU9CGe9sWltdvoW0DvBJXHhRQ9ryOaZjqWjU2PVNSinieZkkOXLd8YG
gLt79XsbTCyBEJaj6GRcmk7mTHH4UYBReY86dbM52iA+QiBRZ08aaLDlV/a6iMPmmPZfUWsCPFkU
BF4yCpwaOHtUZPRWfMaoveDA54rskwS4zNCCFErSQ81WyoF0YMXY4OM9un6tYQFPDXLnn6UOk4la
bNNMfnsrvxHfCnpwnmlP9EnY9rneLixHiVY7NG+BP2uFwmsMQF3QWx3EnwY/3ipbyTOP2Y55b/Hm
XIVn0A/EoX/nWUWpc8XjD+U4sAPJSzB9SxJtM0KH+OPJWxlAegL5ch23H/L0aEg7P+AI/+ZBRceg
76hj58dSeqibXHisV3OGqwf0WCwxh94em/ddUCsta1OaZD+6irf0Bokyb/CiGylUt+NBtP/W+4Gz
xo8JbSlFycbEWBAQTfjDVr3VQhUV6fhGSKp/YQbPxsZFLXKsQ9Evg7XZK49jILnGQTlIngsIik/i
XwjZRePjUdfNAtw6FKd+OsnyOwSmECkNQXU7XZWeCPgvGB7vHUEubGkjWzqLbie6uASSLh9vwcvj
QUMbozJhzBvcJWPqkkYheIP0cIgnegDZpL18q7tOWPnxjQgNvH4Ws93hYK9jNyIwev/6SXYcKD6N
jiYGNG3MfXtkCYF473SYQA1p6epGXF9Yh2AwiZcPSuGMrhjtmOeHrAd5mQpxVhkBSnGNbGeoIIOF
hzHzGcmD811UvrmQpEOCDEEPikUWA3gzF30yRmPAdGoDXDBTPki2RvcgP5WfO29h9EnUbXbRoSiv
oLcSC+lbLqwmSNoAYcdgkeZlItNntoGe6POxQcFN+Qb1eKC7M8/yyLW6+Ue9bkj0o8cV4S3uGURF
3EAhUpnoUIfD4Wvt2IW2+0z6WBSUrL3XuRHufqmGeJkHE0bi1zFQA2WrXbM6bb/D6ombe9hmOHtG
ckPiTgMwLMsw2rA2Im0z7NijRPerI2PwBCmy8LZeByScPc5b1lojjV2C9YqulA1aIffRttqBkelX
bF2cSdQV0L+KxQL68HxvKE1r5oWMseGkH/WgCnXfCH+OTBK/tdhvW82kgYITWNjBTcNjmc0UWid1
DoZAHUWG9ib6VDkey0kxiobU8QwCihi2hFDNE91B66Qjm1U0sILUDyocwEidjxTCsSCCohgpQ0dB
/0t93ZS36uhDuQ4c1zAeDgDvLwjbR9DElCh5CONadtDOhw+aDQsJXvgAlivnzoaDZ6bZ6i3Le1pu
fGDpct213XEnbttaXxLMFCAF0E2F2iQfpkAPtGhsC4TTFkSftgN0w7ZSevvxNXHBhgPMILBzLPxa
pSPQZUrHdEFOvsPcQsbxh12qItD4hcsBL2QQTaI+qgLVzZMO2GbvWFWmswIDa3OTr9INnj0vaAB1
1S3Z/0IrznqVzi2yI3Pqqgnw75AFn33qgMqr3JANRaeWX35SgnQ/jCJftnrQoXwDvlkMDQEfeIG4
pA4O+1QtkTz/VcDMN81b3PsOgCdTUPh57A1PUSCHIsLX9VE8N8tdCsNgzHiiwGxdGMiNQfDPlfJ6
9u0ZgteGVQB4miX+xxvm0lBx+4FuEoU/RBXc/m8yPaIxbZFYKckGgu9oi6Rp6wJOHWaO6MplUd75
YUNZDN1iLFGGIhzPbzc349g5EoxJk754eWGMXoK60mFR0tnLS0PxxshulFAqBh2U+lYp33082vW9
izQr/mUUe+BoBaXw+UYitWIMVoyk8egNlcua58HseTRCaA8exCUkNnln4+WscbeGodRLVULR2occ
tjss2l4uWmi2ivartroxODtcdJ1C0rqC/iAblbIheJyzFB2LnQiKxvQZ4oGLERZ31jb126/DHn1k
Qb2voRU6PuK4Pr5TR8K5RoEh2F2i+ba5kyQp5dxpBj6ZtJVuWFRgBQ5ADiymi8XMCBfnAS4JVWTw
/UJRhFvdDgqFQAkgTw+yoemd1ig7RgDEqNteyIuwjgnYrJ9Y41ZXcxDBqcTE1YEY2UBKtA4QHns0
hAqnyCOt4h3OFrfCUukA497AFlur4r7HNdX4WtjsUqzbeLBFrw2BPZNbt5mO2giXgXskMEP1na2t
eqJb587coNfyVgTiv7xPwAoN7kkkYVHiPV+5pEunai4bPKDQE44sM0MdZNG2ebFCDcz3ulDA4+IA
8boBVyPShevW38yKibTULPTQ96CBD2QDMf/i9eAeytAYvoikC1a+j63giUFut5htucALwyDr8S83
9q4NOgQZv5954exwOyWDInSRQKLbN+8gpYbocbo3XUgog8fTEZcyVxfzubX3UufJxTyRqsvmGtZw
cZh7pqlTf60D9UX2i42oCnehbno2he8H8sQYKC5oN8QwRnbmvkdBngL31uzY4f74mlhFURgVUj6g
BQJUCs0Y3FsGifi6VAFIBoW3XXwl8GDgxpEQwAmO2YX7AU95Gw2xDNiA9rjzXW+aNEk6G/6KwSOv
06qPofyrITUep+b9x0O6ZMoB+xXSZBD7Qzbs3FQpKaQZDYT5snY3QpXdKImLZhaBnxJZ4Y6xpDZm
PFAFz6Sq9Wa7/F6nyBGjCU5gZ50sQPjJ4EJAIyJ0R+bvfDikINYQlRp7uw++jnturBEUQo4aV0vc
oBt8FszfOuhFfY/Fu0DWgEBMtbg9IZeo5EDlgMWETKLQOCT74WAiQ4FenEA+OLeik8zPJXpGAFJi
KWkkbk2VTwfSsTXagoXyVuzb5q05db4KIN3H24Lf6cyIIauo/TKWDIC+zudxyUDmRSCRDlUK2Sx8
a1A7VNscvZQFhlbwjndLCmYPfA7osOCRZb2uSrKZJ+xuVvcU1EiYQCiKsRyB9VrslKD26qvfxii9
W4WCn4m3HTJLPCo4NaBbb6R43iFr/AZkjfoEsIe969X8dpTzGxDXO2iCixCNaFEQWQ344ORG9ubW
ePh4olfRggEBZlSIDCgYvuOz+JmOtVKuBuTvzGzxyh0Kqejot7XRY2OXD6IM3nphz82x3XXiK+EI
lqhj6d3cmQI1vsM87AQjWm9QZOxQL0WJBuMCIdW5iXFCu7iUwqUQortFbP5AHh6kIJXXRMW2SsvP
OZE9AxLPLeS+ZZpSbxoNr83kOysvyCFCdUzwidgZPI23MceAMCFxiUoVFBVldumfDNrSKr2gBT5R
hFK1hcIR+L7cdgva58CrIUImf4XYjABQKLLJrWvtKHQBsQ1m4ZEVOaGxvrEH40H6/vHYRGa49dS0
WMmHhA1NuZuNa8m4K/ODnP9m6zwmENsGCQSN0cIhHDufwBZ4vihGaI18SwVZd1Paap0qaqa8MBRc
RIz3mUEkkQI6N5LVkazG1EHlwRgCYsQt+s4g5CL34wDJ8nnz8cRd2KWM9BFASNzjDPN5bi3VWQ9x
LaG6Nz7Xyuil2RWhIr3EVfzKJu7UCncfpdlkliYrAet3E9QMkqB4SkIDsevwC/Swlyfw7yFxIZ6l
TlSPUxjL08FLGrl2e5Puokm5TQFs/Xj6Lo6MCQqhYQS9P/Bf5/NHQQ9gxBJhiGDGsqscQNt3ZJ2L
7J0jpBHm40k2j6fWuKEldSFPYCFU3jGX1V2FTLwGPujyTlxwuOAhGcGiiq0OTwEVz/OB6aMNao2K
SU+ZX+X0GymfBTN3aZlODXDBUJyrg2RqKRsL3UnPxnOHcs39sB99SMpv9QO9ckB6/izKql7a8Kdm
Obfcz2ji0HSYlTTLXfohgGDaNiMCsN8qHmIrdWqGcxXKMPR0MWBmgEwgw1lA1vLW3DEOdWffbObD
9Fkwn+ykct79zCLnaUGuJE+FCYsZJJsBTv8RHzRU29z2UIyu9cXAPrG3y1X14NyKpMpWuBJ+tJz7
zSFLao4SbPf7PgA2z+9D1GdDC6IXVujsGfYq3ohwJZfnmN2tFjCOCBw4q6Vhp9bYYIvmu/nT0G1Z
AyzdJkf1pTTd5XUK870o6lz1Db+P9MQm551zY9GqoYRNpnjXufVDdY9uqmMfLjDdgQy4SF3tk31I
979QlL54ZE6Mc866XjSrQmpZAXyn+tTuoPsOGboH6TraKPvkc/5Jg7qmDpKd23+ytSD9wqhQdUQO
nNuJ1S5t5BzK1QxR091PxO3vmjv7jcVoFI0k+nGkHhkghSOqHF/0r4AOoZGE9eSsUPRSNmWkt3IF
BQhWWUKzjOTajzoqrapP9kQoMLh2e8B3o4rMHrjoLeE5tNquNRNrjkGvfBWFTexmseuo7hhGSEiA
C8U+KLixRKNc+yTUWfGAQokFoT8IvM59bV9OqVFkSPzGGZpm/HFJv2rDKEvoSo8cQfPM2k0A/IVW
ewMvFhQ9eSifaVVqnE4qsugZ2P5A4XFj186R5OgHVEtjK8mO6GnIPv25Y2IWUZi30HuI64tz9Is6
9owkbfZztSCROxj5BBQRzTVwWtOxmq97pxuLg6mUgAZ08tKObqNLubUd8nHMTMGNfXH86MjAMjNR
IJ1zkxlJoohq2uwvdLzv9BECOUn7Spd6j5Bh16qp6NG/PrQY/olBzkt1aWrq4AqYfaWrQzsNOjNz
dWdnNrog1F5v3XNDnGtCFg+apBZWNp3T60q3v5Uj+tc+dgUXbSBD4rBeCJxGbjCkBR1yU6ezP4yF
HZpDOmxjUPcIXioXrDBCURtABw2rxJ+HdIi0zDAa9AflVfalmQZtn8kY2G+PBQhIGfSGCqLtVSPQ
kqSgdwBA2Qf1miuTrTqXgnFcuKHQF4MgCrVG2EC6jDvYOIZzalO0T8yQ+dADkNTHAY1d8xtTSTWQ
dCSTJyJ/vbDDT43yRYWlHMelj2C0AItBXR5ADIQ/3kT2q0ljQSpwlWkyQHsCBKJlo/UdL10emA8F
7dKxihTNGvNVrqI0jZpK6Hjz8Lx4tgtqro0oaXHBWepolGaIRObHVG5OzcgpaMNyMqPjXOlJvYmi
vHZBhCLY6pfsILbASxm7BAeHi+DMmSgWWo+Q0ZrkI7EMSGUb/eIWuil68V3Y7qBxf+d4ZhhSPru/
9E2VRTNyZ0ozuGr9qEu/q7XGVglETcANgQifqd6c78MypuXSlxXUlRdyXRkqnkRze29opojM89Kk
vSdsbdSG8Q/nH6R4HoHSK1GU1eHsXaWp7E00ttXbZIMf+OPze3Hv4YYGhwvIFda0Q9ESWyPJ3nOO
TGct9/URiLncrR6ZAkQeDqIQm70NuJsM6c2/DXIeNovNcsiLv5Kc6QuDbbIUXXxrbtonXXBvXpzK
E2NcsFcNlVIVA4xVzsPSEk/q7iF4JphDkRHu+VrSfmypJE3+bHkg39jQZDfEVShYKJEV7sj2bVro
LcVQ6LcRYEr6kEvQUJTQD7kEaQyZWldGnU4RhK0XLt7T1eJvES1X0slqYNVSWteJ66AmoNwmtyUa
vAUDZL7gg41hciHOkM/A7bPs9+ixNrmcKUTu2i2T/NO38cb5LrDHluUje2yjnmTyxnZu2qGFPdbD
OjxI2IWYwca1Ai2UwnnHGA6U1C09ipLJRvgeEA2Xff3EfLlkVm6xc7DcQLzqFU1YHkN/1CbqaDU0
OEX13Us3mg08IIICBR7M5vaPVIKlUMqywben0m0Tsi0ieavN+hbKVUFt5oJA6uJ2/dscjz4c9K4p
oLwCzz9vzfqtkxuXkh+CJby4O0+McEsoZQax4hJGQMhhuJBullHVlYKC+t3GCOUNe1UVD+WTEHNw
8bY5McwvHumrzmCGGbK5QwtrsqdfwYqIzAQ03b5ArVrAbnIxCjpZPr7NkjrxMFQVLLZ4w2VbyIYw
vVjWjti6zQ149vIwcwXTe3GLnoySrfHJFjVtEk8DczlMKVZlrTwUDZC93x9tdHdKqVDAXDhK7nKQ
qiZaLLZryA7cAMsx2TvXVmAxJezYU13pM7lKvn48yssb1cLTCiKcyH9wJosabFyzBAiUkevEneru
RZ1UpATIonm/b8kB3wKOIEIvFBG46SwH3ZYUB69GRwe/eeoU5GGcxswG1XlMI9HqrfOcto5qGx6N
SIEjs8qZmxsjqeYRPfp1u6C9E5nIa0mdnonZRlej5BRhbs4vdtVU+5ia9rXTl5FLSGlvPh71JTd7
+jG4K7iGaGURNwbQX0ZbuXXUlIGUF5bbEzO+c9Qi+mHUdnYEz58orr60smjuwdvBQtoFWdjz+aZT
WfWDYsHDTtpegeiUN5Nkn3RooPp4iOsEC7bNO56cJdBYo+a5JVDXL4szo72Hpe4Y4gtYuuBnK8ov
4EmZVzu7uNDhxoQxUBJjwoc2F2/oiW1nAJXC8byXidG7FOPSmjx1U23swhUlVlaYCJRtAaZDF7SF
qjSrxJ2PLmfbNiKo8+mhvQcXaviNYVh+oZV8tWM5Q2zgJ/4m6v/bwUH95NreS88Rcr2Lp0Jr6rf7
rTEoNBgw6hOwq6B3l4vmq0ldhtxg3Qe5l6gQ5hxiwcZf9VtDmR04RABy0RMFRCJP4iLrZAZ5ftJg
nTqICRuq23mpn4Uk8hiMSwnKPdhXPGfX7UXvu3UpmLPNrVklz6VCDNhmupP2pwaqk+ax2vW381bU
eLO6C5kpYHSh6wvszIq1qU87tBoUBOrFllT7lnErNeBtEpyw1dZAHQ9ZBkBZ8JJkveTnW8PBo6gH
rrIO5n35qPnLNvE6ALcMjwTCRt3V+Tq3xVdtCispqy4Z68B6QDr2hfXptVtbQbqU9bCqonTQ2nu8
2wNyABwdDCfGbcUF77silWFPuVk2VoVdkgRxaOQ+Y1EgQSbqAruwYJjLv+1xeyMnTqnXxVQHyaLt
dOpnibQVLNfK9XJD4k5yl3QO7SwMKbI87Tvd2GDbcJ6VjRqANA0Yk/JdHrYO//JV//Nt+j/xW3X7
0wt2//lf/P1bVc9tEhPK/fU/V8m3tuqqH/R/2Y/9v287/6H/3NRv5QNt397o1WvNf+fZD+L3/2Xf
f6WvZ38JQIdO57v+rZ3v37o+p+9G8EnZd/7qF//19v5bHuf67d9/fKv6ElDo+ze08Zd//PWl3fd/
/4Fb5WQN2O//64vXrwV+bte1r2/56gfeXjv67z80409QTNu2Be1UyCkjyvnjX+Pb+1f0PxGI6ACh
K6BNB+AJC1VWLSX4Ie1PkLSgDwzicDjagAf98a+u6tmXVOdPILmR/MWdh32E0OmP/w78bIn+XrJ/
lX1xWyUl7TAS7ryxHc/y9fgPlyhYcLjbMyZDV/SaPnsW9XolzO7rzbBdkMjXA+2H8So/i0I+Psx8
z+KCyhltBaCuRQafOwE1zbJIzTTgx7zBl1/bG9DhXElv2bHYTUEZAKUdCU4EC7ZO7mxYZIx6uN9Y
9ghNx9wYiwrsEdKgTQA+dV3QgMzOaKUn2ljXyrDUu5Ol/2uGz2aUeYxzawAWIpGNYBN3HP507i1b
qlLDGtEgqIfWC6NNyg/w/Te/X1rCuFCLQJgJEUXsnxVDCi3iKdUkA02kaFqCmuc23vU+g4Iy6jDR
E5ZzXO/GILYHpTPWzLOizWx6ohZOk0+elcXXtWXutOZeMHOc41qZ4ILmaNJHfYaMFGZO29S+HcYH
Bihf9sN+ADuZiTZZ4d3G4lButSCx9/ewuAhZHp0yJTZs2l8o1GR9iEjdETztmtb/Rd0qLhewGiUX
QQJ5nctUNQdPDvvANDZ0cBfip9+hKui3UHlSEC+Y9wB2oRleOFx2VX80XO4q75XcgPJHMXngf9sk
aIdi6awG/BvlV6aaVfjjNtkpHkUXN9IvgvW9cDIYvRfCdNAb4G3AjTwigw5++Pf1RQcYeLLt3bjp
duIit3pps55a4oapRmB1rWiNlAB8DCx5ETonKPR11WCcPEa1VwBfj954D035DcH7vfLzu6JEg74r
Ojh8lvd9wU8+DJ/GG0AXk2YDPgx7ySvghKwh1o0A4BalKIDWak+Mfbm0x3A7oO4MNgfGNX/ug4wi
AWxNbifPGUJ1rHYkgeQp6jXtd9saBZiyS1vqxBYPEYdg00KzBcOb9wmIANqtFpqbWgx8X68pOmpx
FSJVjjY+oHrOx+RMKsqp4ITybID/5He+RKDRD9YVE7tPA+dW2Du4vjfOLbJPdPIkGotlyWO4JCwc
+FrU1gWumr0iCiTNpTvjy1y5mpchJbsVIkPWrvDcNHdlEYRwEy5PZjq5V4HyR/TdvSAIPrZhAgk4
PcyvRIxK2vvVdO4dzq1yDriOtaxpZsrQsm2lI3cRZT/wLIR0LmI+V7W6xk+yErlocMH7Tl57VKmS
T5HSjEdFLcBxZjcVFD6joXvr00WuXMXGA8UvMqe+h2aKEljjaDq72ZR7wDUl6EO1eTV7BIQJnwn4
O24dMg+7XC9fo1E2ruesmPDcKMxkI4GE33JLJVa2lWF2e72PI7fR0jHA6xK9MrE1HfKaVocWD8LC
neOx3NS6ET3lmh59XoiZVT4dGM7f0CM5dweNdmpQJ3nxKgOJfcjVaPw0ZLTeSosh7zqqIQkMwEMS
OA4d/FLTIseVywjDbpQsRPrY2I7pSG4rMJ3706in1EXaqdiUMul2jTzT14EY0u2E+B6O1rbzg2rH
MnoZq+pooSs2LMtef8lnFCVdo5BTyR/1IiVeokisU2Vu1X0JmmiIiib59NnAi6E8JEjPVe6Qp0CI
mjNKNvIEvh9piqbxq6y2eLgk6A71oizK06CW2uVW7klU7aLOKZVtkur5jJbftrwDIWkPncYIKiGk
aJfFlTICqKFCByNxeyAX0HZhQtJjJBDIDMdW6uLdAGWnxp3LFBqS3Th/zeR8r0QqhFryhni15bSp
t0DW6KjG0dy6CbQ1PxHZpKW7FD0o1ZZ8UNwkViKvUY1Sh7KgXF+BlZ68onk9kt1MzqZbpaiVZ0oZ
QBC6QpnmRlrRPKXmgE+UNfp3UjBK4qi08KmixHFb9DwPQacW3d1QSdaxWIxuY6eEXKdtgY4VabSe
81ibNxClopsOtdhHqpiN6oKL/22IMxAUQUl7PmpNGvu0VoAfNdK63vRtUQK8LTWPNDacoyXF7X0u
O09zUQDTB8V7AECSNGqCSMlTlIxHuy53CZI4tttRoveuKnVl7WVDVyl+KUfttpuT6Y2a1HqcpMG+
IWjoexpporiqksyfqzLNHqyy7tzSHMzCJTZ49VLUVEO5QbVdNlOvsCGKY+bSj8GEEvhQ09EzM9Qp
BxzVg5pWk6/mauejzyrxB1kHt5um1W7tYIUyuwD0P6PLlQ7xd2hB62jFHvQvi1FPAYLx/CY1o85z
pKILHBOkzEuaoxmhACNdpijL1tanO0Umyic7UVK/qVXXXCopbOUu3TuJihIYXtcuAFC5X+px7kIJ
SQd9O6SfZlAF7scq/tJG0hzWhCqHPu+1x2WyAFuJSnlnlNqy6aS221eLhqpnlC8be0TWSelr6bGi
jRo6clqAEVS2dzXWHKruclQfDGgsbmRrAlpQS7Hcdj/5Udo6d1WeRpXnKGp2HJZoSTZa1rWbnHSt
W/d9q3mK3ALMkLY9aOma1OwgX1PG1ecSWbbnRkfc3hBDewLUp37Omh4AfmpnUTDMTnsFiaIlhyqg
2flFH0PwHdfVJipNule0ag6QfG5AK5TQJXTsVDk6MbVDbYq6q2U2IuJFjRV9t2spUiCM1ieeYcTy
NZIrMsg34AO8hORyQFG331kyc5vg6JC8VqmG56FTodkqLdmmiSLt0JHEQbRiP3SNXhlu1HdwFKAW
Kh1U90s7D52uouFkUbP35bYcYy83mviArLq9J1lae+g9AW40boqA0vZz1lbYX21S+/EA4gjkDgqf
2M2PqrSzG+ToFa+PHNUv7bR3lTox9r01NJ/r1C6PPZ2UORzS0ghSh6DMNLezW8aj0nqRPZpo6bfM
Qr1TsxwUjmn2Y7T0lgQOKQsUT/Fiqzd1O7bt9aj3KQ57ZafHVq7TJ4ku2KQdRE7at4REZgAXcKsM
uAnoMsNLSt2nHuoPYUOl1l10XM8lYO0esmGZaxGrdEk9ql4bd2A8k/Lu1jBm5bYliFJUNTGORlx3
9ctApkejjLA+kQxauCqz+9c6tcpqIydT7Vly/WqUVr8hlrSknpZ38vh90odq8FRlqXuviJdpTy1l
/hJBjuyqS+DZwhQyAhiLFLUUqj3SbO+mqsjIPtcVdEC6JKJFtqWKPeReO9rx5E8Z5Km81Eiceyha
lMW26BQZEFh9nvvoWZ304mtqJxOEx2NbWq7z2KDfGX+g6cl0tlXfrBtl8WqoQj86UaPtR/A1FeDn
lKV7Z3CKm7IUSVJcjIvQ3g0IFfi08JQ/j4uI3HSQrnMQibVuH8OFVtd5/hWQw4/fCxcDPrxtQTEO
bk6QZZybyXuDjqoMM4X0PFkPDRXwKF+KsVTgycD6yRhG3+P2k/Cu02Qos+Cy8nI6YhzPkQMUQSUY
hMgIF0Pi4miwhzAIBbpfkQ4dZmjvSM1vUrLjjQFtR3RAgJMdYQZwMudzVaeV3aUFOo/mkL60uz5k
Lzr1ZvTHXbr/TXzWuzGk8Fm/AFCYyGydGyunscqHRV08qBV8g3jPXTrnD3Wcv85Nvh/QiPXxPriQ
MYIjPbHHbQQ6V0tcgMUUrzllY6K7ys8fhq1yZyP8VnRXP5JAFPuvHzXnJrlIeC7mGddpAo8SFNd9
OAAJ0R/1rRCNvX4Sn9vh0g+RUmdIqmBo+nsXdvfOZQj63oNozfj+vNWicY9vXC1ozR6waAviImBl
etDEmd50GAowBvkN8PYvmgf1cyG3zqVjbCqox6Buhgcc3xhopWQqmw5DpNIXPf5mR//ghCHVxmit
NcDdeGwFwo6qtu0RtOuOC1kXz8r3FcqNgj24zhOhyRBtw1ALBuk6RIXO9/zQz0NmtpOMxIkMpEMW
6KPnBJ2PMCgExuGzKGtwcdZO7HHLpUmd03YLRmVhE2bOfamKXMYlL346Is5lZNMym7r1vvWc3utA
sVS7xAPux4+7gDZe9A1smpsosPGiEM3mOj9xNpt8SqQY5gnJvlb2Wn/wVUZjEUKog+zSDWovYK/Q
Frxy+2cSCGtz63w3NAEUlKVBxoy6Gb+Ok95Y1KrwVi0Z6ZnbX0kBExwCdBFMM0SQGrmQ+jm3xq1i
mjVJ3BflguM9QGLa+qoP0HPpfMY9hgY823L/alf8/0UYlC6QSf+f/9Y61kWY9rU5K8Gwb/9ZgtHt
P5nUFDu7qKBDeBHL8FcJxv4TnK4mSus2SGsMhQFQ/luCsf7U0MoAl2KhV/Jns+nfJRgoRxmo5jAg
AEhmtN8pwXAnXUZfOXAEAM+CnofpBHCeJRvy2IHKwgBB6y5Qpr01iARIRRa4XQikW0s6VCTwpCsR
4t/GmkhA7JIFFbA2BbIpqOrzUOMl65bOTmHBZJozNGjyNjhZzAtllYsWwKIA2C3oYrGI5/5Xq7qy
bEC76CsJntjdNquX7ccWUFrD7zhJf6EtFhSgSEuzKpFsr2AJFu2NPBpkhBcNHpU3ta7V0TetnoYc
j8LZahbJdZyIIlmhzMUAfcUC5A+08syl04jpam0Tmw+SUSbOixznKP838mc7m9i7xMgV6reqNEzX
yPIkFaiYpiT/PuZpprp2aZfLtmRijT6YhudlIymNCki/Bjxw1ta0PqSR3tibTlsS25Otzkr3splk
9caMDWTw22XcJDreJLOr5X2VI7cjGTN6NWYFSPYsy+Jb2e6rBXckgUzkjY7XEF6BOrFq0GzF6twB
h9GCzsjxlkybpXsJAKa7uUXfNzETI/VnJZN/4CPM2ae67Kq93sbWFv0+kQsGoGvJnqqbKM86BEqF
qQXNvGhdkOU2sDGjrEgUILIkwwOrsaOjDfa7vdzYy0HN5goSLRFeuOjRl9Xew8WLAKVxIijJ5nYz
fZaBo9DcuNRoE1p1n8TbWCUN+P9qkD662ThoN6DUHHB5DakygwtFU8cCLYqxbhLXzKd5Qa8ueKiL
u6pfsmFLIj2Rw3Ky/F4aP2XQ9/IbE6o7pL+P8WLOcoofG5obM62P1CC7LiuOkhR/tkbpmE55QDUV
UlXqA03AFTsOW0vNbko6fSVVfN21iubOpnbdKvHnkUhhmZhtAE7e1xIrohJdcUs9A5+F7uzjSjEg
DNMrQ32dOUUN+L/dOb1PHHmYH0szIl+IlJmKl1fSTF4Galqp1/9f9q6juXLdzP6VqdnDxRy2TDdf
ZanVG5Sk7gYzCYIB5K+fQ/VzPYm6btoz2ym7XC67nnABInzhhL5g1e1gmQOPiHDsLuSazZwbU6kt
GTgddUYPNiPJsNVzFEoCwvPei1HK0j2JSH4KysbupxtkbmXnUQBGHkHFK3sYRarY9YHW9S54v62e
537PYucWkDyC+mM66PwbsVoBiXiFGqeqAD0DdSmk5pEwi87xSmBD9KjCNVeGQ6xxsbFSKKIEaDkL
6TeaBhVYZu0ZTE/8nDhCbvhUOkrUtLXR+Y5oGq+KYz9rdK57aGmgOjW6R9XkOY2MoreucdgNJ6io
0xQ7u8yNaCjkPi+t14piwTBmM4V5XvdN2Iwq+mc6DJbTqGzJACxx7lwbafazr6FH4JQoRwGN55GE
XhdpC6wvn27HUmR7CSfv2pd2/oBK5uTbjDewc+WtUe3StNeBLdWVCv8L/NDuaEGI6jWjooqtlroZ
Vmko+Yursi6GWgKFmiInOThiiqAwISd5k4YJUfr61RAlj2KnMXAItTK9I+BunaFqzuNt4kjcM0x3
058T+G1BBc3xxnOqRte3hoYK6EnHL6QQlHZy/Yqpmd17ObhopxoxzehLw+VyY+SFHiS0d4O4KPun
um5ZGRR24ZQRa7J68BhJLAdFJQVF5JLgz+l6625YMtIcPkbYID5LADjDB9Nysmd1ZkBIZhjJswmA
QDINP9DBQ68MFIk7mKV6akrbaw2X4PeMxvRYpgnWLs4n169q+WyUnRw90pB2pw4JL3cQk4ZtnpEN
ycNQqN8VN9UhpuU4pITRJArb8L2CT0xQ1aKg3lDJcgyNms6B/WhY05mbRTV54FqSeDsOZqN7hCjt
LwVVdlTxJEI7jwyjPXhl3drwLUrzwdrX5eCGXaw2Y5g5lcMjFGzKCo4ljQ7TyQm3jWdkKo8Earav
DWQkQ2h168TTLZdCCN0sx/tC4eUUQgzDrM+akfHc14maYDHVTLa+m2kbXrT3okicszBT9B8sI8d6
p7CT7KyncuTcs9KeeYXbdJ7Q3Ueom/oaq4lvN7B+JuoQjEYmPW0wfymxnXsGKQqPVX2Eud9PShLw
RFgoYtLbgQt9V1HN9QcpDB9wk2skXSFpwcyCp5bxIOLyV20ytfBRacTZ7obMJ9XYbJxYd4K67Xdp
4rInB2lgP+awQODZHdDo3MeXfIortCeRa9ff8fYcFaaVYS3ta9ZpFpCAjrEtXGG9mYNZoh49PSod
Ow9dqp3GBNJGE069X5jlLYqV9TZtNXnXZcaBiO4m1/ttnmtN2KaD3A4Ot3/CMLb3dfRFUTevCbye
LPGaitJ5bGqOOwky/I8lFJ7f0mGsQ4ChUW/DjcAgWCFOANdCw0UvnzVXqOEorcduKL7V6CWdcIzx
fvdNhaoR2JijaXiqy46dVfta1XRvqivsSE8Ki3q52zPUFU0WyLrIrR1NinBSswZvnuvXwt6peXdl
Ovwlo86xT3Xom4ADFKBlE+deruMYemNhwGi9kM8TkBjoRxXTvqxUqO3ASjl0TeaiA6aoAaOiRwEw
cbexNjLVo9RtfEMFLLG1n61OOUwTGE2cUfyeZnwtx4SfdGUcQt0VTRV0iXzRmwaCf/1wN7Zl5Q92
km+FrLdwXr9xewWiSNOARgidoP4OPsFGuvHG7PDGq3zay5hFVVyEXa7au0rYwicojfsSW2Pj8L7i
/mSUfPSKUWs3LSPOI5Q7Eu3KLMv2TiQ2wx8tBnUjx5jDzdcYYphBo6UcUT0HZK6VjX6uqFXK82Sa
Uo1s2GRmVy4Zuu8E1yD3GF4Yd1P3KHynSjE95AXJPD1p5VbXZH6eHFW7t6txZ0wDv0fjqN+Oaomb
oyY69CpVXLvAR881e1wZsXPC7xbXDS9I7IlMHf3MKm+hQ0jFNZ2ALfUgldhIDyhrrfC1UWEvtg5v
zX5nqC11Va/NMBygUBBUDK2RMjPzcGjoK++aoTvzrEHRVAMn1GG+02bS/MVZNcnC0zKIWQYD5S0s
R/tcJb9io7SPqksy906CdW2/6LRBTllwVqMrzMG/s73W4hC3hfWPvdUaGw8+7ESJnOSNpcIHhB8c
8Jfyt6ItVQoEcTPWao0yNtOdMaA1QUNrjySyKPZA5HWSeehL4Bh4KHgU2U0aIzC60xNJ5HNcaHUP
Z7a0H+vkZI1Tn6Qbl2qNmt73xOkG5zrWDS6zo97CLbq8hgw+go7rPnO1LH2hvGG8CHhuU1b4EoLB
OCEdtNNi7M4aa+IPWqOJ2EPHDvS+39H9/2et/61pqFb+66z1vknK5MfLj/96KX/81331+sKqj0ns
+z/9O4kllgLgH4icwOghT53/7O8cFjam/1DA9tes3yjCd0z6X0msqv4DPHHoj8/0CgijIr39K4dV
lX8AXwiYGpy1HBSPDfU/yWEXhQ6UUmat8/dyMAorAIgt0jNYG/QdIOyuDy89y5sFz2lQbrtohu3K
MzytVtJBzPZDqvZlvCXoJIWjsSxajJdNpzy/rR2kSJW1QqPSPpfI/hpFg38PwP4qigeL1NxyEcon
oAz7WQ4Xx3KHPsdz/mM8xc94LgM3xCOeeMab+X0I6lvVN67e5fNDsUWnfE3w6+KMP/yWZRLvtPaY
TPgthD/D8y2Q1aYYp5VlXVSJf88YaEjokQBRiObKYsZcS5Nam2zXt77rbxaEM4GVQvXbDMc3eIk8
yk0WrVWm57rMl2/5cczFzDIt1qdsxJhd7FdhF2q+Brnw6tF9m452JDYzN6/F7Y8KpeWJHfwd5Cr5
CR5sX38FckzUetBIAT1bmf//D90g2depbNA79utM/hz15s4iRefpSn4EIXiX9/ENHfObJNEOUzHe
ONS4yzWHwC1ZQbptGN9Ls+K3o8yeGPAMGyWehGc11k1lA1ghS9RFmMuPLUtvXDqcBruNtGqQnllj
0kACP7gciFjS2WgNawoiyyJ3PZFCSqgVTdBq3SFnFRBrAh3dtCzGnc5tPFLVW9tUZYR0deNq7Z1d
OUdUmyJdsB9CuMcC8MKkphk4TkMbuDpo5lmZpv4gYunlRFwNbXUHdYfHmrEMIBBMfIxvRaXdl3l5
5rqwgkGOlZ8L5wqBLYTac1L7aW/cUiU7GVX3xCa2cXrkr2PRnvQs7zxDSX8pZn5Akea57pOdPQGI
ASsK7k2O/tAXwxOL45uWZVHWmX7F4ntmO2+pQ17NzopMKZ7yxjwrA4uSQTs3da14lcFOhjO/rMxo
PVtLTymwRFpTH9o88/GoAnNSPvUIJfVBe8gVetVzhD+F8+g6cFcBCdkjjnYwRvI6pPRGgQqaj0d1
AOceCixEFUEZG6+dhNVRN0aJZPgkZg4X7LKKA2EYXdhm0IdREwBdRAd8Qi4tD2UqFhHpHh212gN9
8GNwSdhNau8BXY5YUIVwOoFS0tDDRMBCa8US3Gv69sw0lEXQAY/q2noBl/HHMCKoZM6pkfYvVtpP
ZHRfVZYe3IyBSW8+t0Nh7lo7/25M6snu+FVNxEHqvQmz+jxUmAiGMX4RuR0ZMoHhu3ZdIHFJ1duY
3mR67MdljFgPBYQy0bALBkNEEjqNkB4yQAtFEGuVgAgpG2FCmrRF5gIFkytbogDkwg2nMedvGLNw
tNlPnIlQWvkIsEHVbE2L3nPb2HUssX2Ri1eZdPdF10eD1f5o6+y+mLRQK9td3KYspDhh/pCa2APS
BSyhcnzIsP9sc/XWUQB0kCIxgFdU7rW+4NvCpraX2W27BkK9eM7RK51JeVAD+gLPZiUvSV9TP91R
iMxmG7ab+4jNZtiu9XDmN3l5s0ETGK+2qhqgOS2NORTO7Uw6SIa1E5hO3wCLap+NG3YmaLTor/2h
CdNb5ERe8YC2VVhneyWKt8ohPVUrtc3P1dP3ax2dN1BYQYSCZMcSO6nrokDQK13fdq5Uq/Ni/vAh
arn+XST9hHqfL+m/a6e/R4AlGxQ4oeE1u/h+vj6x1jB0n0rqt4G1aXbNdbOrytCO3iknV9nOeXP3
+iPkXP5jSeSvY8913Q9XtzIBCkNHjC1CxfGT7QRrCbl3YCUAGfLxsNYbfueOLeaKvBqMCVhbaJAE
WgQ7rKwh69Ewil7gCPU1ANXVo9159S72u1MczS7QbuZ1QQJCg2Eele3aL7gUbs0tCSgSQukXAdfi
F+RpOjcScmzio7W3fJRonOd6C6D8YwVh5u6grgryfq6Nv6/xxxGXARcaozifFkZETYpuCiBSWyD5
wJLSfbgFnchK6LXgpfw1ngOtTzgXzNHrYoZ452oNWDL6juCGTDnirX4romrXb8rNqi365+7ul9GW
6sk2CG4lAW4SmPw+GMMyqh4Ioo7iyHdFNDytjnchsATSFkw6JPlQcFoGG1CAGRubVfPsknMmPLrP
tnkwPEBxDnqxABj1N9YWTJhg5ZReuAc+jbs4KZ3qSNtK3seFC15YR/mVtUN5fgNZez+GF/Iq4eDC
ymJEuBPPtwJmvAgo1TaXE+1w3c5Wn3gczS2FrHcfuhv3FwqKgX69MsULG/XTgItoko1MA87vfUA1
KioYl7P9rCPe4NU7a0+rDeV5AovLAIkX8EnIfkCSXN7x3Qgl/TgXmCBu987vsq0OYdo4MsP6Sd7E
KNx4sfCacxnOzfQ/T/bi58SxhGcxQPFf3jIiQNbkAw6iCSEhqfmtmUV/HuHSTQOhrHle2uxIu0yB
4GSHymXfUd9AzBu2aGIjDI8SH+bBMqwAF1ndo5c+4McRFx+QwM1napMeZwOhy/U8XrFhxzr35vH+
jTNx6Sx+HG9x03QFteQIxS6/QPsE1epvBtwCUDi6Rq0r/6VE6uP0QHbddo26u4A1vV867/4EM43L
Bnd38WRyILHhN2jMzwjdVIUHz1SB56PeZjsoTdwm31IUsX6sfM8LIYmNrqSLW8cGXmzpwmajK9AO
VKfAP8iAeEmYlp71bOxE1IbwfohMWPc9r0p2zGu4OCTwX4MrEm48/Ot9l314oUWKTltJbeqzRwZs
KfDLYOXMFoEFjNF6v4bU1pX9/Z3jC/WV/0wx9fdCo7WLlj1yePyXxRfWhsa1Bp0itRsQgieR1g2e
Kjd/XtkLZxHy34AfoRYCwOJyYQHKFl3XYxAdShZ2tRfK0/9tgPkHfFhDB9UOR8sIRcPslbs/yVoI
tzaBeed8+PvqZBILUTcFVwo3mJFuU3UFcHnhqkT3TgUB08aV+QWp1cbELceaEV+3hKfCXw3qXbSB
oCI3b0Ab8/68XhfOtQ3dQiB9rJnXuox5S22EJzJMQJBlgDE0ZccmB6VFtkFN+7VH50JSASkD5BOY
noYBF0fZIorkvMK3SXczminZF37i2xst+Dd4UBde1E9jLd5wLUe3GmpCqN9Hxl4N5mjT+WFDqgH0
vSh9+N88qJ/Gm3/Ph31hsI65GG6O7GfWXh5kPyHmEc3ANxYUK5v8wvX0abDFJu9qa0yNeXK1KQOm
fcuRtmr9tz/vjEuP2qdRFlvdgh1VUzYYBWSCzocnwOxgm5zsDI27MN42G/60dtuvTWzerR9WEYgz
S6LujjABgqyFFViophBrZR9eOMKzUgPuIFQf0AadD+CHQSizUsfssOVhx3oCK2+fdsb2z2t3aR4f
h1i8zqWQToaiAtD7I1gVI/TjytFjGdv8eZjLM0H8b6oQ/oOtxOeZOKRualrkxE9bHqlq4jPn7c8j
LCSf318FLNbfQyw2gTtZTSJAvPLrStsV9XACsyJMGN/DBfvspKXjWYOzySvNSzJra1GC7rSKe7e0
EiBPwK+p6AYKBSsTfxfGWTyVAIOBqQ6tABRhl+6QbZYS+LhXWNhg+AW8S9CBreHNkO7iZIY9Wk9h
e3hPMQFbBNXsCoat6zDJSxca1JLh5AHlV5BIF4e+NnoQChQ0qJvAfmdFi1ODuATI5FUM9LvRyZcZ
QzYSBQooJGtLQdsit4VRVpgxl2hztUrt6XK67kF68HhlbEvNundB9MtNsVEmpkZ5CmYRpLHOissV
D/T4+4mXgJiY9pWil2dHTTaUuwF6wLUHjzoYx1DFAOFpemiy8ZwlcqOq9Lrsm5Xn7VLOCveTvyey
2FGNORaV4Jz4+dF9g+fU3jnSu8mfVVLXqxALhZvf+3f29IRdzSwfuQw40LG1U5dh2bTNFNFfIELB
ncm8TZ/UGxVjzjJ2VVD79HZVxH++RpYfDEi52YzDgIfiEnE9KWqvcgeehf03mLMeKfeTQxnEkXrL
AxOeZVrQn4DAXldOvXhmP4zsznD6Dxdc5bLc6iRGli6MXYpJjZS6vibAlPdDftfRHpVbjttVsPEs
hIiSEpw3Uj8aGuz/4iyoUvVHrE1FsHKXzOP+YUWWgnuWq3eAn8wrAlo98WbCgL4Zjv+GTNOF7Agw
Udg8ofSDyuIyqtFx4+gt66BxBVNjAjoyu5lNimab6OHAV3b0pQImRsMVMKvjzF2hz+st0EGnWYrR
JMLNMTdyzy1BwBgm41pOpAhKW92bhXrnWOUWmIcT6gsbpxUH5ODgsIGuoWWbsS/RPbP4nFsAScB6
2d9krguN7ExzPFwIDw7TbqwYZDEz5mskoq99HVQdFBXZFQoQDiLkxcM7Gp2a4FV0UYCYvRMFhNCT
I9nk4bDqyfM1o1uMtXh/kxx4INzpaFcB1o6rJqz83kv86ghJa+iDJndrvbPV2S2e45qpkiQD+qDp
LtnahzjAxsAJZH66X9sMFy8c1ALQgDZU1UTh8/NmaEjMtMLuEV28uMd5+7nftLDYp3PxsUW5M0WR
5QyM3eu61Amus+UJg2Mb1PvmPY//AAHj8+BALhe61aMeWItcDWld0SeXVlYw2brwm/m3IasgZeC2
QPrEuoyvCmFZrzD/vUlzlp0aY0Ztda19TLVZvbFN67CcSsvve0UeWlrW6BGl4K5qVhnoCQCoMLxu
j7qFwNeIrX2Gs7Dvcgo3q8xMABtK1H2uZ3Cpc/MbofQ8rLldhn3J2Y6OKgcgRHcPmdPrx9xUpJel
FduIpH+THQx7K8DVN7ESj1dcmxT4N1HTm9LGB3yluFZ1Vp2ZY3+XAOBEDjfyXQ7ZoJBK8lK1AqxV
KOtcM8M4d4MOER2gatyxOxUKxKoaPd7m6BJChrnq43CcHACAq8zasDF5I9R4qJgSQ423Kg9Z7io2
IIo1+pd16foqMUD/4GICgEW7rUfNQAOseDVGdChomt5AC4G82ZOm7PqMoUVGgCVG1WlMQjtLle+1
pfDArdLr2FKHsGHkDNNS1wNF/wRD4SNMgRxPmsl0IDo0ln1IMZp6CGVzYFqETrqwJ3CDmNCS6s0M
tuJoRPu2qUJpfHLbvWg6cz+aqQuOaNtdK1NMZEiE1EO3yDIvRViwNapY9SvbhgYot3UE2ND5qTor
CZzMeLRzBVhkCcIFI3zTtt3G1THMQPMWsrPDqYC8dUBL90rq47iRHA3ZDljdiZUkAATU8QcXyEMF
cvu+PZn3zUjCVG3NEM+971hsXzaF4xt69mikYPO6GmeRTRSyc0CR8+s6f4IdpRFag3Fwpmby2FjC
IU0OP9CxVUDmznalwm7sVLknZXLLdBYYhN7Fef/aGkN6oKMbqNhnMrXPRHAaEse4KboSZw6KBFNW
3DtJf6MPjgrSavZCxh7sGU0/yEwzd0DySD9P25tRq7+lZrl1B/Q2tQa7W5FM8VmHFezScVPWtIlQ
x9hZ3fAjzWnmj6WNah8TcHsk6Tela5OwpKAGgYKagpxLwHNXysden/qo6IvOz8ZBhI2tdNdl+QMZ
+XhTuqkIWC5G32LiPukBqjOmJxGPd/mUtiGYqtTPG7fxsmJAX9O+qwgA9VnbSgCN+Juu8ftuAjjZ
iNPtBCPjADrFp77RX7OcbVJaWxiTg72ZVSmQw8pj38qj1bU3XJphN1SHtLBc9KaLZw1I9yyGtEVu
D5Vn6R33EoW+1GO9zzv5nTEYgdjypq2FL5nY6UYFyJx21nMQwAG0VzwoV8oAQOFX1ZDAqzdmUHbD
Ro8BmCwV9wn48tgr6vzKAMTX1/Sx8NWKWD6zteSQxTzzWZUA+AaBBbQFT73j7nq0n6PYsEdIs6Qz
7szc61AJ9vImaYKu7sM2Hk6wt3pWslL4lugfpIBwjDWEA2qkQWWZ0kNnOcgk3xRV/tYV9mtjAliW
m36R8rBxyfeUdr9Kg28B2MdupuJxolBbpa1ueTXeaycTL3bCbS8m9B4fr/VggxUkvRN1RSODdoSu
SsLuhUOOcrJGEFidqOjGo1pAkAHalC6sPnAVOf2dJNm1kdnbmrp37kRvSdkeBl17MFSaeBovy2Co
9WMscPXK+MQqWM+rRJ6ZPrh7ydMXW1bfJ6rfWDJvoPNhQ1+7nkGeloCBH5HfLUKfQWqwPUvJ7wlq
YYDHalbEEyeqsVysHHxu1weaoYnitNe1KoBaRgLQ1vlLw6D9gyQDuLZq+qkWreYnff+jVs09o6oN
WRzIzZrpyLZojpSbtOYvJhPpFi3Fu6RRT7QWERuGndsPEGsGfgIwem0nsIlQxcp6gFOgS2h1Fp8T
xF1S527tTaJzjoCqmxGJrUe4u12BwuH4ZWlsJS3VYGrxikFZxNHTUOngJ9e5J2KrV9BNulIZmbxJ
b27qFuippIZIxDDiNh4t6GxAtEzLEFXI7CoxehMXE/RPJJlC7oBTnzp944PHcbJMZIl29topQF6o
lbztZIJpx+NZ5u6Oc732+qx+MrmyU90avHQxZiCRO7t+gk4HpQVMYjq8DGkFzgiEhHjmgGQxtU9m
QYoDQKIzbjnjdNYnqe6Bx+VnID0bv5wG9Q5GgQPUGCbTG3tjX8ouj8SgFKC0A2taMtjKawkENKZq
j9s2edRESSM3qfAUjE6CPwEu3ugAbwGTolr7kQ7kYGTGvRVPR8N2gYTp90BLRp1bXjli2gEaq36n
rqvcGR2xfmYD7rOxUaAd7qBLiScAqtvSCtOizSNktdLjrouYhaTdneHw5qqqINiRxPp1rxnFSYFS
NrHtEt6wY34y3J4GBMaSuEG1eiXXvxwvAhwAjzIYZrrL8Jr1iqMViHgQL6rRbNq6Hdh+ZkBqkeYZ
T2PrAUhmrGpefslW5jBVB+0dLSvIuenL5H6Y8qEpAXKGNARIGlC150D02s9UwhdZnTy7xtPg5D5R
VvKJr/nbYuRFWSextULJoXeAvqft1dd5AMLTHs8hMBCzhG56KPfj1lypiq2OuogdKzElDAZ+LliY
zh77BeSiKA6w3cMO/N1hJ+567g3bta7Hl6bH+2SNWb0AGlxfmrxtr1YliDvzsGyb7WenKSNqNqsd
yC+1ssU4i4Kw7mR6V8LfD4WA6hHN6wBk2toD+hJagAN0B3HcV4qAX4GRiyEXOyiuWaEg1HJ988p5
eFcYNRFdw/aahdo1ai3f1E29pQEeWQds12KXzCbt0yne6zuyrtM1Jzmfsu/Fr1nsKtbUdp7o+DUI
Po7tLo+yk0ArfdQRU6MOP4Dbq2wLNIFTH922NZTPl2rIPDooiUDfwjMEOJ/PmYmtDnSwO4JD3JdQ
TOZK6BBtQ3AnQRr8GbJYK858Fz/33+MtsQpjYvWTsCmgttONYqdoaK2cly+p1ucJmYs8L86T5l3v
yjfGzrPiN959a9d8iS+fyQ+zWGxau4PafB8DQzN3FfTES5/lfRLOdiTgc/VIJIddFSWrYNPVcRc7
V9cmuDaO+Fqm514lh/zajGarvxg1FEhM3cOZAZn6KvDia1V3saaLLZp0vABRBtPF23eEzlEJuccZ
GtUF/WOLaWehBVBrZAT8yJ4FuCB32ZVAcXMFVvN+tX85Kh+WfXEV5qPWKNzE5hEh3K8gjq1HfG8f
2Zlummtz1wFnA11W8ESDUgUszTy3hSf3ZuORjRM1N9oPyB/hOHVXSbAGZtAuHuPZ3Rd4H4DY1UX1
pIUDO9TqsUZNkM4OBPAHxEbYUYiJnftjb/jFVt/GsfdmePamfUQEYf9SHwsEMi/qL7GbLXPEyoN1
+az9/ZMW5RVFhzqRluAnFfwt1W5zuaYr8S82hgtNTPwb3dHFBwH1EBprGUaYy1NIMauzBRC0rQbV
+bcYg3GndABZQarchzsJ4q1jfaNs1x6RS2ceKsfItzWEUNqXkCBLUCYTEEdP3asmPjcWBNncaKVK
emk1Pw6yOAQ51SgE6zBX55TDuXk763DGkYNDAEbRjNVDru6vjLk2scX6QuCCp+N8O8/rO04IsdKI
BlagfKPfmG9ss7v0tPY8XqzKAfE5Q4IgMvEFNFNkqQa0N7Dks3s9ZCZw1LXdGIFMt1kd61Iw93Gs
xRbNXZ0ajYWxFMhvIjUPk80YzQ+evVtZyi+lZ9xhgLPCARGYRwP2kp8funqoISY4g+TSXXw9IwDN
ENYOfurNZj1rmI2LsfHH0RZ1WyeH6ht6jTMkr0mQK7wrbxL/rQUq6GxEeZhdrba6Lz3lKirdrgLT
vtmc7fMMzS5LWykBJHXvZolRSGBvZ0ub+WlAJvk4PTaz5P1hzevla5l9XtkP4y4OBqQyXQu+yBQS
qsWZQb4ylNEQssOMI9PPUGtA6TAYI/0R0mnP8GXe7LPrPER1ae20XDqhgCPiFoDiFtwZFp84ncSY
pgQ1mdkcFnnn+DgjpJ3OmyHS8nsWpODKbVf21aUjCjQSGr1ATqCtsYg38rbmCN8w+xnMKm6HTYo7
Ydp0QbWDHfohC9xg9dRcnujfYy7CD0s0ok20GTIc+7PXsA+b6ChFOpL4hrOBZRm0/9dW91I+AEMU
QLBRiYLa0iJQlKQpoGSJxZ3zAYF1HaJ/Jx/4MjVUyoFCMU3XgRM01vTzJlYGmglRIJUT5a+efBPW
Svz5/g5/iSHgjIeeCqoRgM59HiBNSGUNqMD40OHcgntpgTg6nTjLDiNM37lbbe2k+lXwIUxxzUu4
bXq0MDZqk71Jt9jHeFE9oKgqr3Ozn3/eS5eWeDbt++dPW3zWKYZmqlK8t0PopoQieheZ+//UvwTd
hzma+9BTWhwTi7guB9oMIbipgKs9oS0v/1dHEZGHBpNX9K6+vMh17ULxEzt0tizWo36nH5KTgeiL
wHUeVKFgLdZ5v92W3xW6yjOAH+r8xpL7VXZ1jxetAoINr1YPzsxbcpigv15BFz1kJa6+v9pX/0/7
hFgR3qt/TfvcV82Pl88WE/M/8JdjhAvzBxfXL5SKNEQPs5jfX3JFxj/wEEDKDUYsM6tkdh/6p1yR
/g/dhtESCGwQLMLuxJ/7W65o1heCUwTMrwHABFLgnypK17+//28Xj3/TMQIbAy7PYIwCvD67pizu
l1iC0mqDIIeNqUYzHgwuzBbc18gGhPB0PRCYH/q/tyWcBhbjLQ4bLiGYN6Aaimuz3hm+6pnCb7dc
Ao7jt0BrwcjEnjzUKcFpWwMjAzX159GXl10vE5ipaF3rA5IjttRSyL4fW4LSEWvzbkvs0SLfs3zi
nR9DiGan2MPoV4qSgf/aJ+MDhELodCXBovvZTEghRA5p6Y0OPnYwVQMallyh0CzWgL1soqLU610P
eqa5cUu7QJ1ZU+RpaG03/aFnDmiSoRgSsPqBAFDH0RtFnNUn6ghDOIEuDBcXK5RbiFdLPUshkcy4
zbYyNQjkFmLwJ3jtwFiZSem1SgqdaUDJJmeD1iTRuW+y0nxm0NYAPUnqSReWWaK2MHxguau9afEw
QgQ8l3G3oaSpIQOumAlkfYPGHUdUn02J/l+uxsl0VOPSQadMNTPIk9KxfuAMpLjKJwOEY2ed4747
j33vBACvS9i9m6ULqxEXjA8vt3me3aMoWRYoHKOrkHm9dFAHn1T4FrBIgIWXuWhlVD18NwUzQb/M
oYOsbQQwilbQlEryBNkgjkeA6Faz1yCRS2/GfIydHdRW0JkQuiM9MfUWZMATmt7FJDafOhXFUD+v
kwm6rNNYbphtiMEjE2f6oUhLEfQpvp1nuKOFBl1K71Holg+ortswP+yUDDCpfGxyfwJNfm73dvxR
QNDlkGamsVVMMZzwI62bGjrXSLLtBFpNlajHb6J3ChmaMQyxgkxRahm4o2PtuvktrTWnOCeU97AS
ETZ6vXliiNAQeYKOngV5iQ2aKeyqyGv7p9PTLIDU6JhClb1sIE1N7d4BTI9WL8zhNAlN1kPiDwoq
NIQKj9tCJqgv0y1mJG9tSrSfXM8mw6NMxBHXafoksUWQc4KsejeACj16cZPrI6BX/KGxIZnh4zjg
4WNNSeEzX0OJGPYS1TbXreFQUKHfTVPXHCx0c64rUzH2hUnRMWxUgd6oAABjasUbdgwLerOlG6Xs
0BxoQI7UFOiRQ8kKGjv5IKF/nzEbolICOaMb27sSTF0PUsFWC3WcAn9slouehZKiepaQzngq9tYs
Kx2rZNops9Q0mnP6fTXLTxPVgF4xFKkBJmj3aIo0HnpyqC3MwtWtit2UzGLWkg3oqMwC11YGKSco
/Xj2LH4t+/9h70yWKze67voqjn8OBfomwvYAF7j9ZU9WkRMEyaLQN4keeHov8JP8F2/RRWluDRSh
ppgEkEhknrP32rL84MDDThYwdh5KJYAkYNnBgs0e4whc/4LSblApXE4LXjsIrad5AW7rZoCicIFw
JwuOW5m7eZdrWuVaAjFhvGC7gwC/pbKgvGclLg/GgvceFtC3Zeexa8D+VkGh7ghkB+sBFjxeAOFG
Zg9eWgKV0qOoAvoCEUgvNbrKYRUejLls9i0b/m1Ua8pFNmfFLsuC8pIYECRzU9lsI6VS6EslOKzp
6K9oWkr0k4Z4q5bgGIm594y5o3/bpCUtl2RwnRoDaFrEvH+BwVkp17q1sEXr23UZbxOd29TGAvj3
LCo3EIn2o5dN7ZXGr72VWzO4SNR59IZsgLIC4OTSaHnwPUbJLYTobdlu5SJbmfYBn+aqLdmPtHhL
H7DiBX4TmeYhEeUN3evpfi5z82GSwqeczbCXDIp50pnoN0U7KWQaFsUuDFRlPadl6edOy/xtZOSc
6MFLbRUQCR5fBUNfX02qoSRrkckjTP0suo7lCs5+GwVFcRCxNjzm7yR+FK/qnjnFutm/s/rhu8WS
F2lwPtwEb/L3QpfNjRVKxTFI9HmfLNh/ReJzvZ5BeV9VSywASoZ6F5Vyvlagv7WUdFRSV9IsupID
R9/a7/ECNqHuFux+x+U97b1gdObYl/URu001yrtkyKptNY3DQyOK+pDNavZMl65Wff093aB5TzqQ
MicpPYBvwWO5RCFMoHHW4j0foSrS8iDMcTwgkSU+QXMgFyyRCoVBuIKFPX5bO+Siu70JQT0uikHD
OEwkA2/9c2VW/U6Ra/0qU2r1USwRDqM1dVejKXeIN9XQcHaaSYNTrcfqZhyyevba9zwI4kWbt5qc
+mplpPG8CuJoOEaqFT0YtP0jJ7JvofkYGz0sIL6Bx1ZAiiu6us/M2b6Clw8AwJnaLR5tvshtlUOa
sKzxUsxDo66hz5RTszigQ7J8hmqUoi/qgWcSz2Uzwl9oLjkbyzra4bMznJzxuo2kY1CjHPx3W+Ja
WsVHBz1Z8WVt5+NJ7pfBzkPPVZIYQqZqvbLnAhJBiVni9qdd51+buw+23Y9n71+HONvMtahgW2e5
nmFVH8cjDV9P8h0sOUQkrkh9PTi7Lys7y8/8eUNncPhd9jDQFoiKZ8f68fxYtGicVeivbOhI4iB+
aOMQBrDKWBR9/RD54Of+sq/+/4PGfxFi+dMj/4WKeuiG57j9GSnz/gf+LxcVlzASXlpXPBNMOX8f
NHTzD8NQQZvClTHwqC6nib8PGvIfNI+RAao63S6sNUypvw8a9h9L2uZCBOf8Tu6s/W8OGmf7fo7O
S34R0n9+E/1XxZ9pBtADW7gVVc0iaz+Z2ey2TbkKpcef7shnL8HHEqr1PpJDCDGEHKSNqNA/Tsgs
trXSmPTGyzI6QRouw56EmZxvBGB4qW49LXjoVeBg3fUXI5+9CoxMAcVUbdWSOU/9Yh5Ns7oTjWLW
HticDtiJ2CAhXtU5yC93uOv/AW3l7JS/XCxPR7V49ThfLnWojxdrB5FcscdvyJXGx51vG042VI3Z
DFA1roNjtfnqEHVWyv1lyHPv+MQOd0gUhuQEZ/iLMN70Sp3mu7quXQq5a/vGuPvizp6tneeX+V6i
/0kpXjdEdSgGY2a7Ujmpz3QavOW82O2a+rT0GtC3rH4/5ldDnhWfok6qKimOG88Cdkl9xQ3m7v73
Q3z+9BbCEr0a/vb+33+6LD3SK6tT08YzkKzcLKfv/gUK48baxI8EnGy+asp9ek28fawRBkkP5wXh
NkQAy2mKR9eSDhI/hLrq/v6SPtbc3ycH78CSB0fDBAry2XyMhR3Xst7idkmrXaXruF3CzZzOezm4
DoPc//1o5x/wZV5YAH4dHba6hibjrMkIJVRKkoDjXHIk7xU8RbrSESjInkzb98tP3a9r2MfRzpoz
Mzk3mpaVnA9O79GC+0WizWHFdcWx2cG1C78c85Mnht6EQHUDBC6b4rPqrKwWoWQlDJk2rSv0xNWm
zRf38JMhbAqSLPN4erEhnA1RV44VEC7TeHOwly719y6eg7bMq8hqdK5ByX7ZnzwDU71Pkw9jnr1c
WoHtqqw6Jr4bPy8+REB6CEVXxD+8wkxxzeYfxOh99rp9GPVse9SDPDODjiuNduP3eb2U7SMPLSFh
LB4+5i9bBJ/Mlw/jLXf+p9c70dUxUQVXGUYARdgArlvN2QaZDbIyvv3iMX7y8fkw2LI3/GmwITDS
SZm4uHb998UFXBxwpIUG8Q/ehuUZ/bTxW969DwMuV//TgFUPf3HSGBBDW7YD5bld9B6Mt9zMr00D
n73rH8Y7e9dbzthNEnI3ox0K7npX0PlFXmiR7LmQC75a/5f7dX55UGHoG+KS4Ht+9lpYZSGZypR2
Xl11F7ouwdDVbzp92v3+uWmfrJh0dph67MssCvVn46hEVkfCjKBFS03vCi26aOcBxXDYBLdGPOJu
GAy1JMom5DCqkm8VWlXtSZnt1mGLsEPIR0euwhVkK7jT80AtsLsB1OmXqng0JGdjlumwzYrYeAnl
ftfY87pMDHbqaqLvRxMnQpsaYgvS0w3bRlqPebIPk6TdqgE1AVKoxnWp2ABYC2Ef5DJ9/P31f/aO
cP5aJhNOFJgbH2dRmiIHLnun9WDY3Yp4vKym+LKzzEtDJF+ldZ/1ut6XHTowOoschnWFffLHwQg/
HNOUNC62LhQpZOwu3bCrvqmX8rpcU1BQ19k+utH+SWP/k7flw9Bnb4uSDZolKJZ5wVPvLQZl80f9
nly/hLR+ZST6ZEknHeG92cCmn57Dx+vsjLCO7GULXM3gswumS/ry+8f2yaz9MMLZAo6wmii9kRF0
LN3U4NQop+h2EcIuBjf9+7HOrEr/eWyEZCNlwfIFz+/scjSjjAfqCCxtHNMjzdXBkIOloii6rN74
8hXbr66jJ4eCM3i2L8Esny09CI7/+xc4u9pUz/QhtPkFIEf2ngHFkDLBaknZ8RaZy5db7E9eig/j
nX2ohFI2RqAzXgbWg6Q5E2FNCkoocOMr6sgrVO3X4ZfqmuWseb7kcWyCrEEgKyZB+ez1sI05kLvZ
YkVfGa9q5oqbJHH7Bd4PIY6uUO8v+24dpdYTy8paX5hGu3o94pJsfAHrMfLh4EuP/VtFNfEhvlpA
bF9pmz5/GLTTAEktG+dzhs2UAjeOZQcJxb5s1sZa4bvTeKOx/mffnfct1tmHgLvy3+Od7frEANU8
nILG027Na8QraOxwWbi5v6TjSifaxdf6uv+zef0bePLvlMd/Tf+ffoGzPbVSZJVa4fZg1RqPBYHu
3Rpw+ZfO7TOd01/jcMx3YA3gQz7vGOdKjj20S3A7rrX1Qgp1OtBAlI6QH41fAVY+O0Y6+OI1OLIq
0Np3i+BP2wdtdoQe23iAGn/wcaHio2trP0MsUvvqOh3XWbtuN90X8pRfV0YbQYEO3YOcF5LPz5aS
ViWig0AGQIjzlWolfgjO7/er1a8rIzkzHK0Wwz+dfufsaZUz0YvwjkjcTE1XkWM3kpV1m24lDBs0
yPzfj/bJJ+3n4agAfFzq5UwPknjJJWjX2c7cY0/jhSDgDLoabUfe0nwd7elsrn8/7jLpP74UDIuk
ivIKz/AXNoWSFdVsmxUpKIq2b8SUeSVeSbc1jHstlgBa22ty0Te/H/TTizVUm4A/Pt60zc+eXqlX
owgqFqjKW3Apk99wWukPjm+BMLFdfb0wyELvK03T8sjOL9ZYovEgL2tLT/7jPQ7NLJomsXzsZIIt
jDanO4sXcur8tA/XTpoSAm5AK5TM299f8Gd3GYDtApbjJVHls+9Ol5rqCK+dLa9VqTtLSh9BtuOi
KW4wvdwbUif5I9Ta3w+qmp+8JHwCVAqDyyyGtvPxerXIGjo5SxBytka3c/RQ3M82KbQbpYkcnrTW
gSWohf0ydJOx10fSmCd8os/KNOOHCwrJnVujv8NkpFUrXBPOHlT9bdDpt7GVX1dD9kB4xVaf8hsl
L8oD7bB9GmZrR9eqo23Jzi36uoIou7SE5unM8+zamohP0zjbfhg59LabRjpmQVBdGxpJq05d3o9E
FuMrrCaYbdGtaUbxyQ6zJQnSsd1Jk171TEu2QWzx5R4T2w2NiUiUlPawVO1NZay8qVURqwtZ9szY
3BlyfWGBz1KJHTATcgfkvn+l53jhhE29I89tnZbDVYth0gp7Mhni8orSR+bKOa87dzdb69Zwqyrt
Os+Hgy00UnzGbVOnt1HbXfb1eJkO6k2rqzdy7sR+nc/xytGHi6SYn6ImuYLg/pgF8l0RaT5Wpzs1
HAiHTgi177sS655tYy1Uq21UZdicG5WebHHNR+QK7vuPyCafqNC6q0Exepzc2IaB0D+bfXRppHLh
FmOz7aP8YtLHUxrHKGn1py4ms01QlB1SP5jEi5DaWyITvhd2/kporafI5Y0Rzvu8pD+rd/m13Bs3
6uiwtpkSMjvCblNJflPr+ii0EdE3FjM3E6GfkeM9VigApeY+6sbiVLXTAxy6xcERqqsgL390mV1y
SE5eokHWvVQZZ7eXsf5yprmr6RJ7pBrfawL5l6xtLYtmO7knoRcJMkuiUvhGaTxTfU0InjF209wd
m3lO4A8EV2mrf5MMm22MRvVJHvPvQqq+Q/faKB2GNJEDyc1kWsQYAVFqVmSq1EOeX0VOsTWrefDa
kqzvWtpqA217RaTWKgO6j4N5edTDJYW2Y5toEGb0a6OQb22+aG6ND9gN1WCrJLrfDth3myG8QV+n
uBohNiuSb2/aMdw45vwt0dE/NHn5FnA6A6ygrIaxio99YMbQcqSHRsqfY5JSVupQgpWFIkpKSs/d
1IwfYRJ/sypZZuVxyP6Vq/Y2jUjPrLV8Bd6Txk9jD3SOG5rweVauM20MV2VEcFTZdfukrV4UpazW
NkxH8q/VBjbTqKwqmaybWEpkL9LNUxs6W7s166VpbnkEm933ojxESWMTt9z3vhTSJCzMip1JWBsr
K8iKlTzFd51Zvwxj/yOsAwSvbfwkOJO4o5zXGyPoj0ZiHPQoO6lFZfna0B5rx5mvhkZ6bYOyWVlJ
E1/YBkWoMhVQqDOZuD2ip9zGqKZ1P+tY6ocJ0yB32sv0rvrKNPPrpwYmAl8Zdv0yX5xfqLBTanV6
XqsVHfw+y7e6rmbhKUqdvnvRzSK2b4VcqWRN1TEUHRtP/ygmJpDeje44F09Ej8VeO49PtVqn69ay
Nr1RvCTaiChilm7kgnY2IVd7Fd6jZ45YrUxtp6eqfKWKGoN0NnwvJ3X8TkjFyyzZd7mZ/2DJOgW1
k17RH73N4+DCyoYf8siWaUC9UXbM7SJEM2P0f0Zj7slylD1kdTWuO7UwLwCnzPvBJLB2WaJ1N5Rr
7UdjxRbpRjLSyijoLwor670WPU2YZM5WqN2fOnlP112cOwcKTNEG6+86VWr90mlYKsKmyg+gvPV1
5UTtRifw2G20AduvDgrEYKbXVJHWtVGstdnuNkZs5mtncA5aU5ycMvthd84SQj//2Y/ZAdbnPooK
HwLJU0qW9SBDIRmlk6gIkNGs4bmxOHfkL5PcroPOvibizHJVKcjcSqjPfGZuJyfYNzj02XVRARaO
n9GTX8V252eR6at2CQN26leJ3id3FJOAHgS5tQkrvJljfSRKDZR6fjSFvKd3zxpDgJM0Rps8ne7G
XvHysjw4c7oJVOOGEJereEovRZj9mSTZRU192iVFOvQc8pxWrTwfiK2c95KIDk4V39ROFe0TVFQd
LCOhAkOqG5G6tlE0rqPPIL44WeiteasMauRKVnswY+WkJ6Hup3J0JzmVfM2KgrOenBql1tJTWxQb
4mZXvVlvQ01aKzlorcLAkN1exSaLwtj1BKrMfpOLTdEYG4PtbpVkr6k0bMtkvmxUQsmL6QBEQH2y
BRuoIrlLDZx+FcS7HiVapKekmlenORm2qhZepDUJXvO0ivoYDkWhkp9nSKsuM0mus6ctcqedE8l3
jezc2bPYaBpsOSWqvNQIr9p4ujKk3s/KcHK72jjABzlKZnnKQjKmqmlQSItXHzRJcvVBq13dHi96
UT+xXO+iiQ82UjC/6WzqQvJbM6kvbeyQfksiWRKTtlPiFwwkNDlxqDcrI0f8VWKbNOzWX+Kf1pA2
Lpp+fJNnrBST7peCxayLACAo10497LTIPEydeVOnAgAGsV+0LTTejUAZr7oCEYkUswaY5mqey5fZ
MYD8avW3tBg1SnGRfShs9TEOHCIFQUGMSXuEH0LAFkrqIexPpJxhq5yMe8gf38WokDVhUFKLs3yJ
FFJ4hsp3VZJIQ5a3sRz1xEtT1tCEB08nWFkm5+q09scId1Q8qn/mjX6dzjKLgupFqvCJEbzJW9RJ
qB1Q9uQ+YIMVQVvafdFmeKMzmo9R/pyyLOdq6yO92ZIhFq4szNRq1F/qabCJJPvUEkE4GtVTaLYX
ECDS50GqC0+fsmNsYyRONPvYOdEWsso+t6SjUZFWNUfHsosfHWqS4TjAjEmKFGWD9b1rxE5z4ifW
xZtYNahvzgHysxleOWHTkdsrhmDlDP2ibE5FnvnOpHt2kW4aJ/cSbdgoBAeB9jOPYWCdqqTfGFHO
rA8BEHSIeGKc3Gb3gqvE2ctF9SgP1KFFXo6+WVawV0ei6/W04f9W0nbVlbxWjnA2XZC8Gp11nduZ
ue0T6TIgIc216+TVbIN2241teEltZtgZeqgei04B6CoCuIK6E/Ke0uN29nOUCLZ12PDBG3T0WsnY
IPCOfB/TI/GMjKcibChP02pYZWLqPZaWzG1ILTpSySo9aIapXyfKSxKp8nG08MeJgmk2tKdJb8tj
kQd3dOq8HAnYOuFoQBBnB9m1brXZ00Mn/R4G9o+pE9Uq1+Zyl1lm7zk8ya0UBoSE2YXmVVlerB2h
uJ1dvDlOrHllQ2vYStQCVtOkDU8d8RWnTi+L2GXRAYkxt3cD7hQpT49Rq3mGJkjBnAIqss7NwHq/
7e0hvdYjJfH5vjQbRGfNpV43ByXRDlY2shKHnBZXti3eSBU4slmlpgrLjVQnP7Qg6ZjD5NfzqZz7
+QFsP9OtHeQk9fR6ydoMxVgMP7IpzUx/yK10Hbdde9XlAOH9fjAghTDjerecoo72XieCyzIYwm+T
U9vXARGJJw406aGI4uGpgtTix8oo9sWsJ5dmLuKthAzvSBjg0kUeKvLHWinz5HR4T2EIj8WQpVdO
pA4XBRLTaEEIpCfUc3LrOkpWHYe0nK71IY+gNpTpax9o0aWeAzHgk5qu5zFclmLF2XYa6ZHVEGqa
x6KmNu6oS+2DqiRkRfQcGWpFdy6SjE2uOxehusnJZQu2djdZ4DqaDkxEyr+NwlQ8q708HSAUtldK
3wY4h6bc4LtR56RWSixlXbYK6QGIXRqWEzW4rlQuc77TM9laTiat59Y212UW9aMLyMbU92ZWgatR
lcI23EAuY2hfmiZcJy/M8SURxilGjbejgkGjkUAJGZHz1OLgTOSOoI5u/CamdphXZMQNbhDrGe9V
3JTbNnNAwOZOFV4Xg5QjJVbiAFdsWq+TEW3YIBuFmxSSU2+RQ34J6luO32fHc9Tw8IhR05uo2c8q
LtAvnESxwefMhYr/h5IMH5YE1onRz2tE9irVaUf22zDwyyQTbuKQbGdE+oCzJSwp4xbWFxVr7VcN
Ckxm6kuUtZCD6Od2j7o28r7nwOL1RBfuac+QcalfSYKX2uyMiYoqijeC1ZDbyuKR2XAZD5NzkSkC
qcrYcpJKPY21em3GKv5cnX1oEeYXhSbKVWfOD3nahCujNt9qEg05MEXrlkV7S4Kf47YiJiVPxK+z
NSj7aDYfv6gPLFWHj/ebCJtFLoTWhRtvLhWwnyp3bWerAB7VzsvjvF2HnUn4fCo5T21uHkhk0Tzg
bxIfEP15jK0rq1RG3yZejT/HhVu9+ZyOSXNF97dbZ0pwzMxJ/65FpbHK0qh86BAHtXYYs/HOut0X
v/qvz8UBz00us20upuTzXndRSYNRVTNTxWrCTVE0/Qapew4vQm8qa6UKZ7xjSXxNFJatXojLkYS/
BGW6DJ9QSMaWY7Q4zEKyrgurBNSHJG5LMmD5lLcBJ9dAvM1Kcf/73/rXirdiGLhB6H2gskPedVZ/
mkvIpuyJqHivek+mCB9c6V6GiTvzCa35wlT+a5d8Gc1YvK4QRWxg8R8frzzasU0S7H8kRf2u3NMB
WPgaEwX2xAJF91V5bSknfZhPZwMu5aif5lPfVSKeA2TXAyf0kKAl/YeDi++Lm7jUBn83yllRK7QT
AFwFl6VvxLPigZXYsKqNcJbVraF9Ndova9LZNZ21+4TSdaXVMlpPqi5KA21rX4EOWZrxVDoeQTt/
URv9pUZ5NuDZS2k1tErobzZerBh+mMMWIhJUlcbNaEyertw4I/FUSun//q5+OuoSnCKzDGAhOrup
+B9RcZQ8ur9NkNpmMUF+NUM+n5M/jXN2O5Up6tt2UeYPe9i5T8haV9pmpDPRwiWVvK8gIJ+/cT+N
d3Y3h6ALDDNnvGlP5CzOwxgQo7NZoAThvwTa03dZHt1Pg501mKqyAB04M1hU73rlVeruddCcv39Q
n9UzGARR4tI/BQxw9lbrBEhaLE3LWz35yl2kedqhf1mgFQh/fO0e/kJ7rR6ab3+ppv6VWPeyeitu
2/rtrT09V/9z+aOvZTXVcRi1//vjP+Jd++snL+LXD//gF9BQp+vurZ5u3pou44/yg7C5Lf/nP/2P
/+Pt/afcTdXb//qv17Ir2uWnYVf6aN/TmOj/b7/f8e2FlO9f/8Rfhj/zD3zPf2tvNeNdYGugx/1P
zOPfwlv9DxPPH0ABbMs/qW417Q8ZSz7dDXURVFN/+jeqW9brj8se7kIaeeA9YfsuGu1zgahJWGuv
YstZxTEVZlO1Sq+PtCF0AZxJP1RnqrbDOASIThKZxLGgOZnazNUDj+jjDAMwaM1V2lR3mQQhFj5v
t5y4x1dVK5lHid16chmcKrmh+KWE1rorq5dpqKCDmdMmEvV2yOnxQZmj4tHTEYqCpcY8Wi9GHD9g
i6pPAP+pmSmid02rIldFryOvAPL6HOTFllx0CrrFS9PIx3ggTCM3d0VQria7PxhD4UtlujFaCa8J
6helnut70VjDfih5g8rWnB6NQGofuyKeTmrNfkzJkycsXfXGHOqGDbj1LQIlem1l5ASC28w44dkU
jkJ2D1stDCuPUva90VMTN+LWeOWsmO/bAgp11xn9jWnFI8NWSk/0dyZ5M1Zjz1K5wlnSop0wBWer
GQZnMxf9OrXDaNNEmuGiULkfakpmYxBc58nsHOlehFsi1QIKecqEVJ+AvpU0gXIzRS+7FHgetVLs
qlg/DlFCYputv1WO86izVV+HZaoeGwWAY2rnj5GKzwmSZbPSrFK4aZACLo6sb7Ej59suVDG40bpc
5YGYXnUt/hEE0r0TlanXjHG6iosq9a2h0FZZkQw7LBIFHDyzOOTjMB5p0zxlVkzpvgRql2oaCWB2
9GK1JHYrdhS8NVrykkWjvFUmAs0bjnJra7auIIXwUyV+Eykhbl7FOMh+KnkD3Sl7EE4J8jBDisBG
9qLLbL3wyGUnq42KjSqVHe1hKmexLt1pIn+Js0Le9kO+XBUlV6WgZu9M+ezWdc9jCuL+NslMxbOt
AWHyXGg7Qr77Ff4l+jYGGivNRgxe6km3j0wjd7XRuRfSUGzSpshXRpy9dELrTskkOr+O+b2dkmZx
w2UWBU9WHafmSFmgfwxN9ZsTC863korCGzdSvx6nMULCTzKJNtGNckVdCVe2MuOWooLu1wNeU6E2
GIV0814d7UdJmwsOI+FJXn7JvM/CrWHVuCmkXD7YbM8A9yXpKpXoNqrUvNwg636QTtlS9cRAlDeG
vZ+yFm+PlkOQr8S8ysK28+ECmtuQSuGqmJIBVPb8ovQYT6YoiTZtpQU7K0uKB0UO4NFwV8vIeRx1
G+ZWOj/FhcMVjEK7p8F5w3mxeGmdsXBDOK+eVBXWE9X3EGRVhGgshVHY22O1jhc7WdzSwlD16dnO
ootBNe7BEZ56LXtWgqTjlEJj2NToqRmBFfoVqcVem0eXnWmlW6OOxaFK6mtD4jBg4An0+rzSdxAQ
VlYESCMapwN9E6oSXXwihPqom1HhBkX63Qa5admiWGW9eJuqaKuG8rWWRNvIUvcxbWrTDC+nbJ7c
oUvppWT2m96YuIpC8WQV1ExYCPMjq1nvjyXkR1w0f1qV9d2pMMylqUrVPkil5b2god7nCv7FcnCb
Pi4906JfUWnKZZY19E3gJXCc3ol6MmiKMistpwn8uFhI9x3A0qYM0YOWRbGlf0bGk9R8x6QWe4lt
PYssAmjdKdfkk+L4U/sXe5AEfkrDWOnQceWetl1H6LyVwk2xHZHROmjfQquB6TtsQmdk0RvSP4O6
uIfrwC5JinO3wmmRVcAzs0y7TQpncnnEqlt3zZumyo9zv5dH+UrP6aUNcX8KVWR+LSSERnQvTCDP
cPI7sxhQL8xwYjH6ym4OJm1dD0pCDyyaQOYOaIICKbrocSRukl4FSrqA+5s6eu3K8WEQ06nWyhK/
W+dlExWnNJw4aEmbwoq+lWr5UubiWJdARifnOsVhWlhmQnGGmmRsH+NWvZByidytJc+95LV3owqQ
QpPfY8I117Ze3I1Kp2zobd4ErXVlYKReBWF06CTrMrSi2g819Rg2RuY1qbNNocx6ozKHLqxOz7SL
+8GiThGawDop1LiQRi/nnBbPYEQIMevdPE/WSjLwjziDmq5E3LxSQruUcnSUaaBEGzK1LpuyvMnU
NvQ4z9Ik78MrswoeQ71wNrOVb2pVuuvbUPHNNLkZ4WhgV4423Zhtatny40rsbCqmYeEAtu2vRg6X
tG12elb8WPLADVvsa+yZgWP94CO0ZVvjw++8aCT1tgnltZzZhxij7jDY29DJvwVS+aQMBfN20nkr
1GgzKTbOZ9qdejBfCSEduqkWpzGyroYp0zxVLe8sdgi61O1bidaE3pc0osWbYUwPgx499EaS0RsE
vJSL8rstN0+tZhywpMsHynop1OwmACBdNZvBctzaYInFhqiHYNP7imx5IjOpMlkrY9JsvyC7wc2V
OfP71H7kSRzFOPr1OJ+UtjoN5YyzcXgJDXqUbkUj3Q0rzusiTgEiJmrqpZb4oVdx7CtdcdEZSecL
TSKxjTKxWxrlHcmmtatVznNk0eDQjR8K5SFRsishvpSPRkdXokzz23nG56uOgYtBg7uk7SwDeFpL
wnsZ7cs8Swh8h4ge62XoFmWm4lSnK6NEb8WQbgveajemWZrA+h4TTMF1Cp46X/cRpTxHPWnE8NpV
vpT013anxVtH4PSeVOH2OCNseicgoFdSZV2EzC9FoZFN709tJ18mb9imOJFm8iVXRyZE5zQbJrFH
X1e5GpKRqRgW27yZ/MHR9mqq3kpx89SX4jbMsk0q7AuZcDA3zu1dRj6YZNP2n0bqYwqe9CHov1lj
8tLnwlP7mtlGuyiPTmbLChWGybg1Q8LTeuaMW9kzmhdnSukhm8pOltq9FMSXOKofUqVhf2I591PZ
0zyG5CDb4jqzVJ9S+aaRhiMhUTcU5DahGJh4un0jR/GmlRTQyxotSJ0w4cyoN5WVPAz4g2FMb5qi
ftbpdkjtyHMyBJ/kKv4xdjXhlHF1H3Q0QZoq7dyg6+eVmOxd03UB/OMmdbGevUzRuDYXg79wttFk
H1rTfuGVW9VtKlZID2jTSNecZbeKLKFeNR5R0OarbigCNsIJFWBhu5Bu2CDqGwz067oW3H0g70K7
sVIem5n7BivemgDia2z+67rUY7fNdL7rYl2rzYPsgModdKGS+4xQkF67slIa1BtW2rDw9WtW1KNN
3xtZ6Rochb7rYRTbcX6Vm921JcO2lKIO2m5b9xjxx5VhYRO355UygLQPez5XchzTRbM3UbUFxuyr
SiC7yRCcUo2YhirUaYuoXmjP17Ix7efagfnSaau+aI5DYj6kun6/ZArpxbgvpvCbbg4PjjE8Emq0
wvVOg5N5XIwbiTmH1icixDq/LhN7JbUBEPVyJ8r+GFOlziJlXTfFtmRXY0Xx2ii6H7rC9wGsOaHI
5QAaXxz4Hp8iLcRwUeVeFYm9bufbvNIe+FigTMhKj5OTii89vLCjPl0LcyrdMle+zU20RSywtctq
MzjprRib+1rOCJIZ8v9D3ZlsuW1kW/uJ+C/0zZQACZLZKiWlUppgqSX6vn/6+0XKVSZB3oTsO/oH
XqvKsn0YiIgTp9ln70+ZX3+OE+Vw7HqnaWNtrVbjuLZX/acyAPoQ4GnLwfxaFNqWpqbXleQeo/4y
mc3BGuGkiunZt+ZulAunl1GrAYECvfmtsUcv2Y0UeBsD/QNNYqZuZGL8UN5Mqe4e5dYr4LzfHBGc
Nqrq0IfVVl/5tFwJpGAbttZ43dGxw4ajNDplUe1CRqBVarmtbjpN6N+lYObWmdU8TauMWmIOe/5q
H64KT+7piMHR0MnjY6H2IbilrnNiO1kbcvzDD1WqOgjkwNREE49PH2rsEzwR1TC8rArDo7Pb3tQq
grm+/AVc4Pu0Mg9BxJsb8ZF63X+XIBWw6QuCJZ2cSYOsoYCFwxh0aS8RFA+obLt21d3EYQ9no00D
TjP4h5uQWlKm0w3uYmMbtqvcLWWYvetj9hx1E50azVe4QwxKkB7Ck81VrZy4KuHLIO8bKjj4o13A
AW1Ji/pRcQoIVeNs4l8CsoOot8/8olb+gIwiWyMNMbq0l38oUUlAELY3QmBp3UX+YYIko0r9b3Ch
MPmh3K7K6n1ZG7BexB97aXzpku4uH9HnLuKKeaK2XkdaNdyrGm+OJSefdZvMjVVrbbIp1OQW+aBh
axYacVTBnwxR/05tOEamFe97GivVKDnDGKfrqZNfrCw8lEiiNGVfva9W1g3KCVsacMcNn+sZklV6
ZmMM38HgqHW+ESwGaD8RIIder5Fcm+0uMTLPAvOxniCT0fvkrkHj3JFNxLVN8yHggEyEs2vyo29B
XslunwOa8YkPN00CXUmtTS5gj2BNbYp2U8BzmlXmRyUcX7iW+l5X/PtssI63/AUCO2istTWmW2I0
oDfHxgPasONY06BVECqAFeRhbHl4ch33RncMnytnXpuHxYdWopdtxJJ1yKy4cM0G1jizMAKE0kOJ
JEL/5YcyHjztO5eBP2QeJmPb6GnoVmm1S3xtHUuRjio9DTsr6FsPXRPgYJKSbzsQS+v0WAaUIEz7
3tdVSH4z6708hJ+aRCXispunPm4+tkasOlNS3YxHGz2A2kBkvkw+DRUTLD4SG0nAW5sG0lF0ZeHK
QU/oV1zzmOthbe6sGgXQJq7v++GorA2CbycIAKnlaSg5advrTpSNTPe0GkAdoDBV3PMfAjFCdn6U
7k/qQ4+/y8xnk/mz6jNlGIovSHVyPWkHXYDWSWN4Ao8r6ZWKL3Nz0HBr+653BYlk1Dv/wpqYKaLM
Zwu486wsWyn60Q+GXHaCveUJyVxc9B7sCGNSS6XSGUT1dWEsCRYVsTx4T2fF+yhSDbNsFUpLQHaI
orv1p0H7kOYHvW0WkKniv3VSwr+wNa8C20Go0RRSoDb5NNnvdOnOGn69/elmDK7mhY1Z5TdR/GBK
CmzAf9OCTK/X7btga26EHBdYF5jGwe+944Y74b56jm64UDdFtrSBl1U7BqJOvuqsJCzZjWlFOb8C
HY+9uQ0PSC1vIBNm0nlZUHVeG35dswXzH/VIhj8YqZjtYU4HGnZoBdJRQW+as+B6LdjccQvIfxUe
Ohtf/oAUdNaN+22XIQCG9VVDvxhuBRJAPYmD5VDucwASkKHi7eKXJr03pJ8JuAwbBKedLHzdWdPi
wqz4+Cf9JtBvRRdBXu8kezHK0+x0j1n55abFtePKxJIEkpAABpDtuR1TLgBmDDrB3wO1Gyc98k1z
p6ed6Ay/yFpvQjdxzA9vH+CrRhlXYT8lcOPzEe/JsjSgfGCKogHhh/SpQKihybdvG5n3Y1iPYI6F
WhRmCJTrldlNbCiyWZqJ3pIQjhJnprDWYvrTWI8u66Lb7y1YFP/Fs7uPRVr7AvbPoOTFWcmpKZhG
nRhsWrMPN903GXKTCsE0j9mfv+iG7W6/OIo1w8K/rpSXWzLg/ed7zjcxHVYRDKCstD8wJrwRAtb5
nXnfrNWDCmkt1Y6F03n1255YnE8bxEreFKtjYwjJyI3gBEC9fmO4/atGq96vFw2K633+aaEAfh39
ZvRHQbXx/Jz2TapXAuP0SqqsPhT7Gnbe7pv4sohJOC1uJ2aqYsnu5ZfFLIOfumFARHkx+Co3PWRh
lUKBUqFFSRish9DPLRybC0dqnBuZ3fU4PsZqE1GMQNjA9b3Wq5p1s06h+BF89Iukytc+JcQK8DkC
K+HEzK68b0VKSvlFg3W9c9uv6Bm9M58oEO+t9fTceaJ72K6ZrtsvLPPiFWaZJ3Zt4WlPXNrRZLy/
MLArKKoh/HNKbR3eIOGAjqOY26tA3jn5tvDU/p9TOurCOA7chvoEwIOhnhuXcpuyaADutmfR8U4u
HuCouwFcdN9T63Vyf+0Hrv4cHP6h/DmPtbAsiHGFSjcMubPgw7JU3yr6QFgWVwVQnQ8tyOAIsqNy
L6isbWZ2li7ohYvFqgk8Ah9LgKXNW2pwLE4DvSWdx9mAV7r1mvZ+utEea8hcIc00DsYn210aApxJ
HfxeKyrAUBTA3cHo0+wr2xShIYlUqAR7aAPKzhCsIxfW4Zh3GqEKApLuyyp/Wi1bvohdxXrR+Ya+
lGrqBWgGPCMJTzXohAf+QcwfUpp0KYzgFRYb/Ve/LZNHTGgTuELQdX6W/EDWsuNxgpNtS/U9cepf
Kk906oWOTOmqxyHRhLz5F15exFv/NTtX4TB6FOoqALocJB/Czw3zIIfe893qJq0QcZA3y4CNK37+
3OZsmK0yx9IMM45Rf0iNtf1KXpLemhvTI+u5G3eLixTfbu7nTcW0GewVZPYXt8UMVkouDDLr5DS3
+hb9NaQhpj0881+6b9GnFdH71/YBac+e4ul6wUddPUaGje4os8XKhYBOCizLByuiOwJWjScWLEUo
FiliaG+7xM6tXMSW4tCeWJs5/qxSKVZlqdhRRPEgfgfCC+qHDgTDgqCC84+pk9zQEMZVpNRYH5e4
duYDrq/O6fQXzC5s1+TAbkMQ+b0zuCU+WaWu5wj2eV6jm3Db3iy9qMq1J9VEcwOmcDYYPu/z22P3
ut0aRixuT3rPwALCWg4lAgR0ndzRHitY4OTnfCve8rJZ5xvhIZOf0bvFo3Z1r09+yCx/SRpqG1Q1
9NeQwnCi7eQ7pStE7aUdGocLJ+uq0zixNnMazYBaWy2sQal69JQn6w7uIcSLaCQXm6Z5TZv+YEr/
2mMP6BQk5Cv2aj4uPyVI3sK5KRbpe+h4OgCgBaPMMfK+D44PGcf6N2Cozw8LK7620RYwEVMWc+Fs
+PlGq9XxyARDz5NHyfP7K3NhJkj3fgVfexe52I0omCx85mtf+dSm+POTGKMOmwy2NWxKygejfZDs
j3K/e3td1zwUx5ZIX4aCgMzi3MQYTP2xqg1MHIT8VOpBRbpfJny/6nqRRRHM2nCBQJRxbofPKhU5
Gcxr+iK+Xv1zuBF30/Y6r9KWRRGu3YdTgzNvNA21rDOpoL0WZIpt7omCDD3Y13jw7W947Wicmpq5
HRPKZzhJMVXU5ApdRB1+6fSJXzt/SE5NzE5fJdP9BgQgwi7IbV0ZqSPLlT1BopJ5S5PmV84E03eC
nVMRQhbS7EzINlOQjc9M1X8ghhUs4X9AK3HlwcAOJ09RQORJApJ1eryVSDdWSQ+VLG2fpxrJ73bb
36JXvxgvX9kgMTePcAS08qAyZwvKjkx7q8xoOp3a8c63u9xMsn9cb6SewlI43lACQPo4c8CG3qad
ICd3+HDFvvVyx3Kppv712G7ePnLX7hPWdJgIoSO8VFqRJz1CGy9SXx/b/ivphyfgrqKuAuXrcsXq
6ic8sTc7gApDoGkRs57QfkmzW8arFoKVK679bEGzw2DL/1lQ538F972u5cY7BgJ2FNMKuHv7811d
DehunUebEzF35kVUG2FayKymPyIXNawV6KeXkpbL+gkHAsYjm3INFBjz4C/Jgdllea8iwGN+l5AV
zD3rg4Lu71ZEQLS5GKf2+t1SSPLKBjnzFWd2Z5UiOmIrmJ87FZmh4268F0XUfjs85w+LubfYk5kl
lchWwlcgmnBZIZISH+Z8U6duIjnR5+Mu3XTgdqvn4le5R9zeM2/Vx7d37trBP7M58+v02IxjQGqM
zepWow4Wyy/QrbsS6lBS9vKvTv6ZwZl3H6JqpCXHItvwCPoroplna+7bq7pyHs9szG7XZMZK0/cs
qtSUe8U/6HG+9N2uvCBnJmb3a4gT06pECq29G1xRyTt+Cb3JgWpoh/76QlTxWvO8OBkmmkSMB5Gz
zweE9JRTQ3mEjs/tbwGW+FlwDjaUKV3tcaLSFd8RscGbDu1z/CPf66S2oNaiBa8yh5WLlEDFQ/7n
h7yODZ2EUGV41AWP1O+khLLpOnsvCAitB0qJ2/LT29s4p826sDaLcqo0RkBHLJuOOfwNblo8NfuU
Pobhyj4cOyQCAVFiuQns28z5h/x5F9ZnV6PPulrNbdYaWBSAdBfU5XYCJvL2Iq+4tbMvOrsPEBZl
lj9gJalfVtHRGfVq3SEPmhv/4o07szS7FUyId1ZR8jUNsgvZDUmaYXFLKXpb5n6iQCD3S8dFPNJv
nNs5XR0K5tMkVWIDYdmCt3jbkl1oLsN5ObUJIK1b3nMPHdTCW8qfr5WbzpY789v1SNu6irDNuHZ2
a3kMom6rHY2hbb6378BqkTqCWlzYzkWzs+DIzG0lVmuqXPVGO1jVWoFlK3ZgWK1bx6YwUnmJ0zqL
ufpVf3RyMWfhUhKZdS4fxWG9bWDny2jzdSZEvMFOu0m8acn9LZ3aWcKagPlpBzhfHcV/VNJ1tFcc
KFAjxOlKd5zu5afil/9COrtbFE++EticbqsmouATDzTKZmIzpyeqiOoWXNenFmFKuPrd6Ql2t2aj
bmgR74Jb9cfb91ReMjxzRl1EsatH5J6XUn1J4e8URGotYTaqtHbhDJt+/1cbZ1kl9kr2dbbomSsa
obj1mUEVhyrb+566s5+09eQ0kKgt9amuBiE0NWRRv7wc/JTbVAnQctGdfGw+oo6N8ovQ6dBe3v6c
Vz3DiZmZM5KtIU3o/SH5E9OVCtrtSu/dKiRdMR9DMJrxOCz5v6WViT8/OTmRCfWWJF4TkYet0Oyh
mMb40AfAJrzbitsdaU0vPSLKtWNDfUNkMYpG4Xt2U+qw6oqqfd0634tA/nFYwe1WOZGd9t7cWA/+
uqH2DVDzjjl3t8VXArB7VJ7qnXSztLtzirzXR+3k58wf8CCwKBLH/BylCndh/7No9mZfA0k+dMk+
E3j/6bagm9WP39/e8GvVRNQV4Hin4GTAfjZ76IoOYoa6wTII6GQ/wQqZPQD02iBlo3urAyyiN/8q
uj21OTtlJVRBFfrCIlwR7ZUahs+14Ggu9wAdneN2+rywyGsX9dTg7IwFdLHapsegaGP5BxnR8Rh9
UKBjh780I//RWNpd+L3K6/xXcz6D9jpX9veA2v93w2uCz+1/H157SGdSdeIf/z25ptv/jx63SqNb
Z1KQXJE/+S1Vp+My/xpcUxCTIIYFtkGipWigRv6rGCEz+ca8mUYrkisLJOgfSdPNHI5EsK4hSQEt
vkJv8YJisBkzvbHUo+7mUEUle4HiiselkPzSCI6aWozIjFFPmPsXSeqMbtUiFNGpYBcCyz0eYepe
KQtxjbgpJ5Eca7G4tLgvpGiFeN/s9sYy06taByWU0tJc0jCz2AKe3R1hggkiSj5C8oIvN/OU3dDq
QQNfEJTq/Ua0gKebo5fu1Q1RxP7kwDz+/t1naDbxc2fLObX1mvSfvAVN02vVKozQatvr+drcHTci
DgaNvR9vs8NyLiFf2SbB+SiI8GmBghk4f3xUOZsiBJIY39iIfDEhFtZ31l716n1y8KmjQvq7sGVz
X//6QU9tziLgrp5WaDOwSPO9cWi9abfaHPflfrr7F1zqYvNObc3C3mjywUZXAEi7bQGxee7ZjjqB
ExIAwX4nVQtrm6Pcfq8NPknIsFEXICc+/56prUe1acDaCUaSTEZunUZZw+yRdR7jCgcU7AWl7saH
kwoUe+egJRV3awYTVCcl7F/MNmbx9+vvoVxpaOrv3zSLDiONOY1B6LVkbfK9LWDIDvovMXDVNRje
Q+sfoVtMbejiYmMTlOHXJumGTZxazfrtk315TxmWtZiVhd2UEO61knBysEe7yYDCaEAmh2Zrjhsm
/7ZvW7hyrBgFBj+ABg6QJpzB+adPVFmG7k9h/tomkYQWEoCGxMyLK4B2Sz2bVyDW+U3FGl7aUCGQ
EOwo59asvimljNT7dUAfqDgTevJO8XzGG6jcA48GPSA9rAIHwRG4U18v8Yf6B7RsOfMiy+XAy4t8
/nvEBpx84JWhB1JT8HvEGPqw9599+Fi2NjXB5Kl5apCHvFvWYZgHTxyvc6sz92FP7XHsTa6X+mB5
2jOp+yZ0whDucJrhTuKBBHLf3uZZ3PqXRdq/Nh0L4SvP18kwZxZDH6ii21E59gCWNPG3Qxlv1f5b
jbz729YuF4jikE5bnVfMpHkwf18YJW7lOrIY5geyqmzSXeIe3zU7UdMqDtan5fXNEhCJA2xQNTPo
PwInuAhH09GCKc1EodOXqru2hIgvyg3HV1A5PyqPZh26Rh1+WVjlktHZ4fFL304IkQ0Oc/QoXgEh
GXJ8V1OaYIJnO2yCGxzGVo3W8j+MTF/XC7UX8s20ewWw4Hw/c3RmbKleoYy7jZ9EGSYlDp6c6r7y
FgvZs+qAsCWARawENJV1QR50zJhMq4vjAPmE5bVP9rcI3W23fufvQ4dZLAQ3Rd8+LRbRNxeXc2Z4
9n2pZfeMkAaGG0hwlZTxfbfqH5jMXDqtF94eOygOk8oIIBOB5PnH1PUpyDU1mNzKFXXYeBPf1VsD
PhvYIV15IVgRP/rMA4oLiBo9TTUhoDMXmIBL1i6GVAWXGgHlSZwhiTcL5/LKhsGGBJkDSooCtT1b
T86sBOCso+k236utBSRshICpduyNtoa38H5iaMuh1FCul+79pXsXzZy/Lc9xSyu5idpYAVAjEiZl
U3ywER1Tb4KHI5WV+Et8N35W3guOm8rLvHyX3aVbKdyW3/4Atnrlcp79lJnHC+2M0byWn/K7T2s/
Sc8o47oMZsVOc/BltM4JJ+SP4bYA190tnKnLiGb2JcSZO3lYhqROOjXGfOc3dxH03Hr1Ve4hkmue
GfBfQ/65zpifgg16Z2nJVjGzd2aXekohrVvUfs3jvQKVQzw9w9a5NqZhx8Ak4VDp5d201D8Xj+7s
SJ59KvHnJ78Vchm/lAt+q/ROOXS3QjjH+BE8GxCYRwf7camDfuUGYA6OGQWYJPDpWXCJvEp6jPIQ
jK2c8V8v+v7WlCI7XYidLiMbPBYIUFDS4CqkC437LjnGVj7gPhSaOrCwonAvWKOYC7r7p4UY4SPP
bM1cVSsFfQmUrXdh9oOQL113guSYwWOI7tamBBJd+6Ae75TxZx+lS831K36STPEVDKmbxsVjUE4x
bGt+Jd4hxCCSjfQzC9YCo0hB3i0gM/mpD/8qIxGL/tuuOSveTislTuFVhuLXhWP8Wd0B/9xqW507
tViIv3JozmzNrnNzTLJO6JW/XucWvumP0YO/10EnZpsj+t2MovxcCpou07zZAmeXOC+0gX6qZvDy
TdvBNZwVYxlH54jC4Iieoa/t4mgdLBKQzdu4v0/TyYedXchIZzQ8zWuxofIW9ehNeycYzwSZ1fH7
cTG1XDg/5uzwxnKsmcROBBNG/sWs0BqHcqIb9a9vv0vXzKhw/4gpEMbN55lGZkjlJEgT3WNJ+lZp
N7LJ5OPUe2+bEQWfuTujaPS3ndlyjmlpQS/uA87V5NJEZBrOw0eE5cvgMS6CJBEzv2Px7OtykNxm
NgrAWzlOuyNT8DTs4WRU5ZdWpnRyw7i3Tk03LKG/UI0aEjjbLM2JN9tsVcZbm7G9m0oF6PPCEq6d
9tMliE954pG7qraHZiCclQ4Mrwa+R7XTG27qLcc9ePd7/mFpcm7J5qy+UCRQx8AQPLqT3XoZCXco
Le2MuC+zh+ZsZ+aef5rs0DJCgkcYg+hXiuq5r65XX/rb7mNytxSOLB04ESKcfMU8nVCegsXQbRXC
476F7HrYHo8L3bOl4zaLtoKxg640X/WvnklF6yTeG3D4LWloLSxm3inr+jLN9IojERX+TZw8h0Pm
yFa5WTh5V2KB0y2aJ4pJqXblOHBJmQ8nJc5AQqj3AogouTRYt/aHt+0tHDpt5mEjwwSJqMDPItXo
/JhczcXZRXGo5oeOErApNLWv4NvsPF4xNWWyInd6MUZY4gE0raEBcfhbGzNZK4iEoJHL+v6gUngl
FkcnRAxKICcHpmp25EttkDpoyfCtL/pLs6+dcDN8QyCK/EI/SLcV+gfrP+hbX/uup2bnR9+HCSJo
WXS9UbeU0DY+SajJqBGCbzSomp+a76j7t/fy6rN1anR2E1IfKKM5GIPbtoq/ScwAsg4IOXJl35v9
DwTinXb1RQ6ihzZoHnOIlcripVst/IrLlQuYIWhzoDUotM1Ls3JeWWEYcR2bqRpRH0ZdpIpC5+2l
Xu4qeC748ET8A8hwnsT102rohgYjVaTvI0u9y7WVfaO0K/nQTceFO3LluwL+o1gGyRuVs4uBlyhf
hYnVK5UbPvebvwTGts2md8Ef/EGT89LTQAMIJI9kWDeZQpkdWd+CYoa0W3dN66FXEIweH6A3W/iC
84EIYhyZzJQBRga1+ZL0Zs6cs5bYo90Zo3Cb+kv85B9UV1655d2KMYxuE38Qa4vfJxvRB3mPiPOS
o7vMD8/ti3N08jgYoTYlsIZxTkj6qw/w85lbX6D0Be66d/EL01fbWDde4SV3gff2+blSIGO0GZg+
ykGMOrKz59abRlbrKSFfgFaFmRfQ+oSVFAHzfXcfu+OuXxzGuLKrZxZnnrZOkIyjfAwcfzJ2gug/
o7o5xMd3/8eVzfa1rrWgbHOSgnqT3vvP/ceI2lTwDSnE+3Kbrxz/aSk3EG7l3MGff8vZTsIsrwaZ
Pfz1AN80u34b7JZpgedoudcTe7pn4gufnJipUOA8jiRxYlCseYK8LmK6Twibl8hlL0blV2/Iqb1Z
QJa08ItrGSe03tTPijc6q5fiB1hwyxn2+q700EDsHNMb2xdjazC8vZT+XPGkZydm5gdK1JWOKDDR
86lgSTNfEmVp55Rrl/B0ibNnaspXSLDqbJ26lg5p6LRf23tzlx9yz6TPHjvyWkLnYWtvmo1+UJnI
dTqvoTxef5q+Km50WMzjl27J7AmTzT7nOWfNrwUsIAYyMhvrAN3BFm/bfUm+/MEgnLgSbxzgeR5d
mdlEWqFxsFJ4HqUjulwDAzOrPPqGHg59D+TsV+Pqhir3u6kI74zc2GU2dIH1Klh6axY+gDlzTIMt
V0Zdc+jKjUZbJty1XvvztxR2j3wrsQP9kIUCxsJBM2euKVWy1hhjcbHsZiMpN7wWmwWvdJl5nPmI
ed/JRJHAgEZF+IjsQ/GZeMiFJGaTsSBPzED/H83NXBJ89Br08q+ugm0NuayiIW2PTGFpt3zApeVd
iUdOr+p8WMQM9SLNxK7BLHlIPg/vV58iFFo7Biz6D/2Df1N5q0X/cKXAdv5RZw4K/s6hGS1ub7TH
NTEeRT/A8V8ab3lIZcn5zqdU0tLU02JihRGIuXQz7KQHbDHQFmx8Bkjf3r/rB1JoDQqGnAuxraGH
Y2i02LlUIeWxodM0Fixci+nYsf+amCO34ACVmoTpiFdHQ4rvJOZd7mmuqGclwz75soQ6/19262+L
s5uNtkdQKD6uLdpnjwrPsigoBbvxPQptS6sTlb9Lj/a3rdmNliKA3qFWwndbB16Vh+gD0qJaoRNo
fwgh/QsnedMfb8126SJcd6V/G55FH5FP+coPX99MCCl/1F7sEcg5xT1spetise573Vv+bU4cpJOQ
IFpFamP3fNNCGW+ZQkP36TuKi0sFerE1b31O8TNOzKxMbZRI6H6/SkTKFFpFt6/f/8Hc2dIXnF1q
szetQImJ36wvEpGp9jNwzScxKxt+Hn7+gau8GgIwyi+gSBoRzexYBqrvy5Xy6rr6DfHi82pdPcjB
WoAJu8PkAF6EXuVdsDm66be3r/l8IuF3RHdie3ZM1WCM7dzHNnTRokXQvA8B+QXvIQHejG4OAGK8
zd30YXnZVw+OasPDY2NfVWexVRZHFrJIWC57oAaaZ46+my2uT/z+i3NzYmUWXoVVVUWahJXsNvkQ
76abZk25I6f9J/3BFNyVcjnvAfN2gmQIcfJ56h33dZXY+utWWl7+pGygw9nAJsmr0O4hWrv7x/NH
v3fwxOTstIZGq9hpSG8apT6ScUhWw8VirNiLi694YmO2V+o46VJrsyxojW/h594P2xFIg0CDHm9V
b/VO2Sa75QxVubp7J3Znu6eqFJ9XIkNGUW2rv0ib4iFwqZ6TqCaumNNhcA1qwIOxzd6FLiKYH1tn
4YJcPaYaMCiQQWgAzMOmcQzLFppqsfTBzT4zUu6mX4Tp1l15/UNVrv+gc3v19T0xOnOqtlEEjTRa
vbuS13Ky7SE1ZEhIemxg7kXEaa867fvm42Lof/1z/73WmZM1EqOZ2tVrHVfdRqVbIWYLEiiFcUzB
MSzmd0vLnB1ds4LrMejsHsJnKD/19/FUugvbt2RidnIhO5a0xOBLCiac6PNke+Z2uoFU/zYInSNy
hF+1RUz60pGZndpUsgeGLM3eDaDdMrv7oUnWVreQMVz33CdnZJanmfUQBGnGwUz2ubEO75HeFgxx
0Tp1RBAa/yiex9uGQaR29xdS+7d2x+Pvi3+KNl1YoDXreqadMmU50nFugIwveo2bKEOiUtn93/Zu
Lg3VozgRojsFOTJg96p+J3eeYE8CvLAxM69sdlTmlgF64tBd+rr/XoJX+Y6TSKOo6xgJOhZnt1Z+
q2r9t0kCr4HE98HIpKWx5oXzac2itdiv8shX6NSlSfezghmps4KF7sy13QIZzigzWeMlmZitS35t
DRzHKnuo+he0IqEUv1nYq2sxE3xPgBnAoSOWMYthSl49yexVnezS/t4+lcwvaR8El0v7GK3D94vh
9ZK9WdzSQiWKACfqjh1STlRI4IBzzM1K2/Zu9xQc2rW6BBi/mj2cLnG2VXlawTA7vpokgSbXMx1j
XdwL8pbF7PlauCvAroK1jOlYZXa5YyR8Q4i2DTdrCl67XtoHTXDTlMZdOYSP5kr9HMCNCv/w+yTN
37VmP63f3tBr51IQPACHBSh/QQ0Uozcej0FuuEldumqVe122tMhr5/LUxGwLCxVO6gjqXbcuoclu
fiDI6wDqW8gcrgCy5Feqiv+sZLZtK3tcyXVDip7cioHw6KW7FSARldH35GH8ON2gaQGqu3oCFFZ2
hIWhqz0BWfz6B0nh1VN78lXFVz/xLVodIUSAuA8JaPRDek1AYZJepx+inbJb7ZeKi1e/MPwZhsRf
Ar94bi4PEI0z/BioBsqr8iqGqT90rOnX20flihXg//QoVQm4KwLd51bSTkoGKumGm6p3/vG7LRVr
cL3/xoZmi5EQS9bnKykCe1SaFBtVYHxCPhMCdqZCxqjavG1H0cWvPXX/NJhoLwlwNjG8etGWiPtB
68MJTp0CDvBxX1dl0FNuhi6m3lg8DMptFMRd/073txVUTc1mtXJXTb6WkNDIB7UG9DRZejt4dHVB
19W5kTxHyRi9gzBb7qCuRlHHM/NVrXw3q5UfME01yrziRpPEyGqkWf+ARFYsHbo2zyL0NSTpscpK
WMDr3Goeo3SlletjsuphkNeCXjkyloDzR6YvrFCPjplaQNO91OpnNa8rujihHnzQeoAaG+M4ZsxL
hL1avtAQ7PPHYFBX7SffnlTIwiP0koZdP6qtAiMjeY6/7btj85BXWvCt1QJ4xnu7PcquYTfl+GyU
ZUv1v/Sz8HkspMZ2cjS2wfOpNbosUp936PjRJqyREV7Jn+NeR0hjaHxJsGkfu2j6MK3kQrG9xh4Z
iEDSNW3yH7GioTEVtChxbJU6q9uNFRTIkK+UoGXILvYH5V2fl4G5HRBvynZFtIILXCoDCNyDMVN1
yL39lFw2iLpn1Tf76haVJVMGRl8HbfE1yNAfk9miyT+Y7YByTV+pw/ghOE65+qSGVrW6bes2zdfl
IEkj/6AaUKxZJc19m3XNT+to5fcWqDoVTviV8ZBHtaJ4dmp3h0TOVkwOW+HYrM2oCJG3gMhT3TcD
/4rcBYm5RQN2fIJju6m9OkeCGQVU9OGdKSpV6WeQhKG1acJIiX5Y+iD/VBLFrPZq3XY1mI0jcgHl
Udfy2EEwR2VyyYz91tg3OYVPzwaKxrJrhXKesraiKVaqta7V6Z0WGIF1qJVCh1sgnZokc44VPDcf
C3TKftWqXiXo41Ryt15NRf6ri4P+lyKNJjIYYxS1a5qk0b02qX3s+FWHxhQ6BBIL5UvRmDSA1CNr
mB8hTIE0uEFeRxJYPP4869Nx26hSJAGzNZs2Qhq5SNUbxR4sy0nRZLFe1HElyU9qE6Y/Y4hYmHip
C3+btqlf3WltByO5P00PKC0PX2XUfltPCsrCOtiDoXYPtL1yiXbA2CJHpMZV3+/zUmhzpWoVqJ8a
iMBCZF6NpG4/VJW8p8Uc2SrfKFih42Fw0BrPB13+kBUpznf06daRKwzIaBfl+CFFAzkUAhb2i9qh
/e6AsqzvagWNAScsjvGQozyltwfVH/pvSt+uyPXj1ZS/H+tsmhhdCyvbmeIxaW+qIvOHLWDBeG1D
j1msV8PxIegGubiXmbKRvU61p89NK/QM9NXYTNumynyEY1crFfpBOuOyk6SIRWzKamqFOmYdVfdh
Fae9y00jv0jqo4+oUdyi69utar1+thqtO27U0qyC94lfZMYubG0zurNKSX6fxf59VxiT/8FMtQas
ZBXmZrYtip67qxkcr9s85n+/z6xuVO9ao5B+ICyk/KzLFO1nHVJj+TAqkLonSPesdEjtGxgLrdJi
SGplt6b0oKoIBG1jZLI/24Gfys9GFdFpKFdR5Vlc9TSG8z0o0bJr+nFS0Ayxq4mx89FI1HRjJ9lY
3yCivAq20qq04brvh0xlyBmFZ5TNjkO1TvvK6jeGglqRo0w0J9faWNqT6dqoNJhb9MEgTbk9tp2h
HMtDqSqlkrZumyXJcZsAaUN5cUhRo/Bk3y/grH/7Kbmo16NmazI8ZfIiQp1mzmO4LjoGY130zGbd
He9D+A6pb92s7iQGyJanPy6q6b+tMf0hJhoRFZy99YMspZF2rEJ3tTM8gZCw3OJmIBEUqJ7V/h/P
hwl7OtT5FpqJIN4NERWchDJDKrNPahG+JmesjsRMvy/d+DHfLtMzzHOyubFZoUCPVq3cSGXoStPn
JLzt4YkpqhsLJPvbe7ZkZ/YRm85UO3DoLKrTS2OnZ1KP36k7wAlJeEzvbLm3rIXQRpnH+mJxsAaC
zjahgrLmDMXh6MuG39nwW2zhIf4+bkRxK32d90sd+0lgmKEJo8sjqAvDhyWmjWv2Ic41TCIr9EVQ
QjjfyTzlb+pHI3AZQnvXKWvp10iV64Cyspd+PN6lt+q4HtEOv5efk112qAApLsEUX0Fu51EXP+Hk
N8xKJmi9qXUh8xvs3GIEbpQ/p3IigcIlu7IjbzTlA1Kpj9M4OVNXvvMVFQoSZWU9h6s2vZUi5V7L
q1tAe+tsFICrtvhemt1TnGl3ahl6OtIgAE6O6yhUPgRj5Spa8UHx9ccSpM825V9j4zdH1AI5aIfB
75GlaptDLKm3aTls0hihnbLZr8Jy13SM1MbmozFoSw5jHkjPT/nsI+ipZsU8lmDhbgsE5NfhJnDl
L6Wb7m3PAs5hutV2kURH7O7sy5/d41n0jqwK3pXRB+6x5IzP2uH3FFfFqHK1ER1/xR1+LmNxLuA/
r4tl0hUHaaiWMq+rVnp91NuQq2bcaYfqsaZgQLf2IEoGkqvtlrEcc94zCEDwWCcWZ8lX0fWdrxhY
7Lbdrcjfj3xXQSe4dJqv+mLm401BX8PFng9+oyk/2XXCN1U87aBARw2katM/GmvB8DR+K5eKL/Ne
o1gZ91cF28m4IQya5zd4VMxBX2kJiatX3rc0/GTPPMC+sUiUeHVlYk02WFIZ3NqszHNEtrc6RmjK
iJGi6EV02JP1uLUPjSexZ0sJ7MUMESsDbMIrKrBy4v+cr+x/ODuz5biNrFu/Sofv0QfzEPF3X6BQ
E0lRFKnRNwhaklGY5/Hpz5dUd6sKhSBk37VbtnYlMnPnHtZeC8HTFB3Z8OT5ToHgBpMso1/cFUUG
FCf4agTjvunDfSgFzAVnXjYNbwBVpm4FjttltmabhTmifQxTKyZz1M6wCVp9i7DOM/N8j5Ou7RXJ
+vT6G7J0zvjNJkUwgIqyOse7qjDtxiNhNN8Ipmw3vAn26Cl58a5e2/frXFV8nZ+WZg4jChLg93pE
N8JDyutg/RHexLfCawh+e8SgWsi5eTh+B0kTff/LrbUfe/PT+mxvxsIPeylhncOuuROKE+UGJsEH
a5/DB75KkyRu58xPna/VnNWcCy0yo8jBWgudGIRQL5Ns++FGcLXJUJCvh1QLwQDiFoZFTYNG3lVb
lniyLOqUPGuw+42TftZaQlv9fZNJK1HH4okxwbUqgCFtpkJmL3BVlQyDpYO4VeGjAX6+3eXvfwmV
cx1rEK2JUTBF8NZc3afWseM+abDUb2xuMNTxt1+nTfqAcu9a9X5e6xLIDtDmgluckdIrJzi2DhrX
VRzgBMUAtBCvQWgFa2L0sb1VH1eunSgXXh4Q7FkQP8OVIio3s484lpPaDemE5omXHZv3YhRZezT2
/bF7s96hu0Im/sCtABKGBYWuvSx+zVn4W0XoN7dGErBlY+I279u98kf9TkgRVVsiiY15KN8rW4B6
b5nz/DsvjHheVJJPTiYTbzM/rORKaitUc2hra7tdieHOFaOt8h05vrc6/7z0bS3ByUKEysj1fG6p
bIKKaZxSrHa4K2/ErPVwo+4AHx36w+rzuWZt9lDXSJbClou1/yKDFWq0X1Hs28rrxClLxmCAEVrP
4L1pXVxuJB0TNGPl0X+hX6td65P/YGxrL3ps9tH3VS92HW3RBwHtLEhnhKT8zFqsDVl3orK2MaA9
kFz/o6C6Lvf6UUcU2C1ctIw9HSnqvz49yIFFz4lRHwMaIQrC4rqeHVh9mJhMHph56DfTrvPsm3ib
PNlHQWjSfou99Qm+hQ9r0LrAp6EEcp1WBHoiTX0Skiz8TvmJuWP/QZxRlE8e11Gr1y8hg/maSnjH
ZDlcO7Pv2sWyJA91LHaxOWq3RPwQHa+bucJ3iK/INC2sDhraFNq81j2eUKVtQPTDW5rfV2+7BxgC
NzoRULWtwXcUMaS9q72u64fIgdgBhmoEbJCrnx+asc71Pq0MZzPeKDv1ZmIKE5AsrgZN233zPB6r
TbZfvYULTwVWdZ4/yEoM2lCXB0bJGwe7Jx+a4PBQgbuIN9IbeL7fJPu1TtBVL1t81nNbsxufaX0Z
Z8JW+adtgEMKb4+dDea4g3DH/IzOSOHekXu+Yzrir0drl6ZnJycOa9RxO0wnUD6CQXwK9xZnJ15n
Q166EDqUQtwIsh5KNJcftCARgvgFLGX3WSCtfjxQPdPCPFDrkfri9v209hJznN33wQkSuaJXy6Gp
jmh0efEb542EbtxpHTK+8NQbZyt76Zye2UpoL6Mnh61+k0GEl1KHdIvD8KegJoq99ta6W3nrFw1q
RBbcQY7nfD5HrzJLCgIMNp79zt/DmnnrHwUkJ6ld/fA3+rEcUDF8RMbjUOy6oghStUTKdDkhpscc
2tkP9Wdk7sHeUlt7//riFlwZGRZ3juWJiHd2TDqtSROjHAPSVIblSObEEfkFlONVQO2IiTwk6XjO
+Z/z1IqkSC4HfYITnnj69EWoCAk8lUi/mxd1sVWI9tWuvVg0oHKCWOp6EDCkbdQmo+JsREQo1CRO
XrgHGnfzg2YkX0uPxNW9iAhn9mbpkeUUY5WCxsGDtRBxKJ5zm0DoahGiicExLXblw6qzXlvkbPsi
JhUQrWaR0bGDzymDTcr2bBg5nX12g27u8fXTcl1lvlzkPC8qozLTg4FFCoBTec/ZJJZotsW9qBau
ZZyLX9SBFIwnHUbBeZG5l8xMTWLOjBoMKAX9CcrZVZu1fVv6hAyr8uYAVxHUeZeO0koSxAzrjttt
nzZ+/aAH74toe5IyeM/KjZabt8FIA60eN2b1FBSRq2rtx5XPunQ7zn/D7OwM5WkYgrZ34JbO4JYu
35UbnRDm23TfeqdD+RTrq936K4AJE5vADDVuB5GhiEkv150PsdSapxain71/0w9usMV778yd9h02
6e3KAsUC5pfDQqlG0GHZyIjN3j27rxW7HVIHBl7x3iJnjP98A3xMu6+pwcGneht8EzHwmLrJ5xXj
V48TuqYoTtGpsKDiJzu8XKmS5ZZu5pP1I7Z4Ou1EJKNsuw+/8BDOd1KDjQc1ajJQTRNACPEsnz1O
WTYUsOefGKz+alI66DbOJxFYaDXpEnAI6CsgTgWn562scX5Xfti1ZUfTaZEQd1/aTXKEljsxep/d
DXc16hvdaSfVjDTBKA1cFhJBX95WkhvauxXLyyv+aXl2f0I100rE8hCoBDfn+B9Qe/I6mBOMm1O+
VZttx7zPWqXuyg/Nlzu7ME2VWFktYVRE4PS6HuABy8G22G4G3+UqX+I8kcIc5xbFFh0RGvVKoQOI
hmYGFbvqd9ZmtMdbs48PkZa7thx+qO01ONRVuXpub7abaRYpFhOWghSg3yokbcofVk4IXnvQBLoK
uTctg8fXN3JhH1kjsmEWFXrSqJlNAw3zbAj5pDC87tJy2tBRfPe6ias6xo91/bQhco+z20EYpRe+
GM7X98VR/xMOcCgWH/Vt5DWy+7V9kSJJ7ySarV/MT+s4vuVt/Gl+dmpSs0S5qAgmSkON1w7HUvvm
qOm+UQqvU9d6lledrpfFOuRRlEy4l3OfZ06aMpUGm3g6hs/KrntvyOgZbyY6wHubkQDaa14qu3Wx
zT5Ez6fD3yrB/fgRhiBAhIQQR3j5xWGXMxl1DCwA5f6+ZM6zGj3BCujfjgczW/NC4s04d/NYA95i
MF9BJmcBMbq0NuSRmjkBZBbjTefJVOFYb4AS6UapXMGG5uydd6NXsXTpvRJ4w5pA+MIGYx/IGyo6
C8Xw2ACBXRusdgJUlI5vQJp4ebZT7GQ7lGtshPMM68difxqbnSZ7mDrfKOLppQdOyXFnPFZbimKs
b70EeNUL4Smh/Cd6LosMCFMqm8E0hIIzb3xRBQYAcShumy2XFVLJ9ZTuyh/MDM5eMpAGXTgKg8Kv
izYdVAEWGnPi9CAn+JR90AP3df/wkkldnB9sKroKcwjtDKSeZz4I6o5M8VGBe7EJgxhBiQpZ3La5
gUuj9sIHY5PS8Je+TdnKM7a02nPLM89U1XIuyYWwPG7AZW1MO9+sLO7qvIjFmYRcAFwdIc91eTmK
fChzTYssIPQy8d1WTB/6TwockgjBrU7KLR6Yc3NixWe+VgPPF+SC/UmEXBQAAIRQbGD7xIFxvL9c
ERcHFGyGQmXTFJnrLA7InKLNB5nlMe74XnL7N4IUWmBdleeGqYDXP+b1SzKzNrt8p8CXKFdDoTdE
+U7JbeiiAJ2ODDzB3e1Yt3F4Wyqpe5qO0KMMXbFz/K9tf58Z+RvfVNzRH7YN8L28f86mcv/6j7t+
vvlxZBQ4QSjMF7TKIRjECxEuxCihfaR79G406ThDahUfTwdlcK1fgfsuHWEwFSZ1ZVTZr+TmK2ec
8kAQXdb2k69/CYoYrYD2MZ/SzWjGx/EEh39nPirhwU6iTcZEr549xvZaeU29csKs/ux3zLWoR7nF
jbXK6IWNtgvSfpMm0zaujIdoom+R40pUADXOxzrO3Wb4JhUPk/5Jz78Ugb2zQQ0apbK1zN5tq3eg
NNw4ugMa7landA+C04Vo82gxj19bK7smfMvc97Br9MQovtCCm53fxDakLNX9wVP9+7p56zR39fT4
+sFY3qGfJmaHFlozpTRFGDloXx0DooXTSn6+ZmCW0wF/9YPJgt0JGKYbNx9UOdu+voRFt3L2meYV
AHCtRR8ZmBCpavd2ckUziDfhz18jSVu8S+f2ZiFFNKq+5ETiVIsiTr8ffxclDtFIyLtN/XBKkOxa
Sy+uwpiXE/y/fTJnT19SxH6oy4QRWrX1jWifDve2jkzwqHix025CorYmdFZc2lVfVjhQWwy00CwF
wTfncG7Uii6moOYStRXjP/Kn1o16WHOey3t4Zmn2NOQZDEujj6XprfmuB9/I6y6UNtoageD8F5rb
i+fyzODsXS+KSZc6CYPxCPusZm6bNQ7eawsas6m8PQInQAg6e1xlKZ9OdVkMnoCnWnm5sU7lWnQi
jtqlh8AGgBckOzUK6vM2qNQXUde1MMLV29NDvx8QpopfQD2/QPWwtB7E6tDhoM10DUWxA93v0pxM
6Yf0Skq0wPt9V98J3a1s3+zWgHkLx08T8nj/tXjltkEUn6oYi9GxvI9vmlvzZeJdXpVIuqo8MRty
YWl2paUkURtdZIFGsK1QO+gO/RfB3h1/o1W/cqtecK/zTaOWTuGZeBLmq5kxq4iyk9qzaXECB7vr
UEK8Ue6QrKVFwfzB74y9b6w3PiVTxjMRTu7gn3puj/LOeSftoy0I15V2wtLOWoijMOhERsZ5uozL
Kge4TqjCxluYBeMct/akrvno60hTZJ0/Tcz8VyOdOt43TAiUnfyxFOA+3xPFg6RCQW3tGy/4k0t7
s8s3pkEjUNOCl3agjaBgLnwz3Ig8QYgKrNWFV+2JT3wW2kqx74yD+IR6QVHWFYkmWM4N2r35HXEd
Tae1+trippHSksujAaXMfbNatSljAvbgSYV6r8CmKWnxykldSH74imc2ZqvKB8tswJhD1rktU4/Z
T30zZO706WtRUdny3dxrvjch2Nx49fJfP3iXpmf+WYEUYQpaTMs3/g13H0YvfaffriI7xEG4uowk
Qbr9Mmg4hwVUNCt6OcQON19rYbuY3mdPDgCIVrtr70iD1ivP4qdfmzSYFAWvQyNoFhI5ciIzyoDJ
8s+UAZJy4+xQLfPio+9qz6lKZ+ZXdAyXrNrcMVTLHEBC80Q2hUoKEW7Yk8vR3snFY90UDEp0K0nr
4kVAMxhmb8TMEWOa7VsZ9EFZh0wP83CPu/pe4PCrbXZ7uk8ec7zp6sy+SIPnX/Pc4CxNViatALEA
WYm8t98FYEiQlj7tosYdH+I7ay/ti5sCYTBnxWde13uZllEUHaAV0w0UYWfBuQGDsaoWJ0hS3gip
RArcx472oTikv1DEX/CfoE4RbIISms3TZy66NLrJDCOsxR9luvSinB7DO6fvine/UMte8C1ojjPh
RgCIdpY238TTwNhOijUR9wnhptze9pHmCrZUfQfQNVFcNH7XXNpcapPmBAbP7M72ss/1sC+UQAw1
j9swcMUyrcmtYGJpYC+P9sNe7GX46S9nEJd2Z3upZ8zOAlgV6zXRSki8MTI9oXwp8MptqsEKuxbQ
LwU3F2udZV5NAho7U3sGH5nv8zIzqjeSYlUMdtZbyQm9xLZ2qpF9SPT2qTLTznt9zWJJs2tjIHPB
0KUDTNecgzF8S2u11OyYjyxOW0aOtpYvfZ60gc6plqMRI5X5SrC64ICATZtgBWnzUYmYHaoo0imK
ZLAZFNYxofcsxZ9s4+3rq1q0QZkVM2wZujOs+uwZnpworhRbkLJa9l2Y07nz0w0UTSsfb83M7F2M
GcXRbcH9apdfwzRyk6ba+Prz62tZCkoN52wxsw9WWEZZ+iO3YeQWCnxxcJMd5J1GerlGaLHgRC9M
zS5eGVGP7yr2JhzCrWaHbu/8qUq+K6v+3zkFZ4uaXTVSCJo6Fpby5s6Kxk0d3ZXBWqNj4XCbiKdS
ceJeiwLK5TEI2sDXSwlSiTzID4hvmFG3HcPKk9Tmztf9lTBpwVvClgE2TQFBadJaubQWqkwDG9oA
pCJNjnE03LZDuTLEv2TCoGWiAwoQmIDZghIp6LMIJDrzzUwHqf0uj9dIshfONAI4Gh0ZZMAY3Jut
YpyGoiQhhjJfyh3PysYvfdM9qM1fFjTDyV8Ymjk+tG8yaZRh1mMO9ijn/h/0a9e869piZiGW7Oen
Vsky0wuV3PWDZuPL9W4qVruiC88yCG8BWqCzDoBvZkdF4oUqAo+F+WbaCWFo/RgeJ8RfU+8XcJAL
sSq+GtppQ0AGSIwvD9rkdEGlOlgL/xzQovjBAldHRB3Zo2AqW4OwL8TgF/ZmXmFqrTGNW+xFx+Ag
YnCBUYh3a8nampnZyXNavSvkHjNydj8pH/wQRuvxg2V+aQcUim67Ot297lnFCZu9fRfrmp1AXx/s
Bu4lvuNoHgsmohkp9owEjh2p7XdTZlGNz7v3rxtdChhNGpGMiiLoJzgWLnev1qUizqzYoDmnIXh/
IyawXmTvXyTf9qvB1NJpObcnzu7ZW6g6oZ5AwtQRiYtui3HIN/YXMa7k7BnCQpLGe32BSz7q3N7s
7ZVM34jjEh+VxJGXo5rumahMb143slB8pT189hXFrzhbVVj4upRJqkFab3xWt8CPH8PgoAN9VLbV
3ojcFiiNtvJoLWU1F1ZnNy/OmhPj2OzdC4sWfJaozrxIYtaeke3baZesg0qXfMv5Sme3r49aPeeT
GiKT2mlevs+GyPXRui93xcbxnFO8tsqle8EwIiU3RhzA6c4uIuJ5RRgOTQXJyLOY31IcfaOl2WZM
yAAsCrLpx0FvN7Fs3Mf611x+quzCHYdvpnbTdt+lcnKdQF05VUufHhp/RsjJlqHjmbtYuY3a3tDQ
3BUTd9AcfHJIBqgDTttoS2Dnb4YVuqili3puca5gxojN2KcZ5PfqPgVPSJnzYLuYcwVj4lpvSnzT
mS+6MDbzCic5zvvUZnma9qimxraVYEqtb9vpk1GsgSEWXkW6qyroXWTuQA7NXitf7kbdT0PDc+z2
rgNPP8hDjyCDvhZ/LRsC32EIFpmrh4qRYQgXmr7xmvKdcercqI32ahAdXvcFCw7HojXBIIIBBwcd
xktXUBp6aqYK+zSItp0C/4n1N46C4H8ihqSQz8TRzESCujmUw8guqPvqzqBMUwEjy+9EVdY5ro4i
C9Tf7CyI2Iu5MaCfgg7nckGki3ITVzU9+Do6qsV4RF2qMbcQNnxIyoGhbkb/Qk2FPOMvc3sRlF2Y
nj0WQSBFKaQ7uhcpnnqjb8NtvDcrpLVUlAhWF7rg2i6szT4rjZDKUE9Y+69rMxjc9bqttj3dNPoq
EEBdOCkX9maPhjbFgz/pAfIynym4d50bBG4wehrsjtDJbzUitnfDljaTl2y4HZ5zk6ve3+4eXn7p
2VOi+txOJWWT9T3cNqCjc+uug1o+/iZkjE97c190x9cvylJd5WL9s6dkrNMQJA/rT470rQWAP2CG
Tacw1961O+BPdHCS9SE9cV4vzzNlQChAaK2QvFwNfBhVDN1AnolDdYcs9y4RLP7VXbMVT/VqIfB6
ky+svRRcziIDbE0F6aX4sHZ8MBVgmAoEwtDJAzRBmJuYfJ189tp9v8zHCtVZGMCuGMaKrCx6eOs1
z4ZDpjMsFzVhJtl+7+U/ouDzyjZeu1WMGWiO41UXKih2wQCwDmXVSxOlOUYKE0LxBj5fyHEOCkSs
m8Pa87T0UenbaOQbpG1Xcx+W2QEpkxENtsbbU4oUy3rF+NoZCPWTnyZmlzPS7A5ya0xwPb3kS0rR
hpmy2pN3iYxG6Vq2sYDToeaFR+dcymJCd3YBS6csJ+imNXEZ0l30ENJtM7YDenSB4A/1rA2dNnUf
ZV7cbZLkIGCR2WYtWl6IMthFh0ldMdfPJZk5e8fwS4NpAg0faCQ7oQ8Aw5mHDugLX83fwCfDfiky
byBAAD9Z9+XjkvvVpOct9rSndkskxWDN9E7wWzS/oB+0ULu6tDYLJSFLrE9pjbU03eqkOsGWXn7A
ZLBKL3+1UXx9hC6tzRK60yhXfi9OqQ7fhOaFN7qxMd6MfEr50H5qVufVrwNlMjhdfcHN0d+fRx4q
nGdBzjwm4t1itLvcS5sSyhzEkMXoc7ozNvLBfBTnGWTvihO4vpGXtmfXhVgl0/3IT8HwChBktgOn
bB4FUFn2yqdsY6yKtS7kXMIks6W0dEQ7fnZUFR/ct5OxXAjWhB6c9fUHh3C3CQ3WG3vr3c1Vm7OA
BL02/WSVZvoiLGrt0GozN9Z9u0O8aNPaBOL+1nr/+qe9hkdzRc7XOQtL7NS2WkdjnQ1ipgwN7Gzt
k+ZNhxeVHRiFH7Kt5Gm9q20LFA12hWfv7XalNrHwVl/+iNn+SoUh9QEjay+qEPm9vglvJjTjTrtg
L+gsJFBUtCPWJKkXL+z52udeMZTDsA4Nurw3+CKggc7W2PsuSc9hVflq+fr8PE8zVzSVsTrUupXy
jjEHBwmg7yr0Pu/yd/bR2so760ZvmJIe7i3GU+j6vL7NixcIUThkhTjOV32I/ATLN1pkPNm+4QXO
ezWv3NctXMmPQphhADv/n4nZAsF3oG8MJJ07KrS3i130lnB6E70VEjDW3t4VyIlV99zh7erHXfCF
YOpx9ZCTkbnMq9FK0ctTaksiSBDqjbWr3Eo43/TYH+XDWoVw6dhcWJt53lQOHIRKtRhrjGZvMs8/
mnfOPoHhbQ2lsuASbDAkzEoYgk/DmHvdxIcRi2qk7vWQ4WSHLjYLiATV6fTBGPPye5DJeroByhVt
s1S61QcjeT8l9r1cy425MZPQNF0FaYsDtYZsLVG8muAmC4UbWafhAOSYedKZjwwbK4zSyDY8WW+s
907FsF4VdKPtlfBAIt092SWFqUnumv1o2w/6FIBSVDqHPtipmG5Gw+8+Q4PaSMAshqGF9b6R4k0m
GfkfkaoNv9fqQFkyzqAf2hTwg70pK2UoWdAw7YdG6X23ntLgvZQEcMMp8ISWmwYFW47blIVwAQXF
FMMfFGXwegMQ0AHg5v1DWGdwVZ+cuvMK2dc3XTEF7+QsCxw3iYKq8epMH2MX9sNW3vU+MrqbIT9J
92XZw/qhTUr4XarsfJ9DWbjTsnoQMi8NTA51ksvfSxuSkG0t++EhVU/6eyMoysi1Y/X0GIZKERwQ
3u1Nt9Ji9Q8JraTKBUITJJtcGrPbSOmTk6t0XfDZNE/Zx/pk2Ltg6Iz7llzjeGrb090Qyt1Drjht
tCssDWkATZWgQXKyuHhb2IbVbSOjrrQdkl5UI0Ob6mdmMN0iFafgWBhy/JG4LPgAjUnwKTfrk2fE
eQKrpV0ou7YeOTbl2GoPnelsW/glj2i9tLI7ldLNYIVbCOgf8j7cCAXBvuvazSntv6HYXlX7IsqZ
mixqdefYzad+NKZ2kyeJ5mwRUvMTvKoeFc/aoDk1M53E/Dt+cv65l09ZvZFrPdM2iV1a7VFFwNhT
E1n6puiJAglk7qsxIO5ujHejT83CjZx8Ddpw5SE5y0yrGJYBLR+doFnwpvIMWHBcmV6ZQCVj7aJd
9Ud12+7YV5Er/pJwyFXtY2Zz5kgCyUnHusSmmMb2kWCB2HV7Oqir4gTXgffM0qwKNmTD2BgdlgQU
LfmW/y5IQGwXqN+meLOGL7rKD2EJkwkUEdIERsuTcBl1E6h1ihEO4O61cguz6faU5YeEscuk7LdF
trZzVxmiMMe8JQMdglFx3tUP4lKLw6yzBAxtqhi/VlzjD0G+9jWi7rGNaB4GyJ2tPQMLBwaXQYFM
15guU+Zt9zZgvLTzWeWgmpte+ipVf77+oooH86KSINZ1ZmAWFNFeVfqTjoGxeKi7b41ZMy+hbxNI
e183dP2gvViiWiLY5KDCnvnxFvVjefBHMRLDPCBN93xT3Gp7c5e//etfjSFgsDwULxH6vsL02Nqg
aH7Z2V7T6B/LYTrK2eqbKX7u5YcDTkPpRQXHA+ZrHrprSp5NZmlzIPb1s3EYYNYaYdOsblCg27z+
6a73iLBDcDLB3oBMzJzuNRvxVSVcUV6kpafPpRMPLrMF2T3FaPjXAj16et3ewkUWlV9aJBAJsb45
dK+WqklW+8KmdbcRhK8iuNLftl59ZPR/v7a8qy4lwCSmxGn0WnQirg9GPw5pqLBbqfHZKPK78BQc
2upQJN8aFZZMu9s2rff6Cq+vFSZp99P1pwADCc2l89BiJO/yCMLVOEo2ZvQIJ/Lacb92GMKE6KuA
R3SuEP5VrCpB1xq25/+edW5SuPKH4UDD92OO+wXE96C8kT+tReDXThGj8PEbL9x5DGZdrquKTC1T
88Gm4Zvuk8TZ9YPsnjRePtnZBfFp+/pnXFwj91kzBUHSFaGIX7YoaxK6eWFtQ6xsVNMhyjLOyKnr
/yp1AwcRjB44EG4ccztXOL0uGSIxKg0qUNvRPTv4x3hj7JN7gTvONqv3e+nSiX4y3TqIta5KrJWW
JLUp9eJ+M20m78eNupHc+MbstqKcNKJJAPFi8LTGjrR4G37anRdbldzX0yrBIUfUdf9L0rKueL94
x8/WNw+rx94e69FkfSKTcnbDgQ4Z7Aw/RpXXUCOL1iyAFTDqcCvoiVweTKWTs6k7mdZLYqpv+j0l
ADLS/Ggfsu9rDmXZGmkMWgvQ2F3VVh19LGBNkMQgtJDZI8d/G0PNQnuecYo1jtQlX8L1poRDF5WA
cra0otN9irkWxsqHNvkjUYs1V3IdwfF0Mm5JCYVA4EoxM8i0vIC6B/+PuGS7FzQstps+rHfGl+7z
maG5bqbZAz8OuthGoCi4VXvtPRyMnH177YFZtCMCAep80MrOiYiGDgGk2AhsTzIAxOXDZlSyDfC1
lQ+3aIZvJuMRQavNYzalNcyhqBzLy0g9mv6+nh7C6svrLnDJ47Ip/7Uxv6667U/GlPmWZyo38kgm
6HfV9yYxd5FJe3+KVpa0dNjOzc2CqEFUmoNemCtC5BCgcgLn+vqKrmpI0EOJlgThBiSzsikc41m3
Rw1r2cxOle2pURVtkE2pbkLk0w5VUmT0fyoqA0kx3XfWVKxgTBcWR++cQAZqRK7uHMfaJBCGOzFO
glaMW1jvjPH59aUtOQbGzXn1Gb0AVDbXxGLEtJE7i0ck+zp8JQqFjCLeFAnCsEA/VoP3xS95Zk2s
9+xLpqfCLkJ4/TzTrz3kWd7mRL9TKN+fOohslWqDR1zZvOuGLLunUJ2iDYF2wxX5zqQkWdDooUO2
N+30ffJAl5umhHE77SbvROUVWP2XcF/vrH36LdmWD8279eLVwsXjV8DQqHLrqNXNwhC4eZjprSrH
C8nNhlDfOlK8U4xPr+/m0udlFkKcVpzWleNteypa0lg7XmDToZOftazcpPFdbqJ3bn+SkW543d7i
qgSJEohEJMfm02URbXXlpElwbvX5m1jyP+i9DkLZWHu+lq4BLE0KcQcR/DXUetSJgv3SoUgQf+jt
8HsATeyKH1laCxMrRN1kz4C+Zn6kOGUnuR0VAkWtddPwLpeht6tWPthCCIUT+WlEvTz/nYmsRgH7
jGeVuuwaY/Mkj+aDUg6dm9IzW1nS9UwVRx8cvFAaIDG7OvppqaBLZJBHGE/mPrhVbgV3Rlu6xR9f
x52yTW7ir/rtutTkol04nMWkKBkhrFeXy6xT0x7baWIah7aFiDay9+oHHzVI0W392mxV5L5KN7pZ
Jdqaf18aZSrkEoaA/dM9mkf7QRLllAYSi6GOloFpBpbxZ91BsNBNm2EL0RbE6cpKQXZ+cmZG5zFC
X3W6FkkYbcHH5u3onazIG+WVuz2Pgn9YEXgdQLl0lWfflAx+ioo8EFGwv2/33UEAKtT18dR5aIUd
MSlKSZ+aPqPYMxet+LUll71s0ZwRoAYfAJwYxFFv10oS8xo7bkNMe1PE1gxeH3qbl6dEt1pZC80Y
CZlD+Dx+FIqaEnKa/lvpd3IJererMffMj1xZnAWmPBFDWRjs1AupS+dC1bkT3K4ls0b1EWYKWn0/
bvz/u9DvrP/9f/zz1xyOwzA4NbN//Peb8GuV1/mfzf+J/+x//9rlf/Tvt8X37Kmpvn9v3jwX83/z
4j/k7/+Pfe+5eb74h23WhM34rv1ejY/f6zZpXowE33Pxb/7qH/7j+8vf8n4svv/rt695i0oXfxty
A9lv//mj47d//QZV1tlrIf7+//zh/XPKf/eO/6O6+ve/P9fNv34z1H9Ch0nphiIeo2bkCb/9o//+
8ifyPynnMFHDwYCOkC7Hb/+gz9Cc/vWbav6Tfge6TzziVEeYHf7tH3XevvyR/k8Yyix4NUWYZjEw
/tt/1/3wo0L1Y0v4Dv/553PF1aveLPUJJiUFAzcvDunZ7JiEta7B4jGCt4UOx/I1d3D6faa9R9Oe
ev1pWxvfasPyIBB0ff2d0T0rwV1nfW5OfxbDfY+WLypOk/l0yh0AV/3u7Csu/LqriI2hDEJ3qFE1
SrzUe2fXplJOoRJpUu0Fzz3I4GinPQrmt/ooxtbWoCNXXkcY41vgw3VgW3MYZzFqY1wxG0/O/wPH
oe0FQeqqLxDe67x2+LKon3bmOFg4l9u6tB1UogAgCx7P7I/uRaVEkFhrkNpFm8qzHtZa0Veum7NH
/5QHkkxVjFdeuqCM8slgDV1FYDEe4vwOnVOvtdd0rVeszCV8o7rJUWutKk+zbpBfc41428l/NbXj
C54vZR6/DDVzlH1fN55oE43mTdL/iZjSSvzykrzN9okuNhA0SgmwZr68/GcBvHXKtUluzerlPFDj
dVF3htSHE7FS3Vr6ZueGZj0aqdM0Rs4HCMwmwHwRQIg89BprZT1rVmb736H+poM5A4We16jIaYxB
lmbgjnEgr8ViV++qcHOMYGsvN4oX9vKoxczPZ3qJU/HfVMf+Q8ccwbQpH37hBZ+9cqgkCEu68F6o
PNElubQ0JW1mV/RZuUuDRyNa/t7B8lB7yNd55kFmx1anaeeJx9yk+Elnx0KJWnM0WxMbhnbUBtxk
NLilC0FOYe+mpt+v+ECxhKtjyLAdSjUM311JMliV4Nw89RWlOtrA6ja46Vz/MO5U4FACermWgFxx
0YsFovZDtQlqL/pD4iCdLTDQ4k5Kq/DHN00e+nsSK+YJAVjkgJazLZLqt2vhypUgjzBKHZk2B3Ny
pHUzTz8qjR3nEVBaxXHVR/VR+cpwRucWu+nTycsq14KKO/JsJHVFlVKDvh3JPnQw1hqLLw/e/HNT
ubdAZAFkvIo9E993tM52cm69titv5G29CV9qvgyIfFm/+0sHGIklLgpUahTEZrcyB+ka2LUP5aes
uHX3yTxJ3soBWjFhidt6tp+Vqo+9hDCsZ7xVdsWD/CHLXPtBeTTeTTDSFb8HhZd/et3mkq8hrIYX
QYw9srGXJrWaLYbgr0JeyflWTs0XI50+nKiUrfi0q+xLHBvaKxblXh0uoBfV3bO1yVFiSU1UVy84
GcEWIPoC4Xb4VBx+8CUiGBpt4qfV7GvpVp4ZnpNjNbEfDabPOyeGWcY3OVekgbtj+hhBj70+1r70
QeH0pZQJcxSJ3+xO6kF9gnhfLT096PdaD8fwgLQzkq2v79tVTimEXwSSVWeQ5Vpbw2l8CSpp9k3W
8ofKLD4aVfbEfOTXNAvfvW5q6aJd2Jq9eoOUDA3SyxWowPx5HN3uGL0VQh4y9F80deK3a+2xpWgS
izzkXGtKBfMKYykNtVk57FlybD+KHvTJE0o+yrZ+Cv6bDF3kQueR9TzlE08TRUZ8NjQADrPSsztQ
BKo9ZI6PyvlbZlg3AJL30v34MJlQmo1e7vUHRVp7KxYeXmzS86bxCFZhHhihi5TLGZVbnNe4lVzl
UMHv8iuCJQs+5cLQrLiD5nehmZAZeJOl36UaozvPK8dD/A0zP6yL5F+HIU2Mdc4s5KPSJSa0AxyP
fjt+ZKLDSzfK7yJCrqinrH25RXM4LDIyut9XsPGhM3ujPeFIZMOtkEfwvekxT+DQ9OGZzvbp2oO3
eBhpm/7P4Hx9EKCats9WlZRohW6gcCHOM2z+2/BpjYfgCkYnDiOfURDLkm9eaY5FetoGp0iuvelr
9MDBOLlgUZ98plS6rbTv9h31IqGoUb1Za5AtuZRzy7N1TioPG5lVCYaFYDM77QtdfV9J6tFpv6wc
mTVTsxuny1HVOlbYeKGgqzED6MnTjQ+x0ssmqrsUgG+y+QUCVhGczM8qgm4EaIKwhtfo8rlDCb1O
u25gtuLGvklvBCg/wWpz/wvZ49JBPbclPsLZi6eXPlIQmgY3cOX6737I/+quNOJTRDS49sK+lBFf
W5t1aS9zetVQMtIG0CJvgzjcJn2JTAPjq5PQye2csXPRXn6vDdXbTLW2ga49Oi0TQlL0RObXu1Cq
R15RJ7/XXXTTJeG3boDysz4NezvSs43dJG+kk3bjNMWTLiXPg949ScG0L4PhT8vuHff1Q7LkuM4/
3+zVUeDMDMukKT149LeqBRij3P4NC6Yo9eCCASPPPphulxlM0liQIPOxmkPW22vOanERvGN0ephn
ZKjxck+ammfTGAwR9QwvkoWlwYANiEmynuqd/Yd0/BvFA7iMqY+IpxOmwlmYGmrdaWj6ovZOp8RT
5XoTS503MuX6+rdb8lOUSIFtidCAMZ7ZFZbUIUrzkSscNEP1ScnTflubCCMWeenxnAY0VYdny0eJ
Mpke5DK3D2UcRzdy28A2EDJvaDTGG8u32q1JcTqPjU+FWad/fYf/P2nfsSQ3znT7RIygN1vQlWvv
JG0YrW6JDiBBb57+HrTmflPFZjRn5p+VIhSjLIBAAsg8BsgyCL2jKoXa3vLRGZV6RLmEtwpPzZ91
TvFQibb6GSuf+CKG+PuzbT5Q1YnSEs8QlsGliv0yx00J7pWsdRFikbXsDiIGpZXA6ogD51XAwWa+
HwJ2CxBIuFVbW7vtXQRbpC2ZS2aVqgg2hR2e6topPbQvf2xIoFSyTcsSC2WRtmzgNfGyEjYHn0zS
AcCGq3yEwkBiaFdN2b9qUuxcjcCAe+jXR6Tm2hNrHH6oDQMNKUMNjbnXCc3tZ82erjeWtdiQl78G
EvIm3pOGqPthfV9+Ta6nedbWTYm+bEVBFJ3ze7gUBb1rRH61j448pK78Y4qP2xjSlee8iA2aPyZC
Ri118ZnzqkuVNilL9ImEbWzlwm4UtnnsChh6VH3BVGOenXzfKnOKf3Y5ZFxEUZTBaxpPerH6zhYw
UrqlVWPEvWp+1dNna3TBz/3XyRzC8WcxFneLPJmjyEwwreY8uq0Bvbhmi3PyeR9ehlgkpNiCYJvM
EUKeXvsiJrl99/XaEJlzMU8wycIsqQpKs8itl/PEqm5u0N0rvVmaSEGPU0NxZO54/AZDYtUCPmv6
/XXEtRUBnKADXVLw79HLXowJ1NOYpzZqDkYLt1bAIIIs8lQo7FihjIeJUEnsdpvCfiszeRF1kdES
1lI2m6LSsYPbp8fKkPmCZ6uTstk1e/Mo3f6HrIM6MVpd6L2gjfipEFkYY1IOMuNQqILWF4L6eu6P
uygh0A4GM/WNV5t6LavTex50ccUALgKiVQnlHxWkxO2ehPId9G+P1g94D8L8oyhd53Hjm35O5mKk
ArMD/yO83xdboQCVAXB4jFS0+9KjshPm0FAVAhVq6630+Zp9GWqxfEaDD1SzEarVnmWsHAP1AslK
vIymGwftyiPpMtRizciSpXAlK7inKM92CAaq7/hD+WiFsI8n0u3WyFZOKdw7gOMDvwvbA3e4y81I
6TCPUWl3aOYL9z/tiLUS3DphdCzC93L39TdTxUK43PqX0RZnYjxOLDMoonV9v4sb2ytSCjBc5WY1
eCpzSliZPKpN5ElVui/b8Wbk3amkzpWlDidQLUBxeeh66Y47w8kWPPVeJv08+PkMgUerdJOhA/Do
KTNVoqcAydbj/usRrLRILkewONf0JMkdu8IIWk920918jIAsEtIW/5p+B+kOYYuKlyResZ/lanp5
7PoyRSTBLqnuhcllsROv82mfHLaEND7nZBN9VTjpQukONYglAr4DyG4eclt0AkGZOdaotiu+vE2Z
+VyuQRwHVCAZHbnPCGqgp6Ns1vFuFIPC9KFcI9yIebg1fZ+3rAjkIP8CvYQjefGdUFmMWjXHI26S
UjhJV7ZNWmbCJq3l8EkE1n/jYF7ZSGibyQgGNB8AOcsXsQqVU9koG9ScBe0Ifh1gzMQ+tO8grSoX
5N+zJHSh1XwWcLGXbLNNNS1SoS8M9GCGInqncTJPpW/l5gYbSPu8b0UsyNagqgIA07IrzSYAtOQc
Wa9PQTzr0C7m2SnO1J1a5x4qtV6iV1esbIK6b7xWh7BsKe+cHDCWCnokdRWA0HeULX40C0yOpfuG
VeypBC8PU3NNG8g9k3ud3u4rarlK0gVqCqKlLh/yLPcbDpUxNfXi2jgZA6o36hQ4uQWd0fmaO8nD
1zv886F9OdTFsZK1YNexWYdzX6yobquWP/Nx3rgBrS8WYWADdhUIXUteXINLXC3XBeo2ttuIBaO6
87680vdxe5CDf+JSsPoFYR2FjouwQl3WSWt1BpW4xX6I5juD35RMIxUrvKmwCaXwk5Kfvp7Gz5dh
TONZvMU0Ug72u2wNKBApkMHQkze7VPfjqLdb+24to5wHWpzNysiTytLixqNdd+jbLuRjf9W3Oazs
7Ku2iiDPU4fzDNvSpHn7eowrh/XlIBeHdQ52FzijrP3Y8/FRqP3rRIEJq1CG1zeeVGspGg9wARXW
ARv+6CeePS+aCgCO0UZznkJDkR3s/Xxo9nVo3H49qK0wizE1ldZmdo75ZFI+wWfFvuuS/GgXkhuN
1ZVRKW6DPQ1tgd9fx11dMGfDW1xEBu5MbVFKaPpa1Z1SKScwwJBFNc39Os7awXA+jYu0aXXCk0K0
RFj5Hhl1MEigT1fvoPH7XwfaGtDiBMr4hCK/NdWeksqE2QOxmvgg2dLGjUT8M5dXKqzBs3kTG/9s
WWSsybraRmrmtNGJOTt3VY6L0ixlYSphBmfDir2vR7ZSs0JMQeq1QZvDKbv4VjYcPAqrR/oaDsq3
8ZQfIenZB3/6gZPXPbD3PswOw87aS8HXoVcn9Szy4uvZ9ZDlqC203jwGdE6IpQep82/N7z5O1rMg
iy9nQ+IqS2YEycng278LkIWy3zaBNtJB+r75Yvv8jrmczMUHnIpaVgblL0DHCIGOaD/dVHv7iHbZ
xlpZnT2IMgpONuxklijTtK3tLLfQE3GG3M0oHr7a87gFU/9EfP2YPsC4AVTHzfWTLBJL2CjXWf0H
TfH3gGbY3W8NaPWwPgu1WA6zUqbAouA6aamnVn7H3XbjeFnNhmcBFktBT3Utlm1k+Gzf7vODsBDv
kHQ3n2HiOPy0i0HSQHsMHatPDK4C6sJNZlkiuefXMEkGWVi/FW6E2fEfmNSIM/GraIscb0S608Da
Fo4mdnVrjxP8LFHOLXIJRjLUM60mtIYxHHTtoe/69tA07Pc4401lVcbGfl79gDYgZ3h9okO9vKbP
DjjFGgPBvLBp0KTScYjZ7uuUsRVisb8Sp46MThzSNJYD2NR1leR/HUH8C5+m00EWhtwpxLuX1SWH
MXuuI2T6qitDOZknwjKLkjLLwp5VqcudLkgyc2Ncq4n/LOriI6K8mkkatYHHSL7FTUsUo3M71rsm
h8aY/evrIa7ug7NgIrOcnTJlm/NiMAClHLKE0Mm8kdqW9CqM7KTbHEjZUfIVZ4tuu35NPou62N4c
8h3D0GNXiCuy9I2hkDXdiN5m6zIIVG12qFdSMTAgohoCUtZn4uHQSSZqZx+ZSxjKzjv4KQjoQnaU
9kATfT2la6M7j7ZkFpht0vbMRk9LDnsP/m/wU4FymzCSLb0GnqubSnHaSpa5iCjGf/YVIXzaJ1WD
hdobynVPo4di0O9VieYE7epdHfPQoOBRc8kvZgd6HRVERVJlvJcMNLKt/gZqMUROp1MqHJQnCXfd
cbDCBjzrUuJ+rAC7Vs/PaHIOoTHRDlT96I52M6pYU/GesIlAWDEArB2qLvA620jVK/tcmHTCKQ1Q
PgBYF/vczIu4LxKUMNQUQgjw/CjijU2wFUFskrPpSw2TtWiANh5EVaxB9aMkDjfWhFjRi1RyPogl
cq3MKZMqcb8RWDxBecTSgLgnFAl6iLX6gFvBAqr9ZWxcDNbObIiZgFgDIj1g+B9r9WxoFo/qMkt0
XFbRsyG5pu8ya5yJ2dA4MFp425ldSCsI+MwRe6tos+P6loLA2uye/wTx92c/Ya6LqExj1DOMZgw0
5Gmqbhw2a5N7HmGRxKKhji0rwxtYaQs/z1Uy9HGoau+j+u+Rx2hunE3nInE11gy6b563XjKoKDx1
MUGDVoPG0lYhQfzk5Xo5D7S4n6hxzc1UAojHfuoh0iKaXQ4jEKF0TQLHMHQ2nP1mmlw5DDA6oGvQ
70eDfFlLiHmSdFyoe9s0JkOEPKwehEd0jSabF4dS9xQ99ofqNJ1gVwahu60fsBVfpLmzlZLNvCwa
E7UFcSkTkgGguh+2L2VrYSDPAVwgWt4oti3mtix6VZcE5kCHAKy2y0MthCDIbmvvrX3C8zCLvEWb
qZlNB0erIgW5mQSdvbOjLfHz1SDCrQuufILPuaiS2IM52WMPSLWk+S39HmkmabONcshWjMUGLvKy
LLoMMaYcaCtkDeCaKyg/D/1GOXIrkPj7s+/fwy9n7hUEYp32MsHFe47NVyZNG0lxLSEJhRYoYkB2
WP0k70rNLktqIP5oPngRsFyRSTfOrJU7nIpbP7qd0G4FaHjxWVDBLuTI7lCVm7JDxp3rIfrVOvTY
x0koWxt080+CkHiYXURbfCCNTo1GBT4TVw7XSkkWEXY/A+4HKI0D4WiH36qe/TIdtwD26zP59zAX
H6xMZKA7Ysxk4qi7UuU+rTeqVp+EEpdjW2Rcp4k0PqeACwvFTUhd+qjqaHvoviVv0W191Em6p9fZ
rrjLOcZJ+i3BrLU1CQNF6AfJUBT8VP7PpTKZkxFls37SDn2p7vSyfWiV5n3jgrB2RT2PsxinBQeF
PIXAGVDYgs8/7tpDCZUiVOE30+zWkJb5rwQXMVUNhKpBNSrTyXCLOb1LEmtjP6/ehM8HtUiBc2V2
0ujMfyoGTk/Sg/1YPEdERdsE6ggvW8rNWyMTmf8sgWRpVuR6i5Ex6DzmmrnXKo0UhbHhtbQCiMaG
+3tRLKlhY8LbtopRb/ng1/2wXuYjc+MwhbFuGTi3c0WkjfWxdmadR1zc8MuOOmahoSDSBzXsC/ud
OLNYsAV1Wd3QZwNbnMDgRsYWkzCBUZ4jd93q1r8V/vjYz8BCm+Ilpn3qOGlVDUxhPAKv07nooOyr
dov3sj6GvyMsxjBNTIqNGu+FDjAQE7dqeQs1t3qrBmTxf4NYpPeaW3kxOLjNC816Y4eURNgp2eXB
AMbjRmJYXdPwhoYUOHLQ55aS3nczS3ApE43psiHDdfHQH/lOm1wpVIG8J/rPgWyBZVfX21nUxc6F
zeCIV2z3Z4UruCOJduc/wACLmVrec6GmJJSwgDb+pKeUgbdeJIIS1vhRqP6aCZDjIL1ZwI7nwX+C
RWDnAj8D+T4cmZ8MTtDlZZFdowsYG0Ffknj3B7xW/9aRc4ULL/LSxgdcH+L/Qi5JsgPnaZ6nuAvo
odQedJd67AnGKq6hHj4MJG62TuUVKhHk2uD1DYQeTEkgXXGZBgdwJ+IID74PKmF3zx1Szq7w50qz
ECLraCz7rASq2wzyYNy0klhbsOfvdfH3Z0m4T2dzUiUL/WIs2EI/xUfxfEgA6rXCWrrOSO1uc1TW
Nv150MXxOc08bxoDm76JINRZlPCOfP76O25FWEyqM3e2PWmCLBlPDTx5oeU+ogX6dZCNubMWaX5S
1XqiM24bpd0/sDjeR336wnm5casSu3e5685my1qmSK44SloleGhl9KDk7LUe5H3f6Lsxs/fc0m9a
YwsFvBVS7JKzVQF779bK9Rki+IkNGls0TKSq7H3Ki/d5an/1fXMVs9HYuIevwHqwFf4uHlniq56F
NZK6yR0TmVroYgBqE6YAk2nQUNl67a0vD2BTIcEhNC4XV4+mUbWOFliABu1PRloEtbJJRl67I9pg
Cf8VY1lYHCdLkSUqFjlwx0DGkX/eUVp7wJyHWizEPoK+L5cRSnKuspziOzFS53VIi5kkxbj1mbZG
tliQ9dwkcjHiBUP3me6K668OCWNwn8HlCdjWRK4dbueDW6zFks69EUsJ3ktNFCp6RWhhhUn+nttP
OjR9xnT0cn33X3b2399usRATu6xprSKmlEPFEpoILPdaHnwdZHW5414FCimoqgoUiy6Xuw2KC3yT
8Nnq7H7SR1eu9gZ9mbL9cETjoqPchSbp1zHXUtZ5yEXmZX0cSRWNweesKbGNMtCbfcasrRWydoqe
h1mk34nrtDBV7a8rtwsvneIle9WD7BD5jR8/bB6ia0vyPKBIaGeZI4m0ybJT5PsqjigBv/w3mDDf
xry/dwzjKrKj2tVofZhkxdMqHbBEaUuAQszcMkuf/4JFSjFmrVJrB4dBNcAHS29vlKJ1QW15Z23y
f5zeZWpp2mqO6xqjRe9wCiAUintKEAFWH2Wnv6y1N466NZANDHZgVAqkkEASL3ZhW5k1r2HzgHuC
GQpNUoGEVG8FQJHdbL0M12okgjwAZAMUM1ENX0xmN1q5hibCHxJm/W4d40PWHIVNIL1Xd1Ta8RCi
Wptv7fVR/h13efvDsTcVTQX4YB8oQeJWd0Kpb76r9tSPi23E9soxBAgm5CMsUIPhN7DYJnmJAjWE
7z++o0dvmV+6kivf9q6cEuHhNezMp6/3/wpI3LwIudgoEPWE0kCnNGA1EQokL4yD+O0HZCr1prf0
tr+XSXGlPX4ddm2g4F0oeBWBOPbJnZwP5VDK0KgEdFs5aTaItcV/OCZAxQfpGUKKUMpbMrioktpU
VhNRjtaCLpT8JpDCbZ2GlQR6EWZxMjQjUOfp6AjgEtwUoLpqqg+83ASgr+SzizCLo4GaRtawAaOp
O7wFBC3Y8EHIan3xCoibjd29krsuoi1OhWKGhYGWRihIqjLJ9GdrSgkv4qBkd1+vg7W3OCIJwQS8
IQGyWGxsvUx6PYlwwxPPDeX0F5bjBMrsYVNLeeUQgrOIDIlvWLmJlXd5JkTg/+p1A7qcuIDl0GPw
4LkIDD+Izp75M960/lzLHjY4X0A1o1nx2V0yclJTrjmwAH+wpA0p4QbitkQ7qB5LtrnjKwO8iLdY
i4PUpgXsOmsseUGuLnDskH6nvkOIDwolsbOpVLWWl8HdgXQ5pIHxhyXbAyINrOAd4IHg+VeuIjSO
PSrk6xRoeoyv869hp70Xmyy+lfQBggl8WICXwrJZpuVuZGotmZjYtlCI3YRTI/37HXARQezHs/uD
nFgW5zMiTNqx5ON9ZWR+Z4AO2m+yxVcu62gBYWEKcwUD0jOXoZLSytMmtjluz+NHqzDFsoxi0gxE
+FaoMP7Ou9s8dxs4512N3zd2oLicL+4pF+EXBwDgN1pbivD21QhpVkDwBWIQt4hg/LXdJFxJlxfR
Fvu9teNyyDNeeWmZwsr5Rzb+KNt/z5UzwbGCjNwHxwA938sZ5XU+G7oYEpNOpmS6fbllm7hWpAHy
HiU2cfuBZuPio2Wd3BVliwdx49d75VH+1UCdKPbVvRbmjx9ogLBHHRliRd7G91pdLmeRF9/LymNH
mRgiU7RZuew1T9Etxwe7pc+oKHoqtEVtOzCv7ZhsjXrlWHAUaPRDlAhcSqDDLue1oqmkGL2Ca2XD
HujUuY5iZ8SQxp+tkz5vjHPlxBNnAjRFgaz+TBc1ZicbOnMQM5zccoA9o51oqbBgu6WyOq6zUIvj
bo4qO1YlVLWVPDmhs/5bnyCFaeU+NdrXjWGtbYDzYS0WTj0zkEF0yFBYN3oof/haSO4tRSNsRJYW
FrGbK2YlW+KGDgcI/IfL3lIHeYbOgSWlCCkUTODU6sWDL7mgO8JPCWIbKcgA/mbhe+UsgnEYoCvo
1KNcu+Sm6EZbDAXt0Skgw+/BdwIhfo8y9DfVEzD8zUGKZb9MY+fxFjUIaVIAidI7rM0r61s3esop
cenDuIufuM/Q2YnIeK3k3nj9DyRO17YkWLNCH9IS0miLb9oDkqHMCcZa/aZ7+RCFBfwwYUfxVBz7
Q3tEGSZkAc/9LfGntXWLgpKgUwtdlY8kdXZIDUqpOUyBIoEqDcDaQvWd6yQrRl+J0o0n5toagq0A
qu+gbqHtvkipGk5YPdcRKv2QPKNQX3/b2BmrK+YsxOIL2uDIplwcDRr403DVizPYawAzJrsa6MCc
o5b0nybwLKT4SWcT2M22wUYLo1K4QVh/ggkRcQyISiSx+38cnZjgs1BwSx2YpqDQEr/Sx/5RQIlt
D/xOSEVgDxbb5sxr5zrkpwEcg26RozmL6cxLxqXIqTkug3p5FCamjp/uYZSMu6cXb+v8rsVDB8iB
xJSuQdxnsULMgeZjYg38Q91Nd3N/fnF8YBHd7lE9Jlcb07kVbTG6UQbEPIVfHXSExK1FkProizAU
K+6ou3XurXWMQeYAERdu9+ivOoLtdPbxeE7VNJMRzZvAalZA/5V85/rDqsRngePJW5oYa9sNaAWh
kQTjdqSWy4AQSOLwT3e4F8PPq4cwRK5pZGMK1/YbQC4OcLVIWzgbLmOUmdJJPTMEPby8Tu91vwxF
806GP56Xwd9xM0WvBkTlFjQHE6qOSzRj77R2QzXrDzV8fGzQB9dJdIPOJA4Eab9ZA1w7asGg/l+8
xZbrtIaDmYV4YM+GBboHVlD+gv/oN6RjnHq2D88Xf2NS19bleczFpA5ge8640nAUjFgFKi201tze
bW3s8n9iT762ToRhOFrL2HjY5pffkGHrJwnDTRfXtdR1uHpl1vS/3MSgC4FHrANjaWUpV8fHLNOM
wYbEMo42DjZdS1DV3AuBwS0F2s8nmgWbFOHLJuMPn+zM4GtZZGzQS0+zU4I94OWNTbLBr1q2wdtb
qTxchlpkEIBas4xnqDwIORIOEZQGZVqvfhbaoin/9+viMtriQ8lzZo81FZiDE2i4kPyL79JQFEvL
m+3Cw+f7iJg8qNHCpxQs66WUhzFXFq+BOvCyqvCVKQrH9CaSx6BSIK+25Sb5eQkimJApFZrywun8
cgkWQ1kLWC1Glg+gtUUIWm/oEq8UKS9jLHZyMzlgxOYYkHmVX89e9KzH+/RHGo4uxGcrYjzpFQCt
WyiKFQDUZdjFZo6TWYKENMKOweipZQgkxa8cvX+Qzgq/S0hakC2VOvFPXl5jERJfTgdrRQUhbPE+
jpE553aCCks8PDXpYTIzMtpbwC5xXH0Ogi2GZyT0V5anS2PH8RQnGFfjZygyi6dVBd2T7YeVuhVp
8Vg1u1qyOtgbeMlpOjTIgsEAw2JShnD/BAIGPIY9aAeKD0fV0NibgJTlPzcy8tr6xITChBBNCtxM
Fmd3lcPWdo4BaBDY/eTNwPsnCQwZ7hQ2gXAxNN52m371a2kMgjZCdxoOLbieX+4JuPW2lcQQU+QW
rNiTsmt3EydYtY/Csz4Li6cknMKNoa7te5QkPkSoIfS/3Iosqia4xSKsdATGHZwjWPuQ+KAjWdOj
c8cee/hxtFDVUlpvI/T6iNHBhi3phz3Y5Yhn1UwhaPfXiBOX3Y2KKyR1BKSuuIJ71z9R1fl82GJq
YUf5/4MuUrhTSoNpiU8rtGZmDx2oq3rXIydQiNebWwfGVrRFoos1u7CnBNE+aE8kceHWiDsFcDHw
HpbJFhAOtgdbERdpj5VF1DSpXXhsTvVjMWlTTCyFskNjpPMMskuvtESyKvNGGwwYadDqqRuN2dfS
uXKpXkl77AufpvC+qVLpHoQ4k/RoPx2LwdQCs50P+tA81TmK+4ZzapToAGCkZ+WqhQQHholsPY1C
NiLTGsctqyYneZU+S0p6X3Sqm5ZqOEw4pzmEvOBSeMBT1St44fF8eKJ1dM1L9VRJ8ggf6XR0M1s5
QHxNdplZ+7oU62Eawd61MpxHK9WgkRHRV3uQ7lghT36q0neIpr0ncfPLaTt4SnfvUmncdI7kTpQf
yl4LLGh6FaNyUpvKB/YuJRSmZMSJ5KPDpRe7LU5FUtz00/hSZO2+tiZcw5JXdTBcSbZz0rRaTMyk
hRKcpj+YyVh4tQFOuCLFKUlaSDMNkLB11UgLoil1OytWCGWTb7SAY0G69YgqnEaktv4pDxpK63ph
hL0BR/tWoi7XzMkrZPsXaBq3cVE8t8L3OaPcR9N0L6XmA1CoXpEnN1NMG5dN8zVToIKFy7pPE92z
uv6tjRSA2239oE063LLlNpQKNMrU4iEy1B/ZkD/BoOmXzdQgU21XsjXJ08ZUgqlRDa/0dDdW9feY
zk9l5UCliLewVionVH1Sg2RwzoCf70PBzFPSFMpVaiavrJseSjN9Ull90MeoJmqkfyvK6BTN07d5
jmN3luxdOZdwEh3gcj5qR0nir5MM97xYoztmwE9bidoRBB4rJ/XQcT+ytJtMtk9NOgZtWmZ3jaMP
D9pggkbXaJ4zNi+QrnxXy9uYXUl2AxdN2IdfafHwmEBEhPTg/+cOC6gD0fceFR0ps/1slmu3y/lt
PuRwedbKq1apr9UIm1CLijZybUMyTlHVaNgddtK6tJuEubWs3bdWkoVzovRYhkqvX/cqNIoIaLdD
EM1pEnB72NlKO77VPPYBP7od4UpyhCZvCO2Hhxk0XAhbvHTR9EOGnWqnZl5lyhVKB1T1LbW8r4b4
dphpERq4mruTBnFKEBchMqBq36xKfYcoLCfUHuxH2RxOs6FdK/Crvh9N3bdKQzkOUXQ3tc09PEBc
sOpdqORgg483kjLdO2YVGqDJukpaVA9101QEeo/NjZnPV3YBuA13fM7Q2+o09t5GcYjBHbCs3XzQ
dk1jkUkGiNuM6DfdnOHWpCb9XoWRuVewyTza1ii5Y9LFnt2yKlTqNiK2MqDcivHB8O/VkEvVpfVw
YxfzfSfZeG3odw7+pzrCPFdVRcDolcPG0JGBGerCwyxrgSGpqSsz7Qe6wYabydiz6cgosXJLh7yJ
U/nQsFBc4P9Mt+35jvHuFa3+n7iY28e0EmAzWP9dVZr1u45Tm6RxuWP6fKJme5NRo3KjdDzNwFe7
WTe4jkYh8BPZsYtKjkbi0eKExzBtckZ+03B0imzADHZzqf1SEgntlBltYb0Nx6grSKrngV6w6w4w
dJLmXJHcmMVvDh7+RDXkwW04j0FhzGoC4SJiGuwab89THk/v1OxPdm14amM8qVNyw8zkvSwcMsC6
g9COpaRUkVooow7p++oIp3eft4pXtFpC1D59zOLIreuy8iNp/K5ZVUqKTNqPwhYt1iYY5M2wMDGb
4XHWRij8yH5PnT2bkKQkDaKkher3hbyPGvOhr1nYTNKVHdOX3HR+WHFFmpTtednvLcmAhWtaPnem
AhvlWvrF41b2NewObUYzmdknrc/uM3MKczXej41du1OEXd2iGkForB+r1ryqTD32zTq/o1T+GU+Q
rp1Rqcc6iR7kEYlVKc1gAjSY6ODR/paUpiezPb/0iUTGWkcvqxtBAq0PFbV/VDG7zTj/ljTKLyTf
oI8HkiuxX8f4hmZqPDrDcC33Q2AZkG9JowPtopI4Vf9zhGcyGaDFRQC2vI7HWiPo7TKCH36wOPud
DZhNEMieLSz/vU7jI2PtLuFDiC29U81+1yRDYLDJqyRn53Tt80wBgTKNRA6pqZUH3aAQBk5CSAXG
pLbw6uio7pa2uhvy+piW0qlsrJeIQSrbzF6iMf1pmpnhwbsUDDwIMbmT03APCaUKGyW5UubZ9FO0
1YkVSR3htfmoywOmZhoP+pzfmWg1uaMlvU3I+DAhfZEm/Vmh42mMLBQSJIZHx4yHfplY13yUjk3b
TNAIAgt6tnY5zI+jout20J/sX6eMartCd6pgUBL82gn1FUv8AvW9HGfuOrlCSZxH9+UQPzRKFtIk
em9YFKRxFzSOyVyJxjepZkJXJrqJ55GRstaukw72qBm3RzdO6mOZNb7e8+sogch1FCs+ZsSX4nzP
WyeA3hEnQ6b2xEmgORI7jV+2ykMZV48q1cfjVFfYa5n5i3X9Td2rJ9vEYBUw5Sv+XYpsgyhd+Tyl
7Gc+9NdSluwS+El6UsP3Ws59qeSexSHhretyTiqtfIhqEOjSzM8TEB8G2y0cHWjlone56vShJfdP
ut5PN6WjQd/SbBLXRtnEb8zpGzSYA8mI7puevQ668jyPdXYwePJ7Kq2R1JpIiJLp9dRwNTW/dpIG
fe5Egm5poZPBgUiT1KEkPkhN7koRdLDS3PYrObkRR6jbcXAxjRbq03D8HIOomyAXp9alFynDbaJ1
HsNJmiSY07LHR3GK/goKVE/TODpYb33m4ZSc8dvi2RvGNHssWDkPO5oY7jxZhYviz01aREckgffS
gDFqlHRXTiMFSc0z0uNOQKamxY6tE2J27FYFebdnIIYoKLBH7VXGUjeP+S4p8weeWk+mOVOChMuO
dhL7rKsCDbZ6OhO+jJY1TEdp0HvPLhV4JxsS6evM+WlKKcQrE4l/KyXL8eZBBT7YfmzifIQucZS5
CcykiTEW6feUFQEzACtpnPJdNstHXHUUvOXjhkhFXZLClB+1gd/AafMUmfMrbmjc7fMW4unmAOmN
SUZKHqybKWp8h8onLkPKRmt2LQd/fayPbersu0nHXSw+sTk59I0Dbhlt8EsH0B65aT8imWIt8uG1
lWZPmrIfcgd9Q4sWVwZHf91JKtsHeaLANc859aZ2lWODEC3L51PbZPTKcWZ4Q2g50rbafZOiziY2
m++dJL0roZFNEr301YYHtQ4Uu6nRPeuKylcz9n3Ok+9ToUVeIUEIiCnDd7sFuZu0XOvvkZOqkti6
VD5YlfQwFuqPOpsfYbD+osY9p6QH79svRgq6qz1lfswg0FgymKr3x8ksrWPjjJU7mzok0WWsFJKm
nUFKc7R3UcZ1V7bL2B0aWFpUrc58uXIM3+LKoaXQw3cKXGu04lCiq7zvoxmXaNypQ72W0W41AZev
Jn5MDSMcp+5HQUeYCxuHulT2U9ydKDfejCIzCc9m3FdoouxKvIlVJJi0fHWcXnK1FgjBsbd2c+TA
h1I3IfOstXtDAYi8YSK5DoGdONdND5H2toWjTmL5c2Gnfg/BAN9okjIci/xB1+c71oIIj5varq+7
qyxih0ztfEfN7sfSuspMlLBt+DlXQJZ29HetTo+QDJJJ1dOw0bXHhCmuCiUvGMzhUZqBbGlEyrHI
Cz+Si0NdtdPTUOZjIKfVm11EEi6x8p3qTD+Y4sRvpVy9Nelwi+0YWHOl4xUg2w/Avv9IJe7CAfzV
7mzNN1gdaCP2xMCQ3sjM27eqlODaNZjvCtf0Pa21twRtYBJNBt5VfZl7s9b7fVwciihj0BgfQbNQ
+Atem99w8j6C2wiRHoV+t0v72jbi6gYCf6PfUB1FBQNkyl68tyVK9GTKPQaxCZJ1LXB7Ux9Eg3r3
/9g7j225jaVLv0vPcRveTIGyx/Icek6wSEqE976evr8kr35WodAFST3tgTTR0onKRGRkZMSOvZW+
/iQ73XulRlvP1kN+uWk8lWFwpPP+A7not1OqvIv7/jBYRrsrHelDNSQIs+k/KrPKvDpQTi4zTt5Y
qpQQRkpfk0wpPQ2PchiGbpZF0a5Wq8lVo+wPK0SuL6ISvknNlIl3qduYjB5vesKDZ2vxzup9z2x8
XMp5m0/6iz9ptqtnfJvMGMBQDCXIjS5zXEsu32tdFXuV3e8azdw6ObO+VlCkSG+gca6V5UMqB4dO
lj5nVfCuVUpk2KzMdyNba/ZFxWLCJEjdScq/nNJwj3fdx9J4lOR63E/KsFey9i7S4rc05h7okt/r
nfpHakzqsVRPH01fOx2RA6jh4FFG15Sjbltl6ieUgGhrjwCb4uxBAiDiNX34GUh6uBmLdte2kcEc
b+ZvTEmHrCHpLEj9HHXbtO2b8SSHu9yvAIF1iBxC0FHsAmd816rqtpXaXWSr9zwCJ1eK1J1UyC9N
WpHEOw9RaPDEsRDsLEi15RDptCiLaD7JwxunKSIvahT+BVljJGd/Vv2ob1JD/WHE8eM4Zvd6Y74v
evNdFtkfbcbZgyb72kfpOzWW7otWPxip/8x9wVWO5OkGXaw3BbGjLFpeG9r3WqPjFWv7Qk7uIzkC
bTLZ20zO3vd+elRS9tGvDU/RuaPh/ySmhf1Xs/Tf1hHRoyjR3uNXf82dyHEj2YndBClqr/O7D5oU
Fag2yAc0y37YWfNyasMdpwiOZE1/7dssc2Wjq71iGHZyaX+nn7nrE/Xg99LGLPvMNcvuWWth3Wbi
4asaGd3e1AsqfFr5ICPK57ZaXXuSY79OUT16llJVXqMM0rae+IZ+FD5Jg7NTtdg9deFnlfKGi1rU
MR+LxyEopc0pUV8MY/recro8u8cL6iT+KHdGyeNv5PKQXiZNK1xfCt7KxpS7akf41DKGnZtSPypN
c6f00adB0p+DNv+m9kheWZU9bodE3tcZ3u44wQC3PkRIkq38qathtw99FDBLNT/2Vpi7TcHTINcZ
ni5JcSsr2ejjyHfKExL72v9QNFr1CPyQnklntjwuoe8WHN87qp5vwxokgFolyFsM9ZNptaw5eyrj
EXkZo3E76/RZ6+RsH4eAzmgBTcc0Vt6oXXgwowlWofE4ttK9zXnZwZnxMcdTtE57m/NmstE2aIL0
WMhjs7Pa5Eec+iUE9hRrTva3oOxyaEUtMB9T/lKepObJ6qInW9djHlnKd93qH3wlhkSZ9LELjEe1
8h03KfIN/zcdOtt5sPLobpiEqkdviwNvgCz3p2NkG6ZbpPUD/UTlLQnEe7/py6MSFo/QZd3xrVO3
SpzXxE9Nz4rjD5lS/YkO4CdVnmzPjJVm3+TD+1F2Hoy47b3Ebl+aNiEvayXDDWTlqBrM16WhXGwB
PFjbzpdiTz7p09EogvdxEOUvpt65rUJdqpBkZ58Ozte+j99rCnoUeTiQHLXqt7QyvDGN831ZheFB
bprQ7TL/I0W46K2eNPFWTqf0ywjUyi0Co9hC/WV4/ItpUOZT7wm50NPaensP7gROgJKqed3X20H2
D3ZWq26d5bVHeU7ftklePSv+8Lk6+cF9bfb+Y+o44WFirs6l+vOZl5Xq+lmke1ptJAfkYUGUh823
MG5ftbQd8PmwIKNr3WSi3OMDU63qetjXGrIhtplJnmVU6Z7vQIVKL1816VQdSKr3BWUGT1Lz+K5O
dE5yapfDaRMFcj08NBTBjzAC2XdBZvF7m9DOUQcZ0+ql1XMSn6HO6263UoderPaflYRnLZuiMKYo
ESPQNG02TCJJz4DoKdL2W0t7USEhz/erUKdrpNplGVrUxs/QAcGoytUkMX0h36n09qp9sA32QqQw
ebvaQ1+zNesstAG31fBXETo65M8CbCvAmvHLKvvdmq1Z86ZQjNqQhC1B3jA9wXn+RGUSuPTf0b1a
6hSd1/Jnja+06SS9Fg2E+BgdNCSwvw+sSr5f7c2sFNXn2OFs+utriaaBJBQoKDMi91Yw0zF9++8H
+/9S1P9LMHn9778Un6+UqI/1n+nX/I9zLWrxP/ySopaM/zgOwCQH6DasN8gh0Ev5pUUtKfJ/hEIC
lH000Gzjp/rxf8WoDeM/AllkygAR0AUUitN/iVEbyn80sDIQfQioqEzf+5+IUV82YQ2aIsiNGvQL
f8IdYN+6PNDdkAxt5WS1Z8rJbkpTr0+lP+0oPJ7tyJtfDddzZb7LntlPM9xVIIgZ8obea97rbQun
7Ye4L2EizJ6s6QfV8MY99fGeV1Tl3ra1sKRzWz9HD89ilDKl8MD5euFRqRztt4N4pqy0lddMzABg
ld22UtT7pRf7d3pwlyd3xlpIWtmxnwMXZ6toED7RpgITPo34cq86lTean6i2rezWrPP/69MwfA/D
AKgG5VqFr6vt1u6olbWTuTOcwZWMP3qjeuXFfrCK8nsFuKfOUFbrfM8pIOqcMlL2fvz4z7/a+c8Q
sexsvdGQKY1R8jP8NqPqIIioNhJFw/83K7PGJqp4xugHWIFq9Lnp60cdyAE1I++2mRnihk3lOENk
J+R8UaS8YlNVcssYowwfLG2dGuLLNH3Kmm820iDlR8mWPT19LKrHMt3etnuZEgizgJ5BQvIhkQ3T
nNlplg2KHXFMJUnO/zTDJ2Xt71/5/ezvz67krpLLQEqUzDOVz7lOTabYn9o1kqhrI8BBQN8S22CV
VqzZXez7ZeWbRUsogrT/IH3Pf0qQ6M9JALJZdSuE6KfDmjDI1XFD7fLc6OxO1mjkjoXTpF6m5rS4
D5KzgUSBh9fmn36hCztzQp6yDSZF87HTNcW+7/vJLat4DQ547QYwKGogtB1glWDZZm5gNUpeUhbl
GceMOtq2nNvd7WXM5r2EpwkT6NIaBgNfVzjw8hQUSVN2pWc+mvvovnlMZVd+K2b0eLE+ndbU56+j
1MzezClKLVdgsaAU2KLlA+1UvJE8gMz6mwIMJyCIaKN9Xlni8i7+XuLMJcbKVMZAxqT9qP9kFwSg
VMQbEyizCcMMXe9/OmIp6GV0AIF8Mq74hVECeLr1yZBa6FbMxkspmjDv2JWHlZWJKPcbFCWsMBWI
VC3/APS90r/S5SDO0H1kbO4Tr2Q0oWJ4gYaSGaxxW+ykzRrSa+YtVwbnpKJKrcqtaWFQTDWfADH/
xIQ/TDshvLJGDSW+y43VzalJ9P4UlHacSW58FMSl/aHbOXcqQKR/sYvQZ1gEWwfWtflYuIS4Fq/g
mlYfTFeNp310nsIPUApsaaNsnTerED1xA87XdW5P+OvZDem3jiVZOfbE/KgEKIeO8FG8UlDrWBdu
vgyIPz8ZlVEdeRehqnmlfs04C69rKaOUzttBf5w8SkU7840sOMGfdFf9pAE8QiVyZVMXFnlhdha6
ZHi8ErtDdFIsEjpRCHmSR4HqQsFlvzomu7xIS3dMhVvzWqJXG4K2zbE2eMUHwdqXbrqnFDLCkvba
9iedwMb4vCZ1tHQcECbhhiProugxn6hTyiAxo6YSZs297uUbYIkPvwBk0lE7/pstPbM2C50ollOH
LLBWUVEMDdut5RDkk0I7tfXq8busJLtC9NmACn2zgM1IsfF6+zdcXun/daaznzALpVGpJ7bklwE1
cdm1I08da9o2K8nP4scU8Efw4Tym5ucxtPRMNYYoQPqn2HVJ8VRpEQoUp7vaKVZ49dZMzY6iWZWD
FdeYQj2nylM3q44nh35ds3IcLq+g/+4bEhe89LiHlLkgt2xmSTKlceA1zQeneTWTd7e/y0KoVOGL
5z7gpXkt/XoCyxiatYL66IOxS+5+6dehRLrmgkv7ZSG3g/QhTPuWPHsvNWYK4s7m+6v7WHJV4A2u
9KwC2mwKr/1oeXn5JPTn12dwFxd4ZliEm7OYqSQmLTXheEKyRgOZKtjhVGRBbu/jTLH514eycDkc
z6LgPB9OCHp6Q1NWB/jApgOfWcIcJt3nR3UrxvyB/xxP2+q9GIiHPH7XQDEmBKutF9sNvOItmuef
V37QQhzlJWCjJMMU5LUictqpSu/LTugJBGf3Qf4QosiyAwBzmCRXUKtNm+bt8Nl6NF0aiNvmGx3y
tQty4dRrKlrJtoW0n5Dtvdz8pJoCNfeTyGu20jPsf9sETlTQG7uMwaz6UYy3ro4vLa1bqJmQn0LZ
Qo5zaTMDTJMbMqJLIBD2zv3pQONEpnh9BPu1p+kKbPL2Ts8y05+fHhVVMmCmhEFea7M3kaWPcTJ1
MvK2G/hQvXIH2MrYCmgufBWb/L26Bs5dyN4uDM6WaMRGaDIx5bvNtjxK7rCXAjeAgVplxILk463y
5vYKlz7j+QLFGTs/QzTA1JNaSij6TF/8iHK4VlKvL4KVYLS8k4zxwGJig3uwxQ85M5SFihKetLOF
gawL9mjFgDr+OwtbCA5QsoixEUpsDNDPigF6OwKRqDSfRJHG6t4+gr0iUVzLRxf378zM7LKY+ljS
O9AQbmd+apSd0r7K/3Dm5r9O6DBKxOQeg5DzAOsrqt6WjfrLJzj09zih2Lrq2DwP39Y8YuFaYuN+
W5tF1ULKQGAZrKiZ4uD9UFfBoyZRFbjtd8uf57eV2efRpLyqKHKIz+PvjUO2L7f50/qTazbx+Nfe
MTzngKGSr0aIePfbp07YAYEomDZfRRoo+Kidxwxtk11GK2W1ubHsFP9jdP4iauoSjF3GBxs87ZO8
ze5A9n7L75ud6TZH5T30Z39GH2/v589a7uwBwWf7bXMWjwutGbJiEJ8NClPrEO+cbXLMPMsz9vFB
PhgMvQHFWvmKq1ZnzlKV8TRVwv3FQ0I8W1pogTPuxEB1bQSBxXxivM9WFiui7nytlNwVhZlSUV6f
xZIRnqTcOEkUjNKPNQOlDXpTZvPWAIBb65vbGysC7pUtJCtMoPcojs/HgY2mDclu+ZYAdUCpMMSg
KHrujZP8pw76G4WS+zD587bNGd34L69lAo2EGcAgJYPZAgNtNE2jwijov6PyvT4mQBJd5SliRuxJ
HPx279yl23Tff5a/rV7t4uzNl+zAz0ctH5pa6nSXoRqeK5D+ge0jDzLuIGzdxu29fjSfpw3dWjA+
8erNvnBgKDPBkIFZWhbza1YJCt+Pk0JyQYcB96i9UP/kD9rr7W1dSFQvrMzu1q7xkyIKsVLosge4
ZWPFhy77Uhsrl/hCBL2wM7tTA/ouPV1vkiJzc7I7oCh/3F7Ikn+cW5jPghmnsppi5Azxj1+qHMWf
9bG4G4yN9JR4yt54kXfTpn+MrLswcVeH1lc28ir362ASVlQWKGJN/B2RzxBhodE7beuX01Z18z0z
yatkSQtXxsWiZ7FGL7SpBQsrufJddFAOQtqXudrdarq/4P4Xdmbub8aRxHMWlDcYfJTJUqSEx82w
j8lu453NbC3vwb3x1MLU7B/G1+I4PvErVsLObFT0Zwigb0iKDcsXlErzS7+OYi1Oe0JAvdE+KRvj
IO4QBlC4Q8BCv/07d8hCqLswOdvgNJGAmcgU8hqoI3oDDb8+e1UZTVGDL32S71JZ+XDbkRfOPT0A
0dNwOP1QRV9GmsqQmuBkY7E0O5BhiHCrzZOjrNHALSWfjPTSpqUeDvXBvENZDRWsbyr4Wd/cTLVb
HstdsbcfTpOHTA9lUZ4Pq3WghShwbnPeqaygGZPJQCWwuK76Qmttq29Jcw4qkJvtsFE30W4VE7Bk
k8lQIUwNW408dxqAcGHaj2TzyY/N+KnkLg62rVtv2xCZMYOBybVmxFK1izlJXsXIiKNk4ohfdJbW
q4M69MXAKoc7e9+8JneOZ3yhL8v65IN9cm/7y6I5QwGADGUaPbj5AhvDsEKn6ETkmX5YOyAq++xh
ECX7v8PFI3Km2UWI2vZva7MDcVIbiwJxK4qyYi5TaGdqj2ISNNitFfJU8bcubUF+gEYLIuk8qsls
LjcSkJ/tVCbTIvoetCNcpC0l2RCWTlG3b8D1oe3Q7UhwmCtx073+mHtr7+tr77n8CbNvOfVpEzqh
Q42tH75pUfSm8vXdyge8Dq5gpoE1MNZLp8KeUwNrKKoDhofxsbs77YydQm3U2OcUSsQHXM0rllZ0
bk1cZGfemepMK+hxFHonu92muvSk+fXL7RVdh7DLBc0rBKXVNCOYCm9CqyLJVCY1hl1mDitEMdeX
H6N1Joxl0AWS5s8jWA8/YZ6bmEkqT9NOnuxDqWreG8Wrxg1vF9+lcX97Yde3AQmoIrpVsgKZ30/R
9rO9G5jxsB1qEZ5/Atrq7HXl44jkmMwwDHgTgNPb2/YWnmoYwRqYGPgC9PnUd9R2FLJznTfEdx7S
9IXDHZOtrRu8E51h6K7eryHeFtzjwuLM4WNSCm2Ct9Ozu/Q1q4tPAHW9lVUtnOsLG8J/zrbRp5aV
qhk2Bq9+kD9oh2KfkaFVR+srBHf/xhoZA8wtgtTvSlRMaUxJYr4l9IrJtZ7NO+ZU9gB5deVnHxUa
v7Ur5zoVhOWX2ijNJPintDk77cnR06SqGbqTmjs1+MMpngsYy8q1wL/g/pAJy9CvQc7h0Je73EVl
ArUf6BqnrFHBLuflQVGsQ9NHvEiAbUunFLRr4lWlf7j9/RbXB7CJQM+OcvwuDcM4FGlRboQeoL6t
Ce6/ezQnZdOO727bWUhRBF3yb0OzVEga7EyqYU32VCf/7EBwAiAeTsLuW5Ix+NvWu7YwvcpEeN5y
HupJeSNV8ecKAYM1F1rcauo/IvEEqGHPY+ZUm0FomKHX24qkepWu1QzoMezn5r4VHY3E7yimKIyJ
daAQ9k3Yvy9HBForyXoHDrndN40zbQui2abIkT4crTTaMAevb8NRKh/jIF7rDS1kBYio8FTWBNOU
os2JfRTm21s9lSH91Lz+AeD5Tt+EH5yXX5Thq6n5wpG+MDfboUirujjJMRce7TtkS0ErNJ9sOAjV
g/Tm31kDiSHiIvrN8wKEVaiqH1TEYfklMH9KxdQf1aPzhffdU/249vpZ8kPSqt/mZjlPaeplDmif
A3047ZJDdNe7wQPUJp5MpSzYhCu3zML1SXGWkr6i0aWF7OfyfI1FF1oQQoTeeKpdKA/k8Guxmv4v
xHlwWtDE0AaziSKzDzYCZmmN3mEL9zbkWcFdeQ8EyPlqsqx8mz9KfwT/omhroblnoM/ER4NqdFaP
a5Qp0abEJ3A8dlvBdH2y3Ojh5An9It/Lvq2Ej+tUFXO6SkrMoYV1fX6VaYGTVSNLlFpKRkJOKPJs
aTduUwiFVtnBFqIi1kzqqdDmXxOo6lPPDAlT2x4cYVvJTzz7ZB7KwN9Y6Iy7AO8pkoXHIO4PqaI8
13bB/CW8hzKPA7sH9Eg/Q43er2zB0lcGzkDoAmzL62fmuWj0qVYfBpEHRcPDaQOV3uhJ3ne0hF8F
M7YFe8Hmtslli+Tsuq7SwZ0/XzW1MKqyZhuG9G3RMKemrcFdF48jDdy/TMxLyTJcG2mbY0L0g4Ry
e7wzY9fZIpsHMGpovNVvuxTdzi3OHLe0OoaBT1hEcLz6yeva3veeU9NKNLx/zKYnCh147tkKZ5/t
NGTOpOUS981u2KrbaNsWh5KZM5BY1JIOqvp+7bMtVK0vTYpHyllOpjJ76zCATzbx0n+aJrd/ADux
ae/lP+LJpeMPwZGnfww2jC/edpjFz0mWpIt2P70pbXbL+2i1MxsUi64pYx20ImiRHyIPGtK9OKj6
SiVy6Zz+rK4IDIxA+1wulDp53GhDGnlG+VLoGz3bjHntjuXay3FxXYai0Qu2IKwGeHZpKEA9QKKI
KwqS2q5/Ph2ynA7LuA08TsX703OXre3k0tkj1OmUjEmb6MBdWjRk32BuVBJvc+lt+Ee5i6CN3Yyv
2muPIl2xS4et+bry9YQrzt7ousEDhZkyizeRPbuszEKpFEblJNdw86Ogv1MO0pbN3QOMvF/rLC4t
EOUMsGeMD9iw4l4uMDQg/i4rMFrFkLmnoXOn6l/cvecWxHLPjoEiFWqY11iQzCP0OBZHrlrB+y45
4LmJ2Vc6Oak1tmIRlv1sAto333eAVteejgspK00SHWQAfV5ohGffZZIDJvgLgfS6E6DA5LGj10si
ukbfdznb8ytUnduZPQZKy6ynyWQ1cCPfZXdC/lLfmX9Hr2XpOofrFpZiStHOFQNaKDGamfbMukO/
+eTs/GN/R6PcrffrVZ/F7JnCAmcJBlVixGz3zKHUqj6BskiDpIVWeUh31HwYqRjau3C72l1aqCvw
iUT6oFA+gObt0uv0zq7bZgQFO1BYb75qG0YsdtV7841OXVTbFkd7F1PReP0bLH5L5/fctDhyZw6f
n5BcTAdMC1wz1Nqbaj88qR+a18arHqfPvad4xlfnRX+oPSgovk2HtZtnIdvlTQ4zGZHXIcmerV1J
iilxmhFomVS50+iGw5c22K1EqYUzd2FktsqoMtImqTDiP/p7bZN/jml4B0fy6+pIZ22bUmlzjmt5
w5JVbjYgzgxGoGcxu9l6dcjjwpoASVHTA0LSqBAkSj9ayXRX1rcQGJHY+h9L88K63WRW2etYUtOf
Zdn4E91RxhVaOlD+s/F1gF3pnyoo/Tz7WCUS68CPyFlmp0QLgmIyxfrML/k7QQtdFR7cO5tx2ymQ
+f+L6A9trCEjDsLkAjfrpatakAwU46jzEWEO6WBNgcn/9j4unMMLC7Ng1oN2Ckhs+WBjmh+YnXcT
KAgs5n86RWc+Izo96ZKzv2106QBA5I1/QsFrXb3Uc80aGy2ixKyEFC7hSBp3g/7PS6VU0H/bEJ56
dsq7KYjrJMOGgAU2+5Y+oSDmXAtk6rUfCgUQjjNpHMMY6uyCtprcbs2cuBk+lEfScyQ5QT8KGMSU
uELwSn/+kwn+jfJqfYH0iHYhHIPyvbmS411ffuJnUPyw2U7zSma1SnstNSt+hunXMFXK01fjZGdH
vl13Zw8dxEqar7pKDRC40urs9fYHXd6E39ZnXqTFpVXnGdZV41MQflDWuECX/r6q854FY0geNE/z
arUepZNxoj9QpVsgqBur/n57BdeBC42VMwviF5y5ywTVCbUDLDjtXYmEi638ICmE7GjFLa9dn6YV
AC5H451O/i/++5mdNpUGNS01XD9FpGxC8IdR6+04wFp5e0Frhmb+r+dQCQ2US8XMX+0Ggc8Ra3LY
DNbIUpc8j4qvCFP0bymuXK5ojAxJzkITjSsOmpBa0/ZCC3rtoC19oDMzc1HAelDLgPyYrEtyttPQ
ul2d39fFW7NZwUIuZEIOjyQIi0FEgsIUg77nn0iWThLcYDgzhT1uztPBgfO8OIKg9v6GsIG47C9f
EyjuMF4lpABBl86TAb1wpF7NZOgon/U7Aes7HaQPoiQFIPJlHS29cJKIukwm6IoMYnBeRxygn4XZ
KfTdAhr+sAlc21zx8Ct/UCnhaYReAwcHbjcLiI5UV70e0WUXqCUBjdb24eFvqHVfpXEzO+K/n5+k
CMKdwS4YVHwRKvTSk/5W8UArweMO6+X29mm6doqZtVnOZvT4S6NgDVXBE3Ao0ptNs4NgRfNaQO1r
KeLVZ2IonKEAHAMFlutNnJoq97v6lMM3RGG5kZ7bSflxe0mLJhiIoU2n8nyeszoTZYMW2dbck5Q/
O/mDnK8EoMW/T3GDlhC1OP7S5fepx7hxhom/TyqauK2vfYc7ybu9hqsgJ7bpzMbM14KkbuIYkBV8
sUgBJ0fT+SyvPSvXbMz8LEoYo5NTyAKzGOJc2XQSVx8D5AKycWU1izvG3aCzJMch+lzuGJ28NBtV
YYkXgXzqP1jj8fZ+XQVRsV9nFmaXwkjPOPdtLDRWd1TU1I0DyPySvjM9zZcOt40tbhwvSpM4QMn9
Z+Z0dkATNZ2CpB/4OFkJ/GV/iungJit7dm1E4xHFCALZOGnyHElgKacxNyuycDX/Izzd8+iBQXFz
eyHXu3ZpY7ZrVtXSZy/LwjuF0PZ+1ovnMoCI8uW2levONzWe86XMkv3CDOMsCTFjphslQvQ22mae
/oZCLyKtnlW71lf5UH28bXVt/2aXXVilQsaH/fONT/Q2Ifxzy2QlEogffnHF/VwYTQnRtxUPw0u/
Trq4UZS8KDx5gE6wfkqGjR19r0IZGEOxYuv69oHylphmiVYS7eBZRGijrPAn2AcB0MDXc/9LlWL9
9lkzMwsKQR3CbNHUfKtH805cPuU2eqMfVpWCr0PC5XLm146slONki0fm99Nu+iBmJTMP+u7vFklW
fger+Yqvz2gNeOHysRgJtRTOE+T78x57OkLpfYK8l7qBshPZj/0gcp/4nytSXNuaOR9UrPppqrCF
bAnIOPqMqDeYgEjjpxgNZHNtkGd5N3+vTXzVs4hU+ENzOrXYs8fOVeJ3Vvnn7dO0snuWPLv0VDut
YVrBwuAxk/UUkf60rqDUz96uJcTLLvjXYq4G7rQ2Zrxbw5R8Z+waJCh+Mgyt5t2LYem3Q1DYn23a
WAWq3Ikl3VUf+qPiikdttUkA3MmMx/8NoZLbn4ki2aVFUNNaVYvP1AJ6FYC74G76jErPg2jg+V54
t5ZtLQV48CTw4wCYRFVw5hd53EBNcJILr2p3PjoIQ/g+jdGDzHcr7rFsCPlCLnn0NOYjC+pQ1wmo
Pwxtnef+IdsGL/29/kdPfNe8YlM8TzQQpDWr4gvN46/AUonKAG22eVHuVFv2mFUsj8H83a/9VI/f
HaivpsMaD8CSV7KTUIWiZAvzkbhvzo6Y0p5UNQy6DK/8VXYRxfH1gauFfBz+ORq8XJiIQV5VBHS/
GXMHrj/PeqsTgKM7oQ8ffxXDCeFWf135bgseyTsQrSgb3DBxa7aq1O/0U5j7rOoFOlTIE+Wt6SH7
skkQwpp2/VaB5GANVHXdoKSdfG5VeNP5Xvb20JOvZYzU1kfjuTjkD+2xeJG2/s56DDMxt7TrPq4d
husuHkxRMoQHIAgA/XGRXpqtui6iJwTJYguB+babXG0nxtfLQ6vcjVuBH15bqYjzMwdF8osOnpit
pXkzuwcG6xSfMq3JkWRweC7sJGkHjbJbO/dxGUEg+GPlcy4cCFCnoEDE08eEoOtyhd1YOtqI5O3P
ZjP9150CvwJnsHnX7o03yh+3zS0ciXNrc7m9sO4Y002wpjaO8YBaRrzLi/zjOKkZdLnT3uAV45UF
VRrGmFdYrBZSLxWkKKxcAih9VRbMOxuNgoQc3ILlLrJ2yfic6+9ju90xKXV7mQux7cLU7CM6WQ5Z
NSqpnh873qQcens/mj4P2K+37Sxt5/mSZh8vtCYnroWdSMs8rfmY5KUblndTo7it8zogJj+uHP/F
lSFVJcpbAlY/u4+yVG1qZcDihDKxXD04je6F0UFV3t9emYgi82MAPRd8bfQX+GizBwAzt6OSxLyY
a+WHBLHpKW4gO5dX9m/xfJuM3qJzZlB3MmYfKpKMGphVkXvQoKrJQd6yZeRcdf9eKPYGz+tF8qWF
IbnHtDqkq6DLZxEll/UU4nfAAPqEDmp+COVD1AaH27u3lHuR9jP+CHBNIDtmuRf2p15TK+LWZvqh
bk8H5Sk7xgcBGl6NkWKP5p+K6IE1+LjExNplBIEcVnNik8IDYx2fTjtBlKm4FbwayESZLm+1CVlS
+RBsfqyhlRdONHmDUCEWDeErGoJGagq9nIiV5iBDg5913zrQqHHsn9xA0u6K8fvKtgrvni1VAzRH
uGTGEsTj7OOFmd+rSkX4ihF0170Jlv/3DlgVo3bNXX4XbfJ+e9vkgrtcWBTh++zeK5O4UpwIi3b3
MPY7p3+FEef/zcTsSIeFWuiZ33LjnN60queH92O1EnqXUhTgYGKaURfEM/rMRyLbGdSomPDH7/mD
UFH2j+OL9TJsir8zbbxwp4GdZGIEvVqmRef9ez8rJ7sXwaP9Hr7TdgL+iit2rnEnb2om8W7v39Kr
QFORgxNkLAAN51doPo6qOTSMwEYf4OfvMxhuUA8aPFQkNorpVrsC1MAa9GLJMc6Mzm9SNZCGXC0x
ambKvkw61zSlx2xaa50sZHvna4N988L/nFPTdVWFmRhy71NrIUz0bmX7lr7W+UpmLi7XU1A4XJc/
uTuErmq0f2gYYJIPqbeSfqxt2szVi84e9UmYCoJHRXmDeqG0+uxd3DGAruT7+ARx/nLHGjnzqfob
1BW3ym48+h9iIG025F/mrtxH39fr40uXmAYa6n8szlZln+hc+y0WaW/udbBzm+ZP0WroHmpXqLnt
1obcl+LuuUGxBWdBqTAiPyE+kkkhHkT+5trh3Un3vVh9hEH+tnssfrKzxYn/fmarrQYTnUlsRaOx
rftPJtotAG03t60sBqjzJc3eF/aQgk1WMTMYrrnvuP238VtksxBR2Qeau57nL0eNs4XNMpzGHCvF
L/hq8h0adowVgNU4VgMCvFBWudF36LYTJL73KwtdusLOFzrLeHhcWE2BhgnuWR+de+fjeBAAwWGj
eUikh1+cd7cNLmQHF845i/x1HMdqGrPMNN11w2N8qrdy+aS3+TYZYT+PVzqWK6dv3mkxu2CImli4
i7UZpNCN5U+317OQAJ+v52fmdeaPJnSmTmFgIJsOsdm4va65vXiZmStAweWVMLdkorqJmOvM8ZFY
qho4f8iArdMGZ/GGeJUMV6SB83xGpSX1l42Z1+thZNfw05GMUiHW7lHycP23MI7fOSsJwNpiZs5u
xIENdzuGovFLoN3LNI5uf5b/ywH+vZSZX6fR4LTDCQskSajA7GhVo1Gvwd17J7LetRC4bI/OLm90
0sErOJLqnCytURxxawHSRvZZ+egwWfyTRP39WiVpMQieGZstTkLbsLN1jJnTo12+GUf6bvlKr3rR
Bq8ggPtMDcEndRlonTIfhTBO7pXSY+zsBufZGF5WPtKSv9GPYLjdptYA6PHSxkkt4ggNRi6O067v
dnq7U08omTo72d+bwx9dyCCvvhIRltZFmOXFSnWMeubMZl2d8iCReJ4UzWuufu2lba7ubq9LxLD5
MWLiDwIWKjfGVaGvidCI46XHo9iy3WZMN2WJiIrqyVW/zZqPzulLslZhWFwVs3a2EFXnLT678y1f
yfzIxGRYOZvY+NIwfKWsNUCWYp1+ZkSc6rNYJ9sn8OYTRoIidpXuRxF8z0/bHumj2/snPsF8/3gT
K0JsgWxznkCbTRlFac3ZTetPJ26FSjpYCcph49e429w2tfQy1kDHO6BtAWZeV/TkJlZUzRLXLrkm
VCA7gZKcNtEnoVN929jSRzq3NUsFBePRKTOwpYU6klD7Uv/UZyvuvZhHnBuZeULeSciCpba40Ift
wGuUdDP92JFFFBvrBFAH8dh3t9e1GPzObc4cI62cE3ypLIwkAuFRT4hVqKU7fQ8P6BZB8LBmcOmE
nRsUO33uif7JatSARZ6Q8DJcJDNF7b6i+zK+Bkd5F38QtA4l0f7FYOhw7Ym39iFn9yR8WaMaTpg3
OQhp5zb6a1rsb2/q0mET2BBVgatCpiB1uUTpNIDjrYLCS0ptmyHr19vlS4m0alorr7dNLS3n3NQs
JE5Q1chpjqnR/B40d1pxP1rbf2PCYSwE8QYoRmY3Vuvnqu/rmGjSDfT2J+cpkbzbJpY37LeJWWZp
yKPZo+DJ40p6lZPMRddMQbRJXR2sWQpP3K5/rWXOLWSrbazlaJPh7cx/ObvqkaJuhYaSIPjx4nuw
8V783vbq76tDjCJCzCOjzQQfYjrEeWgCL51CT0JdRgIyp0kme8UrElmH4GjtGawFN7v6NhB/7Za1
WbyqJWlsoF8VC5222kO609AHjQDqMqD5lHy7/fl+ooFvWZsFLimBCqaysSYd2ofyQXRWghd0jUVA
vrOZsK2O5kGg/ui6bMPtWky5RiuT6ACKRrPAJuG5mlXU7bEcchN5pBrQfOcFXwUDs/lSPelb8VvQ
dzuCRLUgD7V+mDvtrjuq4OnWYA0LXkxBkbqpyCM1CtGXX1iOnSo8xSmgHek1kr/o2dcmLV11Fckp
Dtxsty/szM58r/RKlofYqYzg5OVx/lgiPxZPw+MUTIdWf5QmL4pRJlPqXYIwphJJxxrZrziKvJyc
5v+Qdp29dSPJ9hcRYA5fGW7SVbJkWfYXQg5iTs3MX/9Oa7Fj3r697LEfZjGzgACVullVXfEctwWx
q9GhzqqV6cu2KojugHEWbR5poMvD36Z3ief07+akYGtXduflz9MQBEzY+8OUOsrVrDlN8qKCoK/A
A1l+DcNPTi/4/RzHik6vijIgFgkoPsLlx5TAdA/cd0z3KBoJFDl1ZSL5DghXt++LLwa1VMCC6IAZ
oj9fvYYgAK0yZYCYrsJiZu7PMjiMZ4F9cp5cHADGQf0e4P4Y80zrPl46k056KdKt0WKrY54wWTZ6
cVF8mqtXBYSybaMLXnru0Rw6JgemBXSzGYcX2lh+B14ThokaDfy77znYbh2ho+N4dFvBZBQoHdD5
vF7wMvW0i4qOznEouwo4gofoRPcWKbKQ85663S2dbh49UXOXd7q1XEbRu3BekmiE3Kw7t/bNUt7J
+Z+XDS6OxqggkUkYSaBS9QjY8qzxJdNjd1v7ONZKW/8WcI6RwSGPu9S+0iKOSkhfYXP9TbNOdvUN
BLbgBd6WwgvUbezum4ajYEPtanbaSmsZxMUQo+4pOll0Uh4reOA4GF0hMhl92BjneCGL/nxlUJNi
j5I9DDgSknm6KI/RMsDwU+Kw7L45CE7Gk0YRyClyEQcIQbfTss0neCE6GKWjdAAuSOypuM7ePPTf
/xwBhy5prcQxh4MHcazJgHc1niitATqcX53W1fbWKT+N7iRqJ/HUA85PgWVRP8jm28rUg/J2wemS
VL0ZLOIr5eCqVfdO2lqg65w3DSkcpocQMnMg8BcJfNVGh5PV9tGp/Twd3Vg5ZaPiarHsVuVx+8Px
rHctjsl6nCmqlcWEuDYrju047Asn8zsQ5G6L4V4gUFyxsqWg2ciODS3gqO5GnY6Iongf1g9z+DIr
6c4QJTW8vgFKVxoGlICkhcSbcRUtADLsyRjx7N5Gb/2LjnxqOBhB2yMd7v5F24CXqjoo/gC4BesW
18ixpTbEcqQYNL4syj15pn0ycihnoMSTu+gnVqbEI3ucmPZjGx6+yrQorOKlaVsjGZqESHjyw9hE
c472o2052aOR9yWbciBd6fmblBaF105t58d9RzlwO9G45UfPkXExaBqjAIXhM9QeWFiXbDHBFB2D
q0ofnaMTAguepD+aFk1JB9j5iubftN+blz7/kU6qD7JiTCR033IpPcUmeJjzQqRl3I8BcibggwDW
CEwFzPsOqmA85EWMZUrrmKqgqUH4HTheNt6Av1oFfGB6QlojyNk4JoS1NRRg6GiCiqTq8msQEJ3q
6oShP9KDWT7cddHkytUf2yla8xhPQ6cZw/ZXM35FOvZ9XuGTm3bqaWN8jEvpFXSqmrttqBwDgiC6
uYklWNr6ZU5jhw4ZihFXWBFKO/BGOWpiTE9hHo1akBhHm3qYSyWiAvHF0BCAYDbwK/pu0ksbAhVy
GKvPRfHHNeDL38887Vo1xtU4J2BxX9Jd2Nn7Mg+DGgtZ2xd3rQWXYphcRFWXBgBIOMZIPrXaqVRl
dxSldx+dnq27YmKtvK+TbDapkMl26wl0T8nXoZ1+9LH81ACcR4obkJ1rRuPm6fSyfcBrF04PCJ3A
2DgCdDZ2nnR0iXpEMJ4kn0vpq2bdDdIhHHfbUvjX+FsK8x5pjYw1kghfKykCqT5E5GjqgljlOlC+
PAj9E1aBkWlXJR66rPbUhHhWcbMMP4Y8AEigG2GeYvs4fOX+fRxG+WrNAiyShuMA0+yOoO6QZqOg
WHodMFweh1E8uQEbGcGGLpDcQN1eDBqYCm8A8pDH1Q4c7sFiNP72oa5Ri0FPgLI2FgDRm8Kzx/gI
TE0pKulzYD3FGmBRogx7LOmUnKWpsjwwaj0peRW63di9SICK2+V9Y5wjMEEQMJiUU2EH0pIo7miq
kYDUh/tpKYoKOj5oILDbt1PUFLbaF/jDMKM4ofdb1xoA7e6a4S4WYQby7h1VdRPlTczYXcXyYNy2
aknBvTfYtLTMfTq0rqXsi/zRVl8W7Wn7znl2oXyQ0+ClQUmFUdoBg7VWp0Jp8ZhjKC0+jnoOZETn
L7zYWgyjr1JMYt2JIUYHtL9USOdlaoIyHAVBLs8s1mIYnZ0LtP4GDWLM6X4hSBgsUcQuui/GU5qL
2kRgJq+9Se2CxppuzF7zZOOPESspUcfqszCW0LTx2E4EYsbIeQwlEMMry64frFNVFIfBGj9ribJL
ulAQDfDvD1CSGNfDkjkLoqrJZixlHfRcQnvYN/UKwEiFEgvsnCsFVUTkIygrotV46Six554TzYYU
s42NQ9YAX7qTOunxLzR7JYVJ5fJUrgYHRR9Pzo9t/FANp9z59OciVJCqwnAUQASyYwc0ndILA/7K
XG7N+OSo96r+ti2C53nWIhjDGSxrHjMbImoHxeXyAPjLRv8ElAp3yL9vi+J0qpAeIlRC1A1+UHya
y+8SxdQbjfS7jOA4aapD1XyfINbMhwMGI17lCnBcRf6qVwAiRGaS2KMAjYLn+4A9iyodvN91zbGQ
FMmxBvwFdddU/mxLmjur/ehZVp3dTk7hwB6MyV8UIxV8Sp5OriUz2pJEC1YYqeZ3ydkm3yzlsH25
9DuxEdb69zN3S8oevUcVv3+aFc/uHE9OyTFKJvR8KoF58VzUWhQ96ioOsSpFGpWyhO8ANXM8Tm4O
PtllHvbbJ+JqJnIGrLdoaOSzo8zViB9NPewLqzuuVIOrJbpR55/wap4jC47E1YvfslgcQ0tJutYg
kCXVj5lyjOq3IkZYhcmYRH8biO5uH437sVbiGAfVtE4bY9ASuYp+skPDD5cnYj5YaGZuyxFcocUo
3QwQh2mUIacOy7OjJ69JP36BZQQYw3BLSxV4d9GxGB00enWulRriLOe2S2ZPNQ/GdDRKUROQq4AK
ENXozhhmPeixVwoYmlHRLh0UcJIs15JuKJWxKmKq5d8dQjE0pjAmwwYuxag0yUzvLpfqHQFmTgf0
xZ58mrLcnfpg+0NxvQPWm2jXCUgX7LtYAlWhTC14Ycf41EjHpv6bL7P6/azJxopERge/H3xAWKIF
QvJnVQN2+STouXATPWzq/nMQ+ulWn2Y2ynIaGnyaJMFSvbpv9V3k+O1y0MYSiDJeDFZozRQEf/yH
ZSWVecQSLP11cQvnR3ulw3O7j34B6JXyLZK9CmY6gTzR12L0b1GWei4HHDJVOtdWgzx+2VYHrjvC
s69C+aDhOusfgJoU6wsEGIt8ciZ9r9TvGNt39SL2TU06ogT7dVsi90jYqsN2Onhhr5pliVyYSZpD
YhU5T8TR32ARgreX6x0AxY6qI4ADryDKlKSs+laq0bUt9jYwPsv+xQC9b+oInB738lZy6M9XKmjo
ZNZyC3I0DVHsY6g9JW3QF89me2dgMmH73jilRGz1I2yhRVRklleZmxNrYQJ0BC+P3pbGK7PBlZA2
18kYtNNzb9/r4ReyvMP+jiDg03XktWrpgrRjSohfpt+3/xzeZ0QGqSOpQnANnIHLs7epPUxGgc9o
y/eoEIS2IOblVtl0mDe69DR9ZEPrYlB6gPRAQOYChLs+ml526r6jyvamJ26HAScRDgQ3Z8fmCPY+
AciGJVfn8khNRJZooG8lZRMFs4qr1X4GqhoALfmh+1ZHLhqUwqYk74lZSWU3OmS5L1Jw+SL4aFJ1
N5kZxnEN577uiruqnWPUABTlTU/HQ9v0HdoB+Q+ljJFEF3hfpyl+iEcMqstxOAkSUHrayzAPgDg2
ZXqlQF3Ily5vwyyzrEkM0Bg7CTp9XyzyJKdfJnmX1WpQkm+J9Wtboa6N9lIe4+rQGE4z0jsUxuQB
BTtXt8u7TH2wrU6kWdSnbZ2MMdtQlsy+70eU/gOElcYuOUleeciO5eJmQiqiazu5PBajVIkVzmYl
O4k3JsdF/jSof1y7vfj97OT7NIyYSO7w+yf7vp/3fX0bCrckRCp69UjIXZkpUNGGuOP7jJevdYHM
sg8Pi+ECKtRLD+KL+x8OAN0TDFtj45xtnUxJP5PEpOZ4b++7BwoF0+40uldIu1S5J0LY47Segc8C
CMP/CmT0wtS1glgSPM60Sx/GfXjMzg1az3SHURQuXxsXRAF4CghHKB6gL3RpXADthLCqQREJe+3t
PgOxbXsUb51yw5W1HMaIdXl0SNtAztC79t7ZTTeSRwLrMyWbTXYiDoP/IQ4DAnTAAntQjKJoheYU
Q9LiiTqT839YqaRbBcAOoAjGZMW2w+ArCEKX/0pjco5ldMzaliHNesLmeHJoQCiDlZZXIGqCRQmI
vQKBHDMAzAJ99AB/gA1UxkP1ehunRg0Gm9qeXaW7KehDlAjqs5yY4kIIo4RRmSqRScl/HOXdWYBZ
eTaVm7jAjo5+iiyBMO6JgHVsaA7mDLFLe6mGVhuralmALKFJgdqvO+Q0WvHLpIqIJ3hyUIwBRwLw
KjDyzag7UbtBaTpQqfT9564P5lR2k1mQEFy/H5SqRQNyGOAT0EdiApKuLOcqN2C9lhndjDk5jmBa
SJviDGzZvUDzrp26jnYmhr1UlPeh6owscLwbcrzANSn3XeVSmgl00x80MJJmz6pfPYk7qDxlB7m4
hn+AFq1gwZD5VDMGcPIciUd+du6nc3LSH3RQMC6euSsgT2Rc3BNivEKjQ2C2zQ5kTbM2dMtSJJ6+
ZDsE1N4yvG1fItWty1cYYPUAbAWuNzplV40Iq81iAgZUdOIzDBcm52rwB/UwOqc2/7YtidPzpmO8
UHLa8qCAuJd31+b95Cx5BbKB2Z1oZOelT2CQXe7y3C1dBf8KnGM7+9tir5UeKOxwFRS4ngLaMUoC
31SHjTMAMK+1XEJUd+5eGxHGL8flXkqhH3KVg/RjPQ2hEuUfQStdSEqCKLACDAsHyb1o6f9aK6gw
bKVhggBzdKx/R6DYj3Nf5RhOTx+KWA5IKhrv5ouAZgCqg9JhMPFSu9RaCx723CuswSUoQ0vP25/l
+unFtC22gmC9QCC6WuYHG3rXW2qXY4XmNuruY+yykuZr1fllmPuS7VciBhyeHlgfWyeUdRPkWZdf
CMNDqd6HDS4N9V4kOy4KV94giSyWkx/SSJByJzowqSvsDAU91M5wELDn+qfyqAfprr4ZvtBl1gXV
v6CtwK1BkDeFd6KHkauEa9HMo2WqiyVPNkSnWIT3KepRtpefeoxDNDsx9AT3QlcHZVQkJ7EsV5Fe
eBngT/TpOQVcXz0InpNr93Rxm+z0f1QVtSklSBLMqsn9ZtbvjcZ6dEYJAx6lciO3i6BJLRLIOCmS
kLoBSV7iIQsCtkqQgnRFCxvk+C9Gety2Ab6s37kd8x5X0pApjY7DGVmyl7rAkHM3Sb9NyudxeN0W
xTM3ugzygYRF+0uX2l8kZI6jHPkJRXCiLHzK3tn/C357GuxdPif0e/2Ww/jBypjmKKfXJ+/DW4oG
BzqZM2XO+TeEqHwN/C2Mub/W0fppQRvLkyMrBahQfqqT+NWcx8P25XFSkstTMfH7FKd1mlYQZChu
uKeUFBnaLJ666/bRjuy2pfG14vep6M9XT0mbjZ1pVLjCWbL3hHyyZfDnxtmOhH1gDCKnwb1DtObQ
brOou2f0vY76MG10knulnSb7UCOY5JSW6NANTuv/xcFWophEwZLDJUpVOIu+1YIavY9cio9hhMVD
VcpcxRCh2PI+G4AjMZ8KqHZVvoKYls3IBGFolHrZDLYqYNwFtl8XH2TH2U400Ml5MS+EMadTG8lu
1AzCTNK5i/NAcpEWiiQwNuwoeRQXCSTE53k5DpjGRi1uOFi39Ytq742T4f2L9J9j0BfHYgyaTHFY
9DmEOgf9VO/Se93PjsAEd4knZkThKCOEIZ4H1jSWoNlxna4jitb2EKaQ12w8atLZyPbbSnhNbAxc
RQxAWpi9RDxosMQZpB0TJVXi1EvbwNwnB6As3meHdGcFM6K3YAg0D2nrvJN9bK774R24OwR/Au87
osRPicYwgw54gUsDNzOMSEZDknojEF0i+70TAf7wrhH2DF8P/k4AEjNxgELseuixS+ZFZEcGIDE9
VZ23fY1c29JNsBdiCVm+rtI6mRM6SVpAGY/hvgBaauZ1gQqwHXGVhtNjwif7LYutzZLYrHo5gawU
sugWnrKnksTpFvfiVoIYZ7jU44QxaXqoUj6Y1nDfyP1OAl3F9uVxxVB0MIpteJ231lg3VHV0YDyr
/Fqi0ThUQfHHZFpUzTFghuwOhCBY775UsrEMnTzTMIabLl9K/RiZP8kkKFvwdQDTt7RSgjUedoS9
mc1BbZy58Orlpw0g8ix5rZa7WbG9cr5XE8ON5dEl2O1GtLZ9g9dVBnq6fySzaTgYJYiSd3AUJP2m
VKekuqlI4xtpLvhSnJz1UhBzjU0O8AeHLAW2RdL+I3QaDthCtma/B5ll+1BPbrSbRU0mTrR2cTzm
LaknqSy7SUo8K8KetRxMSFvHInI1cpMqgMAkD+bwY/tGuTq5ulHmcanSchkbQONhxuPGUIMJy/Ki
mUeeCPhcFHqw84maAhPYDBhOwANGP9qsf25D/aFRtIdUbd63T8Kp0aDKsJLDuL8QK8OO1lI5fkd8
Y5fvugOS5S6Qz8UOxJsPIvgTnkMH/hhkwuEC2YC5Oy1T6rFoqtTry3qHdNeziaC9wNXDtQjmGZ70
Tp8XcAx4M7aIzsNR+pLukv0E3nMH+xtKIB8QASuCXIiXUOKBBNYkNhABmshuVBbYhAiJCanq4/I6
nDXQC8LKINTPKYOpv/3hPnqJTPKwFsc2UUatqhEhQpy+H8CYmmMLOMViRPFo+0ZgYi3CBJCX7Gd+
7Oq4iYP1vP0HUMW4ku8YCtBD0XGDV7v0mcUsd2lpktSz5vRWqya3WoxXIKoesSLuSlH43YxFW01c
1UHVje6AYBmIba8alQQS+qhJvSn9NJo/MtHoFv8TrgQwrqTN+pBgegYCXscgAqdLfaC9AH0HgE0h
3zvPbwGHBW1KC7ZwVfx1SCZ1xOrTDyRw5UAx73Xgrv1NALUWwxiDlspZXdZd6rWqvHjSgIG3KsoU
wRvDc1drKfTnqzwMxOJmgTUgKP+g5l+HEMNNSijJNHMRQUHxtGAtiskvx7lplx4s3oAcRkNtPGS5
qPTPdYprEYzz1dK5TOweepDKXXvXR9IbJlm/AmA/d6sWfZsimsa9tcih6/Rx2rnaAtzxaBjfSmMM
sZ0Vi2Z2qUDW2NZ/EOOlDbnqKsfG9ZbF4EXj2VJ7T45v8jQYnGDbrrnXiw4VamMaMgs25J9aRKuD
PqWeoY/wzYprLAJd4QwtUBOmWK9glsAgBvMEYJJQqkg0Q4Rbn50n9QNzPPTzG8xeLR4tf6TfRBkn
Lwhay2TMAHuljpI1I6LVSf/ckQ6wUZUS/3KkPj8Og/q8fYlcc6CAwCZAbcE5yDjHRNZHuZboCdPB
7bpnw0KapggqYiIhjLeCB5alYoQhVP3b1AFVtt835WH7IFxtwHInnC0mKq7QUKOlH4lOUEgBE+xu
ms9NUe22JXDd4G8JLP7vkqIzlhs4RXoEsNuhOywnOpgmAiEViWG+SNrPnY2RdHwGJ0fsPYKt51Rl
h1h7c/okkDB1ZP05sAzNy/+5O4P5PrJU2mMZQaRjYEmmaNwKWWYunPfk+oaVGMaa+snQAZQIMbKJ
0nJyUOzcxzZJW81uNIo4zQX6YDBmNJp1VLYmvpZdvSjxl16068nV6dVh6M9X7wjoMYYw0fD7JfWX
1r/rjT8or9sKJzoC834kMibwQwcipjZ9dpTqtgPr2bYI/ikslBToVjTio8tTkESvzCm2CvSoT7od
qPFdPf9NPkkBz/4rgzlGONGReQIXgyK87iZx6PeoAiUgOpNIarvycqOE06tjV3dSH56kiAjOyIv/
1vKZN9LSF/ARD7jGKJGfrCXz7TYNrMh2x9EBRR2aALXIhvlf7veRmVewKROpbCqUAlL9R2UHU/Nj
+7OJfj/1ISvlA2xMAneEp88cnR+LnDwBfFRwa1zNcAA9DpQDTESyISxpWh0c8vhqZoLu3aB7k3O3
2II+EPccKyGM4+mIBB2nHkHFaj543NxlEhyDHyGtRDBOB9nV1JgDRJQgYp4DgPmid+d4RXuqesTL
ZO/48qftr8O7OpSBsIZIQTauZquWPsvSukgyr1BvpeVtTnx1FCgANwEAjAFGzLGEo4KQ9VIDSqOd
20yBBsiASd/TaSD0Ih9byhdYoFgnCT4U/0gUZQDkK9cUBVi7XYxqwi22IEArmrOCZXoze9y+N542
oJX1jxD685VWa5LmNFIhI1GDUeb5L+fX9u//H5f2WwBzaZrZhVFj4tLIjz5wKlTaG8+661+BxAT0
LyG7Fvc8ioJSsO0gDWSLdbVaERrowYQ6wNmXqKSR/d+caCWCMSDsrWnlUsQNpi0n335pvMJb7hbQ
VHaP0rEShFjccoUDFmDK9oGQm222W0YomWDAgxbEHrar/HIXBWhj6S5A2RNEDvvQ+xuVAMADpcYA
cpHGfLEYwN+ttIBLItfeuzZ3F1FQp/BeB5Ay/SOBeZ2cZiBLntEzAVpc8zEI+T6/JzcZ2kqmPxDX
mV1YlQpIfeeoiSoxvIhoLZx5mmZD6ts50TFBCMrP5bm/Hfe570Ru/qV8HzGJiRULx9fvknvRnAZX
NVenZh6oIm1jM8XzC0iozsX/g3oKnCC9NzYRXB+NeaKMJavlOUf1zLDR/8bGnm+PXeFqACmxsp/b
ZiCQxY4TYJ0imSMN37AniR8v3/Pyl1btGyXYFsPX/9+3xnZVu3KJjHzCmazIz4n/Hwgl0wfYSv1i
R76OxnEYCK2O2vDGTeqMjZvA9h17WiRc7sPH5pOCch0JKpW6LIAwi6CNqEVtSWPey9i2pMJu6V3q
thubRwPwcXnub98kt1230g6d6ufK1Uf5KKljDCnpcYZ2fKKoNcMh9rRDtdefpxPdCVDdzLeOyk/9
tfykHkSE5qJzMp5lUNS4iqndpzOARgZvAvfOKFo++4iStm6T8S6GFXZxp0BK57jJXXHXgwoHxr2L
d8udDY7AU/SzDMq94Sd3xI98MVwu1zR0VHnBJYMCHquymblM1UAvejDOTf05rx70EAR0pSjI5zqU
lRxGSecZo91aAznEV0+35KMt7yqRu+ybY7cnn3XBFhJHHgJTG1hYAAXRrjbQM1BZhVGI8LQB2Jam
Bukg4v7lWTtlL8aIAeDsMIvKJOK1uSh2NSFaAILRc3H3AX/uxXiDvP780ZT3RIjunOfgQiJziZWV
9Yk241DZ7NkLzK+6a8pjaP6o9S/bBsi9vtXZGCvv5XRWwxjx3NQprqy1bv+0LYDzrF4chTHwPJeV
tDcXhN0L2OFnr+x3aX00zK9T+6apAmEcW74Qxthyill/qD7ubSjT54Vgf8lQb6vM8bfPxBcDdFO6
eQ4Kd+ZJixrJtNIJtYsy9yTyZJvENTSR/+W5DBzmHylsu6TvrFkaLVRQG6UNZ7dxAJgqT0Bxtxrg
q0hTY/uTQbp92wJ/p1VCzS3aWPbtcnmcsvhVtTIAsPS6W3RxhLmzvjzo9WTt5k5tb43afJ769Gvd
NELgJmoOjKvDyADmcTCFriDeZZS3l2NLkxxE7+bjGFi7ak+JXdHCwhv1F9NNEAVECMxCGCD1Y7R3
qDUyjWbSYDn+S9w/zNOX0BA5NE4ZDp8BNRFQdiKRZ6vL5Ww5XR5TndqNgRzkfrzTjwaqcpQu1Ams
b84jwbRMErsG+OFsDOu629rG/QOQPWK/HF14TWdiw0wnXVUssKC5IP5UpgfNyoI4Kd26rLxZWzxT
xaKQqd5si1W4crGnB+eK/UMMdl8+zfICKs9EixovP8ovzn100A7OnYK23XDo0FAY3PIuwH/xWhFR
MM7zSljawboEqCEt3WKchj4SKywrHFmSHpcu6MO/afyjY0ATCUvFsglrwsvsFHEOQmr0Is3ZBZqn
AVTieIcRwMe5cgusF/gA7hXZBvdcv6WyJh3r5ZyoS5x5sUV+DVN+iOJI8B7yfNPqYB9DHauAqs+T
ehkNPFYFahr5eYifnUyQrfAUYy2CMfBh6IoErySN2ei05HBIjnRU0jpuKyDnssBZgIVpgAyBIpSd
o2qKWElJpiIA1awAuJM+0UQqzrksiDCRe6O2hQ1PRsWjfBiMSQY8YefLntMedM+4mQ6gvfbBs5of
DKw35Z6oryMSyii3UtSk6Wxc35y949Ht7V+REBiLE+1hnQ/uAszQwCBluzlVXmudQiAjPsvGTWb5
H+UuUHoXr00PRL2D8bgE/wZxm/vRgA4IZ2Xp1xiEWbuk3dTBW9LFaUffYxBK4A75R7PwvqDgRafs
Lt3SoBt1a9d4XgoMpIN/xJ1av1Xe6XP8F/qHCbj/CmJS4zkEiJ7SQv9S1B1OoKTpb2Nj1v6fUqix
rex1Hoq2my36pbJucI0Mo7J29nn7JFyN+/0is8X9fDK1JaMGa8T5yaruq7zcV2Yr+DAiKUyKE1pD
hNnYGLP8czntrHJqDoquzHs5qUR9Kq6WrQ7E6EAyTv04mDgQRXEFWZqriwBkOJzIWIhdiWC+fmlN
9hRnCV1fbl/i83+oN3OwlqlHhP5DALJDT/8u8nmiO2S1wZDDMgF0qNdkyAqHqB9dvM8PtWWKZhLo
FW1FafKl3lX5FOrZgNp0DLi8DtDMIBoxABdR7PTF31Y/lbrRLVlMAiXPmdR36kcOoJzb3PLUztw5
RncrleOvCfarWeqzIr8Yqv2U9Cct8sFn5UZD7C9AyFReTfMZtU0Xa0MvhvFdjd7GQZi30keL/RuB
+WDrOhodGvaWLu9jXqxuqE1AyLYBBl5PdK1nuaNLPRolL/+bwFUB+w/A2C0L23nMjdROVVhTmAD/
PTo75akInyvRYhzPRoCATeuzIPm9KjpPtQE4uBpAFoUe+QDycxv72/Z35XnitQQmDogxEtEWlOnE
SJ8jFdsgqRFUsfEyZ47goRadhXmn27q2tCTBWVT7yxLunUQ0ssvrCIAvGAufdOPuen1Mz9HXmHt8
EFr9VVD9NWjJovfjg3zj+Mbz9s3xz/NbGuNcdCIDqX5MK0xw/wCKSN8+bv9+TtJ9cRrGjcTTVChS
G4JwsRpqt0iSHyTNHxTSfV00VNQI8QddhDvLPRPm0QGIDgxRRG2XBlQmLRjAc7CppLl+L3f1U9WL
0AZ5E8kIPH/LYJ6YSk8VHTQbgIIxpXPilHdWGcXoBcjgVm8r+7TEcXXI9boKTBtNAlI29xEqtYKH
TnRS5vUZyozo4YIl4QTAN8jPSSEaEOZa1uqcjH6UU971KQWXS+Xolx4lvmk5d1qpflpItN9WFa7m
g7ZdpVQAQElgV8f0JaUvASI2NEXp7hjlKYzf0xegpOzrvWgIlPfAYaUVy5PghJGvamk9mcOxdEjh
RcXekLBr/1KJiMF4l7cWwbglfQzLyTRUSiLpOvabFbr5NLtZ/2X74kQnYXxSD2rWsKcn0ZyTbPhF
fzuLTsIbO0P+i+VmvBJANWcbh3mR4n89gCUsUMGe7RO5j/3JgmOKnvvd6IPKxk3uQcj9FycDFIiu
gr39GqVSidRET5wQGlH/WJyjNSwU6WtbBq/dhtHX30IYU1aXFlQNvYVFu2CUb6MDWKv9/Hv6ou9Q
KPKDimCtNcIereSLCms8811LZsxXy3ppmTUAWlRG7nfDr1iYOXBVwwYwFvCWsQLC7qTLWFWcSNTD
Qdj6Y9uXjasb6OFVoiUQvn44AN4HkQeq+uzIfZVkipHbeEfQNvw0/bS+p77kRech0HcAcNohwdt3
ItJ0rnmtZDK+qRk1LemirvYW9WVWDbcHPmWcZhhGE7ETcz/UShLzigFDP64MFZQQk/ZL7o9aLYgq
uM8JMDn+e31suxCTMzqwf6GDGIb1tRF8VGGQDbKrjiDfG7+1WePW+ZMz7uVMAPtEdYyNNjUQ3QPi
hA6uso+lJUs6SQnqd2mT7PNqOIcqCRpn2oPO97E0kr9x8hRdCo0ZkHViiPXycW6duTSqCLAdCVqU
2FrHgnDkyj+HU3FU0WwyZYF58yxgLY/5dL2zmNEyA7PNHrHAYwd2jqJaO/jbTkQgRWVymLCQgQVf
QorcYMuq1Y9ZYR/60njaFsP7WECiAQaigZANAwKXl1ckNeA9VTgMubCes9z01UnbSfJ0TCrtFVHI
X7hf4ATiRcZWHEZ7GP80qzWgjMYJBlaPP83Eue1bExTIfSFSf/oQskoIGcA6oSy7qskoBRY/HQNr
LYjfyWnwJz+7yXfoKcin6jgfs51orJ97jStxzDXW/TTYYwydlxrsq/kaEGrGY2rVbqkLPhg3plmd
jIV/LcdGWuIUY3ejp+ww03AIj1ZAOYAAQfJV9J4IpTHJXGUlaa12yB2y9DRjHia7wXhuYBIYV34g
e1H9kDfJhgltlL4wZwzMYxYfpJ3DclFo8mgCxNQnR+2jJo+1NVCI/augjeeIsbQLkhcga1wvNEpD
nZdpCNahfpQML6qBqtHFqgjBg3suCpIE9dYwysS+Zm2by2qsSsDOuJX3+l7b0dqyfW4ctwvMnXwg
o8DSuEHIWiJjAWmvT1XXgzFlnIbbeqCM5otfDROmYBu3qEcPK237PvmVm5Ov9GQ/YzXELqT7BcSG
ajXtpuQn5nYoGq/As/FsBZtkKkYj6AIuWx/Ip0nugG2Nq0Aa4zQnNX/TsmM8PuqiPQ2u9q5FUS+x
KkAOEkkiBzieWG3oQc/Vgq+NgjFW5/gQn0TDFvxzWZSnCCUW5NmXwogzWDpxZAQs4ZtkYe5hug+L
14TsDBHOHC9MQfQFVGEsJKKNxHhRo4+bbNHwacHS815U8qm2v0RqvltwidvPA+8VonyEYGDAUjZ2
ZS/PpDrgNrMWRBFpHe962/ElUBbkvfEXTyp2vYHkQKFnAE51KSbE3UWZDfeJRd2XPs12qtM8VmMo
sAnuaVZiWJNomr4uG7w+o6N+NUCbgc5mdh+Pw2771rg+xcEAIaCOACTG1qS1Ok46zKPUXllnQM2z
F8Vt++wvmrfo2/6WwmQZXZzaZpIVGR4C+zHJXX304wEYH3Twxgq6d+tz+la/K171IJ3EwIDcu1xJ
Zz7ZmKIIV1kUf3DQJNAKmIfCSCM36kVA3SrXrlaSmK82gXlLy4E57UVtHt91cEhumzvjLhmy8Ky0
FsEuXd3t47AD5So2TQOzrjO/NY1fedakgVpr71kzTzedqnSeESn6zVgWD1082A+FbUh+k9fVQY2H
6Ma2iy5IK2K6ixWDINOUpPukBDqz1reidSGub8KcKQ2EsOausn3gkZCwjBfUJrR7OkrQ7B2AUxbH
yEsDMToAz2PQiQWEXKj7X635YlC/idNeLTwUmLD8UrklYPAl/UFYD+epvgPIXQxra5QqlVELXYeF
yVmTAUrEAj9S61aqwFdQN8pGdhiLAOe7jiY6UNEufQUx8c2SHPGPvo8OCjaUjD3dIRZFItyDrMQw
ni/vVSNUCMTEufmF1MV5Hv6mqrg+CTWx1eskWV2tTTE+Slo087M1FtZjTurI33ZGPENdS2HcRGJi
JNWc68wz5slNijujSNxZEXTmufENrQdguQ4I02B/vTxL2KR52xLE20oPNEPg1TxKnmXtdAySaV6F
ACf9izkKvLXgMgNCDugxWDZRPbObMk8WwBkC3DmMjk6uCzSNZzRoLtCXD4Vz+NrLM5kh8mcjJOgy
SM18CufqS+3ISyBHRepKWVE/bX8orjgbVDOAlQMcNjuTAn6AInZqSt84fFa0z6T4P9KuazlyXFl+
ESPozSvJZhu1vBlJL4xxovcGJL/+JjR7jtgQbuOMNnZj92EiphpgoVCoysq8MBG0YhHkhhdOwSDz
XzOMY6uFXNikhRlFPRKEHwi1lRCUcq4GIdMKz/WAogdBLbhB8QpjHg9JmBYQ0HnXvdwBeuop+WYw
RPVk3kFdG2FyvL5VJ2lps8zDII8rZ5uwMwRpA3/HoHSFIiXYmNg3chjWdmp2DRSwu6M+f0/yp8Q6
zs0lZB0EZ5WHS0LWgFEtcCRqAJkx4VPTa0h6I4B64YTnj3mwdsBk+TNxG+TsHvBswANA3LwGgdFE
3LpxRQ9Z3m5CMR6AM8Dz0O5go4WipZk9gl4QpeZAgpoESke7835O72s2gKMUjzsCqR54hJhjZVXA
C1d6AsYii2g/B0uat6OzPPZWDaxZFTp+bGi4cke8Q84bfocgfbJsQ1QNDGWYWWLnibJBJdAufwdG
9fv8Ptka4LjMfJRhNwJLvLMMEiiMxWAmEO0H5pLCK1BaLPrGoS23AWMr2a64pQXM6a7xCXDfS+bO
u+nlvFnux1tZpX++ulDM2G5nDMtgQCYy3cp+iuZv5w3wPt06Z2GX5cwTXpTAJmQdyDvsSL9ZJmdy
geR0s+J3a4delA/b8zb5idLqJmbOxAAR0iGzcYEtkd8fyRZFFi/FQNj1tDE88cVP/zrWScAaAplM
5O6UqOd0E9tmiaQmLtFiwavoNW70GppBRv3YlHF5lJYpPNhECR/OL1JklDkTOenaGcTheGdhbNNw
dk3fARoWe8kINUP1CzuKK41yHWJgC2GGicvEILISUgWhMdAADay27U59aDezr/rSXhW1XOhvZzb0
xBoToFuiYDrA6FCw0gOjv0hk00+aYJYDZT7k+uiOdur/9W6eWGTc1IFMYg0VelQZw9cYNcxQ3kMw
3J2B31EaUaOCc8mh6KxotMkIBD377CfO0FpaBkaBqSl2XQaa/rI92EYiCF48MwokF/EIR2r9SQ5S
g/xXM3WocqMBuNGL6kLD6I8FkqrzW8czg5YcLZrIYIlm8ziSqaUkh8hJa+dS0XfOvFNF8CNObASZ
xX9NsARYfSEPgO9RfIj1PYQEN0GwLy+aQYDk5ARDRF7AaiDpq6I1wIQNOrauYzgR8iZQip3tcA+l
yvN7xUt6T0wwoUKpkqRPCUAi3Ub2FP8dNH03olQpbfMNqmwigl7RkpgoARbPuao7qmeg3znK90k0
msFrGq0XxDaN+mwhVSLlGSjCof8CZrwI8PYI3PuOL0IJcb3g4/OwMaiOQX0j45jiRQr+TLAK11up
QbEkFnSjBHvGDpaRNszzfMI3irruckY9oGhEYErumVkthQk35US0ticohYAY7NZwst9tNj+Ndilw
aK4ZUIJCFQHvEeB5Ti+mHK+dEgPKdMdGr3F+NcNhEMn28l16ZYRu5yqFGOXUBFTovXXdV9f94FEU
dL/T7yfnXroF9+nWECyLd7/T4e7/rouue2UymomuAP8EofU9Wk8dhLBNvzjabuiOl5As/QJK48Qc
k+EuypgW4JmovVnvvLDXXSvNUEgV3Xpc/16tigk/MQFLl03fPiF57avxIZJfHWBqQBF+fz4KidyC
CUIgt8hBXw3vc2bzppeTSyetfmXOfHfeDCf1O9k2NvYUkFgOHZwjBQ3kUuoATZbdocQwKIllt7L6
oDRF97hgD22mB1pC/rfESxmfR3F+qIXmxloUYVho2EZ1KIgT/Nj38cFYWLk+WHaUl6D4JcU/WCE1
dXPiq0ERDLIrin+Cz2azWVFe9rVe0FCbyRf2nPt6Rn4Mdihi3xPZYaKGVagJnscYyyjcCwm8zxu0
QDyUZQ7mtY3p2taT9v/yhNlMDCFSbdrphPI3QFI3sVbfzkS7yPVSkMbSE8Tmlau4wVbZowEPdh3w
Sa9LDMkdjPa2Usy7Jo3umjqf3BK4jfNHgHuVrDyEiRxwRw1fDEl6PGeebdruNEX78yZEa2KixoIn
udSNSFp0u8MEAHQIQzy43LDM7vTRiTY5dvXfWWTCRx+XI8k0xCkHleGierPMgzGD5j//MYtCiGhx
TAipFUmOEf+QlvegvtByV8p3oXlM6yenFMkjiY4zS7w7EK0ZK4WqSHpLQOWmlov8Yg7ebzDBR+OF
RlA/qxgnU6A48X6nri4wCW261FxQUTPxqdLqctGvu6YG8c9VO10mqaAlxxvZxRDKhznmeHXjZAGV
iWaZIvcbqRldu48wxI7aUORsi9j0O7XbSECGzrpzwAShr1b5dix1sAL3oh4U70ig3GuDRRn0OZgg
PL27lURxBiW3Kq9a9pSmnJY4YFGnQwTHxYs8jHDuzjss71JYm2QcdoA8qJxPI0TaHe0yUaBvBypn
N6vB2Nj2ogkWXvRcG2NcNrGNysw6O/M0zCQmRgPCQcdPnGRzfk3cHAhvO1vFS8UB4TtjpxiUGCSK
bebVz71fYYIeOlQu6pnTpgApx1cC9MoaO6qXAm4+9BlKpnFruGXvRXqKxHt7fk28044pWZDYq4Do
f2JY1ie9VWILVdOySA4ymCMiTb9GGQdijER9xZydIJDx/AKsOkB2ojFufJJ9MRNVHbIFQI6mgrzR
2F3bk+xOeQQpRuMricnKFovBUSanDrUYtvIo+tUbkB+Swmpfz9aTVdmCxIR3xOh8LOrCqMl+Qo4Y
EADKVCnMPF0aoTQeAlcguNd4X2ptgTlRad+FUhPhg+j5m2ods2KzSN5g7cv58bxL8ARmQE0LMWRM
lusQNaLHbRUpi6WZyh6kYRjWQnlb9gBfOkKN0o022uKaINhp3elVuRRDs7kHDDg38D9iapsy9Z5a
DuvJaZUCuzgF8pu+iQ692zwX+x5v2/BOdL64G7oyxmxoXkgQ7NGBBIHUzl6S7wwEaFV6dfKfXTkK
Pt7/szILbPyY48YkNZPg9SBwHmZi5O995D9SlENQHSOkdmKeY+7KoHAIlKWBw82qHJRzN4O/Fivr
o2nn9Pu6RVLev6mJ7fZKIPAW+svZBA9s2BiTBjUFdIeYb1bPxSzVRAXA4ZB9H0dX8dNA8hrfir3q
ASoOQgA/r0GAhjyklkATKquYnma8xO5IGGME3ZOU3050V5gvQ32rqbOfNpjpytyyuqkcwTJ5V8za
JvMQMBarJNDBrby2eTaL1gMSIejA43Z+M7nRcbUyxksqfbBt6MCgrzNHQZ1Xu7qvg6ayLiFqIvBI
0YKY/CRUSZZkMjZxHjQE4NhtpEtZ+0pUXK2HiSSJPCm1ijkFD4jB77FlgCHdMURtHK63r4zQTV2F
K1WRptgwkHIrym/N6PaOFO2MVDpqenw1NOXz+U8kssa4e9nHqFRFyDWmCH0U7aBmt3IOIIs13DpC
vkoagk7PFlAnDpQpHHT7PoO0+0kZGgPVRJQu580SABvnRRvkbi8dZi+KGzoBOrtQODuK0rfP19mp
YWZPi6qYkjjFC2cBy0JPClf5fX4baap0bmXMNnbTtDTRAAOj4i42CNukl8HYdPpdJP/syw3oRc7b
4wTg0xUx0T5WiFLkMraydoC+ojkw5uvKC91t9u3tV5I34ONwkZkKiFk5euuTXU9armdek8fbyLlw
8m08KNvzi+J9pbURJii1tiOFoO3ABEu6z+U7ORZQLXIeMaerYOKRZrSJYiwwQLw/yMy6dItt4plI
ec0gz1xosXjn1/Q5Lp2aZOISoZOWdkSrSW16XEZlP0njLjUsAfScd7Iw+wB6gndRVPaKtIEZSSSH
VoOhdhw92PPoapbshtat0SHi7r6wqA9rLF9z3HRSqPQItv1yX0Vv3fAszyLECHfjQNACjDQl/GQL
LYkVTZqdIjCVeecb6nTsMmljFZLA53hmgH2gZDQO3pPsxmXor0ZLKGXeIONNq7lmdFOTl/PbxfU7
gF/e0108SlikaV9nY4R2QI64N/kpJHmsbfdYQDxZDfC6szu/jAJ1J0JVcIaZ6HH9MMvGiByE16qF
9JN4ZCOBk7O+nx+H39TjB1/2zdoHx87wBd+woZdLSR7AccMCLTJFxSWFfgT0AN0WomxV5ZqjKQh/
nxMLrEx3MFwM4B3VxDy9IzWtirtBw1S/7dw3IOg17CtQ6wEOIChkcr0DeHHMsGP4DP28UzuxpE4g
AYWdeSr9YX4gCm6rJTjvHpzF0LYnRgORcQJUxuR/2SxBvK4rcm+sXgxUUAwl8o3+uhCNA3DCq6pg
uOF99lH+1GXVx1RJk64qPAfsP9bwpIqmibkGMPMNXRdIyH1qfk7zUpHWxEISOz0gjruZrfnn94re
o8w9qyorE4xLD0MoT1I/AFIa6W5nYOoa+s+Y9G+zp8UWPVF5l+yJNaZAoqdUe1qF1p95uQRGQAU6
siPx3wvYwt4kf/csVC4AxaM8Pae+JtfjBCxzngOY+TritUpmgTPz4gGW82GB/oJVZqn1o51PChQz
MOZiRZsZ0guYXKMif519XajofVECG3Ab/Dr/0XjxD5xQioYGv6lC7oQ5rrkJtusGDA2gMDR+visZ
b23EJMPTOmDLpg2tjzbW35csUTZfWWWSPqc0py4q4Y7E0w/dVelDYPhKvrYOlY836l4s8Mr9giuD
TBJYgPgyb7IUXzDLAdUrdhg5EcQKrv9TbCjU4xFbP727k6gZ8rgEelcDyTtYRnLIoRlp5mfJplbv
z383vjHAJt7lfzHWceovkmUnGDpEicZO98ZwS5YNWhGooVdunf48b+r/cZEPW0zuJ2tTaMgZ8DoO
RCzw5t1bQXQAwYmrDq78HO+oeqIqwg/Tv/RTNDFQVKBDnFgm45eSOsalqSKaoIRL1X9j334guJsx
KU3Zyqbw7+9GFOs/7DEemRraKJUKRKJjO2xfjTK8rxNz3Dsj6baC/RQtjfVFo1BKJ6TB/n7eANK1
6X9YkITKr+xg3i2CBIfr+Kt1MVEZ+j5aIVXgbgQIf4FiaOtsBzWNfMGauGZwtcBLKD87i1WWSZHl
o4PP1eDxCOTLdia3yZZAMgkzgYUL6h0NqnPeeasio/TPV0EzkRRZqkwcAhWMQWnx6wt4ZYQpzCGh
hkwzDTZhCjVpLJUBYcrMN7n22OlHvCHPr4Ef+fE+QO8TyZLNTsCGo2zM8wIb4WP3prQ+SAcDaeN8
H8MNGOfBdlzc4+P9fU0GK1tZZdyiATFRbvW4PmsAiIdLqT+O+Z1gZfRW/HSELXAO4mKB9jqLriW5
DG4PZ/pnMMOF2MkIWCjEw5t9FTgvrRiszEvXlJVF5hDntdw7YCPIvUV5WkCKDVIMow4KESUqP/lY
2WFO8JwVbaObWBktlky/FLfaUuywskkGV/JFKC9Opotv9bGPzLeKtXC2ogjSlK2keg0qqwO5WkrR
yB33RllZYRKqRM37tMJElZfLN2W5m7rdMG/N/jn7e6EI6noQ4cN/ca5YKDRcJdRJ3MPh65vZfpqj
i7gXFAP5a/kwwQQGcwkXpR8BuZytEJJnu7Lvt3b3ewZNX645ghMsMsbcVEkSNrG2IHVzMLOrm4dF
fRvRZOri0o1KQY7BcwUQymA6GZNOoIBlHA9cFNCCjODgYf9oJC+kQj3aP39seUEVtEM0FkEdB3yk
TFDN20YKE+oHWn9fFWQfCc8PdxVUVw+zivQVTAPHKm6D1sjUkwyXhWE4IGlIgzl7sbpBsBCuFZBd
QrEBDx4426kVEhq9NKi40ef+UY3vddULpe9f2KuVCeZkGpPldMTA57Dy9EZ3piCXRYpLPO+C8q2u
YzQCLLFsHlRIxIwy1Uy8qPwVq1dxtqCJ5M/xwywiR+Lv14clJnhmqDcXSY/bdIBE5dBsZm2nLSL+
AJER5qNUU1rXYYvD0rfDcj9bkN5ChyW+USXp+fy34d0F641jvk2HU9QsAz6/PkXRj8XKIXUCGJLb
xmAcSea/bw2897UhEwJR2M9ykYQobdfEBPmqAl2S4nfT5v6cg4NU3fSdILxxl2aghKOhCWZ+4uiQ
nSwaVIm6nZUm35Z61n3F7qZdVY72o61monofDf3sRY5BPkwfoXaEih/z2FAlPNesAQWjVi18qdo3
9nVq7zQlCkrUQ4hx0TiiKMS7YjEtA+YsHZNHaHYzjhJVU9mCi7TwoLcc3oLyDE9ETEMQDMuovvh9
yLWnwhCSV7SjMW11Gi0AxFiwoygn0YLc4mNs7MYAi4a0LaDNLRIi4RxqiFljVh+ZJch42cwIn2me
mwHGNAxaGC8Ypc80kGo9T+Pu/CHgfDndUDHUYYPOm+ohMKuKzDLSK9y1C8k3sgr6kSRHVW64yEsb
CmDNTsuiI0kmQTmDt761WSaUyFM9JyW6V97oHBZ09BXfkXzZviSOiIeVc1udLJBxk0Wq8yRJgeCO
usSD7FSfCxBNnLNm4DPhvpXh+uhwn+7gLGvECGdQo7Z4+hr4H+brjeYpFinH8BzwxBDzqYgkpZhb
oIaeIYu876CZoVyF91SeOAoMwd1Igx9zok+MMR/IJrLZGwpqFW0L35PLXSSVx0quNg0h38BltCv1
h/OeyHvnnJhkvlSiQSR1iEjiOeB6rVz6pg/98qLziwctcsfDuKFT24ooreU4COIxWK/ouCaCJX2M
r3KNRSVLW09ZAWaH5D7rFT8ah0CwNO5urmww+Uwy1HNLwLzg2fnmvTpyK939QdVW+yoBE4/tGkBf
EFc4lM65Tk9Wx3in6vRtDbg6AknvVfkF6V9sIjpifBsIHmAPQ6ORVaOCMlYEUQbYMNSnxHDcJg8g
UCxIonlFJqzkwwrjkZZkEmuckH3Q+Bu+qY/LbnSlJ9C5jqhBzrvqwhZ9N9HCGI+sDcyFlQ6isIOj
HZJsM6vWNi8EIZjvgB8Lo86zckBDSXqIC00g27fwGu3dSP8CnyvNOT5MME83J4ZwRmLTOghEKJJd
s9XunMvFk/0UoUNU5hSshx0JGoyoquW6LTyL3FcSqAPsLxSHgVpCfoY2KKYS35G86x2rSjL2WUpd
YdG87jstkUkeGmOVO71Roj/x9c9b1NokEyVqJ4rSqkc81Grixu23UCzCQP8KNuSuTTBBQiPZ2EUj
TOT7aAd2dTCP2ve2S+k9En8RzNDw1wOgqoM2CGBgjNPVUPeY6xTGoAvsNtpVrgk+Eu9afCd2+McA
43JgWukcaDog3U3KrblgyB7FEGPcqKKpvffH4Od9++9S2JmPCBNOmVPjlIJ+sXqi3JlgbCrc4qjN
rhnQnoiIsJh7FSPvhNwfUKNg7WQCg57lTeq0OE+5vqFyZ5WHdcreNHuUVG3eZSLICC8SUbgeaMdA
WIjG1WmMsNPZKGo1w1vFzIv7JQcTeto76i0GgP8eFQuk+MoU4xlVKGlI5+l26hcqkCLm7aTstNI7
fyXSH8x+tLUVxj3SieYyFYqamRGAh981jOvavC0hlxhGsujq4PkiHQfHIwFIX5P1kHjW6j4yEWEH
aJrlQX+kCpdxYGzm6+Fn/65kGO8AIb3Jvp1fJe+zrQ0z76IBg3mwS6OGs0vnayL5prY9b4Lri2sb
TGSKdGKHyoTvRbz2SFFZMWgKGt/ZogvyQ4RT5YWNtTEmRhlKXOlTgs9Wd8qwq0m5gIeuFM37Uhdj
nWNthf6KVXxfkqbKWgM5+yzXQW1ON0mZvrY6MFJNuLNGe6vKUN89v4+ildFPubI5DyloEumk59Dl
d8PYV67WRnfnbYjWxaQwaRrXhQqv93II+qbgQyjmV71V3BgM7mA+gQ68cOCYd6mst5IJHPKCoe/R
ggdSBkE6uJ92nvQoBypaZN2uJIJjzc3S1vaY6JFAhcnuM9gjB+N58TUfBw0Xme62DWY74k30BQJj
iprCcAvesMD+spqJTddH7RgjFleku+ri7rrH4+H8d+Mf4w8TjG8srWM1so0LDKIecIsfJLnOhqd/
Z4PxjRm8chHET7CMBEwfYzJkIHHRrqtaywXfiLcaHYVC1Bco8aDBBKXcahqnzWhvYnyM1MmbljAw
F4Gri4xQv1wdJ1JAJ64noGwZoglChAtmEb4P8+/ze8aRJQFt4mopTDhqG8caBloDyp4mHyWgQLrK
Jjf0excc58pG3dl38Wa4EKks8i6vtVkmPqEhnYZ4iaDr1rZe0/+Mwstefk2zw2xuzq+Qd3OtLdFt
Xm2jDI7YRqMglgkcDvP8Yim9Kze2Z5oC9+OFv7Uhxv2MGWrNWlOD7sLKXEm9lgdBmYQX+1Cvg8cB
J48RH8brUDqMeq0HvkKSnEOeTHvFjkpX7vVgVNp7nUhemMe787vHdUJU7MAGDoCAxZZmmtAYy2jC
d4qVJYhJfkiV7FtlieSmRWaYj5TnoZlaKm7gtN8my2NWvhAiSNe5fgDxL1TqkMQAxHvqB0oWOZPT
4fMsACG4STTlvpkqPmQqA7M0dUG8E1ljFjSkcqLKFYJ46rijtonTa23ZS9Lv81+HbwWoInSpMAVp
MCmgnkpLZoLty2uGx9QEEWTUuyW5G0XSfdzTClK2f+yYzEy4HdZZT6gX2NnbtLTgF8TYqhq5jjn7
TimCKdPAxuYuGHfBvMs7IZfGBL4BgQFkg3j9ToESFBso2kZuf9ABUqaolFaUR/M38cMcEwH1colt
fYC5Oo+vSZYlt7UZgiQ7LhQQxZOn85+Mv5Uf1hg3xEsIlSw6iDcuwL5i0OY1N8hNFuERbkDJeukF
B5gblVabyThiby9jCVYvHODaVYB6W6phc35F3IQFJLIAPGqITsCnnJ4scN3X8pLDRJq4+dG8La5q
sKFOgErlruI5b1/hQcWlpaNZp+E0Q4CYiYQqUWYtNnG6ogpTuOPioo/W6v75ddGd+eSGiLSobNL+
D+uGYVMP/VhSCNESe/n4O69/JiT4gg0T9ELQbALKTGMOcKZZoS1HeJRiJBxitrfL/NqQ7Xkb3OeN
/mGErSbp0mI4fYnIB6jGBPKpOkC3fgdOYVr3Fsth8P1hZY/5OvHYgkI/pfYgE9i6QOrFHmaUN5NH
Bs+gRGy9lwQiBAfX0aFRiGwMJRmF3cpktOJ20UcaCwu3s1Hufj2/j9w48WGA3cYuqqfByOgF4hCv
nqJDJPtaUbuLLBhmEKzkE0tPPi2FTgHRSRxeWmbut7qI85Dr20CGUG5FDYBlxu+6pGkwW47G7TjL
B+DVggRD+3L4fH7HuHUliK3+xww789ylvd50DnpUEF+Z3eWouKBm8YcgNsGCUQCGKmp9c6PryiDj
ek2PN0AyA/WQJv0z0SqQ5llJdxXL9hLYxOweWrmrH8+vkucXBmAWoJYBUB49x9Pwl8udbNUdEsyy
la5jY/F6K93V8Rx7DnK087Z464N6KcD/+AeIVPrnq2S21tU8STuE2qQzffQk3La90MDio0rfdVFO
xnNDA1JBUJTD4qAWdGpr7iVjkVsn8SxgzWf5qZcFVxPXPfB6AlkYKLWRmVEvXa2md1rLjiX0vEmy
H/3Fl77FgYPH1OXgU3p+wIoEPVNuKASRGyRSMFKDiQbGP2rZnlpCLcq3M5QAAf+mFqN2T2kN440I
sMB1DbysgSxBW+wTs2gehYqe1kBigBHrWYWjuHFhXS5KvfilXj2c9w1u9w9vUmDcVXwuJO2n24lR
l2GoIlgzXOUn2ejefJlsQgNNkXf92XY76n52LVoj101WVukerD6iKgEI1phwk0R/NrLbOBSglLl7
uPr7GTespaVSMhmhCjF9cKGdDf3eUYIGl2mVQVk2QnoNmu+x9/56G5l0psMER4TvmYAW4k+TmFZf
MCaM65LeW6KQ9f5s+2QPNIbvHKIqAgmzgTMmXKsYG5i9hbe07VLN7uino9e5lFU+8ToAVjF6AQVL
8jxtpm0WiL4h9yQCW4NOEAZ2rU+S4J0S2Vaf4G6DWGXuU/qxYhvuyLN5DSFmHAxREZR3EKlkGxgq
bE0zPmkxRw5uhakndDihVKGVTRc4Qd/EOlCNKaE5eq6ZPT4xxzhpT+QhLai58FJB/lNtyx3l2AMR
kxBJyttLExpQVCMCD3XUiE6/JyxlWRvNdNpNCfprqPocavClq/502V8mX5mbAWTIpoOC4M1W2TBd
jQNwrRht8oqikW40rbCuqzb/LYgtnA2kMEKMCiLthtAos6jGsKtwLjEwHxr6TZtU+ykdjlaNVLJV
vEwxD041QTdefili0K41ooYoDV3M94NxTLtBuQQXH3tToEcTgZccFAhm9dMJX+o2cyciuFs5gQYk
MAjUMmSmcSUx4bNVhpiUCS7THlWVtrtVrNtshGCXFQj2kvO+tRGk8XgBexGWxFxClknsuo8xDtn6
+QNYkrzoUP6w0PeqfLV3hWebZw6uAao/MFV8RoIahSX3pgEH0Yut80z7Ntl2wnS71x3/JzUhzoWA
D4UXE4AgmL5k0ZRqsizJkCzIwYZ3mNcAnEayDbNAs6B+C2mMgOzGL4B2QW1NMaiGA+CuwXy8pbKr
viVUEdi5Hs3LSb6URZwRNA6zPmiCCgY1ciqbwpbfMtsqFSOBfDdIYV/SZHhYAGmYVN0dwDqKiUz3
vJvw3BEBBGPuANdimJRZUQMNi6qnEgKpYnpk3Pfx5C6Du4iIiXlHa22HCY11nJclwYiuN7c/LGPb
Rd9tRVAu5+3c2gRzw6G1psiYCcNgezxbL1av3+u9qWzaSrGfIzX9LmUa+G/Obx8vG7ItKjBlWTYY
fNhUr6/lzJ4ViCMQryn8btmYgDgkWwgx1N/LpxIpoJ/54qEq7lpXZpniVZMNVWaZUK0ti2LxEqmE
uHD8YIHDccjJtTMR//w6eadtvUymelVCNHkC0DBFZMR0oSp7TSMoO/McBCm6Sh+K4PBh2YmX2Gyi
qYS6iF5c5NL3qLsep+/nF8G7MymZGf5VEBrxsmHuzDExuqYBOZamHPUY0LwCPLj6Lwes1dE2dOlT
UZgT8OKiDcwmnjfIQj4VkUYyWsViwiuHeZP2m2lPxerCo+4WzlZVXahnbM+vkruRK4OMa7R1huES
GVwIkzRtGunCmn45owjLzjeC8XBNAVX6J02QRS8lay5MaMEYskvqwOostxDNhfOcjsKGIQCCexLw
jdPPlY5jY9cF6OBsSb8wpeKH08qCW5K3DoqFQ2qIdy54gU5N1MtoT2EGrpmksw9N0voAMR0d0JGe
/yacKAtICJiVIGqOy4Od8Qz7TkrB5gpKG/Uhli6QhXfmUZHu/p0V5ssTpIRjTEBg2XQW6lN4KyVP
RRjtcltQO+ctR6EJNa4nB4T6zIdBXb52khK7Nsnyg9NHR1kf3cFuvLn6Qr0NeBAMNdPSKJA8TOBx
ihZDRgZ8YMyGq1hafiyzvDm/bbwYfmKD+uHqbZkv0hLVLZgOyUF7LjAsDb6c9sI+zs8mlBBcilk0
r0JBMOJEcAcodUjlIY2HDhuzh5HRKOZEQJWewOKo3pj6j4gc7GpT1YIZA84xghgAeoZgxkDHn9W6
waurza1hguA3qr+NRrzZvBXsIPUsJmlBNoQ78J1hAU+S0x1sFsuIHB3JWPdHjHvcLa2n3bWbZVNB
asQVEUtzji3sIY8GzxFIxNisZY5MzGdoWNKkPEXFQco61xENHXEKzBhrQu5M8Qp0WoJ5jIxDFIJT
pi//MNqZhzqgBNaj20YYp/+qYuWJSbaSCY7DNDd61B6W0XGTWHerTJAkce5ASv6DtxxttYLag1lV
u8xOEdtDioSlPhrXPeDpzqb5CSFhb9qK4ZifQwXo6xSqTIb00vg0jBFj+COuZmgBVPlbOYyeUeaB
qndBGpmCoMTBGJyaoj9ldYyLfNHj2HDwesv95qnqoJ+a3PYXYSDjFF8TFPuK6+kR5bevbKmKQTuw
29ABWVa2DHnYpBRoJnolWB62VpD69ouxqQa8Q8CZgWKOaFqa65qYMcbzzgGu9lMxGMLMeZvJEdjL
7m38p3IXaKlSbKOdoP8h3erH/FWUV3Bod7G/H0ZZPiKZTJLZjVjmFIzHEt2daK94oUt1z7u/7k3A
FPVOFKABBWSDY0/KOdRUmArDxpXzq2oRtWM/R5BTC4yz2HOkOehaUiwqmszTRg1R0BxfzsdFkREm
LFajnkPpGUYy55sa72RknUVw3gRNWU8j7+k6mJRWmyZbh2ownsHhNlGAGzNBYjtCWjf9JYeVKy3/
8ssw4QMUvaBDW/Bl4tkEY8XijiKSLU7RDktCAQgjf1BesNgguGhSLI8pTKT7cT9MbhwAJYQX/XJZ
vpZC5gFuQERRB1ckFXrR2T5Ym0VjbsnFP2G+3c+Xkwtw139kicUhkXt61xaZPG2pIGJpa7DY+7WK
8Zk8gC5C7QJca7p6YO+oJkcomv3gHl9ottvIyN8ZkBhnRJN5QVOnxp0Z5A/FpkLltdrTYRZxcfJz
xgFmnZUpxikjmyyT1UNnKSnfOvINCITzTs87V7ZGGfLQfvg8D2y1SyUPow0MVGwFQzJ4pp4Barps
/p0ZZhnpVGRpY+CqTHpzi4O2qw3l0Lfa/rwZ3hWJVy/GTVWsB2nN6b2l5LLTmSOSGRIOflxf693o
ZvIE7m/B2eW6+toSc3hnK477WPuT0XRQQtA3uT/u4Or/az7Dswg5QqS4KKjihLEMAXY8KpgvoFXB
y7j1h6calyMI9mO3GDwKtFEvhNcURQkxEfHEJJPNj2NXRUmJ7VTjzLmSrLzdOLmSld4gDc6uksz4
J2jWjdd4kCzXSOqbNM0zQVTmHAD8BhPdRiSQyAuY2mtqZT3q6AqG8qyicCe52zeO/nTebUQ2mCji
zHFTErDFezJZ4p1l96bfkFa4nZ9Te0DxdWQUUPXDmWMfYJ0CtcC5gZhkMW96a0dZMKcdqV0ZYmmu
mYCqV2SSc7pBPgYdP9BKodfAEs8PZVP0UQ9R4Kw45Mtlj5eE6NnPu2NObDBnbo4sqIUpWf3OrKz4
yQHaKp55TUla5J3z8PdfCqhG0H4ARIRNZI5dqM1NuIxa6o1q8bjY6kNuiHQsuQvCFDIglFCgR67N
2LBmScuaBHI3ceJqQewtF0rh9u74pnmpO18kP/56SXh80YIxlDMNjBKexqy4twqjmFCtk+zLQb0w
FsGblRMTT/5+5hDXkmGSAaU6T0cCmKU3YXZo1N+dCLZGPzMTK07MUFdcPRlgJHMyk+oPmu3k6uMr
YLFBuEjbRFN+xRGUVBSyO79zHO8Gsx4elRhFxhyyxRxbs4DkaGfiXReOhQtyEXO+mWdBoFc5hxZG
dEjn2rhTAJo7XVen5SnpTLXEMIESqB5BTX9nef1bdUnpqQYkHV7thQUEmLoNhUSYoIYTsQHzFgqM
FIK/YQKa854FrfbWUVNnVmpUxiNSHPN0wZNvCFIMX/39fuKGgQ0DGJJPmtFL0aMJRCAV41TyoU/B
AWwmxn6pvjCfDk5RA0Oz2FIkURoT021AeNuxhRhgFZvu2GyNrnfPL4V3W6IsTYEwmHDGs5kBwFqk
gxLTDIat4q15Go/aLttC/PgyeligFZEIR8d5XwjvVkxoUgVfyGKeeomZa1ZbEiroDVWYEsOsTYgs
OxOpRfAOGaygYYb+oGyyVfe0se1hqFHpavNwO+vfHPVHNjWek32rk31vCIAcHKADyLBW5phIqJg1
WvChjXz+WgEmUHXJBixmr6lfbE3f2BpvJPijjiRf51cqJDgS4Xf8XNs7+QmsDCJCtGXGKYSZ9O3k
x97sTZQLDNjEJPV//kF4lJHn+P3LeQfiRU0V5WUwneH4o01/+kHjsSzrzsL4i2ZKR3N6VMCOnaiL
b5mCQ8f11LUlJsDMku4UiYYAk+7DLbmi/OLRPv++bGi5Y3A7QXOId72hje2gMYobFKU45vFCOg1d
jfdgAu0br7rSdqG/3I1vUPCCxq/IY3kvtBNzTHrQzSUuoAUqo8Rzrtt96TeX2VbZYn7dA33c4X94
hXIPyWqBjNem8pyoNmi78Cac3+IXzBJRWoV+l+ZuCKlOJMvKBpQE29rPAlHCxaucrZYLnqVTv9Hq
GVX+CP4KWkgKRqoOcTDqW6jBTahhAcACPrT4MGoIECJH4t1UuKBQyAIzHwBl1KVXt0SM6nQ1Fg69
qSigGwPBeIw0e9WNN8QVDVS9z5Gw9/3aGuNGtgxaTwAES28+dN+Nn8NBue/9GLorOJ2x73i64jY+
eB76pxEL7x5CXJSUE/MrBTxaMATCBSKmELpnfkhf/R9p39YkJ650+4uIACRur0Ddu6vvbbdfCLvt
lrgjLhLw68/Cc/a4jPmK2bNjYh4mZsZZSKlUKnPlWqMrxw6h1/JTEVT3xt4N9YO1Q738Jtnn4fqw
/2JMwhw0hF8RIAAD/32hoZfa5r3EeHBUs03JojCtWGDFjt9Xr8xc2daFtwms/DI2y6smuQMvonaB
IaUXkT+Oa8Di5QN6YWDmNnWrR0VpQ0YcbBnp1wndUu4UDbWv9ccQdod8y7bx6nTywsvyt6+abZpR
6twTJSDMGqD6GOjwFTVDBtVJvyNGWOpZu680G/mqPrh+XvB6ZVUXYwSEHQBjnTL8uWiK4mCHYBa8
17HfLX7ShiKoJVB80+CevR3sFRjrYhZpXtibRcGqTwbe99PZfEhwEsBres8DcmLH6Jk80IP18Bcx
hdpbh+zovpOA7p3D9Rtt8aKZ5HZAzTYx2Jmzi6bUnLRyM2y0pof0mO4hgD6JhL8PoC75WbtaPZpL
WdFUecbjnU7N51mep+eMiorjaTjRl0yBobBvcQEE1lmARLkNRnS7+92q2aVAeGl2dnfXGTUj0FZM
ZiUmJNGFfHEPQEWDpgAaVKtwrWnd5pGQGBO9O7rSQEfOfLnDtmexAIBkgg/m5WZSgo1vujC9F/eA
vVUvq0CIJe+9tDjzprgsIy8zkQZOHzgpKo94mei3k6xcfJPfmNtkIw7TFZd/u+5Da4ZnV2vhZWhM
TXoonvExjcBLKtyw0Lpv6WALnKDm7OnJmti2sWJ1PsdRWKRwwMEJoYjNEGDa32eP6AxttQDtQx1D
UrsxmIYTUuSi9+P361+8fGp+7e68ph1ntPIcVAQmoO1O3lV3fItyQLVpDvk7eDbwxPWvW1w8NBcG
Z97LWlR76TRvxtpvid2fhdmfUPLYXLey+l2zaMBB0sjKJp1UubNnGhRhf3Kfp6saseBBndYqs5Nn
XDkk84l1PODj2i6TSY9QnTgmeivSfELXYpf2j2aT7fDMfqu6NX3LNc+ZXZ6daaSaBkknTM08mQCS
WfK+F3Zo1m8xe5Px7n9c09lVWuVD1PJyEjVBJCigw8VeLAcsXtbRgoKa89au8XgtJvMXkWCe/CSa
DqC9i0iQ3UBYcs+O1Wbqz04IcMx+rlya/4c1wHtQgAbyZj6Ry6qxN+IGkW6K5xrAHYg4ZwrajQJT
afxlZTWn2+FPl/llbb55bScM2sLacBTn/NieMl/caLupSWqvvHT/j9Pwy9Zs5zrXU14Jupmgv2t/
oul5SB6B+jmY2xIJ0H+Pjsb1a2A6ewJ5oOg3O+M0H6ME/ONV0MXaF9RuP1Mrfoh0b80hp5/95xL+
sjM75B0odJRZ4PElt+1BagGIAvIXLYAw+kE98X13U2zUSZwAQry+d9PWXLM7y5CJyfNamrgnlFn6
otYD5YLfAdM0/5uZmYf0NCsHbXqk6w3eduI1E3UIfY3rRtbWcOYaUDohPJX4lsg5a974KWmdILfd
Y9r0m+uWlqPVr92aJRJjyXhFEkT+zpD7KEtfU/omXO9oFxCMsdBfbNawh0uPi0s/nH7RxZPRYVlp
ihJuL9vPDfhZujUBuuknX3OEWcJQt1yv4hyLRzNx50q5A0Jog97IXhsx89cT78f1JVzZrDnrkU0s
OSoLBysuInBh5bqf23noQMrI54yolQ1bvNRM8DGbeEZgsnm2fIZVFn06IKtPwF42wTjIDprQu/9e
oQjR4sLMfBFdYNhrjlsscrOQoI3PCPTnuAivr93Pmugfm/W3HTKvXRjuYEOuFd0iI70xxW4E8KaE
6lL0vS+/x+ixqzZo5aoy5xSDrlmdPRKIEbuj1sdVYJZqm2oQhNPudes+7mt/bD7lyOyqfc1vuZOF
ZrRt5eH6V08x4pr5WShmmPkYNYG2qgV2uxYKU9WzvsZosgCLnHYQuFU0/tCcnivhRlHTq1xN5+yz
uzNusjv2IlGz9KdXH4oiT/zYa3650rpYtTpbWTGkfZZO13VyUBvlhmSvPYLGAJRtfnPo7sRWBy+/
scaLvHgEL751tqCtzrXBHNFFgIr5bvDUoW4eS+uQy9frG7dYuAACmNroIfzUUvg9eKUJw4DJ9MzT
d2DH2oz7nO1V4mNOYFts5I84NN6SNcasxY+7sDm7UEFQbLWxDdlE8DvXqfApx3TJGCRDs3YYp2X6
wy8vLM2uUJvUqhwaZHZVB3JEsu12mMcHE9POCDjz0220EsuWU6ALg9NBubgLQG9f9lELg8mN8T7Z
m6p44y77+tcU5dorffHcXZibVvrCXGQ1ka53iNR6eU6lI0Ha0Dwou1s7e4tX3IWd2aVKKjuzeA4M
f2qdCrGvyo/rbrj2HbM7AIBqkZWgnghoGu8x0PvN4PWuz9a0sJYdz5sAtMgZAeT7fbnclFi8jrJJ
t/s+Kj8g31DWJCBr0XAxBaEopwJyRFCymZmhqaeY6aBGxCI93XqpV4SjoZqwdSrvZJTyB2kstlNV
/eP6Kq7ZnQUNg9HBM/nPhDi7T1t6SrwPySFKrvQzhRoLYWtt98V9u/jS2UlOIX9dcQ/DJGi7j0nh
qxio7nGl2bK4a5OE2ARZIOAB+H3XWJ1mtTQQC61aN8GQLd5KiH77Zs36jUbWZBuXPwkaGMD2o4Dg
zhax6DQrIRJPekNnfiWPiSl9W649ldaszBaOl6YqrRLzKpB5+Ri+Gq4P/QA0PnGZVY/FmQXtNKW1
9pJfszoPhyXlPQFpdVBZ7FRnGHeurHO/OsCwZmb69xdRKc+GujdGjDXF7n1V1GEPZrWiX4nti0kx
Wrj/2adZ6It72YyYrysDx8pfLAOjCoW2V/RL5NGgrJrt9aO1HNgvzM0i4BjpmgOZ9Qo1gvQ83ZNs
J26mklkaFsF+baMW4y005MHYCs0rc16RcFtNY62LgZbS1qFr/WEmK9+zuEUXBmYB16W92UnaimBk
EJMoXqjV+MhWry/aYmZ/YWSWcjtmxVJmITqoTG31DL31E9TkjOFg1g+R+X1VUnO5tPLL4BwRbo+W
hucRFGrd2+owbZKD9tVfzXVttWe2GJYujM2ifJrY7qBluLPaPHlM0LirEgxSDW9IUFbWcTGuWxhW
nuZyXKD4fj9PMYiawPQNVFBNbmKM8edPNT0MHLTB6SmTz/9m034Zm8UIrttFlo64vMpoM3RhTvGW
GCrfyZ+kE0gAuvPP1w0uAYFNtNH//rxZuChEpSs5FVH/w1LQbFs0tkuoY6y1d5fP1S9Ts6DBTYq0
2kPQ0MsfhtgmdOWqWj5WwMwCZASQ6XyuTqdQnqwopl6j4r3DG1CM5149XF+vNRuzCwoFvZZmDspR
LNokxW0e3YKX4H8zMXM40BfpLe4nqJOop9jZasMtkon/zcTczfqxAS0hGs7QhArRPd0g3t1ool4x
s4i+gZbN3zsyc67I425rVXgYewPdAvQTNlq7jbLkTL3xB9HfhXgn2ejrDOAz3fKH8ps9dgH0GW9k
B2HIVm7qxjqkVVP4jgm52Vr7wh3r418sBsg/cbjhOIBL/n7AS9E1kdUhwynR+fFbUp1jTwNNntuu
zCQt+v9PEJ6tg6ljHkkkT1rV2jAkAQtNfZ22UaAx0377F98z0UJhFIgQb94kpdVgVjZGTKFmC6G3
/iEdjMCFJPR1K4sf4yErBLU58E3e7CA0WccGbhAwkyEUTmOm6Rqd9OJR8yY0COYUoRoww6G4OUdz
RyJL48OZAFvMy1firoS/xWvkwsbsGiF1Rfs6bVEZrdKNNQi/sJtTrifb3otW7pHFJIYC+fgTXGei
//C7n/EIPm1CkiIYHrpNezBOHPCvpxFDU/+E4mdp9UA6DxQkwF9wgtkRjyJdFdCeTgN0qfzB3KLl
6au1+cElJ5iEcY2f0Ow/NC7tzsr1WFdVYEv7gH71Y5ka4XU/W/wO4B/xJZgCgiL4bNWyGOrTokc5
VIAHicY71m7GNTmln3xH81IFwMt/W5llZJnFZNpIlOHpA5e+vkmh90Iw4Tn1oyWSXH/8UDflFqjL
lWC/WOG6tDzzCmbVWgtwIKgaSjCJGHX2GlklhHOYoT8l2cBPXWp5d643HPRGM88JLU4jKbMveSvy
DW1E/OAmLtkXfT88Xl/5xeg9yWZN8RsMJPrMhQqKqjdmXidUAL+3DnQnTbTq400eHGQQm2GzHYPz
RJ5U7x7WcoXFdbk0Prs6cMsql5vTC6MACk0PaMDBboSRWzJiMMqFcPYAsA+Yq65/9JK7XZqd5SiM
ezinTAfAo4530Hm70Yhb+tx5vW5mKe5cmpl5de3ZDFON8GqPN0Glf5ct+4gjzIxqa4Ie05809+xL
SzPPzusUZdsE69hH3TbLQfeKflbEMBcQ2Xtz+H79u9aWb+bNKo+dduhQ44lGku9lRJxTxVGaGMGP
t7luajGeXnzZHB/tWh0ZBxNDDvoueY5PE2aPhu6d6yd7cN6tD/ZO7n5lJefyNZoHTkutHkTgPCnI
O6PQPjGWY0yPYBwx+zmnV69RRays588318VjnmF0bmyh2xVQrv0w8v5jMPun1CIr7rjiJPPMBPS6
ggIZUwZu3QWY8bl183Ou9XsuWlTX/3tWbJBCYSKKgKrMwMNj5iSVFelFYkwpA/2MJMu27stO+Fq6
4iCLa/fLzLxjYeQ0dakEzUbZfi3dsDGEX8crT47FhtPFt8yLmr1X5ro5accNx7/6Z1NHBPx1uzXs
26L3GdQCEdqkDzkfG8ryMR9oawHN7aA0ljIKyRVtDVKzbATEO8gegUuf+wF4G5TWEbwLJjoyC0E+
cf9F2gi+nb8tTL/gwqFz6oymp3BoRfkOrgYbXrASFqaA9scxvbAwucWFBUyStUansO0ADITDK5/Q
c9l2/NbuBSTHxIHedTfpZ2BCQ/Jv+kaXHze7PLq+6lLFUThy0vI5TsfXtnPMrVW0bxABWmt8r33n
7AopEtk3ejEC7wF/6Dr9qznUkIH0NvWIWZS0SZ7dTqxl/cv+DlrDaQbQduh8mEGl0PfNbIUWyyE6
Tv1iCn/vDutzf4uFCcg0/W1plpq33ujWqjExjeXu3CMaf5sWdRBgonMQsq9d+6vfNXvOJL2UQ+Wi
yoOt87Pe8Cu26zKwztcgpuQ7zoGC5OCNrFbehMufCdglJmE8DILMoZcGb1ogy8YUFR/hm8ZdYRiB
3YXWVF3/2vcg0UlPnXxX6Zfr52TxqF/YneUFraNEQthkt/7WkCdh3F//8xczHAxoeODYItN79/dj
2CXSzh0DV4qVYaQGolz9hpWtGfAxG0DPLdaY0xePw6QIPZFEAGs+u1TsjrpVNjoiSHRMsKlj4e0Z
sPt9y327eEOKvRJnltfvb3vz26XrsqYtPQ1TPdT1RXzuspUNWs6Af33R/GrRNTdK0tFLAynCCMUR
kOuKSSUFeligMyd0CyaMsNpZKxu3dG2CAwvEAOA2xH0ziyupW5vKGxDE9HzHzIOubWl7uO4bi05v
mxPvK0YBQVw3O9sEYBZCe0QRc9cenNOE4c4mJMFNvl27Nxc/58LU7GCPvV3X2lgjCxCvvfHisVu5
Rsa92Ma//JyZr+vcHvSMkRJjKxrdmHiriCAGVUXItJ9cFVKGxW58u76Iax82u0k9jzMr4l0ZFL1e
PZijV4em6qyd6N3n65aWXN3GuYLqgYWWjzkrxNRZ3RhWgxynQ847tvdFG68cpsVcHuzYqKVbBJbm
0UJ6WpfG0LABI9BdtIOUAxr3Mto4HKk1Q5dnvRu3CMm+NDlbvxFsqFUxYGitDXWMi/p2YOCOAeQ1
hCrHvgvLZxNo22A4Wffpt+sLuvq5sxwlFaBT16bH7RB0G/E43aMyUFsVTlMM1c5daXguxeLLT53l
JXaTZnodAUXTDvI16uOQuLryQc96AD/zSs13zdYsfJiNUKNJQdEGzMKh7z5UtI8MfyhW0SWT183z
vMuPml1gcdMWpsEx/5GOxDkPA3+PTXnLLc3bdhlYI+s681WJIRW3uQVzrPYvEtlL87P7hgmIQqgS
pa/eMP1WgMu9r1ZMLL3KLkz8zFkuMtm+sdsy71BitSLwU2za/t3EoGiebKv+83WHXDzhqONi2g2T
ouCG+/2yTiMnLlOKcgTVrS33mj21/s1DycYIDQGLExh65yyBrSOynHdw+SYNNX6qoq9x/GE5W2GD
kAM6Y82niq/cZMvH7MLmzO/JUNHUihBVopf4/PN5dvKCJqxeR0zu/AN2z2nP/3DJC3sz39cbE0Rm
PagD63fk4unjCEIMUEhsJkqf1leeX/IweYwxSDgx7bB1GvDFO4GiDouxA/Bzz4vyNX5tO1b4YM3Z
0SNBLIsOxROqmj63UKwzQ7r/B4WR6Qr987N/WZ1df1rZSYXHApb5i5oK22j8mncThVy5/QfWptzg
D2sglTV0CiwilFV/99V2zLWsBOV4ULc/v5Ed3ecOQB8wWWc/1t4Fiwt6YWx+MHQFSKlCdbbnKArb
5nvMvG1br72Klz31ws7MU+2RWplOcDpU4O7wYgVjBw+rUw+CbowYC391DmLakz9XcRI0olCnRfIy
W0V3APihUwK13RST6KM/XXwokoRKOzLwnqzTQC0vJcCj4MCBLMVcKSJrXJXnNmJM3pNzgpGPwNG0
fdmxr/8iltnTbALQSgCbzbyx91TRZjlAgIZNgxp6jG2/EpcXr7gLCzMPLBoh+TigwhABs+8iPYlf
OXtgaxzIa2ZmvqdDzQX8rag3Cr3wzfjBgrXaelsl9VmzM/M9TmjtSB0Jf+t9TdrDKGOfui/MyVeW
bdEBLpZt5nLClELwEcvWZU8SE8fWY+Rur+/98qdYjgUo+0QXNH9XaC1PBwufAtp5Mka+XVu+oF9J
tuJjy8kjJm+Bh4YMAujifj8+mt1CfKfF63lqjVThdGYt6LPHu/FMztXGmvLWSau1/JStJR6L78Jp
6vcv23/M50eV0zn1xFutgsz0i3vDZxt2i1rFsLUwQ5jcJhsMBYfXV3Y5Ql1YnS2tjhkBZ+hxrErW
2X7BdRpIKsewH5r2RlluHYBT/lnr2sQnkPbcV3nzqXaVCeXwfDynKAOv7PWyO/1ahulWusiOLE6H
FsJEIPjU2E5PyG6U5a5z1kqia2Zm4aSyQaOVQ2kuSArcANI42nF9LL01j1rM9aAQhL/AcInq2u9f
A4agsmUVLhoHdI1DGmOEwNvqgIhFyCQ4MBLXt3MxU7kwN9vNQdOKJp3K1ubur7J1jcqouco+vphX
XpiZ7dFIqkw0EZLksVZ+qZ0LT6345eL2uCiboYLmYJxvtm65UVMXND+oJxP63bKzIKd57dN0rdu0
FFmQVYGXD2AHCKJOv+PC24AMkwlGtKb92Tn1JiXvWXqSa9j8JS8ADYSJ8gvUXJAz/W7FYimP24no
Kh+qx0irNqS/Y8TGP4L1bH/dBZZW7tLW7P3UG1lb1w0KZs2Y7HiPEfPUOjBebK6bWXKBSzOzSClT
V2lRQSE9jreLXnxUNVkJBItbg12ZxHYAGp53RqhWZWje40OkjplmK7RAT0Dab43+7fqXLAIcoa+D
yjfGNTy8lH7fnRS6Gw7T5JSkFajtgJEl3Wm9nx4mXt/2xyoRy+LSOZjLAu+A7gDR87u9MjVlw6cq
mQqgax5h6qYJ4i8gnUYBMI5DwBFWYZWLJvFyBRkJmThXZ25udKNirKxRhyGNDyfv1wLP8iJeWJh2
8+IgDQbtCltBVSe76UMM4O7se+rLDcUkTxyuoSsmH55nuc6FsdmO2QIaoXkbAd6jqiMamiersHaD
1Pc2OoGSgVrV4k8rXjKFzj9tgo3UQz0L2cHsAzWBW4lxnOHhSD/opj9NM7jeTt39gwfn4hkG7d5/
bM2+z0jHpCU9eiRR7zf5/6ebBovxs/GAUXHzSYInCOWklSO9mAtMbH//MTsLHQO3ajd3LAhpJcfi
J9S3+KR5QW76/7haN90U11Z1FkacBiRTNINoabMRr8523HsB2TU3U21w/RQYS9fjxQd6s1vFqL2h
htwrTt4RTO+f27A9qJ0A+KT1o6cGV9lNcQZCFiurVtHnS3uKATuI/kxKZd5c/TqPFUhdHIQz1ti3
shBHk3RBLvm/2cRLO9PvuDiIpEDDRLqkCpzoi72ztmKnQY7nzuCBCmuon6yXJzDjsxSrL43ODsdg
Nhx4Y4DSI0MzX02mQ4FOc7/GpKls36kqBwp4lt1SnxXCCblD6pPnZB9tB3ShiO1nY7D6QHj6KckH
aI2QpPumJY3pl2iF7pLWGLZAcSUBk+UdsegQRnb6WHTpFy22HmLOBr8oUGwaMhkH1M2twImTGHLc
uTgUQ4Kx1M7gn7smce/BJ2x+iksTPBm0QPB1My0kvZJbpCEO+q1m1WziouIngO/SQ4aPSEJ0O1Lf
pVUcZLXzAuXdypdxW75j6gNjQJaim1Ijhj8lyxvdTD63FdjG+5hNyq7iwfNa/ViY4DHWuVPsU150
vskjFZadCyUS3kNlFpLN4dgV/Y72TPejJuJBZ3UvWUudo2tx8t2R1Wevib4XY5/6tq2lu4zz0vey
NjsC8Cu3yknA6lXm9ofr5ZZfS6e7r8asCPS07G5rr5O+yzEyG3HlCN8oDfTPDOhlBrKhCifcMZlv
ReUuK+lnzYjjm0oWABZ2NgvruAexSCuGpwzNTt8ryWtqVvrGoFz3mURDLlN8sMJ0bAHoyqIGAsf8
Po4J8DON9ak3I7pDxa703TID+ZbZPzSNVgZe7vUtbGaPmuo/GW7TH7Q8IhvohOR3StTOto+H/L6o
OgqS3/IBM0QUzPeY8sVjkzyRnnqb1OgxD0NSJ6RSU7etpd+w2rnFBqjbsRDsNsryOjDisbxvUMg6
eG5F/Cod+K3ySORHI1pgg45neGfZxVbodrt3TZX7ImfjhjHq7ipWGEExolnrga/cz3GtP7atKEM0
2Zzvw2DijQJ86WNjF+4mt4DiKca88HPu6ZthiDEG0qkfRkS9Nz4W5iaHCDSGzPHABEqs9qMyrfcD
jYs2oEPq7iKIh/tG1310VanvcWo+D57TnURXv1cOHV46z3oUHrABCTR2fRqT7zTPqhCoGwwm8+iH
Do2CHar09SfN5I4/WI0R0ijJNrqbmWiBO21QUEsEbZFVpwooK4CcPL7H1Ap61L1V7tuy7PYSsgNh
a5HcH0vTAxDKy9SLZpHvKvKGMC20PpRKoP9KpIVp04FPld5uk+gYlUQmhagqDDT+xkIGUjFv4yYU
2tCSv4g6/ValI+h40OHaNlWGBRlb0/cM65NpE3NbE57t+tIcfI1a1QG9ACsY9d6+NXNTjj4Xudox
6Qro70ZW2KmK+2gZ36e5psLGtVgg4h71DjtO9vGQnTrP6NGnZnRj96gYgOQq+RqNrXbbScc9SlE0
R6Xr7t5LIcaRtSYNmMdviq577j3ubLJW/8wB2XlUJMkOBdPzfYT9IL4rnOSuRZkrLIke+0M1xmfb
Bvm0HoGHUY0iC+OUqoNbR+0e5HfoBWV4JJkFOaTU6r+0vfzGeaxeuyiKNkQH94XORH5TlswMRRE7
m9w2MdloGOObV8b6WXlu/FkW5neni9L7NjHMjV6x/N6JCu8Qt5F2EKb6yBE8HtE8PMcGJKszq8DZ
UClrQUZE6qDJxgygDoQ5342I7etF0+0cF45ud4oeZQ+BCbPudd+OMu+GsjrfVtyI3jQPFOUKOdFU
EDPYtk8zzzf0mvtWUTzZkskT78z8ts9bF3BrUZ2isW8fWW88ZqrINkbbiM9KJU6gFS6/q20r30GK
J0aOJiNsPfi5k4Z0WEWQdEcI5ZRVjyJhb+XY2UGCA+ebFf+RRDaWpS57v+d9cTBSU4SJzgFGpL0W
tGP9plnV88jydJv2bnyIWQxMpBTyIJX+LY6M6jhiwONGZsLY9rWQr0SPxKGSFDy5gxBoZemp32iO
fRi1RAutNkIq3pLvJAZmI/WSNuhV3flVl4mwGFvvC1UIHNCsMPBI4CR60/thxB1WEERMUode7eoP
TWFBtqMzCTBKfSpfOy9uah+jfE7gjm5/Jql7k0Tc3kgrjYNBeNCiHY2v+pjLG+E07iE14h4YBPF9
TLJiSyE0dqeLWDtp3KlxW+jdZhwa626sYsPeNKO9j1Sj5b6bJ8M2t1nlt2lj+VkFjLrPQD/xaPfD
va2V4wcG1ZIXxjwonMdD8jmqE3rQqqgOmZffdzy2dnZvJZ8KnsSbmgp5o4ECeFsAT7PNXR3ohVoZ
x4HUIF9IqtSPCSaZRFvd1amd30Wu5GFMivwdJMhOqElzDBwjkjepatpg0KNsm2Di45TZveuPqPAE
5ogYSXlMjq2Giz8BOwAY6/GquNF7pu0Gra+2yuYIe7nmqXto0UQ7vevEro7MH6nDhB+Di9GPpDSP
pKLV7SCaT6h+ysAsctXDV8Zy4xitOiasym6L6WGpWVpDQ+WO3h4681lI3d4Y/FJXzrvZQulYB8GE
SUfIMVo8IT9gHOE+qzXMu1Sd+azamu3aosl9Krixcb0KPWaUdveO1g9BJSHbKnOU4EVcDkBfdj8g
IfjkaCCtheZRtHelEx8pMkG/MeMvDBfPcdBd9swqF7lF3ne1L+1+qhh1OAJObt8MffqaNPkjZJvZ
ETLbaJHYbf8YkcrYIz2qkWm1YqMYN86AO0FkKo2MPdIeUEBCZS1IMifej6NI7ooC5bxU2NgA3Y3g
GVFqf1Q9nGLs1D7xGnhfpT2LcVQnwDyk2HgdRc+3jRk6eoJs8D+JTaEp+yBr8SqSnO1q3ssvcQeq
ioGyDJPEvZW+gmUoum8S4wy2BbJnkSNO+oBRiczK42Akde0bEUZASDOQDevKV8jadb7orFuv5Z90
K3H82IrcfUHM6rZrkLh7pZtsPJT/X2Rf3rJMQY+6yaON4SZmYMjojYkRAa+q3XtMbBxGQvOz2TXi
lKW584VL6T7kSW6DvHYkzZk6AvlprXn04Op4cfmxLjSIQAzkaLmYadpYeh/SrKbPeI/F+zp30++s
LjWQbWuutyFCK6UvDfWNDfDWYpQMW+BBomfs3jpLYeyIu6B2sYvWOw6dq28TlZFN2nQq1FMMUflV
gSxAWiIFf0lDkucMFWjLzwV0rsa+jO7tSEKFMdOqh0rV/aFMMBlpC7sJTDsytm5ZlVvcOdQvwBd/
aD2WbBRpo23PMSPqy8R4qKEGcjDygb82PH9poC8eVmnWvLr4jw8YKNJ4EHv8WcU281uZjM8oEjyr
NNd3tWLdm0ekRGarJ9beonkSZhFE+kbHye9Zrhk7Tyrij5aOOKWR7HtvsnEXD16HK4BZo5+q/pab
xSMhSLaazrXeMcqZYwobtN1lD9LbXIjmbI4NnrlwEIi5EoeApT1SvpA5MgGpgXxh4FrsR1ahPuqe
t9sq153Yh2Ic3hQ6z8A7kddDUBQNJKC62DpCyO6co1GtBblwyT2ImKohZBGHDaNU46sp+Derg+x9
ZapbHPNsT2z71nCyCMGyz+M8LIwRN5MaCbQ+k0YZgUFUtPNSHSzrWWnsS2lEjzLH+SzQrdphznJ8
Y2l7Bxd7srqm/Gz3OhImVnavoJtKdgUom7e6w8iWejI7aAYmP1Gg4M8uSo9bkefZKbUYQTLc00cd
TEsHR6j+aayM7NkQzLzDW+QBjxdj17d67ncl0aaVQjfEi10fEbx5l3YCNITFLcNPoOB0HHhmPrce
V+d2xEnF3w9eNbAt9GglYBQcXJNa790nNeXbTJZGqLvddwfMo3u7GtpPut7gMWR2mNGwWJvctixp
EHedaq/qot5XHSbcmgxpSyFIc9u7g9kFEaaSt2kszDAfxfBJs7LoJReK56cC2n5FCDk347aVFjRw
PL2qcI8P0t4Moq7DWNFxM9asCsvEEIlfFgM9y2zQjU0zJGXne6JAvHJr79ZpmLY1xz461aplYcko
uDoTOwohVvguq7JFuNfrDcKqenCUfWertnzVElv6BhnFN9ma6UPXK9SrjZ7GB2Ps+VkXQ/0l8WBY
NTGoAqxG3hkNwjoy8fKAxx9ozCM9eWRJDAXWqm1CzR7KR5kR/TaKYustcgrV+JgABFdPW3Lkhbxq
ItCjgBXLjT32aBRVvUOrxEFwY7W66TWz2We8Mm7ygsVvFutYwF267TvrKfGSB6WPaPFT8TTWNt8O
dQwNly69J9I9C498k6R7FMz+5Gak2bFKuCKk8UBuISU2/EBATnClgu13rCGsjWjcoCUbJ8ar3taU
+X3R6BBPa+q33HP7U6nSxwqKqU6ol7HV+oVTKvAdyfHRdVLyiHCGFw70YLeJR9PXqpkeQZ1sjlGa
5L7skgjJAcMzAO+rXTEMT7GXv0faCCbMiSSXoRqAZCsOytz4fxSdV1PrShCEf5GqlFd6VXA2xibz
ooIDKOdV/PXn8+s9dQFb2tmZ7p5uZozJ0j8hudT9UEixHcbM8NXGTt8MJX1ZmzJ5y4y6CZNChUlU
HDMcFCpFMjcv5sr1oduF/TOY0UjQAW2YL7F53i1zcpELKzZTMxrbJi/bh7UVFjag7ewPLFkFFguV
mmcP3PJFq/Nu0G3uzbXPt4mKS4mV6Ovox0rxuXTqwgqN9WP05m9rZR9a1GmbqFKxhCzV4VazRBSO
nc7ftIis9Cuh97490eOrbZHTsigYTkwZAuNZyfYujwT0IVLpEVuU/UnHHRSPFJnesE/OfYGBYtKe
HWM29hXn/7E1Z2Pyh8qJAqOlS5gGRy5eOZrckqaFRV6fD5+anrssjht6eZjHqT9XiRHUSfOkp2Ld
904774csSb9QwMmdOw0VdhtTnR7ybjb3kYJ+3aVtPcZZov4Jkr32Ftuxh24B09Bn7HA7TSFfuy+t
naiMImBFvrsaZm9v+lUZt4uuyH/xkKlskHRg15w8xcdhJvGqbDU9icuUZ5f9VrhV+2LW0z8l7rt3
OytqLrVE6xg9arQyomzqKhiSuLu4DV2ul0jD+qm5MU8ycd1wnVMjGIU5/BvX8SshKuyNIqVTstVy
0f0soQV31e1KxzNG8yXDWgm/DbTVJi7G6i9T9FYtjcelSlnsM+dHobdf46qFhoHZWqdMz9akbCpM
pe3qja7N0+L53iz7lonffFleZwy9Vv0SO6eGV9daj3H6qBQW4JWzTZag1NoHK++2gnZKMQ1P2NG/
OKZHUj8iZv8aQEgUh7i4WoMIY3IJp+6JhxMt/4zkyo+v7tedaobVqnq8cmcDk1Hd+aHte5iGyTM7
ZTPwdrqxfE2j8i+JFqCA/sFIjA93UY5DMx+G8UNHp58/p0267V3bj+1hmxNH4mXAYV4h1kPT1DvR
gcNNz/qyBiOvpMZA4ia/XYcjiqHuS/Npqlrwi2wnppL53QUofNGaOOyxgE+M8jIO2p7d+5Ae+DIt
RjBrz21VBWQFXdscE7T82cplaObLlsQ1QLGekWTrVBdLLzwDXshR9lPceyrrdg2/YxvPvDP2bqjA
3IqXsiNYznS3TlTvJndfOUQ1G2+Dqe7SadzW99YEbVUxcPu34i228NyW41bVpG+YF9H4lZ0dptQ5
1UQ7T2ZOdTk2lMsixc8mfhoMuZPN69iD9TqSvJBhHw3dTasRwWjG6LXitXSQWQ/2WWQagq6Dkq5b
bLtC1s+eo64NNH2vuO/W2qOgQERDR5GP534tr6bsjgPefVYJFjUdhN4FvWsmXuM6h6FnHpyN8V1k
KiOTznm29k5pbEXq+l33KkT9wm6EJ51yX4is9qbstY4x9lb+cR48tav4lOwrmwenpVUa5s84VnaK
1pyzJAnmMiKGV099be6Os7p6EKg7XBN2bKWf46lA9POZprk3mG4waAtjfLlZB/FpdE0QW8qu0Z+F
di8f9day3isrDYqmPGXzV61Unjm8F4vpLzyAaY0fWfFnKusDByMxTf9SVcp5BIKb8wD5p7ofwm54
X+3vVtvFSf8xKLaX18sP+WZNFvnd/Ctl6mXle1OQQKP80IV7sVpdWzvy2vrGxwgtyoQFNpGv/VHJ
m7Cg84u1Y7nguqt1Xtaqh1ybtnX6hrZEl5s2Yg2mVj0HW/aFyTrXP22l89zI2nXm7NGTH7T4EeNZ
LzP2atr7g62EnYZmKH5x3NdOyT0XE2jLJLg9rVDe9Kded5+q4Vo462a2urdJhwemMkwUREcpd7Ne
PkdO67lYGfTU5KzSbd9w7Iuo823TDcFof0pt8gGAgyp/sCc9SIefqNU9wwqS+pKNewddhT2d0mjw
m5h+jeEdUC2q7SDBNW2UDCDLRk0f+UI9yfg0T/u4+5dFwtPGyZPdu+QkWPzcefAitwmmVnpDuzHz
vyU/VsujoOot/al1X7UlC1Mkz0tRh1az1QWo53s0fa/WZxaD7ugfjlA4ct0uMWXQTW+M6V4EZzeb
im92eThl1nfmbhRBgVpDNcuAihJPHT9VjrgVdduI3qbVPpooPs32rk+zrahV0EiiLLj75nNenRoo
Z8s8yplN3nYXtdbGZko3Ju2pSrZF1G7r2vLjwaEkYWvfl6DVU62fC/tgd+1G0+NPxbrEgOSOnMJ6
KrY1YJXVyIBePRCZHaZOdFTTYfXmXm6jiZUeQz8QI77vSvs8ZOlhkTQp9yQuAdi6ZMniZRXWubH+
NvFKWNP6PNdLSWfbb/JCK7xMpOGijI85EEzRVWEHXEBo1NPiHGMtf3aU6LWdi23My+vHZfTgpjKg
+/F7VfpDNHF551wXDEL2VlrmrjFpI1y3eS16wWyxeoTxejZSj9GsNlFdbpgEt7LtdqbebSwJzrKK
KRhSZ6dPT11m7NJs9nTuBcF+AanVYKFAZGb5bTjDbRDubS5tQG9ebovGjv3xKAbJzk4MGBRcFJNm
FOpJwegX+4NTeBAzT0q7bvuWNEBIAy3N0Ycbxwm545glwTSIL8S94WyYpwxdazNMp0VOsVfLKuyH
jy4/le6rZXMJaSA5bFtqLzK/SRAlWBa/nWwwgQsVrkiYiCIw+oNcdoq4Gq18iKI/C0Jx7jse0VNi
vkbTmZUDBoUoqIw5gGVBZU3veYMEPHTDxUhghLL0mpiIJO03fBU8xpyNFrGvZdu7TPnS4k+tV88F
IbwOEB2/dKxZ1aE/nGY/6c/C/W27dCPj+GERr5Vg1TW6NExKo9uBvSthghXAyvQoGrGv2WTWdBLb
uZj4Z42r0R23ivbFRqZctaBsX6BWfL187PWnqtnL4kvK3aDslp5eMV0OYi18GlnWvEisKeOBzbIf
QauSNUbQuNpJLHQE/Lsub6Y9eXlDc1/5DTjXkn33C+x49GMt7seabEo5eGhgWUirvRi4Ncqti1HN
lAd1X6NCt1Ud6HkJlDxBqHCZteTgqFlgY16MQe9xaac3FzykKsZj6vRbeCM/qo2zvpRhnF4NJ9nq
ceIn2Xe0nh0aMDF91nBgBnKhuhgyirPw9e7bzf+5wBXytbK6UK9Y4S1GyvBXZQuvr37K/ncUPJWx
sYmh49Zf9YOwvZm3sEAshi6uHyCDbDuc0keNsmkO2YbkOi/JrqvEvl1qvpLMu5Tb0xIvekEIDvPb
OFg7lRdTql5uj2z1jptaQfbjJJvamp8MC9ymA16lF1/wtYmFn0fzTndhjSrQteU2NiknavKNZNiO
hWPAHa6e2xjY7bwOuRMKWd6MxNyItdx2cfHgDGbIKWLgwTTZSPECTbe1dW1KERQLyEDbkI7T+6gK
/A7uoW4qiLl37V5AlcdYrTdGTawKldzMnpt1fHJaGmd9AQ3d9vNXOu2bRT213W+pwQTBdK2aBvHp
elWDcwuxDyMYWxyHYzYd56jY9mi5qSn3csLxHte9ibWLvjr+lHJQmJNs4LzaG6Ib5/oyqAJQNwrm
lBezeBCNEzbZx5A+Sm7IpuVkr9XdU9sM22QKl9Q5FymvyeLuWi43DmNFoRp6cOfstSVTWLXoyEh6
VtR9v8r3kXHDa91+47qULvcrYm5U+0cTQEtE426WrP4LaZ97rQnJ/twMOiGf6+THefWIQ/tzL9bO
6zNe+46XT2ltb0riYNHzQyaHyrf1y/3PqKryqDbKpSWQKGLbQgwsqZPoHVnrruBWqtPPeSVYQTkr
fFzGCVpoI5iyiJFS4ScZb/WYvuUcxjhGvzeijizcbW8Yn7G8xMoF/iRMZpP1piWs3M1sDn49vw90
dmV/SQhEZfJ6cRTds+TXag9oY5gF9CwLqoqlfNU6N7rjN338qLgnXZee0aSUmoogDQJDkjXI2ze1
PSRRd55WVsOcEj72ULorveR4dGioVOu3Lc6mFgwK6z9lOGFZDKy1jodkeKQQFrxXuEL7Wad8ga13
lIosenCi1CsgIa3+mPbshetH/T5ag5a5rLnh7YAOTjk4MnCiw0qIEybpzdkwjiPahezm1G5QFfIq
WlZblYwDj5nP2VJHn635YLUXJlbnFWLwdW0qYJ/dNON4Ne8n/WACWHfxEMTTbxdFNNmPgz6Ehcty
ojsxMSBItTLkoBFo8OAN8c0BG+wWCFbQwuV5MH4Vc9ini741NYs2iOjolaqynJLu3WkAzbNnY1CC
SrxgXMYpQgLRUTwnvlWnAv4tT0YivUxPASa/NVaNlvgbE5/A1Z5Eb/mp+TkZ6OZby7Nsv3CfptTy
K656MakbK43Box/i/JrjsEtZbYgYsbv7t/hRAA03mrqZhnQ7W+9Ka12oSWeV7REqlZM1THFDOAGT
DMyHbFe/mRmtQDPt1EXfd/NLqtp+kyS+c69zaDgBZS6ihyGOJj/Xb2qxbiIr4Wt3rw3QgyZBgPU/
21j8eNV3xmJRfH61vP5xcclWVLTFeb8BpT9MEG+l+5caKcepoLoiNe5OrlpzZcUby/6XwZFkdAdm
nQVNUW5z92L1zsFxP4Z25IQZ14ImanbLjc1YlNcOHcBISNEadFG6G/PDnCgbqHwAwcdq+hVLTefA
yVNHZFLNA4tWXmnJ8N6SO3IvsweNh9vyF1z1zPSG7NCnoZJDYbjPA0wn40NGBe0n3vYZklLZGy3R
0hQfANPFGU6WzgvgnHW0NOWUkOmpXqqeUT+3P9F8hGo1AJeu9yHyNK/Tqcjtzb0Qxry4VkO8/bAe
GICs0nqXBTbGSbpJ07c++1CyN50DVUf6zpr2oo+CmB34eIU9HZ4V7ayL59KxfVuj3HaewfM34rNK
b6fFne+M08m1tZdGe1XMfuv0m4GZcmn+ldz27E492AKmhqXirnkbu43Di67rr5E8u8rk6fVutcBI
o9vQ8uHfk3jjiFfb5uLI3nqOo/5YK3t7PnK+3eEvN/+W8sWOIyA38jXWj8LEa2gAsKfDcJiuALyL
lm+SdsG1qfA8snw4KDyYrls8aR20mSb2lPSPEZej/MvF990mbQVsLXJm60dVeW+ScxHv8wl+fc4O
uZqcCDXwBy632X6zRAmukYUaxczRiZkj0W0cuM1ZnvBmu3+YKNSE7IX6aIYdDXtp4KKuhZkVgaeb
3jLx/xqO1xcxzwPapSMFs3RerDzZNM63m4BgVTLshfLX2d2XTJXdMCp4UL1HZnmMlFNZyHCcnhvo
fzEq13Qqnmu3vCgifmmH5B+9oRxbQBdhHMHoHLzqemKbDYtucj8Zy3mgiAup7ErZBVXpfmoq9ZsP
GSS57s3AE37ljn5d3dq23PRG67WIQ1eJSmRtg3tzVaHu0er4LQeIcbonW/+NjX/R+jgyTBTqBUrq
DZeeY5XMgT5ziWssYAi33utNuctSmxdkgVXqYt+o51tNiGu2aoPvROZmgfrmDs/5kuCpkra1QKCd
y4gBvlFiCP9K8fLVWFyr/jcBCyvGJjDUiykI1qq+5vU4MnGvAq8DCvvsyAdrvPv0Sa/DynMShyIa
QkPJd3V5MSETZ4lCzJgPDbeBWdxZPHlom/yoOW/RsITTOAUivlXlu5ifqPdcsFenZPiPWt+eN1VK
+y5MuDbjZWRBX+hwKdPOnCsOphx2rcltpRTpuUnQAKxWoKnK1liiyyh09lJ6T4mza+zS10uN1dKl
DtpVu8Bc3hTjNFaapyjNRlcS0Lux8qrhJcnNwsPo95/QFOooH9HSSwrSRP/fJrM3qqanjD8JPYGn
TMpFiYFVgJa2lW3+tcqyWzr3uQPYWbs0pIVfPHVqYshVya8HZNoYwt1nKUInlCa3GkhtrH9lEd3U
btygu342ovQY2aCu8XPX/cNJ9HFajoXb+6Y1gDJJX3W0MzngiZfRYnf6eiBo6Euz3seeMhZ10CJr
6hzmxfXTeD8lV3suN9JUTx1oj0a+XbOYAQmVXoEDtdSam6tdVGsNhzjZZZw+bM48R2u2FRO/VA0v
t8IJibdJ/+Nmr80Qh9IkEXS1gzon/qHoEQMWg6/elUByCpzS2aHCeBBD+RBHDxOTbERYTtv6Q+6e
1giLAOvJtu3toBMYy1Vl8+X3VIFcFdvYUHaGAyBUrb7kKItR+yt7HnXcsvZprlehcFmbUECgCQqd
vdYeHIDI2e3sfW8DhDjKwQAI0xB6iViAfvlTInyNAOE0+RFM9UsC/DM6EUFM057n42VredQmezPG
8gjXaFEaSB6xkZmJcq9YMujnlMqq1EeI1mNvfyf0qrZWBnLBg2AM8m5js0Riqp/9/IxoxuEwA/+a
6ZPqPgz607z8KC0X8K9WjByR7ageau4aA/YqfVRZ9lxAkgbKj+oV5ja3b2761knwRmXnFCbd4Knu
b4P96Fgb5Lu+03+nce511bpd1UeX9Tt3etPI341CqT3Y816bfjBYBHHXbyaU4nTtrF/DPrtFFzSz
GTRdcQaq1K0bLsLcbTUPudqIpHwYZbQzxg6srNAOpcUg0bCtnD6ULTYIdXVwaqx53/TlwHrNLhOR
n2t/EgVes14a9f57i90CY2zc9FY7dE7xMpTLl966m2WktFUpL97g5Ti0FeXrMj9Xd6zRYc2Km+Il
KpUwi9lVhqbqINSt/F2d8/cEcDC220dFnR/Zdcmhk7Io0GI1sXwTUNQTyVcySj+SQEdGzobPMReg
ovoxHnVqm9vuSxUldQdQEyHcFOb0D61GrR4T3LBiyw2y+wXfkI2YWY43ANBIpC85wXmNnQeFAAUy
kqBDV2hAi+fGdkCyVbfY5tDYJeI0VY9kE3iV3K7Gi6lfI/MBCZi/zhmSHteLBXitVTwrlh4HvfU4
SI20RTxc0v4YtbGvDK9mZxBojI6AJaWy/dGxe3Rt5X3tCw4YznoeOT8vq5ivRSKoPAr8vrKMT1ph
jJsySpqjqdSRpyR9tYtdtfQ5q7wd9XXBp1TOK9McTF/V4TwCR6ypJ40LPxkPciwf0T8xq9f2tQMg
kVEZwjkB3Fv0/Nix9c0lUhP+v6Ccnu51UAdSRfSzTZkrGvYLGZe0BePBKj3FVX2MiqOeEwMzJPsM
wmFuDji2UwXfAHmX6c2JOER82dbwpparlxbCc0kwn9VtRIfoRCfJXprdXax1fwfJV3oRGsCl30T8
UEHbhBbLj9vN1AGD2xviWcJ6BEO0kc1GOcwinU9mkRSReW6ahHVmnzQ4NiJqrkahnplQdtqIDlUJ
W/PJys4WHordsM2s5sdVGLjE4i8aGb0GJsqzXyQmkz8TnfKTxgaUOu/q9K81Ji+L26OzVO28MR0L
2qEPEdqfa/EOixT0psG66neauo+D+qxXixf3s28o0isXpCbWTXAxM6eYtq17Pf6UAdtTQVHvXY5z
1yibFbxZ/84KlYEfQMxi3XEA288dFc51eOvlXVVaLP4Ypc99T1hL4VJzx7UJW830CBg/pakTWAkn
O/3pkiO07QTE3JYCSVB/cvRzkucwfU6gUBz61bcbiFLnuQYRUNxzsTYftmNg7RwHY6rSBVS7aC4C
deTkRiqckjwP8bsJI2NTiREQvSBB8iBmSdriy4S9bR3A94RvXqeBiSsOErOp0sxnsy7vRCw9wHRg
wDeDqg8rek8lq/axumwNC0U7N6VaGR9rs5NtFmToHZNSbISYmXaX1y6ej6JU7pdNedGsX8GvSfPi
XAJzoCfb5t2NtTsvZ/OOX2tEgC5RB41l7TWnfew67WYqZiChA3LbFV6uVaF0XSCy91ycjaz/aDPz
VKVIlqf9MpGl626VfCaYSmcwlwcDHjHspXGCMvWKTPD5hPLcA9i1OixfnP5GZUf/8gx8v9B86vlf
be7NOdkqKURr85nCEoh8Y7RcwvE/U4n9mteWPterteKaw+fEtFazRqHTRkaAat6J8bnp0Do33cER
9ZURs801pHpF0I0t9Oy3qY3n2vjM5mwTmdrfjBBatd+dNZw5bLX7vpaaP9mPwi7exmjaKJMTot4L
6EfQKCZ+bB0yYpp7JRhg1Pt18Cqu1sb6wZfRi5qTXTQvhWMfTf4fbWB7bYrendndlwWyRu7/YnzX
W/smCrrbeTqt/T5ii1ot5ks5UYc6SIxxVwI3yL/WJLaPn4J+wGxKr5PKxS5/c1IoepXWaHkqG7BF
m6+TMCQ17NBu0pyCY/SXIeoObl9shHbK572aP8Xpu6w+7rTnmr9E+rEei1uE9nMyrhZdoeocZ/Fq
uDsLmD7hojHzoG2MsJanUjmW02eVPuXCPVet9VAj6s6sC4wdEs23Qsu3U/Oba9ckepXc2FryvSbG
Nkaj37t+Fd1cAP6W70nLl7Oz7hkfvLEkiQfFvzLiBwxYlzTuw8g4PLj2lrYbWSFkSAYketJRKbmh
3lC0FqZIZPMJE0av7Qm33baAOiwUPAyteYya5qGRyCZIwVzovoZxNyyRX7UfnXuVKRd75uK+fgXQ
XYqPmtBvaVwr/iwU6VctdhkJW9CI7mYXLobWWhWYygx+xuNuYLwSv83Oo/NsZs45veteh3hvING1
Ie2ai2Cyz+O/tSHfInMCrT5o2fqjyYwpwtjfAYlGcs6MERmX403wWF3xEWOWiDd8M/aMoC1jR7jW
wzZ1ox2zmZmOtBzDNapvveHH81XXf9X4MBcEWHN7jbxrNNk6NyY0cjX9i9xTsz5wBKOR8fIeB/Qk
qYUjUJV0mPeFc9HZbsvw8tc+an42lPNQVdtcET7SrU2hzPt2bfftaNF/EwRcoi5GUkrP4EdEAqZ3
EuTBbj51HtM0kkOYbDVkWGmHe2aDuW7LUxnfDLU5tNGnrgJ4bKtm9mI+f0akcoI22dDeVhDCef1d
p99YNXxJN9e4eZgBcSsmPrAWBiwdYYCjsdPci4I4Kkf4Y0BtgPHebMcN2uiMlvFmRO8dutvevOmr
um0L8WaCu8zSoM97YJ4NzEE/LWt+mhjbVsR0yZPEqUzmKBKUCm26HgCFoxaGoiG+hiunem0y5ZQ3
2xbolw7JTT+RwDYZtKm4tu2dmW4pIYk3iaRlh1djJMi9vFy/UXcE6tIEmW0/JtlwFua6yZubaVZB
EvOtKEko7gyB/cCWrvCGwowQWTEJIB5IJKC+sTeNYdtn6OQQ1hX1+q4CIieGvp0hV0dVbLr0WJL7
gFXaW8RYkTjjK7McVto4PPTTqQMub4UdIPw51wX1LE7hOgsbPmU0DgpYfhW/pMlZJjdpvzRl95JE
P3Tz9no2ihPOmpvaPCPv9ezEPNUFDR7Gz8JwqWcG/QcEdO9couYbWYeXUe2MtN5CzWzUrN+o5nRu
lCyIiVFw3zJn8VGpAPkg5muuC+OK0u1H2Csj2dXyrzJ7L5vXi6omHKGroDnMXWfLmxbalgEraXqo
pi72PO3KRLxX0UOcZQBXsHpQ9CXQTqPy7XzrGboOvboujnOw2+TATgdCAMhI/BQSiLS25cB3vw7u
LMuzgTWkneVb/b5lT5cwAcXqsO5OmvjsfmNgM6KnOrV027UwHtR4ee3H75H+cu5cxSuQZHAZYYze
6+OXZPc5svJwKZK9O8aA6ExfFn5n+les8F/VMShsW/oW2zorsyg9C/hL/C0LdDFNQ9yE/phN8mnq
m8wzl8XliwbhgNZgh6nZsGtUehkCtAn6K6HYOANLBwiEUit90ountk7flxZzwW7560SceNJk5UeK
45x9Z/RXRAO/aEl2jFWdP7p3n1VwyLniU7PDQHuWIY+35E0Z2UaWz07nHKRuXCJphcANfy0aMS2l
ENTPI8LDuCkPopxu9Uy608IYgGK7ZPimDMrXWOvOplMFkE0QzG/rlACNg2wj18XOIJj0Yt9Zfw61
r0vY1EFHUPMOVGnywRcNf1h6WC5AKKTNLkmWOGTE3zkdVtkEr0c16oBU56eJfZQIfnNtPtllngX4
Gl0US4sAjBG29oDKXbo3mo+UcBe9j0bASjvsKsI26mlXRe1Dgeg86pZXy3GfJYW5Vs/EWaHxt7fN
RDL2qO+JRIKyEGBCLPVs0kl9AvI4yjHeZbnjZ5YGhkwtKMz+vc8Vf17nrahG22+X/ihyzUEaROer
VQldf7pbVuVFnSvLE03f8b4hH1Xn8RnQ+RwzTsE8ReGEL5rWoe1xg8YRYCq95tfa8BfLdlcI9znW
tU/XnA4RPZpcpuOERxsv0dd96yzJOKfdz4p2j40/NA6fMhOPxvLYTXR/MtI9JMeesx6GpDgmcfEo
JsQSg5XsWA0njS7RSQsd9vcWuDOyc7XQTiAeMuwmbLr8GIv4Cre43hf0sEUel1NscLaGDsZ4aIJ2
YZzU0sIr4pPifC+gGwIw04icB9OA9I9gxMZj21ibmguvM4qnSer3HIbqpdDVsE+DDjIiWwUF7VrW
RrhoL+PgAgoI2G8GKfnTVrQNhQUlLcceD+26RN9vSXj9+as3SuHXtX6c7Qv+SCcdPnZCEBTPETeB
GZRkoZr0pLq1PpWqK09K0euRV+Vz+7DkVbcvsuKSW7mJLt7ijlQra0S+lAKAz7qOas80ty67QhBe
66mrMjQg8zi8ytZa0FDWCvR4iYX6OiSYk/VZxA2gG+sxT4V9HGaL1e60iM/TPDAv6Kl8Hc1Ce3OM
Qrk1mj77a282wVLM46Uu9atItcdK1Vj5qaIiLFvrs+jjNBxzdggNa/5VRje+mmnnhENSfRSRzj6i
pM44jpIgGJtXrnUrG5lGJ8tXmsEkSVHpnq1eQvrBhogbesVd0yuHdeApN+znGW4FpuKm/zq1Zoeo
L6YndYDgV3Nz4nXSQfTqFhF9RpDVOtpMEw6mNVz9rhuobbcGTYovx5okaOPXTJwKR/vO+7Z4SHA3
e9X7vP2U0fw5jLEjEbKU+j6RgqKdGfDxqqMf1vuZZP0fc4Ki/ItF2l7KcqEQx6p0PJatV9qJfg6U
1X2ZR1RKnSH+sNPQoYr1JUzrIia8cZkfYpU1zArT8LNwync7SqxTqqNitPCo8FS9jQOL1VQQDRE/
s4uJdqLIH/oJZtMF8M8tqQQ55XiasKQ1s1MxcTOlTasf2nhJ/ymyVb4VYb7mbjy+KrXsqAuW688l
Ts16n6WojpQPu17FZWVp43rfOKDJ0yLsB/Fc9LpYWcNo6R/AaCxggjrbN1qqXVi2Xi4KjirHfAXY
r3sI2cxMkmtiMS/85+hMltzGlSj6RYwAJ5DcapZKNY+uDcNul8EZBAmOX/+O3q4d0d3lkkgg8+a5
N9nO1jDr1wuXN9cwU44hoJTQ7MZaA+tvo2yeXzOlZ/T6oQ9PgyR3yVlT9u6tI563Vh5sWQZU59W+
bwN3PwsBc1TkbMiTwQrmguI3MPZpuZXpdgjVxkmkZhrXMhnyv31erfcYYZZdPAnvD4ddfFK949wB
h+T71ZIhzVaFd/aI/aRtIZ4cuMxdmzGWDcNh3DMh/ZltnnBS2HbdutUc4knowmNuaxYO4L46hc3y
Xlv2fY7W+rsBN/+lc24T1ja+WQTmjG8sZdIed/Yf7Lz7wM5qdns38t+Ua/9drVQ6eFlB1XRNARsH
JNK2Cu5n6BPw3AXQR8V6V+ewGGnIqi9val+a3iMvrbH9fRA53sVL84ESRkSnhHnzVYwYWNeIoCxB
0a/m4XHJm99BzZK/oNffddPrwzyr6KAnTi7d37yaNn0PszXZxr66WwOF4UqqEdko1fnd2GaS/3KY
r0R7X/FzRNSYVMi6oPgkcCLbub7HULWZtc+xjLjashR7F2MUPRR5fm+7sDiPMwIFRp1h4RAuNW2k
8fx2z/IvJFgqrmgOv4dg+eThICi0DV/83GEO5zPAonSL/a+y7d5sRxU2T43YtnHyJ/X4kyMrc4jK
7JfTupANsot3qQd223oM3dbE/i2W1T8Z8k8vLZ/aSUehwIrF4CaRhQtBi3gNDI724gO7pR0zKjmE
l2Et8ztfVD3mmAxaYMDlWPaWp3Cthk3OU77p5dKcpE1CWNVZ4f51adIhBs5uRtsQN8RzBnH3pmtt
N56NEZMj/QVnW5yrYPjNTO5laJ32OpkmYHre/OoyC4TcKmd3M9I8RRn+LA8nOFNH597NmrugKApe
+FIioCS3p3el8mOceQ7gJuiCIeZsE8G6OXW5rwPk5bbRI1dF9lKO7muZRXg45oC1HHE5bETRpdsl
FuaBoDJ4gUUv5yGZ7E61uBhV1PQ0tUW3M1J9DGPF6H6Cc11s+DkYNoGopJwOXGCYjNFDNmOF8qOW
0X/w6rw61kkq32Y3/fGTCUg3RyDtSlA3cWsVVO95+4Q2B7lN3Bh0RmE8MNXZDdufMM37HWaJ6j7q
6M+Waa3OeFuvwWznIz65Lxl00ykb+GVJh8ENUrHVxUWZJbG/fS/qhk+Ts4pxS8E4ToXLegxzxKHb
CoHNOpk7YlyXXe5O/1nsnsfFpfKqB/Ivqv4Wx6aWY+FimevGbj1NqpIHVWUjzN6Nur+5GaLSLrt5
coJ3JaMWQNWHFBuy4Twr++l6ff/UT6q4BE2g93Zds7MsNDMyPV1iP+9e8Tc+MI3Ei7QU70VmnLel
iHNn4xfitzuA/WS1vI21wMr48INDp8Jr4wwvTifmrafoKuoRY1gye3el0xqwAF/xilP3NWvG7GeA
zhGSAVAY0/WYtUbyTaP1LcG0NGJl3xCr3Oyzjj0KMqsJINCz9yo8NVfboKXTRZ86rCpCgiaZRION
xsOOONwOsw3oZl2DXxYuYIfwbbPJXPpgLw8ymtgZV4QO37SokU1VOx5XDExMkarfflWajc3p3ftS
aWZdyWfmz7ycITHmdZl2302BR8/rfqB0Qsa/vG/zjdd0VBYdmjXQp6UZyNs1tKlD35BWGdgQIWi+
dZr+W+3Tgi/znFyqhIvD0UzUHQvWnfrqTRbwkKHnguZ6630fMRPPFlAPVLeXxFdUSmLqdoiTjFpD
5oGJoByGfioYzUZuniCrpz8dspYyiA0HOSz/TRiV9q0Ivh08PPvcugP63Vqnm6wruF2MekRHxBFc
BAA1UxYefSEfbOOyGbcDX3HXYdyN1cFgUNSnIdr2EdIYfoqhpg7uyti7tvEYbMrZp1/qcBwEvoh2
Xi7LfSyUBySlnI8yzy/e2qyvK0nVsNewfQaucpOVYXGMMV6uLSRHHhcvawgL2Yn1xK6c5C7EF7Lj
+3xJKPUOgeejfs1j89wN/u/UmjsHTY3B6riXNH5foRVnZCjzrAvUFbxA/b3hZXojcOE1gPKgDpBv
XRqE++XY8dUt266qy35nAkWDO1dd/FFCGm3RjuBQGjIsNmPkIxsnaUemg27K+Klw1y/ZS4Oay1KC
ipgYJ1Vn242Knls0Z9O0/daZ6b+ilyKsh33vetNpui15BftF/QD32eeFs8D4Ff9pjX0vDsIdiAqw
cNczd8zjx9Cd87ulC5aDReTcQOz+ThuXRaqD5rsMZUyZXDXXrobcFO7k78wtHaOxgf+NkjUS2G5+
4rTmllKs+lmQn4KkeJpNndwXswo3aWWG7STOoqoOOp2y0wRQcg7BVLfamTLgkLLc4EhCnurcDyJf
OZa/iqEcH6SnxoM/+H+HWD6lnoBHzmK0RvJXa5aOON9JR9s7LOs5m91oP5tYs5O4/pUL9LqFJTay
IWwin9bhACipzqmQ6gH7KfZ4ngVGvDFNDgO6/HZeNj8yDe7LsSGzP4gYtNfNJVzbl2IdQzKOitLf
5G7Gptlc51Rxs4S2JzIWw3GnXowbJgdjTYCVyPwNmIlfVpH/LI31lw1LuOatO1TNOUlc8pStR9Oc
reMmga875vi/1m3Z+Wcd5+WV1TgvbWmf9FT4O+kxqwHa5hcOcerU/fDPp2zbe6w538rIqbdVucxb
R9DJGVzIkVh93mFKym1XF6+eccafkiDlsybX6DC3st4lNyTo/5bYGOflUVm93KVhEd7bmA48iyK6
R+z7W+uly7Us8pGW3FT/4agXB59wrU0bFPMBV5f70VW3YaFBgEAdL9TOUfWnyvt7JYu7gFwWoHLm
Q3JaT/7MzbMOAnQ94jQRrYdIHIXWIgS6sHFOmeC2tQnOCriBWcmaDtU3H4WQtxwSi2z6MukdPv6z
WHhaGu6e4dJIkmVEH7xVQ7jixZfZryAWF8VJcDCIuLvRxb3DP2G8y81riS7ybvwO2WKZD9a8J86L
jM79oAmyyLFqZbOcwMWC5NWZH1K9bgDoueTjpDwlXXrC/X7IsvTiRQOHdxo84jM0RI3gQSbLoqy9
x0HlJXEvZTVcEref3mAZXvo5w+6erxG1AG5fJr0pwQC9Nw0nS4bBrh6Eve9V2hw62LWHMGDOoIaZ
nDDgZnzWCXP5yRbYO8nqSCwpJxOk1YMy4Z/VYtySJrf7ScbfQy2Cc5d15jGBeEdiKuJ9XLoPKCy0
lDoKjlk1AI1EKXyPY7bgh+8sIgmvhDxmmyrli59DTIiOYA+J0972WOjI3UeGyIxxZJlplSfY4akt
0vS2JqWVeAosMnvXMbMPW9rvNF3Da7yM850T9XaHsbnY5q6JnhwK4ZDnI3NvX37m/6l08xriSNsn
vQDAbXX9PBh32kdl8NsDDbt0fvKSM/zuePqZdlIFeQtMR4z98jVteaQIQKQAdVdtz3VunAuZHcd8
RpEpJ5/eyoErXkdwXdb0gn7nyURBRSPnD/EbpwphCkHMrS6Xq+4KUJA2C/4mxJp26+yek9YdHsZc
hs90lfnevb32Gb3llavkoXHj9NWjAniN5uUxK5hYsYDO2eGLjmG86vxXO3f1Li2a9TDpdRdO7m7V
HPkYFPCOro7LXHRo+kMbgZhsiCn6l63ZvEV4Cbc80Ze5Y77JMWI/aoMRJamrp7zLv2N2QWKg9acz
W/tAiCL6VNzwDbWGbo05YyTBwNnrfGu7W/SENu1f6yC06NjG+y5oQEDyXEWobHiI2F3Gj/RwlWYN
U7MqDdPNqBRx7xWlFjL4EHwO0N9OXjyEN9vhKCeyjYuo2hsQQkQ0TMoEQ3wKGQ2vc9yV/zlBPn25
SYlDoQUWkfGAtt8rVEsOnjeyo5jTOLAEk/K4kI2bsDavGLAnqOgU+mBFUq79t2yGh0YHP5OTPw1L
NvA3ACJHqvuzRA39oi26Fw5EHHoDJwehsQxp4+ajbu2rjPs7ykQK8BLzE440xopziTevLLL24GjX
IYDJ/estfvgaht5vLVWzd71IHaJENo9S43Ywur3GOnQvioF7ugkm2T+i4d3aFNVNf2hZh23iLRHV
nyynDeLL8FaJNviVr+ypT0YvOfR5/OV3Ir9XTrserJcD5xmOh4Q8grw742zUivpNVKR3kZsxxgld
VjKaYzb4VBJ06OlliaNi53V9j4QnLWTYnDcPvOCEECRPS0UqZ+h44lSj1x6quTWHKivsYXBqSNmU
XouGbQU0rO9l4fg71o0yiYhl/cb3POw613/pF++/xcu47Z2ciUzd/NfdiJi41nsTcBGsnelvoHB7
VgGbdWw8q6snoUvi2LzwTsMPpSRe+Cgh9/hfziU5FG+ylZD6mhJY0nv8NTFm08krnhNwhLtCNmq/
EEJF4oUw1yJr3GOQ3qKwSG2CRNL6lN56k7ItwLAXBjyen2C4nOb4APPtvgwqCdMdLbJHmaN+iWRB
CVgG+TBVzj327B48B2hkUk1OYAjyft6qAmMDlfMuNzPLOtP6I+9hQmOp/FNtbtRCLh9yMz5Zv1Sn
xPGik3sr4/nkBJdsy7fRkOyz+g16Q6WGvdPIpwCB6SB6RlxNHnpbuP9fhMLGD3ZmxbQQnoctjslR
Muj44k7LQ6SwT5XjSgaIO02foReR150E/FEsVA/Gl2dNptEdH0v1kGbj10TNf9CmmA7WMjbAMlAT
zyDuZyMBC8ZbMgTCFF2js/7t+/6vo+R08sgnYaSWvqbjOh1KH6wrlr23W72cr2MigGl5TMb1vz5P
9/UDxps/EEHvSeE4f82KSdc2Zvxdu8mvyqvVOaC6vegFA9LcQW36skBCvWU0ZWZtdySdfpgpeSVQ
a9r3DOquni/LH7y6/otUQ3Op8jL/EaPC0OeJ//KbjJZmTF/zCKdorXKxa6QYdtUssj+Uvuh4HAyX
yomvCTfAvsBxf8qrOThY1HuwadCPJXBSoi0NfnhokdE8rUnBPDzKpz+1jgOoFwEqiuXZ2ZRJ4v/X
8EnuHH8cmJMldGfuSMDZyt7JtqaFj4wVR4lGwjhwpOcrw38+WxQ2ZsKOuHbFe9dg44hL5HOv0X+d
qup3wxyTiNOP/7m+jg+y5DVbiwxsjHguBBOGGb3VvF09CgvL21GQ1xqsKeiLu2jNXETe5YGM1mfL
lp6NZwo+Vqe5Lxgj790ST1XQzgiTyZFL+SHPUMRnpZHzRfzEy42UwKg41uObxZb9okX8UY/a7hsu
arQI3NkzzQB4resgvzOMLAmw4gXWP34Vmb3NPf0AKjXuoXp4dNxyasBe3OQ7DU39Mrk1Yh/H77bQ
xcc4jsOTDvzoKCrMHuAy3gn54UvWi/NJeByLZNATgXtyeTePt0md6ovX2DIFsaSFZJuB3/wjNfB6
OsVZ0PoY3wtpochbN7loS26J9Gn3VEfMWVdZbqJYCAbpGapL32ChluTxNBOeuAgRh4lR+p5mNnlc
zSD4DVqA9Rihy/SVPUz4zHnWHJgTJKNttBpvT6G6bmrdn918LN4R9vR5WHqFlJcsp84L1aXpUnkg
uCWEE/WV3FEq39msS+9YVWtOi1chxPHgIAK5b6sdmFTHDO8w3SB0K2fZ6Wn+L5mdn7YYqlNM+/M1
Mho4iKq+1WzVdBws5G7eYbsVQ8qTv3L+t532d0mml8/Zb1K4HfSRVRR/a7qBS72G7a+6ikd8IERb
bFtWH/8X2oACXGJIiZIouVplK5wW9NN5Z2JmJ81EVhuPJRPYDv0KWaNOTL8jS48ztEu4CDhMNlne
veRe+BP7eLabEOtx3aH4KH/4l+YZxUDjEWKn9J+KOh5zG6edBFS4jEvj7UJb2R15LJxXuelgleqn
OFoOqhE1qv7wn+zKr7xt0kvvqQ9P9Z+BiV/XXjEx84S4aifQDJWa/IRgRE7lCppUS3a+iI+8k489
AeB5EP4NS8YpMm/BJmzrnazTQrCa4t2UA7hjxGVEihnCMSjui1mWaMf4829Q2bexTVeYJe+N7fGI
Yw4TMaoMueEwib4HrmpyzLBNRJ6tGEPOeNIUU3hDkcsV2qYPt0SCLaP2et96vbxmakbyoDg6kxbB
2jo0psd1LVei02u56YPx3bX1cFwtiEyuI73v8hH/uuIW5cZ8reZooc5epg1CF16pfhbbujL/Ri9+
cHSC02tKPlavHU59v0AXNMEvr1mXTUSI2JaATAJtXCyrhYLiipwQczYmvr2ImJTbpZn5/YBEDKRN
ngbs4FxduS1N/NOu8A9LcF9VlXvKBIFSAeYDQgMMbtRqkI++qVjowdcFQWMf2yDl7U/Vd+xG/bES
TXnwLIPPAqfCyetSfHUOkSzbIi6bzdyt6qBXOJ5sZcinSakio1P8IbaBDil0w7OT2/ZtJkTosDod
LklirQ7lmvKmJO24Cw1H4VTDRfBWjVvhZPzvNdon05oxAIojaanQMZYQTyfzQ1Dk3Z80EwznSmCX
OMNLplasH8o5k0Dp8wGhY3IadvbopRJhxVd4S1MrPzof1cvkff6qCW3amNilzle3ozFal1Ptodqm
hYHB8/Bbtvjo5kTtg6m6xtH80ajq2xunzzzP3wgaJWOmdBNoNa7zUU3iM0n4lHKn7V6EmPjVChSS
zrcYIp0+f1KwG3tPipARc/+V3WSXMHLYo7J63rPnFOXGZNR2Jdk8f9PEAOWzNnrjifg3J+RnX9V8
RcQwfetFF79F6JlLnkSYAxvEmX/OtH45tp8PA+mAWVvLpzAnrNCsU7urp/ojcePfVdHml3hmdJBE
s4YKbZJj1+TgPLdySCcGrQvzDDvpKHKLpFrQd6o82vkk1Oy1vwBrhfhROvTQHV/nt8fhsCPWk9FF
K7GFJthVRF8TgDXgGKAye4qX8ooAmN7VafudMW+7H5gPH/pupI1J4eec1SverM6dnRyc/rloEpDN
uQTwGOp7dnD8FlSaR7cwDJRtGh3JQoDCTNz6Yktf75xF4seWcFbMJ59E0t53yCrXMOuSk2Du956n
4rOfocwdf4hAA/VH7dXteWoDJsiNvx1MzUOAjbU+pANnKwbRN1x7HQ4zZ/xYhGMOhe4ZOutuXk9a
3R7OcYAAcThyGB0xlvN09G8UvdqVZcbAz5T/5gh7FkHbZDOT3LL33JFRsUl7GAdWujJ6Df9bVPPB
/5iupakyQ9Rw6Uk8kBHff8j+3Bw8B97eBBO7FE1a33k3Q4+q+79NVn3o1oMC6pZ2ZpriEm25BGX+
r/by+7Ctfotuiq9uQ1gzeTfLvYeEWRZz/JE0iXhpF/d5bet1x89adgwT3WNtGWjdPB7DwXXS7NtZ
1xse3ImfurxtNyL3adtxAYmurT7VomL0+hRCQSxVvnX6GFaPJZcETkiFwo8JM7H2a8ax+DEnqXus
/AajggEnQdsXOyyo653M0XfTGWbMcBEcGc0BXY/lc9faQm2y3jTXOFtGiJFQKWLfO0z1tUoJOent
e9aVyUERgLGHwbiF6YZ8Wjm5o3NfAZaL0H42xM5sZsJ4Togbw2sQu/UXynzK+KQVx1jJk+PZSB4E
o7CdTYtPoYCvZfZM8nB5FV2un2JBJyiWKH2oKsQk0cwr7Am5OdB2pYy+qyC88yuoEkqLJ8gndYpx
sBK2h9yWG3HI3aq/I89wgb6Pc3sqPDd4NmTpvCYukYp+NwJcW4+BaQW3FGTuJi3HX4bZBx8s3oNe
FXhmGEkZzqNJfuP1Nw+G4/2xdhYiv0f8dyqoSfVheQW058xZOLf+KU6c9b4q3f4qvbDYp9UKPCTD
9UAIlrMVkR9skyDM92DQ4DfYd7uKOU2eoHzTaRKA2+SPNhMt+Nv8q+RI3+OIjXZRYx8TfyWBcn5Y
bAZD4Oo3Z2mif2tEhIe/vpK82f0SwkJMxJAsONFFRcku9mqem6eunPEUuPKL4Ld+L4gT2nugIAgf
on8mWQbYspywi7XZf2WXvjLOd+irnJEaGg1nv4YMryR5rpcpNg+krRneKmF20QxOTi6if+1rL8RK
i0yB7p8igQ/xnQijpy4pxv1U0gynizS70mNsx2Y8e68ErR3QPYEs/zfSgqtJ73PqdHNusqAHfwSO
8gVGwoqpFe8xVejC1Li52ab6gRwVV9bjU6wGH+/nLREhGTOSePBPjSFJFfO6cFFnxX051EglGS1R
e21dSIS1P62Jd4IlF8M9qy1u3RhZsid+70ie5prhIWQZAJl6ZFBFOh5Ghg1HS7khtgrcihispu8l
D1zTP3TV4D5zeHxOhZcQdpXG36OMvSMhXfxAFJNdNvXvtSROQBjh7nS3TuOG/YAvXTZiKhbyGagj
PNRErm6p+jxBFPPgoaGEyAotBizq7J4qGvN+G4aPcVs/JuZmVNKepTtIhltQlbw0OfP9adUto5mO
Be1LFBxMELwn9VLjQHMIyS+Cu84kbM8sPIkrtMoPAclV56UgzKqnTYnj/IpzjGDDpv/sNO1amFWP
+XqLlpr7CMRVM/ZUi0sTgPqUEpRbE4288ZjUXppC5nvPIy6kXgiPqQp4m3mhJmOcRbnnuPN66FXt
/5o1n+wcMkmxC7Ihm3nda6FJzrG6Tc9Tnz60YR+cql78hxkEXTFJnTuGMMXGSRewyZWmnDu2vSYO
cFIOvcDVDz1RxP4lUV31UDoeKR5+2ByHhOPcRKSE9FU+PYcttpKqpJ7J0+ivEJ08hVh9SMAo71q/
jl98oHm61Sr7k7IsbBf2brFHa4rpGPL+VEpOu8z2KFE+dPuUjb9kguEuIET8MtTyPfUJDNMTrxYp
lPcigCwNc/c3Z+/0LEbiuAWP6cYbkeLBufaD7MODIrRxV1UTpQyVLkYyZvgl+OQOn+VTn/Go9nH6
GJjCQqMVTxF40HHskvqlCZv73B2KfTy4/p2R+m9/85P2QM3bxTYOWeAGDr8186kpsBCzfNnFmN0R
vojx48IopTvZxZF4YAhUGHz35i2Je16lrjwIJTuGcBFwv8Y53syevgaWvEaefx9ugEvUKxFvmOmN
tK2mAX4ZkMQVMkaYJyt6aPEkrPxTVuQfCVm9lwbaDX+ofFq47g4doaH8eEnmuBY0XlkVEstsu+MY
CnHOmbW+92A++yrPUTVdC8QtJueVtD/3PPnre9fiQmSiUlyk9T5cFJIDPNt4RCLMeOmdZRNWvF1p
xZicGJaXCRmi3kjdXmCp3Pt0csRundL4ZiMP7L8lCJEktM8Q06QRgnoyT9ytenXrE0vjJHmAQ3tX
DxMKXV5wNuvsTRAAWAOf6OkWPPqSWy9k7K8wNRTOvK2FU+7acJguZRbcW+Hqe7mEtb9he84fOY9/
Zr67KyotBmk3nP9zkGmAJGV6zfJ52bUReXHNOJ+Lyo2f02n8Gi3OIF+J6a7pq+B1GbqPZqDLn5Po
y9S+sykCi2cC/ue338AQAUJE+8xvb541sbwWbCjl2e/Es45VdA79Mj0aQqKfR66qR6gTytG4obn0
25dZmYqaxq28h67Xn2tSuye3d1ck8FsCiygGpMbuEjrx/MNi6tvy0YLaqUr+dFO+vmR1pi7pze1l
OCV4SXEz9Y3ceDXWYOTcm2aSYJBwa3HHSqsLQ9X2zlK+73mRo2NZu8W15GzBkbBigQ2zLzO4EcH0
IaaLYpkirOgpuUpd7NwX1klOUeETFt4nn+S/L4fSq/tN5OrqDdNESuDN8BnpTh9jq1/1yK20BO7P
2AbmhdXacIN53D0NkXOELRA3r9fMiesk8364DUAB/+7k7PeHuIq+FMmVN49jgeuMvJWaF2Qb1SJ/
Y+NKvx86cDFFI0fA/xJcUTKaD5Sk0t00scifhxvJEq7sTCuqtGMbLlmP9XZxzPIUrEN7tUwlDmgr
xb+oIjcy9Ge262GG8O7xBZBeYaYHgCb9XrVwTywQ+MdM4n2VKsCaQIw+BA/Ba5mKgcW04UEE2yoL
t/1th1Q/dYYfPhPRh5N5lZshw0udTSNYWFas5PoEjIIXnK7WxgmVVR8e4wCWiuvk44ZpQlsUB9no
c0EmJg5tURwn8oDuTCn842hWeRlT86oH0ZA1GIBU5F7zPbAu/AYj9sfCI76DipAgVdN/RN5U3sWK
4NKaHSDXEGsTT3qPY9EJ4IEch4gTCbKJoAs7FvQrrpHaLHiB5ggrehTed70Pv48oQoyddX9r32Nt
Dy3Efp6d5zbx1EWGvO0qJjcF02cY0m6xyG2q14XwX+zTYHNEP+hkvbPWewkFtMk4G2RoKYLPKVUz
U2r94rvS7gsGb5ul735BIZB+NTEPh5NLHqew+u003vjsGv0bbpJSK4A9DkimcYZZXKwEQifgl9yC
ZCzsrgqJ8soViA5edtw0anniY0HRLW6xYyTkYGkniIwh2o9v6+KSsBVjN/tFegrJ1z1mFGFnn4HB
UcLc3GUWqsVJu/YnHaoVg2r5zB2ynEBo5AfSrUvcjItjLweLuYZNkhyYvJEoU4c3Q806710nXPZ+
29o9JvmM+XbGfQpeve76xQ6/tVHRpU84HrliknewY5x2iZ4IlOMW3IRmvlJap5t5dqErPRYPrHPw
p6mi+T4tuP1hlIfnpXYJ77AzJ+eysutgWIvhryZrnlSG2XlppjJnrn4LPiOGmOilTD6trnhY3eh3
PgYvs6idZ6+EQoclAMvHl1TNzLIDQeVO2peaEHMc99/kJ8GlKxVhNGLUh8JtmG/hhwKRo4LDFLjv
+7V9qur+Pg8ll1YMLAq5EREG5t5Mv1FU20tGnOimcABVOY2W17Qp2SFb4DIoui58Ij03Pa0xhxs/
trsLXIz6aSdYQk7TyjigzvfR4q+XeHWuBav7DrVqmvcsaInxDfvhy6oufQxLlRxZwQ0KYLHeoqE3
ZC8Au3YuQ9OGLGg/JuUhdH86p74mafHjNAHZgsslBceGoo9wrij5QNdr9zpI8cV27S3PvBb/Spu+
FXjoz8VSdS9IVwDaE7Nl0a3RblmYLWLtY4GKmyRPXpD9sX39BPOMFux31cGObGxYs/SR3QLZo+q8
9K3Oeyg9zVhBN7di2uT5O5zfxxyv7BZpaxZzNRwiQ764xByQGzSZwWENCAtiChc9z9x+O43JCzwh
+VFJVz+B0MgHmGg88bE7kx0p23JXGyeIdxgLmCHWHrP80pX9xWO+jxkhMPy9QgeaTTuJc+7RJe/z
PrgdGL1DdFjPjAMvEAclAwJgktIkb+U6vJdRt1xnn46n0Rix50pEF+mN36oOeaLnucVyqvtD3zfc
xx0mjhwn7sJqB9rMgSeghMb1BmBBH8mnpDA/Tk6jHuKZXCwRdvN1sjPe1xQ5LIoS/8WTKiYj37YD
628ms22N8xdbmL+douApIWiPL5nVdghaTEJ/kabVEM/htLtM5MQqJdTVt6ljBTfsEE0FirwxrMK5
b6sALVBJ66QgPlEKmkWvNgXvyARsFrDMMteR1DWECBCu0FPL85AjY5TGATUZJntO0yU9hwsjYpmk
hIb5PBc6776Rlv7lapC7kifrFLC/45RSpjL7Kqlu16a4CNXaS68ZxuxW7j6zXQbGfrNm3B7QTaC+
qnnXsLpgqwOG9Ng/KJWnst/2/viritrvin/jNimPaDGd9tVj4cKh7Q1/3YqROoO3ovlu12LeTnH8
4hDOcku1WJc7qWV/NE0n3vNOl68mwv/Va/MnKHBZuQlztRnO+RSrGKVmdbZJyJ6svTRi2WRNh4Ei
7p1HrViNDqyHpzKlncSvcUw6+SGJLd0mCuVcaKF2iaapAH7/Skf/nx4weujgpVA/0SD/WRS3JuDX
WyqC1nvYF+xEeDHGriIre1Ee20lq5xgM7lvQhRiMejDRKK2qY1LK7C0Nu4l8Cbs8OxnR6ak34VQW
wr8fk5t6RSrccpb9UD7/j7TzWnJbSbb2EyEC3twSIEi2d+pu6QYhswXvPZ7+fNCJf8SG8BNna2bP
zL5QhJJVyMrKyly5FozEjNAHwSmoJWAu8OK6A4DE63TQmyue9XSBFEYWrbqBQijvjWnXTowJBHnB
Fvt0JBotrh9pX1e3CqTmcLaNVnXXKAz2mXHyC9BC5RUYGr0DoSIvloG5kL7xVKCGz9CV4FlXljYM
h4HjxLBVVRyrAbZjUgR/l4qRekcXFLiPYiHNhKQVE1Zyh2LAXHNVRJJ0gA1+ArtUawb7SChyVJxr
a6+Nqf+PiNoRh0BJx8MkFMZhqOUvsGdU9ljICnPsWRPTCokm/K7o6D0rtKXkgFtmmCrrzUiSL4o/
JTehFnw26dbeTQZ4BI/i1wz0YD5e0MR7iByIBJypk8qANCAEr/uWZmZ9krmq7krNHJ25UXUdxrng
VD5O1MzgtSq0ur3cmozbSiJEnVE2Psq6XA2g/KCGb4XuCfjafcJ8oKNETQ5bS4762sArZ+y16jGY
kwZDzaur2tSlY03M4FUc0yXumUOsg1I+eTVwAEVnOK2frIdMyoG8KGU+vQihYdqU09jgxBLL637K
NJLzkCJcW86DP6klxHdg9Bh8DekgDLS3j8qs7JQX3L5UicyjJ4ZvYQ4BAPWPZwgv0n0u1e866gEv
YQfq1Ncq+o6+Hl7LwSi7eg/AWK5yWHAVnTcoeQ+AHXmGoxqgvgY+whFeGn6gPJTfJIvhF8Q5JFc0
kJSy8wloOvNZPtxHKoooTxlFeXvKguaRCR+gwGkJOimWG2k4+jRidtDUKTdpGMUPip6gYTIyaBWB
6hO0t4l2xR4mmulHWAOCLVO+iNprvL6aghHqKPgEWSPEdIUFgLfqrnQFeI4uSRQ7GFj8Hps/SAJK
5Ev0TxODPA0VOkai4oJnBNDltk8BPFkIurW+asKcnkAXCd/WrJZid8wW7EQQilEaw+iSeEgVle9N
TZ0PFPKJ20FmJFOiPEbPg0vR1B1Po7oWlJrscg0R43UvncAqFoBOuhQ+B8BuToVspqPHGo4WDRoQ
bfW7JTC3reTC26RN3HRVlFFQT7S3QM+KfVOiDlHlQv6F5zizvnWhC/dRACiX/DOFugTAKkjEJnoA
7HfLEWIEqO287gUqj+DBMs3MhV9bP4iMHH9uACi9BpMPIpXWAH3wurEZ8KWN6jVtdKhKBGJ37bx7
adpJeyEKXnzJqtyspK5VZ+ELxcTyay5P/skvBOHzXG0YmYk6yaRFttkE4H3DsOhcMgzrOZBawfYD
+BakXvjE/CcvVVhgnxg+Yl0SLVcI3KZ9VE4QWtOrKqsKBXI47EhEvPSQME/P8ItG2sk8JhgTpl+n
RLwGU/+V7uD3Vk6+ayrPsZLOgMcLieyrfTNN7bGKJOmT5g3wVw/tQF3XexfzQruxAiW/lkGo7PKA
UqnBoBK5Ibw+nlCG+3DUZ6JQ+WdTkHxRQPHi27CZhh3yY/mVVlKZzPLGutMglTnIkZd+Z/t4r1kt
lKdC+pRQJ7KNVmDMRwvQJxRmriSZi0ztemqfWT+domyIbPqkMsPojP4mhiE/6AHIqr4NnoOiaEFc
02UNaNC9i6bV7gGm/Sjkqjq0SQ05XEbLP5zpHIVMQE5bxDbnFFKHQKCPQ39HeUs97acKlO2BvupN
JM1M+ICTT4BHyr001vE17as3o8n7fRlb0q0G8hjRDIUeN+qm+RO8kxA3aIxO+CHUcqPcw/toQjEe
WtVLGCDAIKPm4ypd/FqnzKWFBdwUVC93lUVhKKEJCxmFBoOVmHyqEXe4T8v5iRvks3qC7vEsyCvY
YEEnDoZ/LDQKREZB/dY30oOaiwBo4dlD1OGulhW6MLV8NwEypUiNG+0yRYNjVJ/G0Z06/g6KJZkK
p73I2HcOZBopM//I9A3pbBaKX+kMIS5DSShBnwx0R4N6HxUmMjChvVfQShIPFsC3rCC1ETyNsdh5
tjhJGEVG368H0v4tBWPr1zr3nzfN0zch5f96HO+UBEbnRtHujdLPTlMLqbPPgcmLwHTASyPYKNOz
Mqy0Rd2uiA+aWck8xuvskA+l/BXI2WEq4OKxUy2FZy9SI5exysbN5PgL35tE0xyovSVQzfGpQsCp
MX+LRIa1Jw+vroORsgXVwICA4KvfJV18qJXiE49JwIKd6sfAV0VLuWEs8D4tKuMHA5NfjdBsy13R
tz/TBAovoc8+GV2hXDEiZDlyyuy+FfIMLKwwvlZBzh1hJAU8NIrtTeeXgFAYvEDAjIsy9yY65CMT
y4hrPdQFGX0p5WDr9URmeET9HHhi52ZWY3IPML4Z5Kp0O9X9PzS0WmT26nHGpnBj5JFW3RlTpF37
Iy1Y0az6t6Bu7qMqhu6Z19+NXgGzj9t/Mt/4AU3Ak2/d5TVjDW0nvXtIKzDMKotvIQTfh0yEGswQ
qahmYg6dS1F3SIOlJaLkIDle4OtXQMvJktsKjMWDJIU5j2oIhBfaaxrBn6+RbN7qqfpkZhjsPHPv
C/mzkIBJNitRuQHgr98zuWG6UiuVvH8gnCMRGu4NsvwwLqt91TDYhV/mJ8SUoM6BrwUgBy3XLqRt
kYYBXZjim1JH/TGRk6dBC3Rq+cSYIW5ILxvmiPaJEulM1oH9UilpkzzR8IaeJ4SlrJ0YlzJpj0Mg
JwvPZqS8AZyUbd9QkkOAehB1sjECDSioiNplV4YFmVHeVuCvmtA8RfI8blc1n4G6g7iGRx/qCNBF
SS4Lb8xPwu4nz/KME5TOqDEUNk9XEdhpSKGlr6zrLNenJynq6xem1RhYkdPoSKIScy0AsQ86wIlh
l3xiIGe0YVf6hrxR/dzozfgGIPc+khXmhLXe/0fvY7ghuplNFmJIirkxFYXmHmFE6T1BmylxeTIx
RDMkNIgakTJiaGXfO6Z5Hwwt954G6hinrtfFqzqtzScEXd6TrpZ2nKUboJOCjUKG+toKQKK7Trfg
TWMu3iq69sDl/Ng3peTTrdIe8VbmZUf6a6CwR5uRqB+pBUyJZgokrAn6Q7n3HQS50VN2De7irsud
qM3uNNgJnvSJqyVsUSYZQ0jL46B7KijY3XZC+jX1mRaQE9CRbc7Il86sUbdraqrEgeqr3zq/gvkn
yMunehoj2xw0cV8ZNZQ2ifxKQYfuYCwVwRsPpls6M8KTZLa3BTPAodslPtyrmfIOSsl4qnhDkSfV
SEXQHuOF/N0sWlDvDKzfRqlSHwSZdA7icnBtGd0NUarl294UpJvGLIDRDNO3qIUsb6wq8Zo07bWe
Z5Q3FJjXtILNMwXdhSpyZ4GLiGULoN13BpGPmYvwyjMVYyd1ioO3oaO7pphtgjilBE9jVFTmH3Mm
o1u1jRgxQk/fDVWjRtwFZrWxni0LykcLUF9KQkzw4ivAZ41GAaQwGzu2ppN9voiF0nhaZr0V1QZ5
3b332I472sFu9tw9RK5l105Fw+QKwTvfZvTj5G0ZX9UEPtvBhRBxO0Lcw13GOAB9GptBbrhS7MQh
htK83kEJjRwxBaniYDgby151lDPLCzViVDVCxGU5Gl33BpuGJ36KFHqBJN45QnS8bMqHTD1kFmF7
+ivbiipJ4K5kydAXX5VKRizkNTLhiXH0DoXLpMlO+8Js7rBvbOrHW/bmv28poG2e2Vt8YkaYPUWy
8FNSJ0QHT9b1bJErQN1Zh9Ld3t35s/1p0NA0muC6KC0PRqHKfSCHfNYePllUInzpNRyvN77glpHF
LqaiCeSJQgUMojaM1VeDC932sbb9ve6k1Ul2Gzt0N/dy1aoq8pax+IeW38cTWQBuTP3AJ9i7XJeO
cYS96RrSzp3wpTwxKLQPY3tTdH3+QH/s55nRWXf+LNAwNZeGnaeXNnBTBBpOSH1xRqDkZ5rTlt3i
6m+dRlVVLmFd0U19cTSJpDnq2VwAyrN+iI+gwxz9xvhCacIRj3DZvlz+nGuy6+aZucV5ZLimBqXZ
cx5d/6gchT1kaofqEB0um5FWz/2ZncUFkeSikUlKyMjET+u9cKe3xHLM++gpQ87dOub5xtlbcRdd
Z2qM/4qSCNzg45fLRJCrft/k9ghDd1aUdlzUh9Bo7Y1lzR6w8JAPdhZHvOfWQ+cQek/10JwYAnaI
YLZk1w+UKDcOnrxqC8Eg2TANahLmwhvT0BAF5q0Lm3KELeKKwzfYHZ6geKl3w5V4b+6grNoBE7yd
fmQHAUaljU2dF/PHYs9+wOLe5T3daHliwMXhXaVgYuT2n43tXPESSHJ/L3Hx2RSZwnNpwJEsH8I7
eQ/u2K5d7SDtKzt0tmLKqo8YyJxa4GVN/vfRRyLmLZV6zBK7nltAcedkbYQu9Ibnr1y1uj6HZA05
ZIOW9EcrFf1lMzRnvqVAg8quvEmYDUYZTKU8fXn35t/7x+cxZYaCDMVSrF/+cxat8r4fWub1SA15
kiAZp/EiEu9MfXgmmXHTvj9etrd2pnWAS/8xuPCHijTaSnJg7O0VlIL+kVTUbnYBLHl2YwvOZtYy
f/0/F6iZjDBwt8nW4gBQQA5Dnb6RrX5p9+kTvFDHwR6eWkd2k/14veUf0pa9xfrGvo7aaIwT2Mtv
R5NbJ94HbojUwCmAc9qWHcrbG96y6pPm7yUuDkCSWSFQHxRQmxjpPRqBhkh99rTx4VZyTz7cbyuL
qGWNVBB5K5Q2LHQ2Y5Z2aaNDwcwj2me7iaxdpse3698QLHqY+r9xUwtck6aD5RDl+ceduakU14ph
mYxmSBGVQLV3644dVrSfcjZCfxm/XF7s6vk7MzdfgGfmNDFPGbipeQVzdxcHEa75eG9t7ejsCgvX
NESNfgpeqRiEsI9WWpnXwgBtlZ3cSK66zw8cChfmbzt2BCpAl5ckrXjJB2uLS7uthqTTfaw17xBJ
pHuttRnytNHc+QFHVmPyBTU7doWNrZRWLgBDtCTZNEGqWnzBj6s0StNMq5gDEUO9cCpcXmDUyUln
E6b0eKug+2dvLnblFBrMemiWrjHP8UeYzqQmyHWBI8FbpUFJ5CTvmSPawyxUIk/0Mu3l49YplFac
5oPNhY9a8hCqqYdNERIVKjY7635+MJgnRIkUZFtsmtBXiv1/yJNWVytJlqiqDOD9EcS9vIV9sUvZ
4tfsJH6t7cChLntiQJQv6qBf7lz2pTVXks7sLWJcXeXiaGoIPSkmbPvHiWHmMH68bGPNbSSJ08Gi
ZFM2F0cwYvIjjGCxsAWvc6Lkp19+/q8MWIvHAZhYKl8lBpIZ4ZKAmvM2gpa0knwZEjxWQAekOUVZ
JAtmDeURCDHKp8oedTM33JsOElEoZPKO2ypwrMRnQ5I1ElhFVxUu84/nLJhUZuVN1pMjheHfSfQO
JAnSLKY632EyvLx5685+Zm3+fGcRUtKSIa+hhyM1Rwb7q/ZWvGU/h6cJBzfd5JHP5mqf02+Xra6e
sDOji1DST5Vo+XXBCcshB4wgF2fgc59O7mUzq653ZmYRKRmvyZmRwIwwzhRyt72fbnjG+reyRLIS
heCkL5ISCnxtJDM0aQfTWxwcReCbrY5Ky15A6jvccPTVyC/Jv60tjiv81KGShkgzhcykMWqyYwzG
RiASXLadPTH56VRzDN7ISuYDurzdzq0u/NGkIRwrLVajE1J/h/QwXPHMPxinyx9r9X4hs9NkUaGg
j8WPnmgJrWEEPhn5+KheMZ0LYerRc6cr9TtTPahsusGtdbxsc9UPf5tUFqFjAChMjYbP15q1bUh3
ChKpJmKL2sNlO6txVtEsTZfnxMtaxA+D4TdfjNlC0ECMhTAsCi3I8Dff6czI4tpCDcpsxoBcB4Uq
vW5cprgYLb5Jogd5OqrMEAFT33D/tSSZbPz3whbfrJu8ENwpC4tfzQOdx2NsSweU2u+YU9pt5z6r
x81URQ3OHTZTXZjz6OeOkNmBPoJeN9JBHOknpXz2NaBIIw3rrTrt/F2Wri+LKi84g5zHXMb9uGDc
x2O2AIk2iLX6rzDVPsRG6PQGgwNW9f2yl6xeM+fmFl+wHjS/KMFo29mN4kKMdmiu/vdZD9P7Rj1h
zSPPTS12MhxHycsiZmjy+hs0+730DwDpy8tZ+1iyzJtX0xVC49LpFb2XegawC9C/wa0302uXyIjr
48+adp1o0Y/X4dS9bHPVIeW5iKCQi3OFLgKyMfZZVgH8sxnxP6GtZNcH7zSXZZAuuKlut2LjWgA5
N7eIyAgDMdXY8eitRzsMIBgUvo7dY5qVG9f06uc6W9YiBqMX4AWjN8xNj2u/OCQS86kbJja3br5N
zzIBHaB1R/+OtVDVnd/zniOfQpt52F8P+v926xY5gAHLWh8j84VqvHYolQw6aIbfYATL1a2Gzvru
wbVnyTwjiL8fV+ZlUJyqGukb7AhwP+9RJ5IHa8P1Noxoi7ukjSel6qF6ouNMnghc2ofl1d/IaNaq
Loas/2cp2sK/kyostFFBgLzc06mnDBi46mm+kFOXge+/CRJnxhbeLTLSkiOGBW8N+VMcP4DNPwii
uN84s7Nj/RFlDTJdTq0Fseoi7KWhIirAjhMUWo8ZZXbm+eZSqvosS452hZ7M3rtrN26u1YN7ZnPp
EiCPtLTBpgbcUWp2Zv5igGZPv15e2+rSLOYaNaiTNf790fNiVVKjZmQG1Rs8t0THWxc2PGLV7c4s
LDZPKfUiSmG0A9E7vGoG7Sw/fq38cMPM6n5ZqiixDlmB6fLjQkJJJ5UWSM46CEujCgguuComIWNr
I4tZW48C/6nJR6d6v8yoFV0B2Ms8jx2VJzmD4CK0azibLn+WLSMLxw4oj/mw5FEWio5Mo+9V70qx
ov1lI2tbdr6SRcyOulpOhgk4YmJ+r40HRHkCGa36rWbHmovBl2lopJUGVYOFi9XSwCYinmN7ivDJ
tJhPCoSN7doysfCxHC5QOZS5VHPrLoagPq0/X96q1bvnfBGL42g0mZqApwG6CVYVMb/TCBm5itoK
pHheaN3nVQo2JgTfHVjZVwXshn7da/eXf4W8lu79/hXWss0IgaSflAWKnyjIyT/Vp3gHRflJ2Snv
hqscu+vSKU+QTe3gI+FaFB3/QUMkfT93fLaLwb/C3jIsnv+aRahXyNGSMeSCRNKoc2ZuNHRfKNh2
z3PlzReo1VoVJK872TWv4+2m6+yff9iXGLLWLZkBaWXhv3ECGRa8UBx5N3uR6Cn4duQKtnKAqEWb
bJoy0LxueNrq/aacGZ1d8SwJGfzay8FS89i8mdzwOB2tvXSAxHI255gbV/avJs+lJS6iGjCrqUAc
E6q0dzgoHmE5gDDFRtmJEQ0EDO3eUd2caiocVRthbjU4nK1z/vOzdcoFityqQLKVyP9oyqcsh83s
auo2QtD6dtJMVsh6dNNQFsEBLRFp5A1D04QOZfEcOKCmbeugu7EDW+1GurAaJs6MLcJEr0KXVjBz
wWRDejUMQ+7A3TtsfLMtI4tIoeRqDZUDK6qjYzS9RbG84YLzr/zDJ36vQl3kcVpRGlBu4fYwRDiI
zRKOKtdAJ0QqTyqQ78S4uRx21oPfmcXFQUfMXjIjk1xEvW33c+Kd8n/fYUk4zSX14FP8N700JH7+
4xbq4v4bBs/ItQloAy/34pTuI5fJkOANEdG96JTPyUF+2ljj6o17ZnERTMKy93KporerTvKrOvgP
Arz2ujhPpINT7FX4wmklBBo8g9AktF8CeKRVP70163Lnj39TYj1f/yLKdLUeNRXUxvAAatUMpgMa
2A8ApD3vRwN5KLT+JpwHf7MHiiarMve0YqqL7xzQTGS8irmuxmGuqznVB2tP7akjvO9RWTma+/HR
dzdbKKuh5szs4mOXWanqsUdTQdV2/Z4+5nV4hRI1SfbrbLd1hz3EPaci2zipqwfpzO7ik+uaF3WD
xkHKIISpg6OhU+FtofE9qcBhiyF0NvZ3y+Diq46VWIsQW7Cj7+bBclFBQ97LNW/kd8Yl+/dh/79w
E2YEITPYiLSr/n222PnPz+I5sLZo6Aw2uRnNm0ovX4LWdE1l6/23mqGcmVlcG2nTqmauW1CkhtVr
lBiv6cj8/1VsXnWZe3k7t1a0uDoQByySFjYU2wzkna4xSNAzd5mVV5fNrKc5Z0ta3Bp+UWQmYLm5
hAjoW42OnYNG6m1+ANX7yX+YmLgAb/0AcZeNeuWGj67eJmfGF7dJhAhBUHb0WiC02Xet23d/U7lR
fltYlgWEqh8QfuFSRKMlNU5J/wiZ1sYWbnyqZVEg67ssh+uRBzTSynYY0g9GOe8Rrl7XB63vWAdm
jjZrX6vtCNoeOogklfE+cbF5lN9iwSO22NU7IhvcW+rnmllv8tLmq7wLHcvJ3oPD5bWuBjPwm5Jq
AHLUjIVXtmWRl6oEfoBS7A6ScGbj7ovhGDQbwWTdjqZpIk8qE6Dxx/OciTrt/pjglafU2pJ2n1up
U4ufPYCxl1e06oLqb0uLI81MNISdoZiDNhaMw9So+iksvY2nzdZyFtumt6hJDB2VHJOJ30Bw4Byw
lf6oR7eXFzP/PX8kT2eLWRzmehiaALVeggY8gwLT7r6CctpNMX4OcveyqfXAcWZr4X4MRQoCU+l0
wKo2dIehK68ruKAOvMm9nVKjVReHjFoBiP+mG9UDWpuvsTmUThKgCWaMDNBAovjYGWjXITAk2WYq
CEyYoGtz+Ydu7MkyApD2aARS9sRCgTqUbnUmDqJDKupQyb5dNrX+oNFlA2oSzRKNJd7MMruSgVNe
6iRShFEoMNxxX7jzg3V065vsTnaA9Tj5fsPunLr88d3P7C6cmEEz2HpEE8TllX6l7oej6sQvml0Q
srcqd6vBTtfpw6OVZAEs+HgyZWTHGjWnrSCiAD4ZVxFTLExSXV7Q6qE8MzL/+dl1roroaqF1k9mx
QI5WWVAybWzZ1jLmPz+zUHUjiM4Z6oGc5H0ovJXIAw7tRtq96nq6pYsycczQlqDASjGhm4MSmyj2
Twpix4/dwdor6JMb6oaXr6/nt6lFltmZ2QhqtSTBR+zYhw18MN/8zWfE/HH/8DO8m+yZzoq5xHpI
qOpBxY+fNQ5SM/s5hzbupoO+K0//J+D5/Ksv2Vuk7LnWavAe/UL46j8zZzp2R+8ZHl0GM4rbYCN4
rj8EAcVJzA1QzFt2wHNoXFDUnAvhaFLv42PyjEiQndxFd1DaOdtPg1UvtxR6Igpc3+KydAj9Kuy+
iHjB5My8byQY7VEV6/5vPOPMyuJOSDwmp8NCAJmKJAsELAyA6qfBe718Yv8/mwdCTZQtA/zU4kCN
3ST05UgS1PmO2DvjHsJ2R7CnR/gU5xdO6G7l/NJcClh6h0pBnCkPMIbWsrqS+1VR1woEa1Z1NJg1
9IKHuA7cRren0bXKRxM613ZjN9e+mSoZhqgjCERnehH+PD8Z0mJ+utYm2jKFaQ+fNjZy1QImgCxr
v6oEHyNTqOWI1VIGAWk+8ErlDnkTH9CDP5VUjXzO3RbyY8Pg8oI0htiTxjwATdhX6ILFV5B6brwy
tkwsznEi+T3SKgTCBhEjEE7a3eVNWwu08JrosgV2D0j50vmgn2gUvyWam4MD4fAubBAjCqH6DK/E
rfLN+mJ+G1tctmqlSqVSztTYWYQuGtPBYSE5lxe0Fs7PFzQv+Ox6gnpUlhoTG+n4RQ6upOKHt9mr
Xwuuc20ZQAfYTunXiT6zQROoM8cZejbXeg23PBjUenvazbET/tVL79zYvKlnxqYmDyrfwFiVhJ9U
rXpB2Wf37/fs3MTCCaym8FNzwoQSoo7jv0YMpzfVBpRoNeicW1l8/SZGjFXrsTJ0Q3hAWPi7FOU/
kCCEnp+2WeZ9TarmNRGs6whuyo0lrpVYCD0K0Y4qFoiYj7uoBaniBRl+DlWlBaSjfZXewiGze9Ft
hOO/307ARVBQcc9zQy3O7Az0ETPo8ekJQXs/7OoCOuWN3Vxdz5mN2UXPvCJOojpusp4aVd0erfoY
ZRA6OHX6VY1E6CKsje1bO1XnS1oEb0mwKhXNGfBmVD1jePsQ5Em2+umzAyxvpXMjC0+H/AT2pZh9
U5N//KSGfh91X/Zv66LYWszCF5Kuj4s0YjF9Bw3Fo9y7DLb8dy6w8PXKakZfHTCh9+g9I3zve3Yh
2peNrIVTkACmxG2HXNMy67KGvAgzif2qIaOSIYCZNlax+io7s7CEGRoJJJJdiIXO7ffCrsh5nPkI
W+wiJ7XlE5PGxatwSB3x21ababVGY6gUMSg5w5OwzIpQzPChc0hpl+yDh/CYuN1RoqeGhKkt/ES/
mwaD8XJ5P1f94szk4qOpRd+HfUXFS9L3IrSdA2j9jZbJqourqkTWStv7j9ZkIgVWbaLhanPpwunX
QJYkuYZ5E+kbhtbX8tvQ4ixFMJoV1US8k3lOJ19M/1U1NrL+Vfc7W8viGDURetA1QoN2W0HK4z+X
3RbaYTXInVlYfBDNbMjyOyyE6WFWVuiFm8Y7eOF1FnbOEP5N2GY2H3ymKOuKseifdSOsW4bEmYU/
HK0MVEfVu0E4/XsfMxlFURWCNwilRSBti0nq+nbAfdP7DM6tGL4sf2MhaznduY3Ftx8njwinQObe
gfbspSOCLsh2dzs1Q6+hdi8vaPWgmtI8ViPOL4llFBKkUUgh85iBi3OTJnHQ3ep3+mm6857n50sP
7Y09Pl22unaOzowuAxO6LL4OPwgZi+5B0Qg1/gTxyZ5S52U7az5+bmdxlSdDSUqE7JIN5u+h7IQI
ufniL44q0CQJpBWFoT8es9A1WkltSBSDak93NG26luDa+lQm4/QXj4lzS/N5O0sa5Am2brFGtqiZ
4Pz31FO+2aBc3bCzxSxrm7GPNkfGe2WYxFcSvvc0Cja+yeq3/48JaQl2AfUhdG3voxxclNauE8MO
MpivI4RyqK3vL3//+ecuU5LfO8Y818cdg7iaITxLZmJLFR1hSr6m0OdX1KCj7pullBDwxvsoqjes
rgXvc6uL5K5WUVIdkIy1Rx2S5xKOIh8q5i32E3mONX8sTgWiKFryDGBcPJXg9PQ9MQaUHp3kq+G9
TUDpTA7I43/ig+dKB5QVmGJIX6rdXWX31yg7bQ6Oru4vg7HMdVq6TPH34/6OSlVWogCdiDU+yMZe
qPZ59SBXhjNNkNKpsk2N5/IXXZ3WmGdx/5/JxaUSTVOqZ6nCFewiqvWOhg/DajCGfp+5EYLrbXqL
1SNxZnCxzZB2ySUk9YRjZXj26vEWOuKNW2X1SJyZWBxsUbCAPg4qa4KsPWquK6rlfbZXx41QtbWU
xemuRMgDvZa96zW0eGttFz1e/jqrnv97Ib/ekGcRijosWgLwUNlxPoslKfusi+BnLzaeMxvr+DXP
cGYGbJHc9QOB0Ksgd5VVXzs1PtS5lxezZWVxjOPea/u5Cmtrg4aQQwUBWY8k2mUjq3NwZ/68LEao
UKZqic4VhT6tmznSsY0cT9npDkPmgGLSE/JxbnJIwg3Q1Nanmld/toda3aAaovCpAr36J86rUzqo
+wBJhMvr2zIz//mZmcTv9DFA88TOTAEuaYb6vOHJSLZA8KuAs/NtXISFpG0gYjdB1mbTWxaqO9mE
kfZ70KbOgIZ0b+wngQj1Iywe4nwjkV4dnzm3vYgQqIeir46Ysg3x7Re4uZw0FkhpEM2xdUW4rVvz
WITNjVQ1SEXkztgMzuVNXk/iVFglZEg66Lgs0lKkfvzMR2zTrjLp7cSo9EOCRohaoFTUS+9hrB2s
FP4OqISFLwJaMieBHPnyb1iNYXR7FJOtoG6yuGr7QOrzMZ0/NPrDDrSIO/SjJLTzUHwstwYrtowt
jiZZeFoVMs6bDdUuqm+JBizdabZS8bXbBoEnJok0zTRRzlu4L2QMQoPU34xwCL/2+/khC4+7i7bw
ZIu0NH1niyZhJfs359I+LDxQmzH3+/HABB1CWvJowcteIdQ7PjPMhDQTUo2Rmxv1xkfbMrbYR4RV
sk4xeM4MEgBblCetJtgj0PKIYCBie/nLZR9ZMzc/MSgL6DRMliCKeuJIIGIFZHwSmsgBOKW+yp1q
IXKGOpmN0rwVI+wnfL9sdi04mCRIM8MLOeAfbChtP+SwUWM3ualfvavwSnmqQE/HDxzG4xZSZOXa
+GBsEYm0aQxRZsBYmf8zGG5i/vvATeFaRE2AeXDjj1n9yCp6VNd4HmYlUoaDf+pH6U6ot/Zs9rNF
dokQMdIjOoMXjMUugpquJEKpqdx+SAY4quY26rFP0p2ineABdtrxO+S9sXhAVnvjY63s39xKo9Vk
8sD+o3JUxl5cDHQIbb3OMnTlkqvCrH6irf2Enpwt5wHilT+NujzCdu8qWgu/4Suk5xOay1tl05Uw
M7dV5ncxY8HqMqyqiNULyDzzTI2sHgLrzIKGpfWvO0N9hklW3wjjq+ZgiRMtUDkWdbOPR7+ERhIB
cI9WwWjc92icRSYxzfimDNXGJq/k7RYnQeE/DGP+UcawQlh0EhXF8xwQMGSwk9tpKBcxFofkWI/Y
SEAncWaEzjdqG2tLhPiBsAYaVfzjsYw2fBtrs35VLFKmmwA13/EDtGbrSp4D18J7rXM7i4w6ClTU
FP04pfKpuLqdHwxuZwgGYc+5Up+0jbi25rK/VqNrOhOny2InlLmDoNAfoeT0vY0PE7o5lw/FShZl
nRtYxJRm8jRpMjAwIfDRfEVHwdI23gZrQZJgMicRqgbpxPI52TCBNVh1kQJxML4jSn2lOuXNzDmC
EvNmV2ytNG3J0KQRx2ZppmXZSRzyODeTBmuQREEds58tTnciSEKgrLvRQYXq9X+xl3/RxrQUiUcz
SAdVgxzk4zHr0gYdJBFCp1ru3oVcv9eZlfr330uZD7EGYASM4iJtQK4jE8qW1YXeXd8hHPaSy1//
OxMLl1ADK4YnvUW5j+lFCWRKbJSPAdWGy2bWDuz5ShbXQO0b9VzxpEeO+MCphk4fmtL2ptc5vGmn
xvvL5tZOEje1QnSy9BnX9fHbpFlStP28KhXdMS0LkZDc+DSrfn5uYv4JZy8SNejpws6ShzNUTaQt
El6pp/ik7MnmNkHwa9vHZU09GhYaAICLF7cpVQVCIAMM9uJBRkMFgcC5GtltBYg1O/MUq0buSGRd
znsaqGYVyGikdqVI0bHvy5cY8nZ4aoFpB3DlX/5Kq9bmxjk64qBhl/gdYTRib1CwhrKHHavXOgzq
evWoyP8+1bF0iN6ohlNzZ5T/46fSa4Kq3IzE1VlIaaotBDIq7SQpW2X9tVoalgygfTO6l4HZj5Zm
0tRu1CcO7Gtx6lzrfubTorLkqs7MPNLtWmd+kTevojMTv+VueC9tfcO1d+SHHzFv+5lnDmHq+5PH
jyhyL6JMmSHDKLplXZ/yyXpRSmanYsENGwihcu3IMI1z+bOuHT7dmHlqSc3VP6geaZ4onlzC0i8j
lZfUh6pRNqLJ2nvKAhAIhAgxCllVF1/Un6xBVUXOQ/E+jrsv474++PvQZuKp2N3NWKktjPr6mmDQ
mKELLGmRCCDlPPG6w2BVwGqUI2FobECc14ARrOm3icWa6tpM887ERImCg7wfM7Rqi5taGxypQNq8
RHD2W6j/RaA8Myovul2eB2Nlk3A0ksDAayd67Yoau5cdYvWWJgmfUWako6A5P3pkPXhKLmuzRwZ9
XuxSVCq+xAhTosfSKvgIXcqXUEOXYmSq/VNjoZtlSXG5R4cufvLUybPLOAoeAwEN5h1SQvdGpFp3
VqMZG62R+Yd8zPd4rNBIl1RNtxjhXvxQQTWQX0sBhESZq423Wgkt/gZkY8V3Ka7gLBIAFLoUy0pd
HXtWr888FYM7OLpdHswH8cG66xjJlfbiUYap/e3y/v/pvCaL4hmEnhRPvSXkGAqYDmhaAI+Uf9fm
n8dhI+ebPXOxa8TvmScFPPPM/Pbx86oK7PqpyghMSbNCVl7E8FX3nxE5RDIKGEoSIft+uLykldNi
kmLqrAau6Lln9tGmp8pDo5Tm3LWoXlIQ252t75Kn7KreeGqsuMQHQ4tomjdDKkw1i9MQXEKpaDDQ
H/73PFwfV7NIj8RIUOs4ylI70sJHzxv2RdkerKI+lmpnI5vjAiPYb+zg6sLkGbgGszEX1iJH0lN0
cZh3KBg3A/NuK0cdZSckunfW45yuM6Jya/xAUmTD7Jozygqis0Bq0Z9cFgS6AZkACSUHGsWSG9jx
npnU5thwM0JKukufs8PWs+rXSpb+KQO4hrndhMx2icQy9LanNge0Nv0JHYN5BVO0HdpSYFuPKuSr
IGs3EpuVQirDyqo2T0lqzEouA54kpbIgjr/2tnPQ+AbKi2jNt+ynDs2xBvWi7/j/vnI62zSoiGlw
XLK9H0+EJf0PaV/W5DaOdPuLGMF9eSUpUlKpVKXaq14Ydtnmvu/89d9B9Z02BeEK7e6IGc90uEPJ
BBKJRC7nzGlr1WROUrhvhp9BeZsFR6nNObqx9m8thvz9KrpAuKYN0iTj2WOJ4CQVDsUY767bCLF2
er/WIqizrcnoSwYVJuJCULg1JiG2z+xRfZuyxY543U1fe3FNGnXAU2POywV0GF+BPMnMtqWjuPkp
fiYlwcGwSY4PNH8nC0la8bW9QTXFA0fUB2/+nBG4IThVLFgpwvzLPFFWzwZIoPAlwuOEAizAcVzp
aPjRzbytOV6NKEUrvRZF7eJkZPmiiBA1yT/17EbA9HKh+LnKC2qI0V2TQ21l1U9j0OqQI56MTxBe
ABA+PMR+AwL6beMDFvXpz00HqJPIDBGg8YsZZSxugrsX8rK0Le0+Ve+TLNkJU7MDv/wuEd/+mzgq
B6DX6RQLuYLISQaZsyrZqfJL1H+pxT4VOKKYO6bCZSJ8AnMf/QScFTNX6w6iIh23AyAfFBWTcC9i
yPPQrHtBB0eBosuyjhwOdRcNWluIIHQC5k8/HgAOucm7AnDOVv/nsRYeSr/lmOeORBJVUOlqkFNH
80tk/Jpz0TPyP3/74Uyh5RewjDqOFN3xO8SoJyWFDoNoxRsLSDxoddgp3exeNwTW7iDHK1smyhIK
6MbOlRlDMcKMCpoGg3iHDbTBCQe+3ZtYjjnul+EbvyaHgMYuYY6IfsvGYl61I6iAnbH0a3RHNPPL
gH8S8+cm4PgIligJtxiQnxTGRIoQtPDECy4xsTgaqBGEj1rTg/j622Bs/nj1AJhk4r8S0N+BBnW+
estCxlXbAFm8+jawCtTgbubGF0XeFclI2qAXG6MhyKcB9hEZynNBclzOaFLLCqdLDgQTOQBOF4br
TQksKiDL8XhFHKZARN0y3qiE14Q+TEIu5FVSogARv6BnFr2rsS/fLc6yyTGKwoNDZkoD/ChyXkgW
XT4tkmpcwOIHJARxH/gg83MFp3ZNO78n48y8wJgrjbpD5DCVy7iFtO7tL9303fzeNQDhKIAGkfFQ
nNjyUHpTTRlbqNII+oYAGqt2bAonuA18EIQCpnz0yh3pAubPWzCMn4x2iIhTTQz+0S1fo4QaQ1iW
hdMHmwiDMHXyWlm510YHVT9dt37WWwYvYxNNzqaMpwztPFJw/4r5AMWA22GNL/Hw2eU/lmxX1RgU
xDoCFc3sf3GEXhbmzLVQusemEjJrkaW6AIHwN304de1OHW9DkKZN+luob5cwsWdx0+o+Ry7JKFAR
wZlcqjrV55Y2WyPkRnFzStPKRu3R7TFW14HspK/CB7EIb2UgayJpwHHSjHfqmWjqtgYhsCD2OdZZ
9cm4f+orvuqBl4ajIlMMYEMBMm+gOEA7ma4LZnXRyXZmIAQvPdIlBURNLSy8BX1Z6NIfpWfOqpJP
v1hV0Ath5A0xAq6Gc8eW5FoitCnMtTgsBwIAJcLLoKcJ576/4Y0wswJVVF1+S6NOfqdpvSUXkDbv
4wdCGIBWhm9/QeZyZfE0o1w2GuXBih7Ag0p3po9k6q3qCrfkgUogoHhpPuZRRNyLWwi1RaTBKWmR
lYBdW27xywCLJmkFgk0p27Pd//nlaq0FkYBi9YxaMKGd4M7D6BFastFYk0yvSfYGMmw34JUqyDfT
tkEiYlPBPY6cFnF1K1FmpoFzwcSJM5KPBAzg+ncwdV63P7LhFyLQr4O5na9qHHWo5WhKprLAVWAo
k5tH+2GWOWeXRIPXJFBnVy/TOkssmFy+BF4aPGi9X2AICYyWSg2SZh74D6OfzkSnBwFGR5oOnVDU
oiU6XrkyiHud8NsEKPl804Ak1Ik3AZpETcETG3eWQRpBjJC3X4zsAbKCaNwBdbWGkR6VOl45gWwu
FmQIRwDngd0OuHX6e9bdNxvC9SZuaxFkiU5ucZb4chMhFiCmKqZzTeQ/KZXBiZ0NxYLXr55o+6Zf
buqSG6GwZKC9HY07KMtdZn8kNK6lmlUR1bJd+TAeM8Qon+mhBj4f7nHrnXeiLwNzgrGATgg0oJDp
BMoxlrIZFrkIXiFAAboR4Hm7GLy0dYx//nH9DDBM5lwU0X11zoQJDOtWAVEghR5cFJki0MoZR8zI
jfdaY4N4mAA4mZviU+SM717eOOeSKa81iEba5xMkJyMwRGqwRT8UYCmuRS8Z3gvz26j9vK4rb1Up
7yWIQRcFPQQCwMQNZgEcz6MroilxDDiehRH1kaQyBpNJOg1Pd2oDYxCzdnoIWljMxec1OtNBF76t
NVLdL3fSrcglFWHqpiKJgESBgUcJ9ZRrQ60ZIxEmirhkDIC99bPVdwL4Vq8v4aVDg1443gTbAv2O
NJNQA9yMZKkBzVBocrDDhFPgaEOlHoa8+pEVAFnSo7G/6cZa57wgGUdQFvEE+soTgl2CWtAKKaag
0oAmLQeH0HJ77fO6Yoz1O/t96hiAU2sGNiR+34x28dI6uVRtlHGXcAewGYqQlkrsEd71CEaojVrC
dKmSDFACS3AnxYVDctnXVWHUasgm/T8RAFSlymPRPFpDp8cA7N+H2+QtBG+KfAfoIeL3/RJtmzx3
xTb3lUTqJsXwWd/0CSgNUeJMbL2IdF+zgCvYWUpkz+Oi25OgRQ+JWSeuLOcvMlAJN42m5DZS/APH
RtkubfU11K0bNGqeg9WYuGtUspGRDNxmS/7sbMKzKoG+qL+Z3q+v+tV9xaJTBjrP8dwXNYQW3T4x
3gE5dv33L+MhbCoiPAJTYqJFlnJeS9mlVq0AsaqYil2dBR9NOLiVxs19Mr3ySg51n44tkFJKA5Uj
xbqVP/QI3UmtAyoLgPHY/efQ2AHQD3zrdnT/WYMSo+5xrihxQasLydJaVdEJoOkIuhXCsYXEduDI
Tz3ggVH3GLea6F1fWmboQl7NpPUSqOF0401pWfUUNqjuJDtkezfRI3rYlsRBx/GEIWGELz4B5xx5
A7XMpV6JpXwOhvOssJDAHVsAVk0fFDtE7N7swd6Ngv1Nrei2heQsR1dih+chKZYX2UWS3VFwXVD+
pzSCMU9klJUaty7Adpp4Geo8lpMBnWvT/4g2XMAWtpp/S6Tf7IveL7oaYHVrza6AND9tk++gkMag
pbzr3WiLRnan3zW+tot/Wfe8uJR1bkgXr4FDg8Tw196vzKmeMWEpiIQmbnoN1WPevgUKp17AuDuA
9o2fxqlHb6dG+ZtJDfXWRLuOUwGCAqTyM5CxlO6gDJzXFwN8DfQasob0NkJDHXHF+dEImhktjJ2W
ouCa9Rhpj0PVzjE/hcFy0QI5aK33T4uQVo9pVEXPDSAQQSJQKLtSnQsbzYDm4kR9MdxnevKSxN1i
A4T/RR4b4aFXOx5RK8Mh4kaFJ0S6HIl/hfrYcVBqIytK8BiYgT3J0v3U6H8eQZ6JoHxiMHaJJlhV
5SyVKwr3NUJYQMw5Uv8SK6mPjwJF/Z9PX6AZFQycYAtGgzhQj873IB+tdC6IzKLZjXVuz/02HvyY
i2vCMCrIwUlFD6WFYgDlHLrJSIY4aBonU9Jdb4TI+Eq3ltR/k4aIE/uQT6ZcwpkoaqcqcRQqhcx1
axqIsuvCrsz3pP8mhLFdcyc3ecKoPcuVvuzDiAgbb3TjEAPndAklV692uvTtuq9jWuBqCamtSgDB
nUzyjAp6EPoS5n4m3uwiy7WtDySlTCYuSMe2uKv6dL+A6njKMk8PKzso7kJUC2MZBRxeKZvRl0S8
AGJHEM6iOCRT7iabhX5MCXZr5ynhJruvdqTq+hNl15OAKMcWXSB+oVrPKwuwYv+1XCrCiaxxnkM8
t51QMV9Lqz8UrbBFXek4x40tmPEdniacahvzZgbwDTAH8UO4rKhQNpm0bhlC3B3CVt2Tcdf8Nnxu
QYZwsHySr5d2+jMPEY5hNtJaJh3M5qM89hVuSM341oEFMja4CPGsSxj+G5VE0BuibYuKcdK5bOqh
tVJHB/j4dCAk4PJTtZkclVDKuDzmP2Z8vpZHXfpJFhX4DAwIkphKAs5B5MZglCO046E3+9ePHSMd
CQP9rZ1ObRrIBPS5ICzPaDEBkYyWfU5hcECyTXUkM7Nr09oPsWgPsrUNo9nhSGde+KouIvuF+Z2L
lyJS5UkTTkD+FLaBn/4KH1QyJe19tp/qXfTwTxhEeRIpVy1OWRkJMfCMTQFPnnjTqiMcAk8vplmu
9KK8dA+222SpcBQ6Lz6Co+cmPMnvoU9ItkQ3O8WP5XfOSl4WPbCPK4mUd5u0IbCiAbC/Wn3Kpbsy
C+0i8dDZui3m29Do7QY8AC3ggDlymadjJZfy26ke96ZIdhBdcqVNmlu6bbOJD5Mj+GRojRehMh2b
oaC5EeCWSJ9S8uI56tK5BZ/YopvIVIJQ6k4UZwnt99ZNKpT9pmjwGogamUfn/ZUuoW5eSUd3roVs
rUKoTs+DCWGpzUxuscLjXnM7dzgUB4wGAUE293W396QHKbdzP3b+eraSoWhCSQvQrG37ffa5eU7m
wq8+h3JLdShXvWnALWkAGdsU96Mfb9Rd+1a8SJvy8d/QwcPATMCMkRw/WvcpT1sOg2UsBAozTx77
pgntxBqcNGp4I/NkGS+WGX1mIuEhQ4qYWmYj7YaqUgBarIm/BMuXhp+i+U2L8X84PaU8QdQCdrIx
NY0OQVNyGJPjJLvNdLA6AzOevJaKr2v+mlKUT0eGYxaDAoun2dFT/AtRQInnFboDdtlr65FG/WE/
bJajdMox34HSthNw4iuW38O1gQlBVBsQjBBzWj2tJGCsR3GEQeS8uA/lm8x87HVOAMByemsRlGtF
e7VpFTNaRUrEF6UVvSzAtr7ublinn2RM0TICKBHE2udaTHKZgIgHCbliPi7oG0Klsx5Ep2kSG9F2
lvDeRcwEB+qrZNYAbSMyTfFTKWkfTGKCrpuf7abBgzhzzR2Mn2B4TH7KRUxlviTQu0qYvDHfQVdZ
47oL+r6DPNNqHXMaHCv71cTbEOOt11eSYQ+ojuCdjUokHBrdJDu3YduClhT2kG+66CbT3zqex2Tl
Ns9kUCfMUARZDETIUJq9Vb0HySYewRVV+8qEXjbTE6tbER3PaPCsH4bGNXiN8IwTfiafOnVNKM1L
FwOPPg1RSZPeJAOlyY1ennSRY5fM1URSAdcCKuMX6KbxjBlhFXl1J0ctJtVfdQVEdj+v7xhTG1Qo
MJROkMvpE5wA6nEJNcjoK8XuphAJJ5jJuO2S17rgRTBshX4Lo85yXkCfukVCoMlNe4wTv106nGuZ
k43hiSF/v/JKg1YUedpATJUfJvMR6Ns6j8eVt2xUYBRpwJ9ScxhBZt1Z4XEA4mchHhe5tEt0vVzf
IsYTUwbo9t9bRLknZGMrUUY/liNKpV1b0UZQFjuY/Xl8lYrFTsD1VPLaXXhLSB2yDk1EaT1Bv2B6
KqT3Jv6cefiPDK97phZ1juomMeO5hQgNLyy9qMAC5An5cRm2bfskVG/XF1HirCKNuRbkBeoMMlbR
EH/G6eTKie4oy00T3EsjSGQF3a70zo6AH9wIsjMCKKsP0hslat7KWHwdy6fZEhwzCN2u+HX90zhr
rVAxUKUazbRUxJbygwpAj1K4yVrOkWDcouvFVuTzI1GWWjLPFrSf4gexk+ySl8nmHAj6SluiUJiA
SItSuH4rR4otqW+ZcsL8p6MOn/9ivVZJHco226lArqwl+bcl9eMs8AyQfGYZ75ZmbstKDGWfeT0O
Qi2gHhi1+2z0jWI/qJzYhnkv/xZhUs9k4DhlWVlhjQbFXcqXzXJrNJyNZ5r9SgRlXLUZF8sYVA2G
KhWnV/ajnm+bCE84L0u2Sv1RovhwfXu+xlKosHSdTDQpW+tCqSlKwrountR5Ez11O+0GaRvn00az
uY4GehHdXbEM7oC/gFB5tUjOxplUUIp3WzCXM1Z1Niu7nbPDUB3REszZO+aJWi0sdZcBPgJjwBJJ
Lfb5XQU6nLThJZpZiuD2R2UB3S2AVaAssLcyjFYNgFZUl/e+9RS1eql7nWMgLBtcCaFTNVNh1LKe
irj00dIy/pxb0bHG2zqoOLcYqyYrrwVRltgEspiahY647bF779zJRVbmIzyZLkLtHEgLgT08V8/y
w3VrZG0THvVIHZKKLBpqzh1f2A9zLyUoyrZl44ht6yg8ZgD2Av6WQP5+FW2A707vIx0SAlKQMZCJ
LaVtIoCx9XRdFaYg0A9gwhPTb4ZOLWCfl42M9CsAkwcAekjOkLwmAiCgC07YyXqeyHiVo5KFjmXQ
J1OCxjptg7kiOQlnAptN7Qyan3bIM0kOmVEepQ045a7rxgoG1iIpn2EpsZmgUoOaZGu5CaZlY2Ef
xlt13MNBuUq9cHRkmsVKRcpHTK0YmmELFE6w5xwCvd+HRuNfV4nledcqUQ4iHKI2CgQRr8r8rjH9
vvbm8AeK+3aaYEbXQyMPRydWqvxs3yhb79JCzqoFcJ96CgIEm7SdEspavfA6O35SHPhdr/3+b9yt
hFoEctno1TTo3FlvQC7SrZWjN0fTvEuqB6Rwri8l2yJXMqgrfx6nQigCQEeMJ8I+o2zT2woNCcIt
BhKADihwkjhM61iJoxxvqMdpLCDsdsqy3gaBdlByHgQR07fj6Y9pUoUsGhXUj/MkJMOCzIlS9cd8
2FrDvA1DTnWU6TFWQqhlU0DrK1WtgveWWCY34pKboIKUvkVt39uiMd1f3yWeStSqqcnSjlkTw80m
+uLheVc7+iBGntAGgntdFCvaxFT+/1aPDpxEI1zEdjLRUGCIJ0lOvFGdjyjAO1VT2EDi53gntv2t
5FEe0cz1MA86IJSqvva2xDYosrfIkX6gtqztwbcF98g5zJzFpIOoqC3lYo4hcZw+AowEDvOdPn5e
X8UvlAQ6UiPd4rKFqX5U/6mrKwGIiaRXSHtHYzc+h2FqAW19AB9kJiELNsxvctD8jHNDtZcSI+R1
llX+UIRv0xjFTodhFy8yStNrOvN7kQxgNjW75Ds6ZZWHNsCYMlpYk931T2Yvy+8vpo6N1bTo0K1L
IEHNr1Ez2dmId1rNA3hhnv/VulDnRm+6cgScGl5LxnOjY7Cds7nM2271+9RJASiOPqKggJMi7a1y
p4unUXpr43ttDNxJ5mEYkV+7sss0zw8wFLJkRPOyI3eBu9Q+cp12jvabOilxJb0XwkZBnf/6PnFW
8IIasyjGRgEtlBMWv2b5CDKC67/P9mx/2wHdcNPqldpIGaB889n67CfDVtva67XYEeL87bootskR
JD70YmP+jjok/SwMoW5AlcZAE5x2D8TITb1414Ww6rMyKFf+lkIZttpZgzy3GuhlvPCBDImprubP
7l/DKbwrm20Rv4VR9i0rWg3EFNhfqvi6tcnUl1h3mnSHyWu7qe9LlVeq4K0hZfCLgGJ6VgAouwjS
XdgbXt9HnoxZyeuryBFDo8KUhhUODQH1nQPhZTLe56U+ZjwuYJ4Q6i4QitFYlBlCwEF2LBc/GJS7
7uO6IjxzoDs8jKhTJCHEgkU70cE4mxPs4FRR0ck2gis8XZfGPkx/mwOdAy5zEFUIBE52BExvJTdO
PSReoLy0A88t8NaOuI31WwlDdFZISCQN8SXDhTK8zhbHBhjKKCgloiKFcBQFP0qEHMG0LYK4LFnb
CZQR83zThITrnBOTkgNJedUzOUTVlSphiw7avoSctEvtsgP8CEr/yBD15uvAQ3Dl6UT+fiVLiud5
EkfI0iQ0tRlvcj/YOSBq0+7xuiWwHulnWlFuSJoAoaeS1UPbxFHxWjROCLm93AibBnD69cHaN05y
Ut7/o1jKIRVRLC4CehscPXg025tRVN3WBFPPcLQi5NcxhNLDOb1Ui1/F93q9ifQtOOyViBMvswKi
M/UpP2XWEcIYA99hgvcKlbkcTeORN452UtiBW2zb924j+Po22iiFsy1qm1eAlxkX5/oL6FZZXVx6
ATBoMF/BsPvedOcJtRhxkxVPY/MdAXyifqL9s8HAXaMduqJ0WmUfTJJrCuamtrxayNAQuhPz0jYH
za6VH4vypIV/nvw6+0rKB04ReGKNGV85y6cuSl19/hfx75kE+dzkx6oJMCUBCX3zUKWHdvIthHoc
s1Oun2G6Lmot/dgpBYTUorUdq9jOG8UuFT9KOleZD3mwx5iCnfeJI5WxHc2ijS7i69/A8IjQE/3s
JLYA5g51tLVMQLtli/SblgD3I9qBG9mV4pf/JoQ61WKkiZ1QQkgunibAskggI0o5eUS2IuixVvGW
AC0H5Q9FoTD0McWbGdNzdl8c6rG1Y14K7KsWcul1f0uhliuyAJXdTtCkmxdXMJ8j6dBrp254Ea0b
q9qo5VEVVLttvXQw7U65C9TvqWEdgRgrJmD6Bl216hggSi/2yrhpvi2AVJCzN7PZ9/hXNFD9aOVH
H3hzyiN2JB927cOpLehyJRW7EB9eFLFvqI4lb8Uy8syOgxnJeFoQJB4Z46wmDiHdyyBnZjkNCuZz
ZZPUtPLeTB7FUAz9HBTbG7TC9q5iznKNDxBSDuwwS0dC2o6eb0yIoaHn/MyWzZL1ZgbZmHxr7KJL
JVuOl95HS0DjhFbJa+xn+UoLIBUGaQ0lw8/n8kCugHcU2tkdIKUOu1ktXzN0MnMWlBErqyKAv0iT
FsDb6ZYGAdmbxZgArUeG7wEp+jV83/i84XvG8TkTQ92AWippRWmNGBcvRsHVVJTqwm4KTlKAPsnr
3oAVXKoEj5UMVqNUJlNHVS4WfWlEqNT+CvzWRt7/CAYZt3wq9gKXN/yrtEhZPsA0sXAWsMwu0aEA
sWdF9TSTOTeC6O8vqei004uJSoCl30ezV2BeEZwJYnmrZB9p8qJGH216NNWHfHlCktapzPixAcN1
t0THbNkPhp/XT6hPBEltV0PtxeFz0P6ae8R5D6q24yzWxf4jhNQBJ4P6AVp1cbbOjQw1zUgMdAmU
5DNhEBSd8qEF1dAmRgoITYnb1k1kX737p/ypl6knIt8gaXh8Bab7qZBElQD/PqUIN9rNjGGo6g7Z
49wu3+rSzo4AadhOPPbHS5gEIhKAM/gfINtg085Vtua4EMVMBtQFwAQqgDIEW8v/Z7W6C3cFGUA5
kiVcGOiDosvGo1FkSiMZBWbNMiRzVCfU7Em5U8S3KtsZEi+8vbjwiThAPqKwQcYvaXF9PyZBJegE
aCZc7HQb7kFZdlp+SQ5ozN3kWXOvW8+FR6TkUY+RcCwsgIRC3pAcxPFutCY77vHskXlHmikIC4j5
NVJko+GVkLADHHYKCCIyv2b6Oib+0eDtqLbw3LsELCR61jc/ritHLP/sYBPlfsukGQfFIcvGKYfM
TsvUoxXo2m7MzcZVpe5+MSvMQhjopLsu83IAihJKRZ5FP8+pHMJgcrCr7gq3fpZskGXvBUfbFN/E
XfdLcfQtsKwlx/rTqsCXaN2UST328nrLYzRLlYYJfBRFX0DWp2e+Kanb6wpe3ANECC4zHAmCe0pD
SgENDNQITVA4tVrehPA5bYMQ1Arl9+tyWJtHALmgCEoQgKA/P+NBrkupLgtAgRjcWNwrAaop4U6W
FIS4/nVRF9c0VAKuI2BlVNRULmgkgLkCQuQ0BJSBZmWOpFZIbCUyDwWC6bUw34cMGlwWAIkoR710
yQAQlAgTyMLgRsomMURvAvUQeiuFW73dVcZOl5918dt17ZgOGsdOxIihDjdG71jUCjFI6GMM+qNT
yJkiu7wFrp4DZPAfUWur2/CR90hkXUlricQZrNIB1hyA7quFxHp4F+dndFDbBuAvCnkHTl1bxPUg
/3G9FHqBpoD8RwZMHM3NYVpLlIQxzvogvYzjzuKZI8PsMSMIg5eA7oQ0KGWOc5jMeaHBRuR59hZU
jiarh0HymhAYbhKAeoCskgHmAfwC2kaqIhNHBFpOE34z+tqpw94Zqs9F4byPL5tUsV5rQVQ4Jw3K
mKU1gjjzWdw3O8AlO4E7Y2rpTfMFv7vN/PT7dTtkreBaInVpy1ALcGBQrcTYWZDsku5nEp6uy2Cc
ZKDQ4gRjUBSgcBYVcKdFLS2Qg0e5MrtJnu7FgFdqY6qBGTMk2iUF3oL8/cq2gVUWJFLWAaFjMPrb
rurSvVLVi5PpUO3PtQELCzE4nFvEduei9BajnUVT4uDWT3r5NA7e9d9nqaIC+QO9O6iL40V0/vvy
pIeWTLDQRjO7MTo7qFu/UzlbchnMk5mGlRQqxDCV0RLTnEjZmxjmrjEsbx7SJwLxw+dzYBnAWhi1
O2RGpkyqBlAxaWuPA0qgPF6+ywwk0YeAcuN04hqk+5GKMAlMkMlBH6fZIbLea17tC6BFUfYItY+i
m2wslxensVcRfCjwCrBroBCe71XbBJWBFsISgBnmyfBIwlO1s2/gOHMFl/duvexFJTqupFHerk2X
QO1SSDNCt9gVB4CRkQk1lzwu2/fRU/Y6xjcwqOZEGx6AF1tVxL94AoJE62LaYY4DVYmIcEIAIr/0
/rBV/OSoONkeKD+cM8ZyuHhAICWEA4Y/qDMwIbHWlADPd+r5Az3Z6I/aB8Kw6SuOw73M3JIlBTIZ
XiwATAK2+vkGDsM8lUYOrZRHQ91Uu/qbgiHHwPXvxbfY0fwRUbCZObObo4OJu6FMNVfSZUp6N4Ju
SoT0yYvuyduwvLWO+XPqxDvBn3ySYETvDe9tyojhcE7QCWaYyE9gkc+l9k2eqOqAxZ0N0xak6jbU
ly2uOLvM0CietryiFNksKuCHPNxrxDkDAojaTL0V63kJ5/J/qZCP4F6+74AyXd6rWz20Y86VdjlG
ik3VgGIPQA4M2iP0PVdwBCchXjYQiDHAHTFUFXDrC8A4jN11V830OhrhTldgRegUpG7PeRykJdbQ
Czs6gT/ux43mSXbimm7tVtvl15cf2PHGqZlHkTCOIM4XSdhPhSMqsJ6VNIZU2c+PBBZj8UnRN8Sx
B7Yk5ygyY5K1NDomyZG7awPgxwweAXdPN8JRvbec1m13qASD/YcXkrBuC8J2giVFhvuS66DP+nDJ
FNhLEbhA3jpkycJ5kzFNZC2DnMxVvBA1iL7h6P6yyXyPm8lZ9qrX+CanNsRWxsSQjIXXzMUrBhuV
5DM4IZ2xewaOpN2bnHCBKQChLyGHQM8vHWIb0qwPrQ7AsCQsjsCMvRuEXxwrZ0UkGDX9WwTlpsam
LwCBBhEWgNoFO90bD7VgmwWSf7OrIQMybsvvRuxeF8tTjHIbWo+SeVBqeP9Zg13k8UNcRq/XRbDS
AggXMPKNMA6DfHSWVmuEpJ4CyCCATzIcsPyu/wjwGLr/jJ+MPUleJbdhZ6upLf3gyGa5YRxh0EQC
7Zl0Qp6bYGZF8iJKQumImP3eAcTUadC46sg75Th6y2Z4kUE9jocv0H14VTLWvYMUDAB/8foEIhvl
QPIynTOwJqFuWvyS+x48Hy6MyO54QQNTjmkCzw40eMjjUirKcRpWgRzAUWl2HO0G49EQNpXFs09y
YdEXDGoHKviRkJm4GHirc3QHyCpWctTsvzKPy4NxIuCR0Yb3iGZkHtEWjjoJkh8oIdAvTmnowVw0
Rpi66RMvsbT9WA03Um10dlOhwSfp3VmaTtdNhbWMa5nU+ZML0LxaGWQuwlMKriRFPpVD79UqpxDD
OudI7kApCzckXjjnFtnHM5hz9BjTW8K46Y3R1vLoQU54NJMsw1+JoaE5jKrUpy5O0CY3vnZgfarv
exw+YP0UAg8RgKkRZlcJCgiZh6B8CFBcrNHKoJE1RV5rqhtzqN1ZXDhhJFsMoZbFgw0UKFREFYBD
29ADbJAonpTCzqUXteVcw0wbsEjuAboAnYI6srISt0rW4R7phI/Emu6lNLsXOuOmxmjZdWtjKYPV
wvOWABWhV/bcCoBHYQbyjFF0pXUX6ybJ3G7krBcr+YUb8bcM4vtX1++cI/GVKfC7JKaQHeMratKO
y960E7v4+HPsdkSEa3lE55U8Y8BTXl6gE6GL1wEwKzj9u+brIKTr7ZFzXFkpRcSdBG4LuDOEsOlc
2ti0oBFMDBKfxWjKm9Dzm9ndS+fzcduZ0Rm2ClcXwms8lCi7wANGs9rSIpoZnzEGpiKAFVq32qbc
dQ5as7Yap12bdS0DQAjP0K/UrEopJ2q9ihazCtdyS8Be6zsSRV23wMuJBLJdKxmUw0NyRTASolTz
Fn77mEAmaEdgEgQ7+uyROLfiI1jw1KKsvopJJbX+Wsc+d1u7daJHkCWguimcNAevP5f3xmW5wbWS
1BkQlHxY9AQLObaxWw+oZHZumYJ5t3kpK055gHhu+oZcy6LsPwdfWRWIoDtNduG28oat5Ne7bM99
D5FVouSA5EpHIweS6bpJX/hRY8mgk8MIdbsJ/O5e2gaudsxeSGJC3OrHf/FSWIujW5TVpTONcqy+
INWM7kUreM8Exh6dCaCMPYlneah1CBg8wPKBa5dQ2IEI/Th7BAw0xJ+E55eXGGC4YOSxFAlpcwtP
SxqW3QAhjdouBA9B3E3ZmyqH9oiq9fVTxhNCbpyVT5wssRSDBLrFwWaK32NjO6dP10WwXqpnilDe
ydRnsxd0KKKe1L2BjJzpSn5wF+JA8VeNK416qQLzYJojDdWUdqPONtJxmPXRZmfEG0Xc9jZvcIX1
ejjTjoqX9GSo4mpGtl49VeBXAe2Z16LEHznSTe6rmFkFrvgR7O+IQnf/YmFR1xcJm50MiErqQKuq
kYWpEAPX+zi5rVN4ERjXqo3hK5vqmRfzMrwH5gc18NUgtY6ZUuoUxPFoKiB+It4DD5W72EfLt5d6
CSf8ZO7fWg7l9ivAjoI2GT7YvF08Yi3WJj1ovuaQ3C3P/bJSfzowccmzGVgIAIA/t/8mBSVnZmIJ
B28B2G/rR8jhCHeYgOs38RbzDg/qXWU60UN3NEFJpj9c30LW8VuJp8vguRRn2heohRY0d+2ApKOV
v+byH6NAKGgAQRQCohWVQfHZlUYL7tgvD2buC3h+xbf8jEsbycpNn8mhvIlYLaLatpBDQMaWu+Sg
7/NNBJxBW7VJEywQ6+7wpHURktzw7JMrnHIzdTiKGTJUxE1XO+mzcievwYs6JjUNcOY89V61JYCx
8tZ6135c30dWsHKmOeV15AnAlIqF6tYSuk2M8w/U41fTzX5h/KrYEuixDvyHy/t/FEuZ76JEdWPO
0BlEISfNyzeJZ200X/pQ74aNDLCzyO94MlnX+8qYvrJqqyujHDMtl0psMhzs3twTKhQFRWQAAo4u
EYlGyOtaMg8JsoAyHj0GCKwoz5M1MpAyAyjZL7dFd1NIvsar4TACP2zfbxGU08lKcZpyvUWyX7KR
NLaLnjsYzRNBxZZhZUitaUIL+STvF7fy4hPpsgFK82yTFBO/4Ma8mtZakU9a7RSuBjWfo69jL2xF
hC3TLgY23P94FjtgRmU6Gm3tyueB4rGePyC7IBC0hCAFnNXnsrNyVK2eQKaQStGCWBosZ57hw0Bu
uLJYSwtYJTyAUPMF3xh18oUATNUC2he+Ak4y/0QowGLUwxBw3hCoat6M7/9HOwPNNqTPBtfVuXZm
X2v9omBlQTr25VBrVyJ4mAgDeZ1DLOtHFeNvUZRPndMKIKYWEiVdb3ftY7ds5Nr/8wO2FkGt39Lq
Rg+OWuyVinSj8NYJr3Xy9N9kUA6ynGIz7VSoIab7GCTY8mHhsvuSU0o/PNZ6UDYnFg3A5/OaALFX
u/5EHh7gCEgP8RMh3jQj77pKbLP7e2foh0eP3kqzC7FslvyyJI+DzPl95qWCpKmko6FSNi+g13oh
sLqiwZrFL2aD9DCY9J4xyeVhnkD3tH2xSd0M2DL2dbWIQV2s4koq5TWKCDVuADhhFWN7FDCt0h8E
86BhDuq/yaHOkFYLqlrGkBNpD0m1G6c34Cwr3OzfJeAxgp/1KlIHKJSXIJuJPo3bHOCJnMQNdok3
3aTO5wJaC/Mm+hi5jCrMcGQtljpUWtKIYZp8iZW8fFvs/o+069qRHEe2XyRAhnKvsplZvst0V78I
1U7ee379PazdO6VkaZM7sxhgBpgGOpJUMBiMOHHOdJ1fLQfyRK/Ia+PP3nrd5U5zY0JzTpgMib4h
d9qgpN3kdQHjaXdtjTdxGVjjbVwdL3/B/TC4cRXuwFn1qlbk3VXewb7RcQzYjuJCcUWPHbZdvFcC
oQewIQBen9G3cwwxrF6aIarbXSd47/QNhJhDUFa4IOy7vKy9zdua4g7AVBdlX7DCEygd4wSzO23n
jPWNqog6MOwrcGvCtAXg7Qx1iBF6LrGZS8OK1hn3lkZzt1181XrOGi9bfE32YxHZ+Dsy/5I1Lsdp
9HTKWhaudKc49qfmm31svOK4eMo1VDJC0yfIHsmvwZED1avBGvASu3UAeTPB9jKnuPQ7uESoHJdS
sViezspQyiEP54D1XEVDESIz3Fe0NQslf0aurmL2YoTwYXokgSpk/92rvZ59RC6MxWO8dBT5MJZD
Cgd5DqAG1UEPKUiJakCAxr9PmqKBa3HjNlxAa9I11plqNjiqblXrOpHuSRpcPgJscy59Iy54rcCM
WSvGjlyb+DlkoNRZ1JTZC8tnq+BC1EgInYoO34eEtkMAfmnfVIxFpCF4Z1ef8bNXKPAOntiyaHFc
1MryxVwm+T0yR6H2kz3zi6/SzRhAzgsfLL4TYW32EvHtWvlMYdCT1YopvhiW43f3uT8dZDxNk4B4
IOD+xtJ/fXYsP/JFBY69JsuZaS7GkDFtycJyImDeaRC9sN7A5EBavnYiZ75LAxE/wP6BYDKCGKTG
xctn42TRII5WYM508GRXdRN3aaEgyEDNEPII6QgRYKFgJlvFJ39l8l4qCtyAi3GH0LYqgE5LONMK
EWD2AqgO9bFGnUEsl7mTj5vqxhR3+tpeN+Ylhyk5XhyjfLPrq9n+J8dvY4M7fl03Z2iDwsbYAfnV
pN/qKhaMprGfeWnHuOOn5VI1gqCSTU1fD9lzstyr3eyYs2CyU2SGO2sKrTvSGHA/2bIcxTjF6m9N
up1S0VW6l4psPwvfT+6AsRnbCIZml6Lu04fSLcPPTTf/hbft5CKMohjeDUA7ELqct6kTtSPK+Crf
NXXd4s4MIMx8oAfb/6mHxRdW2e4txxQRke+53tYu53oq0pIZErTYzPZF0Q6L9oCJzMuBf/f0bm1w
rkfjuR4qto89JkfuqGcHVRD7EpBepfqOKpWE+m97Rdiz/eR8MW1XJR9n7OfgZU/UK33TUd38igmP
Nv54rXrJKca3VB3oTQit7+UJ2wVzHiqpk5IZA/NQoIXL07/SkeIkQsHsvQe2i+RLvYB4ryXEXMGO
8CL/GW+ZlAaq2zdNhkEr1pzI/OJW8bMHpuAhio97p3CzRpO7BFo5rnqFMOx9+TufiJNAcbe7If1X
gfPsJbRbO1yKWQH5Vo0sM1mC8o0pvxWBHdSYXiCO/LM9ll5z8w9JaZASbQ1zOaWyTL1ZExhWmsld
m2tgo8GuouDWm7+N8xUpBGFNtFA+uYxno1sG2KvI7waPK+I1UKcd0HQHr9VqCZASn8n6ueVxAYeQ
JKUSe85lx/RL/sV4UU/VE5Pt6X4sDwYucjlx3lD2xcurDsCpJUymRWHB5EJPU42SJKlY8Ozmb/HB
gG0CtSdH/saqXmkQPwrziL07fftNuUgUW20nWRbeK9W1FujXqY9OfFDd0htxBBIEVpMLQGYN5rK8
ZRJsoIMDmXk4dEpgi4gvBJHG5CINMXNJtZjTkHA6tmGHR4IRsBK94BQyZ+ev9s3G8QR3g6W2dcUK
KyScfeqZV4zIcQyiO4o+Nf7vl8v29oMLAxagPA9GQu7s5UAnV++usYCUVz5Q/VRLN4UQDsJix+dV
fZjhjty02Opat1jVjJmoxIXOorc4E+rn3e0g9vf9Pfywxp04DM43azG9f6vuKP1k+OrkByMxVb0x
ARxf5O37vvFhjztfYwn4zqrBHjI+z2r8TPctFIuo5s7Gqc6eo+jh8lfbTZigcfTXZ+OO17pWhjyy
Fc4ugdCrcjDumRhQdoWersAj94/XhynueAFjaLQxU8fN6D3E2Pv+ZIhYPvfedNvVcGfL0sDRXvYk
d3GMg1QqHmmqHQU7JrBBuDmfXKFD0rFzxTrgE0iIh7voOLn1dXWbHfBu9EQ1L5FB7toGBN7QKXs2
9soDbb5GonnhvQIzrs2/Pgzh7uvIpkWtM7Zr3Zl9QAgcMGCyLm32Fr33pGwv8UUt7/+Q7X0Y5eJF
mi1FWbGEi8H+qHcE1Qu0dpEMpd9NX0O7CPJz9EYN3k6o2fuCb7h/qXwY56KImpIly1YYl0/poXnE
qCBQef21ESQnTYCR2316b3eXiyEZrS0MvWF3BzSkIZUK2bTWy4+RA9JPV5zICk4ZT8i5YLy9NEws
DSVLYl/L1WvdfhVsH3PxC0GYcEHDKuNOKmYsqbpGxT6Mjo1fPg2hmPljt2QCLCPQJugfopHI+b7c
WWZMWMpjgwLEySzNGc3mOwhHw8GY/syq5jQ2cbT6YVHWQE1Be5KbYTz2nlXMV2B3cXrLdAtTc/pW
2P37vNOYyLLRlDF0gll+HhwL7h36r75qZRzUE5sYwPgd8dQnctdfo9OPYQjbq0Wu+/kCPLfKuW4y
Ni1KfxkDedYolcWnyen8/IlJeomrHJ/vo3NjnO+qhtW1ZQcwMzJO3A3dgWHdZHH1VLSV3L2XFUY/
zQmoBDAY8I4BTnHTFqiMDY6GEmr7KzkB93bZiz8n78D6yJh6AzRRURWVuyvqetSLprIyELXpvlKB
NITGr5HaOAotBsdSy8PcC2LB50h+ZpIXEFnHeOrTDrls2UTf5oGglWtFf/uWhQ1MobLmCFFBOoOz
u+n2yxIF+48BDoN4wQyhlh4tufCzSNT1fGd0PI8B53Y4Pxxy5EbQD85YMfOP7IMgHG+6ArTG2V2O
t+yKruHPPnXskI0Rg3rmoCHtjIVzk5/TTkaYgG9oYnZHA/L5fLnAwuu9bCIULXLsNFLlYMr7D+aZ
bxSop112mD0n3ZriYpFuSQQi3yaSi8HyEvOUIUfTZ8H5Fq2Hu4tNJbE0tU8x9lnfKvkrVC4t5T43
BPC6vaWYqLXpILjUwfTFBfB0lFEPVkERMkqtE03XUQVBL2GuvreWrRUu4asjknUNhRX5xK54+aa5
owfESECp5dpR/OJ7FkpHUQ69k9Iq8tYsd7AtOTWM0tQrQAdnX/XbUL7XQ9krg3/yYjwzxR/oJuug
raUmOVjekUdM0BxYO59Wtvv3PW+zondKu82ZHuQl1zMbZ7qYH9U8nJI7U4Qv2cnHsBTVkDVGfkI+
DcoO06jPcQmSKNacUG97n+ViYyj546t5Cyl7PdRemOpKf4ie54MI5bwXGbfWuQugsivdKgqA9Kp+
dpLyBtNHgnC/6/IgSNTg7oYBZojzQJHT2oSoDCyM5hVVAAp+NER3866/24rG8hQAdfi5nIgo89Ky
q3kprmV6bMu7SLmdFMFC9u4t4FT/ssKdKsm0F6tVcFdWkhmaLbBjAIJMXeL2afJqzFkYxyS47H87
dR84x8Ymf6TALAlu1ZzN6Kw+PRbe8lUzHYYcQz32IA1eHoj6w7vf68OkwQX2JkuUeNaR+bX68sWY
i7thNJ9iTRFcl/vRYmOHi+pl1EoQNwIDYNzN8a+WFn+SyDQP5VpI7lC2+UuSGjV4IuU7bZ3S57Zf
UHOIJl0Q9/eXiyErjJADyM0T6inlPEB8AF91Tb+2yVGpfX15FnxFkQ3ukK3mkqt5zQibbqbrJHK6
e0y2YEB9DFh8bN7izBELR/6HDf5YGXfXZBOYB0YNvmPcMMEe5Sq/AfXwETMTV6LqumiB3NEYiNLb
RQO0YYIwVnT+PLx2cSFome2fv4/1cGdhAMg/M2KtdFf5NLepk2t34ECfoxTsLEuYrlQQ/Heg8Ozw
gf4Kjw2MwfPvjGawBqthrpEdjVMTLAcmzIoSFD6WOOPfi2EY+GSMmJiCxpzkeZjMSDdVtWFAqXhB
GpdHjrGgGDU72iQiUtoL+VtLXKZTRWo5ZykutTEvTA8V+9aLsQHeP3D6rRku7tej0qd6g+oJQ6C2
juJhuvpGl9/bLQoUbeXSeSCit8WeI26NcslxpESanFF8Mi17m+rjqHbOYgrS0f39A6ejhucLKDU4
P6QKJcPcwobVGzfSqByHfhYFR/YN+CQf47n/b4PPb/A3//sxwZICJvnOyBHUO8YhX4T14fKn2ne9
D2Oc69lGTPF2YV8K0w8y6Q8z4BnOkJGvZtG//G+2OOezpoYoK9u8Sr1GhLCV1yTzrVJ0dPe/ER6Y
tgUoGTDQ56ep0doiXRv4OLIAEsp+e2ru+zDyBieHrOyfDK1MUZV1p96EcW35wyYXBJu5AHJtwpwV
q231upekAcOXr97gWoo7R251I8re9t39wyTniiBZ0bu2Q9k1LUNNPxbVFY2Plz/YbgrysSywnZxv
pbF0hj4w4df2z+zLvg7iTXl2omACVZnDek8kc4VPiV2XVDArztgRIAfAFr5JvEk6Dg3GGFntjoQQ
w8JwVXmT+pjocKhLXwa0a1HvFYSs3d3cGGU/amN0LZY8a8ahdaHdc6V1LSReyDOEjESHm0W+T4d7
Y4dzzlrJpxqDR/mZhLSRIKlbfMZ/KVrX7mHY2OMcc5xiKW0TZODKfF/hMdgJyIX29w2c0RilIsqn
DtQ4jVYVR2xSsrqy84eoO64ighWRCbbEzaeBZhRYE2skpaYZX/XN+tbJzdOQC1lW9v3uYymc33X2
VNBKgd/RuxEaAn0Y45n+pPsxcYg3+YzWC8oB0q9Z6PH7TvFhmXM+mjatrQ0IjLXpsbmp4cr8jlS/
cJRTfyRX4+CoAlacHeIkBCyQQf3/d+P8cAKLaGyyQ0YeZqBP6aEanOJH8ocNMAL892t9sDCzKfLG
/Ti5Mcu5Y7tAPm3MUcDSm5tmAvZQcWI0l5fsVFCXBNAE95RM8HYTfVcuUFpk1BSVTYmOGFZ2Cvml
K8zvdTLd24aQzFTwJfk+VVJ2S4xBI1TGfrIyiHIlIeehJzmQPTagIvKc/dP911fkUcz9lEXypCIt
Nuz7uTD9JDVFt+n+7oGxC+T9FuiuuASBrIOaZh0KcPKDEVp/GHtD6qdhes1OROHnR8brJbpP94/8
h1EuU9CG2o6k2MDMog2ZzI4mni0lmqu3teCGY/72ORx/GGLfcxNb6iwzJDvu0RAbsm9rIYMAIHEk
0h1oqaLFHVMvSVr/8q36LqlwySgX0KbYamitglk9bUBsO6qT2/WL6kQ11NlGWvbeWNWSa0id7cq1
pfsqwW9RNDweIYz0JSK0caBgm57kOlUCQC/vy1b9Akyc6awkTRyiDk9drqVfFSuNnRbV9cdy0kHT
HddL7+Q9ZDlyakOEbQLJxGM5kMoxEzP9LVdGZQdkWL6VdtGBLEiS/6T2oApS6N1vq+oY+8W7GzT2
XJgttCYnFQMfGwkYVIpmdEgzeukcC+zsOi4oQhXG2ILpW85OVOp5OShR5i7q7DYmNq91IEAULFQA
SNp9bEOL7y9LXPium6SfkC0zuHsUjmEZ0tBCfqQ6YIEWvINZWP7kOhtTXNhuqnwh8ojNa1oE7TS+
WqRvkn3f0UNUxofLfsri4iVbXKzG2EdD4xSpg5zeWMqV0eeO1nhrmwTRdGpytB2EA+i74XOzPC5U
NxT6BrRCdrSeWsst34ARB1n/CvH21aE+NLQAk/Uur3I3AnyY5EdqqymXCa1xO6RN5JAkv7eKzq0l
dDFto8E06pqizty8Xja6fw+C/wsjk1A3Rl3jPO7M61D1qQGkjn7Xv5CXhA1GeTba8RCTwZx09X1s
fIFJFqg/fc6NSc5Lm7JXSTshkM+udDcABBXd5xBwNoLquwg8wX79JVOcl9bLagyyioxNLdEylTQP
GCXHMv7+tBxymM2KeAeV5AR9BxABazaSl/jFSG61QXMMIYvGrluCcB0kUiYSpk/XLIr39trgOurA
VDAQAKAy1CkxWq6d2l+p4lRCxof9HfywyF2A0RIriWQBNVrS0klt9ce0ak40jC+XnUJkhrv+ZKxq
LLOBNfIk1xrsL+uceKumC0CU/8HdP5bD3Xgx7VVTqrGBTAyjjZ2qcqAf7i7gdW3AP+pFsfBc7y/N
RjcWvRX0nLlQYspVWRlxi77XUjrmWDqrdcja4+X92w/9oOP9txU+eiTjnCwjqJJwqGQ3vgKS62gA
UlwcmlCELRQs6P2nbFIVTR/nuM9Q1iCp6swVyJgSp68FPcrdS3OzHs7v1iXrongyMzdHTyPRJida
fUChPJoKuvKi1XCep9jzMrYtCtTaElB6pWEMjQi8bjc53qyFczpJU1uJ2qiqSnJuDO4gryocPVME
1//uStDfIpppMT4R3tEmYlpqjTNU2EYw2dPvpVG9CSyBAlfb/TQfdvim+9ha1agvLAgB/paD1iz1
ux8Q+UOdaXRQkLHYSBGQcFQOLlsWLJBHsBddnhTrCseL6VGZIIny2M2Cc7Rv4q+cUOMuDKWLu5ws
gHEb0uy1vX29TICHxaogo9nfwg8z3IWxLGqnABYGlYLCTVQ/W4M4+VnOvy/v136O9mGFc4h8KrSx
Z8QgVQ7eVCs9kLh0pTXs68K1cyp43e56+Sad5kp0fRXnozwgZZo7XIIlWiODe3k9go/D336ZaQOP
xJCK6Vrf9IWFssTyRiZRvi7YNh4QuUaZVOsGgAu2FLT1NVnvIsy9t/mr0KEFbsCjdeKUjeMyMGmK
5k78OxvN6/znJItE70Rfhos/4xC1Ua7i3Jj1zZr+1nDTXf4wzJE+p1kflw/7cJsboeiHoU1jJOh9
sjxkevPajdaf2Fw8VYeLax34TSZEB/z3st0d7CoSL7DMQS4OVJifxB6kZtT13mKG/yxeegDpjupj
6gtwzgzqPoVjn0pv/Rr5l82+01x9Wu/GLPuum/VmVMmHckKZrPdz8Py7xuKsJy1oAkhr3abXqyf9
se4qSA10YfIlOyQnEfpw94saqDkArAH2b14ZYqaVVk8tzprda4lDE0h+N4osCFIiI5zbaCvKnKCU
RBmyRlFgqjMIJeki7rndI7BZCec6uRGZkl3gsOVzedSrORiU1rHbwUma2Lv82UTr4b4anYsp7RWY
SpWh8NNhipwpXQ1BkGKh+5NvAFD9TpHGBEjOfQMcW9Fa5HjdTFKgg9leAzYTqfM6u2tRn2guqp+y
/OSSPW4DawQQPWd1bzZMJoGtkgFRDa/3QO7lp4HI8/aP3GZ93C6CRENeNfqeaC61s4LjDlwWDdAg
3QsY51yGFi9CUXmRLYJbJBgmwLICGlrwAvDs3ItBJn1Z8EpN6/ZgWu1TPVVXYKoTePze4s7scPey
mRMrJSbD35X+uDpaACY/TEqbz3nt5Mf8Wg4A2xZSju6cARA8QvgUPLEaSsBcZbMZm0g3pRFvLAXS
sRG9AwfpM9GmZ50mgrLN7kZuTHFptWrQogMQDHVa7TTJT1NySkl4+ZiJVsMl1FoUZUWpo/IsQXXY
LuyTGaOkGGOuxLIEJ3oPHAEsF4gzgJkx8R8uwymaOW1narHnHCgsvBQzqtqtFqJ+f7I9SbB3O/Fj
a4yfLjZ0dAxoBRWhtZF1POFQLMzK6Mc/2L2PFdmcL5SZSSK7KPFahKJwRSO/mHSvndGUGOz+92Vb
O9c2FsREPCEgDPZ5LnSYpIdqBcBdGJicHbkl0Lelj2uHUz3RcI4rp52Vo7YKdSR2QtaZXS6ENIsk
FXmCJxcpKdr9nkK+kOXn0sauPMl4Hv+wpMRtpi9ldhcr3kgF33HXQQ1bRQUFsH30LM4jdNevVmbo
CCb1IjlkPPRaMJVHe327vLu77rIxw8WSNqW4uQsG91Zav6fT9SCkcxGthHN/fZiWal0QONK+9Glz
Mpo4TJpQin5dXspe2QQMVH9tGd9NmqxBkmUKr5yC6gimDpArgFvVK27ZJK94VHk3Sm3McYdAr6x8
UlWYW2TD76FKQHR3HgWv8l0jJi4Jm7FUfBL/TcylLIZ5hsJaUj1miT45EgqvVZN/ubx5IjvMTzbJ
YhobmRnNSAjKLkjSV6s/RcW3/80Ed5Bj9MyMcu5KVyOdX5GbPC/dJX/534xwp9bqJ6UdC4Q/u6+u
IgzvqaPxKDej4PoQbRd3OuchLfI5Yi3oaDxORHvppCkoTRH+TGSGO504nGMxUOgFlkCOlKCbl0yn
aoPLW7YbAjYuxp3PGFLWeVF36CJAx7RpHvvk77eWkBb95cP8lG+cd6kx0aV1e/StUw8tNMe2QQ8o
Ip3YKy+eGeJOpCTPEP9RcVUA2+yiWX4owwkZUQZKPVHLdTeo2VDLZmpcTPjz/LxY+jCDKhqm8AAo
tPs+BV3MdWwKTr/ICpcIFfoCsgDWU0ITUmsgX3o9ltfl/A++D0iaMGehMqoQfi2dmsz2moDYy6yq
cGknf84Auq0fSS3Std3z560lbj01aSZaYJLTne0BaicDhuGUHOKUS2qKnmx7Xs2kJ/D0BNPmJxLo
PDOoNsRxgb7p8oBQ/VCKGtN7H2drgVuMbKyDZMQGNOYVvOjbZwizOnV9V6A6f/mA7l5sGriCoGDA
mEp5iJ7ZKwmRJBOQnkdU43JMncW+jXaAaYLnhEn3/X0WDqQ+YHJA1xnMSHgknnu3oidarjHvTioZ
04uaA0qOg2m/jH+faxPFAUhVE4xPMskm7hh1EKIh+oCelNS3R5omd3D558EUfaq9HHJrhvtUVgNN
KANMbmzK5998BmxGUKTbsedzWzPctmEgfminGaKOiqVcl/H0EOmi+iWL+Pwbc2uCu6dlXHBUSi14
QZtD5ulIpSvS6k5iv6wo88jeZc/bc/GtNe7KHmVA8cEYh9s0sZw++p0p1peqTO7nvvMvW9rDTsIT
QB2KfxHjk2BMh/HuZCVoQMlhZUEHj1HEg5hLdwy0vzBnzeaQRW6+w3QD92OizdDeg/Q8/7YojMWw
5iYp3KzGWLnqGm7zVN5WeKIZR91PXsbUiaGznR1UpxJ2qHbfhVvrbPc3ORc11WloTJxo48ZUoARF
fHasjdZj7NTiB/xuGNna45IWCvLjFjxauVt9wzSM4RiAk02H4qrsoDYItIAnBZc/6l643xrk0pdi
sAzDXKFya3TlddaAztyoH7RF1HHZ9dLNV+QSmGwci3qpoC9IZdUx4uyulpPDmiWvVi6qm+0Me595
DI82NxM9niIFNADFcT6lt0xfcLmyTj1gLCDwNXVHcWN3ulG/ShlY8i5v525+s9lPfsaO5nr+ryZt
rYQaBt+Gw/izaF3wLIPnQ4T0EOyqxsXMFaQAaVKqqMcTGqAmGZYR6MbHSnZp+Y8Sg+3KuMipZZI+
TSiTuH3+tQTl2gKpSOP75e3bWxCKCHhJadDbRRXr/LhF1pqvaoEHfZ2dIuM2G6GSfp+uXy5b2T3V
OiYE8FoD49ongr9UalQj7yFXykqdjMS3Dg3GvXFkNJGiQic7svx1APY9pljHIFX8/RktU9qtTJQP
FabSKbs4D7O6sQHJyXtLRywpHiureri8xL1jjX4dAiZEGsB1z22kmVTjsCQS0Hfg6MqADwWVqPJ8
2cbux9rYYH++iY1klGSjpFjYAs5X9cpWr1sUwQeMf122I1oLFxOtTk8iAJdKd5pIYFvNVVzkV4OV
ChJ5kRkuEtbzNAIqjeUYi+qhn+ZqVfKtoOnx8mr2nW+zbVwoTK04NsBiWGKu2ArLdyKP4WSDvOm/
gdPuFqI3jsAHwxqgm1oywHTcd07ytDylpyRortY77UE7YSrrkPnZcy2oiwmNciljSfKRFiu2kjys
LoVQQP5Qt053NSBTwMj2gGrP+sMS5V3v0JRPJ+1jZ/lwWOqzZGPClGWq4dDfEOulkgk01dEDql6s
IlyN7+0qIh7fy/YQqjAAjzE3zLtx3rnQyGgXUEC4pAhpKTvl/FD2aHApN4vx3Mj+Ze/Zc1Im0quh
U6mpn9RF6bDakLRAJ76ZZmctJ9dcTrGIwX/XRU0NawEhAjQX+Go4EFp2lkgAgIyn0WftyAJSQMYv
zG775Ifomb6zJFUF+4IJkUisjG/Gd2AyHKBcmrsWcrgig4KEGmjyFFzeuJ0ofGaFuyr7JJXMfKaZ
W6QR3ksaolQ24WLuI8lZ8KAxlt+XDe48NABtAaUEmPYxR8JfZXh6rgNIxgHW1ahnjciURRPcexYw
UaRAGg3CaBBwPI+/jYnapg0BdXCWzw8Y7H8wbBEecWfXINCkg+5WBVv6p8GzIVXsLAWOwFUt8itf
1pM5dZorlf2LPo5OHIuUU/aOMOSTZAO3vw21Q94ZCGOijlJAgv5Fvct0qNvjBKJO4btip3dwZolz
CNzTba+9n1swehdBGc6QicxQi5498JSH+q9UNN62c1+eWeQSqFynchVXqOP3gKBZRe+n0veyBCp3
kAU35p4lm/U32e2vEB7DV9KZFkkh4W0WF4/zkv7UrfEXSXW807TlcNnP916FGqoeqmWiR816QOdu
GKn1TI38XbA8vdXwCgMzlfoaQR2p/TWEkf9fvJLY/cEFehA5aTKIWqCXYvHZzZrZYyETdFcraKSV
fnRsPYjkev8NddTOIXsntUN8Qiv+sw5rrxO0tlDcB5/eQ2n2d8li/ZOvBbrD/zfBeaI0oE1hGihU
t4WXKY+11jtq85Vqggi4U2A5Wwn3nahpS2M6oOzeGQdJOtnyVaW+qMlx7e/mZPQs8nbZMXZ2DgIL
so6nO+ZsTB5FWKYplZdqAUAxB7lnTOw/RiKaTtpxdIgB4TKEAQjU8RMR7airJR1KAPnyOVzL1G8m
ECpKfezJbfoPABI4Su+gafi7xeNvS6lTx6weMLH/MGCobQwTT37VS0d5l27sQsX0L+/gzs24Ncgf
4yhOLCPT5NatlD+VQcFL5K+roLC8d9efGeFyNXlWQUxRslgBXjlGBKYC7xuhpgKaJaEKpdAa5+uQ
naxxlWg4TmH/h42WsArSlAA1DZ6zQMhXz/46LlAQlEltPPUUE/xcnM+39lQrnYaionHzLwU+y6Mh
0hgM3IorsnvcN2fW2InYPIiUplso5CjYs7I6Ltflm+wz8rHqSn0dGyjbM0bd9lHzGSdmci2cCtzf
XFDGEBWALk3lmwRTqs3LkvegEQLixHZYgW461D9lDZO4bHtFmdtOdoCqHK5p5DcQS+d58pUkL9aq
toBjyKGO1NY+HO1omekAxIYyYk4rEuE0dpJtXUEHRIFopI0hE+57xoOkgmoeGkaTOmD8KZLvF9AB
ufFYkLsu7246qX+QKRUhlXdCGbI4GXrwuHU+T0usTd4q8pyjw1v/XOQ3TKhfPuh7Zb8zA9yxqIc0
7roFBrQ8WN34MH8pcIvmwFNg5H4BZCMUcZzsZVpnJrmttBe7kRM2319GmBGvTEV2krF4pnZ/zCQN
DBcG0FdDHtQG0gZVbUUJ+U5wO7PPHZbZbumc1FjyqLy2NEzKxIknQcgW2WB/vjmQulJpRiPDRmpb
YbOSMNfITVQtzuXPt3cOUJhFmLFxB30azEhQaRkopNVcFXTSTevkCV4x4JzoIRK5+Jdt7S/pL1v8
nUAxlRctOT7bZD534/LHQvm9i9Mfl63sOjxRVENFTvcZDjskZkVKlhx34CXQ71ZbkDSK/n52r28+
TNRPxM5bjKgtBthUqv7FGBNBOWffwTdrYF9tYwPkSjbgfrABXHdmvabZr4Qe5TVUSDDqz0qsuvMg
agPu5CPojnzsG4tfG5ugMqxjM8G+5dHXtQ7xuD62tQY6z79fJz2zw9WQlqEtSddimGoqn8werBz9
IaEnwLNFgYlh7bkLdGuI15rp8npprBybiCT8txGDPXNorduxJ34v01PXR17fjmGbWM8N6MMuO+Gu
q39sps5lJq1F9GgsYZsk8bFejPtOq34PteiNKzLDxd6KJErSMUHpobqrp1ey1J6qpIKN3Em+z/aR
i7YRTRdDKtj0W2s64P46jJ3mtGvvTpr5Glvkq4I5hzbNBDm/wB91LshCmqjX7Rxmc6Nx1jysICwI
rSBRy2XfDAIFqhAWgLXc6mAmUmY22zdS2Vt+6cuAmZ3RUYlglms30JIPO9xy0qJZsoLp4naYEXda
Vcsds27vaDP6evUnL3rB9onsMdfZHOdZpzrYXFFtW/IqTCmYWyTNscCcjcqZV5r/6FB/rI7t8sZa
kRW1SZi1GsIhA1BkgC2kL3V5vHysRIvi4qIkAa04YwDYrQuvTw69dGvVN0t56InA0F5lAE7/sSAu
GuYaNdYlhSWlQdNNxiNQTVtnzA1v7tVw1Qs3lQw3r1IgWeqDnNke7j3QAkAaZur+R9fhIiYoZq3W
pnAdvVWcdraccvk6zgeowOJsqILTvh9SLOQEFpuj5BNxfclmc9JhrC/+NFXQpYq3WKvAyF66j+39
sMIFLiyGKgajMmIkm3hqvNddxkAKmehLLcgIREvijnjZoigMMlTkOP0b7a+W9CvGgC47psgEd7qr
VY1Iy9ylVJ7qWXfLer1plOzrZSv77v+xa9yZHjHMZi7vFXSbhJoJqlCwuEkdDVkCRy2R7Orui2Xz
kbhDjVeF1ilMqEdGTp2BT5CYOArE0dNfSv2sRiLy0D0anDOv4I53oSyDNMj4UG2lHRWjOcrGa28k
d330VS7LxcnzNzlGst/pT7mqgm2hdVS5CubhWa9zNykMQar3H/Kwjw3nokAi6dVkM6GSEvKy7YEu
IFjuCkS3x6UNpmR01Q60hwJfEm07d9wpsEzyPGEXgEB31DoE94qjxIEa/9LosWolQaqy/4D7+Mw8
pH+letQZFnIVc8BkUzUv3ggW626tD3pS4qa3uztVloJebr90qH7kYA4oM+LUBf1y2b13lBAhAIp/
QPQL+kWZcCvX8rnW6YoqMwlX/IJrCj3OzANGrADhBORUS6hDMaXf7rdQmJAFnE/Jog44n2qCIRfV
0vMLLK0TiyQFvvQSRCFD6KgYbAvWQPPlK2SOsuB1t/uNN+a4o5UClqhMGb4x1BeDWFocuyzBbGEW
btPnQToa36RSCy9vr8gmd7poPqMikmCJg/arr7yluqtACT09JTkB83Upcqu9kpKuGEipAPFSoJPJ
5cCZnEWS0mGwUweJzlzGT6tO7hvwHIdpqt+bffatb9BJxiBmYnfO3JBfi2U6pRofB5N4dquH2Wg4
A1k8Scr9Rqde3mdvS/LQd72vkOXOmvQvuWI/9IZ1NCOAcC35yU41DAIAbiX3vmZ2PsAEoTJHQW5q
LrGst0XTf8XWfNJLsFXnyu2A8VMnWjAoqUlom8ttUMWQhdXGAyDYt3GjB+08orQx/dCTOKAlZvEb
3Z1IepXWxlszpDdyPN4rVL8rbNMzJy2gRXqw+sZZtMHD4Ntzbyg+2ncumN+cLB0Psw42L1O5AYOQ
D/WEgCjJQ43ujQl1h7qVUa/A4Yrm2kui9dowtDtKzCvToI9abTh9R/yxxUBWVX5b7a9tnXh6Y3wB
wycAwrKjkW+2IYdaAyW1RPIB7z+kkeGMKyrnrRJWfXtSIXboEGhlI6zd94Z6Q6Q40AwMdemxqyiD
+3+kfdeS3Liy7RcxggZ0rzTFcm3ULXW39MKQWhK99/z6u9D7nhELhVPYoxMhhR5mopIAEpmJNGuh
zIN/Qfg7tC5GZhwtmh6MctwhrHtDr4ivyjVx86gwd/kKYJhBhIJx/b5WUT7DeBay4hjjVxlXWs0a
zm4aUbQN7yPl3FcCK8P7fQyYASDPAsa3aTHXoJiXKMnKInfXdXZm2bG6SaT69CcujQmKl+iZocYE
nTM2NTabaDi0jdmSyzzHpEi0l4+GX5+jPXATg/Ve+tbiHeq39+oed11ky21qN25JZkKdvtW0PrNS
RN962QWjGf4YZbV6GaK89M0x6nbKqqiBvSotMlaa5CpV88nIIs0Zjdp86tS62WOAvfVJhAmoTq5n
L5ZSON4wBiiOlKRI6JHxNEZk/pJqBPg/Y1zdRXOk7hI8Ex8nLVSALp7+BgKx5Jtzj5AY1LbOgDSP
g6muc2ZUT+CnDB2QSiHDS8r8qzQbi4vqduektSEV+PIq2WmDljuqFf420k7ZNUvfPXXaPJ6bdrQ+
VcDNyZ0E0FVOEnX9z2iKUy+SlU+YGatfLCJVu260ol1VoG49mBngRrTGPiAtlB0k2ayfSsy83Bm6
9SWb7PRcpstBMir5Ze5rDKhO6LMOC037qWrd9K72GcL9Xlv30VyNb0nakWCOo+RT1GjIctqIO3Ip
eakVm6bQ0gdQuf8M6+aIojSgVKL+rppaFeR7Zu7b0vSYmRYOfzStPXL737W2/YbBqP7FTMM7A2P9
jtqblY/lzkdZztEXjW72l9tegPrQKw0Bkwy9AJpuXvV8JF0NIokyd8sUrGvp6DTxviGfi1zy+9Sv
832e+rclXsfGlIv2j0QmiBoQftvKQoCupKfOBA7lTIsc1f56Wwr3Wm+kMLFD3i1tWq4AdUhr6y7U
dUfLFgG2CG/rUBbUUTRAReaqLcKWFLVGbh+tQYF1pPWJ1jeP6l6Y3uYtZSuHCQ4mGYR/oQU55rPs
UrD5zEeo/0MPskcwDZ6Wk6gXkx94GZaJvkLkQCx24NKM7STrG7jqsrU9FRhKISZVi1+zdFrzfVft
jOROzz61ZYD+lhTjitI+y0OQDO0TEd/2telEAGjpmHrBNlOsuEvTmWV0WERClUTD+9tpcJPUqPzR
GqunRKg6jdoY3Naba+28EMg2mdmFKk3pSHP5pu0Xsj/2MESTCLiRG3v9WRbbWquQXh8MWjFYm9Qv
E38KX+L1x1Rqbmg85Kngjl8r0OWaGP/Tako+YyAekVeqf+5W4xRLwmEo6kku7QimXlDAlg0FZWWD
nUaX0D8EPnTgkKwP0nNxPwTzHhPjGmo+9BFvH4QYqfSjbwlkzMgEakWlBZsKoC9HjyKmgcj+PKM7
mSIfi95gvF5o8BnTwR4bvSFXbRphjIRtN6N3Ij9E+xYoxzsb/HaKX9BipEgaT+lVRCLoB8E7DNMJ
l0oPoqXCkKMRoP2hgVhMccehP0Zh7LbopVhsgT3+ULarnUTN08LsrQl+ckZcQUq47Q/G68l4Kkz4
qay7s/r3ohox9lwunkosZ+zJ5740dqaUOW1rHip4p6gj7mK2j0YYnUbkmYvGcvJQ21E/O0rrr6HK
/bLI9nWjn0ZdP4+WfJiq1evT1Y/l6WvVte4SVYJwi7d7BN3QAIiVgYLy8b7dRFujnYx412H31vpT
GZ/77LMxHO0IirhEgqc5z1hsRdGLtxE1l5Yd9xJEAam/bB4mODR7FhR/ri8v4l8CC4iKLaAI2Zfo
imnchNhw0JOMt0LqKIWobeL66l5KYPzLMJvDgjHG3FUeht8UWjn23lGtnT8gf6e9aExDtCB6fptN
k9KGtjzpABdTAANTzuimjS1R9er6ZC5fDexjs+haENJHoAJYAFGr78vy1A1vt10F50V7KYSxq2oq
FRicb3JkLXMAYryRl//QAbzH9+lLdhjeq8NH7wnw9HwjMAQ5A174sX0YMbF92Mi9ocBkuqk1PBpD
Qhx1MhJHUoHZpkznVfmFRq3cRW36+fa6eXu7fc6wWi+1S9jBFWNc76HOP/fdeRJVuzkJ4csnE2OT
kGkbJdTwc3SWk98gmT3Z7rSLfv6XrTzXpUFIAwUSwJLQhUdYg6uqUlM1JAPbpiu7zX12BMTwMcYc
ryU4M3qVLk0tBKHbDzZdNUxw7V3q/krSJJFVXOYle52LJ6l6qKv3Rv95+4BEUpgDUodWKdU1QUyv
nNPlJc5/qeZnYROeSApzRL0c130f4oia8ckqfsb2Yejwvutfbi+Gp+bbLaOfsTEXsmQr1TyOzUcb
7RBYByXoDn0gGqbkKvXmZBir1OaTVJh9ifEm6WGMFKeG76uT4PZaOGHE5fkzQQsZ5GWw5pU+GfJH
2u1JgCgrBeXxb2hrLkUxkXNOpNnuwI3u9ll1jrX8BUP9Tmobd02tuIJlUbW9odZsJwfYRachKhCL
tSBFoRTo8S4KGo+CxreB7XUCl8gpDFys7WObNzpBYz95SdEisCpO8r26H59zDxCpP81v9cuEIWWy
rzDR2Oz/apkGndykzz62DXQlkzJIZUXNBEVaz3dI4a0RyN5XF/O9J7zwF1HalOcsAchiWKi92Sbi
60vtzy1NKTBS1aCy0L/bi/JoV0RwegIR7OEpUVQPE0YlXbn8ZcX3w+Df3jbuzfqzBPawQtBr4fUM
m2dnmE6b/BrAzZPm3RbCqVqgvrl5jDP3t+6jWVElPJIBjHHSHfRI7aq7wkXpfvYrL9n9jb0gsoZW
ZzoIh/avy4Oxl7EpQwMwM3Xnt+p3A+nl8fPtNdFPZm/VVgQ9uI2WhwA4KrPMBpCTJMWOZWtB3puH
1iDfk6x9NJdW4Jy41mkrkLHo6hRPJFwBbmeQUw2SyAU4Mw/dfK+Fjlx8Hevvsv1qZgKbyFO/rVDG
vhcFuufiAmHMmhRuqKqOKuqK4TmqrQRGNWYVk6x1CdRFrf6kd5/HOUP/yLcm0QUPD+5KaPMoRR+k
Ux+X59Xlid3aMl4D4K37DTbYx6TM/v04GtT8jwz2ssZyokjxilIv5mMWBCvEjTAHhHK5toKlxkKv
89L/F2hs3HgMUGKYnzI0vBJZdVdnJWoUBc6+fRu9aI+htL35ZcAgdwE8CFH1jXdgOsZmNUxg4Gqx
M1txsWiypKEZl6Aq0+Xr/TrJh0XDWJWpCJCOP6pO7CXbyGKrnXEm9WQiyJAD/NqlI/nrXqq8KQDB
DCrbYNDA8xfjztY9Oann4kH6KcaR4XnP7Scwb5XF0lZzXLC35Zt6VDz7x7rHsOs7JXvBYLdwXIjG
GFcrBuMCZpKBGmh/0BhvzIraal3fNjJ6LdAtYDS/+vFLWs9ObXhx7yVwYv/eilGCh/8Rx1ixcoI6
YSAL5esmforTxhtzJVBCJVABvNBkyvNtcTxvgzS2hiEesG+h5e7yEmZpg0QvMeEw+ybyJjqBQpRh
hnXOREk83n3HewHg0jZigaseddnuc62fMKO5YCxznXblIGq14x7VRgKzGFMLh6ae4GS6LvEShFch
AX37Hsw4Fnmq4RT+Yu8A+4J+e6BioOx9uXeh1fV2BImuLD/I2bNSvRrq020RXEOib2QwEXA1Zis6
6iGDPrXovDpKkkHuVIdqF+1EERvXkGyEMRZ5UeV8VEEv7o7LYzJ6afapWe81U5BA4aoceBiBy4QU
4dVUvNSXMbhvMGLa20dt3enWV0XkmnmqRhOrwCqxwWtoMNHGsCyjPBB45irMgyItf6RWLKhmcL0/
8rZo+qbQsyiJXp5+0rdZDRAjbNbb6hlotOh/1Pv0vvSBLSGqMPAUeyuLUWy0FxjDlECxw3Sv9CfU
GB3TOqvxYzk8qCi43VY6nhoYFF+IYLYZRo/ZvXglwzTaSN6u8z0QwbTw1CpBani3pXDPaCOF/veN
XW2GIixaDVIMdTwSU3rVB21/WwQvIjSQekGcC4hKuOFLEZ0NP9x0Mh4ghXRspfTcFIZTmeqvJYkP
uvz2F9LgJEAch5YnjQVSU+dKsxaywPpUgY2HpFlAEeqfOcrDVmQLzoi7exthzNKKNR2aoVtpxxxY
VswZrPXu7eXwrqmxkcDonLEOGk4GjqhSB7DzSOfSGJ25m/5GDXRUCIDHAQIZdlh6DNPaLFeI6TVf
ByVOa/+8vQ5qtFj/jVwVxqTpsCAQ6C6VoFAx+KpR/133QTYfNHi4Jv7Zj22wlNIuzZ5J//u2RE73
K2zORiRjtNNylDsi4XAMTEWliuRPsXwfZolrt2HnRiqCd4ARqNMvSbGDBdB7ehG9pSWleFW+Cr6F
KsKt5TM2PaoKuRsULJ/C24ImwOt7Rz70PtnJ+0SU2eBqJShK0HgiY5jPYiyHpgEOr7dV1PIHvCwT
9dugCfHWuHq5kUG/YWM3VPBsAkaSdtJRKo/UIE4qlUFl659u7xzX5m7k0O/YyOm7NQmXEmsZykcy
H6r4p6V4unW2It9MBe8UrqFC3RgwjCiYXfG+5xng2W2gAbs90MKywim7c7cEWV07ZSRIBnGPaCOK
0c0ygkeOR2xfJR+S8CXtvtzeNm7EYqBNCo7DwOA0Szatlvbayw18b9+hv3SNQegWP5Fu8VZrAS1c
H6NGVnnDYO1RDPCsKC6cqRe1M/wvX4GpdIQZCDHYCCC38yhpeyyTdkhX6AB18Dw66IHij2h7EXIX
cqMBE9h/lGJbxeAhY2XGqSKjVmDVsCnrDs1dsRN7he6aQY4u1L1o/pJ3CfCqVCnJNqbwPlj5NsoJ
UGAgEDcIPtK4gPUAUPXc+FDmneAw6YVlrcdWDg0VNnJGSdYbhFn/2UbQN+9CL+0B1L661aO6D/1O
9Pzh2k5ADqIzz0YzNDz3pcQITNv5ZMBELp/Gt/6geY0bYhwSDVD6J3XXAw+iEVw+/l7+kciscTKK
3lIt7KVlpcdCK+8QAfsVEVFh8y4eShgyZXLGaIDJ+NMhNSp9WNvcDfPuJJfaXtNHgcvmmZGtCMb8
wrssmPHASnTjIC2KY3fPuX6SsncAEwriD+6mwWXj8DHjj17Dy2OahgTWcUCwk9Qv6GWx1Bg9o55A
++iWXGnfRgijC/MyKGWfQPvKdk+OmhcBm31IHeCP2EHxVQwbyz+iP4tiNCHVoy4sKtq1gB5SeQRI
tYiEgJs/QdmEUAZS3bwaY9akpavLrsKldabFQc9qepCRHaekC/M+VvwscZBTPo/u5B11Nz52p+jH
7V3lLhLqRykraVmSsVQKoEpN5JTRpTo9D/HL1Ab/t99nHEyyLn1izlqOgO7XGLqW9nL797mat/l+
JqCZF7wd26HL3WGUMAgWHXV7cErZ/HxbjGCbPorZG8s3yGnZKxl0z0IlYUjaHSGNIDbjioAmUFJP
zNJbjEWwZT3szR4nYZLRrwfVw0jU7UVwIDRVWgb5RwRjEXrLzIewI+iVxX755pv6nWIh6vfhwTr3
PtKRu3h1wX7uZB44TURgNNzC01Y83YHNJpbxiLNSTEwkABvXfGxrtFkHivUr0jGB9Vr26Gc4JZI7
ri1SDp9AAe8k4SFsBQaeXtsrMwJEIYrPqwKwi2WVqmtdrRocJZLAoEga8S7LEq9FI7pgt+luXgtC
wxOohPBy/jiNzXKlWpb0IUVdfAkGcAOiz3xHHg0PgNrgUZleRcaEv65/xLEqWisLJiIb7G5lvLZt
c0zxOGuGCZUBwZXmO2WDAHGYAjNdcQWhYVlJdFNBGLC49YEiobYnQjyw/hIn+Rzvix3SIOPh9nZy
vRmAQwnKXRpgvBnrX+bdgCopwRO3b5/L+d3MwBMQLTvAoR8B9iZYI7c7BaR3/4hjjH+VDaRVctgt
+VOEtAewmdzoaXykPmc9Ei/+PoPbOztbiiNjrEUMbcQ9zY18uh0b5TFSy6zNAlo6T2Sno+ZtmMdC
BZGxwHOL5DD2Oa/C2swbmITMfoXvxcTIeex3kSbIj4nEMGa6MfXKKHM8n+Q6+4K+VAx3Vl+6ZvVU
9ddtPeE91DYHx9Z4MOmCrnHEjW5i9euxAPF9AIb05SHKuqesadOjmi9Aiar63rst+HqJGvIJFhpT
kDpHxy2zk9Ug2QiDKAbrfBr71x4N9RmabGNDkDDlWHEI0jEvCCeBO8iyjcilboMQHQUeGXZletH3
8w9yQD+RF91pweyP9935A4J5Z33BsNW/XSQ8yB+1ZMvRRB0IGgRx9UN5OWWo5gwAG1+7/CnpK8F+
8h9RtIMa2TO8OgzGXeRKWv0nFwSggRKIRN0vya2Xvf7fvaE+sMKuzPVGHGNg4t6I5bLDLHJ81t5C
VwUop7kLffUOsZkvvaEiDoYSK3elIAmmt/ZkPIQPGPn6q9q4CeYiBW85PCHZx1zV6wCdGtLWTe3s
jE6oT6odebPwdcANnDZiqDpvDIyUZGmuVgg3JEATkYfIPiid4NJz2wq2S2GMWKOWkzzUVQtExyON
2FP0meShm/9uzrI3gNJT1PtLVeLqDGk9CeO0lgFo8stF6fnUF21lo1ido/mWeCne+rcvwIf9YEUA
BRGv7I+/bDqcxO2agmcTfdL7xt1p/XGJ9troyauXpwe1F1RYeacEYEfoP7jKMKrKKGVIYDOVFF6v
VLPDGEeumcePTa4I7hrPuVrEVAFtpKCRj22TlSc7LgHMBtx2W/6mksUtis4p6vHejvCmXybp++1d
5J0TMnMIRi3ED+gbvDwnaZbmGhYUCYvQ+AFAS/tY5a2yvy2Eu3eYSSOIU8BWwKaeTEzFa4WFRdmN
+TBa4+Aoy3dVDwWAAtxwyALAMkg5YPrBeX65GAC9hGPYIs5DFtnWXD0visZBkuZuHvTWrzslc4qu
QQvtYrdPYwUG4mWc510ereTFBtn9a7fKtmOsiyhQu94A6ijQZAMSODzuWJCsMQXdt5rCUcRV0/hK
ERXOUKPrfMzzXnAtRKIYWw0q0ALjkyhJWShAqLOj2yPgwQU52GutQR4ZQAcovCvwewZNbm9M1mCu
kplbgDBulEM5IHx4va0wPA++/X318ve7pENkayBhEi/3tfZlwQtIApy1IhDDeQddroNRGFkJMeg7
oTVpfUjPQCwBLr0KymPbt7+kL+Sdsl2ErhDrnLt7BB0LuN5oKWARVXOyruViAOu8y+K3SR2+rVGE
QaR1h7zit3Qtjrkx7hYw6xlS4mG22YtBJUz0LNDmXISVTMO9KyO6uTKMukR1E2fdgCsTEsCeShhI
R88joORteV8uKxotT4v0dvtwuc7IxnVAs4iNBkgWRciy2wHoXCtGAQDKp+zGh9UJPfXZeqCQg7Fv
ioZ6rq8ECGc28hhtmobWkkcL5XMzHpy664+4JOg/EM148eLdrRhGmWYAQNXrSh8K5neiPYPTdkfA
abA8kvGXppWBYBevtehyVczJVda6SrEKl170yz6LtV2eVKBytbS7qvhlS+n7IhXYS+0sYXQFBL7H
BNh/SfpNt/D/Cr6FeglWi9BAAp5BDcPHMuu1ihYjr2WJ5LDZz3dVXQS19G7O70vSBlWI4hZRP6dW
4QBR7tHqf2s5Jq1lAzy+tltEtW+S4mg1o+hy02O99VFMCFLlqtzPhkzHGsL0oO+UveVhSmeUfM1t
g9LVBBECt7ZBmzdlDImh4sAiA8ThbCZhiqfVf+haY3AYZAESlniWLvtYcP5cpd4IY5Q6mzS9nkKs
blruCKkcPTyv+Of2wV7bYejYRgij0oPSW1FnIjcedT9q5Ufa/57Wn5EhKH1xtWcjhdFk0AG2NpaC
GKQP1hFNrwQw+CEQAO7XUeC4uAuC3VFkUIvC9jOv37jVpdoIEWunSeeG80GpY9eeBkdOY+/21nHP
548kdgCTxKuRFwskKZ36fdRabynU5xEwhLfF8I0p5p0/FM7GsNilqxzjvKAkCS1QlPT9akruFC0/
qzh3zCl5M9HInSN7iZ6EfZK2e71fsbuG21bdj9vfcb1cZIKAwAuQE0yr4d19+RlV2Y/1UHWV2+ep
V5u9ZxVJkDaZwNLwxGyf9lSVNoEHuNXUdW3RZdsWgJnOM2Qt5mfrb2IodMP946CZu9WkU5IXBItp
8jioAGVGquE4hsIu2GuPARXcyGGuVwTIAMCZqZi1T5z6YLjVtzCIP0ieE3d5A8f54tEBgPELeFQP
t8/r+s5dimbunD1XqJpmyJFU1r0CrJBC23WoepASZMj5v750l7LooW4ObY7roikt0NRo8mMUHS35
EaiceunfXhEnbXAphrH3JlBZrMqEmPRQfw5dPJem44SYztzHO9Nv3gdwmhZu+gNs9Q7lG6Kp9T7I
A+FYB1WPS8eDD6GDUSgdAKyTbaCGWvaYLa7RbRH0B30fe6MzHhWaznclLxY8eng3Au9fUFvjLQw7
wNyIajLMFEMXmKRPU7dH84xUOPYqsNAcK0OX9EcK1eTNEaaLbSGWQ29vH2JPx0O9k5B17Tq/zDGY
QPGTRa11nKTTpUjGoijR1HYDzJu7Rr76m4bm4x7EcDO6bhGWA/zitvpw9xFkjujzUMGrxwLEzVaF
Zu0VK0wHlzSn2r63RXzu9Iuv9AIkHnjZgzDkarac2DDUGOul+Ck9gKCzgCLDqX/Bp0czkoDYRmYS
PDNsQVutOzkmI8ju7PIhHSLHJs+3t+raiUIA2vYgBczcFvuaTQAwPYUl4unBcpN4r8Sv5uAZ2rfb
UqgFYncLrWcmWKEImkVYj9L08tRj3it3izbxgKnr9eP+30tAlgCFcuySacjMKxbOubM71C0x/F07
03CAYbotgHttthIYR1LrBnhiVTSS0S7hbI93DgCT3PVeD0JHdeq7ThEYQd7RIHukIzOMihB07PKe
2qsqZa2M51xZfLVCsD5YP6T+Thahb3Mv51YOs7BysQp5oZOmeKj6BepOw+REB8ysIdKtzL+4mlth
jJvUZhNQOBk6N602cdPsq1Fb7pSJUqSirWM8Yqu3GEtKIaX1ku8wpR7Fwo8MN4wBbCQFPV4MoRt/
CgUnxqlv4ZqCKUFDkpkClTB2LsmqBkyfEyY3QPPrZPcY2NRg7IpAgrrsDMd6R2lrwM7WAZpvnsS8
KzzLh0o3uHhgMgATx2yvUo0Yp1RwnQvg5GlaIEfnEou+fRV4tg8OEUEieitx3xghbdGlEoqGyGME
dDQ/C6Yd2RVC/HveIW7FMIcox4muGTFmpMx48WXdW8fCaZsFDLMC2yESRDd14xDDtlRmi3ZTJPId
pkK8JUbKlpxLEa4Rh7gLvdgIqdG6ie27SghP0lxY4BBETtOT3eleLx2K2UFflc1j/EQHySVPFjlD
ruHaSqXL3ywvmiK9GkxIBSMaMIGkJ1Vylq/d1+KgevHRLN2ceLcVhGfutxKZOMYq+kxuIxWzsM3n
RUGqexZV66hNYh3KVgITw8hz2Kbw+/SC2w+qi0D7aD71DqXQ6r+I0I54+vHRNWqjCAIMFEbfK4BI
qxGBE44Bp54kmt8t43kybHDJGIKrxT0sjGygrZe2UlyxThUTAB61AXerfJtcSjEBujW33Gfnj5FR
TxSZ8ZaGkgEma1CfgOliVF+fUaPoM2SYKxVpHbVElgtpylgL9Cr6clspuNq/lcXoYaZC9Uf6dGi0
ZQKRUV2rbmsb2c4Oc8PrVr3ZF6O57GSzQxsAUR77UDJ2iWE/jlWdopU7LxxEAMSZh1hUsOdmj20E
DuiJRMoLhu3yklgSqG0qGR+Xn1VMMC6Wr9K6Gpz7W+9Mnuy1gTnDaMuCyIgqKqvIW7lU0TeXEzFs
s2jAbXatEiA10fgtz827cgYSWQ5xyuymeixo1eHqGGjBUQOmzwAgblzKlNMiUyeaJ7abvVycihyj
BwBRHFVnXtzEfAirGkB3x5C8L/MCEEZfoAj0vlyt+R/5oNG6lK/1RmeQHvONNJJS3c7pvgDZDfNW
y6EGo5UmuFNUh2+JY452WaNYqyaIq+CHs8+D/NiVh9tL4jr+P1uK19vlkqpYscepo0s6Su3BAkTr
f/ibe/DSrG55qlCKcroDlOho7epA1KrMvVu2hcQRul5l+aoVu5YyS4rHuHGTSK0dNUZrTaTajqxS
CPz+56yY+6b7uTbDa1IXO1qLaCM7iEnqjWONTHIveMny1Hp71xkPEI7dAjwEaleq+3L5rZguSfw2
9AkJymZ3e/N53gbDgYBXQjP8Nd1s3hRFkiUzuqOAJhHmB2BMuLcl8DQI3gQWGQUeEGUzDmBsJ6te
TQQIaW96o646/fAFFI7B/00KE+/0dUzw7keWUUag0wGucnxNc8ErhmvvNyuhK92YmyVcyNBUSGt3
NjI46H/KvszWL6sQRFTcI8FsCspCCnih2Oy5oXdlbSlQRwOFy7GLHZBC3t4sXgyKHu9/JDAXzujg
JNAHiBDDDCgqpd4EQwxkPMBvfLHC3OknwRUXCWR0YFjMaETBt3WN1QQEMHCJY6v6Ffa/K9U4kfWH
Cthb9B0L7hFf8/4sk9EJJE2ApU77SZoJ5MbSzywaHCl/ur2XvNMCZgQ6zLGj8tVDs8FbAdia6I2R
wuih6Mmua0WjdLx1oD6oG8ikAStAZnw/CdHJJIWop7WxPnpqWWpBNZSYSglVUQjFFUVHYwzQGSB3
Qg9yo+KaFgE9LAlhDqrG69XaV4vmTtNT7/am8W4Shl7pqDXKD0g7XIpJy7zW0Q/TAmwj9mN93wBg
dkI7I9BWbwviKZ6NR5ZuaSgzgiTrUpA6EzmdVwlmwRrvZsn2FqM+ykN7D7auz5hz8JPShlEqBcgb
1EJfeU1TNm2CtyzG+pj1kQZt9CMVm8ogVst79BiGAMmdPNKhCBgrgqCEu50bcYzDMOK1QusKxEXF
FJiIhVKgsBoY8zVqSbChXAWhU0uIfUDBy4Y/hTXmRq3DOHV5eNfE+VGXf2lT+++lKOinReoG0ygY
SWEWNPdEA3UiUhBz9D0sfhRyAyzC59uqwTmjCxnMK8iw28QwKc3u1H+XbFREW9rROgdl3sJF5QIL
yEsUXYhjblZnmSPoBSAOFLOeqg1+GNn7HMjpuZF4nTSdYkXezREml4BTPtmh4MZxzBRKfSo6ggCH
BkJKeq6bix3N0zJOKD+4mfqpH38S7cvt3eTELBe/z2h8YTSxhiJs49ZRtYtT+5sc5sdh0r4BZ/KX
lcx7PRNlw0QiGSUxmnFq+gFLkvPVXWZwupZfl3RnYtxcDu96m/i3l8hR/YslMgpTl9UYSznkjdno
9O3XuoLC9K+3hXAMFtJCeDDD0qPJjmiX50T0Vu6XiUJSAVR5B3KKEI0T6RnDMsqPppgmB5xXyGRj
4j9Qc9Rrb0vnNI6hIrwRz9hLNBvhTVXUFD2ls/CUy07KqT7FLyVAgUFMGd+VgVAm9xw3MhnVtOZx
NtYMMnUg4LRg/kCT67o3POjQW/iWnEdf9jLPAC6XsELAPdKNaEZrtcW0ErWDaJWcjOrUhL+7/pNg
S+mJMb7gYksZNS3s4f8vrwfSDnHLHQp/j++zK+/ik3oSVcE4vRc4QRuoCMBKQYDHlm/qKGwAcvlx
gpjbAh7HeEJ+wLORtwUPgMCqcRzPhTAmkBxSQsCgC2FLQmPH0Aok0w81QRzHe3NfiGEuRZHEGBs0
P9ak7IZviT+eiEfVojg0O+kgxJfgCgQIGA1OkEuy2MEnjHgu8mQiQF6O7WcNbCFA0kd7LfL6KsWh
e41EETlPEem0LGVkRyehytgWu8uHsTKow7PBNoUCezQoTjXMAi/A83lbMYwTAgKngsAHYtJZcaum
38XFr6k6SOspFHFoch3eRhbb96GZfd+uC/UIHoJW2JLkqKPeo3rqyfIFd4xnQraymCwFQZZRIxNk
Te7oKZ6WOFSc8TVDflhx41MHZGcZnUfTXjTiJDg4jbkBXTbHClnpjqovivKUN7Mz5SI6Ld412y6P
0X+iJeY4Uucayf6gwQeoD2b+bkSTwPxz1QNwNGhgwUiTpTHmsO1rqZdqOJ/BxmD/+lSk56U8pNXL
YglzhjRPxZpFwG//I4sxi80CI6YReNPU/JGYr2axb6ffqjm5yeyny7tMXiQiSt5xD2sjk7llSmxM
o/4BvqjLbmlgwuBlJLN7Wxm5h7URwtyxBbTYY02FrIntS+N8nkjuDOorSUJBPkKwHMKkAtdqNUaF
buHcvk22HyaBKcqwcpgDYI90JFnhNIDbbzD6PU3EADIwVKLxMcV6Vx9SFeTNQxB6thu/ZCDi0Vx1
p+5LVzjYw3VldLgab1GCty8LkaA0dkKAmk7rFGvlICg4ZQCxHnOA4gFk3xVdZZ72b8UxsU+NhuM6
wWLdsJI9Gyjn61O63LWK5kqdwA7zorytKHqym2g8NnSMDCoQlR/6jyKgFsR7cQMET8xHag+dmLam
sS0x3Tih+cxGoadKX235rGpv9XrWu8ofbb+pWtARfb2t+zw7vBXIXLAiVwAzkaN2lRjtQZNOBWLV
cfmZYRRFWd/G5fNtcbzMLcVOQp8p6GrBKsbcNT2zQlXPJfhpd/JXIDHs7MIBCBCG01vnOT9GO1tU
PONc761IFl/QbudWqhOInNzZWz0sE1P/1kF+HIHWqLnVQ+5HO0Vw03kBCaQi7Y8/yGKw0yn9asW9
HH1ITe4VL/NRc4jAjkBLxwSkdYHoMnBsC9CsbVQ5sLdA2mJ2dkCXuNzNCcae0U0FIiRwZuh+TATt
VPRKMU4AmTMZdX9KzyqzweowoEo1asgDzeSdRF9kUfqHMxqlQQBorCjqCbnqnbFboKvKKTpq+7rY
N8V9VA0OiTpXNo/aFExAUagmhOKlCOiCZ7sgGFCIFP8EUIKMe8vUPCnaj6Z028qQ+i7roO7qAc2o
5MmeKns3D0p1iMsGPHih8mSvU+Ka+gC4hd58vn1LOHbt4lOYS9mYfYWpXSRfAfq0i5Zl32mvWuLO
cndsCRGEEFy9AbAOWijwWIbHuLRss2JUCUoXOFHlxexHrysf2l40UycSwsQp49ybZpRCiFprzmo9
JSbCPUtQXORe9M1KmBNEpaLs7AhC5NIDz7S/lj+bVPGs7tft4+Hf7Y0g5nyUoVNkgPS2LmYVFq/L
kofJ7KSzkpPBCRO7+N61GaifE9VZZxAIjm08uyGI6da+f89LwBXd/h7RupmbHzdGE2GUt3Ub+XM7
nCL7d2y7QpY2heMqAO0BHGw6RggUN0YMcLEmFN56bC8IN21w//Xpsat+m+mdRB5CE3kwlI2V72l+
rOYAB+5qKVq5yyAOX+rsLpEFdp2nUpvPuTLrVodKzAr+klg9a/1vxXa7eHd7Y3nGDk2VaF9BuQAD
oaxCZaB/7Ayw7s197IVo7S9Fzzuu1dmKYFQpNO1ytRSI6I7pgRZRx738bDjqrvBi3xIEukJpzBGO
Qw3kHQJpdvWZztI2geENfWBFnrxTvWwnfObRdw7rLv4sDw32l8YlG/JZSk26PJ/itac7y1vvCaUO
/egJWwWGk3szQVOKpgZ0k6DviH7PJkyzOgMNzNKHPCvArPDO9td7ispMX5OYmXy6rSA8HdyKowq0
EVeqUxmDuwVXQv4Uo2aQfDNq/7YIXquGioZ2ytcGz45nyqUMMIQilQK34xpWMwTV+g2PlX3bmI+l
NXWvi7XUfozs9A4I2zO4YgkMHnignEbuPkfLWDrjqj8jgWGAPyhpBZaHt37MUFKcX4WiYjPbvWL8
tEiWsXIjPXnuZN2t9OV+JYog6OAZuK0YZptjM0YHYoaukc7qXAs9ccqIjnTjTc8WwYJ4nhfoMghB
EN1g6pdJS9i9ki64kwiH/x9p57pbN45t61dp9O9NHN0vG7sbOJLWzXfHdsXJH8FxEpGiKJKSKJF6
+jOWna44jivp0xsFFCqVZWtJoqg5vznnGLCGhHsWzD/pULgmKvR0+PWNffOkUC6BBgq21J9s7p0/
8jGyGGOYSH3j82A/qRQzjHF0Ktna/ea83trJ0PCEUgK85BKIIfy4iCQ8oqy2kI9sE4xdMX3DZuhn
/PqE3nz40DfgHxkmykCvV2pXrxDIO/ahHx92Woan/Yqc05bHiQWYULSb/ySqeHHA18Cq9QIFY75+
KPHQb5xE8meKeWC/Oa+31gRWeIK2cbScQLrix2tHZxVmYhQoHczxpk7htdMFUZHS8UPom6Kp/d/x
5+Mie71pvjzgq3dCO4u40QoNS9EOjkabo40b6seH9Zz8VuvgrUX48lCvNpeu03kEdAq9ER/GRRlN
0UmAcUxHd1Eb7H69Pn59LPTt/HgdreNjrAlOK51h1bvx1nSLVLDIze9G/94CmUft8W93DPPrPx6J
zoswGB09Np4uT0uRndRn4uBv2uvftSL97qSCHw9FJI9mE2EgWim9NVFTuciestXuluzDry/fW3st
RDYxl4fiePKTQsDkwYw6qrE1TSQvub3OpvMJ6+/XB3ljrYMe4elNkBCgzH/8Ei9eaFqw0MQrstaR
mLjAKNlu9bO2gPj5e4gO7In9D7JWEHsU+tGNAT+Xn/JJSzF+BxOv0nO3DjIO5NQFv2mPf+PCod0T
O9+xxxTjGK/W+Nj3KdIbROuTXxFgUZfeQf3mNxfurdDq5VFeK4Il3CNQUEbO5u2y3fGh7fdJUQN8
QXbjt+Dr+JVf7RA42LFBAmeFjoxXW1KW2axOLPrep/wuTk/q7DKLNlmzI/pQd1WQ/ObJfesKAmYg
J4cENZbgq7cHpU43rDs2A7XTvvFGGBqtUPcg1a8X31tw6Jj8IxWF/j3cEF/dqSHMJ6uOCqv8j6PF
hdn1GGB4z0t3qQ/wMbzrTmA1vv/1Qd94gMMgPFo8ouEtgrj7jyseyhfNwjy06qT2ipiLPGDgzKd+
Y8pfH+epCez1PQNBPObYsHz46RWM+fouHhc06gS9D//KTzpuReHbfqPb/BzW31sT9hV8L4cizD41
E6XFgPwpG+5XWCu3kbzIIfua4jnU3WdIQW5aIS9bWLX/+mu+eauPjVHHVjY0B7/aAAbWqYn06MAi
3pn2Nn54/ls3orciWhiJh+hJgc49tM1fbc8JGQXay9D8EiGcg1FlS078FMqiJ9G09ca46uddwzcd
bn7ANtrfsPwThHdheb399bk+RXOvbskPX+TV5t23q1LdhHVt2+WQemdUnUj1OfXJ1mO8So2uFjT0
xesNE5AYFo/EZ9Dw9IopiFgxJVcqXK8QkkKITJ3F82cVdZUKzxtU6Rx71/OrLojhYv9olnSP0B5m
nfKWp7ve3KKZo/HuEroxEJTpIH8bp5dEo4nF7bvfzlm/cUt/OMtXT++cwzm1m3GWnUivMclyaJn/
Mde/U2f73WFeBeky56GhAocRUb0NyFi4nJ8oRGW/uWk/b30/nM2rBUpj4lYNB3MIqsqihrC1uXk6
wP95tP/dfJFXz/d//Of/4M+PUrmBNXR69cd/Xqov/c00fPkynT+o/zn+6J8f/fEH/3nOHjFxLr9O
rz/1ww/h9387fvUwPfzwhw3kZid3bb4M7t2X0XTT0wHwTY+f/Hf/8m9fnn7LrVNf/vH3R7QSTsff
BmWM/u/f/urw+R9/B8N4ca2Pv//bX148CPzczYP5zP72f4eHT+zhpx/78jBO//g7Qrbly7f/6OUw
0af/NUrz/F//+uo/XOTvF/1vvRFXkvXT+I+/w1n3hxubBog2IPIO0ZqjrQJy91e7QoMtoRv9iBSd
9iXZ1U0jvsB2dcmqfkjjExMKemFDJKJFgF7rpfDDyf2xrk74aCcgOi+9RHRfB+G7m6bJMRQeoOl+
r7K83WmdruVoYT+DHsa50pD4KqmJm3Id23WbcH8+4Ul78Nm8Vixv9F5F8HQaW+jCFkE7NJ/jvtGH
bCR3gDVxqeoxL3Q4qCpRTUZ3OpVJ1aytKANs8FcLhFQelsjs0jZaCkL64XIVE3xpM7N0e6r7cDwY
iZkTn0YfbdAlH9Y24BiVc31bMNFlt4DvZziZfCxy+BMP5aCC+Ksf8FjAGDjSVaQ8d5WRBnl3CoNn
aVp77fOou6JWjdcc5qBFH9Ao2DV9M5xjA4h2bpymvqB24kslmlrOn1kKLdVrzjvvGPgP7Q0elGDe
hYt1qjIiZ+ZcTw1EBMIxOG+J4mvB+jS+96aU2bsgNkN/WOu2O03ZOH6padLtItoBvdKM2qFATamD
qxEcRlCeGymp1bbvdc0fuZY8nYvFJt6anfhLWze87Eft8rmqlxp9abssW6P6doa6exNDS0Npn26i
eTZ6/rpQC3knjMfglT0ODYTKTe2TL34uibkKdByLJMedwjQATL1rIwdSiWHIlHduRZxxUeI+seaC
EdNJWmJImEg44TVBYjiPysDvc/8co1Y9bAVng+ldeL7UDV7Znvm8LGgRLQRW1XnXxuNwWLTJk3KO
WwkJ/3UMeJEm81xvxGDa+wiNpDne271dKp+u89GJoR8+GYTXfiFjnp+mZErco0q6LKWFRRprtjWd
hLedrYE2eacxzSAsxQrtppiieyAScwtDLlRfP8QxhgTjtUYruDTDnL/Pc57dZprLi0S11Gw9zDld
W/S+JR/CNh2jSo+2M9uAhTHgbGumW6v1bN/r3La7pmGu2cBe+2tvWXd8LAjGVRsr5X1es5ZD2F8Y
TLOvjVvfj0vK3W422STKJe2Xx2SIOSQJPMJctag2egxW2zv4lAQTPWUMCvYVx7zyeBUMa4CJQ6r+
wP1ZbiI3WO+EhgpYiuRcdpBchsBJpbSdbClmZj7PWdKyw3z0K1yPdbZtOmTzdT710W0cuwD5MNPu
Q2/m46EZ/oEWHFi7l07rl8Cr5QjX4eEzW2w+FBj6tbTUDM655QzhxDtsNrTf5HOCWU4o42TVQtCL
VcbNou1mbfSyPlgaBuQEuiCqPyjcOHaCJpmo2UFDPFQF8BfRVePybrmtGcrqRKlGFdJhERaLr/3o
cgjGesZ0kcs+8bYhcF+MpB9WYjTDjeeSwZ2kKfy+y8EI6qqUcl9uKLD2flBr9liLPBcbl6CPsQCA
oJ8YlNi2LQLZ+xmSEXqbBCR5H2gzyAtZD5Df6vMIB1mwVzTlqNrmtIHDGy+WXPMRlSziQ2EhXsKm
kI1uvzaO10OhOAw1izqR0VrAacOZMl3hclehdRLSS876GBFtvCGp7IieD4FakaycbPo/MuKCe7WE
gSgyL/Pu4kzQj9Y3kwepA0JJWWMyecCTnncGSyVFE6ZibJyK1Oa12kywismLRWS2ch3v1SkPVV1B
UExfribJ35OeEVXQtO7zfe/3KTCSQPJQxjBAvxVzjUKcWPIcqLPVK6QabTT3YrvWy5gUyqOJKF1N
GoiDeHWKJeF0yE7rLkuGE9/rA1nQJpIN7DCRfRZ9rprrZRapK3NI0OeuaFsZ4RZ7dFTuZtYe+dJj
Qj3bQJ8P+tbWE4LjVSUiGplP2SxoD9niQIcJ5D3jMVjqtZJwkWdpUOjGYfe7imLfD6FU5gdjUEe4
JxpXcix9taxRclFHXoe53MLrvUHdaqwbTKWRCFex4Lik2QaJeZuKyrEJ6mNBIOPhBCZsJI2gQcV6
etGn9apOe6+3gbdhxsfvReDsHR+qaUSTrYtG2HDPKFhWi+eTmqFteUjiHY9NTLzCWCzgpUxMPKQb
JGd6VlurLKGnZM1y1xcs5InlVyRa6wxRbZQLvWlHnzzGNBSmGJbG6rOoDWlJ+t7/GC/S8RuXkn6E
w4lxedVkQ3/DdA7nxIQaD2OGInZJ6dVorLiGwGBjzmroDy77hizdCHOUjt0HhngHBdN6cDcqx23k
DUiGBBmah0Hnztv1Ya1kIdlc95UMbfCxbvrFblg9CqgsR7W8yWgc75xb2ryQPOtNqdya0MpPp0Xs
ahc26ByJWRPjXspgu7pU3LbWq7PTRtEcPhtYJLieU2+9LVqyBzTG4Q3kF/1cu8tesWne2SFbussY
sS/0ggc9z9AyWrCN++jLRQGs9cYLNsAs93xheKvuMjbqueimqWW7aTU+Wo1Eg/tUN7H4OoQJkYVm
MOOgBYdSAoxaIT8FHXfc9iv0DxFSZKll9zr2p/c+Zp3PaTR24VVWz7eMLMFHuwbxTdbbo3xiaq6T
iK31mWxdSy4h3YdpOYtl2VatOh5IyYa+63w1ezfLUrfjzutZF13oCe/7U5+0djmZongyBdBNOl7H
na/bKoxqbzspuBVVWd6H4SaVvUy2MIDptmEHzQZ/mrr+xEad3MbREsRlkxmZlXRc1z88KH35xWha
tNx1XT1HJ97q26++SoACs2BNKyUENhQ1Qzp1rztd2+2yyKE+DWKl12LODfqK21TxsyXrWVjFkxrm
wvMz2BxMyg/TcysJjMrzsbmG3HeGkeIhqG90nn8w2JE3Q59F5UI1QkA/NevBMpJ/xVTXGh50pJOo
gsdW1G0gggXv6TnrWlSROqM30CwzKKpO00XPybzHYFn62MCVYd3FFM9n0RoBMXGZGnbf+RNDzGCE
B7WeVNrhsOLho3AWWKBFnyva3zSWZuKsMXEi30Emldut6CNbTI6a61B06XRCZt4FJwgn0m4jMxpE
JQR962HDWhWLCsZguH1dxBKBEe0kf/CbcRpPeBcrB10k0eebbEkV1mzcrn/4K8/GfezDnP5y8d0s
LlJbY67FRPJTboXdkpaqh3Bq9EO3NHVU5p1buutaK8o2XBvcA7Jyzq71HPj1h0ZDXBjNqAiuigbN
Go+qm1H3Sntewww6SOVpFK8x+pe9zlu3/VrTHfObSRdmkotf2tXSWz7MYpsFGo8YCsvZWng2xqPQ
IppailxP7N6QY3SjMkeWUlKLaYEcsbF35minzEkHnZd04/xWrdvGUHvHmo5eUJ9Pmwmb/qVpm/Ze
iX5GZCIdBJXm2GVY/CZmpkQjtl8OU+aj/2cwqdkZP6Ew/AwawbCZZCi/WC8VYZnZOh62TcTaqMpz
HXzs0XHZ7+kYeYdAD9An9bW5FRlhZ5hbgsqLHXkQ7tbJibDgsl2HTS/RCYqeO4gElKpfFwuNDF+w
+aNpYTGHt8DYxVuX5Wbe04F0CCJiCL0WUs0qBxoIu3um/XE9ZyFtkl2Y1ys9TJlyMHWC+fFUOlMH
bVp084TLF2pikiIe82HehA0SjIIRF20RVdNz3y7B+76z7WXgE3Gbycy5Mq5hebiZ9BK6ckxm5F2T
74ZrTyLNGakD6kuyeWgK3UWhrhzPh/cw3YQ+VESNMZVb8DLedCtP+CXqjxO/BFSug8JwvLNX5sh4
guioLUVgLdvazjMn9ehlD7Ua0cBDYp191E1tkJJgr0luyDwKXuF1jdej485sM4U8pkiMhtKB057G
UxaNXzE6hQTEiHGfxblMt2z0SLGaIb9EuOgt29CN7B6QABOsCbwMDniXmY2wfXel6ta+0ytTjyvG
m9EBKTMTQH6K5QVZYUxUAFtFUzljn15QOM3VtRio51eNIAauhXGuizFfoEnjxWBkn2DJJ+luXusm
2a4Uxci8j1qEmhj5bh4CDxBxp2rqkK1ENEZYhSc9x7cJk3tJeHsqpzkcUUCCWlDJV5lhioh79iGG
6gfm01ONseZpilbgpbHDc+78ekjPskTScwL3VuifjUOMvTQWRylFaSgCY394SKyzW7/DiRRTWLOx
sHpFLCRN0MLL4eilVehUC28XxWN2ncwG8SgKnO0egmCQphK0TvJNOg32E/faXB7EHOPtBAPsUG9z
if2s8OLFyJOoS7E1wR7b4YVl8RYv/utv/n99T+NTjk5GNPkM9PEplw9kc0+yWp3OaJy+hHCMgHci
v3YBRdjZpDPkyX1WxbwzFQIlUSH9Tr6QHl31iPSzY+ra3IbUa+8S+w4X9diyiLcaRbvbW8m/Idm1
bJD3PAGASHT3rs9unhgAJ2SplBXzXzKA0QaqEr5AJ/wRBGRr/bGnGbmr3Vqj1z9uC5kQtNusDjb3
DbLtYFnHam5yUh4hAaIseO32j985AbU9RjsU8tUx6/uzMfP0rkfs9i6Nuzsv05+NB5L7hBAWKC9W
EIv4mIdThjAjRdUqifgGzkif/oQKkuXTNsQbu3wiC4mjHJXj/FQlU4ekMeiGzbFg//kt2OAaPhSU
pd27Z+JQT5wfeAO9binprfDoaThI9yWUdDwmXQCvpk7Y7olBKGSZ77lAkLsOrK8GHiT/nxwCIe+8
MZ1md88swp9W0R46Kd3HaKJDWq49BXLLOoTaXkAm2JMeN+xl8A7PqGJNA3udM50Uz7wiHZm3Q/fR
KooGiVfZGbL0JZ2MvDX9OjsU7t+AGLPORAqk25I9YBCGw/psEEWcTQRZS+NfRQDDdv87vFHPCeaU
wZpgwT2pADXTGvFMRLovsNAc0z1ysmNRRkHu7ISmOZ33SMUzxtC/0M2oEL3kISaebDidkUD0oCOo
hAhRRFBZPso4/TUVyXTbZN0GYINFwfnI1wY1fs+3yqW3M0n1sgeyyUwC0Ym0joL3P+ASDtdkNVHs
5cKkyXmkbTqpO+doQt/pltIHlqYuhHK7r2d6CuNoaj/ASyD3KeqPFIUmlzShLAM75ctGaQ85diQg
39n3HUuKKCEn4WhkmxQNDMTaa8oijVqOS7pQbAiZPXzVMOmj9Naj0ie2+IHQJNrPAjhHc6R40IFj
K+tMMdVrlLfvtEcXcpUEkvvk1u+TvB53KR9kDx1KD+a1J+gvjQ8iizSW8GuMg8MH90lGps0w8FGU
R0oEV0GIQnx4BjpDB23tMloh5XN4BjokIcinE64SCcm4t1hO3AWnKuwpL+c6RPa/OhmfLQo1tSpY
Yls0mU4uw5CPw4dn0gPLixb1jYxNaOwZonuZNhdIP8ezl9inx9j1I9MgTmUdT8mw6TKQmspq0J+K
dev6Dgloth7mIfAnBCj/QkAR8b4yzLl7mycMBHPZWO4Hz0cOb3TtV5Od2AKFjO9EiEWmu1usbTRu
ViLcNoYrOx6mfsIxlpzYzWtGpFPfXtqpTdbyJSOySTjjrSs4vfslKMpzMz7Akw+0cELa+xIWeUM4
5YXySTDuMhI2FwvJ4xtpDXQxf4uNQLXkGWJ/sSVDmK1VO8r4MUFAjUcc864vANKMxNaWzmNs+wuK
lEVBPe7TJn0kzqUjcO7iNS8p0rqoI9dYDNQ/FE9MW6pk1rCue4JJzokV6o9GnzwDpcxfxfkUjGO8
NQw2rnA0tRE9s2jr/fwSLal5XjFdPyS2tPHE+E5kHsAcivNUF9RZcMds0eu7Z9YEvdcFXFXgE8OY
Q9eSrmR57CcSndXgGyiyPbEnvdT4OZ0glwUN+w6f1BKzBx1nzVe/DvAJDl1eUZIsW7LtM3wahrmO
UZfEoPMTfarHbjhVvLGPnEq+Nyo8UqdWdOCjcWovedCix11KDuFA7O1dAdeJPikQMDBdUSVwxZ5J
VeLVi4dEl+JLE8bwt2pZWIPEUotdyBZIWb7GVX649pUxXf4e4lEoib5EVlHsmkoNaM+toFuBS/UC
XPWtmq7TgEAt4zW94uGAnaau9dnIPfgqC4NXN5SHlRNlWuNV8wyyoOhosHevND28pFnxYj21mXVE
EEViKKdB2/aUDhsJMHq25mly2fJEfsNZeIxwlygnpi7QZBsebCOkqSLq0N4mgxjFRS7GkyYZ/Iou
w6M3Bbh8eBmDK+fYVIaNntaabUSshNziGza0+gl2JehaxbBIl0QjqgdWcC7285AMp5OvybDvLW8q
KdxpANZ1/RKDpXJGs3maYSTuiYURFkEKARSvF3/0S+N/eaZiuEXygnqIwv7AuKCH3b9h7Rza4omT
1bKtK9qOqLQ8w7Jlcd5edU4lJzKI4k2wcpQH4wR5zs66GFlw4UvXarwyaAOcl3cDWqdty/ruMLSW
e3Mp0Nf9tWcjh8NhTJNso1pMkh/IvJr83nSZ3cQsGbOgGiM+0mwLnf44zXf1OORUX1p4vSCDwzB/
mg0XdEW/L8ox3I7q5huc02Iks39riFOS74a1z+LlE0OiP/3xI6fz8TE4TiELdGp5eKZ1qALp+vMc
TfXjS2LnI38ip7DNoGda5VmBH+iagqPDbz+r1cZlTTLXbRj3TNlJKw42Bcop+6gBvIG5idzHjCD7
8YEgVs+/4+AXl9+YX0NS586oR8Ht4XebHSlhL1v0m4ezyKrQYy65QKWUxRioZOOlVvMWgXq9RCVF
XL1FNaj5RML4hOGujYM/7S2Y4bUcOnm9BtAyr+uLPkGFtZ1Zc8DI3R0I8t2aJcHNN3rIsHB5hazX
vjdsVgdD/G7YOhNHIwxtVvA4VNehJJaygOyOHRjv0rlxG51QfYaANlsvU8QpdxFuRV1pPQIHxSpT
G7Ui/CiUIZ27DgbKzX4YRtBiknjkpM3mcf8DlkxobTzonxJC8G+ffgAYz92mg8XNhvhwJ9pmaYtM
HoIb41dlg7k5DVZH5SZvjf/RZKJ65pf9mPiQVQen6CrRh0BEPe8vyBzltuqYSsL9X7DMUGMWpQhZ
OERvsEyso8SH9FATPYo4pNUvqCaGy5BfScj8W6tgP60t3qXYbTqNyPw72kSMZ8RuDFiWFk2S8qXA
IFmSbsY5RRYsZV2f5WqyZBPoxP9IQ3y86BOISOow18gxomDgyBBa74AEDqfVJHK9A2FA2yQTWNob
8E2Hme16AJfoF988evqY3Ml6GsOiHd3Un0K6IcyL3i3eaR3G7P0z9bRU2HWbO50D2bbpyRP5hIl6
0154EPNlRaNDACKXYLynGKGRgEwFtcX7lxDUTV70dRo7chszZ6sEd74gzRrjwVl4NmGH6UYWVI2H
R0RBPeYSq7D+hkTXzsT3SbIs5zDZxC2PKApQVYgw7vqJjHZe094hvUKcfySjEXJeV0W6He/HMdfX
SC3lp4AviX/4GZSKNRDXBmwr3HRLn3qbZ1waxKDeJU+76D4Dng8LIehUNLZBP7ZLDDy+MOj0ZfV6
fB3bYTVvvcDU8AXDUf1taxvk3gGbg48vcSqTHUBs2wYp8nL8ErBQPkML502eanPMhZO6Te+ZnW+J
8OwXvg7L+U9sNUL3YDWJBhrbzTCzHRc0s9tnwNqn4Xzo4ikO9zEqCHu8jgGTMsPqi9jPGl4oBXa0
mgnrYMWMS2BmM35jrq0fqJM+PdKnpNdeu4l9uMEWL/hrj5fwR1+AyUhe5/sQgoc7aFagvvEEYGvA
6uTQZkvrDssQ8o+CteAsfArWMoUSQ7hZ8BTuI4yd1YD0hG3R306v/MAEH58oLDcjkoe0CdK4WBki
/4LW6HB8yWJVz4EYFTZ1lNQXpImATDJCc1mODkc6iOVWzVq21Qs2206weStcy1O6YVb2X+DDItLN
d0zro2B7ZgMRtrtnVjvRBLoGSW/Cr07pdChQHQz2f0VtGz8fvrb14tpv1FZnBOiTx8E8FszHxS+0
jxHyYuDZwiHnD9KOaRoKl6dnkLsOLVSReGTrrEyHSe76wI+2ibMa7jshy3eYNW4uMnSZcxgrrOu8
G5ou6c5f8lzSyabeJ91xXf+7VDdkHC/KZZ1ggfMd7eL2TCnq3/V4kiAygZWnwBn8O4AXEfUlWXj+
8Ax5R6iZhzuYKA1/yBEPYmWzEHH3S96LPFG8q2N/4wiw5ULHBjVTgN8GuddO+i2il5Y2ZwY5/jG7
ax5ct0JrcZL0a4gt8CUJ7sasuY7wCD5CxG3dGdEiffHmNPz8MxI2Wb7OoAMQO0QdEvU9P5p/yYYN
AFiV6JbvIUfmX7Rd5OlNn0OEvFBtD2j3V5wYdAAFBK9rUUtCqULlm18j4zjR8hQuG5JtQ43BzQJj
WgbCJS3HaxUpM+m3cYhttPQTz6IgiTHtGEpT00hQyLPv/xIhd5lDeaubVjjq/gsj12g3AFO0Cyrd
zwxZ8g5SpeMSoGzzTJLBQN1B6lwvm2ecvNSY+guSStg/rO7z945E4dUzWe5g+mWrOpfzbkZDww5S
ugosrZWAoupIZ58ZM25aXS1hdFQlTHm784Yo7Evf+Xium7U2KdjDcY33SFv0lpIAjmWBB0SJFgy0
kxTGJ5Az8mQ+HOjUQGzrBXxul3bJT2e79Kz43yBo3s75zYDTGgvIz6I+8yaIjmQcfGyG3oNKZrR/
AaNJp7q97Fc8N0ug5GnGFpkUiRxvjw8ug4ZEbjeqC9cDOp37u8EN566j8ipwjO8z1luBYZU6rYzf
on0FpHxiP9BqToS69DIIMFXPyBq9vtHp0VUmLFDmsHmFoRBUKSCNh9slW5D3J5ANgD+aHRqc5SXK
59yVfSfqKkHCAi/UsWXbXxFtukxx0fbBVJBMAGL/Emu3san1lg3SnEd5TfcQxtJpiX4WBGFBK/BM
pLNf7/4Ka6PqEQ0VyozLuye2TQB17lxf++o4wfMvwB0v8dRXma/C7RPlhsIx8mFK5/nYdHJk3WHL
wrYM584q5Lx+9t43KUC1p5vrwHT9DUxH6DnKT/ho78shwWMFd81uScVBcWHPNVfRxx5VqPJHIk7h
ePEuAfD4POZ8OQmWMNsYuDx9WMbg9E88jogZszO5zPcaGRsz1DscOXkae3crj3dvoXIk1Lbqe2FL
CYWtzXdonkFVvJSsnquutlALXSW2npyoMzB0l5u0wvMqdtg7250xS132Qw43ZpUuVzU2zj1oBdxc
aOpdDairVz0hskQGWG+fWu3qvnu3OgLt8JUfVpFcWIX9cfR48snFibnoRq02njWPf7L4ntupQLXG
K/73QJ6p1i9Fu+Ybptztf0zmPVdjGxmv/hM4nyTtdYeJsbI7Mu0MO+4PkL4JISeMpiVevEHqazog
Bov8eTMjV3n3HdlPnmg+ZCZs+cb82SSYRDveWVp5zgv2TwC/sal/EXsgZE9tg7+C+L5e9FmdjcPZ
d5CPl/heLTLGIOhMEAv+luhL0Oli1L5X4ukTRaiCGlV8D3KWGLuGeTbP3NX3bsPvlD+F/mbVdAF7
byBwf5V7bn6vRJp3qFdM9NMT+CdwA4a9RDA99OgtOnmqAKRkpicYH51ugkQNn16VAjKeBvt2SNPN
kOcff1sSQGlyS0TiDnM8j6dPtQHeG46OhDr5ipJJjcaVwe1eNDmiKrwC8ggULd087Ab0hG+EP3x9
USxYkU7oost1fXqsGHiLAWvxvAb51pt1gxZROoYmounhqTXyzdrB0Lm48hvlzkM1+Q8r9Dzho/Si
irAM2GH2qP7jLfhTJcEwm2cfJ7Q76mpGU5rj5ZAlHK0XOh6pBZz6ubYwNChFBcG45lVL2wEF6+fm
S0airPWqTiUr3gKS0EvNWgsUZrGZcwRRnY9FU6B8g5l7bDuoP8Tl2v0/1s5ru3FjS8NPhLWQwy2Y
kyQqSzdYHdTIsZCffj6AbYt22z4+M3NDEkAhE6hd+w9bZ5j3E4XwBZyLo0KRbD1YRwL2HE4wMyTh
t9rguK3nWZQwI70aKgaZTSQ8v39dwApNz8PmfVCbDGJ9Q3aar0HQJ2SuXBa1vDPoDH+k49Cb4Sok
cccXI6pOY2Bpd32y/bnotxaW6gAodTrg+aYhOWyFK3NQTSNcgfYn2b2m+/ZbppQHDUodRK1sTPNw
FXRD2JJ0/dfwR2uL9LXr8KCeIBCLC/ZW8ADkgZvVfvyDsi0deRFmDKsLJGIXsF3eVE0UPoGuHDGK
ctNawFZ0stYGfwubXv0TSMLfd7yliiIj+EIyVlKjbP+AmJCziEp7MRhhztfPqZ9fgSPU4hhbovYz
9+e8TKTZ8BNYyQu4KPD2JLpSVxLNAFO2Kcmu2SBkWl4vfkIuPky/+HEE9cq+/IK7lE0pHftk8ue+
cGhLPxMF48KetOwFeUlqu3/rlVIsfkFfSr/zLNKupCoXf4HB1BX55qDVi32Z9PGDqY3eatDb+H7C
YSgYLeCqZtCnr8CYsh+0rwXppxs4A/76E5XJahsyWuL72W2sJTYK66DfmkqSwq/ToMRd4zVSn5Rn
SsMFz79iNkFqVeqUjLH3defVuwjOZHfEx6OjQL1wL+zdv4FxnNEm79PZvo712gzmVEbdfRsDfFS3
rS7sr79gOEokZcYOQ6nceP4n9EYf2vZrnwcjjBevhtF8ofhyIfSjXxmr/w2EY5RacNbg0zKa/isc
Z1AGX1nF0GSoChNghrZ2EDm/hYOhvEw4TmbI3Q+PXgGQzhIAABf6b1eW5LQbEZE8xwrajN1KrrIP
Y7S0yM3I5ZqbtAnauzaNefWkRQ0WdgXdjCZjpWXsRVnstgPD452hU7fGNbo623i5qn1ckX//LWwD
ZBl7d1GuQOCG/8H7g+c5PoyDkTubK/AGYUOhQ3+DWThzg68AHDNVQYmlijeqew3jxKNNB1L3Q77/
b7CcAq9d/P86A0LZFaADDcIYF2NDtXQSBEJ97qwge/q30E4RGiAwUw7/9r+BdYY8No5KJo/3/wzt
2FlO9QsYqhgf/St8p5Na0OMMIHOl6ULive5LElH938M7mPW2BMFawOslHwLj6A0dKZQsVd4L2/Oe
hlwAaP6C7MiVjdsP/sj5/QzsKJByFy0X8duFqqwkQ5+4YQjKBA/FgUv9C8QzJKL7Rq/UHC6M5QvE
0zeRIblVWOb/PcSjJ1URLIcaRhBwprGyTa4xL5Gx+fAkoX0EMAkfJeyjD6aeACdFmuq8zzTn/wfk
By0c+ZY2FPn2Av+0kdq51VB348KXZOrmaXHhGtA9F0HiFNpSgpF0m0c9SbW0oiZBZoMmxGW499ug
HV/SwNJ1Ehikwl0rKSq6FFjV0aPh+WKNE3dfLQi2xNes8/gDw9tQbvMsDOUXVbHaVx5jXM/UlxlU
yo3MOOkMVDbBKGsP/xldcoJeUEwpS5v8WW8l7/kaZ1IjG055rFc5NXs60CjhBsCZJkrQjHfjkE9F
A8cqsV3O1byP0h5BID1aMmzyzklWhVxAZoJneFY7XXOrwuzeZ2xKpe7Ruq5rum6vVtELXsFUQ14H
DLTauIf69ROsImCKqF/V+5UwqEPcSONY4zne+tLO1iDFQDrLA6+NF4oW1TDwe6xC2hXapU7B/eYa
zcKswqSaU9uTB2Xsqtp9/cNUPIhMsF5rO19puFmRUu9K3IxbbmqlpeO67XqBpMUjYe4mil5JMHpF
6sXLMKir6WvGwShjluDkOrSJsQti3z6rmt6sBAQSCOW52tsLfLAnbOwnRBYnMQj10oCe9cUax0bx
Sf+UcWW7KvVJKJUrkaPaVxYEzppgMr0DqNZLVyEtvSq4cYcLloZQx97njlEtoRnjuyDIMVau1/p9
s72C1ZrIJjtsdMSVM7ZWV9TI4K422tMnwEaSEvmYLac/GHZ7wrVFv/wE2jolAEslNfQ72BZJvG/w
4rIeTSGG8lTlRVC92F0rJfu4LCVjmchp9GNyB9skfTq94oo6/StATg0pbncqWhLbOLVT24NqZZL/
8hs0pzrEswR6ucK47J8AurhS0luY5gwxSHZfA3VFliJ0K6LVb2CdBA0bDRuBoW2nSQPZN5vyHoVT
qYteyh6K0vvSteUhxd7iaOlSfHKCsIG2/UdED6Ji8ipRYA5bj7q9V/q6wBnFkFBI/C2+F3RRews/
P4KyIYbqu21V2kmL1HopjDDdKqEW7uUw/aCkhbkM68j7OgOAdkUxGbI9EK0vKGAzdq23jrw8ZKhf
Zh5VxGQIFISPf0QEldbSwUF5ICpuv0gtyNdyncN/bHl5Z8gDercspL5ECEMepXThPiSF5vpFNyRw
TP6IHQKgNjhKJptf8MMWPq7patmo99sIcivVbyXFPxkDdABX6hxmhHYb7nvVjMUi8Qb/3CshA0I1
lI1bIm2idSRmyGUiT1EXELN+00XogzAmln1gQ1e2bYzFzPaexN6PoPAxjfWkJtogXgjEWSTY32nY
Kw/7i1ziLyHGKtWHp8LgMdnEjKJhhGDy/i/QRS8xdMoH6nCpryFGWDhOuW4Na1AvEGNDbWC4wYNu
3844Y6x48lSqw7p3hIHY7D9ijU1SkHAs84Gc7S9Yo5VpLVha9lrkAZayV3BjGNnVAlqbtP8Fc6R+
bnKXW069I8qHxzQCJDubvihGdWXEAcN9v/Xhxf8nuDEj2RctQfC6Y+griXT4BXjMrLR8jWCtWxct
RgRf8mnoWx8R5gQ8aqrA+JcCZMniE32sC1t9J0DdXYGPZtuNZ8VoHq4ASIbZ4y1VrEDSLhqNGXrs
tQDUwPYd+tcLABlTdzxeUQ5h3Pa9Y0CanRA2AWD2QxXKbyAkKUbCwbITMND/hESWcYoB/xBn0Ff/
DEcyvEaVpSRxgfDoz3BkIAY5u3V6TzvYNjfbTmTry5XE44+QZFMXDuYKWYDAq4kacuNOOiXn4VlQ
JfIahUSBBEAKoQzb2omqwUsgLM+888Xq76HI1qiCg6W22Uk3pyRokqa4YP0f4MhcqdNqiRM2WWNP
x7hwo0skGf8BmRRml0humoT2ajSr/IJMjloKQNIoRdytoAZ0K0YyMK+vkMk6bKAEDnl+n6P8Qegm
y4+2pULzqRT98ReUcmjV5FHBCiuGNWh4dzNU2WchqfGmmsQF14Bllkn0+SOJG23xD4ilJCqZ+A1T
DBk03x73mlL2KpR/y/wLncnfIJaZIcpjodfO4Z9Ry9KuzZOpIZABzKzzNXEIFwTpjPAOaVAkOUFR
XP/4lyhmKpDELlBKFu+FWdbWcYhCkF8n9kkm+bWarS6oZh9NT1Lsge6DnUwyFQ+CQr7QJSOKDjOW
ydmCOKkox3N3qNrONWvPb10ji6o7MyQm0LQiXtR6lWw1yUwO/xbUxNEFlV0TllS2r1GRhWvZaUZg
ycHZh5h9baHuBh7i0FQXKH/s2F5JwlaS9eAMuz7Vinsvr1eWJjf3M3zxCW8mYL5PgWxV34P4O4zQ
/r8FNxG0OudO0qPzRfOC4JfIChXQ6yfIKVcImnigYJr/IoAZIZO6DHBUXnMx/VHZg0r9GenEb65D
ZSnV1Lz/Z6STvCSQvKPl7bcL3AkE5KRbacSHxAe5Eau/E8tcIZ+FJN86XmUOLoqhwMdcxOLNFhax
N2nuUe1cg5+aUgGz1V6NHLKXUHwuJc+IT9Goddn5oqXJLYTii3KIsgfH6IEQLTKVr6k5ejeznuZf
A6FalpJny5EGw2uyzODV18IfP9HQhoQ4SWSGJqsLHNoUFuqEutL7X+FQYbS8UzT+EMGSPwqjfW/y
Rekb2T97kgN74Fc8tC5GOV0YTWY8X4OiXWNLS+gxzRtavYUF2BCOla5cANK0GYcvqZW9DlUBjQH7
hXyAbjqmkNNgKFbLC1SaMSBVVwGC27egIZqGacohoGXk4n/qdBhqeDeBcHhDwVgWP3qETK+/gKRq
DmSwLOVh3H3io4bUb9XgFkpH9PWi1/n3EKkHR/p1fkf+C3hUU30CcuQu5d2/Bkk7wb+DWFn8SGLu
y8Ym+ls7SuWvLiCpZQtlh/2C42wLR457IFafgOGi9rE0IX5UVuSfK0XrV/9/0Kg/1IVwi8CTnpRW
D5x1Vpg3F9HPFTqK/OCOt5t6tClQvcbcI4ctxuAv6qXhy/yuCcYk/SoH6Y//jJYOraPBKEvqaFdK
Vnv6D4ipDTCOF8KY+ggUpG0R2B8iGfvljJxKcpwtTVRUh7+AT/0R5toQU2TawhbZiXFq6onyF00S
uNgbqnDlmDJVcVZ6/0Erawk93K6Xqxc1Uc5+kgP0lS0ku9IyNo6vHyTLeUH9V4Lieruw9KbS48NH
H2GCwQH1aHrLzHJDhvzuBMV2DPncoPFPPiIblxHrjMnC8aCuD9LNdt/GIenBScXkAOUv4i9+G65m
LdMM0BbCuFHN8NuM0Rolyiylup21TTNM61n0vPWTJ2UEMHq7mhFbaNrHUml2I2qUMIH8WC8r8fob
equFHo7KivNtRnCVEWa/7iGVyrKTV3c/pKxo96Wlv85grt4UB9kc3mp59I9V0G7ADHGyBtc1VTzY
AaXWphjNdfQti1uxoj+dVBoiXHRGfmjybxPUW+WA5GSfsGMA70UrvrHT10LWMbcpXg1SojskmghK
OsvbMBi7cXR19TsMnEU4IeT1bkTCP1YfmAl/VE17hOB8/B0T5l18o3YQlVtYPLNQS1IWcidi17Pl
TWf5KELTj4GqnnQs+BWsoyJREMWP+zRSDwgvJh8XX2MECKsW9xSrWCoxjkqMr7fLyOpjt1G/9HVL
Suaml/VHtLPyYut0akZEoJwnKDlrnDXu7UfAjQSaGGKvoKxvrKR/d9d9WpPf0MN3WKMQuP8o+4ro
jf0bWDhIzb4hhjx1yfgw28T8AWR2WyvdkCsCJtQMe7Ki0NzQvmtlK3ZDeByWa8iwYyZlWOB1rnEa
C+is3d2nRGw9qgyNfO3QK/omEuN7kQGW/AGNTuoeyX6u7NdKqHwtgm6D3SLCWq87iQITjgmVTle9
4qDkmrxpDE1ZJqV2nkRkMzTdYn2K286A/UpqYlPkbUYJNvyMU48FihYZV4wNXJIvdRq92rjXYu/i
bxjiJqtWclB3Sc5x/uCl4hyp97IsfXM3UBNvoSln3RyHQx6bmyTean755uTei65nKXC2vJgB7oFM
1k0zbqWk3aR5vXEYU+lKox2stqOUUO0FdH+TJALyV9FirPFTvFaZVrpOKwVGQ588ziq2pMwW6PVc
xsFiZ2oq3ZxGocTSqN7jUm1J2gzdMQdaWEvZG+piHL+6xYyOF2BCUSg2EFNsV8j619xxvgpdfwnH
Il7pafGlHsdlq31T/HAXGc4PufK+QBhMB2XrtIdS27RK50KZzRZG9uSV4UpthkecbOm0JwAD/BSi
SQ6jVh3zFRjFGza33z+xdkqZP6ImX3alvQ5z+cExhVva0dnGRORVFXW5GrzvWepYyzTKv/TpOO5k
NEKuogsZkg/1jQfQy4Uivwis1aLoWzAEH7qRrsk0PDVlcqj82DwWabWdcXqrVrdSBiFCDTNj69XS
TdXVlBwaQ+q8xE9SFY13ukyCq4qD+yHr76wC55/M7B4SX3/vRgwxQiN6xYJh3dbdd0kdnI0RUdo1
B1cOIwPf6ZZX9FB2xTLpoeI1VhJvunyfFk27ox7dUinqj6hMrJ06BD1Yjjosq/ZtIL8IESoqyDhc
BIGK35lbLX8CT7PXSegtZzKAPDgvpbcAEjO2Sp/sVNN56KL6zlS0m6XsvKlDt42donxD6motKwmP
cquMt56HHqVqlfSkh2uC3pzQK5a3jZyAX9fO68CzHJl3EVSDGoorMha5ph5TARwaN/JeaW7NzPYh
f1TGrutI10Q6SuKRjerwGl1SAj5//MYNTFNeJ1r1iHxzMTMO4mAUQL1JfoiCZ1ytVvC3h/VSt6X7
sS+rm85IYAH560kPPemqjUHHN2OiJcjeIZcjaz0zE3LYuErVPwp4WkGd+ciGK3/jO5m9jwfpIFPe
XK53eulkS7lCczWTFhIhNokeLCxf3EtijN70sDGWadFlLlLpdkkIINY4PvEfPgbfu9pVvd7ZJ1VZ
rvpIUtfFAAg3dPmzbQkD4kP/PvhSwOAlF0dThNWB5wtKxUR6MHSPjoJEf1x530ueqGNnlJW7JFvy
UOatd+iwPIZfgduFJgX7WUtZF6e2R8pHER56q8pwqaYkLREB14sA7r4r++JQI51dGxNJ1vPz7tiN
Oe44o/8RyX13HOlqLtQJf1Qjtxkt/86ukduSttzPUyDRK1IH+UmkeorWNep3powKwg/xIjRD9Hl1
airniW0x4OGy7bMedaMRwlGZP0q1z/dXM+dpdDXONlIUdxou7z8/kKt31MGZZnryb0uQWGVu08VW
fOL1ehMpfb5LbIzFSqORnmXu60rPWm2jBbb0TMKGngLY/kiaUHqubWkHr6C4951AfRQVd7IV3ynb
W2y1Wu2OmRPFjRsGfv/zZ6NH4SIeOlKunzPnn3P7+Zc/LVELzdxWiTjm1lvZDu2hlYv++Fct53nz
hyKah7TSOBscWRZX+/7cbDEfUD7i/9Mq8R5UdO2rqb21tFocVEsVB3n6+Jycf83z5qXz5PyRO8mN
Bo69SfEhBafRjwG8kGMiIXi7TMqQ7Lu8cC5LSamFrauOjN39ONt9Np5/pYFxAGKMd/Oq3bS5yy+H
7NfMj7Ghh6pDlX4LPEgFNrSV+7Zu1Z1VtcM6z83sxbPKY43M/pvp0NHYIovvkb6abpT4+F93GjYY
+ZC+OL04YnuVfiuHFGlqEUf3BpqIy4ZMuS1ePNO/bMgeeNfb3eDfm42fLoLCJpso3i/snE7pjH1S
JmiDgX/gmCTZK08hAqrIfy4Hek598gae5wehpq6GXPa38yQWEWct8/WzWfXmufT78zzbr7oQx4YU
t810zF6lmhgpZUxuWMZ9EQvvZIjhxsN0IV/08ZAs0BlNDKwofMimpRZLG1gBD/PH3MIcNHU7TyIU
805mJl9azCulEsNOfWqhlneGWR01Pc1cxcsJd7/46HM+lEr0bqWEyYOwRLGR5dbbWbWW32JaJS0a
guH3wRiIF/ziI86GJwUaaiE9Sx7vJ1x+tWNvFMkxlXRlVTpy+uz35rs5NW7p+ls8Cr8MXqCQaBc+
vjrZjWdZ9P+GaW5whUnvlSKYKMWltpckJVub6n7eE9ycyrVSLPVhkjlroocaTZut3ITI+KBWJPIb
iXGkL33+QXdwFrFjvsie7C0rGASniuH+gWFgsA7CvH6ioC3lM2jq2FgvoYhgmEsoAzih3Hm9bG+V
WMq2cVyN57Qsg0VSOAJVuzhJXtVPiSOqAFZZ9hQ1OJ+FjtnugkgmzrAkZckZoouflkq9HK2jMPTX
ODBlT+mg6Rtdw2htXmpleJmUMU4i87q9IvRDX3H3qWqdPnWaFt144fA2L6xVU7nzlXQ/rzkWcvtA
3zXRdNjp9FHZyMd772FuPTbNtrWc6DxvSdfU59Qk7J6XlS2wLumL+DivFyHlpNK45F1OILQUMfk/
BBDnp4MoG30V9Fq1nhsnoag2PijJzxPALGCHHJR7OTXGMC4/yJ6mXA5LAwY8FVH1nacUCx1rKuPr
qOnRQcxyhAmeHe1InZ60aWbaQvTCr8f8c5t5FSuJaDivM689z5TycwRh/TCvP8+ZPz5bXW3ek3Jp
3cXxl7nJ5xF8Tn6ue9kZhV39xexQOC/58xFcb3s6fsqyrsZI6LvPbYN8WPFyPpzP3YSajwo0487+
fik+9/x5bvO8zxPLkgZs3PCwB/qrize3vjrCThlvmlzOt6IObsJILXfwQ7VTROppcOefrY0YafbB
spUQy7V5plWUWOjOLbVFodTViYDtD6vVxLUbqYt897PtVRvZC4uFgM62mrcyf9hC/rnRebLBo8cp
K2X/2WLewLy9kkoUOxVH38+F83xq93LgsuDZYiSgLq5OZF4+b0Ea/TdKWBXbeeXP45snWwD0o4rJ
55/mzwslr9FWY2m0qIfLG0vT+2OKyeQZLl51VrOSEkOKOIJCY9gw2s2dN5bZsaIATrCIfO0MHzA4
tk3QYHFYmvd2ntiHy6Tw/MdSctQD+rOfm4ui6inTm/4w72H+8GT12QpKcbjswc+C1xqTu8O8+7mF
1rVvYzcEPzerxua7j7pv/3mUTlR99dGC7y/bqFL/u5djcfi5l7JvPghS6/3nZm3T94mjSwYBv58u
rBJiL8pCX63qJYirRlP1dpetdzWopqxMFLJpvfmjR2WOuE/DM266avO8ytZzVzLDbne5HIpEwtW3
0upqPdgL6JERg/7ctmQwPJvi1Eub+cKZ5djBw4ic7WU7SYK3SIJByvbzuFsNsoeVtfL2cmMaLCzo
w8b20mZuaGBLQRjYVVfzIs23AGAkCp7N9zetS4wRQZJ/7svseskVYeFtyiTsb+2KOBD1zl0x3gW4
piz8KLA21XTKclsqi5B7s85bON2W0+qb+eLmXeqjzedK2QZpNOrIKRscEdcS1jE3lzOwgxR1U7AB
su/Rl9M0Fn10cDT/rbbsDNcs0W6cwrK3uIqSmGB8gzOhctvZuKcXuCRv5pU8uNLo+wwPpV2KVXyV
55vLn9hLeftl+U1G3QwCF1wN5vmiMfVV2coN5AtA6phhscgS/7I1ZAj6zaDBglYSedEIy1rPe7n8
mcMngQ0vQW1C0Yrp7z0va/BecaWqXJo6Nowk/y77mRsYbeUtYBy/48oRYMjFNZvnCxxUloUUUArd
r74XQAh77vMyRDxy29T4lCMKbja1vpr5wUEd7OLODm7iIt2oUevdePLoVsGGOCs/Kwq9gt8neJoP
dbXR9bce38VbcB6cB1jexlF+KxiXw3aZmtp63B6derhJVT3dSDCqF6l+lvCovEvNOr+F2gHFyx/P
dXIUhrpshHxs8OrfZeiEzvNHoCYrxF7VWgt7CxJqUOL8Fw9HR2tuROOvRdfrN6IbzTPmTe2B/NYJ
nojrhBZ32SNtl8NV9fqwWC09aKzL0hqQgg7BTaR1xtkfBvuOt1Jdm2hyJ8/J1G8xwuun7F6v3Fod
FW6lHuvhPhXnQcmVre5MWkhwxXm+UIW2wFtRWxtS095qGRK1Wtr5XSNOMGakZR7n2UqIqLqt/Zsm
wN6UrWG3covPZ31EkGIdIyNf5r4Ch5xFSkEKz68IOkkEnfrI32iD9uooQ3JwUsJTPcKYzyyUu7qL
sqPp4yZaFNtwxFWiIUsYInfCxPqlmGwWNdMz95mOn5RiJdt4iL5HSK0gV6N7bS1zM7G4QdTf1Np/
smXf2NfWPa6WjXSjOnF4FxjwDs1wwBTMSe5z/LE0vDj384WbPwR4h22Md5c5EaJEC9xp0UTlvdDQ
LvdacVfVPsWTEA+sh1KVzsq4RvMkziqeXatKGo2lOqTK7STSTkasdLpYF3gfcxkxjGyXg80tS3S1
OeMv1y7C2k821GxABtlbiwbW7coy2mFZAoleftVepa74uxp6iCc2FazXFV62ixBPt3WLfn6Bs7i2
5iRFFrbnjNEUbPgy3CbKaNxO1x5HKJ3sDY53KX6brh8l3rZLYkolqXK1CYS8SlMDd+lc/aHHaP6S
5NiWk5ORiN5xq1XXQ1LZG6UMzHMj51+cFupsHr95/ZRHC8aR6ga29RZV6Smp+njb5lm0JO+X773O
dkvhcfkViJ5t6+jH5qOMN1ZAcsCYfPZl6yZ08nugK/9kVr7kquS21pAjqk2vjphp+7J01HDYfBjs
/D5QyFcj/VRPSRN4y2GIo31Blv4l0JyFVhf++yQJJ/Ebq5t5UjI2BoR1ssWvqY5pg4x54woHUO8t
6PSj41v5Y2db8TEKdeIXCCy3YYmfhtHCr837sboLMNm4tXooGkZcS28N5d+5Y71/yuwYx9Ssv9fw
Jl+jthi3dQ/c34ad8QwuTDZa1ce71k8zyuvFEZorewUXfTumE3q9oPf5yDxfO0Ia147EA8auL/XN
VP1k42+M0v+iDLV6RL9zyltf385Tohf5EgvOFg83aWW3w4fVCWmNm5N2jMFl1kNL0jzXu9u27Jot
uloyAVWJF5MmDIgZAYS6JNbINET52B/n5cOULph/ddMviIDlsYncq3U/W8xrlXNmoCyxS9d7mSHo
vIOr9p+b1TMn22Dr8D6veNnzvJefBzEd37xIlUibizbZz/u62uLntub1wDmVhe0rWKJ+ntuf2syb
kBpL7GJ6v3lqXvez2dX258VlZT0Uo2Rvro9tukBXhwnplRyyzvt63s7V7udNfG68Gwf70HX7q7P9
c4vfr3jR6xVoh+5BIP3tUlzt83KcWaE4a3vov18m541dncG8ZhZW5m7cUiONAperZthkSrwce/wJ
5dDHfAEO3IPiIaKEqUNasG3GEw6pEpb4YpVHKFhgtTSEj9LXuhnaH2wjN4X+EYQQLGWSLE9h3kHS
GIR8wtel3E/WjJselurZTpV6ASrUvY/CP4gy7H6YQbSJUk//otHpYoSq1/e63TprKEwEKHqhH0ct
0VdNWY2PuAlgqtho9fd6jNx22nkQBM920AIIw7dZwupsblPFt7f4fFjbseV5nBfMTRgZP/084ul/
rwvM//F00AxveMTRUl8Noa8f5x13ceisjb5r7ufDmg+wNgNQEfaJN+GhrM32nbd3vdChA5/nU5RV
udzPp22OcbbC2kF7SkOTQYFtGR+Kh8YvbH9M182mctzzkMHQCfuuu4GIiVtt56ER1pX6TqlUc4GO
NH/Le//ucpX0aGmWcfgN12jVTVWrfai0GkEtkuuD8E3nYCk+ND4r6x6aCmfqCvXxN8UOl/MR4wpx
B5YHMOh3ituJpNxXul1cPoZpcp7n1dqODH60k4dqJZtZdpMpeMSMTmIsRw32PCUG+mdbxvYdthde
Eopym1Y478dVjSk/RpcbCenXWse0AOcKw/VTxs+1ksf72AgJ3x+ApaovCe6pKwwuHwOsN2BpO/5J
oXCdq7WdsslafdjWQyfWiqR5mUvq7H2oam0TSgRlrYIfa5RJ27KsIvq/NnsbrfItjMj+1JW2sDo5
2RgyaYMYK7qFhCP3ybDj7j5EUCSbuDOPkY+7taX3J8SNqN0rx14HueThJjjm+insy1VnJ+HSdyJ5
mzax8pwKfd8r2tOnKCkeBqxkxhJSbjbe03sWqyjRtNMeF4xHtR8zV2BwhS0Z+YomqZ5lo3K4KBkE
ucEEByTitqHQ0AnFT60f+U9VnbhqParHsQM5RU4WOs6jb+2gVoBEAsmZAs7rWKfkV51tHImjLXe3
cds9KcZ401Lc21A1RB5e+e4gebSRVolMbBSrfzLo6BZOjxGiV2cwy/OvluFjtoy/qmsaX1uori7J
7gT7+uFsCm0v2zAO096Em1/Uu8r0H5v0TXGwCkFUHiw8ghKNmDFPontRdy/Q4NxIG2+wUUVkDejl
VmqcuZ7lLIPpB2KtAwUc9tC54H3mnr+uImES7ssLMm7hwiPBCRXfeKBGEs9/jgmGaiV7YOZnHhjE
8MBT73mD31vRAXzm3aPv9/eRRd4/SuMNMcGDlRfdQlej5VAo+9/d9nobpn78aBXWR1OLaFmSBlyN
qcQtNrK1cIqtgT078GhfLHUVrwxF30p4Hy5tmK+5Y0crFYy9KwhmOkaW1GtwXsmZbqmq7u86zKYc
T/OWYYcneZpoOyWGojYY2goOeL/WhnhvNJFJXncRaOOiMQYsdRlggDEoN9AIhhv5VHcG6c6ij04l
vTc1SgpI+jZCmtQK4xdZJWDqvAxb8uKYNpV0NAypO+Vm0Z/S8dHOdCTIll+8YEusr0jklpvZN7Ar
GUHm+WKUFSCzVJaWrVcY2zzKnReY8+eik6hoinT+Xnesg+FBAKq0KCKgGE+jWbRLG8keDvK2BnDB
hxlm+impq22dSdFelYfum+anttuHSvQSqOOhpejHV6H4pOVKxirRqErY0Kr61mQg5EKAVPinatLF
n9Bq5eAOD6BGIU5fdU3mwovc1jD/v5aRtSjjMvkaGFCspcDQ7hSl0LeFMVCaLFCzcxui9NeD7+WQ
xTcAEeZyVOIUfageUw+FYpHzFSoKqASjCis6KrX6BX+75JC0XbPGeBn8n0Td7H3oKRMFLHHeSg/n
dZPI82Gk6saqzDrwlqbV9vBWzn7qFG9ji3ohiMNq11P146hVJaoZItaoXEaDVl3EdrLqwHCV5V0g
Rcbej8cbNAVk970KlFI27J2aWxg41+ZaS4vkhQhzXHaDvifRYt1bQ/ASk4J596Lqf7g6jyVZlS2J
flGYocU0E1KL0mqCHYnWgfz6XlD93r3dE6xIUhcZROztvtyBVRBWF/3/3O7MxgfSyoAfpBPMrL9V
cS36/iGcmuJUKGUD47NsPUUKVuKOA9VXM2wQXZk8pYlZnAKbukcaInvsrIvkQUjSWVqfu4m8l8a9
uzU9hqpw7VONqP6exqHfaAhIQ1IWzTz/BCAKdgb76E5fdtGePfazFXpgXABn6m17SLs+O2B2DB4F
+tpyVt7FODUv6yabXqyZWXI+OqO7CahkQaalwlwDbJLjboTQg0LM7g/SwPiXRVV5ndHpEH4zn+yh
0i+hLbTL+heNQFoKAaEFQ/DOaRPup1B/SwaHa2mR5xcU/9SbK7vbNjm2vawLjQe9a+VVtQrfoLZY
b8g+GM5tlH7Cw/yoaNNSpcC3UxbAeBLq9Zy9D7mrMkeqquhUW4v2RBXW02ylTHCsIjz3c8NCUaue
tWCe70N/bd1JfKb6m14Uz7oTVvTShXwqE4zTVlLtDE1Vd3ngzHtSzOddCj2UUTtQbrSPfuoFZiTD
mO2725Jp0xS1fURW8GG2VfvIpYz/1DvScf21SpzKU1ijHWSuad+7QiMjCUYLpIbmUuAAufDDemgi
p7zoYxI9IH27y4nJGvD0KYpeStWsHnMd806oBk9cDJ/lbKYkrNjKkwheFDuR9yjTxpvJ8mrQ6zvv
FU9iVyRntZHxzsxM2tSd2e8gxTtbkYUnWhK3LCrsTwpXDzj6kQwHRQlx5Bqbqru4KuOXBZNZGkrz
OZnvU2IaX7AVVN80Y3kyIYY/yRQfKMr0/CTxWPpSj0kCwBu9S9JA+DWFifO6WR2aXfwWR9o2twbi
l+gAPbKw1h6C9m7VMJ8WyhCU5aJ/qsPwxczl8KmrsveHSYTHdZe5lJEzHpeBIx5mHSIa2JAP5Nra
DrJ6eqz3fL4ZYVaAbBc+5AJZC9C5Noy4GOJSRvMIAUCuEqQgqV85mRn9yBC0dHVv+7YThD6WOUqT
dWWeRvzhnum2sW+GAYKMYmFTqdTOi6Bp+G8Glrf6RE1XUvrLlKOcy2k3WIO9BwX/2eoVjURWcltb
17Q7hOEEYfWwRRpcfRVVpzP3EpuO9gZYNaYUZZTnR5MQov03IzQ19N1UCAD9ia4ezbbNdqvLVA/j
H6PpBi8opPeiHcSZplJ0c9A3oNoAp9+4hXhMKgh+cz1xvUpnAAFcgXeq3RBJo9/kRJ4x58VA1kF3
btyWz+8sY9piTqVdcwvdTj0HVRZtBy1lCV+kOZqLYafo6bTvHC3/skqYiW6xFXkRQlkfkrNRDvZR
R5gy/Kyhp0bkIDQ3ha7sD4KTDKYw4aEdovkSF8qhtYGLKSkBJlprKrcqOwvZSqjI8iG38+DWVlAH
Grtu/TBRAaAYGs0+s6xPK9g0MSXaCDt8KWFx3YJMLV+AjkNjNYGc5pZRbvNSKCcum0w6Ftpp7ETS
m7SxP0OvJTNw8ceKam/VlXFLYdsocraBlAUasz/0Qvuh5orI1a5igHLkaXBE4HXlaJAP0lq/nJmx
clc3XySUzG9ph1XOcK3upAg4oEZu/8zi9B6mwfScmD8GbSyeVoutEzUkMBshgcg26hvLjWCoO9LB
SY4QasC81uoFAbXpdDYHNfHHwBrOCc2JXenGP5wKRUSepK6XG+5mpa2ubtxKENRbOaF1skLD/N6o
BgkuXSdjb5B2S32qary2i2wv6kbpa+OQUBrRITuFY46tICDTsneV305Ph8YqrIdAs+ONoTXWBepT
6GdE2z5M7hFN2/icFnpyUGHrb4Zq0rdh23Reg9H1HvXxj7LVjWMPK2VDoXHYlIWNkq5pwH+V4e9/
7L9hY3RXFCaEEsbjfG4CwEZoIA2oWrp8CFJhbiFsIyhtJyZUy/CUJULfSkCF1la4retBv4l2s2o1
z0Ge3UCLh34eZOXRTnNwWotZWATafVLj9hnvlD8oufNijfpO1+DYEw8PeghuxTELotRXodV8Tm6B
pwUBEDOO6N1osHEnMPYeTEO7V72q3Y1ZcaB74Ci0xfyHtvnjCIb70isB/412znz0+GUzXscgBqdU
BvM+rx76sjwVWnbo4Up8SC1exIWWtsNznp75P2skLJXHSRl/QvSXD2QJD1cIuzf+8Sww+ij+oun5
SIzF9IM8o50dVFdAuMnVqYWBRaADyx47qEsb8Aqi+dQZej+1bcm5uC2XSOKatB+/srX0y7Vj3nxT
3xyoXL7mvgWDW/0047hnntFNu8yahi1QEo1yFdfmtKeUtxqdJepW1LVYcSsj1k+aQGIGbWW42pr9
1Xdu/cYMBHop+XwPAg8t4yMuWRP+IyZvJz/PR7Kw9Fc3VhsKQNjz1NwrO8U5r77oQVa+q9TtaYTQ
vBmf7AKVK7Rh6JcHAK/aPgUWeYqdId4Lbb7ky142lzdFApMd2zk/4mjbkDYkT/9sall037vt8peB
A+kI5HWz7hGkwtWJ9Cj+7QMrG3v4YVo9ReK4Q5zBs9LlB0+nZuMWeZLthaax5PNNVMYb4UDZWX9Z
WbCxJgWXbwBcJgqm/pTkv4VqdMe8ci4ZxZRtmhKIUxZ1f6Ip2Wt1dhK4SjTTQp6JSFEboulEszM9
qC0KQYHrMXBzL+8vfTMHwLXC4DlEJEdd1PUaxR3PhhCYuBNL3VRZSjpriJiuptyMENqbXNa746HC
1LupzDI+kluL2gWzTOPPCjrWqSQ2yp2oqoRIGkIQ+CeTE81RjAg2CwlJhRVQ3K7mOwkgH0OBrKz5
YdTxPR6nk8BDjvTmzRrMHVYkr5UuIKriTk3rZ8KnHHPKyEI/U33pD9o03iP3ZKgV6UjkYxAIik+9
KutbBnOF3k+IT7Vszymv0bhDtCHJTjupxnAq1Pk8Eah5SJQs2iGi7CGo+TPQNLhLP/FWFhCbQPqX
xzZBRdxquxSVouakt6CTEMRRF8pe+QU7hs6lmb8QrKjCBUMa0Jj7FizVJL+0vrU2Suqk+6wnZqbt
7l38WynRl9bW7/865PH8uon2FREvG8+wI2RnH2q1qbco3D7blvGyL+yj46o9i0lIvsQBbQg+BPg4
RY9FONv7LArp0GnOobbit7HLhr3LPBtfqky96jzaHAG2dOvncuA8AxatVIjnF/Gy6hbPiZP9tVEx
E0qGVakpB7QSefxUO3qxm9Bwh0Y27mAxEu+Y49svMvxIgUDGXZiT31Ht2bq4yz1K6sE5TpiTu59j
aPmpCfkvkNcmMOvjZrZTv7Xa97EHlTkEsYI7V2hbp46KTYELZwUBaPHZGMW1NdVqTwWjmvX+VLIS
Bgil+ky3CS0xhzvoFRPtr3ZX80WZ6yheWwavptM7l4DK8NGyx73e2ZxGMc0mDJ8DRXzUo5fGVFyP
S5SzKWsosiBfOq5MbCQWiI2VUKGuybE86pHYMQ2HuSrd43/YA0y279EYn3ORPmN/NjZ1ADAmcHFE
O5yA3zwC9xeNnHPbtNYhbtRfGT+QelZrXwmxSgHmjAolP4a18VcL8ttKxE5x9V+0sH3TFC3bV3Zi
n9fNXEttJ7Xg6tj1ts/Sdl/myls9kPwepaln0j5ECUR8RZNnb0ZDxcQFjsL1xEwo0A6AShb+/Smw
iq0i9D9ZOlU7TLq8IUlV/5y6UHudrjoE2B4Y08xl4rcesVo33vFt/QXwVB4Jxd5itU/QgzPPUQiZ
2po4XXcWz6klBeunJB+91nU+UPXw60/mg9nXl9By6sP6dP96zXX/X6+07sezq5+BZruIJWp0wvxO
aeQZeIdST0xEBc3FKRFxciZUWG4Jd0DhY9nVORj16RS297jAgIAXBJPZUJhLmpU24D/oENFyipey
+CPsHCeJXlG7M6tjsXzDmULDHtWoAnx3N5bvRmqcTAfQtRFrJIKVdXLpqOZuAFUAB66q5hwgqdwY
pNn5Bhcqj/6pvskKAcBsQUNoVr+cwXl6Jg5wGJTxVNF/TbMC/0CC9FtYSwHD3iHXIFGp4txTuse+
b48KMnFpZh4FVM2LahyxJrmt24Ly9dlKSQvrDGDWNcZyBpC7G6flvh3FA2eTvreksi+z6p4x2VzZ
EwGZTRq66V072x/zxBxzBVFklr2R5kTeaFR/McsT56YhgUxtwwM62owUsVz6PUhluoX9u+IWf5w4
TF5aTX0znLy+B0HB2tJq911dLj1hnZE6QsyjMwzbaD3JgHGJsM6ak1uVz4Gu48WB3hBVmtylRUGU
JefJmWKK8oDGVdvEJI7/jHCKpqF03zrDTgFZR1TUHDd9Cdzqa70DC7RwQ9Mzey4JoDqCKJx3o6zF
O622w3oPoJ94r4C83GfW/Cz6VErPuZ3+tEvPChztJ7a/1uOEoYcFrvBGCFOzXR8ZRjlxVXP0Sb03
2TnqEJ2CaCiekDnjl1jeXp3Ll5lkkVcjN7hmknCyN7nWvqpx97DegYQfSX5OMz5KNxhPxpTrDCWW
/Tmz4oL7r//UunGmNMUkiOtPfY0ES6P1oUn6MnWEA4dmkRK61Xc4oinltyIzv19cTd1TyGjwTlGB
mgUtjsM8dM5zXMQ/12fQlfpPHk/ymUtpcTRsV9/NLHPfbTJ81tfOm5BLhG2LO0kE5rkYapf01dz+
EVAQWN5cOOmll4kmuJhpo98cg8X39+cihmskOeizxtJHDVgtTjajxiO6QhZ6y0M7N3oWVdG+OmSR
HaJSsffSlPPr2ASP63PTmGDwiSuTk7FsuZyXtp+O8/QZBJFnJ2X3khbhB4OIsg00phEuK2qUekSQ
jviM9Jzyf+XMQCMccRiGl9gOdG8wJrEv9ejQwRt/D4LuK5zJHJlioGd4u5icadWtC90fk0xvII/d
H7Yz5FhFGu2W9U2EerHut4TDuT+ErZ302OrfCqfLDkQkVPthTJOPRJ399Q51NUSewTl1iS2+wahE
cE2EkPMjNYs3VhzJi9lRu3OdEQHnMKtflryvxwcY/L7NPO5M7lb8lAdUuL8fGAfppkhd53Ex8J+V
AXLqekCrXjOt677s2Eh3XMCGYzY29cuYRa/rcRcnxSaPpXUv4llcpJrTnl8+REdunhoG9ntp8cNs
ci06xIVQ3wJXHNc7ONY4bouxdK56Htg3JSZ0Z/1e+Pfds2DuXksUzwc70nWWlm3+mbMaWx/phrLz
urGPL2Y9Oheces9V7tyKqsmfc0a853om5VS4s3JcdyEcBGcQhb/Xve+NReUiqef+/P2oNIpPoUt8
LyNp/rzelhTBY0EsyXW9KcaDfkgJ39l2sGi+X8YRKGtFxXpoeRBdOWtna7r01ldYbzOCJ6Kd46f1
MWQrgt9MDRwEy5u0e2GCav8l0bkyqBaHLEsDVFj1eGZQke8lU+EYh8PzgMwLm4WkG5fL90pO8Zl5
jdyuu3lSqb5aW6hIlqMBI+gGWKVzbZAYvXfFk5PK/E3YkXVvLfG5PnPfYfRwZsob62NEhfuMtcBw
XB+TSvU1F3X30BLC9Eq1aRnj5LtTpNW1aAps58sLqZaV06s38Hwsu5kK8LgqFdauy+vWZJmGSVk+
1ywFnjp6TuuDLCx95zA3OgZFHmQTk+TPqqJyevCgsGcVWss+uK5HG+OeyLJ6G1AQ3etg/lrvNHb0
y4DMKd66G1U0SgFmT9/vnbnEq3SM4cFsZPOqThOTYmYASQs/xnKco2TIOM7iI8/Mp9gYVNrcoCjq
5hJQdUwJv9iiIJLMTkLlOnekGZqxzYIs58PFg0ZLYTmQQqSdNus+s/Nh2w26TeuEw+tGJ26Nau9U
4lVM0mifqSMKvO9bazFdkHtrx+/n+D60PqqLb6lNfSFcnuf7zm1fMpfrJn+9A5F8drWP8hYuTZV+
ru9kPZDm6jh6Uqim36RcQ4POV2QaTRsz5+TV8qC/rn/B22RS1HJlX3eDVpDvMloBBUCxrUPah7Ac
rV+FFuwI7Ws/kdAjBKmWflKuXCx3iq7UOS0PUF5wa7h6cSIU+Opd5atT7JAHNbSdxm56NyDUN7qo
t52Ftjuai0M9yKNekoC7YpgUmJCbxgwpzs6YaTaDUUT7Buv3943rkWBo5D1NNXUn2oVPttz7nwNk
ENa7hDe2XW/rWPRjKmhLgTK1pFj+z3OrJPP6QWFAFfznxmi2a78WKGf+daObJBjikoRlwj/3rCdS
1yMn6Ih85w1ZRO5SQW3QALaDrf/7xnkJGjPR4vnrPdfnWDdJj72D7mPz/w+g/FO3tqOr/vfTrvem
ds0Qo0Z0Fpd38X1EGbE01gHTwX/dqErElqzBqJ4s91w360vPDpCEQVX5TpcD319OkGGGJb1Bft/4
z70nYg42UZNY//8A6mCKhS1iz/XO3/+qVi/jjT7rBH//8yUNzfDbhkBx/NdtKQKqvjO779uaOTL8
PuyvlkZIDNlNH0QexyCgGAyREYCyCjQ/AeJuNzQnqzlxvJCgp23ROo9D/uGGmn4bMRluSeakjeOA
V6UmEKZD6LdUAJj/KzeWxQFKP2bh/GQCFMxM1I5weEi4RVbtSc0g+GRIT1j4UBi61rHnmuc50afS
lYeegF/dyDQSrqiluw9wjrS3ih5CY4KDWzFfJXJ+3MeNCXYvL3DR4daMMlpKGAuJCvK42paHFQAm
U5VFKKlHsRuzJkJxIj6z+jUIAMm4tgSo1FF8d6o0osLEzLfGvdr3+6lzz1s7+qtRwNhXfZ355oDH
q3tsdYhQIR27beCmDfmawymZKCjMW7rMFRy7gZ9+rZ5WzBio1eOAhTxaEqiNMS03IBQ+mHr+YUX9
zur8p0bMeE2dYaWQaakRHhs3zllwzru/dkoNjSRoHS1j+aJI7OVBEVKgd6PX4k/YKd2rwH+7KUKK
xv0uIT99GymM2zIZE5+aAt5g/TUF6O+ZeZYSgZH/7YseXHz0Kkul/23YACrsi9I9hDYXrTU5qAzJ
BarS8VhbpECRJjpFTAa7Wr0jgQm9KD0nYRneC6QVGq4zxuhgA5KaDFzBIEu0YXhisdMfp47sAlWJ
NoIOp8AsQkN1wzcRThQaIrXkE8QOUOgobuVncW1b4uc3XobwfB8qo3vlDBrNuX8im772YO8m7eRQ
YdJ2YSUscEBx+VaUT04uF0MhgfExio4VrCZrG7LttIyBFjVUyl7bjqvqTdXrGBE9qDVEhsNBxpF9
IVGg9MYWQGPM8EmniuhtFeYarkcUtuDkbLUo37QaG1Iw2z8UWnQI3pviQsgByJB1d1KiE8GTI25G
jqqdmxzoDBAJvTw0FUG7YymX79ajo+O6nqCqvu+Fop6irAGPGEhjabz0Zz629cr3w3KvzaPLuktj
mViTQZm/dxXXSckFdLOr29X2a1Fnf01lNq/rfcEn/shss72txxJbvknAaHeVahh6hY6YJFJotplj
/PwPQk4t0VPLzC52VaXNmzlqtSuiRe1aWy6+ynU/MAz4XZ0V00fhMOlS/3ufdXfd6EXjpaXen9fH
ikF/j5a8qGHCWdKH8aFssl+S+Bzae8qWQYVcemxaDdpsV3Oo29ib0mb8d4Rzm/qUmFclXOQKgWdz
ffaiHP5d9kNPTv9h1+V2d4qtiymTUzibNApmdztQd2+g1M3jf2F2FEvPjmj/uiLx1McuQSozEkCw
UffUvlzaNlxJuqp1rkx2Zn4JQ276SucGG6cd3iutm/00SR5SkJMb16Xa4BAMfssWtol47QtKvADx
AsIyLMO4bhcq3lAINKjYxRMY7zZvrnKILoIF6zU24ndN4fzXkqMTGDtViQ9xVH0kIrpZZrhxw+RO
sDohyNEhqoR5cRt6t8Ms7rJlZTQqb1UVBwTptHKfhphz8/DdMkXwUObx32YUdEri8ZxYhXbCZxPh
ua+3wnC7Qxt2pk8D/yXumt/wITtm1e5+ofJphb3TJaqkEZaQj/K828INJcQypyVp5hdSsn2mOEc3
Sz3LdL6U3EUWXmbIbDif5uY5DZiiwPi7YeBXuKtZ+VRsFfLErH2JOuik1M1DVzAsyB6o70bPhmiv
zZEH8Ooi6yjcMB8m8DQi/Q4yx2nGZWoWI8r7QFE8bN6/CQHaG0l4ba06PJEn6k9h85k72a943jnG
H3tsGzzhTeitnEBJkaVDVbyRZeps3D6aaWE2uH6ZPC3kQK3bMv0zmZQV5yDud3ZazvtmukPzN3wn
Lcet8+x2QhJCNtJhkiP2iOqP29qFVzItYsqg/gokIGpRviWj5ZH+9mTXEEw6N8cEDOu3tkqvC9Sf
ZTW7+1oPSdIOTQBfzC1Sx/lq4+E+IqV6sZwl2wKtWhhE7lVmE03GyaGY4KR7quH1E3k0jzO+Z1Yg
9WUjXWvwy5BMLswqD0WUHUxq65vSyeZtOT7TmMONJ7Q/2Mj1G0Ska6vU28BpxGlbuxL2VP6qGhII
Ibk+fCZnAEpJ1dZx7BDlIOKYqMuUc1T5VpkO2ykYq62Tpwda2tsQDK5PWlqN/rKq/GJW/bFkrbKk
vFGGHWJz15q1J5L3sksTP4z035USLt5qBFKLqxd2189Z1qQvW29kpP6SNND8WVP3M7EbyAgRi0ad
Zxo8SaLE4x6QKVPd0hhvaZRyIpJL5c2RrLhCzEhpS/ey7sVCq67rX+F//1pvM3vroxl6ajsm3do0
qa7GPHxiIXH3eVwwn1hcTrvWqlBWL0fXu4TZAGznn32JYksXZXyCYm5THUK8bSPMutpyaK+WID/a
epTqYJzWd6AWbeYJvRfbf95aOEAEWaLlFLEnhDO/pkOV+WXDPN+Upb3ldKm3DR2pwZ4fx0T52VKq
57/6DA5kU4s/2Js3SohtQxwNfqeTXZaPyrJBTW9dRnKwiyL9Y5okW9WmgaoD3Ehkg6podTSAoZO1
XkrdwYtgCzlrR0yR4ZPO2X3IdC7ZiojCJ5AE4VMl4oavXjcRpyivVMVHkB9xcFgplaOr/zapEjyg
qtEOHQzPjWnPwbNGjV64hrHP0UciHY57sQlSErJzHeNgn7yOapDuxrj45eauc1LAo9+KWNOPJfDC
pv1NkJF6waphXZtls/4FdX7YrqTLMsyYI1KT+OrnykubLvFnvRwOYNHOg1CVe5T202MoWw+X/vgg
M7mP6F09hbEKthGj+3aahUf2CvKarMuPcVxLP09rdeeGy9zWVnC5LnRMPahLn0BZtMpxlTFBEuPz
0GOqN6riKjoaynKahidVf4yz/HOkunoXrlu9dXI8tFMRP617cbQXf6OpMR5adeJ3S0Djg1r/Sexa
XJsseiE7TBwzPMP3Qmqpl4au+hn24ykfUcATh9zQhQRIY9Rh69khPkCFj+dTEATv54wP60ZS7bzN
eIaj0Sw/bfjtiOY2FStxjZiEe8tqEbeR7ZyEogw+UhC6aUFlfKgW6Xqm+/bvYMBkjMtjWg+WP2jT
KUJFc2bC+L+bPugdv8KGvBlEFWzIq0pOYyyNAwMYGB+L1BdpwmOGxPdoZAwLSHs/o6aUnmFW5cOC
0fRmFIKbBA/dtnKYx5m9nf3CqnjVVbJ17O7Fpel5w34mASEgUyvz9DY0xt5JuRiSe508KaJ6LfUk
u9Djq8fnyO7jD0g7hqHTjDWj4CTL8G8dW80uWtRJ6jA3u2Qw6ovi7IowqT7WrMKFJ9tj6CDvCKwr
Gpa3lJLJ2Znx2OuuCyHFUSaPcpDYm2Nee5jS20fItsGh6YLqpeQD7LpusrdG59zUVjVvwRArl7bV
Bw9MwvgeonlR4SO4Rhj+IZ3mj+rO6nsJ8I9enGfC8rzkdMS8SC/HY18HJpka4+B3FEF9utnKLaeo
SFvmqVlEWDkd7Nwow8daSj8Oyv5puSXr+PUpZveJLSe9iiW6Kp46Qday+TVUqnLJqsrA1r8REWrK
Kq/cK/kJ2IUqk2eJhMMoCaNQ1YbgriOuIuSz/OmEAxks8G5OldO+uSItb63MzaUxVmySBg//oFHF
1QVFsrEPn1Tbzk92tGTwWWF0QdrhHINCAg6x3E27qL+agaUZS4bkJIbZOQdokrfIgkl3i5ru0ERa
fgjjevT1jNrmJLvqB2iON8KU+4uVu/qGqLrhpsEeK8v8cZ6nQzpk9qcdi1tLSmy8UebgkPTqyUbr
88LpX9IT1pttwfXN3hfBkB0F7SuR5CLZmUoqj0HZMbgGun0YG6pyWQsKSImT4aHUmwZbZ1dsmZQk
d1QIOnQGK3gYU57VmIXwlXSYTwiKXSJWyUedUGAEODD3Es26N9ZaSiGXSKs2QIZPgsPG6NrqrCus
I2OjDcj3oyJsOyCoDRUzW93n7SEZHRhexUXmKb+DZfCXi8CpID8cvCstJPOtkl9Fir1hMt3+jn2d
QFIawPY0P4S1VL08r2CENbPup9Jtj6FSyR25lp+ghoanvrpUpZV8ot9XD5pJhxo0f/ZFsXsH/9Xy
lM52qKpr2pNlsERH9Cf3aqi/Q5monurI/qCi5dC6V+SCrlb8KbWnLXpN8wXBiVeqrfKuKlBhhiUf
TMuTnaEP4s1qOBF7YOj0S8kqnirzjeTWT9PGswG2Ep2k0D0T0eq+1yPzmQkckws3ucL9P3Yohm6d
MG7jkGsX1xI+lPAWrdOkkVB27a1I+8JgmO7yLuiOwUCyG19DfqBqUCJDLqKDzRwaSUKvX5rMZJMn
TxO28WuTKvNz3tLHbvsXtSkh+lj6VqHg1ZezcV83bl5fHKm5Z1JgOGESTd86gGMfxCBZucE+ONo2
VSWn/CvK5HfXx/m2CLSfSacFj9YNfhiCB2k+r5tY5u+6rV20PLWfkhnItWzga9UqTX6lIyeGBNBj
4zTS16M43CN411/13Hks+OuoT3VxcpQ+eTKWNPtId/TPGJ1ACNL8ZzOkN5IMg8cy1P+GkZHvVnau
RUfziSn/b8XCmtYuik3wvr+huUz7fGheaNEoSImJG4MVf1QrMzuNS3OB6696jAPaIq7bvhpNZO7M
it8G8yyskIqpvQWWfu2I/vsp7JHw87CLUcpiyAB6narIPNX4wQE1IhJ9l8N982qn1R4awrs2K+mk
RfHYJrX7USWj6auxdXQalDWj0DTwbub4Mx5/N50qjzY+xqOdkesZuem7oVXKPrXy2cersZOL4tCo
dCRmuIS2TaedtLTJrifTaltfQwp00RSulgrctKZIkwtDAxp51cE5A9Fs/SkNofFaJ42qbWgDBDol
37FqxR1al3Oy0qTzwimon1MzOWRNoD0C8Wm9yMyTlxBYVQzd4jQhPrhmi/4V30l67ZVxS6t4g6v3
JurQ+Sh1Mh/LDGRLH8cVPPLQp+VbHLphigCgkACTOs/ZbJY3V3N98NvzEWNF/qIWA5pt0kEiZv9d
18Q+gLFTTJMpnfBMm+ouVofqI21q+xTqA835kjZH0Cv9GXW0SRPZ1J/qkqJUWI/tyZHhAOOvlJuC
xgHk0jh/U+GcnVSlSghXr7B+FsMvDKFhM7h/O7WnO5DV+5a36ZvdEB4T6XT+7LTOe9XcQNuW10jT
/YL1KtIhQpPG0J13g63BM7XCM9ZSmOIhdbw0VmkVwKV5GN0q9aYez5ATdzRc+so6IKshaXPQM08X
wqVnxylSIPtGiGx7WJiKhzZ3TivNuGj76CA0AUyvTbIjyZza9b9YY82BxtV3J3K5T4ajh4/S6qo3
XYtYT2GXZiCahLA+c8N+ikBBpNGXjWyeGoOesNaHajk2WvhaOgPMP4qFM4yX3dQSpQS1Jr26xY8m
KurXRCeuqyQLcrNuIqNVf5viQLLPhq/HJNcwJA2T1PHARCeVnTERZZ+t1Xh0jM3nqLJPs5vWZymq
eFOKOPPqELcHtpX8vae10g+N+ae1Y8D/mE1Apyj9sXCQqKKQHfeu3dAoyIZFP0Wj7ZupzEXUPK50
ZfQKWxOQ1C2xo2d9cWUohhQeSn+En7X6QnTxOTMz954a8RNnDeqUwG0eCSjCqdCBO0kC+8Kk3jh2
Ik88WijtISB7HCu6+IUdKX6yDVrnhqaZfMsyfoqF4tzaHDG9zD1kQDarWJntpCoUXPSOtrNz/nW6
RMVdKcybEVCTE1cfIpFffvSJj49WPogWmQdxCsS4ReBbqkY5Jf/D2pksx41k6fpVymrdsAbgcAxt
t3sRczAYZHAUpQ1MoijM84ynvx+gyowkpaRaZZ0LmizDMbkD7sfP+YegbJ6HQzkY3d5tRjI1rdAO
kTn2W69074yJgtK5VX+APwckrckuB+gIaWbKu2BQ+mtDYsc6kCX2KjB8kFHJRbHHXUa9Yu0pdNaB
434OPd1bCxbQQ16U2kkCV8Hkt+m+VG54HUub3AIv5DJOHBIr7MOjLNrkXl5tGpXU69jJFF1I9d5v
Bza37C3sFe5o9l6VpnuAg6usOs9SP1LJXseekz0K5PC2XaQc8R2O2Bz35scwzuCkj8OzV3T6YvSG
4kZ3SaO6vQy3mEjh0u5b0aPbNP2FVRJxJKyhuh67TzXzZdJZ8knvunjdMDVfUhbXj33f4r6M7eoI
ovGxrYdoE+fQi5MgwDgoEc0+wrECPxT6oVHIgvpt/dBU3Wf8urtrzYatkVmDDcgM4lGtRLe2mjkk
b3zUrb00eQaMLq7mP6HbN5c1LqIA53WiDjffVlBdl3URK7tRrUEzewZiPAArQXC4gMOm/ydF96kh
6D05rXsZp7H1qLSGsgmbOkI476JwK6gf0x9Xscj4tapcw1Nv7hrTR7Woqa9mvWzL1o5WF36YJbOr
QQM0lhsIpyF+vtUzAwnHQMcLRtjFwYlDb69YNpuPXmIhHbYS1IxT1MFTmJUEXEWPiYXQh02oO/WF
qII7m2L7cf7TKelTZafJWg9KXAHqfPjgTaKgmUGmwOmjaxm5YgNt3zraNesSccx4aeR1tm4QrwQU
iMZ9l7ooIdb9UzZphrsIUS+7ssgfq6xIVw7rJ0gw/eNYucG1a4zBNWJc/a4bys9DV7f1Ihe5s/C6
2l15WTi9eqBOk0rpdkM6wijvs6tZTjctzF1KZD5LeBe+Zq6Kjo93qG6EvGsG+KW6U8ibGk4OFHRc
ImCzooftdtdGm56oyg6w7sKVa5tgoCPTOiGGuIqbWrlNNW2tVHF2DJmQydHviRPBdrOErA2bqo1U
UAxEeS55UvOYBERAf9qSyC809f4GKa3nQXrOnhqmu/Q110dTj4SuEEm4Nq0xumzKdF83fEsjlINN
NOm8Tg7Ikv0UG50BPlb3Wai5dVcmbbJIBLKmaNd1HzPcFUH9fgRB/OxFg3nUDKiWKSC9Y4q570qR
fGqZBnpH5n25zhzxEPqky5MiK5dZ+9lMKnehKIF1PbGXL8KmephFxsvS4zuzAH7NnsrOAP8cJptz
NfZZxUoMEB+sr8uajZgosI3hBGponykyWTZ6Ak9JtYnPkD2tfPiqcwA3msqJXRDrUdZ8hKH51aPu
cMKphuDUYDeQhOVtoaou2N7kqk+77qqscOYEmcZ2gSDggO39LtAq4D5ef1TLyL1FZA8hxF752h0a
fzhJZrDHoiUnjCXzWrReca/gAnQS2XhHuRHPFkoSV+GwxaetIYEcdDeJmsiPswB6gQLgbaSm5SZt
cRxXAWSt+hDsinPvp6FzrUpydIgFxzch9RhX07yQ5XMxNEw6nd4WK9iP1kVFrMTUEw+3ogX2oCoJ
ADZXB4dvjfK+yAkxSL0zxyuDAIYn+xVSF2JLYSo7Wa7+3GMn+RTqwd6O4haSZzg8BV5x1eS4BHfo
em3amU4wGvCYJuH1tgdn0BbBCx5C0VOkhO4GgQd1g0tjtsxkWe3J7MGlJ7uzKItU3rJmeCeIu1sj
ZeuAsMxHLI/gR7cfwWOy18mUL8hiokjnutlG6iEsXPlJQ+F3r9nUjhvNUO9KMiuoQPdySz4BGT5R
pJ+UDOpxDutoG+v+19Iogw8CQxWjaUhzOtUVUEamncpvPthab2/TLGsXGUjPJbwcc1crdrvK4RVu
G655m/o3zAIgQZxqq2oZIObCuK8IOzKGGafK5KCk9spys+KgSJI+yNdV+66nPugm7Gb8vtyOonp2
ezM7KEFmrmJN8Q79qOOIq3jhpgKQcy3M0ARImk2zqv0s8nRlked/qWyYI/FzXPT+HUUt/y5pmZkn
p+0eq8GD3txZVoby+tC6y3mWZYtM+qdoPna5Wp/+IjrvWyT0Esuvb2JJAbTB3iKpa2VTanGDwlBE
mpHq9Tp3yQKPdmLfJkOSo8NqOisyw+nGAQUd29TyxnRsr6UT4j05RD2baOfBbApKWI3Ex7vXL/Jx
/IDoBZo9Oc/pieJRYVFYJjbgpswelOuwso2LWcs+h5oLlJ1MjNIihVIZj1GQhIcqzND97R5tJze+
KLV+bEv75OXFHF0GuBVpO/C+3mH+IywUfVMnv0xlaVwJPXjpu6LEGbmf0HE9RNvcOGS+mZ/mPxrp
VYFOxJXlgjW0PHuDDrR7LBW12Lo+lDozN5STC0RvG6homaHzov8hme9QjKiVRwuB7jsnGKP7NLgQ
0fi5Jm3O0i2KI2q/p6RAWh3yY3WKrO4JUYJgUytNswSVOF4Tah2KskS7F2puDPPQJcnxpZdNA9GS
FUgTgAHZzy6cEUEdsyvyTaqm8U7pgB4sNQ8ZpxIM7nEW3x/Y7hwC07zGawC2XZeA44ib/TzBseQe
o1rUQGFrdZND32UDlJFproJnszfNXQaDh9TIrSua/EtCgndV1oXGHKSgrYTiYDlCiwgrj3hNbgsT
9nUF4fwyFaQKTStJN2rXdZet2OSSkKLEo1hDRmcdl7G7JI1q3To+ztWen1MyxKRjlvnX4jy8SAs7
YTuDF7oSprvOvOkaKY55A9TXk1aIwHXGXqy3Sb2jYhz15maENLZhUxxd6uSp0T/KDpDq3LXHE980
aYLLwGYUmIy5Ri3vu9L8gJZPv55t05Mxv6GGVjAnNx89kzuJCez3Zj1uRsJnCqudu2tleYWcS3oX
D+jU6y28RqQ7vxCJwxx0iiOsEV5PaUmQidUdEG7js4z57hQQ2ejuBS+wA11onKp/Y8gJtNe4zr2N
SlsREXNANUm+BHV5PZhj/s2HBqMjwX4DPShcJVG+1hEl/pyS6V2yjQpPFZCCvijsk17cjU4PibGy
jNvCyr+gyr3FgMzdoYv12U4gLisgX2+9uya1qOO4fnMJcd7dN2ZkbNDSAZmqZESKDXIeKnhU5exf
gBuXuPQpb22sikXZKt1iZ5v+uLKdPywNiOpRZhRMYUb60E5AvdnegFDKXTSufpF2Q/GcecVXVFnj
j6lVWAtEHYCVuC4awGUVHN0xehZ4eSxaw7fWCdpwqJDiGOW1KBSVo47fio8iKlrhp8pRlqpfsuFv
yn5jtzhllZNLgo8D/KZKXXnyW6XcBiRdFkT1tSFhtdl2C7cIUWEs7IOSfEehkXZXGBZie7vxqouS
pA64m9o7aIXuHdxDhQzzxfw/5j+ysfQtWzkfm7aUgnk9OIchyJ2DNv2rakZ1ZZVIgTJP6wBWP4wI
91y0NqlJWxXefZyN0ZWamC6IIb+/dRoVyiHegkuyhPbOzqLhEDWusdI1MNeWArQMjar4srb7Z6+C
zOk6BnoUlrYea96FvI4URKH44zo1IsAY3UBXNdFRDIxrMGr+RUgkAaPw0DhU/6CZnqreCffmAIEK
8CfKZFKJScJYB72YPN0HyplntwcK92KplMyIut4IKAwABBU+8rRKxpVnGWJHefGT3iSHsBLenQwB
jFLEVdYDzKV152rDJoilXERSZjvCU2xeTK8i+aIF6zBtlhOifsWkUt9G7JP2fus+ZGbPi5inFnx2
9evYTVJbUHqk2pY3o1qC7U8QK+I46oZO/yJK6zLvatZRT3upaoG+UJz2O7VaUgvi3Ql0DfVCCMCq
9THyUgWTMHffelD7elxRd5RwcFZPvOnTm7aaPgPYJIvJcaLWClI6XQY731vlhUIBraeKblLglP3T
7ECBKEOxDIMaDUDwPLnN/l3xxPKf//jP//l/z/1/eS8ZyhaDl6X/SJvklAVorf73PzXrn//A8mf6
3/uv//1PaGvCtlRTqKbjkLUUpsHvz59vg9SbWv8HoYvjN1WSLKsxUtnzJNllSmnbKS24cg6YWQ22
1U3TrRUgoUEs0hswd+O6rLToQNjpbBDK0G7rlxyR+IrkxuY//vHXs9pmWn3DfE4em9bi1fQb814d
u+QZtad6ETVNXi5/csR8edkZzfPvHyF6Ddc5EOvPpl6QanQnzPP7vfZDpxkIVWi6LizNlrYhzNed
Bjyp1yUegJMiDJYyEZCjb73sQPv4KEeJVa06FqyUssZXbnq6nx4wokny7KoJLgXTMTbuvhUC61r1
DUOmLAaxOqbHplODp1+fIlWGcFPwX7n8fh41j+ItTDBx8f7JPNEcdMovuIfkzj6zfH1dGVgXZ0aQ
bUESxWteixe8C7376Vbn65idVl2Br62uMoPdx1CUVIcm/RctZSFLOlEvzpeXir9uu2RTgNd9tooC
9XHS2mjJq8B3p2WwSvvV+6OjiR/eaSGFqWFAClIGHJT9enjGuIkiowPCIvsRCgboqSRfAjhyLiu9
tTdmmfQvkOi0l5Tdc4QIZB9BkkHWj/GjGixWasDb3HcTuGXq+3dOiDYA5JgSBjVQvd89m+7IT2AB
JLokBNukKMa9Nhrmzqocf91JdmOQYv0j21wsyyu9vkJhb9xTEfjqdcwhYa1jJyb1A9sXpOeC6sQ2
PziVWbUZR8f4rOoQ4X0k6rfUW4F/OePS6axkVaRwC5swUo8EZ+rRT+sv42AYFDzbHv6km+H64l/b
hexOv3h6uNWZsnCUDKP6v/YikHWUZHzLNO4NFvH8F5OW85PxlaZhOoamqoJEzuvxzcoxJjGSp8u+
x94VYr707gD0p6s4RhrfT0zyJ22uJCcR1NlurBQomdOT/P2BFe7R131XulcxkmJf54NDW9M/lcxp
314fS507umhHJT85VNMfnDTGYgkN6QT3i9V8Dj/oy01NYeyiifFj/LsTGV2usEO2x+V8toFc7AYC
urd5fUoSruYa8B/U2+m8uvc5rdSY9SQLgV97FGxg212KqrcBejvDKTAlaa6h/MWcNy0ErxcKYVmO
pqtSM0wTPO3rTmdDVoxorVCCT1QUC5TE2IBVq+bOOf9YGMMRhULtYm5gur58GGM7mLv/J61YavY9
Rl8rESFAT49hJzY1f39C+PHWDUuzbBwJTZRoTF19fet1qGRuzISG+KcAKQfkAEkLbFGncf3ZjxIh
s6s6lOufNMDvEjMf8v8aKt7oSO+mdr9/u0KSQmFhUU2k2F7fbqT5WWv5PrQRWx33yMMZsNHd9DDd
zflHXHazfYt/WnHjaw0ovKnJ+zcifxhySUFZIxulTyVA9c08it9cKKuQ/alq4oq86FRdt1dtWgwP
4eB52by0nRvhF01WRTMTXPT+tpHulhWAyYpqnJY7jouaDOVxyAFgY9o7ICpZvuooTM8zz/ncgdv7
F2oyZMe0Gm5cDRqfEWXmSU+dlmA7Ux/+OI+oW/PS7fQnSG3qdYSpTKVgcgwCGTGY6cTvd9GPr5ZF
ICp5v3RLmjz/67ESmGCatdshDJI6LP8IjfRr1cUKaH7jzz/X5Lb2sF+hVSbZBRRqFMgExWi2K1eI
u4TX79/WFIC8/ljhsiObZNpSExBm3txWmwM7ZfsOZAJVrnBD5pElBH4m2EVSOetI1OzKpvfp3NJR
PJiQsSfMzy56iwv0VvFwabUeWdTXLW3BnqL/4HRpek9MDHzCCJAOa4yTZn/0csW4c9Dzmk8ix6ac
bCfj22LQu1UiC1DjCBah/Wxp9171i4XhhxeWZ3Yc3eKpJflE7U1clplq7iCskUAeiHGb9XqpZEiu
JNReSjZMn6bnODdqK3kvwWcpXvU1crvV9+aNjhiAH30KZPKYIrh1T0Lz8v3R0aYv+NXwGKDHVINx
MRwq+W+/cJ1MYBJoaPAGrQB/UyN6h5dPPAwPsk1w9ONOrBtX+iiuFrabbmVpuYBio++h4NvDPZSt
HpwhgUk/naKaNtkLDQjd8/k8ImybFrmTuvjyb5wsdKztoDviKUiYNo0x3Mw356cVolcJSg4ka1Hc
VBNR7P7u9FF/LcQkORN2KuZTnr8U6OhhCqRcmoqsL0Mn/WRU8fUsxDKGygbGd751ybvjefT28jh3
dXt9EP5qvoe8C9sTXIYCmQAlWRsqEF1uxbLhPTtROCx1M4EjpEXeHoHi1fuj+cO3xmASiWhkwnTH
0u03CyPaoaA9ptT+99Jul45IdmOEhAGlWkSmWMjY/Nd88F5bSiTu1aDjU/mz9mXnBU+GU+ywZhkP
qTQbAPCFsfPcKPjXxd4/AbkiNIHYt+z/PAvQIuUOQaWX+UxZjotMMJGLLIQeZhic3dcuoO8/7sso
qD70oXErNedXnfiTHZVJKCdIoxO2y7cTFiCSZGRVJWSvpXxMMjRCkZAPHdaSOFVxtnQ8e8QLKSod
L7mavuPzIS1qHleuKLw1q0FqbZmBcNgdLZVCe+PVjIBWR1TZvp9uAMsIrx1sfAAOr47lxoV3Yi2c
OgueyvnbAZw9UneuDffBjsz44e8uNyKq8dWOYBAu/y+vKQAu3aoiWL2+btqPN5lDvlKL2lutCvGt
Roz/qm0jb1UkVrgb+voe6IR7aMlLbHUoCPjtPfWDa34kQHc2umVi2h5on0sR+MjmSlRYXSzdIK4A
PhX5NqYIhTBmgQFXTPWywhoPVSuSSYBIr2dViCauLbLhfb7H7NkHmYgsZtzyvfUWKkj08ngIuxRF
5tSTmxIt/A2ut+hgGuhheoadX5oDa34vKrR1fT/ch8EwLtMWTX4t8ZHs1s3HNmvjy6ZqnxMSXWze
4XHXjg0IXAnufLtTEW919sjm5NRgB/AV3Z0H9mE/9df73/UPi4lUBQqi0pnWUNb2N2GYFsJrUwMf
SZfWcg+qHH2U4hS7moBTVjZnLd60IY3+omm1oi7fb2eon4pOrV74sqrHuamKyZPVOc5nAYhhXpjP
pxZjY+wTyCscFhDuZ+CZvrSx6i812SUHr9VSkHU59YlBXE8ngjv1EieKvJ1P9n6nvJnshC6lppIw
0sC40S3OmxUWFFOjUu7ABUhUKMZOSZ1FYZsf4wq7+tLGzXPumHO7CNm7ZZ9xj+B2qKoD0yOx5FlV
wo7bzucQ+2etG6GOIMtRc7Dx8NwC40Y1ZZA7oJxHFdZy0o0vbZChINq0X95/xjcx3fSMbG8IwDEt
ZfDfPiMOYbUPXASFupqvqgllu4r/2C6cf0xyzUavDssMEWOxBR39vUa8SCpAWIzh1P1U725aM794
/7Z/GBpTtyxSUlKHlSsI2l+HotKGPp87cAnqKMnXJQWxFewe31pmnR7uTLX/vlf7WbuIkSmWQmk/
z219yugA6810N81A5wNMhEhv3JEsAXlWH10tD+DhHwfZLVBJZ/rx/cd6szIIfXqs6aFYZVmw30bY
JiYPmPPlAdJQQv8Um330oSeE1UxfrhoPJN53bM10p+e2wWdItnC5c/W+s2A0arXTXv55GBjue0tv
d9+PfP9238wa3K6gtGyomiGR2kJ68/UoVNIqu3BAyFgo3VdXEHs4WfM11pl6f/tCEtMAg9hDsgUx
3kxP/hCgOVWGOD6yci7i2BuWcUwSLtRBEk+98aZFo6LrMqCnNbeyjOpZ4BjyuqFnhXgbR49/ti2x
iChUhwj/e/PffgTT1EzWYR7EMRz9dV91Kkl4lipl0bs5uJKps2IExsGc8K/3L6VN5/pLyD2Ni+3Y
bP+lTs6b5O3ra8WuKakigBDKBT2l5WFqH2sD+MwxLOQYXoB9IKGfVe7VmEyYeNSqa29p42bqblsj
NuNjjplnN89Xb05GqXZENLq35SrqEjR5cqvI0q1d9Ow7dEAEzUoDpVySIvvZNVxPB/lXW/nw8IsL
jZ5PuqtCRfC+qEJjZzd6+ZRRHUSTzDSRRhXxePP9somGsh+xW7LF3s1Zfr9+RUbKoDbz/TlbJi8K
GgmSgPOzqgGVLKC3yfd7Qd7shFqog1GigUI7XGrA/rodPTdpAFdtenHe9ENWJP1JdjLcB94HNWmf
DKDtx/lOvThIF+yV7av5dhXbHT41OhI2wkdEWc+TfUdx7Qamku1cmnkAY7bqUUFxPaTIsq5ZR1nr
wK791+PkWiBuIt727fRIqLVuPDsbDh1bzMFLmLgnCejCnjCq4iIAXns1PSZIvZ2fdDhqI/13PT1u
B/l65foi+lT2KgoXnthHNdLWdtQ3k77bCeO8gdpn1NwUghBG1yGmZ5kyrl2viJ8qE/eaP/tFT1HW
Wyh5PF69/+7+OKXAiDUNyZxuqCb2rK9fXdLKdh5Wgb/URxB2LtieRWJDYXKmf03jcG6BmpUO2be/
sUooKa39eG74+/ckmN+gZJH5+OHTnXTi+tRnE6cVLQyc7qFNmgeVf//+Zcg6sqXXNFOz3z56GIQQ
p6CcLRGnQJoB+5G1AQ+IYL2M50/xTQuhGfeeWQzQ5lGOr9214bVLpcquDDDNi9+/N9typAWVzWJ0
3swoQaNadhuBXO6qZCA3O7pXNumfZTD9axqWc4tcwcPTUTDfTRJlnXVdBvxtauro6kXXmBBY7N9e
Ng1TlwIqFt545CLf3N04mBjh6AiHk54Kd64+zUU9/hh7KNXhrreEd5SwcZ6nGz03hiyBuqWVewsT
8/hdBJ7gYNY9WGvLaSkic2jqF0DSSrJCdZ8jZRAA+O/96vR+575J8TNdk2Qm9qZkzmtvvd0PtilE
91BMeo/IDSH8lqPr0MkJlFKxHR19v/swBmWDT60xLGu7SOZk7i8OC+26+jahwK40nDfeHFE3DvQw
aBUXopf9eggDIjW7JbMyXfF8aJQM4wLh+XYOjs5XLKs0QaQhWs3nUJXBWYymfTufJ1aL+OgDlFsM
FtHk6BXgubIMhJiryA0apYegs27wjvAvzqd/v0N/MolYTCM21TBs0Ekrv55EEko1oCDFlFtqc/1k
qbjXZPGUd0rgS33fzpwblQMUmA3lgOEhyYwEhAkyuG2jejd/f0wrTfTnymak4vbngUqLIT2GtcvS
cfVVCNZvrapOXSxHhEl/duX5LE2CfqBnd/0L3ozlIFR8CPBbB4+Aqk2kVotMItxFwMB5Qvd5fb5C
6jZ4s+MpMFh6dhmMuNwHiqnv5ssFWkNTE0Kb2nj73+1f3lZg25QHHYeefpMFSpI4bxyrwE+gHB6U
ROmXtYm36hTJTJ/Y698x49sHlQ6xnDacltyR8duLhinZC2jSIC/nmPLN96+FAJRbf1CojvXzBA1G
5N+aoE2TxWlOfduq/va1AtvdU29q8Ccwx3YV8DXCDG3w7Z7+NT34uUVmK8iKeM2HAUI6csolIh3e
GpR5uvJUO8J3GdzU7w6KSR7cYFzogR+zSl1d257QqLIRhFxMq1SiBogI/P4qxUdlWCxSFMYscoCv
vy0wKEFVF6C0bcPPDnYzfAVMl+KmXn+duuD8uzV64qIudwrQXz9zT382e/+xf9jAghqzyUiC6qCK
RJXo9f1IHwZ2WDvOIjS0cGfgtbeaHnq6l/NvFcqRRCsqfiR/NPjtu7DgMpgaSXloZG/voraSIchC
210AGkmhY/gVFkidsfntq9hTQRIXP9Zg/HJeP2vSZcUAyQPNmBY2D/F7eijq5vvkfv5Rl0N3apL1
/LvfFzbQ0ar97beNuggwYMH2myXLmKbgv0BpyG8GgeHXyB5nJoYUBh3QbvE7Jx3sRBVp/WkA3rZK
nbH6pkXNNBGHHYn7zPHYR/+kvdmACrNjwDyLvxwkWit/Di3Gcj4w12NjGzZeOr9554thRr9gtmcN
d3WJ6UQI82CynYQtr23cFDnqTu3jqz6Iv8SmemVWbglYIqP4YaXXVqgRTHKdthOXKpzJ+VITJriP
h2Sjp5V5m9VmtXh/aH9csuhEY0rAWWykpf6mP90BmJ0FR4r+7AYYiVDeioHaM4Ki/Rz8nVsUWpgd
koAp6N1meh0Xa1Vps8W5rYPC8T4S4vYnp/1Ze9VH8Vz1Jo+SPw76/cc2bYckFKVX+cPMPcnDaTDl
QKQnkduvYidAshEK6j4rAvLU00t0btNVUYeZmNNtz+0MRD+Re9RRtHrduA0bd2sN6vO8/0pNxLGn
I0FFuxu11O/mq8xHd0b0JW9qcTKq1v7FZ/LD7EQtXtMsg/K2qv+IOIuS0IGZ4Ch4QKnGBmt0KqY+
U9R0r+cfRdZcMVJgRKcG2P9YqECs3u/pH+6EhJJhYrwIF4150ngzdyhjVLYGt7IIpnmpcli3UE35
/m6df6xLKJyuqJetfMwTbyOiu85kNzI3ff+GfnjjuSGGHXeqadND1P56BmnysFVMqBvQY9UGeQrV
xhJRFYl1S17JKGYEwDuN7FQvb7oO/uMqaIL0burRc3Pkx1V9nTsIvtpN4j8HHWps88khhVQHP9Mf
gRd5N1Xsslf4yQmGShofMyhDK4YpvHSyoVsnKtT0EHWf5XxOHRX2KvSI0mznqajL/HI+d5DeDybI
pOn06DM5jRvg7eGbx6Qv0CgdETh+vyN/yIXSkdR3WPvnCeRtcqxvRGWb8M0W2FMFj0Kg9SpUUdwO
GtlnFxX349Q352Zz9NI7Sb37ddvGz9FoN7qbc3sCWkSI+hxdlb+5wLsH5SGczHqgiiruIq0Mf1Fu
/tlrju6VsNmoG+TA3oQDahja5FAE6Y6J/0E03E4kxHDev7z5EcLeja1OUmlTg/fH5Ce3wagIx+Cr
V8UPKQOXhHsWFmC1/RgPu4OaIASxtd2+wPViGo1zgxknj13UqK+RXZ5SXuCa9XVGuvfZiH0mxUqM
FPdMH9u9GYXy9tgOvWXSJhSIWh/Ue0Lt6UKtsuraFZ7+KY9rG7lfTT/Mp9SiDo13TcmbDa7T2b9O
3sLJwDdDyvb7nHu+BPXdZt98g9CeGZ65HZFHWIyJxDeGCAB/oO7lfNHQav0DO8hjVbcNZTEUiPQR
lU4jKeqdr/rpaboNj2/hxKKKblnSUCdA4SpqneHT+Z7SNL+eFT58tKwuSkp6Blru0Mej9M4fKe6R
+NQuRvQE1r87ajYx5ESLdgADIVD/ekoa0OXCCqNjEUZ6MVrqvY69H/bBzvfF5fz7UNXGJkIRhDwD
bnp3stfKda0hbZaV8nue4U1jMj4Vok+DBzvi1QHIH0U3+hCc8tqZP9SfHdglvMYkx69NT9v3eaJt
vCgdVq5GzZ+0tX9KYaG+OtP7HSOn1eFVRpl5ekpKOZaQxHxvJ+vK65Bn8wlP4inYb52ohz+MpkOC
RM0lLgyAtqs+xzjbIfWkIDUTrzRvCI3tUKohZGo/Ckn8dLiD4bSnoiqTaP6Tl5ZdsEDKxVylNvQh
xSn0TzIzhYJHTFxdWVoyPvoOCmPbeZNtGnWWHwp8yqIN0mGU3zIpx2NYY3AB/0DylfgRYmf7qBKO
uyta+aFwO6TvEld6HytZIyKtT+Tkhxm5WKKLKxZ1IbN2KVVEtrsRs51Jy8U1YDg61RoXrxY6ug7x
vEIZ6dLptQ6/RcNzw7WRCUjovE3OC3UgM1kQuXf6yivNng045b6rOqi0T6GlkHCwrQbU8/Thn3uy
KbN6n+Is0SsQU5tOPEZMWauGCx/nbjVl0dwIExtpMxcS7bywwBPQVigsqhZJbtLZQ3CLMm226xHK
l4iMsS18r5cRRkjhH/nDw4BFz7qvFDyl9QIRdry0SOSl1STKjnBw5SzmHq/CAGhRY2ZgOvCrAfdb
N7qxsbK+5k7rCCpQ5DQbvUc/hDzFm8HQUYPCzGKIhoeorttVoylOz/53Ao8pUaFsxjjX0OivW+2z
YYASC7AQ+ZgJHEXgB6IqNIHYpitPiJNV7QM3w2aQKXIevrHGjtBITQmRqhnqQydrE+KeK/oTCTU6
KRyw7FzpTmmuJoIIhh9/jukw5u21GYj2ORWTmNn3gY38FuklS82U2wo6L5qxWHq+MIrRN8jFt6bq
jtA1pwEOLN+OdqDFJkBTJgkhQDK1zz2MF2q4//vBBo2O1KZ0+8d5sJuSSDgs2UH+zWCPNqhdvBv0
ZlG6CZNT7CLj/va7AjLMSCFGBrCtiapv84hHuEw9twVzz//ZgLMjn4hUyN796+t7b8A915teM0wd
+WqoTl6Bj4ftZZXGwjKlcfzfDjtqUNU3fVS0T46A0KVYQ/j4l0GvfLJpcH5x8PnLyOMlkh3yAt/v
88jn6dRLbV8welXuGCiWyxApp3nkm9LiDQrqjq3qGHY8IQqCw0MhbN7of2fcIZJ/shsDyUQETBfg
Va7mse8C016AD0PPbUPOtDnpjbwxhHMtUajd4bSHwVzgZ7dsDp+CtIpw2oH4G7ofWoD9q77Pujuh
avVKhiK9BiyCU6npfMEIV7+hOI42JPoTMsQzvhoRk1W7XT4glgBiFZ4/4F5Cc+NANNXtkrK1yTlO
PNcGeRzlcz126apyXWOJ98Cygyy6yz2l41PCrTchkXVV9F2FYe4fb9mgW19T1EcPRDzLvB2cC2V0
jbV0DbmwE+jbQUvFqsrTB0s5xlad7Eun9FcdCGAoFNVHlGbiKzUK9F1oucfcr4+Jbykn5P2wkwXs
BBsLuJtOVKdjokJV2r4UeRte4CxzbSp5+XXVFd1hdMzxAvlP55Dk/hZRFLS9pPrYdspTg8vMTVsU
wQ10rm8WjhpwQrH4ZgKLEEtamFOlLKs6DzNiu9/UMTIbUoSTgEX+oUsaA825iexutN6F3YbxsgQT
vjJRxLrUtObBj8H6KWRKdkoG0X2e9vzKIqxq9BvsE1+KHjvdXB+6Cz1HrcgQFtAs3fAufKnIi9CJ
rAXWDIigUrU96ZM89ZhmXxOvztgNV+Vy/mqqPLsURXU4fzixzKJLtic58mD6EeEq5T5Jn8xyTFDj
tsTRzpOTPVEUozbEFUW47qUDr23UhHKkSriJWN+WlVao2xpHvGNoR/f4RQy7JrJfcFQx90Ybkoim
7tgDM17M1oIhlkP6KOR1N+k/e1ZTfPKGVYS8xqFVyxMyLxVsrk5s8xhK9/xNqm3r73XRt6sMMAEQ
KFdsE188K0Xg36t+xtv6+iMVQb93EY1GZsIZsfYUiGg3tnYtrPCjcIYezzSscuDXr1pF9djmRcVj
Wj742EsuQ+TtjnY5+BvNa8pdEaNRYWsY2zljHF1HcfVJJun/Z+88luRGsyz9KmW5HuRAC7OuXkA4
XIXWsYEFyQhorfH084FkVTKcmYzK2bVZp+WG5h4OBxz4xb3nnK+8sFL9Tdei8qprobIV3UW7Knzb
SHkjzM46M9PlQdUPBmkdZI1J7VkkTVCNE7xrfWnslEXcDqIx3xBT3hI3hnxQhyEUzCYZI1HzLERW
ts+rWrbD+kyJD4TtDZcS2eGXeQPHpsYdby+mFW0VTUovRYu8onaklv7rpdvPOxETmSEaJnTbVG1P
d4cttb8p6Q0LdSCdO+ymBdfs+4bojxcDSdmFEoW1OsLGGYsyIuL1Xb/+Lj/vVM2vdVqDOrqIt+JE
LxKwwBJ1maKhapasK5RsYs3BBvl8GQX6VHO1fJWD/fG+VhFsJKfouU/eC57xXlGD4Vtp7N+fu75/
wgjqFWEH8fX953/0N2EzUPdQ9GZrpZjx8ZfUztdvN3VkN9Ypzw1HHbRisAuhePn1pTn9mRilUWtI
MsPW2gI+ddmVzZihe4YPgN+/fWO3rfpZwUCzrhn/eLGqcviLAZTIRIaE/PVtkxID0I6nryXvX7+V
+E7iI/A98e6//fWpLuGcQIiObebUhZYAMiQydsUbTApt17U4uWhC/rUq88eLSw44KjeZjtY3mEi1
rkna+PU3OS0rcSHJIbF01HKWijr+pM4VZLHct5FIHkbRl5hpCShiS71WefJ1ift18/3+PUOet3di
n8/sQtao3kwrHv7qvcDXgmMsLYn9xx8ANJH80qRyJytIJgRCLf/mvnQ9J0oJdFzUted2WvcnabeP
y7IHKDuiWS5zynZhaanfStD/950/tv3ql/2MwLlhWdGd/PO/b8uc//9r/Zt/v+f9X/z3WfwZV135
1v3yXf5ref6Sv7anb3r3yRz9+7dzX7qXd//woAF281X/2szXry1S23/5fNd3/qcv/gNTI59yO1ev
//ztc9kX3fppYVwWv31/afUFyzI9rH/7iNfP//7iegL//O2GK8XD/O2j/v3+15e2++dvqvy7ghzC
ZHPMvY9ohU8aMUf/8zdF+33tkIlrJcHkVjR54IuSpjYvGb8r7KVXpZ/B67znt3+0BD6sL/F5tLKg
SK2dJG11+/3rvC+/bce//WB/4XdGA/F+345DhO06w79iKTr+C+v0aZCKKogr2H+qEcSMYmHQoimW
0BHokzgSygnjF2SwJbrm/FVYPNdU4fOeONOUffeEAkWZHwVTxhyd6S3Tej7LcEs1eTyLU03dtnI/
HJKkr+8VUZDh/ClVmzkJ2foG+vWQXFMm+JmyyBjcEoetXxuJkBG+VLUtEEMhUg7qiDcY741W+JWp
LRkFrIwsY6LytQcD/OBNGpLNbAdkM092QLjyNbsvVmV9rtfBVdIl7b5dWFrDHRyj5CFtAkF3o3lc
ZF+So0DM3CHWBhZ1M8stUWtJP8jIdB5sdv/kxmzaPhyzzzNuD6jXqhpV97MJC/utMjtds5x6UBZW
ZizD5v6mXKRBJguSuXE7Rek0OHFqMe/aCLy1+I0VXeA165aVCrBhsKld9Pxy1ObhTBom7PWaIOVO
nhl9ez0FdQd5HZ+/goqikdnthuJSZRcWwS6jq0j9gNxG7wshv6gRStAhgNV+WYcC1CmRWNDU1mq4
yzN+3JwfJ12K9J5sIOVWSOVJv587YwHZMEal5Kgl3lDyXkeRvCu7y8hU6KLO2kbsRW6SXhiurNFs
+bwc9Fph8tGmmSiOIQq1Z8no4ZJJeW3Ved50gSpBkwA/LQMI8SLSp1yY3pinLCMkVwZ1256E3/Ew
Y3FxFG2U7LpILhtduO3E+iVp2vwaMke3FeuEoPW3TuqIS88U39I6yQ5BD6YizgceND8bA3UXzUCL
DJIBw1JK97XaNYTZLpu6bz7HgvI8D/2VlNa3Wq08Lema4GJej22SmueIGVtPb0hsh7VoTApV3l4I
dqU18es0pXGbhdN8VU3E0/dZWkd2N03zhp3zgYd92oYZewCHxO4J1nncCMqWJW8GyjiQS19Tygzs
rkH+HKtpaEMaMSskgnxp5wr1UC3eCGO8geGL322UtQlnD3UKAuzDaa8Lcuxo5PjuRTWwPAEGR2IH
dbJ8WgyFNBI9IJak7EGn4kuJl3Y7VBPpvNhZwlgv4RC3wpVJiT/2lKFIrhUtlTazOeY3fRjvytly
5Vh5YWN2RnwleQtB7a8L0KlqAzi4ym5KhwGU6TTxNUt/aOLUTQgkLJuo3Gr6fN0G0D4bqvMklJDK
vhyJhNp3CHK3hZ5uSLH2ksnasnx7k0aZApleLCARMmCRvUJ2R47tjTTtO5iEAFY7Vu5XUy5OLo/u
9Vg36mGAlHU/0OusnESL8RYncneBzZF2wJgUz1UnVtuadE25UZ/x1WNljKPiM87tqODMAp4Iwxyv
WCKNdzB3YdXWKWlFSlsTUt3oDdyMpckxWg2S8Rx3wRNA0PBampSw21iGIOS+Yg3TMSNE5gypt2pt
k1HvXqVhlnS7xSPniY1VX7Md1ZEW4tAtXQqiQbbNhd4i4lpKvbqtcxU5TgHpBdfb4lH+b7tPQIrG
1hVLS5ScVZpdXFsYTUkHkwm1Doa5i3dKo9H5SElcZjLgR153/mII2adXX9Mw745GmXWES1Bob22G
KbIuUaUmS3QVVVX9ghFheIQj1oHnllttoPJcsrMeJl+PVBpnzXDEsPI8kWo7Bc0uV3Uv6stwM8ZW
7VZkf0MV5HrVbtaEUP+QGOlL6gddcNeXJJxCaXZQ536BRPuMJImAs3T0qaw6camtUTsuPk5/GCWK
f+mdlILV4d7Sl/xeXtS7dJb92VQuelUCtVIzoOWfQ9RHaGxHF+keQbjG5VL1ky/C4Jky04uF8WLi
WhAFu3hWucOY7+hj6vRip971BqZ9XUqio8TIfui1svmst3CxknKvt4KxV8f8DopNMDlMPaSDjYhT
HWsqffTovpWYe80iFcEuxkC7zbJ8x5zV0b/HnTET66LmChkjMeAQSWgld0SpO9RdmRCvmLZrSqKe
X8Dj1dwkLiEtaUW/rRvRA3cpXZEW5xEVb+OOxagywACyQjaOVlXo2yjOenzXg6gDuNebN0FX3GZp
FlfMUMMJUMSbpt2a2ZDujBhiUB+WHmwFiWDqAiKFAkkEm9N4jdF/3mgllJdAqWzkVXtVhGNUiCkp
kCLAzabTMMlX54o00fwesL4uhRZeitksX2KEDV7HKsHbpojUhHV13oujHHl0KttbwhrdirC+PhZf
xFYcUOZIsYv2sLSthi9vEsV5XQ6S+qSY8NNHczZQkRVMuaTJDUO/yUaN2aYxJqpsgB1ts2idybwR
ureQQGajW0KAOzXTgZwdZKjbLnKlPc8UW2YjlY+zqj9JJSF8EKHZAAJqCvNaW3Py6qcwF+0cOLe6
wAcmBb4z1CtBWgfdLLmsNCCVYhzbuggLhqTIRLIIiqCfEAnlQVG2ITAiqZfugEXhuZrAQ7DSqY80
iAHZlsckz30SH49CdxaO6rGDFw/xtZISZ6pedeULzi8ifQm/BawCTsaOdY9V+UVnjnYto8Hrsn0v
Vl5sfhklvh4OkjGWiavUnyd1usjWNC/gyk3Q3ZpZdFjTrqP2Jm7M7bwAI67GjbpIN6r4GhvNU9un
PmCPcRnx0+B3X4ZtnQA5Ghe/NwnAXvANGwja0RyTQCzYqlxv9HTQqYTMn2LoLEuV39TYdQxJfQ1H
TDBMkNzxkFbKuaERMx3aQTgajabaWc83NK1PQHo8Ja92PcuXWTBnh0isKzNuroKeWv8AbqIErkDt
2+0V9Y4WlQtc6xEArWuNiqe186YQt6IcvbC3J+eqJfyqJEOPMDOiowxF3PPLetNYwIFvEvKZjM9d
KH7RdLO9q4Qeho4VkTpY3VGNjxyrV/iaOX4LRawl1xBYTcnVRZtZnhGPR1BkVOR68s6FofJRVe0N
ZnIm/nknkndGGuyIv128FrCj2wtR9/YQs66S65RpS9iWkrQztNxLGiJNFII0mxDue5KOtwS8PxOR
mXuWVY4gOFC/D8Q0ughOUOyH4j35154gZufpYt1pcXpHV+itmzLg1018RnC+jNSylYDMiVBU+Trk
JvGHqeiIM3fbrH8RDN1pYnbApG0vxChDQTifW9Yxmezq+RVjJ8RILXrsmu5R0wpO0aCAX42QYOU8
vxbyyPJkQdxbQu2LA8rJBKl/WFuV102F8mAVC5FKWehF4eirXfFgdcsZwl1MP1LrpVJiJ0TQjCz8
0IxvecNIkhT3a6qQ9lSbbp4w05bEXAtRWrkmHCZH14qcYnD80JaTYoNPR9BqeVUzf9JiqCqRbvX3
VQL4SZSLg5WUvmiR16MgU3JoRsSZLQdkZkmT+JIp2iPeGVC9Vlm+suoljbHRyQjD3BA01l1jztdL
T+wxTI4HuIcRJMq+tqN2eisG1lJk3b/MbTJeEL7qxGZ+JkujUwgTpKNJeJvwmdhirT6wWVkRS+JE
UnCm07/SG4QzPQ4HiRWRbVFBNYp5U2W7qSudUAWZO90FpKuSE2/TJncY7LZ9+1YL4nFEJ4lekpin
nRi0JODPzqgywBoG3uPOS2WLp1+4rtJnfRA3o0GjIzftZgCSm16QRE5u8CtBlE42S/dTghJ/alwi
cG0p0FlCw6gBy9yFqZP3BRMLj6ORxcSm6ETO9je19Cgvz0w5L4L+XCvSl2UYLyfK8J3a7gCebOIy
s+AsmMjdFtmuS5HCTX9UG8GjgmoLTeILEBIiTdu1+tm8vIlxcx51OS6m4jKu9Zd+XHvvoCql+6ay
XhZFp9v5yLRJIo62U7PRxdTgxgPbDMqyxnw7iWfliPZZgbrRkfxNgoM6n4Oe8DixTUm5DQ7YwYrK
JxLKn8pm+Dwbi1M3V1OLGyTQJJ+EUlec0pthSS/aBSAcMbydKMLnZnAkEIw6XvwpSo1DXxL4RtpG
UaWXFOcjgnUSB24CLL5drui3wqQ/ZlL8hHbg0jKGDWY/AYDd8jh3EkSrz6kOFlSbvZxZXGNjEjTc
xlV6r1jlQzXJ1zmpc3r4jChTdwBbHAQFtpcssTGkQiibmOSaaNNTp0/hz9ZNvZFBVrOE6J0xk86y
rvYbcU2OLg5iSede6oG+TP3ezNSjwewTGhca41wbpEd1vOzC+aCmiAGKacJSILMqmmgadvGypWgm
nfcL8YoTQCN7TMCu1OGdIQkSs8+apX8TpvCsloU1pnUndiLBhn3UbIifvdWtgtQ34VLpuyctBYHT
5oRETsRo+zRLnqVECFOis+QXKbuaRCtk1cgQOA3dnkQEWEkE0EpFewgE6byIkvoq680ngt3dRie/
qqOP002kG8eBmwuxJy4ltKZuiB0TVIfXqG1/EOf52Sw0GO+g0xN1p7GcK3M5PSpUHdy+Lc2QjHsU
bnafB36iFlshsRw1067ZZNqaNC+HAG+B32R1tg1LsvPD5C3hieqXhuI3u1VnEVjFxlFwXWtIQfNu
2JexLG4WIUdVroTTDTL/1jbn4LYjZECOi3PW9U43lP6qb45E7qm2k2+iRP3U0Z4yljXNo9gm4spq
a1ziBXkkiZiaEf+2QNPBDQrEqMw9AXB4/8clSA9zoTM5hJNEkVDNSpkeD4GPSje0Pot7y5uKqfX1
MEm2hMZLm7oj5pmwxYlPbGNk+WYzOLSBhLMkT+ovS0CcmEiUwBvaq2Av4rRi9CY9r7WK7kpFPOqo
YQGHtV1qt2TVR2rHwPZ7BeY6UjynxJo2xkbkJZ6hXLyrF1hM6C9UropyWy6J7IvE7bHb6MBdlJZn
JUayCdtucGa16faJkuhnRcLSgqDGAXkGDL1MD4DFaQlp0MucsU2d2J+6YZcrZBYa5ktba7jfOjYl
xD5qIf3IRJLwdVYMFqJSRtugb+YNmxmTPjrx01eqSfo9y7XqEBdFoZIQPYI/ERXhPDDaBHUAweLn
QdVHdh0rK1CuzADO6D0WztpisZk95NjXvKaW2bPq7GdT0VL8JhZm7VhmWXYmzIHyqU1ZvF1aBJpb
oS75RozJJxLIbIOHsIomRox3S5qdj3Oqb6VGNL2un5jCxFB3E0EEYSvDoyacVfLGblwYrHStJOjA
bD9bo1xelNnQXwdSZr4tWbYgmeslP6i6/ICvfHgpiNc75kalX+isrvZsMgkgb6S28AP6Ok/YGGuy
KLsSGfaabBmIXIJEANSVV2sETRqNWC2rO4Oyj69N3WvemeUNvqToucXEaDloDPu7CrgC+Msov6dS
0nO7SImfWPJ0K88tQOxZm+613mAMGlBUsYpYsAGbIXmQugm3FaE07M25zGiqKKXpSmWqcRNVV9KE
vIvtZzBnXt0n8ssysOYxrBRBn14BaXH6XGQ/PSzjcz3nwyfKRgxbeh/sjJLtFcUfGl4UNGjMQShg
+LZy7U3DBEbCeS4e6BGz9qnyJsA+hATAZQlLpQWxZUXUoSWI226YEF20hPjeC2QO3IEeMEh8ZNtz
LhaD6C6N2uvOnKnJ08Ba29WpefAci/0Nj1Lra1arpMhQgux+TBfzfmlF6QtZ6+WO7lRS2IsksG5e
SgsVhCYItPK5sI9Q5cdjJU4FBkmBv+9U8nq1KElZIpirrjUKiysyHdLbpq5pX8ticsnsVVyUACr3
C1zERqkWQCwaSRCUfUEjDD3J3erQV5dmGa+xeVG12GjMuxdhnVHgO5CSmuVKAZC74tdmyEEP35nb
pFdBD7WpXu0kvtunMJSxxYXhUp4bWWOBxhridcBOsuY6q8fqrtNCmuUpab2OUJsITjUDZpo5DnC5
rLn20gVcd1jonwJJMK/EQWUpXkvLQbUKfd/GXX9v9ZF1w/qkc7CNjoeyg21Urp4Hwttpl7L+WPrP
Kbob9r9B6cu1opHoBx2AyuqQRXYOY88mChPitdYFfsUI5g5LhyFa5T6SuPc3hRb0RFFY6l4rJOOS
2705IENBzano44HuSblNR1B3Ql2sDVddZEtXG1WeOX1X3xGIriBUtBpptkcabjeSVuk6qf5B8mBh
tGdy1BnC9QAiI7G+07WcsarDnGdawPdKcodxOXKLCUYdMEnNQfliBQa67ZbQuNpTC/QgjjGgbciy
yngV11kzhRFq+T/0AL7X2v/xY5boSS+TTCPVpKwuihTxder5J1pBChpSMScs9wHUH9vz3l8OVm5r
5/Fx8BSn8NhKqnZ/+CiNU1o/9wcl3ulxjROBq9liDOkDHVL0me5LG/GeDLpDMNp4v3x2CVT5bGJz
X+Wt4OrXy+Wvz/qkufbTwU/CCMUgEBM1gDYLALNmwbXoG1HOPuhY/8kZ0gBVVEUiR16kecIV+MFa
oqEUkMqkArZ7RMF/CHaKX96iCvnoF1yv1MmVJGeBeA+sxpasn2oakaZnk0md3tFs3Fzb+s7w5g2A
sIuP7KnSiXpyvWzvjrQ2f384Izq/YQkKT3cK7hTtkTHhLHDbjdQ47PhddSO7+SbyrEvSnsdvTb13
Pb139+lpB+jrscneEnVDl/BtrT/pD8eGdwrzRABTqt2E1zBBCpclvx/OG25Tr/KVp/wDOfpJJ/vb
yf5wwJMmf1WUS5hEteGI1k0gfBHm21/fg9Kf3IQWpSuM62uULy7E92fE5J0ukcHvBoPQ019gHG8s
b3BgSG8QlNmpW7y2HwgXTnI5vp7Tj4ekzffjRUxBWyYI1xix58rJpGdqoXafMdtmpd+rsfvrM/yz
E8TfxX+aqBHlsH6bH36yutF16HoWy0RKVElBcyy70br+gzvj5wEMx7SKUpQjcX9aJ48ZZnO5ZVlN
VYkA6FEzbnSzP5MN62DE/e7XJ/RV2PH+UXt/rJMHwJqjqaw0bsKeH806Dhtpo8Q2Ce1OtOmoEmwm
r3Mi78MHb70VTo5rmqTDMIsx0ajyya0CEqvOCI41nQ6u5sbYADxgbrnt3Rmh3P7DEWW9DU4Pt+ai
EXSnGpjkT+aEYACjaM0cTroRncWNHJBRr+ztnOI63xgfXdSfRxUNvgymVxMbLsl6J0dj2d0FEbV0
B6Vq85noBld1+jOSviQ3cwMXXajqEQFKAX5T0Qb74Pb5KXiYfFFZJY8TRyyiBExc7+9Saczkqgtb
Kkh30iP9hn3grkFktuIX56VLhc744LGQ1rvk/eXV0T+QbMqkS1qoePJrVkD3WL6NpjM6oiM73D7W
MdoYjuGLLvUR3U+e/z9+0vWYJPFw+5A8czrNGwaa6aD5ekx2k+G29RGnOzXVPS/fhK7+gZP5z66q
qjNMw6JfZVuncb+qwnaXUgR3LIMbTiN+yR0FBHd2x91yV/naBzP6n11Tbh1mP1hWSLJORoGyJ0kp
AJPqzElgdx0rmMX54OH/+SFcT+iPQ5w8/HWh6mKfCaaTHNdbtHVo0xw0H6zovv9gnP7Ty4dqAiEV
+nQcnyen0+QL5Qaqb464L27NvepN287uN7RAJacDVJE//Prkvo4gp/fkjwc8OTnauSBvGq4f6G+K
Vx5wOlf7VL9GyQW8rngn+MmeUv5G6i7izpnd9Ut8fzD+lnDnP1PlXFSvxU3XvL52Zy/V/wRpjsbc
+NfSnAekNv+wX4r0nTxn/Ztv8hxEOJpBZrbB6CSLRCLx63yX56i/08cXIe7h1jaYGBi9/iXPkX/H
jor7x5BZ1zN18NK/5DnS7wrvFXkuV7ne35TnsDA/HdDoDWsogPB0G2tC6vr6DxM9PR2limJzcKB6
CJ8Kq4zuNUlm61tmy6HOGsF02e0wmDaDhU1aWS5LGp3bscDCEmiLca2PpfQWIM/x226KvUJZrVX5
pBzTvs8hbSjFfARLqG26QU/egrmULuROKh4QuVdrxI7esPm15srWyIanM1DMg+KUUqkj5CMC2E4F
EGOm3FOe5uWoN65DURDcQR8rJ1aaR31FkBVWN9v1bDzpkXGMNIDcWe5XurZHHOARRb3XBKKSyuIl
0OvnYqk/NU2xL+Xey1hsjAEbVGPaxGN1aYT6pRQWl3lBWJKmLFuImje9LG8zOKjLkN1FTXVTGE2O
ft44l6kewSznyJLXNuEBTPpjEhsuqoldTQJaKSTHYazhzcHa0EvhGW12Y0OTvicCighZcFWGljx3
U32tAaHVTcQOFKaBOT2l5fIwttkugEM0ly1BtbIX9sYGF/jVHDYbgMeRU4RY2Ch9AexZwlvTgq2y
UIwMVx13WpfXcpmU1EfCg1FamynvqKuG0OEkQGpGbKIlzt8QTOm0Oi0Qj4iUW/NCrvlws3QXdrHb
pFC29QAnU7A2VZhc9aHm1U3wkqfFl8JYXKG7EuTkIqFPS52VPbcTSltNvqTX4AoNsfhPQ7HT5+Wx
muCndErjDrNA1yF+sAR5r8rpA7TYy0VtfMvK/FYAnyIY3aOQwaUSls3QKW+A8zI3XoRLWDUrst5v
SOGfpOgmy7QjnsPzEPVXlIYXatM8L8C6q1zbqlXqlSEdiWENzFWf4ya8jILUn8TsYhYkhBVFCsyP
O6eXY9qw7aNhjDVXJr+yVAxY5iQhm46ey9C8Wpp2ozVdA6tGPRYBwv98GN9iIbsCM31TrI0YM0LF
ZpylA31A3EAHmGWeWXVHZbT2saiadqtojlLD7e2HB/I+falXFXs0Zh8R+REv2aGlRmdNsp+nWcH8
pzsx+ZeQL3Xo60VwNWfjjbHe6IpBjyIg2FBJy9vajIDStkelTDY63PDZmPARxdMmKqZDGGiXOuVb
TWgeM0PbznJwZxSC11bVUUhzyryCdTVU2kEPirsFDZ+tGdonotZ3s6pdoqBpAT8Bx5zE+6AezilD
PJD98VkyicCr4tFbClB56Ah72yhCv2uR+pRKmtkk/052CC7bblTrDubxXYhPAeYShqs2LmhNdi3C
imzTJ7NqAxTzJ20RPCDXVMNBATMQpTT50l2vALuowuCgqkFui2Iy2JJOIM0y53tRVvfNMmz0aLzR
M3N0M5zbHiGBsZNWmfVgFlVrV81SoKxoIl+NkuosMoPGI7/pQhGWIyZYy4ZZkRxo8JoX4JoQqhkK
b42TLwNaKFu3xsw22z45YIm7CvG1bbAuJXBU5ae0WG7EWJI3jRYzs0e0w/ReG1xVjpobZGWL32EV
o9OkUNoTMUtdam2QuQgOzggGR/7QhplLIVnYw299zijE0ULJCbVbvX29pN51eUvXeS5Jtlm8NKv8
sleHQ9zo8kVSgDWbaKsYIRqatkEtJQcjTE0RTC+48MQ0Y68U5Uexj6g1Uhe1rYA2YSaW0H/Nxzoa
7ko1EOggG3dNXAdcooW2Vzq7fQ0/qiqQRsZ4brAEkGCdT/tBLr+Mw/B56ZXbqBkOcM9rdDrp1izE
C1VoIzq/4iOEseClaoye4jj7KjOjVF8noVtmtBQMOstuWhuhP/bNQ9MrsNzzZrJHSSefKHkQ9anb
LXkRHOsWlhF6/Os4mmZvWhuW+WChMFk6bCLKvMGbimhGy86jNPabpHjSM411D4KSQWYoXiSrtbsk
RY2ghAHiADLYgyq84JZ9DAzsDlNuvVhVdD4U1uOoji+jJV9qGgOr2n2RNC3zIks4zkUA/hxzLXFh
kYBZCrWbP5Z6YUeVnh+FhNZZkvYQLadRYVTKEPpDhlXGOnYGbKPNsNQ4f0j8DdbTz0TDwguWBZsy
k/ozcEqdN80deeeq4hJCGBwRYSq2oRrhMY7SM0CG9NjNsHpE+BUSyVAPr6rQGRsSBwJ36rETZhU+
y9RCL2p00ReaR4FtpcuRpJrA0ZeYXEqJUFG4WelxXsTySLFz3MWq1G3Mpk/tJa4HZ/WlyHlTcctV
M55BYdMt5PvTf3FUS219Ekn9ZghHJlv8nWWvuZE+bBVaGci78B0NnXk70ppbNAFlaHmdNItJXbW6
t0pLt2HAwVhk9eGYY31TY0mxyVvJbDEVrlLqsp5S5bciPY1ZSlyoOY0zAJjfVEpxA+3wuBSJxLDR
ZXxIU+0JPTIPRcchHEPK9DNDW+bzMlry16kc5oc1+JtAcIuAi6GgZzPLzWGMqsdOwN3Y5Mpdpc31
2YJd/o48IRLFFJKdiS2fEI+GmGm9Cd0U7q0u9+s8a/2oVh5w4Rne0Apv/yeHVEqpH0lPrBg3wtDt
Zuz0DF44Xmuh39XIfdOQytZUzWdyI3+K29yVB/lL30QPKrcmPcNvpcP/XXD/Jq/VtL9ecD+95q/v
tfPr+78ttjX1d40bStbNVXVO6AnVkW+LbVX63VzDXUCSWNS0LIVKxvfF9rru/r64luTfqdTwMFLU
wLdBiN/fkL4rJ/tavBLE1IMhZb0usoo/Le6Gcje1y7RyF+lT6rAve2Cz1AgA021D9Er1wZhr4aoS
xYWeHoCyhWVZTr/Dl8MRnHokakFz3dG2MG4M2k+9DV4J6YLarNmU06IjoZwCy+DRnKMvYWaZ5QWo
yBX2UGumspXjdoSMieewsSUMnfMF8kv9WVCkeA+XUIjdHsbv5BqjNYPGzfIOWAAdlGrbYmKSUMEj
m5TgR4ST+OmHn+zy2+b0XUn4pEz107U52bMKsc6evMYOAIO62YXbYhNtsMAvu3fb078uQX90vJN6
ZikEoTTiy+Z40ma8Hil+p45qz4TU2+JB2X1weh/99Gvd7MddVVIxhFlkELdecBXAJ7xkfZFxjsEW
dL2nyX7nf1QnOtnJfb+ka9ggCCwWQCelKbQSM4RELOz5soCbupe6o4gK69dn9rVW/0Ox4aejrBf6
hzMTIb/n5CRPdCzGN+2i9cKH0cFp5RYbRkTjkGyqg+B19uBV54tPM8OhZITc/cPTPS3ort+ExD1u
QYVC1Vp9fP9Nyi6fOiJ1B35S028eW6+5VbY0Fpi77NpFXeDlbuV/WAE8adlwcTkyNXHKf2TEUuZ5
f9gsFEdRxz7hqP5wVLaCN+3lTeeHm79ZHOdARJsRJkhtVaSQpDJM/XillyKcinzSSe4P+UEzQdK/
wHnBo9GnELCMAOfwBz/u19LUux8XOxCmH0h7NIvINj8pXXVB3nSJqbCE2+n7ZKds2EXdD0dq45vF
1R1piw7FGTzdXfz6zKLT1+6GveGrG9FG/7bvnMJvD//BNf/p6TWoc2gy7TCuBaWSkyJFnMVkMMOp
dbJdfq0dGCrsyVmc5no97keNlpOa9vr0mGQ5WmSvEAxFa+L9dW+zMDDVgYPF1WclP0sWMnDz8664
XEC8KumXXz9QPz21HI3HFZM7x+KWOjk11UpDLS4qWg9mo93ijUEBmWdDm/hZJw7iRwPTScfl68nR
B1zRKbCxieZ+f3KxHirD1Hedo1wQ0L6zHkKPrYHdu8VhvaJs7a6qO+np1+d4Gga+HhVDJHwHnRW0
TILL+6NaBoIbYcxh7uwCHxW7F+yK7eIE9nKHseejYu/6YLy/i038TqCYdEXjF9RPun+dIrU9W9WG
Yu/gIs9DOuwg/3QpMG8sar6AXJ3wItlbHNr94Ex/vr7vj31ypkXQKcAnOfbyeaL5om3j53q/8Nx0
nlza3TUilswBUfP3f1eOa2L3w2/KTvlrme+HYRkG+kIEpdE4lZvtTB/l+mZtNsVXPKt74l8Vp3Fi
N/jgUst/ero/HPbkUpMmjlpw5rAtgvxd+BKfz15zFLaDm5/rtNaGQ3ZYR+JR9Vgqxzt5U3iVgyvr
Kd189Nz+PCGQLvfjNTi59joe7TIZ+DLTpjwXbEpzXsf4rLoLRe9yE+0NF1W79/84O69luZGcWz8R
I+jNLYsst420tWX7hiFL7z2f/v8ozTldxeIUp3supJjoCKEyiUQigYW17n/x22iBYsVcwlVmij2I
5BauHeeIotdDtUtCL6n3aCNqrxpFBDDZQZbEXz0hYt4FssU636cCg+f6RtC+STWIVnDOQttIfYLE
dvEDGlqBdTrLuvZzhcV4Sfpv91e4tq9XFhbJDPjkKTDl2cIu/qrsqU29xB/K0kYhhcAhOs1L8df4
SdnoCi177ASN64XNx/zCpQuQogyhYFY9FO8p/cJZQk0Y6bphl7+v6LFrqgMS2viy5dW3IfnK8JKu
gNeqWk8ShiMRxVXRFYzPlRBt+M1Sk+zP8rjfITSfu3riIvAzOiaUsooV8azs0zPjGE/1iaEPZ4uZ
eAnX+Y8liOig9URNZpkY0mNHBDCdN/LFsOHgcGMmEYFc0dh/1Z1hh+z6jmEnaItBE5/V53oDjbFy
RMgqeFcRj7nHl/29UpFrq9Z07If1Kc8bFGzhT4uLHYIuWf1D0LY41JYtuHnFYAokiVzGsJQbvbeS
O0hHdBqPhdOhUjTI1H7VtWAXQrezDFIGX973kKxo3Ycy+BIUbwND2ziWy06xKDGAbDFcwl/8Hlrk
1+7bpGFVZCVo/jmP0g9gsmnFq2+tJyYmd0DmXekfHxgTGAXk7dAvIy/NVNW1Ra5d3wxUCCQ0e4IC
ikh8ag8CsBSRygchMHUE5+XHRnBYpmaypGvznDiXDjiYm6u9HApP9guLipCmAqj4KxyDd5DVn1oN
tU6VYpUxPYNTfipqOkDCdAo1Y+MSuolPv3/CDEAgzTBMS11cQlGgjtAqQerNhMeLRS2W8qUj5Mqj
PtU7SXmkZuRMAEUnlfkUYMSqmnycxHI/6uIOUNRBNBvn/q7MO32Zgcy/SJ41keeIDHfRIoVk2FtL
J5PWuTgABZegctP9/X0Ty0O1NLH42HTySgj3MFEoP4AkOn4cum2Z7jrd30kjdyAgyvsWV/f5clWL
iCUrbTsRzlKG15GM2dHg/glAfn5xDbuYIUXE5Q/aLt7rPFG2bK8tV9NU9HCByUk0Ta99O+2KwihU
FMDTSrEB+DP2DYEzhKNJWTD+k++79rNRMJktFjuj6s+0yhydvoQyGjvIMHZNOh4TQXZlYyu33fpl
i2vKA5hVezLeZ70GFGROiqN8ez8+D0fVqR+ZenkGOGiLtr+d5y6TL2QmDHjxYFRAPgv5o4XfazWM
JwiQUIt/Ej7LHyN4DZGTG56ivbWbsQ1a8nGwdtZHcRO3OK/p2r9nchOwxzIxjubxYs1Tm+e+R8WX
q7k51aA+mS3cb5u5eTfQE7+0swSaZk2mZD7Uf2QenUPHYlcegr1/MA7lPtyGSM6n8mZVuknPXUbj
SV7iXvQo1cLO9LB2Dp+1fXhmOMUWCJ0+ybPgbPr0spIwr47wQKAmbePvRSWBhnseD4ZekAFUp2zf
HVuAUv7uf4BpzTngcmWXluYgfpFKhQpkQYGlMfB+gkbSVh4C/vwD0BKBm45H2Y7O2W7rJbbmJrrB
VvIkASu1DINyaQxBrkmzWe+Q7b0TvbJTc9hEod2GW/79CzuLWGgmyKzXrVzsxrP12X8HVdzBP4e7
1kF8nRft//LtljnizGA9Z22USqAkBeB3vaNjg45sPcTc6Y/6YYYURZ85h4TCFjllHAZxKHsrL70N
wLNR7nhc5TefyyIAmzoyMqaJUfXgH1MXoiA6qBUyjnsm3vbwDfVv5lee1D1tVr1u10vuSPwlr8D2
DSYsHWkfybXgE2uMz9Jj5oQu9+2j+maGhUUP6kP/IJ3u3zfyzfmY+WwubC68VhuiugKA4lNE1T6H
z+FX9S/5ST4on1UgacJz1e6Hd5Ur7rM5yP1/SNN/rRnfLpnmIodTkRmQu0XGRHFKFaaGIWEYxA/p
pD5UTRHYHSTK99cpzb5ydTplDEG3RbkPED+ede1LsMRbMqNSsKKAt+uf60N80N/Up+apP26dyJvy
LRUfDbeFDJ5DCSBu4bfCGHcqDHY05x3dnd5Q5Rqc5i18mOnznJ8avp0d80ftHDxH7+r32llxaXLv
ojMD+htX+ur2gtwkznKLqcvgQGqcqEVDE1PzAfGHb7oyBEBwvL+3N5FhXu6FkUVkKAKyCavDCBQ8
JQIdA7QW9y3cXMILC4uPJzZ+xJQLFoL+s5q/yHRTLQUGhA0nWVuINjNC05hS8MeFGcKfDxeBQXvV
mPa9mezput9fyKobXppYpBPhpHY9dEQmVIE7/ygdGao/QVnm2akT7rcccXm1y9KsUUKjzqB2QpdM
W5QtjLGLGE6XEbx97F3ZTfbN0dvTtHDlo7cTNyCtC1+7MbbIHsewKIYyx5g5qY6wq50u30r5OT7X
x/i3EeAjYL1nAQ2GT6+PsVcVQhRqSPg2qjJ+98sOXuU0F3TYl8Q+SR2lkAM4IfQZKTNVlpQ9yH5u
jO+EWM1hNIcZNMsYcLaizIU+YRa+01PvA+KoMD2HowaUojNR3ZADXRUctWmqx2EMx1fTKJQPopTI
oxu2Xf+mkwNG2iwuxG+pD3n5kcFq7XsilPE7RvCUH0X2WOgKPfVId/OmaZxMlaqvQTvARyS23chv
noyXQkFu3jbDLuhtGAmyT3rXtF96ViPigqkW/EwrffQPnSowdWwjp6Uxh89DOCxMntkC87tMcmbF
CDY7b5Phkz8y1wVlQqWog2Z7XYiY7E5CiylhXp5O+zAeOm9URQhO4TJ6rKDnk9+hiSpP37o08OB8
KGLtJR9r60cjMEp+zrVMcTx/0NHpLVrGokfN8h4K9oB0PzGCMd5BuT0JX32lGGsna0apr+yRIVPF
kQwBpFKQW3EJTLGAkstV1RRkk+1rYt18nHoNwgAYm4sUZtypmj5B2QQd0BD6wvTBh4GKXv8YxXU0
PCQ1goZQbzBIjNxsHSadbwtd3/p2HgU9MPEA6q+fTRt6kEvFZlrbsO56Bk4ujr10yECuVK/ZYDR/
ZYbODK0kJVbxbDXQd0JyK4ilR+1W6FWlOCe6oBS/ZM8rmNBuhrQo1ENqhmXNPsxKGZUil3LaOnmP
9BO6mEx1+umrBb5CBfHgGUaOoKEtT5NXdEzqM+bKxM8EN6zqQNIWBB8EFAv08oDwN/qtjq/AMsOc
stYMSvOYlHnM/8szSHu/Dz203cUubRo1PVaCUSlnoVKhCNppghXDi9Ox1xrV4YyfNiUHMFbVT9GL
EiClKGScfOi8GYQorIKh/6AXgatAD/uZt30FjQqUJsU5Y2CWMJTVobcLOmbaefzXkEogp/6SWGI+
7RVBaU5No6jJt1yB7Uc2ffgOVKVVZ5YGv38M2zbc+YVcPpWRajHDYlip4qConnxGgWd4GVt68wUD
s6OMZsODVgCM3GlpAoIIueeHPhRes6IPYK4bteYvfKJ4YbSTLEStomE3pFnyixEh+SFoRvG5mkTh
Ic5EYa+Uln5CQzd5B6gthbnIElQBKhWo5XexbxpnWLkQVzZA0CgTKNui8wvj6Fc1KmpSKr0Vekg+
bUHQ65ei6YS3VQFDRGD55bFsleBnkdUKSK4Y7VnZLLUndQJIVbA29QzVW/ILyhagO0EA90WsywDN
staDsjOQwgCKo7wizzeFUXTNqm8owFHYBv8jjq/6xATLoRog9bZhexueQB0hNC5Y3wxdKKPE7qZc
chlVyPsv2ajU8nOFslzi1OEkGp9GhpcZy04r/ycK2Un6RoCvCBk6YDHRLqs9XXwJw1CKnj1I08q9
1MLhBVAuig5eNbWnNG2Rc0WGnm+nzoQfblwNjYVUkkcpPZQZt3W0UdNqJ+lbRKoZ3M7Uszd77VuF
CWGJq103v+H4+fdsasyvZQP138mACGk6q6NQo3KbyOFzEcl+5Uhmlsg74rR8TlrV+BTqRc0DHnmw
GkaIUjGcht5zc+gtFAUwL/ZMACdVJUXvLOJi/UFViMUtnAGB0b6tIrNKj1Pk9/730CwkoAVo/8kx
6UygofQUZl7p7QdJGPUHX+ShAg91I1jmg9WmamObdLIKu59MRkr9wq9BP3daIj00kVCrrdNpNXwm
XWGUb+5f+DdzAxJCbRRKGRVidIbG6uLCIiG1SshlTTs6ibv4OO5U+lWyO+2zR/8o8D4MnLHf6T8Y
894rysN2hr0s8XNlWpSF+ZNMlK6YsUjPfJiwar8iG22czoFsbgdjRK4Ak6iOuJsLrq/f57K71Sm6
TQdms1g1aZeAyF+U53ojneDpJ+EulHe57qT8Wbn3N3eRr/1nZbyUKFlJTHAvKiRWper0f0gLfe0F
gCNQuWZ/38L65sk8kEj7JJHlXOcbPhxNQ4TKpA3yYXiYHDieGjvedTuVetC5Onhux3TQ1iN0UUr4
s7C/rWrzo+2ilGC2tWf4IVbF8UkwIEUMflQqWr7JAwj2jcru6ibyUOEBpvHsXI53GVmcVB1KUsAv
A1hkwKUO/1Ac689yqDGp7B/v6mX7roQxzzR9zoAZwpgY2XqWOxvfafG8+2MCQA7EyjRBborBSWLA
w5XXdK+eQAjv+if17fdpJz5uI4BWkmoc+8LU4jwhGaekhG8TXjRb2Wf74RMJSEx5tj4NH1CEHr7c
X9vi8XOztMWrBDQoR1iouMwigZlU0aXp8rmrmscJQu37pqQ1x+Ms8ZqbeW4BqFw7XjJ2RdBH3ezu
xUmnAuCP5/pgOvlByJ3wgwQKhSmNDzkyMP8QWTUvE5vg+CxuBDTiFvECCdaKKQdIzzL62NBOHcF1
O/D6b5zoFXeX6N+QJAMFYRh28SQS1I60OCU1kBkFCVOYmz798z28srB4B/WTlFkxMw128Kj5qJk4
M0YhcSrhQXdAIP6CguGb8gvKt/9h1H3lGFzZXnw/qyonAP/Yjv3+l5p1n0sr+8hnfjaD+j1Ix/ek
ZE4Gp06pqKiXIS9yf/Hzv39RZfn9ES92d9nVNUIFB53Xrr2pTsrRPPmn8fF/qLWuXC6X61x2WynJ
d92oYwd8mGzPI6IkuibVMtVuXOhsPpg0a7aLyTfHA7iSDoZo1qCV8NKF81QZCsPimMDGGebivpPT
8OhZDEboMRMPEOsp3zRX1h8D3a7kXP2hC73ypHlhdECOkeFAJiy8QhiPaSrVTlSM3+9v/o1rA9Iz
RJEgKKHfjbrk9eGlhlr0WQpBDDLuu7757kv/UJeUYTksqIxdQlxNVrPc9t4ItC7xUs8uSNtMEfqz
rZvvxoGwYNKnp9g7z+Iu4bwzuzzURjXsulLw2GStm6rWo4mgiSOWxhu9NL8mfvdVCtMNOblbu7DJ
0+phzppxXHV5C2YSH0wyWo00zT8qx+Y4N1u2D+hNLNdm0noCrC5SjbkpyGRSKHiqX2q25vWQxXlO
Sds6iY/e2G/gAW6vKWYbwQGAx+Y73bJewAITwFsEAdTc1mHQxEljO90RgM5Q9Q2b4XtZ2cI3Zugg
RTO02YGHK4ucRTHK3kqq3/b+DG375+wBDlw3O5T/rOB4Y2rh6M2UlJVhTDqDD3R1spMo9qf7R2kJ
bphNWLMckYL28e/ZzeuzhAgrxNttDqxqr6Jm484UBhB4qU4L/zCdTjoA0JLeN3oT1LBJFkv50WTW
n2N2bVPKhfmRPgNrQYqPUwi7UCWfssnot7Kl+S69CtO/LRmzfOLcXVzGMYgz4faTe8sWD9Me2kFY
Vp10p9W2dSCp3Y3fNsfdby6m2SLBQwJANSMGF0lM1+bdRDdQQ0DKUc/ik+9S8zB21iE5wprt3t/I
1a93aW0+hhf5cxl2qlzXWJt7OPBvJXvBDQxnbvwhX5bBxLTZKJ61BG739GKFi7sh9TWFmYNStzW7
dcNwJ7r9If8JOd7e+qy6oTuzsRSu8GTQNKZG0V4MiP/XbsrtDXC9y4vUo50yuJQL1i3XH2Thq5Jt
RMklyun3sbjc2DmMXmysLwNSy2KoaqNTOnyIn/WXJPkNTGc8F5DCyADmk/EyQEA1t3O32/G38ZMF
qvPcCAokvNkX9ifGkGSIXeGRingWhRQDdr0mv0a1/IW34MYxub3tMQZTApxl0vyGXfhskuShGIBi
ZsitzB2qaV9asDU9I0ruYEXwloWHDb9d/X4XFhd+m7Z1WmeZximhSZVT3HwG8H9gbNxtkC1yYbw5
BBs2txY5//eLLzq08iA1EGPYUQfpaftR6dLDKD8W4ByjWt2ohqxGuFmfiJoz6ZO+yPFLU2xRGaB6
Hw3i2dc+oaB3UNP393fxNx/KTXTjMcsXm4mQloAGxt/KCZJBjUcM1Bpvpr3qxn95zvh2OFGgdYqj
8ewdG9eDPys5+05sD9/hHsdj5WN1DvdbKc3qoi9+ziKsGwbM12aNG8WjdWohASgRlTDkfivorTrP
hZ05QF18SZ5toamOLNt7Kp+H1zmiF673Ku203QzGbj/984XRmicdFmHxos20vK/krm1g5JQ1W4kD
NfrgybNsmOpHhX4iV6iNjVt/CeYk+CiA20FzagbcDDftuUZM1I5pSHo/o/mkNBWsZD+m7GRSRffk
V5OZbjVpHhQu7fsOtYQE3BheHMuqttRA1bs5tMuVLWt7WHrjB97ErgfM0Umea6AJSBgwkr3Zw7s9
nyx6noaBb5vptmUv2QoF9NLRxbSNmOpq9VTn36buWYAIzjOkjYC3hFP+WeiFsYULmVUxoLTBBnJz
Qlk9valmFEDySt2BsbjTxMzbc3PYqhSummUghgEN4joo74XZpK/DFLk0nRezelZ33Zv0ZUZUWi/l
e2jaHO95qzF6eyTpzjNWR6WBmtdNmSNu0BEMJtY55r86MLNmeSrjLTjHfNleh6ErIzdFPJnJ1kpv
mdENelcSK6cV3vfaOewes/C7nvxH1em/3v0ba9IWYcaDnqb3QDqhoPJzmp5qobL9dAtwe3v/Xq9p
8aUyHW7fomBNbSR0dtJZEJEb6DIgij4dYI78ef/kba1pcV+0MQzIFF91mOD/msqBQfwX2kr3baw8
lFiTCu+CxcOel9li42hN+G0Q4H3RKTxO2mkOnMMLvr7LSy5cf9o6ZfMm3TiG/ruHTSEKapjrQB3n
ShN6RDlOWe8Ktr7zz/JJOaNLuhuPWwCf9eUxistDBiTAbxGqy2sh0JE8VBpyQuFoHuKjf4bMfJ+f
ZvTUdoVk1T/+NvY7hF/cQW1ZClqfQb3dZeHXWkvfxGH0Enrdl7jb3/9sa67BPWDyaucgg9i63sSk
LmIU9Phq7VQ46cTIwn5Wg7hv5PZKpRRxYWQR+Ok+TXldNMQJJYp2Y6XwfPZE976RlZfzTG8ogazW
ACdp2mIpYuRFoqSQVEP5mTtWY2XvVDnalTHU933jf4piiN5k8Dvp9JDpUfeuh/Dn2/0fsbZSHeHs
uf7KI205KAEpu5609WTZYdvvuVx0r974YKtRntnwGTxOmUVe9qEm1K9HuccRuz2IqNFtUXywBVd8
bZVdcKSiTKTfNdnGJ1z1/8uK0uK0CWokW7VuAGJ+NBkQiF3/DH3qxxmyuD0Wt+aVqDpSG2MAHuTp
4n3SAFQKkEfXbQTH4FCx7N77qjdbN8vaKbuwskxwac53ADuwYhXDQ5Rr78Y4Pxh9f4iL6uW+X6xd
YsDNuSop+M0sVtfHrBMFCpzhXI+rNDtVUNTQgdHETfIKe5RbafKndLCc+zZXfJEBGkPUmPxFc2+J
WkJDyUeDa9TnWf5jFNN3H7eoZ7dMzMu+iFPIu08DRObsYNUi7y07/fTp/iLk+W66jvLMc4HIhSOB
xO0GzAkHNETkdcrd9Vf4FSlR8wUuHLDVVCIAzTjjl9KxXOMlfOvlNkWJvXCKXoKfW5NztwvlV0Cg
SikLpoab7l4MKjnrLFRoQ4B5uf6126rF3eanVwasRdkPlA3CLE1JqzIYHyJtfNSZbirbB7QHKc1v
9KfWVgM1I9SQ8EaAIV9c1XocaAVCWDQSY/UoqakttcVWmLr1eF1Fkpn6G2z0lGkXNiYxjs1yzGkQ
Jc7IFGmEipibnVQX+icnrF3zNXlQWxrnkhvvNytXt0cboPrMZMHjmA7ccoyrArHTNb45N+CM2qXQ
of6iYe9abuWmnS2MrnKeoJwOna2YslIzmy2jcmnMQ0Y3r7kJGcYBZnj6b/r0Rgv8B0HNHxKza94W
npp/IMPDYeWmdlt/6h11CC0HoScdBVXTfwBM8vP++Vm5Ffk9fAkd6tFZW3MRSk2jrFCa9ABj7rP3
LfDrwo0Z8qAGsgmhX4Kgefdgi1SCbYfPnIrvdThQU8lMIhlencZB4sdFDlimlxTvpv7X8BBMtO0g
69mn+1rapf2v5Ckbt5kWbrPC698w+/5FSGr1aNJScZzXq+zzAnDhPGMCUzUa2uMXiqQbF+NvqOQy
QF0uehHaJSUaywkqMhv5GRBlSC0k086qZQ4XCLRCsGWrRXEVLZ9QgPZIsj09RZWAIVxj3+WRrSUt
J/xbaKSPkvBlliEqWrs0hQfLyBj5CuzEUN7rU/SE7OfHphrC3RSm51KFMLOpNxazFhgu1zIfq4vN
03rJMmODDygiR5jITPcLXzb8cS0uaLTEYXCEswYkzbWJPiu61CJ/QVARHJRZPKAtaJf1Z2ogTz50
VYpxEpjXLWP/RRs+5er3fkrfNnq4H1MEb4r4MYqKx7BpDxu/awHg/+O7F79r8SQrjb4pBCoi1LrL
Z2bw9/FhnktSH7YmQFb3+MLQ4pAklidV0J+YdhK1NkhJezJy9/5iVqPfhYnFGUgm30DWkvheyOBH
Zy4p6XkS4k9tZtr3Lc3OfeP8F5YWzi+2vGSHhChfT4e0Sd/AdvlNqKyN9azkvBzqCzMLv9TVJocO
DKeZsVfzbBVEccq3eYRl7ow12v/wBFv5TLAvUZLjepyBV4uVmXriNbrJyvxO3KVefmzQ97m/ebeo
KDihL20slhWMVmCWcCzNqKhTD3WHtcsc5TivazoLZ1F8NL9tF/9XUnnM0pZTyadooy6PoJBKrZBN
4L3m8ngAwTBqZfFOt4VDd4CVdOPjrW7khbXFwWKYa2aI4yoWkuEBDQ63Q8F1YyPnM7NwwxlJRNee
PJee95xdXcQtibFGMVUi3gk7HV6q/XQEac28f/j2zzjcVuFrZU3YI6WGnWR+aS7OMNoncaCMfLhM
Mb4aNbqrXtlvlhFXQtKVlcUxBp5ZwO8Jo190ah6148DMXfo+4urerBzO3+B2//5ez8LZ4eeShSgh
OswX90yHDqrxod0Lh3SfHLZm/Fc3D/warXt4ya1l9qkZAzT+o0H2CXIW8r/e36zhr/qDMk/TzCgL
qhvX/lCFFYopAU3E6nuR294BcUMotMRsXzsz/5EZbeY+8w4td5AlKfAgzYw1S4+QQSVbXo1Q2mhE
qA0iiSWS87atc9/Tt8wsXKKvWyFNgZbYOvB2hvYh1FX21bhVZJj3Z7EaDhHDgnDhaCKIxuv9A1Us
F6VPwVCRf2XoEXfTk1GDvsp+IvXtQo9g61Hh3l/aSl+C192F0UU0HDTmM9Ad1G25iV21L/aeXj3I
8qzpIJVubemf/MhymOp+EIqtCfWV3sS18WUESTKtFwWFscRd7ybMRQcOwx6xK+wQ5ti35jE4Jkc+
b7jfQnWufNKrZS/e0AjaWoM+UoGD0RXl7V8N/ARIBd/f3DUjMgog4K10XHQJHc3CNlJSnQqcJH4K
88fe+yY3b++bWGlqU/Hi6SNTB5Zu2RUEvdH6XgC5MviueSj2w9Hsz3Dgpruwc1VUHZQdesbHIN8F
0aFCvgIk+cZPuF0mVUaTS415QZASS42OaigjtMkpASaPymmmWgMCKX0TXGAEjA77ohMoe2ETZnx7
WqDrB6ozA55E7aYN4iE/2FPTBCIUB/5TEvZD53Zaaol7L7ea4SlttLI7Sz3njDkTofteGEl8ur/0
25SPdzYqGjqQNZF+4qJ+MPYh7/iaAlMH14AEOlEy03MP7Xn0dN/QjTiPxJTIpaVFAk+7kmJuDzxO
e1WfglOd2OVX8WP3Pna7I028eq9btveK3IPzP7yub7f62vgimYCHFj5VA+NFspv2IqN4uWrXH6xv
+Q55OEf5pSY89CLXcsR35vOw5eK3/nVtfnHvm4NYyqPKl67deRS1ett+CAv0GQwosyY30h0jZ4B7
K9tYqSmYdPQkc9aEYIZ7OVCZidPIiwdE0x/2whqUZnfsbFTM98lROAn7+594zZcQtyDflqjbowNw
Hf27SKzGspIsOzL1knq5WEnf5TbU0Z7OjcPgCaid37d4+yj8LSyAPguASCpSi31VUbQPZIHSmsT7
GWJIBx3zY2cWu3qSYQ98Z+Tf7hu8zUEwaPHUpUrPvhqLcJ9Dp17onmfZdSYzUfQobM7arrkK/zzp
ISMxM/btehN7PpjV5oGHuJ+yN+IWht/XSoW16P5CVpL5q+CzbI8ao4w64aCAQTuHR+NTAHMcgchR
kFvJDlt6IbeLQvcEZKkOEQTok2XqpmeDMNb8d1osxaPXte/E3PjRjbC///NVMV4OvAFOWoqHy3Ef
s7X6qQl5NGRpqcsfNAOJkiCISxlZ+C7/2HcZfM2VpYQfm0ZLGjfLZYjpkfrsLQephOKnmk6W92/O
xcUnnc/NxSsD2VwS2iz0mCCVd10HTAEdXmlwpvSfKlrNMRbNLkCgqiaC5l+4JyLWnThaKMz4nmp7
Y+WWSFuk6kYon/+V6yyPhs4sm0VhG/6fZVIgMP826AGukxkRA7kTdGWGhAx8FA6Giwr1ron19/c/
7JoDsS7q+fSJZ9mQ6y0Mh0xKmg4Kecl/h5ADwpzvQszeN3J7uA2GGv42Il8bkTutN8QSI4H11BXZ
Ljd/3jew0pSYLdAEJiCzfcsIiWQVSmYogdjmk3zuHsMH66HLbJ9sEW5ZZ/77/+GeRWd4MvdgbNP9
1qTH6jJJt0C04ClEgcUyBWC7oR/z+aAnU9MvlbLhH6sGdGYxacDINJEWURn6zVZAtdFCT018r050
nyuaVve38vauYQcvbMy/4eJM1WZOAd/AhhGq6NIL0ldgiZNd1/VXOr3VhrXbe+ba2iIoIyuYeB4K
wLZaK880ix+H1sqduBPcycz9PV1Hty3Mj/eXuOrzM9wf6eoVlEyoRHE0JCwxZ546ss6m/MPUPty3
sVLmZ2WgLOc7m57H8v2Z0XU0ZQ8j4zl4mwJPqPc9A8h0Z7cLSPKqY8Bvi6wPzRVzmY/I9VTXxD62
EUql6hXWf3TVy58U5VTVMR3010/5HpIV1Y5fI7KUo/c5OeoPcbxDqnd3f+UrDgToBEZaGp3K7WRh
4Q8F8skhv0Wu9kFqOJNA8ku3M9X6831TK5tszsiCWeOI6tnN8yKwwnGqYbygdPsXRAE7pU2dcoTW
ppzQJhhdK4GIN3qHrt0uSLYE5FZ2HevQ784QNhm2l8V5z5k079WQqRFGYLOD5MTurHrmURrazwQY
1LuQMg2c/D28ZlQ74Eo0nPIEKcpxqxu6cnFcPgGWvySw1DarAqgKi0kdHa0T9NOERPFuGmCpa6tU
/hnIlbbxoW+djtsKGmAgi6QgNxwsYV6gel2TIyZZHmm2laJZU7d+++7+R14zg7QbVxNd89s5TvAj
UotaC69YTTl3Xo1mffN638QKxh0XwsTMvYHbLiM3BXI9s1QI4WbkUk+xV2aG25Z6u6C8PTnleaa7
Gnx7HPaNq8RHtQPTFO4JkFunZ6XuwU/RNHqVM/sjw6XX8VfwYRio9Xque0j7GaUYOLq2G5TTMDry
K+fYEdCPgBBgP+Zbx2m+h5f5x6XtReyXsqToQwg/Qcm4WkvDMNl7jrGrEWOhaMdc31br5TZWzIu1
wCzOWow3Q+RWWkUW1zYJnOgOho5CyB7leDSu/93K/jY0r/ziVpNyxaCfj6Hk1JzEnwHHUacAUv6Y
266bEscrxxFAK6Vv3oaATJZJldYEzNMZg8ertDiBrFX25ZlnDV1vVHoPv4eVqPLXxxGOx809XWli
MDl+YX251kqBTMSbraduIOzls+LM7GJpb4swsVcQKv+hNdt03TX3uTS8cN186MpWCkfw57x8ykP4
VChvCjc/JW5/DLpjutXpXYsMqMty0ZD5QR2xSB66QA9COJuJv3HrNE27q6bD/cDwu0+xPBGXJmYH
vvCbtBhCT0sxkf4aUezsfrQ/04Ox653Kbt+Wj7CXgUDfZtpaXZmKhB9k3FTMl0FA1GtBqGJUeVB3
+og6/VcoRDYgJ6s+SlEQUCM4Q+hPrlcWmYVRyWY2P4dbplssS7DHdDxPRfBZlnNzZ2ltad/fzbXT
joQQRU+DquBN+koTVOhrIKK2XjUH5OaCXVqMX9W4f+Mlzem+rdscz2SYlYY2TPWzmu3CN+RqTGLo
1D07K8SPkSdDNKKdkPPZWNJ8xS/9g8XQNplvwps+FxPr4L5T789A1sy9Nj8zwFMc769mpd8KLoha
MfnU2khCqU4TxDKmZw/6N0ly5LP8W4ZUd7L4nEkvIgrcgbv1nlnbQyb2eIkyaDmTUVy7iJj5XuHx
Pxt9LzTMok+Brrlh8I8n1/lMVGRQTprBvAyrXpuRg8QM+A3cL395fncSq2oj+q+uw4BGmW8xqw0v
1jFliRKlQkOc8AfFSSweotYQHuVo2hgDWnNwkxFqyiS0IFnT9UqUaswyHboX7s8WlqIXS0K9q43d
KIr/Re4F0HomrgRKREHi2hKkE8VQyImFnEfzVvTEhyDTN07QimtzI9OrU0ClUcheRPNKQvis7XjN
dgwHOsgXTrboleEbsRXfUxjNXlox8b8jEWe+Csmm7PtKeOJAUQcEAg3bytIpIikbJtEnCUvMcB5C
KatjXoFbj5PRZzol+GL04sYhWwm6EHkgEUJQXCuF8LpCjJAaQqLBbt6ow8fOqp37B3l1WeixSADW
Wdqy0z8FUtBADmciS0dKJU+x4NmS1MbvGzGVzlXg0dEyBgXNuvt219Y2N0JhiuQY3LxGfSucAksE
dAaeCE62LHZbdfpy38baa4zH7ixvTa0MhOvC/XVYlnOvpz2eMGtevQbAyxIqn8mxetoKTWsB8crW
XFi4uJibfDJTocOWetD2SNLlf43tG+td4faOtrNQnoEVkPeYe3+JK5GEeR4T0iOYk0ETLlboK1Im
g2mHCrIzH4XWe9CGQeBYRFvzqLd1ETg2kSUC3srkNDfm9fICSYuyUAa2XrreISns7q3xKWNHBV6R
vZMydrAz99UheVKftQ0XXXOVS9OLlAcN315vUU1CcJVx3oESk6vrXbr/FzsJghf+Jh4AN2JBVion
4qQyqd0JAdRfPRp3MUKsFXJXfZDr3b9ZFC8qNO2ZxUJp43o/4zaNQALSXihEyREFSvJbEXkl9rMc
yEihmUE4Zhmwcvj8Qp7JVCAzHZECzbOcTPNR8QwNtBkV9eWf7x+y9RZwISYVaSBfL6hIQ3WKdQA2
gz6o6a7PA2OnkXy/VRT69v8ievAYnY82jcYbsigVjr80pndjS0lZ7iD4Q2e01Q73V7Tmd5CQzO9B
xnJvssNRruCaTDTETJsm2UHGodhwym243cpXoh/8+5FCNnAzZ91oVjUlcGfbqtcIMMsFOdyOtfmY
ms2zXMQbicfKkpg7gcxz5v7gJbi4QvVBAE0s4uTDWJ01LXMEpsr/8a7NLIHw7NFfh012YSJlMCOV
ItJ4XYg+qIL0cSjHacPGSjBiUnyensHdbsl2pSHkDTa3WYo6EHdNA4ynV5kcj8AYokb6JU3Es+qF
/+JTzcxJyPJApHyLV0dzZBpM5gxCtX6KE0Wls6M6VP9VW9aarYC7Etlpdv5tTb4+Tyasltlk9cJv
ZoU+PHYBgsO76Zt/YEjK6f6ComyIobLdhKfPDZbFCwLD0DeTD8zwqMVBZrSxzSQDw3+3C2fKPLA1
zhaJ0Zo7WpCZQFtM5Rsyjus1KoVPW0ngUvGE8X3bOCgDvLvvjSu7yEucNJ6n1wre3IwY3EmAmdli
80GbfgmW60Muct/GyhEmd5qBagj48SBabJgq5V1fI0Vpw5AnPk650FV26ckxxKNxAG6yFkv3vsWV
faO+C9MwAmTibdulDeHtsfxKoCWSPY1Z/FavhI3OzvyjF15wZWL+CRfpjOo3kT+2mFAP3kE5dscK
dbztieS1vUP1kJkZkgoNBMPCDA+KujLIOYUufxMVgpvUEHhAPVt3ykbQWOmDmzo43TmFx5FubqgB
Ud6oTSLKCoMrUYvP45dY/5qjsSu0uzL8GKaRrYzKvhMPQpRvWV/7ZhfWl6w9YzVGVvl/3H3XcuTI
luSvlPXLPqEHWpjNvWYTAZFAakH5AkuySGitsbb/Ph6s7moyydu5dZ921rqM1axkMhKBQMQ5fvy4
Zxh9OaElD25iTkHbHt4W6papRGv94tqT/PXc/rzet7aE97dwgABSDNVXEsX+KlfiTRmUlppFr+nI
X7m6ry5ORkMjvBEYOHUZa0Ta1HU532JB1hU8TERiXBOk/vLuvR/iIr5OxFyZYULPoaAqPQeL5g21
RHTzw2H1GuXui7lD2ox0CGVTKFtcsgsmuamCnFOAA4enCoSBtEbDpDdHkv3LT/KHcS52eaHHzjKl
gBpm7qbNZEuJrrWNfbEDfhhB+viEaXqiJJGPEeTRh3waLEDiuy6rzH/nOgCioWbBYvWLPKRIKj0B
/oDrqMyplI7oUbsSX36xxHAdf41wcf/nNAf1s8cIRTuW29IvAdZVYXXlvPgqjfswzMVmDq59k6Fn
AdPlML/Qap1HtvjQAprnTXSNt0TiSMJfOUG+vDYFCh8oO/DYBC9mT2vzhNMHA6DuKGzHVLeEvrxy
g75iiGnoLv05xsX8VaqvVK2BMVjXUw6dyUqwI2XHrDYgOGnL7Ubp3L9fFF8uvXdDXsxlBJ82eIoA
roPixEEZMi+F0zsK3VeG+YJWCoxLAQ2NmQlAFY19jncbXSNUytRGaDzuvHaVWcKddohDEugWI/yF
C3WBHi+JefbeSG6xvVYy+vIqNRRWQKlEN+NlqTvW0M8nizjCmjxzFa7csw4GP7wG5X0FZmgAJYFn
8Kxb99NRmUJOBNxZHJUiVVFCKaAWCn173m5hUnXt7Phqu0XIJIKaxnTLoGj8cU4RwFfxqAOuHntf
pBoSLrQh9RlIjHmQL1LkkF6shdJxjlXBjLpscLWUG22UptGaJbZBf/vrawlYLJoUNXROfqLj9XXg
x5I6+0TjHis4ewcxZxX8teTlq20fXgcsSIDs5CeQHsHB6AsZKlWzdtPrhyEE11vXLTE+//3VfDkO
ygFoumRl1csHfg6QWKpD7ZNqno2FLzeNJUG86IgOoug0w3/u9PfjfXk7wQ0AcAOBrc9yXlxYJXKa
Aq6PwtniON9suvwIlQC4nPrTdsjVFYgjMLf2pYkG1eC2RnszgY3x9x/jq0cF3QJowwHyx6QCPi6q
nDPEDnPqkykIu9tB9VtSllx2FH0E5v/GUGBbo7sYceUnhupg1ELGKz0K6DOE41t4e42ONqq/DhFg
rfwc5bInWxr0mM8rjDLxQQ1XtBFnlFkmKYRafvlyEFYxcy0sGv3T41j7U1LzFTyR4PEwLDNheAjm
SXKmMrsS939xiyC/DTKxCKQdRP2LcIEL9EbKExAP9IhDDTOFUTecBo2mA/5cp1em78vBGItCgoDD
Z+M1scx9MCY7n0ADgxNqs/GX7RxcWXRf9Byj3wukf7SyM9XjS4i7lMtMlsuSERgURI6Bak4v47HC
9pkwzVyB8CJhBqwcgOHE7O6ulqHZnF3kUh8+wEWQJ9d8N+gNPoCw1Z18V4EOnlD5mEEaBiHF8lpr
O9uaPw2HW4fqFUwkP0GL6B/Q0V4EFpAc68Eq4QXYx4uaZhbxJJixOPAk07PSkkSu2SapOF558r7a
a3Smuwr+L3bQT/3tTYgjGk28OKgWsw0luIVBJZjcBZQn15nvX+ykKKHhVFDg1wliOFti787+Xs9z
7AE4pyrRWOizM/UJHUKf1lft5L8cCX0jqFWA7wis/eNIGsrDUsFNiDLKNloWfHLo2ya10qJ9UHz/
ClD3CeFCcRMEVWY0p4AbfkmsTEdOlNsUtralmgxmVFTZohL64tRUmuCMrRJ7SZxOIZn6ibty/9h1
fFg+b0NDQxQeCl9gq7U0cnVkdMxRl6vQn+IXltxW4E+gkffKUJ87RdhYIGtBqhTdb8qliksUjwnS
k0kj8iNK1lNmMs5a4oinkSpe/WrclIvOlFFXGJ747Fe31I9jX2q7jFHhx1GOsefJCKwAftsml6kd
1crxWvL/5ZSizKWjCMv62i821UgfkRNzg0bSKT/XSYtaoboI6/RKjM/ShE93Tmda6yiRI0S6SCOg
FhHzsOjVSJJgNnlxfvQj4Hia0HgcwhpSGNe8kD8/62wSUS0BE5YdTJcaHpOhVrUeYkg4A1HJbiBO
Oi41aClIVry/VmP7tLFdDHaxjxaKn5Zaj4dCk8FBGwxLQK1L0gt8/z0NRDp1qAVIV9bol0/iuyu8
uHdB1Q+xbmBQMJgQCJZu36s72RfWjS88gd24HyPtysr8tNPgOg3WUC5Ccwulm4vYW+LKmGvLWSOZ
Ch9EXliEo7aGw9QrgMYrh+NXKxOP+tvpCBDucsl0sx7IfMNrRNfRMyQqx04XF4kYXYkqvryid8Nc
JJ8BSkNdNuGK4mZ0IPH4fWjbl7r11yNsEa9c0pdjGSDggjMOZ4XLJankoDA2iagRtQ28GP5bVNWz
XcGHFlDia8HFZ7wAOqDYot9IDwqqEWyC350/JcSH8oQtDxknu7btV8yBoL2Dnt3tbMmwELqemn1+
DD4OySbg3ZCxMSvSDPNMEqREd2rVQlm5R0NBEBFQ6mprgvhy/dJrFnr1vcLk2+sS5J93Gqg5IopH
eIG8+xM9VdUaYGeAMgi3hCU4DIwmK+VtJk3MWeixm0jQLObMZGZ75VWD1M+D48SA9BfyCMSOCOo+
Xn/UBrkij6oGqkmvHSP4aHkl8h5kpqX4GAwNbzcpl13ZW+VPe6sKwhGDAsEmQBR5cZ+NApB7MaDB
rku08qh1grTrqq6+MsobEfPdFo6CLRrcsKCQ5GN24dP58drEqIskMUmhjeO1rgCdh4TCNsvNrGaN
FOZBNpl9b8iM32jotDS/ruh98fi8fQJIi0E3DoJ8qPWziXi3upjGhpx02kxDlzkZNpDRUqzw2BKm
/lDZTMswXBeLt/TmPz5oajb//E98/1yUUx0FYXvx7T/X0XNdNMVr+5/sbT9/7OOb/rktX/JjW7+8
tOtzefmTH96I3//H+Oa5PX/4xsrbqJ323Us9HV6aLm3fBgleCvaT/7cvfnt5+y0Q5nn5x2/PRZe3
7LcFUZH/9sdL7vd//IZs912mx37/Hy9uzhnetym+Zef8fzXf0nP+/dP7Xs5N+4/fJOV3kGexMpjA
CaMp4pYNL2+vyL+DFwQMgeHUTEUfr8DyrA3xJuF3bIAIBqBNgn0NNPXfvjWQcfvxEkJmgAAs7MLz
K2u//Xn9ux9r8cetwXz88f23vMMOGaHw/I/fQFu7eDTwPOAzIcVmksi8flkwTOEOyIlKMsLurXPj
aFXV0iYoi6eiFGcSiqmd+9EuktSbzte9Uko9be7WZUxSOVkKEupmM88/aKWgUXjEkVAaX4JZgphP
sIJLHgzPzEL3bQEql634iDgGxl4RFLu7KUXzZ5XXNlpNUN5QoISua1SUq7MoOyIcJY5GvG0Spy7N
QSYTxAJ0C97bhWeUZt04iu5V+m7bghuhaWsRT1W4GkPSOZVsZRIdQOpqqSiQoUNDoT3FhDSIa2Ir
hQsCR8bS4mWz7HZGso+gIlIc/HgZlXZVUAUPbQJpJ41UjphsasM2ZDc9ptCJjs106wev1Y3EH6q1
gkQsoPgqJQpJ51Vqp7ZyB2xmqkj2qE9OeaxzAjOJEydQvqAVrIOjl1A45MdaJ6cq3RTcrQhEX9Fn
EgQURo0StBChylTCIdDhax0VSNpwo+MHES0juO5ls+mm46o2qoXa7QvOCeFh3WnLQUDPREqbuCCC
w9wlwbMJaXc/PXOP3OP0zL/9zb/9zb6G5/b1x9fwLD63r+Lzn//1r/FZgS6S/Ny/ys+Kg1bvgRMh
czlt+sb2J9twqmQlostVNuD4p4hE6iQieWmZPaabuLEZO0EsHlBDmjUTSmzifXqWJdpDJj05DWZ4
GHk3aa1QdIhACxdw1piZQ+AY4On42ySDC6c9hCYakNViWyMcnbeqRCVxj9+F3Alf0QSTFVu9XmhS
geAfG1sm4gt0TUPOGgfzYaQ6+G51imogVHYqvBt/J0d4JIJkDarmI0zJtjho8XM66odWPhHt0cnq
RVw+i/pWKRMSQj+OdwJkExpVR1uCwt0O14nEtMpp0pryqRiIfJp24ZPP20azy6KllnujuMiXvgTl
9LCTqd70RIXtIvccNNtMXYlu2sEvHm8vwttxPIzSo5J7OwSJMXePpRrIlYlqFhWC1hSHnvKwddSn
wh65wAxChJMabN97N0nMqaARHKAVdAKMu7BbSL3Dz1RHNxBn5bjgQrE10lbrEfQKTk8ILQNH8deS
vy5Xac+sOryiXen7RwX0fUMwoWFtbOvWC0MrKPBQ00k8Ndyu6TuaQWuhrc2Y38U9GV7DU7RZm7ap
p57+alejWXCb4bzmCDwiwbSBvJFM59mOwn0JX1uZNhveChuzmS1DWtVQQj5x2z608BvhEKsEVjNZ
owhypO+l4irJXv3oTg8hXjdZMrcaqNyegclZjQTDIl5yRKUkMiS+FRGBiQBVsSindcSb2swtjHCZ
tjEVoqdA78yx8ep4lbSrHJQpaIoZUFLxOZ59NqO1yh1/DgLYIhDx1ohIdciq10SXSQC/2XS0NJEU
h1ltaVh2Jj+TEk2gwVaUvbjhF/n3iNnewp6w7WmO8mzRGlTAkqKt/n1rB/DWLXFHYzK60NmBwBr0
drTHxJ9oqL2AEHLXxnaqLNLSnaRlBmVLsPH04BQKd7Ku4EqdnLeT/Dbnb/nUKvvltNHPYhyRJmwA
nlNx9oZ0iSCD8LrVqQPJ7S7d8dMphjFoaffBqltrd7B7CAVS7LM9+vbwBy1s3Nv/5Ntu3azf/hn/
9uMVHtsrWtxyMrMNrSv++KM0tHkp1hH82gYXG+O8nO+mAe2GJBl5aOwKpt6aI9F3FTiDPhWmJyx7
KTK58alJM5I3GwVypJN4x/FWIKPIgGcKTB+o02OjQy7NPwn5bAbcQasR/AZuACU9GZ9Cy90mbomh
ICsdMjwBni/aYenWyk1m+WinAvCHjDWeYaeq+Op9w2NfDYlaHjCruUAB9JBqIEqAuXnS4WOADd6A
yIEhUh3uKqQ2nAKWqh0ZiW+U9+kAmx8ztxGMghYZEuOsruKnboCscEPlah0WGzW4LXAm+gG8gRc6
fMkBOoT2vCknksGlcqajeJ/XstnOGQ3QGuiPoxXpeHZ4HCTibE2JuGs1+C/D75arzhBesHJPwUMb
tXeyMlqlbFhGq9iiBomJwrfToXwNlJSWMbZYiHfG8NIx2sFMxBtfSJ5wmj/EKWJZ0MGIrEcUPs9m
3fG7rK0tH3bLvDyRed7zhWTqQU8DVM/0TqCdLLhNrlpcWi5TlYeDqW5KXGpm8JschtchWOnNXcIN
DniCCTqoQjs2dhxaIK1QkCMyB9gopmgfKblscbphjdEMS1XYyRKh6Zeisc3GoxCMBHxXKxFlC9C6
yfrpiVjCVH3oZ5tLnI4bHxWh3ySxsBqVdKul422Wqt/FXF4F8jbMf5Rqfik0/Z8WdLIGSOhkgEzz
H39Gdp8iz1OXP32D9grizuZ94PnXe39En4ryO+j88PDDyQEONZClP6NPvILYEuNAAgrxKcDen9Gn
qP4uotwkg3CDBJyVRP+IPdkLaH9lhmOwWEC/gPwrsSeofh9jT8jJo4qEcQQo+kholrzIVlpZqZW5
DRRTOpa1W0xU2MH3SId0JmwbYg/UMsQNQooDBDRsFkV4WWGpkh3JlZPUVA2ovGfS8MqK9TWmcCmn
HK0t0e5s9WEoaAMjV1i8ga/T2oPFWvdTW0dZxMxG0uUdRT1dgD3OIn5g2BPCEiYhi7bMhrA2TXQt
MaYKnqZoIe87PDi2ZjOBQrmipR1vg2WWWtyxzew6tELVyjbooqlxZCJ8hFAMkW+zPfxjIeYi3jYB
NZawGfjBHiqPIHOY5RYdkSaEbQ7sk+WVJS2SZffarqKYpi5vxfezPZvgpEeWb8awsEaMCQGCg4AP
Sfyb3G1VCxvXIlM5MizatW4N+xFdAHt0T+DYLgSaqrTgKAxFlYoAuSmI3nuIgaGRGnr9gXWdZZEz
QcvMLWm4j54GaO5waM0Mc5ptZNrtm9GddCs07CbeaD6i0peusMacwIcY3ik2RCU0ku/Q1umKIJaX
Ngy5hKUIBie0cvAPjKig2SNs1ZRl8pKXZLoRvWhZuogMHOyOzWG+w8xgONjuBla7mNY5TGOP1TpY
F14D5R8DcsLtUlch9YQ69l0Bji1t4V1YLw0YYw12sBicwBMCorSkXvHWnFD2e3g3eMykZRisNLui
b/qwNwHmJs0RnCumn0xOpqA0FkOnlnajDWPsNqRSsUONBTbrIYRsXUhQN0RY1AvuAB/rc7tMX2Os
nmilORpcpNGCr68CyN+Oqdk96DERDo2JXshV9KhsQhsaXzbMQGAb3D+JbvcMt3CjskfKOcZ5sJnD
lqKg6mFiL76F1TItjtx6PJe3ql2eO1O1J+W77q+DZJXsOIe/zxfcvpX2KlbARFVmFxla1b0AF77o
LIJbL3pg1BQI1F6htuF/V4/dQ3TDzLTCuyalESLkFVPJqlbwb6dYCMA+io7CrFR0q8DRBTPwPe5W
C4hekXwLV5GAZC4avqkGLdvVYOtEghSnaE7PykbeAo3OVogN0J42mQnKYfw9kOrZCfRFOxMhM5vv
8QHZxxnxNv/QPWf4ESSYZrhpTsYaMTEshFiFK0vNUj7hEafCbcV50mEySHaql9oeFTZSufJCc2Q3
CxfyTmadHxlQQRJq9lDFtJ9uqhQN4iTvV7KxgGJcAnUqFbGjHeGUV/GjbhZZomiCpj878Vbe1Zkz
05IokCbLnkb00x/zgzIA59LtksaKKd8HPW5Fv09M40FvSJKj878004g2tuK1VL1rFjUkNcetuohs
riTcarSLDQA04YFH8lqAYlubNfy9VFN6Lp914IpIHgHE5PepBftjKx1hAe+iXabOMZfziFaIdRh5
pQq9QnEthV5sWFAQjhexZ3jo+7urgFw/V0vmtig+8hDIBaK0FAlu/p284ExwmXDAzgP6OioEeKsm
JBAFohMFbhrTgY4m2CYTbSHY1ixxVSb7GHhBNbtljJVLw12xZPZP7aleSaaokLC3/Bv09icT4gtS
xR5OZeE7RhZKIrUm91D4WD9entPcjR/mo6DfhuvoVihI85rfw0W+K+8iY1dOOzFedNZ020YklA8i
8gBkIqN2I09rXXQ5sSLDMrVCa6qc9qFpSRcwclYErtYR4d27s/ELlOMS5PjjoAEhBi0VIPnIFweN
PsdSO84RbvFedzgimJ0DERc8rBKS3SJyRjpbKAY6VXilhe8SYWYjQ20AgCd6mFAM0C8gQb3ghLit
etmMXWa/Ck6awxqZuLUAi73a0XbXAHS09X4+VT8MeXGxTdqBa2R0ssm4YvUu3wrPRXQa7RJYum+J
a/UQul0G9z3x1RTQ0C2tBVBnAYGHOyAI7QrQpAlO7bTHv4yOhLMQQkXTuYyYzxrue06lXUlzqkKF
rcMyYBZPOU/KnT+Yre4YqGvW2GUis7qD+Kc3WDgRB6gD5lhcVFm1yOEN2q9KO/Bkiz1PTJAUxF0c
0Vnh4GMhmUrNIcVObfsOHg1TiWm0x8nTnYeXTjeRRsTuNEF2HmfxbRibjBqAI4VCQRW583Z6iJgn
M5PZ7S14vGrsuGHKAyoEvD1+O2ekx23YYtHZ+gqJhoEHa18+zXcVsCH+KcTBBifQJdPaSl+Rjhf9
IhBtkX0Ujk7fY9mNocEyvp1sAgmP1U0CDzHGa3oZDpUzDETyKQ6mPb6D3V+7QxHIhOQS9NzCVx55
xrhCvTLroKWiH+slNkBPRdEUbbfwIlukm2g1bxjLYKTlbf40l3TKznK+QhoDp2nw4rS1JjtxToA8
VcAoSANAICA1gGYw5/Kn1ssc3h3hGqk9Tg81WvQFp0fMYsnWvNBPMmGiypUbL0OvWqQeYIUV4B4T
ils9kzGwULYy69s4hfyH1U7g6DLDHc5uYOt1YOGDuNdO00Qj3TR6Wjzp6Vo0+QXymSO3l954Aljv
reNDniYHbwBvr9c6km2eHSQmOwPlZ8GKodUPZAzRE0Tip/thlZnTMlxG4HCgdxd98KnTHDlTRz88
48gV8JNHnbJb8E6+bh9gEbdDbs+6lHve6lxYDcBf2J4W40zBiMReO2GjByFkWd74sCfA4Q9V2Pqm
rqm/Y2195QbRY4vtPrbUmDJTob4iGhY0d4q2ohnvMS20dFLaearXLVo72KoW60SU3BoagJBwtwzX
b6gaPyjzaUQfnftDFZFz5Xselx91JNupbubCnnvJmZMzwLblQXMhfmeLm9jNnxXpxz73S9nO/59A
PDR33235n9Kh23MbPZ/zbxSFgffp0NvbfmRCgvg7vAtQmoUrPasEqT9xePYKuktRsIFOChrsgZD/
AcPLgOGZkTNyJCS9rBf1Zyr09hJa9FlDvqBB9ED/lVTozfD7XeUIYjSsvwWsOnTTwlhCY3Wdd3Ub
SNOLwTBKAjCZkNTdPpL3fnv2fSzJ1mzyxcSD/3bksfEZi62dlQcDi1QCyh2KyIwSwmWlLQUo8hgV
0etTXt1K5a0y3YTDDT9vwmrXtZUZO0aVw1PSUX066Xu1QISyCcYVBBgV4fg2/7+0FE9Fhj9vdZx/
VRD6l6uVDfTzTf9vFIP+yK3/tiL0X0/dt3XXAKX4UV9iRaS/3vczJ+cZMxedaBDrNaDL8y4nf9Me
QWEW9FUD+nM/l6Ko/I4+ctAVkX+Dz8DW28+sHC+hDgS5NHRJSb9aEfoiYmHt1uhMQm0WDZQKrvf9
UhxjBFBoQZbMycs22iJGKtPZoj3YEoXmjJni3H/3qH4VnX0OWNiI4HpKiJRQtATy8X7EHiBXC09g
yWwsRkNRmcge/FyNx2ZV4ySAzOzumtbLJaEecdnHMS+uku/qRGgFjIlDzfMdDekcK5LW5xYH2HVJ
Ne3qgBeBoJbx4ijwGHCgyH+dcD1Qf616PfxDnJGFRFa60xbRIUkWtZ2e5pTGp2wiHBAHFgSVCW2P
xcaw/b1fUnS08jTeBeeIkQgMuz5FghNGK2NwonPVEBVmox3AR2SniE8g+Sig/VVEBQI7iCaZ8nqi
uuAIcF2WI4cfJjRMb7mmQuLrCY0l6nTObGXYhfk+xeYS6o9pVLlKDzjQoMU+fYAG4ki0hua6NyNc
09E1shxNyUSmTZPg0LzdxbJcQEgnhdYDR0rEHz4Fok01N5rePrNgC24AozgUtjozv5k7U9vL9qS6
pdM9iaYOMLV1J3c8gwSBPfFG24UrY6t73R71LV7yStiSSURAUAFsZTbRH4NiiWCYIRzoDIPOsisA
lJCP6rDgBwvqM/xagG8mcJ39aKZu7UKOm9FI0204bPThQVsCm1gAE2/dyLAk5Prc7TSelNpRz0B5
XGF6ycddczsD1TTV22DJ386wpAoc1g/Ge6MJoa98XJanfgvYiPpuNBJg61ViaU+ixdeEWRgWTrnI
1lpLCshmazRQqWEABAdqCm2PQd2hUCipTncIZcqv4TgOShaEj7S7ZlhECxbSxoGpCXTOSbQMNvyt
0SH0jW8KpHBItVQL9UgmRtXvcB0CdJr6RXGf3ORbhoGxi63fHLbZSkcOnxeLZC9aGKvfVk79BOt2
qtWIotNlv2yQIRWBNz8x0/MZoFjsFBNMEdWQFEhGB2/0IF2ar8Y7waeccIjNdlHWHuAcgPTMnyE+
4n50z4zykNntpl7ju4WCoEs0k3otbZp1dDMfBqxke7ZKT7yrVmhD2HPe7KFeC92MwOHW0DhEdh1Q
6dytWiff6HcIoYO1gdC45nY8wuWzNLthyiAb7jF/4m7LmkBWsrnPc6tunoCaf0fFiFsHqx85Hogm
m5F2IjAk0ZZCVAZdY5/qpv9cIgzPTPw2RoApSAalPX8xL/I7KFykS1RKAfJtUKLpqArk6IBCM6LX
VavdG0gRLA4uN/B7Uut99KA+64ajRocJZbfJzNY/0IsR+BDE9N4UG1tHqmgARzhm2iIKrFIaQjld
AfYmmAKSNIGUGvGLG/TeA0C06wVT345vyw23nlaIzLUG3HsrgxWgGSIAp8gRkFcAv+E7q37qcDeA
FO671BZouOwQ1DqFGT5WD+lj4+ZL6P5TsTGDkow3OZ5LdcEQnnEzO4OZbwq7R9KCOiGyJ9WVHCgQ
mfMtSw0aPJNAN8zRGa0KYJdIMoTdC27B7cZ1EVnRPcy+XIGOQF8WYutJVF0K5167b1+1NwXt2qtc
bS1opuSApJ5akSnUjzXw34EYA00g3LAFFlVFh3g0YeUdR/sqPzWqUwduUQgQdofoV0eFZ6gQnvl1
jKuvWjN7gW0cckg7GB6YGFp6Rrkq5Ux8xVOg6Z6+AYkA2yuDd0skfak7rJFGtqKZQ72ytbH/hAcJ
iUDu1AkpN7HFmTzGstncBNK2a6eaRD7cU3Aw5AdJ3fVYeRnmGwlaQiBWKJyLUzA4cYPWfDKtxldl
D34o0wyP7oGvSo/hQQSnEsnajYo6KfLbhUjSx2ALdq4nruWAsHyjRx4FkAYngkYKZcv1C34xHdGT
yeCeeStPNF0VKJRPVus2+0y4R/rshvxuAi+DDgB9ttj324caKxOHaKfSYd2e2tDifaua3A5IUa2t
pCGmSovC2JwgttxmcAVtgcSBz0F8Hyz6GJqT3FJ18gFZU6fTNLPVmyx31RjyhTIwk/xe5g+KaEcC
0V6UziyURXRUkFRCFhQ+sFdJjm/dh+9i47ejmnHGNEgKowFAZQyW97FxomiZ0XPQULzvV8apvlc3
7f14H9xyW9HqVw3ZFmv/FKyKVb1UHo09PhIlHOW3gEKZKQGDIkTsHohdHPEKNfLLYx0tfxCPQe4A
3YSLDzdBlV8Jp1AyRzsB/q8s2mVLcpIeRMLiiH8rbnk/HsLA95MR6pMW9QYmI1wBqaESXGPmjeKI
dgoHaOwn9pXYjCUenyf/r+u7YLNqOdSgBg7j1abqFbeSLS0AJHscknfNMbx+A2yAKFd0+N/wuL8Z
9S1denfL02ZCJxobtXqtV9o9NG97gsJxtAkfoOjC7CF9HGWhCfVDp/LmBYNKuhXYQpbhdG520hi7
A/n/YGsePCmW5TmgqZfsRCADhjs5vyqo9mONog1DFECj1kCq/nhb+KbmNL+NJEwTwNTvkdUvM9pT
KF1CwT/2BqAGf39jvp6iv0a8nCJxHqoqgrq3qRzBFDKlJUpI2+IlWasmcDWXuZpgj4KLK6SrnwzA
6exRkGOinyCIaTFu50xxVK5ZKYJ1z4RedgcCVwQYOafioXpSTr+eEf7LdO99tvc/jiUIlyjoOKAT
AlVTyCX/UN3417Xb/32wjtbh1jL/z7c7EAFf6vzbEaTKDznjl7/yR/oIQiGyJTSrQqsHpGyYMf6Z
PuIVWCML0ByDqgR6TxjV8E9CofS7LPIGkyJjbbag+/9MHyXxd6i+wdwE+SPEFWT9l4q6aDP7uGN8
NRfvd6i67aQ6zWqBBkzIsFaURSCooZVECr8fZyG3DTG7UVJuH8v9LfgKZheAmKDIscdLUAKqu9xJ
a2UDrTikKgDwjGaTVE36qOujT3v4FJNsQh+tKAai04/qnVSj6hGlceFNAs4kvZ7kLZ8YEWTu59dU
CR5kLoS67awPKy6FZXM+ou02zQ5DqZXg54X+Hud7QrW+kN1SAC3RaMF/mIbcHAwjBDBoRKCU9EVd
HWoxhE7IKMCaqYtGZxrA2E41AUrMeWwXENWvc/BrMl22jT6/S+Kw3MkR6GeKjirIHNWnQpbOYR1t
8kw98KHWE4WvqVTpKAzE4Qaqspu5gOWBEe1jTlhBDhvVIdGplQl2K0nTrZQexfFekQZTj8uZKmLc
mbVmODLfiVbe8GupzF6RvKODKogFdE2Kq6ybV9MMjydJrsBv6nVEbDz/0oTpufHVTRCODaiXHIfX
uYTqYw2D8HZAO0Gju2mpdJagTcEqL0FUEdCwHDbJUioDWPPmxjHxU7cw9G0nBswesBhf6qZ6nTp2
F/yagkosgPeYL4dcP/dxuYduZpKhFRnYhzX42jaP0tduqmcSlx3Ka3mG6rVWl1t1LuygS5E9xXGK
YDHkwQRqgrZxswR7lBHo1TavwRYsxjDedY0M4gs/LopG0I6D8KTlU0y7sIm8KQqP6KZDnqbniNck
DdxDIRLLlyzUnCYKMJtQC7CqfETpN5SLVVsPw25WEvjscAPnZa00mWUvYuJKXJSWPhd5PkKlSPQt
Wek1T1fm2KyrMV82wrTSOAh3d82pEKTWFpJWlyl8tsAP6kgRo0IipgtDg9l73Jx8Adh61IJZ15G4
fs27yI5azLrUOhUEGkgDt+8uD60eZZcQNcMCJNB6eqwmAQqrFTgSgVNo/LLNBac2UFHIymWFJpqc
f+hBbzJiVJ7rzOL8AFrPOfK0yqxiBQ+AsRv11NHqHY/aztCi4BjZxiYBRyBVS6JKt3Kk/DdzV7bc
Nq6mX2UeYFDFfbkcUaIkS7Jsx0vsG1TihQQJggQIAiCffj65+yTdOd0zZ2rmYm66UtXptByRwP9/
60k4SA4yD5JU4p8vMvOVhqLWw25oDdS5u//Di+H/IQ6IkevvD/f/EG+9Un86y/H7fzu50dn0m/Ib
v/j9XMavftfWeP8T/Di/wFV/GJhgLQ5Q14JzHZAdxP+/EpxBLggcvm2DGb73vjPTpDeR691qxqtU
LB7ovlHxfk+hQ3swKdc7OknyQOVwlKEH+S0nkKBhg8DvabrZ4EtHGWdkHHt0KjKQmEXZplpkBjU0
xoPGmdfOUy9LxaGwITMgKQ67SgjdBwoXsFQHfbvnyYLM71H0K1NF2PJ89iJd9jxYvDGiDw+zow8e
BphS6LneUqkOqLQiBd6lhyHxp2v44d5pjvapHnxdDwmhx233JGdjNqOc0yvECmONDvSMOCA/3TRk
RL2h7/RrRLw7fJTuZFqBJDuLodDikBPoYl6pYQ7O1ZKxsvOBMohxWQrcFbKYLUICKemTdWsxwisQ
o3M1ic2SJUuprao2Qx++9dECVhG+cVBv3XbKanPf8OEurIY32pKnCGkL+Jtm8Qdx/lXmED9DWxXt
2tTu8h5vP2lz8HDdsFwt8L4e/v3f/H//+dVJyAk47U+CAlODmCraIoUPEZujmVeKiT9+j/F4lRLD
bumCTs/L19mMwYbEyRUokP768rU2KvPx0yZydflu5wjq1qo6ZEQOB89OZV41q8/vGOcayN8Owk4S
B2zz+W1X8XKCudMW//yNh0Z9z5frRsaPf/7eeW4TuM53ylar3otaxOFeC+03vz0Bfey8W+INb5en
gETBViSA+mQOiCH77lN3tNAWpc3t5/PQ19GtmSAE+/lMQHFgoe796+ciHqAEN5wkp/ai/g8gk1XE
egVauIfi8ynBGwNoRkNdfnlScJtsZya+I7WFAKAJu93lieHizUOr+DEM2R8eGj8hhxmuN8of+OB5
1788OpDJOFoJgI3VWjkIxmu8PUU9wUSAp0j50QGD3E6lqOr9fJp4JDeajldcQMjx+VQhiuORZRgM
/vhgpbi/JPP6u3zpb/wHn6mPy+Ml7BRtZDM123R2E2Sv8cdE1dY1c7+HENMWzYT2aAmaCxHLvz9x
0MliT/dR5fDjqfufn97/G6LnT5P/9r2/OGvGXzmj/4e3wIU3+S+ugWnUv4z0l//g//oeACX5K5kC
Ny9MaIg/CXJwishb+fMm2lQMGYoLfJmmZ93BZ9kWK8trTzt3gOUc8nfX7iiRpjAB5IHcF/V9Hs8T
RI6eCB+WWJYDHyHiqhIgxkMPPT/3oQsM0wotZ1QUwwgddJJc5SIY0LiezshQtOFK5imEDjyfjp2A
ktsNLXuKwHRCYNkBu5ziaVUhRaIQlux9KZoV+q/OIpe3Y9sEG3BCes0SP9oLnnS3OFd1weB72c11
xtYsSNqVjCCPakceF3Njs/eWCG+L3OW1TWq6zgYZ7ZdR0rtFaAewfUhvOQIoH/shk/ddNdjT2Dp/
L/p22GYAUXZ90y870y3QUYD63bbMo4+ctzM+cJcC65C1+o6P37+PRB+XmTwzL50P1QQZlEsNDpwp
u1xvWMMfkbj4gHh4NImQvNuFjLBSNlRA6g7IgiLJ8hD19DzD7qCS5BVBvFhCEhLd0NAbDyjFU+c2
myEFajJglo6jbDgfxXqeLpm52QduUTC0MDqtkXOG7O84ZDB5xPlp6Sk9oFwLqQmV329w/Zt7kaEm
ooyzDqkcRsz9ZglMjwK8idFD7wfiWsJ5i/0pqx/qsFYf7TLHjzy1cBBhSF2+IZ0XkKXXqLWoCAS2
rUZWttAbl5mqFBzYN8lmfyMDkR+SptZoa4Wzf3JB9xUt9hDNhZCamaSq3yy1bhXGPgmguxhASVVR
k2wXSVD+1KYkhDNi8V7qMEmOWQdUtxZZv2Gj1pu09fLtKIZkL7N0WsVNAJkYijnXUgwASqmEL21i
EBo1ORk3RC7eq5FZWOQ9jwrXePHRITq6aBIS7oN4BqYbqQktLHqN3wHWSLCiF2aJCmjbUeMDvW9F
esj2QIhu4rntnjncgrdDA7t9TfzSLGaIVz2sDZjDa75jg7/lAU020xzCGDK1ydbHx7sWSNYt0OHB
V/M8D0UmlbnLamUf+jFmsBrB9DUTgugJKtrrKO4gX+pSdnYs5qfY9eGXTgYopemnfD1U/FxRSGeo
rLcd0smvMhmfFxK5o5+OBGmDosOjUT3rZciqtdWZSVY9dXLnz2LYNFOMVCIT3YQpf3QpSA0V44HC
6wdt1eQBk1IBqDs1n4mYq3U0hcmKdjZ7DiSD+cCyMpF98Cxi+awbFWxmqzAj0H5mj7WXs69JyPor
R8OPoM/FyTUZ1m/4XlagOO2mV1PpWj8/9V04nKd49vfeCFA8kLpMPfLWNLLfo5gnKXVLYFOt82zn
9yTfzm2YbIytHdRmxH5ZhhFBTpDVmaIdq+9dA0xwrZa+28YyPMYLTZDS6Z6ibmKbcexikC2tu9K8
qQo2m+tUa/uFSc72dTp+ZGPcHxbb33lt8rK0HVknOfvSTJ2P7JjWJHvuayC3YcWuA7N4X2DkxZ6Y
tRAbSQZcPjcYJikvCPbp1nC7TbtFPYtl+khxcT807YBhOemqm6mPsJxNHhgForrRFjlp/VuufYoR
1quaG9ZoOLUIfWl9mfXvSxelhxYZU/dJypsH67f8gPdkfOiaMVm7YbFnqAEuVqo41oXW3VJQo83B
n3n6gjD/oLAsne7RVRiv8ZwhvIHgqBR4dvdp3E27ZBmWY17Zt9biZDYu7/bLQERY6IAAJ6wQJ+kP
nT7HcHse2YTpJCKL+9JUARDDZujWBNfNZk6rrlvFCVfnDkW3DUNDlvMjes+yGIcRGnmzDYCH6A6V
6fNtQquL8cVLshPi0MSTN7Hpw2ks7xiOw+sGdbpJESCe6ipWnJ+MVBzEBBIgNj4gERSgjL7/OtlQ
7lVCQSNOjdq0aljWhGJLjZQKjlVeVadaSbw5NdADpaa4JMvyrIysdl0rn0Lp7I7PKoXhk9RF0A7j
al4agZWbdBuILIYysH51m/bhh07S6XjRh5a1HMGDoIetQD1qeKNUfS0777EWeXsSwqTgVkcLKeA4
TEe/5lEZSpE8dQkb93Wj9VM70umYWPsShzFOgHrE9Guq+NrMFmVP4YALCK3y7NqmOciXTJHlNSW+
XzBZuatmSNzXeHYzdI/UjHeDseOOd3X4NY4MfsZsAEnYB54suFZkW4kEBH9v5XUVDmQo4kjNDxVN
LLxAVTcBOe+cB37ITgAY4JUCq6bVmxz87tQ7PdgVHDfxPu0kTL5NV28iz0A4F0W29HQm1nWF1y1q
0nY/JqEqAgVdN75I/4BQrvraRjjhgigDgjzMUTnFJF27OIFpKoKb0lOxvve6egQbpsL0HQNBtCY+
8ZBLNimDZ8qiF8u3840y+CuidRNdEcIrWmpTJdesqdqnapIcXSs4d0adveNCIzudzY/RwmHfnTs2
fwscaz9kj4NNQ3hbgqTA3tlFHJ+rdocK2RwrjizIFUZlueGVAQwL6Gvy1Ws+Q9kcyTRxK6GBP9ok
Ab09jOfeM3aljT35+DRXg55eVLJYuE3UgaUdGu54xdeeg1ywFugGCnDOH1SSQzNbgaeICZz2cahP
CRJ+VyyFmtYzb5Ta6Ch82P1sNq0tN/W3ZYT/f2xigVYBaC6QMvc6BVDKJyR7b2h1xxWHRTIn4sAH
v1qPPMmekKAIb/McvNmMP6sJvklGwrGYEUawDjKEjUds3DiwaJt0gFEr85fwziIobE1q2C6TrAx4
f/HL0hz3RUz1V4pKqU0Skf4qXmb8/FqqujC2OzmSsm3Qg701mOEKlcRy33pTvG8QNj4K2GeHCvbH
TOuzzzu5HfwZsEMzDjV4ttHgHoiGeDxP0/JMF3YTicq7t/WCZuOWDWdEieGuR7Lyu+m84d4PyVve
THqV8bHbZ2bRXxRtorVFMnmMorCoL4YshUF3yhDv22DXAh6cgOvB2lo0KJvfsABFPGo2/TGgHF95
j8Xbpcy1K5gDYfVUHl37wTR8jSyeiEvy8gG9tm2p2BKubJfvklQkqCHW/S4nfnVqkBT11BgurhDj
VpeV3w7AYJcLoGrmLTBCdd0laT8WQ6oZW0c6VsdpxmuTppdjLByTayi0ulXbZzcD4uFXjsdfEDwJ
xzSfYVWFm6msROUe0w6el5iG41lQ1T4HyIYsJzXPzzqNMH73hGyGCYcvnv3tvCRAvONG9auBROD8
AD70NB7KifQagOBS2Q/NU37rWu9bFhj/fgzNax4rqCQ0ZiTnbnPjtWVEIMo3Q+fKJqSIaHLtscIL
QBhboXUSJtZ6UsXYAd8mjo/71k0wWIQSEDBi1wStAHRntbxFsu4dplJ/P8X1Qx5UYTHG8K5z7cUP
iI8PbyFkvBE1ei0a7iRy1gGTk4R+y+uFFXNdzauwd9FZCuwNmZ7trkfnOpILPUafhMryVxvmy6GB
EXqLXFWgsOgBQ2sEbvgyjfiwjmDWHlL3VDkYgtNFzhsFO6+1cJ+Y9hskcmWLkgOgzMFj5S2PrA+Q
KWJXbQAzuZH7Ch3iQJBL8Ab7AaLkyMI4EcBz1RCMUYHDWbwArAWQdURdhbfmC8GqUef6Jk3mg99X
BmCpgGVVtDEvvSGdgb/i7XjCYxY1m4ClajuOUVCvvaBJJ5zECGsr4qS6Z+00BNBu1DiXEjtA+IEU
hVIIILRRPcQPHl7SwxRFbjNyxL3hL6eltKAZi8tRA7+egkFvkD4i7jDMg6ibgaEjw0ZuQ9HoDZdq
upNB9dzaLtzgpoIbTtK3MUJInhnAAHQ9jFJL7ekvUutww1HNgNB2O7ZrNyd6Fy584RjmO7wZScDm
W2kkrVeR7/mlXuy8s3lvCkRRXbd0eJ3gKW2vBUWecMGrPny2XSo/DKNwsgfYGAcbIJKvlepjYZgH
8mqZ3uMlxBisKBy9YavYZu6a9kCVL0+XchB/JRCIVqZoaAT0NFQRVB1+7jYqW97MAFMer3mAyIbw
cWhhfIkGumtq2kK+IcLnJKrEKmHEnGsXIwhiZEjJFBbtHIOHYIaF5V+rtp6rFdcWVBIaLIWM9E4k
Nj7K0YbfVNX32O+i9l1rBh8E5t2SJi0aZ0y068YBFroEWUFlni36KmoXsbMeNPnOPvqMylvgZfGV
kOpdG384xznmWIl9Y9uELi0G1J1f1gz8Saqz3r5G4sbKG+107fM5/mqwB/eFP475h8ccjunII2Yb
cHXx/lt0ZKEvel0PEO4ONQGlQjGoID8IOwV2Lz7zdxWl7ZdJ0+EOeKa+reAYBkq5vGgqutLrFv6e
Nz1DQmMqlnnjmQHSt46J5hb9mkgBWqaxuDhSV12Yw7pgsrbgfRcUubTBsy+m4IzsSsQoO1/uBwCf
p8AuSMdQcXDdeehPwsHe2qKfMY+uwwYDjQYQt4oRFXph2qhM8C77/bFBhPoqtnW2HSQIhigTOM9y
paCcSDVFABBdx7IiEo9glL0Nsek2piYelnE4qM9eL/LvXBF/2ywE6UiDik80jeFVmAW5YkbURY1j
+zwa4p5SA5IPa05yA1pmLBNuBN64IU4OSoX5NdKu0zVDIc6Vsw60UI7xY+WklWvsFeY7txVUfwzb
WtFQpPmoUAnvSo1ZdJyDyr/zNQzN+RCm/YbmUKiRDsNSz0iP3vRWA+gI9XgKHVDvVd/P2AqUDlCQ
5JubFh0eEqsbkV9xe9kyR+TLKfYhr6vClq1ajJKroA30tg0rSOXI4D1llC6qlB1zO/jlshfTIp63
8NoOWd3GY+QuD6t+LRf27gHjqVfNTN86FYGyCWW8Zp7xN8w2vVhTQ/PrNCfJUbc9wkGh8z1wLF3r
cWYQ/VHZ6TW6I8D8DIAg0EQHT9fQp/5TxGl4A3gdlxmKErh/nbTtRFYNxVKTYKKE4pPAHUuyxscL
G/THyno3ICp9swZIhROmB7k4N9ktRpN566htDp5qzKa3HUjiNEl3GVJx7ih37HYYqg8tG/UqpKUf
bFAzrg4V9F88wC0gzxjfTmmIfwAj381DEBQM88hX26aIZ7Dxk+2FPEcaQs0gwMhKjIghA4xwJoWU
7rJo0gfZUv9rBm6t9LuanxFjOj9YzwChoH7zJVEi3s5YN1YgP/DkIP5zH0X9fJ9MCWJGXedvKE7U
9VDX2S1hzr+9FHZKTBbOPWUoZHlY+j7aZZ7J0T9qG4WoAhLFcBHq7qFOF+TYIM8G7IQ9wIWqrzI7
QpfJ0JuQZGp5VxlBr6bPs5Vng6TEGzRvpYzwbEA/Pb+BntUn8KKv3cXdOPmQLMZZBXltq/PTENfj
Ie3zGRr/sYXrD1zrvlatt0tcgOfXInE2x9IC/Gzrx4guCClEXtLO3e0goukkSROVvnTzKZwxYBKN
UDBAQWINWUFyZ6hITp3uzHk2sdt1vWwfM9RlQjCH0Klp01g3XYfgPOWKAkxbN/hXN047VtaMtXCo
1ndzp8LzjC8WcbQxCTekCtIdr90jazJ+a2MxHtvcZ1+R04m5x2+/+kR5RUdGf7041+9U34FYx6zl
G8QCYbxbHri/fPW7PtsM9rJT9TOfHjMb1hDQyQoDvkw0wiGWVA+7gE8XgguGTjf7aJtpkO9WVT3y
W3L5hmBOe5dFCsdQgsMGIfP+FgNeB7wyRFOLhVxVJqA/SfyVRZY9jL113ykQvCLi7mV06LhCdVLg
bxxqZsxK9xPkpFEshzLWSP7hCn5KzSzHcpeFzSa1XKwxIegrKSa7GgfntnGHsE6MM0CLatJdAhRM
IhDSMUDZXPV5+63v8ivXgEd2vjXlrLXvrZj197MhpwkLL+jbiuFrlx19nxNOj6aJPliHU62SDSJs
zAwHHCPLFR7OdpcHNv3etTmM2CyozxO+G/y/VLrlSw3WyPoBufYCDPXDXO8sXDD9SlUu2XtIcsBX
TFOgXTaiyGiaEYbDRsmvFkfZnVYCotA8M/2mGQIGQ3DtrTzPZk8oHx13kiJKEESRwddSwVlj1uN4
UVVgwXLnoJ00YmYjHlxjPfFvlBVu3wS0gUwaC0URpWPzNHgVl8DXGMzTyJv4sB1aBCO+QFydGOCF
7UXRQG3urrzUq7Cz48+D+TpejH/MABTftNFMv48u5XLVJ5N3njmRbzMq4D5azhEwtXgzNNsVBm3c
hcGwGVz1wvJAnid/2qWzsM+BMQxW9NBG7SUXQx/shI3b1trfLc6Mz7pakNmTx5iXQ9CDqDtqTtGA
ANbOBnDa1+6ZV10t4NsjpMHqFWT3E3VQq7RNd8rRYF/2fIHbLwgIkl8QkF1MXletl94hHxAQ5R2s
TJDK8HpegInJkaGNN1NnV+U4E3uEpvBs3CeZ8K8gIIPe1DpxkuMg1qyZ57Pr1XFULL2j0RCWLg2b
Z3hzZVLEWIMOE8HwQFyyUaReXoCxDfejzgHGNgCS0UKsH70Rz9PKMU+djNHpIcngbG3sbZhUX0U0
RpvMm9V1SFy4VWE1nZ1HbbdmbZo/qGQadn0CBM10voRoehpvQ3K5CxCpjosnBTRn9LJc8A6UUI3L
nF0vAlJsvCrkWCPh4ruqJDvVYYCJv6qkf6BCmQ1ko8Hr0kB/G6KTY1klCE9qC9/j5yVniCOJG/8J
x8j3qZdy3ztUj0WAtxB7QuZSMNecKFpx04JWDd4CGy/2m+Ca3Kqx7a4J4KW3gY1YNdIKMQN9X4U3
BvfcegpjyPFrujjEXWVhpVaa0HQ36CV+9VFx9jIjkX1roGTBHg3Rzesoshr1HaLecd7kDtla2BvW
sJ85ePwjCcB9cAdDzFfPAWMqUhvUN/hfnGZOVUlrXxycwlYiY8CZ1WUL0ln+fiGRf7I+zBgFRwTy
m/+O8mHcq69SGSerKvYw7nV1tPVs0pz6/sLNMAhObLZ8D9mMYKYJJs8+Dh512GTln0mgyTJWREC2
ENIFGLlC+B3kK9jYZ8bCQl7+bGfal4zgLv3khBhMTa9ppi5cZBus/nVOCFmt52Vh4viTF+Kjt8o6
nE4+8/xDMjBkKPgAZiAIMng2rX0KY9VvGfpTTrKnSOz5MzmEzY3B6qub60+GiI/SHNQAGCxlAA0g
nyu0NwHExdnVYzFYswhT/Sdd1MkZC/ECFRMqL+2tPzGxowOSnCYOCnmUUbcLIojHZC7ZfaffsljN
6wuB5LkaxohowSf9ySIBB61xYVGECP2DRVIU3HBSO1mwLgPXcqGSrKzJddgJZNV1+Pl+4ZAQeQzP
SItj71ciydH8ji7DWzM3CKQwKdn8wiTRxvPWfjLp8hc6qcFTWsRNn+/TiDUvge7CZ63zClOFiEok
RCLNgyFp6PQHhol2JN+MiBrc/2SYxqkJTzT22vVvNFNfMxRsxartS2Do8Af/FzRTNWV27bEeuR0O
aoa6gdBPw0ZZTFMGzSvy7jZdhQ7mnjC5DpOm3f13/BOonBzE3JIG+DiqPSTK9CtwVmKFUx+RFxdK
ao5NMfo2Pv0LlFSdQ/IClHLZ4ahodz9pqUS1ERIPkqoc65Ss/kWCKiFTB1t1ct22GcJumwC71CdD
1Y44YoCzfaON5leJYPHtJ0uVDo3d12P1JQ8NFF7AmspIJu0xGiswBTlV63Dy7n5QVuiNg1cKh+cm
y9EPwHuAV7OFkfxX8sqpd9tm/eGvCKxMhOG2tcLuvUrSkqYD3NUXFgtVn0irwG1WcMYep66y6x90
VtcMSKPihp2yZFbIj0LOC0iH/viDy0r8ZXgZwLgW4AjzA+O5Lo2TpuxonZQ4au96Iz9ijhyvnywX
YslDBOl24GT/QXMFHKBxVMnkFHhIFPobmitoZ/o4B1Dr1DFCOX5wXY0N0JjL1VxWEm9LHaQtlnA3
lp/MVxDOZbtMGZaYv2a/2gQ/dIxFsqwW2PGEHTCiIa1o3RqE8mA6hnMHJFjeJPMJtwkY8wsJNhmg
Nz7HA/gLE2b0wDaer0TZ2IRvlipQr00Wv/2gxSIUxyLhSza6mLCEYNm9BixCgHeAHwvj0VuzVNc7
wFgSLPE/CLIqit5nivsndyTe1z5WlBom+oxO3/6JLdPQRAH2Jf0NcXH/JNpsnyFIv/xkzOZlNmVq
gFf+pM1GPbx12kciwCd1puhwZWBsa6XJCmi30gIT4HcQOPl2qVqv/CTQsL2BcfaUd0QfbmjgTWHe
MdQWcoF4rtBHNjfemhANRnSsmh21yu4wg31xarClqvyHDlMRJEu/c2tzgqhDtUCtu5r7ruU3od8h
UEjOEMFSNt0sSxhf/S3XlgQUlb+BqJcVwOtHLbwHGLYB5sUUAqIL8WabvAFuHJjjT+JNOhmcx8qe
/gXeLZgEfRwntWyUG5FEovm0y3xpC9UPGJ0bBG522qO7dKS/UXG9l8ABDjX1Jx1Hc4mqnllGJ5QX
7v+OlkNe/3iU6A67gfABmzsdwxsr0hpxCXBOfjJ1rKv8c2QExcQGts7mCGDxpyk/gEuz58FiYPzk
7fjIEYQwUQ14gyAlpm3ELrII5cAlOu/BLO6yC3CceHBFfXJ6gGKR2IEOhIMeARl+knucz8ELBMkf
FaoPSq3aY1I1A8Ss3lD8FduHvL2lmInnQb2HSBE2N1cTUOL9YDi/My78oIO8M2Jw56jR35FnfRFS
/4n1m8xEdn0dxGvtY6y/kH4hd0guqRCXFIE+XHOfI7yxl+Siu3UQOLRfwqDBXBZMX35QgB413a5n
CPcE8WHODC2ihQ6jb59cYNpUUblMiNtiksAz26tdli/4GdG7wFWPcNILOyj6AfqzJeN7HiFGECzM
Uv4VT9hmdAu4cbz65AqF8gxe62UEvA24oK7DbPcLaVin8fsMtPBMOFm+ICC9Q67SP8hDDMpi7Wdu
urJL1WyXVGRfXFpHf8kiUoBbFSTmuPQvTGJNI0hh0GIa7BreipKlIn3ts4QchSHhmcyos8BM+4Nc
nNLsukno94ha/+o3gjEk3sOSUX/zSTLKcHgRXXvBNkE0YoXetl3Sbz/JRjJOjzglof1XabZPLmo5
M6V0m8kuK3UGOLcHorDtEIJYYOV0a3pJDeFzIYGPF5/so49rDJsSv/pkILmtu6dBgzjXHQXB2Tks
8T+oyEmPwzGhOQKCQZ/hcBPsPA11twmSwO47T/t7UPLQVUeVdwh6sGsUmj2YB109FFalfsnhm1/V
Sg1f9IzArgz4XTthVLxwldWUlrhYO3h0J7uvahTZeuECDKYmDSQff2Iu5xT7b9NLGEnb9AkdOHOJ
PdaVn+xllDb+xsRduLNL/piO/maq9ct0CbLsbdO8JVBxADlCBm/qxusfJCYb7b2ACnH1SWKGKUQI
voY0JZ/Gj0WHrGyYf4IGQq5MHN0tDmHMg2NInKqhJCKDvvozo0krqGx5DQb6k9bs7OWdjRaAnGKE
H5JJbxVPud2EqYfgzlEjPpRPp0+KU4JJYV0/FP9Mc+JOl0jxWpCO1kX59ifPGTmxbGiLIXlEcwq0
AWXgg/f+jfFMcqREc29HhLzD3YHiXnw3f8V8yhwv8RIbHJgX+jMW/p1FBdyZ5jX+vkOFJS5tXnKr
oXWL0CYfCUQjBS7e01nZzR8IUdBX3204vSy+RUiz4z5E8FMENgXMqO8hhczrweoK0zT7zJESkqMX
CzPFCuvnFfZChUAp9x1MY7JNBRQMPa2mDSU8WGOeg0eTpCdCYkQJx+05qCMQwkAZC+3PyXEea5wi
QbdpQa7cUAghCGefjKpr/K9t3iL10Jd041AKuP6kVi/YZsexOjPrISNXTPz+k2PN2r4uILe48zK4
NcMWTFgNQ8btJ9HKmVn2VaqCbyJrAF9fGFfVBvVOZTTehCy/ELDet0/mFe8g7KpecJ8S7P/SQorQ
TNlwbAE2/YF9jXL7OgRd9e0nASvrDhdZON9+krCoodxXKgnhtZeIVquQMpRZCBInMh97D6XMQ9ih
cRCdLkc5IKLxr9hYo9w6kyPZIFQlKeZLBwyZlnsvpN52AN1SdJ/iKs6QdzrGX21Vt8VUAYxECZEt
dNrazS/Urc49fstF9PA3zG2ODX8zCQy3BogdqbGAeiCMV40kcDW37OwvCzl5MlZFZR1UdIGOC3Zx
CHXY1PGCxy88TcZywLqx/uR4O/AlR99A0AA2KVp5wHlLF5N7Fwzh9SfZm3B49TLDtz8IX5tCwFKw
tBLw5GIdFEEXIDEuHddAofvTD9rXq+MOERDQkEedVXvArcluCuoHhRdvg9aerxfet06z76mcn7s2
detP2lcnSOgaFrBmgP8vHpTfuV8PNFahkReKlO553CxYblcXFrgBY7GusDOvLlQwaCeKyAMgrDUd
vHXVjdXOQUN4M2jv7ZMP7mj3qslynI13t2ixrMYo5uvUIm83acSja3Kc4BdaOBA412Aiqwst7ME2
fidQfdrysgF9sAKSm5ZjI5FNViG/BvfSf9J2HttxI1m7fSKsBQT8NH0mk54iJU2wKAfvA/bp7wZU
YooUqZKq/zvoQZsqVSeTQMQ5+9ufu5p3xkYZmEsm0dyEGTpvjFr/2KqMwUwWeKgUqMLYzmtkZ0Q9
yJ9z2zAF8rRk932VXCJ2DHUfDW3JbOhP18nOJzX0r35sk7npmlFztEmsnhbKVYf70yXohYGNqa0W
VVBgMdSbSNE/0Om+83LncVove0Jiu9BT11lFiTgPgAIhrN7cMw/C8z/AI1gfWo7l2rKoQDkjrU1p
mChz9zLCII48w/T9tTE01kcgPv794OXWx6fVc0KHE8ifuXVNcJN5B60mrcvUZkACHCusSem4VR85
qyL1nJbRnlfk21rNbkB2lTWTh0+BUX6bd9JN3e+sTPTbsivCo0U+TStZMPM9Ee/sujj/z7vpXlsq
Cl97GdWTLxoUVW+z6iZy1WbLt6Wkx6Tzr8uRe/C8sTYS5ZFcQ7xkJLdP0ppNC/q3H9vr1naDq3LI
SEzYU/mQn0QZYaoxQKuA1LtTDH4uTqWfp5wMd/N+e5Rh/K5Iu2zx+yW3ILm5aMZQMDCfNt01wOp2
sEyqVNLLedk9DjY7AZk7xpVTGeF70WF3rsV0RuM5iOJfL9nHsvnWQ/DH1rRC1uFFv01U/fi0/u79
tNwMuU0JAOvv0uSs544ptwn2wY0YFWZUEdl3V2Kdm1bgvgk7EOSasaMTatVwSimzseK7g0dbqwqk
fhgSwWtjehUMqwse5tV4XujjMdSqiOucEm9Kj5euznUiU4xmLz2Vzta3tuV+iuRcM7NL1VXSLwAR
2Sp2QrlkY64aXbQHXJCUW7M2Z5bPqr9DhlIELRuTaXnuZJPh2s2M3avL8yJDa9f6Y77NddzWshy7
szh0VMCOrnq0k+6brQzjmeFrAfSMFn5wmIku9WmxpvVkQCqvdc/qodNQz3aZNpE30zJX9is7GSKx
MGzX4JkWNeu89pJbt63rq1b3E2zrfL6mIpl0uNSBU+uYLXPVLdeWFsiKrV3g8NT/efXex+5woETD
2Y3SqPcNXCh/hV1urSnW6YrB+gjGM2yCtqynEGK/sireK9yjKUAaOGNkOsD46DXv/mBHX3pjt7ZD
njHzor7Py/DgOiH9xwRR1/O2PqImFQS7tDZBqltfjVFot4oa4Nut/GEXiOHutMN3Su3zqOs5OJ81
XndFMnyNM3I1jP5qc11WNqaOV1b7cVoh7VFz7d283vfiwtoalYiZxufNvmZEe7DmC9W042db0Gw0
Hi4f00iqhxfL/szpIbW77HPfE3Apx5gQ2ytb/95oywXJbJSEKZrPef/vtkO9szWEFDMEADSBo9mw
073eVz6QNXqIJs2T9QkJSKsoOPJz+KSrlrbvpKkBmMrmHyqgQcAxjIp+mxmRwkNVuAyYnyCBbJAG
BhIZvMMDD+7plEl5NlREgfqAJ7rMapQcaYzeUB0CRjYqFh9mN1WLdH8GCkwOuihWpJTXtkACS6RA
LImi+ldaGVsbNYSxGGKTZEAxdNum8L5EuezOO2p1V2ruJYvE9z+1mgH1TgwB1Is56cQcKJSSXjLk
KtkW/OAOnKbA6aXSy/CCO7BGxvqA6kYBHs2Z0XEC6mRVX9zpZXKT8xRfDFIw959QhN7CwJj7FHUx
zEj3Fj8cuDrhX9C3hMLf77kQj+zMnMa8igLX3E6UQt7hpq9VujSekwqlg3C4GLH9dD32jK5wP9tJ
ePGCWiC7JdcEwWnF0gD/tNq86l3uTy0ri2UY58PXiGESydnnHINZRfG2k0W2mWEG12Pv07AUvVVy
w2fzXkZ716mra+5iZBr4ahD+Lht3E9S6PGvDrtq1Nj0CTW9/mGGHoUnsgxmAn/mKoBSgHB9DkQ1c
lLTPQd+ZFzw1+HJQL3tFUodfF8lMCTktuUEuZOd2IHYdm2h6C5McvVafEVl5RkSwRg8u3NS+d+Oc
wuaRk9eERpTCTi8irbCXMx+RaAi26jEfz5NWYoKSMcsYI9DJKoZXMzHRc/ei98D5dKImWIYnuyKK
+uu8U5WNbeUlgbc3sInYsQhwpOQpZnYiBHGmPFOV/D1/BSjyJuJAG9TE4wPcxqQOOL4+URSNbK0d
x5t4M6MUrU2EDRz5OOMUVTZ+jrRS2SiJfB2r4FeChX3UBmQqK027gELfw+STCPFTwQw1s/HYhnqx
NXwl2pgT2zYhFwAg6JIzffcacjHV1y4iEZYXjdW3gGbAF6PtF7vCIcehpCFv6bYoF5zMITCKKl7V
gZk/PlEYeWMjqHO8dJu4bnb0gGi2Mg6is7jvNy9xjMwaxZ6FHYODt5GM2rERpXEmYBX5iTVRsZ/R
DCvGvUyM17qrMhmvRE+7Tm2U/TohXQwJZ4uLHPfAJo89bPM40bD3Z2cnUKMV6oBh3X4c24qyaMWs
t1kG2ZGGlslsGXKjyhLlsvLJqJ7ojYRFA5AI7/yh7JGZTPgG5oSlJ1VedV3vnuWmpOtTZ/YmtITu
Il6+69bwzyiYtdd68Qmupli3lmRmMIEddcEBW0k4CbS5z9U25+X5O7JDNVPk7hHPQRFOOSe1zdj2
uCXqKhceOrFEcPzOedhm8kkyNpgJpkPAU37Ztn7NhJR+lw65QJM4GwZ59nr6T+IqV3e/xT6KNG1Q
4XvmauY+8EJk566R4OJ8BfxAYOGsAiM9jiO75yH13K2nhMr+OwXCY07AEKQkmRWsUm2uiCPfYLz9
TyRIL2HsbZwR21QR3i7mHbaJjFzbhJ6NgaqNzlyFr2E2WheDBMMyOpQQ0zSd/0VSxpfUGObHnomZ
0g06j4a05+/R2Atd5xfcE75k2m3juVP99HwiRoIMtiuLfT/+jozoLjBCpJOe7V0av4ycWUVR68gE
n+iRXkh7mRJWXqQux6AZIUk6x1vpkTDPZo5ksFDnZrGxP7EkNssFFog1YdwgUvl62v7xCSopawZ0
aVro72awRIBeffJyF1d9j6ZQMXLeWJbjbxIZJxFVTylT4AkzMbHtbK2SK5QWRdkD3g1UvG/xJgF/
5CYaY8w/btXvv4MnIuIYQVSMdEkqxDq3pxWtqK6gdhCvmeLaG3yPPhdF/6YPKaPbGJt2M836uunE
YugUlM2UCuBou876tF69iqrkppJ+7XFzTEfc3+Eqth0xWLBjPM5Ba70fOkrLvnMrRdukR5J/+YI1
gb/TAiU/7wW0Mo/9XkX0WENX1s2tCrbuN6Z5lyePg5loO8aa9cXMt2SxyJdMDOK1Ygxyq1ZGfEOw
Pl3OuItqaqRBSHDE+zyg0UUdRnEjR5b/quUp6+cETJQAkOGxTA6w2sDC/Eb2m841g2tlQLh3YmFc
z0zXZdNczzwMB92Yk0aEp7tkYKC6ubFRafZjsqmn+xmK0WqAdNIZ1brxqXT6TsaMoRcuvdQsDt6Q
t4dKxvYyEI7DeZXBrRDiMnTKD6nwzS9M6ChYe47KhPzIN10UAL76YfERqrS8tD3V4U1c6BA3ZkrE
MLPJBYZycwJn/JCNu2savAuq8nYmaBpd7xeS09tmxmiShrlzB7T6brBKZTtzNDJJs+PI1hKlYEtJ
Ras7N4UMKMGYVAontCawhgXffAzjuRTHma8xVa85dqX5dcZrvNEkWOrD3fwGsUmttt+bUlbnM2JT
hp/anBtCysd7MFzV5WY4dJsIruxS5xQC6PQGc4N4tcUcpVfhg186zvkL7sbqw1snCyqqnX6wN7kS
0Lyk9daNUzojbw8oIdN8rwLBLhwH3yiLmw4eOis4lpo2AgJz3AH4NRvYhQfTV+R7Xy1gYUxCSvxc
t4URiwu1YKRe+CwyzbBX19zeqCV5wnMsdAkdwgKjxzIhRiw5bnPwjOZyZnVqs0SU5wvngzYYwW4s
Sc1/Z3VaFifY2xGgknSxD7JyzWz5HdjJBvivOI6LLzO0E3lmfEyMNlrP5I5ld/o3ZfSUjy/AnVIT
HypFzWmUKu1+kRSheueXJCjzmnE/kjzvzLActmJ5i0SyMhN/BReST2OxE95TetJZ14HXH2xPad4Z
EsNKrnVi/RbsEye4TIu4Lpe/pX36Plo75oPo1aWEHN37A/eUOedtWdYuT/Jy+3vwRx/NveF7l75q
3Txnf5LQ5RHY2ctO9rQ5cdaY3h7/AwOkaGgQQz5n6JmBmak7DMz8f2TBIwv5axSsYWZWqZVpFyf0
x4V5WIScYi9P2I9W0rSnm16+egv9sSP9ahSU26iC0YdpRSgaJgYIWoDRB980rK63MwsU+6zrA6Xd
O1V3jBOnOX8FBYrqmrq9bspMja2y4arjXyXQna/hQGSLMOs7wzXWSBrSI7LecEGE0DksCpq3n3NB
cWLfE1q0v85okJRknE23IcjzeyxI1A4JAnLBqlnU36IwDY5cuJeVmS8ZBrUbAwJoIYJ9LlGBOG1N
b2b0lDefMKFU2jd2wEvebAt+Cdu43dmE9VeFYjWrEyY0tJW6qzVq6KzQJiuIvnZI6J35LS7klaFx
jEPgyu/IUMhAnF8uKo/nZPqJG+r7Kth4mpHsB/ZWhp77D7w48c+omrf6iSJKROLhxwwRyj6RREUZ
cWgx/c2LsPprFFFm13dJg1R2AokaWkrXVah/PnFEoV1fWJrLKcTq6VbtmLn/FGgfIxWDSmtot3Oo
HQ6NiWpx049V8JD0vbf9LVtUNIQLFKePuJb8a+b9BBhlMrCJt4es83wZrefw+5uUURk9MC23zvo3
kvBPoBFt5f5935JC+L+AjTK9f6yVsT040w8uGA9ay6wgNCQJ/kjcxnTRbk+8UUu0emwqdjK9TTvN
ODAceJ6Vn1GjtvKDo50xbLN0jcgHuFFt2A9abtOl9IQcWQXRZpPJMCOvvVOE2vI15Kjv0/BC9fhd
QXJA3C0wH/4VOVJRQaxSpxhIYWfERJqaWIfpDqu/5Y46eRzCQvkwY0dIhChBydVuf0KOSsAqYSrx
asaOHNcrSPzq+MJ+IEdV7IhN3OSkP6c/nLlQuxIGG6AZOZK+TqMf3dqLl9xRyDpaVYKAUjWdkWuQ
7v8ePgryLDoMSlsCUShMXFO/Xo1hgbWX+lYWLeLaVVh7Gbl/9Rc80mCYRyrq3j0hSd2EZLnuoVDZ
LDxDk+wanUaBxWgPrM/plCj/CU7yhJ1fmC069IlQKsCS1zEp3zIrh10otbMsZMRuP5FKmQv0hfGC
ksYnVGnIOV/LBPvxD1zJb7pqWQZDtXjBKymtvWFcxPiXJeUuC8r3jpWE5IMzTtYTu8TbftxWnsaZ
pzGzm3/ll0xHZY/aftcDNKKnLRzd3eE7wxSjN6CgPavpMraDvmECb3Vs9yaoCV7qTIuB4P4UbAqg
FZeOUCr/FbqJ9YBy6UDvXc10k1b7xObz4m5WC/wr4ZQWQXMXKdWUunDGCzkpBkIvfs+HARrl1Ze+
QiNoX6bUQCKk2P8F8lQ02ZWJ/4zbyT/YE8dAfx+5XrjgPpOv6i627tvaLlZhUB/sKAv2f8A+SVBW
XVNZTBicW+OI1zn4D5G//68kVCj7eG87mbt+A4cKOWvv9BgeYJYfFE36VamDZvsfaCi8mNATpfw2
exBORFQRJyb9ABYli5IcpeqO7XqmoZA9touyaPfPiShKUD5kAzbMiBC9ZXvhdrIjvIVGKRIjBNqh
/QmPSntXrrS6e3wLj5IV342wMLYnRMpUWh0heka98axRmPCoZLSDhVIb8TpPNXoa4wab3ARKSVtf
u60GMqiXN3ULW/SHwJTNnHKvhDqTmwz2XWnj6Dzj5bn10mzcv6CmTGIJXK2ZBqYsHIQZOseJnOrB
Ch4qe0LnRGHi22T7Dn+i3TeVpm9njEpUFd1KA0fOFyxVWnDXNyw1+IenqsjEG3r/eUKqFEO7qitj
8VusSg97fuW4kiLX/AWpKgU0oRk4wepNripqyKvrotv9d7ZKZAVFcVmxnV0PLBm1fapQwjlBVl4N
I5TryvoEWkXhndIZzGT/G2vlh269hrc+f5Oz0hl3rds4Z/NvZOau537A82DkeOD9TFzFA5aJvKU0
4S3sirvckQnX/eyMGEpvWzW8eJ281W5qNS9AePydw79ih5U/GBa3UFDAfFILPjFYEJUs4wmkm1UI
mCNLtOQTiJWUCg+0rnr/fwFhhR5h27Yb9v8BxDLIgExLTCyiv8JYdsYUnIHFThlpZyTDQXJ2ArHU
1r5miXeo2zBdQTqkm1k/UQ3aztXiexse7P0rHFaFsmwVxwKI73cwFn1Gi7BRxJIU/mKmslJmUpzS
M+fcc20+Qdd6NM39E5xlFaO6FH54iHJtb6fkjWDIDJfrf1NrAFkTp2UCXe3SYVNSwB2OEirof0W1
AqUR21qJ3j/HtUwHA+QYPb6CavX4LBiheoD6z3gtJfKiNfDipBtRhks0TGf/Dm5FlsoKhQT5DG8V
JW0RpHDU/SvwVmnn/dIIAXd/AFxd7tAW4KfD+QxwEZFH7kIXxmTQmBguCxvEex2Q9znH1UiaaiLZ
X/yW5fK16BrfVPsTy4VFaalohDlOPJda1vei9bwDjdMdkb5nPJerDpeldfxfkS4JHoBQqoYm2s9C
DldxPlQVgtKZ6MJ8v/dV5dvfAF197NuE4/WbGegCUh1WHeZfLFjxOk7zmmvPL1BXMOrn0q6pr6lr
5MIT1FV2bbvQB+lHmBmM94A16cULqGuIfXl0wyphiIbM40R11ZGS8R7C6BJemRYA0wR3yYHxGU68
/auAFwckA5PR4g8ZL7MnEchN01ulKmOTtl09R7yaQDSIXl9iXn4y9SoH2u3/Pebl2/zTG6V8/C3q
hYpz+OJlfLR/jHv1MVnVhkhNPTLz7ZVHhwtOpw0ff7aHuBmmuERXVz/DXmk1UXYokfVt39x+572s
8sLW1T3h5oOaMloXzrsT/oVUaO8n3i11F5d5LD5ZynjX5yNyP0CwXpMbsCF7M8FgXZ5vovLLTzzY
mGHC6zNxF3UhlFttHUMpaOYUY/tx9o94o+dcJgTG1EVG762YRCQnQKzgCYlbIbZZb54oMbNuvnau
pA3yRIrpmd1eJiSFF99xMRwVzR1rf8xik6rkD3gxlhPo8uoguPljaCz1ugcVr/YyVoPH1A6cDUEB
0Is0UR6eg2Oj3VFcAGL60mriBCxQsJBfzmYT2w3DdUfYkZ34pDepk0ojGETZXRKOxxNGVtiWuwZx
MFcnlixJfGfZmwmNzcWUbdR3rzNlqqE7WDM0TOjF5xNTVrb5rYzCIf+vXJnh5DbbVNFeF7LQ17NB
JRuJc2VN/siDUexepcyMdEpeTrB2m5QSArnm8T1zZkHSCZZzLGOrQqKM58HTWR8Ly+J3+LfMmWAo
AeGNV/YJOHNTLbiLc7wpE3TWBA0qAqi5/X8DzlKcTEcjHA6/hc48l1pN078gWFhuTKU+/sSelV4s
qdlKHr9bWp5zZ6pa32AFiIlG/sOe+RCrHaDc7/mzrgEYnZbrDcu+I5eCYBOBpXAZ2b3wuPweRUuD
4Kt7XQWXro+eM8yGzcykgZPcerqRXvfm9QlNUwXVx32rPrQO2tO6Dwm3FbSgv8apAf/kt0ZNo/vf
s2pqYoVXuHfK3XNezSpYeFm20vAqyx7bZjTXJ3DNNFgZjsBkuxfgWuiiGAgLu2ZDwWpe4cu7AA9T
SZCr+Wam10wz/iJtFaT3uWHG8r44hMB3+pTGPplmThSbmlDqnRfB2V+RbKFC9KuscSf9DmerSUMu
6lZZl/4Y3Xzn2oreQu4klXd/wLYpTsVzO0r2f8C3Dea1SWL7w4y4VW42bseAgNlJavMK54ach44b
k0bdyXCDFRVVVNrTiPcW6ya6yd8REfaapDf/jXfr4+E69wA2MqWkgaBvkovkCXyTaZnyWvXqh9fg
N4Wp8pkUBdGLMh0vSsyL6xcUXMO3KsJWOINwsekWy0IH5/YpO5tguBpoH+Bi+PSdhUu6ngRAqh8Q
SqrLv+HhhoBKRWxSJx4uKIpmXcBxnp94uDq/1mXaryMvVrezj6eIbDGJk68GNB57oko01U86Hp05
9UoZ7fL639G4yARpLbIWf+fEx6E87FYVZuHFC0gO4VWxDgNHvesL3AZjcDSaiCgEsFxiNPWiQbwB
8Bh+NbO2XDNDUFbPsTk86RC5ecxrEGwOBS7IeDyI9XN2ro7Z6g7tvZZ4cvkCn2Oofmi8BuUqXnO8
9c7iNYQuzGwK/LzSuIaPiFBDFtczSic1ndi1wir79zxdVyUWfdHNBFO243oG69pmgidtcX2C6zQr
XpHFO/sLwK4jeXRkQLl/AdmFXcEt1c/a5VuknTMVYtZDQHgB/5ChSVa5bjtuJuTO6+pioXhOvTSV
/AzbyO2E3g2NHS/ztBXr1/g7P8bLRREJ5uuJvxN+cXSj0N/P/F1lDeEZNw6kqLmyqO0OU+UE4dlS
cZaIdIbNicTrtfp2xBp7mCVGcVXfg/lsYzfBzBt96g1iYCcmT3c8HEtWeyjN4P7E5qVW1K7svOV9
9SQ3quuW7kKowcXvAb1QQKu4JtuOic3jpAQdPtAb+TOfl0QmYQo3oIVOYH/rhz5777euf65j0woQ
WE2kHsOSalW4Mc3rb+F6UV9OEgaqTp8ze2oUbNEKfHjC9vApYNuw+mqBeJwtb0HLHDozRKMxIfln
+F5nkJ/DObA6IXyEPxaQr59PFB9i0MfUiY2vlkWHy4niCxPrgY+b7EQ8flEjS1/qeVBen2i+qBgg
T6fioJnmi6zOxXYUVw8NyYFQxkenwg/eK6xlHP1SM5EsPSP6ohGMLq+N7f9K9SUIpC5xfrYFBq1X
qT4jmjKj1Y0VpVcNwp/zJukwv09qJjKo42K0IoJ3E+Fnp86VXYjzE+RH3tg7lBRQXfi1aNaDbmov
AL80H7dk9QkSF5+QT5nkBiLzoHslnesdZQsz6ad51WczGd+/gP1oLSN1q+AwKmtt/6RxehX2K0Sz
HU2XMtC/AP76GitsxYvlDeAvEN09YD0LxfrKUWrvgmk4HUDkoIu6ptfWb8dt1kTmJolN5d2M/aGx
y6/ygEThC+nTK+yfYvnWJk3cM3PMEriyRr/1Wd4vGk+9Z1Rr/8QBBmGTbJH1JJvZCDVzgGOu3+o8
URFf/coCNtkh7qMzw7Fu/UpdPxGBXlTSBCVr5SzKkuZqRgMLnUdbUiZfZjzQMEFl40zaly/QQD2S
d5aHoIw84642WKu0GeOSP2YELQcDbl5WpFdMQc1ID6nKg4Yh16+coDRbDohmQIRtAgUnndzOrnrz
bmYE25QyIgnKOmGCYTFZiQPLehsRJH5MZQu8euCO9HhOrGCloscpZP/5NVzQqzws0sJydn/FDNbq
yDjAi73r17hBNMKbvGyW/84O5llyZbCjwvj7Bj9YR6p4F3qG/HDSXeUi0O466D2elM9AwgzDOCUJ
CZ971X3pPXH9k//qBVCI9cXHPCH0f2xYL6hCP+o+yriytjNZqEC69xQF4Q3+mS7UG1SPiU/M9VfE
UOv9T6USHt+kDPNKpZYzIierWjLgBvcrbugAk2Z5j6NBqHykpARm6ValXnbSSX+hDq2O0RTDXrnS
8y8zfVg2XnTQoazB2epoM9GHaqCcj2ku6BGuxM5HAoh0LFjErA2pjWuXItODrcFv/tskou4+mo2B
IXeGES2rM9ajQg3lcyCRu+m9pVvvnzGJQyW0reM0u5O960+RxN5UL+0Qs+5bWKJP8G8RI6dYWlVC
lbc6sP5ySjS4T1ii1tZgZTZqyxObiC9hW0+n+D/kExF919djNroXE59oZ31MOinmyvMcUqxHP0Uk
DUU0TAY9lyolh2nLTCnS7lTfYQNr2cB8EkGjb+uGosy/RxXNIvo2oiZUlybW+0tZ2Q/kIYq1Cxf6
WGNvPHuiFYnQEef30visdv3yfEYWg6DQr438dqYWzTH9UlrincrXcRGSDae1QUuuGkdDWFnnVE97
ojgnV338N3pR7VS6J0Y3IQJv1TsD7fvmBb0YKMjIct3rv/47wVi4tJxoslsT5e1uwtIuvwZ5T25b
g1t/STKa3mDum9gMOd9g+5iRxkSzvPsqsa9NQ8cbowCYPKGNeFT1hwQPCn8rg9MAGmBn8wJwdL1s
E8Tp7lXIMaOUa9npGoKqN0nHIac8QKstLi+vYI7AfNG6FTaK8VtD6eLtC63ZW6Sj58ewbSo+26Ll
goly9bvg7FXkkSIEr8Vn/Zx6lOQeB7/+OBvPjIJoQ+JkB6ehCcsmTlpAlaATYwX8KgXZmMmdauF6
D0SFws9S17+SkK4eXrfTUOdJiBaHzXHwu0cPX/pSdBnFCT+caHVHtu/MUTXzKk01i6JqzGhcixZ9
WsTLuMJD6ul3MxxZ+tpG5M1DgjJrUbXuN2fqy5kZSZlfZoZcfmckXcrZfc/dm6HnEjemGmGGJQeD
hsBsFgFxZFtA1wRaowOvvGNkoznhTYdqOXMvgxTfQkG5z8INAsT05TqwZXleF+NNog7nlhVcEES/
TzP2oJqPnjNo+bDkeyZ3uPwoh3yBVWqKtQkrRoyglb1vjit7qLLtxFemnvdJs1p+12AszcJ2KGNx
ytVz0FJWslonOkkxsyPgbXWjxwDaqleGGI9FG+R7IUNm8j+wy5Dug8i1x1VaIO0FGPaP6D+2xoDx
QNWjePkcxGTjfwwDhfJ1+SVLKDQwpfJNH7GTa31DixtLlFU1IES29Fwc7TAe1pmMnNXoZ5/DMMI6
EKc0kAfa6sRnAkXgEVfI1en9YTa3ta0Y926ovpvtbURUG8zS2m5GNakRFksE6CxeLQo0yZgqO+xp
uz8BN7MMLYbVuP2FFkR3zwBOImWx5fD/Z2I4m3HncypzW5R2M8ppDzbYhG9fO5T4bPTRO+S67u/q
UKLZVzIirM+Yzlx3mOJY8VdPuMNe88sScDk01mzyyBCFBaUkP6RwiBJJRcrW3OgG/ZJ63206XEEL
I07aJc7Fj2lCiUnbSGKhY/QQ2PWwbLxQW7tHY8xsXl+QdYgGaJZ/hoH2HMjZA0v9MLOgsWC0QtzR
gL8QeDaVnLK1xP0QhEq9bCgPMOIcK7KBAoX2wwQj0Q/X3ESItnrhUIWJ8HiqNErVnpQxsee51mgm
RUuzI6nDOOBJOTfBooOVLRohr2dgVIujlUTkv5qgUUH4nD+o3c0CurFU11FaLF+DR3P8pzQXjesc
boagJ6i4W0gDqVNSrxEw4fYnwFR3JAdFrPebUtIb9DNbaqnxu4gf38pKQ7qu1fD6hb+uzPkrrPjC
j41d71PI/oI19VrMbWMjllEc62vmR2SQfbEa0MgtyqlsqQz1aeQbv68T7XFmTyM9/ZKEJLZO/Gkz
1Y/rLtWhsMnC82hisKrDLLtjdn05VHiZpkImNeg4atneOTRqRTAvrjj+FSL4olvBWVuiZx6LKVRU
yoUJdExEJboTSlMsCh4N9DzpdIDhwtNSQ9004HuO7LsVG0wG0GF0b/BCRdgJ8exwuT/J8ehqFVpM
urMrLkJhLm3qhM7yySs/ufJErV1G/WbW5fVKjVa5cu2FS8pvy2vhgcgtTolY/+7Om3DWxoPThC60
gT5+YlqZxN0IPdYXWViGRy9Y0sZwiKPibDbpPZGtdUvxal4iMQkKnJCpzwm+96oz1VHkQuUhPfdC
ySK6guBMkcQ4FfK8aSQqg4MFngqD/Yfga5ivgY08LnzYuyupYS74odzT0svKKp3VbN0bNGtbOfrB
UQy8nz9QWGEm9X1oPZjE6o0kEQudYPu+lfF2FvFJKoDLQYaMuw257jJqOP4R8s10bCgpXo4T9TgT
sqmrTVvUT0+QbB3JrVaYUxk0F/PMba6iJlnzzSJGhIntuadPmNGlVVaLkl4ITxkvWNiZt6CzThwh
G4gGvq6Tts+0+7WUESBIgcPLpWpywYNh4RXge7O/7wmmrbHvbqhS0+RH3e+HNfYFf+/WPlapn9la
SbMEChrtQxCH3WrymPp1cR0iaZsxW1enVNkneK3p9jYufbk64bbGgOuhbd//ZPr7lbhl+xoA/68I
YEhORsh2skY9C4oPXdPvJUTK7P5LVZ4MjeOu7EYnbzyKcCExLnVJ/m72ALLC4w4XhjcnHNfUgmYJ
kHcicvmyapWzDgHkrqG/nnO5Zr7SUjInkyaQvu2tZQefZlOgV1IxGlO8syABn24MFk+zMvAHokuw
JFaih1kc+AulSx7rUSdkvpgkgjOpmznH3rHrXW8ou66091VIn7Qu115YPraBOM5OQaowjjLXHoYq
cte/4rt6nl3orMzXTwhvRwNhZUquPoNTLCrDg4k3kpwywyZaDv3lielto1XMc3D1K9YrscLCXdjb
Ge3lJyE2vWHSC84EhWgbAbTEWXaNCPfPOV/Pdu7x8U+kbzvZYVwrpcuuXM/Er+kHEZ0L/v1M/UZp
4tFwTZlLJfGS+QqW9Ch8GDkD1Qg6Ft81hm5B3g+YcNFk38TPOkO1rqt1N8mrnzHBsdq9H7uUsq2Y
AgeXOce57TXDYgaEDS0YjiNfsAHx/cEPsVd2Jr17esTvZWc06jHtI2v3RA3TvRUscAcsKf4pNjFB
KYIi+IaGIMswrRgtw8HwgmCL2OG/D1ZzI1nL48GyDAWb9NAsOxoQZ1viDBULX0c268VLozHkE1ws
1XvU1T6dPHtX0pIedYmySAzqeHVZ7HstokGV60SSWebhOW9c0ARDPEfxNo5LT1vDM3hFy3BW2OoW
Q+j9VGum9P7RiPp2E+Brm+vNAivhBTJm+tmJRBYGsU5F1peKmm6ztN6kW48fzgsmuWZjUCd7tjRf
/cI5zi5GS8VKF1mPTzpGQakFOsp49aRkjCrzQQUf5V37D6NsFujl9ZGa4xbXrJfsRjN5yDNP4XT6
g1dmtbR1/X5jU6lyaVCsDIgen4/RUg9xhFIxwmS1LjFfMK3fzALHxqWWx0uJ9jpsy/FYnWUESfAP
2GdBh0kITyejeua1B/oBtg6Cst/SzTIw+XPs6nNshCjXJ+FjNuWqLLtdRvxXaeeXu1n8GAVng6pP
B2Lcj56lw/hb+WH2P0bFge2W/0IBqUo+tKAn4cYBefIocWVsg/e5urdSJ9vMSkgjq75FJk3lz2Fo
9n7Zwm5zZPnPBZEDRSfU66ZZKtGoQka39vBebbFreY63tJv8ciakw2i8Q0znLJ6ckXL6FNwgPNDS
QtWekW+RO2y6UsdDZd6lAnbLS/nntRX3YRJJxiXBkE7bzS5JPfW+TefsJ4C6N4xwYdLkvJq9kra7
a7jWk1UW2cZ0IpxWwNSiw76isO4JDOdeIINdZJ51eAKred7dDmGX4SIhzze4+lWsfGsy+bEvIdp/
4NU6DjA7JcBjDP+PszNbbhvLtu2vVOTzRRz0zYlT9UAS7En1luUXhCzZ6HtsdF9/B2CLspyuuidu
RD44LVoEiWbvtdacY25A1SQ5yP4+aI58nWB5M5zilcq3BIfyo9i67vQrLQ9vU+bvfoum+k1zbXs9
Kaf9SBYBWMo8zJSFyNmBz2zKj+Lrvk5JAJIMNoWDxiIxfklaaavoUuIyxdsLjUzGLip37STIxmO6
KCvvYdZkNx3TZ4m+yZ9V2Wx9Vn5TXM3KbODmoOBhIsWVyBbyE9A3jkbDeo6itFlMaMu+G3hfusKw
7jprTWLBsHI6urFFzt/Nwm2C7wVNMvlWKE53MChr/Vq068wqMA6j3+796LUipnUBTL11Z/ylMkif
gUpeJdDrXK3SWYp+6rlbv7mptEZsJ013nJtn37HEVaJVK6hdEtG3HjCNe56GziojqhAaDDpvO64k
N/YZ5lqGvera7sHro4xYA3LFMhOB2LvyOyKE61CZhk4OZ/86BBDKzVY9Ez4ZHyYZuNr67XXNDv+q
bO8V31iESiTdM0+RXSDcNY3jj7Jw4zyKpt9rEvxwGFXKUbUIkBm87naCb9pN/oKvF9xfyTMF4gvz
kK0kjyFkjuquYoIE2YNoYKvC75c8SOCJlhcU52+6cc0BaqX3OF5tz96BjKaRPvZXgmiXfGJz2rr2
LGFpm2TkRlBsIx3R7RumM0tHdPXWQBwoQYHKG6pTQ0AN6E3oy9z3ooPqb8ZRp7KakJ2DTu0KpmLf
X6TlvYiDhWJBgKi0aSok7LuP+nKYCk+KZha7Geb5pjH3G+1Oxa7rK6m3srQ+dZsk3tc8JbZwnfeB
XCinoEe8nUrnKf6t4HCyFiBL4RzfiZ/hfvQajRu9uUFHrpwu3M+LFr0Mq2Yxcs7pHpU7+XUmf/rR
YVAD1Q1t6QcAdBam60YXkeHLSTFJ0FzQhpoe1pjX7Djt2X7nMSgbciK64iQX1UFrzKsLJPTfSta7
PoBEYFvrgAjGsdCOf5aut6VJdRA5R2qR3QcJ+2gAGfDQOCxn/bqq6ejDfHfGiH6UsI+sd8gatWUL
rTtOyCf5g5QdOQdEa2/X22vJ0Ley5p8bYhKJUz7pZHvQgugo34CLwuo4J0N7MsJyl7T9+R0xmjSF
uWwj7/OMGf2ocI8G6ZCYzvMH2qhIOGQJUrwKL0dVqsd0l3uSxbOMwOic3IHQL6A3/E3t7sS0/wyn
PdRKPy6iPNrbSjwuL9J3yvsHMZ6pF7dWV0srrE0Y0P4mgAcXcAUSg+eRzE7YUnqMeX6/qgjtWs9S
eCAYBYYWHpFvWNLGtmjIJYTRT5L4ICRvLI6Vu+wm+pVSSgrWTZ7ZxtbR24DVxH5qfZRkF208RWK9
ynpnOVZVcuiCeP27Rt4WwRZe5MP/QybfscTHilmQW5JTHWqvv6jl6ReF8M7IDwNuyuGtIzlHaKjb
OD37r/bQOZtQNl2jgYAZcC1RaC1m1mnW8uQNTBCrv/JOuV4dbJWbGXn6QUePWJNcMyl5Jfr4Ucil
2M96et3aS7TfLpr6BD3kopZq4h4mBuofhPVpeLCZBS78tjy3QeksZn29bdakKscVAksWWBncxExH
tfyeGeLo72dCqlMU7ZXM7njss7UvJQRNGKhd9J79yaS6txpFvxWWf/WuvG+VuF5GgeyRXQI7VddX
LVTBX/Cp3DMK3Iga2MhHEX5FamnQZOy3bPXQxGQASINtLmIj2P1NlR9fq0mWzbp8M7jV8C+v5ozL
CbE6SfPZ38c7Adz+Is+XMrKgfHusF++81ayOA5azx4tMv7PtfG0Y5o4QGyJ/ai89fNTre4YDe5jX
jOLlItuXllBm22Wp4PBhqv9qWdldK41fiZROgaa0GEqCvQg+vcn4h1LyFhrMJTQQxkl2vvdvgNac
lSVPwC/lVqm7BD/OnFZNbSU0aJI7s1qByaykiMfcHLVpRzFk5yIbt39U+HM41YaTDw0JRqAHO13z
HXdS+2ux+Uq2zrvgXxIMPDPgl+wRukPjc3yaYh8VFBQrueRqjvPiBcgWqsgL01UZXmN/LGYXgOKD
rtAL8f2HE0BVfSxexqbLhr3cE5T37gbwbYPfSAzxhHmdHAG+FR8aItU2duq8Dr7mvhsDIINsUZbg
00e0dZNUlbrnLk8XF6uAM1jHJtT7BR0dQabxcsbA1kZb7lNCqOvGhM+SZzdp3D31VfnFpEcvfWJS
7Uhdt/nVQNBKTciTyjtfTASJF6w0JPS/Gwn8PqI0iL2HyW3ZoAIK5RDjoBEe0yYkTRBeLKgp6CkE
g2dgBt+5sWzyuFs79WtVfPMC0kL/bC1QO6gQXvX00V1Qa3oMBqnzaV0oSKLl15J+faqrBM5l4XUe
bd7cBkHlrXsvf5y5suS8ysvR9BHWK1s/r/xdQbjiH/iyOt/GvZ6Y6So1Eo2zs6fHfJ9MmaYX0mwf
1F9SIhA2sw0hd6hsUmU/WxGGztuznPJkuJBnYxC6Q/U4w2eRey5kRQ1vpMy8MeJ49+5OyM3+TIMC
GCw695Vqov4Ng1OsSbcqYCTs2gHDTuzabw4FAO65Qp7zLx4FIxoOKQ8dcq82E7Nm9ik4zl1XFoty
1K4TpdsWpJy+WRVimmd5bNggYcpzHYBF8r9Nz5+x/J7kivvRqmAo1UFlzfrVrtDJVbpqsSpMdgUD
4IJbh0Di2vPkWDDidCORxnsH73AgFdVvSRk/JySIJSlNlTxbkmnxPbEHhFtvBgYqzeQY2nzUrtna
Rcrke7SfAHTart/JKvnvWr2NWD9Uuil3k7OBAXyw0YioM/nmJQ0Zn9fEzm5wrkxddKsgMgUQq2q4
FRiaXSJifjgevik0Bg41iJtDy1a9j0abPuZwDT9pOXsgYjl9GD3ZuoU+ejtDcxO1uS7pke9nO4RI
62xDiB9kvsCC4WA9IVUQpyoHFm8EZITjjkht5iFtHT0BKvwI1U1tzpI83KO+1x49gz4IeWWklPJd
1AJAfBfceSURCk5lXBGV6I65qh+FLq5nDwUx8G5Tl7HrpU608Z8IrAkQqHu0EOFU/I3BO9kp7Kpe
2YX2zc5aYkuhLYuS/JdRBOfZWlGM0Y5Rk3Ic++bpYrFA4fEFbP9xdllIUnGlRumWloZCw5OhXaVX
AMrVYXsxW9Q1fZrU6EiCzlo3jQxv6pje9xmE3aLHovQjXBbHoCwPPwwYpUSEc5SDXFG5QePDjPN9
92H0WU+UNgGujEZ1m/73bMcAPeVWg62w0v+wZIA599dS9TCRfgcmHsrkkwb2Kw3aFnu/bjDh2JA8
B4Ebh0ZWJJ+lnVaW5JUKy1iNUBFXaZvQaeZybQGYfL1TTd06SDFexlzr9llSur8hgTu7x+rFjrJj
dVuxFl23UZigiiH/doI+C981ApHezJhgrUcUmMn10lcJtDXs4GQN5m0ipMrNG591e7J2iJKgwLgh
HEWRvl/cHSYZCUGSO3Tv4vKop21LRaU/eHJDokQX2USBvjk9NFN90UqpdUMCNjaSD+xdxol6pcgW
070wWiUETbuOItiw1XXnXkwg5AgmwIyLiwdEMwhPJg5ASavNjB/uK0q2NnxuJwKxYPGmMogeZ0cI
EYuEdkPn4rFiLVRffhlAEReRAo+y0vLNxR4iJwYU0Cg/zRYRILTbxgAePnOJWaqkleRN3YR04mHL
24984tKD/2nbu9D27hXDhh1VHmdUcaVGV4zPoMf46W1jyOeLicTLpXJlt4qxolv7PCOMTT075Xpw
lXJO3RllbHb+57LRsbWCNvybs4TqMtwhvWG6KhtPEILBOAl1cXGZcO9YK1WwonSKdgNU6RVSncq1
ml0FHFbO9Y+gpNpnUyqIaR5N2Ikrh6ZqYX2ZjSehVtG2CqOXDFESCvk3+DHM0jtTI9V9BiBfDCg9
g9Kdkei7zJDTle70G4woTCsenUYdV0Gvp0uLZCBmaITulApCrzleeLalBClpgB7DJGYd+CBZpBOE
TzHI+ImVzDN/qyjaUa37+ubvRhU5jr5wL0CgxqxCRrhHiJrpbHCsSDjzFwbX6AxU/jeuFT0IHay2
ecKAvTZv2IXMpGXbiD8PQU4v02F3Nmjjmj21dWU66mdGiTixJnplEt7O8GUhZLpL6hjts0HeqcTB
HmcKswkOkfkiubRQHLd2Lz2905jVTLYX+HFvZpdL2LHXi5V0WIbcSuD1vl/ozJ2tfTHVVBw/Ol7G
fuJ8TgY2GiL1rmON7Pl6/bF8md0v6MSPoVRQTWI7kgxV++zwh1pPPgXVUC/f3TB+qBPuV/wwxMQW
YsWOFPd3U4w5OJ+1fCds3PA1RGT7qg4NOsZFQKjgMKxTYikzmZ1YpJclaeZYZPI2p6MX9FM0dZYt
YqlknQu8o1ru4rEltXIiP188MzabGEevPSbrEKAtXV4SD0EMuIyQjyDHlR5Rd04gaDt5imNL3iWl
FhEkV9xVnsR0O+u8pSxIcU9jc/sHTw3HlyZkhTr5S+WL+yxgI8tGJ19BxlaWegajb3Tku4vPhtBM
WrhVAugtUmFQp7TzZMNI97aZoxV/s96MFV3HsjPdfkhMUt+C3EWeQhoKkJPmtU7zRSdInwk69lVz
kvSMmy4J+VmBqadt9MGXAyu1WBkbJphQzwFMoygJCfcR6JejekMtqG7FqpiwjnKFA0GHXopZRzRp
t60qQtyqrA6XUjPqsNTfbDuqI+Q1uOVxrTj1fg6l7hWJ1NG02F5Y1aY0OEtfL9j2/t3IQ2QBAV3J
JIyY3DwBiX5oW4qXmV4d6ICgTdIVZ4L1R1cPabINeDI03DobYCvl+rTZbqC2moHWnq48djF4ZMS/
0Trs/WRpGUO2kog1N5VuT3DhNN776o2YtDCe3uRMeBYz6Xpy/jhEQy/aQ9AnB3bA6AdC8zZ0tG+t
F+MP8ckTbfbZGBXLKJGQ+U4yhNkTRHM+vQKl+Iqehxwl73HmYktC2ttktePEgY1dAoyvMEDPDiEN
bBrzOYcY3wBgUa34VzhVgbakyM0v0OwPdiEIP+xgMCL+2TLkkH4QEKd+kmYHKNahMZNexixXXQuf
BJ+aSmlCamtTsK0Tlwd5V+hcabBPudXbcT/DtVuFZ3Km6G5des/cNdjsfjK2L54i3+sfW6tp3Ymz
PfuKiEHG+KHKwlX7HtxwoomN0ygFNji2ltiMKj3AvR3n+9HQw02fTJKRFp3OxW8UwsrmOlq3gwmr
cPId+Vr9GLAarGwvYsipadFNeiJcc0JzQ9W+rmO/J++F9nLPVRBbTMMZYmphIrlNZ3728TdAJ6xI
3RsJ9zHePEm+KvBciOffbEmOz76qTszV4GCTnKK/3NmfdOt4dX2Xlw/9rx6lAjmZX1wNdmpsMqP/
/u5QyrV6Aumo6wvcu3K6hzgoaBQh+PiDW8mKqSCC4LNqGtXBmojfSsw2mR5NY6hcgRmZtERruf/B
wmRtslFmO/ZmYqKFb9/WZnWrKeHhnQeuI66hEWjxnFqTp7mtoso5OTn9SRMm3kdbE5VCtDTz6Hq2
NilM+5ahxVBQYwg5M8NLqYgXjFUTaKZ+5haD6yObWBEPVa0qNwQvdisgec22J9UEsw3UClZg5LtO
yGn+YH9qWOZAZg+HiwVKjCe/0tLlO2c8HZLbUjVMUm9+ssaDLHCJgT/OvHEkhsiYicdK5LuPrihh
RuWy0WjGVNFIWqekT+bOH86oQcLm7E1iU8D7MXFtfs72AUHFRFWCR35xSZHLy1Ux3UL6ZJWSjDha
ekH49X9tl/JIGG04sbandl8Qab1IUvUMJIsEJcTa7myfQmf3LIP+uziojML4VhOaSIwkFHPJS25q
L4M8xGgtZr2nka+frP57TmjrlIGl0JV7M1TBe9cXvVkCSAicgDbNntDy/MpLwnxh2pz8KN8mQ3r7
N3NVG4b3RY0sdGKe/91fFUdnudXZ9k4Wq0Tx1mpk6meVqcrCV0PlAPAa2/DktULj8MVI+9UPu1Xu
9Ohm6St7JkxxM146PI0XeRFmizliPjGLB7WkfM9S405UYmv5VkTme8g0VuscIn5QuQhR7f10bTpF
dm49E4knJcQmkCx39mEpMZY1WwnUQ4zNKylMbR/JN1XI2WQCTYuo8EkLMetDqUqo3jhIVNrduHp3
apGewwkheY+QMB1uMy5pkirjg2D1g51GfEojNK4DNaL2efNujUhhZbaQq5m5njfPbaecHRDEM3Zd
NVsfAjidvdnEler+Q5Z37gcfV4g+Hgld4Ur2qByjTFu849jD0LCXiaaeL54updGezAkD/dPWNciy
5Mppv5Ez3dsXbN4sE5P1huj3Ozq32aOq0EZGZFnbfr2rY3GH1nGtTtT2D34vJ+yvLV8QBR+LRSLL
wa63DgXP3RPFmQRNXu6sLSIZmf1Bd5pNYFJAlQh9eKHohM+nafrYheaeT8Gg3NYNxJd/cIVJKuNm
RQ+PszMM/K4bJEQIw3u/uMOyfGB3Dg9/MYPf1YJMAsvZhaTG0+xmvc9wUNkNdcayoiH0CwpeRISX
+IySTKIl3ZkJb9kEovZ5cqOiMBuDodxZQ7Gd2fCKPRxrwCJ7L7gi04yMIj1DDImjDEI6e7ARuQIz
XmrpVP5qslGSMnIwpZFQMCd8fnOYJbSdjZqQVqLe7QUNsy1aYA2hzwermewc7CEwFh/cZpGil8dR
itzBOHnJeF0mBdY/UyG4pqKunt1npC7u60ATEEOHhwthngVXjev1Bw8aeuR918nK5jcfWmPmR3XQ
QdYTRQQkbEl5/dSG412SS+3GUGDeSkNNYB6WtIY1PSKKZmMpeuqirV3UReqdpimrlddLE4IdOV9w
IablLJcycX+xqHXEOq3Y/t0YrN9gQiYxdhse4BxJ5wwfxlZr0fO9geoNsycLx/Gi5UyrV3VrZAbV
jKQXsUC/OdicjLi7qr1JHev79IOE3IZt3IpvvdrHCz+31X2Am80ZEYeMIcFiWQxvLCGYYvK0IV5E
NhmzaNhEl+batx/WNsIJAtN6jhS2COTiZTuGj2jodPD25iQKsgPnTHt8mcRd/MPvBnj7cYL8V+NG
M8P2sxIV9ZLnzSrnSl3KnnKs80GBkK2jRiobroK0Tuhsaacwx4lnM8fACifJzD3HoS7Wv/nhSogD
fp/ttAH7aI6LbN2qeCjDwj/N5rhO0e+5nPzFiIVniUftQHM9RxCqavQWjPUMzC9FfS781Ic5CDT/
PxrlCD3aBWhLt0g/QCWnarHOdVlZlZK9ubjmQmWTqFW8a3p9PZvnyrHvN3a2hdwpyDN44+vLlrLt
s1befDDSFUgVlyEEycXspmNfzgOiXDmBXB8GRahbqzT2kRExMmcDSiaEo+KshrIxAfirtrkz+qEg
iMVr1poxcE7eTHZ12z4iwSKx7KfPjjxl2rbKitGmIr3EmVnuStX/lIRZdePx6S6WOzWW4V7ZzrPq
ycDopZZFQCEYq/Y0d8hITPzovzODm8wgp3324BmDg0k5IwNVMEBmtPBCCm3skojkLCvTLHGYIyeK
I/wRnUbmlhExnLm48rxRXzUorVGs9S+Rdau36ZemSdSN4WcM8qUbwRlcofoclxQvw4p7XTXtbZhQ
2Vp1spzp/r6Dm9YxsWqp6S7UkJBV1o600+Is0rbADSIFG18L8e5C/HfMvKEcS25ZxEjoNlt38AsS
aop9YHmLpo8+483q0OzYLGXlEK00WruLORJATZpPTUhRMscC/M3ep+g5DoT2k8rM+1EgmbIccZpT
AmqB2MNxzEcxqQPGatc74vhu+GNckS6qWu5cT4bdNCUHoMp9os54lROCPkprMfv/vIwZdJj2MQqU
cTUbAdk81i7WYnYEOnBmOx3NZe3kw/bdF0gBeewmhjqjO2mvZZDydcO5m02CRbmjrlM4pO4VvTO0
S+Fi6qZpSksoq/O1OqiYW2KC9jTjupAyd44iGAj9QT6zUOpeOb87CHtyGtA8NmiXKriLnR1fVwiP
lyrUnaVJxyM1eDJNYQUXW6GFd3CBzHcxWQs9TdKvo6JUd71qoLMnUMulAz8nGFTGSxwEID9+2gxj
m8jnQSk3sM+PoeNUAKR72lj+cPpgOaRS+Aqil8tHEjuz7uMNA6KSFhPIkjymVzPGLJuzCTFWEYXH
Cikaqak+iRaxrIci3sw1g2fJlzkDIcZogHiP3O1mCkKYnIk8bvLIhHdAx39NtOyhGh+EBthb8qDj
d/J5Nili9DgrsoJePbO/RZ0INjA2k8U4ElYbqE6yaqTq8Hfnoi4TyUxi57iY7YtGUpHBlOjDKuy9
q0HTii2TIQMWwL+xMXpKIS11O7tt2RUHPllDxAbfEzON3Ugj8XhOWMjD9oUmFijZANOMkvhUY9Xz
nLaAxzEZE/Omy9Kd3U4QrCl4QYj46yh5qEnwOxo9Zkpd3dH8xhWD4Zsl5cAVVlz9bn0M0zK+i02n
WQyT/7GOoaMpj35nmDQ9KZM8e60WAez3SzqDMzD18OquP8FZCChbw9BE2UpQg5Om5aYP83ZlxKxm
b4ENOSHgMRrxvqu5qmMrcwnaaFfN6ARb6rNs7VAM/XRHFs1ZStmQvTskU08LN6XWC+oby18C5iF9
rn3zSiaEhy+yjg7yHOZwMUw6Y5Ou/UEzVtQnXFWJiq5vinbIBDLg3oIHLySR00r6aiY6saNZSGMl
YEZWOtivFENudpmUncKYznms69SKb45KcIA0wsrx1as0haKyZkTryBulSa70JC6ZCcrVaez2fjCM
rKTO7LJMg3qje9P9MTktzS4rtiMTcUzj/kHrsS1lisjX3ZCfPtgubaOG6BelYqkXtJM1JTv7Xs54
IkYmJaxj3mv5QZsiI1qSNjd+uWlTBSOYE8UL1amcXdcNa8aa3E19m7iTJ9OWkCO2gvwEYyyJP+BS
/eDPLM0yXAt/quxqLhxMwJ88n4iNya3JmsLfIN5vhFTgucG2KYcGqUcKIdsFGR+1KA+QFGgwLSff
T5cWWBOnntKvTk58kAvDToj0VIjt669mL6cvYQvwVPRkCplIMI0tuTOoZ5wvtZScHScw8Q8ZTEvE
J8WsrvtErve+Rc0+pVPoIZ6SyLPuPKncjmYcue8+z96TcGn4eORns+cgG68yq/ecVjGULC+6nPKN
TabPTPHTk/WqG8W6asx+mTCC2bAdz0fdO7GMXXIseAqWk9UCHa8sH52SSSxFXMlDg0g1M672F18o
KlG0xk5MW11AgS6N/kmzE6xEJX3V2SraDL2yTQxp1WeZs8+kV1lCteq35KBacZvddgpLtSjZzk/O
0cZpr4XmJNvZPUoscsrM9V4ed5OHNNUCaeXF5vLiIyX0zg17RHLg3Rn2o3TcNlEH1SRq2Sv2+XD0
W+aBmdPLOBVlZvlicEtZSCzAZXlQyOZisKruo7rJ2SVmwfbNcEpLpDkmTGe36uC9+BjskEsxVNX6
1zlg4xfvaT+J2ytE9TKG83WcE3RjjQZDsbY9vUdukPzHBy3lk6r0JzbgD34VXhcFoluZLhWZkdZk
IwlANor8ugzT05zD8atBNY3kYUWs0cGEi0oAACPoHlVDXznBkRqNHaoPzLUpdKL25Hw7B3T89Y//
+tf//NdL/9/+N4gRyeDnWf2v/+H/X3JyLkI/aH7733/d5yn/zf/m8pqP/+Jfp/Clyuv8e/MfX7X5
lp+f02/17y+ajubym3n3n0e3em6eP/wP/kZcgDfiG5Pzb8TzNPNR8DmmV/5vf/iPb/NvuR+Kb//8
6yUXWTP9Nj/Ms79+/mj3+s+/VGX+nn58TdOv//mz6fj/+dfiW+KHIv39H3x7rpt//iX/9Y/u288/
ZHnVBPNfgWr78ae3Y/7w3b+fi3/wuL5G/dzU//zL+usfxY8zNB2SJcsOKEBDdwjqM0zNUnV+/vJ8
G2Y+L1b+j4zTIClT00CZNciuNxm6MOWKRMdtXNFSGOvNFM/y2+tikjJBIN13Ykefb5vbfriuyRr/
+FKS7LIlqoLz28s9Ld87kX5nJCiQptf/8oX9/Gy/fhZV/dOHMRVb1W2ZMDzjtw8T5j4p8jQpEAWo
D1QnzzQg8T2i3xbZi16ortMHN1YPXrTuHj09fZE10nbD4mvec7vHMph3S+uwVLCSxNTDZr3JNbZy
oLd9Fy7defp87+8SdjqBHmMMID66Z+U/CQfttC8xHWm0r16nPTrC+PgeltLuHa27nt5GOTkkeI95
6gpV3+ZddYTlgIO7pnZCwvf8//OGcjs8C328QmscL+ZP9es7HmDDCP9k16iifn9HjHTXTC2f/sNH
NFielfF7oTFVS5ujkTDGy3XYUtrj2/v2Pu0VZ5/ueSh4yEXfP+3H99bLbucT7Hv5wG9v/5+vCEf+
/ZJQVEcnfF1TTINenWZM1/8v1zd8D8+UiSzGGd4x200RsdZmGZ8Z5AYQNw0lWwMFjsgRbdR7UsTG
m3jyoQZVt4nG8QGxmQnLDQtxOx1qjb+SybkjYZnrO+S9WYG7F0p1rZXaF1tARdQ16FVjvtCQe+1H
+8oPaWqVsbZmL6gjUwbp3gq/faCzra2IjC/XaUOGmev5w1cC6c59y2aD3R1sE0mpps2MRI8iwgIg
9bdqxSolKq3cjA4i0UrFK9QxcFnJglZGZeVfUjQgq3ZM6J3UjI5WeMvJ8TMi5aZsWumGPqi5dlC9
rh1cdzTzbLbMI+miiZBdR2rOlmISKpgC3FzpqT4uceA013BjwWMoLBh1rkfse6QevfDYA9GkTYlV
dYnk9662q4T83ezRyUxvh/388zjNdaZoEV9p+O7QqOPMiTaRkGNCm8bxiDPcISzE+2QFJEFglsDf
rOP3sqMkXOlEOmxEFRZrOS/pp7fS3mnLB39I5duxLTrXBm/hqlkO2gV98+SYVr86uog23oAnOIyd
bZnnguCnMiDhPjNOYarv0iB67Qicv04wLh0bmwHvSlbjeGOw52N+i30wKsJNO1Dzr5pSNnaGQ0D4
QnI8nW5fYi3CZAzuSjVDceA7X0DzXzXRNIFg1kdV3wSfhZPgiMAb6Izqc+YgLVNyZVwObCCgC2e0
4BLtGhUsuXDNiHm0rpBhYpw4GyTXYNXNS9C9bPpknRizIBHFCS15v8xs73tkBv6r3xvP9dAky7ZN
UtLdzaDZFmaa34we7v3UV/olZjKJXAPGx6ODa4baZ6CM5yld9epLZo3hc5DJn/rKwllTh/ExZxC6
McyyOQSK/2yNefJZc6Ls1mA/IU8St4CWECUwnMRVofn6qRLQ71XLoUdskU+NfkpP95VXnB3ZK76U
vWdtoQ+iFbL9dAV6LN7JiWBmOyixq2PgWFaFedUO3nAvFVrCF0QdlFaZtSzKPDp70Bq5QgV1h6Un
rlQOBnvavlrryJNyI2nwpWAJiFLH2bI0+Q+l3N82suAIcfSyLx22Se5t294zaf9S90i0xldeVcx9
k21IyIzLIza6J121ujVEYZC3rudnidAIsmys7in21PpGra+KIQtdu4uQTnhZw8tgOC1Ee2UhDOMk
k6OSp3m/UytsRQsvsFeJSmZlIyYukSYJZMPWlSYylDJJ5cpNkC+SrHxCib1gTksmQq0fnayzuLFs
4RqxjKRZjYhLbqnoliQZIXIT1k5MOTFeZLQ+KhDjQVMQztWhHq5i0ZevbS8xla9088nz6k8p38AW
xyNI2LBgQmAw8F76OPA/6Zl4HtW0ONPl1GFUmY+RpkYPpW/WN7UmPBJ+Ff/EKQ+XeTtB+Xw7c2vF
UK+yxsmXVT6o1/bY2yhozH7re3A6irIojkx8kms4UgzgQMstPViqrhrG8bLFkbVUveI56lKWUubO
372gVBYhduUrBMzUmE1Ou0Vt8s9lEXypSh60kTbeNgMd76A29ENqtBbCefmq8bt7xgyPUIQ+GejJ
TfBV9FLjpAy2MUHcJjEnU4KBJvd7I1GVHd41mi48Nb8pfWYdFG7jbaF4dC+tQkEpnxUpYgvknOQ6
WCUXZCvCA0AR6lZLqZKtZhU1u5SU0dhiyrkQqvgeRWBhoazh3UQ7RfJBPpQFX4KBbhHIQ4EvvhBP
VlMpRCF4LMSLMggENZPXyIQzJv1elrK9YVXZd8TV6Xak2+uSA2ZFYKaUTWN5jMbD5FVtBsI9S2xx
etHl297RIcU4lmd9Hb06XbNOSauWco9OpjI6EO/VGxFW6d43KmWZJWazouIxTmbTlzceoM4rsift
bZxK1c73NBlDmVBfxjAkbdewhXdfWyipQhG0ykqIBFqZLPuHBuTZjR8JxeUyp7FVqScml/pzKGc3
slENa1+WcR5JvRZsFDMRtzBPpOu88kgFzPRijxtoRXmNlqaLvgWKaq+ZH0anuHC872Wut9dqh4t4
bTV9taGYGgH9RwgbVR1CPHJewYAd965zFF7wvZNq51Ne1Y4rseA/N62VH1Shd+iBpVEc1CCIi3Mh
zGLTJUjcrVxBezymbXpVRJ7+lVGIvPC0btwiTblTy8zbB4MlDr6h6W6BwxKMqvgWpH5yrvs0d4nw
U9Z10u0ri+lKxLz2ulZ1srNF/KgjoWEMS+XDmpDj93P4zsvc5kHe29GJKZu/GkClbpI+HO5Luy+p
jSW1mcKbyFDPorIxlm3ir71apVjuVTpC5RU71WKXiuQYD8m4L8b4cZT14aTl/OtEGgHC1Yxh4lVS
Jd1dYaXFGoE7cBhaW/XZc+Jb5hTIMfgp4BHjc4sv6VpjD7JEHpxdWbF/h6Q0XqdtTCBQ1HRDwJmT
OfoOCYBnKfJuCOVgrcV0780Q/khaVcfIcu4Gk1xhIXkPSRZMVudMW/qm8zmsbY2uZFPucyPI78Ka
C3UlqVXTsP+LRvzxGfbODWne2IpqhJbVXo6Ktr+l75MYS9uXm72t6fY2tTyUITiuJsN0ra/HEdM5
orz+pJf0K1Tzu5pUOtHxND7WXVFdDwAXSpp9NKcgnJ+qAE2KnajOqjbbdi2lEYLcWLD6FYbOsmUa
564yyhUa1eLzSPNxS5RmDhQQVEmAeZPavo8efSkc13Vhl0CK2uBQtX0TgwMV/dqGArjPeqn4qieh
dyCTqf4m9Z5HIyz1c/f/8nZeu3FjCbt9IgLM4bZYuZRL0TeEZdnM3Mzp6f9Fuq2yZKvHHsw5N4Me
DAZ2S1Xk3utLairw0viDudEMmimpDbquYaTLLPOPkDz6JlTejiPhmI2jYVEQXurDkgx5qcUq1nCe
TYTz62JpcYQ5YO3WLu3ONlFCNX2Ku1X7zGHgdjSsqxAroZuwoxXpdvxVMR1/0+lSt/VjZy+FCJaW
DACFUrMXVA5ilSoA3kbrBqLKRbbF1atcKH3yELdkGwLduxmz0rrtUqOiaiHJ9nqrvqBji31F1t00
Uu2+7hFVMLN0K2nUtp6gip7IOZ06Is1cr0VJi+U4X6ShdRVpwlghjNs7hdgharce06rPcfWCl250
31vDHLAvN1LYeRutlg8j519Hrf1D5kTmV0+r8vOqL9X7MPSdB7v2MJZHuM1GfzIo51FmXgVq1l11
2kCytfX7YDmaFksqtUWjuR1m1cFwyJOKMHq0SnqBK7VLljQwEVHSkvICsyLnLaG0hyGVzj1izHpn
ZYR9RrwJJqM6eX5QpSE8xrl5XpASZ1G3XNVUzZ1p2vBotwUOzDQ1ONaQxZUjfAme7H9LOf0vqXgm
pZTR4oaR/lteNiRJDWlvNvwCrJqD+jBqK18xw+tGjCX7OGZwm0mDAa2274pAv8s5m+/TMHhM9L4G
EjHtzLh4vJQ7YpS+bFFlmASc97QRquhkm66q/HVctB11DpzIHCS1haPmzZY3q7FOhyGF7DOVaRV9
fjmm47EkareG00T8pMISOz7FT6F+leCKWzDeeU67VH6Tq2rAIjovW73BDqUL70XCsrfIKyLWLYfU
wS75Y+m+WxmyH7kF7zlA55AwJuBhFgvV7Fhw4DmTfUBYkJfqkn/pBRbndodrLD1nANXeRqN2VsbO
ld+IbyzeTL/GOjlWUfYt0gN9jQ1gCqfHNwRcQHY01YQJrYZZJiV3TOtSzoWtlvmcuuKkYLlqyrZX
VdE/4mjpmS0P9QW8dPKc8CPHcPLJyiUKO8qwv8RfvqeqoWaEwR4PWa43KZqUCM+GxFhy6MO6hoyx
Cnmo33pltKzyVl9auqSfYTlLr4JwmiesSUJFUVLvq95qsFnFiXigolR2MwYYKNW1X5xaPAxCfnZg
iEuNCiL+yhYZ2E6V22efkzCATkuOfPIbDoO2yse1N8ptlpd2sxtkjvWeTJWMPTg9YXhda7C2jeXa
HmoMbtJ2yHKh0XvZZFyYoi5ntC8Or5i72SiO2ncLaag9qDZjqATNhiXi3FNRUaHIN2bXprY9GSD7
p65rncvS4H0nJ5gDDc2B+ZUwc8GBauFUibxQFLocCOlgKTH0myo1a/C6ds2v7plxsiMGbH+PUddk
t5ZPeD1YxzCI6q1qaMpjn5nIEQCTPjXvagdfZmeEdGUVwwXAWl5aDgVnadNyVbPOjbhOV2mqo+fr
jjVVXCmxOGORYWcPeUIZspXxoBAvVTOmx9hnsoOdZXmj+/FlIkpziY0I2wK9yfSxYEbWx/pIpSU4
1mN9evCHNcvwl1z01ZskszdxU6Hj0jl/Ywg6wO3Iqp56jAuul4uQLEWpTyc375wfOreyit95OXLJ
CpIOGtZxtRI2ZKOqh5Bm8rTI3YS/+Kr0GZL042RNcH7tcL/YOD2HZbk/69QkWldc411WOmjZiM+7
zOP95VDKZqrmnbCSre7XzXLwTMrbmJ9cjzJC01T1NraSfqSuWbo3Etk6S/JB7NhDS14sBEvXZH96
r8kGycvAXxWVox6sGISVi2BwKeHAG6yq3jIf83QfmVGuMj6by3dVSDGUl8i0iMJFdnWrUO5YkiRO
uPx+HfErfBm1EqSNhryYaNA7hiK0vEfEi6uDmQz1Fx0n/PkJoSCAPNa8XFdt3ZTMLOXKuotkbxXE
0vHEUcLWuigMZ/cOpeQ17kSV1B4je82nYcT0TgHuZ/QUYuVlPHER9UxMWl8VNF+N8XBiKgEx/G1d
N57L7RJPnoLcONOVCAXIdjVPo5bx94hF0vjRgGZ3M2KxvmgDt5YZssSlcWjb8NrzeEu3GlIU+48h
N8fJN5K0OyOXD7KKTvIeuBTTan1PG/dNYHHa5hXI8f0vqItRCfB7mKqbGb1IAcbMiBI3vgfUneUS
L5gw7lelSJ+0fjgWSYFh6gd+8XHtLn1QxaKIMFznSviJazPBR4PwjXCoHawzUhYD7tD9icL4gXPQ
Sot6RY/OyBw7HmZwsVAbYfLDsJyNrBPUqWqQbmf6PFjqQqWCr7iroujL4EufBgULv05jxZori72c
uUxDvduS39VzFMVwoTdspqu1ndI2/baq273WqL4blpG0ZSaEklUgzeDhp1dQvxZya5AWaS1iTeGY
rQIP3Z8tcubrrXIwuegBblTD2Y46Ne+aYy4ngGPGJJFqbWi3LKR7x8wJb+2yeYq5FeLBYl0wFLK0
MyqdboRxeOAvnriyHX3NQlzsOuFKDM/l7Yx5hDddBFv8mlN776ryqEeOif2uzYKmOdnKnqgq1d2Z
9NQ63XFDLXeUZP+e9HRpK0heVM3ud7iHArqRaUQateNecBnGU8F60MgZxBwXyqRYyiUOULNC0Xb8
GDBTV9MpB9dTbX0baXNcJfSFubhG9R13QqxDEx4yhoIoYo8f4N8Z0RBjih2T7KqF41rycOysIjrL
DfoQApxZX4yUPXIz125VP1C4HbVgZj8zcMKblXyMBwa9fiJFvemVrtYnOQ9rCN53XNQNMMfRHA9l
2Bir1LJ5YpW4G80uPjhlWC/5sFE4H5g6qwQQJM+AkqdNviL9jHOpDjIkR0JyrySpGePHbmyiA8O1
eBcmnER0klaQHCO8Srid2/5ByYPpf/Mee8GinBjEZ4Y5qR3LuZ8WQhaHkXMk9z5oU05V+I4SwWRp
BubnEB7BVjiJm5k2JYHDZJ9tIIGDnChuWhZmxBLCvxCn2jAtjvf0RGjJZTGgkPqQA64s0fIdfupC
0jNFblzPCCplO85tNB7PcKiRYzg0jVrOhSbQSOOyI7GgdrLb1KXt6gPezhOOquqspgLRNK/lkZZH
k2U2vxMEdZqoJzTThlvVQvofqozMbGNYH6AqTx3Ow8660wrqdZQ0YmKabCzBL4AVvAmF1NauyrC0
X8xGtz8EV1WZymehAmrXzIKGz4DV75le6dEwbDhIHbOBMc9aH48foSwm6O5CO/ua9234ZDiVfIMB
MqEVyAv5ooG0skDqXOZAAnfiWgOc2i1UeYpcSs79O7hV1ulz78WkdV4Bl4wzzfVJ3lw0Q3dxglxp
b3XHYdT7TYDjaAZd+dhc0PM3ZUBRp2fYhTm6XgWd+GYmTuw2HXXdNGhe8uzkCWb13qrnwr36HfrS
s7Dd6yppX+bB/GVs4aOd4Vc0TZXZXXyTthV5qncAzDHV3I37gUKaEwXj2t5x/zMz3+1UXUaFemVh
vRNmhzoS1c2JhXVp2t12EfLX0rFq/egZqn5t1PTbziQs4MApL3HmBoecpl8sDJqmLogGa4jLhrP2
uqFFdM6GzXceBqLSBjwjOCPI84faSlMtc3mCYvw3NryUVom+fSdjtWqVnwwtbA+6NrYXUuzgn0np
EQqc7KniiP48IzLP8Z+dZhyIm/+MycKw2vN0GR+5kmyoC8/cGZc5CbkE5g+wFE/IzB4GzKSRpfDO
Vuy1rgl6KjTkyEVCqsP9DTejcgxaKlnjSvak7aiFdKd42IRpuJMfx1zRJnOBfB7Kjr4thVyfSyOl
fRNOi3zNuNK4ZBDgqpt1105SUyIBVN8Rts7ADe7JBEpmzDY0fnWhc60mJoj15TecTe/96WbprHDQ
JmtNRPoB9+CYuqlB6HcIG0YefkVvWc6ZPq4w/Z3Ym5TgY5Udh6QXhcMIVZRdSVNLxHcUl6XRYhx0
Fr6NQL3tQ4IJM5KLoibc5oVXuF2JT8iL2HkOhIEe9YPP+bEIN10AhJghnVkTRFYIKh3UslHWvWXc
/0TrYtti/oXdhuuWuE2/E75Kf8zYmfXzCdlVPkt/+tCZbHhw7VcGxUJ+ANdFDVN5nZorO5nL7ybF
/uVKjn1LYFi48Httoetct5Qh/EIObNzTjXkvmLng28uo5EJSKq5tE7grwmBcC4MLmeQ0NUZqPVuf
6J3NqPixKK1oZSSOfN0FuvHQOBmtqHAVN60CYl5FUH9D/0mXkL0nEcSPJp/3tzgvcMIXTacgd0J6
fStpezxKe9Y4dinlKwO4Qk7WIpwEK3YeGDCv2nRZCyffzJAvTSKK1+y6r1yZEOV1VSVbswiu4r47
NiN+yFL1zkiZy+dNHDGANxG/1KcH3DKjBitooW+HxtjWbTCc8SRy7t+jvyLR4N89osmM/iJo1bqx
uEfSqUUv/uCHiwn+0URXbj2+V202hBuhRt9mADh/HAynlFxZVERIueYHxH5mGOgHNoFERx2GGqGH
dt5/YKDf1sXXii9+ufJ0OT6f/MAs2yfc/ajeeAsHdb1K6CYsA6JKmh7sTnDQs4sbxMO7XrDNGdj9
xLG0VQLV2/YRUF3ytJ2aNuffaaFKa81CtHrh/iku9OPiKjHY3GX2q1ufuKFGs2de+dGmNQxCtEEt
u2Iq/xoqM1ln/hgvSx00IlvS5xknZpbM4YtwzFAldMd0dnuwbN/c2lUermi09HHzABgZp63hqmyG
Uao4rmfUGApYaissBSNSKS4FG3RgkELHoWMY2Lypug5SylR0mUMBjkpsdhOHVOSx39NniZ0MGEme
B2vV9EScaaSV1OlZRoDk32FkXAj6MDQ2amYiCZSoF/jVsse0tpKHkXGxdWWoL5Rx25eWmZMzmGhk
3nGkaQzl698QSQ9WjmE2NncTkrSVerzURvN8xpKJjMSlI6Yt+jipFj79yLu3cLL1i08RxxO3Yet5
1eWKSi2QUS6jlFmbqsF1/AonQwZCroVEOPwnLmmAkBc5KZc9T+oScaG90uRIrH4ASoYN67WODZt0
f8DYFKnls++o0paCgzXyrz6SZoby459OzdsTt1QDq9sRsW3OctaHV1GtWWRbdNvF3ZasUxHz/2xb
mccqEmsTFe3DzDQdk0+IAN8vuo5OwiBmJUqnN2Tzn+GmEP5T0lcvmur7E8Y7r8bKwRLm8M4LRzZB
iuDJalPe3xbgWo65gk+YUxmsSwIT0qGszAelL6gEJkfq+cqq0czzt7Szo4Fgl5WUZf0KOhVfvqE0
+CmlWeAScp1ctx1ZMTvhNzFxTpMyhaTsn6JKpyGL5L2X2+YNt3X/oZQxFCcSfUl+r0muFLRbu5Nf
sriOLpSK6+hMP/VxMjgD4mf6majcZule4DgqkYCdEWhrI5vpZVccPkKgVkR5uz9wFyg6eeeRPQTD
uxJJvhmFerZ1VjXxl1RLJDp5TWZlSc0vLIuXpTBNxXWs4pyavfAdHPVD89lwTM5kExxtvYYqATSL
d4BUd4ZiulyhIJ8IadiFBeXy9sNMSDOa7lyPLhIssxpN0lgKdPpw121rq1dyyIFzhqRd3XJb1arK
VWU1daO8s8lup8YNY2UvbwFpKfNeKFR+Tr0xHHIycCPBsuUwEgF/S0qxkaK7mTHrZxMuZR7BWUBF
+YQYikLnJjnEuMM7X8tS8TTg715ZkuCa8Zac2pBTvxd0MdIgoARI5vgpydbW9cOAqA4KL30SyPzV
Z5aqeGaBREwDSxRmxlKhT23v+UV+23pyuGxzJ8VylA57gNN10HbyBuyoU85hmUdloqoh+WfX8dBv
f0KtgxUGGGr07jijVmpinDMzJ6xNQTStAzh23LCbjAhq9FzWDL7WwiJEFdFRNEZO5taV7R35BFNU
VdfW/gRlEx64FyW2hbMZzGaG32z5zO8c09iWaH4ut1MmuhQRP2RK2j7LQq0RlnknZjr1xgYFFjwv
6m8+sZXVT7w2sJWLrAwgrB1D3j8j2457wWVQWQnHl/6p7ceLqHbGgxcLdG3H2s/kVuFy5WJi4KFR
UEkVDfnNid5iwkFI7UH1tOrQUgK/TfICjzVf2FVkMbs8A1zJ9m2Kwswb7nk+TTc/AdxAlr96Tgdv
ngCuFimrYFQLECMQN4joYHWoFF1lsWR/VgKuJMFUat/Wsry1s5AxXrNnlcBsnqJIknb/xnVlv9r6
edUSdfyZ7eY9A62Ya5evfDetsPvgpdpOjNcalH0aB/ISlZUjdxkeWt+uL+o+G13HaCkk9mP18pX4
tsKk006AkQNOa7uZ/fKQ9C+7agAtzOyXdynJvK8n/Ou0CgRPNNR/dRMlp8mM1zDK/k8MuPbyx6bW
oiU+YeZmvHUcSme2yVViYsGiZHVO9u2bjH9AE8Gs63T3LcujhHU8DuQ/gLCNTstzxHxk0ybgZNvE
O6k2m/0EhKVq8vBHpsIt4A0Vbgo52agWawAnNKzGyXVQtIjTb9GwHnnahm4HzgUnNOw7OqsWIggv
elnfV4mo1+8YMRbse1mAo5BPuN1VHceZipBS36bxJyKbVBo1rbn+V2KsUYOxqazWYVCCLdIJHXeW
Sj0/9mN3tuB9xI8lXrOultvbYBoYyT3inHpXbnEbxHjZSTBiIGpu7T7R8JQ400TCHwFkYrq9WzdI
En8CkIcEHxsfisQ9GfTe02Mp7RwX/hvtJ3JMMSd3hTTjMAU9Nst8X8kNenBPvSyVQjWxC54K/1Bk
P52cSgxSQTgS05Xis9m99wcwOfFaJEeEc18td9Zk4bMkNSoWUlFW17OP70OiXKrh49B0wbIJiaj6
1PwsePp/OSFl1lC/ypVV7cifN67atSk7uj6X1/8BSfbb4iHrUSVnmgxwpjPUfvqIJnOVIHJdku77
QZQjXsrrpsd/VQly0Lm/n4lyK1VHHfvkYibKSMB0ejaLasz1hU0vWE8ad1H1VHcvKc/DGOd7hEV+
x5cBTZR7KE2Igv8PW+ZSrDDJp9JT/SdsWceJAGk5m/kyBiUCFiZ+kb+By4msLUesiwQQsBLStO2k
JaUZE2PGRtOtgl5Stga/vBiO6c5uwpkxK1aj7YRZHmnFW71zFf6vMDNvBJZ+AoMxm/8vrNnqX0Qi
f+oN8m9CYlAylCxl8zF3LiPZWgbS9Yfo2c5bZ6vQVFCyNrau2+xyJs8EW65lXcKJmiXUjTgBmdeK
jtQ8Bz54wqpZRApoG/+BnsNW+4xJlvaB/5I8WxgA0efG7vBKniNFuefONRn//pQ+J/mTr/db5N/k
LEPeW/8dex61GucYB3UeVRKZkkolg1pRZ9UGgYyvR1apT2+eHMV6arD9fsyfqaWKGMFgm2Hmz3a3
90JmjX6Hn1sCraLo8QnaaJeBpD2D1gKusvGDNJkfMDyHSG3Z1A9UMR3ynzE0ZfxiyTh1sKbuVKKi
Qk7PZgPlhxzaHHo6Q2zr8QMWndrthdf5/q4Q/bWoQXx/xqNZAaUIzgouRlExSjHzaHw1h67oYedv
HZcfQWn68TZYNprDR2A6S6zLpumT2xlK29wrnWoSxDTnKJW5TV4vv89RmRcZO75yUN/jWzDcki42
V8rRFgDVaWshDtVfZlZN+y1fGWLS7mzT7DonWZDF5xr6d6yaNgosnD3No/L9e14tx7267rrM/SNm
TTGzswz4Ji5sw+7378F1p1vGeZN3uxO8zirfH1ws0dx6/phgJ31T33alXW7p+/XBjkaz/5hkZ8Z4
2+ia9ABQwBumpzaW+L8j2oNXfFGaMZGXRjLNF0uxec5d9nrm2mWJwyCPGEMrGw25C4JD0Z+2ZhI7
ux1Lgzlfr++YNlHoe/4Ltk0LYrWSNFcIt4qHzTvCHSnqJwoY1uFIpVIpVAJ8E+kuGCNdGITm1v8Z
d0uyF92EU5WWThKReBFGve/Iu2sw7crm1e+wt2KjbZLYZDJuUB5ne6lEF/eyCfikzMib1EP8Qi+w
v5+xtyhjavYiRKhOhpPZkSxhApm8p4Mo7wyvEy72UsplsmQ8dKP55UP2bQy0qit1SdSaw2W3+QP4
PXVgbfSGUa23BJw4BcNfY8AW5eRVPWHwglYrvHvUTao1VN2PHPNqdq6eWLiYQs7rVtPKn4F4PpYm
T462XM1GVl/6bJtYb2cwbnlhuCtr1MD/B3TcTlM6cnC1OjEOK09lQymtFXOFl+sEyaVAF+vIISKs
NgHNuX9JyitVOasNVsYm4+srKW9S/UaowsT7/GekvM8bn7RKQnUYtFxIAxbXnMmtX4h5G3SraOyM
/0DMW4PxZ8OUL6TEe0yDcLh8T83DSp5aoZ3HmZwz+HfV1Xm5ncE5Si9uLhF8+ytmzlY2rueo4g1O
eRz1A/FA/ZCSdly7y7im3bBnFOUs6BiVitTEfsRLPQJOZ3/tjNTx3kMjo0bSb32lq5Z+mzZrm9Vz
nFYV8zKMmU2InS+LKNgo1O9rjEIulVDsNU5G3DDWDoSKKuVD3h6FyPEyW2y/A+62JB6DIm6gBAoJ
uBm2e8wU0vVMY7VjEnQeFbj8R/7c3wB3mp6bsaCe5c+ZO18JHZpc0q34v+LuWc2sjJ71dBnC3jFQ
78sSe9SJv1sqjTry8PwdwZu4w/xGw8xOZHkBIMuWYdrgQOeB2mQM57yD8VZgkRUY+s+yZS/szB7x
e2bRvmzzEkkmE5SDguFLNW8PNjWi/xWKzz2xoq+i+K052CLsRtRo0kYYhKElC0PGWygPspTXtRzi
+Kyqz45GbuNE5g19JE/VLPJuIB1DFO0vAH2QYXFU27FYyDSXuLQSuTOlzxQSWRRaEGvqC309O4hP
pD7MQ2cRc5VyZ1TPlZUDFfKOp2S0B/wXqL6I5GiDhL/5A1yf9meNo377ENib0XDeQjdZdEoHvMKk
M3y2Vmkz++FGDkuTMuVKQX6t/dsJ2Ac9TnWDDpbVW1jfwGLxsgd3/wLsdd9gVos1xpnWEwmJ16am
kVHHmzzTeiHCxyRRrJ1t+BGzJf/Ykn+l9SLtLxC+J+WP/oIYzu5FJm4NSWq2kp+Xt0MW5yi+fDZ/
xfVjhYoRi04+/4jXh17zpVHSzQnZz//UoVFwp3+D7OPAsa9DLU92MyaXUn6nxMyn3esZ16u1fZFp
2peQ9J77IarvBMGdQCK1Gakjn/CpbBVTPa0Kv4L6RIUJipoH4+xk/lNQ37YM3Y1T2egHsF6tTINy
RAaO9Qc5pL7vHbPvcFAB2jHg0M1KJ7NgrK4qQAaWTljO9oejZQ2UhBR8davw5h201y2Brw2PyQzt
HYumAHrTdfd30F6wjnGNuAaSxrTiZbwf9PGJrvCvP/F7qmbvfaN9+J+we1E13VqT7/8zvu9TdSVX
+JnfI/y4aTlky/LOCaro4q8xftQz0G6GA3G2An/iPHHyA+fXTXDZRXmGwaruz98hfWMI7qRYISIz
4fwxkrwjhYU0cfxA+ulUzW7Jt3aQp8sylZwFj85qrXdsNWIspFo8z6kQ/JnmKwH36IJus38j+sKw
MHRNo2QzzU9lFddbfzsB/ahURze0xM1syVZliUZi+nB+5fpc1e40Rzb5UFrRVHj8Dd0lXfkZnseJ
73c+HgFFr4fdDPm7mNkUilqu86nf7pXys3omsSGTUHn1lvBjrVpFPjLQR5Sf/jc8F5G2HYXxErcO
3WBJOd7Pxu0J8PdRJHaUyZcrzYKnO3i6wPtlmR9oQlOXr2h/kILPTd1cvUX7QWJLZ4yhYlr6N7Sf
xZR+kszCwTR5u2e+HzsSbnKbL1sbMQI7AX5DT18oEaGD6yO+n+FPyakhOQ9izb+bvd6vnL+0xY1I
vGu1aYPVmHUPM+OvqeZYlCnRtFfAT8HQdZOk+dIKype6U79+xPhTInp00EX3ydgGu8RRWZ+sMe7H
qkXhczzC+LL0j0F/AQZa1lV1b6fNV4ePy9l3G/hb1g9xHxd5X+e0MTEyXCIfLsI8e8TQUK9md/hb
8u/lxdoopbsZ/uu0TFMybZW7jxSAkYepqyjROuut1G3M8SFqS2WtN85zS97LfVUDKjOTiMFqT7TA
PXeq/V0UIEqvuq6VYJmYpAFZIW9UUZB6spdnPbNWjhTixHovEfhegP04VdjHSg6hZn71HULdVR9R
s092zigdvLNFHK7f6gZCRkUIotWv3nPJau+87Jv2aGTXnUynBGc2ktskMCcJAfheUoPEX/hkRGdJ
oJWcb7RBSYiD0qHxuitB+8rY6NE94eP4Uo+ay6Z67mtmQd4JDJp1tGndwnUl2Ix1vk0m9SIZ/U1G
Xm0ZF86D05ZPs9gAK7vqbj6QGxQKPwtA2m/khjjtksuoyggctHjbaDbBaORPtR0e6VQs3mNEvCws
u+5C6zMKI32kc0xkJ0t70tAJqcf6htsiJVw/KxHkdBn2Zky6Iei5dahKvyC+wRQUcfTNd1lCozgx
p1eniNiij9VmgzXd4zw8rk+m999IFEUx3ubhs4HCvnA0/+gUXrOwcJkvLITyOOjc75KF77llirJl
1LxB/eBCLbWNJGQ6TSl7nBWM0pSPYcOn3yoJr405ZY7rNeUO0ZmSSmxl2SU1uD+88XZrI/n1NJM1
Xr6lE4nkmelZq8Ex1rM/XigF5p8c74BbdePtrG3QWn3tJOLsZ3nDM6iYbPV8ZUQV+7TGsM2Nb/nJ
N1/KO1GK60nsMKx8I/XNVpZi7YKjnc8czshfoE6uJuWjMYhlIi5fTOpHqoU7w/MYWe6HZftDBQlU
I6EcYvhW1FNJvkKYkvP+wrpMPPH4sRjSNzLhmv4wSPS9Z0TUFn0/xgixZXDpF/jyUnza1iB8jIv/
KCTeMJ61kkQm6I1K4qNv1lnfXvXNwsRjaBvK/q0Zf4iCh1DhQdT1yWdjMuW/EU4GS340WrbKJu1E
xp6ti5a6OsI0s0G/08SjUKzLk0c/mbqaUjJz2OiNL1ncgBp/mPUnPUU3J8M3Ffy/SCqRXZxZgozc
R7JKkSRrzx67za/SiiF0WFVjL2Z5JZMYk5q+HbOT31O4EwrRrS3sPeZ7P38jDwcyHxdYbtgfHrJj
kHr7ydFv+hwxe115mV397+SWoi03mq8lNNXU0kLH2H6y+FMXh8xNZ2pKqE9zPF6YSQpD9MKjjzla
0hgL90DCbiF1Vx4EbXL7V1Kq7TgMTWHGFZ+Mkbyqaq8U5nxkW693ObsOnejDxRQBGHKvXlYiZ7/D
fo4VLJxmpGAhwhfyXaXJJaroyrRmUDWtKdytmsvKz581zXvySnZGZEy13ysl5qCAvteT8UGrSRj/
kG2MsH2meli9MU37M81ZnRt5d6FuF99zA5JUq+spPPBGwGGSCte6X9NJ/Y+Ikz6qlj5+l3F82se0
gh/VR1JOSdXCaCnX8SAeDEtQPVzaysbJdoPA5k8DA9DrUNzNgQLBsoDvP/wmUzA14af8OYwdsYhd
pzZ7q5YpXMW+I/jfux+oPPivlLVnRJt8LAY31vL9m6xBQtDH7WPak14DBwCj0rQJKwrprDzMoo8S
FDhkM/nul9CBRcH5wtHTG/x9O8YGn5gk1LZz/wXrKcsmYw0vtqVvUxAh4qmx6GgUztrR26WkDjcU
54+u+UYZ6vke2qMn9oWXR+tfFCI74F4oUbsypxTqGHO4XlAXrnG/J6PopqL9NBdoTM1Mapzbm9Em
kOmp1uqHclSm5xIpKncWj8IifOjloESgoF0g77x1xOamFeP1noQkuZucq2VKFfY/YlKIRyUS/qG0
GgwGvIvt249lJTvXKZYcOJS+SThE/Ab1wjav9YoVxznq8E5jGqooQecfCERq+mIWm4RFcZQmroy+
xaX0Gn7A63FDmv/LnH/4VXdKU3a8esbm2vtGJcYq58PS0AM+LowighCc9VhUy9/rUcFUDT8EL201
jrsE1YAWW/miKVpCHH2Dxt7FGO8CUkHGoxJbn5XoTLQ42Au/+uTLytVbtcqZ+n3YNPlCi0i852fu
nlQrNY2wonQ7ld7TdaArmNKz+tsUQqb0mD14SYp9RrJ5WdhdytV7ClcwDFSft/5GVTeTklXYTXkM
e5X9pwCTpjL5JNS42HYeJTlz4GLStUwjp1oqGM5ftS0NNYGGyNv/IG+NnvHcWQxf/U7h8lXqeMkv
ubPKBWT7ZPSQ0SZ0Uvckd8ltflPkxCy7Kl+VcehRGPjZbljdmVMaI3CCZVM2cjKsa/+ENQyi8nk/
UB2phheT1vazCNYa6mXj9A9lbQ80E1kF0RkiFcVo26tUJQ76qoqVQ+5jEy6bTWXyHpO1YyiILFeZ
124wGN7NwQ4GjrZO3IabZAjircyEsUZnVNw1tFTQKrQ5qWZ56fhrhgMfWTQzj0W0CakHWhqGRFSv
L42jrjCQHmKbPudJcoxsv2Jd0POXr5oah+0HIsHNuhzrauVZFbmRNt82eR+d/ySyNS/CdjTCvVzr
xo7i8tDUG/YiiYyU/G0W1TJgB4cgJNO5FVGVwKbdZvRdCwWNUtdMh4ipL2rYpXeD943StWpDiQRV
+XSSbDmhnmS5sUfDqs0MsydmazaPd12d5Mvb0S4UzoXFjnYPaa3SN302JmCXV7HOMs1VaOnV4yzY
lZFTrQezwdre6d4iis2SK5pz4MpLgxmxgimTkvepjTmVKSRyKVk+EqDoH+ogci7CsdZWiix2rxmV
SdGjANvZZtpYsvTn+U9amn8lqV9fJbFTMMT2k8RXVLlLaxmTGAO3DfpcNHoxTNM1a/UiFXK/6Xs9
OSj0Pyyo6qhWlEJufyf6ycVnmVoESt0aezcHW3qtOyq9dZ6rgpqWqRTGbyDLFDcxX0vA5ScRsLZo
Ostox6UY53vSJdSOY1ON50bT7d/ogYXsW5jm7AKf/g9RsE9YctDRGF6FwWEqe80jlu1FbD+eAjHY
k9grCw5c8qZUTFpHj4ZnGIcsIY02TaxgM2QLTOJQN/+HOejd+q1w2MYynqnYwOZorPWKHlizf9Jr
ojOWT5tCGG4dWdyRSlbpEqvtAxtv8e6Nphh7zA2Mo3Q764o2NeixMzgbiTKpvIloeKj09HoWGX2f
KIfCn/M7oTEWZXFhyB7xA4jKJDiyjL4XrfSl7wN1Z0lnb2VHXxIVMdaEEYYpd5OmJT1for0M0+Fl
zt+UBRX+zRg6+7Yrnb0/Wo8aGyzrvBu9pdmVD30eXqZcAQha6Os+I43YGOkhdrAz8+VhUYYG4qk9
J2LWeiXFYnOK61CvBBx3cCDSF6SEJHMaNT/M6mVehfKmksenqWNHDJySRRd+fadiMmB9lssJ+T7L
Kdy26gz3JGdqen7BeFy+pHagXbPcjt1wauSZdU1JVvNd0PDV961MOxh+fojDTHqU+6DYWFL7f+yd
2XbcSLZkvwhrYQb8NSbEyOAsUi9YIkVinh3j19+NyBIlZkqVt1f3Yz9mlUSKwQi4n2Nm27S/5E4Z
hvAlogQEOg0JC6pUsCLarTzEbRwSnPmhgGZ5y4X6QkfXSu+HFMqWvCGMKaD0d3jsOyaTn5oobdxX
FnR54VrXl+CQ1oXXXRDFmz6bg7V2t8no2kQYqa8+QkRO8KIFB9N1QO+M/rozxZc5TWROarItNBA1
JIqo3QJv/lqVFQe2QpEbxyAfYWiB+HuvL/mizwpqXzk5XMrfiKitgbSuR5s8la8Jv/iLlFp19+Dg
HShZW5pIZ/cHgF6pF0tMtywZRuPadvNvUjjhsrMowDVdTb9Lul1PEIf5Wix6h023NV19xJJmsRUI
77aXoerNgqtZOWQFKEg3MtKXVgWVudZAd/2QXYfOgXofdupV0tnG6mdSyW7EvWYlwcECMIaNmy1q
Dtr2klr6rMWaOT6XKCqph83b54ymlpkfUhR3v+aYZlXWbOlVC2tnf8kyFQFGZbI3xhxn0iFjLXoN
Agt0G6Oi7OsSa5pF2ok3w4J+hNibldrcyWEaoJcWShxdlez42M04uLu0Zj85in0gK3phHsVF+haE
THhmyGxTV8ZSqTD0uXkc0alm8gp90nJdJLzYzc9JNXA8JMh7oXaas1Bpod9VcK2Wcx7K8pV7baCG
8PeZKH5yx4sGUe6rKr6q8WWeM2lhj0oSxme1XbVaFzyEKR2dWaVjvA/xg6kQDLzBl/ptV2rbsCqs
Q0W+sepL8zY27G5nZZgcMyPm6p+299DQg3s2eR5/pq769tqtFWtHBoxMataUiwmi1+HyhwpmeoBS
LY1HhkZ+qiuzqyZvvAgTwlk48fKnggxsYOU4rrhOgqwhCJ2461I6904txKGVkCeb3LjWM02QzEnI
edePbjPatGX8UJgxXao65agfInPe9+550gu6CYAobNJO8wqhdotLwsvvqjf6kun4IxqlCavx5qTX
Z+UZEDirJBhzluasKxGdLomvWYAuDcwQNBSZtEQ39XmAvjzSYTqJgaEbhXNq9Ge7l6fPmrSWoNDM
/iFS4Lam/0WOggmPp7q+mogvrACozPq0rO13I1PuL5mw2m6jFcxdFKD/6NQ1CZgmP8RlWyx9x/ye
lJm1BPauGtEpUCF6XpJiqjKAImzG7c+0GO2yavHtD9p1AYRyDfUPH2AxbQLNVEG+/AiPZXDKNEUz
vJ8Bsgy89cSOMIWlvfxbkMxNogYaFKjpD1XbstStaMt4OSvbWUoc3izrnMqF8bmERLy8RMx+SNz8
PyXRiSZdO1W4/pPCPWX3ekTBx5Bb+sLBE4ATx9DWEzC1ResqKGLB+pPiXdbIlkKHxNhVryakPvap
Jkju3N7VY/XacO29COD1oG5TRdEXdtFX66haWpRnbY2aqc1RwuwQZdMmMQy2EoTT8vJbzre9uuTT
styFCYQ/fpFMIsKlGV2nIFtYbqob/xdtvOqRN1YXclZUrVNdpbGxJdb4WR43NPUb6JLlR2ztp0Ke
WsDay/b8UyX32+i6sXuSiGHzG5XcHcS7K7qXHNqj/XzJskEx+doP5NQuebYQ6tQK9sQl0vYnxbzA
nixlYe7LjGLUKnbd04d8Lkq2kbljRKuU1TurUFaIIOi30shpWkyy9UVQt+1kbdmxXPxTVCd+cp6w
4BHGMVa2EtNWQwyOtkfu862yH4qHMQyz/ac0XGDjdNYs5faSiDMAe4YjXq3PUntIXwhqEAnXqtrF
EYxT5JTjJSWHDt1PEYp4/HjJyg1NVW/sqPcQ4CfLZRkTbI0ogKilZrfQADvcc8H+kp4DAiiH4eWS
n/ssxxumtlV78yswnEUaWjy8guSWWgXuUDMnLDI6CtD6aNulM4j0h0RPCXqEGn5R6UU8nJ2gD5Zu
NEPrJpg6c7RuhqVNICJ/L9hziYwz61jkQAJE48V6mHtz2A4AJSa5BvK0UfleCmhsE0El2VwE/LSG
FJTU688ivj0oXpSA9/ok5MfV2ZHpXRU1RDem5OaSvpv1fKVWKaW3XrUKZkGcXzcy2Ss53Wqh2JRm
/HAR9/1kOpUhfLYiBzxpjZ5r0ez4WehPNByrcHIYnsJ2aU0FTxDKUehR+ZHOY7HkSOp9PgJ6PwR/
VyFS4AixueT0WMShytvd9UX4dww6XRKFUgB2deRmeG9duGUJQF+c7FRW2RXomy51Mn5XQMU+vACF
Rm6p5YPxqxdA8fuGNUyw+F1073d+gIJqJjvv/7IEGD5Q0aYmbDfn9wwacEJmwNplK5BGEognf5qP
NSW5XTGhRknQrVwCQRWfypzodlFkLx9pPlEQiPH7ul5fIn0XpwCgFK8qNc41kjkceS9Wy369Aa1R
XGUVfM5JzY+XkJ8Stre1QZPgP7wDcW6+1/YERi+JPN77KXBljgaXQBN1dtD3JobT2UtgabGzGEy6
q//XfgLVLLYOq4C/eQqyoPmSY9LjAvmLtWCstjWYhOUlEmhZNusRTcs2eJeWZd2ex7K+KksCTLPN
wNazdwOAZ12HqwtjTXMYDHRB+3KQ4bnAciB67VESS70kBqmEOTeMZZ9Dg+WEUhMM96yPtjZQ3J/R
wcz0l7KvdNRR8862ioektQBAGt/dUGvoqwx7L7HU63geLD7ZEgaFcJbVrfKYN7VFidclXRgk2hLb
u7IH5f5V+0gZftgUYJe2G0ns7OQugw1TU7+4JA5HCMJTJmdMxLibbQv+ZPXbPFeffdwsx5b/YWaZ
uSPz9iWJWOnymnBwuPicRtQcQ6zoWbZH/ZRYzrg3yHVdgomu08AO7dhtfrI1hHyhfeSvL0HFD2dD
mTi2Zzk9DOW+Owwm8r8JTe4SWvxwOPj5mkbR97rUxNnMze3scwCfEMDjIDl2yS/+MDskMU9FkyX4
h9+hdYdzIMEZ+X5bA8emjfRifjB6XuiInd2iLZMVZ+pBF3h4LCVyFpMGgm72QYyFS+CQHc8l3Zgn
67CMH+eAYznRu1cmwZNSleJMHIqiRgtpMYjj0794I/IovI1AF60++SOihNglBsQXGsvwvOsMDv/w
SOS2cz36jG+ffRKhb0uPnqX1H7wSQ2HL3QSevW2K48Uz0aO9Lay0TDYjCNpLMjKy6U6BEqftP5sn
6tp40avqoddmA/NHVHLM7P2EWeDDSAGo6DpUsmUS5Mx18cACOEj7VdN2+tYSxa6T0WF2Vqig0RZZ
EOAbr44/HRa9sY6m0fVmi4UmpbViHwvmlPQk2M87llkJEUVLpXzlU4iyQeXUGiv0bGe4Fn3+IJKc
3igxDOuQ2RIC5kamScgFeztnK2FqtcvBbW8u+UoZPbSF+XKxYdgDVj1hxyQBsGKUqZ+sJiN2V+XJ
zwxlWxmTv1AUygRGp6cNmbUr7+OXyA3e2/bqkrmMw0lf0Pb+V+5yZJhb5FVxuPgyqPkqPFq73FVm
1d9xhmR4qfLnSxBzNmhMeDNdef3h0YCOUK7qjoSgkfQLrD9/dmoUun6fKlBkPiUyayddT9aYeWPp
tguRcmf4bNvIhWothrrY1Y5FVMykzykaqv3fPBxBDIwkCEdWVaX1V2pTaLUDkFC7SjXlLJ42iY7a
MwdS10OEaup8wP0+GTvUmH8QQOzZ2jt8rZXxLmP5tBxF63+h35S1jQagQHFvP9Kdf3J83EyByo0L
Z+Xmw/IBpd6zBtBEf7B9iKC8lYM8t7n2jaaNYnkpcPj/XTH/0hVjWL8UXaz+0RVDNdS3Ovr2a1nM
/Df+X5fF8CV/LYvRTV2oquFQgaYalHeaFNr8WqbBJ6XNdVqxlrlN24UqbpPIwDjiyOMvP81vilw0
vvLfv5WhObaLncG0dNh2tvj8rQD+j2Xb98T641BdVg7IsgmuzdU4cMjEQI23Zhf729Ai87FsxmnO
bvQk+n3R3IWjcW41HkeKHLlDMd4jhYd+lJ8oArdOk5bmjwl2zDe7k9hy2oTKei02zT1cdfxuU908
yMJaCukfVEkDYyNpuFAc/Dm63/n3XYd+W8lcrJTe6cJl1aMtt2BM9pHQzCdtoM7Qjip7mXNiAnqb
RnaJVXvQkv626v3sbpoKGjfcViHx4ncZ7viBPLDfOe+BG9vAOkpKlRPHhZ4lzSWyAQbtJIxgGkCm
HE8+qF4rD5y1NkGCHVVfrIax6b4YugTmnzU2S/ecuohJyxKMXYn8XjvK+D1kKATg6Ka2V+OMCJeF
FkwblnEN+IKEZ2FCZdtbmRn1IXRVdweTKblmi+Qw54q+PMqW1acyxNNNQ4c5XcD5WzahOjlhwX+D
kngIsZMuOLOx2ih4BPQu7G6oEqHOvS2yq4mpq/aK0Yr2VNzEaxoUXA+ceQdennbFyB4c+jDK5dTB
EUuGaDvIvVINOjfxxF8V0jdW9TSsqyA/6pk5I5jIFkzRexGxVfbFCzWk9cGUob0Noig+A22WS07G
JqGbgu5YYZX9wk/iIxawaDMTanKlVykNeXPVlCe0G+i7KCigWylsgzo/Q1H2U95DgVWtOViHZa3A
DYtE8OBOFPp1Q30jE+45UK728M21VdjLYGmW2VMVTJSeFvEpH+odrQDvtqjuI6DUK7MozJ1BucUC
tPoqUMyOsAVkNppIJzNy4JxkyzwETSDazKVJNNrrKujJkq6Rzi8kp4q1KlX/MVBj86gPkcZOrzgb
4QguagrhAxbuTZWYR1yS5qLIysfaDOExqemtNmaPGTyjJUPI3gpqYMfOd+7m5bIcB68z+EkxEKcL
vRKvUP4hDBfyiRYFakyMs9FbFb1EAZu5V5HRTOL4/iMBp3u9rubujtx6UMbx2zBOFKaVwyCWepDt
SoPB2kmVxyJIn3s/ppVCmz8PmmMeDbFP2JTEAWzHpibZ52TqSrdVQLtu895nvrby1eHVidPviQ9y
FPMJd8tAXo1gdRC5HZa0hrjqKV9OCxP5JTAPKnWoCKbOMw11T8MYPygR69DUWfu6JaFYUbFOle4z
X5cyYjU/+U7CiJZEW5vyNySU5G2MwnfhaNMucSOu2NSrUD5vJatcldeDKjdJlstTInAHxtZATe8E
brCf+Gn96j5Phkc9V79oaFwAim3Tm5rsjnsovZndmdDMc6SrcFDpW/aTa1Dbc0Fj4E1KsfU7V1sa
Y/NgdOFNrFnvWNHiHe9pfjjRXXdi7wJZXXbU8BXqtLRo6FoBul4BVt7B9Q65M5liW4ba1lZ0GhW7
V93Rv8qhw7VCVIwaH1Kz5ZEk5LfArb7UvnWcygiATDBfT3zeCupsZMm1Z3tUDSpqppUWU2Da1spi
1CdBl+pNE5U05oxXtaGvGd/P4JG/+PqkenZPNaj0txlQfpFJDx5fv2hoVt+6A72gqmf59fWMTB5B
BaqBesPzatOHNvfGdJsEwLUj3AHoH2c1eOABiudNDbakXkmwckMFrDRM7TumIygtKa0nU0qlUJcd
/cTVj/MYkTw2U/ze68MhDGQ/E3pWtBu4Z1OT91mhfM9qLKPOoPOhKNbtaK9h1t3Y0CK7COhLiHCy
qvnimuuCyqU+RyHjpgEfJfH/gnPk2Dg2cF0+RrFFe+lY91jvsm8i7kD4I5jNcAHTUq9qTK0GHrlC
uFhXTfO6zcG7lbrB98r6RQidh92IfwRJ+JpmlrttuN2GytCzGMMdm9LCzg2vnEPXjXusS5Ss+F01
4RDSSBTF2XUWVBtbDUijDzstT3ZGR3kHH41yutZs7U6G/TGPeqCWSrQxw1quzKC5dsC5icHddYDN
B7esV27p3LqjfbJbf5dagHkozhUH3TpbdDdT/bdpx+QOuh07jSHDIYalBaMAbtjugA63LXQRejo6
bTtCpxKZWW+NtryCfuasKJWx11YbRytzVL47ahBs8bo/1JpTr7s++A5onLoQ1+WZiv75pZz4QOrN
eMYl+hSCDlsXQ/q1siiCCoOWeCXfNsD9kDvWS1s3RLp7mTHHj3RxVnhxqoG1OHhPiEqJpw8hunxg
eC7AlH3LqGXGWr6FD+GpaXLf2s0pE+1XY7LuYCU9cH44e0F5rOHa38y+X8vUgekYvhap8UpbEY1T
2FTTXDx0kXrfOwTSKRSpF0boptiCm1dRpg+yb599y0SO9c2Eu4ACsqMKvslWeRJxBAAYGi8uM9gk
uhz3+ozKtCGuLqwCw55Z59vBnXg3+vr3wjfnpLtbb3pzJLfaGdWOQ4xWr4hCyZa+dDWg7Tk3wUMW
3Gv8IDtgcPsesY2MO8BCIBJbIka8lX2HWdfICYXkmXXTzG9ud9LYsdk6zFgz3cgeFF4WszHpSmnd
tQORtMoprhC0vk+R3A1OaR4zls0ecXuLbXDzFHTGnZEkD4MKV1irhkPuBw+mVb7lYXVtium9kCIB
1czilf96FBTP7jXUxb1PZ8kqdJQTRLJpAdv0TXGim0BXv8KveqzxeRNt8Te6YNTsaPc8tML3HNno
1whpKIWyeaIfRV9LGwB+Ifx52VLzpuEkH+3soZwRtPDdaBmnQsBLKjtZ+b1KNEErai9lQNXZP2wd
F+wUkbIrt+foavMMe8IYdPdu0NNMyELFL2JrFRqUICrARGOFI1egAcIK4d5XuWOwnFo3vk6n3N9x
Iyu+sWiH+KcaCFNDVa0SfZyeTOT6JW2Z7HgR+sFjR4pn+27MDrYbYavX6jpvq3yXNZW8auzYU0eK
uokiaNVzZPXadSjoCxgK3/Yq24o8qhjr5VBlRN2sbO133ZVl2FQRajY5odCyFrXiyndBF9Y+rUDO
RCVUeWlpAbbmmoJhkiR0sHFnnXS1Wg4dmElbL519UQ/wYR053XCZkLwHWX+ZMbaeaAytuy4Xj5Ut
zE1AKrHUu7PIu2Pag7+ocnulDGp/tqtmpExHadcdVWNbXN/l0q7ldDCAUVJm1E5Pne7Q/GMP+z7l
6wAHtOMboOHOtS0td983NRC9Is8Q4jN9o9rKvi3y6AYJi3/ZCBWgDCF0qVPvL43CdtmN6D0NbkN4
iusyQh91j1xrMq+rFMJd1aniQkalhdOtGrVu1nGprPLR1ol9KHz4COaknmFzZ1dzDMs1jcaYofmJ
zFR/V7l3oIG2MMh00/QivU5XSqX7my52QJuxVtga4/RuF4DyGqjgyXJAW6DKqRZeEipXAyUwtH+7
B6e1ODnVzDo1YorWrYlfByZdeN852VXbkdr1NUdg/4hvElU+Fo0Cmd/AmG4N/bHC8k5Njwuc1GaB
7wpamoDgtwP3PkpdvnOT5ycSR8c2sldNCvNmrKb60FQodpDt9yGOC4/7b76FKep4mcspUVeZA0pM
wCxJ7YxWhOpJGXt3Taa/fk987V0Zw8nzJeUFmH2NU2zJ5tg19TV3j/qmrAPqu2Q47DNECDx9k3+V
q2M1456ou/XbJLhhVRvshmRgT+5nR514ALkHlStwhI2f++ZwBItPs6zqqlsnMDF7jPF17BeYfocS
liUToH7Es0RhURpvw4RXAudfamarJjYiMJUjhU1eO+pJsTCpf26u23hC/hiiEOHBHXNlbVL18TWY
lGyjNIV2XzRBu5bmGN/go0pVVjz9MG2yWElvRzxHkPWgaW74bBt0Z0cYl3Ii08FCrzPrIUld1/X0
dBLTMmbx+zy1OdUuZhsp1VrosnrSKgVIpVLXO158n01yGtXkNrWUf5/B1dpckZmKdi11quRDOv+h
HPl0e7Vwxug2LPueLtIwS676vgjkwY58SObMks0EjoGsFin/jComunpgsdLcXuy1uGu555BOXfeD
4uMgo2RkgaMKEwcOnG8hO++1WSH1n0h4qW+hoVBy0GvOjZnI3PN1sz4og2M8xjnWRQMknA88XJS3
OBmaVVPLYOuOjXDWKenkZ22oQ9basewMfg1CeUnCgcd6FPV4O3qtD6YlxtuKO8FUShLA9mwFtLN+
24cYN/BBF7rpwU8IrgC+t7th7NLrWipMDuoAk9TToTQT1Ckz8136M1OgTET2JeazB90ilvgq60xH
WdbrHkhh0Qqe03Hl1m+JnmG68OmkCJZNHvkPgVqPN11DnuuqiUWQbasqDKKTpeuZs+4VR7c8vGOk
pit/orsqUc0HHr84k+IgwXCp57q4xhxqGQcttWtlTQ6exgcTmEe3gVPjVq9J08/VrurATWdU7Ck5
zC506JNGxzodDuG9X2mUs9eZQU87G89jigKzxkRYFauYMjOYwllh8RdGoV2p9pTe+HkfHRUpeLam
I0wFlDTdstjxZRM2Ly2y9jo3x/fA0PXrDN4AB6zbrXPNpJJRxR3LcI75p23Gw8hljsBaJCENchW9
s0TU7gMdEdwIU0qOdNd6Hg3N39EXeOcOheCUweP1xqtrbjsdM3OpWlxxhD9sigr8r1+U4gV9oDhW
2hiEXlGGtAuYuZschoILFiyF1F5UNPrl+F+G5gmDQ4Kel9rH2jS4I1RpjY+OvarDuLVswtDYgAtv
6QLoGalZNwDqhqhg2iyHnUnB19PAPePFrN4lWWKe7ckowR6XPrhhTrOCSqO2UNqNrXHmrXzstQ90
VWmvVKqxgiZkwAWbnz7AfLOInF6uggC0hsuFFjUjj48xqK8v5kCEY+0PWkWoB+vYfcq9asV9SZ51
v2iPwmVIgRDWbOh9SLdTbOTbtrEe0wRTHX8Zp2oYv2ZW69VSy2y+XVfumgzDTu7Q+7eqnNK+wSCG
laYDB+GmBjuDXlG6Y4XaDtBP3WGxobZFQ5znXAxx/0XW6zj65EI6F3IXJu1wG6syf4pEpK+KolSv
EPhSVh78EHml3vXKCHVT4QvnU4nnoGO7bQ75jvBijGw00dNWmqqXqzHRqrEhvpfL6TqlapABPqy2
Lt3tr5K6wLuQ13PYjFgAcuQabvh4aPwZSj8sua+Ni4AKQ9lNchVJE32pMaRzDOAtpUWpLfIhUm8C
MkDrmlLnryJGMdDpdfJ8Sul2Je5khieVpKfU7kI+h0x7lMl4NkXncqNUDT9wznppb/R6s/DN+Owy
dq1FqOUYUl3bTE6iS7JtUymgIzRfbfjkKHq1wQGnb3Rs949OyhTm5DF2foya6ZZadn+ZxPr4hZ1D
fTtF6rq3R3ky6WbZloZeUmDn42OKYvCz6VgzyxR5l11jc3Ze8C90eCKHKDpMRlFAuxJOQw+gk+2V
1LG3Qlj8iwxf5ZyZuuigk+lEj7HQ7cxx2gVWTyYvVkmj2F177aQdZVF9j6kFG+e1GTtYpBQ36Rat
VVj7tqqtG71sxKahXn7VG2n0EsUFzXrs5tax0kUPuq3ljzaR332pB9o5dGvYBr4BDtWlHoC7Pbso
vdPg51pgQZat5fJawyIXJzGazXYScXFTaXR99FaZnLBnBR6rnZ5gzpAea/DqX3tqRGmFs+uXTivt
hZpFjPZd2PJqaml36KMCFwae2YzqeUclzgw2YJnaBRqFHIrmWgvk9IxJsvRyd+SyAgJmWQSOuR4K
c9xwQ8VwpNCjsnQpxMsWvuQkynMnfAuaclqReGlWpD7tdz+ReKZEcBVrvelZlK6wQanT6q0Y2ZEY
2tGyiNJ1RVnSqcPWNgiUFE+B1da4m2vqgGQPzC1s1UcnqjGEqKa+cazAfVN9LEHsWo14r9oyfnM6
91vhFuq64GVR+FUyHbbQqQeFsjx2rrumLepl2pALhASrnfTCMHaxk7hLhWK6b7Hftec+D4y1cLA8
+U4bfreT2sdB+ZRQGrbCrNXcT4qiBau8pTaTuh0dx0K0s329umNKceBpDK3+RQqe26RRqoPdgmRn
rNPeIjJLpPYnbdroLqohA9uwbwk8rsNBpl+4VKIeDsaE5U9P2GL2UbRXJtyYVk4P5qJzconGKGiw
qFl6fsePCPE6L+7VGjb8Iq6Kb8aYRkuqp8blFJN/pWUs3hlxbnhhrbMUs2s4RYWqE/lmuLPp/6iU
4Yuqu+yuSDWiX4VUhR35AwpZL3ugKFVJU5ilM93zf7ubp5faJUVXZzsnULpvzceS3m6ABvp10WLT
/8+mfkjE9IoPuNhlQ3pQSVHeRlpSbyAP+8sxpovFUFXGgY5TPHVUE5bMjyU+D4Z7Q87P3obKR457
tvlxrcebyvKf1IJlEqUc4vBjo++PEBIIpl1FAqT4z9U+8cRxUTuwry/7fdc1v/sZQGTDLuLlGAT2
gXziVynor04SIn52YHy7LP25fRp3daXufy7+tdLM13MW6h7BvlrNCkBlCO5MvRts0QOtbWCmlClE
oXaf9BqAp5g6wWFeP1XMMcSF9MkjwDrBGmYAzE3uhbNOwDrqyjYp+/qTVhDpNPzwFhk2QMYJd8kX
Ki8I/VmBcQ5gCX7DCjAXfkNyifFAjaKZNr+REyZNVnvdxpsT18l31ASV903y/ae2IFRsuKMWKY9B
RY+F7ydPtYybbd9hH2gSWayMZs4fCch/04jlnsGoYbpp5c53wq/lXNqXh/KullQzyWBqMAhj13U7
FlQp5XcXVSLQUvddNCQDLsqE49LOmaqhWI3sBEhuOtbyolFIVJlnGnnaL6krWEj6/ttFq4jroFua
TsmCdRYrBiKQQWUY63AMX0xmtnVv2R4vfHD6jXjh6zWdhG7qNUn5+H8uYugxNZ+a0d+Db7ixxv5Z
n+sZhr7FJvSrklHQDOEPTb/4u5qRq/ZGVYcXdKZuhXtsaw0TUenfKRtB0sklvIP175WNLDWO8Olp
jq4goBTNeG+41vtF5QjQ2FZVqr5mlGDkg3VyTZT9i9hBqP227NLjf9E7yAc/c57v/yh5GBNVNObk
lOtIY7P/L7rHMCmnVgk88d+lD/yj0cp29IcpaV7mgGSUQO1GBZH5+DX2nR3r4wyy8b+qIdJ9FQ0C
2iyIZJP7EtNv3k/YkXInZXQbvCZoDjiWZvAdl3ptvPusjUyYsQXL/9wODmHUeCxtPgklcoAnKavt
D60k16vTlASwYFoV1h/V8E0bHGNXfnVDDMvDhAFK2dqmNND9tGMVufYut60vFz3FjJOHsLHvZzmF
Z83OjVAf846/lrUspWddJaSikBQXmOz/iCtSBq8pjbqx0bxcNJZgTJ7dfnyFRnkkBHpj6egeNRGL
orF4DPxRboHs+oWVorroxsBdgbk6MTVriyB1wV5gxl8Z2XSFV2ExqfRXZ9xkVRFwLv7fyDCmk90R
LDDXf5BijPyFYNRb7YbVyh5ikjCoMlQPHAI9fwqq/qFh1/FngWZwOOPSKng1decZO+/7D6EmD63z
yApxFmt0hIICGTZv29uxw789izVlYz2bo7sqfEgIn0Qb8mqUT7m3XL6/fIg3/lzUpGkHR0Q3fxZw
Ah0HkB/yDhxZhP1QctSuWThGcfsPNSe3vsiRHd/vBJ2BzTPBvAcGy6Xfz4uvhOryYhdjUPqnvKMS
YSzMkqrerN36TnHT9RIz+i2hgNbRT769+iH6FFPxqAr3LY1IlFVO6vGZg3NgOk+/iD9lxtW+j06T
5Pxm+qzmw+o/OpBvmttMKRb/qgWpbKKVJtsbpXW6iEFhM7LjY3BADKrMDtcxsPZfBSEth/Npyq++
6Vx1hfY6KOlGtZIrXSaPU0BoyK6cxzgobuq2OqAZSQPDoalzQRoOLjmSrDMosp2N8IhHltYl3JpA
2EO5eWk4kohLnTulPlutuvnvalKvLt1B71Z/F5Q4sc7gH1gpd+Hph7AkqSysA7bLn8SlBHT9SGvA
wOnruCQ0Kql5P4SmJLQPcbH5pDXl/ptuhieNck/2v6dZcVITcUbdP34SnaoaJM3Ig21JoAbzWHtF
NfeeoVcu/qZA0e1+pMr8No8te+GaGRs0kqLdaZZufiNK6b5VrNTp/F90KcJvQ/Cd7QXzJpJHhU4W
Bvx2/6ZQ1VnkWa4DSSwwN78qVURKblSrJ9nqnI0mw5zwWbBSSlOu9V44s5TxIkp7TVFWkCqbMkiu
EGM8rV/U1OxgnWZCkejk6vz8wnmZiocPOatX6bbprHsW/fDbkLUsYd4bieq1vnvDHMHOHfWzMqPD
UHdn3fKJZQtJC8bun4JXAzDQ6KS9vQheuml0uxiRYtWhXKXuyw/dqwjiaG0V7tdajD7kJxPCui/Z
/QAzbcmtxtXvtK9Ig9fud3Jjl+g4H/oXPyw+F8dGO5vFL4shjgo54/FX5YtNCyt8hoo/KV9c/h/a
ZjhHBU3wRRURo57Vr6E6RiGCtJTVREMd9z6xC0FEdy1yZ6FJr5vax8zPkDA+1LBJcR5cf/dZEKtq
TrAOUo+jIoEZRFpK9VQIcT8lar1pMd0vLroYA+91hgTyN22sjjNCsq1D4hzhW+bxLRfE93LM3phJ
UQ6EQhvXrJENVbcc2AHPOhmr7Tv6UrmyzjpZ1/E+sVR9/1kro87hSVQIboWtwziFJrT8KZOVubgl
BJOzs0/f2sCpQU6kb6mIMG/LrvUKxn/M0fyTVEsJIbHPynDVnvEa7Ga1LDBwxZQ0Yi0NZi9K+tai
U5MlfgRWTZ80M5bTj4pQabb+VTOrKXVd6EJS7NW7gmcom5mLbMYymKCNYpfHn7pZ3zs7R2tXv9PO
ypQpJw4e5MQqCUTB6qKfAa8qVpPFb7wL/Yb1LyPvLKRh/ZZri0h52sbeb8Q09jsU1NiTvm+N0Fpq
E9QLaBLReogxqFKDUXcoUJqdUySL5sYAw+sCOqhZq+BsET/6/mRW0/9wdl7LcVvbFv0iVAHYiK/o
HJiTyBcUlZBzxtffAVBikzQl+9wX2aWyJbLZDWysNeaYq3m1RjjhnsBaug9MnpXmHdsY1sHep+fk
7M2OrQFStCXWVkwR06WHMAJGimK1sOgCpzb4EjzdYNZWMrd+v3JLZbd5zA1ecyZqoVPZ2k4zbZ4y
yyHdzku4MRxWidum7FlZxDVy/sNSWEidlnFyKl0Tult+WMaZIGarbkjKM6Usg1UW5hMSXDIHaxBO
ueODHcMvTNu5WK65hnBj/bChG5qpQrazjn/c0hl9/NBMGwCDRNA2S8gtUqWpL4si/yHldGOyrssz
JAxKrnPAnHZ19E2L5WC5VHi20c3rzq73tNrhx71VwDte9naFpX0plFS6jEvtiVvYij0yWcbP9ndJ
PUJelciRdFGqi7Cxrz0t0Jev2zzPjXSuZRk9Lu9Xegmxx1WVixHfKONzVghi/X63xyNbzsDBapeU
CW7cYvAXlV5fpxpf8GnDl3f8kGWFt6vq8ePTFEIZI+DaWk9VdcHN0uNCEK/9PHXXRCgxB9ApIyuA
3ybi9oUmrd4vAEeJYK0iNBKa0wKwCbR0W/VsJN4vAFncVf1EGaRbBWP37nULSBNO5kQKf1Fthgb4
nKktT2tAbvEej7BGc1alhCamTwRs2uF1Hwht0iyYCPZO2xmXue42IIWyxSeg2rxuBQOZN6Vh8Mt/
Xg2WZQ9zbzKM/7AfZKy3qkKZBqZOVx8hhjEl8eF83RPKuZKtSvX+dVXoZhpirrZk2xR5jO/9vl1I
KZPHNhvOo7x/2RmCUIb4soZ+X6tgoa6R/qAtJF0MWust3iwPczPhLDcCOU5u779uETOdD5+syXB6
kQytPa0S+0Z70rNIrP64SuyaW2hJIh0tgflLIdXSNBuaVoqeGaup05KY3miCqYjzsl0UeaGFG0Vl
pbJ4s2NkPw+ArZtBc2QqKXam1dIdPW0bwTiDdZ1ogken9yvH0CpoSlFqTt+w3RYC5sTeFBPiNJoB
wvK+kh6DnG3fvIqUc4/PTRAnwcIoQEennWRnWOaWJV+xKzhOO1UXF7ArA50/jDF4V7STnK6LGNJG
zCZ35FMRLrlyCp+TinuyfmhT2Znu1YESCPyV0kJXPfX8tMKU4uByyFuis/MaU1aG/CEqzOAxtiC/
eG6Sb1XJS5H5ZukNLoDioRioNtMqN1lbVlJdllJabFQqP1e0BGRnPaFE3rsyowPL9ipiZKr9HCCe
3nI6YSg0RqV91hg6i/pp/VlKakdiN9DARIUi+M7nTWgn/I45JCPH2xAJw1kDmLoZI7VbMjsoVvNy
1K+wJMD0DmcVJwYOI5HCg01AZjou9OaeOWFyYVlVsps3p5ERxPui6W0eJGVvjWVk3H7co/Zpfh+i
yLmZd6k9izAu/QUF93AI4RERP+3J/9/d6hBIw9EntU3AUs0ZkCX6y6bVSDTzDHQWs58Wtbnq+LHU
nieh7Z697FzzuGXi0GbFZrAy8ZylZXyf1Vpxp42esa70Pj9GpmRtDWI1Nx8XsZUWdsdSUYznzJCJ
hn1YySpa1qyGIFKPkayKvWpF0LXuGHpH3bS0p9qS/TufItqvSRsGD4LTHFkcFrVKNXbnlVXISIJd
8Z2SS51DdkKfc2/Ggh8t22fAzMK6zCjrBm/2tfQIPixv3VgMIVNpVrlqLcY9H33zwfRrcUuvu8pF
8fdKlwhq8ZT7TXAnVyKcNoGw3q0f25e1mykXsh0EvIBCvnET/bFrXesahpjxeB+qRGJ6W4JZTmma
tSVmby3nmMQQ2UMSm9E3YZrMJK2QW4Brl2HpTL3Qq5r04M95SWwMgXAi0+sPKoLCC62S2US+rIvz
XGC4g6pcDUKtGrLDNgSNHRAsJ+AXR1R6ozyDQhVbYSYAiIorPSZ9at64qu8ZC8GdcjnkxLNwQPf0
tyvdhSeN/WWlmMzj6pIDHCtk7Uzj0n942Tx7lZEzoKf94QhHhDakN0LbZik6lc4Pdnk9L6Jj07PI
0Df5ft5GDyGrqtxyLXYH8cBfZFXaUsFas5iX0yoy22mkCM6J5u3Hy5Z68AC94lQariSSwAch6ztS
Y/1GrvVgMa+srYa8VlNyAfChLfYmXX1rPzY6R4lL5bwnCrowYqP4Ohod7esKeBgsrZ8y4uLTxIgk
45b7MxUJId/3S27NM9WdO3TMaN9vusfe2o/sd89YWl/Ny+5ICzi3RZRi0mZIhjKEu+AKGC5d31In
Rd3zvP4uskC5aqKx3gy6l6yxkrS7aRkOgAW9jaGdGmNigQajd0NOouXQUdD2x9U4NEbrDHh1lkoq
CPM0wbhIvfqbDJ3MjjIyESzSYqkmwuTd1sRPeaR4tIJ3nroppUkZ1rMvRn2YEi/sbV4OVunKMES3
IxKpg51YhNU7UR6DKlTuTJ2QtuTL3iEe2prstFlRMU5e8Pp1zc66iPeoGH9+WLUruo7lIdDRlgEg
LDgiavsaWpGD4EhK1g5TwnONWTDSh7LcsZD5tYzPfIMFcKDwxsoK9QcXHWUxFj1jVJhDJ8Putefo
qm1ZA0OTSobGbVQnbFSGHD29Ps8YOMwre85FTEZceXBUy48vgfTyXR1F+iosTPx5oo4PJfGttUrb
1jrMXayrikRSM/a0i1YbWOxGw3Nu1Dz0+tAvEHpcExOb6dcYNqvebG7eL/5bRkrnMOyYHaLw5jMA
IK2Bx+QC3UZScltR+et5CdKACXPmEv6O6uCnaPN+Xw56v7VUiqSI578QApbNZ1VSK96YdXsZRG3n
SCrH1X/nBSyjvM415kkwA1YjJscwlx2jVKkCaTwLSQGXO6S+jmnJX7Kcf2n86FaP+ugilCg6CHrC
u3Ho7jWyE0x1JbYzPFMgmJHlw8QYpFQlU8NU+GxDaX8Ai6PlxgWdmIkDczrFyQ2xbDqXMbfHiYSH
ixG1XJbmVsnrR8kIlP0EIZh1dCVRkU6GPu25pFVoZF6JhKbK+c9DakoNI/+qC2lindQv7MAYgXJl
3M2MQhcJa2kiX3WsQV/+E1YoPDruDHEWtBFQj+4/ZG3JOrKLqmMCyeu00VJVRPkpu9D5wlsok5RF
7b38vB4Gb8kWJd2M/oAqhc/GZVekxaovxmLTcv5Yh7UUbmohpQf8F4LMYnP+QjmME3LvG9bjTDkU
bXtN8O5C0oYzbAePppLouz4jL6357j0vw0fyoYvFpW2Z5tKweXs2sbgaMoH+Nk7s86wwdecDCxFq
6s82tlKHRwXv3G98ae9b9ff8Fxxh6JG5qZkLHSvNb5czJSF0NzhPqFfeFqZEssaO7WMptxJNEf1X
WTOkr0lm0YJtK7c5x/a1eAdRRAwvF1Eec4FpekHMRVh7RiLJuMgbqm0zNuQpFH/ib2fEQhqF/wz0
WhC0KN19SAx/1Zox64OpAys3rGOcK/eBOjaLvK1YDUC2LczKzJy6aH4qMgPcNxSGZRYV28r4eSYx
Ip9+Ok+IkDtKyI1bdI5KuH+nG9pe5fpLKYFydmIzklKqd5Xr6kvhla2TqDyve6oqoYiNtfWAUIna
O25DM7eRVwLXgmnE5y/wBvJj5qPCwujNrvuK6Ci79Wq8M4oSPYgN8j8oyeCgAgPonJiOZhJJB5ZW
LTO7Ti49L4vPbTklVzplaQUjzpXdwAqYEamoVs6bq/e8R5o1t9BId7WU9Ws86S1S6t/ch24l6Ub3
R8D7Cf7Qe42bg1J5j5E1XhR97W1EXvO0hJ2TOQgkSNQoD5lv/5CCQd5k0WjB69LRoZVVsp6xkEaD
K51upuh2+7vEDNydqVb3XLBxt6dQCkWH63goeR6aaZGhoQ5WZD/kWIe4jkGNZmqkZn816dbEBWk5
OVu88CO9kcWgO71F1aOWldsTSZLycMX7KEF2MP3bzJRILnRm3bb3mFypFfMl3TnBJXhwtX0h6bCP
E2FiYM449zpkrzNm0iZ866Ohqk8zZSLTybYgDG1v66osL/IB5nZR0W63pgMdC8YreOJq4y0JOuXb
zJ5kDTf+MbMY3SLAuqK/h7ieZl6JkCu5kgdXH2gUL+F21enA1Z4mKuRFwqAmy/I3nWklD0HRI6ub
UJWYIl6SxdLzTKuUk2Gx8ekULRpDdlTXP5uxlYIc8yUcIRt/Ue0nfoXw3FPAscyRUjpUlUY64wh5
Lje+t6CZ/SFxq/YyVFvzEOiNehzkwFj4qvf1A95iR9JqSCh2CP123XYYj6ePD73niDROvIvZTDbh
vO23WREpa0uD8Y06CJnAkpbDdJRlQ1T6jqmT3XphYIIm80nK2frCksd631q2sZ5oGNcevjWjuDW6
WHVORAz1rQziZHziMxYjauSJLoODULeOXdYdTSH2qYnlg+KxdjFjMmTOuYtX9Mfm/b0uMbSPLXwy
qWqo+9ZTabeOuV6NinQzwzOZpUgblbf1duLh9zwikBsFoUl1KnGsgWC7xttoqQccNAdo9XNDj7un
91QN5+8LqTJuuFLh+rFCJBxuX+OwDJjxQ0MQJoC1STr/0Prjt9yqjlbPNQ5TETowqtB9m9uvpqN1
riz2QZnSWOtqsLyFZ5vUyVpW9j0v26fG8q2lbDFhZWbewd4yqZjYHHOYCpeGhsEtV7cod0soYrlw
KrWOefESch6ccVrLXDaR1fPYivfMZHjuRJasbgMBDG5VxrCoDB1ogWEZ+19wnlGY+OK8sj/2UdDt
O1TOZ7aixtt6UH/MfA9t2hRWV70AdRYMH36TPu7gXjdJ2NybqXH/J+CnQePv9JzGFhZm7GMn8m9Z
1PurrrbYGjSxuXtBgExBGir0Xe0KF06Ch6H12Fpj51C75tkcaWrQ7LY/1yQNHYoY9F2o1eruhRDq
ciYsTRyutNT0zpoxVJdqqnx1I18lj14K13mPDGEslB0vQCoGdEG7ZP4tSPqfMnDXJjEIqvA0iLiD
eK/FNtUnFMrnQzFJdWkcCSeWSKdfDvML6nQcjDCToUtBuc/JYqaKipZ3klIR3uAYFTpGI3GUzqzb
Sh6qjSzs76Mr407UKA0tMplncu5RcTXUO0NYfDUyqsKCg9A6jyfFIrbryhDfPlBHumVbF2ljyQBy
ym2nesOOY67qBCQbnc7VD14p0k3WRI9wtqD2+kVlu7RyR/UJSSpbQlFpqIH0kjKWlPqmdMvnCUuq
LJwuM3nE/OJiTh3PaFId2byThnBTtna3eMWT+nI4i3GnJAX36RJUZzlhSjwjmiRjOLC/skooZQLC
bSFII87udS5KeUP8ku64jIfBDIa2nlgj/uCI164Jju/RpbEZ9WXQS4RF6lZeJD1qnoQYrBlpVDxO
f+JnIJPlRdIC1vRLCf0iEiISTRQUyxeqSY/40Ef6z0+IprJnDt/0wBgz0dSEQIS6p2MieKGaCgXB
nIpNkUZQlMJKZzsZ/lhAzwExUU7p+GACgSvK3cw5qQUDaSMwfAA6ctOjKL9W9SRaSjrGFzLW11fY
qZJlQKUUK+1EPCmBjAQ5L3jlqjxazbnqmX0CphqPAzN2ImrBrgIZXk0QFAV0dxxhvnBZ2CG/PHzg
oZSi+okU/EYzawbWr1yUVuS0GPh9vqIO+voVjhr77nvl432WOUriiB2jRa6Cfs+oFDMY1l+QtTyA
UkJBJIeVjVx/H/Br3s/QVMjBnYtwAGg9dntMRfHmhFCpfXaORe5qpqiG1sJwPFQ5DZagVJ2Z39Ue
RUlwc8n2PVMlD8FNODRPM1ZFnkPdDGFXbni0uuJjeiUpAKMxjyvOiJmYpzlmgIa4mECrEtsisWbG
OtiEJec/IVeVgTWm6MkVWHoJgxjEWKgQm3iOhhXj4LHvfBMoj3OjWyaacZ1QsMH/VlaOnlbmFh5j
pdrdz984VtOTgeWgPSNZqT8s1bzedMqwyvHSyW1zkEpYjylrbtQgtcJAffmL0vKbZu/m/tWUOW+k
bsVpdf8PUsvyfUZLGu5rPsgVW0cmCdJKTHl0M0YjbdhGvYlzIGaIeO4EUfKoYqt/xbhKe7ycmrLU
ChH4a1B9bLVDHiNvNSBSeuIs/xvPNdjhzvBt3FUfmC5GJuaofJ1S7JbEEYZHrd0/yC7D1K463d8j
BnucwuwG4tiFZet72TLSxUx3RfIt8ZMnrgSPPPDew5OSM2Uzl5ZTtDHf/QPvirLokfgRzxkm9t1U
7dAMjD/1qvue8mz1N8LLNexnsggkX/1T5F1pi3N0WEwf85fUu6nVC1j67z4132ORnglsxGoxPT/Y
13FqrMxBv/fL8XJI1GWV6+vApGHsLfIly/k5xOINQ5RdhPPpJRL/R+yrcOtHFYYECcLDp9yXrnX3
jdUyFPgX9KsEd3biGh1iKadOGAxfkpzZL4Z95zMOrNCDs07LryI1fiLrwFkZO82iEE3No5q8TAoN
unI8aJLOdjpVrthEbSYuzNPMo+rm37gm0ov+v3FhRqLDQyN48seMTTQxjJkN81DTkXnR0MwDcVrm
XZBylg4qEHs/ig5x2m692F9n1a1JUdafUbFWhs/XXSLlbMh/Jfbt9BBMxfQFJC5bBnbtFxXbz0Y2
Hkr/KvGe2tSErQuOEzqmdcOBiNiw0OX8Sz6Ym1OYn8M1m/9s2SXaekLIsoBBek8oFgx18w4lo1/k
yhJ3/yNNJkkFxFh94WneIVK6PQ89dxkQvvPfcDKY4nPPheeeICfdCpYTUpZQZKaR2Kbt84pHj5XZ
DKvaXBn9sCsBWVODt3qibvx+WORSe2GqnGoUcCZ2D1Wl3cKgL0rPPR9ru3W0clynQXb2ipsVtA8a
NIznHJ2iMv3C/Gv5FjnjSfACW+sR6ozqsF3BVVItVIf8GOF36UzB/0W4A+9JuugMUuyTVuAthcYc
dGHa6q2Ctgmf7W8Yjc3Uro0HZFxsnUbl20BugFPeIcNv8Q8szeL9oPnB2h4Ft0MKM3+pCCYqDU39
ZIXed6T64ogga2VsWo8YNA+uxxiUaibVkl6cU8y2+u0pmFA1zJILWwdi/IWrsRXBMiYKBg2WQ3Rl
P/3TDIf9b26Nl8hJOb2/9RgkjEqGgfCAlR2t0jybvoSSd1ycpFcc0Z0JZZt+T23VZSuLfRIolxYm
31K092/JtjF6IE+PuqtbxnK1DnuWgjp5uMl6kIArJRy8J9ANjcGaqfR2gt2gqTgVB1e/gTfcCyvJ
iDbvoLeBMFLRB6uP1FvRargEgu+/wTehG1+DykOKCvsm1zAwRbOd+De02lsf7uCPDJxkP1SZjMyt
dbzhh6d2a9UdHgzR3wPEqV57MXQRo4OEkrD3ooVEyOesKpV64KCXrPi/toaVrEczbZlcmnTeIvZ7
i8lRerAKAvuqiseNLzhCqyoHz3FT5bjb+VGLPlnndr8iFrPKNFIxv+C5vsZikwbHiZwLhHJp9tlO
F/6BLNKCHNBKBNDqivzdL9LV0HfrpjYX/ahvJorO64KnSHSbyd7g+8MRARIngnjdVfmuwVzuhiNz
l+xswurQ9NyjYltJUr6Te+1iJuuoAXTqUqJqiSHySPIKRGijA9kxwl7lhbr2a5YyIZtT213EkrqI
SZdJOF38IFkpKhySJNHcftJA2GiKIEZ5vcxV0geHRk+3GlW7sildTkoIm6hQE5N5wAlhEV8wm2TF
KZcB1wuA51fNNgxsjLz60qzSzTAFQ0Osu0nDGfFkjFDLiIXb2muzbeQSMv0LlSfLyoqEIIk3+ypN
8Upw0sEpru+LILmygnjXsqpNs2E/9Mm1EotdlwVPbiN2RlkiMwkAElXCocaq5UirobYYZQTDvAVm
GwnBCM1du5k6yU9ngq+0kufINLn0hZdqXG/fQXx5ppwN45PRJvvU95mQRWQtMgdt3bbnVjT41Xp6
iT5F+9jd7weilRPeF2jBGXOhK5GTaZ+C94x/7tj/pdw8zLuRU7mgk2H5CevH0nLZ9QEHc4Vy4Dh3
EVpDlFfplJrU+IazHyfiLwkJHALmsyf6B+7XGPk248RCgJpYLgVuGPrlGfnLlWrX292XP1F/eazU
Dh4gYicT8xeU0rVIi3ulI280sIaCftWd1Ip/nmg/y9LZGZk13vQPqN8kCqpKj8csUD+lQMyrme1x
Rv082nmWiQ3xUdSNuooG/pC+bS/+BfKr3DxzeHHiKdp2Iv1ErP4gfaI7LGSRAdKWgJRhImYm3K/K
im1OEw3z7c+QPy50Ozfa/Cb+VENsqix7/BP0p/fhXkv58XxG/U0x9Qs9qQ//nfybVqHSqOHq+nf6
ry2a26aVLv4AAOphdxF24ske2gvZ5KePOqMtd52WnZ1IwNKst5lcP88wYNaMPxszvJ55QCab7U4u
WwJ2bBaic1nI+WFWakjZc+pW1xwOvPVs1Wj8+AtE4gSqYdaY6MBa5M+VVG9lOfomlRJXDRng6S9c
oIETf2FbEtRfyqS3R+JoBl/4TZ5x6SmczEr56gMfmGiPZV+5i78hgoZZoz1VPaK0k3njPR5I1JLp
derK2Jvm9okoevFwBJM2qStifSk1xebECao2m5chYZD+ggh2MpisZxSHWciBmKVaMU/N12IIfv4J
EZQtcKQuC7/rXTQs/8QJxgTQEJxxEIIVjBNwcNL47E+44S8/cIJ2CRFYeTZK7aR9UKTsDSOIfyBz
Og8FxIvGw1CGhZmY3huNh993fBldRwzz1eUxUYKZKt8kkrf776AgkAIbOTniobrzCTEGZsNfhimj
/6+oYBzqjO48JfQOmR4+z7oPJp35XpU61lB0aJFQgdzSQWZfkcEoprKKy4q3zgbjqcWd5eDRoc3i
r9xglYWE3kEP89qGnLOpUE4M3qJiRuR+sYOhDhLc2bDe/zM7mJCWWnjD9Ms/4UG1KZe1n/x4tYeE
BKsXQ9/SU548nfjBNEKOEqpcuoaak3HfcGFibviGIZxNLNAizWKkZ2hpZrwyn5GEagHTTPtstZ5J
QsSDzP9tAdIwoYSWqjesSuEjP+EIWY2PTtAx2AGmQjJzrkcGv/EJSyj3XGlRajCyzvL06b1k5N9J
Qrge+druA4530Ji0C3Iw9QDQna5Jjp9whJAtvtPH/o/3LGGNrGkVufBXjWHeI1AgodmOA/aSEbHH
v1OFpWuABatJwamYYHApO1aUirXWDxe6yn23Z6y/UF9NJV7OIl2Kbo2B/aYhs9+11R66HYI3JRv2
gTdUtN5eukWXXNuWYZ3pOb1gs7oE3rDMQuXa9F33KAlipTN4yBKEnr/Y6O9LPy++Y80IrxNTCXEy
5PGzG3jK12BK2P8BRyyyIVtnfunemLbPp7HMzYU0RN9f/CcGq7ztmErKYewT8zBDilIbeTyS+cSQ
/koq1qoaE19oMK5j2j0b1bxE2lLw9AyTvGtD33tQ5Pr6v/KLUeL5iyZDN8cjr7m11cYkcKN96SPK
STKXhHcUsTHqzG5RjjK23FiPl/ngBodW65ZqYrMqgFwYfZCAEQkE59YOu9bEOWqwTgtSGPoEbSby
Wre7qZAjX3mubS1CeUgXf6Qee+GxjR5TZRkHXXFEdhAtIiSUjqf2j74vB0Saf4GQScmjZeahEcx0
ZRcbZr4OY8lYh66ebOxeMdYzGsnDQAI1x5rqxEeKslNxsLCwMGoUZDMkWQS4KoM+dpcnUlJXfcGt
I5WWb3BJnoqVJesrd2GmqljqtjUcZnCyDVBTDHDItHoaQXn/AaHUk4KSvMzSKNfVyq2kauPFpInB
WlRbm9yWtYPIgoZGoRFfQgdPCa5D1cwbvBKy/phmeIJOiGVcClSAEteZE2dpeNIOcV/EsWBiLYOS
B1rfUKIVUkEe7VL1Jm8UtFyfkJd0/FJ50PkXH+jL1o6L8ySP0rOSxMdKlpTjRGHy2an2g9p1TgmM
C9QeqN/xLifHE46JxMHfmIx5LuD8LB7vu4z4Ok+EtFnCZhVIVbGbuIeT/WYgRb/0pbpYNlVsMxsJ
+gttFIcM/8x5ainKNfJ2lxJeRgcnKU5L5dRKqko424ne7KIenbIxpscTwhni6l+FBumHajCRbaR6
a+EDpP+UxTt9VDPM6etIx9JyQDnE+34RkWSeoU7ECNG2jWOWRBPZaVlyuK2ktlp+wDs9kwIEvFv+
RMr/lu0U5IFTO67PaA0q1zPsGaLKOWosYZYfiU9vLM6xx95JIvI2H8jPHuHYni05zPOMf9YylszE
b4CSRpvps+LCC6gFLQOhqqzjfFIhlr2yMtyBhiGzXyshRtOZDUUsmC59HhGXgk8pwGe0BXTeJU3r
LY1pMNWNUFG5x7A31r1bkvbtgbO1tWLd7i9e+NHUBosk2nE9M6Tu9GGKUawd9TFCFeeHX4FzWGRK
2PKYwQxTSUGBQgHKu9LqaF3Xtb7o+zRcVVqv38RRkt/oRbboyZjdKaUBRkJgiu/Py5DDZ8ZjbYDm
xKlGv5cJJYACRaylNnM3M4CK9SOk0KrIb18gVDwuGy+RgK+iUcNc5a1tpoPkXD9HUrnbP/K+pZKa
rbKjhrBJMeOXjVSAkc6kKj282SXI9M0HWjVWOZ7bHvyKzl0wycxJQZpjL+FqdvaCrlatJju2FX7T
GsowaysYzk8Ma2C15P3VtF6GJddJRvIW4wMafYMkkc+zMSclOIrg24lqpWYiPkphiaJHq8neJXTd
PHsjm8QXxtX2YWZSzse8L6rrGXZFm5WuVF95EBPw6nLw2wo5adejFV+mQeRT6Q2+JA2BSaECcjSb
W9+W//6OVsjNZzysOmbjytB5F81QrOV2/W1VKuF2BmPbvkaZiaqA4362Tn1hnoPH6jtEJ9bVaDNr
m0lZo6EO2ezH7AbjpkXKMLXOxipAMtwLYysSC+ierEqv+f0ypqRzLePscAZSpZcfSFr4/JZ3H2TS
jNNq46RtbKaw9wectuQ2wZqMR1OF9SNdYq50IJnq3oz1IGGNAK4ta/mutr7CA8t7T5HllVSwGaPY
jvuPHOerE2mrMygTBrOnv8K2veCBwsqilngLsg+ZC77ktspPQa52RyJqINsiC6dNGvun0bP7J+RK
H67BFh/1ko3sjqcSSlaxLbAmncFcBTcvre+MvNRJQYX/bVUm9uNAGfx2xFfi+DkdDMK3YXmwB824
LrONaIsksSPm5FnOK69rVq20CCP0uSWSGUdRZQE/DsDjxnHFKQNqacZ3lTL8JjyLVG5wgQHq5wTx
9rCZSzvUfdYuVEPYCHCYoTF1EXHhzDTv0Jbfx85qZ5oXlTbKVDiXPxK9sp96q8pMLit6QJxZeDVT
vdRHPYvK/fEe7OVaiDqzFs7YEz9z1TMGBJw7XiHfLOyVbaRb50jTzAla9taJXFWHMFW+BBSfYdAN
/MWM/qpjQEcZ2AZpnXf8byN0TgCdzt44nIwlVI04Xj6i4fEoBOvtlWcrz5bQe35sZJFLr6imO0xE
7lL3z06QsNZD7Wqmbt+/B4WJWWSM/hsWv29hYdbIC6rTbWd2cxWVRAuJKwRvAf0XNWzmrjJ9xdwp
5QYVUBqOu1FhtcsP6VAXYQLoOHHEdejRIJbGpNptdKCDPU393WCL8/JuNnydoGK0g8qyLYbJpko7
wYwXm3wo15rQHg05D5YzZxzpFQfWcKB3RufrmutsZuI4IrG5z2vSWtjdHk/ksZ9amG/txlxN9pZV
V2nq0oN6usxphnGMCqxkZpHLjqZTuckMpx5ZT/CCUGKOnNgWSsljJmUWIdzGC54csrMlbZt+10DH
HWJzPKROnLLHfQQir45Ww9RZInzt6j2wnJfFWWqZzfJfoeUSnFzy1Ts5DSpniGmzsET6YFKoBEcC
oxl6CmXszdQK8Sozs2HhOeP5pnMCmi1FO0MldD0zzTKTvG1RjVdhXrfbRKkYJNrTGc20kb52TbHL
W/kLaTIkDa+481jW92kdRpezEG3GnU0Z5bcsyu+WoezsIrqaUE0/52OcTX9motaMB3q6uUp0aTRu
QIKNfPqSnl/qUqG7FHEamlDcAc3F7E77zUJHMfw1Ri+sv/+EoRst3bme8Tjx0EDjjtEEmLphorVG
mAudDOGqlb17K/BDDtT9Q+rFnFbQECxmQrpSUMUXOYHuqOWrNEyX44mcLZVEwHuI4KHu1buZmSZ8
BaowPWOcwGlbNM2UpXRJJlA0MNPTlPRejW51PAHUQUble27AAMa0U6k1G/uJpC6N4RsA/LM0NRoH
8rirlIqf73ukmrFd54yt+zSL3pq/YNWRXJClNhTKByf/24mtltP02Y2Pej2kyxcPnKrzKAWl+Auv
zjqL/lC/u3qPWFul8lCoAC+xwcbOpqeyPjcA4SjwS9ZV1VIk00SLRPHph1SyxUkbJ1KDnmjrfKav
w7J+7ipIyl7jOjtj2G0DdqN7DNn0kpSAzh0VG4jmVHkOUKQHNMPI1v0MZocdAfHSl+7HOPgxStpT
GRjHmdEOKExjV8tlcAK10Z6PDlbZYJML6uhmYrukqi1J7dWn1LZnT0OThvTFK7qtjuZzVcg13bcp
Tzu/xXWdBQivQNGx4XzLbxeBkTtTRE3kyERVIwdWeaW5B8nDEsFpXbOs84ErL98czbevaLcvh/u+
zMWqjYynfyDeZixzyyICsygqbiQgkKjnEnoVZ+JbbkE2WZnSYOOjZOyGbFkFyQMN9pNhEavSzICP
PpFRw829zSsIrgcFK64oLy9fafBBzb8GZYRZp3ur1fuMCNcT3wZt49y2mbHwWlP5q6pefZToRyR9
yoGzpZyOD7NK4jLTqkODPnE5k+KEv3/6eg7vyTL9RIzn9njtTWz759C4kaGEUMZNnpQ7qzZ2Mzve
ya6/FFGhbqQye1D5BhiQ0DmYBcT6f8PkodVwEKRfhLtY28xc7BKlM7K07jiR5Y3e7zgsXQn+mFhD
MOxTfei0DTgZpLnpj7ew5/dopbbKeOehlIVqS65nH+CgczsGikodReLmHrrWwwk+Z1p2O133LL1/
iscugxqGQZfLmgdMbsEahe6OVLf4BV9hdDXhO6tIvC8rTQ5WJyo985AxutUYLP+KpmutiTq1Bq89
8ek6Tw5IiKrvTRWB3frNFnubsjTYq5L9+E2sQ43TyeAVxxO1bqfh9wZ7kWPpLM9mfJ0I6SO2zh92
GB7eEexaEqpOrULwRfHwI46xxLhe8W0m2dHAeSjCPeZurzi71toGaQ/TWLjcZuFax4tBpaI2a+Mb
JXQrp3eTcjET7r1JXVDdTk2jmf9o6nQ5oJe7PWHufF8K4qL257+i7vpI+1JJZHvG3ZWBXJClct3i
2eaGxefdO+w9bwnd85zOBO8Ve++jpvuRtKO0o/nUWDRK2l/YVTEeeE61Ngjj/o+z81qOG8u24Bch
At68lrd0on9B0Ijw3uPrbx5IZJEy3T33oSMmZnpClFQFnLP3ylzIiMmDWa//NQ3vyzYGA53lptsX
zpwOG+B3ghNe5l9VbfZcBZ01h+bjbNWlGb1L/xiNzwJvxT7B3/4pH+/jTVh2pWEvodCypZY7DTzW
n9PyIXS0Q43EQjFqbzVG7CpP2Xno/BeWD+e14xXLRu7MxdcMvWb2B9U5/IcYvR4Z92Zm9wgRo27p
IzZde/IQcsumk/cjT8+m4z5ufXmextFx7KmsbKm6JMKPT3MK1wdORJG3glFKtzGQ6UZ/i9gRzain
erBW9vK3qP2okveydGs7Re0LIRGX70XaPss7cpBS0m7rxCMs3IW3faJwqFW4gcoWaWfeSRUHwnAr
QvhVUZEfD6yX1ohfIVzRx7osentjKOjDGQ9NZB0+AvkFrXYLv46BDUUqv/J1+TIb9BcPjkzK4+cp
l6/GMrEyY+B4499YQfFCT8uriOinMhe+iDcPedsBLyw3JzJ/1vGU10fMzmPLsrxzh7cJCR35Bnz8
hRaHa7POX9SiWRtNho4a+fKsr4N84agYs83wxc/LZ5Hl96vqLSa6z6RoJ1X5t8lxaZLroDucZpq8
oWItz2cict+R0ZkN+ERpQmL2/h7v5xsxwyazpAmUS6wVr6aYP+UOjwRjnlWbHg4R92ev+c2hz6Ks
68VH6t8WAEbFoHGOS+LW4Tc9w7bLQPsvDICsB6+UpiULRkhXqehVbCOUHeKnG/VaJ36Qb/4KBbQl
kVqtda7Ra1+pWcVo/125+Q4HZDyhZxZ2xV8AgbipCq7vks7HYDCWmjw8IWU9j11KMcSP0ooW+E/o
QJjmB4Y9z1VofottbysAAl3Nz2y3QNWp5eddjdpNcARGoV/kgXNeWQafjw+eIPTtns93XVwJqCDG
1Y0uu3w8gQUeavdZrUhHARaQTDr42QB/3W1t8ZHwpZRuFRDwJKy2xujsAoj531EDnrgXhhTC+yjl
NaPl85qBRe1nF54ZZCLzEc7/Sh4w+T1P+KcqVIb11GEvI/C8RadJ/OBjeId8M9j8AUVo0/yer95W
d/WXVCdrWFsE5SP2EjhOUe8jIRVoAha6bFfJCN3f+YRct2lR7c3ZSUrKDaxa2MJMeAIVihKELDcA
UQWtILc6A0PjxomHJ9PN1k5RyJy+CTU6BgMMlPtIdewqvmnRnM9s4dyvvIF3i8PN8xeqgcYNIvqx
D5jxBW0IS0deyDQ5L058Q58w4+9Tu1kgF8YihtR+8Lg9x7lXLKhbZ64mkAfTLNe1nkS7IAtov42L
xw/0wZOccRnayFhUFOh7m8nPLyAEM4SZJq3Spnv9DYdoBuB1dEbfO1aqCebIeRiyM6md4kIqw+MJ
i1AS5c7DiT+REUWwrdl3DqLgYQIk1EvehuMPRIJFTzwvzauJkgDBOsfnzlcbCEXulPsqiIA9BSxh
N9DkIbUXrZjMClhCk+S7HuxK/OfGdV8qNLVjjwE+ka8jTb4camOfS5QWfmAUSdS8BqRP/0JSOBpP
VBpK5kYuUdal6BsKxZD35cDyqmvexBZx0l/4Cq27T4t2/YFYRAJ3qON+W+eU0vwNtSDdwhw16yio
6NHX94q0nZgLM5MPTThcCeai6KJdJ+2/YheyEt0E1j5XrdcuP4MpeVYdR5trxLx4syChA7EaYrCf
CdT4M4Phs70bDXJ7AsMA7ZpR5XU+DuXWxBzbWYyRTdpABJAha8DjsQP4eMwlp1n7vsdDGSzD0Xlw
uZJ8MaEZfdDOWrO/75IMv3MwPpRsYhZZnL2UbXJb2cPC0VRRL+uY8wnSMB1tfTxRGkWHCbmLpIUU
mbRuiU6PD+1srhyIBSPw+A3YgL6r5wlHMH4RRiQC2hiGG8mp7+HIeVi0bK2TxCHyx3QPp0uOS0mI
9xEJj92b6ng7N0Z3FZENnDCOkvpPiru5iGOn/eA4XJfMoVUyf0vK5a88R8wasXOhmq1PTEctUbNX
j2cT1lG43k72gemCxgrmQaWViHTz3cR3tGPAX1aw+4p4XOgJliDBeKgV9C8PmQnzcBQUWzzTDhPq
oWn05SbRxTBwkW1SSOkP5CNRwML51kdAaX8iP+KQhro+hgpVhtlkxLUb+Y0sLxfrXyGQkMcKd8LZ
iQPxfH+n819+YUGyni92lNq7iQdRE4PrL1fmDyQkk7jDdcbtRIVUUnRZNAU1yj/BELWuztK22PcF
fdVJ29A8k8UcA94hkV4yFpVHT54ARVgCQhMhjhC6Xb3Kd113lY0dDiWLxQvi3ZYSYp403dMPbKTM
h61Es99SsCNaKL8pnJInfETOIC2ikNuw8PKqjPRmWsd7w5OWgiVp6uDoIb3relNHWcUO2nXJL/L4
7pTq2W6Vm4zZ9BfGJMOqoOnyXnNeQIaJD/9KmijjN1fuHifWRGM01nXxRdusm9K51Bz9OOTd+lRS
OARuz/2f4wQr/PmYG2vP09cVkVBXNBdOBEqXOi+mXwIvURY+R3v/TemsmsQmlTrFAHUUCsVkAJAg
0JRYKftlKuFwaNIGLrbP97XktGvLwbCJ4GthNj5SrsI9ctU8oSqqo6ab0T0KWsX2nHnoPhpaswti
4yJs10IjLLgV5mKHXG9v/oStuHK7qjE7Wfb2M7yCT+oiytwnYlK7mPaJQSVkLLsPRiFzR/Rmv/Er
CjpVOXQ2ju3cFX6w+ImyhLaUsoVqfuAstcECnTEQJStWv1C4i05Yi2ORDteL4jyFouPR64PU0lVl
M18LW6R9JiEzf+REasU7KdSepw5Gf1j7jrTB2+VTNOYchzI9p86F+6m7q6gM87R1q3hHIw6QOwcH
ZOwzNBjXWVmvMzYGrPNA92qwXqEy7gFj2VVLc5+zzVx7regAIg8mvU6tjXQrs4+etQW9TGxdB+Ix
csWwkAf1WSYHxUzKy1e1tXd+5Dwm9RMror2fz1W722hRf94w5aU/hImCkT7VIN2ahGN66PMz001f
G64isuRcfGZgiq68V9vxTiAwvId0zXpo2WxsphcJdYUsDHL1Tj07kTBNcKcGPTM2SJhuJDNOyYOg
YUTQX+FHt8Ytyvjju/Y4zZVnRWkuY/+mLzUqSJvz0jHY7duXjHx2tc8/TMMEGuPrBcdI6h9i35sR
Tdp9xmMi070qhcb3d0KmQCWY9/N3SMZ8I1G0w55Qz7rAeRCITKuehVax+kLJUJCJER9J0E8/8ghK
VxpUhIFo5Jb3xLjtSfAyWiMvLY1wLK7kwQ9XlWmvSrolU/WnL/kfuZl0vMc39Sj16XdhTZYR7/D2
mX+lZ0pcUyGN3LavL98JmrrbkL670prqQvKlawHQ2NZZpnnXXuc822FTUxxbifHI5X+naMzMeVYK
5/Aq9MoIkUyGRtomDFc0mDzWqnw01W4JnkM8ug2XRMAfXZtmVtc/oI38PgE1GE0WiL4u/wtT43Gp
zUH0TlgNDSIzg8IbFmdw2F5uHoWF2fH0J13KL0cioQh30hnFBYtYSm++0DWxkq/6KN39O2HTDi5o
t7cPKjtn+7Z5h2x8r3/oooYtgcsAz9Tu9ZpAOb2mhqae/WfOxlQ0rFX0lEdF8MjHHHImle+mXk0r
YUCgVCC+YPiMBuPc5mZmPbDb2ahqtwkxLetyS1B2vP3B3JQ0HHT64l3j3DfDkYzPsg2CHbmiudx6
O2FzTsj3h3lwoCAsjdZ1KF17qn38jcNRLW8pJU8CxVH1/tzQqhXj99XoVbt/43DK2LxJcmZHcDht
2j/Qj7jucullwnBKHAN6l68bfF3in3cMx6Hud6BSSDGNtezRMiIZl4IZycfoKDicsr8HE1B5YKvG
uHuncFpVu+D6tHoHcaIhumiom/kM4miEFk07XAgttCBxPNlaZkp3Ke1/4jjj0BCSR76DNUMdzjIv
W7rrgoU5Oq+Hd1v0ZyzHftQRc/4bmCNrxjmsPhmRH2yO5ZVnapdsBf6Rq+w55J2gdMY84WFxJhgQ
TaYlxSvm77BO4wy7kgegqzrbRj5WUbcOZGMpU84hcJ13bEc1h/MO3EQgO6YBJdIkq4AHYpvJx78h
O41Rr1MlnX/GdjD3DVlAcjD+jdwRaIUU+evP2E5hOBtLf1UT/xrR5cqmHd6lqSZT+3UZ6n+Hd6A8
VI9TRH71zvAUtwLGafX6KOzVsSRd8JGcQB7PlHgT5OvOKHeOSmUCO9+CoY+AeYD8Ns4ibticxNXC
9EP0Ut6uiqvHofPeBNmV6+tfwR7B3MQi7uMVzC2d/NkCGCsoi9RK8xhz3CuLp2gluB7ab+TRvSJ/
ABbtLznmLQXfw+Zv38nlXDKdyX2t8umqUmSCOh0+dfCZ8dFarKxAyV84H+K+gB8mj0gaNypPnv0X
zidttUXBKfQd9cnrjTSaDMpOqA/nnm3tvr7TPmnBOo7LxE/gx76o+f+7WraKsAp9Rn9c3vCNuAVn
9pk7xLe+1e8dVHZ/wn9iGUkbsPDfEKBGNY+qg0WMptA0DrYKII4gghqt30tIbQQVxJSJJYbBtkdd
vsNBsqvNq2L1X/mgUZO2RnBLUnau9Pe1g1mzfkgtvhdTAPj/gwpVmYegOVi/o0JpzJCHsN9PWkiF
H1Hb4Sj6ZRO1XKEL4qXyV1qopgJCLa31u8ebKgzHcBa/QUMWu7jGKKGJfgGHqHlNaesU8JDBF9r1
rPX/AhAJAqhyFRFbW7klw1uhCKp2AiISzJSqaSy2f4BEiWOvUgf6VBjB/weYKO+iuW96G1PLr2Lt
Nvbl9bsx/G9YkW1aXIWr/ReyiEQcgyz7DFHfVS2pa11ba1lMd2MVHk4+8Q/GaBjyjZmWe6HuFbiK
m5u3aegCILxjRkZAs1JjvupdOW/y4joTmfgJTRgHcaJ1UwVDqkPUs32c/jcLM/B8kKilFbiREl3H
bk+KfyS10PJGYGgSYE+QqoXr2XcfonFPesvVyP9BHSUKghRVSxkjJSl3ZfijtBtvYxnYSe2581XO
lcCPRnMtKenhh2/8RCBxlZoPgVLMGFPF5dpAkp1maBk+ACSL60lo0Bfm+dJei0xEE3+AkCRqXnSH
6ZyMbdzs2rXsaI8n1Xgpf2M8/6ZLQnY+umyBBwzVf4OQiirltuFdeT4E4t8ZpEKqn0r0PGg5RJPP
LEhjlRepmyxsDxVu2bXMSgR4ZLbKmWXZ68k43vj5ONfGQxIXS0/hQfZnBMlXSVEanXX1VUBO2Aah
nbQiKcngH4HBPM78bdn2bwUa8jYCA8skNq2TgxyekFqn1rn5giB5noe3oADdoY90Xkj8qEJGjhiN
H5772y88UuP057QaGaKgGFMf+YRM/O3R6EOyjeEKUyH32tMJZ2TW0vGadi5rNc7ovyBJuVHTUBx6
LxOWRHiM+oHziUwiFUo8AMP7O5Xk4LKdm2Gwm8ikngjBfOj4QUrWG+u+EelUiCTEt4Ea4kr4FUrq
WvQUcnMbMC3jT0n3VidvOY7KdGF09xNacfKWX7oDE4xJXF6E3lsHjLeQeZDPyTNdysPNV0BJKo4Z
X511hvd0PrYp1kbx7fEU817yCpSYiVPsx0ZahP7ToAU5Oyh++pzUxcy18r3glvq6fLaD8YVAHzlM
+nw7jy4yHMWlP6y6KDn+gJgYdoujxXVmXkwsk+xKyyDWlH1pmqTw6lQ4on4wTTjdF3T6XX41nzeY
wl2vCdYfaBOuYpA8z7iZ8KYSxG9WeOGSmfDzYEiPdrWajOijTwTDFoyXoJwCf4TGiqlh+SCdyH76
E6pe4+YxPEteKMKMPhFPpuw3C2lVFdbVyYl+4p080vSpT6BuFMyTluBJJBtwb6rUFyvnaa+44B2Q
TyPiUsyq0jjLtZAXqagyblMI6IJhmuCfJhV95XbJwpAt9Bd/laWTanugsFLZEk79yUFVBfVyI03H
Zk/Q2As7FHbhixxtT1iUeBQl+NxWWPy/T+3HBRb1yFCsM7o25+8mdan067lcxce4JiKU27s2Lsdz
Nwmtndr0V4KWSlKlWJMy9RcEKhLamlUMZIKbakyuceblBzlV0smp8eWdhOsTPSV+lYYdA08u85F+
5E1U5GcniEprcC4G6dF08sNUqzw52N03N8xRmQsL+19oquKlVjDONIWyT+J8oQY8j//AVA26CFGl
5eOfnOxyhk9RqpkzjilPk9rCxtWaKQXFTDLjutm0bfziCcZKidp12/YotGSa7nIq039iVg0Kflfn
T0Jqmgx+YxmnfHsHvVypPh3CWHzmk64dj24/j8Uo0HS//Y5dyVFinFlVrK2NWrskNm6yeaqvJgQL
KV3Zsf/9hcICANoBqp255GFpm+i/T1p3TJybxml5VAkgi5a9mVGHLW98c3NisuisPgyF8f2EZRV1
uNbb9htqyKvJ8A4+QU9udKy97tzK7KtfwKxE6y9zWtVXY4AibNC92xOg5Q70eEGn5Wdquh2cwV83
tarM3aK9Cxjob8uK0Vw3n8zv9K7VqHKt746rckAbopVZ9nBEUf+cmrwIc3w8Zig7G5wjzmwCuFLd
XLqWzjj2A+Kyh3JFbHFWBaH+4NB+Ww3+fafZ7op1GydWqOQg868dTxa+5paKbotNbGOwT2qH6mkC
usLyWtF5uFodiNZo9ke7oPHvHemq8jLgGa+tJ1m8mdWMIQbrjjqudj01TucW55SMqi8LwpWFo32X
ocIOUbM0HdZT8TH5f1BewCNrL1LPJ7E8pfdXo/Q8ueUn1svQ9X5nGPRgdPjqlnGj02XcwTTUCsXQ
orQa8osGyPJg+9kdFIK+LkflfiLAfNfsqDD36O9pm/sfKFiZmVhrq2dXJRKhWIayaSTrss49+cAf
kXwIAn7HlvyN6diwwLkdrMeEfayjJYloZ7cWEy4W+pW9itotfstsaSSVvPA7+Pl80KIVIbH+0ukS
B+3HQJWrmIXmiootNmgulTbJF5ItYbTjfEkcnzEINPpC8ozZV8QMf6TCSCQ6Zk18L4+tdpEm1xNx
ZrhGuUgpH0s1rkgZXqBdKb9M9Jnm0GHV6QMHdwi0wvOjRW/TzPvhy/fahosO/WSqiGoNGNNqUdWt
B/6+7lFVe5bQGggsTW+6a0cyuw0r9KckGo4TnWaQcJwXlBDScdPfolNmjFyX7eaDVZNaCn38Hjhk
Eu5nrr/is9PPTK+7ZDON8pRqdTbWxgvJWzCIMZjprbkpW0ZMk46/AquCY0PFKJC2wij4oPUtohyw
Nm1wYeb0c4irT2SbHGGASynC+qDbosK15oG1+QDcBpNdOMvQKhwPeaw+eqrm0qeirLoxH7e/IW+E
jbdU9lFz7MDZaPVTOCrKQRMVsL8TcDKtI1LcswQR7v/SWfmMHZFMbdoo1zd9Zc5K1ZD20u3UA+Dd
ZL0WLK4mKK7hvAGBmUpzleahiY6jwlt8E5YegBxnoKErHj8QOSenyUvpMTS/Y3J+e2Nn8EAR+2Gt
KltRTs1TKBrvJ2JOa/S1W3W0yEp9vezY2UsGntgPek63nlxj5A3n5Mg//PpeEySdzzyudQmj2Tl/
+qL+BRyMD4ToHpCLppyTWFtNaB3CV3/WlSE3N9FEAI9G0/pQE+njJDqyQe5KwmOBFO04WBbzgYRk
y9x7Xlcyba08g6bCAjDRhsbjTxBemdII76qyv5Kl/l646hedVLszvQmPEgv0LNMqltbFg+yb2p5A
CRnYlE+vlHvuysb4MLF6YXVo62w84COaRXrNlaKJqPNtXiNTI3abh/7C5iPIh6ncVKb/ZPAnSw1y
tMkcnc4tI3maUL6i7I+8evxNnmwbDUxaMVuf25OkbbWkXfay51M6D95XBeo2l8eMnnJmklbG0m9Q
fdJwSr2B1bqnwptxsMd35wP8G3LNnefMTkW9wsT+uc53alV5xUY5HmnriZ6ecWVnYrkFBqipnc55
hAOj2e7VnDNaJdf7WK0uJzSwT96UsH74Axxo1Nx3nDp7HqiBGGQkn3qrLYsivJhqGrxtVNn+TuCC
8hha7G2IiqTMACdu0JXourNzZRGqu47mxJWho293Sa8fzNKeQ1N9kIRW2M+UgUoOpkmLJKFWCI5/
6+j+1UQUkqfYZH5SX/Z5+JyOII3SUNAJjyViQgwHu+l2LuJSrzcpadQQV1kd/wK99g4raYDD3HHb
mRGPd8HwzSW7sDhxh10brFmCXklF2i8dNTZXUrRRA0YZOm21y4lDDAuaC2SslKnu7SyDCJymx/WK
33jCTaXmo82lpRusPZfjpcWbb8mjHtgc1ZqUF/ICwH7hap5+BNe78izt3LEQrE2wIrfwrVFY1yde
0XWkQ5Bn1izQ+S7gS1+SNMgXbiwXc+IWO7mPy/moGmAx3suJZnSyW16j5lLFSCwXNlMIcukJwXtK
ZbeB1Fm3hdzdqR6dwifY0UNzOEvo5UBNkDy0TSJthpGHuh0V+G4+k49u48VzmJ6jU7T7hu6zWW+X
Eb9zmdx+dICCNbZclM9OSGQelyR2ZK6TsWqNmxFXalvQ5paD080lLykWtWlfT5Ck0Vrsx/363GXv
Tz4+8yHfAvYPZb+v4AQVpYCGkvtri4D3QfFXJ25SyRFtZUVKzbCDwTqRF52VnjkMLpaUbC70UL5R
KzOYBTVXDBmakCj1T6rSQlNS9B2NIS2jDqBcd9HV4ApRwTJbL6Oj30v6ynGjJcoac9ePFDhHlDBz
psiqVRwSEY8NXvATfml78rLg2/cJwRwqgwJthzd6bw9LuyzYJeFCHUmNLkuTSmZqPndfmUxfyNW4
Nc9oKtD2hsz6NBEFoQLQdPsLHHS4Dqt2+4XTpGC4nNlEROcTrNmN5YOhQMbBazKCJEVUIQlPqLRY
WmZKAQ3xoHLUSLGp2rEz0kvHK6lKseTwQKp745KxZRepRbMejlKcjrNQzukFF1in7zSkXolYGbUp
MXvNHyPJJVsI5Inab5GmIzmkP4CevVMhmifAPcGeXY12vkdjFzTd0Y7LG6fSDp0C2Cu4T1Qp2jeD
QLASeStPtH1N/Kc80qw25EcE5/1VFAc3PrdJnDXsUHXi2u1MbgKEmwCslL0fTLO6nsBQ49EqzUVk
9Wf8nmFP5egujgkUxWp+0BUMeKOJ3DUdTcKRzffAgxRJwv6prfKnVleKlWdws/sLPpqSQ2pbImWV
8eKjpgpHZ83J3IjvLauiyLmhAmfqOfkKlVoo/IHN+jnfjSuN3BTgZlHPTJPvHFGtRdH7KChb/KYc
1kEgaUn7ipu2ejV3lSSlDyCXZkbH/yclRJgTXZt/BVArLtp0wjFa0Dvvwir3kddv6Ql0AHbzOSgi
1fZfmFRnUM+DJLpuxhLJtcTiVwffm08lKxOgSgPxnvggSjFnL6eatdAEp9qQFcAFbZ/1YXHe0ogw
lz1jW8TWaxYWNGelrHL8NirXAmAtEEYS+JbmFjAuj08mS5lKdkiDQEl0pwSDZ2Ai8Wv4eBm2E9rK
45Stk+s+A4PfT4irarWXYWAXOzmuv3t2Hi8n3LWuhy2TkzNBvHo2n8mi3X5ArzQsLEtF41VAndyC
6PHeNAbQ+p8ArC5Z7kLj4VN0aKQS019OIKxHEs8hzbGl9WKuhxWP84Ef9zMUK8UOkVgz+145frv1
9MLcibKYxltmNKIvs8JG+e5plzHd0gROoUwcW9tQzsVDoOLwNI4ONpyaYGKZvsURgwbA2aoP79sa
j5iIs/D0mhhaO6bKIRy8ckPwb+NLXrcq09s8KM95dHRbene3E1fbZcNRkpd4YAtkExzGxrED1Chj
d90WkjKfQNtBt7fDKKMscyzo/f7QmZTTuuwzuPvHEQOcn+StWzbETGmc1Wx7dSJw2RYzP/S1xz4J
0Qvn3i3h8X1cq8ahS6LvKHO8xQTjBpl3o9WBOo/sMF8h4aCR+bvC42jHw3NTdcihwu7qhOgyCp37
FMksE4ucEOoPymzfUd2Y7VYe0d1VRs4NHtYLTaE3Qy55IUdOuU0TuKE/87sGK1DTepsIXpO48jwe
/a1cU1QQxs2w0ZRx/4XkdW1OfFYGlZQUSMj5ty9/9OeUMYULpTA8ksGdinRywlY2GP+E95beQyL5
DwLwjf1cP5i6YuK1s83VUNSrUIVgfYd9g1pW9jXjRd0A5pmoX9cuH9qUP3yXVNxE/5qGXM995yHi
fro2A2zQf6CAA814Y0t6YRpsqAj4YeWf96EWYQVhI1Pnc6Mn+x5hFksVmo0nOtgiGM8jmSGPoIOR
y/SIIXiPC0J4zIiaGJZMA5/OV1XGQ9fYxlxv0gsNeV1hqq+Ox0eqagzscPnlCRrWCkrKpIcTNpw6
/bUZ5jOuq+e/0sPkikc1e5gAYtnLvwVa7CNe9CqO3PY+06S5U3IInWhi08tWsjVeTUBxrGZrI2gB
p93v+CRw1oxLmip4G3D3Gq2zr3ixwT7ZbSpt0xaR2NNJe1VRnGWq8/2XBkor9bgJVpAH6xKRlqgf
G2SstI7brybuuLNZqPvO9KsNrfWSlCYo+iispT+6hf4BQZYUxpAq7gPNyRvuWiT4PGSF1ojnX/DI
viVwFDfcDZDmWDWKCJRQuU/NYSUVZNw/2GRtHGdhxV/LxCeDJ1uMT+P1qaPI5Wg408r6DjFJTuT3
+t9Q5Ths98NAenTCldWovIprmTRnwe82CjWc6ITGAhcGj1TSRkcUNuHLo5S3CB3cZwyZ2rLjnrvK
6RGKbI4WSvCSCHTmvQDpg2uOuvSOx9VG9CBx0IQLV80zgTdjMF/2bUACy8fxmC4/Qc7jQYOt/dGO
NHHOdbyWW9X/gTqbgkl3PeJ7nTYuvzLPWlCYS7gWBiRDvG7jAGU/XNgJghaMB4Gl2RcOmoPmN7r5
Hv2K1JQVFve1SRrUbIsde7PFWPvGPEjxQricryY+Wmu2kU0UbUKkG5qWZl7VRjO4qoU5Yn1N+hu5
ll5OuLRKWYxHLx15XJDpgqsgfOjlRE3LOfJqKolT77U0mb98BaiHka8ul8V1Dzczbz37YgKpG7Me
ALylWwORd2JELZtSOuEbYzjPTEoFBVidXg4JqbUTWs1tetnU2pugq5vQWQxyx6PRZk5Yp/GvlLVG
FXLb2Uwb8+bgZA2FcF+QawI613rl7VWOz5UW/wCvO80heh4xPDGZ9TJ9kGY+uIH2mcI22+gGe+9c
baPlB4xt1EwhqmLtixIpOzWfzII8ujsqW7cxZxrlkY5H2LppXg3lKMV3BOIfBZtd6g0VZs3r3/Ds
GlKzZdzIvannMjCiWXaeu7FA8PIF1A7f6HsjEpC7D0NHQyss1Aey7TA0W7J93gts2xvR0uChPANM
X074tqZla0XVDrIpBO8g12ZMFZxaKHdRl91/0NxK/WzkxqUNd5KbnDEGgXjn3GwF3O0ZJHcwce6t
kDpVJ3LmmZ0Xc3tkMIxxgLftP+PecujvhzTm/PCT+NYDNtky43pa8UYbMU5dENYQ3HffsEfnsUhd
E+R3odAYbtnRXZMY1wlKWCM0uAJIPDHHjnGH5F7KUssptSpIrZgXdjuGZOijM9GMNcHguvei2UJC
/vrBgidVKOPsHFZJoD1bQ0EGEia8g4wGqR3OPrjwymDGMzjq9sSGdxemSNVMdHiRqNztC/WbIMSr
FquFiRVGUOKlVNxbY2rOtmgxnhO10cE9CLC7hbHw0vZhqtmaaHFptJEdO8k8KYPbtOMQ6xYja4dP
0Lgf75TUUWfGOGxiQ95+oOMJ/icdqPgzPW4rTF6J9U8A+dBcpJW2VYvuKaXDBcvluHDTgAvnfiro
+qDJa49NYVFhSsaNyRRJtQMaB6SXyA5Ix733dikPBofivPSuPsq7Jsq8K4xtaw3XkcUkwYhVBIJ8
p9RY0Yl2HShK2QZxdpWMEe0FOfLHax1jN7uv4zt1bir5i6RXVzoJjp4B+Wf23Oz7NRcfZSjOEWQc
Slu9MdPu3K/DZwZEn2H0VGnXBaN1HP5XE/H9BUrP0/bNdDkEQ/ABFqYkfkv120AGWzei85iQNFPs
H6A6+vJLK+gOlSOdBZ07O/HqbjbemoX5dELWHd5KChiL4R5V4zhx6xOaHQIksN3i6rDheHRLchUO
kU5s5jEk/ysvXga1t/mMsbfBW5MqZ62iUYAV8pEejPFBisJ1A76fJbg9BNleGDVZ8RBvFqfGqmOP
WfVPJ8gdFetiLLntV8E2qTE/WLF0kwTqJmvfREOZ7NUruMh1UxwHl8PcCXkP8vhbAhAN9R40vOw6
A7bjL+S7tit6NcJClDz7Zb5SaWEFNf+Nf/cqg66c8ZsfKI+kaMkq5zZ2QT6x4ko2YfA4m5iHuIRp
31vOBAqf8TYSkk8m1PDwYcHthPHPk20AEIvus9IL96Grntn97YmNH1p9mzbG1QmPd4V+zOmzqzZe
K9oq8e1HI/SWVsm7QrDyGtsChLDjTvDyg2++VrpQDn9B5vuYN2VeLsOExa1NMWOQDSVOs/55wucr
opQdOCP9ywQZdc+5jgNz2/ViTZWfi4K1D6QeoSRuHe8NQfR5YusPNXugGa01Vdr0P+rWWtk4+o13
oXnfqsafuyXlQnVa8qKkpZO/kfRcoxFkCIucAWe7jBWpXU7svakWV4laHGpPoT6OQxbx9BB1OWPP
E4xvm/EbYiXC9syLCuOoBgEagnFgQpGX51/ZfB3ZjBXcdkX0Kgj90o6/OWn/wlpuNVW7fQb1hf7B
SWVuzOPnhjd1Iyn3Foa3z8S+7rQ7ZfRxqMvJ3ATA/QD3naQ8er0j7Iaf4X1VRZ4T1ucngN/q+SZp
skUCMVq3ZmnS+MO+PhVkXHDn+tbNF5A/s/zrlDS+Wy/+gvN3gw6d0h4/iH47Ub/XbX97gvqz3roc
5XNB8huFd5h65QTabyCAS8b9B90v2Qm7IUM9/0r4j9zi8NVn4LoC848NBg06QGIaxHsM9grLIsmx
SXhC/kcjW0nmkSSh63ludv6iHlheUMEI5ks33WQBoNvrzFF47Bh6u1Ky+jrQkXCJsjpHNZ5821ie
+uoak9ckN9qzSQygZC5HS+uHG0DXKHAzMnlh/OYH8Kv+FkyeZ45wBNR+fNP52RYNnvimgraYUnSQ
/H4pdAFJ7a80h3GgUua84kKLzyDeAFtPr4MiXNRsh0uEISDR+BGEPsAI1duqeng3CDCFukMiRjAs
yx4niwD7aKwbxkWfc93wzjU5+F77O2ETqKz+CdndAcfNodJ0pspCLFBEB611z6IiEn0A7s1Ul+eW
HsGb5OWrYoDB9M7Sc0Rv75oB+kb1GbdzZEuU6cn1Pe8CdLsGQ5VcuvgiHGga/kQmLcFUrtc4K830
CYY43S5hPlSX3brn5TSX1Muxbwe+1SQMkDhDkdO5B5B8iAmgrKz33r0/yAiYqm3NsX397COIGtmb
lVF3FoiD2yQlGIN5qdHJ10dVviqLR9JH2V5XeQmVNYml6P+oO7PluK0sXb+Kw9cNN+aho6siTgI5
MpMUJ0nWDYKSKczzjKc/H1K2RYLZRPvcnXA5KuSkuBIbe1h7Dd+vdkThW1pLJ1CBmezTEkEuGedv
o0ux7RWTDszUmqR6/fUZXKDGrXsQocPtQ1Kera6kV15sFOszxSDQ+0fPRCXGhIQ6hWzNjdiE0laL
Hn/q+zU6/SB+dN0qqg6u1T5zDZSyoR6kv5EFeF9Z8D/RDTy6cFsKhf8GHADoXAWwN1bC71FQU+rq
gbRUfQStyuhDSbg/MuDTZFeaG/YboLXWWjycsQd91QIFQ/jbPmsDKsXY4MF1gy0Jlbb2VEgDZwoC
7kOh9sm669yvfevRPtEPguPLOYrDtTiuDXKIMw3BHJKQmHdXf5MRPN89WuixUecBHSEzxWPuIknk
pkK6OUsMhtNRkYd3Eyohkqliq+h+Wi3wEqTUveIqOdh9pg6bMkc5oSFM0k3yg7IRf9fShjguCoR/
oxMAhJl2gSbDGZ+QpMlRh6rwN0EBut3N9O8osftHwJnAlNbp1kSO6S+kAoyWY2xYEcV65t1gWKci
pxTXMEnNVT18217/8hOu0Cb+RqrVjf4GsKBY4zYEQJrIw+asZ3gRsqCCDfC19kiZrNhE9O+TbW5y
P3HOvAWRmzcoKycilz7jLugcBlGXf/sLvWC66h9eIh8m+oJOyBwFpIcfBAZfb2xP+5z3V5ngA7h/
wWGQ3fh2Mktx9tes5uqW1Dd0lolEtbv1mcrQkSXXCr4FnSaT7s0YppHzktKQBQdq8GJbLXHVJlpD
7alXk9dcyt//YjZYHhm1kBpsJdtN3AY06p+DPBJIld3mBLB3dfhoqORZiTDtAq0lfYfe4pnfICtI
WyhBjVTbcE8zQoM2lTvaKnvABZ5DmMpOjNLk6sx0KHy6TYu6JmMoH8de+VBQbTexHXqPiR/He0QG
T6RPb/7iO8gJXlZWUiTf9OOpb1ddptpgKG5fYx5SGNiKXNJvZRbXuZd97xBybN4lPZCJXNeN9PES
7GFMpEe/aj5P/1/KKC+37u4H9sFF16HxnJ/oh0GpPne59VMBEploAPsaiMZKrZBPJNv3FgPh0q+b
EBKWUMxlSpflSRO572bl58qgLmiIm5vaaD/+lInMg294nnTYxrDfJjKEaiUd0CV8GtFX7rihfP0b
E4FrJ3L/9RxPaFcTKkJMzEOI//EaF0GI3V+VluJkI+z7aZythrDimR3RVcnR9eU7ZZCOgSk/ULHz
qNCnKkjl9Zkk0aO827rh7ZwmAWxs62qPl4ASbXurNsO+NYXfq+HbG6pE5pvIUoerGVmicX9XrXhy
JWgsd3Wk+proDrW/jthH+yWsrO3QeKcJNpFTkr8akOQeJIpeKqV2Ch3xyTN5wsz0UyDmm0bRt4r7
ZBhIjWQzAEVfJjur9tejoX+QJFrAX7AoiOqvXCBJuljdkG/Z53+KX1okyMirSzS/RRUwxYtgiiLg
hJ2u6mc4harDrxpppvTxm5JCOP5Ux3zFqCgM8ZiaZFjPnAo3kD/kNVLWoCpa4jy6ACUHsb4PQUeS
gswW9/bkBMyIt0gRPAwhZDT/Ylf00d1YdeS5w9+F4uEMsGgLFRiURlPZ7V8YC9ldZ712k7fUaRtm
D/5L6Kh4+B+RFqJiwWmaZJRId27OWIsq+h6k1tezAmcxgS2Gr4GcDQtoi0AuPiWwGc90i9iggD0k
PrsRGvQNybMT79Iczfh4Bl240GxdqSLKOEl4ovDwkCZacZUPCFug5JkjfJLKALLO3AtTrIgeK8/y
X6qeBL9HG1kERBk9Wib/JGA0vUnmOIeWJAQxOyI9BR2tEKmS3k40DLaTnJKWkRAJRAw/K8F9eofX
UIzoxhQS7wcWI1Dq6wrI1d9oDBpVdmIdKfYZj+ErZH+DCHh+FD5mlrT79Zf//Pd//+e3/r+85+xD
Bhc8S6t//zd//pblgNk9v5798d8PWcL/zn/n7595/Tf+fQKAlFHnX7/7U9vn7PqJMvP5D03f5u/f
jPU/v53zVD+9+sOaDFk93DbP5XD3XDVxff4WPMf0k//bD395Pv+WhyF//tev31ASoX767tkLsvTX
Pz/a//GvXyXZOA/Uj3Gafv+fH04P8K9fD5mfgmBJf/k/FN/Gb/7i81NV/+tXQdKN3zQaVGWTtm0V
Frn16y/d84+PDPE3UyNPJwEjtRRD+/WXlH5rH8vGb5ZoKug3Goqs67oo//pLhf80faT9JpkSTT2S
JsuypJu//jUAr17kzxf7S9okH7Igrat//aqYv/6S/3jf0wOaqk6vtGTpiqVzR5NUcfr829Md2UB+
WvqPTEIM0s976cE3B7HNDwKsEwpqVp6oFLXLSgNDQlE6mWX2/FLSqPK7GdROkfPnTEgoHEvWRpak
4AzX/2FKGiAckjkPkmSY3pqI/xRvzA1RoOzMNcpVlcgcCbVnauTXKWD4jqAxQJTCGsH9A+kvJKeU
hyHYU2RdaDu6YC0WLsoWGgRsFXadmiR1uaVZrEGknf2GzmJVkiJqWn3tKQhkvbkNtBqEQzYkcBX9
GA2YYygLCp4S8prdukcE5Y8XL/3PMX05hpL0Zgw1lLJ1hc2J57Ik/fUYapUMD1sPlIcu6qx15+oo
Ibpr8AsB7XDBsWxpKIsbArd6TuS7kbaEfNvV+1+CiTl7j3wHSxRpzpQURdKU19/Bl8YO+L2vPACt
W/U5HImMPC2tkkTUvfL+fWMSs+9da+prayTuSliDWCvW42dtI+2gy0LJ3Epr/6Bfjx/eNzeN3+s5
+vrZWCYv52gYFfSl9J7yECFNWlS0itbUPEMvpND0fUvS2+Xw2tTsVaZj6inhZMq4B3omr0EV2ypk
pZVyLe6jfXztrko72ggOrScLgzqN2XtPOb3hFyuxAqKnxmGsPMRwUCddnSGOFkxMA/WeidliBzwf
jPIkIkivM8r12T6GFgATZrcwikvTgx3v5aMYQ6kCzGF6tBtYtg5Ex610DaFuU24tJ7k6W/tHh9P/
7uS5yZ/T+7p8fq5PT/n/B8ePzkbDMf0/nD7Oc5o8ldHLY2f6Cz9OnemQsNjYLZNNnS2XU+LPQ8f8
TaTtQLY0SRZlhdgYn/x56GjGbwZnCv+RXXo6qn4eOpr6m6ZZoq4bhqzqdPf9o1Pn9Tw0REnUDNXU
NEr/ZVWW1dlUtwow/pVJB547te16VTDRX4puJ4/j44sh+fBjbr/am6ep9nPKvzU1m/JeLktermEq
NLfpXl2PV8Qp7OBEbnRt2eNhoDT6GlUCm6PPcRe2k9cbl8Eo66Zo8qi6oVP9oiuv1wHtw7WuExuE
2vPB5AKtnMz+Xu6Wzp/Xy+2tmdluXKLN1IBG0+iVcpQNHYRboCL+J3VlbTNHpDh3+/6gzl7fj8ey
xGmaKJYiytPnL3aqLCL7KAEesdP8IZM39XCDAuL7JqTX59mfz2SpimYakoLa0cyG4epFFAqqZssg
h9AfWtXH4hA6KEBfCx9DumEP1BTbGWLY++jTgu3X5/kP25KMYVPVJHraZrYDzRfykHueDRRgK6/h
MYVOaxON2MhXkrYwRyb37+UMPY/mS2uzIycsoS83DU9arFuHllZ7WNcfuKnYVHpGJ/UPUE8H0Sk2
VOVLne19XXjYS3NUUmRpWouaoqqzh60Nua0Dk8mj0oOxRqCAhYHKPJy8q8imML7Y11t/V27N9YLh
S7PWmNxPRZd4xdps1hZWVlZxXes2HT42kIOV9InIwgpByXV+MvYL1qal9mIfOI/yS2uzx4yE0bKy
pAFea+MEOihsfW13gk051h46wHP241D6sRVf2HcuvdSX5mYvNSoyq+gnc+Ih2Em7cqdt9Q2goqWT
9tIyeWln+vzFUozq2OtVl0GUtyAWbd9WdtlWt+FuOemuXouOvBu/UE63NJyXlshLu7NtVXX/enkh
riZqX1WUO11Qrgz6mUz5oyWDNIVnoKHlSFB14V0uzZxp8F889JjKNTk0Hjrct/vm0XXIgj0gS7CK
HCTwFoZYvrRAXjyqLr62VlL2SM4Ua7kCTTzblflJTA5S9RnC4ioePoTdVgeZ1Hyxui8jpUbZs5nd
jSNX/CPJIQcNFHHimFKhHqQDtF+atggGl+WRpPrSyCx91+m1vRiZIqZWPCj5rugcMQ2yrUuRyVeq
d9QVTUW4rtn9sIPgThBx4Z1ML/yd9aVP7+yFZUFLO0XNmfDcCDbqadrJoHGfyMnAx9waNkFnu7pJ
bjwnXNpAL85FQ5JVHAoTaZXZdFApoQ2NlodOj97OuGp3bCK3FA/akFUWbiIXN2vjpy1rNhlozyjQ
bcCWIlLpluwzqMhWdKraQ9yT5fgjNVHVnjQGkHP3V7l6MsOj31NAkuyieHRM4Rh6xtLYXxwALtds
36aogtB8PfY5koVGasBfU7f1vrqdHBtW4Ur6CPBhYQCmbfLNa35harZp9xW91tG0aVO1lgF1Aw7v
Le0t0++Y2SCRSywC1p1Jdm02iYe+DulNk7XzJAZ//hjcUrvmIBG9am6EvXu9NIOMaXLOLU5OBk6v
rKGlMxtALUqCQkhzqCgKFeIU7SI0Rc/aHzrN21z+KhJ7gmCtyUTSdZKk5d6SE+q1LIjHTUE/l9b1
6CyKIr2YQplfBWH+6DXDk5xS4+61ukoeI+1XqUG5eKTn+ToVk69DTG1pU0FoorhB2EGMoJstLuvq
Ps37+tpMXHYONEBo90iDcku/Ppln6lFvBi0tDUfzS74kgYeBmgkvUlZxlaqPTTU8NgUVHmaVyp8s
TaPePc+hQ3uIg1MPGmZULSHfui4RYMQFZjda13oZ21avQWbQa3djCDpq4XkIWFUdg7XRtoZd1QjB
tn2AkpQcWbT5NYekDayVArgBsovQHPpkgAKeEQoHxlrhsdVTh2k3NJZKZV0gmCutbNn6kmY8FAbN
ipuF/efSpFE0ifuMpBiEsWaTpgjgYAYdZbwjCeDv5tbYhJt613urEf3cLTfdXbBZPH3fbnqGKGqy
qSumKErSfNOriqJ09Ryj/bdmrW0qO3SQAz/QuXoq140jrVFxW4tbEBVLe97bx31teTZjMwPihVzA
8RnvxUPvaBtll2wje/hmbAentoPNosW3a4QWO5YGwSWWij7fZbkbinrhlpND3h6Tdb9zd4A2VrTw
O57TLG1p0/d/vSJfWZvvs6YYtFMZ9OQUw73IVsFu3Fl4a1MschWuU3vpqnZpQImdWT9OEXR9+EIv
zq9MMzKlTXk8NDBK6Lm9F/1zh5dnemFiGuEXJgy5l0T6bpgtG9S8NtPh7KBQ5YS7aQgry3l/SUzH
3nwINUR8VLZQEBTnqOULc75SCfCHCiizG06FbY0LOgVg/O37ZqTpyHtjh/CnOsW4dWl+gXCDRNYz
ETvyFtXMDRNjU+xDfI1FH/7SFCRmwJ3MMkXC6bPDVw5lLUs9LOlfmnWwq06J/Q3QO+LNzvLdfRbV
nW6BhvjS2mxG5H6d+36GNekGGMpK2VG+xqkqHsvt0oX6wm3XoJBTtbiIEfbnIH89NdwxUbXGpFxk
8ttSJ9wI6hYtitZudy1HH8IYdmnHJzU7uOXCVnJh4r8yPX3+Yprgy9R1KcLRzrKPomVHiLq8P0Eu
zENVVxRAPtPiYkxfGxCKMa/6zIBBf3QP0k7ddxtpLe+WxvDtTch4ZWZ24yo0VajouYWJ3paHlAyz
Ym4b8MpUmsFFDg7vP9Q5/jCb9ZjD2zRNgwjW3GVAmDzTXBdzlKXuQHRNcZdwQ8GXne393bCXv6an
/5c9mCSNKOscOlP6ZzaUkYTmRK0lGlfm3uHKbCcny64ccZNtUN5duMJeGFCMKThhGrVEpDVevzf0
F+u+8AK6LMyQafFJiSXbmuL8u6J4eH80L8zBV6ZmO2Ml42AILg0dYVnZmZLayT8MSZ9XsybjHmu6
rEqKps8uCYYvyEMV4OLFkjPFAaVdvYu/G4/ixtygbvJPN0VF1KdZocId4z1ZU2D25aoSlIKgoG+I
tq8hxOwbH7wuq2iLqb6ItbkjW45ulkC3aVNOumijVC4sOmk+pHwBVSWEpZsGhaGyPpsqOW3RSaeG
0vlOEBzUYpXZNMjbnXycju16G299feGq/GZRzI3O1iAq1XWq0Rphj9Uh308T1FsnNtwrnECobNzQ
c9vaLy6Li886OSATBUBjr3k92BY4apkuPaT6Pgo791k9EMM6pJ/kB/0+YjEmN0uO32WDKv6QblAm
Jc7erla1TSwZgUSIjl7T0EQOW6qjpVc4v8yfR9P6aWW2KgpBrv0m5LGEHQ3Mm2SXHLIt6Ksd/Xi2
+xnu/iE8LQVe57v13OhsLIdMQHUgwGh8rPfKjrruTbVf3q2n6fdy+5ybmUb4xanTD61ehw0j2HiR
M/SnKria6n7f31be3NbnVmaLoLTaGh1pHibcT+GIz7iubJuIO3S2dU07TIOnknxDJuw0goteOFjf
OBA/rCOnNKXWZTbS188ogqMDMsauKR6K62pr7imzPOCC2antn95/0stv7W9TxswzMvqoaAD/SPhg
7rbZJtuKJ6u3Sx7Y5Rn508xs3qeCTuVdBS1BM335oWr06DkRR+1OSrp8J4itv3DKXp4lP+3NVoBn
UKqkqcwSXTzAwFw1kbhStPv3x+6N8zW9J01kszY1i+6EuYNSBCmtmj6Dp24bfQX7jB7wXYaXuRpJ
MVCV7Zi29FRyqTKWJui0mubLgISzrp2LL2RxNkUagSpIoWKKQHxFQ/JWtrlDbkwU74/U+m3SrbBZ
eNhLQ/rC4tmbf7HwYCmEvShwLhg34Cs2yTZ0bZqno2O7Vux43ezi2hFv825pM7s0Q1/anU0dWYxq
2Qx9yTarwPuY1268QSq0oWI7LTbuYNJaL5j9JzRRaVd1J4SPliHm5QqDA3K13vs6DYxWTeecDv3J
EqVwpemCdwgzF0UhrTQXAl1z7+c8KWTV4hTlJsCd9/XiLTNaVTqZqS57qC35u7i/MhswECKgovCP
91/KxXfywtZsM/RbHcKzj61CBq6rXrmiA7Fw6Q1ctEKE1DRlMsD63HlE1klVBiI+bEf1nnYsamQd
mqG29ZqGPmoayE58VRZG8aIbMoVl/zI68wiAIw2+RnLSVm7MLUhf5jfMpmN2tEi5Jptut7jrTlvd
myWl69Q0kVSzyGO/fnHFGKGVkmERcNah2kbb5OjvwlXgLOZApt1nbkkn/sPj6QZaKTNLHRy9SXJJ
5KicXI6RUhFgOreM5f8mIrJgbb5w8wHllayfnuu2d6YMT/3VsAlAO/VjtzIXzq5LG/2LR5vHDqpA
zBra/EVbBvkSD0QsrYchc7easnDJOK+jdwbxXGn0Yj+SGkiwdH6K51yrsSEySb5g3dssvFVyQ2By
Ya1Na+k9e7N17dPNHY+mLtr0xRnSGmmr9fuL+Vzt9cYCRW4G/4gK14DXE7B3zZAKZ1x/Ao/IcKyk
Y2WDONvSCLIlLsq8p/0Mta4F5/vig6nUnxmEDxTzzfKOaS/34wTPkM5BU+qQC44eFh7t0hYCIONv
G7PVPFhpAAOAOdh+Lq7ro2+Tpr6Ttv334IOMa4/ikbN0RF40yRIj5sh1hpjM69EMW9gHfYoLMIKf
y3SBJlB5nQj5wkZ10YyumdQzGKKszj36odT0usxpa4mS51H9aDQfvW7pDLy4qEhQkdwwDdEyZo8S
V0pjDgYTo/GNXeODoYumPFJ/U2vuguP0djIYsmLqVP5o5/vnzJTha3Jj5BPCMR1AsfRicjP2lbU0
1S+Z0Qi4k3KSuVLPb7lhWJmV64cjOGq69SiWmBYwgBLLpkm3czi/7eXA3NtXRQ0SRWpno1PA7PWM
aORBYB5yn3TLxzS7tiKouksT/e2rMgxiOhaFttMVfh5pLEx36K1YGzhEkmuaGbZDuGqpUyXUoqyH
K3+rPyILuVk6vC49GhLgFAtRMGQysK8fzWPXqNWecnINNRhroyVXjbEwM2almzyVaBjsbAr/ihKR
pNnwVXVuWV3AOxMPlPnGTnxDIGSV7NUN9bLCP4/k/7BnygQ2VdNS5uHhOG4jxfR16vUpvPB/nzIH
33q7fMqcKYy/dHBdGkHN+GlttkMlvZcZsSnw4kCwNYb0YJp/gLzZ/uONcBrEn2Zm6ysjsp7Uic+L
ClPvGsFd98krI+NW16psO3o6nXguSX69NfNrbVDq29QQDiEc9pvSd9urIAEuakKD9MVuaZO+sCYN
AyUr0eDdWpo5jdCLA7Xu5XqQU5POAs28HQqfWDwU2ev3B2B6vtdnHKuCSwuuMVvym2pj0IFRoYP/
tOtE2Jfuo1LdByPZjKI+9JawsDdfWoyUu3OSTmeANE9vJ/R86yCuaTEtT43wh9V8TdNjvFiHdeGZ
LJw5nY3Z4hCdD5zlepSiW0Nrl5/Dh/44XEsr+uaRl1r1BzNdIX/mpFQmJV/dp/cH89KSxDLBf4Wd
TSMq8PqVFWorITwkt3gMrXOD5vEm2ipb6+CvURhemLoXFshUxonbyhSR36Tx0s6nqK4CCO+Kt1Lz
rKUQKNfvP8+F94UJS1WJ+KtTqefrxzE9KBhRyUBW+pVXfkmTrdkf427B35HOAejZJHxlZ8rOvpjp
nRX0fjy2IHOBtB77PJAOdWy2N2Kcus9aOGaobVo5woRSEbkUwjf5lREEA33iQ3zn00zLHahAdRvA
2aGTw/IkeGifqWWabEw1ezBaRaT3SrVWatc1FPxYKKtpbkLdw6hADjMmhUVojk3dTVQKE/CHl1Il
kFcBil01R6Fc7uE1cs6rqXDVCkn1e43Anl1Ug7XBTdT3UKOaE+q0IphQQHTEkunozKvsJopykIB5
9FT5lFBFdVMfUg8tEcug09dt1JPs+q0d9KZ0BymjX3M1He8AOclUmMAm7gQNTo9STrKt3jdQ+qeu
RpNLCQsFLG6G5oA10IBaBomxSkv5Q9pm4cnTRcGBmax98IMAwMVYt1+zXP9eNV1AoyyAPlI8LITa
9AXfKaveP0ad4l2royBelarc7wa5H2TQKUn/WQFQdFVA54Zqk4DbSuh6HO2sbi2a47tsvGUlQOcW
G+BVqhQ8l5X1aCbxty7RbruhBd7sacoqbFTI4pkMSQBCzLZXRMroLGNChTa1nXoNncWjnnfiClEA
OoA7n8KmpPb0u1Ko5alPUUwPRlypLcVpGr3IoaaD9OmKP0LRSI6qZaDDANkAfo1S2iWg0gc9N9Wd
5YbeHlisWlKvoQpgJCeQTIkmcolyBMBAD8VONMmjIs73ngAJJEGCc0tjVerwrstDZqp3OT02tumm
N6kgGivN9boD9OrioRALmV7a3HyoZQECHJ2yTlB14s7q8nZqSy2vtCANnJhg207WBsF2B8G9QySk
XGc1+Ui1yFwK0TR4IansRiAIWxfdIEsZIQfV38VgYAIrfnGtCS5i5yYKqGkSyk4Y++19MQzdvdfT
PB42BkIlcprdqFkFT1yhh5DAQ+cKDG3SC+ZN1Bc7BZgkgb21XN+2m1yHdGMX4giOomqk8Du5qFMb
e6Dd1fiPcYAslRoW7W5SKGxDpS0/JVJ4nWdNtqlrTWp3Yd0qe3XshYUt50IMj5Q9bhMuhs5xNPdE
s8SgJVAhrjveTKVnpKGvqhONx+FKvW8JcKTr4Ma1h62WL4RVLu2nLw3PbntSWqt+nLKX5D4NzgLn
/Co2AD679bjklF442am75wJBOofi63mJi9u7VUhmCw2ZczQbsS3OJ7to7OCY7adgofQ7jbfv7+Vv
H8+U6ECjCItrHzGj2V4+lKiXA+YebJAxFWyIz1L+geK2peDURTP0Fejc83Ao5j49tMaGKSj3duDS
gBzC0vNK0OOf3n+YCwctnXaU4ZOZw8gb3zfrU8mUdSAVRpCY6BP1PZXlGX6aVZ0AD4MokgHC9d8R
XKwR5AHcA8PaL1ERev+LTCfT65Pr1feYx3ICqxh9dKgHuyYZme8r5VOFxg0IWKi+j5D0Fo7K6SW9
MUeFkm7irulvaqMa2NiMcD3aEYIoIuwA49SiPN5o/srINu8/2pKt2XowxXJ0jaAYIE6gXR1/ivyd
5H7ugUzFC+vhrZvBINI3Kao0SBKlnV1kRD+NhtBNQFaE5gdd77eFKm2GBLp1Iiy8r7crbzKFNzOF
Blh4s1WgxPrYx/SZTx7N2H8DwfT+oF2a/i9//8yT8aoc8ZIe+kaYRVeF7t9UsuAERb0Q1bsQjX39
HLMhy3xRjnSL55AKpyD8vz8nSiGlb0aW27nIxFvOg03u69vp9/foyVPE9oWfhm6OQtMjVg0ALE9T
8h35T7v4Riy/XctOvl2KGV2eGT8NznINVtN4YpdicMiuEtjKXXeVYFttFy4mFzJ8r8ZzHurThbRv
lRFDJWJidEFaa+9Yr/NruokWH+ry5sUBIMmEjyjdnN0SCF0F49jT+F5VlXDTee6trKa3fQ9BH6HW
28ALfSrMZeGoNrpyVPQxgZhVDU5rKu2XfzpfjXN3MpVKJlSa+XYtS77qW1LfAmcuN5TOXkWTggQJ
k2Fh4V14aCzR1qoZGn3Kb8oY0giem69N53qzmqrLOPEAyq+mEqJyq98tpcfezhzcCKpIRY07Ekt+
tkA8w8Xf08PONjoj+F6rsQB7WkmrnVJIyClodPC/P5Jvd5bJIIXbEsUEdFLNdpbQa6yadrgOsdS2
uc+y1H2M5VJdv2/lTY2ewqZvUU1tUVWNkzy/Qntj0DbKFA+cbpjebkpGdxthK++WMsQXSkCm9JKl
aMTNyPdNDfQvFzuSWYBsImap0xx+mHKdnIp87TTa/k7cGY68kPu+tKvJokl4gKgHm/Pc9+tVqTIy
Xxnt1iLiLtKv1VxHB5qwnZzbLdmYYLH+9sKGTR2WblIuPgWNjdkOE+RwgMSgGe0CQjKaQ1xhVmL4
+/tvbcnI7Citud4FaggjIlM/K8ah9eUV18X3bbydfzSIMjvotMPzYS2/fl19m5mdl0kE5MqdoOQf
fVW4f9/CBV8H59Ek5UhpNrysmQWCGzHRsklPNeweYi48nke7DupTVNifuuzGVBc2J3oE3h44Uz8b
Gi9MekRMZztllneq7rtiD9JZAPo1FANC9ooEISAN9O9cUJ4AlxJ6h5vAfSu8MZs4whfLqQ5DtcG6
qvpRWZUGHPy8sD7mKhQihYbEdUnoxFbBnLadpKyUItegWyenNjSED0kTHTPJIzJsKsoeYLVwj6RE
AWJa8E7BWIwPTd9CsyIWj2IDPTrs1WMLfN6z5BUCb/0NZSRfBsFEXKpU78bIjbaGGz9Gqlc7oyga
W+Q7uKSLpfh1pNmfjGYhutyZu/yqTK3moQ/H/IpFPuxURfokxPl9VXZwXXW1vKn7KCYWEDbiYy1G
MjxHtfnKFVEQNnWHTsRaq3vlRgTJeqoHLyKSb3XqdW4MhtNKac7dMhVPUKHlVRv6KA4StpwEFuP2
zujb/qRxS0gPaJvoe79AMtfMc8MBzuY6iVD+7g/luErSAFUqYSQh4I+fo7IW9oRFAcUh7tLbmtyX
H5sie4I6L24Kw89OtRSUjiuIvDn69nRzPZR6HhETyT5YjQoz0QhOnJSU0an5I/LRD2ol9Hdt4qUw
DE0dDUzlRMTHtz2leFApwVgplfctdYNvoeZtZITA7DikS61X0vQwSiQxppaFL6qadgU5+CcrUK+K
OoidMi3dExpuCENrI6W/YMktVxucsuP2EOd4UpE+eid9aL5Xav6xLdq7QqwSsOH6Nmu6J08jeDMU
JgqrQRtT0ZA+VG0JC7bzEidLa8h06Ck46RD2TqOAqDRi7RME3Qz0qZjtm4i7djEpONFp8DS05bGJ
02znajL65k3wqEfSd1mbxOiNid2kCvj0ZfDFNEbiRpVE42qno2/fM9+FIWmdGlfsgasqOjyKlO8Z
IXHbSLByvFCG8uPf1241gHzTLLvuot9Fyfxa50k7MdSUVVFXt60b+zbsXIN3EZYQyRuEI+uoomym
nxQVGjKdWv7J1zz1oGZWipJx0H1vwxQUMKq2tE1ZRv2liCeh3XpEx4ZIM2ir8gG6xl0/GNEmqZUn
FGCgHuexgBJwaNwHbW9+ydUIVJPcmJiSwmepjW/1NofgVEHzlwXvQYRLgnJZFITbLtJbfUUjjVQ7
cZt6CFE3EvKO7BY5VzoE2K4ESEfRQUSHprujRSUP10DqSnSUhhAUtZ8UNHSI2tdRza5oeL6LNDIK
aS4/jbnqHUNXjb9BUOhxx8YSzRZIcnxDQet3QSaOjliJdC1LdLf3YZ6x4PtnKFvlNlACy0X/ATUu
X27NG82P0l3pm/GulQkXEs1pt3mWDtsm806p218zjaDiWi1NdV2tn8pYaJFWEBtYwmN7FYte5zSq
dz8KWnSC5RxvtdZtjoOSPqSDQqwyT11EB3uyELFo55pHNLQdS9BuiQvXKvkDuRMw08DewjCkNy+i
H15TRNd2K1QICQuIK20INeRRkS1HREjeWzkKD1XWZrtRnsp5pCa6p+XnMZrUKIvABE05pvddGZj7
rCB4KnXs/XHnR2sOCET/+u4TuPMrwDSE6iiaQ5Gns+y08K9c1xw+qxIqVYGljdvWah+rqhc3SO/R
/h1K4pc6DAvHEzPPYfdP912tZVtLddHzELNu0/eetQrGUtuPcmpR+Z27FLtEyQfdj6u1GhXiASca
lYSgRzZOLj6Lgfa1IypWraXe4IQQ6vwQCaq4EQz2wLLmWDTUwFglcht8DlXgu16fFOg4S/esbGjh
KkoUPfn4Q1ep4b3f1sZOVBsXOQH9qZLrT93YShuls6rreJD849iCYR6t7BkwFbFctza/e7pQHEfL
R805qZvOphIIzmMsUiWbR+WnJizBroWFZO1iqRvwsVWLa3zl1mtNn+CvWhr97pU4qrTbduYasajq
Cpqsj4JfCOHKa0p9YwKEfC7joNtAiqbiUtCzjQu6fJeomnJMsiF9Fs16+DBY8ddmjA20kNwYCSj3
k6c25UmKkal3M7lYq9lgXsnASdOiHJyOa/EG5baQgDhh9FKsjbUQ0AWZpewDGbHwTe6mpl2r9a0u
ZdEaIdtphkHTNyql/Ijehe/kaP46RhAf05D+h5WpDg8JTxbabpy4jtGjH1IOWo2SQZqwY3RqTjQ+
Na+r2uzXQteXjpDJwIGKCri5lLV05+bhvpQLzsIOga8Jbfd7Ihu+Sj+mZV7nNYJ4fdY8UnJwr/gh
bNdIUm+tXIsdfr6wI6+yTnnWlpRHtV216loO3AotsjVg4F5yBkmsbiOrQ1usy7LbMEw/x8oIZN5D
RoZWva6Aq90W14Gio0htRu1RoUvswc3CfN361lXRaHS7j2b8iECxrq1lQ0DsYlAj4WZM++zJ7fX/
S9p5LUmO5Fj7iWhGLW6DDJk6sypL3NBKUmvNp9+POf/fFcGkBad69mJ6Z9s2Ee6Ew+HAwTmC5Gii
AAQvldKCFpvLfQiDWCsOew9m8J8I1HkmvMsKGtVSqYQAqYbeTLdUQ2jhGr3X/fYCL9lLYZQ+0FT7
FSrcbhA2oFpcPqCsnkIQhNBKlWqvlPqhC9IhiUi1tt8kUiPgXnrylOsCxVMhZ8wQYXMfEm+cUNgN
6dD9jNIUpkGQrTuBV+d91bnREeCwjxyVFqEmX3DX5KbyEMQt36s1s+K+TbUE+kcXGWbP/NnzsIL9
361sS4T4XvN8XFAy6h3/G0SHrgzDdF/or16ij44QJNrWFVvh4Lfo6HRtfQt9cULWJHLi7WKUYJDy
QhjNHUktEjQ8iIUoDaIWNdLhUQtwvpEUf+hqKmSbDCp9/g/64D/CMFtv0RtJvle91O3Qx+22ZipW
JyExhxNtR71yEgY0txWPP2PjC5AoQqzI1T56qIbFiMkfynBQvGPXIQHRSup4ZxSK+lGtmnZvDZV5
G45ToY0lU4yHtv+V0C7eFWYKn6AQfopTXXSqQfK0rWEKSEhRIIVQcUBEw0Up+FVPQ+VbU6uhPaQ9
uN66tF7qqjC/SeqgfZQRvdmoUQp7ayUE5U4T2/rO1c0GBS4kF5HWe8wRwYAuv/0ciVBijkqt3beq
Un6HpWv6f+qSH1ZUqtmmk6L7YMzQToi1l74z7uUyN24LelTfC7PQNMdKtPYTXQjlwPUJr0igPFV1
QjExQsm6VVztp9QG3mNZuO7nrvd/eENym0wqmZBwJRtBzqyvVQp/YvrQRbLpDPz9G0/+UhURw32v
feO9ZlkHi2z1DTJr9MgsyzvlgtQcK9+CGzpBdwFOywH2D9RFvkaWVRPGDAR4QtR/DJCNWzOCH90s
s+goQmV/EMIAOQQ0iG4TLZCPgjpWSL1qmYPee3RCpvSRDn56cuPiJ+2r2N9DVi9vy86nv1YaOgK/
FS20gcPKfL9aPikSPUyoFoQTg7050pCZ+4WaYLPzwkkLKWm830adJnZWVNl90Rqh7aFv97U2SJFi
KUy3je5nttUZzQOxL7n1eK/D646uzj6XzYSMmHNQdhNLOUMdELgLjD9H/fC778XmaHRy5BS5WJCj
Wu1NyBjeXqqiyMn94Xc3JrE9hFOpAr5PDfmBoHgOJbqf6sS17ImGVO5LzRpcZzQrOXEkMx7EXYie
1EdUz0ofBthY3Tapm5y4C2/1eshQ7wn6x9JohNPA8+cglHItb/pu/BcFEFAUdKKnaTvGw94Iuc6K
gwClIpPrY6R/Apf0s9KsPKIXqwMyNQ+F9gUsd/PardoJYiMGJaFgK+3IVeliMMQHGTlTdSLpCEoH
drXeZ58qRbOiJ5h/2gwQ+70BCi4f1qZf1pla6+MkV3UCiveCpOGR9PxzAxGcogAnqmUGrtOP11/b
S2YV0aIqwZZSFZkVJpLI58JqaLUOSQHvnQxvizCcOkVwD1E6yDspJ94jcJGcBEtZK5MvGmdehZG4
CRFrzZ76cTHqldjpZE2FDot6gWpZnQtfhGzI7uW6HG4LHU1CwRjDI+fzx/WVLxVjZVC4/1ifantn
njSREMJBAZ1tvcuP0xzqNPY9wRJTe23iaFrI/OPSeDAQmRFNgNuzIldaWNHAq2+0GYfYEtcRqnI3
BsoD15f0vhppytSW4CUAZCe/m5yU+14qa40CUF5+HhCejzIH5dVNGK7Usd8KIu/Ww+9jAoIiDQOo
l1sXAyilaKiNgHDdfcHM/PdoL8JElJ1ix3XkI+1FJ/E33Sa0GeS324/93X8xYb64q4CqTHo5FKTU
me+SBI9DLUACnqIGd5czpscQP7ram2DvetA/KDbaivu/x9xhkdFA/MaknjfHzaZlEOlNNUEl1VNo
RrBNcuE3u+tf8o3MaL7DvJChA4P5jLfNzGP8yDMao9N6W1VL+Y7CysRsXQfVA/kmod4FkgxlV1Zq
PaQhcqs7TYWY1s7oYvlTYFnDTZAW3UNWjWQziaA0OTKayA88dHVvvqZK4X0Ys6rZwwKqvipuq228
zIQGRWjdvSdErbIB9POaSAqxp5PT5wZ62y6TlA/InEWnzIqlfaK68Px2RUXMqsvY2gmwC9/XKDp+
ltIMXPZYc415ATzbKSU9KDel0ngtxiS5EVzPpcUe5O0hRXHrqBqd8K3QkHquxjQ4RmpvAMqZCCPy
isJVogf3QyoZR5fXw9c2TdSf13d7KQ6db/asnabkfgg3R89mT3woe7KGNwarNSjVQnOChiplCfwG
fBoT8JfHBprUshzCCa5pMPpu7JBGdwCnQJLdblH03q1RZi0cEBoFnFCZq4y67awgDKbTFwIB7Hog
Gsqm0pnciPoIWRdlpSuxEHguDM0KqIYBTbUA2sZOXdRfwr64laiASIX6EtddvGJsoQStqDQ/4C6F
PIDZ/std9MlPDK5t0W7FcRcG4a7zO+e6Qyxu3B8T+qwDGUdULQm1MMYxmO39ZBBpA7n3yjoWqs6s
Q1EV2EBoS8+bgTmQ67TjKcW8NPraifsY8uqKgv7Q51/d1P3gR+LKspZymwuTs+/k0R7rZYimbSH9
kqGW64Y/Uk3ZqWpsA14oovt69CmtfByTl2q4N9pXoU1W7qjlrf2z6tkZGNW+zIBbMBpefU7TO4lp
KRSmV7Z20R/Ptnb6EWdXO/gaHr8+W1sbUNt0Es1O6y4zJwHpwfp03VcWbekqE/Y4hPIOihKrSZui
6AdKv75Vul9l7h7G8SlWheN1O4tuzxgA4+i0OAkgl2vimPNMKLBT1BDuVclzIwcrzZ1FjzwzMS31
bNtS6tRR4DHF45qw88I+hugT8sMj3PIUxtFVnJqbwvP1dS06xJnR+U1nKuHbvCU1Pzr+RrBtrRw0
tLri+9OfmV2o03Q9KRjRkL7fzIwMS5SnUxOclCrgeMi44NxN5D7Vwde8/XB9Scuf6o+t2X3SZ24v
q4IoQn+AqrIl3RbI+q64+OK20dufSqqgkM1ZiKKNn2VRR20o1dCNLxDvEjpeasH++lLWzMxyrKDL
S5ThMVOm9J46Y2fyT6TrdtfNLB6is9XIl56HHmFkQvnB/JgOaR5Z17YTow26sy86qhcrthY/z5mx
WRRMxrIKk6iFayGefE2LmA5CUiz51neNjKYkCO7KELRJ5azdD25XPppRj1SKaA8GbZgnSYMRUoWi
fICFR6FKYUDMhbBvNpANuqgrybSBxip9Emol+FyM7Z3um71DJag6Fr3wVS4oxFhNWm4BSmYU2VFg
k4OekvOIVFXL2OXRGP3iRmlK61RKSvslHHLv2erKe3fsP8HkRDWyfSzE4MnS3ZtQkW5kQXuyIrdH
55gGR6t629Sgg2fpHSoMGhKoqaW8JmFuPpSqGX0EPVxmTptRRdb0ESigLLkgH7M+5DdPsuSWWt+O
npC9XN/6JW96mzajxg2H5ztkD6XtyCg5GF3xI5EV6Hw/afW/uWHOjcxc1jc9UUi53O0o6myXymcw
/EJL/H9bycxhc2QN0oI2qz32mlOrBk7AvEGtrpzypah1vpaZq/qplymdOKKk4vXbzKWfGaooqDDx
/DBNG/1va5rOzVn4R+1yKEqfNandt6FK7EF9HStzZUVLLgAPDhxoDNtSZZltXDlUo1UzbmCLVWwn
voGqG+T77Rq/5EJKT171x8xs43J31Pq4JdzHqCwN+6FCKYZ6X3XbaZ/6vt5b3Ye/3zzmHCE8A4kO
sdXM6zSjV9PCGJjiFBDJ9KxTDtdwUxcr41hL2zeNNcKqRhoACc7lN9J9oUhTPxTtpP0YVjc0zSJ5
+/crsaaXvcq4Dsjo2U0p1AaBbxCQxg60vSVAhGHot50cr3jb0muIko9GjW3SIWCM8nIpXiD2QVAB
ak19cZvoHh3yKrNN1aU9rNJDG+4rWXr0y/JoFPFXIdHvrEZcud6WfgR5IrUv+jcWI1qz/fQHMEkR
R8z2b5vtBHQynrW7hkJfAjVssXLzLORXF8Zmvm/plZDWIWmpFMaOhvSTbh6pKNsdgjFN+UEOypVP
uXDTwcqOTdjcZBFUzeUWj60x0uyNSBLk14DeRzSukc4sWKB2OOmBMH0omvNKkJwGtZWa8mhPgAGr
QB3VWgkY0nRUZ5nbhYlZVop4qRpSEB5t6tz6G11JD9O0e9Af4ueJh2Dtmb4QOjQw39B4Q7nE7s3e
lzpdzixOKNapEBAoYDS73cSDt2ZmyfXO7Wgz/6cblUtlTOl1GnSUnNixXHviA4Mgfe/5G+HnXx9r
zOncu+DmwQbNnM+1cklCbWu0dQrJRefaurBT6UVct7K8KoZRGbujUI+SwKXLWWUL3o/+oq29mHtW
tfMf+qfsWNvyTQAvynVri953Zmy2pjxQkSHsqUMO8gc1yOxBj1YsLBzZt9na/7+cyTnP7sQyGgAu
CnQDIvErYA9aGnRutWl+63Ovvgz1479YEFyFhEUmi4DZXZrzAKPQW+EjxcG3SL4FQ3H97y99Hnhr
/jwbph09W08XmIBYpgqAjLoB1EY79whvYA6rOQK1wmatArWc16NkMOH5FKb7Ls2peaxnDJ+Kttc+
m9BX5uKDRbMyFVY+06IdgLGkdXQx9PnjuHSbsdCnF5dc11Pbya7b26jZqfmn6/u3ZOftxlJQbaP0
PF3PZ9tnwAo/SkpDQO32sUnJk1GQY9HdXreyWKc5NzP9jDMzg99JzKoVIj2ochfflsd05+/c23xb
b7OjRsxbI4NY9AttmvVmbJYnsjWzmOlqjIJqK72R63sIHe7bA1XQ52kk3z+toX6XshiQJ9wZGtkS
WNLL9QVmIUHxS7LEf2y8JtvUabXpixVg55qVma+beuW2pjJZkW8L91coHkfv74MqyOU/C5n5g9ek
ihxE5OeqtsuyZFM2z97qHbu2jtm3QcHKt9IGI16HeLTRbPyRMT33x3WnW7MyS/u6BE5Fw5+WEr/U
RbkBdkSHZeV6WDMyS0j8LFONOsBIL+tAG23fzG3gLNdXshCzLz7KLIgasV9UvNZ5ZaaZLcZbQ/zg
i04rfC1pG0/IqevmVtY0v8f9AEqqKKnZOCU8Kb0F3rS0tVpeCQoLacn5qrRZKPW9IO4NC2+uO1QR
219uBd5OkA6uQXE6+CEVuqNYfz+aTWX6j39r8wuWRnQq5WylV9zLnsoo7sdOQ2wRuvr/bRNnEWH0
jDiQBVZXQZgVAUqtinwDxeeKmcmJZ7nkxXpmIUHsI7P1EvxPFIIXXQC1ZG705LbxMWytkVKvOcb0
78+iOPO44CdjjMEPT329BMXeMnubraxpzcwsPEBxPBqBCydcOIkBpxu3pk71+/rnmf7GtX2bBYfW
awSpmD4P8NONwZNFy6tNpjwowv5fGJr4iP5TIXpjaDzbszA2Uk9vcbjBe0LFbxMNnxS52ATS9rqd
hU3ToDqlS44K3/uLXLYGP20qmv9q87Epqy1zUDeVIq7QXiy+XQxe0qRyDAi9GwSM5MHNjaqYcvyJ
8msiu5GP454kfBft3G2/kj4uXeNMPlH2kHm9KKQoly7ntSrCsUVF/uNIO9ih98GT7vxH1yn/tfqC
mQ7lzCvgnmF+Gh5VXmDzbDUJEF6oDFZXudv4mFUb4xCjuNTaknc3kWz/Fz3/ZZN0T2FShUZtvsAi
H4FOeZAilM7wphTXH6x77+4/TzQwnWtqLuYU4d6v8Y/B2Y0VWjV1g6Lr7CSFbG8UfPGn59Int/ta
LE8ePLKvFQDafBv4Wvmjazp0LENExL4bbuUdBnfU914hAsgssqHdmVVsdRtVHYfnMGgzBaiba+xd
Syw6ZocN/SasDP2DFFhfuSb9ly4Vx6dKFgtbSRTo2KEc2ehdjKiEN5pbWSiCu5CxjI1opO69J5cQ
hmpDt6PO8Y2hiO+IlD8YzGJsM4/hB3OQt5EutFu1HYB3GmPkuHrn3SC4nT+RWCsS87d680IMkU+a
4eVc0C2SUplp7SijNo/+2FncNUxzA3zo/Z/kds0zsCBzpySjAAJdQpw76rPnzNPzj3nhoRWveMNO
Yubg5CeDz8RQpN4ZjejeikUjO7AGMIhQldJrYPrtoRCa/AlRz3SLcnh2UGFihcw87z6GegHmP6mn
BlSlZxG8m1XX3VZ+ilZOWHqqfT04LB8j0BeozVm8YZXZMWLIZOiFhGwhhF9xWx4TJlCDvSxtKMI6
4s3aK2kpGBlUQ+EG5oEOWfflqU2MoQpzur/onD9MQAt9362xzE0X2zs3PjMxuyTKJgSDmfEw6iwC
kfkjNLqnlU1bMzHbNCuGmJQpHMbqdk12U/6c6HBgJt0KhtMncHu90TethPHpb86XZRJcJ7pcpjDn
FGmDlY255VMb0q37iq6HgB59bT1C2jeBtlcu2qVZRejR/libxYKuNKRIKHidSw9eYNP5mepDiV1v
at+Wf2Q4ozOR9aprt8jaKmcJrdIrnpjnAzv7Wf6tPyEKZRd2sge0D2DuRLtqcIJJQCHdy88rH3XJ
NeE0gxZOUUAizRUJ+4Btp1ALZOVFP/lwzaZOz3QmqvQ2uhqTlsfL2jT2QvrOLv8xOcvRzDFEtqZh
PFOLtdvARaharnaxHt82BSQnRfFQwn1yfZlrq5wdwF43asvNGQBUe+Ul0oS7zP9q+sHKe3QhibpY
2OwM6p5q1SKgFbvqRnqc0sYFS1spX+X2x/XlLMav8y2cHcUq72Dv89hC9Q4FIvUEb+9dfKPRV99l
zM+vleGW7SnSNBMKMuEd0whUQ0lTShyMsHSqbxXeGe3lF/1B+40Oxb+rnKJ1/Y+56c4+SxINV6Cs
5INzrLbDdiJtdZ2iY8Y7fZYPqA2t8TAuZnEmZTMD6IUJbGt+/mJA6Ywl0QNOw+ijmWXZi2R16bcC
7rI9hQzhyHxnP5H4wCUT6V9cb6xP7FK3TQcUlUKukrXK/mJI+POT5o/OaNSlgGhE86SXNp1QPqm+
dGJ+8ZNMw6ZqSncl9i0eyjN7s9enIopl3IVUWpH8iP2dyMSOm8Y8BOmADnumXa578NryZl+4dxPL
FKCIstO070+kKUxhNczACkWRMMbD+DDzi5r19801RFVMBvmpVtIxmS2ygHHN0tqW6mslbfLIn4ZZ
N421clEuhoEzK7O1DZHWN6TUbCVkV1VtZzymhYyRV3P1wpr+1Lvr8czUlE2fHZQkphJv8CbgSh62
3k2xFyDg20TH8j48uTZDp9e/2mIYRQKHdp7MSZnjG/M0hxtdrcGwl7suCOyJUovV7a5bWdy/Myuz
YD2g8lSnMotSGgZ1XiMvd8bxUJfm/rqdtdXMwrUSS+BkzWkqPFYfwwHCq7Q6ydm4cvcspU3wYvyz
abNYbfVK3zcZy0nq72n1rBYrR2mhbgQ34Z+/P53sMx9osjKRvY6P4hsf/fwh8D+G5qn3tkMGO41q
C8GatNpiqIDg1dQM5hng/bg0GHqBnAs1BmPvWw87vpQ+SFQMcvO+7QEjr5ZHF1QbIOInS0dnTFnS
TVC1AK4AdtAND8k9taPwGH+AVsvx0dcBJdE5AWGLGVS0Yv8bmO1SuR6FKUC2kBcqqA/Mjpknoko8
dOCgp7eC8CncuU5LfNxFx+mhPxwgjOu8lbO2tMsT6h09ZRq70Edf7nLQiWkmth4djybaWlDVDdGh
MZm8orGDPp+yhp9bogRhkX8MzsOWWnZtPoGXdfOzFlrOKN1X1edcnBjpfoXBveUpx75cCylLUxqo
LMBDBVyEYYN5hp8JOR3FBrP9joiiOMU+/A4n4SYmjv0bwDTNbEoaExwBVrjZRR+U+jAI1NNsvwj2
efFQC41jlWvQvaWtpLEM3YliwnTP5Mvlt5P9HK7UPO0hZlN2ydY9Snvo7zb53yug0ZK/sDTLpdVW
bPQ8xlJJPehNLMLhvXISd/DbrcIbFgKzzqfiJTuhRvT57kVyxEyxy6hUHeRbxtluBxnP7xEBdFDf
XbmrFzKEc2Nz9EgH5eGoRrA6Iyzahg8RF2iZ7Bv1NYp1+/pFsBChMWWxICalQJ7PjtqouXlNzRgA
wnA/Rk9Gf7j+95fyywsDs6OVS2kUxFo2bZxo7lWKxrvaCg0n0QbYGbRPmpoVu0rwlR3vB8QsfNNB
H2RwGinTDprqCis/aOHmQy1S16bZAQOc3uxK6gq5YeZwEg+P3DtpcDcFs1im1fz9vk41D3jA+Qfs
v7OLvGzTvs4qj4tc/l35Byh7V2LkArU+alYTgx1MdjC1z5l+kkaNBtFtASM8BN8mdI/+WDY7GFVv
9YkC0ekO+rjpbtQ1/PmCczLH9/ZgBm0BVOvygPeV5NdWpQ52Qis1Q7pirJxUfxyaVx2mmOves3Dq
aK2zSAA+aNDPT11TARbzw5wjHt1C+GC5j2N/8NYGkhbOwHSxUQXQuQQYX75cUQ0gNB9iDe7cRN76
ltFtRin9dX0lS3HRgIWHcS5cz+KDXRrxkhD8wyjTMJHL7rUaXSm2/cFTOju2tETZy4kiv1qdEnwv
mbXem4MkPzOdLa1oTCyu9exnzIKmbIBEliDbsRX/W07CIK9V6ad1zNJyiteA0EW6a0AgZ9dM1FRe
kkHD+/Z+1W00kZOjVOwaZ3CyXXNorBsYxa7v7ZKXoHdGGXfSFJXmXuJ5qlpVRtPbuu4MSW83xQ7K
4I0fRbvrhpZiB/JIcGYq1OOge7v8hpBUeCMPYfodUlFteKTu/TT/VDD/dd3O4oJImnWTMu17Dmxy
T5gQoEWBVQY+3JGx9A3z6ZCJxJ3TFuqKSyyuCoQgbGgSvGHzVZWG5kGaxCHr3Tsx3Gvi3biWYC3F
DPBZaA4yBszswMz58ybJgibNegaAv7swCUhBsWnLV1F8rqI1FrnF5ZzZmnt4wg3dAPe2udQE/yFR
HFk+Xv8+S5caOcCf9Uy/4ezdIWnVKCfZtGU7pbGN3XhQ7osfxlNzO1E4Bkijrrj45FnzU8UVTfLB
YDixahaiykTwhgZOBjvW260gZHvFTT7WkQIbgl+8eFn10A3ldxjwV+wueSJqrORzOD3QrZnHD5Yv
jTB2E4DlioLInd63u2q8r/1gxdDSVzszNJ9Ky9Q+j7rU66GpZHalybsqsBODubG+CtZy1DVbsxus
ELQkrn3aXLKJVnii5nvNd793Vbu97iZvkP/5Vztf1Cz3sQrZc+FJhMn3tX9ofHt45tX4pleELkjq
oKMR2OlrfD9u9Z24We8oLn89OsESfReEuWdfTx71IZVLlAkk8REwD51mWCpHxbWNvh+d64tdulh4
xCARok3tnnmfJ+iCRlGCHryn9MV3P0IT/W885MzAtNizM+fXsN5AmgNacdyW6V2dHiAAXQm8a4uY
HbMBJk9fyQZGK4z01TL1fWBA7HF9oxa8j5aORcYBNgyWeOVyHUkTkhH33FZuHzu5B8ETpMujUeyu
m1kIuUD40FwCAcCTb86QqlQiFVyXEMWskVbEu3CAtOdBH79Xxb9gcL4wNYu4yZi5hdlyXamBB9uk
q9Y0ViGxSwY1vR1M/L9gVvFH2OjV3/sEhWtg7DxcTIhDp70+84nBkwzoalBXcK2tHtie+tgPK2+x
pc8FhoKMbdKOfZe3VW6GzF2pdcj6DP3Gz+UdL5cQONLz9e+1aIfKEgqZTFu+o1GIwyywzBxCc7co
ITRCA2OjR90WiN/27w2ZOAT/wz0Cm9HlnkmtBmtZxwNI9gNH9UDciVD0rp3WhdBj0k6E83Q6slz6
l1b0tGriOBvhci136gC4AC764qZcg2ks7BqZmASeeKJlgJjh0gzM/HGemR5fpzZ/hYK+r5VJN8CQ
nq5v2kJguLAzCz5FlMAEY+AFEgyEffYj7Va+ylKbCXJfSstvH4XyyeVKmqavTKviOeBVYfoUwfi1
D5P0Ls9H8eiKnnEMs0rdMXMS3fhpcvL6KHU8z0sPUB3A/3R9uUsJzsWvmR3pqI5jr4c7gdpK74C1
seMH90t96G1rH29T3V7riy61nzE4zf6SXBvvBhN4TYSSUfAhq0SPfHt0s/qLUpc/8k53H6sk6Z7q
ti5PidzER1Pq8x++mv+Ksxgi4qh8HvruwejT4qYdXXPtpb307ZmrnTiXCTTvJHfiwEoNQ2SWxzKO
TUiGAnfD9e1e8mIJ3gS6GRQM3rG312KWhnnJ4lFtSfpDBW9gC43idSMLKSRvW1MBh8HQzDu4VtZa
DFd3OjlrW6N1hXrGpgMJcuMDr9sEYqrshRzSJqOTquc+7dc6G2vmZ5XzqFQE+Eoh/fCHG2hPn6Ux
3pjxU1Ldu4HmxP3num1XVrx4pmTmoie6Z9xqPsAzmEo5WhLwo/jW3Itbeqk9yoPx6zTyIoWrrORL
Szw3NwsScdcLqVmZrZ2ah6T7KsYvcApufY0wC2eron7N9Zfr3/RtXm2WYVKU/LPCWZhtLKrHddly
bLa907+YJ+tl2KrbjGXqLwq0jzajsU7wIHxYMSwTjq4Znn1OoXIjRYBrle6b+nsiGPrRntL72hYP
6wxDi9EIJL1pWSYX5DtamiwcKRAOuG4TKLnTKml+6Aw5RHymoNRti834AvyZbLBI2+ZYK8LwQxIb
4bMVlvUPROS8EcLYctyv7MHCHUfx/s/Pmn3vQu07yonJtPnSzjig5gpDq0gV36To3W+VLbPU4k36
UVm7XJciksxe0HoR0SGZP6fTrrFGocKvNbN1JoJBY40kZHHLGdOZ6mI6s3XvYAGeOii+gS8X1iMc
qRAGQ00o/u6k57L6XAj3HkSh06h3iWyx4bsbEuZ/c3rJ61QJ+i6JPHZ2I5ZjYCmFRtwF6OGU6K9H
+/65csZtvPV2/srHXArBeBYpBK1dYuQsKxISIShSn6FqMyihIxJ8RLTK0puoyaCRu+44S35zbms6
W2dZa5E25li37G0ftqNDnTvheV0jNFTI8OS6dJ2u21tyl3N7s42Uui705JxXTdB8bI1kG6HLc93C
0ore0lZmMd94ay5XVIcIgqAmS07ZeUe3bjYKLP5QJm3TtdLY0nfSeWDSMsMr3vFiGQ1s6YlPmpSW
3aawbKrRMAeu9AgWl8NdLIo4PjflLKrC2z3IhS8jtKD+0mNqzulGbPd8spVtW7ow6K3SeKENyCNj
ZiePJGGAGhbVrzdupmhPU3Urr6rhLt6DEDPR5QHNTP1y5txVGY2SVeMA7U4B5BbutPtJDOpNxG84
lGvhacEemuPyxBvDJMoE2L50hyLTUreOC+SZc9s7TPNdyn25tZ4Gp/4vhOPl9/6NOViCkSklg2I+
/dIcQNfBBTbFNZ/136CSrLZZcF/4VeYYLhNFwByyY5gkFv358GfvNtFnRDuk+zrqvqBsgfAK8uob
QdXzTdwJxsYrIYbuQOjsvdb46fqiasN4I23Svim/toX5mCNludZVWeizk/zSKYJ5jkY/hFaXixDH
oS8g0e1Bt7dvGbdoIu+BNM1xvGsZEnDM+2Kl8LvQf760Odu4LC2lxpjEIqYsX7Z5UJy8vbGXHYbw
Vmy9P1KXpmYxSPZVKRgkagQoSSDVNhTqbSNZsgN5ubJP1Qoy8+shackpzvdz+vdnQRbedIATE57V
L57K5rXsjtf//vtAxIJ4RwOZFXWJ6sPl39eKPlebZvpevAraL3V1G7Zfrpt44/u8TLLoAQDXUiXS
duxM8eNsDagRhG0Zcs+Xip3Fm/IISNURhY3wKbNBO6EYlHyoPiiv8Tb82qzEwMVDTKubphVgM2YS
ZsbbqHG7fqDP19nDNv0ifYo+qm+Sv71uQ11tX1/rkn9QTwdmQr+U0DFzf7WGX7eo2c4hL2ngNDsl
Fo6QlRZwd69RFSz6/bmxmd9zG2aJEHKJqPv2VrcnXsc+2QTI/pb7SFpZ2ZQJv/uIZyubeb7EsxS8
vYnIaJND7EpZx4CavUzqW90cnUSp+bb5Gv/akneer3Dm/UHILElbcYOpiOIpMM2LstOskWksHbFz
I7MjEIS6WUQ1+sIhTGS1cizWuAsXgyJtj4njwaS9N69VaT7NVJ0ZVFvztqCBqEMgDjE6ZE5bNbEp
aDsTDed1T1x2/DOjM+/wpC5sIwNUDmooaXuqJGmjCc7g/Qzckxp0sO9/UtRNJEtbS1nrnk5/+52z
gBngRccINnno5YmHo9ofgrGC6+jW+Gzssn1iqxuJOWImDDzn77s7FLUorUz4I/W94I0YK2YxBvTJ
0jZ6qBPlKU3IR3XmVkL588quigsrm+be4MOVFF4ts1wn8yw1heGJYOKj/iHvPOEx48VPSWLjCg9s
90bo79t8t2J2aUOnYSoO4MTKMx+e7wMhyuoJhzFQdwDSbDN9U2/09CfbfPQsczfk2sEblY8mgiQb
aPgBd45rcXzpoMC4TCwnp6S+NwsBXe52MCXCs6Vtuu3oRFs53NfGpoVAllfiQOfHi1fo7pZNQvw5
IURUcc7KC56vKYXSGuwIqCqjgGa5FteWIjb5yj8Wprh3djnlKItYY8ZIjNH2p7SzPpV0H6tRcMJq
2K58xWmD5sfi3NbsLurSIZATntsEbO2zwAC/cE/e1jnuRmRMo/q0xt+zFD7/2IOE7nJtSdk0o6Jj
D3kWu/G7p0gLd1GxxqW3aMaAhgWCRcBl8/Dm1tlQiP2E4owdKM1gGI3RhPjrly2HHAAnfQWQfyhd
X64l78xASlzu8UD8kgxfOtnfaMZa3Fp0tzMjcw8XmyCylBa26wdz2ML5Vh8LJhfUjfGEGE46btWD
56xCwJeu1vOlzaJlkjVBrEwpCm143jXeKXQdy/a2as0/AGfc+Cf1GRWYD3Gx8db8fzGLMExuIHPq
QNEcutxYvc/Q0vLQVaid/Nh/CE5Dt4njDRNUW/FQrQ25TS4+OwKkmjRy0XYjjs7zzTA1a1e1CGT9
7g9zj3j4+4aKJUmIDIIGQf4VmNflotokz9Fao23oGeM9XPHHwROeLCVfuw4WPt2FnSm6nEePkQnK
uMFOKjPRKw9djsJH/BGd8mM9okQdW9KrGacF+g25f+vLAUI0kR8c1BjRpDrQELVqPPVQ+abxPPJ7
97439D70hCh6XQ8+02ecbzyfl1ItIAiC+Cz2RH04jDHiRvYohNEt3EqqMwjNr0ASXsZENbd+F7dr
t9Y83qmA3Ui7J1ATExvvqhy9mnSBVA61bbw02+K+wqeNbYK+ty06UyKwVv16V+5TJ+5mVEVAblHw
e4dERvNcjZIgRcIohmpc3ebpZqoTAErel68VbaDVQad57JssTtW9Cdo38XjNtjVOcb5CZsQmSx8F
gVJLcsysNVDC/I6ajEzU9NJEW/d+otqrxzQO3QyuY+YJy17djvJD1MVbTamc616yFA0off3jJm/4
vzOHLmrL14ZaQQKLuS2a+lu923hH2h0HhK7W+t7vvhdgXeYByGd02IZ5Gs7ibZP4ruAzME5FB0EK
UPlxvcl//z9a+GLD8MgaWH2+lW8WJ7FoZhEYE5tTdPSxbw6JzIGNMv+5iRlBsKytlP+so7WJ0Lln
vFlSJy5btOlM/ttlaFCDMrTMgLWFim1xacRHbYeSzTTg09qVeTROmSM8/ovAx3zf1OKDngHE8mxH
w7waGIqZAhLkHErO0ZP2ZvT3pV8LUAb6rRMAnzG/2TMXylnqEqU/gT7vGKd3DHGrjQyLZ9vr7rhw
W8jcTIxOIHRKBJndTWji0BSLDN4Rx+kmrg9MqiMSu7ZpCyBkOiATmZeC4rxMd/HyW6GUpfSCbLS2
wBTgKA9PdKSOVegh2oLMXAhvnp/wL4rkgNYQKpeUsarmvssLe+isDWIhpyYe16Lngqte/KhZWlAN
g0n2xo9S9yjL2f7j1BBDwk/dfdI3ko33HCcRr5UtX0iBQPUwRUexZhI5mdz6LACI5tCk9UhHzBf7
TWp+cINvf/1NSTJA/zGJMwXP2V5nVS0XgVChx5vyjmHDISzohlr8KYat9ogCgfcoivHJypXu1ihE
aw1YubBA+GUQBP4/zq5ryW1d2X4Rq5jDK0mJShM8wekF5XFgTiBBEvz6uzC+51iCWOKx33aVa08L
YKPR6F69FrREXcuUwTbQXy0UlaAL1/SflfghKVYO/sJnu/j74t/PNtCeiVrlBbrgtIPgvdZU7Q5k
BZCqHqs8UmbQQ9zez+uHPp68uPHw0sZpBHGgFGjKVGUcpX7gvp9HNE2zrbNJ90IIJw/xigluW5Oj
Gq501UN33wLOHF9PRtnOHdQRVEgOBsjvtpnxoBmfGNTxbhuRj71kxJPeLY1tlY41JKiiHaZTF/VH
I+Kn9STxaudgB/V97R1YiMRBRlyXBVVpMsRDYH8QOydOVxd2JzBWhutpvpyAScbkaRiQ2QCxoBIW
5MYxrsiGD5gKtmO/4x/LNQGUtZXJnKlg15/mORErs5Sj3hgvZkzCanROWaHiWpiE1MhpyvQjot4n
MJjkPqTnnm9/xQVXEXgTAaVEaQb1gsuDkNcGK52yBGyT+aXTBY6N5+H+tg35MP/e1D82pNe7zh3a
lcjOAugi+eKQ6WuoQPk4v1tA3qV50MhE30kKVyqwSaNa47NhaFsd0l0TJy+4FYJ5jV99cSlnhsS/
n8UNPFig6iJ4vFKwzzqtE5jq2+3NWvRAD/TseAOgKS4LSWUOGTpTEDcpQxvEzSuPkdMlB4xpPWf5
38KNxL6h545Q6OLBDh2Qy+UAoN9rcyOY/ZLXOsZFRVZaMQvuhYsKLSbk+ZgHNKT96vG1nKzDgybj
27jZ9pDTHSAjf3vLFj4KShpoZyEzwKtJTnQMjVhmbgH/p/OvWgO6+3oFl3mVemCf8EsxaQJKKHwT
GR5gVqy1RrtlAYSEbTWCwC6IbFyIQgEJij6FHiabAiXifPXoXGHVhGXAEjQXuY+DOQCxwWcOVxGw
ITYEErI15IKbo0PzYKJPBOJ+UE7kiR72TY3pqC9qeWfQjQ2J5cYLWFaHf73FFz9Dui+rMa3hrhDF
nADlir3Cr9cIYhei4eX7SYoSNo1Tls7VGGQn5VnMmJFQux+3+SP29a8HVN8fa3BMTMKC8eYK5dOa
Ta4PFjCWTIWoLiaexyHIkpW4d32U0VJDig+kpWAZl5MYzLlwyOsW2DT7NU1iP8crNBx17yNjSDry
eIXY8PoYwJzloYKInM2+gtF4aZlpJQNVO0hATdRioajotSt50/V5vrAh02VQy6mtzkiRF9YxdEy7
zZgwv7aclRO96AxwdnwhrAbQI8nty65TR49gUhJiDtwXQy85bn2hI/3enLA3t9376o0r/AFqJq7g
1kWjVe6I5/NQOA546wIQdnIkhFuRaDiB+sA9lH51MLCtpU/LSzwzqV+ebNC8jLxluP2zPeH+9CPb
DrsBxDJT1EASffX5tPDl8HTCgL+NKiYWKiWgXDU4olijBXh4+q47j/7gcu4XvN/e3svruxhVPdxf
os6CkpInGcoqBP3e84aAT5r2WhhdfmR2HCPJGSHzm/KJr7xVlnbyzCJIMy530ut0rkJTfkL3GBki
WqxJ5VsbFNE29TZp15t2S1v5Z4XAg1zaA/9yzkphrw8F4XgOYlS/fXUf21AgltNt16JstpYtim07
Lw3CQy8WKblL3CZWFTsIUwK/o+36nQUOBhqtERgvBBGUyKDmiNFGYOHkTMrBgLmeVinGKCBKh2ed
U3+97R6LXwt9fmgIgcgRADjpaHtTOqR2CwtmJOCj2RbdKRNEBJBoAecXBK1v21taEKogDqg78Hq4
CsLQ5CwtB8pgQp4GaO72g52uRY+FOA/c4B8T0uWo9V6uCYBm0Fu89aumvINM8saMJyCORY9vZCu3
8eIegoAeGtIWuPUwWX7pgfVk84bXeHsBm7YXkHmyr46F70X1VgnXaNMWdxDj1+Lp6gKHIrl7VRJ1
bgmqp7Zyb5qJb6zt31LEQKiHsgIuL0E+crmarjMnl1gI9gpo0ZwxomWYZT91kq5E+aVzK5qzKuRF
0IiWOS9TwpWCtkitGyjfgpe5B9MUf6zKp9seZ4gNkY8qBExsDFBiysCRLxNEI2XQAFcLBruBvONn
xykOGpuiEZhdlSWPmo5CdO2z9ARZ3Kk7dXOY6kmgvDHtFzL1wCCC5z0Jc2PjOfezkz1PZPR19X4G
c2ZunjrtVGqvGe4p3Syhv7W7/fuXtgnAGNGtB6f4VfXAnlhX9tCABg9uE2T2h7545mtkOis25OJB
Qkx1MDgeHjVHDl2mbx5De7ymD3+/FHGdYwoYE8dXA1X5VPEk7wVqGg2NgR7QRw7q+fttIwvuq6Py
j3EKwB0xqC2dD1RZpzRpML/SWYO3URKqbklmJGFFWwi5G/FabWxh73TNA2wYMGXUk+TjAq0JuyQM
bQxWpLu+b5/6xthmhff36eSFGREWzl4epAGKMynZEKRFDjnFqFmLK0tRDMk3EDcoNWI+TAagcC2f
S67WPJgfGPLhpzGCzwdzEwi6fH213XiF8MEVemFPbOzZino2Qn5vhr0xANtaqPlt1HxiX9DdZ6EW
9FERTWxz2zcWrgaQFqOrBmoOuIfMUIBw06V5DV1dY9o25CWrvk4J3jPTfe6uYdiX3OLMlCFlQbk1
VCRvDQx19a0HZXRL8VutDvNM2d5e0xW9hNjHc0uSw/PJpZTqeNQreNuoFr2fRz2M0yYywcPI+nqD
MprfsyywujV4+UIWBNN4EosGmyhcXX7CNJkxLCCQkBOmEezsBxk/NTyatJekP7bVQw3565XFLtx+
Fxaly12nXu4pRideIiTKi5A+Cycdt9Sn/nzH/heQ8aJJyEdgihoIRSB5LheZkwbK3bRkQIQkpY+x
hI9qVrytrEvki9IlhflPlIehTeVCP0K6dBWP2g1mSligOiz+UriJviu7OfnoqqryaxzUfm9P3Aoo
SCg2LlQT9j3XlE+jZo4frX4VQ3g1XPTuUxh8xesVRfIrhpk29UqrysB5NDEfAQE0SyFmXEI7tEp/
8EFURcPiXvCk/g8jP4sn58y22KqzuJCOPb4yRpjxEkt/lQL7mu/aADzKofKR/gLr2Zd1caR3xn95
/y3xfVEYQ1oqNwRok1JHyQAkr6yBKqipWE1Yx46NA9WcUPQ7gMd/9OvetB5jRvQPdWdZLxjmJT4F
x/N9W6AS1OJwf9RYk/g1iKItbz4NSd8/kQ5S4lPl5rtiiuvKr1nJRRzItxjJexppr286J52ONrfa
+5Z2r9Qwdd80WnVT6/kTZmH0ABOSjYJS06TFgZN7KiATCv1qJEVn+3Hcgqys0ZvvFQizNy4j5aFV
wG7rg2cbnQCw2jwr41h+G8UsZQs49nMyzhTKWSgzmpw6J8dO20Pb03StTrX0kEdihxFqMfOOl64U
IMxpduLOylCpA1Ojt822SgBsyXYQ2Lcj8+NPt4/RUnwHdTtqX8BsgMJXMqd1DvReEgHe6vSNpzxM
9ks1fFO9zveGv0TZiRMCcCEqwgCHaKgGXnoptGy8LjOxMtfeWtXPZo20831rrjzyzIBUgGtKY4hB
PaYG7qurxZGBce2mf7Gc4gNxNzU61S5PAhOaPdzswFoE0hv1oUBJmgy/FOu77eUbG3sQQ4mQvmrJ
XdWDze6gGV00q59v7/pSxnW+FVKJoSQjaefGQDPN2Lh575M0motDb6wR1i7dNn/sgCDwcsvR5ewB
Y0HZVyiY/X5z21vQ/m5uL2fRaQHWFJVyDdFPRneZTjPNeI73wGx6DyQyA2OXPaR3VgSh0rd1qg7x
IeUPDdklgJwR+K+RKmhgGJiYGQAJBf69Krel9uziRq2/m+2Xiq247VJwPTcmeVUJZgpAAnFCqGMG
Cc0C7OiR82StRL90n53FUxkT4zK9VCCyiPrITL563fhj7PrMn5LkGwSZPuddtiE025m985ZbdPBH
10Zim6w1VBbq9TiluFCBqoaqOkoply7TO3FJ6gI/AzdZWN/b6BRMuwyEK8AIFjseukdlb/xY8Z/F
84BCto4nAbCX75fr2QVWprxS3BnV+exkvFQnGw1ZhNcg2eINajO/SoFDwFPudU2WYylRsc7sXn3b
DDjB1gP1Lr1X3Y8FhAVvr2x5YR7m4MEnbF4RizTEmBKjAi5WqR9I/F3D8LYSVWsUoIsPEcsGThmU
BpiMkx/s2jT3GtF7wCn2bmSE88492Sj7YsLYBxB+7bQvlAfQRPpjTUo3SmiCVqWwpkZupG/mXXUs
9wba2f8CBBD9KuA4BTsayr+SN1YOS3qFNoNgXCzHXQ1Cidj5cPsbXaHR3i+mP0bkt7zqJHpj1jDy
W3+xBbUdhPC8qI/Sbb1y3y5Fk7MFyW9tixbG0FuIlJjhmuLH3MZcdrIGnFpcEY6vYIRF0w1DBJeH
2LSLhPZaAyWq/lRbI5SN0HqH5jR9cOlzSe/y5HVCh4qsUQItOiKE3EC+C/k4JIdi+WcH2StFH4mn
OLV3FuZ2MIecvhZHE+ilgxhEVlae+EvHyzUdkXCDPfXqNTWBlzlOc1wE3PZ2I83vCoZHY8+CNuXh
bS9ZCBXAfOoOqpUYe8bEy+XKDNBnG3ZCRsQj6/OsW+YRz4m1Obmli1TQHIEzG3QweNxIAamd6IhG
dzIE/dZ7sLbFNr+LIwsXabJTd2y3Fv8W9s9AtBecke9AJel4tTSHWI2NgkLHrE3nVhtSf03TcPLW
5LaWPBIsOuhRwSFRSJAZwUfAeRyqYzoPMLOTdwRVKyY6xrB7XMfZLX0p1LLeC7FgR9HFos98kFjN
YDGKoD53m56ChgiZ3m1fWNo2wdNqYKJD4L5lXzDdkbt6zYJk0qPcBgoK0pkxZFSrefX5vhBswaUi
iOygpIpEXbIVd0B4ZuKKcqZnnvxMEx1v9iwyNPBpz9WpGXvV54UTaj2r/NZeE5J6Bz9KudaFfbHb
Z7tZWxwcgUWCAhD0dfaJZ0yRVnRjmKXpYeohcQ0yunHyJ2LYx6ZTinuvdtB1USBPrmhD+b0g5EVv
Y+dpaOr+hFDMg3bsqghKa9pLmlA3qBPDDXJQWQTqGOd4fugoQgIaiUFikMgMI+j3LaZ4QdMlP0HI
pmxGXfs850n/0NZDvO1ro7sHT5MQo1OzNy1O4wNeOnSjgyMXCksjXgGNSbZVpXR+G6vVtusn9stS
ICpWGkZ95KVtHLmrRbed5IqNHGsBkQD6GwgXFlAQ0pdLiWbO5oR14FW+A2vM1+k5+2EDmuuGGG6i
PvlM/f6OxH7zwdv/Q9cIw91AzVooR1wz97ZFEuf9TIHzcbaQqgmSbi0gLh3pCxNSrJoxSeD0CTLF
Klb9KgNBtqf+mPj8qhBsautsOfzTAj1P57b7ojP/vjR+YV6KXbE5pFrhgs3Faqx9purHzK1CHbI/
tz/jwoV9bsaUnlBDVrpDzmEGfFMglJ+M11zp77JsWlnOUnEXIwyCARkCarizJXcZajCc1tzFCBV4
FievDCE5Yeo/uHcHuITvjvkTQVXEZpO6TdLBjiwNShG4yKuqWFny0i108VOkM5+bNDVT7111lm/w
zNgAvP4kWpxiWKcIVke3FyI2UjzVtMB/gKxF7qjOjVJk3e83xxA2j4IK/V1bKHTr39JC27VpqKWv
inAKmgfMcIj08jKqMV6hWkRQ1raAG8OosecCm/F423OWkiFx3f3XiHQRAQLeW40CFUZwSQiWAp+1
vrLBmFdUbSDPuIovFx4ihWp0B8GOYaC1inTZuVwUUPmgEzZwx4o5h4E+eJ+SUEGl19yWW9N5UHer
RGQLb9YLi1IIGOdWrzIHLML8oP6a9vNO3OoGh/yVwLauIQgWrl0Q+Oh48JvoUgEpebm+xtYno7Hx
0TQt7O29On5wgUfS0mn/Dx/u3JDk/6Roc8BaKerX/08Qpe4FFl6HqNe6dPniwT+3JvnimBm0GyF0
FbSW3+ybbYbyvPcNw4fbZFfi2QvVtBXPXDpv5xZlx0xqAgqwEZ2W+LNC79vyH15UF0mDtCSlacYS
UB68Pw/xztmJbM+IxpN5/B+K3ws+CFtIxTC6hIa1XIduNWIkCaWYqjjakbPtULfz3ztiImV29vHb
bedYiBxIKkHWgqcAngOG5PIlpA2GthUvetaGuRUaDobA8r8l5EDugGYvhr0cMAQZ4Pa4dPWsrlnr
2kCEJuhEdeRXQVdcYGkZ5waks6Sp8+hQFeAts9Vnf469DSP0wZraX7e3a8HVLhYiHaWKx/FMUjxo
tMG8M+zizgMR/m0TC2HhwoTkbOZQmazPAZBRiIG2YRaSZPJzLX4eXm8bWluLdGyUeCTNrCOhG9mb
ZYd0jWJm4e9jyA+jAqoFsCUGDC8/ulUk4+AoGMDzerarHXdPjCG8vYSlOwk3LAYvQWgKH7YlG7UL
GCxm+8AsALcFFhgnBtWixjft3bARmjhrt5L4g9KldGFQOi+NxewxjwFUBQebP5M3O/mOJ5tfsVNr
rCkgLKak54FNWl1jg31K7VCrne32fuTpMelj9GrqEC+kD0Cs+/OkBzYaT1zPA9VoVuLegicKhjkM
IZhAU+BxePkB89Jwm4IzaLOXLMyH8uCO3pNB091Q8GjlQy4cYBsdIsAUUSZA20wq8ehznTFvRD1C
FK0UH1BZLQBpAoHE0QiNzeYDAM65668V/5aWiDFbJBggFgMThvQ5mZp7ZjmhYhCnnxxU45gDIowq
HDCKfHuB4g9JfgMrELTA8JQJELm0lyQ2C2ds8MZmRciSfVFnWF5UVFCbVl6p8nTb2lLZWyAcACv1
AHfGwi4/XZ9meW8YiFPDdkg21jY9eIH+oL/8LmzyT2iTh2tH4/2wyWvEoJOgcRU3ijwZBFZabZht
Gyk/npCPSu6yz02jxFk4TyDcCTHWTUHhZ9Rkb2VOFTmdW59AFmLpPtprBXDfrGkBqm/HeU+mVJs3
sYHsqKNGcnS82kb+ojUAQRLCbbTzSuJCgmTIXzFF/qXUmuKLWutp2EFJpgsqbk67yVOLOgSjW7qZ
lPl7Vrtvk22xfaxXyufYG0ffmivL7xVFjQZNqUBNQtoN5oanqFS1OnDdrg/1DpT+4+jq0DEj4871
lP7IZ/y/ZVGbh3pKoIGlUDNwnF59q3vocYF2edyqYPfeTe6M7ltm7MCZj4ZDCnfzme695a2d+vZk
zPi1HX21mppD96/u2cnrNPutcsi3LnPaQOtRdUyTflVAZsntwSdgwCWFgoxMnZyDt9nNOGAbo/XZ
oBQcN6AvmPae83HFD8XFfuUS4KrEWwhRBJf/pR8Wlt7SwkNGrUfedwdumAe274AEJlD99fL64rLO
rIl/PyvuTNqkuvUAawRQcdqiPR6piuhrf7u9rKVgJRg4/7Mq6XSValN2YDzEcwv8OZMX5GjJ6v/y
gIYGCDgIVSBLr0ihxy7WjFERORN0rcAetTfC/IP9qDO/pWGbICiCA2m7VmhZ3MLfcGNUZkHjfbmF
etnn3vCeS+dJ5DnMiDRj/uiAmyHIyoau3d/iz8n+gelhdD6BuED9S9pJbvCaYCYDpcd2iI9W4X5L
Cs31W3eiQawpwPiwQj0BQXqnDHO1S7j1ABQ7Wam7v4sh3PoZ8jUA/QmlLFFe8sAs6c4Pif3WMGdb
ek2oKxs62H7Z/ejKeGum99bQhP2gh1P+AV3aRO06XyGPLYk8Uod1D2GJ6ZFYDzY9EKYBqActC/Qb
9RrVnPFVZbVvzhaGhXZacZhADlCwB7sYfF7lmO3dEC/b8zX+vaUsyT7fZenyybnZt05roh+ZFw8N
eJ97DgF10FlnlebbbRmWyk86VgGhX8dx9hstf/n7A3P2A1yp6lSjlx5PLWprGomGPPar4g3MyLdt
mNeuBPAOWkRQnwNBgim9MfjsGGk9Axjm0U0zf0yTt9t/X2yS5CMXf196YpT2WA2Whr8vwAfVNo+M
SHDGrd2iS0nfhR2xzrMgNucDmb0WsbkygbseHltz02OWnz+0+pGVG4sc7eRpaNdKSAsJyoVZKVJP
pUs8BxCnQOHJqe0UX2/t+8noPjhuFjHL3rlp+/ePtguTUriuMj5Cgg5vT6ac0iLq8q1O1vLKhQAj
SpBII0Q7HjOcl7vZpeXosQkpdLanL82W7Avf9uuX6rA+q7wQOi9MSUEEPO5x7BKUIdSp8tOGbGxO
XioCDfPJ/fvzdGFKOtBWltkDHbCqRFMCiAGUuFIpX+MlXVmQXCvuOsgVa/hIgVJ6VaD3egdQGuQq
ze+dWq6saOl0obAP3UhwKIC4QlpRPFfAkrq4usU4TX5IcbpsnC5rf/sQLwUJ1BSFFDKS/avEJ0k1
5hWa0geNUySBy/o4KNkU3jaylH1DxuCPFcmxoSDLvF6BcKvgg7GD6lk7ZT9EyKCbrLlXonJbRPMa
tHltaZKnYwaq4sii0ScELbJRH0b3dWVZIkrLEfB8WZKDN7wpnFrPMDf+3gGKUUcft+Ir/cPQ08X+
Sc6gJ52ZmQ30qh3uRMSyt/YaOHvpSjw3IcOTNKY0fBhG0B921j2Yr3bq8K1Vjxp7LdM40qsqsvLA
HJ5VD4+VlaC08qXeb4CzCM9NbiLAowc6aKGOVzwv/2Ek4WJ10l3IqqwmmEDowUpfVS82BeOznuBh
NmSW+Q9Arwtb0r1Iam4o3SSKo1GFHLWNqmYDeGoXDptqo+zBCXPbDReSb8wJ25iHQ5zAGInkHEqa
mUVaYDGG1kTUKfyS6fdGUaxMyusLTxdAMMQQvoOn9NXTxdTHGX4BIeKq2Hrfix/VF+VTfki2OZiI
xCyjFUyv6ouCwLvRP/MQel7hGg/v0p2sozMPhCnmva6Sce6QjsUzolUx44Lca/GT1hwaszjmWuHj
wenf3tnF1OPcnuQ2MWMKdJsc3GCHdGd54O4Gphn02Jii5Fa0RkMhPtRVODlbneQ4tIxBtUor4K4O
/b6Lht24xcxhtLaJ70f5yg5eUsAFA81+BVpTR2dyMS4P799moAMie+hj+M29uTrQsniuMTQvYGtQ
hZFrPKgleW6soOXp5J23a8pEfezjMl8BcC7dyhgD+48VGd6lUbNPjRb+r0KG1b4HQcoe1Fz+5K5R
/C7HyDNL8lsQyKgUpeghwOGGfC9GQ+O7+KQ/qFsryLer3belVE30CQQ4TsPbWrrAeg/gD7vAd7L8
Iayfys2w68F6VzwVh39yvTNT0k1mluqkmS3uykL71Bulb/XPI6TlnPFrO02RoGuo1afbh2vR289M
SmFrrKcYMq/onnred11rTN8rFSsqnIp/1Gn7WQcu5YAXZud3mb6q6LGytfIEi2uUbt1n2FoxIT3e
V9t+JxQA6kd9l/yTe4p6vwWl8SvAf5IXKSBE2RAUyQa6jgF1CVhhfUsrVh7ti/cA5pb/Y0hKska9
nOO0xWlTiee7bDc1RxPlmNtfbelIA+OH6A90tgCEXz4fVK/RIJyIbhx1ftn6c1rwFQNLbnFuQPLE
bqRDnTMY0CP3kB/ort/8L69K8TvlGIjpRERA3cS4glzwMxO9HJIaX8WpyKPTdc8jy/zMBQuAp32K
Y7ZKGLH0dc4NSl+HcqsEfgZDkd0mK4Ok8ZXPIPDeAsHkVx9dP4n93vZ1YABvf6+l7rNjAD0J254G
9QcpZvEisyYMf/fIUfUgAQNNlJk7JaCbCdIxOiSR8g20KdaqZksX9blV6eKcs3TQ4SkYgLA2ZpFA
MeROZfBKcigwZqyvLVLcjFdfEzhvccmAL/wd8HKWQHY1m6t8guuPhyE0tr+pWdL3rKSP4lBbeacv
5gXGmT1xSs7s9YS3OlGxPCF2ZIvPKCgC5gDDF3comP3LJ7ThqehfYJbelY5EUamVMlG02ESwKnfV
YxXWEUpocxT/wFhqaA2bNTL0JYgQ2lyY3Ye0DPhn5KsbhPmOlTMDnbZnoTdUbeMNoLfA2qFhsqki
7cta333ZUf9YlK/xsRsbZ2CAD2rPoqBUbspITyNUyLCrfNd+Uk7lSkb7TgZz5TZnJqWzMXixkEPp
UaK0cnoHjP29MWbsWbc6QoNmwtWk3zdGkHqPnbP97KToPxsZK4NmcKEgYNS6FybZ1G+MtIJWUV/S
sONa0oLVK0t8ZuXZx0bpf3pG/4QB7OecksT39Fb1y0pJwzke1BLc8rbmT8B/Hp0i5+FMPPsLbWsX
tJA9MEQl0VJ0Vg2gdwc+P3Sx0n3M0wKZzmwz5SUm1gA5L5d+dWcS79oaE3lOPM0mhHxLbU8bKiS4
RhuITc8eR/y+0Sy6zW3/XLoSgMwAby2alWDkEJHv7DCopQem16oFrTrPEM6m6ghM6wqtz5oNKXpO
NSlc6oFSWwOe2TcczGBP7hpx94IRF0TPHqiGccOhS3+5kLJhRlK2BEbIV6I8efqX2xu1cOdc/H1p
EVUGQmbujsgdaaHvqFfaxLdJm250r6e+MiTk0zhBN+q21aVgdWFWurKzvKy8SscgpzhWmXcwjj1e
FhBZTk7rvFVLc7IX1uRgldNaGwv1v6A4iFSYEKe6c0CDCsIJNK/1UN3lc8je5jWtpYXcAfoz+ISO
DbYOqHRLH1AtQX0nGB8LUY/ZAVkfGZsmWiOIXvyO6BViVh8t5Ss6HzubEqXXTPRo4te81u0wibMT
YMlHbvS7oYnXLtPF1AGwerCdmuCcUqXLNB4yxYtHJKuuejeCntCNu8Cq/oEWSQw/gJcTG4cRP2nz
hiz30inFM6ogGFbEZC+o/XJQHYxrAgbCzeWoi0QEYwmCQfCKzzvOczYCyYiEWIVE4PTJsSITVIIF
VGdWPF9szJUl0MIJ5nALeBvJ84vBLq2s5z3gi3RPH34/n9j+G+ivg7US3eL9hRInePAQAjH6L10m
yqQ2xpyipTN8ZxsF7CmFr4E1HGzDn3tl87s5uYaYXIhYcAkU8l1wWYF5RXpDDWNsls4EIfPZKe8m
luqhxu1Vfu3FbRSlH8ytICrKbNBsTozELJGST9958JtBmX2HiEhYbuOtFa58tKWnmehaiREjDBjJ
DQquo77JNdRczCjdsbsyGHztICThq9W51iVPxPUPUR1w3yJqSC6fuU3SuiNy444boLHB0DDaf4Oq
B1amrFxgV/JVQPwBifzHlviUZ7dkYdh2lumwlZyGMN4xJHOiyJMAzyPIPdKAo2YmyBrWUrmFaAXR
c4x7GiClBkeXtEhXxZ1feyOQgNo+7YCdrAPI3/qzG+rV/va3W8r6PQ00lMAOoYUto67nsiuTVO2Q
nNS133iYSWuQpz4ZLNs3Y+1b6UoCt2ZPulDLGIKbM2VwSiRUoFblp4Jz4pclOK1HzF2wV1dfHaBd
Og3ni5SCitWUpck7GMVst3kwwixMwoQEGmhpIwDRAOxbCWNLXnpuULpRKRiIYj6CeaIiXlBqD533
yi2scq3huZjzY/BNxfwicDCoc126KNTjSTEauGdQ7wzS3TtNXfbGvgs8e7o1HkGQe9tfli6288xR
cs1qchOUAij8ZX506ycORhYzN1YCypoR6eCZtkFA4oPUsVb4Ie/GTyN4itmQr5gRf0a6a5B7/EkK
5PBvd3oG1wBM2Sb953busvtGH9dUnBcWc2FFOOdZFNG0lA4uyoJBme5V86Aa0JNxV+pIS2VOENWq
KPSj/Xgtd6ukBil0hjKnshP4UaE1UGAC+Dfofy2ZwqD0ws6hmGSY4FZB9duW1lSnuT6VU455MMdQ
7B2gV6Cp5fqbXTfuEePQVaCquf1LSWclaJXK3Ld18tOYlWn2eV32W0jKkY2pzck+1zk8iDtawJmq
7AYvwVg5UzW/mbkR4hLAtCDlSo1BNi89qO4IpWKn7JowBd0AqLR7uivA+fSaG+UElhVFQRW5TL+N
RRu1jvdQFDWAmG3a/0xV677pUsOnVYbZtrKtfnVa1W2tPktCbnjl1s7y6teYeOVBJzrN/BmD6K7P
lHj6aOFl95TrqQuh77pufYvm6iHrSkwFdNT9USeQKPUVPh1H06nucqZVW9o3ylNLGJjFiTfb/py6
xT7TKoDUWN0BsdbrL6D+cj6kKsCvHm3fsrKdTsUM4B06NrM/9iaGxOZpTr8Q13yrZzU+Vo6JZ6qb
VNozJSQBGRwGFXxsj2OGFaman4TxTWdBEZORmYVgtGgDM6smtF3oD/yAelt1neErs6o90Er5RbU6
97W+xY09pNNHaIyaES5WgvH++qMzVL/0oc8wF92rUSZSa583aRxYY19jzinWfDIrdWA0HGNIzjSF
DtTKQpq5ygN382nrpHm1yWan8fOuL8PR6dihZ5Ru0gwN2FnjztFikFdKpzlBJyqrmE8xK4PKEyBS
cRL3m5ir+akmsxpQlbgnYoCAaqiNX06jZw99Uj7nOBVhGxt3nZPPQJr3dPB1OulfC5A6QW9mcusQ
DRXtgIlAbW8RLb9Tk+otZm0axCp0UvVeUw4c46mBxWekLfWof3aMpto4TU4DCMEBtabY+ZYMZvPc
UOtXndP56JZKt8MsUbcFMUO2MdzO9IvMAUp0zL7WUzk2mHcw1IOtD95RMRv0ajB64QEGVxjt1rKV
AsXEGYoEvpZ3BtKKsWOfeBcnPu7pzgfN7kNnmY86ytCnXHFz8MUX1M86DvLRsn2hsdt+Ubn5Xcvz
g+HmakhL7UdauJOv4ERCHsauoF2rDfWmtdx621g2i+rSbqOuTjiAjFYH7FfCvrmtzh5mNpRH0J8U
4ZiS3C+oYUFEpGK/wPUEMtd0mvyMaq+sYB20A7vXAq1UKEQUubfr7L5Pjs0QV0XYaQBlcVKaJxI3
WeAqbvE2MJN9hFIGSolz6xyspKl+1Glf73KOsovf8Bks5Ak00amXuM9jnOUvaq2+Tm2uvlSWzu6U
zrKjqrC6Z8yw20EzmrOfEpP5Jpm8L7OT4LVj0vZu8qgZxrMHABi6TjGonRIFs3gZFpvTrgFDga54
PtAULeBIMe19mmrWhOJmNvstg39BEqk+di1NN8DR8ROuW34qqeceE5P0O7DaWrM/dBbmqCa9IELx
kr42sdNsBqTF0ezk2QFV6/HoNB3b43eRkAxjsfPUqv7Utrn1Q8uSr4pb3beOjs85IRWo6rHCHCwD
6Z6bV1t3oN9AlTmhuTI1e9ZB8WdoR+2AxGW+S8uh+EpVbTogQJS7NM7SbRJr8QHpI33oSZeHqIwh
IOJH/FB7fFAT1M0vvFRAfpqPen5wWrhn4img3AGnYNhrwC1X3MDLlIAtMTHa/VTBa/IRWi6uOuC/
XObuJ56rgdaRb0U1kwzpGY7HRNMq7GyQWk29HYclzzO/Nz26m+eyPRZ6lYST3VpQROrhlLVON8kw
tnc1r8at65T/R9p3NVmKK93+IiJA+FfMtuVNd1e/EG2FQAgjhPv1d1Fzz/Quiq+YMydi3mamcgNS
KpW5jLjjffMTB+1LkUx3ukj2Q+fDCKhqvCMFcjPyvWkIZW3/dpjUTi2BCwz2F9xX2rEWALkTkgUp
hIZvAa6cbiu3wbTNhmtbnaf20dShGeR2lnPneJURj3laHg3FrVsGolpQ29lXCgQ2/uIAmc66pt15
hiHBLSyzf9TA9127dffdE+7vfBqTG3tKfnaQvfuZaINKAkXS7L7CneHTx0XVWhkH8Oif83RRVY0i
dWhb4abRoEdcyyKJuyndaw7ZkXp6gbnkiz7ZUQIldkd8Z2TCT2nUmQvr18c/ZK0iuvwdi8KrLhPT
EhNAK5pUh16nQVb4GwXk5rPO9dJFPWQmdQZNceA6/pL2YHH3vT23AVBTQOHgiNlqxazWKihT7JnE
i6nRovgHnwGAkQxX4Wz47Ms0KLRPeZqj6QnVjSFi1ed/8QohDaCDOAvNnnfqjJk0sOmgm6PbZ2Vi
y1gbk4zVb/QnwFKTkfU170cXa8XK69ucueqr4J72/D89xasc7cVHgvhpLSmDiD2djjX0uJry4eMA
a9AUDy2l/7ynpem54r7LPWhQvN5c5jHXTGl+dcgV18PBOf7FyU3dO5A8QhMK7YD2bi3FuUxdXgAs
E5RBsLsNMK8WS7EeK+KkhoFXmZ1m2ZxZ2a0U6MxAMr3cURH8zxEX1187Ix7VUzq3EvpYPsx+wEU4
PJTHcqe3m8yg+fe/fz4LEzZYPM6qqG+3mlSl6FMTbTtb6yImhoCK9Fyy3cefcnWDmX+iLJKGO7ST
ldTg6aTTDfXixI2IsgJoTwzWCXV28HG0las1FPX/RFt8M4JaxuMN5oak/dZlz31/y5qjT2j0cZjV
XXYRZvGh8mSiupUA6uAVv2ovZluZdrXFD+s7yLgCAgZHgsXlE0p4iieYWoeoBuLyQUCpn80G3qdt
SslanxPv7E+sxXUtqaq2hOTzzKQaRliNKtgy+6H1yI5d7JQQHd2GgK+0sN6EXCw9VftmRUcsCgEL
+j1u2W3Mqm4MNXdogj7HMKGXlr7x0VavwTD2glzPLAT/znko5U7aGwauweo07eZrMEgJd5gohMVO
Hba6dKtL5CLYoskjspa1JCm7sPZxaaHKjjrNTDdy1GoQYAWhxAB26DvrntHJeJnW8GqRcJju6d1k
PH680NdyhG3AqEcHag5oqEU/GuwfR9h8AtgguRW+56HAlZGZ5e6/eJCLOMtjK9dKm/lujj6VVgyf
zJbhyl+UEy4XHz/P2gu7jLPYVwxTT2a1GsRxVB9UyR3bwm6uGPcAzQjQDrwMZpb78o3xyS81d7Il
Tq4OdXDwVz+xxBgXoysW+cjlKCg33YJXPhQqChQU8NBDy2/JahIwBNRzdE9De/rss1sPzY1NAsXK
y4O4G+51EIVC7bKkO+dWoSUjRYy+04IGBD9U/f/9aeFDmxvq1TDiQ/tokb+znKKxM8wGNv4t/riW
u3sd+qOgWDOwFyG5+fFyWGvi+5gnQd351Y9s6To4FCBe+UAphOSrtTd2ZsRO3h0qjWNyrKMatM24
iCD4Ftfn/n4j9Ep5gdCua0OVADieJcoXt5C8zuamXLsbw9ngeTiQO4Dm0JvVImdrWrG2PtCpg3Ej
ZBcwYVq8WKvT3MKrAHDpds1xum0j+O7C7yjZmQ9qZ3wCbu76X4DAZxXFv0MuDkmtmhpqN/AatfQv
g7Vz6Jaq10pp4YMJBTtnjOcgorKo3W09GX2iwN6mpg5vg/ZeA9TW1ADm9GBirO048/cff7SV8uJN
xEVSV6KqTCAcVTgy6PkwcZ1VgxW0k3kC8DH+ONb62sReRm7HGPIdk6OBpQ4xJBbITBhBJ66HW9qR
n9l+XiQzvdl9SU/eDsItO/9pI/Z8AC9qQ8zQ/sRefDu3ymBW2WFfzPyOLAtqPCWuYfPgYPwMmd5/
IAuyFXLxNb3GGIFjbmcJEvmt2g2HHyDvRtVNE8A6frO6X9sPuF0giSFd4vxcHARW6fEx4zUWJ69h
hiT0mu262lRV4FPx/eO3ubZq4Cw6D5F1pDRnEavD6ECaCs2mJAcZvvhOuyeStEEGGaOPA60+1EWg
RSUnkpajgQoXdTQhdrkX51g8Rv/83wexZzNh3JnhBEsW36ng1Oxbm7f4y1AGN1GiOpBoMDalIdby
42WcxV7TADfkdoO3NncCZo+lLGrOs+ER7l6bupRrfQdovv15qkWhk9iTO1Y+yIHzgp/H/Nw6Dt7O
DWeRjWpP7K9bRK21jwU3ckjOwWgPNcn87y8u0VqVMMKgax6OyedGezadCPZVwX/5rVC4IX3gvMaB
OpuRv40hnJJ55SBl2LEc+O8sEsp58tAg/TjMu8JgEWaxwGt095vRB4fTpVqsCN85aqOt8W4LLSIs
VvaERd+ZHDO/tLp3hjhL96lxMsqfHz/HuwNlEWVOURefhMOWONE8if7feBAmNX8WkFq/5rw2DqRW
9HORpUAxKG96+Tjuu6WAuLARdSCVhfMZ9N63cQnLksm08P6yifwqDfXVHJ1jN2yZOK18JtDsoVzh
wvXARnp/G6aFYq5KS1z4vaF4tMsMQrbN54+f5P0+mjVXL2LMv+HiFRJncmTaSzS47lugIqDN/51U
AY7lU3bIb3nYZhtr7/319TUiVBtNEGCAcF0svrFVfTu4aAMjT/wmMTs5TzyA9B3GFKcxeNy6173u
mTdHI+JhKmzAItBG4bjkcdYdMCbOjGcv7UD9dqawuEnRqHHdIAfwA8OE0Pts7SwjGmKQMHF0bbUs
V/YC0PoQ+jY9cAPeXWPNUQLxNUHNOZcq6DS0wppnvfuZdk8ff8u15WJBmloH9G6WgF0kKG8SFecF
BhAQhw2a9vPUbI3YV5/kIsL87y8Wi160VddX1Rg2lBwtCRwLRI5G2R6Huo0+fpiVLYYKH8Wo4UCF
591N2ZcKIkYNgFUKE2VAO+AqEvTu7uMgq6v/MsoiTekQbtGogSgyHqLaDyH9yHdaPJzIrioO+FRw
ddw48993NV5Vx/482WJXY4ZBx3wEh7nbJXsRjb+ySHtwYzQNI2SQraJ+Pt2Xq//yCRf7e6yxLAhG
sLBmcw5w/NkPUotTTf+ia+pqSjfS/tZXWyxBmTisUQOeDRpeml6Gyr9uvS1a1uoqBMoPOGEPLPql
8ye0zhzYIaDP22SwBCO8hu1L7/k3QEWNV9Jv/W8bq2ReBct3CJgDgK1waoXF7yJj+WTq3NREjmwj
Y5eisjGzsAVpX9uj0/a8JWD+nquNBQLxd7SxkfPfM2O0pBq4MSHczG0o4DI6ZjHm9uyZoZFNZ5ma
F007JltPuXKYvgm72NxdPVSDtDHqmMFH0AHCFPCQHKGOc2uENOye0QNBcoTiA64VG5t9K/SiRK17
6KVlFHjemo50r4TpxTqu2wFJTPlYMlru8ropdk1f54ePv+3agkUnHVg5uPC+J+cImfLRhSIDKggV
TKm6AnI6KIm7gejZCrPIM4nZDPmUAZPdlk9ef0jKa6vfyGVzwbtcpHCZAVcEpSP0xhcFMbKKwvQV
n2+EImR+ag/QyYnbTSL8+pP8HWbJUndpYzcGKGKhhuIXktRBUkWbsMLVHAlsBHSBZ71eCK6+PWgK
lUpjRIUVKuGPJxeIrtuKqhQy+9C/mdy6ArLC42dDpI9t6ntP1Jq1geqSX9Vzw2ujZFl7tbNLAnIA
gNkwhH77axpfArVWY3w2ghZsHJpzG6eHbY2BtVcL6sOcaYinA+ryNkxeTE07EQKAKgDTFB71NirZ
cAb2fLzmX/t+y6UCNDvg32hBztZ6bwOZPi3Q8sSwwmj3kESVED2eVQrPBOyam+mGXek/oBqONnuE
nsXGVp/Pm0Vs3NpwhTchfoIvvHjIsqkGGy1j4CKqg+MnMEIcKNt//IAr6QTJGkA2CPwA7+suYjDq
dEQUWD1p/8jYjdl8LshR43FTz5LudONAX3siAyBKULUIYODL1cG0Kkf5N4McOvMImY0iHvVNDsnK
2gAiCwsD98/ZmHTxSDi8Scu5M4RKpftiNOqIypZHdWVtpJG1d3cRaMnLbSpBGe5PaOja36ua4hsZ
n4DA2rWttzMa53kqja2e7srxitk6wfsDYgdmE8vthSSMdmsLECqNGTk5J7Er95B+lV+GuJx9tTc+
2Nq7RIMOS5/Mr3J5ASEedOr92aHcTL9KHtfuJ83ZeItbIRb5PquHqbd8MH5kawaWnZ71GRzWuRuv
bjUMdCcgBoGk8a6hKrGTG94BjEq+UghcNPymy+KP95Kzsl9h7AvEhQF3CYCB3+aKOgfDDfo4sHNP
1F3l/rIwT+or+2oSW/XH6sMAtQ6jDGQIqF6/jZQpS+fCQ8sAsjFWyJI0bnSfB5qrX3OAyNtGHSAt
+SxMbZ8Z2dHXWNzqWQztrUD6zd7z2UZtsLaxASOADLYzq1Yuyz6is0bz9AZWAv6pT92g179//G7f
60CY+mxuMS9CWISgP/f2kR27zF0AL9G1pYCUymPfPGhG3LHyJM2jR855Vd6OeraxONdO15n5A2Kj
gx4GCINvw2opdC7ZiAebC0wRsVjSEz+PO+CLd1oWV1sEuLU1BLY6MjGGGe89dkFwzWuPo/OYaOk5
TQcZSnOq9yk4DGFu5ltvdc6FyyMGmqYG5BAxq3nXYEjboR0VmzBae9Rx2a92KSTzAnErIhrTff8l
u5liEnTXSRLaxy3Dl7VVfBl8sfObgidloTAD4+ZvL1WfE53+6ulGObn1hIsrpJHlgwZo8kzRn5nB
3UHt6uO2He5qmFkddp61OdCkfbtODMIre7IhIAjXzxGI6JRz2E2z8UUVPsgkpRQg4rrGU+kAY1N7
0PX5eH+sbsCL+PO6umg3AEhoV045zAq16Z3p1F6QlOr54xjrm+EiyGIzGJxmhtkqyI0fpp39irXP
22geZYi4P1RbDMnV9XERbj5/L54JuMW2pbLHVcfa1e5dZZzYljj8VohFrWBXpu1IGyFy54uix976
kQ4bX2athJxPTjixwxwW16fFseBS1FgFx9z3L9gfTG9hYHdvASB3mPbAhABxFWlHZwoa9OOP/+aT
XQRf7DHiptKxbMxKxvEwDb8071G5ftBVZlA296KCkekzr9K4f5LaFjpqrZv45sGXW4+jeWNKPDi5
d3/kD/yluSugeHAuULGQHfthXZmfWlCh9rOXwb8B/8xHxsWzz3vmYv1gwD6l3Megz30cIifkO3Th
NHQjVKRDxRlN1PFgbr3v+ZneJdSLmIs8wCqr9w2BZ575y90jPaW/fYy/IQwgoETg/pTpxgm1emBc
BFxs/MYQ6MrlIFxpYOCneX70NGunuuTW68VGqLV29JsXutj/HlxROPFeJ6dwbz5DIjnw4+rMjnN3
J63/gaDtalq9eLpFChDQIREKdRu8BLsraPBdN7G42c7e/8eTgbKMyTDm7curVtomnBMJdHTvhskz
OaHXHnsQIAjAC/SvCTCR22Pa1aAgYWHygkp+ZoG/XZ+QaEiNjGBv0k9dBI75vnwuoPOd3bzybwGn
2aKrrq2Vy4CLt1n2FDgJDy1HLm51HxQQT1yhbKySbKO3uXYaXQZapFWwHBXGPJh3DxPcvY0rX/v8
cV77OABsvd++uqkjhioo5JW9NNQNaPmDl/NxhPcwRWSPWRwAalazZeby6jOJ2iEyJSDOw8Zy9h1N
DuUxAxl7G+D0eu9dZg20MdBnQBsT/ajFStDMvMXcCnD+2ecUg3QrrK7sx+4Kai0wzRHn/JRE9rV6
VY2uRcB/e0Fxhzt7bG/hTtba/LAHA0QJNSGwcUvwgOFWAvKK2OPj3tnTs9xr8fRAjyqydvpBnv2N
8mztQ16GW5xPOWRJGzKfEap/0JMpNECf2PiQa6v+MsTiGNJJQV1rfiIZFzfOfkZczzTY8WXGfMz6
DtaZAmm9EXXtILiMujh8CuI1kz7nyhnhMlbAV+tH63aE/1GzJwakFbeGd1uPuTh5JLO5IRWKs2Jk
JUh3JEWdOT3zAUVhlW95KK4l5svHm3/NxdnKC6fRtQaFk5ODx+/CVt5o0QUfI3BthG6EGtPOjfM/
LpbFNpk0S1TKQloRADNAxJsNRvTxZ5sz4HIj+ugnopU678flOWAKM+fNCOBCBrncvvrU0p8VfZDD
tZ6wwGL2/uNwa6sf42ro9c8TjHfCXpph1gWvANkk/Hda/gCr8uO/v1qxXwZYfKasyZ2smxCgiYbI
iHiURNZR7dCj2tPdlkTR1tMsPo+naD7B1RzI58IFm1K7twtta0a3VrBfPtDiCBtUCvTbgAdyxi+a
30PiCIiGLabO2la6DLI4vupagp6XIYhQZqRX8oqUj2DxPZky/fG/faDljCAlJUnBl0V/+fEv6aru
YDzIyD3RcNsaff25cDkFzBVtxKWEhCSlo7kegplW09zCFoB+blpfXBkFEDrEr4YNyYP/Y/n9CbhI
gpORULNQgEnK2MQ0UNwOBzeeIX48ZpCGif/Vy/wTbpECfScrMKDG7i1/o0nU/H/FCg1G5Ui6Sbg1
qVpf73/CLTZXL9A9ryVwp561A/83NHt9owgha6cIWoZ/f7HFlmo9ATUAhhDtDjfuyH+0Ggi1SJiR
k2O6wxAeFwt+MEPrzo55UB+hTX295Wu8eoG9/BGLPacKLWdqxtdae6XF7DA766EY0qAi10dNAFs4
KyhhssdDvpG/1k4ZSNTosOp1oQeyhDBbTtGJdL69vmpWH9rDdEoP6ak+fLxwVpMK4LyAo4INhX/e
HmbaCE1WXAzQiGIBmjahzqfAV95Gsl+t92fU8H/CLNcLZb6h+QjTg3dyzGPNga/PX7eLzIux4f8B
FnS1nrsMulhBfdqARpEgaP5pvgSj8hFBc/AwqIYBSQTe9VaGfrU0fneGmgBP6sD2YgKzeJuZjrPf
YsgyfWjsXs+co9CDed/XYXYrZ7pbON1AhBmj8iZMv+puQPazoUwuw3+XEi5+zOKdO3QcqoTjx7S7
6mjF9PSjjsrj/K7/QcNhvnV89OSLdy14Oykl5/wa6OFwZR5mm4n0sK1VPP+hjwItdqTlp6SFjAw6
G+5Rg5vRlNzpyZPXxSR7+HhrrEaaAZbQbILV+GtuuKjzbFNZ0OFJcAvKXbMNfM7YFx0eavtMAg4X
Nk7Nf7Z2vzUoXN2RwL3N6GULo9dFzwzaC72dFXhAWEwHRBcBjMtCo/r58cOtJHAMdg0fXVuEemd5
1UGBtnSM+eH8Zznc5NVGXlk7/xAA41XbBaAdaP63icVTGmq/ypsvATj/fmQwEfAi6IxCewe13pZ8
6spLQzQIjTuwHIIv1GJVOIQ5tLNmiDTgS34eJuxrLrSNlLw2iHkTZVEcDX7pD43u/nWx6Z9TGITm
x/RQPm5pEa8k/8tAy9JIlM7Iah9sI3rTHtmpApQAylrnrXy18daWUzu0hKiqoAsRUhETfkeGkw3s
4ccLbS0Lv3mWxTW3sM20MueF0EQjAN9qz2/ZfgirYDzye5gWbXyk9YX990p4/TkXu9Ypeq1jAuGm
0oasSX0Dvv+/W9t/Ysy/4SIGbtTEyzPEGMCrnD2S2d67+o9kotzSlXoF8C5S3ps3uDhVuNX0Y1t0
MlTUb365Wi1ubdYUnyoX5SV86rQrQH1kMJRF9QPUZlgQmpLp8Ti23VNeuFd6kheHrgAQoIQm9QBZ
U0iM8bzvXnzhCvgQtFyEY9uqbxRsIjOkhWBfOjZmoGZZCQFdVNnFrtbKrA0M5twpjckbSMPUkco8
KGr5ltgVusyBOMheRkMkwdTBIArT4vGrrJoKLnmNA5Ex3xnKPRnGWba806+anH6yXTLeOvpgPoxV
ogJa+5DlmPzuS174L6Wea3HWwxWk4PXzCB5/NHbSPUAUSoY6Ucc8oXrUVaqNjT7LQyZtOzR5Uz4B
lT1+BWgZDCypoU+rQW+V9O3khdWom2eG9HoSVldGUmvKcDSJ+AZH+zI0jFKLDDsrgz6z5LlpzJdp
4sUhZX0OBV/PMKOiSyCACLH88miaHVxOPTk5QPtJ1z/VGswAPa9kzx2kAA91xc6ZboPDWU89ve4g
GzMGTTbxT2VbKxqmYG+Rje32fvmDWIzbO/wl0EwDzfbt0rQ1Z3QK4sqwJPZ1NbJHKhprI8ZKfxBd
QcClwROxMYFf9uyIaL02g8fD692Gv5gHPy78wAaSrNobW9CClQTyNtoit/udXluMAb5P7pHgPeA+
UFtcO5CD+QIdZ/Qky4272/u0iICgQuLkIsCCLwloprSmQXFNhlVm70shDlbOT4xnG2nk/ZUUYcgr
ww2wAZSMbz9VrxKTmBPeIiVWYBdfyubL5J61biPMe8IZFMUv4yzqQIs6Y08NyE3Cq7Q5ca3NrpUF
/GJmlWWUcc4iDXieIKHy9wB7rlB1EzT57PauNjG/rSbbRR/b7g6uk2LD5rYAA6+GhvYwWPf/9Vlh
QBgccAO0hTAccBaJVdo8y40KbZQSIBXDGnYiAYQQma/JgOP11U8OWHuQFNp31tWBXuenqQX5gAyf
N37IvE3eplzDQ/nl+QDNzGC++XJ6keEhvFh3Ngw0Q1lN6ZeyTIxwAlToymyEc3TwmoK2Gs+Q9JzC
pja7kLVVH2e1KjfeyGu1t/whLgArBKwsR3/XleNc1HYn8fTo4H5rjhiUxM3VTHL3on5nhEnQ7vMQ
niqYpf6zSeLKZgCc+e8f4C7qOF1pfVoyDNnsgAAyal7NjC22N/by2L5OL7fBfysbA2crGpF4+ytS
+FphA28Lpn3oO1OEieKubap9XhpXLTE3qoUVFDWEpOdcCa81QGyWiLnO7zlTPqrtBtocJQZCVySk
h/56YgD4S8xqM7gpbpoxzynr7VcFABBEch05Bixhf5GlK6NNEmtwG3TZ6CNUw78ZfnejEg6bRv/U
ttajGLb6KStJGwIuDnYVxnxQPVnShLxSGk5XlfUrcLs5Ajt1sm/sfX03HrY4cO/LV7R0QVsHDxqD
f0jhv909FiYZHVFQUXOh1U5jSXLw5M02mQJKpRfqKYBaYrDzIu4Jq69KWnVf/+sN/PYnLKtOJbjg
ugQRFMNo9zyX6jwYd7MXvbdBwl7pVCEWejU2GN8gLS8755oDIbAsgZ58lVm/x7Z51LO2D2sd+PRs
mroXIxU+dIfYEJhGgd0rSvtr52fZ2aGed0cg1nJlGw15qjyd/pZEWscywTBW8ZHpqOpasK1ap3dB
j/MBItBGZT932ej82Hhlf/WU3i7LN5thiepUpSJy9J0aWa+/6315Y4FDcTRZXcfdSA7ELK8r2Fkr
lzyn5qcqqwJl+t9cqJtFVVnwWPnDC5VaHky6DbtMbwpS7VShNdiwL6NtoaD7rhs51EN1NpJjCZ31
JpjyhIVpM4kg7yYeMekcZ6nYa9SN9SdnFGjVaHoNX7iSv6hcYEM2Bnqa2iRj8IqhYd9AWb/vigYl
j9EYQWlP+fWEVtPRgvBbGySihViw8uHJPaSSHVqZ65+BrLkTA1Wfa8WwJKjVvkD77Ws2QMSy6bTs
DPdhcZf2djV7AKDCAI486qg0brSaD+GYmuaJ5FWHCpF8YZ05wqdZpGbgMJ0/+8qgwTSW7o1g47dx
wo9wIL7/s3cUCQZ9bA8uIFNYGlVXBoNNuh+mARZM0LlV1wadNxXPg5MmQZ6YkEUUJeawRUvwf/Xe
bM0hC2/HM7DvXDOzItKBIpep2gl0apzhBvug9cUDo+IR89uHStU3hFUPaZs5R+jc0Sc9E9Z3Dl90
KIt5dRIZhSCxC2r9F98Ecaon2K8Nfs++AeYw8DRuXrW8ZF8VdF3Q7xyJd+rJlN5KFIBlDPE9/4ud
J9a5tQp1yyHgFjtV2e4g5UxPU+MRSGHZNqQgvTPkeNOwacQhodnTMOnFfjJMGWomz2UEsMNXIDfI
dSbLLg1ybn5PEmfaQSwKNiGwnGgjTxdW7KoiPfQwS72pFa+/wokL2g42Jc8JUV8bd/yhHOdqILi1
hAWpuiitkrxGq8hI4HU8NXHuFnYwJBp5Qo0svtEUUADLHn5UjonSnIrbEWsP2ZdKHlppD7hjb+Tx
0KjyeXQ6L3KKoUffsDDoTaob0ze37bW9ZYzIpVLYTyxPccmaWqKixnAqHy3VZmj3GkQZrzpCx2tz
qNMbXS+aJmQT9c7E95yA67l3zs2MH+1e3JRO0sB80dDoTjVC3oEvKM4Zncy93hAST8C77dvUYBG3
pP5rsMwXO2nroKbyyR764VQmo7EbSnsE0tc2uRWZk/mlaCpI9/VWISIrmzDU8eqnNIH688BdFSc2
q2Kz6unntjeQuQRzTg1MnIHLSjJxrXeaFxsCUqgB3HidLuBWmsdVJSG2aUBl7ZdXaiYoVajb/MZN
sPoY3Y2twfEUwKMDcmGk0BrIvDJwB6gUGnrTwEE+82+7Fu5OB+q31fXUcBP8pakwsfCL8rsxOdU3
DhVS0Eem5GGQJb82DLcBgiMRaROBRZ6ce5l79+WksnuvtMi+1DOOiyxqW4z4vW91pSd3o8WqO4pe
LQzhaKIFtbAgMcqbPmKsMEnQit4491yxuOcQQJSuoteyqOUZS2uMW+l+rYwaMstuA31V7pEbTgXU
Rwv0Tk6W7xVTkAGs/Ci6yXxiLc0PedEW9yWleWBLXGTtqk/2TS+z70knHn2zg424FO3J7Xz8ONfR
dq4txAN3jWII2sSTd6q1zaNLnexO9mUOLXDDitPB7r9MvdNBodYiImoSleNLOsPBG9SVTuz7AZ3J
0FTgvBBjQvvVG61QgwIxINFTcWXBNnRfNTW9HknaBbY9jmNQg+H9kEq3i90EbiPwpNdvkY9YbPYl
3YNTh49sJ7CQRh47p0zZV9RxhRYMTHtWLK9j30uHG7/3xwPzVQ039iEVWtR0TcVDZqYPDs9V4Jc6
3JoK4LM9Z4TxISiuD1mL31kP2MaQhawPICpZoS+yL1AYRrOzsMpKBXya0inwhhbKjyKRaJhXzQSd
BVgymZowQqgG3yfuSHe96ox7pzDZri8972hXntxpxlRFIFjU94o71b5mVXEFWxIcJrY+u2Dn6Xnq
KxiJUQ+bVGPlzu7S7BnTVRUMTuMEtSOhYNvCo87L+BDZCUFfJ9OGJ6krJ9K8pILPoPoFm0P3WmN6
fsx0l8V6q/FjZ/F+R9uUXVlaXj5lZZEHHRn9QA6WXQaOXX9CKyAoUQllbAS4iowP8BTKA0bNO7vp
foH2Wf5uS3jZNCM2EUxUkkcNl8RTAkWxkJdlv4MIvnebmU1yHpwJzZ0s/4FEZR2A6lQYyBnimbqu
d5NJN91lWe1Dyp52/i9fVdm5byBh2+pleYasqPNsSOpGSkcOCFsNIsKJoNhpWjpcj3y0TYjYCuOF
51MapoXztffoHjLnKsgx4A48myVx75vjCaYpedhSUUB0o85+Jm1CIw39qVNT45TCbOBn0Sp+0IoJ
4t65T5pQpUN/xhGdQEHYHHE61SVaLJOYDrUHtZcWg9lzkYseSvi4CbJgNHPvoHvUq3BfdarvQwGB
6Jpm8OXKigRSJjkgeV76rdWSK38ovhfKMA99C5HazknZbQ+wa9igJxQwvTBPgnGq7fGiE5zVvSd/
lLCPLyNHWGMFe1PxxWvZSavQ27knnVGTQC97Vew6jAkk2mgaFMMtI5G3XWnZhxZr8bMBtHrQDFC2
aFgCQGLXeOybp5llgLNJPvh5IQPaGuqa6dWLLlz/ysAV4eg7EDBtS8gNh0gL2K4N7Yqf9dA/iYJ6
z2MiOidExkgfct/8IRqtP2ZwCcYGyytyRQdFTmUKAYNAH009dFX3BWN19wHnGNzKpwzQS4MxEorG
0z+ltMHp1eZYfZVfkGiEFfNzXxr0YEgmA+FY/W0maBWOMKVGsY7xJIh7Ptn7LgCWAx6KNeSxsury
NOH2gm1NcvJICSRt+wQlUTKm/a4obIMF+VihvwvVp/tZH+HZcMr6m1PkLbodmuTXgxiTnyXYiHuD
UoZerUBXEI5ISUjQsIO/QzLzRz1D3dX6aAfZKOSja/G7opXl0TK1CgLStL4zcFQGgF0MsZxs60av
NSOJaS7HqyZ1YADaFZp2D30EcdJ8HieyMSNUAH4W+8xurrrSzqPUYyrWG2W8iK7PnnJd/NSSkh1S
ORdAepvZJ1cooNfr8czgQXE2E5fzINfJwe9zZDtd3uhj5UVWkU5nn4/wfx48fDj8ud8QseZt0KvR
e2DNrLVc0QmavX6GknKAJjHsnwZ+U4zILV4lv1tNkkO8zpiO3ki5jeSXSiCWNUjBguyCPQd7qp0m
m4fGkvy2BiUuzDv4UkfSkh0LMipxNDGOyiJQtjDLqMNpF/qJRQKr7utHqKCbd3DC8e90q7WeFaXG
I+SevcdJV6wGhBYft0I2Ery8GnUJXWgq87aNIE+eQbU9q5tDzRIWEUtNt46Tur/QG2ifUfTggtea
gMHmrd9/wu7LbjVus0+6oc1ykH2BXo3WH6aaAWOak6+dJvwDYFRTmILigQtgN/7yCR9oKJgBNXPi
Ddw6Nb3vn3hiVRHy/HiA44gb2raCGDr+W/vG6wnaVkOLerHM7P6J9716sSbt4I44I+AwhPImrRO6
x7JKYx2z/Ehm1oSLfmWbkL129DPJNHkuNbvHeJYZXjyh+I6stCC/qFMNRYgicwBavLWuVAXEpXCg
xZz2wugiVCbTqS91fgRBtbzPvVrbdw4Um3HHM8abxpV3tVTZLfXdYleWKok8nv0/0q60N25c2f4i
AdpISV+19WK37fYW21+ExE607wsl/fp3mLlAutlCazIPF3cwuMFNNalisVh16pzOJSXqGSBZk3K/
QwDdIaSCCRxk4ZMNYYLJ1tq5PoSjathBbQ5vKMzxmzBsn4pI/UjyMsdBUxsMqkwTfixmvcDBHk87
JcslJyaQo0ei9yxlI3vT1DnHNFQd4iIdHgnO/42MNG1Xx6T2WMgUbI5GlPs07yFRYLHm2SSh4hXx
SFz4IX3TdSv+Cmmn+iO4zR/y3Jjt0eoK1LFjPNvgce5AFPTSUUq9ZZ0euTlIwrckwEusKGvpJQ7l
1q/VVvGtbmCg4O1QWummbSShIt0nla/ng7oLA710Z7Ow0Oc0lYealRG65ZoMurSCVcemgmMrpFF2
gZyXbhOO0fe0lczcTnsQleP+YKU3EzVvHfDDA02WSsgShlEjG0siOHq9ayVSfl8ij3DrWT+kFQUZ
eyNXKGDKvekWWCtGuQkarSmm9w8zEKC1nZRTjb8W40exHlkHPWWZCmKONLpTixqT/XVT3FBaS35J
2ptonn6AHdB67uQQmNysoRtrAo3zWM+GCwen+5z0L9CVqTcUkDdHDovKgeZBupMSFW9ktUZ7Gaxx
2ZPRoJuA0FDXERL6gPhDpGFCIKpSl5WB7hF8vW1imk3tZoGRblhWhG5aYxBYZ6lyHFja4+xYbA8l
jflgdrVUeZwme4fSQfckWaTYReDh88qCNpupq2+LvNT8EncntizOnrSBYGA5TJL9OOnVNq8gWjGC
F9KO9faYxizatZXRbydTLb9KA/5h4rWynSkdMp8ZFqgcILlXv4PAjR3Hgun3Iy59T06V0gnA/ui0
KTHckoF5zEqj/DXhb9teGi2X9WwfzM0xZ/RNk8rJyXqIjUORwBrvc1qgxli1kk8yk+4zYsWDPVYl
GlkTC3ZVHtBn4DHqGykcmJtKI14wtYzrdSxqryn13FP1qEK2HBxUqa9xK0JClARG65uz9B1d+ARf
nj6rIfo6Ua6Bib+TXrNWJV7fz+obWmsVUEfMiMjBsga8ghUrG/GmJ1qDTFBPi+dETwavicpfOYpc
eIDUw45BVdCr2xaSnRWkUhJw69gaBKkcjUP6h7IKbcwtaS6osFA3qjq0T/QG+pvFCHI0sMTa1Ri/
Ki0uUbzN1F1RJeE2ZNBswHz7tBlavfhU2shi3C/S5zwZv4BPqPdZF6r+HFDDbTGJaYEawRi/SyAp
+xa3tX6nKU3hplFQHOgk/ZS6lPww0hR89t2YHaZ4+kZqOrlVRsNbk5Fbiep3VI32eOpKG3weesMY
BgNQFdhLJKden2KeR8YdBun04RdGMYCLgmQ7ucHVkag2OHXM4tggodgMQ5ijSZa3N6oaHcxm9BCs
QI9hzs/Qckrvshq03M2s3DZxk32zJryVnagv6W2Eb+x003w0pnjeUWsMChzO2NC9ulCeJ9P6IjLI
PLygDwOMJBbMSdKIHaKqajxlpOYmazM1t5sJ1cim7fF2SMP8FiN3sTOgqLfDzCh+dBXnG0jqGJDo
rGc/wPsd7IbzXSFXz6Nm6MjoCuJZmUruSWP29oRIfEyS9MFo6sy0uxhVHUgOKK9Dq7xkmvGupnjw
5rGqbaQRbPlAmycI14bxhLtBPehaRZAcY0CVZNbNCLWp24qQx7YbNL/qU4TUUUPyZjayi+4ulIiN
4j6aTTy1VAhEJjQ9yviJrqEo8wajLtK2l8efU2kGtpoEzyhYSceEBNUjKOQLaE1mxg6v0XAj9dF7
lVjG12TUmZ+yEb8pyX+A+5C8qlP6fSA4cWHbNm4E2QVXqiGua4HV3FGZJXsN3MPuqfoYDKglGSia
g2yfvCUZNX/WmvEgDxDZNAH1MOenjIBfK5mDxkQlsGrTx2BUoPMUdyBpRbgKCE52lYXGE9Trc1tp
56TeAZWcBk9WrSq+mqaxN+rdExgkSgMCnFV2myMYv7C5CXZGZIIYN8naHDTNFrmj3UweswGXfdJC
E6SK+9cyQNoG+do+bHyzZpVDQgNws2K8a9ooR4u4+qnWKRAIKe41KfuVsfzNQgoEiZeROhNBj7xI
dLC6WuUbgjsIoYLwXZ01xcb77rEfYhUlkAyMf2jhOYY1pnbVqCOu4lLZRKF5jwdbdAwBRX2IxkEe
N8MYJD9Jn0JJApRW6SHI8+peb9COpnU0IYJZP/J5xosYjNMx18hAltIdxqxp7GFOUUPLmOQV1Rgc
YrDdOG07f5BUUmyeyvlzDQ+mQX8Mpfp5tqRXKMgUmG9J7ws8kaCUEWs+/BTQPmI9SKX8c05o4gyp
ti31EGxJCaqMcxTFjqEOH5FOnyMUMN1OmiN3tsbMzSkFRGAu6YbW8gsJdctWAuOuHKbpqR2z71Am
GO0IrFLbLAwsl/QsBiFSY1EkpyUrN0Fp1Z4uTyMeihAXsCI+iR1ooy8hVt1FFr1JZxRQZKPczpWG
50kbabfJzAk4aYJ7cir3aIu1XtDJ6I2EGR6ieqZon2kyVANyGNRMi3oIdxPe8jdWlH0rgVxA7A2y
9BM8eZMrdeD/UAZt3o8Ur0XMGaMbUYbSmwkGnUdIR7wxpYIYShFkgG9rkQKZuT427biwmBcOEfE4
GypEf1LVK1lUgJRC7jTdkaspbJBhZuFtTRrjDg/nCfI7iBV32HhjHwSK+d5bcuQO8kdVauB+N1Xr
Tg7jh7pIg4PJZP1VUaTq3moQehp9ht7mhHpYluNtP6NYoWBIBaVuHWqVtbZV41GyS4DRNmo3f58N
C2jiPtDv0ImRbMx/T4BzmPIuN1l6P+eKhDHYpHmfUQS8QfVKdg1tDL1Zn+4GGbQyPbaHMml+KgsI
NNXTsFMSwEAsKdFSG2+n2pGsudigonEoqyi6jTRpcvokC2/Qugv9uM6VDZ4aECZq8aXJMPXPpaX8
PTwV+mYWkGL4L8VVLMAKE7WjUj+jAYzaLVi3NHVLzb9mR8DAjwkdWRN6AFzK8LxZ1c+ZMvVW3Thj
n/gh8n3Ugj1Tyt3r7ZWFPiqAGbpi/R52uhjiHwHmrXDXIJOYm+iemSbDXaKxfdfglrhuagF7dwYC
UYUlmUrVEysBCGTa46Hc7TI/cDtbRYrNka+rTBmr9gSERg2mmDBpwg5A2/iO0wrljm4bBOZSEHOs
zhctNOdPMS4iF3fbpaxBMR8jdqBGAwjlUHQ2DukG5Kg+3tfXN3OhGX1qTKQwV0rLYii4gPib3iT5
rWJgeBk5YLHKeHjZEwZMg1ggs8OrCZP0AhxkiCGopIcYowchjnLXZyGKndqIHqrcVDcgXMaDKA0H
t0Q8eLu+xCXMEHrRmL3TQWxuEsFdCA2UgJEc+ykNXq7E+wDqw/8/E4KH5FRJmyIFXI0OyLHQewbJ
7HULCxBz7N/JKgRwZoJ+QAtexwYd32BjdB5I2tMtmoKAaVae6jfKvb5dg50uYpNA1mgCLwTuxgsp
xhrKBrpZa40THBrX3Fh+8gRfPGh71BoPXMTk+iKXvhSkDqgJQlGwfYqwFCkJUS6PVBzsBOA3ZIbJ
GthwKUydWuC/4AT4gtoeeGRqlOlY99LP6RZcQz4Z66fr61g6VJBIxvWFDwYEsnZuJWNqJbUqZo5b
Wn+QId+qJP4+K8keVBL+dVOLW3ZiSlhQMUFzFSRaWNB0iBsoziEzv25hMfxRKMrAB7B1F4xctMQf
jjOcAD2U76oHakhHOyhHyMV68haVj+vmlvaOYmwafLJA4IEO5nzv1BBErdagg5cIfepGDZHh4rUH
bnnj+bqhRecGzxhuRWA51AvsEcsmtaklgKAGVB7avb5nmwjUySz0SL6xjpOrrh6oJfczVM7gbUDs
ADDG88VB6NdEk3vAky8wI0xnkxti6cc0tNyVtS25BThfQNQIoD1MCbCmRmrLEarMXL2YvZYlTm64
7+xv3WsabP4ZkVgFQl+OSADrR0DuzmOsepHL6PEYEqhcMidUeHfZkh7qCUVdxZAe5bzFE6zZdnLs
xDSXbZ1ph+srXrpeQJOK82YYAP+IM90SA/edGgCWC913A2UyFhzqCDAV0xgCVyLR+1yirJJXqHtd
N7zkrxY0RKCHihCpihwg2YgRhDgZMOCNznECNFfSfhIT7eO1aec1QwLkh7GQsDhHmRYFJWhKafND
n8q9jTY90ngtyv/6SlM5lIprLIH/Ha+Gc1dlMQvDWiPQWcIbb2tGLYQQ4+jb9c3jV+85Ikfl8Qmd
IMxoANYrXGqkLlodrYDa0fDsGc0f0wxdLJTP1OaownmvG7twER0LAowJARnyGGDyOl+Rpk9FoQRF
4ySF37X7jv1Ukw8OZgnRG5SC3XVrF5+LWyNA+YFjimvKCtY6KH+m+QC9zcT6zuoXyXhCMQ+wnetW
LjaQWwFBJGwAh0Z1YQPj1gTuIIMVvcvRyKZuLyk3aITvkR7fWUm54uyXeEKI2OOEYQc5iTT+c76H
3TBUpNQs2DuMn8EGzBahh347tBc92XWaDcoZD9dXuLCPlMuvQ0sQI0OmJoRMhZmkNAeAtrp6x0J/
Hr5U9baTfl63cpleASR5aka4RyMkQbqWAq1MD3RT3rV24g4BBvsbb4aIn7y1Cmft8XcRowWTgoeg
4oRBDpAJ/GZWK+UPPRxer6+K/w1nx0uwwPf2JNvRIhlbpxg1MCVAfD5DAzEotv8/E0Jy3aMcn4U6
THTRSzRbTkNuqLo2LLqwUwboMlX09JFPQVzsfB1FGTWKhYlcaKRYnZ03RuLFk/XX2Sc8+9SKEGCJ
0eYd4I8IRsGBjXf9GiXAJVJdMCC4ciUhDQFZLArin52PMUIX7VoPUOcHCuXcV2VjbNpn9Sb0o0Of
/21WJZgW3LtpkqAKEyBy5874HqfmJz4aZMwMp0XJ8bpHLMWIs30U/Fq35omlBvxaPvZesUu+uCIg
3Y3HeY8aJHDcm+SwdpYWosSZTcHT+07vMVGM15FMx5cx4e2z7D2kGK0JM29lfdwPhFN1Zktw+RqU
o2YQYi8HP6Z2vOXC5INT1b+HXv/F7OmaPeFxCXg6ynIDsIScQmaGyyRusNMx65p56f0atnltI4UL
RUrbIdVn+GhSQgChhVjxDTESpzJWwvpCaDrdRDG9MMYAYBUTdiDS7LZRsbWayk/HbiWLWTMjRA4j
KvQG+UCNNhwAAMUhDjJbp5vrHrESniwhcEwjNHRIDyMQbo+yY7NGwbm4CNCdYRIJsU8VS3iBFAJG
WSo8xoIhKPF71Jkz6fX6IhY/POh7Cd5cFog4hUUMvVaTKdFhxFTvA+Nhgp5sYJEf0+BeN7R01WLq
5I8lIQzqWQHSYhlnlR3pR3OLooKvvkff5Pvpjd+02sPawNNC4ndmUAh+CVoy5QzNZgfC3n4cz6k9
WcFoQ6wCmSZw9H7co3ioRtHKSpe31EL1BDIfOjWFs0SSAlNmBAvNc1sPX60jOs1mt/LdFp3DAI80
r+1CbkuIRlUf03TogfAo0EMoQ3cE1FyJ9JWl8C26iHkmpHjwe+GGIhU58LlTPZqwApxqspPQ7Ld7
Y16joeMbcmlFA4E70X6Pn57f8yEjtZTWGm5g7SfpKhvi62is2Nq00brbOdskq8WNpU8E9gk83FCv
wT+ETyTPSUNa/ibI1edZc4EuVOibOq2wG10Op+D6Rf0EvM46ihp4H58vrMvjYYB+fQOq0mCjIXwH
W2uj2pxYYy2LWfKH3wuC9prFBZTOTYWpAfwwN5WV4C5XFNvEUNVa1fiydsIXxLftf1aEaGEwMDsb
YQmSh1vpydxrW/qg3YW74L4FUUm//Q+PgDNzQshQ6KhpWY9FSZhdlaSbFCK2aQAyxK/rsWlt8/gx
OEmYK0zFzSSHHVM9SvFzHt7EZKVQsXSSTndOcAW5hniMCrwSQETvJD5abHd9Cct/v4ljChp2yxSJ
2CMoAQyJltQY6Ou091KLXog8DY/XjVzqhf7+/n+s8HN1slGs7GgW8FVoT/z79wfrUd19tp/5LWSt
7eQYHVbLddylxOCgQQUKMqWc0/iiOIz/mTUqnp6tJzv6q7aVPMykwx02XEd7fF9Z4UU5CyvUUMbC
CBtXnhJ5KsxorvAIZi0qaHwml7MLYxRiu04RuORzoI4hCvhwcfmKBSSQc+iAfuHlOfWPrJLREQaK
I1+LQPyEXOzeiRXhwKpMV/NJQlIe7eR9yimU0j1PW6nucYkDaVXiYPEZAJ1Lne8d6Mx/h5ATF6nn
Vg7L3Kwd5d48ciWV5D49kDvtQI6KA73Eb8aOPF//aItbeWJSOL5BhrmbLobJqt1O+WOFQmDvXzex
dLwwtskLYrgIUUc6d3xqzWxUGe70LrnV1bu0Wckl+f9f/E7UAPE7L9ui+iZc52Xc96peEOTfO/6J
6A5jsN46LeqSGYjqoNemo3qP03S+DOTEpSTFCe8mNTt+lDjTq7pt/746wOd6UQ7G1XdJ7V4CZ08Z
FKwcidCHon8i4/SM69a+/k0WbyP0nek/rJ7AhZ6vZiRzw2aV8NAQbNTUzvcYT8kdYD4wwqtU/4Lh
dcnTEF75urhEochDoDWh2Uo5sEyc/bmxACaXPnT2dn1di0ZAtgruUEwog2vmfFkoR0hmxQF0qIwF
7gzRVkeT660WrnXFFlNyaKHArQ0OExBn9cNZlhQ2zQ0GnLz41dyoKEt0N+qu8tLM5111yV3Tn7hk
m0GA/b0qhFcK9xASlSRLMoVRBU/2fbzNj3yEVdlTP3/6L054akgIfVKqjwRQx8aZ6N2s7ptpo7dr
HrgUFk5tCAmK3DOAb4DfAhkVOi7E5xqCAfiAQkDTde8fkro1kv0LmyhiI7BC/oufYdUSQkVKU4Yx
nkF2oqj+kRUjHrhNtNbeuAzjghWh+oCBuCqBMriM1NX4pEeMyG/jQwxieMSLz3+njnORlEO82iSY
WUMXGC1URfD7ikUxFCdKgBTHwpazLQ1+JYaMKdi/jeXndkSdUSNiCojb0GegZbJLCqBujfZ4/Qgv
fKPTpYhZBFCQQwslD8zfMxraUqX8asI1NvaLMCEsQ/BvjYT9TEkLqHGZ/tIZ6I1tjQYZsGh6WLnX
13N5aqFcDfYKNNrAn0xNMVvJVCZhigM4VIgG7md5cGuM5sy36YQxj8e5v68RrjpAX6+bXfCIM6vC
EtOsHgdSYiounsofUdSBYTKpKFB8dFNF4+66sYX9PDMmnOUq14N+xtykIylfpfQla4/p/HjdxGVP
XdhG7jcnyVEidVBY53Be0Ge+GVD6AYsPmHb3k6950zZfDbZ8g87SCm4Pt72MtpdBLuQ/RwL25z7G
BjYuTrIDwNmW05VxZexiE63kMDzwiMY0nlUggUaA0oXABG0TzERxbUcTBD2ygsaUpH5FeuLKgwJ0
0ed/2MtTc0KEMq3ZGH9LSRb1LtupXgp+d7O5Z5+yD93vLZNXnHHhTP8OvNhR9PdksRwHVtdZG0EB
jeVpu1RXd1az1kxf2sHfGkD/MyEsCe3EqEmBGwXSXwEvgDm0G6nsUjAQxHliTzMm0Ka0XQmHl2kU
nASsSkgAUOeRUYMRnDJmyajXsBrFNj1iTMkD8dWm8pjmTC6k2/2/lkETDAqnIMcUKXCj0oDqi3QD
OKqdjGsdy6XIcbomfthPDpoUx5j9i2TspAVZ0WHCZEQGEG6dMcDiR/u6K+rLrvFnB/mvObE2ZHPX
SsYkO1C5otsmmt5TLQjcUS6z3iuHXn8jUzBso4RFst23of6JcZXHecTUjGrmRzKrLYJqYt22lRX+
6BsNnAKDHNOdNJT37VxtIinXblNamk4YAMowWBJziYR+B8ROwNaKW+aziySou0VgS7vp6jnCWIlp
hM9SzwmttEBvvzMZMk6qAsWVgvXkawwIMBuMdkDUUoZK2IxRlKRLbhINw2QTlbhc3BTeyOEk3V/f
r8WPA8AVeslceFJ8TEVzXptqA3aaQBrvK3CT5ZP5A8wAH3MfruTSK6bEfkNt5RVELnPQLd0rHVoa
T4UUoSi74gCL5xaHx7BA04jXthD5gO1mkKYEg+I8aN0WNBVfWmA90xw4NjnAXDugEPP2+h5e1hb5
IeK5tA4BZQR4wcNrCxwJgHDITgqn2BZ+5Lc+OClmDxwMq1jYpbuRKxGjR6CA4028/hOArztN4Q5e
b8vS6+OPWl+5fnl2J94eGK3AExiPYADBhOwvywOLMoycOBNG31rA8QczPwwEZAw6qEbitAXVBCby
JWMNeba4tj+GiYB4yWU2D1WGteXEn4A+jLKbrny5/rUW3fDEhvDoaeKyKxIKG9mEaT99R5Wvprst
hxXOnjUzPB04iUNR3gZKNsCMjPnsqcNeIliYxXjoVHXF1KLLn6xIuDQMGhYpjWCqyP0AE7sF+0iH
B8pnsNfALiueQYTrIk5JhtwGpgafyyOO23Evbf6DuKtwK4mHGLqcTcO/EaFl5OVGeMB9/1Lnxkri
srhzJ9etcMlHwMy3SRSCSzk0bcx2eYHyREHuMVo4v3+NHhMWJZyqPMHIWREiSlQFxIzd8tOq/F6f
V+Lf0mvxNIUQKZYgIQYqhQxmDDQeNhSM0CZoFB4McI1ZG7YbNs3BcKl3/VAt+sWfjRRbHogjpQSW
Dtkpy8Zt1A4j5sFbMOGKp4MM7cS57eyMatuMZivt5ZX7ngrnbEC5UTfxT8y8Qj92iKiHoaan66tb
O8s8bJ2cZWJVlTmXiIdz8r0tCww9AwJTNXY9/bhuaC3+8R9yYgiDyhjkG2Eo19s9G5inl/KNhUHf
62YW3f4kYAjHqwqDFirG+Fq1tinSozq9xbOfFocmXfPGxa8DcC9nZcdzROy6DeMcTnPPJqcg4JWZ
X5lGnetrWfw2JxaELZvLbASwES8MM97ReE/HTWv+MIrH61bW1iHsWB9YGHZNsGPy8FJOD82aeNRy
CnGyDCESTaCAAZk8vnyyo7844S9vT0Y3yb8Ypll0shNTQhwChwOYNbgpTMiV1Q1GGW2M6l3fr8Ui
Bf1jREz2hmks61jCZ5G1yW1YCvA4xo4jzQWVrVf22WPdqN+gffshz+n7ddsr30qkPlTCasaNwU9r
Y/lZUexBI+deN7G0hegmI78E7BOoAuFr0UorolKCibT5yovvoO0kGK68bmMppJ7aED4TlZg5jgps
TIYDioZYepM6zyAqHjbogOkOqEH+Q1gAfgEzf2AbREFYyCOkKur+CQt5avrt6KoYHx2zTd7somrl
1C5u4Ikp/g1PAt2cj7Wu/46oGnPkANIJs0OSv2XZxYV7uh7+I06MqEwLk5BgB8FaIYN8Rnrr6Uor
mX9oMVM+NSFEn6wb4zwMePRhH2rpy9Y3Wbcp6OamfhNNb9c94rJHICxIiEJp0psgy+0nJ5R3XXdo
y96zOswUI4GpBwwcx5jaAdHSNhqeZeMQtA/l2j2/FG1P1ys4ftuRpLcac3Bas9UD26rU0R+0HAxr
WTtsIExXrr3nlk7zqUXhGLC0BfSOB5IgARsaqJSSFRjcigFdeHOEqHWnIPOQna6CgM5MMOi/kqIs
OgmR0VLkYI2LNotEJRAkDbCQQINNYoAAU9/U7ib2LTQ+ZP3jv3gJIPYmb/pyfZdzt9c1FgDqAnOD
TzSH/uLYT96J0xV3BES8cZqXv6b5546JzrliyrzXaAiO2anpOI5Tj6l5TBlH7+p4NyXKSjxcDBkn
NgTXm2SdBAMGvpw292pUavXIq9LX63u36AsnNoStA+VzT/US62D6HrRMOrisrhvgf8FFvPhjwBSc
TR3mKgoU0BjK+2Cf7uMNg2aderM6Nagu2UHJAS0cUARauhD6SivIqtrEQqZ99GAA3md40SsUTNzI
C9015O/iok6MCUEwDWeQZvJFcSZcrsvCwIKrblflZvj9c7F5J3YEL1OV8n9fR9e6L2rGpptrhYHX
NadUIXF8q43KT4loxy6Uv+UJgkXX6MSmWlODrhHp9MoltugtJ79H8Eiad0MnpwhNEXhQDG0nS92K
uyyG2xMLgj+q0oj8VsJnBDByiH3oXHglAYn0at2Zb92VrRULL2ocpNnA/UU/xK90X/lczLcEi8GL
+cBlJzQH0pyRbeyatdnGxeD4Z4lEKMeYCh5vGI9HOQZiqXEI0i7WP+LlaMslSBKTVgL5SfL9+ilc
zLYxBY1Ixbu3mqhwmmgjo1UbjwiR4RbJh59jTM8Gkw70r7pixU1WrQlLzFEiTia94ecjeci9clNr
d+TQ3kL3dqPS48raLnzGklHg5K0mUAHIUBXCpz7JesqaQEaIca/c5a8qc7Nn0OK4+nvgl7fg3AIN
0B4Ccb62co1ehGfBLI9IJ2bNBCwm6NghJY5SFzyMljR55hrF+MWJE4zwCHFihDSVkaQtjIDM0DYU
DN2tpRu/O9tnJ0EwwX/CiYlsBM8reCP5STCemtL+0PeqY/kaCL6pG96CxBd0Kehy8S3cXf90i1uI
+9OCkDmlaPCem47zUtF7pccgA3RyJKVr7KrQOqfX2Pa6ocVtPDEkBK5EjXvQ4wG2EAx6+wSeGtUB
m9+aiM3ScvgYKDTfgFq+LFSHkTKAtwuqGg1QqopZgPCjykFFGciVd31Bl89NfLVTW4L3McmU60JT
uF5Ot8v33RbxAzerfLN21y0sCj1cinFlQyNQDuR/fuIeaQRqU80EXW8l+xYynTm2UXa6vpqFz4MJ
A2RUGAJA10D0gzztB6ylhi537Jr4SqkVu9ctXDa/LQDPoJUHLDmf6BPrMqHVKlqspViGDrxWhY6F
4cWxzd5knysfr+WHy/Zg0wTrhMqh3ufbps6ANqlFiXeDh5KAl0Ei2Hps/XZX7I3d2jf6vUHCGYZC
FyCCmHEAKF98yFagxEnNgXFFidmPHoB83GBsw/Kme1OxB4gBAvqLZ5oXvq7Jai19OoDMAfrFlcZF
us/XSbUA/Puy2TlBvpHDzp7Dv74vsYsnFkS1jFExU1DMRZDBMx4z9hAXv2TLG2polOTbsZZWXPEi
LxCsCZfJzLpukqtGdkLTATG5WwcYFzI/q8onSepfd8qlo3W6MuEMGw3GWuVWgv/p2ReekyYmx8Hc
byVmuOL+v93twkH+fCZDuEcqiFuB3csE0hfoJoAxyLb+NUDCd/rACJmXQkGxdaG7Yptb9HaByLO5
Cso67ngpbJ19TOFYsAFELxFIr5yxg/hJkYCe25fIJ4SuhuRp6mtXAfssiCevb/RlQoKvqut8CILg
3wDrP/fSrGRa3nDYpIqEPfWUb7nT2SWazF7qa9qKC102JGDjt94zyInwfUXJnWSmJeiswCDZQQCF
OoUPhkSm2xw7zuEhcQVE9/F1ZYn8ISV8YQxQQT1KoQg30LY5XyLYfEltNilzGqmoXStWnqY4LW08
VO/D3thitvoBfLEPeLA/QzV0Db90ieOACIqq6RDsISAmACnDufmoB2Nm1TGwZn4Mruy1Tr0Zb9ID
96r8fb1fthB2UIyEkhRXW7TQ/T43p2VGlKLQDgWjrJIf4nAGYj6qMW93fVcXTiiveSKI4+IwiBjd
tLgKWpCLc/7pD8kEBVx9sKSV3OSyyMW37o8RMcCppVJBDKEZHT67yr7jguU9LNB122BP6wcb8q6b
1fuJH/gLdzkxKmxgZ+lSYmXyPz6qI18OHswHy6EYbch9E7zs/+EInq1SCHZao+Qsq5TB0VoIKmih
k2cwk9PMnarkAEk8FFHylyQt7yLzrWrNlS+56DAAEKB+rRkqFQOgnnVJ3xvIzeI62Wlqchvninvd
WdZM8D8/yZSsIJG7LsQbq4FUkGO20xNLwDp63cjSVY8KPAgYkI0B/StCL4ygrIekx9uq1OfJnYpK
fkyLOXWKQcuey8jKbqspRQhnUwolCQw/t0n+FcVG+NLJ8/vEanNrZqG5nwjQAHVU66VtRuGayNbS
q+LsZ/JH28lm5GMM9isZyfw/A8Tg0/cHDBKDPGqDdrP6NHjEye/7e8wuv6z52tKpBTQFxxZtOGCU
hVBo1TJSIU3pnCIybRDTZ1nld3G68iUWnp2aBTZNKEGgMXKRUbJhhislkIrRiw1pDujI2SX9Xo0r
Bfclrzo1I2wkiYjBMBc9OhjScObZ71juXXeppe0CHxumS3gygqHO808VUbWxQCSDozG8AFChp7k9
jSvX04oNkfJNBXtplyoWg18mnlEXb+Di9ejc/z/NCFEt7DsDTHa4BPVJdRMIfyUTJBj6bOWkL93w
GvR3DU4RAiFeEbWojhDTM1SE7ODwhgFVHj+T+9j5dmuCSNxGsu2soWkXN9ACwxGIlagJ4hXhIyWV
nkxg9HW6UvWC5rNX/ChqV97jiy59YkSI0RUH10J/D2yc9einmuyNpfIq5Ua+TXqVrmzi7+lu4QoC
VwhiGGduwlSL4NmTMdRKWeIKAqbwrdspWyhFDdvaRZUYbKdO7/LJbJytd8i+2LkPbYxssyZtu3T5
AvSP5gCwZSDmEuGAcT3NZd8zDKV1+T5RFeiQsD0gcw9InCCwQ/tjC1appoKiOPJFVclcdNmcPg/v
p7Fb2ZGlR6MOcUxMIugUAUyco8wnCgxVB4H61lN8ilCpaLvBmXz48j77Ga4WEfj3FL/AqT3xC8Ta
HPYa6J24PcWNvcg1n7UNHx0J3fzb9TCzEMjOFidEZdyMUVlw1UMtC45T4s8FXYGFLbjvmQWhyjOD
rEiWCZZT60d5hBzVj1ZJQTS8ksosHMUzM0K8VAdl1iswYDmBAQEavQPZe/QpmeTl+n7xXyt+HLgl
bnkTsAIMp5+feEkDXhe07L1D6x66HeZHFsm7fmhu2ni6q61mGydr6e7SBp6aFFaGZCOQ67LrgDLv
QSdt+f0YuJR1T3O/+khaeK+AlBMDdJA0xHj6RUAbp2keKApYEwWGNIf4fGhVbh8QB3n/i6JPL0zi
VG7lU2wmK5OpC1/wzLYQ59o80bIhgm2g94ecOmnhzOHX9c+34O4Ew/dcsZHTB4l5WjGYBQVEDJrz
yVvQH0Z5LctZihaYSEbhGwBcC5AfYRUzWJGTIgBnKzisHzW3hmqpbs+/QjDE/qf7B0OHcA6Njx9e
8Ep0k16AglzlMrJ+GR2hgTQPP67v2NKtCj4JPIXwfkVtU6xiBaok5x1EXjDgP79xWPGI1pp5Sz4M
hKRkH/rtVlm58ZberWc2+Wc8yVPHsQ2gI6DPjtyXkATLvDZ+6tiXVt0F7F6zbgftiGkBm5V+joSy
l9zra+ZBTzjkMI92JXQ9oZYqPjBjFd8w0MAsMNPuZoQOjJmwPZCgfpC0o92mf48uwAyxKsvwGJSo
0Q4SjjjGVsG1E9HOUQpCts1c9+6IcYGVN+2C80NvGGqsFNkEWPb46/NkV0MJxIhpaXVO2f7MjdZu
yErzZenexgAnqsYEfoIbXMiH2tLUxyFqJye334AaRAKGii4KrPz5Gj6tsbmsmhPOGrTfk26ymgkF
Vuh+tbbuDOCBx/goJDA9sBZ1KcZVV084X4ToHaeLFLaRBJDymiis8j7zcB+iKBA89Tt1y25WbS19
slNbwkEYQihzRxIebJASckeMzrcOaOD5ApXMBkHzv8hpFw/8/5H2XUtyI0m2v7I275iFFtd25gEq
M0vrIvkCI4vFQAREBLT4+nsiu7c7EwUrTPc+0LrJEp6hPDzcj5+Dh5MtL2Yk5Zawe2PG8NKxnQL5
VnN35cGJAd4NdYiLdj6U5udAdhRs9wGvj/UPu8vir5NVVgIdKNgtoUis8rBQN24YeYw+rtyfFhbb
s64MkvQDRlYRCPT8gC5kZEOXdnht+huPWNGsxp87kpWrG+fhT4OLDcpZNyWg7G2DCW0t1SRuauhg
zA2PDHvaMLW1bMvXj8iUXnNbTJ88DA64oPsgi8ByhJC9hMxf4pOgevwPSMrlGD5Mqmd5krkeKbml
71LcamLWZLZBfqifIAATk50BPaJQD9U9hE++/vUZxeMebTXoPQGxycJTQsl+qqimgzWCQJ7ILPJL
dDrPgWOOgcjExn5Zy1CjoeYPa0v4aAnN+BkVSZRCx/HSqvq9lhu3aVW0kaWOoQnoWe2o4aR5XxmU
QoN+KjeGu3YmTj/AYsca2qxyUEq1gaKmgQadp3Ejnl0JujBCGzlqhBE66r3nd0Ldt3XtOWi88gol
Us1H0ZB4zKLPF20tKIIViHIj82OiDCs/xcnNow/N2ECIaDzuTUid+/NeZlKdHXpcLzdBzGs7EoAN
sKggykMBe7FHnGTCmYTUMRSqQFUOTdFbugOswkItFmRB8V8HBOH2PrG37B7P6GySKkVVMT3McX9A
Q+2hvPSuJ3Twip1902zg+NaW7NTcYk+4JRh5HXkneP2lkl+bUKtVkp+fr9javkOiDkzveOaghLl4
5pTNVNmDdFwWv87F14oWG8+11S2BXKAOii80/AEleL4lQNBso+nTmoP2C5jyYw1kFj4C5UAN7cvt
u2WtxAUGAUhfyIqoTBGdm9NKw0bYxiAhfbBiZy+DBOgMX0EEbCPIWokdoXSPwpYlu+LAeXJuSFgm
xGwr1EC0GvwjbjY+qzZwv5kT521+YPVWdmgtVgb1Fnj60PeCkou7MNgbtLASMozgq51QQwS/970S
WRFeaX0kW8ihY/uX98aZwcVUMgge00JHZpLNslTZ91upz5XNh1walLNtkFaB/GbhLdIeENZqaMfA
oe51M+t3A4o8n49h7bY8s7GYtZn1iYbiK3zEPUJHcHRAFnJu70D6DjJ7sQPJr81D6Ig9bdiVv3dx
W0JCwQO2Bjsf238xeVXhDYPQ8hb7MLvhD2D3Ccs5dMOsO1pW9zPohV+zONlwwfLAfmZ3caBpZXp5
PsMubYpxr2rjQ20bT7hLPV9x0+TO9qbiYhiGLQjox/FCqxrvbd2WnM0fILnj3Fa8hwpZoBaC+9C/
hk79cCj1AvqrWzBF6dfPx6gjLyPrnRaakXDRnB89lU8upCGNHuib+tDtsl0dORdgoj5srKH8PUs7
oJFUQfoDNm/neCJPbrNRUct64rgz0TMQpF9lazyUXQPtZVsm4OOy4U6G/gFQgmAMdO3FsulTNaFS
hABkqkjkiudSvaJmeJSlbqDS/eXzkX1cLNTgkEaFTgXY2FHHPZ/Axu6zTHKVQ5SAsxulN4twnk1+
PxqKc++5gzD/+i0Ai2B9R7EGLhP0JecW9SJLIZgHi2MMKXggIDPlAbUBOC6xg3ruZlv2x7vz3N5i
PlvTqy3ALpHXSqp9Qv3Ss0LabGQ8V1yyDrCZBp0ZF14MPK3no0psYtNK+V23Z7geERKUl6PAqw2i
5aHYqebu84VbGRYM4soBrF920C8injzLB0+Bgm3gaf6kx7r9TKCK/H+ysYyFc6/XLOrCBnSjhb1T
nRdd36qjyuVenKzTcSx7pjI2DWRKmzGoWnhi69FSvybpLm0ejM1S+8dMJ9YI+kMy26K6gGacrxF0
M1EqgE5zwDTIUtA57FMlcknnm5kWTZUTAYd8yIv8lQ3a189ncn1/SEYUHDS5Yotz1qO1cnSQgQm6
i/mt+g6VIOT4aVA14IfKIy/8yx1VIEzXTNRDkZC0kPtcnLJmpmXaum4TuHYS5CINuPhuVZfW9JVt
FmBXPNaZrcUJ6/EY5kMBGRoy+R57cvImbKAWJ8B5wKBeDdmnjcn8GC1ATVQHfABXjPax4ktTlHy7
BhwzVg0RVH+KYAgXap2HY+2PQNmhSLSdBJLh6XKnnlpdxA9jD/ldXqPc4F7LJwa5cIL5wsUbG0Jg
m9bW5hTwcCjAAMYDQomFP3HnttbTY5HG+d6bh0q9brPAmQ1/GG74Vs/kmi8Bqga90sj5yrNxfjA8
mgzN3Nd1IJi7p6nygtcU6B26+8/Xbe2o4wpFQhII048tuV2SQdZnRDNEM7QQXHwj4nnCWEoVarRM
bPjH1RN3am2xXKgLTXoLPDU0OHyoBNs72YyiRNN44z6O0X9C5rny4oCSENwLWo4hj/HhahszgNG4
waXwjsQC8yALZJeNebkZj6xOJUBXgGqDDhXH4HzFClAHVYVK+4D+IqDsk0MDn7UGLsfmTbnW3+ob
FikIZsnr50u4gnqRQ8TrDVnyldKAkbadU3kgORkCCSMp0Rzi60EaVEH/CrFKv0ijKSzQ7KM6G5fR
yqHHUw4YDzR6gS51eeFl1OuopyRd4FaxmpOwRNFvY3ArJxx83bpknUMZ/MOsVm5rAWSAaNK6BclJ
qO37yyywdlrUX/8HEEzp8hf+BE5a1owMYNShQHK+hm0+uJyniCmbCIklJM61V/quIGJQdnk0Abi3
0ZS6kjsHaSWAiaDkRDLBNBabhuhtRhMCg4V/KbHQGnRORqAhTdAz8JiG9sPGfK4s2ZnBxREcID3J
awehXh3+hjkqTDBzyie/EYw76H7vi40xfvRkmMsjShA1D8jvLOa06qe8NXGNo0v00dYuGb9z3fjz
UX08egi3IIIDDD5O+AdC/rKt6kRpW8SvdftlhlxuAm1tAXVglSKw9P6yuqCU3zsxt/DNeDoa0wSR
+WDonSDXud8bG8mllbwM5HxQ60NRESqDH5BsloDAqugRIXvNzt5ZSP0jlWzcet/mwEa5T2zxyR+z
Y+c7H1U2FckmMI6aJpz0+c6fdb1Wm7SWO3+KzNF30SqoBwI8y9gf1K90vyiCxC8gsJlCexBC3Vvh
+seTjk8ALTnkTlC5/VDw4LMipWThP6toCqYoBSVedu0dKWPZ/VbgubZjTox9qHLYczKMaK0IpiZr
UMGclb2dtr/SIX8q086vXLoV/a3kOmQdEwlemfyC8utihh3S5E6WW3KGxUFcWXEeF8HQhkncHglJ
gexWDluMbh81brBXT6wuAbQqcczEg+4btCqAXxeOE9fzjBSANrdXnT682aToL0qhlK+4X+o9dmLq
Q6bXeGSeylHh6jmbw7EE6sjq2joelXJ6LhrSPuu1sYXEX1kUHY9QVEWBDfhY8vJSy+XdVLVBgR6k
eX4b2ReDX7lGEuER+rnHkG5usd3hJsDki3I6iK2WTikFsVtHBw9+t3lQqlt0rfs0v3e2eNk/hozA
nQPpINNornQZ56eqYx0aYDhGlBvVwfSycFaLy0GC6/sUPBtVQHXl++cjW9tnqCNYYHEDUArpz8U+
Ew7NnIqPeIU+kgcV+gay489i6PkeQju2ZMEyCzejn4/3ChDMHpJMKGOoUpr0fKSsy5hiuV0bwK81
kS7cPDbxD+FkWhC8R90jMpiiQg2jz6FqPYl78JbSUGNlFmWsRB9dMnGk/uz2bxRvcQIQ5QEzBigb
EM7nn6xI3VQVA0M6BR0HWoioCJo9AUgZwhvVV32Xb1Ipr6z6mcXF/cCtgTWDgc1VUybbtsQwXNva
nap+x7src7ayqHJBF3sZ5pDjRse9DnL8xQClsv3YygGaO6hq7+u9hYJOGjUb97i2urMgDOjghkVj
AbzK+UwOQ0MF2glQjzZrroY8raBrNwFBHEzUFvHYdIkN0iUkpn2WjAINvCqSqv3IAXVo3ympul3T
k/wWQiwvRsfxVuPlc8M4+E+FuNVqu/Zn0H/sNIgDxYYoHb+3M+1haLj5aIFe+eBlIrvU6+4BzOPt
VWsXTywpap+DKWlvtvXP0aY8pK36bgn2njBN35s5a2LCCiRkrNoASS41bJ9rU3uvQvsTSibF2+Sy
ifh2yZpAc0rrom1QeTNmxwi1Fl4R+Qnf8cCqW9LBuHKZXe+Z6xbQ42mTh0pkFA/rAfNglOWzUbf9
jV16aNXR8IwMIAVoPHh5V+uBqug9SivA+u5Q/H5Lui4LFDDCRV09uU9d6tWx4iXfZyKqG6tvikvP
UpwC+uiKEgCgXF16msi/JbyFmjx4AzD6tK8hpAmcezPNyKHRXEO2fCjbcCrahvkF4GIhGl+Qx1M7
BfxfQFX6uZoI0FIjyXIj2kq5sorkZ9kV0ztpPTuGLCQPNZoCpzuOzxpTXyw7e/cYAYwjb4sdKBsd
n5ry1avU/W1iWG9oJlAPSlX/0hvF/kapXfnglH/2PMUMmrn7mlNNBE3naPsNLycf24tNf+ZvFo9x
Y1ImYiXoIxqCITKu6IV56BAz23F64W3Un9dcmwMoMzgWZTfucttTRdHQiHvc9lCi/WJsodjXgj04
QFnidl34KnNxSxSeMxr5AAMDqf18JL4+sCAff43OG09eMmc/ICoqIEoLMhLOt2byYwrOgDAyxD5d
C14SvOXnpxpPu1H0HoCN7PCbFg45eGDx24bJrfgp9GEi8EFtAES9y8IA7nav6QiF9pdViu9CUbqY
kALaLglEZMxyrmLb7LXQbEFuih2cfP18y6x45SMaChUf1CdQBz8fpz1XM3Ig2DGT4JHuEuG7gxr3
zmstul0xUOgheNVGWmwlzIA2CnIPshECq7vYpeY0dHqJUCuwrcuZs6Cudx5og+Gw/pYh+WRFPPNR
N8kqk8RO5RbKjHuzuc29G5Huu3rrCliJ0TGeP8wsw2ZXTxmzvGP3nnw9AtkfejdNLPdLcrMVo6+d
izNri9nL1KEvhxqDGmP6gDXaGdcumi91AK62QV5ru/N0aHLoJ+UkZrWTQSoYYwfg7S/pzoIzEZvN
Zes74s8ZlBmIEzOd6mZgA4UZOt029J5rl+5046Db+vPNvpL3QjMXdLtR1kGZ/YPCFfU0nkn64wBv
qSDbV9dOJLHy6uXWKq08788MLZyX5WV4wFrYEqM9hhPZo1gWDGq4MZzVjXcynEXokSQyKVujcDp7
03yVp2MXVsTikMvkZaQzT+eA/bDprkWwb/hj7s4HMJhp/jAVc+Qk9la8u3InnI16EeJB06YVmYXp
tawHOjxuapNuzerCWXkFBd7Ixqw2GYJ1loYKr24RBW45/w07y7AdxTOKzQM7yTfyYAd5XKEY/ht2
M30AV1/ji91WEVyu1eLqPp27ZXnJEaQHiho2TVeNc5rvxn4MiZVeJWKMWV/EG3tn9cj9uXeWcpA2
6ZuKqlirKkLxW4uLiMVQmXbvauQ2ZN6LIx08XXpPG3Y39qy3OOrCrIrCdEoZosiOFRohHYxn9O8t
JPTH5+ZWr7eTUcode+JY+JTZk61iVrO2eqLoyTeyJmqyfm+N2bOwq/3o1ltOZmv3yK+f2FTL1LMh
RfhbEDbc/FbuN65HlOGlEkn9Xu42n3Nbq7nwN2hfrBzRwqb7zbudXiSfmRKYYY8cirYbYfc/IcZf
ybHLLQsCCWgugrNtSWk7KpK0fkKdEsXBC/5jugDm+DEPEYzrP0sUuKBJre9Rh/pb3cgwjUyFzIDL
ttHFNjIn0+NkwsK2SLAfZC8D04LxQdT+BCkqKGEL39mIeNfuQsi/A8CBIiKil4W3VUlqecnQt4EA
UatV1b7SdjETNzlknOz8aSp20/T2+fZdc6inJhcOlTi1VqHRGQ6eNjs1a26bznr8GyZQnrExiYCm
LIOxFrDmiiYwMczTHi3ye5Ky6P9mQrqEkwMBOEc7aRrStkOZ+gLJkHYLXbN25ND19McgFruhscYh
c7k8cskAkMGumKF5RYLPh7FmBIIy2HRIBLtI55wPI2dGJXIbsCxeXdpO1E7PqroxU+smkI8BpAYn
63jgTmaqcecZndZYDLP90bA7Q9zZbEPNYPXQIqdtgmbGckxs5/NhtEZqmrRBTkoihMC7cKPFJgi3
UD/6lhA8Fqt4j3LHj+T989lb28qnZhceapyyrC0TPKimDn6pe5mtLear1cnT8RoFcAKUfsubpa+m
EdKBsFAMxqED10PQKB2ev3q9JR2DfjNM0vK2dk5sLe6VPNEGJTfg+eY2V3xDmdUvKU1Tvx6S7LIE
6QXzG2EY11OhisPo1U+qZZfRkHjDLZkBdGiI6GOlZ1XcAZAZUzKZYVcO5t5sEs+fiykJtKyfemDj
CRLwVH/NSEmhklrznV6X47uap9VOoCXnnsxQi66E+SUFauPSVineAshihGmhmbHHmfYNUqFqXFQp
uXEUNK5VEOG6Ri3f2aGjAYzQ7qj6GQp8IJG3Jr+ZJ/6zrxN9r3JnePRcw9l5TTYpvpYZWkzNPn/S
VJHctrQG1FwD8ZKdqUDblHwGPrDQK0jpGEnhRV2vtSFIPjQk1y1648yyAbKzyBdTsHI3pxq/6/WK
3ys8f59Liua6QWkwcUkzNf5YpGMTmkIh70LJ2mdVTHcNkrt+1lfsqbAZD0im0TDPLTOeqTreqcR2
/NRmzZ3XmMV9R4bsirvNeO0mJvpv0P84hUlW4Lk5sSLACrpXtGYXlVA4i6s2YaNvD7z3HVZf2HX5
w2jZLwpu5CzkovHukmz0Xmjrzje1bb6Qkn+xvPl9Tr0b1+nLwC1QJqiVbGfrEL5T86SOVaUDyxGe
AeXgC4PTPW81gEDGTAw/dfRMhnmPzFKKrDuSoW5aBKQ3bhNij3tbK9y93nbTbZ+4ae0TUg09NGEK
UwustE5uRQpifAT//IGqqRbnRQXCqBa/PLeG2ynVr7s05SJSZqUi4HQYJxKmbmHsRpq3uxaoyHuS
dCC1HkoNPO0K0y+IZ+Al3qZGtrcbyJ3cAmCnvAvDyl7HpFAMXytV8jSoxXjZETQYRO4oWKgVbeUj
xzwEtB5es5L9gIAThFI6z0RSGxsm5EhcDH5beo+gpZtDC1JVrOENmCa6iZYhLys3muz5LrXweMlN
pD+rgaMHF/uT39uqIDhS2g+lTG/4oLmvoMzLpzgdStfP1Ka6VrPZgsfPpjpO3al846mk88sMhsyQ
k0WtWj80lYewAERGg+7iPBENl7fCHpGwYzEnzlOtsjSwmSH2eQmcd12IRy3PR7QtshS8wRZ/GjNn
QnpevW05v4UAkEqDOmuE7+W8CHSzYcjycrOHUrIzu3etJdKn1OoVBb2pEgaAwCkHq89guXGagWDH
omnhdwQp8Emvpp2uDJeUMhc5RP2m6hLkCh001FuUvVQoKYUD4TgTdKIiLE2aev7Q5pPteynk/Pyx
F9x8H+bG7a6RD3WUsPSIQgKjbKf0Frvkzc7JcKHVQ7+jQ1+Ermo8dwqIqczKua57xsLGMXJf547w
+8R7sIHW/jroos0js0FHO56JrjGEQ8OYecnaMmN7Z+ya5C0XUCHxFTCbKi8ZMQygmSgxIfHjTlN/
qXV14QQKV/IySjtlvhDzSB+TNmvpZQKV5DzMNZJVcTqnRnpTOIg5asA7A7Qw7/oiv2F9BbolK+Gh
M+Y/8Tmf59l4xvG7yYbkedSs6zJvvlUjvctFDvdXat9mYltBm5PZ7yyL2DvOqnzCRLjTTr4AxjDV
mUKx+5l5mPOqS7+NPSB9kQb5ottecdBnTpDxi1QO/VkLjZQhvknzdVVxvbAnVP2Bl3b/AtpY++CK
BGqxuDZue27VPwAOAoVfNlVoBi0ra+eONuFRllTaUwP+ulDwgkVsTJGPZfmwlX5apiotFQlKFJBs
F9qi1oeqeMkqowHndYMEw2527w2ri43hW9VG6XDLkhdVv+tafeORs7xrpU2wH0CvAP9FCW8RRPSl
JoaEI03Z5cOeNC2cETm4bAtTsAy5j2YgHATVJcnFt6wOl0lfFtyEAGw9j6CPBdqEqYcqHffmbF0V
Hgkmq4q8vNxIAGyYXZaHq8pDyNpidOwg4fftXoKjth8xy5BIjg5FPg3ZF2AafgsyTqK9yR51LF3f
BJZCwv6bWW2x7y5fhUsDiygFIUfVWi2EbdMcCtT2dT/8rG3Vr1tzYzt8UNpeWlrsh8YYsnLq7ApN
VGpg5377VFxUyE1KzdnDEBY/AduJTS3aquRvjXARVZaKQGq9BQZp1l94JkLdjDLS+/O4+zx6XbWD
rmHk6G20QS/7Til1LdCczFXAgeja8UTcJkNxn9f0q06Gv5MKOg0uF5OpFgi3+hIlgRGbJhg64SBz
QKxsRHgzD3eVwASDGzPZgtesBrUoWOvIjQL4u3zOu1Nqi3KUIfpOHDzqSwpKiPBw9KbpYXaLGGJj
VpdeBKrhIKfRAG5A9RQIkMVA+WwM9jAPIlCqUBj6Rapdk3qrYX/VCLwHTpmsbywrOTnVC1z6eHay
9kvhvhj5DlHX57tjNSfvgtsJBCxoT0AP+/mbKrMmvBstsLfK/lbFTwP2KHsIgVYL0/utnr6l25Ba
6/D3aBUD8YskLz831kLTAC4F3Kd8FCEo2UL1b7ykYAHlKFxOgJwsn6EFQoakAWN5YHqvInvKrUvF
vvvrU3ZmY5HaEKrZz14OAJy+y26MEMQNQYeSiQQpb0MYlw5dTpkOplNAMdDZBFaK8ykzZ0+xMo5Y
bFQKMB2afjniiVHeaZ3jOyDM42QMMmUjX7CS0ZVTiEIXjhQaHxb5gtbIei9pAXholZg7V8JFZH2B
3gHRR39jLk8tLRIso9N2QpO4nfptCupDESEV9VXb6bG9T/+yy5VzaaEfF2BvwGvxyDifS3iOUW0g
FwzGrBJawVmgpoZP53dES1u3ivzci1f2mamFd2+ZUqqdPnWBsndu20ODtilzuOgDdmNEykFTDhvz
uOIAz+wtMnyjOpPKMKBRLMvnGgp52Tt9xr4Er1QRV6qfbuCt1k7y6VQuzkAmSEoqZwZhj3KTjZfj
sDWgrQlcuAqWsLrGUxwtRchaIkvKYutBP1Shcg+ahN1WP538uJ8s17IOykEiooFCDUea6T6xWdDX
eKd0YcfvUzzkgHj5fL2WlzJ2InKWcE/4A7HnZUJu6GurAr4VdeQ8GpvrUn+phw7chBt53w9wZBnc
oLFBpv3QII4mkfMdL5pOSQfmVkH5ZYzNCzPQfOWBXDvP/Mq5yMHOvIWtWF5ZS4OL82wljQOsZYaw
16PdoUd11AdJv+LTMZ82ruClkzoGbn8GNss1E7bX5F0K8vGSP+UlQlGoPR6b7IQ/Gltg1rVxAdEh
k5vArn8IMBIHjyNzQpTofptjqDSFxl7WKeiuCYEX5mEWK+EmX9vqCE+MLieTGBCYHWFUv88PwJje
dTtyb96Vl02oBd1hRJU+vYDdDae8NlbQOak2uCdcE/93vmn4QCdCZOyt5r96x4ihiNs5WyJbH/KQ
cvnQM6WBEAuoRrSsnFspE1up0SdfB8MFZjSSjQDJVRVOsXOhX9o3W7HU6lGQHLrolgXjEp5+5/Zw
32mjO1t49124wNUN18Yru4WG7FWPbop+9Nk38+HzQ/4htjoO8cSknOiTVxL0SdBEDgbowEvGSPHA
YyDKK9E4KVJIna+bdVhApJR9t1DZy4pvKnRANj7B0k0vP8Fikrk5tIZFDMh7vGhfrFj2cIF66WF6
Yzey1GTcbTUHbBlc3EM1rQ3RzDCYkwht2n6+2Qm3+mA7XcjF1QPaZ6Ejd1Yj1lcv1KjYVzv3IPZN
PMVqXANNotyx3ZY01gfOkuNMuoiGHETiaKpdeNKOUzTEORO2K5py6F48toBlapFkVdgqia7OITIi
su8UFaYlsGmavbIpC6QOptZsfG8goZVtEb4cm9tOb7zfxvOHkSPe5GRvDmqPEziYeBb+cm7HsNgj
Sx7PX0bwpNOIXid7o4iMC+NXGRWP+t86GH+O8DjZJ8aB7MitJMMIyXc5maD2COkhuU182VH1t6YT
dBtoO0KK6QNDLpLidpdpcx1AruLanewLa94ysb470AaKXAgaChFlnp905vXY8xZssMORXPJCAc+8
LOfy2y18zvr+RxIZDewgMv/QJ5+KbOwVDvfcvk0X112ECoFEhKMtLQZjSaQFgMxu6lKv+7ITq3LT
nixZNWVNUahWBc0pLTZCcvFWR/wgoedlsDmdy2j2uDlPjC2m06wAth2AzD1CvAE8DSBQjTYxhGQS
mFZsEnav3XhIjoCMVHfA9rF875gMYOxZz7UgQcnCHQ0f7JNoXws/98arVgA1QMgnOwqXVFJlOSY2
ZDm0oGkdv+5fiPlebaE/13yHg0vOgIgJGo6WXPE2Q5pxMqjc7NAIHm9Z/fb5IFYNoBEBk+TgQC3R
96DUttNuwlTZdeY3FOWaLSXltWlygDPWgZ8FQGJ5lpKxNEZIXmhBL6DwkdyCizCatx6eK0ZAL4Sk
s2xhw9N64c5xWCXjMa7mUkM7YP6lHceAdBtR45aRRfzGwAw10hkhDgCehy75puqJP1tber8rK4LU
EMAsYGleSXkYg4FamQFmZgUQWGfAU31jGGsGQPmEplDXBaZ42RU6s7q0C0fF0S8i4v3StpQv16YJ
8GF0uMhEF7C8566lp1huSzo0DaWkSsQzXuejs5W1WfEpeP4DqInHEFDLy43b21NCSxlMyxeyGZTg
ULTveiB9qkMRD5e/K2b999v4/8g7v/vtKm3+/T/4+xsXU01J2i7++u9r+lbzhv9q/0f+2B/fdv5D
/74V7+VjW7+/t9ffxfI7z34Qv/93++H39vvZX6Kype10373X08N70+Xt0Qg+qfzO//SL//V+/C1P
k3j/1z/eeFe28rcRyst//P6lw89//UPWFP779Nf//rWb7wV+LGpaMBt/X/7A+/em/dc/dPefkk/J
xasCKVM8L7BIw/vxK9o/gUtBY7yF5gdcpLI/vuR1m/7rH5b3T1zbso8RbhMBkbyakCg8fsn5pwWH
ih+ALj1+G770vx/sbIX+XLH/QvfDHadl28hPg412EhNhW0h/AzsWcJIobyyC1zmdmZLZBFUvdInc
FX3t7UTffWGqOvqzk83xaHq7qRldP6/c98Yen83afU3nwvCBhDf8srduJwUi2MBg8igv0JuV2h1D
/WJoI2AL9MJtUb00xzsTzS+0o/2hnPOrxGy0UO+UGmVMPscns//7IM8GJZ3M6aCQB5VcAJhvNCWj
42Hh6dzUI3NfcD0kIFq/smz2Zc6+aUr9yoxijg2vbULuNYYv6grd7foIVj4P1LcTnSBfkdaGT+b0
XR+tK9427otrBOpUNWGZIBXDq8nvEZ+i5M1eP//YcPeLzw33iy5/pEg0oLixxovPPThtNYxdpYLf
Qn3RRQ8WLuAgIAwKWY1EqGggV5r+yku8C7ND+GjM7q2qfZ0th+164iphVf6yubY7fmulqLJLiD7m
NcbcZ2jE6QfLinT0kfmMsDl2C/16csYZg9cAEEg5ehYrJSYQI/BZjQZLdDKQ2NG7xlfSFGDF3LrI
zKaNSuL0wfHXWtAo85HVmeNqxARCI0HseY+CUtUy3+HAhKBNwonQsuOPFgrgdgeXlxdJ0KuFt9ON
XokwZHWv6uIpoVSLSzJmoZHkPygleWg3KTLMKvqHLUZtqLPUj7kBXk+f9hCebUrnwRMeWCxG651q
OfqL9QlUrdI2IEdhOYJ7C9ONzwoq6sDryK42bfkNYo5tu2b+qJfvWZ99Ta3M29VoXp2gTRnlpUBz
o9wVjF25ZUoiqLO+6km7V6ymCZnoBJAGxD/ulBKNToAYCwGZk/yGz15z0WTFrx4qCJPyNNcv/fdy
sBOfN+4lr/UqJlr74gIUEGSz7fnHaZuaK28CGIDKg0MsindyXdjhcXemHD3ampKbwQhKG9/DrecX
Sf+ozsq3FDqhUVU678dlgP4JaFybEirrCdJ3rugv3cy7r+FeAD9w+p3aUvGbQZZkJEoyHqHtqj7k
pvJQlv2PpIcuVUEBcDpOISM1OcxFEyqekVzYaS0u8zrbWwOo2tTcBuFR/5bbMyS8S/xro79yYnS+
2hQq+C0xea6Beiw6YI1GiY6nbeRJGkxo8AAcswND0+CJC1OeNuA+sKmgDkMrHX1buV4fmFpYISoS
b8f1A0Drh40/k4WD4CGZoWVpdPw+rYD30GtTSCBKmOsENYlKF4fZ6J8LJzd8pecekFPmfAXAwoU2
V2/UJk/U9SJvSLSrvtWlm8IvAX8J0ARdDAYkHudCwcu6SV/00U39brBRnu+hZuUYbXMJuL6vMf5k
s/biuI+rPB5YeeP1k+eTAfZAD9KEaJcFVloeXcpEEx4PZWvviaZ3OxfI1MATlYGDpnS+UbnYrsie
x+CODaiRXDnM/XncDi13D4PW/f7zDArmux+8EIZvFnBJaotfLzR8taN56HWwkyb4Iu++N6bnRLX9
vx6taWg0u93dn99z3LnM4E1IMmDkM4LDflx4l4LNVtFV4GQPmfy6UPI5Fga7L3ID2ggtIIE0yaHU
hkugbcB7NXRl59ekxzbR4KVoOk/+XCaXx2U/Dvz4f7kAB0aLViXfpt710RGhlc/wj373aPo4suO3
1cNUBlmfBANYCf1xSOcYJEj0nlal70xqcgFZ0Ie5y/BOYnpoq7USMYO0fid4Gx2//firncyDrESO
LHdbe0+zteOZ44+oQfsjSxQ/J8VPhdRPnVHhn2n2aNOpPoBYCveAsFF0gigv2g7xVxVu2UcsOoTJ
CHSOY+6OnzpV1BtimXNECIlEhe2HVkkjyBr3R6Kx1wnXfTTwZ9JOSXQ8z7YGrhgylLsuNUaQSnPu
RCT/UeZKXCqdHU2lkfpUtpHqlRfjerZwwukOsPjuwAt+GEwiL6paCQrbSEHcSUAE02g+pPsilQq+
O3olqG7U/pArro/dmFulfZ2Ry0Ypm3B0XGT+bHDaSXfheM5Vx9y7SroNw+u/Z232kIMj0Ute7QQr
a8qTnHfZszFPT7TEri1a0bwCwVYfCJmS/0/Yde1WjmvLLyIgKutVaWfn0J4XYTqYVKIkKlDS198i
fXBwui8w8zCN6ba9vbckrlBVqxaene3QlZ7Id+iwr21/bfq04Ft/X3eIJtV4EfoU2vqEhXSkV/P2
KLwrJ8Y+S99JuU7R89RynBX15pev1dAXiAZVlFXRlJurPGwCljfObrR1Q7Y2e8JrH0PQU7xQ7fFF
dhpPmMRY5jFM1gInw9QfEErvcbUP74KEcLPpMJgdNH4GjzMkJvRY6UZgtGE+POkPPQkg/dMlQd+o
6rjTHevgzePZOfEcVVFCOWTzmMGN4fn4spb4Z3+AqMzvziOeLjYiqYoSKcLVaXF0vT4Ww/rQW5yl
pevepM6RK2zzDqO9P7QjKSAR9e+ExJPWYzgz88VmP8GU9ea6+8Oo0xQMCiD3ssnRnAyTtLCYaIVo
KvNHZDb9ey0Y+8XQ+kWHcOBWjKnwqLDzAPuAUxunNi98etv3GS/P1Jyypk0whBMvw7De9UMZxvj5
eBN4NhCx9/xv6J1lOnKkNegvv+82Nux40bje0WgnUHvWbTIvtX+SmIT25/a5DcLyWMlSpYE/8Hgj
uO1TU7Ok8+sy7q3RhlrwhvM74Gig8MI+huU0+vwEoYTAkSFfZVfvt9WJiDaIPZ3gq6LfU6tYcXpI
+GIqym5brCN80DLzSARjhCVmQ/sERxp6VjVLrSF4t/phP5tHrBm2+65SmTW8b06hjttMsHMtXI+t
R7Nh3Y5O5flAJCIYL9NPE6NEEQQHbIimuOdLhac2stDvy1HJzOkXtE2RhZ1WMHjLIXF9lNDyxb2N
e6TvAXmBpGbILOc0ujssw1i3J41OpYsTYFf3+BenyCi08tRpLWHXhnOGNGHBRXbp2pdZJ8DRdTlM
O8bqAvP7EzZ90SsN1gsFv69VqDQpw/bJcqunevXfzTXofE/l3UZfTd4jAccanS7HotAH0U8Iqw0u
cOHO/FlB15uZiygKOxO+5HlbIL5DN69HMiwvZ3z91ttLTufhWFse/OHxofCojwfar9huKLGALwI+
MTTOlJWtX8ZuKOdMtCisghFPg42iS/8MQjygC9046L+xClUWxN3QwTLHVGBwjXwpdfVZD+MOOW3Q
J6aIaJ1ZppJ62BiJn1v6v+qVhZkpD8whNP/H4YKAmGXzrw+jFM6qrZpjF+0Itb48QYSLwgPbP9Ju
kOC7lTPnAkLStK+sh6CTy2WLoTF8MVkwCBAcy8B5ZeNz6d8aFzEw0GVh15XYt1YOd7weYOwoA1Tf
ISxDoP7CmbB5bH6NyZ9Kx5pIl+Zdd7aa/WPBjiWoWUs77Vh/WAQypylh7AlhAwq5MZ7s51Fhw0so
v2OhfYKHU2YeURlUw3VSu0+Ws+xHeBpPebXR48pXlPVKnlw62Flblp/lCEuTtYHdGS6UXYVt4lTl
je2IzeapmPU1ULP/qeoIC+R0T2NCiSfm98GBwnbHe1qrkuAhXx8G9ycs+p2vzzBw5+/JKfPRR2gz
0aqooUw0sYfqsqxDccd1UO9/MBd+fL5OD46pRJCJZ0s8MQ8Moc4TJu5Lq7lgMBtBeEZYNOGLeDgV
RUf2OJzaC/xDELuC/SMsuUI2dCfMt6H/GWBSGszuedvDl1EXFqJEuvrnfsv+Ax6x0GxhVyhsxyDP
wdxOoL/+P/juMuw9AFcZfpVR5lke1vCZhQWWZhD3nW/aFsK2isPeFm0W0iq1fNQHVclPmGdqU8vl
H6R6I6wsz5Xlfe6D/e6vCHLREkA0TJsjs+S9DP51as0wd791uBiSRnJG9w9DMVjNaJXp/7x1LiIo
ohVl2Ti7l74VbSZoXHNfpPr2w4ZhP9e11STMuZiKvufzYz3gDI7TLOKej/shrJvooCjKDc+qDiOB
v1uAar/wVHtELxRDpBzzygthpbMMKYQdU7bR9rCS2U3qkj7jAC9pFP1ckHUOG58/THG88zH7l9v0
h3AAt8nXw/2woMH8uW//CY5G6FY8yUWRmi6ct6jTCUPuE7oMJr3S9T1BF6vfL7qEr+bW8yX2FLjk
wVQ9tQUR5dhD6CAw6JG1oOh9JiVcHwRywNodzc236HRCDYm9GGGTMuFf/BYJ6J8/jRl1++POgY2F
UAtWfliN5v5B5alQ1dXiDWWmXF7ENIACrb13Nh092/nSjeivZdlnXVXctRt8LnuJtGvDayc1WcLU
Nfrkm/cGt6kcHicN9OeTzuOQns8IYMOGv+pUiQUcNHaP+MzyFDYQCVbAU7VpD0q/kG6Jv4zPNvxG
VGh//svn/APh/LprHkyN4YIFoNaQK//zhPoCNf6+l0Vai3Qqvc8ZowUAhYvjzkbszFDsgUp4V1kj
TkrXLeDCdBTtrfA0+2OQdltzX1rqtSVwAjQBxUSyhkRAe6Mhnxr7Y2uwz8xqNxS3DGYrPEiqEWuH
PdXVRxqtcafrcYzEQ5YOREBDOLO1ufEAjxn+458/7p/UvjZhgiMWONoQCyktYMa/H0iF5ZvogWs/
NYkKqyWmlC9Ikxtyc+xYDZCwBY0lX/KVnreoflYEtqZY89BltCFv//xuHBO6fnvK8HbgowNLWth0
4RZofPt/rr4qAQczWsOCz6c/54jxQ7kT9Bu9rqRhy9kc1A6og65YBFYP3E/cftvyQTA/8wr/AZBa
c8bq77udFUA2JgvCakxYI/utp8J15Ym7+MFlvJkGtKjLv2CB0ybCiq5oVlFD6TSK/jOU6/pVJC2D
FSbDjoxxqDac274Pt2ye99h0GN3QFWeCAflTUMyPsFZGijDdscIgpcfs1La6xILpeGZe2Rz/EPhK
2F4siTk4pvFIVoGqw8tZye6Ff9cuusEyWnJ/ZfCR1I2wrtqrqiYQEH6OApKAcrt8dbyTk6Es+26y
OfoWtHQohWwU8bIIj/DSQV/vI2EtO9pk9m4eJVmiYB9WoIhwg9tytU0Irrs6FLIszgYftXYlD254
NdfIoA32Uj4VHQqTVbRx3TAnqwbSxdOi/QZsN+6d6KUhWMvooAAB8KO7/qUCIYR3QlbEPV0bMVWp
G5EDOIPprFx0OMM4vpmOzKBJYnHv9gothWoB7qwFgkJXWg+Mg3qu/evkeh+Oh3GWOgDWO1bs1PDI
zvu2aPLKW6ZD3fl7wuwux1KFV0xmKBc31NTD2BaZNbP7XQDnvrbWRq+yLR8kW71YhLntb/WTwovF
soYb6r4B8+t2N541xmT71adL59Sql1RJ78wbl6cYgZmyQn8u1m9o6DGsGUpOXjAY+IIlfC/MRjmo
bxqq7+VY44an/oIUFTTT+jAylGsbOZFy49eOzUmzEJUv4wqrLvQFSYGBo8x68OB9lFE/QsnjdImq
yoT2MI7UqaCZ9ibueD8mNlbcxyBR3kxKAYGFBTd79dNEJEwTAVyC5NnUQyOmJ7Jf2DUOhtapVDyX
yJ9jUKEwtIZHRsqXoFz62GnrIV73co+DYHvC5HNwpnDNG0TlY9rOQojy5ElFJcIT6SscJPCK1Ma2
Qd2iqw7t2w7wzXzYaVyCtFyrPNii9eyFS3h1f5qKsyTYq9fhydHwkE4JoGzqdERGYa5/afvqyeDu
ph1CWhhOiDcuNH5k3TpUnJUTN+1+oLDVj+cwOJn4CgPB+x41euLpMsbTPSSCy5KQsRLwCObQ9XSh
fRAQxhqQpV7L0zQUywmDkc8Rr928cNiSMFnN2a7Bqckld9XoholJXCQk1qnHsNDWiuKsuDxXWH+b
L7T+1Q47IBD9ZHmYQVRhvV36CjIwjRyQFhk6cNnNl23SbcGWm1aSytqJrXUoTPuN5Tt2GtAK8Cfi
C+u2Pp+jdOYz2tzyAjyLZUwNEFeOAnaQukEy5/i/qL65Tl9wrr7JvJre6TBx7KlCH+tujidiCzqf
3LQrFeqmZHb7vKfRKxrZU6Mxha6KHvvO29NAFHU+9tGHyQZzgyjRlsBipyjMvR5Lo8epak+TXx5I
K0eMIq64uhHBy3kPGDbEBnuUjAa6dKXCoxe0sFwU0Vno8oCgUUkIwYY+ndLqcAYwxTEV1kdwCQ11
yVKuAM9W5l+tPbiPqunB9cSnwRxNSz0jA7JQWqhmV545y8l8dIjIq7gcCnEMK8h8LNadugKrYjWo
qLDe+zLOD+P3BXvEK/m91FVYqMr3tZ6O5qk1BaI5MQxrTmOCbin27dXNFaFHvdjqarpCty+/OW61
H+zB+z7DSe/wz6mPWpqx+iP1oVaMUCpCbYM12rqc/J/U5wjsp7AFD9IN4+FX4R4wnlmmne5Up87/
D5Hi6sxjN8WVp5DP28CedHvG0ZR3QQ3YFrs4r7BsdDtUEa6FpI5HOdxGfBlhep/Lm1+Obwucb/E4
3Q3owa9+QV4YFnVnG++vBkWCw31x3kNEx4ii7BlLnIHu1RwzwZ8xYB3pebcXwGgYnkNfPmviAjvM
5YnCcKOoQokRZNyTgGBbegsvOjpQPOo6RAT6LpOwOdB1LbBMDclNOOheI5Z19dBntA5ONub3E9d+
t+qVXg0ita4e8ucOvRPtbitVz207vkZl+GoaM0cAIhoQab8oMNOLrUB+UlgBJioMYX7uOok/8/IW
2PwY9O1pdpYZYA852GgrUunGW49QpJOUzmSuIt9YGaovLuW/X7pQwK+5AbejZsCsZAD5jmbjmpk5
cVCSk7kZ2DMCREpijLo6WLpSRKer0s5zpqd/eWL+X6VKsW1MRwesbYf+80+un0ab04wwIEwdC4SV
aXbtpnwOpthA+ObJacLlr8XafqD5iVBjVxfYP+r2CGejLIC7yKX5NzW4Jvt+f44dEPeAlPWyoQAK
mt+fY1GFq1qDxU8HsEpJhJ0Cy+K+uB6kOl9Pir7rqEmTRvlzPg5cpattz/m/XB3j+f3n+8DsPIXt
MepaEGe/v4+Ih7tsdmDBklbRoa1vdjURuIbwb10p41ajJqbugAmrngaPWCxmT9M0yHLoMBdWcyxg
oLHFq9jURea795WesDrkjYS+OLr8JyFDnW9e/Vdr7Txu8HzQ16IOshHbfm31UWishmzAFSQrQJ31
T/5sv6J7Bbp0Yz7AhSnoygzL8WIM/txNIfgCWrHL0tL+ji3YpTttdwyoallKcZnAcJabdVzgHotO
X0Fz45XemRbb60wtxFsRBWkVEPwEQA5zYjeN9lYDOmEFyAOLrRFlNZkcqe9bMGnfwe1tbZ3XkH0I
DAh+naGl60XcieoJlrPsqGQIkBpvDCjn2zRjetnpnI8VIMxXsxqIA9YIwYpfM+KUrIlYXRAW+mis
dMLUP8fcflNuT4MCQIe276XCDs4vtnfeVq5Tr4uTGoA1RvLenNpLncHKMZr0C/XGtcQItQD9oVAZ
HfAPqPBoVXzBU1WBagmV2hfNjIWf3iG42isgfRMbYJn5Alz2oxHuo2mVv45ov2CYlv6tQRqg1r8I
O5pMYuo/w/5GcDJkK2Ls6iBeFYGXkOALQTen6j9/6HYAfd84SEQ23TmYBtXS0U51l77YGFZoBKd5
xi0wv6fyr5UrIcKTxwnw1KTKO3MUDQVq3vDoq6ySXoFiCgzOOGD/ko7wc8C+Y8MgwA3EKM3TjmH0
b1am/09S4UDeDUGH9pSnMLiy/8BmChGUFlELpum7ACW7jur26KGt9/tLJNlxDWY0YoYr8uanbdIN
sM5Otm447Ml9sud+z3hQvJiHrt8XGGnCoeALoATYGrQCDLQ+aJp8nuBS0bvitcAuQUN5arvPf0Et
/rRNRXsLbzIgFlDYBaGLGanfg8AUETH7Xht8kcF1gxqXU/+BlAL4pioDAJcSJhYa5B6Fd1ArqqWJ
ug91IUGCaPaFbPYr3CqG9J/jk6Ov5u/hSTt9Y/cDFpZhJeCfGqeg6cTCa+WnrOheXbBUcMTAsQwN
1wzbhX1f77SterUASDBNW1WB1qi18gB3ZleIVaJraQJNyakFO3toPlvXfzEx1gAPhhPsg/FR8Qpr
0DS2bWopA6hj5Bq1FHwCRsg5/mWUBQiC1oH99umAFAFUAKatgRQ4iv9+3VnDtplBuQCmvvFvGBAC
YdapU78XIPXp9mkrdEaQ+t2sKLW5Wx2mMngEM9SndX1mUrTPan31g+41nKLo0s3r9CRtebSWbj7N
2LN1MX8wbQK/YV9ZsY55V/G/2o4W9xQWsL3croObW1Z/XRsYy1rnic3BXeATEQ9+9IM0Sz7zwn9q
FlDBdD1Efr1l7m0Dw5PjUlWJwNR+TFv/WLKxy4vWeVqQsPCeYWgBhYaXLAuRiUvYfhrRZ+90gbzX
qdGMKtAkYBleOu8Gdhtc5IpUsRZB2sCf6MWCsTqdcN2J3I9ToO4xfAmw2ZoilGJdVvCiuHZwdIb9
bAVsbCA/qbc8ur5gh2IoL9LCSeyCKkiLJZX25mF52VCdNlLfymVgKW06GGIRb0vQ0lrpMOdgvVK3
TkkNuTYKbfSth9oiZ0mao4Tqf1FvLcwLJqCQZfRUuvJcVk2yBQVC+X5fj/VtAv5G0wJClhrlfMnE
T4eteejOnzuimAtHjTYCZMt5D0cuhgUj1mdIyEvFwns+Z4HCo+ksbo6YzCqXpE4AGrDjp2rCE1gm
DRQ88dhMj4IEBJoAjB/DhRXET8wLchWbA6vG5lgO8JdNd2kDA8Gauqo6wqHj3JIfU3saWqzmHsfm
r3DA2HmPsI056m+gsnMeiHfIECKebq9O3cdQG2JyvGyfx9bG1iMKT953TCKzuAx5Rpmd9b134B0s
Ky725+w5d9YKrcvYP/B1zYYQ3sryiLcaW/RWq3RAZSz8n0O13BwLEqE9yWkLarB249tW3aL+mwKo
mZSzc1fAftthM2wmcn0dG/a2TG2q/O4kUDLvYRsrunwGqgd7ew0CN7H3IPGHNgbEcXRrWO/wsjzt
WAbWuRRXc/mO3yi7CI+veK3lob2QLsosjB+g7g3l3QR+PNycuw0eWHxecvBlcVSTIy4xRjWhUCqw
CkngJam/3e0T2CnatFm0llBFBdGNDe2VlvNlXAuw0v4Fg/dpjRfvBve7h6WzZA7+xjxXVsDDB+t2
G7c+bfC0WeroYbew5IvZ4Co99by6EsgTdqYFdDn1Nk9Hv7gFss2xiObet6djE3lvBSgTq2wueFsf
Wz0/efi0TdEkXf3QVFuCYa63zePfyOgCzQmPnQr9GCsTDqxbLmKVKOV6huUIY5/UhZtVVOT16B5X
Hx2wPd0N4AgwS3TmrcopdOVgrm2MZm+p8sTRaotvTTEABirUGeRqZnOgnl6N8mxY+LErMLoFp/TI
Hp62Loek5uo1az420SOzrVMbPhCy3StVJP34DXqrRFvl1B2Wedj1h+WSa9WziwAKBbswHw7Q7crv
bDI+9DsG+4n4wLBtzGSTLKuFTr0V59XvDoUQ93YDNrMbbxNZINB4LIviTjCwtiE9DEMOVOzKQ+e+
bOrHvePvq188RGLOSgubQzG/pylxN7wgkKRI8qgti7zGbkcC7ppHSCZEYlvT9LDZR1I/RrL8q+7p
96j02ti1pifVR5c1uhIOFMr2MTH33MH6x6kyurw7/BflrxchuhgLpzKbQsLQuKn1XIb+o2Dpvb38
jbe+FuwIK6Kcv87uawGD+Sb4xHhTKoDXNey4T1ifNneg7QOUDdhzdwUnkO4NhipvUznCcvvZcpKg
uyu2J1v+sPoHS2Imy75jBEd+2k5gPvKeQ3nkYdvI1jzWQZVUnY6fLFHATCPgWyhVirnLor1KQWE+
zwCwxFzfD2sQMyuCpPAwTeJSRLA0P4+0i4umhJCmRycItydY7YU9w/bv/n4dzxIHuictCHYZu5Ad
1sv3iXlPwT5dRpflKV+jeC4uIe4QdnxkasJy1R6CORfeLT9AOx3XRT55MFwaAzvZ8OaU21+I25yZ
JqmgciN0uYakOwj2OUQbEN3rPkQpXWjcygmD5DIPgw9X9nnIIJix5wx7qKHHqrM5vBudMl28EVNq
C9wpgkMjIDQI2kyOIrGKB17cAOIcBzrUsV1fK8xhURTLIeYT3fYEJXk+Yjpr2L8vvX1dhTw5QAwd
30XFgWsg6/O6HgbPybCYB8a/QROmEdpvAMTI4u4BTvNdjm7oJLvmMID1JXRPq3CMZz6hAB/hlLUA
tPKwW0NYT7b3XoGzIbDvUcvJKllaFJ9wuYt0JNF+ZM6UBOHPFaut7TO10UC5Ii5qqJmcMoZRylF6
/o/Z8U9j2F3Qf8aWfKM8RA80xk19TxVgZagW/f3At/epzBYCL/kCtG5pnYL10wN6xO09086xsOV6
L2He6HkFNqaNLzPeImUdi6fWglQC2EQ3PrmgsAl0EjAIh9p3B4soXpm1PUsLOkWYrMe4dGdv2c+K
rBkUeXp/6lY3iWvJIxlg9xQ6/QZF531XwyunHg5UllgCKiBBGA8tOc50+Zj2wo7tYGgS0atLYTX3
lmP/8IF3W7CKkpuL5Nyke4T04rCkjS5Fh3PkBNV5dh96Xv9YYVIL9cQEcYwI4Fde8DhaqRXr3dzd
T9fiS8yESF0bn2cO3lXUvQb1fKarnxC7ft5L4LkThK2UVg/2W1u1qU+edvgY2YVztxSxm/alfHYp
e5CWqgH2uT87WqEjLjaU8XiY97G+LlZwhLHX06xuM3US7rwu/s9+ERebDJDN0sQOsBqcaFQVdY0P
GWJ/HsX7LBieBACfwkbmzEdgVVvd/e0sNC82/0OGflq1NTYHhORo1/UjW+6XvbqEIMywNvMI2vcB
LoNgSpu8gyijdaIHtuSV/AtTrFmNeBZZc8Iv0KfdMMtz8HHp4Zb0wCzIvMEhDHv3WmOXQWejAoHG
+Pswhd8H+Lz7e1de/HE5L7D3iwceXuwGlQ6qph0op5dtktEnENkJLRrrY4eEHgJLlG2LmOfHyj1S
5CAV1R7qxxJOCbaF2FLR71Ozgi5lLKlcIVEHcAd8TdrCK+dv6Owgd5qL8xo1xZkF+L9qW4JYTEJe
1RQuiB1KXDBHzc+ct9upFrSEhIYNR5sU5FmG6x6TfV7P/SDZi++388FpQjjV6K/6DVH34bR9fdH8
E5lsoLqNQD7CNxSwHE13sUKSqv/Ku866YM8SuD/9V/OS1fYLCx6WdIGQJh/avX7xgxqJOFybczQw
G4w9dTJUyN11LMIhrv2L3Jh420TUnHGIgc6ptn2z1DwdQ9mvqSqa/lR4E0Z6sDExl/3kZeZbJB3n
DAMc4mBeYAUoikCxw4l/3du3oEJgG4lFz+arjmaMOwUpnvlqhEUSG2kT9K+2X0OFVrxHnZ3VagCd
7BYdNDtjArhPHSsHlUXxsRXb99HCuxd2rMXrfVeenPG58dunqtwxPE7hdbZBEDcH2xEEjGJARrYF
hf9SZlQ1P6orpcMjryDCrnzsOl+aBqlrydXonTs65SLEwqbFeQ71skIMJYBaBT30rYKMCxRR+a7G
n0Bhz9YqnnkIV7ZqRkRd4WU3Rp9bpYIUAgIVQydwcMn+K0TG1f9ROSR1D5BfhQssI2pMOfSBh82P
Jd2OEioqKJ8w/sqaI1e2yhtpZ55oWRrOLZb/0fvR39JGwdq9s8BrcfYaOWM+22MmJDYeBliuMWJU
fqv289LdF/OqDgTSA0EqBpUCO0z7fN7s9i9u5cW8Y+8DNF98HJPGmvsk7JJix0Ab9MJJ0EP7CPc1
aEnpI9bnJrIStyCGuJWfF5tAFOWzj4AH0PJKqOjdsUyFmuCfBwPEra4+EHvOkRKPTuv3aHQjruWw
EEUhVgmg87vMJ6iLShdRF9aSDx4U6BY8DMtlBKDc+zfQgRDCgTqeVQjAkczV2eLvvgxRAYDcgT5t
/TFbYECdOrqu4b3td5eADA9dBGdUq9sPk+Wk7ghdobShQe0DeWj2NR9A2aYo5Sd7iOHWJ3LsEfkl
UCZEA9wK+9PIm6eqDW+W2yak9t5qzC8MCoLZTuXK9q/Sc9JNeQnFwqfAmp7d4YEHP3u8KOvdX6Bq
47Uo4rIMjmh8X4Voc7vyirytyWFlACZUM2QBKY+YyUumCUBRvbUr3sn+5nHgndbwy5YTLnZQFbFA
jafkEvMNeddxcaiZBxVuxcH9ILG5c32nSrD58H1ss87pv3VIiBkUrg9kS6EezYqwyYDULnELu7m4
WKI6XiUalPFp39jVIRB6rgN/DeAIv/UjvOdmloiqooceLkjEPcMoS9iiuytnu45L+H/WdnQjPmLE
AHXeDWKTh3l4dPwde+k3WINOmKe4otkwBJlv+zvwgCYdetu/UNJjzXRLQvjrTeWBCj8nfctPgQ09
jC2a7QiiwkZHmUIR+tRNpNtO0RRMCEXqgAUKw7nutptRhe4a8Sf+/l6UbXtpQrLEBXPcTIpQ3WBM
dN6cCn0ILErToLatOwhN/YTvY/ExQL13ailhF6txEg+VVXloNGDaOt5wUzOW4siwwZ8YYFBJS3py
dqBlSjl62HjciucdEvEDvKKG49DKy7YNxWVYggsFGYHeDTwyYCfnMA2Wc7FnmEmyeahygGzLkVN4
tYII6Y5L6HpYnRa8t15XPUQL8FNmTQ9wj/pVc3qZHRcLBWfU6UtZOleCrQdpWbuPiqIemhdnORo5
cMtHMD36es52Xokh7ltHZrPr2oDG9w2CYyzLsADWxnD9tjPEsMcuzNY+6pIvGbgZSQrH+UiWcE/Q
OnSYAiB/izF8FFvxk2KCAPReseU7s37tTDyjPvFScxl7yJ3hyQk2sH83HGsY1jbimXo1wx0GvDZK
gCBKrZJAEwF756MbgHrUI1ph7d81TUGyAnO0iQM84esnOhyEwV+dzIe3NoRUTZtWdfShFhelyj6e
Fq0HW2ZvzH60ZkYAdrPp3mERmyGorBJYAuMb1OfLXpzLpsURrJfLEjnHxoFS0+owWGANUdZhi3wc
Qu9upiRGCfkomPXpCtFgpFkul0dHWQ5vbUBODKupM6zDVmCEw1ejhzJoL64/oqwdVqkRvkZAmWJU
PIdIQMfmcfuIOA0OW3/eYCp+2aLGEm3qfimFDcntk/VXUCn0hmMT1yVezvxyw0cDFfsPjGvAQvPJ
O/hlwuvV+qKIzCvbu0VA6C2ZeV+VLciLxdabN3l46LSKPozAXqDFMhcYaqg2AQicTQLgaGnLR+Qm
UEtfqgXzLZxiXGIPFycOtXCaaGUXRjUGBLc1CbT4v4SSBNKr1I1AvTRVL1KYzb1PhYXBonZ8XDRg
bujyzrGOinOZl+rkYX/NYV1/YOEkPFUA3X/NW1gxHF5hg0m9k0E3NTXZU+jGsMgnrt3azSBtfySu
Qg2tMXpmsw+7HQ9GxRBg7gs8owXADm6rERY4hWt9DiDCTUF+93EVWA9FGxpxKZFbk4IuXBGiYG16
qnVhG6A4UeM3Q+uPM33bx/1SRUP7RfTDhxVKXQwtxbY/vpvBkX1/8v1qv2mm03xEg9faso/wPdbB
xCYz1MfW4RlohG+EJFgn/XOpEPnNFWNOJA+qHDIjiTVEt0HcGaYJHKz8BJgDzauh4Q3psUUy3eSI
RiaytFntlBkdBoEcHkJ/QIQBFCUJoWjV+ggeNcp7IwQwvdHmhihtUqPSFx09snY/+cT14za0fOgR
o9wcGzIj/q0Qbqa+x0HtNDYsnuF2CvCpva6zvcLYFyytoZcNlfQ16UL2Tx+TvgC9yEstrfAAwevX
fMEXNYzSDnK6qnftlAwRzu3gnnR6SnsLhDhjoMcL6IgWhBE0Y3688gZOa1oBojrNuYR4UrpQKNji
wBSaKXo1s5+FlgYIwbXnUQn9ZYvqQb/q5DmvXikRATXCbuYUtMBkgdw2HlyZOE633QPSl0brbYjh
FQ3T4KGN5T2Ikrl3sV2ww+ZQ/eDzPgvwAEIsvlDAOOTwRZD5dp9wNqTL+1iOfWooOUPe+laHQNAe
FMHsR3uQIauPpWxtPDB4biX6jIO5D+sMWYosYfqqidRIl3QzsGpJ8NRZ4rhx+XPExsnYLYHr2eO9
mZiRCwhyzVb1a3vBFsopbwZ24WrD9BlmZBIYLhzN7WmA02GMBhrZrwTs2GOMRBZ9HX+vR72+BmPu
MECoEeQfrGawIqRMxd7YP8oescgemf20yw1RBmH6i+0xNFYwj2XMj4YQitbx57y3XqIprS7COMjs
vYRlkLOxRfug5wwC8C7w/l0xPrNBy6xHQYr/Y+48liRHkjT9KvsAAxEQgwG47MHhnASneYEkC3BO
DU+/HxAl0zu9Miuyt720ZFdVZKbDYWqq+rOxxIF2YUUClgBeQwpdCCyFgpGu5+mwxD6v6Pd30Vy0
cRq3sNuVzS7JevpiI8aDowSD6yi2a5EXTVNvstZpD+sL3xBou52j+/V3D2IEmfaQDthXS3DagS2y
mQx/wlJ8jqHU/Cz1biugkiTqqREj1sRt+cuw5rsqrz4NFlfEy32Uy0Ubm+DttpFcCP5+toY8OuoC
42xM2reaXlWnGvbXNyW/ziOG3na/nu9/7qXePJm0m+s7REjEgJm6ug1Z0u8b+r4+NG9OYYE4mOJH
H8qUtXMOQFCNFVSiRbHVIb/x0QRs1iq5ksLWMrG+5olJvxUgQsVK4m6lb0XQFra9U+mYHTsz161D
YGZ9C3J4Npj708Atl5Kc7oUcdqvscMhI/2mhz24wI3f3bl1V/lry0iIX0LskQjFeYai787FuIpBm
Ee0BDdKtGurrKpZY4PwDSOJntTTxqYvGc5ElTYPxNTqv9dCwZmjs30LrHN6E/kfjxvsC54i94ERv
BIxJNstAi5GbNhtDycIXnllu8XWCSmeFe6SrrB7LjLVbOmGgbGTAJ8sHWY//egh1DRleat6vHCVN
HcCEj15Ylt+SkXwQ86bCmRwEY952C0MwiXnFG8FrOS2iucD6mffzoSFb+ls3YBkxXpP5Pl0kp/pA
kJzLceN5/lpBuhUmX8uFrYH2rd+LiW5iZzX1ef3+8zT8oxmm/d34rgQmS8JZNT8LOWqntWPsOthi
Jvoq6E3O3fpBVmh2uQylbZ4qGBsQGeK/UtpQi6J4o8/Ba79QEWvW31Mflre2XfIDqVtJECHaKVjj
IRlab9v1QtJTeaxC77weksi0oRsgSuJpo/t2jWDjFeA25aJHXwHvVNb1TnsEVXmKy/i91/RgL+BF
ri1CmuKo3EbaQYuBmxc+/HeRsmBfjEqvN4PGYXdKAhPHnKYmhGuMETp/ufXlXMlA+MiFGNZl3blv
jmtLWS5ai7EIP2K7/1qvmbXqJJ33qEOA+L594Dl1oFjpDIUng6+4cNFc43eShKy6sOycCWNMZmbc
haYSW/FHQRVdb7X1G1wZATKLfhUha8f17tUnmyIv7+jQn/51GXcBAaxtPBySho2r04zHVQ5jLYws
mf7oXEbkAtn6jIv9LlyUz4tW1I7FVTEuMeHDEWyLmSD7UtyWGum0IXL1hoRykfCzy52gQRLYFGFy
Tlk9BDL7HJCxHXLOcW2o4rg+q6Qa1D6dgtN60Af2aNRNmLLo4IpNFgn4ZnPRMbLAtlopgs3EzD6F
ffCP9LcccKpU/evKkVuJfFnJBk429r0R2Qham3TvRjW83bj3DnqCKi9U8R7rbueI5H/rWtplTMwn
hVZ+LW/2ojJcNXvrDZPZeAGb9+migV5ZZG61hF2M3R8nSaKd7uSQ1lCvkDSxGaPMn3jy+/WGnhvy
RRx98mPSkjuHeiNy00N6yd0PTbxlBtBO6ymDFFntzN99BRMoDOI3S8P8aUjYsmVuuSksUfjr27HS
zWxE5tGk/kR49xzWu1dmgJe6Mz4kbbRb5cMLi2UeaHriNnlq0+hVlEQRpGxpFrqGNSXI3vPgoKEX
IG0uuK8X1vVCMFu7BhcyxAzXe2q9XTxkr3zY4GwLebLt6aWdEwItFs6SDNp3xeBt9ot4Bz5xbmpw
QcODMGvzMDRQhrXyt9VZ3aNDIgiAHsUydKGqF3DBcSPY4VSbwdCOO96FPyvrYtVZrM/EGYIr+xpW
TenHPPbj0RxgCFRLUwEz9hqLhLdwocKuYrj1fVu9E1b2qbc4MOUONvjhlAWf4YzwoZkPmG4AczX9
35Uz2UeLMDWAKW4RV3WoLf1BOixSEzsCNWjkVaXOrQ54ZUvdPLRVeU2VHu+SRG7bhW+0fGSrqxC/
4L65vptdhwYMM9MXGx+KgxMQYbM8b+H1b0Mrj+vVtpyVlQT43bSGL2IuKWVGo+EY8GN9OdYOYX0I
a7/dLcPbeuBUaT+5gZQrz2a9Geh+WVJ7MF0oUqYdfcmq/Fj/TaBYyKssBeOojSMXVbBbaxuhDcv4
s1wIOtNLM20xVDzXTvesGxH5Ua69soKaQodq0vRfMWkLh5CkjMM4ZhUmCaTmggdwiiHfLiy17yK2
yJ7dXuzLPpsvmm5e614V+5X3ODSg4+byoHIe1HdvP04ui4MuYzxVD+so4KXC9se6IOJjOYBrGU+c
PN7V3Xfn18b9TWuDFikAOkf8Ta6mrV9lkt8Fi2xpHSKFmbwFNsiUlItovSekYpXOj4Z8hJL0Uabd
lVXAN/sL1PGjDuxDYNtMkfhhr8Wh65tf67dm5uNTNhlHy6gdjint2EqunLQJIcJiKbFWnLWFSDrp
bWXR3ZUtuIMCH1+YYiu7dVYtvhQj4vNFnblqNDjAW6hGxTcpa2Uxd8OiZtXryzrSri/5encVZfjg
hjTqS3Fd3/FxBj6dwsnEakp8H/8RqmrQFbvXetLMTbO8LWnFjMvK9ZBaOaHCVgCsRYsX0ljGrf4+
Bu7Xel2g69I2ORElvqvlu3VkX2negZ4/BF7xYy6YLeKu8x7AQEJoeCsNWs9DPvx8i2X3xEtebTLt
q1lk1TpT4/rtkTiH+gBt36AutCiav073weDQSsO7W59cPO77sn90Fjpv32NJrRfsrYxit74OK9vV
aIKzmcIoiNTHHCqqB3LNY29Fj8UyEJlZq2+SLL2sH3dRNFtZ8iajNvL1Cuhs/bPKJNPPPYb2frPI
LydydfhmOJVDp381msfMzKJ6rffrP669kJY1cTayPNpL4SNmGX/WQXxoyUUb9fq81kh7ytARx4dk
1s092ToZLRdciVUSLCiVS3FYv7DlF+Rd8KUtuoQq9+MRwKsR4XM+zfN3gdBNtAeAHN8K2LWUYIxW
soBIv9hC3qDyFCddGuf1wa09JNTPwR8yU/gLTLV+0pU1li9FNpgswnhqUDrCcq6pmSDbsLGiW5iV
geOXLoUxKCdF+NLzwLjExrZIdp09aHsxVC/hUNWXwDWe3Fnv/5HlMkEyp/Qtohd2tMOigVkL9vqm
r3+txK5C2kIGEjcV7J6i9iOodrmnWHwXomeiEX/DOf2sSR0iGPMQTt7wPTXZsnyc5uScuRJG9uKr
M8JMYqxDNJg2ouUSJd7EplGQkKWA4gPLr3sz3oUJPLk56j4JoILGIOcKWLvb6hjJaVMIguFWT9My
HjMXjBc7Y4u6fkFSgx9jtBVjOdV4FRL3CQPo4Ln3qXBu662KFA4K22pOhJp6FBn5G9ZLLeLXqDW/
It2+rMV6HZAdFUM0j+ESrIWidMx850TzJUvo3lOXj8DxI6gj1R4am6WOllaPtuBMZ4XO4r/iNpTi
W+A71YDq3K/CD6Apb8qEm8RindVlB6d6iwrD3uVGfIgGfuewZ7+TA2R+1wd3OBMYNO5tSBsTTfhR
s3IkDUP7lHTOMzspHg3DaUbq0X23cLzqtDp61oBCGCQqr4v2lLAHm7lx2yLIt1YGH8lMkU0W1iy3
fer5gTWSC2NE/cHA02rv4I+0lRgY2RAJNn3WZ/sG4+RxBCO13IF8b0i5wKsy35lOS0xNHex7K/yp
TcLZtyYr/cI5Fi71Ph+TX0EQjFuEzJ+OTVJ9YebnAdJLX9PwpGR27QktRsZ1Yb6izLlJsAUavQ9L
CMtalMJMYaTxcl9vEnLMwy48JBZHSpN2vzUEGWi18uekH2EAOM0mQASj6r6+1HDDZJGezYaFb9YP
gNTIhnoyfdjkQlO23PDiqgSjDBwvnlzytU7J3PwdRxWA+GP/MbbxJQqJYlIt5j+9trMddzfHE2iV
VWonkzfRDwq0Xx3OGCa2ID7bp3hOq+tQLvZPafXQ5l7l92bl7pJw1496dwssrKDtwIboYT+iysiZ
8lklTUVnkk81s2FUlMZounOjKToap7qpczpl7SxL3uohsp45D2H71cXF76iJWEIZk7hYo3jopvpj
DgjtG0YcENb/wdsFhLqi8ppauS+i8QGaBdvp3vqaFaTCFNMIS5vqU+AQodYaX6HhSf4aogd95qtt
cyS3PJkCUeqI6UVo4ijNycyjirBy136Qwn1u7cpBjKrCzQwg3g3je93m18JmE2Q6MN9bU/uonBCj
K7uadg1qvshx+x+uV//0wrbaN04Bnymjo8PUlp4zxdUh6bNj65k9UKAdAK+xX7Agmoxl9Oop3KFc
qCDsk80HQrnmjWVFMHoDRf+IbYyjSZ/4LjT0y/AGzvQzdMJHMHDofwoNSdHmz0kR/UGuuc08vAOa
tLk0bhTvPGjIaF7GbOO22Vs99QODQTJtgu4S5YO2sXsPXNkOfWLGkls34TOTMFTvrESkx6hZfq6O
rQUMOSTJ0O354Ryeq4bmwUPNNo3ZJ1OFfZj75k1jqTqPeJw05YcAu9lDzNvDs2Or5T1b4R8H9sS1
Siz4gu50ccbWe+vNn15t/bEnz9pHYfyLWDjzFiNJM+cgunuDWjxfAuSELXIbnKw8egSn3HYugzac
clgFTCgpJR560Yk5gz/fMb1D4UTPPSt//Gjg6jsDT98w9S10Mg/vEfXWG42z6yA4FngbnUSV4LSC
EnpsjGGjamO4GTgrjCLdpYmxcRP8qTNPFFenEh8TC5tLMSxLoBY8BIs+5bdB8tvLtPgk8s49O9Z4
38+js4/pm2CAMFiM5c+8MkPfrHEV01MQ5Kj8SsnJQgbQn1iEJZepHvgYsUqhayJJ1JbaxmiJ/YVb
4HoGOWvp/cu8gL4YusgFU/1aWq4Ff9PesbIwd63dvwUTWVYt4UwHxOc7zJCCq8tCSEROfRqd6pW9
28EScG2ljawrD0yJMjcKD707treEhbzWWuosnZzslRKIXme1cW7cAtkJbyHFDVJFemljPdsghDL3
uTdA27F5EJWHC2er5agpl/nHqf8JLPrH2PHhm/D8b06S//Z//+fhb7m4Lbb/7hb5X1wmXzBLKfP/
63/y3xpU/v9oO4lU6b+3nfTnv7+jf7Od5Ae+bSehyX+7TPKLf0wl+dU/HpL6/4tl5GJV8G+sdNj2
7mqwiNjdwn/i39QAckJPZSdu4WuF0b/b6F1ubWHQhjqAu0PuHS3b5Kb0dESQrfQuId0dK6a++ug0
NBmdFyI9D2YOUl4ih+/nytgUsV1eIzO2T7HhyF2X43jTeZI05J7ocNm7OTpm11EbyFykSRo6U1gd
JGLrYAP1nFZ6TqIZi2nd0v70uV69ZDMmjrOtBf4sWwiIESVWiFZ/0eb4YejnzzJKu/vaCfMchCPC
P9jrkgytBvmMAASiux9J/PBdof1IIaPooWWfamnXp75KY98MAmhyGo11P+Y3pCto7WYlYb0KrTxj
EUAi39D2H3rghfQnJdek48JpZw0RJizr0lmznjSm/62hQXa0CHndWW53F2fS3tYNtGJtUOQYNuWn
qmzkUeFw6DLpvk/QB+ATaMUFPC8ito7Mc6H9DWbM50Tn/R4DRjTXC4qdzgRBTrAX/ZxGF3I5hAoS
kcU11oc/safd2z36rRBB3Y3rSmKp035B6SddXKnqEhasIeaJWJA4c1jLOTkcGNFcajKt9qhTf+ha
Fp7bYbwh5hw3dd7flyZYVxPQgOGmJqfNpAycK+r+t6bTc01i+lsMVr3DUrsHj+KNMGAGXlROwzrT
GCGoZt0dI4XdGlixfU15rH5ac6ZrWJGoN+FC9WtJuXSImCPMuaYYJmH63g6hhBeehcHedBtxroeW
KBNjVA+BibCr9fqG/X1YGid8HQXic8v5q0d6227mxu5eJAqHzWjL0TcbWJl1pUiPycXsDwLdtxi4
iZB7GhejoatpJC7/pANmeJ+1CvjaKkh5FOM+LHT6piSPdhId8yZ3BvtENhdLoaoy8luc9n8Uv8u2
Hns+fJVPutgNdjqAx3lyTLfdLNSrZlaQQ9tZ1ndaLvFl6BrtUJg6hs21lw8bo5lnGEy99dFloj3i
69o+ofUBpxxQO3+gO53OUkMQ6DTa/HtwvDndhBC77hrSkU+9Gtkrz0No3+lBQXhob1SIEPofSRv0
V2OQ3XuGqPUEBUS+6+jz91zp/TVsx4H2MUH+acRFdpOj+VZkyR3dv/WQOvgBhrRHm9jqpn1Uqv7K
7Ppl4EzzOHVTtW9jxnVGpgJJaoXsyp4apDixQHShRbHGXmBof1RTomt3TrEUBBc9qLmBjFn8EIEO
T1fNMek+IrOWpTx8TZnwVbDIdmHi9o6IXlxtcj5pL5CfWqQgHc0qid4mS68uoumac9AUAZRkElwV
UjzN4CuZDBcPyoIt3Na2BuLZlEj5Q6OSEQlz10BWW1rX7sHJDO9U62OJWQcWC0Wg9J/dZLa3rOG/
9fsksANYqgsVIK0pazSklW/LlCiu3Aq1U2mp+cUceg3M1MCtTFlP4+yKczVp8XmcB/Wr1CPvOYF2
Njvyty5bT3LRIkK6No3sz04R5/c9HdG9N7f5idgronnK5leYWe5jbiXurclwuYWw1Hqkykb1A9Rq
6GuTDpu9jWRHaxoES14qbeVNjNKAiSPC5tybWdptujlm9zR5i3A0wKZ7UG2Dlsl8NU0WDSUF7xOq
UfmrwNLIV8YoyG0ve2aX1rumTN3PVpXKvTJbXFtj91aHldxNnVG8dYrolIGG+VZ6VYd1E9YTVWyH
15TYK5/k1yEkvDfQ7ss5qjB3lKPj7buc5XPTkexLzyyIRcC3GT1BLk9RQMmZzbr5HUZFfyhDjMJm
+wE+qAm13WW6cTvYWozBZ/iG7BHRUexMK1bAr/Tc+1SrPID2hIWvKTRxrBPzznGdaQfwwT4pafj+
ojYlqVLDH9AkZTjSl7TZZMYgtaswUkQ9eqFxx15kHpYvPoQnN/eWh2FKGftRZZbnOtGg/qRDTths
j6WHsjRWVRJLXA2CvQj5l5XkKX51pceJCLvbaHbZNeNoH+U45VAaS2drOqO41FrkvNpRBrrUtyq5
Bs271aA6wuYp2dO8MTmKuPfTeujuZ+g5P1OJh0DfZ5FvDihDvcKr/06iMJ0NXjsNPIR8/Cv1otjM
nalKuOFZeRghSFJSjCzdAh5jHBdlL7WBoGWmsDoYAnsaBJpk0G72QIc65V9V07w0hIvuQOLKRxXh
T581RfG7CBmGPahZrO5mplvVqztADewea4BMx9WLN5RHGJi49nuDkIa5vu/k+0i12WYtaizTrI4F
dkwwGZufzkBAo1Had1naj5euVOO1mb3wVDrSPDSVcn+WI7TRGPdZSOBd/EvNEOlqO+v9UrjZxgK9
43ZG0UU2ttY8NGl1afOWVXSKuDFlHWx7lzyb8ic3No03QW7evQFlg93NmGHJQCzuKRrC/CIBUe8Z
dxnOsCDalk5AXqsDvTOw8uhlmOsdC0QKSAkL2pVB9GiYTXkMGtmdGhuyaj6awztfBVTDYAp3tj6e
W2EhcWGZZJW4z2AIYZzTPJ9uMhUIHGyDST5CkbtjZshZj0bBtifLmXX3QgCJYO6GrdBuIp9bKLM2
d0Fqp5i6huU5QrO2bTteNU72iyxH5GGNqr+GsFfPOMCVN/YKobcpJrPZTYHAMi96qsZGvI/CGd+w
MsSvzoDEUVsmVLPSLIOjcjmQlZ4Ef0Ibn5Y6i/XbAI8O4hvB5McsT5NrmhTifugGKJnVHD3kbHdP
+djFe7cxtHGTydq7ZCPwQu40MCVAD1EF4VSr4ydxiioj86s8cHaw4ZGrGGnOak/B90jfuixOjkTW
Fn7QVPcanndHyy2jLXJIjXl/tLZFmN0SWU6pL4rZOud9MmFqKDHymVrqTdYgsUo65IVTNjz1fZ7e
B3ZSHTrq9evMcHrI7Wr4GUsbFCJ+ldyGbx4bv63XjJK5lzPsWqgwwsDAHUIC9I25xqQbv01DFu0N
sxt2jRF3WyB2uQkQGcD2i+6yit1qA6Ne20yZdgONrTaaQqk1xcNvNiPuHn+GBgFhrF6YlayjnmHE
was6MqBRzC9xXWUPLo7u+7gS6t60Iv0Jj9UnAh2IpZH27JttM/vsQiGWeLo6wQ+EGiLbH4bTBldh
sw/B1JPZLpLyoJvOfJSOARFkCP5kqL/3hrKvwoVH6bTuH8uNMV2RVJrAzuyTchcoeJhfOierXlsZ
V/tOOoudRPoDxjaOnA7Ouyn16qBlwSER/LSHd/a5J4fhfkxZCmkTBt7dWIodmIbJmjX6cgePz8C+
cT9NuIq7KREa7WSkDzLV+xcZwrdJjS5/y4gKObMSFHtJmscp5NGcIsM2XtzQ6g4FhNizFUM47EDx
keibOa6VRGPPlbsvbAWdOc/RgKRdeSTjvKTrz5q/RONQCBYh1SyAj7OFzBZx6Hb4FMHEG8L2RFkV
L0rmxm40mteoRnoV1lB2S2LYAW7asysS7b7p4Max1xuABaDe6iREE1BxxUyaJU8bGG8ja8RLCIHy
XVfNDnP34Sw9Ck7D1d5tnNDouUx6Sn8l4zdQNJYIbu8+S9sJfKUyOEdz/sSWI91goBPuGiJYN12d
o3jQVQQsDk/X1erhj6eW1Y0+t79kAOZa1i4oN4bs1QM36PDeZFEGcRbn0FMciGKvRJAfU4fgd6OM
+OtndrPRyyDdyblxwDVKmJUTJLA0zMQZbyzvLHGUIZWeV8hIpoNRwvs3E+ndcfIBZtJiOmo65Cqh
5oOTq+JXKtiB+5bevHZlXV1Tu8UkaOEuk2+wSW3doc9P2rPe1PZe6m33qAYemUxRxyaRFl2cACMR
Bdc41hRghjdPyKDEfM+jv1WtyHaNXb0NNQy+1BLZ3QgpZtPnQv+Vzm50UnpnQkwBYxhHJ/1tmrBJ
tTivDt48vBczBqr2MNjXAWo1i8CwPdYmYhtWSsg0WavudEwlGGzq0ie9Bl/DMF1QcvHZeyz3Si7B
l3wwyuesih5mFxikZAF+ir2W1irm20YF29inpko5nDMRgEQ4G6hcienb6Ek3MZ16seWXCiuWcfiU
xMifTbApPyvoajUi2P1I522U4KWWET1w/mBLRr1VPdQOLErbREsQOV52GY20PyEUdy6xGX/qGWvr
wsKpOHQ92GHqrWty5lgPWvk5HL3ijxhn0W0QmCbv7JiGg6GVxQlH52lbJKxqfGFa1c3QNCT9Dgju
LiBvCxutZgJZHe1tlmj1RzaNOKBxeyL0yHoCoUHQCkuDwjbqP9yiVkiHoiP0OFr/DA+5nMwWxLX6
4rJsdsSau7jWe1P2c6pjdrqFkC8SArEfuuPwOCRmdVW5Yf+uzVo7VpgocatavyC4jvt2mrc29fR+
HgBkFK3SsXKwYULLnXx4U+994IPFsNW7oJihnj7CGP5lppq7tdX8HEXp7CA3buaf0eAmOwUYACqD
6TGlUNsohVZKF639S6nii4kMHlEgphIe/wzaSw4PgqO+cu57b8ofdJTCeAUpEzgZVaU6pzFoBy7K
E0xBcHm7t/THSdX5czNZqPaqatrbYZU+kvs7HbDSqv3KdJ+D0o6Oo+3Fz3WvQ1QrNfMSCnRVWU5f
WiXus8pHtMgJMItgBjWBpIKsD241xqJbG85Zw3j4oOlqqwGWP1Gb6aw5Sreig78AC787MIBO+wGg
5jVLSuekE/33KbLRhS4Ven9FETQ/2BhDbV7sG4ZAvKsi+ARpnpF0qvIMUds7ycg07+3OUYe0wAmF
fWTxni5Lbi/JAeHTnZbOgFH1Y2+Wrh+yoTzFcy53Uo+QKZYGPsFNP/3g9QaPazpYTiwPM0Ofrkmq
My3r2DBnKbyNKkgbPHL78+RIdZmQg0PwQJNUGIND/LlzZ9UmQVtiGjZ61rMOSUBLEhnOvj0qVvEu
gs8smpG4S1ZIqYwuvCvi1MFZe0UT9uWEVvaYj3G7H6KZ1wFDtWyb1xwSzFwz0DtAolSq9ikPe1Sz
fV5vMwnpMurTGWFd0Uy3RPEb1r1DhxZDFIxMa6+phAu2x//xpMP/2oZgNH9GHPN9Nwhn4ZNdnd9Q
MtQkrrUzEoEpum/b3k58Iy28Iybi8j1Rk3fKBRXUV5zXhLMoaoCcTAAZFKE/VflXV7XpW57mOn90
MIOt2s1daAzhMU5TruEqy89VlszcYOMftmJIQBn83uoWq4PKRhbrOZmHKs7E1s4R+FGjbog3s0wB
WxQmUWFGyU7xBei0rAf6dONn+reQZNvG5i0djPsUVvjFxHHhNNTMp3GN45tyYlI6UhMRZjiclTOP
15SL6JCBOr3GifMQ9ChvYtt9NvmhbZmH3nGOZXRMY2X43tiXR713i1sCCOF3afvRT2b9PrW86hr+
J2GHFmNW2e+Bkd4H+tUOXg+nCRgt+zRFso10N7jPikHfVcq8Z03lQIOfUEYa4t0u3Krbys7E7mcK
+Gvg3POzIo/4yXBG/c4eIhQCXVXtcUrDG00LjglS/7NpcYJqz9Lx9A6nR/yC5cbpjBaqjD4/67HA
eIC2MXjPXDfbD7blvhoIFm6OxaMEKsWKoGHGhT9kdCzRC0f3dUPPHzH549tssNz1Md2IHtArPEIq
Q2NKb/RY6d2hc2E9ORmXmTcb1OvWklcHqdwmgVi57TAUOM6FjREfbgB0VSbGnDjXGVuv5kcqtcjm
QPyuaP6Kl7kSkLTwkXobSzkebKxzLhWdGys1TeyszMuRvib5g6lFst4TpUIDW+nhpa7dwE+qyPqM
zKY1cQKtTD+uZuMTdTNdxYQcJM+b33YBblagHtkRpIKOBxM6PE/6DeP7z7bmDS7ZLsEeo19021L5
Qzxt8d5ot3mbBZsRl4iTSTk8V4K2mqaBuc4uOHOFe3JctbUT65qrsrrS9qbXDFXieZDslYdgQbc8
QvcS4GFR6JBZCWyg6VPPgzJIhgW8OkmjK/4EjlsdwqxKboXMkFmXsnolsVzfYjqEmyAgyc2qTH4+
H0LOebkXff00NZCnkBeFL5PnuUA5EQaCIUy+NgweOlVJ6O8YhIBnjPs4SWB0jq6+a5KgvjmTBC/K
aDGfXL0qT5NLLImQ1rSdMAg5SqatjYFTNkSJ/lkZaPpYGWlblYcFv7tGl50JcRTSLfGktfA/Mru/
SsXWJey9i+qMkr2EfSdZaG0qWU/PkdLMU4bAeKvcal94NsHoTYgVHeG9dylkS4CxgTw31aF3i2Z5
7DEY3E22PmOjHcP560kv4ctIzE2sRxhJLIsRVSrTtxTNdRAszOGg2c5CoZ8Ef2+j+Qcevu9WWJwV
SjPQPsPdgaKxVZFpgHA4nq+infqj0qIfeqn9boREV1Ekl7SrBkhqS8ZEwagU2xzJOH5iBEyuLK10
f5yYqfpBToe+p/HCphuWB0alKINw7mXLjI2GZ0Rsimqbm9m4tyYDCa7LooqorPfYiYaLlkfgiy3h
pPRz2paWMr2DRocaNAd33aGuoRgjSYAZFSfnIlLEZ1TkwKYl6ixP6Y9ejJbV1tJFTKc32YW9/Zca
HWLRy4xxt/BYTzQjaQeBOyXvbeZkj9BZxy/EcB1oRWBX+9HODyWmeEeRNCV2nxIklzX1oaQl2PFI
iKd04Dl3jSLfvZIBDJAg+YQh0d4zbuBXkIfTm5Zozd7KlM7yB2xvzOznLonaTVK62DaiNdQKS95J
J4PlppZVM8PwFWOpmO2JdGDHQY7FgjAcFC4wc+BrelrdwG148ENWnP/jfxj/8S+8psZ/gN4mSa8d
tG4GS0tsO01dnbEG8IuHeVdZPRstFt3M2+K0Ajf0ueqxivLnf4E3XmKEP0vCff6F36CyyK9x72J+
CPeImwSPaUs3XyIdN54Vwyld/acZI23TADl2NUb6izC/9BtRILLopfnTbqz5tII64Vi4j85cjugS
NLRCafrkpCWWmyuyo8vsJRrhfOTCnOnAussK8SgP+TUabRoOTFo23WR9LFhPmMefWiC3et6UD8LF
1GFuoy+7deV1VDNtK4S7XWjm9w7BXqySvFtKIhaq1IYAMS/vd9bc09jNljzUxvwLh6XmwGh0nkJ3
CfmWP7xJ2ztjk5zmEpwFtkHirxgRuyWxGfXGwPJghNlg9aQa1L/+N7DIU824s0kaO8WiwHogidtb
MHb7scl/pBZ7bhKUh+1kmvJeFsbTCh9pakb/4IHj/3cYUpRy+cx1+wS4dmRCJWZmwZLMpF5oRQ1L
ecJvWxPbBsgPu+4/UaUxFzAoY4C1Iojq/f8JK6EHrnwZz+cVWgq84abr5MTPGl2g6D0mmqjWN2M3
w9YWMyLiCmB4hZkiHQcA+P/d4b9iTQFdbBzZEB05pkc1YR2RmOYTe4l6U8DcUx1xBLC5vhjzpN+0
5eivwBMGC2ojlXr5T+AJsO3ufxF3HsuNY1m7fSJEAAd+Sk/Ke6UmCKWD9x5PfxegkijKZVb9HXEH
PeiO6MosiQTO2d/a6yup4GOybJfrpA2CnyLl7tV41UPTCFSa0m2g1CohZUBH7Zg/scbQrSiAZK0y
NO8ks1aYq6DPfZNB6cyFF4M6yBsJ5nnVY6LZhqnOSnIFG0QiRVoik01yFi17Y+UWRXYV4kSfNQXv
HrCXjGTRgfVTUgK+Rsrko8AwlHWEGHqrGKLdVny72JhN/DNcffpcd2xIbluhTOclslJqQz3SdY9d
IJk177D14rspuyr0aCf3jDWm/CqreDbnUT+3ZR6PFde9yGaDOfEpMeh0uqzMPLZWdW06a90cLzt6
YG89Fr8xN9a3U6AVxNhzyNh4uxJqxTFus0zNHqZgS9U0BbSgv3kKt+iuUHa+4XzPdPv0VcDl9Gxv
zZlTqGeJZUjH9EqYP9DsMI5wMpQrjsZO01PmFZQ1OzqDcfxR7sU6ncbikkwnw5DgtxgIRdoSKnEf
gPV1Gm+cSBquWJiVCEqsX2+CMNdTrU3uxkyTFSangQGDOyVi6DTLXR1arES9T8V6B2V0qLFPYIgw
xnsCjzXlY2GRolAeK7JMe/itpexM5Eyw+hpNv2TFGntXJGZZbj76lbDmilY0Z4nfiY3cqfHmJTpr
RH0lBF/iOAr5q5OecQWSSI9crLAeAEjsVgJ7LF+4KUjTw4S3mNB5zdfkoFOO5ll+eNKzYMJ210uY
Nujgzwvhx4aBhvhNpFYLr7zkZ0mFOIqAuIvFxu9N64ROK9BRw7WQtrxkbGpYBRdtb3vLv8nZgl60
y5wXx9nQGs2JMFz15ClvEzVjWLNqvEdNL0OUKgTj26fgDfLdcLCZaAUGppZxSukl6fkUvkkDKoiw
N5hJvyRwqlJG2za1vRPOVt1KwRVF9OogJ6i4tMTzSpejXV+Y0UZKzNH6ZvnRKfF0pzG3ec7i7Kbl
FhS39kpOS30xhXFDxp1eDzEkvCRyLHcT3FaOShok+zUTPMML54GdIcm0ahuxXqP25+yY7N4kdDpE
+qnDbfXbq3QujyzNm/t0KFHtFjsjB4lrzXHUWz0uk51UBBEWNS7L88iWWA1Pe+O7kiZAQrR4LZ7y
OinU2t91gc2s6swHdmJ/YWx8tDKFm8W75E71Omsbe0LipZJvpwjP6OREzLXCBkp9n+PRq1itfaVD
dj4FeRnLli2w12pK8wCXAl6BvG1TdnY5RlN5pli49Pa5nuSDUOR5lZ22qbr1XbJR/n2xvJsMzhB+
Kz55M6jUuR0KliXGuK9NE/UbqAB4q2N9j7Qi5c1D4ldL7a1TMLXWzDitZ0Bg7VrrpfNQbmdwu/AA
lU8zr7toimo8AOnfekwabiAHi30WWNQQf2bFpMwMCq51/IgL2CTWVauSUHxIwubiy1BQGPhKYyth
D4eYnY8MCByXF8TcHs6DSMYRW5GAzl1mTos2S9FWiCw/peS9X6SaF89jn6KlfWLoRDGQr04Nwpga
cvcYOM5SofpRdEjaNcKCDtNgHr6zspWSeR2y2Bg6vKCm6FBhAWumKiQNSevc8sP3VoElXZZpgHUK
Rdo4zvYbUJCMXkr2tBYGh4a17A73BIpFigkgUClSy6ymwtLmtIzESBVL/LhrpeTLlJZJueRa1TJc
GfNFy/xe58NWjBGj62UR1+4UOLhxmHW6vQWzOoaNrDNkt7RJxaumGfAl0QZxKtt1uptSRxUQDUcV
eyAR1Ssb3s326BG8xmgaLD6PINWw2CSleaI0aCZLj6y+acp7oej5Eb1it1MWmdDSvY35pa4MJoLL
gGm8NGSPPJuVBXP3I+Jsa+dXBUlxqSV3cVBd6033u82gH0xWMWZvQkqudu5CE4m7GlR0Xy9JpR54
MsKw7PElrYyjpoOjAU9xS8PaBU7dX0YpmmIuRPHOqbDqVT5XTt0PSK/9WF7z1sUpZ+a/46w0IBye
E8wkEdwADY9IkQXymeTa+VOKaaB07CqO5zWP661TWiZXTPLeOGv7JXtCyomDAwPY0O22g6stpSpJ
AFrDTczUdblPOg2t6CVkQxW76swqaLQgVwaGRpDIB33Olr/Ju7FWlkaDv0GVazaS2AGRbFDQMQUl
yj/2I+cBnpU52piGtoEZndglnvTMIl6Q6EmbItHO7DG5WT+YtvDH6MyytRJ6NLZB1CWX1atBHrHk
0eqTBP3MK8ZZsUmKqSnKBikYJRh/ik0ZSfF4s82Qit5qUO6atD7y7UKd7/NTroYGW/n8flBw8FEb
k9S+b39K+rh1M4wzmpdIFfn0JZTnw5SqllEU0d4lfZSs8n49a83CuGhS6T4p+/TjhLWJUAVEZUKF
j6jISw5y1l4v5cuG08pyn7VyUGQf3DGY4L8EroSK1WVed/nvKXTtWYTbxmG3ipBJL4F96nmtDN56
n746PPAwGEreVmRpf+P6DgUlgnTsTQwral3b2SqtlRYUyLauSpMtt38SWLUvedCChq+nCDZpgUz8
QHjrKYM13ZYpF55BbBLUxAxIJ08dkKrXQaweiXVXBGE4BbGulwts4Pny0zC2Df3gsm2qX5JnS0Sc
/Y7uLfPKy6TvqUVjX4eOYfVBICv35o3vNvf8g+vbzvMvcTOznO7/8IGL+OH9k8g2Pv5Yo2rtxRA6
6UznYABlj0V5H9Jm0B2u7V0dBrWxIX2ze7M9MXlw0q3qPQR2mFI76Xf6PNMl6kTqrl5N0W0WFNp1
7wTqLx41XBh15LNWnPBseM5vE+EKmIx0sc9w7bzRAaJYdZuC3EgsmSuzso+uHg3mc5gbojleMEf0
Gde08nJKdDMSwSb3d1WKws92Rl+4xAJTbAPwgjDlMFJsAfu2zNufgNdqkA2mJr0HlHiTjzs23sMw
VE5ylgoIm7vL6S88Rr12SD2MFDD3Dj+Jes3cCplCD79ahUyMkearuFfKu8eyYWfc7zw2cr/MfaWu
DU84R3RnPNPI5pLxBSOl9UqqYmWjD6GyyhSl3k3hLx0kGd8l2kH34e8oOqiVhnGyE5lzV44DQJi0
wtKLw5TBsnc8JcBmrvK+ImNgLxmHUxiFq4+iYMZE6UVZtMN6jIJttnXJbqAb91nweIVdOQN8zBgG
M6XqmBz4ySoYw2CPvyFxrZN6syDAG6YEDMdFq8bL2qjM3T4TNkGxrvHh0P4nt9qugHTkQ5IGv6dc
WDBhnjc5/QpTOGxEfoZ4mGH4QUCcpvGvwCQNf8mIHfqPZqrBhnopWGzPLFY8Aje3aXg0LEpnnehU
BYdcSVL2lB2X446qm7TZGdodBV0eIXKCTnlRs9a0DetKOdFCKKEooZlk8EIu+Ubt7gIlfywcu15+
GitnuvErEqO9LpF5B435soFKeZFHEJFTyMzJN1nZJW3xSpat26zW92lzW1F6ELOivChQ5V3YBnO/
MXJuZKP9Xipesy5UG7GuZg/f3sfOWBx47LZeeJIoPPuQ0FJH3mrGLhuMxyl6Voq7jLHpbEqfPcN0
5xWzrjXoPJClZxoPHKlZH9MYPr6JnTk+FOcWZwhGBwfZc+o4/jb1dG89BdB2JF9zfWCxpDBfhdB5
GVeLlu21E/K431HRHSWOhcanFQ9RVx9/GUXLUYFkTC8yCkMTXHps+s4Sk+eD0Dp63LgjzY20uJji
aW7iJA4+fc55wmjNz5lOBmkijuhHP7Fi1kDiRAxHJFRHVdxpMLrAObHNajFxpcyNqAZTGxTyiJfw
WkUwS+M3Zq0pvu7o0sODwOxUSnjKubxNX3Jsz9YNjBZquwskDoSxbqe7QXHu94F2X+LgVKswXEyp
dkPCurSjAgXUu2ibJu122cWOdk+GhibRkBnRU4w4SyRHW/V9x/Y0559FmdPGqnGW3dZm9S3REEuZ
NW1Fnmn+nPJvx40eoNXRRowZONNc63ePZGEjaW63qKxx65LYwWkGJu5FUgCIgFoltbnVdGiLCgFc
YfPH5iHXuKodjvZRecs2xKldiRiuIroHFf9NtdJRNtS3+9RcSipr1nd6O5ti88pS4kUV0G0y5eYw
vdz8C4PS7MPwvLLZ8JLVBpVTr/JaZxFllqRluizgxY8DRVy4FeYC12TEbTuuuS516U7VEQCovdRs
2s5rZ0audShd6nihtIa6HiN2P8t/mhq8uO9HP1wWxFgny0fiGcRoytpDhR1KcEgI/A6FhpLaW8Jh
Zw5CDq8R695CHZR8zsbHeUdZxYLHGx4SIviuYVQGcsLnzSfzTBV8314ShBdTGB9WPhugMVOofSKP
FWpryc436GgUKQbnDkNiDld1Zc311TwfI3oLkea6dthK5TaosOVFa+0U2KupMYY19D7pdd2uKqpU
+coS35chBF1ma8NmyvAZMjS3spW2a9FJ0kXBW/lGS6hhKhwceR+l+sx20QOaYtia0CeiY6pGj0e/
+DTj7yuuBXaFtWwK+eteY0Go43kMwrn7KuiPLJUaOIWtuCnpTzOutX6t5yciL93Tj2L+JGjubAv5
cx2lZ63Gxm7oeaPkovptZvlZZebD2g/hLHozcI8nAECRyurOdARezji8w0/wTRu8q/ccAO6LK1ui
LZACUZk9tC7C/VqehKHU4Y9UWKK2klXTB4+BWp1XaOq4vAAIRE62gbK9bSTl6hM+ACqoPlKC0L15
YQRQjngzcEMI1TD5kefmwADdXH/ECZgUz25qeGjWop9BAaXDrINDyOIVQv18qmrIK0K7wwCu8p7/
DBzIuZiVmRV+CQ8EgwEJzbVqAgjK0mbVpUxPMxYhidH/TBLgV4wWnDzca0rAc5TCzzSBHJac1iWH
7cWhkFZqTgljk7DlrAlWSfdcgZ1q3RGSXns5wQUUTtdj8Vj4mKv8vq2ckgbeBlQoTJiByx2IDz3Q
zlo0trfBKhGdDVlTz7RBL887CeBXM5w1HkFpMxhKcWao3G8+pQ8U34sILszyxPOCYdkxI5vVkNlr
1xztyYHusqLy90SClCTtvO+QmbqA1gR0Sbru4+JizyfoSVmf+boJzjoyCgDsHW1cDgr6Z0ZhGHp/
KUe2zI0tLRYTrVD3PN/wTdUc/GxW43XGGZzs6W3Km/tO+NBKVYAP7j3FkHnKmrVmdTGRDF6dGlu5
qV/RDHWePMZ4s48NOadKdcQZbA08QYqkcD4xDUXQt0tBFRTlE5wCc88FPnlmGlyJ/s/Qzr5zlIMT
atFRuMV9ZHTNacoq+G1iu9W6zqq72BRoQ1ke8gL+wRPbwIzMYYxF69jINcic5JcgLiZ1ElQddBWW
fAM1+tJ4QR1iz0Uj03nlCncGRFriMglgysnAiBkb8Pv3yKtOyvGxmvnZzRsUQsrlb3bRp9ugDHDg
QhLclfGgXGUaO/RJj5+v0tDYx4gXE887xp4W73Kd8nAhmmvNdlhq4pWERsD1FhMfYbg5s6oIqm0P
SSRs2MJnI9kKnIqAIoNCnJAJvqbdWaPQIFz4hbz1JcZjWauM92Au50gh+Bwqvj3nz4iAgZjf51Fi
ArGMpE7i/OILX1GMVJZbLxDqmlVSziU6V8AJs4jalqZZDBMTYhF2sPsBW0kQb3AWRguzwPcK4VmB
JXaCLYIw5rftax4liRAXg0O3hSaHv9tmuB2gN3ZCk+WHPYJhy/pjy07vyou1eKM2AJkG9koa9CSm
pxlOXceW0q3MdWJmZ7CrH1EZtuJuY/S2bK/n7h05l8uPrx4faweIhkrpGw5+XRujAXpVKsQ8E7Ah
hDdQolCno5M+AY8KrIWjoudF/XxIbyRh/10niWIPtd5MBAdNljum6jdFVz+w5yUvJ4gj7EDBu6w/
ewNxVKbzEJUQWVGMR6LU9UVjGLcj0OEXNlRmVfGz9ZSYMblMiRfQ9oR1WLWrnke4MVYGbDYk3jPX
EQB14RyNmDj2inG3Zzqs3AzOysTNL/+C6egq+iUoGP9RRbIHNpYOvCZGoMP0qG/XuLO/QB0qxoVl
YQmFej2NBgdXza4kzEdsUDX9dUcn+yU9q3AmgU5HppZaN14I58rMuefDyJfrA7ojokVm2Qbk2n9H
dziiQWRqifmf6Q5QLWvmtWYN1Te6PuOkfaQZvaN9PCctfc966E7CSp/oe4kZEJhHZ9IGofuE+3nZ
1rOJ9eBc8dtza6rVKvOBquSfqevRl+ReHOAeLDl4GwyhZAzvaA+p5FesjHKC/xnqYUg0s/r0hYy4
h+EFBcdAx4OT936MyAf3NabeERstH3EfjSSjhjDpXcw1ZowlghtYCQAQzqa3PP8ygF3u5Mm4fVSN
X/1DHCT0219tinzFIeZRIx45T1iI55MaaGldLEY2xDFQI1pcQjB25crJBIkM49ZL4+XaQtI7NixT
4W9jEYtllCSAACyl3TQUGiKZe8ZF2J+I1jqjigkZaUWmnrLnczPklCwFA+JQuWHfMTI1cTyxI6la
uTT1GiURtf4QaTGrLx69s1Qc6XMPV/sSWqpgNpxJJ6ylnvnYcXeDpLgzU2mojGtoTalIffRasGT6
MWUSJtpNl7nxxRvIpDTDlmmUx3DF7fwVD3jyL9O8byPfWEax6Z+lGUz9wKN6jb78ejyULBVTN+Zm
XkrLGmPTn4mUweRyalJSsadSjBiZuiQHF19SKSF4NcVe9vKQTAlklI1NU9+/0ClKhz0vDplGA6iU
LnXhDSNFPl//ACqqnwAX0/b0AaRCc6S8TXPSgQlSAWs38NgpXNb+BKqEbXvkadTaGCU3E9MMwuUh
sVKrkUGLOV/wD7AVqhUeDUv/fYislGV8X2VU9vzfsZXebe+LSN9wiVbYXthM5ErM9XHGaKXFLI2r
L44XPmuzThvsfFuVWV77B2LR2BSxjUfuwzq7Jol1QpNyD04Py1JxDvNqiQ+cFGezr6CWKBTdgo0o
Ex/VO7KFlr/0vpPiW9URG4b2rFwEhOxV48e8vLtd2dkXE9gCcGQuho7qZPhFUt/YnX8EtbS5Q0LD
CsB/AFvqtmcFERvH/wJuYYR5zyCKu9kItmgVLgut8MeGWFmexYP1im7pEwVdLm7U2YS2sAhX5v4m
5z+UaGcryhEUkgFyGENmx2zctdYCcYvh9fgz1CVpEG4GPQt+L7yLZBMnGg7Lii3reltNS/QNx0Zl
JzDeLT8lX4owPHHdAOHnf6NeWENXN75/vQdf2CtY2iX00BP8EgK6uR7I4wjASGrCjFAk2e4/UzBC
tBu/hqb7lISJ2M1YQE1QEvEeh/HpRYapGMvsv0JhCnaQeYGdjzgMl+cfOS6Cp5VvlxJDD38Sc7ZD
KoZshVY41n2ZiYDGVIWirnsA7Ntcpc0MobR+nJswoa2sWncjJyO60joWHjs+ydhLbSXOZtoR37My
NafV7dAUiP3yOjjJI2TBAf5/TvNetf1LYAa3ZbqOVURCjWLPS76BEzgThBRBpR0Nmk45OlIG05vt
ERrBMYqNIcRpe3wG/Ii+oIAukU8QGrlsH6POrhZ7hEa3ra0Dyb/8CqPJzShY+9TtIapxZrQvfjvk
aQw2MZOICGRiagb2gZYA4A4bd32wqwqPtrIXnoaoJjwG6vF+v2JqNOBSFWZoNS2pd5VePVA8mD/k
IMm/LLdhx2Dia/Dt3NptVxVPa+t/ydg0QRttufK65284m7Ypo2UJbrt9tdQOa98c9woXm/1m+xvi
psc0GvZWfqRWeXoSDZp/MpE3IjW44mBfnWde4aO1KcoTOW/E6cThZJFRrLXOjU4zJ9IFbgK5Xk1A
ThCElEHqZXtRDnlwVw2WvpugnGAgZ6h4C34N5gS2Zq86RErnZsqguI9zLlNvCR0NuXLc30CZSbs/
gDosd8qcaizKDdusvzet3N1p7GXRSwDH9kLrkCdoKPy19FSr2+MiIWvBydEqJlVrdJF9gO5ElYnv
WuVFPy7YW1KxjVDLH1WyWz5wmaPMN29k7Zdh0LlG00b5CuPxyeTpsDL17YTxhHocHcl5wv+mqEay
LHM4uzRK9c2e5eG96D0MlQep+yHPQ7NUh7M57uedUtQ0Z7JS0OV9vy0HWh65ma05cFqLDmM1/qca
tm9cz9d81VhmMX7sGYe19QT5uMy7Z3llrUkZRuKbpYBpYx8B5dLS0mHpm6guZaH0LCSnvN8Rl/xP
iJ+cDSBwCrfDUrzHfuoypxYetcIn5I/QaAPvaP9avOA/ta4b33KhZ4s/IEAMEa/Qbn1GASVqGx6T
BPk3sSgkCP4DEqixLOVI7tHCBqxiaY56z58mGMe+1gToBpt41IbQY6WkD3jWivl/BIIktcsWpTLI
iG6fYaCI0mtAc2f9H4Gg1OnzLUjF2s3NbzYr2uo7LsiP4IIY9i/NREQELyMbJLKS2tjCFnMCw4ve
QLA4QUJFlT8qja3MzJJmpa6//ggSkmRaDTHrzCZQCFyVdtHoe6HRHFDmAfJTa+3VyEIkp2dGP1zY
JIAMjZi6N2mgbp/AodS0d/Tx5ttQ9BTZhJIz61U1oT+prTetwWsx4Bay6pSeq9EhRlSpyVmU9hef
kES6dRm4LBaMLoNKUuV1nPsnnjWCsqI8zpAZ9IKmFgQP0JoyRzAo46UiFeuvaCLcczjyTGvzCVHk
QmMu9VAWyz1SpFoG28eRHl3ukSI94ovqp5Si1gVrYpHj56wZkSBgez/vYREP4SLfKFAsQNOERiQ2
lkqvFxeWtZ+M7e8jaWRW5+MGCi/NZ9hIGxGuTKEo7ZA4ahilz5PazdYTbIRGzjsulaDcTrCRkJzo
wlYGdRWGbrDOBTujn8FGIQrkuamXFA5+QRwlGkWDvYzpRmnaeifS6ErpnAZn91f4kR6kw0xhAfsZ
QdLU6IiGrO17CslQfpHZDkxgXoNIhh/fGmwTMQH5nEPijdRQhK7V6y8ZpEihT0x0QptVakoM3fq0
0mRl9iRveEUhZS7TAbXMW9q+vkCRVIf1tyxppOWEIUVq1iB9P/0rEklr2LuPzHbBDRS9HSRS4was
i/HVXVlxblyHkQHY1sXU1nnRjRuZ/mYvffj3SBJNyE2hefQ/giXFKnc65FX+bJJBhOQAJ1SOnP8l
n9QivcNQEjsICJ8hJZjPZpXlPeX1fsXhGZRFYrP3iVbqK2KaLMko0DmklRD1Jhspo+dy9EX8La1U
hSismJ6tJ2IJb0NwLilxdhSPsFJSCgKxpmqvOyNN6b6Qz0dgySAAoZ8Ao98bhUSchfgZh+ThT+RS
Pq4UstH4uKeXWkeLWUrO7uqw+T2RS5VdPOgpwhuKsTZDmXpnrdKHfMr6cL7HlrJaS5dRiYzaEqbC
hliqronGrWvhN7usqU4PSSUGxunOktGxTLRSOGTnipFdTcCSOnoqQp2L+pfUUo00lAF48BtygxaK
0Tyh9VHAEJ7/asmYzS3m8QzV2mgTZRxSUqZZ8z2thDtMf+KWYIFQhmF4s7KLPazU0haAG4T2oglW
UpPuSCQDUc4IK5mcm/QkoZ/lmVcy1FA9q6PMWXzGK5nkKpYjsHKk/gajvnZUBGZ2OvFKUPgrTwSs
0j8zS50tujkhSTV/gZZMp5Y3neqtZB+gfxJWkKC2R2FAwjpKKxxJdN9iVi8Xb+ClnstdWjTF+iOA
yWEDb66jVCFHfKaYkBOJdS0NLoIsy1p8RDDFFgtFRRRUgMsQTFVCvuxZSb9SMGO98VjImn0dqEPL
VqfL2o/oj78GmFIlvWxzJJ9e4z9MEFNmt3P6nReW0Q1HHIZObG5NGySkxsJybYWlp2eeiU0i67wv
fGvV9RD9oWtCKNTa6UdMk4jUK4pEd2bFLLJ5jzUpNq0wObUws850utm/4Jq0NL+KytHjMbJNhuXT
q5Qbm8mLsWebWLmiSzYxlCdLxteAUy98scvM7OYjwCkMcc2ySbmY3BmHkFMlSdRYJA5QJo8k0VPv
kliYwfagkxv0dyLGJ+RSAY6JxLz8S9DJVxiLpDjwFkOGsmxEnhqtua66KLkcLNGt97RT4gWYmbpl
X8tzlasKo2Oacf5EPlVNrPwOUijZ/w/0k4qh1XEKhLb/EFCarlB1nPzS3/s4/gKCYuWBfdiM9fQ/
QlAJFM68VpsQUWt3omVMSN6QUHmm+0up99zTT3EoAvx12eqQpCMSReXGj55a4CKm+ygLkWX9mYbi
i3Mp5c7ZR0AUvNpPDMTbNknR26fWD0vIPTdKDO+ZZ5nzv4CifEPT1iINF38FRileYcMqO/6uNFyO
60kP5jMiUpaZjAGXcea5nnTmhap0XpcI11wH0PwtKkV/6Y2Aj/z3tBR8DbvHWAXRJC0nYKpRgCo7
iqnmEzXFHm/Q1z/ecFNIn8nspCzlgs7U5n/LTcmijzZ2z5LHBE1JQf2rylgL/e/QVIYYpo2zaj6B
UwxS2QcvsBnsySmzNnadzqbaR/RU1JBR1XE1XkE/p6eUgTa3IlXdI8FYl26POJt/zU8BC1JMGqar
rxkqGq2QArcKGNoLSEW1Z4zvvJSO3uhR/gxSxS0meEye1LhmarcSlvMtULz7PVA1+Lp3PciKPHp+
JDDV4pU1JcwTbdExqKb9veX/THHspzBVPhpN2rgi7vVsNq2j5BhjN1JMfJnbkaqKpQQQIBY376mq
BIKXy9oAUf2CVjG4N+dxx+pLaHXpqWeqp0onbntJ8+iZpsFFsyV5JnEcyUtlVjT1IyO2lYdw3LdN
jZL7VOXw492icRHzPXHVA0PE7S6lvq1QgmJ7AF5xQQznRFZ0ZtN23KvS1TN8RfH5zz5obt6IWfbg
Va64p7VasrUkK780SqNytchWch2e94hvj0b2SqqNn3Kd3u01LbEULIc8GcuY/48IlppIQFetIy8U
BecqPkgu/M/ullI26TtzBLs6zwKXTxgsU+bWLFpTvd5zWE5eMq8oUGRYLnPmuDmmjHi5F7u8wbHs
zgaFZyFwxa9BbHq7l56YLDVTVqkIguWeywroRaM4Lbma2Cw9zW4Qa//4Gs9qssy90zUf2QcuUla2
2tFGONJZLmYdZi3Wzz7VpOVgahglR0yrb7odZorqeEK1bMArp2njV6iWSMd1QaMk5Hkvi6klxboR
Q+P8DanVmwZNcUHTzz4TyLzBtRKBo9PR+KNHZouyctqyh/iHIjNS/ZTbQt8HZaIY1vwjcMts/DO1
8I/+5+wWgnh/JVLqnf4S4JIqx8YqxFr1RHEVBeMQ+u3j7xPB1TgGXUClCN7gW+itGxYpvZ9/RLjg
WGD0bBoH3jBcTtOsrLSJF6nelohR8Ho1xY3TUqfmopWBsKF37AOmiy0s+txstBB/y3XZw/iKbru7
v2O7sp5rQcJqIngXfr0KM0PZYWM9YLyamt0Z3/GXE+flCTPBJXBSoLZa9Gib/oB6wcReBrJnLv81
7mWExmWQUMn8b4mvEcFrcg/v3CH15UqKPTNZVZ3Ir5bTx6wS6G3IulkI0O7ew1+xzjSoZ8Ad6Gxp
0w+CU+ENARbhyeO2s/yIAusNnYb7dthNJBg7sSsnqyMM4c+Onj0NZqguHzyzn/pK4IBIXegWwkj1
Yu15g4Qh76ZFF8hlwsJcQym5MVI6/QUbJnfabZrkR5Pc5wUPc4fqRFNihTHyh2iYb9g3du6ET36f
OjJ+dgxyFyMe1qWyMeeo8bNT4lk4ltFk1Jzs9lRYgcmVWxRy2T0W1kmDt9ElRAwTEeYHBFFRzIXq
IyyMJ3J/RdGFfzypfhxKJRZe2MprTxJ3dt6zk3Do/Dnkwwzad06qTKso22vzhe5qbKl6xB8NCzgY
Sz4BxFxeA74Vonp7A4lxfMcChgXgEBRru8jG8UTg3rcq4a6m6muzzayZpTkUalm4cujlrNdG4d1F
QcGOkfyPBkiL/AcYNGqsiH0PYTE27aqrHMTmSQXk+OgyUga07Nk4GRzJAS3GJpc5D9BLbBKnudhj
Y4WGRFTX3fC01KyMc4R88jk21g2ueYx5hWnDZ8gYu9BovDZ9iCToj9RYwF48e1GKzj2/e1Adx0Ww
NhR4lRNv9mIJGsbxktTiSWxUCTOvJ7uz+q0qCNIcc9HeFuR2zJKEAbKey83jAT4WhGtKx+MngqwD
XlhmpfSNy9qjzNQEXqhnVxttVYtLoywSIOO/g8nsRMOlLa4nnsxNWGbGo035+mcwmSSrWIl6Vsgn
mgwHybZzzJzQ5YAow4XI5z8UJ6Gt3cUKDoo3ZJnp6/FplGr3lLC7waigbXDSQZZVJfvEvFUtvHvq
yQdkWRCn5c5zwyXMXELYy1BhosusHDc5Y5x/RZdJg/Tb4N9hgstYMgoZz1vfJntRPWxtidlhOTpV
/o9sWWYcW3J/9gYvQ5cMNNY4zm7Iaa77RHi0x8vYiD5qSyaJVWZtW4ZwqxfOLC3vYronXwuQrIGt
/5QR74sFqeqdWwFHtj1gzgbPtxd9xessnDu6nNyHl+/AM5YSt2blclrK6XwPLcSPVZJvcp6NhyQa
pw/OxuCWdIq9wGi1G8HIAsGM0iQfm9KsVsJyvofSatU/a8AZLkcwzRVY5TzJ4s3kRAXQfbIakEJZ
WdacTTqlLvB3iQ5bPSqVBqrgmdbGR1FYENsZ7CY84WoOH+U2K0/NjMtS5B+9eJbeUGuyw+g2swmz
XoxLbmgtXJ1tR/A1kaNlqLPozlHSn4ZNqfNoXjrE2ESwaVEjLg4ETBRiz9nsaJaThCnh2yCbjL51
G8OEyqJy31K4i4spiNh3ikvQFlqeRydTKQOiCfZEXgFuYfILZFJDbEprMfQNb60vObc4qW9YHtuM
vqbXqFvjhau+QBUWdzZNXPjgXpA3GoB77NPWN0tjnJWGVPxWrnpxoHJKL6JQufL9EAn/yL45UfId
es2fvfBvgn7NjoLMJ7tTMkTlynYQthr0+RhhxmZLHrAnnJZn72k4ffD9WRP1EqYizNn2KX2VNy9M
HJvdA4NuuBelI8HW7YbybBqcYrpEJuvTCyCX+7Q4QizMRvtTagSYNne1V98pmFBmNtLWmUAM91oB
lVXud0rgjycL1CEsZ3butyyqjfneBhU23anm57QvdieuSE8nJ5Spt/M2owTGUhtawMvfg+qeOrq2
aa1VKLvOli/iXhD1wtAFUYciXU5hkdV5j1n0I5YuNdylolJYOuJ0tSPlc5yIY6XcK5YucustVfX2
cZ0bs4+ZOgxBxxEu6aEMrJXW+cs3GqkP2DpRGSzhFEdum53kvGkpygjnZshCSJnoLLlHQPa6D4oa
50Q6Ktz+ck/deZa06YQnkAQfTdqp4aeAu9n2NOxkfkHR8DsEL/MHPBBaddE7LGt6u71+asjs4yRp
kpH40ObSsdHFEprMY1fOlJMgqHelqMtNGYU7DIbxkmVbZ6GwQUcj1NUBqierBv3qSvjtENdLZOeq
se16LZt0PLZj5dme2QuKeue3ZbPRR3sVUsZgIZI1rQHBkZLU2pxHNJ/4A4uVY/ZncQzG/2yyajQ2
kBSRbEaOz4ErMTX1cUL56tRdBt1w1rBWs2A9bat2ZjcTtmnPJsHVB1gfskRtHunXCU76uRlbPxqZ
tWTJrq4ceaA1rdlUWT1zx1+KaTkYVLTox+i86pz2kibNkrgjVY6F5KBfratup52+5f5UH/NjI9jU
x+cvXcs0PGbNNRO+8gyHa0O9YLWSKz3ETQ2G5RXpmlDuZ+K6VNo2lGztocDYKKgCoA1+bndBsmia
9sbQrUXgKnSthrAsEybIYxCLrBnbC3pLaZ7FpS9LcwRyC8mi3yBIacgBHWxqpd4UXnPxgg+KQsPh
X1tLU/fO5F66nyhCxM0NW2nMw1kk+/mEEw7YERDQrmwokphNlCOjFLz1qACfqEL7/1F2XstxK2m6
fZWOfT2IgTcnpvuivGXRk+INgiIleCDhzdOfBUgkVdrUPnMi2sgWqTJA5p/rW1/CXoXiDWWutFaP
xIMTUxHza1VrSpvRyhWyVyYW37CzTExkMV94X5BmNa3k1GACnCxdUilORYeG8g/goXXqDDQnE3oo
CveOU8Af9GHYIjmqCPoQXd51khEv/cDdWG37FJTqypDoS8dCSjv6KPQ6JxKrrOzxo4FKTWavMOho
GXe79Wj3GtFEqaakMjbkJTa566LVT5Pk64xQTCiC48iSjB3Sir2iESTLmojo6d4JvGEtNfswNi7e
eUVHw6qqN0+h9J280iVdPvm8o2x1WWbKzTu1GJYGZim87Z5u32dSFs0U/NATwaiYPqaSlp7JhPe6
pGwmkFHPRq5HJ9Yy0YzB0G9M1WtvLGHcZgV67q4psoUVuvqm6LiO4+ucGxapw3fOcbAbfN9upe+5
Mq+VtK1IGpbJPhqqlvYEPgqhgdfCjoznwCKBFtbWc29Ka1sJ13GV1s9qJe3iIZozArBvKTDvOMEO
6ek0JYE/mubfnl3Sym6MbHEuIWs1pvY4yNLlZCJz8ie69op5HehE3VmWzCZa0kz8LV6r8lBDiilZ
yPxcp6ilxcxILNpFQgKqTX6CkRvzNuKzPzDKwSfLZyjZVhoBRz0rj01QpgtP1OlKC7rNB1uZklqG
LvRKOl2KY92F7kq4BgRpYz8LLYg3Cp1MwNNmzVZCM/j4/0QuB1FtZc9x0Dj2O7Sz0HrgYnStcss2
iMqdI5iBn9XzgNvDwogyIi1lBX8YUhFs+5qx6mh8cOLq+w8o09Ge7KHu1k1nRauuYCbMTVXeqNWh
lTx95VC5OZ9IzQJF7FF4VACOtGbR4Hv1cRhgVsaj9o5sMtHqT2lKYMNIlKNnOadAJhgyedWUKFzY
MQcpjGY2k2BNVBBhkUOF9ARzTl8iqZHaj0An5st2o1eKzoo3Xw567nPy2i5/0a/9hDtDZCJGLu8Y
aRVEKdv4Wsd4MfNSv96FnHDNO3pnNxxW48jWgvmHn80chhuzdxkD5HG0ERIKPgl3msgGSgZH/DPK
X80MwcVgCm9npP0hMzJqsruObVXe7ECmy90bCZoVFeZpPpeXug6MTLT/gNNxBQkrCCWGvCAjHho6
Xbch5Y5Ueuie2VUMR8bvRyZHu2jQU5ACNhBWL5YjLyo34lp2I3v/zoyCkmSLRemSdTYCBQWrxWO6
cZlTYeJRA5aACNBwvv9gSWu9K1ayjtSNLb+xihr8GvRH9I1AVVCwQU1Vrp9vgOkgq99iJbSXTkrf
JXhIuQ91n6aGd9q0KLqXEkJp4SpStGhiezMZ5OQoV+b0cxaHSshQWOAVmZwWyyKXTmFRhRdDny00
D1ijtXajWk6mhH5IHiYa1U6rQ1JyUDIRqbKpzbseYC4LpXuB0mL5CZmaacXeMPttp4Knj4Bq28pP
WUAfbtgYzQqLDYvPDidPkmXLc2K1MVktNf7cE8FBibNgWTUuynrUAX2fQz70G0N3ipU7Zpxo5mXp
wPKhMFeDQSyJQ1z6AgBZq7gbVlqxnux1ahkkCNbL04fBDr76GzNiaKP8G+vRGFOTN5IQDLf1aJeb
9CLxHto0UsXSALnaPHTbY0EGehfE95kAZdWd9OskuMtH3DVWh2qTSTWTxFIT84i+TCbEskZiM+yf
41Mo97NciHJB+ZqyeGNhhdfhLpYxUvTeeIIJqIrNrWR5+ubDa43+yqWLgD+J6+nNi9dX/Z1TCn3p
Jr3NEBKviGrTdJBFZDh+EeWRMvQsJpwkE3+48n4BZSlyMEnC1+ESYW8zD4bh1Bt2vu5Mh0JggFmm
9DMX1/INEf+5lqO7wwscLsyqe/mh0VMF+6FxBFJvzhlaNpH7mlBm5vTawhHfqfFAfU9NRKFkBem6
dC4Sxj1lQ/vhG1IrVGvZKIr44dmLXJdmQO2mgii5kOIqm6vhd/1Ox3T6Q7XXtpKx9oW5kjXvOCn3
Ohl+c52EaTJaqO9qvwvnjs85W16w9mSsg1wTy+YfmNuSFwC7GtHVscMr6sxnipFJEZKMmVx8bat/
42CyuWewF/3i4zPwLKQhXb5/RnBdum2jjmwfsMbe87+9k7iZ1lwNFXd2yyvE3m/Tk6ej2rC6cidb
z1YO7HMO55Jop0jSXY18riHpTwUeIyN310GHYrnKR4tTDaBFR0Lf9C9lr32X6gxSgL/Xdw13mjdk
l20q+V2Lj1ASkfPwJL6pr+Sm43lZ5fZ85HZt2Lsh98h+wO42IcezkdeeJnTX4ax0TosknuVWLISV
S9Rj/eR4/YwWcDO7nFBerWlSiia0F6GIcF3bGB/PkV4KaqGHWEzBojEURVOgjYbAEe3tZH1NVdT8
HO/1BnESEaGpxKE8WPqSF15HzDN9bQzK1v6G+NIoQxepfPF3ylcJ6rVRes8cwRVbW48eJ3VgK5ov
ueuRkvqpD5yA30ZV2NSrQBcF970kzu4qX3n1OKY7aZ5SIVzP8TdJHMy2RnZLfZU7m/DfXGI6Aho3
V1R2nDmR0bE5pVp0RZ2tpMTAI0vienIM/gYED6n60BX66W9MMJNG6DiO8fk24HUmMJhGtUaxaYH7
yQazDVzLRk0rVV/HS02nzeVvjHDIBbbioNNPmflNrHDQWrPGTO7PcWEKCwpOLudREsqrQtxM0DAY
CHVY5PhDxSJ5w8p6bTFo+qErNBpG/6LclaxZ50bkIyr9G0lMl4w7YIt2Nfb1KauAQUizyWDoBukX
VYlP51yxROMRC5dZMtoMnaBVaD42tR1HDYjYXWNfNc32AzQ2vZiSO5jIua8nlOW5KdsBbZfKV+gP
SLup/U1Be1ZNEwIYyXyIu5suMr9O3sNPwWMEHa/aiKee6Q8Bj1XZ0FYeRUUzi84d8ms/NYhn9HEZ
edetzfBm9Byy3m5/MSFOBDIui2VBbcZy+hMqAs956CHBGG2IMXlmyTQBfQTuN9clRDoWqb0TycI1
7+yaCcsHlcyi/5gPWb/t9fKaEpL6Lq4ld4W1ju7VmgmYlta0Ui4Hlf6QT2hljD7qrFftk1kRcih0
74kTAzyPxb0VRS/RoF6UhFfoTotitvJnCDMrCq4gZkO1IjO0KjWo7/zVqtim4YWtUwxuYGabDZnx
NZfUr+jU7PnINJf8ClbRL2X+FOXZdiKbi7JbmI7tUuwDhZTGqMKTxKNppLcuRsw5Vfy1lSm4sc38
dsKdzdy7rKjsYlFABcJA6YMWtqtz9Jla7YqqyHuvpTGYLo3rbCy/s32/O/j6ELI38sEkAm9pDk2w
nprwujcUWtD8WkWeuzGVi9LmPjYR0Q2qrJWk07bUNYt3Mhofub9v6xJOMqXjux+6710g7c81jmqD
mbJkvIbSChXrQHPOEEMa8r647KCCBicqWTfDTUehuDFrh4qHUfDIuoNxivwS5Vo5+4Sh1s1aprgI
9crIUaulrS+GHId9jJW0lLaT/BEwEy85fZe41b1hRfPB4hOumr7fBdWRxUxI8UOt+BuyJJtQ1ill
6B4+nJBhrYVoUrL9O2ltGpqyig0K0ChSmIjrLOzwsqJ50pH1z1DcxysLZ5ReVz1dJvYDhYy4dYlX
sw6Bw65NxpoobicOu5DRv5sISsKoSI6pmjFyp9LPKuB4OpNpilRdvXPZ1FP5B0X27luskpildSu0
meYHR9eq0gvJcY9tyAYsjg6TYPIc0xa1i6guWZ2R2qWObcyroouQqc/qDNlOE2Eto06U2PEzZa5S
+Pcbu53TRCa5gpP4d37bBHMrKoh3CoG+t1LUXaqRvH1judWUsgc3KBe5I9FNK8Vi0SqMt0aoW85E
OB/CcOXLRrH4J7rbcrpg4codk7MYB2+fNHfsRjbeu6CyoCoJh9h8dFR+Qnsrbrvi+tPPfcJvHIHg
kRypb/I0GN9wH0/kt93j2fAZkS1+x78d5ZL23X42qSs/R8DLSHodzPTynAJHVb3qVIosPgfBe2Of
5aV7ERucPGQxapgbKa0ZsNstZ2VYHJrgXjVXk8hSTipplUQ9x9FndHgh02vtMWLgZB0vfpPFR69h
1YXZ8o0U59OXLWWLNWARNs08uXpnxdWaZZuTe+tPePGAz2XimfFuZMadQBgbxkbJTEsS7hNlIk6V
k2MsT5PjRJB7Rk0Vdp3RvUvI3JUcZ/WOkithRd+KCu7n1ZFYS1k8n6SYFE8ehaZhQuzUU6C4txNa
nkqevNC9F82nKguXXjybEHNLim/Tmn2MorJkkLvwekLN3TZFyN2V+Szhi24kEzHmxJvnlY72lgxT
TTurYjNQmrjz3M9c1NfmK5NydV5Qa94IZZs2wTALy0HdamzsTaV/EmUDiBeEyTqi6/kTDj1U3Gue
4WKVaKpFr5d1nISaf+bRK1dSdtRbjUg6LM2JG16+dApz73k0gU1oOldueo/t+CG1vaU6KjcrNXiJ
9VafcU7ooqvVTm5T+Yt6VIc3DUN1hdmrzjuTc5Ay1kmFVMl+MnE2cZShhOyGqxFdj7Vqk2RIhN/o
9chpn3D0PDgiR25XPPzGr6viqvfMh0qXFGATk1izZV+Ugb35MHM2NKXRsuEyxmV48U6xZyoLgbzS
qPj0a2RXrXPtveHsCkfHKIqiue/iWaIoJuZy8861a7m18mx2aRPcrlT5tf9V1j2mMgMpv1L3uD/U
MG+y0SMYUL+SBA3blP1WBJLX5vnKThMHD7kvNplOHgf+XceayPiMn6jxA2VF+Z7TJaxN5wy8fUBS
9DqpPk0bqNWseXOdkfBDa2Kvqb0lWtYROeNu7Xmg/qp2n1QnzUDCAbrwBzaeUAiNvQNXsCR0LlEo
xnJy61QcYckUEu4VT09Wbt5r83oQT5VTUyRh0yfyOS8PgGXipwfywLPssSyUqNIz1DUXkplUtNrF
0DAVZCf+/+bn02Rrs0TbCf2kExyawbv0q5b3Ymsmz7Sbv+RmnjJ2/5WoTyU4jYpL5uQULQSuh8pM
tUVr0efVQN0uGgmnqj3aRZl93lh+l9MT3V4ynz9YnnpUlH5fGqDCH7JRPoTLVARPviSOFHUPNC7l
TTpZR/2kupCHmjSKHj0NvvadfzmJ7U698VL2fq7WXPeMlTZvJlJMZnsjtR7/huOTELxOaaGWiAmP
5G0kGO0w9tkmrm9tU6NF9uXQlemV2oPssjMzcJRm4+1qnNt+5ikdEX0fsoeJm0LXEJZ0hPNjTSgl
h4E0wNlEHvutwl9KNG/PTGc1yUvNQpn3QllMAtNP2H1ROsBGvv+YJsgsB1l7oIOA27DMymMITzER
Nqp4Yfl5ADrgRbVPSIBV/fA61XNOhlMOCh96mchEUWs5GJWRniP9ZVd/jyuJpH/LogT1+J1s5eo2
dW/SQNLYxH6bdKe6GjwMdAw2mwgbAmoNaiL72GZycYU/dFVABL8T/3moxMsk0B8nDSrMFrNbLhq/
g/9mTwUazV6Pwo/0BQwcKoqPBIAmX3ky1VWTGjVyU0ZJBRKkwcyfw8wl2RvfApiz5R81qVMigIvC
gtJB61dZaqgWs8Rvb0AzqX/0eTYt6zBJU3sR7LjAvJRps5oiAjCszP8TG0juLCagtPdFLME7kRQQ
fnql1/WDTn0Al5GcDocM39efYwMFdXNmMLax03vAMRDVUINx00GSLbwiXQCYKHNTCdqtWib3ac1s
IXLUh1+Nq0GSPbY11QtazA6qzPvjH7IEXf8qpxGZ9x9xgtRi9p2/Gi0Bt0nEahbqhZIn+ylTQMHl
i7CqwxQr6C1PXvUcnMx/c7LWlbwiAFRv6cml9sa+RyWBd0l6JEo0LGNNNeatlr/AHvxQtEY6UwKd
SsRUr2fy9sPTarOtnleExDUUS5ZiWljKw12heovMzuKZQJWglP1qyiA4tmXNWjYQDqUvXdP6C5c4
9pxGXRmZMTd37sCLc5PrWAfHkgPZua0uk9T6fi50fc8mOLFFVTvHGFM+oaKfIcSbNkUUkHBuO99+
eU8ptA5trBE7/aU2Ik61V+d7paVV+MP4asg0/XpbqcXJJ2h5njUtXQMdq4tSjfYf5ldFCl9bSzIW
U34hj6vHjvfO6iPDoOmC1kV5eJ48sKkPmz5YbPcmGWwX1BwngpfXnZ2vhmL2p0yDarwIA3yfK2uE
XAjzpAkKCAAfPRhWw2hjDDl0gbisUwyjSDKUpcpeejVpYwPaKqhBEDgZILtF3NJM74h5i4iILQ3K
EXLwYzfsFH4wOA1meqxy6GCIHyrZtqZrgSsT/34qYyMzukk7u5tPSQgm7lRz1jquWpIQ6iq2xMNH
FoLNOVBkpR46T7ueMhGml9LrLlNu6o2XZ8+ghiszMWRSKftJOMI10Vo7/gnfP/xHPiwn4SzeiGJu
Rr6zSOGCKHoBblGssORoBnkw1pMZ/Zb2YvBxoE2RCd1yb0yOLEVmUer6Fp3Ag5nUxfU/pSeGfNiE
BSvhSU4rW2uc+LRMjSGKRCFtHhTm7i1IEYBFggW5K2TGL2Zcrqc8hVqMz5u3eMtTtM2yo/ftI1JR
hk+oRi7+nKrAExwunVp/fE9W5LVy07q3U7iid14VdWsdTV/a/i1gMVB1r9blagpZqKQW53lFUwf4
F7rL8ME3eOvpNs8j7wwWRwVVxpnBwfuYIOfkdZYNNhrvX7MXqaEdJUHT9nv+ouRgM3PSbxwLunTJ
LmF4ydDWORkh/S53SGN+mHCrZacy4/rMhesqrxLXRnCM9CEb4uVvRlwjvXDz9jVyaZlOElC6MZRR
DPIhzCuO0LW7yvXyVSkpx8jGAjhGM1oakFZ+QGWjV0tXY8numNGII8vepW61CpvqFs2eURoM/qAD
zFDMqRncjObcj9RGqzF5NOmaddVDMtbxnoU3zEZP9kIm3jR40XgaFhEFX2VU5UpYfue6Awnq6PS/
65bjUZCAXPcjzYHKhH2oU3oYwax6bZX7ybRrcXY1tyvnKVK811Cz7lugKsXJHgybZbP5OkQiWTRq
Ovbt7P4Q83A0/UXS9Bu0dDtX5Jx+Dul13Bj4wQOdxY/vV3PedFxOkAAZ6v1H+sP31ZJqHAMmQkvo
hetepyQItZFHyl+xUXyeBgm9xFtLXv31PRFSjC8QFz9/LmEIgp7mYjNpfMdsSBpBNgaSLuaFnVP4
bFfZRspYlIrm+qNZOFeQN6U4BO2GOH9Xh/spNQL8OMyE/DwpfssRy5DV8XKP5pdS55RdPY2Dildu
bTotZ6IdbokZr72i3QYQN3yS/5YoCb8apUJPuO+iMhqXCTlvatZDs0TkOFgvPmTA/5QuUcO+Xxcl
Si6jqe6c1u9Y0bzpgTntI/6GCn+KmsR8TopC5VBSMPRskKlNrmBW1CpCHGs7+YL/HjvhMIjfjx2c
HiYH+8dzcTCHxZRy1XHLmh3HUJFwVRQRx4Sp8zLZgylePSWYltiwt9VMiRMZCf8X+c0kPKVRhAdk
RBUKzWoM09XOoYT6zCsMj2fG6EeYZc3jlfzDLixM8WJaDjuT84CKU+oXHF2u/Kwjop5BjiSuNlz4
FAEBBuTHKBzuXCdhRTo+O+VN04QXIc+72bXBAQplkTg1/fUey5d/CLEQ7zjy5Bd8zyCTtuOuYZud
WVTL249AC7FMl8/jrgseFD9RabUiRGd51HX9OdpS0AVtMYz7X6dbAi7ts1zFS/VmLrYtN5irQ/Y4
FTlzZI2f0WMagMH4PenSwwFsOcUxFc6nal6gq4rCwVy7Ff2D27JDSGXYAeasCtUCC6PK1+9+4zb4
4tqW2L7FYELJuc45qzxPwnh0+eqyRsKv761VUEnD8vNITOD5l0I2m9kUi6nHhUOn1/sPC7LVRUso
WkKaUpDubCW/nWzI7xEZNMywJtiAPezPULqssN7NyAOnupEHEcwh8HinrHakkW3qxCl+OLMkn8Vm
FHJpcWpcxwPw3SRMjt00nSXpdnQmJ84dgzyo4F5G7MLtQ3IN9aR6nPhN/mSIvW+F6r98EqghPING
I3z9JFNjq9hnS0NFoPZbrkZmeybVmGR8FWFWRPplBw97M6ADPA/ZFF7PIEphQ5bJBXVV+JZdhbl2
lxDfaGnRzpKWf1co0T0hcYSJ/s4MNN5usbqS0R3N/il5o4t0q0ZOc5D7eNlpt61MflBK+yqZO9Sb
uSJhH/r3OI7ntvVKNdrjFMkRhRQtOwltUpqxu2VS2y2kMqW0tm62gS2+Fpa9/SSjg6aCN5iULaec
TieF8Tx4dOryYCnkRUaTMyZpsP4k/jJGdehbvo91uJIxrmM1FmXa8XpM7BTc2jSI2L7r1twKt65b
s1D66XV2XatmAEqR1yR3HhM8VehdNRi+Sbgh0BtTPDXL/bmq+evqz0ke2g0XtS5dU9i0GqrqoEfW
Sme04Np19CPXk1QtLlqvY/O0pUM3mLFZ1TAnk/GBZFw4YZAsP3I+6ZB9TTh3F4JYTI7MxDK8a+R1
OL+6wllwh0cEavmHPEGX34TVtiB7zk2IfbRVoLI0XqtW6pd/igFpKCVEUF6qtcrRR8dOHPGOwb4G
bApltFq3R5MuSIC8CueRau3UoKxXpUx9a8RSdYoHaTjl5l58/C0hlLfeg6xAirZo+Vpf/4Lc2lpO
OukxLRQpRberhuw7jVDuxk2ZeoVC0kjTcgPWTCXeT5LpMT8kKi5XMGJrRkY7LSqvJtc0x1scByEH
8oXUzKYskQgtQAPyiFOeiDEqKXk9tr59hIpESbIo7wqXUIn/UNEuxPXidBYucoPOWhWNvjsPFxXN
Um1Yp4JMlDtn21LwvfdAdhdas9Gk5vK3oJFstVxHSLLNJjf1edrIyyOMCCEGWbUO7HVvcaJG6qgR
tH9TJCshfv01elQzyljGFHesNFKVayfq/Ie4H/WWoZiJMhg1Tm8i6y7Wo42kWDdTKilKg+veYuHF
Z5WnBpO1qzPWlrRdYNSAXJD6tm7ZcIibOPYwCow+d/26Kottg/t9BjpIUbQrh0tXSggx0WXO5GSR
FNLBy0ak4W9xJaNps7k+skLHrqyex8ySFJfyNhnc5R9zSwUefdZlNz9bzm86J1iPc9LlFF8qMHj1
Edn7jwhTZ+XzTAQXn8aYGDUt40r/9uckkyF55kJJiRpoaqle0IBAewT9h++xpkzjzF51rq0kXHeq
08xGVbZVhcOCSsDvH7rst4RTPgzeNvbWBWVJ0r2rQD18EnXqcxZMnFQXo6LCZ6tA1E9WT4nCAjyW
1RjhXB3NZcoDzqNPXrOjFcRbTj7ts/RTHwz3vI1+BKBsUEHFrJclS+6Z3RNMe8tBsTLjeIcF4M70
5fbKjwDkhdttPpJR7JeXANKvpYiVtcRh4UdACupUQlP0od8euiGn/K9nI2qsG1XFoDIGpTRRf5c9
LgxjWCqERGFn/Pph45Yz5ABxJl4mI7evufFicCkFG7hEmBiEoISVmVsH9eLDz43iVY3M1zFEVTjW
so0wKqtVus6qbuGbfrH+NFClBM2wKRElzSZjNzoxH1GVspiq4atOWpLdlVB++t08k9e0ROnLlFp0
+qJIrb4JvAfne0f/7VGFb+1yvHuTx5usVeXf14m/ywm2emPFCoair6aV3vD9vIpxtJ7UcTN3P7JX
NH2/cJ1bOYbzFIyd83/967//8z///dL9H+9bdpnFvZel5X/+h5+/ZAJpkOdXv/30P7dZwn+mv/P+
Z87/xn+OwUtB9dH36vc/NX6h97/EA//8wovn6vnsJ8u0Cqr+qv5W9Nffyjqupi/Atzj+yf/tb/7r
2/Qot7349u+/XrI6rcZH84Is/evnb21f//2XZU1PwY9nYHz4n7938Zzw11ZBGj+nr7//hW/PZfXv
v+S//tWy859+kMKs+tOPyqz+8aO37/nsaf14mv+V1sllFqRV+e+/FPWvf4kfz/70PcGX2oaum/yv
oqiKYuj8/svzdZB645/+LxpMVM9WVYlD/cGhO4Vl7VWuUy82s7vxk6wNUUSOILeyWZZmyTMZhFgc
C6tsMOoLE+zaqnucff/1r18fDDNdyjGuyVnBxwOGfpZeKr2WnKYHNQap2xhRnV1MD+wLL/4S5Hp7
lUZ6clANabhWE7t9rlmpnBTw1gtFttuHSB+qCyVSiDVJhbtLm6y4OP/iqiPz4XP1qzrVb0qnu9MC
trJD6b0mFQtzu723eu3ZalXiGmF0DGQsHmOrmTsUsI+JfxkEnNVR+nJlY8Es6dmaF7nyEPbhU6kz
w1TUCv92a9DV6LJWHlwSD33rk4Hx9AuhZQQg4/guMr3HvDIPQzawn4wgGqBBolnqxeVcU6Vn2aKi
XbZZKTpjLylrT7qnPPurkGj1iYD8GBLkd54r+MYIVZD06K9sR32U8vjWcLu7IS2jhTIeS0ht/mBm
3a0tN1d2K99KrYEiLrNe45pCjtbz9xqgAbBIAalQAc72po3WMJYvasWhf8spSlYcHvJ3qX/sUu3C
LdzLNvFuUpuupipTvxSi/BIo5RPeL9xxXrIzFPVBk6LHSPgPUdTEc9ORWy5i3kH1spta4ez6/DWp
ChTFjn6Q1+bx15cm7h5iRTuJYBZvNc/fSEWysascMLzeYIrvqL2m+d2MYbZTMgv5dV2hbjE5eLad
i7dXTzbKy2N/VXQc0QQPZp0t6QMe52sXbZ2c3KNYxFg2x7SjrERX+hWdHpvWRQvMy1sVzl28fay6
4mCdHkk+rnrAp1x2QYujtbpT+pS5HMMcAk1O3e3aSN0lsbqz+W9vPSaFt5JdgHM7Ad90OA+nPMxJ
t4VhbOyy2sj598ZCurfx5XIdbMYzW8fIORixlxy6rFzDW5dGs65ZsGsMlcWWor5NAT9tt8XW15Rt
NbhbOxK7hEVilve7zmpRQe7YMHXKXV6Xd4Ounob4GBXRbXSMjnoRHeVwOBiZs5eaZO8TXLPtTT+U
C717VCteAM7WRHnZ5uo6odcAnad/mzEfqzczcDV5JQZvVfQbN8sXlOWtCAZyHBYeRdBeUKo4A11f
kmlcqh51I0lJDnbd7dSTZHUIrX68NdH63A+cr2tX9oyZ/M0XtqmLrTt60iV4VWnDC7f2HW2V0KvZ
Gv4qJ+tou2LZ6sxQE/QhDbe1lSjMRVUiTVQq1onaslysWUpetS/INeTbOjiQRlob9B0fXGvYoAnc
DipHKmxA1Bezy7cFVrd+RRTiRFXYKQ7YDYb+hh3jSa3Kkx0xD+cz4Kn4DP12+dw8B1W5cEm+QqDI
/cFnKZzb8s7fx6R6+P8GtMBe7ORbVcQLKv0WrdxxKGcv8iRcVohke2tYWnSsUMalS2wRamJPG3Vj
GsrK7lmMKZAVfbyW/GwNLrLu8zE7165TGlfzQxlfebW3aTfeqt07l79+wpRcuXPnjedeKP6LxmCG
pqyDkNK9fGHPE5vR8OzVcKg+TZtla0bLTGefY8x/uR39vHOc3SmU3+4Uqqnohm3qmmbbju2Y5vmd
QgE9CPuBf6JbBiVG+jai7SoUjLYLXwViSVOaOsOiwtVN/gzssfN8fnNo4prMTlWzCx2vCb89TlmE
NlP31keHKpXy3qcIa8d6xbnXVT6e04PyMg3jYrUptkFjiFsz6JNNKYZ4X+jVuNC1jMe2dYrLz75K
FOTfe0u+Mnz1JtTsJ41S3xk8hTdrHM7VS1/d1zlqlbIontgpjJPD4spHDMobOGC/7YDImlF4kjPO
dpzYJGkdZo9m2N8abXKE6r1i70adZkBkxTeVcA4x8WCFxgPFitmcY9d2JpvSZatCGJrpkKxF3H0v
h+QLl7vHLgAWLjU09FRP0/ptP+WNw1tbvqPy5lF4/pOpYgBxTeUr/XYJAwPeVzUrVSoJBm3G5dua
DVJ5wfSGa7gmLO4cPSekwGVoiBy2vAr8jmyyDR3yrF9Ggc1PBScxpkGxmUF5MDMAOCUOlJ5SSV3b
HftM4Wvow62v5y+X3qWLHjMlpNBC5P6IgS+jdK/TxOYM5hJR+qqh6CBZ2uV1R+Wci1PdL9stdYHz
hsC37sebo/LIjH9LofuQF7ucpE5Y1zuxPeZ9+CW4tq/6xjwqLcmUlXsFvXnJKRMH2drWg+SygvRK
Ca3LuE4vg6w/uXK0dHifDwuC8EclVA96OOxjtSADVGyVQlu4tNHanUIFoX3gWIvXKq6H69t4oTr1
PonNrS8tLFEfpEY/hIRnrB25jfcXUOmaB+mak3shH+WqOLrM5IZDHw2HIDukerVx4nYfaqgjM38H
L3MZrJ1ln+Y38pdib/BrvmUvMKAWRbsxe2PdXfukLDq4VFeVVjUuZ+7KDmMISlAVTdof2L50MrCf
spvpN4aCNYx6r4N2LNx+qfNOJY6ovuog0V6Zr5gAr/zYXvFsrSNRrlttXg7hKr3PDmFhXTASP6kQ
nkberoRmnNpFtnWFu28XSzV3scNpez3r9omc7jmnvqY3O9EuaQS+FFp+yuzwgqxQFh+yL/klab6d
419R43us5uEeSULFsV22aypBhrjdl5F9sAzszlFAB1JwSk37VMbmpbyR93ULB9UWJ0mST42pzNrp
eifuOJE8+G15YH9yx+s4CxbtV4kYb7Pus3rdSeU6SsTaz2ftnkLvU1iJU7i+Ys5xkUfJRQIaXNCF
KRvKusrurEW2D9D1MfRdh+B5Zk5v4iPwzKUmZvUs33SOvRFlvJD7r+N7O/GidbK3uISq6///i6Sh
KjaIqwzCY1r2+UUyYVYXKEZHBphTmifPdTRC7rmNRg5mMKWGr1GqRapFnLJGlWHaDPiC/MkQZfXS
l+wGp0vkb48Slor4YshqfZXp1HyXTUEt2PRwpmJVVBx3GipBP1IoEKyyR1vpk0vZGNhAc7oYLP/5
KzCFZcLqd8+4xb+JhCafOq+Y6bnV1yZIj1oUQReUXB9DRN6axiGYIrvfHSHdlA0DKkvRrgqjeyxU
6SUULHJTrcC3ZFPHqldECJVIgoBOFCZMigQiFA43rS1hOOoF2gNLXGkF76fe5Jy5T6XvhlNdqoX0
Xa25WpKdeIWpesUc/tT4HHjaiQ6lXaCCM1SL7HPB+QfTwWYmVJawVusWs8aCdSl8l3WUSYpWHVOk
dXPMhub0f3k7rx3JkXPrvpAIkAza2/SuvK8borq6mwy6oAnapz+L1RipZyRIOP8vnAsJwow6qyuT
GfGZvdfuLO+ucpEBSSnOuRkFsJTHh6FzHo0xe/QD9Vgxkl+bbfk+9T7zneDOxtVFjyAeSjP4UGP0
OfH9hE6BCqijcHdRsC5n5D8+L1GL83yDPQZliQyuPa33KevuIYblWwaHWLJjKGymUPIU3MkP3b7i
vhmZZE1hvuma6LK8562vrtSq37geOEgoNR3MR1m7p6CwT8unkGh1iqg1k3E+ms/2erxoM9x1pbXr
zRCtI0imdDcxXEtz7BZuucUSucFC4YZ4hRSgz2A/lndSFcjIyiM286Pw9Kkr8SKk3+V2ukoICoSJ
dgyoZZLozrCyUxkMJ6IKTpnZnFtJ9N+2F+0DZ+GD2VN2Rs9Bx7mHhIKl1J4Z5v3y2VZxfUt1ZFYH
x3I5pOo9idm4m4LV3r71m/lsYDRt7Qsap7UBdJVj5N7p7zg5AvtoV4xHa3GIursxdMg23DCWOqae
dQgDwYxHHJlHdM5O2tkeU1KsiF2sor23WlBA9kHN5dE1xdGYl90tbpPCPU21WEv205Ql53nNfPkq
MfoTfnpVxFe8LQRemhch60ud+Tiz2nO0GLwvXHx7v783ffPUTu7xiS6DP0NOIR0aXqqk2zKc3Ypt
7wzXvnyYfcFP72+SNDiX3gMrqGzcsZbKMe450cJZ2CH9LhGprvlfNd/qsr9fHkU9Z49y98fD2KkD
Q9PbRiqOuzvL7h7+eCq1K26Zl36H8skN4G91PWxtc+03+abakNrp2MeBt0n25QFV1NHc2/ckoN2m
67Oj+03jG5sUFNR0HV44nmHoR2qboUtVsbX5D6chc4o/DRdstpW+sJ3QDwRZGUL8+TSMncopAz9r
Cd/oBlg5lJXghmE2UhhhkH1v3MX7aOJJfA2iIv5ej6m4RYjKKbd8r/7x57lVw7MbW+JNs5V6zkti
abtaeC8py5+br9cKUxYtNsETt1+vZ0VBdlp2ReevFw0h7r02md1/fWH/8cKoIS7W0vzT5T+S0v7q
D+odOQp8wJgO0RrhIfS+c9WbMfhZPvI21iYsAvPSiQHxgF0c+8SUK4X1aNWCo1w100i2XRHKNfkH
hGno5MVt5mdBrGRlFj5zfWdetdOY4RJnAxyOqkLjMV6ZsdmvXIFgF78Z1NGSNwyfc72mJIcgYjcP
PdU2SdoVunDPuMn87rpyows7uXMhCdioYB+vTME+EQ41I+CAOEVLXzOKp4kfGCzI+dpmJEDiWMTV
YHtvgYpu0sLryPWh++eZ/fjzu768ORJcC6EDGT7LiK5PIwEMrGx3Fb1baFZR+9HT5fucNYbx4Ekg
po6/ly35AwBp2sU73dcHj//UA9cwg8VUYiGCrOsRZVmGew/5VbTfZR3ACj1d5711tby5jt9Tn9Un
072L9Lydw/pUbCnBpwMH0DErYyio1ilPa46QtTYT2uPqMhPrbR2U31zPK3k3ma/lIivJp7t4+8en
gO4lYY2FguEx2iBBTrVDm3gzD9FWUwVPqTp3yXRi+3mECnvY+1uU8PtPTuyGb04B8GgjjeGgVHJZ
PrMkxI2wkj2Lh9I8R9aqSt1THMdX7t2wmzx518L9SD/mQN8bg3cv3OjeeRWldYfX8r7wEZPcB4F+
aOIeWo3aGqq6++tHOyAkmKcTnh7dHNDhHTx/Oi6fcmU5DCAKLLePbZPtw8I4Vwgl9TUg+OuUyBdM
9+s6Mq+Xz53l9nWVh1dRqq+SJ/XNwTrNuGs/mMk+2dtpu2sQXVtMhsNLeBldirtCHTdnqasrmatD
VJ+bXRKq/3RAIHf/yxEhTCeA4usElhu4wvWXf//b/JF9E2U5matMJ+DfrvtxxKZl+3PhveSzRk4i
G7NyUeZlKMGHzEAFhL9hfEdFtKQMhB7uqc6pWG8rx+SeoH2k6uUc8L81KhbTsU5w1FOCYKPYcZVH
P8vMMPojEC6fkHu776sVi0fb2TYmH/+qdwTk09aNSB1u45hgGxruHFX/aOaoR60eDDFNPIk1Q+v9
LHtLGXS+s02oeeCHVEcTzoyV1sVA6JjyDRJBy2wxrMuecihiTe8/FnUV1puyCJaLobGrdOu4i/Sz
lQnRlozLxYvR+LO96iskZpuo88NiTcxI9R7XvTPhkavES6UbJ1wPoHCGSyGb5ideL1aHfYpCYWPH
GvBRxt+ckAVPueZqIHHXehqJRMW6GrgazIvldDGsjyh7Q92LGCjVCW12kmW4RkLR6O8u5WOEEw22
iT04mN+iRPj3oxPTQZfaDN6jFnLZqolJ0MFvZs7fpZSOWBrM+KmuIsUm07TDt9EZUJWWJDzTWxba
t7eyCdkpOLmyKKkWqYrukPXsyTMMiPcwEELjHTNrexMTwM0mEg1seJeRNdkumsSSYWbQ4bwlB8NJ
1pMKUAn4YkjfXO4OIhs4iEu+0DVGE6sgDWfUiCL3SWJ1t+SGFfVm9KzCWYH/LGleMz1VeJmreDqR
R53h3kWnjU0tafSwratJvnuenRHAnkw0zirDirhScWkoMqjz2F3HXuoW+7Tw4TmM7SSHdVhEEYGu
Q284q8oSWm1SL2DMpLQIVlAYu1cwX1BeIPqQa+0DM1vbMmSgDNO32bOr7hg/591DoOJ4w7buzomH
n1h/zVs4AmWxxtXg/Cgsc5smXcxQgNRq0ZunILG2ZjZ/84MQx73IAkwJdiBRpFdFRdw8sOBqWzHa
6VHS1Ys3yKnGRUtH10arjodRMtV3iBuftowHnso4uVGNdSpheDT7KqsiaCSZqpJd6vdIEx27dTEw
Ok2gNooUlSOe1FBczfyIN2HBN9xivOkmCre4CFaeF8NYGe3R1g/ppIiubHxqlHXXdJ55nxhtzaOp
/M794DNoAOFq9Kxt+Vil8WYZJ834A/O1MQ9jsrEG9IlEpQc8iUEbsPg2AhfTrJbF3i1lfYOS4rEB
89qv7UgOe68aUmvHgpRWvACkCylrTnGGBN6cFKdkUsjKa23Ig1t1bC3LVOxnko4+YrdHeOpUhX/j
+ExhY50bV7kyDuRVUfqhywX5Eh7zBCcNc+xmWvu5IlE9hHDR3uPWH7P9aJUldkyraE6Fn5/7sX7j
3J4/gqAp7obaaD9M6WPw7n27dndlas4ro2O8krl4P9w48HZ2jYXWHRzvZ4bqG1h2wS/dZKuasOS5
MpF6zg7SFYCc+HgANk23NLzTij8bfEw4ZM710Bo0ZNEQtdeZPZvRoR2SK50NH5Tt6bP0nWLfaeMx
SiAZFcxTGqvFTNCJLcgArPJRaxuvmTm2t3aUBGeJXBhtjHLFcBlkURioRQvwhLOXyqeqs4wQzEAz
Eis+giqYwPmobNwUvk8ZAa21q7+bESTzZZjnXmJpRxfFhf+e8rl8qK+o+LBGkSOdJ/qv+daomQSu
fb8cb8bcU+Qg5wNDkaqZN07hdIB12Szt0ck62GYw5FZjxCkSmG13OybsprhUnJcB3MeKC+4mGXR2
Msb8yUhaKL6MGIR0RUqqpTAgOoQUefnK6+zJPg+DtvVV2tO5mb16UZFyHrwqb+bHJKyKH35iiI9k
lnuBbvxABNOZjQ2Fm9MlV9jdguKzZ3ZhnANLhMl1VzJUfutoSQewh8oy0WNW9OypYRv3VZVUPNtd
7Hg7mbSkvggPtxRYB36jPcKU7AfK/O5iEVRTbbvad6Jjwy/H5ANL20voq5rVPtLSHJNUm2zn3vJ3
qLrn56Dtk6fYC5Nz34SCqDijjdDGAHlbWd6g9yJBF71zM+QymwK50I/EAg50NRAE/HO0FIz6JGX3
ZQowPJWna7gBU8WnlBswuby4ouOsPBnc+51pFVuCxWRAGnzhbianUz89RMsYcOZkejJ0x56oiwdD
XhINR2gnyHG0VkXTV9dmFeoZyRQqVlJUbIQqbQXqZrJA/HCjzcdqGLrudqomMz52AT5L1LVtewZs
SG5aXRnN4pqOl3WVmwz3TenOM42nCK467KBHFcCX37ShluEu0IatD4Np9wxRWXIsWUsC3sS6YAPH
LlJY0WsvorB+1U1RRxhS49BYM/hkAVo7zfe0ceBFB0aCQSAMuuvGge9ZoMdfz7SM/imzOgOAHqn0
4oUv78F2ZM80fkDs1BRbO6pe+XGm3BD8ZIybPOKe2yQF27yLG2jPOoa2sBWip/bdtCRfArgXyhu/
eYXU72lqz5jzezRvJh2DwCS+YnbtH8cOGhFiftOkEDF7DFRmC/sqH7PNgOFy7SEG6XZhP/vhDkk1
XCUr0ZfcgJy2RkkQFQ/0xXHKpLGcG77ZUV+NdyG9vxlMDPb6YN1bgF8qg2G4aUiX/HN7h1CXOY5B
Y+8E65aJLwipvXIS/JVsiyMFsSH2E1xPWcgsosFBTuDgjQoZlHs5lW8qrxxIPIyCtX+eGp5oS54G
E5Zp0KXDqzQi9JXN99yq7edUMgSJ5mmvZ+GvaCo+UDvvwCDtEpgnwijWKCzZqAS3laS2ckV0bqbQ
3XnCupkBXLiifmPXdUDvkLCttTpdUXFySp35XrFCEKn54sU1ObceM57imFdObB0tvMV2vbGzlAOl
VpHFGxEYY1V9DEGSLXCnfFDqPneL0aKNBw7+GbplhkEvspIx/GmRx2be5Lll9i9WZMQJX93akuR4
KgDZawvJRbCgQMmA3i2S53zbzVhyt2IKsH+3OjZNfzcU1lS/mvE8zMaKRYnIGOhKuq5VMvroPCC/
9SVlUOnUuK3ge6DCcmInT3/MZakA93URrNpmGlImI7mfk7ElpQ0+Kh5U9xhlwifKQlPmrD3BVA6R
vBfiAi1b/5sft9mNN4WVvXUcJwL84Dhgj7Q76pdQFhAIZvaaSEnG3Bze+FYCD6Il5F3MZEdRBVc7
e50n/smmxmFFNIKb91ulgqalmxIAbpMkl1idCgAJkEypS8/zGGJ27UvfOVmu8n7qUcV8d0grMq4i
ewqPY5iWqxj00rEnE+UUhikybDuAJ10Kp/3IzXLcNgKE2Gpqp5q5SFqwPHBMUcltmhpApCagXxuK
ASx3ljOH103dVVs1uhP659A7SMdRb1i3nGMpIPUcdYkUOUvqJVeS0hIPWC/YAwx5gge0ZB9d9Rwc
IdXdYzKKEh4MSTp2PY2fZEKMOw/JxLWXCrELfCj5o61GevCGxT0TBjob9PufQ9DSkDmuulQWYY4T
EClgn345bYeJFhU063iMSgPpboU9Br5ks+OfyU3bGeEP10h4mSjsDjxUpCNzPWyYl2guwsC9MbLq
eebZGVfCk3Sok8F/q64ByzmZeto2jaEPpU6Src6AsdLSckHovoaaJJ0wWHVx5j9UvNzByme2OkPi
vS4GTy6xlDucSYYHEigGc4Ww2i1dTDA+XzxVgClHUGn0H41Wxr6rBkqS0dMTbM0sjx7tMQPvmSpu
2yCQzWlEU8/0QNYvfBP0eYpYG4JuBH+yEihU7TWj5k/hB+aLKhfjZfY6xmpki1dp69mpA+OeXoPk
htCf+/g6xVxjf+aua5XJBgEmNmk3D6YWDHkBvUMSX53yFvKZX6rAbZ2jVYald4D+D9ELG4OulnAQ
jXh/MC2/3EVRmtJL0aOG3iM9gccgnLmdMcT44Hu+H62gvl2581SFV7Wjcqz6aeJ0TIaqIbQRW1k8
VrRKqoje3cmtqxcfW2Z0w84WJbq05hQHmRkTGxKvDFQx1blnZQgLwx41b33kFdeLd492oM4I9NaF
F/DzDN8uK+54RGA/ZOQcYdNx7rrxeQxZIK6YtMUl4WRZQ5mexe51GvVMK2Of5mdOBQr1Nung/DSF
9QNb8SBWvmF3x45Q7FdCUzuwc3H5GNEdp8dU+REEvk48V4HHtWEYcXGpgaItQXvMVjsQ/RuKsGHY
FfMUfGhSLQ4GZfk2T+ZpldJsnuI8I9JUo+Ws8YeuKneZ9A2WG6Y7rPey3XKBUcp7bWYfLLwIeNc7
DewO/1UQEfe0haib4AulnzBXiZ1H0X3RGfWRXix8Hz2yA/FjMDymVaOMn4Hk19s8DJtrJJ7GR5E2
AKnAtFh7NrZ6g0B8Og+Jb2ME0oHz00mW9NuwsOGppg2cHBJSq+ux83F2AWe3N33oSQfMKsAflbwZ
lZG8FZUab+I2hNozBEhscW1G1ZXrqBKeaTEhX9O9RQZ85qXrEsAxwNIuiC5zX4hkkxna/plnFetf
szDe5AxTiZDhG8TSNKHOML7poUiv61wwZpNZMOUX2Rh4iWzRCzSbY9vuWJh2+b6B/guWQ00M0QdU
Rh4XOFz6JCy8XZ107EW8Mrik4HqzVd+3rbP1+7x9MpxaMeScOGhoJsKZpidL906LYwNL7nQlyBqF
bmnaF9Ow8oeO4dQ970l20No0IHin9qYrDH/dO6XYY46hBPCG+qTrsXa35qxnfmRef9Nk2JxYSA3e
quuFxehB8SeIemQ7LJIK5BocvXHrz8b8VBeDe11iuGRXVo7oXmLPegncqYF951UgzhOuo/vOy+Q1
CUXz05jp/GL1VnwH5NQa2Wt7jCTGXOCnCyb4Ik923Le7ehzxq6khPbZemtyNxhRiK4ZLvG8aH4RX
gPhhNTNZdx80om3wOEXe9de0xvW5Z9c+bIDXzS8uj1fMRKibnL0wkrk+tbJJHuAnMGExMYR4iJrF
RuSWf5201MgYAEcdgO/u+QgXjdfZHGzzkwowvzFmZT+B5PcPsWnP546n/jv5fg5E/zgpLqWewSNp
DiMsmJZxZ5ZzsPeSWqOBz+ri3TcXeExKWGNW5M1bzfyYH+Q01ptKbftML2Zzk8iUssgJmPcEYzoe
OOM1uF5McZsMf1p2AQFj57vCxakLbSK4ayDfMqVhNr1pXM0Nk5a4xY3Oz56ZGx/Kbqjvx3yO2WmF
3QB2PaheA3fuj2kgonInSSk7dbNfgiAokkNgsNJkj5d+lK2wLrjCrG0Qq+7Sz/y2WDzj8oMjirNg
JGY2WjUekxPCWAb9YVoqAw+btq1J1+D2l6ofrWv87iC5GrPW45o+uP/AH8c4JnO6aGavGqXyGux5
DPZyypGU5PCHWQEXlvUjrgKfHM2MPQw/xoV7UkezAp09Yn/g1steDKSyhFJ08ClWtUUolovV4ClA
yPfQo155z4q6L66bqKFm5YxCDuGNXMKrYXBnc1XFGBc3aL9mSuS5zhgIjIjyzHZOrmHlqB4Ng5i9
VWF2Lq/n0zB4pENl2H7b7IPmdpiWFGyOSmMCirAqCnr4syq4GcgLc5BEjZE1ONtM5UVzZpRmZfde
ZTHcn6koQObB7DZWbe5Cv8MoPUF4DCfOedMaAprYEO3rKklUwKVKZgqEFNrX4uCGYxbtUnYM0RVo
8uhqJNKBlbmKOIJgqCQcHWNufHAx9iyCR4iWR7/su7fMdYISOXvAiItkLbVI9vriDlRF/VbXsjXW
qljkhyZF/ZsvsVyhm2n5cEPaNAh6hpVsSF+cGHLWeB8oiGtEkJ6n7hKuEIUzhEd9xygpYl/vTfU3
YaZ6Rl/SAT8amqYxt6brlO9oHcmmIvkVHfasFBqfsBpc9qWtvBSpwPrhtOO3MeP/sAosYs5IPAiR
UEiCVtJ1LKzmNKWi+x4anv4ETafezaCZCRnvdPmRuiNRXgOFuL8elUHJJEa3vR/ymreBXbm+NMH0
Vs7dkU0OkzdBXkVrHwY77X/osY1vrIRxzLYn5+fKmH3ru112XPOl31qLjXKO2doUYXRJogg2XSaC
HrtL6owvQTvEz247C6o2SuZTj/ii38faBYjadzq9j0WtgIfEynXPkQvXgu9EMb3FLrjetakMp1yP
Ruy+ijrgs3b0VPsnPk0yj4IyLcNbq+idB6utIW5BK0s33Yi42Qr9jvKARDbmdGPhsIrKJgjFrZsN
M2PoiaS+mt/gm4ymCWORrLBwgeTBXyFHFoMr7uEOUapogdliidL887TSD35qDU8m2VXj2iHRgA28
7sXb0oQRqOXiAVjZkynkjtkIM/JsmWCth7IUeN9C31Ur6EyLi89UpMW1BuszVy3zE6qrSPBahQsQ
XFcETcTYQvFpdBYMgECX8tvUJ9Yn5UdUvQ9mLz5sO3flmjW//4HFM0STW9QpiUYOM6mwlNlLEfa4
6ixTms8zsvUb38+Mc8qE9xtIK0gZvllh/9a+a30aeZaozQiQ6cV2TYANA93gmycj1KIOrZteiaDK
Xh20/u/DzNlMma6eUHxab5XbLiu6ZfS/aH69HzP8iuFWFb0JPG9qQC0x4pFEqBfOD28umhfqBd69
IAzH/kDwS/mdpUIf42gKUWzYNEOo8EKXgs6pKRsKjNvNZs5TWH5mZNO4RIZm0pGiVR4Oje9DQNSN
kjdDHuY/OUucz6asBSdSIOl1EJ6/IK+BNCRCy70unNLN1oRC40t2DTPcV3LsxdbDYg2aqEj8z9JO
lsO7jQHXuXbFpsa0quZNDjxV6wjRyI/JCZkdudNAuV/MzRcil1ELkuEo7inaYPchyvMhQccB4Jot
l/KCmPIiuBY101GMRd1EWpCvvCBkx2os9K4IYOxCl2eqDQbddgA+Ud0xiK1JuAiTmr1CGKVkLViT
QcUKZI5QtFjEuoVFmNtMUXQutoQcQz7pM1/PGzwZiJRs6okn/i4UmVOcJYhMEM/Vu155k97GQOui
dWbUPPsDZTn7oFCqbpukMawfLlLsualJMbB1rJrtYiILi+yX9mfm+ViVg2YhQuIUh4jhCWU0G4EV
OUP/YMXBLs+nGUx34WBmhOFiDWsanvwFAhmTsjG2eQGnJ/SH7HfdvuXBHIxsDUlnBUHnMUMu2jDj
0Td7unkn8lwGnEM93jicdpAohjkBvmwYjFDTxkCT28w6Qt3Imge0OiuZz9zPzMc6riNnrVE8gzut
q27lWKN61bpJvZUrlb4LZT7SrY8EJ5zJEGl/RnR1uJajbHLX5UhABxGkkfmzyHGN7JUQ03ffqyU3
duNZtxPBFKgvBpWJo42GJVo3ZWJ+S/nAxNpoZrx70stp2Tt8CTi6OF/gAmFIoZTPom9xasNQFV3d
fOYTV+FKTQjU1mM+oX4M84TEp9kwgWi0AkgEKi0fQlbkVYeR+eWwaoj8ex94xup9KR1fbJQzx/Y+
bMwMfBfUeOhepXObwupn9JkYIfLv3OggJKdD8/K3OUxY65eJtwkbiS6oqnCdi1oXTG9zHv9VFYbx
y9/C2CTBiSnLxo9z98qxyS9fmch0nqOxWB4N7sonp46dZydtZryUjss28m8q7tqpKJD7cRWrpy6c
zPGaHcj0HpS2i5pKN+WjVzQlviRM3gFYpGr4NvKxtuyE3PpJerbvrF1mcNX2S5n09/VqgqnqsQEI
R4bbrJ8RNscn7RNAoUN+n7WvZqyYYTTnrxPd1bN2tPNejiL9LCGC32tGhHc0ofFNR/V2Z5gTkiCd
TGj68Nl3ZlRfc/oFd3Hc+69N3lqXRs7NbS3K9PhrO2vbyj8a0vFuwTE2dylgxntm8/3dr1XtkNtw
UmunuPZMmZwiggNuf21ukeJ7VwFZDG+RtsaHrxWuX8li6fRmOARtZbwUbRo/II0qLoyB+MQ8EmHv
5zqvd0SXMH/Oa7hsgWFN339f8iJ6CR6VJdU+7FxEoCkewl8rXyOJkn3sW/Wrt6x9hz4y72Zpei+R
A3zdgN/4/LX+bQo/OqR5lV+FQR1e6rAaz4z/qtOvXbDUXB60+cUzmmBuuQpKOMjaoTvCbi4eK3Zk
AbueuT/82hHjvkQm6+XI99ivAJxOGmM3lLb3EM2Anzk4CoLZ6/m5KTP5iaxIvyOqst7nmmMOOZzr
HHC0Dq+qq+abxDE8KiBu2VU2oXq17ZGBlWQYsf9twxx1Rf1AdliUUPM14S0hvPH3r1WzYaTN1q/y
/llnkXmuiSR7HBmcnb62zyHpTXsc6niwS8dtkTMtKGGojxpy57KNFrj+HmzY4rs4L7yfUTtha/l9
La1mz3/jDoW3WSn9s7Dn7sJbXoLehq6iVjCh4Q197asN1nMPTeA2Dx3O3jcjcKzXr7214Rb5A8EY
zfHX7jqYRLkHWhs8Sh0zZMhQhBRq8NldZtHTVBtq/7XNnlx25yuzTuFqfO20Ld+g5g+T9vVrr93k
AJvlFFn3AKIntLR+/f61345VUt3IoprZWLDjtupIHmuUurcp285dYubt8fdld5umzsUaR/vWmYLw
9betdzqP422TyemYgQNcJU3B22NFPb4rKIntWz2Z6a3yjJ6izOiu+XqGzNmVeQ9rpr2jXw9/llVT
vkvOxNdsaPp3Px/8TzuKKSlmy7cQRQZaPBidRK7ytTK3u3okBMac76kS5SMeiPjmn1bncILbxyJB
UcPQKNlH5uBdzBJFRRRYr/U8XsQwxXvX7uXVUCb1BbWTdVtUKUbdr/V6kGXWDyPqxUtkz/373LkG
2GdZPLMQMe6LfkhRwtn+kg0pKQTdmBts82vr3i7Pc9cF5B96TfDdQZt2ZnThn79W8Kk/l1dzTJO7
6olfOKYyE7e/7+LBaokbAhqqn6kVZy9RvqyVwtrDWTSO1kJ7Ku/m1B6fi8YcH9gCeXvLGtNP2Yli
XXph/xrKvjogMkj4+pnqPDLuOY0B6ShphFpLMQp+dqwmffla4LtjL48Vo/frf1riO7wfeyE3/2KP
X9kwOGLs8bcUx91LSAN5/edl/jzSr1e0YIXHIjivD8tiP+Fdi1npm9zAcVrd/lrwW0E3Fs9U3wnF
dcOZ8x83/RpH0chIWcY4HP7Dut8cq/7YpigojX5bDoQkjwxGoAW1pcbx0qidmnr77FT6C6JjJwkx
Zg4V/r8RBcQs+QVcldLfGXVGXgqfP1OwktRQKab7yB5peJijohPgmclTRhBuiYT2Sy2QRR0/qSBa
mEEclY3qfO9bEYoW70/WjCz6qSd/lxHEMrJfuV7ZB/1VSxBb4RGXIJmP44iJ2EW99puuQBPSvZ0D
8AtVG6rdbwKDKsz6rfb3YQV+shdHutto089LaBKCgyoElrRKcz/aMpX4+E15gOjSTDYF/o+f/xfy
g8HS9grV0r0QluHc1m3IMqbPRXzzS4zQ2Gw+eAIXOjN+/ujpfyNM6Ai3uGWlLqb9lzphCGrzYKnu
FXkbz25BzO3fZQp+HFwvi8N/qVQwM3JT2lLO2y+5AhsX9La0LPwlU16bFBB0kom1j2Qen/8qXhjn
7M3OD1/6Bbdrwm0oFpfRXzQMbd6f8zIhsuZf6RgSSdieNmXQ//BZEQMBxEv1HwUNsPzoej1r/7uo
QSIbygHxFpF5QIAL7j1Fae6q0kWhvMgcFj8AhHc7pOD811qHvivGY157t7ZNjA9++mJnM2lY+I4o
H4DalMfBlLsqdIIbFLd7y0nXvvnhj9YutIu9nPdY9fvuEFhAO7/UEWXVPyYzhp+Y+E+3W/dRcZyg
W69CN4HE/1fFxGjF+UGkHdZf7XCBWFDpqPKdl6qW93MUbP678gkPp8xYustfUe47Ux5dftb2DxmF
Ca8067M8vjJ5osie87Tc/a6nQGadeXi4tERb8d9QVfDTxuva6u1+99+XVqTOMB+ETszDmAgAfDwD
Xkwwxr9VWZglyLpI4As5gNNa1u+kGp/+70QXfHP95zy2pTr0/pCeZcdsA/ORRqn23xZhpIjlXlJB
/lW40marHofMFcWRGcEfcgxXu1aDRrWKv2EliwCN/UWTkTXdC/MCRUP+hy6jl0O9bkjnLCcbPGLg
9YB7fyk0QqUNc515k1EdvLx6YOZ6Cxfyrhr8q2kBIOSMsP930g29SOG31Jt/lm84BF0FdXMJYaf4
ZnqDfvXaR5y3HpO6YSX9z5oOz3OjHeOVR1EPB5NlJUgi7GqY2PP5wEL4HHulQoiR/MhE553+PwQf
pKIGCkUbq7Qdswd0rUr4cObLyERY8+8UIKH1Q/YscBGB+NO1qAxulO4qMrF+E0lb+t6XHMSxp8+B
flbhuMJWFHbilPtUoH/XhUxec+vGpb/5J22IoiQbXBfP0CtKg+D0J4WIZwXhrZz6L5WI8vqzoZ2t
dAp7Nzu2iSqK9I/hdRn0pt5NJAJk6n+IR9rE2PlecfirgMScSwZ/yEn/EJEEzQVBw7FKcJOblrFJ
TDIm/XOJvopo5lVDXG3lHhthrf9Ql5CpsB8ZwX6b6/rb/5PIJKu8ckJZaCBov/0PUhNT1DVLAx6i
PHlwcQegmatUkVz/LjsZ3UWOxxgku/of1s5ruXUk27ZfhAi4hHklKdFKFElRovSCkAUS3ruvvwPU
rd67dlcfE3Eeuyu6WhKJRObKMcds/hfsiZoUvcQqRkGUdfhvCZRA1Zz2xS+tRtn8X2EovSzR9LHX
v4iRi5CpMHE/htm5zAUO3V9gSu2azVfLdcJZKcJy1nkREMpvhEpre+eek+DtyFedQbMdzIZUiFma
+BUdlZYiF5yUtfEGwDLmwZoYFs3JjVeyzukLHnL1ERF5LEnYAbO4XDfvO6uip63y1JcKoeqzN7To
FCayxWt5LGHBRnf+g7fUdmLgAKqqZ0VikVwEUgp2o0iUfcaRRfpWDdNFcdXSG1ZVb2HVeO28Tcje
pdK+4ciS3mhD7twGusuEbgyVbWYU/Wsah/HaDtNwaZPCkKsyjcH5FN4Wv+AYOyBrFVcBxuemID+i
+wdGB91KtM0lN/iO/aJlYDqKpasWEVL3ejyKeLBffqgZu0sdZoh9Zy5z2AZIXu+ee43mtghp6c1i
apmdKrDe+rTz52XJRRY3Qc3DlapphUHQxWnPV7LGZ+BK7FZ9geRLN24K++aN7TOhbrE21G4IGKyG
4vIbazPW7XeY+cOdP8Er5JK/87Cu7oYouL0COKEVvhAU3/7J4HAdVs6apny4cjie4zpPRiD3Vxan
hD2YtSLV0AT8BeS4JlVhg97fB3lZPFzBHM6ZOltRn9TjROcENYOmkD45+P2/EJ0oQ6ThKN3GLiNx
70uH98zE6/hueAwInvEXZ1Eq6XBlGtbP/oB37F5sq56kpKepXAlk1oLLJfUWyg3t5YTzDEO3B9/E
tft3pAe7k3HfGtFxwnpK3TI3aeAWD1e0h2uzckm1IKg9ly/r2DZOQ4GL02mGeK63Cko8QtL/SP3w
s9CemVjJmbfXq+INz3atPzbN1CYxkI2bwjC6AnDetxivUIrQqpwU9vafuCDuM/M92Y2jpXE907fx
OvRbup6rjkWZAHq3tZK2XRiqdS9VlQuPH3iIEijrDDFhzDo96VZIybaOS5tB5hmoFog+yd2VKUpz
fo6Vy73WQR+Htc7Wbw95732XmDNi2yI5Dg3z3MWVe/uDG9Vd4z0NbNh1tSLOObQo4Qr3xouDdauU
pxrEkgtgtLBXGEnrfSINXrkWRUuIMwjegl5hbVMfKYljEk2q9a4tklt79L5SU3VXvpN/8i4JN3DV
6EQz6wnPHdGwgAggqXYlCtODneDPzaMMCWvEzDeqQwypjndvVl37io33pBU1y0qJE7vvGBqn+E3O
9lCduIiigI5akX+GnRRVCwhmeZzP5z/Ik273wbsTx4q9LotIKI8ZNQO8qP5LBArzQhTfqE0Vvv9f
clBOmRGsaqhx18jGlZX2ynqrnX+IqExJ2CoUbaOp39y8Bc9BkSWYxpnEXf47QKpRw5WwRjx3/wZJ
cRziAsFRLNLnRms9G8OI6us/41JkTbRNTaR2kXp8Ms1AfSvaPuPth6ASSZfAhiEzm/9gVKra5cum
4VbkylIlova+DYcwwm88VWyqwaNd822YEPF9pJKH/QVWubVjbT26n27KrjAPE4iSEnQ6yhrrbuzV
3JCpTL1wnxaHwOBm1wmmTRYyjctY5aTqdKp+ZxOIJePaXksm4Gxc8mpTVihVwIbWSQlFMoMfWtpD
ZOvQJw5OeSAtQ9HzpVPry8pPs03cGGy56/xbh/x4pjGPkXNtVvoj8cd1k7rjLShNtTJHtt00QCMa
+i9prjrsDFwzg37WWQIWupMQO6KPNwCnV0zrq+HqO+W6Lr0tkwxze+vaj3GR17x5gEDh0bpofYW+
KjzjN1njfVOdep9nNGwYo8SQG5cbv6ybfv5DgWkJA25Wvwf6qbx7F+hk5w/mbjR990F05IVGrr5O
ceHcuoqdvzHY5n4sGPT5FRmjEKm8D9KAXfiVG1PCWgVcHsQJKr5fytQx+MNDkZHxTR8iLoOnuyNj
uu37iydz/Vzf8xS3O5pSGm5UffUtMe01fSR4JCfCzHPVlHyRgK4a5HPYJhTQ5aGWz03LQ0iXg0NL
r+dgwFX4v4FngoWIK9ARd5UaN8P2iqDpHrxpX8jos6hbZ/3vLBov1WqfGo1B4j4ZaPgSY3Evm8pc
itB1sCy67/+BTnOiUIWJS5wVxFuz0nvzVVjhF9RPNwd59xcQ4j4NkBqavV/kmmuo1bYUxCicyHcw
ZP/OsEX0Wd02uUBrH8hgEddGe2O5IOqi0w14RlKjgDwEL71B8RZQz+1H1+h4XId4o6uZsfHKnM6x
1vMBVap7AyX8Xd5mmEG65oZvx7sDAb5uWOvniZu4p9hhkkhMg2XU9p9lBkw4jKB5RaWcHMMnqRFU
BdZYhoj7P5G5JCX8Zps+l/zpKPJnrkO4XS7T/PsXQOebwphb1MStS9W/hLr9HUDCQv0K474fKMsy
FaMClwetY9CuzmO9MZ5VUFvaUmjhJCinbqOmaxd/wHa6GbjrMI0RdQHccSJk+1CYIeGesF2anepB
QIHeOYx9FkNuPZQGJtjBaBQSkX9j8GKD2J+X183yCuKVsnc+WpVrOPa8+eVK5FUVpoy00dqlUVkr
0PRx2SUCeyYAzgLdQnFyCyk2ZLTti1Zqym0QJeKWGTrTpl/AnpViD66snlv4idrrXLo7lZEStLql
kbNVy1vGUPZNqY4My2rH6O8HL0luDLMINhWc2U3BxQSiDr9aeopVvGZuETq3ChegH6C1Uwu4qWtz
lQvjTVbnyfwK/KlSye6MkRrpK/UXojO96WqSt4NHBNs2+8feEuoywqp9b9JLMeuyQqI2zI+y6C3U
OOY56hTSG5bXg+Ta4XDEQgUuHtLvMS8aHdxXGUZ39U/IIN9Cb1U3bo8n7V/cYBrEbLdcf2jmNhfL
dH00oAoNqvthURKZ4JteJsm92VzbzLPxQbpdeSyh0DkFlAWqnithOOa9IIvLLLYOcc2rY1VxwdHA
NU3QodaTIxeKweGmtWmLplXipg3ojZ9HekDjPNkTrMjIihaS9oiZCFUoT9vLE/rZbYImE5zYSxdY
qwxv9RgueLrt3lqVl2SzfiDg/P95RW68ZUD2j81KsAROoNNdtVCq9MWloxLyxc+iNWamlaaq1kop
8u+2iMm/xzj6bWcaSODZnAV+3y15YcLRh0q9HiVf5j9IRzWq/AfLxGDvJa7/YmS2M7J6wjz2hHgw
rYfhVzGqCCwH3VyU053i0GgvtYyVeZJYBi44UEjHVcSbVpt4wMOmPHWTSqBUyEEJw/1g+0pu5V+E
ZF322s7zDXZJltItbFLqXNVnIryVmm3fXYFJKXvtwiGt2PwJTfqmKu8bfHDbvCq92ys9yQthVWg5
2Qm3hwiYm4RY7qBatcWUdtpDLXbUEm86AgOLK13pSUCX6TRya4f+6k/MUpHuO82omLdd+zsJsGKD
TeCyEEpEZyPLFrmKIN9UwGt8Pn8DMcGDq0fT87R91zr5vmt6axl4aXV7xTK9Zno0SZCsEy6mkUPY
I7k7IM0c28k88JW3K6gpbPJMnU3LZQX7zIzjf0lrjp6tnKXr0iFeW81aI2ieEh0Qf8M2q6JuXsDX
6C3S4oGQZGuufvhNgBL42zyngHe0MueY1ehr5k3osSSSXXj6YTqNEb2vjR/xaALwvhipXcIf/4vt
zEfTueRTZOyH7yQXkq0IAcc3rhacgmiM32jc0w9X2HOIvPA+01v9NUfCuGWLNxyKv0Ofo5PIJWo5
auhclZwsUFe9MWyDwpUqAFfLoE6ffkDQwIrdreu1A6S+TZWN0PqFQFP40Vad+/gDhfo4oC9qVvqb
X2Boz1Xni9Mk3mOoWbgxfkNEXR5KAgcdVgRaf4eFRp3iHHOxePkNGLXyaHzM2KGsaj0R9z0owipp
tfI2jxrtvYntVJJyzsMXU7jF+t9hUjZpDu5+2zA6Gkcw5dzEsek+jklbLWEQrEf+U73jupdxpD6W
j4bXdA96h9vKslLx8kObdmopmxmvOvfpBzkNyswEpE2DMZhHmYKt0Mm7JStbdaxFqq/UWigPtQ6E
zIufmymzUk1iTGXcHruQw5bI4/Dk56V+Aw1F8CWRxiPM/3gnG384MesRqzzWszUIQfdYR9K+VXUK
UkxdNDccokBIlVxb/RvDytENSUeUtfaD1hveRQtE99mVqgPxDk5+xVotHJirgtt54jBXtrXzy2Re
BjnYN62BxKyumCvHfZUDduYtf1hXA2P/EvX3uOVGEN417KaNSBOCOHuD9dECSC2v4Gud0ptSxra9
Dhsz3DeGwTyqamPr5geDtVOxJ99XrK8o7JhE431dkhlUCpNjgVpF2UzXzP7bpkDtQeFRWzpWWK0D
i+rvKyYrhyx6c5IBeZgUjLJMGZATaWxfe1IlhBSrPoF4yJ5k56IquL1CtKZpxpss6sxV1vMB965V
rK8wrZ0q3bINGod4k88FwETVOgVCXZDMZj2RtRlUxSZXA/+Qm557xAnVocOJ7TXB++wY4im68Jsm
O/+fSNtEMbcDqk+8LYNxJN4SrZVwYNh9pW8VXcpVhYziUw9GNsiyTo0TgbP6TIIrW11R3J5zyTPT
sW4nIhph67HyXv8nYK5VaOPbCA58hKYseYf9Reg6IV7MQo3jUyX7fhNq0tr0cdVCFw8ZwqA4b+5c
y++XP+AuZJdE9CgZMLhGwUxHpufE9Hu8h9BAS26xeFFNMK9FucO9YWNUuQK9hTopWYM4Tk4VWoLD
b2gvb1r/ro9iUm1xk3UjgS6Yu98gXxdZ/VOrx+NjaqRWOBNJlKBM+xftq9UqloqCiOiBXEpx6aFL
N6Vf48gabbNQSJqzcCWV0oSLXxxwLtiL0URX7Qij1gc1B1G2OK4vIzE1PxeROcwyWxs2QrOqG45G
xjQdb7duEJcnM+al8wML53YS77nJMymnyII2WmQqB9krNsyWXtlVUVTsftDhEH3hcghxtsorPszG
fThhwVdJkORsiLzc2viRlT5pmdMf/gSK66wab8lNh0dL1O3Sxodw0nOFopOJLo7tJHm3BjLiRsSW
JgxfSy7pi6pedIxjOXX3xUPTGNgOM10ka5OQ6qyVwjkLO1O+hkLUd6A2dAo2NicumbPEyibV768s
MoO+bD5Q3vHxO488mmH8nGumtvJbqyK6r/NKJs+39wIdyYpdlVurM8T7b3xy1Ontklh5uQn8kpWA
QGN6pFWsz+ZdoprLLtX0jeeb4YndIfhy6ciLz4lu94Mw5227kmrV7wugwGyWBk4BrfsXyxyGjbO3
RGxt/uCZtaYLdnYF0lqHsrgXcjDXP2AzpK2+qZxuuM3C3LxDoICP6Io4JzVA40zJ6d65cs6jm/T3
Cczw6w/rTK6n2tpjTknT/wR4zgvd3Ymy8fcOHvJ7KnzF3Ep1+xAMedNgOZpI6EiM/Zvr877/g4Z2
7djZmKUh7tAA1bej7dj0HhIxu4vgHd5+AGnaXTZ9GkT3P5C0sB3zoAZmdANl1pwbO2daMcHSqlCb
7VA3CDLYCwcAYwjPZlbONoVDCoXzrL3ozWqH3J+trQbNGJ5zN+gmf8U/gNReHVNvajLhvidhmh7H
1MheJqK68epqJ3PuqkxiSTdXtNpLomCXxUJ/ueLVro30MdF19ZKPlnVqpVvdyZbwnUov6J53MVq9
jr6ARysysocreq3xVeRlrLeXzBWTG1kLfQTWXrgvahEerhx2QYTxToH1frmy2GXCvreJhy6buZT8
fiV4tCTsikr5hc77xhTRg9t6Yhdng/dY+5Z+a5VVsmM07i4HWYakQUbsnamn7UzHi97wTIR7nHb0
/LCJP+safXy1Y45PiVlpdyVHJALqf9LbYZcYryY7vHWllCQKAsKOmi/FY99m2tOYQqcXjcBukhor
EYh4FapSe3RZ+s+dOWQfkaVouzz1EZ5Fpntu2iyZzFfeR5S27v6H9R5cV6EwqWyQoyppeHDYDZ+0
WHE4Gf0iv8uQA0bXqOKStrrDq3aol1cEPPHLdqtxt/Vg9YazZRAWI7M0XINUpuF///Dgip44W1tp
m3Ne98G60wKS+TKkVNryqBv0R3k3OGl9QxMA/XU/lHgWuwVW17pvb35DxYsyYLtmUzBBOQjxnjkR
WWU2oeMcbdpDNabdnZ00kHdDq9xB21+I7mZ7RHSsx0Itdr0Mh0+3y/uXyDF5i3kOvB62ot3vcDlJ
HP8uF2WEzaroKJJx/NKfXTFzGldrPlGRPgyq2p4NNp+bERHNVnU0bES19Y/MOdoO68C5N6Q2um8O
dmtah9/Yc69Wo0+R297aSiVXHE0UfxBeD3ZR4IQXn4vDHRIfcQSLdvaum5irsaWk2Y/K4vBDpudR
Yt+n2Ipur3i6HjvN28jtHcI8EHVGBmzgctker5h6yBT+WRpIZq+oemMO47G1K/+WjQULrIUt5U1X
rLzHW6P5dA85f+HrVV44IxeEEbYJfVC27hCHT1eOve6jggCtVdjIY2S/vxLtg08XO70yprG9Yu20
SYqtLpSOUaapMLXiDXigjlB7JKnNTtdkVrUgLlCdUFdld1fmHXdh/8oTVJ/GKAPf51NkVNYbvBDH
dFzWqWLcWXE9uWU6HCSVHZykbZhynptS+fgTh0/0yNsUih9+Cl5AjyTiMvRiPaY2PEnbYvTlvdf1
TAc5t6yujHxasZPIeq042mxHtm3r47stA+X4JzAfgbflM6hI+0ClS3f/g867sYptUvZKcHfl5wtA
s1XZIxCiiQmIXthK9UT82XrSfct9V1WuREjhKU8W7e13NgVaJDWvWH3fELsZZeUsfLPoH8jA0ybS
VsbTn8B96ar6RIOP93zX/XWdqOEXppxw7+t2+/YD33s2QW+lqBi4TZ8zuYUBaJmeYGnrl/8CzXeG
0kTvNnII/sXnRxn29FIxgvOAJGvLmKO4U3nHv6p+Tx/Kn8g+4SX/LhWEPum9CSsifTLx11eEX9rY
xy2O17ssw5pSkt0mH111D0kBVJo0TrH5gfq5+kdVVlfBrgtcAl91axfbK96fmI65dtDH0qkXlsy8
gD/bdayKfvN32l/RSHDYFNuSCirTeeUpj7oheGMJso16ON1MOIQuWz7WmZtr+NGExVgs77g64a+u
ivBjkJxHuWs75Wl9C+2q8MBQdOioLbe9ik0orHuQangqyoicUIXOyVKsM5xzwb+suEiXzbzl+Ag7
xr05qLskdvcMb465Pu6d3Hk0KsZStQ4EDAi2Z0o2UvTF3CMgPAjkioO+JknjqM3Zp0WZPvPizbPr
B3a1n2rbd1C0kvdXR1OcSRhoXnfokd2mvvQhS3gVNwvHF5+V2qPmNopdLPCSFQHipz6pzrXBIN90
xmcqi94B7pnUIIDxC+fZr+xHmsVeKSB9qzL1i3AZN/oloT0l0Px5T53FbJTDxfQcBopGe+qJRZF+
465dePSpRBUHFU9EKTE9kvymO5z9qEeVlZlLWUgu6RiZlthdZj7Dda6/EE9B2nxrdmqwPaUCWZq+
BbtJaqV3ZDw3A82Z0Unozqw6xJZTY2klzNCGeURg0PpSnWrVS2xMdUdFnh2VZzQkTwHXCrdpZL/7
TfZBIzbm/Zzfth2gn/MzZ75TKuj50BDeedxjzS36amfWIOVc6j52M7fkL5pmb7meJeQ2U579Ylg3
mbPVlQyLc52W5HjBcZuuZ/RZIvNtmRYo5L7nQkMDnNE6j0SuOKjcfMzT0j3Tw/gcqc6zwnK4cDzt
m8nGS21oz17qhAwCKQjsO/7f2g6zVYDyz8xGfqZanMKwepA66sxaI0Tt8OHyKgreSzPaVqN+x7SS
X1Ps64ZkXlKapy7iNyo0/VzorNDXrEiuYLvtM5u8Cj+cSiHlLG9UkIpCEgXto2e1018Vi0YQ0O8P
OEgmE4k4keh9Ipm/oUPgIJ36WUQKq6dyCALgKE9r3hwlpzAnS4a5NMRFVCGHwTj/MkPjsaY5mSOr
9+n142eVjR+4BJnNh93JKj9JEtMPkMq7QPXwF8bO1ogJ8vk0F3Z9uXSpVTGnLm+W0YB0PZK3tAAu
oEWE/Ccqcb9JqAwbh7kjx098QlheUrF1iJJHDvbMkho/jUgcFlDxLSsy2Ear3DQ9VHA31p/1UHFj
WAtAAuWOYnS++u1IqQLXIjP2kHyqDaGS0sCSZiICc/zJ7cHUEh0DawLTyLVZoz9LeVfOiRVSx9Y0
BW4MlXAts0USveUdMWfsf0MwzGqDERPnWWpRuJ1f0P/yHjs+Ni3kImpUfNRx+50gDiRsyhNhB2k/
Y2A2FZ4wlHd7niLZIA2phfdUCgwLEabgKuAqXiU0SSFV/TlydzFPub3miaw/XD4UBmnF0WrdZ83M
dmqUv6kVcUKmmq+8Hh+7KQgWMqFlGoy4TQeRxieg8CdLsPaVFedq/hLMrArm4dFH03DSHi2H6GBs
zeyOdcDtdF7CzK7rIUlB5jBCmJHBjqpM3vuB3GuUsJSSo7m4tnqWUX2PVhLT/8BxKozUcwzMRuRP
lzdFVCqL1ug+szK/Awk690n3rhJMJ+GcznVFf+zS6EkTKCiHhisAyZy19eUw2abOyRgf1Tr70Nvs
Q0nkk6Vau5L1jJgPz3Om9q8axUvzUsXxagzqpFywn72aPNfgfLa432eWdLd6y5dYmZISQOqE3qKx
mGV4wnB24DLs7falZVTLrwTPw4ub/36IX8ICgYXuhQprf5rMDFOhdsBoqTPDZbbIDIrNDLXAwTDm
zx0tKE2kZ7PajvZ6yf2NpEKRGy5AC9eC9W9RFmnC4n9CpxLZe48MauId9DhFxWXLmWM5mzbov+IA
ogRICmWMxl+SwvB+MlUeO7P9RsJ2l8fSmhUwpPOqCY4x1PtMs/z7IIL88nP5KIV3GHssMKmkRytt
bH2md72Y2Un9PBVsz2UL2DcU+mtb1zBHYsxBQbiW0bPxhbQhq3M+vYDVT16hey8ncsw/GRFJ1B9B
WG5asnL8a3mpho4/Ll2TlmilnBQzGB2x4DizseKYhUgln6ex/lEmZkBupr5oBa8FOfImjRP1KU3U
4AYWtuHX7BAyjlU2dxoqzxu9sWetjkWA7u5s7in5Ewrgx8IGKgN1fx568eCHJ7221hpTYnQ7Jn9T
k4ttOTjBokNZQopUeeCIzc0oejMa6BTu9Uv/veJachYb5Zei8Cim5AZmwvbfsXM6c6vs7kM94Dxa
kHIe5KcATjMYWtDZtzHM4FsP7e/IpgY6tXhwNUSlVIbxp1N56Q4D3SYkkJ3Bf7K9flNxPSRjYzfA
T9UlHyW/HQuV2VJ5khA9i/H7JdF5VBPeCkUY3JCzPFQ8XHM/7b6tHOe1kRxy6ohmmRIa0Fz9SVg+
A5/opHddSXGs+alF4mjE1XseqtmisFVWbB9td10/eVRXMnUGPXCMVz6vcDHo0bnJOGkyb0TgOTYn
KRhcFwYJ7mLqW2NrzKgoz25sG/dYOS02HAfXqi6QzttiR0aYcluvXhPJfydGSS9BZr5HevPWQyjN
Y0u7xxnKa0dn/pAf8KxwqSFLrqHlXsvwtBQohLBRiHdGRi/Eol68IHkWZn4hdFXNXQXtdDBiaNas
4t0KgksYTiiD5BHj6sCe10lAn0aLRwuK5ymXfNeCmE8f4PFFBKTEic9MtkZtP1SWOqPnjy9FqjCw
Te58hXWqEtRAK+VdrFoPDJHPHsIq36NZtbXoqBhaSn9UejYqTWO70OXmrEvjBwCscqHE/ZtX2U/c
Y+RzyQ553iSs1WZov3JXf497ECWFyl+8pDxLVYYPQYSa3YZFDb1lICjqgG5lxwqWUWDCGrsTGlJ/
6fEDSyUMkAGkO4pVORrVTFXyRKEOvFDfy6p/hK89Zsp4l8norBdcnzW1QlBYWAvi4tRlpCw6Ol/q
YEzfCx21o5yKTkfEnXMBLTAZBrhIDnpKW41oq7rWN9nJnW5F+L0LnSWQS9I5ISHQE4u10SARO2s0
80ShMj5ufE4Qgu42kdaRc7sz62tMSQ3LbmczQ2F0OUPV6vANQv6rKvKTWwwPnBWirkrBkkffuKRd
KWZh8ciG/6uk31bJc+WG+falqRx6XVxGYH4WHwajO+A5X5Z1585IRH53ff6ZZeZa17WvphJPnAgy
/HcYz5zUsviF+zMbNwIpeExnVtk8CIvbe2UUR79tuOlvueO3DJYmLuB468uvNgl54ILT4NRThWIV
LjFIbMwAYpt10OISASNOxo3PrKPYbyauWIuNdCTL+4Op2WzPg0DMAHyeo9T8NPOhuLFH+yLQzrJV
rfYFav5ZNeZvjWPeWk2w1ZzyVXHjdd6G7BdwihoIGen6GtiGTFfJVhuxQhnxWYm0hG+4zZ64jV6C
VgE595HecQ4HOfH4LTX0SLza+TH9ysn5NtEvUIIAzsvBtznOjBwz2u7ZH6mfb2M8JOhVOryt+nmM
e8ZtDX+3EQiB7A7nURHml6kJO42aizboFzcpj1Yc0S+cXnjH4SHA6DOTWmTP8+CtoIltVqDAR8iY
PQNKPFP1MIKQ80ILU+Lgg8LRwSgs3hER1unYYjyQm/WX4HKIKH/7nnXqh9lZb4Y+vAkIsJumYP8f
DfZ0dPS3Y8RLOmeyRBoHMi0yJNtheXZ19wnd6wtVhC+sLVTMSBesmNevHat0ptV4Vfj+Islq9XcW
m4018HeOlVEu3KwxpnNgMmf311Oh4Ms5/SQcCz3vSQ04VJEmxyZo6FwWFeKVwTLGo8H8ahRTEL+L
XtBcX2h3fA3VopvlMbQt06qz57T3NbKP1HSPg/CQ8SaQbF1O9aUHb8mwyeSoZtE1a+btO7di7Fl1
1gqq8V4gHJ6tZgpI8Vx3ytTpLKpHvTA/g4wHpnDLtZ2zXSP2wLbZ5FVGZPAr6qdMtcKLQ/dpUR+N
N47HnFC98S5RKrzwCmMXmTmPod4cqrhgcQ+p8mOOgy0A34QgjjPrLI7FbQ8F7sVTh1JqgabpmIeG
aYvreBap+EZwf8pKMsJJE5mjLLvk/Vma2Oft7rn3oR5Km2Aq0D48Xc8jhAQXiA+rAgIBg/Mgkd0i
4UOfimXz4KNN3aMYvAdRskHQmRv9LWIbg1vzOmCgj0HqkOToV1354bT2Z9pyK56Y3osx2uyo3Fel
HV66qkRcE7Pd9L1vTeS7ClgLFUZRTM1pLY9Lvao0AyEbGFDDxHdW+CFhaNwgoet+qgol73jNEex1
rJ2+HbNk+6BPQy6/Cx5F3h7AhE7BN0pnba6VBEE7r+cZ+ei3rncC7iVpgMUhQW81crp5CNUIa1be
tE4QsFPB7DjqdL50BL3oP6w+iulkx6wGealsP7uCl0XNAL9VGRiDX4Vs0WmUuCutsZ01BudR0bCl
F2pyFrJG2D20PR8PG4XGyp6SAoCS4REyH7gN8DzrXTWifl5KSflhAJ7jpUia2Bq1iMlT5oIjTS9q
deRC+2HsuhfFpL6rpvNkJggbEcJGJJ2OAxJR/HRI0Uv+AbeA003qoTAhwRPawIKQ5EVrs2jTCQfl
I9wtbVZPXlIvme32MzHACY1IL6ezDCYYnScgCzsPJwyn+NqKD4iTuluobHafoQeXZL+URhLNHcO8
lCbuuU7hDdJ5D6OqfyVp9hnGLdtHJbkDqOGvV9d79A2XLkckY2n2K6Jh2BvOz7Gbt/NybPZ+HD5r
uYEuMaLojpYJxaGDOpM+5Q9RZs0Rp/CpJRk6YKfDd0njTmqagO5ISWejYx2CCbEmsDRrKyVcqmrG
PriQl8qL2OEQD5kFbk/vinUc3PHEFfq5EdLllpwHjWEnO27pl/Oyo0AIlcqHk3jvnOJf4zR9QlP7
6IdotJxgxOJuobws0u6A2uoSheaDU8r3qbdBTtFsiqA5Tk3xzNilNp5w932Z5fvSdz4cGNrKiR9y
dXiwW/fRc/unvC2P5MSeXboRZ1pjftMrwtGSYypm5pzEeMg71NFXpmE/XXPdSPPZg+bGZxel7DzS
XBDbdI/dwPdOiZqNaSGZVFA1sfHAhZQ0EcdiSiJmRR4wm/Pwi9WecnJThz00y54eCyqPlfLV8krK
0G//YzzcYR3kAx3nqRYFh7wik6L2pTaXCjQsxr/7a06czVH9aFv94poVdwogPc9gRznZ35mqLrTU
30/zHYySy6Dfjlk4h3vcMZ8i5WldapHfEiIPJcuhdVOyY/09S062YG41EkAWwnN0d2Ovmxu/Igi2
woe/i4wYZ49tIwIKrH6l25p5nJLmsszsMyuoYAWhP+QmHBP3A3c1wOIvw3xpoGJmd8GTq10180ZN
NwtixHTqzAnM22sMXdGfCwkOneDB0U5uCYnP+uNwlJao6On9LLxFU5MBMn/p6COTh2hu882nGhWf
Jl8gUc+SYmQoasMMykXZ3IzIVRlRtTekknC95j6Yiz88mG4GWcVsqi7sE+6ald1wBKsQnC9sQbr+
9zj70Pmb3B6XiWC+PU0TGQEGNyLyoazTb63egvhGyEuL5DPVOY60g3NxO5neINBiWJINfeLOYdmi
nSprPOfjBzozlwCMh7NcIM9gUPK3JDwBXH7lzpsbTWlRwMlgZorFR2HIYoK1bNd4RnfH3iZjolsA
mlYhV7QaH8I0jroG5ivUJTNY5jy95ZL01mxzzIWYl7ssRmdJiaSz0ctP232Mg3zlBsa4hg7ggD6s
ml7uRTyu8T7dcmG97b29S/INY8sKqRfMsUuVprHQk+zTrJkWNUZ+tiNOVYmVLUFy6EUmj+9S7dcq
7gZ71//j67x2W8e2bftFBBgm06sYlGVLzn4hHJaZc+bXn0ZX2Af7Xpy3AqpWLVsi5xyh99ajyp3b
PH/QdLEtR3rruvIlU3LsgvQ8AuyKJvH6cPJy8baYBsM1MxTFmVbaummi0mXnNwvg18Qfdap1AYE0
nPBrFm4dRtuOQjdZjEOeCrBWEcJlNzSWUzdd1rwAiwl3HiIzs/dDAg5XLcLiS2cLOobGFre/IVkG
OCJGkoLO8Aw++4ZbgKfuL+t/0L6mFVFdq/t/mfifMGAoXcXGtoFyDT37OD/adJb/jQOIFW2TMsaA
sl1Xz0F6VLlyK/GNH8OpECmLkX9PPSqKByt66FPlvsqnI0N46Gb3dX/q1ab4+ZcfgJtuUxEgPCLQ
HOtN07zmabYztezbkuH7WIZKXiIcWJk5PvlNVmBt+wrNKApZ2os6PMx6ax9+oQMhEGgof2SKiVNa
kBlV1wB+Vb2b9ipWb+ZZQfreqD+K8bQw4pvJjbK2XIzcD5nhMF5QPRBjwfX/l5FQtHmIUrk1d4ZQ
l2dREZbQTXrnF/lwlWZVJzxwa0WNT3iHbZjIM+F/p9wJ0xGe4iZraSpTgFDBh2bU18SaLlPAvdI+
G8i5uh7yP/xySaOjszK+E0qAHHLs1OG1mRM/pRzaany/l7nJnjAJgF5XbrpaqC8U9pQ2og2hgcXJ
qlUWSpk8cXwI1CLc7WNQ2+juKaS9tjyGJXraI0Y2ZqmfhWU4cwjTStI8poVniNVeLYZtZR5ETUZs
8CRX33EZ+qNgnoNItuUW+SvWITQDPwRj6oz/yXaQx8kh6qg+wN26g+iR/EEUbl7/DXv4ZSrotV0e
g5rbxP0FKyjqss5eYkJl/qErmIPKxHBgf724vXIm3RNovukjcvfTwp0M3jK61JJ/1sqdxcQxF/dU
8odQgWniUwZbw1mSTqrJchj+InxYbUO1nzVuvSSYnVUwfDRU6KCbgNQCJtM1qTf/J6dh6SvU/fnp
P6gGWzOV+1aaCX6iSrSSEmNuGPjGjJHPSeKCgccivWeTCtirgce8Pn54sE38dBPZ2EHqrYxP4A7j
fJfQYhhJ9syv9DCG8X0mFn9ppo9QnV1rYcI/k1SKZEavjzL96FAfopwYNGu3iCcj3C2p4JZ8ZQ8x
K5hL5o0Cdi9dU12vsnbUTHI50t3E8Doj4ivAZAqx8dZzO7S6K2GkgCXpYiNEjEO5A57HwrJvNZrX
m5w3hmSTObdGY0RYZ3y9LwIYgIXTiZFHvp93v3wJJHwYhkULShmPZ2nsy6pKngo4v4+mLH1nreVJ
GDz7faF/RwC62PVS1wqMFvt64qOpDnB4lOADFVjrm2V+rhMWALrKHGubTjGnUVjAYuprOdp3cqM6
atjIKBCDfg/efvLYRQLAi4bP/4dbkamf4YQ0yjadFV8RZbM3dUeFoEH9wTR3Nn7iYMr26ZQ7QfAH
jY3TGKGXEVvOvssRor0FxUcqpzctl88om2XFM1UMkTI9RXpMZ9DBxnANKusTp4s3sE5gJPf6y8AY
kmK82DFXIMaZcyUa8WRlYLFS05uF6pXr46IjOMvTQ8/AL30fmVyyJGAfgIDLkFczi/svMMPuxd5G
cqg10aGYv1JSpeucqQv+MmM8NE2wE3SRaSf7LRanpOdDGTDC0ooP2Z3ZXqL5uyqig5bgxJK6ezu0
WfZfK8i5o/lB5rETidIJW6aDomzOifZk06FairTrJJSKB7hRvihoSbWNmn9EEgP1/oiQixKlc9aS
2Chuoz1ts3KBJTO7qD836NMZqDOVW/RzHD/r+l7lqyCZYjOqZzyHSXqDDAcx3rxv9eaCzXfNBtro
6GrL+DLXwN3XleCYUAl8R/gI5vlliX9CCryVC5L1PhniKxoEDQtIvu9/6SChlYIqZLEkOWr5UUhv
Et9n0KJxbW8ps7lJu2Ofvkk4dIUeeVZZb2GNuqUCYq4HRsI7a4QcmnFJrsM1zu5XuEhSvaj5DZel
TnKAaQHiDNFLLF9pMt0UA9WaW6JzDvKgRmrfH9RAptZtXLU+qNFFUp8Ggjt4D5Y6vtB8CRmmO6mY
/9BIcNV/lfJP2AZOoLNp4wweSouUa9TZZbkfK+yhZr4zqqdSx5cNysyyu/0QN56yfAo8bkQmrCnL
32F+7vl9lCb3JKJ7+vBBYtkmz68ZufW6vckzDd/2D3+aCv/ZXD4jgOjJI4x/P0vye0JPYBxGkCnY
g8yHuHsrxLlN7+vR0ciRMM7Bgs/yqCcPkXVhchr0rlJihLNPYnktYfZRoeLVR9zGoHahYPsM0605
QMu5SqXLbOHvJBrNrsIH1FkpNB2yFLQtRVySuWHb6Ic8YV8SjuT+9snzMIxoeSWTRaAXxw0+KoU9
iCBl0g1ZUaZOn/kIh4YSEwghq/ktlR29vScS6JZb43PIxQ/l+7Jm20j4Ig4dbF12NFXhNQhwKRiJ
gonJWkqal868ESovmvaUSOPDFC03MJguDpc7BaDF9FZBJV/3IwvpQfAdArhwQfDTB8yz+mEzSdKG
QaXDjoCPLdwyQnAkxPBF+1yLdTJQyj5fg6R6QD42tf6W5WdVJyfeANwVl/TyumunnI1kueAQZTdy
0wYnrE4KGROAYqYUQOKfRajHBr1ApJbtBfVN/kIuYh27Ua3yAFYAm/0i0KiKf1kySUoW9CarAOjR
Hlb1g2LHS39Y4r46YJhyI8KSlI1CCtjkaU2lMiQZu/1fpJm+ogaYh4QmS7Nm6UWvC5bW/yvJp2xR
ipdCAfvbVg2FnxKy6ailXvKCWTHvh1prPAMNwbHsI46EMa2GY/tvzI9kKh1kupHsxV8qjWim5n7p
Gu090WY47GRh2Oznl9D5jf8x6nwyXVKfsdLTlN3Q/gcUxP9XDhC9gOkOgw3rWzKb4EZoJdFPWB+3
hMeIP4A0ehmapnRn2W0dOP+Nr7HDgKWutmCDHVeGjZLo8SXtCsa9UcK8SiYuiGidiz231iscxuXw
Gxv0C7SBnF2d+TKpqJkQ6F4pFQem8okb6kZOTY2rxuCJmZd9mKvTVZkt5fYbMVRbyCn1oISaHCrM
KMLYBrRQKT3j+DVxqMMewkIG6UDG37Ge1dwXXNvHItfIXl8kGH+/UUTkmOVHxBN8hzoK1JE1x6uR
L46Ml/zVBgFxU1ZVMVfafWVWjAtDJlfvf8UVBeUyOSV7FxrLfNgr8pwfFFPpD31yQZR/b87GYawu
dYV0HQVSuSBwvsdGhX8XRCNPVJ4Ovqr2dOjTpfmNOcKsbBJ0Vw62ZxVNvP0NPKoNa5+YTX4zciNC
uSzK/BSUyvDyS+JJeVS2o0xKZj/bf8JfIo8NUvOuQ9/29BuN1JVDDwdlWt6BK/cfZpcMMZplYV4W
KyzeMFpx6JZq9wLVDWYz8UBZxweUGjm4AtD22gXq/uT1RsI5soYoSQ2gNmxa8fNfQUog88JtOEjx
YxqIFo/MEl01raidkVH+P9lKv1ifplsiXNUGRRVzdjug4OmUx9kmrWWc8/itlJePEpnggwbyc/tL
/5GreTkwZTUa/xcBNOPLBDSuZqmbRIjoaD+tL1PWyBJqMeFfODe4IqOuyC4ySkHHSISybqYGqCDC
L0bz/je8SSdBxp+CdXfaSkcJPb5vZ/MpWXQyXf8hB0VjcautmHXn3/AgUZ0QOVWePA9tQmbcChGa
6gW/GeL0eGtMvfiwhqS/sgwSjxicmL3Euf5WNgWmTQhVrrDtVvMRGW0bDiT+yo1ljnsppbeqGCE2
E7JejrmwdvPKgT5UZg/58BRWX+TPMVIWVMSBm0yXIadXnTxir7ionxpMhiL0K+6zRLsbdA94ppFv
GWXeZ3X0hPqY/w6ahwKbIupTj6QNQc+Q2+y+FyztZEqQHYVfGmYstOwBoaqh0l4bkrqf2rFmbjnk
5Vc1tPsVaiTZu5HgHInZd0K8Ydp9jTO3WWI+VaW0px7cjTYpWySer6QjmbihOL8U1SEN+LhhHhW9
9diG4jZBrPkv7FEvmckT1GNG/CWZrRwkrq18Qj+NWYbY1kjBrjFOHYhZIdUBLnnJ2tdj2GKi2OHO
YYugl+S1NZEflFo2MwsW+Y11J4GztsW6h6Han8pyURW7sLz75t0cvkzzMGef+nQTtFhsTyvVQPSx
hri5U36etctC9KG8BWfKh+gww9nQg2AvrHEsiu9U+4e8lIXTUdNZV1tm/bpGbrEnYHn+1jOSN1sn
GZ4Drf0UHNYkXzbF3dDda5UX2dvCyGkYtoX6lLC/j9BRxRktjRW6ldDnkk1cxQdJCud8llCq36Je
ZtjGdaL01SaYwpfGsgbEQqOxt7I8vtqChUYzdj+ibHE/gqGBA4fnCfxpyfgM4IWDBd8Y2X9mKc+O
OYydK7X2pDl/EaDSSEM0pItuVXD8BwOlUTMGQLZtmZ8mwEAfc+1K2zHZzq1fMRAXBXjku7HYBsXR
VL4W8Vx2n3n1XLQyuCfWWRZFS/TCeXWIw8dkZsvraMDqGBJPkPOVjGf1c9Wn5M2PDMRcKc7UBdsx
fJXrGUY4dZf8I9D3KPq5nAF3Bj3SdWx9/42gwkPhkhafJJ/y8KXSrcjFc6s8rVQdIP1wqYbG1+L9
CluFEsX3VgXPcZW7ukwlH9N05pX/N65q5MfOdkzzVmaVYqbktYKDMT5H+jXFbanNkWYF82fSMnyK
XgaoIROPiIVJk5xkvau8Sa52w1oc06uPja8WP1L+liGvWhBJ8JmBkCbmcdiq9TvCLxQvs1tVB3Rw
6rrlQovGnEJJH4dyH6vSPozLo0FzCXiKRZpmfXbyyULMqyBEO9AoRt0x6hxh30vBvluV+GDsradO
UQFScvOU35l9C1eW+WpKxkIvPzexm8Vuj0RE6g/tOspUYICdwolYxWOxPGjmTl1qL28udU4X/Evi
ilWARFtcIYd1WdqRN5hOTyVoO4xAsl/HjKUC4XIMbxdxi6S9rD1JkkJ7u+UUHEnjTa7S8KblrL1k
sSsaQjFm30AMh5XTRM5ltGgFoCV2JKHtdPmn0b6anspcYcBSegmzIhmgEFPKmKlXZ/vhsgtY4DEo
dqIKTXzJBP+7Y8o4FscsRQZIrEf+mgh2FPdY5tyMEWX0YY1bJp+mdeknoLYocHKUVvdj+BKWHwq7
qQbrLa4koiMNvpjCYJecnnM782LD8NHyMdM7SwXeADwKHWjFg2HRFunTrp4PlJKHasQuVj9U8lXR
duCHUwM+BVzexeVbRfK9QKT7m03G1c8P3mksZ8mF+MyTfaY6OpwI9dIikuZYiqYTy8BNof+sCDNG
CN7I1pu5WDdcsTw6efexdAc1eVm/DbuG8/433KybXjNmOATk8cfXpaj2HiMEYymukF3LpFAHDcm7
FS/7NnYG+5y330zY0OZ087QprHeRu1b/pMBEy8m6ZoM1z9eFaxWdhdYftFjyQmJ/tO+YqWRx12Z/
wPBsisKn2pFCnq3TUp/H6jYVuxpSZ3Oa6TO6O8y4m3E+G+3FUmRX1U2nh/Qp8tLBgWEARGbT2Jd/
FswlUrdd1T3l7n+h18i021TtC6TtuvmEv7bML+P4ZJBRRlpK07i6dqoWPi7C/uqKeZP+PVLsiXcL
rGOzQ5TcqeCWUnXaN/K9kM+9PbqyAYQ+Q6LMEN+eOa4SZ8Hwm+fEiTEEldFRMzjTu2tRnJu88Qj4
Kymvv6ZlSt5yixa/bkamx1w9zIUYRfydKJg1wXYKgtHgVyT/aCtbSEqwd17Q4ZCGanYR4+8iHU5J
mP3phqXdNPZMSSN3FoAAuZaEy/QSkTFOo3EPMjJ7wu1ZkO39m0iooX/IXFQH/BBh3biJamVsEMsc
CYthLKCGZQmAHdHiZY0+V5hHbZgX4ZVNSl9WTCYgNSp35r1WWvrsXg1WLhKGg201SUPqC6Mr2EWM
UrvNe8KmmAQMxWoMTuV2W1l6124BErIE4z5ylEaluhXNOjy1OcQs4oUunRoIL8xH2xdMVbhaUlwe
bpu3QAgkI8yEW+rNsrf19oE9lNhZgw4zhi0yUX11RwUl5uxD1uzZQJ3c6I3fSUDeo6zqQPqUxb2w
+jb0hEkquN4HY+EKqzr9hcLDD5iVpIQqpFUtEnZgCFIkLls4TJy5aEzFqyFOc+LnQvbmYrRkD5gv
mrn/BuYpEw5myKOx7GlWU8y7aQHc7rF9VQ9RKvfTbsw6juSosFesXGiuD9oU+EtnjRLgqqR0l2Ae
H0G191+R1LVQVgoZV5rwIJ5IgMZ0di8QdHV6fKO25UNNjaYc7FwpfCTXuuoawVw+hpjOg01eTQbI
YcsCB6/a2c5QIX55Q5NQCSUzIiRfH6P53VBGxls2/rLtX5GRpFUabqtU1gvhdlG+7eZCJWhKQ2XN
3psESkjIttZu1W5myypJa9hK1SiohIpgzU/Mo5hDG8UlU4YJqW9BrFtON2/EAq3i1LSvELYYV05T
tKoN1cbYdqpGFMpfIZQJtCc0ukIRoTuFdXFtSiQyzW8opQzkz4OZY5yGJv/Iuqk4sWyYH+yqO+BA
/Rx77Q677l0E3oC4GQJgB4tBBtgeDiRZekyXBts94QNB/Q1l6mJ3NJO8jy8B+yErEjd8e+hEddTF
UE3+jAxSkMTiGYDD/aXa4bEkP7tvu30E34QFr/AGs7zac8HaNLuYKkp/aPzHsCpfLYOx+mAeFWl5
WYaUjYItuUnAeWJFn6ZUkJE7uWG4XMSU3U1jddYq8zbM44MNSGqjj+O05Ru96fyULK0t9t8Ec5mi
2XeZwY8ZDnBsaqSD6p9h1P+ksv3cSsuNQfMxHJRLpKjnqWLia1fzGorIKdv7ch35naGpPvOxrTZr
J0XJHjuNLU4HoXkw5u2o2Jgjy6eYMHEtyo8z3lq9sHxiy7c5Ydp1mlwHoe37unuVinhnDiymNUN7
DKbW1aYa15phg+frO8rx5oDGs3HUaD4R4pxtiLDKNpjvkDcSA+EnDbdxESMfl62HkjgltBusMRFZ
1a608hlVO0o8ajhyE0PWJ4tSnciqHJx+Vr7zpXVJ1KK9r2xPD4ZLk0JZXpLXkQWX22VIUa2O8zmj
Nky0wJmbjnUvWuFhsdzRRBkiV3eyaLYtw9eOeI6R2Ee7Mj04dh5KSxbaqC4tRB3UMFCDoKoMJJhM
pr7FNU8WsgIkuZvnYmuCr6s6qtZVkscupLtbIrHr1Oo0g9zclUv2lgsOToJhEqdukdNz+JTbJszu
lxYGOCG3L2S7P8oxaRR2w0o3r7o9DdkeW3K4JxoEqr75MUbN0xBTq2uFeFDI89tIJIsusnySCdnD
7nWnxcY1tfMd7myWpw3rMoiCizTfRR1J0chAC3lAPv7BtBCVpjW98MaTBRUSDA1D3urUU2tNimvR
mPtWYwy+rk+xo7MMMpLiRY/V24IO0hlUevNFoEkvrKOlNfcFphlyKMWL3QbZdsIOMqm2MyzLcZaH
rR582ga2YroxY2IGcp8FDFikyLXGMzgsI8EoJw4os3Ip8eh/ccKWrjHl9G+tUe0YeclYaVSdcbiG
jJrQUGLIXoDnbFuR2g4KfhRHmKyRPjNik1en07AKTqyANjPy5WV6UaxCdvK2+CRBZg32LmdS7SIX
VdVuHjJ37NA5qrEbh7IHvYNgEglJNELUchieWPdWTL9tH70Fv3tECRIr6v3Clt5YqJ9JWE1rBaKP
Nh3576Hn1N2XkIzcJ90RITzOiwMG3ZZ1Aksd0tlv44AWTylgxYJLAJPtNrV2KggmEYYzDNKhLKZj
ij2oqX+QK3J0Kk5UC7diLp3yevQZKxYqOmvOcCfnV5GMX33RfA6Y7MeZl2goy+881LFvGEPFZ67d
Le0nSR5MDdBWvauTRDWIyacMj5pA4NoiGJyDbR4MT53+otJnJZg8az25yfpCkJx6rqKMxSWJSp0u
u2aMzbjzFjxFEaYeaAt0+NNNXhi0jIXssayi2SLUYMxuvRF9pEatIuB9nRAPGSnHGBU5AytPCSfe
rUdF4hSqCfhmyK6M1KwzNbtI90UUeHUk3+gsN7Su6DXJFeaPzkj3I058J46tvdJ2T+ySVrcIL5ha
m3djikljQp2fqdpeGsptjJ1nM7Y4Dqx81Xcr/YmcLroJ7UTq6TZrvtOaJXsuPMwurfS2WFh9VJ01
WqG6owX6JqS8B3XTl9ChMLhP+UFW1jH+NPvaaj+S9DtDQchBbwRyw8c04yxsHDH0KoBG5vql1A2H
mm8/MHZo1TB2yS9BuTYtSDfrfcjFHzUKOMpjVp+06nuOSQvXtL0pedO4g66O5qo5JOOdOs+XTOKc
WfLDolMh4Q9AdojlCoNHi34g3ZbZ4LfwSKAzH8ZsdAuQaHKsfg+IArU6YDQlB24czRdmTEwuZNkl
o+fEWeEZRNZ5WkLIbNJuzb66ReWPJK/CrVTZ4d8/wUT96GgDS4YXxEqxwkp9bq2DliM/HSX5SObr
drCDdylOQayxDglpdHC8xZsc3xIKSVemVQr5fodZflU7jdc6eZuG1RTWDsdypFXIOL94kac/GBHA
dZrXUUtPYxX5DUogYDnRoHF9Q/tRDKfDQkjF5igFRgYdL4fKgJio7SPSKxoVYR/KJrm3BO0hOwPY
YzZbbmYks5jfbYrpCI1aiRJ4jIz7iBQ1iOnbom53eiUT472w0QS1y8pALg5x1b6jzbsCoAY0pHod
WoGSunLC316w25iIlGgrnHYdurhk8grKDVV6DBu2MgPOSBAfSlwdG/JBBtmL5+8pjT+bYLmWESyD
XGeFbpLaYVbbETkw9578FvGx6LrFAk2f3RhSaRGw87bpvdb0NEk6FvSBZCQhdxCcCSepv9O4Orqx
ZZfwRHzRblrNdFLgxEBIR/kSgs/gcYOndpqEtRGRlvAM2zu5lK6WOV/Rf9xNTcwievlMxkmi6azo
alouS5C07M1soGuEUvuxnG77QnMqs72as/YyV+bHbLGlKTLMNNMY+HmB7ku9z6fnOmqpG5ODFJ7N
9llJnnPYffaYnaJqjB0CjJeNCNYnwV5DgG0vlVLPsv1Ye87MB6nvvUHunXScMF64wML4Oc5Zp+wa
BjLEKbX+aDGywFSJyXAbBMtuRbcp6x6aiD2RO7pq72bOo1DpHrqiPRbNiF4pf6tACCXoTWERbNjm
4vokaQ6bUcY4LwhKbyiVp7xR8ef1Wxui3dw0LDOR1UjPUCDPHOfugEq+xHU1WYxa1Kw5RQxsE/LW
qai9WIGi2lL89u0RLi3SXo1qwlIh8hX4DjmH1Fk7RmlwrnuLu6j39Uzs4qm4NRq95hoKOD+YDVHE
TpovTyq6TdM+dZiLyM3wg0n4qVxtY224Ay7uqTXjYTwig0ECt3TXNemOKJQtDlkksZnl5e2YOzj3
dznr6S6ed5X0Uw/OjFPPmA0PGBntALpdIIqOaBguSVczPMSIVqOCfT1O0fK4VuCkPxkmDJpBehol
5dbLlj+PqRsG+n1ON4cyAmwiliOWqvEMix5wb1F9xFrqSqG9j6P7JTon7Wcd6jj7dSbMFKVRRKDW
gmacsSwDARO1Vmv+Kdl6k2dJ1C64R44z9Oz+LOMwoiiK45vRXm310cKQaIb5tpDfG3GwrKs6EbE5
bSX1KyiRdIGZYPzxm+s3b1tZZyg3gW0Jvdgct+ZwJ7Pvifg7R63zpNjyZQTpWJyuTd595XN0LOsJ
qT5aopoTr7EHRO/CQWuOEO2zBmXCs8ORi5hywiqwYzSA78reMISk1WhwsCj9ts+XvRHf2EAd1H54
7JYtK5LN0LBxW3xJs/dmjGRo+jQbzW8X2227g8zUoTYxrRiozArmevyEFqFrTf4QR9NnYyORzKXt
Iq9KnsVZjOICutMtTJ3f7RXvxUaaCCCdtIu2WPc2B4QC1TRqLjCwIKNAJsteQ3rDEYcDUltPynUP
uqLgOkxxmypfBRpPNXvvu2tqnjEZPKeIocaIA+Y251xvNckCdnviKvAneSZk+INccRbU7Ams6Ktd
/jRa9YIahZkO8u4Wm0EMdbGWtE2eF/UGovd+CrmV0CIaFCmBfKHT2eT6MyVQaRP7XT/hA3yLRefk
LFIThBll+T4wUkSoRZkpbU0r8Aus1qMwt71yKdnfySgMUYfNH1lyPys3rdwmpnLXp8ljo5Seouwi
44KWa5MWrzJoNJmtBsGfTgeAORvuLPE8BC+inlmRSnCh6h+NzQuCL7fX4IoNSCvF4or+ALqE0sYV
hu3wEQm730aAkkZ+LVmOX2FulE45F76QP6HUQseTnKV6aqXRz+Dqox32s9je5dRhXX4I8+lVX6Wb
YevGvVdzg6msl0kW8JbotaUql1bnLZ4yHcWTifyLP/U5GS/doJ5RAlFfpj7LMhoIVkJEVvP5J9cY
t3va75Q48ES1i+BXW+Ijn/wMPUClzL6ozooOWXe2HmbxgxVk00eWs7TPISdoGXyJZeBtw6NAnWEo
xgNDwxqtw21W1W2zyiBDxrvhBV52VvO/wTJAp7HRwFU0SftkKU+q9sGovM0fC9T91vIFjAVROyUe
KNrGfJpKDoWip0I699hoLJR5clk7Eiv6yaYoNRZkC29mi3cNuYLIeC2exzrMWUaw2KB2ChNcjpra
Vj7GR8ZLyNJV+PjNDyzaUfJnfeD03jIH9hZpK1m1gzy1x6/Q3YzKwglAzF91XwmG+QxFV43K/NPO
D1AIvmDfUsdtjfQurrQf1bJJo1Rgskm4GuJ7DPJeD2mgDPDBD+wXF3ExBJHiGn4mLO9Mgu2BCG6N
rGGQQG2Or5g1IHl+wmRsE2Qk1kZuwuS8H0m+jKNjXN0J0zh2FNgorzdJrKxRFOiHhp3FuFSeZlSH
IbEjUQbQjzcV7Br1WGc65VR5/WpYAsQg0WxRkCbeItfeaovF6+SbgpphqfdZMB8gCrhdeZuCHwjX
C2N/oGVOqbOlw2JTvKddegwG2IfJrah4GjJ9D7BuHVqcUlVxbQ5mFEzvsfRRKi89zQHzLMYaJZsp
xWt6IOWj4ofVLta1Yz2qKfWP9pj0vXRCUcnqQqL2UJyQY7UWOzUrDyAeKsu46TiF8OkfE7P3pOEm
zYmjj9juExr6xDOhn6sFnX4DXG600AUvJxWfDEbfKOHeskR6ajtPgwsftDtbFYhttF0toQH8Usqa
qzS+6qK9whfZj2q1TfoYYWHjLUhM4UzTpvHIsqKp2Zo0NV9onj1p611mFd7ALySz7P2NGq9wExfQ
yFFZ1s9B9xam7UnlCMh78wFu8LPSoKSLUXitKZMMWj8lFGQN2GrD8KLlTx2bDvMylhx04PjeeK+M
n7LOd0kgrmZffo6Rum8GRtcETPeD7tYVp629pC+NwSjJgKnTmI5kRe9x35z08n6S3zVsLbP8HCXD
o4qqg3dwH7TaAWntaSI9JZJmr8heWvMspm+TcPrxahHuMPYuqacburYkeGiZwAvprGLFdDtAlHMO
d5VDGQ+tV1GYoFo0VI9Jq9fI5FzUqGjx2vqz9tMoqF1yjXocr38Hl0inK56WOybabl9ew+E8dE8I
Al6iWL+ymNwYKHjD7L1Vf+JZuTBHPPacq7Uwjlrr9wHd7l0goWcM4FHUuCvZe+jZQBndYGHG8phl
XiLdQPSEaAJDvQN6Pzmkz1r4SbqO0rflgJJGgSXjVBsLauKGwdKXAmxWNZuXKk8+9eYbEY5LBNDV
lFU3w4GuvGXIiC0aiRDK/8TK2OIcOZqgIC272WX87Cn8KC/Jv6mtU6DMGZ92Z7s43FH+3i+D5TaU
TO2MyYtmddzVLYbHWnaKFoIie4CKC4oc223NLEdPFZZWLK6aGfYlN218tNprKJ9qyjVuDd/KzWuY
4wLpNlBxMNd5hrXcxHodyCm7B66srmYQqTBtZzfP5XdBm5ZYM7LtW47WjSYN/huZ6MsWmEfV+sNy
FdqzqbYeucsja7wMNQTS241qCWcs38LwuV0nKDizhPAJLXEasdWjtVS7Nll2byS2x7kjWJKvaQjc
ADYfUU91aMAFLvZ9Y7tN9d3GodPTYEvTUzM+QbY38Aklyz7hCpnFrRxqX/CX0l7UtGDMyPTMZufk
1OglS32nFyOr1IPd0pUBXKrRxUz1Nz7qvY75eBq/KtQxlOTmDielEwaf1CixtJ3q5zZ/063Xkavf
SvF90jTsB+JGhzuxEMG5m6qvSVx1O3BY/SfBySbXj6vngnCZIeMpRUK8+EojYbT/idak3/LGi74m
OTTGBVuVjyW0nZmuvaPo4gYJEI+3+7E8s+1puq8meICFzHqRyr7zAS8cZkAQy0GnsGbnagIuxOkW
GFtkIuCsq+Ydj1w2Ddw2z5jSVYuxAbppsTxIyjWT26sa4RFf+l2lneXuMJsLw+FnK2JQi19VxrXL
Yzr2r/Xa9Lfgp8mMAENJAsI+Yc5XUfFRRzXJV4vxHw0Z27r+CNTa0e2CB/opsl/VWLxXUuqnVDIS
CbBD8dKVHzZ63XHxs3xyQAXyHu36didDPEnnowR6pUVPeIwH7BOMhCb9EqfXOZ78YXhMEz/HKje2
D2sBEFc7rX4m5vh/qDqv3dixbcl+EYFFT74qSaY38lK+ENoyXPTefn0PVl80bj8doM4ulXYmzZox
I0ZgmtpVCzkSyZmOu7hvTz2PiTR5Kscf0h+eDJ/1hF5EpI7ooIYse3DJZ0gukeAZ880gZTPKRPJi
Wx8xARHH3fUNds+MaSAETry1jLfG6oIeLTMxzE2YPHb4PipCM+lHyPqRMY0gwlOF+VeoRxdCCJuN
IEQpSZfh1WobjuNcNUAgK1Y+8iMjmTUUVAgytVjfhYVVm1PEOUWq7oaXQpx1iV0PJHbjPC/583qP
hJ3AjOtngB3dhiwiTAtGM1Uhnla/IDDRQMX+djtFtBUS+Z0OGuf6garhmuAJ/hnQuRbe+bn9tJLH
Kbyp+T7ON8I4LzxSsHUR7ub/NXa1c02k6qn1Fgw8Nz9UJT1gwkFZYxUU4SKIZb+RH2G9M6beUz7K
Nb5mvQL1UISfklCqI9LZbpDTm1rtMkP1aRPZ6Iz/ZYdc3aH7YQEWbDjg8r2CPfCBxoc2Jkm2m/kS
2ILCEBWLjlcSCmu6WyT2+dp88OCqvqO+T8YVV5iPRJYkx6TIvcq811FDGvmCn/3SqZ/mtKVm87Nr
3+L5LY6vWbxhZ8OousmgmY2ntObcPu7c9DDV+6kMQpgHyFm2J2weldrPjLpLPtkJT/y24ejF5rn/
ydIDUkeb4C99gjwMz8DP9Z+KrTCmIHu8F+CesUvnnsqXSgY9yXZG/pU3rKtxemt+y6Hieyreojgw
+VH9DiZCkzzb+t4Q3GpEWjZVRUkShxFpXAaKY+hoaHaGi4KFRrbP88+lxqTwMCewGOj8KI/C4ocY
qNHvOdDIKHDZe5Q/ZsP31lP6ucvVtSDrm0hBP10N7d2aqO1+62kkKi5YlgzcY/+3yIVz8sDJ1zTu
Q3jg0B7qz1p70Abey5sWV0kPcK8Cp19sY4wciT5g0Ahml9V0MCEYis8BHMMTLh238iP5BqXUL+0v
xQh4fXZfjfZVtbiyAlU84orAYFwY5Oef2fk6DusQ2Elv2N5bbnFjb5AYTFWvt/jCP5rwHe3cvAnB
U+7keAOEFI5R3DmO+lMsG00/V/pnquLewrxaI05slpFY/T4PaW3d809m63U2trLUfc5ghrxTdS/q
zNeGvSQilgD36n/i4c21XjsHlt6TKij+3ZksYmtnl8Oa4e/Z7LpkNTGxS3uSduZZ2k6LT3GOP8Zi
LWqtmUw2/k9UxWoNSVbUSRzDlq9UnLv7Q7LWtnHgkl47Pid3TXCuSzGpbFyN/swkcHs1UG6WA97s
XbN2/a13Pq3wHpbvA4fTTpxb+3GxR19k4AGqTn0j624/ET5R9lPXL+/ZGKM//NezEyfmzACUFDt1
ju2neLJL4RGniuudttbu0HvNhU6ZIH6Sbsmif7GIQhE4wwrNyUKrU7H0jBzna0zcpAWZtNgnc77O
G1nuSMKwFV+6tG/8Rh/+OCFM6q7UuVAnG9z4/yrpMQy1ajaidXhXTuq5tYyl40++RcIgcSMJ6EI1
qpv2VfTGnAZ5OZsps0q7XKmRRBlSiHuzk4HtLGuL5WeeO7PhUcHAWwsiOD19ySBBZbPM+yTgsewc
Vo+5XxAK2q7sT9WXOvg7v85MhMQpynk6dWMc6Rjxk/xST6AdeJYs7b5VeRFDcF82rU6x7wN/MocJ
M5B0wQxAr9pDS0HSdnTULl/piPoxMXol6ExKEVNVqpdaidvoHOaw1P9XedBSLbyZI1XZu1MNlMay
O/teD9Uaf3DMmuaA/9coFFnTeytKxN1UB/8ti9l0vCp0mDBZH/U0CozJH31xQ7hTK1McjWQxaHJT
GwOUTNJ98Tjm1knjNpsCMTqJCKy8q0afPJmGY8WJpl3uNm6y6yklUs30r+sVDqq26u7+p5wIu/Y7
ZaWchkVrDhs1tPKLPf3/NUVzUx7cOad/Fi4Nz6pMNErMRkNgCx3UJW1xeYFw2FEy0j4XVlW0Pmxb
lmOc6ws8hrgtdnFo7AfsNtyKKV7cCZVwQMkoYdnkH4sVb0cckOPo7iVzr06YJuMzUNSU002YemPb
PbCuxK54Ljnw1O5LmmK2izw71LYRtR15/ARNb7PGKzW059FBTWZ0D5pseVBRMiJuNHOefy1ygmHS
fzZu6TXLcOoHxGACcU0wK+wkbTFjJCqT1d8eUzFp5me4yeSMNaX1Afo8Ry1U4yJtf6Tr6qd+bIn3
O6HHhXOuY/W50VPgPe5wq2b7IMT4P21Mw2D8utHynOW1343ZVRbsQWYCX/rAoj8qg6LFdTdmxvRg
kmspTfcrgw3WNxPOS+nnjkOuDC9j0nZsW2a5tdO226jtzF1NVl4j+Z03jwBtfJEToK1W7bdG6Yjn
6dAAxnIRslSEvHa5SSZ/SEqs+bIm4oR70EZUArh23Pj1eZVoCzYD5oSPrqLAQEdCYhBIFj/uNiG5
m0GereizhA4wB63ll+4LmkYaerW85DrsGx0hwe03kBQeUNSR7h/ysj6U+vQ5lJg8Is6owq4CvswH
m9VBDCjB7e7RHLLT+sfXzPKGgjbu7871K2l5i6kFqmXfZFzDnBWcSmaY40Yw9Ml26GLUFoSduD/Q
9x2QuvZiu7/F2CdMmW3A+fDvE5zm7MsP7M0/V60fFcK5ApUBAdXXoyEIE+2wZPluIaJBkJlTfIMi
Fos/Ounf25K4SoTI6dA53GM1jYAjmLsinLd0XlDI8jGFy19fvgFX2414vlT5t+DrHFT1Jw7fu4QE
LWmLBfeUwVXVMOY7tbqH0HWre+2e1s9Z139kS3ZdFvlclovHePnS0m7S1nCvC4WkCuSEv8TRzuh2
XGpYGJFhlq2q0VNjx7u4BLipt9ppfY7NThQQjfw1SAItlnKbGUib+WvMgUB15erp3Wikc7TUq3rS
7NSnYE7CWO8U6WaaLRsJgbd1cpTDTneXPymJ4HJfTjZhdmv4De3xI51Df0oW8DoJCRTwy1E4UlZ/
rWgbwSDFIyu0OZbuWvLISu8VqII8pWC2HTKkxYGHar+o/qxoXle1JwEe4qHISsSp5Bi5zkFwUCxt
qjdMBpS8xa3kPKgqTA+mH+tQoPLieZjkR1O4m7T21IHzyKj4jfKTj78YwdmZYnpgQ2lT09fi9HSJ
zXQZ3v7QWzL7Xefh30v5nmEWUWT5xawgtUd6HmSDOU5ludFavAjn5xC5yhXR1uLZW0afWLuw6xXb
ihX3iCJoqoTQ62AsYIQw99bmoQ0dTGlOkGKaR5RMO3mgnfUwY5yYiq1SA/Ucj9UQwpVmYoirU+ZU
u5GgnD1+amjD6y6jDuPAIM60QMHdEP7G1Z+92kTi6sF+mjk8D9O5JARsxvqDaJ+TcfWrY9tWeNSm
IzpdwYmEOiKoD2RY643A/qAUa3MQ+7PagRBNImQ1WXdR9CM4lvO88EaiKAamuI5JfVHnx2puyUix
/achjOdQdyYl6sXOi24QSXu1aEsc3W1qk13kt+hVwCO1RM0BfJirbKFxYtAXmGHDbovwESrOHpbd
BZcMXYqPpfNjFJlPAz1qOjJsdF70jzJOduTJG+TBmrP/buye03APpmjXtfopNH+V8ilWmy3Xyl2k
rCXx1Pk19JnEeChml2PYdJUILbXlj6hZcYUtRalupvJrOPHHyBSfdSeyTthKePj15b5pIEYLY/Hb
iTRsYV0GmbxG3Xw0uo44o7Npy/xJUaxNWRASUPKdmhmPKQEGuky/Y6u7Fe58Kt3KCycISlYk3uMw
9CqrPGBB3MEE2VlkAK0YMThqr1kjT9KOdpEkSOewfK7vCferjupSy2VnJeFH0QlABpeZcJFJgiDT
floAnRF7GxKSOk6t6JshHyVi7n51AgFl2J7DlcSxlEGk6IHNRpldAE7J52w9YVAW8KQYkMnoYfXI
lX5p2Iv7CHef1hdXnUBviR1KfzSxsSzqXoPKFpf1DXMNi5kGPukXgXU2a+Ze8EGyazhj3PTShg/c
kVeB/4Qukk3UPSeRM5P9+MRe54Gb2qrZ2Pgw5/bCnW5a1vlOx8QHn6MynP0wvINhgH07/rbhCOU1
fFGoxYgQ7exv9B8xsasS2Dsil0v5pwIzi4zZGPAjAAaD8uS8HUIyVBo6lKbqKcddy2ogd0n4f1MH
/WAWa/HapU1tdGSocdeMg0Cz4KeRX6Z8tkqDT4x3hltin9c9m0yawidlsaVps7NUP9z50xDZThnU
E7ybJytWkbeb7UIFFxN3fJJ1tofcdWFtx7nCzm/1Um4wTZJGXO5d2x87pWARDJS9IRVvaxlLPqr6
ynKjsjui/phBV7oebCcvAc7XCKbU4bnOMcSpS/6lM2UrUfutVfkTtCnencLdYsRQk26HwYJ6QHee
fZ3iP1Pe4fdd41a/ZOV6Ysj3YZY9JaPcxY0DSJiQOu1WXi5QHSOLk1azTWfChNlbL7FH2qBYlEL8
dVJFS2jqra6XQTrY+1mtPlux+C7tZBzF431YOcjeePqouVD8uOx8GjN9CyrBbHpTtmvARaqz2EZT
+ikIkMyYEItz1qc8Ndl/5KOCe/svwkKYoV1yrDnUuRLYq6cTs1bVYjpiPZEsXJ96fRmm/NSg7ZHh
HqpozSbiGc0Z5DTCIGvWxVUONniz2EboApsbuuYhqqh2czmsmOIy8d/Wx8+56MEmp9vU/Vwfk1p4
KCZ6a4m+tGgSuhtu+X6Y6Ubs4MicLrkwlsd535O/Ujc9lgLg3L4imkez0w8Kr1SPrmE/4/WGj/ak
cjdXJWvnXq4IbDBrsflam1ctgqjYwr/Gs1OugjCNU8yOsWl8qRVHEIeM2riGW4ZrP9LIVRIjwf0r
koWhjbecIZczsM2t1HpWNPjcycz7EvvWyA+bSJ+2ZvkqCudQ0koXdehJbdldMpLBZhju04EFuuo+
FbwTG1d+jibcqtCogpIDYlaYVhDa0BUbPLAQRo6LvgRxqVO2QDA91Z8VDH+cGAXWp74JioqNW4/U
DUoRRcrZxw3W/I79cxbrPa/qOCi05ZHcPyfzSnyYjk52nGjOwFqaMddG/g0xy+Sgq1oiVQqhbI7X
5DJRP9d1qGHGfNDLMRtHL+vvY3TDIP/Kq+Y2uizcZmcLpHcDXIID0yM2wG2zXIflFTjiftLbdwWP
pxqrRhDn5XJuYuJEFQK/BO3CSzL6DbnHMZb0S37spb4uC/GlR7u0FHAb62hfz+0+Hd8S69KHewW7
qqoHS4bDMuzvqkbsXJ116UuZsPRSyoNuKmgx6nHpcECP+cGlCXUDYcXYyBZ3fyu1Q8qlgnnbfhKD
0nqzZR6zRt9NrdLBVG0SPDsktQe2nCCCu2V4mpV2t+TTV62jjkXY/GhPW+2T00dihw/RApA/i4Oa
DZta9wd4wfsqIuoFriWgWPQs0FcG8ZG1KLhL4ltVc6u0e6h8lt14VMeIaKf12PYYSRaRfmgzW4i8
GPwi7+69XXm8QcxAwRpfhy+z9q1Wt9VjtRrh3ILyCJZXX6Vkvu7Y9HJOiHET8tWxSTaJdChG8ViF
5t6SRL9dFU+5qfHqjWavSMafLo6hfXUsk90YVxi+OEEgi1JH9iaMVt5slHzr1Q6UOWMKM48z26eJ
mvPtaKhbdbVHQCBk9VbggNjnYP1pVN9zAV3JsZ3E/KwruEVIg5dxHaxEIjdRj1IVE+kVajan6T0v
HWpbLDfj2qHBVK7Dko7QRW/MWqeIehtZJ7p8g86FalRLJ96EkgdUUi4vIi93DWYHfRoudobGnXtI
KO742BU8EefZuhpRDJTdHdIVIZL7FOoqGyK1vJVbvMkm5G/p0lfADKv33a9h1S9Ne1/sbpvrxkmd
4Llq+5zXJy0mWHE4QCTaRzpmb0ld/LNsXEp6e1dmILwLCEqXCbGLkjetyHDiOjE7c/4NbTKf6wEg
Qc/+bWpKZmAHQAi9J6lxCjk+DwM7YniBhzBbdxeoVpXpYf7dVJb5Ebn1pevhfCpcXHnxKGhyMJR+
kztnVA7vv8LKmeiEjhWiRguP0mqrhwr7lBk/guN6NBN5AnknBNLhYBkB/DvmSPqyW0sr1pUsTgxp
74a5Pep5tZ/r7JCWWKuBnMRNfll63pgZpEdKhQ0TSWee7EdTxZqi5WvDJ0YXcEuYLLgEEssO7HTa
d7b7O832MWVvlLg9u8H5vSvGgZElIyqUO8VD0xMbb4kZ2iGbtzWYqg0cPAw+CaoyQHLMJGmhV3dT
+VGZGmicP/AJLJjIRw0W/guCTimKVlGGn1ZbYBrqP3qjOiYWKo6w4VjYgM2UCKqt/Y6HP7Db12F8
sQZ75yQoewaSqwhz3+HID3AF07Hlu7hzkKwxOeN5qZdd2zN0DbYfUwIw5uUpni5hYj7YTPZTCMmj
VKoj2fFAVdRXZC5v7AGBjy6xmxnHCWzYcxhnxcN/ZbKVnvzl/OY+NXOeCeOh7BePcK+fDALtBD81
Ewo++PeYuIWW4W2ZPlWz9BXwlnX4DRXJ7+uG41zxURvawSJGvCkJc+8r3flq4/jWddU9V+Q9FEYZ
9JaLpxUOptW+txrPxuhKox9iOSttzT5Y08rJo0rGWf6LRdv4I4ffIqd0MpxT05vBNbD6afdVhbmV
GXFV2VreUNnUIFh/mix8EtIddm5g+e22dcOpZQg1RDM3vfdMxs6cvyirSVBjK5/0Gi7fznGg1zR/
Rp/+K50SMb5R35pEmOBAEPqFVhFUIx1eYNefCMos0TYFx9mpWGFRTCJYhiY2B9fEqjNQH8dP37WE
K4V2q7lAZgusqUFX9qYq9U9BYLeCZpcg8TZLubfnz1rNfFmE5zTBI52VPK3x75FjI9rPGKSKvYut
FDBrEC4hoALcEZHpgs8vTLyakqtkkbcxZ51TgnJLSgA2vBxgKcCTUWx9A3/fMwTJtTXdxBJTN3ed
amLXabb1OHIJRuPRSJNbirt7pJXlIU7kVWO/arUVKrzcSPwSVYksIkd+tpH8o7b9mDj1dVamc6KZ
Pj0su1nD9adHV6bHDWgIdmdfinoVfQ7QyDiUorkuiUKGj9aDrjk4PeRfA3N9vrAtdnIG5Iini/EW
GeFOa9LntSq4wW4PBZseWXXYW9wONGJmbrQX9fBYIza21L8TFaUUSfmay7vKY9Qy5n1sskyTMYFe
zhm22LlZ6MfDc5ZEoBzNVWnewAMJmra5FwrAX3q4eYhAyGpAXrj60eBtN7rdo5asWM+OtEKGiHxD
4/Y7XXtbv9Iahif3ACSJ9rkDbiHN8qWO8J8QeCkttkQcRJ2qP3Qoj6X8l7BiTgzMCm7iNxO+KwnY
w0Umx9oKrCf/oNEgHm+Y1v0uWvA4groloUfuM0GkxxbL/iYrAm0x0ZfigDwbhlXW+LzIdVv+ZItt
b60CPSGLtLOZpTf4wwceQt40lU/zaFzIDgkfCAS+oJfVt6nTOzBC7NVKHJ+dsy2J+6/cQGkpVCyp
B6MpDhYJE3q7KMI+L0n+AQgQ6DaY2tGYzrZZ7Mym86j+/eiyHzNZ+1Gsndau7YbddiIiKJLiGMm7
btoBnuK+uEeNuTfS6Gw5q73COkp95DOtj3nH4AprEnlHhKxTxqb7G3oIm+2UBKU63+bauEadfcBP
hcnL2ORDc0n6BYKLS50f4qri2J8xsL8yzLFLPLWT+qWRkGKQE6xaxm1U0MmaqE9lArzYsU9jdHeo
JqR52mu65LMJ3Z2diFPJnVmMmJ4LDQ6hk59BBXAgsXneL7X8WC31Tf9d8vqT7a/F6BZLVksssR0y
VTYLNcoX/NHoT46a4fWxE4KosXOecErozU+ohruQAfC/DumlAkE1wy037GtP00HpiMtS6z+0PAZq
Zq9H/4swzWcaZQ5SVT6xPT/1WqQ95DMXp7n0H4Y1mgBmmag6LYZ8M6G01IINL4dYkr1TfoxD95Yj
AwJAib1Ba14AClwH1oZLQahJW9rLfwXV+IxOtd7eFL7kTQKlpquwqmhA0sk7DlgNRlC6dRazzFiW
uxlFTZDaejDY66aaUpyNKpyvusZWynLiwKjxK0oO50qKsU2zOT6jQTkieptXaOgSDTQA4TlaKgvD
Q554lmO/5lF+G2d2WK19SJXIL2S5zQlRjmgrzvBBLs6qcLtAWeSkJ157akJMyAaV+Tj2Ki7A1jcz
tGrcINHgeoa11iCO2qao2vOcmG8arnu96HaGml7rHCFvPb2zuN/ZiB15lqE89JtRvTjRqZE/k2bf
rIVzWDgPe90en7rlo6u/GqL5iek8t81ws2t3UyukrFfX6iEW+YsBIU6Xv06PAOauPlfSWjTZBQMK
1VIfIfixGYg5AmFNc8BpEYPwaB98qER2BVe7UXnSjbXjI95jaFW2SDC8zRSm49Sz0ZKxLzox2uWI
H6gvbdYSWI1z7o8CokAY3ZOZ7V73zmOmDl9NoO+dqryEjGhF6ZtzF0RkAxTto56nAPjoRdEfu3CA
hlIFtJIchII7kt4SXdzXV+nI67cvjtX0NZS4dnrsAsmM8kwgMg2VoKrZ10jzsWt+LIdZmmK/knoD
emx96FpH1jnTRkzhYW4w4pvDVWbq1s4QgiK4MaxinuYq/ATPuwtXk1DpftPkcTVZVCruOq1JLxvx
66XY32wl5viTOr9VydlKwzDfTzkEEpPyZWL1tvlu19Y2xwCrF85bSO6LLI5+mXThOWn8Ws/HLuvw
d437iv81bHTglqsH/0dIDZqRaYSdOZvG/Ol7bKanrAUcpi42+jLbcYioDB8VsLMKE/vY+9E43eFo
7CdWzaO1zTAl0uHsIz5ArJQXtbMRDVvi+657SEBWGornOBrJi/FIzBC7SPsc1tBuYJ0+9DmOBlHU
rwusqLlzQizR09G2weHzMKpVP7TqR9mHX07h7DX3FXo1a3sjSEr1iA20q4xNET5LXZ4Jfr4mLrlH
8LgqaojzzGHRLxH8U0KRlABvGvBRS8tKkpiPStwHlCImOeOa92QuuVoPMyQRToaDt8hiN9bDe50y
wPFaaDPcsGpUfFe9ghMpWcx95XDIAU2J3U8pHi1N5z+e5Z5kfnuo+vYHmDu2PUz0MNZRXgD772Kw
vGJoDmnSUmo877I2f1ZiHOUTWDC3d/7N87xP5r7wkqyMNwoTrlXzJTltcaqU8A1Q06s5UdRslU8S
FXBj9/WzK/Sf0qKssQZxQG6Ic0D1YYXMGooyXkUuXydL7iqpvSRpeLes/gkQK1dRjlWE0O4z5M4L
8UX4L6lFVysTV6X6EIpQVtjnKgNJNlbQiPwJgb50i9DvrTyomMdTBBcFpDlrQTXcEIXhLzfx5s39
Nq62i9JeI8ZiTqDJH9TpJxu9VUmbwFxEMA34T1qHnEcKnWfxpE2FLKbmbaKNRLwtvBLgs1oRXsU0
/UVK9Vo59m1a+Fjlau8L3xTATtixbdYHhnbVu+RrTcRzOelPrk3gpOLIItr04MbzNikGrkOQGJqx
h/l/qqyJv1kXnxq1OeZOfSrN6hvUNXMAoWne7QzTc/1PxCBn3TbzCGfywyZMZPhv+QSiHa6VTV5O
R2KuQFjpIZo+S1KXRiF2YMfhPUFHiwbmfywWE94jCwmPP6kIRYCW1r2yab1eNjdnap6Kpv8t+/6u
LdW91FYHQJJ+my7TgVVxdbG6uIc2DRQEKj7zWhx0xCuVO5vAK48BNBiX385MahA/mfumc1n0DQc7
l6zoVOI+a1NeVsY/ZdS8ZbRxtJPjMwBXyfnDwpkhMrFh2t+ksGbCWFxHo8O+lZ6ShiO5M+F0zG85
HgMQKCAgQI91tr/07kcr60e1L9+FyaZBlMO/HFqM5NGEw5G3MAdWZ7mMDRTNOLrwyQdyGgmhSa6z
Bms6+wBYUzNGuumlyPaLlh8sWGTLsbbtK2UagaslREOawFIvVWywrAj306Rc7LUxQrRMSkAJUNYN
arXE3nRJmiSl+Zj185s76H6k4CCBVJQmxRNcuMdoLk4Q+enzoSE+YgXlaLt8Ibk3rqzX9tnubV6Y
Uj/wKnzXE2ZRGUFwlBx4rWgzz+OxMZJvMosbDQkVw8dWb9mjK2iiOTxHI8TZi2xEsdc5cseXeK62
Kq8+rSJAgsaVFyOyUAbyAwjyZJCbnl1UxJpnOzTpgl2R427+e19bY/09qMqWBM7eMHc1Z+RBQed2
qEODg9mHTHf96EknOySa4tvpTU+1qxWP3oxMSBQVmEqfeZliPBYmfr5c4jxRbRY1rfFNrzcGsxqh
M7aaQ8e5NpzSF53sV53BgiLjsfazDWQ0Us71o81zXW9wgE5nawC8iEGeUUV9dwfc3e7iF47YGqpk
ezf3/oSTwYWXtixiLxlREQk4QyxOgDgKQJchT7VjulrL85Soj01KaM50iFQk7I1jKY9OOvsO7nVk
LEgkEAvZEotsdclGnqEUqwPnOrgVo5X+O0/RVWj/KhgMbYKooWvlkz2jY6u52DuLFSRr7mdtf1Hw
9/dmdJo7yCqpcxGrbdxe5M7A/y8QjQVQHbP/7mIsfqG2y8Crot08dPVlms2PpGrWtgmNXaW8LDNe
NekQvFkG6v3SuvXKcQTr7j61ZJFmu3z+L7+Wlj6/3KLy4nPqMwuQgBKth6zUjvmg7coqutDeu80b
Zy/r8S9Op2MYz0TCx6CzxwfKDgKcNIcJHGjJiaof1K86V79o8IBNSLZ0op1Mau2/3IU1Nr9ZFasH
tkYhe/jGUDidjHtRmDz0/tZUlgWPGb0EwwYmbYmhvIJQAd577flblPIvEnbmL9OwFaQOHUJS0r2L
VTmeIQLr3b5wmAt5JHQDm42liegpEhfLrI4TGbtyxL8YTfauN9kXjFSjzCn2zgb2AABHilyOBhWZ
WcfLZbm6KRHfomAjPPgxgJQoZbFi2LUBe5CHFtUF9SO5xHjP8PwGiCPasEDZdY550kUEIjf9DNX6
q8/j21LlAUvtRwc9Sq/qz0kbHrGWB4YybND5H9Lxp8aqJhwbY9jAo9C9NUA440T1OwMAzhx/t021
Wu8xwTbTiXK0IOY+3OTJIXN1zyxVlqdjEWTmcAKHl2wqrftiu523lCcve5nfBvNituD8AYxU/UBW
pDX+poyzCI/hruJc6uBZVrwQlIOfR2zeMp09c4mrn6kOpZtqJpx4TSdvisy9lvRJgTQ+S/GuCLGb
CMpQILK1J44YHFrMNnsJqwTrewjRXvoWL2VGRK+mZHfqo5c6Jr8a1kcUnTRh1wYa32lyzy1EhekG
F11CqYrCnmoIN70orlFLeLmIyguy7187tc88Bhffzv8tRXJQZ+66KpIQ4qK3QS/etBRbrh0W51GS
idRo19uTsibeRZVNpfDCyhceqDUTL1/8UOkQ2VQE296mF8h6CaNTiw3NLikniPoXDcaFnYIEL55B
1Zul86jG444+VJONdy4Tirm7wTe6ftuQJ3WACdvzB0/yL8quUdmri6jfTaF9Y5fwRvQxZchZboKF
nFijUIp4Z8SCrW7elrm/F/j8tLjzrEK5V6snh/2flOPjhJGgSyp4cbiQQNgx0I5GcqsE7mFmpDwZ
QBLbW5Xceqw0m3aaAJ3CWrC7YafwndQqhWSWdh/WfrHR/OZx92/WXKxt2sFQ+wBrAKPedCorGzsh
Nsfawte8gsjM7Isw8EGxeIuZMsdoMQuKllKoUGLE1YGKdK6JkCn1cjaJvskIRadBMrItlzc+QSq5
zPj6p2W7tJnYMWmrpzbJ2cKNcOMzNQ4gEX61UfsvSQlk8B8lWWhZUoN8XF3trKMAtNMA/NnRnv7W
88BUvwUWgA0bF+FDnyjKVjMyntBWztGZSgdE3mm6m3J6qnr1tchpOiJa86U54ZovHt6FobFbz4dj
0xQvCRWFnMgy7njJbJWIJynoCUInQFdEe5T8NpUu3iiBeR1nYfoyJM6mqvYj3/1xwoxFYQqSjVJ8
kE5ku8Z67mGaUVxgITEmKoLoFPuxpZi2S0jElzfMV1L19LhpmNjkh6k696hSCN03/OC6WjV6PX9z
7LbxOOaRSRvYh00hLQp9Xf3rrexSacAWO+3WSMwosnT/Qg2Bt+niF40ESQ1sZmbVO7bh1WmNl7EV
79Y8vHd68j4Ya7LTFAv7JRRTFemBDRtx2B5b+SjVUySwH7TVRCHLnPwlafeO6f7STsOPWYIRMmvG
g2RdadU6cgbb3aOIVYLJ1XAdGkYzqwXoDV2dhQBrjgf2T7zMZ1YvMuXDkXZ84Ft4DZX23C3jZ7QO
Wx02GJcNO+I2IeoYLC5b3v5cVfEv4P/fisp07jP9SU/xSQ5LQ0nick2zBN1ADB8DedAEEY+3mXJc
8hG+iDV8Aow4jKV2Jy5MgKSyfzVd+QBkAeW7Np8cQhBaKxBgIuMjTLKglsk/Iw0jr1gBqRyvsPWC
HmIXsE7u1pNsIaUkCxwREMt0683SWyYOCNRtnG3CetRpOY+tI2jJVSUODBB54F+v6oIWpusIVrVA
7xx1fNZVwzxXGsaTM8v/w9GZLTeKZGH4hYaIZIdbybV5077YN4Qs2exLQkICTz8ffdPRM91V5ZYg
85x//XZ9xOKdNf9FU4Cev2QmJNwD/5LbE98p2Db1gohiqgB4tCFrAg04ls+aNLT0Cn2twRliiqwo
2HvqBQ/xECxrItNTGBakb/g4iokkBQtqezJ/KSxBENs7qyIMmWt7vQ/iaINWZsMVw1PdeFvTAZBJ
Bsi0xOnZXDvqBQr/SNoKnkObBs96fq1xCOINRbAaEWoemMERcvuLVjdy1fIeAeUQHM1IkMCOKyX5
rxJhhMe26mMYDNsuUFurde0nC9JklVo1SQgF4aIUz71nVvzWIKOgnfpPmFFjKm2aukW7N3Lr4JrV
T2jAOs3NB3AbrcKBT/GNLo9+AOkUIGDx8kWpltNOFJO1rJvhGLgBLPnQn+dYfSdZ9xAeqX2efLgu
wwbuUkkikJWsu5mvieftr1D6OXHSW92H/3AsHEU2JSh24aScyiDeRItHyq3X+jFlBWw5tp+/uD7q
eIBSndsLcrJpR9gfXCy3NMo/eiRLq3msb4brvdYzOuOmNj8bSVOVPTgsTmQR+eoQC2dPKOaOpWCb
tdPGtfAzSP+178s7TbBXVDNHFqfrGKuTN4/vgeP8IqSe6xSFHJn0eG9SRRUfuYBzmNRrKt4PYSr3
YWtug3469EY/sNIEz2Mb3XwHIM1Zgs5ga/4DO29zFuGld0q1stLkrrr2GuTFK807eKA9HlOU5T8I
g5cOCuQOgfPeO/MHxQEkHpXDZ9Nnt1aoG/lVP/wSMIaAl15kw8ODla46WJk5P1WhRvcVZS9Fkn1U
uAHxQfk/ieN+I8c4huV0zq1uzzvW/cqH8WuM8nevAnKaKaIul4k8UZQmzw31r1NhvsWZOMUjPq8s
15/UwvQk5QTsyMiEnAxXC9kWkruwPddFdFSL/rqj3zewuiOJXftIKCLtIsTB/C+01wxJRSAYa238
ABh9mohJj9/rL2yNeBNWewsn0gEjw2pBVqgsQBpHpTYa88js0eaSbmbETFZzbchfns9Ba0gemHwq
JekJTCV6FE9TOHDd+NFLEo/v1Ipj6G7SfZNhx1AzG3QfeLsoCNjRUytYDxQoU7npraNaPDflMrZZ
RI3kOZWPvsTR4/TVP7qXPthjTm5J6oKXux+cj7Sgz8x1lkbOO00bs7dKKM7y1NG6GUbkmXiV/Tes
7ZMpTUJ/yBdNyon2ampgMG7XT9XY3+wKS0Wmg8voErPRopJVCCNICCTTQyav7ZKjHAXA/qVLLn5L
ffAqT0mbqDwTjtAm8VgXAJ4+8aIrsOIrld0fY4Ekw4g/CIf6ghPhNQ3rT3tEdUyyS4JUWPxNO+sr
wx6LPs/7HUyEYzf9fIjniNRKly9rsvoPf5lGCMMgHZvrqhdfui75Ma2LqboPjJxX1ns8VC0vLXlV
1C52+kXa8KdBSBZkHUvQGHc/J2RKePFrNPGbhBn/cjng7BrC5EAjDBZ7Xae/ip6HObOznZ+BaZPR
VaPTMHfUBWziZQKiKYZAycxmQa7cL2w19VPRYbqm8WjxY9LkZzrhV4vgam15ySkV7LqDB1KZGWP4
5AoJ0sZhxh6CYksuPdse4sLloDega1OcjoMeVn6Z7FXZHfrZezHG4S3uWQ9sklJNq37Tio05oxqO
LAg68DrCc9Yjawfs6lIu00XTKo6y9zLpXrUfvozh9EbAx8ZvnC3a9mDVaHJsm2jpchy5wpPwZchQ
K9oY5CqPgDXhxt9dz9KPKmsvWn0sU67ZOc9vQkJMt4tMgHQVREeJJSFO6JQu4juVr0gpnW0SjPvK
7UhHI2KLV6XFtkqP+1qPzp4UFna03Pyc6vZLmOZ9tLl7g5R3F2M2j5fDSNRGKCl0q8n4T5mczbdG
hodG4xKqzfIrd4I3l6uHsmgfU4gv34yWKnOr6W6i7W6jnd+ajH3OKjGf5D5TlMrhWuJK8VhUI2pp
c+/D488ltn2ZQxRF8XNPVDLCXrw21H0D2K+D0N7ReLnPDG5vwr2epSh3nS13bdxvytHSmO6ox2hM
+xKOsAPKIunIK1yW3eoypd2FA/o81tMJKfsxQ0grtdiXDU9VR42MSnZ8n/9m+rxX3lgTzj5FH6Zy
DtgjUN03Eyf0XPwqM/vqxcGbb5IeY4zJ+wgUTy/oSS+NDZ7iZVOqPRicrV7eHMiKOkkxfcrCO5R+
32PK9/ZWTwwwfOolcLIr0TlEc2Sfoz+LlcDOCIPCS1AKVAIuDqnexbVd7gbStsJYHKxeH6Vbnrxl
urUHuTEpsQQS4mtt+HHAtsQHx+5nmnF7DuJUtQnZTDb+rvwbpPlzLl3I3oTRMG5BIwUH9zB5r2mK
KoQ5BBMMj+jKtSEclA+RYAT5TzU3l9YMLlFOfVmW/edsAQ+x+TmJJOb6qvPrbJDqM4buDpLmLsgG
Zbn1Dm6rTpm3CM0GundEO72mjnkHldtSUbgjfH0/u82R0u+LEsGFNgPo0BYBaHJNpv4ye+rc+Pkp
kHqPs/DWaft5qWOgzhCwxYaCmzPifSrW3My/9DFRb5MikJl/luZ3MUAwVf9J6Uxolzm98yqTN1Cy
xTp2cnA9zLYNU7RTRA4zG4Jiz3gfe/2W49BrlX3RkppM2QX72BFHv8zPoCQEH3XVelpm0ZHgO+Ki
OYek4a87OR1SS7yoxCUgvD06nvOJex1Rts+dZ2TWJ3KnpXut806S4qGp0Eed6HtOOvkq9mB+hEea
j91D4ZrYa/CImBgeqBGkUeKV/wU1Zoek5s/Za1KTYuU4ONZCvUBWA5sjGd0H/uyU6xfVUBXnHGdx
vNET071lN++k3HOcz8ahTLjD+yZ7d6OJPhqnPfoWWy3CP3cFZ1+vJzKyiPLCgNlk5YUAsV3iBD9R
CzFaC7KujDRZkAnGSsRSnzVwEE1V+NJYt22bsdIuP0Jpn3wXNDCkMNmZiRWvWbVWZHrcizx7EGXB
2RXxjs6ZbwMZemRcLjK3IsZHUecegRgqRuxnOD+ib7e1rHY6DuzfpdU+T0l6ERYqZbsgLIEArmqt
jfI7drub9KuLoaY/IgVMiQpAyki/J1FEKdx4jQ1amSdWlyj2Hw3wxCooiEecKhaCxGQmChKNwzej
atJx47fURh07gfc/FfNMbGfGNhDH4XXw3ZeG8sbUSf7FTbdtiwHoVYSr1KdB1WeQ7iwG944cV/y2
9T5kaietuGWrM97cZHlZKzSiTkhCaZKOu36RHrp+/RXY1s1JCBTIzelqTNMZbIK4I/2vJIGg1Zhy
rIq+3IREkVVpj1+iwKZWutaX05EQlHFmD4JpIEXPbJTF21hGj2jAfzT4CJtlURNwXopbatSfE39A
pruUXFlcv1OGEMfIRtRY4aV1XcqlrPwTCuMSLXDfKBzm68w/+xkXi2/ml5Ga0FWneIrsgsIbzaKE
yoogYMvt+zV9EnvqwTaFENESiYS0YQnRovGwWUd5QhdmFj6PDZRTmbC80PpxayfUdH0qD1ZjfiVI
ysqk/ZoxiaxNmtodU19sn3DsmNmpSjl02o5rtoqZVfpO/yPSlhExMHd+AkXesoEwoGE9JI+Ye4tD
jAI0fVRdsa84Q1FvGhzkdHaXkZGtQ0pN0TF7B8Px9u3o7lyDuXYO6g/XjE9RpheN61Et3FXkiZMT
SdSA3d8uyX5sFZJNDuZnRO4LSx2qMkIE82Aq1ujwzv0s70Kxb8fk65OXAiLhNx5vLJN/S0fGyhUE
XgRoFnEa2K/DZP9LO6LF3JT/exx4HknYpP4z5PTUBYmTbWj+hEN/iRJalKb8PA7uzUtaCpApR28G
/ltAJbFrj9D8sfVlRglfex+jve8X91kp920wfVSk3JPL7v1uGgyittLYxxFjzbV11vGEfB5iMSDP
GS80WjtEy1/pxKMHb/bZzsj7Rk3UhTWZX3ZebJ2G1ttA89waYwAPZFOAUNtkCcWAO60Id70XsYmD
dyXYjXmkjqlIXvIKVqIw1MWKo5cgwKsgTaS5YdldSfbZh9onUDXEEFsH7Z2s7z9xF/8JwhkFoVdu
rdA89JKjUiqJ6BbKtzOZ/qpRFiCbyYejl12KNWxVOsF35OnHjNqSat6DYYwUuupdNdvvFqkhK85I
5scEsm0imHjMkZDnPcdev9TE5A4yD9bHbTJ1W8d1P7TJaVF45Sbj1pVS5+usiGjvNYOXiukNBEqd
afkpsYo072OiXzzU2HPPM6mrZFjpZoKsJFaQJ6HAvckObbLp4ToEAKf9nISRYGQxlsjFe2fjRsU7
PsZ9aZdvako3Fge2T8YCB/b0I+jsAhvlaSJxAaq4srAVpoHJQtYi02asDyDSK997E91AoeukiIjq
d+REnnqJbEYQv8EnM+AhIjgV+hDuLcmvKsz/6ok7rxv8WyyJCjT69tCF8ZffcP1AfE9LnSrBOcnI
HNe1W9Fx8xmkY1HT99xJ81Qyzo9muAX83Zi0cnMBJHT8mBtfovKRo3/zu+iaDfA4AdOAO7C0cLGa
gj1KLSO7SrmmvKQjdai7zCSEE3CGpbpZUiTkuBzV2kFXKUEdI8u6WQYoscLJt5pL/hKqYtsq1ud4
tjUYRHlPSuuUWsMegfB2IEJuKvi+W5txfkp4BBguQWtt/sJMHfEjBCfKW97RUz5sqKO0RjbiKEjY
2glZv03/x5Ddd8c0sR58PknujOd0mgkmru9d795UPn8Owt+xfm07W7/LfHwdc/nWZ+WmlMHWbq2r
ZjfSmMkREWWnoZ1Pg2+frL6+BUF99LUZPeNtQ3PgoqJRreSKameCiUaKDhvVvCUB1jJBRXU4I7QG
Klw3k/Vs9aSuVCH+ud5IoRwway1dok3l/clZklfgH4Kk0o4HxSxPQTozrGbu0Zw5Y2I3StFF1mc3
sM7u7J97U5wRWp6rLs/Xed7H62RsvuNyes25UuharnkQXOKm6/kLSyIR3lEJ9pXz5uXAbevRtE59
xChMMdG2r3hiHGPJYp0TmABqjlg3AMyqTD5P0v0Zcvm3TYp9gojFMkkvEBnHe7hc7iTdtnmPMK+r
GZR8PMBjxFPb1qz0Ykkbr7NN04t3q5BvUxddPHs8yCp+dGP00Qz1w5yRgboDk1QXMDJSpL4YIYIl
w315suL5ZeboAtONr+USqZIQ7DyCMRTyzj53NxCCra0eYW/Y+HfExqQpqOypkkjwmzB5tVsgL2+e
niswrJWqTKx9eP48LrfcguyvvWAze9g+Jwv8v06WWU0EMAESaCopADx02Z29PD/Wgb0rcuNGxUj3
xI76QcVmuIoN/61tXNbaZXaJY2oJtAdj55b+J1McDTsucb5DGv0dg4hEce+ctsNy41sbqFyXxR6Q
uc7ok2JzZFknu6CSDhORSbamrpunwcGLQhzwtymLo2cCxuVZ++XmPZMT3cykzBPgFwuL5b3m7RDp
O6//lhh1nFjaeOg04By2fP4Qf/4JwEH4106D216N2XrzwuF18mBKpcUf7kwhUaleyWnb5KDqA1kP
RgwnzSEnYnoFC5Lncz55kGvj5C8Xf18draS7ESz61dJxtZ4FF1A4l6+GhhWQrv1SzryDeQoX3LI1
Eni+QTtwnSm+ya30VNX6oMbobYyr1yHI3yb6Blyltz3pjIYtD0QTHJ3aoLxbazZe5ESaRgAOAQvM
1xnO1KiMCC7KBLEnIY9y5tStrIDzDwiLFZakpqCuTkZWMjp0u9ZSR4JBL15kfRJJaYN5Rz527yBc
JRiVaARE2j028V6Q4YnrG+NUgwgj8rN/ogguczSTopRxzcIYMXMN1nhORAgmmP8gmeBa7iHS8Lzk
a2+g7JxMfvabkEq9UkfFi0enk86ZDUVQ09VIQDovHc9QMFv/+Gc/tVpshnNAQk8tdyaqf05emT+N
TcAEEo4Ud4V0ieRTZf3qO/ibuG8ote6+rRBaPhK4qztnY9ng63YwANVF1TMLXLXufQWzoAZ3pXho
Vk0grmOBKI+uc9pRTAPrsAMOMjZyP2XBnjzND4K7a4QLyYEWCzCx1OdLJ5UM9rS8k5pwk1F5SRoO
XAchPGo9jyT5mMA3wpEneziFuX9CjUk8Kv53ydUMfIdHe2AMiFqSS4PM/vZxrMa+4p02Geh83jX4
7vzkWvwoWHnucsr/zEl4J3IrXSGfOJFsSBuT7q6Olcbwn/XeiartEDEmu0o9uCjeDf1p9PY7TCdh
KdkS0Rl572RsbBNhHhpFTot0Qd79uL1I034M1UxyoaSxNzXI9ka6G45/Y/zXUeX/ciEcBdFsKmqe
XE//9nRtPyUQCkZDvJsW5YMxI4PM7pEnhdMOW8vO1gYlFUvkpM0QFfMbFSbJzbzCdRXxAg3KXNcD
rD4n9t6SzBsoAH8KDTw89MMm7zSlOgseJ2q2wzRJWdpS5wyLO6wjsvYpIObxsEYWva4zWbON6Ybs
Y5nzCTckTQKIyeXJCIv0iEad88ENt1C5VEIKgg0I3ua/x6zf+zTbViLAyO+oFzeJsH32aMrwKBJZ
fo6qLCXnAD1PWmH8USkRad2cbYvB2kMHHCthXt0Gp5QlkA4jJkZblaOhINyCNULybXohcd981MTU
J6BKQ6TuWLnJ2pfZIe1asrX6jZVOb4mq38yEX88NvVfKOnpKLpGXcKfgl0B4CDyRp6wIgQEY9M0Q
+337Dm6mkV9J2g0t8y1yuw/y8TeeIAQfmhBvoXCuQxY+oCfRIc35PitRqLMbYRu6WDNJSd4iwwwK
Dkm0ES9jBpbS2HziXQQvh5GNM3PAQO1WGReRB3oXVvMrsaeENAX6Y1DE6Xum+zTQ5vOLEiVWy57C
2tywj/3iCCeN7m5F9b8wF4QnmNzdIa1rgHWzu0LJuihkZg6qlr+LPPe7lrQ7RSY+pUVxO8c+yfIG
U6ar8cxBB7U2wbBdOk7Ec2YsUAN6ZMRlIpwohZppXJI1TAbdvS9Jx+JXRMFGJSAHwcBxJGwXFGl5
Y+ay2y7BsSb217XdxltKQTnwTfyMZNF8WW4DrdW/yL5kp2z6fdXJI8YqxL3Z25CXG3TA79S7MbsP
iq5vOuBXqRoJQJvpVB47gXV+ob/MrHibXbC3XJFAJ2b7xTZZfUMByxcV3XcRD99WV34VloYn98rX
fDAukUJZo51Lb+sbN4pc0dBE7vlQwvflGSBIR8xjT6BM7Ez1E12k37OK7rGbYPs3QTWb4OrY8FNt
P+2F9LdGv0A6zvRILeMOyfiRByR6Y8a7styyI3UYyLLYoxICVVufJ49mGv5qDmIxJ4ClMYKh+RjE
OSji/Bq6+GLmemvlqPq0s9P8MK5lnuYQ7YdyE35aejNW0gEWR/vZrksP1rfOW/4gD36/MzoWFcWw
aC0N8r7ER+kQ3r9udXXofH5srqyN67EoOAJDl9ICLXYN5txONVVjqDMr2KSipDpkAtuX9bjMa/3d
iWDt8hbHUDWhBpTxbhRUZzUcG9xnlIjTt7FOJ0qNSzJA+UKC92wakKu73EKQ8hw/dfwpfXS7GTA2
GRl4VWxIcezeQJ2u3679OL4mVoQUZYYunomGc46YHPkPUAaVhJ7gaCtoO2jKnPoltC6Gy8Itppx4
WpW9aH/hFUs+f9vqV8MYne1h3As3uRh9Bf5a3vIGfkkNCpEUbL/tgjynKVdxPPCwIuaRKZl/lpVe
TEed81mQYtkfK86RtlN0Z/Gs9to9R7H7NiQxeqbRnJ5UtpA+Q7zJwGzX08DkgZH9pohpM+3qI5LR
pVIGlLsFIk5Lzmk2EXrh/3uQgSGAC7JmbYfDtE6K+FzB9a5sUttZ15ahooz2miQY9LT+Bym0N6+n
9q/05HeXgKlKzeTiICO07S8oHU5yk1dE+uim5ih+1wY+A3uIt65Bcoud83x76VJKlzmkxvGVkEZm
/wQi+Olr9gprcg+WRxBq05coshq2JNUsYWPLL2GYHICQQo/x01U+p4eHBnoGu68xbWFcRe6m+Ylz
SFi+DMTCef3lSDxQevlBXZuAfJvvzxc5A2uNqmCQPqFiUcS00IevYYD7HQj1FLajQCzS772opaBx
wssizI1omfVkXbw7Hnhuh7iFrkNUrp39oQcBO24TxJFFxZGLhDXJ8Ja6pF3eDXvXGBEt1+eYMk3M
qMMjIHYbPPQsFbSvSZoUGVMZPzPtfyvE9OhK08gAieQryxRKfdfKz8KqLhDi7Dpt8Jl0Dbb/4ju2
2x49uoFZP2O8mkhamzsD8YZzobP+21foqaPuilX3T0YdId8/u1WR/Iik54wx8MK1qR/imeAFa2Le
PTJydkRzXWTr3k0VkHUkqAyUrAyA8sZPFtKO7Ezusclyeo0qAgbjGRgE9Opuef6b5eHQiti4Wysh
SbTZZOwFFNPAxVbhV012Ohs36PJYkkU0qtT8nbvgJW4PxSF0mD3Ngn8QoUiG365Ri4Jy+Tp7DUZo
GiOR3ygFKGawumvupp9TXnxFgsEzmeqbU+obIsglIkQl3NXOWP9E9XAudfKSReE1SoqHo6BQFbzx
GrLl2y89fElsvZOpFNo1iMA85eHt2a8I5w0oyKi7T137b3GwHCmsXw3dfkEgv2mGqtY58cxdV/64
Mv0eTAPXskiGp2DmVw/OErRtexf2t/QfDqMPLbNTVgD042mFd8g8eEvTRavpoXbqw0MmYMqqWpE3
Aotr981lDrCE1JO/kTajvmVGaOiykcwb4VEUPE+vAQIiHg3Nidl3/8w0Q34dExo98x33nrkqZInm
sSXmheT9O6ZHJAaoz6DFebelYE+RffddV1yxUxN+m1r/aab62xCqh9u3lqNx/qgaxoTam196wUdT
DwTuBAP5LYV6KXykJ8Cf736VkqgLeRlM4TnwOlwLswuUB4nSglmt07I7hhO67LomKRcJEz3mTvST
Fd61LfoznWHvLAdH+oETapCdK0qDG/FweJqA4xIQb/g9oKGyIJ2yy5IXPMrvieegQ4z8tzpVF90y
Gw0dyVVqphI68z9NIbYuvwhswXwnXhk8dqQScfJKllFS5hjRMOzhegdGgbYSGl7QhQ8oEnmZldp1
yt+SwkbbbHyvShrwAsf8ItpMP3kJNKSt5SayAakMh7O7iDEt58L+DtD0BhVZ5zL+bqS9SHjJis6I
po/TexlqdMhJ+ksi5IVpJCdatx92nH30lrxPA+++oRRJ3hPtFC2swfwwFqzFLJ0Pq+uvnCpvrS85
QYyYkb4wHkK1yDWS+gLxcs3meFeOIbEqA6dSWBZb/BIxU3S7I1bZRnSNNCqz2RXzEtX5OOCljwWI
oumX+HwNrsvK+paOCVQ14aLppplvBiSwM/DBJx7CBZWlXxnPMUDHkvSJQwywmCpUXe8tZSsymDJ+
g35nEF6C557+dKPMnwbBs9Dp+nOW4MhJt7zghtMz6LYEdFjMhLM5MkO0yRef2bkx50vZMKMp2RwL
RfPQ6JBNvLbaSHwHZGlHg0cb3qL4KEdsRMoKwXg1KaEQf9fWNC/MT2cZ284/T+ifNozvsrUld5/x
2gv7rkdghMTihR6CEW9CgNui0vl9WIpNcqY2rpTxHnl1uUrNxmaKRFxNAEe7HF51gZrbdoispg8Y
EUEBBAMGRBgK297ESUT9INtR3gCgti5WL9IA2OLPqQPG4koTAMYxv4cweNT2TCNlqb79zDu3FESu
Qw/HSdNGp3QobhmPR2/QPTCzQYMB/zaKAxY+whpKEOiOszHyXQ/9EKlsXe+jdhgyaCTBc+47V13I
d2c2qQYtzzU1iPRYLaLVjdPF4KI1q4scl1kVkdpqdNDFWD7Mcse976T6g4iZJSjOJl11oO6GsWnn
m+oYKLa2KAPsKYkjtMC3Q8LECwJxA3sMN2RXtL8JD2HYd7zxEalx+JUJLYxfCNKeB/Ryv1HS4yUq
AU65qafKfm8yokCsMTdgoJIfIpxnKJnOwS2tXY25jRUONdh5cMhPLVq6Y7yay9BmESwFp72kO4+X
fhXGzbHS4bXt4msejw9pz4RZZiQj53re9P7G7iNiKpTW69EAlM8T84fZBgLFbLp1rtQFE8iVqIlr
LOarNTf2uncI2PZb4BG0CMXKDwa2jmTGIkAS9rJ9TogmjAXZAuybwNAInGTR9NpfcYNB3mkvYeuM
VNjm52EEttYWdZ26aq+DZV489tJFHroy4wuT1c5LUMoIguZQFTjsVhw666IfKWc2KDFzfdfnZi/f
orj8qd2JPYXXPk7zvRNUz6W9jJOaT0H1E1+FxzNtsuVCZ5AdwoUToPzgB5BkRSnHAwqezqrqf5cR
O2/U5JvKicgMCv5MMSs3TUOo6fsryQw8KKrsV4XOj6KbgIkZ3Xw32EjRIwXvXOsvzdtyuZiMfS3C
f7PhnoYQscCYYLPPPbGGlv5GQ/FjpHB+kuPnidYdxgN6TLH4kLXqpM7dHiBOOOv1Kpwg/CObV9o0
eC5B2lGeRM6bnvEnVlnwgPsmnstEl9oNHm6w6lpQHGBVyBppIdhOngZbgjaxXQuY2SkemE6WPVIa
OM/mr3iYv6Dp4Bg9PmkvIyXQzNND7gNO5TEfeVpg2sQ3QHjLMHJfmr8yqkZZYBF3uLi2zUm3kDCw
EQXiT8fgKqlLqSgvDa6QZjddat62CKV4uLcGNICDGzx7Bod9Ntn3hvROJGVI0LULmuwhh+C/m/BX
Uz+QpnzrdhFJkXKxzj3QnGIQB9GWDyDQ3UjX4Oz6HwabZpu4z77q3lHDISOW8BMdPeXryl4eqUjO
6zRnf5AdA2kU8o6HHqMViNtDCtLoJQkr1HiWmAsS6DKwOxOdGmWZYNDszkatLmacuuu2bqlOLsu3
rEUu7qbYvWxhfJT4R/FqJTvfH6/akx0ZfR1NnirErEBuCYamDuVuheQuUgS+Uy4N9VlmZOEOACuC
y4O2QP4uHZxtVWafAS2ikEslcK7Cs+sOFhIR56vwq58Ww8BTrtAXSIucysqDH8ABvWlyWIfYZtuz
XPiRZhYXq42j371D5BBbzq6bua6NxObrnal9twGiVtXMRTcxnTLFzaCvCEqyQv3gJ3hMrfFNmdq3
XPp+OqKgqJ4+wPoz0EuUAOx+dIt4qI7acPG/LsvTklk0EcewSjJzawheMZU0X1nDWDVH/k/UEIBU
Iq+yJ2Z3ugy4ba3w4fbdLi1JNes8M1iRIPDIKQMniPCn8fsl7QoliMP1gzWTwOIY9yTX1VvuWj+q
CF/7pdg3VeEd0IpwcRpARbcPMwgjVbhQKKCAoXBPIx7VzGC3jahjpg00mkT2x6mAQhv8imQHdpcS
DfAaKQpWaQMsZc6SD5npa2PoiyXyM+bdoxd4+yBovkuLmiPj5uJ+zyOTr1fRh2ECtoEVx59zT6+g
GW2GsgIjlZhGLPMsfUiAwmoaEq/8kZRepmq8pHwEjvFKBF6x5vCj6pdoKdAB0/nbpJG1drq547Sj
QdmCzYkXuDsyh4PDNmLPfN+iSOiZpS/RNkYU6UsGCIcHj0a/7N2OTxzRBJTUuyg2HCdbTE3oP9yh
3dN4Shs58nSqzjBO+PFPEoNgVzXbcKRoJbNAeYs6gBssMC1T9gQ4Rj+5p7csRdzlLSqLoohZ9MCE
flcDzkAKep9HF6lojY5BK8pNhcMxa5o/lC79smp8ja17NGIkIJwfcUomhM9TsC7M/imbOAaidlxV
bn8IneQRJ2ATFH+S/P2uS3HP/UVNqqj6aAfSw9ESw8k4hPrF2cX0+cjt7IszBXZ3HvalEMO680E5
qQS+ox36RpdMQ50TwwuN429Dmx21OXnACWn/yp0OX1CiFws2M2+QAnJnsJJ0MTy8yHkYOMAnt34k
XXHQS2x0nLLLuMYNH/DHRCq9W8MXhV3yOSteCAKMr3KhHEfUo512OXwBc0ruoRVZAhsuQPJKIobe
sWDkCkm9XGf+iNGsAObEdQQaG5ULgxg9D548qxSezgxiGmyR6Rg+p3lvMGOqHgQHBzm6pSo7WW13
CK12V8IzLp4VXidbEQxGj26qlqfLjb8y5LuwMtx6QZ30LCN8CPB7kiEJFgAg/DeCYxKkW/1DT6NP
aLODjl9C5UKdG+upsHnUATOg4xlWQx19pGJ+jx2wxqziDXWWGwz3t79qch/3FiV1fcbyj7d5my2b
uzkh0BuWUOrARX0v8uCSYktZm+lI02drgzzRnOCkPYImZ/o0O1Rxk7meTP4Eapk+fDfeoLw/zHnC
oZwSqZQEi6wAp8wKxQaQkQ7eWkwpbuUuAfzNu2kv4Vq4Uw26ErzhUVAiWKTTc4iPiRE5Fcwa1r8s
JSwObRyISdh81UtZUJDwfJuqP7QWNxZAA2qs/g82ijdVq8P4n+h06m9+HT9G1JbrVoaLXzsbloGF
w52mNNo8U9KoVAMaB/AXxHgdhgDvWMu2GpQE2AXJ9EbAFlNf5IJ9D/PeTYhnx9OArsJh5KnG4Kty
QBd9n5khtO5jkp1n2aAU8OvXujR4xTyiPGM3Pqo6vYz48HoHZwc/lhmMh6xsfobS3Kcum3+H7y6Z
Z6CoXL60eMtJZehebTNgpyghmVKyCojJBh8Vnb3He4aBZfFYWk6ymxXunKqAx3LAPf43Utus57QL
nlSXbTFQIBPxJB85AfuI6I7WBIKl5lsxeLCIKW9VJ2B1vS5+/A+5vRisirBiY0ZywQ1NwBjRLawX
bNQ29U3S9n7Q5j5nPl9ENydIT8vpa27keRDF2Q7k7y4Ha3Bx0+DLwcI1fHLjLLtrv9Oy+c3kSlxO
m3JAOcn/aTqv5bixbcv+Sn9AIQLevDLhgXRMOukFIYkSvPf4+h55u+9DnagTKlFUEth7mTnHfBVN
lTqx7X72u/AYDHp/JhUNJ7XEBJUWHRGJ+APkxre+b385l/+W5vTzv8Qw9xEFgW4POguL6TC+i0wG
HGvyZ6A1gZn7lhvy139IPSUygGXdVolZXxP9TUiQ4TBz11+kSr7R22NvqRjrkSX9FwIZtVLNEKEb
EPAtK5E1nRbzCgHrZu/QAkfaLFT/SvU1oqti0cYnWFj6b80c/q6y9bt8ZshVk/nKeqh3930GzFjn
+JcSLkIdzDzaTlPl++wj3HUjLxK73TVBbpYt3w2kXk2i4RVA4p6aFa0IjBAUoiKa8mlnClpkSZA1
5e9OpK5FLfvj2OnkDYHDHDbJsyjRAq1KrpnFf7zXmXFKlY1yGLwmKRywrzJTAImGX5pOG4Dh/PKf
iQLW2PtW5RP60e2xuiEwWXsWCJu62rBkh5f/2nSGtUtxgJuyCRPJ/IE3/NbvB9KaHDlidrzJqMdA
MvJtzf2BoAAA9Lwxf7OgbnHKUmmt6QeJ3G9K3j41N8WnURWQ4cTNg4NvMjuHdZgUB34hRfwFG+UH
vqn0RUv5++dDx/wgY+xRFfMZbb6EL4WtJnyMH+IzNKLrPixFfOdZeGyMQMCXBF09+5Va/c3UksN/
lT8nlXuJU4KnWO0+Mu1gnJPWQf2EezDI6x0zpZZkKww9Xn8m5xnvBpUWJZyFuzivf0ygh/hM9DPS
Zi5D0/qQxfyzRgvdMfNOeUEowlBbCf2G5uzpMll7BcxMFw+zfO7a6XXGJsV4Hx+wWd0Ugz+4S6Vf
Wo4pelF4jLueoS1q268jTX7t2vB3NzVsXNX+Q+9Q28nG5ra5cE16zcf+hfTASNJgORiuGBZPsNjz
Eqt9e1VaZs2pKt+2iRRhUcMVRA+C8whDObt2IBbxLqXXROTg17iGGHNUL//9H+m/Oj+2YVZb0zb7
GgaU6BBE3rfesRR+N2i+hLA7K4pTRkZILUZKIT/GRHjDNG+BO20/9pMBZmYZRHR8RGgW77MlRG0i
RCmRq0afRIaqRM1b88aYAaJ87YiM3qWpDZHUByLwP+uyTsR6tkZcjxi2RxxeO37regqS/YeYvbW7
zwjFljcnZarL3NqK4OOcjex9F740DCLP9Gu44ggPUfLswZ3fXBFLtIq+QsCumbRehYg5z6XnhBnQ
XYgwyFXo2Tbz39ocbFn3GNLRaQ5rlXyobok+VOpnLoi+mOIJqdxIXm/tsJuz+CQnVr0kQm3XTtlv
m7q8TvtlroN1xNFEirIFdEJ3aGNJACbIfOP/M2FHTHQaXBMzzeods1Omkt1Mii3ogTWTYS6SzIZ2
lHldp2RuZr2MoUar1AcIIaARkkvXCXa1dI6UgbqxLEcadvJzqRqcBVbukl70pHwya6+9lN6tPqgJ
9drWzxL0fcdymoJ2W8/72sfa26Fyuo3MNc+bUTgSa0GzPHUarMe3dIWS+8yPWTNPI0KyM+OUBL+0
kfGJH+/HWLzT/R7Gg1Ks32vQiCjXzNxJUDE0ApmqcS5N/kxGXJP4SGL5+20uO++4wvKu6ZrNdUMA
F+Ev9ya1Ll80wrcNqc5oXVUjf5DDZZB+166X8+bm3fy5lT9LQbxthfk1rsUP0+ty0Zfl3c9QrjXM
nNZ28oW688uNLJNFdvKm9Ibhp67I1zu9l6acDQ3ksOG2T8ZTN0Hhqd1pal8U7sf82TeDVaWBNPLU
nl+iSh89JCdumY2kVyVOlH7WG6PTqOUni4jabR2dA1JhizGWZih7tmmlxMqgmvZY+DuqDBfxQ1Zn
B1iWy1Fu59vkGS/i838VwxNJC9a9OSH6phZ8gnEDvFMSXuOHFLToizO3t1KblHpvv+O2hhNmmyqK
eIGgJbDTcCcfJBOItAFf+QRpB3v9zs9nkUZX7RTM85sta1HRjp5aS14R7CfxSFxBLb1t6u2xSKP2
6C51JCPXqKOa8qBWSAsmME9OYZrP7F50zbunrHH9xPHNcjqDumvo4KQjHP0neU8LxvQHE1pHXw1y
13pfCcrPXURDH3dbeoFIEZNs6qut6uVMCMz6BtnXqQjQmcaw0EaPv6mz6qUjGqo9L0B/TqAV5y4U
fzKDRp3PPZny8z18gVxXRtUEDyFcuBJ/Ju8J8a/f8wHQY5JCRsZz23kNzn1ofY99N14FfXytvPts
dXfLPG7Nkzg+RuZE8OSllNFbjNU1N8dzPWlOyYJJ9EiiaKwYGz/GXPF/noZWz53N0OzOFi9zqsYV
mlwc/qk+BF3Whsh3IsFE3Kg+jHJ478ci4ISwq1n6BO0fjCXxyS8Q6FZP2WSvXHRvLSxPyeFfTDmQ
G+qIxO3KzJcAnqDgGmUA1cdnujBLH7r3UVAurXxuNOGOku2GGMIbZhYkwXnV82tdz9eVmNZebAl+
rhC//Bn2Kail1tPkZ15FkGpPQuMXurVg9oXvNm0cGrs5+h+vvMEzUVx6qrBsuq7QpSfagUyI2cVG
VqWGZb8HXNfRQSyJsUalmF9N3tAvhFbM989EH7J3Dcx8vWjN6Jl0ByyvvGnaXJ043mmy3IP8PowZ
p2M2QoTRWAHENY0RXGDpLR2NRJndwydLtRORlcYCjEWibyO9gP4sznlkK48s7lrtwt1ylz1p3s78
YmD161szWO+GVnprmjglhpf8Ii3zxXjp2U3+PqNis7ZgG48gwf4NcW3NlqALmjTlpTNdfYMvIxzu
1i2uKfqzBIlgz1xzA2UGL0XnzF0CCyNs2feh9D2ZKycvtCayATBY2BnHY7bQOP/WROMh7dbrGCWX
GZQouxfAR4WTXBp+ZY7spFmjTCYtT/VM2PxixzNrD+YQiqRm0Mi6yxoOeuKxDXaQO4wheX600UbS
cj+McntJMS1NWn+ndcMLQNQf07O2UN7arHvv0YaafALVfZ4Ge4I6zrSUu5OjyhiQ1gFSt/zW2YQ7
XBn1IDTHyxdQ9I5mp8rPfehsVYQYOZCUO1SO6PGtYN/neNoj5Yr30917xW0L9TRSvo4ApulzZFFy
rATsMLt9GqSWHf7KRBWCebm688yJiOxwyxGwLOYV2EUq+8/kbL08r9wMbXPwjt3FQQrsgs4V/5NZ
O8uPbOMPO1J370qCXLjtfzzvwZasqt6R++rFFlyFlZlWCtemFO5W0voyycyTLSmdZ2lASgvNm2Vw
d1/nIzvu0Icuu+QdrjLsX5VcuBlcyj1bvxT1X3awTtr0h8qnaG54yj6oj/00WfwDnenA+EtsPKVt
XcUc+Is1vr4SDrQnnnyaOlKtL2Qw6yzLL0moQ/5Jo7FTzmmTQzgXI3cWGnsSiVfSZxvBAjm1Oqtw
7QLEcD38dO1s3bm3hJZYAk6eCLoGGlUmo29CnJUSJn81iASXxbOnZ4Kblbk3ivfnLYOu3DP0wEbM
tIYa1xP2ocUkml2d7rZ6MR1625Pp2NZb5km3pGtCKZ2DYet8tKkgJtK5DkFBRLPGYiwm/y/UKeZR
NZwn0lfYKPpADwH/vI99EZxHh+BkCOwE5ChgbXbF7p9qnBzrYPG2toLLRseYy1f99bn5h+1TnVDA
xPgsATy51mA56utoaZFFCJt80WxlMEnhvu7ySjVJu7D9TtTV6eyoo2doLDgDM01A7rMI9xF4BSUe
Zy0aifuTO9DzL2fjGu2hbn0WweJKUJuovsRj97Q+4aot/W0AiWI65t3q3s7QrPbtnChcFv0Zfxok
oeJi8vUBcMoTz8nkadYz0xaJ8pJ73VjYSndtNNUFp2HXzNfm28TRJT89OI1xz94qQb7lqh5gQgv0
WomLWCH4PSE8mJ7Gr/Ebl6yq6OXOGprAsT7nKFpe6sEbt48K3tnf/KFWd6JVI6w9wxrNxRS1bEcq
YjXnuYhYYYVVvoTyoLsZEGWkH0ioOg5vhesZ0jHKQ78PBrqilCUCparlW53qVyahtIrbG3hEwIrl
beYzd/XKffT2MvVAw3Kx9kGSKb6clj7MEbs73pPBcMWBRDudEMc097FirjPadsNTBDKvjf7FBCSs
LxnZc2MggHTCWK8Kqr+/kPFUiYFIbubuk0wg8o5L+lWwtZyRLQMkK2UrZFg3dsxRrVEuFPC5MK37
BIkWc1CdtGDmwmk/v2dSE6xedBeYzvhn3fz3aHCdoWZFIeGIWUq6CSdKwolNQQVRug++BntXFI+9
hy8Jrb+f5jUNGljBs74FChiwVraCJtA7yeOFEa4LSIbZWextbSjZ8uhnEzCzOy3zWTY7Gy8XOe2V
KwWaDYwwNhGv3KPWSebGtzkwOYItX3vLzeosfduWf7SWY6i/W57a8ti4uaCVOBsFOH0gBxtpLDXf
L4jV0TGzzDvUzrOFR55sVAfVrcuXmyyotyU1bttgXaAlIMykmuK/XCHfvFXD+Aax+IEJOzAlZBFH
Hoz+k+20HQBloYTPANKWw9EdZZptua7tpb13fKemaoEHs7uviBHGlIZH3fDZR2n3p2jWQNbGO4fr
CasQ3pvyzv7ydYBNW/7KxYDNB6ePe7izg7bxnAIHa8fxzDL5THK3LniKaXiJoACGlLzqxqAiqyPC
YxhatLbiFqPmabTvRV55rsh4EpsKZ5fAKHlzxmM4lfPvUrmbVe2VYmfjW1hD++Cuoc50MoDmVpu5
CR9dRdHQaORlCsfJ6O6NdXhimBzZpf74Qv8Rws4kBa9+73vm/Bc25sLnEEtfMrXUVzpJ4OGZ1e2O
/ISF/BPZHIgilqKBkPKfdMVl9dfmZGPVsj5ZhLVPIedPX+QKkJ2H8JWPJ1xcUc0fJNG+rU35Ue7d
pxwaOsLmlUp4td5zQwB0PwHVG3x+2O9NJb2ZYYp9vlafMTYEV828ScxX9Qx5PRUddbqXiZpNx6fC
3gDU1WxNgCEjWq0j3sPNHZTRpaFm7DJfhAD9hFuv/w61ipv36rwqOTsUIy7+JhmOViR6iSaHhTCE
Cs+wxAC/FUcAZoo/mDXP6XFLdMX95mbAdqvnVmQhwCHR0yw7dyFgjNmgp1wrFdyxKMVNHBHY5mpX
7XqMU8DI/CAaWl7NSFzr+OtrbMdIDrciPW9Hca7WzFFHAiKk4jzKZtT/2iwpXucpNvM0JuUEa8fp
2aBXlz4pQnXIXbEwXSKSBvglzDVC3l+yUkU3tyZXU/9MBUml7EkI1nMRF4StNrJpV8J5FUINoQyy
8EguxsBSTiovrh7K6UpICPIgrpRsxiWWPfuVEE8pHXrlk4Zid2x2ZYFsdQKC5zZSJtOv3jS41VW/
nFiwes9/l5fc7w1+MMVrOZ7uJnkIsg2mEdk33IflM5nHrz0CH5CFfm6zqnQ4Y9ghdVGG+lw0u0hY
QKq0flla+L7ksF760AhgiD1GKO4GAxnhsjCYmobF2zROFWKR2b/4a83NJSS81hMZzssJ2wYmAp4n
hjtrsJ4WwJKCRbGoz7Fhsb8MRkF0pazBBimfNTlWG8WN2IbNCjWiUphnyCtXuc1us3VpdYFJ63bv
t84mWAok8vBaF41bb9/zp18sFaV97uGYdi20rSLjVp/RWOn0gOmmpfdUENrtPfmto3pvwslb+zLO
MxOrwHomASqUKd+b41Ic9E0WNiG14sg36unzaOOhVu9oNT/MjWQv9s1C4ilPBTfCkkVvvGY13A0p
/Iy+MSdkRQNkXcP3RgHjrmPhCf78rIrtHEG93oIu6hClklA4poYHe2JL5jDvUMRMht9RJ5vV8DQR
270jwIc1/1/hymFSVqDl7MicVVtjAgaU9GQ8hlx+ZNLyvn2V1kW8dzDI+OQFw0PBw0MKA94k4Hjm
AK2iWt4j844kXXsForD2Z/Oe/yIWnn1noPwZ//GGn7pY+pNkHDnGdd5/th9UCqRgg4JY58RuP3qF
9Ad6Gcx4W6PF66bEHedBCpbe+rM30y1TeZoxZ31bTOKmoMiqQHHXpYaqr/njOPlZRmtfMQWUSUGt
UprZj7rJyZ7ZQhKc6oGe6YXzXlrCyngHn3w3HmSV0Hw1cRYsg48hpoi/Zmu6jkp7H2zlygbJPdT1
hOekaXPitEdPuzIrUjV3WzLbSut47vr7PuE07o5H02xXppU7X0m64ra+CsiD0LuPXPIMUOxWVC9K
dlxmXyumz4SMbUnNHlgp9YS7u/H56C9DN1DWaoHU9V61GO7M9MTg7pzMv2v2xjYxA8+OCW/ZvQT/
r4KyieTx6dDhYRa2sTb0Vli8ud4YeQ/K4EPQvM3O8TWQ7Ig7LydFmYt0Fczblgq3OddQUBThJvyS
q0/V6mBZ9Fc3M//05Vmui4gazgW05g/65hFa6j9b98lteupgWfEQwPqzrjMu6oNcYnrBadSQTzOS
2WyJHLIv87+qvdLVhoB+STi3SMATQvFfBtyUHXLSbTaiaeLRKiYGXSHayvdAuM79yWsxX+xvZc58
4Di+4Gt2zjANlqGtKbeex3RdUG8SkrCh5NL3s6HAl1SdVCxdBaDoGC0ulT6pujvTO4yds+ZbRpDt
5pW3IUiWEc+aN/WwPvghzS4yHbRbj+rkJ6MOwVx0Od70avZ0WI+mQzTw7IowFflDdyN3ZJn8o2YA
2ec8P51xWz24y6yaS7yDvWE5MmMg42QLvnoWorU3XmYOnk2gEQZ+pS7gOOvGa1fGCS+RJQm+oNd+
J3gLE0uwtw4oQqwZjPswBjAzSSXj2etxAYguEX0hc/WwYD36rJkUze13B5qX01E07adosuabao73
51rIem5zXnXqWfExIynTOd7rHRYrMO36qENlU0KV+pBeoQgUMHS6n+/Oxsux5Zonl/S7zKezFOvz
62DzTtQ/6hdIFzm/JxNW0FxtLLdJzKwTy5ydrHFXUA8fjsaVIAxXVHeO1C68j5uXQDzqsveRNQJ/
A+BGs90rFHGiV/UEiKydY1mbI1HYHF3mGlxyUk6MJ4XNqmluLSVuNvoGdZxAZVEXtbcMjaeGXV09
4P9e5kb101b1EZOxZblP7CGWDZ3XUdpZo7kAwL1nsKXwXXktOPbqtB3zA1T4a6lKPFDCxWTtSGL5
aGEgTf0PvLTFFzsWxOzlTSops03WvC/mWcWz8kXI4agwM+DoIJIlqS9ZOV51c71hLucg/JrpVdPL
WWp+ZD3BZxVeuYJzGSIyM2aqQBKP+plYVT+qZjlOhyPqzDkcBNnTGMGJs/cMIeXK8wFtBubZ1mXN
JZCqk2SfqpMKuWswavd/mnj7IrAKnZ/h5r/200DyaMokh8SrSwV8WGity5Fl18MVhiGUMkajh78o
bUC+u3E4C7g+q86vqWhFz4lNLd86Fr2HGpVGGlMpw4/xyo5B8Fp5FlehylBY4zocO1AmdemOv1NX
JuhMHJNA3c03a5sfS26yNxDz0RWnxFnXuGVzohN1nebB4HLBVpmLCxXaf+Y+Bx8qbUqjzB7YyvO+
C16lOmONhurYn3rwOL3Y9KtmR3Ic+Yhax+ACs3aF3HlsQoVBRyGecWwJYlR3n/36J/NkJgSyQgSD
mrkIIh2EVA34SqwMtrLqSA+5CUgJpCxbewdQuDOzBbC/hGH2VdHys8pVhcqbOdC2FEATBxk+G/pn
aOWwa+bL8KWfB/lwZSFl7DMisdzr6oLSjfi6x5ixv8iDIv1mKIbxJoCs5atV6hs1wXqYFY+ejDeE
xO+DjdS8Qbr9WJZ7Mu0B2Sw+AaMwq6PZcBeO3Kww/Zn6N22+BxJ51/ADqFagrzqTwwBRmLdbLScd
IznYwM9LBBZCut0Wu/w1CenVKuC4Qm1QTzy5WaK7xxppDLab2OKWsJD5tuLvpla8ceHNk9xt7L1e
grnb00kza9Kz+qK0+xkAx5NKGupstcxccmTIdqsIVWFyWx5MOak8MVs9/DQe+T9d7sF43hs2Av3o
dRM3h33uDqZ6HSuq2V9sWslWC7KWIDlND6peI3MDd6iwBdhhg31GqWSaL4qrC2LQth5AS6e8WKQh
JhAjHwbxBxvXQUsVZ8aGNrAbMqJFPSnKFAjiHGq7HEyy6Uv2qCjO8pzmHQ+isoKdyNgnKaTQ2UCs
SGQMBugABuWc1uLNsDKnMDd/I+OT4Lp6a1z0k67J1TIxbCutGt6+RRc9n8iKWUV+3rRFLbuwpOGG
TLmknqt+dhU5+4Lkp0VvxHD9hUlvnXfBV/7BEfya/vpQp91tisZDhUz0zOaXeWnLd0H+Xkq+8bIN
E4Br6iMXpYB4NMKzhDe5U9/UcXmDGhAcDaNmWXj1IUhUV66shgK6BGN5IjM66ml2xTrQGeKurBB0
ZxRVSovI0ApnZ09ARwcN9Gn4a/2M6IY5TDZHX4qw2NTzYQRiroXa0y9ZJpg7J16/ySQ6RkAQWCuM
A+2ilwOFf0RdCVoC1ovhTfhzttrxbZbUh77Jr9ui3Ot5uk2yYR/Wq0Ks0cA4gaZb2TtPADqUQA9G
gBwJfm1IYZrMtmrBLGSPiIuX814+r8ZxMab22i/WNaFqOVxw4E1vnosGdkjhL24nGx5ns1+Sh6ko
sn/+Eg+ZGoduXUqfs59QmXuODvyYq2Hjm4QM9DLEa69F0+jnNUOaLvcXObawWHexGCIO9RmL+YIq
+yO9UBOY5eEc/Zs2r4H476xqO02M5k4kjVIzbzfALrfdaWS+S1O5bCp3Rd6d29c2dTXFdCyBZB3t
t3Qt4jrVX5j1oXIk943sr6Jj1A9MxEGiI+x5sG2iXzfAmPSG9XJ6iqh8GGmTzKpaFLJUScyrLHX3
1YRCdWfzpTm/RpmrEhBYFeyg8vQ+86v04HRmJyIMbi4RDehgNfIqp0oV8sOFM4/KPtGzEn8IiX3r
1numPSRhidGqvNZz+9j0+SEs/QNhb9tG1g03z/FeKAoba93/920YAi/KSexbf/T1y3MJ+JxYsudw
/nflA7LI6Uc4x0jFuT8+JOwQ77Bkn7P0BWK1gQmKFoyFoXaypUf677g+l28UBCQ68mvqzw9hUMKG
YdfgjGMLy1nz1tOXKXexKra0dothguCcSWBZXmn7HkhGOMZ2N9nrK+ow894PSUxS4rkJkjt6MJtM
Bi157RTz1ejF1zFd2VkgDq4+6QWoZZTblKlXsyO6x9aW9Wq4w22rWIKwmCxMBz1cX0ejPLlgSJI/
B1d0kzfel/k0yQaStPlW+t7JrN4OFmiHQTjX4gO0X4rx2lIQ5KZ4M66JPr2u8ttiK5DMGa7XUu6Z
GgtdBmqNL1hVoMnAyQ9HPNJoyczIVLeY3ds5OYxzbjeLFBbc/0UPza/CZM9kU7C792or3sV64aBn
d0JweJC8WjeD3SOsGUZekjerq2eQrySRfp1qpmvYxvOHdtKhbiVe77ctF5OtKtO997H9MtVrstIV
NcUZ2FNs+2GvBWnUCNzZTrSsZb/Ieu30s4RWLc+620xY6brR71kqjYr8rzS7WFGlmITRmNftPKRL
3FIXZzAtDUk4E/UGrNVFhOR+Fcyt1IqF0j0LKKidnSoLdfLIh0bvfAdINBiA1xmOl+ygll+m9Rhq
IRiVguwf+g/5XbCW9/xVDdkpBTU3iTLIwcBNktUuyboEa27u1IvOIPbuTzpr+AJGH6W7GeKuDLfZ
DNp+DJB/2pv4CR3Jr6fBY7FA2t+uim6RNp5c6N4wDj78VdViqZlOgV7pAWHaBIrhiQYz7mylHpYq
89rOOuPZfTlIK85+LSnKeUN1tCzK2UfgQGSw/1Kq7A4k1IEtEYtFx4BbbD/LWvvcIyKn3te6f99l
861Jdc7L0S3ORmCo4PDTnVWsLxS9Y9z4kUN4xvuE5zpsWikknjAsRzXAXo1chSFnLzAwxjBXnYpz
4qS66ifLyitr3BrTuPXyr6FVb9og2tuoub7IfKEPZeIjinv9MFSRAaBK1g8obc2zSs3Jr2Uqe6LA
TqhVPJlwK4aY8nBQFS6elIwe7EWPrXWQJNuNnU20kI2qZdetLS+olNPGiuAlRvkniJBg13LfArkf
6k8cVcIAqSPzFX/G/1a9RYx7jbXk6KTMJdomqloF3zjqM3QAE+3Asasup7WYMCfLvD6vPVjbrIYH
jzxoL8XyjEmMMBkOoNFbHZrQ/rTYYkl2495ERZNFCfIZ69hCjEZhkgC8gtgpL8hIkSKQYbMIvpi1
Po+Ot16uXToEmk5+h/htKjxUShOPL7ACpaBzj7Q/Z8Z0GVmB9EMJREk6jR6w6zeYoe/yIb1nCZPA
DlE8Ojc1jbWCT2c7GEkOUfk+VV8WfX8JUG5Zb429LyOpCUxS6vwhmfk573+p2fRa47Ft4tKUHJDt
aBbMa+PRchOI1nlL0ngZBbnIWqnWCZ1HnJHICj1t9jL6Xal4/TF4mJhQ6xDO7RWeRmSO0gy090Fy
rN5YCC4qokMGfE8XTFUzq5UdbddE3sPB/jiKljH3k0oHDRsys6zyxdUjbEl52KcyvOOCYjXBtpJl
fXViPZ6CVr3glHdlmmam8u5GBBZgtRctk5+xXid1L6JmaKOWUwyYdcP5IoVP41hVBqtP9jYYwOS1
mbsrUqrL9yq/G7cRM+VL6qp1521z5UEK8gZGciWOTKPBhHFwdIyuhCQFWkAK9f0UaVLr1hRwKgVc
RwHnj6Xggpo7rdl1ZHtM+qajaYQ3lxTZmxLUClx9VnVkUg0T9ujyweTqlGgkR23PGlOjuU3P/cc4
muEkWOHAWtSaGO4tbkZmQW5VTMmWW3Wo18L7rsD2fWe8v6hDuS+V3vSmcfGw8rZJ7gK/GQwQXGrQ
oALKnYhaqoOT5t9HRASZJ8SRJvBbn9vuLWOFQEwmddxz271wKD9THIv/L2HSMfyQv1fRuGI4Q0bA
eI9eYS/WSxVL1KLYkUGEkuOS7HlUf1RVcwOlY5vIsMqkvHfd5ldPQfGrnCfO+LE6Q9fGRd/GjZTF
xpBEh61q0wfAzfdUT4NU8sf6s9CSFwaJFuMMq5YdIwWJwi4i//ia9Tno/2EQLOT/KYVNoffGg8qq
d5p4PxXW8trXzWM79Ie8VW8c5Vavf9Y92d27fEqQ+DAGP8lkU2jbFhoLUjKzDlXDChAUB4r2j4ne
aX65a+OVZ1rr2PQjq+JnzOL8qeAqqaGsZ7ErOu347wPKETBOOWVwc59PhG04ZZ660lXOmLdPtaOt
rQ1c42416isr8RGlej0EWIM4TlUaMomg85L9nCx5YAQ8QIj20lNP9qUjqIvDNKZ4Lvtpg0ZHr//K
pRYtmvimrQZEKCsG90ktgWgUbM8W4xHahDH+VBEzbS/Wr4pVm8pXE/vC4Xhz6HzAZtq9bjq1Xrkr
O471S0gtb5QK3yKh7KA+3UZSwnfN3yhF8VKPzOp514zJIb9JG0hp03ZvadHGKZOns6atOoQvk+lC
rsCWnPk4meqF8Rv7g+yuY1Ow0DsZ5JOSVSNpXSzAueGLQXhM38VefDdfKF6P7byq6lna9bMptfaE
pLfGHsEK8d+MsFpCa1qI/Ssq1Lv5vfO2NQJyBmZ5skBY3glkAeQU0kmwQTntzC0AfELR/dtNa4Tw
9inQRaVME7Wz/hCf46fT054MzPckDYyvutrn1esmIdRfYqhN4mi5xZYGpUn2khKkbyV6EI8gybuo
Lx8Hv4lbpw3XgZA+UK/rp75Jn0NzfE7gwzCBMOn0NufSivNFLtKLsrG2U5RYd9mjuKc5aAiV3pWK
Z+hTSfjEdR0FSoe2PifI0/B1c2eAspeZs+Of2+GfF6WEbHS97UV+X8nOSIor/mMYeIND8KKTusJt
WHtP5sQmHcLT5ZpCHcNHFsqMI7dUDDI6T/OVTW9CxFqfBAe6S5yoVGVCbEmymxFAhpwvAk0f3ZkD
v5d4dgEL4SDd/PGofCVXvOL0POMyyrjnAWesorOIH7rypZ5bn+HxOpy2gtW8qHjkC6atWzLyz/sV
42PqCFvJ4NgxkRSmH8bGnIThBqqKalE4FpHWDFMgL+TxUkflRaCJNUjdwxWV0jWQLuGYvWN6edWM
9CFOsWKlvrBMj/JDoz6sjN/oyj4aw/oos/2KyojMzvb/snRey40bWxT9IlQ1MvAqgmBOkihS84KS
NCPkDDTC198F133wlMsztiUR6D5h77XNo9IBqPnjlX2ycZkAZcBQRw1MAwtqubyJScLlFp5/ozXS
gE1dr9k27Qi5Qp3U7Eg2D60duai7hm1sTTbyEJsv/aNHeCLOLmM/5yYgA/01P1uWTRmUYf0OgYqD
74B7EHvAq63NV9Mzi3rDot43lWE7XxpfB5xdgvwBrTghTzUV99BiwpNKfpaIYF4HssBEWrxV0vZY
SaOTMd/rj/lpiPgg2P2p6XgYO3FwNoETnZo8PGkrOhtjOEbiLJWvbmIlUUo4gPYlTxMkaDAWneQk
wpr8wNJTPaXsD0GS7i8XSSCEcTdN96CP+UknwSLIu422AJcQoOl7MhsP+CIORWkBrfikfdjUiCbo
yDiBdtBQj9EbAJZ91kd74lf8srMf6ux8ODu5xdjp5+6HQsqoLuY9Ap39xtcqzMtcVm4nPbMrfcfy
27nyo8Hc6J6oet9oiXRuA25SuYkRQFi55bnG3QpYuTfjLvMVSceXGT4bCX+KAm+sK+5oZJfCT1XJ
RoKYknHTF0j45LRVnWh3SHbxPPl4d33mRz9DQYOUvQXO4AWoPPOe8TmJFVScvg09ZhzTMzEVZ+UK
5mWzpD/1ZU/b1WxMEr4CZn3RWzA776TYICMOfW5K/FOfzHWt/Qx9MGi5q+QqSy0+ucIndBE95eSj
7r4R43QheUg39oDGtt3MsO4l2+N/898YiVpI+kS0N7R6vzRkNXX/RCkjQBwYctF1cEMclWus0IMF
+hULz3UWxqV9KDbybHJIC5gjNHXAwAla5rNIo51SttsZwdJytyzt1li5HtKwtCCo0BrW+YvX793t
NH9Om9wmT8y2/FDTuPkiMM6gh47WmeIeUWHZr/sOwZ1lEqm5lHbQxNxVy+cVlGs24au4D48p+Wh1
sNKSk/X/e0wiKFjuscNHcmwV4za58PU762T0X7nsPvz8w8w5SB257xNtT/DyPohW1pS9F33yDmr0
zaV0xNzV3E4+YuWt2Y1be8pZJLubeNuwq8KNwH+ZrTF7uVZfqkBwl8HkZ1rkJ6m2VokYm13VJ8Jt
FDcggBvVYrV7Id4aPn8wplcjda5N3t/8xNe/adRviada8alOf1JdbMrVLnTNDTM0XSUVjU17FvS0
JTwSKTJSaxX6xV3YHVtntlUP9zOge2qEdsw2W0aNH8OU3cuovsoRTfv0ymU8ZVsVu9UY8twNOapW
4XveML7OVzlFrGvG/z4lZTvrmc8a84Jzbp0crTpcRzuzdn2kNvR5jDCka9DMsMqdt9i7vVgyUkDU
HAGRE1FHGQX8wUDu1jDV6LsdXNWdoVm7mS53WPdFdS2K5po1xXUk8G9AWNsO4DZSRJtduB2TQ1nB
fm6KY/0QsQ3GQ2zaLceIyLapilD2miX6pqNawpZtqqjvinT/YXpN9cc+hnrlI3+xsEHoHHsde/TG
cxgDstI+DLQCwj90nk40YNhEr/3aIovEgfSSHWxnU7fNam60dVa552JnJsVJTYsT+FXiDI21nk97
Vc2OLZ1gi4PJHaY1eVroPYq9clSONjK7xm4XxewQOPtMV3bAZNyCkbv8URMFuki/R7rqlYbPmpqI
XUU3kdbU6J57zGhUjqlfF+Vfo0aam4NgUcLZ2dEaJBvZr2sqMNLavgo1jW44CL1q1H/FCHaC/IrX
OcTUHBXnbkrfilE39wai1dpsLahg6xzP+dBBKo2w+lD3i4YtpC3UlTOtuFmAxhQ62dRduTGa6qud
T/2Y703H+Kj4xxFL2KLBsEc9p8sPcoggmaA0Jx8ch4lI/lbNRulofNDObbghVQNpr8I24j0asbQh
PyUfULQ/osGSyc8DrFD6Hhk7KAwvOYJZACAvNQ+PvtNfZfXI6m0Xvg6raZ9Olyj2cI8HE/fVC4a+
nM3mqQu96GnXXgK18NAwjai6PVCIqt3WFrdf5MXBdSbdL3qldnWVFeku0JBySTYI68e2BZcSnkU4
IaoHQqP+GNMlsxPmgxOLLIvUkNLAtgKlOAvYTvaQOfS+VG6lXR1HMtZBkOC+bf72YR0dyK3LWpXR
eE94Vlb9k3PiI73dRtQu5FrnKAUndb3ICAQaHf5PkQtjFNuWH2kdXOYBOuPA91wm13nA84i7iCN9
aI4aygIxxwd3yn7g1G06vZ+8XIR7NUEph/lpo+agcHqwu6Dc+Xx4firkrrJnAu0ED2mE36aG5KGm
tjRsdMRdOnGdFe+p2LbNcNYNQjgw6idswF/ymDjN1hIVgbgoAYZ7ZxqnzJL6aizKp5pfEKqkqyJW
H/0oTwvD3iSCDDsoGVFOan5B5ng2sAjMgv+YJoAepDNyl7lsPoa6PbUmDOXZ8NOw3ZFT0a+kBR8q
RgNuMOyo0enNTzjV5M02ztZSS/YQpOXUOvwwBevHoPBjCgb73BBGWVkavjb3PRNncONeMvvIBRTt
oaKlNd2PmslD/+jUX119czFtoId4cRaViSReLHq1MnelvJULDVm1FZ+9BCk2mG83VpNpH30XPIlp
6whwL8LoooX/JgiBcCGybTMm4mPsta9caSHBNobpdfrsWTYojnRAo2WRJZHX80tOxyyA2jc9u+KE
TUpCKEjIqruxvFkUeJxzjUR2ab6Mffe0mOhTLL92Oq411jkZeVLhdF2y7ksdc1xmNledUxrGCiti
PjJbC09hHWgvclQ+mxL9apOvE85rykkB8ta2D+SDpg4t2CLZHFzbBdywqiK0CSll8zSE+8qeN7m5
JAlWq3niQjZE8i0F4KBKIDmZLWbJ7jVvumMWFbeONFXH1u6GjdkO3KXaHfSWoOWRfRTRAEDQPvFw
yKEBZxbB7UaWkZkM4dQTKp8bJnpsRIV2qTAxa45zaOZmH/Wwl1oXzIPrW8L9caVSPKS9+PJnyzpF
RlQfbH4sRGb5hknpjFoUtnBhrkXcHY042y5/EfCw6szuaTbDhQ2X0qeHcADU3Zkq61LzUMuOLRR0
prkbT/IHKgJEj5fuafzpDMQt4+RbBkm8aviaxd2vZscRx/VN1oXts9sWq97hs23NkNoFxoOVDcGq
tjpsz23k9S2Y0hIRTp6QjUEpzasX69MreAaU33/7aMYktfA6gjbN1+NsX4ZFDOxaRw23lVuB1tSF
gyVEoFOdG79uj6JnNIrWOtkq5rc56xfGm1e7TU6Kqq54zlaZvXV00gGixaPemeZ6DlGBVyzJttHk
S43hmJyqjggGF6uHXcsbhn5g4SPJx0hAXJu9SeY7CWnDVYCDiokes7ROf9XD1xCaRvMunX0SbBQe
Nd6vCH1ppx/dMvyhisBwNw+PQeCzSykxUaSY2bwr3QHyC1oOblKsJsX0NgZ8FtJHFr0tcduPVA0K
qwoTUIgYacORdhodsJRer+52ylEKPgcVerlTGLUSTP0XsC5tGOUxMuiEs9xA08xOXDKXirqYoR9M
MUYotc5iivVVF6KYcQYEVpNK8OqyA3NtZUvX8VSd71onAawkeLgbu6c+FuHaSAGZ0NuWA7HIOi59
jmhbgf3GVKgF8N0k6xHZaDQ94FTNttU9pJZsid2K7oWVN8c+gY8NW8k+CHBSK7mMJLO6yc7SCbBT
9PaVzfWtLafuE9YR044JNa3eVIizBhv9fAcUWm+Ueh+jh9tLTV6MKmfwFLcnyvDCa4u/QVmuuoZC
9VVhuVCXV6xIX3kKkKL6dPRPgfzdmo/dCG8o9BysLDrrv3aHW9ZPywNSOEuvyKHGlHfPlemR/fD2
HofQ2uCI0NJ4fmusXtnw2a47rXdX/7H+8ns1Dg8Ba7RojYm4NefVAueyK6rwByQED1YU+yTRlesZ
AF9gP7UxXhtBdDYVnn7WPPNKKlDCYKQLvtIpZFjb8SdwC5Aio7odowJ1MSMP07srSs9pJMd1SF2X
e529keNbPv0ZeR9AcU9rJMHEdocOe1+aBSaXHsCIplgZ3xKZHtUVEqDX7lm+OrT0h9Dx5l39T/yD
s5DaAIFXHFbMFa7FW/I582PjC1zIBH+BQmftRpvfF4ynSa54Aq4he5fVzigIw3pTSYeI62uSEtQM
jWqw4djmnuOsAM2G44CWmc/Or6Zr3R8be6swXyb02LW2c84hp8zQYiem2Iz/+6Eb1vDLmyn/4ocN
5eDYBC9azZMNEATcGj53sFacaflmpncx+I+UEcL8luzritkOKeVhmj8LajDPVGttDU1rozWFfo8V
gTvRsnUvZu2sv3bIBqdrYf6Y+nGc/QpYFESPmjGP2br7kq0XiyfitwiKU9r4LZ7+ECEHv6ThuLey
Tdvfs4DKehsRbgDvlo0RxCLtWNc1Qnianp1mACEKrbrZEy5PBIS+Nzv6n1/Vus/ojUftnxJzPE9F
WtxAV20Vpvd3Dhnn2madN8L7VgwA0TkNi23yncw5OvepwEGf8vKR8In+QUaC6WT4ljflPYkATUwD
d1PR0faqFrqiktdasRF5lvygC9oLT31mw4BfBtkUiQm7pJ/wcGaMWwJ9Ps5G88V1kfsqq9aakXKF
ErjI5Y0s5Gw9mPE/F4gAXFaicWBpBB6rbjK3N/3N2YMaD/kJgopEGcAXga+NgpOLA6uvhZxh3qmI
D2DWOJsUgUROQ49X2GsH78ly9MDQiExujLywpTEkMxNAgZkYa3bhUNQmC+LTRqg3Y+mYzAPqG4Ps
9sgrsK2GhFms53af47zCtWqvAgFD+dx5rn0f2mPL+UhYHu0bXOxi3YwHdTpjVJ7ArEnOIKosX0Zr
W1tZClwTeyxxkhhUgDrBDcwpCPK1Y4l4X/CCm0XDosidSM9maZkbwSaveKPRKgM84WHJ7nPMoCIj
LcRWQzbC1GtVS7YiRYvB2JA989xMiPUGwJBGu06I1vtC9Yj2VkGMlkoSAfTBWBeTgYmpKxCGGWtD
LZN76IS31Akmrk5WaHB7nRfZdM3VgZuEBhqdR3VO3HRn6ytVXItEcpgeQvwf2oFQxhdNOwyml2ce
khiHzBD9ENdHlxAVUgZKdlE1eDPkcbzaPrmhwXiTSNFnlkExhI/NgAHV3hvsSvNHFpB//ld9TokG
lOQ+GKTu9fmLSZhvu1DvCPe6QIRocn6fuN7AZ11Oj+YWByIxUO8HeXpQ2SVPEO8/pjx8hDHLOFLo
NObKoVHvk0a5GG6teV2mlB5G/S0CfDaN8V2EaniSfXIuEvIDQAZRa5D1njjbtINl3WooJaKOiU7K
KNjFFLwu+lqsROHeUJBr+yJlVjEltCdRzyxEn5Srqs0svxuE3JTPT91kSmDjdTY0nYLA7CBwzZ74
omEV97A8quqXKn9SuBjgc1ja8qWYSGt0JI78/SYtYGN7NbgLgyoc5579mYivJPAMApi2SKRz45oG
r6R2mAYMD7wGPoGDiRdGnkU48TtaVY13SZ7gr9scGVcULQ0T8OJoLm2fZ+T0YCWUJFLDTHGhyvyq
XZvItHgsj3UZ148QHojlTuItNOKWPDdlH9pyS2YDzWCtD/uAlYFrCww3auKwxsvMh0E2s0iz0gNN
jN09jR/jX8ue+P50jeol5rPVNaXYOgusFYkzcaV9tdGi/DgriFI6G/UOaPJDU2n+OHEI2y4+uKFf
zaQVb/EcWEBbg/IYhAQ/duj8gpGuygKNnU3qWZhi9k6pLeJjAquWpYjyR69M8Zvg2u+Xoqf6Z0ip
vVqEy/P95Gd+QyV5bxQHtf0MlKOT7ivX7/BQ8fk471iEXnjXXrSMAclFTtc02dvZV0lvhYTyRcle
ze5UsheTiF4af0F30C7Z+aWFpqZrNB+nmglCglxaN5qtg8w01CZ4rveYB5qk6heFZcLgurvKrA+C
9Dg8CzmxuE1zqpCYofg8IWiaU2OthU+ctpNKeYxx+V1FcKR4ZXLS4j1PpIAQbtOuY7eDTZMZJxkc
SHHmiWrXkBx6mhgVb19xVmR7cauBTQnr2BxSmiwdwtembJOYg/oueuaNrRo93bZknMm01DYvaYnK
tbbYGNrcTXH1OwRixzKthLaQwvPV9SJFyQGqzLWSbV65M8FpkIFE+VsY2Zse/ESgcXiwwH0aw74L
CpTr7JpRSH2OVeuFRcO3It3sQTH9yOIWom1N0FwoY47RufshYBhtswA0afFKGG1p7Zq66tZVpGPO
bkiP68aZkRQISwc5IsDV7wU3Izy+SWmjMnf8nlbxL4zmXrmS4GysK7v57ZVtfOfKAtJZ7ru3Sfhk
fKhiVf5MT/sEhbRNXuI/8pk9rVu47R49+IFVrmKLOYZ3/Ti8glNEZDoDBSMpeJtDcH8HYo9UpcxP
dTKhrChNa18jRQ6AwqtdBqwhXsa6kwqAqMy8Pv4bjE25yTESYlQt3A1HTLTrRKNxyA0NgYD1HaIl
h1kME70ZSgYCcUWnA2NfjeQ33K6Y8zGw861rqZsyHb3ctr0OvK15DsdpnbiL/zd5KYFnm/bP2B1U
c++Yb7a9dZNsLQHY2izHCaai0wuCf1aCpsR8aaxwnXXDKh7pt1qToadC6EFGqMNXKtJX+CIndMkZ
mOE+vQHj5PkiIIU7qdP3tjbsbfFXsEoSbE0E1mYLCWrlfCtE1kudaI2sfaZDQ2haUO0wmbX+GBkW
m+qeQHNprTpcugzZNpa6yAB6+kMn63dxiorH0NYEXPqJw2g0jX4DBtfpvg+x4/6pravGoE3fqdqX
O7JUssTGTFxP9vm4S5lnBE7iNfLs9sYuaxgt8QkLruIm2hfTzxBf0aAAA+H2mY56ibcYBQJfD+v+
8ESrixGWxG9Jsm+CgaAf18i5tibTXpld7PacGeSlbTtsBGJBdCTqKhxuWQ1n5RLHPzreGUu/Ntql
lzd4zeRIwBEc7K9Je6vSZ9tfuuahpk8CbdhGAMv7XRicOoruTH6ogiTYCIad5jMWrYbz6Pr6oy7v
vfYgk1QrGNUD99w3w99cnpxiVSE/qFdwcu30JPSrln9FysEekVrxF2g9jHwdEWwuyLxXIW+EbjeY
BbJy9h20p1TjLcbYemPNT4ptJfFjJKs4XQMCZZEj0H8UVGUYilgGRNu69IHTvygaED3tFEXMPFDx
IFtHbMg/6+bCtx17RX5SpROHV32F5pvFl6m9FfF7NdHW/QkJUzEuZQwP7TGxdERGKNPbrN3n7swy
R/Q7UW/V+WRP60bbJAwSGIln+6g8d5TPbJx7VMLbqgB3Blg+/Kclh/GhJR/xvMGqI/tt0KNQdn/J
ZIoahqLlV6F8KjzeQYutvH1NCeYZ9UtXbflKEoo3IIFrhY+i4kMI9dorVbNd9TXF+vgi5E5rLoGy
kybfdXqLs6uJRn2puBKsiflrH3wgOgfFdhjBq6DHHk4h7Dxl/pl5i9RU286HbG6SvaSu9q2i4/8n
zJ7UV/eZA4VGGMaFu2nq71lJNmXS76uRqy56oJ5RKbbWWnRWtLvk4WgdehIGkCAWJk8bJBNBXsQg
+zQ5HQN3/C6DSGzmqrLX2phudSp0ZGO40aCnl+I3bAMUKNMqph7jHli39ofFOm260v3uhqr2Gtja
HAw4O+4l4uQgiJA7kXBIuyDjZq3O3/2ygDfBM+JnBDe+jTTK8MgGmPYXvCwA/o3Udo6sUTfCF+4x
jft2XHqivwns/xAnTKZBk1fSBJIT0uS/DujlqP+w5++IMz95b6Zvae5L7dFPT+BzPVZ6hY0UV7yw
t6UgFpnt9DBsBoJpy2kfd5+FcRqtk7Ji86w3B9dC5biqwFgkbxGuG6wivedYz0gn84fUzmdc4y/s
35katjm8oh2QZrQUibgF8XeIN6Fba2DRhhvlo8Pu/51+xXI8Ma5Cx0ao1A2ULFZke8SDZhdmX2cl
L5xTCaGzUDNs7a7yINpvueqXf+5G+mtZqP0OFbRxGuJDGGfy/N8vVS///3fBgCjQDfq/EqIhGlyr
5TBBy9gnH0FMThcKKbluZN+uo8ngyy3leLaEQsszY+gww17xdJlACmnTf6ZZv6ryFzWxgrddo9zM
UoOKp43wGZqpee0cx0sGr74Q90WqZJWs1IOxjh6oI8ZXCkeEI0LxlQ8wyfKbapRoGqaIqViBIbm3
qb/wKj/Rv/pztVbi7QhlPlgJg6diT4g7Zgdk97vRuZEHl/YnzC9TvxsCmObH1EQD8xJchz8gGWND
+mUpvFaVm0bLm23Xm/BmZ4Ngjkw5jgiIP+yemzZRtAK9hPYAcEkORBkkR7rV6BKYxX10crCH5mmU
fmeT4nw0mvaYKMNbx+7ekdlOVgTZvVcdIkLtoiYsAD8rBJW6ulZa6xKe7Cr3bCicgwPC9reZQDp1
v30PHbE9CPPRcxWqFT/76TtGYa3k1krJn9J5T+2MrdQd6GqDhTMro52u3nUb1333lwddoRQEkyj6
I8u8LD9pJqasepkG/OZxydnzVZOVmbEmz2P0Tfkru9uSvQkT8sh8TZgO0v3jcQR1IxkbpH+c4l+3
YLE+q9RCgdrfUWwBMznrbcyORsMLWLv5j14m5l7RCWu3G13ZJim+76jWHN5rdk7TPKurecScjTi8
uvz3S+XW1aXRLYSTLcumBiZsCmTzwpoQbHU5tF6MhL428FvoCZYH4uRPDbSAEtNZpCfx+b+/C9L6
YuVxuJ6VortJXK4oxOb6KwpYAEUujaYW968V+M61ChvKfi7+zBL5AXtntDeDq+rrWmE2nJq0qJN+
SNTMuhGwNZJN+qhVw/lwbS2mFwWpM6rk8amhYCLCXBOm8aZTzf4I6ZEbnpGp3VcJo4NRu0oWiiPr
UQbW3BSKilXcYjJND4cRIeKMypnMMaXsg7UytTqFRr5WZKHj3bG+SrKg2MSr+amE0UpxSUEVMfdH
lLusiYedYcDHDQ0RvUF6U9aoV9gmBK61kzUKZytwrINhNz+Dk6LGHXVetSGFYBafRqSFg5tTupTk
E+TKUr8VsOgmyhquE9MYrWsYudZVqNgIi0Y/6oh3xyxQD+ZoT9QkaQxzBUc9JxnHIA+ggmgtKAEO
YMbKj93yS64n5If2vt3Z1towmlvFIIj2suQgq6z+VjgcBXqmPnAgwsHqOXPoVvXEbF7TXg08MbTM
NeaCGOd+pEhhoh6XGrSNRvlRU1TOSWL3G7MoCGfPVMtLmhHaxUqlQfbs0kxuPeWzLJpFmOy5eGvO
hYrbLvmaxrLCN7QZ0zZcGX3yJZHRDy0PsK29meF4CJQQFUs+ZSc3U0jY4pEzjBZQjsRHE0pV2Ywa
ubOxmFxy2dgtBRYkpY4D0Jpg4BL+dwgVOBhpU/OB8AOLE9A0AYqnIBXiGrlkETiQHMk58t2JOS4g
8vqcqkL31MSMz1m4DCdUPTqK0qaCSNRHIhA4lDUC5CbdpwD235YCj1UL6k6Rf7m16+4Lh9NDFEOy
rhyOisoOBLuWoNvLjM18GIcmkncMW7pOz76ExbqDrGd06hqMe42mL5h6MnHG3LctgdLZrrw8gSqj
1oCMQ3BcpoXUtkRhdS1G1b61ADtX0UwKsUm7ygu2qo3iA99CfGnSpPdDNaKNEPyhqg8AvDD51jsj
fmZJ8Fapfbqyo9z0UrfwOGv/2DZVLJS18cVS8lXgMiuAtKge8HPxs52DwmN+WoGnf1S7OSHKuuia
cu8WPP2DSctDEp1hdcjReMGajmm9yp/RVTCftQIUXtcc/HHL9genjF279A8l53ZtitXsFs4lVD/V
XBzaxnUPPXgMiAI9ux2+ZmYI///FVgrLS1nBAcFRqmsJOJcx5DyuqpzF0UylETaLFFFM+T4YMEgq
Y9GRbHO2DetqGpROzfdQnbX2aEAAMp9O893CLC1huiXXGnabgaQeAkRL3gbhkq5DocnvB53JA31u
GEWaBSaDmDidm6PO839e8z6QEBkxCj+diTwKeyz+kFENcIG9InOmHeLLHbNtCQdpC9F1ahqGGVJY
px6lrrG8p7PGdi3C1FsQFcS4zmKWFpGMVinPQdgSOIT7r0uYCGSBQD31qTcDZ1Df7mODjKagD1sg
3BpuZjV/15KlAI/r14Gblea6PXSl7BH4Rq9hH5M3UBrf05iaZ3RzERmoenUkTCB4pMoVrPciMw3w
fxGfremDOOXLrpj2nlZ8zPa6DbqY8/ql1LoHloLUMxnrxABDFI62kJHtPMcfbpi+opDiE3frtUHI
QCPRadZFwRA26AxG03TdAaqlLKIdtlhwd1L/F8Vrs+a7kSJmMi4yEoFWKXspYq0aEC5MWDXZGkwg
jW2srBvEmGRNf1hhs0nbPtl2VfVmtrZ1LG2mkMBem48MBOagQ1+0YGuxvs48pU7/pg0LOEeOeCgp
g8noSf0sjyJG+kW9soLB2OYkRpwNAF4cH1tLU4LfKZl8EUhW9SkrNF13A4RzPprLEpNmYGyakWYj
sDigAk0iqO8c9CA8+Guh9dPKSabi3JMItm+5Ml0FR0ZRwUC10TxIZzyXM9YlXSEk87+bFEPtV9I4
KJ+0MlsRyI1wVmOaT9jniwswOdDs5lKH/VFU07yfrFs5F8mpd6p6BwH4hm0rxIvDHsc1HCKXEwX5
twuB3rTOgdZu3eHam/XEscAkI06e4fQJbhajzOxwk0Tnfq5WrIy8EpE0F3dxMd0IImmd/YnL8GbX
zbs5scaeS9WTwGHtHlyN7vyE3fw21OJqYDoHMn0vlvygLKO7R/DwwESwp2ALPD3WIi9zGibOwZtc
JhJQ6QGsvaPgY39UKBFjdmrVslPAC1VYLhZmSQ11Zp0TaC5HfPIVEn8yMy4EOZkvhhIEAEs8gZyz
d2zqXTgOuZ0dldpAxP1SSGoCu90ahNh6Je43IP6UCdmo/tOV7OMy6FO70iIT5EriI+Q7OJELkQxx
7jJfPCYzyn8iZvnkjWvraufJ5R0w3OTRGDMe8+K1dmIMyiwMG7I9jOroTBzRjeDgSHR2m3GV7lrJ
XTRz7T4zh3H5MDpkEDDdYZxn5RvyJy0yV1BJIjTHB6+Av1O7CaDt3JyccYOGqr+RY7aTg/TsZppR
rwD5x/ZC4xfhJ0id0QsSLnju9QrhLiIo16sTDMqBBFbjsJa1+BxyZO30bOO5NccWq1H7jbQ5ZMA0
op+OO755w3wrSeGwvqeGOEcmQskuBKLLz4FAUPT8Oi1vyjaJe0+SmEpMHfsBluSEdq9yesjcK7O3
XN7D6sdtUIwwLE+g7geM1t3l4SXFoRsfBpKhwJf5aQlCgyhFpBI9lnVK/zXg70CeoJCyoTJ7S9Tq
uEEgysSgwolerTjaignP5wqo9hz5IdIb3offQoGjuxqfUdpfsf7fyawEalT5vH3ib14QGygwoRt1
nHjdONRcnxhrlgrNNjBL2LOHyRwVZ08ArdoPB9KdzGNf39V56n+pcD5GHKmCdIVbr+eRp47uZwzv
fTdW1nKIDPY2ERj+upYRCHsATeJLVQsDyzb5hi/8K9EziZm41qL7ClMWYXpPbV9gylvrugpyc0rE
e4WAu+PTdLWvSra7ElCL4m4HllPL1ChhipB2PygLwQ3a9wraBfXQdnBTHMkDDjjKDrpPIj8hzBXV
nsmyWfyQ6HEueud9hCEq7Xozkja0tpDGJRolA18nHx760YQ8pUwwYaEtXqMHZZ1tmEu0KISfMocJ
V1C9qeit/ThkYucM5IvgrqzlutURshHK0vE8xRowgbm9Dk0qADbSk7ihZq1KZpNY4qNiN6f13Wrq
fC9mZkco3v9RIwa4Inl8eyiNcVLm945vVONZz0pXXuyqfNPI0Nglc7efkIgxVLXCL5cVnsBuGivZ
v8rxCEXMnS8r+e6bP7b8se39lH2b4+tSyto3CttIO5bp22yu2Y3h1nCsY6o/0D5P+nlW94XYjIGX
zxvbuZn4xGOesTdEmmb9STrIXyIbWs+2oDQLCUwuozjVQsHzyWjfrp+TebXUN2bOieIZ3cW0P3so
+5Dxl20Lz9bA/rk6L1WrEa7AdCsJHRZn6ra3jjrudcy4Fvhy9BX4lEovAQSLGnbuPUr1bz0NAAs6
JVlfGlaK0M3HLS5qhBeqtPy+a6+Ozehf9vr8OmrGitS8dyVHjjsPiLCc+GwZ7Z3Nu9uyh69dIljC
+NdFd12n3Upo2W9vYdIkUE1FFwT+IdwCmlv0K2lQbAmI30hbcgnHqvDiec1y87fsgy/LXGRbAD2J
ncDpVyXHTEEuVLYkHRWM5HuBq24cvmMRWpBu2ALPcxH/0Z341o7RcJDjMtR30uZUBBknRJUyvxFZ
SaloSwyvwWfTde09L9U1oFpxo9P4EGbjQpVU2gUDCSZ2CWlxHXc/kdj9Ps+WikSP1AasnbaMamJg
B+OTCxtIuXZz3FxFOAYdxmCUoMfFV9Sr+R+GMWjoRoo9QzV2pGb9j6Pz6o0VS6PoL0Iih9cqqBxc
ZZft6xfkSIZDPMCv70VLPVfTGo9vBeB8Ye+1czIzMW5RTp+j7ovI6PJznBlhag6qliyovB8dBolH
bpNF1EgZ/0unbxULRbqd2o1wVzNKZo71mPnrEEBElyU2fvjA1HiP2Xytuq8CQA+VJF4H+MomBgLl
kSERQB0m521fgFcifEGz10n0kk4nGlaky1H9PWASkoE2/Wj5Ixq+JoznRfPHwxtizFmWf+YhYVsm
o3eVY11nhUpEo6I95UmgWedI7Vca9kWW8m4Eiv7mdby433J8l+6l6K4aDPDp0oRk6HBbgYrGcREO
H17+eVSH7wUooynfavna4jxMTg70KYaLDGc19usbI9lb8cuY+7rqc2OI8NXR33T5LbO/2ETdRUUK
nFyp320CufT5XEGItQHA7ZIyiFDboLslNfHQxa+181y2kIh3mM7Yn6f2l3QD5oxYA7C3u+1vOH1J
LK8syYkOUOO3xQ1bDmeRHl1tjUdWR0BM3qD25xks6ESAZClVdplgunKFCmyOgfFtqExKH4p5Vvma
UFone4wbI/byFJbxbkqBK/7LF2QAZrFj6T5iGts4O9Wg8Y12Bfe8+cclzewdcCgXAua1U1ruRnAf
53qN3OI7O1Mc5CLQlX0cb9r2wClm4HxFr4iSuNoTJYJNswa6leCgSxZEaI8sYm2zJSN8hJvSODM9
8CLACkdR4nUkcupK0HyoHcaB1fQx7tCsPEEuI5c0M4C5/NPcB1BDwz1DlJyNX7P6yb07y/8lTJVI
GKu64dgxzPU5T3zVu9hwJ/tDpV5JVHO1DSUOMACTtzs/G86OL0Ozv1LjFJV+Mfk12KelALyiEcU9
38lDgrx+YggGkjn8hYZCsqLU1t6AuvXGT5jlti1hB+2M4QhaSGqBNTINJhsGL2JnPjko9+KLo19q
aKD2zqPbTXcxc3WcVySmQASnXJvGa9xvkXLKaV+nt5glMPjX5FUpTzRRoE7QXSO83RNXMI0BG0wN
jlBMWXNEqZKkR8vc9jN02FvDsBQgqc0HF+ArZyncGN/meeofgH8KbQu3RQVTY7OPeuKaVqxTIWH1
7Kp5L7yDqt6WjGGkr/RBEbb09t8wHFl2y+IvFucuuXQ96h3sS9jScF59leEDtGWugIo5MwzoswMS
Jqd5ZoMPflXdokmBzx9xAaSH3Kb6OsYtau6tMe8dRiMgPLWAkbScz2PzXigBGqjG8BV07tUnTy6c
kr2AkQlX9OI4+7ok0JtAN+b/gPngqz6zT2mycwHuzQRy8lCNO/9MlIFevSXTTYiDMM8uvXyVfMzN
11RutHBtpkE6oQHyYwzU7rgi/oRagYTaiS3cTlVgZPCBC8keBNWDCLioG4ZNDMJYLgbS4aNeSbnT
yGa0H6DgIF1n44dT7n9JhvZsKke5G8hHRGCJFkLZsNVAa9ZgiATBlO5znbQunzOYX1rYR3IDOup9
m2j25eAeT/wih5GtuNAeonbjdvhCkMg6OFDx4oRsuWkeb0J75SxGrUedoKdvHQQv9vSxw529Yxe1
DHTAWqvUMpiJACrU32QOsEIb36dyxwXZKWwX2d74vRug6wvnMw57KbY9KQFw+ziR/+Rvh49K3zF9
EdxVJC3Pe8tYg25J5n1L1LKzHjWWsBg9djnzkWKdMNNDRRQFhofkmqsVr7EP0VdDklmMZ3IIYahP
023WQKXti/TP6A8uE4aUIz0ytpbxg9aWU4Hf0Oa/Q30u6xeb7J+AMYUCnCE59Y6PJkqK+1jukEoj
81R0wL9v+EMta91CAXH2cjrb7QULPiy8EjPIy2gGfL3lwAvCIXrGfJgiYy+u2oAM8X1xJIln3Twm
1bEFVqctJI8VigfWDdb4bFU7Juv1vNOdo0uiSZN+2B2Jx3vRvokFFfMFOGEGZyIftvMspiN0utla
whZPUMEWUk7br42W/i2+G/lHav3wBM7MDxdwHkyEbK+XP0As3PmsM+MZR8R27CR00MIGnv1MH/cN
LaZ67j3pq0QhNvnJvPVcLQPjpMyFak4XuUScQY9Yqc3MAuBsdbeyPC+LyEy+hIxcIj7BHqS57YqN
ObBZFpGbbguX5SgizBSoo3LtPSRTZg/NNlFwfUcEAX2gADcZh4Qu1/NQY4TvZPHqQXPCURNuY9KP
Xihoeh5HcJYQroEhal8jV7yVI8Vxg2JmU+QgFERODq7qEi9nDvIiTTfbhUhF9lhxTT/+0fPO42vB
L9SW6udoIPoP4+x3Jlu2Qi84m92uWzpvNepwELfA6MGOnLyJMFXkze+NJ8S9zDLeZa2Yftn/IcOG
6wo03ncZkBwNQCVF1iR3lAOMBRBhwAvSjmDM53NrzvG9VDAxj25IPc/SdU6q+D40hoMScMQHS9yM
bs+3//+wk+469lmyZlxhH0ZHDuSFErYp6ehgUBAK0WfnmvnTitFn+mLgqLObzj4Veezyq1hN5MAp
SJilI1d0jAR2nRi7rGREa/VPGF1AL+DwINXCAlEATwq1lRcMJLUdKzV8IBIyX63KnoIEO/NpiiJl
CSoug6mjAWwzZ3iOBXiHbnipnZxEoswGAEYXPLlZBU7dXFlNbZ9LgjTXUR7FEJlMsYlUFGmtJa9i
cLv9jHtOr5oziw5vGQ9xEJZwkkdTx4Y/ZNW8MtqQMZfdlWu3kezc54oSIbLPqgOwmkHb4iuZX5Kt
WhpdkKU2yLgJUohrV6dCUdENs6vJtY7+2TTMc8vdEaAaKQGcFT+ha7EnrfONFZKRLefKDroFyG0Y
3Q2o3F3zeIYS3fw7jVuJKU03nnDloVascgP9uiQUQC/hEimowDS9RfAa4qR2rHBkBz67/v9/pVz+
3jlnd9HRCDAWNb37BGC0acnm0Po0J6ZFYuguDJ/Gj5Wu/SS08iNuhNh1eri4nNonJHYk4/QeqK7E
mk+KlGulTVmwOur0r60dHPYjRC115JtHYaK89DOZFXb4yLvYvjmmJrfFkHyFLHTWioFvn14XXn/j
smc5I0/jYRBzR2tHqWYvxUQzKzcYlf8mddiiN3qbQJ/Uk7ttmCZmEcmApmuwAra+o+Zh5/o/mzn1
qnfJgDMjvd0gL6La8vDbtg3bzdpGpczAN5sJ3qMOnIBJdNBCfOiVWTCPzyQD/07WVAbYOhzDsjd8
kZXfF/NXyfZJ77CV9MLJDuiXgqRxWU8VWuQ3FtamXkKh07ZDbtzqktgR8LXVGm38ycsFEVYO/Dmo
bU+yayPe4LJK78tzbFNTkBJpBtnyUAgBwnk2wbYCuV31HSnZ39yw+oLTeuDVdQ3U06aFw96pNHGD
mvsm3JyuoIYsNYxcdZ8/dYp2GQWrsKxQP+G5Q1Bg6uL1+rOkBp5rHrRqTUfvlIil6BrysQmv5ag+
tBDJXqRluxTew3YyOGbq4iudBIbhnL28iYDVU1R6ogTVd9Ybn0mdAPBQmPoWwH9sRLaMCcPVIAnu
rImZSIAPdeIc1+oPeZ+HTu+gJRwgHfK1F+S+hkq3bzyo1Wa5acL8qYqAkLO7xCo8QHDPQJCFBbK3
iTjUrkPji3Cd+YeBKn/v5nG14WVdI/fPqZXMV1xRrPSxEQcDVYnspm5LMCx8RTatpZwdQJM/g0KZ
RKHzmKVgLTn1flYqeGy6Eb6EtW2KbFyX870hHlyDuSLddp8BFtQdzEeVRV2SZYnY1LXUcOpkn65V
lLtEILSqi+1YQ8yP1PagoJZyY1KT9WFGxd7QG+hiOhfUZk3T4NcgHxEVlhs4CvCDDokVITkWy74c
URpE0AYT5g3SRXqQaf9mQcodMJx4/FYxGR+ohHdZ6ACB/ugHJm4E2yLKaUJfc1DwV9G88MCjl9HJ
v1qpWEHbEUFWK4B9zQlupMDXMi0ix4ZtGafftKtC+9Ejf2beTKc638149jDCGCDkw9NsCK5sVzAE
Bv/fjh9YdWmRWM9vGVUToeKRPwRooxOkzwXde9OM4I7dCaho7OJhFHoG79dh3O/2NdYR+szUUu5O
qjVMtTx33dkpoPtoDgNP/pg6lICQagDhwikfVfHcOda0MZp8Zt1GEq1uEnmjNds6V9Ypc7udalA1
KUy4SjdHnhEvzvu6ITjEjeqrBavQbRtjq1VW7kdFauw5bwmQ8kJJLTjdGkU0L1mMzle2zI14Oq+V
fLEiahnwNpVgz8R2ARO5GBCXH2XCgG2iVj5kzWY6T0d+alqsKoxsGNjtpyaSz24yOM8GGLIYxdb/
wm6Ls/+ie2CGRZTP7wYM7MF1P2bdzfeJYMikRVIlKmx5ApB2yGY2LD4dF2UGekDH6l/LTK/eh2Si
Pi8/ZBhrXzir7hUUDZA+VRKlqK6491CQxqMwT8WAUV2BmNUMPB1qDwfQuOjeSDHoIQ4+lh8eIcto
qExGayguRfi6eIGqstcDlXXJsejpWx1UTUaZXysCXOfKkReSEC8wUGxOSib2Wdo+BmsCDtXJ9lwP
RXsWSjxz9TH/ldPUnKVisMFpMjLQ05INfFjTtfAHpKjqJItPoyPbaGbQm+oWQ6KoO6Bz2IN/sTiG
+cOqnPuAbQHEBbNOrF/7/w+4MpSAEbWEFAY3xt+riQnNiyI2RZfM51QoM3ceZ2m1/OssihfaIVHN
yc7Ns3r0pRTvMAfKXZR7HR4lfPNRbyLvGUgOag18YAMM1rCYJHlouJlQ3leHqaw+qQ+yVYerdlMV
9vCcGBFmvg55CZyygzmT6GlKw1rZtsmMGbyEpl28uNEusz3enDgadstSo+YJe2ldFvb4utDQ59OI
XLEbsOAUYPEJfSMjm+NkP2QieimShM/Nya5KXb73s6M85WpyLtxJQtdgFxFqDWGeif2DZPZ3KJr6
UOGfnsfu0GkYIayKUk5AVMJhF8aBYXermQruNDTFp+YhLypbFvMdVB7qhYgzrxvXSYOyRQAowvVb
xiGuLXSC878czlGtAblYbJYzGpERnfDU7IzzPA/noWPvrXXJUW25y/l/wRmvoT7bOkvENiuPpis/
DZxazEI4fJudFro3DUqXQepNpwlc5YBaESGY1REV1DYDMaLG7rnMUCRhj06BPHahsdMrnaFuedEx
eJXEQZgFspAB0UWEsZxb+zIABkaJ4PcjQms9+dZRuVS6HfQtoHx0lDnRTIV4cYrfYexXg1PdPFpD
khQuNU66qVYgaAxH6m5qUWZdonqnftu5g3PUlPmtAK0ujUvXmVvTIzkZ75QD6ScfkCqTQKNApdaH
vW3HRy3O9or2OUpxNgRX8SSfgVTdjdZh/IvQu+ZBmJfRX71EPGm/VtNeGmW46C4rIhUjdsgR5NAr
dLl9Dxlzsfs7Z3N0Vsxjao+vma7/DtL6bQ3lXNFIm+TzGvaTDXAE1cQl1vTzpOtPJh1YWfx63CAG
2xElgkVdo5WfCA/ovK++8B4I+jeuxq7FwLSQv3i694Vize8MUED2tJUa2tClpfUitgIR85fiOAny
J0rwe5yYxchwlaVMDzHPQURjvGYRCFfNxheE0xFUR0UKQqopL1FjXkt5CscWoprcD1N3dxmux7YX
ROr03AlgcIjKC8jFUXOonOioafZp6kqGprNfEEykhqiU85RwV53pmBr/uWFLdiAdoUk3lzbWAgDQ
PmbVfR5adh2kYlg9CLe+2bN9X6qZFDtk5T2kQKtUTXA1RUoEMhb8Io2+Zy7DvCbvtEjPNTSo0QFn
q7MBbTFraLukak+RIIxEQXIUZf58a/AnVXP6LgePeKBwBmjt7qrlzFkCznNT2aY8TaaGApSpnwNl
x8OYn3jTvc/PIv7BKb8icWWNcIZ0AFJrUO8ifHuWOWGEyDoRpvJIxhwybIgQXWWLrcJlqcNgrpec
TRbzzjpyV6pdXCayRddto30VzgJVhrTE0NUPJ2B2Q5Yvy6/ubprfrHWfQ2/p8o29rJjAh0yG6YqK
EDEBoMw2Uh9NyxWOtrVoSzwDzD/yf4VpAUOdsVzVbVuSjK6DrOHOBnRkjdmmifInw8pBTzrbygvf
Iq0kKSuG4ZB/Ky23cFFSIghqPcEwSUMrJGyKGiXoQPkbIyOg5jt1XWay7VkyOLchijUoVJXkp+3r
M56y4wSEp/ynLc6jgstBIEltCGpUyKTucJ9D0VolrblqmOTkoU+BidnO3plOyWK9WwkLmBudl3NR
HeuRl/Z6ViaU3TZucoJyySTWUpw0gI9mf6Cs5WEaVlD13fEtxbkGSo9wdmcnMYc1kcN6mZqs008J
cZFqXvpZbL9ORCZAVGXdbjH0iPeuQdOl781+h4lvbTr1xqZm5zBxD1YvXtD5Ot1rBRNUx/DHuowU
YcxXLakMpOZ1m5EYCgXTZ90DUyI+If8LzeKzIsbCVAbu99l+WnoDoDXYCD2n4u9rnmweU3kqj0QI
vBWouWgrbkiDmGIA9RgbPHVsLod5Pi7NlBV+ebZ90OgE4ANgBUvbcyKIdeKGludwOFFd+q34LcwD
bLp4/LEgctR8iE3eBQpxn258tCpoyymnQQh4fLTw7SOFVo52av71casS37kgIs3XQRgXW1FueQEL
XlCxbTKCnIgpZ7mFhckbszdJRVmZwPgqbFmei0A7xeWkQFFyi2IXOtxLi14Quc9InEujci7n3SNh
RkYvYDKhVufxDVXUbWBg23AVzF8FTtayjXYeakzFOtM8/CYOse8zpf3U4+AbNtYU7qYh9yXvS9ET
VtEkrzIW0Dtrx5RhrxAQp2WMmkEQsX/f1aEHTQgXDh60wtNIWcFSnFJlMB3VHADxHG8xaDYU4Jpb
7VslPRZVfU40/an02MzQQdgzY336QXDVixEzHZWtipPZd7ynjE0zbknrwyJTshrqf4K1qQ3VX49x
7hSsyRXKyjG7dcUx8eKHhvhXK5RDQ9y4aJF7qPc6ijNGUCoipz8O5kNFckAYIqCfqnNDT7hMumIJ
RycFK5kuUn7JkBM123L69myJZ959Qmlv6S+9X5g2t9lfyEAv5LVW5XjMlHDVgCvPjSBniR/Xpi/w
oGTLc5ZkpZBB7YB80sve0BD+C23vgPsFf7kZQWTDLwUPjkWtAoZe2xo4mSW2trhoV3oF1wWsstqx
zxn/1TpVEgWUkoarTknYxJCqUSISMtFBDCtEDR43BrLmWf9ghMhwGCcXgh9DARe7L63xi84FEfRF
57sOt6LCoSasQ2fhHeCSbSCiWOldtWafPpd7T241fXhu6Rwc5gfhVZ/eRPvtQNIcOmIFMEnpyHPY
PJkEuU6Y8OLOQSBU7oRHKEapBkWx0RFOe1q6VSxGOJiGOmM4dyyyouUJan+ZBL0VE0BP+33k5SCc
p0xEcg38p/uqaQe1iCBjthwC1yzo8RYXWteAKEZrYKCwr+FpNg3au2l4jId0ZI8Qc320aGMQ+/KQ
WDkihfvowrfXWanOFA8zMGQX/ES7CXvDX/6jpcU+Sdy91nYPty8DXesCW2MEDovPMgBZmOQx1c4V
Tj+HrggIF/RF9d3kfyNmhhxmXkLrNxQBXoMHDSycbFLuauuC2SmYmGEmNRg1Mkt680yTdHKcbMfG
n30Ai7Mi3ubNTwaB1ixAUHc/rfLP5lvzlGwd1iaOAVL0St2X7kEIyKPJBOQV8VkGiCLGh8/UPOF8
SLnDdKk8IT0NQBDi3GhWQObAAOBedPGmUuvbWhkYBFMZfFi47iVPzhl7Xmh9QyL0p/oN+9Z66RQr
XrOCcCKt1XdPrz+GOT6D4OEDpsWhDo8klvFG20GKz2t2+T9T4q5yUu4cJRjlrjM1tCr8V/c1lQDH
2VDy9hLnD3nkWiEpY17GBtHgsVnlmBmjWyOmlzkm6MnItlU+bFiWB4bEYsEtJHMgLYYV6NnJxg9k
z8ZxttEa0RIbdXgiM68Bg1UyCNok8XQxegELsBk3o6r6Pb5TB1iJVuZ3NMbnpKiui8FlIOe1TVEH
qMzTtHWlK2DU/kqAF6Nr7xqSEhM+glg1sGh062Rq/SluDly8q0i+dU2CQgxBVu/6cJE2FLQYNspt
QjhrDOA50di9050rgDAkSA6ynvM6IiJEh1NQotkw7jonYsZU0xt+Olotdk9ex0frQIkTDE4Amf9f
fTBuooTloUy+A/EISc4vwMkiYSxzX3TD3ZOfDhDkLHk0iiReNnxzWiSTRnJTXWT3CFIB7XMvjL+G
qe57iwawBuNuZCdJLEhTRlhOfuLBoPcoeA5C8jfvTBbRoyIHKq2nCCRBbquY86jWIvJJ6ircJu1B
Gt89WotEjGeCUhCY4yJs0ifX7BDR+Ko9k6pOabEMTQT6nMol+8UmHzMeg5iGsRptltCkBaBLi1PE
M8qIc6hlCTJvK/HcShiddsxXg1zVJMW8ZTbDwNmng1h8w/hc2i8Utv9ks+Aeq0DpUQ2HsT/Bw3Ug
kyo3tXupopM0HhXOoLFJP0tcN2MzrluEMAOBlYtheUZi5wDkVV4aFbAQU7ppIPJoZKSVhuvYwSw1
wDdRg2T6Qa8Bw4YNsKP4WlIHjWZe42l8mXTAkfMhNc51g7X8NXKYRFrlnsV8Mh90TyVRtF9bPP4W
YdkgmnWYuztPH7DusOsSLwnYR9geK9cDaENyIuTjI3sIdoUKD3b6h4ZQnR5NX39lFewody89MlxA
m/9QNGiaE4YRhTrX+taJX5LqhakWb2MTQckz3NNouqu+l28xPN48pLf0dirTHJePCVbDFTA08jR4
mAxzp6u6lNCeTcZ40frSQXiNKcojP83RyWxRs20mn+3kQzjtDZsCc2fnMymmzx40QFIVG3vQ/Bwo
YSSa0yhDnq/MT0wdPP1TwYQ65jQDN65gO2lf22TTDptCoTCV+SkWMllnIYewkvCoiwrM1J772Ukv
yJQsIPk6MV5z51npAfNBj4bUksmRAb8fcyOE4px3GnwI1XdGuJBt66z0HuiCq6/Qoa1khxyFw6fm
stPGfJ/ZDg9bqsYxEPMV6mCAWuCSz9eubEGKyU1I7Kswa/S+WDEx68C7QRKMWUH2m9yuMYZV0KPt
neLEfoG1MiLbiJFpB0YEhTPPXlgbyqun8lDNBTrjK08QCAHpuoL24VFixK9GRBprnbAzyf0YqG+K
qFbGbHPAG4m2ANTUQhYybmwINgk2gI7oGR6CjEBXiWR1mwLgrHwds4jdxwEizLUdL1QaUvx6NjQm
QSWk0aQcFMDnGoPloddyTD6DzB9G3CBrzeIhPb/HgNBa8j91/IuOd+oopPviw+jvtvdQzWRlI+Ix
qOQsJrILgmBKSYyLyOeu9IBX4VPk8J0tWD6uM+WqYymeZIjD+l50F4VWTXHGoJwxllX1ps8JRs3K
d93hMFLe0/UILWtijD6psB9ecdBJle9E+SMnbxLAzgGv26Vg3advUgcECYMWGGyaCbeP8knZmNxz
LeFjETKgaRWXd6PA4AsMG7RnUT/TBGr2PqYTlub7yC8SfjP+L7kGj4ylgOSVXnU3E6Umw10cKBdM
zJ28Nd5rAYeAt2bgU6pNLXBnfBYtSjbBw0Du1IHFvfhMDOAcGpLRt8q9tYiz4ydOSo+t7UQS3snq
Hili7rRnjFo+DcpJhjiuvtuSTOGZGc5FxGdgTCsUTDGJUeyUjeq1dX4rNKCzMa4lKmSSV5LW17nG
nG9NJhtWSMt7H8mdigQKUY79Lv9LkrsNdVl/UTW/n59s/heXk2JYNPnqR2Me8O5mMAvGUwV8oaCT
UPRvRPtYhYr0yvES64fMY09DPcvOn8C88jlpXqr5jb+8LHj6Uvkwj2Kis2b9HnFuDNc+Zia6m+vv
AiMMi5a0hJyZuKzNCCZaEvGEvaQXr4H67FKtokllGEKgJEIgDlY751OAhC7wnTNuXIpaAEY46U14
Gum6Qc/Jfo0UvDboo6+FjxXvTe5FE8jhuAftsoITM+QQcYKU4trt2WDbLPnICamWRXYdUjWI07JX
gdu8BpAP48JeTcVAuurdHuk70yhIMx7wjMptDdUMxDus/N5zTNvpJPsyg7O9mYA9IfLzmVUEYvwS
LDZr/bWyf/R420/Htjt4gnuGbwiqdO18lfpLllqnoWLWnheEwVLW6uW6KZ5N+68u4uckDkbjhR5l
O9BlpdkllzfX/Khsfa2rDwWmuQ4ia1Dug3Ux8qcheU9s/h2VVROxpbp1k4dOgekp0U30P+70JKof
N/ycuLn7e4QsmKHLvkcSODABKHVgyTyyzPw9VHC8Ezx1lQxYbO9fxaxl7D688FWJCdnYmsZJyZ4d
7q5l7jfCnFLZhzjFn55/9N0tc84Dsk5PPNSYPTcLnoy1pIw5mWC39VxVSBxQpYsMNQe2S1Z6UDcp
BEtK9o4j1V1V+8l7OHQNQt7VnPNzQPhyNrMXRJfU9x173701bxOeZAxOUcYeBsqqgoveT9ksm9db
bX906tUgAhZnNxpot1tGD9wjzi5yecIvrV3b+zksuyZ9p8TzEyQnjMpXicEXrLLb+te7j8J4nZnb
audQvbj5tTGPhfVaKm8Z6bOwSybkJYhbpn6jcN4qzKGRl6N8JtCiQaq5zXR/mfFj74iyDSNYOWzK
X1VFsRMQUZ0BLQKo4n2ZPKtBfWU7sbgY69cyZzi7cY16XQJlYKYPl/LJhnsETzDDX4X7DnuLxR6Q
FrPQDgoReVD+LQ31XVdxvT4tuV9GYFTbuP6ZEFFIAGAOHUBeoxh7X6rwns8ud941jSnipVW/FCfg
geu1D0LLVW9e3TreijSQegrYhBaP4/d8YF+CGoz4AzasRDJyi+AWWQnxarWJ31lMs3hEGfwdAxdH
U16i+LtXOQ/mh6XeGlSXTf1qouBJrz3bO+ZpWLW8Ejl4/qGBK621oNVYVO0l7gVVTd5bdNa5h16u
dc4VWixT/eLl5eYxzgOufRdMOsL6f7N4sO8CzNbjAfVnVolphtuU0CXvlsHy4PFYzb5rfWjYb/Uj
I9KOyMT4lyXHUz3AWXcS5G9EsBFw1Qc6Phb3y3Cf5ohsr4FG5m2Oubc+BPMuhREeOeMAmJhK6oiW
0pdaf4AOXf9vAWxwZTSFn9VB5hxG+82bD2FJDQRu33lrVLrhY5V/ULrTADUXDEQeflbwM0+YGilB
VArJlzj5ZjvLkQkKl3t5XBKs3YAiMJGbRfRcUpwyj1LzMyGFlbfhH5X32e8add9kb7PzbgroxNxV
VsN1DxjfL8ZNQx+Ii45z0Piz371bRAutMpcwBbEyJXryf6V3ads0sKsXyQRweqZfxmLyjOslRSe8
UsRxFjOe3H8VgTy8Kg4WG01ou9KAhSEQWBf5h1H9Lnm4hgpDGrkPCqScvto0f4r8riafrvk7aU8W
NvHW7+OvHq/coJ1ldMHdOmBJI44dSQ8wLX77PibYAKYZQHK5s4kXUELAU5BE2bG4GrqW1+aAnrYt
XqJ/qX5uo4s7f1t43rmngFo487nUb6W49GTQ8G3TEiNkiHhCWoiCe+d7gsE/JDe9e1bRHpO52LI5
Jc6AMMF/YxaUuT9avsls7bNxTzYfWPlOXLSenyYjsNzTHB1I3aC+nw769E0tbpOsDk5HOxCV8XA1
ApBx7KfhE4M6KNEMtBLtK5aAwzJiabk8BwlqwW+aEiaAscLJQWUQvkxfTf1wiU8UkK0K5ZixGWPL
uDbkLXQYZhRefCtwo4ziEW16RrUlUsZU3qKO4PrAQ32PfYGnk2muC5fPgjg+2reUaMIzBrwaboD3
KnOSxbatdSj631g/9jrbn7uWvo3Wu/JRUQ4o1rshngTrkuaR569djYwHTouxadk1UEfrCpb7DxxR
zNV/tJmNzMWCtwToV5XvdnbNI9YKnr5WtCPrykB3UfCPgEKnxaEBYkOru02vdiuVR3+knIR3Ftpf
lb7bKRwo8sJnZSGTmczTLr22Sg2ETPe2O7YcJ2X+6qpI/5DpW1dsM7SbY/qqMk2M6h1fdYmPXO6L
5q0Zb6J4FeZtdo7WfFXTRyKu8d0rn8v6L4U5FUafqJlkVR2qqT6burZO4iM/04K8a7kY1MLdj/YR
D4sRnrKYWz9996JrXL3G5rBz8dep5T/ZOVfJ6lFGwJ650smDC1FzD+0JFicf8HetHHNSY+n9eLKH
zImRUrj1z4yUcx4/BvbptK0EgTNrN0iZVLxAY4E6EhpLm5Td1eLDZYBYln9FxO13tN9ZI5bQth1z
8iMHEM0AGi8nI6n+VmBTxuZLV93H8G+w3yInZiQGIoRoY2tXWXvqOIfhF7nrd1EcHITwNTgxkLWD
64/xQUkv7vBnQKxn/G4FJb/OYDM5wMHM0sdQHDLWDWb66bC8rG8io018yzmbRPVbNt8e2xK70ikL
bqgeNHGpqrM1r/vqKucnOWEyRxVonRRQUHZ70NSPNjrq2pM6HpX6xzKf6oUZztTxPmWPsiPsyBt2
wlWOMbOHghSY0ltqtlFf6arjIn5ZKlCoI7XxxyRFgVNHCWvhZqOlV2AexJhwGbnTVApOqIGmaL5a
kba2sDvav2n7Y7HQH4CA2srDAorkIVrUQfcP97L8MqJDyh4aMBQhREyjlQF158OpmrX0Pov5MuDW
dpidmRrjIMhPjEt6DV5Ykax63yy5Ig4ka6sLGhVxtC1IcoOYlxkATUnQHrhOWoYN4oRSjgCfH/2r
opVE6UWwaXfH/LfqoLfWCmEW3wZTk4TRcvudFsam4b1GjcRl7+1Gc9xDlIVrnQSNR+5w813Tjad0
4YK6tP92CA7TB6ZQ+v+zb2f+ZxpBWyl+XfS8ubcUFbPKRIlLnw7T3CZASRzyQ+mV8LPYFyd+mfvf
toKKh6TL5hnAczkBd5J0Pp45v2eaCAGZkGsmjsxYVTtG/Z5eSx6D0z8Tn3Tr8cMGr+k/ks5rt3Fs
iaJfJIA5vDKIonKwZalfCEfmnPX1d3EuMDBmuse2RJ1QtWsH8y3onmWsu6XWWJKIsHtpiPFJH+B6
dIwYsggfKhUUzeytCEQ6xhYLB6+2D7bUg19i/nLi7IvcgEbT3Oj1W8coSPlDvEXcCQpUXkHf0tfa
uHL1VLsq1LtlnW/0OnZHEnuUksooZUAWSX6D867KYuq5F+uKynRFpvIYuhJSF6YSazMw8MJHcUL3
pHXQwR+zcG9AmgTCKgzidRgfq+XZzZSnvNgRCve46BgNU/DUN7m+NfEpkU8KE7qglbdRazg55ZZm
mnh9Ym14D0OFU+yDigZlHAoFkBsdLTzgBU00mPjgotzX9DWD1A4JoZMHO2BcxOgtvvwILyIQ2Yl9
KbUia7xyyM6m74A1khFFzbpRiVctixA0XaGJkTFm/U7Ep1r89Fzx/bupOZW8k6rDskjqjkAwN9J3
k/5Y4RqUuzKcptGqM2Ajd7Xopkm/AYdQx2ZNtqwt8H1IVEDT42TPWySqMmcADh1cuYZII+Qzvkoq
yB2xBRBCjQW6IloHRN8G3kIq73flXZnP/YzY1y9gZeWA4Fi5/IMY1JdUJdAh0Ix8qU2MNjK0E6yN
QHs4arr51BenmXA+7t+MvNp1FJzNBBxjU7TrsEcAsy1WzMhJ1zjga01cJf8ntoGV4PWrdVD7Xbuv
OH6ar6VvUzNkIOwanpye/RH5w1LDBo2Jg+hgYtTQcSKdwitw2M3kU82PYXbG4SOdcTpaFDnGpxTv
JeI084EZPUJKETC4h04gZ3/kl1h685X3jKcJ5wLPyzBmWl0ZLGOahzdb3R0xqUSjWbbw1tdcztK4
M6vvV/epGSez/tZBfcCctewzqW5ZiYS7RxRCoiwvdzlmZGApeZScFGVhpT7GdN9UtA23OvyMspup
7iTzwKdZFbuuvYYYO6abVvoVGuzSI6umGZgXneuIpxefStR8caPLkPPzHVOR0TwU7V6fNxklOfgs
FsFI7UGX6e6RyJ0CbMbQAyZb5bbwbXA5ES+d+EZ0PR3yu5luO+gbF0g6hOYyhtFfvoBpWrKZ2J+N
i/caKUY1DivyBwBT1K1fUHUlL5TcZUq0Wl7zYNxw5JQCBv0HU8AVB8dd4g+cTN7KLC1WMGzqafkh
uH7jIytjFs2UDioKXgbMJw4iSmoS2nhmcP1h6iC6Tfa8Ukl0YPomjd0D1gtkCthybE//eCbcKRHa
LhYEjZmExsAtM44Ct2r3dXiNUmqL7fTawPqe38DTgi9qZEhmw+iAxcO/IIaS8MKULeia+X+vxbBX
+J9AwIPFDascWdbLzud1JB6Sbt8a76/kxtZhidKYM7/kDUO6ZIUlXBGh8Z7QraHdLEpCy10mgaQn
qMlGMWhzbRCY+Y2mJkfCdUm/mfO+PifgTSZX6lXqti9th/iaX1NJW4Ku43kNPR0wT/dZbACkRrDl
+m7Z4bpTJT4VXM1dB1b3DVttYBKhLOg8HzZzox7JJGGQwy6vCeRz0BiTmjWLYJfrtHUXHyT5qk+n
zjxnwZlBatdgO8RK4N1F7xWeUhGNQrM0C36Er6zafYoZY2Tl0YkX3mZOeCywZHXUgm3fHEAZ7f9i
UzdR7vIydIR0ucdyxEyeAQY3FNy09nU2wqvY7lc64LtDy5kxQHHkfyMJp4NLSF1WbpvuEx9OKySx
CKFOuu6rA8/3w1TWoo5lmcM5gb8ercBC3CWeA0AHPj5tTu4FoSMt4YcO5TPvvcXAjIpD5iCCB8ng
x1a+aWWJN+dp8n18rtRQq78A8pY9t1ssKAbsHplkzFiIAlw5Uue2nE86NEek5NREzvxWPgF8gt42
ZxdRaGj68ssNDEKsLQXHXdTxVu6/vPC9xbAxR4yxeemos8ls5OKC/eSkPyWGpuMtle4FW38BOjYw
c7p3PkJGrErjgI0LOBytXC6FFsq71V2RMEk4cmKJi2QGE5/M0b4z+gcYFAOLbCevPPJwRcTS9152
gbzQKHSo3AKvM23yEfj+FScrbUhvhTflAw75uM9nOFPkOhyDEf82FwhXjzZt5S8eZ7HHOacjZ8S6
dHw3KAUYe5ED/CSljo34IooatzRbyCmgnJTstUef7AkVmxtk8mucdZbAaHV5JQFcKhx0DctQCGCw
h9RvMkK77drwEJcvsWrYeWKPjQ/WRolOtQJn+FqiIQ68MGIPbbJ4S7FJ5C+1RdxtpsHBRwZrnBof
d+wW/k91Cq/AlE3q41DLJkmpXIsTlfyKIGWFZFNbpLfHBiNfVF64JrKBi5UbB5b4SUfMNu8+owmz
c24bd4TrbUACsSrighukY8wx7BVqX0bABQLBDXg3HVR7DnaA1zs++PLcM3+u3TheqwpcfpyfPYYa
Am5s6yFEdGjbGeEVjwRzAE60atMvRPTjCDizYuzLaPo6iF70x2SfSX6teRKyadrKMjuo8VnS38T+
Kapnfs7Q4hq8xw0Ka6kRv/qzBrPacEGNUqZenzjIAeeqqHApRX9hfQOl5GDjSMAltxZgkNNl+s18
ElMcLb2XSp/hNRphrX4zvTfBEShuFZPXveegngrXrG35ffKmf9QR9ogXAljNE+KQ278BciqBpYk2
5wzSpJj51rp+ciXgHWQajJx9RhI8h6g6c1Wo5bXXDmN7I0IuIUJMw/adE3074/+eeMYXxxgvWYcD
wPgfyGOt5ntEbnF66JtdDoP5hzCcH7Rq4jfYtQET0cCclr5lE7yucbA8g4pYw9aXgi2xSiSW9+2y
AYrSo7Mb6KMFAWxE/wy6t4ozrVe+X/0nMBp8hybbNi8XNgOOYEK3VaqnRhdihSatk4sIeKw3QbM1
akz5dlQrbFMmtsChFVQw5TjuksGdiPJ4uX3noZSAvtIJflLt8BbDVSbDrMk8gb5HSKDvt/rWfugj
cN4a1jFDGrjsAJwGJOB+z5Sbm6Zl4kWeiUdcC3FyUK8Bnzm6pn+pBCzHzfBQCY8ZxWsYvifzQc22
QF95th/6ffiTvxU4omlrOohgRq1jPyUk/SZxv38S9KQ9WTx6fxVWSLB2HA7yHW0S6xWXsPonbTdD
upGkPXcjx0HRguCvO8njY+bUSND+gp5xT3YLVMs6l17OigQSCZjWNv/c6nPwqnATJbshcVXKevS/
QAiVp/oI9TasxMYbbzM49dqNv6mMBeZMWByCWSOU5Wyg6b1UR1f9p/1Ef4xKKKsp9/hj8i0pR/nK
7+VhlM/2pz23p/GN1ny+US1LAAsMtwqb7I7yC70Q5DdwhW92ZXkTvsLveY8kGzIh8891ti08ZKIM
+upd9QsfBIb0Ul8IVNzb8cscLX70Vw5bIz28sEl/Vgdphy7W6QFoUZCfKej38ROTgVBzUXYZdtKu
UQOfbvz+X8g+wBy8JuZHw2+E5PTKcc+PR5vGTsTOWUXuy0UcOABQ7VcT/SiMu1kFuWtmrugptxWG
Xg+ukeYzucQ1h6QlfATCR9NyR9rzG3aZJNMFNz426GSquCmEbRSuE0x0e4cGmKQ0Jfd1zEFD6IcO
H1QPJJdi0+Askyji1AKLDgROTk6/hvR+svNvzpVV7rTzh8bFg6U0wCXWW1RpS+UTIMZEGPWADqly
5/C8dQsVoD79V/vVHoSZEE+uDrEw5yF+qPQF/kSaNvckpGRmhRRlhFWS4iA7TIOQ5I7Un2uVOwAY
aTkbJXPN1+o3ZmRJ2YVJD78QtxX4l5b6D0+1nVE4DJOSrapas9NY3NjS7VtxjLfXUT1AWE820jdF
r3mZd+GXqHv6nqLsAU6DnwuAdvI5easz/0MJd7TKnDZ0zOEfBEVYO7pp12DycMKW0ea27RxlyUXl
T+ySSzx+S0kMYAwQkkQH7ONoHLXL1H7DxKFlDo87C1gYgTnhoS5O+JQBYUrNA34Eo+KeMw29r3zF
DYL+HIeXhKeHoGr0ih2Ogmawx+5ZReWQ3TRGaKzSn5ZaYjf9Mb0ne57fCbupujJhwCmTiHVpZ2zm
jxqbQWA8CocG9oRFl7+682xftBWfMqTHv/xN/1R2zTY4ccx3LqHibuGtfmbdAvH/q1vXuMU83y0u
67b5Jv5QElCZortmZMP7Ih+HRqcnOw1Pcgtpjr4Bln0VZEHawx/G1Eyz+FcAcpJbuqPyoPql4kvZ
Rf07b9HkpqosjahkjI1xFFms9xE8oYpEx5jwmSAZL6mQHOPEz9BOjACqrZkwdnZeCdCghfOEJb4T
NMC6gl/UHXPDIupiukt7/cI0KX2rQZw1i34InxsINVJu9Uths0BIhwb3Wav9WMo5e8J4JnP5XAKM
zwh7R3T0Lu1ZhZHkLgf25/zGwhAnl+45u/M+oCSnv9RvK2X7IgiL/Rla5S+ZLHKN2avfPllTgIUh
h9JPai7PnApC//fyVBduPKDWmvQ7b7ApR3jqwbHdGG5mWsCJ9t/LxaHEYUD2B5L+TYPOJf01ngdb
9pp7Qrpz/cVHuUn/ettgEptY8K4wZgOF2tffPFf1gDTQS6w/aOn+8MRCB6XTgix52lp44D0OlO12
1+6TgxNu+MI5J0kFYMHGd8Ra/YJ5znwAhWUwgvJFgBGc1JHx2W3i0UFHH5VO/2cX0kbBxpcwsYdw
yj5Wia3mlnCertS0fK76Lj7mbs4YubJRlst8qr+vL50NiqQH7sW5BOE8QLB6hBaKlZ1+CBm72Ipv
PLFh/8CedE7YuywSxe82sAb3gIiTbTDL8sSj4WO6YRd7/dZ8r9bpl3qOvNJNfP1ROADPHuG4sfd2
0i5I0S39SHfSTNdE8VqitfFsVQ5IomDIbkL3RCiJvDbXauXE/5Qne7z7QETJaCvqjvoRZrYAjdPT
HPnK+27GvZq59IUafjSRq3FsnYZ/HEigTK+reG1Hq3+k5/7MUUBJL+BngwBex3AcJpn1ElzohIyW
qjvrI2VAGtjMbnT82Gx2JgQOE8m+BdIQHZtjdozuHHIcLRO7Dh+R3xhsxjcP7HssuCNbubU/mkkH
ZmFSzJHT/NWElmXQOpYD9DXbykf3zpyGpUuHMf13ZNZv7BCOE54+blJ40RZnwGLGQTmEikN8LLer
q/QcEXCuLLyreDW4R/PBMivHFG0hZTJpAR9arLDoz6tLxwr6whKRp4gmG6/I0oEl5jBuL79xRWBj
V4U/fOQ4eLOgKLes+k/bDjuqbOmHZo3+jYnX6rd/sLfmE28juVcRBRSlg8OPzB8SghRgxHt2Vy/5
gxTMG1gGybxc05boabd5WgAOHnWUkXICLcJmmlRklvLND4YMXwFLNC7QTQ8+acFFHxnZbcOzek/+
9T4yj+/Rj/5B/+u/HHyl9hjD6dQ8/OO+3Oyov9cPrInQLmMW/G3cMpdxLLOYvXwoPiDMIni4h2fT
1/fGu/YeXKMNh4jBBHarbiFg9t+TO++oS+KT7sn/ZC93kmNnm/vmG/z39Ux+Kw/Lie1InLR5ES/i
v+FDPxonlDd741r6JpXt6o2iN/OTverIrvjMDiWDT8gpZ5WMs+/kaL7hqKa9p/yI+CuFYUGHudPh
n0GhX5vO66b8E/7h5WljMnSECPwYsCOYPeX6h4DPZjxpXHu/2nJP4LGPxMmRcSGxjpNdPjhymj/q
of5DfL6eqj9vGAY5oa/bLHUmbq/LGWSGifihcdnoR0h5NsC8xfAbHxBX+DYv41o6CTf5qMiO9MOy
mq7Ia/Z4PziRpVzHnWjrF2EtX0Tew004p3bkkJxkY0u3fSMhy9bdwT6qXnTX4VBvsbNbJx9XztRv
YQus6pj26j7Y01ZgQryN/fCtdVwu6rdPxge81OXFpD4dCxOce+gVH8SKrKdds+GQwEeIvyl2HH72
RP6nzcJd3RU4Cjdz/xme34MjLEynBBpz2mfu0bQ40sVcljmtoSf4neVG26Nywg+H1cAz066wdBzp
cKGCgvK3zffgGF+vCwo2m47RUi6d4+f2b/ZRfhMkZss20cs2xejmGhHYmnre8h1gMaff9qmcFadx
k+PZi9bgag/jxLz1+Mek41L60FhO+rXYIUjNUXRY5Z47PrrT78Z2toPe6sJktxHmrUm9sAKmkKOz
gdt6rnebytq/Bmd8drvUrc5g4U6/ZkmBGFucitwqFOdbfIlceChP9G/uxyc97YVDRbGYpTmpb4Dn
8qqYc7rY9Hj935vucifCnlntuYyQ7lniD/b8j97+YZG4g2HLfyMXBScLUE6dONJZdYN9s+upq3CY
Pob76VIE7nRRnN8Xc8rraVoXvrEt1pNfci4ae57YPzAqgy6Qk+Fg3Mqf1NeewTreg0VQQGxM/G6W
v68Ie+ISEI9L7rpmHaPf6t8TmZGHlVpmkcqzlo+mGzCadUMvhdxNMXJQrNSGpIN+/YowwDhjSql5
9YEEqEdqXf6kXWCXgcvNZbO9wQLZ+toP546vOdHtBAfdmU7mvnZr6/rCzAWY+EpRAP52R/SeH/t3
+UApEZ71f8Zbfgg3K1c8qv+I8cVVGNT3n3kQHuq/brM6olZ6z3zhmN7rz/FPf7TH8dARFqX4EPX0
Y7B+YWlm0emchOdAKDamkTEM8KOBgylmr5b4RRApVjUHiCcAu86LJR3zCHNvIGvIpsu2M1/kES+7
68OwVK9ygzUvtvsSr3Dl1nRWB/EWoSL4eegWSZEOD0Y8dhmbDXPnzWR9wUUxkI+wD2SIyUfwKmf+
oXIQzkv5cKI9g0Nz0m6Le/qBUa8dHCnETsl92gYbxWkdsN0FgyASyVHWE9cV6xX/2TcG7m77TbCN
Dx/CupmOnRxr53VEIKBbHQ4nVu8OD8Mzzl/U4i5x7S65Z45sz+uP1zFPHIhf0g88zb1wUlmkzQ6z
RVs7kYBtUh5bIgnf1rn4Wt15HTQD/ZoFMzWcLDA3CADB/rZ1wArPz/4R7gWf68KSrnjdb4T1skQa
RIe/8Xv4DwnfpbwDNUC1Y+1Jfv0tMLylgmG+yCEgXEfrqF5ocz+UTedyL8f2/Pz+zu4fBkQfflT5
jc2lyBkR2/H7FYnVBiu/FXtM/luOT/MT8DByMO06UHjzOfbr11FzkBSQzLXUZ1+P1WbkQKHd5uQo
2fEUEDjYK37ww5hi+uqY6rjGpfcCB+Go9Az8mEKGj2W5nxrR+wjPQB5WveGyo5I55hbzpY12hOLJ
xmHhXAo85B3ljFZfvOpHLrFN7lHIlJ2j+asrFpNAgHb1F23YVzfdv1EGMPxytJ/88boaezSgoIjD
Hygk+IANOOl3e2R7ezogBxK1y9H6yiiHXNOnsPeBdBwKewqSpaSlzuZuV7kcVk76RQ6EdcP67cE7
szfmj+kzevvR9oov+MQAWFuoD8u3Dnb/VK894JyNc4crUVtnNsAJu/6MoKPaEWizT9zl78I/1T8y
X3Hn/JS22xiHVOod9rXP/Gy22D/yscoR7TAO5gORjwPVzEe4ZY9QkI9IJ4nOPJGN09LWvsFpvjZ4
6/oM+o8iid37WHFCT4GuCoD7quyKbsyv35LtMqwu1vJ5meJzZSPTPkH3TT/mhR1szRvgqd934igg
kti0iO5Zkx2Gt9xkTMzh1I9W6SBPsJWzT8FuCz/6u7HnogQZY/myvrdI9rzinq+Ta+XC/yVK2I7X
2ilxu+eQWKH9utBZXBqPVPPgulqYdBI+cN+v6+Cu3kM2F1f7fJbOeIXfl5tavaA/La3xW7mxlTdw
4akVKK08+ed1W+3ZfWggLtSpCbXMh1QtjXL71N6SL+0ZnZaxY8iFqV8nR/HFa0kR3zkzYMdZ21cf
/MG3cGKIwKvEeWK98rqtcOPBCycGS6xnfo94oaKL9+13sdGsbXTgXbx/4CK6U5xuO2076ww/cP1L
QLujnDhOBnc4lI5OOB35pdZnv2YlS7eVj93XsTgsv8V46DyE5Es+CA4jCOW75SLcJBtwgP/AA86u
U+MWd+HEUOxLesttdqijXHoXMxvx2K/Nfyt6zy1Tzt34kNYpL+S1DBKAifq9eaDaO1BRrQ7qFgnb
9/L49X8SaBGy7BPjg3avnNTDi0BOG0qir3vwALj/rjPwEja9abybf1iZ1rgZ1zxsmxrH6r1rx72f
Neul9YKRcEwucM2tc/RFq5z7/RnT9zMu0OPm2Ln6O4VC4q5+ZY9QHRtK9MZgVE3bQd2hsFcdhj2c
qtg5GnvlHPp4uh+DzepOEZ55wG+PbLdYqS1zODLhHMrudyoD09P4HOJxF+/LPSV2+ci+6Ga3oi1u
Ya7szaUTOgo3Jiuqqyzj1nY9/8R2VYL+9NqU7MfEvNaaK6dsgHxVY8O3SbECBK9mAKKEsLCiKtcZ
YsYTWhDozsME4GsosnpK4uc8Y93VNEnniKPudwa2EbHWkR6ltT6ZjMz7cA8y9AU7x55wfsX9QVcn
+DkCLu15IJwiZMthKVBONy/hBB3/VU97IwF76IX0XyWbr9P/v/S/UhGJu1c0Joga5hPin9/IzDEF
M/hiVq3okG9Gp6Ny7uURVr1DrSM/oY92tLgp90awEG2SZJfhDWvn48D8R67umVAOnpKk9Z6gxNJH
boAVUKzukEZPL8JNV+3gTJqq7GSFXiWuoSxEkh7ibg9jXew1AX0itBCxM2YvMzAMm3IiWhuAuQzS
Bb78yLgDk0/ClIK12iKDi3RhQH+NfPW/f2vk4U/Xs3Gn1GKwj5t/gVL8DlEaYTJIOd7Xql/KEget
Lsfregb7as1C2xnyuW/ncNe3OBNZOlFkjgF53Ta0AFVYOzXXstFTTJNf6n4SD3KG9mI0tY/hZego
lJjP6GaL6S9TporXckZuTdz0PRan5ieomnddGZt7XjAeKlP9q34pEsDcCmh7mEYOgeY1OmKaVbt2
AJ4UdOZKr3xgvCLsoqb0Ziz47cWhj+lNVNNDMtkMG1XYTpUMwXFxXxiKla+NGfe41HGriPzAMppr
ZxWuRm/qiPPVkhmyIsIWI1RN3rpGtEJqjfp7GmyHCppO88XuEHEDOSZBnUJDJlKlKYGrdF1/Bm0X
UkTKNnKTKzJOwMiOJAdVQHPf9Ui5ypWhXER5xN5OU9eaUswu4WKvjS6w3kOcTrUeyqI+G/cpmTHv
E+u9Eq5I1HmdiybARamCziCH0TUtsjpj+Bk82wJWugLZAQESYQGVnjW+RmJtWDZbhFFYcCx/J2IW
FDZp7UVGlDGLFmiDBmapeLXscb6mPX+h6zFThmMJDE9zAS2zhoqXah1zFLeoo8Cvwvxo1BDMOOAV
MdoZyzeGgnCqYrJDVpAFWhFK8LKr/vtSVexEHEngJslDigiAsbKqjCK4WkWkz0CM7nKxap14QClF
FyQG8zrrzRacJsUxNBCBtkLGa1356FqlP8cYMq4VGTQlbgpC7lLpt2XFIT6TmPCKETWqCWRBJLN+
kvUlcgDzuKZ9D+Fm5FMV77Aq0WCe31m/DHjNGMOXNFw9pkT3plUpvgnJkXw4xv4UaAKsriP87qiS
NgY+2BB9EBIRPb8g9F3gLVkpVTeKj3YeIp9Mq8QdBKPeRhqgulGhHEEJaBwVDUen1fINTdTtFHmk
4pObBLOwNHPrSd8ija/QqutEB9dlzsxg+mgF6BdT0Pe7V0DSSZLlmBaMKJDICDQOmkEwcColq0NW
xWetKNtz3ajqXmsj5seob2Kxg0WrMVmRsedAspT85dJqtIW2S3ZKilx/emUGRBFOWiUlUq2SE/g4
BAaJlSrs5NjM93NTfq7k+po34Lsw0dWtFE6niERbaD/ZaRiYa+uyBkyRLL6TcryXV9I1KBlvBBIM
kUaC4kq6mA5aVJK8sH+ZO4jLr8LMcEVM432+/KEsczt2hQbpkuNSiMm5nIr4UQQBbGtxxM93+aMG
pjFMqD5RHG2KiGGMmvd8MoYtdkb/eoFNHcmr17aJ+7dV1EbnYYS3FrUZmUJydG7COD4X02zuewFO
kZoiZsD3NGrk7ob59rQhFfYySdId9wCE0mF40UUTAejsZ/1rhpPDtVWnMKtWTq/z4dTj64nL/Ucc
CNElFVG8VAGkLNEgukxZ4sYGXcGWMovu3HUrH+f8+YJAq99MI24ksDd5tNs51xv0kMy940ol7Xde
hjdlBy20jz1J4UOskB9C4zn99+VFNok/BPM7iU75yRAhlmOxuGtqlVM6naHSKkNHfTCg08nb6but
Von/6onpHbP0LYi4DUkh7b/nbKAEl0TU+1LjsjZiNd4a4QsSxr1Ts+aEZoZY6RVgzoSNJDaPDM3i
6JrBSJSqVYnIBXmuKr5xE+FYk2AfkjL+wQNsXYs56U6x6hllr29HZf4TORevifEKN93sk8CyHrDq
RI+SQj2I+3tm3JHBToaLLxOYXGTX+aMqPqslhBhfcyHZxg3uEKDJBwVTz/I9LXw5Bt2Q8HCL20fX
CQtQl3ZnPE0H5I1Ykje4xnO34JZ+FUmWiNbJEgZ7w9AzRY0JeM44L00PBFJUElfhRs73ZuDj9jXI
50S1JW6NCdb1SlyTHReBGn2hk0iyrx4+AjR5hjyW/tPrOM57bAtF9iZG6AZjO627YxjOR3CDhQc7
TmTiw8gF2iIWqqca8hpoez5/wWSMPHn1TaY16Pw4X4thk3/oITOUnUjUjZA0bpD0T+zfHJH+TYRO
XzazP7Z/kaY7UsB1reJt+crsKQqdyWxPxF2jUIA+wwCanQfjQlsbRnqWs8BTs24tdoIn/qQZpsll
s++k/GCqCIOF+jFh60ASBFnv+L4Kra9XSgcXWr41nQBRlcWoducqYK6E4dBP3ZkLGq0iWCBHCI80
azXGvmEEDL0I/4zFm9QU25aAhlFlOiyZyLmS5DgJeDnP+naxIhDUGnRmpLfq+wpYd1B+V4PfFd0p
y5G+lO/tfBWGwF0kE+rrAZg+g6nNX0P/7OSPIptsDNtwdn1rGJGav5p+7Gh9IublHnJMpdikK56B
GF1mSryuqm8YDouQ21Z413TUvnPPDB7nOBI4EGxe2ggIv4KvVr0LY/9eF4zq226tr3KiiDhizaJ0
MshAakL8+Hhoy94rRlhgJZFqjWYnTJULRcKarYfoE7lC3vwkI7E3lO+CEXwM5i3jzM45ao0Us1Ym
lSZEOJHSDZ5TRCm9WsnPQBLx5S9VTHGHdaWpu7K/hHAUmLsb0l6ByxRGXiEKeLfdCpI4ZFqpRRiZ
5DfB8ClGGHTGY4XivyGBCm/i9rNpr3P8nrzcGDlVdy6DHXnRQ3TQwid0ZEQwrcYKQijrQf9PSVyO
jsW/LD0n00XFdlLrJ+eP9DT0QNAc8bNBdas/JekTz46trIY7ox6gB0OoM9Eh9KtHHuMkBQGMxS3o
gAI4yerIk2MMdszuX2PMdgz7Q+XJaOIXzpBOKnwpbHpFfDcgx+CzBAOwBY0SUQPbHYJf+TNE3PNS
pbVBVDjuveQG1EZ4V4fBGyOkZ4LT4PeDCwLiRkbpaJiZK7ZrXE4olSXeqYQ04zIQggCDT80AivE/
B3xc9IEjY1FVYkVtiVYVmKxr0EADGhrskN4irAyRbPl5X3+aYn1ZacT2QIDvzdGVw2FNxQn2gnSo
Ojf6e4n2Uhd+Nbk9kyHvaaZyMakiu/A7COnSoWEXswCFCV1pQMxIsW5LHnchr/NC3uNbi6ALhGT4
YTEaKgrJf8YCR0Ywl0nQM/7K6MRXzeVatl/0pwQC9hKGWsm/sfnqsQsocpj9+VlJLlKan1MwZJTl
4rQOeF0xjkMBkN0rtYkqsF945sqcYiZjRv0mSiCptegnzeiS0uhgqPMvrW8xTIVixvho+g6Kzo0n
tCYyVgeczgU6CZG0XOmzT6EkM4entIehd9TjO37rVfekqMmCXxk4MiECHaJa8Dmx3VARvXwlJggT
u+8AP7drWBzxiuJxYnFuy5gvdMZijbIQSiHnoRyZYSpqZC/ICW7kgowsa/2aHqL0IYfcxa+vFylK
4HQo1ftwr7H22XFT/1yZv4G0WXHxYuQvNNA4JUCS8VslANq4z8gfK7dQiKmG3NB89LIPhRsJcem+
OH8HBA4Bhua7hK2fQWcoJ9S7TM/DLZwYEXK77mfdvrkXl57gdH07zINVAV9HwLGEG8h/EHgNIlFH
Ird4lKmW3GhetxRF1Y1bGInEtpvWi+l2esAAJxrodw8TvhJmvxmGmxbXlBkPffUTcTolePYyri6M
z1H0quqQVx9l/xvy5Et12+ohDKJhTdMyQyGnG67g17K9YiZ1UfqVyB8C/mvqcn9IH+V8nXqI3aIV
ArmECcwC/P1e+VoU6VyuZv8sSkTgy0MhgzGHL2HetQiJJCGr8NS2MxoFyGd4mhSozxZhJsdAoF/i
ajuwemV63KqpKUASKKDPtP6o6n817NyQTIKZVxqsHgKBqszfpxXGKmPAYfnbcXy8yCzB5ZzfD11a
L96N6SogvSTraEKGJ8tktODTZ4o3IT2kqof0cjSZSvIf1Y0z08ALoDkJ2rYYnLLbNYzEMfQjbAZ3
ZNCQtHZEKt25JTHuUJghg8yffPwth5/B/Om1i6C9dQzuk0UxIdgxMBrjqPikLhvyda3FdyHL8E7m
OCx8k6DA6S1P3hSB6CauaXx+XwGGykhV2B7U3L6ivSlg8+W32b1NBYoKZG2D+SfCOcqDhZ0kp1tG
r3Pl/ETJMRF2XX9ouY5FFtkhVzyphYYtfSjDdzz8FMVnIx8NPjjlqMOoiZj2FYg2YbMVJBSFT9wu
8MBiZ5ETh6m9finRYaCUgsujijtJ8eAljYRyVcNG4ArVBUzmeqfTIHvv9FrdiulOmgcnydN1+5Uy
jJbkz2ShKHIbtoG8LpVTVl6FxpsKz5w3knwOUdqPOy6lHAGniQKVNt2SALvBdvUYizgDviFUB318
SmAdi2h+xj9JZmfBO10ZkYv1mRMhN1Vx8dZU8uHYY2jpdRUOPTJnkixWHZAoszU8yWukluZ4SdXT
MB3KkXIghvPa3l4M23c5rhGYKYMN4CnW+yLO9zg3KhEKOLB8A9e5FTqQmUDMHFp9jp0dppvCNoOr
PiG8xdIpRoBRjDdFX6zbkP5xvCGbn+EJkFywEvZRdCeWoTOvYfbbsP4VeF0m6p2pPuTFby/8j6Pz
WHLc2ILoFyGiYApm2/TetO8Ngm0G3qPgvl4HWiienqSZYZNg1TWZJz/doDnV+j8BWkOPjjUS7fKn
G6+CIQ5EH73EU/hrNH+Qu/GOfJTinzUAHMc9pW08LHA9NVzR/pkpjIVgST01ah8g1OCDpltkcR3D
QxdnSE13HMNn4EZyX0zreczWHgjT8dKpB2OR6YEYCG+gYJfuHypmcZ1GUl8H5WH+7lF1xzzNU3fL
kpsWRHxkzFT7t5KWB0FMW3K2oOTEHsS5kNXPCilZy1O3NEp+nCDm+89yZFUlx4admE2yQYkgj9Ku
n+nuwa1wfy1MeTnlZnFR2esY3wF71HBAQ9gf26F4NPQxYdqsRuOhl8nZYt/Vnbx+S7x5Zx4Sf+cV
hzIYCJ6ukGY/pnSPr1kr7hpfLKjlbnRpLQ7VWF1NZumhZaIHK3e2AZUv/JN4/5FVqGNo3CJ/r2Hl
a/YVVKHID7Yx1jY55U9gDZk09gM3Kk/kFBPhzbIE4zpf5omIwSF6k9qfn94qRFojZhKdFyC2Gr/U
57eqUO5MfoOV7o5edXKPmfdCLP0q9/+FhstA7stBXqmqZ3SOOssjXzs08cvg/Xk1VQmHjjeVWydF
JGWxreJAL0AU1dExISa7XU7+nyG/vA4dpPNpqzeNIJQ44lYUDw05MWbOwvuUFMqB+IZKv+2B7qnu
n8ehEP24ZCWHV14w8DNnRgMMM2gDdKD+nKIHaZjAy+HDnV7j/HVElVGQOEhK5yp0qYe5aw2yOW24
nkRo+BqGTKA2Vjcrgn6H7E504TrgNWq7iopM6Go1MftzyBoKFn1z9hiJ23Ny7QXsLeombzlq8P0Q
0AbhxWQbnrDG609O9dUnp5mG7wEZN31/pXeHwf/JcVib2k1mFy0GWhYdA+Dymp+vjXwPug9sPzJv
t32VWGBS49cWp3G8BLCcA4QG2JTUjnCV6h2Rr8TWzb3FNwkDLXVuyMnb8g76VHxh/K1zv/smq2Fq
Ese+OowZUVq810VwT8fxr4YjxNDsp4vkXbPG+ez4V+avBr/YsMQt9O5iwGlYORqx42BHyveKqnWk
xHUF6QDrlD8NbAl9R8EbYt4CqnpjP+k7Q1OQUIBnDSyuof5byJ8q/REXLw6U+OzCUAM3CphLTsiW
lV9Iq1kSkjDKekl8GjEfyLZXnEONDF88G8V3fyTv2ew/vXhlRFBiKJ5OZvYM2SIOt0p+ZVwfYeBt
nYY/MSC3kXX98Gm6K3PaVPxkbbf1OamxlSC/VTRQDH3S4G4Q1zHDd4TgK6WbtFcki9TD0gBmyIC9
58fvaRrAA2cDJobiveveO+OcklsfXUR0CVHlT/jMJL14geAwDsYth/AyRLYuuxuRNUqDXHvpO9rT
beytBOu9DqmGPSIoAjXeb2IaBsIT7CPhP3MiEKZlLHFX/Jng82kXE+MxfmPGIqLQi/eFD6el2tZ+
/zTjPTRkzE2N3gmns+BpycjeCOAOKKDyW2TTRnTUwhdh3vEY9DwDw8a1To72M7qffnLrGcHkH4Ip
rreqs304rQb2I+W6JeO6vZQMjOQ2Q5hT0cqsQ75PIVwQ7jXkbIS9ut1HYq4GIhCq+OLSsY7Uw8zx
V9bwrfPa/YcSrwlOxoJHlBimJj2F+kfYUQGTu76oSqKTdzFk5Dh6Cx1CbH7q6MvGYKeFZ4FpQ3dP
1D4WPkscksPRUG9Be52rYweNSHac6DPcyeRxx8LFXwqxsctzRQXhIqzw7kZ/NLCk9LyiLmefE4Lt
pg7LOK8txRIIGgpwncWgPwfjvQVQ4HYBG4sAW0+8nKeqofc0uVg5+I6KqFowNNsTKZH6+wA/mByv
hNaG6iWcb3gXIwVXXan/2Rqj+RJTB2ny+ouOIKPvHgX3VMpiHi72ExPTJRB3TkNJPESz6bBPDs4j
4VEDRBfOEnJq1vZfLd48UM4JIygPvKSDyK4WgLXCjAxuNuhYM5r8zTgZ/geTx7nsHWduBFLFEAdq
L1GdU9qlCBB8XnzNxsWFTtCjTNavPdEBZMYlRJctZfMN9290kSCke4IX8uSsRRyj8VKvvkLzLMOv
Jv1XzBc93KCON0OLcyhYX2PTcNwx785fY+NdBm8ETelGD5D1LKPlVF/cWZmufvFaLqsuOndNvxrh
YjQHfmOPI9rgmTGdYyc9zkakzyCIcIQm6DchuTe3aVhOzFHTt2r4zQBxd2u96SlwkQsD/K3ptHiv
EjghnSFWnROcJI2b7RAPRhERESJfsGeZgELxxySMXs0Yg/pcmiVoVoBuNWJajcjwgH6TMkBqHCt3
hthLv3RXDT9XQGUb+QtJT9ZzAtbZvTpUSc7MrdjNj3VFCeZwT4x9viYpMgd34PPbt+PersjYQU5S
/2B7EM4+Gn4FeyV3+AlH42jA8U1LdBlyP7KRzE+tcRi9HEr435h/pBIjJpthR98EIHslppuBJUEH
Xdj7V0abOruQPv9ouG/M6sNH0+JsQRB3OVAVRb4G53WmrR0iFsm8HCr0CcVR4kYYaXNj0sIW+igp
j5YOTvsMFkAxFctuyCjhXuvBB78WUD3Rb9b4uxjKH8bhN2++wFstpKftncQh2IghTJGtfE9iC2FK
Y24Nr4YIh5OGC7REqR3GbwFk9vYSzfu4/lM1qP60ewA9qq2+EhwDPZmGKH75Cjs3O7oMxXHCs0H2
3sgx5Uas/qOfGn929+s7n2FxLB2wFNi3bl7806NgzihzbICTpzR7xAzLOVx6/I2eh7Xhz3EuXdhQ
+n4ZgkkstAZR36gp44axz8l0LCTv3aeflusUZ/FEXFSDmyLCi9DGX1b1XRXvufeX1ki8fKYJc4iT
w1I8LNmhU3JN7t8g3jL6PWUxH/TurUdnegOBGMnXSl4U1JTiNaoPenFzgY5Lm1ncLdKbVeY9G6hn
ku3oPludsSxMFwgBgheKbvM6ckFJGnzaWgPaHz9Lb0/wXsgX23XQHrqvurtEzhf7qKdK3D3YkY2+
CMSxLdeIdKBO+Xczu2fdW5Z8JP1Po34H9lwW3nhThsuWAUrPV5JtLXc6FWD6N6SPwPnsmosTfxPb
DO7mq+V2K0+Cej9MMI1M2kYLWPMzMlLxe+pu7I65NEOkujBWA27F9l5JKjrGpXxN+HGm2UeIRceX
ByKn5fy2xfw+2fg0l0gm73eEXsjjZowxXfsdVS3S6zdO+ozjy+RFpCneLzhZPiiCZLjYJgiNA1tE
4X1OyLnNHkdfB/8AjoBrrkufETIjKepqNFlkji5C6+xjR06D374C3YiWLXzX0btbycYf/TWL5r3R
RoRWqy0xdjr+hyZd2Vqxq0MmtKQ2O5yFAiVMzicT0ChFzM1S3jwLs23Nl9/hmjZG+IzzdNjobpbv
nAOAX6b87hlQJjUq4Vi8Vq5xMkO8awwlS8bZHXGQNcOCNk1OXjW0iE29r9ySO3BHBDMttV6sqgKd
SOSc4ZTvYafvMiKv62jTUhinnOoFghiXRs1JkyXt7oz1ILJ5CnbWAJctJu7iYTnfJtxcD1C7Q51h
2ixdYB5Zkg+cQ3AkVROfS0qQUaq++uAaudkyjbMNS8k2BO1XEWrugaJwYVuNKJqZlVSsYkDeutXN
CLm3sRPUIAPbrd2vCWbBJBosOhsFHBV+iI84xUVKPWsMAZzDBPMqzri0Nza8DECrdfwdJCgCi7T8
m1jAzgvdUZK+V7a7wc+PYw5iCQAbg9ziC3MP+4HAeO29zyb9iK0zWN2C08EBC0WHoBEx3GLHMEax
jJkB55A9Bx6dxseCA184WZQBP0f/FtvAcnYaC3ndXLflXfff8hjlVqZ21ERhYB8ne/yblIBYz5zQ
F/3etaeXAFZRetB9mP705Zn+YO/AZ8kdggFkahHgFjWuSbyPuxAZPt43y7X2Ce9N3EWAnC1WbsZe
M86hHEkEN1CNGOjbTfkaUGnpI4NOZfungqAAEjOAkrKQ4l4P2UvMIXZTa72WJTt6rp80dJ463um8
I5grFESNNB8iR5BinWv2M+lHZZP90CxsonJsBbxHgKrQGmjDhHQ0Gw5/agIy3Y6+eEkxcyexA//L
2zeMbZlhXAjiYuCvlmLg4O6JonV8kLU/PJD4KdeF6JdMS/vw5DPRH5xvRZffsejPoZ1FwtzEJDuE
PrI4CzU/g6OMkbKY1XsAgDrxEXW4eV1YckCYyvqqfmMUVdon1H98aAVgGJTJM1Gj6lZtCHWa7dA4
1JuRDegQ1QBOOStL5o9xccjDH5/KQ6/NS0uVaefLiRmTir2nJjC2Zuu/9rr9oalyUfkvElCuvtUR
+Sp32cG2TXndXv4P3F+07uR7EX4mlP4GRYlQ04t8MYrp4IxwrSrvDjEE75dziNlB9eiu6CjNJuPE
kbu4AM+YZUyCdKLrJKAJpZaGBOlofxaF/M7jnmFbdMl9RcbcMirBuDVy60XpvoeVLAS6197cS/I3
CSxNvOJqJPH3SMxF2peYfLEGW85T4/NZGo/GeCUBaRnz6fbzQL9JYdTz6FR9/1yI197SN2LodkPE
3DRKJ6ykkOi4IwyCUTgTFLe8X74U6ISciOxAj+t2wj3J8zM+jxaOsJ7cTEk+IBMti51F2vu0Gvoc
wLENG5NgQYUCpaNJ17cOT7S1zQYsR2yjJp1h2Cx5II7T0PQtC9dnZ+dn4c5BMwF3jGupRnbHfwpY
A9t2iAEyYxzRPAc29p0QxgvlQhGXq1KrlvbsZArJ4sNV5zJLEwFrnvTb0ao1M2K3P7I0e5vG/k3R
XBNYdkkMGJrm0UjKnzDnRG1M72Tr2nkEsplhu/WYh2nVV03fPGWz5fTupOcxYiJWX6OKzu/W8seX
ZKLp7AG2FemaMvzN46te4epnhlsJ77lXfO1iv3mX6CdS+1E11T6iknFro2SzAFCDQDgl6n8+UwZX
50Ac5WubDkShvk1ZhSozX+ombmxqR9shipsdbscw07eQfcFAyygNNcy4JddY3XyZAHy0Z3N81SJU
mAH/jDWJPrzGCDtMSSiru3MDRiLNiya+hu6YIJirvRZhS7yJjY+kpdTCKVAzNmGSuap5GBhAKh6n
mQUXRz4olYo+9M+wN8JY5d2lVoi1Z1t13a1GkwMKzc6bBuPEdJpNFsCwcFH86dHODOp15TkgFDmP
xgY7pYvsK1zG1OVSjas3NcQXPWiB/CbOKiQot3KBycolkZ8VjQDzeJNZ3li+l1R+sG/dEv/4eyx5
gmLrUeU2vD+4JH6/Hgj8HJtn38WYAlPIxsxIynTMTKaN+0WuF6tW2SPuNmR/OVwk82RpmGQRh2SK
wam/bA1W84UgNozKn2rR74YV/q2k3LS5WknYZ+4YXyreex+/B2W/aGbMxHfAishkLJ+YxrwaATzv
f4YUgInHqi0mwpWteTc2xFuVu5hPJWGvhVm2Tv4Kg9cTcH/PBBBuElj4T7WTL10P6jMZ4zEQ5HFw
blKH3bK1FehqIulx58FIFHNNF4PGGbVoldhf45gdfFbh3PcDWcBJbW1iT63rweYDHTZkLCFInGG8
YPEpwmaHL3k888ZbCPvImGvp1PZzrZxl16BXZkN7c1prpYxu24QVU15u9ZpVXOw0l8pttjG3DQEF
rEUIMR2Kj1JiRrP/FcU30RB2PDzZOHAC+8OvZi3Iv3C8TgXDRTqOlp0S6cNaeIzC5uQxjNNGLsT0
kTvhqrY0nrzyEAzQOY29lZcbl06HzBYGP3b3Y+fum1uQ1+sy8uLiEtYXefWZjSeeg+ID6NPCIU2q
fyG+6ClsMDfEFD/DxqPid+bCOc++hVseXO4RqTCg5F8FbCtvpL4wWoC2/cYirbRR0ybunFWUqqVu
U80SsxcNZ59VUAh6W8ZXZj78/P7e76N7NPy1UsOw662Vwy6+Y60awpbEAVgE9sGwxVHo/SlDLuS2
PeYw7zTn28eNWnm0JmpWdNjTyjEVw0W+1iFekQIxhsbcI7jkI8YbbKplMhA05y4KNS29CGtsJ4DK
ET0xd8JqLdFVmFQ3/A7LiB1x4t5CJHcDlANY3zZ8Uv8n6Bl9b1XFEogYKIBge4sc+0DAjHcDjG9Y
5GRtze7aW2nSMiIDIq+LppMVbGltekYdKuSKwt/dJJ+DZ3wrm0/HpWezm/cI+ZDGWg+z/SVF36lP
Pai/rU4cnD1ASWA9KtiXKad7GPQRInLPJUlmOnJnMmFlC6ELeoWZOe/k+hx0hM6quGe1z4aOddE0
QyMKlNSYZD0msj6sBhzlDelkYT3zuNA7DQwD8VwhSI8F2s7MAkDbwvvp9v4UnYVBHElMjoSBrhJV
PK9JgcJsWAFqCunolF5Ms/wwwJVB9GSPqU4BbIl4AqLBuppIUaRtDllSP+kHp+PCUsl34c6+wFTe
TRrtWMiFmmUIwiB/eNjPfX7OWMRMEQjq6JBNLhB2FRMemgADPv6tKRgImdFXgUXCgpbuPcnb3zXR
EaD4tunZpBtXGzpl/zHGX22Lc2YayUoyCRppNoCxuZgK81PYGSZwkk7Q1WQYDwvREXHyWenpqrYR
H2qAw4jUIKGpstXGIwZHMRwZCQfwqLvjxFskmNMSh32ki2JUflR0b/1P1IB2nJJbwLnZ0t8R57iv
/BBbCv6pXL4Eddg8ObpJTtym/z8nxpk2dV3OpoCUL2fANdnbSIpyB5IVQVsU/I1UX4KyzxJ/fFk3
gWkvgKBHjbFudbmaQgY5ff9uV47Oe02Kn5XEVyRju1rIi5WKpzJERA+rxRtxElgW8ol5ZcBbfS6A
h4WqZj4tPjKTL3SIxdQqtW2akqrFAazltKko4DUkZB5dlcEsmi11yW6lNV5ijc6GnhNbY1SFUH20
eUEAXoWBavzQ9MugvZkh0h2LFaYNes4tiMyhPRDpRg14S929GRE/gijKaus9X7BNobx1UBhri2ic
bNKfkuIjzyErd8G2jIpF00H9Q1EWGkwedN6ExFvGeXroxv18F1u9dY7Lmngl92zrpIFxZGnjZ+oF
uyATC1TFEb0SgtZFJ3l1xA7WVrZ3tcdYfOkZnCRr3mYRx9OfxoiQhSjBwIUaS2xN1qoZtxY19oxz
Dgo565bRLWASx2BjB/1qCDtI+G/onHaSpZIMgVqDQ5iDS2oDy1ZzG/SLZx4s7PjVCGcWj1P+/821
diWPM/siVeZAelAcp4B3r8jwVnrhMgmlzOauqAwEwF37ZLvcG8lfll0ChWAfiW7bjMuk1hZWCBo6
qA76CHKCTPZ0+l8kClHLeCrCbzP9qSuC0hnBM+LXqKgCdt8svuPxQ6dmCAM41ojBZ7RpDBGh5ZfP
4QWuOEb9dfCNlRPWjL28k+5He8EquK0eruTLQwPkg5fqtdfQglgrQEmwaJnkdpqidSwZkqGtbmS6
yDnAu946jI33WWcUYyOcTz4Mwuk6wF719p9ELuTyjXbaHk4XRwYrJWrYVUQj0MGvTRMD4jfCuTZb
jHzeiTZcQwBEhqLOZoDBL21Y5Y7b0YdCcs0kDlVk7Ux5Fgb287Il7bYxnmxm3N4s1sOAPDE1rg30
gbaGGQjU3MZlgjsxMrDxGxrmaxjtrY+m2c6pGJrI9py5AtFzAvI29HjcrOEUJK+Tg4cF/sRQs6DV
q0Wb/rLoX5iNvTUamGZxuxlo8YqyhzxwDLh4CkTh71aGcwVNHPEQKv9CTL6zkgD9LUYegVCBL5VT
IGHX4WtBHmwwic9sgPaDpAlWFxzjU7x2lbVqCHjo6/ZfYxEYX5LZF02roBlZvp5jBmQD+7XKYQ7E
qJU9JAcSvmj6BJ1LoWfcw7GNFIrwM+YS+ruySFOfrGvEKLrxk71t94dicjZj9knMLLoXeU7ybj4f
Uc8+xuxrdO+ui+qQDX1dFVf++5PMyUn4VGz6YzdB1899TKBFCuyjjIEQNO6qjxF9oxXqgy8Xq3cZ
MzRpsH+1IcNi9kyxOBac06KGGsassextIKTreMj2itiRxrYPdkASi0TeOK5bxFOFDC4wPvqoOFrh
cHBcfhHk3lr9FFS3YcPmgO4/pAMZaKE5wH2+V57X8FyaZGKpY1Gqcxq/T2S6TBOCg9Rkb+iehrxf
V8G3ceitVz2OVj5HqIUgVkz5S9TSG/hw6Eq5R7LLv3AuirzQwhXnqkn2AhlCA08iHPc6NqFsyM5C
yucsBcqma58W+tSGdUnN56JnAMJHzgc54fBHYljgbvedhDUZD4iOC8/gvBwHQp8qgXyyjhjeN2D3
BoWTi7Iik3jvG7CkWeJfYg8BirMoOnnpegD6OfWdMTXn2CDl1nMB7NnVrSd5ruKqDp3o0XoCE7lg
djMAs85o1KIab01+LGnDnmJXkZmgrH4dZeWPye5GEtheTr23QDR8TBxzbWXit9Kyr9ZWqD0KZsnC
fVSVy8vtSjio/sryrkFCdF8ob41b7zRyvTKiFitVnLjpTEG5JwJUVJLBTNBB3EofPuCSqbTP3hhj
uWYR1JuEo6Gnp3oLbHuZ2TeTFey8liqRaKn2LFMYKVGyYX2YaFjOomoJ7behwoOlG/db1Tyn5X2S
8GpnHi4Uqq4rlymPUZqlpyTYmBQGAm6AFb22xqe510lNkGyj19I52Jj3251lwptyyJmXt9jjRc8L
oWt2yebHK1/r1PMdg1AkcqDbyRcdSN1oLYl1hz068E2vx1oVPDRlb8ZYvsGBXJh5uy1ApgBgUdUN
YKX31fTvMv3n4g1ptW5TGybhH2e9Zbg2x6/fpHzprWPGrSDleiZzo9xAEecGGKZ+ddpBpxMbe2Jl
4OM3Yb7f0Gy7Pma26aNNSKpb1hjWBdoOw2Sl0NLa192Vocyi0r4DxUW10XC7i+wlKj1KU2Ijwr8Q
hUPNFCklNioooaIr2CmA38FQqeRVV2B3ECWM2dPEIif+RBUD6IO6JtEpt/DYIpS1QQ2RPrPSBsTU
r0B0L414ye1jQWvccB0Qqrt4zpBqWiyVOlprcJcG97zxbDgvuX4gKQsRZx39pjMeL2HoO2lswC8o
H3xzxyYDlNqrHp1YMcc4doA5EJuGayd517BIwhdSuFj2Rvo/cjMtftuBVbHGSBbO6gBOuRvQ2Bv/
fOPPH6z1CMjf4OlPAC2soR12sIK5qdVqnlClZxZA6A1B3wOjREwmtCWUunmTnC0DyIAMuaHR4fmE
cir2NieDeTV2mOmhRVhcPcKZM70KA2YF1IuFF84QnheQvCOR69meRUj/y2YJXj27runhOEtbXPke
4zpjvxCw0IcHGN0BnrnsDNkZoaTVeLAtkmXXvTcsB9y/8BZSKmp2jRDFnaUfrLJ2FWZo934i/ZoL
hCw3Cyw/HIfqiEzDbNc9yWuUjVrrPBUgmD1S3DZdAdZc8WeYLy0FjVeoi2OQjHMPtEciKkY8ZHCU
J24wxMmnjMdbHqIJMStj3ouuf9ju/Oal40WIv46UPeIdn0imgIA7zqqk4tXX3xsCaD1U3zWAooJG
AoGbRZyjwcCOQ4Ue21rypFNFDsggB/Q8TFVYe6TRLjWpOgJUzua0DUbCFRPjrrMpKIltC1g+DBGZ
YxwZvkh2AiloZAxLnayXqDcvUiJQ9di78BTYl0qFRyLeXhK8LUTmIKDgGrbbk+tPr91MU7pbHh6D
bYmCaWRiHNeo+zEVuvUlAfBXIHaPaPMTHic96olxXcJlLbNfm4vfZy9mImdx6Q+yaiR2BIW6hl5t
wtAtZ7RV/jvDW9OU0Dww+C6RWxUxvSm85KLflfwvLQY5iCccR231KpKbmteaNugA+Bx5n60D7pou
IKNjSZCCm3wVOE7s0qRe/gwTNutIN4x11GavdYS9BCK/+9y4G4e6GK4XFFWAf7naJMkL2oRnbyCq
GeFksBeleya/2hsU4MN/Y3qapZL2JvB3eolALDz16H8rG2UdMgknRBPQxyud52cy8i1K7bME6tWl
FjBMoGYawdPXpP8limXpMbeLeV80EG/aVoTvMQuc3EVgXGV3lYHPdKolySVGA0vH7deaFZzTjqVe
90n3uyv73QSzINV+W0rCTvZvLKMfbWAtU+R80/CSD7tZtEI6hM+FFyr/4ebuzvBexxabCl0iAN5C
P8CrN9+U89urfe4/j5xMRCKWJO2VBLYaATKLiFiFCT/EzElI3g2F24a824qgGRbjBUdvQmLvQO6s
k+4tjLo4tsekAKHPpARVtkRIxo0KpgEoiPIOVAL3wGIH5I763zi2SALGDdUcRoi3KQTljFoqI1Cn
SpKdN5etYXevm+SqB7TTDNQm3JW0C9X8VYA82ql+qYXpAVPYsxwQYbD/u9lUr5pngekQ0S5kkA6n
1Xtn/Z939YFXtEkFRbg0qIhzG6aZ2W+jFuH+gPK6mRcYzbZMQfk22bPGRpJ8DLbDyv0ex3EnGehl
koGLMfhMlfiCG8ZBQ5pnVxLBfUPdoPlvPRVRC5pVDvaL4KQsuouRdN9Z2F3wgD4nKSnw/MyFDZS2
cs9qZPvjteOp7WA1+AwVNa1nyMBRWfWHwQ63ZUjnmfhftq3uKuAgaBsbSzYkXsP0ntEFe5W5VXaJ
QALzVmIfE5ZXsqTD8mAL+No5HdXBH73nhB7bInNJheid5Oz0PaVBvfRd9YRzZiXD5qpEt2NpsK51
wBxhvxLdgCgxWzWktU5ac3HZPk358ONk8b/S7dlmsMpNGOBGw/p56MhzalxiwNBlN0xNCnEK1mZY
Av1yGSP3vKKW3IL00iht1Qj/IobhX6CVr6XrXLVc7QbUkoZIt7+p9N/84ScDttpOw8STDfSMpfvF
bONHbDBYVJl51zOOyFBf62PHWx8hZU32Hs8UVoJ97KIzNSx49CWhMwDb1EFrEZXq9SHKP5yh2rCy
/qHUzwFxle5T6LEiGavvrHm26LwsCFHCCBH76t69cfibsM5qqpzobuW7+R30Ykzq3UesM598HxgQ
SKa2EkhtaGb7Ev5c2f54w2dhAltp3mKT7NI8OFo+3AMXNj5PgMUnPkQ4v/NTShyEVpX/tAFBZ2Xi
TpoDP+orqdV3p9OehG/fCqW+jKn8yhx20iNrmSFOfqTHaWiXPP2Jpb7GT5oh7k1z+MwqsTfTbKdz
qBLyzAQxIMMzpsL0t77EsdNVr1MzvPrvpj3A3MYw73V8ZPGJcRAp3YQDpi6lYrRtNGujwc6eegdT
j085Y+9d5sVudJw58TYaNJHCa9MFW2p0Hl62zIh+66ngXeVvnQ4/BHvw+ksLx7XbZNeM6srNYdWa
lBats5qU98EA+RZHA5qNh5AaxTQob++a4aIP8YeWc/CAh/mBosqdzn0NGywKzny+63CAhcGBbCZ8
Ovpdo0xTzIFDjsF0NxnZ3rb+rOlQId/Q5xxx/2Jan274qKZrWnD76ecSj5mtE34HQtQqIEG48LRw
Y79linrDBZeoW6dwFu6hXZWeC4+hkMT9+E85tNZRLeZce68zV4E2LY1C2yVxfldVdCMK7VhQlmg0
g0h6vcDfFq6xzSZCPvtmVVnNsx4xiEyD6S/ttyDvN25avY0HMzbnF2o1cQR6rLuVpYXegBmJHeCk
+yhsqkEr/okiLkZUNS3jE7NJwC8TJJjJnWGh9IOaaWBgSITPOCg8Vd2H0emnaIT6MLmIkaedzao5
y3uSFtNvzSKyTB5gsedDTxhnxKAQLQ8m/YU1a3nae0FmXcKW3g/xuKpqp9CnChzjnG1ormhpvYch
fxS07WasFkgfkadWTBqyhUu0pVTBTjbOE+cHqk+uPbRrMvtn8jXow9cpf5Nk6ijnIdCtNfTwdQGM
zT9rAlkm60ruj8sQbkNSY/wDnOSS/MIBadSorpZoER6sYo+r/1LCa0xID/vBC6UD2bOAr6DaKL03
5j8123YnuVZmvhgsFJmwJxhy1UQLDO+ZS+iFvqfiWThiHwj/ve7MnSvniE00Igl4tpje56M3f/0B
dRdvRJz/wZK2IvQEYj8NJAZTDY5XwOmevq85lZBTsp4Bw0hp42FvZO7PFc7/l7wFj1q95hitHPe9
K34C3lQNVN9AOJq4TTFWqx/dO7jxdzJ9DPIU698mImiT59H5orOc4heRP7LoLfH+BvedgLT8X9ne
nWSfEGXIUiksEJbTKHnZu4nIJ9lZwUbGO4wHybSeHSh4q7sLETB2cKQfCas1LFME50P67Bhi51kJ
FGS56xlGeB3AOQPFob/OXQGr2mesQTROmu/kqODTw+Se2NpOYjfGgg8IZxENjyvY0rhAjCcXTLD9
KkoGzzSXnIe7ySlOA6R//ohNnfAm2waUDDzNDHrc0KPHAGzDdGMKyGDqXovqRZbXCWGuNieUadba
xv1Z3XzvYrf7NH3XBXLwLcdmh0YzJUESOHcIhmUdQFxJTDg9XwpoLUWYIY5Zwp4TO4BdAEMbD8VI
XYI+8KfF2VW95OXVq94q/TpZN0JRF0X7Mnpb6btYAo6Ofa7yl8y8lkzxxRxD8o8b3qjedaxTaAPS
ltNbM5FIwLJCY9JAMyxAI+pFt50dGbLCeYPNP4MQo5F45khYxQnQU7Q0Hv8e66NCOtseNP6h5FoV
1BK1PbIxyJjiugzfMDswB7HSaTMZ7948BrBOggmAibgDamr/novyycfDpeNwQR/IBuvHZjftlf98
+RfWvznLzSC4ZtO7OgqbEbc+LzkZbJ5dF3nsNG49dECK0bQVd9d0Qgstw3PP3I0YlFPYg2HmuU54
MCaQ59KGukvHJU42XAnWNm8sOFYJzsOCGZtOc+Y2GLcQ93kBmIezNf1T7IK7BgO9/gsmgcCslFfa
lQ/ez0kXT/taNxZ1w56tH1iAQpgdKYngxXDIFuB5C9KOU2IIh+/OYmHsSKJ8/o18loPIVoP6LpS7
lYGztfpwWU3MP/tHwaigZC6rd/2aMLnEOQ3y3AM3iLBDDlQ3IQj8js8vBxtmEU6X0pXq/3F0HkuO
I1cU/SJEwCewJQlH0BfL9QZR0wbee3y9DrXo0YxCmq4mgcxn7j03ZqZqIICwwXYUpjNh3bTjNyn/
mFV9P7J20cEZTLxE/O1ivuRJlE1oAvSXD8JOD3ZybFkDLodBq3YbSwc5gRZ+M+WLPNHnfhUtpUL3
Vx2Pr5d1gjKWVf/i9Q1SOw/vK9qHyje74djoslCSQ0Jf0U7iUnVGbEnzHw203kuBSsKKkf5Opm95
+pMqBZBNgGFo1DCNHmbGaRa3oc1ODD/SSwI5s5w2XoZvOrvGRtlUnzTj1hIT0MD83pbJg5Uh0Vy/
5iPm8GWZ/Q5PB5BhO8COBJjY3pnMFmUdkjH4w+Gt5qJXecuKCatLQxIQuLuWm9AUu46HXCOYK+Jf
bxpNSOYFrrJLbBGgJDPcgoOPiwAX5issWD3Ei/BVRK/6J/pqrG7bfqMvXmVydH8pMn3Y+kpWh36K
ToWc3UUJzO3i9COBTUTOdop8SBhtFvzg2nYl/E9ARhr8AQjthlSar2r7bVM3ZTXkboXciZ/iFVFg
pX6LMjIXTx2i/mo+bYPV2NIfGvEhW6krv+zf2q8o1rDQoDG3OIMFqoMSj6NmSZ94RvQe9OPWeemg
kG5puDN/b05/BPY/zfrItfgDe9mEe0WjVI/n+ZgjsJ1Ra+WE8a1fLz0TeWEV5I7pX0dymXY183MN
bQA/9kuTGGFUxGpYQKXPvtrl0SNoX63xYGb4iMGpDF8q5FlkMpCdswrNW/Xebtx76mcyHHo7tDtY
JbiPDsJ8bzMSS8mJ30dpoKZBrbuEGi+jnyrcuq6N6on8GYBlEw2c12o/ULO75bggYa78+I2CXNKR
UO91QO/khXDkIBEjQ5KHUWJNeOCv1IcKicosBhZPJ+19/MhTQPeXCGK25Rn1Oc589JJr9jVNPHGX
KQVSEVi2o5lopzH6HGcQC4S92rdeeTbxQ0o5rlG3D0T3AJXBcPFbLMTXfU/y3y7y7crNpz/GeG5w
fSwGrMUIvwM7Uuk3u8ydBMPHoLWU1M90/l1mx9VbikfBM2cwbmYrjEiCp0JPGOMk/weW85wwqKXz
Ua1r+sLWstStfwqWavKB3ta0vMJgGP0vJxxT3yfljUTRtLtK/W9LBhL4Z6VW2kh2ZjrhGEjttZe0
FeJ1wefT2CDBf1KT3BHuzveOTcPHlPq2dRIKaQvEeTQF5fdPJ1e45YgiLIj41VhhtAhGexpGmcul
7oFwmb+Y6BrtLSbDWpep0RB/MmYFnwt+5GAzdUghboDhnC59di0plTgJNgSfZvocOQ0MQjsKiigj
/qstz3T7aHM0sgs3D2yCQT73VnyNCLLlUO1XZSfopfPyPeUyIXFDjpZDzHFsZvxUDVds88VaYk8f
CFe8YZfKjuRZtD9jCy8FUaSF9dBAFqXruh+RClPh91Tsfy2MzIQADDysBRpEFRPaiKvder3+Pfgj
Gftd1FqOqPW/6Ox0az/aTNOH5dASyTRk9SViNR8RGT5i0ow+kqPSMakrfpccHhOzypx2p4cUgW0A
41DJCZ0Ao/s3TIW3Yn2ftOojj9ofPumXuuysMVNIlJHHh4+AdiWt+O4HE3F9ZHJv6U0SJPE/vTap
buF3M4Zpe7JNVkkihZfyvmXt1QGhkKNLpWu/MSQ38xG9kTXD5LNVt0KXWMrw4hHn9hzd31H8SG38
sbGbV8yipO2RoYUkloZYP44pJfFLmSIUV4Hd/WpqJ4bEa21vEHFmg5A+g1g+zCrMTob2bR0mZ060
/QQegAJZHgZiPy5i/Yrjb0Vb3/wKdU+X3QRHf81qkIhcuSXWjCI5ueYA49v1vxY9IkfNQad01qJ/
0kScdxFf2wiDsohPdfot9E+9QkonoxlHTjck+kEqyY4Zjn2Vo+JOHTV5tjaEmIdE7hUcppolQPzT
NxgGxLtiXdvlio69RlJi0MkmfIjG/JwwPRWstBMMrC/D5QRdaJhf7ibLcATPts1ey1Lsg7L9bO0/
BVDx+r7Q2AD3YS5cZkgmab438wXRtxhodEDi8VzVvl6ehxRT/Xoiq32fsnLujLeu+MgsAIqy28AH
MD/izjHXP3IHjEL56su7mT9nKRwjJsB1eipGCILcrcOAep8h2/w6sNGrGRw2SvrHrPgclrNVf1k1
zdLrsYNmiwl6r44Mq4BImZ9l/6lGGkbXnWjfs4jEzjx5F9mFmPrj+hmTF1XjbePfhPy33a862RHq
XVgxPtLbjLh7iuOwYDosJkbsEbVze87UMxWOYynQxbj7WCHhg2X95vT5SZdvYgEkXr3j2eJAhq4h
D7WfaRrNFxGPVs/6+SV9YjdLEhvaPtZ/ADYVmqQeMlruFL+y9oegZyYbJKRBe0DDEt+zKnL1ZfNW
BEnI/s3/4gGafyfx2lS4rgp0dETo2krDPI2V7r7HIjyVTEW1WfE5wylHSEqK+/+yHOPubGMa6UZa
aVNTc8gEMm6d1ySHCgN989oA0a+/41ZgLtL8tqk07JRe+cpqR3g9PUT5mbWFP4nVwFHNsDtfVBzG
agsiOpMkbx5RmKqFXnuVwX/X1oJaCQ1fRUi7Y7GSUIEqWBEJRwpD03raPrps+WgRTCXLoxmVd2hZ
T63TwwavYzmWDwvMeYoCHbLzgYAAFGVWbboJgXYbUXofdDKYhhavhFpkL7eFCJMeITLK65E3fFB6
t3fCQhJodb+zOXMrDLv6PJ+Gg5Zo9yGTHwkFlYVzZoEcy2aa1IDtl1U0gTW2126rr4bIr4rbaOwQ
BvFeVMpzllmt6c/yRRayg1YWF6mIUYPwe+vPykpOJeZEs9+gKH6Vk81aITliBmhYKZnQxztE9Grb
XvGgXIequknX2p78Fl1onfVYQkOCM5EMuw2he8s3KjSqnsTkNZTI7phAfGguGvp9H+eIj/c6ursY
G0hc/54WdPVEURQeA0Pv5aFA37sZiy/RyW/thOYS+A+6NWg6U5YdhvZQsvfvtxzT1urOS+QuS83v
fcN+5mktKsRkn2+de/5azdGJ19ppzPit3n3hsbmNkn7Tvhqt/NCK9OO8EEVkoebglHVKS/JKyp86
y66zxTq4H8+Au05KNYaqM14WBWHAOBzysiRlpT6M6nyoGoPsKjx+LRyMz5Eu9TsHThx5JlSxrHVJ
QfYlDvtVZl5cscfVg2Xlc2XfrcIznpyqjC7GckTpfYzL8iJFyrknw2HHR/cgJ2Xu5U91ALUvODm0
7LPF020oxQkxqduo6iUvSva/X3L7YhNE3lyBwzAqr0MPO1GhMe5TV1TuezTlC/Pn/7Cu9krYblEQ
Ec8uTac5UU7yJwSscNFHVEBDaDAAn/1/6ryc9Ew7RI9x2UJ4dHvAsIZxJgw4ddODUsXPSmd4hrnL
PummOFmGOM22fLKTCMX+f0ubnuZpezHUgDcn1IsKpBNr/0ej6nr1p5zbKcpZOZPOqXHtyiXQE+lc
7RMkNVGb3ixrvUppdMFZAh+PRSY3jtTqu4KwiFpGdolejPRveVOcZGZpOJB4dQXf2QlkRh9tslyA
5adXay+d5s326KEJEOa95hiqnftszRf5Fz91eqeAG1BnoGu82nhSjCm+SStpgYJkBQ/F4FROvoYL
A+rGKCNwsXiPLHSkQ88aP8FiR4yT5m3Ilbs+9uRsc5Xboa8K9FqcfQgEwIeoEJLi+pDzhRzS2LpY
LChhBqAKJmizowSlbq4iPRDSXXlbYCQMVeK2hEOqYA9VGET0fp5aKl6f2F5H9yPbQbRC+JDC2G4A
itvu3PyJcJ0qGhF803Ds5u4iU3YnvzSy4BbEQwk8vhx58AGwm0U+U8GQP/FafnVENBWyALhxlUfj
TWuNh0UukxHAvLzGy0lGATzPpRePihtl/MEo020RCFkCY5Pu5yMXxovuQvLWIjG4ioigZNPYMilE
RXcydqU2nRltXsxNu/RbeR0deTbxbkWPKYrfRvC6ZBdaOICSvDjgqwkg0/QRPszUj0DTcyJrK/gL
IyT7wYIlXhpeLr7S6iLBX5kLhghAK0rQXrtuohRXsyuAsDopz4tVnwS+MgVtkppfU+ii2WWuimPb
1MeIX6xaNyUOyrY4Zo9iKIO4N4IE/BzY9FS9lrfezM7tXJ/G6Ys2AKEC0Fh1CzRd8Xt142mgufTR
Q8uT05QfW9cfcSmHc2eGudQC/IJKLiDIbFlYzdg+mncdw6eZBiJeQx4l3sWNuGvgHqIJ0zELW5yZ
IkDOWmjsxxkVTuwWROUZke32DOV6/EkDJAGpnp1892GCNjCd1oeCR5J9YDfiGIbVRgwcX9A48JA5
4xETSHLChhSHiwpOFlcc82KlCIcUgE1qnBZpOGdCIk9pvMy9uLQfRSSds+dQbHeGZPclFbeFxaQg
hbC70Qxf5Ygsg1o7p36i605ULk7ZhpvOkaNZhxHPtLDZX3ZcwxyO2gDRzqIyNRicZxDsUY2tgCpi
zU2ERuSPdkAducKQAOrgb7yPBhdH64cva9KL2yQ/1n4+GwOCfU5+yV8BfGin7uuQdH6vGK4Sp8dN
chHejyuQLLSvFTo8ZhizEuiTwqKpCYzbPwksFhuux4ud0yL6gjvZWoRYFHA3HcaaqSBMKyyl4ZbG
01W7cRX8lxH21rhtwTytfCSFcMZ+cVLuNtVAyByph1nuENEwWM6kKwy+Zukc/uhZNN1ta7rZyXDF
Bxe0E4Ew8Ox8Sa/5g0vnrogufl4sl0aLL13bnUsMbYcWebewo1AXxrFigz6vhDSa6NTU+NwQFd5k
vTcWqb+gkFhapCv1tdVIopA7Rg7qWzEcNUS5i9F4wO5gayW8+vmUHEf8Zxq6jJLtZD//Kezoqc/l
szaPL3l3uk0BLf1MrzdG33ZSHvWlOjLwOo5TfsQMNRUfsTy+z830HCJsbYXpa+OZg29Kt1OO2TJb
vAzuEDyDihKfNBzu7HXug4ktP4sEWC5/7CQ0R8nLdTffpQCrWwEDVsWuwreNPsPKyqDCDgmvZKh6
z2LVrze/IWh1GQ+2Gd+HStxXrXksAF4M9LTKfUBHUBE/Ku83oBML5s0aPcZk615ZKH667oYcK2R/
F0l/lzTxFk8gT5SwTMi7RE5f4MheWWN2fR0YEnIrUnO3iDxDaviBrnNkcRolLoapZJy8uoXfLvdB
AnqDpwANGDU7u7hAG/oPM9orM6IXAjPR6vOR3or5uzSuBnjGpOxvdVPeGtT5qsog39avbdfetky/
KUl+H3roUf1/K6nJcoS1Z/GM9dokkN7REcTW6GWYKaWGHEA587RjK6veAD3ehrFDCINgrFbIfk0A
ZrXZdxZOt4z8QEMtLkMrTpR6hrSrJLaa8DrE34lACpk8iwnPusk8E6teszg/+pSEmbXslUbghZFw
LVcnUAkTUuAZPT/whxWZzGeazFel5oXJLPZb8V0VoNbFwUiH+5Y29zmVbm253dbD1Mbvma6/CXuF
rQMXv1NuMQmh8Hd5bMMxF+682i4x3l+Iw8eT9k8YbPgZA6VTTzFu7ZflHdWfCPWyhhLTB+sysKHt
g1xtAxkmlLRkgNF1G1QPOly1nTHTWGxtRhdi7TmWrJPWYWw3l2OesDg0majBWiAxlAWklResV8k+
YKSq5EqQ9rKv6Lnfd8ckbdzJE4sSiogcK9s4p5Z+WdDM9z3SkM0lxjr/DYPknDjlW9kB/mdu0Wxs
COZ/0zZ5fONeO2ye1RN0wa/ZV5k+rkiuY8QK6FmzPBhQOQ26SjoxVx1cmZhjyIeWAYh2WiUngYuH
Rm1jgBQ3NQXawc5YWkylD/R1jn6bReKymoVQpJRhXqYYSOFhNpScSuenk+EvXQZAbwji58koLZfx
dfSDeTjFrxs16XtFFHJyUDNKp2+Jgh25tuN2/jZFOyN9mgyCZKpHhf3jjEYIVsyLlmRrB2wuB+xV
B3Mgxv46kjHK5EpdMiAC6J9Ltn4D5KE9AC+NWR4BdJrXr1qYzsmpqYdTbCin9ElI2kbEBCkPwi5R
TM+ugYCwBi0wzbVncXh1PGAt+57JSS6Qvc/RFbKODfQEswvLPhPOTPWzze8O0UqyFaKQCktdC+t6
4dI969H8CQr7w2a+Uiu3Vm/e4n1n8xomBYF26kGfJV/FA09CMcKvgQxbGXdF0ayhXiknDHln2G4X
utZLw9xydKoCdRSfyTSTwEoRV4HVTYbdX8YGrb7d4KNfkKLhKbqxr2HDiWdQ//Wb5WQe3xi6yzdo
aAF6F/VPOXwTo8Ip1WKqVRSKhjfDSerf6V4GYMSu7i7ecTnsuFRZe+NoLTriFLbSPNNR449crmL7
FgwJsZ+Oq7fZvZ8CCnaGo+AnGM5kfoAvrDbh9G79SlwLpR+v10gNMiz/lfem06V1+/n7gajlpA5j
eFNI5mJ+Y/EkcVUMDiYXSSt3O+PRacptGAVR1f9ln0z1ByziSwWIBit5pxdEhmUzY4NhfxuZwpHn
zE/xbg9gKBkdstvQE1LO/+byv7qvnCVanQpR9znnmnU62plEi0+spxCtWZG46dJ2wx2b46iKjFsM
Sm+jzv6LLk3M4mFfMHPdWS4nkysvHoITg96LJmPrTXftZaiLvdssqCdGwHa44Hie9XJ0MNN0JEdp
EArIFnqXedU2xu9sdDKObwMJJ+erBx4gJfojhrOAoZ6Pny+3T/Lb/B3BORVBPKfBzgxyyD4Zgntz
1K9/1VsfkY9TFu6Y/d/X5Qx67Ix14qiMzUHtKaNBkgNfmqYpIRKkE+lVuFi4NYsDSWApogioXz7r
WB3plGolyORImlBTUlnV/sg/IOiKkmMjF2FM+i/xKAN6i3UH+bVyZnu3/kEniGJCC9AJogP2YZn6
4iz2aE8Olvw3Z3SQdCS7sVrB6JY6Nb3FtC8+6ak9JtYuJHvc5qblkwbXiSwYxx1p0CRmsBZdMpxo
NO3Eyr9XZPM5Vkrga8VwlX5F4TRISVUiyQSMhmLS7SI1btftkDTRIRrZOiWyYzOkv50W/krqTtks
3tZqZCPDOMk6yl8Hpn1cFx5MfmQ/ny15ZZC2vaqWUIJL+4dKKManuRDSw3RTtSr+9+KwIQGf3mS2
up2hHJHCndrEeOqaxBcPrhz5oek1cvX/ALCYbc14N3ef/etazX7JQF68PlVAEdYXTdYu1XY1zP5o
7pT+MR1HvhCjQl+fL36fSn5/IMutLUYCOglNZ8lcakQZUSjLbeKioYPAk8yHlck8I10zvqqtdFWE
fisSIMzCl5Ad9710F3rz6NP5kUbdQ9ZOCcHDBIfcCqEFTMkQ22/3HKkIvxcbN7KKCJejjxnVISz0
5qTdc4iVW8fcRI7c2ci9YXiMdXYw295DTBHlk8vcykPcRoUw6VQJ/BpnXhF18OSx9/qx8ihGvNH8
k8PZFzyQ8jYHBartspb98hWTUsterqSeSY4BkUBwJqoy7ClgafUOWQkmlFlyv5EjC7XWsCTK3sqV
XqOEF7HNvosOPnzJjycScGAoT5LaS6FRV1cMZVfdzK4VEb1K94sXy6lp922Ea4vIPqVD88uWZTdz
GhsrrqHwudqMTDKPlwDybLIhD2ZZnx4kxuFG+74wokgMRhQ9hgubuLE4dyZGFRrKvoRYYTB8Fppc
CHU5Ny3FNjtyRhjgUEp7fDCEt/LO6QoCThrjoQjK8+e/qDRDYSJdR3S45mYYuwqqMB2VZwxzmMhG
diqjT9RatEchbKHMTaVQJuVLw7CsyWPYVnGIbXz0a8CsikP/WTHObtHOoZ1mVlffDO6uZkbEvp/i
P8x1tFuK4tu8KLiOWWZNlNL0jHwXxOTAvqaQJMUP5E4E5aYlE0C5R2V0xW6KCfBLiIHlhcqiIUZ9
CsZvMY8IygGESC5mc1mZ3dpPjDxk2PCf2i6OmEmbGc4RkZd28iuhGthtx8KcEIZ8JrkPuZLmkgo3
L14U9/Io8U58s60h4OAYpe+pBL+Mu3h98fPJx+CgVchxrkbil/LExwsoSp+AA0d9zhFND1CZKPrF
9ZUX+6z9by2RX7H2QaiANcqMxd2wLr+jKWRnApkx5yKTvwHk1CZ7VD2sexgjPLnCkzqVWjR2ZhoD
WTnxYjTkDkv0fDYU/NKbJTvMOt4L0sl1nr3NQ1iEJsmCU5wRYAkVAg1NhM85Zjkb7RmwT0lzQ4yF
in380shB7emvZhSPu6gqfVNWWay9SXzPuTHvkaXLOouVM+8Av3fK6Z3laIFJJoD2vN00ydhV1R+F
/9CVIRwYfiPNnA557MBY+q+IZ7CTizNuZigt01na0ivTZRySciShigybLYYi6+vCxjNrX7S+vebR
djUN7YrYuK2Pk5EdN231OSUKYQbqgDJe4MchrrIy4K1Iqm/ozwStCGFKxhSaBNowqIkyIrh2sZqH
s7DDxV7Bc1VX0eg3veQM7ejCUfw05qmTu/PALE/inYK4Rvj42HNZoQUbsj86Fa3JfiPDCUt+64pa
Jot9RButwut1TtsgX8wQjet+dOVVAaT8b01/cVXyJkIlm+8G8PWcVihyFHaxWwpmrb6Dd3osbHYm
ATJ0S8PGYAP9g0AM3cqXPLNlnJm+ohMbWQmnjPtkyuCaKC1QtXn5M762sFw0NvDrRuDUsPVj1gva
RQIJKEVBx9tb70wMg0XUejaTYCpSD07HRShMfKf5lKbvSVc8U3PBpsvio8Gak8Zna2nP6AciVhYZ
aXqmtF+t9lJVzsjQYyUDhbTlT/VatZpbJRxyE6BpitvN1Bib2d7YsnJlBo9e0W9Pp1HRwlKFrklZ
qmvwPwasfTHknqEPTbwlmIHIKbL69PgT7dK49dIs5tYi2gSVKN5iTfmFR3PH9tNRUauZLNUp675s
ct7SQfLTmbG4zBZ4mL3pYemtO2DxW/P3/mU0RN1A7MuuH0g4QF6rc9Y3L4eOdBmmH4tbY6SdJOZh
P0ifCXfFwq/U8m25dl7XRgYPkJZMZTOVBzVrx8pMw643jlI6H2GEBf0TZaUF3irWL+MIQTdKTrkk
H9OKwBL5Y57H0wgQt3ST9VtWD9NrijaVgVYIP4p7H3INgguwFOxMpXn2NQhjRGQ8cuzxsz9tha/x
NRKTwljBxNm1IMhvX6ZfFHlA009/vYYulxmheKaIQWRw7zaZuCdTxY6tnMuvaAvBqjGhrLweeN2K
PyhpWl+/Knd7k5Fk44/GFDrfWkABL/MhYzMYEapZnkuLvZA/azih0JZJ9CVrxL4mTTy5rrxYjB4o
bRdDkxCaR9ST8btSpXeVL58O7Gg21eea9p9MH6b8Y6nXdxD4pw7VIHLet3aWH2WT3QXvqAmtwKAJ
9yUCLhjvpjDebYhcnFpaLx2XvST1xNc6pFPp8d2q11OkP0YjflMGnX4ze7ZF/8zN6mku9M+YTCqi
pkxR3nHptHc0gRX09EhivZ0Yx1midCTBIQkVunwFqCWK610CvRFQnZutNFZTgoy4BiTa3VqrvQso
gvqXLT9TFBQZ6Q8SEdNToTi4Dh3IcG40tO4Gxp6Kv4cCXXfaEReEJE2XpbroFEMTTk8TWRi3PUik
IWbqRxYUB3D8qsSSZp/ZCIF6zu7VlUv8zLFwLbzNSk6qbJF4A1MOBkMty/uU5AQSOpXmsvZ+QTN4
y1P5Ght/20K4IHZcXVp3VUhOCPh5y1ntY6VQyq/U7+8SeDV1vWWjcYVT01dyOEVEn8bymzrOz9Yo
35N8fS9WGLsRfqf9ilWoDoePBB/G6q5u9VHxRau66ver4fM2+dte4aJFe1krhCvmJOBS5ZmD7aZd
6q2rW1KAKGvtkXjjSVnndcrgYTae5HdcUbk9f0qp9lHL/CPmovWzr79ZMoTb/jvucd9PtMu8jSWv
IT2whjbDpoiro8aLIiI/4i+dGLnaIMHuRUrGXErsOF2ltPFD1meRomfs+4vai6uqp/dmKh4d9+SQ
w+tczTfg4cj8RxoHYI3nqQ6l5iN6Mwtw6lvz2SnWpw6EcWzeSILVrU94dTUTI3IQmhzqQPFpZ9ux
kfqjLQCDDUZA6E1ADRLwTg3xWV24Di0+yNZlOzYnKuBCnVx0iBSUiNqh6qaDRd5ZhxApGXQ4S7zR
s4Qf8Grai6Nu7EJBotERuYzCeLisQmU0YLm1BUtwhcgT9CNqBtiv/kKFvS7JaXWlbH2f2g/jV7Ep
V1VL772YHqZY3hgd/Bv16d2W1iMwpv2skl9UdF/2mnwl6/i5mcOHrmcXefu8aGh1k0dLIMREt01K
ZK/lQUPcChgvMBxhsc2npY1Oa4L0/qdAhaw2d2p+zGldQL6cfSb1GOu/qt4o5yv7QH58iZgrSinr
RAqrZYaZaLp9e0jB1QbD/NtmjZWMw7G0NvAVls8ugL6U7hyzj72QOt89igRlnk6ca9T7fX8EVtnO
OewO+sp3PLDmq/MZD3oHTktaPIkxJBo5XUveaGHvPdF1NkcSBAoSKXUxnnXbOBE6BCzCGm5Qhy/L
OJ/zUbyyOZvUjZXNJYRLNqD8g207C/n7Btyl6A8cXb2FE0d+ijL/GPsvs85umCKN7pG0Kj7R6CHM
6MHgwIgU2IDVY+qoV1cJQSUuHKe59Cp6sa30K3A/zWt7nnw1KQRU1nULbp+KIQHM8tWd+hzkCSt+
33jU9hZksD2y/9CpEm5CVueEZWe+CLs4swbeofAf0crMgcGbDzxNSoCRmu9r6+8YCkytE1PQrOzP
bHNw+bJoKNSK/4di0lBTWBEHXzGyLpERszpr2JltcCPWS12tpBP0l8ga0EqAXM21szrmIT6FMVZP
qZmcYM1BWzPzIih8Qkz2EI9dldFKs2VguvWjHI/HfKapMF7sAGOfFzZWCXZODkSgR7x+yBnRdYv2
tkT1cw8RAhlHpYYZU8MI27My6kffIJBljePri5+UkW83ZdTODwMMlcEj9I0O8hwtkSeqBbi47bWj
T7qiEJanGptPnuHYZJcmHq8gEZXVDohF3Y428rMc7XjTCWgJeeDtVKM8C3wamnrOZu2y9PYVI5tP
8MYuTyBAF2/Y495ehW47XwAoXpJUvkCOMvfWcEUFhLyPxAhanho5Rhvdmcl0+lWKwlSa7p1Qbqtw
UBjsK4vEBLNAMT8HEgOlSHbNp1IGAK7EQU7lg9lds/w5fY6q5OxiVP4r1rne2+TSa+zUgTtE/p9K
FdmS5fH3L657oQaYJM31JTx8LUl3jaz77MKJq8QouufrINgY4yQwmNLovZYUKE4hRiHJ/DrEX17J
EJSLOlVBHRfHArxFlt3wF/bW5hk61xE9Ue5Gxug1aFAy0qZf5AA182WKPKxHmKg6H6Yxsv8rAXXX
tePizI5dLl9gKqzigkmU3KqQ0+g8leLUL2y8BbONJKFoveXFr3VE248phWSvy9ysF4yrpkmBz30W
yQEJYkGnPyeldEad20fjJeJPNaKkNRXae8H2f18zT4+673Wj55FRfqcU3Q3PwRS2MSPA+WuKvor+
NkiUKGjWYZi+RXMeICavwEpPFNzE5koYpqYQfrbeBO0CJkFmYOYWiwNRsV0jbxsVT3cXOQtaw6Be
anxDM72t67wkx/S9z1XyilXLAWU+Smezq4+KGR/zG8k6meZLeXori4rAtuWQkJ20UsqzfS/0wV3u
KXClMtSfkAhfjSqx2woxw1UmUdJekSPLsXL0iBtiqtYeUBi3Ggvg9lyN2kW2TXdpiv3n+luTJkJH
x0IN5Cw9ZuJF59GOK6NuWxQ0Kd9cPlylL6qD6tiOa2q79Nx8lhB3q//yST2RbEwVg7zYr8/l7DPG
w0jNeo23fpcccnUMK7kMmfT7UuVX23zUv+G9mslVaA05sztgIAwZffgL0eL1beEtiauZL2JX6woH
h9WvOKoP600b2Ru/2BEI/LSKvNFC8jbfslhkz5ZHiez1wvCqBQvVZQZIqPIeaErnPZadrB+C/Gw2
08Wc8Scm9Mf5l8Vi27g8NrJWgs6foLsN2nVl7FlahSOb4nAbbTSqnmytp5HkKYvlbw4lElOvcp+H
jmnUfCpPVRydJZxSJ9B88fqOU8btM7Aey121i2/9SzvaeFnlCtnUYnqzonp9JntlB2LnZ2RX01Ul
hRqZtbw33czV3deu2UnsaQG8xNc5YthvfpQDOiBz9sq/SPUNPoi0P8oSy3dLCqyAtVjjWygp0JV6
VWZj82x38XnXLenZOlSf0A3dvzCoG9MFiugSkcI5MnBtjmXrGYR29Z62OHFVX00lvXOJF0XsMgdw
kX+6PBpu8lOL/2beY2OcwlJGSlUR2GDnJ2xFp9Jw6k4NJEkK945ZG54iaV70/1XUfsNWtPAnxEPm
pSYvAn9CBnaNFer66Hcx0aKpCCSsVZohfUnZ8tUY9udfS1Q0wafcs/gD2fmIgin3bH78WxdKieno
7FdyEIUGs9TXaQXeqAWi/dIEPQd4uRitXIWYIskqGLk8lIk2zJn2ilTfxvS9K4yQRNp1boNNk4Oq
J/gAU31ZFscBSfP/eDrPXbexdNs+EQHm8FdiJhV3susPYXvbzDnz6c/QuRcHaKGr0VW1tyVqrS/M
OWYl+JiUghn34YgXXugWR1m+GWE3NFh7Tr1433k2LSb3VkP8vNcw2ldFN+PvsHP6WAhuX1VZEv1R
35OqfAi1xIgpC8qGAtoSnj3qWC217NbDrDGsEXIAvmxdJPE9mUBiLSnsErbKwtiEjJQJZO5+ax36
JPZcVTF7uWW5z/1nDeC4HSqqw+ivdJWlN8Mh38ZIvFpu+D44q3Q68QORxYnI4v43gHmiNWBSmyPU
X7vLoi5+ycLpENHvubzR/LeKHULad38rVX9YIVzNn1TJfVn7LZMZ7CE7ayzdEbMWLsTmxrCPKeGE
5FoPAk4hhLVpZc/2Nub2PK6BNcw8fZLfLg9wtzyba6RNa2jG0pXUWnCF9wHW6+lESIC3sJZXB81f
mzU4EQmyEK4CH1+RDacgpbBijFDGc9bcacIfljYR/TO8WQ+cqkr5KGjTRqwJGyLx6q4byV2HCDBI
xLI12mOdhYe8CI+pn28TbK9qemBUN/Q3bdEe9X3YtIe6DHfdXQOF43ksejoQne96C/6TP+2p0Igu
sQzc3JPXhMfcAHvl+WXzcaDt0G/acGchGtQEWRwdYUzZ7TV0tzTdzpU/OyinGloPJQS/VIhAjLUW
oq5JRJDKfIfMwknuwAzcaJnw7kTNZPjwi4QpqAEFbS0Hekq/Rr9X5Z52Gd0MyUZrnbIGCc0OjosD
qQNs4xzhyhSN3jcvrWsuYW7Ihzt5wyi7IdU71mNgDW7w0tH/KJbile903Goa8q0LUvhAmdy8LNWg
IKYAmE0wdJG6Ue49dGCxtcy0H6uhOs7+ef0j5kLwRd4W6OUk5RiCWaPOHp9RXSSRQjqCjr1wFmow
b9JF/MF9czmM5UKyN3HwS69Fa5dE1zFuV8Hec8Z/85eQkGjBoEfby0+zSN4ZyYjXmQklgAwaCjFn
gTUknpSiRJ16v2w3XxF3v5x+KJhvgdH52F8/u36M5GSKnPEFbnt2xNRwwkAwYwtVNY9moIjv9hsn
0HWQxkshOkeznlmfns30PvWJw7ybT2QIwo/8TyhCzjUe6Zltl/0hhDL1gzz5m5TYbSm6FdEKxq/K
1xFN1h+VznGXSY4oYm9B9tmRQatKfyTcfBSVvk6KZk3NFYy94SVZH9W3t1k3kNuy056HYJwiHXhg
hUK2g3KvintQ8jpIolmBmQ0zd8kSzfgKsA9gqa26ayUPbmqi91XOpiK8iHrX7NdWr1diWmXllgmO
MbhlkrxtFgzZkbctFnCT9Uq8FNxY/RQbwxQzCzkZMNxyGQ7ktwSjBlWsDenNWWeLkMLxKk7SRZM9
ZpxnLjxa2KtVzLe1K+7mzNZOkpCmI6onkwFgfS5mxNRXC/OoJM4T3NDI7joQsPWNx/N04Aqxvxh7
kTscMneWm6cZbF8q6TuWSqBAlDAFFa/mz2zZ4vyj/BCrOUgBmKLwvusrVsuT8ESnjvzgTSylJwB5
EnSGu3ZVg4Rs0RPd7gXo9QRZVxvOwS7MFGr88npFNHvyntNnm+zGNHZjhtU6KxgQcs9amAgv7REC
qYWh+YSG6MDMdemn/lIhvXsNDbYG4Ug53woJTwAC/+a02pZscY9YQRv0eYY3bP8hMLMEDEPyovw+
jnO4OC2PJvWpT+lNQJLo90F1zZoMPGvKiNXEP6W4qD6y2pbM667qd3MU7GZrOc8SUPP9pZbVC9iL
qyaOV4ONlSaUj+zZkiUBXN6EjWuJwYFlcETcbYTXQtGfkEFIQ9pYCg4e+cfezv1LzeKuJfPF3HRE
xqOmSojvhLhdQ3oOlg4Oi4oOrxxRWkKdEDMCJB3SM4Ol5YBC3Nf3As32Hw1jIkQMQzsXIwo7dPH8
SmqH2+q0HGaE+A2lRBIZkhlNpRzpaAvyVyP4T2bi5BhHEYjU5cU4+R3i8Vn/B17YpMfQzb+C/rOn
FtPfs7kJ9UYK9fuEk46+RQfzQqoRCVwLeOnS3wTTxefZzZSBGgqURPXZfc5p69U9GJxiIpFsDUVK
pSSpwm7KQij6LNR2lGPj8aNjRa5Rxpj0+v1/eg4tLpP9ibmqgRi4HkzPtEm0eRxjfgW+pCU8AsUY
VwVAQ4wOe36TaRRfkGlze7JsrDmCS6Z7yusybUx+4BItuhDVNanAAtLF9x4aZdpoMenhsSmbseWp
y4qcbA2kM5sKfUKgVQ0PrZbuRbmdGkn3hklge69fBF2JN1hjS+uC6BLQCK545z6WBgbi0DlMwDqB
XZEOg+XLzKEfz4m3uyg1t8w+w2dapsAytiCug3Ig7Y3X2lOz6VE18kTYSKR885T8EejC0HqHEOuR
uxBmb7/2zoBAvF6mwO4R2/z4yjnmy1zzwGpzNBeMeMHfecryQcg28bbokHbZy4Y/A6PAjuIXr4yt
lMmlHs1LehfJeOlLpI55JBxCOGtKqIAtyYXNrqw6HNSfszFALKCDO4l2i7bvyiCEUJkUfWt1GzIC
XDPwiGf1pyi273UmPTfJuvfF714S/PWnqjOpcDH7ixTt1pSh7kbVnKA5ZHr9tYXMG27yLCNUJGbr
sxA4w5mU1T2ReAz8mDgfZ2Ip40pK7YKcpJ9fB76yXhEgxRKrOVAhSHogheVrSBzwVSTHmy2GgtB2
cTTitiyIGFc9G7+mxWDq0sUIZGWLhcj4Z1pzX+D6U9PMx9/ojxrjGnPhH+xhMMbVr87cgqSTg32w
lXCgljjLLN7IPD76z2VDjAfRBQFAdd3+CQ9whScGFAByzmP8JbI3sbodxWbh0L9GRyFHBI0y55y9
n3OcQkorfg3YAE1Lj6DLe/rGgCIjP1iI5B5J0KRFifLqtD2clzPeni65FPl66Soj7pnczO/yjNkY
6wfzahlxzMpIrjdukD6YEYtq/YiXM8UJ9Nk0iYg6jPltjgTdin6qUacmahmT3nrbkWPoUPRo2vrs
bW+4vxggLLy/48tHShpbhRTZI9cZcsj4FwJhtd4HTGaZsLpVqt/VNl4ITteg1rOF34HiFQCJd1+3
dF8CJJPiqoYhFwj433cwz3XTBSqvdUQgiT+SbGefDVav+gXDtdoyTzKODoZbHgo5mvRq6PxWBZ+G
j7pGD5L5+j9GFWvvVzXkkqoColsirRsxi+loQXbPWkfP2CjN3EU0HrpU3acVRGDm9eUWb2VPMBQA
t968b93yLIklvRA0Abhs94VU8wdag/wUyEfxsQzHx2IoH0w/PzJXLzzg3G6eIi7BoqXSKBLbVb/r
svGGLzBTgrQCQHSCIHeEGUedsfahNEFmWROQfus5zbcAhSTpQBlrZbSWZxHEbxMgM0mGsEOQSfa8
v/aE2ZQgGWziEANZMC8V2aFmbAaMmBvMPImpfYhH+4568xnodgcTXKVRUGgdob6oBR+0HPL2ZCjZ
hfo+gb5qQVivTICyk5dL2ene+Bszi5SSXjJ/7sUcCBS9lsNb9uS3slDNBabds8ZPEwZz4pnFIIDW
D6z90JJLpzU0O3G9pFH8lkVT1+geuyBfr2/8hEaIe1usmwipcFzTSslCZKl6fNpCiDgBs8ygN/wd
p2g3C6Filo/e+ODYnmsxSps9rpj/zw0kRij5rCb5+0blb5G0n5opf2qH8TlL4qeo15+NNn1MGkh0
kIrZJb9nT9k6XLKuTmsnXXiMLADoKhneJM2abdSi5mPFEy8EeHaLfllmJCvUXrurkz+jTHGPOLzs
tU99omY9/Rxn8zKW4nmB5idZI/lTdlPNN6y/2/QBIdGTFhLDWuNj6DXCvv6r9C40eEE32ppItjB3
djgOTXT6YmjtufOCbkimFVj5zhcF/juW8jJqCvj3xhTICXSHkU1l7y8aqSjDcbqfDB4w9lUi7ve+
d4UW68SNzww0aMF3VNbc13d6rm+AV+4jSzOzF1ictbE5baG8iSFbxXSH/jf9NnXYNaeq3j+muvsY
S+l9p99KJPW5VbOrW4x91OxebvtVcbpZvMpVfxn4PVb9lwQ5v30pAo1gHH7kLU7diWaLn1yBlSEH
JkeeLe10Yp9bOfkLJ6hFF6BNdENKDOt6yyoGQx8UI4e0xsqqxIaqEsmA1G9HAVGJ8awMcUKxS0p8
9FJl7M8lBV0DCKMqY4EVgdHojADHGA/bWZB/G7/3q5GQ79ySpZsl3lYwUTy5RrpR2AtIaFs/5+u8
UcybRh50aR805higMCFRRUUiffzJvkfw0u1YxGztIqIXoqSXmerikm6WgNYQ3hmuOwZZYdq8/PZ7
WJAEaFZB0qB2+C8raY2zt0FmESmrr5lJKI87XgmG8ngjEvyuq/4FoTkUlrtY6vZhkY+kh+WjUdWr
grW0QVTE6PPGIXnbZ/1aEJdpINk35n9AokgtFQskermTLTMmO0wDqDbrQ3RylsiyxspJ9s0ewLF4
ZmbGNOjU+MHEyisQ739fEZzVgpJTB6n7ibqELGmH2ECZeUmFeQ/JFvL4lcbSVd8ZYjIGZlWzAfgz
Lnkl3IQP7T+WOFcekTgZgG28ZJ4kiuOOQ/NeGD9RRjLfIMhZ/DZI3ty/m3qJOFf2bwZYTMCN07xP
UfZv8gmH2w2Un3g0xAusTwILkAeJmmfgFSQ9x72T1pgffkLR2wON3L9LQsFneY7BudwFmExjJmM9
OvEfjpe7oktIS5XLoiUY6+CPmMnV6hnaC120TGukiLi7Til2RJl+e7sNw3CjRdmhCaP1PpeX8mNN
gaflVsg7zrWOdezdDIRmuA1g7BUr9yvzp9ZtcYJatlevAgF4DJQDsU+9RWZgNoC7IgmRL6UVViy/
l1C39RSdv7UD53kaSGQKdluF5AErR03mqchxNJBU1gXsB/5QV7k0K0oAhIXCYktWxQBU8jLmPQa4
8RHGDrNwDWnP6uIvODwBaeyu+9o4e1JUhsqRfbWG/FXYAsrsLJUZMYkADJGIfBQYoXpK7U6Dx4fu
S5+4u/8acFAOwAuiSPOHqJrZpEL+QSFe5plB7OsYf+r6EB5YHCDK+ebcBHcBdWTPrBe2QI4pidC/
Bj0WqtydDIqFnHQdMkwjj1x+yevyK8SAjKIaHzuWIVu46vgz3MSmhcSpDJlUjmtvFofrpigXzCVx
YRZMfP/2XD8B6WyAMld7HGoGlKZToE6Gzg1X2/b+wrsLsQn2Xe0KTBPRC2fMvZTePY3IM7lQnPuX
hVSrOnGADcg94f8xFwUFmaJo7Nj2N2z7qX0UUqdJAXUndrItu3rwqyP/thFRpHVZFWaaJECM+EI1
/gYOrjLAeeWnlIVZNfkGhxr1XfMCHR11XAtl3KVp3JOKs5BEWnSZJymPFygsqZIz8DGxuA+KcRXj
X5OeuKirEBmKrqYPbiaQlDxiBeEEmkR0iHyjSYpILlvaxItZXnpdRXoBomBa77OePwWlf9OM7b3z
UAI/Kosou/E/8hHOUG2eq9E/kRCps2J3PVfxBWO8etYUFKL1ixy7fGYgyme7DLSmDo50ZOBxBHvl
DtXqGZ6sDBie2EPRIdaUnmNmRPMqMhlkbtNmEfvS8OrgW0X60K9MDl4BswyIZtNVc5GVK0pl+te8
Xh1LYfLbsiIcSd0GVsNckmx3cuTFCWcx7qi68DQR1J2/dcdVM6vbKq/+yuOJ3Ahl+Uyjtd6R59z7
Ywo16xPZYiW9VQcYTnAYnabcX84C1FBhAXeN4QdqdmF2eOqpPkpyxIsgtxYPAMx5wryX5CkTw8Et
1q+tQi484mr6j5tVGT9zU/bYe/LrMOTnKlnU3oP3pJheboAkS2Ncb66q70w64NloU7gdKkvoIspt
ueNj0AZPySZvwuqdlX/e8jc16YJuHHB1cIMBK32Bmon26cOJbjezzGBIZExbWtXe/2GUoM1diSHq
AIp09VVLwxTk2wttY5myMyZ80liK8hekLb9VXOFCFvng0zSLj1t4/hPsNcIWW9BMY5VWmEFBd7Ja
FGxGEydkgjdh644qKK1NiAdluMj+Mid4AMYSj34CGDWNhbqLV5GZzo3A9abi4jgIpdpUdnWU5VFq
C4FIsiOQE7Ot782U3rPiTzG1QVck18Lzx4Xv/uWxa9ljG6GFjepVBir78ns0FLYbgHAdYVl2BMKo
hLDrImh7uKDeZMNF4OQNrmGXbBMKg8JTkl0RZxzA4Gm9ZAm/Pi5I2kWNnkaZAYcDiXJSyKeTwHqk
32FxoeUzhUt2BWjjqMCNBdQqWFm8piRp3FlH+W2rQkHIbySDvXV69Wzm7t6/K0uHUYB719Qv07mu
LYor9Pwqvr6h5RGn0jVsk6d2EBa3Ytq/OyKNdUNjbaW1R/gT9rbTxuosW79VIm73BKYc2EPOs0nq
olkjsAVPKTcut97cMBUqtnMDtfqQmIAtxHOzgDAsBl5IPrHDVmnmoSl+aEcX9qa3JAhZRw6wJYvx
1QH1YGeJC5waxTd0gFoPxCu9+sYuBBCzhhE//2gmIlU02U8SldtN+zDk6SOxJDiFyhkxCIFRnGqW
JPzvrNZUB7+jSitoOznQUgZhDUsBQgKqzt95nXAX410VxlenPVCA0VO8iqS2w/2sndF+nbHFhlsu
BextK0oiffYFYudJO0DkQTZa92MVKbWOIcgV2hpbm9kalHyh8t7lR7tQMl1r4Y1qnzljI3EUIB0h
hslPDVFFBmrWrOPOJmTkkux0eQKg/jwcTKjMpCnUP8qSVd1G7Bcj92o07W77D3Nu0NZDuO4KKtQy
Qjb2YvKdqrm1FXGzxVa306Z09nlEhyk6pOJVpj2Q+pDqBmIKKKmJERkbOUsbVEyuPNQLsWYYcesh
oamjI5q7PUx7WokOadXBYbtGMuyipk2jEaSllHR2fZ6+Zr14QK+5Tz6iBuNSngdfvRfHcQ7Ue/ty
vqJuZgLi1oZjFiJT3rfXze88szZkPtopyUVXyOh0DCY9CQBqHOIwxv2TtDS+/LbvTCkAHiwI4vQ3
qzZDQ3qfjv28KOjNawpX1MOp4NYatR2jdKxEenkxs/G6YiGcDURop8rWRCuq7PepbnD+7kFe6sGg
7AHB6QUkK7EPez6DhNMacmwGfDT160vLta1+lnP61Kf/tGS9LBQk6ji4DT9E7OOs7gN1bK/LvNw6
3Zvr7LLVXLGeWLaP6qZ8waQHnUXjMGXUW+C+1jZoeYlLyxFR20hNx+mr94IqT+4TYyWJ+iZp61OO
mR6t8b3+WMstqFTUWr+3U59ZPopGWyhV550PdqnfQF8P5bmyCRAG1C4ikliCQ8d7qPPkAxFMkCfu
WEDzmp16FzYvW+jKKxrIJ7Sq/P1p3ttSwgzEXGr+uahyOJcEurBl5z7uLgzkYhlLMoj9gJPui9SI
TJPCSWqvc15g83+FmiBQyE/KI8kEdDoNRv2o+kQhOhENyKBrO2vZfHvJIoFqEsg4fczN8MlfzQpn
hteLDKMLyjBeKcbA0RDOsEBOL4PgVBi+craYRwqWdiN3FCWyGWEEdIzkep1xwEnpqTYsm2U9/1AR
H4YZVrMSKBdFPWJEiqekg1uOTolMiFnhHWecyNHj8T+JDCjkQH7JzQstFPcedK4SmS+fEgjaRY9A
OvuMNRAX7aTSJ1PxzjjL/NPPezyNE556UmezNIamJRK/SbZYqa/vhDEhvMi9fBwelTjfNp04qu13
NhED0JS3ySuVxR7OE3vC1JFe3gxW37r6MQgWvcKIUaU8iVg0LCwaPaYKjTE+uJv/9Wco+DNyrfa0
tffYz3sygViNJxhxOZhXAS6QIHzL7RqRjPRIzrZWLn7Tc7ZCrBiuizYj/QYJscZjonuaDYOs12/W
S3h7aMTScDbeWDI5ogreVQrlMmVb37oUGJ8l42RBnaIfGvNj64HSCYYsa6YG4QLSToQHPnQIQooM
YfOt19UuXkmjTRkW1r9L7a+8zoimZRJ6RgrCWRjdtKhd1gE+uFA32WTniuMsfkmodf27votsTmn5
U7dgewTSzRV0zeFp7owYYF20ivjD2zSodLvSx7iY5Iug6qDhkxuJ59hsYXCBqXVkJPRJuOwicVMv
FaMUVbUQHVDINg2UFrzgNS/j1BW1/iu5ymx7UGijVwnOuOVn9gtTBcw4WsvBHyAvVR/JVanTH2aX
fbFS9VcWBKk95p1zCLAoNeFuJ1gPuGjF9GrXX+h0fBIZwQHqD/kpEltOCLyYrSdar6ig++iVOth6
2Uun3YcvEdCLV3LpyV6JVl19DD9WnYH959bkXkqhnjNyzPvcl/7IvcSGnGkzBKmynuzmwEr+bi0W
otj8s2eLmQlCnHZmOIMkzRbx80d6XSpXYBXQke49Q+kpyclMZWY2iodaG7PYtfEyyrnW6gIxZXSJ
CYdGE4PL9N60DYb40bMK6Xkkx+PzgREmAiaQ12/FVD7VZ3Juml/sec+lzoZq+lnW0vlb+rmhtyx/
+H1kTov9bTpdip0OQdECBmTA2agJGsqoxcv/5WbvmdJu6+2fiq+lXYNaRECJya5cmVPisCP1VZ9p
PLX6fLHe8pXEBPRd2ft0ZinvZROT7XA6V85Rr3HS9NfaPT4yLX0iEEtm8FxCNH2ctWHxd+KmhfLP
WfR1VjdUcDy2IAnGLJi0PCAoA1hUiUkrCyxT8F/F/bliC9f8wB1Vo52jrLWSZ2uyUZiOCLfgfLIt
rQrL3yIbvxzKmdCIZAS9iIzssIzB7sTSmYzqfevmZzIddwYSmKbw/haXpaxvravxCB8trJPfk2eQ
rGMRYGtMc0BzWDNlW6TQMJIQ/10ENrokj86A9VLwOqbJVdpfGv4OpfIb5b9hXS6ZAGYPc6av2qKJ
hPcVcQu8r+yzWCoqBo0a4bqTtoTbJCDlYeWeAAA/MDuweICJHC9JF5vsu2TsjSREFYlziJBNKMVC
GOYtguaqRen9q1VYtAjXfKH6uMuAfBtk0yrhoKJFVyu5BLzuvybIqUdj+EXW4hjgrm5SQNiba6n4
B2uoLM2ltlnuZ65WK06G0kGBirx42l+aOyboSkg65QnPk5d8FUrvhapvNTsCwDnmy041gzxT61Z4
mydtR4hdcZEdPlifEQkJnkM5P267nyOFRJfwRlYZ1gQpdeqf1LRtjyLUmNH4UkCYgq01/B9bSUWt
UxjMfirmJ4PLiFjR21SLyI3rjpJxVs4Aep5ij8EEsVsIcBP1hVoxteh+iK9qWjMQ6mk9XLlNcBUJ
PcekeFB8QvzGkW4u0EMCOiz5vBZAIQ6TzLI27O/JD2VCJT+utxW9p0kpWkGPRGdlM8kMJIXiz9Dx
pxOG5U7QEhMfSp59tG/NTGbBQkb5qQKenF8L7cEI62JIR6yDxEzklPeivdd2I5mPZlUfQAsGcwNQ
b1zW/Ts7xs+NBx/JqIuz6CIbOoaZ8W5Sl0h5+8jfdswugIaGrxEnFe2edT/w7qlySpKQFMkplsfz
YQhBsuzBMleBsYk+4KwqLU4WAbDbuHDMXSmiggJptYz4q1nDmoBkWIuMZkwjlBqEk3CNBApiRpUu
oeq3U/u+KdX7sDZviO3DUv87ddpdhl+McemCDzJeEFMf5Umrop20xWEm777rYI0mIdAyzkyL3DRH
0mwJaiBHwFYrwQHAqnppcK1IFRkRI6i30iuhO9fDADXuWpz1r/N+HHnTSCcwM7bTO1HCMxSJ4r2Y
k/NYC0B9TqxyuOBJrmFiOIDsBsXoiQgtVm3FxZr4RShHy0j9XhROo72BhUVK8w+sm2+V2UWlQNM2
gmOJcV6V5+6TwNHC0z/viwjqlyZ5XdBYI9BiXTeZV61Jrv+6V+m4WI4MC3M4+HT9N23abgp/YFEL
pJJkn+HZGzSqyEjWi5WkUMLaay90V0YM1xp7UQ3WwABgXB3axbK1wqlQ/JpEBz1M5xheIUmTK+AY
3khhTZiJ7ebLgoLnAjtZudvEjzhMMPAjomHCuAsHrm68Cultpgsup3SHhkv1gODfhonihRU9AI2q
fiwjd1qvkOE5gx59IbqFiNFnjGQ0UlQj2rLvIR/cOcNtOBURJWdo2P2XABZr2kTP6ql66CQGfq38
d9VzTpiq02UjVF+GIVfuESTSJDX2z5RmlrYHnZKI2YVtLLF89QSaQANrnWgo+gVv5N1XUsaWPPYG
Q42tbPx8af2ecCAi2Uk9stWRLLB0vTkiMqbe0u+D0D7Y8jzE1SKql5GPI8v5l6ROn+UhfuTA95XX
fqaHz2qyO253oNDqbe1FxA/fZi5fk1S7oAEliw4ymNE5wnCEXJHxmpo3Azq/JKfsmil/wDSAyrLR
9y4Jq2b4OwyFCebhET8DJK0/udm8tOCRw7VAP4qyGEW1uxcGh9H4XWcNksCvWho99IhI5ZAap/iJ
OQZgczr1dy2DNutgKWePFKuaBf9HZrqIFEmr6dOZzOxpoLPFVDA0IpY2eQksMaYGtDl5TtJZdFf1
n5ISq9OJYEzMZy0JjwR9zrDhSD+p6NuGuJTECIW4u/SY0awf+FJzML/BjPmEm2fLQ0sE2KTVPmGC
wys0Dj2BZN5hCjBVlZ2pzl2howSEXStU/2+U1ui8m53hAdQ/90XHhomykyJ0lFacs5BURlQz2HkP
vL4Flt+XpvEPD5uOTS8Rvab+rCQYhpvul/ZCuqIqF1ExSRDNgIpIG42/Hnd/sdpE2lpekBHyb5pb
/vD2XP94hXBOBrHA6i9cDiFkTsItTq0sBeKeBDOd1v41TSSO00zSCAHgwTsY7nNGDWIGiyAHGSoF
2a9WIgtwDsM1sAtj87W29JeKWQ8v6e63JoSu7jTRdtfVIwNhOmb4Z7rpLIxquJD+0aUCCi46oWoi
Zws1wdd0UfgTFLoMEZK8OWy42+cECLhcFiTRy7lrqvuWbne8ODkaA0NSrtpkXPmq3LTFuLamP+9N
ZGp9ZCGmYPmudvOF9HdhB3OGnipjt1vtKPIMn8+J2QfiLa+bOCrPosZR1yt0rGuYa33YvhUOphfL
VfjeWSWNBd+70t1XE2X0QGQbZJImpji6jc2Axbmya0mHSLXfdnIOC7Aq2WzFBfys3nxPG4EmSGQ4
hfCcjm9HfyvXAbIaRvMQ+MYdARUqHCzwyRClRRKv7HF6UboxdbHaqKhw5qF+XIc4N/VYNrt4hKU5
m8w0RyaKFS4rGUiUm7ygNrEkt0zEEWMk3Zmoz3KS3TLFhULMTdEmzsr0WuWLK8uZMxokr8JUYQ4q
A9uUGsYyfetUzv9Z7msV7SuRp+R5viz33SG61h6SNWrj4bBrLEHiC4s4uJKknYfmXiqbPbS9Lx00
+jopKXtKAMccAll5VfyK5ec156tFtQ0psgGrQ5R6QFjY2Vwk7tklyCF6EJR9SeTiYuUoJzTobZxJ
VtdFJRCFUvyy1J+KYAVwpXCfCgyyVwbZKNsd6SJd5LbnEkH3g3DZSYfCR6DirzobHcSpqhSw1Qmz
aQ/NzmJIjHRQpl76u0vTlfIAjQlLtBcgt7cbZmVylyNhHtGpNjPlIu49wV00FPaqCbMfXCxagFwx
Al2fQhjl1SeJ0O5iQvhqceCseQzn1xraiEQ1NEVBCzgghW8oUXg023i2gCWrjKLYcoUzGPgpbIw8
zMGKp6pdVlmQTqvftcQLrZSlENVa51NgRhIVXn/UHjiwITXO/fLNlN9ZkHNXuCC0lwrMyf4ejfn4
/icl/8yr8RMYS7k7BssPAKagXegWbItyGDyyumvvJptla5ef5rCg4z1pYnUxhY/BYFd7aOGsr0FV
2cvKRTVoDhETss6qhf5S/ZnYgC8bo2N2Ij0HmcO47gDgi0hZc29Dmgya+ZSf1e/XDnRDbd4D41R5
5mbx8zVYNTc0fSViqgm0n+z1SRp14k7HykpcxqjURE2anVEJ/oAaGhBBFu794+XZ7rWRwfKONFCv
zSBvwGApabi2eaiFCgMrdj60kBGNUZTmRiQYNcYX5q9PhcJfFPRQXoeQZPp2TC/Gyhy4rqMiL0Nz
tIHFeUeB4URnP6EVUe0iQ3F1HqB+winMTK466Mg5tBoQEVkP6kP+/eI3EsjLUTPzpV9Z471yD8T/
wzA1Al6OJBg7kZEB0Q4migPaNMHtW4SVLfPwnmg1lbi7+gOHpyC5Mtyy/VX2Nruvtg2WRyXQ5Qbl
Qqiuh0eDR5ym+v8bwKYiMHe9NPSByZCx9ic147UTODV/hXR8cCBVgLbIS+kslIR6F/VsUzOqp6km
thlShIaghXaA47ENOAixv3yDZZ0/V4SFfO88w44mDrBHTzA2ocsIYvZX1qP4jVzfQZtLllztEK6x
6yz5XVMGc2Nm/vKKKmJhNOj8sQcdP46FzFDwzTXx++ErRcSvczFI0JSLRfE3Ms2aavElhj6JZHm1
ScjsOF2Hfr8w3SIFoDk3ZL9qwhz2vcr2poLDtbhSVfqaUPDW5Pa4J2EpMi1GIOMFgOgeBiP+Ublm
Hdt6LGtt9k0+QinESzrHgjNFZkdL2g2XFcRzs3wP1eHje7wYUxp3AxfCGXZ5zd6hoL1gN5AWv/Gc
0MbjAzDa/2HsvJbdVs8t+yqufb1RBzl0HfsCiQAzuaJ0g9JWQM4ZT98Dsvt021ddNsuSl7QWRZD4
vzDnmAEBHdBd+fyBmokZN8X94jc4JTlGcTYiuCah2W92hRxZwWLV3+oViyz4WjGb7ptjzUwuDmLP
QsKSONBIfm6rq9gRgNNUF3Vb99IKR8hVjU/dNpzxEZ6MvAUYU4RgOLYxxK91WJJQFpGF0VIKBNAp
Un6tdfVqDcMtdUVF8rMJ/Yb2NEi13BT2GQpjCTUL6hH0BI+VjTBxQJ2uh5mphNB/J46RDGq87EvE
vZoluSVQ9RUUksiOZzMc1CxstDboC7CejW7jIQiSKg75dSjaJmkTS63eh4ZEreSFCf+zQoUCfC5K
VS+hqU2+EuhE1mPWFCcwVidlAa0fiNS06VKzNakJTiQ9IJ6ee+hXsnALYIOAroL+vS8WfFkLZt6+
19yUEeosnStefx1z+aJQQVsM6TqLTMgPpuf4Kyr0opt6ge6nrte4VZ/d1L3g/zZJAyJXqWJFlJb9
a5aQ0arpL2JbvPAON0aG+5N2wjeToraFqXSU2KLgf63EQ8rqXiYqZ5b9tcSPMvjfSKJz89+iiEN2
6hlcyPDTVG9SOT1l0W9HiUL4g5yytrhp0eQ3owZ6CUg92BjiAw8mH2ta6UNbQmbSPiZYGR1DzJV3
lRRR7Hd/nZEAau1D6fSnVP6qSTF90WX9KNA9KvU116a34tsmx0fktlssYC0brTkEkcgpwgcyT+xM
cp4sbxGCkzLtaFN1s7b5kr4VuQgbSzsnIkrSbTqTL30qJZiWiCYm46WMc7TIxJOZtNbNeP34XlCj
mCVXRMZNRgaPnnPPF6twgNXTnopaO5VYnJq1/D2LGfEBZVjd+xZxOykA+vrRN9pBlXFzWeG8Jp7B
5MVgId9Whp+YK+VGg7uP6dADr/5NPTNBiPWFqZ+EFrsNqoy0wo08MSsJZ39CVV7x1k54a8e8tdNX
xCr5fNh2p0YsclazS7PAZRjwGnFLMxQ6yN1j3KPL8jcTVaJsMJGIYPmN0mHTBh4Ze1Cuez/5Gckl
eyqLE9FvmG0axiNusYqhH2MMrbeChtJxIAArq0qvwNoiRiCurO7QUOkTE3VYuZ4xN2uLKn8cqO4/
HF07DIwJ6tbrpCIckFzDE0UXGVrAbUE7Uhpi2uihgaMP2EBIlKMWoG92teXr4AnD8Lbk63spdB+G
qXwwTuj60yBzm66ZOWJeWxR6GDE5dLPEOKDH8Uqk+cDmOOKizOVJmPARhhamzRN5zcSsdcefqosx
HDPkldPHlTmjqcncnvXD99whjVb9AYkqI3Q7PMya4Kb6eYW/sJ/lOXmdnB00fLnXgGuIB9Ub8c/v
+Br9uKGMFCYUPcU9pQWtIt4sQvnwjJQ+lO4IcUYyhb3m6UgYqrE/5U1yqqXlaA7pMY6hUyGbxe8d
VFF/TQpSTJ1tlVjJUuMiBdCS2S/jt63B2z1jyAGjL806owjgRmd5VRHwDEzX+cAuMYaf+op3Gzwx
ebayyoBCv6I0SLeXoWASXEpPeIUP8zlkV5ElpIx/xutpYS49atANe+WoHhqzR5yNAujcf+hjhSu+
uw51d0mJNS7Vr6fHiMWMzfNrbvosKT40dhHS/YdSxc9On+7WeSWvoCHUgQX5cwKVbbxq7o9KvWvc
pERiKJ1W6G6tOj6EdXoxt/INYBJ4rpoE7Fe2Ji/dr+3YKw5SbGWNnhVLKWF5Ri+DMD/4dMGG19zf
EETseXr0O6zZlXPoStgLWMD75K7RumQX+TO7FtF0tHi043iMJ5zj9yqd+FtIyTEyyThtmnwKceGt
ZYAIAS0qer0UTrqkeKgyRApwnXV8UUzeEa94vPmVVzeFp1v0nIyz8KsS8mcRrmOXaf6ySUYf5FFH
9gmJlQFSb5KQtTkOomWGcE0fq3NpNlsd3xRYR8RMHYZYugwu90oU0OyXnUSRYU5UYVZvYce/yiiB
FUENcskiqfKvGcCGYe3Yi4hwjrTzzJk9YqG703Uq9Wcr8sEVXzpJ+pBEjZUAe/VXQc2eVZU9pnCl
L47DiG1YXn7IHbKqiLPyG083VsgCqYJh1A7bRjRZAKIBuztwa+rblpZgGtEBokNBPoxwWkWJWB3x
ghQs5PmvM7TkAZLCpKNJkcaYurQ5NSyfya7JF2eY4qDVkqDLOJIdxIrDdM2V7soGl9ejD6IMRwny
XzkJll1v+LSu2ooLULGjHwudQI3x/GBcSxCBgyx54wolAIWsrQDQiQOK9mCVlpAOIKmJFrbXY81+
hkBvRRUuElYk6bvbJA0/ZghEki94+3LTjJfdlXnJuW8CgO7SJxS0jAMQNysdsWjNBzFh/WLtIGzr
IEpOP2FrcNtpuKhTed1DRKv+aFCCUPcETRYfjbw5cqef8iBHfqh317ZZrjrpqvHLGrQEVU65YsdT
dRbC2G8QjlaOoVAUZHKwrqiO9IFlx06BfI7k8vS8Eia3u47rppp+WiAl1naUFPEF2h4Y5UclbhaE
fK4FovftHdkRGZCoBa1pvy+7SqTwFejs1Zt1fhQmu1T1awTmITHfNbQgdWAh2mSBjKgTuVZyi0RH
JfFcOD+kxLqoK0IDUztZAygLpjsvGmYw047vRY56VuM8YexZYgfA8UlJl2uEbqGTL+/b+1qIN3a3
Vwl+dSRjj066k4IRTjWZfBLvKKJY8JeWVDXmRvmYHxplAp1U2pCeJ9S3g/FpslsLJiiNIjBUo0k9
zgsTU8eSg8rx7Lq5qC+QJ4g1qUBeVxGDX6Y0ZBsiIg3rTAgrMn+HcXSMRD6WlnVk0p8lp0VOT5VV
nEwcJmKXnxITsHg64+NRjhUQJhb5qGryCOTPVB1Qax1MBgxD8kj76mIqqMzp0ZNTQiCgdllaJAaW
O+HiVJiLEfzilQzF9Glj3eQqzMUWJGYtjZW5MmQwkX2pKE7Ej1Frf5oMVmsScjuyGiUg0sK6Xqp1
hiJbFAs8NdroKtKZjUG9lVZvUxiiz7lwX4aiOastq9toWEg36MfCM7oxD8ZcJZasaKRrYcbUrq9q
hiFctebjTAiOvU6ku0gFfERLM9jEWKxFlcbCApIAzEyQ3titABcpKa0WGXQF1mtTPLwRrOFZZbKh
TX7FOCzlR2atLzD02lh6ke5Q9LT02ILwS+SazTHzwOGLECvIzVbejg0e5P3+340FoEDtmHYoyN0V
INfmmy0ym8blktijI1IoMcn/KjEsythNG+dlQrmEoJWzhIhZIgX8SsGfNyEiZIJfEQ281UxhxDrs
0YtwQZ0uwf/gYDwZARhW+mlUa2fUfoKAeI0EwjzwXpgybSr6qUID3+x0zKmWNj5CUTw1nRXUGwe7
vNgLwkw04zWwbbMKpoWP1PGqjc/l3exxlPbf41zxQ/wdA7LdqGRs+7kq+cW3auGytrb2kdrwovr2
PR+Gjz5pPxdB/8xeGrP9QGotCM0De8NDjI/lIL1h4Ri0l9Kcn3oI7R924gw7cTBzqApEAg/dtdYc
ZTTOYnhoJSHUlM+fs66Fel2HHPl9jDY1grZWEpNamYMTmelHznD9vMXMLFph/gsRVOTiWfswEuLe
Y0CggZBI2GKXvHProkvcclSYxjTpPR4p8ZoyaIolWPz8fVggx/ufejTj8CXnu36USR+27zJ7vWbJ
nqkwPOfmHikEclbd5ySToz6t7xJsWwIf9wfBzf1bCSgnnnaLPgQmv5gRt9Lpd9NNqJfbOHLPWESy
RmZW8eyzYiIvheQxB8IQP3lnPjarOI7Tzy6r7xtZdVJ8XePykrHu1CmSEOq1hl2K8rFJ4R4OJG5N
iMDcGvWzJup2Hr+PP5brkldH1URaA4+D2ugs2pOicFxWYa4N8BgTN5ZyMmoH2myElUN8wrN0giDT
DJdBP5HqEXAZg37Tgri7rOu+2jCCVMIQNEvBFM/7yR+0JrWwYBzyEgG0Vh/E6K9hqp0yIkLgB4Jv
ATugnDLJggRb46tjj0Df5M7sWZHS8XalTMDLjtK2ZfBg1hnaYPRMtEJTr/l75s/OxMapWHEXSDFn
EleUtdu5HdQzeM9iDo30F+atvA1F2QhfSLKW0JcwFWyE98qip9c7a+c36G6tKO9zaUjnuqXfMiGk
8D5i08D2RsQWT+T9dm9ncskZexPLGOumv66SL4LRr//qo/4UWK8zadQKIvii6s8tJ1HZACJhEr8n
DcR4+d3aiyCjJYTTSzyEgOfpri3KRvIwe9XTIFsDliZmjHvoq9TYXVeEdQBlQb7VAaTjex0whUHn
I5LAXbDuSq5Nkt1PrsY/lW9iVctRm9pT73XuwOsYjW4ELbcTEC4iJ2HOVhpU8u33GN9h3m+Xou2Y
n2D0ZoDOzjRHQYg7ptXSk441ZsEaM0fsJ62wiAuClXHGbHAj2nDRtYDwxECnNi/YkM/c9afRa9jc
5M1w+IutYE5yQpIAy2WxZUj+zGIrM8tDEXVugoCYGXvq6Yl0o365W3V7b4rxbkoQqAHhgRLgCJsP
MXBuU4NTJbMpx2NmuAqAditNgiFLAotHI1z45DHsig6KiU0cmMY6SAd4paXlGx05XBZ7XNO8rRAA
FNEk3iB/kh79MkFFSngC0X2LId8lDXSjevdz7VpeZjv4zxsGuEAmVIZnMXJSJBZHHTaIUp17bXRw
5rF1Y9trD6b+zH8P9Epvjj2GEAC7epdkWPOIFJ6tIY38jn+E8wrLqmnkpxcbcFe563CaYaxbA4UH
gtZgA4TKfTeiS8240wKcQoKkNpOvkpjQyKm/xaZHKIjXIUrfptzure+b5dSbdHlT2EC1R9zpx9Il
yupQoZY2RoSknrlg+hX6fYkTzlhhiq73KsZW/SAeG7Wg2ycpob14VLMc+MqOciMNoAff6IifwvpV
H1t3sqbAbLgRRnzHfZps0uMu6L2xaYoyWl/2ADmCxvKwUiiwJrGtWbG3bxrgNiWfA9lt75B4D6Xx
PtYtnLhdoWm6PWq3gTaypI3UEoZczffFUR6jr5miH6kC4nCsSyTRdL+iagtLuoCM9OzBnI7FHmJM
GF+UwNtFbYmHShvMo+jnpCyRK3qvdhfUbrGEa8+HjjMgPhNXwHoc1ycOWhVadE//KZTbMbLjrKDc
UQJdYFzWiIe5fNM61UEF42dZ4y8Rsmg7nxDQQQS30E8oR5Obypo7JIGeMzinsGtdg1SGCdZps+bX
9RQlqrd+NG9CPXx0hN4lCBkUJfuwuv6d0d4wo8Gy6EyofcnA074UB51Io1lpz8YXfeOGOxvHllXB
ynvPSMfQyLhwE/59XncshVbAElFwJdYEfUmRj2Z7HiEYpKbvDr41sPnnFaAebDPrUZyVl762buvq
6CzCrbiy2V7cMU6FyQRtCarXKB718tcWj5c5jS65UF+3abxKZLBa2edgMU0EAvIpwX1BM+ekowZf
ZjyRVHoijpcGnkHsXRm2RyvJyCsyyE7rleCSc+LMuHJ6tKiK648jm+Ou8vrjmJThPGVHkzAOhr9p
jqn2gvBM4+fOeLSYcrjtrulewGdJK8BGjYRL45CYf0VslYibCTbmmtkrWqVkOm/MmzrmTSOqS+5N
u2c1SsBLYxwrmeRp/jxLvHTWrYM+PaSMPxDj52Z+NfX4Pq/qo+yWG3NsFnyleSe8r4tFB3/GZXWK
UM8+LvIh5dn0v5KRZNJoY8amHRZ/TpZHNQgPXSyeqVw8I2yjOR+Mifwa7MF5Ah+xuhNRE8vnYY5O
iAtOFN+5rPifi8/u0K92pGNaHgzSjStuDGXnw726Tz5WFywyvGwSeoUV+amEp1xHZM7IOBgjPWi3
mOyiQjcOCwlE8hg9EiIcrddOEO6T8EuwEEdaxkEDmMBCZHW7ubgr43jTSUGuJYuMifHSRh1L2PzU
ZVjq9i4QKOuq+tsRzc1QvBZdB7RBOOBLRilfvCQSn2Rz8zEvWomE50AiT665s9249XNPZCR287T0
hx67jBSd27uqMiaoemcD3pagoSITq2RGja/R5FkQoawC9KNvUSYJaWKPmZ3eUEWjWpBRXLB2WAh+
pSIAvTtZmatIs8cElmlqVxHxTUYm7VKDXqle46BeYREI8LFkiyqeQOdVCWLVCEYFq6HMLnh/mGpA
5R4YQLYsF6vk0J1ywNo9TTaakDCaJ0ygrC+w3cUamifxG+RLPH6NXQc/uuhJ8pyyh4nzR6UdRLME
aYO4nvBK6yQm20WXeRvNX6tYCBAGppro9NIr0PEcDHUS6osSjtUPfNvnAZpHZ93aGtecdZzL/qRG
H4O++bV9Spevn52rST/5BPMvcTgBTxHuYa2Dq0FiOE9JWlAmGm7Zw01V4dVQQViE98F39nUIodqN
iE/xCyxEe4yw6VUYwnfSpfo0J+M1MdS3uVzfC64mdJkON59hL58yLgatXIIVotHQmRR4McSMPExI
uMD9FUr+liVfQM3CNWQW+AQq+y6L+Xs6K6865yD/njtlyT7BClhNklUZJZh5l+nWKUTSJmhM9P5Y
xliwNQ+cJjDIMQs6DbGlVvhu+r5Rn7FlnHI22c37hrVeJYXcQIgzNGdKFMN8x5H5YQ7JRyVL7xaB
cWknODqBrP1H7C5K/Wq07UvypvT5M1MVejL+M86g5wVHSL4rxGbIsl8wiks/LGW+gVm9MHr3T4Lf
g87ktcU35kktm2hbuknrHRgCQqLzJGzOuMhIfrdrU7LZKewYB7SkfW8JGFwZQLcMoDe/QFA2vyIM
fNNBhi6C+qZ9YqtHHqy8dG4hvacyO6/0bE6ap9XQ27hcWE3JJlrKBZByfy1E/diCZMoCg4AAVmOB
LD1a6yWa3jVASCsgJFLPyRK2WeZnJ7Ggacp+DK2duu1CJPDD0gswAySLIuDDlTtM/VlW6c779Fwp
Btkl8+mHyX6bANOwP80q5jle51klWs023GL3YR14o+MrNilnBBbCihBU+EJH+1SfpBBlFbDD5ctK
QEmi3ksq25Lot5PFKVsBXiEJx0RcaNXQwvDSTPkr/jchmt+2iJLLepUQ7poId1seSLpG8zAxIk9E
Efo75LGY/pmED6G6giYSY/nhcjVOzBJzePA6CMbA9OQV5WCqHASom5lnncvTSNgIDQQNlnjQhJlN
5Biuh3EVTvU6XTa2XGrHVF+n9vyl8vFoMY43G1RNkycykKJJ8ksx3CwFoCtnsWFKl1X9GluKX34o
9xpgvnRHOWgbYHsyGBTMfWsIdz8Q63GjMJ13c60dhe6+pSrhZjBBH+x/mW3pDQDFaq5/Onc+3HOV
/1HZWclr5HNzsJmn2tt3MabgouSdqHVNthvKd2gJe4Wuf2+01SbHKq30y+ygt/8aM3CQG8hYINMV
SjmJ9mfrUNeZ9MUbTwChe02FlmX+zIk57y9dF+RIbheGigkiQe0LpbQAwX+wf0AaGttj2UVhvE6M
MwUsfMJiQLxH5Riazq414L3WpadVpbYB8ydq4AeyjUkXFKOvhVHygRBuRme5cfbBOYSaH/PdrQcF
oxJsX3YceC1p5+SydIXTQDv4/VJ4p7x/MiViB5Vcmnq84uin05IPIoabNR0CMBz4JAmVak1Ez8AM
YVSUyEjko+i0iH4T9VcCUyACG2Jh9xS6iA8DFnVgE93GyuvT6i2/iy5SaQbDZ6Xq97JNnuIRT699
wqNJHqZxUwkyWiEUNzbEAg9/JqrzpF/PtW3dTHyl2GhZFk2o13lCDEEmSnMOaY4R4TCdjahnCKm6
pZo8U0041v07GYC3zMp8TfhWsfcDYnBYrCSYmy4Ypy3ogVhoCVKK4oMDjgI/ym+YVW8Vboq4pbaJ
/AFAe55QwCnwotG7ldQqW/WxYd90MNjWvNktivgNI4xpnTsyAKP4DPfgNrUz+J/+wVJYNUjN5F1I
osGpj1sMPUuYYCIE3BXyXVcprHmI2xoKcubW9D+7fH6ZzZvKnjB5MxGMt0l5KZz2tCjJbdwUpLfI
n7mnDJCaZ3RNlJrqhQTeg2Yjz2djWCGtRBdi07Trl6bV7CUvvaXS35pDRsZxXtmYyKwQLEzaACaY
o5BCBXm6GTYxi+gM81Dyw8R3SSLWZs3vQpW9yV3/wuznodgWAkqwEk4qfE5fag/K4QXaNNCB7cqN
mmQ6nKZ0EeZX8SGhxmeMNMG0Ro+vToQYPNpf+mPyVwFTqcbQm/oN0deBm0IwQZcxIXetGG+44jhe
hhW+Lul6IzbDdCJruD3z0Tmn2Ow0oz0NsXEUENLpmFpgtqQ0R53HBsvNuOYUjjFNB6VjJp4FXTpL
uwUnBmhufQyr7u2f4mlpr5q9+wUKbvFoOmfe8sUwhArCl1xi8t5/yhsuEvg48rG2yQK71Kt+IQbl
siDyJu6g6I4FsYrk3eA0i7f1FGs7PSc6p98W3wRDOD9AetpRHx+rARE2ABCIH+YlUzDhnOT+p7zs
qUrSGUu4ww2e+GQaAsDPhb7em9x4ZIDtpC9GO4fxZBFPOpyU9oGD8d4Ie9OcPdTEutflcpdhT2i3
JXpb31kIHpSbfMAYcv48NWSqwKKb2ywE7KuAdxi9canc6nuGqnms9QOK6OirwG/QavBk0XNhVNwB
bT8KYbm25nIr7c+JqqWBfL5AHdLpTZNXxuC+uQ0HgQ5VnmJPy3uXhm3PEbTFh3hQYc/3LOktuPOS
1GBffS+Nws3xgZQtAdzaFHTQhwHuQZyKjOaMgLMtriK4MJmP+6R/j/v5OntkqF/MKAGCOp5IETBU
VHkbVpDEvpDpq+NIwJp+mwrlEcfNVYc85F+sYr1aO97Zjp8VIIKpCOOlhNy5HiNSK9qA8fpxZjCi
0wqc9LU54brVNQxy3T7+XZjI5lwHezLI/9Ef+sDNE972jApFSD2R9BNpwkNnMnr9MgYZGZNCepfx
9432DxWhd4X6kHbTZzhaUvJY7DYU2OgJx6TKMbzcTjmBWi16io0XVyDdzXWzXWzjKaIv4R5hzgTi
TV+oAhbdM+La31IS4rH1dCq5BOZAIAsbJ/DEx5oPEPs6t0RdoWoahA9EibrGXARWr2TcPBOHmHlO
VRN2iIh1nrhypfFoRcQR/payABICnVilobZJwSpScLNzq5CiyVrrlPMnDgtyAyWmS1YkcVN3pFy6
V31zl3PxNmradcoJ+sKRVcjRWfFEuaeBWy9dZZKoh7gYyaA43BCWPtg0PjfBeJFPCRuS7hXzEvFj
lgnsC5OHqB66hYm7To+bw/fkXZESJIZX3CJMB7HSIKOCR6zUKA00wyRI2UelFlyx6BSzkzNco/xW
yBQxAP30ElCrZIYak0DiaQxu6kYc0AwYaLuxUI+4x1JvbXLP+J1gG3kFT3TGajxiNe6ImVwo5j6n
XRbh1dYMQ8FlmQThkPvCKBHyIIJxwetT6cGClVtLiQTG1KyhTdn7MqIUCKuv68LXp4gRPjlC6+To
p4Tl/JzBUcRc2oj9uav0c+KxPKGTTxxNMo4ZNvaEmPhGZtnUolVUIvIWjGNV8uZFZGXn+ySa0DQt
nu8R3KStG/zsreCGlz5lNQHGLt9UpFd9dxo6+RyPKPyJYvtzGSf0LilWYH0T7MyEVUvwAo1cJVwV
ZWdN2JK4527119JKWBUCcGQ9nIuxv9zIC9krxVgxX0f8pHH/RbZR22ck8jksWqZjT4RVUl9nAgnr
McMxtCsKgTCkJrK3pqCGWt0/NysRJxm+lrsabDHBJwKgW8wbjPlMwbI9q9eKM09Y23Odfkb1YVaQ
oqtsB6yZMfQQim1zxCA74NmwpnAmhwDbYc32DIFwRTA41scNIJfaGR7ZkIqeHIpuc3UDy+lCge5h
8tsAqOT0ksVW4VUlLaPJLiS465CDUgLJhz4Dn4EMwjpYLz0W1HqDUW+iXmisR5ytT1aSS/G6TQsy
3NmZ04n0bV7G2vBxUcT3UUIWy0RW8b7F4+R3MLlmJElkqfjIoHAf17ydWRpbXiLmjAXnsbwohnZh
omxUxUnqIP2hlWjiCuJuQR+IwYJ6s0DCjx9d2wEbUINEjFYrRqtukgLJyP0/IwwJvcCE3jUB7PI+
JTaS9BXmONEJEI0wvOsAZtwO/v0by+XV2et45kqDJtsS30zioCnkI776OPrYJhkFD0lCoSnCDXQG
HL8lWwXjY1PXI1Z7m+vtt58Fs8I/CdhAK5XKOoHqbAXT5JwhuLrJluAtS3kVo+JWS/FdKuS7mdWP
XrXnjd1qTnBd+oVVEer9R8rxuEGk2w5PFhQbd2sevMsELZznB0LHq75oF+NasCVnnsqWteNC4W9v
Ifo1d5J2Dnnd2wwkEKZx40KdDUH58DXPWvISvIGMM8UmxfKHOa4H6aVmOKBf4G3ARYHPM3BuqVPz
NF56j9j6Q9yjZubeyrI2MDM484rFkJ0k1uVagJbtpfhRDOZTzl/Mqb9+onQSZZhkWdhxTovHbmlp
Px3VlC8N/MuMV1kHqC8n4lXfT7SsuWp6Cp18PbD2i0+TkpwTExE9QtFIMc6NOp1LMT5v63iS8thN
oMtEjkFMqETbM9ARbMDWhUN79nZypf59Kl0yb8MMRZLA9qDvkY6JcF/ZHKxTd1xLsiQHlITdMuDl
3GCCowJMGDTlEWt+znUSWkQ96DoFB9qA+JV+z1uGzvmiHYeS0mddGICOR0Ou+Wj4RnFsBy6MPISA
F8PmqXaNo2o0kbWXTdvxADoN3H7dLlBW8IDttsAQ9ffvMXOt4S34Dn0XfTYxiMme76j6xsYWibS7
dKD5pR0b6OQbDbGgfu/bV+LU+GjX9sT6gZwDrn2q6TbmsztM90f86uTMI/809TU31raG8jJ9iUgF
p7w3CrRkdMPwsgs0K3IGymVSDwxew4c0OyS6q3A9wDmDihTU00fqUCceSsCvUJOttz/1jnlpm2AX
z7oHy5kO4P/Hn3U89igQ6aQ2t5rMUDEp7W1Rr70J981sEoaCbKDeVjcm/BGYHB9sknRGz8fxk75E
dOpPIgMeAiqa3Nex1aCyOa+HhFGUkF8xFGqdtxoOmfHUjuDTG0LHLi7U//gX5aTivXOqlcXP+NcI
tMJi8+zMjiTqJ5reF0GenXcO5AnC3OGR1+6m2AnZsioTc4Io4UrBOT1MrCgNcjYWYugze4h3i6t+
0HvWWzFry0zbQgN4Bui1yh2y3pUviMlB9LfMwbgQTIwotouBAMg9kbzDNROz6uJfvb3IFxNFnXzZ
HfjEOHsmPp6h54V9IJ32pBAgHLuqLmNOXn3WLJZmkkEg2EoT4ETSO4wWRbFjiQCqSlZoS1WdkKQR
aI7ctNnd5ayycdYpvY3lCobNBm1phXLDNKY91CraGZ9WaEW6LQKtx/oI0WF1DEJrc1u+qlZxka+Z
KofNIAYnKxhZK6zmLt/5tUYTrT9ePBKXxVBfy+OEms4s0KMRHoJOMcL0OiwvSjSeG00659cOFbzA
o7aTu2bojA+BIbyrGER0bkFFEpPwg2c9nRGbOzKilSWmp2JShoc9Djag+dMqezmjjIKBq8jANWMF
O5SNjSUvboCZO33PMDAyAiSaoSHndJy9zSZe+6IQrdAZ8WVq+rP7Y92A7fSIQ7xYtPtMeTaSwouf
/sUPHdA1kN17IG/UH0XnfXQaNFRjXIbq3BwjnWygnrSAy67+StL6yODyxPXOdvgB7aCp7pZEMPaj
caw/hNf6LzW2G1JoApXwHbTBrT2SuVMIQA/zQ99VB52HNI+OMvy1G2ZmQH/mmB5k0MFapPlt2GIU
snLj3L9qpBIhzzaVn4lacatr2AzbSd68lXH03mCTkxxh6nEWxZclb8+ppZyMjZuTCqWrOgo1RcC2
BDFJWEBZJ2YQiOSsuEEgU5KC5zeaCs0diR8FWdEvhNbQs5LiHrGtidLeXdHyUJl6DO+r5fvUSzuZ
0saXdtddTZS8VGi8hE+IUX9YVXvcaOSM4a0cQz05aSDOrWz2Ia36OT1XtQlsSDC+sTIfGOEm3zpT
vC8UjIPWH1djcWPwJfoSf+HKFTAit2vFJ8agBk2Qszfm1WSnLRG9uKIUS1HUt4nQMtUYL1penRmO
HUWYBOiKa6zZvZif666F0dhfrYsSQ5eYPsQpv8WqvEtynv0yvKSkqFXkV2nM5SLLvAg1Csxl15HG
aKuiO6NgcVbhx0hnpdroaufDH3/7r3/89399X/5X/LPGg7nGrA3+8d/8/nvdrF0aJ8N//PYft+Zn
9TJ0P38Ol2/N77/6P3/03//iPy7p967u61/Df/6p/ef9z1/i+//r57vfhm//9hsPiM+wPsaf3fr8
ic5o+P0DeKb7n/z//eLffv7+Lq9r8/Pvf3yvx2rYvxtOguqPf30p/PH3PxTr9yvxzxdi//b/+tr1
W8lfc75V3358+88///NbP/z9D/GPv80///ULSNZD8vv/6uvxn7/6P0/5317c//ti/61CfFKn3DL/
/ofEt2r+eQ32p6SaIoxCxRBlUQH6b4iqyte/f3umVbz/6T8bUrFR5Wv5i4HssRb9Em91njpyVYps
bjLNkDrpGqlqST7ZsFgFrEJTyhJJOymrgmscF08rAkb782//7zfTymkbVSdaJA2HW7VMJJ7pVin/
qDMJK8MkcbZ3iTrEswP6dH4jIQntmKNAgpwug9Sqxs8qN3FYyYa6IcHGlUUk379+fpovM2IwBKtR
OjmoBZgRaCNhUoDXRSwRaVVPXbW7moAa/vvzGnvmwpgrHJmY6ncdnoqfQBnwNQkjY90j/IgKFVzD
/tVJFdBnFxKzo/2rUdR+1nD+br+/uJf40RrP4IXn6PV/E3dmy20rS5d+IkQAhfmWpCZK1Ghbtm4Q
lr03xsI8P31/KMoCrb2Puzv+09E3ECorq0BxAKoyV67lSHDCy5higBeK58O9GjIPun2TayNR2BJo
lNdPBuX6fvSUov2Kejj09UT+n9Shsio2b6WdXqqmb1HI62sziFhHFltX9v1WM0c0AEOf/NHy/qVG
HB2mGLkJbqZ5zuqG7YwydkUryfIs/blrhSC8f3Wr5toxzDww57A1N7qfLvGxrkKPsodnq5/se8sk
BqM6gNgRaK3VUTkp69BRYK9Bi6taYeLhs86jzijfqa7VmTeZ95FLPeRqP866ti1Ufzy3cy/XS5xM
ql5mqiM+0DZd6wDDENXWctDoAF8x36lDOrQzcgDFX0OGur0yHZ3RLDsXVj3diIwlQMvX56wa/OlG
HXINkMGEBMK7ZbSthlzNe9uKPGjOwqehCwhVmfbg7WMfuhrQgHDW+IBizDS/VvbcaHAp1fFf3dXA
E1d1evQ3lon1otOsrTo98To6jJ7HVk86T7XZxGg6JN/Z7ZoUKUL/NOph+ZibqfxUEGEBNuyxGAmQ
Mg0rj71qL6/NwYvujeVQuoSpW8DT22Eco3t1CIc8hiTQeyjmONivvq7dA2Kw6m/Ky8+oQAWHCTy8
C7q7kxve283p9GbkGL/fjFzPMkwXUXvLNn0gXab4/WYkeVqUueWFz+hD5egQlnPTOzrxIRexHO4j
VQj6QeuGoHrVRnserW0cCZQkyDmWXfylj52hEARX4XlBjF4aqPbuuhZ5W4ioq3FIYI0AjufXxAIp
Qbc2Xtt5fg0HRmCGaBfIlNwHUUhRucj3ZHIwy22I1oM+bjK+yBVbz2gA+LcJdVvwukJtEITSmhAl
AvIOlQyIaoAmLqGp9VwBVNMcZAhEIp2M3v1Zw4FVfLaMYHl1VJwtEzp1wdaJ8HrYE06enDbD3bZl
2IpLmOIC90kzUxdWS7cKWh0ODH0oyLja/N/VdOkZvl3KQ5iXSfnTr5MsHM7H2Wl9d5dYXYByWxV4
PfNXVaz1/U1WVKHvX/UtIPb4xkqKhKtVtpXzb5MG1XkJNTz4EMNlY4wKCqtOfXn9cdfF/NtRQnzv
dbmj/v/6pKBaQtlTyy2o43b/w8+rSuoZCoCEIK7tb//ffmwgn3OKD/qyRv+TmldnyBAP/D/88Ezd
LVvoDaDnaP+KI6e2YT4JZ+3hv/k5ar4huhehO6hKzKydKYwbUsF2i50oT7e57lsYCBvfjxecqfoh
2l5sNugZ5A4VjVUsgSIUUOXNsxlU0bbUYTe8bKD+YiNTanKcCJEvv9LC5Cd0EXS1yA9jVmvDxkDh
Ur9o29xmp1a5nZGi6yTrMt1auVEQa0mDHvFkm8dHC9MLfE4g/N0Qyuhv6WDVXbh5+1l36QhJ6saK
ZtTrZOShJoBq2BKbk7kT3R6/PabQjdzfDpQqXVp+Of6FDGKHqEFTa/HPKI2C+Oc8p07xXR8kKQN/
SBPjsrYiw2ULHRVIEY9hlOzyqoQCzwsmD4nmiBgSEcI00/N73waNsfF8l5zrJnbIYGc6SwCtsfUi
3YU2mvVsFMIxHQjoJCHDCcPlf2VuHcPNP07sSf3CoCyyMgaIgvucG96vb2kCr2NM3sHNzfCpKr0s
f4hlfZG0JiCTjV7Ng3Y4vdlkuq1bBw2hLeJZqTYCYnGzPknkdoJVp3m0TVJJh0RD4pL4blayqg/y
BOw0cjJ9c0ehjA6g2+z7ACprAA1FD/8PiC8/GtONozXCfWgNIGhlKHQC+sVUHSYnJDHbNmla3tg5
D5ph05gp5Fk8OQDlbbIxMQNunfNCdxu0fp5vsyQPQdsffx1GPdSyAQI3T6iwzHEIGD0fhNa+NIUG
sQYaGol7EA0UoI+VtVDmlEERzw+a00UpXDfBIoJoOUU7ofkVQgXkes0ElVtg9vahYTPh7QDAc/ee
+DbF+1EucIAuagrjnswfEINtEzcIjDlGmCDtOvnW9HcswxGG2rzqEKI5/gxd35t3M2VMHsqFZF6M
B/WTlEM7WH9Fkc5TAGkCvZ52hYQRD8b4CJRD3/EA+WEQ/S6fwiZqIM1ENFYU25Tbdbvt01Emu0lL
4uG2D0ipndedJ0Cpe7mLbHkCdS2Z5bCcrG0BV8YXK59hidkIHVT+HaWjESvp3tXnzR9u2KgwwzSA
ikOD1Lmoc5PDSeNXj9E74jON1DSiz/riVi/w7WXMCDdPw+U3XgftbisJTr0vY2vRZjuIYgCMLra2
dfLVQ619CwNY++qRNqDsljlUpxo0mBNYPkfExznUVQppgvU4Lx0NCp9ZR1BVnXpp6V2rw9ijkyxc
Y6g3VPtfxKZJWcRiO7p4o4soa6hfTT0KOr0/k60BQUZEFmhvEfQgFnooQPWlqTp6jQIOv4EVeqDu
xy4o4Kn0RdmmK5/R9KJg1K7qM9MNy+c4XOoaQ8jZVG/W2I+TFhtneUIZfN5H3pO6L3oR5eChNNyn
EnTkld8hQaJ6B4SZH7XuoPqUhRoMvtZFRNmL1XpPEGT5pNYMnlIQvN1NxJ/MWqO+nFK9DCjJ76dG
GCGw8NE6xXbN0533B47O5XSg2nV/9EVNCDw57GKE+CdqgQZNXnIvISokqA+vlsOU6sNtCQlnpbda
sJEy2sCW61JVWMD2F2f+lR1Cn1dkcXHwi6k5546UPJD2K+AGz8fP5MMM4kdF9zLU3acSOAH6h3Kb
tnWzcUsrvDCgN82Gsl/CV2EDB9gIMsWoH/jBNg+5K2plSpSH6RPAMhlw0nwfYInWvInsBL6SQngJ
aCADAoNGOD/VIXW0R0Tj5bOx6G7oTSVvqsUt56G0g4O9Nne18B+THICpKeZ7fS6HcSNsudCVtN9r
gzDRRdnLBoolrz5w2xycOT6QO4A/z8rGv8ecquJx8BnV24gcj32XnveFhoJUbvm3wNPjAzVLPExn
0b+2VbkBstC+QCcrzuzJ6cjaSer4lsLpyM77Vyeqv2p5XnzKTDcADte551bb+s8FsDXlsM7dp04M
8bz1v5m70qjM6LI4h7YKIU74T5EPtmR213npfDOhH7wLpWa8OmzODSt7lT5a7XMCWZEnHf8uTckg
dnoQU5I/AQ2yQ4C6cyn2/YRi+ka11SFp2RuuzWO38hyztLua6+HOY8l8Brm2/ZRFEwnEARnDJnSe
lKlpjYe6l/Gtluj2k0466AwKdnGmmpWTo3o0ug982e2nohwgSnIC+GJj40YdSCZvq4kE1WjWbyaX
bHJHHJh221oIZCzOi5+UptivJmXnVvfbsHc/1bs6f5hOLSu0WAtfl5XLzP/wYvtoefWt0R583Z9v
6gHuobQzhm8liSe16gBkJzfo33ZPYKWp4AWOeklOtnuknhAK+WVh8vtseqO1B2hO55swpS6K9Hv/
rfFhN6/64TCZEVoUlKTOTPSq+QmACc8ODjpnt44tYIAbxvg18aJrnkfjl7isUZmV9njhz+KG3YNx
aMy2vZlMCFY9PX8IirB4QLbHOKRBfKlayt7OMryzIOEkSFQ8KBMwlebeQdZ6GTfGLTcrQJyJtOVy
XyZqBGKBlPZypg6a1KutWk9NkGCfdKim7bs/BLFwSDxalwpOCUNoTowZGbeOh9xiNDXTPRjL4TCT
rDmsxqOTGhSkExtB8PUn3crRJlXQVO3zxI45J6H3mtjFBEmQ491FmUfGivjKhTbp1lOsscWDOtj5
mVGtpHzDIj31VUu9Lq3ucmK2cghQq+C+Oh6ScUonABTQYS49szc7AzmKaDyo7p7yX4gZ5V6Z4klm
7OWXXnVQvcFIMc9isuN6b+kD+PJmgkw6cqv98cwqf52921SHOoxuS/Dsw5B1nJ5qv7pXH53V0T/G
hBpllahDQFPSje1jr2ftoy6hjXDtrN2rZkom/z52EPhZOtWhzgjoe1XobLt6ird8O7WtGaEnKhoe
qJT0et8ykcxby00BOqV5/Ak2WEDoMv0GESf7suLMzeBcMqnP+pwgIWsamvNi5R5VGNFQXM9GbD4J
iImV3Uh4GGdFN4Dd6pPHttJ/2Iu/XmpUa3iac0ATfrovxpyq0XJ0XoaBBXU0y/xuBM9wJ7lLUxXo
PpbQyHh9FdzYWghZ7YT+uhkGN9x2nB4sB6dV6kDERHgguEmBI/qyuQmWAZoB7enm5LRypsc01FED
X7r9okb0W6L7oFkjvIV1/BpQmAMpUfEcd850YVsUJDu6P31xo2C/rO8HikbKcEB1dJIpqm0uGwnV
Pp4mz1BkB4BXFrtmiQlM4uK46NlQ+WKcseG0ocH22OBRs+zb2Xehjyl5MQhiWOjJL2lVX4mmkN8d
L3qC5PkAM8ePvIGB3GkN1IyGIkOQvv8Wph7sEuGUVdtJoexgntBmCzRN5IMWyPNWj48GZY00oBGy
gjTVX5yUbT0cx6xtp5pqRB4oc4MOb9ORGrrspDbeq0OeGtRxuB6BP62CIKvKJ3SJfapq8Tiaksj5
x7C5l+JCM9B5L6iehznwzr6NJ1AnvCp/m7Ki2almXgYhEunIZN12LKlPesrYWNYEAeqtfVLfqSEN
tdDGxnDr4uNkqYB9+NgzL91lz6pNjTlegYcHiMhh9K8CyAJQys1+6BpAIPZ9831fG/YebA1gUc8M
v3ErPW+HSh49TGehBJmrm4r16WPZk+H1Ei2Er1VrHnWbSpbI2Ko+ZeGR0hFKRi3TzOEKgyPntwHT
MgCiGZ4t+mHZ2rVWbrYb9u6gNHyIp/PGbW+kQ/5fHaog7Y5na0e2uBjIwbKygaXuOIMyqiGD5zDj
6m7YgNCN2AeW+2su5ac81LBWdGdDP5VoZOn3HiHz646NFLsDPmIYNSMwtKG5O9red53wk8IvlsLK
4MvaewZq/zUqov4eFqD4U+gN5yDx3WdppRRJtY1DKB0vD8q6Xen5xpUaRCCFgofUeqxncOuaP99b
jal/MWwPkHxg29dsxd8OZd/+NIy0RXTByBFv9HqebC2Lpgh6rt88ecXI/1rVz8iFlg/qxicpuuri
6LtOqM5YPBZvE/hRcRyxupC5oXivmmHCrZ0bdXDNlzLOresxlBW1Fu92dKjfPOZM8JgZImAlS6/q
iLzuNYlZJ6ymdehQvhT1YF2vU6i+kyt0hXenlSYCU9047I1YUGRixNuZPFD0KZEOSM6lI1rO0B8V
fL1M2e0MQQxgZpcjNydd6hRREHhNIB1LencmIAlvgmdEXxwB0b1qgWgZOlAYdBxPlbUOKco2edPO
VVMNDtyIKMva7i0o3Bz0u4kbJeLsQ8d6PXWmnAkEJFtXLAQJH+aa2hLKG+TsoyCBJaXLkhf4g6qt
LebsIDtdfxwM/zPsIOnLVDn9DpInl2oZAeg2m7e662ZXZma9pnDv37UoAN6ps3c7NTSjTeSVDvHL
d5j6PjqzLVBN70PVKCsCLfluPw5Ns5i1OsHzc8eFATAtwFmEx9uk4J3To3gPiUHUgEgbPrk6CCKv
CmRAHAnvuiccrX5U6hDAw3MzLtzdy8+uqFpQd1HPZopNKZJADnycbm8C6wLQXJQWKeigK790zdd6
MXuaNG9i07E3Th2bz+sg1RQCquvfBjEO3VCURsOZ7FEB5P1aHaK+rIAPcFhtfWX9HEsqSUKjKyjT
UEOO5x112BvHb0eE29FYOBrVyJOJT04LAn+U3SY9zA85Aq4WunPk7uxPuWFQqdzm+lmU2PYnk+KH
K8u0FnIJmiWFpgc39L4pX6MR8CnCfQ9RjoT7dLIpAI4h+FETDdAEORbvhmr+Ny4DIXjotdS3xC0w
vSqaNNJ7OYc+ui1S37pSJmJLjk6VCDi33iBme/RWjqqfMBHLUy+8Via7A1G/OU6zzBWj9qvmUqaT
K/2QkQRhmssOUiHbvO1kQMguhL4Cce14q2zqYE6ddavO5hnK1AHo09lqUx1pSv2D5sOW9u6r7GGS
WrdOzKoolc3bdZKcGoNNX08n11F+QYzzh+uojrBtX0IBO5Tpu2BNSnu8OX41xd+BjnKBBovNHcHZ
8PgVrXVvhIvZdM+UFw+LfxsUVgmULOHwVz2yfI3hvPtkTJZ1cK3xOa7t/tPoNv0n19x0Zp0cG/XQ
vHZQYR9UF8v6Yge9GqWni6cgMHap5jr29t1xLtVSEzJXlljJJ3UtmfavvYdGfQR/2IywPWLDuRwP
FavgA9LMFzrLgz1CZOMBjne2G/Yua4T2qXMtbgzR0IBdgkVt6CJq5LQZomozSj/3Vu2c2/ZUnmWR
kXx22QdewiBqbVVT97r+mlQ/VJpLrxa55W2Xd89qaGWJ/oE83rlqeZBEfx4hz/P6gZxRfD6WdXGo
HcoN3SG8t7pmk7KtjLeJqzksgFOk1nXjYVoOQZdHe+GCxpLKxcgjEJuWRwXM0p3aBZSZcwCksPB2
sxu5Z+WyANKXZc8k0P8tpX9Qpq4tyhuitl9UnzqoQcAG3TMZVXO2jWrrOk4978BjxT+8RUkTGIq2
0NOJPfzNMSS/iflZNXkV5DHWpgcwopFCQIpo3P459QkU5BSGQebTBTNrUQtjGTaAjA+ZzzptbSdL
hvrLbNZj6IIpsgLIC/RkoMZuV0WF00ZnIpzTia9hV8zlzDI9HSC3M2RgO+nlkpVbZ0mSqo2aTdj4
IxipPuK+QTXu6E3EoH+fM6174zoO296B9dN2TTiGe4oIKKb90/xt6diwVluaZ3+NZBRa8L0Zwwhb
jtPL9r6OKSmActvwrbu3q6I/aC21EFbYvb79O+rSFQD4nMryHqgKAbM6M/8OC/aI37MUEOWlEZKc
zKnTrEQXwgI1lXIpY5zsGb67LuvbTdeGzssYhIHNSiSdHf3r729FHNbTmcWGjKVQ9xURtvGyyClv
KSoxvZSEV1zT7b4GmjNc2hQsnid6Or84+Hfv/qv9d/9qmafn5b60rHA++Kv536+r5geJ8+a/zO+W
LhrOnj4uAlv5TQTL5rZ3wuJrmad8WJkPG5ic86/Qo14ko5d9ks4ivLnAHJU9MFLEz2WKhtIySszl
d3cQ1X1fOsVT1I77cTGbA1FDi+TDmWpqNqCWcSh9dtpFB6EBVTN4UeHLWjUcyYUvlyyp/9mxxdHP
J9tA5D1o4OtYDlUJaXLaZLvVpM661HzzGKb0JRqS5lLTa54sq5/g2302G225XZ2FHEHEIJJ3Eeo6
y3t7Li/n3pTPNrk34LhdDEVqmj/zfWAHOY+fUeJx7kG/PCqz6FHqm4gIban0zZ8lHNVnsYf6h5qD
8PkAIDRKD6q3TlPIqH8ev3Stl9921AHfVsuZOiAuqBXIIQhZ3LrLQVnVGaoOS9dqtaaC/Z+FRGCQ
3R4bJ51/mqjsyDpWtfV3jlo9ENuUOzmciu3Z4Lfu/bQcKliyLovAEpvMiN37SNoum6EgPIDXuFpN
yjcE99oig3OrWsp1gnV2M9Q60Y4pQiV2mVKNUtcqe6elsuCXbb2WGqv8wmBE+LlH7Ge5sjK9Xyue
B+N2fanHaw3D6etyXbCzAORuEyKAhamN5nMCruMyem+Sp4svdb18MI0ptw+5LbO917eUrcEfHupW
SmSmQbZUD2xrY0bFTDHrHBL3saqMMnB1ulr7XjLAWsaeTDAijgN5tnUZq/lUtxpJLUe7+/O92/t4
77ZdfgU2GwPPdmzP/3Dvju2I2oyRQrpG9x3gJGNCdjfaGc4wafKsdMYFXtEPIFWjB01kpdPfjDEC
NbECzf1juN+17m3uVH4OZUDAL+5KGzqD35zQawusjx7DL5n21LV8zavJeDEgMRvvNUrZJHd8pGO4
tXRx5RaoFkgLLTDdA9bCTZM6snQzUVkZEeBvcsr8/vQyoG16tecaSZ3eN49JoHjS9LPSIimtbOrg
lwa8dNr4ZTWps1L8Rflne7eanZ7c3HFG2yeeiRTXWNtPybzo3RVpvgtLzXqSXeXBQQo8cOlUh9gp
5CYY0OQCN/TvA1pqulSnmiPz69MBsGNZXa1fEUgmazVM9YM6xNDjo+X9y0ZUnmyThbI8IFHEUpbm
R5vhkJ9S45SPmkY5rjYyT/ioedTcA0Wo8GSwu++gdLg2IlK3UUb0elqi1ckSwlZnnu7lW4d82Nna
ES29ymX0m+NY1Vrtq68aTzK9PlvnXJ3fr70O+DDJv11fOYsltq7Gp9xo1ZR9oL+IoHslx6eBFK5K
65byZQgLoClM3cC8VQcdQOktWj/auevD9q5sytddBqhmN1bHUcpuiZmlvtUB9of1DwGbZYJ1PnW2
XEeWUMOsdjWdP4CcX6+jerN66G5jGEyMurnMKtT7bLOLntSh0KsbLlrfqpbyQKPrzaMCVvjUB8VH
D4l8zZ9vHdZH+C3S9A4rG133PVg4bfEBfuuh1oDa/RA+uSYPuOm1iaIc7rG+ydmVf5ae3TlwF4Bd
g72QqLZR5vcJcVN27FkSlg20yjoLeMS1eBYmlLnNshmsKyvUQhdEjTObyfespdApvpjjAakPILJW
DSDM1PndNldDHdsJ1WRUs/P182ZXy8SDI2Yvhnkb4E6Lvp82sdgM8s5qzoO6E8CBSQV6PJHfwMFh
DxiEpf3xZTVT41cJcRmiptku0zS/rp+8SRMi3Y5VV5H8N/Im0amMyaE+ASmDhpGXIGRKYgT9JC0G
4R4cljXcf3pzXPa6kbVJ62KA5+v392h0Ip1iJq8O+mGhBxM63KFVnTyLQYPM16zrcBZnb2+a9AtK
jTdmGYNq/p+9dZnTeWFLCVwyVO32+A4CrUmicteKlMKTjPVl0pua6z4e30tiRGM+n9tRJFH9/u++
pSSJQVhsUBEyyFr96Z2NUJSC3bAbe8hEI4pcYjbfYCQhVW6nIg/BUsHydgZIxs3htFdv/Ag8qnF3
uZ7PrLBq4VKRW81dCnKb6CtkpTXKwjo7BAQADQpR7iaKIAo4JeIBEYOBRxk5787TpyvTZZGgb6Ii
Dczzk49p7NvZfRVG5XtUVB+/4U3qVdYnpwA8eX38xMyUSxRby4bykEBAFpAbGHMTDZE+NavLsZmt
ltj0SJ3m5u2nYAiP0S0FZJ8ScOPBLiYsXsDPPlD6TODBqr84eSYQRTKKKbYe3n4tmaunowAQrEUF
tM0OFdCFBQH9zP0wlvxJ4SAxNh4Cb9a5nZKk+hq3jjFuyBWhLiTM1pWQR7KmAyPQRw3wNd8xY1iF
1E+t8q3uzDJHqqo3Y92xEV2/M60Ob+idw+Y3vEyTuYR7zIqcjIf88WskJFCxW0MvihZUe8xeWk5B
7lMU5wOjvwt93aHKuS25lYYw/Sx1TzNVbxFUlupnOwidJYsrJuQAtv40df1EwLK2IJ5tWpRiZssH
Sg7p1OxuXeJqV+ArHCvZNpDJ9TUQKyMH2RGU5PC3wWCATtykhAHEjS9tg4rxtx+7KztpQS8R2TGg
2rbwS0hXXYFqMfAHtrjV1ijdMrgjjl9HN24ExP/y7etLNDFrbnk81todyc8n34KPf971khwirFns
DY4LqfV2kbfQasY95FhuBz+uOtjvZ6ttdbGTZBfnaXGlOpsWKcHtOszxgbZtVu+T/mPXh8kLKPW2
lHsHW76TjFQzrcPXF+A2lny70Np9crWT2cvAci5irT7+N1WpW1deTbZoFggcJb18SOP+e5ql1bdu
GOB3qc0SfkiaUY/MUDV9Hcww3+vcBVGtwVwKOK+XANRdWFvZOjqphDzTl9G121JP74fDPix9+IAi
6punUG/vh+Wgt8h3IpeHFqDv2tVZkNVAmnLjJvMAtm4KFutnRct3pzIkbTTI6luvo6ivsM3q7Dij
36HMq7qzEfEUFGJ/zZbrzZUHbuIm4WZ0n8Biy7aIGSlXaXZxMgt/04ugUjMerz/OtgEuPfcvlDfp
YEimq9vQgFZ1Bgf2PRbuU6RNwycPQqIraWXFuc4C+aVJfqh+de8yAkqFoJmIiTMUJMek2ApPty9i
S6dqIxRgZOg1rDB+UqZq8eD5/uah6aEENNldjkQiNqnNt9uPY+0h7UTwYHZ/cXuc7lsb3lx/sMND
6E/obNKlDl42aResHhHmfB9jwS2za3KtQATvl1+rib+TiYJcNUrZf019tJh9eEji8XadJjfst6kF
Wblku067zvH7tMoexNeJkSU3XbuAZZbDuCRVWoWMeW9mso2wXSmzclCuH5rK1kAzdzNUV6pR2lDW
ai4F1a4XZzcDRG1RXLr7sDa18jmQmX8NknPooOE8mnwjbPdahvbUIHwozgb9pR7HPSH6+qWEo2fb
S828z0AiXzaa3VKJjuxYOEfNrtDjDMnMiJgtom56HrfnHZKPF8PA4jzSdOfz3BTOuexS/Ux6kfuZ
9Up3DiVzcOxtwMmeo2RUnmsQz38WWoKST2np52osGRNKIuxh3NmWvRdZyIKqFBSNqrOoOm3OreUt
gSvqJJeOD85kZt5snRdcqAfbavow5wAo/NKU9tM6x79NCSO1BAy47X7AddZTjC18Z+MMvXkX5sZz
MVOKqlrqkII5ukuRwF361aE1UvOuywlSza71fTWpszmzsjM5IAOo3E5GdWz1tKhJL5WNK6HvYhKI
TKW3Y1Ux7jM3zz+bvbYHhji9yCmEmmqxF5Byfl6ozk3d8q5l1RY7v2nm3WRK/7qIAue+SQXPjAXA
FI7zV+B5lEiQgbtiSYjAUd/JF7+Pjg5q5Mw7cBypTUTdUN+NX+tk/OplsXccGRljch7zUFEjlYMa
WSIScW5p5oPX+CmUKI32tz2UJQp8MrpXB7PMka+itKZfymiObqapRzur6Mez1U+dIU+2CU3DuO3R
WziObxpw0RPsnhs1wTogL/TXmgzu1WrPqmy4bp0AVr73a2UkpbZAqN0zn+g2bOqhm/5a4bPqgX2V
7Re1w62nI0y0nFKXpFewvgYB5hLJAjF0V8ibGAA9FqflzHITAxWEpZ3NTqDdZHn22FUICqju2QxD
uJ9ZAxmuaK55ijfXlVN6W4KGPMaXppu3FKx6ZttcDz0/m+OpautotEMI718jixbAH7Q4noxRE81u
X23/fY6T6U7GqpnVC1FTsU76mvIYuJkyT78xh0m/yfwSTZkodZO9RAyDz8crdqpbHfTFUZ11RpLu
U1wCewTXf+5lLoQq7ExGh+zXhCqEg9zWprS9ahtPhrFlq1U4UIToyc4uIU2xEijeApNYFBLcU3ut
2kk0m4iZvreVMVsqHGwvSHaqw3YMc196rv1imP4PEzD3U2Mi+9cZ83weQyH6tU4jdhhWfa0WjCEc
+5shnpxHp9ZgKJjT7ErXA/PeWjA6VIX3P0bt3jA656dyJU546uoCuz26omL30XXZslgJoqBSLFqu
JrC/ZiEPRLAzvlNn5GGhahuhKvrQMXksTZzK/aR8KY+kzkq5CP95dPzgoBrqMAFzd6Ju3o8WYnXr
VVYPdRV0BN6ucpxNXQFg/iflB/YMxJY65QpCn4PDienD65cNRKvHhXNVmgjlat5BLZpBnxa3tYL1
sPotboPMPXYcbVLBg+pf3srlaJsW7/dpEgX/KRcYkZrxvUO5HUeowe9Tvc2srrx4z1MQAqXL/b0B
mvaGJ0qJEAkM6zHPLgii3Ridc8vlmdaV00su/LtybMn6RQucSet8b6sKKo9VnKqQ8li2qayqTQUe
UbxaJP8o6FTVmseqTM/p0isLWQ1lU+PUDCc1oJZpkoVHRVU/q5fZPpZzqkGWGb2+7TTaGMmadRUR
Gto2a2JUFd9XEh8WFm4T85v1fKje3/2Oy4jf1yOphyw7lfzeZtlbnY9JaT5T8z7BMBFXh3gWoBV6
Korm5Dn2Gj6ZUieyunh5cRnC4/LPQaqXYv5/GxQsg8QySO2NOm+AEGkps1WHRiQAjcAsqtaoynPT
997VxYa5K1kqdNeh6kzZ1EarRLY+a5x2L+Ok2xNR5Je4ttXZekgWx7UZwt1Q+HCXqLGr/UNTdXyw
STG+XXId9q9+y6v6jy5qln8bttrSyAMNGuU+GqVNcFub4l4r4QgvhQhulUkdqFelOKQE9bvajh3o
X1yPxbhvitI2IRDda9IK9k4YDtezK/rjISEDFWzbMoPfuEvKneqO0dgD/f7uZMyFxmMoyu2dmKL+
1pTDBVjdiKpuBJjZWUOqugigUtXkR3zLqo0IBOVLY3lPVQfUzzZsv6npcEJ555XudAHVR5Rx7ttR
tDMU2nG+Z58s9x+NZl+7sMF7cLPVxMa2heHRVl4okP46PbEeZykEJEU2avJVg0KmSE4PH2zNgghO
A5Js6KLh7ZLXfTs1Q2jWN2q4razqVHmddJ2MPVrVjMpL9D40VhpMJ8uShhqH4qqNMohCliVKNAKo
3aRmwt250oeLWi2bFkdPK6tbPTY2SHOxsGqXDmnacKS3OZIXU1LlZ8M878PIim9CKAWhdaXAKZnK
O/a7xje7FhPV8AiUtcjHXNQyG/f6lGaHQgvgiymm6VPiOtw68tz+EZZQ0gGr+rbEDmAd/LtJTe9y
bN3mTh1iMTR3srV/zBTGXSlT2rkTBI1O/z3Jp+pKeawDEmqha3LWV4k/zLBuLON9r3n26sI6jo9U
R5s1n2e71k7Gx+yVWJ91Tw04b2gIf72GfjnLWGnW0m2PdhQm93+ONRvuP/JUBPEdw3IsxwRpIJY8
1gnVw+wN/GTLxv0MTLiw5W1fE2WGVKdOY4dQFzW+RNDCpUINgWiRwsvOIr7qDaLA8eRRancezN3y
px8m4u0IrpR2a9y5CXTd2p0cs957Lcy2C9PDWAQmNJ8yNZyHJZT7H6/dlKirsdTIy9IjfvCHl0Dq
PQSW5ZspFai/v5AKQJRA0FJIMfQX/3evJ23nVLAZs1g5bq2sdfjz1qI4pjC/uFkiXchKihntBeqn
tmPf+5BJATUQOcxuAfWEIK7mGyRKi/wJ6gU5PwiRxxOCCNIkMQgAU7WKsiBQkg9ZVELj7gYSfh/1
Jkf+aNuv7WhNM7p4Wogwd13AtUEJmF9QVnv8n/sYsNbd7EUtRP5vH0GaOuDhpJhF8lJaho4Aa6sn
LXFQSPC9TUGq3AeAnaPapveCeJ0OgoQ/cqb4/v74kf0v7s5jSW5s2bL/8uYwgxaDNwmVMlKQzKKY
wKgKWmt8/VtwZCWSWby3blu3tbX1BDzC/SCSgQAO3H3vTfCNsnTUDuUf9hAItsvXV1OQzRsLwY6H
X79DdnE/cwphuTwSx7mZKxVFImmuo/lcDFAgwG4lgzVMdzeqDTexHKaXlumFXQ3o/a+Z1cZZQs/D
zTq5eax9WUtWXftUCQMIcmBXl8GqHIzwIE7rR6knlVNsnyBNzD8ntytRgOGsMv7WRBZa/yYVJbvr
GjqubQEu0ehqggMV/RR4lbKyTm5rA2YdCl6fWzLmK1ML8xpXjUzIWN5HFa+oFHBQ3q3ykvDLwTY8
HizbYK8HFFKt1i8zr4xCpVRvqNn6y0n64o6CxwyzYnUOLd+/+K1dOCBZsly7jpGY53Rk82RRDvm5
zrKaGF2tQv+sGh9aPboa87z7PAPBOqUwkl5IN86b46C73lMdKsYNQgi3VCtDXIT2RWZDAmR0xUU3
V9lNO4XZjYyPmad0t9J0iMzzhQ3AKndrW2wRJaXcutTbnRU4Cs+BwUS7dRmMGyTXLsVX+utaq30D
fsvy53y11L06iU8yk4yG619unyLXE9+/DODIPaZO8yfb6RgN1eXzrU5iKT/LrO9QvUm6Q2e3zte4
RwSw97P6Vp+pSzf1dNiNvet8pULrq17q+fspg+ipsbPxSD0jeMIgrC+UMflmd8heh2qYPyjzclie
j5GBwpmMbRNdmn+DXc9ZbTOtyR9cCFyvUhXIOTiw7EFsZWJZ14MCYkfE3j+kZus8wtfjPNod4NIy
Rrtr6aF8QsSUXcs6V1vOI2Xv/Y0beZ/EJ14cAfOPF0NuL7I/OMlE6VN5YRvwjG1rG31OnRWMHFc9
1V33Gq+XEoxy2yZd8JXGBXTIXwbH1QcoNRiToJUTl/Qr1Qj3MJ3nR22JiU1vjMQ8TkCeOg4428VE
7FbnopuS4/Otrv4ziaIJpKLVHaceArDQbdx3VdcEl1FN+bN05UDF10MOzdbZJfX6bkIP8krvvAl1
y8XfUqESyN2uRjePBfx5tG7mvv0uxoUXwNJI7GnnRMjoiYUHagj65f68naGZPZ26m0i7UBzWiCaz
eQCdiYLGcgYzJ5pF8SKaDiz1GIAx7JbX6CkmpAJns8/+OtSfD+tUE/Hbgl2A0XXg3zRXW1nmb26v
5jQj/aSlvXf82xmS5TSzEn1TasfkUdMmPdUhJcLCOoe1Pyrtxy6ckOdQFORZl4OYbF0xblD+uIrR
gtnG+zyNq8PWV5MJnp6pU+FBNmb3tM3Igmb1adCpypTlejOAVX+zkBa/NxdReySjpSuG0nr7qLJt
RTd3JjnW264uDnU3p/dZDJlohcLPP2ym7Ld7KfBXmqOalqE6tgE9xa97qaWysWqtEqUIvYpDqt37
mf3o0ewGFNsuQtQhDFRblbxZMkfL03PzcFB4jN51bBn0W3bzUfJVySavqnYe7MCoGPhTEqLhDVuR
BhNhGWburrEnwwiArlglqiTEQ/tobxZm6oz7euxy84eu1KlOobE+oD8HytX649dz5jC9XClmcl9n
lv7Z4cFOsDwvHv0q6y/UrJmuO8eIz2YIhRy/t5EkCbASygCN76HR7svYNP80U3OvBt+zFEU50zhY
TYqodd9xD1fIP90QwyXX7EcZ0VB1+k0zTBarxVuMVntxZbXSi2bi4kG/rxaIvxyQInXXlia4/m1m
7QcupJJVN37zXgw3l834zdjqO5nzY5H2SFcsp5uzOdi3MJ0dlaJ+H1otL24vMA3BZSzjOlKL14LB
2IAYL/YwNIDhkImXMVkjF3DHi//aFbupbd/Hy7mkty6wjAEBza4jKHH3uq1YZMerfHma5zdKziFm
swt55Et/m5YWxRr5DS9UuJgGceVZLw5vJxZfsdt8xUPG1vW3/u9sXK/3rkw2OL9beXXYPqVHSdrR
HyFD0YIiuhlC2KrBhmT9l9zLv7Zw15/0wYupTl9m4jIoKFmI9Hz/D68/qvH2N+to1KWgIQTNFHx3
b2ttslozO+KwwZOd2d3kf+ioHIRyDFBYRX2Mb6TLbxaM+EKKZBZ1FsOQrzS9V1F/boGFvCv1GQpZ
slTBQt3U91qIkmMHc8hS9BcoYd1Caqc5sXdfdJSJWxe83y78UkMfFqxp19Xk6IQU2HyH7M3n3vvs
Z0k8loBNvRh+IBPN6jyD4QYKMO9kULkDuwdKoT6Mr5NegLS/rJom5WNO4+SwsmeU3Eh4HtYdnyhr
3IWmSYmihaTKV0abVzfV42Ww3tc9UlPNHgRluMiXVt1C9mTozsScu67SV/aytIpMOn/XCA8nH2nk
BsQgr9I8GCjKy5e/GQwZRFBj0QDtJJauaWb43Y/SbphuGsoYyOQVdq5W32DVyvkfzpsZxqDjrDbc
vGHY023toJWA0ylcqr0sNpBYIu5RsrEOBs1m+1JGCV9JXjpB7z+WSZfbytdiZcwiHl/x5Y1Vy671
MxCXlKWNKef/+6NKKDAmBR3rRQJTtq8jqFvvZoXXLBi3eMpjOpTp8qld00ew99qLg155b/btQnOV
rZ+zUqJBeY9wzlL/VFgObD97fdJr5K+mdFDRxgGmm1reLlf9riGW2qD89s2OW4Wv6XmpYGGdtJHV
EoqtEfH48V0GpeJwrAIoT2A1jdKx1T+gqbd8uRHB/zj9yI/BRW8qcagc8q8hzVmus6HtPBshA3VC
9O4x9/WA/9Ll9v6/cUE3MNkEEWV2vdOMu//guu4dvyCikuSgE8LL//jyjmHJ8aj6d0P020/PV7kB
rx4XX2Nl3397patt6VfV3ofkzh13/39f8L3nhA37gMiPILT/5bJXlKxBmyQqEpQC2IKpy8Vg93BI
tMes9qxmQlrj/+kfQe9WA7csL8p0vu//g78FTTXizqfiNw/y6PjvfhLlTAnWUaU4LYoOLcxK8Y7Q
Vzn80fIKnnwayOJnT6XD84I7ctA6fnoYR9eBehlJQu9pSoO0/OhUVL5qWkPagEAWAJQsrx1iOBTS
mOZFU8Qt9AVVM832H7ZtOzE5h8LnDa2Klho4xVGN4SLsxmn46wdHhDM7UwBmhD+fHyap3tjlnveu
wvgB5jmuHrpeLa2zZqVev3t+uPz1I6y6eQ4OAaQexlff7IL5G8msvLRJxTkTTzJu2LdBb6ben89P
nlLR28s2h0oKrmffcj9ZSKgZZ2usUGow5jT1IAN3e/TkKJIIf3YmpAZw5iDhd6mjND4k+7Dvg+ir
Ec0VdzqSm9wtX/2M09Hw/OhI3DFAaHV9bJmxoWgwimf9MFyG0xTHd3mihyHKGn7YomvKi/j7Bqgl
edbOyZQZjiwjyqzdrOtVeZijrJ37nU4ANvppW5YZIxYSm/4fYe0qaExohoKy9ASXC9VKXawZu8ro
DJ487ZDN/s5sHOpcMvYSwUhGTB6Bg8X2eK84RmGd3cAxgR7kmaL+TKzZgUQ8SLcHo2XamXLUKwBh
UFX3VerceaUFAYO6POSe/KiAy3vQ4wkVLLeJKmS09dC2bzMjpnzC9YlDHwAuadqXdG4VkK3JaPdV
tq+yqZ2p/abADEXIsmmQkQggZQwO7jxl3b0yhn75SRlTv/r1WeubXuY88MAFogMIrlPJz67PXVeP
jfHHBHOT2+yHwVCnd+0ACz3EvIZmfIuH1O5PI6RbADoUC4ktz+ytAgCPaVxmrjuOR3uG4hN233Ci
xlNvxgnGNU8naHi/PqoVg2oNkmtGaaQAZmMTCrn9cy923LYAqFJG0MSboJFvM0pqG56NSa3yDXD3
H2YEBCNKB/dKA/ig2683O6sgzA9r7dwsL+QeNEv2oXPjIBt3NhevC9M9MLLusfYUlaRLULpJ/Cmv
yzD92oOcAvJaKbkOY3jKb27YqUU7zCcutonUvebrLToCDV8+iQLVDYKrwtG6CDG4Ci36Vi+MT1Zl
zuN9mpY+ygt+A81pB3IDOH2BMks1zw9+HiUtCrmwKY+fYiruyKDosWvyD1rK6nA/6IRDvutdDnXY
viNAnn+2HWKqIdjcPC0PMO0Q7dlZPWOkRLJxHvazq1O49Nc/z4OJboHXNsh7nZ1JS4N+55Z1PtX7
Hkq+D51ZLWWz67YFMqq6e6jDlkQHEGyfqtSWaIv+sG5kgBfaMykda849RDXcqlokB6uie1o3NXg4
1UOgs8u65vZ0GY4GGmTkeeE/ZCPu5UgHkCsh7supHQQUft3wWO08zhcNGj0pcVvk1lAVk83PSCkE
VUB+0rf3btsSdUzyZqo/5b45FdeFDdVJxZXnp+FDH3CrqA4WUNaCSjd5NCT2GLo3TRwHH8o2V9qf
rzdMil9DvldMfpfctnFpeV9m3+jmuyn2Aw/SwwVZa+7NanKHZpfOUdxeouXaHEarby7iqkHJGzVX
Wz9mSvrTCpouNq77HlA3KiXP+63BTqxrJ4dcOD2EXWqpfxRe3vifXa1Er32Xx27/wDbQyC6jOSvi
7+tRVxJzfj8XntF9CYmrI5pS8d8WAzJhQ34xk3lMv0EE5zXfc92YPUcCAX/btU2znhHB1EPug4Va
nNemb4xPSlmXMPkvM34Sc2zJEZ6Tdhguitr7/mqsWRxlVg4vzjIeOqFLQX5Z7SRvKvnVFFq/fQos
6lQv6da+8UmhllqEPCMcB7s1pbplYh3YJfvZm86ywmq9LSF2q4tnjellSynWjoqZ5LpCuDgefOPs
8ys/S6uaC/OsGN+TRJtu3wyLgQuhx0UEM9VOTGVsW0PGgiaBuLUkLvRmYjPO8h8FmlK3b9YIlw8z
2vbzGQhm89RFtptCV0SkXBW4v2c24f2gmFTuU+H9afT9B/AX/k9tqE5w3k1fcxXqB91vgQs1kX8x
k428slNqDcUpieb5k+67D62hfU9SI7kyFv4NGIJ8qrR5N5ns8s6FofSQBYq21/xSza97lyq9DHbx
g1lOaLKk8E1IayYzuHb9OKFU6s20vljLGKxcRztQqcldfDe3zUHGem74aKa/rPpmejux01V3jTGp
F2K7mUlLTltNQcDOpK8uKm6K6Ft1IPojXniPcMiXd0TIZ0hhwkrfmZnan1ajVE3LO5nngzQoZo1A
4wLnsQ2U+iqI0vBODjkP3js9WATElB7ag5cJP/zLJHIV9cqHbksmZRwgYqLupN/Y6WHKJudmc5WW
gvTHsvkS4Lzg5QVHP3SUZY5AvqhCBFG/TUg3miq0Gda3frKQV3neg/Hy2gWsVSfOoc7N+lGl2v0x
GBcAlu3bBz2mMHK/9Qctqbm+GvUQ9OOXGOLbdxGimbcqJBL7Ou2nL0PbfIH/sn7XUz90m2hcHKoT
UOPjd6/sSY28slfn6ufz5lAFWGobCO7yxgqhlhkRa+9eH7axQRmcY1RAsiQmMpGUGjvazUYHM3BA
mcPcbza/WxDdCOL7gPCRn/nrdLlfVMOrtdWxjthFtf5ps9nOtI15aQeln/nkz2qGApyH0DJcQcWV
V4JR6QiAVMcoTe98LzJvfF+vHwL2gA9NmranOoGdwgmj5iF36+cJNIlL11TvN9PWS7gsJn2CfxZP
mWjVKjgrzoyORuxcWpDBH1MS2/tyqa/yGuMTMGH1neypIyOx9oFprOPsK+Z3Qc5ee7N3sA81xsW+
42e+hx0RvFtzlyu2/0eBdjX0Sh/nZMjOVD2ru8qBNYVSgxLNlyC+0O3K/Ai9JMEyNWpfnMTKDuxn
p9xqjUvZ1MNts5sbMyalaFr3pRG5n2cVlGjheJSVV7N9UtV6uvGywLoh1aefuljJ3lWeCgjD993P
fjVeUfsBg2JhW++DIvgycC+C84yhNDPaE6w3i5gwXfb7+X0VRzdpaCsoY4EfzdWiPmcU4p/71uhP
zmTWVCQqEdKCy6AVV9D0DJV2qfvht9nt3KtsKl13J9mteMlurYktGVwyW2KjUCD7bFON/rPNOrhk
ysyXrNqaQTPM/ErsJMm2nuAl+8Y9k/MpLzaSQxM/yau9ZN56VfnFTmZr5BYpHcryY+Jk3MKXQ6Ch
0pw4V/U0PI9sc2/GGm7tyFvwO9pMQN0C3dn6/7ic7bOZevWq5RsD1enBeCO4U0GgbkOCT126jmUM
NysUdelSUzC+6oq/Yi5A1c33Be/64q9p4JSe3+aKwr2M2PefB1W7jWMdLUsNpoCLMPS0/dqHVhTC
bhvwehSp8Ts5xKl7ykaIWtahvxaQ3mgq8bttkW1MFiLuqO3b2PgJ48eiWJk4dwCPKTPwYvdLFIxH
dSls9Zr2z7wbgicDTrVTROHyahrC472ZKgRQxRT8wWvTdOqcO4BMwaFj9/jrqmLqw9p4kg8QRVF9
WY4FecYljSEZjBkE0i5rKBPcshoyKwfJbGzG0npjJ11FUihvXKRblFz8/8H6my91Zg1wRm6Fls5/
ul8g0KON1ns5kFr4o4NNlw1kisguOJDTjCLUUSbhRzfurFB7ZT/H9R8e73Xn+Mq9Mhei46SOn1QD
8I+ua+5TZH6EtqX8aEPceOe7YLTFyG3S7LIFan5E1KX8WIM7Qp0FzbNxmIuPrp0/pSrJ6dAq3Kc5
/SQ+8zA+L9EpQMwazUesL9AvHGMw/2y99pIyiPFriK4kbwyp+a4pevQ8sta4KcvaBVQ9dic1L5R3
StOgbtk51ldArhcEOVZ3P4ynt+4GcFMkUT1lp5DCTYLBv9YWwCGMdW5xWfu8Oa39OcnzhxebYla5
UYhNU3fdoplcotzZw6ahEk+HgSbQQ8R4darDw+LuFVPgGLjZ7TLhZCWMF3qf5rcuD3khHXxFQigT
qmoQqzdMSFslduG0PEqqTi9P+cJbkpDORh6o/hSq5XTp+O7zuFJMO89z6k+RE068OjAuAIvF3nkZ
h+VNO2r6Z3fsyz86tqm2Ffg/0/q7Gnrxj7TgsVSOff2+N0z9xF8e3sD0UpxTD6VlSJ1e+ZTtt7Rq
kh/x4tP1RXP5nFkYonB+qAN0pIGM5qd0ueQGu8/OPA0+WnadoC3nzzCTtd7dsFyiUe6nRzsvnm1b
P11tIxftrcEHtGuo8HYqVfJhWC4k1dWD664CRiik257e59AnO9GlzFpcZzsvMRW0MbgIu+GHVeX6
08sSMmqRb7xmz+ETNmFFrXbyYzg20SWX0vt+dBW2lwDCdjnA/QMqAMjYjrF5BpFk8K7VG+du9ODp
bmAvhksaooS6pCvTckB/xL2mfu60uW2+MkbtoA0+OJ/3byaABjyvDAW0c9mbk3qp8Ej9MI6oiSDZ
GO7Uxt0HdVK8bSkqMTyZhb/luaUa8EdDpPfF7UnELcDL5mZtCnJiPciUUg57q1A1aO5jLAVO8aoZ
D2GdndIoLU9VlVWXuZJSKVnZAPkKL4EAVPqwojT326BUSBJzaO63iT6juFC6MiEmEP14FzIhY9Mw
kFHdlvnt4PMJtTyGJNBsbibtqIeq/pR2Tvw0vO6gkEqYxXiiyFxmNC8wnlBKi5/wmZdOsXTw2WYW
nywmJrKmvaZ2MEjqJ8VdOltU/ac9/0/d8OCCoNAIPTAms2Pv/UDtuL8CFowaZ+B1Gkr1jl7tpCkH
0zfVY1E2yAkhJ/uLkQErdnU1dfW75xBfMaJRHVbtfA2t0/NhGpP52hqa69JrRvS66VV51EGx+GJS
SF9cZP5VfxvU0WEnm4j7tva2hEyM5sy6m83mkvRVdCzTrkPQNsjIMTYoxziJ8thklv9IuPmuKNX4
LL1w1JoHVBt2YpAvVlZZ/QjgxiDyrg7nAJ2bC2mRB2kvwqAazoAc0IL/dRYk9J1EMsPlkgKCzlVS
xHrAznM0LmUwXmbM5SrcJgbeedcxmQAg/9pDxrYJiY4GkYNOu6xF0emDigBmSnjlovUmwCE1IZ2D
EZjZlW/Pj6kKIuCmVG2Ed8ukuqgXm9FSzfnQeP1qI35l+6fl5sMXTdVOVlx6nzKoRSEk6IyFlE9/
UOvEJoYN66tr66esdNxXFlbU/IOFrGGkhb2LRvJrtQmLHDmQ63iRqzIXfSlCvVDLv+3LlAz2i6aV
dP18IEErzbf9gEBuDis+623z0oLF29y7kOTv357iVf/lFOsZ5RNt67wdXPuLz78+rXxqnwrWExHd
j9taMv7qzG//+GVVtT4qLfyRPpEZ2Dw73maG5PkgXU+x++vKcyh8Znwz4z3f2fVOPu0H4rbnjvd5
qsy6eF/1gFdfjUkzGkD25JZ1bXmudn47G8BjcUQ5xtn5tRpNB5mXQ1aADyyoxeKXpofTQdyNXEGK
Qcmu3LSzoQvIepMCyKk/jlkSgmRA5V5mkCyvvKM0hzpAFU+aFvDS8LZw3ZLvd7NQ+UOvx1IpvGMf
8T431X6dPjq1XV83S4ijWg5+Nt3CuODcOhXlFKAPZ6DBnXObW039KGaLRfP3IXHKJHSyWGxOL8uu
Q3HpXPUFlC0oIqh3CZpapCYA8HQJ2OUDcggagr5HU7XSu3IOtLuRiLyOwOkIMeiUxHsZzJcZackq
bp29C0LLvHIo3kbMQMuGK+KyH8RslgXETuX1eKdxhz+pDvoM8BVwts707TP8jGLx6pRd15fHzqII
vNLm7rYvDOsyhimnu1GdvoTTkINBgPG6RT2ruJRmY8SkQqnTRydJG6a9ZYGtv0yM2Tw4k9pCE182
3lG+CN13NOPn+i1afsgNaPl6nLmreGYsX/D6dXnadDDYC+43ClcbEplbxyhvt6GJ2pMH0+4e9cxt
VlplmczjKjlmuqXCp6CMDzKmAba9pbLk1lHVHHZTY0xv+5T9iLqo2qehozxkdRY8donin1BvbOGL
ZEwOZm9HINfiP6VHEU3wqHATO6dEAMVpM9XNLxSHmPcdAGaqr/LgnWFl+s1mVSmBvvPdvLwUJ5lQ
yxBisOVzyNoyMSN3vX6OOuoVSNV++QxiMtXzv/oMphaMt37mGpd2AHxbDrk3Ku7RXPqebZXmXkbj
oTCDB2lSY0/uKkdoAYa87GNg2rm2+r8yGnRHmT+IfUZFMQv2vCEXQ/Sx8cFMa2NUfW7RJYcqXs/u
A7Xgudl6TzKeVv187GbPAOeulp/z/M+xKuePQVXb116Q54d58e4Xb3bTz96arjyJ+dBoM/ugdxpU
IHvV14ebrG8jMjC2wtGeoro4re113EtN/SKb1LsyIVCwjrWRovmrMwVxw82rqWlZUZaVmdQLf/IU
S09iIkPrEltfjF+tuK3wcur184h3RWrp6HcgaKfSIDS/0ABPPRcCKXXeUimoQz6MsXyhC55g/bQe
xFD6nrqQAwdTb6P/EXswtdgxZDWL6Sv7zd+KU+0IeVFzoYd1fK9pWnxvZSRb0GXiWV/DzMqLIIOl
P6MPbhjxIfOakAiYFw2IvQfhbnOU1kD87qyzH1p7c9Kbq0neT5ezbmo3sp7MppA+wtNgXEEgUxak
iYmvQetOs8qs7gBkW18HVavLwpPM10MT3UhLDuuMDJbbItLX/BCZZTUZfhiZ7h43H2mZkHffzGIi
/dV7Wx1uEkrxxGq1l/423y6fo7cPSe9C4Lx8cjmsH3/rS+uN16u/VqbXkyxp0DlUEUFf6rQhVQGv
hQoV/xt7WAvq99bc6k/L3NZLonK1rOJSOzW+rh//ydmFMf7Uwn998mZrfJgVJ6dgo74ILMg5uGdz
y/Ob5HMf++jXr914NI9jXceLbtX0IG51VuQLsy+aKSyS+v3z+OLqDNTtPCds1aQhMdPG2TFIEM7Q
46JCuZBA9a0RNy4RiJzQeaLCZwUeuc4OM4W/t6pYuYuVuIZNCr310q1qt2vX5lBMnnaaVS9dl0ZY
yziuaeCoQNJ1prbYvQgH52QTxr+xJ99yDroODr0b4nDf9UrsXjSlfeKt2LyBevknxVo+6hOFcw4j
zzlLy7YrDf2xsTjZqQObILUZw7Ueh1eDbG6rZZ/bLAcxnBBYO0lXJkY3u1wTz80Yx+dag652+UZn
1dYecwrJeHgaTwioa49LNlrUyND01R5NeiI6FsT0lrnN78Xyxc/NrBtiKkewHNZ1HapJTnKaphws
t3tugRox346JiUyIXeck2pHEdbLXHaMbdyrqPufch/yfvTmvQPRkqJ7b59Y2xu3yo6u58aUCNvgs
FnJYV+qI24CYQwnud75zWXx6TrUHlf7OjIGeWlXtfYg0ZSIEk83XZm16d6PhKvs2NZQvELitIdDN
Nq2zmXC/N622uTaA33dusqhvHqo2Vq77slOPvp+Xn93BgOB8zr47FlQ6/9aicCeEWCFe/ZdrbBaQ
XqFbJhUBA3S2vGUoOjVFxIZ6s9efpBvwSrh2u7Q0+H+NSIIQzVlnKWZ43d18xVhmZanNtx5K48lW
YYLefJMf1J3op40jUKgE4YhveL5nK6cg7H/mnbMcxAxF1X4XVUV+8YZ2sInC9trIkrvYHeM78FC2
DjlskMXfjCRrL597HgGAlwlAnM8T/cIxK+MZhJx31oQs1OL1ZvzFs1roYWWyXTw3s+V8b5Ydsp5S
GaolTqIjNBEiPBn+rO0IVoznqEB6SCakK4duAiyolvB1yQSlCocR0pL3hPmgZRkT+1LyTOAePnhI
7j5IQUZsoQiyJKnqOAxvjBnogHT/ldOoBNaRWFPEnaTP31MQs5eASqXH+fsmmNZe4deARnqQJ1AT
hfvBtnkIm5FyzibTP6Os48y7QhvbS00dPldKlyY349Sfkt5KbjY7tv7YsYUGAlbBCSbOcthsVPjQ
rtTRWeR6MAamkV41mXdvQM53O2QlTBfSlEOUkhuEXQDesmV6m5BWF8F0VLY6tGbSfDVt64+oU5oX
64KTLPu6LfbcgOFcNbqHqLQD1MdYbbWUhd5+FplPLIcYM/eio/hsH0NavvpLnQsAdPtCXW6wpjVS
9kKBIGFmumsVzNLVFiXHrSuzm/H/km+aR/b1UlPDe6h+3Vkd+gRzVxjXjms52S63df1a+tKSQzbW
brZT0hr0yGxdvhprljUscZTm2ynpy4ycbetKazvNZrJ+iq2/uXhAQ429zKwfSKbkEMLtsJ/gmt1L
d11DVl//Pjm5eE4EDag1Once+l67YUrVc2uw8cxAX59ytVfPMgYjj44oRYKsn0kYBunnFE0rL63O
rbV6ia0zOPPqIF4ztVdXRmGfKdCGCHVbTuzqaGpPYeVzv4LEaA9Axz6I2MymGPNGikYmtrGymcKr
SusutqHN9ZU+TTiO+lVeGUA9x/msor2dNHV4D+0jnC7SjJ3xHSjC8Lpe2GFkSA5zgtyXZwfl8c1E
0Vv2hZsqFFVtqygGf33Yw/j9ssrzrNm/C7o6REaAF6iDS5Ueoo5ZeQS4rh16AirANJ3sQzk570ll
RXfSQ4elP4QVIEzpFja4fH72cAUaXfbBHI32MeuxWDzFwm3Ibv/qLhVcYt93wWt39AU6cSeyCHBy
OfNUK+GdO+T5B+Jh3eGNq8oDej2zsbiC1zpobuc0++WsXlc5p0TJvvRuMt3IIfBLKrWkWejOeLP2
16M26t8t1JlPby1/25dBM+qmm5qKu3+A0+jeQk1LrWMAE9+P//4vS7c9w9N106La1/Ogr10gcq/o
BFRfTXulmk3gz4NzpWmGmp+iBO1mZNS6Xae3/U2zHKTVjslzK2+QT93LoFq6Wn6SKXF0i7zb2ero
UcW72HupT1mqpuQHW7DRgmsWhLMlsOcV/CxY6kRPo4Od28Xed8yOd9x/cvBMpdrxLAgOdj99WLN6
kunrIqOGtS/pL9fBMZmM68VGZuVgp2iPid3AdvxymxBbask/hNRZurvIdO29O5TjYfSnP0VYYDSa
eq9DZAdGNh0feTVbx6eIwl4ZnzVreFzsRUBAA5X2anyx11vlSwhuiPrhXDsr9aidpeXknnoOu6M3
TtnbYTHQI6+/CrMaDVIcA8VvbxPDeQis+jHsI/e+aNrnQxZM2sHRLfMQUMbn7Eq0ai8DZUKAKs4/
UMo8H4qiSy+0eKCrmz5cGD768JWRfUD823hsY+hUo4CKZGJIT6hm2+fNNanc9EJspzRUrjLFfnbV
Qh8FCZdwebek18Yl0TY4ziFLO4rgJBcnY/qShotqq73MDfOj2PaSipNZ6Rs65bOO0SRHtRmJkImL
TCNhtC5odw1KrbKMW+kfxUJTneZKCcxbfaEp8xe+LmltB2Oh99q6lnTVsboqff3QIE1KkGLxFbt1
9qW7uW0mfY568yuXsAlc+MIJ4oqNrPDmnG+6ao9a+G6KwuISKquHPCq7dyjsGIjxqv2uctXuXbMc
iCOhqeJQnyFdmSBsCMFm+E6cMnT3LkvDIoOuB/06RnjA3KXmnFyJvWJR5GY165xbjRcpe5M7o1Gd
nTk3zddEN65JANSUI6lUiORe9yNQQTR1KpnmQLdGxMCi/p6YdHE5h1FxYcAi5VPsE0Fh7cbXspnP
yH3eqbX7SXb6dqLOd/ARftrmUDD8JK8Mil7Om+Vv/BZLpVC8ByI2F5T8j2fDiSbQ3FN96nwK3mRs
m7CWWem6Ldq2vBn4O+jzn8dkogsIDVZ1zfNfQ6B7iGokzHJyVXpbx0e18Oc/EH392jal/7OL4LQE
I/LdM5H9Q5Areg8z3H3eLzU8XXMNAxLV2mtTQ6ZeUTn8y65MiEm4GEt3PVQQY0orGccp3f1umaj1
pfx4u20PVP/P4UfDqtuSr9cnW/7eBfFgKTsIx5zsE4nUEcjR2Mdk1695IRkU3kAdM4PwKg+ynp1p
XaGL5O2GFGYTKMmh6XFRQMuM5mq2vYV72tJ0nzeUBa72tzPPimnr1dFF0VV5/3/z/BT5FQol+zFA
widdddL8j7zT+ybZ5zkV97sSQvDuZ67CUvE1tdriikp727r/5SMud06lgxbu4wjkw9hzizIoAI/j
kQyt3MgSfcz7blcgfAOqSO4sXY6KIewrXk0wdw9jaB/d8rxKSD7FNpX9T6YN58whh0qh+QI7IKDt
wiah/6mLOs1/jJCZSEFb/P2/eYqKKnxCN31O6/3yVf977Kz15lEP0J2vgp2rZ2uObZtvWOr7ybZq
J3abW2dW2prSzob6xuCgQIMBkjXMQwsU6fId/80yVyG1fARQ6WH47+zZa2jvPcijxgxOEJ097yvH
mooH/T6BJdQ9/PZsrdruDd39H/bOazluZEvXT4QIeHNbhkVvRVLSDUJsSQASNuGBp58vgZIoqrXV
u/fpmYiZODdFwlYBSGTmWus38XkBywPAhsLnLsslefLjssz1+LxS2ycF1V3wulaGHZD6Oqq5EfBZ
7AF8bfKQRvLOagS6H5ZVNhI121wZCHy7kMYT2xb3K6FwLQu4BdXveJOmmnbhpw42FqFIDlKkw27Z
GtlzeeuPNgVk98oSNe6fWQkong+v6o//rYtjNJ1MuVXhD/RtQ/D9v9d1YYIig5Y0Z42w9YvfP+63
4gaO6ekYPTmWBdVWqRwYP83szEwSHAjUByG4KYa0VfszvYKsIV/UW7sLk7rYSVdqgXmmnvrrAXNe
O8AcWtdUf/72cY6ep+M1fCyRnaUwU3LMk0WYP2IFJaYro4oc4y6LsDPFJWL5EfVEXQXOMY5eeBSO
QbL0NH/6PUYKCr0Tfn67TN38iMGpCPLw5HU6N83YffsqQa/gXq/rk4Sa0OCd1/aNi+Pcc+jH2P0y
+QPvgbBgZKbpyVQ15WHZ2iDVtMmnWBny9PPTnw/KTW3YDvFYni7eIqEJYA90Znm2gjWdRgNBq5a7
BcsJI+64fYVrvi63lVkjN7HcBVzO4a9547MXRPm9HZjRdSFHfwO41PuQF2m4We6QFbTyfpDz07K+
yzNnF6M1c+40efkcdBUgpND9YDTqYswBdWS1qOvztiud5DmIdXmeQJ5hTshp1dfpuZHd92kcr1+3
7F9nmPMuX5eHmA7/vmG+VTBTDdOFmUh53LHImlr2TwpmwE0AGzpDdZnEwkNuI69b1/34rZmh6mO5
t17QpDTP0OiR3lhs0X5/2GAFih/foCzpfuxGoZr4785RiAoR7I1VNlb6rpwo/D+EUT09QNMS6Yty
n6BmN3U4vqLHFSiXMnXiCO0g54+u5l7Teow8v+PRy+yQWn0XoBcpK2XrFptUAIeowx9BMo9+Vi/X
668P6HnnwN4udIOlD9OEmdyM31YtPVrwL1bRX8BeU5yEZQ91nuUUy8no/CD7sceyNEh5WtOkL6ZU
L881eFcnZhxm7+GTnboiKf6wSJFuXD+Sd9Dr2aNsSMLVxXu8N+7mWDZ3Q5X0D4kZny7vSIALBx3v
zDcq0c1uKgzUwuz0bFkEPPzDQYTXp5hGaZvlFgpKbhfZ24+f1sFRzU+pT179tH456nWd1Iur9UnE
Gl5tC9xSuFAgZTG/X5ZeYZiLr3OsNhKKvV9snJdVK5ZzOWpmw7IuCa27MRu0jd9dt7MLamcmDeb0
Wn2dZsK61Cs8FKhNRS9zuu7QaJa1jV1ZX8e019/usDSLGS8kewrGm8iU9wtODVGZ6aady/slr7ps
U0sLuu37nkzeSAP+h8dl6hvU971+gzQ//c132cJsw3IMx7Bs27acnwaZIpvidsLs92KCVoGmxOBl
jtIWDAONqSS5Y7T6N7kBt7I8kwCNY2eZv/7pOLJMPuwbCFhfZzOpm2wb9nXS3o1ljdAegpzLiVzd
mvsXKmrRBElQpmZz7ee6uO21Dl+4abJS+GbqdfvT+YekP0cY3nhqbQ/Hbb1756UlhjjC3MUVJtHD
NAXXsGVfQiH1p7Yeg3M8MUrURjkmyFEDQtGz3i/7MjUOd3yDOF3P6IA20Z15vFiODQLrSQ9D/eb7
1+mht7OYUOL7rmgMSTnOEKJEtF8YDMtHFpjuTQDPYCFNrKt087jbunLZpRm2C/ehHxTBdb0pMBTt
TWFLuesrDBesBc0t7Q9tz8AlBn4/RaZlrVZo+IdgoLZZoLKiEMbpbETubtmKZ/uPp4BOv56iM8bl
FIY6cWLrx1Msx+iNp6+nWLC4r78i9euvsx5GZ6+FSNOvbk3frc/gD+CctdQX162BmTHLsiFefq9D
LhvMOD38zebK3NeH2W4RtpiUJ38yeXNlDLWhmpvzInWVBIpmk5hSRd3EaExEwFtHabpQhZAUPuqk
8ZbO+/WwVpRmlGIikiVfhjzMunTr+prZnAeyHrbl1Ab7sjFk2W8x0+6NT4MDUW42R8d+F2O4AeP9
V2dFMbLeL6XRziyAQQa+vFiqqM3bxTYQx62Oqri+7tzU9kugG/4lo1qxb3U9O4nCgMSkFpZXjZ0+
L2SBhSLgdAJlbbzpllW6CI/7LxvToKyuRJs8E1QSgqh9C2KK6/VkyyX607ZUIiLQ12z0xBfRIzOD
9ocVw8fV7tqqi2ZZXDYutyBA6spq/eLEG8z0Qc6kmVJhzp9Q0iEBZodf80meDHrZv4S9o6iGqApA
zAXsgLbJpdtBHmlarTvkwGrUuGRuQ3cSH6x8ui9kGX5tso9xKfIvI6PhxrEa8ZQlrrvLgmC+9qnd
n8Wup90Wtf2+rTTvvS5DcaInundA4d97nxEcasWYvouEq/1Fi/t5Fu4bhmfjyeeYLslX3fxJYiwd
QenPRTRdiDKK53e+3zX+Sdy4YZ9vaaa11py4Zqg3+2WW8Mu9ywwlxMPopP2UbEQMBOjJw3IA06Rf
Hen3/kMd4yrdGVKA6WoRFirQvlvWvX7gyhmf6nby+XXV8p+mV+ALJOJvIBOehnF2vvRBuOGXzrh3
Vs2uhRj5eaqNj2HUxh/MkUn4WLj2w5z46b6BpH2DKjoCaN2YXcRtJS4mGNe8U2G3rRoVQqvaVWYX
OmCAMt8taJBy6vXTEHjFbqldSbWIBlC+Wypby9bXxV8du5xq2XnZ+rrzvzw2CaIvv+9bTOOn+No3
EAL0eM8sz8aX6Wf339SxegtieX1RQMuW3bVnV9zCIK/FfDbpglu4LVLgHc9kgxtL3zBTVvE0chBK
SSoJkYBAEkqKTicH6TUFfsbhBOmygN2dK38nCBcxk2Kh6Wp660YFjrM7EdmABQ69Bdeq3oCen8tH
akkGudulSf38q2B1ifom4dj6Ju81ozj1SQ+XKVoP//K3pXMYOdVpGKFxt9d6HS1Ara1ck/rbm9/Z
FihkPedaOXS3v/yxVaQj0rZHJ6dML/76JxtpPPRPU1Tj4oc2ihU/1x3CuhCU/62LSHJmEp+LtHf3
Zdg35iHCsry+CJH7dLGfR/vW2JhZkWpfZiDBHzRnLufNenlpC5lM39aT/Azcw9G+QlMKoqvGMzHf
xiOj6osPP15tM/ihe9HV7VSQrU3dwflgWHHgXOaJ6W7b2gv1z2NJJvHZypBM2EeUR6yjMM16N1LD
nrzTzh4ncbM+xQlXLwGdqdZ2dtbVgNLfPlC7nNxLlCs5yirqM9SpouvRd1RK02jfaQFs7tQ0xYve
GqdSVl20wWRs5wez9kcB6w971jB6Mi1N3+ldI28Kt6pPp8n3z0gTyass1G3qft38MDL/2SDxkH6y
Z6T8ljPFHVnXoYy+zGUeb9zW8XlMTrWz6FZudYzYDlgZ9ucZYmeXTpzkJ27TOfdhGjKxg6v90fcM
8HlOiza7dtuDY/4aZPlLHOvOMwI8IBbVKdZGyrjWn6faOB2QAlD8epUW0kz5L5ZfMc7LPhVShtsF
1YwsKVjCOnZPtHGo7yt5wMbUvAMMVt+7TMrOUr0dyW6xLR4n/zob0xTEX1A9xUaKWpA79Z+49htJ
t8WtDB5DjH3pEyd7nzR+/3kqnU8hht0fqCEkW9+Nhuu5DsQ2zpOPax6gbLDKKc3046vl6NtVx6bq
lgfEZ7el1Olz3/6HyhoaR2Mpt1Fq8N8PW/ckuaWOZ9jQ3C85d7VUZP4PS8u2JQNP57K31Z5LBv77
cY2C8Khty3HLtoqlf++472f5ftxyltI2A0TBrXFPyXu68AxtvKgKsj9zV5nrusgvp4th0ErArWqf
n5cB4p8EtoPur9px+Vj2KzM0WeypBy6oNqi31de96Uz3xuIeI2i81uK4IR72cTSke4vRl53b02pZ
pqkjkJNXt8velL6qi8Ru/liWukgk50I39EMBTuQCxXxGJm/GjEKV59zvHw3I6wPV34Q8nyrjZfOP
W5d1nRGXO39qkt2ydVn3eoLlvyiFdul7WXKwk9o4Gw3UIJhLJLsaB6x6g5B7eOHSwVyMTQzxoIaO
7abecQMT3hlRrK7ST6pJGts0sGAfwPs/m6xS2Z35Gcav1UOszM8yy48eXvdY1uVqj4Y9lv2XD8a3
X55DgH6i2vfYKfsly2p2HpjK96AjnJMB5vppVRvpYxUWd8sOsYBYMRrSvCmE51+SdE4QhNLjF2kg
aMiE//3SOWKLXJ6N6rcytoYnlBrJnaO0TPDlZzsw//0tUcdfbQ0j1J4nG02kPkvra2SLHoSUwyEw
Esqloq1voTs3W3AD/kulxJtT2MR+ozUwLafqIRnH477VFDuXY4tITFaPyCaQ9kFQ/lQrI+1LZdtX
yE8D+A7aeDcWznTT6Bj2oI8jT80AK55UHTSog9qxO3Vgt967EDp4ICl5JpgeeuE673s3Q1vHgetQ
U1R9H2vzxwkE662VuNWdr9nPy+qoHrRtSCJiiHL9BgEvVIeld2cKzb1r0Yc4R4n+87K0rG/GGrN4
DRtHn4oD+v/iQ3rr52b1wcztmdI+40imTAP12vxcgtrDqANMIfRR6nxqt3CanZ0lG3jCs5VwcAHo
+fn3k6Tg5zmSaZL8sx3cBM3ACPSfcn+hE0K/Ng1x0QY4xGcbUroJKjAoa9ap3GMk0TviJMTYqg82
zoT02AvyC02POY3j1527hGN/OglaWJg1bOpCDLdzHY2o8IZxFY3Kh9fbdRrwpnIDqWuokf2M8zaX
GweQrLOhGqZ7Z36Upmi0w59wUIE0EgMxGeHr2magKparm2b405WNUAqV2BzZBIoDFDh+/Vugg4j3
Is5Qq0PjcmNr8R7ZRP8PNw1xarQb80lH24zsazreWkFcHRwLwmM493xQLzgsF9Ha2Sm9RYIhcN48
kqgU542BliqawM2jh+ToBY40+iZViyAStcvageQfFFH7iNPoeE124Hk51MeL4xaqHU7w7KrZjnYX
EqMuB3Z67D8Uw+fWmpLdcqcq3sKL5aNT9uzLf3Aejuva3GjTk2WL5rSXx/vZEeaicEVSvkvG/Jaa
QX6I+1FDeop1rx9mWp9bCD9dvq76YV+ns69lpn2Ici3YiBpJjUPemvFJnIpwUyMjw0SNadOutidt
t9rx+KNuXUiGkTrGKTENZBcdFu8dapbWhZZkmxYXh2b3kz3PstUhht8hlRDchrXhrx+TYV0hAlvC
5u5mbUPn4W2mYvQPnh4d93ODttnT5cHeGjPahxd2GshoGLOvpwEYa1wBozgJolr0e7Jn28izpuv1
rBJ250ZPCuusDe/t1g+u9bQLoD9ScW/d4X5SS7mXQSADaQbALh/E/oeVuIKiOk4LXNbFBSK1eY2J
5Pdjl1XLhwxtdIgERhi/f4N/riL6BDmEtL7Pmwx1yf2pijhkLSxbCC8XXp5r7VkS2SBghiJKxzt3
WaMmqT/vJQE2KF8Ofbz5cde/+8uoa3qmjjQdYowUSN5CmUSiaFioZp9HSM7KF/RjPfxN7KzP602L
/Br21uq3ve7ndgAs8YucHO00ohjqXAd1nGpMKZZjGmwAii+pbdBZvz0w8fTscnIzg7eAj3SxpVv+
zUs6n2aqKCepLfTE3UmADpxykbNuB0C51zWosQSbtHBdh0fXXZ7EE7rQ7LF8iGIOtgB1xcnrukFz
q9MijGaST4F1m8oAE+LlZ9a4E53Ckm83VRKi0PRd+mgaynTaLMu2DStt2Ywu5reVyxZZDuPVEFv3
f/Es/hQNBx566i4VSMN3mKL//DSQcBhlELXyvHCJCWDgUm1DbTjKq/mpawaHR6NEcHuyBFObOOST
sDCwq2uza+cqO8ltK9RrVLGKdOgv87CSyP0aRY8q5rkT6TZZOwwf4u4MlcVkfor10k2vpjJElRbZ
56xsbp25a7Nw43JWBWGYqIG2uzyclKp5NZDAj5EIjFXonbk55sW7OET6t92tyHdPeNn8lI36gn/o
wHDHO1yiQTRu2jiq2d3vNGLKbUmdn2hcGJNXpRcohubjXWJgUD4QUcsSHAmcPJUE701O6BnUGnAi
6VCmr7dx3SczQoShbNxpSwku5IWac/WVfaEF7DF7hfqhSFcCyN7UfevyJY7GrmQCo8LB9h0+gLok
JfE83q33oRFuwO4kUU0afejMKl9Qhv7M763DLOTntGhmtGeZltjyZYpytznx8R+M2s1Qa/XkHpo8
8KPgTMgZ6XsUk0z5ouvDwHWDcRhm68SJChHfrjerob9Qv3JN8IsOkrw4yaZQXWo/FOq3lKNVULPM
SqXpbMnW5/mby2nj3qLvYDbppFexMJGk1gtHn8Qh5L2cDOQ/rXx+KnJPcEt9E7EGbLEljirmaWIU
Fpde2oMS6E6WE613YD3oyPi3xxw0mxFIEy3EQfNbu95mVe1oH0qhDca2iqDSvLT2IOYnzTHQt9xM
YaNCK9klS0MtDJNbBzO4QNA68pLWPmEc8NwZvUE/MC6LgkL0O4G0M5KqlJWcOdhBTqLBB65bWMWJ
HuZNnu89m7S5tRW1bWfXmbTt/FPb6Ym3bVsNAXMY5JV6slFSccndhAQfbaUJHO/WpFyLWWdf1aEw
9qjQBqgyAcup+q9Qx/T6UEdY2dDmxsHFc6gx3NF5DzZH8INdjbf+BoeomjJWXEfqK3xhz9w6MxTq
ttZFqdqyGc6eRb4AtU+AAg7ebldD4xrQcZUz/Pw44P41P/l+rY9f7D6MRrFBuVa6zyPn4d61cz3/
0dpjoz9V2LhFN4aMexdTeA0w2JNnzxhS3FiruwII2JSmoJV6NWOOVMTGYwDuarIxbMYnrN0Ng1TN
1vSHjmuobV/1IoOfTLz6nuws2qrneK4BfqnCJzPceHUFJyywQ5XZZ5ygKzikWeF60y4GllaYezqO
GTc2UmTqohnFVPKfKFi9YkdESjC5tsp/24a4Wxt35468uOny+vZ648hoN/cIgJb7vtVVY7TiOp6f
xtiZzFNd4iuabvtwUA2z8nrem9RNVPNEUJ12zgwcIyWoG9CO5a6SoVMVt3odmuzejpHN+8o42ZAi
MlssuK1Nn0kt/Jh5dTcysoDjVS9aMcZK9ny91LWh+ZObzk/gUSceJGHOjHB7N3Cm7fqqzxkMove2
1XjjPli7LjThK0uDEKUbabBbXxyyRnN81fVBbN8eb1C6vs+1yEJe2pQBn+/2mC/LF8Cl9CJSsQ9B
NGHVzC9wB1c/CEvXxndzMfTuAWxrL3eo0kf6EzZ0VSl27TBP2h6befX7jCiS7QMzYlnvnSyy7XiH
3zOSeluTOvz85ELZ4XH59A2MzZMuHS+DnE9iDSXn0YhgeerQLINoJ3kT5Mts6uXkXNjuoBpCLruM
P4EPyKDcMJ+igzmK97eDVtGh1dGgipXT0oY9Jmf0QGDzWCWN2ImvnKR0ZzTk1/4TiRuf/iwfS4f2
iHKLzutRIG+b2BsEUmkJcn0Th/V8g8NNqS2yDY9pCMC/2oRiCktnM8amodMsKk0J9a9P7FubXzrD
Bio6Dxs5rJlWsXagJqAK+WL4qAC0O8Ze1XJFGyvzkmEZAGoXMUkT3TtBd2pjdcZFQ0KiBfedu4x5
6+DhA7Dl2i2YDvLl2HfoDq37BRlm5X5iE5rxuN2RIEyc1G3e01ALSQo/i7Zg67iqQGoemnUSxcsW
QWDc4WnmRp+qQvDat5NQtSkHZz7CdPoe6x3Vy8SzMLggo50hJaV117NgOY2arA3T3NAp9EWq9rco
JqseICMQTbbFmiePmHm3Z8cHpOvUHsh5zVk8J/eimURcbI6jn+21zAIHAj3e0Uqr1WCUloh8D+Ay
bDXuT7OlmgZ+NWAqrixmH653Rl1KDVHt2t9URjZw+Z0zTaO2R/TP0ctTw2wl9WwKPqSw3ldhF9BW
MtOb+HNcMgpbrRzXb18nxvlac4ySXOehpGbg0Y5S5MO4uLAr6EC5L2iUgLbO1MEg+HLjSmg+zsfS
jekE0wq9vo+1G+jxc4RZcbHpUqvUvmTC9fGiU51NlvXqnk1eWHAVWL7MjJOGQL4t2Q4Y84x3JpOo
8a4QXcQZewRP5qfj3Q9yAkQMkOsB5scWXd4ipe9200grt3Y8DTy7xsYNhzxVNajBpvXpDLCxm/Iw
At4fU9ht9p2uIyK6b7NczZnWZhtYk/q24wThOAtA8X1s07NEmp3mbweeTBFsI8h75OlMZsjafJLV
pXq+ylGIuc2KUDzOJ48NHTRr1J0ZeJ7zmDBzV426wD2MmGSFImROPtEE/TR22CPQGnVCppVqQD9G
Bd061yp8b2SlaVpq+AkGQAZM79Z5R7bMXp3CdJh/FZVQ3a8l2o4GMzduPD60TSawOU/iUNV0ah0h
Wt5tAHQ8amE4LVdfWVEe77Keu5tsg9XXwz6ekWkjZ2S4V4flcWvwJ6PrV4chPiVf/MxUL40OGFE9
hgaEFQrFC0kzMFF8vqNuweOP195pnVPV66wR3VvVWzhrfxit4z+Gprx9tTt9j9vyGcutlmnLgOmj
u85TzbUjWie8Wh25UbLtYwOHRpSB55o7Sd/vON4ZehhwnE4SzQ+b4GptzV1kKNiHWN85EeipS+Il
7FFGYlLjQuQ781vKt8lJooeu/ZKvD7t0E14Fqn9O318GseTJW67e8l1WH0VN/y6M+sIpqTriCPKU
+R5IggORQc9YvvYpmljK+QqZy70C8Yq16F5wT80XKuVMsre9XQga59Q42IWeJBS0A7jUja2aSF60
aq4tWrxW6KWYdtDSZZM5srzVh8QybKi2hnqubpqop7DepOM7ZjTRXHc7X2HC3bMjKkaL0LTFZBxr
qNjdSNEvUGwGz7RAvZrOaNhOuqX6wY5RWnXLGZMvBpnEAFaz8Sasv1v6qeVHHye16aiptmiYnRqO
jzfZB6tBy2HgLqW9rYycpnnd9I66e3lYF62/JzYZy2pnJ1nUiA8qrv13QjU/09WAnMyIoDRbZs2O
9mmd0ORr374OrFoN4uCi8xzExTZlOkQulnNjy8SPOHy5JKGCdJvETjvEX4cSxQ7UEdfbacWhuvbW
75eY6x8O8o5x4DrL/38K9aqlgZI2VvPoWEeLmiLu34r7bLNlHu2ExoDG2b8b/GFpr159XjTVwR9j
QDSCFKZK5KUKctMO8Ash1z8UEXYOch75vutGNTYX6G3z/ZVMR9Ti/uHAcO3JhCvVmPEX4eFxfhXn
gcRm4DdRIlVR1ZIEupOq7f57wWIftLp150GTTneZn5TF0zFiPE7Sv80dl2ixyacZdY05babL34WM
x3EMIymhFNuZcVfKcxgjzv/OmDFLWiqYnlsgROzB86GDBhvFFK9Ypgpr/uSfiBu9KGeImtO2avdm
EpUOQs/1OEEXi6wuQu+ceCjf/RhDRm1dDJBGUm+6/EUkqVt+ggewPxoeMzEVTxqdbhyqGjyKd/bX
4aQz2clTPMuw/TvhZDOGUTrvpg7/73Lzy0BSr7DwMHGDNcx/IpDEscA2ziqZV2Wz/W8KJ8MqEOjc
+GWShNtjUJmGBmPnt9nwfx5UrnH/mj96G1SGeLN5W136XuJu/0dCy2SCa/IpaQK7e/8mvoy0mdaZ
RN7E6PKbyNLUjSkWsNjSMjz5H4kv1/xAss5r/4/El6hrWoBns9qu3/1nQWZdZHLW76ikFc157Vsq
83sM5te4c809DI0ObPR/eew5acDOcQDEosRm2vd3Q1CzdqrSP6TweCtv/7tItEklE7cgsab28/8P
R//3haNm5Xc6uQp/ls2JcCZR3IzQCYuLX0WmNqYbjJZQb3q8wuoRden/+1GqvlQTtKhXqZ01E5cY
XSaujgErbl4MA+GaM5W45ISP3lRCEXTWNOkxhC1tW81B0dhTxpHHvMxaGToG978MaJ3KUUnEYyr0
TVz7LWm7ZknX8BbqMgm044iPWZOaxL+JdRX/kEn38bRQNaUEaPND4HtMnMXrrBa+owofqfQQvP/N
KNirEC0jO9RFkfV0jIWPOUUtIg/68jYiLkM9aihqgk58atJEJVda6rKy2f4j0fEx/IO0KFUw+I8E
ycc8zzHr88tYuQQbOlo7tGsCbvsvQ2aHtpVOOCsvBa3Ob1RC5i8DaF/6sj4FL+kHZ/jUG+29lYE7
+Zy7HkV/rI76+8m0l/QcJutXNabt8X1UV1W6WQNsu+gz70lXOJ0rqTeiv+sTmyq3R42n2f8q4q79
0CjO0YcDcw60Bjv7XRzju7AVXVsOKdXPLvElwhYN1ITNHLpWuKd+o2WXbwPy2NQcpvJxXoWPENLG
6OH4cCKsvtBbp1rlwMJ3Ow0w6Z+KsXMWohOVp2Yn8fP+sSRLQfTrgCqDs6tigpOHIk7TCqhY0ufz
6bFCKwrAVu8pmvovxyrtQEYofgDXtIg7qVpdlQ4TNMXB7KDF4BruYn61ZMTW4m3VuHl98Ma00m4K
Aw8juGNhjmNw0ejzt2IuL16bHUCmtI67CdGz+jhHQ15sy5mFd5ZB9vCy1uZ2IOEEoWrjG0Oygb8o
N17gdunDMQ0gk9JKDpbvDNnlmgvQhAzrKw1coXaeOMAw1mpwbdi9v8nAGcivSeGJ5DGNgj+OZeHY
jiBWTFPoimmzJgngis7uO2+a840bIOBtuPbMc+oJP0hnLxXjWo6NezNjTN8ddFzzgo/1aOni+lg7
NrpG6ze2kNaIUV9Psa9+qHSFEd5kk6tVh5yQJr428ri/QC0vHB6PuYW6zJUfUFZgMXRMMGAQ2duf
HIjgvyk7V1j8iFNSVqb/mUSHbh7KdMbBkCTJUoFuMj2ovmpFOfjHMnRQ6rrcTUW06Uja1pdrQHFM
PxRVFAfvZsMOqs/CVim6jT9XaXFp2XlP2J2Q37//MR2haWHQddzjMK/Pu0kjBYUi2x/ZPM83MHER
W219kmh7KLUdGec3heyp9+ptZHR18XBMVk82AiVj7wKYnlxp8SdO58tjcZt63SSvLF5fyEtzlJtn
a757bYaJVU1DtB1ncF+7rJZ1eJl0WZejL2U1U7OH8ho652Xulic+EnbN9Y9F8EQrMnOHXRV2n8pl
Ojn/lvCYkzA703LPI7fxq+J4nU/GaQGQbjoIavbYXdYlJdXNBCcaDNlxwBg9ZGxDiDwCyetEy2/+
Zfm8i01kCURCqWgTzXZoboe5M+PzzutbzNQKiozvOjwnnE2vOS5KHksx802epF9dtkfN0urnzKw6
ed6VkfGiZ8ozcGuW8Klz/Bq3sG2NDK9PoH+1gT6bpWfnUyZFeQWp9VJPQ+s6n8dR7McyjYoR+eVQ
nAlwr0hcyEILPQirZFVaWx/uwBx7QKPgVaDuamDe5+kbjEq1/vZYMXVx5n2iew66T1U2oKEZUtF/
DCLkN6qtgDsbn1tITSdPUKiq7lmMneVflsA2N8C8VQ0HZUyVWTXMGF1JOchMFMfaPen89gSlI5l+
zv1U4RuypqtvNLJLNnmNH3IxpL513i9jLIzbtRPN3NrQDmY6ZNZDCA86gCTT9f194tjNA0fmGsqa
NhAjjdWYMDboBPsbALCOuEOddOu1OqXlsrGNUQIxWcr9kRcyWPmOaQ4fnLHy2w8VDndifyz8rwmc
zHJ9yMHDnPXPaABQTgDBUCJ2JWX4+GMOJxL5PF9FCWq2xxp3k/h6/EGHDpRv1zrwmhqQvqD0WNAV
ltStkna35HFCR9TkcY64gJJx1b0yDStEFTpLY91AhbHXcBnf2Ei1xfHWLWBN0QcVgw8nKNd17yr0
urK/MCkThOc95uskuKrGh1ptmpiy6mTpg3pjD+gB3ACHi+UHMaK+dSMrqFEe1PYOOU7sXtMq+2zE
WnbdhZBMUDWE6nLRw3RrPstZmritrnAcV7Nrxerz7W7eHxNE2JJzjs4q0/AJwW8UXSsktpqPGfpB
4TnFsDQuN/gwVaF3582VQE4mDvHjW9EHFSiR/n3YVLn3IRJRlu+OQAQPUKp2A9tSdu+DP6ERWmBt
3dbo0q4/L2tetXPg36HcHpEJFN1g7lcYCLRkape0UiKMR+QWCr1Du6Yb41M7abRwtwaBx2oUJBL5
1cQaMriiaFqVu7yPpf6u1iaJVO802RvdE+GAkPcCYoj6WE1YTCaM8r7vKqHjIZjVWfi5Q+ENc5wh
l213SQ3PzW9rGHLFiZEEvnN3RDiQ9EQ8lqfbIpNupoFzzn0tkZODaZKiD/ljdmrqzGbjNmj8fXWs
rk0eMk2L5DMAdy/5ahtekOyduqzeS7O2mE8kMr9xjVzkZz/CImbXbMQW4dcgOyOFJ90PUwJ56jyn
ITh7wPRZxU3N4+bQLriomXQ+Mn9T4N+tY9E8p+G0y5xKb3aV6Qj/y2j68I1Rx5iqau9VYdtso0qM
Po7RMcL8F2H1bk17td5gp1de8z5Af1feWTXEhJ3htbL6ogUobj8UydxmJz0gKq3alDzUS4lZh33J
W9obCQYBuI6SM27dDjuGzEUMZfu30ReZ51QZSoEITuwthIXFZkjDwb0uPGD5j1ZpgzzzO1doLxl0
1vhuzZmF2TBmWzsqLfROVC15j2exZtyYKptQbdxSoDnkJhTPTv0MCahd7uEI+6jnoZ/TgSWPsUBd
4jR2urp6MbGXnG/X7BrvYuYpUMtEv2mEQ/aBJzvLvQX8PAIYmMOve2qqors4gjk0QxfFiWMQAV03
njIA96oZRDTGauPeyKta+5gnQTYf+qSr55u1GjXTz8YP2jRT8UOOJAypiInWNrej7U3vIpjC04R+
QhJd/oj9MG2rwvqPBDVp8zTyUueyxYYaqXc46DYm2pBMT94m6xLNti70Ma+J0Od+NrrTrG4i73OJ
yCROxaNp6jC+FTZkdBFjuYM/YmWHCKvQUy0W6SGrPBCY3g9QEdMX7jUynAoAcsSLoJjsgx4WlZOI
syNqJM7s9kpg0dJfl30dvLzBj4i009KTLKrm4eoNiMQz0ijE2crsvE1QozGw1ySjxL6hkj0Aiyi9
ITk9gktmvWYIwhKok8j7O+3FG5iJn6EdcTBgDX3+hjWJtXdRhJDRY1lKv9hj+uTaV1ZUfp3RU0vy
zqqOycGujV39prPbTps3Kw5lxk423oPWK8EpFo6vXayQlMb0MvHQWWhzaFt6h/6/KDuv5cZ1pmtf
EauYw6myrOBsj+eENWEPmHO++u8hpBl5z7sP/v+ERTRAWpJJoNG9eq099QrNVC7HqRUDKY4RHSVq
CfgBv6oZBS3PdjSZwUdX2K720VJXZHgLzRKtvUZ4vAvalRCKqXy3JqA63y6BRiqHdddYAPQwincl
zVzK5JMhMKFClmCXT0HHyTdn16NNB6hjYtdPtxqgGFdbML1WOPepsRdZ5ndfR9IY1RXmOBXgEE6F
b6kiWSRAhJVzq8fls+1TTIrqOhR2IZBNZzDF6l8IGaRMWpg6dDd1vzeQCpQzn/6UMN0AvcvilRLA
tvC1i1PfePetzvfXml2a+pM+9NASWoWGCHdkegGFxnAXderCRdj6KwIXg7JVoswUhwukRlDWWe9U
2BdcBy1waleWLazMOWmwMlMfdDuKjW+g+cIoXsSZ0cMRZiNsv0CCOSvjxRV8wzQ2JF+HqRua7b8Q
OI6qQ2rmF9lUvptgYvttjdDa8DJknh98NdxCfb3icRpLrcS+QAdMDRdQShriHiFEA31xND8RIB9r
tcIHi8beaL90baNOewVnxzh4joECa8bOPPvhZjxv74EduMd4mIa0XwRFyNdf9H0OFHlxRfSwLrTe
UTiN5v4UZpeiE61D0a9vAVpFWbds7UbrFg41p9qpnH2o9zoghwL5O7NHGbOKQkO20Yzcye5CKhKK
CMkeo0+WANFmAmKzKxR3n9md/2K6mdutwa5pXUIG3XPu+2gU5bAoDaUed5cArUnNWXfWcGIhwpRw
epHHSvYNnvoMcFEZonTH1NROT5oydS9jWvnabqwM137PppTV2qKuFRW+z3AiKA+8bulQWWK1y0qb
qgrJwHoYFv8LLYr46MrOJPjQkyn5T4CRSw0DWT4IAvo3ze3h8rpijQY3S16oZMAzQTWoyJRI+sfx
3aRQnfLtM/hIV4ccIESd6gOhA6rbRbpxSgX0phabQlmGla+2IE2QgScY4xvGwxWTVExjns2UHX4B
mXxaizZfoATWm2tz5P1eDD6iZucGzE7/FuaTEi7iMUa+fWnHj43mK97xilxyrHLQHgahqvYvACwd
u4UOJmfqgzx7nA4GkBqnWHpDkILNMLuBuj5RtVr9jzamQfACz5khlmY8IcOiUSFTnDOv6ES5coUB
gxh6EC3MWUw+qY/mRWe0+jKGHjfbIngR5S0ai1FASSKhnjRc1B0ksuYyySk/DcGYJ0jUBXZ69xsK
NcWtOizqyjH6TayJInn0ah7vb5QQTCOQYAmOUlon0JE3KBIiO1eIVAbgwxYL5HBs/XQBSvVdXxEU
Mpsyb8bFrOVeP5BGz9VxRsMpPtrswjp2BKteE6WcPXGSuUrxvUp9Zz/YLrWHwIvLYYVEeMpWmfIf
C6H7C7iqhK8zCZmpYnaci2u0zUp4T7aRY4/KL1Z9vKi0LjyDeQ995m1AupiMuD/OgghX5NU11J1O
ChWalm0NP/433u1lfO2ZL7Mp7YXlsQ00lp7bdR9+XSlPMUQkVG97bpwrBoGUORpeqlXPjz1mowIt
f2/oRbUhBhVvL5FxP2in9I2y1Kz/xa/ftF+ZovXnfwO5fPCl7UY3GiftUShKdQHT5gzqyhItbw/p
0A3iA53jtHrzqiT0tuTA04K6VACQb2GJijn466Hox10YlFOxA2+mlb8oKqcLQYDWe+uQjrbvJi+a
xvc0hfR4m+DMBsCT3cHa/hcijN1qkN5D7GcP/8CMnNTo0vIsvl1CEEJN2gQadCPx9heEWBSyZ9SQ
VYSe6QIT44NlJjESouGbahIttfs9OLkdjpNBBadlZ3X7TZiDX66cwk6if2IXUi7wyX8jyJTCykxI
n2xLUzeDX939B5asyEO8vdDto9W/QvWNEycAH5vsxGa6NLfXoL3vNrBPBCKuUYC+hO4HJcfTpzDP
UraXAH4Fb3AwLPUUqYS2sQH6rQ0/pijXV/T07hrQ76dq1niy6yRolzXbOAXqJqf8JvK0LF94A2w0
uxNSwL8xfNRkTPZzTC7SI6ymDjH3diEdmcz65xXFNlkmsZFlWiAa+Tv0X9hF+MMIWduq9QXXZlOV
pJ7HoM+6GS43Q1I+JwHUpglqwom2YW2vmQCkBNt4G1eAZ5dTSRkrZGaC12LVKCq1C8w6ahhBgIQ4
+4NoqUIPFxZAugp49ZzXTwcvmCNrRfDWxKk7PFygcteMAVz0Q7QzvVhzzhMb8eSlyfowui+dYNgp
Chi7u0sCIRMiEV8VZWiMp6yNd36UgqTv2bauCT90VrvwHIKZa+JAIuiXpaLVXy8ou9JLKiZ2i2Ux
31r2hDqFH9vCM3H29e7HNeHAdi5fNw3MAM+TbyS4FWmhai1IPYln9hOYTtaDiWLGXUGAKjgNul1o
j24Ep+My9VudAsnKs5B8/JSR0GC+8Kl4LRKke9TEqPtNHeoVvznA5U5/aHTd1U//BeALhql0EYF1
jNBZ4GsjR6bqENUpCzC/bstK0pMuYkeAzvdrWgdE8Zl/JOvV4FLW8bOxCt24v4L8CnjgHLQzQoQA
HcP3BuiBDOLpy44yr/V1gnbtxodk6T8AgPDvxeshBoALI4WMJGetCPINc65YXvGAlJUxqYGeizP9
cEUFZtQYWOjDUQmhPWdRGrU6tW+JH5+VTNWK1+uknFBgMMJnG1N9hJBh53yUiae5Z0IeffkSBXor
vrpWatZ8gyQPsy++qwzlTxyf3n1prKEST24Ua9OysIqROE3fjWV1ui6Xaa3BGN3B84LUjgHrcLpC
kcXwoHqXmZPARq1yAUOUFXaS0uJ/AIhuaq0Ji/WnOoyMVxhtxEI2m1RH/rVSxMKw4eptwJK+Zirr
fuy7/aqyYbBDPyM4JW6z1Ms2PbhZFZykSaiGuJxJm50qT2o8uI+4Et52nHVnK6tV3nR1bFZAK4O9
bCqOirNrjtFZNpOcYiHPrV5KAhiow9s7/EsFgkhVJXVCRa5suuEPVQzmzgwqHL1adC92VKj3eREe
Rwf8KrGv7oWKz2UYtMqjHCC6ombfVXYH2clblK2jpBk2snfSYm1vaoDd6kxZSAXmYkC1rer8ZCOl
lx3fzmDCpYhY9kKecRcWSfUkWAmfzcxZk2FE+RkxJKjqoAtrosg4BIkON4LW6KuGr3LnhZb9glze
sU7wosssJ/psd9hdxXrBXbvYVdf9GfWg1wzPqteSXbUy7eC5eo+Syn6STKtG6k/rzjc2WtkaaMwn
wQer0JuwDf0x7rLgIcjZZiajIT7yrETxRxVIIM7DFNZ0HS/8ve5C7VBUuraUl8N8FQDFrsKT3bfJ
q5PWGw1BTOiHFLFDQSDYpCRtjmZvsgFXUn8HTBUGZVgEHi6kaxqCTu5YpHcXKfmpZcoENB8hVuAV
2zHpxy9ubD4yu4ZP6ij0B6UZvkqzOQ7dBrRsuWXbMH7pUvvRCEX4NM6jgnb42s8XO6nZbeS92mDc
+p6g9tl1/C3LjblURNs9BwEHvVkB6leeZAM6p2Rl9l21lU02ARlMqe1rygTz7DtB9zy0yre+Nxro
hWm1mrq27BCd2zGCh2mWQSiLEGWaSHuSLW9WL+BNXXVwwz9C+pq+qF4uGUimvexs0LPdjj2FA6E7
nllBkclS2Bbd5Xb/5k9oYHnSlqMiw8dwj5chaWjkq6EJxnUyTM6WEhx3yU+C6KYGC6R8XtomPrlO
ZrzYs338Y7e08KSAqHypZtoqqos2me9lq2FmJe2r8J/ci2J0VzPl7NXmQBlM7XyYagS/iekqx4Zc
6bMb1g+sms5H6GvFOqv8dp+SK/wyFq/yNmGUe1vFsIeNbAo0L00ms1dydvEhdkwiNyPllUTs4RyZ
hbmMpuuu8luRX3qb3st+yA55SPuwbxaiKQJSEhLn3YhG22ttUK6LJBjBLmvai0GJ1C7EAyddl2sv
bh2oJz33PmTLHLzmOSheQ3jo2vk1P2a2ot/LCy2A0IskK9HrnS80U6taVVO3ZBetr1W2gk/FUDVP
mi1OVaWoJ2lSbTEcMzV/kX3SVLEVWMuLPLtctWi1v4kRXxy2H/6SyML7Qkf7sppfZtnh5MK4H9EB
v1fZeX/q0OcrFCX9nytuHdV8q7jzxq91VFwLb3PIZQn3p+7rJc45wliyhFrjh6H69Vvpj+naJoKO
InAlDhCFQpvMJMR/M0ZlOSmCn47yz6Dl/j8BZKRoKl6vMXJRnWB0FvAPVCaBtpprLFdFzs28XRM3
8Y8OVMRd78O+2LhuM7NGAA11K/uRh6UlLYz6buMGBx3e5/fbCLMQ9qMa+n+PqCzUSefMNOkOgfdk
xcfR1pFOmdwItslckEiziGhs2pqF39HGZ8VWtftYlGjG2hVldK2lftSiZqJqi/40wlzyjJLTg9Jl
2keGCsHaHgxlhxuofXgrNSuGD10xor2rNd2cUlA/IEd59EpDPPeIePYoRGwS4tObePRsyuP435aO
Zfy0k5P82ZI6YW8H0cZr6gXd2u8HOFYCtTlABLwah3FXzRTLktev09BmJ+ayBghhPUgTmiX5ag6L
byW5nwH522F0jGRh9doPRObRZoXRamFMPUSAubEbbFi12ZxYz6pGYawDL99ONgNfc/Zq1+8sD6Hm
+VeSv51F5IjCrzGNj76p8wMOdQKigfjCpmmmmk8yZ/Cl2rekPFX8J833+xeikTAQGc96O14bYfXs
96ROfVng8jnBH7LxpjBY1xZWC3Qinqmcq5wMnTDfQMoMZ7sjPiXNjp6kW9ygdNMb/cDnJatkkL3Q
Fym1vavYjKIVlXPj2ZwP8kweGnN86GPP299M8ixA3fuuEuHdzV4VVbyn5qTdab6lwfIA000Y6C8N
NaIvrdKne8Px2o3aRN1HZFPKMw+oM41dFaLWRwQu8wcKQ5ZkN1noSdU892nfruscFtqq9QfKzpwQ
8eSkP3pdpW7svMkfy1pRlmPh229lUiDvnUNeOzXTNo7qjPogLV64Zhr9EonyppRh/WEmUUIJQT6c
ynHwN8Psj4QxcvFwgyo7YpDdC6HUcNsrsbWSvVbCwgoKAdbLuTdWSu+J/M9Cdnbz9dTQP3TEU88D
MImloGBm1zI7neLEOiRdFT+NphI9mcpYbct6YsKcm5cOlyCjvEDa5EGfILODcPUsW39hLjpEGWCu
FOVLopnbgPLbLz55gJ2T5eU6SOLxi6k1/+TWO4Wb/rOb2d46VUftCHeUfwdnxryp0qxHPe1gQM9z
9itZi0hub/7SEmPVVmnwo7dLFV5QYd5pof3DghL02fmeQ7LwLM89QXDP9YJ078xdXTj0+7DJBQUZ
NItebZdqqwxbghvwKjjIHhcFJDQDgcJ+ZVZtv0PuCVLvLGf/W4TBIiuz61mIraf6FYr9qFiN8uw2
7t+9IduihRl09dYpa3PXJMp9YkJQdzvEYxac0LEQJzWejH3lWDuRTs46rCoydzATnItWzXmyOMiz
2Eg/94YAhs63cZ1fO+va4HOhoG1O3glWt7hfxCApkVSe8noVDgFes+2cZkALafnqfbCmF6NR82fY
H/1DjNNH9RtrCIQ+L2rPWjARkzskqQbgSukixCgdSJX1WfXdSgh/ldOh19BhXM9NlJx/NwlPXppS
6r3n7bkHDdOtRR58tagv3oIRMk7Gn7M6QaNE2j6ddYTFB/iQFbzmR8mYLcT4oXZOcJAtaTf67mK6
AXB6eGMeDTE2u6kgX3BhfG8NZGzCEZ32du4mwlM9frJJFnh5jRwjb+GGxbgnhG9uygi9xU7k41ev
JNBvwLVwD5Io2NnsgFegWMxDCnPFPJUqciqVp5AWxMd2XqbgphjqhWwXVDAsMvIj9aiIO2fslVev
znfSQ7NgOJkVwcVdP3if7JTcf7a7QbaT/6XbeM+i/JitoBXo9b0xH4Q/fNRu2e97s+uDddWoH+3c
rMuqvtfDBN70mW5K15wIOp9GPFSZHj+SU/jWAdb4QF8gWVeJqPYzzO9DrTd9ok7QFaTpnasAzhrm
Uep89RWwJJ3skYeG3HZt3ec5q6RN5F765NTmuVumemUtm/8xTF5uGLD5qJ3ir/NSix+Ahn4L7cJY
qBX7LhVWm9eEUMdCAqH0uSl7L7goq/nclL1yMIrcoKbmNUs2e79qlj7/xaX0vqO6NtY8mvDYzs74
RFbzIL1v2czVNHyx94WUIHPhkUdlJPUOiYDyS2KvwlKzDhpEVYdpPsimPBRZibjW6E3rvzpkr7TJ
y0j7d3+gW4UKDBH4yUkgpzxBmR2se2Gap6AgEyBfOoLB9xLbpZBlcLy5aD/F85X07+Voncwwip5E
KYwn24bxOyqM9w481d0sk7GSo6z5oiIqHz6zkcSqO260acpOBax96yKM9BdEd5qFChzmRxskS5sV
+5eBpg65+eFjTgguhxo0S9CMw7ZulfZuHPJvk15YO9UxzSXo2fSHNx5tdQy/l0BQUS+2raMzhMX5
NqBGYSDqo+8E7P41QI+fBpKSC9PzskMW5dlLEHf38plXjaxd/YddI6284vHMD6QiUzlevlOaUrcr
QrP+74Qw9JnhsVf6Q2Q7RB5Ks0UWk6aR5MGJMGv1KPkp/5imWcQktmrvfAEetGmLIDFkITxFk/99
hsQRErN/Nl3RoMbU5s+tovTbsbXbPYHmbPcvqFyjmdZd4WbjWU0oq4bctN8AdtQPNy9F+jcxO8B9
quVvN3tjsCGUTeRT9CWuSrKWd8qcpGSlmfOg86zmTh3Oaz3m68skN093N9tlNrT/jJEznRz4tw3n
eadDuL3IkdHYT6Xy7TLxz8+gfBoR786hMHQv9tsD+scu5325AshDVObq1jeeIc6Zlp3rRd8bXHGn
1u2f1gjysRwm71nYBPwBcwHFtXXz3kcCgfhXsbc6y3hIq6JeZRTxP5DUxVOgOOtAeN+8QylBYY8+
xvdUa4h13pb1S2KQPIdaoPna5PpjFc6bBs26+l1IlB9as4u+S/RhEPTO6zAlb4NvqlQjgk/T5ukl
aAxy7pWPHPM8vcim7JU+8K0p5QLqyLsO/v+69nZn+Ydu1wb//hjy7/ITuueLg93DO7RF8w5JjUEd
XuVZDlPWqzrl7Afms7962cy3L3W7+YvD3dSH7DT5u7/MFw74YdZ8RTNvWEm+d08vs8OMt6zhvQTx
CZlV2RaPkzVaL7UN7hOuneEInNV6iSbbpmBuUney6bgZa8hQDGs52OuEuTfJNcPFw7Van3qnpGGB
mVtNlLlPiQ/Vq62Q4Y37dkNFPuEoSVdkOy9SC1zqiMszN7G/FZ2Z3MmWPJCgVtZxqUBXMMuNS5tt
xOMpVcJN3anWHbIS1jK16mElZq80dQx7ARNQflLsOnzr+WSdO4xfLOil9klsry6/+ii8x3rs7aNR
2MTb5rNL03HsO5gFln/Z/2tsljcCnJoTooD9+3p5lngn08ZPgBhxW2p9/GD4Vb1SrSB7g54UKU/K
838kTbGBQIisYdOGKwdJsp85YV3eUj1+j0pFrCwv8x4AjwZQ8tQ6DpoRHuQ93Q6aiJq89jHz436Z
2QT6BrfV99qslgqd8PSMriRZ0fmV1AwS8nreP6be5C+tRjs4TtadzdILnnW9KHahMwcnoYEAlGcu
LsBYJSjKVy+291Unskeyx/prP/M3hlr6WM+x4F4zL31tiuBR2Ih+2UAQs05sKz1MwtQfbdvIFpKE
tPLcn0rf+U9GLYo7x+mhEXGb4puCAP1Mbwr1DFkGJ3k08ka7vLDp5KHkMDflayWb40hdqnxhb035
wgLUc1dqAEI2j7xFPs+d4DSqxzK0H310TI+yJe2sfo/tMAZH2fpj0uIiODbzNXLoPEpeSDy3uK+0
8LVVtG45RE5pnaAjirYhc87iSpRFcFtdCnJ0R0UV5+aiQzQ3YWM73z6NT6rnL1Puw7moQP4FOam+
6snlHqW2dmOQTlv4XWivGwFA9qbLneh5YLDYTCviUFZ/ub1ZF/UjYOv1JLr+fPuys6myo+GsuTWL
49yUF92+KBi+iymYf+5SUVFZQnGdjafxzoLireag6k42u4xfwantBz9uwpfCTTbSDNNDeKB6O2rv
G1tb8ZnjpwnozNPIDLxDEAC47GyThwTE37JFInVzswEcewih2D/Kq7Igyu+1gfAQj/JMhaIry4Hs
yzad8WXeaKHdoYg5LogEpiSiA3fd9C9GVBFnG7KZQKLG3TEUE8wuEWtYCquPJnqQEbVqSK2LOQVD
+dG3F7Mc7WkbVxLRqeBeQ037Wc+CpG1R4xZU9UGBkP0b4qUeUb9xePbdmv8NkYYTQNTgzsvDFLCn
PZHaU7uVWajdWz0LJEiYtq7GvxS0sM7jzBcWd76zLZ3WclZCUdS93rvPlyZgpwRUrvri5t706FXx
sjcC67IZNp0YwjhReneXvbHWe/jhFjre82bY0mOxusR52Att5K5KIzm9s0t+EFv6RnYyXdu6lDUK
suraVmfPiJC/QfVAG+wq1bQWUwHJcOlZ0ZM8+GoE7c6k3l9aiqce68B8lC1nSuKnpifePMAZtrrZ
DLiFFiVPdgIh7CaMmvEsD1MPS6c86+JTBrb5FAIE1BfSpJcaCjCeAG0yX3AbO2nheO4K8iHZfLsb
kD2Na/9c6bp/zrJkOEZIsRZzS9o/HeriW2SWYv/JNF+ZBpm6dkJERWRHHI/2prNKbec5IcnbAr9F
A5r37HZ59TyEkJAVJeRi7MmejZB9nk9Eci07QS1FD6OqrNOe+vwlMk+UidVGuJe9WgluipAHzsuf
26Wu/6YPCKTZ882V+Q/O4Pu8zLyNo4cqUGtHXZVBUzkkfc34cDsYSpBcm391j8Ke8oXid0jAh3nt
LOWd0NrufnMVRX2p7pO+4xuX6yTcVGHarENzbO5RcFwGseX/U6TWu2Wq+XtkDfZKIU1+boTa3Gmd
Q3TPVbonNw2QFmmI49h9AaML8p3Q6r/rcPW/l6VxvSgzdzYh4tFAG7futeQBcHh6OYDvUKZcvZcW
2WeyqV2nIDhW7lBdR8leDdS5n1fa+XYLlA+9deD0CAbPY1FNQJsKuhx4mgAw5p0DPZatvw7J8Kn1
py+37eYfXBw8/ZYXq447/QU84rS2vTE6DQYCXBPgh61pKv2jlYczZLnKvqaafsxVof0CK782jMyC
vqw0Fh5IYR6NJNlMYI6OFDK0B9H2xiZqkU0BqIiImKn33+pZ2WEufNBF8+50brvMK/wqfD/r2cyj
CDSKajCN0ZSHJn50PUV/ko3beFEo5rM+jw814iCydzK851pX05NjkLWqY/9e5gp9QMxAJgOqLNls
PEtbSXKrLzv/XprkiDoCWaONGi7Af/SWc68cLA/zX6jZ1QJKrr8lBKs3VYwMTFqNX7x00n9qurgr
+in9kPUbLgTfYE51fVc5nfGeZtXrjJ98EEoZv1TCX1OZb7zXrh0deGR7lDdC490NbH9FjNNi8pd1
H1AB4ueY5bvVFwQ1tKpn9s3cXQ8V6IeVfMmL3nkHCKHd8YYhqDKbI4Otu6UN9T3zqfmI6NK7bRVf
8mB6n9PxX0CG3A/gop+QRAQ7byY/y8DgOwxOulGED8A5D9C+mstLpu6c6oH9JCdbcugNn6XSd7KZ
UlF6N6F9CtKJ2Rr6NeuZ8Vm/gXm2PFUz62tjQZy5spJcIJc4fK07ahDiuo5YydHgkV9ZLZCNQ849
38ofpCAsvCjbTD1bVq++hdNZmkn8+kd5EVKYm2t1izcd2Xc/lHpH6VFpdNmDCShr4bBR2iWqxTo2
ulFxmMfM4nRLv46sQ4qS4UOoRDalCmoPA6iePkg1rBlqd2iD6ShbQh+K/ZW+xK54RsBFd7PTNkVA
/kb4yp4Kj6xmapKzk3F2wdSTCcDtvMt5rOp3BHSrJ3mh0EnROlkW7iGerJ6eyGqQfpsTcTBkGztD
wR262cwSpdxGyZlBrMl6tIKNNTs6hVkQzPO7023HO5tyc8b8zr7fZFOFCSpjRAYuDzT4KdP8zLY6
XoaAhYAvzkZoUbPzrcdycsJH80DAnlBgA8m9XuPMPXK0PACCzs/yTN5R9srB8mLVDvZGR5glzPsv
LvBW5NWjfloIE6r3qIrCZ6qL++NcOmRW0GnC3Fld9KfSyZyBYUF9aTqVa1565Swmm7deOfj/4dou
OsKDL5PN8hAwzbcJgahPpkSxl/3MO8jyMj7IjtZ1lX3fDD9kC6RZfKBk7pE6UUHZZ5a262FyB2gS
RehuKUYiAud6x2qyjDPkpuk6aZVkGde5GPdDSxLTzcFTSH3BcSz9g5mDNl4NOZjGa00UisBvkqy8
Tqdmm1rIKnhtznMrjUXjHrQ4x42PeE9rPY2ozWjGna5V5alrig+Zb79EAcdxhoIWT9I0dcQYIeeu
72SnIHJFoRieruyFo2cf1uSVAN+pR8fQ21UWZs1ScVPtKG0+xQNHeXDns9A2o13tGI/yWwA18w9s
Eu8pdPXYc1HMVGuTjVTEfAp9NKdyjGwDasuvxTaDnt+3lGmtkW70t4Zg2ix87aizW3h2qxHZVFRJ
F0DpyLAIBbJJRGtO8l1EvDvdOsDpkPnj5b2I1RV1eTe/pEfLKbMdNAThJT79V+Raxqxz1/1Csi/a
3iLa8kyOHRoLDQTioCtUaLr7PkArwIoQgPHxx+8r/ieXpuOt8KLtqHUIAwh/YxXF+KUq1NeRyr3H
plKLx7pv3qS5IKK+cgjYi96KlhLkwa4cqQlqlu4iCnq/aPo33dDFe0Xs4yhHaS6JOyN9rl3RPXh5
srFlYhTezXCBfKg9J6tZLplCt7cyN5WMNGVuX9LWVl8raE/lVB6m3rBXotRYsWsavzQpk+0w+LMy
bhGsCx3wVJyX4alQ8yU0yYKgaHo9eLqjnAt/fHVhQKeQCbs0yWG+43Qr3u5+JW2yV3YY/YRDr/Wv
txtJuxzW1+zk5j8nO0HIXP8UexFr0dqJhS7ub5scUs+2fO79q+PfHxq4+rKFxt6OC/dQ2IpzmJLG
OTyqjtZXC2m4HW6D/u42LarJ4Ak2QHD/vpEub3Fr/3UftgHDjq38MewcZm4XcHgQes7pIikI5G5a
JKqZHpzSW0sb/IHX3ts4eW0AcvwyRHYgXvj72ih2Pt30k6Dhp7+pinFjtK0KvnvQcIp6sUVSyX5i
joUOu6jaH7pNievsotqB+KqWk/tW+5OyavLMOIW1lqKrgIuJyrh4R2Jzp2iT9RQ7RfKS6tFKAtKm
NPFPJlPZQjar0fB2UUq4WzaHsonXJVS+O9mE93MkyhPZx7gKnDuKLqd1b4uiILDslAfhpPFCGkGj
0ZwPbpLgrsjTmpxnsnGGsTx48+F6pdtqG33IxYq1Gnjnn72Z07TxCinBaSN3YrKDSr6nWiWEJ00B
TMKomtjL20VNj/ckb0T1zmMIdOcoF08RZeO2r2oqUv6k1z7ZLsGNeUyR5CSUdd88sx1aybU4qNqr
/bY0y2utoU9hl56DEJ/uJePZVURgHYTDllCvxtajpGKiKseHNgWYQWZc20+K90vxkR5cyI7aQdhO
lpHOI+Sw0ZrOQZK6e3J0xqn/98GygBPHqdes/+q4DdbTZhkQ4z7IEdoQmaem6q53Qio62HWa+012
ihCsjZF2YinxF+mcGZRn8iAxGBKTUU8ej5NwrfVfHYGBxwXx5ADjhqmu5eD/ukGGy3DXQ1os7ylH
3MZmupLvckv7hQLMuC31wgfODNm/5nl3guqE70jgUY+sl/1Z9QdxNsZuWHpxGX4HjrAzXCV7z9Oc
kmTbe7A1H5GjLPZeqOvxHgwlJPHTey/SNHa7JvfiF2lx4vQMPmO8l10o5bQwzqfqQXZaKlv/NFaK
neytLZt/JFnwtezV6gJR2knvl7K3ZGI7aiaSXpcbG3vQKnPtLvXmypoEfn0M4Dy9HIT5UHTFcOjc
BCiZtOeFVx3T+dCV3LKa07OsuttYicXiojqcFT5unLS6KntuKVksD8SL87MXEwM0jEZZVCQg9tRE
WG9ZjFoNxPM1gCKaUdfuMqEOT4rthK+ZHeFFY67CaLx3hvwLQUfrLfZq766NvGIpO5G8SWCRbay1
bIZtW6xEqMZ7l0oWEUcRG1g13sQI7a4lNmgmXTlHSgPOCNyQmJVE/WB8q5q2Oom0bA9UEH+9yd4H
AG6GBfvWJUjZ6uAUXX6Svbch8qxMg3g9Ie6Cr5/kJzku7axib6jDQQhqZ49hOTQ7sHv7zo3HQ647
A3+rRfLLL+Ni0+EeHy6RcmNqhw10tPWj78bRtim6jpxpXT86lVZ9sgFQMc5Q8iKdpGX1KgVmfmeE
w9blw5z8po36RZtYFIZ2wl9NxEDuG6g64lb3H+UhFK24E6adLdAYsKOlq/sGEq+FuQr/jAmom190
daXuLpfMHU0Z3EXdBBhibkHEYu/atPmnKEEptKb6JA+KYG9PTXi6hlRTu9hGxd8OJBTPcoQPBf6e
cs1ucbuqSUDvKbVTwRvIVVCgqPd9DmweFuvDXOx9c/A+OXytdAMB0x5NlzK/2xjpCVqt5a5hNqF0
aEaMFPNBd4dyVSkJNMlUa0Ch/aen1Z0vl+K0XAjo303PvXcgDb+vwoBow1y1YM1NaZO9rhv8Qi80
39/s/0fYmy3HjfRcu1fECM7DaY2qQZIly5btE4bd7uY8z7z6/yEou9R++9v7hJFAIlmSrSIzgYW1
yD0imBZ7WwngfU3xRB0fsmzQOCnndFQpTXoearU9NnFLyTa10X3slOmHOtFwU4z+3142ffK03HoE
fm7QQ8RhUfagOhC/XWz2SHqoYf5hhfyeQorGH6bKu2rAfMiXedad2Q7mwzy33m5y8/5TSol8M9ph
/5cGqAEkdg0hiW8cwQY0PzoF0Drbq/FF6aIaGCpqi2ZsNSeIbOe7VmPnFgdrQsJcshpWyb+oE7lr
QsOlk/4IBb4DCbD0ziNfM5zAmdtXk+6E9RJ22tvIVY1u62ps6G6+/4pLBhAC6vhF5iR0aJbuhYyU
k5I4zqUeireLao/OBSikA31133IiyFFkzdoY+NjilGmJ/sPUvbCrN3/cB/GnO7+KlDvxrzf8/1k3
orJ1p0fz/R+3kmXikx/BygprC0sBbbMTolCwsPfbgHfvXnLV4pNRlMXmVR8pCyw57DV2WaDU6V96
rDe7AVqvPQ1W01e3C/ZdGOZ/8RKCuj510w/gPJPLf0SMDuT2ejKmHyL0LlEKnW0aCdr8YXRoQqxr
ICZGZgS7rI0U5BbHjva/xHjWo9ikJkaIXObe3+iaZz/c/JQQxg0qTd2dRFRFArYK3oPMyfyHMbm3
4Gl5yFu+9+KRi5vOkEUrNZDp3xPlMiqphBypLJWb24SsaLPx29oCBK/UHvGzko2gSTZryUDI9kcJ
/g+f3U/+nr8/jlYdZ9Vd0vqfhHqhNJTReB27n6GaFpc+BDihqWx/QZWdeEQYZ8kx3LINkobgQXpS
f0+umQnJcOis4nFpnMUnS2fJbSwr5HZ/ZkJ+f867vIl82nIr+QxyNQh7LvQPRZmdZKuhg4GiHyxM
H4zBqh9SFek/2WqgOXdWq976HFa2DRio048eYt6vvZOcusm9OIXZdK8TtcU79F77fU3bM8WbRWIs
NsNmr1qQFiVaFN7njonsWGlU1yl/FIHRZnSsLWJE80EwHuJLeRStPjHlAp3yW9wNEGJZ+vu1CLQV
H3z94XbYl7O/ZAHEJ6YZ5t4x94wXcXUQH+ypD+X8W+gGAH+tvZMPkA+9+cQU3In4aDuE4Mhq3pAp
VguLlvhW8IrEOA18SitARZgxWpoXkVaJhoOcaDlCf8tml3aIqYO7rPSesikFay6yQh2K6Rvwk/SA
Lq0wFTneO/QYF2lFYIDarOkPkCLA1o8lrkn5Gbi+8iwG7xIwYHNRrq0zaZjAZVZnyREe/7NVa/3V
nZGg0Ow5PfGNUx1UYEZIySb681dzeREFnpof7IEHnrx/1sC2eY6L7DQUXvRcmKn9NLrmh9Dpoy9Y
3V3gTySJWi/6YhdQg/V5417rqPVes1MBle6XSmm0a9TS2iZr6B6mkSUK1DuZBY/AS5k7/y8NiBH4
yrGLXe3FMvqvoAKzv/hCfBtAyCCYosd3PpIM28zovufLZk7zES8cW/IDsrfrKEQljmY+A7BzXrqJ
KsayAbT8un5MIverrIl4yJwHZ27WDSD0TeHRaD133QCSLMx2UamXJ7ehkUuxO4TifGX54wYe0Q1s
OUb6D7ftArTIojx56HL7c79YPqQ2H/UEfSGltl8kfmqqY2QW4ZMEwFMPjG3hMBEzIee/HaqCHfuy
3HCU4SAfBWB32nK67I7yPNTZ0CNT4mjH9ck65aN6UNyYps7fj1ajCutrxP84mkcBbVDL49YpaD9s
G+rfS5g8mpvecHZsHYp7+uW+K21nHJ2wRSNGfOvQV93wbtTNV/HZThC9TYs9cp7dsXdztmGffvc5
gfDXtmxYb7cRu4es4i6InVd32fGK68+45UcIHXpyV/aIAEaRMm9GC5Ch7+0RZOm2iR03j5OP1vAv
7sjl9AnDxNOA7uP1dmgdzfSpBtfEqcIDc+VV9dWr3EsGGGLpDq+K+7ELfl1oE9+j+hRuxVfHBZoE
t2l2SrvciXjBueiv1a46Pw5V6B29LMvuiiatXzxn+q4vKLvQmL/UcM+8gEh1F9zDu4B2Bm1eleMX
WivzZ7Qyk708FdPl0YiECYqMaCXGU9ZfadkLwiz+SfmE1Hs+ftFypdqj80nmVeMvrHBKmCy0VP9O
XyoYFS3+OdFcuaGJVXsioQHNTKF2RztXSrIfyj+61/kfIh/0Jioqn4MWOChI8/RqtSXi0bEefEun
TSqV1Cnkpbpc2sEazxRHH/7wy6TTDZCzVfZZLLlIWEsn9M4r/BEALvcwBrpNNP1ow72xbRBI+SuN
vgMpBdFSLd/F0Y8/KhplmoB/8pNGBegD8j7IpbtA7Cu7v28mv/yILvLJWx4tOVwkJ70C8SomtYZ6
6w6+fhGz6r/HcT99zlGhvkeoCyKKZRHdJd7eUDJeXYvp+P6rbfTahxBWxk3rzK9+XPbUrZTuIiPK
LP06QpL7dVBd43Dze7D0UcZcQij3kh+QdUox9ZcsHJJLF2UbutnKO0vt66d0zJonRTUsGnnb//HB
41jtoh4sejeYHN96T0McC2xsaITzxbKWrggBvv02BUgrwTJbQWfHvij6NC1ywLGnvMRt5nPiRv4X
rsf+5BdUIGRSLuGvCLFMJRpOtqG+RdCg290lYwzUKph/uLDDXBzbap7hSzEf1Mg6dmraPosLuER9
qEq73d18y6Kys3d986p7qfnamx2t32H6ARFm+yVrQO23pvGamP58gTer2IoJ4xid8fT43yFo5hzj
YmwOfD+Lh8Bvw4Omtj4MM0upJ6Bph+viXVIl4L8Jghe0eJBRTN+JPaXBsY5npKJaTfkMI9h8hMxz
2ItJCz6U+kion8S0IU7aOCp9E2uwO0F44vkvwKKj56lTzprfk9DmPLQ8PyGb9ee7JJj+UgrPP1ZL
m203eepOTOmr7ZVIezMXoJWY46wZmzdGprJKn//Y+vVsW8i+WPNBdndSlVorVzITkbgAQEANC/rL
/NAVuXapst0M4eZ34XHi4dKeYWexnr00+kc2cqYxZLTSBO5TmQI0m7023uc9m/o6hciGnIcaq587
K9MelM5NqBp6xis6FcD90RZYwUAwlhmg+wb/KrMssvvSRfSloWVkOR8qoWI8xGYGdgdLLnKW9Fsj
2hUWu6rVt5QWY22kg4iKql8o2skOLGSKF6yL+IZkZxpTtWJjbE/Jt7odhKeu+l4aXntUYEacOUY3
CgdsLhQCUKKp+3TfJYZC96Dh/Zqm+nmHKvTrLVhGEicjxUn2dtYNlyL0g4PrBD1ixl0FjD0hdRu7
JHVlWHslQ5ky9NlFZgla2GNqTs9/TpsGYIyNn13LqnZpxaj9rb0UUcpJpUKQxcnV1vX5NdbP5VK2
cK1K32e9Y11jPck/wAKJDtgwPYiViksp9L1tlcFOfK03LamrnjdtR2a5aILqMkr2+WaLE1wkv4JG
b9dmDYpqY8tDpaUHgTW3y7vAKjlU2TQ+lp2jbNBSyN6VjnWaWK6Uod5af0nmDYhaOR5N8ry2h3yb
B4Z3/c/Xdxd0+S4oAKm+e/evw/AdC5hn5tG+qyBpiRbEvlz+T2C+zAo6/xaXQNuy3gA8tJlTLuzD
eG/5lnVBMc66ANd8u4jvZsro5pNgZ7Cmzewl0X5ct7sqcsrOpk9Ae9Yomuwl4bI6HfTkFaf3L+KT
S5bk1lkt4+c5TOp7sw45O6vjcmIeP3ha+xOdU/fUSpp78bcK3HWpE1tbsBOkw5PGdO7tX6vmwe5P
K/PZHBV7KDtP4JHC1zxztSM4C/voD475WfHTs4AyMzZz2yIsm4fGHpOHaYRLSLTk1SQ5waM374Uv
zY379tIZkBe0kzN+CRs2zPRvDpdB0fsvEAtZSsHu1DqWejR88Ea6qJcm7UQh/5sPAK6l6Dd72ocB
tbFny/EbXubpfK61paLbz8PGmlv6EDsnuM5Dg9oVbAafZNZXoNAVejbFa3/ArcQXu5vr47A08FxN
uxu+2YtTr5qafWPDEy4bVegxfPq4+X9s7+nVh1NigYz0qGWxze7aazi29Se7VQ8rdoSqxHFQI2M1
6cW/OF0df6SPa62mwDyzCWLbPEvtJLYr/8l5uBVaxsbsz2xT4rUgIxMq+699hs76XtY0hjk+vLHI
RVTCei2Fd4bE9a20/H8ePitJTMGcLqC828eiJRfvwGmpgMDB6MnEAsiDd0m9iiutS+3RguHvtkgw
fXIjOonUnS6KY4nLCaxUzfGS+Spdccu/bRH0T4Vd2R+rrh8vXmi/8/tBEDzTqbPuDcJ5OsSgMR9l
W1BXRnd0gsDbrnuGZTMBvc5/RshOo0Iu8cqm5LpCt/P6u1t6FH8mPX2ekuxJ3DZltmNbD+1hKEQK
3M53ooC+sOx+oLPJQOT4sZzhS9jMix680qjdTsACGRuD3NVUGuXGz8HSDuz6UbTPK+iDVaC5X7r+
fu7oB4Yein8Fsw4OYhZWf62SPHrRJ8u6eplFk/yyGgIYnQOFWj907NSel7uWcN/RPBUUefndNdu/
ZFB2wzrIfw1+Ty2DgbfEoVTq8q4NHPa8NJ8eORXkL/C7qKdy0KGIX0xzLMonvXV3YskFFNizW7Cz
ro02hx/kF0tg5tsQorRKtrU9dzyhutq/WDq7ADi80321mIirTxe9g5RZZrVKjZ9LYPlqEQFoqmPr
OpJneJRY/qggPG6T6Fr7zreuTadL6sAIvJAng6WpaMEr4n9uLhnZMmllX1NbD0/TGLSXIFReig6x
u49F5vUkD5xq6x/Lrpy+AWevjkNndkcjMbpv/jHgjf6NUmF1nFXlzasd7KD/W/gMl7auVjfBWhUt
iaHFLNrIeaIDfSuAjnahaVD88nMIG+q9WJAcaSQxqvgItwqb6KjQN/QM9Lxgh6CDPy4JDk2jVquz
t5vhKtOgROiXudlwvA0IQ9bn1NHj0x9+WSE+1MFXdsUhjJ0ntTN+CiLKQYp147qBTrWkzi+8BYK9
YKgs92C4Q/EdALu2j+HwOTdAhM898m0bo0lg2l0A/F1Mmiiq6h9jq4+UXlL/cTJH8+S3fn5s0t74
KLFlBxfd0Fx91XKvUIWN/caCz+VqLBdItBbebihJ4unNv4ZIdOP67QbMJtvmzA7qnaxb51PodA5a
yJZttYUSUvVILAGUpV6dlc0lsWlz3HIksaEhUT6pdIlerA6EMk0UU3N5Fyk2PDbNxa+Nc0Tm9qgB
Lb7kkQ4XORLZ8YUqgA7SCwXlu6YP78TnQhZ/6dEW4gdcwsV25ro9UcXeSrUkWVpyDc3pLpOmvyug
iH9IquB+La38DrEbiyrVrdKS0qubBTMFMM8M74C8fMkMq7qXCyf+ZoRJ/Jc9eRTc054KmdXDSQ7z
N/I47ZRt3ZhN82qv0W6boa8+bDsnpbNDAFOgEl81MylOpdOBAU+9LL+T6VDwVUFMkl2wVEugqrr5
W+AwdPldrdDHbCzZdz20TjUQ/fOkQmM4LJeFEY86Q+nt06LqH24TMvLD4pw0HLujOlDghVhCWlWx
L5YC2chihaECbnGC53DTabwg599xcgO3CvnqhjzsanCKNIaqn6GfG08mJXlz9aGSHgO+Lvzde6eK
kKuVwNeYNHX4KItlZMRl9mDlDzf3usqZ8jsajA9Wkhp37442ctRJO/ULtNeAfRcEn1xuZ6MumL7o
duoe2aqfzcmYTtBSlNZ9bumUFb0oe6PzTfzoyW2cBOZFK3pQkjK4Jq5f7sn9zV/4ip/dxo9+Qucf
bID9Fi9T1/bHKm7iUweP7lPnjfpGQnJQey5Ej9/lbmSb6207+8WxCBxtZ3uG8kmbYSofmy7+WYUW
dItLpav1x5MN/cR3VGdBctiG8rGYvGnvFvVEtls1TsrodXdVaWSPqVqAoll4TkN2q3GuuRdpx2kn
gXhG783OrUEALSdMCXZGZm/mXGswYKZWf3bzFolMi07AsS+30iUEYJRTmdWFL7YfILwOEuncWmF0
1gOqtNOYUVLruotlW/3DSKeIhjxDn11SqPVWU2bkUndGeqhVKjOwH7jGMdBgt2io5x/erWZnwV/o
r9vCjnhcKVrtVtk1TtudkoWzqK4hVEmGV0imeWR0jb0VtwX9C/sPr75HrMF6Ac9zRFoi/OqNMPeB
4gdqt6x20+gFQpzwuamgXTGdDn3PJcwqoPNwp/BREjBrLubPtIzYtwRN5HLQ2yDPoJwg5kMg+1ee
R0KG7ulfPLJWUoznNfVtx2xI2Tukh3f5cL1wt0naafdr4nyhNDwtdVs5FQSWchghfjzzhgM/tFzq
pb3MTWrnrkAn3rSB8m/Edwu5xeXdSP94Wo6Hd4G6Zfcbf4TAxV9gnpXdPpGMai/STycXBAuSvW6F
9PCsvERNmV3hqoZTZMGFrj6Wmcsy8d2WaY2r7sQnTXoU7delrqySuOUTW7W8K+FRukhvZOmjAGfF
SXkvZv3blBavxEveZsV8N7s0cKqKDw/f77USrCLuwD8o3Z634EQru/2sTvxmU1o+uvtcSVHUNJbW
V68Yykdr1y+cBgqNBCRqFg/p+2VWLtHSq+3GVCHJl/CwqKCP3ECvo11mfoq34Wo3oX5Z57OCDNdU
eH+tMSp6ErupJJuTT12+DTrP+yQjDjdvo2jxUXnlfNxA/x8tozXONOllolzzFOqjfzbpdt/BeDN9
m/LuPo0ibenpqo9yTk+CmfSDDOWUHy6gstsJHlr3FAZAmPrXTMB/BfaSI2hrA7YjMNQbeyHWqHMX
cjgYve846cDegCV+8/fkLaI32ifBu4vrdpFYZdb9u94a13vI5O0e1dQfaE93TgjKv0iXgr1U9v2F
089tkpZkIyZp6vA+dKoXseSiFAEVo7lpT7KqLdrwfrnHLULuAQ/O2z0kYrnH7VNu97h9ynIP2pao
45fm32quBS+ua32aIQa7R1oofIkqqBymfq4OMhmBiL5oOtQtMis+BShuQcnnWVweJ/XtnEbzqV/W
15WS3LFbsjlXY1Zh0XxA+fgok7KcJqFjY9HEuXTsp9UeEtfwn2Dg0aXBzf5ZjTWTwn2rPhTKVHI+
9CaQXeX8yBeZWrSXaa/xPH/1SIueTQepgR8uwipwl1ePalanP5fBYJbZTwDVfwz+FaPaBmWXwiTj
5/qQ1RnALOYpeYEpsby0cwyH3zxAVoXfUXz8aVMCcSigX0sgs9AMPz9IUTyNaf81NM0DrLrUvkkN
/suWeddm1yiFGDMPnkPIe3fBEFLF8atsPE9l8ARXCnQKfdTzhC39D2ZaNo/wkH8cnLQ+5rUN/qip
ox+2Z/G66e1XBcGBYzp0xV0WW+FnTur3EtDSA7LlpK88uKM23cNce3JaGplc/mfvu3CYLxDNOfvU
9erPbjy/DlPr/OwM+xSbRfPVUbpp5y+hmp3Nl6nz34WGCUWKf4fyTo7OHemegr/jq1u05V71S+3L
QK9MorXxT9eBdBtKuvyFfpHh6PpzBC+3YaJmEsMHtoSUibtJQ2f8ns9Wyi5rCB/YK4bk0740JnIz
BruH56ZVxmerL74pTehdxMpUt7wPK+XR+h2g6A4KDo4dHd4vyvcALtVHWQRC1eOITI+CmHKxRxg6
qWEbd2Kahp1zyPlO0Q0oqOJpIdA3V9nKZNBCP9Q0enVwkiK662Y9A6ihxY+3S5L26rVtYOyZk97c
kL5M1lnVyw4kSvKrxIrfWSatlq9DaPRQ1soKmY7QKKGXBkE4iVln5DPBx2cbxSvuhJpckKJy4Qx0
QozdudqD9gY0TVoTVtncHvYSMS4I1Fxlrwz15mcfFeRHHw2Mx9gr2g/wp6Fxo3ndKXVd2lAhmNKP
ZtpCNQdDWLVPaNBVaMV6iGU6UCO06jMallZb5Q/qmjvWGel1KtpQ4oBnbXKXDoy+89JDNbn+WVPn
9xfxed58PyB2cLxNij8yqv+J/SPkZkrwHx9hjImTgzT59ZGIEOTL9y2lyyvyzrwzRuPOBI1x7nXL
PY/LRczEgWlkI8PGmMlL3qZaJ+0WWAxcYnxxjhJzm10XktwhTdNDRlyEaTdDOR8795Fm+zCgzR/F
WidiHl889rm0kY2GeZqN5NUHEOLilGlNm9Z1t2AZyW1khLZ0uLE8f4Ahm1vJxICO7dYugB9A4TTe
p3Dt39MVWYwd2WocN69MiQ9QTu5076bE2/UVQmI9+FbmxCMr5OLOXXmxqEK3bjpta8Uyjm4/qc8t
WhCQdcE86qvP4vFd1T/4gRLR+04H3VZR+48oMbP5W+JVmL8uxeh8lwXpsooD1bRt86Y9xsNO8mGS
9yrCzD0adqJubokymYDx5nFqu/YiVrs01Fhd6x7Rx1DXbhuZkDstsW2ZvsVCpHDh9/LuxzZpNoZu
J2f5oXRr0B6osJ1uv8Vg0R0JSNOkLZYfe4AD6Nm0xl1il/6juAIHEJALBhotg1+/O1XyvxrzZ97O
FNb01H+qm/CL107qV1I3/s4abDgHp674ksWfij7QvvaNxkO9oW2uWkzSOPCsptVLPpbzVYuMdiur
faOgfkVf50Oe8gu1dXpnksU+zkVU3MvIrc18HWn/9uVaMR9vszLS4LB7kwsArbL1Asc9kzFQ1rw1
SZE3U1+6T2+mZLVvwZLzhoDeRjttNmBjno1jlrYqsAOkZxaFie+K2ex59/t/K/H03Jtz/qUMAihz
hpSaatJbpxGOIMTzQMzMnOXO/WjV91FC73zQW86LnRbwk+te/BPSi41jFuY/cax9cAal+pprnrYF
M6DQKOioR8dTVLp0ltw7PAiavxlMBwhlvcB7y5Ee1B9jw1t42/rpYoRlOd7HgPFgbQgay4BWTrnW
IPY4cf9urZNje9O6186b0xWC9g5VpiX+tVxWkJwGTCan+MWX8p47DPAM7lKnKva92euftLLKjl2Q
vpmwL7yZ9VAan8rcTdfZCmmUTzJrQbOP/EX4ib7cQwgl/T9pGNNu5ATfrQGi4N7qque2iOyDGlrN
pTGG/JpXSnag166BINu1NqpJvm1Z7gCs31M5zIFAg2xTy7D7FGbq20hJf43+a5aT/AY1m2fbzQ/F
7FknO/cnmlsxUxhxUf6YnAd2vfVdxFt1Eyw10XQqSWNrQ/cxaB06RxZfmZr+IfNMamMBgCALOOh6
0LmZcoQSs0rC6F5IM27mu1lLZXYBCshsX6j/vGlKIPWDYocV+ucArqgzMC7oO3IXRvD/D3uwNRIr
EpUuobf4251uvqSkrT02ZiSP+ISbX2IBAdmHYhg+grss6yc46LQLYn+csgbF+IoGjX7I0dGpgHZG
0FSIEkPNDuxMp1C1R5egvYxJaz9WSroIB1nZXwg87HiJmw+eo/8AG649uqYC8atL9yVCcKa9Eecw
cCpGZtM91GOpP4pPLkjWPLg2SY4OXqfVX4+K/mDb6LQRCZaHexRKRC+9OX+7reYX0B9by6HEXNnP
RVdfbyjFBPmTa560V8EBykVcS1RWF49tAV/U7Vgvp/z1HO+nOSpafXy4nfzfHfBvS0A60fVIh9pe
AqsqVUAKTL/kPdy0MM+62jxHeew9VpHlPcoIkap6F5lJvId3i24ycfbzfM7RFwF623mPqGN47IE4
xplaYCJGy2P/74w+x2FpIZBL6Jcl/2O/bRlZS1/BzfeH6RR6cR7zmmw88C9vGHZIZMU/RmBavQKO
yXLB5mpwotPBnTQkQ8l6j5oOn2/f/5QIB/T17DvJlxz40h4uQp0sct49OJqmbDWdI5JiLRIp6Gtu
af8sr9BE1K/olIxLqbI2Bu28MGLsxPzfqGjpU4RJ+S0qWripJYp6bHUFHS/3Erc/WNo5K+pw1y+3
vkVV3YeU3s5TEg3xswJWb+OUWvjDzUFr2SAvnjM1ms9w5LT7Pmmt7/UnNUiiH4aRwE6uG2y45l0N
Uf6OVnXtCi8QjalL2yonhBlxgMWWS6S0UBqkire/+STwj3W34LhPkaQtEuc4Fv6neoHfVoLEzRZo
mVzyHsnQ2m90SHp++Xr+PobNzY4q6OgkJl4gu90Q1BfDRV6PdmBjAF0m2XtnSeTPAR0V12RJ9osd
lTRdWDEHgQ5ZofAgTtt3PRvmCo1281jX4Wbtq+wApRow8KW+AOHoUek7FYKOX641ZF5mtVqnONHa
NaSutWXfLdoJ7cICxcE0Ps1Q0u6DhdHUqyDWjNo8fYArenwYF428yeiP4YDg2crkc7OFWEe4c1pE
KdYYofcR/p1b3I3yR3wTx6TtjZTnFrfe/3aveLDHbZm1OmVj2iRvvZJzosU7lJ+q3doXKa2U0idZ
6ap6H/24hZqVn21GC5EfRF+sy+3SFrF9cSOzQanDavcyIb5bSL+E/OH7I+6PG2RTY//5Gbf7yQiu
wr/ZJ1WHcMFryCWxar7tMmzbuISpNExeeB1Vx3czcWZlNK96uX1ZhxKPvtzbTX6veXdLTjCgOLLx
r2LkRfPuqwENnXNeYC3yVbh9M5zf3xvxySydQs45oyPwv2L5ajbUSlAPcowWjbUBgPRBhT8LfI3x
VEZeDm6y5U9PfPoyIYF9T45mXSP2Kjo0RjNbqMmpPYgfw6zZ1L0eXtfhgETS1WVfr9BzehKrXWZj
CRT73RqxY48/d8QCyQ3/cR8lIHUMHdLdjT5GRsW/KWXEZ/zmlYkVxzvojfJ8CyOfC7XMLeR2P4lZ
pzlWj9tVKinkq7azBcx7a0SjPwoySM1de9PE7+VW1e1k2GnIRw5AtfdiuroGDI3e+BAkL71K20ah
j6ZFnPBOCtVwmFrH0AC5IOZQTOk9uWb05rL+JSj9+IUjukzJRam0V2+YzXux5F6Rr7yormbsuz5W
Xu0K7W4aIb41KFsdxgkq4RSAsNqN+pEGbmsTSQ4AKpxF0qr9EHPa58moPtz8CvibXbic+G++eTn1
I9l4lkU3/7AkE8pO68CBczeZmH5/lse2QqfH86SPmvkoF34je1P2fX4Us0fZA7IEH1Uur/Kvo5jo
GOmXFkTHakqgkZKqdPqu3ooJbqvctbHV72hoBb8LGFHfwtuIZBQ07xOqFYF1zUsNlo1UjxDRCspX
YAr9HdpwFPcWs8+0bIcU0nQSMzY9Wley4EPkxM1npTiHeVe+1m7WPSBQmZG2FHyq1bTzfdhEC586
qfoB0OW9zK741MWUWduNEM1apLBQFXOeeqOnacPrPBjjrBYqgTr+Z4hS44wqo/MUL5dy8rZJ7nK+
XRbA8+k8uKq6X+NTXc3PoVYkAJaW9SAKxkOkQ6Yq0ch/upCVhSheH9I+rE7JHBbXpICaZEM7cH6t
c/j5NogcP1kKdA8yLRPREphJ4Lshz2rzYFXhz/UWEh4Rzwss13mPwhEDwGTJpRtLGj3QLbSFEarb
3nxWr/L/INzWMl39npYYmXDH53DRDYldusJFfgBQ7SeAUunHoJjDa6bQJ5f08ED/9qcOTHf/4Yfo
LryGbfJQoj2fFw4l4M7V90Jt3UlTohBcl0PCG9P0KBF7kGzthQQb8n5IqSVUbFnuO5m3e5MZU8k4
7DkbKg9NQVJz06l6uzVzvnMc00dvRzsNpa3U/NE3PtPCw8XdYfXygaqbk36160rfBVaIeu+m0K38
m+V8K/3hvl0As2ldtx8WS8C1+b+s33MZ7ctbn9/8ZOkzPCZGPv6joO5xhxKr6eyKGFbsKTa/CJIl
cu3koc3vCikXAdXqapgZhPx0WOpFMvrlXomzPXUNWq1fcxIodKuQe6I8VeT/KNo0XdS+nC4m22LX
LNM7sW5+MeVSJzPb6Zt9i2nyxLwrBoXGKu6kcyfyROldhsAUUiLLRziTT5svjaVhNmZfJqQMzxH8
vPw/URptIx0YawVxf+dBZKar5b34wzFTgJQl4VFM03CujY/CBhmJ/qG2R2jIl+VJ0Nc7Y67as6O0
ypef4jRCfhogCUeUKWKadtkmszNHl8fiuLNgll4L/ZO4RQwugTdgKz/9zAeWhz9/YfSEUrbv6IBs
HYNfQ+aROjL3WtXk6P9EzXt5kZuqiIwMr/qkTLV6dJc4VAKhq0KWg5PDAYYh66NhGegrGB76m2C8
Tgrvr4+IO3p3uWOXW5ltIzpwunJPacX26i38cMgOXCekDa6a5Ztb32+sbW2oCa3ovyZupowkGDTS
fOcE2tlFleNS5lMAOn5A/lLsdfinV/f8qNjYywJPYiWAM1F4od9kPs/dXlZLhIzWFWzdm8MqlDej
DvDWMNxEB+CaylXqy9bSphUZvX1C1eCbNA6LSyZ75C0B8ZeQIS1hMlEk8QezbB/YqACuB+njWFCh
t6leGTt18fnUbPSlCb+EnvLBLIzS2C0+ibPRB4MtGO3APN7lWaFcLb5cj3IJsyF9jOfxB/+ewakZ
0/SxWi4yqak1vCZW4O7FlAkJKVB82ifAT+ET5k5yExlNsYGmuun/9cedqAfZ4LoacE3E3270ZgJd
Wn4sWUTS6wTxjHpFdjK8GIX9wjuHfi3XN3ed4ocP7ViQIEvzOd2WKJofVxuGOOtIstDe/Jp36R2F
/HtdXZbt99QZSnJ0y2qXLM6e5iltt9pU2dfPsqBiEG3Csalh4/aM/BgvxbUa2pK0/CZe1Kh+ew0e
vN8SFeZu8XZltMTOeq885Xlfb5oCcqZmHPRvZV/ft04AnqVAeEQL7OzvHhzQBjy1/znv9HIXx67y
iAqVd+yqrj6HtepcHb0GhYNyyke5k9mwR30TRkRGMtmES1UrQcPrYCou4nZ2Tbtarlg/22Le5t1s
fUcKU996WTw+NgutdhT3P9qRY2xt6/AXmzb4UCMqn1KEOgFRwfiJwBT0jcustVR8b7PTQk43JIa6
a/LoQ4P20/qIKRX/s9nO2RNf4eEpSsL1EaO3aLrUkWod5Pg+lvZnM6vypwjs8h9RcM9ZBw8q730W
p2zalqJ/mAXPWpI3UCthiUsQAdSynrsevcUVSJD1dPw2g1H9GFCTPZqGD3djgEiulYz3cvF1sJMb
L4NqOY9sMroFyGokDAxyw2juICs/I/LDTsjVTcwMmgKZ7SFVO1jjXwsrRhcYBZqhv44+cuKRixyP
bqaM/ojLkkXFCmjERmQoJxgmPtQuOU2VftI98qLhRzPpYUnghbwwApt1l+wzm/x4OCnjPjc06w7x
3OprPH7XRtqTI3c2znavFSDgEBQIbV5QbtKWVIU15ykyAYWhGP21TSxQJoPyYthgdQySYU+JvpB2
uaQ7tez/MXdeTZIjyXb+K2v7fGGEFtd4+ZA6S4vuqu5+gbWYhtYav54fHDWdNbOzSy6NNOMLKsPD
I5CViQQi3I+fE/iPKjyVK0Nxeuv2/owocPPmGXvpm2fm1OCtTSKyglJCj8dt1R/NzE44V27tpcIl
kPKeXnsZ7CZfTVLXs9pb7SX0oxyBp7G+goHzVtAoqvklLpzqXhr+AnAp3YonFWu0o9gEx6J0gQU0
jxCk2OQAwE05rnqcnp3eSOEe9SeU7etO/BSZqXbO7GE+UHSZvRKEurFLCyIw0ReGR8QHvVq8ZhTd
31DEpD5xKRU3feG8FgvBhJj03LK2Ccy5R2naljo//eibhHSQ50NtUIaJs13biVq9ruKftXITm4B3
Nskw51vkzea9pyRUOHmdsx3UfmGfQ6YtJ0D1QCFweKcZZrSVJWPSzm8dOtmku4GVN+R0ZvSy4sOL
CqmR3NeeyYqBgHJS50c7kFAp0vabQpHpto8yUstBaJ4LbS6OojdKwfK80/JhuDbVsdzJjclMqkc9
MJxnsbdspghmgSj4ZQedewvuyXzIdQ3Uh5nmr6YzEvuL57dXF1tBBuf0Tsi0WrgUl4zLMBr57VgD
NjRbP3qx4IK6A47kXyvs5CTP8C4NUS0dgdvv3oEMo8Err2B1ySgf3Q9LuaHakIE3UB1+qtQ8Po1l
ap8sBNcfCS+xNona5McU7iGnhBoKFPpz7ZfQ/g2jdue4tn2LgvhMxRqsPIXlHK2u6F4R+umPdTeh
3uMYzYtjgK4u5vwBlMqw6ae02MEqYVKnYWuvWvW9mdXyc+U11ikLxomsLE0DijWi4+5jsfDJ1X5f
bbQxos5hGd1E6A5aFIdJ3Fkq062I0iwKt7oTheO8bdXK39qXgnQeD2+2d9XyyzjdULuTaL6ObTmd
UHoAyUPRxa7X4aZ0uiI4JE5tHybHU1+MWCMlxBP1LL2EPhI2DLl1K71ObJ6MPimfssGxoeo/iRMl
ic6DVlX30jLsaKIiICSfusyPghAR57TfKDklRGBmETFtvexZ/Q4Aun/ul4OZw5CrQ2F3lGZfuzN1
BcUXackQt4leHVMNkLLEHyxdf4whZt1FhWecEFR8IxusjEI7FElYbSVzesmGDp4NegWliYtdUULt
sASBYQ8jkbpSFuYJoO7FT2xqlCOcpvfEI/jctxSGfKzycboOFz4dxeIAZHY12RGieWRRRgpPcv/O
KpsXSdSQM/bvXKV8kaSOG3qe9ElOx1o8HTwF9/YX45ZZxNMvqAK3yDMeIjU78qw01yWwr6B74dhh
fCPL4tAPg6OXj+NOlsCsotOH2Xgd9Hq7koiXUNbf+tpwDIQb0Iaj810TYRrvNgYr69ceRFNJkZ5Y
Er76S/lmGprDqW/HGJRtZbxaoUMlUKjV19JE8GRvNlH/ITej/sEazlYVfW4XxjZ3+C0BufMjU1Cm
C2erfIZ/3jhEVGBcsxeDAjKwFlWdtHnx7fK7F08z2uB2sxWip0E10a/nhnJcGaGEAqpa1qmzob31
iONKGyXdMiZdxly811cUU53fasfnui/YyFLXWoVd84T81G2glNOtmGqlgJM11p+l5lUOwDqp75os
uKaX0tj18G8OKlFyfytvV8P7C0WWvPJ9E36sLHb2cdO5Z6HHurjondvu3t56T0XBwYk9su9FWwF2
mpSPFgwGEiG3Xds8Q4817ZqJxRT6L9H8UofNQVgvDcJi/0hxuZIfCb1RP6HQzW7UsdFYhsviGdYu
sB02pJ+31CVyqHi+hGUL2ll6xCjdAzkrhPGcnbTyDLXQdIQJKJ1Mex9C47iPxpElomceYBRqQIdR
XqSV2qkhY3t1ASteUIVj7p89pL+u/oQ2lKYMILVCocr45jEjY0lF4C9k49Ir42XKwYnVvamk88Zd
gr+sWdgLyctBwrvy0lhivkb/fWR5AUBicdEkDCxh4RaAwRXF6W8kZU0AZ0PWT/rOkV2StEfP0Hfv
rka5WC+eciHKFTsve68h6e/eSVFPGmw7Qd8q1/GMMniXmMGTqiYdFfFG83kw3KdYKO35lJPCUn/6
Dqpb6ZB+SsMcEoY6Ch5ThE6P4+AMJ8hbvvtN87wmKhq7QR1pJDEtv3wr1q3rTh+eo1LZUsG3Nc2B
tKHsIkc+0Q1fLLdtMbpKHN35LYHYhb9qtaUJ0lUEjNHYHgwQxUHzYRhH9bXbcWs2XkmR6sD28w4k
kme8FuzJDpHRGAfprV1kuMzQcsh0dz6agiWcJ50XwUFpomuylLSb2hRe222ErDLsmQXVv3GMljFF
G9JtqKiPSbc05SAzHEHCDyc4chL1WIf2l9kb0cUQAfacUqHbgA0OqozTKdlWSTbu+HqGLaSsEMNf
yGqEm0EOF5+LDWGANjhqHWIsEK9TBxhpV/rgnOOQWkbHNX7TFfUmqezgR54AhKJ6Gjhj8q1PFf2L
XeXphuh38rkOIKOYW6CJWkM1KAui+CXw4QIdSRR8GErd29pdSom0zgIHQW7lcQ65+WbleKd5VnZH
gpG8dx2YX9PePabZgjKFDiPqavVr7yFZr2eN/QT4bTxUvPfrYuIJYtfk4Vc2QqVLzoo+noSgUHMX
5U6hQ2QtxZdzYSyU/sE0snOfJichMRRTpUwv4eD21Ih1/fNE8WaXKM6Dt+jvUgSY7P3Qjw/ShNIh
vk/D/sonxQLVHtUA5O4Vor+Lfi9EoPXZ15Ys/jJTiaosO1xjUR8Cqa2x16o28wWfLdYYcOfBdPPP
0lqB2+KzthMupdZcZDOJFxnLRtQLnU3NN/8o29Kkh22TAs9xh+QhF5cOO67uzuGjbGm5LuEjzXiI
ivOkE5KjkP0FAuf8Q+TkM0G34cHw1OyD1PS5esLdlRWQtHIUo7ap51dn8YjAYx/H2ch2ijooB72y
C5YmkXbTsn+4GY1au5EmzN4HaOOCq4tJPPy0fs77wbh3NqVhFp/BF1kI9tjOTl3Wi7ah/UTPnrfj
GvPDYFm/iZk0pMeN3NHPRl6EH/qqOqLp6N2HC2hADlakURMWzFTP/7JBWUV1SJhsygVWcLFnZaAf
utpIt1wG/dXKVuQQQ7tZ9Qy9wQ1uXbVGB4vQ41YYAwMryvahneebDnKVBzeF16Is6ttudoIHaq3C
h3o5mEXkbU0LXId0iE16I6pHVPA1JALAzdqByh3CoCalmOIq3yeF+m0sPO0svjLU0IePTgQNudaT
2S5c5FMlA2UJZ428lENiNw5IHud8Mcmrd2muwdJ/1v4TRfoLvQy7S9k6amEyH/NgdNftZOr304M2
TtFDbu7E4eIKiRP8scvw3mmOWSTayAbbKBKLORQITWA/R+GntvGHJ7Gk+TACammGk/QF5ZRfqaqp
bcashnpVKn2n0Z0PqulqlNstQJp3EBt5KQfpl1dtk7+QZwuOF5M+VjBk8rg4iyQppLIWBRbPsGhD
KBUUAaKoIdckBQsfct8ZKXuYm6P0Ri6CGlE4obm69CqWWt1NkbYOrSet3mTNgtAfA3MLnUt+uOy4
beIz58xNfosTCsvWz46Y1C5OYuX28pGharxPZ7iS60Kzye4vWCpwtQ9lUNZ3MeQRYupUBXgVn4xL
ISV+3sJkePEjtLP68cz4g99Ujj+pPgDqvplzo7iDOGE8KpNSsA4lzq352fcmGKuH2oy7J2SQ78Xc
L15RbBUHgZboc/ney9DvxRySZ/FhvNyFVWNAvjV6V7pPRSHraONxBN++JcRffgka8yZL0E9t+2Fn
6Er8PSzcmV9HFH7Iks7dIwlbbOsJbloYstsnGxbXc9h5zaKG0zzJYeQRi+Bcrx4vttilIBj6/Yd4
KbbobNtcU4t2TFwgNueZRGsfw/alVeZ9B/55hG5vNc0mZXZR2b+uzTWzGDnpXkNbj4TsMqzPJ+P3
BG7V+CjllYW784GobOEmQ3t2QAyG+y36L2hwP6UWdNtik1456Gxsrn2ubSViQCxaMdIRu9RGd47+
k41zd587QElLezwnhLteR7Wfr4kSJVtkgcrXaoRZ2FYi9H/spnhNtdjdULaY3UhvMJsHT5vixy6F
m9fapYWf7OUSnIfwhxVW/lmuNAkLzZQNHyzHA/w5I+MuHW6g2LeUIVGlsQi9p6M5IC1L7EUJ0LfL
bd+5lVeRUri3Q6AlRyWe3dtpeRUstne9sfnCIjvYOvFofoL8ZyciWT7r2F1QLykdrQJ85pO6ECKH
Uakfy1pLPg4ukj1+01qHgCIA6ita5wzU0YQuovGPfsCzkedAezMgdS+PVXlcRtH8EU7IHA4vHFBh
rY/aSH2rPFoNM1OeeAfSJwcXDT4UR0RoaUjINdRWeOzzznhsl4PtejnJY5XkAqm9R+loMvOmAed9
ezF5yhmVXv9BxlgFTw3fGg7BzHWwncswuEa249s79wglp57Y61ZsciAsNu21Grp6mURsqeKrW3lH
0rSr/nUydA9uPjKtGbG6rdOWwV6akniVLOqleXFxHYqaqQhgHBgm0h+StnW1hvI437q2QiCvF0xP
V3iraV0a//JYF85LU61N5NKM6jVMh0cWGgTi6+lKo8b756y1X9tydF5hAfTRFUlMyP3KBfiBkHJk
V9nNSM32Ic+N8ql0vGoL8wrQNa+AI4/P2TVt4iuLMIbgjjqtts8hy8XNBa4ktsZZUqcLO6U4z4B9
zhebOMt8im4d58l5jx2YhiLaJUHU7OUXvqIKqOb6wC63uhKb3BwcQLB3hv9DLJdDUKv1SZ+9YiO2
2lF2g+cbV8bCxhp0ELHKq3z2vVOf1rfSgl666oGZ4/LuZU6J/6bnIj1cxokPlA/Vpo7RBAhKJ7w3
5rDeKEqpHw34Ze/lIB3zRDInNhRkN5eO1VlcZju7UvT8UewDHJ9I4S0djQUX7Zy0txdfx1WsU+M6
HwWppi4V6XoDh53m8ayF1bctwOgCdHv30vRDrOIf+oYPsm1xYMeM9YKEk6mkmTVoE/A/fe218Yck
3iTTlgmrdUR8HEry8YfYYjh44XFbQhojAkvSsSbdkt/93GqOToY6/oAURAHcsZCbC825Ehk/zKq0
jsNCmk5Frz7tpkhPWVwinynO0uMnmo+gTIhyn1XmwXadZ4rDswZp503j9Mo9ck42wtTNvgurcVNa
fnly+pKbYYP5WIIPWZ/dnePN91WCRCs/roIyKQQIpydprb+3EfToRl4atUKv1j2xQB1vV0SEdNhh
rt38/W//7X/89+/jfwa/FQ9Fyvoj/1veZQ8FIh7Nf/3d/vvfytV6/vFff7d0z2Vr5Vi6Drmea5q6
Sv/3r6BgA5y1/wBGPxZRkKdXWVo6vLswcYGEwnxqG3CdQEAIkrEfIImut//xt3/092zXygx0Y5qK
Rfo6yqLWFb4tFrbgxYJMI0vUK2k4sExKjHT3x2koYcj2RGmpjnWDExAOcPEGNfYkDPTnEb2tRk/H
DzoLljOKi+7eS6k6lwNpa3dPNEc7x3k9ffCsGlKvpSRd01I0C8vpTvOpfqiHETpwM1a/wgD9NI6d
fnp7nwOasGSUG/NqMGwKTAJkXfKayItpZv7BzlXECGc0fW46vTkAY4iOgDND1ER9JFqkhqSCikHL
o36VaJHIZ5TC8aYizOMUSH8QsIkRCuKQTChMAFNMj/yPyWqLpujWVviNiUdRzfbdWKtLlOdtEHjl
7CQTpalR7P6tbx46Bg9tC8JalmsZGt/9H7/5NDGISQGXuYrTsHIRArb4XbHmSiAq3JiVMmb5Ph8h
gM9ul6/s4p/Gmed9yeIcSdOi6B9HiBbdO1O1m+z59+FtZIXzLmg15UtmeU24YTsSKMeKTCaExyby
K2m9+dO0CXVhkxXUD6lb1w/mpDU7lOfLfZICFdwgHqTdlk28Fxc5u9JRqaCbTbwjzZ/ubW3ooj0C
TDno54Jlj7TH5coLlE47TtHQRPu2qX7Am757YyYq3ca9U9ox2IYqmQMoAFGD/8u2XhGLSUDx3ssB
jcaGdSFSqNJRWunIIrxCnby0Wh1akWNqGSyJlq36urnP4e+Zi7etvtKy1Eo1422rD59qfO+RYBVX
GTSZDdv9sDOuZAVCpVJzvky52pgyrT37QVoyZVeM8UGakJ3G9zC2XbEsWaIHy3SUBBjrKWQ6T4dj
Ws6oc4s4/S+ur+XWcbm1mNxWbFPzTEdXucY0Xf3TBYaWmdrMs9u+FJ0J5HPrz7PHd4M+x4IrUSoK
vNS93ZPhSzdDHmv8KfJqqIL9m4sRRQ3oXyPOWuXRY1GLMJZR6HUTHdvBqYdnMiRq1uy6tE465+iF
euw6LIRsQthWFgdNtSFXBD/1c4zMQBSwjfRQZLCe28Iil/mkjhAGPw1jjNbfTeXMk6rN3MrKCjoV
Q/NdiivfkoGqE3CCtaEZ6sT7L6pO5R1rPbs47S5245y3ZZmERKH2ijKQe1f1ZFWN8lBqRarCnuC7
SpWZLz3V1Pq+ZG9rqySvdICIGyUoicJt0ftVh4qQYmE17kM2NqxDN7UTQeK4Dcw4UNVDHoeQ47N+
cOvmu2opQ6CftNbS+/7G0Ci4U3ZK2laNfWURA6X2LsuAnY6IS2m5YR94nnV86FZJVXosv7//n74l
ELRVVSCdrum+tf0X31Wjhw7FAR18KF71+PaNqXypwdO8gGZZcsnWv/i/8r3lTU95/avdqQGX119+
Y3mnGZA9Ug/jFypsbO+/OFu1iuSjM1RRsuitGD/+6iuMiI2mwT6253LmIv8X3+SYO01635i2HrA6
/Rffp9b31SEfqzTwN3HMFnqHpnEGBP3t14WgR5dEBFXbpj2kJfp5j33bW8O33tHKT2bpKDHBWsrT
z6GhR48QCPTGZjS4Gj90o9X4P9/mCSBTab71cIxaX9afamEaOmXBne3nFQGOwRuv4TXVx/t6MPyf
ygCPDHFG+QVrZhnnIHudwNVO1qiFsEKXPvVpFWvJpsmuwiwa+k8EYlPvj7/snge7eWqpGlWfGaAw
ooa1SQFdZBAZjUj1dn59ckm6YVOSLEp3ehzWU7EJC1upTxOA2AO+eeZvI7/XhpSfDgQQr1NrGNm3
kmc9NHKl23Ud5d/kVB7YW5fqreJSPMfP1GhSoI921Wrk0RN96yNo3N7DiGqE4ZaQXZrFEEXKHwOK
zNxB6mLQnuOoMvQv//ya1QcjHx6CAoXRH5HW1PFv67UcwNFbUqkItAFxpz/cfLQqm1WUi5Ch1X57
uwWlGMttmgPzSzdR6IVFvxlHWFLP3uSGxS4wkRfpt8o0TvyZy6E2zq5D1CzbOFVkjtp21JIh169j
PiyebKRx4ZRvM1KXzrWNqqAKoKsqG6BhXu0i+ZsGLfjKKSAUNYI3TR/KLKr9gPyprk1br9HGzy6E
YKm70a2YXNjYz1QymwO8IeM2aO0i++jUne//mFInf1EJ6Dyo8MnMt12uuPpdxo+IWDQywV65WX9S
gec1E/JsEVzMJRmOfT/rFZEgYyj2swdTcL6oBBsh8eXK6j/NUd0nezU1QrQo1hunrjixTh1n1XxC
adx0F6qmSQnOiTLZT1XP5fKklT30HG8/SFgXquGF2ASKQ9u8VLPppquSGUYif457/wdiJVPHTyqu
dD5hmyV0t/nD7xUuA5eFAavv6WaYRiu8jsu2167+8oYsP2CQ8u61YVuvPZjAY5hS8xWNDQJnsWsB
dZPu9SWLdfda2pM22scgInrcwPmvFkqNyi1JQ5LvyZ3Tj+gO0xqXdFHfkln0ieecxOYuHpnRrx6a
GUTPDhCxrdOE08lHefr67Uc/bUfI4u/8yvnZLHGm1oQegVgmardLc4jDBgRzV53jJSjlJsOXoYUu
UUtc66Vyt2K19da9m3RtnSFRNePkOKO5k06ZwZ2z6pyW3IKaAGxMUNTjbe9bZHTjzNkSjeFfWWzS
IU05iEuGZO/q0ukAhAbQZPvaniF2GKrsexyl15mhDK9GVHUHN+z4jmPI65J2ePMA5n8tNz6jUa+E
HsGcYMdkdfBTL+O42ZesPMqgje8u3AnWFOpby4tQZC9DKJfLnF9VGbc/xUUOQr7wayjgksPbJwq2
ozqi5Krck4Uqb9Qkg61BcxzgH9hadbZ3fkjBcl0r/n0K0sPZ+KF1pcfwiYptKuG6cGM9usrz9pO6
tLq+1yFny7ID1zgkK1aMFprilulWTax2Y/aqdW68vnqqqDrQ/UK7m1Ile6C4hKzJGHdHP9fyBw0A
4QNpJ+VasUOAwHg41uCxB0pGZxMYVXcUl7QbjS1sXyiEt3q+ixvduy2LMr3J2zDfp6lnf4LN8tx7
LtTrPYwG04ykOrDN+diatXLq2eA/jpVBRf7iknjxFv7W5qvMRlbOA+U2pTfpMlu+zFYyW7JQhBhI
x3GvDaMPqaWUrLmrHzyPv/RKnt6P86y9RFwuGYCt56Ixgg+zZm6LLtNeAu9Gb8b93COuVnLLMTZD
NLlo2PrFTYUEzyStMXfvIiOgXj3RYWeCsjc9rW22R+4d1enRsYwIMMhgGRMp4Qd/st2ruPeMBz3V
9qSX3FtpyaGMeuRpE3JcGcREkLWqKZzWFjwJWsRGCcpnq7iZYCYXb24n5sOvqbyFAPdiJ9PlEr+2
jGOltqznQa2pkKsB16vT5jHwF3JlbtdfoyQ/OOi5/zaH8WPeV9OnZoirXdW3wX3rGfOZHYl3jO3h
z4NAwC0Cgulja07OOdJG4ol9UUEuChtVvZSfS9P3wrt4yn82pVGfs25sn4Je7x8V77Zf4CJyGJ05
OY0N95yLzeEy3CQRAhIwiR+8PDXv+d7M+wZZcxi35js9Hsx7lrTGagdHmx9apKS3lw7pNd3Q3+Sp
r6yTWKOhAExurdPUGxl1or9PDC2iRRVKeZBRQQkZ6WageIrCSvjtqoHq071WmNrWzkdnv/aLq6+1
Ty5041erjTvbeGe5X6Xv8l7UkBtZHPkx9am/n1JcwrobyXjxQ744y386V+5vtVGn5z/Z1fikmwt3
zK8PoFSilPBp9nIxyQxVCocLlAwA0n/5SkdvF0DrzMo+SgdCvXwmGpnxKB0qYnvL/x6VtX5dxM21
jFhtRs1mN4d+YCv/xPpZehGhFDghuVLlQ5oz9dotM+367fPwjPpWLWp27XxXcj5ZY1WpS2m6Euq3
RO+/ql0SwDxO63IYwuatWX9y8na4DQfNnOAgDDlaNYSx1M98Eq9Yei4D5pIaON2CbGydTrpXp19n
6xM/nXYyZlrO5H+Uk4hhPYeMlRPVhvNJWuI5wmi7S7yQ+5pXJrdxFLwdcvC1HiUQyAKnZHZ7xGEg
918dxLUCU46szzJK2jqh0b1meVDf/JpEOrSgg0zK4UeNJh8wqVpmFKeeMgjDncdzp6hxf2VomcEj
qVlnSH1vG1XFb7ZnpmDmuYkbSVI9zSOiYFWR33eLKe+L4tp8qGoC1mVVfo4Thdq9pZRPDkQ8HnIX
YruVlGfsDTLyjmNs13bqKcZ91p/EdzX5JRKZHtJUBzEOS/WezA6L/efLxGJfZu8CCAoqLaMakeVa
cgDsBFOVMASFtaMfwgIGCGhwjkAtF/HNrh/3hh8U+6zJWoQ2w/HsjdZwl0be9JTb0wyZeJ1tpCmH
ERQcS5yuOmkLYhj1vOGxdB4vDh0YwSNEQ8HuYjN7/VVjm3gjJqXudGrZkg/Ssr1ifqKioNi5ea4f
LoNiN99MuaM8iKlHT+nkjwSF13c+VEXNDz7MrqQ78Z3gftQH1nq8cTlc/jc5hdicHjHmtH///2UK
sf7LKN9iZW94WnWSUUpWjY/cVcVhfauaHhyVBKn7y6AxVt/9f3po6jdVf37bc9TFd8t5tikCvPbJ
ZF7bbupf1wUU7XL4k02a0iF+WfFBM+xwHXkxX0Z2LJBO647F0uYPTYAmZN2XD+GSZoMhotvb+WBB
kUTTs1FDhOn2lC1BMn9BwPBoGzeaYZVX0gR+Yp3TFkUwGSA2NXP2GkUoD8qS2lOnuEN5W7f264Bl
SrdMTtIpg2TKrn97U81g2dQxEsULbCgRnRAFjHexu+iX8U+RPrjn3rylo10CfUnHpvOPWzGSkeFR
IE8O0apzq7YnkfZatWouHW7RnFi6UT8oUjaT0ApUuskQrzpdEFUrZirp0BaWyJIxRd0md934CmC/
9VzE6nwy7RJpyqXZQ/r9xPUWlOBcxYJ2KIW6UF5fiXw0ZDD/4B/lT+Iqh8hE8AYMwF/7I+KukTqA
1YgqsnX+kOi/vB93AdO6cfzUxaZ/hWAxAODl1aUpto70bE4Kmu5/6iPjEqsjHRJ18078YtVBIvNP
k+VQ967TXCa82GyzZMil/Vc+YpNZ5aTSpJ7pG4++bjM7qJ9W1mRWG12AVI2poFq5vFytdkqIsTF6
uIcyNQ920pW6gR/cqouXtNWufpqqpD1CtVPX53c+JbUATVrqZ2J1PEQvU4iPplb6tTUFUX1o1Sa6
buMrsYtz6ELmcPtunAbBzCn1kJu9vF9Wy3F9CAKC5GpbnedFhVFbDs2i2Rgse0nIhK5a35hOYpLO
ixt8q8g4NhP/AQxiIceIoOjR1+sP4v6+Z329mpfZL1P5sdduyKs0+0uvnHudch24nkrMpqpF12p2
f3mn7+ZejfKOTK/TdtPcILQCBZ/VLqVnCwDEi8zqWtfKH1DgqpCs6TB0NO00HC7YDwMcIkoRKJ3/
YYA4FFWmbBULCEdqQ/iULweAVuTs2poko1lfZXNPklxscjDM5jTo80d3nuOHWC3ih7z7DByvelSX
Io/Ey9WHyDhJQ8zlNKSP1XX9y0WsICI9BFoexM8oqVsn85cBHetscovmvPG1ahGY/cVFIq8u3eOF
mmRlKXFisgvQo0K1YkfuwW2y8XUOm7PmFNq3Np78TavM7v08xcp1g8TuDuhT+Q11NXEYECLc5R4q
52Vk1PejwSJOB8D0bbLLY0F06VPJs+gw9os+UOZnz+VU/ZSRUZJ9S4ngPpN6DM5y7lwxBzm3bRj/
cO58jKwFT3o591ypb+eul3NTmZiCRW2ie8cpOsQ6KbQooZGG1cDYZnXb36dVlVyZWu4fpiaHBXXQ
ERpf6Ci1gfjO4msHUGQ6U/TmqyyU1b3qP0n1DMj6cDdHiXOSZtpRIFEEjXMSvjLpvTSnJozeOV/G
Rr3WUyip+Hs7KahG8fLgy6hOX3PX0B8D007vGo3wl9hJyFnUDKKo4Lpu/wifz3eYH4Mv3BzTnZ9A
+8w+OPtojSkbdOyV17r7Pg6tU2oqxeesP4jZTNjnJaY9Hi4BsHg2rTuPFNrOLNhwuFFn3Q1xbN/J
KxCr9W2B8s2f7OkyyjTCbJsoqrKXAUWWcXfvmi64zj1ogBYXC4gA2+RlPp88BReloR1l8GVCQoXu
iajLV7EbMkJeTnb9oWr1GVkjtkdjqVEXvIjQVk9dG7UgbiLr1Delt5GmHHyNQGNPfPXkwWm1A+ev
71oyPWdY8qetfF1FUennbmmqSynUpSnfnjTbIHvvPPouun+/nKX34ixTSW+9nOh/Y2wTpLuhD81H
vajq02C58VGCiv3o77LIcb9OkE3urHBUb+BNIMCSZNpGOhSrfKXYy3serdQ8L8X/ez0tnC/RdC39
xWBEez8dqJ328uwpHtGGjoK70EQzQrUclr5TY9xOBCYeHRJQG6FJLvKE0GcfvXXo6cLIu/Ant0GQ
ryPcgFjNW1STuuUQzGehdCxmVINSTg56C8q3bAvKIwLfuOnU0Eegc3l58Vkdk/EnOkPeQVqpWr15
XHw1mNC7je5dR94Iz8viMacKCrCXmfykIjmMzqgZoVgfxh7/2IK7rRdAbesh75D5FDzkVU01BCWG
e2uoYftdeuWQ8GO/nxXjcZihvLnYG7/Srnu1BzOE62XKwehMImmzviHxct/WAzc3p6rUjRKGSEgn
ff6UtFDYWd1t5S738KWRFCFcVTpyoWtzsdlBZ+yADHr7i21gJUa6p7uReSzi4Pcg8A4XB4gu9aMT
9912SCvr3MGND5a3IkuiGP62nmP9cwvUA/CE7d03hd492E1L8nLUtM9RCf0Iga/4Ota08iX3FQDN
2CFli49TWObHchlfs29Vgnx4QV1TuUIso9jJvJQ8UWs9ePMDWmHmfV2pBbIohb0xagSD0zkjsZlN
xb3W5R4SWU6wJzhhfLEsayM1n/9nHtoyh/GHOdoRBfOpXamRLhW8fyY9MoP5M/AV6yAkR6qb/vzX
SWrN+WOS2lU9j+IL2/NU3dM1x9D/iIKYAWBa4DDqjyTtB1Kjc18sf1jY+QQcW4TsSvbUmVtUB8BB
FJV/9+C7LafjqAOUUb5PaquCkPC0EUjPUR/g63IBQ1F3gBbSmLcx2gO1HxOxQ2yUEqM6iAsWcwKC
+TfOncZFNQElVNFX73b/D97CjDrnLq5SSlkhjHWIRgyZ7tW7t8+jSbpKeyBRQBpmR0kt4mlUrptW
+lh2zQcLbtW4JxxRNsVTHEF0dd/7aJ7xEO/cJv++HmeCTb9NTWqrT1WQsnfTC6qboSuNYxV8Rz+y
Ed0EJaABntSDn/MnKqLWvDenInNBWSOqOvuQyNRm85zkpRd/z9w0AZcZ90kAe9LgTIq1zezqgRSe
UsU7b4hylN0oitfDTaeMlNubjTu/qFoSKddj1xtKss2adOL869eTN0nVz9sYtLvZroinX9+SfERg
BI1zGPjXkmmYIekbdvIy4P1Kx3ubJCeWjkhTrkMNGYyr3qmMcwXI4e2T7UIqyS+5i3WuZZxkNiiW
SPeI7xXbP+U4LnmPitXR3kDo558nRC6zaIU23l7OdplUXKxfs1w6xPnyXi4nko62Na5LsiCHYCp0
8seTD+kj1eaxqj9SN6Y/GuCCz9AoUlfMhRJV9jsRsSgbt4VjOPei3FXALX0DjuJZWnLoQuCxDWXD
79S8Uk4JbZ7hn8RFZL7+5US14p5ixxiOMOb1x7HhMXfh3BYuba5G91r5n9yd13LcSJumrwgRcAlz
Wr5Y9BTlThCU1IL3Hlc/DxIlFclW9z+zMRG7sScg0gKsKiQyv3yNL/b2LLcts+RBVjP4BUUdRjqX
/NAr4zs010N8t0z8eqoO1wBZWbRBtgnYO19UuS+9XK5tFEq0Rky92Jm2QP/bZo9HXlxWfqXwnYbm
Opkv/CrvctGz4Pd8wzlIreWiYdD4CjzCqdt38/8p/59p6qKrSW3zfeq3+lWf53YKZYnTDL/FK0yr
zmcy713yUuXSQp6VoOOuYFZkR6E577trVN0iiPW7Z43A3ToYrX4t2ZSsvMS+UrV7mYqywDstZ97k
neKM9yGGL2RGc1qWyIM59djf6HD653xZI/F8dDgvVf7UrA89/TiKYBvKnl9V/t39n5pFbW9eRezm
9mP5+i5k+8udvb+Nqtftk739x0aT7kN/q9HffqVi2o1EG2Dwz3xyfE+yAuPI1avTUYw9Kk3TopCq
SyOUpfm5Kpj7ld8Eb9q/6t8O7P6o4Vkk+3zV8VJnQL/EcRT/NBlxs7MTFaF3s0EDrMDr/VoVlodG
33w6yVx5quGZVLdWcbCqKUOnioPMl00uSXkm85gZN7uwGIKlq0uBbCaTr7qX6dEabg0xFodLFZnv
lWm+XFImTcNHpOxy7zJzfgswOPtHPw81yLkhFPhMnNygAtELbNpg01jhlH2ndJf4hbYK2hQp+B4f
pdVYJsneY9l4o7G42voNsEPACca1g/zzdYQ10HLmE3HGBDk9XLJkDW+uJs+KLGuuS+eL4xhbVYmd
B7sS9kM/WuFVqiVgLebkNPUOsQKl2I2Tm21knjy4PdKYHuHT/SUP3/eviB1Xp0t3I/N71Rnre1nL
SuBkFMRNL23aRuRHbRr65XqyQPQobgZ1YW6ILHYRyoUFnJE48A+y2LcQNvJ887rEluiUTkp7QLv5
gI8loj4KSlYngSxKsTL6uD3BhdVZUeZIJ7t62m1dP54i1Hjnpnx/zcE306Mh68s8u8iC9b9P5N7P
4zRdWK4KS9R1XNuCyfR2HsceAfYveqk/aWNV+soao4zJD5mqu5aGul3mRYL3rq70mF3sq1HVTf3D
PAn7W8MRckL6HaR+0Vlf/vutO+Q6MHy2EbRlRt3icRPrfv6x7cwR7YOqmL8jvGlGI9uWrjom1QbF
MgBcb2+vG5IfYTmWxTOrbj3OV4WrFuZOVUQzoEQxTGm7TjO95I/fjI378e2/0AZOu/VDFbOG0fvh
6vYhxMTBxyjGXJvuzE5mdePrkcriG51g28jDFTCZDXbM3k8sm+CbVfoPSB8PESj1b0bVfdNMvbh1
tOyvvG+yWzVqj0hlZY/OvESqdWhy6OM5a5mUBaiATCu3LMujqqb5Uq8d9kFmjg+yVkv84gosJ9aA
cx+ykeUM7SYsEgysYD6sRFsYhxgx6ofKLF8S4RQnvYcptmbn0GfG/rCUofl1HSnjo2YUt5XwwxuZ
rXVqv89zPqHCmuxozQ6Cgg4t/N2lD8aOF8tOylNfwbdT+wL55/lSf+87oe+laC4nmHXu19KfSn2y
72XZpXt59UZglDrf9R++XU+k/oNiAQouVZNNQ8UOnoHG1uiWNN4elcbwWffHbAeunQ2SORknQ3vo
HS/YjKUWPoONCE6dZ+krWeq3SnCrTspnBSvLZ39IugdouTtZJg8ORneG80Gee+VTY+bpVTsUp3Ds
B0jewrxq5kOb8qYj5CWuWJb7a+yonbXMk6WyHktN4k8yM4YqpR5kdR0cCwLDcx+OqofZ6tJnPHUv
tZW427yaPGP9+6qZ0ygk5ysS1PGUk90iQPTvQ4HzbkkHctbUNEtoQNxn8PFc/prSUMGOAtvfIwaZ
xbb41KvDIMYdTi0pEN3YNuIO63Io3ShSgotPymhlE9Qah61clf1unthxyKyvr53welDbPhUrRWe7
SV27nTC6x3OHhqPcWl1pom3uJrl/a9Vllz9qnWM9hn5dFx/O18hqo+pPU+Y29nll8ftKSMJMYKLh
9oOquvb0+S0cEbftBnAUOx2o9LkI/Fh4bc2V2OrJT6N7b4RpoR1lPmEk6slTeTD84gnKhbpvlDa6
XnpZCmQbMyo1okSzk+Tcq7x0b+UQMuVpNtYCr91GFPvYGj4SQfcOvTaHgjy3elBatbpuxHgXSFUE
91dSehhJ3yOZVTv9nZhJWpesjkayC5n1ux+ZklUdt1y6FlVuXr/6kJuYMaTMdOdKBOipzSlrqseH
KMxQ/BuVng108mTBIBCSckO8npdWeNkfqxqn9zpWTRzmNQHgS0mfKinMmY6Bd5vEtXebsz/WRk5/
klmXfN9N/E3awOHK5mqhHo9H1YqSjYVCw11gVOpdaQAKywLfX/IuBbk+pOvCSLqdzAvDEQGDZIQO
4qNBu5PqAVIaIG+SFzQO3FdZMh+KLdICi8CAzFgEB3RGdqsK253Mk4egMtPT//RpcnUhLB4jU5jm
316sMZuSzKXK4qmQgm+6qPM4ZnS2dV6rjacOBDoQy3VnADpYe8hDTZCqoNLnh+l9a2ZDILRWlasz
KVulo4Xs0NqzlXJEn+j/qCtEB2IMbkrmohqTOdw+mTlPdj7u3nSrsmvRnHS3iCreoBa8W2aBEJub
W0Lsphcj64pkRFbl5Re1S43ya9kKDwvsP/0TLH1Oka4E3SoYISdnfRqdT1kDm9fEQl7adqz2S2rO
kvXUjstvcsXBPrJEg+afe6g1K92qKJLBmKK16nf1PvJzk2Vi4mFplcGAV8SHVtHdR4EAhypG8YEF
n/gwpRNstDp/kFkuUg4EOEv8b+caSTfa60rhFy6T2EQ2O7NFr7lWKuuDmuGt65dEXmVPjHDhr6/X
1kP2zMsUtGGeJhlTBk6V1jWvUFIT0BxUnJNenb6vKtPh3Ig3EO1l00wx/nCqhHa5ReMdYNml61f9
IYI/7E0A9jcLUSbD6mpgCr2kRiQWLfgRi3xG08fprVEWd7JQcmKAqUYw+YPhJCk2De/Lg8JGK0CT
GY/Ab6BrLLYnXEe70TrjpU5z/1AAvb7J5oPMvxziT3qW4ws415aHS81A63P8dpTPMl82FrlhjCtZ
xewzzLEy5n+XtpeK8qyMrf/wWnzL9EPfwFANEzlFS/A8m8gqvn0tRnHbIOxi1MyQayVHZZ6Ai2Kw
7sxbxtSfVoO8SHyKzMG2fcn4urQQXupFDvK3PKk9ZOT/bruJjYj6ewogtsuYZeUqf1K78Nq9rzt4
Lq/iuPVM3N28Gi0gdlpxESuN8ZkJas8EMQiH3DD5yeJd/xdagn1271jeYLdwC5TGOSjWmLcfSiBE
M+jaw6rpi5MGIvyspoWhweUeWtf6ND/Cl39lFJONOw2oxKYovJusT6ZT1uEK56nujRGX7LPKUnlQ
B+zbCkcgbz+3kIeljoshzl5VwAdcSmSHl6QdEE1OE4S+5gupTFcwRpmvMlWMA4ATeHn87vXS1tPb
iQ163JZ+3+TUBrSV6UIT6Sq2xtd3dKko72pQ3PNdyU7lJS8Xmu/KKtrqdMla/iOkXYqNItpks1zu
ckc24FAUkLSNzBpKZf4qjwjVuS/HKNHsF/nNwXEqCSbZ8VOXd9+mbnRe1CQFrGKhbmN4ZniNRlFL
IK/uNpZdDVtXH8NrrBSYZWBtZm7Qf4T5Iuc6+TwheVUuT5cD1mxI+g/H8ncVTTa5VFm6lOVtEWxL
30ezJDZL2G/zFZfqS4a8jqyphEgQepABl9uSBVHZm9FGnr66rTFUm62deh2vr/neZafLqaKB8VNH
qF5jKcpD7eNdzpOG+veU3rbzQSbHgEgM8/mHS5bMbwY3vQWEa1/VaB7KLFlDNpdJ4v7ZteZ1a5l6
121dE6/w6+2l4btafv8piGAgQ7o3d8iFozxQm+ONo/QQGFjCT5DZShC4ZTvSDyVexUGeyTyM7VHJ
EdP+kgWMvhpXMh3r453TmNlR1n1VINNoo22VHm1hmVqymnC6kWeyvQmqwMNmZWkZ65m9/feJzN/G
P/aJGPlcNnzwUDGcd8uCMrQRO68UFkl6mwwPkBmsGDs7JZ4+KhDs8fXJ3CBhbjMPGP9WW3PHGPuR
0lOZEw6l5Q7RRoMVlL+8bankunPdK0l4ZfRFsUuBln4qUuVo4PLw3YixVp+5MbvlRoTtBCjY2Y9y
Iiyn0Rm/x9OYi0c5XZZZSLg7p07UxNYndDr1ahrXdqbGO4841r3bYdeMB/KmgG95hw52cB8Qhbj3
Ei4D3SpbW82IKpDM9MvwE+qMOUZScx6gPuWqtNoH2ZPd1s0qx21y4a6ritvsbSQtV4u1MVoD9l0E
lQjiyP2iTwP7rlvVQ9gcliqyCTwV1KnEbKQ8ywEhSW7d2VhJS368zNLnZiIrm8NF+aZqkM799+/+
b0tC3nyarSJ0SXCIiez7Xb4xr+IcUfmnQAmtIrvHUcOG3Yn8g8KfX9i6DJfz/GgERE8+ep4mklz+
FviQzq3LoRnsfg0f0PBxJUO1MrkZEQ+Ybs3WQhYcq8ufhZka+kenYVLIJE8FD3Q896+XBZ80V0sV
7xHVnODrcqlC85r8O5I1VWKsrZTA9/w7ulwVDYH2Woudg1oZ9dElWENgLu+v5RljyfnskpebIwEE
s8Qh6V8rO3MvspmFHAETrvooU5d8O8qITF/SsufGI9r8ruI/3svv+y56xzigbhU9B3xKdu65HxJV
Y/kjyumKX4tza8B8YHk1eV9rfH9FrVs/5g/UVAeXjSNn3BHjOVdV8S7epEbsfdXSatt7qfWDXZVQ
pOqMCLM3yoQOUjCLIcWdF92zOy+FjWQOyqPmUksm01ktKemAbrnbS8a7mp6C+uiCwOyKINkqWQSj
eiZQyYPQgxtEidJbmbLE1B0movRLDanXWCrK9bsahJ/xXJEifX8olVcAKRvn6z/0LtvmZpfesEqI
t77yrCqB/ygPaOuMV64xs53nPFtt/Mc49dHHrJhFBG7GzuPoYGHfz8NGxibWnHRiBhsAEiHYpjmN
HMJULUXLaYV9iMn+4JVhNyOoQMuGlyZP39eXXekY2qzduDl31/6HB1qz5kf2FbvcASsPoluHsU7o
9+/yBX3i5HWMWOZTHrQDDGxj2b8Pooyl7IFdQhjleyfOK3bzBx/twmaTpmPWd9dB7kVIOceZmADI
aXEws8ZBPRnxDfJViJoHjZg56WYh5OiwdMz63QE81yNLW/vr2ZwZ2k1QFmgFfAgVJW/BkXhpkytb
FREdV0ehBpakddIz1pPdVe+ZVvlNKE5ml4g5jpDyNokOwa569F1nDkxBQGqj8WoI/Bmvg767Y6m7
CM9CbiUM+gTyO1TLlD+K1fdknpHHUcdS/FtdTQmXqd2+jOpr/MaN0NvHmjrz1jU99A1r5TqqJbA2
6uopf86GqYLmrmWTicziQsLPoUA1drESoFUpi7MEyY0dZPSpIXA1pb2BXYXmKZ72SREiiW8zL2/Y
T/YSAVRgjXkO/+NOGE3Ep1wV6VRB8x09Tw13SF57nbvqsaQCjokC4cCa2YEiPDbrKbKU4pnPJYfs
P4Xzl70z+jTmFsAb4FkOm642Gaf7KtWJHoR4nQH2Mo2MxeJu0gEphfs+NyM+mqKbVG4F2LDJjSWO
mKLxaDlVQGdiGAOq6H0687gVFkrUPDdgMVLyQ0H33UPRxrGL+QMGF+vTte1Y4fzrCbROYX1oIui3
gY9hDukBrQEccrZZD4mvWlfF4PJHX35RdWbNN90MVlIEyIuKWe4Axwe2J7ZoEsxyAdqgKFzOHAK9
qnZTyGcVoKCIVYaIV1lqYhWNmR6xJv/UtkAh2rWeRLZXbpmAI4mgNq6Y4l3dQZn5WXoAmPxtpzUj
n5ECtjzqV/g4eypoyYxlrfkAIIjfuGWEkVOv7eXRmFjvEqxpptgoEL/xgrRD4ymdfMwjwFDWY6lC
FlIiJ/gJiaPCPkVncuXWD1g/TwNYKxd313IXZSYChYfUyfBfbVZuF/IW/qiY6tSVV0oE6kXDPULF
1mFVDTWUCQBnqT+drBy/v+I29cbBHZ94Yia0lTapZ8Im26sJuFWIe7qJkM9G8RAySdFbkc+TajcN
n2fqFyluThEAJ/5PI+LdayHlIxXrbH9mZ+MYDn4HiYXl+9aY56DQkC3KAKaw517OUAylVeYwlguM
hI/EjXy+7/lV/B/Gmqyq82xC0DYolB//NuIUlapr7razZnX3/3vDjpKaYySAUqYWuLX/ldEnMrWy
0laNPlRdCvL1f2EQqqcGdy7kTXIEIxms5VikulFp4O0Ev6HK1/95SPJ9xxq7dcJGQfoY5FGMSHE5
DQirvx2eUmTiVOTaSxsBrX8ZpAoMgcUXPr+x+f7/+UgFRjEBHeWFbRtf/dt4BcS5Cyqc4vXaS3bn
USsToHr9bchuIIoTbwevRI2T7KiWWY7oNNLpa8vQebthDfOfxjHXQJEbbg/YDNdHY/DVcKb7SGew
kek0otq0yOp6w8r3gzEv1/8wtjn6pLibOBk7GLJvRrg+TNM23ms9xkPd+l8HOscFSjodHF7LxB7/
p+Od0WJwpxAAQy6/0w//zw57GmK/urF2sygP/kp71TK+106BPqBuBfOw6002Rugu8SHMm2JgVi1r
JLO5fzMyKiyFfYK/FuqDWwTFkvz+PC+D649odZUCyxP455i8fDBwt/TpAQvQPjjxEYdsWcNe9+pq
9U/Dp4026PRIxC9UN30zWgEeHaJ1GCbSiqF53Sa+X93GaN2WMQgQWPVi3Xat9rmZEIlY80ZWpnt9
UG32YmNRshLm7SFuQ7fXxM8y0s1gWpchAwlyFQbCbATzHPNTanaQd1bqhHElliO5ZbQ3Kkwe4a+C
DBBFh5oY+ks7VP50QD0W69PiVClu2z6yPc30YaXrga1MmxpB0nJt+AjZbuJeMd1r1OVCVNfHxgMJ
WfJqNK+ZPRbh57goBbuCSFc0raUr+dYbPAS/z7NKYyy3aAWZtYm5+TD6Lx7TU7RIAqu3i3UQwKIE
bJmXFpCsFl7BjaY1LYISAzymbpsJQ4kQ015moRaioeYHFjTMd9d47jLP9LA1fUHRq/Cvaqfxms/n
SWnlVnHzFVCxHf2amU6OQaw210s1xqtQviH0xs2RAezy2r+ug6hGhcBLE0/cxjBocJ0pOrR9VkMH
hnRbu+xOjOvRyzzvVlMbkB0rDOOt7qc1KZm5Z6Mj8q5HVa0+D7rQs+sBLWK1WdWJPRXDapnnlgGz
6e+O5XQ160cfYyYApKnyVxkNgXisIsVgE+3t9NdmKuEd3Y7fSLTODBf2ISQPjIPgTPTI8q2SBGFO
nKxDoz+melSVOw8RAM1chZ3iY5WGvozxkpb46z4JYwi7q8DQKoRaxyYcN1aX6FG67pXajgkDMyuO
8dTqVUPbeqqKbut5Ul1NapW/ZL6aODfaWFrcZ5YkbXZ6/TIT9hC3B1HUTf0TtSlDP2QqzLXP57fb
ZE7IG5SY3oFSffOOg3oyKfdMxnOPR9JzS+Ok2YVi35QFUjrBKiTE7x2Xmfny0mPPzjY+ZkVU3LGl
GvLbYmaOSk9qFMm2Uyaj/VQP+Wzx7LgYHiBz2/W2um+NyK/ABhH4ipAm8Mf4ZwfIIfuaGBCMfmS+
5zkf8agFUduAimm3hlnm7MtbldvshiboEHNVqyk2VwociuSYmvXA1kXDjHwdRaj6bPwCKx9162tt
XK9Q8rPaesWkPBUnLBey7oc1EDX7Ck0d/7RVp+mp+RCPscJG9ug7uoXbdp0AXsZsw9fX7Jf7Gf58
sZl2AFGWFYNhGlX7qDuVnf04TyMDO7TQo44sxOTxHUVHAbl0zfqB51edfGEAMD/kNb+8cRWxCeEB
gMCQ43tbTtMzIkJB7K4sHZmcXdl06ik1W1U9aTCEultAQzqqMefFhiUaoKV1YPpi7ahp+uJGFsMG
DPAIe2xWO2FlQN3PLctfnxchwqp8BVSePmBgqjUE9783nW8mT8TGRI9CvSf0eF9bYKI5L9Q1kJUc
P4YwSBv+tGjNQ7ldVitJY5vKPlQnoIWrZSbgZp09pqjnIeN/d16/1D5kkXAFwUzx1RWgEF7vYYPY
FDYzyx+ByzopLVDVv3iOlQffUPxAQRINzN+XrC80A1JyT7xjYy9/gODFeEZ4o1duWifsohLyoZxM
iDF1k36G68XaBvV/4MCsIgL7WkQ9MKnV36YXo0MszwZpjAX0URRuWf+ldN0JJlGn3lVIb+fmqmxi
v/jIQqGsrzMscFmnhIGqsQzDGVdFMGjkhZKtBtPvBlwlzhOQGY6/VjpV0zcgNTp/pZWYraNw9M+T
EaVKnH2JIHWFsWLTWfwRKTLOAYBy320/CgPyGCON2yrmYTS9ofqWoPBsXaVCtyJ0RwLURFZWz743
dlgJ92avWaY27J28mdDgOqtp67Gtve7+vHDDzaqPDi12ergcDCA2s+t4wFgA5WJHARvIigwA/nm6
w0ODriOoZnJfegvVpI+5aLTEWk+DOby0QvXKkKhJESW4HjseLxCrqvHBWfV5WZMHi8Cdjl2kMQ6u
ahT37J+dpqGY0RtK09NN7eOmWtjwvxGJstPG0/hc5UIRGc9OPSL7FOcPCBL14wPRlWQ4VagiiHC+
T1aOPUy2nI/ARCMTSYGaWLWlKYTlzmvJesBi9U4FUVW84IcXEbedlDRUu7WTdmHbrVOsUZsOlLKt
50icJu6I+Eqp+9qzpsZ68KUBq1QPa1c3tU+gfLO2XlfR2KOA04hBZR6iTnU4rKp5q+Gvyamn4tZw
lXzc6+gbj+o6qBFPvsp9aHKIvNgTarUNPqHJFxu3+vLTyCCq/ch6dlyMrvLFPepUSH6Zqek2iI3H
WAKvzgvZEQ5Qf6d6RZGA79GNvD0qqPymp9BAvVRf9dB+DEB3TQIJUjjBdG+0vu49d0lam/lmSKpJ
WfdmP9WPGP4mekZcT7JcMtTEgACyidO7/VqvAC2wZs79+yIsQ+N7v3woMVsFWDr+YTlsarlz5bIB
cCcPzaht4qDJgP//ympxhwQXZe0CtqXvPJGbLH2Jbe3zdGow+gRcTM/URqwSgToxI+c7QmVLZh1F
2aq365bF+K8ePa/V7+YrTXH0tyv5uFCJS3t5JdVjkiHbV9a3qK26a8lckEwILcM3hanHQuGQ+ZL5
IPkOS7VfNS6MiGgYUeqV6bftZZeylTFF02Yw9GgtfFMQjS2sK0Yq9rRha1hX2LrwQCNWh8nnXJ6q
I9L0gbMUyCryMKKgl61klfeZS2+yo0uRTMZE93z4mft+sMFEEViBvc0wu0MCK7+ZpfKiPZAk/yof
3YPMa+cCvxjYni1U/6/ezL29pXT7PhQJtHQX+SxpLSh9B+eCJgrTU+MP+S3WBKjyN3m267Nu2tqe
O+2lApjBu3zVD3V9I5OpE60TUbofBiaADwYcacNRi08NwvxXaR9o2HXOsmFzHwrBtKWPCNbRqz4m
NETjxnA/IE14c146GAMiw5WBEos8SONZrHOrbSCykYiTP2HPMtvUQrks4408lTUvVrZ+mKH0VLKP
eSklcIevi6wYpmzb7GSlaO5TXmJoLRBZsrz4fXGZXA6VubWZ4KwKhAYxeOVfK0bvS9glxp0vFP0j
WxTy/+eZErd+hSy6rDSpsBzV2hQbJHnSO6UJajjazld/6rIvwkv8dV0UzQdV6AZk7T6+DyJF2ak4
jyNv1IljbzBD6tUqvknqoNsVVeM/GEz1N8mUNc9m0eowjeLqa6zZHxqU0P/ixb2GQoV61uCi58c6
66cLhrrMo+vQR+1NyjjNSqqHuAJLexFt6tLGXPEwRczOEHcSduk8tChFzwnZKOy6+tBkxutGeAx/
X+Ls0WDn+y6f3bZmJ+vAdELoPPW4KcLIeC705pwczIo3se6GKQZ3ff3BK7KXBn75dy9zPkNZND+I
vPSIozrx4W2FvvgydPPkKNRQlGZbOLwxom+LQDjmI+ApW/D2Ivo2znZSrD/zW+SPz2cjhoc34/hN
ZiM0PvLRGPVOPvI8+m5d5guJSo4TgRwP5HP/q/AyEshsefjVmjnXubXMuVTA5Mc89v109co9/dVp
VMRQMkSIc6YVliiF9+7VxYv9Ys2eqaq/LYyI6etcV1aRB4Ej9iabwNteCl5ZuL/qH38JVAFVc8f0
j0dJsdTnjC9hleZO9nPrIvT8sxvwmhQYbj4TewX3aKTpTSIK58rBsX2nESJ71PhqcCAygruYmcFO
CtZjqFej1vRa3P6V2H3F2LSptFKwPApei+R3RY+5hg/qZOpVRK5s3MZKY5iKlTxFL2BahTALN68y
ZYmOvuKpt8Xo8vZX6tOSOTePu7JJd1Zb/awNu18xcftZBg12ioYSJCc3qUr9a6mY8UkeZOZS3ozB
nWNqFeLxbrAryvanQsg73YxWWl8vp44ah9dNth5Z7JssiwofBgU6RyO7WjcQF3FBreA0O06oHFOg
MIFn6whX5Dhc9xmSW9isnCKUGwrUWYvyJNP2nCmT/5jnJEn5q0llXCns+xwc1X7dTLa95OF8ta8j
VqiOhk4RDA4n3cQa0KklDXfAuEEazR5Xals85irW2rXLAmyf5UZ3SnyoqDNLJupbh8diPpVNgsI2
tqHLnPSS96qOWyjZyrM03oYDWqkuLx0IyGzO3KkiVlcTxun7V5lKm/30nRl+DIsvJEIx3ndjpV29
qlLbzW4qkuF6qaKM93k7jrctkN872XGT8rIqi+9Elbq7S7ZeAahhbrYvseBhtRQjIjsL6SCJXtya
YX4P5yyp1m2QPmlRZd3IwrDHQSdTg3Erkznzx9sqKO/9WXVHSuP8ri+zEsO2tt5oD1tZKOvPfVuy
byPJn9hvOPcd/+570djR63wbd+Z3hNbFZsLn6hFeqtho8xlbPOczmXcpvcSHRo3od+AqA+R6ROXl
ofe7Kzb03JslVVTFrVVBrJsrSDalkmfWXikQor40unSkAm+P13MnZZ66N7IFJIqlE/aarY3ResO2
9fwDxsn83EVd4fbJYc7yGhxR0wyRdVaaQCtL17xRRvMHQyF3pUX1Q6Qqe2euJU1cfze89DXHt1oD
jNKyc1/E7DMnKGCkcou/rNUUnblyp3QTMv1yH99SkTHA9AMOgMzUci+9ibV810lbJFknmfsp5zoy
KQ+yLxQadvJK3ohnksx35v6Wa87ggUvdP/Up6y0X+t3f5PnPbFjeulHRney43ZZtlh69fOxOHnyy
05I/F8ozpuxOsYIR0J2W03flss3cDQK/6VHWkzVk/rteZZ7QnKPKwgv3FkTs+WFXK81jXVrPqlas
MOu7PxXkwm/uZJWYncAVqpD2/pIXiPZ6SM3p5BXxc6KL9mqcJUjTRvXuEPPVTj3etNUsXlrMB3mW
OEz6GQiURdX0UhBp1cGvte4aFwAkUB1CbUejtV/etW/1mT6uOOVOXkaXSKgCR7xW5R0DAqBHuIKz
1qp7bi6rd06nxiuh96BaZLHTu0pDXIqaZs7gaeK8vpNt6ra/idkcPORa1UORmqvIekuT0WzqnTf3
FnrojrRrIAX9F5Po8NZI7OjkZC4yqbbGvRBy/R72qP2/rWHlXnOYxjK4Vietx/MltX8U/pMXeTXo
MCNj1zYyGMcKqHN+yhpydGwClgKTttywfleFUJehZbI7h2GDprRxTtrhS9h8G0q73niN5t+4YRLe
ulhQEWEGffamgshmVStLu/sFKDBz1O0n337BKOMzcefqmojVjz50rN0wv+Rk1uUgLVdTa0TJL5/f
bXPlwg3tnazCghN/VgPD582Yg7SOU8XRdn4VLHUKQxmMT3OTNLHHXR9tp8ge70PQA/fyLPV/aLFd
3MmEPCBd4vNqrWpMb6i1VHW7+NAHEW+PufnUDtP9aLn1vXi8dCWra2FL8CiZ6sOlphPauFUBvQSL
8Ovis4UxDNcOZOSvW5GFXYIUB8LK3bHDlxX+I/JMCKYXJ3kAIFWc2PdPitWrU1k0uQ653aTdz3P9
fdh7Khiy3y2X4lc1X516GMPjyQJXQskI0dZqxEvLQFg2jEw2YTSCDX3Z7WSePGjDhB+CQFn9ksc+
RHCLSN4Wz2Hz/pJfB7wK5i7TBl3H1aU72busp8b1ubsWTdWDNesisyQc15UeZU+66xvPzZuUwyaJ
ZXbZE2Eo/Rm88lJTpuZ2dlc/DZhjHYIZZ9rFgtWXN+NOoyopeKwQAeRuphuZJ+vIgzIDUmN4Tpum
KVsiLHNSQlAvdTIivyAq7H5zyVvqdE5xr+CpbsU1zAovY4s/qUW8RgB3LSw3ua9FjsROVxinqMVr
JBCrIrK2oHScu8q0gqdZmWufTkDP2OUJniojDJ6Y8m4ts3HuZNalhmwg8373camR9c25j981ZB/v
rgLwDVWHf71C0RL+1PO+QF5BzW/tNvgCiEI/yFSHkpG2quYChAmWgkqztaPT6s4un2CyWb2qbd6t
Q+SKRK5g6iYhPuwJ7VV8BL4XvnkLUGjyhLdVUuF/QcNoFzuG/2yNIe/fzFRWPEDBFw88/xrt/OHU
jVb2KceMFqJg8KX3o+LIfmC0NNemCcYHUSgsrEzrwXbaZ9lt2id4ziWtt5etfl/F1kFeapkD0GW+
eme0xhpP8FdXkfnyKiyvt7qLJ2CefpmxHzFkD1fZtixwN14Xxo+QauNHbyLq7quDepR5SOfdm33g
XjfOdx2d7XuZO7SxfvpTP0u/A6omMyRMPVp9Y20VFxmsuA7uU8XWPmSQFK4sJ223DI3ZC44kSD94
/pdxULs9SMZp33qG+blOcWSZK6hNX85efNlVkrftB+GmDyLy0hclN8GatEWBd5428INmu0MWjEqH
4aujmvchiio37EtujZwYRDnV2cvb29AIqW1l/nwbMEfM67Tve5xhfdyA+unO5it7Em7fbDKkKvZL
sleDUxiLGi9uSh178pi4PgV2JB5lThWZUHTZ9zrKZM2+6IFIDzbBc/0iDs0HVolLSmbh/RphSmmj
iyZWou/jW2M+yDOl/TG6vnctExr+gfpGGaI7a+zNI2vDUV0ayOK6wwUNdYlo3wXDAIjpv5j7tua2
dSXrX8QqgjcQrxJ1lyzbcewkL6zs7IQE7/fbr5+Fpm0qPjn7zPfVTNW8IESjAcoKRYLdvdaCNtzr
KlDrWMu6Ex450sDso6XYv48AY0Eb6s2bfABxiu801oodd4xfMReFMU/W8FM7gr7mQB4fZmlJGd5B
IOp9LZSHd5faP049i4K3Qrm8gBh6p7XVWRb45a7wx1Rn6leVi77dDeGascryyFiQkQ6pAeFOdRZ4
k47zaAOmf3DjNo75rAX+pg/y8ZvPrWEDGYDhgKqmG3vgwk7+NZK762FEZEdNykpj/MYdAF9DZNUO
btbMk8i+THo/SYZXtFNij+VOKgphCFIeatth506xAJNp8KGCgtfExpOKaZhsfViWd0PQrqm32AHB
Y6CdMsS8Gg3wtMc+eJTYVakzhNEETSh1njAe2HlZoJZZuQFXHqq7iFtYVBBWheDHfA47mCZcKXg7
CoGi+2KG3U8QV2CjbnfioXWcT7kjnS9FyKetWfBip03wSvMWtNNI5Ye6YJe0rC4iHuI7uiXXaTog
cZLlKFVRN371MMjhIRse35Fp8Vhu/JAz/OjRAdM6r0GzUC4/n6WsxdnK8uQs+rbZsAmELqQmNsZZ
dj/rimVfoXUC6T5SHys7gFDIbVYjC6ADBxlY5IKSUSaXVjQ6dpRgIu9XuH0/WNgY7Z2mTi40TM08
OjDEJlwLEUI1j5rFj8vpa9NmDvCofEAO11Ty76rpEJU42AHzSOO9iaM3Rfh5VIv+BpkTg+QomNdC
jkYvc7bVnTbA3hUB+GWAun+yxY71HKXluKP5g5T1OTiEWRGYqyCKrbvU+gEioP7SIq1trhgf61Of
JLhdGFAWrIW7x0arv29UM+AC3IU6UqTUpQFUmGfYOa4WCx0JBHZVaZ6xWwawbL8XUKZZObi77ij5
HQ6JxzLOw1UGjgn82GrUV8ReI12oQIM1mk3IKa9C0qRhoFOpENp08z4JVnHKd5XTGD+ruDijXDT/
Oymsh7LT3L/yIftiZfrwPa/4T6uvsm8OG5Cc60yBi7VFnDsY67WvxRCn401Q28cilD+mcNQ9QNQ1
UC2lP1DEP34L8YKzLlMnuEC01yc7Ej2vdjAGhf/W7o7V7E/r2Jb2cR2ys0B0wKZH0OqUV9QWGJ/t
sY3w85JXYmDkqvf7WCCCK6syc/ZUvWVezOIrsS8aox3dq7Fk6M0zAynEegJN0HrUWPxSQY0GmfCx
+gu31lOcyBiUXuGmzZCYXU0QPOnylAFrCAEC1Kl8wbOoWGua3X8CtAvZmqS+R/Do0WSN+yWucL1q
EDy8N60q25vZOB6axG3vepScexG05Z9RFgHEYTj+yqENFHa/7Cb9hVfk9hmQEe4ZUPW5Cx5w/TU7
FIKb97qU2ho1Us5L7Yzf1Q32Vz3iYaEET5O4fZjs1vzKe7tcc02CpL2rui2UISHDCxIE7ArM23Vs
K+IvIuvf12HdgHVQ1/3AOMCtKDWa9nndaka5BTEm5DaQRt64ltuuolwk57IvzM9Irt52l1ESbKgq
+3WUussokNjGSsSuv/7wfrd0EQmvjmWVeIsJFBCcoUobL3/0Mghu0o3TQFzKAS5nl1gNCNlVg7D6
56zPtBP1xljyB6e9BEOs3c8dx2gvvJlOc09x46SlJg+1hA7AzZyAsU1QaYBxqCVoAInwBHdWnM5R
02ig65LPbeyDvYnOpOwS0mnqdDSncoIO3L4AA6sP1wjHPjAUgKzMgVlX/WuAC+PKp0giAIHSjEPV
238hwGVfaZyaNsMFA6TK6H0YkG7+a5y0+DBWNub//6zYQ+wbxR7NIdT0rk5X/pDjvpKbe/zh8cnS
silfQfLTPdbmikyvdkSv6SjQOuX21v23Lh+mddhkIGbQdPdOiKoWFZXARSchixoA6IBQ+lagGOMY
oIb/2hkxnjjT0HwPtdKjsETaIEMf86l/ymMJ7YQoW8/EBb5lIKWWB6AVIqqCMoPmuW9VzppsdmEC
sz+7Nq0dn8kaSnZ8rbjpO/dv7ib4mSFjtP63cQjfBuGmZ6G4ZN1CFRJYfxWXoEuVLk2wr4GfJ0CK
kbNcXMcGejF5ChY3W3XJZhWWcyfl50k40MEhk15WYGWYEpQJKrce6efSZvWFBkWC6ByUkV/XKC3h
XgdHcrUGdWSXPSHnPTxpD44d+D/7hCfQGemDz7LUnE0HHqVzGjXaSU9ZCDIqa3wqMgT/O8HYT+2h
GPrbOdWQ8A2Eeepj1qNEQIGQiqqbVqhI4gfqTnjUnCe3/EI9wh9Vv3uAqgnEGDy5EqrQTLsnPLkQ
olPUHoQ2bBWqRZkIjkgNKsZuTORaw4vpln5aOD6UFxU1Labf1+J1nGzLkDEvaaM7Qz0TpiQo70tE
J6iH3efcY+rJ4mbV3LMz/aPn+zwae/dE3sP1IgNULHVV3OtTK584qoJPoQ/FJhGm0zdlb3Ipn0Qm
n0M3THZIkkM1J0fJ3x1qZnCHz3R7nfcQl5uNNOLYDpSHBPTSqBsCaG16Wi2h7mOjpI+MQKxnd3RE
jVYgnojiFAGY/dvAROcCFLXfjuK3E+RxVB8g3/MJlMn+XYZCEqjNRvYGpTqD8CzZQ+g8qH/MXfIB
4mSNGjnrHNhBAUZlMeyVmtd9ZIEwqkWhCS6LAeLEibwKQGOucYyMPS4axN/rEdEMcsb9ZLwftWTY
12pGqACbggTdR/PODOLkDeCSsuxzZPT1NVSN5Sc1fjHFXW5n4riYyMOGvXJ9d7aTifzf7U6VutDG
Yt9sA9B6GQwn7tj1IzWNEHwj+g7FIO8208qf3STLEdFVCee3SWHbgOTdYObrhBr/v6dCWBYCgdoA
LhLZPdKRxZvukSlbpWx0RLZ/9uvbeLxZhdYjW2Wy1wK6uLbdAlthaZ2lIgThkQaFMiQ51vMI6GXN
TS9a7ELUMPlQo03xg5Fk9X5QNB/LAh+6DLijQ1CILdlp5uL7Ycnl3B8W+dClBZAqeRB4T4P6I4GT
At11j2lp255momTZQnDvKWd6fkTdkY3AILoGSuIeY2h/UQ/BnfSprKsvAM60FwbShifTnmxv5NPt
9NEHFJYmxG073cdt/TfKtqrzyOvuyeWj4cUDJMyp2+qdC6r8GnW/atSE6NxdExoPsc1Es9az74Cf
yU+oCcIYNpzQNnpbKCut14WiOuie/rQQc4BxnzFXE8pYwAKECgBcfYBy3zZkSyxkBG2UDu6EVYK0
gfgbyDHXhLYdSzw4bow0QhM5aKXw5iJON/MgRT+gkAkJZ59XAaIixQtYOuOLpRo6+tAtbOmuEy1L
QXZeALKvi/hiujmQS4ujJa1Hach+Tybyq3tH4eSsyjrZfrkKfYj7eHQSfXLV5AYkjDw0yhWteDM+
L6sbiIxGQbu5WY08aXhsrW015NVx+QzzChVogw5tYB8+LlhFHQi7WwYF0syv96yyr0ZRjWdQ0IGL
l4EI7/WQrLoa4unfqNRvT2RpqqwAdbiy2ywcz+RBXRRRhKugwmslDdws1fLpMch5fgQmLN1FfQEI
eooivVUU9Mm937rnAjjI0xTHsGmF6+560JPOo1bAEfdTjV+7jyCLEcd5bh53+j4K3XzVhWk6u9B6
3EVtcQSMP9nJBPa/5tAb4y/jfTVasoKG5gr1edlhWSPBdvjYQq+PPJY1XGAVVu4AILGfqM+eFoY8
jS7IrtQfsTi7DUcQBbni3WJLg1pD4tA+ASEn19OYdDtKoxZ9hacAWGWXzKofGfLaYjNQZlb1QHby
UiaaQylZ0FbdTCRXMo3Cmr3IldZSy1Pv97XsfnyKDV9/BpSjXnW1FT7zDuXvNSqf7+ts0LZV5Abn
HFK7R5RoZnvU8lp34EHLNqBf45+QH8fbu65ZX+0o+Kzpov8Wp6BHdNx62LaoUvFXIeqWdyyAIOjc
b3OkuO2s3aAkwLxnKudBR2D8u3CUMKtSgVc7cwHfo6XIBnykda/lWK7QCqhh+H2C6oTB3CKVWUOJ
8b0xIg5d1MTfBmKCGtA4fHEUnGliYQc9KcQ5EhG4zQrLtXO/csQlR0XqnkyLH3WBLYEzJHC7c5fL
cA+A1CPwjDmYc9QCs3dd9KcclRo1kp6I2aDwS6/1HEqpjSIw5eFfemU/RSAAfmpjkR6iqmm3XVN2
X1kQrkH27pWlFA9dGWZPfRueOVSkr5bQ0yeZWs56kCzf02AKBu392ABmGw15+mSN4JIw0/QwGYVT
r9+nkq/ZQNJdlHGxDxHxRuwbiPQy4idXk+4jgvLufRSZz8bE4i9hA1A2YM7ahrrSQIFbnJXZXYdq
eMgImitLueWorgC4HMHi11psI8TqJtJEZ245pxxsrvcdOHHmZordS6A5wZlMNAgaU4QgawTbF99R
w50LUqDfUjV90MrwUCXRN03VZlIJpTGNr0f20OcA5qj+fEhOVMVJR0GCcudSs7FPVD7LEkEhUU5N
/XkizZFk/XCOD0sua/y3PkY2mghh9O4QnDQtLLxBFSRlINwB9L3jkAoF7By3tEGeghYET/cxIsK7
aoDYBChC9jlH6XyslFlRqd56LQq2D1J1kUP53qAa/VrkInjJnjXgf16CLpTY50U/aQZK/PnNAlmh
tV6tFqDRUefzAoHVVBsfWlnrScTlCaCU8lSrhrraYCS7SfCHD/Y/+ZKtiszXqdT9tzZauALtweL2
wdc1wF2mivBDE6DoNaocw5PdTGm+slE1vQJyiG3EOIRQ2lPj0FnCUJkjt7UlXxpzATU6QUm9dtZc
+d5M0C1u7MA1e1q8UTptB2DpQ7n+al6P/G9PjTLuYEtWapZF6UPVDdBBN+50OH8+nz5fTp9vPr75
u2itFNGwMEJcUgBehCLP0XBOoz/cFVWAFwPfhk4dRBNPTaoN922oD/f1CCkACQ1YL9BKvC28z6BR
TquoaX1WW6fZZdC464WDwz23BFcYqAY05wSqoJuTkLfdhfopLkKUYIMHcw4G042tccudqWtgoFX3
TbzgvI3OfXVTpCixXdjT1gaGD4JwvmFu57tii30C4nbtdwT9YpC/YombE+DNBBy3Me5VB5QPo8oI
i/m1gzPcHNIk6sdOi31Bitgihannz/LRE0X6Li6A/c3oR2/65BUvoRKMVNv8VPCLYVujkOjcRG56
D4Li4eo62A5mAPFx4bceymzjTTFhIw6tQbPH4/rQyiGdcwCUDVjcKC9QWJG2tmvbWtNDKBwypM7d
eNhRF+n+yV75HDRvsYgR1VYPr5zb/NRlJV8xp786IpjABO+g3LjHk3PlAkMBWTzd390YR0chIcBZ
uSFjzyPXWrEpyjaDBGhopH7fJdm1aPFWKZx+XJHn7K4GElRxHEK8QAYxgDjepFs2/p/BzK1OTVOX
CU70ABBocUfmSZ7Mok+uVlBUl577XuK3/jV1bcggqyO/bcYNsm3a+sNAqumf8FdOxxoITAga1+V0
qkpxDs2XV5BLWSPk50OO9gLkYDiAHdkOwMrU2tGKsUQDRwGGlmZ2gkyBuw9QS+BDk/wyT5lHyBOi
t7ez3an9UfSQ7kZVa362nC4/67m5KUKwkumOLM6LHTI/YO120kZbozKQIREIYuAVOUFis9K35Cog
mXG0TH1dMw3DZEONUObZTgHuRsAJUdqqI/Ln15C6p/58SFaUXsFKh0Ka+iGqxewzvE/8OGVZkqZR
89HnZlkaotUiqSvGEuvwn6Ys48sZ6Ohm2TgYEO8k6zjp92PoQM/6/TMv8z7Ybla4OST3AFsahuKz
3TgYI/S+OLYsQH7xUzI4ztxAdtU9JsbL7EGDml72eGF+d5mPdD/fBqbxqzUCIJTJtiw1udamz3Cl
mVFcnqfWBENXi32iK4v+aCtbOTnF3Ax4r2mQskd/PhxQvroKHLcFLTRE0LeOi/Re68f7sXaMAE9e
HZqwkzBPAGcgxhT0RzK1bOgw0UpyEPCAEX1N1hH1welfdEhNhSs1QeRFX+ypxgZvYsnZClCJ3CX9
+EUCeAa2ymY4gh5n/GKUL+CPTF4i6BmfUSedgG0FZkSrXr04fofnCYpv6xpq955d1eHXIC56SIVD
IM1PefWJ58nFVHarhWYbaJrljtxSEPvbvBg/xUFf3iWIS62CHkUSyZjkXhyn05GHrf4lNmZzWWl4
8bL9wSMvXpqQKHStYj34Xblmwq7P49h/nvwMiJIuAhO/asiemgOgwnS4NDqgyQMDjQ7w0KjX/qOj
U4LFDtzR86g5+XCktec5dAbqd+C42bdT9EDLJGHzeubldB9s+aAzCA8ByLYM6FYEyswE28jpUwGx
C/AIlU2+qjpfnlo6BBequXeScDt3wR8MaSjNqvOV2fZ/OCSHG9/5kBac1x4gXrC3C7m9ORXoud7O
Go2gjdK6cQ/hI3Hs+koc6WhU3Q82lsaVvTZM7EbB+Vuj5aW4naQjjrMCRND0bp1uj2kCLTtbh3rg
/mZejE5ODrf9AeJ2OmhWNyhCh3YD0qAroM3LEzUQCShPIdLXN10IsCPYTsMdHS7jN/1MrdaAfWR1
Y6TlgDzGKWkS9UUOUtze2Rf+FFyoydQRB+tjW0Ptc7HHlnj1IBt1f3fTcwGC32UGHRlQAllWMsiF
TpFkfrwDv3S0ipoBoCU83lCmG0h3xzQog4Kd8dSIzgQ/muW/DleTbd5FlFf3JfLqypGXyWMT+ijH
icdorYH5CpXS2DjQloIa5MTleozcYX71XQYyvQcSOZ70bdLU0NelEWm5EHYCQd42D/L65EQQK47C
4AtIMv2Hsp9QlJGk8c4vNbamLg1wVGqs/cIBoi/WxOyHW+k3v5yqE7mRvR7OflPKB+pE8WidjdK/
Us9U86Ys0nZJMUG5XJ2JBnTdbDzDF9G8tOyKHOXGYwZdHv0KMr4asiOm/cmp7W7Tx467KRUoAHTd
UNQzxSctR6E/md79c+Vg19qtP4LYUDUf+Sda7N2fS7+6ox75G+bBqZN+PkXOB4NOMcYFpNi46K+R
PdaIgLY+YL6N6+kgOjyZ+EzQI8PGdt1oqbOuK6DsPd5P7BQDUA/tBeVFfWoWz3l6J+w1kyMksatC
A0Sd2q7DtsdKRLGz21qAvjqWztkvPvWtbV6aqgMSRB21g8AUPxzCLS4AVGOY/o8JANMtZe2qGDCt
FSX47FLLgLhTCT/uD8dCANBMA5TZmznNqT8bFZ8uH/m+NZruxEBmnG2xgqp7pxZo3tIDbl5bYf/T
ncirGeI3V+rrxTSsXzGzhWGA1E0p/ADxDbUuJeJD3cXGwnsw/CezmbxobHE1ajyrVkuffDCrAO8r
ysdjRHMnUHEcYx0MVuA6gcJuCtFUBF42UgaFna171mKXnXXfy0kvPC01fexUdSRfRNsVng6Vkdt+
5SAwYutd9UANzZGduQ5zcFJBHLvg8uhXyNpRTysHpJaiMN3MXW4jwjU1HqiMuk/EZw1kNV7F8qQ9
UDfTQuPYOtDKoS7NGqv4mJjYXdMsqZWvS5JHr7fzkkSWnU9DiGAa/riyjrQDSla+VAbUq8BzEgnI
zVdinSYlBOwX41DqCmPhnGfb+zyagXiduH6YS13w9RhvCGUxlN2RcJkzlpPglUWePoe9Xe2oR4DM
Bbr5EZ9JfTVj1IN698GPugiZIzNNfpzrlw5lO3taWfDymUDRfzrFspIRYAOS1oOPwsg3jFZC6K0k
MVSBCkSI1BNnts24rhmqVSMbmWxpkJp6cgXC/piVgcHiMDtxKPPBCCzjDMH+f2RGdQ3d0JkJ7Rzd
sAFm/50VvExK1qPyLHyc6f05dDWQaQDH2vBg9wPYWKBT1YcAYVpKYx6PE96BbZCIbv84Ne65ER4m
KUuUnjFgkQEd8/Web16X0RDSFOuAm2MkV6Ycs+aUTzwOSHvjz58m1ofRA4F9dqiNwHwMByuFhGWZ
/miqCvVw4fAMEjsAfvpqV5YFKG4MpZNMGuq8nfD4BH2fgxxeUqzJeDNOguzLsA8Vuw3D7XjdCTDX
1I1wt2XjZnfUoDgBGDLV5ZYErw8kPuZR6BOizpobaX4nK8iuSWtAeUAIWjpIbT3FuLFCs8P+Eaoe
mfLyBXQq4pE6kPUBWU1Q8iN1wSTVblEBlmwAPNFWeQcG+kTBjMqC19tmBKArUMSmKFjO7umoAIW/
YVgN0lhudfnny4P+/3+j2QSbHzO4LSxTMOEY+u/XR+SkvQ1N1uoxlL5w8RoLNncRbYzAKAbIBFtD
H9YXVoa10PHCGpYcbEScx6N9ErHfgO5EhFrVBvu+mJCP2aRlwt1iy7C918QeUFAT+SqQeECQcQ0u
Sh8koxpLyu4xGG2U56DoSQ+jfmcUVhUDNRLyoo3WRl6XLNlJEE4WppeYPnAFW3VJ/k9/WrPyp95c
oy49He7+/JnNUsnCdH0P3Yn/kU9epxX+G0GM0Y/jLq7LTL68fuesGaZxg50SahE9WbkvICsV0B5N
C+jw7cBz7tebUstbe82j3skOFlfsHCuDO4CboFisno4NjxxUa8TAxXeQHYIY94sEE9TwFOZAJEx5
P2Jpw48cUeI5ksZgw04yW/ADwfygS5GZGhRmMqQn2g63E2Dg6bt5RfEQlsdEItaHMLRj2HhHwRMb
JQ5v/8PztwXuxfRBc6w0Pvz2lUnb4QgZxJBSvYaFaUC72zRzTd8YoBntv2JLOvZf7UbvsJucr4Q+
gjjJtDIgEIpfpOKMGY9NqigOQHkQQdppKktQKHi5CT4rTwdLVkqinsuFwjsLULCq0fVVzbXas/CX
emD8H0YEcbNky4dA4c9Uv7SjYq917K+K3OdJImXWcXLCA2iLWsPrMwtvhvNvpO/tnxZypncQG7vn
dRUeDdXT1Dab7E2eDrvEHUtIkbzZ6Ij8CsO5N0DifSTfxe53zbBzwKs5z1oG3s/VQndsvjRYNXm9
w+KvoygcaDFV07FyZfSQg6BkNelm8AMaaUcupYH6yhSE8JbPDkixlI9gzc9nj3wM7kGVkz9Xjpmh
wj2JNmlvNNhTW4eRsxjZ4ArAcsLmaEU8XjRDIms0OCdC75CdjqgBCWh3ERtXgX3IwCEGN6DaWWDD
yrdg9qovqZLYwQbOv6Mj3DtVELput0yC08XjkdB2nQggzaB86lnCR80R8lvdJc68wFD7NqiB1OQs
ndotrbU05QTFL1plXnU+lf51WQDy5p9Bd/tkgz/KREj0WvaDe3HKwrpzVZNw37wDczQi3+rXQ7bW
9DUDnEEYHut5Ah99JIpGYOq9SPnRNMuMvzRjlhxQkvC6EvyrKnMvNA5JVfcYy/y0nATJ7sBb3OcB
9REqcz7RYqGPQmdUt/r5jDRKA2+fDhH0HvVE9Ct3A75mdghwTJy5f4HLKD+VChAsgrZ4SNncIQug
kwCJDMBKUpeaokFRLGOTsaH7BNl+X0ciIQ+p7hx4cZTbcyTsJMiubOa0d0XbdXdlpTcHo+GfFlMP
7TK2YhV47mMLCVryW6bREdMF6MlDO9x9GCBn1002NlDBp3iuZm1EVHksANB3KV1dilbJxgqUFdd2
MszgRSoZhC4xEIxLCeEy2UmyW29aa/FjegdQhVXvlgm0Hp2ja5G5RsgwAdjZ/DYgD36GJiLwTuAG
sFBAvWqkZOe2sfQzDdIR2Sp7RW5koaZWXuDImiDmohYitxRiGsnP1xvvkDf6mSdABCXF63u8VDlr
qBnbZ1QvgAUWPRoURdVuXTMFFlINoo5905VFH27GukQB5qSfKO9Q6ll2zB3+hXrUUKLCFMZXbG9q
Q7xYZYWSRwTAn5I1HRvKIPPwhSWje2GO3z+By8lG+iIZ91kZ7wtgeK5WiTi/HqX3dtqzR9Aiskeo
TuaeH8fW1gB6PgVL2xFPB/eBPEaotICxcZjWOg0mFvtqdIk806jBsvpspOELMiEmZLis1oIg9NTu
aBQJb7YxJwjepa4W7kygvFaWb1StR7H8OawPge+HXMvsvcjs8nWEhpc5N/H/m0NLTx4YKKv2mZDf
TRdvXzFYFh55n44eK4ArxyawSteVPa5Bd13cD+kwPrYdtDqhWA2RY5FPj2RLS8jSNFE+HIBfRDlL
AhXVpE3Ko6JNntYu6s9eD8lKTaTGWwZVxVUv27fDZYiObsYdS/AJ5F6RsRk5ZDzc3E+UUGazDkji
LSxRonXTr6s63bVJ36CIN1LlhO/9hjnoL/NRMo/aErOMtzqyZhst6fZT60yfQRdhHovOnbzJt7Jv
ckofSyRmPqUJq85WqiB9yo6P9EtLnOIhyER0VwnUepAdjNY9Ig1DdTUNrl152ZagfszybyO+YORt
RX8BgbT2AEqv71bYZ+f/sDN21avR7dZYFRUygaehJUDW437UGUxCmQ1VP00PTvncgYvwTrey8iix
M9nJoq4e42rEK2FVuH8hXIrC/0D7mQT+c10W7Ys7xBB/1eNdPPjuGfEnAS42HC2NnwH8EtvJNzJZ
IOED5uJ3P+qW+tfWnj75se3iwoAmD0JFB5lp7Bls6eEe1IA1Mhxqt9ilW0XV/10fKm1tdpp/zlD3
fnUBpsQT0vwFWHK+c4NpPC5NZPPxCLBemUIFAiPUX4bpKJX22zAqnFxQfTVXGpjn/WnKYrvxQcUN
1qEh0UPTXPZQ6nPbtj5lVXNXmo52ZXgFdlcA4kkPtaDdBrrJGl/RUJUyXC++c6EeEPIaYhIQ4XKL
QsXq1TwOBQfUbuPNtAxGbUeOHAmQe1b6+6zRpiNzTXahBooBxkX3wYhaRKNcA0YACPYynKMEaWWV
fr1t0wayXvO4onaXPYQZlyXmYTE06bHqnUNShYAy0PB8CFiSvinKATSSy9DNeSAusgJwG6X/6qNV
Xc8OTR//7XLd8tK+sS8NCvNP5tQMWzyM8idI0+fgnIzan0i8cZm2f6MUGPcSCCCcoP2eackaDPkZ
lH+x0cJ2oLmg2g5RvLx3Z5uvbDRALtRVBW4bxJZycLVMzYUGqHHECACpwPewR73k52VRmrYsoI2d
eQ7ZcbHQ0bLaFOd/Sxl+LYWM76ze6HGviMZrXYCd3e8G+SB18BoIU9Px/l/Hnt/axRMYZsDtDRDt
s+W0YhVWYrpodudsR81vdlA1M8EKxsb9gLvgCWxnDl6JBnGAzmx6ipyI7ds8+RkYHYTSJz8/Lo0F
6ESyyiwfr0/z8cexj1Ya/2iscwdPpY/WuT8vjodoMZ/3n072x8Vp6j/Nmsdo7nKaP3Vvlv+nT3Xz
dxjvH/vDysvy//mTLVP/yff22/pPq38cpzOgvtk9qODAcr/umMOqcGU0ZWrKNzk7qEaFRn7MU865
pvjghsK+L0GWmAKZDoLqtAYpBpBZ1SEPhxLqlUYd9skXWyZu37cUvvrfOUPWJgAh74fWNwDKp9fX
fznRNHEbD5QOlZ8+cAIa9w90z/cRjtfwjmFAbg7lpMhj1+t4zCsQhOHNMg1XmtvKbA++43J6dMKp
0NOVLGvsLz2wP+RFuqoKc4ActIDwhHd7/0gHCMpGkFqwU9xwYsAlIPWG14LqW5GY9VcJlo2vUelW
/X1VIIkM0DiUW0HG/vs/Gm7OEX4B8xgKQR240P/YPz+s2b88q0GCYUAWHNrAeG1AxPP3MJYY9LSV
lhk+4CHbRhKC1YjyRlvAj2r3G4e2dCA80DL7FejMauT412AqHqIfwkLZfn54FaH1i15MiC/KBrxZ
IPwtoIboVQVHANlTV9hyljL2Lc1eZUz2h99OBTKIZLI8B2E9RUIiPT/Ks2cUCfXd+bczZ6zN3B9D
UQCQ5hXOxL6+fogOAmkWyID0tv2BGqYEMYcCqgjnuBTY33cIx+gvssB/1TPLBBLRK5Eg3oNgrN6a
Jek6Lh8zATZmhS3cdKWmjrPoaOvW5yKO9Gtbt42zwsYn3A1ljkpXGXUR1J5jHW/gDvNu/zhpJePa
BhTmHuR/zhVk5FMIySY8dmASHZ4tGmQ6Zw+y5Zop702/R01zhxSNcqMGF6K/T6BSN08tlRsNYJcP
JsdRlvvFuSpS8+yb5o5WM2RduKACxjebx0CIMQPqBerbDQKJo9zNn6GjG61TgLmew1DI9cCH+nkY
47+hK+DNQsZDlxaejd0BCCTVrpb6YIUCX4TaxRIQCoQ4hWcZlbahLgGd+gpFmDSvpd3v0iegFDnS
WkFlvc7DU8hed05abpwsHS5l7oh1y0F37HR6NIKTyO0vI4gNR1QfYig0bAjnKE8agb4oRqjfNOxt
5vvw4kjetAJqp6CvQ/PIODdgskeJE3S/X6+vMq04Er/I4Fqi9kGonWfXTPooD6unDM0g9hbeBMke
hExYqLzOx1NS6YfE0FAW5voZVBaZ+BkyKwR9ZRHtrdjQUeJb6Xd5DjyHm0vz5EfT9oOdur6FvxNg
us6jCdQ02Oaj5MNgSD3p/knvXXDMO1KuMp5pl5Qzf1pldo6tpwuZx1E2YlpNYAe5gA8FQ7MbsMPa
5WZCNeCKaiSCTmTsI2Nc5T04gDS8Tj/WJaDXrV0PR1O9hnZul9x1Y3uiQWqqBtjPWiBjtticBHIT
4Ii+J1M/5Pa+BAx0VZYxe0Repzr+833Nsj++g+i6cBxduNBuMrn1UdSVOQpG6CTto8gmPNS+R2DM
HPofsqpbpG7MHILdIbabfQu1oUyOBsLsEQhEGETvIebjPjWgv4bNBi4REkdMr6GGWKRQYqi8HLhD
Hnk6GLibeC15C3z5JpoXBqw0iqpjgzIjq98IrSoYGM1jHeI9Jy4gXyw3IRDqeXxwfDHiRpt2dYmc
QJNpqdI9MjWwgfwsuYbw3IlNEp8ENRhDWCEo3RZ2fxzwiwHuTNfiynJXDEml0l8XocEGPJMU1qaV
D0NhCrvYo2YPXP1bDmkvILLApNAyF8idHHJakCUeRpD12qcCIgr0tzeS6WCfclIoL6h79r98gwWr
cKu4jqmBHOj6//gXqUK1OTIuepa0OUS5LW4//elbRWIbmbB1VqegHlj/8ctVtI6sPqPGakzACwxS
89bc2C2YJirvj980pABCbl47kBlpoxe30DWYNtABdHz+8N//1nvLNqBG5brOfzH3bc1x6ty2v4gq
bgLx2vdu3+0ktvNCJU4iEAIB4iL49WdI9Eo7Xutbe+/a51SdPChImhLtbi7SnHOMESXAVcLXAHlT
0mPvDWWvWobdSpRZp5ANqcCs8TZKH4iRfAoC8oLE0YA8yHAMnW/nK506sgFOzgXCIN82ZbfNpvGn
hxRpMC94OvKrXd+AjrFbe7NRuSgE1AJOCFM1yUrIOckOeQc6tRP0BIF/a0r4jLoVEAw8uPV41F4x
MlYu/jhaVqfOBY3Ap2Go5vE4haLSX32onqvXuicy2RexS8VxYBJaBqoOwc90voEG4rr7FjjNl9Cv
EgCjuinfRi6ER8sdL4cU8ee0YC8klnDUr9SEwAeEyBBhB+1NChzpC4sn5X7tfOLdFVqDH4p74aQR
EApzsutBYwWOeDpBX4H3ELtcnW/DbAbmGKoqbiFrgCrCIXuG561hXzyAZUOA8IbKq9eNyIefCVcl
ggsMeUNFgJ2yztVew4vvQS8kJUN96ic3Y8hB80DgBay3vei6SvqQjaAgwoCuSFd5kt8u93Xs5u4n
FiUtcpF4P5Noc74Y86IrwBTYUKD48rIT5V0ewIezbYdugr9EBbneUhqy5tQFjaq3TiDhIvRYIGYO
tecgg0MejuG6XXFIgGGVNJZ4KeIpB5UYvJTALJ5BIy+JqnYn5sCnZB3NY+8cRo0VW7VWZd3Nm2DK
K9WvI5+LHitkfG5Q17sc9JifEU4Bwb3JDbqdauXmd8SdiOQrlXoKQdgIyUuIOcmgbcDpMwsB5bfz
f6CRDSIjz2luhYaDAGjVD2lcQi1WaD5SBNHH3jvVk6+qrw7RIOQYmKfoLR7hGSRyeDCkgYA4dv32
5yNKt4psW+xPTrUptB9CvWOp90AVITN5t7SVyeScJlKAd9YcWZNL24fqB5MQ0MbzrB+GLHPbU0Pt
RNvzXUzsUWQH/+3Tffi09pO9m+3ygZY/xpiPTf8NLNvdzgGZ+o6lLTObFe9qVpl/ZY8uxYe2EMxT
V74pLiZ9Ip0dYMFfLk0fzGzV9l6GfmjLSp7s55Lf/rvZZZS16+v+J5miYXdJGRmaI0UG6tWFPPwd
Vfm7fBQ74i9jm5OSxu5X0ufl3RCXHmCaiTwErJ1edN+e6la6TyCjkXfQOwJmzbRbM4j0nc0mR538
gs5PCOa9NwuwWA5dl95wEwgITZSgCBHtT5r62tZsOxQdFGAC4Hc27U7jqYOP3FoA5acWMcWsPAU0
Zsj7MA5gW4eCBZRDrIP4Urfm1ivs+fV5zOJktvU8g3hSqGr1cJnXzrPM+9dj3fenYUdA9v6Ut718
KIx/NIhKCS7Ezt0QsH7tSvALPxWm1yvHlfJz9HLTa8dCtxBcP013RfyGPQVBkR8m3UGPw1RT32dP
GRijZRchUGWaNILjh3j067XttG3xkN+WJHBubBOS3cmhoBK0/3bKMVxrJJSDoqpa13Gln5EZ4m9Z
DxAcqz39HItBrEo8qW/DCA5j3wN51syOAXhMXwA7Ejuf6+qUtHn70JXzjF8U3J3/PQvBogw54g7C
Sqy5LdRUvnBwnm39egACglN1DXBFu3VoMyAFwH0IDdEHFXIxzT2VbSst3psiCLGY1oZ+1Jj24Nyc
oPvTOoG3045WD2Cuax/yagrXtq3QpXooTWHbMi0B98vqk4Ogo4Gc+g/+xKI98+MZAHdaAIpalhts
rotXt0pu6igOfw5g2mz8vvnqT2G4ronM77kTJIdekf7g5QTkO4wOeF3I8pugdIfgfHmI4NXdsBbZ
5LYgBnaR4A13jER5wE4qQw6c6S0yJPtsXAPNuFhHA/seTE6yg9TUuV1rPI9nAsLKsMGSBH5kflw2
ejpFGvl/VYeTuzh2jNKb96uAbkzNr9+JO1o0wRNYoo++uWUZj5uDdOp5a9cJxINnR4/5O7PQmKVQ
P31nls8Z0qKwmGCQYTpAFYus8yCOP8chNiFY+QhAbiT9nI9ueWCt1ljso9o5wtuDtyfdNJNHP7sd
xCH6WqqtHesWhbsjaoi2dmzFWuR+Q6RjZ3tLieCZQv7Lzo4lENYGNzwCvLYXAB4ocY4gDrXVNgEp
XORC6FskQ70NauKsO94BOididoUTZUth20QAmOm7bul4GyVS52B7rXEzQ3l9bQ/tDDUUe+H4ZoBZ
cCTn994MUmNu8j/F7wL5LpXZ1WaryaSD2o7A5nhe6rYR6f1qZWWcLYNKUI07ZLt4d7Y2pLLfNyB/
fycAbSzsksxaaGPheXWyXuSdZT7sGg0Bk8v4wPRaZpY/zyACyp4geXMebzv/tLCD7GKvBpSISnef
qax/zoYKOeggILhRztw9N+IGTDPqS9nM012pnW+2tQvBIOLzKNzYKgB3fGOUAo7LmBzhxqFP7+dK
RZ9C0LTamYskXp9XkSVBnpHRu8Cq61xIxfWmj6F0cunAurm4Jjar0hra+qVb+/I85EOHrdoRF2PW
ECh9CwQDpzZ8tUiT0gfbN3x11d5WKe0fZW94y8hI7o2VRa0kIPN8Z4UbfbGaMkruoUSxzGWtKEdi
Sw7VspffVr/n0gYBY89orWz171Z2cEWzOz2N+8gkHF+uOmUvRVuvgOCAcFCJ1MCgLfj63VW6HFor
O34xtXWaxIg693irfLhMcxEIJGEX0WpE6vQTkroekakb3MDHMj8B8IskhqyMNrazg4f4HpuVTdYD
CLeuGfROof1UnmzvmLnqiFwBCFubmWwB5TDsvQR9sNMRcDCDgD4q97azKQi5LiOkY0XVvNib06u6
CG9s0386PagTu2bdA3707vRxRSE9P0GW6s/TDxJcy6Qu+pOd858+w1DPr3YQ1vTz5SugY53fSuYf
e5Mj7iCbBggPZFplD2MGBgKsXqttGURxjVwdk2ROi5gjS9MeL9a1gnuoLspqq8wUdh6SzXO1a6gG
wMLpoisVY2mfxl1+j4yt7BE5KE9lSKOX2a3cHW3meq8lxKzbpoJntkmCXRGbx17OBRySAksuH1zM
BxcpEY+2UE12CkBbfVOHc/bYIu/3NnSQkU20eV/WWFxkcCyDWRcDsFWDzJuo803CDhVk4bIVGZp9
OPL4rR66nxJh2BdELSQAHHR6chJ8hkpUzV3QEb3PkLJ/NSKj8KTnqDt0SZrf0ggP+l505aMicE32
cAR+4dqtV6nH+PdZJ9dQr4Jr5b86n0zl/JSXebHt8gaOJtKDldSAwBN830thq2B/fwPXndhd2ivg
vOqVrWd+SejaHkJbCw+31Ja2we4NayD+fYI1gSczcR/5GTkwMKkfCuy27/sq8Nd9I9VX4XpHvJSS
n6A0v27aUL9GMeLfmWbQo0Iy0NGFuOXGbGn34HkHH0wFedKBOP626Lt4nZvkdlt4RZ/cwYn0Fexf
8REANZCDtWOaXpthFzMI3elNBi3UTRV7QANQAUmkuofEgZe35PS7uuxWVY00GqJMrjfMXBH/YCCx
G5FHmEG+HAjgm6QvXDve1iqZaLnPEm8xtm22yOHHNoJHGPH7FO/axJjCp/x7HOT4arwjjcILNNDk
3p7EnD2Zxvrdh7Tz2c8ymQ9UuLRat3ifrxlY8E9uFD6Dhyl2VvEw1ncMKdMuJ+l93YFhD5dfeu+T
cZd4ELdYzLA7gE9D+f7R2tkiwpNkDbQHcptVhalEVUJOfMRXf7HJx2k+arhsQE6D+W2HrwGVSdJk
Z2v2lEt7XK08rrs7+wFseyOyZ8JnLDPMaLibpkPoQsEgr5jAb4tiiFNxW4WPEC0+t1z6HF0de9rP
V5cme0QLPDdqHmCB83seOx5XudjIIQGI/s8OMO1Fu5bl0bszg6Nr3HdQ/r2ZvdJfz1XIb4UbjgAW
F86ad0Xw3Q1/JGGbfm0jDyjxNi2vgLb372nBfTAIe/73dGqvuRrIF6GDcp+CswiR7Up+coPhNTMz
SAfhzlYLbGvgfzgCrQqu524QLyB73tdT8wubgkc4saDIyIdIr2flzzvW9OF9bgqtvWkvZiTeDJqE
9ws/itcMNw0v9rYWEOulDUD7KIb0BPa0sFpNSUCqFaAX6end4WLQTmyfT+H9nJewede9NIRmluXw
43gZ9IWz7XiYnmyXLeyk2s5lD0vNHuBFASjJ2LmB/ElnoQ2VO5bcsRsPJxB8/HUIaMRwYuk0nCDy
i0Z7aBvf1W2jkrrz1vbQTrLM927oZSrbb3tsYTtsW8wDeDMvhu/OEQXzz7PXSORhtL3A/iwy0FbH
DtE/Iv1p6bWwv4udPbLGH+wuHcssRcNu/ht2l5ntfMHv8146vBlMvyG4v9dNh7BdPeEq88M2Owrp
8X3A3fJLnIAChvHy7V8tJmcWi8VUt59DvD8OTZEA9jup4asXJxBgHYYnzrr0KgFJ7IbH0fA1mNUX
wPvpI2uwpY0J4Ka2vS7E10nx5hHyZ/RaRY5G3BvzzJH6ASnK4KFIwd9ceQDZLfNLeC/7shIPkze/
OiIvV6Dma0+2iH8fIeYLxdRLD6nCfnHU/XtcJ/kY1vF9cFC5AbLLaATXpP9nuBqrI2Arq5Lck2nS
COREyCpDIEeHwYRabTE4+dgkfEP83i+nvdvmkMZaFQDJ4m1mvIb/rTkg8BFh3q6lFDHs/90kTe74
/KXlrUN/nWfqICzrrVzAE2997gsIo4Yx9Fdt4OVvn28A4/i1VVRK0k5tfC+r4CUB0lK2PrkCoAH6
wQZladuGkO0qpytO56+E6+HowT16vEj1dEEQgPBDv1l9HttujwDgAc2Lm2ZQ1LB//QSqZZAoAqHl
QVJ+1/Dx+wUwTC36ytaRP3GGDdtqYSFeF8uLTYU11AnkiMhXd/j9bOQxcse59fOmuPdMjaFm+3zS
BZ+dKLvzIXC+9JmaCkOyp1ChXTtFlCCDwBkhC4hvMSpbvm2jUH+qqthfIaeh+yaJIRXALhoyAPeE
5cMvwC2fAwhXvwB41a1xV/aPjpcWu1nXzjVWIfzw71dr9PerNbIBGtf8i+MPVyuQs8Ckd+nwUEU9
nHfQCgsJvOEBUTEuRkVngMlUNebzF3Nh/t0cIn+gsoVDkgcrb3K/I1dgum1Tf0CaGhLN23n1X86R
aegK6QEa2pT34PQV8bFkSXtoq6q9E3UwbzxSii9gtRSrJFH1D4/20I4d4VUOwMAmdT59y6SMVn6r
oyfmwbNhPkkcg1PepRyw3iQBze40RtdAcUXYAFOoudtDWzg8IddFleGiZPIURvKvXjtkqYMmdgCL
T3HdOGPyTebhVhRCvrI+cLeCd+kp8R11j7xVpLI5cNDUhR42ZRwyRLhRtNnAkJg36+sm212a7VEQ
f/n3n9T7+xMojMPAhYeIxG7gfgwsJwj/zG0bIsoK/G13rNqB45cFD2mDCLnfITDItrOU/UBXY1hg
sfJwJlZkKgjwLOmQPADCwZFOALStiJeD9RQMqW6DcWXdgJUXuhMaOlLQLkIWZw54FYJt8ybWpUTO
XyjHguS/zPXyf+ujUOi+uBtQZDV4kvzf+UAU3GHdLhl7fcVA+IeQ8uAgbI6EDVC+7NgEdqCbrkG4
bafJgIimqj1Knj0KMMQjEusVdPUc8C/cVlOFhJ1NPBdYla1w+WfZZ+hM6/vzd8oTwSow2IB4fT4g
RNJwhBOpyjiIqd/9USAodpxjMEEtbA8VUae6kr4oWAuu83yVwIOYAv9qv/qYBhnofpHg6P/IgjBH
CrYy2skMSSBYyfGkar1i3YYciuaybSBvFWTKEIOE4AruIQrSVLEBhtbgyhiQ4aC9VRhFDeRP/vzF
FAdvh5UM62P9mMqyOSFc393Zr0yJ+W2KujcShcEvsGDK8Jcs+VtHGX+uU2yd0lAVd2PjJoeodNOD
porfubTWmwjacc8jhuIuTlbIvwoOEFN6c/AyfPWyBGDPLkuOTRv7L0OCoKjsX8Uos2MyNP3WWhVC
f+5GXzwKrL9uEx9CCaWO9C0LM7lypTvvwyHHFg7q2J9KCHXdQq/jIY6RTL1uqLvttANlVa7LT5Aw
FnBNBf2xR+rVpwRZMvsY29WNMlVnlmCVl+qh8eZYrWMybz0JyoseGS0LtMclsr0t+YIeshid0pcZ
noPQdN6Mkrrv0DsW/GMvGDMg308TMk0UePIZItnuRiP3ClIqptoUxT0XYX6NpK3iQfR98VAykHi7
PrauWPjCBOTF6cqParrnptvaRPGQbcI0KXYRIec2Rmd4g1Nq+JphZzt8Crw/TYJ+bdvsSeg8xIc0
AwxymX+C1vWJu9HL8olwc9c3wDYe31/XRUEPtUQCWPu76H3wo0Kc9/ZDu7X497bfQ9M5TK9AlJNe
Bbnr7mSEHHEu/ORzLod1iJS6F1/T4OiCp2LTQZfxJQdL+0qSvr2xZnUGXgXTnpVucASVNy6JUp8s
1sZiayzKJla5ewbchDEy531n/GZNIovEsYeLIYg1js5UP8vc/xEjP/Gh6qGW6oWyh44idFtMe4AI
+z+1lx37x/Y0Bsl1gQwIXHzNtBC3uUEOWnGGMIqhcbOEbiCKAKvFUDs722aLqWiTw5yBy3QhaxtK
ML+ZR0QaQonhYhdnmVyPWZtvVOH/gDqF81JBlwF5VfKn48y34KEcX0ouQCVIOuDWFM2uco90uypv
EPLXfrECyyLW577/tc/H+HOCJJVVmw7J20jzjbbqCI3KoCSSJ99YgjT1uZyKTwIenG2bSv+mcxUY
4YZUH5KE5ndcgBKfjpE8gpfhpUS26BX0O6OrAVmj7crWKZN00wA6hhz46NwdlWCMBWuLMVqOW8AP
QUECvOg6mqJ6U/yeapm0ASgSSJT1wIJEwYlMyha6Tp7JX4K8UCEjtrXVS6Hc8Bn0dd2ukJBsQQ6t
iE75PJOT7ilZjmzb0m0bB9Njj/5xzKXb2nSkg19DvSpkdR68mNXP6Uzeiras7gJT+4Gne/mcw/dw
lyTlm23zxyCDdoLSm3Gc5XNQ0GkDMIBzsL0U40HfUJ7HT1FYwUui67tUFvAg3pwf75GfyzWNg9Bd
t6zuTp1be/7WHk486LHE+tBK/LZrD7NMp/W/r0nij8tMN4yoH4K6xAVJYxx8WGZypfMknfrkAS+s
Yahf0hErpIc5C5hZmfTthMVExgeT14vcAo10L/MyugyjlZuwVz1nCUIK5/8ElS1UGEvuZNeD3+nH
83R12OXtyi99jbllmMUFlJPHIcw3kVN2JjuVBdm6qnhLlX3nXU4Dl2t3TaG9Pa6SVnHIW+T8xh6V
ZfToQ4D+cGmKjYXtFG6gIHUt38TUgr7390gCLAOos8wkUrTq1DXADZoaLf3z5O9O5oHoZi+V92sx
+fAp7BAv4u6mqkBPfjmJ7Xj3MTzjZSiz2d1+sIEMZrVOOGIBVPv1PgAf0maRqUPq1pZruEjt1yj4
Ojc3jC085ozH0qmhWJSem2z7/Gf1Q5vMWYfnyUbVbLqah3q6skdBwGoAvUzjpWj+rGayz/aV53y6
DLO2TRruMyz9Ti08w+BJDEhz0zmucxVCFMLWVO8apm4x5sOmcNufcHv2ewHt35vAdUexD6BKuMWb
Dq5fO4WWRbvnHIRnXKo3HQDlOohSPi+3WOHH1R1P/Td7/4VdxY4R1Gg29v5rAh+0IUOVHW21DZ7+
/Xb5264MjB5ICY1CgncK/n1g9gCsf2ZTUdIHymMxfyELjccUCONJ8DMx4AZhXILuw9wmH81VphGw
9YBVk9/+GtPn9JnFRHAPGkz/aeDQUecUGS6MgYEvo0Vu6AoRLbknk2HJYGWCcgzh5ret1gifVN4U
PfVvlPS9lTIiRsguGVckTOc75O6Lu3/qqAPRHnjbQuinRoIoyKZMflAIEMKDz5ANB0L4l6UHsuAM
ucN1dhzrAYkLpqiBucRKV7t7W4X2T7v7H/8CAfE98DzFSUjc5MMDi9RjBAzbHD64oYNfIKxVEMkV
FKoMYEDpIFS7WADwLO0T5KM5i0CEcBchJY1t0pS1LzQEgxKoAKNpwp40HF+XKUIvT33k+ZW63xUQ
HNIH83teZotY8lDgOr5pwTZzFbVYtBnaMaIIWFLsYe/hJwGPp1i3RZBvPaibfxnj/psjAVkEhTx2
aix8S0DgARR0nT05KqU7f3Cj00ByfROXIJ9ePhwH2m4FrvoGEgy1UTAxjL+2bgt26bd1CGh1h7wK
DtbO82dK1zOYcM9fDgMPQcp4dUWzGk8/wC22BDiUL1Wf/8y7MP3p1J8zHqofHYTCwDBfTE8tiPJ2
lCP29O8/JfkbgCSggJEal5xnGHM+/pYJGLCR/8GHhyxnZg8LLd0kuuu9ZqLZNo/nqK4PgGYgPrip
iqgBt0Be+aqr15ErEvzcTI0NNsJd63vEAeUmREck3KZxOz7OdQhGVDxV+yhw1m6nEE4Hp7tO/GIH
bg4INa/iEqIcPWT9oC8IqvfOydvu8xB4rguggiuj4sYfSYz3Xx5mSLVct+Amtv8RJdVrNtOItCvs
QMAIvY0nFxCdfeTkIQGRVxWBbx2eiMynyQnpvp3zNEs8/rvv5538jGzMEtkv/WT2/EpB+j3eeyEu
S/xxTHii3Q1Kmp08AhQlnJCB6Ar8qQApI3N805O6lHQFKnUkBV+LAFiGFsLiEUGkHEprtESKbV3Q
sILGRekCuLKOC7zeII07eHnWLhvK/5++/SJ3s6LF2rvXEA/7f/YjdE3jtNEtnAU6xsZ88aok5v37
KCrfhRr8Hz+ITkeOmDrAT0Bz/i9/lqbO4A6HqErUNPXb//jHQY6Ex7agMSu7DfdaKD/22YCk6RXW
JlG5lTrCFi/S44Tt0wiY0JytzneO6vIR5CF+q1QN+qUI/qUfpdOm8Qkqyx4o2SMASdgGrC8d23PA
Cwp/hZRafTjfVizBK/EtmKCECEFR1g0RNKTddgWltQqQkLgnkb8X4NkNvsMdyLCmQwLRdCh88Ec9
OmOhoIoEFv5xDVrcyqzLQNAaN3M8d+vzjQjJe46Yfz4VHvhNaxGFYlP1GXDgK4imsTFenS+PxiXe
MwmRUHDSVaAKsqbYGolNDrypTADKMs7y5dZFIlfbPGIvxsK9mtwi2kieh9MxA/jQfxZuAqWLIkDq
FBgdHGd6DbH/aJDCPlaphygpCDKSpzyNh/L7+UZHorIuT5BlRqI0+HcyCTFe4LgpSNwLn7prl5Sd
XhNkrcFDV1HxFYHudpg2I4ge3qKUER+BPgrJvFU0JlUGEaIaKdir5eEAss4iQmgRLo96O7Ut7mY+
q9S5Ol+pOQH2HKqqFKmdgANcrtculg6khoMy2yTCGxt4KTKXDQbUJYKnoSkd1eHex8MC9K3vLmY4
OaDUuZa4nKA5yuacyJWj/KbbIbpMV6Ie8Ly6PHRS6e1dntbdEw0DGmHRzNp+n6WeF3+LlbtK+NyB
tt0Do7z5TwL8ngSMJXfB1Hr6BRmZDRAqM7Qqj+f7wClCWh9yMAOlUAx2ZMVO0LLws2Q1d3HKET5h
pADDNthuwSNM2riqIGdRdPJBEZAmbBm+su4XtpiZuM26mHm/QDCh6LZHjIvjxeDrJ3/Kwef1z8+6
JgLXmBDNd+FDdcxogemg+tSVcfI8NxAn4jNx8Gbw93DYsjtbhLT5KkGjd4yFf26y7URVgCz5kLOP
y4mDSbuv2QkhxMeLHe10HmKTXmx0ArEiOwz3xDbI/APSiwELxBeKt0Zav8DN2O9GMCvsbbWI9XPi
qeQ+DHj/WMXubZa0zcuAlclhFuW8tdUma7sVnXN56/ds+Ay/z9q2K1AMnCYgdjblRJqXRgeIzNV1
dGV7CV8D7BM/d33WX2dBtj8/MHKqH3jO+R4UztDYavLSvQKK4paDiPV+aeuh8biKvH48NJEUyQog
geQIQvLv52rC6/ssDr/Sts5Pdhxu8fq+CLk6ZFoDf2LmWowF6W/iRgKFQN1P+RA96jZzHvMobG+6
ohbILRbxq5MjLl/HyXSLrIbpoeDkW+Bn9JXFkIWKZwJu2BleETqCSBG43VfQL5IdTTv4i0skH9tV
cmeWznZpzAQ4ESJvHvZL1S6f7fLa9gxI2gEZlGiDjR0DTopyVfIcOQVYxR1zf77tDDuMA3wsYO7W
M9UNdYTngotkgsVTZZhmlKWb+V3Yp6oPyS21LUDa/jjy2TwhE3lMzfodyl7NY2cK3Y/DunVLcMub
qu0g5bCmFTRA7Siw3wwHWd4Ds4WERVNMJChd0JdWVx5ryaEk/USOtqeNG3CaJ6kA+wNtAiwlYT50
obyu2rSB5KTXzwfcljPuWc/ZppkYXzSJ9zYxupgN/isbsoem4cPJPvmHxI+f4OTEb8Od+BbyH9D2
DQpA41iRf6da7DMB8itki7V7heTjQ6Ir8UW287U1mAdWrvMJEtWXkbnL+FOLrO2VZAgkDkH2y1Pq
pRpE+pKKoV0jRyV4bGPQxiLnc7gJOtoeXTxOj4gVhzdhOQfbDhrJT0MMxlkyNs1rDhxqMyByFySf
xtmf9hIZ2keAYTakn6uXlrnufq7bae97tXopkENGqNt/G8D/sHGlV165WeshfRzx87bsv2k546sD
cwywrmxYQ5EBvmKT7U5DzW9t4TF6PrIvObxDTpcmOTXIDrR1cJl0LRCiH0YKXfHbLtT3MbUcR5jW
miP4myBFJS+RseTczVkTfBsgyboeA7+/VT5UJ1QJFh7QjvjfYme6r1Lf+ST8tD7iIY7kKydxv8b8
2iHK/8Yp0mzTbi1wQ11NDsjk7BGQXfwqHjgD0SjeUJde5WAZurKGUdq+H2Lb7LgKOBK5jLH1y7SX
cdhDwWaoKggzzN52GWK7R8ToRuIp0EzOCqqtyClBElXRnWInVu+KS5s1tL2XNjcDEsoBaznSP/8+
NrSzXia0Nsuplnmi8l7NJVuVSK2LdI6sQ07IJ7eaf9SCCihSiugTAB56XTNaHJdOpApukVQM2jU5
RZ+8gJbHSrXjOjHGJHfkDSI4cAaiFoNo8THiBbjKZriIkAr872ehCV4zdh73P53Ffgbw4db/cBbb
txgI5If//nvmcfxBQKUngsjdpaB1xl6Sao0sQHvsAKByZQu8gs9Hfo8n+9o2hjXkoOW07ieVX/1t
XAju6fWy9OJQS4oAkdnKBlLoiPgcKCvYl66J2enPdpEHzmcNb/U/tStQWp+COqu2WO6+qYY5qyxq
wrVDU8yaOi+yQ/grUbm+5qa9mEeotav8Vctq+qf2bBr0o2Lgtrb2PYI4HhLz9kiLAzrH6C6CKq44
1qp+40aKEUzQ79vByflmraQjQML929aa4XGL1DcXeCRv7PtrWzg+Ezvs6QB5ht43mO9NDzOyUx/r
IJoRqwiE58voHLfy2dyOEXOE4aTNwysFFPjvaezRpbBTX6ptkLbbZlLGr4RzXjpsFcjmPz5SOWff
ggJM5x/sLtXlCEm/+0qlj0uWOV6+ioGDUZjUddt0KWyb8l1QV9vGxUbkezY6SCmBEBeIkb8qyVsE
zxL1QqGiN4MW8BNtmvAWrwCkL5j2sCuDLfUbfijdtntJ2hhhTaDHu04N90gR/QaXYvcifWQCp16Y
7uygZphfhJ4iyJH79aM3RdBQUfk6TrtqJ7mYr2xB+TgdRtxrtpY1yEe0R0VfgvfK1pfDd0PG4Gxk
uysQRKyBlC4QQkGHhrPWWdtDNiMne4XFCqi/L5sCb/bqO6JGMNu6ENKzVVsA817fwQEv18KtSmgS
w64HdwSc8MWcIHIGsOa7RiYHD+I89bBZjFjDmrsRBFlr8ItAathk3xVABO0bWl0nkPlG0pUCuSPY
OFHabluQmIze2h5aK8eYXrptm61SHSPLYxm+HDPEi89TfZwV7odt2iVk78ZqeHDj8Bd0avRXgV3D
2p2c7qZS2fCQePGvvmrlBoh4toky2t5NOv7akN75AjxJfqIKmwlb7Ton3SLzF2xy0AT+0gc0B/lE
OF7ZXjIj2TSpyodpzgExze+IMbITVox8tTU7IXGraG2rPpJWlwlt1akN2BrkBHZS22QmlWApfNB6
SD5X4a0985+fckywvLWTfviUtgqqXf7uU7oBaPiAqFkmDEG+BQf785+fMs/mFPDYcoAIHyKtvOre
xkLMoERH8NVGa70pgNfpUrd2tuddm24+DrMW1havg3CdEOJsnUROJ6E8bEK9BpjnXoPacGLhlTAI
v0svlDqzpynj3T5FSGezDquhfh3jKDw2Ko03TdE2r36lfpFeYO2ST9M9r+FGBOk9cNsiMWvo4Gir
BzzOz0OHlCOmaIZiv7QMxR5wPIJdHdvCcvBOl2IGFG6p4paGIsulxx5duouUoRvgFv/d6IvN0m3r
nocU+bQDeNCcaplWKYUsRNEeswpaE7xdSaSuXVEjRcaALAG3jJE1Q/ZBBtIv9NjCtg1wvIIg5WIu
JLSop6Ta6ypugfzkFcJTGdTvzFvGvkRsUTdlcxiFLwBFGzVZWWupSXcYp7ZY2TfLMoMZV3NQi+J1
wld6FiPEX00j6CTmg4aC7qoYkf5QF/6DqOrmeexHoLvg8s8jL9pyNxRHSI69a+czgAlIihbHyLTP
CGgiAjp9Fabd2vdR3pysO8AyfHdA+uW+Exxx7yLPFX5EEH8ghepS/Glm24MCCi1/+S55yfbgieiJ
W6zkEYvW2fy/1P9q/+v//9Qf70Uj7Xg6FnILfQlvD+BltKHcoxusRLv7Lgu6e3DaqhsogBmQ87nJ
HtEOWkKgtXMPtmqLHO7WjXFjOLmuryXcztfhVAGLa6pD3bHTEIGdm0hPbD6YdCCzwg7q/zB3Httx
I1u6fpc7bqwFFzCDO0nv6I2KmmBJlAreezx9f4hkKSmqjuqcXj3oCYgwCCSRCSBi79944wnZtWnX
pHnanIc5t7wbx0la0D04T4I6otOl5XLCc4sMn4z6V1NpBJQPEhPmNLY7WZzscdY2EypBPrgkUAY+
W7Zo7j/0Zf0kHtTOfusbpEO4fB+ESdxxuvFjU8GnILjJDRexorlKbhwTRpqTpjAfftTJLpNuAb83
wJHKBpArHSwpG8gLv3x3I/vUsnLItCdQbNHhMkIz5OqNbrUsJjT/WtbLA6rQck4hIL5LldxDzT7Z
N4nx7cOnExZImkmrmqWY1JGvJeAlMQ5iBMLZttZCnsfoZqxxY7a784dEHn+6KcZwb8c6jqg//l9H
TZXroHvfK7Hw3SZS+O6CyCEVr0BXOk8nBA0Q5lUr3z1EaQJbwNftL9ak7bs+xN146lOYWP70LSxQ
iiC2qD1rtlKubND5t4EDM7evleGQgJM81ailbQIdKGnu9CVSaOH0gqLUfVmPvb9ATRoLmdBfJBa6
k1Fh/YHi7IhaoCbuuijXN1ZvY29fdPA9h6LZKuDHb4cqDlcZa2itMIdt2vnFdTxvqkTPr2WxHtIt
ihY5jmZ/1XdofGsQBtK1WmTmUXaTB8gu4KqKjYrtEXGDaek6eAMAsR0XaVErL1oiPnsA+F+nqD7k
9jj5C2JHCyCJZghz9M/Gj3H30bvg4OHj8ep12WeXVfnnJkDjcBwD/bpCS1adBZttBUn1HK0aIKAo
MMuNbDjvaeq1Ek8lsWN0oMW8aXNV/JP2j/1LhlegPGpZwnZMRHV+wWgGjRlF2lR2t7FK+E+fxcWL
FklKDxEUbtq/tMZlgyy2WbgLGqM7yiqpHC7rL0dd+jZhrZ1YAK+w4sXnAOPZ1RCp3UPQW8n9qL0Q
XukeWi/rUBzQ2qWoYn6bc1HT0PTRaxfRi7loYffy0MC7SUBSX8mj4rxwNlGtPoPHivBpZ6A8S9N7
XfyRIydXLMd6eD8iuepklWgIaAeJUZ7ypinx3FKb8kRisjrJvWhucdP4PhKxt5WlS73Wom50PsLu
i8950FX81JRxUySKuS06X3vRDaKeZVJ/AnjXHupUxfV9dLQXXxlfhVYld0YZlDfjxJrURLzjJRpm
YwCB0zKSs8lTbGQ7OY4cVhWGufW6J6RkktxQWMZOeLiMkZmdoh97igJmrEq6/aXqQzcybRwrD8uY
mPOLnxVvfwxAyBQvF9n88Szz2FnstsANqrcTy35yU0SZvZtsMixjMmAMTCBszJt2QexIucWsQRxz
n+9dNjjpV3+CRYe4WrAxMmHsXTMyHv7mwFozxFGMDTHqwug/u/0rRhELUU4hgZ/ZJgZRTnSFbBhg
Z+5cOfu/YG1WLp3EaTatk+UkDP465kKos9zWOx93qasMER9zJ/5sMEse4LB/aifokMwyCHTMU4m5
vpvr+7ne+an+0h9d3nf99d5UPxUT+CjFTpR10rnncS795fhWagbw/dJ+JXW9L6LfvpltydOSuEEh
7uQIEp+IaLkVPNmxbXgGsTv3Ccz+rQ/cu4UStAYxYP9kBk7xqR6CcTPAf99nQRHcp75RL8JBpK8/
erg2vF7Zw9PV4D7TprceNQvuQm9/M0ZukG4YklPk4ehwDg3IiVk6ZM8Qyey9jCWc53dzXTL3GzoF
K9QfRXmAnO3Jzj8OPQ/nsDJae7xNSAMLEaBcKK1M8dcuSAXaJbwt583MNFHK9KY078/mp97cI5h7
JM0grlyn9hd+XaDtK+2SiFsRmiW6vhDkFe+cWWbCtcVbnRt4LZZKc9nRAuwamvF6zF0y2WVm+Tv0
M1yWS1OhHMK8hG1oOvYVAhH19tzizC2K7FQgR3FAiXwdRuhCOcBJLDti1SGRJbJcaclflZeyk1/1
Y2ddYfjnGVp8LU3V5MaPMHZQXN9c2XoVrz40SMc13NlEV8XXsqvsIKvlQYnR7bo2LBdyUXRZO/3t
Umpehl26pEJJF4mN887vO49FriyrDn0UtJn6K0/EA6ZlKKBPhmotZd1l05H0vpJF2aVUOhySdU9Z
QKLaWz32M+a86caxupocxVnrcU4ycS7KBtlFFuUej+n26LjD8lL1d33bjsSC5QEDiaNNGPJEkRvA
NOF1V7gUvV7Fa0v3Vh8aeL30vH95HQlWOQPsobN3m4tMRkzIRVZpk5khg5A3W1lUkf476tz0iwCX
s3sPPv3sCtokjX2Ue5cNketylXHJMMr8q9Xzkob12HzIZfPhYLPTac3Ah3d+tXVxpzuMQNA1Epud
jR+Zb5zUscElOLSQVUVvRT+XCQnlqxwsOaEJmlGJZ5L6breae5ZgAHEM7NS1bJFHnweSA5938yS8
t4Mx270bIxGSwTuPLI8kabfoq6I5yiFMebJ3o0WT2x5811y9O+7daHKILkJp3+6tl3fHvRtN9iEN
6K/1rPJ57SOmaBgWaCaFic/CUFvvKqqQlFQn01q0uofmma2TmE2ZajZDod9YssVq6hw2CmoWso9s
Qb9Xv7GRWCNZ36EGPR8Mi/ZMPrtMnXzLx69oCbS4au0tmeA2YurRe9DdCbM4k90eS3ibAFl0fiYw
UxQXMdRyQ9Z5RtgoOsgEdd0i8krl25Mvq50QAIxmBXOC/fwk8mpRQRgHAti10UJBnIOzvqE6UjMZ
QNiAlGhSsRvRYiOq4qpNG8Fk0EZbIexNcs2Lw0USZkGqSILfv/ofmG+P1a0bllH68vaPgLNpWpuE
yRD5QMT/r/8/nV2ZLCocojlkh42h0NZtEPcaK6YoQz8XuMjlX0QVUI/aRVsPffcINKd1ELJIGrRW
FENvlm//c6s0vrZQYiXJ6oWwk6jaBvo4is+9l9XlE8J2mcUM2nPca4XUHucIEYYxCeZqwC+Wmjra
V3XWWgrZraguotVkdam+yPV6iFCR00IV+Pz5vTcpBA+5KzF+aBciGBQcwS5vpJ9/B/KtoUZ5Jfa2
mQorWgSDjm5uldRw3pdFb+NcHhCL7B+iXM3uwO6WjVjicxFCbZzS5EvvOFBuz48qtcKDvIY3rwz5
5u2H0wNQU5GHPf95KwXABLM7UO6D/8fUehG4MTy+upffY+Z+oZBZjGwYCDhalqlqH/HaQwJap4Y3
c/tGHoP9TlBhAZxjxmYbk6mVX+MxgF1mWUBk9OVoBdlw16eVfnaY+5+OgGdI0mwqIhGNVP7+D8YZ
PV73yxy8Dt/C+fP869GQVRsXIzOcG0Pk9a4XTs+q3aquy2zi6WHW0XPqwslIpkz97ttHBXD7n2PX
fjI1y/9D17Ck6tsuWAMlj5dJTM7VHJvkKpp049Ng7Oqpdp/VwWmu28HmXT5Xi96MIM6POZqGFOVB
4fe3S1rvS5DzT6NdHpswsW8r+FmXkmwLuvrcljNT2rDu01YGakVAGAHmoYSZYgZdNcm2RxeM5GGb
3sVW5CxirYm+5fl3I9eLr2i+uks7K8ZrSH0jsgjGuEa4WPnEK+zUuU70TfErWLeK9dga4+P5KqJY
0O+FNtYovEK99JxUO3lcO2S5XPX0oYht1fQPHFVJmX7v1mHajuMYM4NA5df4C0m1HpJmzPM0eIQ7
PqMUQViAyR3PRAFlLGfDw7r1IKye8dJ9QSjqroBu1ezTQZ1RupOkQkJqNeOrIK6Fh4qYajbl1hKB
7c9mt2GXXemOgRTqW4KRCXw6PdtRrUfFdrJNXb/3FfBtJ6tXreIzD4+JJ/Lg4+Jwd+YzNHJ4HNK4
O2prhOHA98k9cq4HWsfJQ6OeZ9hWmtJQYmTO7KZuRZ8v3NQCnwr8RPXsExBtofskh4TKykOxC8A/
wpgJ38LUMEtYtthbVXjgYvpyD6gWJ6hd15eC91pRufNNqpnwplEwDZNKiZeu3lfabnLtuKgkt+Jy
US3AfMoqxVrBfDlf2SA1cXPVI17ND0ozqbz05EX2ksyOripOPBOQJDT9ny61n+GanMOH1G7O11vF
ZHaDYJ2JE60PPCde+ygY4fI0kE2pF4NVpMhiSVws86DKus8hVCMLW8ZbVyHi1ZOebeK2XXi+6txp
BCtgUsivRWUeaJ5SsPEjgL2Z6QHEy9Q/vX1DDt7Jvip66/r8dZSo1NjocA56BVNiFNFmauo4X/36
lUVePNTLqvTG5tv5e0PXNtXuc8SFvFVfBlCgB3zr9KsKuZ9+f/4GDfDhfBthVA7r8xcYOUb+qHVw
lz4buOKEr+5YeHCX+W2FCwvko7XuzKT1VtiO2i6eeEmeDyxgdCcGJh8pz29fMDDrVMc+VoM9w0un
14I/opEZ3xMGZoQAw7wILWORp5a3gOhhzfk4QFtfI9Smy9MMML9892831GjEBtSbOLVmsel/65sV
yPPO6gb/ye1T9p6mpss6SUlTrM73TNnbOpfpfLvwTjLna/a/dI+YaOTj0IdohJnzJUAzsrlgiZZX
0eLnuwQ7vbrkLiE+5fz9XQIELD1midCvbKPdSXVEqZgoq8ao38mS3CD5a1yldbOT8okx7jQ3vp8v
0bLvbvPUGdZ5bna3fty/7cm6d621BcGt6pxlo6fuQ5I3a3OmiQWeNZ6mEaqdPhdrpBC3NYoAG9na
1iMiwDbmb7KVe/qYpmZ6D3AXKNKIKIGXaoc61LVrpl3BQxL3MQTOFjVcow0egiob0dByvnpltkg6
NX3y2sq6SzT/RO5QeY7VIjjFirAXspjwvN3qWFutZbEiU7oKeLDtZTEI++9lppjXsjSPGI2AaX/9
XeXe7LBWtGv5RoTFG2OINTlHC0/FT/y+lkhHpE/9GNo3TWV9kb2soSYSOh8ktIbM97csCjvyOPLZ
24bhQ2ZqKkIwCu+/MSoPxK6Q4dL0/A+tmXYgRZHhVHm0enMEHc7BvU7aZRdWgYUIN8BPiFrBcmyT
+FtWrlnwWN/w+mO6OIGglw8vyC3iKDcNxrbByvaEONZTXswa7MnS01xgsmKulJ3yTHvlDRItJPIv
xWX1WhurtShVnZjbzKsBg7o156V0IQMmdux80VJbHCpZ9AbxBUEV6yB/W1KqM1P0c5VlVT1Utr+K
42Cioy+fnWPmlNcE7cd9gXH74txx8rNx744p75o5CiOfrC3im5sqyxd173TfXEWUi7GO/SeoC+2a
VFR11fpBeyDVPGzrNsnuKi8YMVsPnZe4Ta6dtND+RAdoFTpB9hqnSPbbqeI98GRX1ibpxtNgDMkx
83NvMwF+uhd2CSyPX/uXpBT7ODLtT4GVHXhhm1dBk4irtrDZm4uDCnGeEKe7lnUWtygxsF4j7OCs
rcnQ/rCGqCRLExn7yO37++HPwgPiUmeK+IaT2HIyeutLVQpkV4Q53BhBGh74cMomzuLkUfbNgqhk
VaWHOyvCVGFf4+hXRWq0LSqHwJ8K8eLYZz6vcm9+gbh+q2+G1GhX8iaSt47epCC5S+fWtuzy7vxy
MVn2rqWznoyaodO09qakuzrH1NBArTYgiPul9N0rx+uoFwYLJdP/FJTplfyRmjHBK91V8vu2LIa9
UhcOLuR2t4snHwxRWdU3HpLn16l57/hltTmfWIhQ3dtdvArHAMfjOR0T6wXrpwbnvJVfJtN9SjLc
VMrHjlDGU2K+FE56KSA6WT7K6SbdZEtmG0x55HSlDl37s6vcc2e6mCcGCbHFqfzTNImATmjXuXb2
LNK2/SIqCOteHCUviffc6iejmaylW8bFzvLQnBzwyd1oJX36Npqecy1sV7nQ9Jt+GqOdlhnxgVhP
eEXKylmHndc8tDl+FqWehl9qsjfzr6zokviuCCPjKUhSrOj+KgHCxwjIVcG/T9PRn8FViOykaxD+
warTFObssjw5ScD8mdw2vloArS6dZGU4H5jAfXz3/p5mg0k/8cPmvlWPVpzqx3O4GLA/DshkIZSe
p3vX9v6+92315U/X6aeXQe3DvV6m/VoJCu0lTsq7ycjDByIN6hVWmygnzp2Tyg9mCPFwRRojeeCO
v3Xn/kbLe8JJiniB1bYA9036LdCDYjlNME7r4Vlh/fstqPVuoWEk/ACJXN92HdY3FhGnLFebY+ZE
Wf0pxAp3j8TJXY/AcD3IGUWaBoiVzG6hVjj2NyEe9OfSlMT3ZlDquzhrUa+Ye8gNYq8B1EJQUJe6
wVRujXg0T+g0INaShQUmiCTgBrRuPKJVO3jL/k6PjekxbdyXusf/+x87JMDM0SdbWJkefWvKdh+U
pCaFFgPU0+z4pKNNdqX6rLHHKGq+KGNE0iCNvtkVWeupGp27LO9RWewRdUCXJHx0U2SiaiMwbxpP
FZiTNoK1EbnpMM3ypyzwDR5LZryXRTUZrFWC+Os21PziKU28iIdk4m9k62xcvBU4sq9kq+UVgGDJ
sC2zkDWInHiZCi+owjJtftMDivgI+35teXt2+BN8awLI9KoXWw85CPvtgEHIXvZ1Yx23wXmy9qMv
rPa3vuXct5v7um5p/wPf8ReCtokJicni1Ra6bvySj2Qa508mgoJ3XWYMzOtIHJnQFgLPZckRFeFM
UANkyoKqDmPxRnv8F0d5XQETVIkyv356O7RGdVlbZGRjJ1YkfzOA79eo4C0Q43Xdt5Ofh1EH3Cmu
phAzcRIIkepnSy66unw/ouoprXNQePYNx3l+e/lcTqk8sQSDB1nrDUqg8yYJfUwIMARACiTujhYc
aAQV55aP5XOTa8bV0UtXrZ1/q1QW6YNTeVc/St1cUuL0Wzkv2WXbXEqrGo8fs+FUsxAW1hcmRsKd
sTnLZGVqe0KR71WWTGGIByxbd3mrGTdmNMbLRksJTYZZwcxmJkj7Y2mv6/mTR5HI8v2FHS2vRqzx
uo08q4V/o7DC7W1xN5n5t0zttbs8s+MFYLbiNMI5WDdGj0SNDhyoqUFQBZ8R5VO/FykmClE5jo+q
WYWbOtK9o5+mzn8qBGDOqkSaqwpNYCbjfGA240cfRkrdFXc15jj8pnDSUFms8qCf17bQL0T51YSS
Q1OC7BwM/vkL/eUwH3ZxsA5I3frfgZ1G16Xa68YR73PwY+dR0sntQFeFoTlNawH/p9tXVjL2Usjq
lwFRfVUf6k77HERT+ho56svU9tqj4HJu+6zjrZQG/ePvOsiPMaqksrMejVh8LmHYyPeNYWLCU8Yk
SoFGg78qcYDcF2V7m1ro/2ZpjmHz/CLLmLkt0nzIj02q6+fipbWYW7FEhFHSNreKgrewEt2HiI/d
O+Rx9lwrnErmomzwzMlaofhlrKNI73BG6vOvBsTEo+ziNZWPCuUSW1xxlBtPnbJqcSn3Q2ihnMvm
Q11VN/dBFqCVHDTN8fdhR4j3PwlFCENXHQedIsPm6QkR+qN6HvNuHVfxzti+/T4ApSSQgk2kLerg
Ud5+BYAxWZI3nNY057YYcZ8nb4+PXX8ADe/d8gg2Fs38ssEdgfwQYtCVWXvrMp/e9xhDqGNFGtQL
hJPcvdZZ+lOJ0s3ScWp3r1aZ8QTGtl3KVn0uytapjd29yNS3ouzs2lV1g+TqLRo7zYYwcLiK+W6Y
aCc6ixFgtHHvuGtm2gIHMwMHmWhS0h1ASB1ucvUc9pV+HBzra4zm60Eedd6oyraujehalmR3uUdo
Qb+DiEADPRA1sG5xwS2OmjXYx2ne1H3OXkQ4oFQArp2Lc4PsIoty4yf2W+e/K443ljvpxw+d5BCG
GwBJv4wmzyqLrVqGa8jvKisLPsSHgz8U5RGXTyyLQu95G6Ggexnz3/3AeZDVzDpQFPhxEeShf3ea
JI32euprh8i1vCuWF8ZiQFrlxUFSbmlgv3c0otp+Hl0Xc5c8X+GbOmyEO+vhODNXhclo87aby13N
UyMSgYZHCpYn1HIUTnlmwrw7anCRcthIBowcRR4kOqZlSYufe0tM89bqjFcyUN4e3Yf+Vm5sHaWD
GPTAUhZR8B9uJwz8rkewfla3R3Xb+aPq82I3RmioSzyF6L7HWO2eq4EzZiurtJAT03qjI3ykuCcI
8N5J7iFMmW86jSeBLEZzq9y7bGTnRiPN0loVKN5Ztri2y28INGrbs1bxWco4bfqzDHKo69+9UQXX
Nve9bDCAIKxG7JO4Rdiiz2G7286Ikk+WY2/bMTe/WK7tLA3svK66LPRvy8jRSI8K44unlC+9owFg
ErhsgOkf0FSlnrvYb/vqi3A8G52fTOwTw4wfYyV9wh0L2bsKofIL5EuZye6q39Yba/SEvXK48Y6d
622nXiO3P4aquxha9I1ZRyHsVUbui9GzgMZa9vxnCNuYpaJCghv7pENc5u6uI2x5pQu8i5Dbj+90
gLIr083qp7xNid20evzZSsvn2Imb78UABzlj2jIEeC+1wPiumfCqa3vISQYxH0GhuAdmNPbxsWlL
/Vp2qeY9k6n91p1/e1hURND66+DVDyt1hz6Sfx3BxIq6GmF9ZaN6IgD/ZlZ3P1epWlTfyfoqhzZr
dMG1rApsrC+9yO+UB92oERnBKbBZVEV9G83klyFWoNCzojgaHPI417dF+FYPs/t2fmP/8iAfXcUq
v/JJNa4eAbhovvLOAIpr004oU9jRwhsc23kY4DgWIPSwW6pDlmVVqzzw+RC0wCQ+IDuwSE1TN9K1
2WHLYcNETpOELyRMlAxOl6iSwcFP2AOcuk7zCLLy+vxfiGRkqP87H870k4RMwPsL/ZuPmGCY5+6G
zMqszc9X0Yzc2H5MysRvN3beIK69CLuaNNhiKHF1JDdXBTWJa9vF9uwECrkgP881b/ylYRXGuG3I
Rq5xaNcQNSsaTetf3y6+HcchQe35cSKfG1DnUbkU4G/MO3nzp6UTZ5hcZ4qHoGEyaF3/iDFBj6Uj
Eof5PsfuEb+Wn++Zt6+oLFIr2IxVFowThLc0jZZkOezu+/sLIn95ilWELEL8CHnz3883tFnG5ZJZ
EgYe8OSWTEOzDeGYrpyOvH65R9y7/v//T/svRXGMakizYJf1Y+GY+8DIGss/uB6AN5DtnmhtZzuh
iawNNTIaASb1S3O2sLMWVpN2lX6KW6zPvjZq6mQx2N+67Qt5A1yGHmN1RBgg4XYeAVZWLGWiZYQs
nwsR4KcTqUK0arvFiRO1qvv/4enCQtUOfSeqov3rnIGOZf01rkRq+Px24hihV/eROUgFWAY+zFDt
m9ZRlRW2E1UbrTy0NtNlqoXhHHQDZqNu60h1iAWUfqX3+YqndXODoqBvfVK6JnSei6GJbrtSt5vD
2xXSCmMXd0XXViulaeMYp58qGLdGrEzZsRMNsWdFy4ZKX1Ws0rExDRwkoje6ZWvfUZIkzbnKszpB
sGq+aS8XVP6HOlTda14b4popnaYnxfWQOJjeyfomGEu+vXxcXbrJPR5L1lXWQ9r/62i5J+Q4faIu
LQ86mxxW1slWN1Tqk6tOq9YsoJPIVmbBPgZRwIWMrLCvA0Auuwqnqi0WgO4jHgmfPUOZXo0pfUx8
130aCxdTIqXt9sSRLRQdnWFROK366jfNhnBO/eIFerGe2sg4Orzzga7XE9jzfnpF06IhBI66A1ay
fDnZNWTc+pSbwlkZuag+lzM20ORssV9bC1f0yu0UZwkKUWWzM93kwcBD8TBmVo3/RNVHN0EW1/Bw
Jmfdy0rDSKKbQWfB0rYGT4W5KDvKPTQoDAQUxdWlPhtCsmusIfd+j9AtqYRwk2WJBRFJZ8VrhD1i
Z5js3cmNHtgIgqTBrSxNNpxkSwzHEFzPXTxvRIc7V42eESK18yCDE8zaYcBeLoOI3EwXmlpF54GT
siz3VgP+PhuJLIyaP254txQ4epVvm3ORt++iJwS6lQ3F3OXSr3Cs7wGeHvDYOepd/dyNtfsnz27d
3aX+0s1qTdzUcCz6eL55IC23WUc0xkE2tvjonj+WHM3VjWcMcAEORtGxm7zgOnXdTEXPE0ic0qeY
qzQ6ZoBzi9zIBrkX+A0qxCXRxq4acxWCzl99TAvGTNrr15fOH45toQnYbmaePtTLYm+NRFfwBd/K
4+2WWHEQ+NbyMllTK6ZHCipUyFEN7yZxF7eLuYc397hUycPlAeIqdfD1VT8reTp8ARYpFgjFDDea
Ca+e4DmPgrlhSqfrKnayJ+RWS9ygknhjI0byJc0Wst2BHgrnwNglKs8uZj52w0Ogj8iQadpSyOK8
idOBhnkPZoO1UG2/3kDPJiwlW1Sm79dqif4iz7/9pbMcgAh6eR1sddldjiE7eGVl7U2ruZWdLsfI
vQxw8CYWKnCL+cxdnSY7OG4+dh8nGaRGuc58xMWkZl7yBObIfKSlnpf5cdJED0W3s3X1Bsk2/UQS
muDN4Jh3sbErkAg7F6Isda+MNtnLpnbuZHXc17FdpQt5jKwzO0ts0kyxlrIoG9BALDBi8pLNpY5p
ab9QzD47jycHLaDMDH2unC6n6HE6qvzmrjImQbjdmK4Kvzs0VniImZOeAkX3mEzwWF9PJO7mbLdx
E+akKhdlak7kvJyReAyV2KPSMu+hXrGpR9s8XeptHF1PiS7OXS/15Bnw4Wkzk8gQR57PVotBXya1
I0D6Xs6WdI/KEFcHTN3eTgZSBN3Rbnfu9eMzFEgk7Jm4frvUg8W/+v3E4qO3s2nZDtEtBxsiPFh1
3WHe8W5e4WkDyEqQ9o8p2V/gJUhjA4zqyZghqu6iGCLBTZdu+ejhPLpozRGZ2X/o68e4mx9zDFz1
068H2GH9kqlIB6/nl+blDANeVmvD0E5B35PZMfph07qTulWHsHxRG4MJoKo9We2YnAx0zJcKYIMX
e5bfTdBZvhpdFZs7DhfFtD9/QtWv4KwMrFDswVjJbFJqnur5AyDHdoAjXzy5Q9gfksxyVhhXO4vf
X2Tt52CRCXVm1ki0hYkimuaeg0nvrnKvCIu8Yus/BqYXGgZQPzvqZh36sVawnM4Dt/vSm3aKU2/d
eOWwSGYKKnYS6oR6G+bn5DbOKmX/+VCKPdRY6CYA2K3DvzFgMhW+ukVtKDX/YNrU7KK8yCxtSQYt
C9dEaCCDnj9rHcWa/2lIRXKwBFoWq59ONQ3x6K0w6Qi657/9B+yiWhtt+Ng6Roh3ZtY8+CrPy16x
P7VhkRz0FiVUuGH2JyZy0arJGvhzc2vohPuwGsuHocZLAz/wB9mrmkibj14SrR/bompva+Y0J19k
7Qp34OCrYU9ATUzzxc79ckPyvN4PfpA/KmH5LDvkKmQ2ww37WxEF6apJcmtTDODpReInYEECf2fn
ar5U1TS/R/Upu4f6FaG91xW7c5+xi5auqSW3ehKA/bTxYOnYO/Z98CqPypNs3BZuri2CiWn5Su3N
6uQGIbO2qBg2upEEi6IPe0IkZf/pfJUzx3opyazB4kHnQY1Zc+tJuxdkjp5BJp/rsw6Eg+M27V5+
HWUwYKQ2HOIZvzdOecRtweRDFm2tyjYAepLtEBXGp9Kv00Vh4T+a+r317OUHITENhqUcdf5bb4i/
Jiw5EMHS6uw2MMxggT5VvscC+bV344wYa30baqSjiV2bi6KI1Ucmyc6qAz97U2FQvFUCG9m/KSTN
SSh0a6dheqvFCklPpN39qoxO/bhqVdGdWqvuT9g+KQ020j+XTZ0Xp5s2eJHZ3vb3N+hHkhsUN5ZV
mis0LCZc3n4/PwXbBmwt8UH94Q2TgCtZ023yUO28jWMLEnc4xIHIbuQE/9/pnqkch2EucX5pMPDx
GAVilX5KYzjXn4soL02Eu+eztb6hjgsNPw3xfB6jGEEnbLO+1+PD/KT8OBLc3W0RxfZGFW3wWDZq
vvB0O/4+Rq+4jFSvk+mScczM/G6IEbmGvo/PRzmUd0y6Wcm2dvPqVJ/Ph8wWaI6IlQfE21DfHER9
MMAoXJvORKK+qaLPTlfvZF9lzG5GEshfh7DDk7tyqgdt0MQuL5RdrGl7E6vbpZp005doih87Tcse
vQLBfBco51rW6yAbEy370rdjAOQi6/ata59CVcmHP3zvJdcNmO+NHq2lAyNZ2XbBw7CAFynMRz2t
N7I+7OFSyW5TwJL097+LnwU5BYt22xSWpvKSJNX4C55ThyJLfC4fbkdFdYfiO4aJdZk8d6OWxl/m
L+PSI0zQbhi3PoLruroXbtQ03sLPyqLPj3/Xv+4HRf8zT5RCe2zd2Ncf+x6i74gYOgwC7JfOIxBO
0jJ/WQwaoL5loAjUCP9uOA0VbmjR1gHdYOtAykpou4br4SPevXvXQLLInPnT1kFutLl35KsdDnfz
rjz6rcUADiXL6IxBYEyGgz/719izQ00ifWku5TZKHses8Tbnhr/tI3s7iMwVwLMZSG7cebToMto8
UBer3kYO8aHfedjW//p2cZim+6sM0vGh+HkTg3459LWD//mPBll3KcpWpKWt/dA8Xar/3SM/jCYH
+HDspYvTm9jGElUBLy5g8jpxvY7wWl7mg0/01mKNEdiI52ZVevr9D1gztJ8DRwCRdR08j8EkT9cs
1frwaDOHSXdyNGBvZ+cZ9ItjSJ6GiotrUVTZSgRmh5NvqmMsS7xZqEz4fGyjI7EkpDT/KRIvp6MH
2YS8p6FWg/LgypArZiMEJ5bnKJjwhp6C0FSFjKgPDN/6bOmtQV0Ebl9J18noeYyAZYHrBUfTdIkg
HJreGFR91UKDpGfglegM4jdSQavTat9jKC1q2+6ZKHc0gViJpiJqlqliouazQO5p/oSQG+d/zB70
+WDyODYSiEnouToLTUAWOgTBSZ3/vWDqkdbHZ7kGEdHmpWeVG7QtCkA+Av66mzxl5wvRo3Y9jJ/S
wXVsE43Spp3XBOiQheMhjWrLajeNO6C8eQTkl9bTHbfZ/O9nZln+N3ln1tw4rmzrX8QIzsOrqMmS
5fJU5ap+YXQNm/M889ffD5DKcrmr9+l74uwTceO+0ASQgGiJJIDMlWu15sZuUmCKa7I7Zv7xyIMI
G159OHjiaQ+lqxfAk9spS7+dLcgFg501tZUZbazKTtrQBxWoZvHGsKaBa49I/+rTWyZO9GpBh7s2
uKkI9tqFbGfTjrVkWwLGDRa/c5ec+TQCvh04D0E7GvYfaGmKC4qNwmq9U5qlKRlEl18iXdJWDFmZ
dRE8XhCtuF7RWNkW6dhG1aY2jMUw7noVadOJyVcPvfbGSDUg+TulCcX14Q4r1GmledmYB0j4dOKH
R1uJfxweCig2SYkmjckAdZkq/P7sRgREo7QAvVxuJIVpgJ9HLzSvh2+vm82ZpFbPSpsIXKNZ81Wa
cNJxn4LrM3Lml2AOqQQeM/ExU6NqanBAhcNwpn2eJjOXFRJIasOTOugFSlxNEAKI3aVzPPTOXcX0
N0XPUcAk0nzShTiksqqAFPFtVA5hnlnQrnB/3sQVAKJolbkoGqirwZg9E/JWXM/kg0tUwDw0gFFO
eBRra48+EwzgoW62Nvu5GgLfYt3HVkVXMVf8Bx9FxGLN5S5IHTdidSafTlXLouxTlptaBxjp/7Wn
UtfmZPmhEmwB7DwjLN8gbqsqgEh3v31ER9cZuc/zAIQa8Kj/kSd1VhOB7hhMI7Lz/f/1M9rmZmzo
ay8ZTLfc/PqoLm1qIj1ogS/vtvbg9oZvFHHrTMAF3jy2Vtl5vXkwPVON9r99eL1hsd36hs0TIC2Y
LCUq/b/7DDdqMTgs7FGnvTs/yHNtt9oDgkbMGqv/wccZiS9yale89G2ilf/8qUYr3LPjtU7aXev5
/+7hdt3OVv9gtz0WLr7Gt4+4bmrwFa9QvIDHHa7kf/akN1kWqDHxTs1CU/ntA6+SyEGY2hnqBkHS
f/fca0o89us0cIlCwP8+zXAoVWEBsVEw3k9qD/9PWM2KMQN57BCPMRA+dx4jdVITHElmboAVCO3A
+HqeqNMeck8UlcdMQ3k11JIfrlqaU+YvTvOYpDl87VC1gNjWHOBJv5nBz6+NlNlpa7lJP387vzoq
vpjPQ6CnEekAOIX2XR4DTIXTatbuk0Kfl5fzBJ+PbhU/dJFJYKyrXR0vqZHmyk7ryQoaVqURdR+y
uoBo7jLlwDkAJZtrqTXQbP4vCOFX3uJO6Erh+u92uYNrGCYncEztvyDBFroAYTQ443NlEay+76pW
1V5c9iVPl7WCQ6MHTRVkWfuK1ZGCYJ45p/naMabG2NZ5Y4Rb5EzSpEP9z83Ub3pV2daHcdL0dGMl
E24Am1CkEDpQFKLwHXSCfqlmrg3csYm1r0Xk9sHBBEvf3dq9apPWAP1rdzgvNFx3cDp9Bec10gzk
Qai57a68MlcMNjdGl66DsAoMNCBysRC5rEAGO3C+tjOEAtzLk8JUn9nTAUpnD0xh2ddEd3hhg6+s
AJkFatkNN/iBA/VbvJBkXq1FEuCwwu+buiuTrNMG2vPZq8yXQncq/UuZshg5uHCVFolP3Gt2fmSl
0sIsEqt6YfhCTqnXfRzOj17kIh9Q9NyKjj/GaaquLu/QegmtD7ZtGPBr6cx1OeJMLLq+L0E9eOt5
wcv7lZxy2KHxnTpO9zTgugY/0OdjgQJeYICAQM81n48pSwj1j1gzbIRTSUgLva9Tr6YAwrUZj0sz
R+NwYC8axz6gs3mEqd3WPZKoTTzUzf2wsFUCGTzbCgRrkDTdNBZiB7sEdzLO+C5C3fKyxFJLg4yj
Ve0NTTz5UYefV4tMbbMsGUAbqGJau96kWby4W4cfW0Ooi/QM40PA2m/60RhZ0Ijs50GN7tFHGLNH
M9VN64/QcdEcI9vAycud7Swgs1U3V5UtZJtZdwsgwzpUVVhaH1qWzNPn8xEeoqX7dlm3wZaUhqbf
BmYAgb6hwRu2mRwdzWR/hI2YP13eOe5NnmrZdNLjfLFvG40lZbS6rO4yBzTIJk2LvEKRSfViyOff
TB+qApSMlP3znyGbbf0IwBp6yYAQjMMeo8lj22efoKY3qRfbRJKLJYv/0Fum1/upgjA2hcNezDRs
FxS0LqasiJQHRe1L4rPnxbvdo+wMh0Br3cFyn+bg1xx401fksrK69X+dhmxPn5xVVPQKu1oC2Y2z
U8pGzb4RoZyI4uhm7eJBMmPnTyWM+3ZfNraCiwUJ9tneXdac+qJbfbGqe8dRR39QDTRdOihrrM63
NXMggxvhLFtrIIHRgvqp0eDyCFdj0akio98Z4Rk32jzKOzz+r9Oa8MUumypLApaleAHQL22aXid7
kGVHfLc4KFrczDq51cQ+Jycs7y+L1zJyi60GSLuvVg56lCPZAH9Zx1IzPduQC6iOXyxmk23zkRJs
SW6lpNs5Gbr0VLtG66ALOjnu3rK7wvRzs8TR6Dstzm6SldIyPIB1rkjtMJSxuPs5V1ph1bLRGBpj
rFeJkwD6XWVjVNgPl+VwTxDdWytzwObDnwPTcz7W49LWfr5Y0Uh4uDCiyXdsQwkOkZY242FAdcpY
p7VmjvEqt7sxxr1SDs1xaKpJeCXfzraJqsbtXQT2Z5r8Jm9cZ10qVkVASTeiOE3WJS5w5RiFsPTc
dMNQ5r0fK27Ln8wmTf3hPDMHOOFceJm0Oej+yNJ4sdP1ZZp2wN/zSrcQhvzhLUGBZ2RuYrHdM4vJ
JDa4jM3xn07b1WRN08GuZvJt/N9M3jU5twsZWlaUezwXRj9tUAyQyNFMT25nqPSCP2cIOUGac4y+
EpuOSxmyuK7nC6a9u3Bas5fMvyc4iZjiwvqh1jNrb7Aa20+BVT7qNtThgxIAqwePD2rh+7wMRx6D
kyQGJj2X1UPTq/c5bdCNRBEMaDAGAygqVmWWXBoyJbs0XNcOUTmONzztWer5QS4USJmnlJXZFu4+
Ave0qvFeEg9cnPuavfUpngmxiBKC5b2ymi2k2vXMOEkLeXCyiBlmrjUY7QN6if4ZzvzNAvnBWprI
AQz2WeePOI8u7AZneAjx4K+WTNumwDmfwjBS7r0mgoZ7Ml6GVHP2o1I7a1lEFm3xC2cKDrL4105I
PzJ5Z+63khvhwWyr9gFdm9lJrXskbbPb0hk+Z8oEZ3WMwKCMB9Uk6axrSJgFD77zOa39EQ3ULzOb
8JsYUMBGRpOMoP4W6553XwZ5DlK5RLxSRJlkb6F6vzJVw1w3Xj2fSkuBPrioko8GmUc8Jkr7fVxw
SSbk27uN90Cyb/Jl0RSTp0Iz750O1i8EJ/JD74aX7iCXLt1/rtB4O1YvcHw8aMjGPUyxk30kqCJe
mtVL3A0zLDcK0iIijbI3YmtXw5e9ka2Nw3zCaqk5yNYu6B4MMcbwcwzICX+u+SybBYjRq6QVDSE5
liKX75rkN9aVyndV00LSxe7s3AHvUq8I2iJ+6rT+JNgmptnoblujz58NyHOh7GfZiN8Z3AgsM8cc
999KFhE478DjQSKsCyXTsARLBCTnAtRboHTa9smUngN6ztDvNa+1nu06c251pSh8+RM4FjGXjJfU
7Qi05Jn/4Eb+sM1oh7uMXeFOhgdFdxPv5V1U4p6UugUNPqJ1QhrC+lyOgph8+fhF/sOy0ajdei2L
8iA1D6SwgVuYl64jbq6VvbTcLVqWzmiKR8WhXvKb3oacCC/s5TCKYsp7b5XYHTOT2RB3qdNlJ78J
DY6Vm9zNEQYQ31PTKNGDyRvm/M2YwfQAsLC7k42yax7jWDl/iQMInIYcspXnDpsF2aS8L4cnr2+7
D2kNBrGOjPlzpQCbB+qY7XHnzZ+NKDoiGt0/yZV3VAfJiulh+cwE+fdmIY4Koht0b8RoxH0vkz2a
h/m2BN50RIW8PMqzLKjKI8In5VGevavT1DGsVv/ehhjAx7Sfjd+OzLs1qlbXUX/36XYxBAfbQTHB
sk+LTdp0oQ7u9ryBsLvSPUxaurPQ5TlNTgxNEaEc+yTL3RziPGwDWDJR1TldG+RZUoEXAashBy4q
u2FzKD7DRMVMeAsRjRIjmQnbRpTMovIwddO0C4L8uyOy0GqRe1aTxbEJmylYy6JsGHuVFUxL/OZs
IuzaaceOZ3iQNW0QJMe/G6cPv3dL0Lw4cAPh+VS1Y4oW46cWbXl4Busvghtzn3pTvrVE0bTVD0K7
6ymxk+JuLECSjLNTfbl2l9snHGC7sC9+5KkzA6ay0tsqBCZBAuLl7G/rRK/Kjpbt1TbVbHuFHxV1
Hx3ajlQJgid51oE4Pp81r2dVlEY3S2Br+zRMC6T12nqHn9944ebZsdSPv7JwJF8/aNTTVC3uXc/y
3ZcRWqs2bw0IvqHDdvNzzyUgwhmlz9OUruR/cL1uJNXn9lwpW/TZjveTt5yIcOuHVrAiy8PEe99B
nAx84TIE8QavYEIKk2i3F6+Y9/LUCkxwXa6RxNtm6r7DLQrVrzg0UOqtdDaSW70keLzq3DEZAX/T
lAoNvD5K7k3H3ubw5mynHhFCeWjRdjzlDS8fUrpYbjrzcGriME13skXamEJIIkIQZ4uWx6WfbHCb
1txb6Kjdj+1c+qk1GrcWwcRnow128j3Z9UG+c5s+2MrXqVfo8BrbPYkpXcLHLsn5NXvtHjtj8IxS
BipGfxauNj3KpBWHCV+pso+tSBn7WZDJLRRSUrNYW55byB36PFXuBnqz7lGDU/LRdD9lzpw/yAJ5
ofNNr+Ep7tUINetKmXEEdKiF/9JhsslkhR4avhqEw/1BwLWLJPpUqmP0RCwsvUXskHrSC3yP/fVa
Mafo1pxKY9x64hT6sWod6sjGyRYYkkRalPuhgv+qBUaEyfk0bcvoNsRvDx2//hKwpj+q/dAla9nQ
SHM54vk0i3MkfIFLrhaknvemFAhluzAfCf/Px6KJMhjuRAKcLMvDtRmSoGwb28uPJl2qevXOxAtK
cg0JlDYmm/Oi7x7BqXaPM5T4KElZ5UEWe9Up71l7+rIkD+ms1rt3vQy7/ePiZhiZidcFym74nEan
ONngXzYzUjZwY1NU2qw8H7zXM9mg8WXGyjQe3GpAMvPVVp7JOuG0QOG1emgTIrtMaK8+i17V489O
QgaxMbx0YOhPWeTo/OhUt9B0b6BAz/etKFqL9+jCUfxA+G94tNPuJK1YPbp71eoUEAFYQWaGhKgS
Nbc/hzZhC3gxleAyND6w7ElX5uk423l3N4pDPxEewhuQbGVdMrjtXSLwbvKs1ILnWgvZ4r12uJp5
HRCMBvaYq71sJILQH8mtOY+oiizqdVIvjnCvwTZqBCovWjGetM7KifRtTRF8U9S9G6sYncvlyevJ
wprO0ub10mQD4Svy7GpD2bFk24VhaJOLnccPdTQ+WehUI4XlentPC6z1rLXmC3kyqg9pnHtAU9h4
qaLw3Kkq5vihGPRNO322Wc7vtc7ZT1YwjzdtlnloWzvucdbVvt/aoBJgkiz3YVw0+oNscXCbNYhP
RB6QcnZ9snIJ4nb5+rvRcEvAudyJMRucY0cV76KX3XmBqeykGq81FmW0lqdIWEBMIU9TNvJs439a
9h3z8Vr4qFARmg6TYxj37lRVvtt74U4W9Tgx78vQLoHakLgo6+RBS+bi5HnxHrSIAreM6Bu6+o2u
5+6tLJmiq0cK2nk4OVKtQRgPFvLB8koDKXMygG1kwkIg8FLi2gX2pgFybMUBDiTzCGsVzvE6fpD1
que6d7Ds+bIKLXG6xvE36UiTVedDrNySkzPdxgX5sn6l4naALNe4kcNKk7kvSt9Lomp3/Ty1qlFj
xBWxkSaywRDXaS0wNZ7HktfJM9Ourh+X4kM6JrH9MIRRcr7YoXSQGOkQmUm6l6Aasy86+T4Qhxvj
XhbtvvLVaFw+aUTfjh1qor4rzCo4Z1b4RKaTxTr9uWIIWZ8uXbqrvTqAmxCzqBqPAbSqT0gXOGxg
bBPWOurJIbN9MzThHRqClWJM4welKqYPeFPR1HbrfBuMLnWvDZ1ukrE31MpONriiVZ7hoP5oFQX/
AQFgG4IUGmK72Ll63dzK/p5TEw/Jp11pT7DtvQ6Jsl9/Aovoy6rz54lr4BEMj3gV7/RJ7086zhqH
7JFbuCveHmSd48aXOtdY98VoHn9nWv6mpzsDSezdensd9p2ZbHg33AiZxK6Jli/v6t8XxWVd63K4
Rdapwbcjx5yW1j1EyBBOZo6gQwZnKVqQAm+YK9P9gqwcU8B81+OTv5cHUPWDP9XtwoNA3SDMUph2
3vbNTSgyUqUr1lOY18MKAhXUxMo5DbejlvWoO1QqhCm9Zt+aemPfJrV2M2n9CHeiWXh4HKiLhhot
iG78Ohtl9KQsnvHIHl4WInyRT21jNRsC++pG1rVTZT6SRCUL8lD0S7NRdEXdSHuTF99jjfwWGqVP
ldrZbGLTblV2U3CXu0G6jyfcTkhTkrgA3vLNYQF3Xmvtcmr0wDTOJvXSRH4wKtX2aiz7lmKoUAzV
20A62KHDjHXxQrfQCptBnh6vB10UiTpBniYrvWBIj3Vrf+57gfcWrbJKnvVeJ0jWhMl1BHkmh5Fn
57GkjRZ4yRtDWSdd304P93GrFiwphoF/w2yHHVlCyMHVJlTGg7IMO4tfwndkGUDCX8tds02yct/E
zmlRl+CgvR4MUv4ANbyW4X68NJNmdDm71vUsvtkDvdrIftLwXd21OC99sxMfLG0naO32vdpucws1
VIXJjDvWMm41JwbK65pofL45rWPlgTVuta/i2K7WFvDzYRXOaE3asMscElTHz3UJi/ctYbJqdZXt
6CL3bnZ7d9/oNit52SClPKTQhyy+mlxlP5zO83ZabD8SW9QO1ryAPWoM3d7UeKYP8lC+nsmiNOzn
wZr2smxMuYaAUDG+9EH5BL0FCC62K3euOyrrRlOrj/BgtgjMeuU33YALzi2504Yk3y3VPH1VXPwU
szVoz6PllButN5M7r8+rG8zc/awU6nkkZFiqj0QgWfdmpcX3wHxB2AB3X9VN5u0Alm5TBMF8Lto6
mRh2AghetsoiaJV4wNdBKkYzZ9b22iIN3wwG/jE4CqkWMbLsq1oufeWprCxkS77oG8Lf8+VC5DCK
6jT7S/ik0XR13YFLvo3ycDgq7b9kIeYFcyvP5EHHa9OvruUm2hJxzW7/C7MIEiKAG8shFcMFXkrm
xrWLrJRjwqF3CDC+SX3bbPoDe9bhfEiUYOj2suzYM/tIeVqp8wAAWFi9ObXLNMzPBrLpTdmTfdsw
HA+LVXSXEWV5HMxe8+WpxxX6swtJEEHU1lwPJNN0C6IsBA8jlIfx5hQuYjROzL2w6s2ivbMsshZc
sycFVfToOq+5E1ysN6QEPp5LbY3f5YwjYv1dnNIaSh1Vi7P14oXGx2tRE8X4tVUWIxD+Z2NZrLL5
UtQjlbyRX43f9b22SuO/7YvEBnE+8UHBoiwrUlaqG6WchyNCIB9UxR53Jn6pwIc1qz/ayB8LGb9q
OBoNAmJbWSvLrqicG5NYHQImsv7c8dwnhGMn8KXRueerqZehRQuZJN3lQJYa83HE1rtt4WRoJIgJ
LOii24bQzp0skRjZ7Bd7bHxZlBOUZSrH1phzfwysdhOE/fAUVnm6g7iyBtkcDU9ZVC2PM89NbuPw
kzUZa9HYbKGiF8UgDohMhPb3oIq9CgGUGi4lVmVhxGAeDNXnwWQRJ/10HFuFeP6Aph5uq11duOPJ
KnKcXeIgi/IwhmhNusLkXcPZhLDWSZpMKStwWXe1k+NdR7l+kKx792nXUd41XAedxbVcR0lV7fPU
GdoOyV7t1p3iYD+x1oNFTzsfShR3Su5sU4XHDZNoqs8m1yppLIvyTJrJ4qut3cYI2KY85Ie3Ac8y
bp/x24C+X1x0pQGMHCczqJ7g/3gGxf22vtTm6knYO7o1/WFPBPgh+IfmyS19V9F3TcuGiKG6ozxb
bAhDVv+obJKTc1xmJLJDRa0214Fkgw2osVrJykp8hDy7HmTd2Uaap8ak7V+vR9qZ1xF+W7YE+ZB6
BhhBX4w8r0f2O5SAfX1E7utygMgW9bxaRWn3Z5U8axPjrZmsCxOXAUxDhHTP55UcchBDioFIUbZ9
Rf2sMNN88mZvk6uF9cUZAnAdSq7tZBFxSKhoTOOlVXIiph0Ca7J+1rNPC4vdx1ZNwju+E3cl64uC
/Py8VLST62j6Y1SGz7qV2F8cF5qt1q3WEGtody5at3fVEmp3cad+r6xi2Mt6WSUb27jQDkYWwzqJ
qazChUfIqLfNjmeymDfXQa5jJr4WRMzpotPZ3hQ0CosNBOBNpTztIMlvEo3N76+XBGXivIdc59ui
N+pPcObYO7eDgoDtTA5pSbB0imHQsVkKy9OCHIOftaJJmhohXq+zpahjZ1Oz2Z1hArmOIQ1FhsKl
dygH/vVwHcxQ4YwuslO9lOYpaFXjhNxRtYHFsES4OjDeNKAuCbOubetfxoIlpjSWJlc7N4nUY1zF
62sVOb4sTWR5mPO3I8u6onqI9U+SOagb2rsqmrOTZBmqWj36gOoHTsugh+SIaXFfzJPYoUNEJA/t
3Nt+F0XR7lr36yAwo48nTZC4l8WjMqZEokjIOY6Dlx7dvkmPspiFEzy759PXZlmUNosHXaI154Bo
wATh2xvVQ6z1c766lhPDaOzNm1oiCBdTadQd5jkgcC/6ysO167u68xiyksUoBJOqy7a5KYYTafH9
toxi52ZMA4EegKoYkHX+rW7TY6JY40teFjiEAlVH3RmEWaUXysrIx+gQt+HwnAZBgXgdLr24sSiW
YQwPF7lrslUFRvXgeQkol3Z4loe4M2+IDCT30l4loXU16mziZaPFQuU8Wpt6YNDzAEXyopvBWSCw
dhwQUrqcLorSor9O6NUIYwB5oll39PaoikPRP2dpHZ/a2cru5MGecHPG86MsWPAvnquBlubnsyaB
50NjkyotZL2es+BcDWlzg8CDcfAMgeF1Czy8jhYfqzFN0UiSzv1J2Q0ZAvet9Pr38hgVrrnOW08D
+LDchb0TfW3hoPejsC0+uNlUn0jUdnzekPFXtIc3RTtkn/uiYN6202Fvu1A3Rel8Jw2cmL2a7BlA
zRp7an2qBFkmaZXDvh2zP1kml3eRINGcxZljlPPNJYZ7xlV3fU9cm9/jFgLm4VaeRZCA3ZKhj+at
PPWy2dstZvqUSh3cq827fufi7FZ+aCwD+WuMKgeQZ0E31aQLJo9lDXmsPCQhBJxTa9k7SSh7bZBn
g9b8cN0m3Z9LkHpfeqnQJACQ+bNT0v7cmIgqq061ddgQiYeGeV4xfXqHwnLa58EynI3jBPZmrof2
mSyyABraaF7J1kx17QctDHxZkgd9bO/cSk8+BEXZPZt2PfkSiyMbVSsbdjW8smt1cHEL1QSsEk2p
b8zUhKqJlShquI1DhnNVb+c6iZpzi2w2vQopOjuNbhOdsKsxFOpWB9H2Mfq1KFsDM1S3JOQZH6/G
1tLpb4qyNZ6Gt0PlDpHahoDCb/vK1tD6ObJXsU3shvJZT2uRcVlEvjmWqNILZZlTX8A+ausxhCrB
4N5lg/FnCQ5m15YIpK2mWImH9bWj7HLubXZEIBFoVf1ysaaVucCiZYjvR+oYXQ//vk6pHHI3SPuY
VroY4V2/BfHeC64pVpuXYcmCWw/EawMZkTUduhb4v6gzSSq4la3dkKTw5moKWLjYO0zNaA5k8A8X
mzfW7vLDhK0U8qRYqw9yBM2NDBALdbmWdk6gVbcqkqSQ0pcrclXTo95byVGe2eKFfy1qolU2XO2k
SWYtP7QydUSuK3pizIzeXjZ07DQhPBbDnE+lQRzy8kB1LNvWev9JJn1CAO+hX1bnt1FXKI9V235K
SZj5YyA/5Xf1v7GX45Sv42TG0tzUNp7juZnWcuNFZq1F3Gk87/deS3JDl8/LuU1uwmTp135svN+N
cu0n2mTpdczr5722vX7C3/VzwIUMMpcjquq1kaJ30s1QOEzqkh/lmdtnFuTQS50fe3GQlbaslOWC
fCX4ykRTOZNai7rENMMNuJxk3W87qui1oj01lWu3G9tTaQz9NgVEAKlv3p5knTybWrs9ybOWzJSj
0rAxFB2cOpuBEArjq4laL0eQ3Rpu8J/115HkWRNaCV479IZkUQdmwKP4+hnyMpzcwxd0Hf98+vrx
jYfa9lD14NwX1Ty44gBoMi5WXu+Zh8hqzINssQeFSnl6rXxnIxtk3XmINx2vTbLy3C4/7TrkpHa1
P5UuGUS/frbs7MCfBQReXNC1+c2lynFUV4PHJWOJHqpRcT+4ab7PmxmnniheD1CTPOaOggIowsjn
euaDv9jK1qhByNHVo+M5vVmO6bn9cE50vo4p7HLCgsdg+flZ0+vny6Roafs6prS91tuVl+01wMak
O3BNvaqQS/06pqyTxtcxU+aRzQUMqaeoPkiiZ8kQrVkdt1bhVJtxFAydkv05D4TL4n3lTGApzhp0
HyxeqzD/cj/gIjxeD2bcvy12onWeQXJqdcsbsHcteOIy+xCLgyy+q8v1oixWozl/VBW126ay+K6L
LMp+cpg0tPvdBbyZVmG2UhBrZrdon1xi6EByoreHN3WjF0J65Z4tzGQ5thUqe7zceRsIVtoS0qj7
WDKojhl7Kb1MV01c6Eept1aPQ7UDilmvZVEB4nkTwf1Qu0ouROiaU1ws+mnRoEXWBfN++kQ+cPD1
2l5VBi7nS9ZXoJhrMLflB2J4xc6emv7W1ZPmJk6b4MYdFOOoJZ25I014uBv0yN2UXjk+6IMONqHI
necodgWJ1Dh8Lk0Et4o86b/OQ3rXzaP+rw7mP92ZJqCM4ydbyVyEnkKg1qM6fauV6SuZ5eMXhJ+M
VYG8JfrujudHXMNjVM3d5npZAAkFda9Tny9LMwnmtbDYnC+rDQrAGoUOTz5StQDPG/vR1JC9K0b9
thSlLjbsx7o2wrVWwRaQ5UwQFkDYhzx5lm3SKsFns0kRBd9IA9lg1tN6sFjpS4uQ/J69YsITuECy
VfiRNX7UW/hjpC2ravewOAArZH/Zo0evYWVPsDadLwTWvrsYP/T1E6zCDddBGWc7aTFrxKo9/QlW
khma7Xm+Cawi2Huhmu8Q3MJ7kKgPrWBYVZU6AYjtpE+/sYiECKYaZQns14AKEmtAFFRp34xhwvHs
o3vgbYsKpc02gkJ4C7pA90ttUPy+gz4diiukOTPR3qMb8V/wEmvqXzJ6Hctl+wELtgarCGCoX8kK
uActV2VTA85WqcxmvVgCoY2IN5hjYixFOS0w2XX2WAv2No8UEjA/QsrH7dUQHsKZiJyVOzhB0DRz
IFKqwtr5pDSR5oafx4D8s3JFsoYCrxziUyEJo2nXavauVucsD/zG05iZ1qqhKqgeZGZE5jvbpFYl
s3KwLBvHhoHGHp+XRGMGeaKnRnZ6Am4gRIUq02m9dejVRfpxsUNYtCHLVgCgk1TTuoSKtSCetJpg
HgSYOdLhZZnucjMoJnhS4LpD667tKiOZb9wAIZpxlSNvKHJaO6FUu9HIjecC6gQKdJSTSohyyWZN
oKeGZlPjglAazDTNyL2fHfETQbvtBx05q7lf14MDctTtFpM/FqAmNwek7owFkXKpOBoaTNsVcEMr
H6ZVqZD3Cs723IZ0dcglaaD+669sGoVqn+4CwW8gSGuC5gPE/AaZdAQPAaQ/F4lXR1ylkUYJv0vZ
RnGZHxuRkY2wB0xX/F8X0b92QSck7nwlFyrDa3Ko8zIkPacjv4mduTd0mkCkSsG/NCpqvorEalmT
35MYamn1Hu3MxumPej2LFIsZCSJmBmuwYNrbJXkw0508ZvEVBrpUG6wL4SC9izoLBbgVanQiWVqv
oLdBA0etA6fyjSgwwPZ0am0nX1otCatiQ34SyTY3sOE6aA86YWPzcR433mysqkXRgl6SWPynbuIF
PtSPJqkpRnD/b25lVvghgqcW+/rm+L96Qzcszu3dbHcZv/g/v6EVo5gKUqkyO4QMG15mZXF8w+jT
evP/yT2eENgiCauflCV2t7/e6k5tzKUO8XWugrO73PENbhWHzamrdeQf/fMbf5hFuv4B6G/g/edv
/67sEvUxsRde42GZHUiZ02fCf/KVTlZgW+6yuS2I5J/f64GOPsCXXp2KapN009CR+JQN6LeCd8gf
ypSUKBEOR96418sl2mUwYw33iH3W2fHnix+WyPmrZjVo0/l93s7di6f+6LV4HXYtSLzUqOrEOXSF
NzrPinyi+gIFy8VP3Gn5WJMo5aS+JdIoni/PGHM9HkG0qVTv0VSa2SMPcAC+sxozIoiw66SoMMpJ
5PLkhXU/kc1v5sMeyZUs+Nqojpo/GbYTf2g7s1JhEA/K6MF12sL5MvQLYfoaUk5ywKzU/eaVkUko
JhoaZ/kTEsbG+dxDsVgCQpYTEFGyqIUAqtWqA49KjO8E1p80/GUuWmC1syNyxfLe+dCWljV9G1B3
+ECooq7vTV57zmG0KuVZAxo3PsEdaSX7yyxltgvwAhI9S838NheGSERTBr07nJ9v8secOy1q0Trx
M+SC9W0KQYDyMU7ImP2s1S5yX3BleE6yD6H01neqHVbJrnScRltfZjS+Cyv4nkNKRVrKZV6bnKVc
Kl8nN61T/dBJBzgd5CvBhcR9Pyaqyb1+fi/MkVEDHwTLFI7fJzfvmIxcUoX9ZajHjNS0Om5Zl4Xw
QbH2+mVOTPTF+b4gLooEXzqnJCDUxlCShmcOnqJ8iYAa7zTUP9zPahPnyh8NcqW5b+hidVEz7+Yb
Iwe+DS94tuRbNwIusY8DaJ9WWVkNXy6zZZrw/QjPK6QYcZo53hoO3o1l4uoFP93kevCBTLbZuv91
dmUfPBxbzdW0T8DLR2UzjUv5kvSSh1Rvi9DZQryFIEtULMb09ZeJN0sh9jiMQBsX3J8o8CWHn5Pw
oDHBrUavzSI0cri9QHtak8lyfHRglPAv0zIUgxWM+yCkl3Xxfyg7r+W4ca5rXxGrmMNp5yjJkhxP
WLZnzJwzr/57ALbdHpVn/vc/oRA2QDZFgsDGXmvh7i5cBAE7fNPFZPvmd9xXlvm9hBarwxWxfLOJ
wibkt9VMdVXxOMX6Km0jXj1vhFPyKQpHZ4o3OlHEuQjVz6Zkb0LFpahrzU0LItHyxm8cwLCyrFKV
tjncBsPJ0VkGrt0srPqPgw+e4LPYFBk+lH7YXFSvGaIPsaN0KGjchsi5YxsbH8/ARvVu7GL+Jb7Z
JcG09Uc7Q713GTRdpS2694hNKfZ7xEodWHTLqDYriI+r6dnWzRKEXjjaFmzzalmG66ptPOFlNrkL
Zwjlu/xL28R+/wnWNYXQEteD+ezEc+NoHaF/uevL8BKFTcjYt4jnnjMmk3ZmF9rXurTi8oxDuZrb
deJn7LK3QZ5E22SEpemoFSpS6lM+uilI5izMEbVCWqHC66KG/tq3TR2tWq0A/xvon/45VWG285Qa
UI5HsHKqz3PWZGgbmHj3rYfbzKXSSg9x6GGygOgaYBADYxWrWZfjnZCzmCiEnjKy/JRoRsXvos6U
7B73GU3NMDGp6LLqbjqs+jBNv9qB9zRPAMVsVh/FHLuwRDPk614W/e076qe+SlVeC8cFu9wZr07d
w+ELdPQJ3moHnqthvCThRPTc6BdH3V0n+JwPEgAFPm0Vl2n00Yni7JyGdrCR5XWtEhGV2OYDpNr9
M8PwiwQCqIWYCPMNOUQ2WG/uOISH2fTZQ/evJfLgW1vBulf0ecCCfCoexxgFiFpUZPp8Bh0yf8gF
eNkxVMC/kDcQg24TCtrmj45iPMZKbr+6Y9W+9tkannP7VZb0ZnghJsV/LBrHevWi5rmDehtByvzV
VoP0gWHhpSsdkGYMbRviUut3LNazV+h6Cf62Q/1YG23+OqdwBKiJ1m5kUyepp93y+UtNYwBDaGXb
wtdT6AsLyIhTkUca9Wvh5j9MI9avbmPAhyBSw5SW+2TutbcpWQsOpNi3OG2W2ka14m2GfA7UW73C
uwx5vZ5bwBisY4Xi63M51u2z6Rv2Ia5KlxmxgDhIWyuf1cOSr84l0OHnbGb39uenGJ26eIsk38wW
eKk13lPeTz8AXCvbudYZVVjXcnR1Ja6+mpB2n4ncbthmnH7cPtl50AKFajMVAi+I609IhY7eVibl
wZR5YnvtUzND4AdRD1aLqVU4Swo6JbBF95rFEnbnds921UW21oX10ps0bGIY0Vey9N5wyerQqC+X
UA0XrR2Nk6O17bn3lfYsU/KQ2Hp7jsQB1S+9hMHA9HZpg/6BKLPnUStZhv9sstjgDcNyKOHC2N3b
WwHvqKP91UcxYp0qysSxUEIKxUGm/tey0IRfbnVvV5feBkb27Fg57a2rxcTKUnvbJPGw1QQsve5C
70vf42YsRv/vzg4fCq8uPrt88Tb92I2P5qhlR1wKJXTAkf2UT91DNjSXxOp3NaqiwSoqgRtWihOt
ovDgzQoi3UHIc9OJEuoWK8MfdmVlhD+M1D6jbJPDyWA9p0HYf6us6evECPPFy0NU3js/ecZ/N+58
Ae0ICwuYkSPQHHOlh9fo21Li5VbVbaRJp4BfkbM1mYVWI032bhJE1/GzbCiLzThnSJYTuaKFbB91
xPqS5FYGz6VQrYFWYAOxIxvaTHA+9fmzjbf+Y9qb1UXFUbuWxdLKNd0fs1rbizCZ5gQswfksQB0Y
lO9H0/U3Pf/qvcVi/70ywliZmJm3JRyyeK85jrbvoHhd2jaFfRM1k22HPIkJSIlh0BNtNY/NYN9E
TlW2lRNM5Ge+5HPufTc161GBBOFjYoXpbg4c9cQGtctIZpawDpnud23aTXx7vnf9aLJD1lsPODqm
c9PBQsP29Bo/0XhsVWZQPlJMUIwNHfz1TGM8lSE/1idNWYlsncNrH/i19yQrfLVLhI9pPN7LlA60
Dp9JdwsZ9c0uq3A+2bqdr5eu+szLz15hvy5nc2O7fArjvZgSt27lrHX2PNluGOerOTjzVW+VljhO
kTfmodniKozBh5C9H6ShzLaVZaybwp82MnuvkNlcNHN7eEdSJ+12f+pgaaa0r6HtaYc37e+dAFqG
UzVgOLxfaKmah9vcnWDwAl66TYig5icz7nnSdVSNjKCePmW6YTGh7thpE1k723h2EX5SjdA5TwUT
M6h8iwe9tp2VNkAGQkRPqB3vGriQD8abJh0gQI2c+p0O3vRUmKCUx6SJCFCaysvoDl+jBNdwIg5O
3t4OITQu5loWLklpBDiJabG0knlbSSxYw3A9oz6TbHqb3Sk3/4AvE8Rwmo/7vAF/1+XaXgo0zXVn
vQNFuJfqTaYZWe9+1ekiJ+qkdpOsg+UNzQUvfhf6TrzxBje4WmCPh5VMyoNmqOXOdPsa5zHV9wqZ
KqvEP96WMEVmgZNK+nOrt/1ZpljA3FKyzJV6dG9sZLYsXH2rOvxOmb0f7n3dyxDN7IibnNUVeDC8
al0I86GRgcGeNb3uQTInzgXhFuciU78to1zH14+a7r0Y8mNbOfAP1H6nbRcMITDYawdZxFUiDANv
mC5/Mpa1k+LtBpSxThKTKdGZQ1IF1zTBixdrhY8sD4jNBcIpbZYkkU/jqupjCINdm9koyOdSQKLl
we6qyl3L5JuaWcV+DY0+k8diHjeLJdFI5wGn8j4msGl4f28TRmq2S4checrbCDRsYf4oSSiDafww
1ZiJSrEkwpGSXzaiCqpC7eNtyej2pruKKs06z339I07MYiehVbJowVdVXm6fl+TbKtEmUP1il1s1
ukpLP7NvnWWKENufq1BzVqpTg6woGvBGMp7rzCA5FaBDkhLKPlGWxsZ4RsHF89cyqautVexk1WAQ
OrRGF2899op6ZLtsPBPzM55laulX5hdDWQqBxzqA8v8EYyEoZRU+zYRp9FZmHeZgiJ6kfnLJyzq5
/JaX9WOl/dArCH1lTh31g1wthz2LBkLoWTl0P1P/a5kO8/HZef+n1vfOasPrtiySiA1uKj60qF6M
27ZHGOgtAvieh6Z528QBMUdJHLLpK/DCikxGonUFRh+WGiQnNkRi1Yff1/Wa002cqvT1neH7f4Nd
aS73AzKEbAvI/CwNm1IJtyBqEUr5ZWklWnNpUr3Sd4slq8U1YzXUEKLGEYe79WIYdPW8GpW02+Z5
pWzibnZONUSk8AQl/U4XS9MULhmLGcX3Oss6EDCpyzDn2UeUZbodC57+I7xVSMCxPyMtiIcZDrdn
Wssn1uM/AX13jN//COqTZm8wghLtJyGDDTyd2xCs0NnvA+/ssVd7/teszzb2cYCmW5opozvXK9kM
8GG+LzxAQ8Qz2Gtdq8yHNvbaczJp2hbki/WRn3WFmyr6q/HGb23ue6/SiWIa+XBEcCx9l5op2Dph
YSp/dzggv7Ev5q9x8PcPiJT4Jz3oe1RmwgyFFkc56GgTrmU2NrTk3MSWvpoHNX2vJ9F4ncrgL1lZ
T0P61LjdRea8oI1eOiSBFK/N3suiwr8qcGruR9wKm8T2Xy2ovq+RoKswy5HNtCHN9q0g/XAzTzmG
WuLBfUDtkKG6bs89pK3OfKgEzqhkLbfrCebcVELDqxGHoe9uZTCQ1u+QwG6I0HS/3Hw6ngucQ5Ik
SD/QJKRVNGiKkIFsYEBTHN/ZVZJXQRzs0Xwk8tq/yKIozKrHwlU2S4N7B/cGSZGACPjVyW/+JeiA
CIUo0ISK9CR/kgeQGvmTavuPA3qcZ9VMPRc6v9zfd051swvZOXv6ZWexCwPmUe4L1X3/cRKTYMjz
2DQs09eixqswJ2O5kuVNoTZbZWrmA7ti06fppxmSF9ZD2I1fpGOr7NTiwQyTSGM/FILcdLRQ3O0a
YxMk3semidNzZ+fJpdIKb6GJiS1H32V93+4kEQyexHidIJ5LUCSsMXWcHFlYm8/emFQvuZbtpVUP
CcZlnhpIqYSV7COM9HYnnWkGg88aZqnwpEGrIKWjW7nTaWsNVOR19yETu5uFOMCXiha6ViLEgozE
Okxh+3PZ5gV2mxfz49g+RdMUMfe0qnaltKx9fYK9nuRhhO1jD6Q9AqyfTEuZ3nrTowk4F4ypv7Is
K2GDZnhwSjx2Xp5tsrZEtykYiVzkTvNguzzdsesxysp8kkxMp9r8w9ygH7aTZbKxPCAK0V0SpY/W
eWuxhy96WDpbuvitN69LNko0/TyZbL6YyuT9ZEqcflgqfrssaRM6v/b4ipIwQC3iSVOr5Jp1Y/vc
xlN4nSzzqVdTIP/i4AcDGzpR3UB2Sta2reY5C8snywxujXQQINfQ1pdGddyn6Dz23moQwRvyEMpQ
j5IIgrOmOA/GAOxgKXtr88c8alK3jn61lnay3EcsbTUNPrMl0f+94o9d3auTxCYEPzP2w2gU7Lv9
Ose93b3sTdcdAaTEv/p88JP2yGLZeB8bqFVqrO+W7NSUxlrWGgJvJLP3Wmn8/99WwAbgJyuKg07c
+paPVvMYEjX6CH9RI9DG81pWLMq5acP2SA9/w7aQIu3SXBZKo1EG67wplL3JslJgmf/hLh6AIW0l
5wksnsDMv6YwsW5rJVFP0OH1zwYOMDY7ouhbgAd1BfaQ9X7Dl9eqw18Nx1RzvkZF0C4NC2iPnozG
fUWCNS6a7jqqAWGXMjnLZD+F+6nNppNdJblx0hu0Z2zEQEyZjUeIjMyoz7eLdSj6WJLarLNgb5x6
DYtoapxy0FkQSXGNBczb40p4Qvb24P3dJe58lofmV0pme2Ba55j4kG0SE9h2t5MVRDvemt2Nl9Sv
Cml3L2uVYh+1vnf4rSdheze7274pkxXy8tSiLLc24Lnlev71Uv6Xy+uzfYFbZrmee4P7uWXZPatW
cb8bxvnLGBLO1uOLZfMzIlpN5nWB3NDjHEoAPTlmkE8WK1m2JHvRZknezWXqfpA296xMLaeRyV9n
KKwuOb6tXfq2EOBed1aIc9RM1audfa4BQz/IgzF15pLSoNpfd40XbN9UyEae+eluem/OBsY6Upnw
Q7UKbVlsHlW3F/wQkG2etT5igVJByXqWeZl6kwWXvtFLxzjK8q6I7fPdTKaS0oLYki2tA0xGr1Gv
zc813vGrqvJZTA1F/9wETbhuxnS6utWsPDdd9CzLZ+TStslQ18cpC5RPc7yXxS5RZgenTQNAyq3x
GcGccwSZz2sSOP2lthM80rLXuhtWuLSCRxenzbs5Nr7JchyawOltZzhZ8JB+hKlgsYchviUcW/d2
hehWRfOFeKz4QzL7KVxQDRDNgjcfEsZ+bSd1tpvKSNm4k5O/+PDkP7fmkhm1vHgx25CwHqUyd9Ig
ZG74CFHFgViR4kUWJTqi4HmnuAeZ1eJkuDiG/Vnm5CEXYvEuuPuz7HKeDfdYWOjLyNpiHCrUnZk6
pt7n3C3nk2QGlIewye21llrl7l7mRLBHZHpdrCXToKxoS+YveHXeLbnaXCWjE6I6BrtgYBzwT6dP
40JdyElsdZpPsk72kCSNTTjWVO4WFkR5Aj2Tyj02rIiyc0bSTYq30mKFigby7J8RovDP9+y/l9le
smWvaYY07WfbPxnrRjvtVSt47duJWDdxkCnbKPSLSzg3fHLNVubk4Y2Z1QwWEBeBeYTh9+O9qTTO
CFy9yJRhBNPKUzpv02QDIbSFT9jUjFguoe8cClYo+crlE3bS5hAS3P9ILraymexg6cstYeaAtfJj
qJruxg7Ta1Fnj2Y9pkChnPQ6i4NM3bO4s8w1GKd6c7dT4zS7yiwKwntX9bOTzBEEc0CN0z9aSuZE
e9kJGBnloHTolPa2Mawi9wXlgfxyP4FMvTmLPAFchFO7iSMd7dnaPxm1bsybsRnMA2GI7wdLNdl2
c+0WUehs/OHbTI7s1DHZ6CjMxcYyC+c61Ml0ZYII21j73CCVuJKxgalKXEWVuh/y0DJ3ath1R2lR
BhDCyvXrLwszn8ydU+i/W8g18NA61zg2nbd9yMhEa9xLH3nq6PbGqYlSldky0TeaOTfvqyC2rnbS
ob0oPOx+OdqwUrlIWYk1hZpqb82kX94zcbT/m5kpepPNZW//POkwBu1yUmWAuPjNtcnOxUmlWa3g
xDdcAuCSJh1XvlZM7+JJC0+TUhK9YVXOR8fyjm2UZHircauNqTf+ZmGnUJFWCI5uRlOJn2s9h2qN
faDNHY436vifi3Yejvcy32DfOTfmJ9lqGkfrPKjxp7tBxlX/Pzoa2TPEvQ/bsqW78zFTVXaFldZ6
scUBvGDYO82LLOlR4V0ryhAd88K2Xu72yDhbi4nYexb2BOXBg5vOh2Tu2gv0osam4Rd87Yuv8lmx
CWNeR2WoP/yLgZIp0KSb9c3ALjZZAbehVw3EpeJjfzYsCCLbMBu/F+58spta+egGs7JNrEI7qXlR
P82ZGQBqxKKx0vXUJf7zr03w0oDVcwi7rIZvvtj3zJSf5G8EmDZtYPZSdmhkpKuAcNOtk8B0QwzH
74c/lRnW4G/iGtDzn4xjCF6WXv7Uthnhqf8ZQagWGWHQ+g9vbOqDVEK/y6F7mRIfM3v4JIucqjSB
hnFYspr1g3VFfVDt+VYkywlPZKpEIz0tO3iMoKm5j9sydR/Q5cdAbzJU94o6zGFQepBFfzK7t5K1
g+5f0RDxTtDRr9GaCx/u8AB7SkKoZJCokCH/C/BA2M1OHTzcMQN1odlwVO4rJgKE+XTJ1VCS22FI
ICe7lzV+RqStPUQ7aXKvkHb3stwbd8HQI+glepJm0kKZjYEOWji2Gg3iHtH7/WTar9MuZTwyO4U1
NAFDxtN/SxU5b4SKNNUwdJeAURvVLU03hEbbbxqJtdChTAL4ToKUmN/kUDo9SpRq2iXjO5eYPqKS
847QsnrtwEiEuJjQVLm3clNmTe+cerRc9MRdOFLx1k9hvCH6q6u3ehCqzmnpzazq2vzAmjRT1jOM
uiGqv8XIMjO1S1+AwO24emhi6PJkrOr9HCBMA/j9xOTTFvPQAMDDLdmKCWYxBAxWlXuUtfIgy+/Z
31os/fyznRFp9N2Lvm7V1TEfL6EAuaAo3BzbqQ0IuRByfLIwacfvrWEYR0VgU/op0ra84+pOgRc9
nhzEC/x8o7dmeQ2j3rx6GtH8kIVFH2PdWsSoArYJHnwk/x6ssIse7OooS+RMPMxLdtYDZJ42AUGF
G8Jw+p0BPp94YJgO74dZcCDiZoMzWBbK/L16yh7t1LRQF8PsXhx47ryvg7S6OEFQPbR6f7GMLnyp
TDuEwjav1kk6tQdZ9stCVsqiNITUHB2Vm0VgffnvB9J7+0DqjqF7huFoBAciYfAmzr7vlRG9SHd8
0HPTI4q5q0yHYGukrUyeRbSaohGa64xFyopNFRE1D7Qj5vPX5EM0fxCP572PSh07/b09wAF+mLJ4
tk637gCizxC2ObYTXgYTZvzN0jOyfbl5AEnWHqYITZCTqmc22uGeqw6H/zhRgsNhPc7uxfF05UWv
Gvcyu2xnl32gfU50G+HxaCwfOiMpCeRS3styP1TiLXtM8xHvm/4pVE7m0Gmfcz0eOLuOu0e0tiv/
ImiatwGzogPYyeYxDzxUooreX0PECh4p9ObmkT25W6G0KTPdAWOn7udaw60oJCn9Sem3eVAGhymG
+XWIjG+eh0Ru3tjle7UjdEhYgTFUzrIRdP2ftAB/jykYS2pBYGKLlJqVSLYbNcSEIlt4rrHTQi/b
EB948aEj/tx1CKw2zoB8l1uHR3k/cbNPT5pWzeLtn7+AgT+W4+D/XeTWxZzyLYTk1A9u8+zBww8d
cauBviGreRMO6KzfLDlRVLtZsI8a3WcdXCrH2z9Gy9PqnDlmcJWHChfOsCoAXWw0vS/WstAwhmT3
30+sbrx9ZA3bNjVLM0wD/RjjrY7lpCdOEoRWTNyyCaPANWX7gOXYBmhVPIPjiare77Z9WRQE+nsD
aJVvhI35qrqaOhjmH00k4lEBvGEW2hGuyPgpRDQis1fME5pAP3g+G2/TMVbARvIZGQbQAdxjJfra
wdacET6M64hBOlrAH1GgOna2DUwNcJLUEr5fJMFn3sT/T42s1ISPNqhNr1ipbqL2zZNbalXYrus5
qVlsJrrC/iPEUw7MWL9ffgjPvMCQ9K0IPmWR1/LLbtevo67a+Ou4dX1b395+BmQ74h2FJVPlKv/X
X9PHPVReNhGxzo//+klKEefMge0iy37+Lq+prSvXrwY945nriT9LbvZai1wEryfQDpc9dX4wkkVp
/0GvY7v64luDq58BtCChPsVda/lA82Id3uLSVaqV3dbEHW+0MGfx7KM/9D0vs6x5Kf26DD8FlpUV
p7BSmvdMkc0Z4YkEqoLVPJe2vjZgjDI8xK2UcO8gwzxCahUmAqyBwg6BjmtY8OLi2hGOWv8gCBsm
h9ud02dPfYztyZ2CtZ2qiB0IOnTimV3inB2I0OWTAa0oDChDbVreoVctnyC2HIrI9ahMunWtgno7
WnU6TufRnnrn65xnpk5oiWsDLVpuNiD7+iFpplL57EZQPThrzSRKGi70MhaBHXYgiFbEKHt/ouTt
r2zXvFr6xOfOy6wrK+i/xrGy97JIVspymc0J7TzjNd6+KZdZeUCcpt04XaHgnqDfP9m1Gg4yleDv
4peFNJNnmMYap1Cifbw3v1+bk7v9KS6DvdXF7gln0pAzMSU5Qr8r+PJs9lKnGtU5mZRVMgWpo3uS
KVU2uuff9iSNQr87BM4EIaoavzge8ehKMEyx4Ld0T+g85XW6nOy33oiD9nTZINNtltP3KxoJuzVf
RyV6b/dts/O5iaf7ARmg37ME8MynN2W2EY2C6e5nuzfVsuJN2ZtuHILXef4jY/Mn4z/2T+R0fzvp
ve/QYe+kUogv07x8NREH8nfjGl97zZs/tGkdE45e8q1BKuNEpL+zKxyY1asM1NOIE/D71EP00pr+
31qpfR1FIxsGkFsjovHWVTn2uxYaVFtMbORh0FIoF/nqH2RWyZXwIRlY1QuLWkx9JmFRdMnNIoMF
W1rISmkGsdjvfUiLiD7Udq52rH0ivB+md3EQlF4XvVF9hlk8WxOE5F0ghNFfu844SPJ4TXWjfYL2
3F6SxOu5fbBHTXuVzSfXIcJVkMrfm3v8dtm8mbrwYPi1vW7cCT0JDYXcDSHX/GZBTxIJQhJQd8Gt
BkTjrnLQ4u7NIv2kNv2D0+j2X1k0vGONMXw0a1yqA57FS0UY4CUzjHCbNXr6yYO1+ZdpFTfqFTTB
e1es9ryGtYrZoqekz8xTZVnq+MaDPWmgIwDhbS1ZIwuTIk2IiIPHRbSVRfLA/B9ugamet/qAW1QR
8H5b+ICiyOP/JlJMim6pwbYuoCCZ4f8qd4HfzGhDxuau89kquNfUotk/23oOOoZizJWbqvIgd1Hl
fuq9TKZkmWYF26aN4tOfbEuC64+3YXuGdmTjCNpJzSgRwbJEUublQTJMdg2KuDL1r2X3Zm+7we/F
TjZfs23szf3OydrvaGaD/ZTOdF0mxwI/SpYZ0WaKcqY8kjHzzpEpuTNHh9Bv3Vft7W/8mhqkfseg
U/eghkDQRi4ze5uB40+35H4nfrtN8T8awK/DZ7811nZjpAm7410BvzXSScTl1SFkn4i7n5dkA3gX
UZsc0llpkNxtQUAWZ2kqD2k6J8lOJqXRksLpsls+eW4maHSn3iC8Ak0Zj4U1PtfS307MfT4h17Fn
RzH7Li0QkvGfdLe7WagxBNtlzfa2MxbWpS294+D13VHm5MET5ffsPPbdSXxF89KYzqUZFKvCwUtj
i51V9E0A+8ukPEgb6174tj4btU9qBZc0rJc0fGs+GYS5LdwBb7ur7PZCRGPINN4vyt39lHfDpU+Z
j4ljHjb2oMTretCKY9qm1gvq5q2Irw7XgzZaL7Js2DWWry5pS42TxdxFhPKlVszfzYOmb5CKEDze
WfWtQ0LxvZJbMEnVYXSWM4hRawsCDb3sSxwW+6Iw7L9Gu/nm++r0m2kRafVD1/d/zUQLrmpWzXvJ
dRLNCB/KrCQmMRoz27aiVrJiylodgty9pDSZIK3aZor+H23vxrKta+mnIiDyp67d/JyIp1It5/ws
syxFxAMrasw6Voh4k0+tyMvCFAddsdTLfKxn/XYIrHR17+NtR7JG9gMdys/WsT/0m/9eiZiW+mYp
AhWgqwnJXc/RVdVTRf1v7hwzbFkqjm3AErEIKwgLR8XNi51mTBZCrY1juqyliy4WYsCoUNmAQBaV
3aa1I2b00KSVbgx5bRQD5+kRIs5/pF1jQc8/Ce9YPBs92xlGCDX2B2A8cxXvyi62kmuHgp9tbdCK
En03Nb2/c+C6AP+GjKEo80QwHDhtPxZLgYSJMOsPRDbjYdr2XSmWL1C1iU5sqAfMEId2qFXfTL3N
5g+ZmSV0VaHsC1lE7joj6H/YqeAyfxrCTGMKrbmOgYOqGmIHE2VQE/yafa+Jk3oaQnvXWO2IPQe5
rlvNKjftZLrojqfgu3YVhe8GxHJp1SDeN+J9Iaw5GP0IZkre+jTcdXqJ5OhatdiY+IYwxhTO7ww9
75OXcuiV9gg3Fj6zMUt07gkepcU1kRg1ZN51kBXZ1uvNmrVc0vbCkabaas8KgxU06Hg3dtL5Q2mq
4udbo8KCY+cS6xWxFTtASFBs6j7Lx3fg/r3WeVKJEjOK05AocT2cgzlDT23VxJ7FPbSBHyXXFvFx
QYKj6pP6SoAqorZHdXBCbutkpMKjUld9gsOv0dLAdo5jUQgueEXlBCWSbRUCAXFBMNYh93xW4KdY
qwXK/nbxTqW5XGJbu65YvEyuQNuryEtyE+GUC3o4CmCXCMcD2PO0tNc1wUG+tipiIwi6R0vNw6Df
u2wZpPpOr9AyZf8gMQ2EpZHLQI8Fd428kUQs9uhqA1Ucgw79vG6KlJ0egc6N9nnhTFNxbPFVclvZ
94os7YTaJNPCE66jvHvU48IOj2Hneo13xYHacRoeU6JDN6pixvQBSQMoy9MEPqf61gMVstmxjNRA
qesPRJNPPGVgzGzxbBKnViXnyfFzLk8rYEAgpJVnjPugEzMMIbrbaeXc7sDfgyE81jDmcjtuzdF5
aNCVMag0o3UGn1Hx6Dt1O74S7anxPBiOXXJdt9jSpvQ7F23HRnWL5ynKRtveDCU7Cu+c3Bf62zAa
8NDdMmCKG9pGbJBxpa054iTL/bTHLoRDjd6h5nID9aCx0dKiBsPHsQyh0DBc9aUMcfwieW7pdTm/
sGjPh/5SKEWVG2cr0HKWx7g3hC/u9nqqUQ5ShfkftHwdmEB43JJtsPzbCImESIetEB8afAg5Iy9O
DnWXdno2rZrlkev62TyyEGoy96zjYu6DaQM/s+SOuMX1pf0wc9VaO1uCfLx1CGOuYt4Hhq1AqVzY
e0uoWU6VnmeTvVVKewC/cPvJ1lCXyKIBAUq6/KEg3JB/UWZ3SQthCNIn+bdUjiwDbypDBEwN5Tg+
QZ7hOB0YRoRRfPdMEHU6jHsnDNxJWREpHianUlfMqtykBV4F76GF9YJHs+2tlpEpdu2qDN8NuSFG
JniFxc332JEIrJXjVuMw7SCi5yVntQBCMOT76UFit+t7teMhJhYQj8ODPk8W7yZuJuEU0BhjtPpr
7qFbKSLAOvFP7ofJY3xL6k4MR0pSiNEO8ouKi7jdvblVGroOykrtYMtr3KdxJp543Q+5uBziOiJ+
9yC5QTK/FC0VB9cjdCA4kyFGLbQUqt1V1/i9gU9bgdInWTWmDg/zCwp4Mw0SNhPw2iVw6TvdyZom
8bNtJTK5bt9FfLQ4JnhExHutF+LHVH4oRikjT4H3RBkKEV+BiunJ1WSBZNqrFlEx+OKBJ+PSfqeN
YW/38LYu79mgDL5iwLw04CIfiHKMEQlOn0rMkAdjGSRf5t6N7Di7RkUiHmHDblzLOSI9IH5gqJfq
WH6udVV8R24vpTM7qq4jxJaGBE/jb0VKimc/xqEV7ZyodtrAW7FzFzLftjq1+uYmo3BgJVOVMRYE
/FrGEDvLeBXrqPfK5MxEK6nyJ5/ZOj8DXKvPFY1I3VJ3I08xy0Z8HFCmSsBrFj3TE/fD5MCFewzZ
l+c/dLuebPnM6WoDAHSE/qg0nm//ry7Ve2641uGVGZuVayuqeNljsNP9CV9bZ7a7AQXWvL0Oqe71
/SUNjEqMlr4qho++DMUDCjgDUpLnArZFxdpFlT/PfweDiofSjwq+mGEPrICPWk1JWAeheGyGSgwy
DaTEPNOM0vIm8wUg58ZBARUC8eZzHR8EPpO7ipe9bdq11aTxMED9lomXroRTnHsQTBqkLekQ802d
gJm5PtxU8jW5/cDW7eVTo+ISi9Z6mothobE8rscZM46e5YjXwfBiNLNXty+onw7izJbumdz925Cd
QWzMT1b1jqlJUkLgVOMpcMVbBORa5fJxmnTMJ3ozj8dw0xeZeO00luF8+NLUEOcpIQShk27Uxf2u
80L8F4CSyh0I3TJ40KPaF3+CGbormF8X8uYqKTUaQGmM/s8qsFqRK2zmErzmcSYmBJ3biJHasgcx
Y0mWEXC2Qz77tZxbTGgDivHK7ORT5/CBJx6rM0KUlXUF6XWmDt3QctLbll3M/hvPZ4L8yPhOH0Zx
rdk4irPEoDd4GlIwxnz9HRtwq3XOTEu0tuEumz9Eo9/41rFh1FTHkx4nPg/R7XffHqLbzbi92YRw
EAa/xlssXnd3dFjSPN9+/m0QJoxWL40VBLqJze7WELoZMxvNigJnHepq0B31PuX+7YZlPph31syX
e7L0OCvOY4vyYnqx6kyIBUCx5A9/j6nNYLlJfb9lgqs3lWN/QYxdTGwX8WR874aBbmadtL7DEtRS
LQUe+26iFTzoU2ytXVfzxKDbpS7NQDrxr4FVwbC/NIZrQJQJH6bFn951Bk7CU11DTGsWft561yHi
u5Tz6TUMeqytVPxBXlkF4s4l+eNXo088+wuKqAM/zEB2XTw4lsslTtn/sXdey3ErW5p+IkTAm1ug
DKtYNKIRtXmDkIX3Hk/fHxKlXaSG5/Q50z0xPRFzIRBpABqhkLnW+g08otdW65BDAh7G5lN1zVhN
yue0g6NbuVptz/y4zTwuT27Ox8l8ZQfR0Dh7Iwc+Kp4SUWy5fCiRWFdpkRsz+YWWLO3/RkSQNS2Y
+cjJdOXrOSxowiTuf+DtXlfT5qPggHRXu3XYDKNMtwYHI0nsDiKu2ZTp4d8MEVS9VWA3QGrRHv5v
xAmNoS1/v/PW6cMQIcTrSOo8JUsqMPAfhQh51LV8ps4rzT+OEaK+G4CJSZE9lJsPIwXTHkXxRMRZ
H0UKqZr2LZyuCtpYFeDi7qZdH4ed9y5omINRCaqtM0VWoT18FDTg8TbxUqa+ACx2f97bfhguUCcJ
eEW262twDRfqMV9eXFFXSwMEozr+MjsmUkCymSvNvxI4nL9vuUYTxhy0+rNSwFZ4GFV9eUO+jx7q
wIHyRr11iMqNIvmjgQy6qard138WSciTmfFOrNdvEprRKEPebWvgm945oIDdas8W2+2htJ7H2obr
vKVUj4bsJuqHMqgP/51xRWPCNUCcTcPzvXP/aXhR6PaSYksDWS09ogGxxUQQYHz1I1VRjN+hih6Q
NUMEI3GwUNUdADLuBwFHLitYkuvtFOeGdw47jByoE7tKcgF8AJp1QfuvxB16Uqksm+HoT3m8+8/j
DnA1FitxJcuq8vWfRR9lFShSie+VvMTv5+hjNAEWT/vzzuAfBx+S2UkwIZWhVOXe+zdiEM20jfxH
DYMZDtL5b/ZhDEJdMeEniVAIYCf+n8YgqoL0HXurMbUnpCKTzJmte0hccjFtx5Fq8rRjL6oSIcxd
4PMHRZJ4eYxR27HZ8Mlh0bOSTpaW+sd83an8u3GJCk7I1q7TKmyc+sv/c9FJH9uYQcGLQxOHJ+Bd
kDJUCRXpxPY1Qvb/9lAl720sHF4yknJsNs8Bi0pqBp1VkJSUjrZxGMw2GvnaFCW4KTlOm+bPH8cw
PgSwykYLsVal0vswlCF8tCxg7KZch4/vA5rKjiP5+zBMk9PfjdPgDOrvYOJ9cNNINljN1z40S5yw
/k+FOBhWLPt1CRVtD9/cyUe00bISlsWPwh0rk0pyr32nNrxiRdCTAVOv7oit0wapxDVU/SP0SdiM
wa/DFbqcvX87ALLCRA3HnZ1owdBt/kfEQZDvguWj3WNcKG8ytCNLYA0fBEVykuX69yycJ+Xqg8go
UGyEFl0EwBX5+hwfKV2ux1ha+ihU/5dipEKaC3VgtxqpzeEcKZn+2PePYNya5OqPcCmYplx1g7QP
4sd/PWgqtHpqYi/KGns+/Q8NnShhYtKzKYcpHFX3XQQ1mCDIDQ9VKpQ+3UqOJxWhAHvoHIcstaUu
UfS6wia5n2V/ValTYBD3LwRX50QfSNslhfv/Y6z/MTEWVXTMiGB16xofARJn3rkCs/hz7m0VoTte
Uj6ogatzMSYsozY6WZEFeXytyLyNvwIpKMGCm0WqNwff6QfnoQ6GID3FzpAZ+zbww/EllMrmCqB7
7PxSihq6naop9bD3tXTKXpdPKUgg6feGX+7nEvxn20ZwXstIfUjyoIE9nOppELkfhWt51jbg6OJq
ui5QPmrctbiTx7PdPhVsvuM7m4x8+SmYWiqsvBOKothNKmhAZHXzqL99G88BUUqTHyaUEP8+G0Ex
5G5R+jl1CRO9chSDHEuWkLTAcVLe6sUY2Z2nq1LrTWAz558RKszhU6QV1heEOLX6RLQQyygI8vG7
zhYB6cGTdZVMQIxp4caKlNFpXZlySbAf8K1AwrRWG68EAqa2XplISvG8xK3VCx6YrRWAF5TBVXYQ
/bVbLRjxoTgXlEw4LkHtDko3/Uqm1gk2qtS1zWtL8uRcX3ofN5ZFNAY3Ab8o4oMT0uQBYH9cmL+H
HTCOLyPJWqf3qFwiFLfWnfKOuuxVD8zeflBC1Dhe1QwtntsEhGb+mshhBa+el0qfuGqBN+ddkZl9
85iGqVV8mu1QBgdRG3LSYTJZ+n3nSb0kzYcPQtAoqPswc8mBSSpLREgW7pPRGv2w8yMJ52FeK23m
2XOuksYou2oad+o81Erp6XCDcD1cS1lAlKL8wWefat3Pht6NW9KRVfsl8x0y6TFrPYw3Udpqer2s
j47tx9qzIlHROzT2AntBxYqbTkFvzFivi9JKRla33a5xrJWbcnS1UGb9TYvoTP8w+0nhHws+Z1/1
ftKffUcJ4expJaqKnRcNadoRlg4+LjS1D2lsMQAQAa9pJan2mBVWWmw7M9OMr3NP6LjXFIUM8Fo1
0/Mhjbf8xKNKND2HAPJSeXAcd6lhFaRZ13JPWph1ckIQYkAJZsznCbWVFIQPAWqcyQ/nkhqfXYRE
KGt3Vvcw+bo5fq2bZjRwVBLltXO8jLW76j+oMnnBwbtEzfbUqgfSfYF/GxltMDQuy2CD37aTtoUJ
mTvsfiqzLyHqVzWK8Q2lYsv6ijRYN9/bqSMpL50zpfUXY3Iy7FX4km4720Y+yEO/Uk9i4PpDMh8R
5UzGX5VGkW8/2SoqUWvIHYdIu7qthk4mgttr2Q7PuBzJ1a6AINi5+GiU0qaAaRxtlL6ushup70wF
Sqxq2s+aH4zfNHPoUBwK7Va+Rx9bNs4BOlvbCd1Ysx9q69swaJ19r0y6pvSoWcyzgRp2QEnQlftW
l37lhqnIgVv6cHNPaWdlfN6MHB9aBPvRdYs9OH9WNnjVrGsdHLKmCn91vu0jIYUihsLWaRzKXdgh
QXk3z/idIlI6+bH5JcvmqrW9ISnHBNXxzKiB2IM1mB5RWUctCcRerx4qNZZ5/0nhWFg/EK2NpL/8
KrTN/XokO1oqP0p7oeP61AZaNxqH9HfpEbZrgALD1CSaNXkoXzb5MzZmpHiB71qmH22hSWG6FcMQ
9c6VSZJJqZy6Q5tpvk1FnrLornQiOYo22AP15VfwpHB7cxBj3U1LMbBCESV08nb2zl/sd62mqZLg
q+0ovXYv5aOjDF5sjjJfigEa7EOlGQZ8ilFrnM95i1bk6fzCSLCKCB4Us/WHTSB3DnU2Iyn9w/tU
hW5iSHFbRBrYAWz2JPXvqmido+O0xY2r7b+2qtnkn4OEd/3Oj7tMkslwo0aEBJWt95+DklKTN+pj
H5PZnY16vPLbKDyAVCa7ERRKZ//qIlue784/WzQUKir6VmA5j2/zHElYJuk+kuJBcbXJl8YNi62G
NSDVv5/nSuua+NDCJNR3bZA0CqS4ValXSQo5+YmWSyftzzmQkYTIlmeO0pnXNPDJ12xIM6U2sDOn
Sn1lZ+ZpDJYP/5m1KjvLfkpFq6jhzNyDtO3GXx3PYPPDaMJpfHSmrG+fUl4p8N1Cv6BSEoyJfBM3
eMy8IgzjRMdz7jHuJ8ygRwfpQ8qIcjShaQ8S2xq8MIgUQAk1CwtJ46QlKe06sZ93R4T2ashNoaQN
UOLWqi48aLDMkdZI1FTDHsk5ap3F9vzWMeJYSj+9y7lgnaqeVMPpzV04juijuHmNjuWECI0L/ARL
Aw+HDWl0z8XgAONspfNKKY0wutIkHAzctC8qE4EGu+XRTYhSWKhtKjcp9TsER1I3yYuSd5NdUiPZ
BRXFaZAHS1GnSYbB2Oi50fkyn3VZwZbjdxHZCqWejxR1+yHKPFFLLtMi+MySHfMC+SOn0yfsdCga
t1hXjF7NTgl7Xjy0FJNkOZnXwdPDJqyuzpXTLErrCvdpZFobd60+97WpU7sLgtLZautbuokQ3L0/
PzN1FyM7PFHAzkdPiYLY38w1XO92U+pJi/q1n8tDE7sl8tnqnWVDef08FVPGMbaQ36XI2oKyTyQo
Ol/7sp3n5xbVGjsmc9qp7daHoKbObpxs1tp14UMm/qr4lRv3mt/cG5QDktvK0jQL3ZkwsonmCbRv
a6uJo5tZcuwGIjeqQgWPbsnPSWJTfCGVqdGStA75E8WY8p4EkpA2joxCr/fQK6qSP3SLlPRPNXYi
8y7BATv/ougAKV4by17qHqIwXsz4sLyi6taqn1F91MJHGSO3XdlSsABHk9ts7Dw5Nq1nPTBzPpo6
Muj1ds1XTVpUa4mr6Hz87xwTnELmFonMO9M9F9Xn3JB6Gfsercq2pp3Fdeo5eTCY11O+REwynOTp
OGrw/K/f1dp1a7L2gZQO2uidv8Q8f7L0EmoRxNpG1l196u3wa2DXqvE4JHYqHwsLWe9l7UPzUPEq
KWw+Yy8aygmiuLaJ1DcaQSWEGCD9hof+thY9tKUK/9RkeZ+v6slgMXTfF+/xAMSgzqjryayow4sS
/iQjOTSAgFRU7ChwKLLYXfY2tIK5q7u7HKQVtBVLBcsFeQHEhnd+SqW6L2GEGRb6LK2h5Og28yhh
z/xnwV+fpDHbNVmvNze82RFvP9f+EYlyLC9YlBI35Fb8JIQJkaXhwxkHoNY4rY4ehpRSfP0hGsDs
NV19clD+rr61INFeKKQiwL7RZTYfp9mItOGUz5E0INdZWdXk6qZRxsfQCYcaoWeRketlW4fJQNGb
eqB7Tsw11OQ0pCumyv4MlEuJH+PICqPXvkxqtNkoS00zUJISNHNOORbYrQsZnjXw/J9jxHw03oEN
9D5rsSACvVKd3kEOJHvRDW9bPwf5XZd+dgoCWWp0SHXRrJM/H9D2g+YfQedgcbImvnQhisteKM8W
bHazq8as83oNn5XbHHyE/P28EGY2W2j3nAUsRyr3CCFO8bx12mbSM3eE04Lgil9b6FsavDaArTfs
U1sWftOJm9q1Kn2ys8002vq4X394CYKW/5BQ1bHzjU2psTVhEluttQVi0RDPnL+khtZY21FHMwqJ
9LCd5DB0rdlHkb9qZzmqNjpPdeopjaFCAapLW/sMWdrMv6hOVRpbpaujpHTPyccIAaVqsT1QZMsj
lzFLX9UQlthX1CUr1s5zOpLUBzc2JrYuSqbIKaJRpp7pJyoKaDpVrVXF36M6saBhr4CqNVcJtqCM
UbFaQDEu+KtQ+qYjIds+nLOX+Ajk091UJXVBQFJPbdtBdpllVjKyroq6P6M14hnmKCqIBpCto+yw
pABb0qzYbEGNSQA63uE4/KZWrKuWjY8TwewUaI6oiCcYVx1y0VaOKvoC6vCzVh5/DDbWpBT7SOKq
tx12D92Pru9ASnldB36EncZcJ9qmSno4st75i+QA8ERChk16horSEMrQ9WC9lhjIdFgTohmI8maA
cF2WtUCXnGrcngEiM3EZtqMhAd3+bQqV/a1i/pAtLey3vkHleiosWz0YhPDYgvaca69rYlUOrXF4
aFH7qU5DuDhyZmbObnKSDL15+IeJ1soG66Acx4o3C26OkYadXRSGXRVgFRdO2X1W19nyoveTLYCc
on9GJN8g0Ixwv0Qu1iptv+oQ8Y3LjpLf28ysRFHta4UorG96ugnsBCSoqXfGVa9rE0+UnAzS1642
A3ccFgwQQvJZod2gFpKCCamj1t7nZdUuDIz1m0QlAO/N5I9WsuCC2HntkLALtPx3Ai1HCN0e8fl2
ZO05UfS2+YHL+sjuQwucKbiJkZX7VqQqjCiiftDcd2nsh73tGTGf6bdYmLLCeeLABlw/lqadbrQO
lYS7zF9gCHGTmCk+vo1fQ8O1UYx1YYmN+T3gniH50vUyXhxExUmpbyQpSm86C7FoyHJKOJANpH5v
otoQDJkOEtpZeAeBCULSNKXauCNL2Ob8PHidIkujND1/3DO4plM7zdhanZzwnganqfw6JwWrNC+o
gNiSkshP/lAY2pHkjONsu6az6+MMHyR3R9ynktsZG6/JcxyFJ9iWTTwmEsn/0ai4lz2pM7Ff6WFP
xy85rzu+OaXOhjxi2NpbEFZqvMn11CoPsCBmNvQkAxC3bDOpQnIva8fu8W2GmhI1Gx3gv9L3tI9H
1J14I5Sf1g3fu1x1PM4j9Po8dOKrEUk/OUIkJ4EWrIrENXxxo8OEznAakiUWDi1oAatxz38adlRh
DZRK5BGMCjg6smcs+PVXoL85EvxgR/rNiFV35uWZhuOJaxDfQxDFfoxtB75SKi5TZLlq3ZsqME6Q
7XwbV+LzmzUv8c2KXVPPK3PrJJWJukbdW4qblb2Pma2hNtP5iVuz4SHeLvbOxH7UBY+CFZYXW738
ragGw0TEdkww4Og+yI7XbEqSz8AgOnlXdX2VaTwrapIilV2CWMb2ZNS6ZYFFMHHZ91cOLz1tQeHG
IEOKoz8oZftYF+H415o+lzpgTz8nDFxBn6I/2m3MiHBG8iR2ZN0G+9bAepoky04fHMvPRleDcY/u
R5tjebzX007LflUxX541NYqs3Qf4pMQoi/xaUVlpHkHk4hoPbVaqSMgZPeiETAUU6oKyHLTruSqK
4QorDpzyMBRWmhg2dqO31RMMRrRnar2zJcyy7cR6qqtmbK5kwHAOSYsoGpB0SnDskfdFz1sfBKVu
NTvZCtJw06Gan/6F90W6PDahMyVoPkUSy9eKd7IL9m+NZ2hyN4ae2rFR3+pNmMm3ctlr9jeicTX8
CejNmslawL9G5Q2P2vFaTo1PVqJ/cnSnK/aBnsXRtpNbe96e0/uKXxg96kRj+5mIbtNQxUFyNmk1
ubnnz9kWeN5EFg4dpmPp8y3ksZS0U2bDd3v6KP3fGV2pe7GPdEfg8Qo35d8ISsev7MZD8coojymm
0P1NVfmyulNaqc1/hc00J/t6jP3WIWbKx79svfN7xfPt0i4RbVmfEgAuSfGYomLfwGJdxTQtgH17
OS7Y84SpHqXPVmDOd0aEr8qNlE/EP6gJK5ZEvtCopK2k9cjiprGsFKxVAr3Fh9FSXgwkOLuboDGK
8meLM8ikuljHZbqb202gb1LDklrFQzwp17HCDZPrKk1mM0VmJbQg2wKPVKqdlVb+qwlyKgv5Y1op
nilD1rVBgN5VmRLrCviXEwXhFlcYHotNZE7wxYwi7XhDE6OqbhJN6o8PMGF+E9tdwGpMfucO30my
Eu4USBos/SJJjch1esl5lguToAOXvuyzbWq83U2HQqZbZ/7ImxuZ81J5CCVrbL+hgd3Vjxk2LhXP
1IIic/rRhNo4JKYSff8ISzZq6Vw8OcXI5pdHVCDK5oGM0z3AyyLvvXoofLRtIxnjiszzBwM5iDPI
DCV+RYk3EuqjX6UgVQzJRfRTBxomkGZyzo+DdGcLxGfzAd6sYDeLJlRcjV0NtG1ckoBdKeWPK/RM
nW1sIXt5as0fk8Ma/hICTcOBN53CV8thy75tlqWVOkbmk3i1a8h5CeqqLjoj+ngNHpNUI6ZzKVNA
aUy7M1TNzoZMPbF7VqxnJ+vgQEJMiolXO+xv7LuAbHj4kJiD8qibcR3s1sH3ILa+zz2gR8GNOCQF
vzo8WdhBi6q46GvUQao365zFV5oVtNxoZhfAPh9VCd/0Lmg2hq7jjxwavbcOOWrjvq3UzIvhx8X6
Q5yJvtUaRLTlMWmvO7CSm0rCmusy+2wistziH97HqaXmcC4BjVGeAuAMJYTQKhMN+Vn3r0VbnC1C
D2uzBOcOcThAA22Zd5ki5unKeNdUmXqvTttYTubXoXLCvd6a2t4gC/CXpZP3zg13CpuBHQk4zGKs
jcdqOYT5w0BK/UH0aCaadtAwgeAtY5ltx8ckZAXSDI0YGc2fazIAP40piO4qWBeUIThII+GBhJ3E
ds6HgrCJqOYOWwFlH7I9dsXEiTy67qZ1Gt3ITeeJvhHaHu+bpNmVeN/cigPEIZ2PZxtv+aue+yBj
nM+CYED4GV9FMZccLiEgtkvTISnqx7UpLhNXoAKMA70pWxsxe0ojQJbi1LbqQ5okEf49FXq7SxEt
SOTgFhj3+VA7V6rfNTeXHnE2LhOGXO2WLcy8gUlxoFhzzFH6e47bajiiBW9vcNeYgKIif9PIxXNF
BHCMyIZvUhBKor+nEIbzw2jwtubPbOsxqF/Tl4/68meO5CK5QhdYp4LIKKgz/9PftTw136GeSAki
GJJT1xnnM9Hnt9a0sQIZhpEdo9Au5ohDHOkFJugJBl/oqm60vNa8cfl4CBH+Fg41n5EILR4pkJqr
dEYRREoz4xDGhvE0dtGwVcOm3YnmRDB0pVr8lxdDYzyp8jScUGzBZ2lpxlmSfxoleZ0rRVyfTiTX
sUx+EBMGNf7Sl7J/I24mvlVWtrpbyxZdan3VDkmzqSKqRUPb1Ve2Wp6bSJj9deaaJW0ZeA1s+juc
VlqKkIjfD5B5CgP9Zrb09JFMgqiZdUcnt+jTQpXJSyUTTfWjsbTyDommkVrHle/I4Efm7Hu2wPKx
XVXuykCZroNizrdj4puf2FmbO9PCUmyljWtR+IjH7QssiRldQJjk0CeMw5wrMukf4khIQ+ObUWMZ
FdfLlHHIFzHKf8B8Ehzzy7X2oJLg1XVcPuuquKliNEyBOM84lfWOtSU7WNyIEXEwfBAsblFMxZFM
4X5tBqUe7SPTqPmVwhmxicjfS1Isf/Yz42ghNfZNxnEP0HU13Mrw3W6bqCZH1lnht6lRoKNP+UvX
ZoTcaT+vil1CZ6tWZt48f542hj1stZaXqJDlEqJdmjbdWlWjXxlE/Qf8fW/KISHdhdg4BhDLYW3L
KB8dRiO7SaY8vCkWPwjIHl2w59ce3TnkmerITbiWkea620hKeFdWUXLqA6wFlpa2vIeKmQjK7cZF
3h7Dpjd9Pk573mjK+Tp7nRgWOcTx5baYuxSHsPBjfBZM9RlV+BSMRh/dkHbW1uYYZtGNcA65jJJx
PI+KyZdrFdWIbhxZr68klfJOAyH71C2HoUAgCprJgRr7cHIGR6Jaqw7IOq3nmQWR1MgkWO3LhMHu
yG+JU5Q8+hNkivlKFMIh0FibcaHtakaEarcqH0RLHEDwf2sWuEzgOwjp+ca8y6P6BzIyz22ryycQ
4sqJurmCNubvpuhrlgGqehI55RPYq9QjYvJPtsQjFOOD+oxlMniVUR6fB36W9Wxe+lp8qI8tPJBd
2suQXLo6ueY5TTDMoikO2NzV1sLuTK57rYOBNErNBv2aCSGHZZKYvrbFpHW+A+vhsBTzZyWabqO4
nW7niNRHnIMJmAeeL9G3DixTqjl5HSf8wC7965nepKfQZ+vpRKwVos9HcECJ+f5/P45NVkPlLOqr
qtSo1YvHUYz+PbA+sOIR7cTbckEU1F1vXBW5pR5T1EaPOOqpR/SPTJLYy6loi5G1sw0TbZ0pOsUc
A4MnzXtzpRgSM9eLmsv9arPl1mKsyPK7IDKlnbjJmzmXy8WZOERZfuy525VvZ8qJsIP/ayd35JO1
HDprep6QutpfusSZOPjTLJ/EZevoNPw5N5xm0iZhNu9KySCMhlV524x5+RInr01fWM+UFbp7/phP
ohcHCueAwGmwifEefKFwm24RH0ivxCh6b5k7DJsz7sJxHtQpyV2IqRbioAhDAPA8n4k+TKfvRyuG
gfu+X8xVDaIhRyXlEeMoBUGqpoqaCYVs/65evBLkxRyh+t2VE+6GHsSZRUMbK8w4GxAjZvQNzKOM
8Tv/QzvC93VcYQNeKyj3m+n2IqEgJgZpfXMu6ZH7R89gUanCEZMVV0VuiGvCZis6hW7DquNwaedO
83bOZeDNRHm5z4BL+HofMecjJYhclf+Xe11uGEhStdMNfEWw4pZyt7YsZMnW0zh6wfq83dUZxCBP
jGTO9PfwZabofTML+L6fu4hcSUdxVd/WyP6tmBeWtXQntriYgG2xKkJlNHRYY5xlF7yeiu0tFFR6
171xYj7IQVLvNaA0LOpTuZUXkTs1Z5v6SZzWyYyogjgVh4EcgpuARok63+sbyXiSlD4/jcnEh2lp
wkpz7iGFIR48GU+iK+1/RrlePooeRw8+R3VU3IohcvjQEXIpOIp7JXmLjoqizqwxtfmkxUlzZehx
sEnjebqD7XnILcUYqJYlOMJFUbljrcOaavDjCYDmcqwTVjsxhBHZgGsVB7Pp42M2KM8B0qzXlozK
dBpayrNvaV+FOotjDHvg7/GrGjflBmJDeesgYeNVdvtS2YF5dDQiBp/Ki+6JU9GJb7MD6gFCqBGg
Dzi2cnUexoaDT0rmoBqw1cYBMs96vl623LCulcDZinuJi/En+X7O59cFrKgqnqh4Ajkg/W+32afo
qBFgfy/KYJPJc/jqQ6PfjmVEZrxojTtdmRKcc+twE0kJ2cZlKwtqLTkpQwilu8mui2WLi9pSchJn
4jCLje2lLS5TUWi7XPHRZX/0lXFwn+hqfRdkQ35dtVQqYd3qLzio4MeOPNeVVDnaSz1ln7UhUbAw
lYon5DL58ZvwrsslY580BRabKSKCrDApyDheHptRw3+YgLzBLEwfw5O0HMRMcZC7vo1Z/PakWXvK
ynxOUDrgPuupnJrRdQhuSA6H6d6OrjvfqT8BL+VNde4RDaMpm09kZ8Uc0TMsE6fzHNEQ3YgvXOa8
u48T289nIBeBBsts0jl3vJMcrFjmEoj2dNvA8bZc0YdekYruE2nsN51YrN4UatBeD/lM+SbTtYPD
vheHSUyQUfhSn0XTIV9A9Nhqz9Si8nVUeEqIUTOl9CNGqZ1TuSGPm6nqc0zu92Aqoe2JOADlo/RQ
NZPirYgySTWdDXpqBuGMoq8HXQ0/pVJnHi/9jjzaNzpmuWLWpX9sc4c1HnyYGABbFFtu3IUUVaJG
2wp0mlpIXyy/jq8zaHX1CanT+LqUZsW+Gk0VpQXTVzwxPgeNhSWjFDGeIiN1zkDPuUzWCH2UI0U8
i7pYRA13SP1iOwYmTlaGH7iV3umQMqXw4NcGLoaGHbt+MoYvQ9tLV1qg9Rty3yFeTVG0LXI1vZKs
OHyJS9LydhECulqa0si7E2+qR61qykfEKXbg+9xIeZIMaLqboKhHaNEcQlJeG9iqs1dns+z1PYV5
Z9EpZ0OrH1UhVi5ORWe7iJtfmuIMRM657zLwxzzRvNxVzPvw1pc5emBl7lI92V7u/+cl4j7hNBTu
KJXx1kmt4FocbHNgJ1eBzwTnTv4MmEoSXou2GBdnl751+jqCvsTBasL1YjFlvcMfl6i69HLGEYLq
Yy0Tb6XlRXWJvi99eYDE9Cz3knfpE/NatME8P22161J+mJqwCSitmHcm1gqvA/ttpKKrmUyMXFF9
Q5VrEUo92kk67zE+7u/lDJfgDDbyi5T032WzdH5yHzOr8OezNm1kuUFUzI9CNGdpgSaYLi0E+75N
1COPsgZqMKrm5iqMxtgTTeGlO0akfqtKiw6iT0fw9pPtbJKmVO5mUlwVlu/Stmg06ahirpiDxuuk
I1oPjuHpKuXQPuEBF50IQgbXSHbJ+UnMLwI9P5zhkzk54etUVnYNrONXRAW6rRZq6mGWjP7zB/2D
3/t3VpBU+2kxxoszA0sKcSov7cIc7WYXCgO+fAdqrroWg5Gfo3MU4F28zBLjol+cfdT8fYuOZMv1
5SJDGX5DOnNKsm4zDSawY4rp0mLCFgMOO7HMmicxcDlc+gxj3vdj7BwuXX9MQwQygAOa77q5yq7L
su/2U6XdmoqdXYejZhTuLM8shjMwVFfMEUOiUzQVxfo9UolJ4zJ/PbV7IzxLutQrR9OpySbHYxxd
i0M1NOcz0VQyC2MTYrDwej29zPxzPIWm42aG77Nb/32PqkAq1L20L5jWJOv2ADu7m2I5G4OoX8/m
v88uo5czMS+ebMeV8cK5akCJiQVJHKrIcO6UZEx3oT0uZtQEx65YyIYy/hXFY3G4zAPwqdws12dS
d2zjms0VGKebXC7qG3F2OUihstEbluKGwu5Ikpl5bTE11MUGG4BO1AfbtZ3r8u+hXrLTKzh4L2L6
pAb1Hk32r31ECtUDAFRdzxRkjqzZwsIwIRJId+LUJmWyuiKuI8FcgtxYXBLFgc/Vrm2z6NAh+1O5
A8v+tZqiBnoCtYJupfOhKZTqW98SR/uejM0AyNts7ev1dOoTBE6WNmo6xjZwIpB9f/flYmBpir48
k7hanF7mrE25P7J0TAgjv58iwMaBX3T8CrwrxAtBnGVLU5wZPmpFnjjtdGD7br0bpN75cK643h9m
wpE3L5zLXa3AgXmfgscJhJRav/x5xAH9qekaa3qAW7l+EF3Llmkd/GPapWn3+CjlpvqdwheF9Kzr
vXmRrkFvSq48hZTI3pzT5KFc3PHC1LzSFLQXRVc4m85N7tdHMSYO4iYFm4IStSgP9n75EqHWsg3g
I+6HYS5eVHY6bjgq5o0Y1XJSB2nbP9tSp99nGtQN6jMvCjopxylBbxdIdbw9Q7IlZEk2Igfah8P3
qiKXJpKca74zatoP+9qGlJy46jJP9ImUqBj4+56if02prglTldxbVB81szd2yHjICFgsZiT64k1S
TNZ8cqz92i+6Gi2joItmXbgjugMutEwu+g4JTHHqNFAFxM0CJYoOemN95p/yFCeFvmWPEu3MpYnQ
8HAI0wEGwtJsQr25Vab8qbQ65akPqvppqt2xqNSOZJ95H6iacysuzJCM8qZJwoLXBobeKPmVXoXx
Lu/kYVsvBvfIW+YnpEuoMBKjNqAItg55+Edhd990ce3WVdVciyapsHjH+nOMzRJRGVSfTpeDCPVX
ZUlz6lo3C43pwMK3/2iK6OtJr7ar11+IgMplslMZ5SGVtb2V9v7xcjD+brYpH8vObv2NGEUI5u28
SxNtCyN3L+3Lvf7o0/XSBEnx9zcQw6NhjYehtt+UEcROpg9GAmqxvRFtUXoo0MmizBIV674HhGZy
YnmnCHGZIy65XIe9zdtLxAAqTOYGBj4s2DBqTjOC0hjaU+3Ea5NT3e/KXQwYYm3mi4+qGPhzomhj
qFHuoG2cZ384UXwbc/leyFC+nS36qtrm/1Jc+Mf3EvcuJEAGbyZebqYH1FKmBI9GS2xQCRSDa9QZ
2KCay6lol8uuVZxd+i4D47KRlV8dXzKPl943t1tPLzex5+Qn9joR2l7v3nPiTfhHXxR/UqBZHYGS
sKh8+GKU/dKrSyvb/Qdp37UkN65s+0WMIAjaV5a3XS2N3LwwZjQjeu/59XchUd0o1ZbuPifOCwJp
kGRVV5MwmWslHh9OAJpNfHPCWTc1Xhp/yqwBZ8lCBRA4d9cC+2ZFoiF0A/bRGF+cV1JxG+lBqM4A
mQVysj8uQOx+AbDJdnHKHlD5mHj7PfBhDuRMF9Sxt20M89Zg0Xyu+346x9j9xMZlZL51rcGu9pnZ
3wAoq4F1QXjipABOmnAiOeySXT3p5oFUIYWgLjUUl/wAD9ojETRq1qRrsrA/ge8Y9TpZ8TWpkptX
esj1Bbb0a24OHwc7LL/i/WfvOo07mzRfiq9ljZLbJhjqq4Z9lU8lEn5odFkDQ89Flo0UsT7mKy9a
ohNZ4wjMz7FbfcYhu3VBGe3kU7TQnMEBE4bFnkRxC2BJTbArNy/b0LTZlZqiGtkVhVm67wBJSxpI
R1Yty6Zza+MUVLiRyskzAzjBYhRPAKJQBtOaDAH/KebSMiRITdFFDSC3XFBS2B1YjNUANb7X8o/z
MjI8zRCNLkPjLVS/HJYSu4jYBTJ80gHIYpmN/qU0+00dxMmFV/hVMNEEcws6rUx7JRUQgRoHB7eo
s+lETZGUyWT25d9Dw+ZDDOz8lx776C/IUEDZIYh2HsZqnbfsxqhF3rfwUxdKkilbuagJ2KoAZH2/
qSiYrlMWZ4BeNppT63TNCYWWHaZo4Ie+d0mr7Az5qwcU4qyUijyUG7hhkZ7rUKtMI957qDQRl6Am
rF3DR9aWvsbB3l2nQsq7MC1rOJQN39Betobco00KSMo1iSi7aF+VTm5w91hrbSKe9mspe2IMyWpP
nHw6zAbXchecYigfFfd/EuexwInptrHGCwR7qaKhnm3x6gS8za1t5OU1rx1MqERPGRNT20rpXS+H
u5glv48Mcw+w2HLoTwYKydxwPzVedVSnp2Uxpju9AAiM0skDV5KxAf1qV6APUVbqqTPY+ucAyiAP
Yt+jLH1nANNIHOWSzg6dH9gV+tHorvHJNJZ/eJ54lxpFGSQBL8JVEtnySGA4D6Bxd1nXnRLbAHCo
6MWV7gJYbT5zkZKi9GRUvmRVorIqnXJBjpTlA1ULlFTv11EjbHFZJT65/PY2QGMtcFnlSHWtp+G/
up1fuXQuCu8xJwXT6f/6dp7iqTtmXnpb0rLfqZjkq+5W3d7/wCUVfxoTfxryXXoWY83Z+ubA4hPw
+OsSYGhYODPVBXsScEJJSw252sJf6aQ7KbWmB/j3zNsVOQaJVoEmZwh+4y7tz5cnmcLLe1IyJr/1
BHIS0qi7kDcwm0jujOfJ2QQ5/k1QgnKtk2X4gzN3XhWW4+D3DnFOQXVuGLWxJjHNjPacGyjpwuHR
8IcJiNCPOMLQyzjoViJQM3S5fz9UGMFE4duh5carxQ6+6CiRP0kxwbwqtMLkRZs1/jradX1LjB/S
5mBShhl9dpNi06GifOlEIXio89emL/mrMQ9sizWktzJAm436d1Q/r/PR9TZSNl3X9psiHYBeCvd2
qurtfVvX68O/OZLzTtSgPMJdJS5e9DMommu/L2LzpDu6Hq6pK7WxMfATyTQIKYpVWbWnuRucZkuq
gY3sPoSclzk0d/cdM+Z5YIQqP1vN4p1iKqLE5oJ7RiqKe0YmLZ54qKjc4JAgbJDbBiUI+abBd+NK
2xZZFaLOsJsHn/wfuhQkYzIuMg0r0LZbbD2XhnmOE2xyoK4N3QhvYhwZG+4m75ESnGnaXaesxZgn
A+pq4RiGS4oqfj5vE2SoDThuF4Fk3/SG8gy8fwohVU0nqp/MCUQv77N9mmzLCbmLTw641Xyj1gLK
T07NSSZzJ7wN4f2wXqBgVE2KmcwVtYLBjXXZxm2qXEpmvwS3ucUroNYNEL8LD2q4qHhhgMTeKl3q
GdPWq022omGu43o3R5vSozEm/5KKfM0B/wyWoQFYq0eSIunCLt3YQ268/bYNbXZ9+W4FKmO46jvM
oDM6gHYA1bYCuQOKHki23uV4HsQ+K5C9iN8sn1v7pJjOJJUZyZOlgbodcxaSFCMa8ZxpjcF9ZO33
WzubgXiZA6AnXTpQbSw6WM7MagBM0bZIDPbN4mO9smPWfkBqZrtd5rI9e1bPj1VV6Tu9afUDYJzn
FUqKdzKtyalzC7XOHBTWIicKPDXtCyvBD09JT3HcAG5MWClj6t0atna66pbZ26ikl7JHcv+a8l88
PYiRVJWOQOlEegzpKK+Gek+6hAcDyHXnq9JjoTTt7iWbcWoYK2tKeQ1i1oWdkH2Ls1rqogKyP9UJ
yqr4m/XuCMI+MNMTLhrVBPcifwaVrciksZb8oOfTkVTU2PGA/IqHrg0ybvKZzB7pFu9jlfhQXDyW
81+0PZCX9S7Jw/lAkswx+M99A+xBvDtOOAR+2JH4aX9B+FVec57GhoqVE+Q2nr1W3+gp8OH9durb
F2dwGVCAG0DR/ry3ISMxpNEO3hJIioinHAh5y+IKtAdCYgx03tRx7wNUzN4DWESB02VcTB/OQRcM
Z+p5IyaCIwPjm7cgQ0rqwnKUVvLDnsd9xOLEFSjAcML1ZFBB6+jTXDblWWuz8qIaD4l1fhJnbKt0
SKV/dKnHsDywUL886THb2hpzYO+qjMVXw+FgwJrd7HvV7EBP2Pw9aR1o68rZ2pUGYIS1VueXGPuk
uDp6wLDil5RVuwS5ccgI/UlP4oxT+L2X2x/Inxr8ke7DSRzB/oqtbuTSk8FrMD+9Z5dg7YUcPGTA
hTleL8imnrACEbIFeGd0xWwpMnLgDSo7daMUBId+GnVfnaTtt2NQdzgDwH/YKUoc7LrMfa4fet32
tViI4QCLOyAdfD+/BFbnnEeRgq0DkvGcBZuU8vtELh/llj4kmBa1MyJffEuq4mcPNeonL6WmQXSh
hdcc6HfVF9RjBSfWdgBhD3OsjEWydCBSR9jMAWvw0FUm6qFe+zdjnhzpChSHDCM35zewdFFWjzV9
3V3jePbOXoQSXyfNjxbr6gaklNAV2BweACuBxflSGcaGlMx2vHNjJFawRUXfstH1zvClTHZqQo7J
Yt+WO6XKQ9b7jqjcj0DYgx+wOMJRJy3qnIZ0dIKjdPIsR2NBsMPXdXw42inpxEYGU4c3S8OPYPob
9pRzQ81DTg4W3OZqHLC3TkrlQ1npMqFH/BnI8JC7U8a2uULdsbEix+eM99ypvJOFonM8XAFEo/d+
p6EiNMUi7Vepi+RH6YxkTfX4+5RWv/YlD4ViQO8Nx8H5IJ/Z17nR0vBrbbVfsEuApBqjBjG9lzLU
Dww4uMyQU4DKAo7CZYZygojbR2vpaxB7CwvJTChJdKtoNJE4Cws1OsgFZK903apArjpk2SX7iFnb
PdKzLC9CV07Hao+tVaygAq0/aUACOXFMC4DPbg+lB7D2vJ0BaASAUFYHXnZwk2rA8bjhVn4guhxQ
NgXQeNDFK/3u6pA9z3IfRbfW4Wnzdw4y4Ba4VrdRhl/uEitzpDtvm8h1mQfHpz1mciQdQBXeHElu
esCHF0N28NLKPTGHYXe7tjXnNAAMM1pTl5o4RtIlOOAnadbzBJ6OGMRpEHWVO/VIB3T47QBUhIMy
TtVHWX84FumHupvMcyka6qHu/t6rPCNc4xTJWSkd9Rw8GZ+d9Qzps0MQHijIU0yGfOUBUCtRfYgm
ELSJS0hdhjqe7RvERWG1xjoWB9rUoILYOi2ikTpUCftjkyYbEh8MdAT+7kfDfuUSvwd4Gvt8IREP
dQ6Aj4iw2W/HS4b3WhEhtQEzACaamNfBsY4WlIORUnaH8ksx5dERryj8jQGsBVDS5y4NV4Gceqi0
DSmrDAAwKGX3+qPZAxscrNixF+p+46VI/eioZX2cnozeSh4aW6QXP+lGz8AYOTL3Cm0zTvZ38uEi
AoVB2ujw5kNaFYPsSVukWAb8fEUZmDztLLm6ONDaKRcVhnSTWI7fYnpkI+MiPmnibD2Yp+hEorSQ
EqtCHJ5TNyR/QJBpm2KKvz8Pf/Chbt461u5eyce4eXNY6b30Xexe2/GjQGJ2fFLVbg589QHrC0t4
1KbnvpAhyZAx6YAJYU+GPKiD/U8QKKwMN7wP+vXznZKsPtjznZH85CM/nLIoc5pPBpJ1q0FeJkdW
6H3ajkSLbagNyCHvkU7muXEL0HQzPVEDerdM9kgkP6Wb4xIl5cpbmW2tWEpfeQ62ZgHhpn4DcQlH
wOIH85mmZjR5U9MyOwz6XZkBKVkZnmZ0dT7ZfhYn3ubJQFFIV7t/AfBlOWtlVq8WVuLnDrLy0yRO
4KlHDUtNwHdQF8za21rz6oOyJnTEv4ghD45kL+yp2AwhSkQoYupaAw5KhafTIdEaLETDRitSM//U
iJ8pKsUw8QMnH3hsMvdL3XI2/6grLA+AI3MG2CW/JrVpAjJb17fEYG0XumZgqyFIT2liHEhHfn0e
hNyfcfAivUlJPNfkU8Yt/nYzB1EOgip9D66gTTC7xcqNerZnfLzRvE9NA2kGqMR3N54vwXgNvaLd
AS5nqbv821KgHkjQjyFv9rNRsPHzwFILbIC2cUJBvQ6Gi1lfz17kbjIPXxStzGhRRks7EhNzxqZd
kx+elm0Cg0fPCpwAh4axNsHQ/hlQfD8MJO38qGrk85v8B77HP1ttHL7kfdGs074bXrqpYJjfsxwf
PI+ublSuw2mw1gEylq0j4Mam1QBognfZHqXsOpjOr2tBw4wUgelSIeti9TzyQSY7RVJjFjtHGnIh
Rj5cQ0UCZNdU7p7CZ4bTWEcaFIsbTUgGvfI9CIWXI+nu6R7klShSgDKRA5jkz+qOSE/jHppynC5P
UdWdg6sBVvHh1Y2oKGRVovpAXQd2dAtAXP4UadGJmhCJMSjsQx6yUAHkDE9c6raAd7JX1M1Ja4Ql
/iPqHlNt0pL8H6YSVY4AGUFqH+BZLuB9AfxtsASnIgiRsY4svbcuaXmbO8inmevg9LM7WUlPQ0j8
rQ4s7hcmroQK8eDUU1UWOZOsxrbK8j6Ewjvh8Efo9d5DrQyV1GQz0Pax6KUiGSq8IXUbVMYut3tg
RlIdznv1DblkTe74wDLA9pAwAJgmBRvYrK3p48hPrD6K2VTZJrNwmPHwXTw70U3Kz0X+dS7wdsR3
SYEevluS+zz9QJhTYNxoAfJtlc7R5hlDzbre9LvO6s5aYnUg+hUWZMth9UJdapBg5xyVCO67xtg/
Kc24ddYNFtQizRm53oGO3Mdo/ltKlMFdAuOpu8hk7gzJPmmr12u90rFyJmVDA1ELPyDTBN8BatTb
UxM39c6boleXdy2W1IFYsQsDEw0pn0Sn6LBUJzNZvCjQNl7QonBt2EyoIwOoFfLnkVyPximrb1Vq
ocatcu4q0geBUQL6CencZAjDHMOSpZv2OZi4ZACp1Liovho2NIxFIAGUVFdTHi8bbN4Op6lFMW4/
pcMpK73vOvagtnatYeFBOtklnwetFnZwAKv0tJ6Aerri+oB/VIsHu4rKN5sadZ0xKLJQ+Afl0g59
tFkykKLEzYjEqRmp9iApgZ1kl+o7UyRiy0FD2xfbpTXCT8HSBhuH9fXeHKv6mweW7amc3c9FqVen
AuVuq0Jw9c6VC5DbgutXUEEsHxJWfrDm0r3e8cQKVEwWI9eTT4CBcnZFZuanxPLWOva9DyTNeVSc
qAfepeKkGYA68kk5Wga6ZJINyAHuMrkqS2Pr074P+92Tnjy0or5fQMYmH1DjvMV+uCy5Sq/FrID3
XTsT0BfeL0vxnq4hb/X9QyiXhw+mLkbKpcTDdWlD8Eipj/x0ryoO9R6C/XypX11efMEJJiUH+VHf
Byjwtrm3sTLJKsCxFu/NSEovBbST3UfllixmCMCaQ831FFtZYlCb27EP5GFAFZNMXk0SfK0b7mxp
M1g1zHSxTRzwxXeCVpNbxQ9bx2RW3tR70qnBT4aHfWgaJ+VgsVFPoYfTGltqON9OXCSEAsPk35pz
bUO6Luzr0yAaElMAargr6j4MUZ7UU+4i1iIeHDgOR2iyPoSg4NJEXZMD/NWn4SR7oDQHREV4dgU/
LGCEAP0Furcd0clOucVOPAdnHJZkGZg/o2WDf1rvOATslSEx/gIo402kR8VNAwnwjXptD1wXD3gk
WxJz1hY3e6kffJVe+QaoWpTjkds9XDKUZdyB91LNW3lDkx3loyJxl48PIrAYP8b9iBMtLb6lQVWe
wC5Qnio3LE8kGlEAMA7qFtVQIX/Xag5u4RV7KZp5+ecgcfxQkNujjuNtHVW2fQAu5WRcPy2wcDB3
y4xFw/bg28LLq0d+CqLgRMPruG624HXDDjztxtLGLe3O0paulogtWiMfp2OTfJQbuABjyLcPVmQ9
e4cctONUQDaKKrMRKHTrjNWt1EWiDISsqomaWlsnwkXWpb1XoFEA0j1FIQMFIGsEgJY3GBlCJ9S4
6wNBebrOWmF4gKooqzVK9PoNYB6Z54eG2Z/ttEEiRtLdpC6IPVDOsAFA55Ojezg2GEzk7memrxUN
eMrD2PUBYOwdQHR23wkRGxSTaVrAX24XQHZB1Ka5xbKV/+3FrD660Zztoxop30hjAsEbDjGBfZUv
AmN2unVWXN4GQceGlOzARCPVUaL7Q2klexKzYIC1n4wd4Aiw7hQjp5BhLawji54j9esSA4Pv4mpO
vHEErgUTOmWgHuka/GnbJKnONID0emeXq7EOmkuRhn1+YM4ElCNRPk1NKsqjgQ6WSREJ7FjHKkuE
W0VtAGqKcOwJtECyKHcSPSq+pq4b45nYc7s5zpkhZmfauKPCdhIxYRt3TFTBk4hK3ulBJCufl+ZT
9Z2CUaPuLwdqFPKkC1feHlnVnXRU7E1yHk5YcSs7hVCiNI9dWG2yFjhUD8ueEdCfB9vqbg+LC7kk
CPrkULvVrRZrCD2LxhJg1ndntcJwxvgAkJ1Dn3fOdeDcuZqWwG0Gav+qEyLpyOq5SXNBVgVQQKFX
A0j0tAYQEC2YaMlAzVxip8Xqc4a5Z/yPGhBaLbjJxxBb+QDJOSlfb0aSyTADoQz8evPOzJFbiW2k
6Iqz2Uz3A9HVPQGTUH6O4iy6Wtwzx91SIK2yWlJ8D3UOTFRhIV9Mbs2VWc84GCYLKSmgip9j5rbC
lAeYcmI5pRZM9B2NYQV8kMH7otZapFdu5OHCA0VY6YyiKSzHdOqyNir3k6t9Ud92ZXp+HVXGeQpK
56SnbDPp+nCNgd97DUVDvYF1+rYwYvxfCivrqvEK9B+N+XrqJEjLAOwUKclbRfCi8sgxEz2SXgXt
03bZglFxQJEYR2Y1tgifDglIpMMAwjyg3i98Sy30yjVZZYC3cAo94cFFxqvvVyzT0djc8Uy7wgED
bqWlPkfBsCj9674FYZIdwe4ijtqRar436hhs24mb36RynOpv2ox3Vx9P+Q3V78UNCOCa9FtY9QfW
qeFBPpepkPj9gT01SMpsS4dv6DkP5DhRYSzM9MQmMxCgzY16+MvS5HEEYnO4FAAJojHxNOMvTF4q
JokUGO/pl6VyX1ACBxCXCFUPBmCed8HolcCthJhqGmZL1J2dAVWiWoiVRmmfSCX172NdUECvTSTj
r58MJI59kZ6sotsaYFfWH1xijnPiOWqWXTYyr98V3o+4+rOiCY2c6YxFlv6l5kChE+BXM3xHpTYq
ch6RYnHwae0K0B36qYsNV0M8wWcjcS6JeLRHohknzTkmXbnD/o7Z7ciq8/BFQsp6CdiFY2NsX0LR
9AOwdlKzwXpZiByAOw+GxsFCmnTUDICKemmcsdwrQ6EhFRiJvj8pyZGGqPjSkc3V1zFIh103NiYy
xdBgTYu0YupOcQDZ4wXoCH/t0YOQ49SKRgWgHunIqmMX3gcAULpVBiwicQ3ycdTlSJYmzWn6zWKG
QIZRdjWeApMISM5/TDdANRLwdgzwhRf6cXSC5chjY5E90nEGlI03szHkgAx68zT1GiiCDQpcaSAZ
ZLReBHoIHGDT18DRHrRNHevGSl1EDX240i+dnGCbeW51DHrPPC5L1uqYL+jmMUL6y9EysmlXzd0J
7/3W3ZBhtpESvn92f9Da2ZSADqVBJnILcOVKa7DDmJReiHJypOpSmthU8qp/pa7MJBPpZuNiNccC
wOUyn4zyxzRRyHkpLafft0t2ikv3y1zhldPhrKtYRwkmYCkWGciJG/v+HAB4Bt8FjgUJqxg8zv25
wzZ7hyLSaDgPkeGuo4JpPg2khnyoV4ID/R7y/TKgvijOqNia2diiUCR143On9cmZevaU3Xum6LU5
PweB2+3J+OSrBjyEQu0r8K3aZV4vqDn5b/HpcsiuywAxBgzJX13gt/dmefh5sYbJUU9DKbA5cuZP
IHoGkvfbAwN5cnztVEjyp+eHMtCTRD5T2B+ZwZ2zesAoVxqOejgOWp4R+140Xj2TjOgTDX1S03ga
2uo5x/n6fz7D/uuVWwMlWiMe7tpU2Sj4nbVL4RSPzTgm5tFemv0c46gcb3i4yG5jja+Yn1cHq8fi
yVfjkH/J1k282EhaQayHgR6zOQUjQ6asJAN19lVD/c5BjiAdXa8TAeO6vwckw7lBUcMxD3vjiNo9
4ziWJUrKSaamxinFsQ0zoOf80i79yUT+M6b9e6SybZTqIaTsdrqBcCq8uhoNAjV2iz+huBsVBLW9
AJVsI68esMvGQQAgkuBDrGxOtTVsAH5TInEQDbhJiiuJ70ZyJT3TlpD5ZACAGWC933ypR+PJiBeI
NKqhFFKLbWyJu0CAHHELKSgnbkD1DT8UbuedbWt+yXmTpiucjeFNp7WAgm/1JAUx6LRgfm9UO5yo
RR9oSGyz2xwxfiapTdPq5jFQyYtw1KRsDg6oawDI5vsgoNRVG4Dl5hulM3o87gLPBuKcGEsGFuHY
0iiT2zAMOh5ixOxeFMg3jF0PzLsadrn2hV682kgnKdZgGujPA56QZxvJjbJHutpsW8CoJu36yaBE
6pliGPWAnLnlAI07/DYmXWfG0nTbBuECfh7LuQHr3L2VYGVZg14HLMpCJw31mO81C/NcpStNIwE2
RXJQKrBVOUAlsVaVNy1X0pPKiFPgI6S8OYQipNP7NhsBUyh+OzpoQ31go047VTdBFRAkgvcbTBvC
iv1M1EYoH8Jqp3HKG8Q3+F09WJas4bJYg5QPgWSpBWkBYT7t6F4e6i9UEKrTkFdXN2wxfdrRheUY
sjxGA/eEq4Ut0nOA7yZx37DfstMavFUU8Bv1phFJdYUBkHsFEkcGVHZ/RH1RcCBJNYDzQ9bemBcb
0qWYD+zvGedG1ltX2khezPLqdbZ7NAVQIHLdRwsz5FrqaH+a3JDqhbkwfM068Y6k+p2eXN9jk79S
kV7Ef4pDVwfYJDCgkNQWlac2TfQXajwvml76rZUhrcEnDS+6+OR601U5saDTX4wh6ncAU8f+w/vo
RRjA0IT6RFS4rOV4GQrVanhIJfOOBnNSati3qwDAegI0fn1pOnc98zL6uGgVoEjLfjyS2Oqg482H
8Z9krgCACAxPgDZpxqM1y5d/yDfjbvixNYDmQOMjU48+Rk1pAThi+SedJkAkAsH61qECtgJeygAk
u4OV4QFFTR0Y957SxUMTAdQEuTFG0CDv7leOZR0U2wpoKFjbRxVq/UScpTPZgEexHhxBDYUUKhcJ
fDRafwjU5Q83sUzTl3t+fhaDur6id0vbLkBAQ+UgUOCom4rHP8lI64mPOC4hQalJpCYRo5SoXJgZ
IaiSZeSHS9EgCylieN2IIMr1V4Gt3HmJG83bauUE5BfUNxwjMGkcC92c+IoBD2XdsN4FDo2XL3uy
SxN1h2jK7tp51vPgRFpgyswcmIGItRi9Dqz1wLlUSM8IfSNGqm8UB5/N3O4O5aDrm9xqr11VV8h+
cs4E7+O443R7l4AnKSVCAopCPCOzHMlhvypjfSpctQcjPoCd/b9UwFYt/+uN+IFjhSFftDrwsCqt
PJCkXqr0PgVYuYUU7xqZXW8vW/WefjdKV3qK/v9D6sFyuJNMhF67M5cZVTaiYQPqbRbRkJiE079T
lLENSTrW91JPIrnRABL/Lzp1RRVP6QwLs4wFAEi+bk9ITtG1lZdlwQFnAM4JO+Jgn8JCBts8oiGl
Em3dBZ/JbAM43WuRZvI0hGQal1EcFYIsaYEKoCXs5zWJ1GjAVpdXIdHwIkxkqKsG0/WRw72uuYs9
Yz011mmMxBWCS3kAVnkCUiFIFYmz8tyVQCyDF+wL7pR7KT5EevZ/QGv5D0wWuov3UDSSVBLHpelt
1Ndy8y+CiXH4gLmiQowpsJvizLHEmym82SiOPW+a9VSg7Eq5UY8QZ0ogv98DxAsYqrEWe3J7uAQD
I8vvQ9XW8rHMx2bfelV6mfsBZ6FL+I2bSwpwRjSkp57SgS4mWhsDKqJK7MU8uJCz0uXO9K0xkMb2
NP4p5te4wLzpaay6eLD0M8p552wB2GxigkvKW85xhKfObHX9p4Xj3K8GQ+S/AB7EoiT7N4tdbE9E
XvZHtbjltgVyNXapnrhXgNO1CS1AXORT4AGxCSc4YxcZB8D5/kWS0jMH6NXgGXU2TwYRg3hbGhMU
AaBXQf0iqOpQ4ISEr62U5xEzNd0TOxlAWeR+DuryKzU9IL7ypr9yNU7Dmch2bvnorWlcUQIPUY2Q
EeJ5k86sl0GSCjO1eA4Ag1k13s7W2/gcpXG7T2oUkDEglpyn+MvTmrSMsn7xU1Tw4YxnMtdqoSot
vQEWV6KZcZrQXsk3f1+2OxDi9C/0qsfW1LJLdccCrjHe8qSLgI+TFW3/QvMA8qDx8s0vxifCSr6N
WwDFWERnvEIB1oKzKrsFDeQ66WN2NICIQglhEtpa5Ya9W6Uz1sUpkJUwrPcGYHRNprsF4Wvz6sZO
8xrH1oLa2skFTCREMiT1j8yaxn0GsBIw0Fh7G1RFR2p4jSe8r+SudQW4VvWmfLaDuOo+Uo158KHh
ZJExnsOp4b+2q/F1GYL2zLD3pOKgBvDteizWDydBDwdJ/6F9OpBp5yrdZAyZFnRIQw0YqFbB0ARr
4CcGqFwQVAWZkwfXCnv9l2T+SgI1IIIJrtSbJ+SZG12t7Z4MfeKhEE1ECsL82gfFEYtAQFbqSQc4
StCgVUCkFlCVqsFBrX2U9i7De5lkMkvlg918HzkEWXPQKgcFpeI9r0KgtBQXykIUxzRgf1mnYgsP
5+nmsRHBfyuSgVzImURqYhFAib8K9aux+oC958HS/6QBJhjZCp9Cye5TGKv9y+LYu3sqEbKZ4Wcz
MiJ+lbLaTrUN2sz6H8pYjUscy/nKD6xYoLxd+mWj0lM7IDCvSibOb4F3dq4IDQWHPhEQjErHJ2U6
ophS2pEPNHRSi0OiaOOBa8b/nR2FRBTJEU4ARwTOCqjeAMMirqQaHQTEW1CpAxa4AoYDyK1zfxan
RVlZD9dInCWRyAydr8IRKCOkI6vy43r3IQaV4kGpqAc2zvzSs1CGLOYmwPm7iKkuRrxUFhjIdo0A
fwMJpn027RIvVZKbxHEPbMQhntK5gPmr12S2qxT7ZAIwjgYa5ERdashnFPBwejHtSFXQC5u6DyHF
M9BnnWvIOPLSghgLFIYf6Oek6Rab/6DuYoAc48Xy4m9g1E22z+Z0zKfwDNorw2fh7K0bAa5SiYZ6
9tz8a7m2s7VtFHRFnQBdee5mYY7XWZkxsM8CaYXMTY7FlQxGccIYsDF1/Cd5MED99uCkwUVMQmip
O2Th3enuQZxcHPQRv4gIJ9xdonVH9QOg3iyMDf38lJzAuUUSmnQmFzJSJOVGvRT3usGK7xLYtrUe
wyh5DTlPXpHGEu/mOWhXvGmTV2q0csRZ/Iz8JqUz4oaJY/gPpKLxKNrur0VgrSmQ0jcJvoSK3ZTa
G/Ud0N31i7qu7o5fgwkrThpHrqALm/3K0Oe9uizywnGw67XYjhK3R+MbbBBuGuQ7yAtr+BNeQf7r
G2CLvyyoN8Duq9NskD+5dGvQduUXO6nABF/Vpj/NfD6RDmCRdrzrMhAMjqn+t/R2uja7TOCSAxvF
uARgoNGvxIg2MA0pd3yKy7WWTgGOI3CmpU68lGEGwbsLHurzZNf9rV2qiyGgXxchTU1zMQQubBsw
abObSD+n+DtswKHZ78C/k/vREGLXiQjXgtk8B+BZB+WC3h2zeoo+xlbgguNe/45MBmwxZKALwgIB
NAqaACrvYtTUuLm71wTQOakCAXFODRJ49PMSJNk2GPHKArVG4/O64vtAZHVgtTrfGlSF7jjAbVak
A3LUfANWeYcd0S+kUa4g8mvwejL/yEu32dQCDo6aqZ5QLzQNLyRZRmyfM2ySkuQI5LjCmMwtB5vR
Wg2yLctBprKNBAID7LRszqptj6y4WydyouJRB139nNTFJh+cj4ACYUcP56Ku34Ow+hja7A9pLZGc
sOKCsMduPZgX1wpe0tWwOOFtmKboRiR0SdxsOm6UR6evLjkLQmvNvay/BknYbAdA6/pzAW7oHfOA
ZRwDaWxD5mFC6f96TJ0vnBvBXopk6cwLmOf1S9CF8KDQYLi5cDvTkRS67Aps4SdA7k23Awpgr5nZ
Oa96viwvQTatQFrvvM5p7LzGQYgz1l77hyTS92wAGH8hdjbEIDJ0HSglKzDTbWVckEFn/pzpyZGG
YBNw9FvbsTYmR0q9IRrqTW5070XLIpCvAc7nN5X7AxlZ00b5KecHP1IGyYB3MnWlSUQMU6Gk4bJL
1yG7iqTGuHrmHjDTAUPo3quB6qjqUqg3jsMKrA79gapUSKXqUx7qVcj8IMuu8id72YKI1+jBvT0i
GbloY3ulKp6dqENdiJKbftsmAT8/VTyTA+nMrK7XIDxGLqKkGeRhsOk24Geuvzn9BMgnHRjO7aJX
37y8+hdYL+y24Bl5G/PgB6mZbtnrsB/tg1WCqm3YeK6eH5Cikh0HEPGsy6ZADUln8i9A2b+AUi39
4NUz+8C7EgmYNf+Spk18tHog4VpOWX/yusQHeRg7g5BbP6OwUZc90jmpMSI78ruyYVuw3hDjIao/
iptRfUH6M3iKRC5iIHIRDW61m2nBQ4501GCB9C9fRmsHPvTiEM3DOXeA309NwuJI9pRuKkbpFjCx
1FAG6r1bwfsE/H8VpcFjT4YilxEV1gu+aNSfhV/tsfnRNEDOCKgytbDjQjyzbp2gFrFCgG8j56Pc
IPsNkxJuNPY5RGXxmXqth9IEA/8ia2V4dsROX3sGMDV5MDFesjyWvbFBJFQegWn8Y9Ha0VpL8nsv
FDpwJEdr5Pg1H/LySBN74LdM2Hld8l1ro7RHLgyiJMt3y6hPeLKAhH79tASQngNVx06vGoAjToRB
rDmeDRTycUcAxaSKUV29BWdsuyaRDG2Wfu+xm7aZ2znaDLxst31asC+AwjsaMwDos3HAcdvi8Nc8
SoLDf/cAMky5MnW27MzUZCdqEmSThGvZZYVbA603/ogcgPrBR/BbmpqrY58pvlcX/VyIhAX4Z2MY
ps/zEJgbM0z5KXTZv7IO1Qus+DjWopLXADAiVleYaL43KId6FE3Mr88hv5IaHJL4y1MXYOKPbnyM
cYIctsWuBz0tsD606TYDhmTXhtb/I+3LliPHkS1/pa2fL21AEiCJa3PnIRiLQorQrpQqX2jKpUmC
+758/Rw4lUmlKqu6x+YFCTgcCGUsBOA4fo6zgVzneEsdUAjJb8H+QI0JWIDFXDPc8v6ixUmE6VT0
onCA7jCQzK052CFUBdZpJD/j9s8yxGFpU1eXt34BYavzYnMrieTRNL7tacgcRNhnAVKfFOCm3uSi
LRDxRxQ6ryDTMiqeA6sQFSeqxT9rqw2nNHfDchxIybZMQ1VVQll9wx2zhrhE32w8ZoHtto3Ae2iV
GaAZkKOPtm7DvU1Vz2AvrHUX9TfzMI+PneZA5xCFsP8gKxWiKoDUYBlIJN5IgZwAzKFLmI8CeR/C
iktc712Ij6rvQohGgb0w5Fcrn3rexRKhlw3pnLR6aZR1qWRjPg9j3eyxEgVH2Zb2XeXZPZjo4mif
hQGoMCKzKo6MBDEgpLTF1gPUybo5cXP2TriSmbeJw6ZLy0m/yWwKHqCT2F4wdB+gEZ499UHxSYUq
+4p08m/xGPy1AwTUQUycAjoV9AcjSaF50PQW5BBM9b74YGOQ9wS81+521BGGXtJsxriNQCyLAr83
CzQvCQ4EwN4e+qbpLvrIu/TGjskrumOn6/QxrMr6O7Xpjr1l+jaeunAn7bo37678+xb4jMGEBrM3
METmqKszW/MCWYrYhYRd/wByQZBIxPmtdCOwO0K5dVcYCd9RpzNW9o20xYE6wwj+SJqcNrKVCFfo
Abk03SNE1m1EMdDrYNdjldFuPZO8HUxwKA7Uj5PzelhZ/eicgt+BCUkdL3qK+j2JI1CjK/YknPCj
h8nQfvrRoB7Sms2hdLx3KU+IMogoWah0TRuPrODTkmmk042YYbzlGK2JRksK0pp91PdNsitmO8AZ
VuIhMnXQIaOzwLu2RrBxfSCggjrGfPqN4zqQibDczO5DrynPBbJekP4DInFqhsR5/rEquxRM6JNm
Nv9T9Z0vzRXz6FjnRd+A/Hl6UV6yM926uI5xgboUVQrS5rnM+dWvnWQntwEfyVWKkQlkLw6lDJON
C07bKzv9vtL2UJro2qQU0UazV/xw/V1G6YcEU4QGwM+Qfrddv8T26PwRq9HN09mYjnS1lNhZZW8N
barcI5IpEnYIu3I6u+qSLqagjvh1bhXfE08EUT9QLVftTjA7O77jhHCIOYK6l+rqTgQTtRTMf1OM
rYYxwpO5qe9mzShpd+Xr0AF/C7mU+o7sTth8NKm5ezWn2bmstBe5/hz4G1NpJfFdkCJBK7aOIJeJ
91PbFZ8t+3tEynRzwrZWXLlXHcAttx0Dyrewm+jLEITQrs7EA0fs/ijvqrrvtpSKkrVK3VoIJad4
Sj2QCQIe/xJFA6EZbWo94PgGXBlslW4a4Hte/ckj7vg7/8ZgwV4EQJ55JrQjh2pqdu4YPg89FECa
xGT3s9vkpzhLXqhFRWeXwg+AQTmYYQTVWHAa3Nv+2j/wuDoMhY5l6BmoACv7s+3I0S+86sLVNFV8
TMBJRVXGkY/EphApf9wUuxwPcOQia+NSXZ2GOC0uI8hHEagbYQ0Q6caPBOlekNsLlPtHxwLfpkxc
De6mZohM5itk5PvvoSMaSqJCjmM5GL8/Qj9wesf1RcqwOymmiygevrbzLG96XVjgJgAnsnFJlyNk
H7FLvAos44pMq73Cdfw27bthSzY5OewwO1E+3iVMWpfI03J3sZkySGRIcTsiCr1pZyf7GjjRoWZF
c/Y66Kqtog9QbW+3gVPHPkk91E2Q1xuqrj7UXG1Tbs5+mwBp9p8w3BRF6m2NCcDdluP7sCEanKVK
wz/qtnrKcbddY0FyU3PlECMO1UBzi5tWLZstaqFuQ9nuZ8X6B8TG+4c5EpamYQ6Oo7Y5HoDiInHm
zdKrbfHYHjgDES6ZMgtwdGx+xh0107YWePDW5UUb4SxbDHPm97Ju91C2G7ZtVDCoo5vVdYl0xHNf
VOZ9x20wV/M6hlJRwO6pqKSV+SZuYC6oieNRdKfnm8Rs+o3H/gi9wdq6kW1cxcGQ3IoxczYDshK+
GEGE2zvefDIyhR3HXMYXoME3n1TR3pIDyNMAHWcVv80ht33VpHO4y5kXfWmQOKtnoKmnMZbbselm
vEdfjDSOb9cnSihfyZIRe96PFj1/yCmWr1Xaxrf03KICc5h2+8UrkY7QlFANBVFrgbiS3jdRm4oP
zQ82kGReM3e0D2SvujaAvCBiJ03A8+d0eBzTYXoJ7Wi+jBwbgtVSTi+u66Y+tOmb0zjX+TP33nnF
oL3cQpJ8erEipHStXm35RGYggKfLkkeQhtZec568eWUSok8uy/ajOfd+x2KkpOvQWWDZ1nXZTUsg
jUxFk7tAce4TWUF0s2fZdGBd+ro016Mrdcxh8bqa6LzKFbAgkxGeIi0chWsVRDfSG2qUpM1RQsfW
5RWo3LTD2sHKBnlgiIKAxgsdU9LJm0AB74zMxKk4Qjm73xE0eQUbL4DkGQm6SEUf/yBk8upCtd/Z
3CyTm9IZw3fzvYM+L9XlVebIR8gNN0saE73OhTsYUItDqWnfpuWwEWEX3zat8nAB3lX+5HD1Ch2o
52bOyocgg2pZbjqg0dT2ZCoOqvfEJw/IjQsLhDn7tMyT17nzvblnnwUfxL5lbnkR4QL4GYGRLfVD
1TDeGYgEX/Z5nTwOXntP8/EwA99rn2XnvObOrTEY2BHpF7JYgwTmUOBLXQIMnvUg+EB4F2xw5fSS
tY2zg0JMfCF5Mr+4Fbuy5qB8qFo+3iDpGTfikf3mNtVDfEHNX91YKu54nW0tr9wDuCkeO4iXXyvg
Ojb0xY4DXMKGQx4e6cvI4QZZVXNju32x5bFtPDh5/SnKZ/FautChljy1b4ZmyM6TxPOVOkSUXrR1
q569apaHDEThh0k68jkc+Y4cVBknyFQs5xM4SZpbXkQTuBQS8QqY8GuMDOkHy1bNZePgqp3sjtwg
qlu9hpnh7EpRuseWV8aDGNtPAS7hoxzr/Qh5vfuWz6NfekDIJxB9TnyIQV0ZeEydcb5Fbx511yWe
VHHM1D0NyGtcoPf4fP1lQK0nyKDx/DYBgmJXbMjFmYb8nEApC1Ii62DqDdq2uY55um+04G/cyk2e
edMVQPTF2SF9X6pSoSoka7buWPirjWo0lmoTUJunkUGwuN56QTBcrmQm61aVdqm0O6Xir3x/N1T7
IoY3XhY8+leYOIjq6k08Fe3P2rs9OvV0U5Rd0e6dajHt8Vf3MAUNb++O0Za6S5Ix4k4wX7xdEVkG
KAsAEZd+6DVab1HfRwjddg1oYBWUMUPnj9U46INJGLuAbpIRUA9kHuuUnPW0AuqZwB8aXvgVzs6Q
UbJsED4pZEBdJkbt3dZNwjckY2iNCPUMhvmSFJHc/c4jcupDiRTXF9twkFwcQ4setJ3WARI1x7Dj
7J4KHLGMbeJF7i5KPay+TlgiSuhFt3WVmPd9kcfHqakg4NUk6AX+sQL8pysulxkMNYLkBvNNeegP
Zd7svV+ZKyleWyvL3psjAtzBr70fnCeRXzsdsHVLlJcPys9HxEAdjpv8WIuuUo3jS9TicumDudWa
q02WTdsOe3J/9acOqJsAOIKh04hLJTLVegCUH5DV0I/12zAyUjdN72Tzy9upA1t8c0vcQMQSBLiO
vY2EkWwNZKl5B1yj1DF4fIum5y5iP+j1RJJuyZmKhYQIfpMI0msymUOsrt+YsrLq2DZWd0AoANs1
Nd8it0v+qx1eXS8USEc2ep0PN35LFXsVnmm81MhY9rN2CB9DUE1CaN2Zb0Qa44DRleLKAvjmkkG1
4WK2SmRNZLW365Oi3yMl092P3B1baPtU3rE0gh1PzOZUavmStfidbWz7GUtodl7dGO4rsKIynSI2
FFBoKYG4D1MWX+OvTp86I4E6lRheRkM1R5fXzrYb6+GFgbAZJM1qPjMIIj15I65ftVvmCsgjKW+E
LmU2vhSeRBKhwbE5thiQrYFTBH4B4oMz6OuDSxZ3h4DVSPEg21Ktgerx0jw5kq1NbANAMxuhQ0OF
CPhXiY1t9E/jOhkIJg/UWotosK4LLj+BTE4evA4rqaWTktMZz1tqmlp8e21Sb6GdA+3MtPOHsdSL
pPotmFtwpasjunYPAdCt0FXw4LwVAIfgIEXtpZpBycNhlntY3Aen+NG/GN4NWF1/zrm408sNvI2h
d1zjPDRFyVWUh/bZHHuEIlkYHaQJKhPskGBcqilwlq15JgsVjmvBIykhZZLiMn+TmxPoFdvBRdwT
CJ4dDp0TeEn1DFR4RuFLAZYvTxPOZjiqTxtk/8a7kCM3aBBB4bugmttjk97dNArXhJuhw12+DME5
/M6YJ2DzjkqvuyBjWkb9jdJFPKkXhWX9SHYqkDfU34S44/ZyHI3fTQJ5MHCFTcOJbDScJopdSOeA
yOV6HZ5bJvBBwOi0seaw1wVCcgoMGJoB/1fb0qs7yOVdLzZprSuOTERD4odM5hDRxG3h0u4s+dD1
EbAs+sZ2bk0ItcYh2GVqx93Z3ASgQZMFU+HqZ+fapJrZsYOZGsXlBztuTHCbFiiAn9dZaAKpZ0ny
ixhxm3sZACCD3D7zcjmNxXF/zDLsU6jpQKX2Qcp+ayJf85YOfQzRepCju9GeOrkZ5jfZLI/rifDD
lKys+mNfgHehHfF1zxLLOUCz+YINKSD1vHUQ1IEqz6HiDvD7TRbfpIZ3ASwRgHnhH0jJc9LrdAoC
ENuVECmDmk1wAkkF1ODzyOk31M5TfGM6GfY7asqCween42qbsOXdIkxc+ctgchSC/ZjHLcavnBv1
xQJWrC0ruJYWwAdtUhRYbGfnBwayZeowuEi0WYxNCIWvYkhfcNDj107dR/aGqkJm/wKirLmgVp/a
/JpqWT/GR/w2/mBmw68tXQSQyz2HlZt9KtzuU2IMYMqfNiMJcxae/VRjI/AStMbsW1Y83YHFQu4l
TslXnRLDlYTi0L7GyDtsGnDmnQr7JR+bT2MUVXqevh6dP2bDeqBwgiGQHM+HYL/oV5ItEfWPCEQp
c+RGV+abUiXVKCpRtXIZt3Y6gKt24Cmlo9h6a7hcRdbK2OQ14CHUu15PImrn+oFshJbMaG4sDtik
QHCMhN7I5PaGeYI28yGzQCVh1Jl3IMGGakIGewix2i2IzvtHZ0rMs8qml6VTKzxgyUid/JH0HADi
eE1A93Gmbjnbv5+q97RwVA2iWjdphovYjOaDURX1k9XVTy2ynb6WhvoOMkPnYXFweqR+O9EXmw3q
EEzdV5Kld4EyBiUyCdlTlawDsxWwC/VXEqxvgAvbzlkt8OiuiiqCDq/it7Yu8BT9zkGDcxxc274l
e9AV3raMZwNZxD9sU4H1Udr4VMlGBTIf2K23ozrNRTXemu8m9ASIKkdsGaCMbc3urp1jeTlYAncZ
DGy8m3fVpSuKZyQ3DTW8qErWQjWbOrLZcR1epOVzEcT1/t081FvrV1j9PjTfudizgob7r94jVOc2
dl8XvqPpIdoG11tZ7jl7rpu1DgiaxPZA7bWbepZCRw7XZjyBS5JmoAmbdm6O+Ayh/DF688VklNOR
1QLQEdn2u0YyaPFx7FBsO42+uMq66NwQErlcVtgsm+IrtKNL0NS79lOFv3QrU2lc00wgzZyOaa/E
2ZF5v7M6NV/LKM0uSJTRCaQCAHx+ouc9FQWfyr0oAmjP6TWACnfAnhSK6vlxVXcc8VCxDbDEkIcN
Jth1IlOBJ80Ab6/Wdwic9pLIR6J8Gs4LSyMFTynSuhJqhKX72epS9zoxQvM+733P6oBhKjvAEoTi
1k4Bf/SAPWZzU+avjaiCO9VZwV2GHcy2DUCtTk3qmATox0eokgMxAxcqwHy4mRInuPHi2LibXHwc
Xjsjs//HRB6EyZG/gNucdSI5Z/M2bYTc0Sheu+oG6Y/MyHZGmEenQLrpFc6tJ7sQzQ3pBFBReCLd
ySzZh11hntzKm7a9VN7rONw1Q5V9laA197Mi764lD6B6YOH/kEUACJpuWoHNAccJKhzpFtvArR2f
YGlrh4Vc+sWFbDmQF3KeoOWiEW2rm6mbi22YzD0+pk+sQqIlQniAd3nyZ/ne0qete8Wh+rHFhVbj
Fw3AyX2PnE03+EyKIlBhkOZ+JtQhBF2PmRudw1R9g/5z/VT1Qb035sm7xKMO9HhDlW4dNxw+52m/
N1TgfNOugjvV4hr3xQx0lxKXOAQDWqrAXODECX8uR5YcZDLl+3S27OdZImIyz4U6Uy8+2yyXzqd1
UMJEcTvPZXRRuHUV+K2m3es0Cx/CPqcM5JiH0bX6K5cI+Kj3nSP45TRVuHZfqlEGyTvbq8VpwO/P
h1ZL9rVKntzJs16t2WHbIs7H06DM8ToVnPkV6Nj3LIl6HGuN7krQBZLUpOLUDjQtOdWgbgql9tEc
/Q8dq/NfDy6rcNqbc/UV70t0TrWYwFqQTWp+2LBBuB3L8VsvdSgW30V9i7dHq09S0XYClz0k1j2V
UIyqAFIgG/VSxwe/ZeyERSQTCfTY+xgEX1WujqFQfUTo1KXdms6PNva+6viuTf64bqnvCi8zrkUe
AroUjA8gXpr25RAgXJIk6mwg0xDySUb8STnqe63zUgzrsedG8630NANLVU0PUMqBCOKY51dJgitu
aQ9PljE05wlXgH0g8RL6ddIoX0y8KZt3ptLxjhIbuet//uN//Z///XX87/B7cVukU1jk/8i77BYf
cdv8zz+9f/6jXKzHb//zT4AQIYbDpevhXxtC5Fz3f329j/MQzuZ/RWld53lb2NdDjMN0sUlTUFe1
WzvBOvuFdwPO1T6QOxD882fVK1tBfZhn491//eP9YGuy8+4O2/QWU7Sxa6grWTRNeRU0FotuRpHE
mS9mFqpjZDfjeOHk42xpSJCe2IaywMuMWLFl+pMXQSUKxFyt8VjXeAhuf/d6GfCzh5UCyLTTPTMh
tLCaVn4fIvVZmH20zguWpb2btGBy0q2FFMiu8eAjsZdeSjDKQqUXQMQgOQkH7A0xLkh9LP4JhFcA
yKeO3zXJBj2KxO8SdhdPnPsFrl5fIevu45vifJugMLTJSqN8NJB5tGeNSC+tbGpvbJ7g2WWBWY6E
+wyBOwecScOLRTeI2lGF9qIrtLYXd9U3d9iDBZvQiaOLRS8w2M3Ag+vFngoVJmpfGgyMVz93AdQx
01aAumvdTcZ1pwAguHFK6mOFlNA75NBbd3EEdfl6cm+oZWfxeNO3nU+tRnv1YI2DcIl4XMfYQyIu
IAKJnHQSAcuaKNtnTlBsl48bFEpqa0GLdk8z0FwMsvIbK3JDnbpv3VFHnPN7UKulUBHFCzGTx9eD
jP2OEMR9VVyn2J+f6UJElcyEeBAuXNxgKPy//9HIjz8a7gEza1kOFD6gvOvwX380LosMB79t6+zZ
AK4cQVQ1JrGfRBIUKvvS7fHTUWPfywkUo7Ycom1m2QH+ifJIyNrXv52Pc3QlC8SXqhum9Jjmqrbv
kPrG+zudCt9+6rxissH/bnuf3yYGBxwEROSAJxIOiE2JX5sfWi1IIEsLWqMHRJ4ZsmF+fakCkDIs
FedeldBiHhx52RQ5lKfxVn+20/bs/cHUi+1WPt08g4EJUEaqUtHUWmAJwSPjqH0iy5kv2wCiukF/
g8WkOPcsbe9raLyfEjncZd3Y3pOps8piJ7qm21GTOn4zKA+mO3KgotGDXD1onejnoIGDZzaSWboh
6siSg24Ct7ZfiG8yAwsseAvnKNKM8NWRjKYFDNrbe5eBkWC3ImqIfvdD01VnaZfWJZl/h69ZkTXr
cAsSBXuXq/LONHJfBon3jZfud7MspuciRLKVhZTBOxvkfHuwBIanZjTFZRy3/KBmW9z0+AXgYtt0
nsIRMtiyGLwvnQOyOOw0ocDbexs5HKTg1tVbjOLX+EaqEgm1+7zyKaIhc1F12zW40VoIC+nBMSTz
/v7n4Pz55+Bwx2MOM10g76wPa4gKirZqBIg7I+TYOWwHXnoTu04msGH9Mg+xXkNyCGw28UF/H1f/
wVKgeI+UxUWz/d0ocJAC7b5DVqE1/nbsUM62ASWyRIxIJJjHSvpTm9SGH5Vgre8bgYBJaWaW2Bdm
DuLbjWuCvxI7VKPgSARAUBDqQr+ZPZTIgAasG5JTuqjmCvD8IvXJVLlefhJ2iG/UOxdtpB6ydSAY
90Wa8S3ZQhu5DRuqrj7ApQLqKJAEGRSmvQNF8uz3RImsOnC/dfk8+3SwJzF4Ot2TI3Uwa9ByX5q2
YjUuEQBiUaYp6F1gpcg/B03RbyQAfQ9DbEDTzYuhPOA4QI0CcuoHTABdm7104IG4EIhR+I3ekS70
zp2uUhvkO8nBMYqHlSv6HS/06rd2N2lg7fuhnzdq0gruTcZOpcO9T4393dF3mqkEj2XuIlTRTu74
Ql51NLATIIzyk8i/c+1VTbgODAWiEORlAf4J4ijMRV6Yi8yrFw2iuUxwFpz+/uv+py0T4lqOaZsu
dz2IYJrWr09/C7Q2XSR5dxYgz6rarVtbHCII1iBcPNw7DhrQp7eLCWw5ZcS/h2YdIo9Zf/n/NLro
82rM8WgK8PTe/b9O0oUOK18Vls7mK89n89ug6r7+2tZZ520zozVjwy8mjgM7qFONxxLPE3ltiOYB
yn4ifXz7M8M+GVNsW6y+g2pDL70AqsixYTXiOYfCT7wd6txJv/z69/O58fxZsxpSESkTwiwO4hEV
USKSMZtGH9m66joaA9cD7Rh8zLEQPicWRbeesDw36rrz4vA4dLzZFGWaPeC5voZRvS5zwcmnnAPZ
AMICLK9XnymMSqbZqZ+N2jZOZGpNJEen+KZvqRPo4+ohX7rIMESh9Lu6tpf5OlvxU6PaP6iTiinO
XjwXypw0H+us+VBZLZ4p3K239G42YLQEmMWUx8k1kk+QjzsUlTV9Hrrovb0Eppbssszf27W/Ysn8
OUinP/Sn0Qp+jdyg9j4Lh+DWM4vnOAyrF6dxET1FoG+fQovsxQ45lOeMGF8lLBD6cRqGAAgEZfgN
ZC7Bma5QdKvQLTG3uG4J1dL62TeHYXCmuxftSa2ffTSObl6oz2v8Me+i08/+X8eur/LzNX+OrazS
vUISEbaXG6Nv7H/zE/y44uhjiydc8Ps7ns088eEn2A3AQYXZkJ5lpgwEuD0w2mPrxUwjrkAxY4C2
CekMmavefnV/GpCmwyw3AiACDwF8qaDm61VaunbipYlsO+Q5CYdDGD1ssp1dG0HyBXKjfeZj5wdy
zDzLO7ZDphnLXvSvYp2/dIFOfqdbulQ9nQ/bIkZg8XYGey1yICk6YcsKYVIxnoy5xrkTOEQfOz3n
0TDC5IznzPdQCfHIob101zrj1jVT51HqAhk7oEuesntykG71VTGnOi+tEalHfdcWR3JFMAx32JEZ
7qlpWsm0s/jwB3JO000JuMpdl3f2Xd002QH6GIBPaBsVbVTJbVK7HYJxLY5lRhcAUhG57qGzXWy8
AeH4ZnVSgLlCNwFdOKRBWF7T4KzJs7ui3w16drLMtVmdcTl/tbjbfRpern9FIkSE2HSYX84MYH9s
aMUtUN1IjLE7BU6wfH6dOtzQNkH6LFUcX9R9XByqklkvacBwAIED1AOt7SgANxvBrXFve5CDpQ6a
0vV8A2H1IHaf8gGHAqoZRv6nWlg0bzYoDv3am7rHv19NTPPD7skyLYcxi9ucc+DEGPt1Oan6OByR
BWCcIhyL8H1NQcFsOjtPARffbtoqsKsvYQLpVsvHr56WGK9iulVkHr77PHDD4NEsFXglaIn504yZ
ihO5i5hTSOWDjqKR27fZ+2pKjTt8VSCCVziGl/qhqK+LLqzbB4CQanZieYGzzQbBdys/xkFk4aqy
8QrkMb69fBxA6+bO8qDL9vu/QYA2dFUSFIhvCYQ4Fj3Cj1DKd21IMLZbzwsB3AR6exNl4XwAJW3K
DlEBnl0m+fTGhUa4VWInszIQ9JInI0g1tUWctsiUaG7bGqicj8ruWIjiveTh9E45/p3mO42BfuYx
sMLwEn9Jf8nkBHYf3E5LE5FfacXeUeTMfkKm11uTyLipOU4zUALgRPCLWOT7ouvx5vLm2/Iuv6/o
rlGVzTfk+n7wGWGZddcvPjhIpxtoB1YX9c6RVXlDzGO13g+2uqi2ZH0nqVHvzDwsb/R68saDVu9w
n6ugZKwD/IVs/ZmyuvLZMU/gGNnmmvUh04wQDZFDJK71pSoM94JsLeWFuQD07HozwqbaAz7HrGtz
N8SAAtvTcZ7EYD/r/Il5KPeSguRiaE8CpxRgN+oICK6wvQgAH8IDq3M29DVKUy27owuqrcVqy/mg
ETHM2X1w9vrp4e9/nx/P+pbpYoERDlDapm0L98NS4zQzuGxcBL4bl+ufG2ArUQRocCeN9ric9YGW
S8a72G70ypw5jk5XEMjSQkxALw7rFLWHRJOTdFx73CN0YEYvqTDUdPHnyQwOGp5/9X3hIh28m5z6
c98LlTxMWIokAjASWM1f58Z2gG/mqVGbVIj0M9UaI88+m9qGZSRdamT74DfKp6HgL63dZY8JCAse
76HxkD7GutrlJvg+hBJXS7cqnV2kKoHMY3gzA2TQAEhkG2U6gEDSuxK0wMWqFOz/ODVUh0inZVJR
xE5yiip1RUfyVfWBlcVxeRNZqoIDz2rEqJlnPc1BNx2TKH7fpN6e92+97gwoZaOdJzObjsiL30XG
NyQFi0sseq9rYBUII4dMS/iXPHCx+dr+DL0mPzzIRCPJC+yCdzHSXBheATT/IBAAp6FtH+mu3bNz
8zTI9HkkYezeRmJNyfq3XtWO5qlDL31if//NpIPG+9itZUo85qRlQr2cSXxDf105ascWHk709Snp
Ez6DNGNZJXBn1rP7KWzBVLQFJMplr2niTDiRm3adm68InkGlAEdZBtZdHywz0lEXAnm7trXT36n/
z3n5ECoFTv7cCj7/B5MXvBmaF2iEKw8B3xIZ+047uv3FYKvWfInTXIThZvlfhM7Ql4exx4H2zFg3
zt+X/5CNZ1ft99gzOiVwBfTyEueqGwMXPDZO3ZUdPKuyGMsWjE7YoPiJQgAaQPaks5pPv/0/F9Uo
LsDXLLrWryamruumbx6sNNslfdhCokA1D0YZ2Qhpdf0OF9I4CsTmvAPPs3evcuQVjrlrXxpu490n
pdGfEhxSqHMOmHs/ywqJ9La0LsiWM/BDgfNgadGgup+ybZmHwZ4GlKktIDOsP8w5ztkdn/t2Dwqh
7mKOAxyQkWNMYbwoKtu93Y3dRVgDpw5c/iZFIPIz2Vf/NHpv/9Wf5gFs5JudgsWRcPUMgoMHHsjI
F/hSRf7aXrD3WWz7oreCbRCP5SlUKMSUl4DEOSiUMRyRVIHlGibqxG1p1oKgFO3Vz4qReud1XnLV
uo4LsFvBHkuoNR+HVJUHkdvpBst/czJ6Xlv7sU0V0tjqVy8M5xYJ2MFdMVfhfgJ/moMM4sy8NLDw
IvI0S3a5WI20N9+q76zkixwFBsqKpmvBsgIUSVmZV3Hc/dFPkb2nVovvI8StdA5PhlBYBRgXfKhN
tWWItlGttpGnOmCR261+wJS89VqTgcnGcvNvHgmO+2E3iTfGNSWWKyCcLMSoP+wm7RKh3aBjIGAJ
jfLStpyHxCuNbzIw9hAwxPqFnJ2xQ/hHX57hLpPj+nu2q6vM6Iavlpm8ckOGnzkHBkqkUnwCYXDv
4xJAPEy9MeNMlUR3ACaFIOFuumtELeZD1joKQO4KVAfVHF6akiNcpAIFZgnGzyrOu/1kGMUtgrGQ
W6mj1reyHqt+E/S+W4/9s+eBCij3rPKLSMNzJJ0p3BTdPWvLGJD2IdxVMkPuvjM8czsKP88mftRW
7DZPeOwW2ySYijtQpuf7uCrns1EYJlj9zOZyagZgfObRPPBQGUCnIXfOSspom7Z2eARTh3WlJqQv
mOAG/cRHN75w7dbYUnNkIDVOulGAOxW9YG4HqhmZkVfUlNL+xMvKuqGW8jrwu7f8EfCl5KGO1J7M
oV2X13MqELrVUwyFeQnqTI5btV6d6aDcSSWw7Z6rKzphj0koNjkS0d81197WAtoev+IS3DtJtSu7
NC1vXeE9BEF2143Z+JyOA/DU3dwiDBl7JwuEODuEzJIX3EBem2bnfIvD+g4r+fAcsKqCnKhsT4Bb
uCcnTs2treNzQz0cCjNB/Ny2c++qMqcT7m2yWyur8luqGRC139ig7TisHT99lV11B2YEMbir1AhF
Uu7uiTaGmhyoj72pc13X3lk3PVb3bycdL2EcUaVkyQFLIPjlR2YA+VtvyE9jYzvbcczyV2b+xx6q
9Hrkg5Tyd3MoNnPaSK0/nALE2CL/WoVhZOf75SObjQT5/9u6qtQgN3Nu6H8QlWfVl+WAFvVugci3
XkrWmfoJ0ZP64ARDZt2qua77Zvc304ZTkYP1i97Dfzs3/bzDbixxNxmwqOzul5fhQcLx/3WxVe+P
tuEVKa70gNNxNqxRPb9f/j9N3livBmSfI9cv5jhOfTDfs+bQjWBCvPmrP8Sx83IYQcXp4rLp7x9c
H2OquNvlwrMcy0Vch7OPjy3cUPcmnjfuuR5zfQhWS8QUAEssRJvCU+n8yYuFlZzBx8kbwAoygQ2N
fr//amyBxLd7MeOR//n/Mndey20D2bp+oq5CDrdgVKAoK1q+QVkOyDnj6c+HJm3KntkzZ9cOtW9g
dAJpEWh0r/WHfxyvp2x1wE9beXfrkP7tXv/VpdzI7z/l/hMxxvRtzuBhuVGvbZN5mL441XNhjemb
ulRHtqptRahXhz7JEewuAt9rVIfIZEkWz+gV8DpQvPw+jK5VwrLreGGPabXzfvrPpUo1Ha1arT8h
mXCVF21/CHwsDW0R1Icgy0ANqJ2Oy1UZ3/Ww3FcEuKYvblEiVowO+X0HV+dDgxyBq9J5xGQwi8kR
fsqlAtL59zNaL6cRPmqbX1KiCNDd7H+TITL1v19Lms5i1bF5MZqq5Vh/pYhaVBgH3SqmA9jptPa3
fdWgtnRwe9LWL8E4CoTsWzGNZfiJLKfBcg7oiR5o+8jS8c3ykmrwjTvQwMgY7sq5UoqfJSpFyddQ
qIGB+KaF5xiye05njsRFDQzLeByLwOkFfGEt4HEtmrAVj4adLinYMB4Nrb/G2HmoeCkpdsEoMn6d
HDX2rV16ObIM1Tsihq6N6zQty7ioTLlWhVI4/3TEe7lZhdObIJQdp2iHYg0URAuHFfOYpc2syR1n
GtiryrCtlU6deAwQvY/CVanDLu03NR47jZMD8I3Dul3DRUo6e4eRpigD/gdh12W7BMwWlBYYM8ve
MtVClE3JF5F2LteKqTdte11XMHQNsv5TqMgl7b/+m+vwQt0rl6UVr0IldZc8RuMu2bv/3N9/clnr
zq9RWeEZsP9v/BWsHj/rfs0OjWziriVOU8Sbf/GTlJY2lN9UlFjq3X/L75K2g5Er285w/Wq8/6e/
jtLGy5ZfEUaL4tt/8UfqlEB5BH5k5+j/+n67RQtkBmZn5VGF+YpdTgMaFfKB+ePHY4Nu5Ku6Lr6Q
NgNkOc/GbKDT0iXY5Z5/zCx2yb/jdqs65bj645kq0RkZvw8OmfJrDdREvOrR6p8+fXzIhG3p1R1h
Ii0lL+23WfXQN4OTzmuB2GyydnojUMl4p0YfNXAenHb66ZD7nArPSrLqzlQjI8I6ywQ4gcfdAMjz
uoc8GyfAq4MsAokdty2goBy5jPPjakLrXtUJsPdPES81tEVAzmTlJoqiZOG6JmPmWzwKToboiB+u
3LxVFWutlmNqJl4UGH2IVsg49s0xy5pULT09rm1zTTLTLe/d0Mr9mndiOlj3JURnDLVbTHjyYT0k
tfnZFJAjPc3X3fABvZ5isL28b0W/nlK9DgA/jMPhPBfA/h461AhN9mt/3H4IyKFTlIoKOBPMTUTm
fGsI5xWIVSyM6yHWykNcps70nY1tU8Vo8yZ+cRMXTZU9jplAh8QaLH1znjucIu/vfL0ReLeT12P6
MQXMnKKsFR27Lksvip9FxRT5Nc8aGwfaqyAY2+xH12K99cdRiZURmwXiioGfeE7TEOvpluRfvgq7
HIqaF2B1V32rdJhYVRDDq/DOt3rSxOnDoIvAKNg81HW+wREjMB/tFkLCGuhRbasoyc6qtRNmYIxM
jhpvhF1ruynhMqMKtDXeFNPwHXSDqt6UqH+JleFYsY1heqT4eJEqRqLvR1MRyFoOQe0jTvRPJrUp
BTY4JWmJKR0Hq6hjrEmW07wFnXg6lU2T2m3GHKu1OnKKG5F15Y08kwcN2AFL6qXlw7gPp/JRNHwR
elnELjfCvn1T2FVxnCtziQPa+HIWoZ+uZWU8qsXx1Iyw5hbjvGgli8kSepVnqKQCxCfj7Z2uICsj
QgbXsT4+Xi4g6138rG9zfd7K8YGI+UiL7DRmhrtLV1V+lXrIVxlWC+tgTNSbOB/Hu6rMom1hF+Fq
CBrV2AUTu06WjNVzpvaFV2ST/n00I6+ODQPXtfxRGXrrc2mCWFMrFYdMsmS7BnfPjRr4N8C4Gn29
zDTxMEwLLPuXq8jvukss/uQUsjToUTDvLQ0zHHkA97USE5amYVaqu9HVUNnStQxyTDtgbIG36o5g
l4K+7yLPzTIFGOtJqvuiHyFHBUoGoENWyqGz0827VsF68Dzr6fq3CyAQc5d5ZU9qvr7UXVCB8uyC
CLx0vtRJROGlKM9kHeq9MzrKSDPLOnnAV1LpvEtv37Grm3IU41uT9e5KM4R/sDWQo5UOC7eP5vG9
09aSMdEtHZSlA2bePuCygH3YAuTDkdbewhLD/nzB8ElMumw4HRbQfjjjegylJj+5OsqGv7Drly4n
zZALqj02UoQ6ALOt8tKtb9n/vIpwxnBkKYE4z5yrAMr3XgvSozvq9kNa59GnMoEtNeV9TnYqrTZj
NcyoJcXOg+yiza860S8vMg2s2HXz0XcMsW4KaFwVImKP4Tjbt0PZfCmWkqzKe/uapEy3jivLOpnx
RSnKncjDzNej1d9LtdLQxS7NKzO7vTZcwrMLGZhVW3Mcl0OG2xB4evfhQ9+pc3jrpMmTrJOXlGdd
g7FRrA3Pf9UjemJeWa3zcukqe9Sscq+6NCc2ybc6DVo+fRj8/kpJjLeos0HmyIamsaorQ62+yq92
6QvnIb1yDP/drdxgl+KUQi4apm6z8GqxbYGzK3zzphTWStbbkoIrW2U5iaYctQ/EYWXnS0O4UH17
FQLSMlbWn8ZeLm9a7Xms7CwbwLDZK5RE82vsWdB0afJ3PTBxq8k65bkN+3FdGoE4DmM3En+NIYAX
5FhRLax2sVWVOOmOzdpo/eClcgasBNH6fk8tbY+SWRR63fJuSwfxw831z8kQuZ+nfKxXcmkAGRvJ
WOhiha/VV92kv16U72W9LMZmus27Pr6VpUt9jSriKoBEuvmgs98bXX1l++brpd/lmpObfbiSmWzL
amctnDmF7Q/Edds/FYmsuHfz1F/JRmPpISrrYw+rzv27IOmuUHAIH2W3Sw9Z9+c1aj0KH0ut/G5m
hmdnCPQB6GxtT4rbSplbt02hQQ2E4WHtpdcf6gj30eL/VsBd+mQjin0pxgWKnR1k8k8eZPIvybTo
Ro/TU72symqsguPGupVk+sLHCHUQUUxUF72vE+s+1jBaCAMnQuJxGIk2Lbf1pZJnpDnKOi3Hx+NP
cee/FL8HxX/Vm6neXQTRpEiaPGjtB3VxoBBu7rxGo1nvLl3k5UynKzI8EegiWyYuqi4XlbrQsv4k
N35ZBVp9FD60SYwZc5g/dcvBrtRXIIZMmER4n1oDSJ5QBjh/eps/1WqaXStqSy5g6dumXfhQtRFw
bxrlgD+HiwgSGGG09cwqduMbgbvvnHH6jMLcNu1G5YnYa3PHa6b1ZD0aeOnGWboNS7emNreRmyhP
yD+sMhyZbtH9XSjgYvpMujbdIGnp7sM0OV0xXq5YWv75irJefrDsJjLt85SiSA22o3+KowVf3JWv
KguvQ0Ji1zPsoHzVAr/e2V1vbWSRXAjx3HjGf2ZpRXPpgBCY9kleo8gQxlyqJzNGD3W5BmDi8zWi
gsxfLax1lRYC1iJZYZkf7go0h1hinKou9aBIsCHy0XS41MmzMWvaK/KRr5f6ObQ2FYvg2wRQz7HU
rzLf7O/y2lZwNA/GOyeZtetA6XRsxC0rPU4tj4PVIHldV6Z2rkyLIUZZog82LG4wkAo7NBWykXta
Q5VhXzYi9aosLPy1k038Scm9yFLX28ExT6yvaFeySBRB6a/xu1TXLiq161OfmPD4Vc/LwDRRMt7P
7c/EiI2DOgEGqqGc7XB7Q0srsMPkCor9Uw9X+M4XSXGXzeb5zI37ctVrDv6eSTFtWR6v/K4srkXf
Fsl66Kyx+bsJtlJyC1XjpnZ859rd6OhJHz88nOca+WSO8pl1EXMfSPL/VvGTj7u1zoeIUHxkPgdN
IdZ1awUYY4vilke+3SSpU77monuwG836LvAZbqO4+Sy7kisMT13LdGo3UWN0qyod9b2jRt2BCOfG
AT5RbvS461cWWsQQqn7le3O1OXXB8n5xSQ6SeUcuHadPSfcRdtas5WnhDDdIuNVXsnRy+TidutfL
NgrG6/RUQJd+iLsEd0FKfWdOT4MZH/w0GY6yymq1YKWMdXAtG31t8Des+qyNbJ3jGjx0m38vzaTw
FDPp35p+Yt1uKsFNUXTuS28Wq9ac+re4EO6uBekO15xusRPcKokePCVWl2LBHCWnbsJtohW6DiVR
S59ES47ebs4tWiq2fZ2kcfcQVOpzP5GNaeCPPiigCw62Yt+ybm4f8uWAvythqt6MNpc6TWsetMA0
b2WP1IHXluOhvjLym4HN1PNoK+2To77JQo/y6WMocHhdmkx+hcfGKuGEhtZzROT8wUa7+NST4NED
cw/PsG89zYERXIWFGIHVauw0B+0fzvgrjNenfeg/aS0iKFWnqJbcmaYa4hUyIpooQM0Dprlja4sZ
c+kl/lXozjP7m+eLVI0lCTcXYcXBxqTA3/+HUowkzPSd3PIiuXsP4SB/iQs1BlJXh1c4posHs20T
5OyQPE18616PlewlIPR76lFOaYBSUvX/3WP5FN9Eq1RLlHIzwd0FWZEpO5zTMLKUhxYNNCIB2w9V
S33GamENBHPa9DF4X68Jnfi+uxqbVhwvXYvc1TeKxmL/UifPprjfVVFl4df765OK2Dd3Ahn207Uu
DVNsvaVdGl7bUQRBoLfi4npQrVf5kTzD+L+VUQr5fhA475z6LN96qPvtubh8CJJKv77xUpSj5YeI
66KLxPFSAbND39Sjcv7Wp2sIq90VyzfW0jFYB71d7UTRf7FV3oVlFOvPS4mU04dSEormrsk07dkw
x1Mb+UD9GTjAPxv3uw1hu8KLYnHV4Yn82LTDe+z29a0saYBC946PMoYsjmbxkjkAKetpk/vk4adF
VK9vWFPEfl3u+kWGbyKiDHNZPLkJkljoBs/vSZPVt+3SGAfp+YKyr7wqMdbINbhYqQyrHPHdnVUy
ewGwOCktt7+lmJ0mZhlfRrdSrFnWy4iKUijhhuXfeC/r5j4db4Q1nDSdL/W/h6e+gLydlcPWGYfE
MwDpvw2zdj671P11Vs5LrnRC+EOOcOrmyHx705I/wQV90l7gMOLhI8aHIiUgUIyvdp1qL8v64r5k
cdotfbrc0m9SVJCIOsT5IQ3VZmOgxf1QaOOtSsDvdR4y+2oKA/bVPsLuYnZSUqglZm1LkdKtFY/d
Q1b3qBVgSfAXkfQDfdRhGVd69kJDPZ1KkmmA6O/KDx1/JYtyeK3nyX6y0Te2U7TVa6U9WMt3J/55
ZeGJ+2AZpXiOu52sJaxuIv8kSKzQh4gfyXEdkRRZTJVe2Ze8S9ay2AaZuuH3KU5DcxPISB6VyrVt
1phRWGyOE+yn72pcv+4CfWJx0yCKo6S5e3dpaJR5JCOOBdHS14hVFZeKZUSouT/AYo57WZKj5Bmu
UNe9i17hUDfDUUfQ4hhDmt+VSoC18FJ3aZj4OTcj5LfVpU6epdXQEIEMEK9kHCvaZZyjDDWkyjbd
DnYZkrldrq0bPXO1Hao7WZQd5aeIsH53k666kvWRZc8Hx53njTm9+W1a8FTY+a08azDNhFDlgt/z
ZIU8GH6WrFTCdQiL0V3WVajtpbx4KfeZGa6CvBdrXSmSgzZgHuJU5l6WgmFKkMNb3hayrI+2exPM
Ac5GNMjWFFXK9b9OPKr/kHnUXTbsBHhN13Qhdv6VmbIdCBpDOUUHPQljB+3eU2oH9RR7CK8V21J8
Z8tKPUV+xqzHJd5vmjbqK5skyXVSQpU2j0uGKu6WkjInIaFZIvATJU1vzIRcoEzpZHM0Fs+EXgNl
WFeVY/lfl6Tj5RvMTmlrM2B2BE+3Mfy8L0zTSbopNIAbb26gVtZhcPPpp+/3yx/aai2tf2jt1g2C
be0kXeadv2jglOn4oOAe1u7dtlkXJAy/BGmK/PU6bJC2OX93o2g7xPniqlMxEEE6fuuPU1gRPR1C
Zdd2ja4qKKlED+CX3W0q0Le/izAXn19O/zOC5HAvMX1y9TlZjS7J6NP/0mWjK+588Fd575WDOhyG
0Mr6Td9FdSCZXJf/tlIXoyc5f9mA5TLL/Hwri/LQFs7eqpThTtIAp3nQb1pF/xJ1rZJi/vtrwKm8
dA5JlW0J1TdepATZGgenfiMNIOSBSJt/Z4ffLjWn6t9dcWLM7i9d3fCb3ZSr2EQycdLCY9DawVPp
mN16HpG2cfU8fIrJDWLeMuG2u7TOZIweJ7y2nbhZIYVOfEw0xrXsqjhNyosn5r+5dK2j1sUi3Dqc
OosuPvTunMJM0VHdDuIAvx1NB3SU+9c1G4/nBgPuNbGUaN8uRTy0q61jIAwrO6uxY+31fDIJ9zJ2
VCBhRMu2QnYuG606znl8f+rbwIvBPPn0MbJDl7pLfLt5kB81q9mzKfzhTnbvVWZMFnaAs5YPtphK
mk5ksLBmfy8Bz6yQgvX0Z1G2SrC0bBW1/bEzkiofi/9sbFWgwJP0xb72FfZ0Sa88BkNl3lhWPZyK
ZhYS7JKtpaI9yuJyy+dlUnnqokc6LwfUp9zjEGg4ji/7tt/1YVRgETU6P2WHSz279R67DT/b/tXw
+xqXevlEjbOCSv+iPm06UIeSIf7S1EnKHADNVjR1cXQS03hMminYNKnZbi99YXt8kaWqjtVPKLoD
2fhF3JZn0wiEBwEDVVmlmLSvL/xs2Uzmy932bHpXXRFmR7Mrl5unmL40aPby5+umI8rA2bFNI9XL
F55SS/z91CBHRFivfBgR+cYEqTADRrdMA1KQnkgYa2f3SQ+xfWrzD4VfLbJbJfay268xv+cONobr
Exxcjafiukqak9OcjOKc/MAABRf707wSz8pnuVo7LbkaTI6Zh4+yBK1n3siDLMoGZC+2Qd+55SoX
bMNrBEGu5ZJNnpGoUEm+saD783LyE1BeOl9O9oi45Y+Ozwxi8jxbYc/zGarOVdda6YrXtPNkx9V8
yPTxqyzpfZbcg2iZvbm0/atITNFTL3qF9bCa4QtK0Uiy8hiyDszLDq5nMkeHVMeuRgdJ8iQCrVxP
WTbsSPhHT3ON/VGMPgT0O4bqSZbfTtO4Rj+1uEm16FZPy+YoD5E7cybi8iYIw1O9rBJ5nu3+zUtS
Qok/QI2RhlBJuSiqoqIWoUB9+hNqjMh4Cu8XzEsq3G5R74q1/GjHQW7gsIUTTwWYsQV/WXkFInhW
TTrW0TuTGFeRz2vTdcLiqI3axIvS0ttxAXbYtSre1Q4SRY3i7QLUcENteQM3JcorOD+D1x16gJ1t
VodrpcHNr12F4VzUhzqwsQhaER0JjXilQKzCKTof0s4WXgryG+GzoWtxUkNd1yGPe8ZtpQGvR9eL
emzVPpcIZo8r7KoaM/c6MVrVOxj4BdeFLFNOUrIoMpgt+JHYSaR7TlwrOEmQ51diViS1VR9Uu+0q
VH+EI9KfcV+I+SsOJfmIc+bgEIPQcFj6OpmZbr8ks2+atWcbosOGoVWbvgRoGBFDVTx9nJ2q2/Kf
x2VHtQs/Pw4Kf6kAyzfgfik4zNCuop1wtAnmXqyZYDWQ+RFDDfaxL93pbqoxrCjXrRvNC/VAOHPA
+rjP+3i6giY7KuNaH/wIPcmkwDeEFUzTOKN4hfprokDbgFS0Rg8b2EI8GYOimKk3AKme0m1SKDq6
iREaQax4BhaSC21ubtlMbyI8PcSjM7TIHWSn1Y+vCNf+FiLGFe9Qgh1QPw2TfNIToHPtMGJkNk4L
g+mMQBhMpC2TFboorqKse2jDVbBqWXsG+Qr1A9X5QY4D1CrQy0aEa/RyNOUpN9k6jjc218h2bq9O
KrTswrWcG6iqFQobzpBEJWTTBfeWrOoe7nrtIcYTR9VawbNDaVYmc2TytWPvrpCCERrPd1mr2GZi
iUcIeFVqjg/oh//6sopr7cFIDpETdgXmTIJQjrlRCsvMKq93yhoAkZrPADuREFnuX3e5mVrs9aYG
UNEJH9jPxXLvtwkukkzJ0GyBY5RiMFmz4cpd999PE18Qszp+DG1rsLsba7INBY1eJ4MGqvgqGJNI
y9pUAhYvj2TsVmODN2XSJHf/6pHM8hnHOv6+sOX/S49kaE0LXz8F0ki87X/9wSwjtGOfhrSGDSjw
5cvZgUxG8agEJtFwj9QUOK/zw5nZoJFXc2A14aesYtO8UvPcVO4qDU2Aw9hOpnn1bx9UnPRGlCaa
MmqAiLtOxs/KyxwkFzzgRc0M57igv/33j6uYurAbib6SSX/N0nDMf/ynH91OTEJBj8ZShA6Y/T9+
ghs7ybr3pGRLZYFE/D/3HBdJjh6JVxlJMs3rf/s4x+ARYnSoytGsVrPbzPnT//4zHbhBxvOrN9Wy
D/yff7QxbjOsF8eAR7FvnXlazfOAxaaaIyuwSgK0+TdWUofqY2LH+VNaoHQZEB4ncv1WoUKZIwCn
u2zQHI3g9IPAjQmwZZIMn87vYiLhybbolVDJCWmDYuy8oHO+gebT8q/nd7NmVNmuaBH4uLWyVt+d
39I+eiB4ZHdlZYN/P7+sQ6XYBb6rx79mh8CdVNHwik7RcdIzrwWDHNyCqXPcldtBbzHAH3V281oh
jZcfEl24aPogNF6bq7LIEIV2xVwYXuriTXx9erdrU8lLY9EYqYnjjyJxU/ht0RrIUl1bKCmU1UKK
fUQxTmlsrzCCEanXCbjofStsePww/ufpVjPsCJ8u+eY3q3IAkzWzFe1W5/e/GHBK8WoD9ejvueGj
km/qbd9+mpByB6hynmaAphF3TbGC/+YmWZH8YGUUuG9NlEB5wzXha22FLNK8LnMQ0zXK7hrNzjF6
iNMhHDwD8WCfnWFRB1sS0PhjeTrWRfHRNn29+DRk2Ekg0Fomln1MfNchP9HiVrvKotL4kQ5xaCFq
atpqv2wuLvNRSrJxeDdxy0pvOvyEmnZxAlX0hO2Dm/uHHjZv+qpNrQiA3ZpNKD7ZUZ1gqeYkJXO6
Xepp8xLA5MhfPk5WquY0/BhhPBn6Xml4UW/GsSQo6Fl2VreoYusuERvCol291vwyNHqv6QsdTXGy
/isMBmrxNXdahHHAy/f1e2GP3Gmeb0/T9Jy1OfuY8/wGAHIspk3qt3HyPWjJVp1mut62TB3eQ+aP
V8AZ3/9YtFToxulvUaij5n+a99xREGjwSi3uMJck6jcc4jSFFrmKeYFMxymF5kdmvbLsn04St3dt
x81B+iLVWvx/5AqnRYqhfNcemggIYqJtMQcJVaIdQFKNOyQlZwNlCLniGVLhvwduiMCPK5JahWCT
WUDASRyWMfdkUu9NZLzB85p1knyue20miIHYd705r4iUUW3qbyyH0ycifL2ygVPvkOusFECm90Sf
+v4OYn3hPp6XSX2rpj06WUT+QRW0ZdHdCq2dYY6bZOXqK9AaFurtqpVPYAVZSqJB3gNaXgnfKQI4
DKjSdStW/Epxe8ben9dPrHP0LUatAfHy03xrD2ikp3izZaX+UDSts+DRiQbDnS7iljWyrsEhaZHH
7e4+rq2CToQPOI06UCPPC6zcHtxNVKl4StRNpUMeDidnQjW1IDW9PS+4CHkTHwhAOV9VrOR5iojw
j9onq1Cq3PUw3FoWU+1IggMqNN5u7QuIanF9Wo2NtlXkDVFjFBFHxy1upjrDgQc0TqibHvcAseIp
r4t11iPy8vU8p091p0GXxT+kfQjJ6t+76izECuRp1N2dl28DDyxWQkxW9tt5DTdDorhl/wS0IwG2
iz2yjPzNScGSw4Q5xS8B2i5SvNwoivhoTshN7JVUlOYL0eHG2Iwmmg/xitwDS35IfOO8Kn1f6Z6W
GOFlsTd2SUfa2EJ1rG2C+8EE1WYhRvU1aWpc++L0h2XGPxKj7Z5jI0y2VZW1N+ze1IOjaViOAUb/
PKf5HUtLqOa8TBwfO6UJsv+rSjJnU05KtpdFA5aHB68FNcKlVQ8NRBgc8YhIvfqACeepV9gY1a0x
oJXRs0hal2M2XzXTlwC60bPqjP19F+lP6DCUr2Od+Vc6QONVnFnFayhKlDVSJdnL1rKPXjXx2FV6
+CjVU1VxbMchfJA1bVWG2CDgICTbZJ2lnDooY5Xtw2CBmg48VeuxHF+rXs1ZovXJbVA68a2tpcmt
LMozWadZ+IAuk1TpQQfDS9AsTOZjd77L3cZYYaFYPA9szAloms7LqCBFaiLJ9hnaQOGVVtB8Ee3w
TbGAShUZ2ZK5Sb6XpX8TKn70c2jKraaMMaBRW/GcwMi5p0gdjKQkiVuiOaXNw6vDGr+qUtLEdiEe
Oj1FZYBq9grhVe+Er6BpbwurHA+mKYaPB2seDykqEUijN7eykZs2BaxB7sST73SiugIi4Dd8QyJk
qOYYXcnE3cfs2/YKAeYHpwLIoi6kMFXdkTL9h67OmMWAKw0EfJb+JlPVn/1t3K1Ol9Yix9lrYXu+
9B9dY3BkT3JNMaMmEWbdtFEQt3oWuf6zcCvrhzm8kIPJETcI8CJLlfRRYJnllXP0jG6v67lI5l/V
QZs8Id/c7aJZBy9ppOlTn5bKndDEEe2x5Eke7DzcN+A3yGd2BSDLPxcuvFPfmPuVF3Ucv/K0iR8W
MqpOHRrfmAZ0r6m76NGIK2fbKZl9HRYxf3krgnWwDJoZBA1H/BhrNPbG4TxoCHq8ftoeR1y9CB9Z
DDz4pZ6DmFhKkZtfueEM5GMp/tlDS7SG/GB1Dw5DvU21/iC5tNKX73dVkxtnX76wLbVbqxtPvWRX
ZAGA3gzjdaOY8YaAU/kpbsT57FKX/lmn90H16dIqz5Z1Wyf6bGtWlc1jpVhH37Lmm97ObmVViqC0
7c1pM21AZ7jQgH/1k51zm1s9ZUdzFXXCOjLhW8dBAMTQut5LFl1jd1EyRij9GsNI6yCrhPDVI/7a
CGzSQVbVgxFeq0GdnwbJBjA2xqYOOn0tu/xeSrpgSxTDN0krcpBnqDSBIzIbEsBoue9HdSBFtUgx
R22grmEfdluxqE44SBJ/0pGDlROJPJDvAfDjKt1WDgicqvyEuT0r50XZWY7PisLc9NkXjWDZkxOE
+XU1WtAZZLFtsyMBjKMsyYNLkrfizpQFw0qeO+EWd7Jk1whe+OFEjlSt7ru49DcKUBFAOi08InKa
rVeDfr+aFtOitK8TnIvezDlx7mVN3BnzTdybb7JJVl2ucRnz13XEHE3HGBMchRfiNDkW8S6+fgzE
HsQc1oVtAmN4nvUEXFfOZK9r3SsQ9Rd51xOhWSm/B2W6Uj34qbvrtNE/spnO7qwSi7hOjcGgO3Gx
nnm/blKzq+/ULk1eLF5t6cJGbsYqfLE8q5uSlywUCuysdqUvXfJgaj/NRnMtByhKnR4tXjeFq8WP
sx8lQIfLyYtnLbiWxdJ0nJu6TL7L0rj0GMxFiKKpghu5H+iLcNs6sQ+ZII0+xf1MrNCu7G9mfCVn
vjEHUKHXZv9AZETsZFers8JT16IonW/uvO9a2KjLfqJZkAx5mYebHCeNXbuAF5CeDzcY4HUgNn61
XoqZaP7ovIzVnfKQRoF1U/fkaDNdaG/oeCerubeKgxOV9WOcZ0BIqBfqOGxqB/WZtnIbEoBewt+W
0FOR77sOB5tqCuuvYyH2pTC0n5U57ZpEMb82SYXM0VjZDyNBvK05xtqNDXvlphvhUEVBuo98M91L
1RqDXQdotzA7JXGUvhzWOPqcW9MsGdY5Zo1rxdeS9YRU3boaSv15hAi+FyPA4EvRXYr1osRRmO25
9VKUY0sj7R6LkrftEDo3up5hn2KFw9qZQv8t6qtdUA3Td1RPfkx+aj8hOGBtI6QDrnv02o42m7UV
VCbtPR5+yJ5aWk2E9gS/YOGzNW2acVXDzL4etQgjqC5qV+VSJLwYzZ/LOfXmYEQqeyBRqS5S4PNy
aNuIzLk8dUyrWg35aKy5FAaHlZUPnjzNorbe2FOrrZVBaR46TbuzEEf6PMDT26uz2W/aUi0+20DZ
cL8rHND7dfSi61ATl26BUxjXadM7KDwmb6fN41CV6pZIJHagGiAYdJMdT4BNvdNKpbiXDTKNo6S6
wzZZnBtwSK9OaRzZcBkhG1zTAYZlZJ9CB8gLgrRXrN6cO1mCzqTtfXifK1mUB9G0IEG0l4mJHIOC
7GemFQvUyfb1O3kYnPCtcrvoiinROFUtu9vCFsWWTYnYCMXWnjBSRzxasawfSLGrhf8DG2ASwz1W
iIrox40eAWEprHsIbIQg81B8Hkz3wekD+2cV/qiqSHy3LBSNav5Oz2K0g03ndPldgcLRlQasT26d
TZTRD5i8QPwhDvO5cVBeAcz2XRnKR6jOyasfMbGqkXWthyU+v0WZf5tJHrZThO1tivcSbutYESTD
/VSm/heA8grynwXoF0jT6yma63sYoamntdpr0XOreXVfKVuE7usV+j/F/eUwDwm3zOAeLlWj2amb
3ECMvlr6ni5gRDdTlA/HU0mdVXfRZ/UATWorw8ZJRtUt7GTc9D1TyG3LKoC36UEY0ad5aZNVykh6
0dSCfiuLsqGKNK/rJywvlm64DVhsL1UYx3qIUp3DDJJ1qReUsXKvDO504/qdv44jO38Pn0Iz798J
RJhroTv2TTiC4h9QKPNAFvXvymAdgDQq1zVOS1ux6MFfjIg/+A1Lp2GYrvEeO8cbZ4HuyKqTO/Gl
fBks607Nf11WT0laBCK/6Qyr2+RuaB/gJNqriWTpxljSXvGS8fp/hJ3XdttItKafCGuhkHHLTIkK
lG1Z9g2WZbuRYyE//fkKYLfcPXNmbighEgQKVbv2/sPy3x8bBhBJthtPaI1UCCA1hrx0pZN8zZqY
UnjmvxT+BK+ypkSuVmtdFD64YNuocLDopsI+DjKT+2Iq0q+mzGME72rjvGw1TPM7FM/+adno2pve
HLXNAAvripytudF1L/5SSMorvAflMwTQ6DiNRnoJCpGhjWzqp4xKz0OXOPae9D36jnOElpGFWkOv
K3PYSVY/Nas4JejV0UIzTMirAcUIkT8ZE2aITp6NmzGKrS+x1MrdUPbu8wyOBTEPNFJncjrnIfSi
M4+3w9dLZfNk7lxJDLnb0fTR7a6R0uP7yM0kkbx8fLgBNbPGVzUMbJTQLOr08tGKJDxgyGi7dSUz
SErGPXm/de1tJ7XSSNHbXraABy92jTqcKUd7kU32OdQr7pMSutGR83jpR/dHDFbjPgortG9cjLJT
O/1rWVo+WoDx0EOD+rzsn2DxC9UxW/dHO8R9GZgc76hSxceidFu41hVhb1JPOx0u+F2hW/2bjYkt
rlrfpG0gfTi2BfDLqQbMG//wy7G4ugmRXDva0yEQRYp0r1N+EyNhXwcVVcGM/TfYq65aPXe2fp48
gODrot7+FfZB/9zPmkkX1vzyiA6+OV0e70dkFc5hK8tvvb0f/Uh/K8ymvEstWsWyuoEvu8FIWDzp
nT5dy3R4SyEJMBn0sNIyp24/R704ocvtvOHyuB+bovrC+9g+5KlPpFTP9tsAXXBn4LJ016eR8zYN
u8wLy7e618t7bwodsqGslkGKC63lzRcwZtBiCw2KAkmbVwiy9muFM+wVsZGnZZUVucnFYHJG8o09
vBm9liIqw/WAWMbhvmf0Py1bl/2cGaoMFTqqLfX8FkfReF8jVpJsU8QDC8xDnqm7uVena4vHSPjQ
Ew0aovpAx9A9k1Msyc3+vS7o2+YweT38DnXUsgGfQyJ34CXH5UzLOooYf5Ud6P9laVkfWc1uyTC2
lpXtuA/DJVAffhv0638O8/MOxJ0v9tBEQR+rzf/ZEfzln4csB3tZfBL2PJ7/e6qP5eW/5cxBglUr
aXe+aVmpMpxIMCJp6Y3dc5gnWLpq0fDdtHO04esiegwHEWBWZCXrBjemPbpCmx46GfVXH1KBWQ7D
dy+vuq0BeeChQbrn2sTG+3qiTsXg+acu3GeRNz/2hYVjXAIIJ5/HGaIBH/go9kiIVO1rMejFednv
Y2uo5fad4YXwX9VuHxv0xER70zWs3bIuNHvv4EOu4h3Gl0JQChUyj54qZVDxzyrg7OGTLXGpWNYD
VVz3WlbNNlRuo3b7I5Xvkihe0mVI1BB9L6s+NZSY701DVdXU1uWjAa4LdwUDsuUAcOsnlO/arRt1
abVtJ2PHNfRAsjkgr9zwYJZ1uo/MlsUIVrJlvSzbli/A2/Edq7qvhpNW6xXkZtM9WrF9Wbav31gC
lFkuaj2piPP1ojxXJNW2TJo/LqjJQnmCJwcGQX3lcpZ/X1TndheVqY6ySfc2iW4RnZBMC7JSeJsg
KrPnTpK7b/OgOqwrvWiqH+OSrcs+WQb7vjE9A0l9us7aMNpNjygn8x0W/dnOH4ImeUGKzn3Jlc6Y
aAhmyUfFp2UPqsXBU94me8tq78tiaO7yrDA3s9DTPQLOrmQkMfLLNGj5BQZUfsnrZkTML0LPFc7G
Ligj2MKL2faYwWiGm5AclgzE8pH5AtdeGO0H6nbGkzdl+8Yam0NrNvIV7sUnHCriXziSfZ5w8iOr
E3aHnJDqzveS+DlWWfllj4HfV5X6TyHtYWsbbffkG+Rb8DWOD7FjaK8luiRNMsS/hO19tYGlfOkz
3Tw4edMcMKJDfK2Nnjy7qkCZqv42tp+NIQp+NyZuPnCSfgxOVG8NQperyOrgOGUIAy4HJUFX7WAY
z28ZByFtGvwGXnxwZT39cVBuxsFxUAcVIo6ehlivdok66J9vQlz2gGDAZGXf4FiKvUER6s41eO/r
gVh94fEOob//f+8xsUfzv50DndzsZ5QG6znSUdvNTpg9BPW3RXfpQ3ypDuJiV6ZGu//YYPVd9PT3
rlOq56t2U46mOpJbVHmodNjd6O0AgGavWpbHm0IT4neS4VRkmX/ZwvvaolPwFc+WbDdak/MkJk2e
BIp65+Vo95+jfXW0rmfGP0f7nvnVhnW/oUvE97dz3M0iLlNUcUOnY2bPIrRnSi1sAI0yfcc+iWYs
eMIV+q6gIO195GJh22YGgNWPyktky/QEWy/95nlflqlRMxILlWRyifHd9Jvz5+p/7b3A3pa9E/gR
m0HW37oQ2e0zfWxxoT5TXKxSi/bSd4mBZdmcRO4TG2l99pKKwSD0Sm//VX39ZI+FfVwlKkX509Xp
3RdJSqtu/lgyWAJpGD42as48s+eytByHD92XAsyT6MBjm6L6QrlyOzN3+RqGqXEPhrpcF7shS/eT
SMbTshXR6S8AQN1nvyvsT0ZXHHvDd77GppjuKqN2tl2WkEMdHZQ06P02oWJtmooOtnzobdyCHTX/
3LDwkivTkX9sWNYZVSEvdUF0jFl6QpoTdKNn+MkVC1q8OIEzLqtAvsKCo1p7n6g99LyH5vXvA0Lw
s4MY7U9LsQu57XRXo222syJ9voRB1D8KRmtyYjT6Nv80mJn9A+sy3NLaer4UtewfaRWMKFH+bbCn
4RQxzfpENmTaSdMfD0tq1UAN/Crxp1k2Lqs+9vB0I947iLQeBVY+TOmgMoOzrt7wXPmMzGZzHXNd
u8JCw0m8qt7Q08YYXNPs/bKXIbRq0/fB+CjxXt9kVd/cD5O5WzY6ha2ddderd1KdMcVdYut0GgkX
tehefU52Vwu1O0nIu2oobx9kFty7/6wTpXPb2ngWU9HazPf/2a+Aj0PCaXw0ig5XCdJyZxzhm5de
j6urn78E49C8LGsyVJZOhVsm22Vx2QAvJNhURWyclnXLR1EegokZPHS3aZN73YRmSRpfl4/Z84pz
WffVhop4iVm1hzPSUNRPrtbfdqnR2iP1iXCIOmpZL/yuPGSpUaJlgF2lGdv9VhixNRKd+C3CJ3zU
uMo9zJM+HkPf/7WsCqr5tv5jNzdI4vsSmNWy/7I+I210TvSQOY/w7tyo8O+W/4IUnuTy4f3z37LI
LBdTxuXfZUcwTNnWZkzdfqz7Y8cp7swjIh13ZljG9wipQKdW/w0ptjSb5d+Pj4/N//s+ftLj6efa
ye7juGIoKgTT9RcN0sND2FnRtCkV8rfCdoKO2NsvG5YPX+3SdxJK7oSVrOLkbJd9yapwbB8m8H3V
v/pQQ5MvG/Qd1c6DHRqbW2E3D3EZWSQrFgkMPEmCXddE0fb/KlnxoXex7EgKMlx3tKAQk/U2PUBu
RcDTGmlysa6lV0uiR+8BuvNaPac872CYaaXuJSFAqMLSP8aTNPde50ZvIXpYMFt8iAHkar8Gwb3k
BX1rQpFcSkPlQ0HMvvWowpJvK6Lzshh04yXT8F/vuqy+DqkA7t3mr9L6Hpjj8JQXFI6cZjSOdiUS
qEZqZdBpb7Gni/Oy5A7e8OSrj9yszshbePfrvmOU5o+mN2202je/xnEd3c9jNG2Xxa7xcBNFJvpE
QGtSKNU/+3CKn8v0JMAT7sSUeY8fHzkV8HNTgKM3Sg6cujHexUUB8sMT97r6+DBVyh1Tv7+mTf+1
6zX7fjKH8GXWg+GKCYEmvfCliLPwpUy66J6E2q9l+6B2qrs0O/SexzNQeywbouQRLYwqcb+QGK2e
PWMIX8vxU6rqrYb0i0epowe4LE5ofp8myHn7ZdFXiY8oNe3zsqhOAfOlP/xRp+8sAc19XEOtWQ4H
U5v6H0gy1ls7nstrMIbakaneeI4NM35Kl+K+OijI+vWgchrXg0xyTcX4I/M88PF5H+0MP8qvy1gC
QjfetXksFMLOAkvfF9wyWF7L6LGsK5r4jwOmsHle8QKdlX9pw+Rnrpw1GqCxW8dok4fQ6uwrubVf
lUK+u8h2b3utLR56aenXLjJ/L/sbrWi2oUlJbi7C/lp7SbhZNkS6Xm2rUY4PArGBq3A6NFRByGPQ
7fkHQUb+snwUY/jou513knY/AntZPpcthvTcC1qQ7U7kzrgFRu1dGjiD/9opGNz6zsm9/XJInjYS
PeEF3zB64n2a21cd3723bsCNJaWk9VwLUZ68ftDPeazljzDPmRaKJPiCsgQY2NmTv1v85JSwz7+P
dhsrWo+OHOvPo/s2bDZMUSbyLJ0S+pmEsdVA0Ow6Uh4oQbWw9FtT/Gz9DpulOnCfYvIGJyt3hxMB
FLV+M2KINmT12R/tx8kbz7WyQrTn5pJFvvjWqAPndqbEiNDGemDUTf3zB0ijzLDCm9ymfNTVRzRF
5WPjzteB9DexGuyHzbJu2ao2dGrDsooCKFfJLV7XLXssMA8EAoe9g1RV7Lnkd3N5RTxMXpP4v2vw
zNHQzHleNi87smYyu69yiFFv0szkiZkILKuwmd7IBU57iWjBaVnsAv2MdYj9adkNvnNO3s1C69FK
7W0ITnyhwdg59zgyMVFfODPYx/25uGwlQzpcRvSe9obZMQzk1uukV+kXCtXwny1JlqtIos9VgbrR
7OQ/wYi9mrVx28HQHG8/x+YeFQh5ramZPU/tp0VS8mNNH+HgFEKgWbaztGySoguO5jBpGy92mytG
J7AQ+qg4ZepuoeB4W1chFHXSogCc9LLPsmzEOumx+nFQ0j9xl90NFeX5ZQkUtnaCOUdGUG1cxIHs
wfs2B3l+WVYZrkS+GsFwTtijfqdqSL0+ifOyuITLy2LksvVjcdlaOIcVa2OaxvPif5XyVfdu050+
TLGX/yK/0e5z/AZIDbcbrRjqRyRlolPFSHOKnWDEWqX83kVR8RMvuW9ogM2flx10bJxPfd2gN5Dl
6w6ZCL4hdXPbYTlDNEDJDeANX/7PvUatjk7MUW+ncfkeM5yw3Pr7NB87LBcCCui7YebVJ+ZfzsEj
E+G/pqNxqDB1Oxs2MBOHKOy+o47cHz4MEgLPOM4FvoXHLhfiKvLWfsDrXYNjIIEq+coyNXDTR8YD
ZE7i8W2gCPD/oYp49n8kqC0XvodrGbpp+5YNCPQ/jMpYxwTdERXAavIJhAroR4Vl8lmQcb5Lo7yI
gpPrmmhYk/Bm6gayEzsjI3BPCtKNbQUqfNvekp58q/QMvZqhraat1Ynwc5Z1UOp8ZDqGBwMys0SH
z3LudFD1EN0poqEwcefVY5mVQB1hgek7p80BXR8d7JDLJ7KkoUQXanCmY5cAnwUToMfFGWPTYGva
8ZDvkTFoXiZoS+WemmMIOcGPnU99UIfPVekYw9mp9BEH0RZHVdI2sYb0kK5TVt+VZWSIeyOsyIO7
k9tvQDoAIO1y6pvwQex5U0RetcM8ovQRXeild6hk4N7Dt8imPe8dfodx4HafZZsY4k44fnyXjbbk
Jexc9OdzvwM5HotXtJ6pBLfNDyeK6lcNQ5/HzNJGHIdbC6+9DfzSAKolOodd6F/IEZGO2jXoerUv
aAV62EpQxcyHiwjc4FcsMhIk0imh7bfDHvajtxmNQNxlZqfvSJcgLVvKufzsBDDJpW9192Qc44fB
qaJwY3Zj/S1g0n6IxrKqt0nqRc8+c8zntgIEKcM03w9G6/6CtVrtkDcO9vZcuBji5sK+TFqYHMZG
1AzulUEROxIP3ZSJo4GW4Zc8jKxvHUrFXwLZNtcJKeBLOPr+OZMNOg8UNrjncSk2aDLPRDEANZBV
IoUHCca70wsjfC6KOb1rZApXJUj1rfCDYA9KxbhIp7N+lTkwSqdUOFvPs0lr9Mnj4Op5utGapN4n
ljlc8qQxX/RkCu+6yhqvUrTiewfr52D59njXVo3/JQLk8EU0dXrEgkPb9jakRrtRVd20C/KtpUw/
MZfCAbVoOxT2Mi+qtjqIrgOY0eFd2l5+ycxSA2xltJ9E6pBrqBrzOLilAYwwxMJ+7uffTVk27wC/
k22CewOZtwKdrTkQ75i9ZEzxzOhUgwZ8Gqm5XvQyt49gcY0no4nkvW3NID0GLZw/9aaRjvuyy4tj
ItMArg4ia8TsjXvwsjQABDu+wjXr3qnE9c9YWlTbUJ9/eUyXv+BD1e61MfWe7NB1YW1nrrNFlgvJ
h9yxP3spHlyA8Byh73KR+j8gRpUIuDtZfUnnFkiCI8dN7eEdVNeaDzDIt5B1qwPt6xhb2l1tNB4Z
AGRpbfqPa4mixAaGV/E60KdtQPR430t4c9nWc1NijYIx1XZg1sfdGPV4ObSW3OaBYb9DysnNjZ8A
8N74voW4deBJc8OkwcNDbapRj64oi09dQIqlMae7KCPmH6BIgKAz62NTFSWoAktDAcqDWRPkSKKn
W43BsMPMKHSr3Nr7dq/buwSdrHgTBwmWyVlZ7wh99Yc2Fz95IM6nXNNmRvvoTdOS5oDlJ7bD/WBM
JKFhyp/0XEMbtQtrDC7SLn4sCt/XSEbmsmO+bCiXIwdgMWRsZgb67GfzxkXV9QeSUdN2wNfrt0Tn
4Bs4jiDa9KiqFhtXj7NfQw08u3IM576cp/q7HZbOXR85zr3Esv1eN/3szplSvDJAdcGqmqPsR9Ib
3p03C+XP0CQXzcSKNGwLE0Aq+vIPDiybLbSb5GrUeGeQ+TTTO6bQPlmdynF/a1HO3LUOY3JYKTRF
sQdI0f2cojhDL4rO6bfv+og4vFn5gA2qxNh5A6FyuLOsQaA5aMozUtntSzkVaDgbxLeHahLipRKS
ASRsTf/XhCz7llcnfM/aSQMaP1XvUEl9KmG80BVeh3/NDtyoYfZizF3xpqksiooj7LofmTml+8LG
zYZUZv61tFBm3mTcvE8CCf4DQprc2jhosiNwnuAX/MOO/0T4bkmuTMygY4IYEc1Z1FDjxkBJxxYI
Ph6qKK3veFLFrsrzUHFZgl0fRuil8gzENhs979ogY7ljsoF7szeP26yX7d6kkn+fzz01c2E+OYX2
k+I9nu0zKrqZVXvbKMujBwRvWvA/yAZsM7vyqSnCFo/d0dpPsd0cTKwRcgooQ73L9di+EICgTg7P
fjsxOz/kna5TmEsadvcrAS3diN4p+JUo6aatfxo7UVmHybejR6QcTBpUEr6mpFw3DpyLsz3n/amn
rz9ZfBvCWr2lvUQeNkTkKJAvPFiOmxVH1zCS+LcGwnh+rWXgIMo+x14W7dJZwMzeAMgIUHRwUgcK
XTXTbuJtnCcmPEU4wnHYPdVRqtz6pHKdPGMtIXBIsFOlpXBzVJKDkn1+6TxJcgld8JSh7GGoIlzI
oRJEyE5HuZiKYd8ikAaFfczCYY5f3SwPyFAkoTawi13hHUBFLs8cBOVdhEPm11kQcMB5qFykrTZ4
jRntayCFqL8Gtp8ziavkYNbvAhGPkSp8T/R1H5skUX4mLVUTGpfW0jFuC+Q0sl2hE8beWSaSvpdY
tz0UDsm+jT8mzMWSp4iUHYBDFMXjfJ87TZCQDw2D4oj/XDq/4imV+r8YJLXh3lDyJvdREznx57g3
sZZKSJQEUFvJp7s1f5JAuyIbmKTk8SJ0daoHYoZp1g5jzKvPixgTSCFCMZWDdl9GDT0JipHg3w7B
QG0Q/qcT2vIAmB51igwtEe5M4mcFlpmCeGUHgYDN/oC257We52oCbC/jvP0t5mGU6UaEZkDTQxHO
c33ShZn0LmOhR80dbFAg+fijWM/IpkP6xyPQGqt3K9bzYSdLYNqnyDTr/NFKx0qBBWfAK9B4qrCY
X4PlG124DNG+GUjYbKZ5au1fsHKV9ZY+DYqFOtq5z1JaxWUjHtfgn/SToMVEIGJpWaDWIOyAu9Zr
ipMtkUuM2V/W0zj9wMocFMHM1i6aR6b5tINhKHwK4SLLJg42O2POE9zMNKj6R4cwke9cn4M2z7TR
DEh7/Z6GVkZAsFBDby7fU50rF0oat2KHdc2Uz6953WUs4Hqv1pndoK6vHyblCo7oFmoCp0jnp/Lr
so7bvaYyqrFQfk2ymfmOviB8N7Z1XPRTeYZqQo971le3WTfKVUPUMbrhLq5Xk5oeT69YLceltNXN
AuDrpA8tbFlOi+R2UCB8xo6jODOpgqBwRrvbjLEIBvfVlkcwrVNjPAV92ZR/tTiWNck9xK+auUQ/
OLYOUDTUwxGJBB057Ryv4praPJ6AgYmIixgNiYB+NHo1984r3Yo3UAAT4lIDBNB4UlMgNNjVDdVL
QyCvkQrc0nPLVrenrD2a27GOBszVw7jiNnbSAsp2cHSPG5KGkc+bTRAbjdEuNAj0270HgUn8nknD
EEq5gUd3T/TgJPPrakpG+rKNvDN4P0KCDXgQKZvXGTcfPT+KsukQVL3dq9rCiBuZNNLYxqtVFYZ6
Yjjc8fx6w5jx89XKNLJwljQJdvR9UrcUQNDSD5fmUzTqdSpQS1yeyGoatz4mW+l/D5vQIgE5HfKg
nB1710e+eqBBFmEWc2EmUWXYGcW4RpYbd/GXT5w65IdWGJlwjx3YR2NyzIcSY4fNBKloSrZx7MMI
RZoJhg8tuSQuKjZDb2Fk0oeGanr1BEn+fTIsZUvXzW7rkpmnFSqJlKGqrS/S7ix6gMipyVJv/Za+
FW29WJP9Bp8Q9ZuoxqufLRKLUABgSt8z6RgtMC+EEkZrj6+jFjfyvZx0bbTvSz+mz8+QfeFXBiYm
ph04mDEPIbDYgJiaLdScZDgLgD/z57ySdfVpIvLtKSbNulftw8kT7bsejC6zHDgu/TZOiGNAK/u6
k2xIUPMeah109M9AFpMZtdMW4kWCYBtYgKUvaZ1GvfxULxhWwIck3rvWaCYsyb7Vi/GKUgPs9bDI
h/rBHKmZ8ytri2B607kDko/EODQDiuBTlf+EP6a2pG2v7mG/OHNaS4tE2UGZAja+jzjJBtUGh4qY
Fyu/EpkamMyZdpIEkNUIkd9T0LE8kAZpTY65vbMa7LyHbiEjpnLwpL8FJuuY2c5ts9r+4TrSc+S2
7OUEkElDeeg9m0yX6o9oixG9vbbzaiCPYsDCZV9ZuT1/g/evnppGnTD5C7hWHBRkx0WF/icK7iO1
KB86eODZNmAtlH24EZU/wGNfbx1cmgp0GNYUIxLVTU/LeXXjQg2I9OO0AwvoNL3YbGn0oWBPlR/i
cp9THytzXo/RUkO/4blq0DfnxGQloDBlhb26/a19923Mn9xkvOImMJm/pV1aA9oyiM6PV8CCatwv
CtiKIPCskB7AmFydICALI4ruuxBPEfvz2sXh2ZDwrkjbVON85oH7fZUr657A19WYcKwmqnkr1Y4d
BXvaeVpiVd8ZlXrBYEiqSxTjpN7gqu9qopQAwX1O2OSmWhmMvRqQEA0AvXTTB7Bhe7CurCv14wlk
GdZ9MaphaR6Yl9OvFQaaQWQbDPB4QJjMgNvnoP3K+zHbQvmLYPUnGRLiHiO1CD7CpJrV2pBaSyvo
FZN4AOyHcFfDLyNbxiCP6WEBexOvEQSucoxLSmJ0F/Q9NaPpUI8JOZxz72SqhzDSWd2YMNN5XFPF
i0RfxahUIpaTgcBAcMNZDCylhz7G34NnMgUzVwd2Vw1wgxerYWR9bi5AKvV41oftDNQCXkthKLuS
ugkn/jhDoIbtOF/sbd3SVeGeUfScXkCB4hKRGDU0CoszZMx4R79GWNIsYx8umH3XEH0X0uz2UWCU
YCQLf/bq5iikHnrFc+E74zgddQeBqOlo6S76k1t0NBz8XdI86if7HrudAmeZztLa0QcebWaxk5zI
TeNzC6wC7RNqepjKqWsOQ9VaoUMCId5mBVyMnzITELE/mY2VW/GOROjkDgdBOVdZTktTharm4uxV
9r7Oc84SA+2wHUxDUz3gjFjy6ixDkQaBRo3rTL/Ga8iMk4vLFxspydvOmEZ8rM5KPkDdwLEuVGSA
AzvDGERjm3uld5bqOtdBjfWOSRoGwRAOtoxC59r7khRLtNGErpfVqYP1bci7UowWlzZnQKRfrVYH
yGhv8jwDQddrVknOYahzwik4do4LsMaMRlcB/isAfzut6Qy2+UR7mvElgYmeITi0vsm3Zry+0EXU
t2bwEMbaOJNdtjyjrL9LaAz1vqwRIZ52VNcsfsUtAjLX5x9jdmG271apL81rCe3DsCxp2qnf29wx
wEsx90q3GjW+RZUW0BeMjoW14bFykhj71TUk12smRFi8rTeQSonPzbKHTI1YJWE0tzMJopSleHTV
8Fs15IDphj1PxRSNlhAnuRNmWQGTliaiuURJSXuEsz4E7rUJC9U5qKQOJ24oS3DGPOvVklFY6hxx
74yc2I6mgTuuSV8N3oXTqUtg3q8igApROR6zaenMY65pWtfSfCwJBovxUCQYAjHKMjRzHOzbOWkx
rMw6FGHGBH8GQgZ8Msz+rs2ZUJXnAr+8JjkULVGTsfWgPkBYndPM0UpgX+gztrs1vG66xcOoaNoZ
IF6vmYjf7G6SBlNH4Xk6iNXRpiaY4cJW36x1pOz9Xg3qmm1KrqD1evXS2ICN+eGkLu0qxU3PSo3m
RwoVncu6hcGTwYCb7w2/ibpz2UyShnRrM01lKJemYcZTRTy2AfCc6ej5iEdOxxiv7PQh6s2CMI1o
Tb025CV5D7xMVy/Z7b6CEFdvim9O6jUcsZ7lDdAHuhNutnQdkpgQ9gZ4nOvYhv6KcsGaZnyc9q6p
z0W5SxwzSZmer23mNiNpwmSZmEioZ+dbtx93nuo8bxbAGdxOruo2fyLX0aIZXWRxA/J3nZ7iI04R
HiXhqOWeraP/7Z2OA2f97UyQk0Pd+KoTnYSrQVnrrYCB6FDqMbfs1mFr2dByr/jx8QDKVQUK7S6v
koh20CWkGKajS6vmXN5kql63JxLhjgDdUm+AXIc2c6ZTei9aPObt3a3LvvXtnR51rEz6QQVM+IAh
cLOboP7wakWBVR27YTYHca6WqBwRtZkv0UAqtPZ9FAt6PuhuzOySw3qj1ybnEzFyj9ZVRp+qwAfO
P3Gmoedq7Pz7aXaGGtzCRqqHr1ujQ+SQLFOsWWqqNzU7wn5CrIKhetpmERRDZoe+l+K/ZOLmU23C
2Qe8UsGm0sPNra2vz8FsPfXQYcsyyjd4inPp7hKw3ELx20Du266al/nwdLlntyVyCeoR3bSOmSiq
AVpIO/LwykLa3daptS0vRS2Z3iekdU11pUXUqrE/xa+W5oobi4piotXXroEsqyJp+KR8X9q5Bsfd
LrmtRiKHpiDWYzJKGmB+jQKhHqJpC9UzDEsIBIFWNfV1HHDW7EYW5o1qbxC7OZ80ybzle33ChLl4
VjeTtsKUTzVafZ2q+o6hc79Do1QztMkoQYuceoHqOBZ3E7KY9v3cZNg8HPAuaWdFCxjVw5joojkZ
su/qwg0Mh7mU3HPVPPU2GZ7tTLVGadgmLbXrKvV+dk6BUvO9msapa1limFu02GM+xpmxXJggYrcB
hjXD5vZuMYclOM36WHX+7RKxrRmc0PRiCQvZywNCepfhhutnkrokitaWnGs0WyZPWsfUfRgNAIe3
YPc2dAcaRN+rtUp71hGCKYRh3qBeXFxYCG2pe6soyVlyJoYueToGUnY8iTWKktZAtwRoW8VqoVWp
qC5ZewpEQXtIiwXhTaB0CXLVFIwcCNkDdGc1nb+NCxTTltTZ2tZv9w4jwZEvXvMwtzduzQ+MKzRg
WlvaDd5jtmit5OT2VfgUBDhWvhcpbNgDqehSPd4196XHZC3Jma1jaOx2pmoPVdrjt9WnUpvlVvJ6
pY9ul+kIRdQ6GEuiHjXzphDp0rGuobY94Z46HW+iqCbqpdOh6hIdVZYy6NRI6A6DCmOFkSldsluy
Do3y5b0IBDeS/blYBvLJat8Z8lll+onqvPXVBpCEjurf16kAbAn1dG63mlT7ktqosVk0TsyQLPVa
j0FkjKjWhrFjbZ1+Vr9OGMTy9g6A3sgYR+VEjV2zoePwgtTwMpzo5azikjUxtk6AtBF1uwfbKoRN
jrgzh9K7DSK5NOI6vb9Ni23HVnEkYteqZcT58tLpOE7pBKytukXSTPEdLKhUZP5U7H3JapQo15zQ
barvrbH+bQmskUo73J5smhjqAfKaMn1cm8MtnzkGw9Q0r6BQMMXMm5SWfEvFVGHSutgkGyPFOQeJ
SdQN1ohkbcguhb+WEu3QcvNufdVqDkqcaKvkqyblcZ0WNlBV5ENO911emc7n01OGIAlsRWs0aWVz
02g8bXzL3I/R0VwC/AiasuoFcqH60LhmmiL2TiTnpr8TVU6scrBds+nR4NRC5SB46/fcAe2O+Dh6
mAvr+9rSVdjTOJWKcKolRgOSt6T11jxLyaROhZVNr17V21TJdAAz8EJgiM6Zb52VWwQjK5sgU5PT
Yo3cSttT7STKyQOVZ0NvJUspaUZPMpAGvlYRZZIyio+pUSOrC0vEi9qR+lOQknu6Xa30Y9BFT86I
VH1yQOdB/aDQmUa9OVZa7YGsIXenQvRMuCbvZSLUT3BUVoDbx0uiGumSKSdnxqM2Z03wq3iJJ044
LAnFNV9g2vxl5FheIjepVD8R1JYKMxrdUcGx0A11VhdRX1a2g1bxp67pyhio5aCC5JCHoe5nXM78
XFA6qincApN+zbbPaySFaaZ6ZYgcl3PqXscBcg1rkOJUfaoWZIbrovOcIFS3NVObHjuYHbJPp8Fu
XULHWyLWtG11RWt8YMmYonmLo3n7XMS9gVBnmUtoBZ9J36jwfMxadds93VIPNk/IATOtJ+EOdwYx
8gheE7O7xqPQgJIMY9+a7+z7JgJ114FDqggOHQ0Eq4UQFANBiqQWqdIY9q1OLU8z8VjMJHxkcN8F
GKKf6NCQblZ1y84MdwEK6Gp/C2lBfGGKCBAnBRRTYiJxS0asg4G1Jvd8kDXdPvfaJpbUoZYO65aW
1tcEs+MKn8cZrRGgN7oF1Y1hTTAWM+Yy7Q6tGJVfGLgAS9+WQyGn/lWLSAQzu/QKIca7WdDrED/B
EOzmhwpVXCBXKEH7Ehx1Ys9U5aP/Ye+8duPGtrX7Kv8DHALM4ZYVlZMlW7ohLLXMTC5mcj39Gawq
b8u2HDv8fYB9s4HGbnSrrSpyrTm/MT5cFSrnqbWTFnrC2Azqxt5Eut1b7jIPtLDD8eyI0uEcX8uu
WyR2O1XPGElLSG6lxThwzrVby5a2yFONGJRjkGFc6gPADVXoUhrOSgQMijayd4S9tCtcUGd21Kk8
003R89z0WBxPl1PUd8YRFGWZASbpygdLMRvuofNIc00oDDA7SvLJZp2B13eLLVfcK8wKr+smmsZz
glcmDp5KG8+4WqWdiVe0mZKSKQgDEGtVj6G5KSa6Ui9HsHp9nevBpG6ATGgAR6Dcch4PlM2oVRo3
Z2UQrDXrtvaWcVpFvJ91s2UI3dKFzvrOLvX4zsTiL+nU4b7LFCZyrbUimpDxuEYE+sSNM1Rha7Px
2pbqxbZUxJsm4jaAIpaeq+ZoiEulO1NotMgmjriIOyktYDsIPWqxvjThmXWtM2/KWpnae8OZMp02
WVkPE+ZNtNE98Xy8qMhXShQiEuOoIAgEWKJHlrXUsyhOV3RR5NppUfCJnE/7JCUhwoy2LjdaHcc0
Ghn4gke57FlzDRdZaef1+9IqiLd4fWQNJ6SgOLo6sUEhGw000yYRaLFK/lKguCCXuqjCXDHPvIzG
mBOr7DvxZBXzxaSqqac4FiqVAOydKT+dHhQTk8W2TptStgsZK7F9ElWchc4Hm5KpRRFiFME74TqP
bH0FnVfp+Dbi90US3drPxoURsnniIzWvSyxe+ujlCTnLmG+BY5QPluRoxgCOTvbqcWQYOT85d2d4
B+e9clp0TMypBSHeyFrBBJ8wlrxROF1Ikz+jZTzldNChxRYFCfdOnauk9490RYnmm4jYv2QOh+z9
9UDfPcbiMnD7t2y0By4W++MV2+p5Coe/lemhXtJIH/m2tPgLT/e4MsHe8i/Qdnu0/T8k2S9CeXLO
5/r9P0XTYGEjv2pTVhyH/UiSYyfgG8n3JpiWMJwcKg4vq/24dL9rDQy92j3XjQitheXgGFLRP4No
xQsnT5TySIFYsm6DnnoE92I0KS13V2mrcVSNY2e+XtHzOrElKGs3QpvX7k6xqht203ERpF7NHzxw
4+P8pWFCPphe84YhuikeI7TyQYVzU2KDGdNeay+qjCvd835dWs/iMIpNrHCgIaYI1OyBOlAITkHn
E8sEDhbe6DNwT2NfiXXb5FIRJdJYcwDVK7wjdg8ehOTcmO9i8e5kE/Ifq2eIGSIZF6cWthMX0LpV
XN/qHFWzLxyjsgYcymy2pVh0FleSxjdKDa8Dd/AivaC7PJDvOg4vCLmQOmT9Ik1TZg4ro031rHiv
o93TlA2HdzSi/fUocf15FRkNNlM929iOx6ay4NAQlZ5qLGM0Grq58CgSYSBgNFW7YgBsEUHC+3Q0
DBCdtETDbJ+L0SPggSBs4jwqslRB4sr23nWiMGXjFbopVwtCdetYjfSbVFUq9bxhE7nk5DQuWj6o
68IcvG0qDPm2tUVK81KfPdHKGVbLUs3F86haLH2x8dUshxFtI9bw+mBd92J47mMmeltuieV1xEz0
PE9647jVHZxuuuK9t9MyXqWINe0/ROfWBXoAVt6bVK1V+BuPPHxXjtbos8WpLgOG2csqFDoFGqT5
VnqFsaVJiuhaEawWuZgOOjp6u49mBCR4P5VVdTHacdb5FjKydZznxm0kamXrBLwtaB6c+i2v/KH2
TWcwGhi0ClqXyVMzbVHg85gOlXB8i+/GO2qioEecNcTYepfhRKBf58f5gwn3CKSBE2Kh1x6BB2TY
pMNS0eiPmSFH+8yQ0rmM2Z4IXy+07lgYuJdFSETLL40EbXI6hMOWxkIVv5+ldsFRFOQdRSRssayl
zSrz0VRi8baMFP004tnM5oMVIomNjJrvCaSF1JBanTUAg5w1PHIioheoJRMuZLziqvKIWJqxTDTy
ZEkQau9ctXQeukGLn+Io7Y6zyLQuiK+1NBlaYuMJXSVrwxC7nZOQ4FupuyAP3s5TQHducQ440/k9
wjEMMWaxjkKeIdwtb7vcjt4VXdEtBLOd8x6F+6rVW2+TZ+Q1UiiIR9lU3lbGWba0UrNZMSxtVsS9
ips8nEvrEw5Aa2bd44L+9Oo8nPT+VsE8sI6VqF8GnppXGyN34j/GUtFu2NEAW5ECM29TBtHoDBxX
cHghBkenb6T0wgcRVhZRMCaUhrHR95uJz8xRpqTi3G3HuiEKMSrZEmukgx1ZjfuNQ53y+4RGi3JJ
8RlcoEmQX0tH84QOJOXM6nn/yhDRhhpN1o1WVNk6ZntBh6rwniljSd53LVWcR6RDAaVrasNvwJnC
UzkWbuC7zCtvhaqmVzQcD3+YosWAqTErI9bjkMSiumZIr1lUhMqlOjZEa9iluOpChCPazAp6ogkD
uZZjxmuQHeWxEGjWfPJw3FgZNy6VmAWlDdTBSnRypPATl4anCtnUfLfMz1XD4C1kJu2d7dqJ7k+a
JFKavQ862ft1FhistSPnxooVNfWzuHsYgYTnFq54SYYmX8SVa74vFLUItnhV7O4W/BSJ8VncDIpy
bFdEOpKFGXJU8lZ60LxzNItWiFWhKsg+ngqza2HT+KpP5OhGBv9Ov1AT5xqTd0eWHRuawRty4XC7
aBnllAHEkJz4KizqTIbvW8bQ+CCa0bgjz2MwI8NG2pBu7BWH7PY8vLQ0R0t8g3kM0Rv0TGxbVKEd
Wa4aOURTTc1dGhyVt6Qw2ArksWmVK8vpEq5+OF1u0NCgE8gKgf8QYQUvJq9yVJSxRe3EK49LZXoM
GpyNG5c3KuTpqDOWb5c2P2V+kUSqlnB4It6ojvkynQioSwPsWcmb5CJOiYPGOvWOnV4Rrq00vMPC
arUl7wAE6Cz+3feuRm+sP9KRXXD4Kkb1NMBAcq3zbb8amiaQG20wYIel1kOv6kN3GSeeWXLy03QS
5lgXBsQeicpSYatMGpcLM8GayjKzV8ctz6kGTC4mZKHEux6U78aly46dzug3iCKpo2jSglCWb3hN
7GR37mCzy1ki+AzEdPtVgjpIvAibrzcQhbQkF9n162nqvDKrI6sJstsYRpyjmVJa9xJC9JqXxJcJ
66hto3BbdsLrV5y5CTAeybbSVHc76lVXRJtfCF33cWklPtcPQyM98EXqOpisfGP0Hm/BOXo9DkVh
+gxuaK//OoBNDFHy6G1F19e3pt2U3Trkrf34wyy22WtKtrGsKLx4Ecg2IEeWmpVnYqnP72/S0NZy
l8yOEls9KyjsIij4s/Fso3gTuklKvmaOaEf2KHPEdIFhX9aKbRh0iFE67x4FFSj7kckrV2BwLoY+
P6NykIMMC37EJbdRJhV7a9JD2V7us9yZpZZobOskaH2nNgJrS4pZ1jejE5UjpXVkaSr2BSMfydbj
PhEH3cmntDdL28uySerlLvFtdE10xDn8oUsUzf8rUt+sV66dbKje/m7yO6ux1ciivvyZ9DcAtvuo
2dnj3xgAjyyRH4ly7PxdCnxoHLnOivE8ITz69ybBjYRdRztoDkTQ78fBQyZ3ZNcSbpixV52+ngl3
u1hZscvxjr8ZDNfo6tj0ovf8Vsbv0jy+mAPiMYVT57Yt3n0RElfcGNo+tBQiAr+TFG8dlYZR/JxP
Y6+Pl39zWjwyu22HHsz/MjHukdFigth7D0RzvMtdajxssmtGDOJqlxxXdTPfto2T/w3JcYrYhILw
lwKe15PjOTuRkVp4vez8l/nxJGujbaer6YnRhObRVPfLL3PkxiCtpTeW1lllU61iOXW+eJkoZ9Fb
rGyajE5tSfl7Einmq7HyEFziuGMb851YeTnRiaPoTIE4ODjNmVfRGvZlrLxmBLHSbKOGF/uULQeu
6c+wC1O7wyTgXpYhQplfCZmzDTsX9MqvPwXN5eSGpIfyvF39lWlzlwH7ygpUhsVzABUM8Jfi5mbQ
OozN8sXPR86VItQu+lCrgcubd5BC3APn6HkX2P1i7CnW/k/8XAvM576Hb/jNCDoS/2U4oAf9dg7d
ZBrtT+Z7gyTDdrSby78sk66GtbkZpgnApq/cSzrpHJoEE3H1VTid/OAkF6qQ+v2fSKibitr1AyZC
rzKtxQ+D6l6g5cLcOqikSTMd8urM5OYV0H6Msl9HHxZhn6fWA49EqnLkqBgbRhywf0d4Pctxo1J+
Y43j5bcj7KTn04AtmZ6+f5ljF5Zipes+aZuMZu6EsZQGb0vAk+Ii1pm74DiFTcTK9nMqYupM6vZh
dgOt1CWNh11/Hr9MtMva7pwbcDtJXG0Xaw+tSouhcJsQOdTAT5oQ8EnJ2z2JapLVA01ADSPGQ9Cd
1DvystIL9KdgXqkv20ygxRaOpMDpz0be45JD7SJkJuBeHoLvAxVqV6yDG+uPQ/hdMd2QsI3h5CeR
k9XD1SHGvV9DGELr1PdUGlOk6QDapJsfhd+Z1PAnqOzThq/m3pnae23oKxG2NtzyRb8LWRpz0eTn
Kfh91qsnGsIN7dtReJWRWbw97DIPu9H9IvA76Xjb6Gwl9Kc+Y798+Gnpops34Pt/7f7X/K3A/H7z
PzgBadNfTc1n+70+y/N5p/mj8Px+JklpEttr1DUKc88yyAjk8TJnQ/XXpenrlHym7nO/m+e7/4ZQ
/WRXMwBjmT0D6W9H6w9ZVupm58n7Zwl7zBtO/BgNZWnffQyw2Wlj3+zD9o4s+P2ZLHjarVaNbvPY
4WSHCfpm7H7/22i49DdrdjemcQcAJoNoc8hLDIywqnzxnTz+6FR8P4IdiOHuKJ5DNP+QyDv8mPlo
sOP0FWqCusT36nroFp+n9g9UBSzRvEn4+fA+5XGx+aSxv1GUA+Nh7tM3renOEb8D3fSdPL90ik85
nkOqf0Rmw3YyK4PYvTpk+4MuLKyVpRRRmPmvJvwZSWJlb7rRePhOzB/MdBiemZC73i3Rhsq8jfSM
cWtf5KKaoRkydGClAg4v9PchjF9M/B/CGipEODP7ffA/2e0aqn3KvdVT9IBtEwv9PXu9FwyAp1tz
7jbSxOB+CMN68A8MQNIw8iT8uqMIbNS65A26Doh+e8jf7fP/XZONyRsr9YRzyP8bpRiGZarwaIR3
mhmmzyiAYR9d1DWCSY/7bOOPKAAGZU3LZlrVjJ5SBDPw3k9D0Io3ByJgUvReucTXGifXfxYLGJml
s1xFl492fL/sT1/AAQQ6DX7nGcpb8OeXiECpDMV05pgk9x5fcgKt50HnHnIFP8IECmEajoQmmN9C
hzjz12iAZbOCiP0pHNuzfyUfcEhW7OMRh+3ZR1igtdM/cjflY/FDYuCAaBwimIdIBIGbGWAqd9Gq
zvbmLPEPKQJTsZQGxyxA7JPuFL16kRJ2kHcdpSlEu/8CuEDfP8gmQnAK1N2PGYNSpYDtqIrJJY+s
LV6QBjp5Eub4CjO47Ow7vEHiJnM2I2fITqgkKV0uBsvP4YNDanL29vBg2Ke4Dr+c10gEfmz+OBJJ
bmr5fxtHcK1B78WGlGy2/B6TIJTC1DxKq2tPd+9/lUxAcwqiv84CKCfadP4CQGHHQx1Ogf+/MQVK
7hi42KGDMwFo+QWsEBql3mYrpGe9aixeZRYI3M35Z8NW5wRZQEU7YaxmjwXJwC6bdweOQaAvtD/o
VjCY/mcwAyKoJjEXaoAD2aRd7teYhnSfDu9IdRCNN38RbTj8Btjtzwv9f4ZwaIj7Jt2S1vShidef
gw4T6HvwPAKOfoQdHM3mxlGk9swz/DzycDh2HfJ6IhVzZJXMB9HpBfkgZgbYU7um1SHXf8hBHOKR
DXo2Drrt7+EQh2s9dDCBA+Is36Yi3CaYc/bdPgr2Eo44/CCxpNA2/xgHf5WRoLvBTDDfSUJD7ipC
RGEaJBF+RExMMWzPs6fH7AYjk8QGd9wCsBBm6pvwxJBMWnHNTsDQgzWRu9ADhPwvSfEqSQHsHKpL
1VNiZdj+MzyFY050oCRNRLwmrbs5Qf8ZW2HqHuGgVeHQLYxF5JuIRTxoxJTzPV/wX9Di3wlaRKUa
KfE6pUqYotJ/D27RKLVo/kgLp5erA3MRC/aVPovnAfLx58AL3VFCROPeSA9YujjwF4VBZHQdNUQC
IeR+h8II99jLflLzV7EY1TAIvcc1VmTW+t9PZIRkfe3rPkIYcUsEASwjR8cwnpqyC5IP32Qz+t04
NvQQxCXr/xIaPyQ0wp7ucIwhbq+37eOf5DTg8TV7JWvXos9lN4A40BqxG4h4Y4wGI9vr32Y26HMa
mwY7rBJYj/8lN75NbgwxtFdDP5XSj+v/8hu/zm8Qxe04iSd9OIWkb38J40A3VT5GlWa26U05YnXA
aNERPPZ1zVUe6qgMIrKi6kusw6azOVR8OYrwBI48D/Cd7bQUh6+P54zzyP9PIR6WdOT0lqKK6dSo
bC2zaCBIarx9v8p57H8yle0it8y/g/MAuCHse5JQ+0GE4sB5EKEf4RaaaBjrcPkR9whI1sq6u0F8
UpoBg102+XS5UAaoJ8e5buc21cUv4Q91moNyW8+xk/t/hv3QJgw1t/Fgbv8S/kPMW4cMjl7PMNKX
aZmbt2FgWMplg9kLLFaLSnuZOyzq/iIuRMFo2mwIrEfl6kCHhMpxIYti+D9LiNCuNwiixErWUo+N
1E0lVvy7tIilB2WAGy6LkSPumJGBXuUzt1dlcPcKODIpIm1WbYG1/WiPj7iNq3cXfZDG8cOeIaGG
xglPRhji4xcgSeHmzlVkubW99CCxyod/hCnJWwGWj8HBDKqrXyJLRsWeaW/e+8CSKhvv+qRGCqFv
fgCZVGY5GyS8nZzmb0BN+paGkBKfE1KgzW8BJyBA83xKBUw9fUmdhB7xgQ82rW6J56ukjkW+eA1B
kZrMyue61tTbzzCU/3gHZsB3H51Io2D+C6VIYvPugKAgoBLTPaFJ4/klgVIyn6epl8PveKwkCEuP
QmRlIR+TXLobZaCU+TMWZVA8HA9ZMlY3La2Lo+pjI4i0Y6mIXh59jqXYFc0mR4dsx4/glNLMSr1b
qXXYEIce6r5Ja8rbp6yCm/p9VIXSQk+8s01BR/eyipxJ9psmU7yilqsiGVwvPzZHk0z6QtbJmMU3
jmvVZXpCspk3xUaGvWbWRwauvia9ibqa98wmKvtAMXwNcauhzY0/lk6tHZRoCsiiNhoI9Yquuqjx
5MI0JfUHJ3ofq0nVLdRSdYf5Xd1EjFXvp6puOyUGhwqdog0BLg3FzMWCuttOpqtfBWfQEITJjm9L
178HzlD1/UaRtnO5g2cURzRrsuMQJT9H0Hioki5LUgrLIAjoo/wtlgb/b7TgUzihev0OUDOJhMIe
bMM7qiabKACz2oEWmD1aQ/wcaHeoz/88XuNFJQwQqjl5/LfhNTmoRL/IPWFd/SRe0xAqObaAyWlc
/scZG9W08ztlnKbrfw9nQ6IoPAKPR5QZVtNqwpL59HcAN12haxuzyRW8Jb9C3djIzy/CPA2Xv4re
WJFHgKjrLLiaURebr/EbmrtRL8vuXSolOuif4XBCI7kXSrn9DoojZRsvNWGc7HAcy3XkSTtl7fUn
HKc3kytEtcdfIDlQOreF03S+3bTd1StoDu4a7ZKXew/H9n0+JysHLXkTU9rASH6mdKygLnCORhwx
uhunE0oTnjigffZIn/A3kJ0i43H0oEvcuM0F+abJEOsf4Du4aSuMjRSG/ml8J4DnGQmLDPLK7Pvh
7LdAHrstgHFgTxwsvHucByMCbyq3pt1E4xXyCtQT9q5M9E0S9lAP7xLRKHq71d3cwPj6VxI+WhDb
myFQmg87ykdlzF69waCVtpc/hfroipDdkZUrWnRWeyb1dBQ/9xG9Mv/z/7T/+YT94LGNuoWTxsb0
1IbcJ99awsLgjOxgSIuTaYqKZJXw6Xc0f9ehYMWVpt/WaaszSyqL2ms5IkVCzr7MLPcbmliayG84
fRskXwoii8s0lpEDTKsjcVopIu97fWFB6EcLLyH3s4JDHJJ8UUO90Exc6lyPfRqBBv10zxW5iQUb
rpZkTrq68jbAKsqHvFTU44ofi5aKb/NFA7f22JeI1U73gNEYdOmzh3b1cqgzcCYu0P1y1+NAdmFC
n9bGQQxBFhvCpeZijMmD2saAZb6uzALVrJm1wVNHPSlHKiUpaxq/64Y/HNTWWaH5Rms4qekbqIZz
PySlkVYY4+1GeRyRYEzLDHla4ueTqTeY1AlNPxEAc+z11xURXtQkZx6NITS/cXKiIGlQXa5LL8Cl
FKyLQK2qgyN/6ozY0Uu4mshxV5p3Zvep2CpKHr2rMisQiDpEx4GtU04DGSAzeFkmEfVJUvsZVXnB
o51mZe4LKqP92AtrEqYRNc9rmbOFpekhunwdcApKLr8Im5P7XeFEnOgBjizbbY5R3tu3iRWkJy9w
Jw3Me1G1SN3pcDg3ZWvU/sw90T+WOSxVPTaOM/fU1Vg3FvM28aGxzSuLtuD1z/RTfA5AVUV6rClM
IxZ1LgyQLgTxlm4YBIW1OqUfBC21GZgE2W1D0kPuVN75npCK4E6zlUDB/oD6SntoLUX33oaVrsqV
45bDW1qm8zk5m7yJbGwWvt6lZr7uwqiwNyqdGccvSaqG54XpkxEom4XCNwLFQtLozSotS+UtmiNW
wXvAqlMyRFe0Y57zuAGyStUmdk+rqUrfub1bPo+obN1FXaf9iePhc1ja2HG1NzZ3Nz5rMSf/004G
7xuqIHYcllkPlKRXsDhDrU6YtIarHYfFROwYlPPtDsUSbZksXaXWa4SU3TpwGvvyUwFHNIbJBnUL
lvlXWzi0ppvO2myCiaUFDI66PkvtItnUCQ8JhmvuMnWMceviz1zv6zgMXb0PVBoRU8vG7K6alV9x
C3LsZ6wxHBPnZg6jM5CC2ZF+5QQY5+d2jl9itELVCd+kSd3gpPnY0pGZ41ICTh8PXn1ERsKjyKLx
d40drcViPDQ91hdJEBw7bb7YtXZ4qaadTa775jvNHUZTHHdm69wakUJYvSrdbRy54yIMOmfdJHm4
HXDrbXo3V/2Rz/BJWmfO+aiU7z6VeViZvOibjE0YLbm+4OOIWlFT1i0ijKtds0fduvZthHf86Nvt
Htk0lkcYVLYg4qFvx9H6i5YPnsLDidUYyRb7qXymyDxYNUbLh/Xzqg+e8HS0cn+9tmXVYxmYG26y
0jjCq2yF/hjT+iECC71L2bZHSRLnNNlp+ibVWo8R4OQ8M0aMrvAnL/tPFSBf4F5mCNa1khYw5a4M
xMs9nsPpaSjD7J3jyg3ic3mlTY62apPOWiXeoNz0eugsazP1CwkgZ6rqh107yA78KqfEo9ikF8cZ
0htfuoZ+ZunJQ03tDt3rHQaIXV0IQzwoMS+PKIU1BAUELaO2XXsI9/YAR8B0vGsQqRVw7UZR9y0i
XOIbSlbGR9BG587OkvMpi8ithUGz2oFibWjzNxQp1oK5W6QtZbDAqyGxCIaFn4vaPfrUMhJKseaH
edBTUS8xusiTn2wbyUy39U3LON83jswMmWiAg500TO4Q+kxb2yu9C/hfPOwIbFcd7cTfBcqmnPJC
taH/43OoTKT0l9EQI3xhBoEPPz9Alnh5V636sLLwtmlJe4zmzEloHYxqzReKilsS3QH73Dtjvor5
E0fN5qzic2JtSlHWyVMD6E63QyZiyakgoPUvzJt7U59yfm3hmSpcfRWrVeksVfOdYXn8DmoKC1aJ
xIoQxrSxU9CAv2r8YDbcch06zVoqUPoGSpyoPYd4oENK3CWwtp0vxyq2jyk5RZNJQdADH+d3HhPc
OTbcIliIxZL2Ra1eVZPX3oylM9L49LEtBYg/fVso03PUZ+2xaNTjvwR9o0Y1uNRszHV79C0wJMUQ
ZHnKPfqWVQroW1pRDVR67mpXq1IkgpYkEYenCbGlZV/Zld/ZJgbAz0E4StfL96mgp2p0vfZ+0CL9
XNoRIxvVbHmSye4+t9pyjUkzucpyW1GXmEjkyXc4OHBK56id2ueg2X30/gPERe1QHlNhAXXf6Mqz
5WRKA9ZO/0rtlaY/pl676era1XyzSjLntK6qWF8hKON4gfwPpmR2qFpWsGCypm0Du9WPX61smWk6
M1Nb2sP5CHxsbvkOUGfLstioHDCvd/UtdAo7N61GH3RpTHC0r3S4gHzbbxVLcLqdO1y+Q9V5DSKY
QeHrlXzR5FIYfbeR7RA/2nOTS1tk4QLhAJU+P6hzGWR1NXoh3TU0ujQJfVR+WwcXP4/X4fkY1uNY
3n3d8hJEQbEwHCVZYjnST1+0vORqlpwYo9q9QOxyK/jQlINBe1JGj8cQUWePlmKSMjxVlbMdbFd5
+EQ4FZ58SdopMi6XcS2yd1+2vwizr98UEUbKxa4CZuA8sVC7U8spi+uiHnseWrTAfJO4a1Gm3VCi
zj4uyTX7KCUHHi/32J1Dqu/e7Br3YzHMMJRspXBC1GK9lx21u+qRUXbeXWS21vtDW0zIu0Q/x7ql
aSf7ypgwJCj3fnStTj1qs9CTT1YfRNMl2rbyjJNuq4lFMcRxsO32lJ7ku9SsB2GaykrmdEg97Ztl
utCmNq12c926jqNYTOd5Ry33QxELgyqtwnaVVeJGlTxHjMaaKjVdmowWB5ivwsl0apjo21H5GJrd
LIN+DJRiEcXT0KWHGfUe7wOJ1s84bjfegD1u0K0LW9VFVy7ohJqKs0NLTRj2k26tAlTpxi1XMRyK
BOqHMPX1xuvzk7AORmvy21K9aVIv96sRUoQWyaruJI+pPXLCd5Oa9MkzpL4pDUQBy70Xtc7SvDmN
wUe8tTnGKINqx8wbn8qNcLMvuqHTM1sYlRcFb2LYsSP2WHlwUQOXISvk8oh9kAN6/8btMPYsGBkk
OR1bdryZMPW6R/u/hepRx4AWMCs794EC1BKjiefqzrrouehSoExfUlors5FXjcpioVZRIijzMjyU
XCich7vCpCFmOVmjPMnGRlTH32ILE8Ut7vkJnGmZR+HtS8iwD3TNOeHt5p28hAwd9GVl4Xdtydve
rDqr3FAPNq88Qjsd7iFP8Esu3Jy6EQr9dKorFhRODPaRHdpybLlAVNOJMEV4HEeJ3l4e2EMe/M6T
WVUkj1PLaPV5djHXCe0hsz172Lax0z71ozLdN/xHcYL8rHnHGLwuXeAcDOKP/ugf9O9kWaQuokjj
92IbjjNXaORT8Y4Sg4CL2wwktgg52MVYunARZ3/NIqqWo3B4alRHXnMnmlVlWOvLm3Fwk34VgLNY
F+j2hjeZruj61SvFPK+xiajj7RhRgyvr44PJ99DP0xRaoW3Soi/04wOsmArMFx+yDl7J3//+Ssyb
4qjXes37YDngPnKqXWWJ30e2J3ufKV0TSXyREAh4eIVltB1ZaqejU6ZiKfmtxhv2ODDHWTua4Vqi
hHwWBf5DbYEqqXiWgyUcak93fSZcwvjYdsJRgseXxOM0cQvO5v/DiphOpUW2UHvRpSfob4Lh7lAQ
9BoCGZplWvOU6d2iX4YjlUzXyWCV65c0pKI5TYCCM9XC45clQnsmsjWKOFgULaGEs6TO1dLzsT+E
4/00haF4wpbSGYt9tVDKtKZfU8badncKwV6xqagL8t60vaD9F4LIqozNQbQvh6YoMa5i2L0YRaqZ
/oGfNOOhtd5Zem0+tvbYfagr+jKPWxLv1AVphdde4wvWaM/bdxEdvvY7nJK/vZF/iLByq8WeqYwQ
eFkPweS9LfU6VtVF2od5tsKwK/gnJ6PxVMh6jPgzTw0DyHlv/itH2rvOm7Svp+0BeNo1GPELLLmJ
dKEZm6cVvYjpWlReMp7tuR1DUp1xk8e1oquYAodRvg3sTGRPWpR78R21Otl9PQt7liRtrZTmodYS
4bJwY9dwfKFlKGcyLXenh0P1UTtkQ7ctYyyM8UrtRNoOy5ZltOcHCY8mZ0G48W7fiKTHloXdbjTU
Ls5pdNb76txmHKtMPkMq9063lF2z0xjIblFLae/2OlrjHBlGUWxrJ9LksZkpWh5yKRU9E6YgsxL3
UKAkNVT0j1bl0Pzn52Gcb2VQqB6OzMnKkMDXiT2tauwxchujiB7e5FmtTViHqkwioFAUSQXrQgQM
iT4ctIKhreb6soYoVk+K2qq6s0MDk2vGTXujIOkvNtzCJqzXZSujhyBsE+OPEaV6iOYk1g0f3XJx
dOBIUxPV4L2jVmF7jvGyKJ5etjWZeZS2m5yvrHHS85G8bLW24UmsCdUqT1mqxleWLTX3bZdNmvFW
ZGXy/hdY06x0hoEbhObJ1dfEaTpyuYv9NuqM/OqAWk4R0jo/33c/7T/DLyHUBmW8hcmsoy12qXXe
m55CMP53UKdk1UjTjs4YM2H1ZjnKI3Z0vGgBHl90Z0HDSfF+/+HslDBOtrrCMx+T1Fwh1Wl5kVF6
QIZ7+TW4StdrL58ipS74osi5YdFt7BB9Zm1w0uFEsmuMoMItVy5gCWrrnFGvOvhSQ7Lx9jOmNTM7
I/tQuS0SXF8zDLe8mKpRb58TFI7DeZRZsfvGmwzL/YNHm1QvOPLMQl8357ZRM+1DNtY4u6qqeMpM
MWfmovB5QKCVFL6FhJcWspl7HaiWm04zZGrWqZnaNYXhOyuxYUtB/2orsRmORDK0U1djTH9dlAnk
yELhwX9u7Fv9EupTGfINo5EuvY6Ghxqj1UT9L3VDTXX5WfPVa6QsL+fEWJR2QYmObziDm9Gz9xU1
O8/I6L6zelXbct+R7qqSUdi+jXqO/4+67bTKeVyA+F8cyrJ2KC0CPJ5a6M0y91Q3dcOpfcuM3OW+
PEutJO1ofufG8tyciBFs9AwFbMr38hNgK/mGayeFPrBpydvRKJ5GLMTmMuVqToFT4M4q9O+wtl5u
5VRoaVbarE0Euc0F1ly1PYu8WLSxb+pBcBLSM1XfNs143an5dILXu9bvPgrTE1ezbm3HMKmx3rGz
zIrc6jTs65a5yUscdyyrOH3LDXYY2LcGg0pRNN6MZhkLS2OZpHolNhfVopCAh1GLRuAFpWvWQT9c
8iKlavIgANijug3ev+44SqVl+1WDArHI2G2Re+EYtJJRNMEcWvZ4v8d3s32sg6TaE81tWXy7f+mT
AVTwz6E8vhwYFCgLKxqL4NRioqneKnkNBGMzpqZ3ZF6KNKF7/r+cnddy5EiTpZ8IZtDiFkjFFCSL
qsi6gZUEEAEV0MDT75fM7B1yu/uf2bnpshZmTWYCEe7Hj5/PTxrPvNOXxh63f9/tjXmB4k2F+U9y
Qne1cSq4mfxdf4F9tfk4tVuuQm+dQisyIJD5ri0IXut89bVpglSSuttR5F03fglRVurGkCOJk3/f
+2VPZ1p+KlUqjzdJDN6JaOvWv/8HMNjYTG1wsgaFcjIygI0+McL+Z8vAwdxUmwDdeTpTrGNtXmWc
Ksne7atmOJq1FQMkrewsmFaXxeA80F/EaMzt0ZJ5D6KI1fNTVZMDMUfeqN61qzOvM1viXP8zWswY
t40FBX5rMZtpNiUhf+srXky80xDbRSXuMZ2m+olIU10eL7UiSeRW9xorHFBPF8NkPJVDTtBhmRdX
RBsegZYMVcMV6jT27RGioEweTa61Jgelprf9Qa+IRWUFJsji27nShzK6Isj6slPnWhIg1LSWHsHj
f6eREb5Hd1gtqo5vpqBy/0DdPUcUqrRwFHyzouOV143cbm7hbFbwaOhW2Gn7O6JM+VNl3fdJc+BM
Y2uH0MJidWWVUSYIdzf6s76EwYVYJl2tzo6e2yTewyUp/NNacmr0bvLbXRZZRqNnqORPpxd6/C35
fxeULyEbhda76X3VZGSoXNcYSTbFAxmz/GaeiPtr0k1P4IH6CqJQVW+jo1v+9rplC1aqvB3TOBV2
uHiJ2SboPGNxjwxHb5lI3fhK78l1+q/7zG2Ho2hFUGZzDic2Su3OpNibooFI6vjrZb95ob4syJuK
Ff/j9y3nwE4bO6yFMfwhdXzsNv3HhWc2MDU63VT1xYHYo6x5K5Z8fCvqKcWWWFWGGlaXUvQzXC0I
Fvmn9kevvSVdNmkfG8eSy1OwxHJexW4Qu2bomKYrVulMKCUWt0E45h4SQZV9A2keJKcZvFSxFsSZ
D2+jm6TA6HtQj/Z+Srz4hyDS4ZVYZAG6OW0H7WdqJBPZWq5yA33FLyt93LcZUIaMVIDzHnXdNcW0
DZagtZ8+LVOX8ax5NP1erX+nscqC6LJXLUmIFEM0OKgMfy61P8nILhJj3UKxhVFrdePwZLRzStL8
mYFbrlp/pihG7/AtC+mcVz04MZWLtToqCvp2YRRtTdJqHZhvs2dyKWEejHmvyuUcP0i8bQphObwu
ZdvUcGYWSmIIvfvLarYw2qLhLRxn9fJpP7uiFLV2qhd2cvtxSdvP9Lw+MDhLm9srOI7LUPxoytgV
a2pI5qXe6Mh50/N4YXsT4NyyP7ZWKQ+TmtK7PYUY6brA5LL8qIBWYXhMDFvs5o4kzTG6UOYyq8jH
X35Fl7pjylEHkK20yt2YolPDJp1hgJI4K/xx78yYrJ7NtAUsfQXQZTW56i2RVH6fnMwU3X9dukhl
Xyxl1s4NYNC4caPY7pv1BUtnVdlwXtKMU3DRIcVroX7xnDE38kszJZzBH0vnefbrXnsA5aVDWQOz
8fQXsi4ocxWWBjFcfYQ0MJk3mJLdlNZC1AWcBuab9rHTTCtTK/zvwXBUSJSkDwsAcyyFwp39IuvO
C7LQq+qB+OTrH35vVubWNWLMNpGtawwVw1z3U/dezJrWVqv3dXOXdoWIU8+wgiBMJiqGtxYSICoa
bLtGD4HQnQ0XQD2EERG7PEuG8Oki67t6LuLmxvdAGJI8XRazcTc5fdAR2t1O3vTNytHzzZVVdnMc
gBMBdL3/658lg5UoPitr7gpwvsT776dBOjOmDCKZvjbciPWLZwea9nYl7mlEd3ergYGoHZWNZgB7
G6ChE/ueCEKVdO5ziu3cmAcakDOHTzLO7L/UJHo0tBV90v+RAvyHHkqvWpZHqIpeQ+jX0oAIX8rb
pXM821kV4xwDzzCAXLzaVqGAJpt+Vo4kdEF2vruQ+3iFNPc5g8M23EP+K58F/Ng8KlA46Vvk7FXT
+srzqwcuduBcJMKumJXr1DpnbmJ0CRHRgJMHX13NrjcMl+cuvCzRV5Sgln+2I6BsVvY8AQ9yOPgU
TQnRTD+KQGTwvGCu4FZoGY07kLtyv9vEji+zDqkI0hvnWJ+S2ptwUCeyzPrbCxnQ8JjponA1Qz5s
AzrE6vmfKIG4PzxEuc4mv+LrlRXoQQF/UFNX2d/mOiPwPLRpV9woN5k1cmB0ORFokQP/On8RBl6b
uytIkEdMVDfJJGy5MlpgM6sctpMgLLfqjdPEWI8JpJpaPT2kdTHWyMz5IpbbrvLN+HftJMyNPq/0
653eRElHqqlcwavobq8FbXMWXdJVTB21Ien6jCUUfW6vO60ngp3ojVg1O6ueu/jWcOfCeQsoQ5yf
igUTkxNb84GmQ5Ev0mVlq7K7VcMYRFkwtOr3JQcARmftP4EAB/IKa1H04uZjJoA2BAY1RhLrtre5
FAX9iEnpa5cEXfBiUeWtjTRPEEL1rJPe/poUkI596gPync3Gi2rpTPwB0iH3N562+O7vT1hEJG0C
v91KaRXReq0ZPFyFG8pMr5ojgxSC9hEnjciJhU511f0J6ipo7gwIjWj4Z6Bb+40J+geAIk9tdkwm
hx1PjoH+nPWfar1lTiGr4+kXH/y7f0ewNr9WAaSQum7UEjnt53nWc6Bk+Bw2seyKgqFcDtUqHCeN
Q/vSOV6TCRo9ruV9rC1/rvzFJs9RqAmthSm/d/Vycr83seb3qMAfUYxEw9NDm1h25JPGSCz/LVXv
l+vBTxGmyEd22uEmaE0d3qZSwdGuK1kAMQ7OYA8sinUabCzNz5/+Hdg4pOPAUzdPTnZTZq5JFDWB
WIlzY9uToWvRNeAAq9Nc0eXkgJ42/7OYA/Q1XtyuStUYpf1cpHTBouzV7zTlhXy6Nu5urKfdEV5W
FZyCGXGNhHC6aY5hux/UY2z4rfx2zUFIxoCRxKo+I2rDpdZH0tv9KSv+OKr9KxZBNk7cblIgA+M3
aKZN82ecCvi/AAsIjtIbK8ufL2KOHmAHoJ0AtBejJjhm9kRtM0kYOZne/LmGFeBgUeOrOxQt5ygN
ThLxqQtjN07+oqwVapwGE9Z00HYyaxiHjhOrsb/MSd0ReKO7qdpqZ3bgr5bwbP+lbptcbRabbKCd
27pS1WE7zVa7uogFRg9Ec8Cn4FTFkRQOPox35Dt3r6vD1cG5tbfpth6E5dnJk5iGxMKJNujlKyJR
ba3zXIKajfgK8yWErjMGmFViz33sGwDHcShFms+/KpskhdtAR2g6uF1valaUMRDqvxOgGuc/rDO8
8+aS3OBYWh2szGQYGwAykCXG0DYmXkygOalDhnic5mfWBFxRj1qUVuNmrAw9P3XC0757/Bi2T+/X
BdlJn+uldqN+dGX9LV7Iz2FSWPbNESDoRC1QVHmPTJAxigl2gxyDZxfCIWN0CuV4+U1mYdX5tG41
vq00tUjfCZWnvBvQ0ao89RW+fV6Wd4JmbuRlj8QifCTF6x+ecIzkS2922nL3r0ERfYOrjvM1tbEr
TUylup1CdYKYOHdOhmEwA6ZcPdeqz5JH4WSZ+9Osxr7cz0K6w0MO5wPqxTuVs+mC9N7v3C45aTwG
VKSD6c7dpgLD+NqYem5sy0vchJP4uHj6xHJKsWr6zP1dOInobzNeb3HktO4m0tkWexpfWdWacSDG
pULgJZAMdYquZLDuJjgm9qujj036bDuz09xOw+AuN9gbvfolC+akxQzaxUpGfhwUhPDOdd8ncIxH
jF/Cn3NvK32gD6jahme9XdCfJqYrfwi73Ojcg9Yqnz2TJfccBcq3GpoDebpGvUY4C83Y85pjXBqj
d/NPbFDC7/s3zY+d7jfWjMn9WYuYUHENhwRYWQxI6GJ10fXNL1M1M4U9zMXycM176yAI/ZpwTEzr
2E5tq4ouM8TrjmOi9Nk9Na549Nt5Hp8S7BTTa6BR9xThlScKc90h77z15iMUsNF3QzHDlgpx6cgU
Yu5oJEs4eHn76CjHcl5pYgHKClCcw5tlzkxG7JGrhMsHpNk33aYaP4ECNd1fplk11W1r8jl9YpFi
Ym3xblfnrS0QDwH60U09m6iZkSlclhxC+AZ5sSmUoXlQTd+zNWSM7FxwdEOkuun4dZwypCevin3p
FJXUogoCTUJMWUqbtkHh9uqjKXv9wcFqVqIXvuNMDT/NSIhT8wB2g9eRJ5HDwAJQyY9ESecj3I53
k46gQugAZADzh5bqQr4mAs815b08s6OYEIgQYzXLMB29+nTTUdK5aTQYbZ5/9/WmF3tJFS5vB4Me
b4NMOIzfL0tJE4CVu8AyFD62DwkeiYAiE+r8qMYExWpkSahIC1N/ModicVfXMI/acAaH2wI/3aGv
4tn/A8sAeF4oJPsOoD1MEKXr3K+TbYvEGhw/slRdNIZo8LtOHjRuceyLBWC/w1+RH1Vmvjrc1kzh
G6GtLpRV9FjFsVvOZruE2J9Kqlm3Th5cOym6G2foXP9L6QBN/g4MnWmsPQ9x/5JrQo/3rgwcdQwq
Qh6Pid0b2euA+8Y+pxEVNxc2q774HQmCpclxEuKCbccdXDFdvppg77Nd1/E5kAedfoC1xswgip0x
DYV2+4nYmvhmBulq0Y1x2l3egqZk5/Jrm6p0Pg5uUyz7OqiLaf0J4WobYywfNZeJ/2Ngmb31ta/f
seyujdh7ZFq/ACIhA8/V931AasKbO2v9fdv6dXc35U4fI34ymfdva9if6vuSFRap87WWcSNMqZNA
Ua7QHVmNxCCE/9jDNRCYffBayNQLdrA5mraEmFttCqsos2+B1eom61CA8LpV28W4lHi5bKdh4utl
bfMMZDB+sbHOc31PbT54TzGylXjseyYbNr69ZHlrINy8XbNMEulU3R74eVPeX8mxDlA6HWJsXuF4
NviSQ9lZgbwb56CFGqQKo672qalrMqF7KaZiz3ujFvh171jZhK3i5HnwsK+OjdvuKmlOAZ7rj4DZ
Fk3f3jSLkKBVL3Ie2DGnfzSGvmrXBvARn9m/m3rtzuf8XAln1JxjqrJav6O1i803ph+6d58ETq8B
ziYo+GegGmv+C0lb+kQgJZqnzU94HVzt10ARCXLoyqjFCyHaF+FMfRUKV8Bj4gZVBjP6yjZ/BWVM
JD7qxTlRxauF2vQdrJQtToWzq3SqUobkLKItLA0Wwpy5f/FWgVHJi9FV61zaMaQoAKo6UaRe2zKh
56Yv9wiZdb0Z9DmYB2BwhBjDV7dF435pHVMvxkiObfLt+jlmLlCyKuqQYIiiLW2rIe57rLiEDBtN
BzMc3z+eUZHMkOOHSgPKcoHlAqjQnnjgwQNFaeVnQ4jnrMJ+1ffusM10R3hjJMxmkkenoJLHeYb5
pHwSZwLfJu0DS76A3IjdaIAsGURx5wr/BZJm0K+MjDxsBSXdnLo7mFpVfGMk6YzaUHiBKR4uatN1
Wq9VQxcnrCMmpXj4hzgY5P9fkETUNxyEJMIg+QXZ2hGExR/6Bn8YN3CMaEDhl54Ay/rlzcWCghBf
GWuDtG60Vj/zNs4F0jshbDBcn4xS/t/EmAxiBbJWXSdZF37KjWEkFwB5SZN2zDYBdi6JGflM8jUG
Yge31iiF9nRRlqdWS4uTNQEB/oFMA1csG71iXJdyMooiDOQSPwmsrQmMLm3mQ77Gy/AE6VtWKO0a
d0rnzVyZZ+ovB2bf3sEWs6ztJ/Sv4Sug6aT5/DaXhK0IBUo5idp3fJrptnX8KDUb3EpvTcMbZowC
352jd6KOEjMd5KE3h97fGrE4UzPNOr6j2slIz4l915xvp66206dLOo0UHHp3+Gb6+vcQAARae9Ir
SWrNOyHvcjPLfgL5zfwcOet9VqgCf6nXihGf8CJpjHbh8E57mtqw9Qjo/PpYwdgJghXmdQlxuwza
7h60raYdR69bjm6beDdZHLQtM9R3G8A/woaXpXDLZzmlUE3xdp4pvh+Rw71laMPJBmvYH4Iho2GP
rvhhwvySQxHj6+PrZxzs3M4iS4bjLIDOTaFV2vPuCiVOdSvttpbfV1YeBqa7FJuyFmTx/S/jcAZz
AKZdx6ILYHARNXv4lIzDzwkrKfR7a1nHnmHuLGMOqLLLrhHFF+/CMtamVBpPRhBPdmiQczychkaT
uNgDTtBx5Y/yTo1SJ+ibtSR6sEEYKafUB9hxaTWl88WVs7TLVdW3cw+LDdrRNKWm9T0frdHkbZzb
/Gj4Javirp839uNf070LDln1g89mAIi/u7YQBXy51i5mbaczcggz9DukiOK95Ug9PmfHwAf63efk
ujPsab6tM2uBElrmlV8gRJECYZ9A3NfxjkLeH4awjqmBOIgRp7td0mhOemRc26Hs9apz+ptaY/O4
5mjde5q/ZL/wvnZkkk8ygX3KuDN217Ffj3g3/5G5nLDsXYW09LPc0fHndP/msAQnqqe0Zdb3TtrW
uAG/CMcN8uOFxGwbiQ0Nl7G2ijAEinyJ2A2ed02tnHKNwdwo9kz9HzXgs2/+pGqTrHu9ybVt3xnk
8IRX2w8KQ0YLOdmd4YU8B2mOvNKe2c11L8Ydnsk4v+niOClRDExXphuZ8AWykOXH5rRNF4LiEOLj
Nf4XXq6QBAMzebwmCBm9HNgUambXrdLVmOa24Ga0FjZ6IrHks7PNLV0WhzMgsMzDQRV2sNW6UblY
WSBYnhm3XTBuuroe0x/Xf+QUaeXsNbunakO3fe9VUbQNnrK6n8Yno4KlJqLpb7lDI2jc8Yuj2ALb
XMKH7JpqQa76IfaKZOU43CZ3H5OIGNWkcidnB7sl0OruzUtbpe0KaRbOMZs8w2ZlArF7Q1RpXN50
HND+C7guStYz3ChTR2Z4cfiRMV0R40+xWsmkZz/nklpkVHzpY0cCxOHivLJboIj/DXTaqzrTP1Si
nbSDOwwoxf/En050fcfkZrSsULNUOtzafpxsajtnOBNVgcAz3lSmI/TQ67o0A+tAHPUDUb+03+GE
vEXFaovWNzZ04g0XbO7jnfmdyamb73Qt9jjzc8Cxt/a548aUF9S5DbK0NRwC3kRu9GZke6ZaTtci
wdXAvv9mJjOkJQ/uO9EaPGinbkhAVzF+JcM1dkvbFvIwdjDPyDX5iLjmvazT+8mfTG+1yGnaf4Zd
Ky+Zkf4J3hjyVTNIlqcUcxyHOsApuPgSIzMTXLYleWFiceP2DYnOGKKgqTzj3g1aPJ/Qojmrt4Wg
UJmiuOjsY4D8weTMlxzPN6awCuPRQqHrInwIIyeEEwRxvioWxNQrNntUhfksme9EMp1xG6x61e5s
3coQ9FqOzxV5hzjGe0sJ2r1LKlNPr9M0UePw+v4IGNWx1FS1AxuDjeeiG0fFSAebrmwa35lVUZIa
6huYtXPL8imx2w4/iYst5qHrhacAz5uzBeOmWjLxbJ4BtC88mIYNUstrEjiWqsGouOZK0WUc+Rz3
2kGD6UuKsYdqwMdXWYkf9VnPgEQTgEhfJemi4ngBdhd2i1M+NCZvsDZXbLcxs6P6ZzCa2fz1kd1d
VJPv4bckmcZZG4ZhLT/djCHg8XoJszAyrQWbF7/SokAY5xNi4l5SR1R8Ne7KQrfkZLrcHE6eEhx2
9uniQsVxgZY39Ja4o9aX1mOSgCbvQob11QuRQPGv0uz71I2yASxhG9GSAkk0Ew3xNBzEkFn7JM5q
GXAglrJ4MgwFxYiB6TBZke5MHA8L7qGFBYgUvXtPCRzMbzxY3RTOi+mqX3GvW+0b0THB8MsleTiI
2KIaktvM7V1vBveEpY8S2VPN73b2S3/bZv2MU0JrBLdKw/JZfxg84cf7pgAgsfWEBbScxUojT1DR
qWT1hylwOtyZJRNJQfc+Tsk3MteFv/IzCtF05VmlmnmF2Z49aCVGE4k9uVnmrWV5frb7HF2Fdbi6
j2WSDwRUK1GQoF4opgq3Xj6LwziarXHvQ3k2Hka7ipOfMBCNJroolCm2Kj+yNVt8B8A4yQjj0ZkV
OlpFMT/XVu2teq4wqutWK2PexFQSZPsAYbZ6bYBop0evG3R7x0ynoNP6rwwsP9CzZifBMAuYvTn9
1vpzHlYiYtYJpbQhGbyHYuHgiedQ+kzKIee9R2OxMtD4X0iTHYpNXcGzvElcP7a3vsagc32VkRw4
pxX7iymb69TijilPCbvFeh0Raa8bYc8Cvr0SVZe5T0y0PB2neNOkMKbTTPVJlC9Nei/Hs1Uk5oBw
KPE7ldwsY18zP06DynigIGJmmPo8fljJgkATO563Sc7A7OhVKzY9XbN8NBavHZlZ283qn1DqFvv+
82uzDOkv+4JTv/yWPi8snj52CmRxcw3bcrIeZGq1sESMuRuPWhvqI0bWfWLUoAvDrGTS81Jx6Qz3
fa3LdOux/5EBPndbUirZkmnne6PAMnEyCUkRIFEN9vGZfIzIEFceu+qmcX6qW7z3W5n15nJsstxJ
v/adzvtx5bNnk6stkAqT0aX7EmliWD+U1HD06J6luscs8UeIqk1WxisoxEw8IzNtSPeIZhsLGloh
J/V3XZun5guKQmXgGe1cp1tC0q2mErYlbGMjwoX5ymMtFBJMMSybWB/iVzsuM/iryWKmfs2GonC8
OmqY5PHH57/rLv/w+u8EScJuHS3gIQnDD53Y7GiAvMsf178jooH29nmQEktg9Fe4WJwH2T1V07mf
/JgwJjH2L39kq1JzAUs/uCy6DXLhUsVW0VTHs/BsbWNfs602mgRTuNv3/LGF3qV+cYJe0w5TbIw/
LhT6RRsR9EJ9dqzh7SOL3kIA21rcesOpGbSJk6tFyuMPw+pkd2BLK0VUHpzBfmAxpGv3vqwsM43m
yvaZvotGe/lIrtebErIuWxxi8xFfHw+BZ3+FPMrQsbe8bIpAIyo3YttusF4uaWbB7LiRL83gqa09
tzgGihI+VK7OriHJ4ZhZmPdF/z3YftEDOz8lig7oEI+uVh79ISuLPCwDi5Gk6krH2Qd5oqo7Wrth
3mq25sXsB0NKJQbA6+/+Y+iZg5et45oc2JKKWyflqxyYy69c0+pWYx1r23PCUhN12ghxWS2J6ley
nSRr56bdmUbUzHPvh208+scqn92/UtDYQMD1ocgX2BVzUW4uWWgEguAdHPEIhOXouutiydxX1nSq
PmLJzmxWsORULs78YeHv+Z043JjyDPm3tGPrktbqPDjF4u7g6MBa3N5UGCmCsIQstaxdL5vZbgNr
Su8xxnbFlNkLAgiisKWYsBFUYK09D1bj9yC19fFGY00aUFwz6tXeKbEtvPQ4+aNFa6bu/vLXvCuZ
vY/VXDWP7EK08GObEmTsmzTMpfnSq6XEmeJms7/N6oVF+hBEr+NgCEQPW8s8H/H4jmmwx2nr2J7G
dGVkas9d6cofTPmHecd6Q3nIqqIxYpDh3OxRm3QWG7y82j+NJss6NzSC/pQFox7koaoGFOAEAPbj
JZVNmbHkg4Az9V3Ug2+s0kIfFfbWEhN7b1SkM84oH3KVc5vo69Zg3LFipih3deF7K8J+gF1jaZgP
8NhxpZhmwT7z3xPbgEHM66KJ/RlItK7Z64+5bTC8ff9RMUh+KKY2vfu3ALfEcov+QaMS+foxxU2f
Y9Q+JozrQLmJiJgEuHcfotw0KM7BS8zoYfVfeW5O4fYayxmpZ2xbHU0ho/oiMyCqraRIV06w0AQN
rMJo0ZDFnb5zOsdNO+hYUuLLr+enzjDm6XwEOfUd5EAfObBfxDCvzq4fecyn0WmePVRecesWBdQT
z0gS7Vj2NGP39txgaQz9OfGOxX/OfyuGUdSw93pJ/Ta4w2PR69yz17lFaQ4o51UNp/GkVV0T3Gl2
MJePxegE+TaO3TI9/ud8uIvApMWcZ447sk91EV08XevTr5MPUnvVEnKg7T7GxVmGaSY7yvlO2xc0
n7hj4gZdEwyoyDdJNuQY0+lF5MnoFphMpnSAYolFnZli9TQDGg47jM576SymvP4vDS5xPsXLIp9T
Mv86+e6c5l8+5cnZUy9dLPUG2npkMAiOT15CLYenVvBXbWxKUj4uW0DU/ShutI9le8sAo6gec4Vm
tg9YxRa/ARKrYVfFzsCunwxkd/q32DkLuGX5EAS5k1OKLJrxgsfB1PZ+Cu42i+zOgtVGLkPar4oZ
2WYt3xlFTD+hhI+V7VU75spKfwQ/zeY4joUij0gIOdtBmU4J7L9uCkwLx4lxaPACNj8+hdPpjdLE
UyOwcgQ02vqfhYi0HxzQJovg7qJtcjd2vJ3ox8o7XdYQLp97OWd2gHBjFxPFxnn5zlBi1FflaDl/
1KXhZ1qUN6y5nrPqLja1aekADhVG4MfPjPbVgnlHkwSMKItL55n9VcMMQtjpiw8Z/D23rhus+Kul
a5xoQzU1/WrwnHjbtaYpd5ZLc4oSLL26gxg3GE7VoDhWww6MHUAWF2MLrL6OayQfWao8D+Nrs99p
VTk5sLa4ZE/MeMtpl1tGotlwhN+T7sQ8WdODP7LM9DTWhWP/jpsUX53FxgHlko4Tc4WO0J9YPEmt
0LWokV7NuNNaBokeM+LQLammo7rKODbqIOYQwMPbKMgfTLDPC8Lj2FnIt0md8a53FhVelOhwldem
1iYWNqVx0U+8Nzx4jk0JncWK8WiYOfyyOx6U1AQ0BZHcqWndDQJFGjoidADOidQq9hTEiH5jQFLK
gyYSl+cwRuZvQo08Z4F0a1fnZ3NmFQJ004TNnCCRHmF2DxgnU3usCVO95YZKqcrQaANMXi5NwQ9X
4A7qwsr3yp/9NMnqJy7I3Drg/ssmn2BOe3rpq/dizmz6mF+Ozp3pbTv4NtUbssqc/q58fTD5gklG
VJGnl+b0Upas2txbBouRdaR1yMt1ZOl+RdJmGiTLHxeLMP/mGvpHmSLLsAYHliuY705Sh1Np6bOF
R9r2Kf18CD9kFmABmPkFyn5SQc0vYAl9rWJKJ/JxtMTvX0UeGPKOdbWUQmJM7SO7RX60nEeIvLns
fs0nK0ns7lshSxqnKNeZYtHKJp7HdMQX41M6LI57yrtuLjeNmdf9juHtece3HXSHlfy86vNmQ1BQ
ftAMWpR1EJjtH5tRW8BTl1v3SZYkig8GaRGHc3feyCr7VquTiF6sPjDS5H5UZP3Eu7ryErXt7AWv
8dgOrzFJKRYvPUNRnhBdsHseuT7PwTd2bep0Xdk2/rglYaxBInKhhdmczW+08Zbg4GTqFuRqLO+u
n7px+fALxEyPYIYcfgOxPkFf1GEBst5ca2Ncip8mS7pGRA1l8DQvPRsfkTtYio8+IXU5lA791EEq
r8luMGUqD0nZdYsdJj/B0GExGIyEXTfgXWHlc8bmXtP4T5jb1APSc7acfKL564cz1eTNuHwRTulm
u3rJjAQmc0JKRRu6aRu7K3IhkVwnbMHaYdFMgwpO+ZaIrK7VaOuvP97Zlulg+8Qw92iKYFDnx1eP
HxuN6uZB4c7nczPBBKuT2RWO9e36DYpk9GhR1Dw6C3ESDHseEgzMOjxGu74h/KfYIxK0800+Fpr3
E4Zb13wJYj55gNV69dr6tg/jGP8TJZ+pTzfjWUMN48Eb0QFY+zY39RQghdfDVL4ZmdLybS3k1/+f
0Eg8DNEgTdo0ewx2/xYcyTdXrcmMMvhoRovhvpI82AV736GhjW8LjgHhyXi74Ga+y/ELHCwrYP1k
RvLdOLIYDu+Zkkbrc3ZAi2RjlPlq9YD/xr0txGDtZ6+Rz3VOZZKP8VOPE139rHu/KVcE4jjWylyE
d5B6o38neuavYEl/MccsGtu+/sEM02yOKXFhaw/r16206y/0YPJwbmQ3H3MlJ8P/kQzaTH3/vw2X
jHEmnRzLSg+xIKosMBZ+QvQnOz8Xnp9SJq08qOc76ZnTvPNlOU6rc6dz65KF9cYixG4e52lvtva6
z5bgwFfvZqHZBEhHSZqi8Mi6NX9kHs6Jm3EY6luM8CSKur5TYDIa8y19yhMY+HoVcHdFvta5PwzL
oHbDRLKPaQOL0EmT9SWN0rBaI2arpG9HCmKPd9ubdc1ZuZPZ/rA1TOkVQ5xje86ktEVQh03Hf1+Q
yXVqY+2ptYzgWcBkGKPZxI1Cwo86cZx/c+fB/x0EFRQ2VSZv+bJYt8JiEcpm2HtD+JHFIqE1HgUZ
EcyhKrIbRiP7maWy3+d0yXeFibCRJiSEGGWzldiXZlbHspSyosvsMjLHVvqRbn+Oq/Rq07hVZj9v
h6WVb2ZuYKP1nFWKaTYEdPEMWzN9LfuyjxKtcbnJ63zHuc0nzCJ8xE79eGNjivptCLs8LNxD5x6t
5YR3yNCXjLGL8TxCTix1Yk+ugqSN6z3SSlfd/h+6zms5UqRr11dEROLhFChHGXm11CdEW7z3XP3/
gHpGM7O/fUKQSVKSSlXkMq8JZ2V4keJW2sdSNHiBLfL6oCLY9fM/ApaFTkI38L3f/0PFkjdcd410
YmNDRE2SQPLDIXN0M5TcKJiS3gWHdM+D/cGq1PxtLKMl30VxuZdktTmKeHm16H+0u9yYJD5z4WJm
Tifi4WAa5vjtv9KWWgLWijL1GhhpZ0Npi6PQjW84SpfnBeL5TkSz/gQUMtsnc1d7Vj7ZJzudv3zK
XHazEKqTdY3Q3bxt+5B4gQjS6ufwAipw9DAcyGzHkMNnBOuVXSVE+jCG8fjzQ/UybwQSdFm6lPcI
X4EZmECU+oXU1Y7U0t29m6SgZK9Do0g1O2ee9R+jAtsZKYM6fpDjKMSHvZ4OVTihnlmXmdMitbpf
pizd18Kq4MZKqD0IRIyc/58kJrVv82pRqzyBg7Pd/yGLydOrutfwav+QxpRjbGGktl8lBnDpbLJA
9UiEzae/hTHZlqdjWm6sgvJ+Ernuo+1ge/nQLV7zP9Uxq6C2A6cqilYpPcJIkBt9Sr+E6rqq2E8x
wkSSb8JJT72J6MIEhdMq4/L0RzszrLIKnSWzym8diEK5W1sP+nIKEMm3h10SSkKHzwDOaGRbNcfB
p1TUSaUbZ7V+MuBmCMsBtCMURxKWWp/0yFyGLyIxHz/kNbsIrZ9DVrbwtHYQZDsgboO2NN8CiEDD
z1jLKlV3sniZL2TWw3SXW9kQPWatZp30aiKENMceQL1TlIGs7tCznFG+y5bwG5GZ2El2TCU7yJTb
JsopxZ0OmBRZoFybDVevi+ipKHLtzu5AubgzIfwNdNT8rMsrgw1BFfjsWCbuTDLIewNBiB91sEzh
Lqkn28vSDMUTJdRky1Mppx7/t2anNCB4sqv6PL1rwnx5Ah1AXYmWHj3phG6U4dg1dbBLXzRmvFsD
XgpAYWMdi8EygI5bY5ufJjoJqv8/xDu5VY9/VrRW9/UicGl1oBGrYI1yVel6cxfLdBB3WdIGgDHR
Y9PvyhwcAqodYtCQbMwa1fg+zFo4PYSjBi/LYQdDsTLT9MEo3FShQawSUdlz7CuNcqzrtQ3iNPEy
iIepxnxor1drj1VAmS0ip0QIzm8HbHoVpEd7pY59umELmPsRiXYeOSUW48jfUCdESSwaKy/Umgo2
c9LbziQSUbhtKYS4FMiAeGYWEWTERvgwrkoDB5l87b5oculQAvVGrBD6v50v6cmmKHGnTtKqaarM
g6sqdYQIY2clUO5WSdEyN0fFlXJdtIcugZ1ymKA/QemHJqYfp3bWEjapxvSomrWli+ykmI60DMG+
mjGtd7uknuZ+qI1Cj2uTnTGqcun2szUqXzIUuEBdJPryRm4HAfnfEqSLCBYsKIdwcWmGFbw/sjR/
nGZlRinLXGenehpO1bqZKH2418oq2MlkAs9tFGSO0tFdjYWhudtc1BXlpZ2IrEWm2s95JFf3I2Fj
b0oIZgIjUFJ26vVuEtezKRfFPZbEvNZKGEPxI79sF8Hm6GTylgZgkLUm+e3ObmVpty1GqV14Vmi9
m7WkkZHNxrNuzMsF5YLE2YaqruUPjWTs66EBZbeukPllge5nT9soLtLXQUf3chshYB65saIlft/T
bdzUVrXQnk4T26oXJSI99iMSmnZS1h5v0XicOtOAsgzoslwS++OqEtoGJfi+Om2LF5wNZasynDJX
mOqW7oVMq/UMeFHHbWgLM93xe2UHGKDdS0lkvqcIinbluljJepjL+VjvtqGkSsFhgqdBEEEXapmn
7Gg3CJWa6yGEIXJdDGH7M62IbYTi0Z/5bdnnXFMi7ydSdloLIGBfihKoOQcDa/uPs885WVbup9g0
j59TeDOUV8ze/9xFZXlBdikmd/z3he0OaQ7iyVnixi+7TD99zAXwJyDfNc6ip0/oTxVX9LngmcBr
U/ZqkhfONvmPK5/jMY7eaB+Ex8+pf6xT88Y8gpe4lyeluG4XltKaXR6g6V5ZcvE4o+CAv8LjNkiF
hYArZD93G4p1QWbUP2Qe9edtiiw3u8JgeNCHWXzcVCT8E5eomffbHFgC6LkDJA4+YJUZ3qElkVzC
aBwfSV+yE2BPtOHW4XZINUV3Kp6oJ9M0x0cDcO9DTvXlcwWFi/wg1YHpbnP2uiyOq18oJdVwZnkh
haDjVuuDv42215mop1P/TsrdNld21Pl1evX7vFyuZjIvCDVX/WPU6M2lUrWXbVRZon+00hbgQFGG
+21uOyAOehracLhtI1pe89lOm+/b+m2qwIjA471+VdOx80xhtV8H7adEX+wNmtpyLCOqN3lUB3za
FcCwtSVeMnNSvUlWIq+38q96UwLMj2tc48t0orfa4xTQIogsL/J9PBrFTlIXcFLEWu+DHF9lKycs
MCnk8Rd9WwhzDg2cE34IysZG0w3Hidr0KWiLHD2pzp9ycZ1gGRxFERrXUA+Sw2SubsXWYKKnob6U
jdkeQDFHZ5tfwgYBfmrh6uzssbXOY5MfKBa0F6m4Qkf/S614IrYuu9E4ylkCEKZKj0mtJwcCsfLd
Imuv5gXqZhEZDyKgC0u9bfKLKEbJy5Jfa3PqvklI1LgUJ8WtgkV9A5JNtrDCvjWzQVxzyjRQOYsL
qj583A66pIrT0oOP/JyLBp4bTaU3u8+50YbMBOkgONFajD7uDZHvqYosu9+WCSp+l7Ss7z5vErU0
8uwJevfzpnRueG7JZnLY5uZCh9wX2edBK4k3YY3WeGtEtf8xpvP8Z7xNGthd78NZXOphzuhnbEel
KCpfNhEDTSUqDYDxGRNNcVjPqHKydFmvt5/r/9wqqlVGEnvpbSfaNim647m/Hba5z+Hn3H/WJdte
tl3+OP28/vkSfFkB227jj9M8HyQUqhx9CUp/ars/hzhUSvSbOCTIRGXQZzjdLm+T29nn3OeFNKaD
DOyb1/mfL/F595+VAGoOtdoAy6kBHYS69QCykKZyNpzytP+ZdcNyRwEQ/ucQKh6BZ7Af5Dx4WjJK
TZKsxL+ouJIpFD+WEbEinuLRA89B7VjZbXWkXqQ9DEi/ERl16c/COiaqnPyqc0IgwE75E1Wz9lAi
j3BSpUy5Q6gPIVzNbL8lM3AkJEKOuh33hxB8jafPxXJWF4Tykck5gfq23kE7x3u0ORaXL/O44waJ
PyIJXzAoRFO6Tb538gBfe8gJr3PVQwmye0/xCZl6TXoZkTM4xmCru8kcz0Yzj+doGbJzo+2UvJtP
NtIi/N1S+qDacuGpQIGOulKcIBKoJxT/dC9ZlPpcGeobgIj37cFOdT7eWcg2eMELu+d8yA26b6Yk
x+/0hh8a3tBHREiP0awZN5EP0KxQHPd5+B2KakwOVr54s9SRGOcNNLkKyaC+yMSByqY4Kr2ienxu
0tMsGaZH8E+6JKzsxJ2PFMj6owYgBkEp0yI9NAltuQkyD2htwDaXnkrfHfuKm0vApai2/lrC5AHS
tPY+ZQlEnfQlg7j+Da4LyQ0iX3bfZLeyovMYFNRkG3uSvoHlPQdxX7wikVMei6AsD4upa0+D1R/s
Jj6ggNX/2FTFJ6sZHlTYqCdgMNOeKqr02iL9DUOtvigZ0IM8KDQ3Jno652AZ3wSyU1kuu5sEeUJh
2tOp2KKuWx6AIhVnGMvX3KRPnaVtQr2EvmSrqJonR2p5N6y54KTTwjEqb2wN9dDT9bhBh3oDld7R
kGsAtVqFcUoCYVIAAVBlTKnf2Q4wVA0KlEquVxY+EAjytUqgGZwDBytV1Tpr1NlpOFTiCAvaXyhV
IxcN7SPOOs9Wihp52mK5mchF+AYBXSImZ023bWHEVB2s4EtfA/Xd1M6TE9JlnrwI5bw0iBbrOpXJ
Ni58Umv1MCfzi9rXxVNx0seYnpcB0Wkg0NXMfnmMhnLcGygeOuoCuaHJicJm5Q7JO8kP1NZyJnp0
lLHyb3muZm5i0wNPRHPpk+kBvYpmbzzQB42dOZ9jHvdpjxwKCmHJKfjVY+e8byOz9rdDbTeZN4MR
maEzok9ddX5djW5f51TC5yKlegl7A1SfsYOM2bvVYLwLFphKcZjG6IlIqNvXylT620EB1vdxtg2l
yih9ez1sw9AG2Ih40F+r/3MZ8FN0MqsRwPBo+c0S275UjChNbGOU575H+nez1vkcRKabhb3il3mm
+IsWUcwtiW+z6CWlv+pEXfVVLBqAaZ4iTtpntW/PE55D26mSKi+GElX7qJpUcGmG6puzNlIULSaH
J04UE9GWEeYGtBePcUIeBrhKAvxv8QplU7kJ5MMG2rSi1VQ8y0RyZwDprl30C+wvBxEEHuJqku4A
hT7QZuXzLRyhzOmpaQwK9VOWv5q5WX78Bpa9owxQnebupYZg68M9w3FqPaASgsmTdbLKoaDwyGHb
a7azBqXaQz9XlB6MUJK9cYwGXyQjQgKG1n+cAV/5UTXlM9BKVJTImxe3XrdYNRt1qpzNATpA42vj
GOyXGE/YMZP8Zl4BdesBddvYkzKNPDFt9TM1dT3mD9v+f7JWv+qwx+DP14U/zkvhEwBtKvetUmgn
DV5eYayMid6EAjCofbHTRD/7soUKd2nnX9USjlohkrk5FkDG9lQ5X0PZRv8x627l+sZqK0A3iY9k
UZQvbfOw/WGRoYI5r/A5AZG6+HGN95De1Yh2k6CZ6ED6+K7WPtG6BSIwJiAphJ+unei8AZu5vU1/
Xoi3aTvLwHh9nKU0R090pJwgGGXqYY2Su2GJ5nsummXfGvqDWuY0vuHsO/T7Wn87WKJu/T6N5MPc
0LkbdfR0KnQWwg7cUB4HX6cyeGhqWfAFqyFNKjI1gRp7kt4RgXWW9Qm2f/6I7h6GEz1x5xA2fg1N
BVEq/b0xpOAKk3lxyegfyiSfzp0mf0eSI3Pkdjznk4bNxkQbBuIsUgEmJCqjv6DG0z3WKfYWhkFE
hHpvu4+bCXEEFI4AKWmam8R71J6i11kJ8v2QNYkn22YDuqJWPMS4QjI/zQulii+clu2LwPqWSpbl
6Ub3BNkddtRqAiCD4HUbhdansXQZaOf1RBufInRCd9M8vBP+h+yzFMY3W4DGtBrHnqlaBWa3jxRo
0fhJlPuOCqc8pPm+TeHY26RVHl8qdCutRj+aQyf2iKStWHOr2YEoY5PIH/IS1pYqRmQzUCg4Gnpy
h9qy1IAiDxS+E3JQTIeiB8ONcIKyAxoAPjFaZNDvGH3wxPfo/PJX9sQyTQ/p8D5L4VNTIpQOYZzd
g4PrjsCeLkYgGec0qk4Je5aPetWhB2DPWzmYrhHYGS15jaZf0Oa7ZikxR8G25VJI4S2N8SxLm0bs
eLYaO0Cfkxea2SsNObEzkiragwejJjeFxgNA3d1o01BFHiXcoQ30mgNV3K8d4tDsphub3R3foeZc
RMO+N4fLuq06Zm+/iwnuftzVtlusnbaGqNuzhFm6hix/3fwJuq6JfCvAZaQxZk9LW4r2A7gjs+96
at31rYnQN4hUi6eg9uFYkJS2doRnprhW277bfdYe+H7Wbt+WD1iPP1NHanf8s5ajYeUQEoxhByG8
hXKKeiCVQz7UuXEG+8n/VUqSx0XlI6eoJ7Q74z3JxG2N/i/tyo/c/A1kdSA1GMRKkMgR6p9nJ+nZ
6FEUgc7cqIfN5CAT8e9kJbuEA34O+BX4S4B4yOZ4EAgj9+Ej4TmBohJe13chnDdHl9AgqfoG/HV/
T7Mz8UTF39/N6U+9qoudbEnqVdL12qEC89umNHahYPhCMnVGZW928AcIdqMl7jY/hMpeDgqKSVoW
lbCj8EUA8Dl6lYwWNHz6fQqv+tbZ1ymUQUEoUfxkFlNA+pPpR0saTI8aEgizprsHCKV5BvmZYti2
L8foF0QjCRxMuGtmyDgeUCK7ofor3S2rmQImiEpZzz5c8OWgSdVXpK0UzKbD5n4cX6BCZG41ZtWB
gE/eEUeN+InoFyOj8qeblBBpdf+Y6EU4MaWRM7vRLcn0+mjmd5vLgg595NDoZnI2MqHv+uhqIm8C
1DS9NAMSN9EkeDw1XXLoRhzlVAR1HbCG5pWK7ODDczPAvGry7sOFYcgt+G05vabVikFW9Xw/VTZ9
s9p8jPGUcOW89AY7RxShD3S3T83arYdsdsK60V1KW/h79A2I/UxylF5ff6nkRucTrC0K+Zs5g6y0
Km83n5OVletIKfp0iLIZu37xpdLizy8Nd4FT6kqLtsAfBmurWJTlZG3wlsp+nVOFLVoMy+Fv14Z4
Ub0ATVH2D6U8lVWc3QFwSdxFNcCCTB0/j86XujanxyjSVjwPfFxKN5CIzMkfcxk7nb7Z52zPd7ld
wOsBYeywCUT3YVi+hKlxGYr5BvkwuC02DUxpudlyNe4D+icPlKMPWHAhK5fX6s4QwkRnMM4ByQGj
sKd+/XsIRYvamPeNAODUDu2OjkPvlVL/LS3ybm9Y1bQngpFdZOZNL42a0FW1Cd4RmRP/CJL9YEH/
c9Udc5sKHjw1a5dW4MtSatKznUj3aTWcFYAsV0ofw14RCQmQ0Y43Oer2Fqrs52gd9V08AnZTx5ug
PeUb1eKDBmdFjGLBwBPCzcY3CH4S+CMbOfZoUW65FEpeKwRF3nXIQ9uf5qS9xz9ncuRlqd+wOAV7
U9XtW1WNo9Orff9GO290bEMd3qjpDs7Mw/4tZM+mPZctbxoZCVpavXiTi7mnta/Jbyi7IW9RDOpb
24NaXT/Qb1pOFSnuGvNNTsl5dOpMb4QfZD84nnhTB4Gf3BEmiGSVb+Q7fKJo1X5J2gXRX1WLvgwx
aA2w5cNrFcGpMNPRemliKXZTcRybvn4xCgC+nej056gvAEZOYfUc5zyVwXvJrmkHBSX4tvCy0dAf
Q0jF3qxp4UMoX5Ukj3dyM5j3ujzLmL4jQmkb6BGEiBLemrCjkI9k6tXGtvRAa2++lGYzHnEHWs5U
2etTZ7ayjwxq7kvVQLNqCJPzEFrBUcLM5AKrN6MrXqt+BxFil+eGWye6eZoaaAcyGp/YWfFYHIs2
23UxlCYpxptuFkj5tvk9VKLmCH4PdRT4uTepK57/bdxhIPXjlhqSQgWt0Fi7DDh2kwV9mHcMXfO7
MKQP/w6h1KeU+GH628JjIhFXMkmCgpzihMyv4MCip92XNhcdEaZDY86vnTSNnr4K8lkw7vZIbA67
Kstr5P1RPQDXRaQkT8dCsVEl0RFPtJA2cKEPDS64jsJJdJW29Jg/avY7MBPl5W/zD5AyWSQdeylM
7pCPIYewzbegMEmGdL1/sULcjAMJs7KhQR0ipJIrNahK4XJKDt52tyEerX1oF4pjGjPwW8q2g3LJ
FZogehAKwpf0TZanzKvt/KTblNRVaBxOnEcRRP/yFvV2/Dgj4ubIWfRame1TWzvquOie2vtVLMlH
OMIP7FcefasJCGQH3BH5nVXNaXUakfLuN3VY3KPDTjs1AgE4PdR0H42RYbfQp3ehZp0jxUwP9A7f
mL2fIBXsJIo/OmzdzMxobQHLkoj9Ppo145osZuULeT+ZpNpdqANaVD7BUg1ZfFC0d6XM1T2Pxed6
KAASYDF3xd/IhhSiYuEItNzsm/Scq0hsjtXY7xNjfJmy2oAsHXT7Jh6+irakkqDlu83DJMMu5hpT
EYBX1rptkUm7uKo+DE2E2uPJPcdnmzhhsaQnJGgoi8RsSFJV7Urol7A22e/r/lfawzbJ44UmR2lE
z621rzMQm6UY7DtSfjI07YbCMCqmRgyczl7uSwJo6Lc/JKXnC2ilxgl3J1REzadc+T6Z1MpiayHQ
nPr3oxiF9dOuzF0iFXBClX3ZwmvafFIayAIuX0b7wYDH7XfK/KuZC/WQjusbElvN3WxeeVK0MbVO
eZrvQjtWkAFbWh9FzMnTIhlQ5loiyOt2pEJEZSKHyIh3nG80uqy+VTM5xqwIPuoAzuTp3Ai0QUoI
6MV6ZVsptsvb6Ycly3YTukpTQ5mWVR+z2wIlF74W5/PBMH+nNdT7oZdomcA5EIjU+FhMREDPO8UD
AmgcawMJRYSy3SoIfRkjtwP6C8jH1I9oxNwyBPfcuOst8vUKVoYdmy8SZkWOOmA8WaS7sQtiV4Iq
dBzD9XkJV7UwzB/wsWDIFg17QLnAT8HbxcS5conjfCeoP2E/o5LiV+O5wpCpH/p7OmvgUo0OwN3q
+oJ4/kO/5KprwDzCPwsjmfAUhWlDhhsMB7jRtSPCQNtpwKp2c5rfikhEj8CEfQKlmzRrp9k2umOl
gTUSoPkw542e+1yyXcX0u2GQX/rsGQjj6KVJ2Nz6cvylqeGKjamTYy0w01pktrbFIqRs0h1GbWhK
T+lqBjffAtyZDlXTvsRBQ1Mu+B1gRvMsguEbqV1/IAjfz2EABsXg+4ge4c1o/3KXsaE8DAFuaqvB
jJX3SKqaAXlua32V4REcF0kaXRVc6V5X8UzO4bEgF5Py2WpeU80ISZ3aX80IXt9Mlme9Svdp8VaX
kfYtqLur0dQCnYnUzVc4CmwWNdKhRc3lY7922M3YfFSn7EtZ1Acjbt9RPngJ+u4XtCd63eE3Ec+/
LVwYCSbsnqZBiJlJHIuzJat3NjJpbd0fBC7N3+r4fXOp0RRwt6uWRNlRRZEgEu7lWu122EHKThL/
7IaQjC0su+s41JOz+deUCCK4hT3u5LhtPUnxaSHkkAd3fzvZ6OaUoXiTiPuhp+jGJzc2r/2YpRBX
rc4VM4EHqBbXXkwTyTfzqx4gSFbpgNT6fPma8cbIaUAq0t+XtWrvpxx+LIR8HWzBrbSND8cbs51O
IOVXq8Q5O2jL8iJZeXy3lNJwWIl1+G/bRyrR9oE995tk5u+lUMNTEQTlY9ikP6bAnBxLbjJfUaXz
d5OHBJGDWfohXT7kAIvKWWw8VKyJh/yRgDs9QdUDkkbQhfA23LreUqgmFOMRIQO+EpPt1mpVeLE0
5mwB5FJxZMv7hWqLh9GX6hWlNt22M7Wj0got/4sYy/GrFeApGwABfQiy4hRCNjoahoFiUlJJN7XM
3kzTNvY6REA+wpl6q+NZv9KRgsDZUdG1cYgDMJoua6gkvaqLiHbUxvGk09voviijLnopZnWVp+KZ
peRYP6I5eItOUCdQQEL49oZeTLND4oufmdNke9J04dJC6S/dCuUK8WZzrAWohtfJeeqV6RBdIaf1
jrZk2cVKjAaxXJPfzlwCQKFYTRpRTAF9TH6B2TaJ1iNqf3JYFnsbeqcrBWiWONFMQ4r6heR0gB4d
1G/UFxAqzXlOcR3SC0Hzzrbqc68UOgq/hvIiEgrVn4u3q9uQgNLVk3Jxw2IE3BaLaNznU2DfGTLO
bNthDHZG27R3n9MKGhYHsUB27pbFvhvWw7a0kbRVZCslYat6YFa9QoOQ+iDPxjJiT67mN8CBv2mo
WXdzk9mPzTxdt+ltlWERQdSR+rHKIrm6W1rdeoTMjC0b0waRo2nT74Njf24KrXkgxmsf+rFOr1ma
nok5yTbNRqTXcorP20VUVtqHbWpdsd20Hbap9XXUVDlZSRld095iw1DyX3UST3dxrpv320Hw3wAr
EPufU7mpJt5CwrVD1sD6WIaAJRoIk4xc4PZCtFXLy9BPRAG8UoEQnmckKW0kI3kjuJqfqm5ufEHR
ZWdn8vJNDq4NFJSvZjS3+1pdopOsh/OLZgzX7TpCmCNFIaFdof52d2Y3mghqcyPkgDeraq/9BJxj
tvFjz9qU7mSWKgfJTr4Mgx0dlkTQIppGexdgbvWqxs1bW0j6zyRuT/OiDe8w/0evVPX+kgVfePYl
j6hixa5h9MUxSWDp0Azo9lmmmbftalj2gFuz9rqNtkOkBulBtrH/mVBtetQQTLj1ufw8CMOTeg09
VeAEL6Wsf4yaseKDymhuUuVx0Abl5e+V7bpyHWE2NXtJp94lBYUsyjyafN4OSxspxGPyeVbk4vg5
j+Qqj+XPJZjexCeo5XsYJvp5KBPjjIeocd6GuBC0B+roT9uo6VK73aMw8ufqSpaHIhEvBFybzxUY
gulaF9b4cZBNbK7aRj3zMILPu11QqYd9XFX/uvo5DyqsbY6madn3+F9Ne1VZZNdeh9tBscLUn8v8
V6BEmuSESPjdMjNwP27Y5kSXEaTg3fl514SUrGMVvX6iyx7cC7oC94tFFS+2y2q/rdsupPNo7fjD
53xUPGV9KsxIXmAAy1CsQ8nsqC8L+c9Vex1uVxMVSbkqyqeHzcELP04UeSnGepB1kzso/MnddjbF
qnZQrLl2tmHTDL3mzMZSXFIdnv26mH5++rF4G7ak83UBMml7kW67IRgW2O0ijKnUccfnQTJQRa4W
PAj6fvolGW35pZgWfVdZQ3tIcWz6giczRJAsj6/b1ToKXMOUhudyacWD1Se3eF2V0jrww6EBYxOg
C1yG9ryD2z7s67Fu9oMyitcOJoAX6xIx5DoUZoEEnabH123I23lRetE/bKOZ7dYYX+VskB9qECjb
ZNs15TXB4Aq1QTwFSLLGk9pGodejb/gazQXs2ZZmnWahJgko+Dlvh5r/PVAYbR2C1syB4vwZJVOZ
P4+R+laWCqTsdYGwEM9bqTT7bb2OfvPH7UMdFR+3D7QFt4vb7cOgf9y+jUzYgHSlTXP/sZ5CjGPZ
wOjztQ9dm738rAX8q2xruivXkV3F8jPoYiPX448B4NCXeVg/iuslDph4VENz2m5WelBa89iJ3XY1
LqLUBxSMV0E/AbNOKACZansb6zF7y3M52slpZ10ApHaXlLLAbl6m4QuKdg9WHBo//73UsJQ/Swdh
1f9ZOs4gQatbnWJsC0FC7sP6HmieAQKp/CmQYaF4PwN0HzOQ8n1Qv/e/c3kM36shDwhxqKZvi7ab
g7Gp74v1Zl3L/nFzEyvzaVvWkOPq8T/v3l5TKRMkTNe79YYi4ADn3Q3AvJ5WJa6jjIgUogpS744o
LXyrsahDFDT4NSk4pS5l/I43F0I0nYrKlgrO38a4FvhHoT+JYaTesoCH3IZzLsWPqx7oNuJppD+h
oTqBeV4mvw0lusKb/1qa3cUgH+8AhNZHLRSYJaLXA9JznazLojnKAUnYvE3Ojaau1YjFzWqROGFf
xBe4fzlqxDgsdUkn7bZh0ZKxJSGgGiWZ8ufISqwnSziGacAx2241UvkyF23r6wJwqK2lyxu+s6HX
NhqWA2swYADzbrvuC9vSqlLXKfcYAQTZw+a7V+dp66Hwhza4Hvyql+VdwSSNXECF4Q0Glv0uE/7c
LtEhlyztUZ+hVWZS3/5QeezIRXv/QRgck+leMzGORLASuite5bQxaUpT2s0/TqRhnalom/w/a/DZ
TvZVZ6cnyRzFcWgp07frvpUrmjiKusq92S6q88eP0gxj4InxO0mE1bqLFn4XRRResS0qntH0i3bU
V8ACrt9QUOuyP0FzdrarFUZSj4uCEzK6UxhadF/B/9JXydviArEzvG/zzKRWHrXfp95CDyrKXksd
uTQa8frB6OzqFbWlK7XP9ntrAhcoNMm6a7OmvnRk1F6toTe2WQ92nQZGF43TYytnj0OfH0ulqX9P
f50I6mrbzN8n/1ozmhk4xLAN783ARkO+0rtTucZmtAi9uur6l07Qe0iBkjnb/3geEsNLxqg/bcN/
LxvICD+WTe2bEttfxk4fox2k1JR2wIK52jRSXJHGc2sPRNFmh6WyJgvDlUd60DQXmhNKQbaXZoXy
8J8zfqs/c2oxVmfLjrL7UML7jtzssc0V5WUdtaooH1tRKuTnhu1UVhoM5x4QTkQ0JB2SRTOfCY10
PwOY4JW1Mn+Nmvny6bTYWYF0zABp3stQFt1YSse9PSv5fSii4r4fuupKDWm/jWIxppdUEngMFsjX
7YF2TVcZ5fhrl65QkZkHyja3HQrIjv76CNjlCCg8mWknjti55e4AkRwEcxzdpiXIL9BGYA+j61zN
861TrRnYHGfbgaRo2htIgDozYAQFjdO/rkwt8kOCXO6w1B3Vme1GpPmMqxpf2kFV/CYbTw2iXBdt
8zhCyozS8pzRPcEpgsNSzefOOH5cbUY63oZcDQ7f2+BWKUpw68ICfQZJu2xTn/PbmVQlt0ZbZv8/
82JZJm9e9/rtApgo+9ibJWS30goeCrXdyyPpZL+OYlrnt564dLu2HRApq06qQWntcw6QVrFT18N2
13bBogDkiCKvEa/mlaw5zO7ModhZY0nVbFDv+CvE49L3VKKrATpaWcuP21zb9yRwzQj4bZ3LtNi6
mVJ5hBIhcvf/KDuvJbeRbU0/ESLgzS29J6tK5XSDkFoSvPd4+vkyWa1S995n5swNArkyk0WiSCBz
rd+EqZ+uM11R1yKVnS3FayZ62F8TsOCp4uA03jmY3wRXZZydB5SGnIdUU+Zdm0Q2BjJdi15Z7ZdM
8uP15xgFPyi4jAE7ajFPdtSmf5uhhgDshri+tB9Stsz3l8TCy1i2CC1svHEDsd65NOxi0UXiAJG1
vVrJH2Er1JurIQ5/h2VEjpZhFkaAJEjcyAdKpEzRCWdLe1jJL2qiOOGqQTNv1bDIXN0Vdh11sCli
FvUZBkA9AvBplzx7+6OMZXjhnAdKDf0K3gKFfs8o1rOL4+ZKdsmDjyPDtsz0r7L10QuA39yEdR3c
Wv3n5yZQRuzsJ+JUzYMMd00Q3LLsl2zIbeCMPxOpjwBCPwARpV3rmqnjoDWgJiS29/rM1nIw/B1G
OzOlAd14NZO22jSwibeymUR+Tp1Jqy6lpgevk7sZ49J4xevAPVm4bGynNgrWiJv3f93vIcD/+WuB
NbYXbLWes0K3T5Vph0+WZU17PAAhtBpR+ASggYIZGbEVolzR00yKfAUxNNtGpho+RbUZ3cg3rGXn
aBRMQAR2ZfrFxwi0w+Kbz3dXjpemqL1ndGzdI7UTaK5+owUoFcRzUceoS71nwYQHFwn0w6gZ+rlN
cRdFSd99ybLwazUO/s+21xYs0Pq/kgFaiB759mNMIm5blxh+CnvVgCfAk9kF2n4MwEkmANifRm20
nlpjmQM5fJIRigM5hHjE0rIZw9giMF7IEKJPOH6PjbEWVufxuclL5VxT+KfEN2V/pSwIUW/7YwBM
KTydAypPaj21jw3mRsvcMpO1AfuPSvFcbf0AdCQyZCRDBiiP2aWzc+s6u2aC1Myc/ZWQuMb7KPxq
NxZGfg50U7gauO0i+nlBXwk9nk6rn0IW+jtvtqkcT5r9PHXWYzmjNttnYfRdx5oQN8lC3c49+hLr
P9rDwJIqwxUAkTzX3iC4rZ5CQ20XIZK5a9sw5w7JJ4IedmkdXi6mClpdgFdsvQDbMm2pjL3EAtxu
29qMwpmqLZUyim6dmraPY9+1h8gRHF/bah5lzMFbbIkfnrlC9uYdf/Xpq9+nl1qY1SpBFh1b8CFw
TckNhlV+j7sCaZI0ykfcZXwrxtsinok4SuXNPkOLdl17sPFAkzmXMlHqFzN9zfTReA2HCJNDHGoX
TqoYr5reB5skU5qtJZrq6D3cBcJIo9grDy9jPn0XPnnozj39pDtFGLgmDw+3F1mRD488ZWwDysOu
feomgEFIu05foQh+K5wkfaybzPkj3mbqPR6pzB96AO52bl9RVvGw90nUd1fpTnJNjTIvoMlg+JoZ
FWZmCPffkETqd5NdK+g6FOcPsV9DyZaJHeMp6Pr2IXOti2zJQz123BwD/Y/4PdSU0UYNWV01ZXGy
zFL5IU6Mv09w4PFl5J9d1pydcjKmRms9wkvWH1Hr2svtK5AQ9QjTNl7KZornEDLTncnFZdtK0dEl
05xmJ9l0MnejWbV3VkCAavxyT03pxSuldcLvpEpYi1EMRsXO2LQJWSe1GIJnKLUPSGJH31Vc5Baq
M1pXLYWvqhsI6J3DMJ92gd4aa/ZKFFFVN36UBxWVq4WDVvn+M1Z7J0s18gcIqMlj5/nl0db677Jf
hiwHz+IJZDiUWDe7obid77E4QmMmGrObjE0J5CYoPd/R2XNhvhQREi19saBOM54HcUhzYzi7VERK
NHJ2shUW9XieCxgLYRQdChXdOxSjrYfPszkr3VU4ltZDwAJ5NaNpdYin7BKhJXYjsTyuUUGLVziU
heXag49QKoF9qajs3fq0VJeQtv0lRpfDIooT7WHqLWUfpka18U3PeEW+5KCLW9TniDQYP0YYRW2+
JkVxH6FT5lkUjXrsET9nhWKO8YV99rDRvAwzUL6Hp3I9NY568SMWNAjlU8ozpmAfdP17PVvGH3HZ
TJX5Zxam3a6KWmNH2uNnigzXuUmatS8WnL0Klo0tkNIvXTZeGxnMxMq01WLU0DML5mcNX80xFbye
oti8Tf6IWUlZn0fHMG7yYPQ8jutOr+GD/B2L2srf5K5ZLeUs2eEro3kSL5ciGP63c7RPonnrVqUp
ElfGBR0U84KO+SKbVP/0r3jZjO2aLPq0lGN1hF7ukqdJ335zIy2BOM0FSofpLUDtbR+0mb+STYXi
OSkvkyeCFeJCNSvFodFDHk0IDC6hWOQ+rP2BbS8C3kiUhc2augm1iap3d/fuekTKIgJC0hjVqs10
9Mdl8viz/Zk9LsQYlEW4i1cmElzziNK1bH8uP+S8vqxdFFs09yZveJqnXKxpds6muP0V3mDuIrtM
lrJTHiYrvMoRshWGpblr/TZZOgAlhIzUuig95Arg1d4PmWgmYACXGpDa1WfHaGNrL5taP87rHu1+
XLxszG5CbOyo0w4eKMawwkt3wCQREHbQHADG51/mwrA36ew7K0Ps46llQNavm/dO7PkbccjQz7Ga
pnyU40MUOyEiYiCid8oZrSU1enBKE0a22KNUDYDjxhtDPAW98IkdUHUC3f5+38BY7QXzRQW4KILL
pp82V29CIUKlktEPSsC3CXZ30NjDpkI95llzXHuNGdi4af7Z5P+lP6cVdWv8wsCytxA6egUVhMDq
kSUzwie2YvWm9VyDa5TlxbLqEsoo6fYuJmqwz5pfahNIh3wiK9PMb9Hgd2MBqltNwIzwuVCanyxV
nQWptm+RNrvXCvGsZyBTS8ATxqtllw6QM40SvGh21BPXCBZSREUE9RWdpvuklgrB/8+kCdmTY1+L
T1RZGnlnkg0B4KS9bNYiL66MyUdT9obTP5pJ5ZKEEHMTXQFrFcQvGR91VbpaeshMU6RdGpjZ9fyC
qIMD4wkkizJG2cbU5mCPaQMpp9KoH4uRPI3mtfXanIPgewHHgEdHbrM3YSNjHjCxKx5xmcGoRnR4
0GGVWgGwwVucPU+9qKH2Jt9h0c/qxUHAEo668awE5b/7JkaG9ZgBUXWokVoNlZ0SmqNZ5upeNsE4
Ng84OgGdh8C8R9mwxp+DcX2KEfN/i7miUCSHhL3dbnscIFBHRd2lPMxZdZ09GygaeRFkniNy2XkM
2k827z2QxM8dqf6jjFmiHIYrMHacU7zDG31xT6qKVI5lUB0kq3S9J1sTcGqjag87maeNdbfbjRWb
MTkBgw3tmk3GYc6T8jBhrL7UUoTRdKSB9hZqjk+5r2t7tigeOqqh9VQUtvU0IO6PcMSTjPAc/h4D
Awz6UPse2Uswjtlf8LH9pRrlnrAaSM9pPFQrJ0fPr3WEei5ihW+h+NHhNRydKZau5E9wlGvWNlHv
MfmLlMPk2e/4fZic8Xt+oaCahjcyv+Gkn9bAem5gdMH/RvlfA3twpP3b+qbEQ3Dk+zivM1Op3sWI
3jWu92xZrbXrz2RHJB7sgTjImF5yh7EAsY8gSdE3RaU0Hg9lkwFwGSb+7b5XP/hg7cJhuplN2TzI
MBE3c6ZbK7r/jhiVuzW6oTzAnaiY4mCZoHeACGVORuZq1LI0dg4sz4XM5KRTyZN0tHxYP3F38Cfv
FcOG8Fia5PvyyLt8Phx0J11Rhfcu8lkgDxGMK9R7P0Jy6O+Jn9tTEWr05tDqtXa4F3b1BjFIE4zG
BsDGeLMHbbrBYIDJk6Dx0srasANQx1BZNOhorGF99BaFrNYrVXumOFMc2FFFa5mlEnGtyz/iiZNG
a3ja89d/jpfxjCX+DaRdjGatemrT0Hwa0Tw6KxPoe5nothVzWCK3hfZ+FFJPZpF4z5PXELymxhg3
MvE9V2TGlFTFIxNQpiKWNfIwRxbGbc0BEFh4wSAMNTMZt1qRQ7QtSBlirFulj/c7NP7SzwPqdA9N
BLzyjzNS4YPWVutRk9nLaeBprKlvUYqyUazHv+z+Xe1SgR0Z4mOexsa3QQcako6W/QU6nrKKsVS/
KAr4v3H2YgFhMKjSBhV49x5GUIB20SB/FkPvA/xJkUi/tw3xXf8MBuLnxDXA5JzEYXJu5hnAXK9Z
L6EX+xuPW+Tak00V3Wivc5u97DUHIcGbufoZjyfrRQDvy6z2HpH717/0rb6Qk4DJZtcssL7KOZnn
zAe17DGchDRyQTzoKXMy/zIg6bXqh0bDv4Tm50FtzeYQJ/V1znMEL2SHa4zHKu6VQ4u2JpWhMdOP
dkU6qQafDx6r30R57F0b3UH9P+A/FE3sDWUMX3LvarWGs+PHgj6Lg+o3KjGdd5WTK7emyBFEN8VX
uqNSkOPB6dmFZPm7Lc/8GBSu3RdoXcj2x6A0PnI3gawv52TqMZlc9Ti6WrXNCqSia7dD6mUw6xNb
7voEjO4f7S7w7gNZfNEhx/xxqv6eGIBAWU1TXy61fjXoqnlIezU5ykP8++wzNvTeR+//dogrMIKf
0wLoGk5tctux+YToNlXiqSUfXYD74saJHv4zkuU9q7byVx9N8f0JJ59hTJARR65A/+fpCtiDXZTg
TIs+e3j10qlbxzNlZvjDnb+CCFQeYlO9yd6PGHTBOXPL872JYEYD+kmft/d2quZYR4fZ0s+DEQy9
Ot7kwQhJijtx8jLV1XRzK58UkNUFe+owzqkV9y+crEYg4mW5klMdykA+wKyPafJFAkUAWn5PkzE5
t0y6j2luq037gh/1wps8g1S94ixahCz296aiFVe/iLYAdnER4GO5q9JTA4q5pflYiINrf+9KkoJy
vAvkb9vpoQ62kT45Ki/NJ1gN7km21FEHOgJ4ciGbchZ2vb8ySJ0kOcz9IFJcQe1AJ2xRCncTKKQk
N9OnJN3IPhlR+A4u/p/jmzpJa7I8f49N+8Ff6pYyBCi26M4W+Rf1sUpVdmotWr6iJUPO5OSbFoP2
VTFgxbxEGvLUeI17dntkGMwYXWRUxJKFIXPQpVfFaBWG025AueXBdL4bRp7vMNqcN7moaGjTVyPU
lLcuCf4MR+G3LsuVt8/RKNiTlgm//Wu0DI/9N9gZ/n20iaDsejLgEgPpPcAiKV7h8TxWpefeqPBW
zwEcAhm2u0Q/G66OcWhXlq9tPTrb2QUVE5pd8apkyPbdXyP7CumMyklrwsGwWjPGCBfEljFo1rM5
s/rELrD4aaVPGX5Tv3INAAn5tbcqSkhOl0NyUyaERWryuHvn92zt92y7HPOf7viE+YspZ8d6Wr0h
eM+isXSSWwahbTf0zsfsQIMAiev2k2YN6ZfeDwOQHP747mjlKwtn9SeSrlxzNkWLsalXs1Z7P6xB
+aoMkffWjlm2HFRAQAPuquuGzNVFM3Nl25eKd2hN0FpI/8/b0DTaq8r+aIWMf/oFrS18wpoFek7x
D/QFcESPcdyMlGAlEpYXJI/Mo+qa3TrBMfMNVaaj2/igEa34p8Ob+2KpdrmtLCok6TS1lCJI7Bph
Eu9tMybxB8gDmfDkJRSIpRS3rBuwYf2G863XOrdBHORZqpdf0IMqjp+hqAdJNjeltZEj7q9gonyC
8eIEPBYhOxhU8I/swFzEyhmNsQzxid4Ig0fcSvszLIm3CEF4wNJsWxqnih/DymBDmsByjx07P5h6
nH9xsRTbeDC6Vq4/9mfA4cnKSBD4kag3t++efAcepcCzxKHbPf3uo8Z775NwOdmnMU+2ir/noZAB
7mOMiqOFH/Y290m2gE4wn+25uchdzlziOFrWYXbFT6Q+F2aGDElHzk1FIMQ2q+alzPvFLAiCSNSD
XyhIa8biDJTrx5mMyV45DmWC/0vv56uQ9YBfFE7tfoLXjWyG9o4WO5klHbcEMxq098Z4qGK1fQtD
xdz7E39Zjqqm7tWiwswGXu8vQQpTUMYpfDRLP6n1E3j3/EsLhWrw8FZP01p79AYkcm1smG6omikH
3czVNdnr8j0oNYQ7vHzfFL2ydpN4XnsYC+5keZcywn6oyUj2o55cq75CV1BU+kPwb/dhslgshrGG
NZ5mu06vuAR+DJu9MF8lbrZUldAQSMliW2Cl9j+f/d/HuammHk0fBFVjFFuyAf/7V2pUA8N5dIQQ
MqNspjRoyxoZa0HVJ3UhYilEwgXmo+lZwheCMOu38rPqYXtTMJ97RP+8u7lu+93V3PZkVFQRDbUB
FFHH32XtRNZHUPveh8geXmUI9U9EyZx03shKSuMGHWmb0N9mBgamQdnlG1uUqiT6VJ5JTCpsnP/o
DTIvJOuHaOSEcjtWCmDUOhtA4v3UQf90oULj2qROQcYQT69danrBWR4Kfw7O5B3QDvYQjPkdhzAQ
7zSj/iI2I6d0qEFAFPyOFc0+zmKpJQ+yU57hBxGs8CcaEd8BEpqGSf1kalwqUgLD3q708oZ3ewsL
pHa+K3BUesW3f/QoqOb6o7yccHsplHvxdL+6kaVd2SF1j0UPvgY8/1+Vjqnkh9EbkGZvY/6ucTex
nkO21n7Jsve/SuO+ivEkdn3gW39P+ByXc5/Kp8I7lS7ktsFVGpzWE3tr+f0zfvHGy1zX+ro1KucY
lNyJhqgxqFjryhvormOfR9k3jf+YX0KyCVFzX+LoxhdJ1hLEmeyIRcdnTJ5xO8427RerwhoDrDn5
RtNWsT21UTqx7RqAq2ynVT4uUWHeGC7AhAVSGM25jq39PY2JrlZ79mdjn/QVvFBZaEHoABYby+md
MWc1Es6ecZOHwa+762z+ZcFybteNqr8glezCii/M+wBVLMaMAjSXFiUBd+c2dncFleai+jWYPYgN
nMXCXRg2iFOKKrKTU1tYyGAkQOEqJKllqUO0TJFUfmw6XdvpBiD2SQBFZaz0ep5ikWZuZEwegBPf
cGa0TrIVpUZ/HRz0P8SkwmOvdE8kJDifXbHSM9et3fX4p7DKnuZ6+pAmr6L9J+JTRVa1XvR5Mu3n
Jl/fmwY7dsxncd5Fe2lmT9Bqd4hDii12A4jM+9KR4dmOnT02iz/REFgCRLuxc54isR2UW0RdcfSD
a0zXXKZIZMyzEAEEc3/tYbVdK13F+kxL0IJZjg5277LOLi6mX3BhZUse5LUUcYQG2XvJi/p77J+x
CDyh3Lre/6bfN/Ml8Y9yj/r5zv4OyzcxjgqesqhyoPkEoka7yYxKjHOiMYb3/Mk/ImTbm3VUiEy4
wBDYNsoDSpeZ92aWpe0R9MdRflz5J3HkgWMR+nv5LmYlv93BA5mOP4n4F3UaNICQVNUul3sezzfJ
x7cO1TmR7JN5Ezmmxah2J5sozeMv1eMf6jdpcZYHp+w/zsZ4Tlau0QO2E72fHbKJ0CA8TIDGqke6
SwxQYTlvPm4cTei9/2sWOirZunHV+L++nHx1T/xttcPLhKTm8XP+1FUAk2zrmGhOAe4fU6GTpuiL
KdbUQzplyWlWUMcCRUuH5egmlfgkRGfRQPmGP6vvYPP1ZMUzsIpRlnsrCSInleze2IE7uz7QGrII
LNNkLBmhb3utyVhCd/x5ACxmoqJwHsW6TXZ4s9mhe6rpO99GbdAi9bvq9LY/tmPCzpzSbLn4bI+O
3h+dSmEjb+vp10h3hs29Kcc0YqI8y6ushChU8tMYEwO14GHWjp8HBVfSxHamXR5NrPJV0/3oBTod
B2gTeT0YrwnlSwEckge98HlgAIJFU7IkWSGDeT61p4r01j0mEUaoNPiXtCngvtQxsk+8QBeY9l6t
mqdEVKDkITY9a2lWMOlUbnH3mOzQW+pnrfcrBVlnLELcnNZupqirrBvbxwzNOtUY7Wsv6u+zUagH
NZ9xyxWdMuZhTr2sXMx1ZbOa1Dek+4WTxux1wx1Jqgf+2vIh2ViGmp+KGMECmTnrQpSOeKjP59zA
4zBwy1M4DBXZKwVEsWFN4Bkmtsa2Y23lIz4IZ3dXzcmrLQkld/rJ3zH8Xnn8VEO98akwHXrImHci
iIE221n3gU/daSJkuc6yF3sf45n885+9nWh+zpW9SBU9We2EGyAgPz2IBGUSerlcxqmTSFIF0+Oo
UMoNovhHPLnKsu6H8dj7lbMaDLPeG0FNzQG4Mv7E9XOLE/yZ7ZJKySdO8IVBx4/V6N4rAuWn2vgQ
TaPxvROQWVd3jKvtwoQIGr/dqXE736wccIChhupXMckf+qOmUSmW+VJczefzGCpr2ZpFWmIUh9BN
v48+gkmuzEAEsViqZ7O3jI1yuCS4k0ZlYH2hRPjBURmog1hWG6/lAmTUlW6B6F1xwQ75Pkx++mCI
gz12cP8xTClHBKcBVao+0pTO+CAfWDFOG8cp8n/IljxgUjutuxLhbfkIlLEa3fsFfN7sIJuygx82
FbZm58NUx5hTpFHiMH/F4FQ/hDKDkqGxBHyKxPNHd2Qop8JE9E9cALOevJWvOO5KPu9hwV1BMLhH
gxvC/Qmfe7CLXFKlGzlCPvoLMwqRUmDV+hkbuJ9davQdZUge9NYtkUbUhEVnrSXztket5OJYMLvq
tAeREgOZSqbe26aV+1M+PDqcf+ouY7shFw9tPN6bslPizaB91svBZK/yUMMrhN6w4KvkPnjzYO8n
m8cdOMT+1S2aowQM/bcRpTn0GMAgMi/q9XJE0wgFUavl+onVTxQr7qnQ1L1sobRs3uQnz+d41+B+
dP78lEjlJkuvA6RZqS3Vc3gx4dZyfEqLYlrCs29P1gLqsNJ+H4a8fsZwcdzAMaeE0TX1lVorgDzd
y0hGTQuYWeOPqXH5YtktDCfd9OGhuPaOqzk+YI0N2FcMyVlaqbn3l3zpQdenm964UAkMG5+bJHrL
cLI+xI3dHuoAoSu7CpqNo5ErA2XSf+nDfjxm+Oouqnjuv9RZFz7OgYrjF5ZASz9tT42Gd2djJR60
fHVa2ZizLILYTB9qiG0HDJSiTY58O0TLdidrO2GSfYxoxYjmfzci6bIKBYPuj9fw5rJdqyDZlhlE
gy06wikyue54S3Gjgi7l11clfu8mjOHXyQQz1g9jc5fbcFzYxfjNCnOBTaYX0xoAjPGqoBO6xIEk
Oulear6aFI2yqeiep1ybr+TJ/pKjiqD0tpbRMYmPwcebjhVSFzZrCoXvuoX8BI5fpygItVOAZsam
jwQ5PamKi4pH+aoLSgRfRLPsVPCC4iwChHdJNQtd6Qoro8+OWgyxSIStfMfLVt4APRgPk71jDR4A
bUAcsJ3zAEStkt3uwQnl+djIzWdD6/o9uhjFynSC8nXIwbkUEz4WYd6Vr2oMWE2LDPUie0ML3uY8
vMSsHq+9ab91bjRfUD1QFmqFF6SNt8k3rOsOppXh0pkN75OXpr8abX5TCsd6wy2nYyFqto8hW6IN
mNfw7OaavXdzLGOjfhjgeBjpCqfBU1x53eaOLNDTnFuoaIdWTM46D5r/bNtejN6G27CN8W0sUSdd
Z76ozrUpyA+9tdgUtriOL6ZKD1bwZoXymOuf5mj2T+VoOQCKdWOt6F6/nFT3q9ux+1qg+eZca6tO
Vrgh1muupZWugyY8aRYEMdkrD1mGvEEet+jIMSFNbYSufXdG6NmPERyJrTQ+G061rsjmXNEzsq7y
bBjqZMsO2BX6cR8xr9T7AzusH1NkLXWttJ7JgnTnecbioC698Q1TH21l9pa6N8UTz0MgEE2vp7/N
lSnbjmEHBd6IdYTT/eAm672WFqmreCq9jazu1iOA7kyJf8nacB+O3yhQOWdNHOSZ2qpvfua1O9ka
Kqub8UdqnTM7+3CnNt73EojQjJBINW3Q4WLb6jUD6vNc6CgbGn5aTsNykDO8E7cRqMjzZyhVs2Yd
FkXNgvPvsfBaVy7mHJci9x2er6jQjaGdvedThjsBsurHOhnsl3JEKjNpsncFQtVuHlDsMXXfF9Uc
wDpBCTvW140n09feJ9PSX8Z8fnYa3f6Bcc+RX1LwniS+vkqAYZwxrXSOs5/r1C4QzPrw+G7sCt8D
vnwnU68/DmNYrOaiNQ7/in82RyVkrOcl66AzIM/+nh9ME2h1aC3DFloyVXLdjCB1F19YLn5kQTp3
iAceXnl4z4oYQJVPvvplshAIc+I1Qlr9vvEm52yZhXN20p4rPzsq9vFRUmCp9Dv4OQiGw9UX8zb4
T2EmVnXDWQJKcGtBcqt+BSMQXRIU2JH+8YzXUoXkpfVOv5FNOSnUmnpp9aO7lDspuTeKissYOt3t
c/P0d0R2y3A/kTNHdOAfETlr5L+8IQPY7XHkfkp5PjylNf+EwkRFRWBxv9qVgene+Ge8Ec/3f46f
cQNbpb13j+Mha8f5Vk/8ZqP0LVuhvIQ5gDoa++j08xQyB9QXviIb6GcI9Nr9cwd55eCjUraSf0Vr
/f3gzMMzmpbVH3ExPqQkIqDQzTmvyRAYvvlgOW74VJrTXj4NWvyJDlPngA6lVP+K4nTP3pVtCQ4N
ycMHOKqU3wHNSlfI+4GZVrDYAqbbUEsaQMTeAXudYM/Ig53mFkj3DFs4v3T8fYVcwsrJsmHrCU2E
OQyn/VRbYDkTB3pU6aYPiZKuy1gX/CitojbFMkmOVVF11uvygEkuwOCsCPjryf0oHkQlVYSF5yvx
RtUxgR+iWr+gMIoooxaTFbcMQCNKN+yg245L5PCsp9Rqx0ff5SdJA2ds75Co+l+5YwbnqCua5YQn
80o2J+q7fMEp6p9lO+tSTB4BIbIaGUrrUFE52lODeXVGDGDnooq3tgCz5QrcFtVzVrIlD4Wifye9
iMe4AHF0fRVPqOcA4KxTiKQo9H/7IybhnRLoaRsprFPT/CbHIhHyFJp2vXDLbN9iRPs+QmlbgV5z
z03X98dCQ10/ytXsxTfVtzAhWUh1inJGeNKV5lUzlOaxGuv2EWDSryKI06MMFV6aXdsx38xigAzZ
lq9uYjw1VnnYGUjYDc06GEssVAcLDjcqB+5CQlTjyd73KtnOe8zIfyiIh2u15jywB3H2VeR0WIw0
w6uelkcJNQcM1i1sUYlQelJf3+8onIYNrLBKOIahrj9O2IY8urkuALzAxxC83NdoZIHgpRmNXbTS
Ujc6yG+smGThcrHARIXlsEg/ywNQpeLIhukUCypfMIRk3UiO8S7C8IQWT3btZOpvwLPdlhp2XBn5
6XXHn5aGp4zbz0tmlSOgYHe+yRAKP8EhSJA2nJq4Ig8MtiZXjBisslWtBwzP3pVmfvcUo30Ia00n
6Yd3nYyjk9ivRj9sD21s529Nf3aGsnp33C+97pEsSZPpLcXHGzfKuj7Dx/WfkcK6x62kMvcUKxBl
iJ3VWKj1xe/G/oTXk4VdGDec1AfMNGrz43+Jy7tGgGQFalneVYkKh00bohg07qiFWNO8zTzFJN0k
0EHiG/ISzaW+VuudHKl7frDz8ZA74I6rjEH1LPfOwjtxoiF3zvQgfFk9Z1yvi6aBURGZddt80AJX
PQX8wortYEzkSllQ3pqqSoWsbvazxvMhC8xfqjI823zl3kbUV9Cf1NObF/akag3T2GMWEF+GNI7W
Q5op1zFHnMpCJ+NM9bQ5lUP1zCYRdVbFDP3V3NTWum8jchLioJFlsJPYPmd51z5Wrh/u7sbWsMa1
rZm5D3At1KsueBJxaj/An1Ch/kCiEH2yBVrNe5y1eR0M2abG4/zr5CjxCmlZ9aIluX3Ia73d6GaY
P0M4+jH4mf1DDB3MJlsWYWJX3wMnTPY92bFLocUvVlUG95aXpNQkRtFh1eGLT0lw7ysJysogefEA
SX7Uhvlaiycq9Q5EfFtxKtsDOMMpULnGPFQ/w/JMHdVqpWdhvCpQrtncMUR3np2T1C+9CWA38lg0
yX+k005/Nj97ZdnQ8Cjc9mNw0vOEj8s3R36X5BcFuW5jBZYWDaF/duR6eem9oD5+xpvcrY/iNbyp
LvB4KSBodY1XbxuSXk4K+2PsLOOMhCtWfL04HRsn2wWTQg1Zmf0DQhD5Mo+dct3VPb1iSLSNIwdU
ToCObmd2+quns8fRCv+niiJF1xfT95R69zKs+vgRwiD645mRHJzOMnc+99tF2DdoT4ofbxRiWQhU
Qj2ljRs+Y+60lfFstKmVKShNySZiXoc4T+ovuBOkZzm9doKXux6AVwZnnAO+alqLrKOAqupdeG9J
qKfos0ukhWWfaE2hBxGkXLYkF7CscYPiKA9pQDlZnvUdYAX2AhGIVXqx7fzoICeAAaNs30//1S+b
uG/qC8Moi12MJaLNCjisT2M8ZCj/oYSXZWV5bsacLVWND1plWV+yMmkeSmdGXhyWxVQF6sEmLbc0
cDh89ZETXrf4Q2zlpO6X3q0wRjxKfHKse9YNi7tj6/coWVA/uP3uC/zCvrd4BbY5WngZSjilLe6q
B7TXDXIX2gHEtoVI7hg8xll2SUUYofN5b/jAkL1ubsDVoARhauUiQmjtSQKf0ai6t+SbmOOPvvtb
ok9BWLVBtvDiz9Z4i+2s5yESvitmMt1k6B5Pum3D/vMcUhe8x7kkfIf8imwTOiPne9UoHPKD1vu7
HAvdN2tO0jVedsXJQ3X1jAx+uTIpl3+zsG6nAgoqoYU55xl8IvZF7o5nrLY1LAVrisxFx83Uox+u
q+xYkPn7++qpdQxvzfrPP7S4OqHUJQQxq/wmt8V6j+CTYbYlm3Oxa8Z8JhPuZLUJha7AAx3xkhHW
uViTyEOEqU856jBIrdw6GTFq2JoaX+StkTJkfFKL6VXeGmWoUDXIU+R873dQzY6r89A1pzrWd6T3
jPd2jjpSZ01wcQuvPjIbhx+YkC9BANZDbF9+D60A3CLjHn0MbXygg6ORhC+I3X8O9frKOc1G8lMu
ujBqZPslFmZwMi5w9p3d52LsvkKzNSgqUwIfX0/yWywOpfKlwv7yKhuSuVI7Bpa0k1cA7BUDcu2i
KK27g1lTnz4P+HoiGu3iCPJHLDR6zDMGpT+gyfR1GvgShGHXP6EHED+5JN8zuwdVEfZPYg2wTOfI
3cqml6jjKZ2w7BKdck5TNC9TPMVnOcnL/HbL7w62DeaxWNrM6pqU+f9h7byWW9e1Nf1ErGIOt8qy
JOe4blgzMufMp+8PkKfl6b12nz5VfcMigAFIDqKAMf4QnNoZGgwZFcxVRZ25lccseUseMTye/aYn
b1rgNqf/7NeB2OeZcYUaYW+4d6UJDdb1onE3q6Z6l6Zs1cwhRxqlBuOOy9EjfKHgx183mIuEsocj
zPnGLSvnxUqzbdl5GZKLiXWXuC0Avqjhi9dvw+81dOCuxdHBAuRgse250i3EXjtz/CXH5UQb0a4l
9ovpDcLBe4e96b0TDN2DJqRc5SNl5iu5xKZmoQjNkm4eLODHKB7I0SJFbhVLHJ4pYxQ9FSpVzBzs
E1w+RCHCbd03BlvS1nvTw3O3iizsVk3S926iZ8XPsSPUBrTZnjAMM544jXSPNIQL77kRmSh70uhj
XY5IAvyfRuDXSGXinXR3poJZXQFKzoaeU02kXFJUGxLOT9eOztMRxB5wX7Q/H92m/Y1g8/TN0nyy
Q+NLg7nTLu4jUNYTzY4vxIQE/uMk/K3zLixOmig7yCYS0sXJmlvIAjViZ3KUU7O+6eIkW5kWTlKD
rnYHR7W9hyxWbrXEGf9x1Bgqg4OaQVR35375u/qXfhkv1ym87+oMGAjir+MdPL8dd7apjXcD9KAz
HzH1EnzrK6vc1IKNi4r1ROKZM6l4sMiHTS4icnsq0Y+kL3SqR8Sn8zvDRNWkMaLmxJ4vfrRddI+F
zAh2L+am6dJ228ygZkLb2rjsvCC19N0xzmoE9Xq7QfZI5LgLXbsGLBc+4EdK4slHK0w2Q0H+nRpl
FdS41MiuSEQEChHROMKknJtgPVd2cjvZTb5PfDLwz4ASkl2YIjdjqFgnnCGlBfKDVE5onzGksh1l
MLux8EvyZTcjFw233AXWCJE3KBVEV7GcW6SuC0bRwnMJs4MHOZh5JfKaIjYWsZaGN8U5VjRliNv+
azyegskiCotkVwsdpd4xEGbPmxlB2QwBKqx0ve0ZUF0kA7YuIlMo04VapBznNJ+ORraQR+pc9dJd
SbltGYkTttE6+Y2FpSmEC6dZOvmMP0qV3spYK8bgIYe9vLMR2T1Q9H4b3ZTHnqRM9Wr1GFedAdzu
D9FK3l1IVX3XaEvkpet1mnEsPqEnZd7qCAjwmFsFZAdQGNPqOxcJk+s+dVayJfsVP/ra5YkuMbGG
ar2tjRruv9jljjXuGF5mGuso8sjnfexz5R2fo/zgeybs9//c/2JIv9eT2aby2ESInPGbbaeAH29u
xs2Mqsm0kJ3ni1CxinKvOQ9fBqYRsa0F///G0UzN735GKV6WZKRgwLlyE2GvKAdUfYAAcul0/GjY
nXEfErbgiYqu7PTIpYe/0IvSXgoXkPzlrijalxQ3nhu0RsztYEGlaI0ue2yNWruOi+hW/mXlX3B0
yo3aDtb576kAKsWYdSr3QzIGt1OIx8kwTT9DVUl3eZM7/tYn41l9Bww5wdigQhiyFp7qlL1louFy
kekK2ZQhDTXQZe6A6lzJziqb1aWL7Nn5nDKFCruAyNi44xBoi2y2sMgTBxg8Ys4D55OM7HPNRWMb
8cmv0Cl280rZmDaqd2i+IrPtOOMPMF6gIuHaaxaw2qCynxG2CdZj2sT7IVSNtTzXn+FmqRucgPiu
hqoEcJOKpqLU8Bk4+adQAFw3E7q2EZQLcamT6XeCQfXu0qWCBcORNoz3cC1fZX+eaTAL7FqI2ico
Ug/iRdRwRl4U8SkbI1YKLboVLUtQfBvgMNlBj/pXkKIk/JsM+TzE6F7xeWzuIpTSYaxKoqHeYCOn
Kb17QGAzobpfUIzykQEeyTH8wkU8K0b/FwJbyUId3ORpQH58rRdGc1Q1IKmN6c2LXsCsNWNCCcO1
4zMcDjGp5jTH9XOInmKNs+HMMRcJEBiz4yLtSnuTPyC/H75MZtHdYMv73TSxKx7qMN2jtNGvZLMF
ZrTKg9LdyabjKz8dd4puZCt/mD0LJ0TJm5p7NKRaG6mfzNCxXnOQWJqLwkDb7laKLjWzYz5UQmop
0/roSvZRzuRpGuqbC/UgIdeXrSDlGTy6o0dJZriMKrpfr428quGCFc21FtlsP3julYLo9C9daVDv
BtNDByZrggceIvGSwsb0D+p9p6kJGzivQ4jzd1b/mo3xdwpI8qUcigKeqxKhPNc6WyRW2ysj8UwM
3LBq00sl29hD/YsjaHdoBbJD3nUCF9JIcEhGcjax6m9f+mWEElADRquHYNmWMTPgeFSo4F0KwEch
sR/ylu3nX+3cnzBC4bzyKeZ8q3dr1BiCkylE9WxxgaOu83gs3fPzTA7IB5gclc3AC/Q1vhXvIZeB
xkJ/RDNvgmoq1j6P+pXrmUG5jiMSRU4JzEPQp3kSvY+iq5vfKjMXeUdYZ6XVjWycWdVpdAv89ToF
vXKX9Iq6GVwrPyrzMF2FasszyMewoWsLfUUZun/q+6FbzOzPvrc88880Jd/SFoadl4jwjj9c3O9e
6qEyl13t4mVAihLHicpehsAeviuhukwHUqI18MqNH/X+Xi90856DOed6EQEz6gca/sMDdrLd3vNn
dKr1znjtcKuWAVMMexUHkfIaaT395Ng824C0K0dXAJkUAYq6XLr2rWum7HjpkXefQmGLrXBFG5eX
PlJnK4fq5W1UN+Wm80DUWHY+P/Q4T956aInGXdmABWysHhFUDX8B1ZlwSlbCvc4mB1A8zSJU5wej
f9b0ob6XPaY4lYx8+W5lky0cz7rZ+s4xsK2WfoueqNKn13KwdtiktVlwAMuMtSZZuOsobj9fkH7B
RjFQj7J/1qLpWobF89DtcKn/eYmX/TICWx92W3Nist1S86sCjNfCLjgnurrX3XR8fFdDZvYvaG+D
lQqs32mytBQ1/41o+m9k2OdnzzPRVoSMe130Y7b3Y7Vfn3NzM4nU3F8lwm/LGyr30IUAjmPPm14B
DyBtj3/oIe6i6RVf3ExETc78J0p0m2Rt/o5Sokr5vNZH1NyjPC7X+vOKNV7LfgaPUplWbobK7zzG
5n1XxPEWaWdsWHDozpc9bHY8a+dT1Pfmfe9MWL9pNlq/QJ7OMxQrmhfGqOv7QITgm95fa317JZc7
zyoarIa6adjIphzgRWHVZZszKXssAOeUPfY+crcrLzE5KKFYXxxkMzGhESB1g7Wg3AGnYjj0w/dh
sksQNcUK7oQtT6xXd5dV4o8wR4TJVeRoarjBg9lAZv63laiQe+RvvM1lsyA3BwCnD7bdWvtLPeOy
sZB92KkcylwnT/GhalHFynA1Iu2jxwVfr/KUn2jG7dzb6u69RT2Ggh0eCR8DLqjHkUwzXzwfcTXO
aFRvcJBFXJ6TPfq7yUFeTCVEIfejWX7cdW94aGKJJTq+BMm+S+Rl9pe4QOmTA7LJb1lGNlO+4aHP
fxkxYuepSGXIrsvlktAQaQ817fPzpC8JkPNCgqzvOVO+AscVHuQlUF0wF0Gx7yI9PGRlgA+VHhTR
eVSG4D9Cpxy/zDt3yvYlXKk6SL6XttC1yRz8TY0S/7Akcu7s2nKQYM+fVbOwQb63zp3sn3xU1tmA
nhsRH4TYta4agRND3DHI98hzo+cv4mNxURuDRFobUWmbQJEsg0DJUX3hZfpK6Xd+qQifICAbwulB
bw5O3uKI47JlO6iK0hzknbwYYjizkwCHGsXDHIUQ2fd1nmxDYaHoNaz8pClv2sSogMXE2Y8a1ATO
3Po/A4Cz9RxnLmQPCsge9al9YeiLSvXiu0EcQlEbGDc83xDehTGFWA86GRYA1fPnyBSjUErwfZan
UzFDzMeTa/N+BlGGb0gyJC9+0pf7Xvi+SDkfdVRWTjBmi4p60cZKerCv4kLxIzn6k/kfzbnOnJ0+
pVeXMM211lOU4Ok3YhZX1pgGxpQrT67YuVpyvzq4KFqwxzAWwplFZEPYeic4b8JSJwES+zobzmot
EyByhMZl5E/YnzmwG8njJLlBDbAXBNh2XAQS71JNEGKHCHn3C9t8/IiR5HNJTLf1/H2eBFTLAZRV
EixYmgefNOWjHTiv+lRnP7ypQEm/ah6znloQ8DRvWzRFsLAK8I9UbKIrEI947LWT+4LxLF+ZINty
JD8Wrm0Nd/9zRGdlT00dt/iGdo0AAULfF7JHI/Svvgd242ohx7qPPtSIlaOMxcaEgp2IU0Vfrk4a
B/UmWfFVEm5yrQyOoTIWR84JzrpPauXRMGD/6EPo/7KwSNeMX8boolWqVepjKuZM4RwckRoqjv5g
Omsf96tHE0W+85zu+GWOfB1vwMwzdqNnja+oE2BgbY08CUhDpTUmkuvUSQZRJ9HN5BepTw6VouVq
vT6tSEvkx6ngz/URJleRIbLP9IdrA7q95/Y7Tevsn4luvRWoGz2pqRZumkqtDp0xhHgugImhzG2+
idAqn+eFn2a/QZaFDz0ou501FOPyrPMm+hxbYdHCvr5ERGE7LmVT6r+5VXglIwKnb7fI4k5r9iz4
gGiIC/Fsrx/i2vqWa274vewrnDVGrbzD+ng4BMhhrmQ6MtJuKchY/8SN8RbFvUkeXZt2qo/MTiS+
/nGhKwFb+fY1f/L4MffInypxsw9Ux1yFlccn0Zn5ELZVgq8YQv2N5lSfBhw4Fc1Cxpwvk/ncsuFH
GllnQKLcu2AE2tF2FksInHuiU4KYIwWZZaDusl947C1nt7QOoWY+NIYf3Q/QMG+oneC3g/nC2xBi
sVT5U7eXTbt883XSiUGV14c2Rf2TZ2H4Fg6kfV3UN05R7BqPOBttZT+yf9a2SbxiI2eLF3HBsC2Q
ubd3ddH7B20yLACFs+kfZLuaYshenZ7hSsCw7JMXs6wEFmEcFwNvfT2VfvfQ5ANGGiPmf7Kpz3rP
7hafnyBRrseu6h+0osxwDcT/SA7i8KTcVpa9jMlTY53X6wEOcEqx982Oc59ZjfyXzvgZOr1zr1RD
sodIE27DKmme7ZoDW5U3T72rD1cNj9haCEaW4uLafnTFIyVd2JVr38mBXFVA/XsIhsimHAiFFCQy
OuH2Epe52s+k6JwrX4hJyn6EspdmG6s3soW+nH49xMVmULpi0zskMDAB+9lGSfYDt4jn0C/yJ7Ov
tG1r82yK49l/qI3i3wKqMet2eU8WV3OSTWri5gvt81fk+4BfPYCsZu+jgZAa36MBVkMXRPrT0OCe
G2T8V8R8J2/LNtfRWBnjI7r46KEZQ3M3Q6sHc6jrL4jR/EQPYrguRa1NPvHDvlsbsdeddV6taUCu
Yuju4lFYIURXY68XIOVT96W37b38oeAfkUJIkZzuc1xh2J/mR1WARVxoa4UaGreylVeWt3cjG3cD
MQjCpr1HEWNcjmWobi99MbiJL7MsQ28WcoIMs0YbP6fAnv/rrD6nSAZH+/9lVj11B55M/lE+UobC
mzeWB1fq8oTBtoxPl8O/oqid5UqsbkJyT+cIGTYSUcxZcNdo64GU7ovVc0gL1eG5pxZ4DF1wz72Q
45pTlfKkkSYYk/JcMQgz0nD8FCb7ZViXobJB7X16rUA7y7BAS95XGz9Wc8RqsinCSrgEixmY+Mk3
yYikslbM19OLTdltMzqokYG95KykhMJN2Q1uNPwonnw9Xcp+9gvNYUJxcZmEHIPadtJW+lQWezk6
8sNUad7f29No3tn+CJKJxfSYIjkiucFaNssZNIPi1v5BNoP+N9bDFbAj3pAfWKtSd+xFHaOCPQdZ
/IocHYoZZv08oUx3jRB6i1BjFb3WIyLDOYX5LaIc0avuJm+aYva3Tu5SYiuTvexutWraZyOuPHJS
FYzwTUt/PMjRv9dW4wI9cPGaTWZ9XhuvhLfOafvbpC2Gf1tbF++gnwWX9WPtLn9VB/KShnGcHQNF
YXFR1fb9zih5vjiGItXg3gdQsc1wVMt8f5UaCbKKIvrcKWeTWm/2UdfdZe2Q4xL8sZh8ARhfgC5D
8ziYlbVDR/c5Ql4VPVUlpRKLUNW5WXnYlCViJG/LfKcU5fd8LMLrDOESdSFjLM9yT/oRED9BYkz2
ngMMzX3DJg0tDLGEvMjF5J052+mKfFZO7CYXklihy4aqd8I7xxy0O6xVHshGoFcVNtHWKzHGkghf
KpZfouRkGaViPoAsrWMC7nOgmlT1z3yw4m/ipvxzY5J2kT3yZg67n/JG+3Mjgv9XMf/TS8gFARyf
+I2PQhulXStDOe3YWoyvRT4iqthG2EOJ2p4WlQvZL8N8A7kIm93cK99Lu9BP40fwhv8R5onVZJja
d5/Cql5BnkBwhi6rfbzoNGEiMP69muup7Vq+qDXjTVAKo+owwnsumaCyyDqhbFpmqxxlFTHlCXQe
1Xtbf7qMqqI5Kfb/17nybcgXkiuDSVCOl9e9vMnL68rR4eNtcAjst7BLnWViuQVuPN7JigfzRlVs
80bexQ3+N35isi8UA4a4yLvK09VFPrfjVgbrfRc5i6auVqldN6c2T3Ac/lj03Pyy4LkzKFLz5rJY
ZTh+sv5v68gV/u3NfXqBtJzf39inTlheK9UJm9Nl8sebO7/klx/0EifXcyEibvlv4meU7+Ff1gsN
0EKBoXz9Dea+na2NbiUtCfoweenKWMWKEmFDhdITmyI2VrIJ/xEcTlbjRjoIocOy9e/KiKKS0ESU
EYUefpqOhet/THer/PP0xi6WcrGP6WGvzYsybtRT0JH6Jctl/3TS79k8RT8oNnMyRxj8Fv3weh9h
yrkt/T55CCjdL2yBLEmMb5fQxG7eQ0fKMufQSat+JcOwNJ0ofTIK01ynM6Qe/HXdAwBPAMN22D/O
IlNZ19Pwi0dAy5P/V4E6Fz1Ztm3ZOy2suof9aJQ90jOD6a8K9FUxTAhHE9Peh6axA5wkAgtnJUWn
2NxjutOhh3swFAuQumwbeE7Ap3Hfh2Xf10A5x3eNcpk5wDupmw+nxK8hrwTe9xz5FV6Ni+wf8M2e
yGy9j3ayKWPksG04GDr2yrwuqNXYQjfPFBc3yidh9TlcscO0Hnxk3UA/4q4uR5HnTO+pd8BR/41E
ZfwIDbx9rJVnefqXjVJ5lnmBAuHgv0eS6VPY1zkSWcFH4D/nyN2oaRrNo9q8yKXtPHA3nuJgWjA9
/28m/ut7agdDX4YjLq2q2hVL+X2EyYSyxIrBvJLfWsikskvrX8AYZkfPnfgvFXSVsDQ/R2naCeZ0
/8I55z1KnevvaTvnABvVCInQUdt7qm89xIP/Sqku/N6pIOpmY3Bv9QgZhGlGRtEVUpBx8WtU3eKf
UUyEe6vtm2birxO6r3IcRNDniXFQoWMkVuzz33LiAPx5ExnPzWz1V03iY1SP+BT4Iw3qnMWX5Og/
y/9kJfJ+tngKPVNgqda6OyQnjlbpofuXOdX4LK1EPub0Yk4b5slprIrs4LTGvNGLXWMq+qZX6+pg
RC6WUVlvbmw9Q12/5rMWDuyyUhUxHuhHwcKrF2VZ+OL/CUPLuX219NFc9mqX3RlznGznBI9rI0MZ
5jsgbmTf1dlbz6Yw/xzH5KZxRg1lyCH+UZp7CaBTojReRvE43XI28PYdqr2bDPOuJ7v0XmWEZuk3
hQH4tuy+1ZKMOJe47TW9cR0JVqOCZ91tERYTXxl8icrmeQAz0Y2Zav4yygxOX7ZqgIXIlLvzKnH8
MtoYtoMtgRTVFPa+6gN1R5FourY8M127Ttw8NhMeRSGAym+IRZ2KWhzgEs75pqn+Lovp2emT+G2a
tHqZwr+4Dwz+km3m4hrT9fVGU8FSLi4fZKf4bkV5eywRtturbBUWuabd8D9QHaXsWSO1HCbjxoxn
nNVFS/ZPdCXezQT7hpreSaKZTbX73YmWRDPP3fhbjn200jQw4IhBU5V6w5qggsu7OO62kebOBylQ
bFcf6sWKWW6cLlZwTyW2dzVtidhOcBigBHg717SL2yBJpmWh96R3J4quf98V5oT8U5B0WAmLu79H
2VvSxyH1ffTvuEJteLq5+OmKWV9jQ2bFcv7fa359xf8WF5Rsv13lES/l/m7I4J0KPDj/tt2lpcZ2
d1fPzq61q34DaB+GXWeq92wYEFQkC4xQNU3byrqbsUixwaJVVol271dzv47Yy58nyAHc97aNiiaz
bA1VgJCaSi61FhNQT8u2BvK665IqGIqY38hneusiMfp9mIXlkz5bJyhczTfLTTAXQNrsZMNuvcXs
C3cDMZBmPNinkbecoxB4LG0zOa+kOOUehkHzHEeltWsrs980qWP8Y5qrtgKLaeZqtR1tssXQQZ8G
x0elI61+St5FHmrOtsiseS15RHYThOKAmR4lSUNMak7FUITUXxEZm9nrne9gu0HAj+kbZV8AmvnT
aOI0VNZcDWykPq7V2m1Aa8GJyMpxP8++jTkEcATo7MgiNX71gMXdMxajv3I7sX9ogXKqqoZvk8rk
49wbQEumzr2JU4/tS6BiKBYfRqMEwOPb3hJz0framgP4IKTV1p1tVG+lGW7zLHZ+zLpCessp53tn
Rnuak5q2jbW6esQT/pc1x/6tE2bJEk9x7D9063sT1MPC8Wr30Q/0dD1UTXmtq0G6110l2A/22HE0
xq/GyvXoySoNfIn5lfwAzY736wAwQazUpPn8rv0f4b+yxLMoWepGb5M9G8PrIpwQQTVH+5vF2dvl
8fwM2KHbWfOIo2bQOK8hxUJz52UnCXkextJ49OyTxEbLho0/n8j0z4qri5FPYdlJYrXH95G/5uiQ
e6En8vRNRhR8SqtbU+DS36gkrCSrZ6ircFnhBwsu6X+KmKMiP0DMqMMWZbMFZsP4xOS3TR3guzrw
O9FUbeOy9OsEz2aTDLDdtNxsgaBm4zkirYaDWoXlS1Vo+obcX8cucdTuFUNJ3yMK+67NS/cJG/tu
m7Rke7Xa9B/cIP9xfpFufmvDeXjUEFDbNYBLt2jcO0tLUFVBaN5mhhPeB07a3LXG8EiVvXxVNYTn
yI7wzS2aGpTQxZAn3nUGA+exJjEt+wu9cvaDorXQlKzyFREMCndsEo9y1HstEFl87TQgPZVax8vQ
9YrXzsIgvtLbcS/nwC/c6INSPXIILW8Ul+IrPunZU6GNJgzdAvHzO76x1wVeqJjpcjfrA3dhbn/q
i5PGPqUlcoKygiirihipl6usmIxl6lVdsLXJDhy77lGDwHas9Jk8Yp49dmMJ/Ul0XfrlnQEzF9mf
jxF55yqYoXdQG1dfBlK1GNDFx6e9SYLxIC95VY4HFMrfm7JPNuVAVGfLStPd/aX/MutL32Xgspzl
wpddgPd10QdBB17GfJnnpYmH70swrdS0HLBuDOMn0sY5J6sEEYdFawXn9jSOP1v4va81XmsVfpb/
FGmm3pTmXayM2q1RGuY+R0L0jJubuwyHqiTD2U0YNAy++DqXVzFig287yrp3J/l/l6L3x+ilPv61
lu7dvvN8Ld9I92SSjLMhASanWCi1rrq69HUQytA9UL5JP4KsjUhNNtrGG5WEzWhsnmdCHkt4gjbt
fu6Re/bJ/W4qtF6uoyksroVJ8ZbSW8VfVcdHWXNqKLQfnTJG9jXuBDdJhscm+jaIEwD9C6GAg2ZJ
wWtHwY3fdOGr6wzxWm0z6zh23XCsh6RcV6DHXizfupVkAcjgNyNa3+fQNhkwUgnJiDtQhf8ltNYU
e8l5GCq1UB+O9QGHptCylk7c9msp1S375OhAPozMAQNnb5pLW8akRTwvm35K1hIwJbFSAzi85TyA
bJYwKTnwCS5q6Q2aY0FloakFpPTTRUBIZfOygmzKVeVagzMhAhMaK7NMu20+AvHVXDu/h9aV3yfw
t7HgU2y+crLi3k36/L6ev3PS9G5loxo8yKcZHiKyKSfpIBJgJoTueig7JVkCeXiwM2M4ytEICO01
9MiNY+mYH1xeNYVNsK56tAcu8F7po5DZE3rBXiGwk56J65b9x0NBBjbIimaZ311ZDeriHNcQ8UEE
8wOYV5dr2SNRevLyV48M/DNLIpjr3vqBSUq6bwPDXnh5qm2kMHOHec9Zu9kKGnOLLle5kANnoeZz
THey1CE5h8keeTFBHS+oh8nvsRHo8DKZtGZ/aXp12+zl9585zO+jl2YkgptctfaOLnZ3fr3gFDb+
Anz2PTXa5DXKHG05zZl552ntuDFzsgt+7bZXut9EEH3zGkUz28QWryufcK0cFvM0Ft+nGuNUDdb4
oqxrVGCiZH1mF/RgKZymf0znslvrXYbcTBP08AgodKDyQF1MjGowJG87pb5KbdQTlynJ9s5vpvNU
rQoGiq0Qe7MwzG51BbZUlVdobdtAnacCl9I693cAoualbAJD5IBgaW+y1WEH/9C6JEWIDBJNeyyM
nhSyqt+coxOq3LnfT1eRGITOVq3rZkRZi0qDVNuwcvB5pdPWV7KJX8edgevUHdZP2VPszHw9IdEB
/24+4TZXL8Zhxqg2rqytN4f9ui/wkjKG+ncegmGTF6Nw2/2YcfLsUaqYfENrEUr8MypDBtmZqL6/
rueqWsjITyPyFmXb9xXlMMhFEv3oQKzkwGWKDP7yAnI0G7U3H1rGVkbIi+z/svCl2eLXUedxfKgh
pbef3tWXl7DET9jBbkTLtsOqELRMo9T2Yzbl9rIzJm3XN4pFPkatNzq+RGsVtvNjECn6Pud5sZRN
pB7ck6Lbr7IF2dC+T3pkpMTMVlzUAG5D4FZ3MkDxfWBhpj0do9lCs7Lkt1EpU32CN7DuZwdPzSkL
bztxSQCxrWYz1FayKQdkiD73G9MFIHmZEGpw7anzYtAhFjlfRjTz6jbH7T2P853skysVf15Qd8J1
f7agGJP2aE94a19KtB7wlRVVqnGt+XoTQ8vkC4dtsre71GcbVTuCzS9Osj5LUiK7M9vtOT5XMGWs
Yv3hsmTQWCjaaBHSuJauXIeNs+R4XR8vsGOJQp5Inly1lbuSg/Kitz3MCHkrQ94F1/8Eyr76orUu
20GCUYozB8gBlsF0MIwA62N5C46i2c1tcDX35XSQXUXdQVO8tB3fyd/boaKhooCcHR6jf2OKoQdv
C9fVdxJh/AVrjDAIAGQ5cr6VCOQosOytWah2FW/OfNUg0ZHs5VgVlIX29uWuaBL9bVTNbDFX+n+M
jqJvFqP/9zg5Gozae9yX17i87te4CH20orkKAy+pl6PVrvCbiO4ckdWchx6pQIMSolSMafIGWlXn
5MiwCD0ZEezkengnvUIuwVJPBvb5e7Ac1dt/2Fd1t6Vm7nXc25/jehiv4cT8KN2peY4wIDyo9oT6
lBiMsCLcq5qbQsVlNLUTh/q95qzlaO5Z+CZmNuIOIrgbZwEgCMsrdoz1cx4r4GPVMeDZK0bj9t5E
1PlWtoYGgF9hjQ8hLuNPQIdkb5G39p2PQlI3uR7EaKSLFKOONkoedUeqt9kBzzl8qKhi3qtRwXnD
aI1/0FQ6OMZg/ja6fp0jbvwdFQWDL6JJezCtDrnA4F5oJp4SPciPuYYTqmjpQlEHMAIcc9mOJ72l
3DvF60+dw6g4V01kgGtES/CSHgqUAbTRNJSri6cVZu7kyUPqIYbdXZvRjO7rjMpntHRD40FujOQW
Se6OfK0KNxz5tcVlwFfm35mqeVdsftoF58PkID1jLLUoNvUw12vZDFqlx/J1+C1b0nNGsQ5a5pcP
0nFmnm5s3Qy/2R57g6gq7ac4M8ZV4xnWTVi2JnRczbpSii44WiGMiVY3C5hwlbtsC2d8qVL/14A+
888mKJauJ6w0NGfY+mVrPw4Du2vXnaA8TcVe5kAwbbhFjmK8Qxu3fJhzfRd26Ffg1TnAKwGULPMo
clKOnXRSA2quoaen1SIrG1j+re6cuilwT5dm4XK4SWxEm/7ulxFVHATrxDKGZR3mwzopVHchyax+
oP40osDGRTNtPnFeZdP9u2+y9RJuWVqtU4e3iOT8CTSRQzoz6KljiDYegPmyDpwa9j1NW03d0yXQ
4/8e4Q1n6bv2P3ZbjVdhM/t3BYWY66HB50uHNL4Me8/ZzfBaFmag+Hf43Cl3Ttp5Kz1oOEaLPnkB
ZVRR7ADQJ1eRfYjWrbIqrm8CNNiXmcqHpJ4epikofzW6laCB1ttPWoJ1elW1ybWBiug+i6xs5+n8
lUJSvavQnatXt3SeLNfNf/c1LIS9EsOkRZNyXsSTOpKeRXiutDBD1Kw4vGv8OFkOJAtQKgPdDQLu
EuqkgcInPVZ2WdKHuMz+CWVVQ3HTx8icKdkUPuBufHEX/VhnKuTHaIkczYONmR4ONWq91ittOrUD
RF0OSdYWNLLBN3FiLX2fzDE85DsYbuZvBeFrP1Lan6ngDSV5WW2bSuvEB67i0N7aO6d2a3jJKim3
GHvPTLPvVYef9hIRoLHzKcIy3fuWP9hTPuhs4dys2EZ9gK00tQUDIp4SLQJyeTs+7C+55hjoV1XK
qg1TPL7GzHrs+ohPnhADRWvXOPEJPV60QBtD0VZoNy9DzQvWDQ5190ZRT/ehohz541gn2QVctBPI
3p9yTHZNOkJhtus120sfivxaC6ZLBgTxVO0MHZcH2ZQXBXAvAp99dSUnReRObqoh3l4i8homsVnF
4fm96J37EgvoRZWFPQhrO722NKW6bqCNLnsrir4HvrJXEQ55ho5ib4ve0rdDYAQvqQuGVwTImYMf
bsZWHaGKbS96t/LucpHauEhcWcvZ9qvVl4FLk1+2cdTLrd/aygaAKX7UefTJR7bEr2hRa0V3JZXS
G6TehPuxujxro2OXdB/DfckCykk98EGEwshiI/oDSQLj+a1Mapd8/a99njo8+NrPo7IwIEfRNiIh
K+ZemknWFFvSnc0ucIuTq876T3GTk1iUN0GQBQ9kknj6gHsPHN290wW3WR+KLRAz706KiYjWZUxE
yjEZKVqphSJvxNHFtlZFN7vPhmlT1meh0+xG9REcUbzuoyZ+a4BjDAoKC2NsQKzUqMy2um9sAcbY
u7LOk3u7x9NQhnAWXqbV7DzmOgr2hqG7q4i6xYvhOcZqCqyJ5xPNqaV828GzPcmmh/g3D3f1odD1
6v9Qdl5LbiPL1n4iRMCbW3rTbKtumRuERqOB9x5P/39I9hZ7tPXHOecGgcrMAtlNEqjKXLnWi2c2
fNCa8jYj83mJowHqomXom31zkEvWBp/OO31yZLjDnU3PCShGtXuy06w9Z4OLOGeHNoKigw3WlW8W
NDbbeFAiUp1V/mIakNXB1fElnUwTmvbuS+wV7SMkL+3jsBw6q4bx0y3PN7uZ1zkr8linO4ZYOfRj
hIhbsZNBpWWatxrTGGbOCi6YW1hKgeWkz+WXvAMNzD+6XX+gM2apAvvx70TIVyt6CP4qqINmc53Q
sEQ+R6EZ7Qto64dp1wMPWAmpGkw90zlwitcbxdq/TfVSw1KG+Rp1Zb7+FXElb/81VOK+eZrKEdqd
tNkI1zFEj8/5pPtHoT8WwmM5uN7sb6oMYipxXCmSUzIc59QJfw8uM5sO5Pl7jBhXYKjnGxnE9Un6
74elPDvlKRoYlwTqpF3iDv8gz2efddezzvWvsz8NxRYNg332KXMeCrO5iClQAMlaA8uxMFHRjY66
7AhdBKRGMcPA5mGnvlEysF/EMLddsG51lA6HMWN1hBTgGG7Muiygvncg2iZ9AKvIv86QTH+3gQ36
L+9tRuCnMItCJnL+U9xQLszGKus4qCvGU+E3yF4uh8qDL0tT2mmHkgAP1OuxCEeWqElRc1+AX3dF
B8Z7vEwiDslS/XIzIzjvQNuWk6ZfVXWsgGsoqzN8OGW5iuX48dwbp+qMZEcLjaRlrAcbeaWVm5Ib
Bky7nE965B6iQju08+w9lL0JfxaCTiEtttk2RelyN0UDgtyLoKGEyFk4whkLia9xuDmapLvO7Zcr
GQDj4AJYLlA6Ne1gi/EWnPU1cKvlAuKQK1d9Sk4DYnRnVr9WTm98jrOmPCT1Iry7UBvOiVKsmzhS
z0Jt6FnZJlRS+5Nhwnbwh0kS5TvgbPjB/X8nBVZtPpW2+5PiCeIZrgcrDSUceuTHbyiQIXxtO9VF
V0fjrob6iB9MqH01Rm+nzl38d1jPOVJbyFRodFwdEtWBn56+lufSSMCvak4Dx0s2H7sBVZ9hue3V
TWY+5IgErEZ9Xqiv+ksX2Ombqpc+iHRP31ttP71Znn2WgDbIwnWaRd1DFU72naoXGavzpPoLmqtV
zot+o5avbCcaho7aMAYv3AJ/ykxr6fS0qll9bvsC4d2xtbZZkvTfTJidJIJUWA2JKk7EAmCZKsJP
8WhdtVlyLRoPmo46kHB5z/pEI5RLY5s9qOGnLjEPYpewyUA3TNivVVi7V2XXIpFuO4Fc7bcwIcPW
lqv9O0xPsy8sW/P5jX3QQzLBOahWY7/5KB35yygp6qvQpEQawOrhdCTpfctyezGi4VkFcYGpQprM
T2HaF1Zt7Ks0tD9HnbGlVDB/V3zYvjr4uu7ooyqfrDArVmEzqd8pAsEdUUCw3Okm7NdgzDYyY+oC
VtF1/IVqZAVj0SlyLB+qGWCEiO1616HQvt2G8gin09U7eZaHmvLy7B+buDn1w0uDmhoUtW72aKdT
/gi7Rv4IqvwVra/pdLMbCGMeJFYi5DD+K/Zm73TjPXbIqonWPiPa+qNFJ4BKJ35BbffuNoyRWZTh
VT9EhgCFnviCr820zh7ohXeeWMpbxxIS1JWVdjSopaSUd5aXV5ugTbt4PaNYvUZ2pNxfx0qlf1cG
JFAh/nCeWIc5TxmdYWMVho9yQYgCqnuos/bi07gTbYug8veF1u7Vopz/WU7G1Lqe9P85+W+XWNTe
2M7jED3MIseYhWNxnCvl+60SIme/7NcwsfEaH2LFNLQOXyWv+F/YwcCAB/Gc+ro3l/16pPvLU1R7
vFU5bpt52cKn9HscfX2+RkxCpTEr47AL+kJb90M2rcC+KJfUCtPXMC6h9gNJL8LWNUQ/V2FrW1e3
Y+if7JNsaSqUSje97agXv9PaC+I52caPuvBHfYRcsV29PzW8voSvvFLZJ4IxWoqUEVVZeBDgY0xT
MzvHuWU53PLDeWc23l9Ql/MYQg5OuSDwqVxmj1RNkJfKTmypo/3H7SwkwkFGZ4QEivs6GyU27UI5
/H1kuKsAYppHH1YxvfOce2lxCMGsnm2r+3Hreqgh9t7wp3c7iZiDsTy5XXavl3BXoacw8IPQ9Vf4
8f4zXBr4smh+HwpU7zYUeN2H4F9z80VnTM3N/GhOeXmnL4eJViVoDMLzzSRnWuQXdzfbbQjRvr5K
KupHdJKXSJ/+J07O5Jq/XWCeA2/HauGvm/1PYWKTi9SzAa+En+8dt3J2URBZr87sU3gCnZHB7dfX
rvMaeyEU5bNpHOnfT58ikGEsDUB65LSUeuALvgdtM2y8VssuGo2i8GuN4yaAQftbOzZrLPaPcmqt
Ve1r+VM1ZPoRNVBnN5fWeBxaulfoiv1mL5hTuy0Og+3bX2sFrhGH5iw4atXy3HQk4qBi9V5/hYKO
uoZ2pvnnUMMvr1cNrffQZgntBvX9qqU9frhqSkKMzQcYiGIe7xzYmQ4sE54z2MoXQlxsJi1bZA7V
ckQ1xR3vMtvYas0YnW4mibtOqa0BdNCULPqmUTZuxBUt14GDGY9M0oMEcQGXne4BGac17IgFZeLV
5AbpogdpvKaI67DF7JK7flGvvnlF6Fq8ZWckd82v4NEv403vwJaY9NwtwV0Wq2z5HfpRlp3FmJvD
uHJKdn03mzgSPlseV8vE66n4kYHBynbgfTrY/H6lQ67QHd1SN/aCukro6dm7Wc0KckFiXQ8mMEG7
ne9khNCIcm6M5JuMZNLUA0DsdG3aiw1RhuIZ1lLxiSXNMyhxq+z9qiY9Wc/hkL7W/75q9Z+ryqTb
VeVCZTdBKkAL9PK+BPBVLDn51n1yYUbZ10XVPqY1BCVR5I5vk0FLtBdWxo+4aret1BHt0N7YVhX8
rfko7talbr2pYZEiAqCqj3nuZHsrUftzaXhIEIG+2reOTWPKWCCByV7hQQ5VOjkoE/f59mYLSid8
KDzF3dsxjN2/Ofii6dx72UMvFxl4QJrXU81LX0LbhpNabO0UHgqANqcssZ8iZYo+RXodf+qq4KBH
wH7GCtaXuU1NtjBedeiXoacr8XF27HIt3s53qid9btmpM1Ou4U/KlyyyC+CpxMcTbxydvnonzs5y
x7Ne8p7FK7PIzWQxzH3XAEDWtCD5Ks23TO9MPdjDPa1tZOj0sE9D0fgkozqMviaLVEBEEWznp+n8
NJF02DRdD809iWkUgLzuG4vqT7GqzD8dzVsDYqLlKQujlQYM5J+0qx/KMtO/z5VZrQo4jt4Q/dNB
xPvTM4vUceuptXGPwosNsz5UirU7z6eBBflh8HznEiyvHBu0YPVJyAYPCuGt0ZfOPez95r4yzA5N
RpLKZq+PB7O1zEtWmPHOa7P+qQ/jdIPGgPbaJgm6Dm5XfXOK+TVo5u6nX+aQOwe813b8O/GUKFgp
qnk/aaX9HfJdVj96En6OQVmsy1jTn+WViwzsraJl+uaaxgzUpjvXrRc+Wj2lZ2VIfErtRvDVjAqb
bAxsAHnZ9p+acj5YCGh/zZRCheungDRnCcuhelNVq3ru67x7oEWahehiB7jlbDI9VpEkZdZo8WXW
7M/t0mpnaCEgprQz1tJNNxVwmE3aoJ+L0M6/2KhIL813jtcXZ60vjbW05klUT7vk2dDy4osVf4ii
4magaM2y4xYl13Kza18fgMPiLFHwlar7sBtTvo5gTvJKtdZFbPGRLEtyOfTLisqeSPKJY5JVWrBE
/9FY/uESMW3OZ1gTHmWnYVuJsxocZFfAFiZvBWwwYvc72zk2tg8hV48YDWSdLeLJQf/J9NjHekb2
TGt0/2nIQlpyVVU7i9PRQZMGrqXtBFMA615/hN+0ADbL1NrM2gfTzi/iDApFOXS5p61Z9jnXPFdu
+t3er515K2mvMeWeDvP0dJRhreg/qz6x7mVkpNycmzBjXac6T3PqnyWhNlRdeFeGJnIVDpmAsHIs
7uKVppavWvzqU+4LVkM4PbSwD37TBidbt02tPeMvd41ZDhQxfO0E07O65w9sH412jjc1q4LPk+X9
SJw5/+KQ0kKPqd1AP8Xqb8FkySGasnQCqMVY3KiSvLujhZ09HCfaK8Tt6mq76WO6texgilZK4XXQ
H0bZDk2J4s6B8ulMQtjZ1Y7FPRxxKGp8pQIjdHnydNP8x9FjiCzd9i/egbXyulLZOrOt0u9durus
JHUum5jbRmgsskPVxOadbHXEKbEO7ErX2JtjmvNDqFu0Ji7bIrlGPSIZn4fuse0RyRGqOSGhE9mg
mgfIThwf6OnE2NVkam+BMu8WPdR8uzwlb095DvatK/YfRFn0AjYNGHnJIi/ktAbUgqc4Hr5GjdIe
3J49Y2gutCXzPN2R+C3vu8qANFIz3r0ok0UvYosq9a4xp/cII/SCQ6/b5tkJIwtZsUR7y7qiP9SW
QSmhNNS3fKrUbYSA0l68XUju3jHM/iTeLCr/MQ2Is8RZIsMUxEbwYiTQOUfKz+sViiZjS1K8XEca
CwCIOng1leqgU4dwlSt9f1K8LF1Luvw2lHS5o/Fq4pV0+YehJNP/MDeL+eFKMv1DcAi/uAyTxSsv
lCPcvg95K04W2udcKbJrrTBD3GILEjg5SIFRi7PvCbSdyCBX0atTs1pZNBxcr2QvGcbBDgyT+bmP
nTPQ2oH6zlg+q+MiIzYan/2oRAsucPONRZnps+M6CcIPpn9s6+iEii8tkSqCPLbVPNPw3j6neRjv
/DnRaMPFJgfbDL6qkeqdZaRaNkzfTEpzfr150T0qrj99+9Tq6fgtVAZYLw2j3vPzO8920Rw8tGwg
MWutTzYKVKvKGr2fPLlgv5vSIV9ZZeB8iugF3Cb5nN5Bs57cwWiZ/iVZjyl1um1WgpG5bm5vxjKE
FUo2tnIoYz/dQ61erm07f0JZvrsX1sShQIF7armXy9CKvfaYe0q6FprFHEHbJ99eVEwhXZSI2imf
Em9pqjZNe+WGqB5oAgeZf2m7ypkIvAazoW1dy4HUbPH+Higxcglx56w0r9E3dVhHRc/CRDe9cpti
O8al8VnnTguxnzqfZRilxQZaKevTUEKRr/blVytKzM+uapQQoniHaXJfKI6eRKnrpljK3ncfxl19
udkzFSyMZ9Q1JRi6ZORQmqq/82uFTrxftsTRzbs+Lk5uhpBgGC85o4XVlIqSuXFC29gFvke/WQeP
azN5PzJ3oUeFo/AwG7RXSmnqFitT1ZnC4RIrTjEhCEJhyTYePAOBtis6JZla7+76oWaevZ/nhkzX
v1Ngoa19dHQGcEIouv4Wdnpa69IthR0kOnWHZK0Yazt+qVlUnK62MEujOw2JQHFWkeU91EVNP2Fj
1of+S+3lCo1Lgw9e2NLOPNO+dGlBKbuHf3VHA6+1HgrXf5I4QEvzui7sfD9IDMSMr4HXhpA0cIEp
VI0n/1sYwMt8FQUobDtBv6fiU6m1geUFZ8XkDvt4OYMT6P1MbDcv2CJYuebEOfstu7hmrtvtlI6d
wp2jS6mv9zo7gsJ5tElJPdaVGl2CqjhCi9JCDCOOAMH4TlfvrxGLyShpHHStuXmPK816RKue2zM6
lMgLr+uqaEYEGq3qcj2l5KafenbBTafWUEVocX0hkRH1myqIP7k69Kej0sY9SB3myCEoXHMjV5No
y0D0vYLNSu3UEvatVHnwRjac7VBlP3wEI5NOtb6WeYYw2h8ilAHVmiGyrxGNyuccsk596rr4qxfp
yltloyToxTnU7bRlnSY9AF+vd8VLZdCm6xUol3iwqGST87OqdLZ5w3GllaZ7FTgQ5QKjZtmq1C4d
9nn8rnwgDk+NtZVlWTMdbUgi5A5d7qv/2+xGd/uV5vr1mx5kmwoSrM+p5kbHxkdqu/PiheVLKGzZ
y5S7vIBfA8FUEzmLqC7u5AwQOGlpi7pLOofFHTJo744mr6C7lZjrRHFVVbA3bX04iuM2pbHA3idW
CLLTac9yMIekO8elAi5ETsWYqXBu2wb7/1vMbUpQTC03+dgsr24Z3yZLIBCX9xeQYcQepyz04Ch2
e6RN5/3St9PbvKFW6ROAZWojWPQEHBJs/Mm5aKcFWdGr+wxEzlkw6hJxBaprJsxMS5w4ZgdUu5y1
I2oviuX9HXiddkby2K12cjrYBYVgI0E57XpaJp63iUO+NGJU0mHYI0b6+DvA7oq1E+sHuN71VNMd
tGGKcfcbVE919qVOMm6sbLLPanvQWT3eQURZ+DvL7V3Q3BziMn/ozIFqktWP/Uot2f2udDmWLbCr
DH06YAuLTyaR9QrqjWYP0xHZWIvkAqRrPzNXjeFj1L+0S9czz8E1SozZD2teAG782J6BptOiac7D
qa5n90K3nLtBhiXnd2bmm9Kz4ue5RQDLnyt1J8ProQielcaYedtp8jwFivZQlTTTLvFy0ILBPoCk
tlYyRKDc3YQ9DQpwnXI3HusHQCLGa2UNL+z76wd9WR8tPhmJj168D6NfPolc5pmVc+n7MYUin9Lc
5tqOkRsDmyf9ZzCr4/7aghHJUl+6LhZPW8MiQOOuv0t0NzimTnPPHUl/rVEVfQRAe18vaaxoLvPH
X74yceI71CjoDiFlbOkIb7OdKHa5kysXOViSUdbrpNyP5EvpxMFzNcqpTFSRKbKa/DrjQ0QTBezL
j8JtNeibMrLa7908TtvQduqTR9P8szKoP8XvZQv9d5DbTwHdqGckMqNtOdBQhNCKuXbgozyPrgvp
PJxmchCKM7GziTlfSczE8csmEaapD3S/KPR8weGCfg8gzByd3i+VBhGRV9kt31WGjmMfk0gFahdk
2mMJa8gQIsPZqoG+d+LR28okiOD7lQvk5hLqMU3e6jdyczCv5K1+lkvbsE0CZO3mjbXUYYveOANB
Mc+aZ6sOWl+9f3J1H6Yez30wpfBaB2qP/pbib64x85Sqa5Nd+grIbLGNAwUa9ihCZVFvra9zZnzK
Umv6p67ecnumOljNFsTYgfXXEGblKmin9g0C6yWB5rqPhsmTYij67K5owvpUOgCOqPFq93Ltso8i
6NnDfHwanbB9gGTVPwSapmwHbnnfSNqvKdpqn/lO+IdScdgA6tb4TcEeF3VygeHuS7fopjW/xNNk
6CBw3aWucmqjSLsT02h2KnyzFN+mWk133VJjDntz47Fuu8h/Q/5fpV8NxygafojpZq+sVFuXSaRs
bw7TmsaVHWWvxqKaVTfBBjxDekHcgl8nKhqg3yb/QFYRyuzZMq6H3hoe6Splj8Cu1AGQHA17RQOW
SPa3Rgp0F42DteUOQrYHkpuvHvUwpFC/QGkSnRrTN6B5VfqvjRH+rY2D8qiqtflQ1R0L/iUcolRU
5qYgOsPUb77Z9rSGU334Sh7I3M+wVe1kehE2J71Wu09mpRh3NG9VsPAzHQJj7l+ozl2KToledB9Z
5MUub0rJ3RlufXsBSqNIt9Bxr9HgGw4dosnpmpZVuoPCq0baGOfKIYkSSkbivAVfFcAWhqvZuU4Q
ix8rKMG4OToci0+E1hxnppzds4jXvfizgvTouYn76pll28+0yJrvXefolIY19QGlF/fi8U1fN2yS
vsdJ/5yqTfWJJvfkVFZRv5UJ1vxD8UFbgzwLQOhp2QEYf/M579KdzIOrHBZCCDPOYUuz/Azb5kEk
Y2AzR9B8iC2qaWiqynZdHGiSQyXzOMVNdXctSSMX661raeyKHf/sAdc9qcujMlBd566B8ytcFkCR
lzvbaQgQLVuG3Jv4Qi5nWWp/7zxVO97srq6nFzNtt2KalmUSO1v227OBvJwCrZW8l6uQjd1N6DMp
ykne6fXdB0FxSCBYNGA5CEiKl/VqBhCCymCVhxTHVJO+WK8/++QV2RY2MYtrF90Gm0dam6frztON
hxAm3z9FmAUCuwiGmQ+FPsGQUphfJPfV1VW0oiewvZPEmB972sYzgaaJ16JQfGgHOsfEWyL2cW+X
AKqXPh05kMRsMyd5ybo5ONtF2IN4cQfyeAo7qL6At7AkRyUOGYK4qJBm7y6mMcF1Pqv1iz3WIQVX
GlXEKWHJvoRM/UXO7aBoN7OHcJuEO0U83XsNJaCiaVCSWl6uiKkjKnAND1GYPRoJWfIhN2dY1RMP
+TcrP8Yx6ogyXOja4TcEaShDc6zcx0YvD1M+ow7gmXvHYjssPuqv99CVzw8ysmynRV2p1s7XoT5F
G7/tAGcuryIvOo17y/zSu3m9dvSMhZcy0ypoLad9gZ7Kgt1fV62bI1M/FvdyJgeHRvatOcb1Gtlq
igxJYcOf0ygnfutUQ+iVKtbWmCGh1DUQU7Q0uilVQx9sX2Vru/WK87Cg83iUP/qq4z46Wpu/1XSY
p4XyVkwWDZ2j9UVGfTYXJ8Pq9bUMuy5cNH/J1l1jlwtGY30Hu2B/34dzeZ8rADmzCEaK0BgfeRPT
Y2vH4C7jHI3LxSYHrwy7nYUA2zXYaqPpolNBpFDFWgc+FhIhwGe4TTCki/F9KHmlrlb+a2hG2nvw
b3MlWLx9HltoFJr1lm1udpmjIb00vpVe3Lo27yZ1I2ax3HzdEiA2em2SnWZ7kJEsM2/XUJLEGFYS
AyIug3y613e/xQxqQ5OBMuyFm8pCMxwBQ286CftUlfTxuvHS+SQsUOI1G3U6CXPVLXhu7X1gxzOr
3qnZtxolG0EqBJHDeuQ34y3fo4d2sweYMF/zA+IQBE1Bu9o1mVB2jo9ezXaw/PDyrke4SBT+x6RY
6Ami1zlewJTbwxJaqV4CGcm4LSHevdDB5m4cx5q/DPl8Zy3F4TTXSGQ20efc9YatW2vxXaFk06Zx
zZ/9Ij7o6uawjSeXBqtlKDpbcVw/N7lj3V1NbdlceEzfi89zw2zjZGT0j03RfW4UEL0dkoCz46lv
BZQEF8rj6arTB/WtrDLydopmrsXbNYa1fGPDHSt/7a1SjWpD149yEG8Zzjz1Z3e+G5dLzVryEHiZ
9yjOLDl4ae++/nq5nhZKniKnzPUCCCeH8nP3Exi98pZOfv9A3uq7uchIzBaipLHadhsZKpOp0Qte
AvFvteKz0w0/HUtxjhTflW05pvbGKYZsPcLgD40iHa93H05lHMJRzI63OIso8VWP+OroNPsqctwF
gb3Ru6NBznE1oM9ytqJuOkM+OJ5lGPolrVZyenPfhjeb47XJJmxJ/nmeRimw1D/fXuv31wbJi9YN
pJ3/9cY//A2uUqKAbC8E7511t5cchzsho2oXabD+kCa5nk5kQs7kOleGCg/I/pYmSZTqrwk45vUK
12DxyhWp7QF1urJl2y0yAGXaALPvMtTHM13Vdy1KL0/q6JpPdgO3t+0lzlGG4sic9NS1sMKIqUd9
4Clc1h/z+xynnOCTQ1Lnetm8BTpUtuw2TUWNKVkXabHzrLzYXF8hc/9Sp+776LWkmsIeEmO+pFFm
OY9i6kIe82qQ6QetS9yrLXCNYBvxdjcSIo6l5egw1CaywsuV5AKdO/uLGOz2ZhK7FrLS3vpU6j63
U1zt6LwI+ZOq+Qn522GlBXBAh3l6kogsrqodv/3gBNZjfkpURIooG+T/l4gwo8cjyrRzYLkaPwzV
2XzABAkSaDKj6Ggp2otAgm5QotuQn9y+yI3gLPEfIEep3cMAZq4KVgg7Hl/pJ9sA0mdBzvWzjUjn
I2bZFhaM/03evbLoBhLlU6eAUU4717VV7IIizj7xyHmfZEP025r+T6+eUcrLVAQx2S9ug8qc74ZS
e5+kK1Z2tmjSoSdKs85tqpS7jGS8jG4H6Fes820oZ5UH1PlmS5Ch4Hev3HFrrTd+WFpvXU+numko
wU8dbm3++9QGAJrcsYRzv7meoqwmLyhf8p6HHognmANTHwkJdwgOiA87D3IlOrJMgCiteooBaJ/K
UPuumDHovnQZQkXzPRTecfEuw1svupj0bvrOfYMJU5ZDloncK003u5t6qSTyekvRtzlfeGptrFAl
zSeOOYm+xWnrHG/2oeSvZGVJmqg+FUOa/xUkZar+HdoR2Nkrs4kPBuGANvheS/v5O+uIaJNW/XwX
Zab+6Ay0MosjSqIQCgU/eXabqD2btQrhwjIj9Tu4cw37SzbAR5fTK36oJzv63LIV0mALW7VNEV/c
3Ogf67k/SqNvv3T7Fu1DQ4r+RSx2Vb2klDLvpfV3SmBZoWO9PomzGqBlqDLT2cnEqHOiA5giULdL
DzL3fPdsZnDkyVzITPKt48WICcbujyZSouPtuSvP2LS1PtjFJIWZxtCv9g/FGm4nP9pp/pQr9IvZ
uYlcQxQpX6qqsPZOG4YXObBcRO8h0aCLyQtQRtA0gDkRPUR0Q4KLnMmBpOjO6trs1IpkYu8UP22f
+90wu+p2LjRvw36qT9ZZy50wSeL4pFkhAoOpcbCaoH2CvSYmYaWl53CwfsjoajKHV4eWmfCfBK6K
1SCqdEqpfdZoAX2J9JSqB61Lm2ih/JeDaZUgRjvuXYuJJl8DiemECJEMSKeKJh3DhtKDcm8rItSs
SzMwq4ULPw15O9Pprb9T465a9K/Gqg9WrdWZr6oTDVugFM4dJGDdWS+CbpeFLWjVyL+H2U/fpHE9
7fSxo7Wrq5MHe7aP5jKSQ5EmxqrrqNzI0DFi70T/KVndJURmabb+qDSJcxFTb4Xd3q1cmgmWCKWN
atQGj5Pfzc+zZtcvrlqRlCr1bRfo016kW3PXevQzZXhK56SisjofRLrVb5PxpLVU5mRYpXRK1gvr
8P84yU3plJyW8tdtUk7F/Vimurau3B7i5RqQiKi7w1MXHQc9pT1x0XdHyK15oUdeBnL4LX5o+ug4
w2u5DlD3eOlC6xYvFs/mrgj1rrJRgUhW+SOgUHcbw5q5o6OkX9lhS6X01rZ1HaeGcgRMbB/F8XsM
1ddsp9CSu5JmsN8ny5i/41Q0pIH9zCouYvJyi2/Z7aXVGiFcwx1VJdvWCjALhxzF4dpLYGSv/Rza
j+UAm6xvJDsxW24RnzM/HNfSYpBOsb+xGxo8fk1Sax2h3hyxRm2Of58kUW4KDZlMisxKW6dqP55D
h+YEbYSfF6Ufyhhl8lIvHZFZnhkHg4rzU0+LOKwwhEB2sdKo7/7lqYOxbtC3YNMdcUvXi3xn0ND2
1vfe66AEzd88x0lUdtNnD0XzbVI3+rmMDESjgY1tYnS8vi8vTBGyOzglD38nS+j58spsa2kqWLk+
QbyiAgivjzn8hlBhrrNG7U/inXsolcwo8C/irdTg1Hg0qonT3pfT2ELkXifP7BGOEmJWTXIfxpCX
Ocvl56zRTrnPrlSmyIuHnaqvKzM/mG5qfCt9mPMXdVbX6n4m1NdfCzeHYc13jFOnIM0WD1q0+RU6
TK3zt0+oQ8boj6FOrn646q/QeOjer6r0w0J0aH+4ag5Vs64n5TNyK8VOb3NlT7IWwXlQw3oYlW/A
z4zzkGkGoptD9TVLOlLYYZjew1eUvaB99SDxt+nhQBiiA3+cXtvj+3TEP1OZLpf1PYfetOQ0QJ64
ydvxndUFhKB/7xmde+Sh8yKj20HCosqgK6YbznOejywTixZJ+Info+2BZN1EVebCXP5x7pUa5te8
315MR5R3EwAfvL4LM6PHcgbyQPuOFoFF1ZTgHJltcJ51/f2MTy0uVvE4AzZIxmJAxwkyBwmS8OtM
zdaaYHez3i7iuRA3vD+9QBpvKjef7hM/8FBE17YyksMMwToSkA2yfqltTGu1akvUZWhDuBe/U9Gn
ak3hcRKH2KzYh0XFHcimgy6Tp7E/QiDkQfGxk6E45ElsGCQnbw7ZTEtI3rCZ8VKasz70n4jRjUx/
J1e4Prjd5do3o8yWa//mEFvEHW70MuWc6X51UVLWSmWonxb9D7Y4i62Zgn6Nqjh0gwUtSCsxVo1P
DTnhEgforeHYXYa5WtSX62lfIPQzuXG3kgqdHJTSoUz3e8Xu5r+eoW22hRW/vgYqddXs5iqDiWdZ
SCSL+LKcDUn1PsxyPovaCOEDbay82dwWG9cpv9wy7P0iOZlDv6OJGY2i3h+9teagT+TTvhaqWUjS
b7GJ2wy4Ue1EqsgSdaO6jO47Otf3AZkb0AWjXd/VvR+9n4q1gv6ljJHq0LpKdw862dZjMdYrxXSm
biW1AikTSMHAVBoIWGGd2P1WRPhteAtOe5sO5qXOIDY5JE79Pa2UBB4gAzm+2GOXPbf6620oaRsZ
Zh6tm5LUuXkl5XMbXkWNoxBMf05OB+rTInefaRhO39xn2x6aNy1zuue4rfalGTdvlBhi1Oe9L1ef
ai9vxFT5u3DOcFscUwpBQHuY2QQGcItxZI20eMuRhI+iD/1evGXicotzkEUXb26gSBWGfncnXppx
3qCd7OF2Y+qiHSBvLDYK7zjXyrCTWvGV3SxC+m9dRPCDS2X5ahS/eJzSTLZOxmZg+SOntYwl8sav
JkXnm/c3x2/XkrlymEnjrq9icAn9nHS8odvyNNm28VjVbrkxJug4ZUhnl/mYNZZ7iGH9WRnLUBxq
qnbwJvyQwS0U/d83cL3OSUzjbKEeaqNEZJGhPIB59s/24CL/wu6ipnGG8UL0+n4qY3pqVrAAjOiA
l3BTwrZ6VK3yb1h31oJWUpVcObPLg3RnQSmlMzyoTs8uD8ok43Nuj3+VlmY8tGpbvi6Thqpt1vbY
li9WqW58dyy+VwC71xoUe8uSATwiRfCdzubzkxq74QrBJ3chSyFksjuSwYj5IHHdPJMvZHsJt2dE
C/+2qIb+0E9O+bWBkKoLy/Rz3SvxOY7tcCN2mZ7QhjSbVngZeATed8vBbBa27HAMoBJH2pa96kI2
56Tzm+/Z9n1f6adY/X98nddy21iQhp8IVcjhlpmSqGw53KA8njFyznj6/dCwTY12dstVKJw+DVCW
SOKc7j8UGidgHP1BS05alPRbHzDdi8T+ZEgIreXkNC8ZMhlYY8PqY2TEMzmMY8Drb0o94PbByRph
KmyWyPucAXj5vuchdMTDdHykxpPSAfI1QOWQdNj1Q6xL5vhLF6rj4/VQg+uPDT2+SMiqADuB+7nt
qRPuUXRRWcfQYb0eAL390Fnynq+hmK+YC1zUnTQjr3HH73YTwKnZVU5Bh1ZalpjJoQ3Y16f5WKHc
o86bZkH2/EfGYiT6hOPZuwzNRNVdT0NtqyCKeulrnv6FWWT7xC/8PfpS+srZvfJurTj4oUbtdBYW
rsQpa2HLVuThfWwWf0e9Pn9nJ4v5c1kVj0bQK3dBrDhbOnjzd38YzmNSjkhnY+BjGKl3qC2n/urq
PImWBCXE1b2M6hBdZFV91pCYKJXOb891XIJtr6ruRfOr76INAfUfZ6hQyZ7KmAagb6IZ2C6iEYPy
nDih/k3nWbAv+9E7o0Z/dMZMr5CYAypA023YIvGRfs06eA8iqr3US0vT+2nV2Zc+M5svDSI124yy
zxOSJgkAPgtNAL2zb2MVO6DO8+xVnLscEyRzixlhBTrsL/mo1zsK3fYhXDapJpJuj5UqgtvVJY2H
dt9ZFr1fp36y1B6tgdGfLw7yLZBAKaPAU1qH7pIhaddQqx8Goxs+JSBnjwm6SUfAPcm3PNqK7zzV
1pQFNlKqEs78jdjUf8gmXNNbflGg+G6HrH5QZbc++p0HgIXvfIGPCMrENNmkYavWn64wkzgo9jru
hQ8Swp8tuCw3ydRY2SSKrh69Sc8eg8XHFpjeq8sD9aYTl9tE7/uTO6DO5485PVk+oOWQoN+XxRQM
c0tVkEFirYBQDhaVEaJ7yJN5GjJaTfgQs8TZ4EwFn1un/2Fk4Ldk6FbYxSuJPt3hGWJ8zsy/ZwAy
b16u7W07sBqkmyJtK79NUCnJtsQ56ShD+fVLLF9i8ruOGnWvU//bDYsTdDsosG1adBbcxDJfJIZy
a6007rNE6sHlu7Rge2gV4aPW9+Ed3Ln6xgZnh7ZGOX2z7PimjYfw2Jh0NN+aAakNXZ3bG+Aa0xFJ
4Ag1XV3dzkbcfw3r5DHNAvPnGEdbPfT8H/7YIYvWhOZrpZTj3rdh5hiOGW3zpsWX1izv08zuXzwn
7F9okCSbwDeaWxkGrWmdhkot+KIEIb4dwMwOUBWe5Ar4tMbOsxyoliHsnSFEl2W5nR+36Wbw4ZUq
4dIOiuzA3WMsNGwHIVus1IzJdvaBM/Ih4ol+yTwMfkfLH88o4Pu3VunxQFN9Ohk2NK7CUWlZJvzt
4aY/eLM1PrqdVd6E1vwtsJLpUUJrfNAOIaWmy7tQzb4kTnMX92RyBzvSj7Gp4tetB/2t06PtvbzV
MI1cfJRNVjCJnjhU9Zt8fRMCcutusyZ/kPflNe7GmrqJgS0f12sH00puJ/3kRdoNRfbgoolTaraY
i8ph0LvhTO3/5hryNWzSdv+eHehyQuzEh7jlcTIuekSaM/l3oA43fRf+BUtJO5SRLjJewSdcADw8
qKjCxuhZv/bTQpHK7bdwGdFCTZ9d+Fkyh8ZQ8Ekff5jIhb804aC8OlP6kGOz8CBTToMARK4jYC3p
qgmCwB5yDzYD91I1eL72InYos5OdhSc3c8qdMlJu/CWpMk/1AtspzAuGC8ZFwRBnF6t9sJNY1c3K
RE1GNS4yVtzsHouQ6SzJ17gM3RDAr1GpNx/iMhm0xbHNrVvp/qql2m98x+eLZGknO2N8rFHXfdFV
x+Hr1ARMTniMWv0y932xkeGMjPUp6nB/kGE6AkNVxjw/aUam3Vt2+yALezmUVD6oj1H3m2yY4hL7
uAN4ty+AJIX7tW7d/pdbqDtWMV9Lbb+VWeePoejVLnTuXXNfxY559LQU4mA4Yl1r4MgYRtC4wDDF
GxkODhxJ5N2dc3/jzuOMkT2AoCD+jQoqcKIBfsXjRCbivETrDcxIcVmN4kdqNmyASt/Bh895CpcW
w7S0EuLMymqoP7/HcnY9lEtrQYbwE8bjcq0+2eWuhpvD/eIwBD7C91qO1+xbjRzK0fFLb58uQ7X1
050/ZdV54kP8FrL43NCkmi8y7BtsBcGCPZcuihpegzXtchHr2eohiMJvkoROAerxywuEKN2cC4Db
Bw+ME+YwVX4RJvZ1GDW1BfWh+yyAQWWwyl0f+d2ph5KH3I3/a3idLWq9OxWdH2zzpOLbf/Jq+yTr
t0i/QzlGf5BlWb+s6IZBC9hITvXxunqzKMadrLpj17ekSJ7McnlsJcZ6uUQANwTbck5qOHdVgVgP
K++TT0WXxS8rQrne5WvqYZpuc7vmm61vaAbn1ovtpt3OyqaErwaG4ABdZPcAWshsMzvmCw0RbDOK
YO+oacDlfXSqEeH4+FPlP2sYxetryasaBaV0x7KMo/zo8kNcr5YUOWAxy7fpDz7R5bp2lcygty1k
8EJz/Y3ILeidRSfPap5SszvHMLQuol0IGNCc6eCXmwS+4J3E3ukbUgRQdpHiDuBfTLSfnM6gnFoq
6LBFiOtuaSqU52ZBgV6H8lfMO8dcZwUVeh3K7DVZru0KdeP67rfOqxxEUJqDb5kYpBhWciiH2f8L
5CbLOrBUsPnhUtW22dzjmRmd9cqNz0U3VPd66OIAEZvea9A64H0RozhrHW3C1Ia6byZufBFsrG+r
yUZR0uQicFiZleG8QEsCh9lrshWoTxBOsb1vrAdk8OsndpHfZBPUUs0AkxJkZ3soq6+DfWMoav0l
DNXqBjHWYSfhEjfWjWHH9llXUnefDqgUoIAIfAICHObNGd109vbTjZX5sDCnenr3ppM/cDrskA+O
3/1xtbR26VDl87u3uwIumk0bl2t1sA/VAiI/TIQs3PFBSE7JBEOA57yOthmLm63nzMB+20oHVISk
FAKF3V1t6hfAGO0hgp2wbm7UKAVSSpkdrq5f+afrDibOu+jepx+/IkplQi6GvHUbTd+zMWuevGXp
OxlQDjuwtTICRt48ZUH1OR9jtIj+ZDk1GL0l5CtaekasT90Oo4HSqyAWqql1d5lSqitWYYUtXGEM
V5zCB+yC2xnz3h2i8hDV1SlpfPV5RF7w2a9xpMl0Rd33y1AmHBjSmttjDbOkDSVfjYqhGxsZyqEN
627D40A5B3RWnqPcdO6X++ZpHe2cYcCRZYeVhbedEkd9ZHNxbHxUqbbwjQ99rHqPGVZUr45p6bDx
XfVGhsGkWnuzrfy9DPO66m5mAAY4ZYTDq940zSEeGvNGx/3vgQV0sB1DauTg6BKQ38TkALxT3xeR
Omw1TfsVkwnWqsO5j7rPH+KBonT3WY1TMen4F3fmRvIxQXoAej7eNLGNVw8VB+0uwe1QcFf9OJo3
haUEKwlPAFQyXGFYjf1+tvn3sFuGJarX29xwyrvE15L5jVaptg8Qc6G9CURcpMdrs/s11OM+f1R8
KjpoJi0qVL5zKBfxrOuhWwSyEsBEB3B6PY9QZvkUIkEip+ag2hfr/l1kPZX7qROMJ22YUee2vYsc
UkUx5g0+Zjp2M1WwmbPExx4CddaNzMu4TtA6gXuHiNvv6yQuwzYKh10JCAKgUe9drhMya6qsqFkh
bGWUwGmfKasvr1n5bbUJHWrSMiXXTWVzshWjOZqTB3vRaVD9pFlhm212bizb39WLFZc/gFYaUL+4
0c2WLeE0RutXiHx7rF8hbbflL9ndX0Nq4g1gAsvxIDF5QERe0PFVTvc4CvPPv/wU2HpZl9LUsi3I
5/zULdAsOUBkpeY0P6V51z4nlVPguqDDn18SEjqGd1XXu5vWmsNzNVnKs9W2yVKCyn4Eiv44g6F8
s4o8Phboo6e55x6VqG0uMdtuCFq2+WJ3ls0GP+6/2013sz4P9BgD7yxs/m7w0YFqzT3CVp12Q280
D13KZ3FIVNodtlJuIgdZsyqJF201DKtTrwOMa7nQ8+rUvcnoohy7wVefID22WAF72bfBiC6ya2vR
GSlMqi+WDkoObOZXdWibfWDOoPuXQ+emqFzLaV569V26HJxsuri6N5wkPgMumrv6kHYWbs+6bxq3
lVL7sMzbjHaSxpKFarmtIGbGHwwbei26xPqC5a8r1hhywVDWd7NvQlNzVDXYaeqg3jjNzzLADTtb
DLK7xSp77r32mE0DUsj/in8YFn62CD5mr04cRBezT/vzTB29YFN5sZOEro1MyFjO0tgz8Jwcvn6I
yxC0O1coA43ahDbMx2vf5ViB5+xsvS8oBfLC72bkVF5Pm1pj2zlKuVt/EjUYoq2ZZOYuGZOR3p2O
UITumTeh2ZrmX3x1FLcViubuZG8hwrOGV9loF3jc44u3qJ2IBsp/iqd80FL5KJbSqxOXi24KxfJo
W4bgdHH12poF78ugQcN1oTAG1IufTOAuk0W9NrLM/FaL/e+QgXycTxL/KdRV9aCjd7gL3MEGZ56l
LTvveDrK9ZKYQZeUW2K0GGwcFzDDdLAs372BU1Hf+qUBNua3nxg7w1+OYx6gH6xbkuFwjVHoj+5m
XQWse9tZ2MxU8b1ZUlBYsda5+nMcOxa+i3xBqusDDHG/XVHamu/Mp0zH7kZm6fEW97qnvLBK5NkV
9RctsoxdXxburu76/l4bFAXl6dj8x0Hl+GTbVk8nlIOcSUpa7ktbC+4RFh3uNZ9/m571zUkdyy8S
u6bKmU/rEDHwOdldJ5TuDXsaFv7L3ms7KSUiK8veK7fQXMkb/ySj2sSOulAbirGGu63iZ9lP9IW5
ZQ+dvMjI570lI79X3I2pBSa/5lFvq20ADv7WKKeGUgcHGcqhXZDRB5lpYl3H07mGRYpbW7mR4HrK
cnQ6Gb1RbAWCL4cu1/tDjsvF1sgAQ1wn9Bwbq7CsLm3YvfQahEPpDQ6tA9lo4e6qob5q1l3jWmV4
d0qkrXFpGUqr8U9cQm09orZbAoO7dnJ71sIOhKU7aRZf41NPZwZoz7i/xiRFR/8HIJDy9Rr3XIpH
eM5ofCAWBC8WADp6dXny1fawxM5qd7yUmmPemrNi7P10nJF7Td9Miop/L6kLNuhd6uAn1i1Yz1+p
iL69lYVhS2oAqvyQKrm5q1Jz2vfloO5kuSgLxDmepr1NHXknq0qJ4bYYV1pxJzA2cUiBjHTE3Nu+
/DsEEtO+iMOKxC3VW7OuoT8XileLxJeQXDin+OWEdU+T849rzaSM1XlU1fur+ro2FEhiyNhL7Orc
WRNvfprOwKwxJV0Odo992aaqovo8+sP99XaSl2BqcgtncucXfXiv1Dr+1TP7tV1rlN1uHcuUu8y7
UDFOUZ/+HUZpeG9bFabWMjv7CKvxqZXBGl+PrZd+0VgMn9ZbxX7WH8ql6DB2QXGZ2xKwFHKaMqoj
fAmPDcTlSwvCYdtYVbT3khgYj8xfD8WERKzKdfBAEBpabjU1lPZ3cjoEkAEgKyGi/2daJq7DzKy8
Ew5QUJaCbcLrXqhUJxc5a73y15nEYhf3N7glmE/9e+JDct/li6wZXLfrRL1ccb1MzvTlo4g+xFlG
18nrD6A0y2/l3z+Y9lZnRX2D5DeyXD298VsWIpxO6vz7VKLvEvBF2Y6+0QLtJv3jbDeF2a3uau7O
18x8nzs2svTzoN2qfdPdFynM0CFLk78aMK1u40d/W7lnI6iklk/0YJozVeL8SJ1df42c9G/JsHMf
iHeWfEFaHn0gFjxSYxkXITE0irBUY7MOge39UF2GoDx+zXqG+2vWsOseaXhN50sgcvV4rwGsv3FR
KTuWeTmACUyhvURG8E0dnItlUfOOWmVrIwD3o020Ea/5vHytMLffT13qoaVXgWJY79cYdbntVUpc
bspua9UvljEbLQpTWtw8ieLxuOQoFbFVAHlRNm5qYAoSW6WTl22sXEvtyv4tbmjRBt3qyxaH9Tr7
peWMJqi+AZOoHGQY+dWviYmKAQ2zCCr5v68wFN6lqj79kJs0sllSi0a/RH226Sxgnju5Imbrm7V9
frveeNZh8DapvW9b+Isj0K27biErGkV7xu8H154/ISfqZ9AaNaDisHrOWAgdMs8yd/PopcXW7BBu
NbXxqVy4TGPTLUYa2U0CO/9bEfj6NnKC6rFq8VsdVKQk/K7BnyaKnG2QRu5X6rboKAb+P+AEd0Ey
3eWzUuPdDt03L7wRxXF006IybyAxIfmzeqyJK5ucKoP+tl5xja284C5DZGa5lzqXvNGg6y0qx+8x
IivQlF2BwwodEuJvOOo1TS+8aED9+mPGCh/5czcZokF4vY9gUKKEDj+wznnvAVQIceGCa8uuxGZH
wX8PYuI2odZ4u9Kc+0aZb+CK/4jMu0jXi7em6qNHM28+Z7FbfE6o0p8DUDg7wLvFZ7sZFUC+eQut
jiF/53ijs+W4l6ETXlhLxTToHGVT5Yu+oRVZR1HV0iYLv5DafuZrXHnwy+ynhHuYoIfxTxbyUO+y
tCF+l2W3FJ0jz5u+8Ly8AHf+da/OCH6KBtd6L32EWG742E1VRvZa4M67M7MwPrZelb36kx/eRFnh
gllntu8q58nDHTPtO1T7U7d9cx0qPmX1TwuG41gk+XDsoM6/NuYcbPpFLX4aQ+R7Yu0L2CGa/XMV
3hVaEN1HVcsvyR6n79Al1lQcyVBzTXLzaepNEKZdAyRI1m9u3KebammhwXIFox0ibjyl3ll1c5Sc
i59Bwk4qLJy53hUT2AfUTxEaiIPdSvVq8eO6Ds1O8d4NOx3ynzvGW3pIE/BGEOIqqhjbGLWnr72W
Pa9oeq86zs7Y/8yH5lutYKCnh74L6CJwH0sk8/FDh02LSUN0J/cpFLXamNliu9xipLLJQH3gXNxY
N4Nbeeewtm86+2VtQ/dsapHhbxFpTZq7zuuaT6gwHVjoV9hRmN2xN2v94AKi+7pgntrKC14jdL8v
do2JssTVdOaJPVXV1p6L4WzghfM0T/mdXlTWm+FG6h0K94u4s0HZfiqGE3qygIqXIb6qsGiUwjhK
8lQN9G5tbHhkNijH57wPu0eZNPVDxx/1rekLjMTcEPveWb3zQjb8GzkdETkbe4dnSu6pd+5ykDOz
BC0817VStbuiqRw+coGqnoo6hz6ziP+kHo5n8N+0TZQ42autWeNzlWcbmRRlIDg3362ACqyENA90
Yj0HbJDN4NCXTfUlY/vm1v30DbAu6wVft26pbTQPzTix9XL94GDAXNlfaT8j60To0/WL0Hwk3k/B
b2kVGVPAOuR2i66iYdGxXyRXgNUiuWL12bBN+tTYrXQhmfJTnyUM6AYrPU34xu6KobFeDVtTbgcr
LbEJsazXvG7mR1QYT6iB5tg2jy9F1M0vMqdm8auK7So4czJ1Df0Yxw4LqA/cR+spONaYPh5kKK/S
hhGcKswIN4Me57a6n6rdf3poSbAvweEVWTofZIjqV3O3mmvJWIy01kQFoy7JHt0awfZFXWlN/JCj
LjMS07s42Ej29Q6QT+hY56lN4WZOjtgn0lWNCpzAEPlKbueAN+tGoutpW2hnfdESluk1U6ZNJUxv
5Uxm5Ewzdeek0vlXHBPuhGcE6q2n0cBEY4lTrcdaPc7qc0in8tYfjPlW4nL27hIZ22XdY/mzJMlh
iByFh+Q0rbe9TnxMXGcqjE5wcDtr/+bufKDyFGkNEq/RUURcunHXwwd6j0x8uFZidQ+vz2zmeHN9
of/KQ17iN48jgGG/Aug6JZ5P7pR8E4ybQONWtRYdVqhMrMMVaPcneAXN/TIdzdzplMb5t18ovcXH
VHI8RcfeJ2t5DyI2BmCJ/YTaIetqjJr5oLaB9SBnbpPyuW26yzUO/S6nTV3eS+ga150kOIysE7bX
mKtV5sP15ghSbMGF7Kw561+jUY9uTIofG29SKJIPTvoYF/NZJiXUjcXe9ezmqYrn/tUL7HHT8K64
lclpyMZ9gczEoRvV4b7XEXgybfTeSh5a+8bBc2cDUpfKRlIV91Z6F4wRnCU+wbnzIK48vQd0Zygn
D1U3xNzEmwcEKkqauqfToG7RP8g2XtYNN798OyYn1M49/tUiDxcnFO6LIHG3MjRo8eziIqjXWbVP
H3170J6KSNGfzHIhDDm/Bb39EA2ORY7T7MPiLILeMuzndsIWEQ7tgAQDCutof4f5qv29pk5wdvhO
m764IfqrhmZRrV7SPtxxScM6a/pyVRIvNWSajNhObnEKfMswUr6YlmG94BaXwH6ntSVskL5D7RRF
uHUyWCggtju8lV1ZXyRB8sErskFe+CQIS5j33jxcEO22XiSkTVRyPC3cNAW3DhegCN8l0yPkSHPb
VX52cPsSGJ6pas65S6J/1qG/4EtQoto11KEuMpJrS15haznUHT1LWdB7eeucrUb5W24qKX8uNSbK
9+uLoXBdaGW9Iq0R4rIRmoQU+w5VvZ6qZVLRA/0sQOvZZfGyk9NkQWOjFoRVgl9nKzhbJtbLkoya
bcl7AKQW9eEkv4u0WbstlrqwRMQ0dj0T51gZy7Tm3SZLbi81ZUm5HsZ/28qSC7HpYNV/8QzTbtde
nu/WrzKclw1TbjXAzQh1BoxZGUm8GnJCTnJOR0N/ajqYReWC15eeaFnxxmuc6F/DGi6StEglWWal
RVovyXItipL+s6phjw02D0QJ3TzkNqLom901WCYtxR5AYG3OIjyo9g56Bv5N1vhb1I75/8ol2bx4
62Y1Is/nMipepKKV9F29xYM6XgH6VxD9dWJF28tMbk/1ls1bBCAGiP/Kfpfg9RYrbB/6Oeg8KWjZ
KbXi0qW31Plz3Nz7mpvfoMZ1EEUpxdKhLr2Xjxo8WoeQsVfFKd4ILlogi66UnIrslGnh6ye3tNE3
OwNCvJFikpSV0qallZiW3elaeKri8VfsSsbUbN6VeRd2JylqSXLzJ09ikny937Xc9SFWZsjD2aFn
HEqLVV3Zum+e0VvuTlFc537Sw4fG1OrFNNK59zsMkDPQfPcTjjl7V6Omfo3JWVNQGI7Go+QnFXXP
jcT9BikeNqbL5pXr19hyO3lVJOfeeq97yAbVHMJdU5b42SVeF5zzNi1u5TDmc+1u5bS28XehjskU
f+viNui15KaHEKuH1OS2RoSdq96kd1fEtzzAutZ5oUNSnNcn2/XBt0wYFI0QBUCeRZ6ciV7yMFgm
sBn8fYXcTy5TwHHIFZKMEkRxqnWgjkOh+djTJ9GmSrv001yh20Xp7t7psGSYU1V/xtdwK3MSqvPz
Ukp+lUjVUJtM5uxJRm3bf87Gsl6vxWgGiXhkf25lEq+wAUkktDblNp0VOju3R7FBZpUK8wNvQYDJ
UDcRBE9MlJYL+aGiCjEyvWZHugzlR65nRLZDd0acK8rvENCLb1Mlim/lTA0ap16DbjP+5cOTPFCw
Ud2TTK+nvqPGO71Uq62maPysZoqloxN39IUc865qR/POwYbubmrKqN/IWA46DAJgTm20v+asZ8t1
csl1wourLViI4PYakttf0xQVmKLiabyrj85EVdQLiuEudNT+zm/9fj27xsymhoDlpONWUq4TH5JB
zyIJbfa3NAmxmVruNCAIc56UZjqoeYfsl2WdZ8seLsWAa+bxT6xf9C+0zumLI4jVW+j1d3zujeaA
qCu1FKMIX1z7L72ItSdBEJdalx9UGKc0tUbKOl75Q10mJRP93l+Tkhto/Sc7pJTc7hZu++b6Q7eY
8OzMLkMw5N//dXSaFtfD5T/gLgc5m3V3o8eje/Nu9nqd5GlDsKuDLHkGqdTe5aOCj3eIopwM+dZv
kJku9J039dW5zeenXlkIe0Zzn04grNMME8lIC7w7xwlaXrmo98WMa2qJVFyPmNHWwM3+UrqW9dxP
9guq3c5XWrYBGJ7ZPQ9BZn3mgbhp5tn5mhXdeMzo5AB5IM0GMujl/fTWZZp2A9d7QL+TtKjQvhUW
AqFoFVMj1ZGlknwzqWPkMZOBvwrrIgvo+kIPyp1omr51oxduSwUtpGopkvFjDTQ/jSjuH1n4jPtk
UJWTAfbgOMCVOBgBnXZFbX+6qu4/aGHtPFNsurheVz81DrKzl8CNqDE7mX03Z+AlgKfB1x1Q3rCL
Es3H5VRmr4cmyt2N4anFXmJK7FlryjVZxaf6sGIjen+iVTcan1V9gyVC9Tl2kvg+dhDsoLhrfDba
yj10wHEpnjMMBkRnbA3/KCSs6P/xlN9PsbEIClA+DjsX87EYLTc8CV3LLIJNUvILnDwqImiyLerW
NS9nBvu+M+IHD8POU0yf6UYLXfY7C3DeB/O+sGjqHaKpzif0TtqNhUYVdLfc2sH8tujJUmxT3Z5y
rYydP0GZiRu92vqDH+1kKAfJixzPoDfidlsf4/HHIdH0+74tqDMwukJ9B9UPdwP+o/vrRK9V+v2A
ArmErthgZYqjd7mIPZvnilrHScQDgwIHbi+c7kRcUELXg9nhyTThNUA5HinCKWoRYJfEqPIBg4bO
z3fyhJKTznG2z6aa5cSCSMFS26aDhRDiFtA6bvXi5iaQFJmfurBYoI/fryE5ux5CW9/6C1okrcCB
x2z7RX5WDvnnNPfVVbFWAhZQmqnqFz2wRdkWPYt5G/rqtF5jLsq2YDvtgx723XbNycwU+JWjvMgN
ROgWduW3zIxRksoCwPChq7wNWBIc5qlrDjLsdODjVY/IhAzdRvtkZH70KCPvGR1t8y3xq+4x07qX
2uqUt7gZvRu5H8IzKM6F+Cokw9Pc9OqP5aQogvVk/F+R/ycnGJr2S0SdcHYDbBji6s3Gd3lvoApw
l1oDj7kkAtmGQ9ynxg1/DB5ODgZcbATeq7+6nG7+bPgB9lc9DMpg1k9+0yHqXCjN1kRy+3vJezys
ku6fqPa/1W7e3RsdIPPJZfseu3r23U/cGVMZw3pQbPZcauSAS0FS/7sa2J98aAGIlPXIbriLN1Od
5t+nyETAJXI+2zRFTxYI4GOFoMVX03qUG9aK6uzNOR/OiLCPn+IQFt/yQqVqBLuI5TEemNX4ZHtg
0T1UvV6TYDy3tmGfQtScNrXtoyhTIk3cdGCSOsXcy0ji8hdmn37I4868rH/vJd+Khm7RFNdP11gd
JsHenAAQSOzXxO+XseaZNpMf0YahtzlL01NO4wEemztrxzW29jqlxTlZ2d/lMiN5QWc+AAErdk2g
llTjwnEfp4X56hTYMqp6HPydURXl68n8OTfpY1B63VdDN9VtruEaTHNkPsZ8Rii/msk2MTT9wbT8
bBP2pvsaACLax96c3WVVFt0h+qPsXdXRXwu3ooFdVc4/wQ6NqOwT4i73npQ3lwro3KIyFlEQ3ftS
EJUJN9PurkNJdmSiWzRglmSJWYZJ3+Z6LznrKvNo5t5BWnvS75s8Ozm3o7qTFuDaMVwn/u+24bsO
otxIOoxyUU5TcANq4+swtsFWkCSCKcn4QO0mN8cJZUGgyERelPFmQFfwRoYyUSUquFM7eZTQGDXN
ZaJkeL1RzCPqFE5jgGNImRwVU6vuAzAdUQLiYbOc5UU0IlLz50yJi1+xax5EtL0SK/o3I9P7PWTM
EHLaZDzKoYTmetGz/FijJbiGJJ46003FMvMuWiTVJWSbeH7jZoJm3XK5TFRe0h7llnwR4kIDLW9a
TB66aMwQVh32mVm2FzTIskeJD5PfHHoKzFvJuE78O1cmVQO4o4/Tz1bStD6H4qkk8x2Smwuhxv6b
L3MWRThYoTCo9Mc87Puz0YzVY+LSe0jRo3xWHdSNvEbHDXKovRun8jy8/ThTW/XXmcTWHN1ALWDz
n1Ny0bv5lkIx7V/KEtd7rjeRcTe5xTlFRgcSGuhD+KLzRqss/65E6T5FovgoE8YiwztprDVkeD1g
6+dR2KmG02xUXww8E7EcXWLXlLF2b4O6jW7ULhTgIi8kKek0RHvL4Jf87jozH28UK1cPNSziZZE1
fM37CMnZOPsxoni2CdHAeHRQ2sD4NpBl2JohSEGbmsG7jBKg9caAfxA6ffQlonaM74juwZK3hzfX
Q+2CMEsQtOc1pBLd1ou++L017Spv7M4ya+nGmfdz9dKlnfrYmfGXooiiL/jPacfSceHNW9iH/pL5
1KLbwWmCh7rSkzu3Ht2diajS9x5gochiKdAIsSAN4dLyLbYXG8e6i4A7x849/2kMv+LgczeAE9Z6
G56DlXyYa5XWuf//rsM1ZjhobCLwrnSK+9AMHtogcqk7ogBpL9KQQeaFGmWn4AEZIrCPs5rgvvN7
CP0Pj/KhybQTm46vTh4/V4NWovtvhffeAiaxkRdSId6ZUBub0NtJMDRiXNaWaUmMhqI7xqmbbD5M
SMryn7hLsn+u9/yQFVXp81y35RlJvGJX1n5xxl0UodUkmR/CJtePc1PGt+XUt7eJWnbHERd7ZDNR
T1b5T31SY8zh3akfvpdxfilWTeK3qu2VYFNbyUOZq8F3/BL1jQ2J4LU3YROB0maPXm963dce1kOj
6g847E47Re/M3YeJBMw8zBUqPB8mCjfeGwPIxWs86H3jzkXJF5Vcfb15s5wlSh2d5FVlYjKyH2CU
kDryXePebHOT3lDS3fv8nMtAwkDOYQPFTVru4iiYsQkiF2uBCZFx5P1YsKcTKLsFQqTp/g+A9Pox
0Z3ausGa5IeRgP2SR6tkrI/f2Ew/u0FSHaXzEBr6z0jD4VpG0n34r8bDf8XivPnV5nTa5zzoS3gA
eI75mLf75jkAEpY3Q/9DQTp92WpVr7qH72aPtdmd6vX6DaZlUHJSv32iso+OBWqZX4MsR77RNH7G
2EFoW+s5rUf98k5Wo4+0jcQGTenD/TJsqjA/eqqewRFBMD+mMXBqly93+YaOF2PURjM/XR8BEr/m
ysQ1F5GsTzK6xiU3ifAwdSMsvS6aj/IU0grYGWXhjNU3hDQZOtoc3TVO8I+MJjh1L3D9n9tYnS69
n/cvhpXFR6dHUFImezsfn+NgnXPhMG/nIaLBnRr2A35zOyAKNBb8xoJYOtnIYSzSyHIo/oe0L2t2
U1e3/UVUISQQvBr3vWeb5IWaMw2ITvQIfv0ZyNlhrtzk1jpnv1CotY1tkL5vNBS0lbRKzH2pquZh
7F4GO2rOyRhCiZoFYougsVy4sOq1F3Olg8XToiorgAqnjs10VuZUbKH2C1GvqU4fcNN2g0QdNRar
lbYDl6jwywztmjFaH+rGEF9fFGyyCrefOxhM90NwZIWFar4IJ6SB4SQGmKtjcgce6Lr6qQD64tFG
ovMp7OGp642xedBNCuFAcDQMMjGkrBU8i+2V/nYcs3vhztjtdUkfgOch28DBR5y/68FYe/UQQojB
xgNhlzg9FEQ0ihOrIDCPCSBsUG0CdFNXfjidQZ8fQJ2ioxyeLf24L1lm+i4UPTcgwDfY/pvNA4ca
dUYqddVVZsHEvuFhhcQ3Gk1vYJciCBxfNAraivP6+P6/tJu6XCPv0v/0htWIwBkhqJv1SJuYxzqx
QcpEoODJHNsfym76o06eQ+m4WsUuk/fce5XI5ACWMmhuUyq+ktAUI8FBpk5yQ4Jq2cKAD3AnngbL
LI8AzPoFI57Bw+kAVoxln1KoGpxBJIgAWghTdcOymRJQ41JtUpMdraAZH9PJzsZIzcRv3RrKyFMx
EAIroKmrBWUsCAZMufnp2XRXMIZBcpooG+L/qOLTwawNw1yk8BSf6stJ0jiEr/gdUlF5AvkEFsPG
I6bqAKpOgvfdVwtQauX+XqyLcDjog6dM5LCKc19TcWh5VAIKC1X6FjAvuAPl0acoz74A3tbjGv5k
lTFePSh4UX6O3Im8GITJg6qGYd2RCC4DTSsOjddtm5KxRTZEEGKaDikoQGej48G6EgW5N+g63Spt
dzi3yBBOXYHK+DlIFxvPbrBHcJqNhOncFiwpCZI8sjQyYLDa7pHXryf0WjkddF1SFeHintyJqz7f
67Ieojtm0zhddx/HunoH+mm5HszJ2Mnugs+1W0AtFbqWcdrtPSQuvqh6UneBrvpVyZHAJxHO3gYb
xfWfg9SkoDkNyhBj/DJOg7w/DFIuUkd2EzfQg0XYvbIM64wIoW9q35xy2l7G2KFCqiI82VP8QR9a
L4UFnxMm27kuBMoSEk9Vv9R15bSJtcFc23U2WPB6Jl1H8snGliM5UcNPA7xlHPSZPoQZhSWoU+LR
QcyfDUSFJmAf/ykixmn7WIROJkAYC9lghezqr2kKO0sROUmBfP1V99sMRd1Di6Vo9vOkuocewMPe
BS35ONfo6vl9lpWR7AQdr7/VJz2iCmMRxzv9A2DOhM4BV0d/t/pLdwN1r5p/ArCOX/V91Z71mNb6
PtA+vSFe3+2R8UYwrGXmg7ZPDRzo/wnWcdBOE/LgWKq6UkP5fY18hN+Dh7nuWc2XurMeBgbbHuqS
xfleYsWOytTezdAQDRy540N0ZbmUVV0c9XnVVwhMeGQ7EjFMa1OyiEljwda4Gc7zYezpcJZ8VXpS
nHVX3aarRyCpNnEJqszcXzAKpS89nfAyAIem8bo59QRaVLTWU30YMb2gJNXHqX57oXk60Beu+IPE
+3teK3Y9vjMEffiQ5tJpLwBdH1LdOKXQjBwPi0WbMGMVRl7mz/mvOad2z5HdB+vuYupJ28BY6UyZ
buGVD3X44Go4wbuT9mQ/5wORjv+qqyy3BsBxKjY1DLnmTCDERu5VM3wdHGyDk2sW5uFlNHj0zHrs
WIE64HDukeI5qeAqTsH+2elWHo/lKowrttZFuxyRbVLEXurOZESC3eAVPAqnqXqQ1gBIw282nKbq
qt7AutdGvhulMkrJY2F/0U33yWC14414wuhSyeoH/a5SAuw+gqCvCtCketGW0TdGe3MNpy5xdO2M
m7DKBKVFl6HiKY5QSmlW4EouuLTfSUSdPbjXPw90Kn6oK6Ke+bq5r8IqB7z4Pz2hvV1itTGVdX89
ci52VtYxBBswHR/bModUY9b4kOTu7pX3ifT0nA/mDgb3i2IcknrhMRUdGyMIj0mNfLiYDvpM10UW
GOikdze/ddONum7uO4/nisabNIdDzDTvX7vpAfN43a8Yi/eEunT9W/1cLLJuXLskg+gqIDz7GG6Z
e332p+J/U/fbzP//qaK/vY20jgIsKKe3Oh/+OnWS9Xh4/Oml/jrEswqwaofhqkfdX+4+DVgO/3jp
j21/mu73t/qx/4c2PfT+Ch9q9avfXxGucmAvz5/24zz//nU/jpovSJ20MLiY555b5rrf39XHmf6L
189SIC1+/4I+lD+87IdT/bb+XK6sEfcmHpTYjYp8X0wHfdbbdvZ78U9ddL8JyLbXZ38dO3eZ+/32
an+d6l+M/W2q+Z3Or/bX6X8b+y9e7X8/1V+vS2sYN6iZQzp+uvR/fbdzw3/9bg347CQgV/zjm/4X
H/qv1xTLVgS3/u01maeZr8mfxv4fr8dfp/rrq/3xeszvcr7yf536r13mht8u9zyVA702kYRQxWlh
SOguBiwWztDqDX27r2FOC3g9AdwRldEEOe1aCAgkMvNWuqOum1v7LgZpY2qdG+4z0D5HC7WhGTxN
A3XrnxPqIlxKIp/HFgw/xgKmInW1LKkyT0aYq2MiQyji9Xz4DLHudZML69mDGzWwfCa9dNPBEw6M
A1MOuwCU9EGAe4/tfDZs8jCe5Khqw7mPCAcg5RLWkntv3VEPQcAB+U1Z7OcJHKMPL1C7/m1ej4Lv
YKQwhIXgafhS18RZ5P3YHsqeRi/IJpfIT+fOMVZl9OK4w1foWMuzLuWx+cDBu7zoEhgAEFUEIUqX
Cjoi7gTNJT1rmD6avScWEooL66IqJ9sxKIXBvPjXKQvCyvIVwEk/a7v5VPdFYKOG0F4McR0BkCNg
8dC3RObAXLpOYGyCTyFENl4yOH8jn1Q8dmYSvqrGdfdRFNd+UFEIQQXYXFOVNWvdWheq80VikL1u
tZR4VkjLXZ3AAcgD6VEyJVYllHAXWWF3bylRXyFgRR4iM4b0fCQmR4m8f+O58pFaEAhHwREtoKq/
cAj9XmBlsRddzg6eWVhiRQ3oIdA+Oc89CojlnGvypmscdHAgdN15h6aBIe40T9ExoPCQu9jC28Q7
IRz5EgBaAa8xs38KoKhkSPHEEXeA1+ERoQa+ZtzrLo7HthQyBxB6R6iFR9J5hv+dBQ3LPoM1JIqO
gwAzpLaAXpqKZeQGG6trLOiqcfvZsWGgCg+d4GcrtDc3Y5jkYDehM1WQGs7gGrvSnfMB7B9oUNk/
W4exXMedEmvdOR/BmSCQrVnrzowxuoLkgnVvBRS2XRGvCzdBYGJmk6SrFPImG91ZytJbssEkG/0R
KEJWMNcywq2eObW8eol9cr3VYxkFKFx2NrjqBrzc7DJCDB9vFyZeXX4sEDx49RwY67jYkI55Yjx6
hg1zzKk6YsUpZgqZ33GMX2lfi62dlOlKt0ZmBEkzyPUjo4FWSAt+A4coODNZ9CevCc5mp+Ild0kA
t3gDcFdwUbcu7aFINBUlbcg5z9yroYbqibZV/dQNmR/GMnmIK+OFeYF7ALtu3DCZSL9rmIJBYQ8P
+y7v94nn5DCiy75CGzF5aABL32QTgD+FiyiCfUMfrz0wxH14OZPXLoES42hl1VEXW8oWkYNHIpts
joJBPkkESwsOUHlRG/LJNhOoqkLfYZ8m4Jrh/xKsS6kAHOrpeUgrBn0mi90oAMe7zoEIla6LwLG+
cTPs1mUI9XJdpw8yg5BXk3iI/kxjdT+rREAeKfZ0p6fSDVblXequM4/Ci6PJ9+5hpD10OMjSahK+
t1qBn3PgKLlgnsSRwx7hoA+6SeCvey82ZvY21DCriwCMEiM8NO24jB4BDcdOj9ftS6okkhcwkvgi
W/kZyiIQKxpsmCTVslk1IRvWLT+XoArt54OV1DUMzqfKJqh/tgSIUC+SFhJ8UAKqzmH3rY265FTH
7LOqvGzjVFCeG0XAgBW1lpF3MYlrHeH7OV5jWy1F66TbdKirDYcm+g17edu3jIJdZWqec/BmlxGw
4ZsudRBUrKFWCsSFT5N63Lau3Kes4TensvnNSICVtkZEdHUdkQwyobjlLOpoiG+EQHgQIoynDBdY
9Wmwg6amAaVBHCoWlhuDh9kCMhLGidtOt1Yx7AGB5GoayJKDgHM/lRJZZsjbJasGMibHduLw6DPd
x0X0d9WYeeJ3SLleCaATec8uWS7Mq65BOGFyf4k4IHfooBsqz1SbJIA0t65jnCRIuOVw+pgy5Yp9
zeESetYFsOXyq9PAYk4APbPUdfqQ515+pfw5ieGV4U69curnsI9/chP2FEMTAgSSpnruJ5CpDfre
yajD6hmahCCkgwEFOSRsogMZyptHKnnDtmMzxIZzcqHtADwANCfxp3uYFDIfCj5aS16YxjKaPEfH
QuW7JASSg0WinSSRF8AxVqugAnjPDcP+4DbxPi2Ve2tdT2076Cesglqknzsj+dSURn+LhgqXEqKu
yGNW2YIYBvJEOR0g2Tm8sT5oNzZgNw/I4QJzuezC0fnuGs4VJkjVwsyoA9sMCoF/i6ld6iLywJo4
f9R1gIQhHVjCqbDAMzBNZL6lohyP5mCwDfIgsRcB/5HZ9NpWUk7CkuKF1329gG1hDQxQfep4TxeV
a/XIegz8qA9mDffIuajPmOTZFjHpx7xsJz+MqXNnT9k8h6plSm2+hhtp7YMQPhwHF6bvoWfBH5ST
9BNcrnwvMXIfbEq+TUqHPMNzLl72FMoiITPsW5AaPuy2xn3nTFeoghXgqjTSbGG08fMQTaFpJGyt
Sqkf9tC8Uae1XmXoAV7QpGILCZp87QCO7KgLHHHVJcL6a8eaRm2HISJLWSTUdyDuf6JZFeyHGnr+
o3WEtjHEXdziUZhs1Rm1d1KD84V1ND3aI8KRQQivJi6L/KTA1Vz1XT++Gg2MLsgGTxLLWOQ59a58
mdjKuepzkH29a2mTqzSUA8AuSmFQoU/MvAU4Q2wz1w0VL1YhqclSj9INJB7NrSIx/uHTWF0HNcFi
Cfbn58LETrkAxOs5SNPvqWjJd9uDuaZsa2Q+e28BCkz+0AqowCrPdHaRhaib7AzwFhMPBrt5/jmH
lWvhxezaId9xdVP+fXBJ/rlpSbiyWNfvWNWlvlU0uJ0FEhTlLn9ouM2eqtYFQgs4Ot65zbnBsgLY
XODy7F5AnSxp5FK35gFc7aOxtDZG36Qnq0RKsJs8CBmkSp1uT0hTX1OoHT2NEnxVR9gK6CbubqO+
DFcuRBiWymyci4IO58YcYwlvas8BZh7kpkbVW9LXcsNLmd0i8CkXzZCHX7PQ2Zd5174maWWuVcb6
nZlnw4Pb4/aoe5hiuNlh7z2bUQOXHJCZtoIU4RNkk99TD3qDPOuGsyXCeJXWbXwgdu3cGpdjtQll
v/es7r97rOcPHUx0sJqEcHtlOuVbXqw5TOgWBDaWT7QfTqHXk0/EzslyGKl9wq9eHqDzlK/dXACa
H0FHMJTwByuk8rOaJ+85KEWTRER9dWPIkXBVHYq0gRm8E7froiP1gxPRAupYDf88RM51rCMwEDLn
RJws/jHa9TuYZtbryN1w2SPxc40tF4j42jA3EKqDLIiArmWETIvRJqBLUgIQG63OUHYvfnR0UvQ3
zasJZByU77NHYlbOdzuxV5xT8ia9voQ3ObSwTSeOt6bNy10hrXTVFm3iNwF+qFZrs+3EgLqKqqV+
Q/Ia3lsKcAdA3LDkg4xvWn3GdymWIvQaWKFX1a7tMBtQi6AgVHaJP/0NQoTmE6idHPINAoJ3ZSNX
BCiziyWHAI4I0j2GOfO2Gb65fQ52P264JVCrfXiFrjdw8QS7pXisy0uZ2MPaE01yDgOnAsKoCk/c
KrKtGYOw5Mkk3jlR5O7LQvxwnPowmMo4TrBZqEFYB5cW5U6XdL0+9FOPuVsbOW8w1ew2c9XcLQq7
FvIkCg/ZmttPmZX75Zj1D/lUckrxRiNrOPV2C9evyKp8ChjYThfdwTwgmfc+Wiw7wyGvuMIdJvRb
WWcbXUyNtrimFpCyDkM4feqhq3Qj8vhAHkLTHFCEtARmGapMuQi7ZTn0DVQDqXsE2bh/7tijauP6
B4h/Ph5IgISIz0S61RpCYJC/QLruOsbNe94TYJs8+q2FsjjPGuh/x/Ylq4er7CNvH/ZnG1IDvhk7
D9INJVyKWO76nUPzQ6gC4J+zqfZ+ikfF4GfhWKxhfNvubApggVRu+WJxD7odFBhfXfRU3q1UjT1z
BEvIBceq4maJsb+5IPQtOmIPu7lOjsl7qzjfj0PQ33R9wqKb7VTyyFI8pCHYyLcpFBRPuhGOzN8g
e5wBpJtDQBlGUi8phE32CiqPPvyua+zg4+e+S/NLGwzPAZf50o3qLxpDCTk2ArUqA9x0XdYHAMxQ
WUThpojoN91F1wcTWhPOmu6OeO2pBC7tQA2gv40A916sahQ8dLv+zIvceAgG54L/dPZZtlBQhhGQ
vdFFr/VWyNwKyY6GkwmspmI17EYRPgizzY+R911mcXzoYpYflV1dSQwr0jwkHAa3BCx9Yj6blZde
Wlk9FQ4kT3q3uI598anjAzlJW5JTlLn2KjaMym/DKL4FCUWGziSHfirpQzyk+Hxut9dIKlcDszSU
qkjbvU0sOBTbEuSIlOP7hFE1t/GPb5L+WuWDeCeFKxYhz5tLHrSfWkGd9ZC3Cr+BlL0Oad0tzMGD
FIbIV2UZ7BlL1DbBzuEgbZtv6gZueypBLIAjV1RkLl+GXbb1Gu8G/WzvB9A9nWmD/xj2IHaA1PlV
uRQ7ayCAXh1QDf0O+aSNg9cBFARiwiRg7TvLnVejWtsWbAgWeSEBcgzhuWKRdnzjgXmpcYN8cL0g
XiQ2nrALaCYD5jmUod/JEVxhiaDipJ2xMlxoViDlAts+alaHUAbIfyKV82mk5gb2ugCkdj+Mrl/l
2H+GC0O+sfQCPzD7oA+9Es4BzuW4EcXlTfXQeB+bPvItUFi+JhldJsFgfQ6d4uRAex97L5gAhIkK
NmPqOq9AwIAj3lVvDkx0oNMDv+SyHejDUFbvIK0GW6zlyDaS9SINOvENriD9ohMFvI4sgevZlt2j
UtWXVFQAkRZB+xiMlgEBLvhB416zAwMJyqrDIM/wyi1WAMFAS62Or9QsIYpgRcMrzQAx9GjtfW7L
6lsDEM97Fnc3MXKQpsrMOpsC3kBeKYxz5zTZTdjpN5k09mcqRIXNduDtE3gsXHkUPbkQc4adIXmp
IodcgNx70aWyL2ssPtJmUVhyyh5WlxlFJEwIwoo6j9dDhlWzOcC3K4vMp4Ipd2EKrzm0cV8uIdVh
w95HBuu8Bi1Ewv1vCckztZ7SsDvZDzBJ+KbgpX2DXickWfhZho63SBDLWoN/Ul/syKovuF3Xl7lB
1wVR6yyRBi0WDuQKYc4GZUCwtNyFbCFp3AnnzSz7L0B/Om8AW9xPpppfTZAXsf/Zx0yU88bRGVI6
yodlRX5WlooWAENKoEccfs1K9rVvg/KzacbRKrRqtdNGX1AWCHI7+ORymAqwLmJLfBREeiiwUXA/
74JdBNuGS6XARsqJG71H2B3KofSeHc8pQcBn2aYUrveaeTXyc5V4RyCN+XAe607VW+NU1VKLMIPS
gMWWlmI2KNhEuXyZVZtllEIwVZexePIhEgf9/04svGiyObFChGi6oV6pycrezTjcu7B63Q2JmV2t
rMyvibBhiJyUb7oHdrgT1T5ygTcEATJfhzQE0wOOS9egtAiCl2O5iXJveAzKqlzISbdNwYbRygb5
joUmSKaInvejfB08BLg8LhB342HxmlhZvAzCgu10KzPbF6NusP0UafyS9jddG1hleU5cCC8HrQTI
I5ssnb0GeDUQdvNll1HQWybBTxA62FfgNLEQxNc5GHhwGYGRbvBG5YM+VJRthi4mZ13KLVGvYRu+
TSOYpHm2g58iXAq/WOHWMKLmbbQtYM0oITs7CrynIukuUSiaN0DVlA/aTH9yh5AfxyETkHFsks9c
hmsNTLYIqFwEMCHYHVKOfxfkd//ZY7Tx8+yFtPegRT5bhrAOYGbSpaR19J4ar6AT9F8oE8YKZFdn
B4uvfFWJ1l5UoGhis5bbfgfr8kcJPcjbAEFbZjT2Y8sbLOlp/UalDRigVZWrDCx4X+JTLgYKqlCR
mgXWAm5z/8OxuoBWVlKvyzraE6gynEfPg/WTEx2AQ1E3bNebl6a5SDaWzxyBzkf8w0DPQK1jJcFl
DIbHIseVCJ20W1qhKukyNLNi0RBDbjq3tA+w0M7BMEUmHNyWB30gHhQ16hhSX3OdC+7oMixVutaW
JLqh7F2gGk3olU1D+4G012miqIOsD8w/e781DdhB2CagkKML0nA6ANy1gERQvA8S7/PdoqR1LoaM
5RnfKS65YYtXkQTwEoG67Kuuyy3Yjv92pltz6XzsZ0gwhqSbL6wBNquTgoEhoXhAK3YwvD6+6CrP
SOJVBCbGmk6CCWMfR6epP1AZsV9YfbK+s0K45oZoEglPsQATNXN9vV4xTAuhAizlDLUE7q570Gcc
kd37mffr7E+tUIQ+cf0X6UITS0cO6zXYq2c5gnZmkDiPEDPPNkOBDVzhMNgDjxDh4KOQ71Nf0NwZ
9oWThYkBIg1tGVk4lAJD3TrjBcLJPe6p0GrqbWhysamh+meDHmEJ8xJ38UvEGyCHREyfhRitjS7W
mWU9Y79jbUqJbDo4iMsRjuB7A8jZq9FEhS8LEn9Lv9sFZV9tsCfg6IBtRzMKay+Ay1u7nJovQTI+
GCFEqGQ+Pg8jAih1w7q12bf1KsjcZ8Ftk3+JDZMmpzyPozNNCzw8YMiwM6rwS2cGKOmq6RBil7AT
rviiq7KoLLYR/HShSws0IsCs8txMh7D4Cs8HcUqIYAcrly3ildd+zBp7L+yx3UNqONPZrA8ZKAOm
zQYcaDcV2Lw+abA/XOPeMe4HQCG7iS8iLKhXs8IrHzkR3cYKYZ6UQQvgGk8AOncAR6k3BlBFFO7d
2h2usDq+7HNGNto7boC88tLkMDnX7nC6VU2dzYlVUE2d6xqYdytR4uLJoL7WobVVvIauyqT4mqkA
3rlpeoNDUveEH+tk61XyvW4E1BnQ2xqJA93a9F6+H+sCsmHTUK9DEodYnl8HHX3OOiNdN2mdwvgE
XzpUJTPwxatiJe10AftQ3K681j6Augnr0Kmob2GmEa4zYISvuioLu3qZRC5+o9zFA1CCHWQSKFeY
HVviOWed70KAUzEMU3ouuNdfkzDxTQdEVURp8ieFZdotpqWP+3r2xCZUMU2DF6NxzZMuMfz+lkVN
o40uKkckez3cUNDLy0Huha2GlyBYPP482E2ZHOe6jDbjEkoDUFCYuswNgmLXVsfQADc57E7qOB4O
NmJozzbBfRgCzwhf4D2RETnPghfRtzH8Qbg0vqdgItLcqF9A88tWkpTViQ4iPKQcwCu7jorHTCbI
k45O+K3ufzR1AcW+X2OyMVvBEL06mZWkO5HcusCD8RR1Ch9+OvWm0d7dukw8gN6aqdljXGFFMqol
rYdsaTJHrDWG8A4rbGm27GrzZ53GG+p+PfBW6w9iIhK7S4vWNv5oSJ/6hgHsZx408ilkwJvqM/Hr
bG41eiQmWGwiugpSXtO37qWwpbdwqrB7TxlHPKG2XuIGFKqxFRKraKd6bqsAUXd0UBz2g1A3DG8q
6SWCQ3ATHGxB8eRb6w4ssAbI3eXGnvGnYbIjB9scOQ66g0lMdi/oaqQn4i2VDHmmqdfctWEMVkOi
SDe6AVYA8DpMo50sKIcBi/Ggl6z6QuPrdA+0A8d1uq66XleJmj/cL70u2uihG/Vj1wsafgjAX0go
P+rlkPBYtA884vm6aMHpZ1VDVGGr10FUwXebDSCU6la3/ZGxkDyT0huvQ2uDwGV0O9OSyApb4RJh
FTjtYqENHO7482zkWNOnPZTYQDWQCMansEb+dZY1JvIyFT3oen2Yu+liFifQY6rz0p8buN2lGyrG
dKGFgsM26MBvRrxhcqbVh7ufLB6lAulxSELPLVpM2I0Qi3MAlffvHRHPNXd9DEW4IGZLEtjl2pmU
nVPsfG8Z4vy6pA8tiDb3HlroOZ96wCXiQw89h9m4F9YgdKMR7BrYrnHuAixACKaLs67Sjbpen/Vg
a0CTCMySuUH3+zVK12eWjOhiHlFOI3Q/2uXrauK3aXFKFaTlnkKUWwtT/iZ1CdEbC/By0N0K4UR+
X4Eco2/0aSYQN5mK+s4Ou4GfrfrOPhfvT4Vp7Ci/QV9h3CjY525aFqpX1o6be8QUWHg/FIl9ytuK
nTltAakvCKyqeHgcAXB7MaMx3nojOIus89ZYt5kH0Up3mw+9eTC68P85w+7e3f6pX2iHx0YvIwao
bqkb9gXkEMmjiKHC4PMpXRLYQ7DTayRHFGwbBqT29QqqN3h8UqQk5TtNIzHxW8AhMOB7DcG8+KiH
2MI01qmH+5dupV6ZXoWZbVgRsouNnJtWgu0GdoqamhxT7WqiUDQApTjqRiuF5PoAnboNAhL1Q+s1
hU9SL4LwHIoQqGoeZHJD/rC66Zqkaaa1AxT/dZuRZVD49RxwtlLYMqfsvtqc1Qg6a9r0uFm406IF
uTMaayJyMOwJEjI8CSDh3jD6KkUE5TfRPZUmBTXe7l6boKSvvJ+kHFMar8IWvaqqaRHB7Gn5fl9D
iLbKlkYfjYhc6+qc0ktWWsOXEjvkZZB55WFsYUQelfEVosCH8m77FAxuCvmF0cshvd4am5IPzjpG
0vmLC0vOHm7fjiroOhuOd4PJGIhX2ULBLa4y++iBEbuUcew9S0ZPVguW75gkT1olCs5eyL2w+F6a
2nTJshv6/KunVoyaS/9ps4jN4NMDESRtmUUHR/kqg7lpOSm4Y9/Hz20FPX0teNtjZfyzFWxPOIVC
oait2c4cSCZh7/qfsXoqbkBraBqrS0PC6FVZyFKSzliAiZTsjZiQp0rU4yowVL5GoIVA6WIod4Cg
1L5udeD9eO664DlK0NcsneiJcLCXUdDdm6q4mB1PL/feBAo71MrTvRn4YTQJKcHzctFwlW519EIH
M0obHFvSmvVaKRfq4OXEme8jVx2wcvN1qZw0xe9nUyOdSH6IF6oDaP8/e0z1SSnahcgbxPNEAZX7
qOzX2vOw4wAmDG71Brm88WRDuGc79N5TO6TmSVfpgy6WHYIQdhR7UBSMbQAUun5YzH10syxuMOYZ
wJIsTDM76T/FOEjjiNXdzYKvYwpsBZTeRgvppvlP9IcByMbc/1O6lwcX0lVgqmal/1i67i+Dsqgc
P77KHwbwRHbbusQNpsvyYs9AKd3XTlfsdZGaloVLLWofWQy2zyyFhWk95CsHP8ClDTO8VRFBFAXx
YV+Cm5mtevwRF7ym3dZSyuKIgYrxbHjf7yXKhuzo9njuIva3Dq0s9fUCQq8Y9ILDFiRblFmFaz8t
L3SD6vv23OEGonuwFMpQwvHidYuU2lUpFa7x2yP+aCKZUg1ZdNUNA7Wv8M0VBwK/l7PMkO7vBnF1
69jYeSbUHwXFslxNdTVABMTLPL8jHD8Vq5aQ+PEapPwy2axDE+K8y5gGoLlM/Bch4wPHwgVaFDRf
2CFCBMvULOmxNiGbDEuDoIPbZ/9Z4g51ZOAsL50wRdq6gGARUhccgeOkPOuDAR/Q+1nTWBsegtBo
Da7yQeCuzkNuI5ATBaDhiEJG8ESyzSUYYRV2V7AhAvEJ2t+dMS4jVZWPVl06fhiYxbNh0dgPGate
pY0NKBbXzSlJReRHDYwxYqDtgDhp8btmg290LjRVEa9CDiv4MsCDadkzUrwYBVwsyvprYAfjlTbM
3LhQ+lgDSecu3JG1J/hBPyYOmMig6habHJGpZV4nfhTKAQRNHJKMqLUpYEWv62ACph6yQD2lMjaR
CoPzbQmmrjBiQBzNBuFK7CmKMOb5CrYb7Uq4RrIsDYpNbiDi+yGqvLXiXXAcArjS2x780kyrKPf6
kAK3vCBdJk8hiIRLs80UBIhs76VE9GVBkio7WWEevMQk20C8NgR7EnfiwIuWulfIEMzpwKhcUAmP
zpAouevkIO+tDIQgmFvFCksDzFElxMXfXZVwkE8tn5Ms34dwAdhDT+vn2VynG2I50b11M7eA4AN0
Ct31QfecB851cxd9Bq+CHEhIPqxaq/syUOUgwicwiyydf54i+YW34gqAescJtK3Luqs+03XG0IBa
/BzkVbOxQPrZe6Xqdk5TPNHAs9bz2xdJpPxqgA5XI4F9VMaBWZPLGlAT+37iF9AJge6M9jdJnAKY
EVBHPTs0fNwsmumO0ezL2kVscS7HtQMFjTzPdj0QFogsw/mxMpE616wEPWk/WnH9iUxTIwGIZHUD
6Mu+IMO5BpAAqNZyVbGohZpcG2+hngYlEwnIiW+POagKTvg/lJ1Zb9xIloX/SqGehxjuy2CqH8jc
JaV2u8ovhC3b3Pedv34+Bt1OWa3qmQEEghGMJKlgrPeee05JmDGyDfn6RUTViSoWh7WQ36p8kvVc
ZIvyl6LsRc3DKCHYlvR5dmgWePSkGFl2EBVY+HPTEqvJBxg6fM2lJyoXaoocpa9cq+4m7WaIOlwT
y+e4VL/4mCJv/USXy5crlzxxdjmI73JJvinXRTLfvA1N/6DD5oB2CCgCPvClmCRahUh3gJmm9aVT
AKeTh0OpglYn7YHO8saXw+XdRV7QdfaPH4q0qJlLaXH25idvkq/+8cvvlL7m5VGLZLecjE+xrtnz
VrSA1lLT2evlWUdYUcb41RpjuhWfCxt7frp86EtS5F2+6CUpSSU4uMsHF1fe/s6xnU1eEpUVBWoB
nEcuZTy7bXEShxrXIO05k5rZExmMRO2PUz0DUY0qztPUY40ci5PB2H2qQQ3QOJdTcUAPuHqdziKo
t7s2g+xu6bWX6nrVzdfTtXbz2tz2jr+11JfJ7r2mD5i1l0O81Ie2POe95Ht54hfigvjZJSnysMT9
uJU84JOWpeF7nzjXa08VfVIcumUgEGeWiBUSadGR3yvzXh6cFHyWy5W3TxBXxG3XJ0wZkMS6ij0A
flifln/78k1FJxYf9k3eJSnO3vzsvby/vdXl9m9+FjpWhZko6N1oGSMjGefSj9Ml3S/NSIyZr66U
bLdTBK25NGUZp+KnIr3eRNzp588nUB6o3v3MFGdqX837pmPRLEZNSE83s7aV4PFc+7PopmLoukwK
b/IuPflS7r28QlkCRkRTFAUvtxF5l+TlNqJJX5LibO3xl8w3j7rc5r0n9YoKG2LwnGotxNPLbLqO
fm9PxW9fZa4z8dtcUeBVKXF6KRRGVT+vA/kgxthXzxKl3t6VlVd+7P2Xy6BhLFi0SzJZBhYxuog8
kRRn/9dy4rfiZ4mebuZYbQ7rsHp59XVYF+/3L6fie0RiJBenAQgrcEOfLxUhphrRtjsFKSWtJ9Be
DgIasxjCUvx47ZUYJEQ6s8Ecg9v8OcRVaLJ07fNlaBX3ene4XSbqS0cTRd6Uu/QxcSEOHAm3+iSv
k/ybfvzmt34mYSGTYXhZXt7MX6ZSLo7L4n32YCqBkm/AX6LO6U5HUoFzW6wMxCNfLQ9CscAQuZeD
eGsriFF817YmPpWdqIzLyC+Sb/JU8SKA5sTirEHjdiv6bC5ObVDZBx2b2F4a9U8TePrZE6stVJgk
ogyXXi+K+073NIT6tR419qs16Pr24js2vSL9WGqmYgG6flOxABWna2O+fOkGlWTJ78yDaDSwDaYb
ac7x0F9qRPzHogLWzFfpn58RGKFWz+Px0pjWNvZzzStuLx57aa3iTOSJq+8lRd57t0rVRoenZaMv
W33xcqJomxR/BoBw2TNUm3W41Sp2eJAXOICH2cIlPQrBhfGtW1Z3YiQSZ6hzvE4WYZZtzUz5Hmhq
dUo6bJMAAquTDznowY8wPNz0lQ2ZcojvB5YOeBn66vBqSmNVzOx2mSXF1DgWcTJ7Q1EQW4vvgqDn
/uVSMeJMHBoDGRgtb3cNKt0xhACXOVoCP70DIHkWBaXRUDZoKLMPItqaWy+zcgqY8dAQYQWRFxBn
xCeiyHyoGodo9bHaizFnrlOWMgVB6tueKhOtV/Rsx+iYjGbTZJ/fBX9JpVkgU1qi09Q0xkYUUZoG
zQ3xSutBr3l+OyobUZPiwFoIng7rKN5SfJl1qJrGOdlBs/Uo8qo4clwsLnemMX0NCeY58rs3HyYd
JDTGlK+ii6dFuFXivuVFHE8e1ZPoJrXTHeDeVd15Hq9YKGUY51QUSosvzBjJFvMjdv7lc1/eTwJu
vYVI4zPaUs9gSaRtg/bG7LWxlB5jGasdgm2pC03vX6PjaFujmaoTCz19SwP4U7z8q13durB+lbt2
NbHcvrTvobHR2egKLAs/12yXWlSsBG9M2x5E91qrbNlbirYtbvJmDFr7t8h885NSwlsclre6wV58
QjML/SCxMPXzXaFDeY2oGD5LFLgY5Ak6c7PB7nbTWN7rvY4dCHAqJAEHY8jucda5CuQ4WeBfm3Hi
ZXN7b2Z3ReRYW/HUBE7SxdPpQgi/C0r23bQgGsvSuSCycg2jRDBRPUhFw/Yk1Y96WGvrJnXdxa4r
C9ERRT+/LA7e5GlityDKrKdvrovk3y8w1t+IZoDbeCcnhb9vomFH8Jq1bpf+dvVhajVk4nmzXwda
jWpM/6zb0Nhf2mpu6h4QpeEgsnDks9MUY8p6KnJFWpyJgxlIFAoQ6mD9OOx0dYbPAzUlvTG2l4Fj
XQaL1vtzyY0Lqz4m9Vig4Yv146cdQjSTMTYDt6vtkmCd9FUHvIyiolOu6xlnluMDYwrmRcNzsnA8
iBYJ7mYiwkH14LLw94qS7kT3E18c756r9pF9EE2vnfu1gHh2itFtkxf1vC4VxZu9ee57eWHnLO7g
6LrtmZm9cjTlHcCx23U4q4d+B7nmnXhtcTezCYp91v4wp4g7WmMjY0IKP6lhrsxbS5pBEaT7Gcpn
cf3VDC/ee50o194jprq1O4n/0FCa6DQ/mrW+aWupOFwsH1mvqZtuVnL31YJYVlEeLXU9X5v1qyb4
6lS8vJ7kxSZotc50GxjlDkVmMUmAddilMa1QzPFi/9uo2NQkPOhBGe0I92yPcf9YzZG5Txt9p+UW
a1PRmqwmDYn3aaGIb7/49SK3UlWq9/bByIPOOILA/12an2hYb5toM3QPWeFvkAM+zHW4BPz902r1
qgbXGl0mf3EmalEGX+42Y1tuLoOV3hXTpqgihr2fKwUAUKdezz4y0mMLgs5tWRIZuRkdRoAMyGsy
Cos96HoqFnqjHpp4H5Z7vDqd/RIjQeVH6B9GBx0izI0oLVpwGFRUrUi3sOovwXbrEkc879Wgc+n1
Ncs9FFIDda0kUTVNGLWbMldh6ha7egNDwlQlx54gvdnTY3XcqTjNRXfVsvbR0GPwN+vcP2BCQIPj
06sl1wRqbpt00Ilhc0Z72cHBjKlXbagM096L//BHVXWf27mG3lesQUWzFNXMW51Cww8nvjFspJf6
dxT8SfEy313y1rUsYrwQ99aRutpAcqX6akBNvk2xsx3z7FY0CdEaJGea6daDB2Rnyg5BKQFCYkQS
TzZHK9qGFpSRr3qNOF0PheGmamUdsqXFYJFzthViP8cS/uVlASvV8l5TiEEaJ8zusezo697fsDKC
OEOZVdkyyInPIc7UGjpHSPp/jqTrS4lra6NREnneilORKQ7iq4kzDT+553+z28y6L7tig2f9LySh
1HVTZ0d67gWyVA4o5+g+SmfDP212VtdK+8YqO9Ub4LQUNbOu7MR4pFfg5Q/idDVUio+/no52E5wM
/Uvrp8PxstdDiYGFmG5W7ptN4NT6cLnOaehWyvxI2Gm2DdLJTc0MlB8mpVD+rodPI37Pw7Q3lu8I
exDghKUnvLZmWk4O6d5Vpy/mB7EGXCwC6XLIl8MMq942CtIPIksc9OqqR8ngKIrn4Z3j8Mrpsgoe
lx5ptnV7tLJnef7ch9djfasSebqJ811f6rd9q4GmkSDBtyzwGI0yeopJdA2LhSCtDjowdA/grqvX
NB4Tv9+WzRYqebWC5OicJreabSa33axpR+hZ74JFpSyK83nvS9FXMHTmJpd6aeNUkBAHAKIw5lsN
bvSgeIKJ1fBavf6RLEucWVlAGE8UGBvoANJT3NnhQdM0aW8iQ05UL46KYra1+66sS+bLCD/qkkRt
6GOkGkjFz5GLtqp/N09Ps5ZYtzlww7ssBWYlO5kFNSzut16auCF4QGcXESn5mEzfG+DadyWknndG
S1uR0rrbga4378QFO3I+NETPbgD8yoxykus0oQSAM/BpVhMhsFJAFGg7Xce1cZWzgWhkeF1UCAgi
SdbBIRhnO54dXnYTOWO4nTvtIAV1/KnUP6pgCvfaoCGFMUgPShLARScRsqM1mzwvtY9m+FdP0FKz
rIkRjUL5YPFzohMMGOB7M2R7+DYJM+/r7xo6fpIXKyxvAXluTKWcN0inBiixxNVmnnZKos4n2Y4/
RN1IPBWQihtI6WW3jothF9d9fK2jQKSNsQ6qxaS/FuY5DwK3nBggO9NGl8CI270ydtAOxKWGGnSQ
H/NZeeJ9tNMI1ODk+Lgf6YOF3xP8mYkjMDwpcxvIwTaTJMPZvMRBisOQgomuZrWH1JA7iNtYorTd
fp1zgiQCaNmeneLzWBITNDmD9Rw11QdDbQldbePsth1GwJnhbJ/NYco9PTKa7WWSX7dSMPknm5nA
C68zCNfpyvwMX5w3BFQCMspX6vJJtYUrI7DCdCPm7k73HS8ztckzO2c8p6Hiez4clBt7ScqafEdg
RAl8SD1KWaVcIzWJyytSp60e96rXJESEETXRAWQulZ2aX0EJgApFtc+d1E3tTvFaJ+kOWdnDox+N
ySboEnOD8icRrnLkIn4cnC+HjrCvk5NngOP4upWO34w96hLudjP5huJORMgjPoraVZwTQliPGsps
i0YNkr+OEbqtbd47XR5f4WHxXRDBgLilnlAIq0mwb9/7yD8TWAKcCEradgDkux4m3URft7iLU9XY
SQBP2z5FtLwtDbeys2NiJSgZBBbasiizgOSXwrNdBu39rNftfRPX276Hek6ktHxUrrNBO2ZlnVwn
yyG14Pavp7u5IJJId0ZgwME3YCL5/Twnh7qwxtOYKNtvBtylANnsY6z22hWM/tUBxQB3HKvCIxo5
PPqpwTyE92Y32TQoG16Oje6XoytVs3E26n5vWllzrIcCMBuT35U4uxxKPyJISUu2ZocQ7TCOrg1L
5p1PqvVlfVNbRrGfOvupQAkJcEN6doyi9mrQJcBQE+egVHKzge6QqEojC06hhiBmaUsvSeGc7DDc
TrCFtHLrv8DQn4BKqAnXKaZW38dxvNeKggBho7P/jJPoUSkQLpXmoD8DJMSxZ0FzMCC6AVtzKbtt
FXb7emHxl/LSOKBHiLsKgkCvLfIAh90EwWFUxluwcMEp7QIvz+dPdav4bpoS1xAO8KFW+qNu1OUT
objEwzvEv5Z8xqwzg63l+5pbdt2n3i+QaUqTT1Idb2VzrGD/iDANJF3Ev+1cl3H3WY+KCLIO3z75
Pm3JNPG7R7l5HCvojGmixTHJ1Ab9JechzNrbqZvaQ0d8oTeg03BNgN1D1eOIliTHjfH1n01Fltys
A5FLQPHCSMBYjeVE9gyUddtEsrzEJDvScH7WBAO331ol8xQ2fQTG6Y0b+/a+XdYCDdzFuBeW6AyA
EAe7IvrOAQID+R7iqXqLomYia5syCF0nhl4U4SLilZbGCP60c1WYgj0Q/447V8FDpXbT3sna2jUL
4C0qwsJJbhk4xqk+Jc+egfFnrrVwyRqbNktarwYDhrl11C3zptF9yBAbYokg6I5cVTVGz9ABlzXZ
jaXF5YdQal8UIumufNL6M0tg3hXZwYp/t/IZzOpWgtC2kQYA6oRpBWrgb2OEeFlo5JJubIsQMSVX
qGn3BEh26uhpSd1Aj6izC0ygVR56DKZZwXCdFJbXSUSbS8Qf9GmlurqsGHdKYH50HN04SU1l3CHS
/h063mZnmToyjomnVZF+qDOsCXH0dYD+GX2P7KNZDfXBmO4y3VZ2OhIqHu4vuihIa5dAJ+1UqrPq
tfJdWpatx1BoX6ed8oXYcEgouhgwm9+k26Iu4mdz9tlv4P7HjqHgEFO08loxkYVKFfsIdBabhTYF
J4sgsGtZkSpvQs8EuACh3TPRNBlmIVV5mBYWna6rz2NRKQ/5GNQn4MDfE3gpCsMbifrad6Z0VrLP
VW3Kz7D1TscwKyomSmnYJwrGR6PtzRtrOeR6d1931VXhh+qxqUOCSRIVTbNR/lKWgUX0kKJtuxxn
O4SgrlwnOMoBzV0ZDewThhS7DWter2pLRKY1yGC1Inc8+jGBwIb5OTTML4UfpLvEyZWto9jDDp2A
w2yWhWf0ekgI4DAC9mirjZ2NzjGry31TsyqriR1kJ3aQ4Ie/ZrHqe7E63aXm2KIonnQoqyvOVo4h
ZiG6u7226IWHSjKf276q7s1Qwiw0qpuU6J6tNKBiNrfqxwRpXGa1CVykDuBNq5NmSzuoT0NrJocg
17YqllEpMNStk6qPxdjPVyqCV25qjPJ9GuBn9Qv1Oq/RlTBmiUAVCd2+tBzCk6V+nYpQOrdG6rNv
lKH8SOSRGaD/SLQuocSRfQLWjojCz0Nsl3PN0pPMyYGqifsQyz4/5dEHf0BjUGtieZf5gXZtTOjV
NtOQeXZyI4eNczf396UO1rchugLQLlYbtC42fcUXmket27GcSPOphRlfgy0cDecdEV/47AwUtfrQ
frRZuxYSBtGogdVG1Z7TflG17wf7uKh8bsATSDTi9Fho8lmqrXqTVlLpwrX9ga8THCLZG2u63YzQ
20YptStDDo0tsB4PWgFUTmsr2hd4vbqmGAmJUL4PzqDv0q6TTuhcTRslsmErbZYhNobgPXM+AZDw
Gj3HUxIp6ibrEWuWK0bDsaiPyJsQVIX+GCujQ4J6mpcaxaPSxARmYJm1nOpLrOiwFxEb4zplfyMh
D1drPiHKZvUx1WWc0Hl6XZeNfYOWn42gV9LuQrhwwTgRNOfLQwnuaVsFwNymILuxx5q47lofytM0
aM9GHfa8iT7CMGCW5zlV0AOfLGD7RtY8KopZPyaseeVMjW9FVs9aDc5vtKbFxb5MhgffgFso7CGI
cGLJCxp7xETFL41smm8kpX7Qx65+BPukbZ0pYDXlEBwSKHmyK0oJORXUK6qx84+MaDwYdP4SAyBd
dcMon5vYJ5DArmDF4vNtRGGRpykbc9QcMKEEv8HIfK+1Un20DbTKojalyo2mhfejisNNG9RfRjPP
z93oZGez6i3ZHeUABY0ifniVJ06tNJ1PWlicREr8jE5+p4/mdI1CGK6Lfuj3OuatB1NuxwdrI87F
wQga6HkHTHeXvEox/+wCP752wHA9VJE8wnw6PF8KDH0bbNIa3q9LntntvqI7X7hYwZt7W5b9k+ok
3+B/CB4AQgUPHQrku8RQ+80lT6srYuYagHu5mkYgwWp7P/h2cxa/mAttPrPO2ouUOLTNgFV5UnXa
qx08mLa9Ua08uutrWEBUU0uOKrE1D4WfajedOd2KlDg0BvS5FZEOB5GU83g6j4ih/ihRBY9tR6AE
GtbWXuQRwdDdEjaxh2gFApepQgaKsN9ivVopWX3X6AixLc8TB8DV3UYf0FQXyTSXqk2eSf626r6X
Umc9EHtqPThdP27tLGq284DEDSj/ESkgKbwXRaIM4t+cidqTWxXsODDc6yZneWuCcntQmwFHDhJu
rii8HgYEgbI89w9lQJh30WmPg4rINJN/71lLcrSy6LGM9/Jgao8J65hHea4DL5Kc7igKDGyejvEs
oZa+lBdFIGxJfIfNbjDqx8xUowepdPKTMsG4kCZ19BAvh3KBldZ6VmClIikOdsjOtAJSCbnWP/Mc
HQYP4vx7WS88AIX6U4nmi5dpKqvFOteeWMgNW0NBwVRcpZKcwxLR7xXOrD0FiVncFGP5IsqOGuL2
fhWu15Lhq0zVTHNYIZNuJtd5G39PIIogLrsOT7VvNbe4uNTHMQ6zbUj8bIqUihdPZffYGENyK1ls
+JeUODjFIgXql8Oa5we6Rtws+w5fRVDNXg6tWuwIOY/v1l+h5YSGujRtxUUZaeK7Sg92l1t2Tm66
4EmVo8hDlmw6hYtcgPiByPN7eAVCIsfWEjbugRwpzq1IjnpU3o9+sr5zrhC0n0nRQe2c2DNh7Tt2
ii4/li0QeVljU1bbifKIyUt5HB3aV6+19yLLjMxqo85mthc/8Eezv+618QuLIuVRZKWxc6MjqXsW
KVu1TABMUr8VyciksuSq31ZFfKjUWrlx9GZ40NF6uHJK9S8mx+FBHGY7RmLGaJVlwvyRVzo2cRNK
dLeWmAobvwJwew1fwD624L0Lu65yFcUPv2n9jSBqKSb5C7Hg2gcqAMlcPU/OemXALBgqyp6o7/Ze
apHJK1rV+TRV4VGf5/I7Qt2nMZeim8GJX/yFEtphiX1tLQezsny3Ipj5VtPwm1RV0Tx2ZfzXVEpU
W6DNtPQcBpDK3EhOFG5yIqLPiSvMA2ENecioZNVOlvTa1Y1MOtiE5KvyOdVtOOzqyDlYj12XbR3p
EzhF/RblyBoHLbHto6kUHxrdOdI/g53lS5VrwSfR58qDZcOL0b40KQpRA+Rg8FNbmD5C+z7v4ZzR
Ha2E3zpwDvLHvAE4HMibCUnQR/71Xa2Y0V3B+Dgn6gMAz2lDvK/DttEZb4y5UrbJZEBQMseeHWrJ
pz4ZzN1Qx5gaihz3q2FtUYpW0KPE5tqOoX6lEaKq1dG3oVPlU1BaL3aTXM2FE23VeSauRq3Sj4G5
l22VtR0aXQVWYM+JK/mDnFrSLowjC59vlty2kfSVSEtIbKoIgkELjGX4Qt9QPxT+eKd31bOuZNNT
0aQSkpDVl3LM5GOyaE2wl0RBFEHMo2K1MKXByMZitFPdOEkIsiBMDcy27H92hpNvmjBM9Gm2HhTU
kCtphM4sKmdXLKdTrc7R28BdGI3z06BDp2ghcJuMeXxGuydmhWjmW6VVmt0BbtPoqwWniCcTIXSb
w82xOIBNlm3lV20Kxw/NZD0khhF8VbL4Q27YqFJl0I4RYYLnQa/CK6Ua/ZPV1+mh1sfyDBt8gUMH
9k/WocGjkhm5FwEA/suxpGerL+fvCnw31iKhlPspbmfoEBCzn9whLtNnu5r0zRyFzQHiAsU12Bog
Qls19QnGQ5ZmgYzKSVIiihj6/V3Xd+1T65vt07SEnplZ/yBSqZqzHQ3l+UokR1Upt6VadjuRHFAN
O6ZEA7hdm3dPiblMasStXu5W5dIOrSPjTpRXIst0A9MooQjkUYaeZLsQSd6tSDrErV4h6sG+cbka
1kz9hjFBmURKHJAnO9v6gPlsyaJ8S4wAHPgiabYDYYBg2jciie7OfB1gwf9xNyvTl1lMXBPvZ5TW
x9nM1Rvx7v5gxpse5/taYspqduDOhIVieVTBfHFOjfxZpNp+CjahnqRuMPnhbY9a2y2gBXa3cZtj
cSBPHOLeVzbKFAD5qE2MiATwb+RUDm4RP4bWH+LWW0mW8pNV6Xdv8kUyJALW6Ofpum8xELgiL+hb
VioA23fi9wO+HzD2Trzt+so5T2Ml72sCs9xGs2jQIlMckLRze5mOfcnCOOicCwD1XjvG1noDcVVc
0IjHP6Zp/2doJGe5LvuTnoYYVtXaPIuzNpyeJluej2/yJ0KWduxsZ3dgqtNcpQk5WgAcLNbe12uS
HQrSSNkQHpYpCEdQY3hAOyp2YMsDtKboz9j0RUIc4B3iImwovedMLU4XkRaX1GnKriKCk9RM5d2W
w3orAMaZO6iKtReZHdSAhMY3/S6u0vkMya56auQBfVZSIkut1UPQG/PdGE5HQjsrKH4G/RmmANZD
nbymUBLcs/Lz79vQ0Z8TI95Vs1k8iJK1km3ndJzXVDRVmyaanTVVgsZFD6t4FCWROXfruZ4eI780
njuVzSOiteu1tP6q+mxQZ8ewr2AiKp/LTNlZ4ajcp4NdPEvEgXdJ3NyKa7CfQo8WtsVNnZbZTk9w
Oeh2/VAgc9wbbqSCVdRMG3ynlDS4AXBSp4G1ifryMZ4RxGvCWXsA186uIZYX0+dUH2DJyL0y0+kD
NL+UDd5B7bGtTL0SuJqNepJWFtXR6SamwcXhMIUYk42xudGWSO5ksoPTMEIbKpJKUagw2pgs2Ayg
HjGihSMcOR6kjvYmBD66T2BQ20vTpzquo5eAhZ8HRVpzF7QOuBnUROA/tMo9neiD3UBnWEhxvi2V
ufPybAlwyfOrklh1iJ6gJYkfK6UzXmgfRzZWxnOvY1cIiMsNUSH6CMifkD8EV+exyyNsypMbn23V
1gO3R6CytlX5WyJJN46v1S+ZE/9ZCQa0CaGuJkPpD8OqdkCN6wVNlAcjUCMIj6sEnICS3Aaar904
JQ17yYqXgziz5VjbEwwSuz7BXxA6+Y+BjJV3bJw9Gt/z01i0d71TFZ9j/IlExWSKq8Hr5Fmp1ELk
p7TXqlpbm1mz4Eu2qum2hY0E63z90TKd28zfm1lSg4rhECElR3zSpsglaT92Wu6FffZY2Bah7Bhf
wlTvdp1il9uM8c8L+mE4yHlgeaUZq3CWFPWuHlHeHXI/fM77RDmYKtQB5tQnxLdW+zTroq2pHcty
qJ/gtGKe6eDLhN31XqRax//QSWN7Ni0zfZ4iGKmISCJQfEkmUth5ujJOx3HCAtkGjKBDKn/0k17b
53PWPavwh2wbzTTARw7mYwKbLwaPZddcg1NfYovV9Ekdg2gfWH26NdNm9/tv//mP/34Z/yv4VkAL
OwVF/lveLfigvG3++F3//bdyzT1+/eN3g4W8TnCqpSFLaSmypS7XXz4/RHlAYeU/cDUTbhGH0QEt
LOI4C5Y22EvbwiHS9T9+e10gUcqp3gVpJEeHVDZPalT8FRgz81spW8Nd2MBHO7NukyFJxLTl+hNr
iENiSErg/Xqnzpo+Lne4kLaKM1kdfZfprABCAt2rOIxBmF+/eVql3AdMN5sim+X1LCjJK/TMB7zB
2foqhJL9uJoAV4iI3sbt21k2bFFVz4bQyA6CSEgcWK6wzMmah2mhG2ps0xXV/J+/1HMj6v2loB4i
xp83yX/svxXnz9m35r+XX/0s9etv/vFUZPz92yI30UtdNMX39m2pX+7L03+83eZz+/mXBDxdUTvd
d9/q6eEbo037z/aylPy/Xvztm7jL01R+++P3Fwz97XK3ICry339cWhqYTXv62RyX2/+4tlTEH7/v
6s/5y7e35b99bto/fpd//2349uME+FIbiqyGeFtx9s9X/tHE17p+v8mbvzZ53YIjwZI1UzV1GQJC
2/61yScVwg9+mePfDKsxWUhU5w96YjinvM6a6yTpZFk02LcFg6SWP4wtfpS/LdiNOAXwoM7aiBV/
lr9o8QCX+3v3ZC0wHdhOmrjpGGuJpw8hX2xD1MCBmxad1TOIbcch/7Tew26N3LXmGSvMVA7XxYxD
5FXdvzMU/Eu9GLqmKpqhsk+Vdcexfq0XOZPKtilwC6Q5uwCInCxW48OwGBXGui53BjyL90tP/jcl
rZbw+I0qjwwDvxYtnAaXVV3mG8Nv76pwku/XmyujVGLwlRzrxpHU7CWIsfv9r79lzmCfOStX4hAP
yA7loPmunaqXDnldS6ya7G7Tw7OwaTsjuRa3/fcVprwZPHX4bA1bQQhUd5Y/S/u1xorKiAqf6Fl3
NOesdmPo2n0AWX4M3JKX8Ua2hFsmBh9fL2uQPzsdbiZ3CvTv7HTTLwOsOAVkq9r4EavjYO+W//r9
m+rMAzVEUTaiTOFIk7KhDbY3b24I7yOu4a5yUPt7745OOY+u3kAqLs99ffZz2B0VrYN98NX9y3TU
QfP61Y2qqi2kGTq8zH7TBMexrBWvGcKOJd9gbyJk+IAWSd11joXhSxhhV3UxU3doagKibeHn2Zjo
2139+m+99xLTX0Mrh+dYc7JtUiJ3Cw5Kf0yg3c9Zz8AGQrT8Z/Fi0kKciZKsb5hIFftRAfatqo5a
BWfT375kqgce3CzmSRsxnEi2dIT50d6aBLKiK14615oyhLfigDYgcBMNz4hE/9/8+waz9KBXky3t
xVEUR5ZVA+0CC3vcr+1FKzrTbwOMHEkxwa/Uwzk4bQhxNKGHKPioolpzSMk70QEu5dc3HVFe8/8f
5ethvjLYaSwuv4nbY4yxj/KQzkfxoAwenZtmnHCjL1/o7dPkQD5qxWZcKPKAmFjnmsVJmuoo5gba
sx0rV+/dT5D4JLEf7oxQefj31fev/c1UdUXTFV01HNmxzDeLFdjxrRi7ElKqvSEVnqSa5kFpQUUB
tu4LopWlGNhKZKr17dTizRvQuLaPXc144OWqArOlEeZ56qo6a8p7uiDyl8u//vbGkH1FO1yup/Xm
jR+PwXkcu+kqx0L0GEbZF6c2b1uCQB23mOrcdyVpZrmrRQnI79ePgnoUbPBoFmD/a1oGW5O/fSyB
rM6+8DV6uoPxEOHirEzl/b8+ONWxCbHeB20gHh7GMTSliWV9dexC/tLEc4LSYLrQUgO2g9g0mupv
/493CAIgzqUOBaQK0VNp2ZtKtls6fFicsxThjZ4wB9xYUMeM6aQAHUDXBkW+bDM3Wrv5mxeuo/qI
X8i6MaT0TktS5cGB7App3elK/ANC5HfwR1DRRrpBXhoaJojJr8W/I8i7ZGXB1VmlO3etegz0ub4G
zMEImipfqnB+bsK8x5RWbW1Zi3Y+nKgwicLS5yRQqKAPC99frG6aRXUWGNF8+780z3+ZQE3aJa3T
1G3VUTRN/bV766NeZINZ0Bp7CKxcWzfKB00fYAeAneo+kDvfi/I0mA6O2uS4S+XBMvcOJMXfC1tn
mg0GS3pgnWo+sclLpJvOzkMfEKPRV6KHvvuAclTHh5ZwgNIb7dIwIFHWU2UrQ2olu0EQKV/Waent
I0CzwPqW0bthWIIHBo5Gxcxe3ntaGNZfISNFFkFmMrwaGjX7UNdQDK2PjUddG/CCxvkeBvsHXYM7
elvMYJ6astLP779D7FgL1VwZ3vkZnksiS7L0g5OP/a5oGvvPvh9zWL3NiSCRPP2Q5BAGvKmD5a16
GYmSxojabYPdq5gn5TSVxp2fK/mdeEPQmcFt+T+sncd23Mi6pV+osRa8mcKkYSa9EcUJlgwF7wIB
BICn7y+p20equlXnVHffSQ1UEkUlgYjffHvvavyhD6m6ndzxgHRoORV+t57+9R2jVBPXjRu88efd
Paks4rrysCC6/BOMZbSSbYY0yVTFNMW3teuuy+Jfz72yeBaDsm4Z6iz542LKfueK6WzbGt2wOlt5
4dxlIqkv7Iyz2KHnp0/tbA2fN2+1omlkRb+xrthRDsidzx50V7XHD8cRzxX3H5+EaJrHYtMxIiN8
8ob4+e9BvTzX/mIgx5my8396kB3nDzeVZ+quZeqm7tEW+g7zDKrx39vCxsf7Y3FwPCid1AGrTUXC
847hvW5rh0qW37q6RDhuB+Ilz5T9dWjLjCF/7clbqU04jrgyx8l/Uh4Pvt0N3/mw/Sd9Xs2jD7F+
6PxpNmKsrJajRU5ejiNjzmad+Y3xZeKQkFGJzTZREGuV74csoKhcfOj8O7XyLyenhucaradrH3oz
ndIaGEq0FdaSHBihFnSWdV8GDSSfJcjkBHDs/JJM6SLvWPCzLOY5I89zK+9yVxULzTV+jCGpyvYY
SwuTfJxaJPmmj55wqKXklFcY4bVg07hqyeXob2jDO/wm2SV0xUyqjtQ8LBkMr1eMbi530ybZ/Yup
R0/mziOGtF6brwG7b6kBMQlnYRnFKFvQj6nlC0Cj24RQf1z9Ano+P4MFl0towZImlOt8xa1fdfAk
PAZ7xiqNed9WA+vvdF6HW7cv+xu7APa9xkeGVyVAy3GtLSVmbenmFWs02aouQRuYXcayQxm/V0DC
6IjydMRhYy6w3bhAn1+ZVqfI5FBq5jEcH+uQMlVYuaZefbj4SNo7d8l8dWW2ZmfwLGv5FYZ5dRmp
Ki/X24mVWhnCr90tAxDaAb4GH/myQ6nd1thlOwHm/FEwTf13hknyizJNvjpH1nLn2pJ2bEMWcyKv
Y65DmxsBIxd/pKrWBKp4Y3BcIxn7uT2JMQ+uS7zmP/dyGePJsQWGQ3oHnrZmSWHiEh9og4WKBio4
wThcXvde+uE8Uil8ZtYlNDNmW2FXBsHdPExdUjX6ei46BdeHfQvDypE95NgYxn1JSI+48k10fJg5
OsHyNMGvZKGwOkJTSDmwztNc2AKFgWw/abqPM09q5S65siQ4UJbMfhOWTYZLfWUXK66ZWUUaBKnh
TtIKsC9vHV9xfbFvBouUy9DF1fXLJm3N/Na7qcCb0wavI6QeCx3JCtlIrM0UiXC5ewUlGbrh/NoR
Y/fdYSAemtucH8iGfm+suniqgtHPj7OBlzl25Jb+QulpOuHSTtOnxllr9lnUTad1gZsCU88SXVfg
NMVcqh1AYnVUsupPGyFmAwZXMmVA6Zd+3KrR+IbFoCi4BlLzU+o7JRZpLJyMiEHTuyuz8kkjzeTH
oA2XpQa/H0vOsW6eFDaIKkLbOUcVFo5Hu7X6xMHA89H0cA2vC7P/POp+9anxMk/A2JleEQ7Lqqdn
PQsQz8qsbsMVd18+OEwGh06v8khwEbK7GlKSpFvvOBTEYwSp3rgUh5p17nF0r0MEcDCfJIqUclcA
CooDuyLtvfMDcT14y8bqtu+XqIUnu1L2yh3ndxP3M6hStKVWVUZrDpAbwoBX8FwlvVAwae1ndDHT
gwZxEpFjwLy9qh7Ltn12W3jpXZ7ZJfowGqdw5XQMGMBrbKc3MfbRUFZ4TKliDKJUydvZ7bfbwAy2
MsHRkUcsdTPr2hxzb1dLIyPnxS/2fHWMp7VUjhRi0ryfMrt68RB/RjBnzgvtH6yAN5sLA1UzH/hb
xTD/KPPMw5DUyLB31qps71et2d5Zrb7uU2/IsyivW5b1FFNffbewrp16Lt4zqxTmdVZrBaSU6rVD
LrX1WviWHlplVpJYMfbigKxOoZ51cxyCi9Q9OXPgV1iqtnkyIz+90y4GiI6uii309VphQEZP4k7j
9mZlBJuEbQe/jPJlSLTVKp+Dxq79+2rqGu2ezJapPxaQtcFhYpfx4HakL9+rS4cx5GQlh5BcN6Nn
VlGgXPyDTJ3XG4SOnImVYB4tqBnzOXezT2SN5T+x+f2SMzzZe8QFHMwKtY1nfGvq7aHXg/fR6B/Q
cCeMj79XwFIzeRTaZN+Pta8dxoBOkYcIZLTr1i9ECcjQrMGwAie407zgGv+6YucZc1haW3HWNEvb
IRtCdFNYvLHlYp3kiI+Gs9nrYSQKKmlJ2Dk4DInjTR/KKy4sLwY/Ld9TLBAT0OBhX9kugLqr5NfZ
HpZTSam28hS1FnQxH6dLZxIWNHoPo3R7I7Y2Z4+jvy53uvBdXAQskiOvhLNOpGuMRnqmKlpzAH1d
Rm1pLDxGU/6jywotwujUwfFRksEWMlmfVGxoOXF9I4XA5dqyQBn81NceW2mZ/rEoIQOBJpsadXaa
6f61aJBILTgYWTEs+/jU6RyGa4mf0E51Q6K2YUpJToDTbrMOiocHkrovgO66aloYHSK3CpBsuR1K
40JZNa5RR9Wa6fiP5LK/4doiMsAPJiXO1tovCQFvWx+5ll4iYfaUGJOg2uTB8IVzw2CbSdZq2Qz9
u67BhXJdsDLABWvbHsqUTz6EAsiyKN2W54n667vSZ5UmhoBqjco6M+cdh6X7PNfGcC5XnROr8/Np
DfUgd+Nybfo7Qv6cXWnhg0xGRtYfhT7BmafpeCqZ4vDWGaYfW/3q2OHQFeUTiglKOKmaEeGqBSS0
95Vm33takUagJNWP3si052HqiynBS6w9BiKTWZIWvYiqYlB2nJt2M10FuY9EcXCQiJfsSbsjDxg3
mUzTOgmGAKFFrzRx2zVNmx8MAneOmyrIJ5vMpn+wS5DRS8QWDob1iHOl8WncREsQF89nZ9XZyzQD
aZurpxRc44oJ0eCmb4GcToVtWl9KFq3Pnl83TPN0V8bYGzpX3BP6CZ/3mriwhhsrboSpyahglvlJ
ZBjnI5TAC4tZUR2vLaie2S3JxuQ1qqypP7AW1Z5d0smexq6qgeGrNnh0+2JdDstsjG+NnVOdOY5z
5baa34c+q7mrSlGRkRTiTWFp8ou5qQT709Jgr7Doj9ZMBkeq+uKTtcBs8CeCK73JBiPKCacpL/cJ
ZN8iJ3EN43oi0mm+alLhYsMwp+G0rPLrqsMY+n3nJmNjdQdM7dJuNyPVOhtm/0WtdfcgK9ceo9w3
DhliETQlQ3rIlozzoJy3p7kouhNuce7NmrXqrmSzKUOP+m6vIY1LdBoPWBVkw1yzjKPVmB82g0uh
ldS4AbfE3td9gDgOxO12mSbsgPuSdlIbspPnrzMuYXL73q+Df26MmVnoYASvtOoWNJWNeD6Q+TVS
t46FRvlmuSme6ilZMIj3ncjhaNxh/XbKPO3YEpb36qad+oJ1w/Cc9RYxhLV7Lz3dfrA1feDiFB7w
ERKxyckEW9UshZsptshTxna9bWiGMF7FrmCc3R2FJ/eVCGRizHb9tdSCPZw8TuOYQWwWxN7armil
UVyggqiMvVp7gKPeSNLUn66p4o7IVPHFd5v8ZOLwH9XjaofBYtq3KahajJSpOigXGTys/XpaRzxz
+1lpT8tQGImSg7zKiDxBQTbXV3WPIm7tB4GCKc89LKfw56zT1kxISni4mPycLME7P67G2RzWL3mf
NzFeU1DuNJRJL+zPmJ/mRELIL10a1KTkVThbk+GYngYN+6o8H4OQ4t681ciWeDJoz67XuadE8VPl
h0SKENGbW1joAcSE5JJoHO1oAfUl9zkv1/VQeZeAUY35Ehvo8SlnIhAof/x+sXki0mYJ2OWaGW54
hanCglC0PSZ+9b7WJbHEbQfiXtn4oSGDyvfCyoFKXHz6PJPgNI5t622ivD6YpMRea6mh7StsZMJN
d4uIpB6BEK90sUzdnme3VHuw0v1I5U1EoTSfEPZV56FpMN5yK4ucRTNfwnZis09UAmehJdD1cxh/
6+mF3tm3OyAY0EF6mppHLIS1a5qZfu9Yvf5cuWVvRv3Yt28+HRqNFiaMLpr6sKh082QDBcabYROQ
CuoFPdYwVEDSdnRr3Tv7NhI4rviMTBFXhkXpkyc4LNvZyeQUE1V6cLGV4CfBt9ePy4teXGq1dalZ
vep3TlFW+1poOL9X9W7Myqt8JVOoqpqhj6Rci5ifLG4lirFWUauLNLUoI0ZQBDFOZflqD8zBNMqq
I6mgfBuoJz7Xrt7s0DLRnGRO7r54dnPbrNm600z/3dUd84ofqMHz4wDZ1iiDmk64sZOhwqwzHFbR
fuoYbTxSt7EmtWXNtMs88mR3ZyfwmjVcYE1krHnXyE7L/axdBAwUtLHJZXSzOMUbGYk9GTuX0qfJ
y32D7vI1H636eiBPhGzLHC8IZF5XQpmPYxV87YRzLxsXh2HffZD9hSsQvX1kS6GHfVVflGkOkB4T
pcQCRropl3n65EhvvNQOiN2CGT6nvNAFmw7NkdOgKi5UtEG9si4KvEZvMcvNSRcieVFNm9iVkizD
sPG7Ohl4JaINGep0tFZFS7GOGpM8X18ZsDC1xJ39U43v7Peu2M4TOVrR2pFDcq2V4hCQrg0jazV3
5GDbZ9ljtE91SBCQq8qEm7EL3RmCBmUGrYs2DUxvxkzjWViDN/bEViKEr70utARydGQkJwB0UlmG
gz7W3I4rq3taRmoE/gFkaaGCHKoHmju61qWzd6Ro/ph9p360x8aOsHVs2SKPwz2+LM11kLfpVU0y
bTw2+LKu9ZSfzS7QCQRdOEqEFGxjkMj+QKDgxlug5Tg8et+zrgEXxjbp1tDXHPGn3j9UjJ5whKBP
Key7VKwJOXcCB1vMGyneaw74pb9lhokriJINVYjn7FLotENKN4AGExmFbRbih7Y6O9lzYIaG8nGU
81WFAszEegSGIh7krF2J3H4WnU+ACsyMobAPJr+KKdcwF/euMhPRk8pYN4d6blXolcO11JDFuqsA
9159P2k3R0T6zNXg6qwL27ybeSFT++Dh0hOWg3qdPK0+W8R8JZRIxWON+fMsXOOqmzaYaRowE07z
rrJhcIifEjfYMRWcKEYdB4Xv7DCfHcOgaMdT6pbHZiI8bT82gJ4Ht1yDyB8LLRw2GXzqkDTQ7zS6
877YVQYR6X0xZLV9Ya+qXXPqNFq4aX6GusedwWi5/ZI0D+5qncQ4pg/oTwaFA8HA7mAGII8H1JD3
uCpbr12nuqusdb5jqN3i2xtgvuxa3lPgZY98bsU5tVdvZUW2TO+TWWRJLwdSLGxNHUw3yKje/eq9
7/tIy02XehKbSJJ8xyum5PZ5tC03KowN3mLycIXUPUEhyS1/CFhjxKoEc1r6cgagwbc2zXX1mdVv
HtvOdD91pvGtHhl+936e3s2yRmiZGzp2+biH9l+psmfsZAm6iPC2ymScdxr6Ur1Y0gPSvf4V//KB
PKpKO2WYzEg2KtBmXVvvG2P0yK3SwCALRtG4YAnyVnrELaE+usu1vuVlTL1u7/TeqKLWQzocBZbt
H+SKjuehr9eqYrEdSE5bsSz7HteFd4IStmQwVHndZ91jY6VL9y2Xi82UZzadFqKj8XCJosJvb+cK
tjdRzqAMdDqXLQw6TAKIp830E1ETL0wYarXkLwNDMxUabq9/NYLeXXdYAExvAVVmtZuRbsIaTViL
VqT0nlz2uPdzJTo99MlGYtjFfDYwgVdMmwWNt6LpPFjCy/Idg8c8jzhNXf/kDHOqIlMAeB2CNg0k
MmonMM+9mWngvFo684oNONrGwjC0mOOO3HhD1dmeCxy7qU4F093Wtm31JUe7oSFCctCN6a4XOK8q
X0fjJkcO7v5gcIjWlu8DIS5WxKWssHjVgJfSndXMmP1UruiNW9utUX420zyWnK1L9X02rObJHGh9
nIARBGmuS3ryGPa9yEbUXIPeAAWrN/bbJip32hfsfLcbOQwGMdIawU6gtIITUfOZ5nEficdhuOCz
o0vOb2GROBamdjPHDIxbeko3w5l11VkZ4mMVvHgu4MzRMyc5hOSp0YZtjntCZVgwgvRB5FBU1Eu7
b/0cP/AB27d69BZcW6Dae9bZweUN1NZlv/hSvKAQIqiEFJ3OfjUCT9b7rkDtznONL36SmT1TUItg
ObTvsEVVLDXb6m4MfWGlV3nCZYG6uV51sDB1QFnXGB0SVoVCr8XvdOHwCHiIt3Fgh77Njo9jtGvP
D/maav1NBuIcLhznRP3hukdjshnBY6dnQ7nDLYbg9F6Wfh2PBCOxM69x3Z575JmRlwoqAMsamx/w
rUO4BJ7J8IsPJiqBqFACV0h4ejpCRMfW0uwWueZ7LquC0TXv5q1BiPehWdwGMwe11BH9VbaidQgm
88FEbHld9kSzZRl75ciaFsrfrkAuhHo2cPSotyw01VU+4wu9SO0ysOLJ/1TOU5VcUjX0aA4a9pPU
FdsU5+ugFm45IsMeeJhNeGus1YPE16x5puDwqofJInCUaLlBUk/CYEUuQvcxxAOPyZvdB/atGAmX
jVNb5+T0rHmx8AfsvO64tQh04tRsZCy4gK6UuU74Icy6CrNinB5dHadCBwH6d7FNSGMBAKcnrdAQ
0y2MWo+aY/bnTiICrdqymfZ2O3lmYrAg7CGGNZytoLRT2nkhmE3nwu4ULW3m3Sui35iv9Ze0cZ3Y
yquc9yuEWfGevLoZriY5m3cMo+zPBDq033GUbT4Pc74djLpyNuyz0glqt7Ty1yY1lvMwVA0zKaNL
L5kk3tx8whSs/CGmKnO/Br2Tk8uO2XJo5N5UHUZl45RvdxtGHVaaj/5ZkcqdDFZL1vZCNkiQNG1D
UjwybOfdkU4HJ2xRt88+U2/ISWc+imUrXpmeiGdCBOfr3LWKvTnVPFe677J9BarsO5YUHbFn6NhP
G5SaisbeREHeGbT9sSw8Zrq2yFiiVKk5/ahVs3hMiEWBiRHhM1GV9TySk2T1jWkHd2YoS6O419nL
pIlmXkIgtHnw7Ih3tcFCRM9q1LjM98xb4AGOTVmNNe3KbB7nqijHoyBBwE/qnkzecHR0dJebqTdv
oPYV/IaxFF6UdxPvEyL2IBIkAuAGZy3igbSYreFGLCVykHZkU8uOmmURomvb3svaWO5bps3GLTYY
qXnwV6cvaXIxaIEFtVniCt5nnChARBjAfbwROkHy70vFdCyxc6u9MV3HRDg+A3X55LZmEerE7g35
koXOXQEphuko68cxH/wvxSCrt9Uc8mWPV0b9Mm05Hacg+fJ5I+FuZmUx2OFsI/SBCTH4++GgjJeC
ZS2u99Wo4jGoVHnUC9UylRgxJWFxb1Zukne1dFj+pmVDGFGm39iidb4SlNocG0m1QaiqLACCjQXN
3mhmDfM6n5cutGwyEeN0xRAgcVar31Ws9eOsHLTmDE609ljf2vYNtnL806Za1/dKCg3UKNXcRPes
zIqLgdMpohdLJfk7COH2PNAW1urklcMoMQUEjmrpzpNOYZkSNXOvLqq0kXW1vm64YkyNOdy2QcBp
ycU+xUyTFtxMctG0Z856Rf2CcCkeyFPbXl00bd9Wz3NwQxltk3wpekii+vI2axYuk1bQQlhKxcLv
hmclPZYRQ9Ox7yHd3Z8fPhZ6a2M0mGlvhW0RSwxS1I0quJlLX9BUlVqJMZDEsRrWotAexSyb7TBr
hpu4jI/JxMun4KWiHiuSpvLlQ4BlpHH0hWq7pAiy9zG4wBeMOhlmFEiL8plBW7hJX744PJFLLCZh
QVRUxJ1EHas1EbZ2upwnv3D6XT+2wZ6L0WfNXKF3O7DT407J3RonyKxtzySOtemp8gPS0/ApyInY
DuSQ3QhX8h47zbJBNnczQTfdms+3Y+WV26GbJZvVpiqs+ugEkNHxILR+5OfTiB+i0zIu5k2rXnpr
0NeTIus2/YwibRuQRJDec7RGQ8gvekFUyouZXgoO31CenzgVjg2Jz2hneLTTkolvblQA5DKYIpcx
po2JjVVg9D3SzuPbyaWielnkx4APqYhqZsedjGxeMEK+FyWa6Y5dYjneN1inPG/T1nlozwOL8AH6
LCciU3Fybidi/MKmJUKV5/8KLwkG0h4D8m85GsMbVVQrcwHHOdmqUgm/N30pNBcVpFiH+2GxPKJ/
RmN+5nNs9LDOivRMCciXNHt9ghp0vEcqZvmtYi3EAxIU3l7P8wFZoa1/T0ukXiH5CZMTb/U8PBRl
XwYnNTUoCvoBXw+tUqqAGQqCqMdQvqe6qr4Kq2zq/WIHKRsnL3jWKJZjj3YPkb8CZCSWGwhodu5x
DO8jGkPfDjuzr+6qhi0vPkWW4x3WujLMK74182Cy0HopOkwCeM2dg2j5H5PjaycGRd3XuVgsxWdc
zI/jhn9GNrnys7XZJWoLG2WnItnctezlyoFE5fS00BO0sjpmS+Xd5IgGE3eVkqERd0NNW5Qae/wl
NoAkzdWTbGx1O8xAaa9Jj1gOgb2Mu1qxRDC8oLrlxei1GOOcogw9RAjflBXUzFLpuNjtYyokbdM1
IxYO2xAp6RtmWMtiOXBNB1XSeQ2EXKc2ygJL0K46GQpvUixIu+isdnxkGp39YFuP7MKYB5Xkjc7g
njk7/kNsBkyw/FyqcLUrO3FxnrqaTWzk4gK0LAxUUex1I62jci7SI/ZBNWan/vQZKUAdT8Mkzujp
sqPR1Y+lbaSfHN9pNWYxqVZGHmoLJ9lKJT6tyviBy1h500/zs+cYl+iNjgy2dhrOTuuvt0ufVygK
0B7C2QiRmF3PkmSol4EYvJE59hKwmLK06Slfbf/LWqvubACb3VXYtpDOTU+267bCihdnGOIyyHB4
Eyn3QcS3FmRx0JnpsQ5SNjPZ7BPPPWtq57k4usZBozOVaKxRuxqM4q2pyIkjyadAyLkp9spsi1BD
+4pZnBI2m9HFedQXvzmDB+IiY+Ylx7bW9AUHvDHdda2iL+8MY77GlC84Dl1Xv7CLaWKJ2R33dJur
aJnTFZuD3BanThjD28JWHYoUjOtZ9b53U2zl+jnoCYINfNZwJRuLT0avRiqWlkm18kqCg+FMvWw3
KRsoXvDYOVpTEZtiutnObnG+QPxX4OfWdQeHP0QpAkMc/a9cGSs/a2KyNy1oxnCypZnwuXtrpPjL
8AOy+isMlerjaJakoPmqTS4o3v8PeSJ8fBIwMtSPNt9I8h8QFJ34LvYlfLw/ORR2GOOLIxQR4G6X
X9v25lKMX4AU1LGvxZS+kV/sLmGGnxlrTox0/wCmDH5OgQ2RmHrJb3jKrLn8ckE9ox5/Z1RWRyrz
nmpcWf+GUdENrEj2OZ5oKQuLhf+iy+Fi+p1XQdKED5tRGA2D7Kkwsh3rZBGEeCvSL2Ev63HVWsMK
kzNxrcAhKH79H3Aswu0Zh3LWBBMaacM5/aRZWDkAjs0kauYJsD7J654wedXnKoPC23r+Csst6hc6
Br7fn0jLqg2iOA+aaavfkRZ6Sn736toX9+s/IS05ZkcDijmu0qu1KJtnflJ4EXyQ5SzJaWwcGnlx
se/hr9H/H8CWtCESN8wtbBd/gi2YOHXLzdw5y93fcC1GN9QvhmePNI9c2uA8lVO/WAM8Zm/rfDf/
CWxBKg1p11YVLdlPsKVsU9b8wcS095+QLaZTL7H/0XN6qcHc84NvYT1dE/jZGmFNNioKV3NbUASp
7B2WaTo53vL4V4hLVrpsKbyeYGjN1rU+HFK3zTGdwO4mVsgHhyuaEFpdjRomMR3B/vgvkRcAOb7Q
OHrImz/AF7NfasTHo3itsM0hDvkDgRnsbTzn7ehhBXPhYJALZwWliQUy8guGYbHZ790KVzHVpF9J
AKGC/CBi3CalRK7UkO4cpU/YUYGpH3u9ZLntz9A1H7CMl/nBTbAN7FhLxxnCn9hMzi0Cp0/M2H4j
ohixdVXF4h8BNE5nlterautHUHE2GFZgXp7XUj0ZOMQkwkA7OXO53oAqjJ8c9q2xJdMMjsXABhH3
1Cgnc2LnyFkxZ/sXZsPt7qlQEZa9/4XZUOQYN8uQymeOMGP3b3gbAzaU5sKgtV3bufjezczJ58nW
3tidpZHp4nDFyc1u8f/AOL1rzDem6oL4J5HjlK59O6UbFjYfWE6HrzssrxeIk0l4FqFhPs4nf8Hm
NI5TX5lzSqMOeRN3k56aTIG78e4nqmOsJYlm/VplevJnYEcUhR5TGYz7wpPdng3HcFegjrv9e3yH
yKukp68/9R8ID7fXu2mPg4ZHxIyzeauWrwspsj+ywTe+bIOPMH5c6nOG8Oy6nux+9yfEpwGpOS+B
iwIS8BF94t/DPlPTea8VFl3HD+BnctGtRLPj1UezawoqLlzDFoy74w/+R58Rmomg/o0BsoktW+p0
veYl6Fmp1tMde2l7/xsS5CvDiVztYks62k354wMO8ryyvUnLtL5Ja8IOPyghpsDp/VLO+pONujX+
QIUYKVpsLZfgvpdSvfb/mBmqMnZLzThahz+DQ6MYvWvTYInHzHjb/SSI6FxZ05k4eUwD46qfLBE1
QXG1TsO6Jx4Qv97MR1BqIS9hnZbhO/7BFk2AlAwn8/oRg9GRMBG5hGvbD1dFykS+xGXmpiu67rJ+
zX4yR/0ksbHZOtcHFKq1O6ra/EiYLm1RnTMwRPxdHH7BSLXOAEIiAHpIa12LF31iB/dBJPkiy1Ci
qwtEeMGSCl2bVdjj2q9jCj+r2z8RSllg2t96cpDi/0AptbpW3uvD+vXfkkqaA7S+m+dtaRjmwysZ
a719rez84h/Ej4990R+xJYjBoxg0jK9aNLVqo2xCZnukSjeS/3GGyctE8HkoBxdvueXRL4ozE+QP
jKnP+5Pb2C6V9X+hTPqcfSM7vQcaAGeqadfbef5JNLHZ5CxUwbIbTMfd/SSaWnshz2Cubv5ENBm+
5OjWW34+mvuJ1my9zYjO2nH1s8zi0QhHlVd+SLKAoOKcsTD8A+NE8+bssmAT+0rJ7rHzUH1ZEE8p
JrYnZHIZM2Gr8V9mArvpSe3gpuoH4hc6jqj4NwhqCVIkDWW33rrlKKNmsL5JW/nP0hva/X+DobQt
eOtrtM6o2f8FRC3erIxHZ8u0d3woUv2s9RhV9Gs7sJbQGfTX+ZIDAMBL9UVGmLicfDxPXAXxMmMz
eGGC335nqCrPdVh9D0IeMlsb7j5oqqLFdBXIoZmvP5AqPDi2K5qEnG6p3W5YiSwHvRr8717rYACI
KIy0XoEEMRsC+03lc81sT1YItCe7wt0EtS6tuW78G/ZqvDgFZYtTYbNEG4kwe8zt/eaQCJiyUEya
bqXvKHFG4YcWnNqZPsJRtjdFnj7XNhPZQvvWW+UGQXrBs2p86KJl6YeYIeJylHi1PbiZ6pnR6em1
GrPxNPkldznuBK8BeEf8E90qbX2IG8u3vPAnv2Wk+MLrzWQ9/yXDxeH72hcVJbwftHesZ3BaZYm1
7rahrZr/Iro2vb3LcRID3smG+59Ul9x83EumYj19kF3BHKz7zAz8+C/xLj/DH4zFIkfXhfHSct97
0Jq6pq79BXqJcRmPWZUun8f8EhuA5/Hnsq6wNc8CdPkOBjgEXSzY9f0VAIYX5rZrRaFhbOLp7u4D
BTMu+zTV6umExxw8mMX2+6Hh1Y0X1/Jfs8ZuXlkaDadmqZjI/4aIjRYBs4hNMJcx9OkPsFjpBUWM
3CF4/wDGGrtfXoqmm0X8D6gxu4P8Q2dz+kWOERnMmpmJMhJSlKDXTE+GyCbRPYKHaXaB62LBaiyn
6l8gWTZB7eGWOAGQ/AEmc7njBoCj17/hyYLG+ORbtQ20/jtTJi4DCKWvyd9zZXM+1DUWwGt+6haF
+09bSnzxzeIeO/fDL9TMyPLiji4ZSu+Cm9nmYpy9rh3PctFIWvwr8Iy0cnzxJPffX9FnqgwY7cG3
GfufCBobz/xYe97nyUrtGOsDzwSFtdrPsumML346fv8jmTZ7lbHzDVIQt0655194Gvt43rHJy2Jh
pzeeh+NmwqD8nRHUP2HVUnx18VRBHPgLWGNkYry5Fvvnn8Bab2F0avrdf4PWWqcP6zKrkz+Ra1Pg
5l+2phEHsfrd18k232u30A7lhAOP/keMDcdiaAnLc7hF5uJT3uV3bPnWG68zIJIvFloXpq3IFGkD
rMf/yLWpzG6TZsSwdXYsn/DXCs+Jf9FtRrvoGHquzs1f4G0jhYUcvJeVEWnMhJ6BXp4CTgksZz5Y
t0wfCzyEvMMv3s2w2F9audKY/fKs/S35VuoaVrT5wjHzf4+/zaa6orMmRLXxv2xT/f4/Q8FNbvu/
WTuz5biNbIt+ESISM/BaQE2c50EvCJKSMM9TAl9/F0DblCXZlt33rTva4ZbIKiDznLXXVr1K68Un
nan9+QcOZxqsZx3F+fzvkTj+TcCXtuo6D3mqpRcrHBd2c39q1Yq+/Q6OiwqtfgsKXdx9x8ZVE++u
PmT2LKP2Gz4uwv/OnBS64RtIruEMGaroOBdSLmqH5lOJWOd7Wk7EJg1HY7SRIyxqbWLtFdomDmOC
a1r0JWqsetcYtc5NNxzuPzC6KtV3Y6J1W11eGn2knaw03WBqftrZ1ytQl+q0eiJRZnv9X6g6G571
IOuBUpuRhcqmncL04n9H65bhC2NVLfD/ma/DLw5UzFP58wdjZ+CAfRADyetf4uxkwSs2gPY4d+C6
AVo9qWXJzkV/+T8yd1NPdUFOruv8L8E7ei5uUraGYHWFs7fUQrv5EcAbjeGWa3KAd+AHCK+jHHwP
ZJEu1EN+K7vmc2GGpf8zEg85nZODKsKE/hOON+XWfdM6nHx/J/ISFp2HfrJvf4XKc7Mh52wXyt0H
lWda7chQmvX7B5onx8G9rGP5POYOZwk5hJKFLNE3Rz7n6ZIqlwxw5w9Mry1NXGEmccupqqD8bVbc
P+H1YJL6xUgqGc58B+0VeGUPUVUlT3nf4wVwzSa75SDIYdPJhlfGcLgFaoeojkyDwf850heiN39E
OdQ5/Bmc9kTrNIZfP6H78jL141KN7j4Ivzkz/SQv47PfKL/YYeAZt3SH68mJmnbysgiL7vAH8qch
Yd24Yuou/uD+eqICMIHOgvC1mwYql/E9W7MPAlAYuutNqnr3FwCg4LXmj0XzlYDulVKZZzRHOIeV
A+zKaTgaCFo/WMCYg/FZlsXlbajH7OC7KXvnAVmvJxSQ86ibuaUiGYSOaeXs/Vc6sC0LZyfy+fYX
CMGsHsYjqAtDfbfYN/GoYi11U+TH3fjpz7ygtLXW8no2Lr/EDMLyc1zoKfSe2+h0BQZje/4K0yy8
FRrUuIT5tKV+bQFm/pIZ7GjKqZgvM9Qzzn9kB82RTaFiOA9zrpwPpTpwnvyRIXSaoGPRlzx9cIRV
iZtiQa+izRhKEqWcjLEiSGe4qpPCutKpHJD+d3RhJ5EwAkpV5x+EoY6cezan00bQaBbDozDBAzVs
qyx5wAFuXAxGWmw0WxKS+Cvm0CnzwpsVoDfCflhAsGw5qTlueyk03zZz/aEDb/hHADFyi8cxiRka
DnUBdjeS11D5BZTNVCK1qgElRYYuLencbZS6lDn9wCYmAcE8YdpXP+MTK1XRL/msx6e/wCjOuTF6
RtkVR7bAt3/Ainao1TehqK29npfjuczDcovAKcBVJ+v2i5nFtB2s1CKQ/gnpBLlrBwm8njVDdLpC
jJESz7tokMkjBGNDNTK79mZm5/Qd0dilmcWl3zTAHieFxXwybVpMnzuU6C7mN5U6LhGefwM5lqjI
amvB7FbQUavDjcl89P8Hduys1jnhapHdMVTra05DJb9wYdfxC7dLpbrJCyu3/V9FIM1x5p7dlWWr
+ZxH4pcfOEiwS8b/hV1QMQjsIq+nEhW+SBuiVisSKTHr2UDjlGv8gESaWReNvts0jfaFeH6lXxez
izTjHY6MQ8WYIIFHPVhQc+DIRSn7qW1ieTVHHe0a74Ak49BGnKlOopOxbiY8jlgv5+gdkIzVND6t
mBQVfs995+Id6nsHJGtpG+w4w5QH8vIt/TMgObLr/ZQUY4KtJqpY1ZedG4HRd3QvXXSZME/+BE1O
Q8aWqpq4c+3foUkZB07D0GoRMgnZkXR2VpgIUf1woo5No+4gcMTrBzxpNLX6mk8KD7U/wZO2zG4d
hNhX6soS0pl1IkLeuY1ZwmNFY+9/z1RSBtRdKa2eI61oNDAWAAdTzERqVriyGVte+EMQEX9+hysd
Xr6bpHHRe9cJf9TadeASVs7S4SMTbiZUM8FPGMvRjd099X3t7H+DV65g06gQ76Y2IDyzqMKzt/aw
lAIMqQ2J9Fe4ZYgq4JXclzHs/5621NkJkAtYvEB/QVvai5okty3Zo+Mv2Nn9HXiJUwENCFdd24cv
eXC5soO3sTT2zaySMfDjHxhmI+LqxmG68vhTFJOdAQMtoYVEp1cUszQ7yV2xFM07ipm1JfTQjEqS
xp065NMRdOBUm0Wt9yck06ABatiqMQpZD8di9mDPLb+a/xcwc4wKfjd1lT8YBu62rWY1ZrabmhaM
h7NjF1+S2eYSRI+teKVERfmEY4kaSZ2gGPlz+J31N5VYGniNM8orRVk0AGGhUr3yjmq2TlOib6oN
u4BCLgErvgE2I1lWnwM1NqFQu+ge7tUJvdbCpAcgGog3KOkL26ytSxMsB8j1Z7xmYvWl5DE6EEJa
d9U2oCU9GMMAd/MtujlME3+20ZTzZZU5O1exTHhb+gZf+0X2ofdCe1zBzXSp3qu1/OUD3tScQDIm
JoYc8aH9J3Az7pY7iulWbku8vw7qYxTilvl3EKdlxelXdf18/EZy9ppyXvWyvSICY0bbqhbu/cpw
yq7gb+ZUo3n6Lb+pddanIo14DX3PcNKXYhGeyFLr4R3D+lWQUw4F63GibPLyb2nOkFpl4VNQaZ39
HdLJhynIriNbhr4hcvW1KLX8IpcJK21AWRKQRhTMn8NA6V+/RTvXXXkuZRMcRREY9GYrzQlNMPIt
RPBgGOiWtjIZ+beQJSgtgih1fmUOPeU8eVIzh6bYUZ2Iq01pcrArm5wLiRL8KEHJTOY33LM0JolN
Qva3c+Befot9FsRjK5IfCXgiA1Hx+nPucyDTjvonkvw5PrjPiUXEzdiaTz+wnzlCm/tac0ZqTGxS
aGYVoX19Zz8V0j5HEP34pWo0i4RxHzAMxPrOQ4Hscwo9+bccqJL21jNFPaRWf2RAQyXR7nmLjuzJ
vkdAV/QAopFvlB4GMJxdPiH06OAPffad2E2yWSdL906C2pHbR97QFvmnXydBRdHZn5iedRff0qCz
QzyPU4Fm20B33+GgdopExDdZoS6iO8D1N6cA/Nr8BQ9qzGmF50QLSRyEDUMugSa18WTURU+J4Qyb
MR0onmKJmz68ox46uuvTOKaEhIgl8dqjpUbUhf4rXhQpBx+TkeVqvP05MMrz7hJgrz7/HhqVcZp6
PTnaehOikPEhlKlN+kVyNLYiFZfqpPIj+l/RUUcOebMLrHwat407R9Z2HEnH/hVAmuZl/rXRdCjO
FSDV3CkctzaBlZJD9z9jpClD8tYvrYGWib9hSd+f80I36qecsfj4G0uKqRsyflyMs7+zpHYQ1Usb
F6oR3CMrUdoIJZu3edSY9B9+cKWaw5NtqwV2573DpWqj3dtWGesXH4CpGwrX49bdIb+gZKYRs/po
K6ANom3Uy+94U2yt86MYA0K7f/CmZmi1e72zHLKKsXv9T+BpIGhdM00nOvsb+rSdQ5SHuoGbdkVQ
G6XhGBZISVLt5yDqGAbTI2U8ZAqBUelloJAojWa+hdjzUBrDRxcdnfT/Ck3ljSL29lCIS0KtZDcF
cWwcIL8KqSK/b3YOpuuXpB8VrmL/jVQtx0IhCdeHe07i5q3MZ4oXDWkaCk6T38FVKRL36CqB9RWv
Rn/3U4K1ZKt40LqW9/2CsWY2Hg60PCJ5+jnLWqVRfugdQk4/8KyBy05pqMhOlJoCqa7kGJ1+jWxt
QN3AZkEESwUFIRvNHOKJa9V8YidLbeZPGdfM4i4LtBDOmyoonrq4a49GV1CW8reca+woxkltKNZu
0Ks231VUa1+/066BVhNiwqQiX/4ReS2KIbskqzCTwSN7whRzhPP6M/saBPG57U4v/wF/ZdgQApd2
eA8Te+anQWojWxjdvwdhVVtQ4JTNlfliSyk/CWWqoRLJ69Mq+B/x2ELN2BNb5BVRepsNT46FkVVF
7hAXz7gsI+M9fMCywSD7HQfsdPc9MZsz4LxxSJmQUVuw2cFwUBflBcDQv2NnRTDpITk3w93EzHWe
p0pw27NGx7hBkg1HB0nrGn3hgMKl3WdHduPb1L/8C5i2K7LxUDiILze/SNQSv5z9iX3xhgUXPkv4
01SnGUqd200+mdo+r9R+z2iYfq02Cv1V75YnRnvR2EZ8HkS5xnSHY4Doxvit41J2JCABC74gtxGu
UM1ItDfbZvdj6HXnWzlcczdGzotFhaEezZMXJBXncfQzD26Ak58vfOfpTNeuqhJXimySe4RSdAaS
eD4rzPwiTKv9iugmTdfuxznYRtXg7qIc2I+aSG+a6zPNajNi8hpCtuA1sFoGi238OGrlltYgAHeX
oQ+hQqoWO95HcWA35zDkaOenGwz3+37GDkuTnH3KGuZJqYbq+V1zuFy8o3qyrjjldudN0bGd/NZE
pznxK3HD4s0milYi7Qicq/VcwvGMU6OdzSG+ftO+xDBGmNNsHJTuIZTwiV6r5pmRalg2SwJ0xyhz
nM/UzPqyNTrXd+TExd8qDGvrZAivlpnCJqLYpjlN3L5EmkS1ArcOpisbIXDkFMXyF4vn7s3oK3lh
T6PyiBZtoOq17xO2wmbsnBkiIUTfAr9xgoxNFc1Yk26/pYp5YaN+I8X4Ms4mbo5yUpOrd7zYLGns
3rKrspVtF07zJe1eXDrfGWNdHfWXUAOyrw0xbOoich9z+lFICHcYdRzbuX2HjlkNcRAj4pTQ1MWK
3FdIsurbVgvSA8OYuKQJnSCs904ea2HVY06gNa5LQxLY3Rc7p7KLI9k1xfAdIl/NKN5irgtUgS5M
stEPNBQjitj0gWjequXe4OZDeI+qST1b+WTbTrtjMI/DxcooQ44uos7afCyRgiDYQ0iRd+SEHD5v
F9YwQY6krm1f4oGeju/8siOUPU+93gtpe9tz9+AY/gPIbEeLfhNge7pFqK8+FxyRoOBSJ9hjAXL2
TtRlDw4Xfmq2MGVomIds7jmdh3QrfjJNfkAKrNC3cDOsQtTt0jyl6jCtGbSmwOmnIsdDQX4cTCFd
0mtTZMy0qPXlWbiK/CjBYbTPIgyjYhy5+1aW8q4hUfX5nXlujI5vx9C1+lHrqBRZb3TvDj4945NC
g2VBrYE1RTQUWNmdQ46I57X4ut5HLJKw5xxvIPAcyjGRuXl9Muf4ov7goiPo9X2UqoXXqFLZaWjP
Humrb1nqThlSRWs8qFOk3n2vABQIlaqRuOY7LK3EFk3mEYzqpmvS5sbFQKiaLHDbYnpyh5C/hSaK
eu82Kh8xfbCZNSGougWSyG4Vwh/+tM0rAt/UfSOwkIOyTKBw4z18j02TCKEnwxy25iz4/NRV9lCW
JKIzyEAF3Z5ARIFVdkO6yXpMjbnwFWVQqi1Npp/rusZOi1IyvJNySJQtumLnIYnL+VlgNKXjNfny
wVKbsf4lVCJyNFZFBnmzigRHS5nAhhUB6Tbaz2mb6sfCEpBWbpfsEQoigbQtYhRisXybhGejihSK
THUSpZ+TyPhkyCQ8zoub0jFysSuSRO4qtt6fUQXE/hgl6b2iL+ySY6aEu1oyb7O+qyCt9oWm23fW
ZCQ+oxsURMOc7dSC331tTPHJHDniEEzTOSWoJZ9mKocXy0VThPouJPS9H8OhvZosBayptp+txk62
cSep2nakdQxrvTm1WKTA0kJwS+I2+uLCmA1mGDE7pt2KcxeawouRb75TteE1DmNMgULEe72/leHA
O0Z+tVzq1ANBtY6utnxhDYUYB7w3tRoK4cXpk0hFckMZDW+rG3ze9kk7lNmhj8ZrEffFNRytQwUy
7nJocDeiLDOYg/6kB67z2xFoYXUqkshOd/im3IMyq7t6KkYCLi7NXIgVC5G1THyoYmmCEu8k+2Uv
7sSMau7z7FY+j3lxpkvD+YItVB6Yb58F8ZQdnGjJ0/9IjicZaR306WS7U44JdPMQJkbT6GfCfY4S
XkExx8A5m74w9JZ+LtQHM7dHLyE/dJq5Rnam6WQS48RpL8eFKK/b5DJRbRMZEqYVJk/TpjJjZbei
5ROHVkE17zaMAvXWbWMkK7Vy1onsAc1md5USbMK9U4hPcSDtg7uk0sVAR4iIQlgFdz5De+DLoIaR
a7qAtnZZnomAJ8PPIPSsMtExRLXcRp1+g/1c8Sa0cejnKF1dcfSgEsEbWhbr4h1JH6hTpk4svFmx
9GIEs0kaQkKMDSTHZyOgcQwdzB+gOgq28jgIl1Leuf1NIjkNxvSkU9VQSdaAGvRjJpuCn+zS5taW
2q06tPJEzNRg5jT+7TmP3ilhUb04sPon1Om1Pgo4Nh1Vcs/b1qr82mDQs+LsbVfPRyvCJy+ZCwle
3EeKbimDTJhwLWj7AvZraYgwYcHba7Mcthz4Z4gY7JRmJQ/NwOhodE3tzArorqT8SLvJ3XGGHC++
UhyU+ivwPpDY/KSriXKtFca1lGHymjnDq1bSKleY1x/oe5tpSFxbyp2Dusz3KwTftjVdf+5YUCEP
Ws1KAkxHlrSmRsqAcdrFFRtRGFoLw/LZHtIST5ssatJiayY57VsLGx9OpYk+YTI9KrjcqykEAjZ4
trA7rZHK6qL1OnBTGPYQcTOSzLRIEzQYeroXjJ2viK+T+eui4QyR7ekHSa8LkhlmKNXTMo/C7ZTV
wT6j43E3je7RcZQcXsc9rnw9/6jKcy9IbzA/bbsy4VAVD+0OQLTyOWrhHNQK03e4QXpYkRbAW203
sTnQQRq1yFY/eHuNq0pWDu0ySsIO32M6yUrbPEY527KELswKO+WWndWTIVztVRWRe6Qn1t2tJP7M
R2zTmCa4QK703mSHVyUnPy+wbu0ZhyPpwMWtoERH2MXMD0eMKpmWxl5XdXwAGKvueod+Im2qu+OK
67OVJbOaqqmfW3yiK63rtx35lZuIfRE/1PKCk11yCV2qnYaEa+CiOsINHA4axcgOuuzJsDT5+GhY
DMWVkEBIjZnwLCGUiacgu5+tyfZp8q1wfcBBfIf2K0bbnorYtc4/8H5TEhrteFFse8UMLquCv1zf
AOc5UbFZiuQ/oP+268Wl22rzcQX/ScabG80oK37idBAWYTSdOsbwKUgTNDELp0FFE7N3q7Mg9QJ+
Y9btd7kAaxQ8sXRn4JQOwW2Z0atQ7N4vJ8nnrK9pFPxTSGCGW9uFlijuJkaQ28RcJsBOQIiaLtDv
YwOLNAG90Gh5YzzNnqnNiLDMPH2QBZLD1lY5J7Oq9RFF3ytRYG8iEsTPhqU423iEFMTnTqDUIZmx
tcJMw7NBuqBT4nwvbUu7jPPst5hBZM5I6NQ29dW0yE90B+HPlFbyxh676W6pp/FWK+pMvGLLEmSb
i/CC2rQADyx9m6kTmXypVPyKyJN2VSUrn0UMirbOwkDgErJzxitR8YqM47refchTpzimmkmL7I2d
Yn0NIjP74sQwp/yYSG80QTNvlEHop/zkMcAoe4pNsDZkI5DjpJv9c8EqgXF6rWqoCfhONaN7CGej
OeC0qy+NjkGZ6pLZ2hhd/axbZnovw6kuN/SesLdv+Tqq9fNqaWXKax5zUCPgvUTttgGGJ9QoTs7X
Lm+xNSmheqEV6ZHKumHTkJEEFx8v7f7S5qe56dvua8imcNNZERLWfKv3BKWJR4RdeQhi7VpLE2wm
Q/nSCgq0nF5/WgSvUW88tXX1LniF09xy17mRUzRtdExWjjUd0cgdmpIHQFfSAFbe9bX5tkhfLVUe
VdLusE9eivh1WRVjjHoQxSD92ZU9T2b+BrUs7lDOYwRXopSoyax6aUY6ds1RCNXaCGrolyyF7fpW
UFxUgbmt3fhaac/+SFTETsjqfeYqRrecF4IvA/2e/ile0QzTjZpPlrdKY3WcVF4lAxBVK/dT+mKw
sbR3XbSojSGpl6pLucmT6tJ1NP04KvT2hkPi7vnUssGknDVpDM2DnHd8DWo/JAuYc475PYfRwNPu
Gws2ErHrs55kd6UxXGrwIIpreO+xDB4Sb0EtbrWeyXNGV2eTBu238QyqI0/DgHB+3T3YMRWucz5M
fmUZ52tUw0aCA6DWiNNA1dtdr9CGN5gle/dCv20rIIEh7j7liVtfDkt4Q4JyoWBJ3T2vF7lroldm
OzwX49q9j9Qh8C2TH3HY8A6ukla7Wt22a6xjSIP8CYj9SzcHR0u25/xgJMCnVR/WeIcrgi2ms4VK
GCp/qAzomDo2W3w0q/p2SXvMVuLea50zv0gj+zKKkCsjkOu7CregD2hbTw3p4Nl2aHU0KPl8ww2N
36tF3OqU9mU3Ga6XmyHuIekkdDQiyb9PaRo9Se3udY2KiFpRfTD98pDG5nyZq0l785EZiWqChqjd
Lz9yI33DKsJkh7FBFpbutWCkXmdJkcip0VDKh67lF010G2gzXhxdOl+0JuPGL/KgwLYguJR19pnU
kqckMfldZ6ZgCWd1NITx3k8JaF41ZXFTcb06XcMn05CPJ9LGa9e0urpbUyjTBP1BCRXeD5OQvg5z
6SlldOJaOXaOlreW1d/bUEs7fEPm4uySh84ZOj9R9fii5pDv9JT9DDUWOr74RlC9iBjFEyMNGpoN
k4AzbsTZUB6xcQfcasp2T8Z4ka86qcc9xXqeR9xppUE5Td+f1L3YkbTf1JUUfuf0D0WO7F+RNNU0
ueGjP7mt3PCZMuPaawv765ya3qjR/9Y7TfKQDBxiSmqQCS8b0iMPmXp4IwdvNrFs9TEVFUHpattE
bQg1D7RcLgy6hRBxoxW267lGx4FdxyBgBk8GgTl4tWx5YSgmlzqnrkZ6kXmlFJH1iF/lTbOFctJy
OfFkynCxyBJfxnj8YuwVXoFZzBuG5E6rGfl0+kQZcBVku4GrZdqh61FbZ5+YRDRbM5mf6lbtcHra
g08BJVRTk8SnZmfg3/wjgDO4CbEqjLkbOSfpmZ7VNd/d3+M4GdxozI/sEPbjSFuWoFe6H57twFWR
1/2ezXFHQCtVu236Wbyu8RzTtJYQeZjfx5lOQGzJ6QyCoxTucSTDSuSagNKd+ixnMoFrasdV45nS
Q7fwucWF8eTuWsX+RBF4foOfgdR0rj4Rlxm9QKpyq1LGcI7EWKracNoGpuJxI01RbdLWs4Z7mLm4
ZyPu1ZNQl92ui/kDQWG2D73Cl7uW4bWlchkJBr5vZjHkZ32U5UcC2ze6RigrM+Ov8DpgnIE64qWP
iX8scSBN8mEO+UNx+4+cq6yJ3obFFxfEXBM5us6XnH2UjWOil63qwNxbZVGfmAym6ByozNMx19Wz
omXk2Ct9RRlB9tCIviF+pl0oTvB1TQ3FcE1EJaJq35nKU6tX1mkUNi9EE5M3S3P7y6QRw1fZd9mx
si31utHr9xDRGBbKZcFM4/geIqoMWz9FEmttWYVdpqZEmM2DYTfgSPSEhQ4spKa4bTrjVmsKfn/O
QV9CEpNG/kRBeeFPFkXXQil4n89VSXxMpXKTaVa7SdpmOzqkDtfUEd7SbIfThGlrYjqbBkXhuaRK
g8RdVpwS0ztZc0gOuc291OxlzlKdroGkiYjzRkGnAiuvsYKKFLkN0Gt4GFSyL2tGKaiImNVTzME/
2OayUW/HgZj3pnWq6nENLYmCYWpEDJ2+jKrc8qOJT0RPZVxQ1fm79BrcfdhOzhh5BBMLP8gijouS
IxAFKeaxqJ/XZFPvDMp2tHlsOoOaHo287s/rJJl2Wa9SIKIZ086RzNWKYYSQyzJ3TxSUMQfSccbM
3aNTtuo1bVrRuYa01ouCkNFr3V9mBHjPEsZ6p41R3HxkoGpHolIfsAxcJKkdB0yQsHh9l4mKausx
nswvCBTNE4SYp5M6NGdhBGdhhlQoBzQ7xRH/qQ3iz+Zg5tRJcxnNphlxgiKIlC25KXMyvjYRNQ89
8OQejwcWVL7WV41AwIEzEjFabYK6G3YwFnRX5+BcoaNexw4CxVnrc8r0ljBV39mnKbP/E2G0j/Vc
oEeP+2RT5aW+IyKn+9Bw+rEs4/6a/+AHkYrPiknuQbdGqqmN0TyoUg8PKn3Np+gAsAIizzgWDsjD
73mrCoWwHzeokLGMsLvgZrcTdXtIZpZzDL0bjigsczrJ7nzWzPrI50H6AHA06JThblLmr4hp6SXJ
tOs1j5WVJhmOqdRujFx9CGaE3I3FA1VSAIICmGkuqg1U9SKkMwrxgt9b8QM1Mq9cJlqiAc28DwaH
LhPop3NEdrpnCNEds7h/1tkYcNiNU14e9DrhV34bLEV+CilHQ03vtNs1uqVmduVrs6LwT9QaFV4d
D1STLuYJNOiSF7UNhJqyGhb1iWOgA83z6VXK5GpizufzkcRWuKjH14BXqSBkDd3mYmjg2xNJWDYd
4uuxN2/0KNzTX91tDCvBkKTyGq+jstvGnF9yT8XzhH0lfViiX72tWL6Ymhe0SL23usrNrje2dkiy
cWQDYrgnmBmHqzZpjnUxnXdq9RwTJoexCA6JjkRNmSNxVfQBRQAq+cacsQOfZlt4DLNbEoI5eYMk
diKEfBJ/nomUvBBc9+OuwhpT9XuKjnTGI/kTshEQZJEqmCu4VnBCiw8cDz1HdW7spi/OxWLymCws
ktHyqnUa94XXEKI8C08//waE40uSTCXQgIEsvlEMYRHcm2a8Mr/lynCmRt5Y8/Rd9eiNQRFZpM7K
0c779ARj38PMAcnCIb6JZpdX9rdBMyA+XqsZZLHJY4j+vR4le7Jf3vYfiTPuU4fU1RdYQXkrYaU2
UcP4kxsIzdYKj7a6t5nqjCULn8LeRrixvyCMUf0+FNFWG4yb0bQ2ayCNWYDhhYbVo2z7Xboux5gp
gZGfKmI8AMN9yWP1/COZlrb2I/I/L3BC/VgjaNuEbc3Pa8y/WkN0S59z5TtV8bZG0wJX44gjkMvJ
riaj31aAC6Pj7j5SabkQOzYDYUA8TqWScNBUBzlmYF44ggG+JGDsdSx3N0oSNPupoBIAObOvBThT
FkP7ElGzI6qStay7+z2mZmJC5W6ESzCP3CdOUnDYo24zmWVZZEsgHluHvh/Uutm54ZSerep26EbH
aoJb3alw5Gujj4EvPnwY3Lu4NJaQcLrR1E6h3oYDuCsapgp1EiEOKAw+FJjdeUrz3DCq+mhHY+3X
FOMsebY+QgPYF2ctn6pGl2cRf2IyJ4yw51xPNumcfY1r3d4VLst58udeklsvaj/fzc6k8w+2GzQ8
o98VLe+3JHlds25TqGp7dhR0XC02eJcabq+Zq8c0st+YfBU7s5khHTAQ+kVntFsVYcQBQ7DYOWEh
j3TQTeREylMZu0uLA6pn5KHMfBZjfJ6Y9VYGhAEml8nUGo2bNPm5VbrzYOBzFw4jL+nUuU+jr1on
w0NhIiaa2rn01pTcwD7wfB4VbV9lKRUDdB/grWUyUzqKT4vWqZLhLtciqq0n7u47q9KpHA4RdQ9L
x1mr7JUh4v+hn+/zjtaaaEnRsRF8Qpq7WNDiR5E4jNF/C9GlRsmRadnb9t3ScWcq9kFGKIwnd5Ce
Wp82Uf/FqIOvzSjOrEXHIAszozsqhIIXDvPF5tPUuQC/MmPqYeb9nbDwFVUNe0Ho3ubQNeYLO1RQ
dMc6JBNtHkPCUa+jwmQ3dn1Di5oB3iTjp9Vab1Jx4BmSV2RZJu15ocujmCqXh1/DIVem7WnYpdJf
PfZsIK0dWzF0Io3dHM2KzQ8XHEKtavQQ9M2Ot52xbWlB9/pJUo6BGKOzsm6bVMVToQYu50mb06lk
A8UfYN5MwjjBvR7js+b+gH56ucm5yXzGWfBL37YPjcu++jv5PfNb1aPi/nqV36/hPC1px6NDFQQu
nFmn2YJ3DM1H8pi7mnuT0/F0ZAryQLhdQasu+5MQ6OrIezgiWGQ9uRkdQ6Y+oycoPw9ZznAmdK4b
lJp+744PQ0dCoNdUhAGN1m9JcT5qRgXLmgXXrVPeaB13vD6onqJFlB+nenhf84U6L3N5pM6QlaJi
SCqBSg7tZS/5pKs5FrDY8ED/Podi+gKpn+5TxyQP5So4UWo3vFzt+ZXbCOJh4BFcefBclFbrrTL9
JdOnZKZ6aTIt2zlZU/kxZqMzYYSI/FjUwtAizuj6q1qmLwiLbSqBUh+cFLN5UJ/W0okP5DeAK+Wm
zsdmO0GdMjDtDmvQr8Y/9MC3tTtVFPuzmBL9MLnBSWH1z2iTwx31PbwqOyEObK1GoBGXuRhObizZ
Du8jm66nOpv2sY7CVbYlx9gJE7/ijnRWqcbWadRrmdJEtWb/zEibjtx1kHCG1k1UoEyeefFti2j+
yloXYbRhWBvdre95VcJa4+d3JR16GFJZ69XqnSbC7RoHxJB3E/OL83SBPLWc7wJN3w6VGfJEzvJt
ZfJKzk1dfkk7dz4dJSN9goFZNdN9kNvRZeNoJxqTfnal7wHBMLKeM57/W3o7Y69EettDEi9Sr9Im
ZxviYDDFdKfp2kHQkOLZlt6/Jjz8B3MKbtm/LyGvIdrSj3XPkKM/rKnBQStRRGiJPB+plvLkpFys
yn8deeHJxHnJMJxPNU2Y3lBVwxGVa0FHdqPcRCOXNaV2F0tK9GrpQ0qPCraNTl0OhHGMRHigeamy
ouSip7y2deP5zoIy2hofmUNHgXFzE3WbALp52vI/6KFt3faYdpbRotizlb3W5nw6mYsHQy/GHeEr
xtmzW95VOK5OFBmZ/FfReJXguLgmE5UZFHee0efyu6OhqOsoNOK2baqZuW/JHGwic3islUZ9+Mgp
Ql19YQv/3GddSxLX4MmpvRraEF07dElQm5AucSsVU1ZI6QPOGsPDCj6cG6JyvbnjumHayE2W1oI1
wjjPDEyjNr6BEK83DhcsJxO88PuCFz4hp7bMbGo1aPxAgb94j+0Bsw0qnryfOBXqADFqnBqb1niU
7NDzOcRgHaPqaLRCvzLtAFDDxPo51uZJwXXDHmqU+FMzLYBlft5kyqMVVvXuI9aoqwbrCtiVmksm
ucaqK2svh8Phy0+dHG4d0hNLjNu1KpZExIZUO6GDp+Wgm1Euhl5VxYL2f3ydWXPVSLdEf1FFaFbp
9cyTZxtjvygw0CrN8/jr75LcYGj47oujBwz4HB1pV+7MlY6jc6ajpLWZexPMeCoOmZmINRR1hkrT
/Go28hqbDGp4sAHXdOYIzLw1/+LILJJjojx599GGALuvPA8TZSws1oONL/jO5Z+4Ne0jEBNL5jET
xZtVoBgsmUdFBnRdp6l2hYLBjxR2B+gRYp0KHrNiQNppo/BUdiyS3VGWj64Q7UFEbO8Sfh+NY8ZK
CWbeIh2ubbY+dynJ8RsnS18GD8H/RxRSa5wQr5nuHukQ+dz3kzzOKciRivi1Gtxol/rWVaRMf2sG
0COoDns2jUycOV8RkSAJSaTtGqE5x42rnjonJgliRy92OKk9N9aRVyevtyHuynU61N+sJnhsSK1v
RjPJ7j56FfBoUe0xwq0jkjVy4mIVNsrpCghhty7QP7Fmyu68hCO7qOyeO8/4JxsulAey+Pc4LVX2
kOwiw5qPX/Cl9bjSCbV17UWmtPpEOBQ+4pOEs53HkVyU5quNnNhDNLRFnpcsJc225aVDPtxSxqQw
R+rZ3mKzZjXaOXI8ulR5zuLK8uXKY1o/NSM9Z0u+shxKi+5OKkR1jR6MqOjau1hlvIn4ZVKLPWiY
kV5m38VbI+0KlYe5gbiPt81ECxE+KF9/z1iakbuZCRF7i/ug1xnfOChpfJascFNUgOxHv/0ymCmE
Q9kwM1P9kJLXYOVbdas4lOCNdU3sdMsq17Iizf/XEKbZ4iAvfTxphDCBSn6nciJC0KckQjq8NBjf
5Y3W29+0iPMwp+7kGaNe+jkOaZnzdO1SG0V3ZvKFlKN72UV4YbULIhGeat2c1loyM/baL6auhRTQ
ROlliWHmovaRQ2n4RMKkQ3Gs3qo0zzYYjfmcionjiqT3pgyJYujjm4QyugrTil1imiHSVbT7ZF18
QueyMPkP3ABBDGpNwBFnQoiM8obBb45vFpk/7XK9mQs+UQK8OchpeR7ZbsT9rZSBc+h7Lq2pTrqV
Mzpoua52sDl3mAa7Zt0VXyDgRlSdTDGiB7aTYiQMMip6L3vbVhuPlt89A/lzN5XTXjNvl+BnlU79
LrXTdKPi8nao6LT4WwK0s6ytqnWOfyqmR7Mib1t0vF2ZLhAfR4TkVdxUn/VcmltMsv5h4Hm65a19
1MuYhiVCH7hlyvuPAozIBB3CmtxZ+2CReSVi87yUYGBteRFDK8EmGx2WLzVhT9NFYFsHAYF7l4Ad
pVzWq+vbpR3D7nJg41OfPAaAA7846rxkRqU1sEP0Aazz8tCY5xXj4y/h0cFxX0D0iX5P/qR6bRFD
TwESAnDeLFOP/YguvBdhB3a7Jj6luWGLwhNXX2VUB0cXl973SOeTuupgXRu6wE7UKfvk89A7ZCnw
zrLK6s0fcVMDp/A6qmY9FPoRt8nSVQhIulNob20DZT1OKKiqO4sQ3QAFfK2UB853jqCyG2K/GrcE
3Zccqu4gcQmO1PMyXe5t8tMsNkLhY6goUtBNmLSKMk6IVqsK4pRGcPTat1vT5nxMO9POFlkI7jqk
Tu4kYLjkYxBWB3/mVjWJ4Ab9nlfVihzaO3FkxaI+86zjVBaOMZfiJleCVVMB64rPT4Zpsd2BGmcV
MKQsHXTXOXglhle3YWt55NGFvFAkKUZLOxXFXaYHrlqVrS7DlWDyIQGuqJTAxZierMovjunkgTZw
bMnVJHp3OLYoiqc49Sg2ElHZTKuSklAaor40baG/FIHruxtoCI63i2lEOZRKjw6m7XE6iZShODUA
uaBSIu2eWu5tsCxzAM9cI8Rim9zLig2USecanD6ioG66QJhY1YYsf6vK/+KPmroeInqyVtRbNRe7
VolPy5kWvDmJWfII16IAXrEd07HSJHECBCFu+7OnInb5RgV5cBZZBwTPGiM8R2HjYhQO6cQ/YrWW
HngHVgHxTe1OjtykSVDsPCeq0Fi5QzwHMXrO6m9R2xZ+yQODIOvvKTbvBH5djifKTzEXZRj/fFBn
2GabbFoLL8q/fmRwtbk0GJ/wfJ1RdQRAnGNAYgbWbnLR4HGbE6Xve7AYfuscbE4Vqznp+RVAWQe6
uRQvxlgzw+DlKc+ZESef3nO4DazfLTwt4+4ji4s63L3pCNifXKNFsXrP42LOsQ6AMKovXgYZQBgs
aSgnmPRuGwLgpW+OngC/vI1KvhPrDyldkh3OY2QE+EfTGqQBSFMoYkuOdsnrZhweToEh1K6j4oG7
iBeYTzL3o8t7chdGQHek9g9Ft4ry8J88tsx1zQvQIsY5j04Wml/UUp0SmlN+7Xtx8LKkRINoyL4B
tEcGEWOd7cDC8QRyK73Cf6aN9bGfIjY32kevCuz9cqcyq0/h5XYWd+2lYuWX0G9Mc/Ct72CFpAXL
w/sK6hnpNHfU4b1sBRB5vUljoV/eM8BFEtJrUDnpP6lDHdihLXr1qidTu2ZM4wIxIiIsKwPXy05L
VMihKir2fh5d0TEwPzaWHHes6Xi+Bu2FQ5jkD5bcRErNYBfptJyixhDZCfo2L957NjgTzbdS64eX
Ksy1tWSR/ep0rN6szgzXUO1Ft+J+rF64DRk0rGhj8skI+/nbaUOg4doi6PGeEe7Dsb+MCpxFbWG/
bNrQ2ehLRtTFm3PrNcLfWCXLyPfUcEyUXKyKgPTYEh1O7Ng6G3robVQk9a3rNT2Q2yyd0L17t1i/
V7y4QoOUXXEKYBNaKQq5XTF+05NEOw1Ju49oP0RGmct+XNZu+7pA1F8BmGVU+aX0ZckWR6rJ1rE0
KEfxKcTGOaMr3g5/vARSACA1YzO6dmgMpnGLXakbCXduQrMzVvSJNtJb5yf7LEmtr0sEOWo67W3K
FG/U/xM/bhopcWn3LNHmA5eK+v6+JfB5aIPiMgHrZ1KtD17L4mplCRleD1YOTsyWAWOXnxrtnYs+
hAIGm31ntx2yrWk2RoLm6GwavztEQmKHhtrY4m2y1G4hMb//gaUzlm+TTSsKnUrctYVSake5SHtd
wnzcDaNL1eAvYWUjA9Wo23V71ZgU13DZ0HjXJbylq/fCGRGW1KPRs0ZbVNIMtwHUSWxWrUbmZM4u
Y0G/76fWpeJorgBZ3mYrmbvg+6CtE+ZYsz/lXlPdkJUpvi2pVl7/JlrVMT9uymMYMRH7WLiuuiq7
SswwuU8cFfJsthYGt9Frc1DGD7+3SRez/nGSnRY65jXNAzz1BkFVTF1GxYUEtSbouignGqgqyB7N
4IvnvIw7Or/aMnmSwiDtoTIXpxW45FspZWRvDJRfQKyejj99vqg8fbhVskGHf7+ybQeY/TS/C+8v
cUtPE5E3Sf/iRwLarte911X9ryloROitQ/UNHSZ6xF+S6q3hlhFRZ3VgZP0+ztB13kttOjMeHzI4
5fd16ZORzQNxeU9G67PYm+sl5XyRcmkrFFiW72vTT75Yg3EQdqtduO3zclVz600bGsdksI0vTtGP
W1hF1OMxgK2iju+KRpC5ROIy3iglcDLQZZrSIvXeg1PbEx7cYS7pUYRzTBZwzdxUGdBynmncUhhQ
m1enF9Fb148O8+1HQY6T1NEep7Zeb1yqGOPdXzPVKgj8TwxbZGmUSch+U9BKkVhx+aMzZ7HhZz6e
O7qVU+egTaVN33FbnTKfMYOcsH8ZeHLTljn4iC1LxtrszQCNvA7ljcsCHP0uaprHKPW7HU1O9kvo
eOWnaBD1bdfEB9fxUOv0SfIDRcyGLNdNPzzqIh85zSQsmAZyUt9VO7afKivQCWsP4st7A89y8WqC
DEMdOHy631t43uPYS3jAgW9/g0HfuoR1171QSrgZ0qjFD54I+y63SPuthrmT599sNkaUa546dDHm
Lh8DHXOwu/pPOBvlm7oHWdkbL+oJv2di4Jc2Y5o95e1Ig7w5vY4TxAJSj9mTydzAp1BG9Ne0ffz4
a1DbmxnUVSTTFaVLPHSttNOuiHnwk1i6nZzrUjYXOesY25I6VDPo92mYD8a/o+2S4U6ihHNI2RQP
AA2tndUTuuAwU8RMxSazMMkABmKKgmhrFOV2iXZ3tlVn63Zw1srjzOk6dovbFDW3tjR75FDeePsl
VxFrHc4nLYIJsWS9vTLu3wwvx/eUtK2iEtq0V2ZlFcG/eW+H8Md5oEHjs8fT8WtUsQZurFJ7wzqK
ki9b6vRWrpuMZ1zC+hd9fhCvjZzLaCUTCbYa3Td98GQBJUDFp/d+oNAfUxculRfey5S9S9+Izy2H
+q/zQOqs6FoNdu+NQfR7+ztYej16VuLpOxL00xlHJD7uOTGuaCYjCZbk/vWQDqa9rclGrIRlXNzQ
w0PHT0eWq0RugSxMdoc7YjHWh7F37admInlQLZMk3bVs/ABClcfKpoXwvWko0vqt1ZjqMFCcVh3b
QSZMulGP4UdAGD7aLQPdxvgZOZ99XysJ54uH6s/cOWUv3rGRRvvt79lzFbSIkVE4xlDn7I4k/NxP
tKS9ILax+yHFqIL1e3eR4pxxpzNIvN8D63SaVh2FYzSsaRl2s/cuI1oI3aMOD+amjZHhyn6T03ZL
QR099HbczjqyRvOHUen8R7ogqVBxJU6MLMkT2GFuoK8oDtr3sFmufHTuZ2HjS0fyzsY7o9Hiuw5B
f2sr17zpy5yyGlN9rxAQ4CYdnbrVv2iFdUN1gwRY7IUnP01dLGIoDU6fgj+h5YizoV/1zYVIXHrm
ZsR6t2ovakbCeBXtfjzjPKrYAWG3+MdEfV9P2rhSDRQB3a2Lam/POwadzS0ULC5uuvKibNtGHgMK
6geB9NDs8k+aBppk74R9/Nl1iTDswYgkwIq1Kw7P07BTw0hXQLX0KEUhFLiVIo5EoA4bzd17Ll5M
YbFvVTQK4tM0pucJb5FDizgP6FpK/uTBCE5uYFfG1hoKSrLMNj/1mUPHmbm8wGbtCVo1A/IFpAZs
C6DRqrfQvdhe2OXXfuxr3AYf8XnXLa293dFG+NvXpZVpYI9fUsnsMKl42RjRTe50wz627aGj1Yud
1G50auPot5ZOAXXePRH/ySHRIbOuMRpan1OMa5gAlBUfq8zMvye17C2OAaji/96AJznr/xFUdczJ
h/ccvhGz5lUuInHteRqN2kwpJbco/A+9H7NBohSU72ECyYH8Pr7n85spMxhMU4fNHxCagHGqsTEa
M78YxyKLbe0gGlXcEr1zKAgL2WAdiIjzoEmi1KX7bzSHT+bIXnetEK2modHe3pP9JbrMi+G0Gp2O
WAQMqiqsnMYfN7tvQsEhDjaLPNqk3zkQGQK9HzExd2Rz782oILsCYV1MhOFTDEWH1IDtB+G/RRRv
rY1f5TEG6epZ07RjSOByZdvlA5Zadkl0gK30yqcx3hOkFcTXWvOL1UjlzkYitL5wYqgfUCfxgDvi
kWOit2rb7kYOwBF8pn/erX7vBlN+KEbJdfYTFWCGcqUzjZNNstp9yuV0NPmZsHnU3qvfN3Sau4lc
Q+IfP3cjm2TdFiaPFLM+msHknZMY+QwY6V0V4AZpspLDJ7aIrSfk10wG9yG40bUGhvL00W5l9cG3
NjC45/uJSZ5j2lRdVl4PsteOGI86bLRu9Vn1fXmVDna363O/u0lhuwsuw/sETwPuNHDnnl4nl77n
2EoJIjeDTmvPOfCxLZ7a4SmwGspVaFrYsB9DwBDiS+j4b4XlX8YewggpVY5+cXHJJsM6utoQHiKX
OuvWR9Glt9dbt8L0Lh7Jyh3DgCAShc2rTmlzhVG90kqn27qd+e2DZIDajwGn5y4uTBYQgEwAy7O/
hwjGYhdmEBfK75VbgV4f+fyzOUizkW3jXGFnihnj4Nb7OqLnbYUTEBnS0ayjFhMkKTvjhjKc7OAN
MWXxPrPrVjo1pi5Ng1GYcDyTAzQBrOaYaBp+ch+R454OoOxEr0H2PWtYImJgX9U0iO7osuyP71AE
CbKYhp2h2haUb8C9aWOKbTCXy9SEZ1/CoqQ8DlMuAVIKh8s9T5oNx2U8I3Or19w1RfruKRnYG+Z0
HZxqV1grg2KSD25CTpHCxWGWYLwqrHWRp7vRJ0nTcjfg7Cr8ozcNE02VJud6Rrna919ZT9MawCeq
BasEViEORHcoRevySrnlm6DgZp079u3SEiaU9T1k6sFOLl4Rk+pdNmAHNalOTKlJN/7DXLBHuiBH
q/xey+47gWqI70inaya4fDOUBBSUm9HEkXgbveFc2n/Ui9kjqlznw3ubWuuJchFrGxuN95oNdEa3
HScPlVuXYnK0XcuYvxatUexg+XTfOcTpa1hUpBm63lrFGq6ezvHUd3if3sWv4m8ArTg512S7dL53
M+JoXjeaaE+QcXhCNrRTuDN1EvJndBtqvntj8bnD7sIdV/O6K1V28IBTvJLCozJZ95EEsHo8cbFQ
lMlf5IpCQZI9OUFHToCXeGpgqiRxt8169lVNHjorwwyzu7pkH0AvWP/GwzV5TIT2zFI3X1FU7e0k
PqCVVYPeg86V7fU20jeQJW/Y1vpbeqi/edJ7bJrU2LATVOckbR8KWzfOZWXSrufXBSGniIYul6ZI
pI75Dx/Mm18QEYATWPf66DbvnIiu6GidTMkOYOrQw6chaW6mHx1pxlSQbPPjf+aetKyaPleTcW2q
k/jZluaQ/d4lIZZZkFZUsGn9596to6chlONujH2yY6YQ90M4VPsZHxGaDr7PqNhir9TPXEoPapSU
wVrOE1QxzBKj6E9LnZoF+t9x++spiJks+lJ/DpinHosy0Pb+ILD+j7jn/DK9hhCxM2Ptm0rgsymh
3KdfMBPwRPrvUZjpDxHMnvXkI+JSbBCt0JEp3Yg946YyOMGzHK/RdPgYtyyl3ZA+XVNo98oK2q+h
qCX2eN3dGtgdZosOOYhydE8hJswtuZj0OQusjVPRkNPiqOzy9HtDOuG6GLInjZF43nOc04Y+38lR
5m4Y/Ceckme9b6PNyJJ9LnprmfBeqbXOsYLwkRmNPD5OjavYKgBNN9hL7iu/vxNz/ZsRFa/h0H0t
BmDKNJrIndOPcttXpNVKUyfw4Cr1JNn6z3jyMl4XY+qB8YZWoWJCXiNpVB59YHWIlGCKSHyf+2uc
A2ELp3uWGjs3izMCB0m+SlzCJN00jrcLAyMBkbVNu3xkHeB6b3mP8REXxCYm/7EJzeEu1FsJlcps
twlV9RdpNPcVY8RdhzB9oxsVQvDv5XKV7gY3YuKgbjud3CWsNLZR4hIcpnTk5FtK3ph2F91A+Qte
m7hjL9EY0cM7KEMFsMSxDuOchDbwSU08TCsrfu2i0OAv5un9xgrjajO0c1udZycHI+nDAwSNmlZy
is1N57EzPPkP7H4LU+TvlXRp7BIeHvHRjhrQKQKwwX7BaTS0j7xybXz1BnODhsJxxhv9c6pKf+1x
mji2+XTvxP7tUFiHyB53v1fW8Tj7/wEbuaQ42VDeVkzXfmyycG4umNtQp3THvIyF/ipTD3g9V2lh
f/0PdWPsp20Ueu5VUmNibHUB16TgEDIjOHplcaEq458Zw4Hx3n8Z+mS7oDgmHeURzjUqC+t3F313
Q0tLdfmdycGvuuRmZZxbODxKGMjBSEhTbt/LSD7htiLQKl5LbXIOP1EdVaPtMQacuCbi1FHwkQx6
OaF2tJw7EF0qFc3aSXXvavFVqGQBUcQ9WzVrW8YifLr3/5vjkUQRQ0n0MKM8BP5fnvofNI8q0J/q
uHpw9YepSKio9lx/naBQqAnnJh7Eu9TpvvzK96hjfbhJ1T+gCK1POgOnm7LI1C37PHn6rRQiOnok
IVkLZiSoWKvzYf8B/VCJyZ45r7M7cgmGJqN7O74ZJD66W3zD2A6NoTtr85e0c4qtDnMRI5yhs8an
A9mjwvSKx4u4sselzTq/xdmzL6T40qfavGQdbzInxhmKocy4sQ00vhkaksPsObhdOn02vLn/uoVX
bBnWCVmBEGVgkY5GT922nipuXHK5+wUqoue1d2CZdWvbqHh4hsO93RY+Ah/jmO4m9bOO/2jhjfRe
tNaTnZ06xnUtdHWzfKGE1pqD8QxF9FOaRK0u+K9JNy84En6DdK1o4LrWXIqbln+a4SQFeZbvVvxc
5AHcECMl4z+MAYiJ5CWaiSWYi0APJbn1CevvsJaW3T9IUlxGFjqX1srq65ljMmR6+lhXQl8FkBou
rn/SE8t9VBoC0sw10elMwnBEu8hknl1v6G6RFdrHEMMQ8S7rOS4LSiKaaVeGZrkvRVA/CdcjNNq7
e6uamNWwid5OGMk8r7HvKruZMMp4K0x1+XXZAq9obJPgHlgU0zTkEfyBXKfSHtegSUi0SVPtEJoI
w3DLp8+0D59mWAqQ7PzVL427hZdCH3uNTNx5bM1bHWWi+ocp0CB6vnxd/g+5BfZB1ol+4OCMoCNO
RI1FRrMsnqkFrDJi5dio+cNehkV4StyMw2l4a8RM1MHvpBXPv04GWsYX2ArlSKecJuGbpnacdY65
GB8kKVKzJn/3jl/BDFWtWQHLy/sXbCtrZVIxtm7xf6ExSLZuTdk2VwuXpcvRj7ySd6arfYpx4v6z
X6N5R/w1qO+mHoHacP9CrZUJZNnqzq6hX2KltDu8xixwfkJcXM/6FOp3v3Fcsn6sbgicOmf2IShM
Sr/opY5m2+3yQXVvv8Jd+ATsK1MjpF1Y9mmmvCz/xt7W3xQz6oXd8E5EXX234F6izr7K+e3vfN8+
L9gXMIZqHcVjQMHhVFL3nBsH3Yv+qVPDeJKRns81xh8gmMyCIFCQdSeeT/498WehU9NaAmmTINih
y248aFgPMlEzatlTf1/PJrkFCwPkViQeJKGm/65X9Vto9PWNMhmJdNKaODS05FRKrril9hIM0qkY
quY+Dh2q16s9RUv1PXZ5rW68e/an9ws/JuStIYE+ogobvoFL38u8U9hENH4GcutaxJ30MIcqPqZf
86CPLz/ZMlp+0jgy5Wtvtmb9BTHj9oH6bM6xJIpa+/2uMpvs0e4abTuZOcif+V8X9Ew+SffeG8Pv
Xctbh7JFRckQHKmUftC6gg6l+Uvr/omjGaqkWVdtBVfB9cq95Y0ZsAF2FMgsP+A0lvS/aAgiV5No
YCM5ocU9NKMvmOKjA29xsB4Zhe4Nd8xPlYXh1iJlei+iIL0AZoKJYBDKxPo3bkJLY3zoxKxjqPK4
aNJjnBH1pO+ZG79pnfsKTYYpzVy94228FtKkmL/ILCM6hClxyNvglrki3CyqrF/HyaWynslkdV/I
azYYW96hN31QGRe7sFLacImrQpQoN77UjcOykOLD8CsCpzAxrQw8gHYLBweCQX+pxrjaw5C2saMH
NRsiuACJMVJfMGw7YzKuXAfK/NSmn0o/c+8EHVZ3XiLtmV71bfnpZl5Oi6R96/LgWLtEbVnludXd
1GHntEq118Fgbsu+MJ8Wik6S4fr1k/rG+5ekE84lVqUrs0sHhygtpg5fRZpfFqxOObL6paske8SD
SNsxmU34R8oHaBt47NYCPBYOuJ2AWJlh6ve/EnciEOF8ktXjVOUXHmHdfTRNzT6FQEHrFw6+wVcr
VNzsuKB4ysls9703XVeFVtw1pKVrp20vYepQ8hwUL3jUT3i0TaN7GrNCnqxBVhAL7BSndsmTlyDT
tTuhZRaiyHaqGR88FulXfADz+yD7/oHtIc+Q3FZGUWymVKuBBEHHmSE+mt1Xu+WXp5URngIHflhV
92+tPtFhWxrlQxjrr/kYdhd4jdVDmwY7U5J6NCwMPq3M736yfuSk5evWuomiabgpGzL8GFMyniAM
7vXXKTK+mX2uHk2777ZMcOugbO1TPXbXbADR6/VCXlGgnl8qTrurLLgkgSoXLBCs84bIGuUbDRme
hQ80FZi4pjzbJ2Z1b/HQPME97q+NmpNr08WXP3lBRvgQEfD+gQzqDSRuNwTVVkxNuMOPZvath1Er
hwSceXRvpOEVYRyDlfTVghEaG3rpuvLud5IQbXj0D5Txp0gP7EvdkJEhQQVWvzYenMj8ZEJ/OvPa
zXAhh5gD3WzNeQEMFT2Jop3bFRwFf2CGpI3UM0zd24waCoJu66WSoiAFvppmWOKAYkdD1LozVj0q
6tVMH/I0eovZ2HeXDwTRVIw3jhxZ+U7BNqdq6mC11q51m+xQE4z7HUnktd5w3aLHzVQiwxMMrplg
LANNVJhy2Of5jQYH6oNQZJcga/QAvPwHpUhEmrnrktNPUFHOMLcBQrHx/oQVmelesCP+wSsyNNNg
PYPbdYYWlROc+8IszrB8dn/Ci1Sf3Qy2w8OvMoZNdcbNh+kEekNCACYz4KDQmfDwk2QUFDloPq99
/Ukzasfg2gKwek1ecV3NVCPDCsoVcV2yF38BG2Xm9AhHOz+UuexAx7Bxa4Z3ylHkRqh+XJbuyNX+
O+7I9l5cnibIKCQilGvJA0Lk84I+6jwBOkYxscz4o756rUyP7YDN8VV3XmbskJ/0AkbAvxQkD0Fp
3ff43rVfSUhKFFetJu9YlIvNQkRCo77CcHRlaubTSMqXk+GvdKTQcP5puYlsF0JSXzGYjTOsjeAy
D/XP4YgohyUBLA3IJFMKf8dpK9lk1nQqHWSKls/qBVnjto6/Kr25hiaT3IzxmyAfs2eEGx5mipL2
1HLdv3OU1ATumx3dbv6h+qKcLkR6/oUptS4gDitzbtoZqCRHMq5WNL1JOR5qp4SkV86902FgnwY9
245FQoQI8hO9ROvfIUv6yKEsVmhBP0FLadIde6WTmSoqhrwk0wilyivYF494zMqdU5rXdtFS+Dy7
EGYCEzDpmvPQuE0y3dn6GXyHoBku1pgjLpSQXmaNbxwRYYAR/Elmqk3wN+WcIprpTN4on8LUuh2H
Ytp1cIM2We59jzD2tWNp77Q6DfbZI3lbc60a4zXINcqoS+Vs/IjbaTCuJvYOsKd0eSqAt8Rd57IT
770VNfTOJuBYOQOcZrU19RPcbGYtL14ad6tJjypyC+CcnOqUph2yPUSnTPjeg9eFK3KU9b2Ig35N
+hBxOH3rpwyrfCDN9Z+Ep0gAO+k1lzc/4kPCqlezdWoZpYopguMSBhQiViYaImuCceUE/v1fuE+q
1XJEM/EFxkWyztyJKqUyPSc1iZi/QKCaQazdWF5yZB2eBubZ/AGEYozSkDG/SEveDZzYfnChnHnv
ZQ52sGE1kO1HOIMbwEObKbKyq/onKirrOThN9vSOiyLqelFd+XUhRhkcngB84dtvsUx/oKNCt42v
HE8CSbKeTcwsLFRaOj79ZDjgkfha/saSws5nbejCWnBSQZd903T7/oMo5eDP20hqcLYJf/O1jUD6
J1lqUgS/9Ty/fNClZIQfc8aF+o6qNjMaIcwVvxOqIsGy8kqPfO3wEzc1svzEAznqB0BSaFFkZq0q
yE5mY78gBLBgnV5rfYj/F36qt6Z2m010xP9AUBXtc+wE2IJnClWnu3eSeCPH5f9BovJxV8VYgDAz
w42wZvGhywdWRbO0m+JZ2zR6GOHz/ZVNlSA6Z4Iyn14OB70Lk/3MqAo4KlM+Zc4RlX9BVRVl711X
vIUsYVaFre8cwpXrBVpVMJMPw5Qecdwfpde/dGxHA/s7rrhybbfrPFIrIgvHPyFWmAqPlpnO/BZJ
tLI3jq39vKCs7Dzlp5H1/h1npSZSI2G3kuSodk5k7Q2EhHu3GO+C6De0lUFRwmbyuZf14Va10VVg
lUTof2CuWhvniy01eoEiWrAawh/r34FXRU5ciKm+5sKGeqXPO9yskqAhfHUwfPsYtsXNQsDKUUd5
NXwYy2x/ZwoWi06yT1PF0gSRVFMlAqHK2w2mUF3ri6uq3hs6sb4+5VUfUm/zAcYyOXN23EiX6ms7
pjuClM5p4WO5+vBMwDE5/cnIGgsXyIA2UeBK7wJroX7DwrnZVjqTUdwa+JEYa3sQrIEkp/MfclYy
X5V4AYftjM8y0u4Mee71g6BlUTOzSkrrSln5Ju0qfT3znEYdE4rUWj5w+Ml9tTbqaavs+YZG17Fl
1JsFrFWlTb2Onn+itYgXPKaj+zDTtRTeixUAhWLL0QimACcUnFD6gR4UIdifE8G5xjgY7ujgOMim
dw/gFnhi/sneqp15rNNwVwVW/NB0/o7hFIXL8cRV3HB2WGBcGX0uq0LGW8yUXEiI/6shHKmc54Ur
y4Cz1jAgl8pptdC5miEjvZSVl5+ELjJugtHNza5S4pkjRo+NTsaDU4wrTp0Ch7cwu/qxPdcDCvIH
t4scwKFOw2CLIR7PI4GPHav8cye6J9OLmpMK+Fz95HjVKYdblkbMs7Rid6441Gx9whjnLT6G7pT7
JOsmMJyXOs2vaw2HtGdTfxSaEMNwlX5gvpj0kf4s+H49qC9q9EKie+yEJ56EjX34G/GrUxurGF9+
Qr9AGIDEBP9Xj8ONkvEptHE4F8Iot8yboy/2CwKsiK0rx2/PuuXYRz67UAl/osCcUat3ujNZ1wjh
W46zjx5dz2hnPEt+RYOVLqII5736JMycw0UVFZuKLMdpAYU1ccDSsZLZWS+m7EyQbG7w/BUb1rcY
SSxIXbrvchQzfDYAuZSbWKu8XRKwF66i5DTDxCi/U1eD2R4B3x99mCT7UCjjaojx4/8KF2NnNp4I
gbP7nwljukYVktBPHCPHT/ihaNAudBNLcLNfiGN1F4hbjpfhISaSu7NqjN+du/0LfSzRk9vBuY2n
AYLOr/Qx24Dy1kxvvdZcmx6SDNp27Vz/DiCrpHnNoLEaxnznNVeqfeeQuTHosYElDmaOqQYG634d
fqORtf2xhYZT/EIiizl78mDvEue7Xx8U24CXggu8NgmYBt2n2vY5eJjyYtroKb9Dydx6JoyDPR1m
MFniuy/RGLsrfN27xoZFkEb3Y2lcdHAs/7LJujFBRvaizVz1PoPJErDJvfW2oMncIMrh96D1atn9
+JXWK0J+yfC8kMlKqT02FFrt7fFojAm1sj8AZRFzGc5hfvLY078pdoHklx5RvWaDMwNlihmux7PY
z5wyRZAFBAssnh+ssnFs9XXnFv4G0eT/GDuv7biNLIp+EdZCLACvnTObzSBSL1iSLSGnQsbXzwYk
kaYtz8yD26QtWxTZqLrhnH1ABD3VOfS1GVZWhHcmMO6sOHgeDDfCzQloeceVRV5BZdvBj6jdyNpE
TmvtJ2YZqovnxIaC9BtuWaNIEBVmZUKS/B28LFXbBy+L5dnSlV2gNWJD62hwkUCv+Egy6yCmL/NW
++5CKp4GLiM5byu7qzaxqHaV7FXskAQwvePNutZf166wFmFvfv2FOWOFtDagxN/ZEFGnSYuozX0w
Ec+GEL4qKxeCU6CeQdVhRIQhlip2H3WVsc64XUDsTcn2CaV54vbe5a8cNEXtN1FnPc8otEoWWDGN
Tizi2HM4qj25DAhlwfviX7wAdrrKAXY/YY5WwXVQ8+ac+I21LSeM2qBv+NOmeP70VTZkn/GgrAZQ
RHdqheXlFzKtU+MvXsP+zrT7l4L+lE24YIox4dO8ykx3HbPwlRuSzV6H/VnCE1/6gqY8N0ZrPeiT
VBHV8htYLfMwuyFB/mR27dG1cegDHgs3QczEF8XlDdBLsVE0pJeR1aALrQKQD+0Td7m/q3IHTNRi
gq/VVfgkejO+qRn9le/Hz2XVddtRf545bEYEC8hvJZdkxfdkJrJ1Qx9ubNWZkCvN8xuajeE1lrTg
iylxHs50tgH3n8HG4R3QFo0MPhq9Kk+GQFVhpWt29yKsu69qpIOpHvlBfQC3VQUJpXy/nQfUmn9W
TrMey2R8iRLvCAbAWdjd0ckP+iR6UOsfOLd+MJgCy4eZ6KZr8SYPS+VqjmG+qCa0mzl4t0pv2uOE
d8txgi/dysEMIBfvmLeg77E/YkeeUW9+jtZEKfIBNAP7VSNuDv/GfEu17gJs+/AB+wb/FHSj735r
BodiCfxbLaE+pGUdbX7LgJt2i5758i8UuHgCdjhw6CzX/T7T4MAQPUFguyRNiyvYYHAJSuiUZ4lx
J5XzP8BwlbTXheds/l84XFt3EF04WSwqVVW7T1vr5R0TV9VypTT4FGZUXML4zHOtzTAZLJ37j7y4
IWfkXNnR6zszrvUA1JW3v2PjeFJg55UxszKDKdaY7WZ8HLpDi5FEt/mFkEtK+Rw7xbgqKkRPM0rO
0UlGCIvrR5xc2lKd9F18nJBywqtu1KTLFmMpv8Hf0XJGLIKNroOfsXB1oiXT1xjBM8oRJNIuyPMl
RKafoLnUbPJ17iI5mGlzfoEGGQFrd+cXGdOxaISwPuQsy6BTv6PnquiCiTRcqoO97BGCLfq+QF4D
gi5mtLogrThf5gusl+3Sx92ETRIpj/sJqsv9DKTLGUkwlmgiBrOooMsI2+EvNB2oVP+AyTVdwnJ8
fGfUjYNcuyYLPa1GOwvAbD8D60h+laAVgbBi+QaPh7xF5Zg/awz2fsDrKiaNnZP31yKrtn7v3Ua7
wHlSppuoIDA2YVw9E+2UTVqV6YqZn1YF9pJ25DZx7YRef+dosJcckgnO478C7gCHxOsoOv5i3Bmh
zihJfRxsbYuRfMQbC+rOSZrXZGxPFljku44o5gl4xyA046qC35FzXZnxIvS88RB+1Ytk4iPnYICA
77wh8BqOxCphl+raWP3rempdBDEdDtUr208sYiyIJybeoKcHTRl3ExbPNyCGqoguZjReF3E6hbRi
6KTFDgN3D3ECRl6ZtsnSGIuGrmP7AZVn54DGM4EMIPHHYetX3edIRfL7xs1LxpiYDagVMzuvb/oD
KE79EJmhh0U/JnJCbGeOnpoy8wn0L28ovSk0CIscZpp8BfYSZhVfyVD/8U7Vc9XmKeDJAM7AOakP
+lk3ktOEVLc+45/Jn4MUGHeFTB9xi7kFIlaty6h3V43R4uxRxTZG1kgSJgdNbOsXP9em2vjVMpRs
3169Oo62A/TxRV/LRyp+k4tatPw0hIR7QATKDySf7PmfZcrF/4XlM8ZJ5g6nL4UmnQffczZLlQ72
5w3Ql5klK8qIu5G/9yP2K946kJ3lpxnUZ5lkede4PzGs1gdrkGLrZsmDHgT3/8bsG4+jEjPOcliF
vZH7kDevJDwj+iCy+GovROiffvpI8RPsTHl4I9IelD0Goi/AyzvYXRTtcJ9KRvCpiSu9Yu0b6xc6
+rJ1zwnNoyb8P4Kigrn9C/IXcu+tGqmFKELhnr/j/tyUQsX8Rsu9qjQm+MtMzZX7UrxEPh5txizc
Zc1o3fU+7BuTb7oaehtXWgzNxMM7CbBifuIi1dvNNMABCUjlKI81Otn134CABUC0IimPMxMw9Nkj
ioA8GMCAWu3kUAyUcdtMdMAiR/QQhd0PQqB8JEuqOOuFu8eILFEDUhvwbuIw+dIm2fWdFlhIevlY
8LS9IQPjKkCdkfWCJ6Q8G4mmnDrnpaxK//QbfKAr/kzhkx5sWX3x3YcgryJ408I5JFKoZ0tNnwmL
1Veh5XToMSAKmq5/H0gmHJXaqC+Rnj4rlr6bCYNuzaK3uJrUXUv4PCMWovzPOFtNqMFKQX5SU3n8
wg0S1BGdGvr03xMHU/zerox+QAfp9o/cP6eZO2iMIW1oJZdv7MGAwJs1W49l6RZLxQrbS2ZZu77M
k7Xf/GQRIjobN/h4tJ0rvaOe53Jv5yOrTBb+hnWX1YPyBXlosnB8aLdYEPz73t3OmEJWwuohlmF7
CKQPKKPv1xOuEE/6IcXsmbc6Ggiz+kT6GTT3AGKzJS+dyDfFG73Q8UvSO4IMAHnGRFhzaHrRxAdM
tNTsXkOOg5c9g8oDRQm9rbKRCtqJODHgItneuZrrO8UfVyHAxH/iDevB3hsW7dWMOMyjfC1G5XsS
hVcSTrYfQYc5gLJGjgkGo0l/+gY7ZE2/HLux55v4E3hYy2MR95/fmIeZW3IPxHG8mcGHceno56qK
L3FCOgx/NVa067A445gAgmjAslkIj6s9oqatEJeCqI9PUar3mxmGWD0hmX18wyGKxjobTPJWMxIR
pz2rtWkqq8TVSN24MCc0IrbXJzUnnpbVnNZhuQ3AUnjO+g2SmKp454pAsIkFPx2ULlXBREuEMdDH
8FZnYKLl9feBUl/ZG+tbvYy+hKNzN2MTs9ZnWquze27yW2425/9FT6QBIjjUwGgRDeHKU5vzB4qi
zTK0cgf4Wa6enuDaX1BGvdMUhRhfGn7Q2BrUhftiT70selFk07hSDfucCUBBRarL1RtikYnApUzK
VZ4zk9I7+QSMtmqCZ44J3Fa4TGpWiAfEazFlEtjFXuWwClFQdv8FvRhC6Vqz8Hsc2yg7mGhLm4F8
vMJx//xXDKPrN5+EPpjntJxsQm84RroltDcYxDOVsXgYKzBUBUTTCcmoKObNsk4zlXEYPcAIRbPL
q3SHEBnUzC86o4e2bBH0RrXuBEoedcDHMzMazTC/WippJv/ENNoUXXBOuAdmVmNq2qz1lM1veI2h
RFOITaErJ63ZlC4QGWy1TLqnBiFehvRlNRUJKPXgNyKPv0qhbd/5jTH3GBKCg8EYiXGjcqxM+Wnm
OKquXyxS29nja2d8AtAxtKDJRbG3n4COmT/h7n3qM7jnAalm1g7zGC644h3smOsFqD/r+Bu2o8bY
0wszDA9YlTcRw4Fj6ITP/PABq/q/BT1aSB9oP4APcPJGuLcWWp8EW7JgvBXL8GXUly5BPD/xj2l3
tjAefiBAlggyeQY+x3+FQAYNvWWtRWu/wvLzDxCkk1pXhO88yRMMspzk2LFxKZXofmK/bdwuZO0I
EBaS0UhaR3bjof2uqOSdZcpKK+1tivK31PDaM9RcY2djO7V8B0SmAPRkys3xb5BISqhTZGHwqIW/
oYP7DSQSrTt4CKDob6BI1c/+LKV4fGdFsvTcBsEXsvJcHiB1QJft1Ive9ptdJIy1o8mLMabFnS+W
OrvErUxSoI2GpwOUwtXxrTF0VM+Vua2FxpDZaYio+g1KEjj1OpoeV7Ms1SXoA3qmYu376P66Fqah
Dc4BTMKT8JGSf8BLhrImwGsqTk3nq/zAlwR/vstVeXxDTFZdvRnrYxV4l6DATo7EhUc7hy7dvr6B
Jlszy6ggK+hA5f0EnPSnWQHXUQKKSLWwPpWbJnAvIJghVvwvBCX413VjwG15x1Ca7SdPht66i/EX
xnnHHeRmuzcaZcoCqebIXM1EyrTRT7HobrkK/w44/LDIm/L1HUxpuDUwonT9BqcEpf5csiRnRfby
i0/ZddPWK/j6jqg0bO8PHkRrC42AAWEioSNMrEpliL+Xha2sglxsU3IIPiAre6u5cWVMfsjpx2Vq
2PSNPwYbbBGNzXLGV/bozMdi/98IloWsqcq09S+KZRMox1FFz48+/XsGw+iNZZmYOVoFnZliPwEt
Wfu6Uww9l032h5ndy+fU/IaY6Un+g2zJSo8lHXroD3BLs4zDjZAuQTtwSmoEeguC/eJVZAj0s/HR
idS17xE0/E/iJWwLHF4MxN+pl7Xdf8foPYMnX4gKFDv8+XzBM/+ygwWRu+VXx1RfK+kr2zcMJvgP
uKxCfI1ZHm1aMX4aSwKZeqZcSoraVfZRToWkfWn6+s5DffgvZEwN5dNK4fn8SMeEjVytb6iZX/4r
HjOMlJtOXq7FA70Y3cbDbME+vFKGB63uPydQIRbQApK1+ntuphYB07PU3FtXYaotl/1zYbh3IAAv
Hl8vNFfGd7op9rmhQe5jqbb4G0yTY/dQmZW2qWz2poPMCSMhJeEjWTNwi3YVAttbqCzEthVfz0fE
Zg8iN2/Vx/+C2RzOjhFPXCSLW5E0lzfYpubUVxX+wxtvM81elRxUk9diRJY0XaOegAyfwZtlfsQM
SZLwBN4sMF4RFIyncoJvts0lcvzvwpdfvSpjXEHR7zNPXUljJMIP9fmuPKv4SRgNk8I7Uzg9EQFM
xS45kzjR0Xy1tMeZxYl3956NFgxfeJyhs7VM4Z8cR2xcenLHkTDcATYsIIk/2XZ/hXQTbOsCLcQH
TKdQk1Vij+tY+QST6sGZaJ2VHMGmD9ZM64zGAY2MsTZt/gQzrbMsT5nvT2LLJFhM1E5skkdXlnu1
AEWpF5NFuqSnrNzSXbg6+U65dX3DeKogTsdUHN5Rnr3GzNcoy6dKGl8/Ij0tJ2VrJNhFzFzPkKAE
gmgYnSqQNPqJ7ZmGAOpI16tbAJT/wvhU6UO0KGy2UCf+yvn06CFyYV//yfpkAI9ScsTK3YqvZU3w
7QfeZwkgEkpWdPsfzM8gis4dO2RMdYCkR+B2d4DKXkpywTcTADQsouecyLOJAdrgkBzZuh0nDqiq
MXIT+BKoVajuhFPiX8KspJBHE/XYp2YkaNWM8MztRB7zrMqZKbV373xQkwiLkurJ+isilGcJmIef
+ZdJAp3bKF9l6d6NjgLGev0bWqiGI1DoNJRu1nyFYMfY5wM1lKs9Uev6Izg0UjLG3nFuTS5oYFga
KYHMmQ7CUs+mv2Jgze7+A0i0mBorqdfXGSbqsJ7EBapnq7Ria1UXJ9voX3W773YTWLT162GfWeVL
6aWXGTA6ErG2CDYUe/agnQuzbTa/AY0GivxcVIZyCGIgvhNwVFhVscmjZgk9fIWFaP0BPEouBd29
NVyFFO02tttqZWR/4hqEH9+nT06gP1g2ATm6w2/8BiS1G3vfDt2ODvqxNvWHj1jSenC3fSjvGH4h
CgYU6XXa8wQnbcuStZ2qwLtUiv1MKW1bf2UHNvyq9PsEKi0LHERhPMnXujvHi4gdIqoW25C3nIml
Su/T1CN2t35BS9WOQraUB082n/7GLnVgymhmvvv/+aWDCW2Hk34xM0z1sf9EJbUH8EXR48OJbsk4
5cJ3gy1gR2SS2ncM1R+ZpoowIkRS3W3mmjIuyk6p4e6C8aL3lVgICDWu+hWf3L2ITQDBndjab5RT
hZUhyAAI0G+oU9POv7rEdi8MJzoHTrkvc8M8uQxTdlbP6n8kDgySBbEAjsvYOQitJV3qDD6tZYNI
EDDgDD8tBG+gIvj/+acICXwF6Gz0VwZq1MDGFRNa+a8M1I5wzJUNTwxity+2yXRrzzTUoEGFWTjd
KlGgYHD3MHOfsKihaK8gN8PFjEYF/Lhx4QBBY/8bHtVIIWQk398BqdILzIVbhOSZ2gxWoozSaSKx
f6SkOoXLHiwZmPuaf+BYwfZU9eeZmFqa0ROLm42f2+u6jhEnJtegqy5BbVEFqss3fGo8hvdDFpkH
o4geWuXygaKKViVdDRnW1Q8kVdBY61TG55mmWspA3aC3sI9qHnnbwayURT5JehTjU6wH2ZZyc1tk
9TprMdwNm3+hq7YeMxnreQasJgnntQvm1vEJPPci0kon0GoEABZCmfmLtUq8GoeiiHahr7WrGbpK
xAgPepje0sBiFwwIwgnsz1Fi7H7DX236/qsN4mwisPqJf+gYpk/v/ZsZ+uE90Rc8f84eGmsomm1i
R3IzE1mb6Lkfw4rI1cXMZQVUQvIo4qrEAdLfxvPS8m+MVhIRFYSm9hJvMh9oif/goyf/wGodgyA9
DPlTOGJPcoVYzcjWgfxIrQmMlSLRrTXQaf9BbhUCE7It4vVMb81HxrF9ke7jqGBzDMU1jVroIrbB
nGZSF7/xXOHxOOcS3vwkizEPxbQWKNp/h7sa8GEH7Dcz37XvyctrGu/zzHg1FfGK18VFNN67321A
ec+1WaMV+Al6FVECjFZ0Z6UJr+kb6BUM8V3fkH3wT9irUXhLmRtf/sZ7HZpwn+qqWEflOtOGfLWQ
2AzWXVa6PHcNjCp6jFjdpH50UOrwmoxuyO0YTftKfmAz+TWvDO2Sk4MF/DUBb4bOftwonpkcgc+i
rbT0bIetZaDJx5DiMAjo0S7p0GBV0tozN/ujjBVr30tj7Zv4g5hg/oFz4lZT4W0+wGELe4UY0Vq3
vskgL4cw2roK2uGeAlljRgIi45E92m9hsUbpr2kSknUdEgGq/ZUVW6JKYJswvFoFLnyQWqCZ8Gh4
TYHQBHzIGzg2Zwi+rixXLv9Gj02pNGHnIAEOlNU7RRYxobHNOm3zTpINNFPdKPm4GStuhqIuMSj9
Himrq/kXfrc3qKzn9zvVrXDoTGDZgN9tQSTZmchoEG9TvKn+p+KX4M8AwoNu/oWZzWuS4TCghAw7
sO2YqfLYSPF9ws0iwFD7CJG80srLGKxhNJtLpUNg6vbHsoPOD1ep/YCetbsa0LT+OtNnVX7ZGDUn
zWsYqevyDmQAKFxBKfZGo5VueGakbKObaoiIYJL3Dyit7lrV1jNtlBex+YgZ79sMpzVxSrFl0beD
znCdYSr2wq5z7j6QakFqRBfD0aOLNb3I3JKABuDWqnEQX+Z/28fB9S/8Wjk5RUfTEQtXMFmJIUVh
X+W6iX13O8NsIzfO7rsWv8jECGxpNvGoBAcUJ0THNh46f7O8n9G2qJNAgZFp0Q/lsfDqquCSGR4b
s1R26cCMhHyxA9dsuVM8BXv9BL3V6iMxyfnBzRS2SL4+QuhRa9enaU2tdVZH3zB3h3uUb/HV8KL4
OrrxDp85x13d3uh+JPKALiO6DW8+3Kl6MXZmfyc6o77EtfHZhB+ZJSfe08keKNoPYO5g9SfLc5Ur
u4yvheix1kyftdBXBkt3j3lcqGcwD/7mjaJbe92p7DvEk1aBrUoyzgkQ3q6ZhKBUjKNh3Y5Kdqjz
nJRn0/KTHdJ4d8M2A+x6XOYXY3qZP2o11T/I1ju//3MQk+k2FW6yi86EIlQPJZQ7tJluu5w4vBpi
nJvZ40SL1X77g8cLWnbLXLlazEzepJbBtnQhqaNGt0iBgc6banpzRVjoYHfl1+FAYvMSR18q19LX
WEO19Tuvl7wTb6fC5jr0Tg9nT6yKoE2/vqF7YyVjqZCOJCMb9OEZLfajnrmfZRhOHHh9fDYSP8SI
B9XXzIrxOeOU68K0voWdLZ50ku4mSR9rzvDeAF07/yc5eUGnbnBhuepyuAWB3OoFhErbIrZUA5T0
9JdPuf4uExdYNnp7n8o9yBoCMRB15HsEP19VsveMoTEvnurkR2OA8AYg6FRMtknNPTaK8C9NCrGk
NQz7Intvk4W1OM4IYdigjymZHBBPUucAXtM4zjxhtzaXYalZR23Ec8qTzzd2gguHiW0f31/6NnaO
M2pYs8NxjXeCWaVj1nvMeeYtixtx0X7Rh7NUdrtQZMlTgbM99nrj1ndq8lQGA2T8ziDyMwkuQm+f
y4EfvFAbbSdrpb/9gBR7n+Jh7G/VYCVLEzL8ZgCrep55xaxawbA5t8JKvYKK3/sTbi/cx1/84hhi
IGRNJ9mMwq7BNwIytoiyouIkpLemStlFSVy+FhHzd0emnzCaHfLWtbYxho9VGoTaa4hBfJFnKVp5
ohoWgzshLLxKv0fMfJ8Yzh9FGBlPCPU2Ztk8qZVjn+AT/HyBnWKfTAt1+yLGCb0c4Cmv4jc0cqH4
br5qalM9zS8aC4FFGBY7raubndK57gtqzPUMTHZhs50dl92XhRBi1ZiVhZhPjTeVIJBHpxJ41ksZ
opBuyr0waxTqRXNMDatk86TKHnosV3lWTn/ibK85hoZa5NeLPwlVO1c9y1hV9lnhgZ1BI1st1c4z
1sI0giWWqoGmALPlDF9GvbRuEJlc4hAKma0Wx/mzavpHao6tyHLRjw9AxA84JXkpEwGPiE/fX0Ra
7TCp+zvTILahJzP4MH8UTP/B+6dtmC1TXLdQPQFLSIqO86QsP/s6F4sVbOhTq/shQbaXYUk8dJ4r
7xXAT7jAi63VxwbFgPLyg/Tstp33BDleWfDc1/c0eWhfog6/EDKs4gT1ePCybKUqDHTVXleXMwTa
NhCQgLXVwIEs5u1DGdaHGQqtJsUJMX7zTTess52a4j5Xx5dcH4ByQ4C9kSm7RNLukAs4Klvdusyo
2woZJjaOvjtZzH/TyPykxY2KzxWk5KA0aJUngrSTuV/6LiATE2c5qVUD60VP37RAlfdExNaUGgGt
T1rke5wv+xktbfSaeVcUmbPTU9wUoLqDpZ2laPa6UTvOL76anfum7DcQGylZJux0q4szKnx9b042
8Zk/HYZqdNM0JAYzgzquX1ufXO0ZQz32JM2aERiuqmS2YI7yVKJCWM0o6vk9ovkduCPHttamYeQF
lCKg1Og0ZbUDBvgc42ZiYWakV5aT5jrj8YXBL8rVzKlmp3uOlChYO33QH1W8OgQuM6WtWOmSGOke
0Qd7R03HKTtGWb+KdBVbcdzcip42NS0t/4bKbj/jrBV3JBAvgBTpQmI5KigxusYOF77cFuIipCbv
f7x0eXH3gXINQKu7RnJU191Euoae9QqG2djVlpdtdcpFpms2ob2/qNeaNwIE7qIc5jr5QoWRPL/T
r/ERpLuk1A6dYajPKzOtraMfluNiZmH3uSyROJqvMTAhsiOMjl2VeJTCB6tny2gF+vTg1abxSQsl
/kKuXxOC4xbqQA7vl1WTYq3CWmmebcDcBumTiwYLyYvRG2JVETmxt+roeSZol4P+INl3XxLeRP6E
QRwT8xqxTdv7Gvt8J+7iTyZhAesZq01q69Ifx+RojE5yhCyDFTjtBOp0PnVKp9yNXb0ze6hub9Bt
JPKc8Dm+miZrMV4N+iq2beualyYEu66SDHxLiVhFDBc4POPFbiRfS6P+adnGCFqHDaOgrVixZk9P
MijQMtmVvgBmhIJnYnQzCsSFSsrOdrQG61GG0EgdB6vXfP+VSupuZ3S3n/ZHc8BUwOPIIiyqh0vs
PGN47M6ZSibrO8+bp7Byg+caEc+Z4rV9BGXEvKi4bwdHXzNkoo4RZOv84Hz3TaUt57e9NsG+O6f+
Yim19WBGf3YNBbPFMLtAqAGiDH/db/jf5cSAwLuqE444HT4xhIaGUO4bw8bHmQOeex3BO22Q35ma
WDK6UReoxobPApmIDpVsLafwip4p2XmkDDz8IIRj0dJgX5IinsbkHkIK1xKkXIVPquuMC0fYZT3o
ZXwOcGsj5oLuYA7x0i6tmG9AHx8ADGTXMQqStYIqh3hyzAmWVn+3CwP9Fn/K80CY6bkBKrGTqXFr
daxKkMvwGOWtdww6Yx+KZLYuM/xrgZ0IR7XpOy1K/wyiYwZrGK9MhxcwYxQPpHxKb2ex7LQ3Q+0I
Ui3T8eiJwdhiuEyp6GxjzYHtYTpyCXsIGuUUGEM2HQ6MTtVqOPUmtoVIeMgsquKPSqcgeIOUN5yF
G6rl7++gcnO08SfUjrfXgoxg3olYPh9aEYb5u6HCwB2Erz4wjIfcJ+AEj7a9nzHmJvokLtE0mtbI
nNDRrUXIdOdULk0aFH7FNRLc5Zq1euOb+4WCgy2AcaGZ3WI+/IdgJNWs4jkAgNcQk9lox/nlL9Tz
2qWkjrWQ3b5UrG1gdi/oPjCUyYAzxLWgKH2EoYeG2oAjrp3qUDMaJc9tOHRs2pDalZK5+DQH/IVH
FwoFlM866Y6aoFr0qpAkkBNxaZjaeealw/XCsGQIlac0SAk4KltuWGQXM0I9qarxAuaVm6Lzr36X
u9vch0Q+N0sVP8wnUunozkf1GSKCdW41Ud1n404KSsX5zOmD6mA1ELUzLbnzBq/eWwYanCyQ/UXt
iAd3OIu29Uf0OklEYuN5abx646+XJEne0I2TLQ+gfesbiNdlloltVgqQXbFG7kwvOhq35CHl1Fnh
gOqeqXtIgpIjcY6RALTTDqfG6pTtjGjHMWLfWofTYYynIYAV3nSXoGUh9HCr/2S2mxjqbplH8VBh
R84jezmWoSSd8SO/vQ87ks35QaL3vY7WR477XPEp6Ilnlnsmi36lTs+LhvNjR25c/4PsPsBsXxIh
6h35oDwEfbySZRbByQBHrE2sd4SCOxDGHmLPmiliqOroOvxxKyb6O1bp+MSeNNr7ZfYJ5vWw7QPH
OBD7Ep34P2IoLAsTFBJRGjNsFXbms4O1boe9kASbBkyOMyC1L7zRP0dgvlyRnNrutZsw8VbOwENl
ZuSHVQ0mk5LA1gsNxn9tn73OzA6Bqj/JSD90Sq9+6lBgberGfJgR8mbH/l8IWGAUrosZxy2SNFmV
ZT7JfvGlpUiWtdT/nI4DkCc3GXeOWqIlH7uOCWLUn+aPqgCM+NeENKBR+OEd8U6MwUVMCliZHfvE
09AEVeKqUdBe0dJBbLJycEMp/X5vraNYpoeZRd8ZVg5MTdm+8+hpJ4xd1LrGVavKzUAHdw7RBM+A
+miCnOBX8I62bHYmJNG1CQhjlbUyvrlQzM8KYcacY6vRGMSjmrfOEYeQWBLGwBCgtVdccnDfMnE/
o+ybGmeBWdbDTyjQEMIttZryqI+yvTpRnu4d6v2F1vrtdX5B2HL21fSbmoz3ZmqzJf8JvE+80Tu2
QwWlykKbg2rsGIr6mEdWdpRR495bUPDnq6Aby3KlzOkGEwkfAtqdrvB+0Oo4fizZ4KxKH5cy6mFz
W+VNvDdcy1r14KGsH1+pbJZO0VlHvUnSSVVcrkfcUse80DC3uBWl34irAJ5ZdovyUXllXsqWwxL+
VmREd3sp9quZog87yAdKyIswNP9S++ZwkLHcz1z9vJDwYKIO6GtoQHFN9Ui559Gjkoi9G9FSmNUb
oFq5PZbrthhDNjvauKK9UtYk5MU3w3xMwMqhCRfchvTHNXvVrZ47jF6I6KGAjk3t2ECyZSM3pRcw
pjJ86cCRkb5k7KGIjc25DR+Ud7YToBtti8pfCyoPfkF1GMM+OYGSTE6iSV45GnpunTA+FjapI24x
auBFu+BxoHBorCmNlBZ7fkG89vOjAlLJTg2Ge1Fp3rHR6RdN9NuHGeUfTr+vMSn5Srv8nEGoO1pG
EzzMWP9ST4koaVtoOCiwtmTUIu9VbczwzKo2NvQg9LNGwrvfvLR+YkHUdoeN9Krk6mriMsOj4rZv
NmGrDsewAeRGYKi9rWNi2+Y0AENmzzHCdwSbbZPTkBQOCo02X6YQ0Y9zPkALOBcGICjhoqnbTcEM
Nsv19JLC4L7HQAWWCchMbev62Qute4ZE1YMxMg0Jo+QbBXH3GuNy6pQkuZ+SBGYIk6INdGR6UpLg
4X6PBkOe6qC08W6wAWNTPO7nfIFUEgSikW13NYHzblWcngcpArAZg08GVqUwM8nSu/fYgVg6RNRO
X3pDDhoDz4QgkenTOYmgyALixWqH3NcOhYuV0S42AoMUX9M5UxIIR7q7yjvLPMaaTXpnZ+CPEAoK
M89I17HtGRfO45RSpvGROic6e+mfiQWt4eMZKWr32YCKTEVFSOeP/IJJm780dClOFHHiNAcZ9EH6
IMp8F3tueB3Ja3o04NwuxypStnO8Qa6N8qgGNck2gUV6pwPOWNXDF/SooGGRel6mwINIVMo6tazs
2tnBdj5plZrkGk10jDDuC99Xj8Ie45MSiPPYoXudWV/+VA+FWFgsLpyVouGlHhujepxZTWWy79ze
vOhTQIKtR1ArbNM/m6QkMOpm91yg1iqHqyli4y52Xt3R6q++FQ9X2S1tXRE7ONwXTUuZfdV8R7Ek
ssaht2E4YxjEPR+LKVCh79UG28a92rQTR575GD0N5PpKuWhN/eAWXsypar1UYhj3DFoOVaVYj3Nb
IIw9na+3+tGK6eSIjYwSJDodfyudZFKCumm309iGHnvdwTfLgc6IGnPsrxSGGS7V6O61MFT/mHpW
cBAJYT5+Jfa6n3wrG7wTE6CtnYYOgvHv2gKryyo4d+90L4zOU0yDPzXIUm9BPpjjrnLR+yyzNl9R
nxELMLUCwrBfy5F8jwaf93qObiji6jnAWnmJphdRibvelNnhV5aDYSfWHQ9Ed/4xGsUhmB7KSlir
qhR/VjoQ1D7ugofh6xztkGT8SkVtxqNGYLfdciEVhAcMtaY8lx+iHjzosFfwS+GnpcEU+1hKHYxy
WySQvoByWTB6AZ5w7CXZFxtmSK0R3b2stCmw4+3TtDTbw9+iIArCMfEHJd42EMusqYsnTUfRaynK
sG4K+EVZSOq9qdbOdk6JqGKzWOVT1dESVwTgIMJLGxZPqj8elCBCawY4HvndxU7JO0CbTcUwR0gQ
8Kw8ZZ1B/OFVgVL71Y1wm+Mi/KbHuB1bJbZ2Wg622TS3Qx+Zt6GyERMHYb3JsfyuvAzHp1BcrrKh
4Q1VMMFvppf5U+9b2eXtQZZ1/UL2J8+u82JXWFo/pk94Mhs3XkzqkeeUcmeprbxPslVva1M3M6iv
uWrw8/oZSzHYVfsYx+0uGxGTy5KwVKZh1YHABvgPpTWc/0PaeXXHrV3Z+q+coeeGGzn06OOHAiqy
mCVS1AuGRJHIOePX3w/gORJZLLPsvh52WUy1CxsbO6w11/xmUIWnYlrj6o27Q25OmY+BNaIilF9L
r2m3bhsnlwFH6Ff4iihwn4lnJYsXhAWT6AT7weap9U1USU16IfQ7rRMLDF86//L3yy+4hQpG6iaR
9O+pUYw3oEgvMG5VLyWjWEhqhFHA9FVM+a0ixdmKAPXwdUxvCMwaD6kmYrbYx91K6SvjARPh1fCL
hqGp97U1tnDqDeU2CQEMCiTnzwx2XEuBjGoTxA+vKBnM+SkeQrcCVVbO/K8Az+SXf3UEB6n+7ZYz
QYOJTw1sNSjRIhroo7RAvp55GlPGt9RN0p9FfcauMrmpk1G8CljUm7DCHpVFnm01LiuLrhXjm/ll
tLAumLkb7D2uOz0RV2qEsgCHvAzxD8X+pmKoe8RL0HZUfHj1CcKR+KMEu4+jQ90pa1UTuvPM7PfS
iFQUpCBHrmbLETY8U6ddR9FxNrLK6LOOl9ID7ib3VDALkx35uAykuD6POMIB7pL9TSwlxUoremWh
yP1UZGE8FWnbXbXsuXPvJwHK4Hp+ISGsbvzpAxmpYl2Jz72BPUQgeO21plDteID3iADbLDI8M0Mv
TB4jYO92mlTRZYErm0NG7xFRXf65FZolOjxgULFr4Uum6yuqJq+wC3c0NTPOZ6/PCFN66B89vvl7
YCb5vaM2bLyQw5o3ek15dg6Pzs4mTEsWFdecxbwfbcvercRlKhrFam1oefKlCCG1/gKEVJMZhjjW
y76HPNlTPraXC7Pci9PL/CWfGbeZUcMC3cMqoR6QmsQt1oYzQQRHV23f52jdI6P4ChmwwV7m6W+S
SKpV5XUqUms876DbrLrwZKgmdlXkOquouBdE8zvV0bgiGIhbCde5y7YXQ2jdVohon5z0G8YIGacV
1rPWduaMSKOfbeaVpApQ0rhs15exkO3auBu+qmJa29DmyKbgJ/CbQFJrUL1H1ULfTv36rqnw2onq
J7HAj6TrrfKzBpcEA5UEAlsCZDdc6oVHkVvbq7vUx9hg5pSENdLQYcikzy0oXqwqpFvcvrBdNHOg
in5v/ijy9nImmHQT7KQSTNTeZR1+9s3hu1JJ2kUVaRTISJV6kQwUUaXgizduHKhgrBUyT/O//mad
kHumAHiKqRZZVV1PxjUcO/meoHnVdY+z5Q4vJIzQAoNf8Wph0yb42ydCs5etnp2BDMgoiWvtuxgO
P9jKFjc1KmqgiJdMgvkGn1AA7XFeXVYGU85MTElk4uoEsUSnmhIxasWZbuKnlMqgrmDymHehoJw3
o548Vrh0eaq8wjp45PRXklEtRFTeqkW+wuhT77rMoKdTyRB9l7Jm3RZsK0WF/IZZRuO+VaFljlNn
JkZ/1poYGinI9VaEAOVVrhQ/KEFJz37xV3zSyY43Gu2tSLwHoLVyT7IYWLHUU4FYhfIZQZpkOVL5
e9XnTyZpNhtPku6ebQHe1zOcxey5y0GWQUIYOWYtGjkLzo3MpepQacLbMvbrzcuX808yvyZHI0iI
0RMXqGxdUXBs9mQ2jQq3bkN3f4aCV290VxwvIIT0ZBCkJ1lWErhLTXI2EKV++VcmCYg8X76pv8G8
NN9LGQUiFQpUgpb1cEXPYvFg4ibL3FZeumCvFlZtBV9b7Jccz4f/MlMfSzB5FJVtxJ4NBo4r2o3r
uucsD8PXGQqjNBLmZpl1m4VIhWTlJ/7n1OGIE23hb0aMLnUjpiCcbpH8q3CSjFVGPpjn7D0wZqDm
5qZQIJVE7lq6w/O6ecwxxbfliR4j6Vl8hlSDIaBbZ2OrSC8vndjj44GAN8u7L4QMtlbWWHQ5L0Ir
5qLTV/Iz41BdI4r5+3ucLtJ11YkUmv/6bezERuwIRjYlbZVf9cb4k/iIvJ2/ml8KsmwbFsRJ+q7k
bFX8/Gr+Qd0gGiv1/kyXysxRFco7W0qM0SiUClahynUVuerl/K35Jc6oA9ALfH0OfmC49RdJLy7L
HE9vs/b9c2FUPKxd4ntzLJpdK7agOxQdq/1Afu4gyj1QJkXKALz6tpjQN4MTTwnSTNWlrVHmV+xd
CScbsnpTKS2GKaOk3sFtZsAJYv4lAIszluYqa/LhW6db1ZKacDLnEyMHE7zVQOnw7dhlLNcgd1bz
hjtMz6weoEfgKbs6LgY+Zyws4qxoLzpRhFNQMqcT5/qpmsAjZ4KON6DHwLTuGdOsqcqv/JcYHSUH
fYi/KZl1XKHI04/Upy3CUr2KQs8uROW51+9nqE4rG+E6rik5ZNuJDloNFZT7bbhTZHTaglhCXuKA
MoN2ujheMrMiiDWIQADbSdIW1mOvjYgqGwPpgXLRR66TeJCrPX0ssXT+oZBu3vyC76CQcXwD21Y9
dJeFxU7URKA3g3iEHOdGfGCyM1GprmYiT1z54DRhrM5UnqxzcYeyJkIqFvRDYfUg4ALFbisOq0Iz
1cIR4UNjX3MiKci4T38IL+QIpydGS2A3UolJCGfHZVGxhfN9jtEAe3oC53iC4hHzBtoTqgmWyYQG
XetyUIDZaYlpbkU92gYq/ihkTvNdrClrEwMXQHcFfij9nvjnC9AnC9ViUeRjTRWsIdtRnvjLUeP0
3aB9m/E+EExtPWRPxXr2fcb8eD66vraa6kzV4cGFnb5IRSk/H3J00d4E/ampfY47alAn8E+PL8v1
WDN3vKH/WCreCWK2nwBAhVd1NkxIajYUBcuNgEKciQQ0NE+lawpbttm4+Wbe1QwEEkVlUfFgL49A
gYLG32LwMHJWyrahJK6zvp88zCphlWkiHkJBXzDjU0EGrTi066T4doAJctWc3yAsKkgXMy3I95RH
RU+Q8OuK+k03Grv0exxJxxCnYvBBCXKRTRaEPL7KlU/SF7G1LrB7fUUSErTavTJRiRG06pH6TpRP
sWdJi3JcO6PuBStEmCYGCkhGA7//rZsFwbYtBKfk1OMcIIagLz34ZTLdzHpZ9565CYA1+08za8jF
Oblr8mA7NhgTqCaXXFOLuPtFHgJ2aiQU5mg1tVo43jptakT7LtevS68m3NqMX+Cv4S3jGT0useSt
YaVNYKJaj26MiRKHg9xPPPO+4cY/4Nf4F5+oz6nIoxp1RhRJYiM6g9E/mKqPAcg7RBH2asxHLXvZ
TnviXLWUIRXpSC4cSx/Z2PQrdYykldJW9ZRdjRz9DbZIVFp35+IHOqOLSBFWdo3foc1gZiunJF8i
gZzzxDEqyGsFAM+6ACMgo5ObSyVhV6vCMxrz+inPM+0uZ7LMLGU9ju59mFCZWg5kODWqPnd9ID8I
xt+Mo0BKHAHIG/7Ux0BHht9e51gYg9GLIRED3NtJhhVdWhyY8tHaS0QCvil+vQ7r0FhKzL/4UjHe
jhOQcmoP8TH4/haCRAaxtn0kY+fZ9CiYoiItZxoSWaFyi/Pw/cga3UKxWDZAcAgpXCqh2CJsSwyn
D6LVTEYKAheVNoU3aQS1iEWAqQpCktkomIsViMJnTJIIrXZRZUApICVhH2JXev7DT9uLQNHzK4zb
CTeHyiR60XDsfY9OomoqskVtO9OTmk6/HFJ1PwOUXAJwMUINtCBo62pZDyYt+VQczf7jb5BSY+hE
EkJ05mKb3MilSoE9MKW2QMAxFFSczkQlX5aXY5mqO6wWUViHZyk+55Nk6KI30itMHoOlVwdnUSE9
/4IsRV0s7MrBdHc6RC/iPOPo4BbQEewBuVRkXX+OksskGZQ8CzhN4jNmnRW1GSCAF+8ZSfdFgEni
EQ7TlCSpKql0Mrk3iaAhe4talRKTFyBTMgSYRHhUbkvyRWDdVTnutRObKSoEa1e7l7/xTGhfKQmg
WJFQP7H5voMDXOA5NngdQjvmnZVyBW7IuyHs5N2AtqPknUw+mz95q0zsJioaHRw5OZfFqXXhBoDH
XRMIhHoD/e06w8YdigjKVTmhJEHoheceolPuG9E6F+FSDJ30nKfpvT/5o/wrtFOuFupKnhIh8EUx
2bE4d0flmV8WD78wT8WgGzupohCu4/tYZmGiG4MYBLYofPOzYXdtjdiY+bWYbhKD58OoN2/AT10n
c8RAYN31w6NSY0eXZ8F6BkCFmbs2w1Tf4nW9x66VdEXS7hA4YELuBrvE6mHreqVn10KR7pogaFZJ
yliKKH19h4UaPfGqbvNLycvkc7OKdkXpbXSIUPfmpCtB3xOjzQ6+WVZQ3XaB4My0qM71ILDi1vgW
GNUrrnghD18GCUeb1t9rBk6jMzYKtpdNoCbc95i1C+KNFQsUylN6vemDlNLcbi1OBCmtTmxRlAlI
TxQp6Ei5XQjY1biDh2qt1pZNLOjnas5x/jhTqq0R0apwGsy/uFINSk4n9dXrmS01GtRth2vR7fdj
/UPHWtrGTHs1ttJ6oky5Yv4z1XpkUBNpKqEq3JbCi1RUo01BqDwS1oLQEPt9w5xqBfmuzykdzH7I
78hTkHQ7KrqG85k+ZcT5szv0z6GSXlN6RdkDaYONOZGo2toCc2IF+U7qy3yHo+cvKFVuYSeklMAM
QnPUVibpjM95L99LE6Gq9tPSIfD8EaTKb81rtPoRZwOL4xjOF0vZ7FCPaUjPNLWx67zfztQqQwI8
47IRvClVwsoSkKh39KqGqKqtad5ZXVbqthMQARGLrb1E3JdJhCyrBGWl5bB7x0sfJe7PthOuqTZf
dhBvvtTMXOXkdinrnxnWFRzx3W+8Vfdce1K9lFUcJGrkJxmS5Lq18m0OQgD0lb8PMeLfh4W3NqjF
HSkOO7dAKy7qiXxl5vqq1BLcIAXxu+nl0mWeuOIlXuG1KXgbC8PKnZRGK6ZfDPVeA7GoLxJuVamq
t17sByCb9fsZjNX66g3RAx0VmxZvkKhom6EyC2TQFWdZkIhkdEPHzLFBcZW+u0wooU2SWtlxXv4v
vyN3pEZuCAs0XeGh2W0LCl9DD2TQTMzC0C5YyJJAWETrulUOfibx8gvqCpXPepaftQbWW73iIAuS
FZ+ok3TZp364SUHecrxeZbElLjKyoBsvAtlwANX69Md///N/H/v/8Z6yqywevCz9I22SqyxI6+rP
T8anP/KX725/8pUMMETWcW2yJEPWcNnT+fnj95uA+Pafn6T/QrBlYPXn4x4eFqRZTQA9Z6PbtI8o
9ccrQUyMy7CT2UZPLK9//dtm46JDMMru6G+XI4AczGsySn15f2S2aEaKQYULI0GkWxxrYf4bs8E0
yI9UY/n7Dw0WaMSPXrqsuPMoulWkP415Kw/aD6+yTTlQSPOhoImC/uLjzpo646CzNJH3lxQqQXVy
yW87K20obULcSRo9hSZPPGlQXVbR3DSWOFVzIUbamnNP/f5V1zDlfRyY8eeXX/fl0sBFzPLGq3/5
N7ViYVeiFKNHRnwI7jXJP2+tpL/z2eLBf/5XbZUe5sFR2APO8WL3utFWlHsy3iojgGQlLpNIHW4k
pUY68vKmaZ8Lqyr3B2zNsj3FHBJmOSD8UplofCJspJ4twkhlFUS9fP9xZ0qidtidlinqpmwYuiKK
BhHHt91ZVjpmTACeqCJW6bwBwa+wQcnFXIXHTFyw1zKyz6nUm8xigRlC1rUKKh5BBSJCHnTxxxBX
VruohQDbndSo+vxek5GSbfVJeMCBG7DW8CNoieOSUcLVZNrMgldGMKGrGzaBQn6J7UizUjyxkFeF
oumKjXF7mmy0OEuvsWFg9U2yOr9qpbz5YtYd6fmkHhPlOit1SV/LuGvVGx+aRrOs4a6DdbN6QJty
V4B5CFHjFj+sQeUEpQt5lGJQSQUpxaaFRu01ztBPWa92W9EdImGKBXD75KANdhIHqeu6GgQTiOEY
PodM89exMVjN0vIItWWecacVQ7qFnm0qTlR2GeoeT1orqeE/q4Yu6g78mazfmznUBU6B6bDVY47Q
hLg1iC0cn1mRIr3AlLiVlHsM5Rp2WJFuPiXpRDxP+94w1qMaBQ96nMraOghb5nrVlYbH2OwDoHwl
Ul82hH0lLkNYRejr/JFmcxUvNERTPXYVUTVRAMJJOB4ndU6w0qISBtO9sjyzxqjkg6BrjR0gNdQL
eUY24P0Mfq92hCEo14U5KLgT6Aq5b8il0Jmyzp+ypGljPVPfgQeCIDeUf5icutYaU8k2twaKOubJ
6ujwGvtB/JqMFKrMI8xTr0scK/BSwCfb3/7bAyxHlcwAI66VRPCfIj3J2d2zpG1fjzBZqbEZSJM8
jQEU/xpniZfmzxE0ystXY01DCQp/xYtTilL/7XHmuem32IgY3qnfpudZoSEvez3g6tHUKCRIUQr8
B+Ot1btCsUGjloOtQMsmB6kQ7LaVwcqd0BNGkerWxEWJ99FQK5Iy/tLiLUG+yP97uFWELL5WRBF0
Z2wqrVqVUdTU6zoJhecMUma2FvH/rxEVJMabkSZQwktlADmHyaXs10gzB2Q1diME7Ezej7RcJx9n
u1Cv/FXbc/p8P8h8sy2+qbApV1amt+imXI/S9F6uccSS9Sr7qVvQeirq0HdhhvHniorAYs3Sn93+
68HmWkr7A1Wpvi8tYmaLKB2NL3iv4TUpqMNKNFMpoBD4WmN8BIGMKQ+W7qgwjcTsK3QEVXzRh4ZE
qDRG2xfDvfw6T3hJRIAe7yLtW9eOZCPrRMC5vQFyUi6Itvn+CrvgHHykWNbf5Y4i1qwzAG9Rs0nJ
QSwr2WgnFGzpyJhlzPzm8evFMk6DL68Ebgiuxj3LgilTQJFmBNs03SSL1xtRStRHU9nSjBJYk3l0
C3qu2ZEyleNyJ+rHOC6aC90KcBwo3OI2GZNw2QcIoRaV1mUpikVT+dFwCDkbk+TmZdS3Fir1VJrO
0C9DvzRB1BRdR7BL8QzU+HoZmDn6No19itiEsE/dCidGzyBAFDZTqJaZJnQKH7vjMWB1pd5dhX0U
V4BxDAX98QLeVbg0kwmo4jVafCMwBRp2TdxFmPQRrlhxlH2ZpeeHRuSQYmp6LTtirNV3L3O0NNWb
GpXXFRQrY7m8yGcgYU490HOPpfPIUcHGZpro/8vTk6UZcjx/qCjEA5BwJ1dB8X0oTejniZ7cN0bf
rHNv2GshsllymWOAuNnKU4dJuNJXCZLDFDaGJo4L5NbzPG4IqBsNCw/++QGzcqtflmhDMDaQM1SU
UYWBaCClwapPUkRKgvQE4oj9rAG4itwHXGc7pKJzQ8I+3wYUzGLrIpkIXF1PbkWn8QuqNutd08nQ
GV/N9amLdelgtCpRBrOLr9CiKRNsr/kxV8PVLkZ2VHkGP14/kyalVwI3VzSw1lWaC/S36rLqI0zq
g7yw8Lo1eieh/nhw9eo+lMp69/px1bugXnhZ2dSLWMaWAURdq3wFE91fiXLZrpKsuUo7sTvnOIot
XW/W6k3Ui+Wd7LkA8kbc4jcGZ9Iga/FsocC3useFjUzz76c48kZ/rWZtcy/UFRHBY4tHJdbRxZBb
VB5MDzUK/eSmSsTv9Ei6GZnzqURGF/37CVfwWkC0qHWkU8thJQylvutMq9qVfbtEhx59VuXos2cN
ycqjugxBUrPiGN44Iri1GwwxxJsGGwChoqh/ng7KFh8tstJYesd3rahBOk/DDueZSoY1p/mOVmMg
T2k71uFqTLg4w4zKNYM9ZYHJmZeNvVNQc0ukS1k2bpFd1Y1U3bI5U7F5hRfGLnYRi2lw1jV9BgB5
+meAS7ZN5YQGMS/M//pmHQYca/H23VSYuOI4zCQzSoVwPb9EmtZRtR5giJrUZ22Kl2UUSJOQD6f2
jP0Lpr0c8OTI2nlYSMAoYObifeQlMmhhHWZKhaLBR/Q/zU9+rNYrKi+LnZYLBbYHvMxfAt65C6li
Wf3+Vuyn/ooM6F3jpsCMpj+qIxKinPajpeiqPOPzNw1fzzfTBKe6o3+pTy9Fite+LDf7scwp2J2m
PAmwi2MOKTI2JEQc5OTHoqvMK0pDF8WUDi69zrwl3wcOjrkwlglhq3JGxJ0pp3Majc0mdgcXcyIz
l5RhK7XoiD2yUcteYD+Qj80+yvBwESyJnMX0r/mFXeUXqtHUtYVefBkHJF3CqDA2ViU8VmGb4FyT
gpUf02w3f8kO7XJAZmNWYr+bptRSpSR4kO7IhAsXYw00dVRkjg9MsXjOfpUI6G0HX4HxI+UhDCzA
TH016NdymSPdnSZeX1Dc/fySFjG2ZgYmISlBr9IRa335eyq2hHC8HdNUtotshM1OHEzyPeObZ8kd
Bf6pfqV4VIXLPcqhuuhsPQBxGKNZQLKGNHXgFlijeiXn55FpmZe1nKlX1XAxz9xaU1s7s0c02pU1
hANF70mHaMpunsblvBz2V33TkAAiKkhpm+ZhNFWV9Sptsa6YX0YjUPe/5nemuXg3F+AQLCGDNp71
gpdepJ1aoAorn9iGaLZoJDWFu+CHik7a9RzDkMMMwg3ZLnUVk+m2LU8JURnA3koLqSfVL/FcpOzK
9XgD5jm7b/M0WngoldKgkJ9zPJ1elgi0QdZeozh22XEMB7JaJBg2995dbIhfTQkDeLWVof/AOrmK
PSpJ55XD1zlMMJXg6FwZ1C2MSWVjK1XuZCxZFtC5qqSCQDCtJ6w8aKUaNdgNpvez4qyOHnnYz7Gn
cYo9wTSS5QKgmp5tazMst/M6k5G43LDbri4Ct8JzJGMP4RYWapfpeyEzDVhbSpPLyiTKTPSTZcgs
Cm6rAGaYpQj4cMQnzv09CtlHV4t6pInnHEbUvatqlCzF6QPqSjCzbudtzLIUV/MSVapYZwykDVzc
pvZKrioLWfZxQY3adP1r5UIrO3z1GaTszhIVD+oO8Q0siWrW4lMBmKCip7bHtPzn34tagtu40zHJ
2EZGYTXmmSOeqVF8ZrC7uVSCUnP0Mo++/L3UZWoS76klCVdtZYoXggGJCP/OeKcYVG2pWXeu4BSE
bQkVn1YW4n447CIzDB+aCpX5EDXGyhwlklGoWLEsQqX7dlUMhXux7PqHQNi9rI1WpTV3VHedkSe1
NhztjTVn2OfWb5PrIO6Li4MFc6iVYK910bBp5faBtQrYe4ehzJvFs0q/BiolWp5CaLjs4oywEi7p
cXtRa5ys20TI1hTxtpembu1cXzoPwOxxAFaF7ZCaJdA5fyG6CsEZnFUvCIGhqxoJFktdKuCR8Hq1
zXi8p61siomalH1rVH+d40G5DzvcRbUs4mlUSXzaTStrS0/EHbdhG7dBJJV8/rUmw48k+DprmqeX
WMaLEgv17cRRcwQyPT+EdoMVY3o2L9aJ5o62NyBIR6tROUmSnM+rdtK5GN+7br9Ddic7c5Tiv98E
yKo5YPaY5UMZkPM9+PKfn7OE//7v9De/fuftX/zzPHgssyp7rj/8rfVTdvE9eaoOf+nNO9P6X5/O
+V5/f/MFDg1BPVyTKx5unqomrv8O9E2/+e/+8I+n+V0+D/nTn58esybFlfLmyQN9/OmvH02RQUlW
XoVzpvf/64fTBfz5afdUVk/Duz94+l7Vf34SpH9AFbBky+LFEEXJIvLTPc0/kv8hayoybUuSp7ij
Lluf/kjRffl/flKtf/AnomFBg53+RpE+/UHlx/wj8x+WRoDIUjT0PrquSp/+vvS/Ypwv9+x4zFM2
3wSeNNVQDd5LllVZ0yzR0qafvwp6Zsw4RqqimIu3+Ffa2FZd9I5vx47vdFDy7HYpP2CIs+6XnCkX
1oMn2f2q3I6X6ort2kpYveq6IzFYST3xeeiT159HiRtyiBafB+/nFfpnR16GjrvV4XEuABcu/J2h
LE60SWe+imW+6wNdfNtmlA9haU5taovWMVbSxnQetbWypLB9+3FTJ3pbnz7Jq95OdQzzBT/j6oTz
milcOrfC27TfWN0aecPHbUmM0neXpUgMK1UxNJPx97ax2CglT4q5rPxR3hkrQsJLijqCRed4tnqG
P8PL/PBmengdP59uze+Q8NSNBDFNg/GqqrpsaIfdqBut4FNqu1DXgHTW0RoXnFW5Dtcnrmv63B+1
c9CJSV8bVdnRjjhcxur3WgE4HUCa3sZ4yVooVu6xO6ulp1g++7jl92Pz7QUedKgIETbuehoeQtTU
d3Kz+/j9pbdR4Pc9ON3RV8OjqH2tMVoaAKo5PCONtXtqK23wrda5Ui5kJ19jCOitzP98qLy9sunK
XzUcx2yFi+nK9G8EcmkXOG23IJw8LIy17AwbyBUnrvVUZ0598arJJkKEL093sVr2juSQxL4qf1BY
40xjpruvzorNiRbf5nfe9+5ByiIoYA2GboDAcwcGdQ+mhgkvWAr2cNV8NRcwPNbpMliFJ6706GNh
GYpsKLphitr0sV5daKSgRwgMmg23yipZtptqJazVTXXq8o51qETygBCwSrm2cXAPlc6o6FPkyfXj
YMu2+4wtS+gk6/iscRJzg5XCbd+dmjpPNXpwFxHdmx1a1GnqJB2BREZCBOB4S+1C+DYKy/JC3rhL
41S65O0MYMoSN9MwWRVNlk0YdgetUunXUf6mtItuh+fXMlube30h2fKCvZJz6v5Jb5eH960djJsB
W4Mmc4t2Ia+plFx+rjfd6kGxT89s0xv9ntjeN3QwUlrW4aq2UKr4Ij4OpEzFK8PDeOFE6u7tPXtp
hnFoKaqoWCb//3ZAcoSOIr+jGRVz3lH6Ep3KDR7tsdctHAzFAP13OoDvXAgb91xZQbS+sL7Jq9qm
TtL5+Kl++3S9v5iDodA2otcWaOwW7YpjzebfXnSODYLXl3QwCMYuiKqQrAaLGzUwy2BZ/ui+4sm0
wW/g58eXdLBwv7+mg3Eg9IlQhAZlJeq1e20+p07o+PhCEIRZNFvYLTb4xo+bPDUkDnaBVqFBxIrU
lgrMr2NAbQ7ssY9bkI49s6YkT32IIw2C3rejDiMEX0Zjygzx6FIdv4AAYz9q1/nF+KU7OzUqjrVm
ikSi5Ol/iqUcdGGUWl2ZedMMYfvtQmNPh4CVDN1CdEr79NZneruDJ/dNcwf9JxIZKX2RuS/FStu1
x2RlalAPbdl7ONGNR8Y7LeENoKucGAhQv+3GBquduFNpaVo2gzudrVa6wjOizJfitl6Oy+oyXSf3
qLeYeL37E60feQpMEedH2VRVxRI5e7xZy4j1A4jT6VYwpSsMZGxvRyCBZVPY+usTbR0Zk6bI0cSQ
Ffau2rxZerVuxoOsum7JNDXecrgPFpJT2L4DfVSzcfbelueeI53q3WmL+u4+vmrz4CnHeCa39H6a
gbfmOl/1G21Z7bNVcHpRef844EQhIi7WZdXURelggJq6VJFiNthiOfATdpy8zrQLCNw7Ir0769SC
+b4v37Z2MD5V0+xN0HWMT0TEd75NkOhBd9pl+kz8y/aXBPKaEw/8+8VsatJC0sF/KJ84mJgJcvuJ
CosIs1k7TAp79DeW91PQlx8Pk+NX9ruZgzvWKQJqJp1phUq6ReU/GtLXjxuYx9nbMcGFSIo8bzY4
1hwsl6iu/D7FrBo7gc9lscyl2lb6n2YYb2ThaSBJig2cEJ5NKFXVv4tIh0n1A1i/E/159EJlUbRE
iUdPNQ8efAzGqZBsyPtHymer/g7Z9cR1Hm1AUcx5W4DbysGzPYxlItbq0GJubRNmVlYVT7cxOAap
7kXwU15ge7c5dfKYBt67zlWMOTSi0MkHVwWrBJOjHjxvFe76KcCNwPAsi6mzEJ7aZPN/usRfrSkH
J1SPJLVR8xywKmjurtymq/DSWMIkMZ3e9n56NuDGU9PY+ymT4fP7CqdIzuvtf52KbihWtKmup+1/
f4aVzddkO0UX9OrEGJmeqQ96U5kmnVdTpheMfqNOsGO/OB/cu1a6NrLvJ/pwGu7v2lANzTDYQGJK
ePA4WEbvS6OO1Gi8TDEIXzfrzMbb6ktvhxeic7oDj84jr9qbhu2rawJlXeCRQ//V/rJFw29YHEwT
gSj35//PKzuYsVoIGTLuxPQeoaZts9bJrcPZvB1tdxEuwmvjSv9yoslTF3cwe2WNblC8Ng/IDr8N
G03ATrBrvL6c9Exb456+Ibfd3Z967I4OFIKPRGxMmRjRwWMXp/i1eDIDJZB2tb9u88dQcz6+tmNN
GEwjpsphjfDnwQLH+6sQqZk2FeUxGT5HOEe6xok561QbB8takzZyIiasMVRmR73KtnWTDZ398YVI
U2ccjvjXV3LQWZQvpqUAJo4DPO6+ZxkBEmXfeLZy7zqBPayUpa+sug07y53guKdan/rpXesIiyxZ
1QkGqwfPW4MzQill9ON0wAEkQHobrCDFhKtkHdhk4TA235fInRcyjjGnWj82e/Gso4hlZdBN82D2
wmi1VlSFHlbXyQ3Fupt+J6xrG3DpyTjJkT27xvL6u62D2SsRwwSXM56/YOD5y1e+Yy3Hm3JZbDU7
X5vLE7f12Hpn6Co1+rKJ2PdwB5aagL+LkttqUBseL0YHloJDIlLCmXzR05/U1Z7c951q9GDEetHY
UVFH1CvQASXUygJp34nrmrrp3YB5dV0Hw5XyKvR1PddVLeGTLadIfnDeEHOCrrkSTu0sjy3gr3pR
PlhSda3EKzAYmTT37WraydZ7ii7nsFrz4NY29XLEZWrcYc+TE+HYI2EGBoxuqBwT2EETyni7NHi6
FLv5wCym8khi2Ts/jwaB+/rLqcC9dPw6f7d1MFMPuVb3eL0guwQ3vAo28a25xTJwZaC0Iz0SXMmL
3LYcImynYxxHAgLTicsikK8rssyO+uBCDdFLIDRMSZHWgThBfPaWOCLxADmxI4ecyPbEIDo2Tl+3
eDDrDNhoSUk2p0Tk3ZQQwvN1OkHLj91+CrPhNX3/cZPHZlk0ZCanS5YL7VBQnuR9gcsGLYq76Ujb
boItVr6bk1d2bD4lAIF4fQqViurBgHXVvhQDk3balbIitLKCQmSDq6UOhGRXsxU3uF5pP/+Nmfxo
nyIiUiRVli3jcIOtRWaXaBMnKLnDGqO9KmyKcNl4Sra6aoKFdXd65MjH5m/zVZsHI6do89wY8ulq
sUob92Pk2h21Hrm+pNhtgF6ViZgcRovCfPY7edF1ZwlF0NSPKDtNEReGlDuINu0uvDGah49v+NF1
9fVnOxhjZK7VMCj5bNVyxAbhKywUMg9gvznmKzfSul1SzYVsyO6/eM6p4+nRB/p169PderWvjDNT
LbKC1oETf9d30LziS2Gpcj8Umzq+q5eJC/YIkLVTq+qxbd/rtg8mLiprFdWYMnPV0l2nTnUu2Egp
L9QFHg/L8ty1xbV7czKOfWxheN3qwRRGiZdkYYPzMotMXY2z3jZfWiwM8fn/IXzDnPVq5E3P4av+
pbSpaEwMJJizYGloK2rZwRejpv8xrej4AgDYgkLkfDyojkzTZNlJalPHw7pgHbSKbwj5gkYm8oxE
2aTQUhztVtqa1Znu/RC1bx+3duSJftPawWouxgHuKVNrsbEN69uk+vzx+x+ZE0mncuQ3OPDrVPa/
7cMoHDNjwDiGBa7cTsFtZT3Nif9h6mgKOFOm+Kqdg5GBqOX/UXdevY1j2Rr9RQQOM/lKicqSbTnX
C1HJzDnz199FeW7b5appTw9wHy4aMNwuieHEfXZYH6XiCe+B5TXddktutpw26ilKHP+Qbv+TY91n
r/aho+rJnkaIyfOrNVt5ExIsngNwn73a3EIfjKFf3uxDD0nwACrdm3uodpvkrgcdF1//fSf9yW79
5R7zq74b6VUfGK1h45Kdd+dmW9wGy3hhOJbTnKrjZ/6EPw65t64yP2xfYWrWgZTRbtaEagLgn8L5
5HU+aTLzg8mfKKkc1fMdosO4iM/FimXiWj1RV78A5rclkWkvf9aEf5y2797qwzYFObtSbEE3NUsT
S1xztd0cErZ9R7mDJfMUbECZb+JHsf+sPf9kW5mqwF7mFIzX9fLv73qvy0O7G7zLQNRelAeqyt0Q
q7X0HHL5OQF8uvH8YRn+5YZzD7+7IfLmBpwobhhstZ3mTlhV5RJJnf8seDlvoh8nwPvX+7CEkEoz
lQmJctyt2KqH0E0XJLkurKfZXv38fPNpc35YSnzFD+oebI0z7tSn5i7BuEJOApQBkZd4+Xnk5UPC
0Ova9f4FPywkSmUTgJ5DV3NAxEwXVPWD0XTr5eAyN6SXaiE+NyL/2Ie4Kwnp48DHUP61D6FvT6SM
z2JB6/w0n8S9jeV4pCfB41x/unH/sQ/f7vYxsWbyOztWE14RbNNX/LLrHIMhglaylNbd0fAW/0X4
DIShoupY4waOvt983nXXVn4NuSHaTof8JlghYLgEkLadLX91+8mK8wcj1UTcw7Jmt7b6W4aE2ZYo
786tCfwVvzOnx5tm17nUa9z+d2/27l4fNgQrp4gonN9svtclAeQmXXQLc22twlVw/C/eTFMMwxDE
QdBJ/DD7YiUOVBUFHCc5hGd90+0htznWE6Iii89GCRlWf5jq72/2YepNORXz0mWYGNRAp0gRotku
7EVUK24zmWvfbK8qm4Q+OT9SfrCk9O57pgimjKm/mEBl0urUomgWU9gZtHDEN+iLwM3y1n0jbqIM
RFitbqUq2PhTckyt4uvkBVtJN7751imqW+iyHmUWoAx0qmjEF0OQHJxB9JoWMLuB16AD2Zzb0YEO
h5TLGo0g6pZ/tFq2bgWII7BzM3OKJ267bFGRMaNJwX5MvxbAYuB8rCQD/TMf+MlJtr+NiCYlkVjo
jYq4D3IHJWnjlbkrKRxFI2oVBcJpTbcLEEmrhoXWaOSvU0EpPyHq5yCz4oB9gH14bzdQpzWYDLj/
UQqTEgBSK7U+dA2kRtj2SUsiYr0VWb5Fs8+prCMFZI5hzXJsa4gTzoTMicjjk26S8rITxq0fXafj
PdoPZpM4ufY1t+8n7anungMTKQq36aN1mB6b/MGyn1vzW6jhclKzpS/7R4WM9+JhVgougsdWezDI
Oc7jFNmlZGVR/hNPK0TpXcW4TtJ8o3n6Mi6/KiFwKh0ye7MZkifTXiPVtA7SLwJRXwqNlmH5VOKk
TF+SKtjqCIfKBT4a4+z5xjqUi41lbnR1W7aZK4xx4afX3XCI210MSjXovGUTbmwEyFBYH7113K9i
DR1jK3M95TYDlaoApPUGaEMn0z54iJGE4Ak8yHOFvq24ex+ZjhJZmx76TFO4hX5ldY8mcCQvcDTj
Sp6G64qqapL69pmf3ljtTZNs/MZfhzonsfooM+aMq2augyRXnXoyJ/G2OTUllHlNw10aBZu2UQ5B
kLlN86IbyTYO3NpA9hgsRWatZTaD5ks3fRsFepepU5XrmMrQBkE077boh4UgvmUA5rCWEIYWQmPw
36eKDLAaIcMtOLWlHEONuq9DdS0ShizKE/nLZN2O4deyP1m5j4DRNgBe0fB/xX1JFWBa/4z09dit
qUQZxLEbb3RfcczwtiD4Y1SIUru5cg0EGi2+l3G8if0zakJ5cvKtbd+dSgZiU3y1872RfBXG9wLc
R/giWVtKrKjiXCX9Wcx6xUnjQtME93StWS9A48hAd3UF9gu2e7vzzYNpPA1AG+kVOTvawVUzWG5O
bYp1M5eRmcWuN+9tFTek2CftdqAKpkZbfjhZ9baZDlm8i8OnigRLz6ZGLXqpQDOonJSnbw0CcrMM
DtEYFSKEHB6Avhv63u5Pcv0ttAsUp0mLr6+pkaKoCQ4PYk9VBINuKBdtvUwqqHeZm3QvXbJJ/OfU
9qDmAnyw040V7IZJBhTxaFu3prkzbYDPm7JuVl52Jw9fS8OGygnybgDKY98JmI1KtUYxtujdoLv3
2v1UUmxRAZLHdGxwVhOzHdsnYyKdUSGFGR6kvwwh8rXTkUIgd9DMVVw+WjFJz+ay7vJNr4DurMUy
pGZ5fG6qu9pOlnA5kJkar+Q2BlZoHOSiuQqo3nOhTEWOMMNza62qVi4dX/dABXfXtl6tgmkT1/05
F4MD8/zGRDzErMY75DGdmJBqUpHNniCtIbZgzBZUD60hqiypZV02+TlKwkMElDv017Z1QG26iMHu
ay/pAHJDGp2hu9WtfZhuDQRTLfvap6S+SShq1O/Swm26tQRiT4M+lpD4O/ghda+UgZmBOyRbTdnC
hXCy6pRI3w1vlweryd619iKlWKQvHzIKcVjV5RQBvArLG4SLblE8OhAAV/KVkv9ILBegoN2e0vaQ
JVegLZYRsklKvAvysyTtUCghFCmYqcbSGM5WsCnjTaDnIPcpFamzVZGWt0oYbw3lWq7d0Nw1wnf6
vDmqWe76zVEHCI3mkWOIH2l3PaS7quuXE65zRatX+vRUEfiXNdZEejZTpqWty8u+yBdKXt8iweYk
1TXFa4y7TSnfD+Gi0M9Ndt/5PxvruhOZM+saIjCOziJL2dcxOwn1OQ13Zc+Ij5MbLV1X+ib3TmNr
bIr8eRx3fVYfNGBQBShOm9UPUdlVHO/66YlFmxUYqUL95KcEmJVolVm3AZTaLFv5JYm85AQMQbem
/O4YZu1jLVE1HirdSykQ1tNiRrRkZxTNDMNSMmEx1z0L8llCrlJr1Z1Q0V6LTacN6iNIUtcYr9h0
l33bPE8oI1t+SjHMQ0I7VeGD148Ls/yR+TuPpJLmLKJvob/vuwe7OXiR5IQI2AIdlJ6T4Du8eMc2
bNfHu+0p3+Q2W0zmI/rIboNmDjq+kvUsw+mH3LYbg2zbyvbaZ0NpTXXdo1thFFB/0eXJnlLpRZ51
f2uJJQduMSjbssC/Ck7aLEZqsMRN0ETNwtbzc9BG1BNo9vITk+tPB2T85AQeTUI7v3mAMLjsLJth
bf2id0PgKo+SOx/H56x3XJvXYmOcP7nl7/arocgGHhpuCT3S+GDlJRxei1Am4tIse7c9y5tiP+LN
KL58buX9wdnw670+GHkJchQ10ZD5uEMa3e0EnfPcLaoHdRGvImUltZu/f7nf/TQG6TuY54ow9bmO
5deTzhDkrW/EOA0TTgKA9DdzYUS0+5ef5h/VFv1nhUNXxc/stql+/myOX4v/B9VDNieMvyhEvxUP
rXmR7z/fFw/Nn3+tHcK181opxC//qgvit3+VAYl/UvUzD5I3p4BJKpNh6SbpgxrHLRmKz6+dqkGV
TTXfkNg+Epn6gimRJ2jJQXoWugETWuukq7n0++2DwgtCUOHUCu1eP2171BIiqC42DRy2QxahUfuH
71ljOMIA663l5btwWFhwxzTCcqvs4394Eb8cnYTtejnpanWeL+bZWLFZM8Tu2xWtTpMX9ZjdoU0E
KvfyfKDv2KGoapaNYVlJI4VNcH42s9qdoExkGs1Pcqv/1LLgC0nOZBkQqvkhppElgmpTHJuLVFUL
VyMNdZWkcnWr5opK8WoX7ed2/dPHYlUHJuHr6vLvP9tivlD552j+z7qSSCP69CuzWrmaAeP+/WtW
f+1bmHD5YHCaCD5bPH5di1/HmcWxXlhUrKmK/sGtp4rStzMdi70uS7C1RZ5Hj0EAoGhuhLd/tXwf
5bQeQPXy7z8yNSJckNayMUvjBb0w9fSHq0XxRMk9+GJ2e1Gtfv1O34xssn7jZhl2sW5PL+9m7/Xr
HHpfA/WnN8ZRaegoMmgGHLFfZ5YXoCgIbcFfWJ5ZYKh1sxI4kPv5hd/+MYEByjmkcHtPOlb6hAbR
/KG/f5RLZtn7WU7yM1WHKkp4YKVIhP4wFmlOH+G/kgJhGdgE5yc4KZ55oDgas2HKKz/h2FMb6EPH
LQqvsHHNxDGR4/3ZmhWV7BzeTHZ3Sy7FztAbyVgIPfDwz5ZZ7qFcmVEdSwFyJ5/1uDaSpQ0NxwCL
7GnPlRa1MBLaJsoWg6rbpyw1am1jlX0S7JREFO3CRBUq2YowM/NVMTQGEHCiKf6lpX5/9KxAR9qR
lZi4lalknDpF5B0ALvuHxp9XLxpeusK9a7milbXntOyyaQGMGq+SCZsDo/f19Wxfuu1LITav76j4
WvJkZarl1kBMDpnfeocpNaP9VPkcc1k803JOLc13FKnnOzVQw0fktLRnL1GareRr4eNrQyCFgk3f
DzM3wJA3uhyF0aoxiu702jgaBeg/ERwOb2q0EM9gzbLdaytJVhquk0kCj3tpqpbkedQea5XGBP/E
WsL7arhkbODRJtJqmIC2KpOkbze0o6Jl2rOM/iin0KhhBZfDqHEZefa9jEanY7WVd5iH3z9q1HZW
FcoGv9+/NaySjDRbPHGC9DjL1LK8BWCvbGK7gc56aWrRDlj98HugRV9G01/NDQyfkwfylem+GCYS
4/9Nu3thGuKbMOol6kEwB2xo9XdtGY+xo2Rob89dUZvBbcOGs/rQHb0+bKBXJoveRHIoGS1GrzdO
gA1+6ZtWGoJ9o2BzwyrTngswbygEl18uvRW3IBBBG6BPfOmyqYSFyB/j7R/7rcm1eleqlXe69J2k
mNq1l0voJUv6iECeDRr8tROFX8LoCvIOit9bT9YhZ3DCH/06rm1i829dKvn+kyxnzeRcutWXIh0y
j5zEz5rcPvxH/YvzRvsqddVVJTWxe5k8GdD5u0iAIGr98dvbJMoTQ+zSvn8MTKA3ebT3Zq1qTa4c
M+kL9zKxLv0f98UIeKb+8esYQJ6AOi9OYdUQnjsENLYIaTR7lOof3sZEHMUWfpcovBUoYjLKjX1Y
IJ0hIQWSeKueWOqqDeJwJc8C31l8vAyXHJxIcZsiT3jXN9AP/5qsemI/xB6SmIYSX+thhiMiIYUy
7MHEv40i2SeH3+te2jIfdkp9jtjvrsu+WfeB4h+9KJLX88AahyGD/CfXrC//Gl2jBO1FDjxSMtMY
Cn+PMqOiH6sRGaB59n8YbolaLvqqXl+GXKqhzEehFcF1oZ4u64Iuh8dexMLVnMsIrCkUGbKKA6ye
UdKJ/b0cDP8u7vK7hCIjANvreVROlZLCUSC5SRmWdlInX4oO7oTRG/7yMkxHHy+S7ePGyHypW70N
WKGU2lEzx/1lsTF9f0KhIsqu9AEdhHnRuQxeu2g3g4UCXCll01Y1m/vBkDx0i7zTZSDLYyN2FaQr
R+10FMfmER0LS9nVj3Ixtg9FS1VSoJAGSXb1bQN87d0gt/CcIOEmTkNXKPtcUpBxHKP124CXZ+08
VYAu1U0d9FDkUzQTSijKZIW1nudAqnQj99dfPBsEsAXn0jGtvNv0LRlJniWTD4UqGMCl6kbrpad5
coyyVXJcVorFZQUUZlewXeW28/cb7Edbb95fLVuRVVLPqOS/HNXeBfLyzFTSsEDiAJWg8S7JbfuE
LnHdQeYnbdLpZaVpLwTMP33Sl1LpKrALIGSFFpEfmzbhKvZp/gr1BBdl5d7/8GUwX9KNpnmLsQNI
S4HQXkX+eJW0VcvmMF8pSqPqzvt4rRSm1566IYHoDJvkvBe8PZEWwuRNkGRSmm7/+8Ur80tIkr4j
UrwgXaLc9LK/aKe0vwO8vkW0M7z27opQgdxNtpDPj7wS3f7yDuWdqLE0VAsBhcvt/ak4WtkY7nGT
/dOuoPLVIBoHD4GQoMU56X1MVYhRC/o69hddWZFD3cbsoBNAlHWmxT6Oejau+bX/+LmmRiVUCfVt
ZmUPklbn63/3eQ1Bp6N0NkcS39tyhgr/71clXCeZ1R0uX9eyRHLzIv4k2VmeX+JXe06RYYPJutAt
/jNm2/PdeEvqPAnlgbpQD4yAisdwVinUvZSfPgJvWAi1lCkrq7Dh4I0tCPEECbdpFdt9Wd7N7/92
iVoU5cvY+sXVmKpi0fVgCRYxWZbopvUDHIQkwcuUGMHPotFEu4LOtZAGqop7ALTRMISB8+4OdW6j
yh6OurypUK0KLtywt5sJPcEbZSJaiXRyun27LRlJ2kGZf6CiNTqX+2P2RFcK9f1Xfr6KoS32ygpy
YbGzsio4FpESuJXK3t9bhyBq5e+F2iULvw3xfb5/xrzL88MUCXUVVtq+l9rx2JVGcVv1pXSAsEgc
YEZX1fEwrSRZvJhqDcpN7b1HxU81V8oCY50UnveYFfUzUhwVHna6/e+H7eU48KFLFaQCZJMkZIge
H8cti9JgTUEgOZmm5pqjp7BHryx05KKTIY+Zgv1ShMR6sThHltXQU1/G3hsgxEWeKeMo9qxoP8R2
Vq+EVEuR09f2ZHz3sJYT14htzOUIbA246FzVnvJBUpqDRJY52gBogo1OroLncwOcx6QEAAS0bhBk
68PVPFj+2cN5vTwUO7Mkv3v9/hHDJKqHVY8W6MP758wK0aNOq9T1gRI/Hv+/emS0ovJ2GZn2EGI9
/LsHV0s/ICrVAoh0VXO08GXB0F3Hca/pS8RPIV8hWCac17YGx0fksSRyR1DXp+Dba762yC+Ga9lX
oSLMrd/1XlstSiPKI7SqSh4/wmM8KWZ4M/QpQVbN2KDmOJXL114pvcLbiR7toIKD2rC4vDelhsl5
kDMEXV9fXqZa+jKzfQNl7SWogunHpd+iLmmVBTw3221rDb45FCqP2ItonVJiNy6hG2dDr9y9dqdo
hVgmzHCwEeHoo4Uc6IDVL63E3WHWM7hfj6RvfRzJE28hlK0Hkf8gNZJwfNlEY8TT/JUJavm+gp4a
Dlb806ZWJLfyHtOygQXe6OaVV5bjdsLtcmnZoiQYoBmogsqRpdyFo/l4aeaqkYZzYWXpSvWmW38S
HNAMfVM0mUn0ZMjOpccdLR1xykSWx1vLu25Htxl/FtCIr6S+N28qsiZPamCvLv83941up+OxagwZ
NKSBFTPPaiP0ZGfuLlDi3UFv5ZaIWCNcasUVNGKM5gB6uD1cfisD4xaqByLj0egq8JNYyCvrqxoU
N0zK6eesMvB774qhz9aFYo6HMO/DbSR8UH+VpW1Koy3Y/kZyOUVL/8+dDjq6OKYCNZ0UbQkXS0+s
EIV6Ae3ulJ7dXl9+sEJkK6rMidv3feag15I4oZ1YN15MJM3u7eIbIyQY2uYakLF37RdmtJjsccvs
r45GEVZHCZNb8lJ5a1daeVSwt5Yg7tSFBrtqU0pi1ZSg4QrTclOgXKtibqvLsJpCrV1dFIoRDr9B
h9q4taeoXP4yxHqrlO8Qh8wpE8/VPFvM4FfHtsh805u2drI6OkvoQN16CMJtOivzYBQj20pG5nhK
vMS9jEMBsO5ITax1A5Non6u+fB+Ee2Eq9d5Um3pPPXC9D/v608Tv2dn061qrkfyJt1O2FWHI2ofM
D0Tf6rGE1Av6UA+CxahNBTEkpqkGC4/nvK5lYX0v2yk0n5Iky+0dCFKLaJyMkpFrIepr7xR9Ur3y
dXv763qJiYadM9hWcOVJzZzp5Essxb9d2qzQJ95jgrF5d6QbVOu0L5XjP78L8nvdUbFr+/h6p6ia
in2qoim+rjT/duJ42R+iqdS3Ru9NuzBsEJcVQLBXthfZd69PQB58AiNTmn4ogUQGwuVZDHJjJBJm
bftpjAQ+Yfi43bKN/OE2s+T0KGcCKZ8hN3XF7SzFLZLGyqDCheXDxb74q00iXb8LymBTw5NEDcou
Nrlfkk4XaNdDjBy4XOjFQhI+s2F+j8lWfvZCK1wYXd2qifTD5Z2MAPrrmIZM2io3TjCwjRO8twrP
Ca/pddOjarVn1IQF4XVDuknD+lqJhvSJhLFsI/qaY9L/NoAZ98gmdR7SS3pouGM6jOfLDwQdVlaV
1ldmUoJ/LJq9bnXWIWmzAk6c5RPOem0ndZwNozDJzsIgQsso91f1+Fy3SuUkTResB46OK2RVxi91
TkpRHBYPl1bsC4CYkUL0XuojqHmR9WBGGNUGBD6sTto1NrR0pfUpkx2iMSpkib5Mxl7H1OpRd/Q9
yKRj236Z21yIVH3w1EwFGGqRSz3/XW/rTViDy/RTo9gFTdd+4kyc/ZYfJg/qCMQLKPo05d/49HHX
puYMMXNg4lHj0ihx4S3NbJjuqOmtXzeTv/mQ7sf6uqkFSUbzOHn7JBlFwEdrA3foMLGnIU6VObXp
K9eXi//t9/owbx9JvT16A4qPyYTKmRf02fntGtUoqLbtPW1rViQHVfoaRRLQhCNxwQIo2u3fm3OX
tL/3rUSZu6pRK467G4y//DGuEsuIectq0iBv73fxYuj6wGmN0EhcG2R1iQ1c5OuqtHMEniYT+G9l
RpOjoINSkyqREpBROAGTFZN3+yAYkcbxp5zcmL4pgKoXxuAhHILcR6cr9qZCy/ymm1QNXH5vlq4c
5vK13KVXiM+QBhJFUvzQ5mIvvL7ql0pebvu+ECRNaR5kY8byeJNB+zxnBJ6XmdYIQJC6RsUW5SvX
iqgPTTLKHbEGA4k1tZTKLVGXaaUZw7AOksB7Rvi8RGPbU+N6mRly+0MCu0kmBvJNr738oTkkKxs8
t9YagJRdOzXZsWjridpaIvBES7shn05qPX8m7VKFyUquc0LQhNca2tBL91rnN9npX8/fl22yLEN0
mknpBoG5lYtyRKFx6pEReX00yTc7Y+NZaJpd3Mof++ffPZAJubVn06QXdEOaevLf5vb/P3i2f9ti
1CueyByUl2no24dqaiFYX0YTFJpl6/vylTL0FnzWUd1ose6iVFCfic4tC7UoUXNjnHlFaSzwiJVO
V05Q20v282IYu+umF8na62pl7yfT42UIgrO2l22Gejv0UmNnJR65F7Zt3flytFEixPrmxqhQprlq
mybb6lUVrtVese9xPN/mVth+T2rtu2Tfyu0JET35yRMIvwhyj78pdXz916AtvFo6jmNHFlug7Osu
FTjH8OT8OoKVxkd82UurbVR74hzJOrIwUCuKahlYtXWeh3UUTjLsbh+M6FRIiMON/mYe5Jf/u/xd
kix7Z0it2E69Vh2yqaoPcllnjtQbihvW6rR8mwATOVCdBfkVvNxpMNLmlDSKRoYOsngwybIkv8yJ
wAqLe5xW8rmpDNSCc2vbqVOxTA35qkMt4v4yUYC3Jqtc2V3mSmTh0WwCtd9Mdqu5vW/qr0KeA6Tc
hU/s/TZUB2xhEWh3/vxbiEjG1WVojFa4kSykhCZtbD4pn6TU++OiDuqBtHoTVB+UwN9OnyohWOI5
nD7R4WS+RUpNGkfU59LGSuq5RIy6WYxfPHHXrGfqsWGNlRZJgaSXE0jBQAZXVJTosogRBdYhCbN8
USAarN95MaquOzsImaMyOhxQoyt6w4nR72yebKlLe87kHGIJ2Jpj42gyuNKFImld6gTMV9llo1QR
DZxY2gkdq96P3svjh6TT2nHVSlUkw8HodFhuMAdvCwWXzaLuvZSsCF2Qu99kkYy7wRgFkgEClLWj
1aEcriovzfOFn6BZc8s9G+lMNgV/yWDA5o4OZzReVl2XHVrD7xM045p+TnnKav51IkgXbZUhkr8G
iAeTzxKJUt9oKvrYe9ucMm9ZEv6113qsoVkYhSJDgsavtHtRKtJICqrMY6eYoddmno3awq+C6SnA
mwnX2pRFscZt3SPEFGa8QadoSbZRYGP4ALkn3oMDnflDIfVcI0Mr9BJ8cdZAqXRed/ZSN6asXBFE
TqV1kVXqvZBbrkv940QyLuaFt9SQUpncps71DpG2yuKshx+Jsy66oeNKH+ZXahp9lt9FKS+HR0CG
2WKKptrjbNPThmgL1fFSkWLtvqzaNt20tpLpG8MucA8PZcxH4sFAmAotTZVsI9mybid08kbQ4ErY
N4vO1nkcyTLGJz/BabfAEaNHV2k4kFQ2gXTmRFP3PHeiEyS50y7PpIU97RHViB18q/KSd0jHFFXD
ogh4PoWjZbVDNW5C9Tnsi/Y58mRCAK2i5/pGUmKBiEQd1eQsBQkdwgFHwv/RGKY9nRH+nMJVRp1o
tQ6ZIve0Maf2sDBpo6w16a+8zevwgGI9T1gnXZy4GGd8KRlart8bE0+rJoK76Ojmcn0isv1ykAtG
TKNEcbDLlJLr9ESKPNTwQgatMRkM4zQI6MqqFrbhsmDxdz2honk5eQV9U9bKnFOWTk91H80tEsiN
t0gtAzJxgvHQLMRkeNXeZPBTHGMhy+5MMbhs0golC92jPg/6cdXlAaq8SHFD3qkGxZ8WU1WO5XJA
G/i+IbSrk6EXxrLTAaIN2HlbUyeJLKcrG9XiuRXV16IrrWu6yS1ljkGo9Zi+QX3upHLjCupz8p2Q
UStcvzZppGDQGA2his7GAtGcRqxtJZejK0TV6a6kCOcm7Hw+09WCFApsZ8xp9oqW0VKMIS05TtYU
nhu/4Pd8tOgLaZg11xzDkNT715ZMzJ4bwPfmSdNeN0lYHQV52pmkcDWO+xOAvp4QjlN4Wp99JzzB
2M3hL2sIZSXavVya45NsExR3fR8n90KUgUAcylfNH6MlF54DM4CBF5h1qm+qsc+Nx0JuDe2aww0j
qG6LojypUdRXOz1LzWpfVC2zP04pib9VKgKnS3QIWD7SoqW7mPO0l6YjNe+EDD5euVYTZeeNFYOB
c6j1AymDkBAKMOxDKpv0WOFrHaV4lYwGcqeybG7iLuYFcAbwqHFoMNQ6XPicl/KQ5jDRFfagh3a0
NE6CvHaNeoiUXSJy60dchW256iRvpG1FxO9aPzHzawTL/H2RDbZ9NWhwgFA2iTM6tSiKbjeZ8pgM
zkizZjgWy9QiHoqHurprqobOnVgaq+sg1ee0SxVD4kTkXQBHjlJll1aT3l+9jrg4EVG0VkeDQZWo
MU/I/sCy1HoTz4xipi2d0HEO8AOj9F3PyfNcsgWtpi3GijySDc593JrkODMFGM/ctrAqXBAdodnc
sUi98BbqZZHLNDvPjUU04oBYBXnNytbVESuH384NSgE6W1UjebKxsnqP0RGqokbINS98kqAn7miw
5urMm5B2lorRsq+SZjD6K5YfNHSlthwmt0cYzT52+lhW15InDcPRNP3A/9pqHp/30S30ltGAeAwi
Axrv2/Yag7Uijz/GAJ4nsqVP01OsZ0yGumqsH2NeKO0RexZDfxwQ+k2cFvRUSVZxzewve4VB4WUG
n5cxsG7lbm7B0Uhp0yosWSC1ZGK5akTM3zPCesGKkVkW21G2Q0RuPb/1GwZkzWqTsB2RjYUtr+7V
CTWWg8Yf2B0liw4h1MyAEqmlSsvY8Exvq+EYo4SrDCUySSNoJUecGLFxn0o910GtyVa2ld4wiujc
DGe5KRofgZpQq/vRNUOF0Mxo5pxaSH7IrfMw9JJ04yFRIX9TIewPSDXIXX6lJRqAQ1bWrF1rWm2T
PYuy5eDYlWnEX6TADJDulVFBlciGqCGO4p3/HoYjVRldZkiRRpqBHSpMAysL9lI4jmJpFx6mBQMl
3KipzUaklwrBojImTZya89ZHVY+1sY269tZGNfKh9Cis0EstO1YKUuFSLx0jTl2O3jVcJybz1ysr
jBUp2GmhuR7UYT158jJrtLMgSSnTq2JZlvyBYCZSZzBMuvFrhS2QlsV13X3Xq3Fn6tVNGY71oi/t
RRMot+VQtCslG7aNgQ+6mFAJoxDC3khRd5OxLixFZGiHfJiOtTc8S3p9L2nJuNdU7VqbPMRDJmGs
xrFVSPnuESAuqLzu+k5zgqgxl2nrMQJC/YAxslPS2Fgiwy0/eEGWLqbJ1zasZdi+TZkTdhjMZyY8
z2amJKZIdvlsWGJl5ajnEnc6iSKQt0HcRNs0i62l0ibe2q6twq3N/KWQ4tNkBTecSnE+52PwEI4W
zqba/tnKhXYdYBxuCmJdTh3WDwkRPbdUgmdZK7bBODzZI9YBKp0rS9auzVrfluhx4h/Id/2A5FOr
onJGatMiZCgs83bwlozS257wndvExVM4IEjRoVqAUPZPWFWpK0kdtRlTmF7JFenzVDXJ2yiB5dbG
0oBckmk69kS36lPx1I59t2HZIj1e444mySyuLpQepfAA8XoM4+xQFfW58mXvUXi5WGFj/gyVqD9a
Sft96gWxwZHQsxpHqhv7TIMSCYDCQdh4r0eqV+BorvSX1J7FOT2TGPBoLmMS0VgYH/HlpK6NSOFe
RAmBy4qoWKr3X8w4uDKnzvof4s5jO24kwaJfhHPgzRZITyt6cYMjiiwEbMC7r5+LTFWLRZmumu45
s+lNV6mUZGYi4t1n1h2juXcOqlyg1uqbkzD+QmkDv/BSt3v2F5PzeVaU9RDP9ZM7NwyQDHCtxnAL
M3DFFPpT33xuEzPdDzljeLMbE4UzlCbxVo6CuSGJOG+7XjfaB57ujFl0jbs3e8WMgtq0RL9meYKP
URdBC7G+b6PEdVlEEU2ksyOi5SmmBxO5ms9Mcu9WwvrCmaG66KYCsa1mIzYEdq/w3ulcPKWJSIbF
zByj5GDINuenItSgztilPsyJLZ4lnsQzVxnOZga2LN+uMjsQGQIL6MV86jTN+jyMxkQhEdeRoKuS
8C4pBj1wY6cKtFYRW0E8Yg6l+ci4vLzj+IYwx0dY4RjEC9qMXcmMSBXaVhF4lGB/9sIq5ddGZs0r
W+QNc3C8XdELfR9Xilv6CcCOiFRGD75jj17hl/zaU1Id4/goesN2/HqwrfI8rvXoTm/n8rHgtr7G
98ZRehAxtEZ+0Wq7Ej5qfRgHdqYr7jZSmdRuZgs5bBrydGPXjH76MeNKzS7sYydhJ6rTHzuXfzOo
nKq65VS658mlnlPLrpirqNZTYE1irxzm9M7DyKIPq9BtLpKWg/LpepIvIjVJ6+UUGz22vDg/FRQw
jBKL4GDFrLFkKV30Sjw6b5M76psef+/GYi2Z7mht0hWfYZhypfE+2cS23V+EWuwqmzmfo0uLh37i
e7wRVpKSIxZbHPHWtWa6TQutWGB8x9nP4h/datM4bQZbNdeT62jPldpRDalLSTbFUT2/xEyP9jS4
HdmnAQynFiFv2zK5qSut+AOZvQtM4os1J/NuWGW9Gm1lqJDmSgmbJXpt/mHFhnuh5+UMTei5/d00
tDcP50VtO/t0bOIv+iSnOx4PirZvaFxGq2f9IyjRl8/6KMUczCG+3WNUwsdblwXnAE3EV14y5Z9n
Te+/itJO6VWqnULdap1hFkE2MPjrS+Zo2kPlZVx4umjk55o6yIUc+jr2wCRzkJgnFJV1rantdrMs
zD84WrhVoBbptNaY9vDBH/GKyi0gUmU/j6Vrf420oX5tZckQjt0ZztoZSmlusIbVaZCSSboHj89n
jsV+dFnF0UEyrrYyssX4BP4raQ1LlOop03DzbRgBrDO+qR1XWdmaGK54i2Q7rcvKW9cCxlw3Gcd9
riC8VCuu62cR5vYupUmarLNlEz1r0hQ9PumTF1vNzNpvtDlOfQbSctoxXeuq0aMSsXWS1Q2mYPJi
3cg92zczL3+pZuylvrCbh1IaxptnZ5KtrtnbuDzYvgyk3s6dJDaYouNLHk+nY2UU+0vU3UQtPNYj
Ozn6tQk7XpXz3IU+05NM69TMBgaG1cwi0F3F2hsZxZyJDqjJEC8eVYZ76MhNeOhIlNF0NSX5xAxg
aObreXKn9pM+zwQ90zZ61bNSuxkahCY5RxVfqNzO8evFDK33Kp5zo+BWT0CwS+Va1KQtWJX1nsnD
Gm9hzAbXYBLoCRjuTmEcRmOkQWXo/egbdV37CayRZfrmZnY93kB+Y4Uxo+AKz6Rc9slX11JKb5Xi
L/+UN4RtkpmFx30eCc7ljsGZL6pYYNqarTMpWM1mWuCyMUwfLLMpN5ma9heNkrtF4Hbgs1XIvGd+
iI3a07YFd6ViLRSWwL/0lh3ZFzr/ODJJwqic77AMOASzFLCrRiuxHRRF6JiPc1KDttlhFNaVYeIx
WUfK1EMgWgV4780WG/K+GqvmEwhM8qZQM9lsorpU/whD3qP4WXHIB9w3+UhNfTeld3VW9gCKMuKv
oGLYORRZj28AFQARs7PotghosZziTZ6XiYl2W3DTwvOh6YeZMF37ZEfovmcsyyrUyjInbQQxt/fF
WUJTHlePErimh8sSZKPxODzrHL03vhgDI5D7hCn3TzJeHmP2hBHNZ3IJX6lkTknnMpbhU4uErcZ3
ampIjCNGkbhBFSljtolKWdS+htIDVKfvYxmY8NDMuOW71qqxRJquWS0kLaubPSMq0ZjQrssQ+rWg
odzbTRwqH8ZaG6+rqWkeW4JnNdJKwz4lJl2nQN4s2L9M4jbB2SNri04eV10G70bVhB6VqnaeWWHN
caVi7690WvWp5eOho7fPSs8uo0kM1WymkSewZzXZXnYObYFFwezwqpJOpj3HDmT9rLepS79uGWQr
V7LK5LAZ6Ewc/Hmeec1pm044eAWVeYcymbWR67lmZ81Vronj2GhT5uemqyXcxcOOlbRW8szxk1Sf
hp2Tg9sf0xxtauMCiOet3reuttXMOLQuWh4W/ZrlxyjdV+TbjIDGcThpyXKBvBJRg+9EbSA4ZGJD
/gVkUNcczxTUFvdScMrSDxPyRr6pCX9I4rq6eLFLnSk2TamdetXwmJscTt59zKVDb0yj2zBxOafn
lckWyiqZ0zLdGaKps2tsuFF1xXCkU++NyHPrfZ9UqtgLjU/flqY5FEup96Z77maTbMHT+PwAd+NU
YMEeq5YDidOJT50i5nFb5HkRHkrh5BazcGV71zczy7u26YSEX/lc8SfEduJ5CEIxR48mdVuBD1w6
7dGW9hshFkuV3TIiOIUX/301dtQsXVyzTTG+/h1Jlu3x5BPzypK44AddlqXm6dq03PxQFBGXwR8U
2lQmfHCgfZ7/92VanLTesGd6NUf7/51Yy5E3QTGNxkx5fa/YZrPLJVuRkbcZMa5S0PFdvLVFyI2a
+UEEmtZZ9B8bATykNOHfCrn94OQH2gfj249ibuYhSvqAxm4Xybw4dK4xk1Z6J+viaacLIlKMZv0L
bbcwS/QBNbZ0a9USNTk7ybyzPYxEEfrRfVA5zF22FV2/gakJxqWbsRjK4G/IvlW6yKR4jZHC/qn4
e3ptmfAQob8rwJnBlygXbowVjO980IE5FHU7rqzqly7PDHuTakx8+43Ma3sTuZl+3cR5yXk2ib3A
zSt91eNHeK711n2ZQPzxquJKhtzJ7PX9rwTkYpbhKtIzXtGPMrJbM7jJlSTk79gfNbP3krKeg2XO
1GEeEJUKd11U+cCXvHT4GQ2cbVHu3gnNJymZ9cVF1TnKzUk3o+sdhVqcpchyIm/k24/y88AjUQZz
WCwyyVGELpIJ6SnvufRfh0hG2d7mSXKJh3i6PmnSRrwAichiI5SM8E+V6RM5GOIif8s8h6vrO42a
Ug1+cCk4n0N/XfOHMEbL//5er+aXhPRVNQ2q8D9VrUcW39k+NLB61lEyXyJEMpdXDeX5OxF7yNk3
wnVo2buTkk3tGHHwyWtwl/bc4yzmM01OcRrKb6loSKgnZbuPsFusByWuvK2X8pW6xAfM+/9A6eaw
jZR7/In/KHdzVUD9a63CuFcqj7tezwVI3n4Tvm25vKnUfjBW/4n8TZW28zosYqnaRyVCwUkItwim
04YiFFBAKRJ+jSdRPBUq7yIVu9u1yw/LWL3Xx09StWdNYbxnVUC1zn8hlS9B5qVAe5HB82niU4PS
xcv5UTYf9Y7/F2MwuuZ/RTyn+1ZbpkOBH/QTLBK62fPR9FWRILL+KKSHMRG1g95ZHR6JvyGnV0yS
az4GAl7gvDyQPirrfS7UL3qox8n2/1he1+JO/SLr5cN70thb2zLuGTRkkvi90G5P6YyOxkVi2sx6
yPcOd4ZiRjXOtW7V6xnfNWMfzU/umKECt+2CDUju5gyRGxli5jdBHjmfF4XdhbdFN6s82Mq4nJ9+
oc1jZ6yQv6McTfr3Cv2RSsBD+V2dZHrmwJ1XpH2+G8MSvhf8fcV+wuDDd4Pku4wnMm/lX4n3OJj7
NPVLs+6zi78j4WPi5nUbA+GVc2yuPMRHzalJtTLNWfJ9/o9E/V5HcPM9tYGMDKbbVhtbzZGGTwL/
lE3gK/bVgT7vZX58rIslPq0cY/V3xf4Cu83ABy+d5OYk+YO9+NNp2IcvmnoJicwGmy8DLc/ouuh+
igCGzFbOSAJoiCRHDlBpCrQILQmE9nsagGdCH64GZwKb/VMkkDEzcJM4NUz9xAW6ivnqjeo08sky
puKPBPeQtf2REDSWCsMwupAnTe1NXPNlWvfiwTAzTcCrq7C9/z0xSMumwLwLPRtWJ27QK7JKtxzX
Uf1/RQ+qktvDysPmTPOVPuLrO5KEzmkHn7eJRoHFESegZEf15TTULTeQI1RoklED7qkOJGK2M9Vb
vecLHfoPnV6kcA8nyDCio6CnIYV+Jw1gQKpNgADvYYOniD+8vn+g+ubSLKneiZvpTqbjOu/GwNPH
raSxZOwZH+9EXwVFx4y6Kad6p6l0W/UZbT4OHuo43A2YFhZKUWkTlii5opDkO6wAlVxqot1G8/4v
yMKTn80iBTHSHVJRA/ONXMyCN4+Fa9Rd8sGFsZIi50Y20gGH8cx21/3s3DbViyhMn6GOy7lw/cLr
tt+YRsd9T6bIHj/lGnKkS0irPg3C0PmMvf2LbtC//4xX9DB1+fYvkGPSedGGeZ6E+W3Lb9jn3G1v
fks8ZhLFTl+8VLG4jw2l9t1S29u17fp/gR91gg91TlX6pAqNgH57Vk3TOp7xbKRvM+n9ScSkOrXV
BzYSau58pXBd9t8BkqZvfYIcV3+BJE6K79mJJTv1f4ISbyT7q9NUQ1ZnQ6b6xVC4CX5jJqNd7mMa
aQDIfhJCfNlMKBKA++xSjcbS5zrht0JebPzjCFScOH8wwzxIovCAL1E9Dx2lW41TfZ8nrOG0bvcd
sBRetC3qYbdAlsh1idWwOu9RU1IX29ROH5vRYlPjG3DBqL8hfnApIGUY74JWLfZxI19agXHrT/wS
meEhdhRM3guC0VPKs40I5K5eyEL9VM4c8QVSeTHtM4/Fgp9TGaeddJ9t87cwM6mVG/44EhqoQIU1
27n4FaVRowyleJ4xyyyoBrvgYyXbZHPENb0hh2ub9ajt0NlbR58/cYkoVr9AN6ajX1Rx2e1/gm9M
DkaqUj9rRqVvyVutYsDmxTuSMzCV40DH9da7zmm7ofz7KbXt56kftlVlMlpVIwGGqJiDW16FsLpm
KvdDN96wQr5d8E/O12SgdEDLtM22neqtjwwoLWx9Mzb1W44mtubZq/tGalPmE31yvCwQs8c2vKAA
qCH3UNFS2ooLd5gOM/blKWkQrCq8gHZ8E6vlvaWr953eXOa4BdS5F+sqotwvFSI5cwpLrvFor/89
RMrzlteRMxHkF/0BOMIYb5J9TlqO6m3UQlTs6dGixsqywotGTeu10jKv7jRUB/WeUeUrZObC72AM
F2EUUR1QYYGakvmT0DrWhD2uCvXQOR4M/0/y5MVdfZZ54fQmipHVBIy7zV4SrWac/AODqjArvcox
bV9PHGqWlI0Bd+wnvhmT+2Fq+kcCCDil3NQgHGLjb/uTSiUijumM48pZ+x+wlKzp2NM1hPqkCrdH
PuUS+0mDPmwJ0cTdlN9aAhP6b0lVP/EjqwdzXkWj0wuiQ4KnyO+YFeaioMXfc8++1cyMeG8e3sGr
JpmTN5Vx34cwbq0LTVj5xQllRd3EN5hesOCkqdrVYI/N7U+ZluLJaRcDqFZqVMaXUyXj3Q9wS0Nv
jv04d12etzm3Qgb+uHu9o12lqk/GurKBRGxZwLzMhAqrRnPi/a/BV5RDX7R6xZW6ftVa2P7g0ObC
44btZ9riYGHDEMeHuNJTWJ+BonqkYl4eZY956sp1rfcHw6VJ0TdLd94kZW1T6BjTXeF0Sbfx6rE6
szJDBh+xmRNGe2fK9MCJoPOqotAE1w96feeGkVyV3uMRn+Ukkl/FnJQktCNjfeRokTogJKulGyAO
G/thttULkVbVCaoleTjvc+yWhyNUmxNHpVktWh3BGnmCL+h4/MpogDlooQTOf8BsGjrxg9UOhBg4
LPgAhvpSREpG/2aRNME78kbo6nxAMOZ28YYjPxOBUZbm9ojhuqJZYZqmHOWfkbh+6lW8ZVPI90Za
bvWonT93o2yuc+66mf+dzhV2mxcbqTJa5H9kdLWT2cR/7frlCOkaGenPxDCz8w+grsJHuZq8RH6y
3KHZvaN1UIDFDaH3mrPtKAOxA2PI6FVUVUW/zCIht2CkZNVnPNmOIM/SlW49ukvL6H9K84w8T84t
dxJZYOASujtxvZpcLLmTodzNSa9tRodHkz+U+tLYlyvPmlpgLTihvsEwcFGWdnRRuFG4H6IwwrM/
Zd4mrK0J9diD171jgK1GvNMAsx45YN50GDBKS7tTLFD2b4Fg1k6eT0sQ7XNdK3n65c5hRh3Yy8Lo
no+MsK/LcUcxsoI1OVS7XT+BubxwQHRSREfZxF+wYWfk1KS4IW3NCzukDd69iCJT4Mm0sWXxkB1r
dtfT+vMPKDESdeGshFUOK8m1dD05boKtGqhIfMC4lq1YdQO3piB2W+BhaNZk0o6MsVPT+EET/eo7
Z+yquLrwUm88T6ZByMClJ+KG8cCkJA5nJ18X6oiDQn+Bn9p0Vvbm5wrG6ONsic8lLk+/iSZ6bKvO
W0o2Jj8yze6aNGZ7fQSSkqV0bN448XDg4U2wIysnkJXZm0FU1r1ex56OUeNPSFmIsd3ZXRPujqQy
oSh0bfWeHTBU0pOa18VbyHmcWYMqIqd4ZJZQZ7xBdVfRibmAy6JYTmGafZu7seASodlf49AU5ziR
4svFZn11IplRqMutndYvJ5ppzx7OcyfmPNe06n1lhNr6O9ZkC1C5LaZ87SixU9MUasfSfwc4GYKm
onXiviDTYQIfUbpwQ2UVV9SQvqf80A61s8/IClz9EnoqVtv6boHDr8na53msnAs37Dh2YNjlYx4P
SdABrj7XnDkpOxjUZBeTDDzy0CyPYELoEE/voGgsU85DxCPxT6FCBRktZC9ZxT+pj814r5q13B4x
ad3w3jWxyoe9cqtVqHSVENpd1pZ0+drE25/SshpWlbE0Swm7sM/KpklfjjRVaTLjCjzb3ZppHF9E
8M3d4I7lwxjH7n1fUg07TjFZJJIh+yNk7bWqv6jN0CNTVWuXnI/r3YQR4fnIXWc5qi+x0kia9hf2
2puDtx6LLmco6mcANqznvmMOIkdGTYfxshy6zKAe9yOKrWUshnVmDsDP3wNZNyG2AMbjumU1+CI3
eRX10fb3bJZ7/TEUoiPcZEUn9c07TItgjeXekY7Cs/YjrE0U1sa4ZCnFPXdSuO0Yuvzn/ja3Fble
f3bdWGEObS61PwzNvtHKTNu1eG7d7e8h7mBJguiNhQ9l/SPKnag9cvduU/PSeP9O9WbMI7orj1h3
qssl2unK+dPfZ7t9F83nljLCK//3gNeeKvCxRsjooDmO+mJl6nj5gfdmaZM9VKlK4WevduFhNDN3
NeGkePmv0191kB2rdEoR0XZ5ZMAy6lmtG9rwD2uwlbVH2g7zvOdp6u5XSJhVhGyjmWH0eMLCrWU1
6c7RqPv7CxuemIja69HUIlQYeDvXJ0wsaBKwN5jF1ZdEM8WrMs7TBdVNES25dcRPq2tD+WU0evGK
kV+/oVgTkj2TLLsu855lTiyGbmDZ9mgFE9uPfP3bNd8yEynKDLXmO1p2QyUcCGKQyKen+ueAOdE8
7A15rCbW+oSZ9XoyCNSnZoQFouOItvtfEWe1bdv4udcaxbr/f8DOk+3mGKRtJ1lAwd+Fz/YUEplD
UGopNP4Jgh70eM1uZFj6OW9kYvSzNpxCQb9h0ZNNhaSP1SKmNONjPCiScjumNoBjnKR7FfXF+NDF
xqyQiIn5QqutKN/wlTmqW+mlzuZ9bKhXzQSDul08Kmn1XDaRZ14Wo/v1CK21uSbZV2EDw3BIGvRK
a0p97w3VFBTC1B6U3to5OMkjozQANp4X7tXJtvmHj0EjXAmoAmatNisbDLkWVWSuTnx7BM1c1noy
LY0Gf4aPjpC7MBreM3WkY634SLqrQTDH5rTa7gfc3ZRD6U9EkFpf68riLpq9kD5ppaE7SeIrUsLu
k1TKB3L1I7N5S5d2oQ72amaT9zGSY3ZlN3bKGWu25JvpOJsTFU9VQbEwhh433w74+A+jaL0vhHWV
s1OiaeQQaviyEvr2GGs6kfIJMvKoVqlD77jom70WLur1KGzjk1Zr3qoRpbykGavfMZTGqB3el6uP
FD3iSRdg2ick9yNKH4TaXLdTP7/NUbbUD3Du0mLqf2jsFTRUG5dO2WVdcEpK1VmR3Q9WZ16+S0t1
nPAaVQIKy6ih3m/s6ScjOqWQ1wrUkp8RDy/yU05N3TyXNIqlmYv5iN4NNAjdp6fIH/AJ5mOqGf4R
waeFfg9gomejnEW5JRfJWOEpZ1Ust5/GJep1zFq5SUs7JbqEd/sOyi91bGgYds4G578l89ocidsG
f57S6A80fZNkSTNMKtHkGDD9YzqLC4y2HtupCAOXS1BS1Zm1Rea7+ZHZjxY2nUCbTff5lNpKZpz5
0AdBnLN8bLEHkKg0FuhNDCCn10x2V+9zXO9QfoEotXW8XFmdEl1mpF20mtV8sccJ9W/MGmtz4vqT
LS56oolfjhGvI9qPBHWlYYYdphujVFtF0xTvT5CfHhSCy7z7wnU5KEuvPbifEzI9Ke3U2ZsPzJ+3
7LB3Cgfm0tjResxRW3hWJM6lrvb5+ugA6AEgbIMo1ad3MTI7y2qVdSdEiLIWFZiGiQ07Jpx58gRU
w1DjfO65jp/yZTTVYa33mOzw37sDWlohglYKDyPUJPD9HqNnXTPS5AGRXyezoVbBVM6qoNTjr44B
IxuSTUixzN3JNRBZhnD8vKjGr6eM2mg3wwFPE423g4I1rzE/vXcQOE3n7Jx+2V842giodHRfvTF6
PVkJPN4JKNrucFG5aMAnH0Idy2xjFdy5/JOxgEuWHyklDtN6XqJHqo5JBSPYdOHF7dCfcXg/4JDB
Et2MVNEbnv323XMw53pLTI63KbUyR+eBlJr1LPPB2x3dB1leZOepWz338eJcLO2mvG9llm9tR00I
p5HVphZwfP65JyEOOw46NXf9ownhR3OCp/bnVUmvOx82mu1/dClQ6JC7Pq0l+f4UrVN7W9mKprOg
Hke/AqUt4c6xTe/ufdLOcpRr1iDn59az8q9ZleWbFOujFkxG7P8YvTuaGLS2zG5YL+Bu8xMjA4Eq
8VlYlnfxg5mh0BTlTDW6/OW7oaHBw9kFS7viydQQ4xBdGtVluDHipHp1utJY2wWw1it68LVaO+N6
yQnc9lNY5cHJ7KCWSbeuNVvZnBwPudCcmbi+3EQ2LRGnkJ8gGKLw66ui+x+SfmOj3bqYkLtvab+I
MNqlwnvI8cciY0lDZSVSBFJGd9mYsWb/LgEYlWkiN3Ee3ah886ABUnXJEpjIl/yBuyUsiWG6Xf7y
uO2MVaW7HDyNgdWQwXGREAqNGMqMjfpO05UveddNK7dXk/taNYxXnHCvZVj397XdRdlazp2p8V8P
HUY35hqUVRHNYJSCkfZTsLBvs+rrYhncV55m4sAcdJsgQzxYhyYxtJxsbHYYo1Z1/bpgKOIUO5x5
7CNQ5mr6dMoeHs0XlRUn61QiJ2MZvLMyzpE76nwgar3bO0Ev0HF02mUv5VAwlQj0fZFtnKEqtmG/
q0TlfimS8Ozkz2hrbbkTU2569GgI2nBfq9QwX8s6Sc/1LlzlisKfRzvNQ0/chh4Vs8C7vWQMm7Jk
wqZMwu68Ul3Vn4yxMfYF7+zdycdRWMpbb1r5zRBSj8bui373Lfo4uThECgghv9ncvm9TY3h6b+xo
wBXYnNX8oTFjvGJqbuVvOWmKjZNG8ReJi5viEjOusdDmYpco072kSNJeSx7fFgsZsaUFom9vFT28
aEOLMMD3+KSrZnR2ZHNxXUPK6Ys5BilDJO4r1Qmzm6mu5qcW4esaKacPQk1qaE99/rWMp9fBJBPs
R7F0oq3ArrAimgsUnjx501SN7e5lXQZNY3XjhjHxT/OUDnAUpXfOawJme/4WGlktX3Qe34w5J/o1
4sOurgcrOqSY2C2IlaOM9labqd3cUjNTzJ6ZEZeLwscfzSWq9qnEHJp8i2vqHZ1JlCANRC/6BrDc
hA28azFgnIwm6GrpRkufW6T6+3d+E8VmdzLhTng3JG67TkeMS0fnSTmRkcls/Z4gD0dUrbXrT56k
FCWIVOIj/H3boKxxoLVe2m5EPKtbs+aUoKSuCqQ7Bj9x5KJzm9Y0rsw8ezolQF0yy880q0s25DRT
Ie41t4GpGNkZCbL4mUfzhqqr1PwWDMXaTV6lp29UlPV4boBqUBI9vcbru+RE2y7n3eRWEqytKOnB
bPJqZQFJLwstwdo/Gnp8ZnCi5rO7rqPnqtVI6pzMLroo6lVkE/4/Ol60KbLeSrdyuM0RQ7mZBy+8
pdSgmteK4TT+KW6aF5rxoNYx9mAHe+lXXe3iVVTRCOa/N8UQMxCTF7KyqC++GLt0cI1VaXgmEa9V
3RQULuvtgOjVOIeTSSaysEauLGzMTwSquBfT9evMRKPrgq0Lj67gDdGniyaygd1ez9EMiFAnnyua
rcDgcUqBckxCa3W005QGxoxg1J2QQGHeZGddP4Pt60hMVLUmpUN4pZp7ouEFgyMpvzQOfuRaOkPi
5m4sivC9zCF776GqMQIuNxV34sdTPNZxxnz0Na3BuHIKydIW7ZEsaZcDmdOvs7LNz+tQcoocxPgw
pJzpwzHLvx49OZbLxbgwmRiZUxK+COczRrBEuczjLiUd3MRsJ1XDo2GVMdiwnh5Pydqu9ToyQNNa
cQBqPheyFuJi6v3ulLMVuB8MP0LcPll3UBCeYsMu2RB+l73Nkq690EMSHPgSGmUMCkMfD72cygDB
lNNIVIWA+DBvvWKXqtIhhEd9c+km9pZsmdxPeUixiSu9/vwU121TvfkkRE3tB8fhEPu2bA4QmT0V
y3wkwuOGOl0nZ4mSFO2K1tzhQkFRJAnXVSRqWptG09VgyORprvrkM+F7PrmNbINh1Fe0Pjq7NJdE
7BZ3EL6JatsPw9hzl1lyvz3y2edOgobnYtZvGPdkxMrOAfXbvHDKT2XLDJqft4pXrvmOJ2kCHUrv
Emec6PmjaS842YhSJ6FatVPtXaL2eOklGTr4ZsEUM18i/aGPe0C9Jhrjuh/j5GAhiXQr2Ni0/eY0
SuYlV2U70CxFmwn4LOYu14tivC89s0anlLGIlfHc1qJx896C1HTadZyWxnOfWvdu2Xus6ym68hKp
5a6zrCfSZMp1yAXh3OTxH5DERdV28vyWIx0q+uTcjnQJ5r7b80DGkxaKFVnz6F44CaL3kgB+4ECp
MPx2dCy5Az9EQZqq1EkaEIlarEsYnZl3kxMx7OK8VIgTMiVeJC8tph96mo9R5jRNmzVZmSUm98HM
JFqT2p8qw+G6OKsJS7W3s5dW46ZrCzarstgK6rxLxLanRwxPiT3PV4XZUfLi6Ajk5lwLmLOe2fRW
eD1b8Q3v9zPNMhIU2q5NqGMOm5zGLY4x/DAd/evJCTVSan6XSj1ac5YKV6GqK2xEjV24a+EJ6may
Bo/ADru5vqtqj4OnDnR9OPScWjpyhJwV7VxvWvvxlKA+2qW8sSwKCivU+fbkmZLgIaIKClYv/6Nz
yp3IL7RWzMAcJvVk3Gl6+LU1ku7VyevqAZGTLGxP2jk4Oapi2vg2WqWC50+2KgYIhnFfut2MTZwU
EotcsaoH1SQ7zi7hrGSrtNEizae0Tj6d4tlz22u7PsGPEKhOTZy3sAomoKrSYI/NGc37nkzXBgGR
qLjT6mdGZ9o3mH55ayexTdqooCkpMOoUsUf00ni0+Hxhj4jJuyCYkJ/ma7JGg7Tn9AIpX7lS22Wm
WcVluqqECbXOiQ69FcY0sRsUU/92yn7r3OkOTTtHvq2HrfDtOo8FIxsDxPI3Zi5yTcTuQ32mlFSZ
jDuKaqfnTDeqO9L2dBvklrzNagf/lG4oShycTF5ZF2bPnqJAKk5Or34cqQfNjQymZvJU+sHzxS7a
vZbMT0fbFz2io0/oY3UMmS/WL2e8nSKO9d/cX71RUNti9TfqHB1K+mxQEtzc2Dg82xczWDrmV2lt
rGdT7Gua//kG9bUh3XodBWZqwq2e7m85Oeu+fhR25qeldm20svWTnE9r0VvnWkOzRbeBX5HIp0u2
XyAULCCOsV3KaZ07/ZPQqovFRKb1yirnXFaw12eEWBq++8loJApcTVvjJytBP+3c7QYtw12L0uKZ
3SrTs72XkKie9+PMdlrjXiO2+g7ngoJbwBKM/+AyM7iy5PFwoKxuE17MoBYxXXcZVKNwLjIyInX4
YFEH2d1HEzlcoa2n8MExZ8xVRKgncl7/xIjmanEgySwSZILBqL7hhLE/WC4iAuX/1Ok3N16IA7ot
V6Ob+KEaUnigbMG3m67vz8fJPQtHZb0k8jkZ0vQXrQfuyVOjvA7TjczeDN79tnlJtywFa95GKHLt
UuxnONhrrfKCku+gUGY8SN/dbc3SRpAmUO5kL1rl2suoxx1ilx+oejbaApmi2SqyfbIINcaWw3/5
reW8qumbdlRwwHDiTeS25VXkSnyLt2qbiCboJ7yksuUZV6sdqWdB0b7+1STQj+xxTYKP29m/igEc
1t9EbL1YIj//0y1n9wo+dHdd8XWhe/gC09m3E3TI+ptxroiNN8u10dj+h7HzWo4bSbfuEyEC3tyi
CuWLRU+KNwhSEmESJuHN0/8LxW6xp885E//FMNQ93RpNFZD5mb3X1sZNBkzsKqBTPAC0zAv9MJan
XNEDN01gEv6vQjpmXi8CyF3NEbnqZ/uoedFlLqKzhv+aTsNLeMm2Y1Lfdqxi/dASu3xsun0VZbfl
lP7AZ7VhSvgYZwNyKJ23hQIO9qIX6TdeCraM3tpPUZT+rcSD+0IJaxKcW6mrciRdEKTef6ryYrPb
lZO14b1asWJI/EWhV5riLc1osAfzsgj1uEpgCKEwpULvYsYq/W82fKcMXPbCOvi3bg/3oB/2IlBT
tsttA5FbYbZy3/fE9rT1treT8x8hnzqmyLmU+ZkKya/z8XgV8tHJYz5xxRNNBi9tdEqVmVyN8O4P
MOG/6fkyJ7ytq7urpG+SgIo5JTM0h0NXrBdpH4mVd2bBAv1f0r4ossjYczaQIddVAd6c5o8V+r9l
ftLA6aI8dn0XeC4v2P+h9su96C5qwrXVRg8iaUEGG9uC6gC425otY7y+YhnCTHvVumablcpLbd+z
RPqVqcraHX8Ishtnnmd3TFcuc901I59PI/HuO6Ys3cBacVDWUS/33mjdsPwPzKYvfLJbiI7Vf03Z
g2uG576TFza/CkMijzUxIpcINy4W0xlLh/6ypAD5WP9KKBAVk1x0rKWjImdAWBmPdziqPgace6e/
hYR0WjeGZ0qfESBmvuLTdugxw3qnJvlj3Bq3OFtgOYlt6oh9ZiqbMKwuQqtemeVQYFI/yfSkOPXO
c1s+GO6IhR6hOaQeQiNiIkWuojJqi++p9eMoxvtkOltRRfthGt/mEFdr2G+tqjpTvT8LUW+bHI2l
9mjaaJnqNxErJ2dsdtrUfKhseINQjJJ1NPOv7KPS5N7mA/MnKKF+YUUPI1kaPoS8OCAvrOTZIBIz
cg3UyBVpGvSBtJqrcYLKlO9mM9zX9CJYHu+ZWq8sCeKsBHqgpKPvgNDoLGOX4JJ06/4w/Y7ynCr7
o7pzU0IQ3beSngR4PbcQcfIxDgelusdff3EIm/RzuAgFk0xU7NBtiGAv2w+3/DBj4+TJ4smxzFXp
Zo+F6+wVr16Z1qNREP5qh3epXlK81c5/yiNhUDD+FcEU9b9dUzmMSfVzUUlqqfNOgMxZpT6UQ8lR
xkFixwcsvj+jkCZ3su8WwWRmjBvVxJCMaDJKDBoi3Xh0hbecFMiDk3aL6m4D3uSCju9BMh3TzOmN
7fVWkqWLWJNeLJ12f3SV6EygPVXqjUMxv0A6dIt8m7L/GJVoU8kxoI4d3yrTgf0p+yKoEiNGHKDc
K5l9YG8yPKp67N0qinUoJ3S8PaOugQXASCFEcxrKAc018acunvm+ZYvQrKUQlzbDaTske6jFMM5c
b/Uf6swodVZDox06wfpQeuRsAlEio+YlLuztZIkLaK0VgJ/N3CnvURVv4MZvmqY+6jn5yUl/qUOk
DZ1T7oTi4IQlZLFLThZ3uVURfynqB0UUb61FiI8kSINPxNsNEokIIw90KTjq45JU4XtAFw95RgqO
QJZjOZLfb+re1C56uOpC7cz9nRMxhvZSAJyLqG9HRz51etj/aKZGrpmmMODKDIvmvrjTxvJGxiT/
uC5dYMgodwth/UAqEjnQlqHwRJeaX9lW+JyH1S/BXg78Oq+BHEuLIpZU3a4AC1TpDPOSDoqraNpo
pXYEXRo24tK4fYAt3fmDkhJoOsrAqOAdENtAXTChb8WEAnLQqB7QLn3qTUffLFpqwZ5FGl3EUWsB
+goLxHT6RPHx2nhSBArf0qhwFikwFk+uOoMPX/Sr6IMEURIVkUgTCJqoFr9CInxWDW0VckvxS7MF
36Jq12srJ4OCx0TdQI78uOpbk1iHiDAr5sp2FUonTXsaHWuby4Q7e5qUgNRpk5HD4HHwkDDb6l3l
S21huNYfWZr+yAxjqxsp6m13sAATJXg1RzDpV2BL+bcy1k6BSWiV/un0ONHJ9/BoaVy5dgbVWCnI
YTolJFtXgdjDrA+Uh5auwcM1dIjIgFo3lpi/pjEAGJ/y4VPj2lzX6Hr4zcLWWieCY2mBwLh6Ua3z
lKcMcAgGoeV/yYhqTtIh/d17XkbiGIO+cfkdi4UDFSUMkqbZes9Eh0shMXPfmTx6FS15a8B2rIvK
YmA8aM8TbBpcqUgNM/0XuJthNVXJNpaavpsVhGRXqowIo8v1HyLFgmWLG90UjXxHG/ewUGbK1GQw
3Ds1kcxNtEtq91UJ600zo9BSI/MCau9TduJHjNd0O4bWMXU1aDEOoeRw+aY9CNFHB5bBqlUm93IV
9+aOaq7NftRWrCzIao8eW0ZScOnw0RFiVvvVYEnAm1W7NzzWWpM9vuLS1rZqSCNAO/qrVadma5Xu
45S6OCpTZid0pVwBGeyUqWe8xaJugidnZSuW7/qa0k0GGWyfFQ0wy5aMiYpSDM4qG/URHCojt0U4
jPnez/MekRul2jbNx8/S/pC6JimvrY5wxZhw1wjCk9Eq1lG4bOViMmAChakVEA3tw82qN5h1wJLM
XBwcGzJel6U8kakM2PhW6zmikwDaz7vXi5sJGR0kcIZcjTFZe0sh/V3LMrEWtaeu3XmoEcnX75yQ
2GWXLOnJrHXfKlC2CwLp7qCY8ZV6uYZrctKoteMmGBTa1sptMrpa1rChNZIxJgsVxEJFmE0IQjeb
3nPLetJ6rkFD/qysUlvVdZ2vqaVrWlXedzVGAVrGLgzlP6Afq2B5XYHKWmA/bmE/t+QFrKamLQ95
794r6J+dugmYtQOJNvlGa5TNfiT1nyAR97WdvwoRVf5VGW1Z82+K/2wHJjnZAeN6GQ2FCO6yr9dE
JokAIb7jswC/SP5z1U4bZoJ51basFVqfaZXCPAgM4k5WMTpBCtjytkPUzlafJGv5SBIa5ChK7MF1
aIWyY7uEFTNJzQBvDOc2dg8h1qVupkpKlOLFU6uSleiw18YBTKp2wpjwagHCiztaY6xAwwnuJ6S0
Ci55TVRyVfdvudZW9wK0K7pMR1+1LC9wTljAsRLvYlfmrYA1xgbCeQV9c0GwvvDz5Q0a2/Mokz2c
koc4Vz5EIU98YycWPT/DJD0Odr9xwuk+DxnTgwe8MMh6D43GCnThMgdH1uFrrhNuKmI71koa4WuW
5m5gYOXPhfkwCuXmjyI8VCFc2Il5D3SRLWJN4u2sqzd2wlMXzbwvonHyVe3Qmkin2PVRZfptbt8P
7CVA/zC9Xf4oVWGQJZFEv6K2Y0O5aMhVDR1j5uK+jsglypcuRYZMGVUrfW5LDmMvRW5jK0RyUQw8
K1W3hmxKm2Q/2F65MQCB8HRCu8jbt0kjy10aYsPhh2RjiAI9LXymnyfsbCcMOrFfdWGHbp26avnT
5RHwsWJszjMVm2/jWf4SqJfFQ1Qre9JO1lHTfHaN9thq5UePzDbU9ROSLrkWGjAOuyNZyqi6rdPK
n7PTPip5+dMwxqewlhjdQB5eWI2zDbB66gJnkR6Etn2OHEjLkmYLvypzQGA1h5RLxCvbXzblWDjH
T7mlUhRm6msC/Bsra/Yx9NF5cLWfYmjUu5Gy0Ce7AJ8gcSvrYTDNFbcrkz/rVGjzqe077qNEg4o6
KxzqafpLAULdxKVceUn4XoTpXhBo4Gt83UHInMOfco1DbEifuzwauZfyfi8lkHYejBczHF8b0z5U
6XQDumNv9FFBBQB8KtfCHx3KejuvD/PsBAjb+VhMrDcD9j1TFZiu4oxnZ4q5lW0d5T9/WNbL3E/q
OCrbMhPn0QUcNnrqKysL5R2yFlHZ9oBwlllbAnJ9i2uTwGrTIGhb11/7dAZ1ZhrNerQYTcQ5HdQ3
Oeuq19e8k26P5Hny8MSGdWfEmBhJwbHXnRdVQW+3lzKNfsquRb6yiPlVYQMz6kmbC3tXWwu47oo5
P36r+72qJqs18dyNKb3uMDM+D8bacoNEs4tg1KL6ktq5txNpx3xhQXRFLO/2wIKUYGbQsr1aAOKh
HYGsZcXN1QdQK5a59oaiXLOYN1h11s4Kvd8H9uO7qzOgYIrSGUT3GUi01m0DTutqEUgtXrChI3vv
+qtvs4CSxDX5naZOzp9j/1L5zAguNRt3Sxc3H3utGC9Z0tirop+V/SS64XebKcalq+t42/bQqxke
dx90efUmb9yeBsnQzlXLbWjGzl0rU8jiNqFxiGafXb2Gftqrz3XkuGw3KP0IYjJIV+f/NHRbUr8j
ahxhN+9t5UDjK7i32F//Th07XuGaaW50USbPqqVwidZC30eFR0yf0+KCBXXI40yV9gUg0/UpsA3u
SjKxFMBGClkckrwiW/UaIJzpZ15bTP96KEuhohE/NkIJHSbyQHnmYGEi68A4Broh6oDJDXx5njnv
rvAyBrhBA7duOwH9DRRlvI2u9b4VU51Yw5PeqOSyp0RUqj0yfgIeaB7t3too+egEMQLkoCsJeTHH
8FGzspgDVnuZGvPMKkIhRUkM4GibaoU+bWUlSh5MzcDSkMyD0d4XMjx1yPWx7DkRy+QGx1gu3ttw
Ooyq0q90E/VbPAWh4Z5Y+wWzlb1oE8l6Vgcnb7AZ+LoWTRV5ZTARxZMxWpfr7+IBHX/PcAz4cyWB
3Inhw03az1a4OT4Y70V0fHCJ3VYAyjj5BjaPmzCn1hkLVa6cjn2ViheHXFygXZMgTo0YHdrENguq
TntpVcbLLVPHOoLoRpQSKjZhfNoRYZOEOT/ituPTrln/wGGROyjS+kGrilOozAHt+GOeZVspsxcY
0qdZzC+pILBiKASoa6YQ9ZgTspu5YJ8i4ZwIJHlDk0s6YpT0+w5s4rp1azKAOpx2lTkxGy4S258U
ZmUMzaicbMYG+jwIf7giumOPzK9Bg59b5E9xzKgrltQWeaTsrnYSwUc1a3gkBoo33JJ3c5HdzUZK
GIVV3UZp3fno4d4MgVklMlAA4LnSgqvZpNBkSY+lRju0vuxQynBgWsqswaMdU0k/8ns7vgWh9UB+
Z0ztFvVrML0ftvrszSXlpmbaXMSW59tGkx4bMK/MdMCmkwXDMCVFPForHg4Hu9sA8PmobJddMG5H
X6ncWw5tABVtfJcNyu/Z1Nl6peozUPaIf6bXV1nY/Sb284xMf/R7s91cWXgZAxzFaJ/TdD50mv4e
J+4PFqJvysSGvJ9BN44yZ643TQVNCIwpxSDp1OIcW9kNB0U6OvUthKRPrZLn1p1+4pCjJGq4/ivD
IsqV0cranNJkHRbOO8lVT2nPHyaJC2dTR0WYrDtYu3uZDDdhSPsx970XWGxA7xqZnpFsmowT4qNu
xAOkOzZA3lydgG29prVZgb2etLXdUHpgAO1WUJhfazw7VpREvmiai+YUnc838jt2I+GbHRcgj+BT
q/Qzo1io+/F4WxSKxpPJrlaHMsLoCxGR1CN9b5Vx/FBazWNeQL9MzKo8oYIcAkcIM0COaENUrPFD
aHyvBK+HPG8UZHaUEn3GkYXcrn1yG55DrnZfY6XrIScpDbIc5und9DiCeiXvVlFjUo2g/PVtaT51
scJzjEZmbeoxEBdcPh2mDzJObBvQQegcEWTXK7ikrO2yyloNgs6zgiu5AUn3gxXsLzsuXQrIDme+
YqNnyg6LIwiwz6EBPuPKLCYajZcdClqximKSMEveDrxJvAUWIk6WrxHDCPNX1ICZrhbr0Lj4Ycve
PY8zbr1v+5CjTsykjOysZMkGmXswI4wmSaO5EyIDlwXPsWiNExH0edDN6U0rAX4MgsKLTEz2vAhe
3UZZosN4vMqWgLqCXT2bsF47ApRwA/7WvJEo7Mcuuw9tRfozVlokVFR89dgAkB1iE+95FXhs6w9a
yfKIh2ZbM1tgRxBD1EM7tIJT88yQ47hAFa9+pdmzW59/BXak8jZhpVt9+5bc6TnO2o+uRC3Kb4Fu
TyUdNrSf5Myrlnhqthgx9wSYp8EktMdiCLn2Izlv4yl/azKHm7A2Ol+TFPIQhp9D1zh6JdZPfaQh
13Lt3iGapLL5YEGoNRvCY0/xaIP+ok77P11RENguU6186AqiC67OmO/Yu2e5994n7DzjZvKTLCp9
ZZoI+xDtQWNjvErrutnMqrdHEJAsrFBSzRBgP3Wt+1uEIVT+Oa5emmbEYB43v/rCfa64XP0u0dWV
bglK6dpeW6b88FRzl8JYxdinPi12K9WojvrYj4D9ld/MCC7hYHmBOYHlJfvc74i1pz0Z771Rr/aZ
JTIuDzJbq4Iov1HC9IhBQ7t2k/vhkh/uTumtjOlvzNY9D2ZXrmpLn97qVD0N1E87asx8Z+dsjIeE
vnkyWyqgRSetzTpXq7wvCmaWuhu/cmq5+8VCxeg1aWgzUpoHFrGrKSQoDkvlGSQiKgE2Mlslr7w7
SKTxhuClT/5YyUmvc7nKMY2tCpcRLqbsIG9qne96piwGf2l3ZPMwn+Dhlgybv0GYiZFzAaR1uRkr
kAi1AVYWfxiKf4nSOEFYg0lsMHUaL1OEvqGxAWMO1VHEWDf1Uhelrcd9YVrZQdPYRRdjsm4JXIG6
mzQnL2FWzvCGdeLym4kMY73QJckbMmY0zj4HmaJdnpuEU3GePS+IXFiLgJzPjI5IakhSJkHGaWZL
JHNOlMy6B41NghksZtbowEk236azalI+h3zMN7pixJt5GRamNPZoaX+oo+1sAeCKb/NZSFwE1NNq
CkAX6jdN6CRbVtd/udCKfqiRTOIj5PjZ/P+60ahsUWGUxc1/d6TZaUNmc8fa5tuWVptCbvqKCu/q
TZu8ad4MuuClnS7lHPKuRZY0dqOTJ49Xt1rdG+4F6Xy5tzFiBbqy5zpCUC8Q34146o5iRFat9hN8
rfjHFSP6DxebKrAgZ8VI4nBXuKxJXfgkVT1eWo07cqow3PutcIBHJIaItpGblCpyQ93+yTKFzlQ1
VeIU6oJDy+kGj9z4wdELVuMLhJSyCwdOVt3S3//hkGKA9J5MTR22/7C+9X22rCoAafzEsYAgUfUU
A8xPSpN+pZTarExAMA6SzHcChdZKM9snB34EZmX41rA4zQcv02EeRxWF2NA10E16lGOBFbYOgtyZ
iABHbHmtDIaMxeKcg/07ro2kjYqAvEtt3SCl2EMV6QsKuNZBvbUY6dxIocLpw4w0ioYzNzQ9EtuI
uvQ9Qs2dSZ0D3Q5zJkq8qVwFVv56tdelGBQxjzdu+Sg7pQ2DgrPT/zLacRi4CZPlFiQarL7oYLSj
Cft0Cbc3McTedWqV3nn2AAuiCbGN+wi7rR3R58MxrB1an6sPL3FJO4vbomII/bcZrzTZYEeNO6wG
A2ynbwLVNZlf49bdKHOGspftj8IBAAiVcXQRxQdGwC4UBqbP/hdyVbaxWFRJ3Xaya+IqiSWnBy/Y
eoSWp6+a2O5B8X+jWLmphyNgn/K2rA2OjxIlLHVoW+pvIdF/yM4kjEdEvBFA4ULrIiKJMCa+/8Pf
54wJIwz0MI//8Ph5CQlZ49DG918M19pOCc10poqoQzAcv8sIMenB6GVo4C5rLYU+VFOCL7Drl/lP
mN6xTzsd8c8/EK+VXtLdo2D9GEgWWnsG0JPS1LRLa1RQRqo8JQymDJsbRc41XmNSEe86qTM/0hf8
q8Lcdksrwfz7yoAdFys1YT2UQ/EQXppR9Jv/7hV0Ldm/aAnU/n/5Bfuo0/KtopgqHV+FFHNleOzb
FKKNRDT/HNrZOcsQeK7fy7bf8IH2q8w12P20kKPtQieDphI9GekKSQv4kU/u6FJQqajoiDSALcvG
pnp0DWfLIo89rAWX4Ysxy0r74GUaad5fnNkvpyGLueZpnNXijuAJ5zY2pnobWcitrrbD0dPcA+MI
ub16D8H5TgfmN+h4amZ493OayXfHrYjkYIh2z2zAekx7o9+WjlejWuzJPZthy57QzXLx6khmneCL
XdsMjfFW892mq2+3InT+Zi+wurwmTUasWO2Z7Y9J50JdX82LkVlUHddzry2pKqM+rcbk0quLr3Hk
W117Kg4kKMdG/fEPa6ML0OrYNwppv6HFku/L5GjUFoFqujP/zhLOfZ950WcuivLh2/JYdU72043t
UyLtcTsVQ/z6L+djb0+XAmsx5gv7b/djnsbKM53LrtOH6fHLBZl0nK1YyMVfTsgySpyHinN1vZgh
3wmtgXs8SdgwiN1cbwfEzP38Mkc2baL8hLLcJH6TCk0Q0FNahLS5iYnfjhL1nzDeL6+k7WRugNm6
14c5X8NEcBijGib7YNwzM0Jtl12AmhreO6tkvdkiq3kQY8Fh2LpRv0savtEgovnGlFQwl9xGWbKI
4sjBQMXDE/1qaV3NLAoSKVnCZTus/wfU19b78kdoqtavwmErGMySVpPux612cQ7+RvToolcNoG10
UFXzo1MbzqJQIZ/liLOdPV45kqIRcAn16FdVJQvyNuStFp49fubo5F9SokRQW5Lf8hzCpjXZDTjM
ZvW5Vt89ON8OpUaM0EVR2/HEHtvLNra1K40fxmDan5EjzH5tt2qO4rllX+knrsd7V4xjTVWGGmFb
mmryhrp6FFvY6NnvetK63aiYzqurMldZf2GFsQckH+TrUErlU8EMz7NKKNBVlDuS+QADWjq3ATnY
NFb7qS1qEi0Gt4QkHSfPOQFq+brUncwn/yg91WWDu0xdKMR1MtjRajYUKTmWuLV8yuYB3WsxdHdZ
1TDJmqC3R2tXKgiV/kkobgtIxQFQabJ+BEmjwzyrpIVX7PyoA+r9EuL5TS1eLKNtDywZiGR2KIS6
qZWCEMirdXQAtL5FEgHdzCR2IC0S0qXnp8ppdrVnjJyQzlwSnDZdRDiHx5FMSTZjYuWG5T0K/gq3
fRg/Xa2liVeiV8qi/Izra2MsGwpNCmgvshJPuuAVg4TBdO4CRUweE52iJI/06nlySL9YXKjpZNSn
EHn9VnoJmh96yxWpNMZTlVI/tfVxng2kdTrfKJoqcw+TgfHY1Z9qdT0aMhKhVyVGvV0qM/WRPjvc
mMIM11ffajWzH02qMT+llp2futBp152e5/eFMy7Iue6gmVDSLfjqfxytECFxqg1SMqJw0D6rzbAZ
rd6407OM3GZP9V7+2F0T5ok2c8wXhr3jUQpNrjJ9NF5sojQDtwV7OKGZri0VfeXigR3IeXwqnI+/
bbAtQ4Z7IjLM4GqFJTnTPtqKnoLZKX9ZfJLIzkJtd7XFZjGGbBnyL3RNDsEbbf7m2ySrVnSVRESs
w7S1LhP0mQXCfuzBNAC65ldq+aLGoJskZIpN6Vbm1kRgyafRubuyY//4baPtifYF8dPFD6HdnUtt
r5GZsiryhZgWNf3ec5sFb85Fp8D3OX97bOMx/+xJodbkWCNHDPWDUuqM2FtHHNXJoCrOZn3niLQ6
X923MauKc8bZfSQ64WhW6nhxQ+YrYkzfr05cMhKhl0tiLP8y48YeTU+X1/X+6sjFzqEd2zrTj9df
SeCK/tWfq9x44Rhd+AqGABsnX0PbvMTpaJ0mXSfxL6v0+8WzO5YjjW6ZXBre4mOaeeupFPLYKLVB
Y+2N7Zkua9gqRf17dp32fHX0NgVFe2S6JCwO0U/EzGKujF9JVL1FR4a6/Xbqxhr7xmjeXG2+zF45
leRMT7pJVHe8JbJ9uK1WJhyjyLOsB4gDBdARPtR8uDOaaREwlTqF6FzfkmgYn2KHruP6X+j2rQlM
79sYjFKY+yORZhDlUbur9//yB5MbipCxx19HNkhyyIpkXDf1PG0qC+PD1TJcod1/0EJWO4tbLNCM
PgwqF6/LMvjZKMoQ8gEsUG4uN22bRVa66WvsHqY1WAvIJLooCmk+f3uLK3UIH8NeVY+obiIkKEod
2KVEmja4A+XajaFq2s31L7IerzIBDnIVW5pz0yfC2g8xiTmiKG6/7Mcjl5Jeew73ism5qOfqDvrA
dFQVZ6lb/ocjua9pT+d20rAlYEseVLfcYSKCJTlG2c2oe9E6DHkyUUvbAR7Lu/80KquycrBVgE0y
cIuiu6ONHWwt+5x2TdO5wWh55p4h5Ws8CmB4/ZeL2UryZiu5Vn5A1gOvtFiZ+zY3jhi4/vqRDR4h
zYT3rFU1uySEp90bFHgX0yie6Zzzd5vzxVcQOhP+0MdIOZl4LJZnD8jJmbdCPjA3RLLNrJOJrLSm
QA1hbvmidN6+XNCLpL9F2bKHIXGZhcbIAmf/+eqI1g0xn22d3s6xI5Il8L4cZTxavm6tFNXpDqNT
HePKSHaucD6vn7+07Gbt8f2uZQ3kjqgqTPQI7h33VZVwaqO6ioJx0D/dUkDR+8tL3euWexiXH7Dp
iBddTNXqQN5CUkzWthpjhkaDY95kIkcRaDs3riuwkHCC4xaurb0pu2HLlzPeL55r5DD4arzJoljM
iUtuZfPqkcizuLDTmhpoTKXx4lLiZahSw9Y0XoyUr9hQWxap8ZqpN7JCfVCfi8q5QXA1XRrLSS6k
Vdy2QCJId41uIjmF677RqqfYmw+ExhO02ahQoJy6vAFbW95YlFI+Pm6V2fZLONdnx9PY2GjzMc9M
uS1JH98QqvnTLNvifbF2O9y9lyH06jszNcq1YnuYy3DSJKh0A6Ur7YA41OFkMJXTXUlYkZwZStkW
zcnf5m+e2UfWkWqAlrzdOwQLPrdNH+DXqx8WSzhh0uGdbWB6mebI3jiaJM1q+XE1iM9em2/jId5P
+GJvF6M4+a+sAap5PrGbVemso2mLFuB30cQnoioI4vu2jg/iRQo3OV1/2LhPT1cfeTuS9pHMP42k
N16TXKxRtAPKrclfYSQX31295aiOcabw+dF7p+GO8RU5zXoU7VD245tanOZGZ8MPKdPjlTAfeUns
a4WTnRPhHvrub9t5RdPkI2d9D62pxatrF/dF2l6+Leg9GQyBlvUtpoyKa0k+y8SSb4sdndCfdld4
BGc4reLSjoyB0Sjd0RuHkdPBY5yuJcYd3pb9fxrVi5Ygp2m5pm1LOaaIKdkxvgujfeqBxN1dves2
70xmOc0RxUlzNpDjqKIktDFpXTB3tXq6GtrjxlFviB00z8Sc+z0RS7fE1RKNjeqxyAp3U1VZcfg2
ubMA6G5buqyDAvuWb0PfdrVZPxvyfVQN/YEONt0opWffqQkJ0osDvmsRzWumGMi2YlsSWwsegHfz
o+4lk+mGo/KPL34qUmKJQu0WzlLEFBV/fDah18ABg3TFnpUttax5Qhb0mCSTd/r+IaxyWmsArNZj
nhwMTu+f0lQK30FBOS42ejUe0qPdsDcVTXWKqjS67WtTueCp51nUXyczluuM8aONv+/WMyaFNhfF
anGQBSpCW5/9q9VekuFCrC5e5SLO30TV7bU26df6FAIu7WZ5WAz4GTPko9FA7a478EIq80V26h6L
D86Dc4zh6uGPL18tZbbuYys9qrUVIkLGoN9XSNdst3VvyNWExK+76W5kTH/OCxwE9GrqbDC6zjE5
dQjQVW22/ZbcMq48JzkQbMicTRHGKiUGkUUQZv5wpA9Gt5/dFBS8L/YPcGXyhVje8WYWdrC4/Blx
sNNQGtro/83qX99HXqcdv384DZaPlsMKJ84UVLhld3IxYNDUnkqzVrBQgAEIteIXaIeQEuovFEDe
zyyPYqW/Mdr+B4pKcahMBSLqwgUYHMO4vf5wFZeIxMw9eoybLjACanqdGzxg3gUZwc9R1+YNDpyQ
GhJKVGyZB4PnC7RId6NoRYPpP4ru6PLc/TdGoFE+Q1NAeM+RQJoFBhYlqQ8YYNEFFDrdV81+1Jtk
/qjWS/jBH74Aqb32Nq/c/OQybDorrMn8ePTmG4ZDNDhub57bZXWlp8STssAoiBE9kQiS3uUqAUf1
b5O12YVVfHPJFxhB4kTRrWLBbkOdrhB2phvHtGf64/bFGw4bsWarGN5G0qnWLDxD9qfEUDnMcNfp
IG4npTb9TBfd2WGieN+zcLt+oPCP7MPCLtBoqC/cb4y30aNeIQYxEwzCz1nu55PHH7mub7t6tI5x
bZ8XqsFkmBq8eG3RAWv9QfStsfmKF1ZAE2ycmS0+0tH2dixT/Ww66kpLfwG9YEPlscBXEeSxC8jL
g8pO8Ed3/IYgzGPZH6uEj8L5ZA7kMgNmj6tHglUkYwhfs6dyZxutfX9NeND7X605WzfY/zdsuNlZ
6B7jUkPnXnFi+z3tKXqbVWia9o+k1NS1IQeGrGDA/TKy69vrjwxyQqjl7cnEu3WEon+C6NlcpGmW
l35/5SjQqT10lZyfrXkP2bMKhoqSpmJYf2BYpR2a5VeNzMQXXGGeQEwzd5AAf9Jj2sbtpepZe6h/
GAtzn7dB1t/K0RYxgpVub4z2e9I44tUbnueoMNBd/81ewLwlg9E0QgTMtdgR/kYaml3iG7bD4pdh
Xr6ADFU/rZGvdndJWuh+2VSIW1lCB45Ge522rr2uRi2jNSmwJFdqDvxXexCG293PqvkjRkG0buGb
b/BWxWev6HhEG5wdmHNPVZW2QWfO/TOcnjfFpBeEvVbYLznzaExDKtOH5S8Hi6GrY4XWTdtX6FVh
PURODfUEjhHZiaRZQdkaTmWWvXtIqBrkTk9S9CmQXmki2wXvjiCwucTLD10UzWFhQlz/lufY2WW6
jL1wj0nmOMc/dIhGqX7mWfLZxBgXIJ7Fx95zOtS1f5EiRrLGzwxZjEu6/ADGZB3N0jzwUuvUNKpx
8UwYqykhzgFtHPFoyf9j7Lya28bCJPqLUIUcXgnmJCrLekFZtoWcM379ngtbwWF2t2qKM7Q8okQi
3Pt19+lAu2EsxfLiDSlBxdUKGFbmtuAINkhumOIwuS3n1RQh9e9qEGVbCyj20h/1bG1MqXNb9pBG
p6Ki6TUaLnzAV5aiVg9pVnWncmBfOH+RUJVjRRrYXkN+1MfyNinN8DGN/K0UR/Y+8mR7P8MpyGfE
C9M0urNBRdqirQO8nLF87kVTZBSlNGI56pGuLuUqkrIA4bpplliZxydGVYS2Bb9Ctn3zYsiKcYmm
cSM4FrxsdaSHq7ubWRYGE5ON7lHHBRS4plmnTYFLp90h1EZ/NdMtGsRS3K03TZRgk1SoVvwH6ULv
x+LUTVm4rjNbcr2AGC+M4Szam4X1nTI26zI/dFlVXulC3XjHYcDOrE5S+RrBvQhoTFpbTmNcU1FZ
LHL6ndddEGv7+WFmZFh2sOtz27ueyuwgWBmBo8l7PuWnIFTq7YQAtSgzG4CDeBDwDHJxwyIaO8Z8
Rcliykjyqx4fUSfWt0xdYKr+xtNgIgJdJOqTHb0AIWpo0N36QdvdEqZy8X3vMj2JHtRKGPErX3Nx
dJjLpLXSu1Iylw6ZzMcP7gb7AvQ840cUr+y4DX8oAyQE4mfmrUQx9Trzser7GGAcGVp8nirbMU6v
h8L7YVGlezUDOjDPdGE6QIYo2ArTSIaZsLn+CeugCyS9bhgDL2dgB64ybTF6an+QxYOtEVb14YuS
0hnwaate/QRjDHOR/azhl7wiKhZtZp5HDTfN7Vqr2tNwPqztUg2v5US56dtwepzhHkAFpiMSI+sb
QfiojIZFmleZV1TsNR+oDxBq+iZoDf0wP3Q5mhtEDZ47BlbSSPLx96C34nFBkMKVEVyTMLmVYIHI
SZjwneIiY2n41qf+AQQZMjYZOdDM5xBjplFkLANLQ4jF7bEKpOqUhNlRY1+bLUo5f2UGD/7T4a6I
xqy3TXlCJVh9UEMwjhgHswuilUCHpIymNpTv9teeFLJLSYqdin/pTCS+PZsQSc8MKSZyAXpyGpDF
aWRshjtBFpE6/Y4ud/1iOkp7V1OCrKbS9Fj27BcFb2RqtPCYNLLwpVh+dMxaDunhHNadfEgD7sis
yZ5nCAl+vnQV2vKX30AkScPZrCt9cBUUVnDV+iG0WDk9CTRJq2b9g95XBxoR21foKyuVpAoFZer9
MHx/x5WUjZ2dLTXNWTTmAY02zknhM2D7xZCsz1iQRbIw3VtlvI4Q0zdYCyEgcAnYl8gvT0WIv6lx
vLtgPEN8guRWJd3J177WfZl+o3eD6Jo8hRdZuYY5b9w60G3hF5i7ku4GDUl2oxVj+1BVrIhmCkpP
OPcK9J511ajwq222yz5h/Irz/wk5cwLrW7NlMpJzZfbF3i7jr7IS1dewXang+4xJESiSoFSMA2ZX
fIABmWgx0NRN665Ieq46MpYWSQBUICmUB5+SkQXDtl8UlTBLzFUSJcZOoFRyx7eZTpJDnXKERfEs
75NvKED10jB0azUak/0Y8FexVg+U2vdMs4OYmLRUS8rJkazhkW+FCssV5W/qSqySHWHOoGx4dw2i
cmp2qLKqIPxN57Iy6jIhSIlODbOPjrWXcegINkuN1XAy02/EaSVXyXTjJDgtgeoUW0D41cGQzOoQ
4m+l054BS5lZLVW1XXeCBZDvwclvpZRPa34QGJe8HqtVT+Bkkca5tiLmREM972LFS0KKGSEQlWp2
jTMQLEjWPAq4S5NHTHaRqn4+UDvEPcHvzT0LGzce8vyHCoyZTtI8vVdpFloHevANZU/ZZuqUb4fe
/pYqwngZtPbTf3JgIp1iXC+OuQXQuPQYlMS6HJBJp1ZKhsdPfBgPAPSZSjE4hN6gH2RezI76/my0
KR5TdekEHnZiX0BjUidMTrbeg4McWTeG2goZVI1VDCOW0jRskTMqPdOVwqWcA4gSkSHt4suUSdJ1
j2PlhCaCjw+yTDhUEqtE9GE2++VpCLPqWKseOXNYM01a3dmYe2/MITRPKQ1yC80gKoKBydqktANv
VYGgUZTAvOMSVWMcnS6yMRp3VgI8OxOMmVT3b/nwHsiGwHPyWCgizvlOjl5VgdoJq4BulMTZjzGk
x9G38wdtwLvX+Ekr7rKf0DWtZ39nfSfdGWqsr327zvYDpBlEHTG9UDV8KuwZORKsfWUM7VWs2tKd
gttA4hyUexb7aWqvK1MrIG4Z9aM8gVxio9x0yUkbGu+6lP3mEmJJglYhXTu+/6KmQbA3g9G7ylr9
IdX7/Oez+Y8KOnGRCp2TnCnw/OkWQmO2vE0zBsGdE2GS9vmVAqfrd+PU8kd99yip7UMXYmgKGNfc
haINdeiqny1U1CQT9vNC+S5JzJp7Yjkc5qdk8swlaZp4E1rZdaCG8smQWhX3JEAdLqEuwa8WXqPu
bU2YMys+GMFMrFMdzjeFDTNnx550EA9l9ZwwQdvoeeLf+x5TIAHdscHzk35ixzaDd3ynJqZq45A0
/by79Cld7jrH1bKSbXs7A3k8tNM6MsYbPLLbxnP0VTOl8Re8m49mi/fI6/R4H4fUe9B9QWM1IR+M
1LKx6waGU5Hu+Cd+jk3NxpQKphxel+UUbizJzvYd5ON3YGsaFiiC5aMmUX6sdVtezECfMQ3HS82M
dKEq413sx+otS5uVoPtMvV4dk2osNlZMUG7UCSCWid0cay78v+N+BkN9AlbTHKF/Mzjqn+cnDvif
aei2U6cph/lB0puU2mu53CNTnXI7TL7ogf7gxRlMBrhmUt4SqGQoCh+oiGz73ktJOIy096yzJskP
cdfmhxkWFAlKG7cN31UkydknoE63HouYnFjvw0wPUgsU0p6U80kghDJPvgpzLfxOR8zVONTPIBOp
GoqMV6q9lSNbJ911Jt970OzXhhbGI/JYepSGlpykmTHBS8JqY+AqvnFIoSEnveGGyIdOO5K0dEOT
XLhlg2Qu627sCZ7cO3aewNyQq9upMmzWYFO5jtGqb2UKrtfvWCLCG92RSlzm1b7KVgfpeu1jbNpg
06Mw3Cz9TT9EwlcaVqcZWWRaN/NIgLxx7g4lfz/PaTptIzI/I94W4NeesaeYZzoEWuYwUHGoT+DN
ZzETafdW1aBNfuYbsbfIQS/HDl4VDpaWYotj0+jysZItY5sV5cksENtZU8CVq/bkbZKrGrf5WSuf
SY6kR7NlTj8q8IErrNScc2q8N/rYWaYF88SSjcZ+fjAaisybEr5SqZvBbedxMP7FSCI34CwLJ3ua
OUnNkLDXSxxj3/piqR0/Ml9MztTgTLzJhbEIxyA/twKeBDJnHmsnjrKVzEQ7ecQBr1VZhjdWRgLA
nkuRmxqjywwAZ6JAK4WxtkMiml6kDPRNZOnmVaYZ4dEnjIU/Q+mJ8rO8pqJBvmksUiU2m6K11ZK3
AL4EyKu+ppWsuo4LoFxZBn2pWsqAo0+KZEUHclUXDdF7NUOZaMtuMQ6cPLqHt32q+cuwchLc8iyR
4EjIF20mNaXySQvIx5L3a1a1p7SXwCYQL4TomdpEvmhjldatlnYyOCsqeyCtgXBSVAU3VZ5z9WuI
QsYjtLgqJAwTq3eppFhfBdfJq22O5wLOf1+WX9JWOiK+zzGzZk/YX7tPA+yeDcfIfj5Y5q/O6Kcp
taa9SaB1JfdZ6WLpIk7fURvyDoPK2Ynsi66AxVuXRA2Votm0GeyDuqzqK1ISkivFjD4EKAoDfbjG
6QD7EFqUNevMDskDeSztPW/Zjyb3t9qg6GQMf+Kj9Kjut2o+jYs/GFLI5vnZ9LrTO0dqvpPY7Mnd
wDeWCnurvZapTAHLEV3Xy5ztTJdKmc6eR125UwjPEYjlGarTY8TV/+j3IvntNPETm25GdaN5pwyV
enFsgjpj08Sbybe8m3cIVasVwfc21nm1Ztgj3GCiTMvswmW8dbsRWfwzmcojVgGLOfS6nWW3xxZJ
/UFRtODoxBqpbAtVsgQEvcxhtS71BiyxE4ER+x1cZRrFS9WO/d7wdOwZyn6eeGqWkR8DOFZFkRsY
TbQHIMTGtlZra1fynk7Z0eod89wNuXyVsVy+KmLLPCRGuIfsXS0/ga5iOXlIDMKpUxR6X0BeP4fs
hkAMTvUGvwTRZ37F9QcDi8qSmwxX7iUpK+8+Km5YIhkrQFo4MrQoPLPCbzZ1PxBrEE9zf7K3gDP1
jTJOyi1XqtchS/WVo7AaaQEprOw26r54cMDwG08v5WROlL3G2VmrIS7MIK1JVaRdC1Z6G7VGRgUn
m11qfIJz7TdXVdt15z4qEdjM5mJZIyXZSTle4cQSnBBVL5ah7FebbCyhDMPaGgqNbStbpg0h6OjR
IFHAh8Q0cH6Kr2brZAyHpO5WBKO/2bLyicRli/U4qEGMyUV2IC8b77rITi+WN3xBiff2KQy2k41n
QSsF/UNnCluYrNodpz4PCZ6MBCr5JrGScskVErezRZk4/dDxMUxTeeVVUrNG4gKLWZzMCL2399ud
SRXv6edDASUtryJOzcYqL078hLiA5I5FhLRTRywksVa6YvWbmfWljka5akpFvRmTSXM9i81iTlSM
8IWsPMt+fl9iqb0SGDAzSwe60dRhqQjLYUKKVydB5MlNeTU/AzGuujMcjApLWsFUEyiT2qKP6xqJ
IoEK88lYZIvEb54qvw/2XR9GN5I6ThvfIm+CKzS6yU01vLHTtoP4OVBHKJ7OX/Ca6dBrxcHq0/sm
6xjaMki/mvFiEmjGtYasue9l9gfYFuzb+YEAVVkX423mTPYt1SBYPNl47+avIfXBDmmGlqOp2EaB
rR2xvne32oTdAFLNj59cslCSkJwTrlWxQldT1SQPUkIKHrdL+6LhjM+xpI/kLI6jiYFzmYjlWO5N
/okdyk90GZj+tUzgk29DGUEs39iSz5wj8yEqRYH/o43j2xlqZis4wTxPqHhR0R3o12boDuFsfjb/
OYkVmb6cDpoUrqabgP3lVsLqvuiM7OSrEVK+lMk3w2ghArRGcUcVIPmASG83MwnNsaz+hhLu2zBV
laMf9P1Nx7kmyGhZmUm7UO0olCCabXXFDwuT1wxJY0FnH6Wx0yiS8PVrVsjedrIZAkwNQnjbUxrV
9JtOI8I9Fal/9U+G2jiN0jFzYO8XJhR2nW3nobPR1VMBVEMU++6VYwdl0Q62iZKUB7A26CmNlDOP
i2DvidJMPCbtURcPta/KK23oFoZXUeSGHXNn5jalMIK+Nml5dVaqtGGQ4evDgnGcsbZrrzwnineH
F6G40nouaXrl9Kc+GJ5mMtt8QKHT71Iy63usPhrXdxuSQiGLGs6o1jiWi/DJ5MjcjmnsnYg1qJss
51Od/1/m5O3GuC0PuR4y7xDDw3mCqFFBuZ3/bHLQxHuBc8McyKVNL8aHuNHvbFHl6XcjQtbYxCdD
ZaJadwPkPKiNKWyUoLCBINeCtkGvkaVQW2bvCYhsS+T/GEbYO9/N4YYHxdSVmo0MXVUZ412cBTeC
7+b3DZwxdFnCG4LvlmJPK0fIDRPYs8k6f0K81cPWmY5xoVwIS76kEOc/c94ow3aJsKFiNTsMHDTt
7f+Je8OZs6+a1RvxrR2fdRDHAvoGaMa1AYTbq97EN8sAUJFf/4V9M5sf/IrLUNfPtncA+hY0T7ny
rDXqBeFvxr4pjCvHzCcU9F4uShETibRyafV7QX5r6c6Lh5cZ/hYX01rB8Nj+bwC40r/NN58RcBir
2GtDEPsoI6U0eeFUHoMAMB8fZaTWLsQs/ScFTnaIB6jOxf4uUHDxxFwMfu+9rHxR03BbE1Bxdm8o
OExybthfA5i12mlv69+yr+mog2Q5tWm2jHvoIWSSmmc0+yPBK1cg4rgTr6qo/iZXRxkngHlDBGVp
6c1SYOKc4nZSR/L9/ybFNb3E+jR1xcJgMNu9pZgLQYsbcIhNpOWDX8Q4u8XzRh/4aiwFULZcc6dw
Q2CQTRwfBDkuxr5eVOskINz4QY/ra7bshzd+nJZjDw3C3RtDrkpJLVHQSjYkWkVUJUbFXajg200z
QoeRt0O/tRVs+IyV8Sun0YImRDei9jQwcdoBlcO/JDnmM/r0URPeZNFgyiTsHSxX2t7SIQb4F1jO
F1nPYSnQchn9iJK2NVvWe0Zn36sDeNgivrzB5QKPM6yHthn/iDlZMEKdmbWt1VBlE/YLLqft2vFl
DDEuvhHmyvprT7Y2Dv37UUZc8U/+1GyS3QdpLiH1XaoFE3gs5K21LUN/7fOOCvKcSYnAMP0wWv1O
toND0mo3VTsscfh8JQAkrMZ3M4WOT2M1qS8kOlFO+IXgUnV9i1dZpwBVv9gNEcCwjlfGsDY5Z1vw
E3NBbM2dPJPynWBjvtHoiGeQfgTdnLPnUYzkmsTTPgDuonrVgv02Q1x/a4zBviCa4njhKrLZkjU1
WbD89l9Iutg/UaRFtt5fEqTBShrta9hqM5bOyZ093sJ04IrVwpcKB3sjozcw4/xA06UZVZQssF/D
HJBG5GjPWSGtqOY4vSHq6sDZWjLDaGO61mM640w6U1sukQJXh5C5LdJgB1h8offbzw20ejQ+IBX7
0I6NrUmGJ5L2/COZX4vkrnP6DUPOi7J8g9YNvufWfrWgKu81BzH3J7iOfO4Jh2G1aJX2Vu229Ciu
qpDlu0LdniDy+Ya1T7T07q2lduDUwiQMm6tZYSkhRsp3ZQH2GFJP1kLVN2tWFqrA+PXoGDqKC+PM
WgYZJye3gmHX+f4mRLmSCXLKU3f4BLIbjK/wpl96imoB0JCZm8BMwrIjsbXu0n7ZwrPjFLxC2XTD
4gfjIXxpysbBK++FjyP8poUjiner/FusPccdDnV4NN1nsh3+07Wu+s/MMVxfM7kyGU3nxkG9nuF2
TevRdsF0DspNwGEbQop16nXQOUtLrVYCc+cwkt12U/UTddfCnc5VZrrILTXuGxJzC1utV0GQnbQc
X45kE72utuBhV32tLjU1fem5Agn0Xe0HbqcFdEJI64B5Td19+y8CHumZi5+XRyXK7qusu6SY7Tj9
jyESqBbQIPYLhzdlA1Ms6wwP6UcigHjRrd+xWPYChjMURxFVNDyHcdS4fePimRZ26OEKH6Jd2q9U
rmwEFy+CETGYxkbp0soV7L82R0cSjDzVUC46J5GA5FHI+FqVT++YPD/tX4tBX3EVSolaRy8ftDwC
NXviqzeTgm01gDFmVEuPWCV01sUbMU8FzkdjKDa/BhFa+kIohKsigsB/EPMiL3mgHZCFFNcvJdwo
WrP3SDX+E5fniyKEIvwmWHlTWbtBcKZ8j8aTHt91cudo1tJo410Wl5uIwH5O/ieKgNz7MTTMiuuT
9qlWOP6Dmzcq8rqQ7IdOrr6ariDn5YW3lj3pNVbqY1FUK8Py14KaRxPr0piGbfKLnDcGxbm2Jdof
bHnvNLSXj98NgNy69zoSBYQovQHTdPoXSi/HMdkYTPa9dCnZN0qh/iTqJV2KcQFaRUqMvLTu5XFk
KH5OTWYaabX4jNbrPVy5o3XzhtdrHU4ap027I4m9235SvsCSsRd5D5VLoPZaJ6DW3FtFabZLcjql
7EIdtioSy0apD35bmKsuBFWToq0tFf8cMCuopQnyH6yATwA+D0o4vYMzgE8uXhockczOVgYBg18Y
voJd7sKraLfufxYls4ujygc5XuD41OTFZIP+RuQr1PtQA7QgBQIosHpj82UwJCvuKEX7kKnwN32Q
UeS//oXoMzP/ZsA381+UPhjvBxV6wzupT5WiV8oQV++wvvgkEwn8hOtLbHJaFuQXgevzueEthoHi
FjiqbteEoBX9W13H1sL9vK0bynPg9yURyxAll+iKEBA/FauGHpFJhuPnT0a4aqti3NUzzK/qvwLV
qUAbAPSTTdPVSbHp8Y1WF8Q7ierWItnPCmlG+zVUrI4SaNB3vJ8VYGwmebFATgxOlpUf0qk8v6P+
zCG/Anl0PdP+rER78DEgfAD/Roa8mUJItIb5Z8vmXu/5D+037l9bLLBL7Ozgjf1XUOoXOPwgf+H/
zMo+W638itsqX+oBaA7KVbh6je6/SIDywF6Qst0Yp+A7ELABUQqeH2NWEl9UjfD9DAasrexoY1ik
UBY4oG4wmW+obYQIiJPcdx9+BwQO4R6Ua7A0BCNwrNEZ05GJb6WFrmwQUC9btpsCFshZa4wJvMvP
vEAoADohBpJTvzMDicmsTNym3Hz65W/sQAv260IKBFUbhINMuWwrGUTDsUn7ZvMK/IolU8UCaAYJ
Eskf1H5d0EJGcBwwytRXT2Zy/4ETTLkf9UHRuNZfSEEuQuNCqY4fVMGG1ReODSArtofyJqNevdMF
V6Wsbma8YA3lwg0QN5axR8g3iR+EeKxNsrKkeePLQDfABmv8UwLbZwYNqv50MXp4YgI2mDgIsomh
tpvwiIQONCmLnmfkIPiEwQKhLKiD8ljtYMJczdJbiK2umAwFKzKq/X/yB0MzZKVhRgG51mXV0euq
ZobmTlLzkksnx9O/m8PBbsL732GEg0SPbbwXPMLW72+g+B1nHiExz13o21y7JGFuULDp/CeYkMvc
tk2GHTaN1H0HFOZlt6m0/ul3RuFA3RUSlX7fQpR0GxUSaKDoLN0kc5vng+uxSHL1f5MLQ+TZtqm+
f8ALE4xSoaEdbGW8VrM7eWhY3QbFqvO8bzPKMHEuOBQfR4E1rAhdwBYo3djL9jPWUAaot1AQQk1R
HC53FP0U1tUo6IZde1N2RfITcDi27bTEgioQh2HFiV0wJSkZ5TaQDvXcY2kwPn7ADis5OBleLlYi
ydJTgKr5GP9SOftBNRMNbX9CDyut+W7pa5NhW4HgUcfRfRKi6CLhPM8ERIXQoUsaHe/YLwpiAzc3
0przTEJ0pNTfJ1fWbyxEst9hjuVjxiEm+kTKAj+WQCLmWoZDnPFnqOnPfpQshoLcdzcgJc54RBzz
XcxC2YMQmjKmd23Oq5mSGOU/5ARMxQxKJDpIyIPA3QxLLMd9nhrlYUSimJmJklIPrkQ1+sxNNK0H
C3kAFtuCsIcOeV5L1kxe7NWMUMw0aiHU8vF/pyjC7GUs9PLBURxH80WWf8wkRZwpGnArAzBTaW/7
JBj5wQjelH/SFAkYbrWRlQVmT1rgJ/BeOuasn2TF5Do0CN+VOpAfwVecvNs8Cr50Yfvg6NfdZ8hi
0HX5wjEitr1ZCp2jxoIEBhwx+mJJoM/6utwI6mLZKHspZJQuwIs5mo1bWfLxP+CLWSkd2wANWM6+
koVmkywYjE6EL2GMcRz/i8MYR+xoCj2+lqEzBP25/4VjnAZsrcj+kjE8t5hLMVy+QxkNABqSpV9g
bK8UP9n+xWdkgrqJ+q9qQxqmy9cy/uYZ01gJOmSjNctJAdXIZGFRpmq1EMzGMA1PxMQ3ZdU9Iy71
q7SNbzLPxN6oKwvDYQvbeV/+wDg6KrUfgb01/0Q5NuO33pa+GO2467vrf/EcKU/tVCD2fyAdew/P
9TAw5wTr6KsV6QbWEGAHQ0W+i+zpqHrTDbWPxxnyOMgcI3ZEZrmYmm3taEui7TirfiM+SpzuNTd1
QX3sK5xFpIjasZC5GzNGF+RHci0vCv5SNiaUUzopfD4wkFmiqwgT3LbL8NsHDrIYmgega1eyk4cL
28yflHx67ILTTF1klUjqgiA5ktGfZEhdAQGGswtAV29u/JFByjsicij4OLT6KX2nRPatv5S9ZDeT
IoPOQzmqznKq3Id1+yT+/S9mZNsqDwZq5f+NjXTS5FXivl+lwLMALS7/IEfmzbWPdxKamKoPp76D
keuJ95lN0gyQZH12RdHviWqSXQIAR0AkKxYM8qBdBEiSbMyqClipxAImmeYwqnHJL/8FlDQgNHne
xAyrb8Hrjrd62FxpIO0WH4BJM2v3jZxtuTPqrqGywdHkrV1ehw18YS2VfwjQpK/lWwmzje1HN+Yv
2KQ6TK/iJK/Vg0BOahUE5bGDj5GF7K4+0JNdFHLhnHDWBqz+GZH6Zb2ZUZQj8c7e1hlVp81VwfEW
ltmL0rLk8pLrz2DK3HOYZOSHvHoKJ4VKE4GnLKLgrgQAIRCVuSzv5Uz9/kapTPrim6VqC4Tkz6DK
BPx+qrWwvGx3BlZ2NKBje4aGJl7Wtlah0R0N6Hf/za5s+2HdafKSU3yDofsPfmWRaWuoG7QfvDEs
AWw/13rjagVBGbMbGbWG9skQIFGLVoi2UjGI/6JZMgKP4jTb0Gcakk9Qs0VjGOzdjKt3vKWpqk/q
gGAmCJeVpa1rqUAw0T9TLvlInzQreZ1BlwrpYBej90/YJQaqwTWo4fg/gJdNiesSuguELqiXCTP2
TgJlLciXUiZl4F955wtbPs4ITK4qsqsX9vEdg6kU8ElYeP2Bwsz6wS2qdlqFKhxbAH0SzGS2HEPv
vVT6APkrepnRmHmmD+5gpMZqctA89HKCCEm6xdXZY7twM2vy55Ay491UUSDvFE4PfGgfm+11pqsn
v44vgBi/qn7nuQl+vaX/TIZcX3i6ARjvnZ+pcclCKvk3QhMTW1o0uiunVxZA1Z8gzWpyqY4wXZK4
59SOLv07TjPR7+LEljdt2NvrWp7SRV6olJIP3X1rgdbscziRFk1KB02EIPAt7vI89faW4Gwa/nAO
psLYBCX6iaUkLoAaMVCAsuyku5m7qTCioeMcB71WNeHGEJZhGb9QXT6PsQgmdA2GwYJXklJpB57i
4A+wULlkUzCjP0+5/DLDOWm5ol593HJxoeHvN0hnVgNXiyPl8A7qNPWxWBj0bwyqGbqp6f+IUFQX
dk7e2meuJzvD2XDOfoRsqMdTsRDcTlrUGHFhrf1F7lTsJ1R8frgHJzIkV5a70JVSfZNqQGAlKn+B
jabPZu39hHpW/rQJ2aBT2QVuwgkgaFW0buR1cPUB+CxsLBFodsUNb4u6auvxRw1ObQZ9ykS/2lRO
fsI+E6U8GiX4ICxFr7jb9mWWbcO41BZhxND/b/CnWoSvckpMo8zugWPvP+E/izO17xTa4ICoc7nb
RvH44E8ORoqY7CMLnyxg0yXVxc3fRNCK/BNg4Y5li6AqsK4m2WhuYjUmDuMvRzytC5yDQEPLq45K
MDdAQMUKjsn2nRbaZd7W0alaN5LHHn+++H0fTQRjHbrBTA6l6Elf5JADBFv8Jz500tt+oXpA2f9A
iDIVOil4smeK6MXsQPu+YURVOTiYwLwMqz6p/6KJdi1TBOZufxBF5apZm/goNaBl+BL3CeOE7idb
1IjTS47XzNXy/dBbFTKJuNKGxMAU8+kNNcry8IsTRi/UdroG8cQwRLYIkce6MYaBJH+3+N1cz0/2
batuohqLwwwglVUiRik+RasFQmoQ+eypMoMLcCnxmbrN5Ap72XL+aqgo32TdAPtnn/3mDUeaVg3n
pW8uzY4uDLnf/4EltfwVJa/3uEVf5FyNlhRZ7Mwq+mr7csQA7gvFyds/YaU660RIMadSg4/zC1iq
VyXcb4zPM7SU7Tau5eF25pZmQwSGPdpXcNddwS+1/GDjkQ9QdYZKbU/oNg8o9UWSd6nAJGAkWKZs
Gxygd5V5OwNNDWtJIhRPi2CaNvBoqEC8nbGm7TQeQzrWmJr0l7reaIYy0RCR7PIuvv0dchqYgnxD
WQDEKi69/yKdNo364AkcrlFeJqWQAOUQOZYHFycOuaicxAOavdnjcFTk5qGrvs3o06qx7mqBs5/x
p7ojwajQDh7nnFf6rBxZ6Nftsa/8q5mDavrjqYHs8oZCTczkpu7bfdl4hzciahywPIBGbYTWg9E/
F1N4pZn5QdLLOxXzwhDbuBvaNSibwFX4zq5ldV91rX2Os8+01NFOiLfb4YTa2FxqeThRmbCgIPbw
NzlVDpNl0JVX7/TUKtrajgFiNAZNpTsD9mWPhoT+lI9Su5Ce9YSFXk6UhBH5QqBUS58z2ywMqD2A
VNWUFKFyrfUJt1yohGw+YanaXzKdWXwUZhb7Q862cGQOzsEtypzKcDHDVbFnswz3biK67oHlHEtI
GfvSsa5J5ryzVjWEDEL0dx+4VbXVtlaAs/pv5GojPk1D0YBKlfFDX8doKuCEFzZXOO5JPaEdq7gj
m/38O5HVF2y2yFvpFtp3MFId0Kf2VtBZDZbgayj2m3dC60STwoI65s+M1nqktZVoJjOQNZ1h50GS
9j2tuos3WqupIk0Gz4LXyjI4XuAZ42AO7b3aI+EBv+bWaG4Et9WOrANa3kWgW7FEXGgmemO3VgXU
vMxiHyb4rU7TPcVgUxmmaYB/jZ5sZTA843H+CXO1OxoMbQqtIJOS3VZ4Y/ocDTu1N7pFCq3XwZ0C
dwUDU69qAnuHjBAIXl1px3m3+QP0Cib8oMKGNDXzG8HU1b94r6VtuQ1Vj4uZ+dpoxUUL4bb+hn3l
TXmiOeOrDvlVGvRyRcK3g1m3yzWr3OlK99iaUbQdgoocwF802KZDZFEi2NqCCEtgnap7LUO2Ur9M
nv1Y6sf/BxjWcfINuejrdzbsVK2dSXn9oMOmU7GppOpgtfajml3NjNg+FxMnmXMDj8tecGITKOBp
l0Hb6vCapGXrIENSl8u5gw35H7xYayRsbQC1tpYj9vaFDFpt6u7LGG9TYdOm10C6U3EvhXHBysLv
X8vW4rACmeTL/b2ttqe+rwGq8yqGQ0+tYskUVZjHGSirgEBbmDaplkopn0h5odwpzXWXmm6aY0R4
I8w6dPbivDrMkNmgBdaqZlSKC9CsxTGDI5Qho38aC6rOqohyilRNvnWdRvgZxz/cS9PHagkKQG3G
29EkplMq576Irt/gsyXJLpeYFMc1FNffKLTSuCoxOy9ITyGk8w5UwDIaSybmZ73CpI2UZOmYzpFV
+NGP4u0k0LSU3hMlBSKlSnTmkCiihkwAapsCkOr8bZTkUUBqySBgxDfz0+Srry0FQ66A1TLbAMPU
n//m1WLFM6k8/x1Z68sMPPr4IHFWEkhMRcLnF7o21MFho3laxnggPR66HT0QC/LP+PEimD7+Y5DX
kOHTfZ/094NfPr7xbDG4sSvBmeQ8dtzbPkNtQ02hbQwQ8ZdQZTMtyLZ5KfC7mnqNHrkxu/hpptz6
OLeRjAvfHeqXMMwWH7RbXOEe3i1P3aag6ZbaiG2FarXokb4w2LGtdRfENCTozcaoub/+Bwm3qc11
0umb32i4Uqsva728brvhB4LISQBxwfhsgdFil9IKxOlyKwi4UVxRtSo2AX/TcRHUJHZh5MKgv5YQ
xmZSrpl/YUq9HpyS1qGRDLi0+QOXG+XVJqGa5R2ZWyfyhgJ4mpap717lShvu/4ez81puG1u39aus
WtcHdRAmMIFde50LZoqkcrB8g5ITcs54+v0B6jYt2e3efS7MkiwSiQhz/v8Y3/jOzlW9/M4qYoNx
eZwgCfLEaobo2kO40lu4ej+BdCOMV7dGnF26nksbGcxOSGrFwo0VMoaB6mpRCkfu04zVDXMPazVm
YwbBf7B1e8+chC3WZRaBm05UesdcRVhKJ9LumB1NJwe9DGw3UAkYG7VsT33098BdVxVQdJPrprCY
b3ooCgs6j0h1bWq7IKhSfCSqYoPbmNi7Vaws+lvOMW4WEzNuJuZW4HfblkdsFuFyOzN4QRt/KqQ4
fcfwkuxebPVW/YxferrLtNGi9OCPkAb+HckL1owBoiYu1CB4NBMV3KqPA6uKOd8U5NYL17CWzGF3
idp95c6/xtpxo2kOoKFk9QrrjZqIVDVS4GBqT8zecGTy1Y1c/OCHzuBeUNUZNo8f2b0miXl9Suii
5Ul42SGYXsh+1akuGH3PNF8tJKUvsL1VXzfRKunhl3nFZZc4H2riu1ZIvgm7dtaamdWbzrPHVYlQ
P8YkuK+MZVKGyEA0/z5wRLQOSftJTY66+xbyW+rkCWbUz5wU0ALjLAVshyQ8hsQUBD8/En/N+E6J
9XqrqZNHh6y0m8p0g22gBRSa8GWJ/N6gloXnD57qmOrxOioq7G4Qb8mw4NkayKxkwic+RW3Xrm1D
5MwDI38tfLrSqhseZQPlobth7A4h3zO/lOmYrtPWwwjia7e6L4ZdXXEFAKX4kRYcxSNTG9sDJVde
AfDfVFVHYcFlXEdX7iK3E+WS53pOLNIPCGGR0lkO6edcMBQg3JqSBBrr5RknjMjdRHvra0APPUk2
SotC+wewMEhSbyGrOn1CpdhQVQUR1RIj+IYyDHI0vIi0Zh8y1F6GMvfWrjOOB/TWFDAikMOjY7z4
BlRmUwzPQZwlixk97KsDPpYB15GymgnEadxw9nom+FxhhBur8eMH7HA0NyYcMXr35jibn8rpp4FI
mLVOCWrrKTnTiBoXD/3Z8tpKzHFB2JexLfAz75WKvOuCXuGDXYybVuqXkHGTb0DaN0B1xEvYl/HS
S4vu9MoxHmqsmMCnTommRLdxcS28cvjgFfYHx3iu+m9B0YL+bcJ7Bb/uvdD+ZBu3hZ/sjVqlUBxl
9jqXdXAQU1KwGwbJNnKz4lGXyc1MPC4dW1s22IpouE/YY1DIN4BMuaqEbT3QDCKseTDLEw1ttLkz
DTkjM9Qjp7QdhXmt4ygGIBV9UMPx45mOHMdav1R9UrExFcgQ4Wu2mVjJQxUvJQSVV15yNTLr61KZ
3isUD6zCbl6ca9TV5edqGv69RSgXlMe+dlK7cjE63AB9JoQ6HS5LF4xVWn1geIXGvrX0B6WU7m7+
NTL0YntmLBN+BuTG8JrL+WWGLYdmVewGK9YoeJondYiKfWbl/WkGL6d1kx/ToQO3Jpw9OiB/rREF
9VxHh+8QZtMhfNQUqn3M7KbazTRmkTOu7jQj3YUkQy/MwmgPKIpN7lfps2LDiQNiKW4cYSonL8XA
lvV9dNKqbgIreuT/eLZ6cjIXvoHhfiBozHomHkBlvpznBGA4THTIZ7jP3f6uGKv0ZVDRuLc2hiK9
zMZLdUI749cifGT07QNmB+SroWDghxPjxVDktZhgz3E+3muWVR/G7y9SEgbfl324JuBIbDKdTMoZ
AW31wEAyncICkTqM4EK5QSaVXYVO2G4dJYRmNkGh7aAifI4GiMo5RbKnU0tna2jW7RkPHeV9Qbya
gWoMCfr6lRMt+8gBJSg+N0qWXBq6G19233/yksrZN1X1+v+GEY/7mSItsz4+ADmSa0ONq6eOCmWk
1eEXh15vWy9nvHQE1mXNTXoCxJTNbrQQi2ReEd9mSBkgukBCpuETQNDwxfZP8nQUgpYZmP/smchw
9U0IajLZ1t2EDO2A4TxoPg8pHtFB4utP8HAXZMN698wlg2VZJfW1qaf53gVZShLl/UyoFlVe3WTd
UN544X3vSQnjmui0MWNncie7UUt4ocLsUY5mOe+pUDlEFq1HMjBOSU14kdNTOQUIk1xgG7qIJxdT
H1yGUcXfM1+9xMQYkxPQDxtA3fplBw/GU8KLkGfHwXReCvi8x3EiXbvU/EQXUH7B4LVym5Fwyf6J
SPXhSliUW2f8NdW09Cot/bVfqs2mV2N5wr8bLA1txKMWJfYxhd1Ant70YwQUO6rDgxJQUJVG0j3a
PWSpfBAwDuXYPZqm8uxDuL8qhzbYQxwrV/CLq4chG9BmWPXTDNAukChv7chNnpBDWpFAnKj2hHOZ
pbkoQgArE1Wboayzyx3jBmd1f9LjLN16LXOJymmHZdnqDdaCAcAFEWYh/wVgGVxhOMBiDFtlOL6F
b+uF8Wno4npfTwDu+euJ+s+J0fvXepBczyxuPVYqZKGWemdAZ18pZZRd+x1BZLW5aZuwwLsBj2kI
GbrSh/fG4yDydNspOsLv/tHBqXSXEoPGxRf4O1jdyE2UqF9Rjsfw9ye2200VBzWdDXqhi6t145kd
udFKcqOX3aFHv8zkIv0iNFeeBE+XPnjwYMHdDkurbxZCfxmHUHmYwd5SK/ehqirbXsQ2Xw9hGu7w
schXIC81bHeTeVO1OMVM2z5U/uSrzPU7Un1R0lbVDjgTns/GsrY95XbyH9uZAq5NFiOMT1SvPV/s
Bm98cPCLb1Wrl4c2R0xVRoykc6wV37Hgo6iCkyXSDxC+jTtziPCDKThUgSInxO3l6bHvN2Pur80W
fm59pT8wwavi42gZPU/S1rlIbeFcnBHippvjjrAsmHt/cMTpJoWARSneTpPSEnnVDeFiNBzbIaXf
lK50Ih8VIpxMv+eZBkV+baqBsXDpORPQOWSXUaHfkasebcU4WLDc2mYrHO0mVWJ6VD4YrUzX6ZXg
Q5oR5C3eSQyyGqFzeb+0waKjqRd8/Vlsk5f1J5DcNa3ridC5sbSWg1szm3ccqkmK4Yeb0MwvdAJW
jrBQJNNkMOVIl7yT1URXaRbKXT9Q2x4bBpIiLvevzPIuDa5FZ/vXOJvVnbSm2liC9qctWuxQYZSt
u4mPoDO1WlpScy7mX5002ZfwI29MM++PMinaU6pm/pFy4hLJpuup9dPQmsPJy4vpqLnqcaaeF3qG
+s/ugpVeI2hRUloxYvA73MB8yzh1223sN+0Bz8MaKo//mGXgXxLPxeMYGN6j3ivfOBHZ0En04Hlx
dwStpW4GvOs3LgJGGEWD9lhlzb4Y1C3pJvF9GcvoDm56p2YaIa7kJ8ICj4tjYrUEm0ow6mUFyk0D
mE2rty5uNTf2TnSi7yqPU0uP+uE409VjBjgLt2NCxtEJNjNmXe3AtY7C8DYOYodljSYX7HKTPKpA
6iO/qzczdz3Wyv4COzdh5p165U4WLYpuxmaCsM+ApKaodiUlJZWIzCcb2ZvSj8NJZqtGUzwcHr2/
4cb2CmZPip5tY76TNe5DoTTyFu6wmXvOXacyaE/0XL+dQO05MDkeTwjCmwyqmO1sVFmFEPrxSBYV
50SYAb4r6xe9lNnVRHAffQ5VO5L1ARbQsvHUt4Nh7Seaezn5rf3BDiiVVXInIP9eJ/YecOthoON0
OcPdY7KqLuCC3cY52gulY5JotkR4xVHd3aeOAfMoeBkrtXpqJup71wBQS2TjXGYWmq+gP2T4g5Gu
xPW2rSkOiH7DfhmnmS6D4dflkUtaUyqFB7Iz8E/zT4Hgi6NgYYV58FCLID2olDVWiEOSjwznnygN
HQd6dvUg4OiZBdG5LTVXbrOZFblLbokplh1bGSOSt/vyjuxEybn+ypTX7NYzFkVcljwcANi1NQxn
rxf1ZZPb+mUvYHK7U0PZ6ZX8zueWPjYl3QTTbXczd94iYOkWACTuk7QBAFQlDVBwDVND6CYvdRIe
E/elo2qdOTXcEemle43vYjUJIHP6vCG9CtdhxmpPL8h4SbsbWwszB7/SSMzXyjiKLUoWeJ5x9vJ6
R51uq7WX9fuUezKppaDbTHXSU0nbuptSaiPFCB4TUzFvasyMgoYc2e7CuxicMARfaF82RpQdZ9Z9
jqiEimux0aIpiNTJvrqRY24NkqxXvqrVB4V+qRckxX1K5X2dNQaD3kDvkPp20XF+0YTbrtHgZavO
Sttj7g6UvWhgPs+Y/LLRjEstR+qEQ+Z5aEz1eUASt5ToceMyh9ILbI3HYWhuO0R617EvHSKBuuoD
cMDHYAjDF2H7W6uMtpN66ZbQJeeht5B4w3DFzslv4+Rv7IPsfv5NQ6QwatVDXpbdglymgjScNKHn
mNM59NPifqbw1xLvl0995YbwQ3+Bp2P4qDjTiMmLtVMi/GDD+CmiUGaQESuofB4d3xpPXRippyK2
7CVqiJoo7IqYqD6O7k1fvW4CW3y1FBeB2gTvJxRFGV7ChvJo5aUbRDPEO5Zleqojhf2efppf0l46
h564+rqn5EuVrTzMPwGqZGgQ9Pv5t1fcvwWQ7puDOUTo3zDgfKaJ6V7zsHIvXN92T6lWP8G/Uye+
k3vqO78mlTEz15DMwivwA3I/dtX9MP1m08xfzNEAMyBJjcYvBFdlj6Y+TG4H39qFMgCokMMxBk9S
XIrafwBPmdCWhLn+Gh0wRA8MprFkIS0JhKrcDJpaLSkYW8irBZtBTd8FipYolXuw/bi59bv2kxlA
3wpEaaJHjFSIcbxE04uY8gGsvOvWhlNDTh5pN0i9MndmqhoPc/7AMKrmbgblk+kUrhJE6rs4JMQS
iiuQ/HCwlqXDhZMk/D96dBLC6qJCHVhkVGrkgMqel3NIgdGa/e0A8EOtcSVWCTApNahvoriOdqEd
huRXa4Qv99lLaiL0HDKnvbED86kjunCh9aZ47od4FdUBrBI30y4K3WhXjq6Zz72WfoLP09xog2Ze
tpwLtCXsdiqaNRsMGd6VAy7lRLrnUiXO8Gp+Sezo82v6gdkqXyPp2GudFJobQHNTBqN2xVl4ZHg6
XKpFRIUugB6gQlw45yPMA9K0lvUFV9iojBCoFFW/QAuSTPx+qvXJ8DwFJ/z7X//3//335/6/vK8g
q+LBy9J/8XC7zoK0rv7zb+ff/8pf/3f/5T//lrowDGmpmjRV0+RVGvz988ttkHq8Wfs/REm2hGaV
BHe2WtEeKn0KWO0G4GWXiNDq+CR6lWZl4tKm/FpZnVoSZ2ma3XbKb/jtp2EAlTuPye59m+dus62R
vd6Gce9WaCxj6Z3+emkYUgcLkIZPWqAS2Nx8cQs2EF7pXLTNTW1PUGa6iQS6UctnNYlNLxSKsbkP
nQzotNo4tK/OKzTsgps9ZLd7J6j0eBM7wjiMRs5sv64D46FFVLYOnB7zxdv9kq5W74DAttfOdG00
fX3bqnF9qxCQvJ02zYv1j2Dnd7KK232QptFh2sJ4mvMGnq+Rxljw8v3XTM3IC7bzL2l+IQtHvORd
4axMa7AOooycq/OO9CnEwtrJIxwuXnSaf5p3qw1M7l1G0V4oY8hMKw2PDtPgW8bbn0vGGNsga8jA
jWx5Pe2wi3Hg4NmCA+RDjFwmykOEA2ZUPOrqngczcH4Rh/OB0OlTatw7TynMi1Xch/bq9yed+Omk
E4YmNcHIW0AwUbW3J11Xjq4fmnAZGEXzQItH59o08WhOx/78R5iK9s4UzYXjaN+onCj7+U2/3xTz
502Rhiq4qVmWZdvqtKk/nP8NhmkmWn1JAijKiZNV+UW6UXqjxmFJ6pW7nLbp1+/yCpIcFqlNGeJX
bw0yBZZDifv1mNcotk0DNihSKfmUePb1aPfuRV5oxv4vF5Di6/lcCbEwbTLLsiJBLkj+wO3QOf7W
F/XH82KHlujA3Htybt8uOxDx5zyK46Xqxc4+JLxyrTuFeZOPfTSNEy9+fzB/vplIaZuSeGpVN6Rq
qW8PZhcmnaRDQ/xMZ+aXEQUmKKy6EVGLdceR262huAZgIaxkCGzzMLy2Slh48zX3yw/bWd7tPG4z
j68L6CEXD5BcY/eoVmQwFnM4Ohkwol3gWUSvSTbGeKpIFr3V6lTVF0nitle6UiOMdrK0Q7CGnH4+
z84bW5OayOlHPFdnfzRjx9g5tpJeVXn+FLl2ez2il0abQrJoAsqCaEC2R7MlcwvXKghwGtVm3eFv
ej5vGPE7/rKrFR0/46hSEMQ08rqZTmccebYPH89bKnuNHkpulRaTRtXcJJWKkKJm3qDxYGMYO214
UbQFpXLwB3+19ZjpM1FdlxnJF/NejCT5aYay4bIxoBfnT0OWNaeBrvW7PRJ9qWyEZWprKlcusq7r
IVbN5/PeFbHPNEu00V6AnfT8PthKv/g2fwfnXU1cBUIOCVEAQwU2CTe4dsOiOihj7pDyXjmraeeF
Lt1HcgDWcWZtEBXEC4Mi5prZ1sbp3I4+A87ippjmkjm08neHRSnCk9DMje776inQh3zThYCNy8xF
Ke/E7fJ8nP7huW0ZhtA0i7uV6phCn879H24UOaFzDfp3BOQij17MvgJXoJFFJgC7GHBjtECzN6Za
0lMLldy9NjUlidbTd3X+KAV4QEMZQ78UD8Zt0ITdl7xgggfkxAyf8cTHS11m+hWhg+1lGU1OIkZ/
UyXOxb5CB4Wpx7RsK8q+NYqTHkfHc59+sZJpNr12yS1Z/XJN3ogq3h5fVA9aVyCTXY+R/zjUyur/
c6WE2NyDj9bmafy6grLG1BFXddOVOwNGMeZNN9hEkIYXdQmkJmy4tTaGJy8zxTwFkASDgVDDPzYL
yMkwhTj9vGWenyy5MtyrnuyYRBXNUQme5qMDrt9oCudC0IcEZwDbzEdo97EKwYnIC+BEH2bGemuT
KNbD8afF7/nrf3yOCF21pWmphmPZ6vSw+eEcUQlUggutp0u9Nd1xXyP/AcfrOeDt9ZBTO8DW/aWA
143gK3Srez1oFHs1fX3nj9JJiF7AyiWHFDwLqlgkoZcUM0jInZekWaBYca9S+1EJliyWyWRuj2By
7vOqTw6Q2JT1vI4gL/L8SNeK+kevivQbF0r27e3anAKErCccommmVY7KYDPonniIP6x3VKGM+DEc
359WrhrWI0YfBZQCGxCo2oPCDHszbwRgcCBRMTw2xIy0G0UR36eIevau4wQrCuzp7d9vltK12PCE
VJad131wNJRYrt90uLL/3EbU4AernBBYXL67Qms6mknt07y9fqqKS1Fp4Ur1iJLxHP3r9CQwBzjk
ABNMf2iuzGrI71vr4uddCVfU97XXnaEj544dDmj2J1Q7Gx0Dhkyu3fgFHy5ctIj8kCKSt17wfN7J
MdXCy0j4F687qjU2WXFucPn7006bBulvBvGWwTheFya3Jslp924QTwUn1Fw3AsEOel8eI2ErQI9w
SENJSMHML1I6rsRC+HEq8Vv65iekwtxWrFgW+m0JxvhR6/CVr8U4Vq8PmPMy9aGpxBqVmLsf9TC7
/XnpSuuVJzKmMvJOUDssiradrD7Temjlosv1YUaRGgDGdoV8WL9yCTNcEeMOne8frtwOczBcER1M
K6F5uACvlf2xj+etoB5QfrQ6AaXw/Za0GkeJye7HwCLwxcwQ3C/fb1JWW58aI6Rjq9HxWpNhDoow
PZqoZfP54Xs+NpjFskU5xSEAQM8+wq/l2TdVIubDFWvqQedBeqLec9GFsiB+FvYRXRA7fci67msW
PodMpnXffESapS+7djPkBiVFEqk2mXSdZS5tfWUTOXYx70+lDiMnpemiQYOO4DTPZllh58gIfxva
fPd29wb8p3FARaOsGd9CSFsPDDQ2Zgu+bv4KZGMkWydw9K2r2VMz2/pEbGBz1PR4ZQjUBapqpY+9
210rRMVd/3kk8B9Wt00bXObUDZe/P5etn05lzmRL1xwVfSaYJPn2Fhohl1ZF5+VLs4X7uXDrGMWB
TpT6Hf5HEw0AaKar6R72/p141Hn0YlvkfJvfr+bgwMgd5u77iw8Rq9ge+1YCA50/2IFRfgEJfvhH
ny0jgBB15BzSIujXlvCTdVJBSZ4WRHJsd2xq+RJnIREVgSxvtOmic7MIVQV+MMaxnbXDHhEsfn8M
p2P09nYgDOHo02we7DVTrLfHkK4pDWCs8Lig/P5iJPEXCS5xHAgVVSKowCEYXzV8dPNx/Lt3K7aB
/gj19w6bPeYEzUpvp+P/7nOG0z1Fddt9nldEKZmwSVRW9//Lj/e6TzfBXyZOqN27Mn/paGkfmyKU
63lZIBH2JWlgV86o3lmp1ayzro2pxIcf583ClIJch5HYP52pcmeydZ1Rn22YqrDejfrchMB6t66I
AnKi/tmrsuxY6jxvpyNw/qNueulFJHUELX/xjmCsIozyxLqd3+bjZlvmCV7c33/9v7iEhGrqNhNr
/mn6u1FIntZkoIE8wnAS6leDaXeAtOzmcTCBL4E5YLg5bf75fZEstu6Y+ZQv0emWjAUESWkw1sVG
b2OAiiQY7wrX0veiN5+hFVYLu1J0Stv483+/7T9Nxy0BrtBxTDZcqFK8m0G2CPdKfQChRPuVp5dH
02BdDnN4O5OmuUBwfk9o1ftGFs0pIkFlP793IGJq52tNv89jApaHWuy7oXn4xxtpMb7TTFM3bFtT
321kXatJ0NDeoujM89APsvGul4g3LcbaD9Ohff8OUNxA5Ey6aVG7pypPXqffP1HM3PVmal2//Ugc
SuaqCfICRXNhRrH5AtHu9tcLaC3ixEivNP7mPqxNN4l3NxGHk161LSkdZrPvbsR2g+ZSj0k6tJoi
dTaD4GBQChZBsqSWGPpra7At/yDtPoB+Ymc9NkdyIZUbv1H5H822+Ou0Z+clQfyUF1nnGB3YUzxl
W1e4FsKpFuoXE6qvoYZdYQVpBbJ9kTv4Xn1kWYvXVRAK+qEKShNhZRebyTaxTKguZoEy43WNitFC
kxF24u46o/KOb9et+c2JTPFim0ZNiJ85ls9xaS97q0r2ahokJxqM9xB9tScA6YR6hMI8RcooJ6j5
07yJVMQ0yv2Rv7H8AhiC7ecLG33ZYd5gs9Kada0F7nXfPsoxjm4LzCCMrQxjb1ga6NdwmZrubW2m
yje7ONWV8B+nfRr1HtTTlPVGTU8hcSDEvtE1H/KpiTi/OBJE2ry7FrTf29KunHU4+tcxFfpLIyK6
M1X74MNIzQofVtMdMJNWV/OLEtRfz0fkn14FliakwXyHpw2ls3e3GTMygg7lQ7i0B5edE1lP3cEd
xpEWTN3xP9MX8Bfvagz3kgxCTKI2yLBB+YAcVPfefcJLu/Rg2u2aiN/q0UaXuydCZVwBQWkXOifI
MavBoAx9cqdPWrA/FkWZxhcueGvUbie7iT79fre16ep+e2FYmmXrNklrhi0Zdr99uippnlpkus0s
ZI0CtJeQLRnHPLgw/WRDsYpDpUl22RCo2IMLWrSp0covdYRJe97D90vw+0Ju7UaNeDSTovfQVSW6
zikmEIqNo4Ci0TMarFWDJfqHpcI6dfZBToMtEWNwWTitMt98zosvcCCebJndjGrVrOfVzMlXfp16
qzKwv9AZazZ2akyIgj/X2edmu7Ya5sZ20rpXmTeBeSztcn4howI77KBmu/nXOnsMoCYbOha/mqCX
W89+LhODwWYPkvbdBkpVHpgd25d0Jf/mZvXzU8MydO4otqEJgxHxu6e0RX1Jpc9BTkrHzHMh/TI+
dl7PmairhfoynYi/fI8cYgQ4vTa+NCH3kRS0zs3bN1t9csGjKryy3MI5deRFhNcD7JmdS+E6jSr3
EgLnnuDGCmsWb5uWBTTkAzba5by43598v9pRHosW5ghVAA+y3557UJ96awLeLFGZI2NbDL6n1HdV
2bfj2hz5RqetP79LJ3RCLMO+zYivAbGxiVJNsYBDFZmPrhx506TYbo3V3yyBJ4G+dnsdlMy8GOxm
MJRckR/9cRiPTacal6iCU4Z80zIlFb5NqotFnvQBw5689suVICphBbKMEQatvHkIed7Qhpiyk6JU
DkEzOLkMUgHndSq+6I/crMe9AxJ0RdHjuk6fqWcmt8b08otNcPVATMR6cQIIaZ4muSS9yD82KElb
0JBj/zFsOGIWIA16NoF521cSAMj3LVQlGao1aqfff3s/tT0I7zIN5uiGaRC767y7cxSlEBXiFohL
nUa/0s+lSdJ9QFd1N31v7/8uFJfvzUwN/M9eYhL10rt2oM2Dt/fvTXSpXDHawXQYptUluVQ+3Wv6
l0qlG5ddT875rz4sdWtJnDFShVpnlD8tBNPepm9K59YvQLPjWjn0vuIfHPdDlBirJsir43mZQ9LU
CwTL3qbSAvvqnx4uqdNJYDYsOWrUNd6e7Ikv8pL7GyLioBzik+kZ8kulWUY3z1vOf+5ayR1YUgLp
VvObiJXnZtwjly/ngfr7tyauF907cQ4V4of3E5YWPEhOY2W+S//wIYkpmWkadcNyqOlEoJJKiGTz
hky/QeKj3cRhQkk948znob0oI/eOGTJtuSwLj6EdmUvpwkucYiUacgwIxuDFrIwRWYFAN+yQ5Pf7
Q/fzFIAHE5VqgwGcTpvt3bNZCRQ9oK6FjzJM253rdl41eeS/VEaZEFjmUyydzrjfv88SobbWA5+H
3C/erCRYFpumv68dKY7fF868k73SzRX1ee2UBsUAxSBo/uaG//MMl2IeokXG34Iwu/fThCQSkaOJ
Ol4qkP/hz7Md3bJqmcSQZpClCrh0xGikr5CNfDlt/K8/wdWakZ7NwOE5CVx3/+Nni1YgWPLiite3
S0jdiPJWVnggWCpbi688qMyfelftxKJDFLF+v8Cw9xEIaWmSb6Iode/10cQv/qtF++UpwZi4yGJn
eOw8qyRB1OwI0AEoomTxxby61rPlgRCER9XFsVyHgX6MCtu8cRotXhCT/AU8pbK30lIndMgf17oW
f3DrAofxhLBWx+nxoVvPpEAck5bSvC/b4EPcqGRKG6GziwqzPyaJ9ewSpnFq8pIAB1w5G9V3oNnO
x+P3J+uvvkwmGdwb7ckvrL57etsxbo2iTOKlE6VD+TXuaztf2XVbOZsq0jvAdIyiv+aRmb5ezucP
EBbj5J+znISzHz8Vl2kCrTXv+cBffrb19cLdYPnJN1ZFhsj2h8UM5nNReRNkPEyUz4jIOM5GbZg5
w1VBk3FeKJ1/rV3A8wTENZ0g580qdfvrOJry1Lmg1dFZayAhhXKcV1YOjnXjZLpYKuhUnzQL+Zbb
mMHr+r0yv3KLyYTV+vadYg7ofs1nUl/jE0ER4bJSAvZs+rULMnkRREZza2l4okY1kcfENstdGWOh
8lpSmmTTfQ5r5/UHiQ6byKZ1jqBdaC+SqDxkHscBgMdRnV7mn8JQ7H//7Wo/P/UoRFGg1ueyHvPm
t7fxge30yZTCAGTpkKLzoaTg5QRlYS1TH89x5yqcYjl8h3hribzQ95IxTnsjEP76e0ehyb7V7Mx2
lpWVN2Jnl57EKjwd8vOyNT+piy0ZHuXxf7GCVo5ttFOzAlpHwegVQDYJdgAfPexdP6+xFq3pbxuj
GIPT29W6jdJTfr1SE7/WpgiR8ujoTXyvjhn6/Com3dcnS67uw+DDvLMiHpxtNjTtU6rUrbXsspFy
78QXY2i3bpVR8zeR1dmn102svEa9y5DrgVM4b+aY189BVN23hmtjooMIsY6Ay92rXZt90pvIvIg9
OcKjr5zy2pF6i+uNDsFaJlQV6LSB4Pj1bkSF9D6YcREfjYRwNJsp1NY1s3jFTaNf6nn2AapVffrV
3jlthUvEjE/+1CSe9rLNCWAyFXA0UZTJBXUCZDpmfxC1O9LYDpqHeecJdEDQu5x2n3BJ5N7fX2KF
uG/NVcPD6BGjnGjOTZrX8cqUubysFC+/ICTR287HSCSwmMjo6DdeZzJQnPIPPVEzFU1WmkrKolJ5
xuObA8fcCqtBVlXY4rTyJpB5vrNxYXVNNV5O3TlDjeQ+gme9mY/pACdPZr7xnBuutbWihoDOIUko
nfsIV9GQrkM/qvZmMuWbrNO8GmnDeT5wR6eFXdBZj05gtzD/tPFOU3Kxmr+I319sv3juW5LZGKIa
A0GSmK7FHxqQzRDJAHUGPY0UK/Oy9z37E1dUVK/DMii/hKpf5nNP+vzONnbjb2rq4jCZ3h2ECrDm
HHv3xyYtL+aPDa4PK9zm3j9PMM+fJQMLkbNr3aRt+WVeRor7YxuZ18mo59sq7KNVh3w/Eb1+o02u
Fxu96LRcaEjubU8Q24IE6mtq/OiMbbxjHXCP+Tc6++Pf1EWnydHbibuEOuTYkgG4Ln+qaBHikORF
A2/fGgP0il4euTXqR9SsR1OqNMTB7SXBKieggCD6xgByPl0m7z9HUB/dNS0z974PY9CodeepieER
QY45LyWjLbCvkfscNM+OrkvYkN+GKu3ufNmoX98u15D7otTbG6Mvls1QeetIzZstvSS5S9PW3H9f
F/7rW/5OrJ2qWM5h+lUJk/yja3dYHOqBtOpSz3cZSJtlODQYfXRyBlu1llvX6GjJdSmMH25Z5w1D
Hd1RpRh7TPD6RyOIRyRrlXlRkkG1+f3J+avjj1lYZfajU1K33rUl0FYOiQjIskBoQpS3T8dK27Za
XDnfVNeAJ5ChlzHXimMU1pMfRmMzT8Z//TmrNapwX+PHkbufP52mpoTWVehlfDEd6/MyYgoJnwK3
J2J38CiKzBshS3kLrhiKpYJAH223XbifUwczQFZDAlu+rqCtK6IHY6MJ1hx5J93lYEi3VZ5Kbfm6
wtStlQ956hbU+nzcD29X7ah6sO58vzuc11/5mrdnAhiebJfGuN35N30rwG+xRSg+1VWrxx45JVzX
JMDlJvweRgF2l1brgAL94YeNDFstWFtqFp1GEzTTtLFyrUdluO967ZPwdULnuZGShLx0YJo0qb9D
L9AdFDD3F9ytiv/h7LyW5ESiNPxERGATuC3vTTuZG0JqjfDe8/T7Qc2qpe4eabUxJyqqNZCQCQWZ
5/xmS7U0P0yd6nvHPPmFrLJGVnineWSBhOzhvm01V9uYZ5XffNSaDaQZ+YNEAR3sSBqP9M56/fub
5p10GwkdPCosEswk3bRXeWijKRFbtZKEIQ4LHT/eyAjmhpuC+DICt9EearLjCLDmSqqAJnYbf+Mm
Xu1v8kDn+3gJ/qMND+cCSY2Nb2/bkXXeww3UzmD1342JwEfUsCgtCsm3s/rRYtsKaVhEWtQ7c6vs
m6efT3JqHBBcpCyqwLYW+BC2DgXk9ItnYS41KzKH54ABBmkCqr2c/XRAnh+IcCoxPkBe6V38BKhN
SxEQ87kWZWEprO8hQAVzM2ySu6Ee1FnvZv3Glhr/2qo9GA7Iz7c/PTUOrkVgWnOBn+SqL/tqpadt
ulfVkCla0wSPVlEEK9myh33TSN38NspTB1I3aW6JZ2Sq7GXrJCr+R3SHZXg/z5xSOha5nm7Gfk1/
tYFqr6e+xeboIVrIygbDSjErxnq2W5bFH57376wrbBO0lm4LDccd9dXLMLChfUISiOboz6MHAWeU
92AcF1G+srIA2G3OpUOTHgGVeHrSv+whjNK2V0mabQzfrS9DCThiVqZIoy37fqUXMuSEsQUc7aW7
FGvOr/+HVnK7ZT4oWTzisCHaiiwWS5GgvZE0SN5HuBN+/rfxMk8RUI22kdmKk2uE7dkd9iDvZqKD
+QDWKr20fu/OMpwX0gCxeUQSuq074HQbyCbEKu0PQ/k270iyUbVAdhqmbumvc/2NI0SShVowLxQp
kLGF8YsHAUfsCzoywCDHH9nLNtjjBv9ghwiTGsXaqk2T639u62T6sPbCqN0KX3zsjfTTuM/0aDP1
/s5Pm26ho9+8d4XT7RwTRwck9oY/JObe3il4cdnIS5BuQqjpNX6mk9LcZw5IqjJOe/gwVWMhoJsU
cL5yFPyhK1il91QGmtFP647XOxSmiXitF+efbjtVViVgnze5ftRVfTSMNYp9T/UXbo6kfB2H66UJ
R4rWrPLTeyXw/LM+IJJYehD0Aq3Y6F0v78d2M0M7Nrw/Pkp1d3CG+mNd94dCdPo5BEW+eDmUB6wF
nHe/nQ5Xtv+0LLs//+GZPCYqf51JWYpgQce9YAgy0a/SSygk5o4Jon7e6KqQ73tLCXj06PVAQROJ
MJ0XgVew4KGKN6tZZoXrLvWGbwxu1+C0ImzwCLVhe1Pl86W1yBHZdz80dP/w2yYD3cJox4Ci/uH/
1G5FHz5iUXjX562Ct1RUtmsHa5/d7Sh5mQtjzpRFjZAXs2e3Lgz4EWW4MdzbuWnADlI+/XRYQ82s
Y1oN1eLnPkXShzxq0q3LU3wu41LnrJtIz6fF1ksvpRp7O1iQ1urHKSHZ5Z2ytPVl8uvCPRlu0WIW
lOXzDjF1RD3mhe8hRGqeke8vPnBnNLsc8iUIQP70NdTjxxO31H3l6sm6rvpmJYLEfPjRCTlKIPs7
Un4ae1I4lXGHwTO3t11EZ/s6jSU5y3QlVFVhIkbPyopXCeIB8xQFCBRg7AcH3ZKTnyb9+peehlop
SCZk9TwDy77WA0lcw6D74PqVvJ8G4A+3n/b29tOoPHL38Zs1AVH+usrpDEFuB4omgla+8wzORg/n
ZqkyC1BsDcWVyudOuneVlqd+ptsmiVakzrxrJKUgOZQO7Y+gjVklAcfUm+nR/1dtqlppiHtTNljq
Tg0rcYbCU2uBHP+/t15aFLB5m5f7VpQC1aWw8pyZNFT+RRsuqWdAB7PzTmvmalfKxVzEjvUPajMp
PLXWt+DTazXS3aNCPq+mBOcwjPrweIAZuH7/hGw36b/WrZc/T0+gH8NYIN2xRv939FVCURYw+EVH
Q3cpeybVo0Tn91wgzzSd62SJXGJTNP6C8P2NrGJWhr236QOMJZtRkuPfHkQSXnaS0virlETmZfrw
IxEfYqPZR0FU3v4JlQPW/5jVr1JSrfuXj15L2lWgXmtAmjMtjttPVUDOKDd9bvNxAKqAEg76QZ9M
30nXpZ98AUNMYVNroru8xeMOu19UNWE5BviB7F9GR9Js1Pgb1wajZR07ZEaC0KyWclFry1C1MJbI
vGRF1UM9YjDI65QkQunj0dXn91kZ6dfpg59U+4fX7NvlOzktai4QPjXAJa/xw5AOHHhozFhyWHXJ
mqycnC6izEJB13P5wV+MbnCHW7bx3W0DsjUkFtoE5P9/70G2vL6YWKd6i2isV0+HccCl8zwRUTfr
RF2ubo3kGgwdRJzbTt5ECDuUqUmxyBqKKav+csLWqELXawGSXrXanDS/a5aN2atXCJ5Ity5rXFh8
tLOzus33UobxrcQthra9MmymIw8hRnpVm8fPJkUHvcO7qEbj20ls+cBAxQsyF+Uq7VUPb2Yed8UQ
nOPxLwXhiqsI3XsMcLHe+d9zjAespPCWOvz+2fM2mTkW/Q3+swxmRK8TLGFFwSFGOYYFeNw6e9nL
eAwhr+i202Pk5f+jhGgVSOWF2//expTs6Cqs8msQW+anfOT8eUBbd3A+RpW9cMsvDEehQq53BXoz
O1ObdWWNGoZWe/iP1+by9517Z63FKsumg0yYcasyXqVqwRNGILVxwCjrpqkVGAKDPSxjU8e0DbWs
oUCw04a6eZUr1/7gqUk3gH4FmDFrcz1LpyH4bSPe4PrSg60C/Fz+RUsm+gqXwa4lnXRTaLgrKRPK
FUVc7fzzKSaBcyzCQM9OaivJm2pAHeJ2LMtpn3h8YljgNkWlMY3FSnLqRNI2xcrwY+UjgO7qWHSO
cnmvM3kbrD3G5FhWUndnyEO/lxrcXvCguZv+yTUz1hK+IO01bjH9D989vpyp7KrnrkouWHz7F8XS
v2eQhHHii8QqpKowUyxDnxUsA3Z5ZuKLRmfyEMtTbZDscyMr6bFDNnbuDfHwBegSzt5l9PTSUceK
v7SUYn1WfuIzs1YPP+f2KZS9Z/QUkrOBGy26sIo1i5yFyMzuCbMPtAAS63EaDax3iyWQmbMlCn85
DYvVWu4x9StnFpXyOsIkkGRSXX+GCOOf8LzYZgEgr5l7lhT3DwW+CaT46xTTVoRp6AwE9FTx+lHI
Q7llsQNAiIJHEZ4Qo0JC3OxSbNXtQkLKxBjqJtj7rZNbVH2lIkU6rXe0ZqfkXuGuZNd2v2CIBetN
jrP67HYBRTunSZ1jgxWEhna3MyaTLUfxcVKUBQYFDpY0CQSwoFdGZVCt2/J+wNs8Yy4HTKRC8Wui
T/zdySEr3BhrZoNlchxSP+pWKR6W19enqfv2WPhD2wDNQ9l0H34647obamwqK1dzHt+ediW1SrKy
FKRVwHpoJbPY/+gCnD1I+5keu800KX3pSDK06GXpSiWna6a057AT4vNtuHW/NWYV6zTs42LbrjZM
Hrt1ArnlLhlPd5aTqsjgmnOJ5jYMBCpJhV1usyYH9pajTbWYOqx1QeIvYxaus5eLo9X2M6ptWF9h
bJ0fe+GW/Xzq/uDLPal+CLfTRbsNQT3grOUVrS/NscDzP0chskkmtsujx4CtfGxJeqs5ggXggOJl
WSGptWjrqELf1JP99W2kOqxkvwsQH8iPYJcTi0Ld3UYMFU6MDzULf6sZ5QGol3qs+KchF/UlTrnL
ZiKNS1BYYR1Lc1E2UCtyJSRBN02oftyzZV80G3TkKHQUXk8iBEMO11ePVghlaxxeq0tlyBZSv/1p
jGUKe6p+qZsWR8w81zbdsEBqz/dnSSNWSlWn37Rc+TINfymjxTVkLqIYVqFiMlFn9224sAd8Gjpy
14+JcHCqqG35m9aWsw5/5Nu1aQUMcwXQ7FyM2k0xnjRou+vxMlIRZJquWZnH1azpuuyu5BcPuAkh
OfADVKTCjTI4cLnCARcaJ8O7JnP//Ziua5q31xKFEWSnTASzZKdcjBc4t0nNBVmhX1sH0lauHWoX
HujtG/WHZeDjjht6qMu/uuppRWIk07+KOBT7mOLCnY3WI/SuAdPUfpMatQw8zUodOEwI/9fQFo/T
PZG02CK145/IBFJxgw2E4oZhn8c7xLcCHT1S2ZhNt0lo8cArMcziGmftKha5uwsxI4yRLMD6jY/p
5lF4CiAsXoEzRyv4iUnZx75ylCPKpz7MjbJex8xIuSu4sXLDRyAjVWnsx82lIpoV1UE0qsPJcwPH
AwyxhnDhR0oC+yos51Up56sm6411B/x5Pd17aoJknZQXxaLTuRO0KOl3oGCbh0TaCBk1pw6LsQfw
v1/NeoPDQL0JigzJgrYmY1DKysffTxHezlB5YarwH1l6yUgovcqpyWGhBmUjwL8GFdUKz7UjYxHX
NajgOjQFmiMsfp/GX8PvNq3UxtrokCEtsgH/sX3Xdjnyzp2QZkFN5uR2kGlP39V2dlrllN1U9Ws+
+lH/esQ61o6GExb3ahWZp6klvRzigxHU3RMCDA+NASUi6GGqSnn+PSVJc9UTpsJDiZWjYSSP4yE8
zcm+Isw/G3ykUQ3naTyaN2bd9Uz/Q5r7bYIN6C70AkAtOsUp89W4Bk43akZl5RykExTfXs2L5pr4
Wi0vYlvgBzF28PVWXu4OzQoaLVzK27bYTVXh3AcfPUHlX3aI4dqsqsEynvDII8+RklhD14LaFrXh
LiYrI6fS3ofxpKGxPDbiNiZk366fl3J89+vRp8YsiUdvVsjR2mGduKgDZq8KC8mVMcTNXUDz5DpL
uDhaYkNMFqtpKj8dizLJABfPjOAEUiXxx2+S20pMM5Roo2ZqdMyTDhvdn0/h9/exMoJKXs0vTHB4
ZDRNYO5vMPxoxBgK2C0UOLye9yY88hTV6FYnmQopKNOXXedV7UpKJV37oLoaUwKnlxiXQg+YKuAN
z7u40xS1njnYlDjLsmkMe9u0uilWho3V27oY2jrYG7o0ONhd9Z71eRzG10ce2mQs+8ky78C3x2/r
sDXAySfBN+QtfAPHQLP4/Lfn40R+8C0IQ7Od+4ZkZaBW1AaBg+nU1C42Oix2tU6ZSsPvn2CANu22
sUI8YHplp/TMGWfIZcQsD/DkqDy1e5bRWJJmPSIY6L5pKqYc03l7kl+vI1lEn6dzl52MngoXSr0O
0+Gui3DoM8j+b8NcJIicmaa7t20XzyddrSRUlcd5+8yMRLePldg8Jn2SLtF5wZ6xc11p2XnUxBZg
RnnlsP43YD4yF3ie+izravYlcQv7bPhG9U8VpN9uXdcqRIlnYBUuuZc7vJ5LOS3mQx6V/UIv82J6
ob+MRO35/dHiJtg6HhQuxNK8eWdbybZI9OIKKkDGrACbtF8GqbZD86o1eXDqILvMBy0dlklUuJfp
A6Op/Th0amF/qcPqzvOa4YTM1fAgIuo/lmjtBa1jCeFpe6nItT2cCWVWla2DLiF/Cif7B1dm8IZl
VCxEnIvlNNSDl343LS2/FPKpkNPknGcJso+de3B6Nb4EQ8H8fxx+uJQNfonqVwqAq0GSxCeje2rr
pNsYVEZWmiQCFOybdSIH5cZXw0Opt+TzdQw74NvE53L8mL7lZK7WaI3imdOCh/ND9BEx5KiXqlWi
dIUWybb0VNRVuXIpsjebIfGbSzJY2u0Syp4SL7TcVu7NhVw3/b0yfs+bpILKmx6yeIhY7cE/NqIk
3MW4Nt53OULmaY9LAbkjVMtlfalGPbCaUa4RmO8+RCdraRc4lvATpjKVfvMgXJ066EWHKHfteYxg
zsaM7WI5pHa9ALik7scbYujKdO1rXYfUm5KPN1b3xQpaXNgNeH69J83jvgU3LHk1lmZm8DjdL394
PL0hGZgwICm2mLJKBcuyXr8P/DyNcrXLgArr8FijMHHxEGwQzsCF27eA49lZXbab1HKz4pSCijXm
GgALTMsRjwymsmfwbiMO2hOYMHt5YZ/+Hy1publtYw/Vvds5qYjeubu0A+gWIh8/a9vWjQ9ykD0W
cJaorGExVqb+o+E6FaqrWZbvSdvIBgusdvicguJGGh8N4/PgGgUOnRCI10omu+g3NUHNI0ZmVTG9
fn70RleLZtsm2At02occS+vF7VTqtGvXvZ1HG8UM+6XkNdFHZXQqqtRYPr6cYgrSbNYmbfwlRDKF
B6/x7BbGPkID5LtkYbzy78kPTMX2Zeb2+9jrEP9hdrfwPbneTP1pa+VToiJ0BVPDONU+uS4jzC5m
fMIeYth5eTXspm889frbt+nfdHLT+HPIgDCMYDgnJas+G3zVugSRvE5i5jvMr7qTmkTyuczLYdYP
jv1ZM3hs14OBVbmodynZy2RW4vC3G3hI7OQSBY3f34JvXpDcgZRPhdAg+Y4kn1+T7F7smAGSSzkw
tswG5dTk6Cq1YZxRaEQrGzVAsnLSEhd6/4mll14i8dDX8kS7er1zZcZqsrBd0nh/3cIAoCubSSBE
8b7KE/FJjQzv69QWkC73MzMI7xmpeZTei7w26qURNPoKZqLYIDeJ8SGwdbBrCpIqFiZWLF6KfJih
Q9PNNfyfrHmjutFN5ufltNM6fQQCF68ksymXBlgWquhJe1Aqu0GAr/lYy0UDoLEbDtOHl3roj3rX
Rr106qUsxs+6uDTuRVbOhJ2fVeXcnnJ9V7pnUznZyslFYfjCepNl99gFDOGxAMvJcrg7ey28L5In
qR5L8gwhoqL4jpru3olt0rVj19BU0y9s/aXJaxTDEtzughzI/hhCudO8e70aQ53CNO7D+IFo+gc/
fnClf2MoHm/RFY+5/phET0SqP8b9ExFET4WElB8mWqAVnwgX3UJvVKNyYjU4TmNoY1Rwtb10XbiZ
/TmOVXuBmutHoUfeCj3K6qH+Y13/7Z3J8wGZITSGVBWq6CtECB4/1GtDRN3yTG/+ySVPRLwmPPd7
Z+l2MPeLph9mZhgVCmYzHbKjTaaQNhofIn+zL8U/NMNiRDHtxXstpE32EKBoBw+gQ5Y/Q/Ltzbk4
6oBlMqIwC9K14TL3sUgpRISxLA8hb1EYYfjBTqkq3w6jVYW+lPsG919N2Isw9cX07Hs5bUVsjWJn
FjsUc3GAbON9Z+9QHHf0PZ8VVtL+wSkOg3Jwy0MpHYxZauxr6VBkxxJdpOHY2UeRnEBHErp1cpJT
k5wJy0IuFF/j84AUtH3O7HOeXpg3NcOlm2IYLpYzRpZfycYW+dVSrhXflasL8ncZcRM8CHxXZoke
P5RVrG/V0D1IKKjilCzyrZuZ3tlNYbkx9V6n6lYCYrKTR3O6ndTsTGdLDNhLTuHZO8KJ9oQV7UP0
yTyAsnuRHwrv4DoHsg+ElhwJJTliXdV3xwHJ5OhEYH6rRqdanMp1q+3t8JyLU9+czfCciTHq5pyI
cxhdCD+6BO0lNcfw2ktsXkLzUsVXQnTXIr7q3Ri5wXJzqXbXyL7K3VWkd4F9rZRG3dsSfmTAg9HQ
BPUyXVl/VOAIpaDZT5e3Mnmj4cASXlWpZW1VF+0aNcU7ebgzkjttCiW5IxzzOiR3lnnlZ4VsSYhz
vXnVw2vUjiGTep8iMS63iIyL7V+s6mJOn1511vyLVJ517Zz6Z7M8x/45rE6hf/arE+FWFGdOtX6s
6iOfWX0swzEQ3YRrL9qDPkWUHFR7D86FCIu9X+w9fw8NKGl3bbKL2p3tbMPgb+XDYMjD4FMAmlCB
oC776ysndrH6KjwdgnEhDfKdl/lDcwXh3xmIcHS6NMdNLXW7GU9tCH5SnQpubyaJw/Qjedl9aF1/
fG/ZarQJhF19CAotuNOUhGleKwfaUVhybKMqgZgXxhVzWwSpQF1WBmXmldBHDZ9xCQfLKhYol++S
Cjj9Gjk2+TKw9D8VWh5d3jtwonrpvZeG1rKp5BZiYWfc81IsTpwLVyEy7its4JbU+UP8SjzeKlru
bRQYpViv1/Vp+pjOEHlC1QmU008f/3u2UtQMV8+2ypNU16tc4b3IEhaHNRm96dZFWWzsg1BCi34D
IeVB6q8modTx3824tz70lSU2FHr82/Yyuaexny7lv1WISfJMQc0MqxJEhM8+PJh1pZYCabWPL91H
nHYTKuGzQNXnQ92xfCvj6+9nIG9yIiP9Cx0DoSk4rwHa/fV28ErLj2LfhQLnOdCqUPhybegutf8p
owIRTuC4l40a+F6P1IVdpJ9N79oWDrPcLu7upz0a1Q4/GCA5vOleednNGIyHIAzsvSYNK722YLOZ
2eE/m+g69M1miSPf1sq/acelNME16XHIGYocMl5y8pKmpIiEKW7v3k/npgrjkdVteEUt2Deormhh
vdSz2sD2GYszkCjOGQmPCMfEP0zv3htc7CoUyLLgWN/UV2DnJ2kdd/HcV8rkyQDbjedh7pXdKvR9
kdxqzL9uFKGFubRqH5kVW5QFaHi8qUenxLfbu6nXnPtCffyPfQLdjZdp00f341v55WSa2kModCiY
9P7vzrqOBiXTTnGBavNR6mz3ySDDTyESLI/ZxEgdZ02ySjpwuqaKNG8VFrtcauo/1ObfGzBB4Rej
Dl0Y1mv0cmAOPflALKj6Cj+oTZlFyVMuyVq9Chwsaaclyqttil5P9x78zTWwvei5Us3emb2zddXn
oGwEep+Ga7kUDmr5o+MrLKF+baBLGonKHHlMKiSf/9xQLWO0hJGReeprkBNkLZatnAQ8ydJ+Ho5m
5LjZSKvE+GjkMQBJBXbNj2MEtiPfUZT5hNPRuUqHPwF73x1PoL2KDDgTTbZX7E6A1e5QFlo8r4QB
lJECJwn8RAlxPAgVin/T7/R3W1lKV3/XhjidUGQvWwZy4WxqNca723C6RalF2THB73UOBaTdGtU+
KclxirxfGxSt92ls9ofEkjaFbaMOLdX5KmxZHPz9s4wFlY48HOpwbwCUA/r9tuWFvF9qJ3t0x9L1
ojR8Lrlsh/Dhx9vn1UZGO9TfmThFzygmm9cuDc2la6rZqnaASgyjop2rVNnESHpvV73U/AW+DMPx
r/cPLAy1urYIKAg57fKlJUeUq6zq5RMCdyTQSzWelVb/WUbHbjadVqoLeDB4z2xswwKP06l/SJS/
gWryUrBH0qcqj6I86isSgRfrYdEVNvYz7egQMTQprOQBWXD8KNsso9Y4KIpG+arU7Glo3t8jp9Jr
YmDlJHBlftovU8wxtSGcRrq9X34cbyh79dlGHnZ+O2aBp/RigM/orYFCK4tbWzDU5WzuxYq8vJ3I
rUGYfmW6GPohmHAzL+fk9eO0LA/gcY1Nm6FRkPnQ0ZW1zCFeTQfxFNmfIy+MswdsgNnAAvhiwyoE
V8Vxq4zlAha50rKwe/Oo6GSkRWcxtYDlf1LGj+l0YkjgJzfWNH75Rr9UJWlGttJ6otIIKUlxlHv4
vtqi6QF8q5Jvz7XASFamp+l//yDVkNJELQWKkk4K/tfXOtV4kEZQbudAvpOn2K7kXZQq/cFBgHdK
QL+3BXCaaNeiTGGM1Qsrwjdv/Mm8bAr8rNnXaWDNcN0DeyTPYl97DtDfWmGAgL7rz7v+/retvJHK
MVV8g5mlqJDV3/L6I4QLrEiJoSjIqo0OeVLnvBYrI8SKyNYKk+ys5rX1IWjayPundhIBpsAXyOLm
sorXkh8krjl1/f2m5DwP06MlKvkcukrYrn0vwU+b2gZqHP/fpoc0c3eRXjRn2ZBtMU97vSAVIYr8
Mh0pI/9kUQu3EXr/6XDSwCRmVrQZ6odhhKanKmC5LjX4hQe0w81qo7I09yEc1rzJsDiBJTP2tPTR
/lw4RRIuBjw7KQ10lpiqWi99Hh01ZDW0T1VvbSqDucV0ktgpA8TzrBEcI615IIqVqSvBY1G5z57S
Fd+wA9qVQ1scgEn6ZPaQlsfMAGf0Sv+almZyRcQlP48l1tnUn85FVKAv4vZ+MJeo4VUL5mnZMtMp
lHslhtFdkZ1sF//BLMaApB8rrFVWpxcNY/qp015egzvwsy0pJfmiRZr9IOVZMJuGwTIC58E0Qe3y
DEq30//V5SpY1rz9qwRlBdNp5i8D5CYsLZ1OM8+DJx1cOcufzFJ/VmJPhvrMgNm+ckf+69hC35v3
cpxvYNvadyIX/TygWv33P1ADmK+lwXmlEvka46b4YHwoTKPBJWSQNFIvYW6WhGFxTiFlTcXdl230
xLCQ8q3LD+gnxEhVS1aJxhIbY21RHAPMNW+Zlx+tyo5fXbAtYDTG3WSRLnsTaqeDAvQ8DzGEneH6
Xc1qvXbnKdDoWUIpSVXGZNgQKvO06D6+06ytwcQdXPto6Si1TN8yvb4GzY5o413UIOSyDZwxumqM
OtoO1baxN5294SlRrVRlI1VjtNradta9NgYr9SyBsWwooj41hcGiTYHtOTdJf/SAwMqV+6nL9reQ
3b2m7YwpwmbnNzv0Ywjf2WrKGIayraJtXyG+vUH2CsFSwqk2br2xHABba8dZd9p60NZJthblWi/X
6GSl5toe1gMEWkon/gYnBaPb+M9Jgx3wps22ROVtHWM7dAiO7yxjm/k7ke/0fNcMOxLRsTVGSNR7
L9r7NXYV+9Y9RNqeQCzrFvlw0LIx0uEQDwcTt69hjD4+EthdTeP+h6fnG1qgya2mmSpoAhs1NfEq
0ZyUQZb1eJTPAwqsJjUsV43uG3wquGY2DkBQMU31i2VaerqLTQH+BK6kjqA1OIRi23leIy/MBuu0
rR+4xXfPQsBr7kZMEhYmeqfpLmTdly9aZGSSaZr++oiwGeqOJGtUwcD+y+Mio4+FdujblAbeP7qV
xsmz5GrJ5/8+g9T3jIfWUh2DRKCk4nXraZhzBM63IFNba+WqJgsiJ9yJ1P8kIXt8X8a221MrY2TI
ceNV6PltjTPd0D7JPaz2ruqjGkJA0+vr2EyiBY/zAqNKHXUXfJx7yL7TuE3nr4xybg2c4nKuZVoy
w847eLyNo9RlLhlp5vHfOp90zIxcJnDs2Eiz49Sz0le1VY0a2hq4UxHvvYn0+DLEnlZ2Z7tD2SdX
dh5KHme1q71ZABj4WvkIP5A5K0g/OH54wKAi3QUi8tBQrfx7uq97Ocpsg2S0VACifv92IEQWpAvP
rOS7oTe0RS4l7SZnuXzNDojuJzOEbT6gEJ5f0tTML31p55tpqMyozS+uq1+n4bLqLN2boymoVYtl
n5XPQZAN58qX5AukSJCHdqZ/ehlI5M0wZ7B6cbLtxDxN3ygi6rOK7q6kcFZyz2/itnlU8ao/Ytxi
HgOzMnGS08UqLmwsn0hpYLJrfAl4gc5VJC0X0+BP3CcFH5AZM9zq2uBv7YwGCUFcUOodwVWp79q4
MiQGun89h2rUZKMj8mC2d67Xtneym0jr0snLuahCEzNiu8TRCXum6VqhBY9SuoUTxKDgbqfE0lM1
iPjZt7JnJLwwGFUdxuivczmUkWST2adhIaSpqL9O+nDZ5PccK+CGWg+lQEoYAv+qtKyKhZOWQzbN
BF62isPaPyX4vQK+CSxZWsZhgKn4tD0Yk3orZSm49E6GsjvOA1/2FABeZ5jQILwft8+FAJlqMk9Q
NaleSBL0gDftFRhoARXzmwWcBDELAuj63NDYQKLhM7e5MO8dpzHXobx2g40fbBReyPkGVmXpbyux
qXE99LdWP4bTbzNzi3+PFexSZdeVu4F8orMrlV2a7PNk37T7MiGJjwM2wnEHYeytKfTyUASHRj1Y
5Ri5exzUA5Hlx9odo0BDcIomZ2IwRj+F5hxl+Wg6R3X6tJ0jEWcnSz5K9kyJVnl2CqQjUWYnX0Hg
BQ/2UyYdiWKKSjoSDZlsMWPoS7aZolWORK8cVe+Ito/uHYV31IrxM9IPzvQJ+pOwFcz0ikxczajO
PvVmgFODXabX6SqGch/cpz2VzLLt1ctgZB8yDePSfQLOIQMaeLCzAzm4ejgYCIzZB95KknWwp1Dj
ozxF146vpKYdo2pJX49RimMHVph/D0+pOMYCy6ZT0B6z8BSKYxKefHF0BT5yY1wRUbGMo5hCCk6l
swAfozRH1TgOzbGbojeOmsnq4VhH/0ZnHog8OoruUJkH9MlUJMrSMbz00Dt7AmZApIzhFHtYAKa/
N/y9MHYaOXRS51PE6W6Qtp20DbUtIAWj3kYUSj5AESWmDMZmYFKANH+9ycg+M/PV1rq2hnL++xfw
G0gf/icKE0YTGUpSW6/F8zpIUEag1gVa00iTs6g3qzulG90OA0SL9wqie/2Un3jZ0hSmtMDDBbiT
IR/a2n20uvqbVrmnNq6+4ablzRM9sBHet51+1uXgax3kVXIglo7Z/mO3AdlDmDDKDYX84wx+bTeo
trh1Eh6WUpBhbZSy0HcfY2DGFI/ROWtYdrG2TrW1144BFcg3V56/DrGtlccQ1apIVn2+0ha2xFJs
hRg51qe3KKM1SVl5wBB23Q9rU6xzf2PA+802sb9JMMg2oMlvfA8llzG87N9Al4FAQK4ytsLbofE+
dblVwmo3fag51mCJsiUyZetW20LZSuHWtTceeqd0Cakle9NWm0zZ9Ew7o03rrIneWUdM/7S1267t
dAzHW+PBS5TyyqhWZrWqwDgtwxA5qZVBZ+iatkIy/BZ1uSYGJoz0alDA1lmt/aDg/2P9MYv3dvJG
Yh7heZ3EqIniyCsq3v+Qdl67cWNbu30iAszhlsUklZItyZZ9Qzi0mXNcfPozyOq/5bTd2GcD04Qs
VTEurjDnFzrFnHXJ7NGp6h3zfrU2NezKvOepUXRQEA+4MjJzwulrXY8u/vULk76tnpQAbSzA3sF7
1EoqxzhTSqWlnqa5/DBvneNWvbZwF2XnNGsqckuwaU6/2Rvsso+qVXxTrfyvVMTfGmm5YU1OCbJ9
m45l7l52PXd/YS1I9a/80I/FJxm5pOMASSp9wJH1HfJKd2pnnut6fZc2zUPXVN+mSj2Ae6+nbqhA
gE4CMzz1NOMhn3hYiREaemFgUhUEkwFuezNy0Ay/ia8l/lT5S+WPgy8qH0QBoQAxHHxN38M4wmJJ
iZIPg90RjeQTSMISWhlM9MSSb5UB6HBCHNEb/miQy/FnYw8KZcDmNn4e/WXzBdpfaDICpKuZH8I1
9xfbyzM/1TyCZA+xDn/HnHkEJsGOflKdUycD/IRgeVKwJz0iKb002QO0qIRAV+GN8h79Ea3k6axi
C7+W+BNS3HtsnY8n3EohQ/WnxR8WnwoqIWy/V/2WX9p7DEcogNAyCH/+zv2yfYI6GpEdkdg+9jRE
bIE58RUFxLc7YmjqL7O/tnuouT9DWsx9kfvU7C3HgwtnCK/SPSz/NAGj1Ssb5ul75DFzzhNA7Aq5
j/kE/lwdT6UAxHKyazeOEHVQLOi3nmDKUHp655mdh9BPviA67uGRKRRPxXbY8vTEX6s9tiOAyInB
r98VyKYN/iZ8TSAMv2/JupU8QcEt8hPDz44oDJ+oeGQ8bmOP7oh68wfD7zd/Mvxh3GPcfDQrt9pX
jiBZtlt3ZP5oe1nm4/uYaHsoq8dKeBkAD3pj7c01mo3kKU+Kc7J1hB5Ovbxvd5q42Le1dQJBlSSe
Q6Kh8OLWy5kJYXcne53sacYejcSfaJaeVfiE4IEu+3YhVL9f0GjftyvPUeVM/IanbO/RH0FXkPHQ
qULaPg6eRM4ncWtVQEQEJjANxXcsX5l9y/I33NuQ0sInR/GXdo/piC33bcfDrRzlpFr3St3TMQYQ
+Ld5/QhUwkt5rjxdoNDGSQHz4WLLMcn42v1LKv+Yq/4AHSZzaemIX5mINzvOz3p12NxUIxJsLan7
Sl65tNlCDNXGiwU39BbbUdSAZh3omrp73yIU0Z8kcJS9N6/b+CCE1uRuhpZJeox+r7sT+Zp8rSsy
iLVcGrN72fGktCZg6UX+dNm5JprhJkeD8G075NgwKKlxYwJ9DuKuKT6OTdLfwRLpfXLDIA2OQyJ0
xCxwS+ZgyBql9UrQkEce+vXYXZWiv+NY6uNxAunaWmfcJvM7ksCdPxRpG3Xliv27Cir/OCUUiHQg
oDNugcdFH+e1rqh4yWsJhISmCBk+YW34fycIadq5Fyn59e/O0rG1M2B8/WxJK69kLZZbByDC6ynL
EiocMgq2nllJ6bvNchCY/PUC/ttnoS7DPJwuj+HP86lfClvkMIxdgcux0ZoiDfTjUoflVd/l4wAA
AYPRz2Q3msXN0rR63voCV9x9ufLTZ3KzXu4UeVHJtPI5pXWKCDqYGlgAoo/19OsXFlO57pMa3l5R
uJmWYk2SfozxiHa31LjVO5yU07xnCWSSuZyS5GOOi7w7sPB2MXW+z1T1r2ETiFPEzZu50kvXmXa2
z4Cwbmk/tTaQCHXPW7d4gKAm04N/kRvX0qbqpzOXZ+8SODUSdeJvk9u+UNcFURuvvtT7A7QcQdZz
D6sInCNSESy474igFIFB8RELeylwjojhGeHwDvF5CrM6rKcQGSxCKGE/hbISqkfA51lBlAOSU6DV
hTY+n0f0TmhMYaKGsxOiQ1SoYaWGZh3uxQ7frqm8h5CmiKQJ0xSbxDCndmOCFQw7M9i2YIBltQXZ
uAfFF+WILgly009kvwRfPfkZhR1AzEfEtkcgn0xUwmOZTRjyHpW5R937iuQNpY85CJEc0Tg+XhVI
5sx5MBJLYLaB3gZtHjxBP8JIXHMCPJQURPcLFJfCpQgnFDT6cD5i7EOip14r9phEOBxbCpqKEeZ9
uBlhJcLVCAux/5D9XyR7xRP/7VDr9lDQS8zDrQththKo4s92QIw2vtlBbwcWXI4paJqAGreW7oEo
Umf5BGKCKdH68eRLzR75e9G6o8P0eo9eeMnoGbUHA2zoPGX2MmZFireZe+CSQsS9n6PLt/qp8HG/
JmBRrEeMmIyWAcTctQ8cPcCwTtKD1NiDenWSwDIK0zrMkjCnsRzRTWFdIwQbTkf0dQjIbJlC1hhi
Ch0Fi/tQUsKNZqCG+hSaU2gfIVRXIjNWh4RzhFSHMYeghRxRm8GyBa2JoXlAtvcuT1ANDUQV5GNQ
J0GLKKrpZ6Zf0EqmPbIjKLZblHkaf0I1mamW2AO3QAIRFF3eozT36FH0PAKj5qz3M82XFj/RQNT5
Ux4QQx4Y7R4dhBQ1aBZSeIHqBJYayE6w0kicYKad0CT6cKJt0FpsH6nPIsRtaNTdWYRIYehG2Iu/
oxUhgZIH7JKS5kPDEXukR0hriGyJs4Zqt4fchWseii6caSM5WPpwsgMCkoANAskOzAnoDHJJgTph
zLeHnAYtvbjlS5OP51TS+s7kxzSTfA+cAMnVEdKwRyO8P3fBvyJE8b9h/Wga+LDtC5Qfu+BWtGVl
NT1iGHky1UGzOSX4auBfMKtmFZEzbOf1W7MUyhmZvIJJ3lBV1kGZev1uoltT6ilWOV6bRUpHO+ER
70mIqT9Dr8CcXC6v2ngZEJi0GfBPY660J8upa6ZsmuMPVQp6NIOAqgNkSwGZJelfXS2JJ8OpSDHt
48DrwdZYtV0WSWVzinvNn5elio6jmpIt++hjk1MaFO1Fst4kpLTimORfqW1v/jmTBaGesJiT6tZB
kEmPpTH2SsSAT5b14lgvxfRSTXz7ZUteuulFSV60I5rtfXfEsL2Xyvem/m7a3mv9O1vfI9bfWfwc
PxOpeHauy/RNLp6H8rkUz1P5bOlPxDAA8n1Kk6c8ebK3R3w0jPrROsK23qbLHvnyVtPfDMVbQ3/T
aFFZ2xvvRiWxUDftx0JIm2s08V+5mdXP07RFPaI3D/DPEZWYxhx7Bd15++c28puqLRobMPscE/8K
AD0/AVDkecjTNQaB4UCEie+zNaVQaDkVfFhM1x/yDKj6TZyjznZVbTnvl7AnvQiRL6UUiXxbckFt
vO4Hm4ZE3YnGFj3u/7w38MTggkUpvt+jrOjiPBfNBE9GM9zLiTbQlZAprbqrAZci7FKKGBfMlkER
vtSqIjQNPd4FWYnM7sy85yZGmfX8n6/DqK17vcXR4NjsZ7A2JdoG6BNF4yrUd3LLdEMdDeXcdfkH
HC8Xz1rp9RdytMcZKpJZn2ZzzV8E1sTeaBnN1Y/nizqi/GYqN7KHTnGGgCa/OX71egUiSx3gwPZw
20lIglhwVR7FukJFpwhaxvm7RlmMc6x21DWcvjbODC/0NJu6dcrlMm0dRaJtTK77UbKf7KkC2DH3
LMIa6u9xmUfG0FbPeCfo/7JC+GUGSCqNeiSTQArLVOF/alnoHMeF3G/AOag7Z4hkTcVTPNtIjTvI
s2SXZNo/H9o2q/rcWIO4ynP7E7CeJw0VCVdbLHKoI8awpjbZUWHpM2iC33x/7WySEfKS3B07Sapr
YnWuKuVqc64aZQ9SaZdIyj2bRh6NaJQ9SKXF5b4llUbotjfdkU+T5j2ZhtHwJZ9GMo3Qx7+TaeTT
8mJPqZFKS9e/U2lzHJBKG4+4pNLIpjUULbNoWiOt3fNoRGlEOdFeJUc2LU7+zqPtXgzr1ZoxIyxB
AeIVlN4cm0ZCzCz2O0RpGltI91Oa1rf/0hn85pEBzwJqaqAp7yBV/eOIUZgZRiYdvlOFqeSZ56QO
JcO+zEg7tCREl0iynZF1G3pjQ+E6rcJZ4jy/YTMwxf3qFzMYiVuk+FVKu+poO5Ez1P23Gokm9Vjm
/ZdH6LSu51VWco7wn45jqqv6CWuEqvb/48EyKLXSSdgPM8I7QQW5LjnZcQZkCHmF6SWZnc0O2gGd
XvwNRlT7y8GAyJXbaVSkDA6X6+2nrgrgCqX3eBGxfqvy9R3eV1+2rdAbd1pUUtWtXvqzCqO6d6wk
v1Zr8nZN5yAjrOrknMZcLG+QRq3cfznjsm5N0sVSiXnO36dtUCB+yfoNBTyL2XuisSBZZOyQp74E
oZ4XC7gB2Y56O1tQT0ckZShV/dOoKqfj0vStYSII+h4SDh4t9G9fj+s09l8N/Uzdru/7GAgMU/Xj
l3Wrf1tVYSEAnwWDU3fn4xbYy6aca94VHLwEwqgvjjRsp/+7G81g5D7glvhxvyOIA2dw8lCrOUmr
/nDcmiKX62e1lvTzNFcz8866fqaEhTDEFwC10+V+yd3wKZ5E9WUd45sZ/O5zD9/x8MM97p/kILPn
ZCoKKKP6rAxq9+Z4/AZWN26hw1ssjDi/Qf1mQDKkap/+/Kr87k1hboVUCO8Ltbyf3hQZ9JYE7bRF
I8hcdo0FZf4qpGZyTsyMxOcDlfXPZxZFBSNT2/0LFgL3G9nVEa88t2ikd7MGJ6cttW+XL+vCAGPR
DA/lis0Rhpdvpx4QojRbBw7v9bDHLg1YqBQQ1OYezdup8Tcgwuh5shItfUoTfe9jBUZUq19rTDf3
6DFovc06jDqCbQlWhB60PWZm06y3ChS9Q8sJki1kkI9FqPXMA/YozTA/Ykmj6QjJICsfEYD3rSZa
lshoIu0IKJkKv1+irYmaJVqbaG6iYtm32RKNTZQskZ5EbRPVDe4qUdnQH4YiiZaEXjEEM6Wu8B+F
i5xq8WW1WUp0Q3lvcHp9qDH76ENHhGqP/VloiLAww+yIOY3GI/o0sps92jSalwiRXzqv9A3mDmoT
4fHULpFo9qBOXmIz1eyR8xEuIomkOdKSyJkjJYmqJlqR2kiiOdl/SIyQiPU9tjUcWBOsoXGVxKi7
hICKyzysbBK3QUGHouwhpkCqg2UKljSYUuoX/p9b4q+2t4CTTOb4sulYiurIP2Va8H4t67lTJRdC
SQKBQ8k0uBC5JH3DnU+MbqMBn2CeXK7OCZ87GMiG03TNzaKXzLY3aW2sAPCxYVzFlozSyN52/8ed
NmQOG7ex+uRWd2Lj+bL7NDe2t1sz1hemys/HSPouocLb2Y+/nDyqpPGnNPnQzqn22G1VbV+j2DKe
YqUFQiAP88ku0XyJ4FZVX+neWR2+noEZgycrRySFpyFFRzDHGsnhBnEy41Rsn0t0eA/ljNcT6kek
ALu8E9fHJq/GR/gBd7Uoyug4Q9PKJRjdW/YI0jkHkJBVkYGi1XXewesu1Go69SDqPlbadB4A69yl
I1BFYW3KPZfhDMVyN1jirhXzeAPWJLlNd1WDtnHSF3lZaO6pXEc/XWI2Nua9jQTgdTeMWlA4c/Gc
2OWX/d8MtuQEaN+6R0CuAeZC3XWSHa+NZ/1aNVrEagFatJU8nGXzE8q09vm4I6iZjdGWisUdRaJ9
SAzpK1qr42f4Rw8Lph/HXULnx3L1qS0ejlv15+a745p+SCNbOCY6zBIhPUH11n6it1gdJiW4vqF6
gTdz7yVAcaj+JF2cHym/17/DSNlKV6/a7PHyoSWGSxf0QLPXYy75+tFm7IHrjEgBHB+XYJF8LTcT
peZsycrEZ/aCepExZi4G5Z6gYqv/tAf8uedoMkR6/c9ejIRCAWk7GOPb+ybJWnALeGv2cjojl5gV
PnCLCZ68qUVQ4cW7Hw9C/ne+NQpJQjRci/9rWAk5eB1ReUrYZOSPHuI7v4OUdtUiD4wig25V75mN
YCiAvsBcu8sQTxdNvp8+JCMDfSdpXXd9+aCelAVC1ssqXaDZP+6yFtyhtYLFc3ylcbBdL9f8Ks/M
+S3aB06oNM8bxNM3xx7+3EJ+HWptqqqGpSKozVrC3P/+3dUpxbrpxYJJtlQaQ+Ip6QiAJrZb1XHr
TK7XA9/++qmiRZG3Lkr1qai5G3PcWCU43BLy9vEdY+zbfd0oFKgRvdMeYLifvl6mbXNrttkXaIp2
YJRaHWRWKQWZM3YRa+HkssNMIFBL4u2gm+VahtjTVDATtDa3MS31PTUK8yo3jYyi3OZ8GNHMPI74
5/tj/ZrnsXdFeE3WLQXd/p+hg2OClG+9aslp2WIZKsVk8eTNgjRI5kLFs5DWzua4RsO9Rm8L7LRe
o/8K54yFyKJtXTQLisxfjXIcqX81w7x45jpIMAzLXZw1yS2rvaLXbbNwAoRvofooJdtpsnO0KHoj
x99ea5GQuGqWWE5vndWJV1hRbfbJaTBn8lux24CRCKJZFq3NR9ZVL9sbGSKPGsRWIsGvq5hlXa/9
urZIyTDXr86o7TlajbT8xJOWwCDrbjYYzVR4Zp8sE4ipShmxHB86TrvuFR0EhJxwnXGy6fnDDGBq
dXW92Wirisq2EsA+yPSnnQjEYtOWmtYcF0+qtKWQXWN05O56FRXVd7Gts+KiJtt8ig0kZ8KVkkHq
F/VWy/5c1xMeZlvarZ8zYdTpc7XZaBWIfpDx8dykirO3JJlDbqoN5V+zcuYFSb2fStYDAHWXTuNR
DPjU440+dNzlKith6a920uVXw1I36+2aaxys7a1YP7rC3z/nrmw3cd8oKfv79WEzLR7ulbbBeXDL
x1EAISqa+Pq/ffhZmwI5houVfRMaz+R/bgZ9i/AfMMG1Qh1Dznv92u4Q+PiXFgELAyUGq2hn5WFS
OmR5Me2kf/u+iTROXLUeoMcu9lI7UwHcXJrLkvESvO8Wmyf+v7eZDr/I1K+xvhi8xE7T9u6/bD5x
CcfrKkE/Sgt+04gkvUG6bytYYvAq/XtTKlYqbF4TZziyZrEkegbGxAz/U6siscpLk85aK4753u/b
1rC2je2Sfej7IKust6OmWD1lDiAFGtC1cMq2r3ajTMKflOUlq3O4DFODi9N3zQ436P5KYtZKZlyu
hmuZIRtgLu/c5tWDhdX2wtgzY4VUgZ/BJUv+arQDKee+nJRPS4ZvdyQ7kHq9SsaF141tJtyXTgqH
0PnJqZj0F3i61czH4+kUl5RRqZsBTZEhyeR8AcdVDKS0T5lGwWJvvsk64mOlaXzk6MlKM3tQszX+
opkNVJJJVb12A7JPfx+zwhxlx4IZsqTK4CeJMkOuee3i6gEziSlpwVRV/UbJLdGy+urS2V1aubQu
5KLJVY/f1qVuO98eUShyv2vwaHcjvjUxRBenUqcCg2whOuZ5tj70VVbofg2uyNW0QSS+pA/6dQpr
o71SZZgmKItJvUTtESlTnEkFsJb9Jal4DJKvZKOAL66gGKCsiFFAGbJMTDGGeQu+f2m2mLHSbWdr
pZZWMVsctTbbYYvA32qsMG/62WLtiLY9MJO8FB/+fqV0AKi7GS/g7AbZl9W9vF50hDnZhx2dz2s+
uxgh76b2R+c8tAWd2tgbyfWIUvJVgj37jYkEmTuaLZWpSTVIRqz2p0opigdW3n9ZndS9vfTdrVUX
VxkEEIRIlg5IYaNlnzdVY14onPH20p1X7e6iV7TqeH15P+eayR82OGVd4+G3WYOLAjrdeyZlQw6w
oy//6kw00NJRLYAExZx6q6cPR+/fYyf7TcZ6JUMwtrGvukbu3bS00DuexnLyKmncPsStoT8kA57T
KrIHVbA2I26jii49TWpn1SCWsuY9hJVyOjXbPH4WaOw38IxbtTnJ1Eo+99hHiBPvJJRflHbSdybC
SxhaZ5qg3DVKShNsLcqjTTEDVWmdm7obV927dA+IdlU9Ygp0F5fRJkYw7KQzX3x7GXKERWlpmeuN
ZMGsF7mXIAvtX3qMYoLHXCRoWbuNDNnON5L6y3ddh73OoArp7dRApAUi4wkJ2CBvKe72SPn2nqJN
tXfpTlYFtYsm1pLhALn93KckS87KHZtoz5Y7xVPIwqH5sgtHLLoKIpTNpAGUwu28u/yhMVLtvHc8
bV5ZgTJb5vU2a13N83O8vK4wLsXDNDBSTH20fTN0/XC/90oZNosBYoKOw1i1vDTLMIbmmH+eGzN/
j1yluDr6qbadItp7PwdxTgF676pGPKzP0zI5Z9Zhzvn473cdV2U/JlBvbtc6XW/zVRQCBy1J9uEK
GW6itsZNgY4BnNsChOKwGTfH74SgZobrRupti6LcrY2JgjvsP99Oe+Uut2NmB8KUd8JD+oDY+HxK
+rkNtKqrbXdSG+ceLzppyB6ODyAyiAHL3Fh+7NjjuYEdSwWeblHhOj0yu5Pmmm3hUjFo3GRbqTVa
7Ru5spOTLE8oXDQDOZ9puOsxzTynmtI9SCqbo/8sASGMozJFetyMT4o2f8DLwf68uz8cnWq5JeW5
z4o1WhwZTw8xaF5N94WfqjKff+hiE21sHrHTQYu5tJIrFqTXK2omBtOzxyrWwIwBrQ32zlcpJItR
XEPJ5J8eeCgdtEPMIX8xl8XyVhVY+QQf3hMbCaTCkp8Ge1eR0yT1ne580pmmPfM2AgBhRDi3Veec
snHuLnr6KPQNp25s7SvIsYt/dNqjOs5nLI+n87QW87ninTsdXXg5le6AGsLHEhH6YHZGcbUV5DPV
RHqPk87tpXOPQWLelgNAvEkXBfMXtDrKlil31679Z9mBfTkI+05kOVIlVT3e2aTkjv91otq8o/s3
S2mE6qboaMAbWCdWqj4j7ItwqlQhWpSIJ7zUrkssUR5GB3My09xsCI/o8h4jhLEtL7PWLNc8voT0
RpIs1+q0LtfHeAHHIA3wRh1YF07Kl2PgQNBUvMkZst7M5YAxZ+PcHP87fi/APILfam8kfUOIhqrp
6JTiIUOO/lpRyWAdgwxZiJ1lwXJMgQadaF18ne0bHjGCCRsqFb/8Hxs97xiEDkNCqwXMKxDAQ0aY
Mdg9RqNaSnoSn8aALA28MJxVkNfTpDiqobZfyyyikN9XsvO4DNn5GKjG3rzv5mq4dWQqPc2CTQR/
vF3U9xusyuuSGsQZf0vruuuujv9M8jeEwY2rBW5h7SY6CXZ571KOn45NuShbuA9vnQCAJAFrIA9j
v/R4pnRttlxVEhxaanR50jnnDfPSm9VBZwt+Jj8emyn7eBkCO31OPcw5MBobkZ/Zx0KIHKG5k2uc
nWZzbOz9v8jY6WTu9SVE3bk7j13zdZLL8S2NlKFjHy4pfaWPS2+HHST5+14300coKiB8MkxmfjeK
ZvSLrp1qydVIn+5Cq2kfZCRjEBGf7/4ZUzutddwmT4ebwhi2awxXHxnyB7/a5fzsejGjfJDMU69R
aqxSIEQOB4xeh1unzjPwosre5FlPu+i+JPBwFMCzWoJhTzdt52MYJvXi4gUOubnPoTPsPx2bRF1I
8QptA8BpvbelrI5KG/yWLfWAuJAev66b+dlWxu0sGRZ2WpStTmj2b+g18rt6Lvhpa9yqMdV3bVW9
/90wPqzpWWuGHqH7uTnplU7JPctTYLPM7UBnbvNJ01DsPEZ2h4QCQtBad69bXecfQ3w64bTQGgma
yhManyRS0YPcx/rRsLxmFddaJcR1LBXN3dzOzZ2kF8mdBTVSOY3Zadqk1k9BMvAqDuiOLXN7lVtw
vYAnWlGaZxv6s4pzg/3r35spLnDk7OYb0RjbiRVhvw8M6Rg1VfVF31+RHOwE6MG2jgozH+4To0pP
OvkTqBQp/PUk/2yt+l/IKOsfZh3izjGl6LKrpZyHzq3zknu3b+KWJ3T8JGxLnI3KPsGNg5u5Wst5
3jevs46twcdBc+PNKO+6mvylYRrzXYdDwp2u1TSVk+HmxfrJAbz3gHtV+rDPSJxMMq5bY4nfQhu/
UYbGBgo2G8GWbuvdigeuJ1hqe/bkrHf2JpOB7sgU2NhYS4VeB+o6d94xfcmXWLst8upKqSYBEnf+
y5GcYLSk5hEIffPY7mTmabTeKhqIhDnX42uoUV81jMz9NUd4+5joKHqSPW5TD9dk1/St0yF+RHDg
s1zk1ud/Zj7F7JDEMeZ1ZnIdV163zjYmovLHdnSar0Ov3zRYcL2U8QyYx8SGpTS002ynywnLWhQ1
K8nElFLre7ddGut8TJaWGvgcNutfNlNvH/VV166OmVMjAVPCccg+T5lk0czVt5dpVGaJe/K8ECTM
mVLRkIvoz2mjXxOvjk1yGgdQlSLWL/xmdR1Ne5yGEsfMBuJVujl2dpJXefmyFwBe/zxJdv52GZBm
NCoFKnxm9Sf2l7ggHmp3NLb6/ZAbKFX+/3+1m53HtVbs5x+PnCJMcgdcI7L1VvZkR1zbWQOzYDr/
dBKKBVgdmx1WmeK2y/OPqTCm077XZlA/yjjH3f353v0KfrbAnTiqiaKoRr38ZxmcLSu02EJs5ZQ7
BpNt1gM9jaU1JuWsTQ36vTJS+h+BBZdIXGVb925DeJtXD5vV1U0xPIFWZFtrcoCtfr+3auszJ0z0
LL277HJMx+0hYRz1L/vtKDpcp5MynL/fuWFPHHOQM/suSbMUwH8MYSRe6YgPsNXPB7Pq3erDnorI
pBdBPGLbxr/WzemQsK+TL1vb5betgtVH291VVTOGMTKWiOXEAYucBVQN57NAaQrWeYfgd3nr/3Ji
GiDTxbam53bEi3Ky5ezN6wl2a8YIgp8DBuC/OUtSwlAQpPLONGp6mBilRqowz6uep+fvTltV4+se
gQLHWId7BFN8QfX2pM3UODcsnfwUmBhKDYbtZpVuQfJKK4/LSoD4YfzjGT0J7uPy1mzV6TDzrz9e
ojzqX20nBujwz2XilIYV5GK+c0rzhvwYIt8OJnSdlUIlaMWJnMAWbYjkUnzlBmAcn4e2SVZHAIZA
eFX4ShuqGWQkK61fUqeES2jcIBgyRrZp++bQPSvx+qVshRxBgtWuj3u0iNqhfMkiHruAxz83618z
7ZygydCrmWj0kEv+MdPeKNtu2ddWJx3N8QaSc2Jud7pTyGCUAS6JI1X++qm12qbAWrfpzTjPyDdv
ca65Y2Y0oB/MHP1A8m/0crkOy20QS+WuhWTKh8LH6056JNROsVV+1ESS3duwiGroEobWoyGqde+n
uW5Z9m7DHd25E0IIhzFTlslLtTqKG/ivB0rN1ArlJh8eKkc8Kzoqq1PZpXeQmlHiPn5sy85y/3zL
fq2+2iAAFAVOHiKxKuWXH++ZUpeiQeEa1ZO+Q3azlGGH3dfZuCws7W35XTlZ9RZh3CI/qdPOl8ZO
sUp9DKxsOUwnp4bh3BnyhM+qJJIjGfe6z3ZV9CcTz8YRaG5WQDNlrXcy+iwZmb4029N3B2J5R2pr
Ro9W4EXy0+GQ/4PFa9Q1oJHLQbthqe4MLTGt0++OnJtMVqq3y3PXVv3fR28z6WFqviRLtdhYT+0n
0Y3fYsR7Hi/n4Swq/m3p9ng5l20jewHHWjwkqvLhOCeQbL2btXaruTK29YhayKX6+XJ2prH2H7SO
Uei7M0zJy73TjGFkJvPr/XHwglPVyrrZz3TdtG+ZY1SP5M0xxdvv199nbHYjpQdVoQRcAwiMGKbn
B069WGtUyQfjFj07zUXcEid5/V0vjPJqvxSLqez9kjU4TaBRazUZUGVtrKLjulTILruQ+I+XNmL0
9VlMD6nN3ABPZ9Luq1I/5tVscHzSDnE5fkPweAmGucVeR6TqXTWssqvJF7PY4/qthXRYZWXZU5OU
YdMIhA6Km1Gam+vjfpjz7KPybD1XS/FBMqSHwkSB5TTH36jwDP+CL/hlnmCTV929GAxZRyTxFxSx
neiJZIPI7VkDCBc7WZYr+SLsSxW//efvqCVpkSy39mNFqit1S/wAnn73wbbNb9PZ+mTUDdmTYnwo
mbIijbPupr/9G7RPnr/bA2dGlYU8+1GifT0c5B6t9y1tD+eIrA82yKD9HlUfCD1AvkrWg1UCpx5u
UqCNoTGGmbKHNYZJEQFzhShO5swOiyIy4EEWEa5ThIp2Vx+BMdK3Pcwt0qzI3tCRjMz8yrKihAWn
FcX5lWRFRGpHWXG163TU4YqZHCuZqLaj1o4GGUhWNMkRS1S6csIauE9A4yATRdIQWU44lZHjhNIR
qhqmWGbOe6DBPh0xp6FsBoRqBkg0EsMYoH9OlzHCaaTD9SdJVU+63ThvlHJ8ThNwu9vQes0cdkfU
TUi0TdilIU46w7E1t4BoCzDhZuFkJxM7rK8istbiX7CFv/CroYvR4ZnMOUEXKvpexPyuittoiZAS
4bQnpYIMhsHHrH4e4h7ex4hGA2obJX54R97w9aPanCNsvwG7c4/P501GgksBXnH1n7/UKBl+kJX9
ohlLe8oyQ5zGKf0sk8mESwbSQc+EeZoH6YtTFMkpzyg+SLrJ8FTYuvpWINTn9sAsTk0HIm6KTRLF
s167VSXg7wO9dBucLKhYpw9LO2FGs09aX89Z6W51+Vbrbk15D6u7RXLA6W5jeRcbSPvbRLlFb6A4
Aum2YQgq5bbubxvltu1vO6QFymu0bNLbsb+d+1uBygAF036XG/h/pJ1Xc91Imm3/ykS/Z1x4MzHd
D8dbOlE0ekFQEgseCSQ8fv1dOFIXq6hqaSomAkFR0rEJl/l9e68tzBO4gcg6tVC0LBzn8zbyezZv
WXYaxmORnQhl89zjWH7ftPKoh0fHPLABAYIAxDbmh28QIJZ7DhLZCweoz1gi7uH/ALEKZw5Qnc9b
m+/gAIlghgA1/VaW29Ld2vW2cJm+7LR4l1U7b9g5w26y562P9kOJ9XBvDHvtsvnVwbX3Lj+rg10B
nCPpB1bVIQXCc9mS9siG9jXDR3wSzbELT02Io2/eVHiyylM5nYrL5nmnbDo5HlOleRsQnHqnDtpB
fm7ys8rPFaiD/Cz7M1rUtF/H4TLtz1l+jvtz4pwjED79OejOXncW2dmn3IDJjDM9tk41K7mTzPp7
zzzpEVjgk2pPoTX/bNpTx+/ZvOkuH/tkuseeRTMjPYK3XAFy6srvACToR2xgkGAgQT/q8gMYpDDY
A0D6xkDqKXE1bwyk6d8ApD8ykH4HIJHTa2bfGUgAkHJ3m18ASClKo+p3ANI3BhIAJH3Yt+V3BpLz
VwwkNR3IXwKAxCbSGTgBBgkAEsyJ5IJBAjiBFOuPDKQJFoV3si9bPJ36/Kx7J7aWYR+32ueaUWfI
XWTOhQWCxwAJu/n5TOsH5CGGQhi4louf0GSu9U5Onoz5INQIu3cahdM+531exddKCaMifAyJwk5N
ovlMJ0tUlynm2xPQzJGcpHeN1h3+9tNyJETjRlAfuZ0M2S49PfdznBh572KaFtby20couHXe2zKC
QSQJX50/iu2C7VmUTax+my8Rb58nmU8HYsROZRQ2mK8HQZ175TRVerr8c9YHTFfe/g7e7+7be9fM
Iuw+fCCrmQA/I+iQiE7FkzUHPTRODCdg/kSRcO0jsSxgobBfjaa7oDgy3tFlP05DyHKys4c7O2oJ
rGC2TWLsoQ4jyth1w7TOEc9earQ3rZ8UH8xsPFBe+bvaWU93CS4mQctGtMIN4c+3Al8FYZbAF14G
pLYrqAgjtFNaKVrN77m8iGffHmR1BT1YL4/qu8o0p+u2H4qlVerloivoB3tkPqAKg9PspQq5ll9h
JG/M1lkYU+dSYg6fHYfQWtfWLrvh7YUdI4qXqatzsJtBv3Vs5yMrOmyghnS2ZPCypbRao2PXHSQC
hXzeAihmxr4L9la2T429k82b6++KdheSlN3u0hHm57y59s6J9ihn7HJfOvuNyfUwPmiXzZsOznSY
vAOF9j47srXZsWuPmjlvPjLI6uSGJ1nNW+uf8upU+/OWFeeYvlNxroeFVm7C4Rz0Z+HMW5pdxZct
zK6o8gbp1bcBIRtT4dQ3fbR1R1Eeg/AYRvOWWYcWJlx3cPODTyXB2LeQ5+tFH6/MbO81e6bBjr8T
4OCwSLS7tpo36lCePW8O3yzai2HepLPXYyIE97k6wB1mG7KjPR06vpt36NujztWlpX44byWE+IqW
78maTghukjV/5sWZ8icbXTW2uDgLAmzcX8xBjB8WuB4x2QSIUvWi26a953ToYwEuNbPKJV1ns7tu
QyIlrjpKe+bJSRIcBIEVpvFKXcR0uA6adBd6fv6hpZ7uUetL2sfeh068jqbUfAlLA5tb7hpgz8wI
rNSpNgCZegtplEDUHBXRmBu1FAdtrWqi/mJT7+S5gfKmrmonHT5AwjS/wZ//3kezHFDq5F8b1c0v
Px+Vx/Yxj0aMFCMl9ph4siyyl2XkfDJVnzr7oO8wajg0gavV/+mTeyXtqV3kEDgDMODBSCuOZNkK
OAzDiEPWIrCC4x5KdVQE/urbWA/m1KkFyiyCsN59q0BYCn2AlnrLy9CPxH9+ynrHxPru+PcEGfno
u8by2vB6dzuBBwOKpwMP+sM3nqLiRCM3qBCY/Ptra02RudukEmg/ndhKdnWlP377/iT+kd6TO2jN
dC65+2/7kB4UQZcsPyFWXXZk1qY5bXMHQuzWQkJXwAcpY3192al54MgzHZyhRlJfBeZlgvi2f3kp
QBOdSKEI5NZ1FPRi1cnS/IDkTgKg/z56DiiiyYunm8DoszuZlbdmqManzCjrLfX2ZvM2sAN4dY5l
48BNqL6nD9Dc1wLXrFk3V/NwCyOGjgNPfSfdST56VbZJWuu1UfGDdPzwvtKl2gc+1Uw9aKg7xa8y
77rPBUiKy34Z4HfOaT/0SMJK/5xm9d628NNejr9SM4gY75SA3MjtLhZDsUptS91zT3KYdfUP0m0+
Bm5Zr8BpdssRW+iCOyOIMc1sria7YJJeTPaLF4DoNR8ue7Wd2vZQZeHtZc+6BmudllSnmzEX/Wre
xWmh3HPNZSr0FUEEpUDI78rjOO9uzH3ag4qMg+PDjMgABa5tI5dX7vxjPuwNASMyHM3rUev0o1cF
OUTS+WgoKRWuPSvQPmA6ja9bReD4OGof5uOD8ekPY5cHRwI0gVPV+glZ/ofBGbWDLGv75u2gwSs5
01La/GD2JCOFbaw+qN+6EamYrGAMLy5HEim1fYWKMrCmI9VF67F0jpA2rCfZBOVhtAcPbkcYf6JT
+qiVeXbVRMP1GJYlc4cerR+llHtBIG+ty8KGArYxanlt9LK4uhyAbgDauLSk80Sl71UHXvqFyKtD
nVhIo+F+YffUfmH4+3GJRwnDplig2bZhQAD+8329cTvh5HYNvrRMM8kxazItdlsjr1GFhDntP66l
7WVy9uvHEtzqHt2aMbqs+9+egA7buHViOxk2SZFQQsrSVK4RwQ+3sReFN50+rM0+z796FKhg3li6
sTUDSlRg1jBHWdW0MbTu83986bjBHxLMOk8vt4OnQtMxeBH8XIpkzt8T2ocErMLlTUejFPDQ/O3l
jc38lk3Pcfa63TpuwkShL9eIbJl/DBHhFL9/GFDP7ieo1MjKhBhPDVKTW7qer33pnUP7o589BOOD
mz0k4WN02arm0XQe9ctW9xucMLl8SuWTljyPybOpP3XDc3PZ1PDMrDJj0tDXHPSdVB9q27/5+WT8
x+BImOM+jmHfsk2oV967smdfaXZk47lDtaYxP04wpsar0TC579WhMEsypmdBZ8IK3mb9bdvuxyGN
4FKHDnnAcBtD4e+YvPoG4L/aeGFXJdPn2p64FcU+HNNNK7CqLpM0xyPtdTTHLgfO33vj3LT5EF4T
OMMy6oR7Qm+jfvvxg0xmOfstG8t4uXyaHLv1AIaqwhNleSK8+TsfrNPEtXKiDuVJCwuLgILJXFp6
d7BVd28FtDoX5PdZd38cJ7JQWKIb5vBs97h3EGmpXSAmdCGqnMQzArr69u0LUB2z+oXKgw/fRlPa
A7VYveoR6TaRBfMqN/HRvX2fiZSZF9x8DTHVNH4XkZ2hfqbtLHeXrxdNLYALaclPXdOUa7pszVag
ulGrP+4F2JbKWqU9/tB5QfO2K37/xqM2OdvO1vtnSHi0cAdE92mnb3QxGhReGIM2uVGlRyKjEs+R
bkneyxn3bqMTHTmm9pKW1WcTafZNmYTGMsTMd12Dd12QDlPulJZgtrLd09tIufxfWXE6RC6gqrKS
zV3oik8+wYFgGFhOJ0beHEbffg3gvC8nZzpaIgwIV6ivLKdh1m6WwDakMnd2gN1uHtSpSczH1hh3
uSi0L7r3GQWpf6y9aTxV849GVuMpzxx3g/8w3wM8WA0qkf3SD4G55lyR5gMJADjVNEWmVFGXCy0K
NOxKNnoxjULnCdnU0jLyVwjQw32dx9XWTlkhvO0SnSvfQqHkCgiSCoHromJoy+nLn3fS6EfUNNu6
3qqZjI+it1x+32VZQUuOKPW2HD85cS8hplGyHNZ9iVFeTDQpsYoZyeKyP39+dfhhms3hBOIUliL9
ZfeHVBXWl23Z+6pdxlHYf2SuUTxJMdHsiurpksn49ohqAExpdf1vP32U5QzkPwfiYX5kNFkKvLnR
nuP45vK6qe/0y7LV1S+aOz+UvumQU23gm3CZY+nwzlnHUiDEN9y2y1F3CS4QohxS0t8ll7r5BHj7
f0Qr+rXb1FC3ND/DX9R50FWK+qA4NddpHeZ7K8jjs1uq6hsI/O25JhHiaB61ePUfX6CFHbnNmxqg
BS9CYGKbEIKYX4by3QtpoX1o3KpdXF4sbMG5FTZtyKQERVIxbfDcfhW3fo1oiRS93ghXM20QXaRH
qM3z/CZRhkLSAq3Sh18ErPdV0I3l3fx+f/cowbVrzbxEG9sXGoQ/TxcijL2dTqLKshS0d2EMz8TH
aDyLFubSPL5vj6BY0gIHhrTz64cphzjJmCkdfWYcBZ359e1VL1/g/30Z/jt8lTffXGr1v/6Hv3+R
5UhDK2re/fVf9xLScP4/83N+f8yfn/Gvc/wFJK/8rfnpo7av8uolf63fP+hPr8y7f/90q5fm5U9/
WRcNYu7b9lWNd691mzWXT8H3mB/5v/3P/3q9vMr9WL7+8x9fZFs086uFsSz+8f2/9l//+Q8CR/6w
p+fX//6f8xf45z+WSr408csPz3h9qZt//oNiT//6/ZdCqia6/FMt22+//ftT/2n03/bGfxVtfiOJ
pK3nj8EB80crIU0F26Cw5DmW7sLuf1dX6kJ60UjYg0XfDdliNNs4QnYWuI8OIonP9ThZW9tviGif
K8Kycq+kYZsXBca7p8poKj86hTEshqmGLR0Q54s6cX7u6GZQ1Q3rL59LI2MlMyO6vjyXlNd8j24n
Pb57vjRibq96X1Mo+OEDWPUcCUWyS+LJEmZPDAa96Lvl5dXIL3OWg53IZer15WEKunSXNPGTX2oQ
DQ3wdGbR38rI109/2IPfx/qPY/u++Mq03sZl4ZvE8fLH+y43Ihju2IMXECgZNXuntg/D7GirJQRH
dFPcm3AdXox4v35oZGThRg9863KSvz3eD5FA6GNsvry97E8f2zJBPIq73sH37kUWWDGT6c/eaY4p
5eAOJgqUK96raGPkcrX3i7vDX4yJ6VAJuFBzHBo+f75+dTjRwk4j8icS2P5b1wGcCpFw3XVW/SRQ
seKiEOblTvH22HLEI0JbDrWkBT3p8gRRdC2qvCZEjWhpEGP8fuUrKDLzRfDtqcG4VvY4fnt2ooVf
0sBpl+9eoc2iz5mBtNas9pcXsnJjJ5P4tnN+sdp77zrkkMC3i3aMCzhD8B6YzJKdIGuhwiWTXH9r
l7C/ZWpRZh+Cr9ywuoPIHYecnrhcmR3uy/nL/PRJBIYMq7Rgqv43nlmjpGN91hLJJjB0yjQ+wYsn
tikZmpcUQ/FfvHePVn8pWRsaQ3TWtWTa2JO7l23mUsnVpyXXkc9/8ZKeC0GUWMNPGa7/usmoX4fd
9c/PM3u+6f3pGsZySrcBsFgoVAjIeifBCQxbm7TCCZdlGQOe9QvzPDpyzBZkQXp7CpBfcVm1FI2L
bJeNQu+2lt1ph9Ye5JEoSFSUfVU/BiXNBMQZdbITlZHcuWXH0A64DlwxJ0Vze6x2RqHZCLaHErtB
nRjDTZYY/EMrNbKyjGauMKdmQ9u7vDfTmqy5SmTThutOvGc2oUAkRHJZJdI+a6RfjSuIJtknJ2M2
AT0mf8k1o3spfY0QRqMhK1QfwoOIghRDR5eu094bNh3h1otxJLpqxJWZLtFpBM994pPdFEsEx5cT
4G1ILCucNkHaoDVX5rQse/J6/2JYar0fhyVwJv/LX42Nr/fBM2ARcV/0qnvt5cCXZvLIjOGnI2Lp
4gs+6+AZ5Qsf7d1g5EPo7pWCOOxQ1iNkGckx4mppkb/ju+nLmPENFyJSX99GI3NGSv4JhODLaIS9
f5C1d/6/DQhuDiintExOl2OE0HtuY2avwwKYR0QfEBXq4TAQm/nvowUBHpejgSZJaelqdxmbtgzU
67B6pWNPFIYfudE9c/36/G2IaMGQOlgOvYNR4vcjhw8eLeup7Cn1/j5YoQg2od8G15cBY6EHR6xG
D3EZMBNiytIrJaW6edAMq0IxrVctBQWiO66+DZo2lOIeEdqDnmmkLTWNcadnhtoXzlgv50EL7dTf
plIRmYq/jVkka6rNLw4jIRE7T1FAUDIEDESaml/spSU+1mDcWR6jxHCQDVKVuFbCte7aQYT7yrcw
rdbp16GnjhqmwZWTaE9JmKcru+Fa47mAHl36C0SS2O0qiqka4waMDu9GWHpBujJEQlW1HVEL1rZ2
y1jTnDM2WVxPqzxp4/UAF2JfC+rAl5F3tG6rZ9JdTaaZ3Vz2QJrbm7xyh3PrihsUq87edFNvx+qL
+gssOd8G4liMbonRfQo2l/1jevExsAf9yEV9F3ZtekSXQVIcUUfgeGt4KvMea4fSuCb3+bLTknJA
R0qYLI1W2bCcaXdBmxdHy4by27naft6DuQurlxKFuip5+KE15TIhow0IjJXu6xDF02W/YuxeZsI0
Tk7XrFDNJkdSQPJNbPWoMNJS7TpaSL/vbHRHuFSJteOb/7DHWbkBWPLKz21uMnGwxte3vY9stl2N
FXDoTC8eIlue0mAKjm6b2X+zLc1t0DJoTGv23Mp0jHeFMDW0SZQ7Wrg0pdARCqBDjWpNe7IbL13m
JXd77oVme7mUvT04mpcznfr2eJYeE0DSpNjZJHjc/OzxZGZb29Yis+/351R9ZtBAGOK1CIavsgcX
BDVQf/r5jUmfORzvb0w+0AKLRGL8ru9Xa55HTjBGZzEfWP6yTCxFUYOEsBbGhBV+DGSQQfRm8t3F
I1Mf5Ovivu86tfdyshOrpLcei94YDvM04O3FEjOfONe74YpMWmRQ/QRzNgoeTKUNVwAsipf3LyxY
sq7HsI+3b68eoq1eD1o043z+3luMXaJ/pmkvz2bkuYQFxsW93rq/Xd4l5GoekYKzzmVyX01YX7OY
6rE2Ms3/T+8WoaRBAkoPKWeehz5WYvg7Zu5cxxmICPr3F8TrYq16X4LWdFKufP6EdDLuLfTaJSQB
+exBrTzkRLFsfvJ5+p7KkAsq/fKZcCh3KzsxP8QO5iDRq+MvjgF4Iu+PAhfx1jzjhdmie5o3V0z+
oOJyq7AZwXfFVNrQu0BpcVgXtQ4Ur8yE5yUM8r5r3+0+JRK3YdGkJBCGjTZ0d2WmNxDtxkptaY4W
4UGTZQNioSLfc61LqV7wPDnyFKRuThTXbvYULgtwBeseQc65byQU9yaTNTRTH/cZEvqCkMHIcT92
iSpHqPR64iMzt0ieFGH1tScPb+4TNns/jLpxRc3DWEyOGF4TkImnQUGhx7FGOUS1JBJEjWkpsmfM
+KuH7HnZJ2VuLQKlmxutsNKPbtBDY8/NoZKcuqPYImPDhXN5rJZFhVw1sdbsYot3KQFnPIgGf+dE
v3mR6zaMbXqO02JwBG1wLGZnMKo2hn3UKmdZIUiq4tbY9w7JgcmgYhw/ekfVU9T4oCfnSyZTuWTy
MX7VuEmu+eofgLl+UCnnH6weuP4a7rIYNs0emRpG7D42bEjGhX4HUEd/DrlHbUrTaKIlKJJgrbBO
PYAzP7kzYKAdiYVOGo9yO9q4fdlo5b1BtBLQP3zKsYjcA3lFsKJaTARl6uLaakglWlJcz5/zWk7E
UiMbX0BFahDvCowOyEeueyGRK8hCG5Z67YhDYKJ4hgBJXIjXb7PMI5PD6qO1ygeTPIjCJLUhRzWC
vENA27Y1j7kjkprNkPhoiFlk5Z02XhEUrezFUJblRz0d3SdN5dYjZgmASUHAmBSad5XWo7kIE61+
zMRwYi5JcoAcEF/4vozJ1ZhiQabSlIHWm7Ty60C3A4GGly6KqKuJxBtjsuz1gm9SB7k4uE5H/EIT
Bztfy05c31a0BqxDZTIN6GwCQjVfiO2k6fYyxExzlnVsDUs3TsrHHqH3kvuse1ukBbl0WD6vPb8q
1qooT0kbhWJFE5a7YqK76ZYefIQ9W6Y47izCbvSI6uPMb0U1UNz1tEtuLZvsDw3TjraQIbxhldic
cwJ/Kxzd/ijo41LDc4PxSp/C6hBxwBxSzD17/DA6vvjAsuuFn4zZLhzsaesVfnPdRfFrJ/RsF9EZ
tbX8hc4aYTtxVK1DWFMrrYyYqU8kJV7ZMVW1RpfRrWnmNr78PtsQBk4rvab27+OK2eMQPIjJGVZk
f6JPdKZHdg79dDMCuOLhf0n6ftEP8jMLhmIxNkgvZVSaG7qr8coJ0gz3MhdjQf7A1hjzZCU026Kb
0gxLbATRld91/Vbzco3yiIbhdyImubNNRKXxxBItbR1ATW2fLMi6a7aJnzUrqbBwaWMgyU5L4wOV
f2NhCnrSKinLrR82hLmNKiBYBY2lNkUxB0+qHWyfMvPCKkyfeclI7EJDYrSlnQDz+U915sKVdkTw
6sppOnmWXu50N2jOXus7eyl8zvwI7YfS0IK3kDSX2jQidRgFyTVU/cmW7HeOiNNFRrd6PZClTZhm
0H6UjmXtw9IzbqTtUG1x4gljFnNJKdPsgzfWzamjHLRK4/IZ+dNTV9nNYsAygd8MxXlEAC6Onto7
RE3yqaKtSKofyc5kDq3N1HRWLvnSKyZIVLM0A341Lb7bcSijoxED0Z+s+mrShf0C28TamlGsP8VG
MCK1pp91kCol9SNhhxycOA1evMS06IqYebP026wAn0Nn31Gae5eNo3NXaQhp3WCgl1HaDeKiLvX9
nekn5iEbp+5uyDBiDi55LsYUEWBoT+WXcWzHIyqu9GNMCe6DXfrlXsOC8eoEhF4gnxiX+tgrVLRh
d5cJmM46X3kTdf6TUiFiOCe7rb3KO1pZo2NTyiJ1FA7ODy0y3LVfNfdFHlZXjiBBJMP6OZduEuBA
0dyHr4rTmHCPEjXxEp3Phc4x3E3ua86uZOF622RksZTM6PZ5i/IxaWSzKoepZLKJTcLSuTEUtrGN
yX5b1MpGBk/Bkl1lqng7jgRmTl0/VYtBWbg6Mdb4DNaUHnsZq12I/2cVmDLdB46dPA1dm5WkFcno
RPpgefBNVNuCTAqCEO1HwB7uiptwQgB1r8OOg3WxnTprUoupDr5URko4CygU8izkID7Znvub07EY
15Dmx+u4S73raXA4q6tqjK8IrP5ou3ndkxc3Jq/opDc+7vJh4XXKWcHFoCriCGigNXFhTGPjw5w0
fsTlbP9G0my0USKNH8MpcQ5N41s7rcmhvqTlbtI6n4gZTVtynZmzqsxgWdfBMaBSRh7VVF9jj+GC
kuTepyHghFolNHsAJLmw1rkFlUhVqvrYhL5J0k6loo+ijSHMWNz39dZ2sOfL9kPa1DihA1p84Gqd
3FlrNkFBscjVU2+kwPUpE+W7lNA/BNdeSapKqukEqFmFf6BAli99QyMzBwU6eD/yF3xdWo+1WZFK
5adYYSWsyIrL4cpSrHAwkYC8ycCuRBSIu/ELSCdn4zjEAWUpF6lKjuwtaAPXqncSYtDQo3ArzB5s
sw1epqrVIbdmwW9VakSwqaQfbxSh2Fd27rarPhD9fV1K2BhtcMD42H+a60FzHDwB9JoiLEbP8uc2
Ai8Lbqx2typJzBONz+4BV7M5r4jNp4SezVYTXktXdQpu2t7UCO8a8pXlT7AfKs1/6FMVris1jKtR
VM6tNpGiZcatew1ksl3bY8yph5HgtWgFCcEjSYDj4E77Qvrc5Grffk5iXX9oWHZ+LpsofzZEPmxS
M9JwYyRbkXCV8h075SJPKmYZzLHDYAmyL1YWkfAhWXOaKZ1qr0tuUwMtnA3ccaGNMtmrxGr2qEbw
/aeFTz6e7Sx1oBX7nBNkTbxi/KyM6bNbed420bI79BULTPETi1FEbrqqw3Xp2P0VPMd+nTdDdFXW
8yvWvrNDoVCQSl2XIV4euzlDOO4eQZvZR5XOqbUqZgbTf8LSK6cFyMPhxp3akThVfTyh0mmwq+fT
Qg/t5osTD+yWbLTdO5RMoFyEHkQPseuHZzmmn0IFvhr3/XQrgIzRZ28JY+CsIaZ8bLkO4YJYGeGA
wygbMNfoeUm/1r13mSEtZZd8gqU8MvnzxuskCNz95Eb1OtamlvTmnDC+IFXTMWlSzqyUstozWCJc
063Q04Pb4us9lK5L7o6hqk03YoQVTbsEQIZcOalXGp4yrj7NSx6FoBIa1GITyiJM5KpZmq4KrkIb
zEueBxuvEchegmQ4ADFxAc8Y7XLC6HGEYRQuWC0SkhVPEfMKnq/8VpyizFc3Q+oD8m1zDS4CTWxv
YkIV5TP1RvfFQmm0NczeyBFHgSc3oT7BNAKJyyJB/y0E97wyfFUf2jKy1vlIkUhFfgyW2cjOaUrI
iud2w3Ya7ZVu5NMysalRgTGddlnM14QMD/u/5S60SKFkLs0xjYihQazCKZouSxXGJ4yqJIDVDtZY
7GMGNaZNnUugNo34agROTQpevkG51Z5LA87s4DGn1oQ27pox1vamalpFzchwSAOTsrlhWWByWVbJ
LQ2i7qIZwYRHK0cUhcGcGUkqNUERl8sq8OXaiYGBMh2k+Q4GQ/cD1ByEFneTOy5Mw0ZBVXdiEVet
e6z7uF7EXnjFDL9CMOrhflZMI7AbPjp+DDhkQo/u+2R+1bE6lxaBL07rHOqovhdQYbaRRyVIRLXY
YobGd4wq8KufAQkVA7c3K58JTg1o2LAlJCQ3Y2jyfWEtRvh9i8zqbyO3JkROxRkTpsHfoF/jruTN
ctKeovM6b/2vVcKanFVSgMs+/NTNstcgSdq1VjXuqsyDW+Ty9yxMtZ3uWc5OL+MUk57Sd6UZfEYw
0cJKMCHwJV4OW4hu2R5ZHbaSPO5Oro/nl8pUQzKWqxyyOgvS5DpEE0Ohdk1lZUc/F8fWRXcLXdxZ
puBvT+lcIJZhVYH+LYt9VHTXTH/6DyCX/N/cyS2v86Qv1hb8hS+UiaAhQVNH1QteRvZAtbyZMMZS
Jvc3RmEkSwSmwTlJIIlJOOdqreWx9swaaxopgI3GepJW+7nPXRfYVdJNd8RFYlQaNOuBLwv6arDn
6GvI4shNqp0/AUwouIESBSxfiyLqv8aQbpa2mTHJC2z9BvtgsMDBTKwUK2Si2RR5uQHHNmIkeZeH
BQE9YfZZuTFOQlZ9q07FJZx4IlIcEJBuiyQ5dAtOZkSPHxxX7xdt4cJQ04OJ+1N+NyLUXIghVkzA
x7FgBwhzPbGII/7EyzaRRW0fAR+T/jZblgOiIBhWlEl12a18n7UbB6zHfXgQTHQiywhOmSW/jg2s
giZ6ElYCZEt5+bUVd/aWg7k8DRYhhG6gSWYWhuLs0bs2YQbqmDzFiaOd0+HfHgZi600rDtc4xKeV
VuQb/LL4Z1jCTMumNwnDC8uMxZWcSO+jSoG5WCDSZOpelUtuPe3daOYJ6lwvofuT+2TYdFW9TqAo
HXTLVHArEZbWTUguWkrEpKsP1wOzulvpcIzDTWIiUBLYCnODvauNg00WoMUI1b1aJI7TbHFEK4zJ
ZIlySYvdVdxlJkYCw7qWQxIki66jZkujFBtAhdsN60EffOy0KVgVaYLjbICnguHUhIjk0wieGv1Z
jxOgQ5XTBOcW1fQSnQsida53q8kexFqDZ45HPvJoRvcSIkyL2fLGhu63SiIfC99MEKLkCrGO68iT
Thf4HGu1KPEKk3djhaTyNtx8F/ArvZXBimkJUvQQNtI8+WbMUmnUWx3vTuN9hJrJmPbKqpZMj1LW
l257lYrgY5rUXzUrf0bwEzESYdOtbSuLkaO23tILe+MctwqYkh6G4cJEpvlkcVbeJ21BJF3pF8fe
NftP3BrlMSlMneC9UL+HtEpORekQqNh5nQk6cKgnVlyeuTaRC11FWYNwDN2X4lIFcVBPWes1nKZ1
3eDiCpNuD1K00ZZ6g5e39SO5IXltTkhKRfIQCNZXtLgGl6QLqzlEepl/qOMpeNGIUjLrWm5qHNvp
kkZvyaVR5eWDkv50Bs1ekFnZdvddF3ZrgJ/XRMmA9TdUKZYYVvCNTtJEswlTBuMMt7M6bdCtlHLo
rgalJ+twMr6EAagHAF5W8lCxhjql8WjeeU6vGXjgKLhsrM6PQRNz41h0s0ywKYr8ikleve18qyEQ
qc42gHuGqzgq/Y0ec50FlUVcWaR3r4Ux1atS89Jrnz7CbSNiHTKa667CVLsuAgZFhWEEp8uMdoOL
eTk1zH2ppESEnbGanTSUsiDQnsXgBss4mwNMQpbWbTNWC5CLu67t5bn0INHnHnzxqK2shWdxjwrp
aV31Q8WtKSpia2ekqtrndsWUXQuKbQLXkRVrmNnLqYWwnk49Mj3XcFyigEDcSTqRN5bnPYRJ730o
dRd4kBZUA+QIaA+C1PqDmVAGMIeJgbIM42ZsCvvG0wfr0BuZvbZc7s6ugCGDYFbHFeN4X0M91g9w
8Vjq9MMNaFFxr1xyYkuYB7vAca84AxtygAYihXpnW4RIrg29dp+iiUora6NmgVqV8wThLtnvciOq
Gr0wc5iV5hXVstfjbJv3cOfxL9uLKe3yLWcyxRPEbje5ZeirAD0r2ATNSA7J4KpF23vZdnBqLIxd
aFfI4eIxX3Dmc5vQDVjiyg+HGy9oOkRQpCAYy8a2w24l8eUv0gxabMLxu///tJ1ZU9tYG61/kao0
D7eWZYOZCQmBm12QkK15nn/9eaR8wQ1NutOnzrnr6kqCsWXp3e961lo4G5rPaKhluilSd6J2isB3
vyizpc3UTlwWLblBTjGxfpQna3ZcUUGlVrez204x+0CyZlpTlk8q8Y0P6di2eSA9i0pio+jbB6F6
4kvbGw/gzmrLmUtXd+gW4qHszOlLNbfqSWgUJj0DorvXolmS2DtF3+xRxxCg9FzKejuKB2y/zZ0m
Q5VI4LYie9Jh+rcxtas80yiq6Yw9upBNO8ZsM7OSnWQp2zSfmUgwi6XfnKFyXhgD8p2RMqbaEZ4c
OWVY1pShvJZtzsPGazuT9YZpbFNrzCmMy79Ysi6WopvSfKa3xH2s5XRjaIPy2eMxRpFbhQBbdDbF
nFDJe9ztlupHjiZwFqAjz+hiJSsFoZx6hvujTYrs1IW/T/227NRnLXHi+sZkkyE4cNYNdAJjrGaU
3gu1V+VVr0fxYTJESU2awzSjVe03IupsoIIOiiHHV0E6oNFWWHXyCN2TsGCCHJL6HJd1+i01J/W5
D7vx0q67+rRwcONw4J5cekndnmK4XoiYYmAggBifPNOa0zW1s/XIQDqtBs6+Kmq+H6edjoKeu9p3
w4Xo2jkZEkI0Zz8oeidaADsKDaljyhkhz0W4bRiAWU1ZfcMFq+unTCSTH/WeTd4zzUIc1NXitDei
0bfZTxzygQmgcAf6XojkrCCCl5k1b5mSRMqCLEB3JGysN9yTkRBn0BPbUs4ajY+6sPjdQJfr07kk
rLEOeaLLTCElBCJF861SjCVmCIsuFVdpFZ7mSXnRj2P1zRxByJ3QO0tcpbxqkuFL3LLCrew03A3l
oJFeWXSHfNQ07vwJ/bU5d7/ALRZ0kPNhGcxaQko7/pxDlKncSMsJ+3fBGhxDMQWEVqMnu8ghtCfJ
NNaSlGoy3LAeJ6WBc+eYkMeQRxg2jKEe6BiB/zY2DYaSkJwCr3qsB5BbDEcIoJNjZw9zktbs+Ah0
9snxWv6vYTIu5ZWtPomo627kTAeCz6c3PCui71/GcSpO0aC177KpKGcuoOk3Zpxa39gWcLVFY3WV
RnZB4SHnh5QaUSNLymtPkpaqC3yPpWsph5JH8Zb8+2+ZRBbYmqVBZV6WEXPRFYzvlpew4O0UZH9T
5qeTEXufrbBOqw3qoUX9bGsRbt4UvjTi8OAoJFNphXagdGZUNuxh7LNqGt1Lx2kV9uCx37Jh2WV2
bd8SO0a+YhJl1yLtGZuy1jEJPdKgZ/LCqO7FMLin8BUS3jxCDBaTP8Zmv+Px8DyZobEZkQZ9Yyg1
X8SUcrZhSgOiNdBvWOBCBnHbhZTWcdCeVaDmmA75ZLC/5G1IomXhZNR06uYW4XGiE71FfM07PqUC
b2LNF56mLUqVU+0p0/PxiqvC4/Y1DJ7PPo7SsiQV58rUWtCBSoMENU0h0naP26DPlrNFHJ91RWyd
yZFHZTh1xFzCATd+huJ4EdqTdRlXOOgkUb9BPWoD56SaHZPRjf2VYcr2zuzb/EIv6LBlZaWbGx6H
9lVjJuqunw33KrRiDEfNIt6NFudCnQMITYOiIk5Jm54jMQnKLTu7uXBnogb4bJ/ika1FY0iTjWPE
t6tridetGKRY5WwzhyWTpow3syrq86zg7/uGZnAZRJE90xtqKs+Dy66/1UWx08jbu8AloDEDFsnz
yDeTvCjNJTqpmvsNkanRnT1gh/eHtlTvWfXXl1NSA2ZIs2L+xImbi1trIM1m5+FJIvRX70mxk2Wj
ctBvyaK8Wi/xKI15ptrsDrwN+2dq4DUd04flFDpNVjFJSYltPzmzC34h+7B/mYqa3cog+uhWTdNi
zSF7pzj2RahifLWw8TdzTM/FkhwrrPJylR+NOXzW8an5RWaFQdRA3606pMQbBgeBeIWUb517WYZf
wKBIS21ldhsb4b0N++vrUzgcpN7nn0qltk8jdgxkDSFbWk3i3VnGkrFCBciLTS86C8q82wIM65s6
L5wTfUL3SxrRbLKeCJZ2hgjQRWiepA7d6SkL2twmBbqqeE2jQO9XM0hS5IKQa0JbygHJo4tQPHar
FooiVm6lqcWHRqvGU3r2jMDq4umlc1SKZSyj3U0RZddvhFI91eS2Wgx4q1qaDjLzBxTTQ1RJD5SD
+ONuULGVudRYD3mfLQH/01fPmN1FgyKcf3JAwUq+GHFfqSesXwtE6TRBaeDcJMgf3HdhSn22xx+e
OtYbngNuEOkFv1RlTTe9TB/IIdc3RdOoF4MnOZxV4Q89I8dhGM1T1+K9Eaw0fG5S+VGmRYegcHuw
OH/ZTnalqH0a2IrlnVUDr2hVbiniJQ525JtqS95qE1nJj0q834w+3iaSyY9V0W0ceaHH/G+el/IW
Ftf0EduUw6rxcvzjUN/k9VMPOnnZlIghYYoYvKq4beeU23DOz+fWodHeonBRQoVtVw147uPxXBFZ
sWEm7zdGxxyIV372tX6WKLNq+DAmOLInMNnzPiUlZhWJ15ee85udtx7ULnv9cxHqckPxo/S1JSmh
c+gjnFukzr7jjctHN/TbMYEFfZWT85iXzZdjPnRanG6Alr4ddWVc//HXgqToHS945Dva6H5tJQ8w
Ech5s+h2Yvbyg8f+2ndD9UdSKiQXDfkD+4CeJzzsbC69aJ8uHXurCF11yElZLioeqhl36nSi71OM
T5WuqOevsjRBXM4nwo3I+Vm0aZHwThWuWfhpm9CWrqeP1szv80upRiIy/UJl7WgqYexrIfgVdACd
yy6uV7eMzgw1ohk259UZ5B/sK4MPcVWxS1e50UvnZCIoHpnGyVDaWQvbKglECbZPys5j7t8DjwZ9
mOutrlfzoXVUcUDcz/x6DO8NjeqYSKOUTxSSZM5F9B4ajb1YMUBaK6yUVvmbTOYSO5GotmX7RgOn
ptBcXFnF9iiEO2M4bwUCV2CavXJYFfFYcFIQonKxapQu7wURcfZoZ5ezpaR7J/FYDKSInu9E8smL
nU1bDhIfI+akbiinKxKS9pRofDLLnNPs36VzNYpeRseiBMXLx3rbFnXI0pSXWatzs7fdCp6SSDV6
WsbmS95xG9MqXnAKYkRVjdYFR5GdieOualjEImjbfGMHY29F451e2jX9NiRK4CvuIVBlHrhlw6/F
u7EfccaAmEqXzuTuqcj5VEcawTdqo05B1RbhpsqL6OoozBd9TdfQRML+qs4XjlkdkP85z3vN1yQa
6dZWERIv9Fkzt6tYX/VucztoagnknlioE8V0YXggaxn9JOxiYnJzbbA0VhvKoYm6q6zJBx+Z8j5U
qTVfBf2qBxybLC/d9pEwrqtJyG2iLcr+LPgCmOQA8DGxlGNWxHBl1k/zwMdXtIRDF9pAflIkyPMe
yAtclX4XO42fO8jYR7lfnyhTKItCOVfC0LpKQ9vd86qbwBYVX+k+Zz4kiUlVKCfJQi7beGAPbSrc
A7qM3u+VB5jA1iX5OR79wFmmutsZd++Glef82bW5dyBbWXs9ThFEHBR8uGbTnxHV/gYOJAgjNEeo
7sHrbHv3Cg7odVvuZku+uFVu7DBoqWTqvQEIdDUMscgt3/cjRWA22ui3hRn7R5SgFlOFs1fpzws3
tA8TNR68xz1dXLFCbtYCF8QdD3xHZpCD9tLZnHTTxh2tameLsQ1+yxiM/aRvwzHJt0fQQNNa5yyM
8+ePYIOG94ontzVseg47WzGn6UbVWQL+FTsYEjIwE/bTr+gBq1KEUykvKzq88DQjcsYotAuBoLrh
10wb6H1f8sXfAQimCcGsoesj2Xnnk0y/eKXFYfwVRCgTvdmMo13tlLr9Wo6gwlmSmJwrmIjtqjN8
amvxslVf0ymdAuqQaZyo3XjjzfVFKxuX3Te5Po73CVcBAyH8NtRYc/gDWmFsvYHYycJ5XEEFbXLD
6wScFGpCNns3IwSHj78n00o1eLyKlyGuucLyUglqFeIkTATQJpaGXWZpP+Kw7zdEgsvdEWVoWsiI
qMzZab3lGQj+KjdJrs6svzWOgL+lGrL+rJR5GTgTwQjCnIyzwlDZsCx4g+tYDLkh0IrMJ1K3VF71
CjqQm/hAqjvn/N+SDmH9mdhRM/iAdMiE9d0Y3JcaYWsLhn49TIp1Fifa51foQZubGO3JtfbzAMXJ
jsSlnn3M7qXRTCeG7iE5ocvqREtZ6CWxIV2/VCRLfB0lx/FEzD1l7rdKqXnI4+kSfqGo95amANjr
+lI69IuNcJpMXraTpgSpY9KX1TfyRq2Teo9Fit5Vbaqu5pCY0hWUyNO2Dtg/OP5KSySmgjc4Cumb
HAdyal6RCRQ7Bf7eAik0q4Y4tyTarfDEqKbdZjZ7fesmsflgRtnZkaIYqNFFLp30XZwqi/2QbhbX
BPvKQ1dsyVuMN2/IisQLlW1bchgcjP5lRSwaBwNhJabyxBoi20My+DfYYm54MX3fi5Nh6SQ2+Zly
rI7QhWzkIZ7jW5PUXvQnlDzyALN9ocTbotPI37G9w5yx5tLMH1KPeh7XwBiJK3cx+EIQlVRCSaKX
yEfVLppWuzmCGcMk78dCfnMMJ2JbHs6HMGeKXAENYiGfs74Jcp01S2X1T3mdXFIldt0MJUMKknCB
v8onlHXyZ9OjkjNhqxaLRyDJbmdHvXKd58rVmDnXuQSxp7LjfIU6Yk8LsWzxE+kz1veaiMmHtPKz
mvw4AhddlhQxu/CF8kBPf5lqq0BAX0iPJj/JPYWNCbQHbCs8CQPyiSKkheLalhc8g+7zOD5dyY/G
KezNlCGLv9IftIvkp1YryONpuLyx3Sfo4i3JAWV/u/Ag1pJdT1HCY+6W9ReiVe2vNsL6tmrpl+4L
+u7Z3i21KCRFGDbty6G0YuxJek/q2cKK9ELRD0lpzbveQM+n1Cfd1QL7+4fUiOZ2n4bF22RAUR8g
LzNScH+hI5yBkyulmbRAGRtg3lFpEBPtjLfgFzaSe0POO9m2PvgCz7UFSjnCIxWn0kcAEfwTPJI+
pkhkNbFp7aVEA9E47psVWx+g0nH7EVQymxSkKXRNnmNILM60uRpwAucpkVq9aYK6jSzDGparDt6J
rSR1XbrKxJnsHWtSEFriz5GMBPhnnO5c9H+k9pDLVg1L+yd7Iowk25mIB49ql6UHR1Pzs3fsySTU
JkCxs26yQTHOVI6XN2pexI9mzsdSOulnOt+IKJyUH0Lh8L+yKHrnTlsEBZBMTaHLqenNXee508Ea
rPrcndhtTGbK0dxNl0Qx1znYCbntTCruvWvV6GyAKnGbPszqbN2MDZvTFVjpBtsM0raDSo2gW+el
aakITTbCFf+Qbmv9qS0Gel/bvN6x2+CZaM/F3otcY1Ol5lJ/AsWi19F9mdqP8ZiNt17KH8BwvJwO
1IpUKJGf8cdDf8VacCM3QUUsazCk0cXKt0CmXCtt/b3WcSHWtmlvqE0jcbVynlUOhDzn5O2Rd6HJ
5arsWXa9Y16KNsxPyZr48Y57CZ2kwedALtERfhnxvfjulIMp6grJFYYtdsbsEGpPhtuccFqy8jkK
iE/QfZ0b6CYnkoedSKsERzyG6SvyR2Vod0nsPRbJ1PstP//y96AM7i5706Y1ts+3pIxF7m7QxqA1
uszcIBWy3R5xGTzdvAndTA2kZ02flURyHvsFzWQlwH6qIt01npxPVmpmimm1NNr4sJIzlSgI5G/Y
ljIVxf6Kz8S9kvngc9m3I0LjSWVAhCMVfIq6/HQY6DxVpir5ktXTvOPOaSnesrT0yhMVc9ljBWV0
W4eIaVQzlifIiddHsqZoGbyqXptgSYhgZZNX4a5u4x3pK/qJCqMR+UXI93JhbZiU3I3moO6+BW68
ijm261k61hNVUNbIbtUA1bu1beI0JSHOm5a5e3/Eb6zMfq5i9Kn/jOCEkeLesAtxH99jOMZgS3So
hJW/yEYzcEJ6JPC4fu9HSoCtCZ4dMGdWjWdScRDRG6/eiJJn2ALm5GL4WldDcxIz+LKYmcmuWAid
qDc+6aO4WyGdWhh8r71iIuIESqfJ2VtEGX0vHWhVQIW0vR2tfuKkAq/TxEC4orAfmz6tAqVPPq3I
jtIocN5R+sNDrGW3ElaX3GeirUCrAqh2L6dSozgkI6Gw69gM/QG/g/+S6W3ULz5ieGZSBjFU0NS2
gjxYfSXbBcYhsiS+fQTySIctWmNTxd5zcGGDVzbcEcBPVqyn0ounrgozehLfUD20Bzm7BlL8NO50
Yg/iWO5toaiXedupbI865aSPWLrw8NL2CVLUT6SnjsPppukAsDfkQj+XZSPPVRbam4j7NbLn3wEf
bL/5p0E1IiYsrh93ADpklodpPOI+fWmeG3F9HpF/ZWa3jeO9UAuWbLA3kVr5N+6ncjnasR4MN1Hb
vrwCQKWbcxeYkIo1RY7E4HLSmQiOCEISrAJjTBQAY1ggp2AE6iCa/DcwkIpMSeaWCYf1jgiKpR2x
jOGhf0SCQpq3YmB5AK0FC6preyNpakFs+MUGebnF/a1gxoisMANtw98odJpFx8QFfTYiBmWhuU9m
5CXELju3rFdPJgU9nt6wC9jYZaz6kBQa7BC3YuHcVcLpgniOri0i+raumWIZdYwUhpWzwJEdmlkG
hK6B0Be7tHl6FjsQ7sDbYdD3hdDivyBFSK3N6VxN0y6CXNtoZTVeq3XfnFOR5m7gdXDj/QKMFOA7
tMJBvX0LGMVu882k1nPPU/iHLcurn5zRSAd4aAyUUnuu3OsufeySNtxd2oXNNpQO2fCKE151xHJ2
ORKfkAqZchTIatyLNlWNAegjEinpU0mVAA42MejNvtIZQFcuSTUTbVMoybL6keZ2hZO0tHe2elrx
IgzGTgGrFZhZSFzV2KUUISTlzms0neBqKssSl0lcjjQNOoqr+SvHFBWVTUsQpw66GXMAfprj3Hqq
DobXKLtmXnRnQbWY1aFArJDT6Bh7La+odNEGin9a5UUkhnVuvMJOhhN/KUrOJ0lYx9QEDvWWGkR7
N+A2+3wknjLhPHG/OEk1chFmnQl7JZ/GQnsMYyw9K/1kVx7oXq5+ySJR7SoFiy3E+Es2tojDxMGW
pf2lJ6zvrkRKZEHxi4Ji9R8H9WDle+qy6LJ3o/1HJFTmsWN2iSfKiB7xdX1IAs0C8l6IqMom507p
WOS/JaLgb2K+GxH5MHaP5oasLIM8i5vbFY3SQ+156tH+OaH9OCJSI12MZevGnz/io6KYeY67m/dj
IUOCupp43Q0XdBE5CL1hF/m9TlqfUsdZIPT2U57XdChgDt9E4USO08CWXHb5i6HIe4ipl0zQxn6E
qixZPvRlPe3NtACVVlVBmq4eBStdZRvz/MQdyL4aemvA/aMvFxLRjuRL4VVNufZ8cyKXe5641hp1
JA+jzkA6e3HZ5hVqAgRWvPhlJJ7YTRUW5kkFNuQfUaxk5n4leowd6xfOIuDQ70vUhLdQVuExU4JO
Jf7SXegf8azWUz4btdndNTXGsxXTAtA4M9CLN0dUa8idInBc5SeuhROK8icyg7+5jvP4Dtua2qo6
jRVeQdhz6F35LaoFOGPg3PjJcJUD1emRyhz2EcgFckiia+fhLMK8RRbqQnOxfB34LjHeaXqh7htW
4EE5EaDl8b0jdQhkaAGBhdTtewP75C5zZRgo3UCoZ5uD6zjMiXVj3NZw8Zdq2wmcCsUi6nv+SDHS
huNWerOyXo1Wfm0sPb3HEp2TMwbz1cxCBGLSvq3cV5pjjbM9Gx7V/K61tk11bUGdSp6WDwM//HZF
v4RCeSW1c/GnGRZho6gserwKOsyo9c/cRnI/Uc1hh6qAOycczsgo2C1EGOIyoYJxVJFXBxUGpnZf
FIa+ZBSOGCHlHXS2tmEBoeyFOniBGlFP9pMTg6yCqe41LxhadpkrMeZl6YveKXdFZJ/bTW7sE97E
rZhUGp5MSNVCse+ShJ1/V3PfaiN7ibvTecPmQvksLW8KTF13P+FNZMwKmb8suna3npA28Zoy3A8F
jfErYrbe3YU3q76NgrwzU4q/3iFmERuZbZ1gwani1gKYN7W9Ltpxmxtw5p1L9uc4z8jNC3omPaf5
YieUvoB85g8yNmkIK+muJearOqv6BkPEK4yGKxFIpGco5M5ebHMKvW46usO3ehbiHNT69DBIpWAb
xZnchnIj69hKQUan8SntK3qpJFOMUReYOghJPbHT1vM5VsQ3RtnDQ3vE3HgjeB0ryWqfi7jZe1ad
nBwRNoJk4mCkjS6wqJQ4ad1SPhmjkZwSJ2edrSgbOTMT+DJw7sKzkcKY7i3KpE4QBJ9Wrm3UdAsD
mPZjZdtswQHJyMrsBYwIQ8xQY2pjFlE3QybnICIWnPqinD67zXvqjeXSIasqd/tb8o2ezINjsrOw
o/Ix4ZjxcCTgcDnMD3EcKwez8y6P8JuCqM3OPSQYwyDoYwXfirg47ZyxDHTgqSvpRJcrAAfOTLOo
IlgSLiEJdupo5+tfQi1R90furavc6jE0qzRwR5pDwdBIT1WSdNe5brTVrbbbZxGZrhQ4ncqGH9rk
dKgg6tjNPbGe4kGd2uJiSsgSeGXgpiIiMtJTxPlK+wEIA/voevARC5f1WKvxjPKNXlg4khF3URd2
23c8XFxKIuhN5+HIww2lvHeWKo+ViYshc3lK/0ApdAhi1rDBdfZPJM6IoqcoX8Is+jdYnFcxr5i2
oZ3/MxJnsAm4gzsgIj2H4ogKHJrA0bte69rtaFrgo3XdHRRnHq8VwxAPrutUl24xt7c6OGbwHpFL
qHL+ZJI08fljTK6y3B9NGLekroLKjUbHwdeZh8Wnoe0qrnryLZre2zXGUuJiZ6FgflbL6Bcz19Xk
ZO4saiyf3THrLoU9EUdxJOeYK+IHl1yk21hJqIr5ic85xEuSjaHE8ydbAsoERmVptx+xc0gPFO8B
FKKKcRCdHyNOvqdHeM4snOIuVuSFoU8dKtRfALpMo+YSayiWnGRlwmDW823JpowmtL9AdMZcWy+K
IOZVUfRsqxvV7RGko47P2GlJ8dh0prhLY5I/tCixHv7C0kVTfYr2XgKd1d7hCNRh8LmmVLx4GBxz
OaTVMGqqtGE2zC7lQ+ZAC/igZv22zlSLPIZXrK6iPJYq+5OPyDqwO74SMQZlFMak5d/shwUxQWKj
nf4tYGdF/Bwd0/hl3yw/N7VnfMIYxNCrXak9G3mDZCplct+z1P0fZYchrDkfRQWVpZkVWef/gtpJ
gK6TwjbEDQv5EXdChCNUdSG5Yq94Fi4JBZYX9V9trRouoD6s7RHAw94YAoSU8XD9nsJzl7CZZPnh
K4DXFr0bbt2hD/8H4NEgMl6vIQiNxn8RH96/dCU+djXPwfNaMhHY2/Y0FUbNNq+wI6WYxIqNVqAS
lrggg8xoJ+LfoPHUlOO5ocP1w13wXpLHM2xWOE8TsE+kMWEiQ1OkBXh5M49wnmNzpqSmEgfLEc6T
qS2um6KU+78Beso4+oNZ618trxkvu4yoD5eH95nQDZ0ySFDG92CeSkzlD0acQwLd0KEhn3SWp93q
baudr3yeGZNYynO61g+EyorDkc8bUfhP1jeHRM42IMmm9Oe2rzhm/mL0kjlZAnm4fYXkhLK0nTB1
kT4A72aj8MuywDDaVuCB3Bn+x+dFAN9MOLE3PzF/9i+syDFwOZH+yGEYHuoV1Gv0uH/RdZZsiGFz
+M3oRxYsaDoPSjGe/o7TM2gkyshLu3uL6Zm9mp0M9hgdjKmiB9TIo2t8zAXEdGjeHXG9MSv02y4j
OP8nrpeHibf3jEa/aVVuTCPJIdRDUWrwAbJH1+0Q1M5M9HHtsOhamL2kktyGZy13A8B2D7U9uw7n
oZlwSdg4nI/MnolpElMjMaVKlaVXr7yeFZdclFoBl/JPqB7SnrdTi+xe6JCleWGSiPkBs8chI6Z3
iE/gLa9nEJ290YbE4VtcWnxH6ubTCu61OmDwbEr9tidS/WCayng9EVJy3uGMDRzsEjhgTGwKZXty
ZPfIusmjDeXhrOd/B/D1HnyACbV72usMdMoQfUpLYYAZO/32SPNFMo+Docs4La9IX57pyl2q8xBe
kT56iWqqnBSuwJXma72EzBd3VvkfcWpyq0pkk198APWpGeznBr7iEE52fzo5le5nHY//NBshTN36
8i9UH5zUvDWtuPq0kn28tRGbFhlap9os7layTyFrp+Qv6+3B6NWrI94XGTgpOrNN5L8zfusda3A5
+RP5g88/YHVAikPaDeLq78yfPgxgSVBkucE2dvl6/IX/UwBvzyfaF+9satclU/TQ3PecfPil36N/
it6Fl3yDT9PSik+QD+QacfoHDGAUafj0M+cLIUPgFYndbW1JitorEUg6P7ofiNNHVGCT2i4AUEUP
OX2wEzFpoZCfy5xErALn+eYPMUEt6Zi4YlYE3WRV31MsQLsupN3gA2gQiwRoifBejuCgwYYcqMX6
tsKDUQLtlBjY1l8Jwl6VT4UmKLT+O0TYxZYLtMRu9UgS5tbUbyyD4u5yhnJZmcKkZvVE1H7kH8HC
sWjioDAmWgte6UIezK5PunBwzGFZ8cJuci4rJz5EOWKCrDlcrZihCdQFfgyY9441rB3hIR7SQLLw
hpA9xrZyKXmcMuCW35KHIoacX1Jhj/RhOcoBP0t1JnJ9+1sKkfagDsdh5wYLikiL5SduMqSq/aIR
zSa54XN58FxeeTgQEvXvSGIfO9ZWxUND8i/Pk/8rNnHAVUS8Wf4ZrfcDRDESpEuAm86bI6dYxDz4
RtpAd8koDmIUiq+Rw755Ry2GDc53tX78Q3AR20njV9kM+7zQi2huJ3hKnsGDKW8NndnPvA5+1AVX
WlHGuQLUU0mLhuZqkRgSPuIVamxt6KXJMsKgclzfCVk+/Re60WmgcauJa3xNzFkRR+RYro7FNPGW
c5wB+jEU28ruyDkqAwx1a7N3gnVUqpF3L7u1VSQf3JBPRgF+i4mGLiSy4Tb/Cj/2SRyIPLmBQZw3
Rknp+QpBNt0M1xXB60mjOB0TU98sICRFC0gyrCcxw/4vpCevM3mQ5bId/ACJHC2FEY57MttKdPw3
TGTacJdxRzSNGDjwHRdZzTlh7a7d8O6/ASOr0rBoiMSj/md0pB0zLXDsMbYrHVlZoG9x3vGq3iCS
8RTS9emhBPwpJ5nmsXqRuPlzGE/5RnddD2n0n1hJzQJpJ9I83v4WmGwk7Cn+yjb4iJoMqwzdfeRS
YeAji8NMIJqK3YpQ2iEfWG1jaFgwyhw7xNZRezxD/2MprQEe2Fmi/5KeC7nBmE8IYK0GaxjRQlSq
dJsGTALuxsOymAG+/cIqNZ3Yq24xmBzZSnD9gJjZOOhLKYL/AlkyWJWYaNxLvDznC7U60uueZ+EV
DtmHj5jL0MrdJfekh638B+ayVyEHFY9NBuvTK0uvrA2JBI2fdFD4jTRmCGP9Uy+ie3rsvU2N4YdT
csiiMiKGh2wZUgxDhSw+WHwkATQa4Eyn0fqzNHHM0znr5dYLBXuOhdKMWI1j1gy1DZPRlkN6s6Wu
od2tzGYmu3Y/O0qGTXSh4Z1w3qRxz1lNn+nKXk4kf0JxVmY2+C2hRjSAj+3uSHEimdDz2dci0DlV
MaL8A86JneBrVA7O7p+RztjqLxVKZDZJgVEvHIYQEUmklGb+YjtrejWxjYCR/CHgGWnevSTyoLN6
Ds6TZW1sPf3yEelJpgFrcIXJWwNA/S3zSYEZxxxHOQ0b/mw4V2QVSRNDLCFXxL6zquVjJNyU2puw
ysEhFhK0Ap3cN04rvrylQOMsTP2lWZsIUpkQJfIrS+qIgnomMQs05Yh2s6ZKmQsPiiHwMcOA9BES
mlTsHFFP1WUulyfvuNCGrSCb+s/8AApYDWKYPsBD8z7hFDuJfpeQQQT5N/v42uNt139T1yiqjzDR
QtcPJnVKJ6+oqJEt66rBIPZryaX6CBUtVLcgs3Q6WeOpVk508OIXz2aM/Dsj2sn5opydFn9e+HWK
s4NaQ9KsmGiUfMuqxd2JK57inm8DlUeA4e9pUYBQJptcpT3JRkGcy+9MdVf/v6DR1MSImziExCUD
yf7HnCtH6PXBdrkVrzlXnR4mAfRm80I5ev0OIWWv07Dz71BgXxFSdypPw1iLTz5CSPEE7SdVHbev
GGmaRCAHURaMtv5NaAPCZV/9WGnSRE1QzusTlc9YS7Vdy0W7abyKtMhhu2Zl/QFbCo/12GboBzX1
6LS3/98AplUSn5BXw5rOyB9Gi3UEKLbfWVMFoeXIzQy/d8pgRKzWL9i0lmF+otJyeozVWmDTSlWG
PXXk297AslvWaXfqWXTch27aXyQWmU9H1NSa6xtnYsc+eN20B5KeSTGHOY3Qxok49ryXjk+N0M3f
wacqhHk1TjXo6D8BqI3lXlljN+7WgK6PIFTCsEdfWNMzONG1bIgH/C8sqjKQ31wNODGLqNFoNOyv
NINSySOUmncxC1ldtS9MS9NPQx2DQEn+ZY7L7BB2yUAkWXZWZPMnsx3Nk/8CpzZC/qglfqwVTvWG
gpNGnIzBbJoQ1LjxSF0BUZVynHb62OFimURJKv4vVnUs4IiqLrtfwsFEg0sisYpoO1idvsPHyb/2
n6HVumvY0vFtQqL/Sa7O8fw5V6dhZ+ZFUCx9wyu+apjzdegQATXrzNcxKsruDb7KIfKLLVG9whq8
LA2dQ4/e9Yqxeo3xvbCovFpRVk+PCSErs6tfOCtm9u8Uui0Y0I2ppgtxEtA6emO3lf8B2epRc9AN
HrmK5rWhzDcr3JoV8qlWjOnwb4BrN4+BKxca7m+Q66D0FmqvoHI0LoNSyIt8dDzflJq2N1RxuYKu
NOxsXTawfwa72g5ZVbk2GuigFX0oVvodH8X3d9QrwsItx1REsIV8jXscqUkePoi6v3Ey5+SVfmUr
oV56eQIC9VsEds4elJAIuhWDJZ152Olm//jfUNjSqJ2zgbii+i0Om+mN7SPHfbHs+dTJMhQ/Q2mZ
pQla/3/IxqZRP2zKUb8RNq7JjSEs4ySjeGnzM2ot9HJSRwCJPiRlM2cOt6X6aWwxE7IkUZXGvjOh
OLQliM12HJuDY9+xp2MHu4KzVtucd1Vl7e2kyB9FXNK5twC0epsTA1dnjytEW4RDCQ2vPLwDabFE
guhY2iVOocuf4W1zM563NkzfP0C1MoKXQA++Ler/w9p5LbeNbVv0i1CFHF6ZKYrKtsILSrJs5Jzx
9Xdgq0Uq2e0+dR9OqDqnk0QCe681x5hosqZcbVI08V2AaRDpUIKjUV+IfK3lkaIuFWedajZ1sgb/
BCcfQraYJ4sVxDR34HdJ26jUg4UXO3dfJW2N3vrRkAzNAE3n6hg+/TZwO078ZxS3Dx9Ct8iqH1Uv
ez6GbiMl/15hJ5v/OXhrjv55nBcnIyDCPDAac6Whdlj/awCXZ4oJ+JJKy2MKtwtCbYMvKFv7haQw
BMgJgX6dwi1S71ts/fgQxPVjZo1o8/hyviZxh4oGeJnh0e59HNdjlHmXVra5GF0dexxxXEnzjFUk
meMZkcGp8TMlllzZxpbF6bBKkKCvilzmfEv0hjzE52BuZekgR7xvcXW8S+ZW8jTOkBlNf5HOTRX+
MlFFcQUam6WjN2DK3xDzXB+Dupo9GidOGqZnmWVka8i5E8dsx1sfsHZbukSmshF3+ofAbt4WMIg4
QxcfUru8hza1PDLZ6QxzroVBdmL7WbyUa5oLbTM1Fm+Suzy/2s7slqMUbUR61239CNuIzEjtNb2L
gcLDOBEEpyK923Rgln5BlsTv3C0DPJD3KcFbocKdx3k+ngd5KK/Cjj72/5jiZe18Eo86ku5/C/KO
mDRmZsXLLmOacUz0+vIo30karcdTqtcqxg0VN87JUNs/RLrX1AGOMjnFaFuvfJVec8v8mXZhsWxL
svNVH9+LtC/XIDiS0l/S3nn128AvVwFjbeCoMPz4p/DuvQv+lpVCih02h2pTT73l6KddSb4KQKUy
h7UM03kCAAn22iTgU6qJHJQwjokIMDh/v0yCHhblqOPjHrwhT0IFjaXUVyILnBDR20g11aV5Flnr
vEFY8jfJYLYu7UZXZAK/YQUQTgIrzvLHD8ngHBxpHLR+95+iwb2jfZMkizz2m3TwkNvanDMH0Mgf
0sFmk//SxxABMQ8HKQQun0LCud0gt6CzK8bpjFnus+PvkBHuoxp/kI5fVrM6baEnbDtxRiCp/CIj
XPr2s0z7FOWZjpUCYmTVM6Y0ZamU2t1XQWGGFuPM6jVjKULCJpr1eavzwTn6/0RSmAfO3vfAV45p
4dpW27XvcyE4Rob5LdYMkxBavsSFZWvZ1gk2sfeJ4bjovoUqBoIpNDwG6V2ua9LJ0QxYRg1Sq56s
bkFqd2/JIdNKFB8iQTyy2KTwcoxu+rKYj5lsEKLrF1+niU1NY7XkE1CessQYfO5pG/xxVAgmDWPD
qHwUaWKHp+QsdYd7/iCA6VL6JdLESBU3YBfo/KPEmbm+C6mqj4tjqngoyeQreo5e8q9SxZre5I/I
fvubPyaLed0OaLywHrtKphFc5/oxpYv7xrnN/Eon2VViLSUXtfkyXJzIhMuk6lYEjAttUn+OhIoV
veOc57HCfZcwLnSjW8kli+JDvNit+IRXZHu+iBiz1Wsogkcx/+In/CJjzASMIabxoNXmvqa6Ymmo
Eo7fPFoLe+GHqHEIwr0JoqyafcgbQ99vA2e8idH/0nz0l5njqCGRSdkfzMsheKzbbP6SMsfC0aBJ
M4eh2xzTx2YTaLOctAaN9QnahMSiR8FSt/89ftxGRrPGed+9iR8b6kQSdQlTWYzPOhqD+f9PDpmJ
8ok1tEhd/i6LTCD6oZGx52ld78/pbJt+QlHO1LdSFyKVjES2XaSyD4l7iCVXoVPjILL2Ippc2GVK
94JTsEN4NTJO+eTA6PecgUHH/yqfzOAVj3Tw9Cmi7A35OqAa++KrmLIqxwFiLPvqEFUuWsIotVWn
CySZOaUGo0nrhivN/hRVJlYAjKW55UqIG002dN+qvLNP/hhV1mJDWuZpts5iI59XmrLgLv5PVLlC
XD23A0YawueIc44IuENvbF9iFoxGtr9xWcU0WLxLLhdZe+b0OEj/H9PLJjbiXgbes0tZmX2IMaP2
Z1pT4z4+ZplzhQikbUrVqVQEm/+aabY8SyHlGTfrN8HmiJuBCsyOb4puVuGY/G2wGSvAT3LDt0I4
WdgbIx7RX/3HaLPpyxydu3OV491MtrRqjoWdie9rxNlIKFx1pzfLFHNuNP4bxYdgB27K5abOLoSi
8ph1rn1NXyKikDb1FzHnQib3PXDIXfaubZ0mTrQDQTf3x5SzrpCWjWWvWR2TzkbM62bwyhURT3dV
YIBBD3ZIOrdZdOrrLF1dm7yYiDvbrdFflcDYcxF3Nr1s3zWdf94j0VsqjUoJkVsizqPJlvZfaaYG
JcYck3e/beAwfB98jlNelNMuH33klIDOEDdZUsYT/w/JZ2yeJ41sZZdfpZ+RZdwUAQjV4LPg0Nu+
WYDARfPe5mpkkWBSiXbgM8/v0p4p6yH+jNhLwqlZX4sIdKo09wOpzz9EoO3SmQ2mYqPu+RiDHpV6
YTTd/EMU2qZgdm66sJtfZaGRJM+NYdSuRR667hIYRwuv3YdQtKVkz2YyXh5z0aNOvU9PUvtDNjou
0/CUKdCLgrPryyeArV/CwnmMSOfswXht+zfHmLTvIyWSi4yw/yEmHQ/1sE4zDxHy+6x00MMZ0U23
SgOqKnrWRos/h6ZDrMOAZI28+h+T05GW/Oxgf+YiPW1jSWtoOdl/SFBTMMMCqxkRqx1i1KNVmUvy
NM0yToxLOwhVTi5EqRU6PNbk/ghVKfJ3VavWHyLVsWM8W6Y691ODmoPuqS49gOq/ClWXZeBeNegI
1iJYjYt8ADzGpDa6JRe8MNas3Uu62ih60l3cYqqLyKzxhUonRpoZmKmRY4qMMXLzdTBq3lrk6o65
atmqblM8yVd9S9NCkevmpaSOlEwU/RnNGIgH8XkLsejfZatp4E0XcSGXWxGrjtLWWdeleSOi1arR
nNV65iwUTe3vPySrc5zd51k8pTv/PVndq0O0yoqw2USKRALJkvpFzx/MW13b58ylhWs0GOXbAdXy
7YeYdYaJwZarLfnb6iwam2jhDaqx/PeodRk4bOOYWWDjlXVKbKhIHHjY0tDhnQoJ6SF0rdjqsM0Y
2KJZKgmz2op7b1I6DHFU+Pt/j1xD05ZbhkX9mTqVoY2BhqEGYez8v6StK51GknA0ys2HyDVeIGg/
7t2rsu6UFzPpm9h1te8UHdNKrRftT28s4weiNteidqqYwtd2aK1K00CXj3fiCjF+yRfhEL6WaP1Y
FaWb3BpRqEYz2Ykv4ySlKh3rTkjIzIuyZkEeIWMLEPV3oGmOP8/TlB61D6HsaMrcKYEJIz/5ceIM
OjXXg+B38Wx+1Mm6xIm66B0DxZCDX5ugQuNS+ZTYBIkn1SmEFRcDiq9uAsNTqXiZ4to2HZ+4WxT3
+0hs/Rt6iZMcBTljhulXMDlPD7FtcqNEyyy2QdqI2SIMeti+FwGq7pknTneZty0HJ13LTTJl/Jxc
bCdOvWxFmlsKOo6qXhJM2gXpVY6qeFK7D1HbbEtDyk6+CHi38NDYvGUZG97/EvDG4UAtVtnfUsBy
aSLiegl59wlFkU3Ii/ZT0Jup/Sm17wP2LRpgBk3fRdB5a02ZygdkJ2IXNaW+Wezz+bKVBZ09HFPC
Mr7IxlC6EVZVsy3l+3w0h3ndSOUP1ZeT05cMeIV66XsYBu3eBN7eOrE8Gxixr9w8KHeWJFFY2Hm/
hHVVhMKbUlKXWoh07A/J8LT9Po6e8e1NONyP4JIqxFicbUiIt6rRLsOgQpmgD78zsuollRy2PcXu
P2bF2WBmZvTwP8TFIT+j08ovmmWW4MglYQxzIoUxdXiTw1Wkx+m1INKm98Ppmwh5Br6+IyranwiP
64cYedUC2Pl95+3/JUvukI4mbqCf/02eHHsr6E3Maa5pJWfOw+01T+7lOmWaTuhgLn41vopQeV+P
m0GBZfPRgT+HPMoXwvzapsGTTrXSiQiY904d8AzAiHrfTtnyprcecn6tFx/y5VaRIKsIi71tcvfk
V6HPX4LmmhqYy0G1mHNKA7+Mt0Fzn7bWlUwKhd5MGNyWKR71tyhhnWRUHlCSod0/xM45yUML1W1/
cUyce2VfckluZl8Hzn2tHqe25VufYrVbv8qri3+C59IUzpV0jIcifS5b8XCRSnzJzDL2irnkDNoS
doSn0V8k0N08yzepWbq7dvDldeCFNPO2X0fRrYayCs2QbZb7Q34q5VyULDnrTv8YRld05c5N4+hE
BNKLyY0ua+64FKl0RHPNJjByD8cv0fTQG5VTxaQwLIuzZK54+og0iIy6jI84Dz31XGsdnmODar9k
1Gtm5KM9jFQihtGz1miPFm6Z1b9k1ekzVDjnm8rpS1hd93r9MlEqVMm6uwyiUX6KPPJnIq/Oy8K/
5DPlLT9k1TGSBIvaMR+oU7rjgZQvhVo2Jh4/82SJrDkm8ipC5PLbvHqu49mr7fTebvxfNomR0cjC
CzWApQiVKOGH0k96aqLLC6PqlNMCDGNlkLICZvscV09rLtIROa1DZH20VHmNeuhCKGdjyQi/9Upv
vY2ucwk7N6d+5ClvNi8M6fGPyfU8LYKrmg83229K+Kb0+ssfTX/uqVfa348B9o5T7zqVFWsmUuy2
kt2UhR08/CbI3pDyvVJDOzl1Qv1Ot4F0UyPK71G6yuDk0qnaS/U3erLFD2oCTjYBHz6sSRIDCSTw
i7JO25/Qk+rVn/PsaR9vHdoeTl4y7UoVmGe2TdQJTS+6L0ObaF9I6cBRH8rUse46wzX5NlMhO/uN
u7alOUVCGHWpGKU0H8zQ+vE24E6CHMWpVYMr+10bbmMjkX7KI0+WuarrwSndK29S7rKFhkEFwDx7
Ud2KqHtGZmUJwWNggUmqXW/0yd2bzPvgRjr4hYexQFbVuesn3sWL9/bvwu8hz6LGWCA9v63UpF01
lTU3x+GH0OHaU/OjTlnU8n0eXuMnR6VJs9U6OF2pK5DW/GPKPeTiY8l7NJipz4QxN/O9JXyXTPyb
nG6J98tRM3n+mpE3fPM5dfvLQ0x+bC6Kxl7TdnBZdZM2162UeTmOy4Nc12V3TrNZjXxaJQ2zMh2r
n2xsZFuqGMYoN2bsb/id6NlKSHf7TnquKrouzNFRMMrNupgxtCynXKxDWVrpAFvHiD2FT5eTaM3F
WmJXyfVRzyuCyh139qS7+U3g3hp8Tr4mux96Q47B+2TUntDwCnvvu+y9yPgHVbTBdXvdJ+1Sil2S
X9MyV+mhh2JJfhRZ/KbC9Sr59c6+CSa3r0jkN2N0FXLnnItUPr17i3wS74lkfkmjNmOZ+yrJmW1g
/jX4OdaKNt1lCOmrvfwwxKOx9opxJhdStiyM65I+1oWbD7tDZh8bmY4sH6Z46k+lZ1TG9Et5xqfs
PouHh94uThVf2kt2kZEdeY3wq3G2k6XyRBiD2wHEK/b4rr1L8iu5dOdPX/0pzK+XWEsw175RCdch
XlXTPGf0esYprVl+kevPJP/cV6XHz9F+I6fYQMrcuZAMt1MsBzZpSBvgIIDBTyl/vQie2NZd0Mil
IUYOfjKGfJf3d5E2OgwoQw71zFO1b1+YiCt1pWpIK1/y1qZzkUvx7fvwf5rlcP7mhV2Hj0oo4QTk
8SAy8aPU/jTDdnPUFCvxHul6Nn9vKv6SBmgGUp+OZoYL3/fOPSV8dMbs+kgGVPzatYqPg7AYG9Zl
H+jIkCUzZxr1iRIwR+1ZzY0ViPKuqSe7MmVFc6tTscdk4e4TNYDm6wJvx5UwHpv2LmJkw/GfpjoJ
i85KmI9HfeOFFrGmrxmCIdB4oI3NG44gPx8LL11QxhgvaA8N56l7/4EoQPnNIjN4IDYPARXc/CtX
0AXtL8d9K04m0MFu2b3ihXXDl+dM6JMFYJCiN5U8GUU1WuSZFJfnkJGPgO3houx//g41yGr7mUYx
6jFNEmyezZ9cSxpOrvQe/BY5kPhSOiS4jtRBdGngjp9R/Dd7J1729aic9QFqrKks0KGnUQiYv2AQ
bNJr4/hTYAj9prMDMmOfQARZzW6pINj1SfnYcxCdBdrt1BuMkkqb6466NMr2WaAJlTqcpTytjsLm
NmvWdqv/NPL1kVGovehazpWTP2AKvpQ/08lzlaA7SMd2KSTOAlYYvZI2teBUfH8YJakzZI7jzHVg
RxTp+5+4hX2eYagTWueCAhC1UF7MzoJdwOZ1og+Iu1Ld5D0Upfiw7FUTq8pMaemaSjHkllSMzl3K
XhOGCXriVrPVB5bBDbK1HhF/iy6O5ud4jK/zSroYDWwiQv4sGedSY0SLUgYXeA83DDglMrv/kRNZ
zeuinw3kL+aiGFkJiwvJLn+VbB4wrCZLBe8mI7gTQTtgBiznodVdu1F9U/LAn7Vuvntjic60H4Fj
7ciVrejl5D41GaMD+zZvEBUdpdFNzaBi0HC+qHeCgnADlhOUhO3+jYRowRrmdu8stXaVq6jZBQ1B
jyTiSN9dCCLCKzBGV/qtVHJVK9XoOaGoYjaBEUSS5p08uTsnOALcujsR/xZaM7WK6Q4bwSP4Bc2F
g1rAEmF0o8nGj/e4RB/67G5U4wejYpfUeXxKj5e3UCY3dUf4sWc/QMcAkdmDo7rOnF/cq04mTTX2
5JmLkJIMPvzRX1IUhA/vowZLXo0HxLIUJORlfmsY1p0AKphfuzNZQv0tqx9k1s7AiGQaMAihNRVk
oO4Ee98DFoni4VanqOXAWLQ6AtOY33BwG7MS1d3vXKoejrBFJKv3Lt9uwVtEdv6oG+niHXKRuTjU
5EE5ifU+nxVjMq+I381zCoJmTaHd1snwIDiMZPDu6Nm4GQaAvfcoRpj0/LrK7AXHKE0/AXj21lmp
sx+buAw9NNcomjduiuqtK+eV3P36E6ExqsWup7KQXSy6z0m4LeX4osKekR7HoYkvIcI6xpzQgP0G
zXku8+JeYBsuMLldgJDSrbyyDO88bDJOc46tL+v4SlAc9F0/x7IPin4gOYpkZ7WVsebAdw1cuSxf
9dwTzyExkpnVFfkINbC/5UR2CEFQuON3j0ddN7UJCVLkKIriRWCeN4F3XRFJOfIdCPOzpabz2q85
w2VmeE1hzQCC+9POuvZMH6NndThNKiAwV9HXrKU4eZk0Rkxqb3gR7PF8hCe9N9bKcuFOtrRJ8V1N
HXlDshWW768hkF4Z9mnsPDZOBJx1UH47ebmtncluoMaPnRMsBQ+CLomCBq1GGsg/sT0AqgkZuMPf
W0nzsxsua5P5m8BDLHllxfiCBB2i9KZCukKBjAtC1hvluLLC8Eqp4vvPtEjAqXJmUG2yEMiIlz9j
d6RuU4uuYN0wx48/9KL4NXk0VloCVzSwXTgCJD5+61RGNDemVTrv+h5j/4xRX06HHhhJV/ucX3LL
2/adxpKw1pSVFfBE44E++wyWqHZZzd2A1GNNAmxSiUBAOfJOVS6PkIlpGCeVVldLr4sJOGTtumVQ
vTVmuhEUm8+oSdX/IkUV01dirkq2ITSOIyRPugea0GC7iESspKEFLHoDnRSe758XOV712O7oUKVZ
9egob4geFsR007RgIA+E0jV2tx/6Jycn+cWYq6CXlvI2RQ03iGYQEcGiGJG3b2mwngl1eTdJlky9
vBP68i+YFFe9HCTt9j2WooTy99KJT0wFgdyXaEqrQh4FseOv1Vc+Je24GoDwYAh8YVQGLdVXambc
pH3wXIeYMyezuQ4DZgTV6R94lSYB5cHCwRGxfGs6b+IbtpLyrMqcZv7OeN5TtDWLauPyC+u5y6/a
4uIevZrPe4UHRGHufBp4CKVXnEcG3nETnPUF0KIZNnUiPEVHuXoWYAvNJwEiNng9QbeQcM04PFTZ
zXvEhQZVL6nxvKn+3h2VZVbQMWakJKH01ty+J16kohs2LBtmdVgxfjENsuTJw9GdPoEvQc2WxCPa
9Rl+0dthK+v26s8AzOiQT6Qe5QMAQ26LHthiWxdWjjALt76T34ni+IIKJ2o00guPlnLqfZxk1b7j
YUZFecLiSKHWJF0HEaD9PRozwgT+7aj0z0K+HtcB8DF1Hm2hYPNmOiUk7Png/ay9AeKgtTfJOGqQ
fuH9gZXRm2v82ldf4DKdzCgo9KaeW5S/XkliY+JmqJ8xAzoaZJbaqUkX34TPeAWbjyCr96KZPqBq
teyYeTfKzIkqYp+vKE3VR+EKqvCMGYAyGL+wXJQzH7/Dwui0HUnff8iaNgdAQiizCXARTIRNxHBr
aJGOxRJ7nsjtoZZL8mzFKPXrcB+PGK5xkBH6UT39+4G6Ma2y5QVKZXmTpP6G312wVqsOX8YIWFKS
MThK4A8cToDEYhHYZ8IFr+stTb2JfF25k/uJVlIttM6OXng3y86afnYkc3zZSegmwgiMcERo4huv
KehT6SK8Z+jN1KLYSapz8wnXUdswXtcaJ27hj3fhRWaJap1ZNIHMhEi+HcaQpyIVo4kKfWlXLp4Q
+kO65NqpphqpjDwB/+PYz+K0RJVoXgmsJwjPNZMzkCB7iqE+c24E26N2dYSBu9oI6XxRNN+8zFy5
HkvoYBjnbVxbczL4QIqvrA+ZQnWjJmQo3/I+iYI/e1CGxwg1VSUDWGa+E83jInkSYno/UreSQt5N
arUTIajXw+CqyPkztzq+vh6wg7TL2nfa0wMKZBaEkiwQCoEDNXq+7wou4voglSQM6FaCCqIhgQ4p
z/sx+ljfjc5IZiz6B0yCj61VBSe0nj5UUO1b15boreEpK0ihrmwuwSsfjqSQnqC04vm97gpusCmN
6OmjYIZSZ3zocveSkz0ytFfhfRPc+IG2NoOsQ5uByzSITV5fiOuR38v1U6oVu6P/XqBESMV0QhGg
k+YcGGf/jiaiPYufGUefyYfPf/Z+fX5kijR1ZwUS8ei3Vvy/wIp0TZu1Sk8SdLLkjwxfc1na/i1d
hO2MFWqD4/WtOn8CjIZgoPWdF+JHyMjrKLdUU3f7ChrlSlnMSESiujzo9Km0yvmek8Md0/DXO+So
C3JzUYXevrTQTSoFn27/gvzaLulafU8odj9yu6C1LtqiVo9OPAllxiuK1IwLo6R37WsaifNQDAy1
DpvpqVOdl3LabnhLauH1q4bf1gdalLw7Pl+xtupH2oW0IilPiqr49hlTCgxWXu3Ul+f4fbyKUpSG
k6V/4pWgA5+KmEKT/sZNmR4k7OFxZRH9H9OGLVq3f0WXTN/HuKRHT27UPnW5JW+OCFOc0qCKRmqu
9GgJDGrfOSSi8+e0ns4d+C5wJptC6QGxqz02Pw5Akzpx1bRa5Tt8Sdku5rj5QfTfynS0+91Kihmi
NGa4qgqNX2lpLgpMrZbKHYXXCfuWwtobqHVw9f5DPRE27U+TVnp4KQKwCO1KNWqm3+BPkkZ9jqfj
D7ZlXEilvc2iW2iIYGm4OiJBZHJTUUCTF4+qXMaLerRVTK0aJefuUnGoq5Vo/ewKvKylWpBQD06V
gjlYbzbfjv0BQWvJF6V3xk2LuG9fdtwwHW9hsspZakGKp7yhnfCATrUNu9cwYwtDSZE9PzJU/RQ+
KZkY44T9h6OyaBxeNh4VTMxj96J5IIzpYZPUHis+e7mPTBXHoIDtSr6YuCpdwtXls4qw26XAqxQX
UWSQW9vG6Oq1xxTsgFkFY00vBmihD026cMKWC0vch5eCt5I9iYB1vzggV54vgafaBZLRN9gVp2yZ
YgASE9zp5XrxDsCK5bReh+zyTzKTXvKJxApj5hQUMKEvrvQ9/9D2yeBJ1omqFs+i6qCWEtycQwm9
OOSMUvysn5s5VJJpqE+EIPU5+RyOrwdcaxzwKE68km1eNnpwOUFb9HypXBX0+QHcynWKrut8PJng
rTBwhitHz7dk2YKF1g/JslCYlAmSa4gCLneudGYRqldC73xo9Hj1R6qrjqo7aS64Lk2i9VHS6M0x
nFVgG/sg1baf6K7Ul6/6Wm+W03iKl0h5qpVux+n5SqHYtOy9ncqbIyDm9LNuu3leLA/EVzlMNibb
1k4pF2HTSd9CAxwnPUzwl2SN1JZr+RShjNBWxCimaHGhdeAVA/PrJWRK8FLBQBq+TRh1ihaGrrbX
rZWYJ++AsKTDhIXV6eQIhRmoAGND+akNzf2xnEGS6UGWsu8BsN7Za0kDJ2hz4TrleaJBoJakHlnN
tPx8mOvaJFHnsmcx+aoceSn5FvwA0Ngwmt8DqGd14sbKVk+xGe+Dyl+7BbEp4qBJO8U1KXL4ByFz
KQN1LMT1fmfRTZToVyrFqbMjSla4zqncnduhO8J8ptIa8fVG9yImg2XVz0pLImsDEdZW/BXswf+R
DeVZqxXS2pZZYAjGTCO5P5c1wv0H0Iwm3UdPZsKd5rDoqXwheLOg0ju0yPKtYM7MxH6qCL7ALb/n
zooImAjB1dQJ4aQOb6aoWgr8bBjIFuHdFwQa+kd0GlToin4IQaFlFvPaeOeWzrVRt6e1Td11Gy0C
WDdVStCdI272Zd1YTFgaaMe8bKxvX5JprmvAUitqj7EiQAGiMWQOK6ndBI7+wNO6YB9prSZWrTQa
6fuApnfC1eKBG2jLzHQi1hROTzOPwueOQrO53DTF1shbcJ4v0DUKwXDm2MGs0tV04WtSvMhV6dvA
od1DDY9FBIStSxXktDnvtWjEhgCFPBcsW94mHsORgknuK9AWuONaORNIm81OdTXY5oXA2hSTXZiR
RO5saqYQbFsoO92qb6qdE6erLxg3BD3nuq/sZU29C9Im3/kI82e5YV1JZXERV0SKMsmK2cq85d46
mSIsuNZtq+xDj62c4g1b+B/q3oN4Lznj7btCi2Aw1vQje6uC/OIs7OSnkrHgRunp8jLYc580/8Bx
mCmDdRUYp4rVLfppV+FmOCLSvn+w9faiKYZHNw2KlYIA4AWTS3T3zEs5yr2ici1ITC/D12raQ1NN
e3SyUTsqjjdm4hmbT+hcHcQ3qr1HY775BNAFrYzPxKKdF4huKLVdXasJt/K1ws5p5plTM95bmI4Z
+9JrnJtx3OgjJ0/Qjp059WhI3XjjdMUpISZp/QeyTrPGs8j17sEEFgKuQ2ctb/IqYPjRI0XX2KLL
OnjfEbWzI4fRTYw1u/RNWGV/FVOYsmLQNTJNor2sSUMu4MO54O9iRteLapCilYDw4qpZK22Qr2N+
Z2THKG0k+ffd8bzgyoqlU6cftlUpG2cHOs8wxlvVjgdOhDQsTI0d1QCRb0r9SSD19DHl8TdB60Wx
8o3whrJrp+nsyOJh6vPQI20XZLmMSoglU9Q/HDo9iHXMCXbd/yu8p+jbxON8p9EbOjF8pAb5TqYd
P3V/ryLPcHr75tj0oTN72GoWn2mHYxB5e3tWFv4p3y+S6jgEZr1Nv/WXWF/vc1WJ4Sz5wcxjyI2F
kv201eS76P8wgoxaq6i5eN8B8jeUn4rXfGZSvWT08TLIftk4/9Z+aXhcY5sfZhgVp26mU/pW87NT
Q58UGXfO8ZsAAENvqdksuPVYp2tKkyght1e1DqZmt9lVY1mssmrtvMnrBwcZWGjapK3lkZnb0OPk
UmiwO6KBsTXV4KVU5IIHsh7z2fiqqwkRdGRC+owff7lNdfqhU8RQ7YpQ4FbQgrmjxos+IWDvvBKD
iPAWLetWXsSAHyFX8Uh2Vu/BQSkyUcDGu17lm/sBIKwR9+MkZW4rKMIODcEsmIgtCh42eL6cpe3r
4Q1IocZl8RxGiCmQxL9K8zJNff4hKH+l3Xscll/zhUpG6Xyuuki3nY2MQ2BGFrV44QyrpFjGSq5v
47KeH3hDr0tWFLc/C+QwrJX5mLjXgRN7p5/Rw6SnmHHUpKugcjaKfTJ1mXymDw3N/jWgTWI/TuMg
syUpo3OQzdArg+gWAAtavP8aQ3T6yfPvrwbFWKNwpf87Dn5LJBLnWsip+Y1v3aQY/6fupO2jlabd
VX5186HxpFf0e7eosHH4v9Ks6O/LQd/mJRd2PHQnaPgfa67fogclzqi71eS70MKFXuxHavxcS16K
QhSBLYZe+hCHfcFOAHQRWHGrDVcTjCjl8rOAF+NkXeH42pghAXFdI6soIEY7mloVyb7yW283fZ7f
U2SebrWpLeUd0Oh50pqmtVNLkXxGC0/vsMZmzDzswBz5qFF6Fmhj40IPRtV16ewAd6jF0kSFSizT
SOJUu3eYoyQzKfetIZi1U52KYB01Jb6k4XXRbKUJezPSOXLuf3pV9LZ65iX2JKpV7HCa4bFtMB6I
Ac2SUFoe6MfAKJF/dbcCgOwUbmbNGK/L+knr+F4rORUKU+2KRJPvkpn9Nd3HtCPZC4FEJliBqL7g
ew0I+UpFDon8w01HdBKfwEjEAt+rUbo79LFU2d70gtvWdi6jAx4Zqdp8rGhQFN0sHxDJglEXi4hy
LTBJWfvB/oms0URKtuWQAiL3IWQIuGTGnlPTCWe8RyYDl9LDboi3ke+nS38sKenokL54JPXlWGcq
v4A2kJdo48hqtCAXsjYXHS6646W8QrQ7+it2R5iyN+1Lq+Mc/R6oNMk3sffzl0eokkhwM/fbYiMK
XkZp+EHcozYidAdTz4snzZzQbjZ6lVBtOeSMPQ99L83AXZfnixMryw+1L1/glkMS3cRKa6DJov5F
d81Lr1cgkt42wIy2eWqbEyD8Sl6m/vjDTLLVB/iycEb+X1rHlogpZ6dT7xZU7ZpfhLwSEKZbx/cl
ngc+X80cT4iz1lKDr0wRs5qteJ3KNQXZVZxtQprtfAvvq0AyA7XnkxN9O7TG0E8n1QF3fpMvYNfE
tOH68bIvkZMdGmRg82dDz7O6KFnFvKuRmRjNWumzkygdSCNTJ0NftLWIFn7Ox5NcR2fo0fI9rOmS
GOFmWqFdTU1rEWMiZpGI8ifJRuOq8S3uuSN6ttx+aZhh8oOT3un3qA6cKQC2T5DvWI4d03xdLMa6
5BH7vahakk8BlVRDzJ1ICnprJ0jOortLjF6bi96ZlunILJfNveSO8tKzZH8pCmhsDs9ddf8e7Izs
ZEEBIjS4RqCwVfi8U9qBEYhgqlOxuTZLKND8luWqty7pnfMHtuNx8f0r3rM0o01eWnzoVb1jqC+p
xLYmTzFJuHLqrjkQoFyylEVfeMs85/PYTh02Xq8xKfZ52bv5jZ5QsSl6bEyDW5JLC+vXXTZKzXqq
CLObCmHnYuqzORChgS2tzFC7E1BohFagk5WUDTy6j8wmPyaabgQiKtkaHCWN7jGkwtyP+fl5ejYu
E1+d0nh1uzLSllSimVYM6Dt3rvLx9yXTJkH6liFth4hTTXYuqnHYhxl0MeZUz2d7deBb+7kiR+Ck
XqSibEe37yEjEVgpMXM2bwThD2QpgKW+zMeMv2sKRJd5p23KDuGRirnx2J9jBx3fe4femnxqsAE1
7cJq0yJuQJpYLbRsvBW8aZM+WjEDtQ9tOklEL0OpLFMEe2izTO2khyDPNFY3QVPlJJU0Y/EH9rQz
rGKrkc/gkvYPgNqOgc+bSWby6vcc9D6jqEkQnda+MexKqfUXiUfGQSOTlWbURCW8VqOSouEDm6q4
RkYaRR3XDNzQ1wZ1vKXPZ0mJ3aM21GvBqjrYO+ZGraxY/oencX02IatR6YLjpNW1OZXzqDGq0K5x
0BfhF9QnfpW3vDID7Qne1PW8h1jZCLHw76KXyh5UC7cS2VV+/kwvMrV69hX14YVnDQcC0GTrjNLc
pg0PgZ6mklo+kq1+HyqzpCCoUKsVdekHxtXdY5nkSfgec7XIdJBUqDZOXGP/773HGFdsIoHtKg13
WCREd6oGRfCeew3tMqCsqVwI9rXXaVzVGenOOO4My4hUlKj+YTPRLuyqL08MSb78P8rOazlyY+vS
r3LiXB/EwJuJ+eeivCOL3t0gmm3gEz5hnn4+oCWym2q1ztwoFBJZLBYzEzv3XutbVZ1UF5MTFuEv
l0Cdmb/u9E86jovcTfFyuTW5aaPJXrZexrdwIPtPe6xDiO0idvqr2SLbI3UqU/ALP9lk8WxlW7tO
JM8EynCSc1CO920yHT2Pb4ZZr4NdU3mvk2e2TdZqh+CwV41ug4KVTMixWEmikuYEoZDYqwWHy0FR
PEmN3GLh/9NGi0kLFYqyQxYxZwp1vXdKOf91coV+NtTiWHBzuSNSlry6KWPIMLiToMN999aWmn2f
1Mnje9TQZK8tMQRcEtByNVtsXfrQFLrhdrbZqu5eC9ov1lAgs3qLIPrTbRv4/RRMVK67KYnoF47b
OGA6FYvyjuCjkYQuWjk54Vs8rmxEFdWrUw/Prn9ubKQsVTZ4KzGeRUUu1Bgx183T089G3LRkDJBy
s5jNuFqkNMtR5WOdDLlY82nR5uHNuyk39VQgYVEPmsppqWF8SIyYchUya/PjnGsUDtvAntIo/+rX
Fd09zIOdSQW6fs86wvbmLyoywpUp7yjysIRG+9m8OxjB7VDTCVLGe8dOYyxj8acypGcW6frGagi9
z71iWOSa0RBp+WcUUle617VDsHymWLBos+guVbPth1ikN3OvSKLP9OHu3vy9jlKcy9554pr3LR8m
Jc+bw5fIJBVvSbumAdqtcqUk+Uq7a0IU6D+7fce4vmhjwtjeHL8WyZx73aJZO9l+PWTiiygAFcsH
KEEHtDcRY6GddNjIHzzAIo3rFY04H2AVnDoNutiUsIRKvDr06NAXXO0Xb1FLVdGGpzTKXua4JQdl
G611b0R9mKyrI70P91yk0VUo6Zy5EYZC1U2eZrOwzLILTVU+Gb5JoJaeXc3/mH3DUSKuwtiy7uxQ
XAZD9i3S6dBY2kCnxeUxaKlcX6GfrzulO5AW4m0JeFvJpoouyyi770e13E+e4s5WvoS1BgR1yut4
8xV3pWEc6UjTglXds9AT6ygSYsTi3t6Z5r7neo3uEQGt1KU8EpawnczGqQE9LI8NcrJyD+lmdRNZ
sALY9DH+foQhs4u4iO2zZYP7H5yELOpibM5G25w7REirbBr15D5WNR+V1WxBRi+x5uSKN3+1IWP9
GI5hxdtgQLhxfKPbqwYg17ERzEGnzCeFAnd0fftSH1mUfzUnd02DwXdCa8/ZTzlWoAWJ0JcJ5PRr
z9f3MmuTrc4gcjNblkf7EbCyuv2Fa9lHqWX7qyjqM+6yCsZAp94OVu6sUWysZC3oqBQqPwh6zOxe
zgxO06wS9hZdwbB0jMfZxWxHAzo67m1MEqs1ev+YWIJxhGzubytLb9aFksVLh5eilIYt0Q+0J301
MVezu1nXonBHz5muWHI7u5zTriiXgzQeQfSHm1kM+WZ3zj8pqIPX6Ib8w2x2TmD3ham7G8LuNqSd
stVHkqBm43MUqfre882LWPVVxHsjltCyiReen1RLwTyTMS+Pozl1qq/7ehWLnhLM778EakTBDNvJ
jqEQF5G6/+CJ9kWICaD3vDUtylWUMvzrMMTNcVSWm0d7X+sBFLdNR7FKNT+CHlsXOreAcIyjre+n
KC4nr3SZVxI/jzzlqtKuCa6Afx92jBQKZWd1pK8yxB8JnIvFXegpS0+7mv3TsvZeokTLD2YcPHii
Mq6dSHuWg1Q3blk8tAov4UfZqktc5yqhT49u8aLK/f7W7gj8DQbm9dQaDz+5rFOL0a3OuDegNX9q
df1ISLK7l73L4fBmuW4qOktx8CXhInw55tQHesuaaeClrf2OiOBBm5SO1LVPfu3vU626HPo8ukJp
Si09cvlINJM5InGdL1BqLoQyleZj6R7dAN2IZxS71NDsx64Ol8C7/K+TY1uJuVLaxrVpoC9RawNN
caXpZ08XXzO0RnScE3wAU7ZWRZpBpHf1mda/tXMy66aJzBWuNrF5t3XzMNPOCJss5Buhty6a8dTE
MoNJaxLhK5AJ6B3IZtd9qpjVUrIvGPyhaUGPc8xzGiAyMR5cU8uvep2/H1mHzaVT41/Qr1wfvm2W
5Mnq3QRuZ42/oGuYH0UQbBCqFidyD/X95Ai3O3MKPUU7HTUtBIwOo0SnbIQbggxr3Xht5Ddh3MoH
qsjvBnGFj/bU6Qyny4UWmwWNofZe9QzzrMpsFUbgfTAyPpUt09Oim6hMmYN1trSzh7G2lo7l5zew
g27rsFC3pR6l2xLoyEOYERsZHLIxBnfqq68ixBODqIQmjrLzOtu9HeEHX7bNVAdN5nIUMuZRQ6gw
cBv8rEz2AYekZM8Eddp4WXQOczQncnKcd1PWSmZPc6/WFCuf0cw6GJWb2YOujHqxDfooXXnilDgI
wX1ZZqdEZ1WFJbfhzsdAneMxXL1ljzmj/jjWCWkuZbqRfWlRfAMt8ETdXmnElpoojYmsDrxWOwba
VzdJy2ONXXFscVcCgtNWKXF8G46uag/P06IZ/mx4uXGwDWj9snGfJvN6oYG5VEVWbvzM/FqIvrxy
Gpku56wyUE7AcCe+zOxll8fOo3dapGp8RSMmWHKh1io/JtqWsQ3hmTtfteObyeGueUTlcClRN1Ys
795c7qT9Idrp6qUeKNoDbq92l0YE7NqdurVxvKtJj3vbbkGOx9yjw2wkgHP4VJqKegEhGoxZgdw5
jBnmTxb4yCx2copYtiyZXCe5oy/0yQvvNGPK9SJqNm4SJHu9GriJ6b7YcgnDpz7Z4z1QQIXiKdvJ
Ih/YZrYBXyuP0kVd2nD70XRl17ENdjpC+aq2Vy6BOtt3uzy7boPBATFd4BanOVCtsuJ249p9v6qC
tFqBPSArYizCk69Y+2IsnvHRd3KIroJMXrZal+3Rw6S4W4xtDQnxkc0wueqxVhvrLjLdvT8trtlV
3xLCfAsVcVN14hA3ZXFk9+3sqq32tcl8wPI95aoHa7kN9SE4ey2HhzD7ZyOR5xRZA3ej8TVtXBqH
DRhrVV58d+DTljzShH+Jk5hVEGUm8oTvVnzCdg0YqKwn10CpN0W4ERZ1H3UV2zVLn6qhtg54bQfC
DC/sKdIN5Ui/9h3SlPsG6j+ninGlJOJZ1XmSD8KwTyPP7J01RME2buQlQ6/kJFzSdnGfHgazdE4i
RwTu0NBvQ3AFSqdBi2FfLUVG9WHY0W0SpwP4FA3FaS/EWX39YO2nLcWoTSHPotBleFtVTJmNqLsm
7So5vJv9jZqeoylSBXEA5qnYL7H5SEmF0Z7kSHTwu/PfawuqT/qQKcNyh/cTd95mDpTz1JcyyWyM
I2TKxb67F54sH0QypRW1OHqKGGeNLOL7OV8OwzZ40rd8Od8GoxkwNr6g7RAus7A4vcMBBHbOpO4o
EHJb7EZjLI5xBs2Tomn1DgrovBAIW4oxDbl9tZ9pAZ5TfCbZDYMHV6NabZNPXfzwMzSgNoh8bkPf
XA80YtGehFToRnztOj5WRe53bCUbH0LdPJg93Nm/kgSKMEeNB6Jnogm0TL0Bn7o9KpTwD6QAhnx5
yO7bNFe+5kp0iKr4m+fpENhQs9DjaLrnHyEDQ1s/1mXar0LWzVJRza/vsIFuyAi3J9WHXUEpPJCk
mue3E8jiOrJ7BF46nxAEUvxIki3uvuiNQ/jlBCGA00PhU9Gdi+I7y+zl2SRrzy7lmTjAu+AnJkGt
WZcVp/rCjJVXANyrAVPmi8mzug7sVybd2r0y1K8hj1n8Yd9BBX2f3Mmy8A4WIjQcBi2zdMd9YmBP
NBO6ItHV41M3/dtQEHjZ+357CFK/2Dr2qO6cjm9C1spxqlCvqZg5vijcceSIg1d0bnIZ1PI1Skdy
QgbFIya3cI9mTrhMXGF0AZfyghBnn4I16dNueCordw1Xb6QdFCebJrgNdQ91vpVg9fcY4cI+CPwi
O6m6r+OzBSQ/AxAKaV3kNC+vR9idJ9XcCptmTUszMRBMDadmo80TtyUMsDJD5k4WJeDYf06VxALx
zvx0ZiNElncolIjoSIltJTpYJvILr5YBAHn8kqHm1LhD2icu5MTWCoMs7YH0vl8AE1C9nQgb5rfO
Mm2j+/SAHMi4/OkWoSIeogmgEEgOGWYEuMHC5vE7ScG4VCKKmneYglqUyXok5m8CKrSKu4/LzjvO
UAV4pbxacJPXln3XIm1CsCU2ii6G9Zh745G9+ilTbOcQI5vO7EjhI8wvMl/ezlGApc+ObdpuAi2L
lzkSkEysyh+SNaSH5VBlykERHAMNU1c+hbq4TEkK/4m8IAZ7ElbY63f6QhQRddxOvUxFs14/YBji
yMWv6yR3P6EYvNQFLc0zWo0sjUWRuSRgL+oJ1g4gPTyIxPjMcmCUS8c/BhG7amqxtpLQWdbto0vo
NHVU4qx83sVChIT3/UlnUCvfurTlF/0N0BBReR1lZG1wKqM+NtwGpVh+11aavc3s4f4d2ACUr1gO
QC6YUsA2HDpsY3ldTjXUH2mDHckQUzrnRG8wBrIayHR66Y0G58ufBIfcrdpt0LDKZozDiOjn6NTP
Dma7S1cf6MlmwyFCiTjVvT/QHJLQ2qiqGiEsGXKKteF5yiOEm3HndU3PeAzdUgaIgOLEXhtw0A8N
zzi1GiF8ddJfz0/ylGhjBhQWciJ/N6rzJYlqEJHAg9uxdgIHGMQoAV6qNk2yUGOVzgyIIatfO7dy
trQ2DxMGwvDd+KDK3mfW6NJEV4NH22Uqa3hqdudSmPyRcMilyN9FmVEfZziEmiPcaBuizkI4xdyk
OZpyBijRUJunN0xEz/1g1ceVsf2TFVG1KkMTJb8tc3YHOzYB4wUvwo4VdjLKqSOZaJt3cITaE58Z
oYnC9gY3GxxexR9+WbnqeKvMVsJwQ9q2xDVy2auDeYoLpBGoUkMwEgZTCtVGTTyGyjrU3HNEtwoF
3R9kCSfx78OquuT48Ux023VEpHPIvWVZ2AoE/3fSRJqguB4c6XFR8oxjkYpV1azoayCcMuJ8PTSW
svLRcG2tsbZPdZrspR+eZwpFNVB7F8NhBlFIhGBW9cJgcPiSEc5GXeQoZ6xjXIqLZiul7x/SMMxO
WqJIaFqPUZk1F76wjV1X+jxfbGb7qYEAK08q+ybXTAt8UlMddDxkRE6HN05CKtYfIIvM055k04gr
AnVAifdaNSkxr1pzzG+VVAvW6kS3KGlQXlTR0TXGddn22ms2lS+6fYAGrL26HRNkhR+IzE+5hupB
n1LVysuZd+Ggi1rF1mBdyZCFojQ7LdXrmw/sCyXIDgCPnkSXitfI1w+wcdq92gfXUw6kLCxvzfG7
nbMg//2v//V//8/n/n8HX3PCOwYOm3+JNrvKQQTX//Nvzf73v4rv/3n/5X/+7eiaYziaQ4avq3NL
1gyd///50w3w+emr/4OsNHIcvJtLkpONEyDt/ODI3ljRfAUemYgzWMr2IE3Jc0KTWlEhrczLz0wT
sLfZpF/V7VB8c0uhHl3uMgD/yqybAys/vHSsO+NNWXf6TZcEGp4Ggnl3jWaDyCoQunnkv1ZtPEEz
VFjvdvhlfs1INYhsycFs/eJ17TA2TznQ+V++bmgZDHa9x2Hk4oHFdfX/+/KMNemCIX4IhEfVGK7z
Cio91/FkK9EYLltY08Wi6IYK4k5Nmf/2K/34oxuQL5Sy7vffjlgGjdGneen4VrzodIIseZqvGu4h
pwJZyrqpya+af9ff/6HnP+TPf2i46Lbh6rZtep7qOD//oeGQe1qc06jFPlcvsiZI17LjiGPYymhs
QPSC47GA+dIEZO1wwUY3g1MIcTPvtzU/Wd3AKrTTlrFLmnyuRuXeLPovTmCdCWZxTinOwwVHlv5a
abK8rsJK4QZOwhGjFtVpH4vS6y5LM/affFOXJGEK3T+ZCfY0RB3Jpu31+6bX88v//Ev7z/ub1XUk
Ew2D3GXSk+P78R2HZhbtuzYJv1UNzC00RcahojkJV3V+/12tIf7xaodTOqxySEmOoT145H4syjIT
5w9vmrK73TpRptz8/Rs3dOQcPAxVeBc+riKYMqagLv7rex+1DASjh4OJAbupkzPw/jtgDxYbCoRo
+/2jz3yxHp3If+omVNLHX4a2lrxOOM/OjDhdhilK0FzXGVCg91+qSIsvdVJuk95Nr2lKeyaaWctZ
aFGXngNKpDUB195dL7zqulWefvU3oQVAII8l3S+MZTNsjfXoom793e9IPOZtrzvnv/6aHZXxXol2
778pm4UU+vimHdTy0vOYpoi13sfmhRZjjvMj2rJRO5Nk+3wvRuP++58z7Ai1VXplG2Q6a03KZF8H
+aPm6DUeJf6hmKhbjIwn7RCb4pQZ6cHdN5aRf/+IMiOgvwNw48iY+8VFu3zg0i+XVhlgTm+8pUhg
swWDfa4yfP8Gis5V5pjBRaj0xnr+DMsMIJ6Z9sjBkaqnVpdjqqv7gz7ox/lLbeOlTt16X5fA5dEe
XFfJ0F/iJDC2lKP21Tjl5eGROcW+7+yCRJxqIdcNF/1jZuXaxfxJu41L9nufq2eL8e9mXlaxq+/L
waGp3xK/8vsj4Rdnv6nBKTR1TbUMz9LNn4+Egk5qTPc/Wqq5a517KUG5jo1eLdMgUi9KQVBR5T4O
dlYvjNAXBzMfijWPdKquqFUJSgx7jyoMbdZN1ljaDpA4apxpA//qpTucTSr3EsqU99efKjsfTerl
+2tP1ISLArDSwc67Z9fq63ON+2v1Dz+Hx8hFMJKKC43mzpEieHn/UZEBT8JUq+vpx+UT/iodgCdp
3HkprujClK5+gaI22fV2Um9/8XNtg9BFo67oTNTjJ9t2yuuff0/H0a8ao3J303uIMbmdlADflp+1
3kl3xbYVtLKakApFkCW9/Kd31PpJdukHuEKjNNhAOVVX/hjupnfWCfOOUDa5iVpSOXvMpyWlTWV0
4vz2LpUaO4o5Zs1Z1bttinDl4vdrZ3pafHyauI6mu6qlahaQiJ+Xjl2DIPRclg7ORkJyQ5oOsso+
tZnH5Ucqijj5pDrMdcD719oyzy51cFfYZ6evM2WhXkqLpt70WX74urofcN+Pf7zk332pocAQ4dqX
b8eibCfUn7EDtMblJIxx+IOyRDBC8uf8U37/EWia8ZcPwTJ01fM8U7N1z7Om2uqH2glbudrZQUfu
R5V465ruD2ONSC4ynGCMiVr1i2d1NKe8zE4vSFtrb1URimsDZ8a6aRDUcy825Kpx2ybbJH0PpqYZ
6bG4UZCTkccR3KzqyMGwEVth7Cw1rUScnjrUIavSqypt1aojyr8iJMiiHUDo5IgO0Eap3XXGO38O
khF2fa5WmP8irEOGpV0oI0bpQuvxxSkNNr3YdrQBBWeYb8aqdk+aaw/bxHCdT8WEqgikilnYcbxy
yrWykicaN861G/ogtdowblZtRu9mn8fNFCUE64r7Tq9hbhXjSKurE0GxFZSp8UYKw9/mrncsal8S
AJH23gFqc1Le9DzkXxGmOqhkSq+Vu3iyZ/M8TOJXyxiKz8LOP6mq3zAmM8aLUvaUjmhWzGpJn9cc
N3xcaIiwSd1VqiFf0EaIBAMNeVxRlxBsHwQEM+tjFyxtBcy07WrqRaZaMVNVraTwCcyS9C9N7clj
pxHqWas4LgxzNcpW6MuIcNyT3uIwXLgiNTdC0dMnw1cJfImq5iGn+3/dhJLvdWulRzRu1o9pUDSY
jEb6cQwSV1S3xyZvrEMbpdVz7Y3im2EzxsIw0jdLkzI9PrayeoSmHW7HeEieLV/h+jHti18tM89U
7wEHp+uPq8yOKveAkr/E9PjnUisV+lmVFhtX83JzjDC+zmlBbXR7TIhLx28KtC/e0BxKaaK6Oax4
UWibTDertWJKoJ8t4mUzDRRyTA1cmDpjKlqS9nLsYnttQj5YJjEG1X7E49WSGri0nLbeuG6QL/Jy
6kbRk0KqVrabciRFMiebdVtqZbPI6b8QY0XHyfZUa5llQbnyc5XxokV3dTB8A/FLFe2EnzLK4Q66
MQrlJZFlsE8lQZmt1cuV4gqxtayUb01Ge2ERnPlQxRFNvMaRt9MeYSwjmZs65cO8T9Ig1ZZOAvyl
UlR1X+jqlY0YYY0bAAEfpjqaLIp9GHVwAj9vIaXlief3XYkxnIQxHW//Tscrug44xQhJqQ4Ft+Dr
eTsVSvliZ6LfzlsqzuJiw5qt99Iqh3XNmqODlQn09nZgWadOyvppYEjzkKdtSVTPX/bVMCoqd4Na
xHiQ/RgnuGZQ13K9zqqFZ5X4fWNtgvPYGHWnjeYaEp+iWYeX82bznAirPglXK0taOnMWRRme570X
KWZ/T/uRx/O8/1oZs+lzHqKvgYMJy/W6J9RQBdfmTN4A5LXXvPYXNfS0m++70c1yQeloDWgzgUfD
WfmwJ0Wdd59EJp6z0KTTXcUE/KEJNiZ2RgDA7cO2NEbvFBSxdvfXraml0rwpfNvZZqmWksMhEheJ
yQ+blBCqK0UJtdcxsKknR1XRTrVLP/mXu1Ri8ryukyYn5vrPHQquzFoZ0pmK8qQD+Pe2V/vUcuo1
B5ikeCwmMpyiBFOfqDpwX2fiQWZItrRqWsD/3eZt5PhgDrHrAd2I7C16wOeJQtRFAj7K20ZuSAKI
1Chf/X4z+74/4MKCuCXkt44R1nre1BZ2qZsRoRReNDZ2UMbenq2Fe4x9PZoO6tgSBvJ/u7lVHZVY
MzJhtXLl0/QEft/k3CMLHDw0NL/v9LFkNtcxvJu3e+swiGKCFy9+tec110TG19ibX+17gIYVhgrT
WtcVg8WQJflfbn7LxZ8+FeZDzmHRNzQrP5wCdo8sJExUE+fI3x8FceUOyI+6nTXan1SYC1v4AQoH
V6T/+khoi3Oa2l+KGu9s0yXhpu61gtgPxN+9zrP1w+HgM1Qg7oFc8L+cEEYf4S8lWcx+xN5s3odu
GyHqyKv+TmsrB/qU77oX1mCTbkqqsQT1ZGGg+u2JoXAG7DNe88t8avgj7WDSkq7mU6NgBnMhk9o4
TqeGE/XRplHrBOZvFyl3esbcLR095duH4wMnj+pwpdUvvx8hhUurR4evceOP0Ze/O0K01sAEnhSq
ay5/PEj8TIbxsnVp9c6nCeq3YD8Y8bjkTotbb0yGG5EzzBEB2NL3g0VHObZ0Pe6Thac0V/MJEziU
7AUWiIWtMz374+k/HTOu1dorIITJNhGKdo5SpVi6fnP1Yznwfuaojm0+OEpXfo6cpH2YeuAXvVrV
j+7bqdO6fnYRyeKZ+5+9JGmowfwRv4x5XjPAd/bfTyER28HWQuaCyOjPguFvj6JS08QaQcYfR5Eo
iVyVWhefA3tyA9YApR9/OJOEHT8KOwNHMJ1LUYzQ1CJEdf37wwmZA4VgiSxmKi8mwxKX/xPBzSen
r9TH6aAiFRYLWt9/tS3tIfdS7xn18ef54JowOom4+fnsopytdo5P8OTPB9iotA+Rnn+yR0R7DkMT
p1OgNNeQi5wGvlSBqQ1mHKK3aapTe0e62zByf3262QgzhAnZB6tfQFVaX2IBWtR2DEtvOu70al2S
AvarE8/yYP1oJYKCt5IG3Nx9Gj0PAWbZ98qGdsoj1909vcse2ckEyfuHMzAPYN0NJnQdCp6J35yE
/c18Etr0drtRPX84DGNrV9UDvhCNuSd68LkMmo/EQr9XMUvNp2IWCY3rU4jTeyqJhO2tpVTq1Xw8
qs4nvM3xhxOyCCcxXuGt1ci+02xJZJoR7qIWJUxNdEJSD8GmmUZ1QVCcoBCdHOgLmaYNuzoYaoYo
49PbEcoorVnW4GPnY5TwjkPrctDg+amW7niYa6r5NI1dWJR69jodqLrSLxK9deHzUl/5Uxw7o6jF
W43188FagewNZHHupntJJR5MtXyOFJA6b1VX0HbRUp8OuO+lF+esDn5zBJg/HbUq1IelZcW383HL
H+q17LXL+cQtegfMCDqxlsbYdNGZqzLgI/gUC2XxfvjSLa0xt6BWzSeib56FFZMLip9CadsbX8dR
qDfuOY/vrarItlmrjWu0ReuswY7clrw/18vHG2at441rAt0a0jg+mM0KA2R4JywsrkWBKa1QVP9Y
6vxNe+QlG8wV+WH06X3Mp3gTJdsxkN6R7HXlUtfBr5ldvi9sL7sI/DG7kPF1XOjOgYWvcsEw5B81
oU1EGi3JZliLiOCENEzoRE7nvaXpwaUX8rBPzOJpPvi7HK1Tay2n3ohHqyyNB5ryGvP1NMdXVYAa
j/xCLHt4Ogx06KPrTBQWoXRu8xqRvz/YBJNOdgk1sdHUpvXZo0xcRbhe1sIwxTEKzDtDI89KD7Nv
csjcvZvCEQ8acW66ZYC8iOAPnhlJGxbbWLF10Iqh2GoaiVwR1MM9nCzgpipYao8z0/bHXSiwVCCm
vRhStdokpA1t3spSOH30IASxEHmBPMJtv1axSG9joaS3rdlWKxPT68bFSaAJq9kh4/JPBD76MNsH
eRQQNbXSJfG2ZV6oRSQwRGjA5vqxD+2Trk9UFSxXPL71l661jIvADe4/PIfwVzZFv39/EjVyaBh1
0NyfH0cgbV56ggwOPzySRj+6EhXqWj8ytJPNKOrtycQt+lvdGtH+7elEiLN5ieuiWHf2eKe6pLgL
nL4AlHr5HOcbB29R6svhaq6Uk5ii1Eib+Bh1zbBI2rK/Vt1g3RAMdgsIs63i9IIOx/1Y+/VVXY43
o+Mybk6bvZKPPh6TmqyGwMp5Gv/4cOsjK105anD79oAzjRcS0tYFeizIBWGxen/OdVElSFnTUkQg
yLyKrDjoRdJfFAWN06n+7lE0r53aDTiS88em1OrroAiOQ8XqFQx7VnGPMosEPUE6hkj2UY42G3di
v/AUi2iLnHuuCnV0Ow4181sb6gwu+/ARqNrasaJ0qfaGt6sLtHFz6f72mFRK54zhXN28PyqFjp5N
6XA+itLN7krmmPYkpfp9D8n6VQfJMJl7ehjaLGPqMP3QQQJQMtiJL2OM2nq98opAf+zrwljlalLP
zbNffQUMXfTzwu1W0w3jw1fUlmtvaOV1sCP4MjKvr+kJlIvfv2/34/vG+6qpmm7anqUC+/jwvh0G
ovBkIsIXQ+WlEtORrSBkWDQhjGtkHXDEzKa5d4tu3Exv8v0b0oKZvjfVEzR6zG8fvqsucwDYqhde
/fxdZvmqadoXI3SM69ZIUcf9zfcWIRL1tpDmynUWv38NY3K3B3jU0YnTopjfCcAElASKHy3GNl2l
xf38hn560d9/kJr2l04qH6XjMYs0bNtiPuf9vAREjnw2QYGzoNPV7QqQU2smwCocZ7hZ8OkIrVsa
hTrct1UBL8ArsBUNnuUiXqbhRQBzBMjYydpb5IScnKUO953aJXru8hZykjRwlah286XOJucYgyA6
CKOK0cV0wU8EOsKi1j7NmT8DBDdyTLhrbGXixfucWOciqwCCulap37RCI4Mk0cHrNKHKztC4PDyT
lXkOAj2+bjR/i87WvC/12D+VqEoP/VD23zOPZF/Yj0WnqwCXoI+DQrHdzy2Wc2DigeveNF5VIqPt
/Gejb/orA7PAchzH5tmxnAfp1VyxYJk8OHVIOIEmUaE4ntHfqaJvXga176+iqEBqr2Mo8AijG3R0
S4OpqudBz7WDapnlVeVH9oXjm9qN5pZMcLB+9ldeWg4HRLYoQnDnlCsVNC92kNF5ENLX9pHlU4hl
Hu6F0UOIT9d708VaAaWj9LY1supdjSQC3Fq5sRSXLZw4DhDF/HPSlBdmWYoVctd8i2fV5HMP2lMz
htpmgMCwa6M8XcnBNhlbNeYzCW3JSy4SGi8SNBN2yLFztlVUmlssbOhDw9a6CCNWA0Pc4ZSURvRE
C8w4tIPbHKXZQBFLchTMC4GF99O09j+sLTRR7gIq6MW8vnIlKasldhCKpdZu+h/XVySkuxqVDj8C
clkE3dP6ipppCCG15CUBnDG6XMJT/sfnTC/wgRUewW+idb6QaDF8X2c9JpCHWST2fZ1N3eRSQb4x
5Ut9XGsiDFZBgsH5v15rKhe+z43mEjTz81qrHTvejSN5Uh8XHE8m7RSrTbV3PcW7KQubGJy3RUdO
BGw7UG5X5Gu0p3FavKHsyCeze/n1nxddgw/50pej+lo6Wn/pNeyZeb2JhiylcroK1+bUkHpfeR70
rlKJvpqafOyoarfv68+odHstew+vz9+swdgR/tZ0jPLDGixFFwGPIP91XoCDSjxMNqCv+LAAdbd4
ojv4+mENyjTDkUGEwf33dVjFhnYjK9Z7WCXK3dzjDkT50Ki5fzmvQKgrykPcKgDb/ru1Fxfjs2d5
hAw6jnIVjqL3lqUto1PklggpkEBUux+XnxtfBBnKz/clOCaAW1QZHOclqGQl5geducgmsvNgM7QG
WsBiuED/pUD1Qqf4YQl2mjjkDaaJH9ZhOt52eZUcQgAm4OXfjjylr+obdaiGvQPbChzHdOzljkdi
R7lyVUj6cPDl198vxaDwGxh2Gsj+9wPQlxa+h1ZCOPvFoiTC5g56sLNDHr82NG/fCY+v/LsFajvx
MYN+vf/tyfirRRprrkRFAXoioou8QZpQLuflKpymuu9Vzol5yba+7A8mItlu75ki/vK2aunwfE2B
5XAX4OTU8vqKNhlhKZPnhfaUi9NXUynEu2A9n57vKzcqvIUuAabOp6dhOj5JRuFhXr1CwSRvwYFe
/OPqDZTOeLb94iImjvPu71ewCEJ7Z6Ew4jI9GvuyKr8ldbiveqqWOJc3Q4saewHtS3GWbLvzL5az
0T3aOXq9t9PU6Ql/GmPjOK1q22jDneM0lLCF4TNAysI13c/iOdasz62f1WekDAvSkdRD06aoIwYR
nn2epfOa78AkLXsO8Qdb5/E4H72s/Z4cQFQFtc9d3boKa8yUCpffQDmWZv//SDuvHbe1rN0+EQFm
Lt5KVJYqR98Qjsw58+nPIKttucrl8r9xgMZGd+8SuThXnvML2fO3nALAPBnG2PAe+l5cT3fjKMvi
J2H514GK7HDJ0IZdFf8YBOIYvyaIOW4NgJPH3I8VR7CFlMioV2gOba3AUlYN+yKF3Jd1G1tRdRVC
gpgnjnDhIvZRIFZZ23vbvG+/zCeHn7MIQmm8ypD73XFJQAqzpASHEZu/15GMclQPCrtam3B0PfU0
T64wR+usbb+GSurtQYTiHRUog6O6Xb7OjB7+uRaA8QPwIZrizsrL8s61YUFYNsILyYl6F6UYE/VB
MIwTNLrdY7Lw6Hq1sk8qH/EMrxwPkXWlw6HCgY3tIcwN+aFTA8sxY/0qlzrDqRNVvY+0tHMsDW6d
KdhEpvlZcqZd6togo3HQw7cNSvbCuBHLqEjX8xYSdxgUtyU83bcztrbyejf03a6WbqXcaC/rEiYH
UV/Hsn0ZFCinp2qwdcf8K1NEup8msjoqSN57+WPHYFqYUdNvx0mRmuF1W3TxfZ0ql0KulUMDcTDK
a9778+wDcs/c5NwyqUPL1Rb6SrqJxIIEBSu5uyLFYJOvd82dKbeOPYafdcQVUGjMWfV/rQFs3eai
87/ZgD/u+0y7yXTor6krvMN5PcCy193bPTAbgiYK43FaEDyjihBOzRa/FgVKoQAhyqo+vV4Z1Jxk
Iuqwv60OouvBm0cScfWQAlAUbFFlufuuJTYidJK8lrRAppIrH38tFRyfD/UwrDUVTaXWRz+st7of
HiSSedVAdZLaIj5IOKiqyHqTIklyo1h4LWUbEClUIMcGjbllHO7QbMLJAEbMXofsyw0+QENUUQ1Q
4igUzqtKJFlUr4oJsDoiaoDRS3nr88HnTfK8xAhtcBLgq5s/lhnFpmIqWWIXSU1/1aYuavQhd20S
5JDazKD9bugXv9afj28cfwA+uW8ImWKqZZg4S5hvAJ9A32AZqzXCOJkf7uvC6yF4lOp2kBAizc10
2E9Hx7/+WQBrahnFKMzq3jDf0v76py+VMT8P5nvq+c8oyi3t1iXzk9jI70C6VG1PuzeJJ6WMuyis
ofsOEJ2oxI5LMT3g4xAoyp/XV5P7IrgwleswWN/Xdy6MCJSM8wExEBbZLeoaGyWMbhIk0R8bUA4Y
HGX+IlXk2EmDTloJLocLNfLl4xSb88/hm2nruCLlVyr+828/762tUbRoOCfVFd66oZPk7H2az70O
ESgx30z/9hhqC8YmiGWx9to0A6b2356DrZO37PzeWExtKtOgdbAEChaaa3er+YmqBYHFkNvNr9YV
otsAEKgxUaaFsvbJDYHD/yPo8jtBR03EQjyJYgMb2OugGwLf7k5DzC1Fm3dbWbJT98Y9jIf+qfPL
9mRmUr7Nhrr0F2Od4f4RgYKfkyB/+akrjHBr+AN05be/he6TH3XFHesZQnF+gABxuvMgli3mX/vw
DZsFIqlsjomn3s0v1s0q2UA9wQClcUtlRqSen1CD6FqMrIvL+TGm1oUrNEdN7aTYsnopElvayXBe
lkN+ryI58vTruaRJvlPbRzBikvUQk5hnHOjttjDs2xA9790/Av7OTDf1CeFnWlOexnoz0ynnK3WN
C94iU8v+SpeN6epRNuyEZTY49JMGvtdFJTUWw9aeco52DpFeAX6x1iDRruvUv2ikxLyVJ3MQlDz7
ORZvHowGFqyi0oZhLYxy58J+gL/wznMF24AEOnfR90W3iE0P8LRZd8gg+/bmw1dMTJSbRKN+puvF
Fn0SqgHTaxIdZSzZyz67oQ754/wJv14lo6yz0Ond+XWJPa5UlnBUrT94JWKDzQ7VH5JA0B2BjQNl
ef1yeP6fayk/JEW1et0GSavabSJbl3MoTW7ipMBJy/itriFTHazn11uVVDoMwvvI7JIlrhUnHMXL
o4fgxT/GwHuTzpSnIWAAiAXl/3rSJWZmjPBQPaQjuJemxdhd91IqAJdlP9CODrailuv9lJ4AC1Va
T02iAw+bVrkPf4p5x8SaVL7DkKy4alGBzuukfoTWRYr4nWdwhaofEFE9zU3ohshG25hC7tSOdx4G
8c7a+D0Y2b8+kXsB1Ofe7bfTY0PYsYgcwFHrZXwtLKQpKXn6FVY1pjM3lNqiFKveam7s/Pwm0Bqk
x4vP8zsKV9HWrt77R91svnzcDe/NRGQgTQ4LgoSEmPaj39K8jDZUmQuNXgis4hTXEbqClu9/Kkrj
eXDZ7qeAn//Klm33Ljbda5ThEUVS+2j/zl9BPrHQrMFLwh5qck3HQrXQgiOvt4yMiKSUh+Sb4ms7
DhLpgvtcfPXxV80r9isQKGUq2ZJlg8oAbZpTm799Vh+n0oDDEuBk8G0xgnJduFWz/FjkIAA3Wu1X
6c4ex/5CUj00WFr9SSjjeDsM3kUGF3STVVVNsSOsHpOGzLsjh1VHutDsrkZE5b9UYzwC4EvCg4KZ
8Y8YKfRlobraHmFm9ZPuFQjiNEYDEAdBrPybQDflMAXy3C7fx3+5lXOLwmvd7c5t09NcyxxtiLAb
n1s4K4BEXAWe/nvrwFB0iMiZrXc1tyyQzWIXh51y89K6po79TeJirfxOE81eHa5MM5edQhuoptZB
fgCWrCxZdQQ6E4mMv5QWoOX90tpa8ppDFrBfT5olptq13z0Dz+lzLC3KcMUiAHZ3AYnWPYyddpqD
WnXohKZ2fXUObFK2xRF9tW73XvOjArUbdjlxKxDBnEB3j33mBTPy+RxkFYdcWAcIx0nIrbdD4QC2
H1fttC+fP0dGyeQqKH1jK6xAW1s+at4oet3KlfjKFay+C+z+cYyn9KVahre+UdxURn7MlQ7Q6M/P
VbEc2tU5qocIZePHRQ0wsikLdgWsuKSGJBnZ26xB6q4UerxN2ftyOIOfex8hyDkiqYSNSifGHzEk
pDXp5zX+3SUKlf1ONu3ywoyt1RyiqUDtNRKggqyhWwAOZXlT7udY1bEMx6xHTtev42M2xsukxijW
S/KvXcH9gPOkcY0zwBw/dJuie8tDZJx8dSlb4tjbvgQWd/icq7n41ylr2tTfzEkBkctWFSHrgrn5
eqlxy3gC1wdYcteMijnVmoqRMZSWsXElTMtHxlME6t4TOABaNWYPqkYyy0nQG68WLvVIY0au/eNJ
gAyvPGD+yRKvmATksYYYTG8i0jdY1vP/5WF+L2dLKbM08iEBrHHwMwqYv+mRQCW2aB6AYuOxJPe8
VeZDmx44B+x/e36RJxqHxd4t53PJucVWK3Sw4DoSy558JXvVdWmp+uX8Rrj12DtBkFoBnUcowTej
U0S6BLRjhjxSmK76iZUVqqsM2+7PHzUl7DMOU20IzazPMLurY33VGakPDWSAlp/KjxJEMeB8D9RZ
in8g8JWpMPS2pwXYe003ASxDS3zd00mXZ5qK9CvYKNSF+h4LqSKarv2AXkvozhWgj2Fov2OZOKzz
AUV+OZbXOde+pdyY15lkoJOV96jMVkZzh+qYvsREz3V0SmKrVqubuYZwfk013/bTQD3+/TUoNMKg
BjGKVw6a0/WL/FXRASTuofEMagxdkkpvkZCOqFODtITWb0WK0sn82nC09lbf+w/zCeTXF/72auRF
GHd6vSqtCmFQyDWLN5/639vARpKvW/XwzyZo2InA/6wOSRtBjyrMYcVFkkH7sz1sgT/gjq7mJsUq
Mpp4jjgjkOhDp6krSD9MtN9ipLv6s9X0l82kEhaZXFdq+NaLNzH62b4x75dKV1tOG+XpqYlAWmqu
9I8jo/rnYUXXTGRLLM6limzrbwqStpVLUZh11HYnNHuGFQQZ73objaI6GThHbX1LkQdH1l0ovbVC
AsOTkStE5pYTs9kZzbU1eCrImsD+1uCH2pGMGq2vOKzeAYdJNgP2c0uETDqnwyHEqSrsE7q2pIAZ
oDHmZQnywGTL7fkU+mFrVKvu9pi8Z2B+5tYgI+QfbD+4kzwPQ+V2dPeeVXPKO7eIdBBcLDMZkn2n
qP63/2PbjCzG3TNAp2VuoJubn2P47d17jSyT8sZQMKH7GbW5nXgBaz/0RI6e///aiivsPVbi7h57
gIdzGMlbpyuO4IfKdYvtO831QpR4dKuKnqa5dY7rKPkdlrBatZ3aPQbyXmvz4KpMvqcib3dhmwaT
SqW5bMmMYeQ5xA9Ue7kVjc+F4ttXvpTIh0CCod5FKhz6P7ugq0wTS2yjv0LH8X99ETVytzHiTFna
OVQSY3LmSFz5Cpcc5aRC4le70dpUmGkvOhODNTUvlctaRzQfA2hAov+LwWCv0S6/9TQU6TMNweBp
RP0Khasg39JkHuRmpCilMj7acmwco85dmGNqbyMfPavSauXDxwfjP0v6OgdjRRe2buqK8pYcJXwf
IaeglyZzhMApO699QI/O3uTJBLXpLONeSNLcDW/+dEw7vleiEDb/PWnVCDXOMb7VBpbKqd/e/CBQ
yIl6OTMIV8kGcdNyI6ErjpMUv5Q0JD9QQywJZvXyiI+/872VwlJn9qBsgV94k0ZLhlJWy4KVYphO
haEdZ58gOITPmWhR5Bnrl8Tfmz9rGkjeuLtWOxNe93VXxw//5e/dMa2XiU0lfd4iXjehEP4aIh51
aSwPOxTI1kqFQpqqXtTGiBQ8hVSf6g+eGN/nR3wcjj/5YAb9zropBAQiWXvLB2uksa3RUEcUlfp+
sEyCxDvpOH+vIrsptjk56RuYHe29bhnpPTOwXccGTrKo4nQ6PjFt3FTq3MvnJ3VT3bUHX/GiT5WN
QXb0Y79cZWpvLqUGhSFRg9mI4uHqo2eXgJ7uQx3rzClsf30+AiLufgQffX5H0OoUxAi6nVjad9Dm
2k1nN92F3ENU9qu8xHQiCjdSaAarv71gqKBapZzF1rM2x0dvMcx0vJWVqYIjuR7rTbNPepCqhu9X
a7REE9QreXFeyJwHzepzilvPy8slRGLCiKLUf+9VXRE2fhPWNKOVN2k0W3alJmtk0miyP1x5KD2D
WeHwvLSytL0cUbZ/VNrQ3aMBUa8MDQw1hGlATk0mwDdKZvxV14z6ZdX9T89qQCff4B+LdsnfHmP7
TmADqqsbkncIWTjgi+y7v7butyemQDevUWXH8Ejz5izr+UN/fyoqfhDoEXQ0OlysDXcp13KyhcIh
lpJiYX6mpA+ZeVUFLqizsN7OUbBLViRssKV94WOqLsLh2tMq9aHlRC7VKd7CSko9Typ/9LHQnmnA
P/rsz1uQrkNoVoQGVJ3jyJu0l6r3SoRFNBZBah3dRCI0DlaaddFK1/P2s5XAkAhTYS6TQlRrs4/j
6yZBmk2OgmEXVBIczmmavPcYiif6Xu/Rb7ZBlyBoVLSPZSGCT7rrP6RlaUMKH4vVf3omxPzPEdDW
y9IrHv72WMUuBHtwXt1FtWesqV/Y6xji+nvNjcsmcYbJH2r+9FiLnkkBvX4FWj2O1zTtXWfCyA5I
S6P4JB1+fUauMJJLP9yUuanvwUnL2CP9/mLNTrvLyIKIUbs4nX3cg8a0d7y+3eimKqvCQp/S0uS3
txsTolrSNY20qO360DVhgQS7Hq0TWAErFQ9YZxT5IYeA9RRKObroYWdcRZwxvrhhBIuK0cZ9zJCB
lUBdabgCg6msms+5HBRfUbEuJmOBULvOAtEeNLtNLmqcb8ZVWDX9ne4PVKBSHUj3gKjWEqGvkaP2
mJRkg3tD2fvUOjG8A9zgQ9mpYvkZoTT7NsW21ekzFD9R4PnqsQesbVnYDpgfrpacdYRd5S5XniRc
F2hUg7BTugHJY91XH2dwzdhqZb4sAZfhlmGrteyo+HBsfHT2ntQhyS+nYXmOTdCjjqHG2eRKO4Sn
OS6hmhyMocufwFCUi2AotC//17h4AxzimGoCIiGh5l0gUA4UbwoOplhK4ShBivB4qchfGOPi8BKc
oJaS63yQrPVLgCTbTla1ro3O3yKkNlGyHnIr28whMiVZXjZGIi2nEEkBXi4VS+vmn2ESgb4OrBa3
KhwVjGuSA9Ux5OSPNcB/CJruFtCoUUz6W+BUFU2y0FO4mr0aVLKMfmOANNbdPKjeDV4yQLNYxkls
3roSp7HRgJ8wR7A2GxeIZg/Qr0Tz4xbQR41XhrBC8hIo3r8TwTbAJVC1Snk9DzRySgtNqqLV30Kp
hCTRbYG5iFVT0zTTRl1DZxzXlTQEjpwDmwTsbzeXrmJmSMhNQ7EvIdALSbGduM66yzJ1L17G5HvB
HkcpwJi1EeVlZzM4IwO/gg+HqWu5D+jAuY4VJldqjL5vmlnSGkg3hrRimFBraK75vVjgVxFcRejL
hM6oNMWn172gyAnGUCY0+ugmje7AKbWruT9SmOVkHpur76amLIzYrZ7i3MeQrNOThW56ya6NZAM7
RY4UL2O8LrGY6+EBkCvZ+M1EVYpU896Q0FZWwss3fceFOXMwAhNHChnPbSQdEcnMT2OlfsKjq7zF
6vQWTabV3KeW2+GsnG1LWU8vzLFvcZSyDNQxgUXNnTyo4BKq0RFjdXw9WySrsxctF4G5vwsDbTgh
7ebuzmQu0cXGvfXD/Mq24YrOM6iD7LDU5WhhhaB9sC3/e9dHBZxzHf8powC4jZUY1KtiFBdBpaKH
4Q2xo/eUTdSxST7B9nfidFIyrVmv6uDbeXBQcFpP8lqwYfRPppUAK4qSjsGJAkbglxhg6qK4St1I
XqVeaTitj4DXlBUbGkN+rqI+WxRxcd/I5O0DPIATyw2PeHTdCwP8VG+gAvPxpqL+WffnQobYFTxS
yzT4z+uUmZXgzlMNrOiBXVvPoR25YtVZTRLtsBGyAD8ptdKyoMKkWNRy36lLv0BDeBuZMXU6MMo/
giYan4PAS81btPeGT2HRpQZyCqLCZIgM4idJg7u1ZDLl6AzXEh4lsW7Kd9O6/eb15lhY0sLtUCML
UZbb+6A1vyGnbw6Ef2pNY7d4PCsJ5scyqB3kFVgjUGJ80ySLlNyXSE0aPHBCgPac3XvS3XPz8pRV
RWArBLlXNseNlshKvJ4bymf7zjiURTZZYXRQmXr7VIamTK30zxabFoqgC9gurrfEhf3k52p8F8eD
ip2v6Z3kaIwfcDzztroFaKkckEJOgniqO01+IC/NR6V2h4igC1emesqjLA1WHooR16hadIuXpRBR
18qZP8jEO9JoIuyVXj5K8cqhcSSkRbYUo/dhmH6zbD/+JiVjsctitTUwT+cA/O63QVS0SfQjBQWG
DGynrovy8XWXgNgdyXg1gSOVDadFPdScBmn+0AabtVDEdV3BOpq+Oh8lsUe9awD7NTiiEDK64Cxp
sasFa9mTd3MIrKT91sHKWXRJkO/IrZdg7OrGgcZbd/bwCRPdja9wI5yi4uXZsEJpGah3jBRCJCf2
IRC2wACwHDfF1Pq873+coxU2YL4TaYu3t8vYZa2QEwyD204s45Z+ivriOEXQqnXpFANvvMQ/GgbL
0MCVktMvplZu3F6RMcNu86ta+ChT+1Z7DCYlxV9BNrXiscns8mSY+O8qFuXYPPBwY9S1m6KZ4oUu
se5X0nNfgOA1UBbelB3HRtC5+l4NUnsVwpJ9Gvzn0fVXZdwOn+ZewNrWXPh1GTqua2MUaIzXmMco
R83Ijh9P+fl29vYciUQN+UyUSBXZmnIYv9Uouc8iVaeq0gKYt3lIbNeQ0VWmXi2jTDkuZMg3z35k
DTuvVKxJxitUcaCUYxwSERZYUfhp5nrXmwdlRY6QHVJ3dx89J4DJgpyn9+Nvj0H5yGb3cyOHJBmp
+6CNpcsBBtDy3LBIk4MfVGHHRagZ3dqwKfV+9GAtH4yFpgFgOz+dIimLSmU9Fz6qc5Z/OL/IzVxz
lcRGgTKhYa3LIUNZA4QWuubG1fm10L6h6hZ97szvNsJD1H1XewNuWCM3/7hzq+/c30ygV9y6NcXQ
xfzvf+s15Ff7NoF2B51xwGIDpdIN953noS/UbjVWwv2qjTBlUKjOA4X7tq/vuhz9OSMOpUMgAzQJ
+wKb3Q4opO3l5rKphh68E3aNed1q16lmBEjf9z0wBnVA5j0wA/dmWhHevBprOWvZmSZ6y27lR+v5
3bFlFCg7u5D5yngMFWzV0/LKxUwXwggVZ8vrju+9v9OQ0ZbBW2hSOJK/78bHKuTKQg5j+AwtfYfr
pBQu/t2WHDnNg1uUwSlUcM/GhpyIGGKwcOXwkRlD0hkF7Det8vXDUBX3bujhMjEFRriYoXtR3cJ3
qPdN7rfI/Ofeo5GMxh3q0fjd1KZ+ODeMXalZZVXczaCqc6TgA5P7qcNTYNaPaZg9zQGjejNOa4Kx
nFsaISd0NVZNt6hi99OgSf61UdViYUnRyo6S6qDaVnZZ2vG1kNRdNa0VbWyB1zDiz57S2uuhHrGa
6/NukzU+VnA96IcyfW5r7YtKjiJVFVBMk+eW21hPEoIvu1Rw7O3BW7v4jN4gMrME/S42uD9lFKn4
SN8r1wUuLAgX9dpWNeQjWNjk2rQhiZLl2yE637988Mer0pwJfL0qCVlVbQ31NXVifr3JnIZBj6NM
meNqH9YIU9SKEhxkQ6kGwKl2ua4LSagAllP3WfJ7c1cGaKTIlrHkrhxvuM6LC78UcOQxPIBRLH5I
Zp1d4UrVcxOOJsso08bwEXXSBy3IkAIrcEVlF0vT5DvattFnMInJCZoswjGm0RS3Sph71OqaK1Ts
zTVLIftUnJ9caulsB/L3PKYuXptqssghkhxMlqhFPkkfykJahLmFzLwt3arCe0Bapr0FPHeTd8Nq
aK0oR1ak3hYQBq9V7OuFriNtnJW6hpxucvADLJiirMzWRpzU45x2OUcHywNrBy7VPbyNkN169qH2
8luvGgEydjog5b7ZxQWGS3PIyM4uKhzovLQCHFHiUFCMGMtruIfb6mfRxuhk/4weSXRlJ8fii5YK
dU8U5WsZr/CFP8muzfHEJwc1DCs82QWFHbeabg9Br57k2FJPSO74pV6feqs61GaZbP0InWV8TZJD
Eut84/Q/RR86QZmoN61Jn4Vk5C/rcHwYyVhuLA9CPf5f3yp93LzqBU0fcpDJpCNMpTaXfl0/RzjV
vO4NRa0fciN1zh2C6mQPVMHM8VvJnalbRhUJ1YJkG0Dv9AFjKfyczShYh77Rb2KKMFp4O3WPS7Lz
QKpv26qClLUVIpwbPXnjF4QY/tdRdmrLx5d/2NoM7T13WOOy++xKKMm4QP4avq0XFJcx5aGT6efa
YxZ5wTMq4gzRXhoVRJKbW8hv6fjQKn5eOF0f4IzNbQqlVE3Dn5HcClrqDWJjcuoFji6NzZpU2cgl
oVExaxUWqiUyCgl2jzhJiJ486leTxWxsV9mdn5dIQ/4abO4AKWFGOJybbZpmbyxfJuDbxs9zr0pV
bTt/QRrCm5xHztvPAAp1G5qaKZ+kUmBS+u5ECzW7WWEiPGw1ILZHGMFbfPtgdzDJErUXS1Wrja9q
VT6cp1amep+UqX6UNiAgUUyd51auYYv28oWcLtiE1DzEzurnnHr5zI+XrXcKHEK2bNu0OXvKkJbf
pMIzPQ/tXEVGTTeMwMk7cczYMFiLfRk8KSibZQeIO1Hs8ErYXO/IqEvPpILGgy2KehX4bjvXHz58
0Nh41hcvG4L9+UFc68PrsAp/jFWII3A2VNt3HpZUN4HQgOb/bFgYxCgEDLl8VEggzs/0JwtJS2pO
cwOrzu1uA8Re5udaIOJXvdxeNa7s46wazcPk3FieX8cperjpNy1DlLpVMAlO7UUXd9JhBFdR4pe5
C4P0GEzNR89zIUIUrINmOOhQC+oiWzVVfxtgyuA3qnuNI+pG84Z8N5d5RBKg/adW1XJ69cdd9ydY
ZIKKoPZssYtRhHu74SiGGhXT5W2o0uxL3KXxqekT4fQBkrqYp6TKLmpD6zT50G+6tm5vp8MQabXf
f1ZL+gZT4/4CuwLcEOafSnGg4Ywi9L/+NPPtbGOCeN2+9/u8CEAFA337+rdXv/weTveujKuN1avp
KdjKo0AiQ9w0g7Ry67C/gFCQrjsV3olx8gK9PxJX24k8w0SVLnvOEpEc01B8/Tis5h+lXjZwWYBn
n+q9mm6/mRGFQPg8aiyslmS7vasVLCOpLOpILCgpqOPcADNdBDFXV8vWEbkXeVKd2sK2dj2ovXpt
lBPetuUQs/RFp03ejTCslkhRDaiIyuPdIGkyQjSBS1YBw4F2q/mjcY+eqXfskHOpBURnv8UUaWzT
T/y//RGTgwj6Xo0eu52PB93z+3WvNQeF8JPdjYD7utmuicQpH9TnFpEzGDO9vJmzvX7oytdKRFlR
DZTiGaBl8t30XPcuMUyYcWGDl6qV+uWPosAHpG4QdRlRq1k0QdU7nZrcNFlqXwSjtWoC9MHMpLQ3
gYTuEPk9rCtIwNj3nqUo/no0LVtxMsNKHo3SlnXWwdE7gb3WXWeIjEGat5b3AqwHOBovGuzlPowy
2pP2ztWHJEW9lhvCeo6yhFWJulaLIbua49sBSMd2RH56G2LfDELOE8hodHqlrP8WY7pP2ZlD6KCj
/zDEfbGcYl1LFQzWKh4PQ9F9iU1c1n6LMffteww7wPlIXflsgXJwbIy28O1+HWhNQqsMV2b95Oug
JyTdplvsukf7shCE/GeAlSL3EwxEG+sGRFi+q9XR3L1EWQ6iBDmVoizNRSO1B5FFyeSUkyRoWPvI
JAmTHMOCNg8mzimJiWXtqEoz9OscezHKqFsmug/WVq2Dw/uxN4VZ4W8Z5TnUMogvL7HXzSxLHS5c
w1Hv0SMoLPQ2AXu6juaqlGbAQ8TovUTKOo07znRoEZ9+dUclYnEcCr86DX3NaSUwO2rlv3dHziHa
dUOxPw/7X10CatjGaA8XjV9dgSpgudPA7Tsvw33qCqMEfMia6S/OXRHDXnRyxPW3vw38c39A6fGO
aTmchhR2EjI65eZNn+gGRhBZGym7c7+0kZshmOXeSr2cwPNEXAJdZ0n9GmDRsTp3kmbVw1o0Gvaf
Lz3VpSwlAQaPZAM16dlKa3/7v87qlPBW6pKv03L9tsO4TNVbyWcxLIKsR1RFKVboEOsHLTM8J2hM
jp6kqWROSi9rlOLGP3BAco+R5rnHuScTNd7rWD7mCz/N1W2tcV7DQOnYylhraBxIj95m/u/sC9/y
ACBd7TUFlny4W4NOo4fTbvjKjhcc/CEH6dMVxaLKIYDM3S17DXaoZt5u5BoQXRAC1kFwqnkYKEag
TKvt1fa2cjF1mgeANdkOdJ32aR4ESh1yIgzGJdCTz6ZG3tsuaUCgY5XiRusuZjd4ZzAUhQv5ABGu
aW4ij6GgNXY1jwndQI28R1ZL8xCS4LjurqbBofWJv7e5jB40/85HIud5Hh6xrT5UVtQ6vptYTmDU
6q6R5BsjpnKQlN6pThNct/w62tiTyWhsj9fTXH49dhpoTuusoMGx4cLLhX7bsjS3aSc5YsBcvYyA
Gs4DCflH/8Yz9/Mcb4NDm9vBRZuYDafH/40p7J4uW7ipu8ytpJMV2SRHZBcVyEhXDvMo495cB0uv
ci1uXLV9HErN3EpjegJNrBysblQO02gz1biACJ/LBxVt7IWuecD1SBPuOZAb+5LrhSd0aTPjnud/
TGPw4731z0vydDnWNFmhm+EYiDdF/L7t066xPPa9amQDqa0Uv2pLj7k6+qPb/LCEHD9FORrGZpmJ
ta9kHojhrtqIusWmN8SjvOW4vs6jIV0GQpRbLs2BscjyOPok1bV+pSD1Sv0tQxwf5qsiU6kVBsQ5
xucPTg3q1wL9IIA8chJTv0uSa9IHsKc7SpMIB8TjlT2M0IwNCZmwPqy/REb+kHQIfCAu9eDHYbII
q+FLR8Z+X+fq+I2bmLbn9jP56jUIZMGzyk11yQYq3cYd6Vc/xjkqabbCHuMbgaPCJuwwYkRxbsSJ
Ne8k6yYJEZL0Cy+dT9LnIJlRXB8aWbSPQRhoSyp+JP0DmEo1CZfcvplD5hVy9tTGnEz+GjJMbZUD
55GY1iD0p6lquJojVoTKvV0wCeosI4kaKsHk59REKmTOdER/UdFxLphCJ+UCRnwNDXDRtBbmztyh
o//FzrL6ZBW63XjFNa7ah4MdnWLZ499OPruiDRZSw535VSSbGKhTHQmnTcZyF6aYy5t6mV6+Dmer
u+upULbEOgY57TCvD2Opd7ivdNENlg/4zXYRiXLq22iWagNQdUyCcATHsuW7q2MG8O+oNpWl7dsw
0ja/RXZQAgZOG3wdc6hw3MNEiMS/5T0OCuCt1wNyjm5AdeHORjmRL477p8bimGaGGqLeP0OML433
KNnGuJnDjBgc2gpJy5Hhg1gH2K88e5IiMCtBTsDRS5xGF9hWfvFSAzkSPX3yPQADXRUiIdS67fFX
4Aeu0ORoigCguLeMXUwRAJ0z5RBwfh39UR2g62QB2e/sFIUqGSvT7LDkfBXzQdbCT0XMlbx2J6cm
hALzblG2rP7/iLepf9YGL7jUx/aptCxtB0g5Xyhfa0wwXyLvQm9YxlYqHeOhQhA3GlmcwwYFBBm8
LwngYVJcGBZo5vWQoKIYR7DqOPdKBx14z7ZQcU8F/aOL9GuVI9Vg1KDofq4ZXV5aG9jYF36UVxdl
Gx7M8emlt7IlMJhPSp34Oyu2kq1eqxeBRbZC7cuLzrXL67nP0PBLVUM5cpc/pZBIQyaGbGTe3k++
A5ii7GAih7To5BAGSW4ol26xs5BU32OE0pAu4iZDmonNH6XxyzAstMveZh3z64uwlAcwHX52oVhl
dvGzb3sqMk4k9cUuMorrWBs/y8jnbzxIfSF5vN08uWLFqDZkmKiE/NbPVeXtQgPp/LTHLCSClj5N
tIovdFvquyo6x45eRBEESrd3Intst4HiYS76v94fy8jRDAwW5xEw1BSgobzLq3nqZXluQMMz2osO
DpaC4/DB1TA0RX1VWWh5hziS7R760nSRH4kcv1CMQy7U5pBA5UEM4xB3ZgIp7+fc/HiD+ePuBvdb
MaGA/z/Wzqw3biTN2n9l0NcdGO4L8PVc5L5IqV2WdENIsszgvjNI/vrvYbq6VXa5q3qAAQqFcjmT
W5LBiPc95zm4kn3D12bv5O+aDLJxgLd2FDBL+tFvJGcRImsN4qL1ppFfkx5wP4exzDOrz88ObsbT
zVtzW3WevY6zUGFfwe4LFjC4/8UXcrRiK0cMD7/6EmrWbJGiSd3m1CoHAjSWbY5P8M9P9I9aKs+Z
xVSm59iQwX5e/DuVlbIUzEKALGJZ+c3G5q3357vQ/2g05Xd04Wu4lu24jvdTaz2SgDAYV9C+dn5F
B7mF7xl7l1mDbigwCoifHW8w3nTDsmud8lD0bXeOffj8psS1jgDLfv7pS72wL32jLGYnX8Sc+t9/
kdiUfgtg00WM+dt3pBNaewpJ41nj+LkzG0cvlqPmct5hKADhJ31yT1bKQYSxsZ2/H9jRDVPSRt1b
3fCSCLoG5w39+ZWbZzE/tgK4cIRvYeRxPcP9mf8mexBTZt+iMquKFwlTeY6ZvGa+rD6GQSfYpqHt
ESElOTddPj+OI4qohRKkl0kW8iMlSVZ0Lfb6LgrchTbmV3/6pXwGEoQDbaDzN3sh4fVQVf/VrgZT
PtZj/3jeW60U91EklmEpS9DepKT/tIUhJSm7U85f3WK/ulKOTvKED7kBhfVPhqeeDN4wStIQYHLd
bBqfrKJQ4cBClqu+uOAiL4csxIpGXd4svHnsT3NSHJkUmgjwgNgEWUH7b0aKgFLeO3rkXDhBlN9N
ZmV+Jzv8YhfYEsQDM3FvQRlZJ34YJHXmsbJoYq59kufVLkfnf+UIBgxtsqsnAiw3oy2vhHDGi1/t
tPSCEmaX7j3PY8vneRU6RBZukWYJlqv58r/aKRmO+6xpipvPHdpa+xHlEbPa+UzT0QuYC+U3f7Hj
XD2GMBiTpzxg+SICmqPcuN1yignS/PG8RSDf0wYjXesl2/P5i2i6HWCh3MyHMzHbSg0kUFWWxgQk
cPWr2kO2LUy6NeTBzsfW56zmmT3tY5y9a+mJ8zESQnSTGkF1qUZ19+fP2y+AizYRaDNuke6yTRX7
x2G/dTR37IlYWdYaP2Ce+lCPXK1V5DDklbGt7MhbEXstTgWlUhpGbrdVhXGa2urFjQkxzkhT3IAV
KJJlV9Xk0oKDWU4QL9Jz9+qvtp+HMUtx2Yv7z+1X6I4XZqpny/PGVXPuakv1odv5pWWp6Orf7sRO
4UkgQoJX5u0nkZYfYwf7d3JZvC1MRS2mSJJ7PEH2E8WTDIvgD7uqQ+F8axyCPit2h3UzvrSHllls
jzb3vML4PJ8fduU7Ubdp/Vyjd5Q0LNHolyEMSVaCXJKrXE63XUdE7D8PoB3t9JSGFtnY/zoK3wIh
SBc/23f2iy6tVe+11iMEpGBDBCiRIrrcSquzlrU/9uvz7WAOT+cD+4tbwvzFGAx9E5k/3JPZ9vbj
LQEZCglUWjEGE6txYSh0S5orgkXmq+ouT9ubloxKIqEBZdczuicshhfCQofVFJpfC8we57H5czOm
hlC6qgmjPW/GdIVzGYPL+atNgZW6sjviU+Zx4XNzdeC+aO4coj3TLMwevPHvttunj0yn4EzMDXDm
teMuNAJI1H+xrdFRV8NEdSOauUrjZF9aAZHCUO9Yr03lh2/Ccz1vUxSUEcIK5VLtdx00xGkv4vX5
OP/id/jjRIUphOvSGtdm5cfPgWRNXTmh3wMUmKqCUVrpzZ4gsEPmBC/KhLnUiSpAM014jDtOdCCo
9/Oms1xoX52xYvFnP3FY1rl38dPG7MattrkzrcuRKjs+vP15i01ZBFClhwHJ3g+b9USvL1UCsfv/
YLN6SaWPUkfKVBMurYkD9rxpgAnD2pn8YfeLw05xCuEL3ZJAl+4TY4LNnwKSdxNS3iP4IkxpcmOO
bBkHUN3xo25MWLtD3DBFT6s2Zt39uZPOvYkL190CbgI+74sndF2HP//1/thicpn94aPGYzIPrD/5
RrXQnXx4LtCzhYYnVBGL6ltyWiW40pjSDcZKowMBoNHsN6aszfNo+dO34gguSzOCanZq8sw+vyWC
2KDMZ190xeEXXx6nKdy70QQ19actSPsS+zvZ7w2RPcq01nRow/U/t/LnV+AXYjMuAZ1mF66Wy2Ay
rzh+t6JA8Wgb1EVDFi95fJvoyas5Kf1CjRbatsElOlkzu52hIAilUfcGBibZ5kFlEoGpn9cZn1vA
gjucisJtwaHhi6eKC/t3CM1Nq4wXVO/19uyDGuySIOVw8lddnPGrzxbiefD43FDn1+4iQ8W3SZRF
vZS84c8tUlC6T9F8o0n8/VbPRAl/Auo34/Lnbf75hfrjysvlQhkaEclEexnOTysvXVhQjT0L/pFD
OtYiwI+8rYkZ30AltoCx9RVmgmg4D4OfH/ZVoF8UYLO2n19oHINxwKya/+ALVcBYgpiy2A+BS7RF
0p1vwZ92ANl4Qa23Wmah93zeEUaigNJTVSNX5svdxqzCh1Gz7//8opxHtx9XAu7cSfRorWNJRKT8
493jjBqlqgLRm/R6wrTwhh/hyeyJl2kf9bGDIhGEzT6day+pOVo3XuQQbBdGxoqIAsgLlkN/uWpa
fet1A3EPaZBPMCw6NMN+lzGNM7Rtk6VY3TPf2id1SrXEqLW3Vp9AYMx3zechwADlSU5I6Z4Pw7H6
4rlDJ/f20yFErQK+5dYHu5f6CkdMSNXiX4eh1apZw0gTL5Y0x/ffHc842xCEJG2Vdl+0SiicLf6T
A2qkOjmJ0t4+D2bsC3k5GfVtzSSHBTz5M2XgbUQdBQdzSsyrhPDUndMRdYV2bJGTOb9v8KF/P7Dc
Kkkma7Nm2kyZ7++dxk6X56NrQxQXnumVSxF0TPTny0XmoXtEQuqsKgE4IwhM++PH62Z21bMFfO3S
mP81H+6o6mknMj/fGo0Obwhy9yoi12bjWHFOyRGnlmKQoAWpm+s/nkc3lSlx74jEJmH728SfUw4B
Lm41aNgIaN0pP55PDEkGVr7KrlfnsyOD4gsAPpBG9mBu69S8KEljO2oNAV2fp5tn1l1vJDfnM9ZV
eCJLC7/ev85a5OW9h2QWbx8jURw0ULb+dfpZY4pDH0zG5s8fhF+8SDxkkqZDAd/wvZ9BcRoi80hm
JclKeZ7vSyscNiwO7JNVMsvxg9bdWlpxCG1MI3qM4Gf+BX76kuym6Fg3/NT/iy85mjYyu8Hvfv4m
9JeCGuqc1ZkfNEU4VKyK6wDzxPrf7dZ7DFxiJ+xg9VdbqBrIPIGV1H+1SP6jJxshgeNjViXUlRH2
51cQzHZPkVq+tIRMN26NR7GrDZYtaUvCi+HMk3UrDFKasKFEz1drhf/1TE4Lp3S8VEFpPEWEzcLh
ySdocDnEcfrjlG6t8xBB6ff3O0CUP52YWllrSLfpdVfSDiiSHC/Ir3eStTMKu+nE/fedFLaPbt3E
gohWQh6/721wgn5bUG46r48/94gKlOlv0QwY3f+4W6dv7UWXwN/8bd+B05mXcZ06q7HPcC+cz/Lz
AHJbeTeOJ7vlTwdRuA058BFc9POBoAScDhoZqmdBwufRDHEP+ZTq53xAk9+Z3CwA3FwjIaMzRPco
tHm5k4zFrk/rbBVrJp4lo8Mq6jS3ZeR8rccB6YQ56cQQWsnxfKgujkIg7Sll0TwLlrIf6l0inOua
CTpdlIPejgYxsCwBXLNt6LPens9jpAZCy0tcmB7LaNx48iEShLaYafFq+VpG5knZ3GQOCVsmbPyt
LZ0MHgwndX52//uHQPnmHDD/XpRjHYWy/emP/3NfZPzz/+bv/OszP37jf7Yfxek1+2j+9EOX0Xtd
NHDofv7UD1tm778d3eq1ff3hD+u8jdrxhnyX8faj6dL2fBThRzF/8j/9y//6OG/lfiw//vG394Iq
8Ly1MCryv/32V/uv//gbzcHfDXLz9n/7y/k0//G3/ftH+pp//cM3Pl6b9h9/46vq47f/QBXUyvP/
aoru+3/986ivv08Wvl9uzuK3P/9X3mXXRZS3DYdhaD8OCKxpHcfER2Jrtue7OrlcP84qUsueZGaX
AoFeGF5RP0w2Qe6qC6gpCFeJFCs3k64ll65hYiXBaHs/ulH2XpfuHM9pKedE9KmzaswiS0+uWVri
yjaCdLwKRYpoHql5S3WntKO+J0yWKDSeziSqwHpbgikEvfiOzL+6VRbRVgpKxSsNbU+865UogisF
sSu/NNLeGC8JQy2poxsIx9lE7Ly6daRjcHeNWrAOrMZsC5qdt2nZY96mcWfVGcTQgHSIF7RZSju5
GWTBB7cohhGjrqXukxHnyhIDoNpYOpF5m1BjgNjJyeVzMq3s7Nh6hdVvQuWwskcoE9l4L5sq7A6k
4GQt8DzLvfSDvHzQEkqf67YUFgiGrq9ONGZkedlmg+LZBZIO3HyA9LcXBPpSG4qd4aD7GS6egUF3
445A/TzTKA9xXXtXiPNtCAKkbcnQDTNe7CK+1VrXSzHH+2W0NQIv3dGBlZekN9vMk1Q0g6Bl8UB7
FWx568uTB24RyaAwq+1ktdE+tC2/WDAwGTuBHcFbOcR6vWNnb77KoWnekkwvbpGWNd8aEY/3CeTu
O2L89HyhA9fbWaHTnBh75H4cW+/LoKLpKAIjfLbaLgczUpEHIayQbOep63HvmujTq5rZX28M8uRO
qbqJ/II0vdYYtIei6+pTLHv7JnI6cUuFqHwMgly8uDo07YWQZnVUBFVxpk13ZbWu+0L9aLgINJVe
D8LKacxhMb/NmY1c+wQjvaZIQ19MNrvrK9M+qnAwnoEcT1/stKFwYmsps6IS1MngVbdjlQ2vsh1Y
aAJBLB6RCotbXcoKFVEbvlYp4VFF7SeHqui1U1umzS63B/dJa4RzIQiSfc2Qxx/xt9M/66sXVKwP
QWMnGVwwRz6OZA4e7BS1fCDH/iZJuIsWRmzSQWPeIEhPb9ReEuHywnNp7dwsyV5zL9APrWZFH7nm
mse8EvLQkiO3GbPBvQUDPT6N+VQetYoAbTbjVtfOMAEX9ksiaWutLe6EZfbLrJPBcz6WuUm5xo9P
wdCYsHtHOHmLQvXSX3BFiQ2PUc1TeGXVEXwM+CheiI/uTrEovBtpNeHGcr3qqpPKebZ6k3sQZFzq
7DqVALc12nzYdxRpLB5k9FdeHvnPxiQlNJKivbG6vMezTB7KwqgmzBmesNfOaI8mvHgPTc8Uyqla
eCj4Q9Yzpv8SMBvdSfqngJXTwhqXqelVd/xwbbUOU8e5KEKvGheNZmRznhMMnUUuB3HtYhB+wpen
xetYUM7EK19u8W5FQNciW+xjELiPZS10DP/x1F/icLLueTjEeydJRVm4Rdi4s2TDyA4jCPt4aWQh
VhB6mjR9vCjzjlEaNQ+0WINtlRf2bN2x3nTRDLSVw/7YytbjhQmWrF2OhD4ni1458sEpB7zCINXk
rW2WPIbGpMRrVGPWW9SCyfhyHNOOgGLX3lVOkV54GlmEporC69YRxiMUXWbaGqi+xViq+BB3bnNb
hbV6gKcIIBCdVvMqDBNyitnZHeAjrS/xNk3qomuSyFlMjKtvdafuSr2p3krFDPmsSaE9TEsm7Sna
aW3KOYWlOtpuPJ7KlAmxYekNnWEv+tqAQl3StfDvGgS/LE3aQO1HFzMytpRyvIBd1j9VIz/b6MfD
IWC49Be5huhKn5M3DdW2D0znzBAfYJlQs80ttJ5ReJSqam7w4AbOAnj1CH3JUscxyvo9dzZ3ERSL
Gytq8gPl5vYy60LnaVDwP82s7V7MEOMuTgdDY9mDTrYNkpgabFRfszzuVib8y5M0cjjvThxEy6Cz
e/wXBA/zP8okvZYRttzSSrxwCVC6/chTqa7Tvh4ua6OYyOr0awy3Zq9uBNazrW+nmA2wMr/HFB4P
Ojzckz+FUIm1PjlM5gALp+qhm5pepL7ZttRPgZy87fz2dBeDlU8PmauXOXNMWcl7P+xJy4gayjUH
LXeJqsYr/BWBR/8tJOJuZ3pD+hXNGtoZ25pMsRlkPGx5e2izvaDelk7R3ls8DssRmkq7yGhwqUXn
6dWVErZ1F1fV9C3Hh3rIa0PQCVPjs8mBf8tbXSJ+yOOPMUnGhyAzyPGUnUZ0UZ9nTrvR6lZjS6KJ
LgvbUC/2aKuTBfzykLJMfO0Gsmw3FV7Eiyiw5MMQjOLOqfvgulW5udcHwjsWosySL34QB0yxYc4s
GzJuHv0CjQrLwqF7JX4iojkePEvfv9a6JosXAObkNjcq92ttyfx6MNxCw31ojOB4tdnCIVFEZEsB
MnSHLNh4LDPJyB97mthSAmoAaoRj9WADFWbJIMLnSJjm7MV2LWMxpJX4EuUsZxaMHbwCUMggNvGk
5yx6KqV3lWjkPR1x5702bHkwjNL94NWV3qZZ7YEuoP6EWa5v8jXVg/IuLQvsb03b3Gd1mhG4ywq1
X+hjkfXQ/prZzTuSPLjEIGFe+1Rddp0/S1o8j8SuhUvCKzbZrqEeIVr3Mq6y7LIdZusrDr/qvrUJ
JcePZvvdsu5IToSqZECKi+q3Nuv9L25e5heuQ/ybRlFQ0ljBEDwkk7WvCs/+YCWLXpf1Ug7EMaoO
KmP+s/CGqnqVrnIOo+WnF6XfGct+ZF5W6kG/9JB6XwYe5omWyjuVg8i077w61S6Ek5RfbVGbK7Nt
2yWLBXIRh77eYZEf1nkcFTcZ7o215xXjQS8UkDgE8CwLo7AeTqyUp1vVa+qr5tXte5Zg8TLC8CvY
gvCrPsXaNfd4fcikEqcq4xWN/VwG+gIF8ahTpJmM9UTgz0FXuqICqmkXJtLOB24ZQSVEFt5FU+fm
WsV6d58PpnaQuaHe07xMP9ABjfWCpS9CtiKtH1TEZaQGRWiAkce2vdFSUArUj7G1UthHOkKP3D0J
6rIwMIquvmwivzlq/qR24OKKXdIod+/TsVqnsV1/yfzB2upGE51kkemPdpOz/g0as1vPE80bM3Xj
aRdnEjtBFjDM+YF+mxgeeQFj63evnWFql14gnGlh2mR91KYirUWW0zawu0DuKyrHjJXpWDyAmdFv
KluIuyCN9Ldw7CB6ZLFrvGW80wxwKB7IviQkUYt7Ky6Jq6icOwg4I/Ib5aMpL7KwjDg432yQYUn7
AoWBClaCLIy3nDH7xpNhdG9Ymn8sTTt7IpQnX8umsvY4AcfrIk6pgeKZLV9Sqyu+mn6q32hw/jJS
F0zrgTgv69ihlCRqUxM6bvHEjBe8zOID4TDJvg9T+8nHwYrlrmjeM1vVN61naVut1puIOBlsjksg
FiS51L1DStzYvMg4NC5hBOrfJCnkD2PNNVCWiDaijYwvdYjNPe4BGJA4pOWPaujS59CNbcjPTR59
I4nEKtEQu9WjiaiERo4zJu9miDtRVkN1WRFiukUg6KxzLYMoOeR4pQuK8QumqfG6rob+1FgVSZxU
m7dJESdgW52CyM+A6cANjrzqKi3j4FiOVvtsCVu7VZ0IIfqi9y5iTxyCxBvhMcS0hhGd2V9Svdfu
TSMeURDr+Z1p2eOWs+c2jB0F3tYfL6TyrQtBANVrjzjmKOtpQlyl+htBSuaRggJhGpPbdLwGUvqn
WCqzpZswskmF7WvpmJP9ZvVa9qIJz9y3cVsfhK2LnKSQHipuOMTqFndGv9WTyr8yYyu/SoEC7YeU
8xKdra4rP8yuPYMO8zpQuULvyxVcCssh8nvy0QS4BPOeiryoXqoptpHuTBqg5ihybzAyIGnWRMVa
sY1I2YqA68BRtKzVWJf1VUnE8k3uVOPaoIj7tW9s66JwhoppYprdq6qz7seQd/h68J1JcGt6YAFN
t9L2cWP0m0L45cNAL/0K1YD9pne+j94Wdq23nqWS6aLTmeNVeYiVChUw6EkM8pHepBfaMIktlMXi
0iTmtFzUJn4G/PxpuhNeIR6qaoxfB7PhXaUR6Y1X0BsY7IMo6m5jEUxXsoQxQ0NOJ8h9slsSlVNC
DLYIxkt4k0XqY86cqT99E75npRZlG11X5Un3C+tbbsbefcnqmBdf0nsn0bNo8uIkN1ATT+adjILh
lOdD+iadAYYF0u3otuRJZhCJANPold0+Gq3pXDOXdPe50ID4sfJQ77yF40uU+to11hjbR7SSGlug
V9o2DjJ0m5Lm0TEiP/UNb23WrXSTYWqhbJ+sSFBN9RKGtvGWxoN9G6U+s5e00giaaKM8uVLZlO46
5rCn2o314DmDTP7FrIXLD1irXd7kw3EaqXEv4sLOLkbmfwcAbY9ZRDt+kYxt9ZHricXYPNTFMrKk
d2uQHnlQ1aDt8N8bm0b5wTYtuvGmKWBDdLFLxRg4YfeUp2VL57PrhmNpxXFz1AduVFg9E7E80g3M
8Ii6JOrW4PXeoJDmO8SDza0fBu6l6FhVrhrKFCecSXHzkPKW3HVupjtLe2rwGcrRPMxRB1d+FLoP
UY5YyWR6f5n01eitaz+zHkPPJgnITXRnXdkTmH9KdBppO5GXG0ttyvuHMOytO7MpQRDFzmi8tkWY
WEsKwhTvePzC1WQG8TWr3AKNWIBkl9sSymZQt181XXMvA1zkM9creByMLADzzTtfaWG+TUGaX0na
o7tWM7QXI+yjN0MC7FnQDC++eWZps2xJnaux07V9ChudpOS0v8EGZaF7jynMVIVRXIQF8nE1adMr
MoZwZ+i2vJZ+Zx8Sw3C/qmGKv1Qs5DZugK9okbdJfbKIFwTSE+hghju66ag7H/MRkKvTB9ptXQuq
3WRUq2UyqOGts4TaJrNywBBReaX5WfMW6FV6kCjD1CLJ+vBbUg0GOdBdf0hdhQ66MCpWz9ZwG0sK
LqkmzHUW89wxASPXYkolTRdEpN0BQX1xV1Ut41iFzg6OY968RTByVkVHOO8iNJiAWiWehNzMppPB
r/5EWBrwV2bOoiN/Se9eQ1sOlxZvxGitlIaFIx9yuUWFZV4zkFqkuCDweCgJhd4RA+nuCjtvdlPN
kmBwcWYTN9w+9wbN4taq++eagZsVgAv9LdTlWxJZ+bXuKh7V2Bue7Um3XnkF9y9R4MGPgdTCujYY
yvthLMvjqHXWu+QFRnclkg85i0JtQZmM0qxOHexOy2uwBLLxipdKOsZz4jr1OlfqqTCY59BjaAK8
oUWKFFZzS/ddaqSKt9Rxbww3lV/7XFAlYZVJvlZSu2utKOgX4XL3XsyKBIUqMPsH0juznd4JTMVw
HfRLxXr9vbNsl0ckscIVS9mM+3TCqlHoLmkaI6MfXPP+tefnufGdoDkUzEW/RBSecpJIOFroaYj/
WXbEzZLZK1kh9Ix8plWWd8VAUC9zrmS1QsmAxc12+Dk1U69ghI4l462wX8MZaEIJfOKylh3PcFH6
Ogophc1WtzAIs5yRwyouZVEtHT0Lvk2T513nca5bK965ic/UMgYO71MGeHZrIR3INdJ5qRIb9Z8r
TZBdaIaneuPZcZWveTny5jVD/TTVNZo+R1ZfdSbfD1TwNH4NahfHybe8raIF9z4msfsxkSN7QWOE
FlKBbyN01FEP7Oq1NMKc+dq8fPdbOzxyS/jrpOBFR1SP2tmNFNiYVdrDEDKlpBzGmww9q3/P30+X
hZWGVCzwWU0orU9x7HQxAmjdvgp8w2Ygs1DXlJaU18NgJTex1fR7va6jh7ZlCbHMJkO7b0Vm7jTH
d3dVU/Q3DP3Fl7AuUWc3U118gZyRPnKPciWadBDvrIKBc5YwsCddLy6n3mUmNnrq2rfK8b1NuuhY
skj/wtrK3el0yq9du9HXsRc6d2iAUmK4al6ai3DsrS1FLBrJFDkC+j91w9g5QUO6qCPISAtlpMG7
V5KX6KqeRAGXJLGNnxjDhQICBZ6GVGDcW6Uwj1k+0jMNhjAwMUYmM8wvDWteISzgBn6fRz6Z3MNk
KdaaMxA8qY9u9yaV5T3gFobhoRlNwoEYHbQw29JOIXCDB3iv3hHHWvPuJ6burLQw1bcuNaaHhjw8
bkyfO2sVpYxqnAPuGmnoCRJPy9gF9F2etLZPGJFQm3eBXt93hR68Q0oeeSGQ+MoQKLS9rjoPhmTv
6itFUuEHud382CZ1qteBBiFVnTTWb/uimqKlCVw53LRuq19qnpE+cz7erQmW6jqvImxruskwHAMc
xgeEAUvf+UbracsotjLWjO3Q2it9aIanZA6jW/CYDQelZTXu3Ug6VBNH5ocLivcKv1CjdLDldRI+
FR3ZJYfS0QbnLsKjdl0Fsc7I59px0N9qYGe5VVpwWd6a+Mriok+T5sKnO8cLHQKvYKx8GJu++oCe
UoCUs5JDq4/qoyW95q4Z8vDBymR5wqs4rP/OK6Zw4o4kdcHFP2S955QbA4X0Q+rkNPv/7pVeVghT
5Oupz4JbJkPtQyBNwOhTDqyBsnSNfjQ0llPPsA3epO2uuiIrqJoMxr6Phvqr1uT60zjV/QUeZvOB
QLBJ4eTD7V9mHpHzfxdkZbn4HYq1R+F/w6UeFyFxoztmiHLxd1lEPKWNQezzNDUfCdC/FdpKQokr
v4X318W7vyOxr4ibTpD+ELeULZqOB9kQoLWrqLbX7Mw9t/c+2yWxpdXLAgUM9mp6JmT44WliLYGf
cTA2mXLzVVcU9bJyOoqJcxvFdHGpaaUzxw/xyg4zkniaOLAXfivQzo1uvyUYVMPo3OcbQyNcjhlQ
vBMCrTzx18X23Gixo6BbOpEXrT1CuJKl3TKPWE4U9Iiip4nnblRcldXCxqMYLKqxrHnydIcIIBay
TnDXo2O4yabIgwjB88T8xUS7OHRlcB/HyhiPpajijZFB2CR3sF+SUuCskjiI17gAE6xac++mcGBh
8UJqtr0ts02Er2kd5dNxMMbiXeRx/JjGJl7hoZHkVzeZZ7BsJ7SnxFTsDDeujLNnqVHLtFozeLIH
qwAOFFbgDiKn1P1dAOV/2vVUo2YsrdcdvbwZ9tk0slYRQxwsfQAe4SqrAta6Ik0NjOuldRtZUfjF
ODeIKJvFB0e2+vp7l8hjxHkPGKktXg0GYIPYH9e8XPhz7ynM8I2hRLLSiCo4ycqzVkNbhsmy7AoU
VkHW8eoNM73emqmGjirPg/aJXovNnfS7/lKjtMrnqUJZvvneZaowOSxk2JaHwM+MnQ5NYd22BHie
e04JYGgkV5psr37feOr8MtQB2IamBjsXVAQxJWlFujHarBB3HgItrcH2SMJAtsKqXmoLWzd1mk/n
9pQKGnWjuoqbOZ1tokE2mOSXVCNspSxXwbJRolr6LlWtc+MqdOseJpVHsAQIJecmb4Vn7yUVP3yd
sbnoYTgw5LDkYhqex5tiSA1K8PSKv9TNPPq5IscvHRvmdmwae2UzKq9EgLYHLa5z7Q56xzS8I8y8
6NDVxAODMF13ijSh161qNvya2Plw0CRVf8fgcZHSsdfhVA0bWbveMh51d6WxyvjeKQsMWe90JfDD
UWwiqdcvl1lJMrCusnH92ThjqqWuMEpibBmkjDbnFlqq0zFzie62lkafxe+gbrRq6TpRu6yEQXOs
b3EGN+iNzm017ObORScGE7VIlS1r6tAHFvj2bopabzclvUbXgXpd7+jGtu5mcMIU2t9bbljEGxLs
QnuZ2dJaz/2ZnZtDBjs34GJWGVRM85ElpRi9hR03+RJAao76BxvONHj1ChAo5ZuY6HPuAklb0mRP
eVJuDT2KqTL6pAGzpNqMcdRsgCrZxzq2iGQazWSvVO7MbsD4aLJu3UFWTS7PXTxBSwySbBSt6BPU
C4+YYeQojbapWVBCQcwh0Paez9ABiFvX6oppEYRb1iir2HHDlQG0YhNoOs0RaLXrFt3oYpQ0Kwxp
PoOin3YhHOAvsV8bkqQSel2sGAKm806wzDSKbBLE/5pQN8VPl9XbHg7nUjcitWsNkwZPo+pN3pY4
pktXMftp/LVXDtXOaAo6YTgsF2QDD/spLhp8RCRe2zIY15R7d3hx1VJ1Zrc99xHB20HatPvo5Mdj
vepS9USRgZlwzwr7e2eRTNgtTm9nwWQae38eFGsaTAAmkBGtyopJDFDlYeW1DNot3MZDgsF3N2kQ
iZ2C6moyACkqiQiCOT2qFY5AZ6ex5N3UuDfXeiuh4AwM3+emJLZ8EmGz3qK1ReErJYt72egG7q+U
zApVwqtQqac2gtbHMpIGzKu5Zcl42yy1mvlEJ+Cjo3wmoCBlSSbVkCGmyaxl2wNCG7g2i1B3dGJ2
MeuUqbA3yZC560SZQDm6rtue25s29a+toypvSzc5oTXS5gCwaHSOgT+tLHKrVuduJ8A2fe2lTrtj
0sE8rJ8tLoky1ujB/X00AaxJZIScJx0YGfrs6p9dUOVPVPQ095t05HiUOe8wZaBkrc1G7Oxaw/Ax
Rv+fsDNZktvY0vQLNcwAOBzDNjBFZDKTMylqAxNFEfPojvHp+wNoLV4rq+raaCNjMhkBuJ/zj8OZ
RWuGF0NKJsiWUH0ehNNg7Yk3EhdE0ayRTobyQaR2HbHKI2HdqITU1YZl8l8KlSHWQHw3BQAtQY4F
Wn4C98vjaie7lZA6eskmnJuU8xLQv45BqCeJ4X7D3dX1WUec7arQ65c81yZxnRvTCn3DcK4mzvEo
k4r8GCv37oU/cFwOLoG9Of7SXOD9N9kzY0PvBM0R5kap8VYlxyjIWT1ZWXtSSIc4zoDEJmTxs+dS
aTGbd03Gz4PhjVzqk62Vtb8+bcggoz4fMZn4lhWXFhGP3rLjWPYrOmE1ZznDxBr3TVnGyiBKYHex
ldid2KkHz5cwGIcg8oiLiYrc5dXeRYGvh4K8rEXNQHu5mMIpb9Szo6EoQ96BcYOsc8lmBI6rb4Rg
dU/ZXlmIQYdZ3OtmyBFJ8gyJZt1v9mmIWXBaRopL53bRw3YrVoZV22WuggT09WrGq9AeGlPiIwra
PqkpWclxJszt1vA10C/OA2fbWf9p1vZ6Gy1/fyVuuftL4hi8teWCBB912lOD3eB+McyDbuw7S+Tx
9WKZeyIJY1QcUzhsOcHoJ9+89M6UlMaURxfpPBN/zilWry+/iee2HUeiV9f1L9vidMYaV/6VEXWD
6IAj+hA5d9jhtymZbfOzrcDamMfz14uS9iclnq3VnlJrJaDHNDkMK3xgr6R9cxQ5sxeTmzfGhqgI
I5xX66OxLPZtJD8/LhlMf5HXTcG1Pe/+SKFYNoVyNZDDDsWH2a3MqLCsLHamwoyHYCFwuc5R42A+
j2ffplxD7NWdMqYqwvMGVLgjgtFDy9xzDmHIP9vbDN7MHjlp9YsDLzVopQ3reruIcDXNTdLkBTYh
XQTRfpAmUuVQxIrYj59b7ngxydc5jlULnD1fJXyCIhhJd1zk2hAyRqBSJt4w52Tb7c6t2BY78o1s
TzaFvlof/vLkViSw8RhNJUic/l4B0TuNQCvplNLGbqD9VBj28m2uSvsjLnH2btiI+0ToMxE22xw2
GJB/7kOl3zkBeQ63wXeGEKSugdOtRvD/xo/xMDAQZkTUWFY3JIWHjO7YO9KDTGKSTaeVyc78h3Cm
4v3eca+0Ex5wEAn3h4PU5kO7V9vHX1y9RmN+H/AMvrn4+tnjkKPCg93aH+xUbbyB/UA4B6rSmmgu
d3y/OUsXop9gEW9a8yWzTEgMu7dAqafglaWnfgV67k6x05r+ZveJUycEO/MI7Dgp/hx6guI6PaSI
vXEAVdmYXmS/5R28mIQfR3vGMidHRuchR1ZuuQbBxUVJwI2Z2zio1Jysh/y57Tv7JlEAH7JNHPzR
sniP0BC/HFlJt5UwVCKhCrom25VA7zNTpqnHObRgCqPRNrNQ9oeJ0F1yRNGYEy877NrCAx8L3tvv
1RI4iV25/INm0qUpmEA1deoJumNN1o7Y4ktUsHnaBLDOz7B7lAW7cBhhamN6PdC64ulAYtCyhCCL
mSDYfKQLBiRXtAzNEo6ao+FSHLhMdW/azuMCPmUHuj/6aPc5nZbDNeNiWMQXRD07fnUMX32tbWbi
nPbr0p0iAm1pfhCsdZcuocnVQKCcYYWXOEHPKOBlCSmIjr2Ij3N/sQyz47WdiV849Qo800hleqd7
MLXKp350AhqgFpEcBtlEpEGP2N9KHIlsvzcih+iUW+fttnbzyNm3Nrg1vC2hvdML+xG/It0QCKH7
qSBFyAXzPUUOiIWq2GzI0rmUDs3sdjxfexZ7Fs5cly8m8VvTDyeiTcOtJHTUnhuZAPYst2Wi/5OB
sb7lxnxElxhCSyHeXaE2aBv2u7/WTdSPBtnlBzOOqVw+jUskYaNKI0m3QhbubLF12Ev8Wy5B6KVO
rIOM8t0PjNSY2pI3Gd3E3ko7nRmhwrmds3D1yBfjvc7RvKxYVLysvZuQ/oQNqPIuRpue84lPqPBz
J+rytvzm0E8RZgie0h1WC9GZ+1e71PVTFShyjHevSuF9+0jTyBCVVAskRrNQdNQfxQu/vMC4MPGv
PyUY5k5psNr8/TYch4hl1btEUECwXYqMupu3RBkECewd+zXanW88eICI5PBwtMNwLHNbxdBWzEnI
FZOWD/Ju9k5270pj4Qwh+krZZw5fMyE7s0iqNhureldJ7lsHCCEtioUVeABBmpezUpSKF3mDUGZd
qGj+cGOnO5e041gJtdim+ZVnzzqDkrq/GuK0AJsac8N3bjX3kfeOl9JYQ9goGZMDuCOnH0ATLdpL
fktAqpasctPTXcjc1cZBf6ZXDsqiSJNAq3wqGwowh+PGsFw/z6J3IvjXJSym4eVSjPg1AV6i5Rkb
K2DnaVrocljrMVaL0sklIKmoR40GPPkJeoh/siLzwkVU5tfDB9MAKBvf9sJittoFtx6prEiBLHmv
hW/ce12IW+f55HadKpNCsRpwFzO00psyU+sbF+yz6GtsYshmW983zY6WCa8ND72vKTj68digecJq
sudoALq5lWJLYFioCCyEQW+MyTVzyVP8IQPy8kZx/OmUYv3Dd8c15mUnSmzuuXdLwCNgmDVUBn97
q70aotSD+v1Xu6IJLSEl1Pb1w0EZ9aWcezvqiZIj5mOeE4cK1ptfcle1OAlZgzTYXkZA1IhKLCw9
ZYYTXmt2GVaRhg35BUeeS3WOidJi6uUzTQBzegle9jNRKVinBVWKVYVFfdInrqpC5voiHimRulUD
1+aMgCIa3cO6ZdqChJ3cFYD1ly4m5993q5e8/nppY1p+7Re8GQx2Vm+muEadW22S0bu7PB2sdryD
VJkRuVkHfy6LOz2CJUCXb7IhGux1L9nKd+dSO/a20SCKS4NxagGjiv1jPdLc67nAfUt/XsTGe27z
DQB3E3dAAdlDVK3/ZLNrh23hfL5EN9q381dulekVpcKaHuyPhM7JFjONLcPRm637ti1GHJCsfuf+
dG6uRd1AT/1KsqJJCT3pGmEgKLrooXh/eIc5kfLGResx8r/xBqe/N0iGQ/o7l2Rszu7hupzCPOen
tG6LWNgu+3eXfIfDx0NVP5J9sgz1y+o5FPCcQp6lJp/rmEb/eT+cLVVjjbgYv3dkzLv8kMulfpb+
8U9uG0U4LdwAl8YHrwm9GetQReQ5Ngii1fwozq/LLyoZN0TTfZrIM4pHir1CUSs3ZhzxcSwv1Ztt
KBVNyShwtpr0gQXDYToVDFXNTkhD2c0ynsE2UVtO7VfPNZFdlayyCiAZcA+lUA80FQWimiJLq/3u
+q1/G2yl3iEZ4x9J6NlN7at8hitzMDDk1WcGQ/92rIDs5WQj8PBpUbWI7gwvYRHl22wU1VS9RY1X
vl8G1m9wlPzR5KSx8P07IcpiBpjAdZORZBUaNUjutjt/iTzH6WM43DbMVvaNoKh/QIflFDe3Veos
ExGpvRyeaWyzqBJsgrTayQLwMTYllz5po0sxKZrMDzOwv3AzTUkdFmqlYjEbThkEXRMA32ury4Ve
a8dMKvD6mD9B8Pa/AiZRwXI7NUJUdm2sUM3WgE3NaygzjG2AWgI1aIW2/L/TNE3ghzkhN7cCyzMO
QmencIAGGXAUYrI9hyZyZwFvhj+PNfsfXc+T8fRfBE/qkHuonJp/26l6ClTVgDnRSvNL+rThYF8r
4nB+6Z/aXDcx6DpO8FIAAyo5x4ZpzyGZrZRFyILZQW090E5GpGo1WvFAKHGMj9eNCRCm+gxKLXIV
eBT9nfoccH6omQu0Iovw0dou9W2kiMWTXwHLzmhUHU+VcePpI86y4jMk+PyBwGQ3GbS2GfM9+8Wz
ijkyB6NNCsN23i68aL/kVbrTQZiBdN4ujZU2Cp2W0v2WB5OTGH6xxIIbnE9deAXS0mxK97n7fqmu
JokgvvB4RGiHfuxZJVPGFTu00VCFJ3ocM5CMqdmwAXXd8E3vQPEL4iyGTr5goEvn3mRVw7ugu5uq
WUmAKTVMW2nw5hk22p5hfbokW6UppmcqI+iSMAJxW3VAe4RtbB9Qbu9JNS313RqII9iHokZwg9KL
rQTMbEC5ckm8KrOrniY7UE+XzMvaMDoS6rPHhc3qZ601u88p+hpp0uCnmLBGp/LLZWiIbKH+Wqoe
Qa/a+PZPCRjSBhHJFRl0axW/kKgbwXxmvFhlHW64b85mBp77qScvE71C5JlwXN5ABQe2Bo8XAqVY
b7f8tn2+puxP9TvyfytMowOoAP99lAJYv++0ID0IGZnA7xz3hlvFbr0TqRbsCP6CmgqDttsigPD1
finLAMPHJ6PIH7Iu3hu9DTSdT8cXY8U/zKpjhZfUrEclQuwC17GoRfn98MgBjRxJ8A7zk5tXJPtV
9ht1BjoydH6yAfDDw2sWgGfGbSvQxKBZvAYWatUUTWl9d/aquy955SVN0I73MWu2u2/mEw9FRxbe
SGj1MoM6D+fm2PqQtdlEC/SSNX4EXv834aRUx7WVE+4lBlzpHe7T3Oztx94nzy9zBx3+UrfVoMCY
0szElW0eZ9wE6XACHoNlqcjkfPpkyCFLvaxAk96N2dvdWsdkAX2Mp1lg2KXpgyxOt0xltlrJJYgr
qs7+0vfKCwe3xTyN6QTvE+ESjBUu7Q1qTKwMZs5tTNLGT7VcVzXMUw6tnUPTI7Fr+gowGt0cJMiG
qGEEk8W4lbYmX/k4L+WjGom9IOXMJHbN+/O3nM47IPDN3uM0tomfbvfBQrRCa8WSBdiwUE8lGW00
XI472X50fIYEhuFyp0GLw4UYXWRRdM/oBt7sUt6VHmOEw5hJAxUdjQR7dNyYKx9TYajkEuL1hgpe
jKYDxzG6miM7qMOV4GfyANHltXO7PQOYoi9riDcoquO4bVbZJwepq2G27QiFrN5LqgAHLZMcl9ip
3ht5WWK8rh3Qv4kRYTyNZ07TxNlQj9gjEfO5xmS/dtvwLTOQnWYVNhRIqiq8pH3m0bb3yqUWkeFt
itoG2wHIrncLcurQ7IGrz7DU/PJL8pd1Kqb/Obu71dg/Iwdw7pR1/MWSgDGu0n26rr4GQvIQuubg
sXjnBCet6hP+PN3mE8udX24yDYoNVHc162c3K+yXsayDKDP2mu3GIRvlFA0GjmlG2Dn2sNX9JweM
MgqK6g80r8Cyy5/obcheOhD36xZ3LX0/HFFz2cbmhCCpahRzj3bt2NiKxyUwVKQ+x51kmL9UhrJi
MSfZHpRkqP3n7Kjzv1HO4PLoUHk4GyvAOewWnmpTiUyfYuNjjmQnbbqx/Q1ImnBLkZt2DGJigyrx
sTaDiXR63p1EFx4GP6NgV1kpUNB4sG+XRnEpdvtxzFv1fOkULafAYxwM/s1BNBdu8NqJ6VJ0H9iu
Fe9iAQfdj/oukUWF/0XA2ACZRdBsfM1E6UVGhQ3WnugjkkFZ3RlRPQJK8exnPTvO5NOShQFlSls0
GiGwHgjm1s4s1/Tr2agr3+9gFZEQRhD3XdHRgiYRCtXGEPoCC6iF4K0dSbgoK2WEDbeXugWeX6Zw
GDqZ7XaJ/NoYo0D58JFOu979vN1eEKQboRxZcu2WWbixqyC+tJLBQlweM2kXWZPVfduhZRnDiQU0
PIDnhcn7vijen6AhS+uSULoN7+yRNV0aZJRvuaohlABJCOeA/fESVALhNygN8hLkIvAoOaQoqp/c
8hnTWBtPu64+6F1thGmBZlxqy8kAQBFK7/GgjuzWLSjerArA0XRQUc2udN+Uw7ElqF5p5DrlmKWJ
TGBYjIlLCXyowTVCXC/jRtfPn1dad0JQEkBMPdLX1u1l+Fuv6TKKRmSyL4ktvekLATVzWtgyDyuP
T8U1/CX2OJG5sZC9XTLOlYJ0AECDHzqZYGItWsm5XIhGOlWdlEuWzMf9AB3RE8Vj29zw2JWgiBF5
KqZQkE3jiN2uN+4BaCfhYEp8cKwObc9EZ28ApvsiNY9bP5rWtw7ndzqiewtNP6cqwljF3R0rh7RT
FD+ZZsu8hKFjVy13sofqqBU2JT2zP8SXRNQfVfW06G59+Lx2bHOMU/6Y+38766Hua+urx26O4x+M
J1if/1WPGtbRPrZhL6LJCDRkCrlUtmXxolZ9Hl1iUkgCYurygBNBoq/3yD9980tVyu7NJJ71Dj+Q
lRcBT/88an+PCsTREb8vTpBLaUp7sfG8kPSbTNSE3ewps37u02bf/Y5Hj2lmAzSFcrBHK/+z2pF+
HZUQj1PG+iC3z3m3UgnwoTDn7pn5T34hDhkIfkFoJBB38l9Q9vtcbA0QWdA/XwLVdcwdNJdNfw+c
RmPBlN67o7TyqG7zPrJUdQZE9SUml/MaZRaGnO2nGAqazjJunNDDlIFZZRE3YZGlwDorOUprdHfD
UieNYWJ4yA2sZeiG0nqdva/DSOkK6DStJafQda9dKDWq5+IKivZWU7YAPc72r7OBTbnnB6DwBhLh
FoPrQ7lzSWGVkHlylCcNM1g/dmfc4lr32d10/J61pckjl5ksuRSytWG1nwhbthPcLDQs7UsBd+X7
4UAaRGh108qQnpPYA7AR9/D+0cGg/dJcrdQe0UE7aSzpbzEtxSL1DSjo+OFW9BMSsTMm0O0/Kdhm
GLCXLq2JWSKUYi3fBwUDn9N0RFY6PSdB4bl3ZwoouzhVt45Zbney8OCXZ+7UWhfHHWW7/24gGgFw
/yio7FgpyAZNJCkXa5zYFkbbSrz2Nql+2DzHjyoHDg2yuov8fe8SVQF5X2pdLY0tbuZWhyvG8M8E
GKs/yMSa2PwEgEYRINKbic9IOmiXyBmkH1XazJ69DShUd8H+WFsZEI6iJZGuiHzdXG6h5UsEOcPI
Lw7v9k3t3P5LWUF1WkuTaNv7fMp+oZDnj0DkVbpgW3oMS2lBprLjioXwpdpfkCUsFhA/CWrEwx1B
OAgsxWs+ko7c+9jQHSC1utdEs25GyVu6gsLuoKGi4UFVAf45Y+SlEtIpEl1OI+TTv6rhRc8/eU7d
t8vu7+8dZs9XWNbt2RmxGt2UNYwPy8xHTIvsxiPDLnAfqr3BFpy9mayfsqXhQTFK6NgBbWOe7SuX
pzt/NURrNlQTlGBmvHjL1/8iPIZ7sRFcDd3jUh8XGRSfTUsyvktvelctg/9OzNicm61Y0hwHUVxk
qG16bkTOgcPrQQF5DeyhXT4q3yNBtyA60qt7g8WJGIVyx2lcgQSECOxgoMUhkhoe+tnf3SP5LWjm
PQpiWyOaKILWBf6ntRXVBkrY1dJ3lJVOOEOOzuZgcqDQG2yYMyF0Mpuql9xqxkemzPZhNXYX/Yf4
eXKNgZfDd362zskvuQsmHqRtd8uwdexmdfvS6rVOD0GMBZMe5VEr+J/n++77fTCOCAGil4phMB4o
+yTlTWTPkoc+vkgr55uYaY83C294a9VoL6tV2q/D4QLG1hLWl5rRu8y2/rUHq4Jfnoxf0mqzJ7hk
gnkhOu3VYIJjX/imeqsMXbJTQ1Nri3/sxnu8DPqdoRGknfHfcU6cLEuoY4V5B0TvZWBrlw5b2uXx
gs5ugB8mpFhr0JwNIuu29iWeX2KnkQgUa6hzMREjKbx0glYI2Z7sG7nxDISt5r409YYIoGdM0rp/
QtEx37agGb7binN0JLKTvEYniMTUB3DLHHS6gLnj7aG2qSC4WHLZRKsnm5sVrDI2gl3AzwBZ9ecD
NZWz/eTixQBWADHCSMxWa+CEPDpL3UxpgM1MmUNzDcJvm1XuAbzsxJf626KoJwwo5Yipz2R60aC9
RI8D3eQeBs6D22nZtJVyJixM8MjCkb6QdSZk8Z1AT9j2IycC+dSHB62k7nBVWVhhQYmbhoG81FBC
S+nnMW32dnppxqm53BMUe4AYS68egL7icYnH0UO7N9Ft7bv5VJAHY5mFgI8DU0ElI3grCEexvwF2
Jw9jZg4S8J400FcRup4ptDbwSMkIiYIIIXhARcB7yegKpIebZiCEhq9pWRIAO/i5UZERuTPB4x48
f+7Z/zwfbQyYvQG947rZu4q7F3HsravyLTY3r0suYbo82am6XkFJM/AE4cO3Nppe9WFgRqwqa/rg
OKa4/9KrW8Ij+yczU2vPjMhcfeaO5tDvGqyRkZ3ZDSOjbt6MSu2EFKBjdwIYsIpcH5x0VOxuLia+
Ijv2G5Qi/0Man7TN0T3O5AvqLT9Ct8iG+JBe/2ow1XEwdAgC9gUWbGSptZp5SzOnsUKtyRSZyW6P
xExS0cJfFm49IckHKoaIhpNTazvaUE0F2XkARmmdC3w0gCixkpDSPN997MwYGOfF9KJBrjh5Zhir
x2ETnW+Wqn1cInr/lLRYGEe4fpom2k5xo4VUOAwcq38sa+7A6RH2/ltcX7GzRsQxFKG2kBuOcmVA
WlmUhDw4QISLyvMU3NfkhCfbYKiUHfggnZutSvVGF4Gn0LbHH7vvfGw3W5GPKQ+m2NFuW1pHkePr
hhiyyfdj+Co/cY1mehY2OQN97z/qrZg/XwJ9Zx6GMDcqmhvyqXloywhCNpwGEnjrQmeAMbPkCLKo
5zbx8g0zzanex6VdxltXFylDT3HLRYXC6tjrr7+0/OBNgEEKrrp0m/bL3ss9kozwz/kKFW4Xhxub
wrDu/8r7ZdN70PTrHjrL2jyk3q0/3eHYY+qB27QRkl9oExZbHzjGCHRF+psYCc9C/j/3Jy0i2uBe
M9iE4GfsV0ULrOyPFD8g5f2ymsEajtYI7+acGgsv/0fU9hpl5ixemPHz24I9KnYd70whd5iGDLsM
pYIY7tq6fHIdvOQjgtmbKIAjLdzjoSXRNvhkzH31m7lD8oh8CQeZHQVT6z51TUM/wmkq6M8XdWoG
mfDQcjYNQfs8Z8ErzhPYecAKjuICd/k4y+8uvuBoaoWf7L0hSW3EflAWDlAmcHqMEe+4w7ahQPP9
I9ydssXqOsInr+x8RctQN1hMPcMWbNE+QhBWRkfJmHYYdYaqvwu9cux6evkkO/G3iSonYaFgWWPM
isA3CdfIiXYc8DkgpJMishn5iL633aQrsBvSyMvg4QEJyIDczCqzu3Bf8W6rbi5THhiOytPsMJyK
lOKYYMRrauRQRqAAE6xxl/9hbYBpEBZZt32HRyjbUn1AGzThaMoH+L1NJ8hGCpxl1R/DPtFNivw8
Ih0o/0BQYBaKoUYr6cJrumtNlolAyKGp8o2w8GRhsxuIa8+3b5kQcRHcURDJ1gZR4JDpRfLf9oc0
oO/9dYDfplHvDAWane/YDNmbBxsKqMqzhDV1ipbCYIU5fRayMI4Prgk+O2qUflPLZ0UDLxpkTxcf
W4L3foqt2T8vvbV9y12tonnqnTs2pP2Za1O+RTyHLy1gxewsYMW8gpstNPCqS3wZma+KVWcczuIr
giPidq7NG9NglWYGr/wIk3MzKpXfPWqcniwDoXvWGj+mhRtZrogjgCaZ1xH9rn/b+TQ+NcThsekw
TMgClT7ebnZCR5GFiRUxHWCUE1BbhFWn7cPw+DxAjINEzVt2M2rwgPUU/uLVFDQ/ZmMEuUua8WkH
mdwCtRuFps8Wo1PkavIzDFK/04zElBtE5hH/axExVfBTaFXQmIj5fTfL2GTCeHB/AnRkrpe2mO8+
0AzxuMwjBHrPUdtBo14OEh9netRx5LGa/z8biY9k8x1nT//IK/gvE8wMiN0a73II0AF7qG067psE
yyuj50Sl7E4TDN7onVmZalXYuYo16+z0AWq99XzYLGuk01p1sNyOpu7iiiPnRPh3upYMGXVYhOn1
otRy6ZweUayJci8rvcRVKCb11g5xcYKwPUaIyJqzKnVz8s84TCkjs1k/p6qiidrRHMuGRrRUCqQk
XDxcf2uWulAJDyXb7RTl8Gw7BX5M5yApHF6F7bGFv85lk6K9z6KBlNI7Ra4q2UCH3li17UaEVGBR
aswlEnyWcwdMe6xEdcre+MkFFsTeOq+v5gZtYemlTQ2c834JzLwb9ZjoOWiiywijQc9j3JDchacb
ZrDy+S4ri7ls2bc4U1ywttWzhW6Itmoa7m/tbBBFSDf5aXMQaAtoEJar9EjzUm50GWaceiKeuTVM
rq4dSMu3gpuEaErcgaoFWU4itQeUPzZRFXEteMAvR41GwQLYrMXnkswXhv3Oet95e4UTTK1vp806
vu2BCMJqm+HaOrg/b3AFYQ+L+xiXzny1C3LuLteN0dT5XbkrrCn9fR8Cm6KirGWOHXDWB0ELquGo
7dOB/v3OhLcgM8K1Yy/bEY3K00/K7lVcmgEUplQLBgzmr6mRLUxFK8N8oeM06EhcuhVD9c+5YAHt
rgbUa03A7lHsd7JSjIiFXz9cTaP2Uk9mREowinsfP55t1gg1TkuPZZT980Rl5vuu5Ui3PAUbMuRH
1CmjOKNu6X3TYoVqC8qIPr8lJjx7SAHjRRzIvgs3TxKkQPLII/cJhC1aJCU1HpdE2UORNHS7RKok
pMbaTRENJhnwTEQCJFLMiakLaHPuJ0TLRNx3XW0mXbb04eUWYjObwq0j/9LqGxUzt+oY8Lz/HKBT
gU/nI/FJ2fyDJP3iAS0W0PAVaOoGcRMRVZ6nbtn+eTmKVtwVnNq8m6a1oBhbqoP1HnRzaDeTQ8am
f2+2ao5gY0/ss3+OI26P+Zq/nnNdgPIdkRs82nrR4tJu0l8GJM9U7415o+cKnOYfBM3VAzZgSH2n
DO7mmKl7PWXAWItAwTcs+QvX809qUuuPvwxKRsENuKPkBbjM5tQl1u/nWvHge6I5QkCOHfhk9O+k
0LWf9WleyjPlPNUBZoPfDibLsWQEz7smv2xMraHX25KxhwYTSMiOpy5WIIlohvdjfq/s1nvLi119
oyp3+/jL4pTl1Gr44H1mRmHfcUpbs95qv6rFGh5FP/lkGtXuM3qrPFUFTIWDky8cCY2NxK7wFNpq
3n9O+NrI1yMDjIx/mKSVahskI8Cfdj09lUHQRfYOpOe5lQeiuTJDtBQnXV4pQj72r5owC1Sz4/KS
1W53PwawLJpB8c8BzdHcUzaRmrzge1AqZpee+oB1JlVdACA9obImsf6yWTm8GhiWiVP7UBIEj7G6
b88b1ltY2pUR3MvZG2viEezNS/FXL9xnyzQGgBrnRLvXanjt1HJ88byphrVAEwMm/HNRwHJzx9m7
ZuhF6BdALlhOKvQ78ietlW1ibM1z1Jcrzxuy/svGpVbRRl7jHGQqlUUizsiPdnaXqMPRBj02o01m
uiC4IWDgOOY6NSHP2G8PB5N8RWkr83CIAqVkz1z91PZ2SM7Jw01p9NiB/zv3V1CovzyrWqPD7pok
aMb6U7ts+avMUH9TZAX1sbldNNUWyOsKp0sH3BL9h0WsbOwWX3T35/9sE9stFiFH7266cj/dyNOU
4dRP33H2/BP0233I/QWRKkXG89oQhT3uuA5AMB/7htXcqG2uw3k5YhRr+30kUyN2+tEG7SmmePVd
M6UF2o+6uZtf1DJ7by6fWU7McTCVihI2VhNDMi/YXCe34OjM+P80pEYtyH16OE3TxxWxIfgv/I/O
Grjx/2ZOs+m+VEgj9UkKzzDITn8DLMz/07ZWSvIu86aUj//Fu7YWy5++024IQpT5kMr9LgY07rm7
zgmlTUSg/w9mNjk2P8rJf67sXIfSsl4Dn40doPevy9c2OjyM0iPjZTHGd262f+VJQohFdtrIcEzy
1UdYp0+X1S2rqr/xQeHlP+1uQ76SOHFICpe7jyj88sQ+O7XW3n+2x/atreXbhkoiup8/rF39ZWpW
wPZp1thcdnrrDmyjQBMF4bb2uyWbaYJ0QQBguV89mziZ0xpX7vI52NQ/dub8jRCPmQLHrsi6r41v
faQ+8AODHweER+IvDecBu4kLoQFX5I03B7TiPUW36gPRWCzs5JGvf//yz0HZ4L46GlQCS9Hu30uN
+m4XPU7z3vZK53bUxfhz37LTd+fYpOj5E0lhavjG7vsPrZ972nX9176YVeIGzYtAlwdALNSTyHvx
I/PyPboMeNMw7z8q29bpZcJr5DksUsKHWqQzJCdyLX74x/w5FzzPria2yfas93D7b9ejf10M43uR
451VSn8G8FQ3bLd/zHP/vaj7JwY8Tf3gUbwSr3DcIFGfzZlynVM5XknUBLbFS6QFWMp4eJ9sz/hC
+ouieuM/vXx5kIknQPf+Lr3Meo/ZhKdBsqWRMitj9N0kJVXb+mnFAQJDT/GVdGoSOyYOiwFhv+Tx
Ti7PX93IjVwA/GRCVdMr0eLbTZuHh+l5bcU7IUAtb4GYrDey0PL90dAk5bsZ06a59q9EIOQ3lZku
gBzhZ5QpVthB8iVpmfdv/MXybdUyxm9j9aLsUbHUrJJurPFLbZaMj0uRhUjE/7DmAi3aJsp3ciKC
EufnP9u8/0kaHEeHB/ScGSPmwt9uw24EQKzIRfoi3FG8/H9sh/PsEiln9yOwJU+90axflPA+0dkk
dk5sPIje4tCf2Jlks/3rQ9REKEeb6ZL1IP38e1VkASoXNJ5IsqAMao3997czsffZPJkt53eXO1GP
YA8o941vLs/aHtqjU6aWUc93GHHnjvbffFmIOEhBMe0k3zdgR3Mx5TtukQZqw+whOIx29945Vdky
NKEgPwiGbaY3JgbF9w6qHaDIvlRPSjXCCCfHbZBaeGS2dXAMpCjjY3PKkgAYzI7LgKIKggWS0CiM
20r3KlVe3V+UsE7UD3jMx2RWRZf/0eNL/uZ2Z54n+WyJs49H2E9DwqK+vOlt7QLOHuUjP1bnrSy8
9/zFyJdE8Cko8eEZbAIwqDR+BgrLbsnAAIpElMDAAv63T2badzRDpwrDnf4vXee1GzmWZdEvIkBv
XiOUmXLhfbwQYSR6f2m/fhZZU6mZxsxDJ6q6G1Aqgrz3mL3XVq4Ruga0u+g/36Wg9rf/w1hJaQf5
A7bTZK5sY71Csu2RIpmZ6orxa/WlVy48lmJ0Wsb47Z/jA/fWmqxXawpuzn07+0gwnX1FwfCseml4
x3kU76ouMvmwS4KNHYY5mtWshB5E97gsQbnJjbtxWaAjigdyHybhdnJnFmawC5J674wGza4dp31S
jIgK60CGSAbpLJkOZET+cawUQ1DHBejoNUrOBFengnofBJMMNn+OcUO8OEOwmaycg5os2AytPT9e
M0Tf4UajMO/DqyzsXVQiGS07C4kVcFT1zW5T41WptGCvWSFgGw1KSfnj9SzI35gRN3tk+wNvvfhq
8iGBuYVdBCcEK/UmP7UMjkgeiLDmjQbQ2hV7qwq9WWJI/l2VW3OtxJr1O9Kbm+nhhJwcoVXifHgi
QSlTa4gj63Al6d0yiPxtlOP3SWNe9m7gL49Hh5k9jcZfu6iRJGg5jfYetvaW8++JboTqOP2ejKP4
fjYASAd2ILzxZShgjTHkRLjvr35cpLrlnuuiPZdpDczf5/eq1TXF6dcEYm3YprDOYxrvpIoXzLIO
V6ee8gXmGluXDqERelwCzAJQFQwKnG+3kMM/Gb/KHd1osJ0Mp8R3ppveibMj+I9dM6SHyXeKSwtZ
kel/U77WjFpYnlVJxzLI71fQRPJZlzjUvoXF3l1qRoIJbO7RkjqEZo29i1C1upOuWIf7l6RDFDBY
xUcfJci1NDwzBfzWWd9i3co175UNyAuQvps6sL7xbeghRdivJucqjB/MkYWEHGy0r1oozXh/gk/P
eunGdaYvwmVrYEcoDWc/uVkjrz27tftsFO/JlnnaeIZzRaApR4bBnCBa9XS/L8y4llAYtpPRFUTA
oyz7M+a3syi0s2ZmZ1uRvibHqx1UH4GbY9hI2ofmll+JI7Z5Yi61pL/1jvmtoCOcBzRfALGOYdtu
UB0ASAhh3zO8Qa0J9Y76uylnUsIfRKviUzVTFJLRXhqgqGGjiEcJ6qst9ReOTv9Xq/Dz2MPFCLST
cWK6gyg42pGlQ9IQnOJ2/CFZDC/UEiGnoXY3IlR4C9xuMfloHRR3SCKcD0M1DOZbEqJEuYgxFFNR
m4N993LtPhlr2SVzFZcRcRwGW2Zfrt50Q723av9H1dsNhqVz2aTMJ+u3VITsq6zwiDlphXP+POaR
IZYrVo1uQTKszYgbEAMuNDuYJ7W5UzHhVlZY/Io7bdXDcYJJmt1zq9hoo2jEU3HO1I2xEsDVxhC5
uW52K0iSOyZhG6DfGw7xe1fzEk+uXXXIT26SXJO/xl0mAofUbPeDi60r7LHO9bL5ZVTu2k+HnnVu
kEO6a9/h4Gxywts1qTh4CciLtnjwbLNWaIwvFRBZjX2Jx9sDOhl232YfPHulCSi95QCXD/k+k9c3
idGLmWylUEJg+LVV0AY5NBxZl6gU5PJpYfxF637R9GLD2Gprev4+bDSmFJ6EP8jAhSIK56BhGaVE
wBEMEauY5451c8MeXqILNlk2quVoDx6G/JUD+ZbG0TZi6mQG/noYjXI+Pc/M8QeWuiF16Y9l2B9B
0wAkrwQmEx5hxjstCq9p531hjl7HXXhOwe5pJRJHdktLr1MgTyYy+13PuUpm/Ch19eZ4w7XVwost
5Sdu1MNkLQ5yd9tHEI2i6NuvS2rHTvsuFf3Ss7Mi0bnZe5nYA53MKd2U42Q4juAPzzpVW02mYxrN
HIPI8MeSfYJhdfdAHtfREuYxTcQJvuLR79zDZEM2Y3djBOCLvMY8+7X1MbmRGWDCFCk4mPQh32q9
2MkGafG1pXwrLau2SrTfmqac0iTcyGm9bXNnDSRn1ZrDotABMGesQ+u6O/hudY2qdh1o3pq0jIPp
KMe6FCeVmFbEqNV18i77nAeNQa9vldZGFFz3o48ZlBOK//HbZrjzBZuP17v3DqYHkyZPaCIj0a7r
pP8wWhfWdZ4nOOZ7ZW6V8gn34InFDY1wYb8F8fDeIFIgBMd7c0X95BXl/9sqa8V2Wf0DIetguo6l
2Qeu84YoEF8lUylDG5WgMACfzONkSTMpQJhgFhhs1Kg6eEq6kIt6NwydN9MdaSQdURW1Rv1HTuzX
MLG+eyi+WLvjdyOGRCqFZEi6+V5BgDq3/odvOi7KQyoSd5bhnZZp0EXWn0lGMWZ6He9NzXkQJu/O
2ZPjq+dQmKd+UMwjvWYjXaWLSkNEmsvGm4GucWZiIJm5UfBhh5iKqfC7WVFFMRi84ZdQ1Gsb8EF5
EinkRQvaN6MZshRcM54irYG0j3xF3kzyTtdKri9LuT1DpfrWy4E9BcrMrg4WeVs/jHY8gHBk95nl
/7ZbHm8AchGS9yFkpfbXm21lK/SnC4jNj9GiHTPxRDtaHuEdcCpLO3qg5eTWrtThofbdYTJsp7l9
VlrzFJreM7CQ8E6+bWMoH64jveu6tZcssbNr+xINydlshxO/bQjJDxN36/qYxZEmUEs0DyxKsGa1
hqO4Dm+lS2AhI5CWyU2WztLeeCSFuDVme/bt+slY7FWUBlHT+oCvoil2ZSafmjp9d3TU8AHZjZjG
ngXZuRh7ImSAlnIpNBSgnSQ+Q0X9wEiFygSElOGEz7iokPIgEsmb7BgEgl9pePcDaZgJPftwy3Lp
kKHDPF+aW20XzCyrf/dAucx6j+eyc8SqG5SVExG8EbcbmwP1BeEb56MN+FNK7CXYvpdA0c9p6ceU
x7RjaTvwTxao8Ew6mmF3cDz/CJeT7aB78ER1kOq8xvPsfecsh2ZkM8bz2ijf0xT8KtxwNmFJtCxk
n5xl9XfhOQdsDdTIVfiVZ859cpxXTI2gB8TnQYB4zrL27ivNudXsK4y9ezUkRwh6O2Fg8ocxA5tI
OeaW3b1qZk6NoNvK26DXiC4K6YyD+5KJeDUZ1OEvLTyHKTbw+uCXJStnqGQ8cb7AoEW5/6mrUr4U
Gm1mmTsffdxF27qS8UehT34rWBIg8MLRrpr2jW6HWV6YXlUNd6/wEOI10G9f2srcq16/yirquHQc
KQBSfrj66H/VaKZ1VhqokDC+4zT9CLzmpEfhl1S5u2q0v7e1vAkkZyuF7q5z7L1v1Qdmh4eoxoUc
uao6x/xYzbLEL2bRCEYGT7UtRLlULeNIDvQHugUE3+BCWEADgoTaMWsE12GfZathcPjrZO7lP3zz
bcC7prfFB8fuqQrAGiaDs8cVvOXef2M64NI5oxe1oYxEMK8bqTuCADqVZXTwbNRycPvuP0b7CnZ2
W4hrILqFj7sA4atBTV031hyv0dqU5K0IgjVj8IOIi1dBb4ARwFk4cRuQw9mrv0InQLIB+ljVKNZB
XT0YPxyk1vvMfW2LPXGjC/s6GfUty76mMIjmxHNVMy3AmU69z5ED5j7El4hZOWATleo4V3VSZ0xo
5TApeY0D4X62XXRrsOzjKTxoIjgMXnQuHfWLqHiKnsESc4LutiKCykF1xwvq13fNTg6N5Ownwz9s
/+eQSmvUC1fJpe/pwI1w3oFb9r2YRwWa86+JBRC6+a6wqtdCzcZzRCy9OjsUyEVrr1o6Hp+ibYkv
jKtvksdXWOkuNq+AjGgNFjyj6Rgbao+RSwnRLGc+POR/qAEBhFrPYNsWStKWK+1qyEkFLTq7TRiB
EU2Dx4hm0ekZ8Hix+ArrsmQ9Vp1yoS9lsqte/Lj9iOWAAWQDYECkwbprOKjjjiu7AfAl5+leLSEm
NY2/CN30MUEHJJFQ39F7+7140PR9wsFdSgNCvJE/YGgj4xTlCRisUyKMZVSEW4D9yMb0couQDHeh
13wqqU/VUwcHXXX2fZ2tktZYWv1rPQIKBoFfRQ1EDY6lGIPUOXI98WHEyTd90tF35J3ofeYIyeEH
WVDSB85ayT5krvtmW+bvzNG+kgxQaxj668jMPi2/+7ZT+T1060drsqnSq2iracYaX+1qghsEQYtB
UDpEdngIx91aXHQ3Az3qH3lg2DvBDrScUjAtuy9fKzZmYS7AxHLZe7gJTPVL662bcJJF3zvdbAIh
SKXFzV/mKCdGGgKP5beRpJukLs95SvEgmOW9GTDvlNb9UAeNuYMWf0Nq94g06K9Fxq5NinIAEIr9
iHMEP0koXf+hJugUB1mk71KjIUhTw2IDW5jqQ150Sgg0qER9HLmQ69vRe1AM9KeaHF/81Nj/w1Wg
jO4A84b/shV0R99kUY/dthXXBvbla4pp5h/YAtK8pawY7kxpdIZ9GR+DKLOVkVg3X++Gz2FEMPRD
sCtKacv6Tpn9oBiY7RmzVPWPko16t+uDt0FDOVi4pYl8LF3itvJeUjDICdvYP3HDazjRGrTAPiMT
o7KOv30kF4wXaWF937xM4Abdjw8cuFun8Ha6IOA2anYTwqEZ3E1Vw8keKQ7B6Npjf1RQMgX3oMpX
E80haLKtYoi1nXR7c+j5Usk2YTkWdm9A2BneOzpg5fgEWv3CrlyifajLty4l6zKNqwVJTNEvTdLQ
jWgi/C0s6Kr/FwHCG9B8EWjazFAcbiJ2CDM9dQ881UDTqjuDKTwdKteLm2VvZRA9aQ3+oKiEhxim
n4jtC7asdG9IeN6s1MZAh4D3HXLTGwrhD/pWxoPWABGRvyGRW78QZcS/XcU/cpwsiSwLZ31lLLO8
3aMB4vj7y5OQk5CMcXtZOPo+lCZbey7NJrYEpzsOiwDYVZQIRuU8+xNkwpTQ1zam/ZEgCpxgE0Yv
IwMFKDUbQOfTLNuMtspPxwsviVWdMjMibWKETwwRnQTag89/ABS6v9CDmOQehY8z1/nDLZkqCGEd
Qh9/QZSK60ikEJnJTN85ImE+d1rz6iq2RmyM/CvpHBaWeY1MNe8Yr7HLndmZeIuHagN04yPoQjJH
+nvmuR+Kue8CMGQ82HNG16uGW16V06+JYJGoOQrAoXmvbIMjLI6XXqUuZeJJsC2Xd1EyDpyIFnIJ
WITRy22iWtSq9ewSDPuDTk8TK+7Nh/CC4Q9KUKJxGTgMzmYy4KNZb2lfbP5ubeUfIw3lo5+aqxLu
hdpES1dEa0cuAFB6zOyGTLnFJGP6qkB7FpDA240wjMGCLkEW5CcvzAoh/mFiYhAxxvyRGgxi/1fU
WicIYo/Ok+6SWdyUvCOiOY0W+IXymavb/IQk/ZD9cB/GEud2QGaJDDjBzK8/5Iwk9NYaSTMzI6+/
hBrs8irD99U7x8gxulmgN8dQMr8UJd4g3lm2TUDjWUf+nLHTO0L7D6fpPwuDdQvOHAryqL3IDkd+
nIYbLoXVRNzIovowCPPxA92gnV/kksE5GcqXIPbdmabaB+7hYNaE6p8ujxGP6WKphvotRWePSbnZ
A1boCFTojo1RH00b9ZpnTlGa/NcQb1cToSMSiM+6QWxKoZ2yMSFAk9ZK65wYVb/h0EDU41dHQGBb
O3AOg0FIyYjuoK5b1xSryP5vLVdHXgrM935oguNAyCYMYz345kbt7edE9EAtStpCsvuBeuiJtowq
fT1xPdgYoGVJQGZMcA+lLEB1FM6ZCIJzrBUnSw0Y29iyxp5kTJDRve9CqXeGWW9lk0PDAyye5w+I
pivUlFtPYS09kT+SXD/juklmKO2eae/sXN/bwkV7lAinqUf+BYHELl+1pWuLHxiIT+gT4h6rp+KH
CNLL5UmBYI0SlBdVS20saBn5emq0YxQEzp4m8SXATPNrQoQ0ZvBKI/407WTddv6uN0I6e6XYyE66
lgs+TtfdKAUAWyN9+KNoRDPFPgze+kI5uGJcHfnorVO+sAklIvc1g3/BEJYvJ6Aq5dYBnMe/dtqn
Pw5Wk4TizYwqlNCcjXJu7hyle4trWuMJN4LUDFNAwUuX2gBZ4qhba9Vwpy3ZIXNfZzVhfaYV9KNy
46bV/duEIYkSe2Pr1tpU3X0yLjsqw/iciCS5TNXc+7QXVQNwY0STCG3A4x5o3zDLOSmrGo6w/Fkj
REjc4g6D2oOQ4eprTzPv4NZ2qnAvtVOuBsxJs9yq1n/BJS06CgSPHryKiV4SEovQYlicRY57goT2
BIRzrozmUhb9JYysgDo0WXmw5efYsvaQjK9OEj6Dyjw1rfvMm3jdxCjUQCDrs75sj7FnPDwnPZWy
vGGBvZ9oJwa4/Ub3UF7lyCNYdC+ARW8GM+NdshjZi2pexMl6yAAZyIrNXYDQDhHPZ5Ro15GD0uXZ
wQ+i04RCSdJsm9b2urd09p5+fEls3jyCJH6XJdtAv6N+050exXvFP+FtRXxqcQIHNKgYwGmE/4OU
UubaY0iGXUki2KwWHTtBX8EAXtdwDD2s53n20LPy2DnqUZblowMyfPZDUYlJSvkdNk76+G+SisEA
tjVd3nHH7plYpt7vJKrdFxYQGH8a5V54mM7CiOsGr2fwaviw8pADLQfgXC91xUQBMl3yq25JZlHc
fJjzqr3REi8tO/uCF3Pm6WOp6g9vERD8WR8z9tVVtFVeYUMnR94ycVo8uW1fglCh7IfV4pTExhjR
fcK1DF7xgBd0TCXgwNmmjsS2NKudqTGEa30GRa2PxcMT6b2VFebOet79qpMWTmFZX9RIfE1El1bx
H5Ftks/gktQg15wlwHEqVDoT3IWEg88sCDExIFCcIC+OzaVT9nvyQNZOxPRniNSrlIl3FSx1aFZr
uwQdUuYLfDjfhZ4eSL3YTQSYJqTXDOyvhhiEptaWEwfGd4JHpVNpNwpDJKPKLq4irc2m/4KxsUX/
wEKD7eyEhXHabKGkEjsAiQWfknvixTKzZd5QRHM4Pn3kY+MYbNXL3sWu2M+aFqrj/yDH0PCUL3ah
PhO1GSBAMzSeEDJq4D/1SFx5Z78JFN4ypXnBBzXzUMbO9Hg4m476JFCh4CfnN/8vU4bOswChpQBK
+guWaSsIf4oe+oz/tpZCdUMpzIyjNTbw7W92I73JVvBtRtYt/1+8mVZjMmzK3NJ4M2a13Z4m+IyK
zWE3dEX/3gft3Y2ValUpWb+YQDSa7C4IWsaVaOLPLet6g6J4RY6Nz3C6IzXA4Z3oJPV9AtNojXmD
L3wzrfzalwWL0tp6RwpwlFFuWxLwR9ronRN3Zz8AfNKb0dW3VUh9NUJGVM9MHK2vQrWZOAHnpFS4
aq25CpjF2QkCKx/d/jxxs89eN4eN5498Ja0+S4ZzUvJgjRwopqIwiVz9C7pRYnb/Sm/TJLWQj0iV
WzLvWzUOzuTBMc+WpJwx2564CfcT+8bRubVKIMTID3lgC798b1xr2WWWRSdjXbBLYuUaiTgtK/9Z
h7zmJe/Ug9fKR0kaKMLivRJ7B2FXH/A6N2zn2XLZytar67PviM8JlaPayiIMhyP07Q1goSVThrWt
d7SZAUtCY4sdClydtbSc4ZEW2iHX3aVIzcX/A9HpYxfiQOCcdbwRM7JpmPcl/FMvVOQCHSN9Vm9/
EnAWL+YoytY6e6cpA8HC1rj/G0k7wJU/Ayw8r5HtQKtHRpya+VFr1BWhi0fHs38Lkj0MNb8zVS4Y
cqX2HCTUXXRMg3spfVeZqultsonT7NWLOBSsUn9iaF0EEvbDShxrNTwDg78rarMQJneXO/J66GI3
LVbhJiXsxY3Kg2xKCwNADTEH8HuSKj1hNkJWg8eXm1fZiLJbTywf368fJh0Xrcuud7Jz1FtjHo0J
Fas+TXifHsB5TmdGX0Sv6Tb+QcnChNlTynoTdjGwzP6ZDMZuZP6oZbllcPRRetil1OJQBT5AlyiA
Txz2G7uKoEYJnb2I5aw1g+FrRE4T4+KdLqebbExdM8bEQkvhso3DNzjSwLV186N1+fg72V86FSFo
dnyJNXaRPXFzjOLCtSjot0d4UFM77yQfnpzapLFutG+vhs/r6j2T7OBK4XfSs3HyoFrbMIu/Ykc7
DFGkQOdv41+KL5jfSiJnCwFgSM0xAJaFdAuL5ldo5Bs2zXfGruHLP8AhA/N061XzbGw+PUu6kFNw
/YEP8WkmiL/kJVM+9UUfnK2pMtsj9nLjsYEZqURSDF+lS4PrEFdnPWDcPCGKXKosOJcHlee4bZkq
Vgmr6EHJlonUFS+FgkFOa3DZs4ExTDxpbsbGRqqtGNhqTjdcipsXAyScQEZqRgKijqhSQs6LH6G6
56G2TelF8xFA7zj9ESni9wg4sqtsGw3aGlQ0a536hvd6bDBxcIfklMwCC8eV5rTKzDKkPykUHyrT
YG11qKhU2pJZQINhgn0aaRTbgLzOpNRufZ9susDGYIWJFIpysUTr3MLHztdKUp+E7y7aUP7Aufmt
JJSogcyXOpGSSHV/ln3/Idg+zCRPWiYOaYBp8WpaRCFO9CRVQ/9iMrYQ9nDjBYZaOlKUpKreu3Zz
sYhsnw0YPGaKjcTEUdi0DwMbEE3GeshK8QyiZomif43ea/GDWApz61vVxS+AFxIvdbdp8n4EVw8L
w3Y/nYwJvQ4C2kmCGjkG6KV0wKLXa7L+29KcRaMMy1TvVhOGCZX5FqTdXpOCTw2inciT1URlqpTg
vRnVMGpi4nPohYldtzzFff5OpuTWoSeaT6imWo2pwZTiMeGaaiEfh94+pUbNRW2fdJ3/YQi/ih4b
allT3GBreYkGnLRRjZ68Zs0qK8pnCKkehVoC+MGk5f+H68T15QnjOKGdDAWDmdTG3xPeSSlbnypY
SWYZ64p6qL/Vlsgu2/6WZfU00Z5K232kPV/+SHwCIsm9wXhatot1Gjkb1AZYDlTIdtDEKLFxOHIP
S9gzyGHyLfqQUo7BkgKKnIEEYT8kf0aF9u5Hyacy1pis615R++3KPlrLKS0ugxTWUppGMTYMH65r
H9EpX+qOYjaxffoK7AZzPYy/WOWz6uzXjka/pBU7NhLabEjMg64bAsMWGCk0q6tBjdy5WZSrKjKK
OUZ+wNIw26KBeWlb0qXZCCsJubVh4eUr0QefbgdZynS1BZiY9zDkcMop5IhWYDs/UadA0NFK1uYw
jxL58R/4KQ8KE22QcbBqLJ9mtmO34FLWFUvLd+9mY1mvgdavKyOr5kHi44X5S6QCQEnnWEH9BXHm
z8lTu2dqfm779OilTvWiZ5wojM+9wfoT1el3EBOl6hKHzfvKXMh2OxVdHegTJ7JmuonDzxikd8Tc
jPlM+93Ww1OiSN8B6X9RFG//gVglxDShEH4AhJ2q9WVqmxgtnejuAV+dJU59tUeolZk7T1VmeO1l
BvSnmEc6y1ge8s7sJYxItKoJYqWQDXxcrZSOnz5xr1qDajDVui9RprfAHIfHOkBhoRKzkGbjrukx
YbB6PXotyhhk4ojCShp+JF5ZhvEximS94CdF448jOBkN9EjGwjRCDqNDidPWHzhFcCSHG9d231QY
WQi2lDle4JPjaRd0lOEv5pf3vNXvQOjR+fh8Pxo7kLLa10q+SxVn41Tdmv3DKhj6ZVf7i6r1VkFQ
XEaMluikrSAGk8ldv+Ud++aAZGD+L1YrFRwcVMTtb9fm7lU6Yx0k6r7viOR1BolhhmwsZN3Zej1f
eDMCt5AOUxc3XP5FqqzKhEp6Im+RonWSu3KhGlSLflGdS9M5xYV/GkFciZzdTEAPc1lzttBdENR2
fFlGPlxCkjkQCfsHaYgouumU/ZHSVSYY9+R+QaL8KbSL0wjscp1uXxtMVVWbwkf4fL7s2oEjSu1l
pHfVJWviNO52eKf2ZWsfyjQ5pXJzCq3ilJTmsVQ5EVt8uoz/47de7Z7aUMA1tSOsE/lF9klzVpo9
Y/h9oCisbf/FfKV9tcPQu1UyRSZel4mpMKKvCfnFhdygi2l2rmdtuio/dRoQY8wUV+Q2KrQnZx1m
xftgSssszkeNRk6UBKm3nHHuTehES+nFOSQqeiKDEbn36tr6cYKD9UpxaZtxj1EvY4tYCoLwLhXA
hLltJ4h4udmVpPv8gYYRvfhRDd5i4obFrbOLzZ5zb0BZYHc0nRLcO74bTkqJ6o+v7F1lyMOi7OaZ
7bbqUPAYZrsk+Kdn9R2iMutWbe9dfiBjvonHX8aNABHA7V+6AUPjhBtzhmrZBSSwdro2wqa5/Ifs
oeTyDTvoRf2XPiarTKJc1WLm3EgqG7HkpJTOxjIRirUp4ISc+2b2wyOL8v7Lj9kmKq79MNTsTTHN
PUalI6L2TZy5XxOcLEy1e+UXdzzqN0khBS8ynHVRmytLMi9tGx/JMGO1J6VEMoqn2/pvRLEjDzTT
FiGjQkvfXRVbX/m2AkCrWVUdjQSA9G/Y3ZDpBhtQS+zc6lZ0c5RuvyaqWS8n37GMTQ23g/cbb1aK
5o2djGgIRQ7Sd2HE61itLhPpDJydeLEdBqMT7qxsaaQJNVnbbqTNI0XinXG0DGQJMQjgnbxZYFuf
KHw+nQi8fCpVz39paHYXkjSOu1DRkA8JHy1cVQXv+CFOmcTytxPIUtELXBn8n7LCJaZXemb1sPqh
pcGB7dctXKWZFwXyUXRBuABLIl59RA6vJYyvzT/8tKBDLUtkOYvAWAf6898gtcISh6rXLk5urcku
Kplh21iQq+8JqabkzbYySAskBAKKlRFoyNAUjXoYOG2SUkf2CjvwOOB86YkhwWnnUkEFPtROZ8di
UaKI9JEpKF/0F0uzkS5FLH63dncG4fKHwxdwXOzzBLHiky15K6nDZ83djlxuPeHYktD9NpTw6y+R
raL70Nv2ntfuNsuSlMAPTICaglcensspw1Mx0/M8hmgH1pVeG/hZ4j4tS/rQSxZhAHj8YaAQV8Uz
zWnHKw0VjCxhYK4i3oV6UO4lCdGtjsdFJSxcq1GQcX/kCsLRNEbHq9Xmlpn0NdVK8pVRasz10uDy
cdHSKqKE1RCUz2AQu6GJ9z+wt8hWPhs3u5Otc0R1QJWYGU+iGG9u2XwSuri2oevQR1mfuFn8Ml6y
X8Z5wWIbnC86I2a3mN/IsrckEE+q2Y9zYHtRxf5FuDUilJqixxMIMCdSXOBla8GHrqqSQ1Vq3PrC
eDUyjJEB5FZzBMeZgURAhRn/lvvikgb9cYLINQM+mCgeNqxnGy7f+EHAjj3rKhSYfVRQHkTSeaLK
ET1+MqmMDKhhMz30AKHK6JpbomFDNq0l9TAEBKp3d5BX+r+kOd1EkQLEYud7w3bw1Wqel/I9CCKu
Py4Qt4+2HIxHRFqgRdGSTTy6TPSHKnZ2E5IO/cl3hK2hDd3XILX3mOoWQYcCkUTZp5WYa7J5TlGk
L7F53BmqxuzKqPM8B/VxrSoH202PBEIeWyLYk6A7squ/elmNVLWtz/k4lQX4CxDUMyn1a7zMOlYu
W4cK6fnZTSD/DWpv98O2Yw3CIMW44IQ4N6VznQh3vZR96JF0rdiozkTEA2IPo4VB5gEJg37HtIls
Ex2teNS49N9t9DGx70iuepPK7ulUMl8X8xDLMW9sSL5SMguUFvud7IxRfu1+IuLZnbtNATxPULwh
S/glAMXP9BLWnTBYiI10PEeRp0/PdvyzZzI2s3SDJPaRlDewPp7ZTv4Vpim6Wsaz5I4hC/ObHWGi
GytO01lWoSjlONswgjzrdvXpl+WpkMf+1ra2sZ3sNTs+RKl5sGKOTjtsvgmGecIzeyZZEc0B0Hm/
R8oeibUnBu+7H9Ceqo51nerDyyerhrAMAZCyp8TDO4hUSJVutdrfQAm6Y9n1tP3Wn08MPuF3y9bh
746emoxXq93mFSK4LPfWMk8+YhX05exLfLZYpuQe0cjns4TpAxABlbLHoEgy6naBPA+le80ygBSS
rYYWDVZL/HQUv8QHk76F7FGHRmytNn9PG/OZykNJWRxfOw2pUkMw94T0QxgDmIkRVdQP53JE+wGd
PjdaFaBY+xfvxwoUuJSpjXd9fmlt5CY83LfUa5eNz+2beEwGXR/iSCmuveohtelvclXCV0/ZDoRM
iHvjkGXWitEPnxh8Cd4Qam9pTGxTE3nrTfvGmhcRLiC6DU7WMt36g/cxkmikjiAr+IBMt7cxiGvs
sVw+YmQEGpJ4Z1O8zxyT/zDGkCXWgm0lThMucEhRC+e5fBqRgVpVfdtjXYzOhSqtYpPRplc7kje1
w2tDInlPJZofzKZGdgpFsLF1kjz6ZqFlNkMilSzVxiUoLDKXhXDluR8HrwphObVTv8qkFI7TzpVR
5g/wu9YsGqx1oREjasmLiTtIF8hGUb80XndObJe822wneeneIFRp1srE2MoxNW2mDHwMzvkfGmHE
EZX5Nr2D3p0cqT9MVEKYjBsno4RpFeqkNO/Yvv/FExa1ejIwBM0FFh2eLGxenpoXEHzQAzMDZKc9
wgod6nBLSs5EDq7NmFZtYhZ6MV2g4h58QzvoVXjwIrG3PTD7mVud9D66OhV+ApGEXz7PB/qbAR2X
YSHlhGYIfsTgzGahVipkMrOuvqjC37BV8qk603MRiKfXZh+1zoclDx4DDnSEeDAXsYw8MiaLjYfR
E/zGyU729I3l5GvP6Jdli2zN1j9LFBo/7ENEyx6nClJA1UyebWMhoCCScSyDFNXeK12yL4Lg4tUI
Djr2wFpt8T1xrCKoMmcqe3IU9VQFdfgtApv5GSHe82EUxtmO9VBYSKaVfNf7+PMHl6g2S0+vjplm
nZh9X1SFlsIxgmVBTiDNlbyBVP4MUudG23hUQ+n4X2ydR5Lk2Nlst/IW0NcMWkxDpAqtI3MCi1TQ
WmP17wBsdpG0f8IJu7IqIoEr/HM/zqTvamjJtRtqvtj07EliNF4cZMojZgBfvkTof2DN3Vl6uMpS
6+x2Y+tAk6ncZ9tghm4cPXNhJvgS4fi30r2PtWEiL/aMLGeBYn+RyDkWUv4b8CdmE4WxSpgwYXrc
mDUWxCDloGPKkUydx7+ZjEzSTDRr7WaqhliGQPMmNiPAhK+2MneWmahEi/h5E6NRbUMVYjuYpAnU
GOnRWfUwukjqvc3bL/olPltcdyO2cbxb5jVTNfplJ3ojvmdqeQr/oxkJjrylH0mNGmFZ0CzLOvmZ
SI6qEyHIBq8iNDhJGkTiRJi+TFRHHUPhAi3ueyI7dlGbQ251NwSqz+OUZgI8NrAsoIY13Mz8Ils4
7mgnDjhTgcvqgCbYt6S1AB4aeI6EIh1Ep0OpMvOPyAvWGrFepWkuchZevDq78e/86seJzoSDTByx
opAaF+OgSrM8dK4jFlJR7V/DaHYWcBw8AL8Ix6TuFIvBeXEkG3AKQdHOcospwKB/YiHrlzk1lZxd
iIv7bXk0B5A1nhp92IXHxp3BCrYUhagOI7KFpBIzGjGSGkRJYgHhg+krD2gWf+Sm/q6b+r0jQTij
tehVbT2GtyYRFSdm1FRYWDeaGNebbMOly1Y5KxLeSURKm39elOY7W8rcee8Nh2I8BPpqdcIDfGLn
Ok3QySCODq5rGLMJPGlnwY42gi8W32+rHxfOkMkiVpiNq6MKlZR8MSeC3USY+dp5xiWmb3LkJRIC
MfEsjmTKRrRXV29PulIeNbn4tbsUly/x9tFNtYN0uzWJCGCaopZJqGdFiw6WLR+GsTOZXyDbPnBP
HPw71WUPdK0khQKJ+6+yoR85pPLIND5yU947VviTQENgZn7xBYEbRdL3VSxfSJef0ee2WSU9HLW4
WKG+yRI6nigN/7C55c441G8aKmeUHqeyUsO/BCm+gk7wOzhAeoCmfA4ui508kOTVGIV3qYShqK62
zqCOxwC86+O4CasALvIm++qcFmJYnlcvVDuwfjZMf9uRlznIFX9Q03NYOODZGgI0Ez2z7PxbjGN/
Vkb+lbJrVKC+/5VGDco0o7ureg8uMTc9FD6/eByOE1VTV4vfTkSbcHS6AFdZWzU8Ei1pXdalCKxM
fpkgmwAz46WuWb8TaFMbKqSlLsdXmt/cUPvxw/JLh5vEb1b6T/imrKfcZZ1EW1Zx+NrVNNmVanis
Cgfa3EjipEJ5j5cFylWb7Bh3YHimwQ/3Gy5Gp6drjIhvjHCDI0PIyhsH9LtJ9IBa3uhWBAI6eli/
g+rFjdWv4RdLmK0Et0Z1VYz8TqXiN+77ChlwBENVEe2TmZubiroz3gudIYZZf5YJLuWu9Le1pv82
wuej+RbwQ/wgxMrQQHwvtN64O/OODcOey17/XOnGjxXheTCr7FszpZUiurdBUVaTzXSCgJrluBX1
zi1mB4SY7ujPgQfxqXWNs+KIz4kMqpeCobrHlcPIw1EOynFrmD69syJi9RbpsKCn4TLBQlWoftgN
2TerTuF63zSMUpwahwHiryX1H/RTb+LSv1k1FLEuFD9u1N/TPv0oW+XRamOcajSa0Sa6xb+/dPXu
Z2KKSpF9SUrrlOrQtCa2aITdDdC/R2Vi6DEbHNWNiTLqtyqWrgGvrmFLV9OJ8PSqh5Dq1jJjAgqt
aQ5YCO2ic8jZ0gKc0T42wUdDTeKzh87KCPxxJjVeqyCRSr3+wsFYmk80UnXkZGalh/9mRJK6o5Ul
8l3kwuKiSxVZlfjidPo5jMUp7BwHtXi0GJNB0JWCQ3oIRaZwWZmcozRo5xCxeSZl4asdFXjd5O/U
YXvOmBEwokDA4FRx7bkSOb52BZT267fJrwHetjHbAzeIo9MnZ0mYsN+76hJgT1hInvep5uUmj5OH
qhGw0DtM614sHxwyRLZn72lTVpjgOHfwcbdAZlFVkmhtY2jGTpx/5LF9dhTpFse8mJ2GJx3yqDFL
CyCONEcuBesLXFukpVhEh2CkoTohQ2xo1PQnJt46N/JvJ+X2zsT46g7edxuXl4mQmiaci4LxHR3U
S1kP98CAOV4O0bqjSW4u692+t+0tAqkykkWw0pL0pHtz3Bm01xbs78wgETuX4Bsu20GlY6gI0epr
/C0OJ4gRr5px/pAC+L0TYbVWdm1GF9FgGdh5eNVrrz0HhrPVjeE0kkBrpbkKfjoyOJsGN5KTwhUO
OtBhkLNHDQ6WNBGAXAvwwiwwzXOhmFerJRDKWRnNz+QCaVfS2hw4i+b4NeeaYhwM0dwmOKvuoqHb
FanCkdAKCO2kWz2pgpb7kqSG2gK49wOJbuM1Bf/hiGw1PXFuE1jcE7bVbXnE4U7Q0GhEx7DnicJP
uLNc+UoaG0/rLKwKRFVRf8NQ4uGqMJuFYfqIAcE+EfBa1QpL6eD5Z0+wN2B7gwfuvsZoa+Rj6i9F
Fev/Rb7GwMxct39rTQpPuip65KmXIAL7+wpe1VPpFA+7Lrfs3e9ew4Ix2rt5qvEkB7gqYl+/SC25
NCc5B0r6HouCdLJhLmLR/8pSVLHo9XczotEzKjif6xbbAgPqOLvWoXOmefYUdIyolX9xY32zoaA7
LLGf5vsC4vfc8tGXSkEfByAjbR74vI1kYTGhA3ufqQ2BItvNtn5Acr5S3ye0LMAqQqxN+jnhZd2A
wWYRm9tsRMxWhfhQHTwivYhGqSY4T6jZJsjPulactKA8Al05hBlqiR1s3apZx+2w+x/sLISJsSy4
/ORb40bCyKOh/nMWdr2Jz7M4eF66Zz520F3eGEK5bN4jyZvv+rUBTjs4yaOJupFT8hPn+GL95lb5
ysMw9I+2YtAPbYxhMQvZrMyMTRtlD7W1PrQkNBeNj/wEo2e840fnso3fcqN0wdoIhqPOc6Hl7Rwq
7c1D9EM8f+u8/KSW2katNHYyq8Hxj8WhHnBhjT9ftuiBryoYDtLDFsnNM/RbrHPuGuDnJJX8ObFw
hVFjeK6+Jhxuk+obo202rR1mdA62J7sZrHllKycLasVb7Wre238gck05TYqFr0AR1M3kMywlwei7
RjWfYLlhq2CuTe4guA6SzIA7itJV3zKzZzNj0MKGKwBBOmrzQz9gvtCs4h429gkOy2sW6YR/tZXB
V41bRGPeoHPqDo4qrk/krx/dsBBb/sHspr7N35qD2EHZrQRX15LKrC72b8a4F9qKu2MKwMBPe8Mf
D6krx65IX8a6GKey+Od+wDOvUhf1ZqLzcr56itNgZWgYhiVp2aNuoZHEiLBldrcpTv0fYK8SqGdZ
jy9BXlydHNKATFWqLLyHFOkPzRg9VwNaAtyMlSVJ1D2E0sUA/MPYTSOz4SF0BNsJ6ZsE6qluC/Kf
2Bkzu6TXQsIUhsi25dgPYaH/G+87xNVrMmor0JQvtpqziNjgA/sBybatGLYbDjdaUUKBUClDXGDV
pKtRwsTpMd1dQGD8CeLiGowdCm3RKsiWZAzqBKy0D76TP31gks2NOy27I8v3rozj88QHdgzFfQmU
8saepy/sGoeoozkZnxdasNwpTHxMkj1ZbLNglrssrO6O4X//oQfLOomVLlZ5jRQPFt94GrEGhs7V
py3LX11WfE9E4ZxqUVoqyNhPWGGJVCJb8124ymshW3OTL3jehP3GHn04LF1HewhptIQ27NuRivLf
rXqP9hKsF2iS0AJZ/T6DwoQEQt1SNiKILRjppdQeWKzPvhPdK6+4qj77QT0EOAIsPBuWT4jXq3ep
jXVGssJfAAc8Uw6hNzW7SS555whR7f8kFZtScIkZsemkcH2jvlLHdo0G55IpY3eNG1ydytmZavLD
+R1BoqzvE8JYdG4/s7E7TxhjQ2Emim+H6/HIMlbG8ZyqSDk7PbtCC4+Beqd3NurvP3Bjr8zkGZvP
YwIc81vtlr6dfuQj5NgL9TvFMIeJc0yd0l3yEhie8ij6K6c/uONgdICKnLOMIXES13T5XJpcZkID
fS/lIoFvPv/EkwQIQQ5vEbgJfPgQg6KYMXCZVXejSz+sRnngYSbaqIc7J8L9CkaMjBWbspp1+8wx
z63FJ83aU10HB0rTflNQ3RMqOWiGNX3p/awdcclBzImqyxpe3ZGZTAnEWxoNhHvD+Bf34T7xy4sG
xoJSDvJq0AlbvtH0zu77bJKkmFDKqWaseya0swmnHGUmcV+RHSakcpz1+Ry/86s6JiEUKoXp/KWK
Rot0ZYZZ510yOpjGhQZaiAp7IxM3pS+uCQQ0DOzF3bbqs5Y119BoPvvU+42AHs8m9LLUSl+uoX+R
WfwKXSSxxI1WBjciZsmM4RSKq4a++2awd5F9XvLSspeMHFagon/jnrGeFDtrs5HXSVCxHSrudJvg
GYUD6thIWYbD4G5iNptetK5Z0TDTOAG7k/gRjf7slO4VHQWPCOf3VhB9haMDyPNRhc1Rj5qvpAm/
1EB8Vi4XgrADcy/hB0WpZGbUeQzim5SJAVQlio69ez5498p3cCm59XOlek+5HVwn4nOXUlnVqMre
hLpCLoUREcEQVJqR/xwaGMfJoXFXpDd0FrTx5/+AoHtIQ9BZsxEGrcfymx0yUE+t/hI13Mo9640e
hYYD9b+50I1NBNJQ5J2kwHyEXHAcsuwkONHNC7X6KEv7EDX62ei1U5tkeALasxu0p0Ekx46pnOEm
u87rN1x0V40YVn/w0UYUcnjpMEj4/a2zxNFd8kj7MSpk9zHBpHOMiFbp4E3xgatZ4uo3/A76pApR
mDC6aFmBmaoqdoaDQsbcDnFMZNd/UaZj/xOb95bJ2qEpg9+81T/9LHyPW/TrUgKSXOo4+oNOu3QF
XG43sBFvlGzpOvaNh+M2RizmCXdHEPNcZNvOOkPJDd5KGVajiU+AfK/cLZhoHN1xgCj77j6pmivS
HfaMn8pzz0XaBXPVY2PLy+EqY62GoN9u/gCr+96/8EqcOic6Iq7ui0raOomy1p1+E9XlYYRXIxpe
hogVIh8B1mlNo3okGroCgVjLBXdI7hEHIxWH3OcILEaitaJ0eJJMPFkT1hr8J445Sew0JowVn2Ze
u8Wl9ZLbRLhuZGkPUhBkwEi5RvE+aXX8M4GuG5lZDCijnYfZiqDMLdBsaljiaD8xr/0exju5FFyg
LuBraiM+Ko2/H2PoJuQwPqN5G7Ejoj4AMy1QD7gEfHF33a3PoI1OstLtXERL1uF2mxDRWyi5f0sq
pgFR7N25oljYdvtD12XEunr7pbfz7wmYTbj9B3vnaWJm+2G6diyTEePIzS4McYEw8e6h3tUV73Is
VycHJOHMwyU7YbSJQ+CXHkNj1mCjyFonwRyUUbmHkccoj9An/uZqYyrfGUNyyEa0dh/5t0q2YKCw
UtGAB7RJM7SLWQzf2M051wzwkjTNIaCH7RspiIvPRN3WnHxjK/qqyv0VK/7ad4OtkoHqoZiX+Dzz
sTT5IpxCGweEFSZMBNAL61PPkk/e/ILTKnYBy3yXcwqdsYOfEkd7jHRukUSXIszSeRFOI16sFEaF
bcgNzRKKtLc3Esh6I6+7DkuGSUWwLtL+WgWROauZd6u29Cq5eJRqHROmYXvvDm7EwBq+sgZzl2Un
K0zh69azNk2Hsmq21ZZqYMyHHqOAsrGPmsKXM4K+9Tz7Ju3wmQjtEMvN9Q/umzulP+ftBd5jRocm
VvnBCkqYbUntqEXwBNdjbiLfd4YrUVrXB69U8cgLqy22mU4OS+KexvEUoSwyX0O9LZ8U4q1tlfxG
ZOMrSkFmpJTrl4kSbtfVVdJRxN2cqJpp4n8f+A/ygtliqXBAMwqYzIYJDCyRkUTQGz4SBoMYE+66
RAWt6sW/NEpt6qIkb+qWVLXU+U+aUkket3G/qM30tzTZn2XTXystmYdQL86gfq9SbR2hXpP3Lhv+
Msz7GPiYqscWVNdQ4AkYhRhWwe0f7Lhv2B+ZjHMhVrzThB/npGATd26vxPAicsKs5b1h3mvHCJ/S
kge6JpOoWgjXuQSZOZKUC1/q2WcRToEOQfX+G1DekhAkbLiSuwIUaeYuYyND5xph5ZpGTFWI/lM3
abCA2Y6CW0iXgIQsc2a7J6bJqKbk3qEF4QiOKWkV0EiROWpwKEex9h+KuRO7ezWsVJAKKnHHq9KW
44yp1+YT1Ty3mnXds0vz8v9oGeldO6K12k5/J8B5NjgcSEvg9X7V4zeG7/MHd273w1bXnS2C8KFO
7IvwnTV8gXvemI8RgI4nFvtktBOJ/aV7WFhLTdlDoYLkIENU4WzLV1end0WU8mjkvGi1hdeNkGSc
kWuWobdi82fly+TmJKkDYnnAiSSVlL1eKh92EvMdsxOxUfc/be1+2pb93Xnpe2SMIZImxwLKlybS
q9LJN8uSKNLQ2MRpRNmwV7AaO/4q9wi7ZiNVPfGqq0ft8jiaOZRac2Z5AmfQO6SP3GNiKvxyFGNb
xeIMCotdfYStey1xBbAoxCgt/ROW9HfW4UqEvo7R2Z9rdvY9EdhlENxMKtujXAWchdv3CcQON3fv
p/5RtpUbl4uYnA4ThUj9ahSTtSoBudII74vTGIsWxy6OEwycAsvbSY7+lQ3mTama7wnTXob5pdLL
I+3oLjBLvhUO2Cx88XNa1I8isl4gA7HGA26H7b7xAGDxnfdvvJ2Ipu7wFHLam8HwjhdayEcOqp1s
oYAPHbXNjSpR5j5IW7lnYzW15tAa9S7qk40GZ5kFIvhxoWAtMlVs7A5gWDcmC8hhV5AK3E1v05fs
V+36H+w7R+J4Bm7gapYyVzu9w1bC0V8qkYrBMF3jun3LARLNmQz8DYTPkLl8KHGBXWGyClk4vbGW
ZAiAYFbZD+Uz34z8XPb+5pAkyY0GmFumtzdhtAzPWFikGqVTGnHxPeoBaZHmY0LGuy2Gcu7w/bz2
XfoY3YJBhWjIgKlnx8+SBe1JL4rgHkz0nkJFk5E+it51QstT+1zSrULa2RIECBvuXrNY7d8SN6f0
K+Ao5LZcoxip/U2bZ/do4CmJkxHpQEo7OMZF8iM3Bfo98IiyCw8B5VXkxyveNTg+LAY61zlL/cpk
c49M/q0QBsHBuKqcZJ+YwDKttqHWxgTx5uenxDMojib4h9elG5aZl7QHO8J6KuMHSgt7nxAFx4Ji
ESivv8pE/zJCTG2QEEEjkLLqpLMS1HjOw1VoMsdtvYMRoRbrmfSeuDyWiKZrnMh/g+41ioNm6oAb
c4Tdy4H7jSUX05aBrIDphRYMW/62MveX5sonehiRAYvuo+uCfq4G5bWPmTj8oeH3dol4o/FWornH
Bru6J+Gdosm6WPJBPv+bjE9n4pZqMEaoUliDDwWsUnjUyPCtOjjG4KK0uG0ko4nezCh9mKp4D8n0
zKJa/Oq4rpaFiv9kouizjzxnPk+JULwHuJr3wpXfcC+/OYO/ibPw2wdCxhyMe2pLC8KQ5ytZF+sA
VIBfgMuWcyaDCvFJk5lgY1WzHIhQGtQmi4P8Wkv5Wdgxo2ep5KJt7xzfPgATPeLZDxdGOGxwRHoz
WwePVXaffRKv85hZH4LukGCXEDpTYGI3JkjUmVHa7xgK7pJZwIPra3xVzkYpTe5AI6tf1rl6EvGh
Z28E9uduehwkg5RYyesr93yItPqURnB/4h5kIzxmmUGencsI5HpWAv8AMsmZEd4Hv2/lZxqxThPL
3wjs98EP9NXI8ycl+qwJVgxXYs9MLH03cf3xgTYAfhjolEJ+wLjkoEsvpWOyksWZD3DVZtFu2m4f
F9ZH4MACrAjWiXpV0bSFvb7YCbW85L2gMLWraS75pwXAH9RoHgygbUTCU0gU++qOdQCVlHL4Lqlb
/O9OAOwjxaxhGD1LnPZK2OfSZTC6XTX8UdPmWcdmnurDaaoJ6LvwmyETirbpneRCvkxtAdYQH42W
CRVAWZzjFnodj+ylAGU7K8L05oIayiuNk1mAxMIo4prl3Vl2zEOLFZK1tNmYZncnTMRxFKsXvzmU
qUjHGkYGgPlUtvdKTyLJhDMQ/ujN1uIbKrA2lw37KRYJmFjFPqgFxw/u8myWJhcqy0RgDIlN4xnP
r7nXrVgPDrYzmGhQIBFszyOnWW+9UROeKgicRqInPvfIwqGxST3mccn9jlvlNLURgLjHrDToq6mR
wINdoHiYUbzRgSWKfuRuhjtsPCqhH/R+UXLu0nreusZAxrTsGEcNS0LtiK0yDosVlRtYnnOfs7HQ
qxVKV1IAy7AVeTtWGFixcfAK3No1yJiGQOxsrDKoBn5JHNfmtDiv+z7Hsaq2zGoRfqSx24BnmFVB
khauKlai5/g5dhwocbG1ilCb60G3bvCOlR6f0DV3UK3h5hUFwkxZvU+1B6Jx8CNmyotokI9quft2
azmjNsR+yIX7WsrFD4+XP+PEgYpTckWQPHvbx1gZXYihdKI/wrEWIWsHdnivG111GfC4MWrGusSF
s6439TA6v1r3QxBBmRHT585smMdijEgwrD9p/xQmtAHucDmkAwyQEcLzvUopYyjL9hMoO3ZY9C3G
PBQPmUyTlfFAJExEiSG23gO73Y+ZGSd18dAQMOtb+1pBbCQYbzxyqz9FALHnbY2GoCXJpy/8a5g7
l9oQN6hvP7ptkspiczalnPmw0qNjEiQmZ3Io7XYV52n5rHTSe8p5LGvsbkYA/GB39meqVqugbU5D
DZatrJ8cRd3jL6KGyQ5AhhakItjXO8GrrHNSmLeG4T/R5HUwSUqCsnG/RwT8XAApBT97UMb1CgPR
Rx8Cm0myeNkJdQ1btoHYK/ZZpm5TSeypciK+lOq7Nk85VQTh1z8FD1Le7rMy5P8ubGtWhwK633DN
BubfWUo4u66zXenYP06ujG9ofp7aH7pOfGf4PUIHl1quy++Wkn3EWXCN7U7iKs4mVWAemLUq165Y
UHRWaO2m0ZDwi7EaQhLF3rMbAh+mQKFut3Fbn1pQndyE3VVvwNOoLZyyIUHLsTYiqPuXSobE7Wl8
PTB02C0bEiwmzEpUGka0nArfmdpjOAhiNDeau+ZGpQiOOC7owUFfd4Z5ISf+2mu/ScBRBDrpzWzM
i21GZIQEc5DoEGr2lhvvOXOMtWGiMRglPexOMuRzrVWxnubcVYv0TfGh0/st8cWuWqethZxcw/tk
eZNCIpoliKehzD9qLfxCQeSlQNst5frd77R3Sp3eHSllalpFHKuTFahebUEo5R1Pnoy0kazQFj81
C3NoGVUfQVMeEjt9pAFmparfKwojWWN4j6v24Y0NFrmOpNAmJ7iDR6LqPMK4RZU0f++z/CvSi5Xi
uZ8iRo0oVKbkUkqeCCfQjBachz+wOFuYPwiu1See4WPK7BWCxs6Sy5MNE4m9iB1TFyRb8bCtSrX+
atKQK6e57xubMF9O84UI4p9SJ5hTy9V35ElHHnO2H7BfutBvuGU3WYhqkLve2e+bUxFSaAD/Y+Ww
VY02a1x18VdUy9dG4oxT9u2zygO6nNoybCl6G4roW+HxLWpOrm6kcQln0Czs4WjSjEto07/ljNhM
ZzjGJGDL0jiOhRoex0eOUFS3/WnVkLnCFor6oWblJc6j69St4ZUBchhtMlO/hqkV5yBm+6/BGZCu
9FeFwdimCRyijw73rm6Qbx27TfTvwo1AlXauxTIeMvEShD5aDfNgUivGwoEhjgSsscMOwxbb6rVp
JaiM7d4zuRJ4ug/TL1aXUzWHYbVbugy+AxyJS/xeb9LQ6kAVDFat3KCKnegWNXTpJxXW+lzq4rfM
1taZr7xSCX1m9XxIVvFapN4XmMsrB1tm0rgJmS9gAa1P2GxofwIYULYAjQrf/G4cuP1ty8jdFQeU
WcJhTfFjtxxEQ4kocqgK6fVfzR+lDRxRlQ99r73YCQFQrS1INRgUadmNfS3J6sxzJePDYgqatY38
G0rqaxN4mGJsLUGBMV5oreTXhreUignp6jC+hJ/DDmjlHz6ZTpLmYfEsTyTXUi2essK+OF7wjbP2
5kvZoWi7U4UvoOhG0zMDriY1TAqqovxZZiCwyB367IzAwzjblpT2UMY0KxLhLOmuAVYpYIDqwXAv
a/VV9AH6EacZ4hMZp1L53Y+jY6ukF6HkXzoQikUtoa9j0Jv3lfFaRuEj0+tsRePDvYKfwEOirTIG
R5rSg6x0pc8qw+rgG+qXIVkGezVxLW6FG9Yk6gkjp1sSbtn3JJ+RAvyL28s7PfNvwikucX90i/jI
l0dz99hpIktYdG2px6vGRtapfU0WI/oqx4KThHaSXO88fLz96ODjMfWB8NiD+Y11PJ7/q/FkzKq0
urWaWk+c0KNrN1P1Fy3J9OVQxuWG2vRzYwiV6yXm+VTFSp766wrZQpK9A+oP7VoZlxjZ/hF5cMvk
fmtn4YbZiwN8GzE+1up5ZAQHzSycmTmWpMTCvOSdi+M1piglE4Ljb2N+RAqyStUhEgya8plmmlhA
Yc0XScbqkoLLTdQm5gHOdnXF5LCROBNNZSo9E2+dMiwEmrU7EianTpW2j7InQOL2q1O73JKSSzj+
sVKGXJPZgKgyspBT0wpzHLYDE/ObVAs0WGLcL4OlgOIoT9nAFKxw8ZzrkruxphJksvZsgNYW0fJX
jiyX4lA3foXpRY3MiO4BNriZKlryxorX3jg9czKrWlVBXF9sR9AZX0TanK+K5irOwnNHVSnebHR3
o5cUuXAmRdcn3PYkC0IIZc6QU95jjwy2uZyUDGfC6rU3tPRJyTvzCfLcbNzs+d4G3Xt2XYXAM67d
Z+HAcIYkzj9rrICRKodPp8mqYc4T06jOUxsMO8xDkpojd20ifv9uhTHb5l6a3m8WWTc9YNbwpxym
JuIDOvHDzI2PyJUeU0VMZIuLztCj9JJLYuIaJSBQeeFnbLUPa3D2rRmeWExibINMWGXZUHmHucrq
MMWn7phC0r4wrX1O9THcq69eG5DZwfiupEz5Aj87xqZ+qpQAHB8Jezu4pWAOpz4Z22nfsZ7d/1TK
eA0l6/lQH+0KdYT399doGeqlbf4z1csoMV5jRKWfv5hFpEbA6XSppBSY6OMNYuyZ4U52TiOGxXpA
MNawSBS2SMi0qrbDC7ZGRMEUiVHY3qPM1J/IASXcFYwXUj89wtFYaHL01MGW4f7CapmE6hrwyS7L
/ruRRh+0ay5XZ9UM9m48nuhop6E5jB50JX1RTEjeqUdli+NhUvtrSBLXH7SKXnZleOlDtNWprwYG
zJNrdjvRyl/kshYyk27LuUkBh2ajzh6hbJHd+lNig+mKQ3aKH3EssqFO9KjKwaGjnhE6m7e3RtHG
KPiX9mOpjV6ZXGEsYnJxkixD6TWhscAqvS1rZ8UKOlpNYvuiYA/Xxq4bss07PJX7LPaOXY8HL5Yu
Q45eVMkojHVg3bno0rKNM88l6z8verwAmc6FzQqBMufek+iwsDY0NM0Lje+9DLZmJ2a6fhcqJUoS
aO2xJwfJ4S4r1afyf1XlSHFuzQK1W/+py6GHKrY4mWT59j9acwiiEHIjVJFZ0qVJmuch8LYGifeZ
V+ofnLS82V90CREH0ajwMe15hQWcvqEy3v31p1zHMl0oBeXn/9mvE+ogcySGBbEf7rFJfTtZ9eOb
zK86UBIzNbXfsKbtCGFYuFdwm5LF4muXpV2OC7FJMd6Z5UHFVUZrD6CXOu9DdzmW8fitca76+JwF
3sU081sR99VSL41P1fbWrSw9mNUutMbctElqoO3oHM7akrdIkdmyu486tp9Mod0ltdj99f/kvyKN
eqlYpxK9SOyn3Kdv3VmOxT04fNb3PlOfaGiDO/3cU3SQb4Mq3fW1vQu8Zh9RAJJf9UVYX2t4Dp5E
1WD9htaOlD/+IhbtHPiOp7yiBr6tUEN1nOC0/bTzzm+eZH14MqEdY1HzZefJCrznJk9o8k2eGzN7
Jvl295nHjS1Apede9K9OC/G0bZJXocRXqw6v+SPFYxa/RGDFiFKIZ9wYL4qPFZqWWektvlbesY+r
dVRox7EsyAe/Y35xk8eqkbxazzDuh2Djimztm/7LUGO1xx1vvbVUCZl5t+HxVCp9ahNS7YYP1zxV
pnNSR992deFfv3OcZbXYpLoCqmO4VcO2KqHfldnT+FcUI+wxf6kjaR3UqDT9Suj5ytWqZ6+6f0DF
SdM3Oy/eQNC8lWb2BkPoreOUJZP1C9dC1Z4wSL0OC7+LNvLQr8dWoq4EbFjMGW4E7+aT69IgqoTQ
CIJ14mtMr5M3Y57Iw0sQ2k+2TFeYvcwwSdMXHWXB0gOxkpuLvIzBe646ryTeRdqJCxWrSZ0gaoET
HYX9gXLXzvAgQeVXbRxSaXa9hD+mbYY+LJfKgP1d5gldJWEkL/MUqaoSOWHb8X/cjONgIEyH4p7O
X2FQVp9iUz03g5utXEPqloFFHg93hv+mxZS/0Fq9LMZuJFEEw9qWzGal1N+Jk/mb0iIhMPUkWT4t
aTbP9EpinCDVzqwdevkJK8VPOzge4RM6p1Xs6h0Z84UItJ+G/nkJCiCFToFK9jHFX2yYxqIHYall
3bpPQSyOPUsuKlFrPnETOxahucQ4tdClDEt88yRBVumMtSTuClRIDBUtl+RKLQ5++pbzc5huLWjy
XBExWSJULyn9WQZGQm/8WSMUkGbLMqifO0xSh462ObbHGufYGJtt6g2qQBAh0GKK9PzrgPdQfA+6
wHz0ZEuriIGsrInXvJBfg2BR+Xu/hpGB3RzG1rJK1hRNPev1sk2MJ0s/5J49q2nbZkpCETJN3+AT
Dn7evw7q0mk+sq84XRDznasxFwaMTfpC1ITHLBFRip7S5tuxLYwNUoaG4zBQlCdICsEqHP4/Vee1
HDmWLdkvghm0eCU0EMEIaiZfYExBaK3x9bNQ167NzENVdXd1ZpKMCJx9fLsvH8Nhh1WXL395LAnO
oVURWp7G5WRsrC0oUoPktEsyIaSWHAGOrqkG2dpVH4+SkUfTtZpuQDpYHvKOEEs9jsfjf387W6g0
mF/6ChboeNbMheBQe8cchSrAxeBnSXs3oZZxh40zTbNTqtTmmURHYJf0fH7KGb8g0a/RgL5dXxiz
LgbfEhA98yC0KFDJtkP2MUQeYQBwBA3/4M5gBLiQB0VBxIRJquf8pnt6zNQL3eyjPgGgPmhnLqF5
AHI/csMFF+bUMZgRRzxYm7dY/9oRvzeJPHZFcxcpgxIDae1DOn4ivBN8lIMyueO3CmpDD6rdE8z5
SVKG53n5BnNzKTr5pXhd+KoGS7wWsEzmYMuEAH37QVWANryNdQx6lZd6/CdoZmDxGB/rJFCw7svk
C0qexgOW6CFdbHLNDLuJbqcESkMioHbb0ra3mDyoAA3DDxP+iNbBoryrvRb8Sc4N38BKuiWS3QsN
o4q5hqnwCaYB9JiZtK6iMRinkrOhqw6HYi9zdcEqeyHPvE3gCSpU/9NtSMxzjZS11V25exF1pJOa
vHiBMbnldSumc0/SrSwVURIohXaN7JE4068JI5LOIuokEeqT9XKMvwaavaoFIvBS8cdtULFz+oPo
bnWULa2DuS/dOkso8GxzJxn2V6mkSVTruVlkqr10Av7PUXUzhfbzWXEbMfvesrcRMNYJmW+LgESO
u5LowW53mq/Ep6piQaocIyZtgPKOZfjwI+l/J6DNXgyLONgtceVCQwaLaik8RnmjrFeq3leejsVK
cc0AaCGoYC1Pen+nz+73UBOfwPpLCuuLW0KwA5ws0c5Tfp9DD6Qj+Vi63lHK0a94zYSpCXWuEVPa
RiMOj966S3y149gBXBXpitJ+DdnbnNaG3Td3y+rfEjGS+umlHnK7VUHw15l34Mq1FKpaRn0IzxIp
DFFywMLwedIDo4JSoaVsXjY6mHCDJg47YVdABlPPtVOHoVHpK3fJKdIWUSTmwVOzOiQublWZR2+9
R3GYvWqrs5IBIMegm9pXu37NldMOwtu2D8G4Z9duViKl9NSzCU1Ncyc9RhBlzLbFzs9pPivqMZDO
mIpmEzyX6qZq+7jaUJajvFU8aqD8yTj8IkkDswgWhNdqa51j8ovzI6SPMCbU50ntKHSmRo1OV+cY
VOMaz0tCrST8QpeNTn6rxAr6/6Ze5YrZc9bl0QVvhVWA/5fSiDFc7foqEckTaD5V19JP6W8gb52U
195an1bkXHsZLW9Pa1/kV3I6FJlzSEWwC/SqkrvwshFXeFpIT8taPIvKXARsjCxEy/aRANklVdbL
PEyXTh4u2iLG6jjGkuUrGDSkhDp1U7A7A/7CqiGXGa8tmIybyounZFn5NUvyW1KVTt4foGhO70tL
j1mrE5OpanT9vQxKogxDdtwHXTadVJpXt7v8V/WWUJvhUyabh6U52utZdZRaj2auDPf/ut/GJeGl
5gerU+0mZAjemKEpCq3/9ZSzXGNRXNPHrDdZGszphE+XAd1UJMXhVpQGGi1fjAm1nD61P9vK0nDq
+X2swnrLwW+jv/JWB3nPesKgrhIh8cqerIDVJGxXnMaC20o8Z2soz1LFo3uSRcMpavHdrONekWe/
quTv/9soh6P+WyyrLlZq+vN6LqQ9NrsIb5Qr63odGEfSRtNerHg8NjSa9WknUHwCO5vov78JhfRH
wtWEbYxzrt0gRq0kxybTdPF5YVKhGmENjxZV10vFNov/+1upLl/pOmWegV7rJxtOAzEykvZltVoR
2GTrI4mcpXUHmyIS10CTBrDZvjzIdsZ3tRk15Yw5vad7+pRMfM4kffEQee4544ejokyPUQfHjMsA
ev0D6CenKkZnpb03MxbnuA2VLaKMYvq/lbp4l2vriXrzAjo+iV2DnUKvz242+6au+PQjUembBdIn
K3Gy4ZJ/Jq7E9l86SL4lyrSv7n6xbb5A0bRMRfdyWedLL3wosw3h4k2pcNQA3viQGuWJ/wSv9yyg
xR3EZ0UIpQFVdtxavwW/0dEo+mFC3iUkKotOZzKfwmwYzoq9nsmXYtTXs2WvTpvCB5cE/JaCp8zy
582k6JUbHRbxf5U5NuFhftdyFWeg3sXImvw+70K6pa+N8m+VyWcsqcgzfcM4RORue+Y+HtCnxBsf
T00j+Ytq+DRhXOee7b8xAeOZKGsYTh4coLywErAkmf1kPqfWHJqytXxU5VddvQyrkQSryKMU7gFz
9nDe5AuqW2WBMZ9VC7x5URBO8IA3ZolB4cf0G5JXDM/JW4uPdb+ZmdyFvMG5NiSgsA2am0MUcE9J
+vY6rB9VK9zkpvO0jPfsoHiZIXhVf83y/VEsSyfJdAB1biKP0V6KlbMZvBqTRafl/MhkE2MJoxek
XT1RIQvONQveX1ft81WjnkJUr8M8Co9zjwXRyrMn6qbpVwGt5+yk9Nch+czHw7Jr6wWbYu+fB0HI
npr+8PQ6s/RhSB8Up3zfEqzfh75JZAUjE1r8NHxyhAbiqrlWUj9aNLxL/FNs/p7Fg/oqPAx0DD00
jewKhHjT2p4EbxG+SEMe5uIAMZH1C3N752iy/K/f5HcWIa2IaRtyz4sl6vfBqj8EpnvJQJRb6l91
Ur/ow2yT9Qhk0W9FMRw5dri/jYxlecqTq/nXagDa/UUcAnrVtyYg1WcT83wVkq+pfR2bIuw4oLu2
/ZKUZ9haw1nA8SDugbR8dAyGpxKoMvHB03EpYv8YG2qiaAIcaOm87YkSmHnqETINuK3xhMAiwG4q
cVs5PR5oQUafE20YG4HApVpmhJMcOijfj0GD3FS4dAS60nmMvTfNbSLTU5MTp7XrpRLkp/9tW5S5
JLKWynt76o4Qm8nE/UFIDS8Xw6phihbk66Gp17SkDQzooNRmaJWW4gvKz1nLWGGVEX8R9f7V1v8a
6ScbK9fi5LYmJUb6p6Wn03dE+Y+p752ho60JPRiaH7A5GsoM/S1Z6igfL/rVOdiEbDpDEI2wOMB6
qPZ6QCYUyzcUW5R6jgwm6c787kBnbrzjEcqJzgALloNibtyZjaeO76OQDmd0NcNPuyVWzNsEZ7J7
SiiMbEf8cvjVkmG9NO2raaV+bbT3YoyYv3gbUBUo+IXgFaqKqL5J3E9MH1KldEZkJDULyXNOxhp3
u+GPCQ5CpDNt6W2d+0DDK8ft00DwPWBb9iaSwxmufNKU/annVR614yLvYW5uFitp68Gkayc/rlP+
ZYyZoywvmvVMwPR0afn629lbqQnDLX1Ps+qu0FzZcv1Ztmtuto+qf+BBrsv4mPki8nAADKkPz5oV
DYzrkLsEnCaK+M5SwR7rgcBaeTX20jePN33uXZOyxtNEVjrrMuOTLe26B6eVobiycN3Ed41riQBm
Dg+hbyWeMrfOlq2/14wP7/q1qJDvzWvKiWKO3wqPYOjVttK8lv3vA3kr2zYIC3Bx+aut45EbUaOr
9jreKcmBsvqcytP9+LvjK5oaTyu3162Do4mpOKMivOyENwKY0k6R/djZ5x+2J+kn1U5foyKzlfte
d0xl+XBduTiyjdAt/EeJNt8g/sZJ43RL97XBoNKzVwWtXp5I1glc3gvAALCFEBPFJuqPyq4B5VPS
/LDjSslFJIJhcca9tWOiQyjXs9sZ30JbuGq1uHtG/8tPUvXMJWdwLQ10TeJcoIBj9nTEjtYIBVEI
8qUKlpImYPF9YO6spJLJ+TnDFbztsfqUYynouQUadK/YKk2OuZrfQCuo5gc+FWfICeQBb+YD0uNZ
lHFdSvpDAcWDgO4ej81jZW3uqldcgDlGmW5k4VLh3x8jgyMHiBqvpalBPEpmhmLar8Wfo73qRpM5
S8dFZxMX0UWG/aWIXpNmhjN2frFoP/n4GDcnKkXdd8SIXxMSAbBjl5Ay01bO3ZYWeMdYJH4B2X/G
c7F5xPCsLIa3YwOwsEaJz3KrPoLcuq5l5/XMX3Idl8WTILdRtQ0Brs9te7R4T3eSk7PoyHFEmMwM
R6+6Fr3zqBZ8vUjkrsadgf8mGL60UABv68g787J7k9dO3zP6q8rByCOuF0dXyUUXyoerTjlc9Yyj
JjYQwdJU8ma3qrXwqIRQqHmUaV1kwuzK+/dJvLNquYj59CRZB1cCrmc5wUi2EX262lmasQqpA2WZ
A4h4gVqpQV+rQTFxyVVQZDtf8mrpaljS4wrbjE+fNfXhuqVRW//M1INbynEbDfEOXz/K1L8gLp91
FJY56tMjmkv+R0WJSukql7VfFtTmZmvEAjYyI8tgyZMYPrdMa5Q9JaX2fs99i2eK3sW7OSD3UBnM
dCo4BDAdE1hca8yO2KsOCR93QYU3GOCpjc2AMWiCp9f+erBt0ni3aMe3MXJtriVmTByl9QGtzuuT
j4N5QOz+mGV1hRoX8S78RwUNk3hbIK0UAU5qAiI77oGJOr6NU1CL0vnbki77TKvmLl2snirTjSDX
8ixwzEwrwV+EO1zlHftzYbJ1zmAi6vhCGbSfsILdl5EMHpOBMSMLcaQaqLLnVDVUw+9Kfmdl3+t6
0NQLmO87txGe19Q+oZB9KbfxuA6Ngq0BqxvBFel96AWHz43FjCvJfzlqriNUybZZbEN5XrU9MogO
1cINMOnEFQPwGwb06UEA3cCApQA6wNRtJI+yfxpPW5t0f8NwwBVrs/eivwldInumunIz1kV/W9KX
GTkzXq0xYFohfyMFjtbLCpsEyVnLw2MB4UEPc8uBN7Tobdld4mFz8BgfJsUBJOXymaWopRs1fiHn
te6sRhu3qETNRZoHBi/9ijzzeHyui36duvGW04p7DOhL2XVZEn/aP1Y6GySRj8pqASxls8/lsKMA
vW8jiEulLvhrwR2WAhSD256pGa/VyOa4e9omZsjVaVdqfKRomQSnbCXfnHWeBw8yeixXCbvDtLVM
UStHORXCCtJ2ZmfW7Lf16nPuPWhWAqZv9Tv9+UhufTmG2xggEV/aLL0klRwfRh9jGY2Q8cIpNBYt
NDxdyOGdYMjM2xAvTdByRzN+dG7gtTdChdNUG44h94bke5lAw59VEf3tUJTbsgg3wQiGab8YyLFN
CEmMzEYZMzlS5LtKrZsqKVCZ4ral8qOgsJjcx2s9iJccdxvWA7oGax3+S2VE8ARDSLWhwufIcJIv
1j49pX2WdfIV62t59O5Z+pvsymN3wSftWgz9ij7F6NhF8q3xZKHg/d6lyt3Sns82YK7JViV8YGr5
SPDEq3/XMXcpxHRVv5xy4DYNciB+6sru1z0YmziV2quao6zByZPXEUBJGlmpOzLKTgpIHCYx4YlI
QySljpIX9tr8xR2NG9+TrCvJTbiq8UDA1MjCqpTDdr9ZL7rWPgEYeM76jsB39pr0f+pJCpCD3bN0
2DLD1AL3Tu9wg5EGAzab+RkYrxRszRadFcQ6b8AS5aN2mUa8XmIiyuiHbW/DwSmqyoE0mMEEsW8R
FZtQp5vqJu9cr9+edzWlbGqljouKauQVxjVN+50xexZDwJPKHwedsf9nLy3Ag0dgvWAdc3YC/sAL
PVqWcfrpfFGLo/Qdtg/zUk8TtisEvTYW5zVWdjVuDCOm75xTXHLm2QK4HWi5FZjbEVdX3IOSenO4
qoFymliun93HsqFBY64eTHsMxhwB1kji+cHhVec6nLmFLeTsvqlFXnHucP/zthtCeBR3TkdnFpKa
l106xrmWoLlNcsjvHOQbpJeSmVSvYyLorjjmnkhmg3jqPbcet/2xufQ/CoXKea68tg/ksTkLOpzg
Ot3Kn0gbshWKchqBb48U/kpwwFui4vRaGpE5CY1BC2WbXLzFyklEd/S7Y/OBt/hJNIVmKz6SD6YN
YndXcbokTR3jEQs31XAyjmndzjQkEdK9Z1uKr+q72yBR7gqXCqkN50YJ14o3lsrPTvaLSo96G6um
+Nyl6rUAP6r5TWP4hCR8zHW+oll+uZjc6TW/bBSfuyekm8QJZ2mOQ7luY8XSoqIcXDH5Bxk+zGh3
HmQ16LKTP081u9HZ3E8kmrwKY76v25ciVPYVwX2mIaBXJH9/xpResQC0cNdMhtdtRJTn3bOKxp+5
Ncztx7r9ri2nRY3ssjciK15x5kMp8hI2Lwd30tZO2wRp30fiOvLDDWEbo+qRcCulgBH6QdZGyAvD
s9CHVZcRb++8aa7ctHZ07sKdEfRk4vA/nlcRk/aVDQ8Fh4yUfO1m75ud7hubdzZM92hrmh5j11x1
yKyZ9MSShb6nWN25JZYvMuYfOkqQ86hUuGCsMm6KYNkmb/SCz5Q+ebWseYZc+gBwHjTFVbnKWZMN
rdUzcqpHx4v2QES2ewLa7hacc40UZEfD+uIP/2Lwak7d/62uTr/ZXb601cti4Kwep1ApzBB33IPz
CQ6bVpdh92C7ezvbS4OKqlJwDxaYO7PQwLJXYpGpjKOv410SkxcBaTtzGxrWc96P99lQQpUUmjYG
euOvufKO7yLKcSaebdh5AaTErQwxElYz1N8XIpYSzQ9sdQedumk5C82etxncrN9a/zmYqs0FPRaw
x7NThV+JSXpzU+RxBA5Iozg0f+MkHjC3GIOLRjMylwPAdgEa8uD8ZR2Tq/RBx4tjqKYr1p0nchPs
d9CLL6MUkV8FYIAagUF6bP0JWmDlS4Ps68kYiBMFyFzk1QEGWlSj6ZKUczNueC0yeuczdBYsvbpO
swt7KR5aMEjK32nakZ79kmROBlcpC+q9ccTyB0x92JqEOHwpmRyMi07ap67JaMzvSCr+ohpSzBem
TyVa9mI3s/aI/yFL0ptacVlBOjW0PywLo4b96pZ983kQ0KxEuxTNWOnaCwbSy0b2tPrqrQ48tObg
ZbgQX7ikDEOHMzXGfaUWKNV3Jx29YgwK6b3nzpsNQb67/28zuGLdpmy95d3fbnQ7SE1KK8aW+mzc
CvOtnnRf7/NA32+DXobDwknN2+SEmaZypB45j9wpXhWB7/SKLmCNxIvT/cX6Yx10zqzdS7J+f9bF
GKYH3RMLRInhkkj1ZRmTWEP2Ht4VXYmz40UY8DH8EkTNr9TGZygaclRFNlftwmzee3rKlRTZohxy
dzZWF3Y6n+txUC6TMF3Rqq5V6Oz6FtaaVwz7RV+UiySZF9gD135+TibdG5eN7Wx1KUY1TlzlwMKB
w1ksSn8rNG9oJ0+2cq/VFbdPB44zwREQUNvdbl3jyOw4u2xQMkSfW9Q91q+HWnk5i+fRPQvNzSUN
i+w53cZHk1rzgZwfEaxbOmf3ZZ8DfKcPDJE/4mw8mv5aWf61kWQfVBruDdHPuxVxofM1bBqDaHm4
/r1deBQ03d6F0rNKy606VrMgzRI5cQSylrypztFxxWrA5CJN3rws6Px5aOk7nr4iogwq6n0EnCbx
xKLwJ9KQefE32Xq/96dpjTNUJ2H5n9Z0muRetwfYUJX6NBjZ0zE9gl33qN1DbYPIZ+xRVQHaYZ3s
qX4mDe7mEX28jeznrFIIALbejZpCIfowqybHOXX4Rzo4VFLCzfqfnvVjGd954AY7gWo8n/91rXMB
3LP+3v7O3tRjheikXqxXw6mWoLMo1DmWizC7Sre6JChdTXHOJvY8l9iUVZ41uGSH2Ovn/i5cxsSV
/UPqfF1RfAoqyEs8nSXt66h4IpVYJsHIBXIM3BrsbNNoBlUjBEjFQdcKgTabQd6pgbpKAZ+PQ3tN
Gwf0y6VI0RLn57X7v0XuW6MhiYn2Jk7X2vUa8Z/liQYLdMVy137wjlb12mhWFyRsqIkngsGt+4v1
20yxkqT/X997a9ebGqmiES3Kt75a7oxUr+mb0x7mR0b9OxOCsntSvjwdWOx0HzCQX8nO3knIWJ0P
otBXlp3OEahVDHL9Ql7XWq7qBB5rhseomZeiWi6Lml10ZYk1r7J0t32uppD9V68+9Yg4q7V7ed94
LMdcVstu0pauyjc0ZYj7Ftfnzca5SJnScM0Vb673WDmGWw8hsIgGdQJLf+13VlKycXJquRaIH8Yg
/tc1b87SG946h08Za/HM4RKeZJ5lPHAz1cPEF40i6pbGH6tAL5ewpIieD10wCEUASco3PG0zQ7ot
V0WLE/Ou2mKue6DiPWUSXLXdXOpW+j2oldXVtLdekqKzrH6Y0Kbr9mo0wpU4jdPrhZO7B+PDIiOS
Fu1TQX99WYtPYr4+ZUn1RNfuXcadI0veVj6pTIRcae38TTGmJ5bWeGre6kZ/TMkWHxbzpmtW34Ia
Udnj9PiOJutOgUpmetI0cfcSfD2jsANJSuMYkH5SBtqu/lH8imKPYXVc8TZycy6Y9VGtzCxEWw41
UWfwqiJLG6Np65xjOx6Q+KMNwH4NTGI2flMeHOkcCzNNgh+q0vkqsIyKY9erq7/kUx4tPbmVnIo0
AF7Avt7TYrs3xXFP++6+u7LJGxclqbM1mnNM7CySXjumWWDsVOKdXA9+edsc8kAa66AruiCppgCj
EeTAvLnW34PahEndhZLUhxaJNAZyztGGBHX+rHTDveQwWWiAeet045a1cLjmhtyDHJoKSKDi0ptC
1Ila2E5KqNtHrQWDteOHcomaBEnJjW3Q40LoL5VgXOqiveauVCzPXuE15uAMysESPVK6480AF2H1
TGJJgwEqvVa9CnhwuQDyi/V9xnvwKawM69h59ubSCuZVbbyuum4E9qzM09JfB34VOef0kXxYH1O3
uJlVugvBPAmOjkXUpK8xR7zWxX3OSWMAz/k9mw2fv/soFdziNXTwxatSSiXJum9zTsxejtHT3NH8
N0UWFlANDXDLvMZ4WnIdO8Hm4r0mXrGblwUnADsM0+9VmfwZAhoa+y4ynmBaZPQfxep5l6rnec+e
51F7Ypv4JLbb3RgFupY/D2epjVjuHy2jvVmFdp3S8cKuPIMwmsuBKYNssR5hB5KY+N2FQ5a8L8vw
nuXnrUd4aQgWK1e12DBnDVx9jxgYaLTmTxpuapr54qFllBRZOLV+XtW+QiJNB8lYiiiptaPtnFCq
6tU1Qlo5e2kgTWbIejTkvvkgLkgnw3xV7aGuLjUWaiH93XV5uM4TqEzNH6rKb7L7gd1i5vwr5s+d
qzn9a3QXD/6oFsyfibc3kocZwcuDTNm8oZ8dVfdqtgvJ7wV0i0XWb+Z5peWzW6u5y+KPiNDMU0vl
MdzyGF77S6a4mfwMpQbACJhhyfSPfqCfQA6aW9ZcAZ969QGaN2990uP+YXIK85diokziSRUkfwvS
J0WBwVvX163QY0qtWwT2JQAKGVhMU7qYBdqk+ixtWBjkaB+SN+qWU7SOxCaw/j5QSGc2pfv4S6o/
oaQ5rW6L9e/UxSrizCtneIKDaOlfhs14XtMoc2qu4m0qhpLWhVQABWX+R4XdW6j1M5ZJnt21Ixc7
P4yKRPzr3l4aIR7n3qe61K+T3FfTxBOQLfmSBU4wSY7rpgzS8+dr80ZlXL1L+evBDItdjIa8cDvU
IEeaXvBOzNkbPWT0+vwobGp1rluF3HlQVzwGI+NNJGp3WtFTld0vP4L2Q5MLihPeyBUPibsKjVdN
30XCH99gaTq19geT/mjt4IZwwZOTp5gdEr+ryU2jjE4b91mmi3yVfUuLCaHGgi7EQ8mG620j+TIw
YfTmrTEZ4RHK+zVuVKCF4r2u2kfWOZgFD+SaXQoteK8qIAnraoqgYZX1ailjKBuX/F+WQ+jk2WDM
aBGsV+YTo8KRkBdWWBd1tIk9IuAUjfUS4dKPVLbkeo6PZcVbfQJIuYGAcym2N5EpWVNrH/XzfRWT
t3Qi9FmrALZ3Nqm6gw12G7cL6RxVmKN6SyKrKaNNoQFsSOyCn37Pxt/Sf3GA60nvEdHPRwPRN8zM
XwOe7sItjeOuJPNtrUts6/i6WuePye2SlTaritPSkvoZINje6+Y0moju0AgSDJw0EJu/979bm6B+
dG77qQ3P4KAaHF8wW090oJvrgqNaCrmWyeHWqUof6+yS4SQPjB5VIJmvnl4iKkuKz83sSahcEwGS
u6ur5xdqaceh98QBC4T0uqIgrxxCq3X4GxeFioODnhEWHKlTfGdSpBLwJDu5fuBQYoLwpR0EzyxG
ZvF1Oqq2xdbXPNSSBLeob1K201+EsrRFInuDoXjbLHlCHagEnWcKf6os2qy44x9TdmsXMTi7dq1Y
Ko0rVnOMTmwgPzYt2qacnaRA+Tx8BK5ceuqenUqWHK6/GmxkMspC9TGOt4p/S4t0cmg+3EESH0+V
yZsX1oziStgxWfy6HQDgs5i5/tamkWIrrC6iLf89RHZE+ICxcv7TueH9A1oSZOrXqgAK6L7U+XWE
YgLj2GCx1DNTiK1N6tWGhpnDTRCFPy3dCdXkNnxQyBnW81X8tQIFzlWnNt/Vjh3M9MOmcZZf2o5r
KHmljARy+Rku6Ev4vCrDlXn7tDo2p8IRNVwftjpfTaaLgjNp2unySIrQbDyR7zfBDqNMP+Fa/pYS
KWCzejh4M9VWjR5Ks43Q2MD/fZ6Z7Uaip0BECGbL0vQvPei0ipzVPNoZ4G01CTRqHDU0toJGY4Fu
xuGRPQNI/FrgvH2hLsGB0PggYhcFq7j+1TklZUC2BfkFa/qxcGjCZTp/NY2D5KPl8aZSyovrkSin
g8fWTbh/lo1dbpEFme3hhG/LMlD6LH8VO6DgCbfNQfjO8Z5r4NUdix/u2L3pwt986F/SqXyuydtb
fC8Sv1vuk9Hf5cfdaC/6X4VDElp291Bo0ufU4SMuf40CCOd5DRSLi+4iwpL00xa712pr5VOnynGf
Bvn0u8wRjoQ5FK0tXJY1FFliIB4yksKLEDEasgEGHYYgkopf1dhe8jy9gBQ/sVnuSmlTcx+O8dbJ
9zUn9V/n8J7lOEN1Br3izaTV8TV4uZH6Ks5MKzaBF6Zn8JDZdjMSV015DPOJLe/rLD6ddKRMn6LF
GBB/rWCzzNfMmN+SUn+bC/0tjeRliOu25SwvKX6LxXILq+pJMb1RRqWx5us4WRdoHIMRGkhy0moE
W9IHBk8LHa4TFjx/5qkjKJM3RSsr7LrvrzyClK8/vYIpUnrflCt2PIcKLKdp7nd0hjo0izU0RyXS
rWjH+yMsX4nAB8foYcE62B3Hk+PHYX2uj8sfdnXbcjWV9PZxsG+uyZ0czy0l0akAz47ro+oVCjTU
/44ALEbW6a4lLTfdi9/H9ANbhG/eFub0MmJLol8+xYBI5WYxH64oeoVeBtIXiYJA25TwwMZfoou7
jArIpIRkeGbWaHhiRt1ZnPROPgQbi59V+JrwhW/SK7ryRxMn+M97lNP2z0AceztKT1m/ChRdofpX
i4afS0PARG59if0nBd9ONl4Sq2SzXdgJQsKuhKNuuuvwKZxh2SQqxktnbNA6u1c0FYQBnFgbJ792
lo/Ufr6+/Jn56mTp0nWDrWWl0wG4szT5KhjH40a/IsYQ7HVT46oan6LV0V/YLQ3RoXpmj6zmzJVt
wOWaP409tLA5XhvOjbbK/VY/fMMsg0L7zHFfQNZ35JvOYuwkfE+c69lmBUNzV3LLbufQ+s50EfWg
gYscWG9S/1t+WQYajES7L9kKPnDQnw9eFlTH8udPQ9emqzX585Tnd4Q6efXxHxd4k6eqxx8aNRtk
SzxMi+xMmCQa60O/0Nl+MdkDLvbR8GmwjJBXj238w0m9yDEM1KXX1X+naDC8BmPEjAH8uWs2pyaz
NLP75F3Bl0DsiBkF8R8VQiPISfx2EaMTgWUVB+0dQXNY5ygZDkeYLPGQTxfcudU0gzFHOJH/DVq0
E1uFRTbuo2Nm8cyTest091gPV2aZseIqPp5zQWISdUsGHcx8/134LL7eXHovKsQg6UfeHjNsR8Li
yO2j1Wuvata9ze0/clScI5Akk/ICP/zSDEmsLsQ16JeYY9nI8dXJ0f/h6Lx23MaWKPpFBJjDq8Qo
UbmjXwi37WHOmV9/Fy8wBia7JVHnVO1Y/F3ALixEBPxUX6CIWPhtCbXtznd26EsAhUseW30mbeuM
Gi02Zydp3iLmqFRBmzUIp25rMVqjsk7lUzQJvAkRj10BSU8mWHkUYAlM9V2LLmUWc2BYXppBqwzp
e9sqb83gNNBZTRYWxg/xMi6TaJilMdk97aWEiSDj6VnJJjTSdIzG1Lfy+akwtIp+ouNiHxnbSPwr
Xv2Wvytm+T4J1tsiZ0/SI+fKEWSNbWHxc7H1rS1CprinoPwlGPBhLu/tauIZtqvtU9rQsTppeaLZ
Yl33MqqAKNE4Kk8KhGE+NEE6qn7xvc3pyXCt8tdIIjB+IekYyR4Hepbam/mne5vl1N1KRJjzJYu6
0OgvUbc52IqJx3NWhexzHAw8zjnThC51Qdw1JyEqAZl860yKm1PZHZdoBwmF4MLdGenRqwj5EIxL
qxQMYrIXr9+N9j6ahqtYpUdXgmwEulgHuESmEtUsPFDJXLHRtDc0nUPH8TFvnjH9mmh0hGK90/98
R6LyIGBAbobbHBmYk9Z7s6ZECh6tZLqNKMoZUPeonzug171GN6Iqsptkb5rQ4v3MHRZdLmKhPxay
6hGA5pjraTMKvzYbP4kGXxBnv4/5GncbEgbiALGU5M2pkzndmUvQJUDZpbYcvxa9AyA8oyO0+Sp6
27B5LWo2XQKozFZv+ZTYhAZItQzdgS5GpzgWvA5YURcCuW293nCgxP2Se54QQ5hxJBucEvMuwa1+
b1w0PM/UxQdsH1XYFQgRGHgshjSmMhRls6x5zdp5y/pTEh9eVBQiOL0BQjcfuSaJiwim5lPG2i+Y
JTON7s/EYwl7cnG0eCmklvI0kxw8q3VXDqAhHRiqUccA4yNAlDnzFfHBCbMx5U7HFsYd0ntPSk29
ir/Vbx3PKJPrVy/jMGWVRM7PI6MMtZdUZ7mpziP6z6V0GPcWTeHdJoFarvwiH/xyu+I+JXeudqYK
tJVSD7SJM5ySsV0s4McFo7jMTLr8ipOnTISOaRtd6UiIHOVVdySEK+OfEtGF1iput0XuNDO7S6x8
/W21xjtepkcE2TwbPxI7e+OLGtcWjsvlvzSewgIJt5qmQTyeRsB2PGhkil4GRcL3Vt+qD0qv1kXz
s/os567k6dkZYlbiIwE3yAfoWHSxAg4wtbcBW9QW3f8a4nyFR9xCWibDFBX0WDN+ygYEPh7hxDox
RiyS2zYD4svUbTg0VTDbgfOSXqGF28HMVzvy83LxCEmo13vHlUd2StS0F1X3AdRrJtRyT0sg4Dv+
aEYuiCZ1qMDB9XUCXiNFyyPNkGhsgN6tSd1cIpasuZhoowj/j3unEL6ybgQJg7370qD1qIjO2690
AyxBcrcUdgInS2EFH9mpbycP36JbL18jtYDK0DGjv83Fj9ECiHODAq66TazZafVU+/ypKNode99N
VqVLVAI2S3jnL+Sb94fZXJ1RILMxcw19dPF9uhVFjiTy5H8THgYlRhrjbtFJJ3Fl6AKtEclJScJa
/jZWShhtTfg1kT4mS7k7jRrQtLULc3KTxQNPLug/JPlcG9fagHKcOA5wryYo7cnjIqqFmSHDBVJy
qQ/NRYmFIFrL0+TiWK92SaNIZ3PzNuCrrZrLWiuh3uoXnbzslFWbUMkUrjKa7MnwlbhBaVE/YmGf
Tf7TbtRShg01Szh4HcoBcO9hyIP+HxT8Da/ZaEiXFEPRQkCLEVFEekLFwYUGn1DDbz5beNFOkQdo
Jrn0VvmExjPa6h7JOqz/Lt6eh7wWd/LVja9VK55V9lzGr2nmS9gt5zq9aDy7MndiXX4S/UrkcH/R
Ri0kI+VMSgwpwfe6AJRCNU/SXNDqrV8kyLDMk2SBHU34I4yjvBzTAvItSvy5IJEwWKbhUrf1lYyc
q1ktt6r/7KyHmgZrNoQfeW8caC03EObFvznuCN8CmmqTcDRfKx1fsIiZ9aTyk7y+//Q8CkbuDUHZ
/ArXbbLgz6k+avol8+5HNbZQoNK+p8NGxLFRLzgnZZRM7xK2FVTfWudIuG9UfLmQugqnyh4Hupae
sKsi5P+gKfYmjsK6SaIUorai8eMEDCJT08VIYNtoIwNpnwcQYpB/NZYcVnF3J00RKSKB42QXqb17
QcG7GEFbOjO0Y8meWmlv3VKSduztfRYkIR8G40fgCYEaROXnrdSfgRML3lI8M76XE4tSvtw00cIh
WbGsPxtFppX0X/yRC3WQhc2Idyy6jxG5udatxmpToZVpt0u8/OrgrJMqPiZooeOIWqzVWc0rROjG
JWDJf+eoRTFc2nEHZIJDFFWjCqOuosllzhEQ0J2jPj1r06vr0RqJAYFYwWK8b7wkqz4Pptdkv0y+
JkUWEuey4jxiQMeLj8qqdpDuSB3u52g7zhsCgEbyGxmLy2H/wzjuelTMEsT/RZxekW3w1z3DKQzz
DJKv8R+6ilH7Q/KuYJMZ1nuGvaH6EEslVLSfflk9QwJqM3/rv7B9tsW/CHJKNqAMLYK2CdFnNrec
rk6cRGTbtw4T0uHVujeC6lUD2l7p3zR4qSpfrE67Gt3XLjrgW1n0JA1gYGvthMGybwPeh4gflNyr
o/4LqxNGLphSE4ECQnHxYebI9eAbWN4kkKJXjIVZ6L2MpxJWqOGQRCWY8sEMroEq18Lg8pJQ+Sqv
Uf2qYg7ZD2rDTaKu0tKJuecii1v0lvNAFLbKgYLtiNMmFUa7/k+5SUYwrFdzfMeh5Ci3BAX8gSJy
2Hq/iavrJEo4Sh6J8RM3H8tk3NQYqb0QbkLts9EqG6+MtwIfFChq3v+gitlPPYaXk5aj59h8/UHv
HoO4M06NXXL+GLcNxqFk3AEcU2Q/QWkE5zwXL8P4mThjZ6iKnSnTsE4oYFIoUXYtOkYSq3DHgRym
vLlaX6bSvXR5QsqEWLF7bBrRyojKJI7emvAKBvsNl0z8kah4M5a7WvzVobwKoM82c4XPtamdUpoB
DhXoFMHBnqWhQEzE5CQz7vWj9NS39sXXeFsvQydelhaDpDpfDAkxDgeKSmDvbN6k3ggS+T3JlquM
5bM66obw4mZ91haY4EIdct9d/8DEj98NFR/mTEKTvenfKhsIDRtuz6gyYS40rpp6NqfjiBY6yXyh
vE6oDjsUuOim1WoIEkooJvXLogek/iMbXkdkJs1uo/JH7Sunhr1BQMN8s2o/JqMpzCXBKYT+HGST
Y/ILEd5M3hyVS25NPmz0h248WCLSJ/EQCf9ElNngLHr1Fg92I6c2yWSUYyE8GLlF/5v7b7H4xk1B
5mCJU/a9a3+gdRAQXEAvK4zOM+BiLoEDbKzSLKMVeApzD8qTI2NdxAvo07BieW+/tjSAYsyDlFWN
c6SqzgJGHGDc/s/aaohFCK+YnZKCXY3nXI2fM7PXRDmVpLmAj0ufO5b1ySm71R/MdDq3nSWE+msx
CuBQsmNUrl3aAHk5tIYDfc6/VL4zTIAUeR3FTMT29jlyIJcmSD91veqzn18pp0ndHMAK8kGi99qu
5b8CqDeYyFreRgwXA8VXZGmTEgBYwJ3EKzb2/Vn8r8leIjHkCwwPwYjYq2Q8XwuC5rxp3VQ77kPT
gvmxXK7gr/t7bfAPCYIisbOcVXLgyLdh3ME2L0CPT8sTg7ThiB0mF0PyVbs5V8T3ATWUWnRGvTyD
nm1dFKTJEgiIsogNVNYpUNtfU3Rewdg2VOyxGr2JIK9m7KgR6fekxkjKZaj8Yd1OIoTGaltHyMmj
rCd2PXwrVWkLv1XBx+t8lWP5Yt7RWB21WiVh+RBF/4Ay8HXgpToNKEar1ggiZv8GxJQkZy/B02BQ
KMKg33Jpj/BXf3Ounod0jUBwPgc9hd7tvaH6sJRLLGvB+rc6s9N7RZM7KPKG8q80sP2jb+c51jqG
1UuZm37DU5Po66md2zNqesN0yjATRDeWDz1xCEhpuYlq5ThzVbb7Ao0ua/D0CRUBd4NLbh9SE6n+
AOAZp9f/M5vXu8WHaTBVG+97i0xX/NehU+JhMbjsi/G3hM6bKqZxROuRYF4Kk+xzI7SL4NrmEjcc
KT1a7JqsHEDbrf3hZdCV9UyxZpjiv6K6aoTMpkZQoUCqtgs0rZMC1o1HsqG4Ua6jZHjF5puqcClD
CaVP5PRIgJUz6Qdh3QV99V1yj2slw+3qtbC8bf8FHCx1zIM85jqWwTF7EipOgXNOxZU3MvuJhshA
sJFbeOyjX7zYfWZWkbxQ8njVLjX874raUQAKymU+bOT2axoaDOVTesYNDAxvXfrMutLfeYsspvvh
mUVMLyyapoAprA63qAkJHAibuA33vtp2StxBMc8WRuxELd7mGgNcWlIpg6uuOHwXy++CpLjERjYK
n9MKt5YsWm7k2PIIMPZH3M9Je9wyFi50pxu/W6ZZfp+kQUNPfTePx2zOAk2Kg5VeogW2jeom5LEC
lPtugsHywTMSYbrSwG+XDrX2eMIDeETTyGay+PMs+43owU/5w6wHcr2cVp4kwmGE+NxQ/DDICCW7
QF2XS9/ZuaafxCxBv1ac0X+e4zH1svhhbcJpAFnqt+W0gMrl5u8hyb5TsXfzavhljvBtf3ZQmuJ7
1SiQjRq2Vi52Ia52qfuTUTJ/iC7uZU8TvWS2TeCgiiArerJRzPUb/Rsc2NOyHDdc31g/pOxkLQJc
2ox+5TPVEO8oz0g+jh1ZWDjDevpLM1/cp5nhd8QS1QnMgZ0fwZVGwy3eWEE5P3m11nJVCjtjg8jM
12aK7ir917NrM1OolH7LrRkO4mMF59PqPw2nFyYtHu2UUQFVLgfVhObLgKjiVGyJ7yABxoBglBVc
VBKulKOnkEY69ejpZVtRL0ZfPi3OlQ3Z54Lsc9kvvqE5di2x0/wr46hdtvxSd6Wrt+CMy7MGoufS
WcpAwOBDZ0kQud2ARqJXiK7yF2wFfW5eYCNaPlge46hmoFLhKTCgg4amNXABQozIYCpm/ixTsENt
OmmzioNiOMgAabL2px4Wj/J5j0gCr5t1j8AUgoOlsNScuilOxHah+0EfuyhOs5q7//mB6f1u4SGO
yIBbjYqlj/dbJo+BNPVU/0vJ4hEc5JDwtwzCeandIq+IOs72wglKymUS8tWVLbcWPxXW1YYzQWgN
fyv9BNXXjOrLUEykYnvURXas0lOxXtrlnvlyD+Ai4qvHItkiRsCSR56m+TkUtqSe79ZevvZmpk6B
96laeUSChRAuhrPEjuDMhPPyWZAOifE+WKImyPsuaKc6SHNnIRJ0UT0VjW/Xbd4a6zZ90V0tHcn+
tUjY6aGdI3QRsJjx9L0Jw10g8SO3EjsmNNWS3vtVvVmgVWX0b2xoyYDvM+Qb9MAU9ReqSnAJW+F8
J9zqasrrnerbarMp4D5KxkNWbWS9oZpJ50bxm/SbKItZfcllf09kR0deVNRcruMNCUHtqaVs56QN
b5/xry11k8ZuxS+LXbscbYuH3Rhqv1MKX5UTv1EsrzElbxwn76maqdf8KGnJbphfyEcLK9M8GTxZ
kjXDQ+e2WLKnqWMYy/+I+MJ9zxGQGQd5YpzI8yA2BfT7ur9AJZY91g70BvBH4A8WUSvlwUB90lc3
OKGrVDIqKYd8L75koVyJA8t4vXqDugvT20ExdK+iiSkSSMrPnJoZQCKqxFxcmX2JqjULExVIcQZS
PMr/2BEHBYMGcAousDw6LVlP93YZYjark2cvKjcySIzQtNojfQg05Z6saQpirDxtesoa/USP5Xnd
0jDJpTB1+KvXqh+njUichbzynDPEXO2qaI4plOg0dic9uXTBHKeXbl3DQkvCbcjsQs2R9pBbgq10
sUmCtDuQGqN4FlX2aJi3uT+uG0KRAtWkwnQfdS5cnoPWydET1nCy4MwiWNA+aKuzofg3UNgPJKHU
nWv8FLaAQCguk8vcuPXGpihOXotNntznfh+WaOcSKvylxnWkzWAwN2dZ/5sEuzAGAtb4ImfoAZFJ
ww/RceVudOAILHyN13tl+zsbUEly1K6R5hEeT0xsMowcvBuiR9WD8UQv/FGVw1mAMqIl8OBKMRuy
ytVzmjtSYovlQ0U0hxAOfXr7oWv3qiqvWmcAoP+J+tarLR6xUt89kIFSSkeJVHgW473XjvpqqgZE
JASW5LcLgmJzgUldwyj9WaQZaXfAIdsjKiaqPV90pzJL18henorXnShekpE93SIgCz6cvlQ3rsLZ
+BDRcKRI5vn+M2ZiyesBZIVmcSx1ZsSLnFb+q1NVK6Qmw1HjMSyLCZF3/Yy2/Fip4zOWDWRR7cnq
yZQvLoym+/iPs1NrdRL/6eson9H+FRxjn/PcWI1nFC/P/F3sgPNU86iYs1uYQGh1em/q4QjoyQlE
ZaP+0AgQ8YEGzJw68+VoyPvycCnib2EBCal5FxNubUA/8e9QBhhLdn7PWuTTvuFM7HwDr6wXnGkU
YcNKh4KmJucY6RkJe/JPevU+Ym0wEAD1uDk0n9iXQDEmfAgGGshjVpMBAg4uV9NJbRCioMBV8u+6
tb5ma343iBVV2k/a7oSxf+0C8voULAUB590O6aCO0dAeLJ6mSmSee2P5W58cShQQzc1eYrfS+NL0
8Snq3aOg/bicHoUSaDBK9NHDxtG2FZPXT7ZQaDXY12sWuFi4YKs5wCy6/M4QALokOIOceFZHVFLH
Pdz+6ifuAx3Rwy6Nes1ciRt+MhnQleeLKBoNOUt61G2DKCJF/ZVVhN9QoSPKn3prnEy2tBwtIOoJ
DKxd/p9KwIJ2mVK31auPcqKROT71c+kK0VHaBux8dZD/a4bklA1GwDjXfUpydqsTYhkb67wCJgN9
Yhee4aPfesKOp/GjQYpBqNOuNNmM1J3QggsZXzmDQYCHbSbETDScbupcbfXXBXoVz4NiXskfCbbV
QpwwnqycLQU3RKWdRSMnluSEgs2wKNrhquVLmuCq30Nh2CnjpQrkLHfvzecs0/ODAMu0vbHt4DFA
ljAfvMeXf3vTW1u/6xvxOxzK2awe9RUeK95CXfgzpJJtGK6ZIBAWY5d5t0+9mByinktqXNFb6rHf
UJ+BFNcih0LB0ltTrJhyXibvMQhPnnYnWfrXnS1jvCE56aziSox3puV+P73gJNMMhP8oJz0uhdSB
Ei2tyJ9GXu70iWqOnm3m4/RA9Dukb338I6R+gWm3qF8GX5aavayCG9R6r8OMrqHtL1oZAPgKbsat
hprJIv2Q9xNp1ZqYPOjrKcJjAW7MIHeYtCWIcjNoi/Q0Nt1JIOIvm4B/ku2k8Evu4DZLYKfxbSrt
vDMeg4jq3ziEYnJXMFdPc9gzHFf0QKwbg9ffnqXGXGC5cVsuzI2WtAQZoiO61xCvcMgr6PHnzEuA
cyRsr2K8PURGKuhRawvK+ruuonO3lmxtdWjkn8UMJUd8FjrmIl/uct3dNU1lBT9meLBH5jc2oZgJ
ss/2BfAwnQcZ0SDKt5wwUwRjrkhVvWo4jVT4Ctk1fEW8Ir3h27G30a3nBxEch6X9JBgngUQhJY6M
6rw0H0q210hsdtM4IkGGWndcYJ4ExKt/NzCOkd7URNC9KW68ZP3pxjY0619/RHCYbHBgjRNuN5gO
bumC2WSEITBKjrXKWXGmEHA6tl+E/yRYxnocJbiZxuJpvOuzdNwIBRtAHUt8qk2EEBVeRybWKvkm
X+/Q4rgwWVcydnZ9FwRyVRhkzGpo9nqMHRjOy1n0xKbwZMFLuTXkqkVpDPJaEX5sulU0eYaR++Im
+zJILYG58XuBFZySJrDrL2h6tCTIawAmSYXDT737oUBCTRGj+d4+TY0TeAZaMG1ejvXKnYT0YEdb
BqitFmqrIkaX+H0AKmXFaYaNimmpd7XqQzBNQLi3xmBOYwqZZ74ZBZ4U9DwjM0JEBN+XNiPO0zEn
EFsyvkmrrUXFfeM9KhhQsYDwlgo9PYA4bGK2/BwLz0q6mXDaJOFsoN4Y2Yfn5o0Q3Ln6HshNH9jz
e+2PwJ9GxJhE0YkeBFcdLdTdnKNbxuiceb2JyUrKPDzlpHK/LAXNbf6uUpKcIfdpqfvcFFScEGhj
xhfL6xfEvqNGnqP0ptRnMGBBNj/TXv9UtOZT1Z9C5aW6GRrFp7SkWG7gOsS9caTyYmb5Hh1rWZTu
JI1HsjPa0UGmlJQkNlgZ3kK7RGJCXCpC4ZZBj80/TVwzTxyVS0oSXXkS3NIsPdq5PBlnnlwbnlW1
ANVn4nX9XC8Y/Brg7XOFxa83aSZCDygZr7yuXz5FModJKkI9Oksy/5YRqmVij2t3S1TzhtaRQ4Sp
NVXvWX7Xy68ujh0BZOA/FbTRaDKOPn5QtfdLd0S+P1PgrEWwAoVLTLkrbaKrrzqcDklhWAGG/Czv
7mrTJuUYX/dDM9kSKyxVzTHHVZASvyIyiGVN53aAtURj45yOLAulWwdP91kia6Kd7jDD4pQuxqYz
duZQ5HTsAA9FFKAm457AEUxbGvnROXmSOiCgMtAzYV6Jmr8pusmcAX+ofcpqIOnG2dKM89SNIGkw
Mrp8XoR/DZcsOnS3rDa3Ja+hQlBJXjtR0lqeupGS2wJzXbq4iiC7eWwR2BikBaAeL7IhrLncXrpg
vXKkfgn47yqSKEGw/NKHW7OF5DCjhkJGzObjRbWNEuSw/+Lj9Nb5QzVU35AQMjbvRfGSDfVdrbuP
uPilSWjPRfEjIwWp1YKxqXEDXaBpajoP9KMG/NQSSygBAbYwhxEmNYvztgGNFhnZWxy/KuLMqJI+
07hegWg3R1UXwBRbWHSgN8y1micNPOlE9r008XskJEWBQgTEfksBNvmXyw70M33nNuNvRKvEMKjQ
0NeTLfPsBy/CDA7yxK5yMcSHTiyLWc1vKqgYe5sGORkHM3VEgH8bupgVZtuy7svwe5QG3vgwN96B
BUj796fd2zf83vnZGS3wpRXpEcFlb70bhOAg5DVfMhiDwrU7Ex9DKS4qCN3VmRgIz4fxqF3+z0Or
g3ct3ogIzQPrSfhNK7x8JuboiAw4xWL4VAjJxNBM2PyOa+B+BOcu0OqQY3TAcxBqaM0M/p/M0k4L
EKKOBBNCMmLRy0xXBsZLJeIvD6b+noCH0LXtQKIDHFvVnRpLzjNi47n0alDi1SLyqHYaKKKRP1Um
X3/tME0l4hEUfsXNW6r8papE4xKjTiPh8+szIpU5xswrP22M0LYjvtYbk4zEXGIJlM21tPpKCcRh
QKkqcKse0sDI5Of8JUEDJ1Huqzf9tX/aAhcRGjCSQOHR5DaId+k3Ki9aRXrd5s9MDnYgnxF2Ti2/
lfZnEileyR0dTklqyT5Vjj3ptgSwLlCj633/lLSFAFvzkA/afk2lHeYk0rqL/3jn4A4SIYxAgaYF
ujJ+0MLIW0N/g/RrV3upzegL8RCOIPWtdRlB9bZHwm3SSuGsTbekfyq63fFZ3I3qQx2OEv11OZBV
BaoF3pjgFz/Ibwo0g0UuSI6C3EIfkMZPBJt/EsRrxi6VRNmR84U1eTYboNVWeSKqvS+0dheWberJ
O3iSY0HZNtBaovBoWvDB1q+Kf1YjH5Cs0ynkSNS3TwTwzQnbTulgZcmq4qjaiI3H8c3APwyULouj
3UeyA+MVc9Iq70WO4nqOqNR4ZkXyXizlWz/coo5dib7LWnnib6BN5TA380PTyyf3r+RLfiVQyFM/
xvQfyp1BWwO+YS+xit8idks14QFOypNWt0elYTKMkz1K91AIzLwx5RsrakRsLqxkSxFUJdrWlOQd
ReHWcyyphPrK2Vf/K+kybdhJOnYSZWCts3q+I6mdV890jL0VIdEMPrfi+MAo0KkAY+8SIfhryWEp
E1nwzGfibfOHzpyV2HN2HafJkzsMUFF30kD0ma7ydPJnC2V/Sh6eZALd8zYRWYkpcfZ1RomBYLj2
lEBGIcrT9WF/CsqOJGcn1X5UEUwtyk8KyTZEsO1ex9LZPwXDADGfRdsgDKxb/ZjUF4P8uY6vDTJZ
lOu19bdoedzJgdTZSlfQrBEMJN+V2gY1OjJvEBNaSXCsUA8nmYaDLYvC2GTZ4OEafyv9nZI+ZFOE
E3wa+UOejxx3H61KBra+vjRToqImTHR8lyR5DqwcrDRRwxGSBhtcz7TUl2lUrjRRhthLhuqMucGL
INvoZPStvvVV1TFmohOEMSTKbzuqtNcq0hxGxC130SvWnw1Lv4YGo1gK8JyL3FgOzhqHthiWSXz8
CkFBtQNiKyEAaGG0sw2M9xf5k2jx9TZgnFzgsLrSS8xr/VUuX2thYt0FuZ/Om7gEYzGekJr2g4ZC
qQpy7rE2L04cZwKiUVn2sWfJ5Auu7QOyQCfoD/mYjuXTRG7S8TrMPenBAOTCBz8QVDYModRHITEg
WPPq7Z4SS6EiAc9ftcVUicywEU5V8yfv0FQCumcyPwMmI7hE5RZLTL3cn0QtP+ZCeYhL9sywO/Uy
oobx1k3Wg/EZtGntLkndY/7PPLLGODpybMkIGYs7HWXJhc34NjTnBeaAMvhrhiDIajGcoIJdW5HU
PdMror32qj3oNZepOftRUwVEhaOSdfT1wyTyF1UZdURl+yWsdqc3br4JgF8qNhXsxvMx+zGUxrUK
4lpYmUECc+TNsLScnjr6Q9in7pnsjnLAdwihVP+Zcr5qKL20bL5ayXgbOLFBuDC6Nad2eZkxQUWZ
zXOQJkhaWT+auoLGnuDih1chdS+64DrloeTFY0BtO/eyW/YzskB01Anm+2OUPXvImqnIXj2udwlf
t5meYQRJd/lPFjMHerQHIZkERJNFIOa9L83ksii5vxa3NpWdrlWCHFSelKyEjC4CmerviTcCOiZW
2nNOeY+5/yqTcxTRlymAKJbERfxCqFLIp7Ilc1G87rlPDbixW7e4pGoi3P4RWRlx8pu+nLEOz83w
MvYyqDWdfyjSjk5al1xpPoy9AbzjQJixaaOtPWsRgnBFjC6maWiOydaE3Fkhh0vUjqnFsJgRg+em
LLpmot1AXzIM+zB6eQ3kgrR7S8hS7k95t54WQT7Js3pqoXGF2LLTRvHg+TyAKZIFh2WydVH0Km0m
0gDIjxOtAluJ/01Cf25Hg/8OD2ZBun5K0P3IMUAnaOLv0Fabgf6l/BpFnt6T2EhP0mBwkFpj+pyT
zi1SCKuZerxnfUm6+KwqaCNHfpRyPSXNaT+kZ1gdpcK0RDYJghRePU6Of4VBF9M2ng1MErKJSlEC
xe9LtxEkX6RXdesjfxQiz6BhFH+uSb9QpeO6JJQv1h84QlcO3oX/eAFYS7OrWT4n1QQe+qtNJGnl
hHCM6nVNBxIej2T6E2z2oYnZDYivld2+fkZ7QmisIyEevwTN+pSa9D6WMoWByMu0+rZh5Jx6Kj1r
T+x6/JzmySQlBx3uKZHn81DculYnzGGRibrbVLjQ4SKK+XWtNnDu+JYxkBeWG5Q5RdvnaM6vm6V/
GYL0JfG74czikuCaNa9SfaLWy1FgDtoVqTwOzg6UWujvRTf78qp5wvabzhnvz4BYBRwGRqmDKNpv
6gU8M2fWEUePSmGvYFKcGDFy/LQEgxU4zqIakQ2kKtmOEC1gkwywQrZnkLk7WMH4MCCnLgeDZVfi
i1Uj9jPRbnwruHpvBUJMZV3fllE4zZN1iGfxY5ChnLTc7Yj9X4u3GCmERXwp/uFxdXoSwBnEbYLS
c1SIunCo14r/nXlY4cPq5H1g/9WzV4XdJYWNkQwMNYV6skBapGtjomjQTjXaXINJrZ3pN69IFLds
ZSdvjMMKwYJMnwjW5ZEw0kZUB2W2nno6Lq8c5e0Y+WaMW2GTHIlwv4V1HJUBdzF6AHzHA40KZL6j
D4u9GtfNRuh1hV1RJzZbJo+vHB8acJ3Kq6z0Sy9tNzToQ4SGWzgLqh4KTWcXBfnKaXWNVWKBvS6y
60S+DGJzQQQdLkC9BfnTsvmRvg889YoKULpXZl709Ko9o91njdVmi3arzRpNd5m6KRGcvqNo0EJ7
Qsxf03xSW+oUFARxlZNRHcJvEh91BCgmYFEjyBAlN4FazWyTGtYwJ7R0Jc87gCFk6LXZGya47inz
NR4ZnHN9voYp1xK7urNJb3xjDX5YK6YSyAhJTQ9ZHs453qgRuw6EZJcQOGJFIWHO8YyIn4TGjhGS
KcCw+IxlVwIhQauja0BNy1NLPjUECd1yyyiptfIC1lx2ooRdpW2DZrlp1zVOdy9Ym+ZuNHvI8G2N
EaXTUuyYDl2b7ka8TWvnyMs3XzBTGJHFkwxX1DP+8bdZ47THFd+1dETVf7b/o06IbYZGOWwyupAx
mNPeoaquZ5AALy+3PX/w0/otkNbVYXsgIUcT38x+rw4gv+t3qY+nHvdRin44MPOK8DinRz5dIp8G
AUCIn7gSmYpl6e8EM7JcyOWFUGSo/91Q79IHTB7pnlpB0Eabki1mItBkukgxWDJnEKKjRfeNxJDU
AHYjsE9OroQPond5xWMS0qwdWtKjKf8NYxwMIIjWr6T+SyCeW9URifN09OoClqnxOmTCVRLJ08wC
WkwfRUQef/WZ4nFWYAgUvMR5fC4W+TkN0mPo9qrV4pZ11y3maQEkYUCoqRnCnNxVRCVtLyJKcfyH
YtSeZ5ONhh5fHAqZUdlx9luyBG9LVQ9/u8fl5fUZix9hCaabbsXpfzSd13Lj2JZEvwgRcAfmlQ4A
DehEuRdEqQy89/j6WeiZiXv1Ut1RLVHkwdk7M1f2HdMR1Xt6+A1r8hDQW2qyqcQsg+YgwCnJ7B5q
tpdPO/47JeG+AcucgnfK7ym7l/iwVZGWGgl20hS6qGTuPJbunCOI2J07Wp1rm/M2u+dSv7HyS3ZX
IrdN2P6lG86Mupgu6DhxVa21xVu41xaRw7ramfO80wtzZxp+tuh+wPY+x3kWblis6rDNKONlPhF5
+TSQW7EyWdvuY6La2Lxp8g+utE9QDU+DGC00mItuFZeseeph4Y7TMWzSC0uZrTL0oJX+zT3+MW5M
/39G1Vb23xlVw2/R37KQxLuCZ+QvAGxqygjL0Zqot7S0uKwwXI2CyiCIjjaXxVY3TtK3WOZTCtJl
kim1ybYl07X8OejpIbalQ8w+PmJzl7K5m/nKcTpZ5n61T2XTLR+Tm57I3Aipyupp5hCMWeqyNcEP
SuUBzRm4sY3+Cu4U9WlcBp/PZrn46jTuDoJ9VM0+itvBoV7A6Zo1gffMkczGCfIZL7CNCrNv1H0Z
bmuEwCQD4XAY1UOmmo/Kkh6GxGY0IgNTdxdjnjH8gOMpN3nIMqQuIJP7iMM49Sk42Obr7We8UIXs
yinJgYHrQF+6sXELC+UUEXOu5PwUleEp4ZVn3xsMb+QxrNUuMRCzXjN9Eua/ii8n6/9JPCkUCg41
6ZN1vfVGlDx+Dy1smRUWaWSikH0ngdFIDQ+lfqsg3UjYqQiVQkq6ZrrTEY3tpK36n+4JAsaRBt6Q
LBbr2bHnYFOK7ByZx4m9eEdCGjeAniunUO1PEd8oNRIUt6AZ0utJiaeA4Bum+0Z+KDHXAvtNlaTb
+u5SJeDvdQyy8baEMx6dd0tn+AT3onsmNZxhuLbDyDiCm+0g/1h969YRdp/VUMY/7oQzquUDjNi9
NJN7mfiNpvIsIlzNL434gTT+7smCDBTKK2F9w09yxvAYhf1NWV8q9toWOGtTAZBC767FCYgFirKQ
orsFLHEE1FmZeuFE/qUST+anu6S9iYIUspyHghEMfkroK0lciwsGLe5kXymYYraSWYqI4nZeON6x
XBJJqD9D+JCJOQKw/h5SVlJSddJxGlEvd+K4P6F4nBquBbgGEBLxeDQuD2o4ngwO20Ytt4b0x6bE
KiCnOSK1RTKTI8QigyyQMv2WaekLxn5HlPDGk86DNtZiIE36vzVXABLDM3+QP6Iy8CTte0bTavr3
JWLPSa4OuihBSuGSzlfmnylbmLRAvAZ/EmJhUTmd68BdS8atGLNfxx0yrDn2lD0rcOZ5p8qyg+Cb
hfE6pQnpe88yPHPb2Kei/RfSe9r/cZYWwOxHSpauXyHBCAKDWYN2CF2VvCGV5QqWFJL1mvxSqLWh
HY2Hm2WxURTDboJcn2uHDie4vJiOpZzXpCNNBvQX7Bu6SeglaUCvy7nqtfOB7rtLUmd+I6OEhbK/
bLVQu9A8R4gyxQNHukhWSc9MG0W2cUWPBJqe8lc18cNVH9z0d1n6mQZ/Ss0PoJRk+wpwIeY8VtGA
WMr9aseqEBr14RSU31SJ7FJj4I7odCTaxQ/KSNlfDC07lnXmRdEhAnQQVOZOxvcpQyTLzdfMElLH
QMiqylay08B8yKC85lI7cWrYVWiQvMmVgV7Zt/ysdafvleWiZDjXeb723QS2XGbjbB2wcYAJMcqL
yhqsZYUaoH02xIqqf2Uf7WwQ7Rb52xz3UiJxmPhRa/pR5bPrUKSBI/UmUQc8a39YCGB1MBlX7YYr
bTihxiTnkp0+blhuXnyP+OUwQYMHlAK3Eadso7GJUyxfJmKFgyoF6q3jospYR0RgZJUBeocGObj4
m0Jcwog4LgTWYqffhcFFWO19pr5xKe17m8mPnjRiCUo8hksaj1CUjN9mAspWOtbB1SqFFwkgQXrE
KqCCLip7aotdHH6pAU63Vz1o0TB8UfT33QQ9suR02OmWcTRZFShTjwrC6D8eaX07BtK8ibR7r5a7
RrkACjysTGOrHzlyQqcSARgOcTAabjAaC3zSSmnJYPFujMYeG+Yma/JrIH7Inzbw9uZWPrbq30Ci
hqoH2kzyAk1/o+p4/HvtrJqQM4C6TP/q8rC0nR/o/SWa6vOAra026KLZCyugsCe6YKXmlgndwnXG
lWynOyr8s5LAQ6psC3HkUxQmuyDo3QjLa2fstNUnbLywHKXEcgXyGsm2Hk1OsCDnPaF9J0SlBoad
DJOLTmKObVHBtqyTvxqW0Zr8NbPIDvIvDrmQpVlqXU092YLOwYndHhpQ6TN/Ex/thcGdXe6hxYev
MT9g+EhHCLawtyrW37n+26STFwbRLom63cw/ClEw685Jy+gwYk9ksROzowJKYfI5tyY+9RAAuYwX
bPBiB+bNCQXrqOQuowgH6jAW7iBvQ4gPofYbZ0HKqz9ihm5N4zAwvZMVIzpj76SmuIrMvGTB1u71
bc/wMpo9LxarInwy0GPI0E8DJEIWM2komAeJ9DG9JCYJMqt8Ca6aIajx2foodPlzJKc1fwchD/hi
ZwNBkpCy8cFUinIN9HyXtascV7H+uaVrFrdzGlXnITY8JN7wkCsX2v4m3gVReAl5dZfCT1Fby0mn
Hlic5jn5tAxXhqRmtNE5Kf/Iyo7ImcDBWwTnRfnqCAfVwQLU+gWf2cOSBWpvbqwtn8mgelsosYA8
fK4h69rROoGNqM/XuTE+Rmv8CDvxPgYvNY+u+a2o/lFlAqwRGp30mnlmdyG9aungND2aEQ6/Cl+a
0XotAW9hsQLC3TGMTLL/q6Nb+JNWHT3Q/JieHDE/ph9Yrpt5GHfZqGPQgpoU7wRukLAy3vWYTIDq
9kjRXUBoNmkPA2E23sBqRb/p4gLzIc1TkGqCY6ed26z3WcTVtyK17ylxOFQLUwxo2PTGTaE3pRWN
qSBup5PGeCB3I0Q72Vv+qZ9som5AGBQugPp6+bNTZ8RmW5inhE95jyFtMcPjAiVqmZz8lt+Msrlb
aB6Eot1MN/166C/115Atpw7LR3+MUlzg1nyp7tp0MQG2gWJx6ieoPbYMwdak2HWIQ+DE5IJ1nnGz
yb7su+7Ck5Rmp1rLMc3nJ+b7VyXMgzoO+46dpty+5KG5dtNb9bd6FXXvmfnkzdrAWQWDodyGT4PX
UZ0UjwW/Sw2nEs2Onl3FHPh1yzOCKM2k1U/VwoXFPFZtLSo5kHuzcjjaI77ya54VXmy3npnJXi0r
3phgs/tLASaVFKMbEfO1hn+2BkFXmJuOLGdLIsfa8xCOM/soIxPVfIdp4CfSXwOnpgzhMYt/o/EK
nKIYC7Y6yCqlZQ2daI8qfyTYypYJePoPzcsBmwzDeKMRwFBfWmV/Cg0iwfjGotRte92ToJhAkI91
OuuhzoOISyPtWJnI8HNyaqw9b+MhCllM8twCCivvWqq5GgNYToCFmo8b8Jg6PA3szwwTJDr7s4Ix
xs/a9K0syueU7CZxKw3d5RexoUnNU6ggp88v+JdFDX1XGh4RDDxS55aF6ubCdIUkuehbdcB238IA
DUHemE+tzIIwJlpaQSmOuwPvlL1ek3oi8Jce59By6b5SaT9Gw59BalkBsYSgJtVpXMLB2mL0d+Ki
X6/eEXag+U1DVixY1dvEkFpHxemqfYx8jzHQMJt7VG9MblwisrggtdaqO+vOPewQsQckBFuUt7BW
qHd5ZslwVSdn/TDKMyT9/ot2r4pdigTmNoHmgalZs0jBeBGx8IeBQCrlnt4K0DC0kNUc0bRVdTVX
tdQpceaG3LPtvj/QtnwYG4Z26hwAxEQERIqZ2/KjtqdDAXInY2GhqtZeEERrAGNx/dLUwW24iKyP
EhlxuWeiL2y8clF0Ek4BYiBUsMZbHaXMvTPKN83cLeyfERDjBs7H6JT0iVuhDH8Loy2ZrIWSH4WC
Hzk9L1RH0Dvo1Hi0J2Z6tuxW8s6UedOa+BZghWfHVT7rKTyEHY5yRlyAbEIZgKQHsIbrQz3w5M4T
ejcvktH5dPBey5l5RKwwPwPR+VTO+rEZkaO0gXX6dz1+wTp0ar4ylPkFWzPwqLRr35es4tVCeWJ6
/2mTvwYER53SlOw6VpIjltJVSuIGhukCaKoqYz/3jRcUE0zmDx2zQf1XQu6n9p5FM4Mgzo2i2SNz
CZ7tvPUzncIoRgCjKk9i/s2iRwC16wB1oT61xo04+aEnudEuXPtncS2S5mbaxk0E8T2Oqrv4RNAw
VVfjC9YQ5V14C341ntWTAqTHADsdedjBm3YpWToVuCJ9dSQmO28qYo8OT4Q4jCnm3xV13vuJPnrS
MrmzjjAQJ1juwmPEHre8xyYDSdicSZ5fRjsG6UJSgaNImQPPgsowjQZeqotcm3st/7QZCKXCkwei
nHnlIEXvsji80i2HWp37ma5dKiyTAwg9u4RZ1p+kaTkmPzM6H75dGE0GCrFJwSNWACJOWjDvQ2Ht
TcKN6tUJvWov8Uclf6TY+UGBurrgK4uoCssRU/TKqdvJaUyqu96K92m7SuMQdxyVP11g1/P5d1S+
FhyaSbGPppRV6mbYg9d51yPxMkEWhk371ivVU5m6s5E87Ha6DcL06bteZvB+Eax4xe+QEMJ7qv0Q
ZVHNyefZAumrw1kZKS81aK+4llbeDU8lq0Ano1XS4hmHr9ttJpvvY9uVuzrZ8fd+BUxUgsWm8GWK
J6tTWR4AvJGshfiImrHDw0ZSMzDjYygtntFfGvVXjZFeRVIWIZ5ujGBEDQdsoJI+YpEFsPCe4koV
D5P9qtlsuKUSWX2MbDJr/WYt5cEqXi3dj4WqOKpKAtNgvzPwe1KvOSRqVv0ypqy6xyc4XkL92Wuy
W/fNJdhp9ltlmuc6Mc6qrNIWMJybpkDARP6kxlTXPmakk/BF/8CuH+5OwZEpJbSyswJbWIG1EMUZ
GUv9PSnFhzxR0QLRLgdlOJewUhr93Bj2B0Hrj9EWL/7Gaf5DbzC+E34aHiWAEw4B3VzQMaJdy46t
svqtSbx8IkvJUUm5jz8ujS9aCuZkKCSBKyNzGH2w5QyMkR1IuKnQ+6Yip9AYgD3pSd2IiCsVPgaL
PoTmjNa8iY/xXsMNVcvzJZ3Lj8SqP1I9+QgG4Jx+z9GST1+KjFDNyTKk9T17JoeB4so5Fftiem/D
5DgMXI3q1zBDBYbOPL7LwXRKBZc5tht2p/LtNRuZ1z1pgIBNTxHJb+xQX8lBY95uE/SsVapVxSUx
6w/6YN9R+MsK4Tds2aRiSEpJts67sc+8DJzXxIK4y7g8onYjUbOXszD55rFfJj9k5hpXxuPPVkga
sYOnpyAOd4wqa8X7ix5EIK461qkawF2sKC8zjN5XX3sW6XuJXrV+4n5kEQ6T4n2Hj2oSzzk8ZiK5
Uvf+KDFONsmbwfqF3w32qS8Wa3UQODijHNH6WZ4dMsCBBevtEqLyhPYxsRwPrWsg72rxU7GJnqjY
GGdONb33lhpbeG1f1eaTUAE37WsyU146JdghwXXVKZ+G0RPR1c7Jf6OO0/ATxc2e9vo91YQ7Gc8g
qP71oc9dp6TFLDmvpDkJbzlzLElE5RCUbGrDd6LWLnCbfQKYK/akISD/Ozh6GXBV7VwQHXnY7/qW
HIXF7prVBbN1qL7LdeAUtp8RSk6x5mEASHDJqNiQShw6ZWMfKtDeSN3RTJJMk7Y9fQ5SoJwy2qG/
P9h74+FABDVOOY1vylEL9gXCcEteerlIzRlL7xD5cpPsaR7yJzxebePa9Q+1hNuQ1Y3QLez/J4kL
p2nuWBygIFiixL/0GbJYpcrwEGHIonM3on4LTIlKziiNPC6GGPSxlzJ1xd3OYHONH7Updxr/kEuE
G8uC2SrkJvLIUH29unjJ8U+VnwrwV6m6R2LDia0dQn6QVeIWNtcY5T5RZWGVlhuChND3ai8fNbb8
Q+KxvbUxbkvMLki51mo3toejxen+kQERVQt3gpfyZa2gIpq63DZ4WH/KkBcKMmVTKV4EljLQf9hs
4uBef9ktvMrV496s3pCVOUXAZCRiO1C4oD41QO4tC87JU6Vv3eIWtIbhjOHUxsmtP3SUQ8vmKzLf
8Dae7PpUUmUFAKKiqJWup22OK7ejekmCEWl6lcVoAnQIWpROrn6MX2vmV5uDgz7V26L0iyXcteq/
AW1f4nc04UZoIB6YSuQjjwDrUPxWKUmdkOHVNb+XMdjZOL8P2lS7UZ654Rxg0BBciUZnQFedE5w4
PWqsVlNi6oRRsYsIcakGNRoAyOZCwq6OqIMzlHUTaT3LPs/dhzQaLsuaa9DVt6Z5Nep9pcCs8TRJ
G8+kEM4TKTVk02TcskEZqgDKdnGX+urWBCSUSwDXTeT28rOPm5O66Wj9mQNoR8udob3cJQonaxND
SObSpZYYKY03U23f+6K/S8ZN0ZZPczDeGdnxhBDctRHJM/oglJ7mxJGL1UKIErcQPhgaHt8VdJz+
36J92Bq/jU0q7Fuiytd3AK9IUdU1bJvrkLyLEc8L5Z1cxjBWxqC7pX0AvTMxQqeWF6esE5eCezcY
I29Z+ZAIJzAFS5p3EuSTe0S0IjerS9nJRH9zfn/DIxm/LPnRscoPEO9TXlZZdygnIMbR0pL9gc9s
93SzY/5cBZvJiojTF64BUYpFfwi7IRBQK5FmlLndLhyR0khqwqeN7wXfddJkh0URrlAAQtz/kKMa
EA1p+0VBnK6tjvCviVzCPT1g6ZTGS4q7U7LOGBT33avm0dMz7hXpTnC85dJpHgt+gvq8WMPZBEMa
7ypd2ift94TOFbd30aWuRlJjRlEqiCS9hPUZRwzhjY0P/KWo/UafUzhnxTGgTkeWo80IuBygldWc
ulDDjRT7Em8cHNVQ50kce/FC54Lo+A6UI+xi4tTaFjDXaahZ9BcGll72u44W6rc0VG8GMT/2FCSF
sbu1w/CRs6BH5lYxZ6XtvQiflhmjnWKFmLbNTFIxHS7xIWvknfqhM5ENhArT4E1TMs8eCZh0pwSA
gnEKZGDO89+RxFTqiOxdLhOWdSXJh/lQiWcxw9UVniWuwcaMLpSGn36l1ODipeI+eY54x8vxcC78
uIaFQ1UKhQQkzskMxa7yvsDALtLlqHA/LqyExnp9p6ILtDZvTNmPdWYT0TmjAXMaMlhJdIpEpRJm
hwLa8AhtGP5pa56qwIZtzBPxrWzvQZ7cO2snA7XzZfFH637sMd5PtECwbpz4L1bcWlORHQaQgDZ0
DV2SCu6B1sWgiWijEl8Z9bi4jGJeIZnQLGwlgp46K9WmmruM3SQZt54JsEV7Nkssqjng9k0X1VeT
8WlutW9NTO+yRLlUEwRiP6Td79LmMtdaAyV5HTvk8JFKlGdjQy56tJ/cS2DyRSgav2cTsJqy4X9r
K3RxHw06A60ReOXXspj3ZaByjLu+3J1jSvvsxfIANCIkB+3ajZh5lR54raYfFQX1Ya3q45nf8Rjb
gei9yHGAxIEez5nZRIpvdpbf91jG0ZTGIvDNVZ8E+B/AjVn9koavgkbl6c641pLesZtTXKR+MkEE
7/oTzRPFQfMHEm6YGXG/UUQavgtbQmZrgejbz4nAmu4ZGBm1R5r4KmjTSpPPWfXRstOMrf7YbcKL
JH0a2NABKaCsy6YNGAzOJap7d6yjVdLjhlXi3MOT9ZtrxZLmBMY0T0/Lo0b1Rb9LaIbpN5UJreZf
U+kOmVpJXSAhT74u+huG6ocCUAFeZuE3nXUiDdn1LqOq24rU4xXwRNNsW26x6ZMJwi9Uc18bP1P5
jv+XVslTCURFgEBou+QxixBS5b8SM7OQNDfDOQRwku4YlERtuQQEizQBQ6ba4meYoaxQmO4CYtxU
XbahaJR1fNRxoYE3N4Op4N8/fIQJHqNZP6SkIsqGgcUgfoXBz9D/oAU6w8CtrSUA9UgX3xIw/AhC
FOrdyJJt8s4TewraG24+mQppjTrDZQ1xCTeiRIWTfKtjvyBIY0jnuhi9on0MSA6cJ4CHjtlmdcet
1K6eI5BbRJBObqTa7jBvwOmsjwp8nptGw6MGzZEPtxY1FJG+FTnvGf2P9LIhrGn9q8L1HK6JRf4e
Il3EgjuXW1sG01IKI2cZSscyPRK159r8ieebunQnK9DPeSy8AbSTGl/N6RusV7ZYT0N/lHJ6Ve1f
GBUMduzLdSmyG9n+eu06Cz56LHwsV3BGDkc6jzE33oyRxc0C/EgmVqMeV90JrrNa062F3XjY46Pk
gAHC7lvtzO/mq2UqXZSZWRVD2h5XH5ni4REv3bMFrzgYn4s2v+mfvXjElerJ5XUsr8OonctS0E0l
toF4yNr7RDZL/IlmDnGUsTKh36FvmNGoxubqOSwIF62XSLa7LApO2GajSHQspTztjNIRiUEN+N+i
IsY/jd6ACTASlJfwr6YcJ8X+q1O/LMGdE6JOTHeJzNdU+dOejAc3Gi6dMrKJxjmba83ZhlZU5FT/
Il8oGD1wEFo8o6svQzeemdY8oQCYx3LqkWFioLSqh9DlDdFdpryGLDFOlglvSDHdWg8vniSyh140
GB+rWx9nV5NSQRsC1e8p3nJiXbKc25fJ+Bos92FJrsVH1+i+KhcXicKn/g+gMa9NU1cyLCeFxQro
ZsSHTpIAt+9hgwX6s1Oqc2x1FyuY/ABaUfNPpxVrfFL4oDPqs/mvlX86h7PEmAk1K0Jjzf+p1jWC
g6RxFZAZ2qmUNOmISoGn/Cf3EUXWgfjah4KA0Vh+6dEAtH+51/lyn0rdXej7mXeZ1hGgT3C2N7ci
Vq+FYvrGAmmHi8DcfOmWfuiq8Si22QLJZdrYP1oIOFDge9J6KnFQQhweaRCfQlCMCSu03FncLFFv
faTfbPsLEjaD33gL8/I2aSqdi14SIjXPjV8Hf+Ez7Qh379aoWzvq15pd6CJf8Xr53HhArNVzuU5G
y/woisXJ4ac1bsrlg+jYh05eNeuuuayy/XRJVsV2eJmSNy3Y1vaChfp7tlXPthh6rHNOToxikwX1
P6bcBAPXcRlCqhV52jFZq5q4zJV9sczhXNasi8zmOStwNN478VePOJ2Xg1Lx3G1KDLKISaG1b2uW
fzYNkTqBLLzGGSULkOVbCqWSvKWFrvYWTIyEYjUaX+LsQHdOK/ZtXB1CRSaFwlCv1aiUnNUVThZb
5pSMacSqNjJh1G4wnQEWU60fWetlKacsDuowrd31ERdRZoAttq3OEx5+w9japbYbSunSWRu9Ut96
VXlRRvGupPq7PiSv8m8e8zyeg9dQeD3QThprLbzzhQS+nRFqrY5QXomOga5hX27wuCPiJxFhgKNk
svwbZWAPodsy0cWLeliQxOmdEpbh2DWK07QmIouTDkowlQ5t8hOcm1k92RWAHXS2BI6OmTnsaWmF
Xmv47F1woH5rFyLHLyv8ZBcAas4a2nLrXce7aBbaNnsDS3XHCySoJhoNTqlwcNZaopxOhrGzDgO1
RB2dDMCZKZejkR0rnGNYnZOU39KAbeFbYamkYPrD7Fx/jtk/CpZHBrJwJb8nAvdvQWheOa1k2gg8
w9ycIRzQhrGAsKjAaiTx/MQH+Gzt4LGQhmOw2rV9S716ggFRO8uZsbHnaN+8yaBizTE9yQm4/ojF
xC5NAreIU9fYtho+3exgwnue3ckbB87l3RhSjhqOBxHGToDWk4UBZhJGxgxvOZapOvWAdvRMk+Wm
6DFdjSbTP0shkMLY7Y2nbFdvE4ULIm/fCgsnwsFum+MFSmNLaSGkN9nkCxHcas9D13lVgs2kyvzM
wz17ktiQy9NA79dw0pv2JCJW9WQ+UiM+NQGU2ANhmlIX+/9/35eQawubo6aV9wvvexi6oJ1u5hjh
8CVKf6Yl+ioJ86omydXuCj+X20tGG4SeQoeIQSLjL8wO0nCsE+59sCIkciEURSG84fivqSimeNak
p24ZNm/oWSNUxNDw5+qUKpgd/XpkFUOfM6hFjfPJDPVTKCg+ZL+mNrYn8YFSdjOgi8hgYt3r/Niz
mQIgw9lUgK1oR4D65iOz8jfNyl5pYbzi73iiiTR+5CFVfnzyOuomkp3A99ZbkEzn1tUEH8MC7Xlx
Q2SsJdT3KRafeXR1+z2JvwT4WvxMZBF4Og2tu2Z7QLXP9V9VNf1xfqlqcI5h7re0UrfLMeN9fg3t
G0/DKh7pm7ixAQ8rtN1DpIyncWK+h29SDpdkzP3+NdXHTmHLhCAYpteG/4fC5b3jNbprSyPWbPAB
vd8z5gW4yiNGvSkAVgMShbYIJ0FFLZfPBCwKnZiBvivXUOgAKPhQJ/I9GYddI4PTDNvbhOZmLwQx
tY0pgbZMaarpg6MFNl3FfPDbzL0SmSehXWSEpj9SQCdM8cf2ByW5dn3smzJnNroZMcLSnsjutYCQ
CPfOBxQ9rQbt2PlszTaoddTBnLqPygCmKaUsq5cjYUGoRMNBa04EvF1lzNziVIaGW4e/Qf6E6nSK
RXOcyxq6sl8qRIONdBOSlNOhYP5SZ2zcjXVe2dcrTanqqPA89ODFy2RylYpu4OKkOTqRuQr9F0K6
vuCOUzYquCILfNGKXi0JSbOKMkGK5dVqay4R3z7l61stvRth+V7ayQdtGuBmuU8i0kXUn481syoa
w7RJog1lMbtiplenw67eia2UYZ8NZiqAPweImGkIU4uex1096Z+KbXwWGejw5KrhOR8wWAGQgxmy
nE3rTVseWfCGlNaGyjWjHSqmHUpL5jtMNhK45m5tiGqL9AaVaHUoS1tRuLOtXIxeJcx0jgaKpWAz
1ivw8dFRG5EUruLjqXcDcgsUvUCYaN1ownqEE7nWB/y1V5gt4dl+ddgGv00eQlTCwNklOR3GTLNW
7kO40R4Kr3HHWUrCzegI9dX7puPZj5ljBP8iEyLkukmhhDpLPB3VPRIo8Tpaoqcf2yZ7B2OurPkJ
mmzfx99q/EOnKUxonhVmPsCyOueYe0Br+9guYgsfHoNUaR0FyFcS0KekNyG5IIKR0q+C6rxsFWXa
quDMrem5bG3I4rN8gwQX6U5V1qQdsC5k6p6rV9RYp8n+mHpUgsXVg5jL+OwNcsAeajcvIJGk65wm
XCqwqwygeOMLPorKPNV8cumP84TUsaphG2+BnL3J02bs6UdrjX2DWzNdOtQyjCiGyY02dZKmcqzp
TUqHR2eSdpr8cq6fk9I+o4Ma0c1i95sWSbmL5q38SpR1TKJrjBWSbNSsiGJWGZpnxCEbzOK/Thg2
8rzXRt5zZlGBLubQhCi6yD9qnzn5yMIujunFoGlC0pClFsST7qAT3GCbzILuf3tEMjiaLW5o3cFn
c65T/WhG1nGRq3P/uyy40oeumC+99hiyv9j92nBnNNeFMzuEThaWL7UOMbry1KV8QYfD5nCdqPDV
VqQAoDSae2Wu2OR0Z5DqlfYtvXPBFCCvK/h4/4XHak9fcV86QvbBwnCUYVdn/8C5k2Avb2cYSIVb
9CGWddMtADTVCi1NDXtfyAhcoiqsmJVvDuZZKY5wOc8GPYgrXaTOfym004yd7OjtVwMlAQ1/l32A
Kd4L4BcAlwx6idKgcLIcw0ZEL5FOWZ/Y5a2+kYm/W1LNXoflShjtCCkOXbqFtuUJNT3qE1sok90/
NWTC16r+NmO6pfiETO7bxDoKE/1uTumh74kTdvHZ7OzT2tGU29NJEtUJLwS6t+C61RiEga1D1Q+7
SMPPtLrvWTLQ8VKZUCG3NZifnCogMadkR+mbJDKiNR8ViJ+i7vYGN4K1TSNSALlvhWY7YmCWCr8M
XJlCbih/wpWEDtfAghm4yEnYGnUwVYWgU0ClwK41XcLNbpi2kBiegnOOyudNQzA2wyzK09Gx4aBk
FL9O2nAMwCCZTLiK1F1Ta3EAFfbG8KhJ2BnTTD3uSMeQwbBO18tIv484dePvirymSRDGXOTzmEjs
an+MNDymQ48N9/eA/0LFf0Hkvl1e7eilSXvXleAVCe2ltwnxVeU5uACEnjVPYAUOZMwiHrPkIo+A
2CNHhTu10M6j/5FZwyhh5JGB4F1vsEWHanYoPxeZXR43L+jpgq6FjBRC9U9QzN6w9cqJ11Co7ujc
rUwMZt/0jKLpsD1nOC6b3p9pk9RV7arXmLinp5Y9dcZutd+OwSOGSZBgLKolGsM2kXkvprM+6Bg6
/+bNrSUx1ibDPma0FDTL6tzbEAbSBohbEeN56fbKpqHiOEuFO0m2Q7RlpOV4RpO02vmoVPYxse8d
nmdkLss8G1GEMzq6VDbmKPVUCfO8PiUoYKG71DxhkgYxMqO0yaF+N+3qFgpMxTf2VyzuEcRbGgWo
OIHMWaiLL4NZ134FQkUXeMR67Om4wPPScO1Idc1xdNPyzFgdzdB44ZW0E5y/BI2C66iYMNxHaCCt
MyvPPHyuN6KSZ96iZmx4rbfVxU+71aIc8Bkf4rBBJE0ZTOm/Lcjrz7uEjqEVMJbEbzloA+tgzg9q
79rYvkgEtvP5sx2zswZ+zERTIT4hrYdK+JthhYTHUYd9E6xNCuQ7CmI0exWNVUvlS0FfzoJnejKR
UaBeM2hI/xdSWox7rcVHfIQwRu+1fGpzoJ7kKOm+WuElaZ9vAf9UnJYxp2XOHxXjP1i1H9wP0j+i
e7LtogQKb8T/zb248Q/r1Dt1QIjr1KGqis5AqSHvILKrMv0x15Xz1uT3aLTlKTT6Uxjh7QneceX8
D03nsaQ4l27RJ1KEvJmCBEIgSFy6iSJdyXuvp79Lt7sH2RV/V1RVJohzPrP32ptRnx5GXT8b7dLp
5muOQW5M/SAhdkN91VX0Akv/ZE/9iESBEWnvVf1fApOrRfG0jhkN+SBzUklZgah400QGH/f/ZL3J
MSGADPmU/rfCFtWQaCSXrO1Chw89/R55exXE3/WgLUMZiMdTR2MTMIUlRqOLx2PIJ6mXzxh0mCMG
vOrCniac6ksibAqVvSuO3ixg9GSsHmByQDoKhGnTstlFJFqtZGIIsIz4MYEtGzFLzoUJFm5yKLuq
ddCGqjeuGP8Rk1sUf0s87ts+OVsWlge4oMrrXJMfrdPgGauEgtEUizct98S69FomOLgDZhb6eMP5
VpijBp1MtgCDUcoF5qiMU5WhRXgaHQrts8w0Urk/xCBz2HnyiqVBvTXOCqKngLSKQvdUC3/9E2XY
FvWaCA4WXcgSXwq1c01F2tBhQrnBEaUxYFaqQxjcxPiszHbJea0KP3r1ScXtGlnozuEPk1FDMM4p
o4Ck/+0RGMpI4L975umZeGWIkRfP2uRmhrWLdBbnj2MuGuSffrX6ppPsrsgdiUtM+pPhryIDRWyH
alvbZB1K7OLCoEQPcuIe7YEYHgU8hN9T29bkdQ4N2KQnwQ+Mg9/S8EvTqlNiQPMaaz9IJX9mijwl
eIvOxVCzmXoxZ0bxBO2R2zzUFAGxcYQDbqeZ9Mi07KFEwm1sh+ssPEOE2IX+JpQ50ghEAJwldq3+
CYDISIO2c/zD04sOe8/uuLsAY2RBSZ9h2eRQGPm7yB5Nm37xjzZS9RHEnD/Mb+YBUS888JrbWIEL
oOB4VRF3Rqa078xH2nzWrclWYtqP5HiAKSwEItS7sxgN1CbW3giWH4p04jbgKimbKn6s/rKZOPs/
lZGRlReepIRPkdbFJNw7y39pAEEGV1weeEsSqoJ+elejn8RiiVAFz773yzV8sD+UIaAHZTrqxc5i
7EV5zBqvwwDwHLTAXtDgp4hWJMYmzCeZ1w8jQu6ALvQ+oLqx+0B5YTOZk1zR94orcJ7O8G3WRJKM
I0vGajjNoJoyJPuIgYIJGaQAPiz0C+YlvHYbZarodLZAZVkgcuTbEkEiyho/sjJ92n0xyZe4tE5E
c2N/GHYxetauCzYWYmPqoZX5pIDyIuWUc8AErRetweR1xuCDk0OE785OD5+mqX4HSKXBHXTIrTuQ
EkN+JEKrKCHt8JC24j9qM26tDYCyFISZGlLqvGlJxMSU4d9Qn4qlcw3d9NSg2A0QLIQ/tAUryhOi
h3goGHDKZuiOawMGMK12U5TaoF/biTgv4dOMREdHQtUAy6+w64XY9bC171rK6kwbKAvdHHjBkLNv
P5uicpwWE0WlwD4eUC9fA5chKLpxMP00ACU+fQkBCyo3EZ9if10IyhCRXYF3H9xF7g/KwoqtvSXz
d7faaiR5vRl1llJ5/jGnAy/BS09LaSL6SkSyMOJLJZsvvdjc1NS4oiiVvGxRzlJTX1aVxAsqNXIJ
PbZEC0TYNRhTF1QHaRZEbsvOzZgwVXseri0aM3NiqjfMfD7QHEbVXjJaMiV9+j+7JCuPV6oK2Cxj
eB3JOKum+jFr+g429SYARNFCmAoh1zBLJ+UYXVm/fsHgzSHMrISd3FK3lnFf2Qumr+Qr0tSiK4Le
XbxM+GMMcC/qhliZPMITggBHieGOdTcBOcQso6BnZgkQQklBaPbgjH7jh2SF13A9ghuMP/MuNKs9
I5G9QQRr2TFCCNiFjjFP0b+UaKRuVnbGv66cLzP0h2x+zoPkD+F0IsrtqGJM1E0VUyIJAMY5fC+m
/tCVOS+d5ZnTeEycoLnIvwVmoL6cdsJfzgFoxeCQsx2Qtl1CTrniwecxaQoZrF66LHvp/k052Xyq
HwLulBAIEen2LojKGaaYHZBHMZnbZrmQrnfXluZetMW9n9WbSSjUIEU3QGAbE8lDwWA/y1EPhecs
I2ou35W/eoELpYYgi5kOxzFd6PeyfEnMyLEJGkno9oXmsuo4FNPsMfhzFuJVYoBQcmie2KczRBKi
PwLJMt1jD0SefHNsu/FIgmen3of0bBDL0QCWKQtWqAANI4Rw2XiddS/bmjT9ufzsEgxZyyu4qhiF
FnPQCkNfBrkzkEh8cNWaHSdeEw2zRoIJ48/s/xgO9uryCDV2B3J76xmZM1xkm84h03yuf00ZVjgu
HRhtN4tzzlDOo4qHk9JVB2qq8mVSrmv5abkH6fu0RG6HGu7RrcJgxj0pPVlmDFd4bCg8feuEvSmY
6RfmczmNvoJYw0nfRHIqa4iSDeDHAnc40BQVXxYU+BSzmX5FxM6cZel8o38IuNEXS7GVR9fZA4dM
O1I7ivClkqtVirt+Bix7KtKUjfsfL3yx9mjNEeFGY4R+v9SnnCtJI8qyDhCQ4Omy/sWVo9Rwqsk3
jQtXto52u/qqcFP1f8OaAUW2swoRcMgOtaq6jVi580IVzuAJtEFI/6T2f2WDU49rgI+f10YXXFK6
ECIlNFwFjJ5QB1uxfItzPqPwE5pffRJvS3RV5v5ipprf5W45DMx7fqLgPQrZkX/l2VfAuAkXSqLy
qWsjH81MzcXddbivovzEXGDb5TqvQnrWvwtWAavO38oBHiY6oALCpfHcdvGjG3FhYW9aWHkMwVX4
IOd3O4qp7f7LKtHWJ/WQxL/W+BjfmvA+18szwgQ6CcUzqJyiwNqQXPoANfzoW7ZUnvqKhCC4Y3lg
S9ZrpogOz2GCy9EQfidmeMngh4sFo/c6T6d1AD33dpH8KHTPGQpGYXCWJb2lbXANptEdYw5KQ3gJ
QDOXXiQUcMS760Leq0HdKrsx1ZXKezbEryEB2ED+MRkh/XvTyobY9ltNXZsIvznjwqvyMU+c1LTI
uUSV/DskfPPfYd2g2RO3mAIUNJUlzKxtQF4nO4VtBu4sOwy64NJ3upVE+ivPefQcicKtWRgQX5Hg
t+wRfd2KoDytT3XLXKSWZcocnIk7ZhUjxPJ3fek26/Duxo5KanF/rfb996m9qOl7z6goU5nf5C56
+AgFX/9KnvxbZEROrfp16mO08xIU7ollcBd+Fnl/KYMFx5ZyCQ3l0uo3s2cbD8+UUaOlXArh3sv9
HkoV+r0CthWJjnNoA1UIGORPYKbkToFFE6LBdUSYQyUBXBJFMpvmCsfKCP2haG1VfRuRIJhIq1Sw
UHMGgtRuDcFNdMLpNL8pDvm+5+IpkTaEoFICzU4UdqlC5stpfEKmKtPc6aeEG7ICnl7nlS1XvLbz
7xIRsq7MNFF4MuhfxYelZc+hrJ+RLVTqQ48wbqOExVQ5hLqnyaMPR4NkrAkjQDx8hKObhMWhleMD
U2a3Imol9oljkCIMZKySaEHMh7Xah5UVkYY1FosC0kIZt9aKHlivdu2zF1dyaLxF4upYsgIjlq4x
j0mmfGvMHWrmSdVezEBZcwW2LN3ZnmDLWhoiVBvfbEsm/HRGuI2b1MIdAFZeMKBv0aWlxLw+04QN
jzZ7odKRBYDuRo2vSeiX45uBBjNHVsiC3lJ3i7TViZ7r2gWhBe6cot+zZhjLrRjeV3E/HnyvaUN6
vug4ZNfEDqetxVxOZPo+BzA3ACN3F7NTvREDygpX6SiQt2ann9N6OHfrMAm1MNxMOceBZxvap9zP
pIv9sq2h5snJYBDRpoAE3RrJQzOuJfCYICuP2KTE4SBzSwCH9UcGLxx1fIoyEZskykikt8ixY0ag
ArJG5ZaDDlrxTl2+0W6sKXTlnMT6NR8eaOkH2nXGhjtjxCOYrV1hbjgTEyUdzfwy/M46bU5o+RMp
a3P+pYJ9msWj1EzOXyVCDAcI8z/+s8W6MKZPsLCiipz/BsE1DMj5rwGYMl2nyGIEJH8FMbamgyfh
bbUsNMw8FB4bRj0HlR+xkrYsa5G6ja5IXd3AMjdYSKhk9Ratdke9cOVxm2qcWATLWZGTjB3vhgnj
ONkMc2eXXDKFKB81DvYc7aYI3XZdMzcwh0Vs/oj7kmjXQaHoddNFTEoy12kV/ghmZcOnmdTPZgpP
BkXcTMOZrYjavDkOpI7UgmQ3FfSmZDtfGL73ZC63svRAP7+tIjaPnXVTIPkMmMsTXhoSoUteMVlE
hsL5pwb+AKBjJsQvAi5izB0LHmQnTWWP0m8KJ2xNEmGQ/QNagwRnDuLpUM8UJQhzUHgmTKIlgxuQ
LjJ2I4Cw6fo6wxtRxK8CAlpEZ6bTmQVszLI32p0IxZAq0oRyDBkan25ea1l11Zy0c0hmgRY5/P/g
T1Us+wRkR0cZ4C1GOkTs8dZS4KohwtQ/IhRJtclijAsmsV60/KXLsd8wsuEvD1iGS9Ej5/da/nQz
ibbSyGT6Psfwh4TexCodocPVhEUyZFZHjMshJwQhjgS3YntZ42mS+DUjsMd09AlcelfvTPzHLZtd
QxEPmWQdIjnxSKXwio2KRCd+GHRD01xu0zU6gxJawzTNPCQfURqQ/RPC/4uFzwyyoE40LpcF1alN
VOrq67Akhmb/9XXofBcBN02dikxE7EU1NzqQMvR/x0oS7XgubtMgbzvpKnT5CcSPp00lRmmiFeT5
KJVEyHsZU8UesbZWU5jPyS7HfzyM5X5KRvoTDoTdMHxlPAcEVjCMzA1URbAlavUf9SaYuxxbZHkc
4aEAnYaLSl5WFO2lMGcSu2a4YaJFvrMM+r5f0K+F2PjW4mHFkcSs7J7VFDszQ/zJzS3ZDWGJ4KMo
CyBSEGHh5dTvnSK+4LwmbgRp7sYsEYaR8SUC9CljW4i5HJb6HKTtZYirl7q+Ckb52ts63yS0DgKA
qWy2taljek1Bo3QnmSV6lIoQaub/l/wKBri+eO0tIzgZCXM3nAGZBBGzOzWbsqD4kKddCjp9KAPH
7ESns2rO99BB65AyPR6Riw7Uc4znFYgRBOq5KoCAac265qoIRupsyrhk0y100bWEmVT4FzAiZq8Q
rAkqfU8icGoTnZpKMvvIgsk/wDRQMiuS2LDYv0OmjEA7UqR15NjnZohNq7mZTe8uogXBWlo/cFuA
sHt+cNxBGmwYiExUycg0pbNFvhI7evZh8jabs5s4s6flXm5KBN84cKilu9hVYfYGyaeCpIxsin34
aFoJeyO9488gyP4MjqgWsl2M0kDEBEqRCnXxhifJKI5y1D7wMWENarDvXwpLuuhW/lTYvieZizTt
nqfRHWJRY7EyylAnm8e2x2rad67G2CPOoIeI406DQ4+5Bw8Z+U6ptKLEgUc0QDJjRlyL+hiemqgA
kgX4FAMFb9/qxgnyRzXYmVM3UEZUxR0hWwkZIb/qumHTcVLio5fxTzHtJOFbQ3wyIz4JYvXVwMg2
Rb/Z9GnGvLOK4QDVrUP+17gMxkibWV4iaW+OE/fSG06MySQs6043OknBDsQcyPWUvhSKhx/rP7hW
rlo2MoLW70mOnkv35e5dRiY4pg4y+QBvXztMbLfm/VCwLZA71j1sRWRUhNMzxr8vYLwyk8iNJ2sn
lxs4mXuh+SGztOjGnd63/BnaXJIfE0bU1YJ+px52UUktigSj8HtaS9WQGNwFXpEBsGm/JCb7xdKz
etAcUiQRNcR2V59UUd/BlNmrQJKz6K71kM9EFf9IfGry6tRFf0L6WkpY03HJavclVQ4lTSJ+/4FS
2vichJCdbX0eJQzz+lbJlnMtq2eB6b2gymc8bTV+/a1peIEBFmYgHTd1xB6MTHqZF/XQRDwJYchU
iF6BgqdKEaNsgkL0MEefKvOsgrBlPCZQpy08/IrBDPtFICUixdRoasVVyeIX+YU7FaRHk147qkUR
L5dkXK0498dpX4+UzDDMgV3eI6m+mSRjfmjMuggJQB/XsMABF2EIB8J+d5H2SSGSUwutyVt4OkhV
i/FRGbSBOGNYXM+WdUYobYGR1xkxy9O72JgbNpviMWLkNEcvGo56E0Pocq4As6T1tlbxpPE9MQ7X
Mf20zGwrVg4GPagcvVILwKpJjeKqdS8I3chCMxlbICfAh6ZGrzns/RkvCkAVoDLbQWGDig1u6V+T
Buh5c+wDFDz9gRl5sIb4WugBzX2n8UkfsUWIxzUbYoh9efQmsAkxHkKl/afr42EN1pVg6u4Ebb4Y
4XS2dGM7thdl6uyYxnzRkCqCuVkXNRJKqhAKPycQPwead664oNwm8VvQckWpBzilKNTsFL7LHJ+A
BitUKksY0ByPKMAtoL379QM1m/M1Q2krdyhCsfnNyrkt6FqQ2ppq4xbV79JiuRQPuhDc9TZ5mHiA
6ReiZj93E1z8Gb2IjBg07Uy3VnAYoqA2qlvUMI3cJOHIk9N6hpF7nWEdcgXwDxgYo3gMtXifXgu0
2jjBGtLTnSBs0IQsvqYqJ2o4D5JDJ5sEagcH7khrNplBo0YjS610UmILmjh2GybrhtskM7nEkKtK
8LEkZSwp/v1OgutZnNpEIkKdbdg2IgZGRJ6gM0TrtrmknqoFVuu9myWvq7LjnF5Yr1+6XHxJon8d
60YVz+vEirZv9m6JDYPkh23Kx0Qc4hcVU1kgboxWOmpmdioELIWqfMLnEN5RCW9Xq7hV0sZGwsNK
4u0/K8w9myaqHaNNNUA3TbFwQ7WNRN6JysPY2eoCk1vO/pmtf3MPSKHt0Pon9TkvC78ryGmbsxex
ji7lJPnY0AzrPRNRDLtBftPXGC1pV/JEp/WnfgjjHyF9j+cMyruLg2+XzLeBgD0s1mDsam5GgMI7
y/ioKNprdmzhqoyFepUdF3WvU/cvsegTCKhrpybahRwbzfzdixFCLAjR5zFCAhyCeEuuRvjR4uzs
5XKXRbRQBqVx07phbfK7+GZZvy4RpT6Tcf6WVtjMMI5KElMqIAU66yYmxQTKUW2HHeBVRXoJuHSz
N6tFWdeeQ9zbKAxxNrnpNsIdN5bhPmTsKr+kDLgH7mmknhs4I+jYW3NCpy0cKsYv1nhKtwG8uDk+
Qgg4d82IeQJc4OCao6dQDAgypxsz9pBlBxXtBD4Vzy1aEreRJSKLIhR5PR9eT7f+kpp/tNwZNITp
qlJBI0MpuhQFRnHrpIevOssz0ZictCWcIewYNUmIBGwWZfJwJ6p1a/jypDt1Ze0UYCBRo/PeF26r
/NZ94kc6x9xSO6LC2z1q1AjphWDaSynbomyemrG+EOeO9PuZT+RqlsNGDwp0b9FdEC+1/MqzyuhD
3vBBtAiNnI+IU/ZSI4G1YFerWuir0C9Wuw6q0GKgPGgf8TI+UOLCet7EicpaIqDXyN9xgAeRcF80
8y2DLi2RPqfl1WuP2QUD6f0rmaSrBIOSmig2nQBPSUraqBqdxuGo+POv1JYOfhxH88OTDngPTpDi
k5p0BIXechbAf+XGBPEgbysaxS26i3W1VdE2hIFrpX+LgGeXRdi6zJLoD+L8gAVEVrDwXHTtWw5J
cBFLH9YEm7ij0pB4Sta42htYgbcp2o4e4L2Uo3QnvUx1wP4iUkOq9MgJcQxn0TMRjJWceSQWTm12
dvD7WywK9BmjueCIqPiCl1yB2xShacIGOULLrPXvbvpcrn3+MYgf2ie8VBiMa0cQcMauWKFxDaiO
sP7qh0SqPMgpHCuvPRyhhGLsnkfsB3FAZJ2M2nLV9Xj1fFYr4VIFbyPLgfq/4np9kqk2MJoCH6hj
8F/1a6m8dgB2kRPEgt/X1qpmgbVxmFTjMST1Q1Obu0wcYpwHKIqTa0oim2ol57AbCLV6nYzWBRyL
Rn41e56EtjynEgCNenyZShmgpRtI8a2YCERS9nXBD54b+1q39qjP1Kg4jBqiHZpY6xWP7k1kFaos
3oBhpZW/GsEVgpvwi1i/vE1Gg/eeGOOqhPNHTjKQSP7TJBeKrYoIBlYAIMGSCfH5hdZXWSXDqq/e
uvK5kCJYgNghqkIDTFh7OdLiEBVh3dK8Yz+PB0bsDDybwtGfx1xAyHeqIgAUtX6ZNdM2OkTH7GdK
cmo17NHNKeh2pQxOTfpFbp8wEaPyJM4Wn1b9bQhXwt4REqFWX3v68q1C8RBgocEjx3AACTEGGlNk
XLpRVclrBlCAcFgLS/QtNbxoQEZhSiTWVy+xI/mujAjLqJ32wpMW1ZUXHB/EZUuESWMuJM+RWRmm
ozgipmR2UGntJEwWq7B/2o1InUz0c4q8tbIvnTHxMKNGTP/FCguD7K9iA1Y7NQtXudrFDfNy2GNM
1acSwikUme0SfQr9G9uOuX+dlPkcCZsYRJFSXSeoXnJ1743WV1oVrCmAyLDcJezTKphTVe1aIUe9
sBfBjfPGLIDkFiblMsPVLcqeDd+wmoLkudX0dmNrQNyltVXeBzp7OwPeGvFX/laJHcudG7BsrbR2
L5DZ1ZHZVardLibQgJSdBG1lh6WWX6rxrU7uOivEUDsGfxMKMgnLzIimBTmRCfe2irSDoaDZjEmw
0PtrMZg3jQ8j1jcGCKzh36yTJENni/Y6chX0BbqIFh3TcM6bJ0OUEmFC4yeXODgU2ALlMRMqZyhR
gRAstZJfFsaYwJR6A4kVUaHcBzGBTJh5uRYMsKEd/HIt2tD5GbQ8KboX42PgcjEyRgRDKOlOMIfU
4hXy52g5d2WkuBWCVMNcIB8x7ACv0W+SYEqx5nJhTX2PrHYXgSo79FL4aljWZ1VKT0EUwi0LQKr+
dl79QMottvIH6Wdd5w+txX6uPMNmGc4TTiaNSl4spnNqVvBkUq5Uq0MnjUTHYNgyHi3ksanGDsLt
mK+abIXE2GJLlLe0ufidTcHu4SzPbQ2FTD5UMnF/OVQQndW5nu2PmfEqxd/hv9As+YHvpUGBg3lT
/UzfioL3Ep1IVI4OWfb8+iC6NKyc9SlwRvba1hIdjRPPZRenL2PZgTNA9NH9q8b4kJpkaMV74G77
CB5bTg4FGzw2HeQSGQP5PxEaNIZITNHsiSoEmvp0ieuJe7Zh3D5sQtqNnHCdnEdwzuzpMnFDDA1k
dBZErG27XnSHahOi8ZLYUy+kzOHY3GZheoSwsGmkeyugYyWrSAo+B1DJGXH3IZvUWFIBVGNtVX4K
bisDMt4gpF7Pyd4SFzLwlE6XkpuIf4+TBWZ5bHpCeVVr84hqeKQOi2UTLeIHPB2WVwWDrJYPdPXT
Jp4CXa1WPF09mjD4xNq0BbIQW3GNHVepyGGZQbXADc18Pv+t+Hdt/WnF07Zaey7lxoOefRnKKgCV
Vp7IhlMXCOlM9pxMeELjmjAYkImoCMumj7RkI4twiTNt4B0VRWeKloMF8L0Jg2MLrqsGg7SuPxjG
UwMgM1OZELE9nfnuUOyAbSOIl03CQnrKwJY4G9fSY/Lz+VO/ZrV6kxPlgW3nCe/9qXrFydDza9tG
t9Jqt9NuVWI3LLOi6iipC/zZNdJdPq6qJrk9g0M8a/1ee69km9nqQU5BcQORtPylQ1MZvBj5RzGT
e5jCQ6BQBADHDH9wCliCCTFNKY6lhkGeCo23ocoROxQGoARJ1JiUv5laqzQHbvbJFTvJrbr3ZX0h
oubQYU7qlHMYX0C7eVWBWxcpAuoSepinOlBKdF8yz1aXf1SS3UFpQ9adkwzMJp9r9kTcrA+P9qyo
t0pm6boQ6pQFG18xfXN5BmV8FiYAoYhWA8anOm9VpdxkHjXdfBvHT3bGTBE59MlrCVgNlmZ3UdnN
ZLDYGtbycsSkSbcDMl/G5juTUEvl3VOcLbdsTwIgtjDLD6inRYyzYGBmY2uabzOioIr9PsCXbcQE
DhFmz8USTxeRgLmxeypMazj+bEWbN/LnVEOdYzbLn0iE+BHkvxYqgYUw2xpkxZjgAGlP8jTvKB8Y
cMN+iXYqgdKDgSqMN6NjoFkxtotRrhu4M43KdFP8fqngivWPlYXUNJ+9UXyYFUFcaEbEEhVJ7kh0
IkPhcmEluUnm9oeZ53ZJ+NzCmK4eflLxoXPzFQxZOfy3mfYd8IEqcHUv+F9RXw4QUj5KVFgpR41G
nxKtGoZvPblqqHdouVMWDjGV/aCfBmbaJvIVNK6IfELbyL6U4EfXrgw98dzWTJHiF+k3MYZ4Y2J+
4NhoeuljLZqQxxoInEBCIqqQwHhOxFlFc0eWFh6inSEK26F8lGSU833DEpkZ4ONuWY+qmcCVmNYD
E2rAkLCLXrPotWXKbmEsKep3ncK2J3+hQGccwP8uWG1bGGMBYTsUSELyTeIHVwVsE0yJLcPxYPpm
oS1AywgQ6QRuhYpSvGFXDorJNuCQtBDW4T1kwiEHSP3omAikyXbRMyLBYydZ80hQsiJiiftnMxRb
nGabkjUhApdIO2adeVrq5Fz+MxonMQ6DMqPwcsHu3Uzzbs2qn/JWcWPVB4gHQ3fPiUWsqJWq3ktE
xeuZQaYCJA5yosevMHVDeheZHr1JlKuEkXCB405/tGkWaFYlbTJeLKaXJRhkqXXEKHMjVt5BXyMH
InHEaNxqgFuNao8KQaNPYdYmDfibVuiDwVhk1vdNLzujblFjecKMT1HhG+RriQbqiWLfgJ+I4TFj
3rEwmeU4VqiMqtlgmoNO7LXqPgQaSK58OcakzhuIgk5LjwBF9Vl1C5aV0pr14JJkIF8gu++wOqQD
PR4z35ZqrcI5wn6SBW4C0GwBSWzBIyaHQrAYKSF3peCaG+mQbGv2kQgwg22CpidFVy13PTGgKXYo
UjkgyfSkgpMJS5a6gKJ8fM8r9pYooVr1nXsmb4hR5MbCvdJYcD3U95HrReMWfzdKyxYHu43M3czV
I6GWgoc/OQof5QqND8RT5FG2otz0bjz1i6/0LmMBGIN8GIiiczou06RR+YDw88mYFIk8IU8N68Gh
opuyFVLftc287ez3vPwtO+uSWiiDX2NpH2KnKKY3EYArg1oGQAWJL6KnsZCoygvcA51kKIKhSb55
JoY7S1e/sb4qvNVBLbmyYrlRGB8apTgkuI1nA+x19TIn9DD2EKLYg8uXaoqfGaQ0aKwCSsaP4OI0
7YCdb6cIsGq/Q9Sicuo32JTShyEmTwF+IGArgM3Fa6z3r0yZX7MleDJPCYXpxTgU1UCwjQZpk52K
SYQOAHJF1fYWWsFrwOtA5IDu5Gq8zZdvE412z2rSgsaPGlhDMZcB9dUN1QZ2+Xi9hoVxUJdwF0Bf
yRHpsi7qHZTNRymlhW42AQkOHTUEFApMM0QXojCJDrXDQ0BJ7UsGrSAxdcW2r2CmhaW/CIWv57nf
FgKjPfmUy/UpC5jDsORuua1VFN61x1m7L0v2ANFBM14FolIYW1i/Ud4cslpBgG33yUJ29bIfFACJ
RCqL/3q5cQmthTldR7elIfKzuGP3/LcO7nT4rjE0O4NQ8IxKVeJLFGX48NI+fmGAN/FhV2oAhIN4
LLr2OOisS9V9yOLaDhGqHoyxs02koOxKu+JQuJzIC7tM4hO46lIUvDHxY5iPe+6yDK2eCQdf2afc
GV1BebJ5O611UXRrpOCWJOJ9m2TRY54IV9R2CCmCgbCIyOvVyM33oaf2LZ736pTJ9KCqfDQPrOHw
RmR0nzLVDG5UBNC8Z5RJBN80GCNSIMhQFOwiFE4Z7xqKHxYcpGi6GyAyNXAI5hDLjR9JJEAowWyK
CH8XNhwq0uDWtPvvLb6xQjFf3gCiBB5NAbJai1PykvHiEmdXl5cShatdTcGOztQgTQ1yEnx9Z9qO
crtTmElUS4DjlFQjFm8mfNRwxuk/ACqstzMpRawNq9OspZchIOKzEM4qQJZSqM8qaepDVPlfkKvR
ZurkcEQi0/aGQp/J+5oxE5FtpQDi1QGAsFOrXTAXueaWGqXrEh7nVj8mw3IqofOVQ3gkIwuBfpJ7
mI09nlOvNBbkjZJXlbO3FLM3bnBCedZhpPliSGPG2JO1gy61B5cbxw2x2gSAuiY20BJdmHgL2YhH
2nIYkQL021c1IU8QuHhjl074L6+/LfBv4T/0do1uVz+odWn2lA0es4zUCm5tdB8FUtQfajxrk0bZ
y1zSFCFm2yATxiMyBs6Y/9GDuEou7gR0FwqpWJW27NUJ//P2HdbCtrGHHy1LyLLa0NnXGmKEDaXz
MUfRjJq3q0TaocHn+iDbNfD86mSGfOx14xgz7OyvgVBdB8t4WRAJoHJ1lnlr+fGJ2G4XWC/pNBtO
vkNCip76IynadsMTHyAfpz8t9NnrlfQA3k0e7yg0r4LW3ToHjXv3NJL5lYBKnm9KOhJNWsZglCpN
sZeAU0SoIvOHPoG1Rxu5pkMhQt/rXGsEnOyKnDGu0OIZYBGCe3z5Uip88l94GoEHxWR9zoCE4h3i
UKeBDiBOyw7B50x6lV9KIXSm2R1lAgqElmAtrMUJGCmp9mI7woEUzZYzzHudKAlyW1xVhSLGF6PA
CilQF7Pp4h2R+mMRZiBsJU9nFFOZ2KGqkqWOvF6mMyNnQWdereywTuzmfbIVhdqR2Ndn5JcJuPUE
3HrIyFAtKaHJxgsg+l3dF3q2owC4LmxasTYAGtWpi+uR6C8W9eDNftT8b30AOubBBROImKSbeDkk
OQG5y7yvgJeVSJ2xScfAdvUEmf35PVyQYyLT4RmIxFMkmae+wNMNNduEUN0HkGC0U1iIqDCy02Jb
YnEkB9UzGtHRdn3+hkT6ECrJQWbxKQwaQZ4E/qKxUJE/kN5Z+LKFIkchMnPBzSTys3ebwmr2UUwa
2bVmrRx5atF6ZVmDWY7BmuDIYZBsskIFB0L0ks5JZnUhuythP+u40yBLwTylbeG3dqzoNoiargBY
dnVIRoejNmC/kuQULKEn86EfE58kLh9f5qYVNadqTJ/8BF97962phzsCXjvYNHNkm3sGEBWPEmSj
6D3TG24vYf85nOK82JXIxTXK17F9aT0m67xrEVo5Gus+4CDEkEmzO9IDjKm568HDD9XDEFJb3Q/v
eob9/JqdmOapV+3eL9KFcu7azpD5+lMI9CCZJ19PvRhoiGGxISAfhbV+rG8+g2uuKVzF2mHUYaIA
dWj65WD+H0vnsRw3lgXRL0IEvNkWyqEKKEu/QVCUCO/x4L5+Djpm0THTRhTFgnk3b+bJvPOGKPda
FERufhLe2p4d7bZOCiIpyWkuB68ZdI6KAag+Gsjme8fdqtrOTYu7m3EbKaRxzubDNdhlSZKHMx6a
TsLiVt3LOqMiWq6KgmAaGY9PG4Y0JjH+sO02fM3tb548ZJumCDdV0OyijmhDKPmIXhvcAUFnX1IY
dlzC5pcqQBbwI8UOe7OexUZmFNxSqRtJF/lENDY5s5s/8yvrYDsMjWeyI1aX+kFF3LOs0xeS+BaX
TPMmdhPIACmnNWW7/l0oJc+0F+B3Ge5+66F+xlX+VPZjWb9a2vgSpeOTI8Jjycm4juwYyusUz0GC
I9R0aVU8K2W+47ywyWZMVXZ5Jep3M/OM2FL0SDuJVuoH9xF8jRG+xtS50Q6wgjJudNzSKojDltZl
Q1b3uPaG9qCZu0HcE4qq4f9h+PwADEUQMNzGvnSsuFkLOpMFoJ+Um9W0n/Sh9PhwPvofXIXOCCec
rcOH5PRBG9O3BX3LKFyWSHCogfPviTsW/bkk2jTKKzldOXdsnDGYWqbKBPcemvWZGCNq1RBCHwG9
0ezKTGLBA8giB+PLjSMV2gEt7LA6OUtaRIwuP6QHgbBs84KKlj85gZ8l0Qhb14chNvYtPiPLHywU
BGcjOGjPbA/7Hxmq3MxGlqrhGF9oT2EFkxXPrWzlpzgMg/CNi0tLIVAWmJHOT7v35PJiKsbeIKuJ
yGXImdeMjlehW4ANiDy1btw+cTzb1l7LOHcn4z0+qYUBncp572znvZiG91hnZ8BmA4QfrGKSmR1p
3nGV08PqFIq95fVk9Gr2zmw4teq1aVjzfybspwvtymQxkDRy+s8ZLDaMAGIuOQVsyYR9ei3rWhNN
1jk0PwWxjga9Sw2iqdzkxXesUcTb3UoGKmwuFWrcyAxZciwe1foM8dBAxDO7C7OwLK1b4jZgSKqj
GWZFsp5tY+OGByqjZRI3UB9ONPvsYrI5NNDh4z5zHWX6vTNPDlZblLI2xLs1Gg8kzofeHJa+Df4u
lS/p0aUGadoMWKfHZlMVri6nF0546I+s8NXqqrmfYIAGCfj7DLawZhka5o84m7apXhAdly9hqVKL
MgcMOw0buFbd1jgM6I+sOYPZpLQAfHtQl9gfTOwPokk+lqy2yvQ8K/gK7PDIBopsDjXKKKmNRYHA
R71rOHtE3qZBsKWGK9zJtXFRiXwIclRPsTeM7p6+oRksRK2Ng5gbFso8F8iS9GA5i52RkQ0a0gAc
bbDAzdhR5zA9q+pznvcWZ1zpzoG5C2x5CkSJKV+dAlbhwu53iUO8EEse31D8bdwdo37hJSRGgL6m
246r9xyfBUL7vUKrL3LMUuUSVCrh0zcAqRpNXi0mO3yEtT6ygdC2dNTsLG7Y+I2ve4/n8PG+UTBF
w9xqQf9Q+gQEyCnB7iKl6UzIBRQSaq8aIFqzWR82KIYJTRZOjyUVgl4MPSll4Du1eX0mVZtYr1Ia
7Y2x5QCg7m3amucENCb6hgHmKgdVdeNBO24BKaiwRBzeDyHvB1nTAyWjJnFOL0UU0YNlBn39z0m9
ydjLpbwbdBzp2j/bFofGb3S8Q+KxAsEN6WwVvZ/bpq/VOS+/974ki9ljvZTel4yT6CPEaK/+ZV8n
X2p8Dmq70wJafrYymXPJlIHwbG3rUNAEHRbqbsmivehoCOt21Idu9Ov7dJKfdTRCectvbIZfDdEf
xE/3wVZy0M7+tDYE8U3iolbuCYVf867nUViTRurpjif/PJ0I4PEVDtp9gsXERURZ9VhPJwLQ5a+C
LMIB+N6h26SGyRwR4vCKLwrgMTTAiDBOugxPR/KTcvE4m8d08U6HugT7NzB2cNKE0T6dluw5U+ng
kKCWf7ot8/wbbkergqPr1r8d7aTMJLpET9p8jQsKxfQBi3L/kNlh5lHnCS12qwbGViNeSOixCi2/
eVVjnvqdTo480+hHPV3Z+yE5mVTagQnrJ+famtJrjI86wxBeyTuFrm6wOxM7Tl8KbyBEzhOg1GTY
2PiFx0NM+/I/LOxeY/FYewF1jc23P9VjB7WH4ymlKrNr2Mh7ruzFU3eSU/nMUcVfspxdCi5BkGbv
Uzi9+jjxDKCHy3ikDPI6nEeze0y5eQ8N6wYUKi2xmI/79izTlvVIDiR69FurK7dRia8jX7Rw/JSM
3OB6Vv9mjx9QY6OlQ/ZHgaEJ/ZT4hjB2KWeBZvvOsntLtJ8OaOQaahXrX5sf/FrTXbuF322d4H3B
uwbOZK/ddSk6+yA4KuNFN/VXx9hkTclmuzqwPfXLuL8bk7mNHYExerqHSXnfOQckqkPYf5hEKJdd
30iXLG4vErYXe+CQCuhGpSSdV4LEQVUlGt8k51Re/ASLgtFNV/vPMPVX3GlyQwc7uzT89RrHehRT
7IMVXJn6SH87yeyOushtrD8XKknMvsLJgAxLYUOV8irNaYQU4F4OxRL5NXblu2rxuOdo0OJvUlZw
efQooAmtF5YxfcES0wXQ8PXH0JKzs66FAVTV1+zLWixlEVMGYMxKtuhDGAvUkjv02uBGbWAHt4Eu
gUU9aci5NUpzxv3k2CynBXULTZDKQYpKKLMCl+gREUntyj9zXlFc+hAtjkFsVVNFx098g4N6i2Pl
Rv5NJEeLvwZTOtBhuh2KZ6HcqDTosPnBqOJGj7farD87Qzst+tUaqLHZ0qZxzlkv98w0Ja+HEsJN
rXxDSjjCVzkUZY7OtUlQCfH9b9J3qIs1j37QEcVsHNTCTx1e/ooa3BqEmGagHM5vMVBP/XEcPleS
jVBkjC8bShk7fGzjBM6sf/HIH6+54nnbDfjB1PKeg51oHKqguBjZNW5aejT6S8bOqhV7ShQFcT65
mA6EZI/r08LGS1JwU0dJQgyeOlbe2OVmvQWJzSLPLzQA59WJNAZLZPtJ80rYEVZbgYMpJNzKuA+9
c8fhExVsJcgYA1eb1PRKee2lI1BTEUWk9wSWV4GgNpIX2at54sdJdFb5lGLlpPBqLQtC+jSo473J
eIzpzO+5wkPjbnEqqyNc92Qhca+vocR5AcSFsm9ixdU02hGXe1n8DXGcJX9GNu1aACx9QR8reBSZ
2w79s/hI4Z1blIgSBeu4FPnuNg7+muQMUOZUoAVaIFLMeCsTvBWfAm++NlpHQEK47W8RWfZijsBu
Wif+A34Pm0QnX98Mzc2Kp+GYtTayw/adEYpCz8n/WSxZZK3YigoaFDTKZH0vMurY5h9mLWku0VUp
Mz3UojqEcoxBwgz0qdr2yimdxKYszwU9SiHNd+pvxtkuhIJVr0ZUHMBO7ImaYKLo32ZlfFf5sYOM
MWVWovHOWA3dhrWz2TLwJity3Os1Jif0UfC4Hoa1rrK9lgKpnHkJHL1BX0LLkneun3J9xaf3X9NT
zoOjlyFGWbG/2MhvKhS/at8UDuLJuNqhrX7kWKCeM8Ie+o0YzQE7kTtXr2hb+5BAv4WbGm80zgC3
nkHkaxsTZlA+Tn4NIr/jkJ3nki8PntGGV+CibjnVQTd/mE54jij1pQth19I3KmCux1vrYZOtyIAX
UmxSEuEhhtOjiiOQS9xlBsqBQharwRzUqId0eszma4UdUeX0Mq4bqfvAgbX60Ghri3lH222D3Zqq
AdDVpZ1vxULj41dTa26CTUZFytbPFkBrJhveKIVIUcdkUAvfGSg9J+OLjNseh1BSi0uRd1fMBag1
jbHgd70lJucbfOhwv3x66ZXWPrUFkHTtBMrjVC/kMjpQGLBiFKAwpD25lhtmhp59dAo/GFOmIt6E
QRcUzINyVWw2YOJGHAoZnhJZfdKVEsRjhkWXz5j/vGya00ysiGos0tAbFjsHotXp5AK1jSQokc1q
GXGF8pyYWgvOFqI4KcVfFVnFwdNL+e+SeD3ach7eNIArGgVOGnu6alQPjXU0s2pPlijNn7DTaMBO
o4GU10NFB0vGmNVu6xc4vjB8zrQEQ9oLRwLHw8McUiqfLjacOKPdsB5/SQbjZSkPY9G5VgE/Jd5+
mvlw5yELESkn3YSu4Q3leW1OzWXTk3+S5Cs0ULgJ8qylfUbhCTYusC4OOvauxHpL+ITs+KsCCVHQ
CFayFyxnV3waCOwNAjJ5lek+XzNsXyFSn4D6oxEMd1ReHeyJ6WJVLa8gb++IW883XqovSRjM9sEB
HlAt2inzBgcGAtBHdRNxxpE0zRvBs9VuSFV5LXshF5pVvDLcRNQUjX5rOF6Y75s2UNamYnWngP5Z
IIOS+zTJk1p8qPLf+L2Wv9kVavmwm6n0YqHpHg5TXPqj3geU3unb0f7XAQZhXnILNzXFA//avZbB
27L7KfJsdWIx3VzW8oI4js4x9iFjoU+ZExxj2sCD03KhdyHp1elpzSiwCvOETgYDi5QFIQmsfUa4
ZtJGWBoHKEsgubr6a2EjOKozrZPq3lK9JgUxT2eygh+qS/JNg/coJe2fd79lSs32X/hfmzkCXm6O
V1UVXwnPejofZCk5xdve1okGkravJqjhw1Gj0zGPyNZAV1h4cqQp0pIED/A3o7NIcCWSAANGt+dl
izez1QNj3i71e6g7RChogcQcXauEm7jda3ZpRhES+Oz80HZcfRz2hg1gzrSPaUbsH03YgXYrq0Ga
5y/21O5abt/IEPdb96E+y4iXq8MCXLz6pE0Y0jE4UdXIUd8wwkusRPc6wwsZBwDFrNdMcs7KXAWr
hNvXJj2Sf7kwHQrq5vTPWo7Je2UmTTxKytaeKJhiUx7GX7lt00awEOFABqX2b2UbTF7M/YLj56SJ
b+crwWRZqG8Gul3YB9jjLn2DNaDXABVNbuNHAA7V3i15/qEDkW4OMF8EYycuJaZr7NUpPAjedyii
IU2s6Gu4gc+yLXjecqjmdTPzfjDJr3R3dbD4DvcS4tQaKHECqgI2ajG4bdLDZMXkwF6ta4KZXT9Y
krPB1SFQMeZmS/RHocUZS8CAP4iHF/sOipa1H/I+tKdrGITDS0iMvRyTwB6t8xRf19rIic8JhkU0
YtBBr0TvKQ8dhs1sTI9ssY/v3MQjJQMzz1deqByDOxhPuGUOLcKsKKZjnfFJ4QLelsn8SKXqbZL7
t3h1Nb0m1o9E9D6tL1kSXdp5CXRoAA11xg7A7tSyOS0iRSSU6lFxQxe6zeGj3uC7/3PJjxzZmN1c
642SFN7ju7KYNiqpA95hFQlNnbdEWZFM+Y6arRjgWwpj34N5ct2cq3tjvrcFj9CxOi+SdZ7DxldD
C8P2XARJe5J1K3DK5MpZexiuZOEjB0Shal6MarouBi0riFvZuSevwlbrPBP8jFsyexCU+b3rbwNO
rCiorYQV2wusMWm2aVPVHce3Vj1TAn0Zp79Cs9+y/F5PgO+h8q9lyfWrk5EM5cjucGRv+cvmsF5z
WDdZ+QEJlzNE31UzQj6nNlEjSPx/db5v9ZNk0yfJeXVAiqEi/txzDE3kO5rqxCbVybOb9EK1AFHi
kG2jF9GV94889T3elXnNSZ1lO2cZ0/xaJmfHApZNTLMdHRUCA0M1eyEHNGO1EirJV/Ru7bZ2e2kX
kzEZ4EXGyNdyLqYjPeHZVIQXdvJoYdUFQ9vaLsCi871erPf5OE1kItG74giTG/V9bGFxzPY7R4w7
VvzOdo6yZ290jzCc7rQG3EK3NiRvTl6Mgj0sQNkKD6gsigN4n4M8SocClPgba2nUAWzhg685fyXr
zWwQU4pvR7yo2Me1KXLTA9a3gDIYMCpY/1uTOZg/V3wTfMG5eq/IXyZk0yK2vy55x9SgLESNzz1C
Es1H6KU0gRL8tvDLJ8rrTNRcgGK740WxvPt/KmT5baSbuZlwyo2HaNQvdbXXtHfZrO82gRhwcZco
7ALlb5QFdv2+jOJJX999NMU1n8sAadKS/ynDeXliXp3hqww1tXzsUlt2qSRGO/usNhpDYGBE21wY
R2cpPXCAfI49DjirpylM3bedsxdsGyvaxieAZYLNAX6friIELFPYXW4ClQafjngiVhLjzsrdMYtj
x6GjXWDKDwAfB4msNj/ujWwoJ9zlZEZgKnPb2N+rXK6rFDD+1Ei0BKXELm0+6m1CCXY3FCeZrjk7
fVKZ4FvZvjI+BsTmkYfIbwPiZUaSali479jMTs4jw2p5HokJkeXof1VMO9NNYo+Auh4Vl94wfCP6
ecMt6uWlxhE9aGqqG147rdjocusyfYRkgVPxYhDSC2l6zo/dwBic2Vyt4EQEAffK7RJQTG4XVnTF
pD4KCHp+qXDad641wZfETJ4jPzBl0ra9dRy6XQjGvTdpNIbYbtMqZOAv0EwPv9Bge04YJBdYew4O
M4FukycyPYXavih3cg+cWPzpKgg32Kk7ClLm3Ux5War2ZCpZqe9FPr8JuX6H1nRL53fJHN814HkT
yYuJQk+DTAJmfYVzUVXjJA0ZhPEUxXSSwZtHkZ8xL4hD1D3UYVtVPyWfEts8zkqTTi9faBDL80ba
FLoS92/efAzh10wNF/NhoxCtRpmhwxtDJi4Mxfk7tziwFjRSzqI0DWnGKetNT/3aFumHIXXfCzFc
uDd4SI17tGwnGpKA2SSj7sa1fpq0MuhWVuKKD8NU2w4vM4NY1RYvDWEoh6D02F0ybBUGDdVg7QAL
k/qsL4CXg4LMSZTSY5ocEocxhhPSAtSmIFDBJwiTByMMC36MTLpQtwYWz9USo1PdQxXxcjWY3FTB
zvmkmixY/3G5Vu0GWPpmTjgdIs9yxueGKK4RF76ExiMw59NRUYX2YebgWiLYqukRBw/NgVDtt8Me
D6lyrX8S3v56jzxlXyic2JcdC9XCoiJlt1jezE4697tdthQnShqHsH1h59Fa5i3tx02YvquQfoSp
EMY4lSVaTvUrdeAeNNs3asPPxB9Z10Gk2h+pRucWbb9YCGPeMeEPl7GS6ixpsStOCnCO+1z9JNWb
PD3ADZ6lWD4vVy5M52T5FTdOaVrbrpBcpfDpPaFcypzQ+yDRFrwQVMPTcTQlBtFG/axOztFxTjEj
u/0qCR5p5VsdQXH4iePXRN8nWG+ZWFLdV6C5Gdo2rhmYWOQ6HMgJJs0y2CzMY7QWUlOlWHivNUbr
n5zYeY3GOa9MRbLwunrFfLLAAobuBhGzFYGAVpXqtqdh/2VmPEpgcdTLiL9aNbvzdBthwc3dJamI
wsd7ZYHbaMmPrCpPA5ulIqVkk3OaSuJttSk74ljUmOcBa4wKxUpJe62G7A8IvXeLOF7Gv1t/CW88
Bmm8EAbzPqFuxQ667jITv3NQuDZKbB71qns6lXZkWyLL+Z0yH4r72FDAwe72tbIX621J3D1tRvgn
fogwVGrErh9afJO7X8x/LFB18y5h6RLJi+ADEdRz4ZynEDGHJwlBRLz0+XePhTBkMu1ZM7L0s5yT
zh9m5usJ8UZpH6YMV1bhVOLIKInN/2BGT3D4d6jVK6eCxQvr+a04dVgoxrXLlh+L/QzZXXW/2PF3
HL03EDHw/3byd4LVBcdAlVdPXfB9/E2GfwSNdx1u1HK4zBB3ohVfRtbeZO++ZoQNX2MyU6qYDCo8
NMYAXGUNAKgFBhfBtSM7tXJo/aa6LfpuTSHMWFhry1OsPlio99K49wBrzBSYzVcCbm5DWheY6V6h
O9N+raq/GopU/rFa7PEA4F7mceTnI+MxcSh248nFdvizOdkOJhkXFC7ojQz22Rkf96RUXOxghOPo
oUyrc2y3J5iiUHrgQ6IyhaMWQBjqRyx8sGWLrMZnBILkr035gJkclJ7oKP48X3LCQwHKTdK2xDxD
jWdLsZ2dLrAynTQbBJWPJYxPcy2dFPs79SXcd9aIq085SWQqDPYDFi0e3PRZu4/pWIAHE8GWBmqw
1M12kjAL41NC4L+WKl5RLCrUrx7BRkA3dh3ll/EQz3z3sMr1IWxgjTIhT++azGJTtIkslCwiL/LJ
LH+4JSXScSpLFrIDB5lzlMivldX7wycXCdaCnU5JsvOvoThaY8LTVbY4dI82eXxqsJ9Hq7+bV2Ml
FV8zvIW6UEvX4KZW8O033SU2200h29z4nPUgHqQ9cxo3cshgiBtV1O+K3t6tpjtmILJA2YSWzU6J
PL3cbUdmVmehc44tq23eI4ApMtmetvnKWdY6nEMrJd+IyUfYU2ksjD7tWNtWy+Ka2T1ZHpXB0iie
vNBGldP0o43vVa2qo4SryKIFgHRH+odbqyMfzHigXsp6pgtyb9OaE0rGLsI9GXFHYYJUGZkLrv+4
afbT+oHRsa2wnDE1tAAQN3BwbHAIKtlOcZzNF8Bs26SIAarfdEM/ZnrPcwLrKjSQ1uJVSp2Azdmh
MTcNMnbKI0Qtjmji6z+xm9kj0LM0bNwNPAIpgiCbOCdNb636by5vKnm+qMT9RTyCwSv3B3BX077v
CMXRBQwEMvqWtEdjshHjapqSkPkDtRq30zliSC7wMMv4BlnJk2GRTD/RZzqO6ZBLbtUKz0P4U72c
IvN52PafyYiet9R+Ba5NloKWTzxx7lLjoTz4reZyEgCX6OMZjcavHMVWpFS+OGAFTRileEo7ViI6
fRX7BMn5DG5oxzGKOnllzxuYERwyTkEIGyHXVThdTDjHyxhs3m+7WipZYdPm6JjpPYqbW8PqdI58
/QEYQeIplegtS5gWWGF5KMDR4AQ5lMCfOmi7lcrucEmCEs5RXSD0EgVG4UW3u8UXkhmq6ZXA4nDw
yBkHUuw7EvadZdFAU85+iH2nr38L6Upl6U4T1Kj28rOJqgfOxVupE5XyF1GzQT8iYx5xjeVpdipX
LXhnN4pPaJj9fkMvg3JdZDhxC8xMM3vEefJUbOuJ1PsCYC1Rb3oy3+oJmwFOlp4ukoZCabrkCuVB
9fcLN/0zh52rcu6gai+rzj2VyIlNw8nNIPQMQBvDOs9L+ZhwmE0yXAaRRX0fCZCakD4Xe045Sj0A
LBaHrNzItAUkMihdjo52Odzo6rrqUnYVSXtxGIqp8rJKKJB7bSk8kpvH0ZgOWZ8erQ6dOeq2WYyR
wMab5hRng99tQ19Xql3bUr91i58b9lUrx9tvEoHF64kDaAU4HKi8g3VoXanDZyHJQJphaZCezqIv
GIz7OXb2aNgHua0PT/ip1Az12G5qP9Ycf6FfrVGoiYNTXjxNyhPDxXjWvfbUbTwrsvMIefWQcdpK
RALDXXeEVCTNj9C9LzAN7YnnZU+J9o/jb02iPyaXHuDGFnkMzhAGtWWbMgJF7LArNq0jshrji/FU
7yDrLh1vmBG4RvglJFYS9OjObrcbc/XR/WbYI+rd1Cob0F44uBFrlBmtynqoFYBzk4BZAY5gei/D
8U2p0ldbGZ84obBuE7DaaD2lvJQJaNVw6AkTgmh3R/xyb0zAwvFIjW9meugTvaDo2yUwfITVjR9w
M0FX1zWKIP7o3dm2xudgxc+C/ilT7OPI8XJ94K6aXI47NwPCyFw8OE+6LS670JWc6lRa6P3pdjRp
B+Is7cRvMjvKsMEphr2ULpG9dI5lc/PGdghYtrnTbgL6jub9joKYV9Fxgn6bF8xLLRZQhAzdRnlc
9jquZrwCrDTIJoA9DTkVAaNTQesb6Nlx4iuJfNbjPBhd+JPNrpdKsonHYppR1xDw+MvSpmMJxkBX
Eg6e5n7mXp94enVEEvnb1ZgpWOaSlZA181iBx0nmXeGgeWCZwutltR9qiMe8sV22VxsjS06hRuY9
3vUtXM2WjhPhzqQMuVJUsgQ825lRSvFSkoGYbjr9PrzzmQBhK+RWvsuwtwxU23B4ygyM9iaXs7wh
UAjCxOwEngy6n0uerYvkSWHuheehSvg3mV9XVWDV+6LJsFNxMs+HIGsaV69Blow0Es9XOZP5jvgj
bpN1mRO7joO5BfY3TWWivGJquU4mbqoSLwcMZHPZG0SEbVKlc0zGoS7IZOGhZ6TXJy+dxWYkmgFS
kP0CinQcv4BsmIr6n2HEgZqIQMUQUmEIGaF2xZecCkUxNlsqQIJJQhBv3/rKwZjR+kR16ayIz5Fr
4CSYM4sVFASmlbh1LFvTCwfn1HfSeWgBsnGa08G20fK4NMiY2dUm1pB1xQUyoFw1t7rooMB0NyhG
bHrIVh4pVOojuk6H5Wy3GHqSn07j6IgGAzkL9C8Ar2PCv9TzCIyqOAHA8DLgdoyBut0cJwJnw0z9
+OxKZe/N0FMzYPDGc0a8LOuXcJxZkjlHK/1iC0ef9oWjXLfuCrKbYshXq/kqVhJznV0gY4LdizQV
0SM92z2+AbKKeOlXR74hYNuw4ZEoUODElxMu17Y1d2tprrzHXcMhK8T9FwHP6BG8gIsZWI6ls8G2
cEEEUsA0NojnpT16MaA87UPPoIPI5tkaziH6R9g++pmGIuav5k+t8Mq8t3jBoQqc7cRLq4hE9ofK
aGrJbw6RQ4N7Ah9lh71wuhIK6DE+M+xvlJ1jUX32mUnpZjTeOsm6dnN5MdLJH9aOnZa9Xo5z1bo2
MJIUJz42crtRgft0JUBC0zm2HXMiyazyUwkXVnFFEDdu+NcIi12PJEEnswd4amcw/U14Gw03m8OT
QwiQLFvNxgkC8M3pbzLu3YYwoJTeF0hIkpUcbfsXJcCyj8xvx45RhZnMPrK1P/zMWXFUWlRikOjM
Uqvs3vZevpietqbauaAbGe9EmZ1LaQa1Cy4DLwuOeI0+upRTRCWfbSPzOVi7LZm8cLF9CXd1UtB3
CP+NFW6GRXUAVClL1POkfhoBCghDuLUjAz0OD5GxVu2p3YO7COR+VD2FLj6DlDo3l/xuShLkq/ig
SQhcwInSbmawL5AYgdv0Z1VKOJPTkRE6vGTek4S1hIFIzweTn2l8KuoSoqobmRS8lemTUswNSjXt
bc4tQrMcSMouJy1TvHrSj7QhsDkuSeCsei2xmX6c9/DJF14EyuIcMfbw7mE6UNgQmyjhFqTrTPXL
cRuxojeBJspULYL84GRwyM89/2PaAfTdhVANcZnBLbCW1nQwL7guxvre7iSAYg5iG6/ovUWKIDJ4
ce11/BEyiABLmQ8YAegjTukj3oGBS4f4Y0w23XKTuuFcUZpc5s+xuZvaslVwRKf9Hy1+Z3omt0sR
E2ZZk9Xw6pdTTnIFMoHVQssLWf1XpbeHaYYvjT0/8UXmY8FNMZ4KDb3+hzkipExDs17W1jpiKWhx
cvrnv0o7Xb6MOBNF8yVDXxIVvlAknVHDaEXDs4p6broNQ0ihSz7voaR4yFnnYxvAAQpXkMegKe4t
6WL2DiX72AlvF5wgSg9wCwnBCZTQo/VNcVjCiWv3Tqf5hrR1MCF75URcqbbLrCNrqtwk00e81i5V
aJwObNJ8L2wifLBeS1wtUNEk/r85s4ZI4kNPwSRN8kZgoQ8qShxkhR1MxXhhHq6Ve2sMpx54TlZt
GswwS/2z3Hk4t4p+k8OF9vNuI/2ruqtB1Fyz9iTclhsJ0GX+E7WsWa3PzGZ9zmabht2cUZ4q022C
P89ZyZzIuwD1dzPp1onHUogtd8O6wjeyPHDIgbK1brgCKpTdDGW3XHMkxn4ty7RwKFgk16rW003n
RK2yhi0xF/Y2xYRlEsBST2nVYSHH6Ow2vHVZU8S0QeI2KJWZ4wCp+FC/pVJ0B3V/L8tdX44HDIEH
3HgQ+NwSoJVEIaNtBzmbeJMNfYGE9tNF3bUlhvlc+dJTerIHN4EDamX8imLzkwwvg2qj0w3wdF0+
ekn1aFjhiUc6aWO/zMhdrZuOjd+RFc/w0DjtGcYIBS4p+jjrJiREV0bQaMIj69LcOEVsPRy2DM0Z
MRTIx85BwM8As/Z0hPA9w1hsdeOmMEni10z/Vac6mWAFD1cZvEVXj9A0k0S5Zrlw7YFddd3cpnS+
xfIj17+zJrw4dnpNa8xCfkGN2Kq/VcKLnBj0j3OaDHAiOX1slLGRiSmFAl+SWoERase5jyEIbB+x
Qt4NsG8bq0cBZdJmrlSYK9MMTtoSHyZowKx/LfFX6S9R+xXjQNJBEA98bUw3ImEtAEapyJmrAFbT
GlCa2DpD46Qou1bFvixTpNzzXv5riH2tAW0U/1aO1oDhItGeFFuAiezZEyV8i2MHpTJ5A/fLH8UM
Jx5nHFOgcqeTNyshMr1bSCDi6K8u77LU3or00LQaFqOrCbTTMkhhGoHysNYXqK6sqfxDX3hKd3N2
HYwdwMk5pX2SvqrHrtQz+mkkVj9CLs5Bq/eTtYedOZEUmQqvUyUP8FjYfQoyCtV24Dl4ktJgpheV
34z/Qr2ppFubhhe49CGDa1BKbn5MA5yHDyOnJ/ASicZOR8xHKp08O7Y9uxSnnoqnAv+GRX/MTA4T
OKa0Io1oAmVESm+FLe4KvkdFgEZJccLjiuRVc+mlfm9QcpnK6QFeeCQ3xLirgFWtQXHfQnFfLNUP
y2GfQa+y1PU3Ncmvi20GYTtg0EsnciTUDYdi7bZ7nXVqbb8HUXw0ZvJuDdarY+UvoDX7n2aiZjQZ
draW71LN3opI3qrqul1Dqe1U7NHXVj0VpCFjYpA4JzIjZXnaYVrmtHwtlPGlk7FlTdpuGMqnFjUP
tuwddOX32GSe7ndyjtnscwkvNDHuZ3Zw0cVsFapRkiCfABApuD5K2S0jDrgjTCQDNy6I0fAsZ2lQ
J8+K2q3lnEOAO5dpyxMiPUz1jBfVgrHFLdkNRzNi2UR9HIZxu5Ng+SxMjwTGa9p2RzrNdPZxWkGZ
FC4vGpCqcuW8u4tevjX0kqSHOXlkgmC0xBWzpgpxlGT6prN4tf/iu8pteSN8fgI0i67PHAshDT9R
ppbMfOeh/h1GA+mDwI6GO5UKTd14y/XUk3RO/+sQbANzza+n7urMn/WpRc2lERjC/bZQTT5najzo
ZFKaTfLR8xaz+/lGFwbFW4ml7A01OmQdfl6xbXtrd5QZaCfsJLEVE/162u1WTOlLOZbPipMk5bNr
K9INOLorJcr/SDuvJbmtLdv+ioLPxGlseHS0zkNmIr3PcqwXRLEMvPf4+jtQOt1HpNTSjXsjpAey
imlgNtZea84xsVZZ6zrI1rpb0ydoV2YFPdx3V+xT2cNt6pWiIzLUBselNovA1he2t2/sYq+DCQt9
AlgLSikdElzCx6vRZUEHZsq8MsnhUxTsGAlPUsptjjRmx47YoLFB+xXQRevPjW8dYSbop7x6lj17
EcjXFHRPcnCV4ND7BkbJloox3HuU7An1vM02rkvEXEWMrTg9LR8aOFgLTa7LGRCOgb4hrdkIyB3Q
TPXcYewCW+FVeEPw6Nf3sUdw4xwHMRSW5bQljrDhmSgCeh7A7nPEjIXHJNKVuYdgm61T8mGrySVm
oe3zO7zWgMjEHrG9mC3s4ol8jxWdZ6Rq064UBy8mHFGEB7mujrGGoytHPAM5sxyW+lQgoepIJkLe
yqzLvcczOREXgzTb/tnT5FmNfi8yZwEeZxc2iaXhJLlN9pWdjirgzg8XfXMXYV6KqHQ1HF4Lbk7j
2ACAZr3ymQWNUOQ72F5sAlUXHDtAawSaIRsE5KL+axUdSFhBjuSo1kcPqMRK1oifGaOx9aXuF+ce
m7I/Qnjh8qfGc6SljTwHyaXk4x5cxcw9I/QVobGfWrcRXqwRdVQ5D1CZPtMWpisewPNlWjFxUDQq
Crg9boZTRo63Ma5htG1Avx26fQ0RX+hDmEOXBOkhDIhNRDkzC8QT2hfzBWCB8Pt12cPvds8xFmyV
EJWLJuMzg4lSQoHVHH+fFj5aJnC6VCEcgTwJgSZ9n3gZ1LE1ig6tLBgCSgRNXIlE9YinZIhRnBNJ
hvlhXA2Upnjv6mKjL0qgGp/W9wSaubCWYVBu9LHfjfiDK7ndDjEmcBImKobEUQ36tGEsi3iPjU9j
XYkdDLWKxRgrGtNhxAn1yWLObjFxjyvSNJNlXNmOz2Q+nHrSAzWAnLK0qKcGOHc/AP6hTWo+ZDKz
X7Ze8UuAMMrq4p3k3YeJu/ISMY31RvE+MqaQRO3E2OywbqmduhsQ3dCp9wPJMakXhfrmDsiug35X
9o9heJ8k9ry0W2TcS1/lPRgoFR0EPPlYwyupJugq2yI/FgfZwKTfzt2Lx7XaclEyrk7fUGphjYIO
5SbdUmZUYd1pZbpVEWzZdwVIElwFm0x6QoSQrnVaHtyPbvOeuh/0JWZTzICGYBnMJmJouNubFkMu
UMiIAGny4deFedc2d/6qiNK5cs2wP1dk67Tc2mU8LIABLxpajyq6IBVXJvVStY2J2SoxBJCPNWJq
sIqVgji7eIwRhZPBBRMOKxHQQEhJIvrum3sY9tTTyfpBTmb2HQoS6NzbAJx4z3kZmM97eb9XpRS9
PV7SFc8CFieyle5FL7MnTxy/iOGsUe5ehhy6zbxAdcCMjBsAsOd8sB4Degk4QNnimzogPQWDLa9+
4nZKmVwEjDaYLgpuu9YomcOxu5XZTTH0m4fQ/6QoP1XNgzJNMTA4ta3kaLHDSDIVwbaN2eKV2HFZ
bd5YhlcjI5reOgFcYIAsCLMcUyaQgistvzT5vJe0DakBleg3D/BmOnb23HAVghUD1zCtNPz97HbK
Gt8b2l84jZL1Ycv9ju+lkzIZ0q5FoQ5CSz3ENdMA5TgYBW7QYF1md5V4oU5Yvrn5reCGL3Zmdeq8
+tDF6T5sDri7sD3Ozbuiqrde024MO5vFSPw0tkLkZdHsypDI2gHmroz9pQ7tKJEvjPQA2XBsawIY
6Z810OXmtE0mypCRd3NpbFadfNeaRMxZKiDKwAH4A7BGd9zwlmckEsuL6KN+bUqTVdZ9iVBb6aCq
8/6QG+2JGbrU7lJsKlXyjnSiucdymyenpoeo7d8rsnUGkIl7zqXrCixWCajnGSWza7DNVW9vWyy9
ME+JqmJchvGYBa5HCcoK68moHdmA79uKQryCroV/r1lCiSe97QLDR1RkeB8jrqKCmWjK32NgdpD9
raZwR7huIVClTP4WDoYjNGi23GaqbWA1trPniFaMwe4aHUHcXDL+lL/ajAzrt/Q1i43DBM8YhLrq
szsG2A0TIW8PYYsV2TRALu0VlZIng1YBGoZy1GpXmAehWexrcwVbVJL3cs11Sy0ZNtpyABHne81C
wpijzmHKrMch3UQyvR66J56BtaZaeNJ5YNyApleBCOXSuOHXJygUA2MVRby16mX0pNR49AhYrb0P
PnmJCE9G1xIgpoFOoXWMnNGt9Vm6w6ksbh6RixZd6eyQl/1BsdwjF7MU7LXDjrp5rtFUKMWDV8Uz
1QO25IwGA7BDou/8VJ0r8fTGkkuDO7r4e0aY6/JJD/p17NP/M+nzBO0y9K8W/5zJWsXyWFr30INy
FO74qespCRJ08EvCVaHJAf3kfOfChAq1M/Hb+0oMW7pwE6Am3eIqEelBfcvwVRgqeqfA8T3HmnOr
a0T5JY2395qHhYEltDXJaJeAmc/7AFCh2mEtxZOq8n3G6tb05nUkwjTTmPk0T1oiP0J9LbN9RDKG
8KSV3t7ZTJC7RFq6bEokczgyHMZyCusTrwvUwbZf6QyiRFvNwQwZTFBUR0qujLnqkxjik93ADsE0
kr6M2b1HbEE3fE4vWRJdgrmkqZmoMaVajz4XbUcSOalEMZYzUToIdTBnZggegOvhYerJ2+0tlCE1
mQHDFpv8FiUU3TTW68TpGOgPeudYpAsGWj4PxJ0LnsyfvHUwLlaYVLuJHGjeJmkLS6Vsn/HuzhpV
7Bo53jX8lvZEyab5yWaUmAZzcw3kJBxyeVwaZbYaIP4ZUrW2nqXsznieFouoH3aFNe79cM8wC2uo
U08RWzrBW4jK0MbElIQEaHc3zTyikkn4JRTQDToBkOzTBBZ//kMRbAx93HeTYGomIRizumcJcmix
Uftjyz+TL4gGEkBTuLxifW40bC5Ilq/9+zi7S/qTRuv+gEqqFvv+ZGaXwd5xJ47MO2MumVxtnc60
HQ+TVPHdz59DgGhZCHobPmxLxxqSlLYEd+QUzF/ZVWSJY5lMBQZQVdumvMqwstC9gGiTj2VuQQRB
mRiu4/ZxMJNl6I5zJbxxu3JXyMGmCh5HHy+NanFHPKe1v+AwVvKlSI+BjTwYNgSLYY8IPKQn7ZUB
42hIs6ASH9ruhiiJ3PKDG3THEQ0epqWSkrlJdjyugFFR/qm4VK5Im8c6Pik1qozHhGuzhi5HMKEV
4+FSK6o6sifCG6fdu1dKQgJLc0tpGnxP6G3b8Alb+ITDBNjCbKsdGk6vMRy6+sV9z1hZeYbPKcNm
wGga6iEd/wJfWAJWFX1Y9T0cISSAzCWKJllFKultyRsRtesoJGABjSZ5Jap35ZnX+/eTbb7hq6uE
BShvZBMawBRVQLrltmhe8m7nUkU9WWx7iqFcVuOwDCqm2bKLoQFdiTQDCufq2KZzD7Yvgx1yKwY6
AB9uGu5VnO8d/RE2qcCPEUHNbP1qRgEAeP2+Na6Z4W3DSt9guyXbEzX8FVAGNCnkJdW2P6UwwmgE
eSi+BsCPRvTRJgyH4xlzP8b/M3YdrP0F8k1CbZnctQuZh6nP5CqXP4ShzXc8PwFRMBLrYPf00TAB
3SRpkdPRIo8TQFkN23aC6ZnBd9PfYW+bGTyxbRpoPqxkTkRGid6pzyrlljr1LOlzkNhN9Im2slt5
XRcYSOuzqbYXmBM66osw1+dVeKmxgQxsqzP/NCKNmW7oqyLzIOWN30d+h7KuCO6mUi6ACTZQ8Qz2
eNDjb8iBYIuf3HJu0PUCQYVvXIecrHDHI3HA0TCuDVgtOeq8aLyGgUIP8JH4C+RWeJ+bji2b6XQp
O2gAQHoKRAujPKEmIzZ5i5Yewmq6lhjvaTHZ8JQp89AWUfFIdwF6DkmeZGVzCQuAuFc1jJzuGxFT
s0gDS8Ta+htCxms/kty9hGpLuvjB5HVyzEMY14tHG8sA1Ldl6SOASGhSky8dydjRBzYn+AbIU7Jj
47hIFUR1+aHDH6KoB8okRXvWVBQpeMZCpwSmbQhC/IDRzRqUiX17sQZOOom7/avlqLh+pliEDdKu
7NFA3DWCegdtwVx15prflBAlHa38NnitSfh0ceqkZAKzu0Dda9slKr/OKa2HJNviRlj51Gx4MyNE
1aB36m7byXPL+JaE6d6omKXcCcmAozhnBtZ0e+Uq07wTzFuxIzHDhZs2Qd9K9DS0wuVub+mB06DB
YcgpVDC8LG/pMVco1MpthK7jTAOmHqsFJSyBeHQcvnfMx2kjKt1+klySoA0dTdjXbhI8G/aiBXBq
+0clN2Y5/UtWyIb0xGQGnoaO4Zh5V4kUHxOKfeeDr0fNl6JgRn/LXoZ40WFhowUdoFt1w2GafOOI
XTUQ62hxTz4JHsxpxbWZNogBtzrmQCR+5sC2U3GrXZ5r25BQ9fxbxnklBa6LxqXp2ksXiZBGnhLx
xMtshDkDGU56M+jYDup6JHnIhv8tswilhONGwG940IJ4i33iBGAiVkO87lRKXRRb7GFqDQsgUkJO
rcdwsiUiEUWX9EbmFG2gZpWRZG1P3h14gV37hiw1CQwnig10lezF+ExywOHud039UfEf7Dm4EDZO
2+paoMK2iQXwPWLDvQGRQMZS9KZ/M0mGLStGjgKsiLaWLDSQAeMEksJGNNyjuR8SexfZ1hZD1sbn
crxTOdudoH9P16B5UKe4ADjnemkxVdSAn81Giwmtp8+0Y49LPkaZlmnPUnNX7NSzxdBzInypHF8p
eMjVR7TKx7SR6XC0L0reEupFTF9Fo5yJI0oshT7zYOcPdDNSO3QK4Ugjxu365EFZKCz0JT11IU7N
LHcG8cJzZ+Nz53X1h87iFPR7QFKgyrVVN6rEPSVXdKh6BXcx986l7K8rbj4RNhtwFATKPQn1qJ51
bqWOI6IrN0svOKY0bcxzoii7abUw/XGPloHh+CzHOMh2NYE6S8NomQmbKCukTxJJlolMM5E2ATJq
bt/U09EO4nLANp4LciZDsfM0b1kEJ9eip6QSJlW63SkYrLvQg+LRxFRpLsT/u6ZzHTDpaFI0kpBS
7d3WGerUi6H5MCjoVEq9RKZ/5F4sXtD3hlUglzQbr9PuNeMAmDPZt7cRKZvkBAYcNimiMC2NZRQ/
RbJ0rVg0B8auVngJzb3GQlu2jkrRiBdkK0/BCa25zVjN/AKdWGxdhFZjTMBFGzBhGskrE0yBhdfC
J1RoIEa0zl2WGf2s1xIRy6zLWTAJcs1Zhj4KeO7cV1GzRi4zIS1/1lmB9QAshq1sworR4ySgavq7
TEGKT9umfSilN1V666w7tSIC14ORJLPPIvcqatmusDATitio6oEtxFJg4pLb5JprEgF32sW/z/g8
4HoOo0sQNVZlWCzLCugX+1n10eDTxDKmL0Hvs6J9RcteO0I/2FlStUvMMQC4mg57+hmvvkIsEcdx
rItwXbNzuBXkfrgmvRKfZEuWW9cQMYIqSnYyk2L8SrCdtNm5ZEMqM54ExosnN6On2ISgA2gpdpXv
SM8yyzg+SplGDEIA8kfqTyBwtLIyiP0oLgzKPfxa2mzV6BjsPgDLYxJo53l1VhjxiVp3Zq9lRg5s
iGe2ogWly+fwYZ+MPfRBxt1hpt0oZGkVDIjRav1ozAKYGDne865g7grWoICah/QshV7YF2JlT5jn
mfYUG3Q6/LvYhhoBusd2h7uRX4ruw1a+ubVDXuQRNRJmrwkqvmjEG8MrljMa7QvudkzA9PLJupkS
q3yFwS+JVZH+KlzKfwHvJlspJb1uEJqjIvH1qqUFdrED1BHKNc1MNKeMaOBVug1CISftVMetqxVa
O7tceykRt32wbsi81RvmOVkJRgxdKcZ+WV3irll2VrhUxmlgOjk0XDSd06i4djKG5uyBKv2+b7pz
GOTXxNRvtRLe0z5CPk1bfImepAcp1iO20r1shTiQPSLntVhBMULNn/KmMHok9LiIALUKtRBrKWN+
8H3wzbjvi3WKQCGqxEbGIQyQnAX+Ya2QPmbG12I9SX+qScWBzrdkS2foC59tt1nPJElsyt7YFpLH
FU/UXrzxiCS0eJT02kKv6CQwiYOisEoeXSdDUu0T/QfMczcJQSmAqbzhsn4Vup8ZYSNyp3O5ihlT
KajARAFQoixx+m4qtzrLhNOPB3nrg+2H3hkq3mmEKBJhGV7k6cl7yGoceBl+d6KM826jXcxehbCX
7ixsuIox87kxJhFbiu8DOZ6C9AkqeklwmzHHKLswuYZ747tJMzzHSb5wYZ83iNqj5q5UHpBDNhUs
z4pGxIMfL3MF+qRFlU6qFd6jLKM4L/muylpYKx2zYdJgI9Y+3E6+z3PvflgEGdZpTzuluXyEQdfm
4zbQ97wmldnwJmPbolkk4qViuxszees0FFd+tqTX68JkIhHYx3to04PrIA7btiO9l30AVwHckrWk
Lcz28sB0q4InCyabPhr3I5gaZTh/tXIrySS6g44sUEok1h7I1KG6WP6tKucKmVvWopV5dpo+LMJi
F7fNPiLLJe0PRS8fcrc8xs+NuPpsuPWFFjHDx7Ve93QEd5W88LzwUNzsxkUYyOJTz2Xge/VWmdjE
Srpx/etXYjq8YNRqujLk1JvNAkvGQk5gK/JXWbDOEB8qfbJHBdSAAUilbseuDSkodpmaBHSu/GgN
3bjrFoE/XAcA3NK4EmyDCOcS3g2tL/rtIKnoZOEZZS6pSQI8F1IMO9r7brRvELoQl4iVWme+3ubf
fJz1DX7hZvwO6Ag8jnRVRXjJdsgFSPqx4Nq3EELY/7rts4lSL0A04NHL0qtzJupr4ShALvKtJeJd
LGVrbTy4GMHH8Nm4wJFg1iJv+yUAU9I4j6OKe3WS7IhiZ3SIRGb2KSEBrshwkreEq81ZWOVdibIq
I9OYPqerGGv2zMY9MgQhem6Je819yrxkE9GvGhEEpKLewbzeh/hpFu23mCkbhQlVvjFLY+x37rb6
hvPtoM3MwEdw5l8Zrt2yRL7PGAQO+ikqVPpDcFds91yH1IhkR2f1kwtTgzaTAR1bMm9E+xRsteng
mKiI2mHO1aWCQzKSQ8TKLfDAx9HWrF/aUN/pmOR4GLs2jliLfiWsbeVjEB8QpFYlDNeu2z8GUn0w
up0Q31K4JeysOgxrxIP641r4BM1WAb1pi07zkXiOVANQZZ0whq598c2Nlr4xHpEUkQuQI9TvltbN
J67PEvRaPDCu36Rw3eIWrpQ9SI6a+Lva9C5iui5aBE1jfJWIW3rjkLBlbeKUp4pYFS6Ll1+vM+9F
a/y9Kr4ZiXLzEV+D1wR/sm6JcLFmX+MibEgeCDMWZ8iILiDebAUbfzVU8DceDf2oS/duJxzdyh1J
+u6SOM35xN/VpT65stZsgjKq8hJwwSpX8Qy+R4InDkemSPXZV8lKItMsMyZC7Ec9OPMYrFCICrZD
sXGuueHcYVtrCHcVmLYvaf+R15faTxfN0TdVqByAqNSzPL6FjhLBZkbSVt+D8lZzAkeWcgnifyhW
a2Ng4CkQ7kFQUjBrEunXOF+7YYzIIPNLZMNztvts2uxjTQuCtsFDO2y+KlIWV3jpamck6VMwLY35
XyZP1d3MMixiXVcwLUdCN+2lh3WrXSIebK6mOVq9+epnKMHsii5RBOzTk91t5pbbLGjXbFtNA1IS
fiTTpGIdkysjeeUS0p9lR6hr3gPyAoQyM88ZY2Onm8ouD09BSEfRoFmeXSms1QIAu/Zsuuk556O7
8x77CdCCdKlG5cYGH1DsdIz3HXwX+jnJ1MIFNkCWsnKrtGd1I4hckqHWQZVEooTlBHNHk7hM1WKV
+5cmPhcKaDN3YVsFo1xsUCpTyE0Ba5oOWF5CGWfpcOdleBAkjWTShSvfDuKzimElgUYylsuQ2URM
K9IMtXUez776uls0xUCQatZtwgVVzH3QGXf1kNyZfFIM0gvv3fPX1khkHOGw/jfRwDFF5u/1dxWd
WYgfmnqfEMbDXKihudHcYN42EUOH6t40PuCCIAfylsGO3g+ks4U06fO9OWBL2gTvCu1zw5X30vgk
IPzaZYBSCAMhhz1HlSDjbRvVdj50/aJAE1FSzJkBpsS1RiMJ03eI6RsHvUqMXttEy6oq5l9++Y9/
/tdr/5/ee3am2+9l6S9pk5yzIK2rX78I88sv+W9/vXn79YuuCcMwhWYYBPTJqmza089fX65B6k2/
/ZVY8HbsMpptho23J5FaGmwpGpAuISQIE1f1FNjA/wKpb08wRwVrsmZfxmH0N1LXlNztPWkJfqG/
9WOs4F/wO6DJfrr7+ssfXt1wa/KXo0Cj5u2hl7fCnJepgj68qsw5zTmK/SQkNCDVseLaCtuY6b39
NMPIkPQwDqcPoNtJ6fjhGEKz5VOIsdfmhoSxzW4x69kxbdqWChaUYNTRPRoTJ7JjNGjTx7NzQJXQ
qnrMZgxWuyh//fFzArq6DDyBPJfub1DrT1ouPX9+ZBwCZIHGSj6zygq6Ie2tmG3aTMnlfaujceii
ejsKVnXR66vP7zGMObeXweo4ZOQKJKJlQJ3aLL45nbTPrxWGwV3RqtKsVmiWuNpw9AB69SWUii5U
XghUQs3VYmJLLOQZo/4tSfQH3Y0eIxE8QoV9yDPvvve7m9XI17yoL54SnkUpH4fOO3TkjSNV4DCU
nXtUwFLAejNQ++ohc0UE7a7E9PvzmJSa9Rbq1kvexhw+3f/+x0Mjt6zK6XEg9yFH45cXuE0+pvl6
MiO4j1ZxuQD63S4x2y69jvZaRolujyudpKmuBGVlU+hSZdCxJDMxpmgsdj70PZX/p0PaD9SSsrQt
Dfg0xNs6QUT/ZI6WHJIamRGGhX8z3U2HOUdqbnTa2stvomroRiJAd4oSIOA8E+UmyZNt5UnbQdV2
qkTsZOwTM3NQjXZjlfYBnLIMaa1MzkaWnd0iOtvAbmT9YLQY76KzdW5JKnDvWR9LxuOk5xb6bea+
Rbp3KHHzyvY7cgP2vHZOrvtvZyy2gr0Dr5OFrJ6tXL2FuEHcbgfrmlOYScqln2fUo9zpRG20oDlH
NruAesRxBLX600mFdRIUd9NpDeELGMwbaBn8dHKL6SoDATiHZr7LjWpP8NZhOs+24p2lctrFnTWe
ZdMZ19ziiiDH9y6Jn1zgF1xI4r4spIWhI7qCJp/J0cyjw/DiBxAFySP3yCMnsBA5MuJ80cGkJuYI
BUj0uPPzYmV3THsJZzZ03rrZeh/WPGWq/ddrkyJ+Wps0IVTZNoShaLSXhfLT2lRokpyFAQ1qb4Co
4o8NWEmfuEWVpu7BsjVUjoUS37Cw2TusWblCJafJpL20rbeWfQPTlBliBy8LeWGnhfphVY0K8Bip
YSqM9NkbNOl72BYalsG0GT6XrJ/eVE1pgjBY8h1yDREZWn3DhkSr5kqp4ynrXIUP58cLq21MfMVU
TZ+fBh+UMvNRfO0LUjjWOg2jHanZ6c5rJJckELnn0WYTlDbljf/7Q9YRin1Jx6AbF7y81uM2xICi
zDLPYrrcBGSIWTxSxgH9N4kU8rybVhJLh4eVixCje156SFV1hgialc17HBHzygqjxbTK/fur6dW0
yooEdWx686PgXjGgS1spU9kfv2UsaR9xlryVuTqAlVCpQptbGmQE1lUb3wjuOD54FG2WuAgwFxM2
GD4pZ3P2eQSAU2szNWxPrl8ZPKOp/FJCDgo33gqXuRmr8bkeqttQelddpVOQ1vBTSoNBQhY8KTFy
yLq61kK6K4f2qWjNF9eD+RbX2neIR69WXr55VflWD9orq+X3uNVfIsN7HU3jOTCQYoXcZZ8HMSnH
Z/pRuIe7R6kZvkut+qoZ6A88+25UrJKlvj0h37jrrObe9f2Hfx/cTsdpYE4JJr87wknLpkKhYPw8
zHGo3koGIH9ypGv8juOJb1pDwQewRq8Ru8pvBz026VCEax7qkH2HtQVXBg3AXOf5KEEx6FJQgjaB
HkRX4wfV7M2YWxsFXBrt202qYYf0Y7K4tHVJDob7AcPyPU0BGLbWslZ7MlSx4W/0pUb/qrNIma8c
ZphJD9ecAEMF95nxLUPNrVDWhrRt8n5c6N2xTXAtyXtd0fYuHc+x3AyKuu6H91oOzmhid7bSoI4V
BG4ay5AOCZZZKeRYj2gUkfGysyQWtPd4fX0hJe2prkqEoPRjqWS12ji2a2+bY6LkMl9p9E9qTJR1
QjOe/glQzuVA/8RaWCETJmKZ+60Zk1n0aF/l0jv7bXrSvkHfCsfrdNEMmDRDr8H0snmX5kkNCxMt
MTy/3XQRsQFlqJFWDX0Y9DL+UR+wki61BV0B3ZEechKNVNKpGka6PrNoAySSDuBUSBY+Dk5aMgLC
LIE2oiNd5Y2xqnyfrQxtfm2a8DIC5v/BLNdlc22hUXgalm6SYTWUezr+71A2VgzlMbxVKw2vS0y+
gLGyQsiUJVN9plHL6Ow29lFKcjiFNMRLmQTwBh8Iqa2826535cV04ZoVs8cYgL6OeJLWowztz70U
Tc97/XYZ23X4MCpLVDXzgMzGWdDUh2g5XdOsVIz9XlUjJokcY2ZXPVCwIrpyuxsxDzeB5KAsOM/A
EWMT6VXC1thf0s5fWRijlaE7cHMve5/ZE7OxUp9D28GTiUtmVq2HZnmxN21TrAyBPADAXFufwtFc
Fo9yWp6kvjxq1+x7SyKrDDhBgZ9R8LQO4TmPzSVEN1/CqMIahELjQSeyxpSlzV8/SITxhweJLRvI
WxWN20Oj0P2xyC1ANdhaTU++tiyX5E9N+daGnSB/Liivno+4ZTZE1N62HPhI/tQBJIyJPDqTwAbO
FOD51yBu81tWwblE9Gw210gfxepzVf2fF6/6jvlupzcQt+iuJCliWGEiU8piWNOpRDqtZNK77CLF
XRD0Ms4lD1ufoSLEi91pw1roxbwd2L0iDMFNYUJ06WxASyIK7KPtcc/agU7qmk/bx07w0te5AnCt
COxJXgErui0RkPYhV0euw0pg/VsaOQK5/+3TuhbzL1UZT5+feCxagT8YkpIxTiZSPjrYCmOmiuz0
+fFHxAmWxXgxN5MML6nx2mbavdUY95/fpBnzEHecyR7P1GaljozLgLBBMoXp498liy8kbbxU+ZNt
Ru8ijh8yISFzkQ6fX9PUu7OSTPu6BrWBJ8O4ltVHYiVhAIXYqMsCy0ZVlg9hVe87S0WuqxTuLJus
aYmcvqRt/ChHxs3C2DZmBslwQcrDtngLRfXQ4olcfB4b2ZRRTpRYij4PkG6w2fLk8c6nLZhoygcD
7MOPZ9ZF3ebv7XWMxrDZjrcJpBKguKxfUd5jmPJoImFCThJrK4/DLmuSvWUY+2kUv5lklhLEMxWe
Y84+m7QRaiWTRYZpfTjctzKjQh07K75LXz5Nx3qsSB3J5vZTdsSof0YOtBpj4Jv5h1HWa6QDhI7M
VcnaV5VCEF2z5cJZkNIw80ncSMn1AxsO5qqIGA35Pko9fFYNs0EuT5e2sBERyOFNvb1vNoUclfFA
2wJC2Spw4Gpb/op2wco2ylUkt6viMCIJsDGDRse+tpxekmiZBEcPUgyMaBcqCwYKTPCUjUvJie4r
TBp9IzZGkcFFMdf4qrrOXJZat0QA4y2hGZKqu8jh8Ls5+I+wWsTIGezYKTL9OGI6y5iKTNeBkeY3
zD+o+efMPUqkPV5ZLMjzWwpaU0j7FjiiojxYjbSkMDxsvQLjBLVIEEMNTkfExvmtjZlRlMrNZUBd
7xVTWZutAPvXrS2mBzokI4EBdUC2HgI0r1a6siI2gDhhfeWRiZzY2rKX0aTYuuMnO9q4CBeaJSEv
CUBYLrKwbsnCnRRh6s5XByeS0LAhnDNle5/yCYtofgsWadKdM/ka6lPwiHUuJP3crbs1Pb9N0YtN
hMqyI/XZzDf2olmTCLPYBX2zrEryTt7XaGAMnM9BFW2zFFcnqR1MQAtmvyYQFyRfVupvI4iUC/os
IOVgnerxdbqOPxfS//ihXVB9tg9es3zAju7XP/3xn4eAKVKVfdT/Nf2z//m1H//RP0/5e3qry/f3
+vCS//ybP/xDXv9f7794qV9++APlXlAPl+a9HK7oAeP6vxsb02/+3/7wl/fPV7kb8vdfv7xmTVpP
r+YFWfrlXz+aGiH0UX/3TJle/18/PL4k/LvtS/rL4WV4/+O/eX+p6l+/SOY/bMUyVNuyLBOyh2Ky
V+neP39k/0M22bzYqqHJYtrH2F9+SbOy9n/9Yop/CENWVVvVdc2gNv7yS5U1nz+R/2Ep7IwtdIv2
50/++7v/q6nz22n5X5o8P26keCFDpsVjCmFpOk9AY/r575o8gaZ7TVl5w6Jc9AvE+U70rhPjRPsd
cMzsdwfmTzpK2g/P2t/ey+TN2LbZmsyX++m9FNdvw5owX4HmNrtkt79+eQ7J7/pV08tbeOx1Wbcg
tCm4hH98+b7XwsQoEdVo2hPVfUewohnu/r/ew5R/fA/u744JYo/539hJ2EfGfmO5f9N4+/PvYWkc
I0Vnn/vT3rYs2iB25WIkhPFMh12RLsHrX38L8cezbgldV21Zs7ku5Z9be7oP87vVyCk1LvhhlyAO
1v4VtuQcPtbffJs/nvQf38r68YjFtdlbicxbRe7kQi9nzHD/+tv8WMJ9nndhCEUVBreKrOrqT++g
xl3rhiXHy7xP5e8+XWELi3jv/s3l+yfnhQtXqJpq6wrugp/OS673ciWHFXyOaT58Mipkmdf/h6/y
u7f46WDpWdT3qATgj+lP6BhLdKNIW5A4/fXbCIVD8u/W7m+HzBRcADq3iWCR+fGQ9bksECba3Cqc
fwAuW3jDl2QDTdKhaFz9zbv92YH7/btNl8jv1phxHLtQ8icP4IFQ1idK+jnN8yNWXG/TO8piWJsb
hn5/865/duGZgsgZQTKezaLz47tyC1VenbbjQj11DqOypTRnO4vIYj7sYyedx3Pwl3/9ntMK8/Nh
tXRDMWXDNjTN+vktK4rsBFEtEUnwqdfkky/9NZmNf3NA6XP9zRtN5/f3R9TQbMNsaH0qGXNHyTAu
JpvLDRuMjZvnj8zmQR6gdS+NA59pFVoxstT2UMgvBXyytjvzuFq4HaWVDC8f7w+erNSTZiFzRbkb
CXxlzrnN1K2ll2eMxrMhb4q5R+nOzB6LsiJopWn0wb1MebYk8s8+0w4d1xqczN4HesYI966rEXiM
HAGd2Y5Mkd7Vz5E13oDbj5glqNN8CSKL1QawDv8Pe+fRJLeRduv/8u0zAt5sC1Vdrqu62psNog0J
74FEAr/+PuBIMxyJ0nwT9y7vSgyFSLHLIN98zznPgbvPcpk4LyAreKS178E/cUI2QlD1vqmhIXNM
qi0v+n1I0HqewapTeTi6fTBJizgmMK9MO9avs0h2s+5ctNNIKa5mzFia5v4trrg0ODhTckT9FOnJ
UcRqGSULm5RiV0hglA4lBDdl35wp4oKjtBVzvLHM5EsL7yVGZQtTJb6flSufpurb0oNcpSWbzuTe
p+aAoF2sbVuaVWSB1J9LjO8xN95yM5tfOQ1TNkANgU+AYNxC2Uh4tLPxYqcys/fAHjE4J4XZidcA
PruPAfDGRElo4zs7+pJc+7lkU3CfsrgNSQg6OdUT4V3vby3BVE6l9HISOQRlIDa5sJjy26pq75Mc
DlHOAu8Lza5OCK1wMN47JjQlDMrz4hqYW8rVwUsTwMKJkxD1WIpt+Kv57OGSeteSn7QSDCYfHfE+
Yp0FQ6Rgt5TesLYA25pTrEDCAdcF66j8zqTIpsCKQDrK/1a2BGhvCemi6/kVrQlf2KUihbPmKqqe
JNtOizZY65GyCYsqI3jN1SXX8Q1teipROth2a0JxpHzkfZacWwDnC37pCQcsgmCADQFvrxkL4Cho
c+A/tQiI9+B/5t0Lj756X+A5g9PqnmVucL9YgAGKxVpOk85UiWDirhQsPv+qiXEDYGHoIXpQlOLM
tb52Rm4LZdITLTcm7avvtJnyd7/c6aX+1KjuMOou3w1/PKtS4CZZTzhdOnk29Hc9gp0aVtc1jxqW
Jl6OuQ87MS/QQ9FrsDRoOOZGgB694o9dWcB8a4HLTO/W3gw/JeqC1tmElcZigpop7BrVTVO3a5CH
u2yEPjgRH2qJ3YySchzLToB+rWc6IOQ3Y85XJQwLI0vB1UCQfs79dy/y+SqtliRCAxsvSwFuBA2u
VrF3FtLlDMxHAEf3gjqn6BcqYfzoVQjW+/xL4EzsQGuDgwMy6gJ+QYnWrDCo3PriZ7v2W2VjuCdM
m1670dYW4H1PlImS/A0x2NLlwxZeB/qorsxmk5MjNN+KCuAP/eWgPNQ5HkN5rcvSZKM5j2uz88NV
wieQGjXC9CFuSWpVfbilyLlx2N5IWTwqL1dBx/zVN9UbZSGreGwQelNO/zrCbG/CeGX5Cs7Rrq4d
fuRJNCuQMhSqrKleJNCBe2Ry3JEmKPABXXQAWXU1Tf2d3wCcbEnWaQlggSi37ydUZj+paPeDfRDF
FztbrlEGZg5RgSsjUpV9LyGkuDQLGGKm2Q4PJrDKIqofY/3LGR9MztqlKF5TqAzQOBVybeHJYxYL
Nrnl2ssl0aCz8sVXKuyPLq6vTGkjKkcL5sd278qb5UtnjPS5Rvuw5W/twyAy91NTX48+1rOmhyX6
3VGnYUR+TDqeMU9F6bDDTcAQQrJ9K/XyGMeXkBcBKCf+U9JRN3azQSv8lI1xlfM9buzsWQ/V2UWQ
Unxdf6B9XAA1RIDdrFjeYT6m0yoBmTlFLzLhhampQpseiti61BooKAhz9atDG71xyXRF4FQ+mSkF
fOEI/x+ZZrI3XMUyHlBa4Ns3xkw7p//IcGjP5SYSz+2orywCrdLfl2yMB4g276m9z8xXF5yHM7xi
9/GBdxaLARuSroQsanvjlaQSrqZdpmaFYwnjM9X0/QT4QdwpAA1L0iEQH5P3neOutAhyle+hoUCi
PhS0BXWd/xQX/adNSJfw6vvUqSvDtZBv64stKPeBQbBxnBH+Ll7zBniNAULDbYuNDE0Sp77FTXsY
sL9ElJ8RXCoGf100xr20HsL8Jgyj61TfJeG7n2IZlzBWBxO3EMCy7JQspQMTmI+yJX2iXMxcOGvW
qWDG1Fq1UlXtB5FIj7Lw2WYRY0YpqTYazxo5soWlTkx8yJRsems5jybof13oVN+pes0IuNX6SsMs
RENZ8mjO5GAon0ymR4cqLRF3x35y9gl2pCErgjwu2XSjX2qdA/cf3MBqcH0Apu3n6DofcUchjHZb
qOJJYTAS7lryM/g4DuU0wpCpTsDMSMnpklg6QZUQslGU12wcxaYO5/PSGlWE7xr9SSGIJNePHkZt
+j6rJYX2TgdrAXoRP9E00AIA3bvrwLdE04aSEJqSBrfAcGewen9O9S2JVTc9D026hkYRxu+i4UuF
psE/7Erfxk6586zr1r3AIx8nVosxGAQLrKsAW8XTP+09OoZgVulDfVVX2dMYDdSW2E8h2ceRR3ko
X+LmsXbg7/L2uMXC+upWjsWLzk4utVBGE7wHsVrHBP/mSaO4hRPaNTUeB4hIAdvVwKCSnlBzFqN3
yHBdY6+VClfiddx9V1QBgClqwuYr4j0K5tZhsSfItaHp8s33ugu6CjAispkswYRztMpka2oAVB3C
mOA+lqfYYA4emSdU54VzY5UBTbdB3wOE5oAAFW1RJl9A7BzS9K6NgQF7Zq0FFU7UjRQFjKLTaL/5
wOlmedKJ+KTDu9Y+DMlVVl7NTnhOPCZCcdONb8Mi1Gj8za80/X4G8a8Tx9mqhGejZgACayRVtnQU
oJZN7Gjtp4bnSajKu1Ly1c8T+zj6gEJTgdslrKT1sbxuBgtWs64BrXGI8eOuNM1iFE3hRddm85ZJ
7UYxBRgyC2hkgyCztKehK+/7sH/IHAmBUXJ0kHKTnA29Z7934735jkbR5O3Bpugxdl5MuiFSSGGz
9+qZgaIYLPxK76aMh6koMWR2S8QoqOZnZBgCJZQJJe0tAvY6o1OmrsBgz8wdFcTpJ0P/yoc7EBJj
/BhGJmVtgSAS5+Io7m9imxYf2A0YcftV3kykLKGkOpjmdXxonO/V3hfOueRNZ0I0Rp0BUlBnWn8q
baexrnC6GxOQXniTGtB4Kv70VW8+F7QIx+hkgqzJzHF6R3fsxfaDXhDevh66/cSjJjrOGa/PHthm
AX7WZVL2n1JeLBHdT/G2QogeIhay66UXx+3qdycElqZgSfBhIl5E92McBcyYhE+LQJ94+FqUZlYO
rO6QIjqpb6rsxizQ+mifBSTZp2z/afDJ6vupIe0AaC8CPp29eNrHZH53gZem+xzHsnGrt3eTOpb1
nU8Vr2BOWAReh/AThb5Oe5Nr3Bmy1eyqu97B4RnqjJ1852ENvuMW2S1VNJH/Lkj0iOyl9eHdHdqK
amYiRNOdzqWAtKRWPbpgzJmL5XPb3sewbRm8MVL3m6J/9ekXGSXlCs95gl4xLmz/de8LJLIjx2yg
qztPh33PtMXLjvCH3emmV/amYSaLRvSpFM90EsJu55MJAS4oSkxnk3wE+L5tYXnXPKNdl3uDsTD6
3YicXZ492LgvAlers/VkhMQOzWK5FK0r8oZ8vFSRkyyd7xYSCySZGZYEqXbagso9NP2IoFmOqTyE
AAwLHeyPWFVgiy1OGeUXOkuO4dWjfSCRHPN27D7//WX2l0uCn2+zf1gSsLOcQ8ha89qjbtm+Sg7u
xrohtbBHrFr/p6XXL1dSP//f/rAk8JvKdGkHmddksnlkbaJN/WzXAWPJBjPKf9iz/GojwWbApWbH
w+O2bHh/vj+3pZ63mOg0WChfFC+H5a5o7n+8fP9/If4/GGV++iT9aSF+Dd09ef+3DfryG/6xDecX
/9h984vfNt386rfNtvY//80m27SWBdy/1i8uETTD9l3b9NheMhP/0Hp/2oogBiGNs5nhIm7l05Xq
5I0s2uvUYHBoInUuERoDAyUFJETNxdcn7RTHkOJoQfN42OrcbGxR83CadUUoLSG6MRB4uxo7M9x6
sVvf8SyCYdlCcoU7J5l2Zf+epImHQQ+P7Wq2uCFz0ovAmQm/EkKCCGgZB9tl1xL2PZaDmHSC14o3
V9GjK5tpKfgkTuS/4hd97GCjzIVBnB0qSl9PuzirwX1UGuVojqoDHzm1ASXS26EFy9pZ+lSjFTVH
71rSwPEi6hZ0EZONA8VnKjjpFGmyJB05n7V857bOTpAaZRnjMJ/Y2TqDgyiS8uCAOgODcW3i5uTL
LZunWdf6vZI6Kmbb7XVjjOgXlH14hR+GZjs2XRsU0ZPEIdO344NHN2rQ5chzqemEe3w8gkFJY0qb
SYe0RP3aJoqOZp+plWib13lhu+vRd2UmM2Zludh/SxR/jFJHbKSbtnt2FAXsVromebfqTE60WMas
A/qy8RNqzSKu/FCoanDN7tLhEmPyngTpWnlPwODoitdCYXasvjJtILFvH0uezGX+KZbBrChSGoHm
nT2xCGQXlOLXKUXgMynZPi187EKd8SCG5pPeG9PIDrLj1Aij7HtO2FSvea0zHYMne1Mte3Ps6LZM
0it8skHB/ZmfsAgqRmSgaiTUPgwM0dxpeasjsbNlTEOiuekKnuUALG91czirbpD7VE/u6QQJ6bTs
3TMJW0VyrQXyUdP1nXDpGKStaKZibQu4QHNYd/QDje/QcLg2dM8zQ+FERRDr1iCElZE25EejSnsu
JwvSE1bMgU/TOOIWTmgcaTuGxVeCaeusNwKTepeB1V9v7cr+kIXZBv8odTnPo5fc99wJHEgZcZo+
dJM97YSVfTYT9YMxRSkNsLE01QBBHBPdfWh5gvcKbL5v3JZRe1tXb4JEulTUlMv32ZzBkJHnalx6
zwyzIYYeloEJzSZ3txknNQ7D6ErkkLGUE+34WnXrpnzqPApfdK3MdoXlQb5x8uTk5AuPVIaHKCVZ
qFGjVFXOjQtvwI/Af4+bLpHr2CNZmD2P/BdVc+6Sp9h3DgNR7U431j15pXGuDzZ2lIYuKYawrPWu
OtPci/JUQK0v8icnfTEzO0hSJNiCiXAwiGXBTeL7P+jVR8Zn1y77q46Us+a+kCvpKYLn756uwtDW
gh6+VpQ41mby6DflXftmju07ls+rlKFgWymJybLZpURrCkrfU4ariSBYTmCsqrIjq6VgHmzYk5Vk
L2XXau0Klhh2wdJOtNw0cr14igcv3Xah/+7m9ODGOt2ReewdJqf6AGNZYXIk2WDWXXGyIdVOlU1a
E4mZj2kUHRAGiVkrWipG8Lxhbvp3NOzSUahLxuQGmEqdQp8BErAZfDnANsAcULI2cYbwDgJHsa9w
m4B1qL8i0/ti674Zhnztet2+mXTuMvAbqqTZkcA8VksFmOkmb05MltugIBD30e0cR8TarW00M0M2
AOolJXWGgEkPfo1cuR6RbcYAoZFQgc5t4biGZo7n2RX3NZgvr6tpdiN4AgTufqpLgGY0ygywO5dg
gnmaCGF44TGujE3Y4OHxU7I9WBm6wt3Ffh54ogEOzSDPqnc0vG3ZvGrDpfMz72hmsbbCS7geBduM
rCZzmvtATYny1vyPms6D9MuC06sftQwQacMNaHEskqevn3mBtCCOh+JcxUBBVdndJ5pziK0O8sZk
hit7UmszFeB34xA/aZ5EyScx1Gcj9i6xX7enzFesKd3k2CH1K2rD5pAlGIsmfZqDbJiIybOMK0GP
DlpQKP+2bmm/laQs7Z3HDaUyNDar+d5R7avNlFzP9g2YIc4JfR/7z4YO4cs02kPpfAqQQxofidi9
nRl1O1ooG20Zmw0fehx+8an+KOLouY/OXvTNo2mp0zhdJsXKzGPfWPRTAIeZh7ZxV5BJ4tsHGrn5
XBacLg8EYs6Bqga+eP5tjnlodEDxsVXsMi5/80c6KTtA273QNsDqH+4gvHPqsOj2uRMACfyyvYgQ
/mserXt6O0psKC3s0nqA4zjqtJfGu3hM1xOkJnYAzHZ4t3tgtE17M1T5SVe4kwjc87CgEFB7GPLo
MJUz/qh+Y2iEZif3yqkHWCjdtWDEnz0fszUXadriq4jySyOCYgjcjYYKcwTRbGh5MFdvneDq3RIL
1PPXKIaNwo/WZZccatm6s7juOFzfnYGdQ8szyCzkVTSnB91o0VEU53DTrfXaOcWufQM52Jn4ltvm
AhwMKxowGQuMgENnG7YTRvr8pTPVg1nb3TGdoSsOzoNq5HPvcpFks8dHogSISRYnmG3ukvEsvk39
BDUocSTrCU7/u7yvP8PYPzfOwG0yP7kyKtZmaO5qB3qzV9N1Pr1UE0dhUnChEe3juOAM/PQy2wXj
CYG2apNo3FYUpqVOcaaEJozoon4nSULHBHlnn8fyEPC4OWq5/mw3LJS9uvo2p/m2dsitOtN29KYr
vSLUM5YTDIopI8envSstvbIHWikXAcKrRPSR+QQrYfMAbzVZ1DfJIAKRqk/4zcNTOczmpzY1GxfY
1DdBj0PjN+23uauSdT+TsNHLj1wV9HQ1LoAiOlEyjvRKPPV5eWocGeQ2zEeDI8lgHGP3tRWkGUn8
txo76Ipyo6olZgnvuaaIUA73QxWS05H7QXtpeV6VfXrxgVS0wGO9Kb32tc/G019ZjiMGEGKu8uYa
C8ZDViDFkKdMyU6GVX8dI6fVFryKcTyMbP20wWYJn0JgAReEE+ksAB4V8ZdRqU/RpVvXJi+PHzWz
xKVhP5yw2cBLTRQxsSxWxUwQLQPQlNnXvbA77E1kXYSFyuKn93a7tHgKCYfEJNXmz+NjTOFA0Nri
K5yrk++nO4j4a5t+6R4JSmcabqhR9VNxE9Y6UkAR9G5C7R1FPzP+9IgMpJbJdcmjLFXtN9PZqj6F
iYErkB4tmpyFYpkvtaRfeaF/RzkL9s8nrYfZ0nbnUcdUaB0gG1yJfrouxpOs1U6z6W8JTYeKCZ/a
nBZxYQ/qivHWbq81Wg4J1rGlpK0YHsCdGUWXcKRS2uybcu1H2rabaRnnWc9KrGODZ2/KajjXTLsO
Rwd1ekEu43Vj0ajd1jyLcs6kOn9tyLTaFqDEL21oLFLN9VM4sy3oK7nwJJZCDQ/mjB9/ZhCYbUSF
Lh5sll8zUEaRv3hC502ujqrtWN9TfpY5hQJirc2vHNfpXhloEVXv76fa4IVm4V6RVpoHbIP6ME3p
VROBRMz7ZBcJDkbf73Wu/EVcw8acCPZUdWVJEng+g05lTAbaX6oHRdzztjj+88B4vdKbBurbhNNb
qTs1x9demj9PY7JxmmRHaQQOyOgwhjXRkuZJFGzwhMBsJ12mRvm9bnO+2XO6TJOaeZ707D6uq89c
JtTmsCtUPktUnfPSYGUzRYaEiD/t8oFZZozmW1NkCCo8H0/JXPinwtKIaKfqca4JdCaqOwr9qcg/
skI9DvGlYEpcQsyleypd42LlbpBkxdEYMSA3w6Z2nrxsCBLr1hyN28xS647uWtcnUUOwokBjxdSe
f5tMs/vuR1X7fe6r5GAb8VTCr3W7z9lxu6spSQRQcMtrCVDV0atehEKnerPU3qTlu+ckpnEIAH4J
BVam7lkHx4YV1afFbkom+2jRif6W91Nsrig9Vix6NPQGKXP9ZmrI73BQobuZbnlS3TgWgeMPLMVS
raBnwShcPm7u0DOtWpEGZIbNDDQwVg4PHLOMPJWBnTImc8bP5N3xHWbri5fdU94Bf8vOyInJUbhu
PZhKjM8axYprX6bJy9Rnzp7oBj01ToQcgTRbsHrUbUPd24ZwTpnG8rFla4MuAi/tmFcmlZ5Mw5u0
ow3Mcyr+wm1bvtca1bSdXZhbCiRJLjqeCYrW6yOSHyDTjXU0D9b74DniRu/gbvt9zY1v7POt7mnT
JasBZmqDPr6lPPdhF1lDcx21IZWLS5WZOWPq5xc7aTuSOidikHkyU/7RF2fLxnyq6pp6UiuHVxxW
1trvx+iO27DaVo38bitEA1oS5ivcm5yEo2s2Lzm9yOG6ksK7c8YEPmWfZy0Nd1ru3kajNl5ZKY/y
aNQBnVuDv1OicLBDuupihIm7svwk3SaRXWxMj8YTQRRtZTe9EwB0a7Za1KFnLVkcLVEykF7MuFH1
5C9LWzU7EdNaZpdZscl7s9vnetkKFnzALnj2p+fQKcWGIoDmJvHT8D5C9wFEORIfGOtmeIrjcHga
W29JtIpGO6a65tFIK7J7uKgzJ1CjveLAGze6pi3cTX927VXqTsuVdyJebEtk9VZvwEE3IWfGgGV7
01iKrySfd1ipJgKzHubtSyRz2Ld6t+l1e6NHE61dXT0pGLgp3J3KnO9mbp/nBOBTwhYz4qYDUgbw
QSSbKxFRdr2au4b/PvVzktMJNvWq1BlAHCgsr5gRfeoZHNsq12PrUow2JWHOZTgzB1QOt4+ORjfo
uDkSNJlHGbtDDIgaVzywl4zfVGZOuqQvDbhRSahwFIyDggJcRpm6ZfICuJc6NTK9OxtTgJDdXutk
CYtDrSLjoUkb39pT2LYQzfAx37EcCslBztHCFZT9g5UaA98I6c/7sskm95j0abz2x4S8kJbCPa1U
1312ZFz0q8kqKxA+rWAIKc3ejw+6643Ay8axLzYllDdaQx2HzYhlcb2RTQ5/zIkVkQYvPGQ+ARdo
7wBHFNfa6hyHOocMopfubGO/YigzEaCjne4PbvkypLXP3rSOjOIY8ubbXKNsZ1+n5eQBd+ydcRvG
XojU7dGrlUx+TzNl2OVP3Daptu5rX3CRipgfltALdok8z+MpMP1F1VOq1jVQTDxcV4USbnmO/EzR
bZa7znUhUs1bs+gw0QVcecWPYPGeF619NKXBacHV0eyAyRh1tmkbBcpFdroOI5JvKgqyoYl1isY0
rM0RkHMUx1xErHaoTo6ZFoQ7TP3iCQs2iW0WJHWt3EhpdHUL4GP15D9ZyID7yCiH76aI/C9LgNVu
gB1wefGrI7IVA5c2VdMjYsVaRN5dG1oO31+iuwQfYCdu63awP/rRa5EQPd378COrf2tz+yEncsHj
YFjmp4GmuzwVZx+wOE+Lvj06dKi25Ty/t6Sg8k1udHzBndykGRBgMcWWSX4c+za77qulEbCfjC9O
cZLlMhnAYtolapoHjfDNrCQGJLb7/n040vYI0n+bwgq6jnyuA9j4aYQE78HFMbFB7EVSF0GTZQII
YdGRThpmBs+6aiBawetv74cwotN6ju9nDIs3Nq8XyyF2Z26V0Wkzgle8iyZloI00Kn3K2tyEfJLZ
69HzZkkmJy4v7pwPL1ntMrSOyqGL1FLbWY76OXc8uiPMepqhIfbWie634oVv68KNGdFjQ8vA9jZU
HRA+pGmnyLWtU+jJi8gS49UdMXr4rdEdjXAG0pXNrhEYY3fPAEaCgrYlFwwm6oo7NMBZJM66Z6PP
oZOFcYMQ3MNGs8u5JxdgzvKq7sqCdFDiqDHAuQn0aF5ip+lYRV+mbnhUQvM52fbCiX3uznF6bngJ
WPK15mu+sCtmBSiaEiWGP8KZVJsuQ27kjLetQ8/BhA/42W/4UWs6mDoIU4NEk4rnfZMVBa53M6JX
OSYQwGWoIgaeMulYptoMofyWDSTvaazGSmXKuH0rvYhDa9ZtdG6IWS2fz9EYObzkrEFVL5MNvDqu
TypnmC2HatrbpuGl57HlcexW7q0+ktM2O2sjktCA7lfSPpZoc7LXhm56jgejfqljWqaSiZ5MAWD0
rovi4iUMdfkBR8bYkZxqD8Iy2ru+UdbFc2pxL3x/OHQ6gYWhSrgy8ONcNz4kMdtpGUtyFqHf3bpD
23ToAkjjMaK8Oc0Z5mJcyWrKi7Xe6+1LbobfVG7a52y2tLcximnaUM2wI4QOf8Xr1JPhQWyY47a6
zape4xSL3mJmYyxjlqPvtAb3lRbRdDmNOje6tsfopGKjuumyPGyCecbWBB4jpsWKUlgtqvjoTTku
tCwHB2WQTZk014LUNWwGgP5I96yeo8SH0TJHwOF64YM47Mvw1Ra0AmQYsOCANRxbuAKj0qWi1CNR
xwriKzXb5OQ5Wv4wdUSiOq8oi41rsBtvshA8oNlG+o3tlF9ND4w1i/z0tU6YpjB5zZgE/AnQ5Y3n
F0O99VWWfueekCCgNxa50QHL0G4SKMorFXbDe1QXwwP5oOzKiDQ6eZpW4wwbgU3HqAjQDdtm/pHx
+jvRwR/K5XJ+zfRAlPf/SnzIy/LSDio+/UqAGDT+PVERVwq+DeU4HBwNmHxcnv6lR/DovHJiMsk/
9IhRUMzbMQv9QpMwRbx3WPRAC0dQcILenoI/yBMxgVZKDnmZqV8DNk8vk9MrJj9xqqxqMxo00/13
ooVZ0C0Weg1g238IF06uvg8hLWemvS8lQZsGZNbcf/wuYygcnlYCnXGRWmPlPucYomyTh5o9rv9N
0hgZwVBnooJDfTYOjqlg2UMv2cCFQwge+O3pZVE8osRe66PivNPdwyjxuOjXITHVa8O3q7VpWNC3
/6WAVK1+lJb1KGVy6EOc+r+JIRm376l9t0HA/qUm4oCvzwTF1Isu4o3c/MshhsLyB21ksPAsebQc
0OapgNPmfllymbQMdfMHmWRgO9dYlHwkq7byuPGqle2mp58FE9pqa2JUo/n8QzTRpa2TStJZzC/K
yZS+lD7AtRRE8X8SUOwkpODc2Rkmn7alRIs2YK9faP1ke7cVl+dfKCrLzXnUaRFvuB2NxS0nLiSc
f0krJqkzHijMviVvo371R5lFoXolLm/fT1JLokNVrfoHtqrbmIvF76oL10PIbGsoXKAMFu2lz6wb
QFEbY7Ze/ijBeACmKZuBOaULJCL/UbU4Cv5Nk4nAM8ZswuyZ+9aUQ6qIC8g5f6vOuOKTFAdcv/pd
NgrovE31DDpNUyfnJCzBYP5Lq+HPZ43STdxgksu4QLj+X+k1NRW0eD5zyOrG3sk18FsW3H1odRKq
eQFWcjK6YBFyNM+5oy2C+eVvtRyXwKWNyKfkF8M0WE5rZWXR+o+6jhq1V5EQw9fSfdMR9UnSe9Sd
yOvHTQrHNyIR/UPdGdLmIm0uswvLP/bq5VL3a4kn09IE7tt5UXm65iMsyoPAh0N9zCq1737Te3T/
ZnY6spV/kHzonl/1M9YwA/bU30s/+cypZsaEVf9C/jHKj3LGMfgfFaDasb5bpA28EBvha+uKj0UJ
Cp3pjuvpjEM8IyBeHMY6vou4ek+jv2NtcMWoeKNNFq/GfPBtfpgG/HnOlgnByIMvrVoIzO30kod5
gC3583+jH0HBwqVim/TKMM7JRr56sRjXTfcWOma2qpQOywwX/iIpNT175k7ll1m8/puyFE/jA7Y8
Awjh36tL9Es2tGPwMGIxeXEbWV3+KTWF9rhQQdVX7sMjtaX9GAtO4ZHFwi6R1bM2VnowlLDbFvGJ
3d5mttLp4IXV6YcIlRTs/suHMdZ5J/+kRdl5Wy3yzL3iImNk4yVLqNGc3ef/vTSV3YV5wdJv2v9T
oNK16Nqh944xAPhEANBvZTYOq5btkIEiO0n7IH3AiGhWCXWYox+XOMl/6FZhWR+Ze64nfdoBJ7r2
LRLOv5awxizZMNOeGHUuYeLdilhconk+/r2ahQaxJqhPxnBXCfX0K03LivrbJkl3v+la3TTuXAhO
Tcpew6N9QYRvaca2v/AKohRyX4jw/LveJU3uJCEmU6AcdKrElG/TbOPR8U12N5ZWkNav3Bg6LIjp
138thZWzWpaTCuJvT6wi5Sz+Kz3MNncptqoNT+kL5SL3KkFLERjY6iZ//Fke67VPxI8/CmRS3BrZ
p68aXLpaEKH6hHm/ti2etWhlHUpulilkGJShJv2hl6mRhpWJ4dLJA6MzD9HEVsAlnIx+Bo+I7V0y
rNNM3vxDR9P51iZzdcenFs3rh5yG7+CEdrkBmhUYLuQxOT+xIUzhpsnd7wJbhs0Km8C4NnBtCE28
u92AFj93q59VN6Whobi01J7HuX/PTEo5flPe4m54iFKqRezxKrfqB/j9K9/y1gqy3uiHhxp8dFt6
564OT1k/k92Qu1zvYWVy4qHR+bm+qqjF0MEB/qzVWTCK3BSKXSZ3v9LrUnp0kio/xxTP8mVcdQgL
OaVV3ugFeFL3k0RU/bOWl0HS1KhDlxFNR5VNACV8/JWu1yUNb7V9o89fP8t7ITgsiar9Xyp8dnld
IIHVGTJr/iedr6CWE8fEX0l9SRNeW8D+rcTf/qT4iSy6c6Zq5WYGyPF/qH59bz14rfNgWMXpn8of
1/9zBqnhT+qfsqCTKePs0AZgt8SlvKfBw6mcU/ZQxPQo8m34WQ9M61m8NHGEn/h3TVBPvMBPnY8W
IULrzOuiJCbzmySYQGlvay1c/ZAFx3q8JVrY34y9uFFgJGuRlrfwc0q0D3Ietr1NQvHZLuEBq1oW
LsmTwAlPhwEJmfqpIrAwe/0VeXYgO38hII4UEdYMZb+LiD48FBP4oixr3DY8FX31umiJlMK6WGcy
uk9MMLR/KSviiX1GThnWSItNKq/0GifXb7pilzzalJGC5B1YzRfPc4h7Nfr4N4XRYTIxTj9ERm0S
hyaUx4nyw19qjWloUL9TYtf0HWzJS6zOw9eNfyWskRcTbfdDiHQtv8XRASh0xDbwTzESE7D9wR7i
MJSVfowT8/0vRMnKBIrqNd9M69uCHjet7NrF8KEoW1okytR5N4ZFp3XHDyPBhpqOb4tcqWKYou56
USxDDwOGaZ96y3+A/QKqNWRGSNjm/FO8bCjuXsXc4XMKXv6ziFnU3pWtA8j7Tci0LHtjRNmms+Xq
d0GTlo3IZxf9s6gZGvVygr/+StQUcfgOiY/kQWSu8/DDmsz3/0bXhNh3GqzvWb3kgX6WN6VX0rV4
0RKWsMNb2xKUW7TOdCCfVWf1qorVO4uSx1/onVzmPmfjGxQ9ahUraMUSVy9TQvBX4udoT8eS3ZIR
WrTo4aFyp0tZ+ydrqo9cKLku0ATWUUNNt++fNdBhQhwp4vw05OoypWJbzS1L7v9eCqXflPcD29gP
OTQq7Evcopkhh/4f3s5ju20g0bZfhLWQw5Q5SFQO9gRLsizknPH1bxdlKplO3X3frHvQ99oyRRTq
7LMPEx1ctobkm3wQJMW9eI1FJTW7Sh3ebTUeqo5vEbXjk3GaNX/2m5w24j4pVYdtlJV07o4npUNd
3qc6CRxBKeTTJqBEFE9f4tLQ9Baj4q7xU2Hu4e7dK8VW2Pv4NI4K1F72+PT7+FRVNc4dtHNobAdS
dxNIDvue/Ori5jQli79YAOViKxciXg1jRoaMdNF4VF2xKEcaX937uJWY3JwPCcWEylpWFGDsJsIX
3W8OyaukZNEkyu1ypeXmxs5UHCpaWi5JehGrixzWhxuYopUTRXV1Z9jO3bs8Ng1HfVo3fB7zJlBO
ghSDo1fqFoMUVXLz63A2Z1C5w51NAjBvOweUfVoOWI5C9eR3WS1/cYzS2qqLrDtLxhY98rOsO1xL
5TyywnvoqPWfolt+YZnhZSjM5UjfNGuR4BZsUswyGQVq4zNYLTvKqYhx0T+dcq2MIKUD2JIMEhpt
8J61Co18kt6XgfQtqod57mGG06NtBwvEZzshFyTrLf0+Q6U4CXRtnjotxGa1AgA7zRiNfAl9XQuJ
OBfUJMc9k5y/z34bhfUV3toJcXPqQ+9jYKuv5hG3G/sYGN9dx/0cWp13WTDiRuoSPBOVURPE1HBI
hXOTHgQX9/3dWzJs1Kl3E2E5XX9KhxMrSu9SVnRrXnWJiH2d0d0Iheflp5g46MeMMkQQ8m6tG051
rUnU5j4nxNxqWmvDbqXzl5TY7wf/JE8HZl/3SXFrd9VpofreslREwfpzZlxzT66V7Ji95sZphpEz
4RjaxJz+fhUc9zbBj00xdrlPj0uvHTZpJMHS2qEUPzUp7+asSRabv0mRI9CYZcvSs405FxGpSJJ5
+bzmtk+7DpRc/jI0Xr2tMcfdaEoTIH1PXPcLAUD/xWiScmGGRYJp5xAmB32xA1G1t/tA2ch1Y+Xo
AYtqKVKkz6nyEEBdmJrSLt/FymEzbiqGqSdv2bIH5aK3LBt/zJcT2OuZk4zUUUXA3Gf+DY+PlnO5
67O1Z+X2OepAbYUTlqD3LW6mu0FFLKQq3SSBd/Yud7YSOvCVrzcTXYTPdsVwmS71xXofPvuN9qyD
apO0Ksq68J5ct8wXnzJontLfDaWoty8RtORqGLm1q30M3RdpNuP2yF+9ZNG0Y9iBMRmC98mjGa9F
788t/YLJK3seszD4JWMNYbkPpiUz4DnI03y5T6flDimuznLAu4Q6k5X2Pub9a6Y7XXNbuiW1+qzI
z/YpdRwk3rIpGvJlEVVr/J+e6XmhTsZunLelrCxTnRsJ3iMSTKpDcmkadJlqlZ8d4kyLJ7P3EAS0
1Xq7ZHHVETN4r2m2h7mYqS3eLRJeTCa9ESg4t19zbServW8RqQTTrf/rbNsruvg2sSVmjd+i7aLm
v3PXSzz9km9rpc1jVY8r/dtPIXfCuusF/U4X+7YIuvXCoy+msF7OOft3QXdS5S3sPENAjHG23JZP
CurMZ1EprJUmwMOXuAutGG61zIf5S97tBjJ/qKbvs6uy5WOFnkHzdmoZS1d8Tt0zanLJcx7wrcQX
QC9d50bRpdN98t1j9gSXjmw0gx9Sb8MOvntlKPfTf4u+28G9aPVSu46VAL4birfhk348/27VqrvN
bCkqZwQITr1m4JER45co3FVHVmOLsQD+fAnE7VHuCrTlbVyyoDEQl3exw6GfknXDmaXAHqvbbWtM
O6uKGBNv6EwYjDazPTiacInCdffnlFzPqLOu+iDv7PnxlLzS2/4LX6loBkRI7qIHIwiWey+fvkTl
IxY5HnK+mTzpY8GyZJmg3eAKnMu4z3F5wzTIs2GwPXU0MuceFcVB0zRjj1YjeR+ZD6XSnrh5yyFI
4VBuyVHF3UwGF1jDd09sP6kkbvllLgk/h+dWSblEgcjbZE6WrN6l6GNuKBeF3dBlEUn6UFXujrwd
5c/v4nSnh6hBGEpZoaeDn46lvzFHzNp83LSS4sSfk3VcH1zQD3a6yxv7ZJ+wg2MhdEPFOPXM2Nvu
o/bM48+rNWH3uI/bzW58YBNew37B1hsjhjXHpl9m7mYf8OqsGfFNkGvc+aVY7VCJN990ze7mfxu9
915jXeajbc/b0ZJ5oD0cTeBbh9NCOWjW7FMM75d5Iog7Llm1tPqicgP4FsdHMRPyCXuTC+SArI3h
njaRV4tkPgtUd142UHFvyTw/WPj2OM/WFV8Is0ZlxGKf0RNqtrvcSUGZf5nR64PbTkrV5AFcB377
rc97hkVgra5pBPAWENpWfRE3jXedKmq7fQnro9DrfUpCEafKrB6fOtYfkYiIxN713GrV6+TKuemN
BtsYsXFmdyUM+Vtsn+nNl6JrTQ5BUbBUAz+Yjw5kfJhrT/zTIOkQ8b3fsVCfuRwLZcnTzn+T4WeV
kt0XFPg4//0c4hNjuatScqzrfZDfF0k8b7w8/hr0HJ24IgpisH5Je5JBrldqonjnjSmbT3rVql99
WbXXL3m+bStLDmDhcmgCXqPrsCnTWTGy7voa7+v4YhZq3TGVFLTJSR0b/UmqJjfKkEYPWk/xKJTz
2Vvgj4MxOGWlBDblSOrfJVzzEUZi2lLbYvKW/1f0EedjAN+PTf6p1xwd5wpIjtJ2FjiEitj2FQnI
qoqfLiAJAx2OtHtBAsxSjq8as2bRIf8HLiDvWAg2Jfwuv4cD9IQ5M6KTdIZWSb9x66qH1TkQAlTV
iqVQEJE7jvnXN0rAH6MzueyM0zF32+s9LdAPXrHrbDrhkVQNa9nEHbNHBnwTprxubI0xH7iBqEhR
xlTVZRpo1tJmg2dxFB7IbbZ67LAUd5je9yMUwWhJCCxsmvqvKEGshTe1EierN5wgKZLyvs6oy+mu
jZyqQ5EiJ7Fz0oyydi2rST1vWwnFo4ALetVrqPyVCmdvtn5pw/NZr57rIWP8JcHlMoSqhtK3o6a0
6Dh2gPAepw1Kk6WCiaNEvJvqY5891lVezbitUwHdMGs4wCgnfQqmr/DVFLNok1unWhFwVhQi0jf8
oNXHpddb4RXpDqcACefnkOSbtL4SHcjYXipcmrr1uuS9ecgva07BbmkIsvE4m9CAup5FbR/eyf41
YgHx52Oz56UfyYVCjXxYrrZgYHSqqba8FSVfWQW08y6TB+ZdrBIb7luTem7nly1PNM6d7taUmAQD
XkgZS7BN/jOvUawPZc75AWBIMuex5W81F/xC27lLLuYWtdTemGW+fkUZZC9mdi65tYKH3I2/J8oX
mJdwmjtgU7HPwSFgG0/0LX+wDX7Kvwcph1oqNAv2eIMGPdQbjDjRwFRlRA8EEoJxAOImWddoO/2O
c8DDPEszaaZncH+JiyH15khP0yToiNFsdGbJGiN9zaKtl46c3NZyeWeH8vfAQn6k1dvAYFmLuSZL
ab6+hyBYicG9y8L5OxCC9yqrZWroGAtRM2MN5Dc1CrIrXmOJ+kdtZmPu4deJjo+9+sRF2IA+NceP
YjDFEkdw7aQ3hRLNflASseVNPTvZClKiVRtd3PivP9MSrO4yKkUZ1vIN+O2Ga+aE8eBEBRrdd0c/
kBODPm+q+puMj8yySNfLh4iLuYh8WS6d7bFC6Qd4Qkegg3ODxWbFKW7eF0v38ESujuFJLEf3fo/g
oHPLfpPFAQ8p1gEuAiNAiW5b+ULQFKXO4y+IuZGPWFHeyE0+7fDQ1mo5P+AUWYK/KY96qnMvJdRP
TAVMappPCJHMYe7AyNR875TFvpkKX5ErlwCyKJmB8dz5gbLoEXIxgndBT1UqBLCBN/nyUFYdUL47
0VbAFqSp2B7GCUqdGw8Pi8ElMbHXZKifC+B1mantzyXWV+RC4gDbqbuafw617Ki6RBuj33LhvU64
WWrbngtaEnjjwWXqrYnV6ShfCv6Cbx6bv+u+6coOvAtXaXNXLRQlrvNFkBhtdWrmTMVmwdIW9JbA
p8Cjm+RKgY86cBmt2EhQub67NzvcUTFgJRJdOmFjQdX4ms2FPHLpOGXzUN65nnwu1XfvMQ3M5jO6
fpqhkABIFywqLgWsAaKMyOTMEWG9Vk606ovPsWh0hws90XkNimYFfyZusmwxtI4GuPanHzGOtGBH
0mSh3OqZhPrYtUVr1Mycqv4q+rb06zZ9iFYrxCXmzl1vuMXxLMCO0XzmvWFDXQd8usLcrt0FvPZX
6T0gzNz3yegR84lWLsfDyRDEO94rbrrBuxWwR88AV6NtKn6VWMua7/u56ahM4o49gB8d3ZKJssCm
AA5i+Fcl3Y/Qh0kBzVbGidzmM00HXb1/j3/IylfPfxYAyDiwCxt+E/zHkPnksP7sSJ83s4xFqyrT
P3MgUsr3rVI2O86yp36I+fwjC2LwsBQZ5/MRHiRdlozbg3HAg8BaQqi4KkZB0fstNExV5lBtJEHY
xuUteziroWRxhH3TawGHGLG7lJJo1wEa6PI9cIirnEkGQrm6mAU8cchR7Py2AiexUdoFt2ltT0fa
QAc4JCaeQvOEQQln3aEV7FSrEUHHUTqEj/zcZEibfPUUH3TQM3d2HBBJKI6aFoFYcOvWyUkW9PMO
pVHfpcsfmIjFADW61EkT0HLw9FmK6N0r0zOnR3PE+NdRdMSNViPL6e/pEYsrZtvcVtLT7xiSBG6s
pIjI452N5p2rMOvGTpbHFITuiWviYhXY6ZI90uX7SrKE6trOcl6D3iMlRu3McBkUU1j7ldc6lwIr
KUx0J8B9EeB/zxhrnTjPblOdhuyyZXTe1Nq8lLokmNKGuxL95T1lkoaPXcMHd0+a9AOLsKpzqgIz
v/SYE7GZZLhkZi636W6IxukVN9GYAl1End5MX5kTP6OU1lCAOI6dJGPAOJlJ1P+BO6GDeRdbbNzH
uX2/Z0+YZV6VGEre4JMYEnrK+Bf5O21oht/UsMBoVqwstYaM+gGitGDQbLfyThpu9dg+l5jMmRwt
So854+tFNa0zLkQOZenAvteNalaOt0pxauSiQk6NCLngMvaQ/bOcYNELA2Bn6fupabnEBE6pXaAD
LgoGm7GYFjNF07NMRzd3YCGugQODE6DCAxgGzfCoVFefgJW87ReNlJ/tgRVUBS1VkwnJQEtR5UPz
WmArtbwzsEUkQzWjujd3q69eWm6l8Tbw1W3n+zMNd0VIy7DnYtfzWG17a2Z3GsVO/tw2a6oqQ28h
Depf8yycqE/TDoG9b09b5ymIs2XYgSvBtIyFvPHkrwJr0engWNK1akervojXrjIssprOGv9OnyEX
0bQJjIcs1a/8bD3q1JQF6lIh90zjeCZwl8S6injyjhGLAdguDuSLwdGl7aRpGWTX2EfFbM0izswL
Rn4pAFAI7yxUVQ2esw6agzvDmet9E8u+EoX+ChSw6eSVREfc1+oLQN3vvqiJqzJTdqEafX9hY8Re
Xwe/FyR8FbK2/MbHSFJLLzEeFZWuBqXxNte/2JafHCdk7AoZAdOSug8POJ55UYzCI+ZTry70OmDU
FHM/N+SBe6tx65tx+sv8JxP/VFbQ73kjZ8TPhG8rkOoLAc94nTr1pac0uqkteog/8Jkx8tfUVwVB
g0Frohpcp/ZatBiJUQVG4yQrtbiM+k3darzu6lM3t+aRPpwa+sk7qqaQUbwiRTDQAAm0pmNgQ7Jc
Zk550EfrvuM37hNiU5kGTla0tkM3dcetWqMK0JAR9O5N0bcLwdlElAFsXoUOrE3QygtF764OuE3s
sulseluQm9ocLtJitUduUJpVbrMWZXfPUE6M/FlQN667aQsbGzQCtSYCgyQ55Bcr4O80hteCwdEY
XPKJmf+Ww0l56iekGoFxEZgBqz93Csd1AvTEAXAAxmGb/UZm0EDphP33+T2HY6WXiv0gSBy7gHbR
vpUprJHzkCpCHcfAzGVaw4m8FOxxteK3XCrBqe59yXu+T+muQucEuD1d414AOqMJYwe5IiCdwk0Y
1aWgKtZ3qOlIeAnr65Y9cZTYdCu1aSVdGYzodLzrsre1UIaIiZAnJ2gnMtsb9PPDBHMKXSqv/yKe
bj84ntAiR5ZhQ2nqOySsWdXNQUoXpd8uczlZlvZpIjuPh7I+KI+qPqrDqYB5TOXaGMjd6Mmkj2ZU
4u150gyTeinLm9UqGFk6/1TgL9Vu2hqMnYrzY7ONYeAydjsMLlZV7NC/YHzShOw9mIlmv2B8kqo6
UTkOVvFwYqeXRiCxiNbOLWRlH2ifRobscKMr0fVvgX4HKZ8I4kcdykXEP1OTNeuR/RwtvlX1ZwH+
4OyZsJq5zH1tRnWy47W4ne9tALGOi1Z1yrMh5DVYa6VHIwwuhBigd/kO65gH/gkBshgwmRT8hEQJ
OA8hWwUGxNA7uFnoqDPBAg1MCJk9rw9BysBPrtAKRoZhrw5UkMKxvG+Sjas9CziIY9uCFeGL0Klx
28GahbiYw2gplcyOvqBCvXlSYyQ70EJ6Ye6Mjq24UFpx6c+wmXUxiG2fTl8CZp94Q3rhWyGmj3VT
94yVMew3aPhJc2lmG+gYonjzE0QEx6t6iPo4KzsGFtU3kEjHs8ao3lQICtycNNHPZh5t/DztJ6Wm
7QRTxG8wta616tvfM6YIS0aHjhBGSd2sJLpxe8RID/NLd7g32yyctBwE0/ReZt8+rHPcsY/CZ+BZ
xrzM+WgFXn4R1qex3SwtR8W388XRvw/x0wE9qgzjokJJdFAdFDogoQpu1xXnFuGvl0YsJNingdQ8
fICRYtk6w6+pdvjy7GnQPXS8b5UK6jqr2HwEk3zqfIi9u2dvlOUdnAotvQOdRPRGYIoMhd0x8/m/
55TMASUzAPOBVUIww5cwbgruInu+iJ1MXRyAJQyqebvjoSzIeFpoL8jSKIUT/BTPAlmSS33dqJtP
2oWg0K8KRKs/tAuK+US+tSyNleGwo2UL58gLsySxCJPwkOtG/czk89rrJuEiAL5HjR4bzu5gZBDw
EqVXaDbH/jpgfEYExhl0b2QQ8FKAO0XJeAv4ATBJxR0aJoKYS91S10Vwnrj3quTj4UV5DuEpF+Hd
EVMDGRYqxmFhdd+Dnh98ZXF8kumTVeMCvqlvTyUnT6aBRvniPeZkjffcsyNi58YHfxlB/fqfWacC
RF0U2mS4ribfaqk9NZKvKsYTiTo0Ksh3zofUmxV8noX2QfV8zj2A6X+gn+QQvsbyZ2rvrN7RTyPu
o8RYDop62uGfYntz2o/BhYCgDI6Csf3VK1m2pufsJvEp7B8G8CehhWhLVLw8h3j9ol6BcQKZCbJO
9BAqLwqaj9YyKMQ5FEXE4GJtdEjHj3NRepzgKzIenYH5xxh24mCLOGBReuDNZSc9Vbh+eU9H+cKL
2lpLZgunkF4kL8NWNxC58nDJ03FdmTB5JDefnRKClOqzjk/1t8T4WoEWgUzx193W5nJIb0GmImPg
t0KfxdZDkhXzIeLrH4WmQKcqWZ6rfnvqGUBLVsaYeXPV0arYOyj2EBU+EQp5TBIbztfQvEjg6uzy
W4hGKxxjTpL10lKK70aiAL9vBreH9YaWqBwGJFnMQ1HxmbHS2qXkRDOBWdU8xsmKg97bDUE+G8Kv
XnQ7cqj2EcMaAc9pBV1vO63C7yneu6MAlkWe+3VMguE/ArBy2aPdFNrS7mcIq4RPbuhivAOx+iC9
T6zg9iiLZYfBHVIff8X3f3mnqZz2Psoy4pRZsUw5l0TLu/EXwbAWdBbFAd7hAmzvDY+Gfi4zGatH
5T3miDMtQz1rDxs9s15VGn+NZ2mVmMDkOsxFni1Ts3AuCnwBE6MUpjONgXEgLYnzk0f6P0odTiwo
Lb1CGcsTbvrXpFbY8gsVbf8S1hpUsLU8n73SWjY+fmD8H8TWCCHEcNfsN8gWXrB53N0LXUeO92Xo
fga2VGi6Qm6WAthSHSYNtSF42ENbnGq8Kz3nRUuLIm/1YvEQ5FYVWcEX1ijmL/SWm9v6heXxnroX
exxFuCRvXHetVDJkQDKbBn1/WgMZzDRSpJO96mMPc2kSYhOP+tPyDehyk+wsKVr3hNpseea2kv7i
/vgAdUU3Xm7FV5+4Ljk12mlfNu22aixg3E+A18C1bata46qy03kOc3jXtqHx5SjnlQ9SdaFq6vzF
D2IXuTZz+sqZhpZy4kiYuN5Ar8bEUwmyB7XqnkqQFKL9H9Ljy7/tTSF74IuWN0wTYe3UKmAZwyTN
Z+/QL9Vq22VTURHOWqQGewgMWR6erk6P5sYnlUjr8zVidfLtXieSKTmGBZ0ViyMgWKxZiOYix1mW
fuFexKM2XECaqBjOg0c9GfKTlAmDpz0VpsDW3bCj2LFY9gaHWQyHFKP3bS8bkVTJWXCDMK6jsK0X
juYsHeL1c7Ppw7NEDatbOStrAnUM1G94WNn6LELLUjfVVVNZ0pvkH0EwYlmVXLVDjfxeMGKebvMO
qJAeOH0+MuthTpticOfAn/Hi97RYGTZg7Q1f4CTHzcb1qnxRGB0a9L2h5Cgylmp5siUYSOZ7ZKyz
UR1EmRAQ/xoZ4+ekEUam8xdszLdkVMYMdnRKr29rhyN08AtkbOyNHLUZVkezpR+3Z8dsnixzfhDW
7hM3FtQeVqJQbq+PIGNaIm1asNCzF7HJIBsatK8roc/5wI7lAb2wvsub2SeArCnJczt6ZdM3iixh
KrTLUnXx31Jk5qht8oA5plSzrEnOxcu3MGnM2RtNFrU+vQfeKbmcAynLqyG4MhWT102hS0mwP5YD
KwpFwdKxk2kY9BK1XLw5U+oUs1Bs8+7QhC5izTh5+o075ThflqlLJjL7sx+MWWjXqzZNFUpPn0Az
CQUMD3M9OitUWYe56SV1tSfO1AIVf6JpmTFVpIS3FynD5kPhVe0bDECSffWCoFU2rqxygOdnXza9
/km6UtghuaZb6bAhepv5tw1XF8wwOPWw7ZtYpsR7lE3rVcXbVFrQ+bOmw3sUBJlNqBQ5vK6GeLIV
Mk2P+3ZXZ8XzM7DWGSWr2llxTtkTKF1Aa3IVKo+Kry4/c2vhwL6iE9GzldqK6ySELe59kvs5ERXj
AjOLy6T1i8CFIMBc1qmR4qPiST1Ng5xSV9OmUxr8LdBzR1mR5jqbxAWGjpsXvQsmpfAxy3N2YD4p
XpJ2PMUtOSwYrys2gndD36tSk+eX9gV6A8MY5kj2r8i72m5lolbRV5jFnMde8kost71XPr4oYN4h
cEDyxYNKaMjssSMNfBkNlT+VpVx9MD1xHfaeiCs11omyMlmleWidvyfjcslsv/u9GKpsevP0BZEb
2bhHXKhHaMTai99QcrqK9KMMY1g2Vdbu46LGUzNkvAzjhPMSn76YzM53o+vWD6uM1VUm2GiVJYta
dx3u2lyzoxKEQ3juuJR6At/Av6CyXU6RGMnMJ3xOyoeAlRd94HVHIHSSXeBV7ahQzF44ukS10wfb
4Xt6z9I1ccaW/JjFF27lJc8erpxrifs9QHnhoPECKd/WvM0usED155Ic9beJ33f0+Q8ymjLtZY6R
Kb+scpRzQVA5AZgBbOusctHCui1XLnU/YHSPjGCxl9REvdwi0K1P9tSdz0QswB3mt0aq2issLQh0
fkfeZTnRUriApON/J+A7ng3DbLC57/GyIpozKr57R+GZMgS3ZMq7dyReoSqrbtCfXmk836ILAdFg
kBkQ6kR+aixjyWNkHTMRfG1mnTjCCp00FE94hCzfEXlOw5RqH/G+xfHNKi/5C1SzHO38rI8Q1cuh
Pq7yyI7WeywPPOK2sgZ39Ss0L1BS575Xr/6FzrM4U0yHQS+NSSwzc1VkunInGVJ6JmELmmsZcWqO
VkpO3bXZlf6U+lO1eQP33DKpz5wUvPAIvSf7EKFBHPLF8WrPCZ2h33HXzmxlaVGb1DVp/TPLx26f
flP5qeZAhARcFrasKhxB+ZSwPmv7ZMDoCc5nOXZwGXUFNaCc/30Q5RgMB4k2N2r8B1uLCei1Vr7j
jU09O0bzxXoPyOOPI5/G3yF9/pjT6wuJRvjrWLh0dE4hIZ66yTv3zqhw0OF7YafqlnYfOIgIRjR2
q6OAX4QXDhHfQKosKD8WN0Rq31rXXZI38xHXl82LJ7if7hT5ky8X3GSpKRfmnu36l2/MXxGivvUM
vej5zet3e/hvGOLxWVHlYY3M190E2DPOPgKABUJemmnKFyUy8Pd0GH0PIGDllsV5WN/vWUA1svE9
UqHa84CF5MEDOSGxXt7zq8ylcZFXO7+2J7bhhLgV+WZ0FKvlXc3r9PVRSDBsil1icl2NaJCFiNGK
lm+kYIqTEh/6CK4ELdi6ClcjQRUH80+0IFF4uuFW1F68IYOhY+ePte1e5/uskMPfkpGQceEN9Pn0
0Wt23M8T3KlDbG8lH/bpV+xgW+uwIHVwfYQfVCrkhCyOs7JxBCKUi67etSrjOL8nCXuh5xwCcyJo
wpL8cXRYUU+4zP89VehouFJ4q8GwfIwsLAd5GUVuuNxrhzKv6C8Miwfs4IBOvbiHSjoh0zjBthKb
0Sk1PnMiJESBmhizQoqj2THikJvuZsV8hnTqJfAYXqAGl0aK6mlPHJqBYZ2bBR/iV+ow5NgGiqRu
9uRhaxbWIjGcDv0YJZ9XBJHTDfasIE6XbwwiS7xz1dSFJOl3HKJd32BoYvijYB16jyImXb6V7KdW
40uGYw70wB5JLOijtuHuTWmk2Zk9KZLGZm+5a8/qErXLR0ZxNPJiWtmsD3gkHVxw4xbZQ4q9NlYz
sm2UlynJnDvS73nDFI3Y7ma63K7VoH2sFTOHtcG6/sYsunLkL6ugG7b8P7anaap1q6PgYjJGfBOH
rn3Z+VG1ilUZc+1HgBGbVMM/RpNYOFX5Qt2TjDLDkheW5OmrF5ox0n3ra1+x5P3On/QT0ain6VQn
hpt23AR/phodR1ORWKHk2pON7qgqCNWUyl78jDf68DFbcBjU1GrczyUN66BsRN72ADuOzgXJgTBn
TP8CeGQ5aGJnlToJK3ooFY7c/SIE8ktzrjRECE1M+Kkw2bMBgUzy5Bz3HjJTUz0TJOSoRPdjlcKL
UndZRE3HHXZzMkhz3xB37x/gyNjzV1Xu1TMWwJl8cJaCkfSFd0fgfkxNnlqRdPURlVQjQzkd5O7k
l7ik0mf6wik1lg6lamEMKn1yDkx1aU8rLeXk4jymQfYwJg9jqD0JgpLjHO4QRhzfUZSs1AdT1dfA
JLFCCZSSGt/ONNPZUZZyoC5J8OU+eH6+xRN1YCk7lcFJCTMGIGVdxTOCbcvyF4KllDx1Fln24lcc
pQdjwveZdlIpgBEltp1jLGUx2OakjMJZUv3YvXDbx8pbHCUqi7S+DfHgvjGVpa/PTGd4rB0gY3/Y
CK4yVfptm6rzA1cpaeZjK/urwopXYbf9I1dZ6+q6tLSLD2gl+dZSArOFufgAWMbwl3ZTI8J+D1la
o3EZ3f0FZhlEsB58rfrMKWb6PS2qfkIGPMzbweSmiMp4kD7E1rjYY5fh4Fybcaluc1j24+glF5JR
vksiMt7jAGZ5wxDDlq/ca3b9ZhnvjpuBME3KUcC1YtpDkJiG3LCoJ+5KuUrJmJFVzYx9kkqtAf2Y
K/PtC7fGKoMLN2Bhaoxmqe/U01cms1T0r5WBslRq2YDifH/S9oW/JM6Rpx8BzYojfdot25wXvDR9
z2i2WHKa9kEzvqburHUfg6pb7lnN1reCHUb7k0RWtDVfPywVgqcS6qNx38ObVcPYowviv1bSZCHu
quQKyTgIGL1ypSl3VhzcyPCE14lX61wc72oam9sD3SmXJdZIOAqGNJVLZx4DjwrAM46+jspJZWZb
MUUiGE94zeum0cSGiSA8ffm0DgtET2+Epy4kTKj4/gx5+s0wN9sbg6GSY4ynydXCmFIwuO8UNlhV
9KbzmqD+F7AndEeaZmtBerJswZbbR9IzTPD1mO75n1FPXg1JN8J/Qz3H9KK6qFw0vLG/MTjo6cqN
4D1VE+xtJ5DPNkimKFaX/4Z9Et/V2F1XI3teQX7hy/Y5V+kAAm8IqO8lrGT69HyPYKC80KOykKaG
isVIGkLWwvTbAYXpX6OgBXMh8E6sF/YHHHQo7wJTyD0EizrvF6l4d/yBhdo2G6/MWR7Q0Kh31nE1
hw4NmFqx54IPHUNjmRjCSyNxsP01Jhrw0uGRHtbZOv7llsuoel+S5uHVDvafgKK9ueyCi8+jL2XL
fkOSTX4BijZ8m3AHdBiC+SUoGnbSjE6ScIXhDvuJF40ZO+B0NiyEQ8xslYW+21OjoSyxzTKgO/9E
jUas+6ldPy0l/7bl5vCVHC0je1UPLBZ/okd786urfIEe7ZOOd6PHA0A6Ms9Y45P5C3y0qBlNtFga
v2pTcGL0/KV6+TYr8zM5qrj+2usG2Ly3YZl/o0Zlugj2/MCNBhGvxJgGf2JHGW/YMNoCjsd8w9/w
o7XxPQVo/6wh+y8RUnxEpwrbWeT+0aOrLWmvfDF+B5J6YzstqCiE2IMETOrpw8p1rw48qZmol6d/
CZQmkbPsLJZf9PQqtqmo7LnSMU2Y90vkr5xjOEh+okv9oJ1nhPIfCVMcZ9EkffoAmBaefu466M75
BAi72R4zlVxjE7f9yStp6gXjVEFfODg8Ir2T48Cp13uzoKODzkBUY6fFxPOHpzf2VMcq7Tg3B/bU
YxXRwhd7DD8FUivGdlfI21pTnw8MqlV106YcNmUnPbGsPfklhtqhq+RcY2/qcfeBRK3Cb9Q1oXP/
GkZtDCY34+1xHpWNUAZNL8Tyz8Gg9kcg1XWeab0yuF3izPjApIZgBxlrU5+g1JHQFRnBK5Sa0DUU
qYrYC/o9lWpxPnQt6twpi9/2xEJZJ8BUXyNEuv2v0VS7iK9Nvjf+Dk2Ns5VlX//HcGousxut5/d/
4FOdhvODq69TJTfWRZKfvXKqjJHPQru/TP6AqjaVFV00wdAuAhOHVDaCcIWGrm/MWLr/CV4NGcJk
PKtBavOieDsArOO3GtHI/xeEVbbXsGtvCKvsPWCR4FT/Z4o1JG/EMeRk9s4szv9vQVaimak/pmdC
HCdg1jGoT5NTuz77XxCtbfocP/wF0uo5tDl55fxkl6u8bKqYEtnMnmq1Om0bq7f/S7B1cKmWcSXM
uX/BZoR2/YlvZTOqaW//j/jWVqIkIrZw4ruR2/4uECqIPeAqMbDutmdCVHcAXAlREBVQfz4OuLbc
2YexNROLVFG6Cunh/DvlOorFLMc7FZSrDX4XZZdHKNdhrJew3WxUPli0tVQxGtkny73NDtLVD3oK
R6xY/CBdTUTQNkT8K+saaenEJIHQnfOyREqmajsFjIv1yZ3jO1+aH9RryK1KTGXlP6Be1eCkbTp3
2nGDN6+zkLyiPAsxyCFJc/GBHYFfXUOvIYUkIvzEvhpw66u+tES/fWf9JQXLAse3xLrZc7C17cwz
JbmIPHe7x2Fr+caNcQrjyfsHIrbr43FaZWefkVi7Wnro5P+ExWq4IYdvgLGjAXHP21VVzxJQKUkn
Js6Ub3+JxyLAn4zjt4NqTxCyrvbQ89n4e0a2Y3DNcLi9+qTh870SELyZvoKy6rgZYn/3C1ZW3Gu3
ergQsKynDdcj49a+Vs7h24B9r/+amU3Vaeu1FCX+gM0CfMy7y9+Cs1JtrFj1A3g6WP3yrB1xhM4F
P5tmlsfWX2GKsasXiHbQFXl7GsC7Prf13JPk9bVZ3ITWk0Bps44eU6nyUxFjZHHGiysES8LUnrIy
PQkG8NcCwEwbYD3YsxAGQFI9TiPce/+Bri1lbQbn0nTrLK42fcFtVpGzgvqPnK3MZWiXnB84W5Xp
2DRbHeds7fb/sXZmS3IbWbb9lTI9N6wBx9zWVQ8xzzkP5AssSSYxjw7H9PV3ISSSoqSqrtvWZlIY
kxmZjAAC8OPn7L32Bwdd0Sy19f27TMak8vyF0lYVBa8DUCr5Z39S24Im1TuxtNzy0CbTl1ltO0zA
BXr/kWSymtwYdw7NO/0muw20r04hT/9EcxtbbDj1bPe7hLT/WXcLWg6zLiOmf0d7i50OAdG9yEZr
IdYdAl4+Dbd/Bg6KGI2vp7lPTdo8m4l8a9L+/X/S4YqAIYBVbXSiv/B8zDpcJBrLWMvXf9ThYmlf
Vggbf08hnHW4PVtGXexmKa7jn8akPc1hbP9EimsFD7kdH2c1btS+pGtS5OiMfVPkNv2zxVD+/0uT
myLsWjqiAw/5e10umepPUlf4CX8gC/8ozfXr8rEbsi8VHZ/fq3PhoSWfVR9ufy/RpfoSxf5fiXTl
iCBGYLD6TaibJHdW+iwRBszxb6J+LiMXgkn9+H+i1u39gVyt4zfBblZC3gWAe9XsZsLfJJN/+d/I
dmXjnWwDlg+nSPj3sgF0Dhnxz6rdCihORg7U/0a561f6l7iP906rmj3BlgOTYsADqUM+7D/BKGIw
u5ViJvyHbr90ScUhcsaBwcba24sJWVimNSwuCJsNCSGsSBnRjUCPO8M8/yTwxdnJ1ZdbN98EvmUn
FR5uzz0pLaz2ieO/MIsvLzEUoJ8Uv2FY3CJ4GcaYxA53fOsBuE1QG/CSjHdywBkxa4BdcvTWyFiB
HfvmPs9cWEJEjP0sCCYNbPZJ1bSFAOn9e6LgwsGigYRwSxQ5QPsfquCcjpNWGH8NbSSlKIxvv3Eb
rVYQE15k+sppppcq15ZDpEXH68NPSuHY1OOFJcAD/4VY2AimswjUDo3bpjY/X+XClR8R4lZtr2xH
Uxc3vlM9OtxVmkM10x3LwvvkNNaiqAY8iRDkZ8jjP5EOp5j1Bc74UAvzH6zHYfBevEiVS0G03uKv
dMT6eg55GMhxqNXmm5IYt3ajcEMBf4yc+M6qhqUM+tMc/DcrieP4tWDi5pM/EZVwOiKxjlWxhuuD
cOKHirjr0lWjNkMW6aDFIHeIjGlzPCJjh6J8btw42WsepEAEqj/kxeMQHcmFCbfC7u6MmtBLbWaa
KtYvnB7BadYb13rrnwLCC4/K7W9arZl2gdGWINTO+WgYj+Msvh+cYke7315V9vkKkUx7MrTNlK4w
4ThrOK0Uwd/kyOXg45J2Aq6MrCd3PTfv0XeUG5E7u3LEb44yIVleBcrhabCDYW2natjaRFIlo3OP
nmBTp+5n02A4dpUsp/u2DojNDIrTOADsjcbTkK2Ingtuyin4MMhGbmq0Gmbt4i1tLKbAPOglpFSt
rne9nrX3eqz7R2fKn6zfZM26u6/LqVrZoX1nRlayNfyV5xhns++6XeR1X1vhkJ1gq31uZCY4D8TO
Xm3NwVs9yUWcH3JicLXZyIkRkzeHSfpi08YYyq4a6Do9wAolOwsdtKFP5KeVVbd03bxdhq05HtJW
wXb9Rr8sAlYBl2PBwHhWdCONH9zq6YrD9Lv6lJphcJql0q3jWluks/aWl/asWiK5YeWtK9MzAaz/
lWza9vCk9c4E/S0lGaoBILfo4xGKRj0HTs0q6jJX+8wlHsY3v3rlMGflfBNSh0P55jLdvGqpu6l3
N57Z39h56x1Iuo/3bZB89n0+kD901SMC+qNXWa+5bxUn4snwviTG4iqyZns20cQ8hw6upJRqs+zU
dDuVWrmPaJ4H3uDiJvxNc92gtFkNLnKB78Lr0o0edFcgiK66ijyVrNo781XarHvHUgfS5VBffVdj
tyoGQuIjjSNO4NacguiS5NP2uzTbwZi/CWrzSyfeOBX+c+oN81BaLL2wKE5W+CULNf/h92rtIshe
O1OcZ8G2CfQXtKm19aPkQ9yBjJPKkSth8YJ+Vm7HDfdZK7HSXeoxuVQDiMj0HLH1hNDFxe8+X8Xc
WnvsXFBSzoz79MnCU+WsLZ013WCc4rVMm+NV120FZNcX0Zc/SLvd4Db0o7e/UHfXVjCiK4tukE1R
Xkfi9i+YoI4CV5XYwW2LdnTxQ+0dTQzcwjAnWNEtbq+yb9+v32LXUx/BBi0quxrWtRtWu1ZorzBp
NAgHzPgdkZ6GRL0ULmlSCp5QKiOuusl5SD37NouqZNkX04acQ7VPip4gBGC0qyaPAhBiPynG83H8
imRpcxWNZxVcEvJJd9E31mgZ9bchPgXy1yrunWULpJx2xPXBnOXjaqhfrd66/aEgV3HxWYNcNSx6
yKOjZDQVgxpvmjpfif2VP2pGA4bV4KCgI9Od+ElULkvzroeaiREdnMBQt+cO9bVKvLXnwUOVeXGb
eESDx4lbnghayI3AJcykZxurxmWuteEyKUOSvlPi4VrLXX8HlmZAVNIhiY+zAr0c6mCnOeW7nAaX
plxR33tKwydfa4cJeCpbfSTpulOliyhtn80mgNhepAeQaFxnqj5qzFpTz53BxmW/clratUjVp1FX
q8KycebMwFMvCcFY50wbm4iwdyfZltr0VNodBqBvANRZut41R3Ivi01XA6juhxF1MBzUTtW7pCk/
BDoBVPhmPsEkoeaY+DD8HouaV3UACbm+DSID1ZuKIK9MTbUM7ZJyiY20MOmhZ6mn2AGaB9N33NUw
pf6GNaTdBlI2S3Dtyx8y90ZCP08zmwjvMH7V2mqVp1qDWdB7+aF7V6xkeaCCGwOVisCZu0pb9yHs
5X1okf8+6+BD3vjkmgX7hxSZae84mz8I4tVATnvDKB26xYbjHF+8tN3r0Vgf41jaa6fxtIXWmsaj
Y0I0/BEuarkPmkY6d5eqewAypDSPxKkiLhDIWV1/cyWyijgw7tEskjnfwqrohXJ2NdJ5v7DtY1UT
oGy52nYMcrQzfneJPPmkzVJ6hmXpGc1Tei7ICMl8ke8G7rhIdnL74E6OhukBCk9euP5d0oXr2gbx
QNvBeGyEJfBg/qa21+Rkvxb2JimD4YPwpb3LTdQ6HVHIQReEH6Yk/6iVX9AeRucReudjVmftMlWc
xTS2n9uucR/Nkft20EUgyuYvScEkr3NU7Vqz4gfmnObt9SFP9DW3Ff/OGSC7VDJ6xaVBlv133T6R
E1vqYkAshqwOTpry7tM+JRuprgl+rcplavsYtkyjvqVIXsUudqNSWPE5GuLkbOfBuAq0iPBFIuyw
KpNU4GuRcbg+uPOfYifX9l50gVDqHsQscQqMwT0YXYu1MjI3Rq5/wohk0b7moS9OVSehVYyeukCp
S5apFRxYX+JbNxGABXAHhDlOk4Yh1zquDfuYRGF3RKyTUopgGJi8sD4b80Mux25pJnq8CxIWXpWM
2sWRcUukT7CJLH987C3S3GznzdSS6PHqKJCB5q6RCJfrvGjsVWmkwCaIaT0gTkgW1kgE4neTASGc
7sVmgjK0myAT4lA15KePDRqMeMrSu9l1ULfFF42c+HOaJgeiWcsHV6Sr1tGS05WeO7sQEEF2Fwtb
5tas0w8TRvRgFPltbkiUWzpRnFM1fL06E8JMsGTHRfE8hWW5SsPe5QrBpxBGRDXkYmN2ExMPN7TW
ohqax6K2PvRmifNyNi+Qupw/205C+mTSGoQOMbzWcRk3WpIc/bZ+d20RcBTbapn1fjIHPDe7xB7c
x6u1wVR2ty7cAld+0Gf7MnbQYQpI6wmBaEDw5vDlxtw5NGM3P2wPtZl9JVcpOiYKo6RV3EhRT6t/
5YCodGCEjl3nEHk78+N3K4RstOBmqmqioueHdMCikhoEqrM7WA5UUbcy0odbkTg6pWH1MrRuGuBy
HW0AJIhni1Fp6wrb36KxXVpeemoZRIL7UFg7Oz8jWjty/Ic7x+nQmnphfxSa9TzJxF+bOmsI7PD2
bBWDOgNxU+frl3keE6Qhl1e7RWkif+bXKnJCMZqtEVYKFgbhgFNWYAY6iu1NM9nmxXdGE3VeAF+q
0EE/EQz7/LMfwxy1d5ehKStXht578InMbRJael35cYTBUKuG35+Mp6tPw6gL9gRQAqDAELFC/Fu2
dnSpLhCU1brLwhcoGnJDhpf2YbZwJJO8AEFXNHMkNrhGFjexk7zWQUgwuqvlh0Em4aNqbIRE3xDI
elr4ULlDbOyjTYwu8t3Uk2KPTS84OKoKEOCZr+2g5E3p0esKcxwOQ1j0p8KG2/Gr9wMRpLvk8zJd
alPtrh6QWCb9jaxisSRfMb4xVTDjbqHXTfn0Fk3lmpt38DKFOii2FN0hF+6nMGop1fry5uoUcSeW
ElahXWL6DYeaBXtx9Y2EiUaDL7FRIcI+fAzNwX4Q2bKx2ZFqXqQfbd/3HrEJ7VKxQvWmn23ZdksH
gdjSkR1GWawipz86Sxwq+A3Yf0FPuK1vx66v91rQoWmKDIZDNIAOZt9Ur828KcN0oga4k7Nj+dZN
6WJc3SeEfpnnPB62UsrwEOuNsW3M5mMUmOb5akVJ8XgA8JDbOtA7nAtd9PjDl1IFNcSTosm2Axoy
aOAj+W4BlG6vXwzZzHuoCZO92lX6YnhIRXAXek2ytZUHgshKrdc4FturfWW0G2NhVYildRE05F11
X9w6c19Dvz/PVhbPGWyUZMw4wiFOdz88LVmdsHFcO2Iaz15nra72FuTz701m3ed2m2zqCais6QDU
Ixd8UQ72be9PL3nF1tUJ3Wp99byYWt6smgFayRU53bImbqJ+fNWHPn7iB6/46SqOrRvLcF9EUL4V
gf4hVuPz1QSThIHOsN08/WyEKfTKf3LydhX5vfVx7Ix5rWHBHAq65bO/8G72xwDfdVeqrLBGyor3
b1R74U0n6pFoA9fXWtpd90GUkP9/dsxoeW8AhHHOCa9RSya4wd+dMwB7vDSlkKp1qjvZOyhxfnPQ
6GQCsydj+1EVhPW1jQ7CUOj50bazDN8eyq80itgrzM4aaZb5yer8dltRz1qM0IIQVqNhRyv27g0B
U9+cNkJ39mPeX1B59/w1jps0mMNE7LsofPvJdzPqZffgE14+RiyXTaijbgGNPfTHJknkIUnR6OCo
i26/+XCsHuGB27pnJEj9YpzKFnl5Du1UxeZ6QKzu4/03qcfR4hEwCp7iis7G4+Tl3Ce84OVq0dHd
1NyMQoRHyTx+ffXq5F1nntKKzSMpO4jpy8ZcigAOg13Xx5+cOx4SszOi4fuolgYQAjbrqsgId4zc
Aq+8NUtBsPAkRJuvvOixacjvG8BaMT/KAXXovbu+enmsEM5m5ZJBeDX0jEZ8k49hcqO8S1tzAkCy
Z4tB2QEFeeXPoQbFPmZeaWe0a2xrvFyB3cPkHuGBbGxe8Alw91iaxSWttDelOyScj2640Hq3WZvT
6G1m+8+Qtfohb8c9oPltlYFraIuT2/sd+zuHzoUeVttSL/K9H3YHs7u7OoJSzXJWRr0vyfScHFSg
3vCxnGUzaW28i0TY56s/yHOITmrjVvDEG50Y5KMWQPC4moUE/JiTW/szC6BN1qyWzQE58Env/Ju8
1N9bbIHrYGSQ39KwBCF/+YOBqCEXjQ62tXVo5CxaS9EtirynxMNhFzgQ+zpaImnbFox/wbZ7scFB
M0bt4Wdr0RSXMzwrlUf6Zy06YLq5vWZMfPYov+mM/Br2PRuO8kIleBYpRtmzX6ScaqY9Dg5r39hc
3UfaYDqb2pFPzTB+rZUaTn5kDSdtfvAFgWCVE+zqcMKC+92SFFkmwEbD2cVZXK8IYHvszPJEqdxs
rZH9zNWj1KpaXOCbTWeZvlp+jjc7SDY4W+6ZGQxEBo3jTdOTpOAk0tqW0m/XiemSTUCTLinEOTSq
4x98TJU1frUyzb2b7Nq708re3pD4C0oOZ5OScbjv3ZjoB8u2IFXp3pZGxj5Pe6KVK305KM8+mI+h
jkjZztR6djyJjsZT4Rmkqr9zIy82V+NTbg9vicdofTY92c5T5A9AYDw13Uze/k/WJ9HExjob24TK
iijMqwHKVAX2WrbHg46swi18OuK/c0Mh/R32I+SoqyNqCj67UVju8WAvHIPMgCk39KUuaklbn/12
FUTPpvWi29DARMckTTkQzbEbWLTwYgf5+E+WqaaB0qfR5mhsq0dyrSX7xDRGXC5k8NZNIAGU2Zuh
hFI5O6kCrc6PvSWB8llGuraKJKC/aWsEnNY0dmdzVS1KC6lAcuHe1a/iHApUoOE4qY2DkTsPohi8
bVu1nFsMV34faUvHrPJTncsHxp/BerQSDeMI2z8zLk/fLVj4QZyNhwZrdmFpUaQvjdhObtvPc1QX
BqxzBsCNpu3Sc13CFbVp2NdO+ezRUtr2ArSPWZvLHx6tkGq9mOBvlkHMtfUN9D6btUQStzdW3x1n
wxb3/o9CTp+uzHeiDJwhm/NNcCf88G6lpQahn0LRCTZJ6MUbq/jCbVZb1yFui6xzqh2b+lNpVViN
ZzuXBYOOvf9EO2n1gw/Pkj3T5ZIj7tx8N9JfkjMn/t9xd7Vqqyqn29tZeJ/1DYvXnCZ/Rcd/N3kZ
Y5kTVke02zRnUQ1f3e4DqAR2xUnenv3wPSwD2ouz6yuPcOhMIt1ggZ/1NhpxcdSe8w5z5JSh63eh
j1x9YNK7i/IspoqOnhoVsLH9ZgnjFgmlQp5+doU5hFLgxYY8l2yu5jB9ModVG8gvVyR9JYx84Vqa
vkTeq21lvo8TtSXqGvaeQZaVEWvJqmhLY927zBoj5k7L0ZqIDJP1uaGmOiY2+ofWWl/tY1byWMd1
sfTd0CfQEwiOdID7S82cFlcfWS+7R6PGtvYXXjLdH+49ZmYA2psUT4sqV8kUvnc4HTIaIofv5rLQ
r5qzbB6unHua2tEmV/bNlXXf62iDHDaBy8hBf/HNaEbxxTalK7d/bTYbu89Vqsl1MvvNmHSw4Y59
46RPIdWlEc+i0per6awyjIVXJDrV/7yJJa4pStZX/5l+KHs0NfE0PpJD4//qQEN80S+AaSyuLjRZ
tcuaWzG4Rpp9eT2uTWN6CTqHcwwq1jL9D1pkVts2fJdO2Jw0bc6e+Wtf2ngvSjAsyil74lhp93oZ
00WbXXdIpe/2XXlQs00tkyUlYaR/vFrVvNKUyyC4+x1mv+d0+12gMdcDkBl47enqWvPs+k0XGMXq
SvOXQk1c+WP5aGncK+gVcIA6aVxcxHqW/RkdwnPsZ82H0gR4mLv2++xq880HPynl7SAD95HG3aee
G9UpxDUw9Nnd1eiWhfkBbqpiBtmnD1Hd3ypcACtXRc72V+fbAKmpQx2epeJRDfF419rUQMWT16Tj
oxMwdfCZ3eIMt+/duClPhVKrK+l/9sW5ye2QGNPuyvqX8wTda3ukj2wDl5Nlw3PiuuSU0Lbz4T5s
rk45ZyB3QTTZcwof54i+zt5avhstRTMBCZ29c7/87T//8d//+Xn4r/C9vC2zMSwL+Y//5uvPZTU2
MTu1P3z5j8cy57/rz3x/zs8/8Y9z/LkpZfm1/ZfP2r6Xl7f8Xf7xSfOr+f6b+dd/e3Wrt/btpy/W
BbXTeKfem/H+Xaqsvb4K3sf8zH/3m397v/6Wx7F6//svn0tVtPNvC+Oy+OW3b+2//P0XwzKuB+rX
4zT//t++Ob+Bv/9CLyhSb0X89qefeX+T7d9/0X/5W//+2x8KSDTR9a9kqX7907fX/dPx/3E+/lao
/LaMi1byQoQufvlb9euJml+Zq1uWgcdWtylFwA7jeeb7n9/u4yKcn/8fnmG0oo1kt4K1JhAfjePR
jcvmsYnGl9SjuW2TOMVsy71g4YzpBBEahucbUTFtzsh3PsNv2VoDt35KmKU5VQT0wLCAS1wTrYnd
G3ChLQ+5C9I0oePU6UQ6hTkhsfUWdNCrVvj3WTJCtX/Xens1JMXzKAc2bRXC+VIRlDJE7ON0ixuK
qwNjsGPYqAZog0T1WHfrRB00Qwt3oS0pVgU8kjRbZZ2NvsBtl4Et5TFA1DT2k1qqRB8XBRg76P3B
tAqd6iY15Gd273zoo1x8inr/OTOz6UhUjXaWvqav/clfkdeRL7qovmVPpLZ25L+3ymIIXZVy4VVR
t7Sa52QQ74Hy0GUyrZ6b2iVky0npO+FG0xIl/LZIh4sLJwKjeP/JtseDX/u009NkhJ4s9ENDlg9d
tHpr5mWwUyACyq7ZGw3iBeG6t9IcjkbZ8wYTQ64L8OWRYONQyH2b9czKIytb9xL0C64xSHNFDdM4
iuInQxkRnbBmUYwEWiel6Vx87bMMQ8RhmR3tg7oG3Nu5G1k45EoE+y7PP9novxhl3rcGzSCbtFLm
Ar4xPMyRRCywnG7Nemstp6RoBvSd1cUnMmQTxvTDk57m/cagmbAa8zpZ+z3IYc9Rn10m8doiy/wL
GO5oObpgchIDvJ1BS5rWUn+uSZfDV2qGNxqbM5bu4gAi/KJLDV9fPr7C+Lrza3nv9tjq9FTcO+4x
NJ1kA/r4IZ+ZBGOMBJBmlS3JtovvSJd8IHMLWUS/L4KC/9Vl1HhhLf9Qa9uPwk188EfpsmigwkRB
wlTHIQKDtRVJXj8E7176EPc+ZzV7zrJn3xtXhsaLJNa6HFEjE4F8gDn9bhT6xmaGuEmnUKA/IV3T
Twz2DuZCkxGaxIiWzIdKMCnRu3OEPYAgGWuZDyQO1MSfrUqlxGIcSfIQtBTqTAdvoRsuVHDdXWoi
EveJUPqq9A1JByh5MZCv5OF4y3x/FVX61kkVgxeyxAsZXsKMytsmb6ium33XOF9CN39N+uI9QHKr
AlMy8ZP0tAKzum/pxiwIoBcLfPifuhH1jdcxuQl9D1lbNLBz+9Bb/qLRdMpVaQIDEZBwOLho0hbs
bMKzPrewY4zkiBLblVcP1k5odBsl7t9FYvWHysqJhnTZFE5eDFFZ36twRvXmF+ZjgIQqs12Edr3R
ptpf0P/tt8RAFvd0iZlFd/naK91tmZm3k1ecYm52S60rSLvpq4+dHD/b6Th3baHemcFG6wzw/IXQ
VtoYDkfgjOHOsWD8zzKK3GwsOlbBDowFVHiPFJMkiG/on/UrOVCO2XOHUFnJJTX0ZKkXRbFMGQ8t
q9gj8CLLaYvq2aNNaH2DDmaBU2NTMfpamSo8NpP3TDtjNaUkEoRuEeIecwHIGkS+QMTfe9J79OP0
o8V+6eKN+Zr03W4FE1APagbFGSJGjnSZVau6LhwM43j6PdfTV7U/XROc53CH/kElXXwSdfCOv+hQ
yZfe6Q6GKunGudX8jamAhtTd95PPIm5GH9IUJcBYeuhpOxGcIGB/ygw7/dSKDhMuLf5j4ADd8nMF
G15NE+nEfIrUGBivXsWIJlMmhXwZafd6bmA/SmaOm27ceiKLORJWvShVRfZQFmfh2hDBQ0ETCdvy
SQ/Ke5UZFqka3T5q/APtvK+FU7akQXrWuhGkTyl6kyWTjhUdxHI1WuZwg+5kXHR5yizErR9UZodr
iXxp2Xaw1K2errgx2O0m8YxmKcHYnKNY2wSpemf4TdNK3sczTnhybyS2jwrZTEudXJZ06LGvGXoB
ZUgjfMwHQm94TcEYeYjXOtPfrUF/rzOTe9jUp4wIkGiab2ifPT7YuWk9yLAxlpWDZoceTPZZZ1K1
GcPoMRun4M2qS/cu7uIj4+11LVWyGeNuH6YJhLu2psd4FTF4Mzu4uPcD4iOb5NkW+daoSwZw1iGc
3uYYX3dGR5s6pPmCtgDJZF/kxCLAGDcp5pw9oeJT70XpyjaKj3FUgkXyw7va9SH1EHm3lrmVL5tw
0BdiqOJtSLZJMWh3huyt1TiO+ippHKwycbXLEQ8gh7+k8aTWmWPd10OwUthk3MgACQhGRqO+BSCV
ORdLBafc3XCmXjNE4KZyg1WThnG3swFzvJZjJg4hOt1V6sXFfRz3bPhN08apPuoNJJNYIa5DcRB/
aTFqrTtm8K8Fkda73tZpB/Oc08QI9zKVkdrTZ0puR0X245j709qEBs143wgTxp8tsMFi4kYZFF98
kaZrN4/MnWsOwXawoOazj2ySmlNe9pQgdtCB4iYJYBgU9KFoHFcZ8VyfudthdO91uE5Ac8VLLoz4
NTcTloHOBcHb6iM9OCCEdZ2go2AwF39FlWNUS6PMi2cpjDkQqhuNXR2QsjA5IlgyK5U7MimhAXQt
7mA90PGSKOtRMXi+WIwUlrEzJnczawYqKKPnutPa56YPnggFRuQkVh1rQZp6h6gk/CKhuj6GVQrX
02lXjWud0rh57JPskjPk0hyB+swJn5wijjaoJ4SZwLTI+ufaqOlS6gAQhtI91/EXFeYnjdh5n+Qx
6dAszGDVDFN7H7sQDCCcd7XYMTxkoB9ai8hmaz5ON0YHxgIcdmk0d20NXaxUo8YmzMNsboXTYnBA
UOVEa+T+sJnyuxKYXBeTmVBHXNwLxxHFOZsaAgOTiYOj1yE7F9ER1dmrhQojfQN+IaTKGRkETkmA
DN/34VAZwVGyiXlVdcBueph0DadPYe4tJ0OCUtq5u07SFrhuFNtbVwC2ItNMjIs2zZwTZxnDHgqt
bmEiCjumhpk8jGOsXZKpUTRESsn6ERRpvNTqiGg06shuS5cTcIrGZcLxqMaUHPK4IXaoigrprREV
2C7G8TlYTV5D1iZtziciCijrOGWSVtuUJG5+Jhzb6m+wI8P90K6RblMmZvOM12Zv3NdrtJulHWY7
32ENUXNsXCUG/TYqXOtYyI51F6ykvihazbdWqs5xBQnWope2gFgt4DnddWHbM9e1vPhVCK39OAl8
pwvlheajJO6YCR76wSWlQbs0aj9a+xY7PCLaNHj8bfCBZgdxn1FT3gGX4ZB7cnjuUQlShtRqN4RR
toCBp3+EJmJfcmg7ojWaVyhN+apuIoIblZNkX9OoD3eWw7CcXB3nlfTu9KvjNBEqFT9Fzi/wjAZ9
NW3buVMUBr46IMcPHiR1wa2r1c290vTmwHordiotYNCEUf7qMuC8j224kJmy811ml9WrHmrDC1d0
vI/lAIvQsYx2U5kEGOl9/FgU9l0f1fUysz0nuZSqHPfJkOGHATdM/rrPmKy3OxjHMeF3OwdHJ+lO
IvaZuMlMBtTCM224NsdLpgTkmC7o3ltzIOBkAvebzXGRJkerXvlm+LVJ87yfGyDT3jEAG7VdEVC5
EL+6nTzdfOlIOtq7qBnvgsyyNn1Rm8SJjCHxH5P3mGtoFFpK2w9NmRIaN5jxpQKg76+syLZJJ0il
d2GAGH5pmIHItWuI7NaMHYhLteROiQCu7TZ0OmWznXSHOgSDd70w2ow0gXCSL12G2WNls3cDdl25
D/Yk03Bh9vIhmyhCzGCacWCdJo9e74z7kKDZD0RPx6+O709bIu39lQ3HGwt3O9JRbWBP9H6lMb1Q
nJuxtc5WxVtFu4UmAImgwefDYufXD87njFJo402ZerUDBA2D53F77GRKzFGTgaSph+Q5GgemNmHc
dPd021TMgETrQIswe9SZFd6k1M4PKGU2SkTNQ11iBoNyMuUFq9Cs+U1TPsN1w/1gqWNqoBTSeat6
buoIxh1ILwWFQSqDrSjiADpc6D9wz0SS5XtZ+bGROvkRSROVT3wUubsGWiy+DAF8vV6L0lNZxBkB
pl22djPTwH44B9JqingTPBop9jYiy0rgkMch80BXTlZw8dGSoaupAenaGlV3IB4Hq2o/9kHufaqo
u6tFpjTrE4hLO90ytSYERct0iD6hd2+4CaoxYneTKCXeygcseUQF1iD7BQ1haaH/pXfM9qvVFPq+
jjL/uSMR4NZ3c39DN/1OGvEAik9zPlV2Uj75qGvumkSCBVGpsVGjR6UzKhIYqrJBTqvbG91Ksts8
imOS4jNta/S5C20fIeXHaoSKOcwrnpGH6dIadfbs7Kpa1JWBnYxowqXhrPqazBZQUr33ZOpT6aIy
Lp3oNpMc0Fep54qqe2p416y1w4cAa9lH3TRZ/M3ECp8Ga/Afda6JiwzC4QltdX8xLb/cEw4oGYWy
Q3fz0Pg02QnsDoocp9tU9WAcCnvsH6zchls6tlr9iU8m+r8my9oX9tUSkSCRXFzJg1yCx9sbOQmn
TLOKN7/Uimcjaxn3+E75liLGu9hNrp6ElzefWDPSm9ZPmgejTj76kVNdYsnHD5epx2seicxOb5Sw
SYRK9F6HfVR79YZ0V7EyTdJEAOuRvFOKonwKnVaTy6HujJVZ+6TzuIQAuKEAhZVwNwNfmT9q1K6I
lYiSiYMhOhk29wX2RcFSYnFYkuKtX2TZiAddzRtXy5PreOhrGh2tRbKjyOvHsedy0s26P5A42+O3
ic5CxC1ZRDBvip5YbM3K0J5AxVmUVhZtWsvs3kFg/j/azmy5bSRRol+ECKCwv5LgTknUakkvCEm2
se87vv4e0NZq2e2emfs2ETM9bckkUJV5MrNgP8H4YgroSVPJhyd2OnAEI6l26KYylo2ZtCeSGShb
qWP61E07JSCIl++6MG9XqJwPZkNXVdLrS9E3XCFq+8A5mQOAT7PkCJN4IfSo32QqWkjK0+BMy9rB
CdUqcoRS6KgJsr6BxslWWmPLp1Gj+pQ5tzJxjlC5DkW8sWvPhsPyJfPEHrjXeEbj+jN6+ntO44lj
hhq8bOIDn6mKJu9SnY0mJUlrx+PZfV/XpXtVpowOpVkiOyVWjTBK/g80NSyXlUzBF8+ScMP5oXQ4
STLsM9YGnW/0NRlJifYBAyR7HBkTslk+L8uFcA09gwGgZX+knPRbPETSGehpfnCFBiUMKLtNsYHi
jRQOOO6NZZVgS3m/6bREPRFjZFxaxyNvUrKIx2K7vzO9lKq33tKqGltNtpdUVhbXWhlHe5F5E/Af
eLcEIzkDDEta29iVix2F37PSJgwUZJs+cZ28Db9XibHtDVYEenMpgJtxeGcp07eV2sBKWuvUDXdd
Z/CaVy/skmcLRbZumDkJ7odWT5FzfVEUNhZLc9bXxWmBQpqF8POCtZ9xZ1jtalRRrVwWo0hFlqa0
94oVJ29ec8ke4X9RgIonrrx3cT9i6ZuE5TRXLPW2EtIqEvQAeMXNWDMxogg+x5r8EAlG1yW13IZy
NA9Djoemi97fFY+hJbpZF5n3esixc+QV72KbG6G8oSUnKetV5ZEjqAJwJJOCBJlTmUINzkCfpcCe
KXtG4qCyhFFcqVYaMD4YgjFPs+bEj23yF+zoVh0/rJGsIkV8jzuC+DrMD1q6cj1ZfTM5H65EVFXb
TNMO7ZgvcvlS5yw4jxh9HMhYq2qjUWtbE4rLvnGZL87YpwHojEf6yU1xGEjbRTXXgKAYNkEZ3OIs
WIu+HdRFk3vf4yaxVtz0SXg3HPiaJGdG0fziFrJTqexaC4KDLGf1+M64/XSb2+qEPRpqf25WNUcu
id26WGMZEMCLZVuqVGlW7LxkUWhDto/0apd0UEGKFyMXuKwX92Jf8WSlH5NTMyvhqJNjTc+PXJ7k
ab6JsRJTvXGEfcU38NLkgE/Lxw14NmFVkDdqObw7UizxPDX71hmJapUmTKaZm9E30eT+Lu3orQkF
BUTn1PNo88FQmcMywEI7bW2heUazqXTvVVsWkaHNezvxFq6vXea1vFSrBJEU5c4EjX4RnHOfAxtv
BzF8l8ZBIpCTL33lMHjS0i+s20l8rmwl5+wgX3Y+sJfSSebMjO5Dt/yWmbdBWV62XLSfNenY56kr
gQgedemyoF2Xry2+1qDuKXXPZz5JCTRklOqOo1ngn7eVNX+nV/N2m+NfbZ4165qt15wjj6TN8/GA
yHoG4/NBwE4Mdsr5PUCzm4TjK3ymjp64/iZzvfMGhnw2gV1cK/qZVg4uTOYpj4DVUd+Os5CB1XTz
KnEPpp8vu2gKBni+vRAx/2sqlZvE8Jyj1g1mKwXd+qh3N2q/jGXmyeSCAOMkfJsWBJGuSauj7m16
SATTh3XSvommkMjnZPUqfvdhZy0iBTXBr6y92VSPoZRY/NY/KuGlz4PbMKLpf3xmlvniVRHXbIvX
rTj9kyjOQAthQyVZPgvjjRiY/cqJY70TxtUsG2h9YP0tDcRilHAo0Mn8yQp0u2Wm8I1EMBdxQ8Iq
kK8Cj/8wqeb80QCgTCSwKkrQiZ61c30IynmpJru3+jmuNp+ZsGP9MR+5CbbK0xsh3Tf4FroFIMWr
mu4pmyGP7jLGdAVGIHoKtTvsTnAgn3Sn/tyN0kXvC46FnrYaNe9b3HeVE8T9/q8k9zyKdq55+anq
LtnKXQ1ndhTehZTf4IDyivC9+0l8z62wA44C23pV4DVLOWhlxkh581T5nG8V/vmzAZphrmX505hU
Z7LE8Zp8P+mnfOMyRTj775V55AHWZgktIZP+Xp7nHkucI9u9lefxwZEz2+Eo0RcifLLKcvU7lV6q
2TkZAk5Uplz66596vc11tICp+6DZm33/1Ph3taTvAw73hQk5/lO9t5KRCCD7rKZ4ehXxC7pS2TSR
WKx51vKH9nTgJmnUp/+Fol/xxtvIpk2+KqWMX8AFvZP2OxoSbWri/yjvu0rJoJFqf/u9xC/58b1v
Rid9Oolf7HLwxCHW917u9+RvlkxvyPhB7jfM8cq2/evC8s+Frl6UFhDtRPT8Tv4v/KemGrgDNDEn
lNpwBr1dap5Y8uQ7fbUEmCGYt4blTLYAChTwNjusR2vAj8fN6LpHa6DGwAqG8eLFHcgsaZ+m/tXR
IKAkpdvVcf7wYhIEaUUnkHh4bxJEUnYjxcoOVJvr1edOAeE3pGtW42a/sQsCMsJWmm1ztbk0S+us
lNX1i3EQJeYezZLKRQJnmkuslWfhQrqsDPKNaXsehZtemCuNOM3sT2ZC0O6VCvCbXgvUpfyiCr52
SAHj1TtjQR/6x1DLiBpm4oRhBpvhzOj6F29BcoNr2nBpky9PC8BqlxQ4VoMouQ9FXFfiYC4P4elk
O5h+tCukZj6MbI1O9kMij2fQL2daXu5fXQgAj3yuA7mJQt+pJemwuPqeFOQdMCWUzL9WQpcDm0Qs
KbZPPjUnek6KxmBYW2kwzs0yOXvvT+hhoi1siWjAZFJQjmURtkrOdb/n1W8u0BqezDK6NlX99+ZF
3rZftUi+f/UvEpm6exUG+OhhBA0c1yAARc28WCNRG87/p5nRD9o8tNqvn/gZUsrnrVeU+QdPQ6WX
Cl1BRa1pJOefzI1mCtFH+dHcyDqaQ9NEn+sB6W2Fw+ery9GP8ZOpsfo3KKTEytZqZ7+xO1petmEt
MDIp65ksj76SmLZK8m2p9dVCk63+1mfwEWIrJPKTX1m1sdRczvrvPBCio71jgvL+xgdxibzrNMj8
wQtR67FeaFZ9E9Hr9+KJhNI467LydvJFRLdR68OrM5K47W3jZ5c5U4G/GiRCx+kYyVt9YpD0DKUh
T0nu9u8MkjFhsiQT3WUS85PHiXVSW+i1asQnK+iV+w+OCejCeW6W12OugyMa3UKxrIVML3NKONKc
uaN7UfbxwuP4IZrmIRfhMvPCXZnSyeWdtvFJzz1T9grSExwtK9cR+hcCnK2urKZrO/0190HULVlx
SGzLkb0Txb43jUc5Ndch2ddgH1ftNf7fXA7pW+jDdR3HlyGSOPwitwbrUlO2nf0F+xP71SLQIJ1L
+rfYpWeLM1pBOrcpH3v+/aW5jJCJpnzNuuj1c9eUdq7OBLBEUNI5GkEF9dkJJB/CN2ZQqmEHKjgU
GdICHmWqn+guKZCQzbQhds96Vb3X9UhyEj3fKTXLsSI2LnKIuKIt70ai01eDCrtkJBzSjthSyrTs
0izpv23dFc0NEU3ZKg8rL1ib41fTF1jIVSKBjIYbWsxPkB24VuAz9VFcLVMfZdFQpR0+MUNp+TTX
XWtPgF2AgZwkut5jMmEovrS5fGcEofPqROG3DNCo/TKM4aumDUGdrhmUA+PJVTVHTFcIdWqbqt1g
ViT1JvXLk9i3pk9Ezc+Pb9VnZJKbCrVeoykRUJ/l50Mp8nyhe9Gt0OwLLQoikAs3XsU23x4PvsVG
KQRMi7V5B8HBZsz9SBwP4bZFwg/KG2NYlxTf06/rc+jPm+hMMatNFab5DJHBScN420gA71UWPmIY
XA7uAH/T3I4KukcQJydao0szkynDTK5DWoogftoAejZpw602xlzCpAmP7qXr3rX3vu8u2gDG3arF
ODM6b5ELBWs2+Bo1yllq2OvOkC64vcfUIvj9jiBQjfP+q7vmu5mBZN3v8tHYeWnFfarSdpncundE
BpjFbQJH0cb7WJuatbtZMNSPwq9oEFjUCG0RAy3Q6wfKGiqEKdBDxiWurFJJL0cP75cEPKZTm0YL
va0ujk6dixwNKrvXq+L81bBTY/mqc6PbJky/SBqERFLZ1zVZQbZdqn3sut+lTNpLDZljvscQJpOZ
Z8nNNyvnulygby5eXT27D9xVNiQmWSaG77RgzX/nfLT4lBQVROZfJfVUtUVtzyyOec3KxuNk+alJ
sB2zwsH6POvM+FP3TzcH9c4kdORIodZzTbfwX/7G/yONGs8r0b74fxHLO6W+emcBlnmw9CkC/Bsb
MHQ7bpry1RsnMKABQYkIH3UFSZyBdge0ZQLPySI0I9LKZAUstH7LFeo2iaITmqoWTSfvLPh/p9CH
86Hrl1YAZxXwqAsfpMRYoYXztmDes9D2NGnMWEC85MEAeJ+sw4HY0LgwUR4yczjV/foguxMtsNPl
Fasz26xS17Zq0Xg2G6JmVVHPxvO797UDQGnaeUxWn7Sy4AzeO5bnAEfPXL/lKm05lszpyd2ioSFM
1d/Uburxyp/ImXCJ7h3B160V2loxzxk6dfSGjtyqWTQcawsKLXxr1crcBUV3kJLvgko82aB4HW+u
GQ6lvEZstpnR011plyg1j2Z6bnL+vMajZRxwQ1kpz+c9JeY11S82w56Usc8LWk90+7HDpfL53Gt+
dWiRsuqK4FdEZz7E/j7kG4As/GjLV7jVW6u9qgnzazIMrNaRQ+oVBkiHU8vuOfm6Z632LW+/u4G6
Muv8pCO7psCQIRq73a0x9FcdmHvdSasW/Fi3ClzXaOtr3KWzeDmR5CYpfQZzaBv26oXOjmNPNwSe
qD9lMw7Q+ys9nAJfzCQoZDb6wr4QI2okcSK90s5ySVVWQWpcHB1eWbT3amfj6uoeDXWe6GdHq1et
Q+uL1+vN0o6TfK4VMmNxk+fLS6S74NWbrllKmlMqdG5GEX6DKNEn8IDxELG2DDqMmQq2WdG0gm01
RuOqMwJu0kksXR69YctT7ruAV5eUxavpL56Ay2xEXA9zfFl9vEgzPuy9y/FerWbobkyA0MBjUMFd
FctpaHcQASTa90asra5cis5Ymb3i6FlL2CE+lNBmLVWGnSY7CXvagTgx6gsXWovXxMYO5DnSumN0
ITcFXme1RuxFppuiuJQj5cAw8mrEdDSs28YbKYVTz6kknLeKuZS7YaOCZZrmxqvHk8FvT3L7Ds3I
FLMi5dStgU1WaiHdJCrRHzxtpOM6ChoWlxGfyYPz8Zisb60IWAt0h9xEx7aseGZj6rIkK7q94UGW
9zm2eVPllaOPffb4qy/eeqq/5juauLMf5jinBqbch+PwxxgKNV6rbiJxoACypt+g+i7Z/FXM3jrm
ZV2Q3Wml6WIMtYCFq14pSWzv1S4Kl7prQaNmA+oKMMctaWB1+Wqp86K5loX91Wy9bF0D2TmySd10
UraBk4/FIWZik42QlPdD5H61QBgcmx4OOhMm112ZOHh/IuIjBQbLPk6zsGW+wtG7qORQzAiE8OAY
uAAGE3bPiWeg3g4BPhIRE7ADrQ24vsWpPKYuGl/fXlkcyU9sEZwpZZmdHX16Y8zvLdYBmQPMhwIG
6Nmrl6Zlmqob1WshSsYJJK+lGeFPhr1JJ8Cm6Awa+v+Na98akAkmxRaXP6x7fdrpSRPVn3shEOWr
da8GjbvJ5cqcqQGRz061+VYwBgQdCk+C9rR4dfO1mo9go+Gvaq7cQ/f/6usTTwBkT9rg5NXcH6WG
YVHD3fuRHj6UTXTNr63fl2PM4oJd9aQQ6Tx9sfsNVN9ljvZPYieuaDdppwkl2yI/eHT/A1lYG71q
xX1ryMZXSto8YGC9WNdtp34tC5M8rU7AEJrBiO5tznuLIwRQQVtd5Z3qrj8BAUpTp9Y5B965/QMJ
AIisHjKT8WdbpaL1iAMkJRsWEQEumWkcTrkJBwiNhWBW84x5DuT1igVYBRUI1IYY2lkdyb2+ru3S
m4lCVOsjG9CntZ+zhFaPX+tpcisOvd53fgACYVe3tNkE3lUKI3KuD2kmzwjKZTy6+2LXS33zpJo+
g41eZHJy/R0pUBAJg/bJm/b0SAq0QjW2ddeUjh1jQzUW+0uvzEDLWNJS01p3cWQGQjHo+TxIKTCZ
pYU10uNWSctXfKCJymtc+fJuUGwxV/owWXzACKpB5VIyDap9yhKEykM3mvKVXQhrMXiNefG3SIGu
Wt0iDrTmKU6bakmirju0qh5fm31g3fyBLLC6ql5KNNrNCfYhKrrdwxEvCGW5fexqjyWxCTHQTEva
DtIEG9MsvTiyBhgW+zgf0lO3Maurv2EOYij8kmhN6W/CMPS3cuNRt6MSwfSjvkG2+QN+QGkcYJzh
u6dHBsFIs27JtpFy/oZD6Ao/WesNcdE2x/r8FUhIy+Gs6ttSQsMzcJoIc28sAp7s10+JwMTP7YWh
le3+A5qACFYzEKPdfIYmCKlnvcvjtu8PAc+8Fz5B1iU+6TafaRGZSz+W5nUIOo8+GM/D0o1OQSqi
04L6op3hacZ1lBgJjjrAgpeNzmgNxY1kyeXhB7SgCXu0gImb/MzQquFkpE3NUUqQzsUvDIOXyGjk
UhRzdf2vSQaMJWz6XnVeaQZPx/N0q9E8GfqEfFXTSpdpRhKCd2p05xNYAhJ5zzfoIs+cGMx5/wNy
8FPF+yL7ZvMQCq1Ugd8qaxVUEeNrr3CDVnRsV4qM9897wsGIFcFeZUgvYxtpOzy1lHayQezbnD20
dDDSju6TCXbgmaWdFODR9UztNdAaYkrq3q/q9tFqhLs+AhBuDSJGLUFnXHxKQRSppy+JYIE+H1EI
PQe3lpMhXYx+jMLb05D2Wx4iLNWn1rIORyRC9rNbqTJujlSEVzUqm3N5tC5Yf3VseQrTi0K+4yjz
nVGMaeOUv/KoQo8XJuVeNZRRW2TNTAxhAIaoLqSInaBPyAl7JKLr6/a0BsQJL7Y9lZoIE+ByYihk
u2JDscOnS+ARDgNzmw4pFbykyIAhZJsn9GhS1vqUBTTZihEXQCoyv0RwcTvC1SVKxpGrMMy8XBvI
0JtcKaPFxFYk0XjhN0HmaHFwzljQqjLG+QtnkUm9E2X+mq3Oipdghi1lWZQ6wlvEOX9cEfN0+DN0
4YmB6Cq+L/S6Pzx+gC583aDdN7aUCybm4usjdBHRbLEKg9LffwAv0qi848emwiEVPT6LbnEQ7tYd
RMt5hk9FHpfXMZyNt0CCwQzmNUrl9zOUYftg8ugDqVNEySGKB/9QlKRwjnRGLpVXDSqRQxNXuDLY
71owKSx4K7blD0Ijaw0lxqZVPIy27gn2v4VClpSF1NgnnyMbAKblMou1diWq3l+AUQ906JNFB/Hu
nDKWk71XJjU48IRxDD43zNb227t/Yjn4kxmLBCZ8Dcuhbtu+D+4/5TlKT+GXNDbROpO95TPTwbHm
ovW2WCj4bOu4pddr9cx2AE+R8F2NLYmLULkoG2YmzPVEeWQtR9RoPoEebrSNwi9vUQ9VZYVVWv2J
9pBje24N6wn4KIfbplSYEvpb5iOSfcfUribsI0b9YTcokB3gJlpSb8bW3E78hxRMdYV7M7jjBvbV
9LLlMwmi9dy1rVA6nVAQSyFmrqBXvcNBPKu9zbXxIlDJSkCDpOzh0K7of0KEUOPheeX8JxVS2OpN
bhrcaP6JDJEUeUWkxTnSIaKA9zYfPgAiY1fSWpEq3AqHM6A7lXdossqC8jI7urrJrEpyHZN+OG9K
bf8OHAlq2s7CQubOaQxHesSyvI3b4Kp8io/IdbBuVAXx8f8BIfGN9qbnGUOeSb1JXGMnUUCwd33u
d8NA0anWe/ZWVPGj1IRba4j3JDnWWkot6hEtsYYMOVUO3Ye2TTr4qdTqN2ZfJhspl+6KohPzqE3O
9GQ4TNCJxfQv3qXLpOoH6CQZqUPS4fX5yCaghk2Q7Iw2v5CGfJFEw3WT07vRyP3OVePFXxEpBaVT
PRTlkUrREn9bl9pt5MbrFzilUPKTCEds3vaytVCppEZHf4+qFCOIe0qQ4RlXUTxPnac6e7VVllMZ
rvTpsils0/kbeMWjVzAZWYvnuR/ORU/DIymHcVdSOBV7VxpIf6DmSyGNeymzlzQPU6ejMm2n3LNM
uShRfIO8P2SltT0iLS6g4jDVEZfm05haG8VuDp7Wn/0ebol6cW1Zw5dRlPtUTa/8zlpnvLCcUMOB
9cx2W0RTG73pzgr1bmDy7oi8qOiVPE/OJYo2s8B9KLrqtCyrVRgzwNuas1iQgnoT2HwGYGpxQwBl
PuU2P2VgKsoCk0HeTClO8NicHtI6P6sxMDJNunlLwyRE3gtYVa8MN83AJRcqRtKstVv1CwNr5AWO
0Uf1ILfK2RgO2wmQccWA21mx1/QOkClr9SzLaQkSVJseQZkI/bmEXI1Sat0+BWayqLrIBQU4Wnv3
wsxQNkDbvaKS9gK4jkcnJfZWu9qVGd9FE7jUUFQvMSZfifkYkm8LLQLt0PiYAjpagVjJpnwWgT/2
pKcWetxZS3Uq/+sttl7jIJyPTJZ5iHn8xMFw72rj3rDCTdFal1UZAJBl86BsrmrDYt4bSv0X/Ma1
4qmxdDtlUScCRy1DduGa+6hg5esniCOskpyAttBd7ue5vpWphBsYXEpsl53NcV+gkH0aVmVZnYS4
RAwE2CLTt27QLFnYnlextJuyq39CdDLhXrVl66QQh7FBmwGYzhgVJIMDovrD5VDs3wI7rk31Lsvx
bQusWD6QcT3R3OaertgfmdeG6notHrZHgidtkwtfNNcTxGOgbpZJQYl+YqCXpYuqyU4/5XnqiKuy
Hpi/Z3qGKcaneuXPhOxnTE/F3wgax+1HrMecIidVqd9mSYHQ520k08ODYbidAq5lScomyMS1+y5Z
G5rGXFgCCpNbIc/Ek6TXHB3k7Y+Uj2943yCQQuSwf0v5eFyUqCYoH4K4DmaEi0//gvbpEw66cqa0
c8+HgW/ssdvZXRovYsu7fA7kdr1/SiK7nn8ayh2RZr1c+hZmrHVXxuVE/4jEW3aSvfgsoDsRQDzZ
14MNbF89KBGgNRldn1IVUwTnhM2ciQWS5eFmlIOHHneKohlmDX6mdi1tiYSS/gju2nZZs3YAXfmK
BKUI63ZIVs1mi4N4h1/xoRyu0u4KBXTltkwAS8aU4lr+FRdENxvUjkEEVBsOSsot8iccpCbe3EP+
e+GDyMxQfkGBCrU9iXvpkfztEJ1blwXBY/I3bBnuLGp38T79G4z2Y24M3yPaBKuMjeljCPhPyJDH
+0YZxPojNuRnHpAkkO3HZHDgs1PM251z29/gQ26rXrhBXMz+U4SoM5UVuOH8GSNy8+p7UxDqfw4S
+/SsIq5QTTOliWUpPAkGa5M9E0VxuUq4ySTd3VusSEMt7Vx/UXAQn1VFeGUJia8Kmz1vCCNdOx1N
KMIJMiJQ8pg02uYfOaM28wCXuoXv6v4iy8stqVgLe2as5r+FjhozuKXa5vQYTv4H7kg1sEx5N+w9
uAOdCJBTF1R5WnlOAe5zXDmSu5TghX75H/FH0FvfPMnaviJIxiBOMPx3v6GQ4HjImzHqowunDHXY
JUgkjsbk7U1+YxfPHJLfTrx8IU/Z7t+BSEpHg1aQUuM6JZ297+h9lxOPFHjGjCoKBGLmF3/DJdkM
FH8zrHwVEBbX6m8KZQSadpIOD2YEwPIZpkRx89qWBv7saXjj5rDuXQqlVHtPb4mlpnXnIpNWbFTM
3pJLTRJemz5akqjPc9TatxBTsFXlC7SNrgjW3ahfKD5qDqmasjO87QQ0BdlB64xoa7ve0oCr/pVr
shrTnmuWtKgnQuN/gjcVst8eosbCLuaX6vIXdUScUoXz06gOzHy845xkuaCUeUSRfg5u09tuoszQ
hkHtta8G0joaYqo0lcYBVZ2Ml/8wyB15+jZShmEWVNK2i9tx9wcGKhXjeaqLzYRBqXlgO3bAhk2F
brakozKdD4V87pvW9f8UhcpEATFS72TLnrrbo101tpfUpm0RXy+eoSiTDDgyyXMG/FMoKhIinVV4
j85fk1FMErOTmHdLC8hfrvEkklQFUqi3flFz02yzB3rt6f0etmlQrTyqUttMn4WBwobxvU5evOvW
aSotIoZClVpatvbTFBt/h0pJiP2zkaT7GJULl2X5KUo+YVNV4l03/uaVnFK0LHgQxsiaBLny39JT
QHWsgTRifENPEWQlLexx1QhEsFSaYX9EqGxLM8nAd8vfZ8xbDZonw8IzfGqtubRAUQXmGMxV2Tt7
IanQ5q+atlqU1KSadkNlW7q24AbaJF/F3NSOOfRYrHyqHBka1feR4Z3HybipFEzV3tjIlA6CV9n9
aU2mhE79lVabpxNhVXOOl+kx6cBbKAXe6R6JsoLSghfaqiK4qoT5W9pqygibejVvqC37BLnCb+GH
uvaGOdhVbMpblbq0Wlt6OgTcG+5KBVVqaAfnUOMSZKHdTaLLqde+vwewZOKiLIRsgbBga/Y9FZyp
XG+0KHIssTP5zEwwljlec4maxXm5CFvzxDXz/cRk+UTMJHOI+aGIKAc928bFlLxTAtDMlidXcZJK
zYpj81fXppfKjx7ppFJTgmEvoJYYN7kuR0dWyyU6w8+OEUsF/i/MVjlyFtaz4u6/4LWwxpielYP7
t8wWD9PmkLT145Hbqn3PnBmxxQyIDYlRq4yF1Oq1pHC8gt/qfeNLrNFb9BnCVZB7UmiByMMh5LkU
LMe2WLL7vOqSIaGlhpaBd2xXosm3WJSL/wrvoqT4UNcRcvRbxIvYyhWxlvEN4kUPOhqApDlwfdfD
2D+RjqdjwaBEoN7a9CW8Ul6936+7QKn2/4L0mloSqtgmM/eR9opH48AQCr+SUT01x4ZNGqCv1P4W
KdHyyH1FSbTiRX49oV+qbUMe5usJ/8ILvVeqwckDfVonW00QmEwJwywcvnqy7OSZRXJ4X9YPUhXP
JxyMY7nGofkmHK2v1LQmFOZDhaWq8hhiZH6oXXgHhkldL847o++JUpfnGBf8WrSTIxvm3+QlWcPQ
XMCsHBGxxKwgs8bTIPFXWbcPbQp5wMQMpnXQ6HP3Ppe/2EVbrPSpoeOZGTOzTl8SlBFObUowO38G
x1oWctYWOMtSy6X/HThmWAmygj9+j0p+mZW6xy7a18NhwsiikvpbC/XodyiZGB4o8lr8RySZNxX1
6n2anraUqswqa9i9R8qywHoChCx13JBRH84+KZXw2+BU0uuDaV79r9AyL7IQ1778a7qsxf6Z+R0S
5y90Wc2SYJGwLveGLlOz1ShWbwEzm2tO0CbLj5BZGQyLrvE2gGZZtCjj82fUrMWZdZO7D5xZbumO
lLM/eg12QNMWheND5HjxxQfirPMXVpMvfB8RGdys7TuAFAEwqXBbIeJf1jSOczPgTTsyP9KM/vqZ
PdPTYO0Z1lrxdES7H/BZlXNEJv46AWgtKhDywQ8EjT0+uLHlWKn0W/RM/RKbllqIN39BUnrKWhj1
+plDi+G0Krla/mTRGiau2Uz8BxZNB0/zOutsYtEw/jkNW+s6SDajb8Cv/mTSBsJ9VVpQK/4CpMkt
Eyz0S+dgBJA1zkc2TVG/qxSwWXSRVaG19lKqR9TA+UCnkfq+6NRq+UynkRheB/b3n3CaYMWmSc68
iVCLqo1UX3/A04oRxs4Yryjaf0eo+aZ5azX1Vi9vs2qw2ep+A6mJflizmXzVl/qFaaqHI6rmdq6D
9Kcujria1CmnCgzF/DNkrStiMZOljsw2qhzg47YkGPvCrnmNl2+rgaqrLKbDqBjnQdPdm6XxpfUp
KntB2ZpsugS4ydMRZxOGzDlN4MKZ9BwX9mAQOOfIw3Vu+a+4NqLgc1N79FAKGNqYSSqbV+yJxyO/
5PFWqk+OiBtNMx4rvxPm5oXlSq2/ZL4BWL3NxJeJdWtJuLaK/RvWLY2ktWp7RAjRVltj9mfkTan8
pZfXjv4Ge2PbAG0oOUs5xXki3lf+uZ9isnl8eZgGCR087H5zxN7iUJcOYSthILxD38bIJ/KgkpTW
UCQvy3ZYKVP9pTSi1bPXAQyncXmdubYqbj8CcXYmuNGqbLpSFvYnKI5eQ3Mda755/wOMsyQPbNSK
LGjX0OAFRZOon1CzSM1O2Jx8oORoCAz3vR9Vay10rYt0jNglPPbLfKDlslTt1u3UiFoHHY9yOfLB
S5+ROeqR5HWjQC2qQfuoyy3BeCJur/wcoDi3Qo9QaVbxVYC9pyxuIujcJIbf0Cglqy2EdrWNi/l7
hK6hJnYjKGM9o2eB0XPcZbzOZ6Cuo1StoJ3myNSBarABVGkVFQdfXSvdHdk6WeYp6dYcziL/+s94
nWogi+kyRvALYqcBmKwSLdWdF8bONwd/lcIosWdWmMsjbOczJRmVA73DUznOEbgL1HpXGLV5OEJ3
doJu6nOrufATUqSWGUgnOnz9+rUl5xW6KyUazEIBFDX15bi0YSFcG9FJwjWhmvqKfxTnjLYOsW8K
FHWv6M+P7TlRFFMMMpUifwrjJUZPGKPkQ/1HIE8k8CCDXToFXTETmBfUHKVLKkn+DOd1grZopejq
0w/NO0dCz+IHZvKCjMYnmF5S+MFVWAiM6s9RPbwXiMvMMne+ZqUFtUeipumvKr4FEQVzR16vMKbk
heVesdGS04H9zOwNU3d3XYfp9gO4NyiSv2AAYIjnzQTuFfkwLzuozld4LxtNTMKoV2fNaCS0kdKc
+VLl84bgy7xO27iK2TJuYFCIbev2tNhjzQwKzHEQHeGpjHm0sh0uS4lI/YT1FWW8YBqBHswJ7Wsl
6lG94vBC97mdvBQItjOrV++oDUNLeUf5hW5bnKFTutu+rgY6hBQ22CbSb4y6U42diX452MxlvCJ/
bB74F2paI6XIBS6lbhf5D+5PHquCw1GSNwuJ5s4rKWsFsAoAoF1X3oIIMEDyZxRgK0vsAlM6QT9j
rd4ammacpnJPKfoLDpiGrBLRK63Fy4jKKThkCj9Houf/wATaDSMpfkCJ5bFM6AMY6CqhOIvzQP5i
9X4yT6MufigHSb8Lo6nnNB+1a4pUh52a9sHFkQvs+mQA/Z/q0p8rhl7ZQDNqrQ1tNo+1n6osEFT8
87+igWneSuwi8ZDJFHbFpDbrT19rh8I4FCvFb2Q61952D/0fa+e1WzeWbdEvIsAcXk+Oysl6IWTJ
5mbO8evvIK1wZMtV1cB9aVSjuwCFI3LvtcYccwIF3bF1QgIToeHvjRa07bjcWXg7wKDcbS75s8Bx
RtUJlv8CXPg8N3LlvgsIc/hRwI5ArpoQBupNUfTvIGGvXgf4HR7+xhKGNv11RlbdTTyhI+Rwa2ft
sFEc0a4jn7ts69o4cTSruOrDjkQvArp2dQIVVgZF4mzXliLH3Sb61DqIgCOSqKkYKxV2wo3elms5
84CNmqKcj16jCSxMLeXFbGpl8wEXKm0rn/UdzcEfoqM2r8+8lisnqjSUszqCwhPSMFglmUI66dV+
9BVs2DUuh2CpbK5tzoWsnaDAJ+BQrosDKFez+vAhqYYZUeNDFdFEHVYoWvZh3qVLG6XbXe8H4bnh
KhHdIzJtwomP/LfQtkVvbiY7kjGGXdW2i1iEp7QR6H20/it6GLQ+5GMBTz6ih9TfrErb1a+YvBa3
LljUg5CcYfElgujJ0pAtKopK2MSPLqU8bNEhJwOBmFkipGjB1JPr/i8aMTdslUVsaAnKWXUv6Mb6
Vv4ZoTfy7krTfhal594Zfmw98gi74rG69XOrfdRqSeId1WFH0/4mXipN9KuiVtH0cw+o7NsvqMUs
xLRXJrKyZvGOXAE9y2/4Ylc3/bEx2Ff8nWF01KAmHag5m4ljrNSOLiPGwZcnMGOlhWuhON7Pv/KM
ZkqVbA6lv5y0TV9BjTbKslUvouYCqZs1Czoz+onP9SASFY3FBDcyqxzrR03l8Ao4DikDfRr4sFy8
UY6J4RWXIVIxGMJ31BGpZ7RUO+Wpxjzk4OK1Z7kShNdf0o41QZeYCwoxvDfiEbtqSOSEDXz2WQMF
PGPQaOWTNtWeNcuUZ3nr3yuaznZY+j7ijy0yNkoywuP/KwKpspPmTB+v3gVS/xWDzFOjQPhXMVT9
YCEHybjCUPaBQoZjw5fuZxLtKeUTfw0QPqrhzq0xz/cBRgYskMte8tf/BkfiwkLeUmNeBJAsdaw7
jKlHGdUbJFmIMVPW+7sJlCSiEy/gBHBP/c+QJCUR9hYFkrN1dRflOXKc299IScmOokenoqnnf6Ql
8yi5Vik8OHwQk5mQtmHHdOyDmrQLiyFyXuRbITaT0uqDnszIiCI6VJm5S+nOqDGbTBxlmUkxil5B
Y/A/gpRuaWDvk0z1+AVM6VXzKpVoooz9c7mx2t2kwXL6ItsoAuO9FzGamnxY/xNc2aV9+UMBhwT0
GAlLU3eum0C2LtqBFe1X1ixLbwx8mKxQJUc+TLBlLumbUgwUuzgE+GfywOl8Ru2kWP2m0UpddIY4
gzV5MbKX5DkDyb8YdVqv6GVM9FYmvPdP6GWtQO3WCS8gMX9lLwtuEO7tP9KXrZZd0p9G2xpXN4lb
54dui46veJg76g8oTFcRa0u7/3cQM1bqpc3uMyfsalmM/15JTLAkOxYb2TyONGbU31TYl/hvsaUx
+ssXWXtpSOFel3cAmaqeL1FdHU6hTAereKtnt6XHHuGVzWwi5b7wG06Zp6qukc10AnkfNOIlIYMc
xP4tcp01DfDXcZhed1SrOEH7HBM//guc2TI8jhLvQqEgjDo63HLF/Hdz18hnhrW7YkK/LeTwIDMi
C4PNCalZNvUMNZpVOqh8CLi10cIlAz9Sm62fX3hRfRjBTc3H4NUxpol+8Zs0DZHPS49vDKdP0x2r
zmGmOt9TUXLhRYYhKRdRF1yaNqq1qH1pButh8FWX8t6xNjdDidMgBBuRTpG6vF6yXZaG63cpWBpy
qJRZxE1YZ48hTeH+KgfmY2VTN2lHL3kp0rmDjXhWWOpFoA7nohxsIK9XS5gngwPLUfno+8V5mIdL
KbU3g6adaxap+XdrGCPNhak1+zqOaLv6JQ+TqgcjegwzMctgoj+xn3a8ogILRS8miDpeJcR+DokV
oDMbMdBaTh48CSNt0l+MpSW/E6GxYrH4SpKHRtiXXtFv1FJ087iQdlJZ6tyVZOtnp5jNOox0cyl7
zmWVk+mqa7wSIylqmN2Pqk/PuYKumHbM34DRQBGgGWL1iRkVer4obf6uUze4K/pup3beNmtzEHDp
ngkINqZI28RauAqljBaTIqeLJlid4qRDGvPMLyW8nE01L4rnvyClLtO1PgQFfhedfY2V9s9J7S0G
Xz/jErBwXOUG3Rq4azFvLGzqXXyDWfOYakx8PnOmmiIv/b5ZdpK079rqduCx+saagruLeVM1ZzIP
8rlnFT8n3NSPxD3xsOwrX1p4F4jyyYzJRo7WNNXCuJd29GpYMzkNn3rXXn+wp/RZsRwwil2sb/7K
n1rmD9tKZ5XGrfaNP9XiXVtZd7ZO0+9vCGrKjtapMS+2Z7GvrFj+HfXOmkcBHmJNmZcMq5VWX0a5
fmUMF3Wy5w5x9QeNWuoZWaP+8FcgVYm0h7yrbv/CpPb0hAXETdMeBNwixaoxYFbKFYGVOXjxvCLq
ec72euUFxj7l25fdi0BcNalzVWX1bkRSQ2YBFpyWkXtnDmOjEUql4uDOXv8TlspoYZk2Ll7Nz2gq
L8OLXHXWibfrleoyqch/U5JKe8Yq8NvvWiPfjIyq4YTb/E6JOW9NTSVunM4rt6Y8l3xPQwS3zy57
R4fWzmJywSewqojWscf78VTw9sarmorxTRXVioCLNzRUK/0HZHV8BBKgnA8VdEoasKQ7xVYxt5BR
iC5HbNWNuPFZrIcndDUlwqu11ktqWLRv+LeEb98BVpoA6+D+vwCsKf19M9ocz0KMVu8eua9A1n6c
tQ33vuGeGaUyI571X5DWQHsqECiPVGuIOKVEBtgl2kxtYmbp0kbSRiGLnH4iW0VwZbT9/A1ulTXv
zFLkA3ENhjZ0RDIoHxpjGZf8ZQ4YCkkuVceqMq65BCJ9+UBdzaBbpDHeyT9RV7v2vFlG1RKMy8S6
Opm3N9PvdSfPUV0s3AH3mCQF50K7dUr79k/cVZEuWn+fA5b+DryiLtvXObbMqHgSBk2SVnlhiXRF
F4YcmS/v1Cs6m7O8dB9is6F0a6zDDSwJkqlgvGngcFSx8r9TsB3NQ3O6QbZOvZTt/naU22lWc9DK
yoWtQ7ZsRAu9L3enMGzIOUQtxtnBbzCsqnCnqfxHNbsrbdAKkNg4ru5yU3AXoiwzgMeQ5DtzkPaV
cx6qdJwMF34h/RBxf8gpyk1VXlUB812N0HGwsSNx5SiwWcxTSDV63+V6mDR4nwFZUlJzDjNgC+Zt
ZeYtTtMdChExaxJHobJAJzNcv/gZxWCFt6FA8zkxgTrwHFHDKKdLXfVu/kBm82BL2mT/y5GnICMJ
qg2wVDJDhoChplz7FQWYqMKXQCvNHCfsRo3FTRov4iCNPuOzef6iueFWDcvjRNDKLJaU+zIMP4pt
Ei71YwCKWOKKZiWm/KirYWmHMLsOg+y2r6OrPqEYIYjWTess0kLgPqC3ARHGG0tbaEs9bp50KV0F
FvqRL1haywUbSqOFyWXH1oI5TTTzzm/khX/3gdMqhfaS2PwZfCC1ct6IlYRdw+ueRrK2cihgI7zj
vTiNPKc+8mu8tk6Hlaqp+1xJdjLbPJOnkqqKyzan1jmm4oR6qP3k3Xvna1Xe2FHxINvGPAkeG2B8
oweKULmcachOTuDawkN2MZS7bjDWppFRGiV/U4O+pEbKeLBQ2I6MLQVFzF5V1jtDTdSN9sHfMVuY
KTo8W3XN4qxf6HDdljANXr8EtbtVCMVPvK0+qrG7S0R6H0NAnkK3sL+1ns1pS1i/c7eWfqUJ1qKx
P5XyINVaaW72it7a6U8pi36clvOgeY4QMyB8GAt6Rnsfvq4dWbE/CdwUqKES1dNY2+OotrKwvGaj
+6BCSGJ3me1v33x+GmpXNU0AzsSiCkiMxcgF8fr9Dcq15fiyZDLve2x8/l+4XDx1DGGTuxM0l8fQ
Lg3ORzSXSwXqvVJ60i0mXOXmjc5tk/DaU6jqGMrnxCAYNnYEjRbANzpXpeySplVvMRK6huVhsC02
E6SrN+KJiO8yy/urnOBRRIh7lANalXJQ9YbUzG+crmwHezypB308TSr+YiwU4mEKF6Jp1jxWvk/E
bor7TiLH/EHslhUazcQzp5IhT/PEIjPpaekdukFPyN3ESG+cJprMgY0an7sWlUOjOdCLh0VTUKP7
yR5oX7It+grfjfJij7aaz6/bc/KPOjYR5Ucr0SnCm4HwKoH4gWMDExVdg1C8enuVuu5UUyS7zRkK
rOVnkFehsN6JnQMrrW9oGW5zV7vRwvpROCGo68jzjo9JIf2yC/aYS/jU/w70Js5tq1uUjr2KBv8d
6C37iFUDXqpT9+AnqLczvJWwjYsoG7YSl1/nNu/H7ZM9N4W6L5R89RXdO4Q3uanSXRfc6poBvaKS
hP4K8u29a6la10C+uulc5bp6kCIm6V7v0XZpjJAvZYff9ChB7fAb6FuyG9Ft8UIZYrl1Ai6MX/G+
meoE1NXDsCVUTPEaplhv1brlelQbpkb2yJ/Gm92QxgNk56xlJeo1JX24UTCXLD9qmviyeItGMiYl
aUeF9q2T5bdmZXZXzQBJGmoLLFY0DfyJBes0d+e1lMwbf5XEPqwBFsR3Ojiz2FyYNDuE9VbtMuL+
f1DCpebe6+4wH0HhPlUM2j+9m2hsfLKtj8YnN9XWWG2OidYto6HBhkR/k7foJPJYJcqcpanXs/cC
KPohnt3E/f53dBh3mC1qMrBWftIIFVMEVioKC94TgriWBCkDq6aKqveoLIcizkL3QtmMHHHKiHwR
V9bKpi8K3/KcHsG864+0ZfNnz2VVdfYt4aweeZLNPivQfua8btyIYx9yxXJgb57l1nYSLJKafKad
gCqOsUZqpIqtvGOjhLCkKx9GsLh6sOrk6g0t9glvqYW4+QItttxbqU53USu5k25xIot5oWHi0X3+
iDyXSli8i9XAyRSfXNbjzVKRDoQIhno3ov2V7myteXA1zFXk/qS9xv+FE91y7KT6O3UsZVDH8lD9
QR3HsDwWG+XMtVeqkNYujU5VR6OcQxjqHTsOO9QpSKDfJI0TeSyumSQtR/ZYsniZCdx+I3gs5GGD
tw446UruXco86iG6/IM9TjA3wkR8Cy+9sdwqdcPLiT4OlOBGH/UOsHrBnB/hjVWwXkYKsRr544SJ
TlXvchDeGeYvY2fQJcGIXVSKte46Yxv0d+qQItWocDY55lR29QYiq1r+U5epJrQ3goCBUVm7cjMR
yWZ1G3nqtnIE6O11NRoeT7nkFsUdO4zzdy45GKPE/YyPK+zE6h/RZP4GLQsR0+GNTh4sZVRml/5c
cX70Buz8LEx/vjHKLkbPQRULzaPeSz/kzTEtqxlKXdoKmIqVYikb90XEL+2VUXZisTA062msAmwY
nvXUI4+Qctvc5HjsfkHKFqNZen2uR0JZksFf6n6TKRwOomZlNcaCAqgRUc6EuE4NmlaQyTdhf+Zp
SKvs4trlO6hpMT7BkgeOFkZ194Ylh/6LZjjrUzLZHG2RXoSaw/WMPQeDiJqtP+lk/tfwxbe6ahNQ
jHuCKFeNdOnJQpmdIsp1QilBm7yMlHLktPs4NyezZJw552ySd1aV3IyCyXdYWSmtgyGS+eAp+6ZL
5fMPyeTQk3EPwg7vOKJJMTQHI6DLC9mkbWgXauiOLVnauWxX53KdulDYL1nUHwBMbr7kmEu1u6pp
J9uPLDNVg3zCYgL170Az3wvGTnNp1snqD66ZmeGiFlj7X9lm3RgogUSkd6qofOObnSDc2xJmqhPE
WTEHpGj6tUkEv7qYWGfZrc6DWtuPKsuw6+ZVU33gzm2mP7PSnmyWJcy9OrDPJqW1iLOcQsa/SS1d
x98bLX2QiC0/kc9UPbCFI6RF8Xr4MOLPZAY48kiE7HXQFXo/jkaiwE0InGxvGLTT6OusazenKPTQ
mR7uM42mxTjtac2ULxrbtDZ+ZnqHOqKr49V+qTWrmKXuJwGm7EQKR7T9qQPz72S0YccX8vq/sdFe
+kK3yNm/4dGlYKacIgX5b4i0QUJb6FTWnmLSflmSMGT/ITfmgsKteNcZz2VXFXQBDdTsxfWNUxZc
RdVtrfGEkHXlGMrSk8KdifBRVWwgqFUBr4ZP6E+I2tYfUH9WsxGi9n33gITthKMmlrc0MaO8c9QU
WRmz0E+uu1BdFS0Vpk43r1Vm1EKXOXpSYsjeD7K6cXe2JooFRltS8TFhAr2+fRdzegYXwNyol5WR
H5VIxQeYX06MdaCaO1rZ/UVIzE9WKAtiqaOVznnh3k+eTkWRbmkjA8p89XR225yJxYepM0W0oqni
+bOs0wzChTu2r2dUBktWwOTHsmd9BrR0yl/X2QWpkQ0Idoy4S8qlTwj2YFN6QRlbYeUXNegswpkJ
wVb49jo+ke9Czwi0QKMSFqcnxBDoy0pD61nV47xaHEPDvqGaaSr1swP5BQWLAWavKIeo72YTkF3L
iL0Mn/FcAF7k5dUm42JTpGLn59yVKmwLI5VdFPf8io8S04eoIfZhO6s+TPec6ey0XRKtXvtCXbkp
Am9sdWPxX232S8M4TuJPKbkYhqMdgldo+YI9wVL2n8cCwEAU57RLw5S1OLM9NhFRHeAuVa6Z1lgo
hbgR4Khq2uxsFIDm2VVnDaTmPZqTeRWGPuwzbb2pb4KCZskhDqinj89jiVl/pP9Qk27ndJx9zRB0
bnSBusyUVTYBNOthjvF4ro/IdoxMLO20H3BPom8Xnf1ghy6Agot5WGVJNtBWGC9b1HPcPK6raou1
a+HYFgcXGi+8ahOe/eK2hXnMuYdVYXZh4UKWMm6XcbAdBaGkLee5NP8Mbjd+vKzRNub1EtcdDZt9
SL2EtXKpgBk2nMHm6SvBnYQb30/oLHQX1SvEDdE8a/2A5Ug5VxijSax4StYgbyB3B1ed4I9udWnV
efV6KCjv+8Vyl+NJhMGVliFXr8FyljlSDhtYEJ3oK8vNG21NSRxaMKJydOG4MmWy4vaE5fZwzCkd
WXVY7iJu8XtcdPLlbzg3Ra3EUWR+d5NW1A3UeZAUE8qdNXvXvhhh7t4vOWJ8H3luGmQ6zJgx7ZIR
R131VsAqjEw3p3MKwOG4+/Up000yZJGELANNlc8ef0avzlG47jIpl5J/8zvW7YlbWbGunXiWsTt7
I7tNy1wxkd+NZHcUPuT1dtSOjmR3b8x1/xCk3/XhDLQ7r8MjsfE38+gp2l3xjmopl5DtuaETXIGE
a8bkWfQtsVO2T48xeNBa8cI95x9rmUTavCn0Y5ow0zkBvVspPHNDjZ5Dd+EWUrfUlNCZm7JGD2pg
/QK+07z8ppj+2YemFMPms47WfudlKa0XAx/2xLs5Rb+13jtrqbFbfqDfEgugTFfQ9Lt3vVs/vaPf
0IPRLi6gHZvxsvcH/u16/aaJqZGaEHCu6XjpcOKaFdxPty7opvmr3bR7jukcdLpmOQSPaTCsYxfv
Go8PD/47gf/u8CX94r8zO1wbPZ5VViWatfnAv514gwmqMeOxmWXe2/QUzOM240E+Ok/tR5CpUXoq
CFk2ZbdK/SxDSBnMx0mALHnrYUgXKonvILqkanftKOxAnXul6Odhpiz/jQK3k2XLfsowZ+RIkBEG
LsyZOk4SLdFT54sEtZDyo++X1WEiwg2kObZZXjVtyyWjUG5GKLxkdrgbjNDbkyZsl42HUEUJI86R
b4i4Vgwlux6Lq6MpGevIzWzKEaI7qwMu/gWNxywBigZ4iziZoHgUoaubK4DQVQsVZqqMA0azah/g
hbKDi3eMPK3rBXrv9FAGBuF7iVGXmyDPLML+Jr2tDStZwtf3l3Go3rRq8r3pOChPkLldCxPtEb96
P28ven9M9yF1m8WE/SbqnMrv6FJom05N9QMV69/70rVu4BbKC1e7HkF0I7aMHxndNoETFd/Yut8J
3Xi29YVoSuUMe6K3o6uQ7lEsrlo9BBdFxm+bxi97Ber8NIHqkl3RgVfHZ27jSvMu4Pn2AaxL7qWT
ajwWR8OrL+THuEyrxcSt26BZO9Ehus2LoxMZBQ1ZhGYak9ofLeVAPFz9BWP3PBqNKtMrDrX3w0PA
szY055tbJVzhxbCyhHpfl8NygtrxArILzSqiO4DticrYlIqL2QS351XtzPOyvdHlAgXzdjLE+gG2
EaFuKFDcOEkg73Is1BPpHjfdfa/4uw/YvfR24XHC3fNQosOjeYaF+op4T5Kx66QBOjuh3q0EfUFH
Bz2GPt7VaktmtJAFxbzYZaviWjhZcXwn4LshhCNzvXVjOS+yhkQwzWIwirDwF7LZXH2BxKs5L9uu
bG4mLL6SNN7YZksdleVwNKKWdFb42L2M4Gbi47VcWyZpMGsoYKVIJT3y8+l5nHjKPK07jrVVqixV
XwoWrTIgCsXavQv4dVcxWWNfWts6+ZRcJZU/dczWbvmiDLwU8lFbixZ61ZmmAtqx+gzSK2VaHjTj
g6Uva7dYWwnZAPaePMUuJ6weAHDv0jewsPqkpwk8ceZBhByki8AHMgaXOP/l2QTag3EwzfF+NEFc
HVMK6qi6/9YPovsphgNNnWu1T+P9F+R9TEcUkWbvShV9s82S9YcR918AfMBuIBEg86wK6C6kGu7D
kot2kJvgkxcjEJt4/EzP8p0cOofO7LONyQ9y7luWy/ngmd4yfxUPzqoEMektSsw+EH1NNxn62KBx
SKbGulzm4t+dPH4cpbqUK+7jUivPPxH79LnbsyAgCJaa1fLDslug+cJen8xCB9Vi38Z3hVZ021DG
5+uoxlwY7aVia8pRhU59NPyav/zGJpg0gv1OsvCTmknUG9s/wCXgjZaowOJZYfWFuyzi8trSsphX
Jy+Eifavs2oF+G3TuKxfo7BVmG0dfCaMcz3mA98AC/qNo9G0RwKAsWSORoZwt55aJLyAjZft2Ifg
uiLej6GAqG31mVrqK8IC5RxJercMNe4iaStRCGEwyPISsvAMx2ixOM0KcIxH0dPpLW+xa4vvQ1Mb
6adiWGyF77vMFXeNY/HAysutHCt06ygYUfmpcnVl7SW7z1OYYKjrlYlEd3saKJB8JdtWnZlg6888
vDaEesd0gdVQHx0zIZxpha8s/8gYAFdm/GjP0YGN8O/t6BEO7YLGtkJ+mlIGkeunK03/EToMampK
B0elsBnVS+Zt8kEHVrGNnZ3JmFcSZQuyvBU6HlFvGPRlK0kUDJamtBlDCAYP73nQZMZKiyTr0usH
67Jym5+/xxKUsRw0USkT3ISahS2rdKqlFZT6umypiRiavj93c6IvvRxeBToZNMOJl1X4ICvqcKzr
XD2bogvMTg2+97pYt1p6SEztJvecMXNvbKphIJ/znmUw26adOdzPqJt3wfnq7pCN/0EMZOwIbX5m
Znnrdpq5mgIOsaMqq76jL5XPxVUosNwnBL9dJQ42H2mHosIJOdbbSMqAWNNq5zEAGb6TsNyDATu/
ZSAyBeYB+R8XYLaPy1LuGCw3ubGWzILaey+bJ8K+rTmr0qQhU0EiLH4gHDNqm3DQRzrCUa2zXmF/
6RrVvNONbKk23Q+7Q5LYFYfSlnI2wgld9wXlxW4OwDclJiy7Yy/l2+m+jc9rv1KpuPNCutCJT2iB
ahyjXPmRqn6P7+uxwXm2T6X4qfO3djVQ3juGKfTm0vWaXSYnRDJlL1sLDzGC3Tr0USdowdR0vMGt
CZxs+6iSOWb7nKd7e+V1VkFdgQXGKZvlKsqkpyHVkjMSF2ZaaIcwNFZ8WPaTlNnU+zMzqtggUdDZ
8q1sUz9Go2ZyLdIrSkqMzEXlhk6MwdB5b3jnUwl0TiicCVGdzadIRlxRHEGbrr5URh1/UvPSccRN
SCYGjpBNtbB17t9wJcsmoSYlpDV7znVYWWtj76nfqcdPIY1KS8eH4DBv+xjfhi34V1r2YzG84GGK
bIBDMizXK28fBiAxU3aj7O7lzOExERzasWS6yTRSqnkws3BOyMHApbifK5mtLiMDu5uPWn6bcZwf
4WEigxktr6MfmlgHtlBxEYacTng+FpSe7SdVdAMbmo8Tjg65eN/Y9fWojH6PeSjdoyh841Ju750p
7FEW7dws6rM4MjAEvoU+zLAu+PMWC8mj8Y5TJs2H6cFoYE/5vnnS1oRA7Nrpxx0j/S4Gv4BKKeI9
FakN2gWSwEbTwURJ9Nq/h0OkskV5m8vxvBxccxGVB/EeErFsruUsYW97Wz8GA39Fn8MicRsNO8Wr
vhWxS+654ewSw3UwJ8+2egMdm0USLLdpLcb4CJI451JxbWLXWmGhTmspJ+58nYhXuShU2779nCpJ
W0D+Ar5kSpaYQXtn1f03xU2fNODI1Pf18zFZUjNxCO3AvyUH+WDEwl11o9Jay/hZBybzqClqYpF3
WyYZkszOGe6zzrhICuYbll1TRCJMXiRJsJKEehXJBg9Z8id2qy0oD2VrZC5EKq4Uf0R0F5Sc8uG2
RTr7iKXQIG7OI1QVUzSlN/J5GWNgz7k00SfuY+EOlIeGkT22c3IqnvvcJWbGz1oHZrqPhPKzpZJ6
bPKesiqISUmPhz7TFIZKXd9wX+CVP2VWfJPopSVTeIiimJf7kWkBpvcHhtyAQvSPzVzKNI+tQm+F
YXNOOI2y1NxnNoGqXNVBKB9dn686gxKbhwxV9lOwpa9q+q7ixNxz2Bf7UL42RZadTZ5tgRUk535l
eyruNa8wfP5FjgpS+OTQi8GWxjacWTIWpieN6p63CuPbQmrjp9BkmTUlYNwm1VdOHrobvi5rnVKc
ydmSX15iwZ67ZHgXkYejxomAWUtJHgKWFPwj16Bu32Fx48dyoB79wK+r3Gh9rsg8+rh0hVbe7zuF
N4JsYHFtBNknT21Xjdb2S5Oqrq3yGqKheEg+mqWezGW/UDbs5acwTa0rxcEx+qekGBC1+UawRS0n
0xpyrOQguJJhF0pwWWloQo67tPVqudFtx6RN6FHcBANGv/pJ3CYfOEXH5WFqPScVQJMGWP+UunEb
/IZKqty+J2/GIPda9wEdTc/V1l7p8YUN897xmmNskx+asji5S6lFqg27KY9TWclRF1W3k5X84EDx
FlrnnNVtks8nx7ju+NlOMbulM2Z0MrM5lH7CdpPuz2UrfFD7KazjDt1BU+VzD+mNZCvHJtSkY1PJ
s0lEPmZ3ikQvLosm3zYxO/AhTaRFptjm2jsfVELr9oDiUddtb5XFzXYoqsUkKs8QXMwy+JSZV1JA
8hHxiTWKYwYKyneBXuymrI9t8M16ltuQAhmF2r5rLyeV+ZT6kYCCZ5ph6Rt/SDa5DQ+NZHYj+sLc
qP1mTAENvqvvVQJ164FjdVbJmw7UeB1JW83IScCW8pNav5BTkZjOyu1MGnIyr8K9xCb7mhHKWuGt
E9Eam1LL7iRZ9sAhkb6mtqusp8QQfHZ+6ZJD51B553ZWuy1EcddpFv9Kk2E7KjviXkb9aJe88z1B
5rLcyHlp3cXo1Y61zN/qmC3qE8+/SrrLKV5kB550UCUH7Wg6ilWMK90xEBdKj5Nb/Yu0kRjrOVVp
NQWO6si8pEyG6EwEbDAV0A9u9jC0/g8zEItU4fb7P6SQqEB/diTtYnKxC8Mj3poa1zo7cpleBaOq
6Vnx2JmRwJ87easgVvpd0M4pPwpdunT/4miXFrIf1btPESXCMRsn7fzVr5iS5z15er76TdjOqeTG
ibLDh7O9TnkslhLn3TGw5OGP84cW78ckcB8Aq5pS234KLumM6MsE7uc9vGQ06sKtS2cR4+HHisNo
93OAKXGzaGEQ+ip0a1gS5tpLud6tGkneaonSwmBYl4HornABt3MZdDsDYOiL898zTa1qscziDZsn
7jxQ+QRF8vmYayoDxPO6YHI7SuCFGj+QKn/+FW/q2nuvbPl7G9IXEbQW+0kuGCI5V/xaPjevu85e
BCbsQKChBDYT210XWglUNOMS1f9yw6uKtmBASUC04tynimYmTEXeSHm2C11bWk05qEZtqANpapuM
gXlnI4Vd6HW8sEXPHKUZdOoreSoyPzoUpDZGO995G7f29XtMijjwUxIo5xaGfVxLsrxtWe41BKnN
JNQPntdd6J7D9koJdpYZbt+F83KOn5XqBxokjV/S+TFGlWghXeT09C6BvSFoCuQrk4L+PVDVJngk
JH+chTGSmkJVIhc2ppOkAmc7SVZRc7lWW9VAUP91ukqiwYaxXbD6SFhp/kVf9QwDYrouYm2h1oY/
m6z1bpr0TC6HWR1GP4ow7ykCI3Rl1+GCAi/WHfLTlL3yRPjY8PWzggiWMAgkRCT//DWDZTsLMEOm
2E20pSpCWduqqvIJDr9PcazMpca5trNjysh9imVRctUtxE747PejvAV0jvmC3Mo8T1peK7/p70VU
Weus9a4c/awHQL2ytFqZcRM6EB+jEKIuxNLKmhSbkncXtsxlOfLOFTsIVwxX+CD0bn4GADVDIXn4
yHKVdMIu0ypmi5srnIizbptIMndBKzcWYdUs1SE0r/mjQIUsOQiWLD6CbzEvlsB+KDnr96SXXms0
hfHNnJcSRuH+PuyCbC0lhrGfgl91heqjavVmDMZvNV0lyDK23EfhgRLNdcjL6sVgoFTaJVrXX1mw
KrHO/ULj0Z7fVil26GGZmN8yUiMSSzSXsnmNgFpxPfr3pxCY4c2Z+OZkYUwnXHr9U+E+KXzVg7pq
S1rhuOVLzk83Ap/qlpbTXAT2wCF2R0XJolKp+OL3oVlE/K9sLZu36Y/OY6gSU7/m/kjZ3Ql+GLaT
bjsnhwcvd6UXrESsYzi2CCeEu9MM2CWCl7kZWauSb7xx0d+k8KCrVyv/5xyYA8ffqur55xAYLNHS
9dRHSxXzfGS5Q65CJ0Ew25AvzE6980y8MpXmz+LEeFb6RIJF/S5pxW7Mg+HgwpJLoe1rJsx2L5oq
PR9jYX4nbweUuGM0zHSYohoFpdQb0mFh9CynB599B/L+otk3mcVC4tXffxoRcwTb7mw+psSaPJpF
AXAz3LHWExC6T2tv83tOrMec2uW01EmoaRaj1f+LrFhBzaBj/3iLijEkm9GotnmLi5GsOVaCxSbF
qf+SFoM+OKN4dQyMJeVDYn0f5Gqp1pDHBWP9KTcmGAwqpnsdFjgHaGian0bHaElaieuo42ifG0RL
/jE8xuZU3bUxlVzC9NBBcoiopXhEvDadA1M1pshiW7l0VbYUuSyBRZv2y/+RdmbLjSNZmn6Vsrwe
1GBfxrr6AitJidqoNW5oCoUC+74RePr5EJ3ZKTE4Yve0WVlaZSpCcDjcjx8/51+UTGbiVJdrnU/y
INJu7mhYznt/4ZR1svRdr8mmJ0sJ/qKUVY2ILF7+ukcx+W9KmSlHW10tt4fqTzuBPyllOXu60f2F
VZbp6rdDAZxZbuGyU8v4jVymjKIzwqfMuRCfJJkNw20a67efeGZ44NExVVejsKRsOEiWdPwuAAn1
JOt4gCJcCLmDxr+71yoYfX+yz7IZjeNOGZ1GG9ftHv8VM9wcgOYfM9HaffRNtKYH0+hdyhow0jTZ
OTTNNvqLiSYjwhEDFjlmowlW+1PKgYX+Bx+t1hFOXTAsTb2yatXTwVnJcXuR9ImnawLoVBR4MMn9
T2Ya+vAXZbNo3RVut8faAwKCUD7k+oYq7UVnhnaOuFihxfDd8Xzs0+4mxsInH4xHpSDPtfYpEmxI
wjV4H0xvmB67dZatNZkm4t88NVGNUToW/pOnJhDruWk+/6KqxftICsQouQTU6ORZ6f5FVytQO4YF
6eNijpBY4aSJvvlMWTOLVVKVrx0eEjRNpuUklxyzjZ//+Mf//vd/ezv8n/C9vCmzKSyLfxR9flOC
GWj/9Yf+xz8oiCz/df3jX38YoqqqSD1Klq6ZigJHROXnb693uCPwh6X/VaLJMVWFisBC0Y+Pcofv
i3Yw4ttELRBeEKf4lznDhz+m5vU6jFCZ//VnUUcIYVYB/Pzv/AXZwsUij5BcqozUaSw2z+9Pohd2
WGXJw6+HYSYb2qVwl6bxS6eyGCk4n/4lv6bnf3+an/bXfL2VFZV6QMVH//rv8Eb4378tf+c//8zn
v/Hv2/itKdvyZ/flnwrey6vX/L09/kOffjNP/3N07mv3+ulfvKKLF9OTdxjg722fdX995+VP/ld/
+I/3X7/lfqre//XHW9kX3fLbwrgs/vjzR8vCkCzrwzpafv+fP1xe4F9/bF+bNnrNsn+s2+y1+NH+
9lffX9uO32LI/5RQODYl2VBVFBtYfeP7r5/o4j8Ny7AkmVatjq6v9sc/ipIOAH9J/aduyIZuaYgy
iaZhMpK27Jcfqf/UDNn8+Pf++GsK/lzq//HtTi99SV0W99+L3xQNg6xEUdgBkqpZls6TPi7+Otz3
eg0Jbdd6w6Wercf0AjbBBfQRC3MgAaUTV3BUewS3ZOuX5XvyouZUC14UP/WQnl/6604NorNX3aFY
qeFKT27U9AZgqGAiWju9FNlr31wZTygdxelj1hCEZF+WL5BrGKfNUDTepN9oYHbDeSMOaFEg+mi5
NKfKbe5E06JfjfxXGoBSHs3LONyBqNXMW6nc6KOtDyL9h03CXZb+sW54hrLiJzkV6WFdyA740T2e
s4NHtXB6l1/bgCpTsncPuT1foMQEMVHztXINeg978NKn3NzZuo0IEL0tPMrtOfNErJl3U4pFJyLJ
SRosXaDpstknkLQLuzR7B5ff3Ti+a8PLoW/WsbnRDtvOchoSl6catZhi9MBS1PkWcOFYrqohXWVU
tvbjozQHfbOpHI4taruIFV22/VU3rnEEK8RntenhJnwHEbGf7Q9r9UTMk+RT392SLNFicZLOs/g+
fvfE6FF9S6RwN/iMzincg2iHgWrXaxVAsq2szzxPOfO8JQh/CLKR0k9xmfO80ZF81QE5+d18oV/q
CEHm7RHrcL9+oLK8wG8L+8MLGp8fyHXAnISMB2Zr2YmQq7iQrFsFSMBKVBClzuw6jm31sJ1xYLPv
pb2bY8VQPMuDp1NmdrhKi1eS7iMNGb4dsCZMcTFR19q0sfhW0XhbWY+G6p4btrQM6/dha4qq6YYm
atYyjx/myWo5wsVOxvdivOi99uCa6QpvizpIDxuEqDGOrh3RDFTUlan/QrUrRufMzC1b/qshHJ2H
vSnVKB8wcwcfY54J3XLnMIAh8STR1hM2BsR0P/Qg5vIV28up5nqwPWBKw70fdingKCeke+xSi4Rl
ScnbK0JfiVeAEAfAbKC5yecYfAn/rp3JFIKvX+DsHB6tbYsOPWJ7WrhTb8tHMBz33D8c3JksuCso
HzizMz/SuXFLJrQ4M3vSudk7WugTtARDxp591/mDO7uGL78rnU0O/32/yi+jVe5bLsV5lEbcBLHI
c483zy2go3WfCnCzJIUFRInBaFw0o5Lqena1/VqadpMcKG6CQ5Rdqh7uGPUCMqJk7yrqio4hBknG
/lIy7cZaw7oqQdStrBiyw8VBfa1wjXIK7TWkhhsj0ecU9X20hrRCe8UhR1dmV4q96bG5ZrLdG5qf
6InjuK3bCC7a993eFR+hBM8dmHl2IfDayrRFpGEcKND0kbkAVv78lKGCMeHTZNOoLt0RPa+Bq6cT
PnVv0nVJ93RNBPcnxQbNznrscQX0wtvkLY4dbUeniXvVrr0Ywa7dRO+LBGpii9/3Ts5umt3kGett
oXJ7ZAjpwtrF9xtgKO1bqQKNJ9t1rOvp1vjBS+0D2dMu1M3gK2/opY65PbHa3+Tkniv1iEIVseCl
eMDulDJSfI2IrC9RXvAlPdAoHJsgGT1D3bLEZ+mBtleIpWTQc36sY+N7Xm9nR8HIbpNpt7W+7ve3
SX4jo1x5WGvSc3pAtmOt536ofo+Mp3Z6LAKg7hO1XoBfRvSOhrY+3szakzGdyYWlk/mA9Xf8MT/H
n1woShOj6WXz6xtaYdFz7AlOfInauTetpdSN/bMxb/mdXwWcoxwkq/q4wTIg3DWw4aRAHtxsrc6O
7owHbrOXMUc5ATzdtDCiKH7ZnLBJ5Sdnwob+9c7RRfHzq0fTXkdQlp2rBnjay06rbjQVcqcd1z79
6paoJh8CBKerC+FOInZcqGvp1roVNthNNg/gjb3Dc7YuPeFGez+oEBDoktvF20QSYtjGjX4xal50
N3viZXu5SPXedfd09Ry4HYk72MY2BZDngu29llemX97DuXDDnXknYwOPmeg6rryvA6X8dazSRenz
G2dNKpZmxRvP1wOKdRvcrft8NZTrUn9aXpD7qDN4QkD+5UZYMIOCCzfGZJf32GxcL7iLb81rdSXb
qW/efT026fT5/ddC1MUlgflwEHZym7ZyztjkW+C619U92oGgjdcpWnLw+ezGHnfJt7OL4Ou1CHj2
82MX4QE1V3ms/q33UnbbKq/Z+4MHxamGUZiyOGsKsG7TXXCkRKgC3aNvgu/FU4ReDnUjb5DAw/ij
OxLqYyfxUNyd5GvySagV035D9mtTvUgC8Tae15O8iV9hqB0K6LWOJa2Q63YlfJ7c+lHWg9Ttsd5w
wmfiroUXjN/YSL9OVPL8zoJ3hWOxk/r9RX8uP1ze8/+9J3XxKAnIm6QJk2UzYB2S2Qh4BoKjeUsI
Q5XbTQl4X3/vXwnn8QNlUdM1uFnchqyjcysZ6oEaqh7ukjVsOcfwq7W8KhwUhd2GAyZzhavBEf3M
RVeFC8mCo7H3F5RkzpygyqlN8XEgRxEwzg85yGve3NzGul3cpBuF9BSd0dRR7tKAPHmChPXSbW6m
3oHkhuQK1kWb7Fvoy1fx3qsujWfhBcMQB0ZistbWgmu8pLvkIZUc6/LrWZM+1y7+4/r2cbBHoRMw
q9qpJqlO/VNjB1PBqx3B1lWAlk6YkM+D76WZSVHoAW+pqzNPP3WJ+PvpxnHEzI1Kb6blmxWXzXrc
7teqTRrIGiVGu/rZp51ak7LE8sAQx0Sl6ihcJW0vxFqFJ1yTXDbICTptX9im8BNkedTdiFhha1eZ
iE9FgAU0eis99fZ2awxB69C+gctYrnUynAfwzME+d4Rv8uTr16C1+Y+HFeqj6X3duKB2htzNJE8s
/dThngAc1E9civa0w13k6RDi5/LaiW5RrSZuqyU2nvbwswZd8t0A8Dx5AE91G68twHHRxrJcLbUP
TjY7JgoSHoY2e0fENjpQIW/kAQdt7gI924MTh9GHir673D/pUIyX4lqFUcLNzDNy+w0lnT2KS65W
BPB9DiiPe8NWDS+LcLKN/hpFAomb4p3S+fywrJCUoWBL1z1c14WtKyt9/i7sfwrhphvv++5qH92L
4pltLJ36RqaoaJJCXY3ix9GCFMJYxStkz4L06GRclZsyMN34UnIau0nt0D0bqE5t1w8PVI5O7W5f
gnigzbcjbRh/zm7qRbvqiRJCUbpG6T1dAuxwu4dbOuUIh+Bd+fUekM+8sHK0KKWh75QC/jYvzPar
satubYW2LSe/ae/vjb1LJjxdJ68ROnAuaaPhytixOmG7Bf3t1t+/Ho906gD7OB9H52ZbhSatcsZD
qU6xddrOPoi22UVrdhO5keQMTpesgREtF2/BjbZfP/9kToEeHHgjS7E0+XiTimo1xzjeRTtx0/d3
cKRTryhsOrgw38Udty9xNwcIfR8kDwuG6mLy0ROcHyhnLvQ1N2wvQvxgAgCroWtwE6/OnWynEouP
AzyaIItOYVTmZbRrNxw0mW34MW3y79O1NNmXe0IXDW4Y4/mZ555aKIZoWaKoG5YqKcbRAVdSihPM
0Qh3EcJlXn5wuRnNIfcxRH0wdIZegt7Z/qJ1GYdEvls7kOxEwHHVugJ6CGUJEtOZw+7Udv00qKPD
TuqlOSsGQirmUX7hl9sFs3rJseGQxAT7Kywcvl4fpwpPn554FCCkIUn0OeaJnVushefKh+1ox2vw
PLe0gc9UgU5dZz4+zTyKDmO/z+aDxKRPm6XMNW2179Yd2lkOONGd/t1a/0/fzzyKB5mGNtcEbnUn
9SjCO2VD6hK5iwMYbEb3ULhVcPZkPHFz+fSWR0u6qDssKDueSU4o/qyv2mC4UL4tjHKfrvFudvbP
9Q2uvUs2+fXnVM49egmPH9L0aU7THGpAuNMo4Dr5FYpAs6sPnnrTvOSbYQVm7yV6rh0L2maxlrRg
onZU2/kzsJ2XcRd5e207ce8OV1LqmQ1HrN1sOCma2h4BkqAwtf56xKcC5KfJOspsx8j8cx/mP0Vn
iYvcKu77R1RCpFW3Wip/U+dpjzlzdXg58+wT6dqnZy+x6cNsLXDNCojWcrvWMj96wVIudUisvy17
bvCkx2xFJ1r2z770ss6PsmvU5GRVpatA80A9evC4aFAochzt9lsytQeMMuzZaW9yvz2zIE4V3z49
6aj+Bd+iB9yYRrsmA5pGmQWnCupghZtvccJcnLkaMtIM6NZSv3Tb8EycPbnlP77qUZwVdS1PzYxX
BenfAA5CQcXOXBoFe8Dbl1YAkrrmXDy/FU4cLJ/e/CiWjtGs61GfRbsh9LreASUg+diT7RuaEzq4
nLd99RMmoI0I+lIhG4WgmNyZpigVJYVVh8mDLx2QjMRFT84QnPNbd2+/FhkTFS9mIWuUJpMglc99
siUkfbU4jkJyN7Wp0ZV8stY7uN068zkNn6GyBJY733y9A06egh++jnYUkJUhLyqsnCPu11hp4Arf
+SZaQzR0ej/6Wa5DUDjOoXRAzrFWOCG9IrcTzT2Eq3i8QalGObNezo7oKGDrCpIzWcqIhIPfItDr
7GMaSEHuSN+Kn6LioDMAydm2EGayW9QpN0swhZH3Mq3OHVcno6kkanT8DJWW4a/j+kN8mBURyPwS
yMVv6WMaO9iJd7vsOtoV3EAEz0LBBpZGhQBOgGpmJD/A/70ONyYVJL950rYYsKxDZz5QkMmKu3F2
0SmQJwRcNulwg4fJuc32K7v9fen8PeCjYCoJh4XqugQ0lPUc+bGRnTHmxKsfVMmHTqHQVgPwOtzC
gm194A+P+iryNOhsmxhbmpWJ3hGR711PqccjtEdJXjlbkj8VdT/O6lHwM/NqjxIsg2zcfe6ZXL1+
UmleSVRsMPgbnHT2x7U2ekVQn9la8umtZSmSasD7VY+zAWybkRXQuSGbwOnvNZua6k3hFiBXRyxq
vu1deT1vTFxB7VF1WqBHbqy+NuGmLc9kQqf6YUSnv0dylCNI46GDasZI1KBbT1sEowpUpNTrplxP
423W3xjZlpYnllJBf5l5h2hTOLRcHXXy2HuR5YzXikrD1a+WuXIOo51Lm/F7vYu+ZU598XWYOJkl
fhztUVpRSSBB6ohPpgbhatHnrsmfqLUHpQ+wNnR17+sHnv1QRwsZZFTFrmR6hjd8gHHADuiHDP0V
HI9v3OUnW6GSh3ySe3jTwdS5HNJQ081z2fESan/fT39/paOlmnTpXggz3hslWsmX3BgE3WpUaD7T
4lYGGiVOZ1MnXu4pybe+kpxZvSrqh1jffD0h6umM4e+RHJ3joEitUsJveicCCka/w6lu4FIbtw2l
MDG52u9/KmzeEchjWoVuPlPsnC4hV8ZBbFJhgWwIO5iSCk2lhzSl438JfQ9lUWHCppamTWR3w4sF
KuAw3Fvmo9zChaufhpEiybUVn/u8J0MAEAxN1E1LNdWjI27U5rAukC/hiMui1zjdqBy43lgGI+oV
6VpyM8g2eoDj+yyjZ4kV+VOp3+WxJ9sV+psI43kF+ASINql/tvS5rK3fPvrfgzs+ExFnANGP0cBu
6FCHtht3eBsOF9zHFDtBcqrn/pCqLoDu+U54N3c9nLHIw7sQgahbedXQWTy3DM9Ml3Z0JjZtJioq
iNGdeDs50LZlD5n4K33NNUa3k6v+JvtWbM89VT655D7Mw1GIioxR6ouapyKuAYpvG1c3rX4BbA0V
SE/wBsea1zHM12e2Y6JfSA7oflQpg69X/sk7MYo5f60V7Sj2FC12RIqwfA5faNZwtHFVo+W4v6c+
b7hZ52Mke+acOJ01f3jmUfhBjFNMzGUJSFQ9Ur87XNTUCUmdnfo9R+dvhxpfCDAPh9nWzTipwuz5
zGubJ1ehDldG1xcc3FHenGSZIMpZFe3gbyATKb1I4IQhnjL7yyUdt/b6LezQ2FtVd7QmfeP+zACW
z/v7Nvh7AMsAPyQ/xgHiVqUzB2qADp1K+1l3tSC/VwgiWGicWeOncy3p78cdhQTNCse+GltWG6DM
VbR/+AWivTHEGLmpK6Pd9q+htE6lNa4c8QYlRjX1FMZD1o5H/Dbvnw1pDWerrN1oFaKauG88Sb2N
svW+D+olROcu6nZXU3ElKGdq4ScGb8gc5tTCdcmwlN+qjl2ZDOXcZcSzGAJl3Pn6co+VqFjXwrcM
GmyXX+xpkBvDu9JcqolXuzRPEAKivDUqq9Z8iRKn8yQP5ChC+W7lVtW93MOW46BDglFYNdZlEWTV
tzNfedk9n7+yIUuiYokqMhiqqhztrsbEL7SIhowr8D6IEf/cCE4/0qmgZe6YK3ElnZusEzfCz488
2lzRXp7bLuWRgCxXyWinG3pxlBe8pTPSbMRV4oTRf395fX7o0UmuI/al9yYPHbHe8OVNQp6Jx0t0
JRngj6aXvLlC4GQwbU26O+RbnTBHrmw8WuIDurJh8YKKafujqH5iYJJeh34N5UXMnlX5YZQfVPV1
sfmlv4QsP9Dr+3NnknY6A5MtS4GiSEhYIIgfdyNyH3nbN3SW5K242d9mN6heoS8pArOIbcAWZbgt
1uZG3KYbajvZbtpK+3XyhuMHLPyQjhPglh/7+wQtA1uLHA6NtQJpEbtLe7pckAS24jV4ZkN8pFLu
Hhy8XtZl8oC2FpfjPrXT2+FJvwF5rV2ZQKa3ZZA6xrZaDatuB/jfGZ/f0ncsYtFWULlc8E9XCTro
hkF1gYCjb5ZOsmMjmNDulHWnb4QqEDs3Tm5yYyk9j1w1y/gGuiZtGWCOZulPplc7QJOwTrko36Xh
ZhxXka+uZwABdtPgfghz2aHYb5uJ10meVawkxFxMEEZYogjOsNrHV/w2GcZ0csX1rFSpJCcXSewn
uC8IpHA6rjZVMKlPFd5eafl6yJ6h24/7nzVcPK1+otOciTyee96hamzl8NbtL9JhjUteanrAr1r0
b/j1ANKChXVB/0lZVXVwQOQ3Dg6NM0KfgNAO0z5HzgARJCALXozF6aWceBZCwW5xoV6LXDUOmzS5
ONRBtYcM4pgjwy+Avd8gqmS+FBdITAN6VH8oeJ6a92J8A8h8nJ4HOsGv+g8GEK6xhg7hYdoALPd+
+wbzifBBywoNIPVKjaiz8jzA42SuOOx4LdZIAt+YOffwkkKMPa62SjbZfRY6kmq6yFngwRdhBaeH
pj2LgRF3bv+WVG+ZitZBS/pT5Wtl26AahyNH9YYcM+jTx/F5ADKU+bF61zR+B2QDmTXoXiUkpq2i
PefAWZEdstsDBanmTtNfJvOdMK4xUYYD6sks/MpArvQhia7bjsCoXDfz96K/aaMfS/Ytzlhh9jcC
IpJ6Alf68IhYe6BZ98yNIXmjpjgHKKfh4bbtr/cDsgEvkVo6C9p1xs5Eo6oOJrVOIWoGLErAAHYd
ZHBcdadAj8MpZ+6k1PxpcsceWKp8M723D6bbeBVqLPcojlWrpg4mATEKH+nmdelWEPtiX682SbSR
48oWaBiK1n0JO84IV2BLS8SMinGbbADtiCst/nEwuftKtlbeGfUD/Ho4JCCK1Ff5uyFfzOnVaN1q
NZr27S5FEeNaiXbyhTxdJulVasRuiDGP8lpC41SUnaI+dcJdLnlt7w/MND6iSu5M+UXbvRaHq2Ks
7FDdxhNGgZlr3YuKARqGr+lNBua0/tB6MnTsvfSiDDgPA5iSEsEzmkOAfS3Oi1RbFgnliZ6h+pYh
c7EoHi9cpri46NrIrStu6pZiY8zTBeIVuXkSKD+skvt1Dm8jdPrcqyMnP1wjDmUb+nqxHJDXlfWe
IDun3ulXVXKh3FRobE/EobaiL+iOoHmTYV0OMPhJu+OOizIDoklRXJbpLby5eXQg4yyEELZa2P1U
9eSyZ5fJw4+ohb5PlzXkXtN+j27naRPy//AkByp02JQD6ODbXn7oddMfICBDc7NjrnO1tm3K176e
g0q7SWLFVkF6Irt9d0A6bP+uHqhKw2SRXiUz8othmzkG9UsBC8gnTeCSZbfat354BEyCXOCBBzW7
DpSySl3RLr8boz0MS3ldia9a6cHsfurVbshfUXQoMsiAyZla2q9r1OfDneXOuW7K8Iw15Ck+HxqT
aDbihNEe1b0ElItbWSs0lhA4kV0kGPdYUXXoNoNzc1MEQgDdxbYIxMg98E1nT1LgHnsI+ygIv/We
+lobTmh5wACzOjAOGFD4ABsoCBK43Vi5yRWvrK+FKUYOxkfLxpZ+hmMQZ5cEa2B+rnAmQ5VPZqhQ
uxEbUi2FLPnz6xVoXMIjnaNdbiKFTnT16Y/tX9ufRBp8H1sbAYdGctAhQLUI2XWDxSdtYJF0zhyt
LFc5V009WV76MKCjzGbKh9RSSimi+zK4Fm2maovb9Yjb1ytiAY56WJeOKthR7VGUy0Ei/RTQmyKW
vJtnbtgn2yqSbhiyjiuUafzKWD9k70I4xPVQacsNW0Ix8bJc7i8IKqCu09Sb0BuAPgi3QGC0eyRH
UPo7d4c6/XXQP9Jl+hzUuo4Wn1a2qTqb1jIZiGRDe6bV4ONfLx5cuLxmepU7Vunl0rugvyzpZgLh
y0FLeQJ1gb5t6Gs/vs51T1ZHFckEZC9BL7KOwRC5Opd6eRCWOanWE8Mg2wEFkAeQOmc4TT6+1JT9
Mk8P15SbzNSre7eg/S05HNaKvNJtI5A8HQYGKA95nUt3KUEuPYt9lE9d/j6M9BhFMfatViOxScjX
LnokRkC8Gku7GYljWOKDC54FN8z9I+Etb3BG8Yv0moVVUuHFFFLY4OWOqIwd/+h4w8u2fP4v9HJ/
vzlo+F6AKVAt1hgd9M+7L62MgxxpebyLH9WN6lCNWpERfsvXySrzQF+eqUEqy+Y5DmYfn3d0H5Xm
WsPemufBpHf2ASg/+rkUkNn8o3XRqXa/dzAKNPNAeJNcE01rwU3cSvxudm5LMok+artRARQ5B473
imuXK2RPxKYgooJ5bgMqJz+hvrA5DFCT4nGpuQfzkSsRy3/wyyLY45DBnTDx+5f9i1TYNINpJjQA
UJ3xAbephUoW4lj1gsZcOG6jOgA/VYVbyVE7Dw+A3Fd4beFZGJxaWUG+rcaVuGijOtnDubaHvHy5
32b6w9CPCj+aiOH1WIXx7nE7uNTnyxgQG1LEbe/G37r+Sik3sbwb5q3IyZk+GOUVG8QFLLzKMZyx
thkiEAe8nW7+xyM7iviGpEdqvmdSR+CxzewbCPu2l8iYoACwN2CvehNoYKT3A6xcdDBHj/nakLaa
spGg5ZoujG7K5YVnXpyHPp2CTMIpkwFnSoYBpOVoQ2A/HB6aTF7CS7NudupDjM4MqOEALaOC7CVe
MzWGW0ae5KA3sppgkYJeTJwZnDrXfBjXmAv1/pmod6p4+HFYR/tmr8foZZacBIbsmNl7ibrAgx7s
N/1DhAS2W1iuNW3j4qHvAPg8hchGp6gyeu20MUGwub0rVTfi3qaEQrsNPyu6o0jqIAET+SbCPngh
obsS+fiVfj3wk0Hw48CPrrxib/W6YP06wmYOdHZu7sN22yu3KmLNug1hVcLeQWHaFnxX7kU+Chq2
/ly/FPlGqjE9yDYCMoWA+Bixe663frIm/2GA5lHzNCvLvJJTPnjttY8dt1RrqzTrynwYEK9KPAxI
unaz33v9o5E5k9ff6tEz3G+DhJIOAoBu3S0FX0lWZeOOmYMnwvA4wHSKvIyOR+QJ1pWGcj9a07fT
ZS7ZkXc2Sp0Kqh9f4biyrCE122nM8cE39YtW/DbBiCh2VclFnvtPDvgRa7DUH6huo7vpChcLEPJa
pgQQ/xBKCxMY4Ja+WtxpV/Rl2F06BD19a710xuV0Ds74K6M7jkzQg1VDh6apWscNWTWxQBBNJLQz
2N/qavJM9ZaMFkkTkwMAiTDbyuCSqNdl0tkm0mVrcG116h+cdp1sRNJUda0X66byYY2nQAPp4iM9
n1Z2L+A8SCpfO3P7TYjPFAhP9rM+DvwoM9yXlBm6hoE3bwsNCesesBZQOFnOZdAGgrfwHEsNpxwn
K7x0cNSUMiuQm0Z1v95WJytJcEsNUxVVMMLHheXBkuqDoFFoRRbAQxp8tfBsfjH/1AuohvO5W8gp
UDQIl78feBSAmjAzaw31lJ3S25hdhrOnoeEJrkHwWgTWvLzb4KnYrxcqlnQmJT9ZyV9eE+qhDqv8
14f5kAcbWlcUjc7El/WbGQhggIvhKnKn0X5rVQ/V3dBpaaYVLnW9FbYyX0/2STTDx8cfHaVlr0c1
3EceDzwa0Jkr+XHD/c+TyW9nv4K7AJnK5PMjmrTvnZmYK/rF9BBTD7BLn/u3fO5EOJmZfxzU0SnK
0S6qZcwH4ciJXyPMjilNDA6i9G3t17dWS4/JoYgXPYp+goJ1ED9TvKi7rXwxUpw9M0WnEiXVUDQZ
HKasqMeVzYlGfTXJI4V/eiozq3Er+aO0QnWlSSobkV8NlXLHKoJYhaRFtvuLZ8moxOJaXR+ctF3L
1xYQ7G7LHZ9U8Mz4Tt0yVSC8eGOCFv2NmlvotRjNIZ8QpXvlWt2Y2SrMUA9z5qdQ9qkF4qk2uZJw
ZWBe4GMbjLp8stq/w1Alpo/218NRzg1nOe4/LOhZ6sNY1IcF0MthiKqVF7lZ5YXpY0zJstCu9fkZ
CGvT2fwTaF+ZLiVZ/sl/6d8Fr1hpwexRxHQLZMfbEHlNRaMcdJ84yv3XYz1R6ecy/GHqjjIiE/it
EFbLp3XTK/OdWsq2s0HUYpZnd0HhZI5wJtuRTx5oHx55FGyy/SDHRcMjszVlN/1KV+4pEvbf9uF6
SjHzrgPkVqnUTsmlCpmo83Rck2tX6a+7/aOB4UJsbAxIQ+nVuQvxkq4cnV0IkmoQ2XQku7Xj22fX
Hua4Qt4NRk2zLvxhhXpQsCTNX0/6L32ML55zfHekZogylpkviN6F2k2rtrs6yA/S96l0hqf4IacA
QcP2SbDc9GGe3QovrSsL4A1ih0FreOlDRL3xHZXserly2A0XmCmQX6jMI55VaAEirqQvLdjQVbxp
dgv1GJs8lMNWcDCAjK6KTepHXj+7mXplYn9BxRb/145qaTYjBfM8UBoZjF/r7mw0OXF3+TjLv3Xi
ZitvRLREfr390oQ7PFHtDMP13N/U+XdNtOPSiZogxgzQ7p4abmFInPqSl/o5LgOx5hrCO1q6h+QC
9urXn+bU0ftpcEenQVQXea5nDG6B0WA5y82P+b7ESo/GOViLrx93Ks6bqo6KBAQQTaRB+TlUTFEn
dOaoCXeKeif1gYh4Q5BuIMjk6htARzgwESJiPog6sN6iQX7viQ3CJ0g3ubF77tNIp85ik3Ag6yaw
V035Nd4PoaueDTHE+Svk9ragv2lyQEpGPZmYDormAfEKGacYWkT3+H0S0/LuGpdYbrn77Hv4kHzP
NWTe7JaKOzJT2RMc3lpfSQiDe3X3Ihm2RvVPWRJrjWWmshYvxt7DAKASg+KCTkgr+WGw1AE9EdJi
3g22gC2X5qjWnd7fjzjBgG1cAMCS6u9BFV1qgeKUfrZFu9Z6yW5jJJALjhnxqe6Qc3ULMHXNhbQ7
vM2SDXdHgB2h3tVwpN/GyouQ4FBgLaMnE5Z4PXf2QXMguGMgN+aevgVq20FJBcR0OV8j5r5/AMrw
ZN72pKB+u7HcyCt3MH+rKehK/zAJ3mz9/HqFnMJWfPoix5nA3IqluOeLxI+9p8E4SIP5bmEVqn6y
GVf5mbP09Ab4sAKW6P1hBdDd7EQFvVpWwIE0mLI+p9d+Rcbjxf7/D2rt09sdVSClMTGl/czbNa4Z
IMLrE7QWoLXkgaVl35+5sFonjmZE0kTTVKkvaojFfH67bjL6edjvhbtYuEzpmgxG0FdvJctS3pRl
oOYBnmJWwY3PTTInHuG9OwDLChVEAkqILnijUvBK5T5eRKodVQms9tr8Jje+9ix7S8s1xNH6Vqdx
uSTsWf04T6vSDAzRy9IVDTRdCMDtItaSkruNboTvCuIK7WWM1ahxVRuDK8Qrs8bK+qVBmRw/3sZN
IiqyfihdAlYF/k+Lq7vqbBVMn42+YNPC600LuzeWKz8NFO0Hvo34dvhYgxY3ShxgrAv4sGhWURLQ
66DHcQ6IdCqN+DSvR2mEbuZ7TY6Z1wguKkQdD90YmnKBAWICNMpbvjtH4Tilw8MjFzUe+EHkfEeh
s+0UceBaKdyVCFa4c7NFU+twKVzogazbILDGR0TCb4276Uaeb/gEqeyaz9HPRqKyLzJTo1vfL7gg
wY+vhsEzv1svqARu4hXdl2G3CEFQUYPIfPBQ4y9oVp05an6hoo6zgA8voB/VJgpFhIaimcT+XXYv
XUo75INcY5UQ3DBQf9dvOZHz7/+Xs/PacRzLtu0XEaA3r6KRVxiFzRciTCa99/z6O5iNeztDGTd1
cIBGV6M6q0SJ5N5rrzXnmJ2trkXGnqjiV4qTn1vJjtbyWRe82DwXW4C/ptvcWsf4mQb+je6xTpuv
tcsXWmF5PIrvNI8OTK+QvCCFNyDAMciH53Ot6v2uJfnn/dAv+hRGqgmmNlo8AsWKeAflMLlBAyAQ
h9+quTNerD3oRMfwbc7R0YEEZsxaLRFy5CMzsFXsdh2OBJYR43Vlk/3On2xqKmHPNPwsFXnG15ce
6HxBMIMs3PNetO06HhmJbiTHYkhQ2ExRLXfmaBJiLAs9xBOr5A36pU8B5q+Se9mdNxmvchKsk8wD
Vl4zJzPwVWfBu69/tosipkSKfe2qv92K/7zqi6VKbdRJGskKuxejbZh6mgr2aT+5mQvmw45JvJ6P
kwUVw18xiilp/Px74/mmt2dIS1+cYx/OYdO6KNMF4osLUQsy9s7oKQ/dedxbK/WNMB1zBTM/Sh2V
iE1nBotLwK8z1QCvvITdQncy1DcmyRsMY0Z72OzBXv/74r75cVBz4ZVd/Nw0mS57Bq0IupIE0fQc
afvcP/bNRgawzsT7EC+jsyK7Ye6pPAzmhjNx7BIzqV2R+37z+n69hItKcQaPGQQqciXZsFMfkrIz
6Y6Z7XNzbZIGBEhHRAMKcqt4hMqhcpirHInT77FkbyjJuF9Ng43PGaIhagVWev8MyJ6XAWwBKXEK
nsa1fvC9wbpHntIHTMoRdC5bY7wTetBdqy6+UZt9ktiIyp8HJDZXXpzfHqevK9QXzdzleSgA7MB/
ukUzZy6aUvlnWm4E3t/+GEfAKdfEctVImPwRuflBnB97bdOV98l4VMe7gizcmDgrtThkmMKVu0Wu
lhFB4ZCttQr0kFbBQOro1D7n+lnTcLbFPebNgvhLhu17/PD0nMTpynP9TUH15Uv9dfjq+1GtJO4b
KsaOGoewrxJFnbptaaCKsq0iMrly4JPVb+sOGicm+5Ui68ZFFVcGpS/Ucy2QzYp4q1g4ka2T6snK
lJa3ybInoWLTepF81R76t1b5qXxona2It5JKJmtqrhQYzmjpoScEpIVuRgI9ckeqHb209Uef/1KX
U/JnOgG5KO/i6C2Sjr89zPDY+fklaUeyVSA/NbM3Wu4yt6KNDekIyc1HqPG2dJFdF7+a6qGYvMkh
e6dtWC6lO9fwb+NkFzeAO34DWWp5zb8n8I9ptE0nFxTequxj/Pqc1k3zWMfUGRvT3wTyQcljpF2r
0t+L4ceg3QpoTFRh0zZ02M867Fh9N0ehk5kHfdGRlHaL3TFeB6VnoC2JgmCV6tkq5dQ37sz8PtWP
qfJG6k1R/TCqZ2F6F5CRmqFBcfPci++SuhWlvRx+CuOHMh2S4Fc+/Cx92W7naWU1+5CXRPBNrG0c
XvhZgTJBfeiHp7Ej+tN6GKZ1ydQxgT4V8YUAvdU/QPOFo4fBCRt4UdxUrSNnb5F2q2f8/ORRlPFD
qh0rOnMTvquwATr0NMT7RMNLp/xYalndK9ed0WEiv030HyYGc8m/r6W96r+a1qtpvpbyWZzfEwaf
OYcekuuIWDmbrbzSu1vanpmXgTc273rlnGR3QvFWNOeRXrqiSojrsF/mmz5Zl+ZBCX7G2EqF+1h8
IR1ulY2/knJXIUPCO9Sc4/IgkYLHlhfvu+HT8j9NObK79tcYfejxQ4H+cIBwrf+oB27fgyC+YGMx
1FMgvZvWg6retFBUsvc5fU9lUNtOnRAhc8xxp95I8cdC35stABO3g7bOfVgL0mPsX3mRjGWr/roi
Ia1kG2ftV0RRvNSTTKoV98YA03PYzR4m/Y1q/Sqh20YnQ9tVsVMUXmvcya89xXC79E2awQ6UM6HZ
VvekSG+jBHpX3+l00VEysncNr5XCQrpKGO8JylHIdwJUkm6rNb+pEhn0Jit5R/8rZiScQta2a4VB
MBJEHEfgnm4EqF/x0kSceKLr0DY4LT6k3YMsPubKSc+2PCqkEFCWRycOpFZHMp0LriZelwC3sTDm
j5J+EO/FK/MM9Ruli6lT9IgyTVu28It6rJ5LEmS6pYVsbEXy6rdxkq2CTQ16zNU2BiV68MyIozR2
GgovzQ70w0RsVejK4aMlPUDuUIlhseVV/hh0t5IALJveqr/vsB9Xa+xN2oTYfAFvaMlTheyeVHPp
qr/nu7EMYlrUUaicLJOZ7dfiTQ8LrdPKbJmFJJyP9hJjbEYCiEIWufvtEnn0TOwgC+TSeCaL9j7l
WHxN2vDNrrFoev97GRfVkOR3QhfHWFWDt3oLGORV1w5QUY5Lf9DYKqukuXL/vsM5ffnEy/ONGuWK
L/DFe1JZZEfobNFwmpOysehHLbYC6yS50s/IuVr5LQePv16y/37X366TP1oAk9lMg5DH/9FILShI
XzuNqH+MG0h1WAwg1jhtSM4zrosVztMe7tj1ocO1q7h4foexjvp85hcXyTlArUloAVQwJ9LpmJbQ
g/D4RKh8OARXdQkz7khgdfLKE+C/XSk2l3v7r9/jotJrW98KpobfQ79r3igQHo1n/1X/FI6MO/rd
f+Cn0waRetaujGu8om9XvD9uxkXlQEaWOUgjH74cTbX50N7OG52Rf/tUnvx9CkVJj/5XnnSTHiDd
f0ORLfG3kOKPRyCtRS3R5TA8d+Rcr5c5c+g1iWPdW+7kqR5S2oq/MGG+yrb7ThH55aMvzj1VHls9
XgAGyIzbpLWU4up6mv2jVryq+ouPJyG6F0x6sXstPIXDnhg1T9hL8Q+JhAAYKLz8AHTKbD+OjUsb
PVU9Wb035acx/5miK0rqDX8rHn9U9dZQPWK46mPSHCUUxOpBjpzmJoK5Q/LbkfJMO9M+/PfjpH1X
C/75216saIqQyr1l8tv2HxrRZfMmf2jP1SOhkfWNhX7jLkZ7hz6c0JxT9sK2i67sLJ/rEjquMxmP
VeCScyzfGI9lvepeKDQyPHeVnQHffSOfDd9jgTgPAfdACULWgxc9E3xE9I/0VL7kSydUQa70buVs
O//+br+Xhr9eFdZpnQ6yqKEB+LpaW91YyL5iBWeSkxQgxwLeGfpB0YSuynRC0sn6tw5VFVL5HlAe
mtP/nJ6Nxlz9+1KU5Tn561Isnl52QcBKl4cXwlL8SFpm2ou8susPonwnJjtikCaKfiJVNjSztemA
GJ2qxYmlo5RwWNwOhFrqmwTc7RR9NNUjk5OAfU5xU8sVyGsT96H6DEU2NEkk3iTylcXmu+mYCQjo
/1725fEkaJb0pILhYVGviGP2czft7fKzR7StE8flKD2sqp8gm0WFVzHp151Sr0KSZcSt7pFOgWih
dP1QQ9u8/vcv+v2O9MelXdxcWUuKRjX4RVuw/ivJ3PYyuuSFAcL8t0P1cxi2/5Ml4ffp6PJW/tZB
iFANRe7n16fKT8hj0Iqa+S498DFVV1H9ifcs80+KfKjEbSGSDbL0aa2t+Qxqn1SZpsKx4tYqSaYF
ASQbU76TkgP5WJbmSpmd67+i8lcmbWEkFrvY8dlL8GbApYtNCLAbXELq7LVoADM6iOZ72B1mA7C/
l6JjJs4LwwmClHJf5a5mrtmerWY7VftmOrZM5tbCuDLyvdDeawHRyOdpelaUB5PmkTCS2t5xakPA
X6BMd9NrEyz5u+f+zx/rYv30xwwrWYopEJxIlLuiWzRvFYCM3GLPZDBI5wqlPPUxNIRdHNxN3Q4t
E1qoeNXKXo49JdypBbxthxSea7XFt88QkyVVUyURhLp2sfj54jSlfcb5hlF9zo4NmI35eLIePiaa
g5BDH2Z36bBdk1F90zGCufDHB18UcIJkpoaC5eScxFua6TCh3f4mG4GxE9Jph0whK7vFP4JeM7je
zFt26b+e4D8+/bKYy/pKGCu84fqy+jBYQ/24kl8RYbrzj/Qut69R3r6TOv75fS+7y5M2N2lX8331
R0D1ziij03Ba4eYG0i7PaGt6EM2kjKamPcjOEtKxzkhcXKU/LJT4dvRrxhVReFeWkO/2vj/uwuX+
oEqpOSFtgn7hBZG99FYNV7sbnPo/SFT33x/3/bvw359dXy7njzKmKoRiqIiEQeDeO+RQ8Ss0mgdK
EFk/6WqWLT9GrhXbH+EvQnPETSi6PpOVvf/SUjjQEFlYodcexe/AEl9uzUVJVwmm32kayALSfta+
SqIZDJUhsP2KDn/Rej4MZhpSg5uy6/DK+vohsrPwPoKGF7q5W2jbYVG3r8MGQB5OJ/KQ6ZIISOPx
33nXTwTfIbrpXMl0rsTFo3LJWI9mRet6HcA5SR+19RgJtzxR/ZoWnnYzDKtIRUbpTdY66m1ZIDho
qx4WVNHVU9gyfPzrNfrjOpb//4/7mcedqBcy3OMGYmSJ2Aj5ePaToMLOsUxbYULJKnat/le/q///
/PYX288oFbI+KVNwtqrtsMgT8oaurbRWdSh08WOE/VvQ30vx9LtOxoVEiLUdmS5hcoyUIxRIdqx6
bXsg3bd5kJt1vjSN14K87X0ctYJBmPu2Vb2odYP2gTmVEhI/d5MNewsa6lLLEZoLDH4od0V2V6XH
a7OG36vuX78rbgt8OpZG5XbxRFrFHAWT3P6G0jRmacsimND63c8Zd1Tb1hHtnmvLeVUOQyKvCKWO
MxtN71iuRhKvdZekXt9VWiJptla4R7xpuvXLwJ/60XJgggELXLVz6O52WwRciJ5eohkiBo6Inaq/
pxM05SWQ4m4uTqNbNXeZ9jSXdP/c37nTWNOAgC7KrWvL5Pf70R/f/OKJitKGvEylAdqxI0jyZy8u
NDbB7TgXMP15EYFAik50vuYW/nZgaqBXkxTkJor2lzVjKIqq7Eq0A5LTOuGtbAvvodfblPJ9aC9Q
a/H65rtsrn/f5v9+6MUemApllZlFBX0WZlbiSQvlMst3nAeeTSAKlJe3AfkeNkLmGKfdzVWo2rfL
/x/f+mIbVI08V3WhYB35IJfBAeUGxei3uGY+Cg4D/yvr/5Uv/Fse/sd6UVq5aow6vzKI2ThYRwQc
D0vt2nEC4LVibEweCbJzWJH2fDIeU3E7usPn/EY0eArmljVmr8EofbgOzfjOLEMqzf+7Gb/7d39c
W99VJLWFNaDFbJ1191HmEHU7EcmZ8Y7hObzp8xuSqzr+3lEiOG1VDCgxqnE3Ji/ICUwV9/A5VR4S
cytbq5mJ0Q8h3iTC0ZQdNWYX4G25Rq/6thv350VfbKjTHIhSqCKPImFdTDbjS+KfW+Y4Lh7q256a
u/fkbXHwp7OQuVSWYU5/MOHFvbZkISb/5mG2ZHGZAqJVwtDxdS8wi9zsxyHGVBvvpvhckW9prJD1
y8fUOia1FxJW0js+aF/9MYMcnm0FjfpyJOpsOOD12EqbLvhJPKjnU65LmI7JvsWZTuU/PiwI80DZ
59qWNXrmp1eJOpROCu9muYzySvKAR/p/aeVlOQZkvdkkQ75KaZoON4pxU0V3Rrsh2GwzAs6cFiBK
daNIW9Lpagbkrp+RGX6bp9uwOBvMvzGtBV6Lm3jFyouSV9G9lNzy3M0aJOZORImMn7r1YmJ49BVe
j4gYyJlZoRmudNrcPhShEohupHLyGB+N7Bykh2n28oant93K/nvV7zTpxpCPsbLWOa9oHocdQ/OK
cE3yTiiuTXKgSZZAGOHjedi3BBNh8H4eCWsgJPh+zu1wIL9uY/BCmNAX46NEDT8bTzED4X+/t98W
6zA6oJcTnEnX92Kd0DKVWJe5wbULf0I7aLjWLLZ2r1hbKBsmR7HcoXSI7jM4C15tgJrflRl/fLx1
ocwgejWPJIOPV9cKERVwmWw6byOpDtKLGG7KxaWz1+uZodm56Z3WuClfw8hJX7N75qTjoQEzUe8m
sjvGPnxqwx8N3lKCnRRXoyhKiYVxuuP8TDrx3HvoczxScxIWfDPj26TRLkFqNni1cYpSqBFPrbir
tTthXlvjxpjfuih2pNar1Z0lnGRrCw5CgIVfuCrnKWsNxe5mhg6Q3pbYiclVKu9bEM+aQzAcfDu0
2X3p6fV6sjxh2ETahojo61D4bxvmf/6GF80CScwzA4iIcK+RkWi9lB1CMot9VX1Z9EDx3f8GQmT+
+YGXS1PQZIKaM2LFzOqiGW0/0dXaDC3BppJMfb2Ov/oVL6qmupWAk5IceL/IeIkWrQiK0eFyTCjF
yNH8HzRH/z8fCSsaKT7vxuXxeYimSDaVYXkyddNeiD9IF7edA1ttE++vq0CufuBFyUDMSKWVzSjc
j6S1CNS7cBI9UsiBYXe1y9Iloyq68vZ/u7Ir//2SF29/YIwYy3y+JFEynv/U3CkbWrwnJk604dpH
Zk3QQewrH/qN3kXj+fl/n3p5YG6qRhpThW+6KH+78n0WEIc66Ud/wzl6pUgfLK3zQ6y74iPJFnOD
Whqz7y0VBJgj8Wd+7qDNE7zZnmG5qL2bszoZu7jbT/NuCrehgeiVV7XNQXno6SrLfCSGr1Hzq80f
ZP0MBqaLf1ZxuEqUl3L5wyOZcCQTRBvBv5vwwJAdp69ZUwAwkGaZsd1kE3z7g1ARQ/LRHdHOs5wM
j0W6LtK9OO/i9Ia9yniGqB4gelvYRfldC5YJhVn9mCjvfTvatdB7pt+shDJdJfmDkNMZMjrPSgtm
hjhcEvbEdlssWycJQm80mcXDeLJmwBMrlWYjvxK1YjO8SAOz0GBlpLdBszbCXVHt8iZnuWOSzHym
PAjDNhyPQrLXtW03jk7DlhYJDy0iiMpt57Ux77T0hMDxShcAEtnfpYK1aD6R9pMShsnra6kg5F1n
mRGD8cWXvAy05NJrY2+AkqXsq8eAaOMKIE/GX+/M2+JncMfNq2kPy0uYvSfrNlaXFtFmYDEOGbfN
6JqKlxmeiaNbtlwRNIXoGrMnCDeWdNuNb7HMPqDf58IxK29Lc2N48z5FXryRECplJyG1E8JjMlfB
aqDfAXtQsB6TEGV4CZ64t+Kkr0vciluVSKXmJzRTEj8R8c3OCGqGduWnKJ3DJ031MsVWb4x1Nu0N
cYmbRj0CQKfdmeO+rE56i5XjKcx1eDIHU76vkwmL8FmoH2NxcKIAZSscnqFyNc2p1EdTvBeiz758
a7EuJxSTGC3664jxbzqUi8HfxAssgRa8rNzESY660Q8XjT0eUQov4GUB1fZG2fvbSbPFG3qPlGEZ
msBrjlBzWZQvzkBfPvxiQUvjuDRnMVpaCH0IUN2804+iYaPuztDHjDf9RxqtjGEPbaXZ1eQhbyzZ
ZvhvHPzjxOEBOIgbbqWtpqxgnfWPJbq8eCOdxVPEwdEz7/x1sMc6pj5KLADgTMzFtpH8BAoUE9H1
K6/fGeAoJ+0+wOWAj2skQNeG1qKMN7F1Us/tDtLPeC/flMUtrBe/cTvIuk/tSaXm8hjmfLb5uniY
DrkrPT6mwGGvLcDfSTn5jSDq8sJAJ/ktffvjaBINvhS3FlLOcSmKSeqlxh9Xnbwj1c58I8ZY1xxo
sBhGVoS46ujtGlK41lW7Y5ZWzja+tNRFii/zrrlI1K51kb/DRHy5wItT+9SpZU4s6+9+haG6gVmS
i7eNVQQVhIE7ZrMC6pHfCv3KsjxcuXAfxXvJtwPDhYREuNhoL535ZKvZJcW4tSlFMBvOPDrp3TXx
FyzAvx45xmGapKmiRpwoOO2vy48faIksJ35y9iuvIV+veCqrY5Bs824ny+taOuUGfpZXvQJ+wqFb
tfWfqATzFdCI7CgwnILNgXfHAX0W35hbrFA7g8Vad+H2TA/KE/02sV/l/NJ2dYYVk92UR3Xj76N5
r4unavZMcysJt5b/LIBRyqVXi2zi4mEQn8imX0n6a6zTZDSemNw5qcgZYOptvYY1057k/C0EnmVJ
jyhv+KEQt5CYPma0z/st0C5p+KwFNuXutkBlYxxE0Dy67IHmWufasa9JPqVBNJoPU8iICERNa2q3
k/Az6tAMDasUzFPlh9SyKY9M6Sqo//rmLAe/muRj8llD6+e03Ufw0cKdoG7NYZsltwndGpBpVnok
60UWtkHxqMR3ifKsaMtUDE1l/msGdVGswl9KvsuGldU7BKOGkByUlUh/AzKjsCmspyXn2wCWK2g/
IvGlh/UkacHBrPXNjFSsJRBlzF70eC8GGwDSskp0zQailf+pRmt90Q3tLWXLv61EOyX3D924a/I3
vpP1lqiuyJ/CoWSPd7V5Fs9W/FK8qILH0LaeHObri+wIeRLSm2ZYNa/DB5poy1j4WgUMpgpf+nRb
Tvxqqyh2ZX2jP2hH+WP6QDBKd7qFfqc/8r9RgdGZXQXmYzWegedYM5qsnT4++9aNrC52Zc20SQxR
SNNBjM9ECJ5csRJLxTYthsWuZDjl4Cjieqpeguy16/exthuwwSRxsVKIb2+sXZ5/DtOtXm01bT/E
h8LYVOilzHMUPWp9htaKAW//lskLh8yxHnt5wzL2A8OsYNjEULfyppBoKuWnFO6Y6X8EqhOOh4yI
7FMF7555w0B0OmpIDgftzVD9kEIv1o4CD4/ebyRiYEvMYDrcCJ8TloimMCgfi2jyRnFGNGjghvjp
C78ypHtlR9rWCHQuNZa8RGlE6DcWG1+iR9y0dhd/kpFm1y22Ok7zdXKTcsCHaG5bhHzrKfYmEWCx
zA50tqbPvNpNE8GERropSUgvBKxDeF5L7v5Md4b+bqEj01xGKhP445KqZp/r667g0LgRaG8tlnsW
bd5mYt5JhCswo+6a5EbmnwR/8FhW+6hyZs2R63UnEHy0h7Tv189onng1bZXxGENfed/WuaPOH+zV
huxl3b7O30P9uU1OQf5ihT7nun2jLpEQYbSTBjeLXzN04Y3/QBTvQ1na5vvSZDAwQxyi2XQjMlKM
28n4ofsPSXITeb34omEezo4yXoOpv83DX2Y/rxPjCMpdmh7EasdVlGnhNulDVRCQbqJ43KqQh9Um
owg8qTzZ6fwSaWvIW7J6LOKHwbiroJbLngVuzA9dDIamukYj2A93/niQrCfFOATe0HtY/ofquTLu
LHE/IgZoo1tV3vj5zgqesu5x7PcFwe7GuE6JkKzeh9qAmkjoZPdWBm8StLo+ie2qf7TatW+ew/hH
HdCygY8+9Y48A6pz5IiF4mnGQDabx0zBsqbuhmw/WbeT9Szme5Hmp7LL/fc4XA/BXd1sW9S2Ewpn
/03Bcm29mbTDo/5RqLZz4E69tQ3y25pI53y6VdV9MRzK7KZVPiJlWw6ryjwl0VbXX32KeCV/xFQk
dce63wAKrcrd3DGWjm86jvrhzCh5PxNMpRG9tcmTUxnuIvgfGrTPH+qE8b4/ZfQGlAAk1Ya7Sjzy
2Kmr/AftD6U++RXkQ1atczQ+KeTbFp7kA3vjbAC0SS4JhbwXlaNlgjbZNuapSM5ivDNAGqT3QXvK
AxZoDS9TcmexTWwEAeKnawz0BdqVJHtojcMlSaAdX5Nub8GBJ2FdQfhH2yJwWBFsv93PVK8COdEH
WkgtSmbwx8K+QA864xRvVzVdKWzyRE8zOIeiAx86xvmpLBjJX1b5Q5KfhfYVdsSqljX4Bo4Mq58N
CJkv/EkBirA7F495/zDD8CgSyWkoqXLcIlj14LZiMtB+BLRnhsWNb2IgxpZIIyA+zb2IJFVfCcah
EfYZtbfGXVsxfmZXA8snDXeFvhvl54X3Nn50PH/Rx1h0q6pgaINbW66ejX6LgyqU9rXwOZkeOi/U
zgQxCVtknpnxKrYNWmmq9ehWHhjLnVO+pRWtDeU2hkdunk2+fXeXarYV/jCKu5pMNGVxFcritUPs
3yfnpdJQSUdHLSkzWPhaaTSyStOpD9OzdO6YkGHsBazLUuSADngzZjtmui0wIbt2wrr2uRf1mNyp
rYg4Mj2rR5lN1k0/kc+OKzyZZMaxv3C+oY149dD+zST16/e9qKxmMcQapkYLp1bxLLRGpwYvF5SX
tfBCrUr9B2QxfVVER0din92i+87PvuFWR21vbpV18CqkqxinSn+QCVSAPWT91AHpMNBjId1dq1u/
OYh+vd4LbUZIBrrZLvcHJ1LnBpvyho4Kr8REl4rJ2AYP35W2xt9nra+feNElF+NpkC0t4HA7IYFm
Ci7byIAtCd0D75e0DjAVis7wiQ/u4cpH/z02/frRFyctddajNFf4srLuqIiZAGkZ2tY33Tmiub3G
1YhXgcQ3FO+o1V5iWMuR979wJn69iouzf6AYepKKXEVLRYaNm4httiHOe8i+Bk9sNvFEWow4Ha7V
/d8MzflkKAImNb+F7ePi+yudOIS+Hv/mGZ/IfX5o3HyredomeSyOsun62yXasBK96vZ/MF76re/+
etD9+vEXX7xNB1LJy4S14CN6pjrZBffxZ8lCoLu1fAsHcZUU6LfEcy09RyWlvL8o3Km32FDq2677
CGTFVTmTjPWrpj1FdCUaHCYhhlOUX7G/g1pLytpGnTe+5inh4LREBQ3gUnsqvYmeNYDcwj+Xwm5i
YF74Jz+ZwZ8CsB4eRes09Yad105AAwTYMYlHiq3IT74GCjI44swRgyP+rnY8T+29mbXOIL9OIw3y
7l6ZT+Y67LCO4HQ4tRw562OvuUMKCi1o2SyUnW/s5erUqgdtacQ0d6Gu28n02FSIBfYpH4gSbHqK
Daat7CO9X9/LHfU8jpdU/dmVny1j/YQc6R9qiSwq9G1JPmgDyQ5rvbmPjXfyNEXzrEy3ir4RpWIl
R89af47yUxFaK0s7VOHNABgX6SPV7WJqHqQ9x/pS21c4BQz2a0pKNnRagnb9DGuKRL3oZ4XQkB5d
thLW407eAiNHa7dP37vX+c4/IwwoDuQ6TzzI9CQ98Waet/K5oS1H+f+z9p1ykz/FsDNpMqzidw4F
9Xv4PnzgsGl/dZPXMl8UvMQg19xW1H4ly08xcgZzYryo4bT3n32uyJpW2Wf1GgKw71bUBtw7GBzI
hKzaU821lexEc2toq/LXsnJYo8NZtMaeWtyo8WMzsZHXduU/pui0ux32nOJ2XKuU71D80s1wIIY2
9ukcpLte3PSzOyJteZUgra7MffJqCC6jtHF2Ow4sbyHw4SdgoMSLJZHTW4TKYv+3bDF0ZJQ8DW6K
QxfCbd4I1Kz+yuKfVqknbpndysGaPxMSpemvgleZoGiZyIo1WcxJuM5bT8sccz4V0X2UHCQsVfh7
3ggfrk9psbeKW4PCEm2gX2/KYh/kMWnam166E1UXqRhtPxuCMFHbj5H5Xhf7PDw21qNYMaPDaET0
SbzlRIvHrBB2urHBJCpHiDT3PQY/yl2ZR2RFtRw/y6/A+cAp3I739S/sf3Pm1JiOxWJFOxY5XPIp
tsvhfmg2ebqbxnMoAv/qOcR+Cv6pFc5K/YRlsEy2PkEb7bYkJqfZSo2HhkJrPNqCdYebqXYkZTfn
LhKnOd2hHAqWnI6Qrta4kukoP6jzWQM+bTqJfNtQqQTGL4EULoUAcbojCl3pmKWhEp8yBo5dmcEL
Puj+uubPMNjUIMnKPryYa4KB3yLdr4sYTUIM3rpi0Tohx/ZrQWONQaeFVZudMRTJmSO6jNtqjUR4
G/OW2d/1+S6fN53mFv1aRCmue1DvbqBK2k1oR6NDM4gUSAUWYeilqZ3VeMucq+XP35vs16u8GD3N
UiFKndhk52YinW+leIlGP2rdMBZ3IbTMmVvqyCrw9unZUcOB71zZaq9dwEXdpxRZPQ1xn527yZ5B
pXgVYAIKWI+O8QIFn+AZSqbD+VJwMvr9V+pOebkN/7pNF/XfMDWVOBRddqZFPtv11gy3DXZzgspe
ljoDf45YO63m+camN1EElIy7OQnuak5/z//+La5ey0VNGImVqk8jj4xC3zbe4Mvt3JQ9TwebYCsS
UWmOCCoZ14jDGzg5uJQFY8++BzkH4eO/r+abSTYuauAEKgxkAxTrxZ2Js6rM5TDPzsImPwgfCAGM
jbQnxepTvJFhYk3bwpurlXWbvf/7k7/Rl3z95It7UoQTJoom45P3wRNR1+YxFDzsHNro9S/RW3Af
frbbYN9i6SF0cpvSqqMBnnr0k+TxJJ5Lg6XhEGxJpz7JG+GW05R+DxTj35f5jQDr62Ve3K55itS+
1fiBFpl+/zn9JLrHto75m0UW0mKsh7h5TfUFGOybB/bP23JRiM9+kc5BWmSLf3wWn0LrqFqdE/wn
hDClLJIPEGDqYD3TVijN7SCuKSREtXML4gIG9YX6RxAPgG3NaRtyoiwaL4Kr2PtvVngvDkzXlpaE
iqbt1gSlJfk+g6MMNhOKOuWQ9uvUWqdJQyrYM3bdKiM0Ru2WVsAmncS1OKIqiD5m/FbzRggeNRGf
GxuvtOvyU+cmuTuFMkBEzisV6neBbiH8tclLrc1TBfwdjbHhSSx2843f3nfJWQEe1zFk6DTChXGu
FjhXdStf+e15nEQPYwNM9KwPmP09YORHTdQs7n4sByrDmd7ctJpka8VNwWZYLoB4JuvmdiQngYNe
gYcmU+2g/DSqO3FCFYiWNf9c8i4kR+Uie+WXIQF6EG6416tMSdzRAP691GvzDznpnaC7j7udkhzi
6N7n55L7tz58k4tTSLFjKD/r7EdcNnZEonwUPqDI0ACIku5Yrhu7GB/a/hQFpCgwJ8m6ddGrGJKZ
RLbySoQnRaKkvnDicU7MwIqi4oBj1PchozcBgW7lrWE9F8XKDGiC2t1ngzm93GRAj/wnoT/Coh+Q
fIoOs8nICx+Ng0IiJ8Jd8a0iqXaB7u8D8SYWbzNpLfquDg1A2Eamp9P9NIZjPtpmvklgNhbDz4Y8
T3RKpdtFMIQppXW7k12rRS6QPpnWnRX+CntHIb2tJmTLXDcpXJfkkClLmVMgp5LXcbprxe1s7EOO
8939PP9gHGTMm3p06l+ReJrMjTVvxglhKV+apbY8BPp9QCVs12AQpG6jprAr0PeAaaFmUZ408Zjx
WGZ6zK1kFgAwFkRr4PrmNi6iVdGtTQNj97r6P6Sd127rWLaun4gAc7gVk5It53Qj2F7LzDmKT78/
emN32bKOVegDFArV6KrFqRlH+MN2AgNK7dGX9xctUqgDoXPTPgXxTY+KBnGF5BfqX4LSMPcndH3p
qx7k24SSlIimMr1pQeBAJHPh6W/QPCWYHxInaVTBAx/5CEVeG6QUZuNkYwU6fcap49CgoLppUSl1
lcwpavcQiexctgiMcGnTCps8ehaGB324EJOrPr1D5jZfogSDBxGIdu1msNaSVSyy5I+gr1t0cKVb
i4NwUEHNAMrFOLS6UBEXd2NtEVebWFqWdKTF1q+t23jaDcpHhOKBEFPqvoE2dpjhdXGDLpygUY91
AmhM4azO0P6v4ApGkplNNwAlP6xINXj96AXbaugo5i18kH15IbXEa3hxBRfZ/sJAEjfz1XzXyndz
qX2f34mm/5yl9sjgOtlGkMvWoSYMXmalixHJosNBp7CBHHb8xnFAJZO4DYwZKtn31NRGJMZRdzvc
Sokv4yVieGfu6/nZOH7qv96cRwUFIQAlV0N1577mZjAfci8AZkOqGG2x452LJjT7Dff3r34irn58
VZFNCROBT0e673Fgj0SXFIURYiTV08AV2KSLjmqsFpmEsIpTFX+6aUXHXBpuA6wFWsGTY8LCJ+7S
sHFVLkRs1FEsmS54CcUPFUGEbXs7bcrNHiyWA+qVRBVblcCRrg9P/JNqrYV7pbjqcOnkByaLkEbO
mji+WIwf6nAbx4+kTfPKIK9L/Sb9gI8E1DGzy4fJz98w/VmPl8J62GKeR80y9eKHybAjZKd1IKWI
P43VW6RAqq7Qi0dNeKkrDhLPFg6ByL3NQqtCt2zkZbCXz0WLPwszPLmKLtPYVRDM1I6W0BQmy8pa
Hr+RXT4/uxpvSW1HE8opePEYhYvYzeiKKs2WT6E5nrK/Z0P7+Ss/l/SfURyVR0ojLhpJqjLqD47W
+RC4ktKldtwBSFji9oIRTIHVvErPJFz3JQLWSyj9OXoK6FIGCN8cDpsBvsEMAOxdMV/+vuVOR25f
ZumofjK0tSVkc4jQuFBVRgp1A/vDDuiX0VekdUZIrS/se4qGYOrARv7+/RO6tN9WST8CIXYNb5+k
8/28szuA2sOEqZ5MWZIOJ0hTxxQWfW1DSSP70bCBxbsBEaAMqJJm49iwOpdknADcfh/QUS4mWFE3
GXKdfZJpMOc6tF4QruRwTWdaQlnPa+kiHfCndikI5G5JPt9tdMlFNRFb67KGg+TNvSve8XNVvhPg
re9jO8rAiqiqOqliM83bGY+0NNxqFUpJPY3d8L3JIYA+1rmvEtAJV5OrlqgnpraWbdFiQHYDpicd
cLu2boARa7Ub9qszqzkP4Jfd/okR+AKp0IpRtsKCFDFAEbZwQSjgpymhJuwQQlQ0diDtDm6hOmVo
56qXA+5LPbzlqHfMSqfC+aTxZG4NxAP3AxlKJZ543+9UpTgYuSyQIAyhrfNiUyWiRlTsFLCMqQPG
TVXRQmGnFbEPZKIsb8cU4qCDA5mEABXlI1cK/2aFA9I6yFec2znv/n3eThRRWdgvgzzKYihIdTrs
lDmzTGbVxVG6JOyarYDxZpq9I9DZQ8lGosuDhKjTcXnKrobQ2ZlL82Ra+XUgR3lKOiVarCphBpmT
+Lq6rENofOKF0SAf5FaSh8snrV4KVrMemE/PD122mqvhfEp5Ktn/OpKj3GUQlRCsYsJIOFWrEmmE
kgcQCzgAZiGIbHSVsmf5s0toFmdrDSco3t9X5Oj1mAY9yyBWZPRcKHxq8kzuRhQsoaOg/ynY0TY9
Fdrk2bO4rN6UgiRuj+XP7/vi9HJ8USc7GoUlTNleFoX0VgtgmBc61wr9VZQKxAtpQYUOSH9veOiP
Fqs9dDSkQt8P7QadHMNwz6WTJwhiOBeS30Nd0iRab0d74yAfIm0/TSniIKbf/qHLJG0y2+xW1h5R
uf2Bwh3A2d0ku4Lu19qu1vz+LalWGYm/3epO4+iKrc0e5AaN4xKqritWbpG+pMQ5Sb3S1rM5gkVc
va0gyspLPbnQ28tl013GhrvPnUShZ3vm6J1gon//VUf7zCyEVG2jMb2ddpHhoBIV3xdQ3HKoSrCq
F4d36pUBVcQPPIISYrH1YUU+dVgKf/AAXJ9jTaonbtBvk3y04gcpnzpLPKS3MYVt4jzM6EaQKtsm
uminjdo+iGFtW/JSkqMLSQC5MpEzmIHf1G77ctiYgIsW6UqPVpK5NcFMjBcBYrCVseu6NdesJK3i
3KGQmmskA0RDVMkMwx8ICmsv7vrF7xv4RCuQ2TV1RTewOvpp/FUawjDJaD1BpqebfzfMXdo5aZjc
/qWuFmcxfaemDxkgY+bKIJOuHu1Ro26qKJ73aIKyLT/RsVQgb25jp1yZRBXeMCymaEUfW/RoaFvT
GrKAIFFSsMVFeXFuPCfcrxDt/DKeo92lVVNqZqk4d8cy4UrkIQwHCOoKfgqzRbdPjNwneEOsaCew
9x1pdVB2v6/BCWHI72M42lKVoKdZpcxbahUtmYQKJcjeN9TlpIULCFmHcYsCNcYfy6ja8E4TiE7a
hZnbpIdS5tCJgKCD/N5hS6dCFS4UY6BFQ8oAZsu4iC9BWG2ovQjLJr5rRxII7cwZNU+8BcyioVkW
7g0wN49isjyTpNgwP3/BaPkwsmraOtD+Hf2he2lewhaFHFvbKA6XyI6XqzV3JapO/a0wekr+TG7U
IHHQeTlqv/izaIsiXhq76BK9AIXIWrS10BmrO5lriM4QCS3oQsWT+ksrerYKJ39snobOplExCe6o
A4Pg7rKNj/TS3M3ZYH9t0kConX3oDCbSEN06nggGVyWNK+UGPGzjaaMr3Gcd0bxHp6b4YwWekDgg
R2S6JOsSfCSpFNJOEfHZ78t/KsKXZQVrXcjWElYbRxG+rtKJ53Aib5hvqAjbUr+mnGTX3aVgA79T
/vci0HjHtcvUP1eoPhXa8HkDiR1N4m/m0e6r80kxzUCewQuizVNKDXA+BjPNScZ4w0cBjxIcTEU7
a+29gChC1JybghPZ/LcxHCVhimFU/Rgq8yksoPNlHq1YT5a8g/am+agJugBk9rZ6ziXmVBCB55yE
uqgK+RYDxO+xZ4gEjpC3anpLeb42qVOuqIrm2kM1rfGTHWwcVkEWd6ASV2n/losulS8ccp1/IV18
Ihv+NpSjCLPv9pLViHqKNMNF4yo1j+la7rYN2ZYF3Hb0R23do/dqUqBM6cjN0ndnb8OT5/jLfBzd
zhXIEEsrGQSOLzTTJ0/MlgOQFmNd+Om43Zu7YqUjVbHYA1SMyqWRe2cOw7kRzP//lwQl7419ou+1
9Bbxc7BD4UWmrnN4I6KymGWrCSs1YN/LFuKZf+5tP/kYzhaEyPPquqF95sJfPj5kZZgWM1ZBvwAi
vKJCaGuucHFwMhpWZ8/9yU2PMB6ei6CkqEB8/6nxJFt1qWfz0ws6DSXAl2k5i4lRUnDAuVPP3f13
v/DLN4+mV+qzJhEVvskWo0K5gHXiGz6KMARQrnVlnZMNmy+Po3wTTex/fuPR5VIYpZTnFeCTdFWu
hAXckL8qrrwr+QoFZlQfnelBfVQzquJL4Ie/76UT/AHe1S8fP75VNA0HKAvMjdXa6aqQlkJTbIuG
WmHx17J1sgV5bQrvCILKFNt7V4hWBGERSbG8kBHgNNb9uBKJjrl9ssEDdH4mmzt59c+1L4vysWFa
xtH0GGYz6XlgAsRKkeDZAovi/dr7udMCl8WUunFQNo3MlYDIg5+ld3KxPFsAO9E0lb+O4WiWkkye
DkZkzPH15GVADzIvBr1oN671Tmp3cGtUulCmxVZXSdagY7KZTn2+yX4yFPs6kKN3sA+kcB83DARU
mqWj27qGnJWtwaDbmT+G3ru+iLQ/uvqp5A5K6NxqnMw0vgzg2KWtVaLErDKk3QrKqzq6tDqdsI2Q
Xyd4Q6wz9bIEMI84TWKbqwQeW/sAUwqCpSYt1W0BuRwzS6v7L0o2X9fnOLaK00qnrW7Nb2Mn+Rql
o36dB06W+qO6hAhgaeuEgwTsoEvuMzhylIzRCfeoIO3RcFln1rlde+ri+jpPc4z/5ZpsW3FS5JBd
m66ApzynaIoAIkaNvHOyu3oxgMgu3enP76f5hCAfiiv/nJVPRtWXr+aJKhVhyVfBDtczQOgzzQ52
ynLol1G4bCkE4G7UOi0u4pfGZtrCmAoNF6PY2JawTQhtyauvEqARtKC8GQdI/WbKLvaOor4MRDuO
DGYh3wBKaf5QwTEUL2pQg1+KoBcCT8eLV8eK6Oy2O/XkKRZcWl2Zm/PHKVGT0vbq99SW0FCGVYAm
3F14NQAULci9N9YezUOrRvpdxy0yIBar6OzQqQLVRCQiYxI6LK5BKSfjuctbO7nQX0Z29FqEumzU
Wkh1o3xP4A/SZ9OTZdBvG3NTdpsOOsxog0SfvCS8LsRpYcWvB3wgeiBmsrIW8zkTKKrLvfIcT7cH
BNKyx7R7wkS8d4rqqqejqNP9xCRh4siL1UOHeHSKzUd+heV79bDPNxGM8vZJZemo5uggoZL2pgov
xMhO0rWhu6rfpy/4kgVL6oPIByyU9Lr91PaH2eqpMaAiwny4HgtEb3pbSZaWtB6KnREv4SXm5mW/
ltOXxHAHYk2ITNc4v+rWxfNUXpr1Sga2nMG29KGaAX6y/GzciNhBIb17TyAMKzNeIvtYaA4ybLMS
qDAXKruPSN+axra17sxxrQurHgFJ5KEpsfphspJccVnGvqndw0QAzZRQa0V9xk/rLSQMC88whNdB
S4lOINFA3uFCDGhdVVeRdDsGd3lCca9+UAFBGBsQasMtwiHYTbA7x6tw/6SVH7lbTdv8PoauU93+
fgpPv1hftsTRi2WOEdFnxGZtn7DJwb6UdhFZu3GTYWNuy14LiR9PIG6fMx+eQ/HjSOLrKTl6psxk
CLoypfAp+zJVaZtzfGW9qu/oPnMM0FsN/TNfPLf7j96jqY4SSRr4qRW46Kc9vjCxdyg84XXW5GlR
/l2wtMKZoOUE051r7p8J1o76LWk3KBWCYXOENqM2U0cAqerDn6Wg297H9+e8b04BdPighjWzAsfS
+MwPv9yrcjrqEUZo2S0bq6OsXjh17aShH1vLTrgMsBDehLwq4AH6NUbXKCFTIhLgM9B3ZJMC0cTE
OcHWHUikG2IMH5tP8PkAMSqpb4k7inH/oiB/enH+M+rPzO7LqA/jEOiSODcPpVkZFgWCBg60sIgi
ym2Si1tmtuhgqJxbnnPfPap0NMDb0jKY23Hw5+TFeHe4L/zIr2ntsvsVt/83hlgn89Qva3TshxW0
+0bMlHLuKwFsoU+KCyWomRWa8jHNNoGG/eIzjFeXJiDcj/pdgor6CAL6vzoTlmKZMsW7H2reSlLn
XdODaqP3ACDnjordbWYXs/MGdR9UHReWA53m96+eavmxRf/5qvw94CBGrtQh/L+v7tFEfYBMpbHQ
MCW9go4k1X4S5f1q8kX059CiK/0eUcPyBqod0unP/+Wj/c+QjioHfVjKqWLSSIP9JTQuCvbNy6j5
FlGg5k6wPTDDhczvgI2QUtizvY01b7pFzC95KhBugVQOOKr0BOis9u/TJZ0KKFQRAQ4sphXy2aOL
q26DIclCOjPaXGUrV7NXi341XUJwXc4yV9ND5R020duZz8756vEN/eWzxzeXlmpiXiR8Nl2NJJQu
VPaRdhBu0I4FSxSPUlD72vO53tynWdbP7xKLiJSx2JJHTxL1sywL9p+HA4lf3N6lYidPrjwuYU3W
6S7GR6t2MHzHacPJ/+CcDdBJHe2Kck6GJH0kLDRIY47VP7RzfAW0Cch4qPjNARXv6EaXr7RuO8p+
Vq+z0AfRolXccljJbSKAPofrKNnp6R2A6rO0GePHdWOqoFxMjPlk2l26dfTbkq6xzH1UJf95DaLo
T0F9LBncSdsVEK/ZZLKNZEQpu92wUgxQ+3u7+9vqPph6g6pq7KoxPUnwDZgCLHXJk4N13X9gcgSq
DDJU6UjDB35kfp7FSwFyaVW97pPYF/R23aj6JabgdtuirX54TtNnOdh1E72Iy6A0lkO2hoyRKesE
hVqZsONV2wUP1m1PeP2R7hfDZIf9U6XeQeS4ljsHdoEChP3xUNK22SM+gXofBsbxK7D6TH3Az1iq
7AjHFRU6kjvp3lSi0gFPT/+TjwiChH7KF9FdnxbRE6w4u1KXsFe7HahvAL0H/tVxvI/V5x4oTD6+
GhyzTtNdraGcGtn75m5Q3BE2qWXAL/ET3nPxBhtPuVzXlANyOsgVggpJvKvVyylYWvGmP6yl/rlr
Nqn1oMIsnyDlDf3f/U1bv4TxQ6xqizx9c4LKNYe/qYlJqIOiSiZsKGpkb7NmF9iZN/2yeyuTy0bb
tYOLannP3oQDptt0RoXnCdl6yuOxjztG+DLSpHsByklYryMH8Cf8a12duyK0H0n/vK/QxVZF/gIO
fLSvpF5vkiRQoWCugSta6c4IORDWkyK8asFbDVeunrjJ6+W+xx1xhcm7CEX3UhixpaJC4Qi23q2C
8npQpMXYXsb7jdZcJdp7vX8k5Hb26b1oNKjBeWATy5sD/WCoVfIeaJ95gypRNnotohbg6yLlfkof
uvhZLFad6CCLFp5V+jj7a49ixxyiohUmYkIK3eNdYARXuRUt0hxhLIaU9XjwXU/tMgq8Rid78SX9
BsKRnK25yJvX8G7kVgcwuw2WuQenGEX0i/ywMKZV0roDm04kfdnTqwmmx0rlQrHhQlTdWtRcdmVt
bkZpOXFo6IKUMEbcDi54qHD1z2v8+yUsn15Ya9Y8l1SK+kdFxb4wh2G/7+cLw3gSUzferypLXEAm
/rSTN+MNNjyqjzyrgFMdPtMArEAlHuzi9rw63mfB9NvV/LnN/hnNUQIZIY3XYRyQ3OJGxU3rlHuY
J8o8qregcJU5Z8/LtQrp1VGCiz2C1oCM9m+mhu5Q+Srtt0AXTAOW6++z9FP2knEpkmIpmqkR9R53
yvMKb5d0EJgl0JZUs2E4L0Tdrt96O6LfNHmgPVN3WOrTmfX5+TYfffloRhRFogXamgmPJLejCako
R/ZhlVZunS9na/cupL5VTtei9AbA9+yLMm/14xX5+suPDn41pqmkCEZyW7iTp3nya3dNjeM2gR4x
OAYATyewYze67Zaa8/uk/0w0jn760SnU49Kq8j0/HWe+qV0HBly6a4HMOafa3aegyyQuDBE1cHiz
1n01e1YDPlod+mtYWyi6JksRHZH2SYog08nXdfeWwUSSLpLoJpseNXvCFmU2fPt93CeOlEZ1VlQR
osEWXjneLOIoWP3YHMAdQVxFz8XygXZ2EBLpUIzcIovoXr9TXgAD03O8PvSLzFpm+5W8zP3k3MX9
06mXDft1MEf7J7bMZOrkqZyFy/eEl5ktvANc3CiP1AiexT/hR0G9GmYHmjgACJp0B3gZBPiZxfxZ
rD0ax9E+koxEHdN4LG+1bgHmQ17P9bRkHV2DKPEpB66wbUILlI7pv0j+fm7ieRLIkolwsa48bts1
VWakba2VvF71ajauRplF2m8gOs2sDVRj3oWP2j5sShym0ouzTZQ5fv5+hr5/fg7avuSe+1wc8UxT
ylugHAhGibkbYGYN58q0aVXroOjQ23iO7AM6mWuF9nLVuqRs1+K5e+xnXvi5Cv9MxNFt38ojNuaq
VNK7je8muH39onoNQ6feTlt0z27JPrBBXImH2/rSQB3DD5zkzI32uf1/m42jHRn2QxgndA1vBeti
EG1kWCVPVNYGpTK0sEVPhWTlh+pWRNgYsnVhgh2f7PSOKoM2XYqIjwkXyc2h2JjB9UxfgQDEztVv
pNbNI79KN0F9nxNqI+pW95dCdyXUtnwbmrCqtgb407uDconhxzboniuKEK2xgFfaizsqd1rqWMFO
oyZhhXeWhAmJiOeA+BphZW8LAuqYnx39PL7CCIV+D8wX9XGKNxrVPFpT6FsKH9H+OSKe7eQR5i20
xWQxDru+wK7zaZpehelOAMx1hZPW77eO8vMhZ5OZKkUZRdV5oY4OGPEY1pemXs7Nq9HDB/651P6K
2Xq4PPwd37oZbw8F9JCiguTq1kJ46SVfuaQOQEn2SnEL7GOaxxYHd5PeKZGskzyeGeGpUwjkA2lU
jNBAfijfj4G6T6MwLhmhjDpw89rHN3RLVBo2Nwq+TItOt/GMT8c/ce+pV8oNgFydXFn18POCnhri
EfsqSk7/gXEI+SH3JiAN7v+l1eH1R4n0cmrQFelXUuxX58Z+6gh/HfvREU5oIMhiz9hDlN48ScFE
xUYMhLh2VurUa1RFKv5H5+N3eLiELn1hPmuXjVfXCygoYE2Ua5STJH9w0ExdQhafngPJLjDFNUHO
OXRuz+wHcr4ftw6NaaogFkRU05KP01y2r6V1bRrfHq6VxWBrhj8GN3oYPll7Kt8X6K78QcMnxEco
RZlIXOC0Q9BaHjzzBToLIjBkN4dm27/n0hZpYk1HlrVZm+L1OGxE6Tm3dpTZRan26uquw/uxgtXa
UFq+ytotFAsiY1FfZLUdCtdGuaQSOPZX4nCBTnlO0qgPqyS9AlzD+asJqmIGOGta8+/hJzBTmAFU
COAJ0UMbLrvULeFnOMqTbJNZXgho+2yS+3bAPHCBYspjtiRAxyOOv2NyB5xR55angv6G4M6EJtOj
cQlUGbFKS15Usq/Icxyl4xXPbu9gsbgKmWHpjcNDbHlgiFPRmUzGAxzPCcY7bTYyFj6qDhuKCVtt
ZJlQ/3EhuXQKTUYbhD+qWDpWWtWiIDIKltjFR5pzSFxJdoPpuuUPIzSNcM84rPeocIYINGmoe330
5Spt7ZyRoYWGhdP1Li5XPd60coiQvE5LBIEkBOgROr8zeq8qbqrgbxf7XYyql6Oh0Fhv6hgVqBUj
AOihIBl0x6TiB8jm24/QjTftbBZql5W9f9fDOceARS9Bh/sQ1pB7zU21K3bIBdv6hYlT7wOkE+Jc
hfjqCsUpsMB7e/YXljsv+FD0balvO8Q89wdn7Jd4wYQ6ZDI/lDejvEEFyFJuhWCZ3IK3uIFpJEt2
P5suzh3ylmYUTpHYFB9W5SXFTzoijn7TGWudk8BLXC10ddWI743s1qS11tagTuoC2ILA4Ji20CG1
Zad2taET4qAFWjrxuOSPJxGLqZHBJWqAkUmL9t660nAn2cDfBwyIDP/f9IWa/4ClOFvuOdJWkGrB
pUjh8rDsHoVtRaHUVlb5BSBGqGq29pG6rbwhppyxDtyN/JeeeZgVmczL4KEO1rmdOSDsUIc5XAse
eXyYoEa34IuVuVDF90Oya3aJZ61aT1ihcVeCxkK8Ir9QZk0ZY3WruAh5Yg3QP8XEW4el+mhuan9o
F+2FgsPK3wRXYOLFl1HZ0CItKQWqLWUkddNfWx8w3A4UM31cau+qK3nZLEdPeNduhe2wrG5LH/PG
0i+8YSVOXk9u6iUr9BppeCFlDE0nXY6tRxuEpQVCBethK3jh3/RvuZa98uMAxThcK1f7m2SH0/X4
glSqlqzMntEU3j7dEizNyNNZ10A8bEQcNFS7gN4fb+lwIc+C3iIYnGK9f8Bm0hav9mgMXzar3E0w
1mXklMM4UACoVmiNXXPM4c9tLf6wiuZ95NMKCO1wCX/RkW9Sv/RHv1nxaMXJcsIWVrpG6vulxEhz
xsvyIcpW+Q4/VhAiPA75a/sqwSdd4Nr71l5z1B35KXxFSPxyXFakDhsJMMA9CmG30GGSle5U/t55
nxXPKf7SQ1v3bu0Gq8Dv3xhLMFPdEniz1My0xVzxu1KrJUaGrjXaSv6Q7Lcp+skmb1RfvcH3sxHB
xgHZae7hjK/ij6b1x8yH7497GMFdALRQmgUo4Vfp6BCQ1aNEVy3MO4MvHBZyvQSWLCKcX+CMnl1h
3uFZuVO9h/mGfi6iHkPglA9YdeYQMZ3gvfRTXzjj9vYT20DyZZiSLOOmh4DBccFnhPNYFFIbEyki
SNKvxXsFbxdaWjvyFpW6uXDBI6yGbn3T/QEv+SbuHbr4nMILTGDPPGYngpvvozlKBespHfMpaOJb
XqYJ7y58eBC+u8PB1LwH6kxHeGxdqhPqX7VCm2TBRamERDrw2zAuDlG6qD6Lh6kX3aXSMgscMNer
zjoza59v6vfY9vs4jyrpJOvIkhXMmhI4ObkFPeh1riyqyR9kb9ZIxv9udFOyTvaP4ouP5xB5n83/
X0ZwbB2BqEsXyCMzRUgi+Qho3KJg7uC3yBZJXsv3tHWUZ+Ou9QbDmZz+jzoiamxnHHLUX20koIEJ
61tEHWO3eELoqK5sCWmE3IX+KVMSQvbEObzxHHMhaw4s8TNL/f+YQlOClDC3I/SjKYyr/V7u6iKm
IIW42wfORuiyXfcYEoSX9O3t/oUbxo7X52buJ6P/c8f/58PGUSNVSKNgyLQsptKCBKK56C6kjeCq
jnJNswgNmNreT84hO5MOnUiM5y3zz2ePGoRZr1TlvsnnMC15nbUNtG2xlpaVj5T3ZbFVPg5boob2
QniWb34PyE8UKr5/Wv4ekEeqNOayzFTn2+I1v9K2HJ4E9cnd/rlcatfxTXdn/Y3d7jG+VjfR+78Q
FjsZo3758ccpQThJaTkx5whwYKl2zUGe6P8sQBoG6GtfTTfclsSnqO9gKmFVC6KRC+EMbkWff+fP
M/PPEhwF9zhCioWCHQVbbvKqnKhsQ0NqSNcKkKHByZAlldbiYbl/7YdFrFK+dayr7o2KPUyM8Upb
je94wpGvKsqsI4IQc1Jvig9rN65y84VoMhkRLF3Ov2hYcCnhhfnUkfbCg4K7n9JCR2AZM/WSrKb1
W0rmhL3V+NiY3FQbDl6Ue9z0KL2lL93mXInoZJ3t6w48KgqIwaGY6pwdOBsmlX9mKHWAaMThbng5
3Hd/qwuZMny8wJO0adxC2QrQiVE2euovwhdtpV8MeI7sxmemA2UGufTzreGIZ8WT1XkVflulo7pB
Z5jhYUKG/pPHKT4YnV1eSXA+XPFaPtjBg9g71jau8H2OL5SrfGtiPDsvy2fbOXXVAgWqBWLzFS8E
ztcwFEFFF4ueQhTF2wgTZluuHetDb91Kd1GAUpf/wrjp1F4zSdAlybAM/EaPJnsMDkZw0Mro81fM
RvfS41yBQpjUzS+aM+/RT/IRd9pM1rFQI6IiqR99LWskE1tTcsB4RZ9zatmeFHz2H4Vhq02Ob3q0
6A60J9HnX6bCFoFlkm2h9kQHOQk83Ofg38TPbTYKl8AT7h0tdmh4PQT4s9AM0GxkgdRpW1B5RUq4
dJEGyQubIP/c9Xzysvr6U46WXy//76dMn1VVuPHorty1u/2DRXX1xngL6ck+HnbjBxG7VvhTt41d
MtVgcebWPLmCX+b0qNBSDGafRA1zSpkCiUgaha4K2ShxYkSSNF8XlofoAbxY33j73kdYVCs8Lboa
mk2GiO4sFdg//z6knxigo2U+Co/ysgpNJWdI+RO4sN4efAxV7XQzUVCzpYvQPVfSPNmo+boaR6/0
PpAHRej44uiNAPAIYlEpwvqPpBitE0Raapei2RzWO/g32Lj1IDKAlYut9IDxdsJw1kjlJyvq+yQc
v98wvBtDPjCkuWkn90iVOoSsgRsT5iA+ayLlG+/0YFWQoo5/9P5ZVS+Lgx8VhI1ESA3q0G8TTqkz
nD5D8gke/50krOrDUyRsomKlBGtjuNNKYVGSmXfj30lDzvmstduJGu23M2scBQRKVtXVQeJ3TBYS
fg7Tm8BrwyQWgU8qTigdqHcI5SXFDlMLfPkWc9aNJ5l7rmB3+sgZosZmpzcoH/cG4yJHS7f4nNEB
qwU3O/CerRE0iIaVicT4RhD9CnyxK6Vu7YPPV/0sX1XCBsuMwvTObPL5gB/f/+aX0RxdANSCGytJ
GU26qiEAvk4OxhNK4SAoDBVszWO63j/OGfXhbBPsVJgC64JammaamnYck2qRKI+alMxba3AllGpa
N5aw5MTkcjw4UrIeAh8K5uxTMjdFCWXCbleqzu8zIM83y88Z+M8wjne4Eeaj2Qaf6yEie0E67CXY
J010UnIT8WLPKF0Z4WF6yfYs10HcbtnJHw0SGurmg99SNZKQffaR6j57P596nr/M0fG2ReSk0TuZ
OWrcdku5TDWfACTH/WWi2y0463HRPYfyszk7Pc13QYry+sqIHerNxf6Oas9/1ffhKP2zbsZ8lX9p
vLRRotSiwJhCBBNiyBGQroOVJblBsE4ED9RCgr5UThGqKNYAGZFgLpBf8H9fN+X0zv1n3Y6i3K4J
srxG6JupMeJtYG5MlG8WWXkT5k9VftMNdwdkNtWX/XiVHm7KHt1vTxR2IVpY0cVMJYop0ugJ+OVl
jewKRj7RJt0TT17HEcFhhS6EGxJGeue6dj+BdPOdCrkJEwja3sYx36SR+65MNCFCmFl517zsuhfW
kuwg3GUb1DCdCgcAhwo2OjQHL/A7/hkT6kVb2BNthfOyCidn8st4jh66DF0RrUnDeSZBvpPwI2Mw
l+FrcbHHKN6G77zPbITpPsn71rnc9OQe//L5o1cviPO8hQwWzRIGRFI5dmjWzdyER9kTkAf1vObx
HEv/J9+SNbCA3bCRDXC+n4//l02cSuW+s3IjusXWgII1uToNmk0+eJXwF47du5A6BvXdj3SNI8W+
2XTAzdNgdc6B5iQG4us45sn5Mo68HtkOmIFjf9O85iVaKZTi4Dkinv/pOUrNEWTL5e9n5+Rr+PWr
RxFs1B+mGVcakZxkr3rjhaM3A+ebdoe6leohlA+kJqIajGDZbEddUf8bbIr0Z8Zx6gn4Oo6j16fX
g6CRWsYxRxdY+IY2GMBhcNsBcf12J8q3hUlUDDPf9HvNy8knXJ0hcgYS0W96yt7VS5v4cbyh59j6
jbZOhWV4zkb9xCoBzgLFiWu4qprK55v+ZZX0tNPa1FTLz3H2QG0Rb3IJwkjoqJXaaFYjQ4LY6JlM
40QIyncNUVJEnU36Q5xpMDCpkBR63AFyuxoo2/qP9sjzSI6M+1Dqza3ksyKMPx/E7x89ug5kqS4P
TcOPRTAzXwEoTCwnfP+MfRc1jveCG5GoWr66nctVhuj9vilOlIy+f//oPohzIQwbSf5EehTIhGJg
5ge0EXoP6XoDIsh9ANqLarufAKGSV/9/n9ePKlaYf9TioeDnQ4fXPAEpN6AEjgLyv3NKGceX1VA+
y07uB+pOyl7PfP3nifj24/WjONVEPfVg5qz46HUVlUMP6WMTwo+LkBI67bwMHZrWTmQtlQ/UVghB
NGGlnxV2my+A70ERw4CHTnILIR4bge/XUhsE1kFvALgkmMvIjk6K6xd+WZFWd6Qf0+X4Or5QuhL8
fXP1+xQop75tKZKOwIcOfPq4o1316BiMh6YgFRzcw0NheLnhHyZ/LJc1EyDiYg8mgIL91eEJ8b1R
XrfMFBhTyEG9X0WO9hcBLFpabXK1V5YV6fVV7Rk0Hx6Bcsr7Ge5Z9+7vo7ZOjBrKNhxSuIZgBn5g
hKemGZWyLW/NCxQY9OLKGjZRcNFpJVrjFAAXzQalezf3TZvszqnvwFGFyypxaGUaGzV3Ihw/ne6w
EMBdgMuiEfKkoGu9aHfpLgMPjZ+T4Ub3iprakhk5bXZBW3SPHxC5sLpS0bZUkNrJnsY387nDgKV1
9nfIDiMlQFUci6Zt4ehvLYwELFyUv+rWfAO0K0eecli3iaM+1tdTs9CX7b0aeXTDcBrMHmZj2Z5u
8O5/GDuv3caxbA0/EQHmcCuSyrJkOfuGsMs2c858+vOxzgFOWWWUGpieGTS6ixS5ufda//qD9IBP
Z7Ktj3XrysRiD8zintJf/jMjSMKYrvZryly9XSzAb4/zYhOKDS8vzaQrZhNjsVpov9SvARooegP4
Xq8lha25jCi7n6y39rnGSRj7weq2YW+CKrCEIPvb+ei3YFzGpOOmooIPlymitJd/v/gfoHVd0UTR
FE1YGIr8+5f8cTbIradaYicTq7Idky12qpgLK2sxmxaNehxpJpCmYQ+1jBU3cBOGJD6x7U//vokf
BhS0k5BUsP0QVekvWkI4FJPpC/VwzjVQt4V1HF0BQWD5NvKRjnuVia+OJCLCqCO+bdtj7DPhb+VF
Auca/+Fu7fdISVDPRDlEb29FpVcgsPWg67PNLrEvJyHlg+5fcQblpvI/BVQF8uwZS8AVdJ2oc+t8
o6mLRLvaBP1QqzEpg3wzO3/Durh8wrkYN10kB/15nLXIi3g7W+nqC+p9uAxBty2WKbPR7jcJuJqn
2O3kXMNmfigBvt/ERaE2lF2gR6HeERs5LXtEiwtcQFeML/GlsAFEn3JcdK5g6NJ81nz/CrjoLJ8X
IciqyiVWYGr4a0Z+3LO2spOya9b4rDry/j8kRPxdhH+/0mUlVoldVVrVvIrDdX8Y3ity5BhFzlhc
vTB1O1/NQHaPPzbdCC16idQIBQAas7mXmu9LY8zAhHtys3yFt2tB5WhcI2T9/Br+eCJz8fLH10ak
dVZVUtifNeJLOgh27WqAsds6JBPIv695jd73QxH2/dFcbEVlobahnPESgk37qOxLOjQiIlfNG3AR
s/5r1/sBkPh+vYv6R297WesMvmXMkPTnoHnuIY/2ZH7vCn0T5quWHTm97yCZyfneYMoe7HuDSZ46
v6+M8be30eInSNw8kGm8pYMgVkkqr9XufyO23CZ7nqUyUaSJvXgTJA8JipcSJ1VOB+yooZbLqzFx
S1uz7tWAfID+3pd2mYHHOHnw0qFun4mCRJyfWJ+pesCqCM7KleJN/fvY0BWTfUISZY5g65IlXJdj
onWy1J+Zc7pTs2mTNWzGHiujfI298xHgOsCICZi7JEPVERTbID6dZHgaECI4OAB9iOCLjmC8xGaC
NNnDI4EdA3md6kbMbABYokbehniT/mo+aYnLd4aXDQSsK79kfsmXX/48O6MEUtnZL4ugOiqUPPTG
/kws6k0G/1pZFTfV6mouzY8P7I/rXGxrgexVURKZ/VkiR6teqtUSLPKVMMdOmz8q/xYyZ7y8Bt78
34n0/QdyLEroxEzToNS7bMCnMBOiYUgY2XS7ytgowzLY4BBu3REfUX8VkuNruxayKdzJvYmTNoZI
GelIJeJGEdJZAlbBtMkMN5XvDifjVAXr4BB+eeFGkT9RRWYU7vBcxcOoLYg3Mw/5W9O4/OG6umzz
m9C0U/a2aI51qYCB17m4UF+1aq0aUOKCwo7gHhJ+It32yVfOBQPh1RvxDjxNTOpMrCli604zNhFp
cxNm1H4anPvkM24f4gkrP7S7xlrMH6OgdaTJfLWkRyG/16S9X8C+EV+kcpMED37yaSB/wXILiUFi
YJvwif/8JH5V0meR2I38gW35qvK2ZrqS04DhkJs8KycfkxAiaqN7/y0djzyc/MsrbIlpobBL9lHl
tF8Jbam0mO4aAjFxpDaPIw7S5WZGUiGiYx6Nb6Xb3po6HuSqudC8bdgoqGeeY4nU5wWKqdRaAsPb
wXTiqt4tpSgka3888o58vhChfPZKaAvTRuifWvQKaU3hoS5yRV0MLakBDDub7EXD1Lit92aNr6GA
ZJ/o9S8lPwTmyjAexOnQETpp3rTSvWYeB0ZM00mudkw9obC15KTZJTA4EmyUzST2iVa6VCQQKWNj
bgtCchnk2tVdXNCfzQdSckMUZlscLJhN7aZ2vHW6Gh/EYeH59rxrQ8OGR7OZvnyMQyDcFDsBtQtM
ptIlTvuGoXhiOW1mW5arO0zdNupC32DoCSqPIqM9wR+/E17HU04u3xqTCjde+nfy4q1fkndEZxqT
DyOhzTsrzBZAQqfqXDp+tc60RbmXdEdcRmTN5ow6XNyhx2e8wqkfsoiAopXOL8DAm0BfPBCO8n0t
7rot8ZiMnQi1g0HN2lzqdwSukPKJt/t9eLK+uhtmJtpX8Zg8ls9Mi5Kcd4Pjvo3rnJI/6nv5hBkJ
DiSLaa1uNIKCh/ImRepxq74zPqNkTpZxvamEJ7i046/61zCgHX9jzMTKA4Kv7PrFJEMpuyEcmp5j
Yht02tX8JJmnw3+MIgJop7OqryEEZZajN3aK0QIcq8Q7cSL1O6t9MI/pvXHbLYaF1Sy6Nc+q+Opc
2SHP4Q6aebJ4Ae2hRLb46LDMy16q+jx4YEAOgTMSpd20prtj6gY7jy1Zfhne9ROYEAec1bxp9b63
FoF0axXl2hJgfEFHHGG+evik4fRZrbn3JDha3es8i30Qy008PNeanb1LNxP4bhw5+XiqSyTAVJQG
pH0GMuFTTEIf6pJbT9qXBqlUiwYi3YtmLqfIpv2Vh43WPiRveeOm0D6tm77a4PEfRq9C+ATBHt0d
VzelRY/raO0y5mdV8bYTbVkTLFA9x/DsHuHRSrmjwPCq59l5MZJXuOklR4RBJ+OdYROcxBB9GBek
m6bRK7lii1oS73WeZFD8CqY1bhYGdr2CKxOSBWJBNmX7lqBKgSpVIZRZ5s/FFyCVqNiJ4TSPce0E
Z7qBOntJNMONTXLib/U9lMNsN91WXxJuW8NOd4wVKVhL/x6Iy0pdKEsBcRfEvPr43w/ZroDRWj2T
CyCJK6Xe8+mM5EnUuPfVvwzLbscTa4XmVDnPtCc+SzgBvK/BwHsdQeOylUiKci39hRjefFjqzaEr
Vqb/y1ducKzEId1wxUFcB5wAA2QJWNR6+JjFt0W2EZW7kKbzrtoJbyl6YXZt2lQxPcOmgMlXI52N
nAy/PIHQ486dMG7A/0NDgj386niSQo2AAL9sXM+x+YfSif2Hm8Br4z/NjRY1B9+DrQVZniIWY6pQ
ebKUozishIwUzENnvvghca2cixXjKtOL7VJIXM3C+EB50oEr+1uzx97RQ1W7KaOVxUkUk1WbsXV3
j3J6VvRbQXQb9WDotywxsd+SkBuSBUqYQul1J6NjI5reob3hnYNBfeSMkaPh5cPPND3Q4Jbj407N
EENjArsmEMmeoGya4Y0enmr1RkJBEdKSFU/EHei1Z8vK/L6JrV+1w4onqHQffbcJAxnnmNbRa1Km
DwEUTml6x5iSAAbmzjhPF4UrvljtpwmN2kfO1C75d80WZttK5glzXhJ9G9niNKceMLXoCNjWtvmw
zSDb8ueMODFBCAyWLQ/b2kXmkmdCTwzxxUg3NO9FvZtaAPd1Et8mT+JGuRU6qkMnt754cbXhRu1J
//A6u4QRUdl5j4vvQjL4g3n8u7ZxjGrH7liER8AOgGJJJRDjwE/rlbuK+NRkjgZ95nGZ43NA3kO+
LcNfzII8bx0N+4SyjmdBQdg9ktqsW1Sm7ansDnzgER0F7tsYmRerFDq2m+B7WCz6yMG405eWqerw
jwvtUgmPbbcuhYWQObLumvJNq+81476M36d8W/FQU4by5m2TZbav3fDT+S6ScWahUlOyHtoIuj5s
+RePMRoZeSVO1r2NMnyMHuXo1ERHLX2WxPPQ7CS62o/xpXg3VQe/JN6gx78OU1bblOqNEd17+Vs/
+7pl3daoGrvmIOhrov60O0uvCCCTTypMHQudeXdSuhsMNBYhZiH1qp+2gbgnvisOiPnKnv2M2Olp
NZGTmXQEkjWgjcZRr06Guu+CVaq+mMWuJvtC6FaddNM0a4W4hdhfloshWA2KK+DLYy3j1hnRJGA+
ndAW2h4Bj8K2FjiN4P4B2OhZbadsclpw8GtysU2o+oFNIIctQEeRdPA8nd5TeYylU+c/y+JNXCCT
bTaj8BCI2Aw7MNjYX/nvifGsxJnrGK3TDGsjWE/Beug3vn7A2BNLJEf1nBBiO0imjotUdK8O+xL5
EaP/dJGzW0jeuYxvGfaUpOH41otEKDUFMGPWcWWay0Y4T8JZZ+kl8Y0o7KZx20K9J8dWYrvDdqd4
Vf0bjp/ZdwsmdheASrabOZnX6u/n0TD6KfA+UsWHPiH5eV3hBE2KgOCdJRw8uMnA/zTbL/ROWvEw
3y6oHLmzNdkzwkzBz/gH7GF6Ljogvegoc5s15tIlQ7p4AqeG19x9WNTFfrG1hpUR7fLxV55t6vGs
aLZaQtRY1KgamohO0S5ksn46e+puk4YScle16bLob0vxvTDd+l3qbqHMG9l5YuxTUU8gVM2WQgZn
eq+zschEpyPLjf3MheBOeQSJU9/yD0uNo3NQztji+D5TObRDyASfCqbqFyrTvewhhdsP4bvAFAwb
AvkpztZquhl9jZ3ts9FGWyD4Ozj0A911tAuiOWIX04I9o//CX4/5duw+BmMkYR7N45prTP2i0esV
azwcG6fMsB/pPjqCF71iFZTgheyObe5ApOJfUdhu1ZORnuN8G0WrxNhHLeUjpqtUXGhc49tUWWv6
vmy+hH2CIM2vd6NxW1k5aPeCsMIUYDk8JT7KFlfuHsuEqPj3FPCH/RSXM69woSYp7BGK5FbmY9WR
yfQOccNU+2WjOrqxgC4w9AtZdLX2Xtij/UjZLQPr0Tzn01lXj7iSq93j1BZ2HRLZdBPKs6FBgUYA
Il4jLZXG0bpNpzqyQfPRE+TIRkVeOptj5MbcK8WRxbgSVy/yhEioCtODUTwIhqsMqypfAtaJN1F9
tIzHolun+doX55UxElJSH5WIb6qAcMRJ6+3ychWWKxEyOol1o9OHx7JwPdh/ovHSKptpWEWmC0dR
EJeddU6UG/zPEi6fmqajibAqNQEZ2kT9XXYuns0qi0ZEU9xEN9gbctNeutA0u+8+mpRNlJjelOgA
OX72E6LG4XysB2VRo8hh84UQWe3k+kuODv9GT5W/oQx6UYMaQGQgT7t9gbg0TcNeKP4ewpLrQ0T2
htmnXXmkaO2VjLahPYD8uqgLymlJajzmClhfAXspzB9ZpC6hCa2BkYJTqytZOTbmY1A8oHsVIRNc
GZerP0zrLUBQgAEmNJJ0iQlKZVWHlSmFdx3z8rQ46eORR6NQitVbemEoWmvixWfWkOealqs2JJ86
eWAP8auFz7P3a8DvWx9sbZoJqRYxVkwSRWRPiOqUkyk+asFyFVG9qGfd2jbTxrBuUlASnNiqlubV
6YZFVCzZE+vu498v4icC3PyTLE2UdMv8y4Q5U1N4QlzlTjm2LmkCgoTdnCsQB4UzoC0QcLKQe5Tq
xKzuKC9UZ4rX2GDqy9wZwxd/wmLuyuP+aVRu4UwOT0NV8ATTLiZhviiI9SBn4R2xUzhQFBnRKqBx
KXQSLM9il3l16VBgDXzsTnzvMQnOj9ensvI8+LvES2aNp0HwEckCl4NBQQplJcrT8C42GPmRwgUM
nST7vFl6od0VThIdw2YVCwehQO9knDJliQ5HXSIquqqHkH5ag3/ezPxB/YHCgj36VatzM/PpMCcG
caiT5dxBHLEbi5D2Lfb5agAe66PFmbABuwKP/WZlXT4OhgKaLGKXhh3ABfqYhkWHEyKvhTvIdp21
mQo6TP/kK89odm2j9+EmNguFCgzyVlfwt9rHmCJ7JHkTntmKAhdVEy4hanU09HuOsOhh7ugzkrD9
9dQeqWxffTi7kYuv1o4oi+d6Ld9qxj7Izvj8eezodqevze4R6xmF+O7fEl/cAhHfWbDoFqp+K5FU
qmqruHRERvXVwYdU45JuBhmp4jymz3O00Pn3R/TDuES1FBOrLhkU1AJ6+/5y0lzou8Ti5ZDtKR4Q
/+Ju6GYFi9QJK4dRIHmzo+P33AK1DwcaNRcl+ZXbkH9aI3/exsUaGbjDrJ4XbISTRjuTR5iD4oc0
zzQ5KgPfwQAqcvABHaGY/FI07CFlUCYspglKJT8EIRb0NeMDCtm/n9AP9g2Ir2Z9CEMl2fwr7Gao
RAlenR/eCaAXxKIuU3NnoNf3dz1hbs12IsbEEfVTnp0LaasOT/F4N0IG/SIwEXma771wJP37nvR5
inC5oP+8J/X7W8ubureINcPzY3SbeNmBNTv5I7U6saAeZh0vmvcmfVTGmgjtPDjk01FAvNuQKE0m
gV36Bz378kUEyLY4uJkKe/iUVkue3TyvogDqRFy5SGGG5tMp65gmKTrp2VLvtyFuZCbbyloWblWQ
I73cGMLJG3f47kf9A6C4UO/jioJsV71JnIluNh2pODRnqE4kQCtAlEh26XDRPf77qfzwpoh1YevV
DNFQlL84opEWWJNpWfldhhh0Jfiofkm/gg3xSr4NgkEzsb2PgbhoR1B36Sb9UNGOktRAh55cG/H/
sOt9u5lLpmgwZXleadxM7Z2QJmM4oTsTkdCzvUM87JrBIaQUb+C1BVNXu5o6ZP6N1X+//sWHrYVT
WgaBkd9RdIBtJ8a5949eTVI735df5AclH+5kU3ChsU2IWks+tofOuBVKt7+JXSxJ8P3yUH3SS9C7
1mAJQbjUXo2z5iq7Ybf4hZoTieijcoN4ktCc4M0C94wfijkvepV+9NBv56ag3I2dE3uO4W/F7osi
s0C20FrL/i58wTmnx61VxSG+eG3v9cDJvuZscHxg04NCO5SQzBJCY0/HzyxlHxhhcqQkoFfQzJDx
DpvZlMkRZtrZvxfTD7NDnt8s21dEFYfNS/Wl6E8EXNEM3Bl+gVMIyndpIeazM2A7e3taxNBTzB2u
T1d/2Au/X/lihJgWiAniYV45rhXR5g5PkXWMyYz7LVq+7yAH3I/uUB8s67aqybJxx6RDtPU16AcB
V9yyuk0SjpJ+jgW6NozR563l+9bz/e4uyt8pwW5f9IPiDpe1FqDHO1BWlm/x+CB1q1Fa68FtHz7j
xaUB4j32ySYgm2htUiWH27acGBvcpK/eBmOA3Syz6heKaHe8VVg6Z0T66OWDhae4DRvMwl9VbvGI
FJokKOuUvVbxzsd4iYAZiNWKBly+lbPbBLDFQ2oeZuQA4hZgj4EDvafd5BzHPuLwf6+Mn9gmCkE4
OrMobXaTvCjyokZINTmKijtYv5SY06ZFN/eF2UL0QlvqG0vjCZ0ZloNuWzojpDeLhEtc7EEoiNqs
f5vfElWypxPGWCUyAJ8X/ZNFNO3Hv+/055X0x51ezOmLrAmTQv59p+QTd5gDyluU/8FHvMbIa2cx
OHlVRjdKobssekZAW2lrbLXPcmlt6VPWwZ7I1Cv39OP6+eOeLmqxKqyHwBy4p+5ZRDCAkxfe35UD
OWPedvA8WU2rAGA52oq/pi/vmUZjzQMKXsEupJNxhTTxd/wfdjx/vsyLj42hI1PwgtuhOxaqGWTQ
H6jZy3idCi6ffbPpV/WD/mKcYbSBqhybnb7vqkVO9uuwYx5CXpnsAD6s1Cu82990/csvTRPpYUTO
M+KXLtZZXU9eH89PaqyWzdLaj3gU3N9qdwWIb8c629Vvqb6cE5n24yGLltVduVXQ5xqL/sHqlpCD
GQCArxVItu/rwebv5XwhS6sDFibKWD1m79lOtg6y+NiJW6W+CXs73veqq96NH4N6mGnVBFphlkHr
5LaIzyW7DF9UIqaH/laW30pykRGs1uQRNz0QBx4ya2ra+BdWnrPBgvPvtaP9XSVCMGRLxk/FhDz3
22/lj04it1pDSLsUsikJrmS2TdW9ytgHxDFrDl7I2yo2WglDDbU09vY7jVPIXEVvEZoiapsHBbNM
e8TZpMMrcZkxFWWQlmZ7GQcDgpm1u+4DT3JsURhlEclHXMqCAtTfa+M2nR4nFibI1FYDKQRDrqme
xq7BmH5ngVHY3nuPXeeVn/yDNvnbT7YuCKap1xuyFfOT6c5p2wcnJjqKww/AwfH240fpuzUS2aW3
Y+pZ24xor+13V2/hopIY1Mhq6jiZ+cyxgL89vCpmpIkzvEuRjW+Yh8Wqi8EDSIyNChFq07W+Wvm7
n/3+FC7aA6M2jSJsY1Yyc/ZXdPP0b3kIwWiJhb0+ruJiH5t7iL6NMWfOSLlLMB59C4M7gqcP6V1q
bP3mzttJ7ig7Eq7xtry7Rs9X/q7KuUtKBXgYKOf5P9+rcmgLwtSVeTEb9UnOyMwcAidL72NE8rkt
jvWhJp5NfcjiI6X19ESD+WRmy+msvZqABWAXWL7YJOpSlb5b8U2ubdj5qkMOQN4fLN2GaRAuheWV
r+qnHVmz1N+OtfpsEn1x25qqJ8ZYFPgVwJvgfIDDa4zLIllqqhvj6BqszLfxITn2K/8s/SJWqnaE
8Stgag6oDJywbmVS0c++dgru8pXZODTRjbiID+JmXLZ7gGhC/wz/Ce/tZKVBiOldn6AekDEOPyw2
zSUTDL6ggipY2FxrC348r2e2pSKLImwf7eLEsco+sfIIdugzVs8AM6M468MnDkRmQk7fnUPaoAyL
VMyx5Xqh7KUFgSb31rDInxlithWYJKD2JkyB8khpXuT38lJ7mGWk/34TPy5zhD4ok00QLfWSFqya
Ul9VbT9Xfhhv4niDZc9npbjqg/WuIOtVHoyW5SF8NURMMC2ZN2hhhW07mZ1ywVRqOeImntxW/Sat
nnLmUiN2Oco617equvr3zf6AdcGe+oMMdHE8eX4OyySEykqgAx4kjHKmZdCuAboIf+nvw/zcJc+G
8ipDCglWob7pSxitA0OinOSe07W0AUWaN4Hv5yU3JJPJRrixJtEFfl/HoZamYojr+Dn3XLKgxFNH
cTEda55iIsI0q10twa1Ee87bN3M6eCS4595dLTxJMioW9XOgAvKKk198hsoLXBKF2Iy8J2EudFGL
rxq6XTlhLlnd+gIbHyywYSgXXYi7cLzx2nPexAvffG4trOhIDBYK307h0zBUWDVlsZCGJ8vbjgH8
ZDgIvT5DGWhiZyJt3WziNj32ZHYmcbcYBazHa4O12uLdlBFCQb+REwyI/MgfxpWEO3TLKSYon2nx
qdVwNKST9SzKpG0T+IFzh93LK89/LnMIEdznKLb8XdgQmGCTRmqb9SNuA/hgMlHyYwjjMPW1AxyK
KXNhZRJbLpIaNksERXVTFWdT/CVUE3Ndc1ENGxNrYMu/J3kjrF7w8BaSbRY8472Tx5ykBPoVDPFG
JjfMg6BWpVsrX+nNMxQFSM38AU6i3I7gffXMisEsyiwpkR0seowVU8J8D3OOHgAzhsxatg/yl3IH
SQaLoVlO3WHiOzV7Q9gLc8imw8ljjqfisWbu867s4BXhj1M4lou//TQTE/wXXKo+VUb9ZFHSS3KB
ZhvlzHCc2Hzv5ccyXqbY2RiOlDOOhfgTznSVMnD0lrHYTJlISgwExVsxfLXq85w/aGxKfCIrmIIR
NuQ4YvAXf18QMNnKAce8p0GAgpm/NNBP8puUOluCQfZSkIXC1pq5rQlPi/hMxwsfUKi0MPibZ9+k
s3ktgzd/fMpIVYlDNyaQVprtZRPvRiGlVlqN8dkkuzS0hWAekcr4QAl3gs6rlQnJ3jajiwp13CWi
GxU3usKLqN/jiAQt5mnmxvTPGYw1I/+Mg3OrnROWP4beteZSywLZSx0OhQOjx0PGBaWVjAtkuiX6
2ov2MeE19caD0QtWe+ZaRLKI3rZCwCksi+YcdA9EibB9dg+4F3TJ3WiSdrQswvuKSWl2ltRja+yx
Dg8fcuUrWOv6KuTR+3ufYnIhFjg9ZNFKRs8GV2gbDFsvd6/sWH9XEWwQ7K8zkscWa1ycz36BF306
tjNXVq4WOgwXzRXxLbNg8exlGp6ZieYqpq0vNcJJXKQfsQDZDDgiWYnXZDM/wFXfb2c+l/+oZotR
qfHB53a8aNsh0bAzDVXsooASlbgynhDTTCCAdcRykZ8nl/5Wn4P8cHHzvVt4KddCG344Kec70kRZ
MmGRU8J8v6NJ7aSkyscBINPREjvAtv1eZexzV23y+kEricTpCJbESZxPlIix2u3xyAKmWIn4EsHn
a3bzaUPgYHw06TYUN4vnnT/ymbn0a4gu2A7++6VKP3Rw32/6ojasNKVvy6Abzsad9Uz0C6gssLFU
O5HvhBLpFigFvWVO//MLDmKPkD+2AXJEw4YHUp4mU1sHNHSpUq+9Kl6G4aekruXibbSsxTgbMvG/
qfgs2OlzeM9eZcJgmeteCGZzwIsMLA5dRuKiSw1NM2A/U9vETt+Nx9iJ4yPVXLBN1uJ95JIcMckd
iM19HxH9ZY/WvdAd6+5GeYBAtSg+BSIo3gewG9VmcGaBldoxJIsYUuoyGn8ToknU9Fys28S72aLs
lwejnu+dHeomOkOdSs7qurAZsnpnjS6f5RIelZPByPgVCp/MlrEMRYmI1lVPOYOLk7W3oOa9Besi
3GLPZ2KHAj0i5YWV+JEa19bYD4K976/r4iOEymGMVtzN0ggWPWkkPtAhI157NhGYUJEyLrSc4Upg
rzof/n8VB4YEnIdEArb3RXHgyVoxxbU6nFvxvrKOcr2Ucbbct9jfMe+v8IAZSIyCppU78M6w3OLt
LY18KZEU/wl6ndQLHPiE4jSTHxWMWaDL2YO1CN9IuPW+sMSF4vQCEpXiJKRTxqN1IN8tm8NHC7tj
HulY8hWE4AeMkmf5x4+6AC9yLW48weNHSdICU+fycXaziY4GmpuFdos5nOSqV9MHf8v5/vUoL/qF
qkzG1GrF4ezHdxKVDEzFPagXYoM42aTai3/GQyrRoS5xWFnPmbYnmRmCj27D+KTGcI1t6hSr5lN5
E5c2xJ0Ed8HsaVBfKsgmC6gkvKK3eF/Ck8GyfzXcUHXnxxxl411BurCthPgPBmfNNp+0z3iPas3E
lQxBmqq5MuaaZ747Kqtrx8ff7d23p21etOJlkflxl7FypXg51ssSX1R5QSQnzbhC22lCrVkp/m5W
v4wqZt5o78oNnWZh2dKDBPmHokbcdGeoKuHVFvnn7wpj33kYrsp/xfxIYZMWiaTM5bg27CzxDiQD
PTZpuP1uNDf+iZGOTF4EO876Kkox1/p/LYk/Ln6xB6NxbIyx5uIJs7uVTOJ2spr4rFvYGqUDMwpb
82I23vShPl95Lz9q6pjOITCZYaG/snPkZBpEM+Ir6PFnQNvCOHU558+O0WoQt3qyDEKbuNTcgYPl
3UCGufbzf6CE6Iol4iRF+y+Jf3WYSdtqfVJP855mHZWlsm9kW30T3s1bRhZ2varIvtZtvM7NDX7z
q/zDH9hbdjK6IDws4Vjn+KNC4QfDluBUO/m1zvLHWgPtDSQJQptlLFy+n+yVNIUFszN2igz3SNdb
QZTK1Ic63onq0+hvS33PuLeYjgi263uciJ0g2hUMb8T3yd9E+JpcAbZ+8MXimeFpMQdo43AhXuwi
iV6lXdd4w3m8NV+NI9pxe6CEtomKUhoX7WbwS3mCu1vVOyxTxY+MTspwksewW1Suiu/kwrtncuUm
2wjHGWJIDpyY0OYO5jmBwAfJpafRsg2Nk3i6ojrmpf694FXRkgxSfnDT1uSLu8cDxvRjc6J2e8Bp
XJIXKsjouk23Q3OPbkFS9zq87hHFLj2pK1Kgi2q+EouvnhQsleNANanw+WuUXosGNi/SbVFdwOFu
FnF71OMbH+fb/jb2t2PlGuHRRJZs3ubmPh5WMkxy9kYN2ERK76jZjc8ZbO1m6aUKH1UH5V0nwKEm
KJi4YGoS+k4ggNERWUuPinEn9B+4Cx4e7cVGSrGHUlx6WYFtScF4Gv75cJsNLpapnh1v/jdgAjtb
02a/H13sn9fxk9XDOPOhbjLzSPclWoLAv1fKLzoRrflVDxKU32Kt6l8Z5O7qJeBA0vG7xU/XAh26
Yn7wm1lzsQOpMBgkURUlsmF+l7Z/FNOtOeSeJ7AD9RDumMSQclY41ZP/amBMLe1n1PQeteJTDv/J
bo+By9Da9l6nYUeV3d/A/DDHFYawCo0IstskeS7ieDVWx9jc5P4qxXPvq1mp2dpcc8Kgh4imhWE+
9t0yGVb9+EvsPi1pGbY3VndbCV8ZheN/SLv+GwDXv/3Ki5Yh9yYo2iHCS/lQfsU3si0s5lls8w4T
4cDMC/+TZb+7igDPq/lfD/di9yhlVbMy5TfUQ45GRXzD4GBsIWnrSFuHblTedfFWIJnZW9EtBdvB
+6o0Kp6rQ9kfqrhvv/9ioCUV41BbwfyWDVtfDdV9oTgwktE71MKmzo8TQAy0y6VG4OHkBFBUu8ei
3/675fgJ+UI2TboXYyzZMC/bpLZQai3PeBwY82LEiLLYZpwVIMbfQ0lj6nJfNhyCiJ9v0fDHi65b
K9Nz3two0aMZXIFvf1KAfrubi7NXygrCRQRpXvn43fbxeuhWmeImTonNOcx+X3UzbcuMDyq1vshf
wpdOhyxD+5HDwIpuPJCfomV/gv+Mgxgk6n8/rp/O5283eFHxp30/yQ25F8gsDawiqQiWCTD+Fspr
EG7AvKHykB5NmTwod317c7Vwm5/AX8v3j/d18dWoXdZMw/yEhmUjQ3C1MQv0eT62RYlWRzdJNSyy
dgkG73d0dJRniNzyN5XzpkUD71S0bXf/fijWfM2/7klRyIhjAeHvfPFJVVLSktDAPU1H/Er9EGWE
TVxGihOeb4slDR+mMUJ0nBTosz5beQpaOWH4pFNcksQwuxlX3SngtRlQuJnA9WICChmvw/gEtU7H
JlVGQYVzsN7fyy3ultoKHwzkFsh3wEGxG3jWnzvQOAsmMtFxC3DjT3i2FgKG4CNtFpmBogEJwrot
tiShRZw9/acc3UMvJussW7UEIH1CC+k6t9yJN9rGOo1PPDq/IjP3lBI1EAVQ03GDF8+KvDO5m/l3
vTa1vm4BAsy5QK7vFHpr75HqfvDvvJbluEKyeO3A/mkJqDIELolxr8zYntfxx/EgirmFgQgbJ5CF
23U2Ypw5OaJfDu6Q45x3jSbxUzmO1Pn/L3ix5oI019MS9RAXTO6xahpofQ7lynRqZ3DpLX8JxEpe
ZWf81BGq1FTEZDEssJTLumToWl8Qonr+nR7Jew9dvZKahcU4TF0Go92ekur8H37tT/vyH5dVLlqj
xBxSU00R2s/ufGQXqFtTpy2CBjHczX1A6XRuIB2RCtnXtM8/wf5//uTfQ5U/Xm3mtbpHnMP8dXM4
Bdoe6YFb8pTD+NwQ/n31NPxxLZFFZlqShe3IJZRQVJXmdabWneHSUQslJCl7686luCFCebi2cn/+
fXA0RU1UYBZf0k3Uoc3jNmnmVzogG1ooxmH07wwL0cvwCIoPuXbhS8/diPtLuU31GznY5sSImODD
EgXaWHdbP/74H87Oa7dxLNq2X0SAObyKQdG2LGe/EE7FnMX49WfQwLntUulYwH1roNEtmmHvtdea
c0yRQ7RInnZEURhH+HXTcRWj8mrzd31grlDtMow8cnfTibM3dE0Od0H4gHXVMScpk5U/7rXOEYlR
sYllADEjHDrrsUkrBoAPmfTOdKfhSGzEn2i1Rsoi3KbHaDVJYMrqh6FfmU+57vT584AUyEExDhAB
Ah+Rr9ciUROsfUKwQSmZkP04UshM/Pft8EcoDwljigzl/LBOjCtVv4lYpTX9SU1VXN3XPcl8/b3/
jjYtdhm5gDFUSBlIHLw1IZGb0BCKNV5LyY36OVE0q2a3whEKNJxiXHde8vT70o4O88zaPqtq//eJ
nVQpYVkXeh+M3aEmySIP3OfQXJfSvjrGTFdpyOE9TKRXNaOJJyWP/YgZEyvTKF3pmZORzqnihxFH
wjHLP4V6a7YJQ2Nq5vap9D9EWkzFoK7yTLMD+XWwPgy/duu9Uvv3Sv4q8oBSFYBPuY3GB3IhLbh4
kcX5k1/TCF9JTckpuuNK479qcn2hW4SfCZkdmvKisPBkck5HdcIMeN9qLzJqybBSNgMjn9zAdZQc
JHnwmoYpjEw+SoNrRZNsDIqIkw0UECMNS77/yNpmx0+5YOajv+jTW6TfT8FDRGShfi/CFJ+2Y71P
4WcO4bvQPQv6V9anBKj4tLvVRWetiJpcSUK7xLzgGf2w7IbcJsE5gZ9gmI03WXNsLJhLU4Bn9CgJ
sEWU/ZhuDf8lF51UeyubcA2Oky610XoYFIzS1kYXA642XYHDdWsbO5YwvJD/Y40bGVyYOy7TcpeJ
TjnQy3b4F8ZkqyR5pEsEk8i2HH36YMBRb/SnuEKE5+jdJmPepcaH3r/xsYeba7lZxZN9DDzLtBt/
gdc/fqyuaI5xlqrdTPsa0DMRwR19IPwmMgN+DrCwKn1FglLRfd0zqVOuM6rYYam+D4DQzafxaOJX
20eYKKUk91TmmBvFProGAnOC/yyn4j6sj6qNKIax/BWIJRIDhoemwhr/oOQkaYi0c4sbWk9vcsNh
D6TVlf8uUFkUC+1tUjboqSlcq3XH/Ca9noZF8DlffWBb+iKXUQsvpsYr0c2OoKWw1zZkoR435EHV
w0MprdRu0WUMuXQMu4jeXOaEBn3TB+TZQexZX2S9GkdPStmRsCC5mrw93oofGsN/cDj1RqSYKJ6y
O46G5e3wR3RGn9zh61YMoR2s+iOfNT1Cm94fz8TctrLj9v5CXbXMjMyn4xsbKm8WM2jhetRdsaMQ
p89Iukqxzw1neGTEdaSqq975wp6H0U2xY9xB7s2+GA/kN91N+jn3i7qFfqMYxLGlu2O2SmHYQjVE
ktoCuUzTtb5iIMo/tvEh8D8m9bYFK1S0qxn8uw2TLdmrgBIG8GfjA5NLbWfVLmazHBUmz7Tc8qcI
1Z84dfmzIgyvpWO85Y/HOemkO6QdcBY7TjlWOSjKMNUC9GzpMJO8c3yQqMMkDNK4I3Xef7v6pDfv
hQ/wtKIQ+tbc++zexEX3wJ3SmMC6CPZ1k9yrhQETb3HUBIrHLaNn6j3YN1Vxxa8hGHUT30N2CW7Z
BLqq49ZxJOlKBOaExZyNm1srEp/M9KJxxMxWjp4irunYYi4+ylcKKVPHddMtMVtCcRB9xsJ2RgIT
/h+yIWmOkpwN/WR4Dfbwyx/au5BZyVvUOPIC5SMXEtzz8qMsJ2gVC+8yrm3F3ErRyqcPFB9EVgbj
iVHFpDk8cN1aVd2GLzDw1wxDKvAG2REcq1cHXqu5dboEdGcKyKAcsgKczKGZzMwD3qJGkJW54eoz
vjKKPyTvC14Thlad6AKBGqsbovaOE7CIbXJcJS0WfCasq2PyOAB7gOyQgbfCibqJeQ3Jh+X7psdM
1+eD/51BWFayA/FbOXLqZd2y0T7T8FlH3lipj7hvyhchvJqn4kfhujDn/z2/PGpuQVt7j/2T+OQk
83LMa4FwJUEEoXf5Yale32/xVU3lEef0c9l+BYlAQV87QzmAUtLtSozWHf8spLmt0ILu1JvZOz5Y
BEjgPfX3Ie7K1prztGLtJk+vZLztbN0+PMiRQgJaIDN1TglisO46j7atPiyYOnO0Fxj/wG9gGtu+
1DjvQsShR4R+t534LsaPPUT6GC+YdghutTlamFfQ5gZZNpseHiL8XpQYMj5P0nOZIhIvNG5JdAo3
uvLmhy+D8IXNMCXoQaRLQkx05SrqU8r002dtQvPdVQ8hmG/BKZMI+sZX2DNEvJtT8ahJlLdQfG6L
FeOzdNzkcYxl9zrifZtdkIL/RVPGqFpXpfI1okezujPhM7aPZXtLiqtd9rdkYikcohLCwW4bLKIa
/5Mlp5w03hr67oix8PeS4IzLRleRpMx9eVOka3hy/OgzP8bfUoI/Ur1ZzUkLidcEYj3OQY5FIXeP
BNLEuvleEG3KmP/PuvXnRZwcSUbR6qvOpJCc61bVlhbRbb1FabJMXYxXlxq8ZztyP3/u5ISbN5NZ
Gy3jkhzPK/s6KzRJkpwPWsY3CdbNmzy+SdVVp92Q/FbH3gwNLUOvCDZdiZXQUR1UHTNMJeU1WTSV
i6VW29PQlfA1D+guXSaVBUkZTmOCaV4282oPpwHSJbACb9oXfzoHRrDKEOkl2fOlzhldF57smaEQ
zS9RJGVWVEGTnzSCfTWrGjViiK++6lAQeJw3c+qd/JmPTuvNwdrFy/SYugI1KHbA339dPqNo+Pnr
p+pQI2/ilND34TAzv2Cv2RVFjL7M7/slaUsEr9mUVeFjy+mvXgbICOfQOubBv1/GGa8Lr/d/N8E6
0Q2QDWXo4XwZ8TpapU5CD0W9FuJ7K19hN6Ta4mQEiUG7GrC4XWwKnmul/Pz1+bz24wCY1ZOuCBq/
br5m4RXDn5nRT0V4pChQ7Ihty2U7S8PNJR6Wcq7Qp5cA5XduA8qnijPFrKI8ZoxxQDmu194ItAgB
5aKxp5Vl3NcKlH4cpwsNWQRkhe4+jJFct55kh1vAxOWmuouX0h2W4Bj3NcFnLfoz9xO8E6QNQ/Yq
JJH9unq/8LTO36//rvpkahzmkpTqWsuY9LG+z1ZoFmyqio1w9a3BtAHzuL//4ndD9LTZZaiSZGlz
++Wf2WTTGWkc+HPbdkNzXjHXU+gIz6V03Vt22ANwIcOAkEpbzYkuAX6wqMnEBFGgugHl2E71UhTr
jrEpD6DWVsJ9tu0XJfZVJ/mgkqISn66qGxr62QJ6XDgsL1z+ucf88/JPXrBaGIJc7bhhPjbZCsD3
LoExtqlfRpxMybKJ8Mmv0/SWfIsGnTwkjYqXTb3Tk62JDSSmsqaOSjfYwAkg4/vwH0uSKRFSLZDP
UZkMw5XMLCvdJ8LLwNymHF8K9S3sX4Lmia+mi5eahoXsOU0+JPXp0kp9tp/98+872Z0Koajr3EL2
g4MaZ0GOyEhwaV+LTocpIl8Lbke0JdpFqpv7Wc6gdvv2uB2gpF5srsy7wm+vyskmNY1x15bzywm2
4EPWtuU692CcyBgTKUmgYo1kcOBpQCr8+1P+P+6CChhVkg0mGic9LFGNTTOsGOk1blc7dM8Ads5+
96J94Ug6cmzykRVl84nFrksv8EpOX63Tyhe2lO8e3b+34L8LOVlNq2PQJYbA4zAEj0Sr0lz20pKj
edfyBqWElup7U3sq5YdWJM9mYb2mgLEQ+tDFFkqvDNYURl6Ho6cut6hHZ19s9HThZp3rgRl8zaIC
9tlCS/f3mjtm0VFPO1Y+mG5Tve4clc2H25UDcGADRCwlrAX1CsujTZNBDrY4YdGtRagsPfOSsE+f
H80/d0yj5QKTAVPWKf8wtboUQD8Thkpb1GhyaJWnqGF009YoJ4Aiy65M+DTnnMGpRBthmLQa5gjK
uboAy76gT1PbzJKxhkZ241Q740FbKq64bVcipK2lvxg/qg9recQ2kL3jM/M6kvAk8sM/EIvOIvdj
uurX6WYe44cX1p+zvWRDB39IZLNOU/mkxhhCHgE93+FAoKCrk+ur3iblsk+WQQc+9VqaXhNWQQrL
Ac8mbJDF7w/7jO1GV3/8/mmVocR+YEUDQnnE8xF/c7QGMRg9Sp+t2z9WR6/MdmCMewmmwKeYXZdM
IbclhxnDk03HoNsCc4q217To9s1t8dq9l0/+yrgt30JEVZzF6RKROIf7gBZU6vkfBL8qHAnXlvoC
GUCHuafu2rz8bqs8csqySq8A1oaSP0aXf2kdOLva/3e3T4sZUU/7vI94tbsPCa2Xe9wXw0IEY/E5
x9ZD2oHzGXzm4op9irbPorlpt2C6P2BqPyIw9qoL68H5t/vHBZ1sP4Y2tnWYsiTG+soartV82083
TDdnnT2xxMl1Rdavdk0rOJx2Zc3kb9T2/vScDC9i6mYo3eaoBNnNvl3QICeBAEVf7XQbClSJVIyZ
ndhTaIOvMZkDYvxYN8fVEHgqubKio+J8aF5U5kC0y460itF0GtFnTLYAzt1lY3j+oQ6vjkBAHcNR
LyL2z5UrP9++k91Jqvz8GPjzOQIRRebW68wNSFoCPw29u+8WvPrfGb4XXvpzhb1hzgGYpoJy5tSL
oQzKZGTp0B0MekfFNWUesMCH0dhK1gq9IKpc9GzDBrmNfVRfEzuUZ7wTSBoqkpQA+pF2Um6LpP6W
hxRRaHKdd3tj+lB8/AKlsAw9hpD0IDyp3KYAzRyFNSvSHibMl8E6ZdwnwcX1uz8lmioa6XArlySH
Sv5jOPZE3ZKFaUROpimLSXqmeATfxfIrXPj2z55cAfcy6DYlBfzByWbUFkXQlgXCoRmhTEO2r661
6dHM3pMeKll1B1lEvpXI2YBz0m6H7kZwaqhyMeioCx/m2UHIz0s5+Q56LDNWo6iIzHblPW//0l9j
EKfBQuXsKC+/P//z5cCPP/zktYv6AViSNiumjLVUr0Lhirk6+qTIHbuVzgSDWgnjTbukLTm8gelg
q2UKGwKfXVQX46/OLko/rmb+SH6ccWR2t6kp578dAyN4y2VkbLMU7YPptP3GVGBq64veWif0DYjb
uDhYPHvS/HnzT07zZRRMtd5xO0AMiysQzgbgsxXKImhT3kcz0+BhPeAGYF6tb0G55At0zJchDxdf
yJPhSiEYbaYY3AlVd5iBhd3SgPGm4CRY+2Ba8SPKTpt6MEvI787IkB135vjIjh9fONVcvJKTGihK
a2vSJsY8YNQk0Iv2hNgLfwOVEMFg5q3p9J6meYa81HhRyKmj9rlUL59JDtU5fSr6DCehApJOXtMy
K9Q+m4V9wgoySYAjZEEXLc6QHLPMPOIOlpwKDRRMUTn8Yo8oYasAcjBswCmj+TCpS3+nsqWxjHFI
WXBgNXeqeSsIf8yoWmOCsC98WOfERD+v+ORVbnuVabFsoGFqdqCXFWsDiTQgnANqL2OpyImm0jaH
24lGhbZp411MkDl5Klsi7rD+48kVI0cLIDHse8WRsZY1T6LwIjBT/P1KtXlBOS0rf17pyTvfpUkO
t06fdT7Iavx0o9vCsV2OGAjVjKZl86AW77FTFTvhS0beyt8xXpf197rAeCIcyJ+wAczq4nudfgjE
seTI9qjVguNTLC9lJxgYwJWEo895SuKM+q3WtJozvBLVCp5x44krFPigjo8U8T62hUvv8Ll1BWck
hmpEmHSxTt7hKRDzuAM8xPDcwJKF0XsN+48prD3WzwpfGH/DEuH7fIjIa8aLFy7gnHSWjKT/LuCk
GRF3YVhLUEE57xEZyadTlLsmXubC1i92lvI2CNu2v0rVdKFyf1bYZl0eP8OecHAYj9XLqXMLxlYR
vK9gEykPIsOxGRLqaJInff7+RpzdFH5e7UklrjZTVemJRfAB0UKk1tK7lzciRj63Y/zmMTOHhExc
vbjujXd8duY8M3IC+XL657kjz48r+b7SHxtCQEZ30ekmh0RpcfSvCCNUllPsgQHQIDmpDkRSaPoK
Lm3A5Z6PK4yT9Ljpx885HvH323LON/TzIX5vHj8upplqJQ11bosA745Uh2Y1gWRC7yqCtjWu/HAD
UKjUORoZG4OEtI7AHWIJ3B737ZJckdtxlXerONjIpidQ+SjAnlK60vVSCG9VknwmzmCXDvznjlUm
BxvTMlRRO+O2bfL62GtcdU+SI1G2BAdhjIEZuiRRcpohbVjwsiNkdU9SLhQz6pkPz8SLLOJGMThF
f7cWf9wyPzPlVNEQJJEwAA+JzXsuZyAzg8BIZXfSNz1ET9v8BOut3jMa7u4RmrR7aMMZw47BxqRk
GAvtvV3OQibuKIqfhbygrxjCbUXKIRT2UNi9dpV2V2i6hG9hG0Rw9QbainjhFThXH/z195x8x6M2
pFYyoMLpvGClET9KFzYIGRPfqviXNr1jzaYPu31vMYGlNkRMGvoR38uFG/u94Z0s2qSfAQWkMcGw
RTwpWGN/LPqiFrpDxfGMNO/cnZV02NDAz1/PgLYQOcXy9w/g3F//14+elKaK2dC2O1qcGb2W1hnZ
y7mHygw25EDp7ySEZLuS5okZFjFbXEmMT9lLWqdBx7eyLjBNzhXKf12N8nexWBV1GBcFz4JRIY2Z
kkCIaAladokJ72L38Jzk7K9fO9nPq1KURnMO3CF8qYRDxGY2rBDpI+eE787RgH7Jpa35XO1lyTP1
0SRUW/mHaxkjqMyUMpgTL1paTMItjj6CvqDrBq7ROyw1+Le/Bo7HrImgWcx8pvleqmW+dW2nLxtz
H0k36Wrr1Md/3+lGDtTIr9J58MHTjTZmwOjT7eEmi6jePvQb409/b0K+DksUVgt4QK3qdpWNpRzZ
oQLQyZmUJ7XZD8FG6JfhcDWnFf7+cp59QD8v8qRijoMpMYqhnaWI2jM9aLdjLrtnSG436zkFp4Zq
dWGjPPsV/vzNk7qiKI9VmGnfvznXxY3dzETO4wIhAPKrRXtRo35uD7KgnIMw5HdhXp784hhChLPm
arwBt2kXK3Vuljo+EO52H/ePRMctkPePS/j5R+SxTvg42c398aDLiwfFsjN/aQA1SVyfOeUNhhdE
21YLAwBr+OPvD+Rcg9cizJmUJknGsnRadFWtMeVWrc4vb8zA32leS4bsG9SLjbGgLsRPj6yd3Gzf
4F3ahh4y4Vk2ikZX03lcO/QHcRUvsI8kgVMd6VL+foVnXxl6ikhiLbyS6A7/fq9DITGaLGQRRfM1
eaLbLgk18T+hBCzTw7yRhK8X19D5Wzn9ln7+5skOUlpNPuYDDZeIdjaYWX5mIMn6wOhMq0gNWXf1
ndpvkt7mhHmjehmJZW4RISty/eA1CnZCd28crybR0/ML98O4dG0ndV+DSIsthQ5o1FCoYn5APESE
CeTSiemEA17cpeYSha8eE0ak3PkzFT+6yc37NjJsBdJStz9qN634rAAmEOoaxsu4qDnTgFpk8J1U
eKcd6CI3DXkuYCGQfMXFdtK2gbnLlTWEe0F9K/tHCQCVKxc32nxaIK/tXRvve/+llLeJ+B4XByne
twlOtwhD6MRm1H9y6Os3fbbNcXjJbwLdkngb08Ued21838V7iN897YxM2Gb6BaPE2VXgxyNVT0Yq
caMXYnPs5pUnOjCZs2PPXKvk1Rbr4Zond6lnM69kv7xCp8YMATlCX9VsfEcnblbkcT6R5IJCsHA4
+LJBYNMIPTQDa+IA3fwK6HvK9JDjGAZNHEGfZXypfXbuxdEIepzbiBLY6JOtmFMX592UK1KX5kZH
yhJ70YpOYUADU/xgU7AlrK7eJcuDeu5O/Pzdk03Z1EJdUmdRNDmDj2P+hNAEJTBAcSSox+uaeJpF
q72TKEKhDuHWMx1Yt0eYPWzaxnIecaX0TwiLLOx8yQkV/u3RnnJ6T4G+aMmfAe9teqO4+INQU4jh
NzhduvS7eVbiXliMzv8thslqJJP+fuoUzFqCu7OaM6q4ERsvGdwJojOPMdSes+Ny5nTJO3FVxtdC
dA2n5fdfV860KyziTf/317+dgD8KdTUw0lGrvk/Io2t56ttYLI1nGhfBykNJh3G8RagUT7swIcdl
G2dXam/jWAzQSUvLvNhWslPtC4YELVB4wx26K4HUYZ0GjQduHRN+clPQ1GAXviSNP2cNsqAJaXNz
COeneVILl4E/VPD25qIcbFcHH6uKSegB3IlOoRY9LbHRanRoBtmk81XjlG9Dfqdx8KiXWnszDesg
fwj6ZwVlZpFDhw5gkHi/3+Dv3e70o/15kSe1cz7gJtdj5q5zh5kTUKna1uS1ncPVzUcb8oW8ON6g
qa2VjXpRwXO2hvv5+yefqJ/L7VHU0WbNYQh7mQw40yH9cmKl4oxvN+NSPmIBWhHDEph/Zq+sQcPM
QAGQeOr9iLwyRolvM5Rqu2sVG1ic7PV6W9KM/P1OqfMO+O+dUucQPYscNPVkF0rjpB6KgDMjvrO3
uaiSOk+VtuCqQX0OiR3pzrFf0pEiSyNLl91xWNwXMA70O4MoXMn3lFmzh5RRdyc0FdMqz11NXJlH
9F+7GKNaxHwUSE9FopaurgLv2K2TeBPAqYExWm/56Bnj8oUjwXz//W87w07TeVVNYiupjHQ8nH9X
HLLZhHnRQPHI452F0rlC9a4Pb8ZM7lFvpVUIMHckOiUs0K0FT/Q5fELRPAyuzyzis0a0fxfADSHC
c4Y53arZx25VuSFrxrap7oR7vAWNvsGWZIirBn4iE5OLH9z8rvzzhEhBhp0iY+06HURPnRm1WoAU
iSl0Vy7mXEH1sb+mvecN2WJEXi+vUmEL+ymNWMFGbxZwx/h9TS/4dpL+flfPnku1H9dzsg0EWm7U
fVHNS2coXnf6IUnWFA5wbupriXoYxjkNVq15QzJqLNXpqS4YGGKaEeW3LLr//WrOfOmkk8scymWJ
hfyfQ5tmWkJgWHxp/Ua707MlGTOlN2k3cyArySxYFNvoMDqDhV5MZM++lMx+Rq9Fm4fbMfto2I9P
3VGpJnRJ18Tyof6YldrxS917zSvaI/Eq2Job47mub8eJC7Hlb4NrYO6/o+C0fUaOMkAu2jQmK+Gi
/SAQCHUiUVYtYj/m2xV16PWYP/fioe4ulJ9n9HV/Xff3EvZjDzLCqguUtJJYomSkZcpOr+hEL2JP
dwgN65R7hbzDQ+Y0kIEumm7lf/dffp3dgy1EpVd1WsPUnelXSt+IB5HEsaWuL9SvFhk5IRx2y2as
reX+SiTXKHAFuqKMHRyNDjZJmbmHANt0BRq5HXr6e98FP/37O3Vm9SbqF02ZRtwv5LdTbUQrxzn2
ZFk6WEyqya1AQoC/MSr/JBPKz+lmIAYXm9GGOuYJyGnfL6HgtAAkyRI7Tq9hdV1PnAk9UuqxNT0Q
LxLEq6F1aRi0o/P7xcrmmVsJK4BhKqGj5gwO+HuVm/wiipJKkVnBEaQEAOOqZK2L60BAlfKpY4HQ
vkbAybGCTnJuJDlh9lqbRBfeGu2EEf1WL/fJ4Cgt9pLH6Vl7boC+MZlolVsrEe2cgVdQf8ri6yi+
ClpIBhbiCmmdNPiUORpfi+rtUbYcWX41UqJaQDKL4sKEQTRtRMxs/VVO3vQXs7QoeZzCF1Lsc3RP
n6K+i6kY/T8xOZKE5FTRo+UPdiN5AvgcQUa3Px400vnG5L1nDqKRy0ifV8dwQFJIrywK49GSb+T2
npQF7VZs15zkROsrImkNNplTjzgFiRviv4kcuiQWvmmK0260EV7V4AjIQ6RKZtwXAdRfFuPWNNcc
tRJ4z/hOvqx+Ffc3iuwpjLJei36J5cKUEVnflBNCGVtECb6rOD25ITNScVVJnJuTVVN8+uSe1CD9
babsU7QbJEdhYSQGsd50gZOZdzFCuArz1arCpmBCqvGJ6nzSGeq4Aj6BYHUclli7s2Hnt49UyG29
TVWHsKAAx5n0EFRLQnii9Mq4J8qI6B5VWRPOMxDMw2yl8//0cDY7Wqbduok8K96mVJOo3Rs6Rma1
HDmWTR8i9eFR3rbGpiVvs8cyEEdfTfxi6jeg5/p7kHLSm2geRkiFtt8tC5wF4lGxm9DFbxCbW9Va
CrfFTnPNfTKrDkjxfok2OlGV/kd+wM8LHQbH3Eq+Ljchwn9MFsKrdD3QA59P+y9kDt4ILnXCXt7N
YGhqfqBomb/2BSwzW4xAZiYujCtKyeIBf8QfgBL8d2CnymUxPQXdEpXAJOlAFA9qASaPzkYZ3Ia5
O/LWKtNrOTyQ60hsYyyteh9LwAe+EejKk9vuUXx+ElC0Hg/h5mJzbO5k/L1jUxv/+CLnL/bH0qqo
6bHWiJA+BJmjPYvuaOy1p3p7dIt7dfIG1tnNjOtRZvoi8Re/Lwj6XID/9usnfRYDkIUViJF6SP5k
j5WACQJzFjKourwprXUoa45kxQt5ZEy7qz9z0o3Yp5HRkZycLGBp0skSlJsxnj8x+WgHV5KyxmIs
EG62MLqZ6q3NHABPVOyBNZmYIss+wtD1xHLd3Q64fUhewoCDyrZcYM5pdCj/HPtG88qid5ovyCLj
tJIIdlDNJrm8RT+3IN6dEKHfb8UZjJupwbpWZFXXdAMx9d8PQq66KElp9h6GZ5Y980/xRh+oedSa
9UDDUM9dJGGz/Eq5Cp3xAaKkU6wN3UMABO/eaA/BcR3ps1Ps8qTou09x+pg0DayIqBOr/o99g3GU
IvdmKh/8jg13SU40+wyRDs3xQzbv9GVl2fgC51g4J/Yd6HC6tKA6AOfX2tlwR/tRH7zR4yEsxRUe
x7upfJD7XeOvkx7lIR41NJLEIDJknaD/iNjFLtzebxf0b3/CSSU4RYIwSUYmM+zCRYxGzDJuExr0
+VMxMH5fyJsiW8X5FWDZZNnqKwlAooCZadGqRNYsamps+3ggmwvMXa7v9WwdDI9kZxjtheP++RcB
FS4zaWBO0vc38+OLFOqgN4JYlInQAz3s6MmG6QlWRtyzqkrtb5fGXHcB9sYnbOBNzt0SyfzEwc2L
IOAUKwwlECVXuN9mZdjxkiZKO/fV8qb+vyuU/35Vg1EwhhLqxsGSbVA60eHYrFJsNHM8qsJnvO//
SKA3M/yZymeWbznSEEnG7N9AXmfrf2AQMo7oaWS210fkAb6nWXsVxQxA1E16rVvvsbqxpo2pPmY6
YY4HoGaGa9xi5bXKPdr4yRZDV6MQe547+Kgh9hc+xvlj++dtMQCJAYw6Q9MpkkSwrKia3xa46OLK
CpdJtg3Tw6ThzbvLSnCYe+o9WrG+4EGFXcT1wa82Xc7rVW39ysXqJewvDffOOKtZJEz60cxtFf2f
4Z4mtfBv/FqmwQd4Giwnlksk2IdUd2FsZ5ZtIet1xC/4NPqbMnmj5coVnT9j2GUP9Q1xTj5DIOWe
NASKKO2PimGowbTGfqnKLRDXOxJBoIBQl2UonJAWlQst2McNEh5PNV29W6mL0VrE4rqANkPKdkOQ
pyEuSULp8P0Wy9TaBtOftN6l0a1iPJnBrg92yUeLy3K8DazNNweZ1QHlHzb8jZCwoFSs8u4xe9Rp
BF9sBUpn31boZJytOXT9c+pKEuPYG9Ug01+xbgD0bMMbohzt4OVyL0X69/zL8wGKAIVZNzktnOxn
raRlR13mt4g0D10LeD4tX7Ycd2xWIoTvy9OtMz2uv3/yZGxQZ1Ir+uUoH9TbOa5hLqaW9S5gg4hs
UsaAIxDWNL6yrnXbfWeLHkuGNjPi3n1M0Jl3fFQ5prDDX/iGtLPf0I97cdLR0NQJXFM2yYdGA23i
6tIt7S2RPUte5CBewYMBJn3mduErvZOBJ6FUVxsvzenaUxYtAjABprKFTFUsCa6NXmlku4MNVDKp
XiLtC0t+s5OdqUAYmm1h71v19UTtVqT0uqsXXNLUzoqJV8FfILOwhH2ezaWy4GLIJvjo0sd5ZmgE
hA+VugE+lo/0n/ZUOzbEJH9vMf5SZ+jeVcuArrsz73z47Ql4BSE2XdjZzh1PNV2W+DAlDXn86TSt
iyqx4wOWDwk7s0uieeTkTKDNnVwRg+lkiTPguNdtcbjPllB+6PxoKlA0dg2XLRdTtIWcOLH74tL4
49/WMTfkx5WdvJqdVchJnkzSrNGZno/iXioWyPWd2SB4JBGQSegNEd/WUvfGFaGguMUvWa/O7qaA
CeedVFEQu5yUVYJvtqyakTSrpwm/oG4JUUNAHuDlwkE83Qr9fhgfm2RZWp51zfHsVjZWLVLr0MXx
fQxuJNCa+pMvcdgPwY5ftSB1L3SG/o+rNFXMsfQXMIn9vaPKBYd7X6klkCKL6PE4XTc1RoYj57Qr
ScUs5YBrAnMUP2OQx63xnkAOkMiATu+mdINju3uz0qc2OeAHp32Fcr2+UKmfCZucn+V/V3hSP0Xa
NPEvE/mQf7D3zMYSNGdsgFpOgeGQjQHpD5EO+tOOIxNiG3OFcImtGaf/pfg3bf6x0+3558WcPNTY
CLDlHH3xoN2YE8An4tlqoi+gcu+7yK0ObGl5uqO9FllOyFcAYx2+rzD3i5svNkSSTybaxcMqKhgn
O/IdkdeH8PgYiHczp2Faxhi/DPTsu/F5IIMneq6vwCsgR3rqFZe8AeEPkAL/uQvXDBjlV317mfV2
BlnJHbdEaJW6AtvzdC8xw6LMhtqXDkdYAm4rrrVm1VcYGxD0KO8EYx0XlaN+iLVjwWTHJDUTCuRm
KR63l5tgILnO3XML5hsjKNpN31vfj7LUl7KjX6mheKA/ZBGVni2Da47uU3EzJDsredDbnc5xgGa0
mpJoxLEtJxfQqGII0bCv4EqvYsEZC7sDtt/OlfU4esBYII4T8R2MnP3X+GGO1/5TUjqZuqa+AByL
M1O8qVBkagL9qyupoeJKgebo9x3kNG1cx9PaegVLrWRbTd0GhlsJ0YJhyrLYD8vEC5cqBqVliLCk
8pqdLs8KmZGgjux2JMT9CVVKz1mRLLPkSoMiMa6FZtGSkyl5qbiYRCb+RAAtrTWTNm/6Q+/AeO1n
zjGqFnGP5pr4+Aj+kKMoN/0LSIb8T1jZk7ZQ2VJvlY24s5a0T7aqk6yr0FUh0DNjcmt6MSTlsvQu
BsvJW1g//A2cnwgn5dRL5BrysYEgsDkYnk+ekXi2pJBYKEvM+oeWPxGdIUMsBBN0q9fyh0ReJMlF
gVsg86C15uj+ihJbOVTPyi1iCeGtj677ENhB7vnho1rTTIHLoTtV/NrByqVXJYLHQaECM6J+G71o
V/VwD97oach3VUv2HKAcpqaE4CyD6Fq8QWXC3V/E15JhwzKp9BXY5cHwvgPZZkB//+zrrjQ6MacT
bZG+wZAmzexmodTbsSSK1TNufQG2jk3gdenbtUks77VCmE/h1V/VTbg1n2coq7aI49tCBLRGJDKk
KYgPNcQHM/jkpBkWG2tcdfGaU1ED7pT6Vlj5ktcoLNnbVHkYadwFIkFGwqGB5FoxTksoRp7N9HHQ
HuRJAwP4VmT7wHI7agjem8Bu1AWKw+grX0m3+aP5PCzDW4KO5HV+21PzE+OxEP5M4dpCYhisR+gw
r13gDUvpq2eUTg68CGFjA7f5TtxpApG8GKXKa17nKoLK7vXxgfc6wj0G9jS4ht70pJS7jrjM+DEr
1kweZVjczOhhqPe4Cj8wGqU0JPbJkfVtXw4b1bwfVCeg7XbcT8VVDGAtEV/0BkcZrpTo2hddyTrE
0B6yGIbITc/z6Ql9CaNdEq968zrh+H6tiORmu9hY2/CGsxtFWlP8D2lvtts4l6Vt3ksfNwHOw0Gf
iKRm2ZblKXxCOBxhzvPMq++HrsaftiyECtmoqkRlIj9om9zce613vcNTYR1U8aGs7yRp30gfQvAo
0zYYUEQPZvMYSU9aSWw37gNLWVukbBolBJt8AeQjos+M7OxxeCzbBT4v1BSc/kX2luFoIGD9sKma
W6vfyritoF6GuaY7vvFgBTdSuZbTHf+2EVZptC7rfRfyag59/iQnf3Wa78naZuKHoO3T/l0NHwaw
zznEvYuZeME1qavTSDM6lnQsTkNGO4ng3lq+N+QbsyFluL4W43ZhFmmStEmGAiZo1F6fdKwvx6Gm
R9LU9dyHzbvIa8W2F1MJw58twI3wrRRvDWuTF3Q3oPGBj1tD/8JMBa65Y9XOVJeUh2a0UEi2RxCP
Du3XhLYak9V43UBtsY4eTAV/3KnVYWrvsVyxiBDQN6X03ipOiMBFmUBdD6n+WBuHXnfj09Vy9gL9
nz9RR1k5Dxj0H2kIAY2x5WGWj0UjilK8DP3iRnoPn4KO0sQVSM8kAgA9XCutEAxLmBtKzXaO2oxf
NW87jIgUV7gCJMbvANGABjdCAVk1cUskE4T8jIj9oAHTgQssKA5j6n9PxC0gfq2b2aWRSQp6ukBa
QhhbpJjKV/NQLHApj1ILR0FSDmTxoJAXIY3LIXgzBRxUdoQZtaaD2lwmBUvwV1HrltvSHnbZs3oL
Dqh6t6O/akSCelaIECp5hUUkFz0SIvVXawHUbnuUAH3zIkaPbbsSMNwo5C3aWa4r4kpkzLxtBsdC
6qb5L497bA549Q+99k6QQF1vZiJycK/yd1oVsDsTlYLnZBR3Eia1tCHYPx0VnIvwTljk0d4zPBJ+
t2X+izu88FzcIFFQlHZCDId1SOR1EB37d/2lV22zyBcSgV7dKoTqTGZgecB8WDoWOwOXYphNNzDi
wLyJNYlxglfwtTyYJ8mN3GRVcaRd8xy+gB3PkihVNlCM/wyCbAck0EbRV/diGS4V+Na+dRoxbTLI
xGz2beqaEJ51phqY3us1lIFDOr1OHGkppRRdmf4BR5irTpAYPWBz9qQrN16/IgkoyID977ppXdG/
YRxQbbT8Zh9aMHOIZPYtLJ0M/xh3zIe4GZFCJP6hVmF/+yuICYHOiHcFmO4rjmktIZxB3DFno+Ip
+m2qV9oc5edQC9KlOdueAzKQrHJWvAtxq0t5kcDOi4nQdlJ8h8pjRzoGvcaLpXDjkn9hvDbP4gbs
qjZXIC1TupvwqBIZx42L4Ca9a1bjmtOSeFxZdnWEHtKiJ8roryy5nnIbSDu/uVOusfCNn4X096Wf
VfVJXVuZKWQs3bAt87aSMN8iJQqXsVWZYJLHrdAzKBT0d4Z0Jr4iuFKMTAaPGmEEEjRSCYPU+tnC
iFF9S+iP/KMgMWRR7okHwlFtVGxpK1GZWgsBkOhIgo+2Te6xNlzILyE1H7fOffE8z1lwovKsYz09
eQXJLiuhpOLptq3uZtImGx7l6iBbG/a31ewL6VASVqK61HNLMoxPXnWSEcxg3gvpXaZeOfwbD7xA
t56fkyrO2XYw2cwzIpEUR5MUGGV10ut9XZI1jVvsQzsBYwIX29nv0gmbFyn9MKRfOBn9ycnL4cz6
9yI+JwDfu57viziDXQtPLqeyraqTuOXCMd7jaSOJd6V4aBMHUiazPbt+FVxgE9gME9V0+T5gkIV+
AiaGw3AS8oqOgsK9sq6foNe8LoMxEtkLM9Hqe/M6kQtHVHBYnaT82DhoDpACOT2GLykMzwUgO867
nedkHZUxtD9stOYZudD9rmwjXlWIiKrw6d9ruoDFIAWEYSzDpjFJiDwD4hSqgSZFl3OiqMG70ALq
KpYKdBhH1ff9Ul3GuHGNsB/xPfz3T1+oDL7/9A/Uw9P00hCrE6iH4Dtq9FxhRlotBBjOGClOC0tz
PXk1kHm20//mr9kJN8i/7WtN2xwuSVYDrO17yL/b2HCjyFZePUjYUGz3xjF7azflcvhrqhsVosUB
doFUUOv+jrJ3P17Ku4xO51rMyif6cL7xkKhxulEFoNg5e5hR0mRpkfORDctE+1PMNhy+5QAxFsHK
4P6DV2cMp1ReJbgS+rdlfurLP7Wy9bBv9KjFSHXTnppxF2V2Um8atMszr81wGYSqT7QeNuOjxI7g
lwwtnpSPeVFjmXZTWxux+KWb69AMF8K2IIkLTCZCNMX0X3JnNPVa0XMhlWH2QbZ0BbADjtk5ENNE
IllKYlmfVA7m5zRbWeNyIjETRRdMN2hu3sDMg5gyIDSj7HCuXOc4FTblLXyY5AYAm2aMmtQufSLm
3FgpbQ/kqVIf1Hh0C+XolQepfwyrI4ljdb0Om7XqHVr9XkH1eB0dvuCdwN9jgIbMNSrX9NnBpVqJ
EeGyXZ9mcmFABJ6OOBnzR3mFi2g9oyb+XTk4/JV1Dkwab3CyYqi0n8SbULxVDQZOHbVYect1PfHJ
ILgO7aFxdZ2t8LdNn7sC/gQEouDIy15KN3CLid8bgAE8IFkDJ1XRvxnrhxRAIBUo6knWkPgGvJtK
Iw+RFYTRfYB5yLQsqqfU+x0VO5HiBcXldaEe+oIfKMb8PGbdmWYYP+kyTSpGod4r9andZhtGHQNz
ZVwlK6gi40Cbiimupj7hqzCsJ4Yb3R6nj3a2UBl23TyTXjVzUsWkvfXCjVfcCNCgZAoO7z7BRzO4
H72bssUqttnG6aao3QyjcZ1M1sEAysN3ngs+I2aTyr/HDWYSaww+sRjq7vL4PWlSxlurgulYj3E/
3Y3xSPLEL1rnKp6ziKe7hOjjSrztlae0flGrF4NeP0C6h2l7Tu8+PtBEaOQrfipo5fsy0ZxQ/U0B
NTvNnzTzbtCOsAv6TQZClvs7refdZs+VfDSwx00kXM3l1eit6DjJuWD2+adE9gqpadoxNegyl3bf
77ZZsqmGN797KXTEbdK6O/5XTt68KROWGqpuS/zhWD7mvlQWYTzv3J6ImB1WKjON0LLBC9hk/k4i
MIth1r9P7wtUs+8/e1YRVdwm7A9+do7nKosPgo4kgsxXhDvZ/LGGY8S82KXu7+T1VQnIpd0JR18B
9EOVCev6+03aiCqxMJFVn+KPaYly/llEDVMtBkfbN7fRrJE+DfY04o16i9vj/I3EFhNfJsP/fgoX
sEdLwite4lLHS4Di/vtCZKnJdSFjISR8zfoluAcKE9tFcQeAJ0LctqejCI6GJBMkelYV4niN5SDK
TM+5spafSt95LarOx8z/MuD4vhbDq6VB8FgL1mPQpboXnw+E5F07f7XulfvYX+XoKZ+kbf0AlLuO
TTT814gqF+uJr4s4q73SIOipf1gEI+zZaTBdI3ZzBAbedov1aeSa99d8/S5Qgr//4WcvoS9rQ51U
fpN6E/tmKCAJQwt/08fGAmhuLNfV+J51N23sVHi0yBseiW3+Alz7w3y2lvcGqjwbK8ncTiUbLCKe
HGhWSr5PO/xc5hMWINxLjkzeNWF97S69MAxl/YTLA5AAYhvnEQ+xbI5CIrB+1C/JloHBimwlJ6J/
w1qZYOrr17fyc9b7/SfP2ExTFMZ9lXrz9S0YOBY4/WSj8JgIRTFdD/kHUzG04S0sNBempjY6aksi
oLifWQRlvu46NLqIiTg4fbQOhE//zW8xWb5SI17gJX9f59mHXpdZkGsV62wcS3XDN0sizt2GpNi/
zpao2TMIbrfoKyCXeVQOObP6vBCv6UjNS7U7tKP5NXEjIvT4/nHlmiWrCp/YCdU5/mBFu7KoRUjU
mZ61ZkveZbmwcGAutyKphBXGjfEtGvZCW8mGq2p3BYkOBg/2Rtf3GQD1tGGsa2L0gHIGW3Rwz2jd
ajtx7valB0Y1Kxp1vbhJ3eQ2peyjneS/Jt6kAKZc90vLpXV/isj1cUtH2xrpVhLXCbXW50hJLA95
eUw+QOh9fPhycaloTrZCOq95WL7T+/kMvaVo1Qj0gPKj+owfQo0pzUjaBr7I1wQJl4/JL0/v7LIw
LMMcPIunV2BRROwTxoXL/G3YY8iIrWQxT59xY2n4aF32GZ0wcYQBCkvv75Uz8udwhv30ZSHa99eo
TbVQlSoLkfigp8Pkr8hxNnDtAqlaqD1BBIQ0BLeCnb/TlTfl7M2uPZEjEH3MzieJa21qxp+qk95G
j8qfK6u7eK3h0DJbt1GLame7vS9SpLDifIJjm4abuq3oqzlwvHImjNMxOEz/Mj4IF9T8zF6rCebS
WrON1gEh43b7LwLzeFpf1nPWobWySviDwXqQyT20+qLDd+NgrGc+D8MGILXZPEdlaM648Pe1q+TC
JJXcNFAik/ITIcs5CV/UoqYJDa88ddXaACgE+3KCygUPVk5wWFBH7iAAU5lDIO3bu15uFhjGx8aq
y3cKRviL69QF7dL+MTT42IaqMLD/jLx8f7sPM7/+f/4v6f82y7qrR9PEj1Vy2MtF4CiVIz6NN/1f
yTwWlLhT+EtDttkpEtMjxACdvBjVU4MvSb1SUIS24yK8qfbeanjIj/mjfhfkjtrYw2hn4HCaS6OD
6Jus2VFw8NXvC6iXLslsVUADte2TB6N4i1Oiw546TAkxTyqJz3Ra2NjdnckIqmT63R+Tzm2Cd//a
QPmCrwm3FKR00iM1QIxzuEBMBM3vOESo+v7HRzjFPX8aehy76WrhlyrxAXdz78DwFWlyQOwtRWBv
Hj1kOZaiXBf4X/pmiAeEDgAJDZuO86pHNEahzpTqlOz1lbEsV9V6wkWCfI//DYloPqjOOnxZ1Bnr
WhLMpR8ckt6LEl8wgHDItCNkcFqW+a6qX6rxpC17ZVm+RsimGhh9+ynbDvMFThsgp8tB3KjJfHku
/dr+96lxqeSSRTKgZncD6ScnIvT6aPBmWGlKf2UbY6kMfwOnJKrd2MxnlhVsVG1lRVdJdld/+OxU
b8qq40r0K46HDAcJEIvkNgGw4BlR7kl2qrvpsoQIomz+mz/ZQtyGcmLmEZ0hadGox3Upsw0ZhaGw
hM+BG4pWfPIME+QQtvV0/ePXL718SYSzpNJsmdCPv18eSS3kdVjwq+rKX3M0q/hy+ETQb2t1dEOC
aZp2l8W/xFGj8V1HTe7owyaFWYgtrGDLfy0iFIHU+M8SNyAGQOQKfgPZh39orBXk+/RsNvzxD1i+
dJ8eLC5QE6xl0j2UFa+I4CM9lASJjKqNypJU9F7cD8rOS49TyES1cbOeSU7oWlq/SF4VcgoLB5c5
Im20u+Rwre6+dEDLX5/HWREZdYJRjILFYcgZaEcEy1MGYSEZYcTzu+9csULSg4SUuX6iL4S/Oael
3f8hOcVjyIAHMgPqf2+MS62ALHN7ztMWskLP8We/1hShEoy5rjVeBM1NyFUIGCVD9qQPURYWdphA
97b2Ok1OQdSy5IrQRDyg4PlKC/NbVCxwEqONjBKiWk6oCrGm7R+IwxTNZZYv+wKjnwgtyRUaoHxp
d31d+lnnJMuFEFSpSYVZ78kkSECB3JhumqGV71rv2Ajg2o69mQMTA/sSnB1hWTGAY3wl4KZHa1WQ
C/NfFOAyLjmWaOkYZhAX9n3Pd02nytXAA50P/Ey15afyGOFInY1wmMrHGGLvHOiAGberhsvh8Tqj
xpg/q/Mz9+sSzo6ZSJ+supY+l9A5zUY1aSqzW6h7GIGR9mO+eozOPl0xBvJEnnB1cFuuH+gD00Kg
yX0V4KfITGtgzfWbtHexTYr0gx/fMD3tszc+15Ch/ByxOv9ZaXAP5USkpPdRGD43H3BIcGIBmt9W
kT0HlBU33g7HGP89e+1V9ETssgUtY54c8uRFVRQ0qfIiGrdF6+A8oZCP269LnhSey7pDWLhzZdNf
aOa+vaOzc6kw2v/vHaG72Ayb/MgmfxDaBWL8GFTuI7gLfplv8EMJGLpBhmAt4geaJbzRxBezWfkE
9S1KjA6EDYoC9Ur2+KWSgUhFQ4Tmy7HJHvq+g5piSPLc0tnXH+glvfQ0ebd1SAc1qzQiaKkOrpS9
ADHkkGLtx1yW/Km7Lr7DN+C/qSm/LeZsL43hUPVhwF6qP5CkLSqCrrFIifcHACRWJOd2sNTFHZkM
iNa8W3VYhndEU+ebIiR2igrmyru7IPQjaJkAMDwZaS7RM39/OlrdzIJmFhTswxvrhciLgpzUdGlB
T/kjmSQ0bXFIJk3Iy2ebE8XfZycsVsxir5M6C+pMjQjb0C70V1lYSDdMSaf7NNqh0lfYuOKtlt+F
xhrV7PABrWh8UAuoAjSgyHcfwJLFeqO/jEt5gztn9Vvf3LfkQdY4OqwNJiqAsgVDsoUBHXoOyikO
hbCutVVdPQd/fRHTJLuBAjYHvMmAtwKu8G6jPCdMcYzxpegfFI2wLWthwcxqQ2wM7mvP0a/tsAtz
5W/P8OzkbDTqnyrlGaorKA/oAEOnEPeYHpOjvGCcn9/OvITn6E+xFCCu6ovmSYE2hKNRF9/Mmaus
+0pRdoEFSJksKpqoY8WNSv1s10tdHAwkK9cn5Gzkb9qmSH6JG3Q22tPyo3f1aZ7m+y56LENbgPO8
4VFZMvB618uNl4CbUl1SvTWrdi2VG/OaU80FOvz3BZ59CYpvSuEgskDCwBLZkZm/4EOaPmfL/LEj
jQMgDVJHmS7z8nZ89N1mIUt7owKGSH8Fru8oWA479UgM3xWawMWygtJaQRcvEhX/o6KviaELE0Yx
cuLQ/ybriMpZ3irAO4OLwoK4Zc8ZBih8BMb3spP6d61Bollwj+LIDVwiegLr77/P2AvEYx7Xl0Wd
7THJLyQSHllU7aIeIA+qsbP4MWmo5biQl217K6BLLOrdGD6h6LLiEzwc0dF32KOIQbsQ0hN5NDA/
HJVMLA1vuar91YVXmCYXD9uvyzzbdvE4yr0c8FbJqQMPhzWSPkPz7O/TLZjiL4iPKWgVCk2yhQib
mTCXc6RhKxrLfz+vC24o8/OiNqdMRq9/PgoVB7kUB7OrTz54GWb0KsHLGIsvxNdio7oBoNZ0b55k
MsAO82DT2+vMOkOVjLyd2CHQu2Mu3kDXaVEuZK/EKKjBr7FYExrWIpN5CR3raj9zQSL+fc1ncIdk
1p46zWueM1Gl5miBVM0dTR0/NSZwtjcsavW5zJcd6Lm3LayTID3A2XCgVjghR6K8TPQ9Qs1FQLGr
GYsIRAm+Rft89R67dOUbjByQvqFyggr//dqY0Kp2aVbNS8Vodh7BMG3FdMUkwdMRYF0SThAyjhlv
/JSTGw85ca0Zbtoulat22/NjOa/Pvq7l7CSZim4UUf7PA6jP2CY8BwIf7UIYrCdS4ee5R+X0FQps
d5bZVQ34wDUnwxkZ+9cazkqgoZ4kURybed8r3OfEmK0H4hlW/Mn73olDR64OzOmiT3BYLU//3u0X
PzsAO50oT9nAbPCsH7XqIIyC5PMRtG7SuIB2aMxoy7DHqXcpDnHZnT+eesSge3JhJLySxARivWBf
K9ili0/iP0s5tyEq5aEs+L+5YJeWU+OqHIm2quxgBrjYldZOHu/j2vE1m1M83wTXQMOLX5GB0QJm
qfTK0vmX70lip6ZJUZ+8aDtvyzJARXdKHG18F/PHsACqxMUs5QQM1JXarIxsV6DGbePHsYW2BhHW
9m6KdoNFm49FL4xUZi6l/NhEvwMCGa+8uUu1AyAjDBgs61nwGeQaDJ6hxGPENUgearPSiuNopzfG
Uvrt7Q0UzLPTVaoip6Jgihbah0XKDT2PD7tyTkyBu95fxbQutoJfF3V2EGkx1qRZzqK8v7ULhRQl
Tm23xAzKv2cDaHj4TBUIqKvgFTsw/8xbk2hYp8MVMtmkeLrrhEleeVAXpov41PznQZ1t8VieUtMS
EwpVuIRYJ+K9h0hpwYTPFbRV3x3QCqY4y6Z8a8zh6Qj1mmbn6v6eT5MfX7qmohoEFDYBh7+ffLKf
mHnrsY4aHiATX9ktsAwuXSvD2h6XkdDuibG52mRdmkTx9//nd8/BDivJ6ypLOWGKYuHh4nIL+Hej
uvlKI4r9lweNC6vOLXUbhNfJNTGxtFyR2u9qZPjF2hIQmndhSpiJns+ilBEQakyD+jSnqNUrLBDv
4m22BFIqQaSR+y+63ypdS7bHof2WsiSuHsxbzMMxZFDFtwYHbcOVMKMCtr3Sz3yKrn+8Hp2pAQ6b
MtvlrJ8prL7wmsmf14atHv31CofbwjxgJWR4D2GMF+WymhyzO2j61sAEK0EvxlFFBJ4h25q2xRQb
wVsaLsrAqVsuNbe3bhvD0TQSN7dEaVJXFeIrdGJkLVn+kTD0F28rTJo8m0bJOsnFuxqfNOkjglaC
GGIU3bDaYdEpCRslIjqjnoM6rfq2GPFbVW/66JaEmKsUhQs39OcJSBWEztE6fxClHJZ63cKE/DyH
uxXCqkFf1eVj3v0K5R2+oikzvHmAkrY7bVjAv9WAzDyM97sHv7ny+V6ia3xbzln9auQ0iWyZ6tRW
Sx+LxeU8A++jlZKtC5capgGqZQBobLRrysLPBv9sSxAaJqoKumLFwHH1+xeL93iaF2KF8sAOk5Mc
3hJoC9659M1nvf/t+UulcDRYq26y1HCSUbBFWZtEeMnLRlkxC8mbjVUtCbiV70z/zhOxIMnSnbiQ
uzssVa4ccxdfGy5voixqyk8PwWpEMyDTv56I4+6QQcIumY9cdWOQW42PjDvPCf8MNkOv1E4oq5iH
E7p7DVu9hK1DBPg/6zi/xn0lK9Jm0KtTDmfVWnyONuz8b7iaC1FOGlh9/4tDbi4bf7yqL7969vWW
oAkFrF427Xir4E6dbeCm4uk6PGHsoTrmuIUbMJuI82VONjHKlrQJ2y0hvuhRnDn/50pvf3nfflnR
2b4NO0OqsP2rKOz8dYflHNuW4AMIklBjfZt435n/pvSL6c//v51wzlZvi0Q2QlmD8s1X+zQk9zHy
nuBWJHNi9T/SXEUkysTRQBnJwRao7cgc8LzV9RNfEi/U2GwHkyqFApOx01mZEgbpFMrRUJ1qdiOK
ouZeivcCGnYEwlzGge0d4htz8pwkdJLWhZhojbu0mNy+x8YqSKHQ3ZD4ARau4u9YbzLhIEJUF+4q
RPC4JxWBm5bwS7PbNHrOPwKudmMhH4WTTMggQ8m1tk6PBcyueNUjBa1WVXqIdVtSKgybl0OEkHWJ
F1NpbDjA4gYZA/w5CAnbBocgy3IRHSKtk7PHInyg7PM8dCizlVuGTyeMh8kNqr9VsqFPqZn/h3bW
LPVlDJ1V1H18i8KoW/n1YSRW3OwxF6tqZxTeLP+lbdZjszYJKB42vb6SAASk36SKl+2ueWQaov1S
UbZKYHowMsgzgU+rXIs9+2Sb/fhqdGmOBxC5lM/5O8RlRbKUqtWpVEQMaJ6G5Wf6Wh7a4TplXh0f
jHwrbsp3Y1r0d8GTcbRWNa35n+imXfJYuPueUKm0S5RqiII3eGndMGhY649XE/B+En8sEVwKijKg
o8mE5KyMa7ouwhPdKGkcU8Q+MpbE2jo4mXdcwvmb8lC8zLbFUgeNrTKheq48pIzhHaq4mWJjZSsD
v/TpyC6zkzlk2pH6K/jPz6Pv+xLPjz6jHrXWKlii2TFWqjaEuMFgRAdPbw1WsGkfUkSyy+raD2s/
StyzHz47/QTmL0GZKfwwwRPBcKrJDSv9QxB3i6HoIYBRW4HxpzswIF7b7PkRp7iTmYtQXyI8xzgz
atZzrKsVLiNHHlaWyKeI3AsOmWvCCTgS4NVkLiJxR2DEpOxD4WDKH0320UO6ScW70PydpKrdQuCp
X3JsIR3lDYTeKdQrhdpP0tnZH3t2sI4Z6XWiJZUn/RDed7fAfxvvgT/gCdRYcUdsct1/H6h0U+e3
y/yTEroHNh7/z/khRtqAoPbVUJ5AhJMcF5YbpE80EkRmlclWFJ7DVF0rqM1yItTGdIFvoPcR3r8E
sqN+5Ml68v0Vvi24tqeT25hrXTrgLyjttX3ZOUStZRgOYa6zsNye6Nx2oyKfwNKqtXPZ8V7gGOGh
4CP9Hk+WtBoMJ5cXJXHuPvIAmOgHyBQmo3t2/QYSL7HrrYJSezsGzhuuY6O5lkw7rpzAcKRwk7eb
Ln/OxV1EaDFyXynfVgkHFFB56+jL7LU5BsTkyps23aMuFb2jnh0LO3ilWGgQF/vervPQ7yzyZ/6T
/Nm4goj87CHnh83/IMMxDOwuzj70JFcqGNKwAsxHC/GGutQUu5gzW5ftKkPfoa6zU4wbOZa17Dxs
bkzbSNYqzeboyBDMNvEHRo5X3bt+9Nvfl/X5DX4h0AzjyGHZC+VJql4GfV16NLbqcnAmRPlOigQU
m0rB6YDDh22FpNxfcBmkTnSfMV6X1nINA3sbDKE9B9np9//eoj9B8bPVnZ0AkQypQAHLOlmouwDf
680cnijcE1aaEo8RmAtV3MWmy83fke20sFZo0yT86wwnuyeHZmZ3NMLax1DqGs3jZ9d3trazD9aq
u4IUGtgWOdc1il5jI5LBJLhiHiwkpJ3ebRTSC59KJFVggNkmU9bgq+RNgUeHe1VyejLXBq7zX177
MrYvnWWT6tA611ofaS7ov92HZys9AyfjWjOaUeId4zvgbcWZEkAR+9ws4n4XJ7b6Pru8YCdpeOt/
vz/pR5n0+csWARu6JuERclYmFXmVT54ZQ4Xx76Vu17oFfJhwW0c3QbUSERW8dx/ah/HUhHYlEs56
HZ2YP6uff/t/VnAG3VTTkGa1iMYx9PDwhVHZvY8TB4t/aAZpoXunHsMSX/6lJK8eL27CEyxpOVMI
OE1fOz5Q09iVaEQ62JorYTwpwu2Iwsc/is27RzqTWn74WMhhNdUchnYrNRtR+yVpa19fCox0DduL
3fLRPw6zqr/EhLZEM5gdJP+1yF8a65gfcHCphy1cy1P0u0aKfwSVbORbKlmLf9bE0WX2dsc22ZFe
B7skyphyDfffJ6LibP8BK0Y8rHBmkPtnzXvmpiRb8Y1vxQ6OGi7GKLcefAKmoud25btTfHw3XudB
lr4L3JJiYgj/BHGzoFrKxJehvdWfC/Yw+VyGU7qYZASx48mPU7HXxBeyGrLs95i/REf1phXwBGDs
riK9qPFyyx2LundCI9NiDYBipzId0igWuX6PgNiclpaB+QQHyqtH2RgWt7NQFtMLNP78s8H2OlPh
cuWiWLhEaoaiwJdgc3w53JJKHepCotOVD41TkJZqOuNh9szXZv2xUS+xl75uu3txy3351Rkx+/Kr
WSOIRRXxq8W7ZEG6N3BgmZ3bPwYVjuSBWq76ZE0EMCg3065bYDtSewdra/nHUAdoGU4M06DfDmuc
Syvp5bq8Sr547H9Z4xkGkAW+b8QTa5xHFcA/q7mtHtZe7JRb9i2UJVddNGQxp0h0uKKQ27iMm+lI
5jQo9saVg2I+CH58pl/Wc4bm1SiKanV+U8xP9ujWivCtLu+QDcz9JT5vWyxFNexe601t3n/mMP17
AT/nY/NJ9WUBZydVLSiqHI8sQF0NwhZRkQjONc8NYpy9zHWZrrXnzjxK7V0i/c7Jx+rZ2VO3EodV
Bc+tsgdCXGXXsiuUqyZWkW4929EeAu4lOX4wuo2YHEV1I0i7OVgw8O5kzwkBeK49yR+Qwdkfcnbg
dbHm6QJSX54klgaEjznYytvaISv56Of8l6tn7MVDHiB2DiuguD5nSYeaWMZ6Bu0MGblxq2Ihp6/A
gR8pWjLsFRlxwP8rbXzpMW+jcl/8+9X9nE/PfzEcUIW83wscWF3om9SC44u8uM9cKOR4yaGQK6Zl
PTg1SjXEs1GHa3vPlYt023MNwY2KuxaqBdHLW1Fys+7h34v6CbKdLersNRR1VQY1/wruSqmSq1tD
2IK2eURcNXt6vHmCgNjAImGm2QmkdaQ9WV/wDIddJILOguQLrxSsto//TyotiuGo6geSKb0IXRmO
VVpvX51iXjy5vjzJsxpVxIlM1gi54SOw3jXzfRxtMmu1P5PjRyQ8BnoFt2Xlb+GkzLAXosxhmYNb
E8EewYZ+IO+S7HWAQ4R6A86MEF/JPFKuvfCLh9f/Wabx2dd8OWDbQcU8QWWZn/l/sbiJdU6GZaW5
zLRJK09vhMUnbQI+DI1eW6/xyxCidU3UOiZZNu6zMY3J/0J+dvHj+7Kys3q1GSav7yLeOoiLsW6M
NWfJ5FSKk6LP8fcT4Emkr9JV5MHOux/0XZO6WfFUbvKSWBa6UiJgCaS9Nv2/fNx/WddZrZoOEQkR
8+mGZQ7cRIhm6LjNR9E7wRIObIPoiZkm3VXLWNlrydaKtlX7SCm6bjj+CaAsGSUvvKtxY+qFV8mW
gr1rYUZDd3R2D+m9WQltxwMb8JpyNOUpAUyjnEmWvrwKGUPC7mRoa7m+sDTEQ1lt8NZoK8d7n+ol
LMD0bxoCgm36DN8Cp6jXyB7pWuj9nzHGI/+ieKj8o4ohLaRIPd7PaqSaKmbV6Heq51hYLl1pqz+X
fHaVffuTzq4yZT4jdWZTp5Rvx1rU+k5rVzL1po7aZ4vgANMPLKJJwVknnlNhGtWudO0+5ZDCltRT
GQyvMHys7H7G/69dD+rPi/bb6s7uOS/zuxH65iyJV7d+aJtP8w1LjhTBlMhbFimzuu6a8e7PYd1s
BzdTtJmPMXT4nFJ9+WITUQvESuZXM2nGR4uKOTQnM0wYhDSxG538R8vGLWBI3RJeH2YyOF7b0czY
lK+echdqjW+LOfsY8L/v2lFjMTOFFu0Y1C8Jzq7vcHXwXZgTSXtYdAv6FsQo2TWjHSN165HML0cT
7N1pVpm8rKXZNOUxwRfu17/vjp/shbOndV62RrnXmSILxKtuAPa4sTAuCp16oTwHy5X8B/QtXnOT
gadg/wU/GuPErLuyj3+iqGermHfSl3cGZ8CXEdhVFBKG8bupjwDUxMxgMhdsvYh5Q+GQwqGLxSIi
oEbdwAELlmPGVX/C2KyPlzoGcN7MoBdczIeqZq8uI/5J2Fb9EQ8xGZljvPGVBidiohBcsb8CuVwq
/xVwLdhO5mxDeK5KGNUuraq4+Z8XjZqScw/s8pE8BPSUG/xb5wHstUCcS2ft11/95GN8eW6jMVlZ
6POrVvNJA2JKlTePhE9ZydJqV9UDIKYdnIgUe4UloKBdF/Sdgu2PDrEdF/llE2wb1ZGba4T2i2ft
fx7HJxT9ZWFqpPtqofJCEzBlqToaxn3e3qsVxOODhlsEZje29psYTjcel4r8q4pPjEOlmxrnBzzk
VgZhGxgeP12Trl+qlb49sbMP0gysWJICnpi2KE38nbVx18UAJIc2PGSoAqZF3h1U0mVExsWd7TXl
gjEFc2ntPlgTMBXdTJpD2RFwS9VzKiZJ6FouOsFoS/1mZALCf3ztGPlprTN/H18e59lXapZqmscC
j7PBQBQnr10pHwJ/p7rxMXBCPg+sgvcKDlrEnHGaD+VjNW6vYjsXrhsJuwGDcYc8E8/O59oT93qn
Trp4EsdDYx0M9V0qHppmK6IvpW8pdk2zabz3qL+J0wZ/Ycoj2g5hfOqjcCFH40KY/nYwEbUHPzqo
b3J2gmZXymRFLY3KKUubf5WVYw1/v6A5lfR3wlmwi0ii+1E4meQ3STdysOnaU2VuJ+ndp7Pm3zfY
fM5+UBlSpGdOgiZdiCVelevce5ttxRIA+5FkBi1E/IpMwNvK3D6YZZXCq1HvQYYDnM40F0q0MNlJ
8FyAzcYD2raDUOwrc99FTo/bCmzOGOdEu9Gfx3YXCquBuDGkmtUBiRf2ZHhcJiMqjXm41Zkwx+eQ
d2YmYb8q+1WX7DIDsOJ1MHdV9iwkz5myleGLBSsxfkuRoejCI4Ktqlxa/oZMhf+Xs/PabVzrsvUT
EWAOtyJFZcuWHOuGsF1VzDnz6c/H6oP+y7K61GhgY2MnbC2mteYcc4Q8fW2rc6WcQx0qVGFD3yB7
MBu2Skh4x8u/D4Lvw1ZLMg0DNxdCjzD/uITPqqhUMmFUs3MzF0UNz8uGWDv8LH6OTyknZrxJ0Rh1
+9S9FYh186cv+pe2H+UxnpQMfAwDFrk9CRjXA0QA4DjEVCgrEexfeSB2CpyfkeWN0+fq75u4MqGg
I8n0m7CzSXyrrEYrO6u4aCK2rdeybblzoSoZi2pE/mHirQ9saBNxV6//feOvtJQSXln/+fWLGk5P
UlmcRiM7+2hA/Qe5/pTKo6ZtpNCVk9UUHyEjLHqg8aWwigx7YKDEEC5I17zvZmoPP1jbjcrtu5SK
l4HIJEuSJIUkrMupph42FqafFXIDDXp6hSxguit5+YhaMFxNXCCeQQac8c8st2t+Ezhah/ctNmcA
i5mAdkC39fqYkGfpNXbU3Jdzuzn9JvYeB5Z4hcbDckbLJzeIrPEY3/LmfhRelc5wY2Drf99g9XsZ
Ol8M77Yi8sc3XZiqoN3TrTw7iyvpNV5POxFJ80uFWJJxly6d/fA5DD917yTL/SKHpqQ61mreRs2c
zA2bAGYlcyy6YMis4ry9T29TlTjig4mP2yJqVv14UNN1/FGKvB0I73onEHfE5wkLwf33tRjz8fS1
4P96LRfHlyZ2VqNoWUahJLnYmrhVCAyRHCT53dw0TPmJMa08DP3kZaxGjlJscT0/CMGbJ/waKIdM
QSOpiML7/zuS6NExNBe4DebgJm8q5g5TuUJ3PD2N5xzW7lN5bAsHC1ccQ5IH6Qn+evGQ/WCUkGFy
a6KQU9ZacxR+9jhqnKrX+rd1FOM1bkarOJt43L8Df6vhuyN3v9aWvw4w32CsEyqO8HiLf3ZlrCnP
HmvgMsBD9HcX/UYvJUGuJll+9qDGgUdR+FP1Zwjo3R7LQT5r738R/HLlcOZn0ezLKo5J0reGIwL6
HZW8zsGEBIos8U6103CdqWtdWBNWRWydsNXGI8x7ZQnsT/rTsC/yd0xe//1yfDdVg2kGLCXO+aec
zpcC7aZveykuq/Icqm5GG2rggoJnJpIF0gtwu4Ndodjjc/Qq4uesIktYeMViId9Pd37iCsAEn9ZB
BkmsnG5LAjHTI+yWR2kRtK4Eh4JaltZdKG35JwiCKzJBDZ3+J2fimG+EbjlFz1W0ytTZoPbfV3al
S5GlWeYtSTpOG5p40bonaeFHULO4st+IQdzqSMtNYabctdFS/jnTgQhL3Irr/mXqbTnj5jvjjTVc
fcx/r+FinzbFvLVSLS3PvrAvlF+ZsUbppAJV+Q+mo3j7vnsZhQdLXHVLdCmMKFcROSfm8//pVkAB
JalcUjEe+doqTYmRK30cQeIQemQJ9x1+1ohX6Xh+Q1VeY/uRpKSZuXHPdiyvZ5Pmh0k+iGtRgZJ/
4/D6o8f5uh/ND+Y/q7lo3CpqznYogvJchZg4u6lFlMI2B8JvseIdmMk4pb7zEMBHMtMt0H8/Xbcr
w3SpomYICFdZ5lyYcYg8xPE1E1e4x7FZEIx2n7TpAl8EDUdQNuNS/ohpg8tqlTI2uDlJuUKO4UrQ
0fN2ARGR/vj1vmqxNA5aYxTn8Dl5TO4n/34ESKXaGXeidDCThbHWdvlTG61KiDGzzwAiYeAsrHDw
/jxA39ybyoeRkxhC344FODNHO3z599PXv4N+X1d5USqZVqIjR9GKc/YqaguhfxGndS4exnQZawDR
dtMtrFfF0V7q1smJD+actmZpjZavJcwhtE2HGB1k/jUnBmcH8vUjPYRotEN5ge1v771b+Z2JaXHi
YrIRbqxpgUDotd1nuhv+JFpISRbLYKfuqOrvyQUXop2aHEw+QzutbeLB6w/rZ/hxq8/9U3x+e83+
ejgXYHHZZlNsZDwcjj3K6/c5VoF5ohRZhBU7DMB5aaR6ERh8deTkyU1wo4i4vgP9ZwXqzG/5q6HN
CiVAjMwKejhr2F/gzIJR/QxUu2W3nPluw5EwNCye6cBC/SihNLTJJLvZhM1P+B+34lIhR2I3GbmK
VZzxKIfMjaKL34Tah51obv/xZknEg6ivh9+6O+D8c1Oh8OcY/b4CwikBFxl2X27Gaq9Eo9D0xKRj
MNFgVrPFujoKlqb86Mk0b/C8m49EI3/QX4XVpxocjNSWZMzRVxHyfyiD9Q6GRwe5r2UPoD9EqmzH
E5ptt7ozBlzaQXUWxJX2ML198V4WVHusNlGCrEZe4LqnBYfG2PV7aZnQ5UpH7dMnkIlQCtyqzvop
JBZRJcA8csbTv7+/KyQRGfMTUfwv+8tv2qsgwCtyaOXirKq7vHeKTRM6TbeqyXlU34vmjm2C2b9l
9+pdNT4r4riow2fTOLKPZfLbtFS9jYADJq2h1/dUB3hfR8v4xst69XPRUJ8CR1HBfyP6JaKQWtXU
Fuf8N4RJbNQXCVI/chOIw4j0HVj2PJ7D75k9mHDfW5ZPVxqq+S799+9fsvjSrkoaT63mz3WkqVlP
wz17pz2+IZy3nvAFn2f+PYbWHfL5G73LFSSOH0ePaYlMCfHruKgVtHAW39ZxQT915wv3PgmvS39p
brDj69KFoVPcw8JDRn2rjfw+0Zp/2JDxPgaswc/t6xZRmW0QlNrIu/HgPZR3Ne71iDPsaiduwo2K
PmXObEi2/bpe+zfOhStNJI5EEix7KhR4qJfde1cgXwzinhZ2FRN6b0OlqqqXUr/3hwczupfixzw/
hd0Bq1wqN6fE7x1DofBNip7V6XP+YBpx1wY32pUrbCCWhSM0YU88jm8xfZnWTjnDs7k01n/L5Q4l
mPzO14ELAe44vIPjxOa1VQQOsRsfwdXSBGecWRGLTgZC/9fH0beF0Shmk51zbxkD9dXLOl6nJ+kR
jUwt/DKjlVg+ad5bhqa0O+rBdvTxJ7MLZSl8oFV7wkBfJvN+gyWIhpN+IEH6+01G6kho8av5YU5O
Zy5hKQjdeiieRvmp8Ndxts6HW5/z1bNntl5SaGLn+KqL0y/RxKgNsx7HYFu0iZ4uLdzbD2LcwJo4
pOMrhAnIHgjJyT+oVlNOXe/tKnmH0yQBtDd2wCsViCzKbC2EHlCLX35emdKBdZOHeg42cOExrPX8
wxAuM4Zouzjctfguzgrto9escF2tnmczpsw2JFe23HKETw/bZ3NjTfL3MxFAEk8gdU7+I4j666MW
5VywlJA1FQM00E9L/d2p+zrbTtN+puJuIWOb1AUE42ClDg8m2+UbPXUhGhE7nalnz1bzG/fpWrvw
95q0i4JhMiqrzTLWFJHI/Krjm5uX4IwnYTmN63DYUUzJ2ducdhMuLFjf47bvfguwwhdkwv/7/lz7
FL6s5WJULBtDFnXzmEBdjfmuB3n0d7GyHVBmInLMaluKZ+6Ypm6K+8xJV5XB+elkWJbOFtRz1M+u
9WCNLRoiSB20dyTtItWxeQPNyg5IY4juCmvJ+ayRKfV827Py2on25QrmN+Cv8qsrG0UMI66gXlbD
blz2jDQI4/YxSYywXT1xkBXPRv4rd0yRGdHzzbJL/I4iyTLHvqLrJtYOmnnRH8g5mhizK/44lqsS
shdskWfLThFpu/FKkEfMX/dPZXFPGCl998jWoDSrRF0SIgNIVCEnkl6GfqtXu2l8tfBDHVdF/QOK
eOSfffFU2Mlaep4OBWZNymJySUYoK3umtnQf0k5cytshsYv9wJz5Dr5s0r4WgMe0TfHGFH8kbwzN
aPZiRzFd4864Q0uXfeAYlGANh3t8OSLHNpdjtFLfpMDNphOCkqlYivUxA+T0/qg0rIXKEJkqH5gC
2Q9lQrYs8WEu430Ynkwdli5hBGWE9sVDC0r0bvxEFEjQsoNu+5/Y7gmF6x9v8Zmvf0vYjau6biCB
uZzcF0j5SNY1IY+jPKjWHQR6JH/ga0xURw6R4kn3fun6cvaeG97Vdls3j41h4xyAj96Nj+l/WIyO
/5iOv8G3nN9G65S0qmF5piNh54xCjllwwrrT/AX9ydgm+rbN90Z9nzV72TWY0yRLAQepniyVG0v5
bq2Jf4yo/2cpF923kEdTHMtQXklHF3+bqjuVm4q0xznKEnEaGh2mMPEyIfXJwScqEpaJss2DVfsT
VNnBgvzf+8yV+ZBM6THbpIJOQNC6qICyXArTXixmk7TaY17zmGintsCVhYQY69EvyB9CybeJHJ14
E39bVuuGKJ/ifloO0jGQ15nJYKtzkh+3Pt8rpADMRMDYmW7MGNKlN5juA45NJajJJD0XjcXWS4pa
ccSHtWTI0C30s0GEcH4XpNKq0RbiRl+Um7axW23jcZzeuFFX8HWWY8DPpzCxMJO82EyarPAzLOXm
ArlO0dw0PbSMs/DiWXu1upP9czqLz8kzGICfP73YTXqnrpxQ2U8cqGzF2Qq4GViktUtvF3mkm4GH
NfkJG7BIOyfM6W0LgSedPpTaZZbduIBrFf6XC7jAIShVhtwzuYD42SOux1H0o/GCdNc2RMicWrwe
yrtZpZgGb9rN8OcrhTY/rkHv0GDagvV+PQxazUqhlXjFLF9hvM2USnLUBwKg7xvsLs7yL8BNEubv
/RW8nXEBISuj9p1LpATqDk7Uc7Kpt+yAw7Mb3cd3n0A+SZWik31hHqJdev9MmjwmA4E/5xKTVGkx
1vseCngdQzkZjoaO8UFxoHf05JZ5HoFRw3ZH/5Xsw/eY7KaUJpmZW/DJ2at4Tiq7OpucvxbZi1Ws
bZQn3V9bw770CH0i6J2CcJPjm/C7fSvWarZHjNK7xjbYVeFhwI/cIk2J4Wc6vmAohKXdiPbW4E16
gEedM/lWHsdNeJQi8lDs8CO4ycW59qQ0UVHox2Tk+t9YEbJYKrGoFmcBwEjaiw/iydjj/LD1tqHh
yk/9oX0yyEN3pw8VL6k9fdIn3SnxRUG6hQaAxeGhBkQ53Gzkrx3nf63skjmR9KExqREr4/XBrtwf
lxbHbkvwtvfbQJ6DkbuLQXK11g5KipshxEgCLTWe0TZk6LP13VtJUVdUOzi50bP+QXC+E5eirlek
pugKhvyauRJTSmW3XYblvYLauHYCFNQICsmIiWxo9/lu6t5l3O5rpDP085lCsPmtQeDVuuvvNV3U
XWWplpFnsCb4SwRUObCD4PdnheMvy4gIxSG/q+O9j5+IoTpBt8lveVXpM6x+gTZ9uSsXZ4pkSJ1f
ymAZwtpcqba2zic7zLG5fALClDWnxNbP/910z3WLCX+sEGjMY0sfGlKiRAxHcslnfneHgLCvfoQN
sdZ+sx3il2YZYZ6RQJ72E3uU93R2pcJ/80DLh/OVziZLVcQojxAPXNgJUdybpzBd5oDWVelUdbnw
YkKiyeaYSJw0nhW8pOvokWF9FvwUusdG+CVEaLzYfKOQWHrj4eZ5O9/9y3ujY0mLXbRiWgShft0I
04Rejz53fjoCQcFKYeOyVGx0e9ScYnz2MkbYhfWGnL541LbdgBXTXsb4snpGJOS0t461q6eCDnFX
lAml0FnV1/UUkRjXvZgX5wGr5holbEhmF4F8q5AZ6gHvBu8OsUh/UrCT/HXrXf2D0H+7G3/9+sWA
RkmSKJKilGPBgMThlMOTaiDUwpBWIPoxbN6NcD9GG/zX8PvrdmFxAhEzSOZZRQrJIw7ImF5ts/ou
jNBmbs1+pyuwP5zUWDEJN2FzTymxJIDNje3N2v+b5KS5D/vXFVyUBUEoKH1mRfMOkBc/C1i9m+AT
DfFKGsD3bXJL6b+8gzYcgU0xhkM2DO10MfvEKdgEePCMw9wJAU6Jao2W+Q2HsT9V0sX6ZuNdC7dl
KqlvGUda4M1RJBooE2bo1nscPBjDTu4+DO2o9msptckRRII0PLi1dlfk6zkoVHuZsIS1KE2BSI9G
4BIamxtLHECmce9361pmVLVRMqgwpD4uxMjxCYLUVimU9ceoXMnK0oAqXDtVSkjDXaXv/PCklrNx
ZFa+JMYD71anwUU64nAEhfPVdAf4pYw9zKUsIGgSdEdQR9J2ChxzdnHE7q3cGdl7ODyDPuWW24wP
FoVnfah/klKa4coPNbZh1xB+Wf7N15QK/ftTtgw8pFGpMW765vSut7Whe+IAH6FgxmrXqY9wHDa7
uWrHJfk4Qgrv7MCSK2jjgjvT1EyOftvwHS18MuOzGa0T/12u956IJpaEojUrFoyVKpG31L3Al7TY
9wwU/wumlMx/Lf61zs6FjNnBpotkUrU+xdjEVPmjJDnegFLZbt+zt/gB17IqnFN9ydia7mJCuTxX
ptIgFiLc9YjU4aDiXQiqQ6RRZmeek0uuQSh9Pv9ZZuMjZvAtwylQXaSFa4AsSvGDWeCFTae+zj8z
bATNMwb7xN5ZK0qyzol7t8S9YNgCs6UeJesfqkFzykMnF56myVZfVUpaaZETdBu/SNo8nJLQBmH6
w+CLuMMA0YlHhkDvUjEd0YLhQ70YKpcBw3DKPLYDt7QW5jHcpK/TFrMCvh9kN3hkw2tFCjxth+ew
OugmPHS1pjKk+iISbTbNytMTgcX9a/3WEdIrEjW8K0DtlY0WHrnoSF2nwbaMd9q4lwbsdiCMpQ/h
YFOAkfj1hNSStuyUWot8Pxt3yOvkSVyba6jwp+JO3nsvUryURThqOJ8u+F+++K/YPmvvkY78u7Js
BMmxs63vtSclubf6g4q7X+6UpJTgn8fMzUMvcSyTgyoti+Y45jAzSB+Wbwx6ryhQifpClKFZeA7N
WPPXrT2lCshlEr9nSH/Z/TRzu/5lJIf4ULw0eFMj0IXpylZEVQsJxjyQDeKkZ+UX8uM76b4nrmpl
vN06AK9oPr+u6qI8mQi3TIKaVWHE9aBv9efxgD+F8WG+QZTqHdTMaG5keH6OjOr+8d/t7jW+yZd7
clGaZF4Q6kNUZ2c+VFQEsq3as5aAD3I5urNdRbeAM6jdgvOudY9ffvei7ffK0YjNts3OxpliqAFf
JGsWx06HgNDmA9qGMi2abB0+cQ663WykiDlJQzx3u21ibOgTW17xfNySV9cWXO9E8B+pzrnd4knH
gOAWTnGtLviy4Iu6QEubCREgC46fZ9Mui5DyhXECWgdmsr3PORooYngKcvx+4xHN/+fLE+vv1/ai
JsiMPq4qjV/2n6P77ghW6P0kaozjJni2VskaA4Kt8aYrP2787pWq9csVX5zkbalYcWbyu7DEyO2e
fSwYzhIhHnm2tlSP2uq/LLmk9saHShTBjUu+aM2NVjH8WGTuYc1vh/mj8VGi2fK0kCtbwp+aJJ1o
T0G7JU8aa6VwEa4JqHFomTfBu7ghLlw5tK+omYAJg4+msLPWbV3roVWXxpNyN3/q4gKp5l7aGlv5
qJzwCMbIi91OhNwHTkHqkrFsBSpfYQ6AH4WN/GZqNqw72V/r9wXjeSiV82bIsIIZLSwPf9sbs1U9
gHJ0sMw9g/MpJynLIbVLM4/Zq9HOU7Oz9hY8WI64Sh7xn10KmAItsk/rMXlST16yxIN4+gnGubs1
2rsGtIH34fICXKNDDr4otPU+1JNq5kN2bufoz9JCw5KkeJoCV8QYhZBuPIl+G1DebBM+kKMJK3oD
PB7CbGMhg7qB+12xBCIRhfwDiLoaxlqUEl9342wyJEHVU1Ixx3vTsGeyW38WvXtTe+3MVeVtGXzG
uriYc0/Fgzet2Rtt2VzmD36B4mSG9end7JRPADE1XMdx0ahuNS7lV49W8ll4Un925M1i+6JsMb3A
5Ig9Jd63tGBoV2y4+gx+jvoRreeu+bDsZmm+jp8wvFUH9Uqv3le50yrngDSUqMNpoP8NqDVZrjmu
DLBHRF+YgwLJrMxdv4losYo7Q99ld+2jEhNj2TKpvqtbUqwX/b54L/ezIpiZrborpoeYc5LxZneM
C8eDraispXCHz4/gf6biez4ygjvd+JyvNFpf7vfFNuKHyEFlj/tNHekCg1e4v7DOZbgXVn74v3F9
urqB/PWELzaQyRSDUJt/EaQ0W5XiujbnnKlaXVCDyHzSjorpFHib6VjmEjjrBsKnXFuAJaoqjeU8
z740Jxe0AG2JaKXA3Ec4puqDDm+T7GKHFGQSFs1xOb53cPQ/Ga+O/M1ScZCd2EHlJhjjmivCLdtH
xhD2+CqBV8ifubrUUszL0N8vb/V+5rypXe7zf6/2ohCwElUOYhWDeYCc/LdlwhcnBQBz64UEPLgv
Xr1fmbed+vM0DcSxP1I5m6OdkKTaks75YHQ7eTyk4QsXpyYrSGZ08r23k5rDCBU+1fD02DPKwUN4
YViHMNr4bbwcSQww+ACjde/daXDAcFy1kxKgn3+NSdWqoT6FmETkOnmXuBSgRUjjfZbfKxVRIC4e
BkCXj7JyGvzDPlBfg/DREN9NhhfpTurpYrJtXW/12A2r1y77WRvxQsZXwrNI/NpK2U8v2Aswt6xV
RwdYqm73JxvbvGmUeu1IsUTEAUxY4Thcbn9WVaRBJBrp2fBPSnYsmq0zNqc+fomsjeSUP7qdssK/
PErWpvLTyu/ZThJgxuFl3uRvo1JXt+O/1mNczFbjCXM22hdstWcRD3Jc2QZx/ikR3VW4CbNAYouX
obm2pG3vlPfei7Bp3sTARZSS9Tc2Y+1aiWGBROskQMrfk8071ZrwRm3TM4S8fh5MmqYNEw/SyVaw
9a5zi/FDTt+zfp/jQub1r0Nz1wVuxWbXAgXfa8Ne0B9qvmgdI0YyETCWtbIWA2lHRbGL12XoiGa2
kNtf2E+Fc+j7Wh847DZ1eET/HtjZgd2UclNd6Yi/4JsQ8Wg5pbQduqWp39YBSde2w78v+aIATSJx
VEaTS7bUj2DfoLRvmT0WxpOVHpPyVW7exeap0/fwkJvkVCmnTDrHBS8vZpudGtHsoNsRt0l9rNuf
SngfDVjTjHcZ77dQrWvhRaakzUsOJVRAevkzRpw7EogHMKv91LEMaU+W+kssfhlYFA7FWy0eg34r
yU64m8XF4hm1s1qva2VvlM8JYcRawDkkPwikpmlLvbOt32H6I5mOzC995pvkvQTKm6ngVQN7FR+W
zyxfkQejMez0T1P/w5ieQul5NFZWdUrDJ2k8hOxm9XuufOom71u0VYJHpSB9dTil9bZVFqKyTEe6
W4aEUbox5HWBorlYIVvUwzvphOlSCVEa4gbWvStxIizEUeQdKRPZ07/PritDOQUSGKNrzUDS8a12
aYNBEsukSunckvJRFPbQ/xUXrVv/Oxn3TXtfWs++5NKlR9iqFBDY11hgYWveuTplmvfcNEdz+KmD
gN6cD3xH4b+s7fJDTsc2beK8TDnlJLdTbR36wGPZL8EXgvQgd4cqfhTTkxzcNctO3oo0vTtdxXYS
QbVdq8e09xaVZmvt5t83zfj+Uc8oJplimJubMOkvjt9hlBCOpWJ7tswDVgqd+ZHiaywzF+9VdfFa
9S/myt+1q+GjxyNqIT75W2YvpXGnk5ee+egwXgcnahcUCtGjv04cphwAVeI79FWFdBYgC9B0sjbW
Gvzc5ohXjhY8euGzHq2i7q5bAxik5HIgNil+BfUnfreh8qxIW6vex/1Ly0uXGssGs2F8qF1LedFw
nu/HfUUETLluZ84+05/ntn/1210uqliG7MjL+fdduiI//YP1zlG8cM6+yYQig7SGKtDbcwMEmTE1
2frjj8Zcpf0TDlpshUwsBhKWwE0UqFSPpLHWpKSFK/CW4JCUv8N2Hc+immBrxod/L+7KnP7r4i5q
Nkjyk1iVSnseQYATeS+pv9Oliokrfq71Thdd2hCR1BkDCkm9oFAY7FFZVqvYfEujh38v5s846Wt9
8nUxF+8T4968HUqtPU/hXi9dYD2m9RlWkNMyq5nhkJfNNpWg1nfbbg2n2Zp1VltNQua4lWydIITZ
cpx8nF44sm5CXdbJbYnnFR7h13VeNI+Zr/lKUXHT/PpUpr/8bMkQUxb2YLYnTDv5MpdBex92S9zu
VP+5V08QClCBCM7QOWO1wqbpxkumXNkj5oHCf79kF71X2ySjT7opLxk8PFJ7FuqEmcF2GF5AObXS
+RPJwQt/FDN7mFWSO+x628HFcBOwcgKJtMkmxOgO5LHC64+CgQV3K0RJLDiS3Qlbt1vsw+ufhjIH
MjOR0Imw/NqhheakFIpktecuexPqddrsk5GwthWakUa6q8q18cGRGbmWXVvbAaNUFP8QY6PQLoUt
loW4BEqnjhDe0A3Ru9+4qd8jTchbFP+zPO2ighJ8s8/V1mjP8B2iOXG9fZ9cndyxJeZx2MuqdlCu
iUkzASyW0/Ax1ScskSQcJaolVnyF5o68jvoLIu3G6ZODXyz//cVc/3z/WuEF4Nh7ca7XKnvL1O9K
BlsxKBtegUF9GIiBWTIhiOpdPtxJbKu9W8Fq0jHYqpHAVf2Nu3VFNP71bl10F6JeFEOkmO1ZkuWF
XNP7Y9X0rCAO8e9VcGTUzRkYhfQUeDu1WtLpTHDAGic4fg42OqmKTVpx1OoBXfCJc6SfHPS9pbEq
J32B38nUP2Be8+8beIXy8nXRytc3MDD7VJYEHnG97AHDEVobDG4fmAggc8anNIVI4q8Raw5Lrzt7
wUmHCLMKir1vPfwfGJrzYkxRJWjBgH5zsf/5ZhYPYiC0HPQj4cbSY0H7ioNO8ZY43mZkQFEbe8m6
t55mI/+4foz9Ox8xh6keJ873G8f7lVH71+VcbHMoQgPBGj2iKTaBNPsg8zQ4JJgAQNqWI2Ls+/Ee
qyG5Wemji/NevZFlO9iyTyDeI0yulG6K/K/vvewUksV0jTHaxQMTBtxvS4V7JJlHkboRNYNeu61p
6z1KxkxZYI8eOGm0EqSngYk2/5WE6mEtlCcNlyGnUNnlbqa631zWRbHfh76ftVLQnQXRietTw26h
eO+Doy7REpVY9qzGdmO2ayM80vuc1fKAn1xMujpDUkYiMzXAufFqz5vnt9P0rzs1V29/sUEbQy9G
Y/S7M9t/UzxOvNeL+h3h+BSspupBUm2rc0kZstBoLEhDG0yXJ+oOZHf3sy8A4hyZQOPdEB06nz0M
Yeotxtn1/euvNV6UH16qt7k6ctuGT6taQ9QiUtpiOD+LEbrF+FMNHZ3DlCm5M24geNnxx427dLWG
NWVDQs5vfI+XM9J2SHot7Dg4+2XJ7DpBjzM4f0bgs4k5IYi43WE3rdx5GOkSqLEU9SU5VQaGNLQt
hLGU3X1evNxY1/ytf3t6f63rYjcdMIGNKznuztIRf558XErSM+Qgr96b4wLPCLGmtLC9cdXhuUCQ
EtlpbKp0wOZ5gLznhq/Af55Er+akyQxL3eKbXjHoY3v4a4WXX6KgCPLYJN0Z2MV5hZLVPk/KcwpU
yu70qY+biFRqfd0+o47XmXMeKG/JhyyQlxi2JiPu0TcYFxCx4EUr4049Vu/NQ6sRwAEq5PiERnWu
8abc41Z5Y2dTvrfmX5d++bVWUxGbNTc3QxAKuB9o3F4YsnbG91o+hOZsBDxt8Cg5Jy8W0DHunOUm
CI55PNuyZ89pdRCbrdfa2BEyw1PuxWityLbcuv9+DdRbr8HFR1wlcW2ITdRxJASPUrBUEjfEKw+m
1fCjmzneJJgl1RJeJMHf3rQyhbuOal12+tNAjqG/Vg20v11hcxWFtsMHqK5e1TM8kyOysTEg9BMH
kQUmvf1Z//C0lY+9l7X3i2KJpD0Fi2bU/OtWPPEVhdjXB3Dx3UcZUNEY8+5Ee1QnYfk5dRbaxG3+
HteL4Rx8lk+wUkKo1rFLEpsEDDS4ZgV4hrfdorVWvWqLj5DeggIF9zK98fVdkUfN6yOlhXNYkr6J
SdrRSwyMXrnt1Wm24+TcK+1OW8n1EThC3836xQaB400t0Hzh3z/7//7hy14/FsrRtIK0YxQH1a7Y
pABkHLLpjKQ3axKEILF18QJOxq29+H941f7z0xe1pJxWQdCn/HRUPObZL2/amNNxHnv1NDLxR1yg
F9TXBH8CxzHln7DufYpeDf/ZRGNobQ2cENLgUD9PDqewJtnSAGZUvPvDgTjccKdr+zhw2vAE0puT
3dw8SAPWL9tcWrSg4pSrzqhulO5QD/tUfPr3d3SFTvLlgf6xjPjrMJR7uRV0jYtDGkFNJa204axU
G19fxCd5Kce7XnJ55aMnr12F8Z7Qz4D3z7Gcm8TcW++WcbFvqrEm1GnAuwVbRUmAdNRnsiNwEYOZ
liQL/bXaFispWvz7Dlw/auHcwggGhP0mykzVVjC8vurO5bjpXDzv1IEvbq2MxIbUK2Epp/s835N7
hi6/I3jto1gFKOGWN5Yxv0XfXvC/lnGx9TYWFVxYl91ZJ5Kb8KNh19/rr5qdH2+b6iq3fuxi94wa
M7fYyjqo9v4aJUe5LEJHFdcKiqwArg9u6gpDmgUDVPXB3AKLH4MjoyN6F4kcBfqOtlyH0p03na14
I4bOGDPohTN146ZcLdX+uikX22EflM0k6E13Ns3zRKCOOGywmZMcJuHqukheYzuuX632BHuF4uzQ
REucq+L/G4iAObOlouDRVPViB0gFy4ibeJpfkYW3Uhzlo8U9R1rlhBDg78VeRMozGUStbfANgVHJ
bwWdSf4jtzC9eRGeMrja7Qn7jJRKOy8cpdsQdjt6QPOL24/3en/+13ovaqR2jIxJGHuOcf8UC7gh
rSRpb0pbX3WB2fVVuJ6geZP7K52NbFtlawaDAwKYfil17sBTTjc59k0oqWNQ29TBNukW+neFhsLG
89caL772Xg3TJJG67hxCiJK7J1TfrURFMYeqozrqKtDuXdt/kDYFpkmEufjc8kbWdMe2wICESEYM
wkiXRcAlUWou+zcYBAzOHElxe+lTlyMcLd+7xrWCLQ5juJOHza9/v5//w3f0nxfj4qNNEt+TPX3g
IjRXJowXjR6WbzoikOc5lVQl7V2ufnnioZ/QHfXvEGaonSiofjTtLz+6a6BpzcB07BmLOD9oipuK
53r62a+1x38v9WojBshKyAyyS+tbvNo0KWECkk9/eFQ+Q0autigeIzBgNjbctFeENteSq6HdY6yg
2KnTBGvdOOGQrncrANr1v9fzB8K63O9AfeU55/GKDKMzS18pp3IGGLxVKy4xDyOMYJtVx9jaBfKd
YK1jddujhn7uzvDS8CUq9K0Y7uq3PCS248Xk9fDWKCOt+KECz1cWg7ao62WE8Kx3iEKhEATc8d70
elcBkZBgVNGm9Omr4o8LHIkk1cGXres3bb7JGO6RvGL/+yKvlnOITVARa5KkyfrFPhvIRdSIktSh
YCZ4pOiAbGxfWqmHOrLhoWyEo9FC9Povis8hhoXwKzdXob4uflNWKysh3hi/1fWtm38Vwfh7XRf7
atslRalMbGiV78hEksTbqVqr0+H/cXZey41zWZZ+IkTAm1sYgl6iKJPSDUIpZcIS3vLp50POTJfE
ZCQ7KqouqqP/KkIw5+yz91rfArFIk8ypfMGZxEUSLZTKR6Qp5JTVC60mP8xvYtK8WzyHN3u112ZN
YJD+c7fmmv9LLVLqyng+J3J/nGBstltNb+yBMYBYPwcR1qufcpVz7hbtoHGRZAbkEibGYuDAJ2tL
ZAxGuTUgwtgdW4N6TKb1rc7BFVUDWOkvF3jR+NHjSSimUJkf55mFPvcQik/TnVEcenmvin5EQ2OU
7ZNyYKSMu3sVmM/tuCXFKmKEnzUPmbUnwCoP+P+tK7eqXeswvp/c4k6WvcB6rLu7JFrlzulWQ/kK
xez7lc8b7Zdbq+pq02SVOJd58T5Hx69vCNHJ6yURKkh84Tyg86W2M2Win9e94iH3UQx74KPCkhX7
YOOnV/lRpaNcEzVlY84GfKjeJXtg1cHilMAGnqGHcnanl6umWhbELa+a7YxquFWQX9FtznRvWoH0
Apmc/2m4fvljsuEU6emo9mR1kMrwgsJlSF7MdYusxuuXpeWeRwbg8jo9LRQnongkdCp6uvFpz8/6
r/Xry0VcLP1tpFViqHMRrdsS2aLHK2NanM4r6gAkS1N1n+QcGA8jYuJ5qHwv/ApnlqmTRs/S6RfN
eoxXcD+qrSi8luXP24kiVw/zX2/TxeLTjnEYqwpvKxxhD2+7ReTWR4TKtrBRFWZ4x0/HMvBp2jMN
avfME6Y3viul3rT5WuUM7JYPbLxcKoLp4hOEAbWebAvppmZz8/99P6/OTL9e7cWSNESmkp8rfe54
xQ8WX3HuSt3aCGwVNTTcTY0KXJwdy5NGU+6pY9XKOZwcguK+HDckJ+ftssAXXSmPQXkv6J9K/Zjm
HFPIQfTicdmiTiUaTdogLzTkVW5tLJgayRsI55FuqbjCi6NKhIzuCGItn+N76dmi/a57SuyUe+Q3
7C7JM2sgwU5h78j9ugNOGJOAVP6oGPPGvop2HJVmtEqQUyQA05di4AuFD/Pr9lo5l0f/ev0u1sou
sbqTIWgcxA8oIzM2voWIxyt5ydt130E0/QMXYxLoqNWy6lan6AHTF6TSmZtRyd6t53d1yvH1+V2s
jfE5D/qx421LVuUjbQG8XuW0kcxlnEG4uNNPxxb0UeXAaU0IIvaaPVM3N94NH7AezryP6TLq3g2f
fyh8HquFbkJcPep8PjclKFfHawBx8RSqom4aysXNC7u6FIrRYvv7aN3mdBTQNAN6mYVyor6IgGs7
kEV481GqAn3GA1a0fmliil2pi/Qjz3zVWtx+qH/mGH891C/XdXEPR7OTrXPEdWk2WYNm+dkTuQKZ
cTVH9cKp0my8BV1+Jwp3Yfe/ODhcPQt/vTEX24REIrt+mm9MPs0BkQO71uTltCtMqDAZcTQz9+93
L9yPyUpxxn0D15HO2K0j+bVmz5fLUC/ni3rdnhJzvg8qXSbRq+s7wisXRfAwJ3QM7VIbl9R25Vvo
3pxtXmuBfv3ti7PeGIZp1k7MtMJnlQ5ciJDZp3arnkVPWcrFNqAjCMr0MCfwlg+DuK3KlfQrfb0d
NaNevw0q0mFmX4y+LhbwPCGIoDwJ86ZdCJ4l0uBjsRqOA1p3xVyeAACzulSb0ORZwOgZD+0Z9Pr5
Ux8fA9M7t06u79JoRZhSwJlpNqGhvw2m+1D5ZcmHqGJIlninM/WnvJrxtAfrnDhJ9VAcG/1Oz3dB
iY9tX+rh/0aG97eRiV2cL1CBeaRwBLg4AE5pUEqpFA7HFLUdGAxmKxZIGLtuUAWCFlkKv9rprqwf
1BaxsQQcJC1XlXpz1qJda4Z8vZCLnbwuE20SRi4E3L/sWtZO799G6bkSjiM2T2UbEYnaLivWqCR5
7cbXgsQ0Z/b9iYdk+skA2RzXcvUeTtTN/QtCnhPJbpmbRu/G6dcESvrZQitWL5lMPio0KoTXrvJr
6JPZbhA2ehs5ofIUAXkIAIBa+r5VNsOyv3XgvmKFVbjh878Q3/1tEI7zLiFXiD9TUTzF2oXtQ8ct
75zu94i29OyguenJci3vVcbz8jpTSB9cgoOChupIy/CXCeYV/OvjQBgVBD2kc6THZYcS1kvbbhBc
Nem+BGqLp254rKRN3X/2ygqi5PTZ4RKj+GABPR0TRXVFzUutn6UOcC3T7aA+CMVmFos/5YfIayA+
OiJw3Rr/bZWvJu2tU+9U8LPS6JeJ+++641qvhEOxaNH/M2BY/xmEfy0mjek8jokKg1Kh7+Cr9ee5
2ZnhwpAeMtHFg3jS71uciOo+xaCsb8dkeZoWXciigKXTK3UXNHef7QvxoVOeBNBQBQCRvXozz3h+
DS82Bx0LAcM4gjDVv8hkoVxYXd93IptDR+oDKOXzUp1dbLP4U3POv2Do3Ti/mrd+86Ioi8y4qcP5
N4Md70aOFkG2ldjWEDnqtvCD8KkE9ldgG4y1mMOQQ6GsscGfP/im+4JmoV+8V8DS514SUGz1vM4Y
9S6Hp+6p2KFv3SL0BRpDRE/caXYUHKcfCZ5UxWuJby1fZItmVL7sCT/CQLcOQo+Bh8Rs5xlnlmd6
uO+FR/mF0EQNWnG/klUfKFzRI49adXNQqts1m9bYom09nV2DPIfXroEvbRuv5HUUuT1tzkRUPN0C
LV/byL89q4sCowvHTtQH7huMRTeWlpO4nOMgoWXO1sJT6OOTQDP2i0ENdKtbn/q1Xg8cAFAqiBBJ
6708IFm9iMFLS/j5RcY7a48L0c9XZ1bVand6ykVbLe2eyY21Dle9x8LqDrCYUBJ/itOt7+vahOHb
xczv2JcPLG8zZVSVTGRSV8cQ/Bw0jpANEz5+CujIhUukSHahYfOw+253HmwKioSsE/4vYg89KXNO
nETBDMG4f1KkbWXuQb03eAbC2eETbauX8VUQXDMjT9UrSRSvVlK1ShkdEO6qbZha8nKZb1PkiOQs
tDtiMAfwp1R37KjYTv1Z1dKssSp0WHgV3eMfO1tI9d+rZCXQ2g6VYqYgVwGWdCInnJqZqOFsrHgr
jp5Sr83TUmmdKlnSH4ZzbvB3hV6gP2rRRsegigW3RqLLg747V7uzdVcykZamFx2dcq9s2ccDwVNJ
3EbOdVDopLcYgd5O01qaPgRlFaGB3Aq/xLtysgGSkEOrFb/5D8O4oDHTDx8xeY2wAbNdJTxIYMxo
7PKqiw5C4qj6GdCwGRz9fuAcCi0yBuzm4NPVH/lNWn0RM30ym023KW0jPGjPjKv6hwgei+Frz8km
qfcBvQ4FB68NBoVlGt/I+Z3TYG1sAqLbmmV8WtAYQh0XEpNQy49WcC8121FaJ9zRYNfgi61XyBVo
bWV4OEzqbZc+rgoEQTXocdkV4uLzCscsG4WkbWqJaGRWmGWFvTDnGOGWtUGD2tVhUE9eRSub+wZ6
DBswZfB4l513IO7ZeQ3SQRlZQHSmp7oQFHtKH4nlCYtbb/WV0gyvOnYGDA3Iki49Dee0aNXwzPgj
mvZo6EdXd4yXSXfHdodGT8NA7ei0F/n8neRdrjGuBJTTxPGQpP4rwze4VF+E5Ka2Rb/SlQCUqGoy
CG+JtOSLoqoBsB2ktXI+ym9dDRnuz5d2cngvpcW47YkNnYnTqGp1c6vEi0El8eIeIzJ+6yznY4js
lk0Mkyebu0zEV1zS9jtG3X5UltbDKdmEEiZ4NyqPiCWT2uZJlKiMJIQeNIWyldQuGn3OU8eDZyWb
6rTLAftRFQQPQ75SgH5UvAY2ySflLqw8hVTP18IrQ7dp9nnm4MhLu8ZGU2mq6zG8xUL8c7C72ENN
CJsgHXURUbt1sS63aTmMTdZNrMuAZ/l+5xm2Jj2M/V6LPDKDdLqNT4aBP1lapeLdoDCjDeo3Pqyi
bhgzQ0TLloGdxn5Ul66sENrSrvr+oXWGjfIpQ11R3jpOrIlrTP2N3Via6/2/rh6EHD5CWC/8Bd9X
0l6V6rIoJ5DXKFj4Xgp/jsc9DQdF9Gf7NM07AqMnAWLieMuocsXCjZT9y49fzJQKXY45nPb8OIFY
XgiM9vxWlm8TE5tVvFQqxSVOoLtP0ZXnSz1c65rDZBsFhYJzXcwfSz9FUDJpTxEj8mFFX6T2/5t5
oSmrdNSBcRPfdflZhmOQa3UsTccS4MEHO0fbEQNf3zOTP0HuSDzz8wNaYrRTMHWs4oU2EGL374Ly
Dxn0r6dkqGgVZWXuFV+cocP0NI5hm5w5TjDYqEkcX6VkjYMpEjy9kfcpkn2gHBHzFlddmKIrPM9p
Sie6TtCW9Sf+A9QtB0hOdhSrRZ6ySrSk7qnK8lZD++rezAQGFKfEfaMf8v2NSiJRH6ssPh/DZGVg
T2QY/Ko/9TDF5hhFKBpM2XAWIVbiUpXMhz3g3bhdV46B2J5ManCSr5gFXXySZixVZVuF0zFGc2DJ
W5kxJUJnpmWDG9Pa9/JiNRF+Fa5H8fXMaSsQPizzEXPN+IB4dkF7zhpXYrgt3yydsAQHmkl3wIue
3zoqXGuiQ6GCQzWnNfzt1ToLkVj1kjDi44WUUy/w5oN88o2FtBH2nOdoOr8I3X1tvZrdq8GJIrFY
BA+p+VzUqi0WT5UrLjQkjeQ2x5DUA1cLOTm+tOxcMpu+Rh5gpN7Hz8Nvcxc8QYBPkNMlWO9vDqau
nHlhRSmGaJpz2sPlhxKdFUWwBpaSsSBweMB+WRq7k2/BBbEzZGuTZ/QUrERsWX8O35NGJe7fSq+5
YgVTTF1U56GKzDT48uGHQTNKlTxOiFZ3Osm+E0npiyBYtR57fonD+1ab8trs4NsvXrTYQrMMlUlj
GeM9o/aLKizt0DLd5qBqe3ZBw2vcZguptK8IrCudW1rmq4v41z/5YnkQGj03mRhPvEThg/ouJIvp
CWAZ2JHaU9YhYxNt2T5Ft/wsV05yX/9u86KlhjLYCpX57xY22FFJfXG1rYR+WyRyh1FEy8H71upy
7RT07Tcv9ivmoac+U9htVR+8mGFT5TsAh/0PACkOjzdhQqciLE1pS91oIV4b1X377Yvtqml4yAFv
+FELOAOJnhGsRiI0WU7mOFW4LC5wJ4e1OHFhXE7Gy9yNJuGRWC60ZPj9kjWKLlJuXRDzc8/cWulP
Ju6Z2x/BXJNdbhhf3gjzombrz+r/K0pMgh+wQucsfV6wGu7nJNBkQsd+88lcqyS+/uTFmSwS26lA
lz0dLeT8AQBN/GbnxzlfU33M7FTz2JbSmzy4q9uNzuZMShZCK9Juvm8358EoVElopiMmR09ZpBtp
qb9O5j1amTlTaNqT3mcH2jLxAhS76/bXzc//Wt3+9Qou/vAx1CwhbrmCfqEs2JxTT/AicxERAOfm
2mbuM/akdjfZj5N64xP800n66zl/+esvNtuTBgpPqdv5cyBVPf2M4CjQ5yC6fCVnWwZrvzMPEgQ7
f4vFMniuhYdbD/5qZ+Dr33/R0On0MtJ1kb8fZJR6gqZCVeKoKPPJV3HIUOblA104Lof7llWhzt3p
B0Qaw7/9Dl4bGCEk/c/LcLHxt12mkGzG7eAwn0qsEKeMwogBGgmEsJ0GqiNXPD3P65WJ5krr94hU
LCrwAGj4PmBAkTGNnJet9BlhEwjsm3fr2i6p4+Jkj7SoUcSLtTqtxFJXi4K3RVhAK5CdkL5Deh8U
z5b6rDo10i23BufEUJedws/rbd/fEawTB6CDb04mrlVKJtzgectUTOy437+eiDU8lxM9JxA3O80Y
LjonFcS+x24fOdImuEegpwWOvNJ8rXLEdpV+tv8NLR1kiEHNCKVVMZkff78KrSR6QtDVGS1BmWD+
ELLFUNwHyUpbNH7sK/SYsCCyjblCbYvJG5CsHgkZXSCYd7fqmGsFxLerufierTKUGSJo8z1REfVs
wjWUsK3kdKucmJ9bicl/yqKLT/jbz108gnFoVG2I+Ln6RwOlQCZIloB0+h52bDjDA3lhyaeeLhMS
4IrNbNb9KAs7fC8jr3tOSCNZSnCVStaek/0LjB00958RI1oCs1a0V3LdJlyVQczvoLNhECg4nB7k
wIeWggoIPw8RTeGOeHBkGNS/feFiyxDvhJ1wgKgGOcZ0koNYrQFtND9jc2HEG6JqM2H175L9mk7n
2124WETQDbV53HAX4F0wQCAPD9VI5yQnp3w0AXqrGADnAY7il7JvDZxe7j2rwuie2eZiWmL4Byfe
vv77qrQrS/u3q7pcT2JltHKFFzP9zdhSUreVcmB0UyBfON+BBSdrz0PVqgCvSV0NGCmpMax2MtAq
G+9F13hp6M/oOoj1JUZZe3wxHtLRDhS7t7WdtE+0xaj3tmjdNfmC9KkkW8PGHiGqUbpNPwZXqGZP
qIwWzTwM5uvQ3TfZIRg/Kx5nPtqWK9xw6f0ZhP71PtKImhkrBmj5iwqLJIVG6gOeBOagzhM9DhDq
4E2F12gMrx47fSF1m6ZajMHTiGrnJDx3yoZQj9TJ2l9jCYK1BGlJNXbOvEp5KlOfjg0RtXieVTrC
pZvLdAWnNQhM1xp3ksl8aCUjYfT//fCuf8cQiehYQ4jTLhW2pkGPX6hNsFO43lfNW/qrpdXnVOBX
QL4IK0Nxb/zivHb/fev+84sXBWKetHGcmQRn4poHe/FzhqB7xjI5xr78od+F90zbG+Mp2iMIWN/y
eZhXdpY5JPN//t6LVdRMcjXKVX594CX0lXo5sIRDEoTFG+Dzp5nG9Qxeuh9d5nAcHqPfRbbRU3cE
5/GretDf26MQoudwxeIhMw916bVICpnUJ4TRL06a22CCEuwOnFK3TDL6lLY44FrGGbVPSP3KnJCA
Ul9HVs+ZowZ00uNvXiYsQfjcydas7XIzLZIlvmPIX/nCtDytvjsLvpZva0JLks2QPp66e0u7t4rt
WV4I6T5tXpK3PPsQ0zv6f7fSxs2rXzhNTRygUIUQVX7feuIm7JsqYAMk7YLysXsAArKN9/VjkC3P
+q8edJe+KTECUcZMgDkXkK1olTEtl3KHVqMlzJTEzm7WERYZP/tU34vDBNqqeKDVeA42QeIpASKa
fTVCct1okifCyM6dXnQK/rvSuzG5GMOrD1H7UOtV8gC7R3Tzk02hBGO06Z1c5KiQP2UHdRm6kc+I
qdJWKFuts4NcORndnEl3cTcydCnR1E4N0d79biLRTliFETnMTrb7X/TFrtT7GEP/c+cuXvawTce8
73jdJtjZYopSz84z4IuKHy1bDCYquM9ioak3N+hrCmnyexg3q0Ss/B2uEvZRk+cRz2xw8N9bNY3e
BVClynSL3yEUfZjMgtvPIKAzim99FyT3Zf8cUSLTd7KehmaFzSmMvFJ86z7FZWcuIMNoIOsB9tq3
Cr4/JtnLReHL1V4a2yNpqLNgZD3NMJLJ/pzQJkk/RzTSXlssg35Zn37I0xo+E0FQuMZ8aQeVShYO
7AiR/M7ARc63oOpqyw06bOfkla4SAlWlxUdWzw59mHckoIjprs1+tv1uMBeKnTRrJVgOKO/pA3X9
4izvh/xZK54yY5vBfk6D11vr7TVhMqh58tf4kiTF+oMl+jKUU4NeU4NYzme0OnPsyBPfu/d4Sf+l
QOzR3QXDGvM+EuWEYhzuexj5VuxI1Z+xqzytcvPZyfMHiCY3GyRzyfbXM/hyaRfVRVS2vWymXBpq
J1f/rTrF2Q85F2h+8CMPFwTmvtyqHaRrK8vX23FRO6jGIEzZwG/2C+uDTgVJU2e366kIPA3J+Nyu
oMh3Y6Q3C7G8tfnN/+v/+osvelLs4qGVBPy6umP7mxG7Po6b1GmlWYXdiq/VDLtNNjQOHVPx29P7
jb3w1i2/OOeI0TlvxHq+AD9F8gkIiVn1U0qDWlvX+FdnDNctbcG189/XV1C/6Eg1IsmgY0S9Nvcf
B9PtSDcY7yEjCMYqmjaoec9ULDhC/BIFurKKq7cAJlJqLs3kSSFJ/SnufujVAZ4wLVULvY2TCEsI
SE33qzU88XSj7FXmRfLyMSkiXSuFRjkwgou7JFhy12M6ne+S8GEki666j2KvsVNlMcaLmiGXc9Ic
i2g/TvHKXZo8jxk2QNyBLmwo0Y1/iMu0xMJwp3b3vYCnXCg5QCyzjgwF/9Zx8Ro0xvpyuZdr2Wni
karmeT4aBX6c7O7STezheg1Tb5AXmfVKZryFfdeVBd/OmATL6dZsIb2maNEd5VNaEXivkuxAFmn/
S7ypZ7kyqiQDzCIVU1TnAvaiBJo0OTBqC5B1hFDEOeP6D9mn4S77EV8hNasjs+58zkf8lEwwAquT
za0D3fWb9OUiLs6PSo2vVOH155k2OmeDdf6ZL2rQID1Wdi96PiX7vvJCknF5zdCozQPnSFylRNIw
5mVJqH52nPwaJz89dNpbXBKF5VjL/+L7/HqrLo6dRti2aSJzq+ZPpXuoI9Av6c5yssnWP5j7LaM1
Hq9//+i1dtW353OxDpsneGvSecqPsm+ijHWyeh01Pq3JON2fOVzmyylfnLBa1wfRbY40zSB1G9SJ
AsKNu1ujgqs7FvMKUpwYWRgsDt+Lv7zSCvlkDjn64t5V8C0REIBnTYJI27mJ5GmEyNLNA2RsVz9U
hHQR4QwjeVj5LxA4Z2JMzu7IP5nuq5f/5k6ZIlpGUxJJ2L14PKYqTHkscWnRChEZ1SDv7Gu1jggQ
V1fA64nSnVo45fZozildT+FAEXNfR+tyd2v3vDamtVCL/s+1XDw1XD3CWExci/4EQaYHJNgMr0bz
ErKzl1tgRt0qeobAJHULdbaMi7h5QppuxP1wcjhSk1jFu9Hv9NLLU8RJtzo2VzqQKmso7NlZocDz
nDfDL5XHeE5rdcjamb44R6xTnkdH82St6gmP33g4wVBJfBN4q/QKXGn2lzf+VLqSPHlmhhc+eZZA
ApP21Hv/fozG32cyrgwPsA7q7goW95SFeZo23DpqP0TqK9FHdMQQ9yA1q0RxazAG5UKq1iz9p2hF
SHB2Fx8M8PCCQxOw7PfVL4Jh7Ml6TjtXMU6cKB4XZhSxYPCXliO0+Acx/lQap63giC1bwlggWUcL
Y0e/CF5GJzniT258WPJjkPuhFmLTYEilEJOwD2Li1GmCYqnZhTAA+32R/zgZb+fZ+XSylZTU6WPX
cYhoXrL+jnfrxpH5ygY43yDLECWD+Ab0Zd8fnSKeh2wIWIYSJv5kxakQ9oC4pLaFuOxnhDAqHRCI
U8No8HuJAAxcJD7WvlvAAoaVimkXbv8ypbBQV5MCThPzpg4wXBsPZfqh3844uVJkcMkGT/TP0iFf
dnAjNpizmLKIJavpOYexPqyMdpNQhg/LoNwOw6pg1oJLZEE0HYan6I7HE9zPQ0/2SC+nJbIRTZrL
/kl8OJP1qCz7aD3IP0P3phP9z/37XmBgRyBoDEMk75+iXyxxcY+coNHhGYrTKjP96bfxgXKAiC9z
ffIqxNkuljKxu9MrzgnC85CmbOZYF7K9ZOxi3Cw5mZ4AZKGVdbCOP0dOx5vmLV4TRcRmQR0rvU8w
sBZJuc+bhRLsMyzIpXAEZ6lyYD/RM9Dj93P1GSYP+fgeFR7MkbPuRMb9ID7E1kISlmH+B+Q7LJp8
V9LU4nwC0q21xQe5YI5G5sTbYDgBLF9xg+5KUu9vpvpcsSlwo7hTBvUN4oXLpxo2ehprzXBCsTDx
Ry04XurSSqleBxxCnM0GLMyM7mRbVp8748GsXpVxl/nFrRrrio9yvhDNEi0R78tf4oUglwfLChQI
lMla9y3gn9p0rIIeTfNzZW2z1gnXH81HXu7r81JI1yaf6QqtEA80Rtx43hTTr/Cm7fTKcYbLMnSC
FnCss19evEh0Cg2llMzTsUpeKmNjtosanMnsQ2vXqEFRowt3OcOvgISN5W3/+RVvtyqSTwf3ea6T
xcvS7hQkWhOGc70CpcQdco+QkhLNnrWwSndIvWiRFeBLBXyQwgt0h1Y/sOgjqUiXCIIRNaqKa2Lv
LBbRIQAE5UH8CF2OqrHKMdQnKrfEt1OsA1LAbkWvXtlBv1/8RUkYScGkyzlLBgEe7rhiKDW8xtZW
QRFXhce+9Kr+EAhL4NmnVYXS6pC90ydaavGzFC6L/r4DLDiGBBMuZHORDCtRfrq1El/dRJEYzW0V
REbyZTHURKkpdHMkQvFbWky5a1RrktFxtnF4dnUJIdpdpXzWmNpyT4Z9f0Jbg1Q1EjiAHDULGf9A
FJBzCy2v/n1E4t59ua6LPlM2NUI89WRazBN/maHEcajsRRytuhTFp20VrvGgPqLynD6r9lWRV8g2
RaZYcHrb9fQjJFIFLQK6D+Feuxf3meQaMTmtnmk5luLGpWeAvx19nBMGgKSbyYpXal6uf570IY2Z
A+ovPpyYL72ug2LuA0ynTc84qwHK3XAMvRfTvekKT1yq8k6CPIuLtc5jzp4z5+jWjbwiU/l+IRc3
UpRLeYylOsetP3AFomr3IoT0sfLPyF2Tl8G1BK86Gqi2AmMPW+32+ezvpsD3S7jY7dOqEK38VM2H
jsBXZ62hPDMNCj5oF1x3BzBEcgjr1W/UYVcq/e8/fPEBDl2oF0HPQ9CTtdD6YKzxg3jZAkIBRNHZ
Qd/MtoPuYP0cZa/AVGIr3SJ2VGNFdGQEJRsTSbFLKso0+2bn7O8p7Peruyj2dUtU6sko5/YUWDZo
MY4aM/Zz4eQY8SPv+EwNDxXGS2u4jS7RiHV0HyW+fiss8uo7AmZMsciD0gAyXTygIlcL0zJyDmgH
2t2FuNSVRaiBKLXPL4ziPHmRoGBhTE0zx1oNn7cx/1cEHepMOvufS7h4VKbVdcMkkzPAWlnYUQ84
32kahpNOR6KS9NZ8iB8RT4snhLRkq2KEXg6bW9vwFXLQ98u4eCZ1IfQEy3IngFV6ETzSk/1HSeBg
jKHxvpnz6m4qqubbe1mtff3bL05ayqmrBToHc2ebQLpXy7QrHwG/O3px7pRvt49OV6Rj3//Mi6OT
BdM0CgN+sUagWd5jxLEYGnNEsHuqUv7YGjPy6rYN6Gph+vVPvWhQpsNEoZPzw6Cpma3mHCsdkZw1
6aGRN02BZdCbTwGt1/dO9IN0Djkh+sVjOt294tNeyadFS5ekc5ontbJli5g3BNIGfCumTb5JWgcx
5t29MH/aLgwssZxz9XKZQAA303x11a9nAJsny66ZbAm4Kp/nSA8GZ3aybYmMkUVfCBYk9+nBNjzv
guFOCkg0XeIAqovFSP2rDUvmlvQmbu3FV4stk02Y0+wso5Uu9oypskqpGxNujgGDf2ueaQfZxVvo
Wd5pCzSKQ3+j4W+wSbe6PTm9uuV+/fmLncISkPB2FT9vEHAy0TqWGjdgrqs6rJGs2QUzqSMx4+f0
LWgfYEVrvc86niwkkzVzjj8jx3KRKDgSD+Wca0aCasapY9wE5m5Ghp+XROCK1lJBm+mNCc2wbdDu
k9SLb1EqrkxFecG/3MqLFa0fy+AkdxHf8do41luD34vRgwGWg4uP5N0583kp5Ka7IqYy2Y5N3ENv
HJp4XVjq8ZoHeyHY6cVGENZluAcmFBTO8MTzh6bYDYfEekx4OpwqeAuVe6VivB88TMqLLC3kQNrl
JrFBTso8c+a5Usw7XeSR4yicjplwnB0wWH9Dpz2vwzh0eg4fKne5kH9Wp0P0NsAYMLq79E7iZNlu
GvHBlH6aAhhRzl/aPWGBo8641x5eTs1GVe/ynFmi5sMP7X7e6rNIN1+Mi7W5EEU5H5p4PvqeZH86
v4US2pEtXNio3hXtNhDuq3arSgdJyKB68P1KdBfl3MPKovtE/fl68yYkj3nlTdWi+xX3rxUGDxB4
bpD7Z2FXWsvOP4UrgfPMb8WXxKWQfVbhfsRzZiw7FAl8xhuh8EbjoAXz9578UJTZb4olbiXBvjk5
ZvfQNstFqyBEkwXkLxanKH8K2Ese8nTVo9w4efX7mRc6W5O3yhh7/GlQe32Y4a4xNjxt8VnA/9e4
Svl6dlle5mOOgbiTjjbTw/y0rsCREsRpje5gfAjhbtCfBmNlxcseC2XhaunBQglByIxgs2jF/LfW
YMCT88+sW6TUH9wWc4XByarw7J3gBs3biZw8inwuKsxcg0lkqryftcquxR/KiD0KH01scXTRLc8K
ludx3Ys/Oju4VQL8ZV4Ff0KONbZV1h18oZeSsCCqkwxSq3g0jBUZcmdwnCR5/Mbxht2sJQ+anKZH
zlsc+p1UILhsA7FVpotWAegkze30mb5CTTTbObHh9ojn8jhweXkXW2Sfq6mimlye6ou5DwlVCuwx
t0Uc1DPyUDfZKHyRIO3H5Ld+V62yZXFXP5HKBCBZqp4K6Wcabgf1Kb4bls1Gek2e+pEMoZv1w3wd
X7fyP9epoek3ED/Se7lYd5KpnSJ1nMQZexBDPlR8rd6hDVoITihu5tmIJu2k3I0ssnxvapX/0lPR
rBV1suVR5M6urT+upS8tUTEhNeykyuZRAum7xfD3ZHp4DRvINTTaGqafdbvXGXmXHrIvg9XuGamY
vog/1J8TyYmbW/7Vv2xk//eKaGsgNiQj7pI8EFp5OMVxbx6Vu3wr3Rk5GePVfnjOSc76LLUVJUeI
WLmyiarkVM9wZBqBDaxQ1Janx3q4J0dRktCyOHXj8I8Z9YsRL84ahCQPKVFO2iWpcRpOR5s86lMz
T1mzfbTRoOO1hGr/LsJtBRnOHp+SN/0lYD1461hn6FEdSfAYyM89dqgd1aPVr2B+SoI9cXUBhrTz
Q48x+JZ29/Iw9OeG0FHh39qVFn9Y0nGfqtQ65j+mybGmfYwWgdcCl/pdeJiwW+6zjVViP3ZTZMws
DD+qwJZPQO4JJEV1YsWb/ha60rh1VRff19CXQTX2kYWsI1uldLzAdKwyltG7akB04FOTq0SyZBSo
BEylsh9EZMPGv0OaKmdweE5O+BdBux1oYuyzVJJuiSGXOSDh1uMTXXBlkRHlZ5dETbUsso6puWfB
iUCYr7UNodFOtpEO4wN5Dq0xq+iGyoWTE5Of3PkFypkzqtCAkcL9FLyLxascPbTpskWd6nbHqpzB
V6lTHNMjS+WNY+SfQcL3j/r/NsH+/yO7qJYbvU6nQg6tYydsY+Vg0Fgwl9os2XSjT1iXsuSXq3Sj
05YmMAEvH8xcT/glC4sEA8iyMtHglxsNNo2tBruocgBDMPwL7om1lQaXMkkTvPT1tOhakvJs4VPY
khmmlba+b36GR5JDN5CmhdXppWOS6RBneKb6HH3l9d9zi79OP7McWNRoVuChgTL3R9TyZflIg1Qy
y14EAOIRK4O9nraQXy+nu2abLOF2kfj28O+fBDdwuWJe/OZlcVEOsiLERvooLNVD2qDtLMhcZDqz
RfEJHWn0LHLHrH3Ggj4ezfFNP0AOF09uEzvCR/oOHwAOXkxg1bhpGD2jbq07n4ziDhMa/xQ9b+vI
nsEHBggqymdxnAjV7/d4pw22iMwxtUtScZNVdN6H7bavXU7jMSHzFshv+2wSmvSb7DVArmRgGeVj
nt/h/z6ly1P/JNXLvvOVYdMAMpCto3L+P5Sdx3Lc2pZtvwgR8KabMOktk0bqIGhEeJvwX/8GdDs6
SYX4qlN1qm7ckyDM3muvNeeYp8lcagFnjdsiNNdodksCmiBdeW1xauq1kiK+LU5BshqTjeRvyDsu
5A2kUWORfcKcRnPWy2cff7YQXsIG4eBn/RKvY4RocnEqqBtMOx+f2+kIBVyP1xLBU7q+nYJleBKs
WTsbBC9Ru+uSR4PMnz5zNIgu9bq8raRg2Yd7aC9x5Pjhfhi3mZCxqp4NOKgdNm5M2JWtf4aqXQZL
1XAAYQ/89cB6THRrB81agzSS/HV6W5rU7Hi921/1QzrQTvG0276vvNtr+tEumdQUG7hb2pakM3IY
hcWSw0FQ7pXmoxPZEBfwQZbZMXxMaByuEKmtUJQG7fJ/43DFwHJdb0geAaiYUuYKTiKcpXRdWSsZ
HS1zAt98s+RNGRKy+y7hyQeuki9n9UbhdY9Z7zWtI25xcnd2J+9BhATWUudGr8OV9VQxbUtgyYmO
VD1RwMg3DPQztatC1/saPxmP48ttPew5YXVL84UZBymprtqttMvth4JPfNedEbXiPe2mhU5h5C+1
GzPsZSdyZ7wI3tg7NBRsZ5WjHd4b2luLyUWQWZGkwqAfnEDoRmsgXz8CdeFfqasYL/uZl3KasBbd
U7wqCEVNVwJHgpBUa1z8iN6Ja+mddOKPmEbO5lfRqz6SK3I27WwshyeLBNXQNuGolCSmEKjh3KyF
sGeISPrahV7SkkQQr1ijMRMDFykQQVbDxl/FBlAV+qbRdXqaXmXoGhqRJh4sEFYvWQKmYIueuOt3
/UsIwanb3l7qz+iai6s0ZYjP83VLdoKW3G2QQtgVFgkPPiLBVY0fb8VC+dmjD22Xaf+Yw4TTvIyv
e1wpZ/W9BuweLA3iCDJX58z1iaM9f51eg9PIMvcegAh5ouMjBOf0MApe+ZRdb6fklHFyl3fcKXaH
TF8l6/LJ2ks/k/XIxf8wh2e1KhFYnrkddIe1PY9YqInj5urklxuHwHeiD3nfrPjZmtYxX5psHUH8
WeNx130ayXMxbAUQG7vRac7To8EZbal7sQsFZDYChL++WwKte/nK/ap713NSZUGfKp7zldHgU5rs
+GKbGqbI0hhYO+o1tbh52819d1T50WsEJhk+7RTCqEVXE/K/OZWB3WFrulmirUMFlZZN8jNmEKnd
XvB3x+2SPZ0uT/lRbaRVk5zlaBvgT+O7WM2vhfgO6xQFVMmJ/QmzundbmzD75WX6mvLxIxRJN+ro
YftbNJpXY5QJ3fCVl5JQ8eYzf8W53z0N4s+Rg20ooTxDID+5RJa0AtCGN46+ZKu2aPs/9XfaqjWn
iuLoq7Ah13S+h8mNV8YnLzyDGizLerkpmKR+/Hurkb+cIdhpJOpyxkiqpDNtYyf6Y3dTzEIx07pL
r41XPVkzunARvtPLiBemE+zDT3V+E+NPIk2QLjM7IHbieUz2xncawS/QuPmBS6aikdJjWlBV7vo8
nSYEfii26VVPPmsPLnL5ku7qnb9JtuUDHoLEHi6itJgMm6NlwoKUHZP15Kaute5YNJZGv5y+uTlf
zvi/rwm9B5gXcJgkv/z35oyBITWxwTVRvMBt10nn21baQt3n1hHXQ1FAUBsWxe291NcxDgYizqOH
XPgBEQzzq6L8tIAtZOgXgv3Mgck7p+N7rtKSDZBtfR8lnjjt+nSnoYjE4ADsulv2tYtj0/qRCdvv
uhbmfVP1/g+6e9pllkcZQKb02oubwTpO3bMkesIW8bB4uvWw+ELdtmTBURTNKSPX7CMn6N+S6ldQ
8NmAdAl5Xy3jnLHy606KMuHQWc+1/5wTJC/CrBNusnNrzuDPYop59rS0L2xx8cDGMaZ7od/k1kV+
Y2yWBZdR3v3uqTodzADTlVm250AaEmvbDwH3jraVbxuWS2EZu7qwVTn0x4vYTWm5lY/Daw722cFD
jLCDvlA6N9as+ulWn/lRF3tFzkf/+u+v5Yvl9n/3z4AOgaV+zhT97wuhaKmh1b3E/bOHeMfxH0FS
C19jGyneHBemz+HZRbdMKB1mJTIV67+v4Ivi4v4K7ipDSbMirbWm9DrmB3jiwjG1lnCgVGYx9eSZ
+A6jJrIzeUPJVmZ2MU9QQOOYaMfwYGZzB+NQTPjRUWxwIEFg88zDasQ9sx0N/qj8/+GH/SIDvL/o
u+8IQ6hRBrX4+7ZxDZukWAbhNaAdqnkRSgkerWA9MhNWlJ1c2Zz8VO6nE0ckA1U0K+WrGCxL3VNu
HyIFXNoR6YCx+fYrTraV8c0t/q0D+c/JhpWIdcg0NDRUMg3T/z7kmzCUSZJjv4Az6ucHlWIB95X6
q54OlrGqxZOpv4y2BmGnPIWZTQbfNHqicJJg8TArqp2p6aEXL82NshsrQoTteiVkQLKd6NoiYVga
+x7SzifkGn+TVmQa25Z1YN+NYHkgIynI8h7Zb82ShteKD2ooD+VkV+wX+XLA5ZVRBSCa3uQXiDeP
35lnvkzoTXxehqrzP0X1L+HS4zANhqrF8QUL/Sqg6Z+9FZPbpJ5gLrEXjAn9ieXNsCmU9dIbCpwV
K9MJszV6Sa5W06699hHmG7FyBfHlZp3NfC0SM7n896fwZZr8+zo18IbASCzzSxcl1P1OmUojuihH
84yFBjSUii+OMv1TdSNkR3ruQZ2tgVaRo/dEWqNrbr8PPP4yKLy/jrtFddCyKQmaiPtVrUXIha6W
2bmDAop5vHSAvzSqhLsyP4I7RYmdMNVVvmOSfRle3V/E3XG8FuKmCY0wvgQc0tDTdwv96Xdnkt4R
sxJMvguKlwYelf0dY+TvL8xcO4D5mxE2d6tiNcqtPBmpdJkk/mwHQpOReDP6J3em8SNUHocMBAOI
SW0zt40nn3mUo1FAtiJQFkOzpe5M0J5IcgJm6Bbe+FIqv/mqv8yRft+gPy7y7qvup7wUtZC3RcbM
zDeFVrPDCV6vuyOG2nwH/1XcmwsCDRLvu1f1674xf1J//Pj9ApiOUyjFPJ3QWFnNJoF71CKocnPL
411pPZl8J4L+FgmYs9btyjcyqEA3/PuD+dp2nK/CoOtomvpf5FSmNDVhe5PEC+bmfpPB1XoRP9XP
CbLQjfp3N0AZCx0xrOcDfjU7YqEEgwxt3vMd7iKfQHWv2uTdQWcmS4/qvZn2FIaZuaTd3I/emHqs
b0ruap9WzsGNQ6T1LNJQ9r3wCUJlhejuhfwq4af2U1myyHvTT5W1jDm+Sa7EsKlJ7MFliXQJeFB1
jI7B5PjZonqTvjMbfCmE5lthSjQcDXJpvki4ij6akkjNokvthNW1XDf9Mgmec93t8yVsxchJBQeL
xHBNhX3NEY4mCQxYm5ZVbPOX+Jy3f5uvs+mhA7IcuQpYVwX6hXWljKLO+fej+9qEurte+b97Emyh
W9GWjLxgYPFtYyFgloQklZkr8pk5yz1grMgkym2N879/W//rvbJMXAR00b8iPKNYDcuw4ctJ19ZL
JLrdtX3NnnAm06eRpgPCflIEBHlRSCs8Bob03gynm7+LKBknQThaar0I8s3EcHtgfg0RhUuOZyJa
wgBvLUsrxfcKUIKPwc/6udzKD+rRPHLKH+igquFSY1I4pFBcYeQwuUr7ixicEv99nLZl9KJBezPq
kzrRp+G/AhRcPkV4jNFm9NVxONTfRmv8fb3/437cPYuursGcquyPQBFVks9cpMtlCYj7kMTLBq8F
EuF1n3qg4G3siQ12L9uXv3mDtXm9+k+VwhthYuzQ4RejpTLuF/yOTPEw4w0uX+gWyA4hynTHKDt6
9arim7PWN2nlUyHTlQCuMjiy7GXZW98crdHBT8dVai450NSNA+hfpzD2HbDOwg4EJ2vWE0qS4odi
PeN1xckdnXJtr5Vr8qFbZ4LfbecHgXQ3Bk9X+FD1b2D0rcMbOjLBXanfBpR96Qfc/bl3GoksGrVA
haV1ubmIYCLpaIVOIx5KzxK2PIGAIRvNLoMzv7aL612JXT/9Lmr2a8/77iLuLEqZ5KeZmDfiRTOW
YuqUbKzZj2jYyYSRLono/WTkWlzA904yQUZpu1GfZGxXWCZKL0Z3F3vMy8uH6lHkJEPIL4pHO/nV
/mCgUcMwMx0iHjRCZzPSARbZcXyLN5qdXujGxcnKYDbcP6evt3Xwkkcb1VwYuj030ESHhuDAieSb
zvdvmeOXVwwPo4GHUdbFe7le1o1xCkspusTrAZxqIMIQIeqAmjbLngfrTfOPab3O2tdWXDazZubm
TNWGsZ76s7X23bgzBhL99hJNXTstt9m4DYiLRT2Ay6eo977+S7g9xbBwfMqWilIgYDuc3jvtoMXu
+N329/UUMj89Q6WoFU0RLNvdFzONptQYBq8QR59PHd9hvm1UN95N3uSQbPGMSTlAeF8tfuVvOgrZ
D/2H6oSap9PvpOY+AeucibaGC2L5u37XF6zdXJ78eXF373di5lIkT9V04ZAN1HZyFHNxlQQbZ4RK
MWlbwdL8xWQ39N7XESkjwibDia0d9B/dYsbqBHbwwrCHLrZvV6Cu+j0UtFZn1G7/ezv4ayH155Xe
fQRBl+ujGbHwKEc+duO9W0v4pZTCUU8zPr5da0/Nz/j8bQ311wVvziTBckA44v0wPlO0vLYs7lBP
dt0cBRyMjGE6W19kJ+aitrUuqm+OGF9P2zwVS+QXqRVwxN8DLcMotJS25pXJyqeYybQwqBS2sl1T
pFWbgF1X7fDAg2I8GZS7DPBOpeuTf05vWy1Xhb5G3UIzvGdyRIoGMgvlbKlX0T+TOpjuLeZ43r8f
jzafNu4/2j8v+e5FMmNfBVuRRBeIAjrHIaeoTkUBupdKjGWG5jmvv3kYk9Vcn+cnlTuJs8sEpUph
0w6Hvt2nHdjeYqf25wwgrKo+hPSR+8Rpqg2AhBviq8wWHvUafvmlEdxba4uwZ4XntDqMtytrX3Is
rPMIXNbUM1LuYs7qWFHk14LFGmBpug+/W5uVv5RIMmqNGd+jatJ8FvlviWTFpdK1oZlcKkB7Fb72
dSBvQMVMwoa5LPVr2W+7lq2M1qoXaxr420PIcMN/041xFVi+9zM0JNsU+4M4KIuMiYVSrVo6ImrA
/3tqOcKETqzP2Rs9ZhaUysCEOx/PIguHFb8J4qG+Xa34IqU70W2u8icD4243XK1npSF/zI6W5of4
oZynT1b05Kp9yjTTaDjfvBvLvLLqf6j1UTMOcreN28f8pjs38oMiZnORsR45/ycFE+Az01Fa9Uwz
8MU3rjEuWJ7KS3POeC+xYUTKsbodWoDPdHOby/TOP1LryyL22UXOMOUdKVuO1RIHFVlpMX30hfTA
sQv3r/6zx0fv70tzWb+rkFqoduGq0Lo0d5S8/O1yBrh1oXXrbNwJ8NE1R7RIsmIidigxldJ5Y3wm
HnXZUUgxnMcLvbTAsTvYFcMQuh+vWrQhD+GGt3BA8WGPsiNbj1G4DNlEb46lbBockdGln57JPE+I
mWWuBKC6dmtlDzqWP4td973qlyiOhu7Cf1yQ1Z57RMS007Y1PmL1rEW2TLuwWon897tdyosOk0FD
1QhSeGWg2s+x5yF7qpER+NpnKUKPqJGXdpyAQAyv9fCiEBU8Fe9T89izM/QR5evoYO3DzOR/0AAd
pMcuOo7xcmhPuWRH04tu7DSkOLGTR57AMqzbWbVAYNmgrmw11Jm3M06NPllIb8RcsNH4wL8eARkj
28j6vfasxB76HYUIrm4PULUpmXedktKe+oPR1ovc3EsaWdCrUWEYdezNk8BR4FW+eQKzYWLkHrhQ
mU1L2DNfA//fldsajbB4uGE6Ny8oO+P6lyQcJumnwWlzXEfRmwgdSdtZvokKYXLQkd5ke6IPq2yj
ctZ0GqrDa8Kyq/qKJwKLMVwZWDj9eZF/+VFsfmlmZSeEGnLAz+2xJP3gU8leVfQYYvwSvI3de1iy
247oSmzd8Kx2HXy36hn35aGFLwIurWZIjOlnNvt/P/7Rb1IzmITkUr9Un7TrarSNUC6zjZ9t1OlR
LJYqoCJuoeA1dJT5CuiyQUkXFmlwYXpgyXaT2u0mKd3y3Xio5I3wLr4SikCk8bAOX1KZEy+T61XM
nle3PYwolOcdpI0JkOcUrqLkrRjIrflU/RXsWYQaJrZ+OLhnIupfwtX4kJ7TZNnpttCvffktM5lR
Y5lNlhkQk8hA4A6LdCt1e19yU1J36wAEOV4/MxxtpTkGkYdHe8jt4PnfG4Zyv2Hc37q7xoglBakc
y1F6UR609xtSFLWac1nac9Q5dQ4sehYiTVwktUeJsJhonk3pMkStnMIuNqHznqxNIi5OlbZrmict
oDW6SI7tc/GWbf99rV+OXmxsmsV0CKydKpEtdL/Gm6OBcUOdqD2U9wEgV7oDArxE/ejOMQ2RPTIC
dXN3Ti/45qfvT8H8tC7KJKlouGp18X4+JUjCpCmKFF30fb4uDnPOZLScyGW3JbdeBo7xDXxKEr++
03PfXNThx2rwp+51a2GTS3VUhNKl39A28n+yPhsSY3/Q91uDauK2NhgcJ+Jaapc6phGJI8/4rEXs
usWhl380w1YyVsQtVcF+lDZjtgzDi4hgCX7+Ejz+c7tliS97dM2zjBvnYYsA7L04ttt4x2sOWN9K
sWAgEoGkH2uPHRr8hFCvd0nf5AmypXEnB8DoHnximplSs+hYhas/WGcBkjFkNpQiCJ9Ih1PWQbSt
jYcA4ny3DfOlbqxSeclgFO9C8t4omLiXUrUQ/bURnqNmDwE8sd71YDuQjUjflC4m3ZftoF3FcDkG
RKSRPafM4RzKxffko3AuD/yrMOqvv3nu82n+z3rq93P/4ync1VNpLkRVceOVC9f6hsDoJbiJ5ZzD
jSbpW57P71P7l1+bZ6DwCHQZKuJ/17Eymvyy5LW4EHIQtrYkeKhios8cqcir8q6K61y/1AxJeoeA
huRVROqPfHFFFupTeU3Z/nfRs7xvP/OrOMHooL7rL7dhYb4G1gsYmvCH+goEAg+JlbG6V7aEZSRC
aeXc9qg27FklKmRO0rga8KpiWOXC8+2WAXbdjaGBjP1KDRuRO6ZcJTCuB2nfPqSr+nA7mdv0p/g2
1T/hAFSlO1rO+H8+ecyPQlJxw6iGCezo/jx604Vc7zq2Igh/3rAW3lgm4bjw9ROieGSIeEFAnMDe
R3nyTVn95Xx2/9t3TR+t69SgyPjtWTPagIH/Fb74G8Y/THl6zxAXGcQsdWGiQTv4HjoStzz0V47x
nNBvx+oUnaw5rnhgDFwu5+SEhiarW8fv3xom5l7y/Sv051262wonNTVyWefMQho6Sh503b1TYP5n
wbLcCepzeaA0U5KF+C3wXJlfz3/99t1eIrRibMZtGfGEwhM4xVWgOplE71QcVsjIa/G5D1e5H7kk
yuIJh41AJoHX18scnvhhKHakH6b1I40kCIb4U4WT6arKN6e6LyeF+2d5141PFKUvk4ZnOSPkDZNC
YKNla4QiFMwgFP0bExpdXbbad13c7x7NvBX/IbYQmkmSE3N+gd8nL79Gq9nxZzrZC9/Sq7BMkT/f
vtsyxb8tYH++D3dtj9APBT9POK9nn+24qJCe7nPNVue17FfoO1O678BwdV7n/8iSE+yaAXiFXO5I
18SElKfHTltXw75qfyYG3aZopW1TQlaVN+KGFHMzUMeCoV4Nsq28wWm/KHsT8c3wzLASyVCtLxjc
5hwvjW2R0eddTHM7+IhoTLXmyZixmV4FeallToSxADMKZY+86PRZPNUzw4aBJRINz8QaHmrlmrcH
aou0h+bJlPtRQdxGCvRYrEazdsxOXjTkuuiFV9XLdE9TDMEVgdfqQyGQBo7Gtt/fGkIx6hc5tJMn
6Zi8gYbzQWbCmT0Vq282j78VDbN3AOkIWUHW7/7Cnw9ckHI/LdN5xWKUGtvSInBv0YE/HgXnU0mS
RJu8/Ps3vwhpfr/df/zm3TcYUEy0Pix9ftNEIIlGyW47TozocDttmRQeGsIJZzD8t2XSvsS+C06D
/YyDvQRdp8H0BdyiPX+fcfHXN/GPK7v77gbLGqQwS6YLFA0ZN1d1mLsJZ5ChFQHpeIM4kR7UYxTA
SEL11B3qn/K4y4lr0I7BQ/XNw/ni7phvlGow4SccASv9fQe9qORCZkgxXcQzbzsW38XQeyKZ1of+
FV6SorlNZ1tvGF5/kH/7YKruKFERn8zKUZCYEdL2Pst5yBYHjBVGT/9+jn9dpWhVGoiPZM0kQO2/
i0VeWZlfpPF0mVEzPbxbJ8gO7Mjtrw75oUZq0hvhL/9nZNPvu/LHz96tUTVcAzGM+dluPEye6AYZ
TX9QKup+7M+8T6YTvZqIsn6HWB+Z/ZDRjF3Hw01hh6v2IXRRThTiDrXCd+v2396fP+/I3UrWyP7Y
Y8mZaOBqnkHSjY0X6ECg2aLG/rjN3//9BOR7L/L9rbgr/dRCmUytwPKgHMEhlVsxfYiTXe2v571U
CL2g8G5gmD2Ty6i80nSUm9dqOH2+c9B8kTrcX8nduUcUmfaMFX+5lnj6knc1dSfAY3Ogzhwjktg0
lWwYJDlMUcnte298+66u+EKd+N81GBq8SQ5B+n31Nd20Sm4zrmGGDxBfkTK69mlpaadaf1Un2onD
h/mYrlluaq6KjxqSqevHiLwQSdVuFFI6MjjSvYpQlsKbjOfEsxj4vgoMFmhqNIu+/eYj+usjBNwr
wuugjYuy8L8fUdKZYqvXo8grU1/l7MmAYAWRRkBOSNrQS7Hu19Jj/rPkJNtug9rtHqNvF5ovWtb5
zv1xEdYdik+2kjSp0k68qHuaRJTXOXsdFo95rVka/GN2wAbk1eGSpGEsmS3uQWo2cU39NkB8LfAP
Lsw9Ysgl5tBN+JEdIk7jPhXkSs6X4K/RUc2I8Bih/rqzFsGBEDj8YPWp3ZvyVqO95EoOcrXm2l21
VbFUDsJT1iyRxmTqxap3afmgqC9G+5gpH5l48qurmHl1tupEl9YRUnLKxTxAUw5oeUM3NP0pDXYW
7vKf+laOIDPbsnA0oerOeXcEKLK5vNPsuxFdiJP0cXikLC/AL33X9/lrwTnPQJnio8mDEvPf51tX
Q5WHXSddLPDcEAppqJLvk7m+YYfWvq8XvVscSJRZa1vlzVJWk+RClJ6tiIBoNRsd9JQ5aBDkDizn
i0x1smfqTKvzu88H0jKXcl8bz/gCCeEgWL57F5yWSmFImTBdpG7bCJ7RLNPUy9UPgoBJAu2ZqGLs
YELQoO93CxGTx8LX7Q4F3K9oYxkgPBwuevyo3fmDgpbpGA7OMXD4MMbi1etkz+LvnZZsApr81b5Y
t7Bw2GBX/tl4MHbE3JwrL0TAtjJDpyYLehjtIkW1YSs/FVLCbifQMML4NhWbUdAcHyeuRi/Z/0yr
545+QB+7wu0ACrlQKnrfa9PRmk9Der2BRoHlqS6Y6TfP/H2Es0ZzjNlgLERodW+zsWk9LdXyzC/2
gVO0MHu9iRJoAt6FCNCWf4hrK3XDN/lhqL3xRMZVJHlTbZv5QogfsOXxSqHcVrsSwfcvo/mwKvxg
PgGFm9baLMJo7aMhPAufTQrExBY7rCKwIhG2kGe4HLgn9Tpn/hGF2ObdlJZavpHUfRlfhWE3CVtZ
3jbJMa42SbIsxiU0WoPJRRBujNLFGnijl4lXvuBYcCr1Tcq7HMTvgg/eKXuBVpOqK9hRHUU0X/CY
B04nPzYifoj3odhI0XXs6ETvJQnf4S82DmboY3JoIk+fdbSbqSJ5YYbsqSjYaLeG5YKsgeo9ogGQ
LQTJTUpPZ67c/OSEGQQPes+zWAC8Q+fAr0Q9PZjOnmi0RD9LYxMCSR94uNjl7RzXBS6JYAEKre1+
ICmUrxV+mMzDtRsfzIebJ3qFx7cdFhcbI13Ns72l+2A+RJeL4K2qPeXBuKq+XXBZGi3OfB0mcKcW
NNjpwOudTcdPDrd4zSanUI83cZEiKBBsdLpS59adG0VerNsVTkp1j6CHoeRA95iIOJjc5QJWmQDQ
IXZk/Kusd8TEeLyhHOPRTaNGbvg8V9j7zOQcggbW95PqBPk6Jay2W8+A33jRGa6J/38gHW7VxzPl
ueltE0mA/GgWqwgAwvSiCCt+yehWZWvSmPrsAU0LwoJm16lBIxu6jby3oCZLC11clKZbJLaYnaXE
1SndS4eRr46bnTyjXnL5pWZ80dq9oO9yvDykqzRbdEr6IXo2MXqHj/TrAmgAYu21DERcHeSZ+p7C
/kU100H8Yr6SZL+sW7WQpF0jfyDEFoZTJa8a8Snwt2nsYsBqs4+WTVHKXhUBqJXw0jU3e4oO6I95
KbSFdZULpFqG25WPiMXMi0SfPn8x21Mdb4v289Y9iQztemKyZHVfzBZlxB0zqbvy+bLZeR+/DS/4
Mh3+vdfhsdXoW5I49ltc+8eJp2t7c7yZtMtG3LXNWm6dWpy1+6jbN6H7YLoKYQGsXP8u1f76szNS
SCEtErjxfXc2kfTUpDszXcDitUt0iCJhKzdb5AVyUab2ngWZAXF5P32rQ/1roY5IAk2BKovQa+/K
UlMKgjIXqTG0BcZ+jgcLf7iGnkFkybD0ObJSZWy/+4uhff1lP/nzZ++q06S0sqm80eepcIQmDw2W
xGRTTauke82q2hnMadVIkxPKgj3p2T6WQltgHj37J3bxSL3wrEsbKO5yDsMldK06BM6wu5Wldys+
NJYoYlsrhLPBkvhw/tUt7tfbCqXgTd7Qbs4qLGc54RrYUDP/ULQXYTo0+ruWi67J2f2lheaeiesw
NRc50+ihdHT/2SxQ9fuNR0BUonkpieko1kniq3G2+QFtKYnFyhlru34fcVfW66Y4ilj5qmsk7aeu
WhTklI5URxL/rKm/TGrvgWfbSaege5OHR6TJ5Ew2EeWTDZF3BKONIguaBASVAiy7diyfh7NWnHph
I92Ads7rWCYtIh2GgwMiciqo5MF5LIXetdI1AbiY1qatVm4VZRMyRYxI8gyQ/Sk/OnJimRaKp15/
76tr6jN1vUy4MjknFB/5YVxP+9tVYIIe77KKNPMFulfzGj0SxuTkB2XJlKjTFso5Fvflq5qgFFgI
5RP6AZXbITUovYetiNiywMlYfiSAJNrUS5vdQDhKvgxx++WfLeN2njb/UbOJD9rnYEF2BvQ2ZLOL
z4rX8vDcGiv+xXanvRjaC1i1tb4KmR0vTJa6TRUuqe7i1ZSzUjNThqlS8bPmUtDQJ9FT718zE+oh
rKVHNlX/XSY9CGN2MhsU58BVzl4O/gvUn3CY63HRWouIMS0eMnI5ygQIvcc2pPku/l6CEUg/MFJn
+CwP3c+JPWJYUD6K2LAYbJjjQsk+b9p7tg7ix0Le+UR/VDAlH8tsCefgo9kKGWZwOtUBYX+BTUmC
+MP0iAk4+EfsbcPZsmxsDijChs3oTW6uO5WHrtetFJv/G7fxi34cUkfV18Lj7Mbx98q51mZOWvxp
jHtBmU19CaXZJ85BY18+Jeg/rzW1wzrrFtIZcHGym7UPdAuP9KxQ42NPS11/ZZwLKsnALQEFwahG
ESMs8+7DFJZG+dwWj0OBRGSb7PvCwzrZYeNWqiWcmK7CSr6p4WCme4UQ2TRlxk83wncSPN9Jv1LS
vUqXqwK+aEB6QlHda+ySUDmGILDBSvqJm/2UoKQ+yC4jcnCWtmATxZke+p3ylJL2bdnFDwTgA82e
AuIGZ2bpsa52CWN1Bhu9p6Hgg203T2zYhg+kC5uSY76QTayq9lgds3IhRHaobodqd2ue2URVjM++
UymvHYCOnr+rfhDMJzFfSYYbMgF8oJLg4d7CRf8sfLAvJ8p6ZEQ0NT9Gf0ChftVJwq1rzfZzmOM2
WxjKgrH1zHrbNYyyXvB099g8osO/N4u/dsgIeZ093Qr+jnslEc1feeYQoDGw8TB3mTegnBrFwqUF
JIYboX6QT323LerV1DuhsWWvxUhIYBaW1+AU6gcpeND4gkER2+lj8U3HFlf5X1Z2PGcMOHSmjeyi
/z3UqH0gYHcoZ6UTvCHypyruPC4ecz1clABZwwLksaauc1Q5XbZHubZXryOKwpPZ2+n0XrQOahMi
NXLUI6RC3E7UkleUS/twWNjaa0YMCntVY5Ovw1vK0XwjI/HQ9iD59eCjiLn/J6v7EPnvTTBAj+OP
lrih+BqoByp9LqGz5uI+WM+lJKlURN2McNgbR78GdG1f8lfBtJmKIAVwqvhQqAeo6Pxzq7BWbaZy
Keq7qTkNyV4bnRtwN8ON4UnnJ18hKMWdsx04qN16O3ymc0uS+V48AfwFA29cxBNLpnVWPoVzzPGO
CX1Ag66AHashsCRib9yj53emTwKzMcTyjb9xM5TYnoxF8ihoywggC4GgwiJYTuD3bbr+MfxQtyfT
quc0goQ5WlofFjuErc4RASi53AgBD2/wJ1b0ws33jCSnRw4Hp+BTv1DxVit9j5lUex838j7hoLlI
VbAGUBUfbs9SvlNbL7YIB1q3CV/yuRp21MJUeYKXFJu0W+XGLknObXPKo0M5eBF1ow6U3ynHF/bC
pGsX8BmFdkU4gii6AGAFVEmlrf/kAAieieq50OZodwp1Im3JUnGC5JyX+PUKT17OwQbtsJPafUIB
WewCxKYCZ8k6PjQ30IffmVH+2q4CaDZHDWGfIi34vy/wGBlBJsggfYPZerYWYyCHtCtk3mIA51C7
WwGDFJqgWNqzt6XkZbr1wPSD4eF3nkfyA75+Tpge5DlRDaU/+Mz/Xk0ja1pbRDSumpe5JL0trQts
aG26WLdtZ10TcrjHG47XnpTtXSlebujVsnBVLfPkKCZPLA6OOjLn2JQqB59pl6Xb27BSjZPfE4oH
p1gROMf2DSf2vSY6Zun5yVN2e0wgNjTmRgzWcrD2S6+sN2phI4a1vATb6rRTx3MpkzjfOVLv+Sqi
misYAT/6FJnST7qrZ+/qSPMnWgWz1OfmhdXKCvGP/z/Ozmu3cTXZwk9EgDnciiIVLFnB2TeEU5Ni
zunp56PnYtyy0MI5M8DGDg2Iov5QtWqF5ibPV8a4GZHc4DwLF8jX4Zu4/WfeLZiz8U8x1hnFxtJW
BvVPndxLw5+RFqXOVHpg41hVFr5kK49mAAabSXFcbmtvARk/b21ukG50+BvFLa2VTKQOko7B7fIv
0r5ijZivflaSztMu+IcaklZC/THFziDSJjQQZ4cdiYeB7pB1QeAtZBKdI2trpgjhPGLv+W/SPT2p
LN6kuAyA1ljbrFx5xTz+03Lgz+gpF9Ndy70CoRqzR7xrlfVU5lApIBg52RlKAnnhf4bp9O+oYE3P
dECckv2p5T/ODM8RDvUbzngPjfGhJGQfi7uxxyWeZAG4UR4OF5yQczRqA8su2ajy3kwwE1Dxkepu
heEgwHTInrtqUbyoT3iLNYUjGXssw2Eq9OFnExHq9TgqN/XpT0BXJyK9v8PLQOnou4FqcuYD3Tgu
Or/Y+vEOyDMh5yMPoz9VsPEhI+InTW23SxCDfcn1ktHaSXsbQldMtVloYCCN6R9VURUBBvhPkg5X
kbMNhyAVbWshfkTCS1+8pfDqfPjnCy1ajOn7qVpI+pNe2XkzJzaquxG5Fk7GuvUeAyB77HMqKQJN
XCjCUc/mMnQnlT/Rh4+Jusqerl1ll26yn1tPO0M+/brXlNAH89Im6kqD2jPYYjvSIKCEkQobcYFJ
R2RNuNfkVd46IkASUAT1x5Z5n+G7WC9AHfnOz1Bts3MV/xA65NtfdfafzqQzeG6KFJ9cr/nfr8a1
s4YkLXROCW4dwjL6eflZvcKGatERaja2dfpnbc3VO+jG976tODi6BSgqiKZo+LGXxuqaRukX/R5/
qInRBlldn3Rb54BhdQqaUxWj+akAJyZvr47P1XZmNG8sJ2QE6x28+hUDgw6vKtFuYkeb9EmhExX9
JNrsQoXlcxORwBVOXnvfupRC2CHqks1Z0z/Wmuic9K1vvHqQzkr9Frpfi39U278042e3FI9XCq/f
hc3f3+jsXvBMj1C4ltHkcNA+ip6Rm1uZ8xiwDu+6ZO07OsjhDGOEUZ9hu9GU94ozWVRfW5e/1JLn
r/YMNi6MpBwr0RePMKQxiYjr5UA3il3mUuYStRVxO8oLVOoWfvvza9OcCyw2XoMuwlLWLEnn/39f
SH3miWnYl3z6VgB8hUoEFoUSf+bNlVt1Rs257D5lb5aEs+LOv34j/p5r/f35E7LwA6Pp8lAtJe0k
stQx8+FMxw8I6wfVBi3yHRR89B62SSm8GB+1Yda/TQq94v3KYvi94f5+ijOeSiJGSVyIkQhkE+JH
sPT85ziZcmDz+0C6JUXttAY3gh9MT2CPf6RgW5tzU31MvIVJVpPnXNtw32z+v4+Av5/obHkqatSE
QptOT+QdwhV8/zK14f3m2OTQcZPgR6tVPUpchbhkjC7h5vKCZZyCrZ1yXFmMD/hU+IUz6e8sZ9Bv
u5go27cEmLNWHgZ8WhIiicYNQS9acxOZe784miQgJAScandRswvTWfQlQpdv8BP5biKn1XDj7U68
FtMW1qcP5qzDoh3WZb8K0QAS3BXf6sxlmFvMomAWjY9Kv6opUcw17X0hOy0pOsL9AKmPO2bQVuVp
nYzoX5an9H6MF0VwkyoLK70T/VtCn/CdNtDgNfwZV4MAuPa52q4T3S6UiH+/67MdWKqeBaFymDg4
WD0Gk0FLjRW4jmHYhlkIxBgCFGyceOLJR0IX1jqDznqVuJA4rp3931lY//rhz2beUZfl4yAURFDs
2mftwyDeBnWjPNPfyIZsOOVJmEG5jMMDmIlOA7JIQEww6RsWyo34UGwxoDj6C+EB3tyBscbaeCwg
zFqHdG2siw0m9UvsAG6tlbpsVgj40Wo64bq7KZWZSbSW+NSQKivR/s6bfC6as/BAFzJc9Y74jRhO
79wg91lTINF+r/+f+75OhjI86ePR07n6Ia9VtqrfQCpsJ/ugg99sdAaCDJJp52fK0lPIeShk4n7F
2rH05xFzo3oTfUafFgBDs+5xeNMQCbu0+L477v99PqiXz4f/Pe0ZvjkqQW36FWK7yslX6SdTHNda
koSi/THaWfCco2Pc1JgLBGvGf7q/kspFSFHm2SlN50fzQYsrl5MBkuoCc9kNWEMxUxMGorx7kVmF
sdWB+7xH399E+kKjQH9Ir6e6XPsaZ91H6zWZlXrc4lSaf6iXPc2NTErEiemfLeolmJXGcM//Klhn
aEG+jGP8NN6mf8DaXijuCajxbqpdthsqu2TqYqxDny7qqzY3VwkW0zr/tQ8oOGQUNIok62ebslNy
KximaTkLxOpxPT2icOk0SK9tiOWxq8n3Bv2KbZprqVvB0ruWWqddXKKGitpQNXXsMc8uBUvQAD9U
jgWJ7AXhrs5eNIWEH9jOI8IqMFyBMtI5AS7muBk8M+A95Xt9XJXKn1OKPzZyCDKNgJeitXXUNz7W
VumO2kevF20Vc464CTSxHQmIwCLKzMhuRfOhVSM3Ybool0iJZ70xn9yvfVcf6ewgQ7nWvrq5trwv
TA3YjD++6dll03VmFfVKg6L7FR9JeqnKTtBOcuxbhs0Zgd3bwSTh5wrr6Ve4y3fpw2DG0lUknb94
7OZJCdvqZE2kFi4yTIlx91sZN9V035bL6plgkP4O9QvQ6oCiYx9cY/FcXmT/e4Cz6kPsxtAfQva1
Cgt8Si9J5xyuoDjMfhkkzk+qTX85xT4A5V89Ay/WPriFUOqT8i5LZwtM6JPGqvV4qn3wE5Pc+hRD
Q1/hk4jGMt5UwGzevNvLwZoxrT2qpK+TlFJ5C2/AlIrWunZIimhv4O7hsm450xT+3wffBc6KJcmE
QKkThEK20hn8F0H70tpcmIg2XfYnqLZKtVK8By3fJTEkPibEKj6P9M13sgn4X62S8j7MFrzIBY6J
Vx7mUsn+82HOTuFCqxJ0fNSKk042RSt0i6sQnuHNW/8Z7+j9bZ1Of0Yfjk4Zs5cV7hHB67V3cmG+
9/c7OTtFDTlVNMGgZG4/MJzEpEx9aB4CZB/BY/9HskNQ0efT/PrxfbFW//H9zbMONunDZPTzcFqt
J/+5ilYnslK4DiG32MFc/Zw6UytaNXDpYXbb4tPVr37pApERBBDIzHgRzf/f1brSVSK2krDQrGW8
EqZHkAFszXlFANgtV8HuuqXNN23m/CKgF9YhH6oyQdpnrztJ2yGTQgXu4VYuITQshu6tBTlDc8/Q
A2fRjbpi3sEmeCy92/CN8lR0pwWo3Zvq4ipT8+Ii/N/jWGc/AjC+NAbTHRqs/Ft1mGm4lKBauPEP
DDTn+g7jPamcEYTg6i48YojmW8S11wQ5F3+IH09x1rbFUZgXcQFuqBI8TRSQk544u2ACAmy7U32k
T+m573Ls/HsPXuxWmS2TQ8KNqMMd+nsFdLEvF7ECf6xPd50xV9yEiKcTTohOIGGjUtxr9GcnZutX
Pnf6lX+tgh+fe3ZFeV1Vlf6JK8pDQTLYwJTmst7Xd4UNm99uMOJiyB9gjojyilZVZ2Q6GfReeYpL
JcHPb3++/gVJSqWRp4g3g+DgQLOY1r6mIQAqIepfxYsv3RA/P++sGcibQBFPBZ+Xjcu2Wqrx0xa1
+YzLee59UoCpAFIzppkt1BoLR0TwQAvQ4MotcAE648T78fLPbgE/AlzXxn46eNB3ySoMpr1kfKg5
oWZbQ9yM+k6yDg3gtYYir9ueeDz1aFZrYVjJcAEIo1OYsvW2lzuJtivbXVj2tt8nc5FbFT3vterx
wljt7yc+uypES/MqE6ejoxXMvK3xnO/FbXZABTtk3KnAyryzxEmPBWGP37w02P0racOcfhYzzAdH
v7Z25EtbVkHgKBOAOzmlnB0ceuonfeexc4JyrkMPtPUHVHLonwVpNkCKLB4seG9HHRnvTPz0XOlQ
PhqP5Is6WCVfM6C4uI9/Ps3ZAVJEJ7EoS54GxkZIa4JVyhyD3x1+OPTrMQUJZrvNfftQPP17D108
z0k3JHxz8i2ktvj7BFHkokqzcOQEcVthjUuPLMK33cTjDTgi87d2SYLcOAcM0pea6vowP1Ztys+k
NHOmXwVGwacP31WP/36ui29kKvQZEgFySt8owY+OtMqsXNA7nsuffBXUP0jJ3aTGtfxWcGC02TBI
/Lkf31/r+JVLRagKGXOKSUVPdn6kJrJZY3FXj0c/hEcd3o/zkRkAJssTsEq4kXEvqQ8TxVpxsV1x
BiwngJ/VO8gKtpKFM/IdqQ3bKXfT2lCrMmlrl5XFMQFTvphd64u47y+cxehdYblqJDOa3/q0H29q
qKeQhbhBrJA+9jqZMaQ5kzxtOXXqkn+q0tFPHEiwRBReIeapWOE1pYulfpZKjoAdCzHQwhNcYYAr
FJ3EOCUQHHO7OsYvwnPPnB9tL2jSK/NWP30R9aXuraXoDkNpTJaVg7/Jl8DOuNfZ5E/qS0Q+SHUa
ePEz844uu7tnHOTINTZQdnTXL7Q/GnrVwYY4IenYTa5hVeTLYGcsMRbt+nmyrpfQRMzsXt8Fy34r
PsXdMsFjt/5j3sF8lBUHIimOrwNTYfI1iw/iDZaiWzp0asJbmM3p33DjUl6ZB4t3rTFDmD9wKyIY
mzHuxTIWDuy6u62YB8dPw75zoYNG8/CGh9WwacRN1EmeoQGmqJpxgCG3G36hShTii0j0dGBgELcy
GHqD8mj9Jqp3/Os4WwbAUfsMkT9gORqAbfKgEGcHB0LM3vB6hAc6EktcOFq2FDvgZVTvVvJcDesO
vR8NxGESWrZOmOCeQfjefXtAbt/cAfaiJ9mCUdQdfkorc5xb4UJVlpAgSb1JI+zbkc718F9dGHTm
d0xD0roY5+khRyypRBhRhg4N3rwAPsaAlvCUQc9XUDKEEzkgH0q16/qNGezSftExfxtNuC1QgOef
6jjLqx3+EP/e3xckNgDcP1bt2V3aRr6nDgOAAqHzurAfSDpCP9IxVr1twn1/ejEDoEvttabFThGT
oCQhMsdWDKRhsTQr+s8o2frqRAct1xF0Z7vBkeDKVXuxxv/5lGenI0yQIh1PnEJezJCdkZ2Lvfuq
u/XXbQnPgn4DDRuwB4vni6hEAxLsVW3r9BnntdbPZzi7PJssMvLQ5E2pizqAk7OIyPCZx64YMiPF
L/KmG6E7Ra7hryWmyfaoXPmtjEt1j4GmnkZDwT/FOKsyBZn2Iy+qaVbXzotboZ11DzKJ0YdYcayn
6OC1jgnrSEqsmfYu5POGx0kGV6lvcre5ZchbHVrvXmBF6guEg9qmOibSUpi90yhhjStLc+FVOIAs
R6MbDXfJJ1bxmQ/OBEtzUUlHU32QGuKCoIXsVXUlGiXDILcgywR+tezmsjtoW+hGJduIscCTfgux
1X9PFzW0WoRr/166F6dvhoXsngbcwPbu7HVkct6H5mRqWeFdAUnPmkndUzncoqf30dRRicqQEO3m
lYC2xA4RGaJrhOsA4gQyhTyDvjCHhTw38Yx/VhYwufp1TuQHl7w5XfW6AhcLbjI/qunZMB/EwNWa
KzW8fGldkV9kEGPEt/hFTj31RdOmXSgdPfiPfwjKaD9arLq4aOfCcSLoW0fxZVwmr+0SAv9KeMVG
GbNXWll0FJLNeXG9DrpQlWGkoJuAjDI+eucgX+zl5iBZxNsFp2mqIjQzuDMs9nmy6PZKgroe4Ui8
bq5BX5eOo78+eHqwH5eophuCHIaDdMQaB5MQ0YCgSjyLjcOjpU1sBRPZKYRh8hdK3GoKtx0fExJa
xGAVCgumOjlWBBmT1huDh2c4pNaveaQ6VnXXIFwePhVMPoJifpLRir23ELGbfcBwjXQ0iTg+SC/e
Eo5Sns0HfTNdnOLjoOx12TaTXZh8ndAoGGTHzuUGK5WJZKkSdmGt9WWyI5Bnadp4KIaYNygzeV28
EeXx2Cs2rAUDpvF+hPdpzQrHaJxScqVVNtgFXEnl1kJZHN4axStSx5SsttOwieJDR/rfMk/e2+hD
MTfEqIm49+nbQLvl/pGwfcL+pdXuwmIjZs9UNcVG8VfN8ClFN5bpCP6q7peW/tRzIWEnxGWjLGKa
s5OD5j0NVidjgfI97mfGy+np31vzu1o9OyuxesLCjYBqBWHVWR3d1uiplKGQOCsFiMxg+yYU3xmV
jDsBFMMHRlZKuILjwcZcX+tzLl0Xf338VKr9WEWjkpUNZgCcDA4RPnBq5sazbCdL6SaySQif1X8U
DUJquaiuJkdpF+rWvz777FQS82rsq8SXjlGySGPbNOzCtE/yAspOAyLi32bJTCI+DWpV5ybIRoSl
oiwRf+j5bHjpwG0+oe8Zni1h/Bh1jkLRjyo6tMUX6bX7gNGr77RXZCGkW7QH/NgZLbY4uKurmBqE
nId3a4UuBOKnaQKQo1VZa8GfuHPQSMT2taAsdbr1fv/SBq7m5H8r2jm1Pjel9FR0PYpPUowJVvjQ
UODCdZtR3Rh3/TPDqtOtecCF3b81njGlcsK78j2obsjyUv2vMT5YyEDwcaXYWVCJ5n+aBrbQstoM
8EraKWShu7cQsKOrQc4iuQKe293M2udf1kskOVcxpAvHMcxSDOx0xTQw4j1bunJmhKln0NUbLUXu
UXa6h8Cl+czVldyuIuK9Fup46/kLfLSx9nDFYHdl80xwydkrpR2mh0CPjlDifAgoJ4UcCKcE5hi/
V70m9B7aA7J0rLkwicBB9U6cA/2LTCb//cnqhQLD4D6FDjiJNH61MIYcKFreqJNOop0HL1gqYRhg
E3gM9bqmxMJzrXCzfqZ/BS/Mf4vJ/8rDbUWpZ2FxV/lvNWbRgzOetsXoZtEm9l04d/m3EK7QyHvX
D54OPXsjQa5ulnIOfH6lVLwEKFgYOaOCleBv/JqQFZSJJM2F6hEdD9LfudLfjepktIL/bUp0pr8K
4+0IxX5wXzaM7nK6sQcsDMr+JdEdk2IXEOLf79X4dSawM5A/WhhfmTSO58Z3jZjrzcnnmSon2IfB
ovSW0xUxmUjqb8I7psZ1zZWw17hUmycFMlAIvxnTxODGP37//oHY4V+2ttRdDjeRll+z9dLBhRul
LOYBi9JW34EBwhHPNQj7sOTWOtrwZxPZBH8s2sL/JTwQCeO028JlfRggD2XGXD5k+XIaiftUzba5
G51iN5H2gYAyLrT6WD9qttDb/bC4Ouj6tdC/X4ul4luKX5NmnGHYpSc3mhCO8rHHF4mooQ28DEdI
l7R7MBvXIuN99psdbmnQ/v2LyN+A9F+bbPpswzJg+VA8/trmmVXmopcq8iQ7znfwQJNbiJGEntrK
h/U8kRvGltNscmah3GKIQ2+MdZwPQ4NJJOFU6A6CTay+T//gh0hkWoSQ+RzBmKoDpuGUkBFUY7nx
SrTrPdzU0NgW8a1WzwKkohr1sxoBqA1ffVs7kfIsgdZ2PrT9TYZLtJS7CmE/8Wvov4N7wCjTLdsj
GPR0p6eOgO3ce75XT9sBOz9lXSKu0B+94SFq62UcvfnqQcmn42IbGouo27FxFSA1Ee5LgrldXuIL
+mY2m8YSYaArc5HkrbnM0ggSlyRGpx+kmZfMS/6qzkt9EeCGY9DTNO8SCWM+boqZei/iUgydVJZV
VAULmhEIqjKWdtRs+ac1GVHBQZXnzZt/0xBn5bvNwoI71TqNf2OMr90AncbORzKYmAXoHO/FTvNu
Ifli4Ufa1qeC4DTYyk2/LBMYf9h0puU+z/PbyIccnu+K2nnTInwqrPeS/9jUxDcpzayOgDMURk3Q
DGI7Mb5EUpoKxBFty8C4XaQl5r8F4t4PCU9svPJitPLkS3XDVwmioZd0VV2PR/odI2eNEm81CJA1
03neWW9Z+Ty1wFb51ulHcb6OinlqF60Lt7PBMideiqd55HbvWAuilSjdDI7WrH6gaZ5FLpc+XZkb
jIvEc0XO8KO0INIKATFu6gBs2PIOB112LJLCC6dKt1GwOH2K9/VtT5Kr7xCDZUM/tXqndSSnlZ/z
hTaXifuJ1kM8H546Y41Boyt+AGHY6Su6YlLHUQDAYZoLq8DbWOISzypcHwZbuBP2/ZfBz3EUFpMG
uZu1L9UOy3uU55PbyBQujQhUXBZAR4x/7dBifDbctJ1NJbz493aUfmFnZ7vxrGATsl4qlYbdODnH
cvG8dA/tssSiaQS/v3rwqL/u+OnjmDBPpiLcddrZHd82vZoFRadCIyOJoXYHz8luwJNn4mklHwME
rnO0+Rp0MvSIAGHfuNu4UBb1O9dg+UKYb3MojCf6IVtzDNohv137yUOSuNpDeBTx6BIB68y5cUDH
A/Im24SH7f/90uSpkvx1hP34FmcvTfaymiNJlI9G8OBXbnyPQyI/JBRU7JFu83dMwIG8YG/hwkmo
752HTONR5uZpHzqalH8/jfmrEJSAJchKpXiwLJEj/e+au8qCwUpSUeEn7BxRfC05vRlvkEsiwvcI
BgzhvrriFrdtladp/INSr9NmDa2CVBazeyhwnYBznz574YJzMk+3Kp7pkXaA5a7Vh254izRY6bMs
WoT6arReYeIZ6OBDNAHDus7Xg+QiTkFkLrvo1LHwJCbxiNdy1wWrkWyk7hgXbh0hHITgtx45rnNx
nZKyVH35qRv4eA7Mi88G8UFhD+WayY2GCBBjjGAThM+9kS2KyRNC3ZzqQ041bzCIUNYJoLN0yxky
sbYpsMfTlb3xPck9+5nxNTYlixfMX88ReBKuRIDDTjzqBzHmUint3nu3vIfQOKphObNc0Bt9a2F5
2MEDZKeWQLy1ZKup5vpM/cyQlPNu21SvQRBAHkNnY7l5R6LFXBwxKXe4pwqi9uLngMy+dIa8Dcet
8q4LvrJobiUzEZV5NvOkmYSZ9Fp5C07LDjYcVQoaSOiLWX3D2VV0btHcFC1HZ7vToUWJ2gr+vS56
8PPe23xTak9ItuE6TtTmz/6taxaEEi66J+3ek9biongKZS5dgkYfLPUpoRcYGt1V9TXYy8m6lzL0
l/fh6/990MB71SlCVPKEUJ+cl9uSWgO3Mf/gMBDtdkUyt2oL6oMH5yfQVtBMckQoJ/CxxvX3TDRf
xXbfD2sUqVW0QzksQUWa7N0fiD4YbW+WzcnVxH1xXuyuzz6/o43OVwMjERbDxAH7Rb8S+kZvLK1Q
6KxPyV3JKEDBDFgjK/whHm5qcxU1xwjhq/XQi3vyXiuMIeViH0B/tevCwRqhK1aYPMgooQKn8naK
mdtyeegIvBGFt5h8WO+/po/54iqMe6EOxuVFxTnRAFX6xWzKdDUSfbOWqYNRAFf3LTkdOBZNQdP6
XEr3Bqr9h4lX1GpXjqdfCTjT7qEnUGRaVMv4xZfQukyVYiWdfuUI3E9YK8mrga7ktKW2KvQnrPe4
se0Q298gJIzhKRtcY1xmyatMQMOcpQnuX+1KfLjx4MIdj16odatrbJ5fFvg8J+6l/LrcThP3/Kwm
NhPYLH0UqUe03TmDwPrd797UbI8t9KOxQ6u0jUmDnc0Q4bEoTW0jG6sK1W35iFKrmBp+E7WQBCBO
uMXC2kfXDF30Cz8iFbNmgLpaMqPKsydUOqmqTmMqH4UCc49ZQ/zUQnM5mYN81YWPGZaPePUJyk5t
tl62AU1TlTvhHeJceK+Y9615Lzxli8iW71D9EQBFVe01iTtG96b5yHfCqX3kDEITjxA+W0+TGN2d
+jKSm4D2UUfN43A/ym6LLXN/GOq9KGV2LD57Ko3CexB+JOb9qD5ZzNMqRZmpEA7R/ZZ3j42KZsn1
xCtt8/dk72xPQgMjPAhzY4WWYrqof8BNbV/IVSKH/13WprijwxvUtVYtk4izREtnNTks5Cw1nMYn
YYkIOEEIEs9TeaF6M+1L6hy9cBq0TtiTaBhR7NX6tsw2kM6D01aB18C4O140s39f2daF/uuv5z4D
W01hSPVMiORjbqw4DtiHgMzmgaFaMtmlka3bOKlqunLjBMjKDRjsmOLji63e+cxbl4YzuG226KCZ
vA/FA4HRCcJUbSH7a8s+CW6rvBl4kNtUmTCqlRtFZVx9ehk52scRr/Ju2eSbWAAhQPCIIn0BRS2Y
cLAC92d6pAqkZ+57s7SZAMvdpLuAwXWARWafjPt4YvdtUFVyNXrqW2kNdh4v5CCZcr19bSHWS5hG
cwV7E+i7Oe9VoJrH/Pokz1vuxDEAVkMhHHSHjFGbpVnzoKFan4AO9dYI9n16hZ+kXajY2DREoU3+
qPgNTj/Ij4Ui5J6S5R4vXDRvVfUZ7eXg4LsC5wODMLT4GfQoZr4iECH+MLr4bCkPRY1q0DzkaIyj
m6zAuFGEh7owSlvvtvBsXnSyYYNHkeJVmJ2+MC0la6K9hURComDrxv6d5CONAApmQcV4zpMkoxgS
KvhNmx3D4qFrH8f+Wb8Wf2NdqOkNOB2yDKNdpZ89KwiFVK2Gxu+mXTE4msp4aZVwn9vA90ka4eTH
pD57rv3H2r8psvfYWsfJppC3MmbcttetanUjW/nshA5YtVHVnfoZA3z6c3VJkic+AjnKb7KuXBRC
Ii0N3JWcsNgbPYFhZurbqsDT/QZjCUy6MTTbwD8j4G1k/s98qgZ1nRFTjTngQs6PAn6xhQ6jNtnW
4ibDtG9OTJBP9NQ8lxyp2tOLjE6r0Jei0B/f9EJ1g/APJBTGQ+E2EW89fJLu857BpDKyluDILj3h
RQxu64jO4hpSd6n2N0ziYKcTh5d8fggLQeNXbSxNLzeWiUhjP8IPpkxtGF5BEsDdYBpjPOkbEatd
h6oMAyFW0qlkK6+N0OHt/Ps0+c0U4eZiYAQBYspi5x77e3H7ehZlcntSCOySXNlmkca3xWFyWWGF
zrQHclR9N9j++1Mvv4gfn3p2hkltWMmDIk8vAqEuqUgeidQLPOXr4KZvsXlYo8lHKlUX+56Zh7DI
ko2Q2eVXhsd2uh6WLLF/P5KkXWiFSIrBD1Jmk2vmd0jRj22eBplUCV7GMwE4av5jab61ylGxtjJj
W2+fW+vTuPUJGigbiCgD27ZRCJZ79/RnOP3qAgl7SVKPiO0IKEyV9M6p2hveQRO7m5G4gWTvVSn8
SoUIeWgUUHEKcmXaV1UkdAKKFsaLZr8ogY8T0jBJ70SSyyC2WvTFjQGPKQHEnmOztk0oXgtmnV4X
2NVkaSRT+g4OQBW+ZMI8He8DrJGId1W+JjnXSGbg8KL4z1F/gwu2zYYJBofQ7UmuuByJDNXsFr6r
+ogyQixXXbk90UMzXQvexuP3iH5IX/JuBPJ5LnGnYLGE+E1AcGXiyokEuWPeJoveu6EVwTeD2hVm
WuBK/gx8SFj7r/1xMJlkuG2/yTkHumDdhzuheAq8G8vbmMMtNitKbgsHqK4PWEfd6epbXsNfl506
O6pEN5yWSHA1GQHVvha+umaPQ/Z4p+GQcxAYF69U2aG0DxxIMqWOqZ8K4WOu5K9pvQslnrNd/Xu5
fEs2zqoHSP6Yzk05NjRzZ5eCJsVlOJQxl8JacwvFrcY1enLakOF1eGMXIe6ATY7KydjLysJEbl4Z
++AOL8nHonLE+ChgVCBgGZVXjpm8N8VGroCocoeAPJNLsUwPOV23wo1RbYvqwTq5OD9iMIJmtqDt
u+0A6BnOsT+ZmI2RI3F68YrS7tBqTx4BJtBqJ/edlNduboz06BGG0IaPETQdhdSYEIZjGoAr/PvF
qBduS16MzkzcNGXtV2KEEYXxGKaBcswFl1mwYCwM+VGo1lAS59j9TN9vfMcw+4DFqfXQAMM6pyUl
BOTrYNUoLjr++9hcnwzsWHBIdMPxEQZmik/XoqEHYoiu1a5EGWG8iRl+e7mLJcRVXtiFw4D5J8QR
yRSBmowJi/pxGCRhmZeZXEzQFvTcTd7cZcrCJ9REUgmhTw8mgn4AUb6OscP4gsEIZj0kNBrWc6y9
KLWFTeJeoziI0QCa2Mw+C3Pr2tBkqtnP1yCH5ETzo7Rn5v/3Q5Z9JLVlTw9MFrqd4tFeEfM105kq
wjfEQxRsA6/DcCZoa5FoLW/ZM9KcT6lO2CXhSqNRFGZLjdxnpHX8SxbF/2c10MIpkBCVKV3q7Hpp
8kpIEKMmnI8+bdkt0mlMVxgvmn+0FnaVI6kY0t2Jf8RyJv/x/hRw4KIFsW45YYXqvjZcjXMBoGG4
Lbqb2Jq37Wc7Y5LiJu5pZMUTYb7TYqJrWieFNhLhCWYd+i/CMe1/L+zf0/Hpzv7xVc7uLF/C+3nQ
w+mmNA/eelzRPOELYzk98AEsKgAvmEzxAnmrcKUEvfrZZ6eNlxXS0Cm8xs7WSpz3yBh0lXKuOs22
fDJs0dpBcDA/cHWoKbSvIgCXdsM0V0VcRP2inINZABpeFAuWehSWjdM3ayW20xVnnu2vO1q12gbF
M+yJY+sxOiHPKryy1C+1r6ZimXhKmxa80vMaXE0kS6irLL4z8UlHLdpQA2YazjQWwZV4zOK4t1BO
D1V99MWtKi2q1DFRYpbz0neGcRnDPstuJWku9XeFuA2UTat9IpEi8aPRZz2zlEfhgwCb4Q/sKHW0
UUnT05h7EP9nEhuG+lnqHrpiGzBtUY13nZFT55qkFAz8XaF8apB5/HFfKnQ60w3ZP5nlcuifAolR
yn21K4LZ8J69c8v33ZUtdgkj+evVTJ3/j6OqCA2x1EJfwRnQk16kaUTZOJMlDKWl75jekjLlhCHc
vRnOc2iZeKX4TmEQzAvulc1krCGXei4QNcSxMLbLaxvnNzto2jg/fruzs3TQwhxsxIvvGpSjASyf
Wb9JX2QovriBQoPAxxCfHSBPwSX3BTMzv1yi1RvtZkMGBqeuk6Wr0F+aTmo4jTX33v69s7VfA/Sz
B5yW/483OMZSFcpdwO5CCBmeHtTqOAw7v3STEDWG44lYgc0kcnGKI7A2LjYsj+ZVN+eechOmHGXh
S/FaMOzzl42/FGDroOFR1wIOaYR7BzaEpMTu0plUkYnF9P1GSic2gr+X8ltRsS0yZjzosThHzWCg
Bl9XBfgX7gkuYoBSRVYV7Xz7xkjzytEXpqmpv0TA6XxTdhfXDvtL8yD2J4gsFSeT8/NNqnSlUUme
Bca0jB7NdeoaOJORH6K7Mjtwfi1H8zdhiN/t5+edrfy8MmSlTjx5klx++PoMFyJ5Vr1N9E5v7i2V
aAkXDLb06MQUF1cvt4sL++fnny3sDplhmZ3kCZ0s8AkkLjVxGyx9GK9i/DO6AdZmttoQwzmXP2W8
KjHVscP4iQmhb6s3A9leEC0q5AC1egfp6NqNNd1I5/XBz+c7W9eWlzD/FXg/3RpiCH430uy++YoW
3WTf5wxIbHZXuYAXcEZTnUgcumRBLDr34DDxpyqUGMQWcwegPInJsiMwTMhd6N6TwKiDmz5rzRtF
nzjH1wZaF0/Dn59/Nl6rSzEMErNUj0a2rQO8GfsbRftQrXhuDG7ynVfYz731JFHJ05UgwyjB671n
hoJCuM3WYuTiXabgnUcdfSfMe347dKrN/tqTXrzTtck3QIZsB7nlrHoziyxJ1JMpkych/8FY1Qls
ZpNIfJDJwrWhHLOJtLGgZl9pdS/2Lj8+2ZjOwx/nXdrCh9YLDQYHBKX84z+cnddy41qWbb8IEfDm
FY5WokTKvzCUSgneER5ffweyHk6K4k3euA/dUX2qqwTC7L32WnOOSfQ1m2OPb0eDyGAf19Wa4Vow
s3nmgEF5BVwyxLPFsIcMi4bJ3ZvavCbD2lJ2MRS3h8q1sBBEd6cnASolNsIb7PiiH4GC206sfrkH
84YMirs4Xsi34bb+Qh8D9gBdG1Tsx4pMt+eRDtDMW6tAfLCmwicMJFidpR0KV37+TwcYywaL4Gz7
02AAndf2UjIIhA3ThUlYD49eju+T0IVo12WV05DSp6QRZ/tFBfBSLm/mHzAPL+/LL9Oe3dvposy3
RYZ3BUKJo5Aq/CpS05qBeYWneEmA9O1Cz75fRWyKvk+7YW/lthZQeDnCBxYTpP5ER8XWOoFtduyb
pdj4Mq2TO05PPckylPE5uHYs1Tvzd2kw8PKtd41RzZsBIeyrHW5xOKr0esBdAwg0XwXImxJTCRLp
lVUsPY6/j4ontjM7sEJCNtrmi7htgONFXw3rqJTedbMIJmXN3ZktinbmmPtW8vLjp4lwqZQ2SgK/
dNUt5siGEEdcBR9PWGrIZwv/FKyVfE+LP3j+9z7+Rzr+fb2bQ4jnEAWy7NAInX1RZR8ESaanc4Uu
ErPG7C/3EnmR10uBnp9hK9qqK1bU7GV32wAWq5+THBD3YxYeFMwns+h3jNBhcZL6nHMMtNChxYwf
pZoWR42u4lSQjHnHeykmSBDc0wMBqL2Ha5b0L5sTeg3dzvI0bBkEVM5A1X23zkJXM53h9ASMT/HN
8gVV/jFVfVV9T6e1Pv4GT3aEzzlbwRTCo2rKsOYgmduINmi4BvAPifvfN+qn6Qn5BNwremA67mc0
oN8XAOHYJ0pQiio3aoDTZMcwYKwt3A+zX6W0oWJUiyTHeJpDCmXvzBrU+HfIo9cer5uitfmvnT82
+uuaNYs3UR+fPbZjaWl9riXKnodL6SpWv6uM4qGUPelXTti1+ibXa0t47tvVYBxgwOXIMtRPCAva
UoXeoUYbDV+TF3lzWDLk1E+VhD7CA0fDBp05emGMVuo2XfSOYax6giBE40PfEuN8ZGaxNvR10aPQ
lHEZo9IOfEUSlwG8eat8Q/L371t/Ye1VMWziyFMYwulsld9vfdlYZamInCJxP3gT2nxFfzux2Kr6
XTyhXfeJw1TBJdL7NNYIvaZNM6dZwhnaxcnuVDA2PIBOk+MNk/za8KruYD2aO33OWFAmB2EDZKmm
fzy+VK8cjslPA31kMa67TTXJHpCph2pPPtSufibWOWnvKjpmBI8j6HoWf4Erm6Hvzmlb1Rg5eRWy
VQaMNi75h/++E390gueP/a878acq/2sXajFQWJU6j8Nd4bg2VZ9wYavbyAilzEU72qChdMTf4SPq
+2O2UBqWK/Gmlu8nvDE4Pm4aSIbKLFA/3amBo3Pr9qdD9KaR+/GogKYhJ4ATqmrzVrRw62mpI7tL
8Pa945hlT7MQ0e8j3ZFORNjG0BXhr26mzmfpHO9q1cWcVvf3VusD9mFb3qX76T1kFam2cQbSKYcn
/IQyTB3upGBWSLS7UnTi8pdkOTpwicrOF9fOUj8pI3y5Fipn1WIezyZ2VnJ2hXbsBFFID/WaJdba
Zbc0UOq36TkAfl1tERYwtJuewH8exGcIAlce2p+V4edD++/vn21JkyUmI5687NBYtv6YPJOJ6Ilf
+DPb+zFcFvRtZJzAlHu2hoS+t7lxxXYkjo4ljjVN5eSUcN67svJfvi2Ghm6Ymlv70R4Yh0kNq0FN
D+LagISMlB1K5NM4esR9PIUv42fgaV7+DnsrFw4EIif+1cPPz2KbJ2MyYVcklFTaeTMOAXbTU1Sk
B7x4qa0ljxrKZZSx9Ma9gudCr4Lm/LVa7sL85tufVc5quaPZ5XWeCbNIGT3uQN6n3VCweIKn5evW
r1kPqMOd+PPqqzCvVD9ehf9+8J8y66/vtygmIT/KeOP10aHrqWyVYdOoULabVYiXlz7ctp15/Q0d
O6wk6n4I/ZyB6Z06My3m2sodMXiqmCg/4x4gYIWq2wf7+u915oJs8Psdkr+vuG0waspgcYfmVm6x
T/pH1Kty/jV6vLYKrAvMLOCQ2xcUUxg4crLKNNf8FMkAeVBNR2agiCjU6ffjYA+/WF2acMf7nY47
UXLj2xGaJr1fcsPyG2jbKXw6QHPH+nlWBtCbXP3758g/D1jzz0GrZ5HI/FP4VOeMzPVTpM2iS9SK
4l07OU2yHTFu7BR/fuMoD/cnbXbh3zTL+KnV0Mev9Ypfh1ySFuV1qfyFkvr7RZ0tCxbJNeWUhRp+
1EUkr81pVyWr8q52juR2Nna9D53QRDoAFtOVx3WkMmC9MfJbht/yA6moAPIbR9NcYc5El5hzn4Yb
A72CL11jKP9fPpj/7t/5BqwUUik3gcahncvJwM3E/ohEwsPifDNX+O0BBNg11fyFscj/rPg6KUVs
/ecllxnVk6xkhsyfZU1izspWLp0Ox/5BLd7RtDtKe9vMh66hJkuSvBYSeij9oudcnr8XFGy6q1q+
atwE8p3RLyNXa1enfn2sDoUMVaFobhPsEezrYP9IE8cT1z0xs9TlZRHtoooB87W94MKbCF2AMobJ
MeEg517/vBE60Uo4wJ44JLilCUYngu48O+EAuz/gOFHURSLY09Hrt2BHQ+BOgavY6KMZ9Y9P4O2u
V5M/+V/SfKPN+UxNaPmPBkSRn/JRCGl2zROHGg8FglrpDSuER3k3A7tF51oD8ULTgb85H9V0VRUV
sEbfl5hJ1aKurdX54Uq+ToLbSFMzwvlUYx40aVp2N4V5sltrPawZE3kcjV5Nugr5sgbH3tgB1vo4
WEXqKnYE0cWbe6w3knpFeiwpP1Zsjecko1SjymbGfVY8VPRGUnVoGM19RLfRciiXzIe0W2mNNi7z
UcCTJ+X9e7kihOvKHz1bGuTSECb0/7wlFHmjk8WrUP1tpSRtFbe0ANR4GRa48N9UhNsKGWuigaOC
BeFGON7ItLBLUHXVg9rs07h0hmGTDwfkiMyvIH66ebDpm19dTJglB9Rl3m+ip94DM8loZkQMlRNM
zznPi4HdSeBXI5yLL5nhNhl93JVRLRMZx6oBuf7NXPwP1GA1/lR8ZMZjLHglZupoRU4VgH4+P2Op
1dvOdKT8yzJiuu1bYdyZ/KfbkxsHqnNExwm3ka6ex3FlpHs8CowqAm/KedUVp2/WRJuQz6117+3x
Ric6Nn7E0uK3wjqWFiEj3aJaKTShAW93mWsIqJahIGcz4ACGrTYnXYFxfgoLwekQyFECtvl7VxHJ
BZxvXCBvbP3iwYDlXD/15oLlLLVTj0jqMfIzddlzwOcQMOfkQS+OhX1FE8N8OmEz9KcT/Z9FC7bA
jo4bSmJypng7daSnV/N6f9ZKlEnsYvM0B/WudbYGEx86qJl4nJ2eWCXRkfKVjm4lcSaDTMIuoP3O
pcO/38QL3dq5NlP4PJnXz6Xi94+0KMpsyPNsnthH0wTceYNig0+QjEIyT0RHXVA3ciLrF0HyG2Gp
VwWuaoPq41nARUwIEVME+lmkVcjlsiaf49redGFv/36J87f0V0mlllaEB+6k7FPyyXnD0upeiQH5
BEvcPSAwUAh9qi5pPk70Imj+RGXSpRhjbpslHmu7XZE27xrXCAYXtszvl3W2bkyhOsRDOCtjPKbM
Im11T5jR8xbrhmuwb9vK8Ii1fXH1T//kyQDqnhdUsKr8zw/tsZl0fRsavClVtiDRZJDcUYO+KzyL
RDeO1R1qm0G4UVly6b6DYHmLMaIeCZGhU5fC2EW72QfvWvFUD7fNF9h4hhHj8jjZkWiz8AI8QEBt
+rF6ZWB5+Z79deFnVWfWpoXUTMF8z8Aa5IR0/UbN7c0ajoh84Gg/v+jh1VO1dvHT+uvvznvA369Q
rxeZFEezcCEOWSEzczP0K1LwsAOiCYifFRj9erVpjEdsM3m+E04xDjfk5lPtFfU2E+46F2JwKt9i
IVMAdDYb051u2+PamDGh+Wau+Alan6qPApCNeK/2m958H6WnNukolIn4Hn2hJk21byG5P8h+4UaC
2y9LLCZOIN9X5v21AfWFYymviaUxnGbApf8w3x61rDKjflaxoZ4O9p3bE9Rjj7cyVqtwxXsaeHQD
Xzrmba5eu7RT8leh8VEguDkSIxaAcHz593qjz1/F9/PR92s62/iO9bGE7wTQIOYcPMl8psQtWCNm
aW1fWjvzGDhhtJ/8SH3FeE0qsBQ9sodZdn2rOwW8HWF0kvLBCnsoHk+9/KndpOlXEryPykdYHkqI
QPHc2OAsomb7TFgJn92wG1tbOvkCkUO4anK/ocdDFuJtFazVmMdYrIbb7oYF9nVAoA0U3Ogx1dxE
RAMdl7/5PwghJYLniAOdgWt8/+97csG/qRmqyNrLdEjCqnz2dgoktgqyoHJPVpMLhwbImzPwPRdb
FXWwYGMZTPHU45qtbENEZ76VS9Q+KIlT5LEkZIa/G+Icezsx52BMoX/Sh9ppQsON2l1K01eb3Gom
Su96miKolTWUtb0fJMDnsQbhDQV/Ue6a8EYxyMq9yyu8jM5YL2EwE95ZY+Y37Zre27g+pjf0qwu2
v2HbHb/6Yt3MEw/71L325brFx82IgkZc86XG2DRcss6xRRuICHJ1dDR8wt1qeh3uIrSUpzX7S9X6
FbYYRqHWp6kDtjKfGpbR/b9v8YVWyPdbPC8Qfy0AcjQ2bZ9oQBw4dJOQeBizQ6evmPSESxaEI33t
yUnuLMoYs4BsvuhNzNPXGlU/U/RYuMENAz2eXWWcDr9fhin2w5GQKHlmHFqqJ/kd6drYm0cGJugk
133uGNkmzhYmrcf5dbVvX3s0wKQaB3RK2EtKRM+2kiwQBXcJ5oIbKXwym9trfcgLU+tvVyqddVDa
Uj+2CjBEVurjYv7yeqIxER3PG0W8qP8/jk38PQX8DeMnjVtzVodkR0uJTznTt1gBguRJx3Ws67zt
d4J4R2qDzygCh6LpicO6KxdC5Y9YtF4GkkSeCmUr1vcnBvgWvtSJz/9Ks0S7dETgjCCSjjWr3s7P
dIYSy7EVkX9j4Sc7vchgAU5urjG6AOeN6sZuDmg7M1RHyg0G9cYzR59lH28AsakdqtCWDyALlhaD
1e4wkqfeEPXBUedVox7XNnOt8EUuqmO8HiX+FxM/spMSYmlxv+X75FfV/pbRYpf9TC00bxNhU/1i
r7bahyvfyYVfiulD0hWR/UKXzvt1cSyH5kmpFc5swm58bxfDBgTdogJvknwIVzVUF2YunJL/+3vn
jTqtNbrOECmiWpXw0sk9YVbE/NndGIYfEKJKuBZNalwnHvtzBshez27a/gsjh3GEaOZX5ZWj2R8p
/9kG9e2Kzk6taqIJqR71mNLI+OOX02NHcflVFF/o8wKWyOaF9IAuete4OfVSVu7DbkG36QgV5iF7
EzzplqFVjcd+GOFSzS6T34PFdIYj0LFlhj69CdJSKRZStRlOv/GPDnjr6Y05/36UP+HmcEz+vrVn
tVavKH03SHF6yLf9k9B4evwZEuLePFQSYwAiFNtgNxYLopmK8KVtyYoiZ2Isb6XwXW8SYJFB96s+
3R2LQ5O+tscXWsiJ1y1bX21B4CxxxwP8WCWnh0q8JdgyH6HwfCXCPUxBFljGMLypRAyc1qdCQcTz
fMrXlfQsKX6aPan4Hd6u6ecvVXko8UQF5ImpK5yivq+uYxgUYRGyZo0c4E7gg1xJsv83yLZu+/Cp
6u9lYV+jMT8dWp2Nti8dlZFise/1u6ke7FFzLWAp0Ws/gTrUdjKjW+G+duPTRyzfhLNj6x4Lrdkc
SNXN+DAwg5lPA7FpTD91eGH0eVqWqWmfmPAACl+jk/erGRdF6QIjQSZ72wqb692EnzUVntp50cSK
iOT1rKbqNHOMqkafCUUB8Wzw5EI3DH0UmB+5J26IfHhj5bjyes038/w7QcoM3dOgcQdp5fvNVrok
tJpOlvYD+mscJMZywsvXFnenKZlXcH20898GAII3uhNLVf4ilbPKH+voNqneRpJnSMpOuFm1sSUr
zyQgThR+SyQBErAZbYxZODwLRz87ye8DmxDkU7OzpI3IYO6RWIK6/7Jeq/SlDJY6P9svb5rPaFee
3sDqaMEybne0nXugp22LaeTKj7/QTsMWovHruds6Nuazs19dNlMe4RaaT83LdkHUMtPuBziSc09y
Bveh9Yye/33HL1jzaCqCVVNnxS1n9rM/WlrqlFlG978t2XyPvONdlP06xbuxuynHLSdxdCfIMyZ8
4Bm8CQr5GRnKFP1XyCvY+W290fMl6Nt6g6CEG5t+ppqrAb3BHa7fF1f5NT+L/e9XfPZiJk2oR2Y1
QC9r1iqThey1XNHYgDRQjr9IXRfbm55WOHPVD3UVdR5g/sUjVgnc8IRlFyux9OYYwuMmb66dRH82
4L5f2tlaIRl93Eh9z6XpS8aqzZYGJUZNrwxB7ylvM69hBvMK3EE3P5VXFuefdCJYLTJHM3UOZDJp
9nz/eipFQl1V8CxPLoG9TurqsRusSxCV8SLWdlHhyMcvK3jtVfKHP02RWb4vjS5qI4tjnOT2YOQm
R3YbUkjmJwhJijr7KCAsUxeyRsojZppsBW5u2aAENohbuUuu2aQuGJaI3aZom+3maCfO30gRt1KU
F6K8n3vcWndr9vdisyNyXuGUQrWGpONdSBn1VX6/lFZx9ZZZr8OrZO1Rw8Tj+tpKeKHlTJSHokh4
tyRN+VFfi2mW63JOAqR4jyEx+4pgtkVeNHpBspxOK2X022SF8M56JqMZQ25n+JO4MOWvJlmr8xnR
tk+EgcEdYCLziwVm+e9v+NIdk1QTPQf+GAW22lmZa3ZaLR8tNTpM1Uqm6vuwPqq9gB4hcU+c/TL7
uAzflS94MNN7scp4nHA4Af0vg0MkXSl1/qxS35dwHcAFYGJJpO/4g4fcRxrpK2nOEu6PiL4BNdnD
rM3EORKTs6ojSWRSWoPdwcaONOnf9+KPlOHnn58pkSKILuSJ378Bc1Q7Ma5P0aEjZlCHJ+7TnU5T
P1a2s2usIbqS/CPXsm4IiKkMdo9FJ9MNJyHAlR7qGxChCEKiT8YENYp/yjVCjVJ/DgoqNoTxpIYb
kESJcdqpWyfmNEHmc+oMtAjRqQV7siHnkfcNsanC75AZxDUE94XOpS792SGh6Zs/zXNNntQhoUXR
QVgOo8+huba15+DNdIX3aTnLXAr4xvkXujLgF6QNOizhHjsZ/MTYJnZQv6Kd+9NJOL/lHGCgm9Bv
4KR1tmmr01GcijiLSAy3T6nPkTwBLlsSP4Wp+wQ2CYKQbf2iP3DsyW518+YWQLYyuvGw7xhTnFwY
rKgXqg/RHxYDKpJHS/ZlpJE6wEq/ZWjTXHlNLjQ7uYl/XfPZ0d0aZalK9Cg6KIeC8ycp8kwTpEUm
349f0dMcqQxIHF+x7qFXJf69I9FqZ9yOOx46nGROX1q6hoOCPX1O67RWHeQ5XiJSzk23fJ/tKZar
XdlffrIEWdfnWKFZUgnr5JzEUZ2IvcUgR4SIX72nbLda5JnKxtJvzONTXD9Xw4NOE2CM7kRJQ1Ym
NXu5cQZHJdc8d7VsUfXYyC1SFNFu9d7cUe4guLPkQ0CSOzra9LMwnJgGMtxbNd11iYfoPng1JsJK
0cdKNIa72KM904CvW/bRNbTfHzPf+cv09088290jQcDMToDBIV4luh82HiOkcTb6aMAN76qltiu3
A7YkKfIK3Irt7Ay4B8etic9D442DC59DQGsEbRsQTIUJMLYTeRUUXpS7+uy0vKl1m7FMMD2W1hKr
mZH5/cyepAlRboL53wMwZU/qNj3+ItvuE6ET7g55M3GQVJdlte5+qSuoUSyjnFk07yS+aemybx6m
iI6aNxr7IVufdJ+FYUjX5NjnJ8ZWlp0xum0flRTjtC2+VKvpabipkp0BYi9ONxPDILn3R+lD7e80
406FIm8sqtxvp81pfKdf0wd3afPUmHjcyb9cmvXShFaDO/u6sVD+UYbPFQSiB5UJL2Xh2RetF2XQ
noRBpE+TpGtFwItrS9saPyArnav5zMmlfIWuc1IXHyi8lJjIhmUPX4goD1sBbeaEhzn5cPACxR4W
xyNfxmORQWwtiUpUfGF1fKwrh86H3vpQOq5UQn9qhB9v0V8/4OzzNrVBrxvslwf9rXjKblHYmZ+8
JHm0GCcbo1AcbKzQEx+D+2YjP+TxiucD1YQc7SOeGESspcMHxJFbfbHWUEKfYZcLhMwKyyx7ST8r
EfyZM1wbGv88/XDbZXkea+szGfasFq/ENjXSrqUWH+nfpzTJOAdgbQZhRF3uwqFTphtybslKYVP1
kB6sAPj+ewOVxPne/Lh3f13F2ReonIQ4HQQpOgzUqxLBvPvSfFeQyhauBPJ38E7CgqkOMGacGMVe
f2KpPD6lu2YzpC7fXIkOuXqOunvqNRD1ZAHDaB7KRQUKBSVbOgMwjTcAeox2aTgP3pCxYi3m2jJe
pI0dbXkMuJP4B8q+wrb7wqMQf/P/iIpaehsHn0D4U75MaVCaT1O0E5RVMCwwFOhG5Y7WEweW8BcD
kxYUxDZ+B/TEkgBJRHQV+iY0CRKiw3FkLhqkFACtDS8TH0AO19amybetRtv62TQIK3b/dMoY2FOD
bjmRpoJtnXY61hJhYXHFwmJSrpRPf0SpP+4+3dzZ7KyBwTir5fIybqpYaKMD30aJQkbYHtWNmnqC
vqRyKQjz0l6A2XXdhvkLM7reBMlD2gEJ1rMVPFDBLThk24+xp29L5CDlDTRLLSWH7AOZmiC/ReYu
yHdD62vYKefRWJLbbLrHZ5EhHbogygqV/6oVp6Xe4Dv3//2CKZfeckBDKhsVLUHaC98rNKnrMl2N
e+qXARAh2bD1WsUDSLw64gHLjp6mF+Ol2He7+i3doRjOLb9P+LWbKFnQzVZMP0S/E+/0O/NB/B0n
a+GdNQQnveaNxLGAv4YTajwPKV5hMFnXBiuXjgNQ8VTC50DaIFA+e0LdUU7b5tREB+NQM9cMebko
eqhrAR/eJuvkcWT3tc2KLZSpsiOnvmG4LSaHF3PbeOGy5LFtKGoIZdvASbp2e+ce+tkL9O3yzgbb
p0zOi74g+ycTtma2SMc7dq9imdAqXFi0cMgFSD+Fw/BADjkj26FmoTa0e4A2CYyVSRNBwIOvFNYS
Li+cnQ8S6Teba2NEad5C/nWZZ2+BhuO+tSSCZOZRgERWwGamcoAz9rLIa3+LVze1S89tBpqyvCKk
0n+cjqOReB2pq9r9TCBfEH1NYoq2xeRhpT7pyRHzyXqBnQMNM/GbJsI4wz3CmCo2NQcEjNvNY8Jp
rl8xt6O1isHmWF8pSy9I13Dz/3eNf4Z6f02UkmjWcSDX3p8+LLJV/Xwr1Z6Ab7F1msyRJwdrWXZy
8t/qo9m66NcjhheUZeiuJrtFZx0vgxv91XCCDMhN4ZYLc/L7XV44RQmDvX+GZi4RQgFAM7ej13kW
/axeOQ9cerTAI8HGwudSlR8K4WwwlElJypZ2f/jQrE67YI17l5g5bV2uAzgyV86/l1aUb3/w7JUf
p2NqFMeg3Wt2dAudbl++HDWb5VJ/SxfIveQnYTe5eWmTLrKcaSvxfgrZFRwmdmQdSLa4az9mpjBI
8N/TopvNGDcjw5Q9c73NtQhx48IX+u1yz159idsTtBEYOjrFwbtOTu2BJRwHo/WhroeXYpPt8rdZ
vUc4DiPsFbaaB3qOTe6gpq05ehYAxCFvMA3AE1PZA4YaXHbz98M81hFdGcLjcCv7EWDNwqZXUkDv
eKxfe8vGm1Qg0wKD2hDj4NSWbe0rDDRe5Q6e6TeP8rImL/VBm020ZYKq/pqA/AKgj3fcxI4gzVTh
H3OvsJ/aJKh4x8sXaydEMI7sWPP64L4LvXYPWcRHVdsuoYh7ldMtE7Y5x1qgylyrsl2RIk/IpZ19
yM/tL97mmCITNiNxIv/epi50Y79f5lkJ2ahZUpxKLrNxW9PJ9ohXXdQZi8Yr39P9jKu9qmu/oJv6
/jfPtpaao72W1xlvRsyBIvF0dB1y+yh0h2O0Ag9OjJ7d9Ye032iJLw+7RNtk7WTL401VLmLiQAVb
aj0Fpg4CHWAn/LeQDzF5xpHlys8gl5h+LSzLZaHd6aoL6rvLmo1gPZTM74ERL4NtXrjdL3YE1IAZ
nTZHbBca8r2RPWKmspFmHXReEqxlponIkmpbf43u4bg683mIYoIYtP7Bot2VM9wvnP7kCSf+lqMk
q7FeicNGl9y6gv686cT7wlz0/UY+rsvRS6W1PPhY4cIhZsPyC7IIaEFjLmLab9nK6OHz7wO3tFyr
8uvjGp8kJkmG2xrur1+SaMt3RHA4BVEkLgPPPoJWQtLoojL9aXypGF2QUjK9StlWaZdTC3kHCyYH
Z6hPCHyv1HFXX5+zNSkwg7CPU14fjJtHmxC+hJQmutTBjfwQwQqS3QpO/1Vyrzb3t8721W9f19ni
MqVZqVYiiy/pCoPqhQ8j/O7aU+o5WZish0pcQu4Vs7Vm2slb9Ra8hZ1PxytTNsfEs45u8vmn8Dbl
Z6NmobAbuh0fIusEOD7+Ja5vaA6z6L4gbRYj/tGuI6+i+Q5BF+vf7LeOQSE1mDACqtCHyLxS4Vxq
gH37iWcHFDXIs8jS5wVEwWZQqo4FYnZ06MOKtR/OgVSuSNwhLyLGRyzQEtg4m+weCkQhXWuQn6fP
JHAj5JmyH0xXmjR/LP7/egJnXfg6TgTF6kyTwZnid9ayFj09cNrBEY6OHnutBFlpzgWTPxoqrMCP
Wvv0Kf4B8N6P1YIJ/L9XMnl+5P/3C0Ikwr//V1GRTsMYMstjVcFsJrwoc1Szg1s8i3hobrOrH49z
k7i/I+yHhmb6RKLEKh+8MfLk5Tyer9fXxeMXfAysdZbMOQATESeBs0at1EWROs3lmCWxRTnGAf76
GPJAqXVo4yiap2TOQEXW2pGH5laFsv8OEF3H51PT97AlwMnw5zZYjA6ojzXTS6EbPV6tVOdF98ft
++tC52bJX7dPjWW9CZO0/YN0qNbIjEVv3gzQF77MnHGtx3NdbP790C71sb/dnrl+/uuvErieJbLB
7TnB2ua9JvXOmL15AGwVawF+p4SLDgKUMxtUawwnWHySBUs8nzPTzua5fIWD6ip7iESK5CFOK+jb
AcFL/YT7OrhmsOB00j+IgFDzVQWducImMWDDdUiWV8g1WgJyLT9pvcWxJ1/juF4aWvADZ2wzM/Wf
vcwxOxmhRJ9pf7z5n5emOQQ0D3acuj/T2kEuzzwFCuLzcWkt4LZGfkBSrmj3BN5fa3pcPhv8dTFn
S8qYGEkOCrrdj+SymBiNQychY+o3c3U+jHtzEQOLp6sV+8E6Gdcfg+5Gj8dX4xELGPbrfOHIp3UX
Yp1d/Ps9uDSf/XabzlaT3pp6cOKs570jr9M7bZt3zqm0i841e48XgC+jfzWrZf5sENVBo0UjksAr
MgeY3iF76FdsydBc8E2RSRfTVLHBLEzxQqMaBhn5LF9LjvjToTj/XlD5EL8mMsGjVf39zRWLOuym
LKdwstbHwWMCY8TbevRiEEqjS/8vhHk7K5iQILoQakZ4atsJZldjg28jkg0+GcUJ0G3s4wYUZ8m3
ovtEWBj7lh8wW8U1fRMb8GBcxXRPg5cmWA7ezRcOPfVDzGwV6u6/H8OFNdSARyViBRNltHTnHdGi
nNIg6OmIqotTyHS1bSFArcEXRYWXya+TtejMpRBTJTLmCP2KzlJjK4AK1yOCsmJzUm467VWEG1Uv
ysdrxar680jB5akKdxuKGjqrs8JRHJLB6oUghP01YioI72fn9TrowcXCvkRjbH61JL5Vdwr/kknR
5AuZn98FYPyjNYEpkewb9a36QAXG0AgURe8Li+hDgCQTQb7m8DHezDsCCQzmHabb68XvhRf9+084
K5j6Y1sF7WAEB2WnL0avWxGiARefoHKID/yoYBN/NKIrWf7MPobdzPnsMD7pDrbtZws5megnH9nv
eHNKPYMwdfIjKE9KnbiJa4X6BYHZ92s9K7LGYzbVYX8MDp1vLiaZy3mcHsRHPbX191yk0HBJdveR
wCI4ocei1otcuw/l5fVLuXzbCDHQRXjhP8Wf5djKajmJ4eH0MgRe09rjenphPy3rZaw+MfCgz50L
j9HmtJt+FeKL3lMnK2/GvcahRt2qyZY0v7C2g9cJlQ9qwMEtS+gDqT2P14XtVTz2BZQQN++/Kz4X
gWp6afS5bAVMeIBGDPh5Xi3wp0B3GRAq9hGJUecROlH5DNeUdHFaXJvoXziCzpfAdJgDKDxq42y5
LyfFLAQlnodMI6H3L5g+MmzV+ieVpM7pk3bKtgb6/9bt8tcER5Dd3+Tg9NJFegjIeb6dc4U0zp2Z
eRPgduD0U7lc7f/D8/1Zz3+/1LP1X02NIzczDQ+MYnS77BbFLQG/LznoymprlatB9FXLQfGbAeBJ
MK30r8Q0EpD2x2bJfNgPsgc+BKP4VRO3zZMWTD6Ja7f0gvXXMDADUNPJKBDk86cqldpQCpIVHjBd
jjZZqTHoa4n13Q1Z8WO3y7fZhk7GNrllbSLWCTtIuRppWJRrcnDC2I8YSMYeCiMi/r7CI1QUUAmQ
7qzRRkF9Mt32d3uQn/ujG30UzFwJEyDCHgT2+rTol1fLPvFnh9IgdBKMF51eU/6xpiqjooxjYeLc
Ehcyhx+EaDJjoX6D2UPA5AYhL8q9qH9Pg8WpeiiEOz3fTJJL4y6dbrXTilk4+VFMFPPGK9rtUfAY
o1UMRRqnwi5zHz2CYV9M05JzVYpDRbejOw7aYXnXfWUkc2LqbRdHyl3oxdMtY3IRaAqnZ5RxXouR
z3D71Akg5OKPFk4+0MzAQ55fWhuZow1oRJH0iVlW7XJMlw+csfmHLUdQEoY6VnVbjZ6CCnV8vYmE
zyG5D5+VezISnXQNnMOsSPUpt6F+pxheny/RD7BxZ8M20tdxsZ0ijjGfU7wZSMthGEMM0jUtxwWr
CU+AkDVQ+tAQfwhvaEroXVVpqCvXIPAXRBChGU82EfPg3lFuZ3MJfK3biMAWFlpGTZ7F+INUIBsI
zgC9nIHNlTrg52Hg2yWdv+ZjGGVlaukCdQAdOPnLfAveT1sVwu+TsuGFUG0sjPHzn+NUgTB3rft9
5alHt+a4gMn62s5/+R5ZtK6ZSEhzwuD3aisJW6EvAi6oRviP2ZBTk60VtEgWKmYUyQs+AePig03f
6s24FB7wmozPkmAfjfkmQTB8+Pcd+jO++V7+cYf+uqCzvlnWTadZTyrsOyg7CJeDBemhXfWQlrvj
fbOyNj3kAXCijyJD+blns+1UP9HoH/nDXv+gz+f0S5SFv0434ypAAnybLkf3DmsHIk2kII/Tolwi
JrIVb6js6ea0SLDjEbbLgPTXkizPfjeAFlzTFb/790+7tG0Y6C9hrc0WuR+Tq74iQOYoVeFBXCQG
GF0ballrMxhkEMAZ+emm/cre29nV4Av6rsVvqe44fkEEOJAcnibLql5FzYqAUUh0tTQj6U50MD1U
FhjDrnTFL3SgjG9Xe7bJqdMpFWpxEvYpnILFDN5KI9zSnrkNHmYdYps4TKG6axpeaS7Uzl+Av+/S
2Y5VT9Noli2gp3mycwo2xnIWJKUb66bYJnfak/F/OHuz3raxLVr3FxFg37yyU2fZltzGL0QcJ+x7
sf3156MLuDuWjOieAxSqCti1I4oi15przjG+8ZsfZ3UN1vDdxyINB4Sn4Xa9xLXknTJOQqvNx47E
Mw301TKnFtBZPho+fgN5LcUvkEX/U+ZEV45p35g5QLbigsc+CRSLqJyvr2HfGicxG4LTURUfk6y0
y8YXM/f19Nq7wQqA6mLBmtfyPf+2iLKYZIO7aknXAmaub8m7G4muxYxsbKf0tkQvNbEpWONzUm56
OyORKFl3tPAqh9MmkzxEuJlXZPci4CLT01J3SJ3J2Ebbztjq1qNArK/1Y+4fr0Z5fHO6+/pFz7oh
0pAMkh4b89FY6G3+AN6nduIQKz4w4YacxlpiyACr7EY0dpa1rjgy26zYeMcihC2nB9x5ZvuUomcI
gnUNa5gTKSNRIpqYWgTaZrRuxIlSFCB/DBvqCP593XW7KbwB10CKo7bKIPdfWde1bx5aipdlj2Ey
QR19doDS9GgIMVnNix1Ywp8O/Xa+y6enSD9xBNkoPY0XHHxIL7LRdHTjpS2ZTsRLLEWK5a2u35jB
RcV66EnSvIkIlwj5T1VxgxfanhoDdvKbaVszHTUFViNU9U7B7HE3Fa+S+pArTyo4FKb36wZM3Oku
l9djDJDQD8vbKbqLxdkx5tdqpHG/YBXeT2TDvP97dfv2Bfr7FpwdwBIhOk2Vac0MPAZPkF2Zybo9
bmIgpgnapMkfZNTzwIWuA5+/aekuxOP/3f6zA1WXJVOih3x248biRq1u4f3KjU9Q47rwaXrZabBF
KogGREDFldgYI4hMAHUke5VDRSiAWln9/1jKvqkBOR4sdaBJlASl4NfXeqAxJHQFx/448DpP+GXO
nmT3ZA+GPsGXUW+jc7zvfdHR/OxOuxnvRl94LZmu7VtPVGDauBnJk+0P0+idlgBNAjE5JJaF7HTK
btaeWgJHk+auDBGlqoeJclirqN2YyRQbE3QFhulVnd404lpOb+MVfh+6dUSckb4O4DbyTJSp+k5R
/RAvZ568JZqv4hELOujoLjGuPbV0vu+ZcrbmTo4OTfs4iXdMhKzaBV+Eog16FC6DbKOwj07bcpHL
938m1g+UXl4V+uFj/iQggaSXSJsD6HF7a4neyP8Wwe9x1fSNflxza+RbMVyl4r2EcfzOzPd49o/Y
+YuaeWUOkMp6YC9PP4iXBL6qE1Rn2Z1Baxf4m8I0XllP6EF7T4ZXHByTfTS/xjhGDf0mNomsLG9k
Ysi7u1B5UmB9CDnLYPuWBo8nCP/8W4TvrUZ9PdZ+TarY6EDdP9U2LGgBczbdd6qv+4V2oNwHUMSR
/19rewEhudz3FmQ33TpjIf2dq7ATpYDWm0Xi5/tzuk/ZAOsnwiy8FpMhszK5X4eQu3US5nhukt8d
i3MNLEp+11Mv63bt9EOsOAUXBylY9RtTXkHNjuBLEz8Bb3oVFY5MvilpB8at3P0iY8ouZGznUlk5
SygZjT+cnK6Zj6gVNwaQqPBZio8V7nLxVgm2aXfDcARpKwq+xfdIiGPp0q3CU8OPxAAQiRSoc9m2
0A7YQnIXuJroAK8w8WiOHpm52vw2DehK6RhI+Uvf3OfFW8YsWUDRaMSvHFV/ijNJ1KKnmMxXEKOn
ld1Nz4WOMv1nXGGCiIRtN9yr5mFWXkowMXW+T63DlMLruur+XF7Os0JkiVHDSwDwULso19R2NAW5
Oy0SkxZLJysafjRZXCOpMPE7VIQLOEt329Humk3hdpicj9l4o/agA+Bxqsa6bR5FfcmftRWps8mp
vH5w/q6At8g/gPeOzpKT89nOYzZtk1dTuVwlgXry8FOUV+NNFK0atgmvPqILGFaJj0f9rZ+9+ORB
owDgl23L7hUrKAFO127cNxJ+bhtcNcjCIonM1vmZQuxGMtq5caSeENwbrCrWYBrMIPfgHilHfjA3
g2NSMc3iOHvNL/qNoJzPX9oIZFroUH7OboleyyetMIP/diLVmfbtbXRfife8Ce3t/Ch1OzoyElwn
cFe/0gjcMMQFu3gJS6JePZNlc5kYJMgfoDd1FA4cGxsWnms36rs+IM/XkgpBF2kJpvu6PQCZyjs9
/bxQmh5RYA+zQ+3WB346rK2Z6aMTD04tufWmP/RPKrLRxC1Gu4UuJXuteNWf+Y1CfHniLeyQKOuQ
Ep39dAB3M7PQK5GyyZnbNaThRWaLeojDyitBSAbZ8f1Kr38H4SHQgEbPt1CQRN1ddjc2MV+BRFx6
U+HJgqcWK8uCVoF9nBUhcSlN/nRQHry0247ytsDaqSdPWGOYJ5t2FB50BNFRTv7Tm2ltruuSvy0T
cKqJogT5D/7EWZWdNZ2AODzkwWROuFhHCfkpUSnYrZNBch5+ANEgDoZMZjbexsaBv/CSSz+RO7ed
kXAyHnHn4JkejvPv6klZ6t7zxcbUFCwvMkUkKSFfH4VokvqoStCzNeVjCEAlYWu05e3pkWidaD0l
uzbcqMMmGe+5jxVtI5hGbpn7Km5fMibFrYKUQl+fGr9KtxqpXe7iIEhQ59AuAiLy78v9RmnCc/LX
5Z4dDi01GiM5QCVo0fG3NgNjaGm9ZITYPgRDyTFlBmC2Aq6qU7zmQLnjTI4K2ILRIaeU3dQx52+A
efy/NDS+XNlZyTXG8VjrJ3FmPVTwo21alOSEs0q7sPqZC3/U4PdUv0G6shdwgELAiavrbyIy0XCt
nO567Ta2sHEfrfwo4Nq/ctu+mbNYKNuwxUqLws08ewBjUtzS3uC2tZ72yosxEaA328Tw4sEpFtW7
qxk+bpbeM3BVkNi9bQljPFxD3H3TQ6cBgeeL4y6vw8VxpTbRCUYtZ/uFghZRnbW3Cv9M2NSRyyxQ
9fFNXEOLWV970L//aJnNAf4YWNTzkjir6iKpg46t8gamSdrahmxP+2A8EC600u+iY8Lh7VhkHiEX
ze9sf+27f/Po8t3/dwGfk/O/JuOSOjapiUIdmyy1NlEOmCwTn8rJMOzcMZxxO92x9jYwQ9DbLjuV
+aL9Hp9SYZmBdqU7PyQrOh/5NZf/p7/y6xrAlZkGBh0IfZeLrxibydizHyzKj8il0J8Vl3FCTGf2
qN1Jr7QJcaPAgmPekbUuoqAB/xgCmjeJC/vdHtTCq1GLpKvykMY8ziyvdrWDaGr0bmttVWzXzU7v
N9ULeDNUigGfIVabOvGLJyK+NtZd/DP+g1OTUX7m0JUiIEaj44O+A+/9M9ndGwqb3suOGFZeUXeh
rT82Xvio+uNbiPQOOHLiEPjGqXe4W2KeN4zkf59UO4JeV8In32aHBcR+5bW67Kp+vXFnPcNeG6K5
aij8Byf9qabsVaCcipWYbNAEMr2E0yESc1bw+xY7YuwHsHP1/RzvZW3Bvyl/FuXZ9bXoGxHG1+s6
K0SM9DQHRS1YR7F3UQ0zhSRoERFXuo/e8z1pBsr4zB7fkkqpMa22TfIV99lz+tjAVH4V9u0NydL7
vHPD33rshpKLg7pZQHFdv+gGkmL1mS3vM7UjS7g4IL3s8RgYzyEcyWYXBetKfvn3vf7G+cZ3shR0
0JYqyXTMvm5Uabq8PElgHTXJxkrlRk65TVCOeskH/dkb1RlW/yXI0UVuCEggWeC0Wg4CtJNbO2l8
+VWOXNJsmBOLboRe4l6lLUsRFjpyvgmL9XjNMvCNpOrLNZ933Yc6SmXyxQPaAxDaGHfRPn2rn3JH
vQeHQqesz5bBpQxe1lsUv1BNO0Yd79cWv286wF8v5Gz9r8Y6KeZBt44DHn3xh3Rv7hkAu+pTvNWO
5VPPavQBmeChPWq74F5/PDUAwFwl31QELW5ku19lYLFUwWnRZTC2ep+vedC/oZ4vl0gTUrewidK9
+Pr7jkNgJlIbBsdaOijNpm/2nfhmktFEDMkbOArmhO8qujfsNiSknJxu2mqxn4ZOzctt2pO0AyzS
xYR+Aruz9ixQW3PdufWrjiLg5PYaz6dfF7QbN1HtND/l3tZw2VWreXRTxvKOaGerkRfhhHre136g
yyrGzWx6sWmPaNazQ2CC/V3VxpZFuGwdRbntjOujmm/6319vxFmJ0wmiVg9TEhxFw4l/ov92yydQ
4/IHXwFZ9NIIJpUtvcYn+H7R+OsHOHvBxj4vKIfj4IjCZURAi0b75wmPg7XJEIL2kOSdYSCUlAjK
bQNSn/B4xBpIjBoMiDYO5G3xSD3rMqnvFCapTgx0EAfUg7bi/38LSUp9VX2SOd9HyuB+3yprOfKJ
TWo50aa7fAD97LYvaIH/vXJ8o+v/ckPNMx1hOjVx2GsCO/+GnkH0YayjB90174zcZalYWVdBPt+Q
/UwZzQ2GCAoaiuqz9Zf6tZnlLg+O5h47cUInf36fUVESgOwuWt/xVtMdYXOtOv6mmP/6uWet0Kkf
ql6O2I9qVPbiKsxd9U2/jZ50b+DUgx8cHPwCdyAwdMc7nzz3W2l92gVsU8bTAB1hq61Unw69U/yO
wKtdy6i7bDV9vb6zd1zutEJucgqNFPw36MzgZklIiVl44HUwSwuRUIYe1l5ptdgEr6s31cvjDldA
aLEuapAHLpBOxqSKZjOZ1rEZfcx1Tv68mPxxGuwBbFUPwQnlYW8wI3fk7jEPt2RHj6bfWs8EYBvO
BH9geCBaev5JYRIIjviSOKCNhV3zGzmAr8JvI4qcFVPZiFRw1xbJb8ht9Bdw11HDMjWVP4eYf9eQ
bdkEfcs6Pj8sAW6qFx5SL9wBc1j366pC5B8RhwYCQ36xNtaVEal52VVe9ARLCgcNFk6LZz9f1+v1
PHeKdbSyH2UeL943AzUn7mvzrlF+cYKcpEdd3GapfwrWYfEhZ0wVVs0NPQPCXkd1b/0UiZHs/Ci6
S/6Iok/mOH56TXyKTuQ+rjVlw3i/jVdsO03wMvxgkYGNq+teFizS/law++aIXVOXad46Zn9oKslp
SadE+W/Y/Gn6o3KY7qih081MBHSJPigrUAY5QeXOmSdr68RwKjJUGAeQRBu4E5QJAhlnWxNI+kF9
/Z4QLYcJQN2ffvx7IfpcaM7qbER4CowgFdyJdd52qY152eVq66gCszNvO3GV08B8LUIP2GMa3OeY
ThcPQUKyIHME6HxTsi2tW41IEh35oT37/NI32jpc02TN7eZ1mdDdYK99V1U3m11TsBPy5vE3HCti
Zu4KGA/hUZK2c7KVdTIGbOupafy43Yo84BsDrVdu90j9HEHbmSMZ9Tt0G93k4wLsOZwVTqo8RO9G
cJ8dk118r0AgTl6ovznob4kMScu1Ivktm8FLeBdeE4BL372sikwnj4dN4bx4toy21XQaT6fBOp78
/8BVqEPByzFLWNyImDz//ft8vj2Xv8//Pu9s+Rzb2CClsbeO0XRPNlhn+GzBp9dqY/jyM8JzZDAF
pnp3AdI8la2tbuUVhRBk2G5LK1rGKbFRvXHdErjMX72XoFR4Ye6PXIs9NV9ps42/NWRl9YZfEmFe
yEwBMJJlDylPcqJ1BmweEjPG1p/jfu5cDTxQvRKr1b+/6bcb1N939uxNLiapMYRotI7TIfwZH9tb
1NWpKxJV6iz7U09QCIhrh+TKf3/wN+pplhBYNPwdI9XFvFmfMkkfTp11HD9ltHSOg622zhrGlEtn
FLxp5C9JlPq6YcDiWM/GiDJmYdfTAnOwCvVX4+jk5ZR2/rOzmqGTJRgEJcrZzehEc2pLaFLHzmBS
8Ty327b7aQnQJvI/UvUozffIqDCSc7KTAy9SHMQTDI8rAl6ZOvQnBBET8n5b+qGnZEAidythIv5g
qPZr9kl+Tu18XTX7+pPZWrxbMInkXfo7e69/4RifiDUQUFU4ebmGEcq0CQcf/IEN03OlXumbzm/+
WD8bFqynk0hP9EnLvCRhfLutB9t6M+8+jWXia5Z7gnAzASCzFrsZ9rmAonYRLwOOMm9nDXmV22I2
aTawqgfJVqK7Qdo1xqEq1kGP0qHJPVnximaXxXeDcmtSCT+ST6yxSdcYNSGxEp5tt3dG5ddcqTsq
L1Pn62zVk50TpISfDbpR4FinR/w1r1H5dOXpuZx2mzRPkQwBqYdrdN4lrktTnjSV5mJyAyQXp/ni
0yzo7K6lysVJhcKZ6Ce271coaqctRtjF/1rNK6lb3OJF780f8bt8FW3z3UL193Wd9wHwvspGH1lH
YYf/oNwNB+QRm9OH9Z5qwA5vwidudwkGk1xl0TbGlTU4RBuIa+Hj33fomxHE1zt0tmSeimYWgjle
2q/PGO84/q/DyjGfmczdcIzfAjasfH7YaVh1xvNIdFiqvFSoedg72Tf/wC73TZgxGfY1YmvnY939
pruiIVVT7/Ph178v97MQvnj1FHLY8FTq8kVfMhezSktGwTyWhOyZd318o+ie1RVOk9/10T2kArPZ
1ZZLsQjoBnHK7IteRoAJD+6JwKmPevRz5aUrfQUraXKfMbXsNh04BTIRhfWQPFMfBMMKAKCkuxSW
dPqDcFVGKzViLS7s5ncPavSalshYbvPZ9yJWgskKGGMyvM4f1KwLpLYcDPNo0PvRGJGuQ+1Vq9eR
sJnK50R61kSU3pz78T9agU8zm5WFzVwIV5bm9aKf1YsCxdJWkeyJ9/nN/KeSYGR5JxFuF+QJTzRW
QJ5ULKVptc9QmVH8TSSX+X3gGe19HJLo2+dUSS+JdZjV9QmDONxmYddXW8zXZrQIeqYM99kyMCxE
kiX+QOtTcKgmXlx7dbaPZH/SVma5xoZNSWn0jwZZaaYvgZfQmYFfI8t+txB/uWtnr1E9Z3PedzjQ
TDBkqLtfUagIJN4TqFVtmfhWdCw+hKdxHp2uWS/dYnPNax39BuYW9L+6ZEvrcLo6If9m1VHAm7Dm
aAq5TefTm0GvA0FOZfMYPJ1wJbTEDdunnb4RmZEvRipxHYCZudZc1L5ZVBQeHnhJNI0Z25+dx6VQ
Hk6nSjKP0l0trbqc89p8j/HzM4RiVtYlepy8+jkPf/QQ6MFWUja1cBzhQ2JD6u3kDz/tidiHaUl0
N7ZGtq2TG+Ep3QS/enmVWQ5pSnm8cDQGXFpbC8S39cjkTFgHnR8C0gYsgKzCojPvqqXXLlHF7nxl
wdIvJxPwG//3Lc/JAbKmhq00KuZRn/Za/yDoG3I/6nQd3S/HmvCIU3ZXbZPczrbCxvSW4GoiEsdP
wxUFFDXoGw54fCv5YBe5F2MSMoCcLdbbwFyBvOLY0FU02iCbG/T4tL1QEo1Hv5Ntjf9oel2qyT5F
wAIBkl286VwRQzk/LLHY3IJrzijz4nFiCwPrDO6KqHieqrNyY9TLyZJm9BbyyrgrW78U7+rwEIm3
1fTQznfF6RUZoMKwUrhFe1rWH6QYPuQzfAeblwLdSbANq1XscWooXTO+twKn1e+b2Bf7NY1cCgXa
olrgVtljmEKZQk/taJAumW++GDsWllO1DmFrCYaripxnCdYWAIPapeQGD+EHXopTc19g8Q9dXjSL
vKHmltTJmgJouG2ihxEVUItVr7EY6cNDf+1IR6rcmOyQkz0hsp6A3CKtu6kBhURPCFlk9rwljuia
eP9ypiOr8tIKFoFjUA182uP+Og7rVqSIvTw0QANvCHIvJj+uHfDDJIivylWq3k4nJCvNXdtsEjqJ
/ml0Qt+a+itDVP3iYPx5HbAWEUTIi+b7a+8ympJJTbu4OVqNVxmbMj+5WcErqP7RMoG5yEZqH9HH
WEA8o+0oEGC41aqVaqyMCa3zVkbPoTwgwB5+maFHd/1Hgf+qWVdwieS1FuxGPXYKAV+5Fwz9SqXd
FpL5wq9/Qyv0VoGUlz9EON/Rv5nePKxPI2bpySnJ9kLRLY17dGZhcZi7O2JV5+CPxHy9Ko9Ij0v5
ac5/KtLDvzd2+eK1/rwjKNBIdUcK8dnt/euXwbVrqsPUNUxG4tusc1LNt1pv8vRyRT8zvc2JEPjo
pzXmPseob/LahdZaINzw/30hl1yi5ULI0AQErMH1OD9Dinlf1OrAI4JYRnmG/DT/MotdyWKIh+c/
C3a9hJsytDKyg2X6geHhQmnKbVv6Rr1KLL+xHpmRSEdtX2BKfD5ti+kYfLS+tRJvmNHT7nA7ZiMZ
+nBqplhfCfIuonVsgBT73eyFe2tE4GRr7r+/mvzdU8fcnmwt1hFVPR/qDqVUmkkhNsc08JY+mgbW
evai6HYCK+1r6aNGHyNeda5pbmJhOxIo5AfqplGQ8d6rO0Yf8fO/L+lSi0m2xpKuQXyUBUTzXEs2
Y/OL9ECrlwYkYdryvEaoMbo6LRcHl6+EX9uTyZzT/Rgw11UF0KWw5ezzl7X3r8dOLC1ZD058fp68
dGAtD5JI0rtWeblJKNL8XoNrXBY9g43b7F/pC1Xz9jQ8noS1muznBRN2BMh65a4sr/+XavDsqs6W
h2QaSnUs1fqYSqs5Z22qh3Wh3IXTdjHCegBUVidn0jYNmDaZfGF/Trx/X8Jlc58HhAob9pOh8Tae
u9YLITzpp0xuGPFCMUMIl3UvVn8LpqpR1kb3OjW3p+Adk2V6myHkDA66+qAZW1EUvBLFW/+YMWDN
1Y8QR27ee0RmgODiopkAgPKi9YmToexuYUzZRfIuBkiC7xqVYHT0oPJT2D5YxAYzH6Yg0eonBrsx
QXZyvQr7Ky/85fhERsrIl4XCDZEa8O3XR2A0pYCMZ242w7Tovlvlq/koYyFHeTu54Od0x3LD93/f
3u9eRdAOQE1Vnv7LoHapGYymCZrl9mp4+5u97DDhNxfdzma2GeCf9mQJy2hge9SDb7GvGjY5mA11
LPMH4co9uDxWLffgf5djnE08jNwIDSnQ9eOwRTg1tL5aOxnW+41+kOONGTk5qwXeRVA5ha0S1pC5
wO8rFLo0XcrFvoqVkgcVWAAxSLI/QGDwhJW6E7sX5maMy+qCn9ip3qaHnpgi4ghg1B5FjtiraxaF
bzZ5LEKiSVvuMzf1vD0z5nOURRLCmgxK2qZoXaF1RFTF4Ro3FQH0i18ZbtCKjMO5Rjzhli9XjfaX
jXcKUcQb0IFR0UB5P3uFZWsKYgyNSPtCxrUYRCJHosUa8sLw/HudvOuGx3CFeIas4eYGAqw8Aoms
vGs6I+lyMVmuBOUeto1vFP+nLux0M01FsA7BVh9Jbsa3a88MKREWrhd0ZX1PTCbszhrV9tu1muub
R53Pp3fIpJYJyoVxSyXqSxmyfJELE+OpxxsJ2vYBxSW+keieceXJKTk4jlvSlKjB2UsJKSpiJ34E
X7klavqaq/k/1dCX9RVquIyqiIuh3AAu/PWVFxIl7o2gng694Mf5qpS28PhMJv5hw2AL8eK4M+kW
o1vLiAdaM20vNlW8EfuD3h8I1kDF1mH1r34YwxM5qG3rGeFyPBAVV0To4BEAWP+iWU5XFOVQvznZ
xfN0R+E8+DnzhgKWBXANuM0fBFtCobqPH6s/9Nu78inkfNHcof9Xh8/koslGyDIhF0k8xSCW/LZh
zCU/QBcGLjQN2yjbqyTuuA3du3jFuZ7H/EQTQSHAT4ro9yl3GaRu8cnIJaYDt3O6r0wfLTPDYbW9
0xWolcXtBAqHJCxW3ycdvyFMe+w8wUeerOrTqtj9h0+M/YSBcofFa8dkWz3dgxfSp/cJg0/fr3Wp
cTsiiGpDQTbJasAtDVrZVrmYyIhXQ+IYAzZNahz6svDDXR24sNwMa5nOFjjGqfTTbH/KjkZ0P6j7
Ro18tXqJjUfIEPxpuD8B3F8piS772p9PgrlASOnjXiz+zSRZaXTqpsPSG2zWUrCfCA9EWnlaN+Yt
HfgyhMg1PJAOH6/+vQdcbjxnn33WvRj0PBQ7BP2H0bwjrVwEWbJR8kPiN5GPIViPfiall6CPlMEM
Xfnspa65fAP+973P34BYGAKr5rNbD+Vr32wkX8YP7pzUDaqTiBnlVvmZZUxUFabz9pVPXzoRF5/O
cqDjemU6ea67Rs1Vp33QTHQ9Z2haXvfGDpJCKmSYWhGhSDylR56zybhd4NjiZ8XNtS3vsne03P2/
ruHs7id6ajWzcVruQCn/aMe3hLQREDLtNtB2qIBwhMyHfNwrgduLi8vYTP2yo/UdofQH1bzE6aSn
h+T3tQX7siblypD+LnWX+ZlJ8nV1UlkxT2qaLlemMgjCMgHjbIX6W9kYvS+o69HyTdq0PYKrfU1W
yV7It2G3k7E2BMNzIP1Mmysy2svJ2tk1ndXJ2pAYkVpwTcEbYshwLa1Br69Boc0eh8Wr4tjLTevs
8862z7YUJCOvPu9BfNSdbk+Kdpl8CLedvwz6U22DL4hhcb3qWufqqvDd86kwbdKQvgJDOe+kZXpx
OkkDz2dP3cV27UbWRoydRvHwTkSA2t3GY7TZ9qu88+ioQrbSGSvP188nF8fi5T7870rOu11K3Kp5
obBTMS5kdC7gLMEmqdgidOd1tRPvUNcVf5L3ytMJOxCDlVbb0db4uPLCLi/D+Qv792WcycFyQnPH
6sQNoW32k7Dj0IEaUb38Onli5OHNAbbP8u5e+dQrP4O1NDz/OpzFWm5GVcanUpmbh0ijzezErV3c
x2uOCG/GbbDWH+JuZaGJpC+JuHB9tXq5qJ7OfoCz04HYxcMUCfwA1XQrOsYr6XojMnVn0v2FzXKX
HkCM/mDsgYmFSg4/JMFWNMc7sKT5fekP76lkB6T5jf/X2pizKztbwJSyFk9mwpVBE+7xOp0+DLSK
H5jsVrpLwz+buYT63tJpYZVr/doZ9dqPc7aDjFWn58Py8RjcrI7kHFv/0/H1vXBypp/pNnwyCpcx
gQhkPNvmfuiLq6tzk+/Xib/ej7N1qewmXTBOXIW6GrLtCH5dtVWs5u7pvRttlJyAtUApEDrl4YgI
jMM1AvulZPPzZ4DuKWrUuRe2pjITmzQ3q+kgQ/Jmitpuan2pacXqhraq5YXSnyRdKxx+UhEXom8N
NpnMBbCVwSEfR2+cK2/NhWbq7ILObkmhtKbSG1wQk8ViA8/rJBNVam7C37ngc6iFHIkk+xY3G5J+
l5yDK5//XWmhAA/Q8ZGimDrf3MOSZLVQ5/MTxFkkAJgweu3+rj78R7dzE30X9p/hIfC6rq4Zy2N3
sVL99elnb0Wkd93QTstbgWKs9WaN9wDDgF468zqQb1vphi5TYBf1jVls0CD/+8tfEnqXm68ukT78
Xcfr9nXJKuqu7vMQkwDeYmmV9asG54tTO0W5EZxIpOk3PLfFzzFwQzB+wo04PA6nuwxjr/UYuWj1
kcpMHn5SCLCYUQ/gG3XLz1Cs6o4R/WqUh7h/1pMlfe1XuxMSj0iqf3+Fb8vSv77CeS9AMgopF0Nh
POCIU/9IrvhbKdejzYx0OSs2RyTzBHirV2DKn6338x+OYBWC50QdVuL5mYxaiH69YI4HM0P7LDtV
7SJNamldk8AQU+swdIiFTWusQ2HflfvI40jAKw0inqCGArYkKml0251LtFxFX1UDuVvFu5N6f+UG
fbfy6RpqOuxZS+r32WYoWfzIVq+PhwqLOujsdN2AqiN1S90jsID1wfRAe/v/Ysd/zBW+LL+46tH5
blNeKmgcGPQYSNj8+qxNk1nkaieNh7i8RYY47uQ/DIWy9iA3trmtHeV9wOtaHIX+TzX/SlegFZT2
Xaq4ScONNOxFyZGnm5az2pUbdLkCcdqno8u6bBgSBpqvFyYauYrukH0bLevgGdWd+pS5zTvLoeAg
MZFWYeRhpk43zSpGHI005eXKFVzemqXfgGcH8xKO9s9+11+Vg5jXkiIHn+WjBJxGYuZly6AYNtKi
yQzmh1bBdkbf9Orqd7n+fP3ks9VXyvSkUEQ+WXrQUUzsKBVC3W1/Vy8Y4zsn7l5lu8KluLva1bis
VGTSG5eTA1NnTlVnJXMQWqSJnaKlHsh6O5eAac/utO9wD8gbFVtj4XW5g5lhwfFfWfQvvUqQi5iZ
sPqpmMYu0hzMMCz0slSyB/2gvoXP1SL0Bv50kEgMIOv+g3wsGNfIhvf9Q0M+Cf4t3QXaJd4W4Cax
Uhrytg136Q91fc1HpS9l4peV5ezazn4Sc2zErEkT5RiR2h7fVMPOCAuYI7fQL+sfMoWziWY+YIlx
8H87hbQP0DUj/WjWAqIy461Ahqen78LpfkwOavKRhDcDM8v80MvvNbMqIi9Pzcnru9ENXE6KHA5I
guYx702mptvW2qSib4J3y/cz60TpdX9SQgRlJ/ImGATxnVY9aVgGavFdwdxX0gwjL928yYMdC9i/
X41LzeLn3WCutVAUl67H15dzGtsThXWkLLOFAOE0r2Jz6PXfqPfHTZY9Ng+R3xM/AqOOVBg/9wOA
HQBPcFk5CXiyCd4DIsQ9jd4a6AxdMlKuVEKgPa2DvhVELlrc0VN+opUhkRu2RYDNInGbh9AzvHIj
u6aFcN+TlJfGuEmSHUNSR0gwnJuPMcTDnoZDqW3//a0v60S+NUv2YreGXXOxu5Th0MallOYP1au6
Eh3RM1UuH6gl74Z2gMcCGPpH6gdHbSNe2dkujUifn63LJASosKvOBwxTVuv91Gb5w+nXiZHmNk23
RJrktn56ygxvlpgjOt3z+FjdSS8jfT0BgzXnnG0u2G1im9zHxrcCVGlrWqJY5IqdtYIMwtODGmdj
Wt5VW8DFUnJ2xWdFlCj1ja6nhnpExyjJN/q0mU8rxcTcsxXCG4UyngFoUR4M5tPkRZEUVMM2XXUq
xUqEvuhxrBwDY8BijMQQYyS7WXwFD1ZF65jRNdSbdvDH+M98+qgUTgbXvsAlxfTsC5wdTmqpHeRC
5pWH9MG5/YYGLfhVXnI2ROj26D/MG6xgy3PqjKTkbKUJyAo237uasTLRu4xlCat2//0UXnZ2zi7r
bCXKZUS0YaGquGoNhIbmGk3wEtXV32AowOb7o1B9aXDNxlUCD+Vy50rOyUkFFhUAoS7kkH9f0KX6
b7kgGX2kDMaWMJ6znToN6EDqpaXSm0esmvAEjjuQ6RIUr0JfxQPllpf2D0vslbQNRxujPMzdlQGe
YbtAzSDx2yDhXhVa+Oxtt0IiO5p5U6WL+/MGPcg1ftFlmXh2xcti/9fOPp3i0pAHUz2OBI0VzK83
pr5riTRbDn2qsAY+Mgl06sEBMJBqqce6Re+//NgY5N2UmL32ZQCs9g4+dVLXGtiUa5vhctfON5y/
7+rZEptovanmja4y3Ks0L9KPYrrhUFrU28gv41WLZt+Y2Wkmt9lifk92InEh9fYECdqVj//+iSXj
ohZa7hghRBpAdIs559m7IMZClPdjpB0rVJDEEt7FEk65fVk/twoLkUdKmDq6pfQfGQTrbvLJ8J8j
TLXk+mxz+bXTHpr0bogYUPV7UVgnMLyGvSmsseiOooPZTbYNoNEo7HKPZYsEuuXQwx6/Wczrp2xd
kA434wmFye3rRNGQzakARQ7dofuhB+tTuTXBepPxZ1uyLUb7U4uNJrYTIIdeG20VdiOawpu5oxds
j7YYrHNCkuvXUDhGqaM+gnbkBWJKLLkZE2vNIe89jO9HRgvZs/RmGngXUMvEs29or7PgDfz5tR2E
dr4roo/mDd5l6YOnIzheLdehfscO3Pc3RrYOh61ShUy4QY8T7UBhY9nznwA3KNDdvaFis/BUwlPW
emiD4U82grH6P5ydx3LjWrZtvwgR8KYLRy86+Q5CKaXgSXgC+Po3oKqIm0kpkve+xmlUnYoiBLP3
2mvNOaY4sosjzAc4Mwr20OAuZYqawblat/rSxNsCwPBiq6lTAdPyLJeDS3N5KqT1heSqlRS9q+JD
jfisnZ/TZ9xvGI9qw5c6D4mlCPYsJJmZGQ8GZ8AF+n2agQ/tl3RG/WFV/t9PhNMbNKXtYkERKfKu
DhpdYMR6FQQy2hzRmQBvKsBcb0JRph8nL9mbzKZvvbbf6mh0B+DyLcbyZKxiivv7Oy8zMiXKdJQP
/baq5nVuW+Vi8nSQ6uSK4uOArwUiAhKxWx/vt/aFYXCamtQ/BkdOEqr//uG8HjPLqrLkiOEL4CkJ
AhckSPcIgcpHVmH1NwMAcGiGN/jJ/HxvXQAPb5gGmM/ic547zRv7yOxWca98X1KmqzKZWgJn08jM
/vuqQpFD83gpkmNJweASGPxGKFdmS348744nP1iIEMNFgL0RJoD9xZwhXc7Oq3FpPYy0nhJvGW30
kqTFyQeKhenfi8wPG9vfl3e1Ko+RYQ5BceKmuZNNmITZVXQ8mTTgwhmdURnHw7pdyy7BN0/KYthr
98YHhPYbV3HrJl09OkO/WAZAy+QYbPAD35MpGDvq5/BoAbOPWaWgiYXtErasi8Z/ox+Exa2p0nff
NG+PxBOSdFZbZOpXr62StZIcxY3M0t8sACB0sVfVs8wF18PYVRX9Sws1hXhuYm2YPXMAkNGCrSPp
JRPvG6QnyNsm4tBJ8nXqcJQ1LXPPXdx+queni4bbmHVWtG7UAcb0fP7esbhszQLNpOsolq9951V+
iS75JZAOLdBGYmJnbBeR8qmA3RVJR/fDZm2mywlTEpOPckbw6ZaCJycL0bobLVs1j9Jzmi5EkQDN
o4Q1iAB1lyXfj7aRaFdPQm4TUyIWmHsFgEXS0gSCXysfphzh53NMhU85eTXMO4lMXQ5n/ZSWu4ix
E6Uq2U7WmzHiiHJ4gAX0RLc8knk3lN7lqYFRMKScNPCW2EExqyXPjLeBPFeLmaZ7RDn++x1Tvg1k
pgf8x526+hCrJCgsY+AdG/Ym6gTNp8dBx6p/ZoE4EZb0aYSutR2BSS31r+wM4TExXDSbTY58B+nm
R7ccHWvZ3wEkNu9079/X932sOV0faX3AmjjgYVD6e6HIhDas9FxOjo3kTu8ObuJyc/kMlWWIIthN
vW4lL2RjwbvWQRQo7rA5jMtycVkX4KWzDS7UG1f001f55xVN3aI/KrakHaYIBa4oWZSPwQYfgFTu
JXMBAM/PN+Es541Hv0y/InebR+kRwd1XGMuNy/jxwf1xY66+TC25aEPZcxkapgmPLGQRThW79fNl
E+zk3W5H5EoL9tFC/OtmvUsC1f/CTvz9ZPXX47m2lltxS0zMaUiOJq5SYx6EmwAYSuMK/coYjoCg
PZRXp/GoK9glXYZstUaAyZxgUUJGq2ERmWhMVwbGVHy046KDqU1kSr4Uerdr11qxYtAhl9u23I7h
vsqPBqee5pDuQue8FdxO+IhPC6GflYCZ1BmC9X/f5C9nw7d15H9u8rXCNMpzKy6DS3KUSPHEPsQb
FnPWctSUmtHR34g6aFNPBKaNrBTruHd+i1fGE/hAt/CGwR/eaSgQfGoaD+pReSXJpVu2BFY/Q1kE
7HJ2RAFsCFkuwcQPgW0oNTf2/+/t778/IPNqK9PpsOknjfeEiZLmp6MHdYeaQ7ULk6gtW6js+l6d
G4t/3znlW890+llDUVXEucCGru+caAmhkkx7V7aIdgq/swWLp/VHegPju7y3mAvYoY/XGcsCNEo6
AtvyTpunD2Bly+jhEnokhRkiDdW5hqwNE661GeEOhhT0ZuERIGfCZL/RTPqpLKEBTWHCjJwIxGux
tCJ3TVrXWnxsfC6XjlKlwd0f7zhZJIkdSXTZKOKNZfBIz0NySHBEzQREEYWXlrsJSVyQL5FYkrVV
iXTjfKVc04oJYNHubh3LvqNvJ77pHxd7dfoOTv1gxLISHy8Feb1gJyBK2qrgobAlNbtu3nOYK6ii
Lp70RNqMVB/b8yE6LywJFb0T/pZ3l5d0c96cUcr9VnWnfJAXp88QvOQnmJsqdpJHODgnXxx9vZsN
0Soiq65w8m3BoIJzQmpzwsMkkYINtcUaOMajWGCbm1voCf7vk6irv/ZqI7C6VBrz2oyPROS1+oQW
qOAqu505t6wHS7yLpLu241jFlDiyGSgFl3nKgAe88lvm4jNrNxqEJI7Nog+OUTGf8bcSyPmasEPX
mzCdXsL7xHKSFZkLLzcbyj/U/389rKtdYzDF5py0RnyszSMvP0no5mNDRF98oKndrvtoBnCWx1Kd
FjTJhFddWdflSzv6sngXDP5IA5bj/jAXgxvv/E87LNx32FdU4xyor7lCyTmVx6GKkuOJ6YY2ZUPj
skmjZyt19MfxWV+elykqkdEVRE96JTcJcBuD+eo3YE7tIT/Wv4gGurF6/LC5GbJITK+pU719Y5Vh
Rub7tFLpkNIkRBKCvpgAza1YEcgHPtuZbOYkvrY4wJCdZuO6nuISVugSK5+6mFOkOC8rYnsWcjXH
cHKHyNBto5ebHbAbF/olO/+jGKjHVjN7q5TgpvlQtZXwQPk4sZkuFCE0DBTpbZKKS7kbRDMxApvq
q/PbQMsfGl8w4yUGVIjcFUKcrr6OLjxpFaWlNLVohE2DDtZcSOZDXjwSJ6lIvwFRBBjJce9pnROl
L6f0vlC39LnFZoZnso/uC4RBbtpATUhY5eaOJAGQmAfWjGEGs8nZjSesfq/Q/7rgq++hE9KhGQYd
Fe15b5XPJB5ePGRg6e50LKOlWEDGWJyYa7uJnzo1Li7EnnYpzDRmFwXBqScy4BEhgCLB743LuQLp
t6lFyzF4e8+iXctvIyLQf1/1d5IOi9Cft/mq6ApqQz9np4KvGCuP6sTsXXOLy5usAGCLWfhund+/
Kzr//skvo9Efb5honUCSxPzkhbe+2kXvnBCmuOVP1Wf5mmGv+f9QaV395tWhYAy0VK0up/jI1hwE
O/BptO6dfm5S4fazWlylifveuqOXTz2mpPAFFK2ibY43TsC37vfXOf2PP75Q9FAyp/tNmhh0Qv88
A4OwjO8nhDhZnHe3HvB3z+n0l9MrAQaKnPO7TaTtFaXOTxEBUcREsJ/ys8g95N/Kr1q1aZWkynNK
cxs24WUz3G3P/STI7z4UwYkJiwygZWUQuPxu1S+Bn28U/JlYKzkuMqfFhVr4auIHBIvwsuoznEhN
/sgsz3ZSYwMlPqLlJezDch6X8wt9Gf/WgvXzHf3jD7wqB7NmjMzUPONi9BVfid3hYZxPDhxcxr+N
aYR86xd/mF1wS2l9YUKbfGjXY/0q10QlSgqCrkhUUB2snKGPF6P5AKpdsU+LW4bZlmnrj8NGeoJJ
y4feQkruNkRdpxr8tRj5+TZ0b8l2v7OQpocN8xEj6nSK+dZJzuPeiAwxPg5Lc1m9nJCbIv+krrec
Ae14+6sV57S6zUf1od3kD9W85WjiZjX0o9OdEjmjtKzolT0Pw13CWPyj+ZQhMy4wu/WLCot2Taw3
LeCFsaPT2Uya9xvr0Rdj+up8goMWoAi6dnhbX9vCH9+HnleDIJNpdNQ31KvMYPDPq6NXLrMto0DK
U2Dv8ntykGW7ejS3OrO5vbY8u7065S/n7JcUgr/+vUh+h3BNt5X+Kh8Sn5IqXr1iYhOcmuJkRMfM
nCnFhjZ9/ZnIbjg6JXaEyknW4vIEUkZDko5AyGOEPD4lTIZEW72vn4X9ZRI5edbYcrLdiHTWWd1B
5t+4eT/vmSYNIniwJmJ55e+DfJTUTVuVgnjQ94WbP1V+eXkt4Cy8pO2jCv6lnGcLyMpu5DfDoUk3
jbJtTvPho31naKwsaeSU63QNO6yvILsZSw4nN9/RH79X3k5RkWDGSHT7/r7IolXbNOqNiZxcIjSb
WlBuB/VknAhhZE/dvC0/nXkNlYYfrlEFw/91xlqvC8qppKl2CIdtKr0E1XvkmDDt8mUlrs2IFlY2
H2VXgNG0RpeIuwSkM7ktsaMPK0PZt9rBJO/sIKsOwrTSeigVR07XgIeZDzkxSUrRIs6Pnelhieu7
jeHKeAJuFdw/Pl1WGxxpGjbMb2nlSPmss9gNgJKlaR0X3lWndurfSU5pNkfmNBmlH1Uv7V8i96Lt
BujOqPsGAjlJzV5edE9IPkI/cYJ8hbghVeeRui8/Inp04i3u0pfw9/ozJgzUoMeFR5EsyL8fMtB2
xRSqXjycIBrotuZ3R7N1426L0ip0Q9HB5kTjhIg1Br5UNefLkYQoRYWI72DmAXhx9oAG6YZXCx9h
yAnC7bUZrYeCyw7cExtzWuCUbu+q6qnvvUvPGSSyzWbWnKcOS07ith3jm1+p5d4A00RuZOCOpFk4
4qJHdnt2o34e5hv6pyriR31uyQSppLbZH0z1ra68iXktIIepdxdl0SbPkflYR1vMjXC7mt94wpQH
EaTxYK3OHCQSe3jqu4Wh2ufIPjlN/N4GK2TeN44RP95X8O6EO7AB4U2/uq/ZoDXSaMHDl3tPO/bP
aemod2RaTM493LeCT5L5Yy/bzX28og+xj47FU7839tEdkQJT9f5LAPTpSGT2ZbtaWaXjMtOooMkf
d0qOcF2+yYmJTBkYqnfpZVExzynmUQPKiHJ1l4A2Zg8oPWvV30tzNTgoyrbCb1B0H0J/uATzc0M6
euyZEqEglTeOG9TfOHRAomq9mwzzsp5V2U7SCCCZV/JqSLY8BC1ZWdLKNPbUuAO4VFUBAn5S1wkD
k4Q+9QlxFH7eszKPjHV2cfT6RlnGSeyH6t2wNCSDDNqZ4VwdN4pMasUiLMKjGc9zEd0EQ4DPetwo
qQhEf1mbiaO2sV+fP8K8Jg2wdbBv2wO+yVx7Li5HpZkxBYNef7o8nayNEj3k4wa6RqNz9xS3iV/L
+i4U1nEAlSf71AI/VJkGxYlTqKZX13e1sBbOpVsO85SHelJLV8vfTtIKrpDUBA5ctgjYuDDrjFlC
0AhKmNNKqVyBXL4+dhT9IyazRIhzGzWXSNgbk2NhKxBirEPh5r/ujIMku4NATuGeSHiUxW9BtsIz
IZcOCqsWujIhMqa8Uoa1LByKbjJRNCS4JQ6yQGa6uvsVNYlETKoApa1V8nHlFO7jTkUIkb5b3S9J
C13yvR3ZGF0NhdmIZGyYlDEWpBHY+FKFq41+Y58lL6d40SdzpngxLQJ6oIMbPnDY0+d9vhottshh
IedrBMF4nSBWsWkaybKR7xVzkgif+7sB4pg4y9rHMb43+QDVaBXUS35JlVwBcX0+K1pfeRKc97yz
R3EzEomorc7GQ+kK2czA35dZbjky0q8PUT4TEE8MxWYMsLExt8ubmSq8GtJex03kir5+PAuMhpwU
yW1BFMc6FT707t60wM9yZAuEj67w5A8N/W3y3EBBUJ9NBEL01vh7J/cfZ+eTmytIC83RjS7zQHsV
4+0o+Ub6K8x1r+f/ifoqbHemfKPp+1PrEo0laQCiyO6BEvXv1ViQpVxQVSE6Qo62jvK4SNpZO0AP
YixjK9tTBOt7cdpROeO8JTQY4zdJVycf/G4Z72TNkQ67cRag4IVNlL+KnS3odkjf8yEtXJBXULrl
eXYGDnDju/xxz7PI30AZRsf1254X9GJqaCU5d8zTldaWJ6elewIaSGjca2EuFVrmHGFeB+VY0QQk
eNeyBdVHz0/9ahgu4SSIFKTTVOP2b+g4VnwOTX7QRF8mW8Ka8kD/XSz+WIP/eclTn+CPChYXpxZa
DamD2jHJfHCQvStQ7rNoHHq/eJZ8iWhEnL0GgAkV3m6O/f63lDgZ5GG4+YYrwUmCdTzYWrpEsMFW
Q4nSvTYb8VfWusFpvlLTjfRx/jWeDppiK7cY19JPHXZAt9MfAdaGBLurXaaurTRvO5HgxGbGJEQK
vd6c6ST/nFaSMVdUzLQeUyKN4htrcIR9wMUApKQ+fVvpaDIVWLCGYYW60CiCWtrNpHFVK8+x4QfS
IsWjOs7qfp73c1W7k9iX4YQCYjTscVkvJGB74d1lXOWoPmJgDxBrSAqWvMvZLVALbZmTnB2l8SPI
hsp6JEup8jt2HWLtCmbI0bz/zd47L9fj4J1V58x6szxXrsVrL99ndDnQYjxC0Bye1YrYI1Qo64vm
YKklH9IlauLia6/0jOXtZWf06wr7LcTYvZER4mwXpE5QPUxzcrgrROUQXskblYTzMwYv+GPEgp1f
//1G6T8IHv58HF8Tzz/eKCtJ60I0OMIT/ZXnXsVKmqbzS63A8F9f6kloFbyqiA6D5dkksxyLDwhZ
hjj2eVOhCELho/g5ZAIa+fVG7N3adGH9awILqxtRUGkzcAAGX8j+/IwSgMZZS1AM1kF9NSIVhUQC
l4nphowYaKYR/t5jyse0YdID9AICn3CLlHeRYfNgQm2u4KGhtXCwNFv3E09YnG8cyH4QDMPEQ66J
fYOs8W/UwJgaxTBLkh/YLrE2ZZqHiDy80x/4en5ne/mpXSmL7pnuKqMCV1vFryijzinhn0sBg6YX
+AMOPf5mbRNR0THtl30h26vtVlAetNNzaOyQEA/FG5shwQfTcGma+xfiMq28CzKb5j5Uf2X5XTcu
tWhJ3uHp4plnToQHot8uv6LSRsLRX0C93lhevh+QTSTciACQkpMvyWL+9/IiDqR+JWlVHXIqfjTb
oxeeGRS7Lcf6i4vOjvxoaY5W6zJ7T7VDgJQrCpjazwdfe6RpW87K8CXitHzj8Cl9TymersxA58IB
2TS/OWvytBD6cqz0Qw4fM1E+ZQTap9COZEr9GknBLmuXZ4HB40EOjrjRVJ1BjCeCstB8GUCpqxcH
oZr2astOk0VI+EK1sGIgF6nqjSfeS+Fl7Bn7DLV9AX535h8RYXC4iIQXoXBLk7xCNm6+4U38oJiI
pA3ShGgEyR2E9bD0YriHmP3SehY8peIaUpNLcABsZ5hXC0M7RryxSvzc94s0niWXbQOl1nRptqva
ujohYPBLsn9hmM44/ItMx1gOsqep1XQ5bzK429ZzFG/Gy4Miz3AZ2Eq14pMjeLl7DqVdZa6MeCle
dmVAHNk2NbZJ/HG6ZX5Rp0P+X0ev6THgM2AEQh/q27cR9mXZmeKoH6BYt9kxmhGDTTqSI61Sj6ZU
vCLvY7jL90hDUb04/dqUZp01y16Yz+xDxY9fm1+SPDf2BAKGrCwwlS92lM+HY+nXwawk8HMf/LpE
Mzy18U3Q+vfhzdflc7RhyYPz9HWY/2Oxi7M4v+C61lHg5ncmaDudExeliosuEhSNGfqGjn8Ti+28
JY3szvo8N/sBMkO1vCR+ZDB0/19096Uv/db32/o/13XVAypPui4NF0s/cAQClJjxbuanFXF4Vrkx
xruB9ImB9+95dIN82UEoQNV8gsI30+q5IlPbbw1iwxwrPfAXobbSXBl185xZypLIiFMNxMutUXGK
605k3Fc8R/JBT91MorItRpvTtK2SNTgy3RMphtQ+9/PS8NB3asWUg4QIHS6m6EfjomGz7NPn8OKh
r1V3kvQWWvk8j9d4TstSmSun+ogeyFFgKFGfCnbBQ5663ezBM9MxdpfVwBHaRW/s0LLS6I5TZJF8
WJZPWnInDmvhdCiRrJA0FrJxN8UDhB47l8lrKh80XI2J6XWJB/aoEUAgfZD966lIlQwBowFWtUvu
9ISVmP3jucv8umP0nd2rwb2mLoNwddFVT3qkGXVbpYfH8fvXwUtlcsqbIim+zeEGs23P2fmsfX0d
NBcA7PqS4GulS2yBftc+gcFNNqFoN8jjIz9k4wvduntL6AEBiVF9hfzz4u5MGy3YJKfOaWMZXgYD
Tn0+brWF8WLdBw8xHoxgl7B55oTcBJt8eFXBt4g6WtaZhCaydTvZM9Ip9WLkjHuEL92p9GLt6O2l
SOcixpZwEwlPDYjeXUCHh6YI5yoIy2BQtun9hDJp8ZUjvSjfIX6Pd+VCdJs98ZeDh4h3zRoKia7l
EyXZl0AGH4Hzu3AB4uFR24ghpnii4KiKdYvQAHIdTHOKce8lgpPEY3q20QODdie32PDzZ1P3xr3G
5P29XWicmDjK4XbXbPSzkXnU8XVP7j4bBToCsphsEe7ZXF6dU8dSXe1FvmHY0L5pMUyaef/zFK+H
lNWJw+4oZNqB/IOBg+Qz0il2BRTRdexo4EDQOcCcBJ+Meu0e6PFMccf1+W3KBejm7YsoP4n526Dc
IdKhoQxSuUfyAFq3cd+LyC8Ak64AdLrFnboCuEOAS+FpCsc2DuYTuHoA3fzefqT4EOaiXbQuXR+Y
cankFLc0k8YP6zlERFNX0P0p36O+pSEwakiEGqsBn8kkGYvfiMsTyFblLeseBlq3xgMCggGDP7UK
bGLehLMP1gjlW5As2UtRJwfJnGq+N2YZPTL5o0VhwYOqXJIMxcZXT0cskpfX5Eg86YXn6o6omT7H
dKnCuAhdpfTJg1OCdS+SDzwXHqPPVnOGLW94FDuIy9NwFnMomEIZj+eIohpWB9BqE2v506jdF+aK
HD74gLhCg0O/+3eFLH2HOU0vBFpgVC5Qm79Zmq16FI1KQNAffiIcCyWsOSXF+mudPHWsJLL0YvHS
BsizUD3KS3Aq53RZ0mY8VuVGBcRaIIup5RcleutUhw6Z9osdfWW9GnsMUQCg10o2UbjlY/tClUza
NM4eFOS0VqV81pKtIrmUlCmUSEiV3DKkQXthqlOA6EDsB2XtmBqRYOrWtEumwKMzjk5dzxGYivFu
mvoq/TvHMaBxnT+uTPVONtZN6w8N7LFjqDuyQkIiikxOM/ET8H/ptCytZQBcjndhsNn1iMc76yC/
Ho1k10QsIEtDeyoaxKIVeTjwzDW7eZEN26i3UTQHhyGoNroHOfPb5+yRnYDBoCM9nH43hE0Us/QX
pSyzdqHd//tpKd96bTwsnhI6LVM3aWhflbAnszunLfqNA6U7GOj0MTyEq+Se91Grlvr+QgyG7OGK
1B1N23An6nSXhsdqWBO9Nxn9FC+kqQhlI513dJbJH2WX7e2xdVXTt4BT0rqUYH7oS86L/7727+PU
q2u/KgN065SeK07UB3YMipIG1Aogz9HP1aXBUH86mK5Eyl/cV82R+LSyh5eYILJjm/OEt+ix+cwO
9ZQ/LJnu+NlTsi/0JwLhzqXHE1PPbn6Ek3EhQMBYpcToPo6lLT2kKO5ku14US3EeusK6NqbxdFIu
0N3/+y/8TgOb/kKZIRLtFpHD1ZUbxQqqXtf7cXIcRdYsleaJ6MOtMB/HJ8qJxI5Vd4jXHWjpafah
QAOtZmfA1o8n/vNWvbXU/7Rh441RpogSZkbXeu08jgoD3TPgO6wN5id9TYCjYzSLOifYZKpnxesR
jAFpp0ivRbenmLhMEcz6k4SZk5KmH9dBtNDKJZygNHkk/iUDH/R8QkEjr+Kj8tBsVIq2zu/TWRr4
XeGfrHWVrbrLNhnvK/mZDGcYrFq3NcaZHswyihR9lheLiEEaqST+LaLJ9wnZ9ARI+QYyjsJK/toR
/iiBLbMprFEwpxI4mKFR9mUVqZIzGXUkjw+z85VbaOov3cFVefvXb151rYRQDxW5pLwdZhOOGfsv
x5fTYpDwepY2WT6aJ75bB/wwXu8RBu2lZJMY9xIbcHNLLPXVj7y+GMatMsGF2EvY+P4+4+bTPliK
3AB637TLEvjkW51imofpBDZBMk626bkk+ur9Mr8hHyN57ocakRE6hww+AevbK5cpZVNqqaiTLkWv
hLfKNjUXoKIivYu9LX0dQT+0mByG8Fi3W4ZQWbKFx4wR9JwQu+lQVYzSG8mPSYBG68MMP8zzQ249
nrWdCGuu+6wviyDxUtVNDS9L7sG8heLqgsyaWOUOjASw/JlZv4yA23JKPKIc5Hu8uuLErIF5/HDG
lqB8DOd7tTtGJ2Yp29F40YXZWMxMcybRnink/ZgeI8oRibmYWiVeztkVj2BJjiIBgC7NI4OJiuab
4stIfmCZgGYhJ+xU7OXyV5mkbkNRGtRvMf/iZOHS88nT0UlaSGKQkuVzMO4TklIMT7ygY8IsZV5U
RxiejYTqkL57vKr6pU5PLBsLm/FONSwJQa93NWJOxY469zwierF8XfJOrVsbSzVwjcvLCFk2nGNF
PV3m2q064ae6kQ0HoK1liLp0PSCXkrpNdCOnRZFThq+N+/+E0JCzgw+R14tZQ81S9xyQwDEVsbcE
Gj9+2n9ewNVnZkhnPTUlLkBmmyNIZIbtEeagiSIgIaPr5sz4m5qPpQTLiISCDo4bldHfX1LUj514
FujJNBku1d2ovWdCvon1wolgD9QOoFCnqlYCZ4JUNR3zPgSR7sc7UwtxytlnY2s9jm96BHCvoem+
LHdEt/jSjefyJaq/+uAVxJEQhk0VpPNXxfDHiifUaRb3qa4dFJ3RwzqB8N4IPod6j1mJI83lZCaM
bnnxOPZSRxH/vm5EVyO6kpjVap7dt+k8Tio7BGjEDK1ct8jtus0pcMGnI6E96uYswHH0RkqvKtu6
sIzk2aBSODt8tJykOAGcjXkJiR9zyIO1L+4YG3CSCQO6eG5NJYtQT3wIfGXf04SIKaJ8g9Ybwkeq
qgPhL/QX8SPD6t70NLXWaWtHe72+6+Vj0H4YRmU3WnSjF/jTOjnRO1ClTFhcbuDfT7dlGzmN7aCS
P9sgoaAE9cQ3hthM/mF0PobM86ZiU7YtAlN/R5sblcL08lw9NTbmCWZBxiBTpauxknUpNUUIepy+
yLs4OOorU4A0sIRayqyZMxTT0VDFhliqHsEt/duIqZKI79qR+7VrtYt/X8/3YREoEUkxVI4HMm67
668bPZFykkauR5wNy/Ctp+92qHYNfapaWnA6JI9oXjB48RoPbQcOEuZ5DAspFcuXrscJX3+k99Au
8DqRiB067S7xitKms//vC/3ptPLXhV6tAt0gXMpM5kLlVxA+ZA+1jwxRyAYLF7H2pATO8NFpFMP+
pLKVbVOkt+KpzZ1Vb/99Jd/dcNwygyYhED0c5t9YE7Ix1GAoELig85wlzxh8jXaZm8+muAhU1W6F
nRSh0nALXq9j63Rfo4Xyd/fUXqaew7NBqAAcchjBfHEg3s6xJ43eufI0eWUS8Hbjjb/uDkrEAlAM
Yv5UiHw2vukfeNuD0Sik7IDsAC4lqo73YpEEC7jHhozvXb0/v6tQoaNVYrqao2Exz9byOnWHlbY4
33qOV0fz/16NiiuPOpli4eoDkBu9aqxEIEltwXDvg340Q2T9xQCtAMplpMF8a0G/3kD++5No0CBY
TYrOq+q80hvtHOpBxicf5X57J5bIE1yVSIiH8+LkVdrxtLlZkF4PHf7zqwCooQRPuq1rr2+l1iey
L4v8IO7lJf2GtQbu8mKniAYAK33EmStD0iX12fKT0kVLcGrmNAHwLcRe/kD/iQV9Oj3fa0ho6Lrg
mmQ72oyI4ap99KbeC0zsOr+QPRqNVPEFPgHEfnQrHSTT6WiLoR8p3hiuzd9hP9c1dyj9sHPhPSa4
tB85FfOhQ+cgN5C5PsdmOmUylQcxGJxghTWud/pnnIVDxaFtPAizKFjVlJdkIp8fIjQnMawZihF4
Xbuy8/ifhQSBefE9YTCrnI2SMEh1XkXzExIfEZUh0QxOIcylblFXx9PpAFuS1LxK4XLaHWVNsjdK
u0bW7eBAL6AId8JvCYtKvQoZQQjV6yV7Nui7kh5+4Rw8XvZNtzjfckPqVxXPf54c7U6GuKqEBu6q
lNbDpmzGU5Ydzp9YIY16ftIi2iGbsVmOcBnTdVa+xMpy5CTTaL/N+r3Qf8sFYIv6URpLNwX7KoCe
CXeTtGTsbGhJaYZpAetwWTl1fieDlME43Ltsy8g+xOQ9brc62YWnuUJA74VFltwFexycDHsWh11M
otnxhEaW1omjokiQCRKQ37XuYDT++GpEzyPwY4NeZ8snfsrLpcp+m6PD6HIkg1jya+039L458q5/
r4bqTzdrUkozPaFA1L82mD/KEAVreTjmWnYoPXOGA0cHoU8KrrkqDR+PuZwvFYjX3dQVwfUlKGtw
ijnsURFgFbAzFztVru/Ifwf+HJ546RYjcrYe0IL2C0gtL/1ENR+OqbmUtW0MRzj9SNVfqYV+hh07
Nz4l+XXoZvL8ljvhOsbh6z2gFsTwzCJPmsNV34JWzKloEj07SDRrkzkQmPpz9Iud9av/NR3qlPzT
2jML82/55q7BtP/5ZeqDaWA7BQRerVhx1haWmhvZIf4M34oFH+I2ewJfkt3p89S/xZK63lu//dxV
TWRIQlQbpUmTxYt2ExtgureUrl4pryQRERzdW1/xJN2BclSVfqrNb0vEtWkH/6M0+u9VIH5kw6Il
eX2Eb4OwE+veyg6dj+8aPu44Fy92/Dvc1w/nV+tXC3aymnq4yQdRzOdDt81KdzzZGbHCCIfNnfxC
ZukboajmDoUkfVeGjoC+WVKeQl4bmwMSi4vwAgTnYtpZdtcBri/c1iIQ2063rFKN7kABujHlve4T
/OcPMxUFfuRXvtvVetI1YtLKDfuPOjOXOZkXk7ycCa9UEgTjkE6UO1LlpOvOmQbmhDEDYqj4lLUF
Utob1cC11Ob6Yq5N8XJw7qyu6bJDFnqVvAb6HJnzTMMb9BQxgRO9WnQ6fXaGYN55Pd1oaI6bSMvs
i4zoGHY6C02fuRm2Zop3yj6jWYfWL+EzU/csVZ24JdEhdWXR1ttPRXVzg9Aq0wsqJ3hry6fkpiXw
6rj29QeBjgCDRWcUUulVQSGUutWXlzo7pJ80qRdY8PtfDc7izs05HErouRciYtjsbiSfGCPG7OIH
djKXSC9raWvd8VcE5jLM75OHUQHShZJyU9wi6F33R6ar1PgHryafM0O0q3fABHRoWIKZUg0QvEMZ
/aZE0wugMUV87VYBKUcc7Dlwzek3VKaD91L4pCZwAM0ybWPzJzWbtLNbjZuv53311f15YddCGa3s
hUaro/xQuUQlMYC15qm0Bdo+EcXSOS4XeqmHdC0qTu2TrgwDf3Mp7OCjRDhw6j/6fCNJv7AJWs1c
UBylfxpyd4QJa8O4URG4LMPM6wpSdGeILpodNJpNjCDIaA/tu6UtVWl1qMy9Hk4E8sAZJ7tsfVQZ
iAJEssPoPLv85mB9ThWEljRVkXg+F4zkz3wjTsVBEsca84Bt3+zCZpt3G/OkEdjHL/SfwixZViQd
65CMM543zDZT3ZJQNHIqPj2XSreQkOTV9ZNa6E4nTqZB2YnVBwmoQ36B5PVKQnn4/zg7s+W2lS3b
/krFeUcU+uZGnfPAnhSpvrNeELIsA0i0mUi0X1+D3rvq2NqOrXvvmxtJhEggc+Vac44Zc73TYZwA
ydfA4Vgmku9VupvsfGGHi8+dVx+9Ez9uFhotHoJlk+C7j5YUH9NVp6uM+hjY1MZeTzyM3ooaz042
PpllHWrMG3K93Oo80WRf4H1wDTIXwgIMiN/uAqi4S7BwFZ6t4QaRTR1ujG+y30wo+T5V7513o4+3
kOVQKiEw8s/Hol+P1JFWje2XlPRT9zArsggzxCtE1BFyNJ/K5GRErynSf0hl3EspXrKNTM+nSboH
KSx87DK5sVDNk24v3G4/VMWW+HMBi8e+KQpabz5GvnkVZde1SaN1NE4C72d0DL1tzqbEiHhxnpjW
x8/WSuuHMOjvfrMPh87IsNw46/ggYNPsAhRL8Y2Z7mN1XdunIeJmvVAJCtnH8LvFsd08xMWldC/Y
OwNz5Rt3omJez+K5JGKrSiCiXQ2nct4m042Jhjw8f2bn0Llxm/XrKD5yMER269CWLw42PBCoJBMf
7SaZNiRtUCpzRFPx5Rzwszdlc1NI0i3b9WAtJtqgCDdHlKjfa285N2t0Ekt/U98F70WwLMnK9vbR
SNDSrrxTB3HjX1ZobSk1l+Owk/NKi63tbTPjwuh3PZ4+QTfrhbGoXyA0v5T+OR4c2CbxHWK8cYYv
fX7t1RtDr0a9sj7LBvzd0YkQk3/fUB/KH7P1E0P7sbg1OSpny1KSQbxu9s0m3aBYVe6VAMcd3yPO
mNZTQRo92OcvCvPCsMnDhectbRKCmdh9lh/18ej/x4P504V9KJSquHZ164SCEuXc7xebnuG9j78L
1rE08qWZvZntFapU/EC0yri7Y2NRPeVHcRv4zHtX/ryaid9F+RHLO4cPLErezjPGaRNOZ29u2KjF
XL0iBPmkTP/sGf2wS3amleMQS/JbdKdNCSoy+sqIUDK4AX1FE9ckAXEbWGjmkZng11kYAV2KheWR
7rzn8SQmPdgINKfWuniCc6Yfh34hbSa2iNCZaeEiY4X1a4Q09DTQwV9Dqcmcq856IAdwacS7Nvqk
lPmxNf3l6XQR1ZnWuZnw0diBlGcQueeLWypzdbSXwaa+Keq9E31Jh0fga058ofVlx4U6t4DVXGbt
yDKLhXkfx6uYqNDuxAPR4HcJvwiG/961Ha1gb5j2J12231WAZ5uESVYR0Wt/mU45Qzf6DkFgt0iD
/C00VGwQ6SHmuJ+z7+VeuBTu1kXpRD7nGbbFIzzugmHfNYcS5RRvqJWeF9TPrus3zZhfruvD+hZ6
fV41ZA/fzlfzM3PZM4eg2QRfDeOCptroo7w7+wctoNAL9Qo8ZgIHQKmNOdOv9sy8PwtC/die/fGE
EQx6RoYEHL1//P9Px8kk14HKcI7cxi/DWl46O579fo3uzrnUa0TqBxQbKLCmJ86Sm79/Rn677eIC
dJCOEMCLXezXfUwMVpgWdl3eGiA+3nqO99PwauN9Onru0ln1ele8pSSz+luCEJ3wvoXylyEN3cUo
ZQCzw5FFVktRtEsRVhcjVCBup46ghA3+BSHPzoFPLvl3j/XPl3w+nf/0dvnt+cQhZHmbPWJOYMiU
X6pvU7Xyq3Vd7Aw0JiiU6cpDucjWdrS2mh3Zdqnaxitl74zqUo5AEA/zDMz3urG3gm812K4WVXeV
1j+qJmja/UBG7CdP70e48o9P+udL/1ARJ2KoDDsqytsf+RvWKXLJJ0R4TkamRYN3MV0OJ7mFealB
YVXFqX6enh1/ATGHlT40j117k3vvztKM91mzJynjs9YGmWa/KWx87KuB63oOc/0PhY2W9mSKeKBo
dwG7HsfoYLvPs8V0BQuMWV/788lLXt1yTdU7o3kuETvR/nXOCh/jLJgxgJfTrJP3eXyJBcDxYM+C
LtmX5Z2Hwg1BC21im5xxEIdrfBoIHNfhIaq/SNRKw4i2sDPJqyfsobsd0lOjTkX0tcaT3hcvXvFi
uY/1jNlsMZLo165IuMN9XjKHbkkPWQZoeRFIrOfbTsFi3F8W0COdlY970T0GwbP3aOjbZDlum0d1
i4HCvKKHRyqUs8TNVu+L74CBqubCQ1Nc4o589m3m6uYumGYu66sDf9RHB3yGHhTqTas3ENND+kpS
iG1wlrGsZYog+Tq9RVZn3Mw26h7Q8n09cTdeJwPWtX1K9Dh1S6BuXblP9EFfuFcA0TAoY0nBVWDg
gjoTpRgkL6cvobNuGcMts61RX3JKIvjBS5fZ0Wdi4y2Nm75aReQ0atj6GYKGbC3c+4rhW/toc/9c
Z+T5TMMneSUflR9/3MU/3SIfVlA1Rv1seTyARAitDMIOyo2ysdCgUlynX7wjsAAiHpn2ZtmieB2M
K9SJGqhOs/TBKj58nnr4u2aO9/NN+6F4GkInFkPLKib2aj9snYvxayCWyaG6M4hgWIQpvRyxI7qE
bLBupcSWtPC/X5V+u4j74NqZN/yOF6gdf+q6mEvwcH0jIduqa3C7O26YvVYLgVHnu8+9dTiznj9l
xf2mIcnv/78vHpwf6p+WRB1JL81z1hX3xCGyfB0uRbeA4JvlK+HubUqvIvkyyN2MIiJemnfOjXHj
b9wn/Aclne0Yf99V059Iq52pCcS2fPr7d8f9/ary7wv8MF9229HOrLIssVYvVtnlvHJWHnKJ+mg7
d+n8ljS3iuMyaYrmsw8bFYjYtKJ9zGmJm55IZASCfcv9tKIpU3+ZkbjwlA+LkSWT7jK+4ODGa176
+DbI1tpbpv2Ojsbf/w6/3yp/epM/tEbjMpqTdKw4oVKd1Nfem963NGyJYHf6jTnsobfY6SHxnobw
GFXYMO+M+LkdN1TPVI24Vd9wcnlQpFyMQP61ENduQbZDRQ7HZV/edhyu/v6Kf3tPUlYEuD/OEWQf
C4si1bqUZl7eNm/cFgGcMZTCci05zV9EDxlwanA9hHXjiuRYQ5Xx969vn4uHj8XqWY6FAhd4zF9Y
p1M6RHEcifI2pBGJWi9d5ofGwCewz+2LDkOyBwZun0DFU0sPnXG9uNSPybK64R/vmoRi9cuEnnHq
NsP02VZ83mr/cm3eeQJMJU274UPhY7Rp66WaY64mdiT8TpfVxhEmD737MNtrrzwFzdoC3CvQpqyb
aYlKtXPPrhCVLItkH4yHgZPjF+E91SjV6804bhVHw08Gr7//CKmgEXidM+M/bscqKAvCSakNMfNX
99aKYSvADZp4cus5xFGOSyYK67hezfmFY22Gz2R+Hyk8Pxb76KcL+LDYeyIQYSA4lzoUiIyp4E9l
xCvvHFxcr3Iv0QUttCR79dP019/VeT+/8odF3QplTiQTrzzcoB4rL8d9+x7Dgz6r1DlPrscXedec
PvOMfVQHnH9h/yyTYD85K38+di0Hx607Q6jiFrBjV1933oXNmKm+H8STw3gyx0yVU8QgihEb/1wi
jJvWW0pjR0a7U6z1vJPyRMSgnuAYrItpaXgLZe7T5rtONs75nfL+P440XDIchQivG1Pmj/ey6p0M
xHJxC6bRa+7FeCewtEEeyeji7YuVuCPjEGXJ92B60dX7UF3N5doHj7X0d4wKiiVe+U8e/d/sSL9c
0ociPY6GMBxak2kOnVHniC3CnV5yzVClo1Mw7//geegFBsLSW8bxmyTkJ6KaaZYmVg9S+vx1Wmwt
ZxNr6pudR0HxZNz//VX+7un65So/1OPKTZyY++A8pUj4/Fb2/DAbS7hFMeGZHeHcZbZu/JWaD8Z0
+H8PLf/zXvufDw5P3K/7thRdKrXm9TG9wOBAKG6u5csEVuoc1ESe7Aa91wKR9kjHD13vM93aV3eX
rXD7/P1b8REA+celcAKkWR+eibMf6v5QjbKLpw6NQvXFYbcS8VU4PLTdMS/wwO26+sLUR/O1O6Ur
71ISKOKuw6tkvsQcb9uXnd7683UpHgjHqLITRupcHSaCB1AQfobZ+V1nAYC566LwoK3wl6GZm9NA
hnEubqW3aJvHaryo2w3vHc4E8YyKEauqKXByXyCLxDideGuE7U29LuN9AYklYSK7+FNw8Z9v4/9J
3uvrP3aO9l//xd/f6mZSWZLqD3/91yl7U3Vbf9f/df62//2yX7/pX1fNe3Wn1fu7Pr02H7/yl2/k
5//5+qtX/frLX2C9ZiSadu9qun1vu0L/eBGu9PyV/7f/+R/vP37K/dS8//Mfb3VX6fNPS7K6+sef
/7X/9s9//LDW/efPP//P/7x8Lfm+h1y9ZtX7X77j/bXV//wHN/Tw/ucfqlrp9Mc/tXX3x5/+56f+
8v7++/3+D9Qi13VW6faf/zi3Hf+9fxNKhcIEZKMdRcQVOc7H2kb2Ko7KlmN/Etfb2LDfZK2uhTOt
lWO//f2zwbr/63KGwhgEERx75tIgBhmLf9gFkZLJovCyniZD1t7Yfdsm6zQfhLGJXZN60FUzYSOz
F2IJKeciYH9CXYt4LEvtY1IPjQ0SZEwJU7HD7LYwMvcUKhfuVjQYnP8jRyDvKFXQ7TKVOggDa9/P
Dk4mKqrItKb4GFw5HdAol+ZV47slCR6FPls6+BqmZMUAf9fB+liNuXmXdVONACEehgflVbm5NKzZ
5XxcjPmDm9fSJQzVxBEc2wKfmJwrHz1rYUwsQk2WMVfh7d+7QQ3SnFyRyXuQVhXA+BBDOZOJUAfd
a9Khb7cwdeVpVe2Mums1nnuy4btrM7ea+rqoC21eGGaHuNJ246HeD0lB7EwS+bhUanOsp1Ok+jla
DpWT9Mc8jLNvXTE20S5ohqxBSpa4Nguwq5EHdYJWydJWMzY0Tw/SX2VNmkSHSVlGsS/TOHksZqfs
MXXJ/sLIZHMa2rGONm4R0i3vEyHpWsdtl1sPxiwb4zkRrk/xZ9Q6uhK2IZunXKaOs7fHVo8Ib0a/
wiZWjX7G+EgNEG2sejCTr06lC4YbgexMbAJZ0B3jJOTPUtdmtellm72lXlsyi5B8FMuuqwhIF+XY
FIfOTmEGVfxCLYygoI6IpyjTxzDMY+ebJe3W3bZDIxhmpEVm+XdhMfX1o5WUnX05Q93BiBDJ2GSj
KmZuHUWXxmRu0jkdAkDVRrs0jfvhNHQ9kpdAycJZA4wEyiOKmZzCoVYhdjwhTeadbpvLGk1NJazy
Ii4LYz5UdebF13M+ApN150YESPanYZpvh1a3eBArEXDW6Sw9Weu6G1WrSVIewuouKNMg3vuyT/M7
J6iN8FDkjj1iW1YoXUTW8GjEAi0jI6LcJcN01Dhewh9/tv0JA7Qwg4Tg+tlCxB4N3QynyqwVGZy+
EWZ71XWpsVZSopLpiyoxkPbaQ7RpC5vQ6XxKEvhWUS73vhOb7l5Lab3WSSLta2IKJWxPO61uQ2W2
+W5KY90dy8BnjKR0QYN56iRy/TwQxywvuvzFiqeiWRq1PQGBHzOZrJticp8H7mRG/0n73vmEQSYp
1stRmuUuziYbk2WVQNmKislf2UZfHULLwxcm+uSuHzyGM3M4yKey79pTH3hqa1ZWRhZQ7dLAHH1L
HwdrhDExlg7IjL7+Jj2zvfSNDiu6CAt4l072WrWKNDhjrH1rxYJleKvZMEboPQG4rj5XgIJc+z7J
sgzFUxMv5nJGERKU87CrDYPWQNMP26SrnXu3sM3rSlbhaeyS4tJUunqrfKdF1kYPhSkBK9q2Zqh/
CINh4n6q4wc/di6ToLSXbp8F6yGIz6COMDqpDEGShg7CGGWKolM0ZXzAcVZBX67PkGR4yfEkBgO3
gsofU4k2zHQlHkWL8ek3wC3esjBdpBJ1OKQPTmLXRCxwNDWSPLhLurm6jJLhiyfrbpM05zlcCJJ3
VA9GSelYaAfVsLCqpyKb5VK2rnqK57w/1k5T7LiF6vWQ5zYKxBqjgtfOciGDdDrpqFLiPRhad98Z
Vkq0RcICuZwkrHXTKtFqG2YKRrCxI4Cjca7XbWS3N4XL80ui99kHkFjvk2kiHDGjkjeOAwXAZekZ
p4zNYjPaBIWtSJ6erzJH2hDJVPpi22Nib4pmwgZeTMkh9QX6SLub9CHzHeRiNUpDmU1iepkS5PqL
tBotjN924p6SWdA+YokZwM/F5UDkQEtx5sQyvCrqhLjixlDmq0oiEWFulR0A4GjQYJ8TJ4geWOg1
U9eg1V8GDzfLfcsSfw7ebMV3iLToIuNe23s1x+fOqtXbuAHtucsuy3BQNiZCKE0TJg31mAwqtSHT
N0QP+E4AYn/UDRJebxIGLKrcjfoHry6F2vVosOmhNp4BG3tus+mrORrNuPBGkT4K2xWnOE3R3wRF
JPONDPrU3BqK5foMcmCeXOHvqVa2rqan1J5VAIvcJFKNqRjVsu0aTbaPKpG6F7LooxsntbR3EHWC
iUtl0nWfSi9O5EtSGEOGJqZS3ponJLr1vL6qHys/lqzRJadb2pZNjaBNxsw01JwXb0Y1G+M3m5Wh
fscG3slm4Q0q8aDz+h6Eudlu8DGnmrMTrVeOh92AmWRvxv7s3qmgLPO1G+V+vQnjQNzXGcHf97rv
S1qRXuorKkcvsE4pv3K3adupozk42ikqSHcu+20WdqX1OjRheSetJDxBctOMS+OhfG/CEc0lpUh5
bE0jeY8KUY3EykfqqYboeSzJOr2bPcnjnRbAvgMVQWBKU3/AvesUxr0xOeE2KBSRp0GAu76ZNFKR
Mc8fLXOIedESPWUjCp9UqWi66nmOOLVJrENKODfaBPs/pizoi7Ln7LIuapS3TtTly25MQ8wODSA+
ldDe885yerdwu28y7/WlZ5XZrujaET1HVuobflFELJkRudvSGwBL+UM+rUcSutkA6kGTDcKXVPAk
quChLjLzC3MzNPkYdqKN0TVn47kXFSY4rGCsLtLBQr8l4jQ+JzbHFo0a6cXlXZEVxWOgzP5oydS9
Cgr7ZZxqbNu+WSLJ9Pu4XZtGqa/hG6cbz47hawH32J2HdNsuLMrvjSwxanVEcrIOdfaRPS68iv1J
oX2YNagpyaJP7im75c7PXdQNQntYvGNHku2XNsOTY+jUXbUCZPfO81ofPkPeB6BAuMn2o6/YZgt3
di8bIwyOUTGHYtd4Sfumogbsr2+Zu6oPp3vR+uaycYLqORotmLFpzFDID8kQUhVDinmK542eM/ko
xj57z7Ser/3cJ4UljNIYC+gY8EnPOrDfuZ3atcyjQMMzbMqjGU4MmKzSdmC6NSDxJUnXWgXefihC
fYhUY5L8MpX1wSgkbJKC+Rr9ERqtbewh9h3G9lDOVfSl6YrBWHcejJs5qMe13zlGc/B8PhGQVc1w
yCzxMujB2s2ZwYSuYHncGuFAe69zLBzgbfFo2j12ADdo93lq1IdeaPuYTVl7lZHiJN3Mu/Ds2t/Y
qp4OjYpidLNZBlJAOTprL/ixO9NWbgCmX7UHwxPOS+YUsbksnUburI7xpam7NIYRA2nDpaeebuuy
yVeOPbk3gtETbZ22yGEekg8DJGYc7lI/vvR1ajJXlM6pb/o0wcM2QBmMKf7J0YobVItdheMymlik
i7ENrtq0xg6aBppHnmnJ1gkHr+SMH53P7p7xVCnLfdBxSXxCayY77QbldSGcbtsU0XxkcoStZCxw
fiSV2gWVl1zbCmVTbgTVXZJFxXWUUmesGhqciyLz00vbmDCIpCaStJBvepQMew+1aMr1FCTyIasm
9Go9KzC8btVPOJ50meUg+Mjh0MN544lGTML9TM+GYUbhrXD6serXxqTeGxmCH8v9Jo4vTbcO8cl2
DgSdgHCCy6mb+ocGePRVVgbOprZFbSPzmWwsUIOP+skdssekiJJtGI0osaQ/lM0iGVr73azR0hMr
o9Nrm5IWml+cWNAJVHAXzHwKfS6aiymwOe5oW0qUOl605r4gaimPwrWZhOIiCCTPX53t+3i6qmRz
m+SGdQxLVo9cGu6S5jSSMc9pl3GqWBen6RtDWG5ckDgJ5vA2d+WiC2eKw1kdI5VzUIjSMlupvDPW
YUP0VDZOAIqCsjWuC/paW2UO5iX5aqiBhvxZaiWOkSnM16QI/GttAwoL+ki8Tn6rrlTZw4QMk6l4
n3TYXCedE5zGKAeBWWbDDWUWkqTKbtnS4Bnf9EFWE/oszPTQwEjilhxjtZh4Ap5rWcQ48GJBc6ZS
TN6cqCe2CQdEm4fqJi7KZjWNM3nMWprHKPUYnnaZf3KtUa8NJaKSbps7nWSusXQKnReXysrQ5GaF
km9FHMcY6rCnSiUJhzL6vruzJYTqpB7dC/zV/pqAVxtYcRRtlWvIr9NQ0oEBxudUS0fkjP1k2xMe
6Ofi1XMn5GJUCaiZhtpqV/ZQ41pFV9YxDpTlRVEa4V3beBr4xji2T9VUZVRroyOzZeh29T5OkBL4
g8z2ielVD0T/Ggc9q/pKqhaBWD4M+SsDNx9DaZfBFJugV95wP804zUU1feW0QxZmMkJGiDwZvhYo
vmsOvkkGOsrK6pPNvnXdxgrDAj7i5OCXjqkXZt6guWQ3Rt02Nl3yKuKi74nIQJc9O5X5rU6CSK/q
0rEYfPs2+k5lw0F2uEHrTdVO7UXkw1ZC0tTU/dIabd2B0MiM18Yit2QXc8QbV1Y3uldtI7trSeWI
ettoNXHSg1fs6jDqN33oZcwYmBrrsXFw4qLw3HdVADiWo3zxWha9c+nyoI8wbq3pq1ebMVCA2dI3
ogzHGFX3NNwH7C7lsnYMxQGpVTFMST8h8oN4aXXK7FQdpDYDppJpOt0G1dC0GxWy/1SVY5SrerSH
3UAv464xa3fVNYF7mgbzLDN3/QToo4jnhd2X9pVhGtOFQV9uVxc4RzBLgxeu8+I+kFa/yqY0u5/Z
PKO16w1Xfpie9edzv2T5HTdpEdXgEYp+l3J3jQxZPLdaDBQQ67bPp7siLQwHWJ5RGoeAleHY5Rlc
eiohl31iAMehUgm8rKZ5OT5zyiOc0eCk0zf074Uoy3bjJcI5cJNzDjNi9Vy7Uw92gbJmq5OsLZ+4
c41s2ZdRh0Oqr4p5A4yz7ZYUq8U2N3v96hamQZWHjmaT0NGA/tXTwtmkZcPofnYTMzlqjbsxbEou
sKr8aVE6JSw5w2i920Q7wcY87xCrxinM4NIO/RGt+CTGty5sqaaFHR3ypBavWZChxWqjVBwDj3No
lOjuRBZ4hHH0TGtNQot0l9Lgt3SSkQe+HIZz9OkYy5VF9dF+HQEhwG4znSjbppJyAgSBZ123aTfS
yRiyuL7xVZ+H/oJqNUu3zuSiHqjrhowOzP2goyg5IvAnQyNNEuqGEvl6mmbxoUpbDtpJQPBpVeYh
VI4Ru7gp6uF65k36on2ZPI6lzG58Z+5utc8yBNWpFRviLuKTYSa0cxLs8lx5QAq1pfV7a8npOqsc
61H21DciF4BpfQO5ji9NEBI49+B0J1hsy2sOnevWOo+BbYxCrdM/tvVEZWl9r+zihaUB830SEjSC
yag38ATlitOhYWYuSFVpoO5L74ZhksvGEg9p5kAKcWPI7MDfeq1aFIrQCKMyX/h+fzs6GcL4Ce+c
MQ13icCeawY7s3EzDBnerrbjq/OruyFSXZtBP/qcyUi+9U6zK1BwhqhnoFm9+Hz0OPxIkasE2R12
gQn5bFmT8UPonOG3JRmhIzWocSlMPPqiPPpJ9RqO+dc4C1GPg1cQqV6LurnuOzxRrsHP4nx+aAhq
3PiuBi6FMbvq08vONN9Ml6rCYqzvWmqjy3g7oneiSNgkId1xR7XfDNfEQWTlX2VIhl0V0pwakLaJ
nDGHJbbT7CenuUVq6uZfA0bshh6PwufUoTCEy1T7p9gC5Nw75ZvrjGCGs7Wh7e+UsR3bFnJPDlPW
IkvU15xOu/ZnaCcmaRl1iwUq/6qkWLW289DmIAdoLLHy9VQoJNz46ZMQyfZ84m5VjegpAibcEYpG
FXszh/1JGNXaC51jX/c7kYiR1aT5Fpv2F/pW+YqOKcThKiYXT/Do5uMxrqFTz/Ge7vl6iPkgbTA6
Btoda7il4bSiClj42r8oc31sVXpvqfTkFdZbD680ycUlyQ565RZ9fpho3xoJynO76jdt10G7Qxgd
jHHP0tmtJ8A/Osgu0tJbZ9J8sJH4W2VzGpOebED7aM3Tu1cH30utl242PzrCvWsyMDrsULdTg252
GKFJipOZt7vJ6W4NBw25mzXbkSXad7JdbiOyrav1ZKY3Q6ZuW8P+ItwAq4rrARtt9NXojNh7LLK6
hIo3LgTpvtTVxnDhe2v70UOQwIHxoncgfmJ/XqTqtdKM//3eV9vUNi7yPFpHXn/d44XFlrQDOmKt
Uuly5hg2neus2tp8nmfuCLsn5t3UuB98JoyUwaXGeTmP0TqO2cFBW2jhRNeDsAFO11Znw7jP9+gP
1TbUzLYgcq6quSHC0OEIGM84HXo8VjTG4Gcq2zywaoHerHzwan6Bfiehrdswf4uTl3w032QxUbwx
uV3keE+WTo8kuUNNEqsBw6HO3pvIea4G71RXBbnlXbmco/iboBMGPK1lJiTD+K5hK1nNEULxOlOb
xhQMjGr7Rro1IrQWFXVGnJGhjTcfo7qJIqC3qCOMuST3GfNzO7PG5NI+diK56jN9DLgf60mdDBmQ
Ua3VvurlU+OfwdOQZtLqqUbq6hfldRb3qFq79Crq9BePEDOc96VAEZfsOWAuPeVBW+Pz7AM+yth6
ZHE8zkxQ6zN7wdakCybFwTeqCpoUjfRyoNSIms48lIk1bocwCdeGjz65LhSuG45Rwiwfmqa61jpJ
roZcDss6D9MbWhbP4Wh+FQouOUd0euyuYEu1rfnKSpybuvf1Zip8po5DwNFrKL7SROOE4CkuBR13
E6ITFc69F1D/LEVfw/mwnTg/jsmA57UIWvR/1NEwgTNxVQluujYznF0o5ATsrihwM3b8fLKlZ0O8
IK6BSF5IGvKLwtcAoytFABaWz4BfR/qTRHudQgwdEAas/KCF22XMGEQRN1fteKS+XRZuNPKhZm9R
a9CbaQYjJxRkxqbepcltNQvb32kUPmcGg8HqNOeJuEgG2RI5EDYZ2dn0HK5llSCYsuaaKb/kER/8
3Fr55QSAGHyhRQQO9WAyGmo/T11EoHTS4P+vCjKDBW34R9xZ+qLzDU6lpWpGGMBp1GxsGbDwJrFd
PzbV2LmLQPQ9UVSmhnfqjrfsIiEMBA2yoh+bZmtaGYoLLPnzVW5GxVVZ5O63cAzn7/YYTE9Ut3LZ
jyPJArkL34UGTxIxgMDTCbDRK05+dhZcjxltZWf4ltYst6UhnlWYeXtyCw/zgO9iOke9pOKLmDiF
eHm4nOL8MmzFfk5gm7rzK3rVZVOOe6ujBVmKDdOUM9DPeKd/5y5av2Vi3+absaseIDwAZOc9a/W9
w0RhY8QY4kbIelbgXNbMNzblZFxIN7znEcDkOKNGS6NxH0bDoVMQ5vPZBZaEeH4qONtDQevFS5Xl
G6/EZ9vo753Kt0mjl0EzPVt+B4I/8KCeebwt8bopAVaGKGcjuZxxTMxsPOmsnjSH82y2vjcjZItU
fRVtgH9ptNaVPT5ZXXJrZdMxbrptopNXe2oukErviqlYMQC58TomdGG1dAmjj+3gpShs2qOB/M7g
8XtSw66OiTxrmqNrZ8WuNyf09/O+I8+zbrrLwa2Xda0ObZytxshfIpAaF02FTQJufRVZj2q+c6E8
xiONoMxeOhrD10gCdVBSrsQTfDAlkrUfh3LhQMlmILWckIqvU2cc352ZjnypX1SdDVtNu2FRugy2
Oy1Ja4gfyCZ+jrTst5Wr6qXVwC/x8vHSb9JvkSNHmrxoVH13onQRzoVkr7ouZtB7lftCRffdASuq
C/lQOW3+Ng4Vim5Nc43ehb8vh/5x6sxqoU2YV/04wYQbsgioT+KstVKIlBnPLNiv7+y8Q0o/W4jy
zO5Ipku9AeGSX1pDcxFzsNnMbcLINpbOF57L7NCbSXoQVRn/N2tntiS3kW3ZX+kPuDDD5BheY55y
JplJvsAoDnA4JsfoAL6+VySrpBRFVeladz2UlcmsJCoCAfdz9l57X1hKUcJuFd/sfvR2wumypynU
5c4FHWJDRb08bJiQYZNt7bnDayOsh2Exv1UeSd/MzMfGp9J+srB9Ro71njX4fTkVBBRlc4BiyhU1
/xCEgkjUqIo3VcEcKXVnLlVrVYhqwQdf6WbdBvIlqOP3ghk1XtVlHa6auf3oleH04M+e84I3qybQ
idtAHa4nm6R4hYeR6Ys1rWONX7i99tupQUzoorHjOl18yXxXrRvPJ0xJ92F0HbDH+8ZW5UEuITxe
aaXLi62cBZkrm+4q4Scnry2sb5kzFtsmjsQtv121HxGniCFyP3f19eFJjHcTIkgc7WqOvk7ttbmy
CE5dFWXv2lB7q4WdHqpL9LULYnpTwEVZBK9V7czoOXhU02WcDi0L/PvSDPiMI35JPI1bucjgJp8E
DsuWKGw1UQoyLeJQhHG2m+bl/bCIrawWc2NP/nOY28c0JmfTjKRptMlnN8+4hlU75ZK9PUXxB7fg
XSRd+k/ZPhMykIdfWit9KDR/qqI1u9hupk2W1u2LzJb0POhBPRakBCI9zd/5HSDXCZvDUfX9Q9Ty
cxCaV7VtyGSYY7i/KRiS3ZDV7hOCFN8XktMZLYKqPV2WydoPc/FdCzNfZrsmBNX3mrM/ki6VejHh
AwEvrTCaxDlaOp62GVlpyqzh5GB6xrjtE79Um/FkDbwJ8CcQZRXbyGrioFAg99Y43ESF/qjTajlY
GXxZVeB7LhpC7+K4Cu+Ksn8cUDuPTUViCjeVdOW2wrvxhvnO9NcLoiy/mJARpmRtvYMyJKWU3+pq
YoG77ni5rlyL+Ok4TW7zZLnp/OyrTNv6PFqBd285A/WsCn+c7Ymt2xcHbTXVSbD2YXxDL/HIw4h7
ViKjAig1sfe+1YrIVukRyAKMwH2dP8OsnOI457yCTc0RPLCqOyfsvPayyue9HXXsyhsXz71jMc73
X+kPkjtLTCH1RonZAH5/mTrS3VM2bOe+BwlcosCyST/1iqO25Oe+Cu/DtKSv1S7lU2xNRMZ4dLyI
rMr2ucULhYW+fqkpKQMidLYWN9sLXwVURIaUGdUkcXZUsZws9nTl1JY3Y8smpkYiiLZNNlb5iq+F
ZMiqvBmSUe/rMQ/Pk0vZ+Kjd595uIKe8Gkx3CrcjmVK70q7CQ5nyuGcuF1WCTBICGUWxTrKOMx6l
gLIcr6RsNmj2zjh8X1zprgfRkyXNSpt0/zIwp8aeMYgO+L/5CXAvia49saXvgk9W6Y0/z0c/qj1Q
XQpfjAluhrnonnIr+hjabbV366o5pQ4tS6XfshFt/dsqTAjfLJi8wrHZ2mVyQ3kk6ktPX4TTT8Xd
5C8ocJaknbRNCF9mS7xegglg16RqOZmuwc3dxGqXGUHnnQG+l44kuDe5UAP2LVPBeLGSodpOQYE6
mlgZvv05tyjyczuHiU6RH4t7YOUylXMCZe5N41okodgU/plKH0LEdfYcQzWzSpXdp8gZjq2yH73Q
o3dhytj0pjnBWCUGGfIfZX/iaHHBNMocLKfk+ynx/Q4FJ4lhn/Cxmhci2iX1QE7BRYJZZS2nVDBg
YqVgT+tO97KsrW+1zwcZsQx7MmmJnz96WuLwpdT6Cws36wZIQW2WLL6tub6kLIFDkmVnFym9nGL3
UHdt9Q2jwbbOcPwQbD02X9sxDqibSGc0+iQ5cO68A83q1nJuyxek1JB+DtMf4yXMmUO7O8/R883g
0JhC1/g1nyTkjc4SjVMSGMXybPPS52V/MkNYfCir0dmJpG+fp4py57Y1XBxVmD76XF4kcd+Rd9/H
y3RUMcu204AcT0R3ho+truphrY0puSKWKCns4zkPZUB/k4ebnvlAPcy91hg7EBsYYD7Y4TXwaGob
2DpF8A6fIXsadxzPtpu0X3st8erMurjNxusJEiH33feRreaVduqEXxf38Y1bCazPhnXOOhb4TjbW
3CBZj1YDodMJm2VyEfbffHuokQm5bXPP+CZiBoS+Su9Tn0DIRRJXayh53AQxB2AyVgeuqOQ0usRE
TVOwrONSPYreefbq6UZFk3rntdNhKdX3KZbv52uVhmofRIwkXI/9fMQL9C4QUmz8jhckcvC9K8sz
T8I5TjmsZqvvNrrq+X1zPzBN9M7K0oeqo13PqRFjm+FzLZ0HYafoYQGu74aHP+5SuhA0IdQRQYxx
JHHzo/XMGVxn54RA90bfcu0/hz3iM6Hlp7xQGTlmuloAkIgJxZLFu6KR8X1iLcQtpWF2KziSr3zD
oN6nodYMvFXFv0WcROHBaaPx41AN7c7IMtxh9Euso9cBFy69MhtlzTS8DglwU2oM94E5nXIcKvGE
kuuknHwRA9QLp5PzLaqt/KHJMtKapUu/SDTrmQG99QmzKjqMREHf2wk+5NY+oByJr6mTssAos49h
Z6xngTxAaUwUsRRJWH4S4hbtR5EGh7ZtsDClwmmdjdsJqqxyryg/VQOK4zmjuz4JmpP0hvxirCzx
967dkFJpezVBKV4CRVfT1EOCgZoNwGStquCSJCFBCpanzQfLmtkRdWmYfhpSL9q2Q5Y99fIqCy3x
JHr80guLa6cd6c/ywuUagIOFesrweeQobmLQy1ljfXuwtJ+fFxxp3705DJ7NGJma0rvUfqxLp95x
ttmPZVXL26QBUWrqXn1Z6Do/8jF157mIaAjyqZBx2JX4u16kyVdRiLlBG9ITQc9mig/jwvVtE5Gk
kbClXlXNvOxQGFkmO0k33+Y4cVaxJfKr92y8Z1PCB9NMxNpha2vODLvNuYhleAeJTyBBJCasGv1y
3e2GTkOSZ51I9ixWdBATCtzKT4Q5zIEVpFvPqgDBS8B3p1z0s+2YEstdNWN7GNexhXeIzztlCg2G
l7E25VPtW+FykXWVYoXpDMlLEvm/DxHVA4uHZlVzEXO2whfqY5cr7r4uST+i96pPuddjVQ95WryN
P2fkpPm89tJ1UAfT+ypYaupKijgGA5xnq9lWlo7HDXppsnYCq7hNjexIyZhz52s3mfyio/Y2E7Tt
sNZbkrVB5biWEWbes2hy81tUdOyQotx+lzlSkNc7tAldBaFBWp1TyhCwBZGqqDPbfZpazCdsixGA
1wnLl2Y3FWJUl7Fv8hP7O2gaj5T3lwYnVLlXcVBSalBUVDM6LcNBMjl4drwO5NDy2XKu+UObrceS
HkTIdfejLGixK7Vfbd2c3C5nmq6D/1QSa6maIbsMWSUe4usOYEn4v4tBlGfNvj3aNG3sfdGNpPh9
MGa61V7+WRi7ADNNcBD6NQuAZCE6G+n1CqoW9SHWFrXB8RDzFeMqqQ3PKPcN3tZZdFhyWzG2sDyh
z6UjbIZUiXxXhZZ+Ulnk3QammG/jSlOfZdcL8iez0zpzXKoIq4636aJ5uFb2WAanLMrsW+Va3QUj
n3vq+yDb2brmGHDSeR8Y98nVUX9nJ7Xi/Vll906c+Rd/niIMbEK9GwJq9ewgqDbsf3GEDLkp0dC5
py3tRBqHPX1zBC9Xx9R0ljGu3pnBJwk/MsWdu0TzZ7+ayLjLOzTpKEq0s24NlFQkyjngqSM2IlNT
uZdFOzu7qCu8lfDmiDiWzqCGQYWou0TaLEAFn6SjFTN4V8nlU6cN87Flufljl1VFS8pKz7ZbuaTr
bXnyWJoJN8u4Nyy1v3WzFAvdPLvF97gPxDedKEW9TdaMt7ntzO+5uQzcpJk2A3t8t3g627lhQ0CN
HrtzGAzhflx0c6t76xpl1ofxU5lMLxlXJZTqEJc5ZwBITKAqueZDHO8YlJM7z8170FnO5lTj9Vx5
CH4VdSNNcjF1/G3ovObGy+LxXjph1e6drlku+JwxUUDAPsfulMCLKdc9un2AwDPS8bOJKfzECzX5
Uu5mlLaFvi0dDR9wcYXJh7Sbm2mbEV1/RGCl5mrAUxQ9i+sRnkH0rsoOAeU8joqexlQFMY/uGN3U
IwLIAXGJgFTqYJenbibMw2up5Nz3Vsh1siztWO0r5ma2potL4XNW65jCo9maqCcsk37VOdCvgp1c
unWs6RoM3PjBNmY4/Toh+i/7aJijtdM4Lj30wxR+D6WvT0Vl4XU0uU/gnl+FxTbTbUXnoOomeMU0
lN1mML5+j/cQXnZJiTzHuVR8bAP2l0UbxgdEIMrQcuQDfDyT+er7gzx4fVRsU/o5dzLhn4vg0X5O
wyZ67rv2kLJbrlcj4/QOb2/1XeT4p23pfPJC7QDCZAvTtWqjR+a2BIcvHApaTLmbGXX4nUkfADo0
+XS0FNeLMQ1puMkSOax72bX3zAXXUEwixYWncQ4vTooZaOjL9BhYEYSQVRH0V43dF0wnzzH+z322
eMmeXTOb8NlripXs4UXFwEGyXDc0JezXig7KfC3YPbGDmkI6qjKy+YoqJ185d/uFI6BKxpcuJdPL
8ShHdD1eglLL5uBWfrq3bRdHytheK4UHAnWfsqLkpzNOsbPPXH8QeJjjmo1h1iQ807Xoim3ly/bR
ZNbI92GycCbTtp9fRCfqZB2wZh2ZBQyeNXJUK3G5XiaXU1CwECasKE6d1Ti76KprxWsguU9lFFn3
vFwCEs5IOpuQjLMq6E71MnORQ75HJPeSiouusLxAncZeEaVXu1oefMX7f9vntXk0ZqxcInPiTc4U
T3reBGES4THftsFA1WSPFfjkNoU+Nmq2inu5MNcfTe1Mzq7mMD/PrZL0OBF9XDLoBuNZefKaxWMG
nMDBIMgsseoaOWBkVCfUkerLB7WkJn9oXcuPTo6viImIJe54WkWuRUk8INYOO407rCO30/VjGqA2
r0Y6l86NkvbTIFLKVvKmo1zXjwuz142mVl0rXpZFPRIRNqnhAamVyBGVVruhifS2VhH7q0IEJOj3
k9d1e+QqTXNwVPKP9hiLiaXBepgTOljy1xunGbq9kLAdq9H4zvjOJB0jyKAc1zvyxocIDJdQNZdw
bL1PSHc9DcRouDb2rcaJCUv02mU7C5UuHwGbhwfcuMMLa9YmWfddOtkvLBX4hF2x0CWajKzbk2G5
xqn4atRkOmZ+tvPtKkalHU1b4cJFJ1b3MbfU/IILEJt7MncYwafOoa8ViXYJnkwTp/N0XPiw4iPv
XTHfdMsSYGrmKlU439tRJsUxj0pRPpaJ61Ae2NsQy0leh7uwGBm3CgSmy7iI2Dla0qYm1M0LDxSh
n6YzFvWOiGacHuFsoneMWPohGC2XbPKmnDe8udxyXyWsL1jk6W3DUksCDXdISmUvP8a5QWZOmHjF
+rqRbxH+bPW1ibX3XniGBdlYSxIBqpZayIx92yNTZdpsJiZKzN049567ObM56eKJIOo0yDOCjgsr
OAmdR/f10rwqHfNl8mr7aS4DcSxrVJk9hd0Mg8PcuyfSUzDMaxL+n4bcZotOCpz6UuWU6uayUTaB
oCPaY8TXhXdW0gjS+n7HFDaP59kjizjmb0kih1Or4RD0LXYoAhaVzdHSuk8pW8+RfPW0e1BzU99F
gXNxE9ui6bfGL0VZWjB78Cc4bXM3qAL8e548tKU7Elalxod84ZVQjl60MM5bS4FLeSbK1+2Ufze6
5XZM227nZrWzDZORIMsu5OvkhPyE41l9LYuW6AWfVUWoiMYliLvul1NcLf1wwHmyTosu2ylG0o1J
G/mZF/r8LeWHpNe1mJ1hW2mnYVZzlp1dDQiceSBJAU+doTsgyi3nJhpNfseCicBud8rli1/kEXky
fajeV2GEhZePUeZMc7L5Pk7N/OI3spx2oWG1YVvLuMO9oXkKVR1Vd13T1S19KUFOoTRmusuSZPJU
VXH7UsRFcIi6EU0+aN3O3ilrmDgT0Sw1kaRFiCSazQl3hzFmTV337z3Nohk3cryfXGxvnMy5k330
hyji/OwYT1dpKBa1YVMH4iHK2BnQ8gK1j6LM2cRj0dyFftds/+f/OP/j/zMqiSMkEdtSOvwN+UfW
iIOJzP5FJfEkUe4YxB32Y1Ok7bsfQBJGtvqzKUxlc4QErGrmWnKwkLhs0QpHkgwu3D+wJBkOBMxJ
DreHNCzBR34QStZg2XgokWFpn/pbQqn0uN2tnLQvjqlbAsuwoWO7MFZx07PdKLC7RV7Jf/9jZil1
orzbJQyIvG6I16QKU/TAPm449SHObDntXhkmRnsmMiViAoj/BTKxBHGbdaaXwebVJvEwd8bmZPPS
sCWr9ZVvwg0AlJ7FqnD3vplze+ckjf4EIALq1LLu/sTaBZ8I3QhsXNnWfiuwpo28wAgxdoa5upR5
qx9qy7jpNp2zmNXwGxAK8DBlB+qzRi9EMa2SSXJERr2Nfae6gk4BZ0e15nY6bIvCCx7sxJxxjCe7
oqgQSQtu292HH8CUlZqCciZkkx/QlJW6PFseiAMLOU+E3TYKBvvplZ/C8G1vhyDMvgpX6xvxE0gV
5WF9yFlwPLbN0LIpjDoHt6qluvjur1yV6yalt7GETcMdY0jzb7pKXhcFtzrn872N6iprtstMetTt
f+ashjhjv8X+L/tYey1/doij/CtgvAKbEpQx5FM2v7yyV0k+ZjuMwXxwAzP+TRZBV7DTdvbxXNlP
he3Ud3qJm4lrnTJ3P5CsIkyhkqXxBrOn9C1/eENnSQ7o4DQaRoJdh8t1O+EjsLYljl33lNtldCYm
uLU/XmsV3rkWJpKVRgA2h6wXztkaMtgwGYeJPrwFuWqv15RpZy0+X+FaQ3yqeH4Ijn7DdEHp8sUH
0ADcBV85NJWmIU27fXCdLWTwnc3phbslYSYlI+fHt7BXLXCRPfqSrd1RvRJfnlZB/xij1PGVsPQM
iXdOwel4oZpj6VwPR0/U/hM6gXNVbloazG33gmqE+QxP0uCO9iGRDHQ/ELE0rHgV+1kwNA+akz/Y
2G0G3bVwkHHh42fzNNvV+J2LVgSb2wdVDTsAPED2WsQ7AvKiOIvMImon8YqA/rxq/I1fViY3tdBe
ecRHSiIss2E47xefIGlsbrhOZI4EhhWArykzydWmn1eYvsqgXTccO+42Rg58qPtchLvK5MFDOXQM
LosZ+p0x3fx+Nh5tD3+F03K3GslQWDj0/0qoNa5H0wn+c9isHs9NmtvwDuiBH3G4xQTvB3bLsqNK
CZiPohq4o9T7QmNhcvIYR7vSVk3nVxU+4P9C88EqDxzq51+EKP07mXTpTVKwWrVdtzkZSQ5t37B+
6SQisFv41gspXeaFYyJ6sThN7/FpE+BeJ3pHN053wqGFUO8oiufmxYwsCmeaCq9MnF6Kp7pIh5NR
Ipt3ucWNSmBVWzUTt8RkSsp75JLlsTIsXtgYUdQyhKo+5UvLesriDXNyXP0pwj9/HlthXWKWpXsr
n5OHtonaPXav9uxWeQZ4S1VCKzoSGUu1fDLj9XpYknyJwwB5zyePoBgHgMCWjCMn6moMri40U2xc
Yl2Ic/TEyFekRDs/BbXVnvhm8e8Nc3tvd2RLuVjIn0KSbjZe58ld4rmGUOMwqej4SJK7AnEjZgdH
oFTAJeLUFp359ArwYSfSL7arq82MwPQgfYTY30m+YJp6ije9/C3JF4dDQxSOXcKc/grn63p8O2PT
zLd/MH2zRTV0tbjhTRsb547tGc2jQzF+ap0eeSWOs2Nu8ET/Hek3t4PFZJPVgsas33m/iCv4dToT
eoMVN8qgDWLiwq/knyfDat8tXnf8Ff5nl8b5EEAdcAVstwPO5d2vMECJ4X1HvRQRHlEXW7/ppfRu
WB1zko2iGkmmH/At/YQFqtxTtEd6NFH4bbtvwso9/wEILmWCoNyO558BwRYLATBHsepqDDH/CBI0
Dmt0Y0/2Y5VE/jp1nJ53JHuq1Q9cMEJvwML78s+RQbvM4Z6i0x/UoIma8RhIPuEe2/WmmMN6+1/4
wRiua29r2/W+VKOL2yPBQLgnsB93Sg5ftEGMN+zariRhqKM0xkEbtc+vEKHfDdEmdsqaCEZ7ctY9
8t76ihM2KZ8ZjDGT3xumMGE7VNnd1RsuDqwOrB1HK4uB1m/LJ+n4RKO7CTV4dkgpqDV+5vd/Hmdy
DfOBrqeIdSst3VYtz6/cYUfn8hbzwLcuHpp6W+WevHkFEG0rhv52m/QyBbZ2SZZDQj68xRC5cJit
xqSxfssiSjvitowb55BDF++jpqFBOWGDOlfBdC5kfPkLnah4WZSo/Etw70aivUtHQeraoOrMeuKa
OK1c9TusyKT3nQGcnLt5KevxpNnjrUapabx9ZRejuaZTVY7oym/ZRXusJCH1LWuztchrO8ZmPoo7
xV0KS+l0DSpcOnVgIkU4jVpfPCKPOv4qqdnAqYGZOfF67yGOIyTCgdlh1SHek6flLv4FlNd8CF26
4Hu7x+dC9HW11+FSFkf+wvDiibn8EAuVjwRWTc07W6TnHH8f1jVf1y/A2+6ndliKxwmBj5b5rPje
BVn9mzfH5Q38a+Pf6hS4ERkqlG9oSc/OqcZlIzEnfYY76hWbbHOT8Keb2WxgMcYTibXQQnsIacWI
PIfcMXzYNL0TGL4HxiDz9BWo1FFDokomCgq+hKyttUBq36Oo/Q5Y1iih7KuitvqgwWVX5gqK8yK4
6xIrPGg0dzzDrcy3VhNXmFPzZz9U6qaorWIX+hrlvI3QUnlOAW4h3DyCP6vYdCdMW/UeAju7G1iD
cC/jyCWf1Fdh/zzX6hreVVjHsIVmdRWOQVw3k0eNOuhmlHJirktXu3eeGZlYvKjONjHbrX/xnINF
+LkPUwLPli5yhy/+foESsLdv6E4Vs36ORO5FL7Vt487kW6/ypymCLafflSvtO924VALUaYVBWYw2
8hclRv0HGSXTnVNVR4toor1SMjzWldPf8AsOPieu6G5+gKBd2fmHOJ3ag+xHSkBxTlHiYdHw3b6B
Q1vV007TMld4ddJ/tiublqkYJWrbsq+/Lt0na3qBLAwOaRqYed30KbBn1NMwMRXBecn7Q6YDLmsu
+48SESn8iSftXJjQyfJNsAksz/841Vn0xYMZxiG1lOm1fsUlAexKmuZsZNbuHManpk01sBNGZUTB
XzCnXPsF5HUVCLytfwJPR53Iu4GTnLAjEn3qwvH3YDoWWQRXDLXKiAcOpgIrkv0LFjWuUyYxO6No
9hVIJdCo2hrUwK1KBbu8n9DUZtb9YfTmYP/Kp3IbeHGSRHEXgFHVcZl892c7uXiqNPnW7iN5fuVU
e1OGK8xV0Q9OFZ2NXIwsz59+YlX7diz4ZK7A0yuwqpO0fqcGPAk4UP45terWo33GaZh8fUOupi1J
lUPAho7trds8hQVSEH5a+1unJG2SJBoQGyik623Hqadh/g3XOiSVd+Aj7q5yNwaabciGDfNjYK44
0HAnctnvX2HXKUm6921QOaf/ArsmdMLte7JA/t9g19q08SkUA8GdjR6xDctYHSCSmoeWmSPbx0mW
vaThhLU4YeZdvfKvUdL1W0oVeu6HMLBJLHdTi68nHUYud7FvYSuMJVSBjQuPi9W/kdi5aor7osIr
+GcsVhqFgUH08GB/YLFzrtAtx6U6v7KxbUeqJipWToCtO1xSqfTDgu60priIwA6RW9+nUmWY6Wba
0lXcVJufuVliAOcLiQPkn75ysx1ixpISsPc7Olt6cfIxsYZhVwxquPwKn02SfvnoZlLQ/JbIS12S
uFvmTvReyzK3+IP8m6OdEi7gQ9Hm70aXFfvqDVHr2txlw2oMt3XXEAKX/R1Xyxl6MSnuMT9nIvS8
rv3B1nKhajY+76Z131M12Uae/YOwTbtJbV3Z5XQy0co8Y1jJuZ1mvPfTgR/WzF+FOEBz+80o04IE
2c57YRf5+e/R24QACTohO4Fv5Cf0VjB27oNcoPa84W9njcs0r+zi/L+FcLFiJkecM9/6ugEH+QPE
5Wfm3SR9PLz8Axh3Dig7GD1LbX8icslNGc5Oo28DtntE5D3nv4O5HWujnR4Tks1JJmENCHH4A9Ht
MzxwUTk2H113GQ9FNGzDqogfu3BE4C7gs20TF1tP2fp97Phkqze9ay6FO1M9FxqbxAnlMzyaIdWH
LmuCb+7f07uOsNn3hYtwvv6gd/Hpd09WBDN7rPwwOEpRVu3Oyp3aXzcL3cP/Beb1JvmuKSu6OX8G
eutR1HpldFc/lAE+4r8Avf7UJRftEVrxSvWKxUYRxKmx9twAV1XMXvhXeK9so7PNvWPrsOnGSZ4z
cf8M+2Leazeqw1f8vyR+TTbkV5fo7m+p31a03I7yOfryE/kb0FOBI0timQ30vEdrpot18PPHxiZ9
bFR1eTNPLbrgn0lgpIdkO/pOepZcBo/RFQmuneU7oivTEP8jvaLB+CQRi3X93NYdxTi/M8Ko6iHP
g5IIEzltqfAdCagZljNZaPNQdgD1r9jwwE5pTwYVyXH/v9jhPP7NTwZz6rip7YYrQ2zFnvwQcgNh
A5/45K5daeKocL9w5nYvWpfzruTKdMJzle9e0eLUJOM+XN43r3RxKlz/oaL93P0zYYwhoV436XdS
bMQ+S+LoU9x3q2isCCXv/JDH1bDXULqgffEP4riz0n7rpYE8vWLHU+2pes0vdhk2v8SOmwghaSu4
lTwPlbIVQrRIPnBnbW7dIGJOx7myQX5BU1rib00C1/OKH5MVg1rFixZXG3lSmyALmss/A5Hx4Ogn
TEKseBxWT7/5KGx4imvwl4HitQu3HX3ziiVPeunOI+a1v6DJoucgFHAJ0Rqnqs3b+VeQMrdEdRbJ
mO/+QiqryfWPmdDV7Q9aeSpqBDPVjis/7usLRonx+S22jOs+/Kx90gUwLupxG0Y+yRGN9nHW0mn8
CjEvwYzPMwzLd1L1QH/Xo3DKAGC7Mg5OLUl9x19hzYQe6IvsnenLG7S5XyiyrNU1yOTKN4NYz58n
TLzDOg+X7vgKOffVFFpcIB3l7sYSa+9feOdwFEwck7JJZHqFnhvcqRuX/9w4uNQuDsYsNCeXB2gV
5xgOpy4jvusKQrO1y67rL2+b9yq5XhKiWzdegghU7x9w0SZ3yjtP1zULvj9z0R0pRFxnAv/9wI3l
mkeUF+/GLEouQzO4B4d9EkveufbL1R98tMhQpdvefPkPjLRj6G/Aytzv8uWqELj8KjBOFXZyE2mf
DFs23t2miXqHoIwx3vRhSxtnvwRbv+Vm3nSSAy71aCxfivRWX6lq49jlWRVddfODrHamQs50jlLb
sC/aqnof/RmybmVmr6Ws5Z5dozlwb62YHGTz/pW7Xiyvv+lA/V7S1E0vb+DrEIgTh6cgKWtMxsja
/eCwVe4jyaeWaz//gLEzZtuKUJqoP74S2SPr44dSLv03Ytmapykz8UlnBaUD/6KyMYl9s8nFe/k1
mV3jBbtLIoyor3R2IGIahkybdJsw6c0Fp1y6NVqp710Jg735L7A2y5TqMxqfOOZOO2UbDN4UPf2C
3bYbT6AbDFF1RBkk03gy8fNfIO7EyT06GPIcOT3NIutuaGLyLTxpq++WWPobzqL0CyAGzZLzYMF7
+v6EwfkN6k2vnUgf2aowffe54+PlAPqGLKF7uGma5MnSTX5ve/jyibCvMh7MooL65H6gXtgq5Ps2
iGh/JCEl+6ai0b35wYVnme13J0izmdP4Bx1uTYuB5cG8vk5xL3+xKQk4vxLiPCflKQM/3QhVd4/5
OBRsfgvTDKtMLvb9L2HxnnBbiKlQbf4gxlO8fXcaQH/3AxvHNhxcRAKr4Lq9fQ+vuXzIJwzmWAp5
aqghGsdDg4jgI9//wMjJOTkuZfn0H0hypy+Pof6AS/E79ie2EeXtK1Be2OT9Ww9hWm8Hn/yEn7jy
cSLidDFf/oSWq3CiFFLR7Bjuy4rEPXYV62gp8D+Z3fhr0tyCgl07afvyljb3Fk3Nj+6f7aDXgAh+
uLqy51IFm6RxAHL/zJ/T4Q3Q5ZCFbp9+5tBDqc9xWb7rBOmb3E96SZfPK5GePFRUhFndJ9YZf+HS
XZ/695kSnLdsutlVHJx/wtPjQd5XRGgPoRWulsZl+R7cXgunsWSvstJsXmn1zrrxMZXNS0fAAtC6
Th/IJD3+klsPR+J1xk8aoRm5yMcXDNhS5/ev+Hot0p2dYYU3hIZHzmm6ZiVKd+U4vAClezYL0Q//
FWj3yvoyhvoTMBGM4lBxHW3KT8iqH2MN0MQKtfG/h4vZBZZ+T2LhKnPCzQKEcGXeecmvh8S7EVF5
9xP7bqin7eVCaYTeYGwF9+NE9Iu71111TujS36HwXmd2oervwuH/0nYe23EjWxb9IqwFFzDT9Jlk
MkUvcYIlC+8CJgB8fW8kSyIpV+91rx7WpESTBCLuPWfvkwxIOWbRMSfQyfRocW7FV8VSlOVFm+n7
H+X4rm/2BmFj37o2pbd73ZE3ZLZtc24VcXtFVO+KXPZirsubQGIWPKr37Hq/ZS5NzDLCjdxnZJOm
bU97XjViVTU9vW1FvW9POuBHib6kvjhEMegusmbJtGS5u/tbmT6BlOYl4rlMT332xnVcDq+D+VFa
3Dma/Jp1+iYOyaf55bhhBfdSsNcc2iD2yk/Nm59r9nrHVDvUt3PVXlct2QqfVA8p06pGbPm2cl+B
30Iuus5sRrufGne8PJfvCabslE6j8g8FfKq25qpRzkZRQQlpHgV5tXldxu8IsErUiyBPv3fyDcj/
4B+ea/mTFh5NzkVe6129aeY3IrkwtNvIZYo7F/Qjd7rJww9zR5/N1ka4eILzCyb0X/7Y0k9p5Fix
OFidce/A30E1/4Ea+bmsX1T5thL1lx9l/cD7aqYUnirv25vKfk47bvIVMbl/KvsGB10aidzBewBD
UM84nWZJtH3b3U+dlsVhOS7f9vdVbYVXmTfw7di0uQu18iJynfjLF2kkT14SXgxj+r6bmM+J6qXO
7yX+oQ3kYWid3ThmAAYRD1ERnfru9tztJ0atzVwQzSWZYY+fuds8BBkvs3IY93Vzda75a8YtULu5
6E8erTuZOFUzEmctIJqQtt7gHGNtUzKDVrHe8mPave3+V7wwuIZDGKP/X5ITWnMZu67L+7mkDWR2
+wsGQOvp0TIcaSABjKZ1SrJv4zSO2+9AgEzyLEIa9gsUoGf5rEyXAHivk5U8zmAAs0yXSRhs3sAB
RrcDa4MDIaqbXemqjZG21zMjYECMOJB05i118wdOQPE+C6z9oKmHyTU2kdgaJgcboAFZa8Z0HpvH
0OzDdRlAsAtlAqqiq5ZMAh5FYtzrYB0XP0gCtt2rRdtM5qLmVL42Iv9KHz2CcWI6ZRnJ5jANfkMa
KLWKQqyFxo/QrV8lX1ubskBckdP+jh4obWeZ+eODWVZPYyGbvXQcfg0SCfXE/U7U60RU9ERkcKps
PtRxnn5IpjZf1o64psW5dwx+vr9yCgwAZTd0oduNy5WJVY6ighRy0i03pFS9j6FECUir5t3f0AV5
Twy7Ktt3Z3wB48GFN+QfXxEMPHgTF4khgssQjGu7LAs64Is/YQy4blCsdERvvGYZ8CcZrTTbORoQ
aBe/sgxazsKUFGtKeBO/hpsSPM3O8hU5UjHScm0GXp7LZ6RBLqPhoFTgEePUk69VQt0CbtT/Amvg
TMI9Rq6LYiEEbeBnbfKFPUW/S5Peev83vIFW1sGjk3kQVNz/GG/gRZoPQF7Jr4bbjN+QXeiPgrMQ
mosWvIGlL0p6SmuE1cwnnXDl6diRUtms3rIOTJlHWNqA07/mHWh+dysj5qMz80AX5jFC90vu5ow+
4Np0O9p8xARhpZiM+3f8QRjfAe1ZfycgJOl06+bekZctjy4kLlWH3arcud9BCIXLYm0ov35nIWQt
8WQT92+86arunV3sxrR9sI32XeJ8zhFM/pmNoE3b3EmeOrvGPtFti3Y8uGlzeANK6BPWu6m1mmEJ
QZ0ugU/s/gZMsPL4MERo0MLosiJV2jYD2ALACa3vg2wFOpCFy2Qc4OI+wxNShNK6bX6oyvgACOjb
YN12PPUJnq60hO8fgIfmDCtA2as+OhCAcc5IhdSJl2Z73xTT1hhxaBvxfqYr5PU2NLHngQ0qDPWh
SuXRksF2hiwEDpomtNt5vNWHTzmqSCfYzhFPL+hWP4gLaVJck2BfAiQ4kQQiEFkvg9zh+X5QmbmL
hh2hZvLBe1bQN+mYaYsZxUA4hsbmsfAulfJ2zvAYD0fwTxctSniUk4o/2X/gDBnJ5nTVZJz44g+g
tBeeDfnHZW05eavcck4h8HM7QxLHyFuYycqrTpKz5yt+g9d+g/ZjTOE+EXdJ2p1+5ThAbtiKyYYz
Zaze4BxM0VvbvitQkbXxY5PTP7OAO5TK3XQCKAmjPEm0nENIcd3k5UYG8oKQ9clv2YsbBo1c1rDE
4Ld92V1wz5kJNRBjHHNcl+5lb/Z0sgxam7+AIBKeVufmx/IHCMLWwxkpYmXb39EgKp4CizyjcVMK
l0LeWy5EkXsHOO2rcWZD9BWvlk6H+VbqFHTcYMnO3V76AAj+94wIWb9j2ApcR+surAwE+G9QEdbU
kPf0xgsp+mMvgq+dpj65cXYmRzQmZJWgXOaU8kku4BQm6mYz5yGjB4kEQP8ZJpGn/kZHQycS/bYe
zS9hekmT4Po7VqLzy2RHc2BDX7a7KbQaa7g55J9YkrQLjT+arZxQ5AQOd5IX0ATBxaWe8uY8wya6
MTfetZYXrPLyWoY6bBHnIcQIstSq6qFVzt5u+gQAg3U7AhkJ+skheS9rfvPx/cygoPltsLJC722q
qyGR9uPvWRRV0+7ENN2SXkcil7pXsgveSztcdU7crVPGpMsqJjz3A01BckOuGTynhzDwm7vqzKhg
trcqNVK1ZNjYrWPdyoPKaRauCaDGtGrnERiYJHe1qDCKIYNCdNPmYFcKbb4+t/rVpDNq6jz+Mibj
riItvlfMTp4pFqqyKXhj8QOFQhkuAKalTeWjW9sc7d/gLPKhuPJGtZ9HfG4SE/hm7uTmYcDVRjwg
fH34C+HCGAvaaqq13hl2962gc7P9f6Nc1I7ce0Z1iExAF/R0Gcp19g/QRdJG7aZnp7kqrNJ5b847
z6LQ/GslfO0MunDyMfmczCxEPzOb67+DLtLEiI+hJocEZuUMuZjLhiEIeE2uQgkNx6ljk1Wx1194
ehDvolRvuVfH6HggqK87MxjmglO3qnvMRS+8C12jLhNHcfvMu5jsMdxorrrWXHvYJsI7hhDiF3UR
M0b+A+zCr/jDanl3P8MumBQnTJ/b67TWe65r3RffpZHxR9iFRgSQ2My7FIDbr8wLHl9+j0qojaPL
H+yLoKHlAHOIHc0Mv4DhpQfhGhjytH3LwCiqu0ZnU/0rBiOELk8Goi/jq9788oLDkDyauzQo1pFu
p9tnJEYTww7KmoZdDQ36H1yMsOjuwiLBD9yiXJuCrcdznavyfIcBBkKB6oWTwejE2ba2Q08TVoZG
ZHmV4vhYhD1NdZrZI20JfhDbwOluvuMz5NCh6usRdQDCsK9mjoYAnrrV4iG7euFoODrFTVBb2eUZ
pqHY/y1HVkSsvf6NptHEpX0v9ShnTPwDqQGHJr6MB5fybNRs/obVIGT6zp+0YtUVjvGM1tCrdG9A
a13/jNfotJqeZMnjt6MAvhyHLGV/8wOwYTFBqkEiP4YC2tnoGef4ubb6HW6DkraxFDmiMHfIo4sQ
jA6huXEdlrQAZ+YGNX/jQNKNSvuv4A0ak8AFW43k6p/pG3UTXiQulb+0DJ/iXnwdyq6hqUcq77/h
b+QsRRNiWv/G4NCj4br0nN00AhDT8GKdURw5wgCWjDmi2nZfTKwBO5AcVZXeqBBUxc9YjqahkYcm
zsV/GdZqk3RBvOSzspz0/n6qHOtSTFm3DdxOu/VG97KetPeIeUi56hUthb7EfFZwtMuT5IonGnDa
v/E7ioixBP2+xczwAFqgcck8mULhaM+S8rIamJ5R9RyWMs3UZecB9ZjKsbnENyLWZ7LH/IpZ52FK
hivMt5mbP/Kmu5/q6PML3oOa/aFQj+SMnI2Tl9HOj13tTnmV5I3mwl9CNjtmwd2QFwNIKB3Scela
O3vSxIUCQ8WiMRdPIezTkxtwRaQhh3n5BQiS+oaOtKWBRgbn57+AggjQksuoLTtv8RsyiJO7E7Vt
yHJ+FyaHMyMEuAKnAa++6gnrzzNfXLmwQnICZ6RU5Duvl1unTi5eI0OYSFLklysf6NOa6fuwjwuj
2pdCC0GNNERPu5kikmkZQ2Hd1K//hSQiSDhis+0oGNC2qGhyc4q6nIEiYU7M1k0/QcE3P9YcQQGy
vmWK+L6Vf+3iERjmd66IEMnTmA7FsfLZ/HYhxtgDlS6ekZy+by0WbEfXbBZannZ733brcRFZfNsd
oxe6yKxfz+gRy1kjgqFmd8aPFJXA0dxjgPHN8jTUbOgXneXvTVt/b/eZyUpaiOPAQmshXPuy7MNL
ll57v6Ii6fM9hLVDmlhuf8KTGDaIxlaBkARR0s5ypR7wltDNB7BT6zekkhivbKYMEC/VJYfJ5TDJ
7FrYSO+rzxaBd11wTgJ9VMTt+zcAk0wRTC+n+MIK9c0MMslafxXnw6VX+/HiX4AmwnQu9Cm6SYvp
Iim7xRuuiXRR4fBdvmGb0O12V9kkr2tU10Hz7S3mpAGMEOPXeYs64ToJLU2zL6bS3P478oRmZLI0
4DVu24L2QdSF4QZObXilQUhcTXAYeWaMkIS9GYMCu79ZB4bJPLi22OBSVgTJGIfi5s9QFGYQVLJz
7+EFjAK8xPmmZ47z2LQAHdku2d1ynNzgyCfCwQXj1tsOKcfHWssILFFC/QMqhaUvQ6ZOsnHmUf+d
l0LTvLydEs+CQVIX1dImZoHJ1WA2EQEkTnJR3mK60h/AzdIY/R06hWClOk5Zom+TaU4HRyVz7qxu
+k8dq2Eutol9z/0qf6riMT2wOWqoQWopQF5X2OuZq5La3ZXRVMVOYi6FXR/qnLlVS1h7kRcJmLUZ
s1KHHevekWVPtsSzqF+3ml98eYNdQQkw23Hi6ktmeojsXxFYdOIccyG05o+EYfzWUiK4+JnF0mc5
jpagtW7g0GlXmqt72aKSXkJ94lcoC42maqWzYNxTvIufySwFdaMt1xi4iDOeZWpN+8aEs719RrQU
XrUZPDm+RrRo5TZWWfxBt6evFimL9StUiywLtlv81kNysjtXb4uAYDYK2TjEk0PNpLgCInr7C8LF
lrF+gY1ioMaqrM8/WC6J6oHNOvqiACKx7J3+po2VfKSGTNYhqDOKfd8JL0kESQI3B+BOCbxmr9ra
WFZN3D4Fc/p4Rr1kM+rFp4D/jHoxxjL9Smla5wEmtKfIMnCRF5EdLM7gl6ikWJFUhBDY3f6R/uKT
lbsL0YEdzMKygJmo9y8EGF8joJ2n4x50tn/wPEQlNqHjpV23/b4nwb+WsRetQzCt7qKs1XBKO1U9
/oUPo9sxZUddRvSDqoRPVh854vIFFePEhn0hojDavebFxC41Hgcoz8dXzBgKPNlVP8jwMrXb5IrO
M1c5FgmbXwAytmqGY2idnhkykAVpkoGgOpqgJ2cuBAC0VK5pijmbCsTKTsUNrbl2AqEe8Kn6KFP/
/e/QMgEuuflPVrfmNRx8mZwM7iVM2YxeA4wZzzONzRST2XgGzXhejjEno78bWykhCb0R286SLeWN
Kgs2rmPfyLr2HhpiPFunNMqdBKuxNWJC0xSwaXz2+FBuz1yaIW2dq6y1uXcYvVrhYnBu4HpAC6dH
G305U2pyKJnWwvXx+kUDSwHcN2A23briumYqsdJFwGcjgmMiwySHVR/gbqAofaO75owNVEVxcjE/
vxukeqJ/1m57l9kSO4UQ5mYRWMsz1ab2XLFsxPDVbkN/7+lEkhdGrzPMSk18YuA7n9wu4RSWmOW1
GTstzdBAsEov6R/PsJsQLgHLHrPAHD0Tb8wchyB88JpVSVG4azF4JyPrikPeyi/KG7XlC/9G1KFN
OVGpPSGRghZw0+/+SMOxpLFhN4k6Aa8bGthhRvag20hyGHYRDVpG4Pa3pI+Te53A0qJiKp+vG+AL
/OyCHqREnJ9+C8lJ6oyktIfnevJQPXmweRai9EEN88w1Fs/gHE/eUq/nYTKzc0b3jimxtx/JBlVu
Nouh4q99H3PqHxTBedudVgM5ND4rKNP0marjB+NdEXvNM1UnFYN2o2eCrfSM1kk1hxtfGc9J0bRe
6G2s7Rr+1uzewxMzM3ZGFi0PnYz8LdH6etdrvvkM20krUS4i1xcQ56c9yVJoLTNxJ/OK8spwfMVf
CohUFTHveoXdycLe27uph17vzN7xbf52mVomdy/8HVjhFmqONqwOZwhPX3VP+dB9MpCD9QsMjPWh
sGTFe9DgK3R9Y7aUhCbiLr3a2rM80pf5+ACZZTxSc6zWZ0hPlil3bfYOB65fSD09+bUr/BDBJ7cd
k90rZI8T2tFHf8gkf9ZtNE4klYfw4Qzvgd5kLzRwJwyQlEeHOiqOgCwmYNS/YfkMlnNnl7a/huXQ
vWL51JMbborOCA4Q3r3rqpn8TazdT/agc4kaH2a2D+YxdisMpnZZb0f0ZEvjvkrS+pRHjnGRl0m1
P4N+6hrvTqvBY3yh/eie7iy9qDG+vSb+hN03qBzVf0H8CUL7DlasghshWp3OUXARULD6jv8hsett
ME0BVJkE+hw/5DZ9bTv5t2Rskv4ujcZ05dfe5/CFClSYFt4fGRj1bTV0ifsYmEH1jAYqlFluwppl
Ge9Qd8eDp0rol7jm6hUuaNBGsa370eFnahvBbih4A+aAtgPMgpyUvrODKnN0Tmbpsp2vtWFc+o1s
LovMQN/TBXqydZnUcVEuxvfMgt/lgd0RiNVxwkHwyN6FmqE2oyPIP50BQ3E2ehfEzlhPgiXbNjnt
45WhrLRbsJxrNpOrus8g3Kl6hRiwv/4eMjRaprwNJc4uav5ZuGEYyVAtyHLC/TIzrJPftwZ2ANcw
b/PY5Valo2NnXTEqEmS/IQ/ZeqvzmDHkHUudyxEV4iLh6rPWhOle/IQhqrvQg6Gsy/s3KKICR+HO
CWM6gnGTrX7DJEpDl+wFLMxpPbW1uz7TicRIxCcuh4rtdQzLS6lvidKuIdH8gyoyhpJVYWXP0gld
TLd6CFHjP2EW+XmYn4jMJ+u21/CWGP6QsJMDXuTB99sFuY7s2Uut3X9BMcIHw4ziDMQ4U4wCF0T6
QpoZ2KUzxqjp7a2XOWSmFQ9kHsORbj28oIxotiwdq0D49ANn1NYQetiLS0wEteKZmYqCogRcI0EY
jBWsrDlu/g1uFDnmMK4x+mkPv8CNsjEFiqJ5fcKHlBM6fLwQHM36j4gj5E3MXCbCednKMgMvPmV1
wDPxTDsCzobronIqXX7JW7MtD3Y8uu5vkEeTFADM45FSwSILc/mklT7QyjP4iIJM7C097lWLonad
agE+iy9sIPdeLDJg3/sulOMhi5kVbqMUR/HymX2U8lMBf1GP9DqdycuZDFOq/vwLAclMXPYzHheb
nogZn3zsS9xZ+EImuEBhRspl3UWC84nsuoTyfi3x3z6TkNin8grDHojEVhnIaF2Ovx3Ww3rmS8QD
kuQ2awLyMKEpIDMBRSIFwMW9aMuTXxhi35LkbnZq9lc9M5F6x4I9kQbxBfI5Bq26CSDwvyAhgXTk
N2YqDckQbjS+qV95SBq+gHwtNPpSG6sL1cTOsDOA3iQay9HXQKTEqCEVBBpf7msikiy7bmIw64Uf
JtD3FFDhi54ob7HFfE1FQmEGii9iSrFGmCHl5hmNFOMCaglD4iNdW0LyL4ADgOgjg7I6avM/lllp
+dGF6y3YmIbQXIMu84mxtEUefYnpiMdPIoFXxGzzzE6yKMOBXqfIP+w62TYqIxyja+OHTE/58v6h
KdlSdPswQbKMy1P0PIo5LnoNmLxAX/+CVhLzNotyZeBt4mRKvvQsKe4p2ooUUOJfSUtcovhHg8nk
e4rSSD0Av+rFskPcsaGZVy3P0CUzbpDBFZDrQEYRk3z/C29JZC0L5Ez4RJfY3YaeSVXlD9AlkcaW
top00UP/0bkiypmpsP6/QpcG2TtIVn16mK+gSymaWoav3Cep4Iu14iLxYLgOaK6/4ZdwYSFPsFOo
JT/jl4rGBfPko+6uBnh6q2cIUyUm39gEBm15YG8/KEyoLQYgULMv+4xhCkynmsP+tXz8h8XUkpf6
4mmOvP6Jw1Q4ZZjPPrUServ8E4gpnBxZbPillVsWes80ppRP94OVc/QoQOfCLkvjmZPxOxyT7Bkh
aTiPsKWfmUzBmTpjElbxtqkefsx7VbBfBmyPo8gBjADkRGn3HD+S+9JO21uKrD3Un9Li2eVl4KnO
jCbI2Hys7NgC06U7FqI56fAtvCI1+Xqsf+vMhE+UEQq+Pre3k49nXFPuFcNyplvsA253C7oJGBDP
4KYh1ep3NgVb0KD/Rm+i2wN70+qcbalb8kIQd9s6rhl/GSafP/IqbB28iVAhj7Hp8iz5leiUmLxk
uX8F3X1Y/kdYJ37ZQNW8KGx2yBEwGjfZ5G49Z5hvD5HTfgKRNXComiFPtdLJx2Aruymd3u+WXWHk
D3lObBxqSt2t6C5zIYm8yTo8I58i8H9USvDsgl8T710Ow5hbYD9VsCg/qiAi4dkzeUcDGbLMbqo6
81BYOMUDTCbGwFXSDqd8MFMwmFGqbqauL9eUZsuPfZnPkC9GJrdJHptfSl1Cj4XlksEpmElRvSyT
d4Djsr2d1WSx2AUehJvwK2accFs3nK5JtbbFVZpgzvyt3D7/GR3V+UV4Wblas/8VHyVsU+1yUHLg
us356oKXlR8hjmJzqXqlbhqVVjcq6Z1dnLkTdXZ2axAFW7ailTjU+lTtHGFR+1F+nZ+6Mm4hF+Iy
/BrEHaEYZwQBQHSiFN4GxTAAdkDRi64bQ7YxtVWS0AmY2P0GOuVnaY/hK+Q9DCCF10GaoNYcNCjd
z/SppMYu0kjd43PgePZ7u3FzBpRZjXPL7iwAVANXYor51iKNRfQJUsJoLBlRO0+WwnLA0EwZAF9a
88iHP7xoikFLuKWDqmr9JvloqI4zt5XsxZDB/1HDUmTOB3775VJ4JufmKeY2QpFy1Q0w5voUZ1QB
IFct8lq5q2gw5pYom0W0ikgKkiBYCRYyyxo8P4S6kcShGWrboiiJcRpayFypx+TzzL7ihtp6S2TU
Dn/O5IfIgBFvxEM5WZ63egXCItAHToAjGsgGc7xmBth+OAOxdCgnDEgFSgeFHPQjPmvaGI5P7xIx
fUzpMCi1tT2V7kWByhAAFsHlqXSYKAyd/dj3ESiIrJfXZV4zc4iqUF09k7LKNgg3faqn355pWZPm
hutMdpeKpvy8wfpYGLW6OqOz3JrpjSaD4eaFn4UVjOeBg7nB9L3cXTmuiKDezyQtk2Ao0Auvusqy
Drpy19BZX1QOZfEFGOTQZaqeALGKsTJdZFlUrusm9U/YvMENWwQuog3O3UNu1sDaq1AQcQM2sX0N
3vKDzHuAux/53GjNpN7aOdow3ADNNhNADe1CdBfR0GT1oa6HdB8EaG2hIXjxuEpGj9TCDOgSUVWc
eEKgk54vPSs3NJyL17yuJsFD5RjjZ1ck7lEfmUZCHB+yY2DWnL9SWJ57CXVNLkyi/wiDhZM8/AXp
RakHI6udFLBUfsf1snBlvGedA81raKpTKfLDGetFJt4nnxebVFRZ/T2eAV8y6SadW63trvPMQ1dQ
G1HDI24GfjX+OJPnNEGcDFx+czSTMKZsGiTVJsvVkwb9YmPnIt3kqWUwhwK1wQyKts0zDow52PWU
DEAGpE/iccIQqDZ6qNSmHErVHaO2E9uyxjckejDph2c6WI0GnuvFDJgojJJXld73aFUmgo5k8Kyh
XrR+PB6MyuL5yiiPkA7ukcJeOlEOizMgk59YVfUOXS71LuC9+kpvaH/ueE9Uy1SWQ0B1IK22k+uV
e5C34TZUJtwC1x69fclukcy75XC2dwP2yZGvTobmTNevQWP+KOTR5fkolwwRNkkFHCKHz4Vr1Set
Udg2nNfAduN93m1LsFO72pPOGv+P3OuGrb5o8EQgpTY2UBEoinIdqhD/Z2TkzYqdZjry8vbTp6k3
BKNpy8S/mYgROUXue7CvzMEbD8+oMoGVk9nkRNW+MH1Jc8HUw3Ws+/0n6ZExWATgWG8n2uf1ygTm
DkokrMb3WL6df0BlJt5fY1GNtZotfJ9sU8vcTerBk1j0TILQTJpxj82h83IShUpVM78x2/u9lw+c
X1lXLHLMQhGUXo7TcHWqEoVyI+6emWZj7dYPIHLNb07fWavOKrP3uHTLXSwCFEtntllQBfbBN4Xl
r4jemJdJ2Uc3lZGnBemNH3yzyhC8ycsR0cwz5IxWW/6gQFbgUuqKa4dwRLaMxyqFcK4lQDykDNgL
orRzzVSkULmsaJHASTInunrSxP7delTdV5bLwFOp5jv8zIQjnS4mJ185wv6S2o13AEYcXz7fgF6B
0OwybdADdZIZup5Cd0urNr5w7FrtWBthbvuoHDnBjedTWUgioZj4UCBNgGVj9pLEtGp3yRjnfS/a
fZYRViYnV122GrWowQw/JL2BkWeCrwzTCb5hGX6hIH9rp8R/xVSzc8rMizYlfhlj1F6e0Wpxi8na
TGC5SuN4RqxVcaDWwp8eDVsc+hgTXR1k5v0zbs0+mY6OjkhAA9UqY7bwiRExgnuPIo0rftXIbVy5
Fm85dgQu/8OFYTOiCGYcm5QFOBJLxrzVIMUwW/vgl+oeFfOxmdFseTvqvHTsnBY2fDYngf00ITpY
sQvKFuQEw5sXUht4CQmkp5/I3qI6yPnBJWoIV4miz00d78mMEZHH2rQDGVGt3jLculwfV7WFIQCc
MT/5eCa2dubJGcphpSYDiyNvxI1d+Og9VTlug65TyzPpTWejUPl8coPA/Bx6fcdKSkl/P/WFtSg0
6JxaBbPVcJE9j6wSl1nV2IQQSgXHINokmX43cZdfJjmrk1YE7+LBfJi0YO8aaYd4aERjZtYUd5g8
sP9PNEAyyVfZxh/10e5hYFf3YdLgi0y7WwWXgLZxfesN/HhN0+cOlRHV8nTsyVKleIZqb0OONsfp
UXNcykdrcYbKMcp+73Zo/wzLKQ+6LjYmGGm0U/tqUDdoEJ+m2DvhDeAfgjVyOckBZmSL2bKtWBi2
l2VtkirSDL4ifVIrLfC/5Un6dWjDr+zWwDYGwxVr0GoZeZjhDBgtExCnRWkocYTSc+eU/GXxk4Fr
H3Cwf+cDOVuHPj/5rqx1qkF4MUPLPEFqOIkMOrjBixZ0FVmK0qefO36CmCg5thEWKkTsXw82HGkz
JDXA5ybAvTcOwB4En1XK8ku09d8MQhAU8IpqrWuo6KLO8Xd1ndirQAtBsQ/Bxsiiz4y01LUaHHtZ
ZoVaTokKV5NJDIqCT7tXUfTo6dl1lmYc4IuOlVNtZms9j6eLpnHlcqh5rekTcKkzGa9pnXjFMYot
6zT/dNqY2RZrt1ji0YqCub6D5HJcgXR2qKBod/3Ym1SQbQ/uni0/nIF5QEybpRO4FMda07/KEo4q
jaU11yWPsM0ZnyfC4rqNEiaOo/sZYCvipmIkb0R6gIdBZC+6MviSWtVXPctvjEgWe0ESN05ynpm1
oTNLGfQns9f1tVfIYJEObsddZVLL1OZAHDM8DK2kBivZlzAb9eYKVdywygiHLESQU2QBH35CBbpK
gs7L4MPACpsSYn+V0el3zSibHW84rpom6ESr+eACbPhk0RYmFm4BVT+D+AR12L2jji8sPtuhyVkO
8glilXmHVmpYe3kNwT+N+B9x7l2Vg4eLMeCm1rJ2vuTcj+qh2ueOO/C7oCfdldZdNsTuE6zGhQj7
z6Hfm7R0lWMdUikrzDf+dOFTWfoZ1Fe6TnPd1uLKE43zReo9TyO7dR4js063rFmTdSMZcFee2yw7
vTzxi3woQ/pthiW/8Wa6+0Hxw17prLyUzgpPG4f2d3zbRfmhkjwH/JbFs0TrzXrH7g8NgK6N01j5
uzPgz5grgmC64c7KAHjSLH3h3Lto2/4yGJlXLz3kdCuNFRaCagbateAak2um/DSkMf87vSg2I2Q1
sjUUCSJKUJ7mMayCUugCa6uqbeMk3sqa+5QDuMw13ZRL0+Po0aKP2zo+T4yx9o2lCcQcMi4LsNLk
SAeMc81h+uOYN3z6oQBWfvw04YRY2Q0A1tryWLcmHaTxmsvKmQXYuzwI8yFViEaijG6CvlQ0+RWX
XbQenoTG6g6S+13vRvtC5jtLsH/ctYHQUemx7w8byyZPVRoxiiq9O/AhYOad1MaHMyFQwu3iA6d1
kiBU0ueHMyYQMUp6OyaF8cEGs32kgDtBzY/ATtRGbFIHCQP0TKA3hJOurRQunTMQq7LRbwNQpgs4
6PJDUABYmOGBWDRBtjamv2Hf67DQHOhJs0K7kz8IgqFmD8TjpYI35XwkUbA9wwPLiFGUaN3wFEtt
4irS3+S5qk9nnKAlwwIUMQdoUtxfKYswFEoqf26m6c0RTU/FBRvmtwsWPOwLfUn0ga1gwqs0Cbll
OQrOvZUUI2cUI6PVNKqUP3nCamtDjlBmRTHsIlh9LXh+yIOGbx+B2MmnjuDqNqkLe50VDGBfAIRy
MIoDdN5xT8SkXrOIY4HaVVq9ClI++TE9sv1g3MvQT3xOkSz1+bmVzv0zibC3tS36EGLrZxxhb4eC
zKhBi30K7PhzkqgPLs/7IVLVlnPbeO+O2sfObdoPL4zCzLezHbvYYwW15tGeXLnqmYLcz7vVVePx
bIJqkO2ZPIty6RXE+9WUyKs+j3ddUKvbuNPDTxM07Svi2qvW08z1YPSmWhkED64coAqLwZ5nDY0t
rE8E8dQdrIucTk47rewCFA3HLzyJU1tcMFYmo18ESKdIXCNAx66r12QglVX7D8OZfKgrhg1hGrPa
0/DNTLVWLwvKRBcvCERZDAWUsoHznRE276feLq4yO+oDTs2wEF0TU2RYkcptu4pbvAJ7A5W2fw93
UtufyYi5HrlUmdLApDOUTCflpnuTBNULK1FwBV3iDtFO3NSJRs7QxLgdPfyNYbgbGgzcoA/NZe89
VYPfX+YNSS+d1OOyItlymbid1y9A/u8J/8WPQdO7c3JKcmQM+s0wGPWxiYPhchCpccOp5CZiNnFM
pevQQIez6LYZDMk0qONj0fREakzkFmQMraWnBtosWB44/W9KHUDqItPC+tHyxmTZdG1xV6Q6sKdo
MI+jjroSUjojoKmSs+8dGKOBbYDMgdbw3z8RGYW3szLkKm5hOcvgfxg7r+XIrSyLfhEiYC7cK5BI
pM+kL/IFUSSr4L3H188CpVJJ6o6ZeetuqRk0iYt79tl7bU3B5hLabbXtZmncElWkvjgnv4qslIee
qGkMMgMiBVAuFxcnCM+rMfdn8HidF0tWzfsoE+xuBnk1NsfGC9Nu8RxM3GuUOC39BvnG14A9cYwO
6rUQHJSWHcJulSFO1UpKTfHU4M2kbZvY5IT/AqTjkl2F1A/HNJEORZXZlUunAidimFDlNgntJujT
WZZCVGCO9cbRbEZTmtc4nvE35RceH9OZxrn0dXNikNQCqhHT3lA+wmakB4tdx+QNg6JSD/pFlgYt
HK34R4OY2XHi2d4w3sTXCFuOA3RV3U8D5mVTn1uvbyf5KGuCfroqGjYZKixEeujOUnWxGgVUjlDJ
9KMwitQhXspPIYEBx84QHf7GiRxFDMZMXl6NwNA8aeF4wfaydhAN2a3Rep3LcU3V8xgOR3MAeETw
LXYbrksfXyBJc1Std9VoGBhrheIZqmmpOKySvR2U2qEK++UDl1h0X9rFqZiDxqO12qB1fO7fatNG
Tkms5qXXkQuEVI3HPGb7vMOo3n8YUxXXG8XiHRwNXOoQFKFR/AGlNDqjccoywLrGoXj/RaeczRw4
bF5oB9war1VXeV+ESsJhEf2T1Y0QEPIIhT70W3TmNoIbTuhHMnXPMNh9f0ErmXQskCdL91YB3n/+
Da40ZEhnrq6spa5qMrs9xb4JS6ZSfP7mWFY5gU3Kzxd/KVK6dVaiZdQXLXm3cHkKG6xVYFbsn5g2
el/LdeOjbKlzGruGtsCQipc3GUpU7xZBS0F5v2OSaz3J7uoTUKN/oy/JBtNg3aR5eMR/wtzfpIN1
00xD3QKF9kVJkQrlsk1xAPfIfzIspi9uylQ1AMo+Y3HgNdK9WAnTVLNaeStTCR45W6gCkbBQ/CZm
DpMy3qGyM+9NcSntVHPQ9kioYkt4h/AJDE3yn8TNtSY9foE0e11wCewVya2zqXkMA7xqcSzBYe1Y
FQ+LtR6c07FUTC5GSdxpUAIpCpFbiYgyqp3b0ae5b3Cy0B2h6vkWgHd0VCl1f88VVX0AKpHmAfUg
cfRdb4Lgfh6DsXZSc5R21NM+T9RJcUn5DdyE4NoBUlyCbScq00GPyDeU7U53o1F+JOwytoYeVwQ7
QvHWzQs6Y3r4DeDs57nf2CTWqCpWh1vYAWOqaI08p2bq8hJOdwvrlEq1qfTtgCX9E8uZxDTVlaJG
ZJ2UyKF+LSBcCmTZSsA0qhExAHOYI79rRfAAFA2LhhwvnN5Zc/gN7syLCqJZ1ko0jRAbI9vxsxaR
ymtebi6aMH9UUT+81TTZX3SSTbsvgGeAjozgGIP41mmyEXoK5nsOLKdt1ZdsdS39DekZsN6OuGy0
3btgw+EbSv4dCbr9ZOKHOgzDbmDywN4pdYt4FlMRPeC1V10gtlSS/MX4jJtOvbCAWzaJPmyKPsLL
zrvmUC/Grc6n5awkNmUtCgQbOdANcLZ5ftRm2tHsGmplFGpnq9Pix6aZW98KymZDq9pzKwdp6mVE
pamCyF7F2Mq+VrQ9wgSOefwBL2mkWfseIexbRUzoixOKpLgB0svYWyU9xy3Qnns5rYKfWCtKL1jG
xmsGfCa/yaHRVFq7MJFvdplN3/5GD6XVYydUExQm1VU/9A6HdwfT585IQVUWvb0dC14w7N2JRS3I
KhR9ddqUHXBRKO/WYDxTsJj8VBe12ixWFV1G4CmnXqNiqpouDPr2DpcVNiGIAZu00JdLij+HdoG5
e18dEKpjZeSGxlo0+5mLTRpK8xZP+7JbIcN0CS65/lSV1vDBIti6jBrmlwEk1CNL9M5bSqm4AgHI
CBgaBFiqDrh8Ul3sJkt2RhGds0S7Cv3hv4JJDVyZG6MDkxRjI3Vj/Oj7mV31c281t6EeECqY/wkD
yKCIsz5HVp98ebzTZwxQhgkaUwHKhWQQCab1kQUkzLGXIQCkSR0AL24MvZ4WDdPFwHyYQmHywyVO
Dlk9TvuZHeU5Gm3ByhB+KUaO+KiHJE+bZCEnmI8+2dU/QaZ68S2Jg/gWRLnuBLS6FIDv3UbPUHUa
2slTOXhfFH4dTaG9LQHQEC0eUua7JX8Qdpp7X6hTsM/pi5wVR64TMIjnBGtvF5oXbs31gZVMw53H
UB5jTSbdE40o7ap2XKFvqlHvppg6ZDsNPRRAMGSKaak/6I2hNEMS4V4G2e2mXblygjoENuytVjFX
e+A0kIvA4vmNLLSdtgjNK5clvJOWSBzmirEP9YP0joSBE91LP6qLSQFaU5j9GUN8QKp4tHxLH/Nt
nukKsBpYqVrBPKf2gjsLKJVDoMaaZ1Hl9klkQOe5JDsNUOgVprMC4F78iVElIprSERw0h2yqZI8X
/nIu5rLcCJ7Jg1aymowEVXZFxD6ckrLIAYdS3f6GUZ0tDqWmi/7AqJoq/Vf10qROA+PBAbOD0PPF
UpXx+/OtjdGbxQYKsWRZMByOrblHH6APCgwk08/1C65qhnLLJlyX8NbjDGoH1VwvBpILFB7pUF7y
vRpw+AWZh8+83Hd1CnqEgrPgTmrsD4mWO9/MEuY7+Ox3A39UN2zC9kopgzgxGmQ9Yxv8rJFbOAq1
0mzZzkMeGnPd5UZCp31hbPM+Gnw5W/ACT4m+FWE3eUrL4k4gFnhMCJEHP4FQosFiNLCZOimz6v1l
Yr0xtOywTT4v9M2NtzhibYDnZi4Q0ieqHGriTdyUcQOWFcJ0JgUWOb++qHyNg0pZv18Yt8V2UixA
WGpCYFrk27/wrrDcsl2oFk+NSeWLSvH1yYpJUPMjcQVrVWUjYrn2JrPpdoW1pCtTKZ9dHQghcR8z
v/H8E3v6J+yVNZC1oR812hLWV5xetcAOkjnBomx9+wv9mjBZ8iZs/ULtvjcxyjQrUA2GERDYnKg2
HTiguedh1TS0hmCR1IMBmfWTnqjKvVoDv1lMmrnpW/zqOqG7kZQD/SkyWUgLQZoqG93FdkCX4JA/
K6H5RGBWvyKODg6EMd4OSZyeJFXRmN+oil3AsA0qnvJpRr50RB4JX5uq9f9eUWW/evi++LG0i+Sn
MluSi1UTvtT1trhOTZKx/B4l+ma0zhuDUN8D1lPoqNQf4tlmfY0kJe9AtXeH2hDDRqFyep6T8ISH
2CSqogp7n6ECUpUiKPmoJZ3NptZbO9Tbjpc7AgqhFBIXcAutnSWN9kPIT76pyR28V/yGA5jMB3gb
vojV6MhHZHiidCe/KsweRQ8RfNa9WA/tY75E410hKWJPcU56anMKvhbMqxw1OKpRwUvXpiveZXQx
IYnF9meiZ0gMNaVPCb6FSoazAayWHY2yY/Amn82d6Q4et8EAoNTqURnM8KFRLOUsx6Xx1pQy9XBq
sHjVSrIlC0PHq1oJmA7/ibMVFAe4HcXprjTotmcaQUlEr7Jd6A6SK0eECqQ2ffwC264mnm2Yg5+M
qYFwyIVBXEJ+9EVgYTvSX2ndwhNgRTLIu6mCcdJx/RMM9jaJeq2CurBgWmNJOZgnmTHMK/Jp+m5E
N9x49ORJAndGZAkENYK1ji4wUxuxjofElqoDJhTdkXuWylxmzsXAPyTDNTiDHeio6xK3Mda4XqhN
2qbqW1CvaXvEI9yCgLe7Hc16sF609kT1n5tLgPrRpMhzPkeruG1EoMa++Lg9hXkrFY9A0j8huWkU
4sNFV3SDlqqBOWC7wk1Jba2TVJFnxgl8+YOcS0Jvm/HKXX1Xo87+Vp4whhjGBHykAtVL4k1s/wHU
laIaLkCpsgcpoHnotflTSYLdStc1uCnTRtrhSkPiyxQp2ODmbB11xexqBJYaWeGz1KeJJ4VoWZaI
v6WqcorzMjtX9fht5nfhENan86UgaRNqipeBErsmMckEG8AmwOKeP1/+lHXlZxvRAT6p+J3GmH/X
lnwxER2ZJ0Er/broNodPZIfei+C2qqp6TVnbkeEhOi5mCbUM6w+/JW04GL2aOrgEPEC1hhMkMlPZ
POOLUzXe833Nipc1OzmPFolpDkzwElLn54NOyFCZOk8C5su9UHFwBeWbXu+D9YwY3W4QtTcW3BXX
XxHESO3ui+9rUS/tjaXRvehtrPisGY+TSTyjCFlursRfs0pXw6XgKO1Io8ZVbp6/sL/GQipBGUiy
JDxuBAINddcwvh+UnNVrwh6R9K9Nv7EZbSIbamNuGLQ9yGqKIVr7OU4Jg29CUTQHvnHEBhm75cK9
oRt+yLGBIJCFwqtyWrLBHmKltK3pR5z09gtZu9r9YgKPHdUd1LGa9Fkl32PiOR8jmyaHPnrpmcxq
eRcMtHRCd6USgVFt2ch9tim72MTtXMZHUfTzVgjLPJPlEw5WNYpdkUEegFReoYUo93FKPLq3cd7U
6gM+nS1NXL7ZqziWRqS9dCqz17ySgnu6vHrUltk+FlCcb1+wYXBOiseUeE0gWWxCtjJTS7GQrhDS
bmr9I2ooZXKGZVk3f5xdGV16bq6Nz5qkwoaujOm+7qL0BVhycGcHbLnDCLYAW5AGZ1JgbWKkMSeU
O/PQYjB9bYh0XaSuprIwHTexrYQu1KjimTrnwKcW2MbaVC7bLlHrXWVBpGXIfNV4/R2smF+8HRps
l8y0f+wo8amVIvNmm21lS++Caw957eWWpj8gB+k73iFpZde7L7gxosM+6yAB/wYc6w1b6zS1VcC8
RX6n2SI8wJSbP2sp/JLMBuMn8lfmfJGO7T619vUQvSW91N1RZsIbo03Bp2e01tKr0V8IyVdvooM1
Jub0XjQyWIoVhEzevF21RcpX+mi6T0EfPYF35qaVhiO+WxJ4zjJYyzlbls9gtKTNFx955q6CfDeU
y88vSPKolafCbM9fnGR0cXAqYDF77jDH2CiVe/oBLyXOr/tJMYZPKM/GT6XMaXjTofLTWcVKTcsB
TZvWL4KyTQxh+/VfFUxV139hlPWuMDca2jfX5YizIstfKyL5dxaBNLdOI97amR0fO9bq91S6N9up
7y2vV9mBxZ2iuTNJPR+QsbkLB3nBCS19G9X2vWmH9pBiK3Do3a7vitEg44iARONaOg+st9PxFFpB
dGcnzbQPbVt+KKfQZAKIotxBJabFPWTf5+oxnShl4nc8/GfwpMldmyv1ZRr1B5NpF+SEVGFDmI3q
c1pBzHI8gmprzbWxS4cWRcKGhAiZFs3Uzb1mxSVL0rLdE61eXu1AEo5Gd9b9bBnakXRxSPzWKEmk
6JQVWEa4pUXkGP0FawbzfABQbrgMQxYQJmCQsRb1x6WRFD8oxseM3S53wKy7q4gpstMVcu5auNU2
AQ3m56ARg6eXhddXpjjPo4xF84vlHGU1daxWFD8stan5BaEMCAzSfOSdKu++oM7CyuKzNi98rNR+
5NWQd0cZulCTW6+/Ac+pxAYVoqR4gJe+rrVZYSfp6HCRQv0IlnjTWKSTvkDPRWjY23yC2znRyOlq
hjadoUavA0DpMtl23m/os1THND1rHfiQPvfDaJKOKvXLvjn3XKtpDVyrvwkKhIP4yVrFxhD+/8NB
A0U1D6MRC/yt+3nOtRPaS3HGkt1tiEy2dzwgykps7i5hXFgXXDhEDGS5bmh0+w2J7vvvuEmPRdlg
mmLt6P6GRQvblJ2qFglcinPQ59AC02Q6awiiJ2Y1LiqZbHohEDEcyPIT4rS9HQZgiWEIR3oqcZBI
huao1hBwLPQVOnutyrhziUBUKm+dthnLXbJEkheQSqCOU/SUbAxgF5a02C50ULoFO+mDJvrPhNZC
ftwSp0CRI5wqo/BqpOMnVdF3bUg7WtlaLNts1aQ6vtMv8VA2z0H/WLMB2NZjZayXKG05jRACt4nG
yLM0crqtkv+kVjMP2ziDzQCXj1TcFcPMvp36vQ869YIbhU7Qa61wmFzufXCaAUFwhDfhpW7YhbqB
CVQBHTIVhL+BgXHO53iG5srD0dScSkpInSiUWHeaBeHulXVdheI8DRidwoZTPLIyQPwTqf0Q14JC
RIJoSCbHT3PdPk10+vq/CdglDBg8s8K8LrrQWZpxHtvYrwJVjU5U5s535RhamHOL7BAjgVfAr71k
TlocTqnKNMeHDRfj5C/6dGvw9O6HfraJuoDL7gA8+hN9I2QoZZiwX+BsVctZNNLpjOG4Tf0SC9qx
XyIvTrPSU3tSaSX60xElm8xsxoMkItP4RitU7tuLzrqESWk6USkVXmSyNkDrwWJZlb7poqm/IrBQ
JTlirLBMc4BG8Ju1rYdxQ5FKM2yDeGiPYzcYr1pPmJ2BtNz9Jm+nSaqeFNrBzn/Qt9FZEJSVKBgd
MdUze/s1xZOi1D7leV1cCwvQikPKYkZ8aAuE0CWLbt004f/m6jE7Axqwo5ZNsv8bppvpRd9NcLaB
gcHqLpACb41RVZ9oJjUCmZKkW6Db+TqxJ/33zqgsMI3FL4j32I7Lkz0Nhdt2S7L9DfLuMss4a0pV
+4OSYuQVdZvtB7PTYKTk2v2M5rP47PrXTTYB53NUDTpuOLW9fpG+xyFAw5hl4NHN1MofuaX/5JcY
b/8b8nvmb9DEccStqNUxEa3ob6PGvWBrojyWdqxTY2gdVJPXDZC0/p6s7wQ+MGC9MlrYpJx/4cDH
BuU6HE1Kva2qOlsmBrhM55mE48Y9IP42GVPz8sUHD/UivKhys8vUZrnJpRT4XWI8LR2XZYvubaQO
xk5k5z9Q4bIdnIRxFzbQdEzr3DbxTijxNsDHLw+s2+DhW7Lww4Jl0IDHNB4puuyxKlBKasJ0iNPH
Zr616ujn0+jmOd5vETsj60KYUMyv82aZcMdQ1w0k12214flfvHFy8r4G8VChKx792aUN+nmqKH1R
w720sKtZasAcXxjyqRaUmeEj+kKR8z5/MPkULdpwKpCVgxwnAddl16pf4HY67PP9aU7YxyCejNcv
TjnhLgsubg25uVTb7UBIHqKaU6XVCTXTj5ne/0KXm3PzGuk4xOaIbvr8MTeYRWZa9OxSA8GdwbCa
HdCtp8q2jwOkqDH9bsBRCK1pdQ6Q7nyRp+Ug1x3UFFbD8nyTo3hfjN2TIilIB7AYUcES9aEPnwoz
8sio7wLp3dJ+FPGLrowPOqiSVC43BrDiVqtP3WTSlCBKd9AOi97vKaPdpGmFdadErZE2pvWQ1bcU
tyQu9HbAcGdLTyY33RaQaJbMXpa8aSxbV1p6SCgvXiy+VLXLTb9W8OsPN6nk8Mzj+yz/DJr+YHNf
CNtuore0IZOPQRN+ushYBS8mm471kyTemuLWK5xw1FTav2Dqk/zKo4SXid0JL6YZdx0rq6MSsclK
PlFeNiXXoSUj7m9Br7DeubG7EqZAPU+3IQ6jXABq1x6tcQvp0a0gdCgll9/c6esAAJV+mJT4gWZh
R8e7ZczltVPT7ZLzNWfTXeoMg/pHgQTRKtN2KB7AABFZFtvc4rANfDNt3lY0O1BTP5qCp0oFIMn9
ivCQqwpjSxxgUb4LMbtkGN10+YEIclRpIuriD+LAvGOlHQWA+OX5DlaOe4XLUqG9ba0uoLLKk4V4
SjSqCWh6BWeGXR3FWyQ7foItG7RdqJNpFAJjvrYvUbIH412vdHeB9C4zn0og9Fs9/tT4lBUJur7h
pCPiLYjGf6LfG3veTDMXpUo5lMRP8Oz/RYJvynXLcgnWlwyfhZTW40ZJsEL5qIRenkSskfvXjNjn
xNlgaBiZA+nSZR8l8UpZXbZxdZXzc9UNEC81f4kvKfeOcrCJPr21xWPOW5z0/ilrnskK7DhQLjJE
cvZpQXGzyspXspnEJ10cAYtthGqVtXTVbxboVhhVaX1S2B91AMObfdp/G/j2pekwMsbI+rkN/Gae
twG2oSkFMZFvcpuscRs5Ft/E3wD1g40Bkl13Tr8AAimOU1eRTpztRC44Dvpsi895fSltcs5vsr4U
nXRUp3GDQlcWUX4JSIUMsJK74bXu+ucO54k9YvQeNAhW8U5ic9uZFGRUynYgnPILbx+H6XWiKnfE
sz31XL7WgFbzI44at2Nwp+uCFFezs8aUeZY/p6o9DXa5axE6xhrwHkfd/wN6z77Pg2VPjvKwsu8t
KkjLDp55HXLewrEs2u0vDP6C9DoI7vIhlunCM3hM5YgorcVRVBLql0lol6w02Ce4f2fimzFMOUut
zv3E3jRoD60670OtYbjkxlS03pxF3G7k+1jS+A2AHEpwDYTNbiYb0ZXoqqCIKIqDkOUVYmHN9DpP
mouBzQkX/Gf6S67f/Z2Xr/L67bnkykhQURxvVgtwGc5XCC9bFhdO2xw7Yt/87acwIIH8U88UOIZ8
9eKFc2qLGwNoFM3nneBXG36SemVK6w5yoe50Bqk0eFwAigeLfmOV4MA32NHS5ZQx7nah+DUNCuZ0
t7L3pyig7rbdW+WwpS5kb8XCG5UX3C7bZAC7APBK4q2NxEA8Hrwpz46kv8Hml0XxE9+vM+UzacTT
rMZ8RuIj2ycvEdG54eO04vmX4Q4Zzcn0y6j0u1+Qfkm7sObz6THh9AZ1qFluaXXnPMmpFDjneB7+
ie2PMMGz76EyetPnLY6cbCMBLlgh/kTqNgOdMxFU5LmOqHTCO94XvlmmF4xtuGUaFADO6e7S1x9B
+wHEhgfgyZzkh0gm+S9Cv4uCTV+Sto3m96X9EPLpF/Ff8BiUA9wWbf4YSeIapXBUmYbfGjMDUt+f
9P8OI/PYCjbCkPs77qoR+Dpu81UCGz12yuAIVoRFJHIh5LCU3nIZ6T/h5qLQ4RIbwqUQiGWhp5sz
tJbkOFAQbqn1gVFkGyD7UNvHd0fGsK93wBpiCIkpciC9AVO4Z0Pta1QH1DJtmT0lNMVZKfq9CVp5
1CT2nW92nTizvgNq2FJtw14v3Yektow4/hnlMGEr7TVS8UqnhDTy90aF+zx+2LMvkI2HunFX9DUw
8hNZqE1mjE9/6xtI8pdwtXz2B2nR3CKV7no3MvXTBChExROt698yDD65qd7lBbuk5by2EPBPnYZ6
mNLa6+Ttl1HGAO2b7b1pGxuk933VHIep2Awj10GOPZ0BWOfehjx4LeJvdcNrP+Y3m+bG/WRNeMSn
F7aK9yGP/NpjwFFMkYVV86dttiUOE7796Y3Pw4fdFBsl1CCp6Nu4yD5ZLfpqHRfo6R2N8Y1rN+WP
YJy8ZooJrWsHGRp2Jj4JkntFT3goLz0TCBu1DXdtP51MqwbXyaEIZNURgKDWXgSjF49mJ1HyDoQE
zYNgWw87ORa2X4U4JLDqa8n0bEoFq79YOeFrevhVnrBwpeYdHriTUvqGDKFLvePJG3JxkGMa15vM
+49GBVYVgtNUmI+UrrDzZCDcFO3sSslz2ivf/6+ShbkuH8geehHe2bVngWvdRhqjkyUWFj2k/dT+
3OjR/s/KhQ7s/7BIPHYnbrU+QKyd9FcBw1zxt7d1qAGF2MSJfDXZfhpzsWdiubfpr+s4nZvS/rAr
6cLwW/Pb0Leo5H4VWQd7FRjG9r5uycqEfc9DFnvZyHTf0fiQ3Gd4UrvyqFTBJtOQxmbVryhp1NfX
odQGu6V8NizokiVDorJVSaPMjXmVtQvVwH6FJTsrigfGX26uySZnqM359MkEL/JGeoJ2O4m9DH6B
xmLp2dK5gku9Zww2e6OvLogUix69I+3Yumptb7ChsuvD24Hdp+r3Qo2ulHpx/Rg3YwERYLhoZvdI
V0Syfk/drcVxuZnqaqs0jRtYV03mHG6gjfTGlREoaQ30Fo0Vv7yX9ac2KpzQ1Nkw7fWcrgv7TMDX
Tft5M/OnJUGxiY3FjRqyC/iCMV7tg34ix8IoSWpd+7oNOFUUYliHli/9XMqjDV+N4q2X4Z/FE3SG
7PO28oAo75blEIr5NEvnRRoexqlA5MbILTrHWoqtaFZg2R+FFH1IuQvgzDh406MfazWFqt5BbXfr
9lSPn01qbXrOi3HG/VqDoG9Vtx25ROE2CieePe0U2oeyXfb9aBBPu+GacRWeEn25mViDMlWQT2LP
ExleMhkusEAnQoavZelqlPuRobcIGHVIlBBNcjF5b1TMDnKyPAOUxGXAcs6itEVRm50sSjp2RfuS
WNNnwTXN6gIPSwhBbYWT4F3VIjdmSMcNiCLNJa1XX0x1Iltyx7DlDsV7E8g3rKJuimxX5NK1m85S
EZwIsnqw+JyOJVET08MKqXWePmVpgu54xr3IpSPkDjZ5YboVc+3asnCGHltmWnltdQdx5oBYSrsM
inWarrOp26+dqodeZ6ehVjuAGXHH9lM+m8G80UFXxFBP7BEZPvghTdoR96bTUqneDDI3NulNUEXf
XWRY9EZwirFSU7T4WnQWpdc+r/FNKJunVrxS3OfJEqRBxZnot0IjvoHFBfqllI9SL66DqXLbAIez
3IfKAVeGF9sBHLDy3PXytotuAdgSp8VMrcLlMROIGJgO6roAUL8bl8gJk2s6d/dZgO8Og3Ia7GfV
QOyZyRalj2p4y6vpYBvEZye4h29Yf77KQoqseuknZIP7vgyPRpe6zepLro8tYxL+BFnSD3bxggbj
ThgMhd5uc17KpUi2620q7/LvaRe/sVozVkYKBSNmLXZjOB0GoymdhVgwtlOOhBZvAJNrDxM8OBT4
NDSzOLOOu+jw6mL9kEKm+UcTSdg+wJRy64o72xohhLfLxqu092PD8DUZFDIUW5mmbl0CsVF5VWte
0yFyBJ3ofDHEWDpZTNJ68QndjcVStf1HjYk+NJulVaCTD37dW5cksb9n8fxYj9m78lepSVypNHNU
jbTVmk8dStMWQ/MBnqx0yjQ9XUgT0QWgMCQ6hMFX56P9FPeN8U5KwX7Qq3EnB4PGXWdU+/feSvuT
QuV8oVjR98EW6S1Wmwm2kJHdekYpUlDIIpnZBpevShS7KGWvzfNPKIYDZ9CvTpSqWWjtq1lM/NWL
UoJ9IaCeazxScak96Eb5XOtYqsMw7T7ajhqWrIYfShBcfk6pfCaZoiM3C6Pdmi3OrY1BVVaQJTVR
cmPG8NArfI8FLbqyIj8hgj1jCkMFpiFk7ule6fLHriIIMdAit1jsNLmxHNAr55sUt+P+d4UKy+nB
VzuKgnQKAEZTHr2W+UV2dRKkWHr2v8tUuAj8YI9RP/1RqKLqsuoGi9H97I2lOw0ZbyhZtOUuWqof
7KS0F2UpSZfXWJpGIwUUqxILz/Nhdix8EZwE/Iu4JPkQ0oaFMaXA/UX67tDMo+qlaG2OGvMsR2v9
SkYHOfTPZAObX//WKuNLatXGlkymvWvpGMHCl8nY+pKKxR/S7BIZ33Ikik0gyNhT5cOqs6OKdhtB
OthWOn8QR5/5FsxjhQrlWbqEJhNl+6zRkwOMwuVBtlnrEmHKDnqVNfeKHj/jpzAPAOsTfqqYLBJa
Q1EG6IBGkbmE3ga3zYoKes6IkjIRz9F045GMQPpNxQpGToeGgK+Ol6RSlo2+cHipIfepJU1+SANX
Om0ay5NRqQGIgmlnVTghNAFbljU1hKfazfXeXbr+qPJTcXTa9/wxD0Ee7NMKyzllFEoHoyX0+ZDj
Q1He126YXC+uSfXeGNo+AYe8BkCUvD4gM6QVXzUkVxeGpeV02Uuy9LVLPStYjlbZ4dLyOoqRq0re
YMk6ysZhVM23kD6HEPmhHz1sFw7wimtON1lL/KiM7XeTCxGYmK1FEpRF0ned5r64eF57ZWCDAlM2
DhH/az9tNcIJ9kGelS2E+BcjSv2IHpQo7HzRfedR26mtwbjwof/ZMVPH5rEfvkUp91L+ko0MLXjN
JuLz2qlsx+JI9tfamYH0jlwOR8GEJ7Ir7TMTm+jRzo/gBRyYrQyi10QnzJCmHLyGU0zCywlydVO0
4+VIvJol9iStaa3osoy7pe13KSuawazvTCj8Q5HcMK8caTZHsGu8qMycBWO1JU0PPW01HbnzcXjO
YOfFlIetpTWKWGl0nmWPB5plNnLSeeZg3/+qrykYrcUqXJdH1XobOxYMGB2L4RpZP0ktvWHVYgrA
E4QNykiKWxr6EjfGOPeAMbnFQk9LPN0y5bT0V7zmbkhBXgV1pQE8rLfDRRX6TUf4qLvLejvkoXeC
a0PsNI+5t7Au/Hf9TZovmzgMXNN4sMqLmvPR65eD6FjFpdVRbVEgRyRi/v6T9rCELY/A9e+dOABr
dhF8EzpxsmDcqIRm2lK+lybF+1c1zhLcN6gKI695gPfOr3ocWeiunSj3lsoqlHMiHp6a2KuxuUT5
RyJeknp06Ij+sy7HGGG3kLjFfiwnJPvZI6TfYpJ+wAWIZ8Iwzq2Wd44BtKBm6wUPpvmmKRMHYbEZ
h1thP//ZogOEl+VQ43X/qtGxchfjtrtkP8Fr9ho/GbPjn706cQrZecL6+ToCTeP4zbXnxjq0kq9q
2O/wdybAC3lCx/+laGfJDkp/LWnXG7tvhMEIOcbEmShORFfW+8dhPOqFDaBzRM/Zi3I3Njsxv+j8
gDwRTgAlUWt9yBqTBOXEuosNUBQrNeirjmekfdKczgqf8kR/RDi7L+uXWr1X5VtKOXGfVrtGw+ym
xUAJ/ERKbk2Cd7UhjMCOTefGI4pPthDOr7qeKJS/S0i+gNccI3iTTNwocORLvKTTQCAPNc+Gy1gq
F0P5XmdvcCM2cuCzCuRmXHLBVIiw2xQw4AzIXmtF57G1rthSnESlCIn2n9z6WBt4DEYb1Qg8vb4E
2OD/zyqghRIbVnPnLjEvHeLgIocnga03qracxsg+qcfo6NhAeP+sBBJz+xy3lh+b06OcWOc8hgjT
Bd+os3X1FDNyFf0PW2e23LhybdsvQgQSPV5JsKcoiaLaF4RUJaHvM9F9/RmQt6+Pb5wXh8PlXVsi
gczVzDnm396IX90U3b4vDjGbLA4dTIjw937GKX/WcvqF0kG4xSRulTTuEXLl49Q2Qd+ZG1VaH2E6
P8rF/wmcLBJq54rNJKOrp/SdCn22rzA0beetb8bztOhF4UK9aVwqfaut3QGSj9nfhRkNJrrxjE1Z
9dXbU5DL/PLvqKFWfDL6hZhRPzCe5ai6CfnYls4p7P7m2ik04y+r05nmJXhF8wHhcLieZ2Lkxuhk
RQZ62/y5U9nen8N9iiS0nDFcOGrZo6xhL16rJEaXBvlTq44RYzoFKRXgM5bu2j8lkXMQEaaaBvWZ
VP1GF/kuSadXq57wlzjv2uDu07bfSDkcbeWdZngxUIfZIAyHBDdKiYq+FEjfIw5nf0kpvPYC/wRJ
nqsZfiCJLWUVNGP80sTduUg65swU6Lq8tc0DMYvIwoZb4VMTDem30imNQ3f1m4tksD5IveGxa0bC
wo30LQa/oi848kG7N1kRRFr+3UwOG6MJbBg2m1FFB8J9TtKMLxjdX1CvPEUConpMx9nU3GrFiS4G
q1R6kDoplbLdcaxsoQRTy66Qx4Qb+DRLuJKN4sA2rJVufy35SuM4OzcB1LxY4SsdVi26Z7RTa5gU
h7xqNmTUHTg/DkvoEhkpW+X8iWlyIqacbgxW9ggoEG94TDiQQCKJxxZvuLnMrqNNO7VbEoPQH5M0
sdJ5btKSq9RnFsZkNqvUZaybfZjQF9S2ZFfBxEh3x2NYp7fcqZ5x+5w82zz5BTZtYBqaO20Mj2HN
MIh1VAzPegvBRA/fCzMOhDW/6QbByxHDITUIFtzcPDm+WVqdbdxSWYUYKhu33WcqP+oescPtt85d
NeEfTDSk1bN3DCkV8EOP1Hl8qtJdZU3yU5M23mcHP3uKuWWIYjs06C3T0P8y4TprebLALtDOpNEF
FOTFAAPR2fXWcvI7N5O76Gn+xV/imw7qokQLLTZYNe/VyGOAPt7yGdLgrZt5hNNq2o8SPl/cXiQi
aaMHnhRn/s6Z3KtqbxPCvh0285ip+UyB9MmmCo3GfOgJR/Dh1NkfvbsW7jpED4tDE3yLoGJk2Fu8
w5dDKrnwmyT/5joeH5gX7jqOFlZtQcxuojbq24S4ggShz2wEQ8BhHYFMgQ1EBdVu5x9h96vfJKtR
a1AQU/EZb270Oi4Rr5I3YNYP0j4V+brxdgTy9oyNGCcSPYEXZd001VnPDW2jGeq7g9acGkdyPhQR
eT/OcKqrE12RP/P8AQPh5Yv1L/DgeFWxXyPdzoDsYmNEgPGbi6XPHXqyEa09a8Ohu1jxdWLfQDVK
cp1ACT5z8A0jWdMjRpRS3Wl0H6mj45BforaZ+YLPKMrS2+mokbC6Gfe9NxrX7p5pau6DC27mEvYc
9tUJW3VVnXNm2F1uba3UjQI0D7faCT/ZPA3ksHjjh7Sn8GSq5CvnVB1s85gjJfFKlnZZzJiWINHO
OdnSebEm2CLCO1awBaLaoaK9QhNDPknExUeDz6iYCIlHw9u8ReW+t/Ij3yyoCTZPAWfgUy3YceD6
ZhrvKMhdY0wJIov+IjGfr2zPDlpruDZFFu2x2nJ7YwLf9UkTAWbhWxReubfgCuxix+oZKFUa83Kr
v6HYx3Ui8nE3yOa5K8kcjjxU5V3JeFb2xv6/krw0r3wUMQ4nBwV1xcnmjHvNIsM1RfyzGVxJimOo
8RJN2UsKZvRNi3pmhX19Hp0HM6+0FSF8m5iu6C4b7cdY2v16NstoA23Qo8hrAZOyi3N8b9hQ4792
jrsR9U3aD44wnysn27spt5mplz2nqr/H0QoOwhOQewWZjhKhjLnB+zxBavaeYiP4d+bXXDgvvsO3
mot+OzUGuxX3rlb/V/yXyIg4kAXm5rq6UDU5qyZszroX3cCXwN1uMN3FSyBUzgO6VX7xY5MJQYs7
/fiJOIhGfg/zuJ1V9gDWrwushgIpND5IlT1GmgqKITqi0J0o3w0Kq+pcDWYf1HiVUbqeRbEDZbo3
UhdJN21rZWSQ3Az/b0EQT4Bnmy13iZTBlxUEnkiYiFGpd0YuChbXhOoQpmyOGATadJInCUxpXXSo
zaUueLSa+kNpOA+EbTmrqGBcIDRP8EIhKkktrACW7znYNtvTKP2zGzs7ilNvNXqaTu8MK7OxUAg6
crpawrih6ot25QT2SBXFFYH/naNaDm2rCNI0OjAQObFsfRuj+C9bQtyxmGcqZLbkzRNs5o3A+dQo
bqE93NlzdIdD5sUOYVjAzHhAq3nSSudi+Orbae37ytXexvA62vaPASBxTL6tqdj16g5LxbFQ2TH3
skdI2qdxNs8AMX/G1ubmHLk/hkfkNVTuZX8isIPYIXz1U7wBzfpQzvP9/5WVNoVFFmQ8I6uYySM/
AyZi/0a61CFBeOa3JI3IBfAezjgjObmb6mh20dYWyaEG8rsCY8QxVHZPBF/CfKPtglTo+HehhXBQ
016WuDVoKZtWaA/zHB7ayGBPjHUpDZ29zYPttWzrpSJ9m/Cdsnr3BPsmOR3QM2MiS7ZIzqeVSKuN
3pKqXLn+KSu6+7kh1scdbmPs3GxC3oSj76uEFN/QeDCUFywGezkg46d5NHO5tblSLfI+veR1SXLz
WaWYaGA7K/kbQfxf+YTohnO2dbT8Y5HJ9jOD+QwxX8h01fUXwcK1qCf8gNoJPS6bewskEeqH0jlq
iYVHtsHIK0GiYX+0o7s27baDM55A6D0QZI/tBYk+83KVS8RqSx6p9+p09PAqOrOR+hIhwCIO7iUt
Ls6seN0YfsWUBtWD1x/1sPgQprGVdbGFGrEHEs0iEC+5Vb30tgMb3ma4E9aHeLCXAn+jCuxts/yr
7PSczuExM+ejMfaHeSTaQqW72JWAtLg/Fyeo481noh2GYC7pS9FegeVBDgLraX4dFPvRYUDhpneU
AXQDaY39tH2S6I0Hggc0rC+GF9JrZyB/1KGinluPJb1fVaP56EM0H+nkQmBx7yw+6HiJrOOXOxh1
98CwbU/M1q4uSyZogLiKZmbju0zidXVJGty0HRmEib7Dyr4WoX4Bo8SQaqZIsrUTcte9XXjfccL7
ZQwMKBicIzjbFw0jLs0ZXv3GPYnZeHLi+TiPxqJJwjmjqoI0Ppvka8ZQS7sxIIBDepGEJTjksbj4
hbnL5hY/hXm2JEUXPh3MisqqHmwRWmscFYdlX7pk4hVtvkbTeUE0/cAmb9XL4WtRmWDZRSvRm9es
ZskdpgZiiyS6ZV3ILQRPSY/UU0eT7rj6swnfn28d92HGVFczA9mYX9LUMQ6zeBzdp9EdZqbuu0yb
vJUlk7cx8+/GFj0pfj5cU+omDOuDwwYFAkrkuX9TSicTQ915IyDQmoAQwAneth/Me7PU7mdsD6Zf
v5nTeJuz5knvmPYZPuPupCWubnzRWE6RVrFEHJqfnHt3tZEyAAdRCFaTILf6GtmI6BG4g8IlvKqT
bCLi4SPGVMk+jJwbxvMY/zdllHy5orwrHJ+3zzdnVnzxuxgRWAJEe57M7GvU8iceSvhY9QxyudkO
CiKRcH9cy7wXsoSH1fE7lEh2NF9/DpcxuI3Md9VV6l40051dDYzvKhJBy4Z2mr1bzdeAmBO1+WVK
ZkquggNKt02833lHDUYyYBOa+04vrnDs7tqYV2+aGpR01W2QiOxopnUCA7WOHCfRd39L3zvoOh1V
RZk24w9qKZhcS54MV7PXIxuxInd8pgaLPM1rXlw9BiqYbhz6kETzH5y53UHc2Fjj89hor3UR3Q1V
/kKcx8VqZ31FCsqmdvQbIiRQWOYijfISM7B+P2Ste62k9hnZoE6YLT+MRo4bVtIrh+6BfrZhooee
cvgg32llEmDK3Cw5Apt9VOKrdiygcmlyMhIXD2hu4KPz4qcmF5e4ltc6je9MsAVRjJFvQjGFSJkA
XTIot/lILk7LkiOvy9U8VlgsjX+SC1sTEgtO6cDvUb4lVBoMVB8JsTmPg/7uzLUIJpPxS5mHpypS
5xAQT2ZVT3H0CoxyH8aCBXxLhm2S8YhF5nfdAegY2FFnOHbc9qFLsV+kIOY3Q03YQl3+GRJj3zDJ
bofYWIs8DVjNYh3ByIFvDAF/vKF+RKkwUnS5p2HWh52eTcPid8tXXsyZO3jkzJO7ythmaE8osn9C
CFyyC4/YeKA7leNPO+k78FEHA7s1cMd4XOlVu45F/JRVIeyXf4Umpq1/Jg3N4osaMVNL0ADijxkB
4+rTk0NOCXFBfNRpvx8MvGoa6FkKa4JXULrEBfpiasoSZ0RoAyH3E/8iw8xf15MgjbD/sEZ/P5Mr
NdX0gvHi28Rf8vhfIYxaFt+nZb8tyDgA6nOyprSlMCW9T8yXPGMjnX0ssYwkDW8oZljYoQycyjko
uuQub9OfZuwOfpSg0zWdh1bjne2Kp64rt0TkmlpytRV6nTJnZWcV977zp4YMOlJIQXp9dE0diK98
70h11PUWR/HaxZlB56FjFO2aP0mBS60AhpNvBJ4NWfvPPsN3zPbT3vR7pvCEPSLgvoR1VATliBxq
jHDNkvwIPsLW5kcwAQfFGLIySUi1dJ3ZcJXvPL0C4baXcd+Dz0b8A0L2nOUA6pcxdzjx1rcldTPh
kEbOahYNBlUHwlV1KgHzgeL7DFOM/wVzJP4A5cvQHHH07YRdvjQOKZNmb/510iZwyRiK0XtbGZuq
0A6YrnP6exboBrninIEn9U/GpF8hVBsIfqjY7llFgRiMoaOK7ohG57hKnECK7k7YLAVG/W/ahM9h
2SFJOUVm9xTC7LfyIagnBiS2n+wKW0cvUrNOGclwXtmOfhAgXnuGDQw/Tw4kYZfR+xLGBrfpvotg
3/h1GQB5Y3EUabS+yO4c/+pow6Ugt17TszfId3xv4594SD9jX75nCska7h4iIzp8iyJYQi6XaMGo
Y+rV+s+jlW8HX7sAQAIfF2/ghOy8vuHXCSuYv91T1GnrWTzpxqPX1S9JWR908uuzBud4ljP0sFbS
6K5Ol/2gSFopTMclzQs96dOgWwflaVctBPsGD0p2/bsvjC+XrCb8GOPNJjKQF5UUzWqwLrbBgn+q
3yPdA3mJKDvEiUVvwsDT3/gE/8bU9Z10wDiO18gCYAmCsG65I8NwfPBDE74JHK4Zcajezi95bN9n
Sttg/d2OYRyU/JRDE3sbKzdcSnVWFjaOqepLT5LHKnI37dAerOKjihgys5xbJakHzWK6L0T6YMMm
HKjwFWKQGWOibPJ7LwJd+dZBdlzX4kV2cWC79xaxPGuIE3VQmdEysfD/1nxENUdgzfvETH3cNuMy
u2i6CzRRapsxveeDOOU9QzNJ44m/+2kkANuucn/t9HI3Im4jyps8K/FpgNjRZX+LdLHl/1itUjOj
OhmPik8WaEr8AYH60qbeJzpZ1n5MO9RWokTwmRTahUHEmMurzRp5R25awptcn22SpLyou1OEhBFT
czJNnWvTcb4qRJiZk91qbbjVXXgC2XEQdfoQ5sOwDkeHPh9u5ZpB7mc8TG+LHSxM42eSznB9xSdP
RUeir04heMVQS8BVdqRZdjtdje9Gi6NxSSZVefg3yYZ97bd7v9fu3NHbEzF638z10cbYgF88fAB9
hB8UI0lbnWG8c1pSZOVYpPRohF7WXFJrfEKz/TaXztNc0bh7Y/3SGuEOc9WSspRtYu2uT7tvN0S/
NjtHckGOIVlnhUQrF5O1FTG3AjJhRxYW8RT/P0Jek2KaeNt9RJA1w4mjBQoUcep3o/5OVqnvC/wJ
f3xOf3aI/6SjAkEA2+4p76FJ9OpOTRZMwyEB1N7hflYOYUJgNcNPWoinOMF/yGxkAvUnX3Tjn9zU
XsdK6TS5sc+YnSSOBuWpwVfgpkw7jdb+zjz9gyn2H5qqRy/J/gD4o7sah/fRRKCva8UHbTCFs0LI
vqSsFjFhN2XG+vY/QatWkZ0BPN7ndhw0hRutyymzz4was00HMeeiL6mrjiXuAVBTr81fsam/R373
6IAlYbY7AScyjZtZWCdVR3sR5Sc7cV56136eesypxBT9K6F1EA6qom4nreawBLVm9B8AuiTo0fgV
0TY3TzKfQ0hOoc1WrSEba5N3dvUDLGJDJt25E5QWEgQ+rZnhMkUYNUQe2WsoegJ2KeG5KEooDnA1
EY+O9QR8Iy0uszFcbXIMAfri2nzQx+HcKmC7Fi/BKqmdnUWFCZeWdUn7M3n5JR1g1MpYH9ZKy9Nz
NNroptzqZQqfBGvBEH/5Ehnrld7RDpPHXqQXKHD03j4B8abHkDrmrZOlfSZZR/9uCyt9cdzoUeTM
1JCvf/AE8bgra29pS6ge3h9bK2EYAG/kIdnVYXYvphjNVgUrdwx/smUn6gFpCtQ/wbO4jc5jbXxq
gNoxpLzkFZuxaMwfEkzJmsKHzQ4N0TivbSGiY9sMt/8/nHYysMXIbNebMjBAQsVyr7O0+ndcLUTZ
LROGTS3c7URpbOovFsNrc0g3ORJDVU2rzJ+fUpFuJgbQHUvB1jce2tZGlWmtE9e8sxNxkoa9C2uf
pLlvA5EAvo6AeAOedRQqChc/Tf5IGeFiAIDhc9dG+sYv0qtttddBnsvoswyPGDQDTCfcdNZmgWZF
lRtv4xoGjf2fENzR3TTtU59yQhx1kQRLBevaqNARWS+huGlY7xooPv6ELC00cT7XLz5VWqHsN5yd
T0tM7lSz5x5tZo3FLhXTwZZ7X8jNv1NzM265PNE2E0td1j6BLEsed3SqlvMc8o36pbfHWoZurAFz
c641pArtkQLZrMw9ivWxc49Zd0k1sc6Ev6vM/JPknTWhACvDvR8kbnbcLKOBbZQnG37EukcU2OI+
+N8ZvL5OZ00FvrAV1PCHGe0HwtfYaviM/N9A3q6GMh5ycU+jS3K5s2emq3j6Lau+6Azcw2w4aepR
miBhjXq7pPVSdej1U7u1ySdIyuHYG+7BTqANhLCJDcfeNt4buBA+SZ6QdAxKMGqEmjPQ5+Ybjkvv
RITHKezTg9fS0+fXsH/ptTiYa79nC45n0IrvO6g6M/Uyu6ajiBCMzv6DjoWThMtT2r+aQsPezKpK
/iWbBz/HSdPeROOsBCV7wagzXHp4cUJMiz//3RiJlkws/CuloPyrGCNiyXKIbyAbICmbW54tQ71B
3fuYHFfkdryRJHKMDC4lZw43ijZgPRnRS6E5z2UZf8UazpKqTv7Uhf/tOn1Om/MGtg6fkkFNAUni
MU7sBldqbQJmJ2U4zSDAN8tnNEV5v/Znz1wTZ8rsuwKcArdLozQlpxiPorXVjXHcmNrwzWqL6Ubo
uSj56+YtjR9UqdptUUDs9Gxny8rL3PeNGq9dFtGL1dOyLVlyiVlPMEEbzKDAa4veIOSvBrayB5vP
xtPLPUBY84D6wk2ZnzsPs55MFA2FjRlES6+ez/rkN71Y8lcybVA2QoVisa0W7X7IovgtksrcSakb
W8Au8R0LcG8SNJU5ZTHLgyhoPFNbm7NhUCOaYE5t1vz0owUZZnO9NTI+n9Bo7kMyJTkgmaItCQGN
ypqNStN3xSKbV+VTUwIPwWJ4IaUgPNmWidoz0g3066a5rittWhtaOwSRNmDikQxvfM3Bw+VP/u43
JLnSGuR3hTXnq0mkJDYnHKIDjgMfFOajpproOIU+qxQYIYC8RJTuvaQ1tsLUoTbVkUluTVtfocAu
2hp/M2dIph29d3eG7xeXviqvjmXgeKsySB4MazaxnMBp5Nlb2BEFh7wkiakcy8mT16mrmp1jc82V
7nDoLZwzQxlmd+TlNOfaoNhRbsNgzUtflqxl2L53/JjcFVJPecdRRpRezkjZFv6bnBmaF2ZkPsHJ
OBDWDc38PwnMOfZ6hAau/dChszuacYayvS6KoFvimDE5IhVvYmOjmQ3vBUb+nSXS9lSl7L8CQF47
XbMYM7msT4BDaH9/k5qniv/N6cYqmPOK4cMEy0NOPeaTkKg5HOve9l/ZzYR/rTIxX8eqSnYc4wxP
EDLRVmMTGxnyozZOm22RwIiSog/Mwb0vapIKDN91113mHl2hxgNVJ0ngWmNvNJZfTOKwWeiO9Ti0
3gyX1kmJF+iY+RLZYWwT4K7K8c21JM5g1duqZ8XLjAn+ugxSTEjr1qdYHSx+jlozk/+VAV0UQNq8
kiuwJqf9hs/dWdu9fy9aPvosRadGXUZKioZThBEaoETaUbLuunu7JNywg74Ernn50lXUrDpvwrzK
9BA/F0nHE3Momc5v7BWcZ+o0YlyXRXXW/4BW1DapM71Ewr7oEZE0v/HRqaduY1uCfJlmFm4GzrQN
S0OqZyP6aQwxk3pBH43lPNwsgdK6ko/ompgnFAN71QEtaw2zyVkemZzJF68f75Tm8qb7Vf2mE0CK
0Q2OuyFoYHtky44CWtPp/p+8nElOVemxMmlMNY4mWuDovis0cA8TqtERUkqrP6eKhB4NOSKeQRgk
qcIS0PgUJNrUyk3PhD+X2W2SFcUU185KM83P1KLxbfI2wh1SAhqVCHCGfmo2Rtv8zKrDD9WgpKXQ
7dY1IU7raPDotXJOjVanlMUOHW9tnZgmo9eQ4LEciSY5nGOp0945ip6HJTLTEoOTywH8GiMm/E24
jmT85Izl75Dpb9bCmi5Ei0B/LLXrgMbHz6Y/cQVVtSfFgftwHNc6/IpAS6b6vi/7o5kxn9aL6BPJ
gblyPGR25sjONBIcz3XufVd18w2DkNYorlFATtNBaR1BAbJ2TpPhFvu5LbEC9YiqfACLOxNCTlVa
rBah22M2S+Y1Ccm3ULKoJp7w3Kvm9JudDTf4Eg7RZmCGXNKDzU16lxXlG/rLAyBuDgr7n1jtZIax
lTCv9uf4CTDeTz7Hi+abiG0VmcVP7bF8qBpittFzQ78fmwfmSMxCpTRXvCcvTddBw6KnCwyVY58d
J4wVLs9zaFrvhNY9VppFQ9rIs5PqxtkgLXU7V4LQWl3aqOjnZs3exWJeSDL3wLxfSAO0Rw3OEnLC
ynEMMl4zSJxa4YgA1iY6PZBTnpX52AiolMvlAwn9dto2wCyxj1IQeqnmwG3JVFBnibqY5aSOufv2
m+ndmdkISoTLNaR/CTo/vZEqzsyrdpJLNCOk1JCtB2OMOH/wxLfS/JvuZzuj4oo1XM5znXOUG61n
86OnvG//LwU81FCLcmDz94vouxUhGpI+rtnmgElnpcO5pbmY/Ea3qncs8MQu9Q1/l1LIZ3792Ut1
cSaeDYfZ+0RMjQtiv60AEcmBH0gO3Yp5xhMZOizQCBE4Q0Za5RVEwCwPj6NPPJdy8zeIQ89mSAlZ
8RGlpqVhxqywJfuUi86oS8SIbHehwNjcD8shVzN9jxqBo6fT2F07oLhVw8VtUCD6AEN3zIdRGkrk
tyS47hk/YI/WYNxqhL8gKEGZykwR4dwi87d8JB0Ketl6driChSgFB5VwCbxGlFBN8P0K27hDtqyY
KEE9yesqCqICDZNEJwfp5rsGCBr8J82cgGL9yTLNOTCGKoGRsyxR8cRSeU4vltVcbeXvAFV//8ac
Rxc5oxPqnV5HYUfJNut+tP79I7i8vNoTmjV3oPEx4PpQIYI3HkOMirzhqJtn/zMyOIibqRpXzEi7
rdZQMU4DK0Btlhsyqe6ceMEQh1SQ2UzBaZgMQokE56PoWP9NxrBoYhit6nZrP85EqK5dk+ySoqAD
rWR6s3NmjHE/6BdkNNw5Wf6YjWP3r0B1vVTjbYC3B3PGjJAYQY216uEGVQ4q3awQodmOv58mO9pN
OcJ4XfIfjav8dazx+dnUWzi6omvIKvDgNv8VvM5i+a8/0t+2Lj3S8OtWV7QxRTydyqlHJLzMY/oW
2+1oPQy6/seKWJSptlaXVNSSBRvvZO/hhkSwn6yn3kRojh1RCxMoWXwG5JJN+dWOIIL9RrYDLRpR
AJXpriOtnX+S38bCBZYn/FNcZNZDPI0LlOjf2e0zuZMnhWk9ciqgjB5UrshKRiYmCzIe6QfpCw7t
YF4fHKlefxPdkwk7deKAYzF7fDMRWjkEdYmzrzsS3O2iBpeL6p7X1bPeS/MP1s/ibXb94WJhgb2M
Jt6yyEG1NJVHSIHfv8HvUpZPmGwoxM0XvSneZYKK4plMX+IrlgD4KWaY68JkwOrKtMT0y3g7pnTJ
2Rgz44ja59nHz4rAFgdPmmGpFihPPfmCBPcLDurdlNrPdckUnjZmje4aGcaIrGrWOc3runomag9i
Xaq3h6jVhn3sJ2xw9Ck5/ubEe1r0N3Hz6D03yQVwGrqdQVhnp3BYG7TxrSbmAk1ewnVjWltZNtFZ
tll18UucFmwfZnxGCUPmSIGq85W8ukuSvMZJv6q6UPD9ZukrXr1iR/NKmRH5PDRF+lPBWoPwkzKk
HPVun/SMJlM7as6qz4n9kjOYNUkiWRsMefnQhaM8dE5nB7UEbc/7S5VotNdQZV92NAvUG+4evvxf
An9ZNanoeybJiNkInuc0n2/CEzdsDQi6fTzn1I3vRixJ6RqM8g5+CYg6YmMDMgRCLvRWO2jgvvTR
groTM2Fvki/F6Cc2o4YY5RjP0GJC1UpGDFVkm8FvMP0UGbhcBwidEjnHKtb191w2l87OvrpoBKFE
SUOlEh8S7b6pARARN3kEo+MGv1n1FWOTNbiTOvgNrGc6z1Xh0/mywQ/XpZzY9TeZu3dJZtx2Zdlv
gP+9dcNk3+AxV+ASsIPMLvpDUGn3rVLpw9jrzj6bxAC7hb/Db61d2rPu88PoCA8DvXkhe/jm9ryG
TYZAPcYphPEemNKgXZaoe6/ydaL1wvBoT/qfMOwJZGHwBkP0Fivt1bfbwF62WorFxNZxatCWwIIo
5UcUZGN/0vPkE7zno+zQJJtpRREZ65R4S8IkQPE/JERpQc70jf1Y98FUndWGSbPbLr8uWPr3aU5o
1pXJbho68Ob374mXtbLtaug1K1jfqG4fQeqximq6eUuDE1hwzbK1BJ1GZY95KzKj9CaIoXuwG0oO
VeQnlwDUwGbfFWhm+OVj+g5pAjdMi8t7TXMW3X1kr2mQeFW0hBmrl6JldI0bMmTnpaoyyTLFQs+G
lMNNzPdexm+VSsy/VjZGL2JGU1Rb4+Jyc7uN2TFO902Ix10txCn0ih7cL1GgFpwiw03NtWHpP3Hp
LwG+MWfSwk3tTYc/pO3ZpSlXauPY8E2jRyLG7mbf97fx8hzSXD6O5nK0+VxT7MpuxDdDbOg6TkLt
SE5MvU5y/0NnVIIIRmlBqaM8aNy+20rBMBwEpY6SiJ+UCEaGRbbwHuFx1DDWuVHz9D7WrOEYq7Qh
mXD6ijp94a/I6Fg0kh1hLl6MRH1luvtiWoV6sCxf29iqsxk7hfVmpixY6YLtIlK0Jsgd897Gbbwy
rMwNGip2dqPFZubkCEhXTLBHW0+2J+7TdklGSJgMxz0Lumn28p3SNXfDFHEI/G7kZGvM0ACn7OfA
KpJvFRbP+mT+kOZAxmYZv4iyelagVQ2+VqzhgDrYJIU405NcuwoG1OuJPDnyGznd5lolF/Ie432S
gI1MBhNHj0y3uVnVBy/tz4aTIVmc+uQeEffN6xHW25V5nuCG7jEFs1IfC4WtksNKVk3WICHQdD4n
oTMsj3r9aDkxLAEfrKY1Fq8s1q2jzFIqj9FWLi2iMvh4Yx/kXUOHO8xGemoNTmjyJcKf1OF5l6C3
sIbLJVpFmE+yNtAz0C5trDabgoHgRgj3MWR+v/H+TEOSM8HAq1pUrg31xX2AHexjYEHVjZcMxcxk
hq+ZUAmxRKJ5GoSKXn0uC8I2GvMwTF78o1Vug7ATA4zXQ5HUMfeubJmVu36MsyAxkDzw+PFMw5dx
emK70GP9boyewprxJX056UXVxKXQ+wWbRrUYoEzYdR2u1y5JjC2JQWKrTQ3ZiGqoHvIi5/tjCFXI
fDzjO8j3aT3d2HFxB8wLzLe0XOqu+oVcMd4/TuKNtI2rjaAeu1sd6JUFEGSYGgIEyKIIC/lWozzI
qUfpocdSHNyZIjqU5WK5ZbPlVbHJ28bS3ha22PO7Yt9l0BjZHosdM9rY44Thy2qr01iUGF10r9+l
htH98dIS4cssb5HhvdDiv3sMhkn8g1vOS0E323Gpm3apbT1AWW+11OaTqLgBaFsibFldS05V7F2U
R2ijpZzXJmJ5wyChIWi0a45tz/jBHlgb2MQP8w7CXzHCbqsXnnZU7lQ9NFZZ7RQ+pJXG1Httqi5B
EY4/x/FESkuiiw0py1fXN4utDNOQrVVc3JkllBZVOAmTFtYG7IA68lGld/VdpqHaGDKM1PsIhk2u
fwrZYhUrcAqgK/3M+W/bpErzgP10UOSSvbDN0jDXyRZPGlykVl7FB8pwyt7OBqHiZNd6ShIousg/
yFDFme+4zgals3EvI4G0k2XEU5gDs1+pLIu/fJBaBFG78fAg0NMeEKGfnRDEMwjznvQ6wnpWvij0
gDgOefDKsL9mDlQeSGgiaJ2GX4g9zboaU281+MlfGDU2u4IsvlgVX+QES5ATO5k2Ngy9oGLgtS6Z
ac8aUwFTegznCtAFg04PIjRAGhlBnUGdzuCNZob4Wor0z2zbz/F/iDqz5baRaMv+Sn/ARQQSUwKv
nAeRFDVLLwjJtjDPSCSAr++FuhHdLyy7yiVbJph5hr3XpmG96r76ztz2AhkOmZoNudiLEpIWTWa5
UUB7tCyH2HzTJINsR5eH7qlH5qQNblmY419lPVW7mRyoCzdCeptQQyK8qDX7OxvpRreIevsAEc0E
jcl0kRYri8i1OUjSran1rxG0T3nhvjHF4PJLoD554/xN/dfgtnNQNEq2H35G++Jb85GgrG+Q8CRR
2Isej24Yn5pmD5uNRyONWNhHEjK5MK5GIu8VyQzwZcdvHXNLAPm1AEynV22hVu8rt33QcjpZA5tz
iqqDVMO0gZxT3EwCvLc6oiEKi+jdDDoCoibgLSlWaRy129ETCQulql9UBPwxEY7Gi+/YsiGFkQAY
EyhczOsWEsoKs8sf0qA+IE4g1Bm6P6K3qV6dGBFOvstnpOZ+hS+097xdH6y6OLU3babAdSx/c+bw
CvkxwolUtFvkZIxFbcBl4C0lW4/GZhRXgHWoSsa/kTR2VWujrrSQ0XE5QDySU7N3EzR0YvSYssTc
X93comIp4Q+FHDerXgD+iarilwnSKbdR01WlF12SgALGMYbm7DOi5kCtGPggCTmGVBLLBPpRSeKF
VfWMZPpiR7+Wab4nGhWcJJZvcqW7c2kkEIyDbvIZo5DYwlarDP/2PgtKr+HkqdKAmmTCxdF1Afh9
MT15ScsgNsBIbP3ndmhZ46gAhWoHoSK1sNCQ2BiBiUqDSqztpAEO29gxKTECQe1b7FnjtMXRChM7
H+NrrRNJe2z004eYCmxHTBnRO0+ImRigo+9ceTbxFRwZ7jXqEWpvAwdte2O7QtBjmQ8e/cSSwZ79
lbilKr6qX3DozW3P7LzwmEHGGnbvg2uR7kV9UGcnO3JSd52oTDKgsYkfXv/XPRMiXB7qZO472oGs
vNTE/D7npeG5J6JNKQ3TvhbHicoIIUwUkwWURH10Y0xHQ4g6KzFYVs5/U6+csPmEhF0OZl/1x6ZA
KMEYl8m/6ENMEguckEVo+1WUGZcVs8TvUqn4LbH89jDC63+PCsNE7BonIBj7wEJgF2MrYwr1hiGR
AEjY63ibMsJIoVjXryxdu5Mz2el3QBO2QFZQeOBhRExg+F326o9qOMtJB+ht4RLvvJmDYIWnuf5e
REeUQjA3hOMNZy+s84ODteCZ0KQU8mGqo0eVCi7nwiVHuhf6J/N8Xa1zbwlux6gxXwk3QoMXDZn7
ZVeeblYqdn0EOWKwr2EzsiEb5QCVxkyRMrAw4pCx+H97pLA3csWeel0iFO7+U/qUOoc3USMzGEjL
A8Xsdr9FMnbRtoHl9JJSemz90TwqzzJ2TRqbz6SF76QbVQ8jwoVbgE/pCPU8/IP8pXzPmkb+6Mxv
7zpfxryDZ9eX1OTXCEprnfthuY1CFxNCipCR6dOQPLiNWzsAkcD/gXhmi0qc4DH2C/7gblU1kJmz
4tGzcv93DOLhW8yKJA7lyJ/ZwSxQqoS71SvLP7Rx1rBx2ja4tqPvTYtEVf5QTBG01vW+IKhEBq9R
19vPIuENGjNGOGHgcQrVw9AArDLRAsSlcgU5kcL9Q4jDO3U3tqzG6KBDdLa3BRlp7CNs6AoHWApo
m2owPDLcTf/WzZD+sdBh7Ue83Ui+DGy5sQm8oSd6tUYjlNYfnWeIG6kxjoK8k5BXkoqG7XVIKNit
yDt9a1SKjpLxF2AbHj5nQqRcI7Rocn5ZElfzCl6+fZjHJYoqFlUFcAU5l+mkqBHhcjrJzum0AWMh
zl4T6hXWIFQJCSAxFN4Fpj0DEeyi5wScak/1d2qqEHFGZli7kjAidzvaWUQZK41rmrts84tkWZGP
nK6+4b00pVEV6zas6gu74+pmx1q89kqcQRfwjkVVNCKhi83LGCYJY31EKxerFNZVYKSRYBLgwA2J
0nuWQ/M/1ZuK48A1XbnrWIVSwaYT45Go751531vzF5TIwdsFSM/mPaEN6TZWeCKxhGMfPlQlNwb+
MJrtlH766vv145TPVYCMXSCvMfsGwCS/UXLxjRqShqbz+mvEA0Q7t0SdEVF5xEXmfiCdcUlZLFgI
OjZR6zKXGB0an8TFLHc/o1TBXi9TiYSP2Aw0nqGKWS4V8QgsrsJG2AN6geSZhOaWjYRlEEwx+8Tx
1KzvUmFLmz499HcB8qAjLraU2BcrmjY1CpuDnwqYMFHhTR+lNdNTZpx+rdH7rw6F3I2OyXqTXgNq
znJ5L8mmF6vSTIyfaZIEdQN9YwCKIIINjVi2iHNY/w6TBp5eqcDaI8BFf2YtUdNBzCG9dKwkcrAo
sUqTv44GkBnegk/kJxUIeKsidt1vG0l9kO7tLmD00cKcY9HcTeYPxy0R4fDl/WzTzCO9nOkO54ZR
Ppmi1C7RNm8XKTzjrJ0livrbGNJpI8oIhGkb+3SLNBxT4blHkxuLHnQcsQI0AQMZ/vN7OvgTn6fU
YljdUTnVNSKPErROPnMT60nXFyFNfuehe7ULxURmzFym38YAaTTjCGBCTA55MaLfYFT4JtijU7w7
03CueraoJFrjei3N4AWbRvNGoNjYrmTDJQAMfbHksXAwM9OF4ZFZ6d+oJLISs17U3WXSu+QcQRsr
OxyBKsjM5zCZIqrIwGkv1eQHX35QcZ3iGIngcBBcgSY4DHFJgjyW1fJBBwr2lcd2fJhBuDLqyv1L
kIGRp2PPxcVI7HazRGN8ILhjxjnoajxJ3obbYIWRxA3jd1uKe+kccPCc09QIiHBiYrsCYJn+5fPZ
4n512ruTGjjMgqCiqFrUrofIdKsD5UX52OcY3ETeegB48xbehsXvUePv1fuRjuepieNPtIbovVyr
ri+jZ/q7jDPmzS54R1FGNj/hAB6kTOKvhKHUi2/GiLENMOGEIyHv3rqOxamEiJ/uyql+HEu2H6OW
bFRz/K1gxYzUeIykR1KLDA3vwfdy9KSV1OHfKEzlsO+8GuiFaeYNhnQerOc51+FNdEDw+Ctpox6R
jKif+Hao8Rkk+Ggbsb/nTXUb4BF/GMS0495o1JuDPOOcTko+iLKkc5qm4CCcSuxL5mf8Gq+mfcUJ
Ysu99iRwiWjqzAWVgNbTrBPjIzAT8xdq1tgABGRrSqUu1sIL8cL3nusew4RnJhAhrrw4LVnPD+1d
KpM3UEGj9LxKvTVpylFNkjTy7oVik4Wa6CMjCtVWeQ1FaEry3qqzEGozpiigKJHR7FZvbe2qf+iw
+08iCPbk2pFLq0aLnURQk0nWlfwZvcivoTlJbhq7LjtGpaV87UxZotLotPMUsHtIV1brOktb1N+1
Uvro2NB6pjYsybmsmxfpdM32f/6P+B9H8PblbjJsvDLp7ovSyOot/y5jcrv9OOoOZYAZw7bK8tJ4
QXFxlx91IGGJoTLegtkJz0SOqN3o86S3Jc9hVP3VxUx4tgzKA3pU+EnLC1W1t/FsBc4K3WU99+3F
zo2blZAiXtY+KUc1vkhViuLNTE/4i6Ec6YAqb6CQYaSF1I6QsYNdm9Yb3/Y68jFol1oSP1dhACXn
qNrHVMSwVMPvPjU+29hLH0Xb/8qZvQIZcNne80R0gFVL0azNVwKR4CyEdEdCmRAxM0kj4WbxKYWU
t1iOz24ziJe4pcsKAxaM8aTnQyPncUNAAJEwE/6JNl72D7LfDzVL1JY7/GiKtLtneX6BFj0/zANY
ypY0qEPjVNnddJxHFjjWmXeV5jeSbGZmbT12HlEagQtBrKkb9gmkdk8nwtIgiuCPNeq7bRwR43U3
YO350dIYQJJ51HvqKrCpqykPswc5m2RykNzlWSDRS6GCQ+uWr1SmyTFLgWvkONELGrI9YP2XkuL2
uWjJCDOeUe8ar+jKxbPaCq74syheB1l1CFm1om8P8ci5HdohTIl68hC4je4zqn93JaMZ37ZpMpQN
myMTZhVED2KU5kOHln7t2mzZJXOqrUVW4UA4zmNtEZfNeaGJtBPdC1ZNdtvDsxGG51phSk51S3BJ
Y6o3TAKfaWATaKp8dRYm9LAm8A560Pqp01n9pNPBwyl7iruyPsGBmuACmlwy0vyo3Mx56NjC7Cfl
ymtTM6A35xpkGXv3Kp2Hl7qJvUfhMJovzzpoCiTugbz1GMhu7Ai5Ul3M7AGBCmxWq3BhADtHDuhl
/MJURyXl9PC/P00GW2zcgVUrncFCCSA0uU4jY+XKOvngq25kQ35mmGd/xip5sNklXn2Qqn7fHwuy
ehlGuAEZc/4zFPo/DgFIlK0Z03xRBTe3F+kBYiGfrgwgrbJteVWuq3bD7H8xOb+4dT19hI3xDxMj
U7YcU7qsMEgaDEAeBtijZJ2QRd1WjgvFKSPgJcQI2Y14FtVLNGfJgybx7cFRNpD8MX0lJ+7ZyCP9
lqTWKnSaHm0OGNAKwRKzIL8uHzhR7R0fCDr5yhVHxB+E7frBdIcrN92LeAa9oZcpUW9d2AKQWGie
/ntRvTbhj7FTNLDsrmJ/AFU2hI/0M5AKEOKu+6jfCc1Qk0br6I75cxnrce3mUGapcleMbPfuQkwR
c6LXsWuQ9JQNB9PJftteMbTi/sS12j8ytMl2cWE+FV1jolHdxOPCjsNIuGKGjLqIyXIKN7tQ1rmN
u58Gp9kW1dWzKWgigBcbe7JSAFBN2KOT8VMYLLppGAhGbdz50W46iMh2Q4IR45G5gAxEpvQh8br0
g5w4N3GWWjDqT7XFaQpohcEWCZ0UAL6PVNAxj5QU09Y0i+ppDMa7YfcsjhOMyqUMU7INkn98l/d8
MLPzQKLRBh7OziOnFAd/hbw0CNJdraf2XufRmZTD5Dhm4jk14vilj4s9B01HBnI34Fu27ccWyqtF
zmdXM92OOQchffii2DhzBR9rYTzyzxJB4v++2CkHou4ZbKCWWI3KeSe2b2GjuB+ApFIssQgpzMFn
BuXjgGrA3rFkmlkU+nVzhEv05DtjepUKqAasaMI+2nx6Qke/uC6GbRwOwZnCoXkWTnrrSA24zoZc
Kkj1oKlt12k3fjs8L/tyAIZSNaytZEPvhZqsfYAy+qYYFW3TiErAtZvhDIvXxZEO+SLpFs1iasWv
1dAfmcwGn1lUc6PNzs7PJMVQV777LnRe7djFiRze9iGs6biRWz5UA5GleFjuofDiY0AA3iVK3Bey
CfTJcKX1GEgXDPFsdftqObBjj383E+a+T20X/Rman9n9g/FveHOVLmC6kuMk5Kzfin6sDtZkOps8
j6ttwPjgGJvGd25Z+UsSkdXn8MHY25GpXi23eskZAv5hKx6vCl0xWnIhXs1lcFIYTR4ai2VNyNYN
/6BPFkPiOH/GPsaeN46/ydjsAbmu0swc/7R6/OLCcl/y2SNmLp/FoSCs8tmM2H1Xg79YqP03P12I
knVuPLNJzRZsFT3gTMgVskJn4QaKc9lhMHQK65Potux9YCTLjqRrrsQFp++4SUAez0zBcEixD4vL
I2PQdNfnU/VN45dRrn8NPdEAAr9/bPGfKrdSrwWSqV2iE7Biy0/NyvP3OsU1nU7+Fgl8dv/vhR4l
w2wnvbX083WhVHPJlhcvs+pxNTsZcict0BnYEdTTvrhPsHhdmrLaji4j0/5NhSXigqpvVQiVfQmL
bJkuRazriemPdFN5EbgXrMm5TKxB5lWCa/diJRgwsx3c4fCMg8W5NnYdrrLKqo+a+g7WbSdYm/Hc
zYFHRJPojMcAARBFmPtsF8W6G4W9TRwzfp61EheqwUdmwNeRneWTl5vZ0Q3adyQW2d86nE+hyLy3
Anzp6MWfBmg8Rsx5dXFSAtMIPTQP0Zh0Wy5BRoodZEWnz7dhNiS4Jkt355fecKoljCFUKqtkLIYT
O350xMLO99JlkZuPXX3DHgWCyw42UYe1YOJvGmnwLq6g0NKWA+HvEF9bSH3dtDtSo8bst4iy4yth
ox06LFjD1O3qTphnu0W6ZWkH05Ixt6xbc3TSBu6GqcvcfxULUXNtQ9C/+Q30upWEXzjYTKkTgVQL
XGdwGdA5Xvqx7QBWnJOQO7DFZ3HyvKF5B1dO71bYn3mhvypZfsBPzXj+3GzHg1id0ZWk+K14SRTq
P8DNwEymzNsxTMOGIZv8bveVOsWe9+e/nxVOdp+ZPD6MM1st0xHyy0rGxy6O2Utr902VdGDVVODj
oS87ucSbbwaSlvI6UPTYo7NygEr85CYcwqIWv8rRD6EjAbX3yt1XjfQJ7yqaF4OGd8s9WcJ1AzPT
+BLKr8++TfXEYhEgk98b+sMlp83+6WoN9jL1qceaZD0bjnedo/Lbbod5j/RMQ0ypnEvYmfYF4SID
dVtcTZymq07b8VsfJNPJc52S8XqmnwQEHk/ARapcad8cXNeUZEV/mjOoyoiPq53R1dPVi4sP1XkX
CnB0X+mEULIajZ70GHsteDZfvM6Wp7lGd556cfXctT9JGeW3vLEqJB88XTrJYIqPi7zat2vWlgou
tBE748PcTl98auv9LP3q6MwSHwqYjqQcYY4st5BO4bo6k38kT3q8/PfCujXipvfmbdxkh0L3JyMO
9E0Y3nxvI5RHExqzkjBrMC88mEOhTxEZ1Ltg9oCZiYgjbGJrwyQvBtBVDhcknfE5oLvdChl9CRcE
GXxy6KyNe/WDArVIFTg313bx0SgAV45MjiS0VmKpzv2W5SUo/KMj+p/Bt6fbGJWPyewGz1b/VJbU
2S3mpP3YZmfl1tMvv2QXxG3yIwYeWR/7wlM+xOYuHpKJ+fFgM6sruo3ple3RrrvhBMhkgh1WgINS
wbQtooDMCtdFLZQ3xXttAXOKSORF5VIkFzvuf51BlDc6G0KVuY78LCpvNUuDW7m8FO54s0Z/Ov3/
fxUHecsZO7JldJDwsOMojkSH8mFs4SQvL7WFvxOdBGu+1tHnwuSIqfI8+oBvZq6J64hiVTzFhSBZ
xEg+7KW+6WPeGQWTMLYwy6TRSJ9FzgF0a8QrrFinCspiNVAL9G3sPqFp2zHWI8zCccRz3UxLunKj
/31gE/ppcUjfS0Yvp8LG/OpnSftBIFq9jtUcPRS50e29Gj5Z5yBciM0uw/vP9ZrU4IyGMJ/XhA91
b63hYAay8090zRqtRG8dyvZQ1sl0g4Iw3rhXAnZCQXrQVTNTJEbzXtObPcVjNzy19QtFKlLiNuAA
7KR5zRTrchY1eq+6esam8+Kx496PpubDorE5VOz8Ln1mGxem3TjTBkWfVnL1myPiZIyrK6BHGEAs
theIaxUbhzA415n6GeT0Miytb8gBBnjz5AnL/Ffk8V5gx/1xqtzEMVszIuDp2CFcWBB9vfEUs3ve
1I01M1Un7BXuhyKrHgnnQflmshtCC0ejxXasmoaZiXQ5HxDdI8lDGkHrPett24l4n+Nno0y785ly
bqgmV05aSyCi6XywE+ej1ggZ0SZnW3cgbqpLhQE6ID4FTJrPCtVdK6dnRtTkIc8gGDxd24slkTvC
dB5N3VVPtPUOc12b4YNPEN4cxXtjht4oB1BSXV9eE6Wye9W61dEGhLZKCpetGdBh1fuMaTwrpgQN
P5lxFt+zV2w41P5yQfE1fXWaIyanlip37LwEdRS7q4xkh33sM58sRWNvkcAcRYJPuahhfURjm19b
BDQnGXnNKwl6B9rVlBEImr26zqetiifYMX08vTY6c9cNycPHzuzyLaALRitOow8Mktj+f2uPhJrS
dN866TyXrTciNeXYiXN1TmfBwG9oSexcVLRu3Mh1PvkfhBQe8xy6rpz8BUIEars3kIRWv6PdMuUU
WH+6FMcyIElnWmazVfTXUOpOW+JkmLrcubl66aXoOv/k8Lzhn0oQkpMLIMf1UCThRusGIUGqFkza
JakdInvY0m3dYH4XjnuymeXsnZhmpfVYNLAeLQ/MRF7pYiVB5zfLw57s5W9W71GvYwteNzjgVhE/
QOv46iWo98u6a5miizs6ngfBznclc0SLuc9B6YlbyFm1qsTLLFAVVvoB/whedUasi2blE2F1qF+q
Jr8U0kVuHdyQxP/LWxnsVAe+N0EqUBa5f5xUpJdAD5LynO+ELEviMHyE3DMS/DQ3T7a9kEys7Dp6
dX6MKiCYNshZZTIeLswWsedKVpjz4xYyTsFblWoiUtIlXsTuUy54DNoJmZ1T+9O5qAwDQoxigbFi
8oqUpsX8qOf8GZgLqPYIBI4Nac6XqP67jlicPIABaN28sRrJc1UPOFuRXcc1WiykvSsHKhMMMegq
ORXduuCmYWjtsdpHWlvjc6m7Gl5fTfihFST16b8fDcyWgQrpNji67dbLwKGWjP14G6xi20lgXl3w
OmGpWeeD/CZpD+uU9Wko3sx6was5gCDmaFzDfDoVNdDEHmtyMlpvsxEeK6g2xwIlYRaaZMDTs7Io
bYZdbTTw53E/TLBe1rCEnP5v28P/mbD4qL5+zYzxBvf4JcgU0iGUsk7Q4P9GwTJsaHO+l5CXOLcT
HvCKQ392j+NoEPaUEjdaoC9iEZMe7F4AZhoP+IvAHrrdiMfS/5DMSVZR/tuzUqGedhkvPJOOtmPe
dVymzrppvubEv5UpHrepfg4o6h7QVTzoCCh8T0hHT0whO94KEg90JOMZJ85iaPx2a/0XVOabK37x
v/8b++hfyQOz4jG/ikZhuMQ2rcAbiYUgPOMSZ4PDrJXFBsoR19m2bfXiQX9cx75LClRo4v+punFn
1vZrPHjzKdASuYDJG+blCybR6ZahhUUHp5gSjykKWuuW1wnCIw4Fc0IsZBSQ8X1PDRiRquds+kED
AbExR07FdcTnd4rZ4y9p0YU9P2tXb720Rh/JSpyGvJ3JmUZX7TQ/OkIiZBPeV2GGC5r8BEr1hbED
uyDifNi9sDTWrF6xMKZIZ0sqOfs7EJi5RB7/mSc1nFQZ/eqRsJWyiPs11f3MknlZPQhsCBMgivwz
xyCJTDR+9838HjrIemaQAhiNe0G6z32Ig2+waGrXdUwCbMPZT1P2a84kcFUzEOU08T/mGbt7oi6x
UaWbcnK+NESvIR42qjY4DlLxXaMnvurSeTFMB6PHKNkEIFo0Gjlt4s5FXYdyjjzrDhUNjp3Eqx+x
HSNz4UzfIqlE48/0o00ZBFhJ42+jGH1UG+Cat3Lnc3CsD6csgOSkaB08mezS0oDO45ER1NbdIa8t
dVnyhuYAaxVTrpUBrwR96QGO96FSZEJJ6DLYdtVTCDqjKSdcAkYFUtx7dfUMW81jDWvX/1r7Mc/4
/I3wUuzojGHgby3xH/a94a8keTNqKh7sAhmypRp1Nzu8rdZgmlvOF86MlsjZkchahAF6nTkM2hL0
ITDi9qxr+NaY/+wLu9M7In6PZWE2W3ak2AoJ1snHgaMmhg+X5sS5EI1649LaoDAKj5bZWOxgdbcV
gwOsejIRNw0vaiBafrYgmVRlauyzdE+hS+NjgUMYLoTTzs9JiUyxh/gwGsDrAj7jnghRRxsq5kbH
KyFNMsLZa+FeczSwGU09Ksu9YXTQJPpQATijbq3G9kvZF8ZN9G4uvCWwMN46dPo9lBAMVAOhFgab
j41mdrapCI9aFaEZbRIzp1vqnRWhATPwQivZQKkboibYha1/N2IX1SnwApxXutsh+zNJpkRjHw1/
zHy2wLc07mObvHt4T46J7x+SQKP+s4P5THL1Ju+qkHlb6K18k8SDytGfoc2UvuO7XkduPe6IK/TX
PV2BrbCrjHE33FqTxJKB9Kktgclyn6E/FJFbbnOJrrWPMlzM/q72JXwNk50T1tmULFCMTpAfd2rQ
gI/s9re3hpesN66R5GKhyP8X4x3w0d2vuVs8HLvJs4qLU9120dqULaKjjr6fengH17U4CFfvpMen
uh2LbO90BoRj67sN+5CckSeGu/8gBv16vgOUb/oFrIoD18NH3/fDg9azeMDTz3iITJ1NOhozMo7W
2wSTdfZawnzyTt07g6wfN0caZ0iSDphzEVYIt7t3ne/OJD1xMpgYW8iBRkK99iSx4qZiWDwiYtix
rMlXsTGu/Rb8feel/sb2O5yUpeaDjSGqbdsH5uas57je1oicCbadw40XELfjJcHemZc0TtJIt7NV
ElxSpEgwrBRmf15undRBQWG2m7iKv0ljE6scCq7TqQCqeoFig3lvnCqKqob5bJ9a4GgHfR8kfDzd
WuuCYdeBBGeIBXR79ZoEU05zBIS7klBleij5wqPY+iHulrGVGxBCrNAykghKcPQ81OFBxP1NqgpD
//97sTWKE1yO5g53be/Dd4ysq0VOT8tgZAYxFFslggT4LiiiivGMHYfQvZAtbeMQ4FBmMYxm7uQM
z+U2kh3BjsTZ+y1JFmkAXFbbXASWfh8iLR4be/gEp7s3G9d5rwt4tEY6FKc49tt3g37m5kTRMZpK
xQGgxQkAxYSr1zziFq0usmAabMWLXKFrb7kPtYDT54ftS7ixSqjdroewJ4x/0jy8e2NKHdNEbyYJ
01OkTyh+2k9d2H8qRJzHYHnjmXqBZ8bkWILrDab4OHVgK4nPiQmdTLeJKd7ctJEP0LdZUetfYb5n
VrJtmcVuvIgmG7vPhmTO7yIjjrZn7N33gJqIFSf23Vj1qrGusFcJwk2Gp8Stg80sCMNAkBSxT2Go
yfDJ3A9Thl86ZHJlxA+ZHfanqu37kwPzoA5Q/o+4ZKLc8rd5xgXM8PFYShBgRVuQnM2+GcU4gyp2
4asSBBbtq7VSZLHD1LcgREeX2LKSfw2pi9RU06HHnX2wGeui+UzMc468ft3aeAf0rLuXTgOZ0eUj
bgt9SVJCB9xyPLiTg7YF/+4ekyWqXWCRW6riCx4UuUZ3Wj7MKTMVw2mpypzxLY3p2/IQSK9TYI+L
kSLvqDBZpqUBlppRlCcf/nxTxJdZkBljFdh5VLXcizbeVil3hRuoTQnR50ZaM9ifgv5yiX5IujY8
juJV1fhgrFlzloZk2Q+xzcZGyOeOrca3FEymWZAT+AUbvbXyJUE7+LYGx9hriT0g7htIp7b863Rz
vxsc3kq3dM2bsJh+yHqEbDax+puSERk2bIvnSoAUSVP9KamaapziG7z1pzIO/Dst3E5OxnfCcvLe
mc5HxixoDJnQyjK/QJ/KoBpffY9tD7lVeE8ufq68kzAJgGKKtCjFseqqCcgr55zfgSvofG5RAxYZ
YVH9pq5AQGdW+VxZ03xBcmCsmBSzj2ivEnG7Rj5y9Fqck01cI1avbOvhzxxLdW0SC3gPAZCma/db
J4I+Xg7O3hp88mWS4sKavTh5vIcrGfji4nbGR5wDYmOXC0yK1fvdxlpse2xfSDVeDBcEVxopAUBO
Oe0zcJDPMNsWD5BIT75jcvj1bBpnxT6UHqIow3yNCvpaGxbt9QBvhoEveZjD5J/NBmBVmtYlGmTt
7yutPrD4qScc02Jvkq0FuD/Zw1F3z3ju5tuQ6foKcGBZ2N3LuszPqcLhngSJsaDMIN6XY8k6wWBj
oP34cRzH+FFE3QdMPbm1cHsiTgChZo/Dp4ynR3zVlP0kLZyEYWFQxWNiykfCu7E96bde1Rj9DesG
fQ1GNgeO24Ty6oKXPhYUPZPm+kj7a2+wYDb5DHh/0iqCFKrb6QW9PImQnlmuDS+db1pmbLPNt67y
bHpJdGB9PXQHSDhsr04wKfP1hNZWd7eA9/4i55Cu3K6NHSFr51k3ARGXyPXtmMuqrt3ngGz4TeE1
mA6r8GBmOXsZ/8tiyU2Oz6ljZVLwW61Nk3FXHRksmIxs3rHweG2cqcZlaGk4BIITFZ5f4yTWaagI
00jcYdsK5AhjlIHl7on7Rl1GYOFrZkMR6xJWM1hZxJMZuMeyabGRF9UlMRfD/1hO27EfblGgLMRB
Lq5kL0uvXWjnO6ckuqFR5TGYq+scTLtMyJ8hMmxWagQITcSYzKyhfa1+o6YskGQM4aGy8eP2I8gI
2594b20HMgIVGwlwbH9z/GF6BlPM07qZMMHuPNx0a5iKTGklUKa4676qiVuN4ZtEMVpN1wo5LcAL
PDRAyVULS2dG9T4laXZvUNRfh7RnHDQD5cNNgbNglww/UyhP3jR8GaRFF6bhXx0ZVDflmFsbwjrE
MHB8E/Sz2MebjNwRUs2trn1/jy2MHj77Rh9frBrUG1vVWddykbn5Ls1Qu7zHlo8BplEgVfOJnLkQ
bv3o9v32VbPKvEbE6m1nUrzXrAzsU9Jji5wkSZ5Z4r1z6SGj6riP/HbahyON4ZAZf5XKgc2Gtrvx
kgyprvcqaxSacrBuJee354NdjieHdokh0CgifZbLLJEUlPHWM+heZZDC54jwUPQ4YeeQh1Rl73N+
qxh7bzTu8XWWGieKKHNTxMFx4Kb5jQJrV2g2iQOWSGFOu8EC1TU69qOTTjvAYObM14R9UKAKQfxg
FrS5FdEai0pqrRsqrNbFUKxCne1EiZeKMhK6WxY96oJHJyQ9+wWFfXe3ZzY5MmRywvJoNSeTf/2/
JJ3ZcttIFkS/CBGFHXglAe6kqN3SC0KSLayFfSng6+eg58UR3T0eWySWujczT/YSUGLcTjKg/nNm
3zkXfyvWTFUJvKMgxAHRkDZpz569a0ZJ66WeIgnBOdPDLEGgX2qDMt8C40mh/WAp+5MYgpGB91WQ
G04VUG5kBQk5auwa9pfu9ZRhuAQtR9Rq1547GoNoM4CuyllsLE++3/CdMx4WRvo3qYxXkEds7xLv
lZ3SQpMrYoCyrbvlguq1DALHU+Lou/9+qaRBeIza+vOcEqWZgcFucIUaO/Q82M+RvquW6K/DncPa
JykPLpHIyUppMBHLRzHMZzaD85aiRj3UfH2+k1/c2UwDtF4N1xF9pWUSIFDCled1644sXZqdHQ3f
7kj8SHNUuh261uHUiWcoTrBpNx2VY0pk+7T2+0d7KiasbrRrkIkDDxD1wGu1zyY2wafVeBmcUp06
+h4M9xwbnH8TiQ/FjFLvUPnlpZwjCL9gCNiPjvrpv1/KOCoBQAyfjeujTzHaQhxpB7I4LBxcyg8b
fuNiUQdhM22Es9+7d14e/x1082PqF4PGYDEC5liJGK3qV3ShNu2RULQHwK1YYQfX3iKAYkTBODPY
vINr616Z5S9C8UuNf/BPVvI0t9tHp3eYhqsIoxz4oRAq7NrFE7P8NLPiYqVsRRxnMUgBs6erphER
RX3UZOLNrip3pjbcs9jTcPzEYeoIsJy0iUxTR9NKnMuLbStn97Nnj/MLOPbcdNZ8tiMTDHyfvMAL
I1RQWs0Z+5bxDPPT1uZDVYnXORrmN7PU97yPpidj6T9F6xYXHwY41ANnl1eJH2SLYe/wiRcbmH6f
2ZRsu7ZiS4BSw8JVH/NgNjLMsRyywnZenFvesQCTRbXXhhFixLKHlyTZQotPppsqqGVPbiYreKyu
A0CZ88ouqefD9v4mrfUbxJZ6SiopHolT9cQYlteYT5/QmqNfcJ5rYe5aJT2IMAiyRtMDzgbeBRAB
HUQ6rubOGyW2NP3Z89iw4uhFSSEgEVFqpNc76Wvflls7J3D2KaV94RKNlDyNPEWjgiVA16+QfJBL
klOQMWvfNlGOOemTdaMW9NIt6NmO0jePmEY4+jQzez2JIVna9pPfy0tOI9wJrNI/04XUO7nRPpdG
fBENqrClpa9D2yQ7kekSL1DoOWxEI8M2fyyHNketewJu6MAMdVGm3Hmf9e9exk617dZZJGZ4zLDy
w/mjjICeNcwBebprxJQ9YIckYDtTSS5mEu5nXLDmn9lOj4XO0n/OasipeuK8lHFM/BMHicNssSvj
FX3slrQmKgrfrZY2hr7Ntu7Ilo2dO4/5/KLT94x7v98MNlaHSRf7qqIZvilU+xJHSmyGxj8IlwtD
9KII8FWRORzU2SIcVCIG/9+71NBNgJOXngH48cWg5FZ0WrXzhuroAHy0JV2v/VDOR31MPubKkYc2
r8XVj/W30bDlrnazZ03DLpu466WI22krKpnfLONd6obxTPo5x5i8rdPkqzIpg+Oi6w5YaP8VsjY5
pzlspnDlugRPS9C1s9MXpzHlj55k1RxbOF5b4JBHss3ZMj3ao2j5LlPWhWl5TElJFx1vLqt2N1EN
qh8RUzs2CfrB5FQ/meAicYrVhC+SNUxN0zcBT3E0DONa/fpM0ohPJwxIZWjWbGJ6jx93mLGn+my+
sHqV6DQmjY9L7td72zG577P65KDz2VAlxupUenF+WGC21IYvmRFo/9FPdj6oPZDsvG/KG5tYskMr
CH1AMrGa7KD1XBRz+VgOLEQFXEjQitSlGglYHd2EWT9ko7VZqnLlt+f3eC4omRXAMRqfr8+oi71d
QzRx4yheNxY7tOivybBOskTwTnz6dJyB3z9T6aEkzeN1ctTtFbXcifZmWu4/SOj5g3h1eLBTXMJr
lUh3ue3R0UmZ4mfMqsOc7SnjIBDgsR5STjddCP6ES6r6gy4p5Em9i9U21xL2Ck1PJ4/uhKkDLZG3
7ZnoazAxzZwXobQLD2bGjzLvP2ZLFy98RPsSZAggIIDFo5IXCzjAHvbKV+X03pl99xQi7p4NwaO5
FVOMiDb9goIfj326tCD/6AAdW3UV5A/ZtFlsAKJBxyPAkb5AR4eXbuWsHE3qKSn6sUyi6D3W5LEo
QvLxYoXj4661qY8hQhjocfJULxVYvsW5l72VoSiTOGNk3bY6aP8ZVUs3Cd35OqSgJoJsYs7muGMQ
2hTjCAw5eR0QT8cYkTFT6DEOBvigLtwnL6oY9Dyu6gpfWFZAiW/M7qmueADbpuQZ5XtXry8+0kVY
obH2kc5l/j70fLodVMyqiO/CeMfT7YFkaDnmY4ermZdAvqXAqumYmU0RMPS4R7Xk5p6sYM9Xty6f
e+izetWGxajVIU7C8T2uxBf5vYo92kTxhgVYgHsKJiJ/YEcWUwG1mHy1lw0QtczmHQZr4BBn4h65
Qp3MTJKKGE1y01P3DIDuzRGct1Cpx30NlwhvPFlSo584Wo5vcTT+sTm+Bky80EicHJdynmtknPzd
ON90bKWcBUnpjtrygFbHXs79nToiHwRpm6CE3rONGkfevBGYQZa/a9Pk0k2c3xBIAJLS/mtbZoW1
loa8dPHOGLbeM/M1Jil4yHLc9j35vCBz9oW04ltOgJc5NGZ/s+LQLXQwe2JYtVo8iz6Ow0Izd0zo
K2rKao8z6XBY0DPtWHOF2EnMH/k+22s++L//fuFmta9J5f0zVS932BfZFFPBuTG6Nr/1VPJWbmbf
OA3peHqsNxJFZC0K+2YMtCBGcfOAKcw84SDpjzmXm0D2pxeif42cjNG5b09DVt/o0z54GMVDp0yu
RYYFhkEQiP+PU3QffumEIN+TPZCRkxfBrsJNSXUW4cktJ1eeHryMUuKFVJ+lmv2bNtI7dqbyb0bV
/R289m43hMzwvVtgKHMeeRkWsM4QKTbdQWJ8U4zkj/ZMxGZusPVXnsoor04fVJcRjEdXhgJM7Udc
JNvJYIGcZAvn1lheMznCdEc7UmnC9ixJz3gIvW1GjtuqHh1fO+Zu2/FwMj4X3xpD8oXXpsfoj3RG
uafXURtHoXQ6wEmBLLORDec1jafDbozjZzseml2bLRrmqWnfKmLPNpmSU0o3jV3+0amdfvDMikxF
dYtQiwk8/VWkkAbujdamYHpuKwqiRPS96Hwr+Ew/l8gsmSOS3ylpDmwlkUjtaGf5uQwzvynXOWPv
luldmJ19FUWJ5uyu9o9M4zE2cOqdO21TgNJkricC2i2B6DX/oOU1ukhZU3/Euz1MTUGsJJk2ujTM
c/WaJuO7Iq4YlZoW7BjFkgN3Azw/xfEjk95872b3NHSgjhJXAungILBxZtBaIms6YOzE/QYXWrVO
TFjZtMLQ0ImOLB4dygr2Xe/Q4RCvPpmFeHeTHEpzZVnIdAqILpCozA1axZjCkN8U5zugOJ1bJMFY
VmS4wXkLwpGn0TSLcOzZEcQ8V1oHim+5dpLByAfYok8g1GanCPnwGxrEKQERqG0WHTcit54WTzwa
w8ocWhT6W5/Q+UiwPVyWElxwPL/iVXmwM8z65QDco63yD4za+nbULWit9i5fKz8KO+QoATxBsr6k
5ZbIBEguVgPduVC1CI0c+AHUnqORQbNIIu3JQhQ7MZPT0GkvCvZL+pBYqDEeBPCwTSKIHDX2F7Fq
inGVvet6D5PFRQHosTjQ53T0fP4TJbh7T0kKDgyQXFJlX83CVqSlY5bunTHC3VP9lajvW9qOOZR5
UyAaZo80X1mEpS8uHh4uOO801zRJ7PNwYfrDNGDfILMg7Xc8tz2Q7xVro5K+o85Au/IdcLPc9qsi
OOq7oiJxwaolcbXPDjMWYhlgsTJJ/rhRfgel8DxqOEWN6FM4Ts46dARH3yTmS10uW05HE8xPJnuZ
phpVe/6PRrB/30+IvgbZVcO88NHV93Q0oKVZmX7NU6ZmHCaCutpTDMTy2V2gckNvYMeUEnks4h4D
dsfGfF7+OOBrOGmy4u3kjjoLzlCTXP80EXDUdQlItnvXW97LFrgsItdMQ8ndUGe8wCwG416FwCo+
4HITxNaoAYRYVAc2TMYt0tNX75Bzb/3yh6D9llDzQORcJyAOwHDsOB673E0BGZR7muB38/Puj5o5
6MQ9SCrH56PvW5XwntEP45TkoZwzxju4K8+Zj+jSUstlNDm1dIsb3920ZfXPddWOXG/c2lvpyjpU
7BaV7tWwJbNH2m0iBp7yM0fBA9jp2RuMyhl9feVr604d3BuUgTJeTtjgMT/2x0UDqm6I7MnxvuvO
oDA6RQYtPtt5xjztTBwe+bcYT0DoG9MKJXHVMZvcNy4J8K5VEu2bBr/BsLJfZsfgU28hK6vU+F2M
Kt4SL6SdmzMuw6hPhQRcqQ044J3A6L2blfenLIDZpMXeYd2UrdSejNTi3oW606r8xgh917eV7TyT
HTB33ZCkO4oQ0kCzQRNl1p/FAbQ7Q4fbyOJV9Wm8dWb7YvAkIXGBrL+UR3Ko/ql1qBu2/6uXGogP
6csE3D1e7pnb4Q/E9Na0ONJ9ELM955D9ANJXj91XjqTxAV5CTOuI9RuXLMYLY1wjLcFizvEeVBO3
aWZ8Lajfu8VfkHGgTo1Jga+5tK/mUts7x9eh86TtK2tpbTOMdbNVXm4eXC97Vn5uByRZux1HIwxv
lCHekqQ9m8J8tO2ufBi0iVKt6rOqcxbLBUsYqU5THyfs4SpjrYfB78jWdN+f9c5+TogfnfxaGfuW
D2uDAzMOfJrpWOqj21VYMkK951Q9Z/EloVV7dEjgsB2qTpTBPxLAYGmP56YZCgjLPNB5R+PfXDKc
wpy9Th0byQsGpeNgEqY1kkk7w+YgZ2/DgcK0ZJ/Zjjjnwpj+WBaKpm/nYbYsOKQq+5uHmAzc0nsF
WjC91B4vp3iJOZcPZ8cnL0rdynuk2g3bfvu2uAtnTN1/GOx/5cAANAO6Aw5wlkAVgIGZDwBKhPOc
pa7FNq/lTTubL52kq2rsGa9KdE6vNR+VBgMS31C19VPSmJMJwZNb7NHqlX4h3QsmdqLNmFYgIoIp
5U8JOEwqqcsEOq6hA6HKyGro1YljHwecheesafm7dBDkYmRh3Fogf67BmqkpbPPS/LF13AFp4bpn
MlQ/Uw5eecmZeVDIk52lad+tzv9JW7EryI1oCXtHEm1P9sJbgR1Gbe2FPWHxmt/0FUbQsiHZenrL
VFYNj7VIsXuzCoBlwqUa8fLQRnDsrhNVfEKL3LSec+mY6LeU4rCk7/IXJuM1xRG9zC0lF40X/5X9
sSM/L5A9PFocSsqVwQcx4c2ceqzI+5Mn9oeu22SfvAQa8vCmVgcHozjTsoV84icUd0qy37WLhDFV
6A89sP+E20/mowvejppjr4mDpOFxOTSuWuFq1A4nd99g95Ho2bdh8T+MKK4PWHreomH6VrMi4ElJ
oujjHye13T3VYLzpez8JKiezN8vNVS6yjK1dZcz5EE91BRxqM/qRfSIHXOHt8xyR8n00FaQr/46g
BNF76EZU6e48lTyC7BU1Uvr9wXONLz9ToWt2F8jRW6mZLyPhHFim8bCRcuGgpF5MsZBUKSnX0TnF
D1bJcDO8NwKovekIHRqb6oOvWcEuToX/gqkfX3dLfQwTTnjvm1qdUXY3aP+4bmqzocoA23UDikFS
yZr0065o7yNS52oAvOOYfBCKyKAx9L+C/lKXq1hW3raTDCSXSl9+3fSN9YAIp+VcNcOnlmDRHaz0
NCmyQDahUFQh91fPogOVj+8Oewub+3KzbCNegwM7vm2ha1GQ+x6mBmb5hZeXjiCfzSdUrpryyuU0
5WaBMoWui3S4Lxs35KBzqbnmd2TZ3gxrYX00nMqGLR4fLu9U8wBviWzDhMGmq0jYm3qoFj/acAIK
yV91YZb6yGf8zM56bC6/SSHc80S+Fn31l7I1klpGu+uBVaptRuHK3lLpHpHNOLRddZytpN3Wj7k7
/jUGZwglApQRf/JBPGg93L2uodZtlHRJWbNG2Fh33xKeAqafIeLo3bszYGVyYPY6Hngy3A5oNWQN
ydNk29IwI6yYLHTnxpN47YiO5TxKPUG1Avs6N5CV1u+nhWFx0E+a/GbJyp4597+ZblmP9xBHJA54
nAYsu4YIrl0ybT31lCPXBl3U311Pe16/kSWht2oxx+cKqw8Y8h3TOjuMGSOuU2+Zq41zkXF+tLtU
3+c0zijkNACWrP8Je/xQqfPoioUF40RSKF+Q2xLqzdNautfKfkKIVCHNXIAE46Y6A4n1N/X4w16d
xcNMKF3O+zhpo13m1TAipIFYmJ4jkKlQi42wJeHDu4wEhz+OGHvHINZnnJPCyDHomL+m0x37YQHA
o2quRA3/iYtikojx6i8ld7l9Haf4jRLYauOzyVDTu7QXj95EK4Ty0u2iEQeDjlTQKPRv07p5CDix
TcFLpx3Lrk4PZgZQrulG1nB58svkV26mHvIH0Q0XlS37EqV8Hnrdep21HgzZ0dQ0+4UQ5D1HkKC1
hsUBPYm3xOzrjzk7bzj5y4CVIwPPUAC5Sl3CMRjKEqRi027p6vXtv6bbcjhTOe66ZQIJwZMa722k
At3w9G2pp89V5T4IYVHWALhhVzT5d22ylhp8zdw0xjMR0J1syQAPPKut2qNMRgKBJYSjc6Um86F1
8P2aw5SdrQrYbjZC2ydjcMC5vJOO6i+pS8Ipfi6jxTs4yLG7RKtZz4CHznQHZwYeOvq3q62c1d/K
k9PBz1jG5uV0XByqkBqTyaOQFQ8xc3ozNcOk5E+fD43GQONxS6YQpB8qmX6Ugwcx2MTb60ct57Gk
RJeSFetcQEp0L6FlDZhtRM9gR29UY/negzAVXZD8dbHafpJsPboVJ4DRG0K0sOhqiJqO0JjnsCHZ
+GUO4E81RIgSbPg3+IUaEprpHs30lVXrh8lB8AQ6G80NC1yMTQIua7qhTqq59FxvDZtnkoeJBcfS
eAOcCTZfo99OlsPvaDvpqe09EwHAsg8chjwwbEKz9105/QXIZGBa8I+J7LHzQI9wc4tLtX2ZeSqP
lj3gAMZOn+e+EdgS8qbjekeWvtbW9K34FM2PCiXuUqbxh7cAilimOr2Tm2TAqo4ZmZw7nVkZXwd1
c8KJJyxrO3/IKawak08DlodfWPmDyilTKgygkF0+hFxITKVqhrXm8HNrFEaym3ieooraSVbdWLCf
2PLgZ4Odsosd7ZWD6CZJ2JCC/8SkKLQPhxJVzlnROVPpNYma7GJUDkKRwlE7F4+e2Xfnltq3ZNTo
4O5RkfGbXIFs/DVlYLusO1tw7NeieDda9QWYzvxMYo+S5sZFAC51PaClpgJUgkWA5B9p2O466ey1
HLfbC8b/NUxDhdEMFiMnDR7ZXRu2KMUbKLuvs6cN+Gjcmy9c/TaK+DSbeN612nquOvFGHxlcFIxh
J72CFOWuoSxGI1Ko6sMrPptWNH9MKbKwqxjBWXLgr62tV1E85DEdm8Amea2ZHW0tRMIerJYvdcQ/
T2JnP0kH1HWagt7uwT0T10/D0tXpcildcPccX/oq2Utbv5QLvgataDTW7WIKNdVogTewK7TSuNqn
GacqjksnI+IbU3F/7LkznzAxENrxUq7mwQszmzWDYw9AGjEjmTEpvpGVQMMzZ5dTexePDAW6r/2Z
MH+ZtXUT+cKCoMYimyxt/NDMzracnIKnb/aGb2P98Ob+YAsj3gMJi7ZQhCagwfGTJAl27jOdoiOc
mWbiP/Zrbo/TjbvpSOgcpaV/W/VY7djpZ+DjHOPVSvVrhdyn4TCHIUyHdgrBo8r2fZ3b1zQ3Xqah
7vdpPt07qTe3ge3Akrv7lMPGT4RgsGl9t6bup6b6VHcVh6bKPhQFzjsjieFSNH9FOq0MMhc1NklX
0/DqybJ9asXkSA4Rq+zA4UMpiwpAmqY3BpmIlhKPXQqTJ3R1/r0faVzWWOxVQXVJa/+hscakFpXb
PhI+cObcoNaE9meY6KwkYvddN51/5EniHehjfGXExek7McMO5ysrS84ayy2ubYOBGHnHAMuh0+Mc
1ANU+35pfs24/TSnimCQvnwV+NQDs+Dq8V326cYYf7Bl0U6O5mhBZeFU9YioB5bHfrn1eHZpbn2L
WhaAdlWGQ+1a1+FT+lZ3YuFM0DmuGy7K0d2TI0PetBiIU2hNVEU3UeighJcxfTIzvwG8kv1YlJUH
DtM6uZX/7pPxTFOJeTJpzrN0AX16E3LR/OCjriABaPnV72OfVRqTsPQ+xtSLLpa3p+Zw3q2bnFYz
GU2fbBorgxjxc/UZQvzCbHhLCUBkOX+0R7eslefEEMh0B/SAHmjGoIE9dvydVO62r8RIC5SA1Y89
/9b4YHIBFoTQoOxgyDowxuR2J9PmuFPDoR8aqNU6yVlgGDjEbBHW9nwyTDSTfpAcLpR2bqlnhU0U
hTle+8Bkm4CJxMH+A5nbcFIs57Fj3ZfYOETNZ64K69HV5qcC4zNdjBbYwDxIcvu5iJJP0bP1hVBz
tLDmb+JaP3nC+mn05a9v6dtF+d7G/sYQ4LFGXJlVdNvG2CSPUTk/z5a3Pt+P8yyRQBrzXMhmOipW
aFM2YgnHmw4XAFtO5QNyX6gFg3uQXYg/BYbKEd0W9z7UjcPCuvJOZfH7n9fTUtCuWan/5QpwtxSN
ohQDbmPSxIXoD8OX61TnsgJ/PtYeGRt45PiyAcxojbG1GHLJ4jMuZ9F1gRVQ+uwtOHeoq5mLPYbX
V6vqnZAFJLZ6of5q/oQOpenpNi7EK3UhaBM6d1BFZWIcIw/nJ5ZxEATxNExe3R6lsbihU2h/Ctuy
Thx1SUo3vIkEdv4trE4b0b3RthCg/mVLohH0MQec1i5OMn9JsWcDnNWxL1kwu9A4StTW4ZCP4tAW
I/ZMa/gLtQYyW+q+LSu1aExgjWrmE1ZclqrIdkGB/xgid/lq6Pahi+kXr1CFwm5kbd+S5w8IpCjo
dBzurQT/J9smZr8XQn2CJ13mhHqlTe+Omzz4/5l9E3R1m1mLhFG2M/P8jSqKF+x4uHKqLKH01yWe
nkkepoWIt0WiA2GJPcoHvR9O01hol5oJT3b+Vu/caOM45R1eU3b20u+SHV9Q4sMMmrg0rvj2kWmz
Y2Q0Pxl2mQe2HwMbT1jyLpaBQc/VxjVkdeMcsBV21GNbGdm/pU271VFvsQGnQFGi9r2tlh3cS+hB
uh7hMcEZp1I41TMHrR1g+Y070HUWW2K7WCUhlIVqg2pgc5fEeNuUhwzmKzdwiQUSvRfzAVni2lbU
QLK7iAmAgvAoxr2rODl7kghy+coCwrrEtWKrqRUDNR71A5nzZId6+koy3dw7WgOLd2leeLyA+2IC
DUr3g0Nuua3Anxx06wGbVHSzdCpBqPKoDU5cPqFVawEiafiqCWIupa2pVgZKehz6gPIYtPcJQ65Z
YslviyPVV9T4lRq1t6jt7IBps7aSCM+OedbJEm7IMVH9XFnnQStDVNHo0EH8GGY/5NAHvNcGrIaV
Bnu2Gb2VSMmHyS236YiZOxXuwr2Q59SG1ZepYg5YE/csOPaxWPceyPVskIj/50UVOhoFZl7Egcsn
X4nr5RS35AziVP5TU0Y6FzjVbKXldbGLz9TKKT9PwMYaeExmUatLAVl96Bfsjvc6mt2rcMHe8RI+
WLDBgt4m5wVW9JExcT7S6/mBZjSz3/1VwFWvkiq6hU3BVjGdbMeu2oPwbY90ri+gMs5ieNQba7r7
5Am2dpxSLpJFZVAlJKPTtR+wxCe45HSzOCyBq5jVdtMcu2hh666nPZzawQo5xtubwlIAfgZA+iNg
fFwhjOhvDnmEc5repDASNmho24hMKd3aeP6bPPZOLZW7Dw3dmlzaw3HW+H4LjkL3AZbtHCn7PMME
gZb6lnu6c+ZAQRCtdA6yn42T7nVzmA6IDFkSq0sJ6wTJruIVPz721kgyD0ANCnMVVYE54Pdrl6zh
umOxE7X0fOHYPcIMVGzVFl5BvFiChH3o2XPlnR2dDdwpGbaLsXSHrvaAEiW+OnQzb411NAtHdCO4
6kLixKNLKKqGX47fy+oyE2dyJd85FOsdO8rkLKAhnynlwILAJioQbaudEZyQsGELbUDbfDp97Z6x
c/6k0YyfF9QX5trWww+AWu8rSiK7foGGlREs1KE1PnSpe/oiwZ4fR9LUfeE5V1Ovm/2ok64QrIPD
Wg4OzmBLPZQpNuM8ieKfBobwmnroveIFpKX5lFrtITPS+H0uY+OSVySl/vtH5jGPYBIU3//+0WbU
DGqoi0fUUYm7S6+uST3S9ZRZ4zk1nVOCIe40JB50SAod9Yq5QFYUE1RUHo4kia+T8L6kZ/8Cukh3
vX009WjZ1VH1R2Ea2xRz95VqFvWJrzMv39GZ5wfKcm49i7GT0RLdMJYBLtDapdiLVzin/lYu5olM
Ni9j6KJcOD41ZGc4//x2HUfWNM/jtuYAtU1yXVATmPqhtDCfDfRbYBx0gnGMxWM5kqgXA/30StdA
PxYvVG/rh94i9zS4PKsVQYvZia7UtrlMSOdlLPo3rhGgb3bo2BJnNg4k6Ufy2vijsY5LGb6Y1jh1
zNizKulGgOjs1WvKjF6QmyFanAKffdN2DwIbGoZC5zVv3lPvAwbmTnovMXuJhd2IW3JCqIjdMSha
zmPc0uXkUk3cpqCP011dfahKHsS44NmRZ84j+xgjbuO9TFGE5yEl7ObP24b8VMd50OXbTHOYMXek
s71U01ZKeFUwlSYykcShXmtcAIvyAgemYmmcep69QvdfdDS+jrIB0DJH1ZLTMgnwqJbINyKBete7
GRzWWiQQv0X92R7xTsVHbXHxZ68NfjcdtjjEwJ3bEIaUSBaqN8/d2D27eAXYQF1oryBRGAeSn8jI
qNJu3n1WYA20DezlpwbrtuK9NT2YGaan+jal315vhY2hHZqSERD9UwNSpc9weFkzxR66EsYpeybE
xyYmYToXy5s7tx/0gLKzTuqwki/SMVCI4SENjFC46ATAlAHARdl2l9r3z6PEbZl/aY3zRKwvsHuX
LrJ3oZYTwNhtMcGrFvMdxR4EXf+qa3idrZif+UF7izPjeYhfbbukyVqFjoT0+k3vJy0oRlCm78ZM
4SGb8hjsc8MYQb+S0SD2M1OZzUU16IRVTXPsLyDFLeZm+AeQ+yasVQpiLpUuTYVR89v1nosGSgNR
nIgWTmBcvvbq6li48iuEgyIjf599eogbFoDrmMJh3B9bxvs4OxDT3/gNuPmq3i2sQwqP8WI48R1v
+7Fm5FbnrG0D2DNbJAgome5mxLStiXbfmwgc5R05h5j2zfDqXU4gnhOQEh+k28i1c1TmpOf7zzWh
iVqedVZpgCUQlNi9Jxg/pk3pTGFjXoh6DRSWGBSq2hJFtg9TiLiWvKrlc5h22BFphsParvSt4GNc
nJ0m62Pm2jR6pc+0UtA9T91ph+7bqv0ChWHBeL40sE26n4hVi89reCyfC4uvB3+gxPZn0WSct59Y
OEKyZLtERa81+YsRQlcPHT1SNFo4O+hji/5loT3X7EPz5V9aOWeINqTtr0j62mzjkpCBMaZrty73
PX+XeXoekIA8gLZWva7saCoC6RMZIcDvS6IkGWRQHyyRc8fa1cmpTs/kyg6OyflL/cFsfog5/UPN
4KxjHis8G6PzHTfPuf7V25Bx5RNNABTgvhj9v85O/9KqEJTZj010SdQn8G02I5rTf9XirE0FhqL2
MPBROc8MvwEMjG1xVVhKqMkKwXJtdOIiZiwQF44tF5yIbmVz1N1LyrUE3B/1PttPRNniLNRIlhr+
49ANFJIwGbEkQM8+zNN8NNO3vvhZSzXJ9YrOoiToQchrTaEU99wmMZD1U9C7WPpGbnT7sytfJAdg
ze7BcT0U7RuMsAO2j5uwT6sNMSrvHlVo2P7RWq4NFQmwavL8QvBhO4LblS9Wjbg+tyH1NtuIRHPn
HL3ioYwP5boYVTlG/T+rDh7nFw2Jkt2WsK9dhC5HpQRBPJoyXaI6kvKsrGMNxt8tISLdWL9OOuI1
/cKPmqb9dcKDIKfdiKY9LmIL2xML4L4suw21druIXV/zbhRUqe0lPoeSNKXO93Hw8H5mPBY14sWD
QVa9O2StD1v7Z9UD+/Gj6Ye3ntyRP80UkkOiHQLSjgcNjzAOzsClPJKTQ0Dh0cHO3kkgNxYETnbm
ij7fyRhDNTBJwfi02n8pcoRPXjf26Z8g01aBFZzyQNhnjVB1DRxPAeG2LN5ggPSZnDtEiwkM0gBE
eHLCYiLCifE5v0EsObnDQxtx0xXJ1W2OWn7psRcZ8wMwHiIK4K85QY5Z2II+sttTX4ijR+NXRX1d
5VO6LZGEY8bxbjeAwSRLyQN+140WawtYF3lY/uMEtHVQA0QiNrze0Xj4vrtdIdwzZxwQW6vFBrxW
BEYCygi+RaxaT2VSPabw+3hTU2aOlcDEf5U/DIonSdSdOObSsJxB7G1ZVTKUMJ3Q4XV8VKA/yDDv
ibXytZIFALoIZ7/G3YqbJLAxLMU+mzriz5HzAft8S+R1EyPXg0baVMmjbJlnxyi08JpmWLMNzlfk
JNAbKCBM/+m0sq2HJhhWqGuRmnYlxLyu5QTohlxpCpWpxlda6D+CcsayfG/0bFcC07A6wiI9Md8G
EZS0ehYpxolHSD6w+MHv8dwqk8etZzOUBEsc/Y+j81hyFkuD6BMRgTdbIRDIm9JfZkOUxXvP0/eh
FzMxi+6JkgT3fibzpJu1BBGgJxGLVQSzGcaZmT3RcYjLWhKPBFOAgfWzWhKGuj2VSuubyJ67VFrT
ip1RehUxxyzyYQgfgoGrlKzyiK2lZT7yuMOj3e7uqyVcn69Nwd2gCE/wEayluETMDZqwkat2WYVZ
+4igt0SNTs261lp1Vv3oTT1Tf+08QtYrSViiuvQgj5AIxOANOleaquCY80eY9Xt6ZEgfpxzLAS0x
P/FFuWrlSVx397CBCZFRNrTg2m3gGJ94qed2z9YWDDBOqGwryCUyFQIwZRo0GcEZsaasoV9F4Q21
loEBui929exnBQsysK8IAJiAvYTdua+/g/ZbGV/jhvnd05jEB2o1l5iVjUXb3kXBlkkjCt/5SyVg
pIu8xvrTBlTlvKblgHWoHF8a/WsU0TgS+1GK94zPqPKmRi3930FeyoekXQmyHlsmzlp+aJULorkV
QUXE8LWpkptZxLCEDrEZO0upbouoOqaBsaO03xexV2niW6z/xLpqd3Zg3sz2rKNIKgwL+doEvZNl
nlzvE4m3hhVLOtf8uRT7fe0pHQNqQh8VUHDlU+4OyCq90MxYjzIyA5ZpfqvFSSp63wC5omeZKwFh
h/BGHUCkk+Y16rmtMJ3GCVxXMg153VIjuMoc91FuEMShvEcySI7Uwrry1WfMoVdO6Yzq5pQzcFY6
RlaRm6bzrVXlvcAAR5v2zeQHTIYrBXFVcG5VohfLP4GcAnZLh6x5k9tfFZ5PyHxziATUG2/Ast1J
GW/XHBsVaFeDcKQJwneY4QkuzxppFQvW0JlrvL0blr6VBsNXtNAxzPNA7tQaiWiO0W7WduwLaX/e
6oa6KV6/eKu7tCpzjQnF3PQappxTCMLW7aQ0NyeaTUcyOYTzFvp/ggWxccuO3RQRPX6ZqA7P0zcx
4AihFZ/+xxXnP1rxQ9GXN7mO6UGszi3G1VRi8Yaoh5SXUwv+TPEZM3mqE2XfLG+j/pKpP2OASlGA
sAPkDrYbSTWRsdyKwryNVrGZTIHEBOFHDetDvhCbKjwRqr+MjEK0XPkh1GyT0onBwuQMZ6AGLuGJ
06uyMACr1m7EeUWfwx05n3LCRRl0qq4eS8c6Ek5goDJzOkSG+rHQjVExBfbEua6Lx7KU8ReOoOgR
f8WU+NRdWP3SqLmYCWDvOX1DTkV1ygpbpeZXjRf1PqNZnGfqHTh+6EeE5B9vxVY262OJIEoBTr5E
IcPP7F+G8G0J6GgNevC6fQRLyliI3JYBIcKsIC9ArScThzpGR1Nd9rXe7PBhatqx0SK/ZHOF5adT
8EEsAu/+kUZlN5eSJ4AmTC5NRI6MVwNMnSvtCKzUCSH1I8sPv+JEvBhMCvS58CGM7hr1rbPOVtRu
QJhtDCu9lpQYViVwB7LCGUzNRQuw6/kntdSzOlR8Vu11LCjr1tpG4bqdbqHaCd/LqpRKmBn3LOYO
UkUSsBLttNlbtNap0KBpa2EhtCzcy3+6WdpJyQxIcgOEGDwsSu5lgwJu8wsDG9pw+SUrigc8U0ek
+ctVfJU87iIoI32AWSbvJ9UXSzC8DX9LksaeMXumBghJ6B0LrpVivCTD8BKkfr72myJkV/JlACr1
NWwTFdUa0+SV9tn7qhxdGORTBI7bsbgMhuJq6rLpUFZ32Vuy/qndFYYZa+UIZF8N5a0KwS89FRGP
RUOEQq9flv6+SkKk4VM3lIMWUg6EHzMr4qSftpVx0xYc2jM+NYTOb0WecJbPyBHqbayvqF9XbE8V
Btsg0fcK6HosbUt3XhOdU/06zIRTs9q3hNcKQgYeG5fjZykPllCyxWteWxZRKga+FkITfoOiyn1G
7k4gap4MBjjhHJ6F0yIMj3Eq7nFK1jtllLkUrgoBN6pbrzRGt0dhYzLFjoOPBi+JkfcbWUY+b/Bb
g9z4aVJz2xNyRsjatq3jPYkPdjvulrhxJTxAZvwOnfIYMt9rF78fWSuq17a9N81thb6AChbUq6Gc
FxokVAtZv20nyuRIdxKihOMQOxCL/loULnoJGJ38zYAOGApTulJZCVqUkWGLyUIgHQKcHk1WBp9Y
RKYrqiUgIhR0iWF6nNDORDVBGVdQSVcBkXgrHo5dXsxnkyU/n4mx5B2oOBsYBrmyHG7H5F8pabtQ
QY0fPQNtjSOFK3KjU7fJGdJfB4k8peJkdIQE49U3jymlilXdcK6O/Sf3aGJhLtggIN0CjLbBI7Mq
6zcdcp2w/20qUmioNfi0+DpB3K8RivA+6dUlYGr95ISpWzTfOdvWAYmglFZOW93Q3/qmsu5QkbWN
QBA2AIk3a4wwyqwx2dMxOhYD2b68xB1ZMFAlgxkKRI4qj4ScprlKose6EpT8Hm/LoeYma+PcpcSB
RGezhSEFiTCjnaQgNnPBkfp6cIxXu6s4npEYgIkw91ResRbAo8CIXZEIrb7rDIdF4SxhWZgIolQt
68pml5WwVKLNOiiCeBgMmSKPOnW5h9JeWdADssmJGawwKnS76MriTd00rdPCLpYjYWvwyZCvsWgu
3CbwRpC/5D6kc3enTZAJ00sDf5aJMRRnu6nSFzm8goVIG7Yt5xIwRKB/YN5AJ4hTLate+wkFyL0v
w4POBopVj13Uh9bEeoiXPkvdOsYM8RooHc06Wd9a6+ZrIaNC6w3dBv1r3uWfsGA/JvWg09FlReDJ
2H8MAuHGEEQ3408CuT4XWr2hKDyLPaxRgg5jzlLuSQHzK2ZpEHc6/Wqttr90E5E+kg28KHPB3X02
xL9KCD0hhw7qo4EpcsltLcokzlxTv4ftI807uybyNjJcdpBJ/qsL+1D6TqOP0vLHpryAT9kGDPyb
hQEVoQZafxkkDn2nMj9DSfRBCm1ySJ5Zi9liS450KvS21KzrNkKX2XHnip82x45A2vgoUU4OsARL
YoFKjGgm+0y4KpHuRSwJyBF1taHZLq0EKH7Y1b0Js9X6zOL5ZZE7t8d4V6VBfyJJ66gK1GA6cWol
5E57VAfQSb34UJofbRgSFx7APpChRSnjVDuWKA3uUMHasEatPQNY2LC179x0HbOQhQVKgh2l9Uw1
lax5rOLYT1h1d0Ea+lo1ekPHD6zPZMtNZgRLscUw0SuJyPAUYhIfxWayfx6sFpFipKS7KVQfaVXH
fl3NUCobpMpJjrMgJfWyjeTH1BBDhOiycNByAQpj2KgkashpioATEc+IhmNjFaXotHn+A0lh4BzP
P+O6ZCqkMF5R2J4lbG4DpAqXsE7OppKcw2FSd1LPdC4fTGaRCvockgYBf3o9alV/YdWk5oq5taz5
NePDnRjZ/WtXLQH5YnkqxPuUJQwL/LUPxEldW/V3XyLhiTFaq+EcnWBe/StGmKmdWfcHIWFgDMzV
V/XWNRZaPiOLzWfChHLXq0m01QnW1XX6BatTHJzklynWJw94DDb1YSi8mKdGay2cDdYru4b7UIDw
ESXxyTj/H1ERONrIcoCl1a8RIF3+Ium04vzU5WLiZJjQvRVG91XVI5O3oAJ2bzzpEHoHCrVbMf50
4piM+IoM5J2BToYc453cxf1ltTJUmYgFA3Q6JAT9ziF+T6cBonMJJbgXOQ/zUf2TUKSfYcArOhkz
Oed+AB6iI2H7zBJfShZYseP0i/i73yNejOwiUHrCqXBnSZmk3BhvfwVRc+t0o/rOqoW9z+BrvZT7
Q0ZdMyTRdZBA2JNSZJQ/JQRdb7RoanEEXE3wXaOkyJs2eG808ES7ueavakYm3MTKkJgQhJ4OE35D
+Hsc/UqGsGC3w1MrR6SbwqCwRuFXCkLGJHxS2LhIAeR8bzF6LUEiqpdEA4+8CAWdayKjVuoTBrRy
YetxmGw/I4XCZVRpzY0BqivZJIteXvMUwe0CyOK7TFuSXgbhF503vSnbGrJmgrdqTLiPIM1AVNff
RG3mcsTFxbFw07WQA0eJGcUgJBtlcbSrhc1Gm7a/EdlrFD0EASGaciqReCdWPOx/5thNTYHfUBl4
hMjprpeHGWX++lzUg6V6iwqSLpesetfowXMUoG9pYbY3I/0QhwJMakYSpPP9QxBu7FVMvX3MYnmp
429DfpPIJ6MO5gISmpM069NOWTLC5pFQDeZgw5+O7bpJfVIwr2KwVsMTKC5F019Ua8zPs2ScsqoF
O5ly8mHILSvCclJQ45shRpEjEdiy6bu0d5NKWvDhc2dOUBYYN6QDwlRcf6gQxi76hPnNYTWN5VHu
3gYw4YEyfmVK7Zkxt14th9zqwgHh6UZJG39hoGi1htsvykmo650CsF/Rsv3cLwiEJYcoO9dUSA4j
2ra55Wm7xXe3L+Nnl5h7iTTJFMVrOGRuQ2pWUn01ugJaUkLQlDhSXu9hBhgyPAP5V4Mw28jV3izg
P9O2JecCoowdlUAJuZw9PEcOtbqrMuxNwgdjG2zSs1txp9UgIEjc3GjlE9eIi3oc9i3RMGAPBbG4
a/G9jK0veuMcMIlOFna4fE3qt9LumaB+FOvkggfLIpVwaHep8jIuFd6FT8O8SA2yVWtPYAMLiXwT
Fv2rHqU7uFGYegjCxlS6zJ7cwkkOvpmkvaTkVdWxcWgkYkCcualtXERu3AZ8tWy1gICmKeYrXTnE
kbizWpaJpADo1lXvup0sP+vlL5U/J7SeIxCqigYyYHYcMKyW6tnG8XyW3vOKyuEsWKajSP9UHDPk
/1I1QsRixlKZ/1qRgqw/NTsNB6SyE/vPlJkL/EVG4OxaU3IX0sEGB3JdGDAoEV0FkMGkcSIOvwUC
gKj8gYRAi87NNCHjoreIafriZgBx1O4l9SWNQN8gpRr5uvHcYe+z7gMjmzRlM4hIqyfrHr7mnmx0
2fww8l2R+LrmZJYdBzel+TeZR52HihyWqPkpzMWv4IaRRkOjkhwzJlUCTVucOyEVQwGv0YynayYd
l/4Ck8EOq8KuiEmalUsf9TdZ1a6j8jStbWy+/D/xNTwYGcxhWC83FJq4tjZmr9tWcB8wqWipgpoD
Iek8nUgy3cZhYBv6wyzPcl4jiFj2agfnhhhLwk7RWIB84YmalEfvFYwX06gGB4XoTrFA6Ml+jbCD
tiwLRjxo7N94DcTkRJNNuwMBnveSAQr6Mdx9EYnpUOpIKvUXC+UNEjBVMXja0Z4LPhCPy1wuHt4Y
tk75NlVpSyjv8+9EfcXbSh8I1Kw7yKarjxbyCIeXqddae0g/EjRKmfKKXX6n0F60CJQ3DQHXHVpt
awErymxx6HYlm4tlxtSpMWKlDFj1ktJx6vEkNI0Tqsd+ZpphSvclJd9u7H8rGvgCIVP2F0AfVRhD
MkuCu2lP7JlTxJHToc3fAS0sI2okc4/cAkfdqs5DA28zl9owQCkxB7cBtlocUomrZtg5q0/4NOvY
qL8jMC9Reo4dUBIyWkbUXUmFkRp3cnZC8WRqmAsi3pFwq5beElyjmLSqhAcZLyUx32D5iFAB28uA
51yat1gnBIIMMbIDNnxbcbijfjamkyQwcVkeZ3YD97J+Naq7jMQS7KQtKO8NQK9GwfuEuMwMEFAT
uNseId2z9f2XsKUDTeWwpgYR/JNwgE4tyOiYNwqhq/gpUN1lfcdF+SGgdeoyLk6km9OANZ9FhoWK
vZTOuvRZZx85r4gY7JAY2bJckm0i2TWkDyJWhJG//dRn77WkuRb1y1Qid2AglMgoumpgMxkVl/kt
hhhdmEeIaeSwut0EWbMvR14nDRcMuIgmWZMqpEdqivw45CsGzaGO2ssyq7QC1qlLjHNHr7SI4VHN
H1D+XO4ZZs5Qi2LMcpWItvU5yMOPVNdX6MBRm+5jY3ppMomk+2DtLDZNF7wNCcnH6XTWq+hnkKNX
I1njZJjt8CWOFiVVpMAQm43+b4I/HOfkD8EmCQ7GBHo3MGpuMUXa6FO7JQDoFuCuFZfrQFQ4KeIf
oMxv3crBpKKLzkZouobksDS/mz32ucCyi1ZGoJLZHK06s/mhno6zlVDrjMX/a6KhQYiGhGAyK2pT
PARZ9+wRNtpD8poiypHkT9InvwZt3mZddi5yukPu1DzsV7A8u6V4HykfsvRKgt1V/5S6W4PzLGh/
MtK2lehLbcV9K8f4jc33UZhceVmPyvQ9mcju4ZvhAH9vewZN1LQGT/Pq8WUVMkCRJ+8Y4Vt6LbBw
s7tl4N/QzAyRiUeo3IdxvO1DxDoWg/SqsniEdT+01F0P3tMSK78m+ZOwCpYk76KUoS6eX8csfenb
8i6Mhify1hXKZwuOQpN7uhXzsEyfUg+iRwEUVY5+DGi7gE2gmwsVy0bcEO12bHXIvHbmyIPdE9Y4
5tVGIgKDxGx/iWBXV/cGb57coN7vo0tuRfwbnV9FnSPVB2E1zmG8JV3vBT0eDsHero8vo0rfSIMj
DsJVlxbMcoqNYZmvQIAAJl5yloXsszBbHMpKewlm9kPzF4WhRG+87UANmQzUIcqx/lbxToKwR7Vz
boSB5KOYgrXb8AxBmotWDmOFaoj/qJznOlp4idtexE8cqr8oCAp89KjvpOUSWaRaO2F9UpK92L5n
0AzFeGfNd+Tf1LOxdFhIVJwEyUug75fHCB1BxDG7lN9X3jd3jp4EC21RER963dgJ+V9XSN76Ugzx
a1Q9NOw6BRyrMFc47i+IVIFbaLMD0EiDm3jK80tTuyw/kLAZkmeksJ63OMf1GqMTVMieu5MMvE7E
ZrOFxouPyOAiUVyORiCorLKwshJUoECguSX/OLyxqwtQ1bHBaMwtUT9yi9mGuKNyLVAKE07wYCms
H3kEGm0j/JN/rNqFbOCQ/iD2tkydlz4sBKCb+IjYhG207COFaP4SRX5msuYIFgN/GfCIhQvehEvS
S+yUqyuBzZ7ObWc0oPGanAVla9y6XLW/M7aAkQlpRuKXwXHrYFoXa9+MKpu4AD8rawf8CwNQ7vo+
8/MUKSUCKU0KtxJjEoulDzcKQ4KxIiCXNzTexpjRPb4P6USrgB50eqYo57coSQHABcEmvyp/xeeM
Fv9SBmBcybjdxz45AC/TE7fpkm5NSuFqW78zEbCQMg/2e/hWvvC6rWrjq+XX18aAZU/ENw7FO55K
DNlq9hKiWRi5yfkdLxmQgSHv0RnNZLhlzE3wK7FJpJacWZpN0lcclIzNjeFPIK73Y2RxS1aabe0R
CfQv6lHiFpLxO5NWZlu/NBwWSHbkpUw9WIxAIPnJyVFgcgEyzC6EV2jnrHWl2VFJR3qUmGDMHT9b
l+6nipt1A5gTfyi2cpQBy2lCCjxDad8Uf/MbSAI0ynguKEMXvPCFYynv+epa8Zj5ohsOiarcFqaJ
+I1nlyJoQ63Ac8+fNiwk8PAH8qdgOO/x47EezPYkznUZfxOKQ1x3blBthfKBnwZpQIpfNjxmomNJ
Hi2pMw57NTwI5iGPDtx+1exTFIcdM2NPqA4ohNDA9ACO9iWAOn5AUPBcm2+l250wSMjBpjV+cPga
v4S6oZYtoYuNHlsTRijs9hpsV8tZYpUenmrjqzGZmk4HHc+gua0B4vgoXSXtPCtPNsph9iK2D6Vy
tfrZcHfRjIaP6qNUPc089tolLf0wvbQ1f8KEXh1oTn8JWm6P01MLeRNexcTNNa9DEQAVg6ot4IPq
D7JEefXuwnTKxzNjHVuUvoPMFf6qzpVF+HtOG26iOycR4mhGbLj3KAZjG7U6CjY2Lem3BDAVCpDp
PFEVtOqTZgA40micKPxQm7SEbS87DY7yjs2BmZ9UtPjke4NrWmy8N0RPc35zLQepy5NGHhohyli3
a/moseGMn1LgJKmHnlPtdnXmyq0P0masXzgoeLwDzBA8Z8QCsbRgWhZ+AcYOItQ7PPZEqLiF8mL2
UNF8Q9rNjzG35+UwvsqM4yNUKWdNAMZn86wjwt5aHylnLT4D/GfKC49IUR34dduOf/kUDLumhFzJ
oouT1tOr08LrEgYnDfX0Lm98HmIUaIzCb9lrhDIh8Ztm/UgKeYavCxF2pq3tao1TNfrUxJM+HYzy
0LaeKOxNwkyzPae6tCJWqH3mVde4ziUK4lfmBx9IjGjjzgvhWDlYfXVXh9+LYUsw2tXqhvXPrHBm
bfUZw8tOJg8o9YvyL1P2ioyxnDvf65ZL3Tnq9Dr98VXwG3JP1o6Z2hOB9voZCBQ/T+dPZ3S/FWqk
aKdaVGYAYKMd88NCvozydTrbIkwDYoEZs/GcFDtpcarmhym2AT2u85sQFqSTwMHgFEpYAzgDLm9U
cidKTpaxAZ7+wlb4vdgatK8kfCSUofBPEOqVbCIJlHi0lDPWD+Wg2rJyY529BY9r1WQM2DzfpDzV
F0yH4SXrLiQrYd1i2c0TEHwPHwuBH6nd6TbRWH2xqVDoyeDSWFogzsURZ4clSIRtkjBX2Q8AX0hM
k1x4bw3tEEIGrSCrCw/2JX3gqZLbA/9egC+Ogn7T6MxTtihv9FfhL+ZGWXw4ERTwTjdAY9ll3Ijl
g7eGj04QzbBjpl+kwPH5Bf9Vipt8rAi/NwVymLVHqidSpXQ2Wruc/wHwMtkQ5MrPDHCQb3fkccMI
y7YKlcJLN+p+xwiPw444L61G2fSYJvpCkbabqRDIfPm2ikkG4W4QAYF2CA8LYIGdMXhyc6oRHGE8
ElEvPwt5x7ot7vcmZzAvSAakYItVn2OnkU4zo7RYPHccMur8UFlkksHOOF7FcOMlJcwEjo8t1IP0
Om7fFbrCTRoeQr6st3xyOYjlwM/DbYa8cLrCOWOTUouwAG4LGxk2Vs2eeaJV28wHCCMlD1zXoWmD
OIh4u49ExfIezkhwp62xOHWOO4zBxGY8rn6txZFA7JLhVIrwWDmxXXxzWXSLaCGg4SCv2cqopYZd
/D5ZBBOfxpgKz0PGGRC1qW5RqXTkv1U4P7eh4cHjqWCPEFmRunK/CV+Yr9XfEvl0T94xCji+2YF1
m8lJulWaoxJdWh4chtr53fosZruvkMfglLsQJJWu54GtN4z3ibDzUKoJiRchibfOHZBlzICVDVOs
Dj/JatRJNZP3lejx0crISVWnJDSXPf7vKG35+2YgcKxpPkIkkg+hOatXrdhWsFBYUpIjqXG3b5vP
NGYt4dNCIWTFwaO+kTVDvcSdCSuoU9+K8lust0NzJ1tm4B9pnPGnFbDFbCWH14nXgp+t9Xl4YuY6
n9F5QXrGFoJAv3Y9bYGaiOMhXTPAr6AiZpUhFFGDm/4opA+dj9nbLFVYxZWNnwZ7lhg6PQSPfmBe
VGsPQp65befkhsdBrRFVILwysJ9yVLduwva+2nR4ZTfs6aYzp8HE0KXH0n2HLsgCFFvXUUYu0O01
sFJC8DobHiI8wg9a5XchnyDGzn0Z/vDkgQ74Lput2e1m69M0/BYQuwreofHamiSk8aEUh6g7MsZK
RCaX8JOQlXkpYoLGeDB5U54cF+OFmznH8xF75UX5V2rfufE1N96IG7itGHHzf9rD/UL6QbobJFTT
L1FzGWjv3QYwTuPpwb42dwPLbWp1VBrLCSsmC8+RayHPbBXpONaNjcw4w+Ed4orFWtaCYsDKhCZ8
2dALlLwrqF+0tUqUlwNeLI40tKn1sN62VH8E08M0Sd8oqftLdTZubNhyX39T9h05SsloZwuiSDIq
7oLBA++AAaODoi4xTDu+hib1B9q/bSZeKFD7gfkP9JENs+Ki+qUoiY1vbBXcOrz5Qr4l4Cy1/LS6
LC20WxoGdw16ZzYfOCP7w+AT263dk8JxIdyCzTnXV8qgfRcILvc2FT3Cxs56pMkTIE9ky29g4PSR
qeABtkfDfSedsCuEDEyGbZNttWLfIFwoxqOqo6Z9UclQG7tTFV2k6S4kaH4rznWCQ3CMGtRI8jFB
j/KydMZmAdMbGi6PGXVVSQsJd7mcDth6SKXlveC446Wrzjx+xkhn6cENg06DRgzo1S5sTpFIEOUK
k+ChM548WftyKlgFgJJay1ceq6jYUdBSAcRXnen/m2pthn16JCKSg4P/ZtxCKcNLLius0Z7juCc9
g4WMr2MUxLVtOMq6OmS+bCv4d0IQTMTncvocAYtC9JFSp2QhEH9b/Ra0ADFI4c905naor0v+mEdY
s+JVqGYiEEUb/izNLetlUSAZNGJEMvmRJfphFe/7pfdCqLRTRUQyzSm6QOS1aEZqR2elqnfifc3v
mLVfLu0xGZEpEAPTv2mzQlVmEPb9Epvor8aLMCLBy3yVsQtTEkXyQNS2NpxOWsn4BGplpaQx2BIY
iRJ8xzgMKeFEsC7PXCnWm0UVkFS/tBWBGBpuYKvYigax2wL6bDqEfrgC+dzW17m+zFNPn3Eqyi8i
aDje0dhFt4aTvSw+lGZxivkzU3YLOs/io+XknQmcSsh0ECQT5QviGOlDaztcKZVrlnzPg+SISAtG
X2MoVoFJSPuEnz6jzgC8hvUoNThWeFnq88Lprw5vnUFWeqT6LXlRWs0ua5ROUzZjZUG0oZEeDyx6
YdKk4HhstKuZgQziQTAmZs6ZsRl7UguXY8bEh/VuMzDJFkCghy7MciZman2Je3ZZP3zJXcpZvjxj
+btoyJgI4VHWnyr4lrZK7XwYmX2B4qOO47drmX2G11Z8VWRsWF/PIruqGqACFozfrXpiYh8MH0NF
0orFaO86QZrK6jdR+SAMC637fYn+IfhwSUG8ZyiOwU3q3jS8ZirRcE2ogeNdQ79V2p2ICrXvSBub
SU/QykXz+5rMKM3Uto063ntp0ncs3BoJt4+pWtT7+OiHqHdDlcZATjidJbPwQouNizC1xFshsSTQ
bKIONDkTux4Zy/RW42PeCunEMYOlD8EVOfPsWpy6ZnPXMKBl9/jXFuyGukH2jJxTSV9gXFF7oHBL
BbZTMD6UGkpAzYqytkOpoYwLTMZiKN9J1V6EhOsqEGjGZ5ajpGDbqbaL9CzdCyBRWftXx0nn0QuP
sdn/i0G6hJYWoADRbsGMV0ELHuRZhIiABTbzOpC1GmW3bploq2Tjtf0fwHOfkSMJv4GqnEo99QKT
3yAURwyOtBBx+1oioyh7ECKiKQHSkq5q0WEyVJxgYrzV6YOTx9VT41QiMAkPs9+X6juOt4FuaHA1
xfKzuTlXvfrdCOGNyFfH0oOd1DEwiBe6n9VctcwKod7pAZvHv7LDiR6U3UE0w5dcShNbvVNoqzUY
XBhmzbY1GIzNonXtrfxPb42vgRDTpFDcYc4OGLF9qe5+u0DDSE4bUbH6KgrDHucIa4JMqynv2yx5
r8RQYfWypgiWx2BQUNhUJmm901GWoAg0PxNnplaVCyqhNMUPav3UufCVVAzuS3K70G7g7bG6ElZX
iNLF1En3K7t9IEgF+4U1l+0Oofmo4dbdZqdiSu9iMCYswJMDiA3RZjlboORhUlcx8IOSrrqDIbi9
ADlM0lSdeSsDG5Ke0cWvtdDE6ZwpPXipEm94Ha367l2TNocUbFpB7YrPnjUkXt0t8kYR7flMgJmK
WX8YJghBfI+S/CKq0S0rjdd0Cj+tHg8BuIdDn+d3RewPqzKYIrk2JQLRkxB7OwhdkXVELXlTGP2g
R4dRDh2QEWFG20rADa6aIxvAcx1yn1ocLjBFCZIxlcGPxpPGkK0meEoL+PZLQ+fpzw9CoZ9lq//V
G95/Q3ibgns9r3Vud5UTcOIho3745oTK7Yma32cmsu2p5/NljsYYtEj0v6nRDh2gX8EYby0Y5405
caoUw0EiYyNFSpzy4/WsbgtGu8tyqVgOJZKyaxvjC5og9hXiaQg3Rt1UplhpGOunQfbVG8Fryqm7
iRBv8Se6IFxfYOWfpEXgvdELHxoA+8Nyr7Shq0mxX1nkskTwaBkMhnetR8La/zHyPAXqdOpn84GH
VOm6G8B00i0E+G4BvaVMj89j5DkKDR2lh2ey3RQh3yqMmZVsS/uxWBdQtg9TYnxNVmfTccWu07GY
SIOKOWN376t9XbLVNPJTE2m7dDg08+CleXtRFJyUmvWMpeBUJ2/KyoFc1/4KSmOMX3kXe7Hy0ihY
sDsmFDnt2sCgLDmmSCZNUHEzxZhO4viabJugPeuJeCQdCo6JfhvynJljhjrobUq+0vFjSQag48dC
+Qa6CSRq2bSsfEE8eWNHLNLCXIsNIR4t1KgF6/R80pyKAiRuEYxSiQ9YpeRqIorIxFsS2AlmtHqV
JXClqPVnhW6s5XuRYmFbTRF+JbY7GWtGKGjkYqLRSpiPL61u92JiB0Jhi/NeIr8t/jHC9wYYbUyn
zGHmCsjMQA6ylWmBmCCtlkq755gN09KZxrfG/FDMD7hn5Ik7ZvSo0ndyDhj1jPRZqDGH/Ni2MSJD
ddv24bGJOWCIQsrga4fdRV5zLNXSzYJ2l+SaW2igFHtmlSLZZY0OLhYqwMwidLBYBZPLRlJrtsD1
AGOtAuzhBegqGCjzN0CujfZs++5cKqEbax9FgRK5tRj9/sHAJGUn2oG8dQg3Qb+pOHJQ8aohYoeL
NQEHaudjNb2JpnWSMpbLmY1r+JgswT5Vlr08DQSh9OS7FXR17OTkvToGnxJ0aVYQx7Jb2J0WBITN
6DZE+HLCxJ4SknkUkJ8sHVmn7BJyY0N8hGPPIn4cGSPBNOwV7U2lFsNEQAaLOjUPkROY3fB2DGfc
EyAHCsOhiWTQAv7EDq3Wlql3S7yBdpIxXdXEbc2/TcBXlc/nIVBB5BhXmUV712HLHhmDQGV2xR4J
etD7nJpXREhemEa7imxO5sh0lWl1VRluxib/78yW52K6xvVZgy4HlU/chT3Wj0A8N6Rnc0Zf5YXk
SU041Kw/tNz8rZEECYt5pwAJMO2LsrHhaO9VEhxaovlKD7ExbJE/QR9foW4fpEV+6NGyx356NFBZ
knAC1n2l+0GAN6RrEWk4ocEKm5MXil9tdArq0B0D4VzsrIFbuPTAld7kKT9bubJLl+ayEHc/sLOx
JOs+x/9xdF67kSNZEP0iAvTmVeW9L5X6hZCl95l0Xz+HA2zvzs40RmoVmXlNxIka+CnA79behxj9
+x5ADxjPR45pJUCaEyFRNsi2gaq2cSBi5TS9vZej1dgbYwL2JT8SCYT++OZhwm5F94XNjymGxs8W
WwNuwkSEG6NzmSv/SKa6drdkP3zUQ7FRcnNu+cWfKpAMR8F9EOmSqvREjyfoRISCRp85ne2oD8PW
QLuYa74mAyn1T23c4xAN5LwYX8JQ1xZwEqt3bnGjv9dd+ZKyOVpdtSMBk1TgV5+gX9b1PajLAz5M
rkh5ty2HACtwWSGqauRf9di+WBRRmq9s59qExjrqFVInksPIBhqqDww655axnKxa/1ozl7UyVEsO
zmOvfJXth2iHwwj2PG/Hl6pHB0n+Et57QJvJt+zPYqhnQf9UaOPiiikSPv5/KPgO+sgTFN9ifrh9
QJWeRXMnLK+wzFjjBC37o2YP8wqCLsHxIlmk+jhvtAvv6xI11EHidEh5Da3Q+HZ7n5FjCSsm+lJF
81ZFzTIIoovQPYJoyXa07O6UIlxnjUwz1GF5I0D4oZPHgFLw2CvpTYzeM1eDm8UYXGNQB+lnk2nO
nyrxjzoJVVUOQZgREmhuktro3szIu2XSuOtglQAJQ9AQx6Zg0R+TfshevkjtXWNGhxZJcebLbyfi
kQfiOmfF49BP8FWnoRCQAau/9pOIebyBWr52tfP06ui9dqtlGRg/dYMyJy6KV4hkgETyZV/XB/CW
JTlN3tHy6vNg6bOIHbxaoq1yxl01LREc7nC//kAEoarO2rK0j1C4J5owTnR3XxfF3jEnnUUdYMAT
J9dcCuzIWWp7b5bEW4OYZBOyvvC6V4KzQBTNE7Tsk8trlWLWMPsH/Kf3khC6QqYPZd939dGtkkdT
auus6HhKUZPV2neZzsKwXyeFiRhENLfSv/q+/KFAQtHYLszp4yY6HeN0j7atuKFs+hrMA6LEc1dU
W0tLXjo/JBitCAlX1dSxQaZa+6O/SwYetkH9gR27VoIIbf+xK5mgAXVKWnZocbTTyWTByYB4vNVo
C8JblWpH2ASzpJOrru6PYSN+B5mfzFRZ5nb1v5QS6Rjz0UAwe057gwClue3T/tfOJ/SWszHNFjzo
WVb/oTnNKdfygzkg3oThNwyo1osPwuVOOjgHoKX4ptxsT10R6Ma7PZYEXbnMLJV25RZT1eHvikDu
YSPBgEhnwtuTpbgsmGx2CgcQRIYg1dY1ypeafWoZJZOFiDdvsjYl/7KYXBz9r8DqB4EHFtaPbJeN
suuoIpryHdY8xMhnkjKpwREXIMVoEAzwymrpF+kLpHNDgFgJbsEJtJzBIKcBfOvKZlljrVEZp4KC
nTURGyr3WTGZUrDSkYuAzQZ+CbwSO50HE7pFgGhs/lJFUCp8uj0zWIqwwScqPIJ3IFBCWHAtyxnB
KTMA4TR/gOWHnkQxZGRquO7AK4VE9fWYy/HVrEuAkbqGHqFAovseJUgW+ObcYIKtkCg7rLK4JLwo
WMv2p6yHece0vARCJtBntR458xXbQLZNhufOxiEFn08OpHlOTn5M1djVO5Aem64J6Ml8uG4V9hLW
zU6Ovs1cjIhjKhR0GoIHhwS4pHA2SnGR2LCS9tEXJwUiTx1Ds1X+OUz1avSxVmOhjMJHOqWE9Ni1
B7GKuV4GXL/CRAjOWhmJmW/AIIYfgGWy7VXkqaTAT0ml0K3cCJ8ZDaKaP83GmSksxypdzAmrYBvY
o+R0F3YQnOK4XSsVI7RObCl7F/5RovVMOFamN8AHhNwASYVhv+EamY929mMED+ZUSPMWVOf9wP6b
uW5cXpz2Vpb9loCQpajXnHH0VfwQWqaMk0SRVIEae39Mkm3ZMB7WxcKuEJXBjIjYaziAPLXfAWfu
SK4VR6JpXZBLGJ7NvsRalexwMI/VlLn8TyefRrWJdHsfmO0WXbf+gattaRY/05fppnEplpIa8X52
6uEB6SAQfQa4JG6/hcyhcmQ5sA7rb67Et67Zo298y7A0118Dgic1YHhsfcucQq9N2YBc/IwH5D3x
bqg1xvIA9gC6Y0+2JrPVZNva341yFnLF7zTiB9h/r30387Xe/mIVqbQvvLFJ9CGxwCXxiYRcvQHy
dQXMxJm4LEqS6bjhMliBccmxgKECK2e98QJWkZU8Jm7/AN6EjKU8MDxmuhg42o6EZFQ7SBSuqtKs
YZpTw342UFsRJ2Vbh7mYJd9deRrd8f+yO00/ecdNmb0GJLSaea2iFtq6h+TLwZGwcOTMHk82r6SH
ztNGfsAEkmK6Q0CRR8NcRa5fD+8N+ydqBZZFj2JCead/cNNZCj1KAFEIa8mRZTZOr4pkGXoCFFOK
G41ZqFWtU3CGGmohYl6PsO8SGGn6pIiS3lwiJcPZiahy3aYoZcunh7kusl4Kqn0sz6zfIdZwldRo
kpJxH+IuGXHxS+htDXbrJtTAYvDQ4AeA6cJvteZB6C6nA4VQ1YWBzqNSu5WLuIT5qoQyYKin0PeY
jrL140ALa/zknbOmDSeMqKYf3fuIFNvO37Zw2SUT7AJ73whJQQL2sVCEKuFAuYXSXN/T+ZiqvWkq
BgiMuxsgeG7fz1QmTRIN3liw9QkgWlY4r5B5Dvo6hQdjo84x+Xo54VkF+46uSrYuHDSClGC0O6uA
ySiYrFkRYsTBkOwrzwpZaM+S+mLDe40GGkgctJyPjMGAtCXLUWUpiihXQ0DhcVeHjAmR2yLnXIYh
IIWIsWCY7In1KmAZDCCyWhwpdowuNwEqV7IeCB5mgvfXB4HeREzavHXUMDVI1k1DblRHvkmEgqDT
PgY3PXBjLGgaVzmmEt/Ml/qOARprMpqRZckyZgzGeY9cJjRL2LjmUYlwqUY3A8/NMEDqA1IDZH+T
Jsaq5I+QWOzGEC9xaV3USj0Q1VWxhfBDyGRpN580pVEZ7yA1LS1v+nsTvROGVmmsOixTXmfuJrcu
eddboWFEDMixKDJCQzoIKCoBWshjp7wzGFqax64NliSGlsUIb1ojqosGQmvnJJvPTbQN6CPWJKfg
s67e+E3WoC5EWMEXVYiSAX5ge1eoIMtQoC/ipg+7aAMoe1r1xs6zkb9pws6gvTiTFJgz1LT/NcyY
efOL9N5g56ozWEqg6LCV2LxhZob3PfqTIDK7Si4V9bdK6L6c+8DYCCjgMv+u4ePwkgmiDKz8o60u
YAz/dx2hjrGBXKomfTi1KMHjyPOxyAB3xv+i5OxiXzHDOnTSovmn0GOF4z1QLuqI2JcbGMHSbsAs
FCSX3H0m4mwpP4Hf7GwkMJZDSNlTZvw+wCMKu3LBbm/EaapfsuYZRZcufOn1rzcu0/rDEa/SeI4M
bA3WrrVCllL0DgbSVT8KevIWTVXPSiVD/t3JsyUPWrTqqae86GtAow240XTwcKzU/hT4Z5jjmMff
IvTQNmpD/Q3Ke3dDWGWkZ1XeRv2Vxr+2CTI8g5sHn/Qi6fz6eximM+hK3WHQHhrxsR1cEgfpaQn1
QWNj27q/NG1mtg6yAhucmHkxTxDC2Kj9FcGWU25tkoZHJhu38CvWsh+Laj/D/StYGrmwPpz2HrUQ
ZIZqaQw6AgDgd2m28gnlGNg3DAgLspErD1tYCAbGSTCPGOXBO/eEulgKMB8PmjSPUlDYiIgTSrBu
9lD9eoZ9cKl6rGwTNolMOuikJR8Dqc9cNhdz/JoUwiXRvimqy1C33uro2Q6vtjG533xSNNC8Y9/M
Wybd6T1zaWRPI7Mw7YFZzlV2XrG0q0XV/UX2PwbKbcOidqrvHKY3LsJeRDPwspFioi5HdDjKEt2p
nGUF1UdrIX0lEx2jdZwcR7BFnb4ADumOy0Rl3k5xkpFAxJXhE6LaHQBq8s3s8+Del19cuYr9ToQb
j/q/NAAAcdWin9G4qSjizfbXMsDCmzc+TmO8Z82lLf7K4R+GZdfdpO68YfziP/o2WCYWRmKu3mbN
HyQdLrLeB1NgakggJ9tPpoKF8ipYoTXqPQ6fxSKIb674zBDHACfqMG6KLgEHRXWxdQjpzMZDaa9L
7WmxuBfFJacmSSlBPfleUA+ExqxQBrQrXy5LbBspNulFb7Z14XXsmjPpnugowOHEtwQQyag+i4JS
GwUT7p+gQ83tnYvuX6exx852Xn2yisuIos0NYH8wC28ySk6dLS4OBZAhQTFJGXlLzonNqrpCaGN/
WIjDC6+d2XyB3PoihH4GKELw7qYp88jw7jaffEOYwm3/lSsrL/usUKHVxnvv/URgKApWImH0zURq
LuKzKY711D0WeynP0rkE5sYzjmF85r+TcBkU28Q8oc3vFQQ4CpBwZIUmXTpmax4eNPHOZIsySxZ7
VI0xUs+432AEYsY3Lhp12JjSP7mSVlR06xitqdPhmCyU42TwG5tN72SP6f8qMtmNYcWOG/UknSi9
+roLa07d4QCAAUA6wRPhtSt5SUfsrlCWtHjY65G71WO0Gaa97ZN90JM7N/yzdW1VgYMgFWspO1ot
zSBeVCM+UduDdwb8p5JMoIEAA9ECTN3SwCcm5sr1JZtiup3CRZ4Zn0HmH2NT+w7QgPohk25HXKNI
u7Dr+TTTetVPliy8sFLYS27YMpWbiNmmysDJlYDevGIXHZvahLoUnZyOCI6wQTHaf+i1dkWqjwui
f1cDncCSYQn7d90mj8jQWVNCEypiBpz5yujiazWW26FTtoad7K2g3yWUVbnbLpIJzl4X+yGdmjWO
mykspnc/Ci41O8J0J4e9IytClbBrdPGrMYM7qaaXlsTqDptZY6MT0/0V+Z7rjPHVxLBHyNYRwAsT
YZqvaaO1dvwOt5W9zYFl+XG2GhNr41Pi2PAmgWOgR3e2QO+V0N3EtdgYTC0dPVwHPhEuUtmGlHw6
OSMFQ23wOIbAYamYrJ66cR27/s2yceIZ2UPXe+VNt1oH2/MmECxI8657jBWbyYCtPxFil9bgS+q5
/rAnFmxYMrgjDord2+TcYYc7ibk4HPtFNxs6iVSkRmZLXhN1mfZTEsdp6VOPUr0a4kNn+qUwRLvL
MuuV+UxV0qC6GYq5t6VYaVHFFk6BimIc+SY3MUqZgpXhrFXhr4/FwczKz0Zt1yPI9MlxmU0Lo4mt
1Vm0w4P3JaHpDeRIvQUN6cSGfU6odZ0Yym44jKfaoLDwYTXSggPUn4NL32NvvHRaB5fqr03aY2Kw
ZuxD9a+FUEfJW4LMVJXs35jzkJrup0LppvzYoDzGhnBYIB+9Tg7rZCXC4Nj1X261S56Zq9wtxHk+
6rW6Lk94mT4zbCNFRl53Sxljt6wFcEpYjfbde1C67JZvuopYLDCL8PtjrWlHk+8dps+xc7pzY6vn
kD1hG0MWKW+6HL8qGZ4xfHyWLycaqEVZ9+eTSgKcp+2LO8T9fc85ZmSQRems2ffsTHe4NhD2HevR
udHaF78JpDBCZ94b1T2bVXq16ANRCixsO91ZHhZLe2WNzOmL9jLaxgmu5N424v3A8q+BAdtIwkLV
bcWUP4/GvV+Pq6LNrhB5bEJwMyLNVSVgWKP1tygOX77L2lSSmYarS8UQbpIEIN4cIihwoyzKvl4Y
ZF54zsqAL50ioklj9yDQ8kZKsOpJ0SVqGMA4kHPU51ztrEVxGXCwg9c4q4IcK5LoJRcPgVqAwsVb
qf5pydJjvok7ezS+cx/oU85kSrIwKDSxjgMKYecuQY3UyVfUDpsRlU5sguWM7IVRiOXUG4YAX9zx
YTNltdjm8oWsQdurYXk2cu3dTcbZGD/sVtnGbNddqFZDgBjfeJsn6sVwPmMAYSDAyQyIcDmxDwXT
CX5ibWfeCRGTcys9E2czA3AyvjEeza0IoojJdAG4kJ0dOmPax71JeA9uwwPe/fPtYQtoFx2ktgiF
JI8KFaGpMT38NMdTj36URCLk2SF808brLpYfXeCEHkGqrMm4VBEjtaOPhhUBtIjIggyxZGRy6SqU
URQSffuKUw9pCIF/cYqBBqCnQaUVg2VH8JxnDJlgodhQFus1t7a+zqGChrz0paufY34Ztn32Lfec
CtT7YLf0REHAzgL5ZTvBJaDEhTu5BVj3LybkTpTRJmPDIKW51pVyP0AS0Cfsq5JvUoP2zBnGjR85
+6L6EUh5m9LCrpFuG8/Di4CVXLUPbm/srVd4toPyqPMLHNuFpIRZmxkXN8QpUeqfFarmAtRfn1rP
cdDeI1X5F/TpOWjGBfg451UMydECn5tKFJBEclk2AzqM5ZkWbHOrfqeRNEN4RZsIuRdNfwsNzLnr
xYJuiL/LXwBRAU5G0AwuIQRL+Xl0NqP76XMg5cHKFFdigAv9gPfkqyBesNo33Vqrt1EELI3HcW92
9zHn0F6DL42SqSryOVLAEvjXoHqP4+8QiJrFL5FN0/gI+RgKl2EfbgtaBM8869mmRupK+5otiuYK
Jmok08/8ltgfy7tm/A1kkUX1OY4/6/7G6LV/aflpzD5YgfQU9+ZVOGtmb/R8ZftyvFWmbaS2Udyt
IjYFmJ7Kmzn+QR3+dfg3Wa86+UfDuMEVT0N/lzWIQwo8fCJC+QHRxHH2g+EK2etPUm3Vbvp2B5P/
/KbVtygRn33oQJ4K/cc1rxqPLQr0yVq2RLZeIdfILmMMyOpeyw+qbDO6k9KNu4ziCneho/4iQWBd
2jbpYpxGFigHE7yIXUpZWT75w7fRHgodtxmapK2p7Jz8ajv4Lw+CuLz8nFRYazHd1HRLhedjc/rD
K7EY6w38+CNpcjMDQnjS8ObyCzU2ZS8EPPGyIEUq+UlX9vA1mvFLEjfRfjjdNqDwazgiGPwprLC7
Xepv++EINqNCyMUmMjkIrLB4UvW/XvKjGm96+g5mekRKGO0dcSjEUfMCrLGEvLi/ketu4SrPqH99
8Du+abFZnTiuMwIMWc8T3YMsvYKH2odXKC/Tx8vjXeibMEBPCjYyQYtVZpDv99R3KsZV89ty2Xe/
a/WG76zzdrLelUCnHbAkzyD/Ee7nCJm47d5VZnkiJ2/sZSr7WrIbOCOJjn/pLeBoiv7gdOvMWypE
zxOcLTehcQ3cIwV9ioXbcoA9fDvFP422D5SF2Xwl0IW1s18dzXGBbbMMSTXhBL8XJSNv8Wu5f4a8
l9nVb59h8WBgr/k/qX4TVNGsF3kHXCavjn9NFZZK+mdmHQLa5toH5Td8FeahFydmw6kFr2UGf7S2
MGU+eGnGGPfGXZOHRodwj6l34t5duwGJ+9Yf/4XWPnN3CK9ywVR1mXonm7Gt+073EmifMZbmmjeu
Z8Cepwh0Th7YK+ZcjHlOpvwc2M1nfbJwMRUIcESsTd60PpmZ2e/Ub0/nBN88gE2GFMPZKw4DZz1E
96gFjf+VNV8RlJjpcjsqHH/+00NFTGoQaplo0WaHtF+G9k/fv3v6b6z/2c5N8nj1jNx1l+wa7Nkl
gZsRLfJX2wHtKud2jcirfNf9vQJpxp5H6LBxvCuTIhorY3h2TbAta+GfWrGR9TEdd05zEdrRtY92
/cjSs9O8xwiyPMt4c7CeaN69Sc7A3hXr5Ccr/iLlYNRwZuR/fgB2wH25EEciyMMao3T4TUB/DqH9
W6VbgtpVJKTqOVHOg34H8EyLwLa6xxn34KNXMZzAP9D4SPTyWel3MzjU2Ky1dIlpa2jQBR3sDuHR
Mwz+POPGAMXGOChJpcq/dKZNJoZKk5mbyo6SqRLM3N+mOfcB9oPimTEo5RJwvdvgHcv4XzMeDJg1
2nta/ZteMDym6uR90wCnan9MFDsMFoN9Txh2B/mbTG+BsTX1Q1Utx/bIpq3HZK7fIkwDrn/1im2W
nL0BYc+8lu/EgIAGRxi301h0mvrOoWjXNpp/YvHhM6+VuAz6YzuBCzBRCon4G/L1zSnQTZGJY88T
JbDJcLaexNq/AheVMkKG8zAa3L3uq0rdbaBHaC6JNUKSzDMCk6BonGum2I88D7+UpPoe0mQhKXa0
ofl1qDTnXvtKcP+9lTozDJflYkPo70h6HEt69dzblMe9bJ5t1qG7D1SIIwGYcddx5wSIEKSdpYSG
2TzPkQcsKgP6ILKDppdgqDQg7VqACBaYNp9IpSQsEEpCg93CRK07YdeU7jepSkRESnFwjNBaFGaD
IN3HRsGW5Q/KB9uwMJ1QBwTH40Cy0eb3xlpzGPlIs2CMa+LBiM2YVi62lDkvX7ayRbGh0Pd3KRNk
9OorRVZn25DzuDPm2UCJaTXAK5K6YvUZLscMAa4jwpAJh82DNsLGw80KVXyUy7pVtykRKox27fOo
RsPK8fO9HhKEVATg+vN8pC2fmSq0fitmYCwG1Pmpgn4d7Tg/DGvuyxCVN9PUiFDlpZAciHpEA1WO
3q8QKhFMaK4LnSVurGzcQYvAsTRzGWVQIFQby6QZDrzD1741dpkaks6YNsyrFWVvUkSxLM2oBunS
CcvkYmCT4dCHEa5WnfzQW7m5S0ZJQ4yly1C3kgzryfr+kFi8faX9JHkcINfExbXyvKfaKHZuglay
CDhCps8bQv/GJZkb4RL3RVcRM+79OAzL1Rx4nAVWrgJ+y8892nQxwCWl4butQV7jus1vvYC67PQD
9wP0ik5hJT9omGDY2u+sDjqonjp/tevmxD39mFk6UTpKZSZbNdyM5J4v065E9V0zYietDWhtVOvL
lxz0p6lB7ByRIUhL34Vaca2An181nm+2ypBiMXcZsvm2VW6uiCxDliTNti244U16zrZIQBsoUHsR
ss5CgSmistN7jiioqV8jfqAoDPVVphccmpoxD5GXzoamqFYkGi2G3CHPq4uX7CJd9CbT0G+61smH
Zgzv5OqysbW/UmfAIJ0KOyJTAb5ybdXA9wIyulvlZineCQpLjl+RyLXcy49uVlWkY7Yrv3wXI5pK
x4U2GmVmvpFEcQ2tqxwikAK+qnfbOKLyCTEAA/bfNwZWsdSJ0ZGH3LSp3Gn1cEgm6YPa+shNy3pl
KjTwXknCe8bEG+sLqxlg9KRAVaG+8JsYHE6PJ7uPeGFNhjtFhWTCqOHb8S+mPAjtvWVnySlWug+3
SfPl6EYrVTGNuYBNiC3eICMt9+xVKMmkytyAYBeknKR48FvspqckGg0oy3DgzIGSXc+y8zoiNnJR
+iq2aCd49Rk2KFhGDqKaWL20zYiSfrz2DO1Wacku2ZLKh5n4J+ouf9cXHQwWgXkkixS2GEJjwAfh
rHNOgwN/YCygaume41BWOVuHOCxKkOAMgg1dflPseKjVmRIlgPmTyVptmxeiZbAGJOmhzWxWGTEu
grC9ank8T002TJYd68uoxoOeoCTXTTwrpW/il1Wvmgvk3kKbUvadmHcaOAzkuPPaY9rVmaOcGb2N
1lgvPmujS9/ygjwJU6kxzyDyB5ofzAhrQWvUEsORMwlzicdFbcp8V2XlnKXKOq7okqzWA+LC0iiJ
EdTbsoaoVvlLnWkdSmk+BjPN2SawUJalzYosbPtZQw4HCYjRgiBkTBTeqZco5Bt3gJCPsgqGdrtp
hxwZbTy+opB4LgVC+pLByi3O7AdP2oqK7Y/BM4tLx6lwHAxPuPsGDoTiBO/qZcUN22NXUghoPz6A
GatQViM7QagTwSXx+YzjeGh4gcJNqisdQ6Lgr9LxbzUDS8keBQLkKTkzaXxVKS5phoM4zjrAcd7F
y8C5KT4OLMYWnO3oE1PypBel5j0DinbfUHaM3RSHQ9orSsTu9j23/IvEQ9ck/rzTNR1mfkWmKD9c
W0LOa1TvOwXruzJlvC0M9l4KownEQsGpybhENP0c6e12YPMJ1+IRc2TPbDxAgW0sCsFCwB2CfSzp
d3KQmjYB8vzIatyNbNJSkdwB+BNEYo/frqF+ElDxmWnfHVOkeLCJrQfsEE30yDFlAsF72rVDtdDr
CgCze2jsyNhEBkABSX5LSQzdzHWssxNwqTtpixhBJY2hRP9dA4HE8ME2guPkzTDRBjexoa7qMX9O
vPlcpa5XR/iFIk6X/QDozoum7RRyszFkMG6NLEpRaNwsQNNeb1HtWvpPBPIZfQ+A9AmbF2fmKx3r
9CxQYvbmsRvTrZcM32EhdZJaGO+1/rRMTT0iF7LAWgJM5ejFK5QMzlvcbSneKeR4FDmrfO7oh0HK
WWlOcVS88cvaq7DX0SqW1W/WMqYNwtJeds2OBS4i7sZlIY/y0a78y6A72Rodu8MFSaxlthgaR3AY
svVu0wp0X362KxX0GSMj4hLh/tvNKULUC5rrIEwL5rwq7r4AjRQC+0JtK/ceGxhh4ASZEJxQn/2O
5WPzanGesGdn1HlAv3QSNFyOM9Lm8n4ZXDIdVaFXr/2Wxj0auR4i1E3eiNp1iP/ox7g6d/7I8tM3
+GkqunGLHDXcm5yzxIrpDqYkRxAnVppY09hJApFssMtVZ7Pn56gLYbxxlDyVUZu1BoepDMkAlDYa
66LA8mcN3FMDFmqH99g3zA9XHS+FYuq0xmI/6MWrIvoj7lskIyFmXOUyFuS7QQ/iR8ZSd2AN7krn
O9C8ZQF5dlPGaooc9N766TbpmPFoXuny8nAnINrl0/FrsGHIXZTMZpmPdyuIsacCvGHr7+IbIJUO
+RRvV67cshx2gdnUP1UzMXba+pwNdjfXqBpjxUZlBNSsIOYryaxV6tYdsxvAsz1+/dR5RY4O6Qg3
DGrZuzfGmHWZMviMWeeNF9+jzCViKypfDbLxefM/WaTGTKzN1SL7HnBxBV0MNT1kCdO52q9UvLvq
JSu9oOTUHYoD017FnLvwXMLPRsZXU+Wx9Dzk3dKaC13GeKduvtK5s8p5eDFcUCJefgenCjaDgCLH
dnxCM6MVkNE7AU8sQfghKfHJTrwpAA/GfO+QC8AaJLYsaqw2zd9iT/dWMVOxxCs/WyGPafxgtIt2
HyZ5BywOEZ+FqMZVb1qFX6YXHbtjq8J2LH+t+M9LDOZeko1SgUU7mYYGHoGg0klfmW0/UFDwZPBZ
xAZGx7QoyNj1QAVzAc30jOisFtZWi4UHKoO6lQq72kQ1wHoPSzwJsJnZFLXhsA2ofhtJP17pfBqG
Wx96C7FKHIiHVfEph9PkBl/dWlDjAZTpNGwnbAOEEBtzVFj5A1MZSiCFjmJcMZl96yTIsjWgB9At
NLmUmsVgW5hocMS6CMzmWZqcLJ/BZZypBv9QKLPM0g+j2SLZUcn3MxNERiUXeRzTn5QkPcPSiHAj
/0KdwiERGBG5NjScqEh8s6oJcAm0FcU+dCXDIHXeYzVqANiqGowcKhGKuomj3h2eplld03LFtb9Q
6+7XSUFqB0cxwmFpbWSYopVrPbd21khaVpWI+f+/o5j+NWMRn/14eDpdwTclqoB4Tb7MWCTL3oe0
D12cpY366kbvM9C5ZyuG4m+MaUcv56qo8OUOXbNB/cIDa7WQ8FAwElzjlsgcYh8XtaLotybHRWMM
iKtMdInYMYJGNjNNLR9hSWkXlTphpWl5rxooQRrmnFKSO2grMcE8OgYoJQGe4ZD4mWV4ygoR3226
VmQ4X9lAtx3+eZbTLWuDN6pEeaapsETxX4Gqye2t7VQ9kKjcXQ6WtmkU2W/NMsS53iLqrm1GmR4q
jKjbA+fGYVB2d3XkURiFDQl27FCmmzBIbMx7xdDC21XHJb3nSE/RfftM54MQ0VLFURAqfJzghnOM
XzK4+nbrMkCNl42bxUjZiYFTohYNLDwNx36IRH16PYYbwCZoMaZAGz+V7w0HFH9m9C5S51M0h3cE
05Q37EQx/587Vf02g0m93lDEOvHDZ0Oz7IMK0XSBkR/KD/vdTlkadJ5vQ4sQxw9uZqK8Kz7u8Cgw
EcNpbIgr0/m2AkopBBjIkARQzd5H/t0hHvHYMK9czJedZexaN+OnYqKsrF3PexuSyY2j52u1GeGm
lfd8SNDrQzFq4RiQVcM8x966uVy5fQewMCFRS0KHRp2OytRFdYO2MYcCkChY4qB+37WC+E32EIKL
6KVNeDRixRAn6yQm+M6lVpnQGK2FNT4IlzEEYJRejrdoi2FXNjLfZmXFCcyd3jd78JSwFfQIL/YQ
Zjs8KAS/1huTJ3iI4QTXCWhWUqkkBgorXLdj+tMblMOBjfVgyLdR2v3mvQFZvtI/2jw6CZHfNL02
SGF6orP6EFF5F4/sRN7DRKqBuT+ESJockqYYVC47B1m14REcSHd3RYj1l/RhgLe/foiKoW1qzvXG
ATIdJxP7mSuAeTJsu6/cIiKzdpZDbD1KtFtjrPw4NdJpSxarXEdlMapc9yVRA1nE8Vx2H1rBpJXU
d5ARtdKtG2ETTyIRY6kDZYVJ5LqrkHWRUUq3sGkZcyus1gyvWgT60c4hwXaauTebXsy2cR3eadVB
nwZRuAsMc+mUsQ4vGAtBME1loiUmQWhZpIYxxSiqc2tyBKronRc5AV9AknghPcmY3AUpoVSkV0o3
QOXSzkGvvlS7kEt/SkessRaOKdWGIR/SCPdc72qARqF12DKatSlQ0MIkCgLkXKWJvVjmLlkOwIR7
tVlHLfo2D1y9X+n6WlItzSByryMftjCquC7Nz4BexaaxUbYq4EsE/UpXRCbnSH2l5T6V6PkUg6QD
ajamWtlP7LYMe6t9K4PfTqhfGQFLmrDxAgA+idPxrrnaHWosUoo8xEukIfay6mPVwjizIw9aF1aq
pgcqqFgjebH6eJFpyMkbkNeTht7a4CEJRa1sFNKx1R6AcEIll1fRlwzCd/o4/gyRoLdo1xGx0Nhx
IPLnXbwIw4SVdDdhXIploBFtMgR8rQ4pG5sHnnhmfYrb31JRHf9j7MyWI1euK/orN/rZkBOJIRMO
XT3UzCpWcR6aLwg2ycY8z/h6L1CyHZIjHFYo6rI5s1DIzHPO3mvHxny7KPCaYOR3oAzgTB8SH3dT
lYTl5blzjIPusfa42SvdZdfEY68LbTG+VgqlzDiC0WzpkFVJyRnDgw7p5KgZKnPkzyRYqkrUgT3x
xSPgrjXsu5mbZKVl+IC1EM8AG3pl1S7rQe4dSA8tCJ6i8+MI7ioOtMSRpSg9kJXW0Y3dGjfRIjLA
Y5RM5rBWy0/yMLXFPTF+vjauvogoA4aUtf128O6rlgWirWySG8SLCth8HOudKCLsztXJDuJTNna/
WF+wqiW4MegaHLBBHlDSffh+f10EKlirpr/lWoSd8eKR/u3gGGY6CoIR3+TV0INZ8WxiOYJ4pD4K
UiQZzU1Qyt20ZGlk5dPU53dtg7MkEhaeVfPVDwVFl+aXaZNyV1XjoyLBiIY2S8vEi6UsmjecntWG
4MsPJJePdQu0d8rxNkSSJAesnWu/I+clTQe1Nfoy2LRfZVHcWoa+cpSBaqcg6wVM351GZLPYApq1
8G1kcwRhDKmizhzqFzuS87GV+IPzARYDPNfrwGIKNGfdXavSg1NWOAorzuJdtphhR7zYJDk4SK03
huX/8mxzT+RocG9YhymSj0gofpN2obfTAKReNaT72QiwQwJNVo5m+BFQ3PreCJapfOow6z9O0UdR
MDawM+xe2ZIWoul99W34GtsRjqYym+ks0+NuzZHQZjLEoJ0k9GP64JaNCt5FphoIQ8j1PGuc1nnn
/Qyn1t/bEbDbVOhdsLWIB0Y1yCGi5CIxVf8d5gyTaQUTtRGDFbDjj95yAW4406/SJashg9VvRvTc
K9d5NgNK9xJ4lTWfsshmp2aNobu8aeEnjRZ7ktNVv2vSoWk7vzVORioEy7vJqDutgXQt1SMybSQe
79qjiCrs45CT0IfzJlq5ur+aSvRBTcNcxHRZgDmbLs3DNWQHEJMa3qSP1GdNuQtykPgn0towFXTB
Lk3jm9Cwh2OdLtCbfj3z+xtx/urQIdK2c6U1OsEZ02uPDJ1uqfkso+5XItSzG4VrwIEjYiduQF1B
84kQUxPq0C9PsYSYATj6XZCVi6l4vEZntKGZ+p6ib2hQOrV4G6WdqE1VeRyiObPMLOEbX7MMYzp4
cLR545Ac0Iww5Q3cPOg39xzhemAm0QKzWgDZZCDUZA3Avz/6bfwmKfnRsJqkSg2MpTxX6q0mISzq
HfRtngdeN4i+QBg+icn6rX3uQer1JsfJnxdPXacPkh4vCTsIE7oWIESVegRoLA9EmACuyJdh6AAN
oZ9BjJouzg1H7s0yzbZeaT1ihMWMgCAsn4EdYNqKJelN0WAdY670bnThSIZ4E3W8QAqJU5wiXG94
eZKNOXQPRLj9HmfED4V17UvEEMJHz1Z6otgRaAqJodJyK8XvMeueXT+7z4mTl728g0EcX6yBrBND
AXYtJlioST3fW6FPpydY2u6AZ8PjPLFFTfguNlXmv9hj9uLHKEgnlOrrhbCXBQl4zLB+rXLqSQX1
A5szy6/hNRgqOFvGMVqPeYzfIb1bfvc2z2mNwJ9BDHGwJKFgMINxNBg3/Tx+ECzyErvsPZ72CXIB
iWgdsyZvnywGM04BDrxvC9SrJXE/FR2krV0n08YrGZzkNgee0gHmXndFvfyCv8jkfGlI8sDuFTDy
wWJBtnW9TxQsbWueGQ0nP52KdqDS6rYvSsQVRiA3oXnoO5CdmVcEl6rRzYrztzwUFkKtJGYclKNH
RjiJ4powsujQkyrGpeT16VuVddXkNCcnpNVANxlMupOGcGnjnUf3CgCJGOKJc6qRr0QCnCodJwtN
67FH6Uu7EtFyjEeRlilPbb3hHEvSbi+9lV+2NaOyhB092lUFY2Wv90DXSYbBVsaXWzZ4CiJIRgHM
oyIXF1G8MHc4I8cw7cBGTZ8lSs+8mH7JJZArzdLfoaMfaDN99pMrkPCmoGiYj2YkBh7icnqsB9Id
e9DwQAWBzeW2ovdR0ns8VJrvYBd5uEUcNNdfgxZHB9KqGTA1MRU07xhajZHr6ahAKCmZtDs/a199
N0u3qc3owGd6pdXin5nSnyWrR1H08Km6rZrh+/htzum1CxYT3a0mm4DeGp6orIbhUktszwNPFwrf
El2kPni9BYlS1zCLnHurSd1dHgfkSFOTpeyhIO0x1onLUFvmrtTk7rgcL926fka9T/pM+2gkWBiq
+UDz+KdWqNYyLz2rsQQEZzILNfNP3x+OlpMbnCgZhfdzd2moD4aEorE1RsL8FOynFJgKiAxcINGG
ZLlqHRsdzslWLiPlnjjuO7tzX6qA7pdpQLSbHbWj4qmOdT9eKWdY5H6gn8ffWRCpNWp+nwOdiVsL
saHxZJRze24Iwh4xHO4byzjQkrs1prZZ13QP8dsTCkhO2do2ujPGS55FIcytVMO98izwXD5CYDWZ
Oyua26OVoZksmGnt9KLWyDtsIrNNUo4T1wzzNPHlsIYViq+FfGmlDaAm3E9NT7xo7RWEWtLto7c9
GpuaufHJbDnJFsgRqurYTMRkpmO/9sKRuzND8BHFA3moTkZC9QACwyNfKqsK+g/gsiyT8cmoLqmw
jE0Sp8HWy+UjV0/vSg6RqdI93tjkri58+85tx5UTEDrqJkik6YKSkKOQ+pLWRQwppQyDvRxQkqvc
bZkl+caq/WQ7pJgVBgguhiX7Wwer+RTdDpMjD44kWpG2+kwXyRUHk2xizroecs3WMe5iszxo8GcD
HvVjOOXPZpv1V6lbXLs+xBnLcIjnMS0yKkaxJTmDhJGJgVZQGe9DmP1uMnCF2i1/GaEHP6rynzS0
GXoBPNlJTQBuy0shGidgpVKBaI8+OxuuSyjcj14JEq8RdJYDDhq0BZPyIdV30bRlXnkYqIJJaJLD
Osd5EHkC6TSgUWtx+KTwbVF74/Vgqd6gZTZIxUtt+Uo5/kaQ9QifE2H6XDHfyQbyZN+bkX1Cvtqo
38jYortGdYi18DVxoNWFzvsYX48T26QVDjcAfBkMBDddYwNv9QTWsT6AaNWjRplfnalSZEFVz6Qu
u2vkePeFnd4NBgEyIjTfGre8I6yK/gRPGH0POrEMZ316DSCHoAR7yTLd9penZy5/Rc50HzZo1ls7
v59G9vdp7ml8AaEZXPOpc9IrDvAMrHuslBWSYn5s7J8py0HrIxghFQU713xXdd5D3b8YBFm67nxN
JIlc0bQDZgHZrNP0dVs194eMKWvokNtZu/hOSlCR0pyO9JgCxvOEBdNXpBQlgKdziRAJ0LwsTrpR
Qp+YR7TC5b6fAenJVcuczfJ7dkxytllCu3HaFwo+Hbptwp65IJBgapwR6XDVcFPOsBjN7GfI2MhP
vwKvvsq7+FKxFDe/E4/9W3U0OnqmUrVxlH3X0nJLAUrVBbeLnPec2hqOSUg1CmMrEucuirI3Pwte
mP8B/OgZ6nqInPxdQDXf6xmdIf0xdGEBP8I9++TmFd6tZ0jWT7x0lty6CDRrzqljfj0XT2OJCVIA
m66Lp2ZwbeTJAFQ9Mkks8qJ9TV4J8/HWKt5STDsFZyCnHRAqjucY2H6GTslEchTQhEkgs+aS/2o4
xHG1crL3OrpNu57WHC5WnC8dZ3bCWTcRXh97/Mj75sNsrQM59RwToJGmcwcKOgpNMMMsTJWma4n0
h+8/U9HTaVkJGPxLF9ACed6QbzfYdIGorIPIXuNetbYRTeLM82AMMAouo0NOli1tAZrkbkdZSc+K
6RNDb2CoSAjtAUQk50L7F9Ew654hoKCAxuW0qQpzbSNyyZK1UzEfKufwo3VoAOfefpznbjWlNPEI
aOjXnGluhxi/V0JMOSdAIJMhybGoFFKjcghtciCPGYvZfl97Hpu2e6iM1xJ3bNMrvB3RriSJLIVo
l3QU6GVyWWLYPRSyo0ivR50eOwxyrG3XFCwt1zg4B+gO+vxdqEcHJ1a6BKXqjDSiiH2O9pvAKmJ+
BbkAdKyrF912FseXwtu5VoFPFJCn35sCrxvyGC9IYH0XC0MI4SSVP8SWyUCdCwg4RgcDLSCjsk/7
CbtMfq2qCkt1da2dN5RnmaNdomARRQYsbTEJJFaDEd5LyKPGxrss2RgcoD2gj5yaV7Nsf0qfZTFx
1I1srdci9sDlm1RGUE1KKcU6tGiqpmXElNtInzrb2rlGvnGj+sGn9W5YEzxA218k83tHwpjEP1jt
R6yUZVw4T5IENFk34U+7wB3qdrAQGOMa902GXmdM+/l6dpAI967bIVey22NGcCicF0A8RHxTQnps
w71lvAdx1z9aPYSZZqDGGV/YbEQ3PbkzQ9fvByTh06nnJOcr4ylNx/Ai1IB/Bk3/TaDhWPbZeM18
pDrNpk0KTY60pRiYck26T26ZG3urRgVir43aIW8A/MassC3r+Nku6+HeaLW16a1JXQV9T3zn6Fwi
p1xkSGVJsgNXgWZMeixLRD9TGDXWgTyKwUJv6/qLJThMPv1pFtdM9PsrRYonOqbi1W7Ce6Ox7Lui
zXCx8dnf754T1yXMpNLbqO+YcLVlRYkZh4fMQdDT0Ch4WmgoTZ4R/2h16hgI7gXLnZNX1y6IVKrU
xa6NacdMu3gJ5/zeMpW+ZaJVPQ0gO7/fTW+GQXyJsSdvVLW2ZKh/fvfu49HPD0OBB3dUHMWbEQ08
vm8PhOpy8ppyZztgQsEDa8hdiYDpoShAiDeWanmNb8MxtD/lWNJb162+jzyEJPlIL61touBGtTDT
h86qV8Ib6ut2RtFTkwX3FA2Js9aYLR5Ui6rAbcy3obHjC401cgjsyf2SdOPaW+E54k70Q/Ea8BNf
6giOtfB1e91ixarTgVIsqKfXqJw/SgdgC/29/r7KphuPPdVWjJ7nYN+A/ADKNVnXs6HBiJndfUq0
1UYbzmtZoeXNclxvc1kne02z5GChTKDUMZoT4JhVBF3iMKEXfzCIQFSgxkKzLK4a2Y68OkAa0e0o
97EbPCzDi4OyQ+88hd1PZbXNqcK1CmppPMJfC52Aj7TSuHSs1Qntw/OUpC3CmfE4NalE8BRh/smM
t3Qe+JfLrjCMHDjzIL2pvVhv646UlQ4uwk2SwSBvasaoWURvapUp5nVzkuk9le3ZFbyghS+Hkxv3
8y6YNcR7XjW3oy0/Ahhs7yNKPth/9sWKySKEesTwTfnWJcI6NXIv0m1q+q3rlymvDWlfF2WJvMMV
Oy3IHkzr6ufoEwUgMVpWM2jPiZ0oLODtVt5kvjEKmXewLUAUm8Mv19zbOee+1Ryp3czYeitst90P
PZdxVB5EtHgfTgP+pqh9t6OOG1sn0yl0wRqDPInXM6A2sXLLurmyQLepZYAe0pyag+LimUjPOUTD
tzEw/tfMv3emTQC3E8qGtCMeRHwovRDxT9dHCoEa8tVBmAhf6AFvOXXft0MenEcX2rVOOeBm9XRk
T3CPKoGrFqp2+ol4DxtcGQH0bqQHOWx+F62sH/MSb1HTwvF1dUpDUcj1kPnyeprYpYuhrU4WOEid
+TOHPnHVudJA91VAo2C3uqpGubMpG04KfBqWpxueO/52KTljJ2CUCGRqC6WPJWXAC60v9vik/dlB
l0d3iyJbqCsUmfdTB9Kp6VSxDZlHMuoV7ToWJkBy2nDlmJkP0kIPGPB6+BAyv0mdeGNMqKBtxxjO
MRAVxqtosJvJGGlWVYhjKGF2fNv4WNk7q3Tda4p3vLWGVNuKS3KV2tFVq4fmVVogNQRzdYdVATSQ
k571wp1xF8c6SIJcUS0HPbOIzomqAy0T5COWiPfuFMNotctyLUMhn3pRl5cphIzU1MxrGzXx8P3W
8oBZAuDTnJ+i6i1lu4GvGNMsKtIJeFibIsdaHpqWabkxIxpH1aKP1gSrmmy+c5Gi1oy6/sRIjEqx
jGvyGntxtkV015WDfYhVl5zBeLarsKppGVU1uear2Qb0ZHGTrGY4kov8EpWyF58cP0tOuZKkERrN
I+7A6lY7OPpMnWIN41V7q2zzlgRurEmqrU/t8iCqFMiTkIeoypyj1qZ/hbwk/gQCgEurTqd7iZ5g
PzTWZyucj6TOqpPnuS0eEU8QoJMnnDqaq5Cz6gbOUPtIdvuwlyXRuFEAgNsu3ODsokJYNa5h3njS
AiWVknPSefF0yUYJwULvmtHRX7mPHjSRk7GtPQCnQesTSjVb804+o1SKaHN/yCrgmNG4J1dmxWXo
qFi90eI0PWDQgqXhXLdgL6OacgaRJe2EMY8vkj42L9HlTVc8ecOi/XOhRBfU08fajbptFBaYcwz0
hrmB2s8AvtfV3qlwAvu5JK+pz3kp5v4E/SXGhzH7NLFCCZyqG3C+FjW6paARd52/iEIIshXGrnAz
GklObCJ+I/0pNJNTi9PplFTersv9YVnfkDIpMLuGObGs9SnfM6OykWh5nkeHCJ05M4sDr6dfLVLf
yyhpoLpNBj4/YcfTdkGovNddJYXuHrzSLG99V1PrhRzVk+DIOT88uen9TChuUDbiUlJ5PWRlzpfm
HFswRq/0oOSplf540gYpcS20ru8HpgQkptCQ1XTcrwParSUAjCOkTeDVJHiZr3Js/bu2M0+OHfcP
C9CoC60O+ZblH9r41HHvnEvaIcz/+vxBVySV5NFwy8p7mjFGniUK70vPWTYlcyv1XPc0+waoqOVB
W2Zw+f5nmE8boqOt0/f7v9/FiiM3kcWcraiEdZ0tD20UP014j/apqCw8Sf/1/u+34iEDzBX7dxR1
+eJkfaS/Bpwf1//l++H7/d9vtXJ+mzoO2//y/u9/WmIJG5IdIdrLN/p+n66qmFRHTvNZMulLQ6mH
9uQm+V4JjIT05EKa27EfegjDfKDIqWbI2pUrZMmorm3afCef20vr8nZ2A9z8sx9extxAiT4nZrrV
6RKe0IjwYoIcvHy/xfX2TmZDuIRbo3uqLU8cGQk7dNMj1Hw106hdbxvA68L+YoixAJ+z3FnfTKfl
gYnyvNMB1oioz7tzCjG8CjgK1V0NODWPvZs56byb3GnlLvYUa6isHm3Ma4egf6ldczgadTIck7j9
x1vf70tS52cvNEfEzvNhesTqrFL/1TV5/gkPa8FNhHcMQjkRL1fZ8tPG3NSSRg6zGgiF/I3l4oIs
uuBKyHKGUM1DmiTYhWdsehG6i8BJ8KqkA/EXUEKx1Tb2aRLiygr8khy6yoHrH7RH4IJl6ljX9fIQ
V3W9F5KhluPkv73YHq8ap4yh5Mjfdly2p/95KDG2HnRsEtpc614sWFPkdQAHyDphuaOAYQ7WNd6H
JxqiK9hscIb+HqNAPitaY2wRFBFTzKYSlogBwkZ3mGs8LEFmZTxFMy7LKIRrnA31w8wxsKN8HQ2/
O0WejXiBgUq0tVE44d7Mwfh00PnhE7uEI3TTJpEQDXNCc9mwNshIJsxjk/dgdC0FuKv9fKdQRxyR
uuhr5rRHnVHqyrq4Kev+EmMY4N5mWU1GvE3G4PUo6NPQf5iQZ65lS/FvpRzCheGky+2iHxOPhrFT
z2/K0O8V7dP7wAUxlNkNqKGO/QyIhlEQ/jHjVr3QDiGsSziQTA3rde4nfarT1EPZTiHmzLTgK4MO
rFRB+RILqzwsEdbg4opDhryAtnFxjAAY3oxYvQ1qqI2ZQ/FVoLk2RP9QCVravBIX4RVk8NqJeBwS
1Bs9fSR/equQuazxa0QXF/TFKarFPV/4Evd6upIThHyfOQ1qk22qMohODV2nGgLr1oeFuc2ba0af
BHGH9DRKWJRZ5AJIVAInRWje0wjZmKX6jL2KQqb3rNsxIY/JT5p0k4Vte937SD1WiUVHJbS8u7gg
xyEbawoqYZ3pbxLws7wEwPbkTDkDHKI918o35Ycd0zQamNPG/egfrLGS5zzVD3H0EH35s23QE23H
HQym6Fnwu2zzWRC7TRjatmxjj7XBiW87/1g4n8LTSyTe4mjLw8cgka+9gyjESuVjoUFLheSeHscl
D9iVxbHtcA5lUtyoiHrNzgkJ4WwX7uOEoiGbGShNeXsl0ahs+6aC1qEJgIw9uz5rryVUJ9ICLFZH
wZv1j0JikRc1YYjQIXP8XbQ8Qts1L36Wykslg69w9v1dvCw8ksach94bySquHwxCgJVk/paGVogN
zNOb3u3GM2KTgpMpatE5PKD9F9shNMqrEb6PEVlLGkI7vaaG2BlGZT4Efr+gnwpKFezGF2SDd/Au
s0NhdmBfuiB6HHqV3gKhPQy+pqXdp+1uMFX0ZJk/hdvLh7wu4icYv6cKpPCqbImvRq45PYaTjdA8
GH7PFkh+NGny6M34E5UHm5/Lzzmv87u914XTxkoBl3leQX8iCq3HmToaGhOjn3IQ9LVDNKCBcAoW
wrO9HP3b1MARly5KBA5m+ygS8b0eiNVoQ5Fi/oD9gnB9PIZRN+4RWMWU+l7wLH2IDqCbg10zqJuR
2cU9DIufvmn0H1IsdSwlurP0AmZfvnhNR6+TI+C2NVJn16OuAQZP+KlXGgVe/J7Mln78Iha0//tu
+r1hlgYmuWHAUZtqt7hp8qQh98A3tg1qeWeVvZhA/rYBYXcc+EzakcYtaRE5cAYneM3JD9Kzj7uz
c/eNnRFs7xM2kARzgfGStzh7UF+g3e3HeQEvBt20M2uqPEyJYHRteBs4WZz7ODOc+0LdxSilycTS
mCzsihGIrOTBy8gchPmIusRnjjGaTXEn6vk5HYzhkcnclxgBe/ROGBxyYQUPylihjC+45+38yyuf
lIVTa7Bb65iMBke95aw5LmRJbzUbELlgRBu3fhEQ6trMFflj00tW+Ixq8/ZWVTwHRS6Mg1EgOakt
QXpAhizTbEtz3/vTXTx16trMsYLLiSgf1SRElrojiSgUwt+Tz9iaflXx8I6uUD3MfbbzWPl2prL9
XdqEyQur94loQufXWJMNohw4ExMzENQpFVoupH4vhasyTNHkDQdDPt0HBjEkGce0iNJxXxMb+BjW
iLOCYWh2GJRZlOdm3LfDeGUA9H/XApajDVL5QuOWCWqkyNQMIwxGZi8Orevgk4uWGGsTbg0Ez0oD
MjWaAbcwBIa16sT0CnVoGtoeprFAPFnFMZLyCDwtfFsJi0R6H6Jp7Stdj81WpbraGgFkkYU9f/Yy
vDxZ9EZs2N6z4Rpg6ZFPEkx4ZMdnRLBETI9y3DjFc4ECDwQIaQxV0wAD0tawVUbvHQJ32ANi6wiQ
pkob3QRxfw88yeYNWmz262czVNkHgs6SllBEA98rbgUvgCtPLy7B2r0XJSIE9JbNITRCeR4zIPpu
ENo3KEHkxnFs5Cdt/ETJa6x0bVdno+D+lrVDflFThNeDF3/kGWP6sYRuSz8XKlBDIap0+sATXFyU
3VTbH3/8+9/++u8f438EX8UthSGuguZvf+XfHzz3dRSE7b/882+PRcb/v7/mvz/nn7/ib+fooy6a
4nf7f37W/qu4vGdfzb9+0vLb/Pd35qf/47fbvLfv//QPYgGidrrrvurp/qvp0vb7t+DvWD7z//vB
P76+v8vjVH79+eODwIF2+W5BVOQ//vGhq88/f1CsfT9Rf3+elu//jw8uf8CfPx7Soidu5/1/fcnX
e9P++UPKv4C4cz3tSgv+rpTqxx/D1/IR0/2LtoEaCZP+GDuMbf/4Iy/IOPnzh+39xRWWaaMssoUr
nR9/NEX3/QH1FyW1ierckZYnHaV//Ncf/k8X8H8u6B95l91i6GubP39YtslPL/9+pZc/jaGe7VrC
NXmpOxTYUko+/vF+T/uMzzf/rZwDRlF12a9lgjGTrNX8KvBpX8exeylNoE2sTPsuwYJW0Z9Ty76a
MbkIyEbi5vaIBUFHm2oE5Mihs4Ob2mQYO8BU9PhaT1W0ZXAwruHi6UNnkP1YBQ0sXdyIjGpZaYxS
4yyMEAIs6z2WD+I0etNj+OuIo56tvWjb6NFMGCJmaHC2JKaG63Ikf8eqZsZnZV9c7VQ1a/pGwzUc
4INbT0RxjHW/Rsg3gGmCg1TMLgMoEEoEfpND0cpJHLJkeFCC2KNK7Gnfk7nWo9azJkiQPj14vJow
11cJUzH6dfcpc6jFuAS+Rienacb4I4LnxM/v7DR+Dhow2VHK4EdyqKmZuK+SJXJsJJ6kZgnHsQIR
CFKDv8aZsilafDn0CdJzVFaUuEyv4X2H64yZJJIQ88FRFDF0tWj5f6Zi+h1YxUdnEUVD0JTPrDgv
8CJmxVmm7T0xBKc0HE+VVzypHu5DqvVzEBdPZaOuPNV9WC2y2Sk0EVK1znaqR2a8UBLEdCvx9BL/
RDxwPL76UXRf47rjCi06j+pjpHOdDZsSlkhdQZOJxshCSEpclOn3W86QLI6QrKmOxjy513Z3I+3p
qcPTPaDZMJjEdSmucl081i7z9kD9xA+1jK5quGDEQioH3nSXMv3BRvJGhege+qx8KKPoGFlKrYoF
JD+X9pdTmO65wrxp9uEDqgdvBysf7fOIUB/fHGNK5jKrzgUlkYAOwlBgbzI/pSSg1+pnubuvK4ZU
Htd1qJi5y5z2FdM5YxN2lAU1WitgsAGO5e7Rmaf22a7bnzP+BOXUd1FgPqT0MNidbXKeiDztkaOn
cnKYmrD1+rCq7YU1pubslOQglBDq5pu2H8EB2yOFrYkaP/Kom8qyeUorNHKcK/DbLcr4yGtolsBl
TUMkw4FHNHdXvhYozqZBb6VGAzmYuKRMSG1WFAIHokbwkGMyCyNz0olOkyaor+B0A8evb9GiniOD
LGkzoeHYjdm1ndIiHQSaGp0PDCkL/abxd258YyIokYxWCPgM4VBm0NN37/3a3Jq1j55wbJnSJslT
NgWcEWkOrWVgXPyc8Ow4AAprBViNnAz3biau3Bk4Z84wOVTuXWxFxj5swk+NI/MwxPVNntGqnlS6
mmYT20ptlXtCHF6bcqxWxsB1RcAy4i3iBRHaaX+2yhHwDihnqi9wXouDO/KASNCl2MbCIBitLX9W
MQEU6QTMNDLLtRV0uybovbWRQm8rFlt0OD4Nc/LZe6VYO5xHCbNBxsRVu+UTuSaJT14Yuyq5JAsH
1P2aGkKwB/mehyA7uRUkK016I2Rd0+UF1INp+5AGtdyzlKPnz15q3IEbBx2QzF7HEX0vbFIggAzc
1pJhnwkH+UCrI+Hv+NUpvIMdLsejJ9W7ORBcoULYdxG5sLNUi62Wv6eLQ6Jl3HBLQRquqYBGlHtW
iLKeYKBcpulep5yZdi2NiG0LPtSS+a25nGYRrt9Y8whWFVHG3lVMQCOkJlRN7glbxcH2/OSsUKmM
FiNVD6GFS+oEJhbMNdNRRrAEsyl/iIMt3IqOVYDuqBsVqIsW+m5lUkq78GWHhpdSZGf0VDUKsgVD
ogvQvHWOlp7reYEJSx7HRJq9GTfrEQELlJhGY+tYPKO5vuQmy/4ApcbPLyRhiIFZeYWarMTpsxYq
ucvMSF5lPpfIDxlTlpa+Bwce3iCNA4KjPTqeFskivtVV61YIFI9Jeez5YVVAvuuAwwna8YZG9s8Y
tNdKeXczs3reeYC5Rr6lk3xYs32dldyTkQwxRiXNY9hQ6Fv0epnn5/2tf+cF95K08AMx47jUSYms
VH80dP3SoLCglXfNSN7Y4K2IQNcVQE0icivS6QLv+zbVOeKHDgsT6jL0e0Tf7KyDZc7Id030JtUe
le24oa0wMIem0yHIRKyTS4zKcZWE8mZqyL8b/WtEsva2tvsMoPpMHhBStZhddaNLM9n0RnWs+N/1
oIurQjFqSNC1hEKfY3v4ZJSXxVFKsyCE4s13B/yi2XaD8EYDH0MvQL0ZZBLAgbpyRM7wejQ/i2li
EjVYqOpSXks5Gyc0PLCLIqzkDgcd+Ozohh4NfQCdIw7syQQMbWuddXgRzEVQ56BAYHcbf4X8/bWv
UCEEi3M76HdRllNQO9FHi0JQNpy1a0br+YRgqxDz1q1LrNIdeo58JpnSLqPHZjnPe1iqcppXK+z+
86p1+awwsr/wwxOi0tqEmKB4K1X9Pnj+tBsCqCSB+x6gM94pgleoqhdpEA65suyBVxHz46ci2WeL
BL9uS7xyvbF2ajAkPrLgtTUFF7eB3lYPL7Zs0PFrCP6IMJCJ407rvUVSyL1qu6AXTRG06xk19cbk
5YsrEHEvc9x9mLMc2LQVZArmOCxrVPEZfGfOJDO+SrzECUczolRBMYzt/FtO6dloACUAkdRYd5C0
sAjFeC/HCNUMphV3m7j0bdsa6XBZBgwEK7/YNBH0hgUahkedZC4THWlQhLSHWn1ktALBTpiPcCE/
I+k36yDD++LbwF9Tv76ofnz03dhc8bcD1sTCT/A4kkxnZ8beZzcuMaJZj/2hjn6RYvRGjBjNq4QM
kWiujmSWA0PqOKI15UcXOfj8arRTiHB/5QMOagPw6o425KoW46eoHO/QmeaEPsPhpdviCLSDJfc5
9NFmlgI3YQbUYEy4geZLUDc4UFKZIRJGBWXrgvRQxlLnGDnu2sGJABf2YpRwMUq5RjxS4wM4gZm/
KR16gTMvEyObhnMZq5fUm3CLCQcNRwVINWycxwnVo2F2t2EevwMjCzbPk4f9rGjHDUf4LTpypqNm
+6a8+rPvmxxBBUy+PmCJiFD4gMEz91kU/2K6g9UEgf9O5gYKFpObevaE+k/qzmxHciS7tl/EAmcj
X/TgHNzpQ3jM0wsREZnBeZ759VosSbezS7iV90KAIAH90N1ZlT7RzI6ds/faWCe6wWO4ga9bG9gA
I+J6GlMiroBpYw4rizOAwYLxvQ6pl0GXWk39aY6YH0kF+QTJZhtrmo4jDSgIgg1CDzmjNPtDrQQ5
pzY5PpCrmrxPnT9vhdxeiY8nr5mejgZcV7HRfppUelb32bH83tmBRtbwc2jfL6BuFO19tl5yc/tq
r5S5KbhiNX5vhsdev8TLV11cDHKm8tvPVP9M8w8rfp3a27UgQJVtA0JArzglJ1JPZJ2BD5DIoXEz
HZI+lKpfdfRcA95VCOjKfzRqMClXmb6kjXDYV1SCWTajAh0cA8Tkep6JzpNhY5dpwV+QwHwnwbcV
t2ts7SVIcxXeHy27b8NNo78GOMwved7C31kOYkJamY0oGV+lGpMgczgTdydra6r4tD0ru3DIxeaX
rzjHIic6gRylTQ6odbR8Rgt+v/UY0w+IIDtqE1j4qUfDxJGxWpvKuzbu53Avos906wQq75Kg7uzu
bPx/6uZ1rD4tGdDReGiUa3M/afX2DN3SFUffeMVi5rQkHMKZREGOKL8gggZheIGJeESsWoAIfxlx
3LYFHC8pvueXApScumWUXYYcYk3WO/5qH1oVLTFC7SFIM07m7XhIdnPxJAbLURQd2NQrqE7IyjPr
1W/qb3lFXjqrCE8yXyOWFq8dakJ6/ogny8HlLzsV0nioCAvLOzUo+zVIVooKirzYhIWPsaKUSbEK
iSqTSHKh/lkemnuVAJtb/Zt5ZUPoMXydL4gVkJC9ftrjCiXsYoRhGnth7q6RWxKju+B+R1S7IQlI
WFuHoEYWNk7sTE+h7UF9perTwCcyZsDLY7ocXWc9dsJ37mvJfV6xCByI8F1GHsWuJqan8yp07+nZ
uitf1cXDaTHRqg6vkXKBJ7kkFHLlviItST6M0odCJhN9e8ux1GOq4wn202Ay/8S3Vmkwsmd3nlUw
ARDBiJC/eh5zisjLSPVJtdIDtcBwE1K/yfN9FV+n5aIRSpqIx4qUtenc8D3p5XHEv6QwY+TLdwzp
QkGArrCfT4l5GueXgphUp/Wt8cnAu2v4LVO4HHH6Hoy71h5qmoWcDK55F5LaBjWRUjHqucn6GoaH
7Ax8cGJmzMxsvcr5EeEO7KOIRhvHdOc3zY9NC6v/TMHfqByGHj8Z5IdYuhKzIQ1OlAUJHgu3L0Ar
Oyp5iau3xh4dqBV8AKkcFjj27Nyemw/1aJFb/JDfjlfSa9o3NlbkIWh2+548Akz2OzYJGDGhdTKZ
SRkH0kGwX2BOwhuDNhsaG5lg7LzQx9muY9ML9ylmG+HqKApACcHKWRxUsLN9Ec0BEakQe8BTZglt
7VBS4yKvAHCzeEvGQPHIvINzGrbKPlSOMnJWnfsLYsKi+ZqqH2QRXmE7l40LGGW8XcCtP+HK0MpH
1ognkXoBrUj3yvBCnqGingVNAfsBcIXDi0VyxEjryGPVwKFT9tPkLtWPmhObvcO6S/IHDV57Vn5P
/F7L9q7W7jVHEVqQBbN4WX/WsYaE6yHLH0Adk+LAg9jf4q3C/T+8Y4vKGu5GNJddlmjcv/KcMd4s
MFL54aYnB7t9CsvbgtwRQjgk3k15mtZAWHvIWcnqJJvQ8aGAXYxvkFbAwwoRPLztJphYJ0CBeN6z
xSv4D4Di1rWvxleCL9ncocaDSEqBQyve507bE0PJ5K71hOKao9tq94jbW40N/g2rpIy4z0DB6FQf
YXQxiOKCEyljMbiXvrICJf0bDiKKPwwimPS023y+iZ5hvLVfNinm5P3ygAlMAPg/vApRcEhr3uOA
zq3DLB0XCx+HYw4frHON/GIyYbqjVl4VSP/tAY3xkgQmmA44yZqTrRdEAYLo3QxbMMmRTvmFmtsy
gFp7anxtFcbYQE5vUSlgnOH63VD3vNI6Sb7ZO6C7UeG3PmhFReEig10maCYMniwLusfY+HCnkzRG
4k0QdWezvOnxTHwsaN5zbM6ujRiMuQygoDvD3uMeyUiRY+q6Fj5Fhm14uAurm02j1KGD8CWDLrML
qG+aqUsgFp+nal/VJ3NOnJrHXnrSbLzEEHAwpR/7xJMJv0EnLeiI+02+77Xbgo8duUV5tC1qNL/4
4IfL6lNN092vdpPHyHN2WUdIGMtxv3bk2RDvjPQUZ/I+kkD1psTw3DB44up3EbGHhhVCgKCjzGZR
7tFMZNpxtfdL+2xb2OV3Zn9WlYtF3OG+AptFLA8S3fQ0SRCP0MMm9zw/DbFDg3Sbo22c5wdbe1bV
R0u4zL+8OLKC7rnnu1TBvZx1ldE4qT/7rkSNDQ1mFw5nTggWKX2ITHZo86T2EXpOy6jrJntvND9f
SCzyKuo/rBN7jR2FjFvZleSHovHDaj9wrJDQjQC+paEnefwg4qWqyDFjS2UvY3ACzt41Dlp34n/l
DyK+jnhRS8wmkOzoUaUogn2CBPC24KDJKK50N65cogBonOS4POlDqKRoIath5dE0cnp2d1Bl7+q3
SfGEwbzHAHUp+mt8tRWnpalFyesoGFGx72Yu0hjuCQY3W+EX9o9+cfP0oU0dm3llCxRgR8NeJoH0
JRNUuOAiSkpAMN5uDyvjMkL5ys5cdRJYPbhDpOvce1RFnRJwcpMDqJg/DMNLx33X+Xy9xYw1Zudz
6sZ30PFa2ZerPZl305Bih9qz8S550N9mamDNDnGn5s0CKz9ztMbDl82HtvcQOSrppdmwW1dVPoCd
W2GCEzyqf49dMOB3yw+L4duK2yl3GKwq5Y4KnWLXraOvRN+zzCQAlvBN+aEJ6OvCB86ejnMZ+MTk
cgffaKOujfOjP8ryQWbiJh8kjj9xskNoRx8NlNQ8wBoipWdYkjBvV/7cH8nVsa7ZSyjfuf3GGoBU
GDAigblU3WzXSnO9GObB7vfUAeN84mNL0kUGPzsc24Xtc0/Cz8LmDR2LW9IXS7FmHFvZTl74Znoj
xaj0vPnFtE564yiPm0q+DfDrAIRQiE7pfBVgTuEqQDnGz6rYofbiEcBDMWQHdmvN3kXaY5XBWg/M
Fm/5Xg09TmxO72l8UiQ/iS56Qbnpj0iu1sPQ+rO1p6Ah/Va0pCazAqDx+wbAmeICu5AGSu1jn+iN
wKjdHhiDuJBq0dHI0Z+Uzvmk5aet3Pud/IszVyYAgUF0iXrAydmd6H8VznzOH+nCsDuxbjhoWSFU
CIrypZm2U0430XKp1Xuq2F1hPkjR2eC/0YsYyEgxDgr2zuHFjILP1uKy6YzXeJq9htZfT5c7zq55
FYzG1bTOtX5o3uXoAaMOuXhIpgkYULqHmBfPrqv2pBo3Ee0GNi86pxu91TJPtGMo176U5jKLA/F1
lFfUJnm944A2pwMLJxmvSHWtnxE7cfNTZUcFJ3ypff2d8kRikW2pSAT4HMNjG51ahgjrSesPkXbB
MD+ogQ6Fl1s5Tc36hL041nWPW2VNSys655g++JZzL1UeJOTQmNaxipR7Y3khVUfrj0j7ChNeC11p
7mPc2vARe3yjwj6AG9h0fH+WUO1ig7t0C4K8FZeE6+4AzSwu3uPeK/nHOE9IS59dTs7kg0QybJUS
89ctr+KiEaWlOTzHoz8RONxz8B+Hcl9kB0zfybMuXyhIqGPVwhPdK5Ut/xRvBssS+x2uQdlFK8kl
nkaHLdHM2n5vJOQq/wbCphsYiBG/P6E4Eza9Q/tF0Tkry3eT4CIBG/jJdHtD61I62rTNcnriqGMg
jbcIK1T0v1dZd5mIxAT2gD78syKxuvvkg2Q7jdiz5j4MhnsIhQnWtef4lb+MxBkguERIfcA/oBLE
7lngFniSn2k8H63qRI+OMzENr82N+EJVBK0XDD7dT4NMWzd3l6eCcQtb7Q0lI5eMCpQZOlvVxeto
ViepZTAgZm6C9wp7yKoggsxsH4M+oS4o3gbyUKoGe3QVZFQKKMEDUFmi94Y+odZq1WBGu843Bteu
G+w7jKRuiTMQZw/h0XnNdk86chdEBbNkLoiDvfWFO7DHhulJkv5E/RWR2IQoa8cA3rzYkB1ftemB
gTuqHn48W/fu59lXfuSvpb2DQqZeAOknz3g+QE1TPKGVUqlqa4d7HDtGgYCUVDB+MqCTr2lyn76F
sFOp0amEKWaxbGg+8gsqbL6RGCm37htxHmjIYkC3NSEmSTWAO2ARQwOKAa4baNWGYMjr2FzsB8DQ
vCUrBC3oLvXtBOkjxd+kwKJACynGl4p+o7GS/KR+D5m9V/XkNBuz2wxPypj6zxqBwzNwGGQ30U1S
YuyTlMPSIhrDSlh7k361lvs12cdSeLd2JAHjq7jAk2N7n8MrlJh1Y3wg3yq/N5lMTfeq6aVjhei1
5M6WigxNM7OMKC8CV56H3UBwWSeNZxy8N2HMmiVoa2NNoFTG20EUB7hcijmULYvyOdg3BH89NuTO
MQ7FT0oZeW3zc0OhYXoLhWqiKTgf4jsNvSzmdfchuQlrVIpWhiNpfZxDhQTZEIjTyUZbS2c6GJb0
HDUpGEVrNxrkMSKPIo6xGdIAdSzX6BqmHVwBssVpXXLx96ubCKAxv898L/eZCGYbV6rog34Jpq4E
DQTg3muoKI2Stk6bkXYFkwEjmDp8h0rX+vl832NU9PMmvId4+byodMIMQ3q147c+B5Mbwus6yxuU
nbK7xRm8Y9rRg4KSWUwleNE+H9FMAVdSTeawkVRc6nXKzo1ORTOpMIQgU9Z7dDLfoHeFj6bmw/xh
s9cCpOl33ZhwbcIvLJIZE3ZxGtvhthq6g5TGT/1iElSipBjjlvdI51DPSvmUaoJ7IdzzIWLHQVDe
M5phL6SKVeugoX9Jm38rf8zihF4cnR2gyBqAdgzQUbPxUzB28mjwGafVpFWpLaD7qgVyW538HI2M
TdPY5Ay54WkpQOdOTVxdLR5MNbqNpO82bZ5gr9Wxdirr4dIPr4ZW3A4DuaHVqjmAS+lYpup+sAVp
6B2BGKq8p07EeBljkh4y8Of6mmpceZi29qV9rAuT5mKI01c2h4gQe66fiWCbb4jvkrOygq1pAqaN
b8ORZEox4mZNwaI6xZYEbHNaWzO5gdnXVJgMcUc6+PnYfsfVjxjh3h0pdwk5UTBZeov2SJc9RWuM
CTskZq8hdVkxssPaiJ9ZjBliAafTD/iM52VyCD4kBQGSlZP1pLbAHEDFmFtPaU0HtdnCNWNKJF1Q
wSob70U2kj2wbrCg92KyA4YIC3frIhh1YVJ1xS923IEAZ3jEPXFBDdZjcs2K8TioUN3BSe8WSS52
5H1Prm0yNlALDcysLj8aHe5/bUBSkmntzWq/1ZrxVcDB2KiimuO1WXq2NfreEoM5dFu0QEuIGTpJ
l0pm/MzLjRVF252hTf2+JjpHiI1CG1kmy0sdDk093ml6jPMg1GnmMnSViMyIt3pNUz+NqD8UkJxp
ClDfZYq5M+m97pSUfnYZg0jGk0rgH71qqyv8PM6eFa16SqCuTJYO03wRMwH2KziaeOAqh5epqWy6
fYTZWlnROlXFiUGztO6L+NiYHec5bKH9ZD1PFrcFu2WZNYPxNllxEGryp5xQTSwS18pKCjKcKgOo
IjSjBGJFhoGu0ErlncAGHN2aEpaMEsp7quCyB24a85upHI+pfLIMqdiNyVr7IeFnwwQM2xjHH3mb
4y3qs2NqCZwsioAGJYofWa4gnZ2BlapkqIzjUvttlVMTDPQISqxYkG/6p3BqLepFNPqV8iosw3Kh
GA6Itryln8/F0Ktu1wMlLc1N601bRsztO8E4nmhTzmIYQ73FMZeNxbMYjIe50PzI5rBHtLpTpxRD
Ijm4aizUm9BavoeG27sNUXQWTJXNiURrWyD/jfiyQpQKEvOHhQ3FjPvYMdbivZOe1Co7sMl9Y4oM
lBhfDZbNwsH2RMYbXtc4ysneGdN9t0SPc0uZ3JK+WaiYdCMzUBide3q3Ycxn3K50pbEDjbdWvlzn
7dNAVRITB3eCM/+g3SlJ/iyVJqHPNvhmlH9+uPCWxnb2NDsNzKgqTr2yfC5psp+MIt5UWjfGGNFK
IdFDdPO3Ljg5ej3yuqEjJiE9tQKNJCTuxi+l4hX4pmUz0g8X87knlj1BJZHNlPo1kk58KUgUs4lW
E6uQsB4cHbFKt1iAD9CQXOf65oPc+kAiOenbFLNYlpdQl26lpnhVGrUDFwPFFS8ZY4BLFcoh9VgH
+GLmETISC3DvFJ1LK6O/o2w5Ng2pR21XOQX0CTNud6HbZGTeEvlVMhmKjfjVENuurXTNTq7bp3Uh
LVcGeT9nD7hTK672NHa1AT+0ZljsqvlKXDdnoEp09hqatGOn8nntjfoYgRzoKmLBLdo0ANf9NOZw
0wHATHhEOVplcgEYaGjKll4JQWMyUk9uwNmr7YLrJlYfJFt6B5G4IwtJDikJhgSpY2PBMs50vDT9
dUL7GvfDhyGKYwquzJiphwodxCD+TRDY51pmUqu9tAYd4DbWPBzLOK9nK90X5ZsmWk6huXwfMpqS
SDaOdTLcMoZ02qzp3bQGl5gZP5AZlu/QdplSKW9lnGCoztBApnX2Mmdc+UuU1eWoE/1AoZZHtKfk
jMu2iVFTJlrvMN+Fi2ZTxIL9KKrHRC7z85T0AEu11ZO0zRaDxVaPIYqTE9uHOb+nSuO6MFgyMtNm
3Ygshu9xANqCDNwCw4NNkCn0YeHZy/ug4kwzNJq4htEehqnoXcMqrsMquVqlZMFs2p/4t4h+YSdL
5mrjWH3BmOnZuUfu0OkDc8i7aSFTY0suZH6iuA1kgHaChLv2As23tn4VMZQEhtqIxYlGU/TouVUy
QgjGkG6QjnAwzWaSELAUF+M148BwM9TC9Ig5AxbLONtG/TVPJJdUCJ/Uhj5WEY03ercO+wL5jK7H
bSAwObZJ29wqKFRXVXVVlRc1NFXaRxW3nWEIBc8vMVxL74hKOSTckwosDjtrNVBEiPlAXtaW0hFb
uylE7cL6WvTbBlc2N3nzPSylu5HYo76tX6Jo/YmkAk0yIF76haOVA3BsssYBzDA7KKSZ2qD8yXum
Hk3+gHqGFkmGoGm0xQfSTN2VIuAN6+K34H2AeXLdYOh+zmXxYzJCVAh8ksYZBeNAOVkz11SMaUdi
whZwraW4j0PVNa350Y4YS8EF+pxiJd6JofxoEBd50CPQfC6TZ60dV6aOXm5XhIzQ2d2KnKtqZAwj
45PyOReydlCN9lFvyFGcpepmTSrOyeZLhi7gNamGGmJSX8D9neKUUNMZuhlSNAj74ArPDUfawSgB
7E8TcZUTksGtXmNuk9huugKaCOMtryh+NnLobhbZHPixYFGLFqZsImLAtX3tSnGH3QCyRrYiRVba
fnXGWOx1Os05gxfNiN7z8kdhOgXwrSBqnuBjxIGESctT8xploPQsMnqWWChXjlqO7dYwerKxTdAB
yKhRMe/TgdZfNB8qOy+dKU4ADE+IoPuS4dyyxNE+/4RTU7hTgsknge0uK52rytqHxb1XlZTEm1fW
rpZtOqnIgmGaTz7a4xrey6uNuwWuTES8HOFfsQJYaCbl0ytp9kkEoS9khijE/mZUS1pv34bYYoQd
gXNoXvUFMTmDUW6Wevhi1eYNFD36FSlMEfvJIgvYb/v+07izCSpjI+ueAWlLjA+vlljokRLxtM4q
M3M59WGkaAaU7XHu3zJsDTs5FActZfzXNcp4EEbjLTX9Jq19GmFwkvj2liXiOpnxGWnSj0bqPSI3
cGVi1aMb2+h0SiJjfO4H+FOoD3YbvlSzqCbXTAVtY77Wxoieh6FpQ/sW/VlNGy4UnjFydIML8SHV
cbvVBTDruDEdwdfVsfTSlqiEXtcuVTmUjibTKjDGlPUuqUEdv03rq5KS092BXGGTfI7LU6UWd9Ei
M+ATBvP/nvB1SABBY2xHfIW1WIJkX6CndPrElIkKkhidIJhWMejvsJ4+ru18zma7x8vC5TlN9PeB
nU+fTPKd4/pUVsQUjZqyQY0X4hm1h2EZ98UKZ6cr6PWDFXtY5u6pLsQxhlEw9zrDokLtfJ1kuAyW
XlnJXi2XL6XJoYa0igcCS5MSLXdhhIC9tjZyOsOVtrFOTZOHDFoWDw39hu/nBj1N8h4830GMDfg2
pXRHyCk3Y2dzVsWtV0iMYQxtOY4S8aYW8AUmV1IIvsg8FAoCGbBjMOBacGKNCIGUmCVzJ5spTVF3
JyMauZb1NvxCsf40oYsdQ4ENuVSR8bf5xzrWtqtNhBkTEYUnxPBlpaSZXrQ4cku+66YNYS3HhEks
WwDo2obnYYybK7l8XCs04nEsIx5O+Lwi4gfNOT3JsIXB34lT1pf3erUGhtSBLlsgaUhTSb58vt3D
L52y0mGNxg+Eh4hgsmY+mD1/pwZwEHJYVftca/1yysQ5imnQlVl2qw9peZno0ll2cZMlcne0ywRB
Fvbn2qiMfY8KV2ri6NgMjNos8wsBdnTMJ8jXKbYsReEWEht2ejAWKJv4Wh7sYrJh81Jwx2zpTq3h
NSjm7jBqje1EM0CMaqDRBoYvv49t7lq4YOUjkrQhf4rqwY30OeVqZ6z5AcqgN26MiIhWRjXV+r2p
L9MB2THQFCi/pSili0Y4pG/ZtCXyhPuP0bGhWLJxkMmipPeCbCpdAfdhQ/cqW1xDjQk/g/C9yIiI
qrfnu2FbaitIk+zXDV55SkU5TLlsqRqMdl6ixG7hGwnjSC6Pml9kZ0nTV9qvEGigHWZ+hzVgjwXx
farV7Kbumu8+nO8RaBrsaxxLqVGMvlIToJPkJAERuIq2qskTViWblWoqAx2nDY5CE9mSMR3I3RIs
xXzMFtkOStEG7JXNyYRBEg2L4ZSYqNxa1JQ6oHgO5oipLgS9M85piK0CLeAUdU6VJoazKlD2rRXX
qFBHnA4ArIUEFG6amgvKbPIUZaAk2ph9WAXt20wpIk+GKS7DsZJgbQVVFd4QFoEZkWaFr1YpKgyw
a3rMrieKOJjSKQ+q7T42bhLcpdcQsjbvEuY7RK9piT5xoR7BbXQophhEagzpqpMJeOzs2TeAT3jS
YiHgxdLjljNjNDPRgc7QPijgJhhC7z+6Idk3U7g3B8n8MDXaEaVKlDFyhKJFMwaBcbpaNW69Omp7
vqJyPyqZfhrzDsWaNjC/pr2UFwtTZJuiVNDiHfkbDnlXwPdZLf6/RHtcZnl8SEjRQadP1ZojeWEd
fwvoIm0nvlUU6Qcdf1oBrUFL+09Tsl+wDzG3Ui1cJrr2yH7zNSGjxa27r3VZnIw5OrJH6siqk6Ox
mugLGiIHG4vQuxI8BAKs64BIQI4IuRL99No2S+mpeOnAHgnS2Ycd4SY17lym8V2bYRDMFgLIGOfp
2vptWqVNSOSc0W+kcKqG6jsOuSIubHp+1AV6Ir3oEEeopYvUi2ZYe8RfME+GLSvIeXFGezj0XE+C
pD4SysLnMiviw6iJW1DVbjLTaSh1EDAM8/Ipag4JpXtsitEpeMPhuk5XgKfco0X71cX8GZ5G+hzp
TIEfQw7O0mG7yMil25XglTNm2jItkKjD/ibRaY4myd5LoThxQcbRpAGMTxZCPYv50AO9QMeucD8i
5ZcciUZ3xMqUV016RuhIhfsM+QZTa9OuxqsVzYxQGKy2hPcldkhvowx5HI0cunh+AECQygMu0QJ4
OfFOzIDH/HbFA4jRyHgx6VVQapkHa8GhGXNym8zFwp5kg8T8MGS+tKaqCWKKwrNcDD/NBGdd5+EK
ynj7+P/bsLvaU7hc830BLS2UC8LW6ZsueSJ5Js1DhCuqID87hhS4Wohfwmw450SPNYN2DyWUSnEK
G6hNdRBZveGT98PTh/QsI8e67Mw46GntCcaDqzXAsmw2brGcI7IsLHW3AtFC8IehF6mZD98ODQqx
NTt5Khuvh/TM2BB6pTmvxzL6OXRR8cxhtlea2QIbZG7aQxlHaZ6c1bwyIDgzjxQlt9LU5JkVEwmj
8yMxsNGdbY13/NWohBU1YoDXvYD2jR4HuuQh3GNO5tKOwj1+gdKRc4aV+cxs1AIPyyxDLk+yHOb7
GssmUt8kaEEMP2Aqx4ZQ3ooab1SGwFMSw6vd5hnDdZyqo84UryHsaqfo3csE5wnhZKrQ864hXKd9
66UT/YKwhSggaiRwGAeoDVVEPhIUfcDxqOcHrqPxWyJMFF2t9BEPPKbyWIcA2fQntoMFOCJXDVnz
cJmCkaiwS6MEMYrORC7CKQFI3iuMlgcjSQZ3BIqYxhFR8EK+B6PSELU6n4gB2SMbR9yaz52f8FZy
7EIHgCG7vlpgT1TFfStC3YUPlzvGMr+IQln2jA7kJ2mUTeycfGEJzre9qRXLeWUKsCYFdg960v7Q
CRyQFlOF2Mb0gv479P97DWH/I71eeK0wxf1fvF7n5OdX3P8su/5n8hePGP/ez4/N1oV1S1MVy968
kQJruPl/DF/2H9i9LLxWuip0sDfaL4Yv8Qcaf0OXddu0OMAFPqx/WL5oAtDVMxVVNmVDF/8/li9b
wdD1q+FLMbkDyRbSY15H1w28bb8avgZ5sk25bdhRVICvuGa60yA0X2cca1fl3UgHhmt4P/hLrXWe
jlKqMOAXUn8ylsAG6xHtpbgp+cMrBgZEnYuNEAioPL0nQX+6RuGg0QpKMfxW1SKTLtjphKbRiOyj
T5KQDvYwelYRcUHQE0Dc7JWFacCmYq6ZhQjce44tIL0SbOcD9DMN9Qnh50XxAnWUEdOICbZdqXUo
aPDWThepYYBRyBNRtYZLWB5LSQGshBM9u4MXtDO35ojU6xZCmtG6j4rq2wp1huYr4sOxu9VL6pO5
yJGQrBKTplCfgmGUPpucHrno0cWogswcIghNYZgMMrh5WjRVtWzaW1auXxciOXYx8CJXqeZb+4gH
nO6GPKW0tSeEBCQD7CuJPoI9cP8Jt8usxKxnV0sHQ6rOlBDzZSmIcolmxfnvXaK/ujH/5X+RZ1M1
7L9bxw8fRfVPhs0///l/W7+SIpQ/NjsmZkhdodiwWab/5tjkj9Q/LBnHpqkABufIYtX/u2VTUrQ/
dLIvLVm2bd0SmvwP16ak6H+A0+GPLepPS2VR/scW8//g2uST/LKCOfyFjVcTI7RtabqtKX9ZwXlR
VNMoi/kx67WXrE4fSPbyh5aAcNxfcgboqu3V4yJj4PnlO/r3N/KrXVThg//tK29//otZFAyn0qyK
Qfergw/1JqcGZ0uJnceXSNLmNLyp1aeUhmApp26rD69by6ZMx8Nv3sc/72H/+Rvgm/71fQwhXEaK
ivlRu0IX93Kf0QwDL5ec0QM5ZL95te37/MeOyatZ2macxSvL5qva1vZufvnUED3KBmLc8pgG1lFx
lV360B+4SDpMofz60v3u0/2nb/kvr/cXS25XxwOPJq9n8OkUF97Ortovb/oXmVY7+RTeNKe//4Tm
bz7gXx4oC1YJXfppfexGLCTMxVKJHGqFOm7/9y/056P5d1/lXx4gVY6mnIbb8ohXysfG5wGI1QNI
F/vF7a7TixL8F1/wL08KVu+6SCDCPJqX8Tw+IA90qNt2xjeLxCFl6ncr5Hdf5fbnvzwrjUypRSDp
9qwQsOItnul0+zDAVbMLr4SiePphOoW/eVVN/t0jurm8f3nZBcRwhWV8fixm68voGu2BSD96xDr6
XBBGY8xdX6bFWKMqbsX61pjMVWnIMCXtA9tsr7OaH7KRWYg6E8peQEIJG3qJE9gsW77NJ+sJZNF+
xqnpVjqldUonjan1uVzGTTSa31smklMsM/bY3pH5RYdkQCbSq/T5BIP0VVI/umyTSjVoBeX8vV9G
b5DTV0WMFN3ldD/3w7MUzVIAkcWzQDpj3ijfR8bfbsYghIl66cFiqj2jEwh7VCW7SKPBXGdebrjx
fRWTflGq0l/k/NOMpRMab4INR0hHq3aOwJpnpnSeTeOZS8ZrjeZgBU+7XVpodisvFsNYrUt/MIGc
d4gP3yldaFHXG1Isx+SzZiUa8Em9FuWERYX+uD9n87eE5xUQCJlKTEACVUp9M6cbklmF7teK/SXZ
2sh8l0wPkGwQ8aCxiiFGxS0BuG9KxnvAsgyixIhbo+n5njT2OZKGVwVT6IhJ0bF6fEKafupx90Xz
CopwnS56o98aortL+7o+1N342FvIBsqWdzbU8SemwcWnsKF3Ag+0yCQvVgGrz2kwWBJQm8zve/Ez
X8L7dWQY0WH0I7WV0LZZJVxRUwoND86K5IzRzJKiECuY+Zi4LsLq55K8w9KBTzxg5sgs7W4BTp31
7T0/3W6qu96BCEYEBiQ/U3qSsffEDSNQFEnXQjXezGy4ENhmuDRvbuKS0wF208+MGzSKdTPaz9H8
Ljbsqj3SzU9juX/iPQd6WY8gAM3UhaW4RW8Ia5ev5K724OAli6CQWWuBTook8g1Fkw8rT8NuInht
L4f4htIttjXLxsxFl2QeW9qqHgxDxDuhAgtIiU6QAwKtXA6h3LxJU9o4wwjI02zO4ImfLUWcw6wP
Qil+NJhl059jTEB7+UhaCSDocXpZO/tUTMu062zswEwtP+1BQU80yMcW2R0AnVc5ifZE6w47YeAs
zjRpI+YQV5PpNLs162GedZw+SHts+sphajF3HJhD0NKqFSKWhfnQGS3YQ6IrEKp059GW35WeCcY6
wpMlUeFmbpr3WAU7vRTmD7NSvDxOvbAfGZZNQ+cIJoG7bogDS6znMkV/rraHFoGSW7ZQwsHF46Zp
6J6r8nouWDEw+tFbyzFxslEk+aZeW15ezCsmORTfsKE+KnqEssg/MgFXSZPPUlwhul8rhHBo7ek4
w3tDnSJPKKwMTOJONyMDscjS6yeuu2tJ46pqUGmUY/ts1ODGhC1+NLJFAxwkrgMS8jpF63MCBMIe
zQRdLo19EoPHgQmrfggn850y/i400BzMq9qz0u2TXIevCQIE3J/mAeo+vAMTScNAs3gLOTU7OcRk
MdWPKSoQnFe5/ER8yj5Zivz1N+fP785y6583ZkZeUPTU7TxAuCnt7JfGkZx/Ze/MeuM22zT9Vxpz
3Gzw5c7T2quk0mZZi08ISbb5ct/XX98Xy4kjlRRVvp5vgBlggARIgDgsrs96X7cxc74UWxYbFu5W
ngixHx5QIztF3OkI8sO3BwS2mwVe1/W3ao4hbt1WF8yw6xMp0bsMdMpQdEH16FKvvqsh3VDBMiAs
CTdM2BWBF+Ikj1Af8tpaZwVmw6iJU4YYJy6mym9/lz28OuxR9kB8UtGTT1CS7bCkS7MpN+ZaLNUz
e3HiSB/G01dHOkob8E6v7EAkkN7myLDcVXDNyiZtmhk+cvNyl6+dEyFcvEtpjy7pUeLg5IHaNWM+
HbFbGnP0BWcYIa2ZJK2V1YmzmxLIz67jUbbQRFGo6Eqg3g47serWYKlnkL3WCMJIiU4lJ9Olencw
W7NAC+imRdly9ED6o64rCQ9kGTw11lVFKtIFlyfO6MP75ViGJkzmhGTrbw/iqSYspH7ob401BcGc
5astU5ElU94Z3/xFc+pJ/OgKWrptqYZuU9PpRydVh7L0ukLtb1nlWyBOmftL8oiFu84Ww0Y/lcR+
9Lq9PtrRs6GCv2G5fjraZbuwduGjcQeIYtFuxE3B1vJsWGSr7j4Qs3Idr0+9C9pHb93rox89LRiM
ZoMTu/1tfG7tEP8ucU55LG/FrGB/2bq1r7EXxiDjUj3rZkBvtP3n93b6Qh4/P5YhKLp1U7fcw4vz
KrVtaZJ7NtS3W/zDcPmAgZ6TNoVFtIzbDscsloTx2vv2+UE/+oq+Puh0/18dtHKDuFbbUNxOYmKX
j1s13PzvHWF6ol8dISxYPsgqSH+Au4EBIUdIXEj8nx9EfPTyvT6Poy9m7kuc3kPOgxV2puU5BRAQ
EN4MnfJH7uKNsj1Vck2Pw7v7RZJFm8M2NYYUb0+MNts41ko93LZBjiUx+6JwpUzAOXX91S+U/8l3
03p1uKMAK3VGeFEQCZ5Olsx3/Vm+TG61hTrD5PBEVPjwSXx1qKPQ6jUaW5RpIG4TbUyXpmcVK2yr
u7XUNOw2bdTrPQ34WtGaEx9sbXrBP7mm+vSKvnpYZAx7P5eDiv3oLJ2j+eeh3OZohgdCBfDSJaDS
hWRkNPO37bK8MNfjWl0ZKyQoy1NX4cNI9eqK60ff2mFIrZIW2Hir7ti3nmc/grW9Blo7HzbGxYnn
98Ql14/eQyPPDAb7OuV7zOLWwlkbS0wpwFNt0zOIjbNuUfABou3D7c6eTxz8w4/AX/dbP3pFGRzl
did4eeoXEK531hy/ZITtM/USE9nVuPdXyvmJQ554eaYBwesbXWL7gDUQjxjy1jsyXfrei2A56SGX
xTb9iT3ign39LzRKrj4/svZhjGG2QNuT0QRziLdHtvrBga1BboUuaJsuYPpfcfAtGJULbY6HyCLb
x3iJzmt+yLC1+GTdlBf1E7Y6K+LrLrkv7k/8oo8/Xq9+0lGQZRvawUF1FLej3d5JRVg4HatbJLWG
u+AVRK+P8RmIJgMONQjfwhQmtOmciWeXoxTGLLKrQW1EmjLMFW/Mv6ujcsFS9QNIcMwo5C4fmeZn
zCn8kRVU3zLX5sHKqrcvA28iXwXZmaZFWBtM+GBDjuI8L8X3kmJ4mxZWOyfbfhS9o+9zgZyuACa9
qlyguxIkH3uf7TmQ/GpRNjkDPVGkVJ++/NG7Hjq8hGXr2ti1DUW+N1AHFg01pQsq/2zwTfsOhZO/
tmK9vcqLGkhks247NmxLSidg5/DS+hLbJDePcbQt/L1gD5mVCGh4+OZm8IrUr4HG3iRl3kxBQ7Iy
rQj5MXudPhdsoQ7ToukkE4wGikcmiAl0CIEVlSe/DQHmI5qbDVv2TTGgaIp4YQ4oByK3MrZ+aPbL
MpM1akYUvNBgsNdGeTKYnlgO7IqwEy3u+R4+0mI/b+skWJpqpq+CjpJRBwDnl+6c3apw3o+Gc6Zr
Hlq+8rrzLFZ7UiRxgaah9pA6Q/6CnbSQzYxFnyKeymrQmKkcX4oORFwX7h24aPO+YI7bj0q7aJtm
lavso9eVs4HlNYJi0OiweOW1bbYsLcfVnYq9IhL/LDnHSAGrVFWDtFxYZ07TvgRJOC3Sc3cS5s8L
SJ/VIimiL4GwbhxNXEWu4cNUs18U1qjxozPWkq2ZIQUE4hviIdSLtVsVZ2qj2KtCRLjrjaxRQ7lB
rGXh26ageVKyaK+6V2CjSgpmc9H3+HJrhrbwKrA4+ExcamY0rlJuF80zNiLwfYMF5NJeD3tbvGAK
C+ABE4rFyMSXdogD1gILZMSJUTNLK54hqKolpCvV2rG5hVmQRHQxAhodi7pBPxX6X3IP3TNDOppD
4B/XYcDWhs1SKUt46Q9vwM3S98A3sFX3zW4yxu8qkcWr2JFA6XPXJvihRjy7koi0sHrzRymDlUjN
W68s72l9rJ2xuIOBtunyNFyEXvQQeXqK3Qnr9RICsOd2F2lq8XUr6f0VWVmcSns+KgesV1+Oo4RZ
G8uuVnriZXyO/eBi3NCwtGcopOdTfl5svKfPv1UfRQpbZeyrO7A+HffoS1V7uSMkbtuAhdSZSS7n
uLefH0FMke4oBWD2YOtU9hxCOEdplSOAKmeWOVIf1oseZWoxHzfWtltZK+PMPlVxfHQ0kxLfZWeV
IZdzdEKOBToalxKdC0g1ugR0MW+oEJHtzVga/5XD/UFuvfp1Fkcg2aN//YfQ2Mv8R/qlLn/8qPdP
+QEN+xsV+wsO+/tf/+8gx9o8eH+/TLAqf6Qv8j/WTfCU8sD9OLBoD1RW/tgfs0hT/Jcl0KPYNP1s
29YnRuwfs0jTgBGLoE7lDlkudS838Y9ZpPlf7IlYmqqarKezZqCTV/2xTaD9l2CiqbtYJ5gs4U84
2n9hFPk2MeX/rgtLBx1r2i5bBawovM0aRGI3XkfbDqAROzE9iCGNmUJ97YBte3Vp/nhGXs8e3x3J
Mi3aWoZtMF8FcHWU59PT9lq4mSaLuCPOvPK5KZ1mJh21nacNn/TPj3Y06XR0iyukMfnDdImrZKlH
uX5Ri6YbXBWgCiLm5bSiswI4QY4PD+iLssaFD7OhYHUquX57lhzWEJRNhsmNVYXpiKOzVFmyhwac
2KiREfbiVIfnzYzgv63UE6nm9Ab/9T15f6SjEwRErcnc40hj06+qmH01KChePJyoz94mtO8Oc2gu
vKpcLJEW0NjTCQunEwbEY2yZq76LHmVn7sY6OtVtEm+7Fb8OSFvG4DPpuK447gTRKymUQu9ZLaM6
yVeQuRY4vs6z1akx7ftbxTbO9Pg79JwsHpG3jz6Y7gIYcmmjCax/qkm5H1T2YrtkG1qGe+Jx/OhY
zPxZA7Islg6Or6KPnUZcZZxU4FxYZrlqauoghZwLPdqJB5+PxtFzoanIQA3eZ0O4B/T06wpEDDpQ
u44h+hRlEDB+rTf9vF8OX/BmXIfrz4/2tuiYbhbrFQYfsKni0Lhlb69hGCqxbbKpPgu3/kaHS6Ov
mXFvTh3mbXh+f5jp8r56CA3PcrXeGW303zeZd+d2N5+fhv7+KX97HkfB2YuYayMPRa+wFCtzRap6
UVwjOV/4N4L6rT+zztU7CBqb8tJbTDWUmJvzet+cJ1vnwb6TYKnn2qbZMIzYyCWr8ifewlPX+fiz
4jlZ6LAyMjPW/qZawyhYVtvy5O089HbeflTeXoejj0pZe0GtK1xovJlZ2mbuhuxrpi2L9bgakYvN
5IKV6o2+zi/aOa4pM23B2G2e7npzAVsRoMKJEz9qXv669bwwmNayyqM5zvRovLr1QaKzxNq79szb
F8t0S8Ey5U7xwl8G62pl7ux9cuuQQfl8yv3Vya/RBxdeV20hCLZEb/Pw4Lw6fARXkYVTCE9TV7+7
0a6jGzbbUGQumG1dejPzqaBpHJ5BKNyfuumHYHF0N3TVEewisXJAOXLUqMGDNm4V6Tm8Xe0Wt1Zy
t2RWrfxlQjKHYebcUWfxXK7RqbGRvfj8nfjozKHdO7hqkhxo0z7j6wsPNLPT2QSC+zv2KwX02DDo
lKVwa0DOhHUwT/xmF7Ld/Plhj/Lkww3XXx9Xf3vcHoyE5dZcccEqn8yMFd9NRGe4sg7mvoeU4uBZ
nOjPtZ8twzK86LL8xEftgxCkvfkJR8+c1+uoG9i/5NQFpIVgNQKUkwVCWlaZ6zDfF+G3RPI8dCea
OEetucPJT/0bA3WdMLm4R3ccRK7HXmrlHh436y65hvW1VXb1t99J+6+91w/ysaPuzPtjHd1gS9p2
1zgcq1rmW6ho2W5armlW6Pgf0EkuMCfbn3qopit39ES/Ob+jm4tIrtbQtrszYTH+S77b5v3nj89R
G+z9WR3du4A5i6+4nFVMRNJ2NJQW/UpdwlxdMvD4Eez9b/nZPav0W7CELPQY58yXLmtjFq430zfk
859jvM9mtDcnfBQgpVGxFqvzc4qlsdbm43kzH+bhFfPBdTJ355fJhfFUrRFebNBSr5SluVSWbO4+
TGPKiu8LYMK9tfEvwYDNg1V4g1mc5Kd+/iuPtrreX7Sj+Oo0RoHJyuFRgIYztzcI7ObWjJX7Zb0+
/eh9+BQYiCg0am1TdY6iTDgZA7TTk+fCpMyKb04iTlx3St13T5qpurbQHDa4NRP3jrefkYDH2626
FsshFbnLLOkiOHZZlu0yqUYD2HmvVVgHHliWRnI30xqslLF1DSFrjrzgTtjsrLxUbwtUMxunyrQr
TbL807CY8tikSYfBBm0wVBDtVRcUHS5KTr2V0Jn3IGaQuZY51NGujrJFX7Xyie3D5Ao9Uv4UJ6l7
5ap9h3sntHsDkfiZOoApbYss+dY20BlFF5sXdSGGTdyMNcAbYV76uu+vy6S0XpDMVyvXHPWVhxHi
k8hAJmZqmH7RdTtaJZbfLfrY6h4KqOWI2KrqvjbHbiO9rsG6Te+uw8YF66Kn40XBaO6s8WEXBKH6
3Di+sUyCKrxttE5c5w0MbmsomptkDBE1BK57FrQNGJ0mTnbYx3WLWg87d9+LiaVWquPXwaqyBQbZ
+S1bXwOe5qm+ixuoCEHRCK55jKYTBe52zDMP4rLq44Rl1I8tK34Q4grbfxkr675T9MRf+PXofu8y
59xwa2VV9Cb8jdrU/Pu4M6EvDB4cJgOH3B9Kq3crY+qrukpVbNsMNBJtwRZ6Is49nqVj7pWUPU66
FeAVv6AWZP0ndrE+GwRAoLbq5y2yuxuJDeZ1KUpMLbDG3IvQsa7x5Ol3TV9VS8uvk51aSyVbaEoG
407648JPZPIF7H14biuFAZKx8R9qo0TSw5Dz2irqeu3hfn2rNSDJPdOFhV4hTZ21o+ZGGyWHmaZW
FelW0Jc/ssL0z6iRgWRpxThcVLYdrBvKvIeoVhEHJeCERhsN+ySKh/SpY2hRNWayjlTSp1WhYipK
CzmPz4rSXOXxUG9GS7GWJlIVJEJ0EdHqKQ9DmbWPUYNdZzM4K5xl5LMRYS07czsl+V4MJUzNxM48
oFxiqPYBjAKw6oaX3jp1my10teAtMco0pH6WiHCgE8KOmKnAABCp+VJ/SFLpA51MzAu305KvXlRG
uy4bvT38A2WH5mCloCWOTQd9F93JBDpn5Clj/CVyo6SbDYk+yV3KRIZzTYuL5jyq5KQSigNawk4+
BMu61eIdrYrie6JKlwG6lY7tprQHCLgRYtln3OmVr05nFfsE66hHT+NtmsVRpl3gaVGB9wkrbJ3Z
08RXpIwFqkiPntk8GFo3XJhRKa9Mdcy6WdR0nrlGCxxdWnohaiwkcsiKfSQU0i/Xj7exjot5yMu2
D3o/1s5lPgJbR3jb43cMDC4NM2vXKL47dy2/fAHeUz6UjjFC9C4ZSohOzR68QrUvHWxP2HXMm/ux
9v1Na2a8FOPYZ098E8QycCoM2msA98jve9NnLa2IrrPOLH8WfCFWIrBjOMyJMG+8JvAg5Zn+fWhi
d7nKbT1esu5u7lF8ApOP42Bl1GNy3hqZ+Qwo2pqzcmrMgsn3R+PrTF9ciwSks9QLvsrBclmL0xLH
viqdrMHrUPERsNu1AkIlUWYJgjKA8jyNrAeroOETa2umTQRPM/e+KUWNRUXt6tSiIqsvvTx0F0oK
hkvj3M4iadiXNQigZM52ZYQmsEWd2dUBswgYGkvVN5Ov0dDK+DJsM/BSJQaCfMJCGLCeHHdaW1e3
pvCTrY3hxaWIPDBQ7D0tskJkzK8D5gw4lRoSu1AV15FFWYyohmVuKPk6zQ3J6uEYQHPl8kRrW1pV
+xUNNQ7uXgPjUqvwK9oGihLA461KceZLbQL/jYobzDF7Fg/t2AFN8Eu/f45UHfBAVDpgNdFu1WgY
SnkTVNoDShf3ugREdZ3JIFNWaax4ESBy7zu+Jpq6bdTye5JHFDadK9t9B0PHx+LQLYHStuX3sjXy
cmFg73aJNRtwSVgtOEFoJmz/0i1gzCSJfed7APz6LvHXSaWWxLxB1B7MhLpaCxZpKyDerYLpWKIA
XG6yao8XGoNIXNW2WZgkYCJlFF2qkceSIgt/91lXgajtWyghyzLscvIpaTUrHyDTxjdcRHxtizGx
0gLCs1hVNSEdYlMIODE2GOtAy9nAyMhmTeLVwO8KiW8lzpIo9Ux7Qm9hfzxE2E4uImGEFbvBBrvy
MqC8KLFiwHPKV3PIwVwex1XFN2sYS1BvDvvQmEtmF7Uv3C/d5Jw52tpVm0dsz4Zh9eJatVQXpiiM
nUDX+M3R+uEu4bWB/msjmlUxMl3hulftwzzGFbzBBiEn42/xOtG0RZ46+Vp2zb3rOvkNt2n84qVu
xeqtw8SSI0M6SavgeRzSgQ9t5H1NC8h0UdPr2I4O9Q3i1ODSLXUwWRaEpksBu3DVYv67o7Ipz/GG
zncJYXqFtJaxW5HaLd7NwI0zW0QPoUwBHA+oO4dOwqfCqmAWaGO9LuXADBmvT64y7llxPfaXsRzY
o2tbLHw8dXhJ9ULZl6bvbQxsGa+wRscnqGKwsxMsMPs6RNFCV1AdKpa+xO412BnK2DKNgrFEeMcE
NIj6fCGMwfuhqVV9x1LusDExYNr7fROTsNTjWQJsAO+F6KuHzpkSyUYiySjLxlAKQht+Z9W1xet7
1VQRgS4JFdbFRlPb99HITpyhhtciKcZrn/HOjuVkb6NgvGlLib2yzN0nPCy8Z7S4YukZpAvFwGWU
fRxsTcZFF2qVRPPcRD67yLxCOQi1wpnujWz5FGY3L00VjhBcD3gmBZ9PI+1wc82L4FKRXFS2wDGo
lfyyi0FJ/etYL8sffFbzMyxDcKwlQaNk6Hva0QRWDRlmjr17WlXtU4waZhOpLSx+A3oD1WmbnxUe
1pKc8jxsmm969LXW/BS2xoi/vJfBsFYSU1ni2wFCsuiuzNi0r/u0sRGrK2DQDTzS6H1H6b6BikEO
CoYCK+x6bEnM3HCZuKUKuTrrrnsmCBMnYFznhcmSrkEa9HkJ8C5dtijyXV4jx9ZImtWjwhNVdh8y
LmUbwIR6lBPJywB3h8NB/v+c6H8x1nh1vd85DJ43/Y/kOWtK//WU6PCHfo2JKBt/DYX4hz9GQPzT
HxMf9V8Z8DBcfFMJ2eq05cuGL8NNx6abpE4l6qsW1pCz8a43SJe1qsanuemHZY3d58zN4vKlyHN3
3uddspFhIq4HF/scEzQmLl0hXDSRhHBFoLtVuB3PgtLR0Ii4zp2rxc9mxVdpFKD3WeHSZ65fPwWJ
9ZTbHpQw43Hsk7ksYFs6ZvCTCc2tOqQdIQadqZA5a4alDpKJoguayM4e/Bucor8bRgAn38iLbT8S
SnMp7QnWRHNVi5WzFCOYWSG956J3u8caOhixWwZf+i4Y5rkfNrPRV+09oD0dFuHAUrrPYLxNNGhC
dRZxnvQohxTBPIsHLOJnCUhdPEUpErr+3C071kAlk/mqTte2PgAQ8r75SVvvJiEqbjlIPlR+Je9k
W6xDE5cD9kpgyaEyR3EjcJvRrjUZ9us2LV5wL4t3hEK+gRU8Npim7CTANvB1ZKxZ8mwGnb4OapLH
tATFHGr4nneVNUINB2bGzYHGmLcVrox+M89wU+SUnKeuZnOnnXA1Ifi+Xd8nOKLUzre8ghDX26X2
TCnYJwuvtM0NfM4S9BQRJAZuhqGr/TVV45b1+2TAVYH8LdfUcB7qWLoIpYS6G4/bxFEApVW4DRZl
QXdtEMAHQ5/UmILP1dIbafSTqwS7FXkKQE8LtH1swt3EppsF1kAiJ+rxwTHz8k4fcGj3Cj680Dub
WeAWX/VwgNnmgyxWG/OOAHmrtoDxHRNVQizbuzyvYfeLYW92lZh3ed9caB7JV1kjduJKI7GXoFoD
ZdgEHphXw0tA+on2vqZWXBha8aUio4Ef3O7rCcmapWm2VMuEpzcfVjlsBXP6BaETP3nQAGpPnJvF
1P4RSTAnR7kYWzwrKk97VgffWjZFyNXLs1VuqI8NnIxpG4nOlUwWbLuegaQg9/OHGm918Vy2gY+B
xHip+OlXmA+rKAOmoPUKRFfzPi4UD8y9hSm3iaMtJQzElrwv56WWanQ0m/K2y1G+pBpDy0j+8Dt8
R7Cwvbcqg1lipipbWfU99pAkS27ZPJa6f5vL3vtiKkW7CfxQX+pSrh3dhThjYHTBFg0yA4QhXm5t
UWkgg+IsxSrI6nQJgQIxSd5XWzXF088in+Au+d87upLgIW1vg288u/J1u1PbBsZbrW9V1Ngbd6D9
b6bhuuX5ulfr8rm24EqLNGsQLHETKAHZalBwPA9a55va+C9OW3xtddRaveXjzxlD86/4TbPExd5A
kCTNpc3vjNv4IqcnNB9hncyyCv5RI9xtq+WYDEk/3+H9M4KbsACkmUhU9F5C/BHBN74Jci4d7qvs
NazXrei+dABUBAZVjF11X3QzfKQSWCLYwR1HayHR6yXWahLYcitgbPBt1NCRZRA7TGfE2qeQbGoL
y1k5Sn2Bkf2SlMwgtKPTctJc35hBE+DUMy1twYGbdU5k3Ax2Zd7aKRbuETLJRTPGEE2o9FlREgP4
ewSFoYaXm2IFyzCWwEkjEB9NG1yDGjjT0o6vihJgzPSEU0p/U1BdejouLgzZyoXHqg/OLMyAOq2+
cP3hmQ12YCT1iDmn6XnfpQ/bpMj5O7C/ui7EIb8gxdZ8nFAonDH2tJ8BJZ/H7WQTkYHezUK4bp5X
0FJxoSl2+JJGLtOFQn0efe5ybEPRqWIQQx6+7HFZ99T6zXAW2ooJTwh7l9rj94i69zdeACu3bMCm
xRGAab3d91r/PRsUAPQQo9UK524cJ+2l7XXO7D//Q/zn3wYmVFBnUc6alO2n/ZYGh7o6RKgQ5sqy
CRV3YZRAi0fPSFeRjkbPK+//YaQy9QlopqGPa8bbKVrp3cSHJL3/HaroPoS8f3W2PIQpRtHnZek+
vY5UeQzRQ3bF4qNI5SDfQWk1PP7DaJUpN24DleAfBCx7lLj3ZMJfHUctM7vxI/K1DyOX3iu4Esl6
vOraEhKqaPe/IpgcoWtLBFWHCCYrWsvoIs9jKqXpW/U7ihnyZ201jxOnW+J40ZbZeRSwt2vC10tF
d3sIZV0W6vO2YfnuH4ayIcRDz7Tg4iNdZA1N/w7QTZ2/DWmZUw7XJmMDmEtecq9rVf4958O2zruw
Pf8V2+oKM9icF/Fv4lucFnda014cQhxUHhB4kIlfxTfPA91rRti2/U2Ma8Z2LWoQNP8nYlyToEUN
BFYjh0BH03zfptW902I+mRSkWrTK/l0hz6rqK0+l1/JBuDPNB1+aWKpMIY9u9jdfhLsx7WmCEfJI
+7C4tIL5ibBn+hW2n95kMF2shyZ8+gdhz8fvHk0oi8GHmOf3OIwYE5Hpn8S9Fk2y1drq6nfck4hx
53lXOrsPY57sKRTdGMgo1pX0hbvRAsIWlI+VHZMHYPxQ4IV2iIBZQixslOrLIQKWub/TEihbdd9v
W767q98RUIezL3h4Zn8XBSvVfIx8//kQBbMe/Klsi/t/RySkv4k3RMd6rCLA/gkaT9swVX/8FQCV
qnkx6OpSAGDjiVufXBRa8PB5BPSKkkJe0SDeHcKgIsqth4lqPhRY4fzDMDjiIBNLvDvttH+EuY2D
3J/R0BQIr50WcBu2LqXa4GJW5rtfUTGXbFr7zCKJjAHN9V1ZMWv5+6gYpNgs9LEACfA2JI6hc93U
0X0QwEcUTfjwNiLaeGiycqus/wqJZq6/9EDaVgIo+XKknwoGfDxj6ZyEm/aT6OHzZTSSZ0OngLNP
BXDBKRwWUYvNUaaTYk3hMJQ/g8j5qjSocd12Ip2/joi9m5DHKkq3jEO4on8XEvuIsbtWQ86a6rUp
LAZalG3CrFsSw+FSiwzbLvf+r+iY5PBqDdnSnz8RIZsqLgh83gVsckxVVBqmGYYjyggYaKruGuTp
XVQvRgWF7aHKm2Jn5fWPJcYFRa5+93PQ3qWcHKzOWNdd/Y6gqVqeWc24eRtEW8N5Fp6YS9gm26ne
+x1FTb8rl4MF99k2GY3Q01SUtCenAXnZ4DAbe1d2k1x4GAgsGIdcTsHVtYOLIHa3cHvXoW5usPzd
96m1U0Y3vSTJBtNbtDMtbdW58PzHqRm1oOc398ATpjob2FO12KcyWwYpVkh/BmEX9bODVmD+V+UI
r5CqDePXQ/WYZ/Z3gQBgdqggfwXk2nj2wbHBkKSUjJTsuekKfJv1iKL4UFP+GZ31n0wwVpla3rqD
+ix1o1sjGNlO1eUhRkOF7AqRrBokuxCM0YEjx9YxgWGMUFf+95hB1PIQsNWOmrik5DOS4esfMbsg
6Zy7qfEQ4yQUJBL/nmLkd1LQEsChozxjbM4u4gcBvOqtO5HEEWIKgjjibH/p+/H8r0DeNfV5JMbv
pZdeAt3clPRRA9C5ZJdLpIdcwD8LVOzHve+FV3VAI7Gfte3b35EdclWxEqpzHxjlEwYaXB47v2p8
qG50nEqsFwnz6EK6fVpi4gTpz7hhv5MBDetyqwQ272dBH+EqhacT0NqH4gArPOWLogPJosIdgUJj
bcQ3crTF0qogo3DNVQUbhAdq5HQ11uPd4CjK5lDvTvlAiVCiczFqQanwJivAPCPya0CtU/E7JQaa
204maN36kBz4LYVuaXx9WwO3LWVx+JLmw7WtdZvfhfDAADyuGPm+KYbZedoVnXvu9NHNVBNruMU6
nYG3/FQinjsyWBrRy6FAblskDWN//j/KH2BXgahWjOX7slkCK0z7YheJ6vnj6vl3KkHp9Iin+LrX
4ZXIixg/La+AIB7G2HQDAf5VQ/+ZUHB5FqMZPE05BQtmss+9OXy9Qd2wJLlran2yFHhdTwP5mPeR
sZxq6nfJRRaBQI578yWNJaYLbo873O/iGpLApRExbZvq6yqK9mbWameiw05oSjjEgACvHh7e5xx9
Hz+FgiRgDOX925o7ytTdhGWOsSMKk/bKN6AvTuX37zSkURRr5g7j+VSCH1IR3Q3YVlPMyQDT2MMn
lJekohEAprydFTx/M+ZgtcsE4FCTf5ifyD55UPaMvkAPMG+f4dmzaGX3s+4ETYI/0xRq+AG3Wg8f
KlCLpCu+p+CEZwerKWVJ2vCqLxtlXjq4QVSdpV2USY21Xbae8pe0zK7rUgVs/GchX+c/8afYuIwo
gMWB5GVIO59q+j+zGfqG554dXB8SmnriD2HjFM/9gbbhocAPdGMVjYbN9DGBPuflG0WN8MUtjeiv
Il/JMaQ1C6xYwigNz+dKCbpuOWlLtrKpmZBY6pdD0Y8gtaL+Ue9FOVnJ+Rc17SA9wSdHidxfmY+T
tnO4GldWyHjaKcCpStW7qSUfZDE+DSEC888yoQhoI18gb+V47dqKigNkWp0Zer469AW8AJAwww+G
lQGTUD7KEOCK4BztDraK71IkRY8g5zVy9le3IGdwp9kgSLQ+3cmy6y6YnTg7feqOJKqzwc2W2ZmD
hMeh0xdUuB6GSRdffpA9WY0+p+jf/0321F57TnB1yJ+kzB9ZGr4PJdYYRVr566m3oOXuT2q5C4ws
mGBkt4cOw1+5lDBaba65T4w0Lq2A0SMdqvAui9kYUZqrqeMwpVc10iUXO4HPUqwh38L6Qu5N48F3
iKS2DGdTphVUjPyCKF36Sq3OOrO5eZNxJaK/dHt7XdDoW5ZV+vOQeDlxCYcjmNDkzCjWmu29/JWB
2cNT1ggwD38kYabvP+Q9vRi8K37nYZ6LDZhbnx+6E4dcLHOrR9dr8K1X7WYZWt0Nayu/Fvb/penH
bZbw17Hw5Q2jbx+8lFmV/aw//a/+HyL5IWD5bDaCpd/3rH0jnzn8iX/3YERA8T+ajKDCgtWpsmxp
GY6qH++hjV3v51ZhAAxPVPVJCjNge8FTmhe783Dv7HQUeWXiSWXRqQQ4mPzhXsZQ0J3UNrFyyLAW
9vwhvOoMNe/pcQkM/QI8umZ55eabzDOsbpnFosfdSVbnJSPPeaNRrC7cwbUuIztLLopCYcAcwnfO
kip86VKxVYsYahUDd7E1Mww9O42WVxB5mbZkV0mHNW/m4doYhL0h565Xoc8sPggbPiBlWlCHMhu+
yjzbv1dkUH4heWeCEPhJQv94gP/pFc6LKvVowfy+yG8pMlrGEkaVXqumdNm39ex25cfCWQVYKOAO
zVAJLq1ZM1FhcfYMRXejziul6+aKb9yC9A0u0YXKGTYKvTHDw8+9A6GI85zSqedJYrrFWg/L4Qq5
Sr3HV2OiXKXAPpsw3sohmGzn1NKAZN2w+RH44Jfysl5VSuLtLUbHs67VG6wtw5xmYCfO3MrML3XT
xoK8KZ9ta7jrqwi76NpIZ3otnl0GzLNak/0OwweRWS7pnXSvtdhUdl7eKktgRzbi17Y6SyOzWZqZ
gbmvbt2a7FOci5G7PhneySLqruJWbS8a5t4MOpTYuYSZxOqzjXoSCxIt/mmEnn/n6WIYObS7YOhR
iaUoNXlb9h2WMSQY4cZxDe+54aZdNDmhCMsmdpel9BHuitYJbvTWgrGUxB0+68hjv0VmVCw17JP2
TpkM+DUDCUliO1+PQadcjGEbL9giynN2cPQcy1aTNnjjls+RcC+wEavmoqZZ7lYWQNOx6LZDZCRr
5sxON8vZlLkc7HCbdgBQrcjhwSPj9i87GUsAYDLs9kJv9ZXK0s+e3g3eUnpvXUL/NneVrm7NsPGv
s1r9oZZ9P7cEEypjLJ1NW0p3PRpGe2f7eG34CjYAEQVz1FjeJlboCXd1DD09c00IWIb634Sd13bk
RtpsnwhrwSXMbXlHFr3pGyyyScIkPJBwT382SupudUtz/ptZM9JIbFYBaeLbEXEyYQwXKd1Bd1wq
k2MB33QWpIQYxHJt7ZrPphuRCArbJa4qa2rS7tr6ppniT6MJLZLmEW+a0mVe9ZR4sX5dSF/b+/W9
XgqM4/ClBmbsnkGjzLyCbKwu23iexv0yqTMoPHrQJ3K5aRgt4RPdPh2vi6Lls7Gz/tD4HffzfHCy
tQQhWbRsPuxPPKX7PMo66owTk0NBwhtFlRBZ8k61cAdzMzkVv7Gv/J3rEs0dGUaOHTgGgDDVGfqP
37UhOT6jwOu65/u/jsqCIis9Ld+CNJQICOAs3wvbq9dR5ZUj3dsiOxJY6kLb48suQQ066IZbTyX9
aWwzQdMObWNURdRrPUtIrRVt6FN4O0Y7M+GyK3xukfRMMA1Alza3Ha81j1FLi1+fUxHlmmQTxJjZ
qFcOOaFCmvD15ho3Za13n6eIkpFFpqGZxrbpHpwo6i00MsYWZeRGHyPtCjUt85Fz56HNrrouT9ct
+cTXNeU0B9i57N6LDDtemzHZ/k2jx1uH/oGdnMjr0mLffeos8y4s02ADrgQSrBWp4DBhlS9eCpvn
e7S3VrFu3utkhBBEpvvMr7Qu2lZak+5yHLAnr7B84D7mqY+mkRtPoS9JYTIcPgy3NJnXtETBpUOP
lVr6L9roOm9q4qYQtkYeLpmYUKgQaw5p9SSLlwCNnKB3Q1+QkKx87cqXmsMjG1F4EFnnoo+HK5nT
tVNopd+t+FZDPvsusqkS7+mAKcpg1czGAdfXw5Odm+k1gXjDI11K/DRXqPLNcRwNP91E4H6LqYe/
GlPy4kRhRLgfbUGlrhlbVo6Wbmvs/33kiFOV6CnxxoPGDJp0ZE7FjTtCi7i0D1Z6HThMV+EV44If
kqq+fO4TdzgDTyXugg6/eN1nOskimczuc69RL7XvDvvI8MDalFoKO2DSItWLGQ/WummC6cVxKcLs
Go/onFqj8b3PaOIwCJBHHK4tb0dMIq0xnIJN5D16X4sIyTa2DKAd287DN2eS+npIbAlKxFYSmJZ7
LvOyOk66VR41f3qqmrj9VoWoB6k9Fgcd5pqQv0hVa7LRaT/Ti/raC6qU/grR8ST7zrcmV/2hTK1v
uQe0GHkhZ8iAwaUtKQyt+8HfeZqJ5GanYpxTIYb7Get7sRBBDp7e5kCtng+95trJKpoaanqakP8Y
++aoW2a3j3Ureq21Yht49LOqMAivaUnU7yBJ5UbagbizMh7cnIPnXZ2U7nOTN+MhkTVKThUB3mpW
fGtUVQXiLEviANCfaLh5biQXKyJXMJwqL30ugFaPST7xSIbcedZa0Fp3dUgiAuoO0qDF7nWf2dRJ
J2kfHMti4M0tK/ukWyFBf6Fd9k+UKFBxnLFNsAaIsfjQickg0SIZ6VgX1IMew7SlkV3zc5IXU/12
KlweoTpUDKm9jKq8LBeghmxQFlGIepQvGtAOujP5EdQi9NeaU4GsTRS7FWbyXmslkorRl5K2OSv9
pscW75uXFMwLm+5dJ+SFoti6oi+4FyE2uKqlTLvibXAtP3yoNBrwiPkA1sURUD0DlUyvImqozmiM
j9x18fhHCS02sNUt8ZVacS/oCT1aoW6u6zRObq3aJiKoNrIVFaw4a/1xNE6BR1FjotnBtuf3ew4b
a3o2O6U91wR0Mtst2vKNPk1Kv4dOHDli1Se6JUdSlIzGYcZiii+pjfpjTqgtZSQm7YgEESbTVrqj
CxTXBtq+9xp30+bUgxOh3r2CRbs7Hm77rqcR4K6mXQTp3aQsorZjJvO03TympJOs4DdjCjbDsFtZ
yG5XoQrDTUnPxhKAvN32LfUb0Chsj2LyVziWyYuZyCzZeWFPi4I3rSgS2lWO8S2zczqNRlq1gW7W
SlJdwAr55sbIbCh+n6oYb/ATjUtjoDiO3NJ6OSBanUaFeYltQL26LnBeocZtnTcrTlxvgm7zhAoO
q3ehQ+ulRU8Ns51ObSezfoXppALdu5OtZhETkZFeSfZs0z+NKUoig19KHbwVZxAHNQ18Jxu2thWv
/AoZOcyr28mLvjxpjethdqZloU0xigJxS3Kfsq9Ue4sj8Gk3OlGZsdMJx1iGMbe2Ipica5G+6ZX/
PW0qsEzb3NO0ep8qdQQS1hle0rPe+m2x8AL6YTlq8gk3UXgz+lzYeqO/SQqwiaqgxyN356QN1kNS
4Unujey3pIm2xtRcR3YiEFjr8p5+PQLrvZD7fa1Fd3iFqRrRBpOs1C5aZg3xmRr/PqsOjvzG0TG1
THY+86GzK21TSuPOoazBA3dNHHipSYQ7TTQrlpd+W1BgvKsmVEnP/hp9kZMV01Mur4BpdKcHTxnZ
gyZFu3lvtVQXAszeBBabcFeb+C/B8LuKEuKICh6+WBxBtN5svRpfSe4Rj5e0D8ag+YfAsAki9Wta
hqfiam7STGWnHp3R05exwYeY6fKVkp4EW0j+Chz0ojodBSlJSUF0bQnMUbe3simMB1szbpI+n0cL
fROtXCfMTprwXTLO5Huke+nBSekrawGIll5q8PBZubHqcdInQm1L8nm9YHjq++LKtqcHwwsPU6OA
bVX6HiktWFj0INFAyPQLbVFf+GnwTl0KEbTpnZ+Uc5l9cdD0kzXi0XCAqMvWp3Z56DZJqZ9UEo0L
y4MHDVKqM2MmU03iv6am9Vq4lcsAsRBrmDRFYzRBOJzbtlOlyZ3XImWroHh1YrGpOis+s+R6Jz2g
0rLOOhsvQP899sRNTXPxcsi4vukjpzcrSUYqqtM3jKnBpiQ3fhUB+kZUfnTPoRMYRxIM3rAZOU9E
DYvHGAz1tSuOaUJQzCKvUmcNMvGWF/107LXGmputrsFlcM+H2yIS48YNG22fJTxBpuUtA3Eq/Ta/
qSOKGpzReTOLylxHcSVpwW0wEvi6uwnb/MxEy4d7t3yuIJO+E5rlHUr/M0obwWoBE62BFUtY+w1A
MxI1/V3u5N47seJoELTjvKEPa79EBSostSJ7+aWJx0NOm9hislt31Q01qUQaXdaMgq84wuAAkq92
bPfcAkvCClPioQvJETqg3Z0rBiWemaSJL6pOo59i2HcCd1VQMKMFuHVtX6HA35DO86AN1AUTQ6MP
OtoSmNipJquXq55KtkGQv5J2xIGs4sLckKWH1eItCUxCZyNnLi0rC9qW0V6ZSq6cbsTr5L9rhMhr
utWdhxrYxa+A+5ohw9RENDHHpWoRD+5H1kO4lZVG0yzv25K6CRrfh3nFNwGHZpPK1cA4Y4EtiUF0
lJub0Cu/IBDB8+2tS+sEVrHyTaUjrV+ym8tXb3uT3CkvJkPRa5AGDGul8gFdaqC0py+xRnT3QTdx
7tLqdpXbIeqvzs9OQrpFGybsLS7FVVXb4cpN1KNXOfRBRXKjjcG1U7dUHw0CF6bOkHmgOlcvsAqJ
xnwk9PhlkvSeZlWVr1v2OAwO76HG3+ZEb69DU/uII71cmdUMNAT1N+GLx6yvb8GW8o1fkaZbBOpc
UI5ISAVBYfSr46bqp0UH+JLTmrPg6BKcTK2lcE3nc0+98jpu7SMmGDrwQu2Je1k7h1qwy0TGLgjs
LcLDuA4kvT+sqmfasai1bTlO9/Irmfg3OpW1EFFJE4n/mIa08iKQL5oY2Lzr0pc+ZpVkM7NRiBHB
PeMcmiEDfTGkIHTe0yDsbwWDPVp7M7jEbpYEnObIDrHPygJ9Gjfe7OEhtXuhGvXpxYOzyp2cOxps
SBP3/PELDMSDXmHbwrUXc6fD+9ZvrNE+ZIP1DBaZbZPef6B+/brWKO6p1VJjQ7WpE+aLelC5c1v5
7TLr50oRqPqS+nA7shTWI044yVitFHEkYDbU+flElx8DQXGXnvbHqZE3fe1/czvh3ZuNax36IQXT
cyedCW4L/5mN3wHjly1P0TJI0kVZkdxFZ23pkuEwuXj/4pWTpu+xx6GCEddWOu56yLq7gRiqhYCa
60q7egMALijmOitOkwcaTFa4DJ7Jl9719cT5ve82dd1c5ajim97HdlWnaqlIsq7C6sHJC1SDoVo7
CT3y0jlyX3uZ8vpbkbmvcXPWLONOdX3CXCy8csPwW5/TCM8kmNPQqZmSlVfDv9WtuzcSKhy1Wj8K
TjYZVU95Rcy0GgEOJcnRDrUpwg+ewvJ58osPzocvAysRpujXKpnIqSYSVEdaWfLtAmU2n0Wd6Fdw
m2vMLOlKwpPR/7ozU/kixgjgwmufegwNVxBzn6W2d4L4lBunsGzujLba1b17FbhPZdpFlMbjlzKf
QzffN9LR6DiNBTIL3KtnHxrm4AvHxyuJm1J1pP0b2N55l0qyGkfJBT+hm29l+AUhdsNTTKlTTI5W
WNgnQ99oqdgL/2psb/KMa1qNACWCKtgXolz2KQOAwfCK8xyxPwwxRpMQQU1YdYQuQdrclCNTVD09
achby364K23vWxRDXc8tZaTMsLKSXRO2LtT0yaLrO07dl8rkvtH3nxPBZ1qwrQsuTh5OLWsObjZL
uowt7d2krpFG8Wo5xg+1sq9KsjxdMb4Z5viVD9gNfCPdWLXIyAVPufTyzDa0ZSwt2Z6nFlqvnVMb
dSAQodXcf585CYVrgQa/TlTVcUjsYixI8hiMdrjVbZLGUx+7Zi+HZVZmT8hjCf8nv1pTXbvBm0hw
RTFypx25X7kG7e81OGDgl+wXfvZUJsNTxyWEPwSnrkHCHNEHj11Qi/i92mtZFEz48JhA8vr3KZ28
Y80eEvpqLf18XY3j25QL4EQNAwkjep4goEU7OyaWus4za+tTgsnV+3XqLdI2wwfMZrRY0JQcUyBO
DctCN+NbjvEEJkr6LRtuM5KVZSqct4KkhBWdupz3VMRCM+jXhmwAgglCU1wzF54IroWZ6pxw4FHq
zD7YofNRpmwsVmOrZTBkr21avIUJfyWQNmvegF/Q8FkwVXgkLBHAc76jGl2+hw5o14wQ5yS9wV/U
ZmlvfdIPAtOO+ANwg6HE2aLTvXsxQyKbghQdwPMpKmOX7KS7LDMyDgc26smflhOqWzlx1glxYWlt
in3PA+Bz+3WShSygrEI+o/qST0jZ6rug2HEpSeOz7PuyqzcyJgtOtEfkNMpWNXnUDGoReWE4ysOM
xleFz97Xg2xKy33TPLwrHYW0UbgCpTr1RNxxeGFtSrgiismlY0HbV0705MW4CTHdOgwAsUDx6X56
SX2dZM5jEhXXyvsOdv0t8QPUEb08mdZt7r86FrFcGq3lGHWY588DQpTIsGjvRmMbVu9hRgdVqgHR
F3AanQjbRUvRvTbyMqTDggvqtGBLBQPm5RoDZ0uN7nuIjOHZ7hcZQEuzLzBQFfQ7OM5jWyHhG110
Nypm0Lp5oHkPO4JvES/4JZXYQ3dTGN1lB+nHz2Z29qpqmzvIqrUmYSnqEEtjQYFl0T1EIqu3Zsx+
qBHtb4Ufea5BW+Tf0bMeh9w/VPPb2TPsUqL56idaLvJ4qQZAGAWvu4kC7WEw4++dTrzPwCTayLVz
ODVrzf+iOnD+rf0ZhSzRoZ3bQA7aRqbxo6oIzkvYJ6dvLkXbRACmyzQq/DtsqOuwfu684MVo0Q4V
TswOUsozy+9zDmTLGSxt4m3s5Ku6VLdOVj7ymQCjJO02ss1yUUTJLVulRoX3PcEd70FhactIUAqD
VZL3ZdsTqrIQBfhmYbwVIjyWKUtfrn0USnFr8KK1VOkhRhoPvC5CTUseVYnE4XYDhtmpZBFJvL2v
V3fSfB47874z9HvT2lmgZSKhlxw7Bt5DLlK9my+pTL8tE/qkp2Y6CqKdPPfOlx/uUNxogbVvYQ5S
VZ7Ascru1M+95qPvsls5n51DCmLJUaPB9dLejI6JmaA6YOV7SdocdT379NFyrCB6NZB8iKK0yYCk
3T3kKI5GQCUgLmnTuhli/SVPsRv0OaGlvmJz0fS3aWiOnQNryPWbsy2nIS9xuIEC3nco6EHzbNs2
BQ9T8Ch48Fq7X2mOz7piVeO1LduBa366cMKy2MaVPaDYJrDYuHWWhX3GqnOrjdp1puNdHiSNDDKh
oR0BLLE4Y4A6LuqqPLdeWS4GNUxLjS5KFHrGx3ldZquMc8fCVVVNe1u0HWGR277u9ppLX6e0OeBS
IReU7ltCKsrWtdOe7y/YlkX/YbGB1qW+Fr3YqZRGXtnFj6mQR090JkVOOT3ltDFHGVSH6Guicjyx
x/CTrm3Mmo76sEcUbJPvgb2QKKGxe3ayPOFaqZ/zMMQ6IyvScxPztXTZNrmlfHNH5/tYutvBbN7d
kL4PXvRVjMB3VDbkgexOoWx4U9zmLhPJOauG6zqoDzWR+agCztmp1G3L0uuP1OQg4Hw35xbskf/J
2bd9zVyKh4exXYsUF0bEIa+QIGTSsmkMfgeKvMljG/4tMm+VTmGMMPZj8Fgx+KO9fDvY1Q6xPF9x
9mRrdYelZ1hnZcujHd4J/eyQP2dJT9/bfrkN3Ls0V8V9l+NBJgG02rRRumns4FiZzc7v0Jbx8weh
AcFhHX3HedKGc10+J0X2peCtFs1oQtmgfzVlfGhCdSXtkRI/bnkdQwbGndSIO90VHqp9SaF6WlZr
2PvrJi3XXcUWi8x/gCoajqYLhoTSCkfBZV0GV7X35BV7p3BX5UBf9+TYR4c6KdJNl206rukQOytP
fcQeFhbbUBvFrczJJm7mAkK4NZqbLhMfPV7MLuO9ICJm4ZnmgWTbdOHKggaVUnOvxko/V9K4ahXV
NWGn0ThTzNaTfO66wcoxlp+GbT72dfoh47cWEZ09Cc8KjcSLoqsQRcb2c6idr8ww7vsivsUKnm+K
ghOfcMNjUfvFxWjwf8x5savHmC+m+LpNIy6CKu0ffF031n4Os3KZ/Ho15dPByC7ZImggTahim/l+
cePJNJxdoKyV8zDYZDZsq6i5/msgXLjec9MKiVHF+1ZXg5xx6hr/M8U12Oxx/P6aELtTnS3ouJcr
WodfI9N7cqaWzuCMdbkTMSaBeWRcxeOdo8x63w34FhyZ4xCZZ8c6e82irToOiF7DhNjB6DaPkruG
o5vrhgHVhRX1jeh2wbipTJtUCOi6y3jZxHuzyhKPcDH4qhUXTHcrOYHCz5iEwM8T50n1xc3UiuDR
KJX8pHwdy8kEk1oXPHH0HjFA1hER02C4vwyiR4cxga5x+KwM2mtkwthBrxmqSQNXbljTmE0ceO89
/BpTM8aMb6QRAle1bYYQW9Ac7yZmRJH4NB2mPk5ff06ueyPHE6baxqpWg+GMj4PXZ1eXSbbQVPA1
KE7Hh8s4u80hn8e647Mp6zG8/9dgW2UVIkAqyf34/063SXNAZ7O9lTf69kHShcw36dV8+FabLrH7
UfkLj7b8a+A9cQrBwoxgpFx/Z+bF4xSgB5quuFJso0YYf4bYmLdOlxLCfhmCBwnLfkNJ1P2vSXhc
k/CYOtZ5Kp173+tjLoi2vv41Fh8CDQXGKHBBR+CTpDCU638PyNOq9deuasXj7wNyxkcSFpZbymVE
7nkZpZb2MLDeMydvUBBrt6OyfqDAHeeyhgUcE+doat9SB2N32AcvyHNw+0XzOk/Q+cMzJ7WmYhmG
7e3PUXo9+uExTr2nyzjdR5Z+DHMCMg1b/1IsmBSJSqqTf83Wk8xt1mx0w8okMHn5x5RdQ6scFyK0
o7e0n7vMJr6AqHMJ4tYcjxEcqc1cIry1ZxvbxA0txmpSrNosPdqVH6/02hc3mhkmD39O4inrvjUK
vlPH5SgV89QgKKA2/ZrNl7pHbRldq+RKBksXsBRwuvk2EJSzsF1p7n9N6zFe9svLPx735W1jyTc3
HY5hYsAXULG0FQ6hDgCPWBIv/y0XOodrM1wGDisNwZX599+m+h1paLj/rGApyBFeOlnb4RH327X0
ov6GCziUBU4fL3IQZhvP2eVKJDf/NfGXIWxdXuvRhl6Q8N6Y/7F/jP5dl2L2y89JR4IQK8dlffh7
/m+pJto7rF0ytLo1i9s7DsH7CwcQjDz96HL0r80wgEhq86Zu+uRoE+gG1Vklm6IiG8Wn/7V1Zk2p
1vYqiIITmRjxSgxBtv6FBqBtvio/HVd9gxJAVdKDVhsPpSNmNmGuk4u1jy7EchqJLlk6IXVXddle
D/74Dqpn0XL3AxyQqdPurTrEHvWDHuj92tonXWhjN9IbJOIkXpVAhIvGzZKviknAXwCB2WVbPIIJ
WRhwbpPLxe0CEVS9ugP8AdqJi3H1v0GCouu52AaxuU7I+LsazSl8lWbycaEKOCwlj1Gt9btfZAG1
7VvLYO1tgrZdmgVYOTOnfyAGVla9GwzGllYiEdQbN1nphMgvmKx666pBIndaiRs0pi7cEww/pgiu
wKnwf4eiID4wHx4LgcZNHpDGYqI+TK60B2fwkATddeQgMlyABEtN/XViu+mLW4zqTXeKhkeuzDi+
Eru7sDuBI3nGE3BqkLASN89/4AmRU9B6Bn5zksP0ckEUtN5x3gda8Bg4jzxyDPfBWfXPWA+5U/3k
FWohCdIM+3gdBaH3McmiXhWNPzC/Lxiy/KQXPN7j50HXv18Ahp6RL+NCeziOVjegv9JlIxJcAOzl
H7GfP8ax5269qjTWHIu8fTzE1i7WOIiSr0F7S+U328JyxftIkw3RgjAOkYVI6jn4bP8EHVyZ3+Ln
RrGcYYdWzYL4lNKKnhSUL0M9GKIWt/EUDbejZhDw0dDf9l8MBOUnyAuiovM45nY60xCN1bCm1WYH
d4IPdsxiuTFq5e+zEZ/9H4CEUfef4EVbYVd3htXER4uT0EpYFkbZItHvfwETPskus+ANEptNARer
gmboiKEpbbRkFWU6ighBmNsLQ6GTMLvqGPEvhW9QEtDkHtk0Rvf+O0zBScg+t6oSjBkgKmxvmF0V
In5PApKI3UFnR/KpPs8KTnYsFPgPzGplax8E6xMu+jdroXDmjMwx2Um1w6QN9L2R6X9CPNRXY8s4
P847wj9H7eTW/W5UGbKPylDFSIDextQebEeXFEinFtT9NdQ3AliWrAtTRO31FPrH/8IzjEQY7C61
XF8YjcEzPgmY0a/sDBTV7OeIkNoxGUdp2QoeIzldqA3bsWFJ+kZdV5qmbgmNF9uK1oODOY0MdGaO
I3KHaeHbLCY9TNKy6kCS/yA6TL/0ECJwpv8L67CSJr21CZlezEPtC95RuCGjrraut40Rene/OA8r
C27FwIYmOibLF+Cj8pp23RH18nWBPjL6NslQSb6CKbqnPdBZ2wYolTWWwyoqU+JbxugqKrOX0pqu
fyEhQUNPt9DbB9v2GRdN8Dt2bYSLvveig8SduHZ+0iFZkUIYlTpXG8R/71SW1WfbiE+752v6mxfJ
wjdbolkgGoOlBcYnTpR694sdqaImvsuNGnC9Nv1NNogPkmjUKRyS+wtHojMuW4wG7PpAQMwGoA6A
esZKKjm05zoYn8yg7ra+rD67lM/NSzuapXoMKEgqOGXoW0Tm/kGaYPCq1lWb6NwIoxq6oA6BO7oa
sMJ6u7AnThGTlhYicOoqT1c16axw3PhVnVKNm5CGxwUpDXdTMvvKqkLh0NJWsu8OWky+Qp9N6TaS
TbltAucvQCW0PILSip5+CkGchnAZK1St+RjhnUWoHMV3mc3dvW19O1MrhLAF65aOD8hxrDAXfsWa
8mxdjhNHMe5IBDvFw8MFZJEC5rCTxhNXf6JRZffFMRQ5Tlf3MhxYXP9mWpoRv28oKneb2mjIDaOE
Zc+LuW80b6SrkxILS5tVGb1ol3pt0anumyMotQYnpqebC/CS5XGwyPh1gPV/o14Ge1LLxgcP+4W+
SLcl1ELQUapZqVz+AcB0ZvGkJ5Y+N7P45epCwiRaJTi2YZCvZxzGQpVc5qVbPSWToLrVJorYaqPV
LzZmSvixGVglDahFvPVd5+MvSMaMCx6PQPfW3E+ivRjHaa+nBVGbTRqeL8QMfhDOEKnvnv6kZkK7
YiDrlPb1BZ3JyHT63oK5EejhipvMRXn6E6HJrdC6V6Q3MAqpidzofRvVbLCRHRKDMhJgGp2cxMAM
Y6jPGgoj0qtT2Oj0ebn69DqVZszjk73Udt/exZZgVfP7Q9LyUfs531fKZ1n7jfuYZOndX7iNF0xL
XWI40tNE3+pZSPrkT/bGoz11oxeTefM3e0ME0qGs0/6QUxQEFpyk6xIxlHmTRvjbhb5JutrfNo6M
7yKttzeWVnODK6jfyQNqFC8sjmNzAC0tLWdsAJDTK/u2M3hqAj18rUYuPcOM8VTznNHxq+MvSie1
rWye+VYLiyzAGwfJitZXI1yNLnYP15wypCHNX/8nuaNGgsOcBBVdh9LhIDcld9IKhsfOcstNSRHx
VqmqPyIlWBs3CSrOh7o61R0agGkwaPkX2xOP3Ie2ok+DrQzcacnr8PgH5OOR1bnQtMg4MNO3N/mM
7vwD9wkmz1q2YwTlJOOdlLAWF+6HFuH4ezAHXRE+yWGKuFtLUMHTts7nhQFK9OAtM+3HyQyfCD/h
IDSjQPHkHCZDvNDMGZAD2JzrWsvXbLyCZ02LD4nZAjPArC7/xQe1FOCgEh5ojogXMydkQJAtjZDC
4B+sUGUC08Iv7DTrLg3tVWhNh5/YEMWsFuLxX+RQHg2QwY5sl2CEDBwD1Iax4ZrdrHia8o1uc0mc
Su/2/2SKZL+JFBtdU30MegFvpnHZlLP15x+IEakd3HXEyRCU0WO++EEbEVJ65kS3hDhiBXmvQWsu
0FFlv0xOeJV04yFl3BPa9joe5cpMrnqHdJ/o+QeIlPvEhIThtMRgeFZF9T6oeP8bmNQ3vVqY6VCu
gY/AAjILhL4oxW4K2Z8ZsmyUGO4cvwM7+B1ZGstpH5spj1XYs5o6TFX5wNOJCTHDSzYkH6FMXcN+
JxZdY0N2Jk1G2xlyXM04k0WSW+VwWcevnbbUXDGq94RCfmNj+UU3GSo90mJxugBOSlG3O3AY0v22
Wf9GOinPuEMMPP437FRkLXqIcWYy/zfvZBTyy9fmtJDRKndRwYguEe+6L97+B/rk5VxjRsnF9Qf/
FKnk5EnzI47Vt39hUAEoet6tf5JQIicGNWmyzQ8aKkH+27rauPkPIqrJ8c9lrY/22BM0yg2sOFz4
KBGaD7o3EjXScWMy7f0kivfuByoVhOgvjV2DvP6NSw2DG25qhgq/IVOTcDd5MoUXbAq5Yut28i5k
tseptH34iVBFo2JG4k1rs86++67JejLFyVLwlc9MVWvR900qKEGv0vr6H3CVOw/1DYvD1W+AFUOa
eucPfnd9gawMQzIdgS5iMCrDNTyaCyKDGDgzV/2Q4Der7Ou/uCs3ORWShMULeyUCco0T5okzf9WM
PD0cw/+LwcpalHSjYd/us/S1avemPa0BeeRC5qzqyu23/5vJcnWWpyTeD5CeKzm7MRJZXP+AtGq5
maADZ05L+tbONxCeZ1YrYzPgsLP+N65l09UNk7y5IFtdyvghxK47eymYxSFgtYl5pXqB+VZczwiX
r3g3FA6zhV10299YrtbSmGapxOdk2D8zeLlxC+GvU83bN6J5EXZ39Prmm9DEjgPWmuDRfTaDNWm9
MUw6zZVMt/+Be4kYzCiSL2ES3yZGKBY1vXJwWztWrs+ZAAuparyHAeNQdAwC51yb7r1VcuKaeTAn
LfN9NRXF6gKFCRvkb8qyM8yctWq88ikTyO9QYhx2JYHTsAVFdGei0cJSp49O3bC+IwnO6Bir167S
EOEqhA7ykOq3ZgjO9Ikd/4WSpd0QbgxV3UO8bLsmxDkEZsrRAarM8RSJoPArNURXnQhM0YYgTxLM
jFS06yRX8C4/ULPKcG5lBPnzgzYj9aCEwtGeTWXcD2FfLsI8/QxSrkUNzqjQMu8528EjFZx8/4Wh
YWK58QPctog3yNvGcbJYr6PiSmtmboYBpOYgZ85omq+xQzlje51a08Yu6pdK+dtySjY/SbW26PeE
dez7xNpOPGi6u3MdnOFW8qkP2osT49KpbCrJggTei0vRHSjM9WDnj//k2Ob+8zIqvxsBM2plVtcX
nK12xo2Vx+QxmxFXPbNfRMp9taQJe9Jxwvwbbxsqa5cV7tEZ9Q8CCsiZjKpjTwjbD9otoqWAeRq1
POWNI6n39IP1b9RbUGN87yLjPNniZdKisz15u8gnBLKsdmniV6vK9jbkxd7kTgQGqqpl6Uerf9Nx
rdkfXTVsZxQlIs0ZA+1VV7VyVSSCEMwC9tshUEDY+YWay8T0mtgtx/tEO6LSXei5GISf9MD9kAzV
Fc0x6wtFh6NWMUs1H3+SdDkTymbMVj9hOtG7Z1c2XzTFs8aR+bQgkw5zDIlhtk2iPo4vE4aznKbl
hbEjLRP5fbKWSSsweXDWuAB3MurOZt+hVczQnVd5KwIz1qY0X3+D75T+2I7xYx6BIUiXUEykmh8c
XlX0kONUissGU+5fOF6Ut3dujsm2ser/x9p5LceNbNv2ixABb17LWxa9e0GIEgXvPb7+jiyxaCRS
6nPPedyx1d0UyQIy1xpjTjI6yOTgw+dW1lM3GHdu3Ozq2ph5ln/ehP35CdRLSVWVUwZc7Vjv1c44
/BXai1LWeYE0+xe411b5QU7aG+M9u8f26rzORUfPC7/XdI+R261kdkeTYmTgEHlb/tIJjYPz0nlO
uK7XvrkMtfBpLJVHqW22sYLuFDDdKoO98YL4xeYYznk3rYi4mB5RPx1hPPDV1Re4X6GmYAHahpTr
eakTcsR3l47AUp0Zkro4IoBhfiFn+hoZbp7HYM1GMSyps10IIlDxqSA0E4IQUiUGcm/Ww8hL3W/2
TndXuqQ9kG49+RMS5KJm9PkhUQ1pO6Y3bF/nQTtsvRzOjRUeLwOy839DBwlMX1tFPvuID2pmsy2Y
Y0cNQf4D+6ZXjJD138yp6tkRJeTWW07BXS5VLopOUZ5FZOTB9W4CNz7nTrVwZH/b6ta1n5iTpgvw
S9qLLib0gixrP+5X/+YNqcGYco9mhFy7hw/cYR0V/FTb5Ntf2MMo8ojSlbiIfuQPcx6bYdCevWcQ
OQtcGjpwLoOqRqEexg27ucJpLice8xVHtEgxGRX7TgrGmSq7W0nHUE/jTWpoznQAkY3D9oqx7U9G
Vfd/wIquR8lA1xfhXIuki0JTNkT9H0yYScA2iQRES98ycPqEYnT8SOFhoM/ekYxZTODgKKVngmYM
lVnO19YO+rPSePO6uDNktrucpbEVjmhjrCWXlK9OAi9nvJceBvbbbbA/Qo61V89tqirHsZnBOprk
aU86u7hMutZkNvoGPcpp951I46sol5dkaYm8uiP/GFYMekLDGrFMQwLqYcLHKiTGsl6/hyENnvxG
UtmT1G7WyvjwnoussFFajiUvbGRqZPvMlMDq/ysfmaYNYcIoZ1ClApN04nbO5B5tbFVq2g+/RoX4
jJg0nHQqe8E3tyzApL8iJ3Pq7bxLwU625DxNIhIPqLZlFpowdVBJuOF3/wNM6Q6M+yRXx7H6kTPw
mKiqyhsuiCdHsjJJxfnR9M7e8ErLDJZ207Lad3kCudBuvzhLe0xuMyci1p4J2++8ZWQGRAkZ0uP/
DXOp5NWySJdglwYorjJ/JS+1ArfALyyHLMcX/DIYnGUXhAsk2mdowb2h9dWUX35eCsAf+swi1SVU
vx3hTJ1UDmXsvx/5TECYmRPWU/bWnE2r8OZLVjMJ3Cm14tsuTVYnZBP2b1rZ8F4lYbgv6GYGECHT
ExD6MJ8gnGBPd6ojTV8wzlYzpooCeOC5yEMfeM7E8551stcF0xm57h0B3IdPsE5LY71m+/cqibeC
7jT8hkz2fnh6JTzh2KdKmYAlvlCe/MzjaaspyzikVaEEgiQKCtjTzkBIsv5OlptvLrEiHANuEdi/
NbJzVg9oIhibs1InvdaSnwJUakGCViYi8Ih83tpPeatsOkPeGBhLKhyS2+yTEkuxT3eJATJpdOFV
G9o9P4Bll0PASNiSo07nLHdSNTcfeEPsDT/YhxzqyU1hNMLqaFx1Y4cqbvKLxozuOk7Mmp2jcfEK
lFpBTsZ9HvHL+CVUatEMWSnFRdUD5FrXMDyTI14qk2E4rcvgQS+N28yE1HvBTCXH58EWPro2z1md
980JOXWdmG21F66GngFvg4tZmBe2uzvBpxLfb8SMlQBQUTdpnOGv/gKhhlAUXBIejyAq234CAq6o
HJv8nUfl49f33UYXQ7m2AYJOgl9oKtA9g3v3MnfQn0eVvFnkvg+Uam7Nix5PKJQWhC2zFUytaDIE
IBBar62whFihr17BVScXhcQWKc5h+RAn/VoArH5UspOp70qdP+w/14gCJ5K1pfh4ZskY4Eec1c+R
QZJ+J9XBWlCtLTBMJdPS/Ea2tiWn6Kzpcd2j+4+Ea5NY22SApMpcuhYI6/XlrYBdDbsHbfXWav3g
KNnUSGBRladQa7cn8NUNryRfWpmjuXbau0S+FgBsApPSEKDGxb1lCjz/g4Mtioag4d6dn1hYmbcq
E9yL/x0Pm9iTSmB2L0isIumznBh7+qWzMPyfk7FB/6NS49X/Hxzr8yhXq5ZiHZbwgx09fGBk+36X
1DPrEV4JQeIDKFuNMyVPFv9kZTWymGeO0YRYX7QJDdLctx6+ZGYx4WdjVxzgZgXwaSg3HAnWfm49
VOoPT0fFgKHNAuObxMFKYLRuYx96Y1Mk9r3X9gYr1Tea1lXvDPPhxNO6UTYfgesFU9vi/NlVw6g5
pnPG0siReONr80wLUC5ANgeDCYpWyjtFqZe6pNOZ9B+AWzXoIC4hPzTrQeKDLxGxKdBbevUWFjGy
TQG3Jt7DUrB/j+B6LhEHBTSrIXOYZ9srOfDHJYOcLDZhNGFvgi14ro5hn5QaNM0AzuuvCTE6k6Pu
ldY1FeuRO/3vwG6YuOdgNQSH1UugKvCG4eqV25Wlgzz6O81VMlgUfY+lyXWCz0kcBTd/QLxlcygH
6lglbz320CrgvKbrXlv1uSB6GZZeglOsPhC9Ve5zfSD8W1C9Y1VRG0GZXX3oEYwj1pbUfyFQZ88C
8dUlmQ+mVqWzF843s9dFVx0E6ltS+0GCcz61ajrsX4BfeLBJOhD79BH67eV5UGTrf3G/OcnHgZre
aAoUxBf8L1rGJK4BnNWg3L/ngG2fcXJ7UbHMYWIlcODEemTuwKoT0NktomVVpNO2/5bDcgk42Gjc
tWmG87FTVhQG/8kIk9Q8923j5g9MOGukp4oa5nq4l5o7V37g5dKdcOEEq2lSME7G4llEpFuVSQxn
7RHwXc5Gr97DnDxxBO4m7tgepK7AwzthxMxPJ5EcodRj/7/hxFLdP3getS/6ITbcraOfD2E4j2p7
netEZHCgWn0NF5PHfkha70dCYvQbYxxa5T7yA9DazzljMe6YVD3jtaZWuP/8BhxHXbNrGsYWjfuc
Jowu+EWan9hj3SJ27LYPzz4FkKOciHGKZ+hqAc8vuwRrJKWTJr3KNY6sH4lkmexd3bXnFtNDXvw5
giv+mvTzPaCsJPAXNj0zg37fRtrtK6vciw6elIYBwSuL1NnpaMeXglnGRP5WxfyahHE7s0rz5sQu
+42+aatm/ie/nEs4PTUYMzgIwK3mxJd5Ht34tvRM7tDSyomZKaUbt9DO08eYY0JWc4nwwaBl4sBL
toXNQXcHMB8Wpb/TzqquX/ZquywjQsfS+O4IPbMYJxjhvhvvVO52r+izaT0FidNN/0o/t6zN4Tqa
9L4PNu8w6GbkppUujiR05u3q3tmFRshgmCiKcS6QaJy1VZu8o6KrGmbNbWE/W+9KCttNbCCF/aKk
u7wMSAyNmafJl6Tfs7CkOQ47b0FZ2WUnMwYvNPvxRE/LCUg/S/KQscSgXgmI2rAZXlDYdQKp3QM7
vReUGuBuhyJ79UpTq6RgpEzjT0A1BFFBJNArU03k36xlKPsZV50ECyQzRQl4oOU+B2Y/+5blZbs4
ItZtHTwTCAdk3cslL5nJL856JExwHLLJkbWW2W4OqYPv95G31gPzstCzaZCXJVeJaOp3DwK7ds1q
Y8f1Rcm2hJoHY9JtSaTppObsHwi2YWb1TCZ31y7rTag43/KGoGnFJsn2HZI9YAro3ZWj+ktPdu/+
CWcziQKZyCfix3VktL2Dp0Q/3lPasdffEo+PzckC+p+0dj663vfQK8trw2lilpS6fYmTU828Ue/A
Lj6w25XLKdF0NOJ7mfUcIW6uYsjCvsfljJb5xdcQdx7Xi1FW+HO2nc5so5Owevq15PKs5wFerEuP
m7FAupMWt1iE5p39hnMXtTRuHRpI73UjlRY1uBqjV+K/Poe7KROqpq0e19/593fLWiop3TRlsiBb
oPseMnPO33blqbSgC9xbVwxlFREz/Xfc25FCnjmN3N63IkZL9e0C2R3s20gxg5SWa/4J/fYdpeby
UN6+4d+p2pWoTfI14+h4pXLI2hWe4G6k9OcRA/fGwiSxWFYWdRCoCx2AYdb1+BH/lQq3uZN3LTci
QYaPfSJCsMp0+YaH957hr8YYMscrq+Bng0FMTFjN9/I10+wIi2dRLN1VBBq8A8ZtSurSzDJmX0Lj
uorBHoRsYQzfjuaa6etXnyHklToEm35Uw61tF7o2+x0mNxDsOMDzKDf6hGdpRxKk6VPD6LXy5ldk
msc7fcrmmfArV0evUbrutnZTYnsCNzRWXAR2n6SoCc480rJ8rRksP4LA2AQ2Mkqme8EKKCM4U2oO
nIWZ9vMjb+4EsXRJ5IHLyX2wcfLfQ+fkid2ysGPPPGig1n8Bz9XKsOZEqsRLhzpBLrrksP1Jnw+N
hzIOiHQk0Nnom7OaYBiesMrhMxRdUTIeSZQxUmXGebHKjdtTaNsvJp2N3gZbuJ5+BNNz+v7ywV98
xqbHsQalHuM0fAWnE/qXT/PAJ3Xk73C6TCcWVirzfs+7EIB62+kgAXlB8aZm4vyEPS5jyqjmE159
JPuGfKqWpFVF2doa6X6WCIb7DF7XLfoNSjO8bwfjQSTFaYlO2mTG7leqAvM2aiz1WrfDw7+Bdldz
n3RZg9H4G9Se65hseuiQFiLHYObeSDACS5TpXxF3nDBKDsbA3A5crr/i3ON6kGakNFz7gJnTYzLd
f2fddVYC1P3wJfnOXWZ310fknXf/jjyU73nluhuLpdL8v6HvPm7oJmiNp/+Gvyd47rOSLdA12Z/3
ZQqlcMTgnbRilyiw/iMLTwA324SIehXlmIVnfQHEkwW4CIrzP5l41l3IwcODUQZ8lDoqO9+4eH6l
NbxxUTX8CsfXyHnT1vPvXgF5pdennkvuY/0BkvfMsZ0j8mT7Y37ef4bkVTP7YXX26sjJA/k9SWN+
eeTkcX/laVSkxuzIyXtRzgO0YgJHMnA9Itr7LNkzLd+FX+HyaIdUOUvFmfM/xuWbEpjAYFq46xyD
d0nJXqvj6SZ14bXFVI9KRn03jBGlZGNISPwHfj6QeUIHPP6mbxB9H7GFLvKM290HiH5sJZ8yJaRk
ADojGPaCo3fqW08lbvc3lD7Us5uoJ6jIiZHfR6KceAp/gdM3N02QX1dG9lBFd32MK8Vi6+qI1BPd
9TyS8SuI+rjhgeRVlnf2htWH2XfAev3hjawviHPYJHVAeFaZsp8SiD2tAx7Rh0EsGhF+cfZUN68b
VWWimskJfL/KTVMPSCax8W6O1H3L3Vi2VWU7RMwV1FaW0LtrDpaxrJ9/wt/3EfkrncxY7Q29lwo3
vhw0C57zlb/ny52ZogTkyOCXKhJqpOT1khlec4Y8RkkBNP6gk3dBnkRfMXALzZyX7JHKH02sIGIZ
P5L5iuEScMO+lVXqCc2nRvnSLOqE1OwTnh95OOIsg8aJ2Xk+ljrdzkdQv4yIheq64foN1u8puLpS
0qa/fksm/Buwb2vZsJRVasg+o/ZLqOCppg0EjY/s9bF/B8Fu5/OOG4LkNTV3eyLFP3L8WcmLpx2d
b+FHjj+JR2MqGUdbb+CcbpI5bIugQ43sqGmbo2ONtLfSaMZQKtsd/6/3iP9oD7dDQJLaIP7Jv7P+
xvDcOHz/3nD/spU9Mk8yeBBP2XsqjMh/4P6LUvNJVIh5KPBlTS2d/pjcIs2rGo1VnNmIiIXAoUwl
WZr6iAAqhADfjFFF2CMcpQBtMCmRTYjCCdvWmHymB2iYAtMcbF53dZJRev3mgxfgixinwCd3XbgB
hZaRvmMUV0c/gLcW5hzxT3ahzojCInHixROwhuoMs+9b2mm733QBTyB7ZhpI0zdnQFI7jRyFOnwO
SZsCnlHs6d/lAddv9UVFegw9dFiISAQ+1QyelHSzN5MgydR2UYUJSUVgMyMpmhBkJGQclQKyuUPX
bDZHqwDhuZlFZWzRPvVPtYBmC9F4qlDdJbsz8zUw8qgXUIeiznr3+mgYyFQiX+q2VkxHGK5ZO4LG
NUXAqt1w1F3t8fIVykGkKheSppOndTIOEtVVSUSnf+yoHZi9e0uhMGE+Qjuw+uI8kchk/6d6QDLp
PIjI3DjqBzJnQX5ErLescQ1jSyanv+fQMfEwht2Os8XJRgitDKQ32n0lJISxwiHYtpdHKUEu03Y1
qhYrsjo3t61U2Yt8GNbEnzMl4fY9+SAnkLJUk7pBm0rnUAmmvLcUvHDID0rMX7JzSZcgDS0jW1Nk
XUbDdy/iMd2n0r+VBXIVFyx7ePIOucpJmblyUMsmbnPd7XSdm0BiuLjohj9VI40Wqr/KC62cpIzU
05/9fxMYGJldk5q18kbC/j5zGNLCCqdSMNwQezFjStVPhMcQEgfMkBMslWZ2/v7+5iuXwdOpvh7x
PoXPENpA2IQL5fOj1FBQEz8Nc3azZD8D+DBv/EJxKFWFTALV+5mo5M5+qTnIWcEDs7POPlcd6qEy
b7gr3ndDitwuXAcr0aeyuAE4CYGpb9KDY9QxFdzF4T+ID45vof/b8XUltcri7+JDKjGScLh0z6JX
8aHJXSq1IkObBuS5EluvLGzCjQn9SUg97px+PIsM9UL2wYB/MyBaV+3Xsko5wAcLosMzmamJi+Vv
5wsqUYGqRErobyZErIyXHfE0/7AhrKonJDrjgvumRGAss8GXxKWXsKlP3Qj6EdW5ruMEHgUJN0+4
bfjRuP/SkhhkhxQIF/z0zZSIDMW5z8DsZ2+2BO9Gwnydfi+MiWr0bxOJBdrvxgRl6ZtCGrp1QEwO
GU3F8qM2oUrZvaL790dzwjQtGSs46qZBOwJ/4E+o8piccRmwlkd/wnV8Zw51NC+7km0GfbYEMJNf
enQo7MgICIQh8vmdSNHHWX6hcHBYmQ2Ztl/KFL07BGtJ95nm/dWo6Igs2lZkBJOEgHonSe23xmdd
8MGqqExup65mQfZlVN2jux3zT9/MCtkniKxsIW/f9IpcU9QZalCwiaR1aUr+vqlldeHXDZ0tkeff
1yIftSRMetYUDSbfJ6qFM9j6Htm0X469fv6mW1CWCgNU+z4nIpI86e2GOv1Ut5Ay/rWTEmv4wH+l
v1ToS19RIL5w5YIYZJGumqqHYbDyeyLFrNXRvWCu/iwrJdURH/2LJmuTWyNw2AcKB2P0oPdLl+ri
NwkjinNUn0B8i04mRuVoBKAH968yRpoH3z0JMOYPIYMglrmvAmD8IWUYLYSc6WXXRzEjr0NzpkEL
Q4+8tzPcwZm6HCD41ZlppbIpHKxlEeaqEmdCDVprMVEYcMdI4RfiRqWQQlWWs9z2Vsec14Aw5bwn
BDmP57J6o2fxJQjvUqS+hqW0spJ4lxML5THUfid0yKyL+jadBXLBV0Q/MPd/JsneIYqV2cnvyGq+
XGes14WFp9M5IOwy76Eu3gdNt1RdhU7kN+WD19yyi72HvEt/EGw+T5LgUcgfTj3sHSsiq4Q7M7nd
Ile2TbtDyzFC43lfkD5DvGyg65BFNZFCN6g203Tz4oT0ZbvxrIZB+IsXEpT1TZtlh8/UkIhHAKNq
970e4odM0IuHF0PEdYZbP91ZVTPrzRvkveukpHo36R9fdJEejL2nh7hU2ilZx0uZNMGv1RGlPPQh
h5xKIXuZIbswSMIRFapNd5GpTkuJ243C4SHtFoRK7HpiLmMlXNSlc9NzemeacKf7/ORKqZjkg7xo
O3NFYcPad8g+PXomBZnr1EK410bYXXQiujwzDhbhxkI56durWLmVamVn2RaiGAnhxc86aeisvE0q
VAz0kybzF64fnQkDpXE50ZN5iu28olWTM3LBud+y1TUlrKugJyP3zUjhIzZJ9HYl6oALgm9NwzEX
MM1Tf7z7TU6JjPjRgOP94KeobkiwMI9fhXrlPKVUmX9JMRLHgapidzQ/Gbl/TmoleUZMNYS3oubN
uU58OGHpj8Dbl30tLz8YLGPJ56QOF68Wi930PyW1PHuf2itEFpqEp5Y3LsJ6WCdKAGatkNiDOjrL
auMsV4eVkFvcEQR5dNc5I9NUSpemHXE1zbJ1rJRntu9ejJ5xOej1gowBLp1rizq5SdL0O1Uvdp1a
rTXKthp11XsVmEZ1YQUDzo4ovqlByglAIhVl0yreQegwfcxqHKDnpMQURXlO7jSm01s6cGaSUCUp
P8sm3b6zY8g/lWhbZzJfLynajJkyljTNEslIIKYXIMxQteqZyo7EzouwoelyILSJnsqpT3kc58b7
mPiBwoMXjGKwalD6VjE2rhNcqka3iePw9s2kGRL6CG36ga08ePLVZDEU8Y5X5xUhoQS+mFM9G1cZ
nCUExY7CbFK4E/dVtqk5S7st9z2eDUEAVSTyiXOTD1muDLe5Stawx4lAioD586VRlmcisrglXtiQ
G4fAcecitOk0d8KQbIlf8cXCxclTf5kESj3PbGspooxPTk5KnP4k84Jz4eUUYVeu9MpFxlKWmlYv
aYm+541DMjafumpYMPHdftR0VFCmFDhJmDq5212SBG5w6FJu/mLs6ClehNVRAWpVZ6PczRRf2hKd
tnVq7HYpMcdpTr7FYRjzvchKlhJ9FjexvEh5vszJyXimWHb5pvV0Q+2BD5Z0OKFusUJkAzoY+aLR
uiV9vRMyXhet7axlxZzLtSQWlVxggmobck+vmIsctR9yymaO75K4i/oTmshfdbZRwPdih9kVpQj/
NIESlYTUriPgvJwlSjmR4Oul4pHNEro6X52s//SEqqhfRLFFPzdPOhIz0rlCFF1I9GIb2c9jI/30
av1M6EJ5cEEI467l4FZGt6PW36WtMR3RLJOmOljkWldVs6gcPmBEO6sdbpJmry2ewVXAsBHAEjGH
NWfxHfmMi4fNblifUjx7LkFsV2T4BoQqfiIZGYMCIEcBCwp632XkEFY/ajIS3GCYC+do5OXsmw++
l50pircXQdFYgVPdcVZDqsxr0yRgq5ypfTA5iUieYrFo1q89LWK/rly0+oB14u6OWlIpAm+787a2
NqFOkpgMKshaVwhKeMjc2eQ5iHVG/qnUOlPVLC9eVSWTykHHoWjNyAntYcmhixwoULXyJ3mDaUki
YUFzRyCtjcj3aPfUSeHdV3zoWSpthdEES1kMl3LrrV69phHOT3e7TeN7S1X+wXfxkdIwgsgX3jvD
SRbSPwqy7t74nbmvSLIXrhNLkbmfBitT5z8XPuugjSENkbXSbFstPowMHWoLaIRAVLdJthDQs5ML
JXf+pqQ3QMnzddiZeCDKRNGloxqlQjeasAMf9Ch92OMzGmO+7MjyDjgGlZ08+2BKdbhEc3IIRafA
1IF8lOSGfiEErUirSLvmFmfWgcIMkF+PmvxYl2mjjbkqJ9uqH2+leC1iFtOCtNMyn+ehd2F0zg6J
Z9qzmRGuldU9adz8XnQrCnMCn1VOniIBuBHis+aPRLMaxs/RSzZDnj4KBUuSLlKK444WViKqkAtj
WofDwqSFxyScjnRdUbSNlpnG50xmV14VLTXJXxHitPHTy9/9rJAnlceINukWnZFe6wRwD0W2aPVs
EfpCj+ilcyN29lZ0jjbwu7wVVcZEJa44pkUrdjZHh8sJwo3Tm9dC44o6g8kKs3plnDkcAbjELGuO
FpbVTjISi6nC6AmN7ya0+FLJedsXvTZJQ8ZFChdyRK9WeabfYU0FxllpsmHPqHrXWmpQ4QlqzCej
QKML+B9BTmaKkZE78DxK0oyEcoSLeGOY8kw10qlnJEtyWte6W4XTGP5f2GF5TqzySOTZ0RBLqELS
nnLmWlFwEKpYpF4RQT43hvDeaJIbJ0pnfGyhN0QFRknHj72zoIwdS17xUJ28imRaGy5yimtOMlks
O0Cq48Lp7R13Xp5E3pSROCcgfZ5j+ingICnXP+R3JkXheeoVzJm629TiWs6aPe0iyoa//S6d9RUP
/Ey1+D28daGbY+IaPR75L/6ZAqLctkuhoHHdPOtoyxUP+IBGzpbzgBkSoecXWATuwjf1A4e13auY
FiTd3IWppI15Duq3OAlqvk0HbzHMkJHgVWk+spS15yLoZPJcbslx168alDVC93bcwMmKo3HM96em
9CSJzAdNBsdHYMtx9pq8WaWw7RHBKn7PNyF11sJn65X8XmvspZCwTlqbjAxqUIab88+XtPRJGrFm
ujapaMqzAz6mDKc7imRpOjr4/JmAn62w3qL+UmqsmYh51zip5qyfG5VYAf9Ktzifa/bsRYNzpXrG
WuVkwmk9MLgf5VTd9JdR2HHq5VynylQTDZOWYPGhSlaBeib8uK4/l3Rj3mjRJLMvIFRocp4HGEg+
NZMTW07mA08k34ZkoH7Szo2Z6tH1FEordaRbUym/nxw6g+BP0xI+K7YASfPy0O2dNtqnxaMWpucR
pr2Q6vCY+HxztEzIywxv+xJepzjX5Uth2CXBQxInD2Y5Puahcm/J2k7WjVnv8Ux12ZRRfwZe1tX3
UWwvxN1B95yZ+NYTnPFN4XmkDHPamsQ+cNFF+kolNvJk4SHIEZbsosJweA7wlJ7CGIyNZpEwkvaD
82yE3NSoAt2MLc/g+IbYEE+5U1iKuJKoq4FL6bpxOhjqpuZpkt3bzaZvSoKS4ZHSa0NvfsYRH1dm
TRHDtFZi0pJeuJVzT7i1Osm4gQ6Z6Bpul1oTY0zU6yQZ5jlKvdBI4PZ/vDf7TM1daBEVuiqrYtz7
Pn0cDOOK6pENR/N1xDyxDwiV5BetqlR+vubVwC9a6xVUDJET28dTyuBmnKZqvuHXpCBPWsn6npvD
FblCDF/edEDf/DHw+yPi+PvYWBhGedbatyhyo8n1RCeMu2PL5m50LtpOPmxGQjEaglBgZwdVWZyE
QVdUbsvWrArbuR78ZAtyqOv9e3UwZpbBTJ/ZJzcSo8FiI2jzxSK0OXnY2qrWH8K6WxQKMaaZtiEp
bdrAtRXBQi/ulORbHdoTUyOtyhApMPKyD2x2Xr/aAOgumtKG6JqLo2oojyV9q4/uaMx1wsgkJdho
SruTiQ2elsVjwDfGb8zgWBhAydaMEdouzt3HWqXXiqjQC6EhBi5cXbPnue5a4I0m+/NujT2+IEKO
4gvKkJuM7a29kYpq7SjWYnC4nVuhPDPt8GrgKWQqZ3os8/O3LzX5USiLDvfzXkLFdGLStykswTUb
MrYSLFd4+rITJIFH88HlfW/dydK3biyXwmZMmBuTy3WB0Zi0bBSCeNlY0oIAvct3YiPBUP406nIy
h45yY6aQwGxOhd/odcodh0KKPGau50yE5ugj1cXPQnQkqWTR0s48AMB5nsccJZ3lxjCLcjYKkkVN
h3H1h/uYSiLQqV+kXr4XjQclChnBNjc9U8ExkclPq3dBo4IMcTd/ESLVZKuSKvHqRFZevJSk6ozP
2NIlckLokYZPzHbEF4ciadkjK2raxNAkI09iQ+r0BzO2FkKXtBR5Vpk7YUzi6j9iJS4NWgSdZtxn
vFiFOxlSZhNCBH7mT5Yy7wr+XEhSSK8FU9n1J2HXwPnWkOb4qm7LffChUS/dNt3wnCz5GIUpGoa0
Emql2WpraBCaetKFZKeQDQFu3296ZcGhvFLwtBEgO06tfGeXakI0ZRnObZPqXOsh0zxRlnQ4OZdx
nG+tQlkJ7bLEBeuTYh0axKhS4jByz6QaXgiYQSVdVCO5x0PtLjtb3dAnsTLGeH3yMYmpg2irl0cn
U6QYNmuhZQ51eOCTR+T/tRpRytY1K2FntkZHSx3VdR3Z6cEZfTCLiCIsWN+FrhyGlC+dgKC+oJhb
PYiKiM7PZk75aBWXGukEKsmjqpNu+9ReROS2dlmJ7uasYiYQRkjWPZmqk7hrtlL4PVcp7bOIGeMz
YKUrzTuEvNd1ftM5qB17JWLfog2cq/fR8bQN5UopboTmCTW4gntd0GZF0TGnk8F+Iv6WvqVB39RJ
wjbCnMSjuuIkOw2oTTDaatdIydqNuu1JBhUhmMmIgujc0EnRaIiQ/k0eEaYB8C3aKerRnyrJsP/K
DjVxN2VvOJNEeA5aR9vAbmlLeVAWwhNV4xxLSIo2whWVYXqkQF8JX7RmsmPxfU5rZyq80VH5UdFB
PrgMxbyhWw7oow7firTQ1nkf7buqnXe0urHO4DN8mXGMrDx7XjFglBihiBYMQseRDpv5kN9LJX9l
sscShhwDHmZTZfPQtz1hCvWTRM0vTDNZyE1A6c5PpWuItewOfeEsBiI+SHXa1tQMZDQZu+V4cxJR
NXOeiDGImEmp/SYdi6lIfo/V8b7ps5VRFI9ycz+o/AIRa0/gNS/D294gk4yj6jtVNSAgnxjleTvE
11COa8XIkIPZWEePY18AaxUzIv7qh5PC2hJ9lBhPbxZrBL8dBs1aLmgGt5znkpCXrOGhqKb8txgn
1HfCbW3xvmqchjRHQHUYC/xyXB3ntlN405ZBJ1Ibx2Vn8oEz1CeavLk0mzwIuSxZypZ560Q3D0Ct
Ezo6kbnywDwjsGx+lGFH3uJSQ3CE+S3Q8PmoMQyQ1mrKQGJFJvlSWwQ5bgCRxGX4k9+72UmRbeiB
i2FxbKeiS0M+04cGOnRcJnTJxbhTeXbJAmKGyrknqH4pm+ncZZaqGxvH50Na3g6DuRdtIio9EQkZ
lk5EP7MCFFB9f6fSug9KZy689mJwboL4EBbKpWKfR1wrB4MAO+RabWBZnEwVFbzUIou1OmjCZLF+
CNU2oW5imoZ06lJH0jZ4a7IzP1WSqAxOKCh1vWdRTBI6yrauv4dB8JRwxZtn4cEzb2S52FtauGzr
6DaOuvv3Mi4HCp+uJ85GnKdG+KD3Tm7Rx4fAi+Y5x8Z0yyKdd0Z9kXcPrdOxNb0Tim4kHQqLbNYs
W2TU0kfx/iTr8hZeynG/YJsCViJy3XBD9Uve6KPdXPVpu28JIzv6u4N531XB1dBeSsGNk+3BeGeN
3e3zIF+klbNM5PA8aa5MPkBDM6y7yNloFOCG8oVQfGnLnXhRe9477Bcj6u4kMu+rHiNqTxzIbuyD
OY1h753fPmynHTgwzkqYZt9L75qOnnsKvki2ZOg0sZmpmtVS4UM2Ojq3ZXsq0fFlSKsXLZiMw+kI
GlKSiZewZpNM4sZwLYLqXsfBejGEU1UnEEDdpqPNUzm/IJRp2vi3L66wYdyLrhrDjFi2OfaCh9Ol
UzlXwhoODWmucMGv9Ef6Wsi9pQCAlslw+dLaomjenRb405fiFkS0m4HPeZ5e1X47y4NmMWZUSeEP
Nm1tE2kJU5smH9pcHEYeBXgijS6/28Vu/9NI7kzLfhx8aRIk9NmaBEwQgE25gnZ2NI0jTnVhuKHr
RzMYerw4x7LF07BlI2fgt8J7OpK+KIvsjnnfRdGRwUqky5uF3IbXZAuvjyZyMVz5hCzgIld4WrX+
zArz7GQkG+5wJw3mrCjHhQteYYb7IuU0kHXfe7bNiUcJQ1Tkq5JRtGTfdr9aZVKHgRS34ZOtbKnR
ovYewHePHTNfCcuNtytjZdFia5285ZIToRcpnFWfgujmZC9nd673jXT5Ff2FF7WfCbJg+sFiVhuV
EGN/5Ss54dL4PM5WCM2WjhsrkwCWaPug//nOa9b/H2XnsR23lm3ZX6kPeBgD3nTDW3rfwSBF8cB7
//U1T4hGlJT5qjrZuHmVKQYDwMHea82pgvByuq3WHkN3Optom47RpWsfcWPLiOLyo+jMP+Xlft+E
EePhX3XnChqwDztv9IHpSTEp72SduCu48TZ+sJSGm5q7GZD6o7AhQeo3NRqZyNhShLaSa+APPlrE
popu39vQdW1vOest8AsdVYNZpnEuw1yyGB201Ta2qL0AEq8mhw4GOV3EuR8d6aZCHaR6vLejVEP1
+16V1kgGgpcEKu2+aLz1TxrDDzKXWOk4UX7WpnP/ySeEQ3E6KdM9Yb6brrCBYTxMpY4T+O8Kddmf
mRUZrSS/ppq8NKruGFb5Shaqe0VhG0lD5nupOsa7NnrcKFzK03XdXcaqtZD96hLFTsJXa7BV3Hq8
Onx4e0416yltDjU2KFm17nvIGt5FwGwtHaoXi7c7ZWCejjwtd8tNn0DKhjtGhI/ZzLf6dR8pbyiQ
Vtw7R1DuqcbqgcVw1LiXVnUbM5hX9WzpquPMSZ9lI7vxxMYaLz5K2aFfHEVZIPEiV/Ormh3nh9S3
bgsevgicWQ4PlKJoabf1UUmaTcFXX/jay1dfm0uIyNDMLesnlEF9wH6f+Vkec+jAWUJ5exzGA8YZ
jImf/e2M7FF2VgjOg+MqMrzLIqdJ6vvD8h9lbolH5Hm8VN1dn0935LS23zRD77Vug+Y+Y33Z7BYp
0dfE3HS1fmWVACBFOI+adJ4o+UF2vRHZbHuOkqZ67zXnfbbL+4avtoGM/sXz7V0c6ruuX2Pu5Ey1
Tk1ECUjOvirganIb5cOFpmsbeeDD/ItK5LL27JdUCbZsATz2TApZv9+K4T50xdHyV7kxroPoCT0x
VrX4WrbEVflXCayjytthbVcLS40WFBPmTZ4t0pJxjaNfUhzvNy25o/fqOAfuFasA1sQFsD8gHUMI
m4TZdM29iuLQk+DkEoq9ZUa3ImIO+eJzwP6zVV4w4dITaxNVzDp9JtzY2GjByGOmvQ217j5w1bUf
ghYenDtZNzd5xW5qb26GCNs+xEp14/U8/d3tiO/b1YKlSgUxNieejLfvJfQ+faUnvlJ5fPTp099V
9C6oj8MkFmgHeNgMny6mNuF8u5at9JA2oumA4ejuQUUzZmIOR1LWMkAQaunVGJzJgvp0yfF4mIKz
qcyuJxU0NfJI2rpdsm7sG6lu6t1hBQzps7XuFsfRn1YdkX9uKrMILLr6XmAX+UMkhgtXdc6TZvpQ
O+UVYpCMbAhbY8B2BVa5KrIusrK9GlWAGMMIGIqhxC/X05TfDZ3g3yj55t1BOl1UTvDzJH3qHmgZ
zYIg4TVqTlonIFJevgTMpSxeBaQHijTR4rfSu1wb4wNcTYCou/bY9/ZadMzsud+Z48SQ5fZPRVTD
E1eRWdaTJWow9IUCjTNv2FWMw4HB1NDPgZyvqMW3RrpQtAEVm3lI0moJzhJU3sLldq2fDFI+DOqM
uEqjPkmRFDGqHxnFL65sNuPOjcNspRDDkfpxcUN3QvCj0O2ccva57H5TJ5g3oXIW8EDMJpR/Ill2
jC1lkz6mhKMbGqd75SilUx+F+qL0Ul4TDjnZYSI9IMvUMy5dMt3ky7PNEGiXtXuU82AVP7Y7b0Cx
FyLa2fpWIdBOmu0FQtOHnCr3zMfMvkDFdBuhaXKRaspIE71EggjbsTPmCMgOVoyQxY0ACxHbXg6E
AAKKOrTx46zf8ubGe+8vi5VFWEQJJtQT7jyMmj3HMugyiNwWrifWsqIfNmLObn31VdNPYSl7tjvr
K/2yM5iX/te6fl9r3PPdY2QyUAj5rqu2IMf0hhLpDkyU1GG5RU0qwTiL4sevHn+ZHxI9ZMjxVeXn
CwvrnruDuvxs9Fce6HFhzd9b/UyfdDNfOrWc+oePgefu1KY8Fnp9JjRz+VfLXwOzXCfVLtfbC1U8
J8a6CWjvMvJuWg6r3z1bPXHC0bVepGrr9+Y/cx+HRiDl/wAuv87RH1Qls8/JvpIggFb65tozyQII
OLhmFF3dfNWysCESYWuvvu3s3Yi5S+u95vHTBxfA9+JHroRFDjQVO+1VYnlss6fn74SAJD6zvafe
iOe646wVy5+34uwPVEAZhne+Fh0bffsODLCklvOlcb8cXxIZQO1Ui0a2P7+oAViE8GE1qwbjV+NW
+6Dyj+/wgAwsgylH5X/xA2r+kiIOaAEwjk9+vqvA/jNFYGAWMTkMwdCI16j9sOd9BwooCsFPDYrG
L6gAD5+72nGfGxd1VmzNHSXY2ynF83/ABTAc7EpbOSY+xPlGJ61VhDPNu5eoARkUL/fvtAFFSy40
domfxAF8KrMoP0jowMALWEsydZo5SJJah1UV4NAekFRRKCwF4a1Nl5GO9urnpAVMvf83EoFU1e5w
kH2wCCzBS7rannkZk4B3JdlE4zF2y0vDcdehMqze1WQSTaD6LO4H79rPzH1IDfEPQgF3RDqDr98h
BRZ8SL/iZ//PnIKOHo/VP51GC35PGYLrG3+fG3L0ROA1hQfdfk0c+zAa5gqM5jxmsP5FL/Cba7sZ
NkHDM4DIBzm2F4/H3Gghehnjsy+WQdPvwT7HVfRzZGv+LkA7EQ1C++fEwCsY165SLH7nGrjaIaDL
ItEGpHnnDRu8fkQCKBEHUdMsOinOcJs7a1DOJh8saauuDKNFUw8Jj5HeN+gBofb5xJZB0v4wYj4y
BFxGeQkAIN/+hkCIi2U8QVMIsRu8SRBCbesbooo3ms0wJLngxd7tQhJe3dG2mpk0rmFskGXIiw/p
WhEoazHyMij7zvB3JR8hCEK2rhNvuB0kI0sc4GPy2u0vY6NdKbAxuUMutKGm8Tv8bJCGcgpk9Dgg
BubA+OFo89L+LLdRmYJPECHNeRU2hVnFa6KSF23ofqrbJsM7dqJn3N4eVBEsB1/fWuK6FSoLY2eX
Bs+2bl9ID3odvHiULCRhobaGW59T/CdlQTdXnqvMLTlHb4+GJfC0M3IXN71e7kPiU5Gxl+Y30zxO
+oOZGpcqURBbRRnU5Wd6Q0DzHcKQ5vHG6AQhf4YDpC34dANegcqfQ9xfuMxpZtISJ7ePkskQ86Sw
eDgbxDh8zXnI1fsg3v+CM4j+FfT4QsJW2ClLjZzusnul5ChJDbG4bTP90lWvQpzlHQJuLb32iqs+
y+ZWcVsNYh0H+zTmCwSB5hvGYTQ2aQMFqpoevUasVIEzw3hAFUMAz+AGK3Z1pS+h6c2t3D2TEhqJ
eKij+HwkyCfQNTvlU9399HJ9HvwGe8gLmHyYVoppfPbZogwh+x5ib4HIjnVjLb0x+ZHbzrxFZfcH
CiIB5WK7sO8qJtD8EU9/7FEx5R1N+NLdTiGLQbavkhBRszBykZZaY7W28xsIoKsWMPUvYEQdMstk
+fobNEI1n8ekPUZ1R+o2Or6jIwo2ml2ZL8Xw9unLGxhflOV0OdjXrUtyRN9KlkQtgBWLkC/Ei6N3
542lzaBK6IJFQLfR+Bht8662B24gN4Phdouh4l+12cS+qIgKGELSJydkr18Sh9OGG2A1Z2Fi7/Dt
9d06t+ylLrjxqoTAY9weZUaCmHEFuctjXu5aLHz/4lDwtUrMavWOoujDl9Be9hY6A2wIi7+hFNiw
l0XjAI0FTKHecDJ+1/VJMEXbjuvGyw8KVjkSPXPJpyjSlpQezqdfjIpgvM0IiA9pc8tHMoesxPHZ
20yuemFnsCK8eBX3w1HXzk4Ai8iqF4l/kAwLMZps/yNaQWQtEC/3+n0mOchOvLFTFDA4AXv3xTVf
yBKv/sG2CPWfNU+jrgpXo3ElgXfmstQuoqE+CI4XAdfxH7SLwa4IDBSbhmmfGUlqiUtTA4/gP8gX
Lt+vpBhnaTDxC6wh1+o3CV3IDgBG55r8ErV54pxFOpmP3/yCv3EwjCLfW8BpEAW/mFFwQmKgACRn
N8HhccXSJIzVBwUfOx1E6/Y/QDI8gHYhh+V8plgvZmk9JyZ67+Je8jIqe6F3GmG578iMHBwOSNFV
JIqFXNzoL/+CZ2SDvw7dB8wzvyE0QgqUhm7tPxgahkgueiddeLt04uLCZWj04qfMYDYeu3E/em6a
W7d/88v6oYpIUL9zNVrme6YO1vM3tsbg7GOjP9rC2PXFg2bstJx1zBdnoyM6l6qsKPtnFUcACRMz
Ebyaj3cfVkTFNbap08/fzYiKWmxaMTzJaWeMIHEgMtO3O529ss9y5dLzwv1YXWeqt4OLfXmCC56o
HG5ezoXmX374E/8ic+QJb3mNzpZEDdBRoNs2SDd3fTf/n/+j/c+XV9Hoe7IgkaEQLcCSmikNeW0L
aG1mROWq1qp6eaJ3qAYqsYGS4+qE8KAHr3NUCDToOCXbpoG1hJ5aNFbDqdnZbKn+AfQIet5tDaU9
nqAejouxcLD0X3bGQXcuKkPZNAR21wTZiBV6zbF6oD9j78Sos/DO/YVvQoihDPYP0IdKIlVXfLH+
hH0o19Ppqx871twwCZuUXcJJMyULI9OTSZAEvAg5W69RBvhI5bbhq2N3U4vQtvl54oAoBPZ8LSO/
BQrEHYpN5iXHT9VjUU4bgQxb6h7txru0teYuxD+uaQFx3MjXVqp/xgPjgc+zm58gIU4Z3kZZbePd
vFaabvwHK6TURYBMh03xFzDErMyLpBXYpj8UkUoEtwiseh5lDzTcHt2IyV+qsE6W2lZ9qpPlJ0ck
68t5JZKJNpI0EavT0hpKOJLwROjF7TLnp+kuT0LJykWg1w6bT7BIwAv15IVsbPTf4SIF4MEUROnC
SX2y8Fn1qvn+tQSNGAb/C3k+vpRu8zzW4+sYJO2yDbYn7kjlDywOVZdszSd8hLhCnvWj3MG/Wym9
kMOpJG+oiClFY7OmV6qM6CalJrr2JJDmXe7WvwgkRAqDUprlKnIssD7zWZKKaV0jjFAZVeWZfSTq
zSyprtkpqljhYrpZX2SSSDOj5YC8bZMLjouVX1vLOoIi1TusPlRbx4ZrKKTzMA+ckTJF9O1uvjSX
klpil+S/myl+PJFLEsddKeTR1pZEcSoyWtDg3iALeY/I5iWzsDg1WubOoozOOdoUnfvMN7BJZbFA
bSyTjaxTbdJE5cl0EGa4L9Js2p5UmW3EKI7tQqT2ynmKK4o38MFfnKAnKlSiK9Nvn8zorMT/+BxH
kjbVszpg20xhh7xQoGfOKhzsdYXn+CFt0odJA0zL0Gnu5xBFJRilSv37qYLFrI4QUDI12KWXJ0SK
GfjaTI2r6aoY842QqBST6t425TlwZnT6ZU7swfHTK0lN0ZliRB1OpkknQ540Tr6K6fUANytPs6WD
xssUS5U3ssbXlgUEnTqpAO7CIlHyVJxAJfJgU6X7YKoolptt1Zab9+RsT1gVtylWwWDd0CxJl1hh
TnCVdmLIavfEGLKMW5TrJDz6E6/99R8NEG9QR5y7/oKutDk8K7lK+ou7YrjljI7boog8DJWc/+fM
2XEqVbw1p37y1ORi11eBDacRIkvsbVrNwWkTx4AN+rVfIYerBsqzJtvwb2bQf7BZCEw81QPnXfAs
uSeepZKjVofDSRgaJOpzi+Lq5AwtX6Na14lDJD4mJrxTYAXOwloQP/tCtrShbs9l98OR2BbHtLam
jNJy95D0Fn0CFKEybNeDYfcN4DKk6LRdrASp6Wrzk2XUj2KNlATi1U+aS8DOAWx+TOmlAzTI9Oak
HG1zue1rz/vaeu6A7LIdtzTW3p98l8ZKbwI9fDIKdDx583byjwZOvCXOpvXorFE2t4vAmPa/k154
IDFtsemFJlxLGn//E/HFiH5g9WoX36Eveklsxmw6CiJEUZTFkJC6NtjmCxlq4W338Q/8y9grHK46
cXHyl+L+LAko6+3cFD6aMWqIu8ykeCyJMDXdEH9KxewLCTOEP7DABDdKfkuEPN/6ouKPfqPDdB3b
IKABJP9QnpLoextC/cY3NjYn1CspPv3kxFSdfkgF98xPAapZlOaGGslmTNtLmrfRjdImhxQ9yPzE
jekdf9rRj7/Pu0BZxplurerCuaMTXM//AZEx2SOVeX7R/iTSjVQw6YnN08nnNO3Qrg/1hhDeO06m
K+Mb2i0/nOJ3c6oTdTM7DJsTVYaS9ipP2RqdyDKBYTyMmnXZSg+rFKk2bXVre9yU5WnBb85L8pBK
yKDaNRnOdNwlZkWgbk9iVfN32AzhB6VpLr7xZsq42mCyTTZOFrOrIuwhuTOiDfa8Gzp6hN/aeLZF
Xc0AJdzXpflYNEA3Ou/K/tSvvka+q2z/htBEJuseBr5mFVxYjR6ep941t/6ULEs6N1VQEj2glROS
BkiptymMiu9qAoO2dxU2JcH1OJDDhTN3GejTuWX49ydOzVDcjBXvd3+garyGc7nBSypvnx+8mk4x
52Vlpgcjp89jpP3NSeT6T25NwLg4VqYLya6JTNjw09kf+JpAE/5S595r9CZR+lifnzA2henPsYPm
WyQ0GzeoLv8Xmo3ZdbxPeJteGKgbEgDutj5dnsg2sWYw2tUtwgpGSqmQBKFJ1FMbSaZ5WTD/5oI1
6w5hbOPQJypWVMpYnyqv1VQeYre7kMAbowp3wszURYmWwgur80/oTdZM7Zylyv/CvdE7SmCWo+y/
2DeZz0oHtXBpwiEMhMpYUKOSY1VmQ04FP/OJhqPQMakjdoW31Ecc3paCN6/Kp9Vk5y2xTOqUPqR6
Nfr5X5WyvUkTOEzy8sINFROWau9vzChc5cJYjW69NNRK30pwju2XfFstToISnHNu1cMvck6YVkh/
xPkJnpP4IENBTpoYMUgufGpoTxgdq2p5l2kgE0gfrZ3xWocTBtBJ/5iFHhmXD6SOYzOA9/RirXR5
wSJeef2g6rSju4qqnG/Zv8g6xObbkkjCJ1yn6p03Xo2vTnydwamZiEOZ/jTW+hnfksKoaYKc/xuy
02fhuV/qjzkXiWzAf4ftRF74St472NCaIAARwXIqI3jhgB0eitiotuB3hsFM9pXmJYsTg2fklTlJ
NdYLHGIkiqfPx70eOx6DOY0gkyAZJpE8tcq8TnEufWonSGjIeA8ai6vCv2/1DyoPcambRDHSGQNK
vJTz72yeKW41HPfEubysXUfCJrVJqrEjQWPg2nVstm7utWp2PBncNtvYA5FOH3HKlzZXtNbencLV
Cd3j8jPMVRVBFe01YhnwZGyBPrds/R+abqQYcZ13jk9Pcc4Mif2C8olKbgo0CpXVCeWDiYinuygf
lKmOV7YT3fqkVv+N9RF1fx/xlsb9Fpd83Jfb1K7u/8D7BKx3lOb2RPgRUXesah6ejcu7UxRFq5OE
V5J+mgGe3OwX6ifsFoDvvZnfFItUH3+ciD+lra76UouXvsGH3YNbXwCn7kFnO1u1zgDMfeB/oOIe
esOLzxVUp6XRZRd0Ue8apR12k6VtySGh1nHIOUSZvdMV4o8Bk5/ZyeSbdZyT2nBY2V381noXqE9f
Rr7s+fTu9a0dO1iIBGmlRAU5SqQs6Ms3S07B86qO2pmdFDdRoTMmKCgrWG51G9RofzljVXPPPD8x
hJpsOAhMkSeMUDwJAONRsR1Ghev0T5yQQRgPwipyZczAn0ShTpVpfVL6n3LgsGDT26QMpmQWRbe6
u65k+/LJFrJTDuw949d0MghNNZt/IoZUz1oW+F0QCUvKkC9S7mX6wwk0NBnwdFVSoiexsGOA0nZL
oa3ZZ1VwXhHds6tH60WoWVqGP8hDXmGlc+YCs5NsWBFYnmumt/8gENl81RZZEp97SlYsCEiyWhlt
WKI2t0DDOs97DTR3zlt7k3k/Ole7+kUl4hc66wsO6wq77EhYvFFAEi6cv+hEsWioS9DBA6d9/E4p
6oNxNzTN7gQqmqpVHdOa0Tmuzbxg2kWfvCIDQIw6kuf9NBob/z/IIjt6E3H78xNaNKRUDeLgprGd
y8GCV9S3W8kt8hL/ddBv/iIXKZ3cIVgsZSJ3dxIec0KjVRFze46U6JxCqFoib8Dlcp+YmCrbkGip
xn7CdkZBliP6CZUUHWlOmYkWjVHyqkNpPaqJ+VgVS5DCX6h9cpV38XNs8giz7PVJkPxvxlHQR/l8
ypul6uU/Yof+iXZ0fQqKNfpW8qTVg10L6isf2KPE8db+FHE8IdFdNNOtbdsKO+lHLY3maaj6myJW
+63b2euc6eIXCYk2Ruoq/SJtm4uTa7nHWg6HQCFRHtwEfAM8yqu1S9H3S7v8nY0kuEGVNaPOJo4G
9t7oHZOe0ljvJ7sPRpLpx8FWuP7KJbF6YiWNbJsWtLZIeYpVdJP2OQB8R1OW3JWQkVYP/wYnUXps
WLQwVSHY7qfgydpQI6PrUOxxLAID/wGi1BURfci9Am5pbjgVIQayr5ZUx6vBQRjGtWLwvqQXSbA0
9t/Mzp94JV3NHYrnG2uIolmuZVcflKWW61Px2/MP0tIkjoFyL1lLnVrjBPKOaTtGXLhHgLcHrx/Y
mH1IoINOo8ZfH8vRQxPrlecnF7REL4XtgLjSPa+URNY3yd5PNWQLLUupjdFlSSJUn+CYnNK/NGox
rk9IJhGOLDP336lMtHopQsDtyzWxoqSkzSPXWAfGTZNBQTwBmorCuI2RXkiTdN0DnKnqa8Y01uq/
cZpGGsssJAiksq9LzYfI64Gn9ZVJviiYS9M07mlj5xGr/m6b/o5usjIS6ao6LHOVnaEdJ1ixs7sm
MtT1d4xT7ZBQKQtv+YVywljNkQlvMKd80GAdid3IaOdxR7qjqe3jJ9FJZ6WhJurbyUrdlcMhHm1t
PlTeW6b9QDb37Bnqc2FPP7QiUoBZ/0Z3ctQkW+UUaE+Wam8Uh6LBwxbYxtLJrR/fQE92TCtMVy/+
X1hPI6/PRH2IlUp3dcW9nSuIJAsIhd+xT5Df/NDfi8jfN6Vz9wWAyl1zjSORuL3Li29qOZffQFCm
GDY5XCS0B+++6+8wqKkOtnE01vPET6eliMWlatne1s6VtVJ5lNy0V6nBxt4KOyHpH8KhPLdygzUF
OmybJ/3MbpmsSyd2TCwUm9dtjxYbuiIdoq5gP/RfgFFCd86z3Lhp+2DJ0ATjNeXZuT/ACuPlnR8p
yR5CE1QS02i6iaW/clrOv+o3c3anccZquf+mw+itqjEjhxgG6xNNqiOd5uSE/fKqFJRW04JWenOY
EPGta4NxYKrnz+aADPtLrm1M+qKP2aZ9caZAWG6I6l+dUFMNFyutByo0H7gpS7Inh4pbcqK1V1D8
T+SpuImObp23u/gbfcpigkP5Mt/bQ2rNQkNcfKdQqSxVyGoUNH0QcneCmQrZ/dk/cFRW7J/brfL4
5eb+IFI1Q6teVvzwyzGlUK864uHk6Y4YQS63Rppe/JJ1O7Cv2dbNvxBVU5vwYdpGttcGbqZ+5tnr
yTGS7XdilVdzMcRK/0jmMT63A/vgRuAK8GDBbyjFOE9MIoUQShiJDPDYYUjPvoBWyI3CVRYm5eJE
tbIUh9u2KKq10Dp/k6Arl9ep6BI6QsH5yQWO9hyVOriWShmjrRIFF7rX9LuQnVlZjMpRUq+i1My2
rosPnOuJ9FpxXze8GaQlAkovO/uiYGmect5qwU1BGHJRW2RuCHcpyfqLg1WL6U0He7mqLD4P9m7w
/lM2qcJL3DXI7NV3MpY26IQlZAJJ19LL0Hg3i0tEVmWvSjW6OVGyulYbWN0ovPb8TsqKSx4QY1/u
T7Qss61/cO+dfwdmhVp+1Vn6Xu2mB2Bz2cLP1LvDH/AsxM7seFQ3Y8/IZU1FhfzexNNRNX90pgrT
tDLfvhO1BqUimtXSlIgdordjA6nAz65/qcpdd5jnqUdZViK2bMODiRFcaYzGwUD6cw5RJdWlk73c
M6E6jgH9Z6HqBOuKmRcrJNwqvudZNmz+C3eLRjRLXkpw9e/sLbvwxD7FFNGjFZh5htDYNqM3F7Z9
UeX+wWkzkxMMAoWErs6gX3oZ1aiT7ZxHJmt6ZuEfSK5Cd4a9DUjvhOUqJ++nEUYTS2clWke6U5Nt
wNzXghavJKMrDzepMozcUz6M6H3oMbmhI2m541lvtBzaRndLtuVgfCN2GR6gmrBp6YPiVUYnix4M
Qc4J36WmhjP3ArSzJbGwbxgvy2gXflteUAKKHVAStcGd3mryrasQKVapZSxCM6IkJlPtjZnTq3YS
Yu/fAF8iSZKVoMqmn2uj/mYJfks5ik7i4Q5C2Cw7/gP4xSoYGwEVu5ZdVrjSBe8AjeazmdKBe/Fp
HOM0nJ84YKZnk35jzXxigXkOzWHhsgqVv+8+7X1ec+u70WZC1uIJVnM72jQRwAALTbq0tH9jgw12
8bOZjB8DQDg/LtmP/PK1F7VzRebI14iv5ykPdabOX4iwsqESmmsXJkx48hfjQ5Mad39Qwqg6XwdB
pS1OHvckfR6CH3l1XU4Lqzl31ZfJpah7HsfnJgkQyEQEWh49/Vq0xHv8C6Hf2PHOILfSHfr0LGZM
6uxbdaPYV355Fm+mbtfb15l2lfDGCivRuja0Kyc4ODDbbXHZ62v+LFdBx0pJs65c93pMx5nX3tPT
0PiYi+JWIxqSTibw9BA/nsWbLAXbgcVXyZj0xSuvcvs4tUsjv8wchIUDpEX10Q10stf1LL5TwY34
hD8gMy8N/xYEUx9oc7NjzOCfZeEVVZ6ivx6zs6R86jiOp+OPzNSIOT8Y/U1mXrvjoTUJHr355p3l
PITVTR4HGEqf7J5Nnn2lsDuf9m1Hln81eQe72fteS1muWQfuYRC7EgxiCIqVDOsDvSo1EWQcG5YK
+KnhBFCUjeqt2hzs6D7oy5Vn/MSuErnk0uNDw7CnuFDtvV7+UPM7R/uZMTmC3r+007Oxfmub21y9
nMwrUbxF5h2iM24gAQCqsyZ7CsRL4xMugTipIK2PJ8p+7J5Gwls9DDsaNumL6t/o+gshTPLpt7p2
ZfjUMZhURhS7zNuO4FPMSkujg4QDEPclLaNpExNbDCx3PmTM4DU+WKjxnoKeeYCPgwKop6ZWPGkQ
2JrwNsUt58RcZRzHB/s1U27zZEumTXe9GUyQoN3H6SYiUNBclc1h9C78nC/4ETgbEO3SPGRiRcbr
BGnjw+yM+4acAndtEsO8C2/daOWEmyGkCbvNzDP+ZGztHOd8cs87qM8MArp5Ta59qjZhWW5EVyzA
xs0VBit9/9TyJqohvK5JGU64Jf0SCKzyZHF3V5n8e542FzygTWbXvPvNdGHv0RiudNenQkBuSlIE
GDg5LE/1aJNYbMtQAjX2s+Y6s4iSlVY+Dh1NQR3WBUepwEmWuAmWctLuoaIaWDez+ebtz5+XLg0K
bn1jsy5lVt+FUnIR0Bth8j/DarCatIdGf6BWbJ+r8XkSXyTVk4AbNzgHFFPNQNt/2XBCG41l1J5H
0b4Lz0paeNpNIq5Si4uUnobyw+u0hT8BoDkEw6U13PB7tko22tcbC8N7pD+olIII984CXFS6fkXh
vUQKUvn8Fzs/Ps8uhSUtnBIX+sIlokX7tLzWiieK+4P6liZvmv4a005xoqdqpBMfVLPEeFNZS1IS
GY3LsX8eSvJoJp8JnbyQCWzKYEOjUhgQg92VI9GiEIA6owWYhwnZCtt+GgniMU0XzG2Chc6XdXwb
OEurSbAweV/Rr3i+zXr1R5bqi5wsK3ezhZcNc2Rsa4fEcFnQeZVpFO2WcpV7E+rPfdks+RhZEi/4
KFRgA84uJgk+RXdGm3LuCGbNyFe+/0mYZEme3+18IlQQHSQ+abRWZPvlt7zglySvy5p7DvWNWQmc
INBYlvoHlYg7aHzWbq9+cnSqW6B5lvvgqvd5fYScV4znhXYTZWdiuDf954rPQma1B+++6PV9ztwO
XfisXoTE/UQO5TED/LZhWDdvtRflsYaLlBEjEhTJiluHhZPDSrxjRqurzkbnfT3D0z1l3I/Qd/aM
qmwZ8ev4Fj/3zTMLeBKDnBg4fV6NDlbFjFB9gDcFDl+b/XBT9gTVWlVsfv+ee1Ma+7rj2p/u3Yxr
nm99lcxj1pActihPyXXhc9i80XCHkcCXp3zpqg3dt/nvwD7VycByeOuAwiMsqQafF28vfg1ml79r
xs19jHoWmynddxPamQvxic/X92ZB+LMkDFLY1wB6urOO+XxqMIUs1KWXs9ng0SxwkRIJW+ZcTSan
JIWIZjLwcpvJADylCzrYHwTAirdGeC0c+PxZSU4r4eMr63nOWYj49BiQUBgbWV9Y8bUDpqUs25oA
cJRuw3iaN063sFvgJvPSqueeRS9HvR31cecid3I4OuUs+wEr8WQzFux0V41xH+cNDCCuc6YNbIqW
tknqjaeqT9Y38EfSa5RpUnPGfGIR54+ESm7NjoYZgMGcBqpSLiVjsCKZqKg8IBSnuEwbxDpp2BJW
RZuUQfKw4nUY9MScHgVmy8AZl01MEwRYdBLf0adqpyulfpKcgYk4pa35M2FtCue659xl0+iWfzmd
JpE+HEYBa5kFYNq+ktdynIManffWk8F1nHevI2h/3tRo46OS48T0Di8czb0aTitq+MoUbJjmIQ14
pZU5a4p2iVuPUsqjYVpw9PiBedCq3EAL6PESbNjXLzrkIHyDKoPWtNKWHh0KAzycRrxbnhGSKFmg
NuXfgTZTELomWFq0AXnEaG4woekgnVchF4pzVvOJDN6V/P9xkweDBAdXivx4m1EsvZSuTesQ9pF1
XJOfh8cJzAZFP1JKMqvrmNNrxFHKe63aR7fnPm3yU7MX1zsK+i7hIAwQNBDnnqz1swvsjNeiMKEH
3PjqC/lVkqNBwfeHyjFLsre0JiLGrdlnjNzydIBrDmc2xlDu0uVz1slUrv/ELLrwpGLNXEnUoopL
XoTTpcKj4oO4OLHCN31D8moPWCmvezHQsfAgGz7ovc6zmu6Qh0RVgml3ao22lmcqmfd50pHJBNhA
PHGRCXMBEGgnomKdT/2xta2L1ov4SYAzRnnMM0hec3hbHWvdFAzA4DRqKFUHhQtYa3c56QdVEAtN
jdmfzMa8DaQMb/eBbey0h1p/magmSnijbhbUYsO9r6k3cZhTFORbNA5rggT8rP3SpqumBOVOohyt
4kr0ARulae5oKwl0HNJ8G1jETAE6jkxoRcJBRzePkuvowvTJqv61b8e91Fb2PLFbvHQS76g2lJlS
igremRv25y4Brz9Bj3FXHPVAOUjWY+kvTb1jM9ypIEt+4R4dqz5r6O4s9UI79szpPpiPbRctWnZ/
FmXb0CdhpWZLk6aRmY0HLXJXw1AuJQWy5DFDPWTmhPmtJEFCrObUnjVzSYMMoEKUunMI0/SY1WRm
SwHUxFkaZrN2A+a9rnFfauqj+n+ZOq8dx7Fki34RAXrzKlKU9ykplS9EWnrv+fWzWDMXuEA/9NSg
s1IUT5yIHdvE1rGq1Zuo4ZWDGjVPPsIk/dKm9ewVWRabGhOH/7OLlAOAdxrTRCQGwE9ReqrWOcnE
PyjuxIz+f/dIqV4n2wavn0qI/krNPGa9/5bo6G4r/KaM39rkyvd7ULDo4HvjRpJmDrZefiYWVvyU
jwQYEIqajtpxru29+SKcAhPmTwnIN4VbKSl8z5syztd5ibsfvjudaifRcfCYYrrfKtp59c6bnNRC
lracLHIVzG2GQDrAnGFTB6twuoUt25FV0lwj+S2nlcB4Ib6F6ndoUM7zAsPbfYd0n+OSIr0MULNE
2m4iPTonJ7z4UBcpeXUfBLrW4SObuMOMCD9izPUB1ASbLRyoykCzwP+o5JNuHqTtQlpJ8gt8xklx
WvSCa5f94sdl40WwTFGnyCTC3ulWhjO+aLggRcoFjZ6tYyeankI3hRtlz7BE8FcM+DNwSzlKvBSV
e1R/cKopxAdlYWGS48qHiEtbagp7Uo5WeNaXIFMrvz5ylEiyJuu5b3lfWOkXWMX5BZZw4OC0CiYR
VApEDMW/1/JaNd7wAMZfMybM9C5XW0l902LsnbBAXMGL459Q2etatNCGjwIXDmyB7Sj/U+JnhT2G
gAPqGt33FG2C8sFdibsK8dYnszxUC+wDKxu9/AJNT79AmqodqC6mtaKm2UrhVtDqpO8EM3KYsN0K
Y9f/GnhGy9wZ+k3kQ1NzoE/HX1xejhAcGwA8D4p8cVDgdUrdrbC2OutqmbyicNxruN5HNnCNsewa
R/hBxq5bToaIWh+/lO6SYvlB8GlMuQgvM2TQ8laI5noY7v200z1spk7kfXBjnOn4Tf2tGhCavAb5
pnaPcmIOfEuFF7lXzEcVEaciRkX3gnY+kw7V4PABGWfWrPWR3135zd1AO6fxAWu5NtoObmuTUGXm
xwbrjIKwQXXCOfgk2gQaYo6sYhRzQgreibu+e/Cfxcpm1E6Zif7V0WpXGxEQbEQHJigHgT493UZL
7EtlN1nx4mSbMNgPbCkLHK6y73T6FbRb2buJjZ/EKfkNEJ9J1yD8o1nvrZUSXLBfHLVrSy9199Uf
DIlyDHsWRA+XL1066vpKGN4oxqJ5wSqP9/6ncLylCGt+07hCdjLKg8/vYmNPn9z4mXZjrfz8N+T+
k/KXDjA+uI3DohgfsRziH6lBi7b47tX3scFeZmU0jqQetWErRLupdLFitHnN2/TQtjvRu2T2PdUS
W8FpsKk/sMcTug1mM0373dGoGc0Vs6VFBhHO7G5I+eRyHVufPP+lIUGDvgzSZv4qVrHbw1qO3tBm
zWaO1AxziSdW5moL+lL28l6MYCl/di5JPtl5omE1FtQj/EJKw5HnT5ejX9d/sw634bNPs9haT6kt
7Y48XaZcGR3AFGx0gRlypYsh6pO9ZrFQXpO3gYMA0XlLjOpTHcEibZi1Kv48TAxKFkcB+EjYPb16
lYJKQFteGBfUVtRfMjzWqCoWrONmNUXCvw5ytihA/6bq4SHVDp5Z/Tm/aRgw43UYOKAJdO7wTW3+
lKakKD/kahfiCYGjq7b4gVLOYPKeqedp/sYOvXoqyCbKxgsOMLV/DuR2YQjLpex9+tVhzqcWk5z/
28GLqqiPQXNsoVf2+1zcjda1KQjdYNytYDTiU5T2m1H4MyBiVIJhi+FPL/yGq3iVGK+RDrNVzk3+
PX/A11mUH1UJyRbJx1Bfi+xclhv8yKIVrqCmxdJyR2hmXZ5xVrXeyXjsLMrLphYegUPBRTFxYF7k
Ex87qm7cXmpHxXzilXsHuXoPizfIfosG+TadC6UIufO6bfHvunsL4C3l4dcHXFY9npctYkjuFNex
2oCzuQljceltAuHIUwjGz3/7aXZ68qr0Pk15NmhFgXTzlT8yKbtrW2Fls0jecyxcwayaXWghrh8W
3jJ0ic+mRT57RCAiu7WYqemSF9nMyB6vXvgmdZeA+qJz77Ww12i4afZyfRuWS1JuUgjXkbqriqvC
LAidNNc3Tfslp3bZbi3/0k67cfEplkuoDQwnW7PepRkhYykBvyvUeI4iubABWFA5eUoQMv1h/Vcv
C6dCr6bC2BA0Um1qlp4YVcLZHTHzPuraRk8Bb7ekZjK4/zAricHVoxo07dX0VwVWpirLw52R7CRv
n2sPJQbgWg/ZarCOWvAkmVaE84GRE341uyhHKEN9PiW8oYH2jLH0GIJtNhwsHnwu7MR6JzA3R9G3
P31nmHcI6nOmjTOg2D5OZ075pDrHF8Vbt5YTj/b8AQiDXtHe2doecTlsZnDLfjlhlprV3OBSwphh
IvXja77ToPvhsi9OyuysNtzHYBlaq09sHiq6tpW1KVYkdI/Uc331c+e7K/xNB/e5uFq5jWOP0d9l
qjkm9UG+6opzXTmGtMU56njmU/s2F3rjinMcy9oo2H1vcenNuOgQ9IXVylyifYauLKxxQUYQGU6P
UtvgXJQSoWct6HMWwQWAr2TsJf76gwUN2+LCMRwpe+vzLQe3YRWkbdv4MIQrBauUb1hUC8VRXHSm
w+LLdLAqVk5Yn9dYIGjGaWjXnQKMvhGsR0w4JB6/XDm+7aVuvTcX8kJ00UhimY5xNR7IqOnmZqI9
S8beohBDv+JJYDUfJ4C1p8EABcnLhaI9m+TcdkeFhsd46godkuV0jauWr1lejQ8Ufnu4o/9DQ2q6
RLN7tBogLBPVlLe4/8yQVcachl3oSTGXlEUcyuio1r6rFBiTMT2vC81WWZZConIrouDOEtUg3ukN
DqBLBnbSn4jfPCbDxSjuDXFtEKoYJb48HnlNgrv8SerU0QSFa7WtGL6Z45UC34+OyCFXNsQVQ18c
qBjZvgnPnEyo9anSM7M/sCcJdp5o443jLTkeyLHnVqM1XmTi5ss83UwGWuojngfubNRT7QYuCiSb
vJLoaMPZq4C9LWxP7LOyRaidpuHNCLa4PAfJs3nQxxBhtOSVXmTmPgs22JPEoqs2NxbToIA4Hs2S
P9ALETYdxicS+PkWhyD8TkcUCulR4MBoHBAW8QqtryDuAvmG9fwCy8deWRsqsKljyfhzgRW78E2w
jTaHY29tMcwABFhpIwi5HfJkDTyFO/y4/OHHGLaWsfczlFSe02P9y07FbnCChc/Ka4FCqKRVQggw
UahKlXE2OeRPkkYtfV+Xq5iQHmWt8EO8tV6sxOE7SzBoZb8jeru0c03T9R0jQmvY7JTm1HZsZwIm
a0ascknwuPmreN+D/GxkBu/Q3EIEZB11TYdT42pQsSssxmFWYWcJfaTiMySvVMgXer4tTUpssBT8
H65yXVvVvZuVrhou8eyZba6D7tPsnyLtqjIDZWxOVPXKkbF7Hz9pBKdsV+K1IR6Gv4FqHnzWw02Y
Dkb0HJ3W0dLb3MRNH359MQNWMG7sgOctx3Irp8ggRzxyT3r2TrnU1O184HXvJbbAH/rHfKDaBvGB
rcGxjXDkmW9eXeew4BWRdE8r2CfCRhyvqvbRxXMPWYrHUTxn8lbz8Tc7oZxSxnWS7Sab/bJ3YEzA
PIBlfgOF4UnOHtfeIvVXIJ4mt1k2naKK8iofcCyhTU+WsoN2lm7QSYC5KSPKJlKeOSMjnp9skE7z
bGUAvzMkRLgMiuazHw9mcRv4sofuYA57sz0r0a5V1yBULfyT1G04WU0PZwmVuASzjc9mMUB7f2N3
CXnDCDSUy412qYRzLB6LZD0/QBVXS23jlzFd0svqLtqG0yhnW6PjmLfJpm5/Z+hUaF/x9N2qbIOH
FwsmW2+PjD2qfC+EK3QFO5rfSifB1GOJFmm+HBRiONSrru1i/V2V32T6tC57NdV72X9EwmbCUJZG
qMeDsz9ScOlxCfHNZSeYNhIuz+PZ86+BdcOsAENzBKFMROeOKV7aMwzW3nbAlt8IniJhRQ4ILkB7
dpq2RLV1zT6vN2DQdq4gpcBdxHLnAjSGpz751yHLrcsL6idQ/XkC7d+sV16zS5VLehu6iofkb5pk
J+rLSTgS9LtohTffDZaUF52etBXeGXiZlUebLSt8CmFrWscEUV95KZQflR1Awp5glID4YD3L1k1F
oZ6Pi6jfecVXoZ5R/UtcowXBektcfrUMWG8Tml+VyKv7GKJt+a0vEPxXG9FgwNvVGq0SkgRR+QVK
7MWBdg/TZigKVv6bar+5f7QmrAZshrXwd77KLf/XCH50dT0gOiPtvgDIv4TVpYz393lLevCbdaVc
NOQ0cXIa6YfacR92Ryv4gQkgfqncEBO+xhkbGcAMLgm1ZpLAIfA1KfgG5XtWiXUCzeKEad9ASzol
T9XfycJXXXN1UTLzK+1DaWEUTlEx8r1c3RTxnSsq02lHB+I2Von+jCApCsJ1vmWsflunG42JnuXB
vVOR4CBzFoGyheFIWENffuXwZSOQwYGlTqFe1QHn2eS3tM5x/12lV92kTTh4FvEOK8BlSvknXj1Y
uWCwxODjdFgBstxdJJ9TulIVfsl46yFAXoS4RTkUDXlyjeCAumuZw1wLboO/kbWVoJ89WjgZdNbk
RRJBURF2sZG443QlG64ekS64A61q2kNaPHULkjomnkStL0YbHE3tgE5e2CCvJiVmbXoJl6SUWm9e
8hWX97b5MBu31dER7xTlr8/+4Cp1LBfpYzXlZx7Y0mQrLDon81ZJfejTreodq/EW119a+V63OHre
+UIUfzvFq2C2Rd+GmK8YfmAz3LM7UMVzCDehfJCCxae8h82FEcjPgU16camlj7TYTMW+N7ae/Kks
Qtx2YY3uK4cmTflul7zH0V22sZUEKjWVi4wjfEmiFEtjNML+oq9/5W6P0JOF/1+f7hiMW53uFINj
q+qXZf8TVuZSafNF3P8wXdlTwxNZ/Aj6Y3ChuMuPARTEX+sry9rI4YXIehDlW2xzyzGe2IEj8h8M
Fi7oi0A9dZxY7hPWYvHnABI7/xp8HbhpISe2NeNryl++cO6liybty5GaRZtvMgF2YMYSVqPIY7yZ
dJOcA8WVMFRWvnST0HSHYJb0K9Y5D89pAKHCFyjIrzEcnnlYU2Qqa9DaeaOu0gXOsduYuuJxxI5t
9zB5O3I9XXj9w/Sw1MgIw7HVZM9QQOQh1/Jl1E+M+TTJ2AUyGPETS7aBZfiWqgdrHRUHA3CRNtju
iapEG0CMArBWeaCDyT2s8H84l9nwJgDQMV9rxnlUHOHPnNz4lYarsVjX2iap8WsChcC+Xz42uP39
peaaTUSlkEjsSPK2Ejemd6IGUBVG3HUkJlamr4LoF6X8xp3eMG9tcMXri0ipqlglXImG+l4BtWol
B0jAwZlZVns32WT1+ckbdvwwHBJ8fT0yy5W0oP5fCy4dduZSt1q7Ng4ANqU7GbuRob84tkCSEtlJ
FwjPRB9g3ZS+ivqsKwibF4btlwfrIhgOGn6BVA7yTPE7rPb/fjhqr+Hhp2/ReAjSbywI5yZZ80M4
1Ri3wXQb8HAng4EVMEkZFhcMZpT23OWzJW9p1o1VP64bepuKIrMA9TCiBYZLduBRZ3lMwlZNkesf
Q2wHunVTfcghdJanirNft6qt++dkp+WJihIsCR0zL0yRTuGv+/h9YimXUSuN5Ktf69qJLWauL3G+
VeJN/KYn7vzMWViE5hUliz2nHCgaRnfrzL/p3W/D78q9YcsIHgEBAp1LtHCU/mnxxz7CM72/i/Gm
JfJmXOgfrWGbDZSZd1n8omXv1EXerrlDi3jDuhTB9mZ+mwV5V227h/BBNdcSDBlOSk2TqaxgT1OS
V3ju1sp+hjUNGfKia9abKbkF0oteQRrXMrr+fJ+RreUIrG7vnc2oWH212repAJSwK5kXGLAXB2HZ
KJf5LxbZH0SEXvVHIb8Z1p598cgKVLkM4km2VjwRIJe5yjYujGVoVx8GhJ6m+eAaxLggJS1ucgP2
P58J+vlNDs+AVtXpWNc50WiHXCypeFWJSyvuAMq5gcP2cEZpGOLrOILHrcZ0j0vjsvYc0hxmCKmM
3wHrdOVQWIdceknZyzvkIAfVBXdtV4IZWU8fEftYqXoz46dgnXBglMdD1e1ElBx0yMQd9uFgp5o/
H5UkOEQFaQHEf+QPBagkqb9KS0WOy9ap2mMAbRNwMXxwSyEbevK16/5unvGSY7/GRKN8zpMzbvok
NgHktzZcMsVV5Q28MsrqtuLSI1iujtYpUIKQfEbZpyfDnkmhcDEHG9t2QYgFQX7DheuaHzbfnJWr
LzvjzrCD+JdE0I7JZ/anwL6f8qg16yC/FOaEebxrWPd4IoTv3EhOLK91NNadO4ZuYS6j+HfEiLNr
9zPqogXbdl4G/EulqNsFSzORXkf4rPjjuHyZ6QfkZNaRu7w8pcGXntKdRocMgMbw32qlhGzxLYib
XDjprPYC9ih0KiLOpvI1dD7nTAvEdXZdPmuyz2wDQ/5TF7vznaBPmxRsaGo1NqNfk/Lrae+h99Tb
u6VvSlySkq/GpzvaDsXX1H4IAuRfLvLgH5Y90KyJH5p3C1Cbz+hALD3nUV5Rb365rfwbUDPuzjvm
w6U501Q/oYAtzLimoaSvICS45LZN+9AZhhu4fJ7uWjCIcuX5+UIj0qjgvQkp/cdSynBWN+yUSp1U
uW0gq+7odD1wDyOdKRd/806hHWgHrbs4PnWxwjNvX0G2ocyVXz0mYGFx31jtuSm2cgDbJnkTOK6Q
dskRWbbCqqlgZ/4SEcsIg+lOxrnpBRxAJxvLxfms45J0IKVnTF05cfXSISBkenT6AqwWcRQjx/y+
jeqHjD1UfczJWfRyu2VyS+ObKL40xHyeduFFGyD9zO5CQ3Yl3iO+RdPFGLjCwTnXw0h6C2uCeeaB
wgDHzQfN56/HxD50gUmgrVP3hm/YzKxVgTchLhbRSpXu7QwUiXCmuyfMLtqCkxFcQxEZ4aa0xyUJ
IYHzlXgIRLAgB/DoKPHJshKPBoynYSAFQ/GdPLdsTZUxdFrGJj505GSdAYaYcnVrlzBvVyQcVD1q
Qlw5xoOkUGv4XMPOz1/zSczFo2gB4TFr1kCm8fisKHu1f1S9zTxyz0MC1wQvInc+QA6WWjAhERst
POlllZtJcCMyDucPIIOK6qyb+5kUPt4ja92NN6jKC6U4TSNFw27FDXNBmq6yaCnhtGhiFEtLADeh
aE86V1UufynxN7C9Ie/K7JBq6yAbSNbpnPlu6OQJEG4zStc53sRcZiumw0xyE30vftTL1pbrK9Rd
HFzgq6DISTnodGiGvtbHTaHfu4r9EY8/Ti9K81B0XFXcpDia8t/8JAzlTenvmf9efYZ6jU6FK1o4
MBJSqQRpw95HfsbCDnDy8TeEyLwuo4crDqYsksHg4f/42KEjeI2T9ynb89wiNkek8tDp9sR07o3+
vVQJz3HpLHT8/fWV1B/N6ojoERafgaMRTTH7OCzbKhS+jTsI23E7CrAZCgz9UKLHCIXU8MLXK8Hh
qxkf2MVPkC8z8d23Ll51Y8ng6DCXuzXms97BPFj1sm73jfGThu/DW1meff9ijmtMeVg6FTATavOi
7oZ7ZgOEiQCwEHHqFZ2SJdORiYup+kib2zC+ebRw0QDngOY1Y3Ze4SpMYZ+/d8iFM7aXG0SVtF+G
gS6zuRjaQzR3ZL3k9hdecbY5Ai8MSJQPpbjRZr3eIWCQr7AOlBik5/gXwz95+srcdZgN+eOjmj4F
5dXqf7DyvW4re19KQaD3AvRPe8rTVe8e8z7H896BhxWdzRuUlGV+C7ttNDhN+UNI1gDFnRu0UiEJ
mIfGglpPqcK2r1/cW7NyuJu9lFbTbWngvZ0XXWDczTsfI3Y1b0uGxwq+m1g9UvVtSO9l+KewGi6I
DucNkdjfTGxB4opjzvBdEQzVZNoVipldSXtyU2XpMiY0pcvEVbnz3vLZKYzIGh3YTPxvBE1WvObi
qjefEhdMf5EbTlYG2SCquNtnrzofserV1ECixUUTwZuF5hpCgY4FyoItOIb307jcEfGfEaH7aSzH
9JmS9bU5nAL5pzQW+Gv6OolLLA4+p4BuitI1prnT4c/nkwjQqAsNP0Vr9n8EsFTGN6G6+96FlmEy
2WOQyIoWt9lIbKbzbiEUf1XwZvUHfm9WfADL4Im3wa2cIQ63c7R5h0g05XC0yibwt3GzI9CUDDms
QLleyUHpNRYG3zL0nlyndBXH2sCb1CMWeSOwkiSXGIInems2nxlye74O5dmyiQhnvgqoO0GZ/MNS
bA7TkYFNRQWyyXTFHMNjm9WRejdsEqw+MtyCtpJ0URk7Ve9DKL+qiWty3zu9G2HLx+zL/R26XCja
v1kG/EvDOSaLjpj4N7yUHlEKYrEp9QfWgeC2eP0Nz8R7jh0z/J8lvAvJe1YutRDaxRqjunha0TKv
Eb7WkJfGjbbCWxDXRcgYyDc4As9Piq72CwuQnTlGfzLA1hx3P6L+Iv5oDSVJrZ6qSOSG/KmN7/Nc
iDLRqk7z3FlWX/VfTAXRgLQmuEJVfsLYWsGlh4VEfpXKXVL9at4RLCoPlmp2Uuere75rTQzVqtop
jSvrN6m8mpB4l7EbAj8AVGELDib5LZfECvudKw34zAZoPD0CkSAtNQqUv+7bEz9NaxcoEiK3r0w/
8mSYYUJqLQpg7NxhPHqHCGt46z7ASAu4DWY7A3mLwwnub478xKFMVU5Fe5hDhkqoqV7+DBHQZ13u
zJtxTeQWw/BKloAgc6Sz417VtwoenxWQOm7MpJ/vs+bhgyQq6U0P70rPaKd/s6HCM+L3Dh/VeLe6
z1D76Utof9rPHOTUpjx7j/uLzb1mC8zIq3FNLM0k4PLFunUJQklzhWdQB4VdExeHR9OWTgHGhj+3
7XUtjOQbcqbG2I+dy5peQqoH/6ydjnpw5Ts1J1ZytEZz0lHdHJJRWZSvjIo1RD6PrnPL8VeHEZOA
spbtuWLqb6HeSSaL2OSzSk9eegbM7GjyAqwoGqhQ/QB/LcPBcTrPu7DorRH+lPJz8gkSQfW5sCj3
IDQx7caYYKTZOJHELR0HdsbLRygJm7LB9iVA0l0tHvM3+qAYUol4qzsWK8W6F15SwAaZ+SHDvmO+
qKKcwvjSc6ctEA5kEpj7iOlvD55OB5K0sJ+WKnmW/hpcfY4xldb0U/O3USgXPLip7T7jB7PTzIXF
KLZi4Rw1e37QKvRWmen0yUdCIVl4aNMUPLyITVvXbwMjreoCcFvarqH5Ds8Ger1JO1g0fCVacb3f
CtOC5szGOxZwRed3QRVjwz+lsVNnIxMmDG88Svl5ft8TgZVa+Vby5c9hT9yVOAXwLq348v3bfC/P
fBN2V/K4mb/81nvWWKCFOZNs0INQ4IAAsmPtZCJ2uWqHiGgB4oAirmrdeonTXimupfCW4zXTbr3s
RVFQlJUcPiZ2GzWdV5Q7xF0vmyKw8znjs6DF9XLktC+MERj2IIACZs5p8yholeKMHM/Rkt3cdQUt
rsr8zgY3NOQMe8JQbCZhzyEUtcYHz3G56VnSw7vs2cFl8Vr1ybINLeBxkkHUaZXF9UolfWrS5qUe
hFZ2QBlGPgrC+tiRG+z7uArmKUtvLTvb91usy3C/1HceGKpFzzQsLdGhwAN/swVhZ8YaUpBgRl9l
11jJ/q7Q3sQI3sNnWa08mp0GBBQ9Fh6XMAlj3OeD2h7m1wZEUTA2HyZqIDn/0aVLOR2y/K5q9BTk
E82k1ETmO4IFXZqtnayA7bpoBTVMxbWmZGm84a+o4mWVnit1O4HpWiK3n/7N6ABbyeDgduatif98
rgVWB9oZ48BGBXOFo4qWKTA+SiT6CoIUa/yaaVF9u6Q6Mz+7ubD1aHl5Jwv/NBF/ON6w+B2hJQYd
qzTmgXNMCUCuCjHvb7ItKgI5sY+qquyq+s5fSnnXCqghIGn6QJNPpPMcsxXNpwpYTDQxhIg55USD
DecKU/bU23VgZh0IcWYYEFNasLJz4n1owI69Bn4PampsEw1S6jbjW0ZYnP16JMXxb5J3m4vp/Is6
n2JdsdARbVGa2NJZQIYwo2BXpey4qaWcbDXH0uiT6HRHyE9fiKAn0EPZzrBucmrbjM5j/Phfftcs
JwnMvwZvBCE4c+FMwbD2lQ8J/3eCvGpCBzNyrG41DI9QZ+HX38JZT8C634QjAbKFLSt9OQBYFVYL
YnrdIlnRpGP9fQjY7Ffyk0O8Lq1jq79XkDPGhHaO8DqZIzKa/JLEvZpWuIRrACPhT9Dp4b+C7JMF
RK0SHHEiqwDWa8TgtamHXc0vQS4xPfFnOUN2xo6osPn49IwSs2E48JOqE/byzUkWEwdvCFmwk3+r
tXtrXDQvI5NLXRUI6yo8JauJrKyRUDUB1q6AsItdnZGydzjUBl4usFXg6GIU4ATLrlvC0aocgM5m
1VvPKmJIIDKW2B+tJtKBJxl/0ESG03oKzrl28FOWUbwdCh2NNbWOUdTfPoRsk28wjgr8CX+8pe+G
2cb71GYu5a4BW+ZxRtD8oL2IBobX/kuAX2z4fELPWSNPsFuiywqY/8SxYdPAZlvhhmFD0C8Zg3Co
BqSEmvhODcQS/YEPiwxgfsaYDs96t8MOiUPOSn9yshlz28Uj8z0jsiTiTEp3ONAaCu3BbB+kAmLc
o1ONEklihLaW2kguEABgXQr2nDIWFftsgmvyLQdL+ORCdYxQhAjcnMlw1RA7FES+ff9W9ZnFLD/r
laAA6fLHaB1ilGnxLYB4ZcLe0NvtXK3lyOU6Wqhk4yEqQaFu/Sn4DOFzSbPuj5lreT+5eJ/RIaki
2xdHDHx/l63KTcBvJxLRxqWAf3qQ740OEPDSEy4R1e4og0TjDPmbGa+0W9auv1Ky81wKguCgmuvK
hmpj4We8leO5LMihIwbHGWJDYzHzY2BGriVlQT+2DNMVuCPG0unodOOuNN5rIGB8ZDB03lpwtM3s
YWUwEvjyoTR51wAm8qz6yA6yedHzTU6AQJXZrXSNDYPFNfyT/4W64eZpMwgFJ3VVueO0lps9H4lJ
ZdnKh5QSOMe8ycmfknx6pBP+lFxp8/dAE24jZiPwTZJ4mCnGK45Ei56f5rrR5Der3M8PtiB3+8X7
Nl8BSXtJxUsjH4uKSCBz2gRFvjEmER9uC+uQirOXuz131+Jvio2lR35TVao0TTACZ9Kp+jMuB2KV
2SHspum3gkVmaJvaf/eVtwrCc9y00JFfovIB6ezfowNXgvFqiRiWjhvmNiX/LBGn4GAhgEyHHms8
sKXBeI7NJURklKdvhm5nK45ecW+7XwGC0KjQLjVuXjz6ZbucI+jQkki8+7l8KgoRQ9arCq5RWKce
IKN8Rv5f1lL34ZFQo9PhkXHYE4wwhwqRKBlLOJURIlSa97zeStEl6P4UiSRiv8FTAtseiYiXdcSo
0dlwmZRwBUK7kEcd68WBoQpyfrMve7grE5qOjG1ZvsrafXfJOffz/SiYWOg5rGuAxOsl5h/Sov0r
a1cX11ZDHAZ9qR1E9zL70YM3P3kfUSpM4Edd/xYNpNuOF9oH61cSP8TxWMFTKO6jeoYtuDZxdv1T
/VX43pqXHyQ9ys03Ljj1IPY41uM1jy+4Uqrt4LRsQ0P45V1N+LEOprD40ejudBQp2YMLQBK2wH0U
C5dlnCMIO9MpcRnjEDNuxhMBs04ufljmyYtuCdlwLN6RLSN2YToTIWLdPMxvabO1aCNXG4WVfxce
IKrG6sbgo7fIYK3hXZNRJLACm18vUh22KsZmOp7EHSKPfxNvQ0+azVRI8pzzwNZGETK1k6onMLje
e6vYQhcvVTjMmJWlw4Oap4UzKjZSGoj1WkLFnOlCpIX6AdbTWIZe5gpmeB+ijrMumslZ7gFJgzHD
oLnS0aRXlMAk+qmGy9wQDykAYkXqaBejAn6xi7V+C5vcW7xxlgUd0wST4WhBfdB3Pvu1Uv0pp7OR
PTLEj6XoL2oOfUcFzOh6kHgDkNKT2yYOqree04+ayYR3wdciMK6idPRWMrF7xg7mZCUTDfks2Cy0
P2b9YulvIXwnSnsN/F8Xnf2JV394wKVq0ZT78QvM1lBpfqtnpduqqixG6Gp6wH6wTJ2RZdo8ROr1
X8Annmp2QIJl+9MGAyokcHBjuFzb4fwvzURpUXTA7oQbiNUtDWex8A0WwtqrYn07F8GuRFwGGVvf
cs/40caSH5j1u3J59jB4nf3MxvK7LL7ldB0oN5PfpAC+Rd/oVYdOOSAN5HbjrEAFhfgjFxsGwShd
N/X3hIyyY3mLEaDybVXDUq8++vzqh2stX5uOv6xVpiDs+xzm7E02QCwaAXr+VbMBVGTI66WAWC/c
soqbMw2DlmZIeivNE978/lIegEZcsfqcww2T+t8iVcu3uiPYLZuCJVE5AyoycGp+7BITMvCDGPYW
dnmIdRY4mkG9oclBnQyuOtCTbDRoVWm+FZEEx4e6PsfStu/3Aw1wk91xxjl44WWgrJLrYjCwmDTo
FipCWvlcgu7aIghjiS6Bd++n2h36OzL+RcI2P2jQ4rKGcEPI+aptpG7ipvy9v9YywLf+NQ9CTEER
8agrQoxx4o/2teAqOOSaTNPYlbgBAB6QEQtRsWXzSNliW5abhEa9HjLwM/MJ014TPsrimSbv4IaZ
sJ6HXWnJxaej9wWVkSo+SsmuSad3wWavYyE685d7mouk+r7jJU4+GNhpzxz22fWfqfJn4ec2LuXT
6GPUtRba35olXqR98EmWmEs5e9biN9O/Ar44gfEum+vCZq+YLMUnKAbJhlXwh9eN3cvxorwFfB9l
uBIDTJT/ou5HhEwPBpQqt1I/tzTePBEnUTbDNVWXFDVAI3cQ1znpSdUFzzisNd9GwI+5V7TkA+a8
dlzfII1wN+rorjDNFe+a8h+WzmO5deWKol+EKuQwZQJzJkVpglJEzhlf79X3eeCJy9aVSKD7nB3P
gH8RMxCaXEJ5SU6WAxREwednxg6+1M1vtleQqWBYJsBl4dH/a6BoJ2ngS8FIhqYhGV9pu+qcZxA9
g+CvMW9Sf828/SgzGp5GV1qVxq5Q922K/ZLxiwwkevL4SkToAGHD8Dv6slD2IdZU7rV+LY1uEZ9N
/aTK174mNehcBH+aswfcIoFfpBx/laVLbBfGujVj7AKOVo02dsrJXVCXd20myn0mY+4lR/osSRex
7bfC2mtE/EF4QithsZyehXl3qA9ByGncDUAuo9gZ/ecIcF+qZyvdij+ceazPLkLKR3xvoR8rDVDh
qnA8D8GPCpXaoRZzll5BTgK8xBxnuI3KtX3a2V1qPrtltUyBTONuREmJSYxNW+c5DUlrjSdi4Wiv
GLwZdfKrseHZ9mdt7zrxAY56gRcRHdIw554WE2PMYgbc0heAFKchWaOR4ik3wrNA4yfCARj+tOCo
tiO2q2oZYpPXd6p6ckIcAVut5JRYas1VNKVYUDmgE5N653Og12oTM+H/Ts0pCX/UoIAr+HO6NUJp
oYnOAGzs/sdLQZiNjwG4Hy2gPox4ngmnMT6c7l05GPrMQTXjkC14kPML8amh9BFn4i2ZUziFurhe
AMshZVgE9PrOsMnh6UJCRQtfwnQANju3aCJa1nk1b3WimQ+FLInZBUWpyoEhYvFWY/CZQ7OibF/4
HSl88UOzX0AkofIWvo/020srP39ERKFH3z3xP462xp24xCQXrsJfVBp0/axzpGLGC+wKXVjtMJsG
hwxujHGHXLO6OiBE5YUZdMAGJFHc4CaltM2aTI2+ZCLbRM67V3xG0080/fL+LZx65wN9qu0aqHeu
cCevCmxgjAD4SEVie7IWmCevUPIhG4cOazlbMXwdna6RW2rJPGC69oWYlNoR8leQJG7U5F5WHJk5
umf6X9tNbtDjKDP6Hyftwq+nHCwk8mgOQuciw6grvbMXzG8BQQMSYZY7FWaCCy0QOFD51GGqqC91
7K+eNnhuZjlfEoibUnlKUGN3QIrZGe9Zw1UtP0mLmkXK+l+5aXVQVLevDoQIIFXcZS7yeX1TriMX
mr2h07Y618qDxwVmP9K2QsRvOMezUpwL+SQnH5BIiM/pl+ep2/XA95X0N8pMPxLWSC4WBZ1xad8t
aUOwJ45ozMa7XrNRRlPcQS6ase3jy0B9ZbzQNYTPGK2G/DM5JMzN3rwh1iG5iiNgjN4671CbL4cq
DQcz5EJXllTDgYnzt2XVubzb+g8AR8zR0/IUoW5BUUrZ4ZZVQTjQXChu553/uRvmEjV68iKnSFfV
Zkq3ifEb5DxGAAJxCwcPVjkR1WukrrVh0c9XiI7TPz0/q38eR62zQyo5hhcQvJmmsCc5lzj8rZOd
Fi793IVh8fNnisB/GjjQS6ZjEF+kqZQL+CDa1jcFq1gcsTXj7NWNE0k+gRu5Ex76Bukb4nREJgso
hkiF5Fa7lV8BWsrXjKFPG1Ca9SsCIRUwOD5RAsuRVXdPhBXchLS9egtN+3Ba7gWVa3JWG199yBdM
jWRLTycTxhjvIZwW7Y+MNFDAGOO3xdfUeti1YS8ZZ2M+crD9BZ50qo9WqktZbAMMIDBPrg8c6DWE
OEmisJgo0AN1bXuPqvt0sp8YXN4AH10m48Q5gNa52VC1Q3PGZuz/Wp1wdFQAZLzElwkAi4mCwaJD
zTChDsbVo5OILzdgkX7l9uomJN7SvsTqF3XOZoqvmCx9uwIBpuzHDkGvlaMvvznVX2vP2vW47oc9
4Tqx7PbToVt0sBdXWXy1zHQdgQZytpYxIGczA/0wFXVs4IpL14/2F/5AqgnqRvdOE8NichuxZfjA
CvbK7pZJ8yZ8Ln6Kwt8HHzgM/NYgQ5OEEO7YL6CM6k1n7ZJyV0bXyH91PRyBudSIGOOz9vx90yNO
CZbg39hc6N5bMn1EDg2O167fVeY/W4jHwQQBBnx/y2CbkU1xDfCZox05OJt+jVAviZYSn553jnnW
5UPUv7EE2vlSokaL2TsHc8lHuLVkY5kr1FSIqkEtNIVMcq5CqX2CrNMEvm6WJZbGHTxfhzE5Zh3K
EEghdvArTrBcWQQXhPFts0tgR433mBshkHfDeBYSx4g7LmikRZz+QcMHzZbQexIvwFXzbKMicG5J
cGHXDR0sNiaEAlJ01DSVtZOtdT2shigT+mRC1ZppU9uu6X+OSCpC6cCVkqRvangFgEcWz3aJWzFl
3pmF5c1uEBAai7jW+O7XLNjJ8ErDUyFd2+C9S44R70Y97UE46nW/rnVX7Ac5pejMduVBnaNpz9xM
+7VZZfLms+nhI6tdQh4RU3y9NkWrcn2wWv64cuVJO85uKHKezcR15NWLxGM6I8HShz04+yzwNwGJ
+8qy7589cFffIdfwTyLLQjOPjkks3DYmL48gzdFLF5b6nsAhGpyAA9kDORd1MXtrxg+VQuuV4yKU
EqIVgvkBOtFYAZFHym40tl2FftFMlwb/PHZaeGWw0UvFlj3RViAFa7/fAn9Y0hGvMSAXjxxJFVFN
jjhyqmZfPfFgEXRYNaiJV7F2rNu12XJwudOTu0gMP3R4ozn0l3IVQAr8MnjhUs7fog3/r2oR/BSZ
MTc8GFcEZFhqHKQ/zSI1hMnxR5iYimWZHsbuHLZvSfdNZiDmAR8IkfcMXWUtezOp+YiaxzBRNlcd
vGbLHF9dMiIKuOx62BTGBgoqWej+Ag01Hseiq7o+HqGBHcxP33zOGwY3JO6kVDyiBdwD0sjunJn4
VulArWc5CBg7UXRjaKyyzwj/ov1s2NP7u9iA++6sWWcMgaLhJXB147dJtgnYisJGIfbqFAsUZBpR
I94IgYusJfOegcIJMW0Dzji8Rc1HiQ1Xc4fwIHH38mcEwJPpeuyWg8ofx8KVk09/DorlNCx9wXLP
eAOXwwAXC/uh3+jgExqPLvkuS4by4Mhj3itMs90wG+ph7jQfPvoYmQDZH9lYszuNFIYyVrXOmjFh
qB84JzmeeQEQkZFftwilOcWn4kStsFEWbekm9p6fiHZIIZASIMv+tJuDowsZk7cYtTMbjgyDiOeK
WUOAgn6wd3gIxGhIUPSiqrgkiB8JgXG7/EqOIAkkR7rhh48mcfnz9ejK0KDWG97nMn+XWC676quM
9oKfshEWEJ8/YzBIqUOjLJfdWm2PsWkBFvFxeb/hF8UmQoIljVwfxWXQIypOgrmEILw9U3uERUFC
pBHRBxy7D99yhZ9yqj/UnpMjmrXM9zZ6b4am2vzrtGyWWEQesAsJFwDDbhQjTLmqNgcQEcJ1+C4E
XJ9mmM4J1U6dUxBv7fRdtOrWRYS2AS9g8iZQhwyymE/CiDCj+gutJBKvb+EQv2UeBy6u8gZ4jJM/
Cd/o1pn1Dl3O9Gh03DUhbivlveL2EuXVvIO6QZgTSVU+5nIxcgoKDAmkXmwjbMFqB6xyjcqHqj6k
cq/YuwnNJTW0jFVp8pExcU88/alxLSCB8uwdvtk017LD4CwvEm4nBlFEBsUHDL+xaddKu86dHbBY
hkQKLLX70UqgA4MWIbixSQFJEWN2UBzDghVA0TEDV1hjWcvbp7loqYy3eWbKuF1OBY+G+Z7an8Xw
kUGczeAiavDjcWFRKBmQT81TIFgDXhrTxIvUH8Qpz5EnzMI519A47uG3mGGISaLUR11FA2fKljOn
1n8xbQrPzKDqi+oSDr8tMkleVyKPwuLGGT3Xagsvm8NcdcWmgfEvnf7EW4KKNLZ/DZsKaSJlGh5u
m9Qf9NIVE3uPy5xSQipFd8wJY4NMqQO8A89yGPJGkau39BYSsxvAeKJcxJYe65x3hFuFoPE+IoJi
jJe+iEVGzYH/Y85/LRAS8aV2T35FJkbvi1sZnmZstp813kN3QHQCrOKJurV1ZO5kHoiRKw1JhYbL
SXMg/6oLb3J4NhCBKxvm5R7jIOooa4bEKw/hfK5izolAdO5C6Km/DWTn1dna1rc6+ysqfkSdBOxF
C+Qshgt4VCLyZFihdLDNzyTJN8pqCr9DB2cfB015RIciYz1CqJ3l7mTvoDX7bhtgchPiIomKn7VY
ypi9QBAwI7Ia77KIhNgT0D8sV+ZCFbTygj7E9/qVE0iiISdXaZ57SRXGCWIZZFSOxoAYcgh4LugK
kHn8z5F1b0mYC38C5cuzSU9fRat6Tp1aRaYTiIYaHtvhJfmgtMwgyJp7ePF3jlIhS+ZJxRopjjjJ
Wj5NCgYa/isRWhc+I/ohTFC3wLiZ5kl/k3EHKNouJUQqIg2oKK4Bz2Z0wMldSthYNk21c0qTMKl2
mY6urS/K6GyGO/BEspNn/cqaAy/xe8G+3obsFvFXq4E8p46rt9KFHong0k3oH00As/knw6OBfMNa
tdY9IkQHmMAEgSTfgfGDVJxmpZpXKf2bDDbvdNmCFUDoaRzdA+WeBo8TWP0/b/KEd3Xfjxtn0hA9
ETNyaWHcWC5AsZddu41E94LJGX22pbNsvjyIf4cmyANtKc6w7TnORvqwpXuTHk0ZTn7acb75BmI3
WZgZIzbvf1yEtbCsT4dSLb8H5yaGpnC9+qhzs7K0Yd6APymOUgRMoaTLVCeoCCgPC7NobiedoHKk
ddLTEjTtI0TcIRcc0W7BjD3ZD65NjTWaGgNV3ev5iVWLWDsuUhUN70lGHZRtCCYQj5gOtw9VWXQc
sEY7r6xlBE7jBSspwkcICbDVXXMJ4Gp8ixb4gnSOCCwkIl4tgZhIr7IAejl/++omA/EFCCuvxHz5
EjNM/MPjLhcn3znF3qMOvkSBpWmvjnqHVwCAyjhnoCxxQRMCv0s78Z/hu8bspu4M1Kg1HQA1O2uJ
ApztHntfqe0NvjTctIWLl2h0kW23w5c4WJt6PgblKaMj26OwImNEzJGuUe2yx3NrkipQlD+x9iyx
Hz/N/q200G0TuqFN7x6UmZH9aBbctDotKDBVZtb4IRbVgjrnSr048hZ8w3LjDXxHM9dXhWPPmUuN
YTMM7yK2LaGL1UVSbq/YARA98cI9++zp4bFMTVY3hX9WS1YBSQkSs666DvplFgAF+fOS2S1rPlTL
IliMP9Hj8F318gJX4MAUxG4/mCmykgnDwTZjMaHvgx/K3f3gcYNfEnFeWv9uKC/CeXjrPJZMtChI
0doryPWMJY8DwiDFiz+lZsJowFctXgWbkJrh4x8imt4iiSaur7S5B+PBtLba+I7KlLZRnP6GdfPT
dDb6wH5iJ0w//fBbE8iu/wyQQLa1gycf+js9pe2lpVyWPoGcBAvxo/G5YDnQ63s8oh5jFhwbwlpC
1CsvR79ZLE6mdRc6Xyc96fJ7T/6R5dJzT+kXJ9NK6w500EmKC28Umt8JZ9oY6vDLD4J00bKkG61j
9C7fzB8M9bpEDlNIPRC7de/LPDT1gvayucCSQFAkxjVFfvEeipkMAAPdB/cTwWB0jhWYUFULGgZt
1xR9FOof6SJeta/rmittPWWfKYSToXX8f4AxgA6RtNNUcwUjY1hshY9001EamFO886EiNQiNbzP6
8MrLOKLiZbxqmZNlt3OAU2bkslrFW8i+WPYkDc8gPtsFldWwNxNHgh4cS5Ovvngb88+CyrcIHaLa
FCele/aCH1mL01GB3wl65LDWHzAKlYyoQcJZ/RXj6/d0WNakWY5qMg9xI3WcrLuuR8/PrHV8s7xk
oSH04H/FjYIY9qIUu0qeF2Axlr+WfrySCYZSMm8BHDO41KRmkjEr/e8scpiJEUkh6G/X9cIBGD0I
GswhJ6Epzrn+qwwtKfI+UXFuwI7uTbCO5T22XfWsd5dGP+WZNPvOCaNqN8LHpJLt7bwB2s3q/MRb
bqkXs+qIzANDuZnFdpDQfS2aepu2nyVxbWma8z1NsPRk3hF2JMzkS1lIYndG+8DwITzM2ze4deHh
1/E0DzMkgFDJvv4BM0HcriPMV1tIV53vvxi+SxTBnvStZGsBAAP+B/FtXGmuz4R1p8NL0NdR8Bv2
58TZdW4f4e80Sww2bEKzzlqCD9XxeuCUjUxGfTdULqpz1rMjK4+GvAUBMxELqD50Ht/Q9ri0QbqQ
OiKYhwoio9omI5BD15tEHBgTd3hS6UyqMS2h88AXhYyGtvgZ8SNfQHpeuSjHFX4eMoHOGjWgQ/Wb
aa+8Ad+V29UohcsQhx+CNiIiGM4YOPjeW5xnlcd7U9wktg5Z3mmqgmN/whr7lBvS/XfSFyg8ITJh
ffXzb6op+af4COcWrjQyP0HVmiMsET/zWaQ/COCQGFC5JJEldfJRMvAwMfvWN1ZwQUB7zVnwpz7A
yRDuneS7mO7/x/sCbNdBRDmeS1ihFH+Z2sYfyKPlUlDeGZWjzeha4xHE1IH8mdzAdOvknOnOXDP2
ZMu1ExgXo5UbsJ0qdbNyun5hJmRZqGfsbYDeKYCY0AYJ5qhL+czPaO1zyWNuRH8Vbm0B/XIzt33N
t3eX7L2UHEm7gPUUZme81/quVG4q4tMJqLAqmmWEIEjlCfGXEelBPLusYC3vwD+GsF/5OtX0i4Lg
KgkxaoE7synFgjRniWYGgjaIhPRc+iYsF0E8GxBscIpMz7KZ9uNjciGAPyEjJIbo7G9Cxweeo8ak
lrBycB4LA1YNh8UEjJpC4wKMLunswgih0X4TfpMSwxXexRZyTtTpJEHx+Yq5EqyFzrWFVC4YV5d5
vhO4NBWVwEuJ96WWvPC/w/RGOi6sEEkaCb9Imb6U8qGw19UpX6CwhHFxJ0RtwbhmuAf3Kj/YPjYk
Vmv5R445s9gTYT7kv0aNkdOFNam9aeWlH7GMl5GlD5bO4o3WJpGdqROdgLWYMKhuIPAQNalCGFaT
c/OaLKzIV1Qunn8CTNDM4I0lnLOcU4JErsGS56rOLDZm0Gfscs5nkX+HDJH1rjEPqUuAV7ahG2/V
WQTxuYKLA4pRAF/FrpeyFIyE92Q8oUgFlZVw5hiSm2qbqTngescnDL9WHIjPwgNi5stMRD0TibCX
TKQ2q7YkxGCb4PeQjWuAA4i0UwSlzrwbHBbda0lqBoQpUFptbcihwpS/rMdde8M3arOGJdY5xMTv
tTvQJQMTks1Zs46QbUm/dV+vAwrEKRkD10FRjkcDq0N+5WBp1XtovrLE3qh8gRFEOQ8ncKHbFntd
BiYwXJ0nwEL9pNrPEKuKA/F85eyOw3SmWZwn68c0H7prEBDF/GWTpp3V6oI+r2WpctpRdyDTxO69
xnoN7hTaJ43LLSbLoMq/Zfsk966kIPNexParYhhuW54xbU/63KoEu2M8XGWLoFzyXq6c9hkVNyop
SMJr5gWJnlMED0PWzbrIDr0joR8F5SScq+RoJM5548iP6Z+KS9wounOCKho9ZEQcqoIZR1hqieRU
defjiJ1GYOD8QrU0wDNuXKzTOEHkQxWtNdniAfuJWQElUmeqkzm86oxkuRe8thQhyNb/Ms2cBwCQ
wFOh/+qLo/pJOTVxG8S3cw2wi+RE461qKQAI22PkmXnd7h2ZwFc4naEMR4jzmqPRCWHr6stYnOz4
0ds/Uffdy9OacgCGtSJB5mVdDZ9zQCGW6Si3Llt26jGYUx+i4whAsvLfBdPx/XncjtKCB4KEgajW
RKrmoomUpWcHOIsu7YppzzujBE80IGtmeogHtftNiXcJsq88fJcIgas+gUhJjjPoLi5AEy7W7Ge0
jySqBcqfQYGrc4vkaREOHwbZ581Bcv6M9qCaWxVPgPd0tJsm/fGgTtk1ihH9bGxctydVXWIk1PCH
qwur9zdawhCACpEm3QWBI2F20qx3X+ENR0Ukj1tpGa3KyGWRFBeq2Or4zdGDLSXvNiHcqDs8Wej1
DUG3Ny9ZWgmThCpt4fZVkBolJrz3JF0w+xbKAIX+StW9bCH0IVJjVww9xy+0EAIlCupheTfI6cJ5
/q5CSbYBzcYzG8akIpDhQw73eu9qREOm4Y+iYURXrmbVQpjhghrvAyzR5A7r0kWcUax5EM1ND68f
Rg8BnI0MoyG0p8V6LU/IaHVSyppVgTSYKN8mAewIGS7NBuT9QcbzPFSOvQwIBcjoDCQc3CxugpxH
JcE7xy2JmIaxnHELrMfZjGvOaLEDadkKZ7QI1qxBSpheiy13QheuAenj6a2uD+iPMu2SpLeWLIFw
j/tGKlcGjzt0ztJx2crFakSYPZNEXdxSNmbKfTDOfepZjFZvXbBuKzyUcEALQiiQqw/kb7LU1dGD
cJch/xtARSz2DOFUaVTQvnRh05+j8P4ZaP20Tb1Lx3VFHxuxP43N2Q1v4jVfaf3dmddg7q+H6ScI
6FDBfRAvHeMzRUVb3f/l3O3QB7biAmLstF0vYfbYIWKg+AEg8jdgV7M9pAnHmqXK1tdx8QqGqzLl
vHnbkocv6vaK/5qCg/3SnY08BXtTrZbOSCXWW03GrSCoYZI5aEVcolyjpjSPkoOwViS58SH3IvhJ
CDjhtPTYYYzUF4n/mdJeVqXMN63JdM63k+NdhKAIVrC1Bl2aYNkxowVRe6QK4P7HC9ON5w4Vfw4j
VlRrECNDXenwO2lbUZid06oI8lmvH+SCtku+sqI8Gxi0SEu39i36c5VPNGWJl7u7TCxCiMJvbA7o
Xecd66h3FtsL6chC3mx3rmBbKhohK4PnkPu/Ugpgon4WI8KvUeo6cLKxxItJ3BNw4LTioyKLQK83
enlP8p9KJzZDQnjF9TXxSGgW72WgU5Eurb9BuIGZl0RA/heTo1tfQkfXUMCBngQcOm5uMcOSb2gz
tnwiVue1hkHYx0RELkg7IMBgDaEsoeneNRRDw0UjMNyPkmU/PCtn709P7ZmTOhbdDBUQbjyrxUVh
AS+YE+KPibxABL4MnQi4q+dEyQ5DDiC1xoHuRGu9Wg7NWRcshJgO7fcz/5JGnOKug8FV3x3eMOxy
ylqwBjG3F9mPtvGkChKyeQeZx1J1KG2K5hclYaECtvB0Vlo2Om28J/oO5kGm1uLuF+//Th55ROq5
93mMHBHvwO7M10S2YKKv1AgElHTFfuNdK+z4q0zeIblt5UvWbkZr5TUES65Ljx+3IAwAiElLtp4V
u0ZxLFhEBk1G+rwCe50Iy8r2HR9mgBEQbwgbt7KQvxMiBQnwIt77IPQaikinDwyEfN7dSY7WcNjK
/YrUXZH1gjITeUZQ0BD55jO+eJdqpGB1naJDKdfTA3CG8qRhAfTOYcQWFwWnlveujr+s/juMFh2u
rRrM4V4FB9m81sV7ViKWckXCYb9iVGshnsq6J4ePPLLSze0VYVVlgeJ85XkHkJA+/tCE0TqEZsZ5
q8mccH/GcJ16sjYkGL0vDeZDwRW6ia2NILRX5J8mw6JWK+YFkOvgMNZ3G6cGQep0nXo8JqQyJERI
bH2eQv1QcwcuCekMPkGGElgAdTXiF0Kjz4mnw+WKfJtii0MmbO61chz1p0VUBcY+pKGx5/q8rR04
3iYvttOwzcKnPiZrU//I1YdZUJaDtwoZp1hfJ3RCJRe7hSWFiJphWpN5S1bJCeKJq1TsWxNGmH5O
ZchsVL8qBVPXqi0ujgT9qN4G5VNFaFLzYoftYjLpSbTfR6bAeOWMa8/bNsFB098V/0L2q+xtC/2Q
mNsoOZjh07HuqNdaAireJ2WDEjkIbjEgvmKdfd4AbctjXTi3AEzFBxE1viGKxuogNXuDuZkwCdnb
4GQuJwq0RmWV+eiO9BE8FMml9LIzyDKsiStQLp3Ao2o+kA7INpSgldG15yCdp2kj6S8VJUwCbCVL
QLTJ+5A/C1atfEdiWtyK4aIL/CXc87x6DGiF5f6HD1RqqZDYZWiRZJLrK4og7JAYsPweyH80dZPf
WJvbLlh75TLX58RUb8mETJD25cg3TfnskXDbbITqyzNPYX+cUJkYbpZ/jspytO+5zhi+4IaF3rKb
ra3s5RspmGr9roV3NX9M5HDBrkhuqC8TgocRyy75B5h0W5+E8ndAqClR0eB6bs53nQIjj2jzne7L
C3gTllNCO8e7TSaBuZDTVW/iSOD3LDuMfeQ4AG9F/TWozgPGKWSaHTIadkiShs1xP1BXXZE3Aqoq
tbjocVtFZ7IN/HbASLt0rJeSMG8dghi7FgaJnAANG9+i/6mrfxG/a4/7Tra+wFnox1mJd76wCPA7
J8iTQBqXtrZJ5cdYH8fmTOpzbRzAsCbzTIEi8CtGKoLu/6m2g7+k52WeSIL9zMefhG3PTOnJkK9o
ZxHStIfMa+aLWnqRkoRFJMuvMiEn6bO1fiaeAonxPRX6xf6BOCEMGXOUbUM1ifoUejqbXNUH/yQl
nAQsw8hBCMDQk8BSdEvqEhZefxKcRaql80j9FSUhkfIcgztCas1Hm0sEwKFTTlUCJnLQm63UMGYL
oC7/SXG2MOWb1prDQfBZbUha58MhEJWPWpleaTNz6p6WINgZzu8g4DJwwHXtvdfsKKHh29JbV2z0
6v0YpAQEEPXPT4y1PW8OeSgeQY0nEXJFHlYjaIaknNWgY0ltzBuulcg4Au8MJB4p/XsaGbNEpGL4
f9x9hPwMEcUk6ZPcT38KKWg4msklkV/6RMLXcI+2En9cv82pr4XBrqhn3zNbBeV5BMhq2HBz88dh
sur9478HB9yv2Sk+KD6vPF2X9wQd+uD9ZvxZPfn1gt1upCesfYlg2i7RtbCOA7J26mxQOlAGkitu
6aoaDmW2KklFppUzWLTMVf8wvnbRAnqkJOGRgkvSzi6G2oCo94oNjAfFqFNxrnrE/NyECK/j5APj
V5qgxHYp3PF08WWV/l4nACLE+C3OOx8eiU9PNU+KslZZ1zBJ4zipCDTg4Dio8q9AgUmFq6KXZh85
22oSRAn4dT5UfJR1/goksHcS2ofvRMdlSOpbsK7Aqp2d3r1sfjPlJXhJS5ydximw5gZLtblLGdXw
PtfbXuW8E3bLI4/JFG+gljjYSBBhnKEqFyRnJEeTMhsUigQMP3GzkfSpEOdkc+Q4QNXZVpF3fOD5
8KQ8DR1QwKf+ihDCM9of9P5zGnZKRVfjkunPlkHh6HqA56t6fnb/V/ZEmbogPF6JdBF2bBszMAw7
g0Tt/TQgUmB2BtcEJXFQGK6tTcAr193y5NdQbkO3JPTE+QV2tfLfMj/F4XUwd2PrNs0emX2PYLBG
ACYdBv3ugIHSDlffdV4LDLnRnyKD/uVgTvVzym7et9Ev7BCafW8HZ+CSLlsnzDQtiElITVD+TYct
HHXCEgUJpOvoEQmVhtXoCLFC1kjmQLqJaBxMgpWaIsjcRlSXKJdmBCtaTZmL46CV0N8QG4heSntk
KMPrWxefw+h9RDdSx6ANUzerjGMjoQi6Z2geSPPLYSdvougFjEdqruW4E0ntDD0D7URbKD/LWtgV
lPgp9K+e/GzKr1q7huqPFBKUjsq+2MWsXiv+ySA6S5j1qm45dWtfX5cWr21MVPzBy8hseSQlckk8
mgDW3YYXksAw6G/yismuHevXwDRfkcjSulgz8Mb780b8ImYXbCsyLGz52pGRw2E0As0cvYI45I1J
SzffzzBrMEysGhwdjTesM1odwYfgH0FgcO6qe4+KB/kQhghH6Six1pZ6j6Q3h+OfnFmhNdwoQHr1
wEvTuyNNGvWfHhWrCrLEHNeQHCmWw55koLXq3Yd82coU7rhxL5HUc7DC3wkxXFeshpHHYF4Uc+Y/
jERFsuH0NZ0vD1oyetjJipYWs9wO5AA03MUhEQKEMKK1RQlG70YYfpZE3eDa78tD2Lq6yaq4x4lq
ptehTrFoCZ3eKgtWBau5xZw8Ppr0u1e5iC2DlUnkQkH0M21FEVnTcy0/WN3NxL5eV1+StrQHIdJE
6VIReGF2Z1NFRhMdS51Hy8bsiStqr5AMEBO3jPERXzW5U7x0HkL4Dj29viFEk91Bp9ShQx2JD4RM
F0E5pidJiihg3A/QIy1G4bB7NPz6k4GJc0FoVfeIYlpQwQFr8vkmy+2Izy7dbtiSxOVHq9i6tg6T
D/OFgq0EC2BHgFiAEhNHi3Eguze1XI3Yh67bS9q9aL9Sg7TQR19vpTFhNX/BFkZYY7ifkiMq2EY7
GIhrrCsdBLAjPWcnseNpyKPGTLKjxUUfv6tibwMvV3xYbj/stOlQDKdR+pZQOU5fib0CvKd9fpLX
evSJUMeSSTXBw02A68kZ3ZzzMcNhoOHedp5lfRt3YfbqQSwAqGWgdx4os/kjENIkVbNacoEi3gAu
SoiRH9/4R4E9SMENZfbG/s/OX3hJW+Cv4MtzeNC3CekYOjKvVWHykwjRYLCMjpRnWlAdUX+yhstQ
PvL+mfHG1AWxRuOXZBHBiPk+Cb/TYklcrcV3Fmy9Zi2p4DLWt21eDTBFROSsDGhngi0CzY72vuA6
tZ8GqS2KcqfuoLF2+bRztK2e1XNEsnK9mKMcokdGRnkv8F7S5Q37RGoNT0OG3oKWlwaFxLEgpdcH
qytY8Ez92cu3KfuOzIWYcnptLXE5iUxBUcgHeV3BifInwb1n/n2MH6b1JV5ZgNjoTZioJSaTkn0F
pgig3aiulbFT1AutX5M4IzDIWPkqDN9bdFYpN3zL6p8EgKLhu5hCsRyw+RJw5rfILf48dmwiLpRj
57+l429iRos+BGEZbBr3TgYvcb4cSNNKUhLAz4VBPrFd3cbxWqHUo70j/uIbIExbywg3QxfIYoUl
DkkIgaHINk03IWWb/xcvNlp9uFpCGgqbJt1NT6cxA2nsfzno8JhG0brzuLIQ8aVUKuEwlgfmeeND
p9GN6RmKI+Vvag1IZ0P0SXzW3oVY3rTmtNvEzqMkZosIGfWnyp4FHIWFlla+szcWJEBCq+cbHvBC
f+O3T8JdG714T8vhRIh0g+vQf0/p//KIUIbCvjs+tncsAhcNqznJt4JCib7r/pePse3Plr0L04fs
uCCiTJt2eE3VMx+VLR1ARwOfVI9D5hBpfcCLKa3y8lIC9Hr9rpVOQHoj0JNdLbPOW0n1lXzflt0q
P3IU04oNCIxSuKoF14LTWTw4Pp5AzgDth2OQDdunIzVc1AaJqeWsVYtdl35O4JH4kfz11JOtsA+N
pwKW0sIu9CTzYIizuMGITDsGMXkCL8ncpn4OEsICQ6KvBs0AK7TkLyKgVWoefbeb3Cna8k8nw0NM
X/yBBFCIoBP4vJKU/Y2qnyuakrtfZdx70rOwTqOzr4u92V1gEEhEjcdzqP4accMbeKnqa1RfVflZ
ZOekX8SAVBl6xgXviD9QEPGneE8zvfdcd4ErTWsS5qviLY871i44LZ/kXhwkDQSg9rDz62ifC+D+
KL2oAJCIePWvgOCnCQM1mDwh+x/dtIknFEvr/1F3Jruxa2l2fpXEGZtV3Ow2Waibg+h7RaiXJoSk
I7Hvm03y6f0x81YZtwwb9sADA5mAzpVCipb7b9b6Ft0Ppp1Cf4iryxzIaxMzNzFUo6pCygxiWSBd
7oGN7jr5ZCPi5VnmcppmB324GuLiiW0QP1n+tPXKcmMk8bLBI4tu3WR8FlMp8Df4mRCcmKoYPRoc
RdGhsD/STC595V6MZqAzPAjI2Obert5N+PWepe1lx1he3ioW3yVOOU4/Oi+ELuT0ciVhxat+eu0e
apcV3o1oTPD4rqv6oVTpSmtdtt7dnhmr0/+G3IfyKuk3HYPxFvLXNoG2pNUt+qXfQ/m7NIFCbFrz
mGKfG0d8WD8WKoA8+EaSr/n47t/78q1rGQLz0JnH3lG426y0kMklWy981YHzGYyGKSbXU76p41ML
bsvlow1jVDo01reArnRcsp0YgCRbe13QXCSMYv0bQE0zueABaOpTKj8tm5wURIzpaSr3yrlUzKF1
4zWBHQJ4D1ynuU7tz7xhhcVoESWUB+CWcj55G9JnIUGoY3SzqPJHgu/YmYiYeSwaenEfqjdl7LyB
Xugp+ShcFFotV50QUlTzZXcULdrHhOPYQlAiZxqQOhJKjJLJrVHubCLusl1zzteofr4aoKsxzqET
F6CyRPKH4JKLTDNdgupWQEjSbFoi7T1L3pGZ0aiUTCzQ6zGF8YgdYDGHuw5JQhWvdZZHepVy6Too
Ir3UrjU3Y3co1Uc1z25ahHjdPYRD0+uZMJ84+3ym1in1W2d++IzBJuY2y1axfaeNCpPnEUOGfyRQ
u+52RKtwKHKocn6FOeoME3mHwdtQvNgjhWJy34Gb4dxirxzol9mhmKMTYVHLh8xgvk4e+mamc3Nu
ztfXAMH+LLLP7H1ILAUFhHmgR75XzvNsidB3gMKA3LAM5ZEFw80ZDmX1UlCYaD0Kn+Fz1tXEzYYk
RUb/HA0+onbFBN9BHd6Hs8v3RZsZGdpX7P9IxlkF4qNz0b9OOKQ0pqkdlyN/eLCMZykfCp1pBs+d
YCLDBZDY0QqVHPsk60JQ8cwI8Pmz0mtR5qBAnhFJJAKkr41GKNw+zl6y6YVN9WXKdoFd0oq+tdaN
mgrJdMPZO00bi6t9CLqC8U/okRL6MdV3kXPgzTQrzUWAhdvh2CXyzNUIHEd7WhMuzpvWbGeKRsXI
7UcF73XE6BZ1fsZQ2dt40P8JdHpCsBaPr8NwoHFzrTtN3dT4u64+vOjbpwepHIIL5CEv8XY8FHyf
8JDeg+6s88qhWp1PMYd0im0bHYP2oosPxmDzTEzwfIt9MX/fN1eeFZBxlqBwe9FqgeaHXjOE0KEx
LGIhwroqfv31t3/9+7//69fwb8F3cS3SMSjy5u//zr+/inLkzoftf/nn3x+hCBTZP27znz/z11v8
/Rx91UVT/LT/25/afheXj+y7+a8/NN+b//zN/PU/793qo/34yz/WeRu14637rsf776ZL23/cCx7H
/JP/p9/82/c/fsvjWH7/8eur6PJ2/m1BVOS//vzW/vcfv4Tt/uOJ+ufzNP/+P785P4A/fp2L/OOr
+J9u8P3RtH/8kv9imZ70POnajrB0Ycpff1Pff35H93TPs6Xr2tIyhPfrb3lRt+EfvyzzX6QtXG4l
EBS7hit+/a0puv/4lmFJ09OlJXWpm+LXfzzwv7yA/+MF/VveZdcCFEDzxy/P4jeV/3yh50cmDd01
bNMybMM0PN0yDJ3vf33cR3nAj4v/JkPdJnt4ZIZs3BpKplV3vNkrZv2bEIlwvzsTq92hTgoe3CWy
wjUroG20JVh33Ewx/K1xcXwOemOJwmlrbts1+w3e+vXiwG4TzeNGvYJSPDAUP6hgZzsHvVtRZjaX
Z6iLi2yX7eTa3UwwmmvSBU2EgkxqntlmZNR68E0XKMIpgs494nUmAdyxEZh4v8Iqw9SHlIN3G8DG
reNe3GjS1mgHtgQ1oc+LVsywjuHNVEtGnt0xImtm8Qwx6qRfjFvKNlA/wF3aGAeKFwwi5cp+Q3GH
EG2NYeDF2tUHAgk+I9ie3e6Z1e3DTP+a/wLoE3mHYMU8gftBtsRJdt+/GWc0ZAu4CM1aAOqELPR8
uD0/e4vzcf4HwvITmQjrdzImgUfUp/oE3OeAz4L7DsNt8bp5fAwWn8xkTjBD1tk907BF8lxh+JeA
buXiqG+5qPJyRACWUDA+hxuArmzx+HXv0eKR52pBx4JqhkDhlfzyUGE5QOsWn/WbuUru2xWghVO2
YKAHhyN6EkZ+HzmIGGJKgI6YLwkIxLxVX9NW35e79mjFiNoXhbkR/BFud8Kqe0X0tW12XAPvWkYp
QbMOM2zszAK75sD/SLhQ8lq/Tpt0hWvzFMw77ucBH6+9ct7TAywMMuEERh4ExYiQrjjH0isnutYs
k1v5CRWRLWT3jXCQyK5ve1PdGGBs6Z+/6GI4xo45/HLM0fv3AUcQAX30ELzWeF6m7/6MKw2REScR
di3vJcfYwbryyeTR8MSdkWsba8KS9xiJknBPZGy4v5LX8oZbPPxh+B0Dg7HQgwRruuO9uTJP9dv4
Toc7oBCbQYJsLXchFhNclS1mSbWt9JU8NTqwoxc6MTu9eDfmNuh9cZGfw5NxNh8YX2w7OrorIeWf
xaSvoF1xvV9AnucL/ZBcwpV2xzG2jLWzUmvWFMmp4ECxN/Ox4i75msoC6xcpLOqEixQfk40Fb215
7ATWhjibzb5zsAjCSmGywJZKsMu3N+Vj98F41j61dw2/o9ir8dB1uKt3nLWH8Brv4xOktO7Hv/Er
V5+kQS+u1xPCTJon1hV4kGIyjhYt0+tX9Mnl42xHQY3ONvXHeUe0dEQHu/dREcPzXpuHZKPxBqtJ
PNPW9lfDrd2V2LL8ldiHiLfdBDfiyFroQwpgyGJ45V1X2YvoRVzZydtvK1Sn/oP+FW8WLUusftvt
LIAYSyJ2yRP44oERrLQBfL25ghj3FssgOXJo8uxYCBJXLE7u/CeNPJf5E0zQ3PgSJljGFs0n9wt1
H4uCV5vrhlz2r/4tvgbH4bfjrqtv7ZMNLmhjWqvG3FTDjk1O8ALf2xgfKUzEbjzn8Ek343oEwLJo
99PqrtzYx0+Cv898bKJj/Jui/ECJ43zkWCySb5908bWulu5b+plpCxbuLIHP3gcaOjSH8dW4N6+R
92TG+56ABwB7S/rOs/HmnkpKeBCsqlt86XuBUP6OEAq5dV+xvp0zrKIIQD+N6968R6oiLuGPeXGv
/ZIszQfzcCE9cVcgn2Rdcy+T/SzQebZqHhDuz2ZB6BD6iHj98UEmb71EkrB4CHfFlZhBc/myxqG2
uIyrtU1Qw/rLWLESXza/jRNfgVK3XvOPN4zbwIN4dcZNiwSY+vMDWxM7f8omlN6wH3Z4+dbqdDE2
YnkhRPG5CVcWASs8BOZ9yF6KU8d61L0rGJ+i7eC2TIOXzkriq+FnvG2Kc/NC3bziDvG/F9CI6Ico
GTHtmXsLAd3ZeUPdTgP9wxCFL9OfN6xd8724tM8jSoRjuiVk71muyd/DIc0iqDmBQdl00FkWQEX7
n9g4oLamoqL1WWKAWlQo7HhM2Z4vT94W06xpc1Sx9YESd5ciU1m0YtuxPF1xG/iieDE2WrqaXLYb
S1s/W1+BzirM3pjr4Gpv3zSyQhV1GisCZBY0uOzs5Rb96urD/HhCn3t4WO5+tD07KeNIauTm6YLF
iI2ATyv4YS+TPfOygzyLS8JE8xrxFHWIfEgL3c7/R5d0g28Fov91vvtMaI1F8Jh/EEbc0NKfuFPu
K1LpC9yRxQwuoI1gCP0+Mu/43VsrwhlRHkTWnb++eSt7tgGk7KPusA2Br+S/vBGiuGIcYTJYczcl
Np8esptoYS6AhPG0xf+T8vL/p8LRo9yiwv5fFI4UbB/5778UjvMN/lk4Uoj9s07kiz/LQr76swrU
/2+KPuHZxl+rPt1yLYpKaeu25Trogyg9/1L1CQ0WJvUnlhBsUHlfqq0x4XkTzTT+1HG901kXBJAA
mjgAAomcM886RN0jqQKBusvT8M6DvhOGBxvaVZ4/5Hl/b6ckfBAigkzxLsyGY1Gae1cTq9ZHjpL7
R4u505hXd64Z7NOcxJom3wdlRQADM3cZDPA+cJmJYhVGzV0q2p+hodvWDPneCQNaJWA3LHfGvG1A
ORnizUpqYhnUTPzblo06GV1wn2cs58wG+DFzZbO2v10pni2tp/rph5e8g36H71kN/VthAZLqrPfA
duBHmiUi2fCUFMCkyete9nWy1WP142Ts/6NkI2OWDZ1pH6NUPEEv2/cQ3JZJ0D25SXOo+IBmWb+z
LOzYCQPFzPOOUEKMTWjal8nHsG8jNQBlkT+LRu6yFphYlz/5qCzGbspW+oCfO0rqpeWX9w2+MMfW
Dj26YN8fXmRbcy0K5TbttMOUR5fQrrZOSkGsOcOb5SFKyCZzlXsmWiab3XuTvQ5aSWGWD+bJDGt8
6DaMQFdHJo2kS9ppf29ZyBINEbC6LhzCMf2+Qpelw3g0lNsFm9gtvAc1lOUWdBfgbL2A2mvYcmJ3
l9b3Ls6rx0kfa/8ghrjCWxyV0OVtgfS20HCH1n3cHRPXNV+7nJ1rNgTgkTwTH4mwNByUTeW2JyOf
XMZ5Ah2dlaMl6m06WGMC99MbAT+UT1kOtSaPBzSCTRkB5ZzDK006cir5tANtZsZl5pLIZZprUsa9
14Lqliu8HdSHzPIGxKfeMmsGMk3RoGLMpPYe3XOQOj4oznbePWY1AvRgYIAYuA7kqtKpoHaUNf5t
rts1cmdfU768uEE4hZgt9exqJNJ+1PJkehd1WallnrB4O2lMFm6WrNkxGJkyH+PJcj+8skEV41o6
n4xakT2h5LCJXM9YFFHYbXhYWIy86QjsC0doADR4kvK9KQP2CX2pH+0w+25b+0QuLPtlR2iXvnKx
+LYAtgJD1TdbJQePh7/0c3fYdnFeHX2redGrSWfVYXaMUmNmxNm1zdVTqQUcxmiZao9VlC9wteNP
FVZ279fa3g/YLjP5lpXx3qVoUzIHeWEui1WScpSZ5K6ZOAIqjpq+eikLY+cUWMLyWdPDbGiyulMa
ANoz9GCjlVq2I9WGQQZvuyjPEIprj1WkbxOZfMKOTTddhBqqRYziMQJZRRWTuYKQRb8hELTWw5XK
1bZ2tBcqbj9FM8BuvBDxuVA2fy7BVD+lz2OkvgK3YuHb2MaahEOgvSniIuQ+X200/RbgF/pZn1eZ
RXaoU6zRhcbGbqjMABNUr289s3aYkSMfqkky0bhYXlD1Z6CeMExMLIU8EU0JhBIyLdwxu4tV82Bo
HNShWbMObpOljxJQn/B0M436HROXKpi6JnlVriWJj7HVfem5v07r8FTpIa1JH7Sk1OHULEa1bKP6
yStKEnP0Z7tOjlbCeMgOtFNS+2SRgGkrJoS4OkkdlckQ1NdLUn1ETcBDfd/U5CeE/bsVqq/EiS81
H2IF6gK6y4Dyqnyop/6QqJYcp+TikSrhd+jRKvgZhe59Rkb2bpNbmkxMRB3FtsHX0+sY9BcbvYDp
oRIYjaeIsXjZJYRNMOLW4AbOoczj1BDs3uHHdHpzw/UkORQ9F1kPUUrCOjBVI+V6eNZT7QF96Um2
ztGzrQ/mFOy6EeA78YP0mn1GjkIajCdFjqSRAzrSWzQyKu0PbLHzTZb5F67EbKPbGMGxI2496DLX
929aa7xHds082tvJwtmU8Jt9idpWmchK1X3Wlps+t0DWz9QJrCWFycKV0Dyvq+ksEjJcHaLQNJO+
CdP+ECAlszrrIzYNXJPTVpnZV9Oazxb+l2tpOvvSQxPit8PJnAaSbJNPi4m7SlN10txkC29+ZWjB
Q2niqCnLaqe1zUPbsh62+uSe6+mbF3OVlWEPFTLfZhVNpS60JxcJYGND5szr+lixWu5kHZLoAw6/
QQncu+ZB1yrIXn11Z0YAfwzLWKZzNqAzlh9RnJ00a3gQmoa8p/tqDEShlf8UFnz0h2YncyY3/YT+
R5MqRbWf39f69C7bCsKku1Y0xo6If1tT+mYzDm9N/SliR2mZTGF8pAsOSQJQdFIokaypisJ68Ef1
EHbta1pAEnG84d6fe1TfY07ASbVu8cumasJIOVpI0CMW5oItimMwWXLDB2z2GrNLz0QTiTlL2gW5
WRnMwazytt1U24xYCzBh1k8TE7oSjs9Qi4h+C4C0DRL4r12+enn8Gls6YDSHvctoYfnMBvvYdyF/
xzNWken2tJgph9s0sA1FQquhvKjwgFajWaw0W3ykgzneavdV+VF5rpN5Nu29DG3+4Qlc26OYxe8z
cTsPe55ouKKabCBSqRSvaIdomKvCwTXar6ztf3q9oZpB1DCqeNc18iWdmBYIo/3JreDZz5qrk1D7
lDRtBoFApmWWMJwiibvEv4ZR8tjlJRyicNgHejsuKaRonzNAruwLs7U7xd+i0eTGHcpHm/BnLyNV
rWpCbHWdC2q9Cy92zLrVtTcQIj4zxOo1iBEjVegaCoQKdiuvaYV0fnAxdyXpQ68zzrZ8/z51PFRu
7N0dgwYp9zv2HZohcCfwGphyZ4uk3eb9WK6Uj1NIDy7TaNyCMsEAWWGX7VyKhdwYbKTQXb8sjAoD
aMiQxB5CvDUedNjBBl9ZN1gWdLhPw52KiJIaaNltr/5ujegj8HPgY6IiucbKCJROmNLLMAVvPlQw
CiLSbHTGkX1SHrLBQhkIiX2Tl/m6SFAGFVHDQV2l+QvX/FPV1T9CC3ZcCl78TIH4D/BnO9GhMjrg
C53YKhX378YQffWFYSEZgpLvJ93Vd9DdjwbPGKWOBoUFiblMfcDwHsZC10ubvdkiIOrmxUbRH2JO
IfbakNyycWMMUNg9y0YXAHMaxddKxNXKdvyXSoPWnLE38CaiZYt273nVIx4qsddkT0vo9j7hLp5a
h22C3rBIsblb3JJZTa5MUKrK9dZK46dGvX7pXLSOUaG+hsj5LaC6GW1Dv0eyjG1NxzTN3w2Tt6bo
vWWq9w9mjkMgy819a9SMizRo55DBqmhkiJawoHIxnc1RQ0nFQnnkDVshotU9tpIZxkfi6LTZToeT
CVOahxBAC8U5qRjZ1rK6isL37jS9645haiTHoUBOwTli+GmwsVS9q3JrggHDS+IBBbO1hJGW/KLl
oMHIkMkLyq5R/3Y09a0hgnc00WzFNDMRtZzaAiURoGvg11+NaJNNNpX6yTKj9Nh5TQCQy8o/I+nG
IVsA5e7NLKZ1TVymni4se1WzdDca7VFP2eDoPvJxs7evvRhtJA6TA9NNGHZSkPiViyc/1MO9X4+U
tkNXQdBNJBaGdqpL0sfTPkCjn6DSEdUAxrjw0fOZIN/cg+mlNnyHqdW2lcb5FJQp0lJnJzssO6U+
wiOYgVxlu8kRABiSUWmUXjIUDiHBzU4VMLU1s3Mz4NJJAx8iSzRVzapLSzaqkcVVqOm8MIYOo+In
aQ1zGm/NSxKrEmUjMFs9D+uXoLJblEIqS3+mqJQLwAvIxIQ13IIa7+Gs3XLr9iWq2+vMo66G8DVm
EiGgABrYgJ3WfwIHh7oOv7JQN+G5q1B5q77E5NSPzoufmGBfoPmxuMxs685SOuBduav9amu6SDdt
cmMFl24sv4aHOnscuP4n08ZtI5DNcMlmpXbAvCTR15HoEcAiJlKgSzh7R4e5opU1x9whsNKNeZvP
mveOdQCIyiK0AVh4F1sTfFLm4JSRP+OwIU0r+ABgEDWP0XuxcQym8LZaS80jKoApc+Hg+wFH2k8v
uZa+6bXCj80zYobnUBQ720iQoQR7d+wf4iLepHQkRVquebUZ5uCd0pACBiF1XzcWyxRzVK/J1xLz
qqaw343DYZjsq6mjuyIirFX1xtezQ55xlYqBI4t7mcMpYaca59lHOfYvcUdJkAQkDeGzqcg7bGgc
dTmS3wlcP1GfLc4B6QFVBR/hYLPAWc0Wj8ubC9LFHgwcO3xgRpARmZbcpw3TyYkSKx8wOllMLOtm
ZjJht4zbXRWKXVvGwbg0goKtjluWlrvJWwKYVlZv6TH0nVAizexcLJRGV5f7YSKmnINGlNxNT0Bc
80dQ7W3lp09J49SPKgxvtlY99W2Je2/CIkKmvUO95ZLy6NdEnuXtsOyRphhWD4mKlm7yeOtZqWTO
709kaArFehbLJ29sNrsNPypqPXiwdPy2Aes3/PBdMheB/BW3IefG7uIJoWw5WcjDrYzBaFkO+1w1
OX7g0Zzci4oVOTqxLK/ZCI5WD8l/0FKfGUTU+uxstAwiVBrY04sKorxchm5urG1ppve1wdB1rtfX
KvOqjekAjEJdpG5FgdiyyVs8p5WB7WhuLWc2mdolVdW/aMwWKDLDOD+Lwar7U6kK4QPO902MLU2U
mc77WJQhignHz9r4weNqwxK4FU5DdRvX8S3yvbEN1pOJSpQJ6jR1xZ0n2c3Bmur1ApRVE8fG1c4o
XA3RR82brhtB84NxLBqQhg9tSRAL8qDyLSpTE2UiZabhT7PPwHWnN7NnTxKb2U0DjV9tXF0E67Gf
2H31iWXip/G5Agm6mB0pxO6rran+JzUw+GAvGS5EI8e7eLCevax3v6U5eMc4rYmS6OXACDDQZuTH
KBAvx9huqqEUlyzX2ycndpp90+RmvBpJvD30mZHilOnN0Dq0acSOy8wkKA3Tz8r4KpqEi0Ov00XI
nOUeUYQKwXUKbXDIQoJ5Q17wkQutEOZLN3Qd8X+j40OeNFp80HoQ8PnxyGthQGolWKtX/ig6XoBE
Gz5cKzNwFOoG3LUqrfEdOYwwQGZWjuqM90yEiKPiNnJCB2S7nalrxkOs7xOXg7NA/T8WDalTnjHt
22liw+UFwrVfE+5Gs+WllfU1aifu7VLJtD5lo9tUxIf3TbT1csRqk0LMkoQ8mwgJHJhXXEjKN0/E
Wn2N29hqTqOixzNn350UYwzglVrC7Kvuq07b31Nn6kfl1QAO6t6z+23eaLwA0vEBRXWd/lln5cHx
ZQWdPyA0KfMhWNP8P2VSAjBWySlURZAhBhibU8cJ96lPwE26OHQPVYxQxLULZxdqxGyWGdylWiP8
L9cg6un56L/41fCKygXK7+QTahPOb0Un4uLTSAHMpbaJH+pxhChgAR8iHKFeEnFx9SqmCzWzo62t
s8/maq8g7U6S4MLUKTEl1Eph+CuH8XeZ5dmp11L7orvpLgfPP/Hy0+fFGXgYq70g+ELbaKPhWavK
w30pUpjazO/NaW+oXNuPlQiPaVDqPh/VVJ7DqcLY1AfpBOuuJw+9j2JhoV+iFN0EgTP197np6nsQ
7d4ma0XzGIVKg7sURz7BQAYS4XAi+LVgl2QQM7bM2oxAVUX32ffhPLOauvArDU3zUlWq31Wx8DIc
F864nXBNs8zVJB8JJhQG/iuIJ47VAUtMKiv6TXFZP5kdUT6T6MdzTJZDchqaGYXu2tcu6cyL08bE
Z9RAhXTNeB8HTdAHR+O61PMGWIBftneasATNbO22jzQf2aXmYS9ji+nHKhpHfzPmcqSnGMf6Gjot
nuq6UtegYxVBmcaBGyNAi9xeBmsnJc3F0ohXwTcKpYF5o9t1kHWJcNsGZlqtLANHoMUbeJ0H00Od
ImzVejT8o9v6YHWtJL+oOQ9Ll8J5GvsYyKeTkerBc3bE2R1hbB/tk+5ifKGGijZpRHPcGgQSSZdu
Ji2x3gjOrF4jIbBJ8wEMdJp8g/d9FsWIATo18kNdyZ0beI+xjui/0HsyVLsCAXCfgdIbq3DVhxQ1
japWkhOceSSdjVfiDGhHzEnxyLKwK91LoQfNJmzzRzcWOE9NlPyCNvgu8drd2BBJLdCbsdp0RHuM
wwgUZk7ape04kMSzckMMYLPWCwaCXC/AAygruks1r+eJqx14ZQNsHep7lx1KNmr9XZxW/u8htbVN
H5MU0FXzRt3Ml33Bla5josLHKG2YDyPQPWtRLp+rSkMkqPkRYqCBIcvUefupm7Rd0TXj6xhKqi7L
GM5jGWgPXP2Y1FnTGFQEL0TFwdPdQxQbAwQfg1C/HIlimRdq7TfUfsC29KM0JCTguB3I2nA6LI8F
ZxHGtRnWVyb5WkQ1uL80sVAiSKTdWjeX7fyHmz1kvPMrjs+3xiuT85hK/ckdK2ZWXQQzKAuRsJk5
E4bZuA6/wT5lkxwwdVLvBFqxFQb76l7J5Esouwcj1DIX1pNo30W5+OwlRz7tQ3rpKsjwlV0+txzd
67TtoB/G+t2YuazkNd4Q7egOK47TfRRq4XEqCp+IsCG2oTfK+qB7ikQYQ2d3bqNe6YMun+FhY/7Z
WyMxg3q21eIccruqs0+9IPvGbQlAkQoHdh/C93adFjExm45lV4nquRmV+NELuH8xQ5KFU+OMDX0r
p4qPx32VhpxrTVb0L6jECnJzLUbv09R8cqL22oLCwyEFa2ZpWx1lauwh589SOGctESrnxu1cErIR
MSjerM95YaZogBtikqxOMmrmo0ICRaoOSVCJ9545Bu2peA6dgLLD5JA/GQ3FasR4a9e0urq3fS7R
i9YdPiyvfYr8RjBbxxQ8iqLZ2yazDTkWya4efPwmsVQJABK92KVuCYMv8Mk+KN1N0JXJpuiAWw6o
uvAl4Z4wIruB4hZ3BxmY7VZkmfGoTSA8+KX13qpxFSc+jXUs2uyZWWW2sRO9e6xplq4yaaKzqBXY
VY6ejT4N+j2TwB/h5OqQuaJlHuNIfyMlfnpyTZeBNEsqwXha1U7B3rJyC0wiKn+Z3IpPWWOzbde4
gdu4vwPLQ6cjzVOSJ8TKmxLy5VjR0MlpJ3RsBGXkUjnYzIPzyHUfshFVnJt5417Jpl8ZTkaKmTNL
/32gFcIM9fssGVgCh1WZXvuICYOWRMhRjLjbTYUO9rSSGWwsq0qSh6nvm6PewXuuDMlOH9LRp943
kCXjXl10A0Ks6nEnEW/yjLeItAxgXnRgaloFep5sS1Njq9qJkuDW4ClqzNdSkdu3bqZSA84tB3S0
mvMpwjRCxR2H1jqLKwL2ap9CLORAA9rCpk4NgKso+UAl6hMq6bq884oMjVAaxWSvZ88sn8TGKj3Q
dHRma9ExxZjMWuytJCL8iM8xS28K6oWsBVPrJCuLj7CcwqtqIUM1XhMjtcoCHN6hFrj9vujr6KUU
qFUUM/+VcnGjlW6Zvk2qsAnyDLrxgVXTxOi9ZYIRRD3Skb7EDJ1w9dTnuLY8ChhOeD4+OH2IXajz
NrKJ1Hbqg2LOFGxt6tOvOMuGMylDlYDcPGxryySdTVeHtKTvh2KM6pWB6WeEPu5UC9u855DMtk4x
z7AqGlyp12t66fCRcmG8jUPsHWxkb3dBH2THIaiCvTaBYKvp6fOLXnQ0d3E7R8a3E/WZ4dnjwmBq
yHFXZpc0LZlxlcJbTm0EkjaeoC4WFSkO2iiCfSkKdcqSTh3L1rz0WUXPYdQfRhmlH1kTbFXGZtT2
NPuFkhUYIjxkc+GwgnuWonLQkrkDucINqcupy5LAdOaejQXCrbIkEoG6fvQsp8FEpJ3rYEhBPCKI
pSNm9g4tmeFxmqxYsaFtcNy02I6tQbtq6zltWWKo7z4bagZPHpiHwWnq787xh5XRA2iKnbrZjY5l
M+1UEzopGy1wbSK01+qXjOi4kzfMR3yphfKJA9M6KquQ6AOGbMNSg8hqo01PKmjPWog5qu3SjKBL
P9iATtOWTUIIRF9NTIdlajIXAeHNscRT2pmzPS1BYNeQXG4MCVovv2nYEyusWGxXCqTKCa4Po44P
VYp9NeHE2LtULkvdy6q70TeBCUjhPjFvY6BMb74eHCCC49Dp7x1d4K50g/YR9j6YPV1WX4E/EWJb
99AH0YEi5TUClhZ6gIbbUZJB4hTiQbOVr901ne2CrI1s6OqVVdiLZpQMPluBrSQonTXGiuBWacz6
YTV4lItQhAahLHOVOaSgx9JGADXScCyReD3VfPph8Bdqrzmd9WrKCI1d1rkwA2oTm50mdHmsuzkg
qQ69T6shQWnwS41QmOk3QyoCa/qavLjBQ89XSzhItkDH5DoDb3kreXTGYUnJQFOmNSdrvueh7zUb
XXb47IOymHY6bey5SU1r5YRZTf03BdeyqsfHlmp/nddDxRU4SnalaAUU7vyHE19HIOav5Jy4Yvop
ONEKggnV9Djs+M3Dl6Sz/G2OAI3aHgG98obkswi8bh8kAng4pjrqfFAzgz/ae8dCihZkrZPs5DAg
J0Dfmm1dY/CeE2HS7wrEhUEq61vDTAviXQk1TzoZkvwkdNdDmuGOSlogH4X734k7k+W4kazNvko/
QMMM87BlzBEkg/O0gZGihHlywDE9fR8EJZKiKKUy+2/rRZnVoiqlJCMA93vPdz5clZoWLB0O0cg8
RuXODmv3mmvtuGCJlLIrMSfNrl6o1FZZTWPyLrGir8DO7rKtSlsu/XAstp0zkV2m5xBVzpK4mXWm
i4ZZUXxqfWJrESgJDueyAZwZzdTAOmPQ8z5iD4qtpEbLqPkAP55NG4OVD8YXhsLucsg8wnyuJeeq
F17A+sabhKko3hQZL6PS7Zaqyde9VvOCt0B5U1qVu25ErC5tTyTUDfBUqoR2niZW8RxFCo5uV0Le
ZtJecm+Zmim8Yc6RJ1n5FZaZhOcIqXtuhVwKxZdErddVNtz3lY5/ykEuVmtE9+KGFGadsN2vBGFF
j3OJKOz+yGQqx/fAKHYFLs3CcLNjVZrFsvL5fsRtXX8xha3f6n3oAwzwUlx6IiSuLiOb2HrITH2U
unsUZsWdzi16y486nAdMuPZWSsYEVYANkC54cBa+clprnXNlDoxEhU4JMm9pORsrmnOjCIGO4DH4
5Ke1inkzyPz7sU35+Nl2UmMF6jnJV2E7NJtWJtCPXN8xMpP8DoowXNrGwDlPOipDJjvlLBqU46WR
6Dm/HhnPgoHjQ+rIZmmkpovG2g83saUH143VER9MYolhftSwR+XtGWrRaJGICOPgGDTIKl0ZueqC
MXi49jwVtrnP4Qw61yCc1A7GhfAzgotg008Me+KlmtGP5KZeem/HfdMTpK5rxDTCwKCiJtWZ4XD5
HcZioL5CxKB9ecXVTMNhxAGhKR06LAhQVJaMvIUYpbqWphcDkvJgWKN0YHlX50XP5SblKcqJPj33
OolOKjWUKSvKICGyCbhVYaWvYyYN56PhOiemSKz7cRxCyEZH3GndMOwMPhAh5IwMNlFf8lZWUg70
MY+MIS3lrsiamuFQ1qHFcoJTXo/F0hx9887MSYgOZdI9G3wXyh61Zkk/X2Vr/LKnjwM+vZvCFTgQ
7P7G6kJnk2i+nPNzcHknV4Qvo3Jfp9V1nJoXqoW7oAx4D9YEsYNUQa9QaWf5mDyYhU4VJewig6CK
ck52f4arAcrGSkRfjUqRjn9tSYbhDZ+E//2/4NdfSabI56bcN7vO3rWJryANgWdKtdMm47iD4+q2
k3m7oFUJeG7gx+ll9LoWhENZeHXGok3C1d/CTjVZLFXd25AL2oC4+h33ZA3ePGD64ZnIC9moiOje
xViB3B1N9Q8QKi6hBN11wOw77E9kcjsRUQW2ZeW4pB6qU4dt3ZecLxXjIkzcTT9cRrjXU2JO8Vay
b3sPSoVNi12sPH+FpZIQMetIJ0e25rg/1/qnXglIAZ+0mbJ0p3vtGznlsGwMia7ldGQBUEWdd5y0
+4aSUj+4TnHBjKq+OKBUXbhNm3LeSheWKwRfuMvDdNHaDRFOcAhEHmaw5cM8z+W4xVvG5uXkB23V
Wu2Jx46B+AnDjXw+GsHONdH32XgraEP5AV+1LGG99u4z/IqB6UPkfivavRnl2wODlUy9zhxTRIPW
uzv/ZxRL7daOSnC1IYA4YGJUeFMcFVgNiCu8B7M07ugGsMsEZ02b9rEt2llYsaRouRN+hLQAWdaF
8hDRgBmR87ajlTmqV7FlMVd6I7ZibJiMsedhfgOCAmFmXE3slj+mS6sbrvMBsVVt37eFdBcmgsbf
IFxqo9CkgyZrwrh4lXKVlB6WRQK0XJsJyP3EdI2hXRz3JpXmjA7N50JNsOVRbHjq6Nn08S3czd9Q
XrbX2Rr8RFot0tpDbZDJE88xkSf+FfnFg2ZZSjd+foG/vFBdmHXtnbwBYJbItPkQDjpZz7+iwOo0
Sb7Gg6odvSfBkqHgWaG1mo/B1yArobvB1lCNDgDI6S7+b8AwS4mynfAQ/zF4faPDEu4N6wFjtkox
ctQ+FlqONjKXfJHrROt2L8RY3ZJCDQjfNlAs+5RXjp8h1eXa4JPM+xQf83XRIyYOaMIBISuSzCuW
GScdzgU2jjBLwRHf+3l08QlRljgpYCL3HG6Lyb1mddmqEWgJpy6+iS9zVYZ0BrGNMReM7adpZpw1
d16PJK6ZNgPML2cTdVZQ2AeZBvj7K3kWJmQGao3iBrff1xXT9DBzYFAwX8iai2BRQBu/kmluxJHE
jjUyxTbrGAlUEqUnpW8A8eltsPDh1Uq9ixb4TemvbY4DazU4GhhUdlaHyoWR3/0eXLOj4wRF1w92
jWfQMqpqDrbyfrBYZYd+ey+reA+JggyYXGoJQvNHlk1nIFY6YB7wbG1MX3ZOte/EtAXBcN0aZj//
lGtjDHzMnIkH4i9sm+/TkMMA+Qfe5pcoJSZ1Dg0JUgHrUZ1FRas3x39zoXkp/aWR0jnzV+ZN1KeM
zze/Ym89WHx9iH925uyAv0lfbD1uvhMBx2XhItUc6lu+U3DDkNx5cbDD076vVDZkHk9xf8QGHDnm
A1O33QGMgzwgJSFQNP4GjkMrtWoDfWL08AVJxx3yIx0M8JWSs2uofkwbr6QcU9pvGr0Lnvv1lZcr
2/IiUI3ZxMzRabzSqxsvuncMalhMqV1P9FxKZNm32rNfCbok0LBwPhwgukhHLTtSfQRIl8NaGf3F
xNKxW2CkMmYnP/F0XuOeGk529YbUpXhMdffYbdX7iapT5FlOnvUHWFdh/WHgugyJYE5w3chgRg0s
KhE6mAiPfPTvIDsxFvMWb2kFoTDUz22AmkvVR4ixp8y8DRtegRgN86YB6fK/vRJ40C7LMSXEwHFY
65rFROLppYbMjEjVBxqP4zpPNnP+AuSBKmVNh/VgWFYNS8kJznP7c8/oaOtLrEfXRrCt+8HFP8J6
cBB4JMutatbLhODNe2gvTfdNSr0tEzX+eN7CchYr/EETbRaTqco400Za+u0njK+XXIB0kbINwBDd
xxceIsgAq+c/EX01sZVWufo7qK9zKKHmAPQz2Ie2bc+W9qQJwCWdaKHSqzWo7pytPuub8roG9GON
S37OKR50/qIzr8tCJvPm7SQKr/Vi/i/xv9KmIbbsFv8ZAfSZu0YJo2+0fr6G5/A7DSgNpmcZJ8zq
j0Qgk/7lVEetqySUMqrw2IT+oAMVDsZB88ByaF5X4Ar81iTqDrakJwdMMHSYWnvttteeiyy6eE8L
BhikopFGCDajolxkBm8HkqC/hwcNj05xtQl+AQgd1QtousTJ9RNFCBwYLErCioCELWeBmUmtQ55r
A8sZZxWbYi7abPUTVDgU4xfhOKsPXGELST9zMQrmynk/EmKd8EJ3KE7bxkOjZ35T9JveyTe/UoaV
0q/0HP0hpKGaZZc87De/gQ0H0aNO5gGI6KS3WcgWKv/tF/CwTtQND1kOUUW07wViAF1Z+xohL33o
rIXFXRAS7AVHTJpy67EZmJDETCebDup3wBJridgsS8mP/oImWigo5ajSAZTStMwxFJ+GSJY2/Zky
vp1oReYfrIgCFqDtN4UTQVAhTFeZngzWLIwk05nwa6Z0+6IlQhqohEN/wy/WGGKdMNhn3GVnDvSS
oBtAmrid/xplrDVAQJud3rFHcEAx1ctMVRb/zDRGIcE4tWGCPXGNfClWyoREeVlnn/wKN2pE4qOz
A9+oMZtmr9THxz/xjZ7p3HUMTXWbCU5f2Teh6BixORS0hdXqPfPolBz+QZbXNoVrveFQ4sErxABQ
tNTnPxKQmUYyVRRi+88UZKZTE9RHlvqdgow9usSaypqHKSe2n3hI16i3eugXqwMTafmk3bTwfCyt
yz62Fzko3HQ6f0Mkw1yumce79AiJkX5w2O33wGTfAf2wgThAk2DyX5Lk7Cdu0qhwjGgy8batX6Pn
t01t7kfK1mOPDGWZH+UoLdgmShQr7sUHnNKOiGCnasxZQ5qncuIZLQXkOkItbWBl6kVyGYhgnP2e
saTiMXfchbDDe6nREpAg8n9PW2YVepMas+BH4jLCtzYO2a51K+gSKzvzfb50H/DLUQJlczzGFfaC
YLIWXY+Deqy3ir6hcxidArUQDofRNySz8YqFonrrQNz7gfP4A8wcYnPVOFw93sOZgZWfpAmdSEp+
LQuQhveMpq1BSzMR+YXTtFgI0PT8j6hm6XirLAxRqvj7GCLXbinxhtgM2JkotCr17lOYnxy4zbaI
jY0KrTPDD/EwxLC0fwFwVuxzsLfTZvcR4vTyO1cbIAcsHHknP3BO1eBBWKec80okgH+BdWbyqeio
TOvL8aLXxvpL1eriCQH4SN3nhHiWMmV1SK3DJ5in7ZvPtj/s/hvpKUwHdTDSWAnAwVkgUJefY59+
gy5j0fsGGdR38KciTCoRCMd2zjoNoqVbRA+x+dzVp7wbyWjfadZZqIfHg2QRFmC+YnEO20vTgiMX
OoGJCRMtbDQ71v4HKRqGysK30Hh8p0VLPHCDXpwwu+UhtAlZ9IeqvvyUHS3JiCzSoGKt9xEghWZK
MECqYhugisoMop7uvAW5DPIJMaSemnzVO6zUdxPliis15e5vbKmTPUsHewyIQUQqbrRZnwBelAaA
vT6rsJppFfReYWMZpCK3fhrCZkYfnDcgMPuAn4ZkfbQy304IKmIOyNpHwdGrwROeausJRm3F3UBV
TOa4m5bLjELKJ2RzjLInxMcWO18TpsI/IFWXQ10bO8v3oOokqoUmwbRUHZkUBg6rX5DVgNhaxRHz
Pbaa8jhjX1D4vGzxa/Hxd2lceg+wJvFN7bRzNZob5Mb82jy3Wo3LLCZGSHuDqofG3+nkpDu2sFJ+
+YG3tswLtWlhAOLqsmSrGXZOmKtro9GJlhPpqhT0fwcgI51CgT0gVaCdlbxsK3K7H8HXgYLi1IRt
qrjmXg/sBScE1u9XJpD+RME6ZsMqd2DJkd4nLZojJJxJ9pSG3tagR8zTJ4v3ScpZLnFTWjm44bxj
YwW+/sHZBdDzBYVmVBJ/h2QdG4Fv1C5VEj7DlUKG3+Pl5RBG7+SSyNajT9d6Wd79QGh7QdSgnKYk
5L1BaXmbzeiRnGjaaLxLpjNe8TWDvR+pOiySKbIdLCe+1kUKVZ5Wzo3LIz6yeffrZyrVG0OB8ll7
ZW2lC3cK6qQVZJ8HPKMCQcKErJUh4YxmJnz3nhTKki0YTSKkqXg9qsWV2dynFoEDIWee/eDnz5p5
beX2ssEfXZPdYXPIDqoi0fkppNuIcAvpuGkmtF/foi0ts0l+xUvD3ivYIRmD9s3tRO7apVyqyCIm
etdBUWeNiwHIL5T9vMgeJ5Q3rYxzO7g0asJO2NYI73X8Z+J6q+Bc1hFXRW1deY5YOqGDyOyF780H
9FT04eEk9mQ+bWC8nGKyA+kLF3QiszJ5SPuhY7cKLDoL6ojjvrAMF0I9j53FCExISQJzRb7JQEE7
f9Qj6I74saFlZZ12+UirazYmSy2SPpXTAMH2FC2gpukHFKynZ4I9mkOsKzOPffEwAcI+UVn1qU/Y
Z5ASghJuo6mOK5o56lnQIKOLsa8AArsSAVRyFXqbFGPjBA+7XrhzyVMZJOHrSV4+ccQBXcYVCioS
priX5E7LcyAOazehxWlz2VfDAgz+SNY2Z8MmUu9Vm78PRArGecb1lh8TTfgEN1Yi9sCDa9YNl4U8
RMhWtuEuF4NDTYrkG2qMiX3ZvyLIreuKfZAMPFgK8p7phkmOsVV0M3z+ACPzmDJZiEQW3V9vRDJI
mwb6mYkKEeaEJJcjBXOOlhAISFOuN/8MJ0vGeVdgj8bDG6Csa6bKUIeI8S+UMjAbSGzJ0fdLzc0h
WijZaGV3n/DK3ErcBY9zgS/FaBrZzZwyEMe2l7Lqm9eR3YORvCOXS/Y+BCXdWHfltkfoDwU/Viu/
t82KYWefP74DmeXITJ0KKT3vdkELTHc0JM0UaISX7McFC52QagTPxEytaAwGzdKI013Ax/X8gDr3
ofO1Cy1vp/RdsmZxb50fkGduuqhr8QJv3zHPLZD2wrAH7TSlRBjQRGdyXyYFINwEP6NsfUgsXzn7
IwB9+IcMQTwcmf1UbAT3+52C1sYK7LYS1fMHElo0IyXyzmgYy99B0G3oqAEOlwBCOUuys0pnFPiC
Q+fqYGGkV4qNruec5ApLdY0Fy56RenA+gr+Fom0vqXadGyWaDWMzkdFxG2nJFcOLiRp5x0erioj6
hembLDjfQdJKEQ3l1vdLzz3qNQG50hlxYh0DS4Cmv1DT7M3ddtkVUuNUULnmpjSMtj9+oah7p8jK
eRiU/VkX+7oxs2SjVU+GZtj+rlIRBrAIdHyxqONWluvaZfm9KDKDnugXzjoLwTbOe7/CT624WTar
qoj5qMGOUSwGx0UdKa12NKg/S1zvV/A6aD3+WVRwifyyynr+DNL3cQ+UAn+dR/H0/z/8oXrZ80MV
ssDV0qox+Gw5fE28wdm7gVafvPDYpZERK/D8GRa4/W+gbK9ynZVnAm6xXTmA2YrLm71NuvUHONth
4rYMdaXdlXUa3semVR3LAPuinj7+az7bsLsWYzQZPFctp8ANdEIQtMd8bz8BtT0qtCMvalZKlijb
A7KdWHa6IR5QIjPiSkPPL8W5br00pFEeqykvbtkxGDkKHVIFlSSpmBl9dqH73raohPul4YJ8ALod
lJZPIRDb50y31joO1FJdzg5gt1r57l50FZ2xf6C7QdP9zYBELHOmhIRnUUDVeG28/pz1HssMnUGl
Qbm9AN9d0tkLte+DPXO9qlwmhaGCj/XgMq8QeBMWfAOS6vwAgvuqUe9qcD1A6cIlr2WjFTTLIT/5
DAkXELcb1XUz/s1+wsINf5q2RSkl9qN9+w4PZ7ZRUklngoO+IuJqFmEz7AbqeduwVo9FFuNgtIi0
F5GOVqzP7+K6QLUFBbdTBp6DpC+N01HlY+0wzrvJfZgk2MjEmfX1d5x8jDV36fFwWf2OKXc8jelo
YE/OxAksz203orGmRQnANQ7sMzZJ3r8i5qIs/JmdWOgiRfEtsEIrIbYHcM7Sm9+6VVOFqTVyawnn
VnVp83a9ijrNT+hz16nwZjV4LNnvuveVxPyhThw6FMIzUeHFv0HRC+5sOxWQ9Bi5SXuqWPqtUCgU
jUW5e4elWzJ0FmYFJzOx6aXfm3f2VIWoTmy6UpA2qWtmAf8CUK/dRmwbbCvTleINULfiLl4Qfib8
2tUDvJR9HjUVjy6fbN7PuHo7VQSmeXTbugQH9BAlBGuRfw2vmxVInG09vPDrUz77pLfKq39m2HXB
0LuPonAfBFq+G7JaYLxtB6YAfQaFJMlulOl5a472F4sn/w6amO6RV8S9r7wKR4MTLT/h3Es/x6bH
k2OnZ3ZAWZdTrVQQnqX0i2Je+BEurMRTj1oHBnBi4ElaIvTLEyZWCg0RSfQ0SElbtlHKp166/QkX
JVy5VfRI5nmjRQkc+UTHq8q0QFQxfbYWNPiBk1cUm6wjPwFOjSRGa+ofayD6ZZTWeKnIq5xl4VR0
J4s7y5k4/Z8Iequw2ENlGUPX+ugDSW+Rati27X0+gD2QVzKoBPwzUa/F5Mz5a3WUfRgUsx2w+hLl
V47c5rLrxuyqJQyzeMPrNdXG/MpqyeXpTj3P/3fO3kqokxgQlR5Zat2cfwDuxwBkqzSVowN0XxdV
ecxj/hrRBcPvT+h7ftH+1u9bD+YWBJ9R4IqIKQfe32H41igcUqDoIGQ6xZL/AshX7LZka+fqk4j4
Jyq/FsiSA7uJVjB7IZKhyZuj2hY3KFbPB0bfHbOLfkizZeTrCBx/5vRFI7OFHWjyV05fxYbBEvT2
t6w+gWVjEdORx6GHu3is7LPWq9F+U5JYApPNfwPvJyGKxiDhEwnLG2M50MbZAeN3HWdAl5+Kr45n
Mro2P+f5FTCuJcl/vG3/D1D+Ro30RShoLhp5Bc271lPmEtB3H3JE3Co/6P7U7vqV5tCrcqD7ezV8
qG2nXBwIfyu2imutHa+GkLu43njmhsgJg5H/gPqrTu0fZ3b98Fvc39Ko1wrC7uKA/DPFH/dswyiZ
n7D/iKXJTowdWTSGvTygJIJ+Dk3DVZ5U1Fa0jbvsovaLP4gMIEhCD6fKyUsEICmZLhimHp4CMa2L
joFBpUXN/OcwAOQVjn4Kkd8CAU4FJ000gJ7QX1IBqVW2j0MLLlubanbtM7xe8SFM9hI5z8Vf5QRM
dDvQAPN/zApYxjgv2ypb/Dkv4DcDNXEdZUxlqnq7l+BA5o7oUUMdscBresDlRbvPoGuPW0dJ1p10
W7o20kg9KQxW2RUn7mc7QJrD58VfC0PnRfwhWkDqyLwNmou0DxDE9vQlGlIG3lE4tMXJS9hADNW3
wdOIcKTJlfhd6MDIRnqNBR2Ub8EDKYV5WYnQnwc9sVBPeDgWPiQQfCfVt0489he/SSGknU4EiEjF
PEshVFVdFGsymuH5J1EEpfHrZe74eI/4ysx9P2X/8UkoIdRlUc+M0ZH7uoj1G51D5kU6cOF9CSqo
Lgdy7JvV7mNYITddgEqLVs9+hAib0gp8pFtkWV0L/1sO7mPu2PrqT7GFMeXKruh6uf45u2AYbj2V
ERq3H/MLlrCW3iCpoTFHBno6/25ozynuE3n+pQ/HFjHp+zQD8YFvZhvvpkCDy21kZXva4hBqKNHB
kqy6+h/LNbjEIPeaiZQ2YkCNr/6/BhzqwssWw1QOUNoz8rI6sB4BF4ds+N+GHfjMwtBbPlU8JNua
nWiAP/8cdijqAKDYdbDmknjAlmau07ijEVopPdJMvqfLpWZEw9Tu+D0BkYNabo16RIY8xSAqnc6H
arSoDxeAp7lcfRaHQH7nHxnS9ailihL84x8zEQGOBG5FWudRPkIwImMDO8u9stkKX7iUlv6UkIjT
2j2xqZnlrm0vY9/VLj9LSjR6UjzlXGfu2TFz4fmRlvAUrBSdF3I4/zQyYQfI5T1/bI4OuYmmNZ4s
0FVKSNIYoPCfAhReHDIA7PWbVI1CHt52uvxvSYouUuWiSpxi9cc4hR5RXxmTlqZx9NdMRQujMksx
AIIG2Ul2NKrejReSfegMAoz/PmeB8SXkyDlKtphYj+tgZiqEopSIEBrc5kOgKT3OCSy5wu7si7cA
htbp9LpnUn8slFre4luRuz+HMIwg0k+CzMGaTRBjdFhkVBKhnGsrFTsBIhldSb7QNRuqnyrN5RlW
1zd8kPYjGrW5Z6ioaw5BDcYf/E86GqogjFPMXZTivcY2zNYBL67VftM2cc7Fs6vt50OKwx4UKpWn
6u+MwrunlySHVajfTCdCbmBNVTGfRTrqEO6F6czRW6zD0PVhkxhMm2BcjWWmB7xNppBHh/Nj3+Z5
Pf+fDXqgX8pkfHzIeniZ8kS+7vFv4x7dQN9sQjDNIS06+03uIxR9QTulDn/6PfuhiaGZ160OUjdl
P2zDC5c9a7xP8h+e6an83XJtwrr028bJ8RNbYjjxPVZgtgNwR5ILAzw2ya0tT1v9dBiV4PfBEKby
F1rvRae6PGukR/XBaz5EFZHYdSHvK1/aJkEr3dkekiKl5Vw3TaWss5ybcUs3ymtgpBdaubACKphV
lGBcQXyWXl2LKCrVYB7KMuRRXVNldP8uRCIhOGeGk4t1Xof5sUK8ZKvTkUkvxSfBEsbb+GhybMRT
uGS0NIzGBEbvPgRMZFRxtBZ+MHeDFkHGJ1ETBujVQhqo92JRbT/ETTSkReuRcQTliaxsjxDw6Su3
bPJry/frb1Xm+l/cwFyivJr8R39MouQdJBXHQwXxpt/OP2RSHIH8mZoL9dJ0OWqloc/Zy2nLccsI
jNjlZwkVf6ziU6spvI0tx+hGmK7NNi9LFUxdhn+d+SXVmqZtrqiTKPddwluKgb6/ZCK2RtaA3QDr
2izKggjZdKgAiBoJRbRVhxjzJdFChha/kjQYDPxNrCUKXXGqCn5kn0RbCq10rsoiqjDwYX7YO0Vv
3AxDan3553hLzZB4FeNSQD8KxP1rxiW04vOgr74augIeolZvUZcIr/NoEjCd4i46dnhfoZfzEHkJ
ZdtuwTdWDu6kmubzT6MvVkkP+ugRDSXwaOyCHKHSFICJhoTupvKkbIZH0fMkT/pTrJ58hoN7Cd//
kogZ6hupt8/MxdeWvs2EoDrhwlHrnYE6RoQuOeM/xmQSUS6VPj9vS6pVTMWY6cYwzzvqoPV6S2yG
uf3CMcKVFsQzKZ6nAE2i095OEUAn3D2v6GVLABiNRBt6sxhpikGTnkp1TIL2k2zGgGeQFnfl1Ldb
hP/ajAvNkkfQkQRPj7lEVc0juzPsFGzEB/0RbRd/D3oNyGB35pcpk1N01CBjrZlyOYkSn9X8k41o
roAT6m21rls6eZUzoV+U1S3Q/YWRXtNqgh7gxISaDNtTHMV89KkwwrbnnhPZn6G30+uVQj20BtQ6
JXiK4I64pFWsE2XDGOrIpApH5Dtb0mjJESthq9HEcxQbRwUaKBBgXe5zenw+C/cUVr2dwqAc8XxP
nbkA9JJ6Ixxh7paYj8DMwqK2Vu8TZxcn4fxH4AeypTUyqtm2rfYNgdoMMcfHBFDIr3hwMeC/RIAK
76ZvsZoV8zEZN5l1N+WAiojBOZvLrJ1AOcb3Jv+CcUUlQnLXsRtC4jglg9hGDB1o8VsyCAFgYt5G
2ZchpHjDndM1Fw7FwkMK4cfaheuZPDNA6Xle4YijBDva1jl2DP9CH9SjD3khld9IZvb8yPs5sSHu
Iogn3PUUGyL+yyOoomZ6j5zjiOgQJz6Yu+R4UqvZXb4zB5sAxWuEyLUvB8efpdmIG/glRWQjJZMe
+zdpzySCmBqxhn+u1Wx6Wb+I5tRmRcy34Myu29M6IuCM2znE/a+GGk3q8JfHyIvPRmJvU9KIBrvF
WO2TfFVFuKRGyFoqdAp33LxljnDHHQUxty/3wU+LHeFd6lYhRl4SSG7rXWgxMnyvmnu0ctXxSO/l
T17ovr2RvU8vGMKVRMWWnYO/YR2I6YMz8BN73k6U4ZkBiODYxblKuk0JmvX3xNJAUVPMW8IsscFK
XgZ6DdYiDbqW6PwB1lN6f/k9yJQxVui9bJdG2irVH610b4GNuirBOGq8pkhTVWnoe60dRtV1T4JD
YcV5FGI+mZJNmXeHQHNXYzBtuu6qa54NNDQfMk5OmKwKR9xqdHa36hb3QloSusgfU9/cfkg6eXry
mPChMn1vycNjlkfeU8JrfBJWx222R2FxZEsciN1zOATrHtu3Ro/CONKPrs5lLpZcDxehBYqQcxPN
vaGaWcMtaUP3CNkWNQeMlKWx6g1sID0lzxyijdLaJOVTbuX7ySDjh+ZTlDTHU26qNI5jnuIp31AF
gWNcd9spQWWYADcqZ9/cIqEKqveapqoZXANVDOuDJfuQqBJ1h70kib+y9zOfG8eDTtTscf4WrTK8
JJhnZpjcmZZ9dZBoKzHauybNy6XZugyy7RzpW86Ik/4pdppV9CVpQmZ+Xu9sdSu6OUi2HStItxol
QjRXZeolkGuyVdtsk9CQNztksUhfwnQdvYtjhYkpuJjngEW+N6XtWU2QLWttzNgpwE9WUvYiaCFR
6A4JYhBGVe/tJUbR24Qr410dWPHc4kisTUktvytweETYqjkr41cGLzbDPF8cIltaRf5OepQFuDaX
1iPfAEDpYzDQDzEu2+mN21TUX9WaeeVIXh9Qw2uOZVvJb7q0UNomk93br3JxLUv1a6HW3j1XqH6r
bj3Mb+HRS7gLQXe3SJFY6Gkj9xrC31XAMW59CHjFQu02oS2Gs4P9uxxdxNyePes99IINtVaTAXwE
00rohCgxl9S+fj2qZNezPHl88YDruVMVswrtm1GaDYntQC69LHY3RJgIb3SuflOKSQx+iH510dh8
iUpC9loibvBH8jyzXPp01ZHwxVsOjMfeqVuTdDmq/cykrC57tCpKkvEBPFuV5Mf8GgjLw+LYj3S+
MTUR+LPI6LkPkgc+E7GIHtXK5CwNOc1av30a/daweCp0a8PK/ctB2PYTnMuN7XClDBvp002rtave
b1jqhqalHAPnbRtXi5ex8+xhLULb7o6Ln+NkGYPPJPYehaTE0GyBrGnDJBl80JXbdOC1mrGxTEoR
SUVNzxEKYvGMpmlogxxjmMdtinJkP5YLW+l5PMNBlgWTE2ceFNXeTDGRCT5+HivbleAJnGbNLKwv
DwE1pD4QMTUPLPjlztjitAaIPzWd/KQoUE/Q7s7ovKrrYzUTW1n0vEeiI+T0PPWCfsvPY53RBumL
6GQAdKIMYMq1tZ1+p6py1uEm5/OKO7JZai1N9eCDpXarKdYW46HK/1GMu1qpZg6H5LYI6HW+0L1L
pxO3P8Jwiv1QVv3Ct091e4DqPsOkdGU3hNUxyyOCNJpxnrGVqltxEcb7fgz5na9tdgs9fx83Jloa
KvMm5qDjNJDz4RlPEXirDC22P3OmU0+91caLgjtv5+iLoDX3tlZcjTorRd1T0HMXixAqLNFOCRsz
TL8PVec4tvy5Z61GhVbsXNzHtOtE2jFrMNaup2axcoLokRzi3M0octQYEnraTvpfe6O7ivpipvEs
yD2sCf4JCjO2c3ufUeBEqQUcbsOnsHdQuCYzZVrh9giIG3frqudqUi4kDcUlACDGklmYQBH0ixBY
UhubdZydTO6CsX/uWmtdR85CErRiSnEUi3QhFOVY9ieCXu2UW3mbcvLw9LMufxIaY8v+3Eh5B0v9
1kdlgK1wHtbgXzKapf5TrGsbYvwnXuMviDKdJm7/PIUI3R5FcymqdUJeqy3NlY+On9688UbSuJRP
pyGTRhsKmgufB0PpYpfYVEN4ht0LESH4pD41K9G+xxSh1AiMhITnirPSlKT0o5lrnrWM7AtH3UBQ
Vp029VbwfBS4iFAzGzPVjrcdvq1WpXgoISvdPZNP9B3Gh+J8iija4dfYf0joJdL5OZTfw4qE1WYe
HZsGuOag+DNEERdtMlza5WlHOaQ6gvs7XGDLRWzkmyRAefoWZFRkdOvi3DL6nal8y4x6XlH960Co
YQRetpgbQpclZH8USLFJVWPbOJwn2EYkraBYEWOaHOZlh/g6P9W0EeIda4m1SnAzata1HaibqptA
O/zp9kVr7w0xuTaIQ/r5WUlvEzKQpWuoDS2kZ5FbzPz2WUTdlYjb02LY6/DtA8IiQw/3FEVvShDM
xNiK3FzKyucHVM+UkQJa+ovblnvcdZQxlQwRtSO7KOPodiwIQnQmArAFtsPrOovnKYB5alqH7gDs
K/NelJcsAa5+xCxLb69ZlGNRkJn3O4e/k6HdTLUCZojmoqk9znfGKuF6Q8x+3ve7jFq6oP0/dJ3Z
kpxI1m6fCDMccBxuYyCmjJznGyyVSjHPM09/FiGppfqrzk1bd1eVTJWKAPe9v2+t+4mBZMK+7VLF
bHlLRY0PEbe5H2sYtrN7LEXJdVERcU0rev8hrTLtcwSk6IcNr5Xy3g7Kw8KIIQ194w8NL4ZAbadA
XeUi/Gqg0BoPlTPToGHohVR79je0Eta/2501GACjO9d2TbAIYZLSThykAYIA7c9xE/cdR9XiYa4j
j4fVgxXhDqP2OU94EFCN/6/52YmPIHnmPQvLvNhUtN7kvVSP8hJyfLjoEP4ugsoq2TaLXCzj+IY+
tjDulH4l3HKnkznWoSWtfrdDp756UDxZHI3TvBWPz0tTtCVhHVvuzsQHQMsChGLWIshtNQKEnfWo
41aQQYVrF/VzCjHAcapN241XkcKoQB8iywrcHQ2Hn3oLBEUQh+dGDAMhOmgDz9q6+FLsRsq498wq
gqjHAjnO0+9VLz0jMOE355tAjp+pNb6XbY0uGvRjoSNh63vAq9RSw5R0QFvcN3J8ASi30iN6sRGA
mroeN6p/JRR4szRW7abhuDCv5pyGTEdqoT7pvTrYLmlU6z7KOJHr66XnZSVHAI+bFvKjlIt65Uyd
amM41t0CIRH529JxnQLjHCl5hfErcu+WoqtDShhADmhitmFe5seETN9gmzylPC9YwVxBGFvFeBUL
/uz8CeQwTP/oGAGv+2WQ0Cz5JkL3Gljcj5AHuUhg2Vac4BvrepZ7qfj0tu+jqaErUdAWugPlk7yK
N78rsnIc8YAfaMk6aXeMU9jcWLhkvS/CYKsnnIsLZg326LlGdVT4b1sZny5YYtwSafoY2xb1Ay4i
SQ/p3D0mMNuKkOQY4crYoQrgnxpwKSSv7/zpFvnMFjLstpTZqciNh47b418VWx/k8eXJ4UMVhum/
eCxAGq/NYdr8rtxK/cpUn0U4fevBMnXL5k4Gu4jtLfuqh6h6sjXaYO63Tn3jXRdM0Gl8nNB4if+W
XsxV+BJxXP1dyTVBAQVm4aFYhrXDhs7cVLk6CCQY/27n5gFTDO4wen8GdwMwEZTjkG+cwd4F1vXv
um4RDvtMXguNkm9/t5R2e473Zh+f/y7txs5Vm4xbEwhmwhbTt998+T6Tpk4jTPF+8BiX1aZGOEJc
n4pA5wXxq8uqHbzaAfmAVyL7S/GB/6r21hKuCNWGklsexM3VzNOFZOBKY/uj855I/cfUbA8iN/aq
bakR847T3U/QoxuJb7go4YmRmJn1F+HTP0fbUcHySLStYR67Sm1bUIgQC7um94p4uBmZBMLHA3/S
rXuToRexJ1O3N8lSaCwhmLV3uXwp+CnqwK2ixlpr9puS0yak3Q6jbTMRPF/Kw9V0w4R6PwGC/N0f
rhz9HscLrC7gg1SIs/YTqNmh7sFgLoyfPjwOEa+xqa3vp5kAK3KQuL3uspYPOsViSmWeO3iSELNi
ja/4zic8OYPwiCoXnpfc6qb3d+u4wwHuVAGCIxpTRrTuUv0Q4RRp0l00JNug3AnIix13rRLaddw8
m9EhyMLzr0Yyi52jHkUr2bsbK/B6F6NhRRXIarcA5fc1oM4Kk3lMuaShATOw/Cjq/ajIHT6VPAoX
KwlpvgWjvZo6cgfYSciVQ0RNbqYSNfoMZPhnnVnrDa9TzSZmWqi50d7pNqXOkImvSafhtGw7Djhv
Mx+3evpMahcwdHZNnJVy3rxicXYMaZjmaLzSoNiw7mbtl3r0wFYEUnkHnpeqwWU+bx2pZzCIsW7G
+EbF9wOTwQrxQMmwJTExYvBw7H3aCmNy5BMC59+D4yvkecD7EExHUhRbR71GVXXIihbAkGDAgo9m
xEuT9xs5hZuo99leaLvSPhvUv6nsI17nR0TJWsijsvpD1iNn1eSmtJ79mAZ9PrIXH1e2fCvle7mU
5wQ1i+jawsBStf1KZGd7vtEdWq9Llzn9rGFPKXPYT62/Djs+qU33luMLMIN4OzL+g0mb2ryzyJlq
yCgSHTIDI4l+3PGiWHeYlVAFk4gQx2lalgdEJKavwKIvXu1h8W1aY6+lX6KGDz9872106CkB4GST
xMH3QMSbhgVYozHCwSVYYkOsvw1utxsSA/SgubW4grejYLKW76yhYg+ZrfTA9qKmYBkFoY7vG0f+
84SttGnClWE4jM2RewMgnJkotwMDjDqEVseXLpgl7eNPU6TEV+1TOn8JJiSmRXdQfOjltS4ztGks
d+HdVka/i0b/6Xe3vBe0wJmpOkR+NcvLLAHM9CFRk6cIMubqM484k7fOWgNhSmrYWzrnNjMF/jg5
GiYPvNyOnYZbghpY6d5W0j/5cEf4EobJUzZQWePSYmfY01I+Xz5Y3vozGrgZkwIrScCSAtxk8XcZ
oxdxcvoiGp5tPpwTkmCaIiJ6/2dX3Qju+umWWv77TIk7hM8o+ZIvxXW9hc5TNCAMIXD9R4G9729r
amN0yAdyOlXnriGJHpcau0WDLxRv4DW3Do0oRwTrOYueWz4bCiZimt+VwKnKR2FrEP6LTePgPECj
AWr3ULMsIoXVjQpJqlldKVfBaC83QNO3lhgAhr7o+Q+/+yS+si9UuO2DpwKLTkdsd9L3o27AGOmf
EkrXia7flmA/RIUIdJyPg/Vit2pboK9ZCvLB/DFAHG0L51TUzVXPaDpBPVn2ljf1AKYAXrKheaQW
sRUz+V5nqt/+XZtPeE3D5Y0nwd0SoDKfH4f++cjuOEDPM2H2awqPFthuKdT7aUtE/MWMmbM6FHYV
g37d7K8cWn5t3zyoRd/jVLgwRW5uf1XtW7/eB7rycli/Ey8X1wmee86dkgfR7PSbbqx3/9HAJ8qw
nmJQuCOCSTFv8gxtEPb3Av1xpyxkBxxEjGGX57dx8uiUxbahqtB0yFgGDsi07KgE0kKDQc7h5ESw
jCE4e4Ax9IDw7AflnAeREJJHcuFf1RGJ574HhM6snGOfi1JZ51nRxfbTUumXLRhfrmTK4ubJZzVm
4tTEX8HkPzrLl7R9MhLjpgsZ5pVfi2FIz9Vj4j8Uxk2vm/bq0vWXPWaRfoDk+CPXcVBZBqWdcCcl
I2nZ2HegYjzFVFfv2sNEVKsPecxU35sm3tZOc6o5UM91fKqs8Voh/Agt96GEz4yDBypLuq14mTpl
vpGSht84HGL1uaACfDc79stDLWgVv1mbhJK1ziYItjxUhSzvWAhuwNbtF5fjBOvaGrY22BArZyFK
k3MRiJiMVeHSfiaZ8EatOajQAh5hrkXbgOKQ/LvYEfpC1Ah5Brh1wUUI62hHFby6xluQA2Brmfnn
G2bILFPUXTG9tayVM/sBeNTpF4CgDXlo5ct+qZzuI5ZLVRN/uBBzZVV47cxkKzM2SohtrxmMaa5n
yooLm6DgiR6zvan6EtQiz0T2qzrIvYoXi8HzMZEznYyP3HhSC2EBLllEVnV5i4G93I2NQ0Ww2TNe
O5j+mzb/GCzJs1fxBgpf/6YZaMNr1uPg9u2riBnXomiauZaMjvYRqIe8N1+t9soanE3CobYp7Otq
aRjaL07DHZCi30rY5YPqtE0MJsMmEpwUar38GLhQoR1QLybRoEC8V4kFtPE3E2G00HAk1xavkbQd
rhY0gmoIq6P2CsHaaY2zL5MPO8Iqm3Y7UTKoAhLKsXbf4uwlscO0/q23kGs7yy7O2E2aS41O8vXK
MB4ya55Chtn3yi9ucpowcdpeF9m3Qr6xSOa9E39byAo1fVxZ1Y9ITNZRKfaUls5t4e+G0iTnLqKX
BbjAJGjTaNH3XAsPBag5KJkrLbYoZvJ8kdGmAYInQnAWDpy1kb8e2s/subgm4TePstfEnG5i/t4p
AEyZAE/G+xtmzQ3dWdDdC0zgUI9ISRlG15x4cUHuEGddO4O7I2z3WMjp6FjuYXFVDTmWGpPQYxGu
DeZSmE3zd+DFh5h5V5N6fVd5YKrWrYUfHsyD6bbbSPY7No9bK9T4tRZsqc89FxQtDEhpd2cQr9tS
CaQ89n5Ir/8HgQgpMxndeFDWcPwNgcAacd+32idB1m0Ft33WeaLY7a4t0+OM30sn/U05uNTENoUE
bbXKq1IIzjkP12RZFkzkdeeviIpcrMaNNfItBmbclF8LOMJB9+LwnGqt8WYc+4N0YIQn64AoYWky
16qqc9/J68jMNxoorEgUJ/4xkvrNeUhfupm8OQDi0L8uTXVlJNNeGbR+ctDOGleGAiBgCGop6IaH
zDW9dvnUF519wwyPVmkEbqU4NKO5H8rmKc8g3XcvaaLvFgoFLMthW2CO6fR47bB9pxJ4uwApLJ9J
gmtPN+3Yb/Upu7Li+SSkdh9zpG+S6QhLC3J7xgyHcWuW8g0ergsFS7Z8KZiEDXr6oRjKQsle6TVH
PkM8mEF3qn+JvlwOmiDRdyVFtLABQyOHHe+wE/afVgCeDctzw4aR5VjvLk8PMMgjFlU52AeT23xp
cafpxM4vnCO4442u+IbHdnsSDTuEbNbWFvvwdGTSMXafLNNeiDlAfyo9N80ZXFd3blHdFXm8a4Zv
TB63pBlPA0MXxqH3LgsG3Ej5ocu6e4YVXpAHr6bZ4p6z1wazOSxrr+08HOPeP+h5UHpT5DKvDkHu
T0C7/bsBQQe4l9tWoE5EfNfr4tD1zdZM3iaTmb9Tw312quK64R1d8jqfWdfbpX4nE/uuK6zjYidL
lMt28IvowHgVsHj3w5caggaL9nNZDatqeFogGrBjl/1bFNBfrR8g6G1pim4b60TJhCCVdUVM733M
QBI0T6RHbheRGcJA+L58sqevcf7OCZCkFyDIlAjIYtoxyJklff51MZw5IyYSzX8OfXk7Nd1hpqpT
p2dd6gC6twXL3Zyil13PlxfGYkCbe+PZciTmVsoqpPuY4qtbRyWvFxRHGIuN3Tq72pEnwUEq0Tmx
BYG273Nt3UvHy7TwZqFzVOa61apdUL+FmXNKJrZg/NBqhrNuaTLAV5soyLYlVPPf0A4MN888dzaO
/2yk/qYLfPYc80nOPECpMfLvdR267M25gfiR5BijeG73nj+okyhxof4iefDvQ5piEyjugawUAvqn
FjZK0BF7GLzH0shvHE7kC9+jIy8R5xjQRPGaF8/aYNykLbK4lno7IPHtADWzAISBztT2/D7zJnPh
DEO1y5Pygbnt2iw5m1vWW89DKzJQPdH9pDpqzsR/jZP7Tw5IorCNdUxZWyQb0v/smPqtI6u/1xLz
zWgca2Xm9m7Bc2fIuwiOsc5IdlWnXY8TiJyWrT1HZIPXPsRefZsE/TFHCcAN0/BUCUuc7tf1YoPT
MG9MIKhmeN55CyEIxRl3nRrxMeChJHiKTXJNdbiNZqbVSOLKkOFYOx9zjhsjxbK/USND9mEY2edf
sJGJfS85UMdYt7w6cN1ssFlvF5XchT2iacktjeX1wh+JgW6K3mTuHoO/zzYx4QeTW2SYHKouP5R9
sWtg7vt56DFLWNRzqbof8h/paNENIdo1f5ogqQYx7nuzuetmxEjwc8HenQuA7qjlHsJsOIU44qeU
C/LkzIQJndepb75F+vAmMnIJw0KqywKKld3LWABG7EHlj4hC5/Zu7AwUD+ONrSx5DNr+2QWtznza
/RpU+KZo09IWt5nfKfmjq5pvRRZwgMmTM0uiBG+cJuWDrmUssn5DUvAKvsK+P6gchX0d9AQep9tu
rh6qIjzL0eT4Y7Bw008VJNKhbVlWfPYwTGwW2cPAkHScSQT7FheRejhrFg9spknWi6jASOYRr8wV
NUs2WVZGfkdp88R7TVZ7nl8whMJ/CvXU0nE0W/mua7nDYdD6F2+lbwTntjTXdugjoh0BnhTrHe5I
FezpCJALaXusB6IJEly4KooOPM3tfVDlM3uf6zgoxLQm0chJrWE6YbrWkvn/B5WlGaZDGLCWDBMG
1X/RWYL0jobg/+gsRlIeYMmAOWVAxVD7PyAtDg9kl9+YIt1Lloce+3bhtERk8PIh9hZWC+u/g86l
4BerhY8zJ2s2giO0rMRMY+hMDtPsgB26Fy3WPxKgDk8Tvn4/yS269J1DDcRhP05dFgPjHDvPcax5
SUTpa01x/TSFn179prlMheeCS5GMCQXfwqh8ujBdJKBR8pc5MHT9XhiFczv7RtqvWk2vnv6QXQyR
6OsAtPqTcK6jeLsAXgDuYZXCyclUqubt8i/MSxV/qeZlAb203AJdedCbbzYikur6F+3FpmZV90Q3
MNv9LR1cqC8Io3cGr3rAL64LJP3+F/qlt55MYi8Dx8af9JfLKOJuzmavT86/EDCCk/QCvZS42giw
c3a1a3TlP2EwgXvV2beLs1BrXuYIQ4LyuoHTfnoSziPnbjQkqyq7rw3OjGzIUvB+GpmP0qWje5dG
lGrZ/DVk0BanYdl91NaeGvkqGt9KrrzCrLiZIKJt32cm7RoTNcd6zeVHbMVsPb7Z8UtWvjjAI9sR
XkmLIlL8F0pGm79M52JDFBQsE3ZR/+DJ5G5wVSePmnZW8btJHKYegZTchQOGdPFSMBMCDLZiNJdE
ZKkNJkLpVk3PvyEzjc3NC264xTTSzc5z7zWkQRqWTVF+mumgpQddPBea9/8hzrRMtOLoqWOSUf4C
z3Bx7pnl6NGJFcaiXnQgoWUc4ULO6qzacitba/Hx3ywam9GjiemQuOf4Qst4Y2QLA7Tc2U7O5Q4i
Sdx5CZ8VglM+fzb+fMcCHifJN/YQx570XfKelbgpbBylMD+0ZeypobbKHqKcPS+LpnrSNuayPhIV
sdTXDuNqKw9/2DWV3fGdeXUZGQXNdzLx/BmzvQPuM1vk7Ny1Wy1RDGYvTFVmL+kB7sUXmo3MgpMY
PI452qgOv5g2cXNonZwt0D6dzLXJVCalBHNe8DY9fVXd9mrN2eSMkdnhALlxpv0wMNqnUlS8pZEn
LaSP8F1TFp/1yZYPfzNvOs5/Ekh3gvI7LJnIbCXksl/gGxk/mtldw8K9655KNpBJdKoH+v/YJjv5
lk3kRllFjh9quF4oOOOMOffM53rKg40+Ppp4pn4DcZgDw7/2bPcH4ui1YPVttbAfYOMg2kaShqgc
LMBiQgWqxCtzfviJx9FHNATTuvKZhhHy/Q9KThLuURMzLQbxJqd1Vq5t7gpdQw/buxBz6mA31vyy
1aEimKBZJBVuzHhYNQ5Xs5ViK6fSnONRvgWjEyzITn5nAxf0ud9l5VXF0TDtXgmC1myjOPsuXJ2Z
+yq5KtbZsG9zzoOC0TappiVZidjaOg96vzJk7wWjsTbG2jMU/6B6CCQPZ6ajP4k7efMw21/YF35h
d4ROOsXZ2Qnf0bZBN7s3y4apzQXAk6ePDRj9255e5+HC4TGbroPAQ6xr2+RG4+GMaR6QyB044ZB0
m0OC0DpHNeEaFvOIf9N5EqHhdiiKOzucp6ugcLv7OePMvrqgenL8DBvHyhdh4IXXwxMpWHOK+czK
6eXC7WmxEZM3qR2a1wPfeRkxJbvQe/LRZGnfMTa5IHxqd1dzcOQrczN1TzpzTWvA4QkUIv405cGU
R4eLsGNhVDG9X0SfnJUBm+CfUJ88J27rFSSqDN/hg4+sQx5r5w26D86pR4DDm9IYj7Xxwyfmwix4
9xPyI8hlqOe/MT98RNPheaieE4BIiV+xigOIjB48YjU82P2GcD2QmPtG40z9iwKUj88gPK9d9z2x
vzlIzwQfKDMdcGNa2yQcrpwB1baOuHPkoic1i++FQdDzf2CgttYObh6iG1uCf+lDor1oCg9m6aPt
+ctGesEDxXYWemLOJr54bocyrg1nLiD0svJwjvdB4OtXUZ5cO1Yvb/+LFzTOQwwmV1e3iikekdf+
zagDOEBTMTVfF4JQWGftA8GU7EoEAApM7H4r/uwxsTQjzryUIJYxdMCfFqrQMITcaTNtvB/9uNxf
8ELgNvBrVVl0A9rkEdRTUWAhsVXBgaSdP6MCFWjEU/RMTH3eXdBDlcV3w+GjuiYeBF6RNfGuTxww
Tq5DXShSzF1qtrI2NWbU4AUO4OWDa5QlwiT2n36oeK0svtQo3Kuqrg5urfL13DBxkiXWW66p6bod
3QO0Ec0rCLzfdmNbXkUhPRi0qtAuGeIC0ASCxSCiFsWb9key2uXZc7WQaiiNlxiA+QmFnlXpDCPn
KkiZmRi6ZI8wz6iCs1n/im1ckashrGON0nXGZzOOQ1jeQ6LG4rE2fDD5ekg5YTtpNK62WjQTRql9
Ao9u0O16Zv9kGBx9fKIORFJWitlxkHPq3dGeY3xvJB+pugMcnTk/m7a7LSNZHqxRpwgyR4jPPE48
LKYDLZgzz680eJKQhHmJEQH5VtAuX5QUrUWPsIDev2psx/1RM1ZpvJ//GTRJDYkFwZrAZj2/+HyN
vw1lHOabNMumq0nlKiT7k3bXGsSOOyyqXOlAq9gffV258XbQ4vr6J2opFV362A6ajHad4R4n0+0/
R2UxMOxGWIrbuNd4Sk9kRAkvjQMObYtxs69q86Q1rTyVWJBOTbgQNNTQn236DdXaInr8bmB6feyL
8UqSaKKnMzAeasbiYCu7XPlsnzHlFdlTkZu7aJZMfxdEU+xbxYFYUGj19hLaNgQJurZ9+oNqUnFG
AiOeBV/zAsXBwmya6nDl9350ZyZL1LDSI0aT0X3ucr2rJb3ti702nnLtCP/IuYsEnh4dF+Hd5deV
5C1BnOnyRJYNttJEMnjyoTlTq/+8/MU/ACeZGjRoO8WSbqE4tTrbHuYxVqIj4hAL8zVzz7Gp2Xus
n76zM7O+X6lIOa+0ocd92mbhrQEiderLiflZqZ8TIq/VL7ZTZlMllVYjP1BlsRD4TXoylT2+xOak
bcMUzTPErRzFLJyLN63VGGYZyESDFdbavD1UMfn/0e84Xg6aTl7WiFPOuFzpGDHYs3FlN7NASDoD
zGFYX/MgiyKbJwHPEMb6xSgYK6XAia6SWqHJYYsELEaYfG7xVXECsCOFlihe8ktG6LxXWuNWVCbs
6NAjmS43gjY3sjSzxT87ZON9Mi1hz9ap0h9Y3gl4Ox1+OFsrh5MNH/Zzjt2av5VK3bbkw/XjJ1pK
sJ/Y5NygJkpkOnypy0dTxxnO2UM4nyV3OQTlMuUbFF87mt9fNXXKIDpznWuLnsqSNgoAGzljNn23
85ExqIHDepOLyHpjMFG+tXbNgTyBa7QN9REIbKHBd7/gqVooTRwKAmoAqST2KBM03CTIoTytCY6Q
PdB8PTg3g+punZhw63YErvLJZmN60qaCFD9b3m6biDqSOK2s4gG2XM3oqWEphUTFP8ZzNZ2mGLg9
wVRzZ5Sgxrxh1sgi/cW30vSWuXaTSxYrmJ9H8FY+ttCqVPZrFJCKF0MdktGzJuc1CSEuW7rJUtrp
+J3TcnAiJjf1oL9Uvdb4zEF0jZZKp0eewf9xVSL2JdHmwsQKm1F+YUhGMRkNQUhJJy3SK3L0C89U
S4xbiHY4qaWPrMfVkhcnsay7y0+xN7T6O/Pm19JRxFUu6C8Vpun1uNhx/VHjV89w3PJ7re//g6WV
N7TeKzIR+wtLS0w6Cms/YxcV+CzWQhSSq0ryZTHt7tUYK+4RlmX13k/pcSrJRYiBWJVSlv5daaEH
oPhmNBjg5c0hM7OTP3b+h6NpmG503pdliwuFvO8qXFhb9tAHTM9T9ksab6W+/E3byq1IR3bEjqxP
zOToRw40Q/3RGZqbDH/A7OTJTaYZDBGxieX0YDyeWd26GbUXYdvZfREIfogabbrIxVTA8+7fHC7A
RorEYDx4VheSfqli2K05WT3RuPwLCRlAyYmSLe2T56G1ltdYcM+VSF9LlY4eX2xznVd0a+zcP7m9
YewvZK4+YIolp+G1M4cXihqZJ6rhvUURfpqdLltfAF0W23mrIdfSDc50W2TOVTGWxZXWsFdtO063
QZFcMUhhOTvOX0bUWSvZUT9CHESxShUWJzCrPek6Q+BgMk+9T5erYcLDW33xMk/lnevMwMaNZvjU
DZsNN4eAvVJFd7AjwLToYdeJ5KahaXl/6KT7FhoStmNSX12AXqXASY/eIvRmXyPlCbwvWka3k6dF
I5v50mATWvcAuqx+RsOxQL6sKlWnTOoYXlzNBazJQ8Z9/IP7yitz10HZBPcYuC0HXyQ+VoGWzont
g1Q8OKuJoJ5h95Tn2TKTeiO/Jyr+wsID04E1bf246W8dlyO4URb7iaPjloQAn9TBMHcYoEHBL3Cw
vvRrik0V87tFGt32ZJLm0XaPF2n0hRBmuTx5Gktcu3QiP/mRylPHDYKQAChGzpR0GyCFNYL1aBcP
b/C1DXL8GmI0v2YNDZTiKjL6nkeRlpA60KK11TK4ixLVkIBry5u46h9Glcy7yfIrsr7Ip7Miea10
WXuY1E2GTwmnt4UrFqUSHeLMZtxtGUZcmGJ4NlkpMsfFqmkxADee0Kz2W6GyZEt4i3y4RT8Hb1q5
nxJ252nGE04osioG1ZHZKWky8NnfKTt5/8MdG+B6rd2J91WZL1z1xWpdNtoj5jA2Zhw3OAc56dqS
xgMvKo6U+jC+2bYuHmr+bMjAsJSy+tRhBSbJdOdzsw95h27zhgco+coC8dX0MtcuzFyJH3IIkLTw
DiK3mGr1X6gypfm7PK4svFs4nC/MMgolfI87C7uASz9Ls1vBWZdf0tLEV4EjccVv5kMo7Skfcrkt
8p6FiRFN+2KKMg/mmraxmlcLpI03yeob4nkbtzRx+FQ09tYcSEWWZg+ruCn0I1K7tc0Lp2UEWExh
vk1cLdxqs898sGpo+66KR83WuLXr3VOSN688+tljmwXzZqq/m8mtPv64t5EKv45T7XsBzdZdkBLL
jisCdkNBb6JtP1JdHxhi/cSgtROcGAqTzcpSCaJadi2fFOCmw4WHBokelLwjb5ZQmvAN8Igz+2kD
sfsfONpoYfGJhe7VpU72x3SZM/4t8B5D89lyiXLY/IzqJFP4I2sdiWX13KIyYMptgv+y/Zshqtu1
Goolaj0yb+hMRcg1IvJpk2mlCn5yROKSEhyqTcTtYBXY6BkWNFrrcxN1K6ibGg9BL9EmEnNE+2sa
3msSH+OG4NrsKVcfV0YFN0/LIRjwud8DHSS5tQDSBIfOqGyqXVErsu26NoMILvWdKOYPOwPon1sk
Na08uw379L032N05ywS8+e3+7vUlTTYa/uliD23VdGZki42u4J8TOqOFC0UtCMfPjBk0f3SQ1PIc
XqjEwEluuvpwG/of/0OqIWE/DD5PtJIuJOstojg5gN2f+vCQgzcf62VQFkw3eBhGr7ak4FhIcWZM
0qeLTPwCWbPNmlxlTm3mQlqrp+nYF3yxfN/a/xdxzR2J3amydrYX2ppp0tUSdffpGj5is6SPnrAK
7oeeMfqCXWvHGiVPlbzoOq02zS2+CpU85BHI1v+DXsv1sd7TwQSoPFXs/0pWHDEzApE6/pUPRJfd
dvWZYmRn7qIqApbjOfWjh1Kyl62G6qzRH7gCaBLdiBEyNtSrI6AtDmKOvCoSPLhVVqOEFP3R8fNP
UdMAdEyHF28x7PBhgU83sL/9QbPxWMFTOYXBdVnKaCuVIpStunBH7rj1Apf9wGThgjDBhRQOx+2m
pSAVGdM5IZ18iitSjFNMtVC1ipJs24a3VPb6Y+eY15NtDWvkT9O6UOwGChgWHIlyngsDS08nps/5
H1i31vwqJkmSdyG7JSPOC7++Mzg1Zz4JCh4ZJ7JhPxCDDedprtvNH5d6WquXWWoTAUv9URjLhyWU
4S73/ejwf6TqSc5qwe5pI/WKG/Ufs3puVZIassWbp3HfSQWORI8M8aMxHdr7EB3WF616IZ1ly/5y
Ib4Vs/0RqwXKNQM3Ra27njSeByGCCdc2ycqZ6Ot1spIkaPL7zuofF/jbVGK+wrfKWUdUMKtNN0PR
HPa7TrfZkCNid2zYLhXwybuud6CGOeUSG1b3NCMDMh4lI/toIjzDgcDlJOzFolbrjm7AnkLuRMdD
YxZKqCCRKiG5xZC4kPbXBRVH0T/fxIki+/kPXJyJmJsVc/k0GpFxzGEBHpJcKz0zYRPcDKY4t0MX
HTINK8YFIMf6U2CjqsAoZ0N5U9tg66cFJ6eV9l46EQRu0obXLJqYwRXVAwdXd91mQuMJ72eYRKj4
sUet+Ej+Rs2ZTrstgpJtns/LV6NFrLvAD8xE28k0Knnjg5zrqpKoaIts0CZSKVLzQYuL+Ecu+GcM
fbBA8xYdLQJpXTuhewewTF9FOfZ2bbKdWzGY2RaBekPNy4VyX032xpldguBVd+YdN5/Sot+4SKiK
nCNj0EfvfcVVMBfFvW/GxpLdg+71PzKdu4xRpM91eAJOaieF2JuOM5ySIHiiUNKQuvqNp9MZtAZO
jgKInhASbvi8qJtbHPNElP3Et/BDU8FlYBHvS7Mi/5RF7oYLebDFEGvsBDoQkgVxueWeg3YpZJFZ
CNEdgUoJEIAdIgCt6DwsYzVB5dZzG6fZQxsdb3w40OfUdAJuLcb4VrM9vI0ZXjMGHE5sLouViFhw
8gfBn3eu79veZjZldR9xkVD7doFRXBh2RUxYMDDiUxaNHsfIZJPLgd5VpMyT0IJo7/oGcnb8jgFz
pPOYOeFmhGUXAUlkRj/eM3Plle1I4yajcbtt+havATwr0lX7JmMwjRUw5Fben0JBDsdXPMXGmPGY
ijoC6D5onsAp72atuGoH8U5TjSF8Csf/8t9wgxYb+Mk4/cqJ6Ew0pMzaGJA7inVImTKMMycQSMbi
tv/5P/X4R9sMwEcB3qksZ3u1/Fa5AWMi02ceSHFtYagkVWcs+Dq9Y71IKuGB991tF6FMUzpcL0NR
9g388N3WgxlzkhrORd9ei6g/0vN2HlXMi10xR18nTct0gavwdkqQaJGeXGj/E8k0MXGEborwZlrK
VwXlKzNt38HYdc9t0v+I5vyl9y3gczlLZWh486YjXVcakM4GaxZE8LVvVPrUg2imI1Mxrtl9+9Un
UXzfzPl7WiasIKx/MPJYfChPhiHxuQnXr2HcpgEeWanJ/8fafS03ji5rGr6VuYCNCHhzShIEjShS
3pwgpCoJ3ntc/byQZalUXd175nRFr1aXigT+P/PLJ7tLowqCiyasZYfuar6NOz08CGYVn9Z92jt5
m6zMpGqWFAdFJrSJZ+k+M6oUr+mjZQmX8zFg8ijg1D6xeaGCw2PGKb3InFAMp0HPZvBV3cR+py11
UtfUvRHzShh5JrAV2slMGWbF4NPeKdulL5KbIw8r2W5dEJHw5ZjP0+ijOpAT1WvaVrnam3Ya9UuY
nW79IuqVTV88i5JwiEPN273IelFABsNlTnqmulxDulL17aHwFp/OXmeNpj1qlXj+xdqz3IZ9i3Vv
j0pfLT/FPSEygpWMynZFFM0Jmdq6NJJCvwRwrJaNFzI008X7uDcp82v9Qmlj1/GCtliEOlOzCVMF
rJuLbEWV7nstOv+U+PLhNI/J7LuaNzVJeXLKbkjnwZ1eTWVCLO7D5htSsNWJNKHm2G0yAAY+85F5
neNa0lPmDrMDLMo3I08YSmvsBZMoDjAYy40oztl+w41StLtcJP7Lf5lHb2CuTMezbuwbRw6b1onZ
BT5XqjCZGVrKaYJLxszwzB9SK24NxEW+otSgzXLLCZfFLUKUgNKSfBni54C99zM/du9R0U5eab9Q
I2ISbTMFnFts7vrGZ1KAYFMhNhLRLTKZXkLnMJr+n1VUCIvUdMUZOl035wZNjkSj0BxIMo0txm6P
KcBapfacrHglwpt6qq1rzDCGbkN8S4QyaJgA2rmFPNhBl/uM0UfmqiDLIIYE1LRGV5aK4MZnk+ZP
kZ0GZsSJ8CRJZWWbNIy5NAZ7M4ogezZilsJlmjs6loRr1FFzn1eBTryg9oi/mex61+tDlHmsIhk7
ac4HtXciuYZnsaSVy28u1MtuIYv8ttqkYCuZXLIbiZdtlR5i3xjtxA2Q8MqKgelCRn4xLHq5FTab
TrBl0TZ1fG6wcn31yg2y+ZFkqCiT7UlNmxfLZVGpKZsT2eU2eoq5qZpkCzq6KvOUi0FSPQhtvx2k
RJxilnQ+ClNfv2CEwPeO0VQ2C9rwm+u8hZpIOUKUJWer6sQzGfukHLqjyyQ6E00YeCzItrrzSSbU
kzRciGZ4yd2boSKhSFdRNpxVSrqXO0RT3YwzZ6Q1tOmkgX6mETF3q5f6LCm7ZhUMFgNwkeCibtOT
S7OmWKu1sKm1luemMZbKWlZpVvgDUAFIyZlRRKzbUtVri0aeXtGVKVSDz9qjZEkxU8DUKGWfvFcp
Gos6KFPn1TpkpNCpO1aDqEV3qfjejdxa0oxq4AMTJXiLMbhxYmSMIQfK3DVJ2rcUMVtKTHK8ENrO
Lmom6QJTOPeD0l+WsXk9yoEwMymBsAL2jhoCp89hgsxZfcPZggJDJ5B1yxXk/ZDhI12HPfhORnTH
QWEUwHUiceTUiyLGdhPNnJfSKC5cZRqZmH5k5jIE7rYZ++7lvDhlZZk6E9RhZKAmIicrWgY9p6Za
YAwD4aDcLEUr5eIfs3IkRm6hrsTfcHXMJ1q+JXPVUm5fCMWRBH9jmtK2qobglHk0erNhXK5imdOl
GknBVaJ00Uma0Xz+NBXVgA6RHnUbgYHGur5oSja69HxcwU4DEnj0PrmBU8M/8NM6R+8pCPLB1++s
kr9vxmCv6yEtFrJHrp4nf0bLyXxMXeqmHR21uxd8kb3fdUVtAA1EOPQ0IXOOex7d3JwHPuEBFbnY
01xUAmWdF5AIbhCwf+7DZuRI5Dl+QkaoA9ecpQmDemNUMos0KY1tJQlE+VnzxrVlPsos7Qr6Wp5F
RjPayqjbL2ajbhXSlnsJpQwCloLLwkKltMiLeb2TJRkjzuxr1IGmMI7qgfUgXRwiefiFuQh7GqIj
MztdwSFFTLhxSxn922D0uS/VjO+ZuvQQRhlD0AaRFgoZJMRlh6WILinT0e6VRNu5Xaiueb7q64oS
MUZEFcytLL6J8GNtEufcnLty7Q8l88Mtk5iJWV71fXVVB8VFLRUXnsXwRWIEFKh55nhC9Fi7LNwe
xp+FJexURmCnQrk4E3N4ibAnNz+U/Yk7jpeSR4uTWQQm2z58yEHgE840H2dT10xmQi9SUpSzs4Tw
IB/1nsdry3dfNK9xTadzOhdks+vJ0pZsKBLNEcqShy8VFMpUfUA1G+dwaYlTTzRnYwHj94Q88D9m
XlnsRR6j8xdXMjVTl2CGyFiuWzB/zRT5CI/HV4QdFZYezROvudJ6+SIKrHY1ppQNE5P54dHr7oyS
ZwidrG5JvZhqhNJe43MxOBRU10FTddwhu0dytMpyDLnE5jUgg5GDWcT+LUuEulMe+QjncJTJ0JFw
0ZHco3iT1caz5KmNbcphuWTDHA9Lj4AgGbZ8LhSs2ZA4PEckx5ayzILVuKWqKPiBwNqFHnPDhYhl
xB/+p+u8WSFQWaVIdBI0hbJU5T65FFoSvIGiAUy5Bb4GRzZ/bYhxuXmBLM205dkLQNB3mICGSdbn
HbQkuHM/sGyFKq03meX9ieXF57JGGUIpgJOC0ejmY2okOyFqtPknc9lJYUD6SC+4ik4P7elhXFvt
SZQWLLFOghJQozjtJIn0y2Re5m16LagN9RlaaPY4wZdlwodUn7IjuRye5F2h20LnU3yVxscX+9Lv
WF2RD8QJNYkK+IuA2RgIBkHIQjjUIHZv9Ja5lEwCGY0/8jddaA+6zPmx0M79jhGAIQoIATA0HqTM
QfYFOFFjxjwoRv539i9QhZL6ZzZi8qhnxcU8l12R4wfdHgvynqn3mCEN020YSjNbnKdikfRpCaXA
grMXSlPND35AeIlTG+kO1SCNp/pAESqpqmpsnLJVw1WR8cTNY1R4qocnwkDdjetWFY2jLWcVoi3r
nDiDUQ0RW1emP2cEe96ccA91b86NSv4h1hzqNc2j4T96PJJlYqWf9KalBuUmqiBnerfLt01lxk4u
hf3K0qfqquniZOGHmG16ojE2z9IYNmep7P0gzFeRtGvLwSldi7EtuRA2mh9cj2X56BsKmUnJZC9m
wzq6MSLJa0V5ux2jhBJizfm98MgoWVkfzYOBXl/pJ9REXOku1SI+HSbdktEqGzsLmgO/XcnO+vSe
Fp28wMSPiEJRrYhKX7ELLThvlZtMjFe/Ip11BbkjdA+tIt2pxpASGec93AYKZwV226lMp/BnUC++
OJ2SSwPT0Bs2REjiaUuUHis+FJci16xlZ6b7nIbFJ9jpl664Cabrd+MB7jDOylQcU0vzkiF3Bgqj
i0akqhUxlfSJeVpxdMtk/w+o8xOLh8L0OmjnnEwnm5ZlMokZ2UXnTU2b0NbSagqxjlxEO0PKVpbK
FWQYbhKPoQbPpyptARgAtBx0w1y+aJ8apguBa4Y8TImzYjswVxs105OXK9+L/RkgNuBn8Rluiwdt
zEjJjybk+hhuOxoVnLiteNGE7SP5qtMXCLTVEty8SjE4NwOByla4bsrell8in0mj3GZef68nPAXM
wl+PATndrkUIJSS0z/v6MMZ6vqy8hnqXMU4LHwg7JfB3gih3q3LwLg2Za9nMHH1hlvcpI9hqQ/M3
WoHYxlF+b/i1z8RZc8hcQqZNmP3IFV4mhVerINY1RYeMBw59yzBYpP40pin353qjXZhqdk1Em7lE
cKkjYnT6j8v09qQGB1umTS2zoaDcSxzuifxqUHzUsPg5vcmK3i5yvqCjY0KkpKIow94al4ZboPVr
jVjMsu6igFN7f9kEI2OK1sCGCZkTrcvSGS7hjFMzRK3N3bIp7CwWxkVUVPLODVjwUefU44gScxJ+
9IpwHbjGnabymhKMhJWHgmU5IcMMc4m16edQU+W8zKrrUvSZRCY/MfuAS4eEyeXEZLWrHvPFplty
mSh6sTZ589A1ve9ToIjC7M8FSy6ZUKaxPXYqe8+LKfkV1jGxXK+dc8Rm3DE3ynmfFviLkfbkdfr9
xHvlGS3ksWP5fDT9hsREUuZxzcPJCKOAVBIg8DAy+s6QoslDOsscsIF8oU4Uqs645GLgGrjso4Gy
pRiRNNJlY6vw0VlyAL3OVA+I0OgoIo0ZoGmuaXO5TYcT4ACqHh3qUe4T9JFMJsSHwnjqsS/pqJAw
rhl6p862qIGKZ2MI6VNIHZP1vPOfizainSWJg81P00kIpTxxWMmrt4jlFsOxNrgFQ55cWeZkB2TH
YBxkRWyJWkdqMTg19Rq0uD8UArvoFJn7SmaVl00cyo6XhsC0evzEcqFLBhS2LDJidlv2DoqcXGh1
Hyx0RZacUAuvXhDWMg+eiMXcygMlok4vgycv7BveWVl3LgrKVaZWPdOFyir388kSj0xm4nnCF5WW
UE3znkYrhxtgZJTfL8CmG/pXaVOtRkPl9VQ2Pz15IJLIYS2I458ihquZCw9SJY9kFGKBr0ai/uAZ
xYLaRj/VTGu87dvEdQL605xoEtsaLOGkit10kSv8UXocrGXvGRopH9laFQHLFqAU02URgVGpKd2V
iX1VDJfsjBpayyzBLjMoHSKy9udlIKzCsOMGQXlMYYZv8OgfeI9837ZV3W0CWl/M86ykXr+jhLXz
QxqOUuwwaWznBIsphfHq9Wjr5dBi1sgkv5dvOOksYk7XVsUQGA/dgUW2Ft+Lhvd7wv7EIAEjGVl3
AFVH/Y6QOxMDvbcdxuhOGl3O0d22lAOed67E8m//MRJ4sv0oUn2bB2eNUVyyYLuy8kPHI7SQHt7t
2TxNcQ6oROXlI196vhu8TLweJcRi+Fnn0d3Qtx0F3gpdesvEMKd1DkhSGZ3K40CvUqbu8UrU9rV3
zs56+nogYsQUQgjCjKV3qn7PAcBOZUqKG6FrLrSeX6cSa7AfjO66cW53Q3zVG82zpxTMkU+MbWdJ
az0MV43s35AD+PmVsI0sa+cb/aVP5Fd5k2xT44TcvM23asbCdS4ksJPTgLV+PojeScVn3hfM0yY9
HQa1nP3P/5H+x5AElbkfCxbbrfdCX28n1DY0xW0pXXzv2pr0piLfPoJt67BZKEq0fsdtB451rt6v
9FfgNtR3Xs9cwDpghvX/g3Kb3Eo1PShwiIh5zk79UYBwhOQbJue2Ha59Pl4ePbGoXR9pt21DYS25
72tl3ig0hPLzvHgRb+8T7/KNvMWpC1JHqbcKRu2ReptWp3SpdY0TO/LFEXxrlbTfzoBvmWdhbHRh
sD3WFe7TePdn+LbVzy0CtcoiyB8yicGzcOk2q9oNKBpVG95kgEMcML7Qt0pp0hVYVx/uLXGhnKG6
7hf31qhWNchVnvdPbWlRsVLOm0iDm9y90Le4pimThL3GNMoi4jDNc9ZOTU4TauOQwJ0xT6VJqMQa
ymt9ZN8myk3KCu9SviMmMzfgol75W4VTSkBx0di1vP9f+Vt0+lmF3czC0cAiBYEMnAjdvhDWDOrM
NU4d7wTulGpld+q84jw0GbgktuwUsCDWA65PMmhVvJPls3cHF7ulpDcUqggzCnMIbw5uhobTrgbl
gkzwjJfkGlJ8zokQwPjfMLid3M1c9/xYwvWpXqiLmnn3cD15uKF5iZXbK1eKqh1avzkblT15AArN
fwFx8+m1qUYnxyJuXmY/W39pGGxMPTHU69A948kXeMuyJOLrwOOqTIWY7Mui6VCmvKa+ELkYiKyy
Np0vRG4IcskiRI4Pr0ZuZglb5mJnX53csvA44lDse6VyJZYNNHrPa58rPe2GyHswFEdvFpUzuO2u
FheFeR1CLHzAucwejdn1qIMFnEx4rnxneu6pz3pAmYKLnE5CPYrPp59bjs+KfFXE/BuHw1dB1yzh
D9S5LglkGKgJ+CC6I4FHSM3U4jb7m6PrpUwRgvVRNafg57w7ugJjVpg3MyxdP5eode6xdFUrPRGL
y6ZyTGYj6ODAO8WkDLv7MNrU+Q9/fIS9nMsuQ83cjgLrMVbOkODOW3IEA63qSdbN+X3r2ZXLsA6D
06CK6rYLhmUkGgyQX2gT/PJV2A3VlsGU/SDtzJDrVcogS0waN0ieW9xt+unfSLuVQcu+jZcMJyx6
tbU1iWNKe9WpLW7htAzpLBQLHOY9K56WPX0d8q22qsWbSZ2g+OG0o7JzK2NJkJp6b7kOiMuNAu9E
j8RgQGm2D6qVW46PYdIsGuP20+Hta5+rla2HSUGiOWW4LfZku/5Aeds6apZ0spmi1CV1Vik5VTeX
eHVFsvjV6c2rzSgZO42k9umH1yu5lJK0bDiUZbROc4kE1ovbO/5k+FmmVKz3jqUJTIFuBMr91Lfk
20nxbYOY85ZgEjZ4k3xlhu0xnYQflq9vX0TfXpC3DBRfJVpUOqmBXqeXsbYiCgoclqwH4YLDGM5l
ZbU27T+ysuFySnXS1TCnGJLCyZFtelIfEsgymyepAsvICNTPCVb068iCYdOt4CLi1VUEHNkTpabD
0B4RwGnNbGnBqIMikvbVsuD5hQLm0Z6g9ETcAFKtOKjjSuA8C8zXprOYtOW6QP+Kw0XTZHOWRnEc
y2mOAwq2SzrkKA5nMkksdoMtJinYT/toYdTDnMaORAYyeCYO/eIFW6LGKu84Iymuh0+VPTC4Mivy
gLRVwz1jAOMqhoDaae1U2k3t3vWSQoOwZmi/iw8qqTjGoiMXSbf8OaB9ka4a/fDwIgvHg5Ws65Yx
foa4fLMofshBfdYN6qOveuqZpeHUl5HQOE1J7LAz+mbTQA730/RXUfBgdBnnIkdb15gihu85eMpa
bOSncGjPPNzYhCGVEwjMCYpOH45gYZw3ZXzKds1+HrDl4hMnVqpdLMYUW2WIMaJdpBHYn6mS77bL
3rqKuNBsYmO4D9vuUR6SHvuWW43U6vMcp9isk8uqQy2YPhmlDLzFN/rYLdYK89wvb+s+5BvAonkZ
AQJViGcyxCdkNU8SraNbFKr+zWQaJ3LmL9pxrJ02bM0roU2ZDkI4lq2yWxuSsvF9sdmi3VSUGORr
zzD8XRgY7sptQx6A9Y+C0uNGZgCz4pczS6QUjL7jUMyU4CQgAwLFO78AS9BQkAWLXHYjJeu4QmSl
vTCQO3I9Qs2+3NYLInOqA9h6OunIrur5TEiF2mkonZJuZmD6Beb5TUruVJmHFp9RiEMmACjoTGIy
m4hpd8bEuetI6fYi9ZSBBuRKT3MKZ5OhzMo37pVDsLZi/UL13cgJWYbJmJR62lFqJ2TB5scQcryu
RI1Ol69ttEHBtaihgNWcWRW38ujWkjzlH0P8oXNy8oEt1ydmaZi88nRm3ttulpMcPy35hyekqmWy
XCnQKkB/pWOAeZQv1I7Vj2pIlEtv65MXiLmyuhMrzNodm6NYLUYw4w8gs1KH2VKi2Cav1IqAVLvo
piJdRqOSl9GbzqzFq7A8wWc2Zc/pQ5NUZj+PhQbDirnjReFWVIxezGbGxNZS/QDb3EmsP9hPcLNC
P5RyN2zGB94c+/e+9EPPtor0pFj7Xw1nM7kg3QqCo+3LSl6Gxj7x1l56wl2W+a/nN80ZX4TviW9X
LH/JZXKEhzfXOZ+mE7NN7qXL1rzAHp91abqahOdaUh8Gsj3vyLOsdIsodVdvyDMLyu/TOnkQFNia
hA/vt85zGdwNMe7Af6aeC6naVKzpONCHutSPsGcKvrh71V+t55YplFZV6ZUcGrhnHdS16vwT4zfu
mWr3VhW3k/isTrVdzbIOv4vPVp4sREodR+qzyKhY2w6nR/LzyBebsw+LquTZIGq3QOlsC3aOCeg2
3aw5a/fmSs3Be/t/J0FDuVD6BtB/xaAJicoIZkcetNvSw9Z/vHHQINNIKjU3mHcOOqo0GuBEUkbs
tebpWIXueYvpBhd0GvmWHZZbz2O0adm7B5E+W8CxM95NVDTltJ1hOpF+Uzml9OJFj/55Q62G2VhB
RrmUEDrC6wmP9jjxW2Ntx7zq3GT6wkjrOAhpMrrzMdgXZDQmRLriWjyoiyAxbMpFDJjDxk+etGh4
ez/h1/v/4ElTeJlxdAmkdav7rHk99bSD9OpKCwJQ57n5myxtBXd0RhjD+3e4tJkwVQUZ+t906Vbt
N8rUzTnipdk0aAtUfXIVX8PcNVnzzksrwtbww+XES/f1LW+vWTPAR+uHiI7CUJ/iTKsBBZhQ38Q4
06K848sYHknTCWuPgJ8+oekMDZNKfkHy2fLu363p3H1oQmvObfOYm5aMq8KDcIKbZkxgzYgSXZtX
crqKb7WyvVJV3g2GsvwLOy3uPCqQb/J0oycL11xN+LRsXPacfN7xaUVfKcTWBMpw7wZ1U2+GPL08
NqhHujIVLa/+yKAOxkemWU5lbEUcXerY/yBRpzAxkr76HqNumaGq2HjwYVFzg+2sYtXjUacUG91g
9RtJ7Sm02czk8M5S+zhfyV1nEiU4wqmTLmQgkUe79AZUF2my7dcKUL0U7j354gtTraH75+JV3oOB
wFQPmnbCoJxefkDVCERzVpr9AlXzWFgKRXUxDbOSfVgkDE9PWLXoe2tVL89yXsyKWZwkUHHYSQMV
hT4jvvHFrM7laDYEMuOyQ3Rrhd429st9gyqpsEwHt5oRJEgm3rr/AFcb6r708RSwq2lkLlOBBpk4
DLs2YMlDX9qTXz0NUNK4DjTt6kOxZniCI5Ix0xPlZy8T12hgxit8IF40mNaQbD8HU7B7oFjClWfH
pLVg3oXi2Rtq3ZOdGm9L/DjG66jtXunuM/FP6g4qT3vL/gW4zprsrA3UrTRQLP7VuM5D1TaHjL5a
+epc6wYH2diWTUQcaqi2PLxy12Q7sBOq5Qd53S87r9p/Va9HzbE633lHr1sSLWQzxW/R6xhtBqts
Qq+xf22WvUzo9bWkDu/qdQj24XNU1oLcUaqn3roZYnE7ydet+lxTOWJfGDGVF/m66td6v/E6rmyq
vImjgV8VqRPlhHIKOcUd/HVE1LKNTfsb/9r1unlkeGf+tMygZ8hDOf/CYGtsDdFkJipjLqafFrb4
XHLEnjTsjmOGl8QramZFdmX+Ow27NXpmpxhaICVhVaeCeabzAASvzJ/ilO5TsPp3KLZQ8XBV9vmb
i511bH05KGN2kQts5tlkSbXgW8FX7jx4s7Hb8tHym0v1jceuc2VZWc+sXPOITh/z2C75j4C41hGR
zXu0DG/cdyTbsC4TubMnIztJpU3SrK0kcSiv0QyXWOr4L6xsadOl3ioEiLUuTOL9JNwlRkdnFUts
EDbVg17tM8rjac1Gylc+O5PbTTlc/MJnD/wZJfLcedDxZ/jws42mW6klUPoRoK1n8oa0gMb9iuYL
GN6bop3T7G0pVgXuIWGM6uzd0s7zyzo2d+Ebp915F6K8/QOoTRJ3hwFPhuenxzJr4nS/gdpSus5C
/lIYtpxc7a6Z9m0sx+qMzCEFZXquOmNJ0VnkMr7HUeV/q2yzX4q9vdsJ2pZ7hImnr9S2ZrHrhNQ0
7BCA3qFnwf1/87YnRiWnJjEM4dkHuO1NRGjOHWgAedbi+bu6XUf7kA4yk/osdSGXzNct87OzoS7P
dWK1KlfSyeH2mAv+UUPjIIcZ2z9I3AyS8Oj7tLipDXFmrdYtcDcttTnsYG4Fyz9w3FrrTPN9MFAz
N90jD81GenWvInfK2nez2U8id4WdSUPqG5Ob8o/KEjRN3Q3I29/Q3K2ZzjryqZPNjSuamT/NLzS3
mhAzmHZ05ABhN+xMWrHIlezcf9S59bxatfLDO9DNwlUi3StZXxi8qzGFEkeJhXld3AgaIMFvUrch
FgRpll2bzsOg3iF1B8ODEbS0/Rnsoehr0S1pTRD+v2jdXX0yNYcAu7UeGUvv2Ia3suJ9rQOY/ip3
N9dhRwsUYlWsT5i95Wdt80/B2zX3jACxR2CDq3ua1+4qV6/Tau9q9UruyR+ll/kvdncsUGIijnrk
d7eaDcbxRnirJDhQu74q3op15o0M5P8OecsswQlglF8obxo6ozisevaBvmvetBHXLNl587wH/aLV
Nnn+6nkX4rYQ7ifPWyV0lW8mACkLf7yT3kr9FFuXFdeoJjnPu8GJpQe/YA3Hb6w3+35XYn+rW+O8
rgO6k9vC3xzb3lIAJM/iG1qo9rvtreWE9IAwDSo15sWH7q2wcK9Nk4WH8E1d3Nd23yPfRrlWVJ7A
Qk9xbNYdOd819kdKPPV751vjuUWSiNWGvzjfnjg4Y5TuvjrfoVSsW/ZBQoH5nLs8PXDcOpm39Br9
h8n6xvp0R3vSvmWJxKE24gfRgt+VZm8ztE507zfwuxaQKC9JwPPg/YX8jpstY15LCkMDR1TM74ps
qyuWzvjmfjOLetNq05KmihRrv63afMcIEkQA3ZtkP5jDlQE16JJaUGgJG164osD4xn5rEcOFpvDO
fgvmhR/t/gh/q/1jWyBcvLnfhUC6g+7Mm/0t1M95TtqeWBtFnhcBPJHP3C6BaA9t3WMys7JsabjF
Ah+MhUZr+dZtfhisnm97W9dS580Ej2/Hck/skT1Rf1XBy6hZjI35JxW8lGqbMu4fYXCCjNexT3WM
YPdA/KlLq1VBMYj5OArbd0zdLNyShxyv2nciPOsfR5YRqeE1SDiJ2kHSyU4km0LK7GMnXI/vOgpz
X6nwWJO2nNI3L1p4rotLuSYlzlI0g4G/Ny28JldWb4+9cNW9YYRsxoiEgy/KGE24KISSLRjABQaj
XJZwqbHKKRQ2w3+mw7n9LT2XAUUWOAD/YtWZl/4XQVyyolWt336DiI81N+CM8iWXP5HJXN+bwvyX
uuXaoXkXFzfvkniDaWSdphKTBw1Wjr5958TZEJvX2zExKFOnRHOujCC3gcUt4jf+Cy0uFwdZZIOP
vmVYa+azwfFVGA+YqpuB830g461/aljSAmec8fB9xSbLyRkP2/bG5af/B2q81he+GZy8a+PBtLhh
H/I+KTQkM6Jh1nBSQ9ZO5HgXAi2z81dlUBDSkeLmmr+HcVi2SsllpN2oVPM96S4Xy1X7gyeBXp17
DZusnKDd99ZloF74BGc4/bU/WZKB2RoF1wY2eWkux+ImjM/M8DAZ5fUhyeRtwUDQeV6vPH9dW8vq
SlLXUbuTXba2Okx0VFY0n+RyCMVQf/jXdrnAkOhsePqbXt6Zh5oCx696ecfzvR7D3X8EzKfGRzZG
y75L7VD+M2KOXgQDf/EHxDxGjdR7WMMPxFwnGzOluhS8tAkyT9rIHitjkRU0RSXai5+Quc+Kti6j
5dg3rHc7vHnmgpWeq/LZX0jzCTKXzyfUnMyUoxmPsrRqqNZPrHnlPonDLad5+wg3FwmRVM2DjCCE
FqgS0s9Hbm7RaR3uQQNJTTMaxwdvZHDMSCWiokz3Glxj8+7+G+fci2vHePyDdO4hRphX5D3nBJ1b
m9F2Oluv4Hknb4P7iTwPGC4gn/Creg7d8yQUvCwT9zAlzoLuURM2VqMtfHDWN/q85rMtyE+ddeqP
0g2nb9YVV/PJP4dfIJlarN79c/rJTKrzVn/zz2vBEVnXQT91PhHoqXHlJc8pwh+e6j866Nr5tP/h
GwpdJEc4qj/MvPpWQxebE7O9GnD7ZIYHC852nXWjJ8+Y6Ia7wUlavrHoLgFHjbfrm4xuEQYqFdId
nLXfZXSSGDwB/jc2uhe3q0bwL6qMKbnu8E88uiRS7aPRWiel7Zn2xKML+HptiTLqjxQuiBW8Culx
6/jFXYiRHprtXmSq7hsjXQhKjlLX3zDpiuXeDPLZsZKek2+vTYT3dyg9M0oAIX5330Hp2TPrUlaJ
nF9NVHrIktXzpmGu0VXztWb9lMZXMp0JEZJIrDB7VdOjlGoV4YM3OT3KhCdDUBAWrYtjPD1wxX3W
rTKOGy9+OkUCQlqF862hXmZrYrdMrr4a6lkuOWXjiG+MeufvlZ/HkDp0PLrCd5Q6lk/MQNdfNHW/
RayRF9BmLEY0jjT1htFFht6I0EulvPwFVNdQIgISoVL1hqpnPKWksr6YUHXFrRfbSC/Xk6yeh+cj
e+LfcXUDNHFQKMn/AVcf4P7JK1sEPyZjnbyIXcqJI3KU+JOzLgnjpaEpJJBJ6wjiAw0BFnVCK5TS
Oic79Hd5HSCIIj4DEbB2BIbl3o6HjKTkq77uBTTd4wxPCiq1aZaG3B8YbZ+5xDTb2cCBmYhSe8Ho
9LHALsUqy+bIZ70S7H4DHcmH/51hL9RtQl/xC8NectgMQmVNFpBHQLMSNLrM+O9/F9lVf6p71xt0
yjVZRVfwtxxLurK6Tqdvns+h7pNoT7PeKRm++sVoB1GMDWM+fme0S227SAciz07H/iE3q+/rKFu9
g+1i6ORVtyLWS1fvzkQNzEoaMu90e5Mte3aETXo7jRLmZtlGT46pcIbqDIdh9w64qwwBlxiwrMBu
iVocO+5M162EaeHqm+OeRQdMdvrO3TIqT79S7hIJ0XpYRBGAa9DsPXdVvWHuMjIWkdmVZJHvqhgk
+iK5q1M2nlmid80doW1RPsJozSbPfWoVUWknFvSL6S5WlBVwrd9Zd6YWz1M2abnMGSRsfUr1cpGd
FWRMcVVmRjmuBY3xmTfmvcpS1nvdAb0HI+OsBu1bGKmOj9Qn9G7gO5WtsSik3VfoXVaJeqBArRCV
/h32PmC8t9G4+gV8rwgXq4y0tTK3cOoXx+x7YDKm0ivriX5vTEacuUW+4e9ZxPYv92dApP3dfxfY
s1UYI+mXfHE4BuDD8WdEgG0y4OtMuXVDpp51DIYbVXjK6+a6J8H4LsEzdNUVP8HgFZnbAer/GwZP
apyO/uXkwQ85apIWnKFRriDvZgAEyIFW5q4LlrGGOBxypMxqxnqPjHiGSeeqdwETP6brRGyXkxSf
JKj01WNuXcihsJqi4G9m/CieezkIwMORGt+o4WKgutUBA36w8cw8pPCFHGUnHDpKH74C8uy/2WWB
wGhU7kyOfEssQNHgyb9Y8qqQ0YDRVwKNEomToGE5UNH/CMt3tXTSMetpHePyTHjamcay3kBh6Shr
J5qhZSVRfz+6PBa+UPNKeUpnT3vD5itJno99TUYFbB6tcu7zSExOCYeyBMD7MzlPfELEbzlS50sG
uMf44ROdj/JpF2TJm4axBRENIjlpI5lRjcmgp7h70LUm2Ea+6DkjZE3HuOV1Z6k/vUg8qX3/rq28
7Mb02C0xGtepBVb8qdMn0AxqqA+Oy4a+xcBSqylI5Z2DFzKjJ3cmz3ZSYdTTSyG/EBkRI+FPmLxj
8V1E06PW7ptOBWlTE2BlVgQkY1UuYr1hCoheMVWF+C4146WRhQerbQL2azNrO4GKY44/n46jOMep
+FTu3YjttS650kKrf5rsyeDQaFrnDHcy+YhjpoYpH79Efcwi0d+ETeMuzEaCAQ6MZ17DoCQosuwk
5OajSluDSZRqSHuIqRFlOYrzGz9gsmty8TVm4WUSKBZEhj5W69GPbFEaN7V7zV5w/wXGt+TTmmk2
yb8Fxu+zfsuKGHuKX8j/AOMnrToXw71Z/gLjC2poZ8D4YhKuK/em7vul7jOR/uripyKfGBQAOvl0
43E2vOGCXVnuNvG6+FKFx2/kTrxOAi6LyfWgytfwkeFpAR67UEP6VbXxo53AfL1Xu5tYZ8Moja2Z
Ev5fzs5rKW4t2qJfpCptZb12DjTdBIPNi4pglHPW198hAY1xOPfWfaEcTrCBVu+91pxjGPaCSjKx
Fu/UKhl3w3rbEFjP7LTaFUG4kRKhrpsmwJs1QvUlLwgJDlPimsj6aVgsmqCs507IeodKKs2mnltw
B9h5HhTsKpnStSv6xitXvcmJJOcCHwdpg5GyD1m67sTJk4NiJ/LuKWAgtWlTmmlD13RzAmvSrZBh
/oqEJmBGB2YE7ys68jTdOAKDo3HkJbcdyZfevfTHuq0LQaB5Hpi5xYGMK5m0M8AOwfufzXyNVvXS
Gqns3WE8WDEsnGv0B2DWfMD3lRbyBNt6s1FQVaBYgaZr6mQuaT1kGLFVZSGaV9rPRJdI9Gkf+P0U
gUIzXJfMumz3KcebbfHVCvRHKaZLwJrnHcBvaYuQkmHKHUhl1WtwNnQxTdX82xT9xjB7GkZEqDvs
37tOf4iTakUteOvozw2Z7L+T91OXN/6MOftE3g+MNRRFRp90H9dRMqwEDP4WcE7UMif7A8JvV5d4
U4rs9p3D38jldsyx0nZMHY3u6FXqdTNbYtcDMSu1Sc/iPfcblFnOPM43qsJfRy5xE1+g+8goKMVq
sAjlh1bumTTej/B9FSSslxFfcW4NGd5e+r2BPiB4c/wg73cdb+haNIv5rL1z95XsFcSxxOHA73m6
t4QOxKwwjiY0UtUMtwUyqHCYjaPnpNxR21n2PpIYuLzRDfT9HtdXdQF/Xy8WunM0mNXLYQ+Czll3
2rrlpm/qD424zsySLr4OTGAFaolRw/KDv28FW1tylhziJ/5+DPhe4t1RY/RMQ8PG+l5dkHegY0Rb
LtmH/osHFlzBOPpJ4dfTo5NffnD4iR/n+eM7iV+JMRHJ0XIk8UP1wS474sfzVcenRqmBcsF+OnP4
a/97xqem0984/Cnh5zRf1RSmPjj8mB9q635APqmLy6wMoGpQ2Wp8Yttk3LLvQCxy+BwVuNWcZcR4
Kdm7zU/FOWUnB4vxiOJvlUOHlvwdxS9RqdD3LU2BKqBmMFxLFdltD/RBsTedWwVHOXBtxDrk5KLb
OGh2nxB+rXgecmL0yin3XnJ/987gD9tDb/90aIELFxQqJV3CGhZgE7UFZjfIcGh+mP3GIDwJgT/+
aZc0Zf9O4A8Ghpygd0Ba/Ybez5NdAMBLaN/kN/Z+7ZU7J1h6cOmCbwm+S51raKjg0XglCQq1nWvT
JtUI1tAsJSE4Qpmjbg6IPxe7lJGb56yBL7CzlbYdj5JavpLy5VcQf68u0+K7cI19Gz1/MPid9K5r
9wgOrH4t+yXIppjdOy75dwi/kT3SL0uLFZ1vxnFnEj/5vj5Zxcr3InzljRa07xuHX/VThFGoNgLA
FDlHOwHUfKuGt0D4y2bjRg86/Jb8JfWhtaHTrp6NWFtIzreJwo+eTt6YDSQRcwBA9YHjt1Db9XK5
ESXmqCJvnvs2cxcpFOMthcdoa0LxWqTsaj85/boTeVRjAmlRSCALpCq9Cln0MWT5OfL6jUEiwtxT
zotg9N7Y+rHlkmRSkbyTgFllLbN2JXe7kX3w4umxdVc23KQcN/+OQ9wAVgdzo61lRjVszVMLDaUZ
r7vOusQNrX+rK4DagblMIiVetB2jKUu6yo3EvdZANzpNxAKNR5WkVTSVDAXDaNK8jsR/I+Ldk3gY
X8GrNMJx7xs3E/vfq42V4ZY/BIvVpzjH7hlzU9BYZ3GxzJi5AaeYSR5tZk9p3RVIw7pF9378zQag
mhALnCvh82LAsAyopWZdweAWuM3cohJ1NgEk4UVt98Q9x2juqxWszTcLQB9mCyMZdr9YAIb2tTI3
RXubSxdW9KJJwZXPp5dMtMlh/i5sb8PA2PxLAUCQxKWm5EU5eePDpwWAqupMaiYp8Pjm+KsJoNBw
G3jx7s0EEJntKZWbZEHbbrIBRIVyOcReMhuNAOHgwLjV84xobMpjviT/VhpzwxCIYizxwrh1rel1
iKZ9HtCgP+V+uUUiytHXpKUbjJ4AN9X1fdQF2Zp3/vtKWpRR3h4B7FJa/9AGBOBy1pyUz+YAv+F5
R47InqVilHeFxg2QpKVs5jCmJfqsCrWoLXgOyBwx9xUlx9p6lgpEUnDh0JzIeh7OvBbETGHWuMrV
fh61ZbeKevfOwnR1UGqUWxD+oc4O0YWl1owuAFxcO9olC6xrP6rM9W/6AbjaMFgwfxUxs/I4b9M5
TPF25e9QindvJoIxdlx2fXaIBuLnxKM3Xh4+2QoBBQ7EYs2ZbmtD9cHXsHiXE3hWeCzcOJ3r3MqW
gQQjr4sfJkmBKpP0lTvGr+FichVQSGedHSJcBuGJFYZY5ugsUGv+QHw2Fmas3Q0Vl3zNP33qCwRy
G4gAGLD+oTCI1Z4SY4AD0PtFY5DZCZzs3LPmny4DN3AXXdIYjJx+9RloNidFV4abhT6tXJoh+tUv
ZoPUgxORE01IP+wGSUVdPfJ3rsY7n+s1p74z1AvTiPhEZkvJDezNaD3Q0xBiB4a6xCQjPbhspnnv
Ez5xh46OZQYQfz/9XBttCGAQbvouxBk8fgjB/FAkHX84/eL0IdLNfhcobcVacvzh9ItVDrK9VJuj
ndv2jstHq6PC4YcQb9FhuiLy5wasuDnCNk4yKTvNUk7kXT1+6ExnePsw/drnT6ff/e3Xpt+tqvbX
fy0Direzil0KVoj3YSwSkPPBYDEsBF0uScw1TLU62QLwXuNz4KOOr6Z7KZfpbk8/hDLT8GWSi4pG
OQzFwc32cVOn+7ffEDxeZdoKVtTvgEXnKKzA2u3ePjRo1YIWsJGrUNMpesPcTT/Kzj96++nod1B9
tENBE+9Bpb5/gLYRzhXLhW8My2SvE7naC173yHuHNdFoJ+mrvSJJ1AvHD3rArk8dP/z2a86oiJBi
usVmYPJWW5n76UcI4sw982e8dcjtNO41WO8TVVlxREjXRVD/aB1VVNBcquqijizY56mTrPBkBBsG
oCev1rW91YV+wfHV19m9ttpeCtQvP/c6d9h795//wPRvTf9onfCqxwObLAe5k+C0mO8f6iEr9j9r
k0WTIwf76UNrq9yEPn+u8jlgP1rjqNPoL6w7R36slELZ63pCrcYycwKtEd6jxrrPqsrYc/vSFO0K
oq24dDzmH6PEolHN5QCr7EpTKx8bTfqgF10EgZcP0HYTwi3Wuq10tLipxEOzxnExVIKEMh2dZduR
yMKh610YgQIUTNFXcAJLnFkVfB4mmPvpAwXPkikQIgypzvI96Kj3Dx794b0EoVmpE1Sx0nzyYlD+
fsLWWi0DQBsW2bfSSaVlBhbTdbScbVzY7EdXBpMrDvT47g5OAVjKY9SIUCtcpzLskaImIZNL8vXQ
GPImNoftbwYNm8RpZkBHUSASsAAvV6NJQzcGuDpyDtPQjUyU1PXxQ6lheJZ05xL8ThquF8oAJVZR
uLr5buFsDVsKKINK64ZFM6wnewU6Z9FU2rA1R+GGpzJGq8DdT9INWYZkBfvC2ylcf0eCVLq1+mpV
fTFvlEMVXaRuzrEsLk/pYTAridN7i89R18hiUu9n5cO8LC/KowcXd/xff7o4EtQi69Yfbs8+DqYf
za0hqaeISuL0D6In8JeCW+c2UdBEq2llwEtl6NrYjHZ62kkWF5tlk4OTKyFhrzrNgeRbACbN8Bxe
tSS4ONbHPwo5qMEyxvkKtIuYTQKP2EjkUyJxSjXzIV5TBBpOtlm5OzXG6dFXww/ZHtorQ9lEJuG2
UCn7jUJIDdvPaxq55KsF9JtR8dEMmXrP10JZpnFmzr0BppQmMjwy2IsAMVS0OqPw1uzTckcakdDp
h/1DITPsxFumRC1ZNEy9kwQEFfKdHhfhqoya/sGnKDMJQdwqvO6t2LoWjIoyXzJZKtTmdaWoaIGY
IGV8sr1OMa40Ozeu8FNlXBLVePX5a5M7pFZ0IlVAOo51ibvQlatTM7DIpwCfrgNmJKfpQxl7OVmE
8FpRQV4luukdjUG5cJSxPppydS0TPk2lcOV1DBjxovOxeU6+EV+r3D04XHeP9TRev4tHGN2YuH4q
72KSj3DUltVDExoaG2rfHq+rzNaU3l3r4BgPospoD6cZWInJSiI4ba/KqoNVoMTpZY587VLR9GJt
jHM1qmXpwXFyIr1mTSpGp8PiIkZdZHXdXXDq97dqEB2q8TsxHAhAD1Dl+H44i0yM2n2Czcjt0a7F
nu4kbdROYUmbSIemEuWFNNJhIPfATlBqWJK4d3zPOkyWk0j45skTrE0dp+03JRl1m0bhVRh5kJhG
78n038kBoSx0TTtVOYj4PNFAQEuVeUr01SRDaWt64VVvdqhksPv0HLtl/ZteWqRSS4cODydAI6jR
RwF+vA5N5z4iid7IgsAF/w95VKfokift/TxIl15tKfg7B/cQ1L4gV/wmUgGBJO+b8vrTpSIXSk8C
veuHmWek/FmBzOMdEu6V4VLk5kurIVlCG62GubVUOAouLNHgVCCys7EAz9BNNK5c1QbJCb3bSbjP
KY2BTKBtm6VmbeWGhzIh9HbLcuRarWV7Y8vGIbUrZaPW2WNOabsHwEe2qL9tzkqWoFaXcFWGx8zK
blsFsLZDf3gv+XFwaxfeCb7ilq92+I1zUrx0OEFsFTlsFkIlhZJL8SFDPn1KSF6Z7q1l+wpKtK6g
jhrr6zrv87fnkqNjYo2zgBiDp1wbgCU30yct1Gz3MDleqpCuoVn07T6Ps3Zfd2a71zU/3EayuXQE
ySG9oEg4fVuSNIddPzpgLA96Y2SwB2uAAu1CQgnQNN6+vUYfjKS0NYSqTj+0becdKuli+sn0QQH7
e4jw+L6ZYtohkI+qTgw6aW5QVLC3HKUxRm5yofAcokUhc7HJHqP7kIo5p2/bxg73fgwI0aXqR76S
l4tPsn6MUWWbkqfXsRBCWicW3s6uFdFxsssYN24qpKPLE2sl/DaZiyznp+OvWZw0NopCEcJ2GB4L
gzfTRlXNy2r84EGxnnk+bMi3l7WiHKAsDtuqJlLfpZfTK29oWWoGMf9Zq6luxi7zr4Ya1sQ+dzSl
PIo2FpuC79QZazFry03tzgAQDDPbgxTbJjHDi9xYG1gELnEE+CRN/eDtR2WlM9Otc3xdoF/BGMen
PkyS09lrA2hEkBvDzGzphrINAQe4XqHMu0qmE9hQWR9VN13tpofWJ9pmMVML1ZcqoEsD6Hjy3tA9
WrgZ0JJACRm/6t2p6q3X0jMDfJaRA3b6+uzBsT3hLkSJPs+Rzbmh+vHCHyLGQGaoLWXJX72Zcar8
pLL0JFMo/2rHqVsK9x0agdCyrX3+YckJMvR5ifcqKzl5n8xXvzXx+K7CfLenFadXTrChvY2Jc7Tn
lKFOdcsPZ3ZJPMFRaCKb+HX63zQ6nd/rp2xwr/N62JQePBqhiNVZqTP47m0E4aFbtwSnd77zoOmx
faOP+LLJr5PmS9vXPdgkBQnH2HN2hlPPvZ5G2uTakavhCI4Nhyu6nbIGgxQ1+tXZtVOQ5Gpx6enw
WCfdTsxCK1YJB43KnbirDj44u0NHrVnJLWo7o3rHaHERB87YASI60lz0nQVTJ8D2FljWUcu4ocuW
X+2wGtg7JIdqyNtcLm/jLuRBV5zIE4I5qX4x8/TQXOsm4awRPk+CnmwAUxrWCYszIMCF1C6R35w9
PZwmMUwV7uNfXD0SGPysHp5GXY8sM59EPpFf1Dh7hIvuCTzgQeDtsUzuXhXA1nL8Fh9GgY8qQ3EO
Kg03psyicFT5hB1VuEDXrxMf41w8tNI8Ns2DzKtmKXy0on0KHZb9EqOH8AIP8I2kwET/U+0TSKm/
kqL73oBbQnShmJ8VP3IoLUuemldq2l6WWlleuMhr3MQu7tqoAQTyxfsjm/rRrYgtDknKTJ4c2S6S
ooXbZ6xh45zt9RcVUC68racV9YqlB35Px/BwXf3uBMLVzUGcVHQiAHThh6KzU1wVQST9kEt/rVjV
TeQpx6yA/RnFoIjOpiDZ1vnjtsGRMxsk15I5Ti23u0TIcFBiIBOtPtx2eDZuTJqNFxzd7mrVu5rO
gNPJzxFVuJMs5clSM8IorcEpNk3WiIC72VkrJJtOtO5F76OBRwvy1S+UxOmhE9qOpVU1DwB7KaNm
CKt3OR+iJ7nK7wwPDIFjwjrlurrsmquvriHEGP084Do++YYa2YD+0vePsudAW5G7p7aWoAB8lQ8Z
BNPABFS0nRmNV03NMZ7CjaXpYOf7Z9EjX6mL+JpPOFqdnt3V2UpUaEG+yCkVrrXSfJr0RHL3Mlj6
usr6XaUqb5IiVErKIkwz/SDXOuX0fj/KiqpEgoOVB/3O6pV136V8vhWNmmxb/Pz0FVlluqpQRqBC
mU3aIlHnzSJihLU4u4uk2lr3QX0664u8XnkVmqnOJoVRrDDqimVi+FiMVCeJFvnApq6283uLJ+7i
U2cEE0TFcV6pwf3kMaqCPF8kzOFf7P6UlNFzqkSb2oxCDu58UaVYx9asi2JZBKy9/iI3khgtetCJ
jC5PoDCGD4rZRyst+GGzYl23o+dIq/ODHYvlX1RHVRB9r/X6zkvd34xHRrlkdgoBtvrO4euniFsk
3uiWbMXjE3j2H+lZtNZztd73YBRqAShEc5aTCqnK9ZXeBP5SJatSmcnVUCc/PJ2V+qcRyWJCT6uS
B+BoRfJDf9dXwbXCGbVIX92zG0lGvmzY7k81jL9PiiTLoyrFTH/zqUnqLfdVazEl/G+qpJ4zjaF4
Fyq2yMZutUuYCxwL0vTlV2tSbnOKd3rexSVRPHBKWEz2JKNOyYiZzhwdCjSRRiarwUjs3xalTjSX
eEK3w99FSmkvzWtTvZ5cSld6ErzJlGo3wsvLA34UKrmew6qrNn+6f0qVilBcC/85dI1boKVrJGR3
fciKKS9j9VBTAtVFzmpF206KpcpopF0I9g5mPvrwKuAEkz5yPjOXxe+6JR1X6CzBADMpl3gVrn2/
rGeyhfLVBqWIDLVnn/LhXmrrUfbka1uT1gk3arIInafeaQNjMkPvFqHxXIz+JXtcAg8ZW1qiJRZG
7AhwrFbmd4HWp0vYGOs0cbHlQfILnUU7apl8lVwh+BlfzbjisQ7WM3y+ZzuTMHtKeQqN/bOhiSjp
TdCZ+6+SJrbIF4htqfn+3dNkGQP0hz4gpMIlJnKKZ23MdiqPlWhiKo7mg8mK/k9pE5x4QIDVbT96
mxgSbSxPzpduba5THluTv4l+vhJjDtdQOIWGeUg7b55w85exzI4mJyvlax0kXN/izH0Bf5tRDs8o
csgXedfOgXVEu8nslDvmxhHXesEmpHEQRgWgEIHaiyy5aUcXEpDzWpjyRngvZ9uT5hN05xo6/4fx
CV3wLpHldZAk/u3Z/ORDwPGTNpp/2p/SuLmrhGlvvbMBSo5JdEAaQ+PQGw1CcGvPJAzdex5MKigt
KTbEVh9k+bqtshswgEATRimUhTtpUIzxE0NO8R9iqDYorrTA+2GFNvYB3qRGOv8+Alq9jP3HT0WU
3ndXss8lY9REaRLYNc6jUPSDN1dUNELYilLOV5MwKje1tdxVyz+lUcSY1nLd4NqS7Wgb29pKl4zr
LIOKbAXlT9/pZ/WfDildFcZOLq9aXgJfVVKFBiMocG7YuSD86Q4hU/JFXZfGJkcpxdzpKqAAsSnG
z19jQrw5u6Vkm3KrMG49S78IKyzyXDVevyimwrEDqGq4qjrqxDNZ1e6Vs2Kqy5QXBAUngnQVY0ZI
d6NpKlSZ7qVDcMQAH8+BtK8k17jnDzmwLwy+R70XA1AigfMX89SQiYVZUGcd7VOmvXI7SF1t4WMf
ANOat7oBpZgA03jCA+mTk2eBROWLXgCB/ruSyiSgAFmTnMyopQpposIUuZ/MVCwS+EYucnMbGclW
LrFGSiGbLGmAwx5dZHw7Wb9rqrTE/C6ces+jeTJV9QbrOQCJZN76aNYr2g3jNhSunso7NzLAoS7W
blxdRoV5H8LIXjXJOkifXCk78Fp9yCdgDwPKSWMVyrgC9UzeW65ygCV/0bvtKXGUfOlx3pusVqZD
tYe/ebpoTN3iwu2ri6YZAUA5bLASLUAsQVL86rhiN5IcJdV4bsvsEXbyzGJfulIT4tSpdjQDF1N2
vP0/WK/EXOIdA+FhpF62sGWGVqxDhhVcAlGv8zdnSmJ0Burkv1qwsK5Uu9KGOj9kDyTRML26GggE
Zkh7q+rQncsQnixyzIF9ijFGpS2dtn+YsWyKzzoP+qg6top6Z7j8/QVHY0cC/YJmEk+MR1bsiyvL
76LrvlS1xeTLAnv/Yl7oQ8ET+IsxazGAbt5zSLovOlbzhcACaWbfEu6KuKezTRjlNhhl7OORHxFi
TcwlcYtBUp4G6mOV5pbsoUOo1l7czAbN5UE9nnqv40msZSIrkpScaPbZrmVYQbQEy+KRwQu5HYFG
PGu2hta+Fl5NmloywS+XurcMv/i28pKYXOFbAGKcd+dW2dibXHXAt0hc6epAAQxi3cfi6jfrllvc
Wxl4eaVx7sqyfqjzD+9WlK5CtdqM6q1S7YarOgppP43+rb6K96iHyF44OLha9vOGcln44d5xsD84
FW49tjLHzBXOvGtloiUoFyclF+jjZWtF97xn6FQQUXNJUsc3YwEHroa7rNnGUUHRpZZ3eqgKOHv/
aelyAhPflWKSd1CLFezTmyrtuel9sXWVIeQ/IjFr20UCYMTiIRiS60RFax03PMzrTGx5EfJYCZS5
4xkvmZc6vAu4IBQtBAZV6SLyAWCZMbt6s3gZBX0zR+IzrDf0HXSQ/9mo8rKG6JotHvJTu6XmGKW3
k9KrVxlO4mzNia89x8wKOVOi9mIJcpt3yhFSfUN6pDq8Gb4YpjP3y9aWQn1LDiq0jEXzrvqCNL2S
yCPKdVqsQe+L2eT8KpP4gJialSiqxqMSg/LNW6YFKJF14L7cHlze2b0CF+yfFjAHLy7rKraqHyaw
6CqnKzfHMUnlWqXP+MUF1rqPieyEB5F6s1RhFqsOSggk4VcvWBIShBExO5BJDuYMqyJ27yJIkuG4
a3eS+irmTRplfcafNYU+xrod0cZfZWHEFg8t2MavvjDZSE5VKL38hzIsdRACBLY41aNA7FMb5rJY
WJjsU2bl6A5zeWQ6qlzNJn9Y2VN9dCOXRzp4adlpV8rfPWKlBZLP914/VWKdSrOvHJpvtZLtONwl
G8Mm/hPo//aKuTLptT4IELtx3VdGwVgjrK07vl35Ml+52q0WItHa1YdpjITktpHC7uT33WvOzRTz
FlIo5cM65jhktTMT589X85go4pVOnACZX1aCXM9MPGS/KMj8uupWEqyAQuvEvPrVRaZKy4obAi/T
P3RkWkT0IyDaYzsH9kXsISx/TGzTh2DJhZlMlt27GMHXxdlOxgPpyuqMcG8UyYVj5dkaCB+XsiI+
sCq7z+W0nb/ZyqSZozJKnWxlnoyCScPfBTRLuueo2V8kOBMHfeAWannSrAh4yaVq/+Yw41CJBJ3G
bucITmPvLrOsZGaONGDx6TPjP6YS9aMrqm8q4W1SxkElxBhe+wW36z/sZnpSLxqf0GUWa+FctfnG
8kbNGTMWVHPxrpFNRjOevphsZ4ipya/VSGH/NJ6BYUVdPMjPGa/LyXyGX02ayUlxM9nPpCQl40bc
bzKgyRE9lYHCuEvsiXd5n200lvdM+1WH1vvSfhi6156156yrS2tlsJTYyx9uNFK3C1cP7lvbV1eT
I03WaJPnLuwg2h552S/aL6o0XnL+uqb8UdKTWfhYCGa253UXmeCbn99DyFFXM8gcIeRbhuG/qtOK
bJQHkt0Js5h/P6B6mLunSaOmGfmtkQqVxZi3HnVqdt2bl1HsnuJI58vMzm+hI0da5EC3JrdaQAGs
yB+y4EHOKx2qZ7ewB9sibKA89an+pDn8PcpEhnTnjfzEX0xrZaLT9kzqb4VBv3xIYMZ+Ua6h0gkX
tv1oWc48GJRLIwyfSePfSY6xatLgoeduMe8U69g6WO/cjp7oVw8bxPwBQuWyVpP6NqqzeZBWbAuJ
rq96dCHfOq0E7pwiHFbcX/xs2JyNeZXY3z4dbZUdVmTGmGnyfT8PXGOuE6FvR1ebT29elCmSzdHX
1higEaLBJb9e/+psM3RcY2//hEXjMnSvxV+9bdQIeaqHhCiVCvbT7/K2IadxAI7z+d/ytjY0nvqo
uyHeA4AsX+UlAVelv4lY5i9M6cqWdqXKdDhyGPYmUUICO83S+afMrWyabew4+t6FPJY4vrbz8BuS
08LsFhPMHtCOBF/sboLNjO0nPybBW9NXErTwZjfgqpmnuAyXyvovrjdbDh6YF2fzXkC1rfTmZXK+
GVT8AFzGa58py6ypOKjgh4L9Q/Q+z24CwuX8lSImsOHsqwbObMO7nEgyWiDeqBMwSqRzln7jzf80
wtHPWMRGypBFYnRtZPL6bIZrhQXRjYDchxwuNMKadAH9mz8McX2hHeVEuf+bJA6BzrIohTGzzSQl
8ApGtCdnyblLIO7lEeUzl54ZozbOzagVNnp6KzlZOPc8MmSKS2RGssaSvCdeoij9lkMWSxQp2NcK
oIEvEjmjI+Wtad2PSSRnaqhStLzYaqX7KPv0LP/wySm6fOn05iYtflPK1Vx3qRwlLwgEcI6a1g81
th/TUAd0mx3lL1o52KtzzpDrr2q5QOdtldc/Lw2ZTtFoKzor5iorpCOTBaQYmAbJBGOyUTVXgO+F
QLw+2+bsBoV5VqFptlkZo/tsOEeingvt7jgYKT4FT1xJIb0s/ISkjbW7osqRZsBCn6Oek5yfUWiQ
PTIpnLBEikAGvivoeM7SX8EhNHObdF/16qtvNM+ux3dqbhKRM9G6cGcgI22vS/ibhqQ9sAF8dFEF
8W0H91z6RUyXOBxFy/xJ8uudpKb21m2To+EW2b6vOLZhtLqSPlx1kvuTJMg+6ODG267/9G9lXcyT
A4KzRlCXLUsxauuaLoKT1dzZP5pW+/mprgsYiESd8dgQDZnHRjwPB8C8/zLYORD+tBItY1Y0zKhM
jZRnNz23vsUxmTOApkySJqcdIpIDwZ4VXwjQlNzpgS/3PMC+ieAVhkbKOLILL7tYvQkcZ2/HjPZN
i8G60C2ape+Ku1aXxUIo0OL5K5QipQkZyEAGNX2j66+J3auLyhFzvaz3X413VQ01MNF2pZKtJvGd
XnXPbmEELNXw6vVc0mzTa27I2JMZQ4IXOc6yt4NinbfiGElaM7dcOVgWJHXnf5PhaZpuw8r84sNL
QlLXlgVWL4cDXsulRZASgp0ftd/OcryI6Q/sdfuoGfLV2Y/HU5lZsDqQjumpCpiZ3C3I9kqLD1Pe
gJ9ukTFG4uhIne4ILrV/VKHsL4I650kA6nueSLUzZ4tfbTh2vGv0VDt5SrJRtRfd5exLWWiS0xpt
erVUAdBx8k1hRCEg83DnN75HfcpFfJeTomjynxXAsrYVPz8te5XE3rr0md32xG6Ugu/xbphke6kx
oFDWfWOZF4zkC4qTLVv0cbgnctB8HROrtMPnEAHNLBv8kJDWl2zpLjKLJ2xtHL46+PQ4TZdt3OkL
hZOW3xCjT3wsfk0rP0xSvhYghkZyLFELwoR/uPlSbMTLJJDu2h6c12Co88nRF3d4262uuJg8fe0Q
3w/DelT1Va25U1yd1Dm6vgQHEv8jxq+Yi8/aPp+N8zaR7L3wA3sdGVxgR32f7PZXSQd9RJDeoTMd
/abxg30RK+VqkvjZkjWLZJ3t+5vIryBTBMrCYOLVIyOp1RvuV+taFSDh83ikSST7SeVXyziKECb/
w+YX9i2Fe9onCExlljzjxTikl6AY0WpS++mFvm04hM+/6v1wsZh9fFca/nES/DXD99T70UnKVjtr
/nBD8urT1MOk+st6gP4J5Rb9P2x/4zdHRnOGTVZMkqLrDl76Y5L+aRY1nJ62gMJ0JzNoDaZBf+dH
dTXvap4srZZC7cfUDlg/6F74U1yMKsCxEtx25cVoA8wrF9JTsfw0Agpm2pEGvnn4sAJKxqZPTFpa
TLQzx0yB3Mqnwj6e/YCe1dUz+2Y0BIaw9lfZ9z8dgRw6s3mq4Cyute88QQXByPY0VNJJAiRK7IWx
c37Ji3BvdvpmUgZW2Vi5sdnMt0nwkolampGz+GoOHFQySMJmjjTpA00lnwlZfRxoOk4WQe4gBIYg
tYZPmGvdX1yCjcfENIEbMJfazeQT9Ms1lyaYWYphrXNYNfgnARYPSjIg8cwUwo53Isps5G0fokEp
+xZFHaByg3+LIxOHqKgGYNku2OKs2dgCuR14ksgm6plBVHvBfvFP6aAb66+Vte9T786mdOcP9EYL
z7ZAA8FZN1oTdB6uX07YNP1yo9xEsY3Zpqr3FE3fXYRM8fdDq9xngQomZVQRBsazpJXQJvV3GyFf
8FtPRS7+X0ZCcygzFgAtOyiTvHQ7qgmt8FEL2S+NekLL5dikW91thOh98U9PIV/sIj81OgxK3dJe
YkNcTMJCZjw0LgrI5iUIhrO40KWpSCEXPdT/2V7YbiSp/+mpxX3g6WsuNtcdHpHJYthpkJEJP9Fd
n1yGtePpjMEpE37xGSZC2bg69kyTiXwC4tz1Y2MWJY60Rl5izRqhLrq4Oamhkp+kmtbjF79h5DaX
AmHXcnIctq2ztfTsuWNFMGkOA88kIlxTgYyaY0pNi8t7B0zgQ3WYi1BsZY15j4fuEAXxQrGZOJ+V
h1JBsxihwXLSHoJWlBZpEjx7nXSVpNFNoDX3g0NsgJnwc2or6bLiYJZV+obcxXNQ2OGWYPsyonmn
qEW1oFpUTlJEpfOyZeY9fvUiosFDsFgE2083YlzRZSlzsNM2wX4WWQfvD0ciFNbvPcPiC0W+JX0V
zuuYroa4GXoGBTohj09hYgskcuhMRnxRtJjEiWEW3juhzTblQ56oFD0ToeQBgYNpviRd8U0tOKqX
CY1LRIqZVO+qkAvIKFMMrDZcxOLHv32KQ+6HF0T057WzFBSiEQGXm1+1iklRHbVQuys/zIrkrTFZ
pIuOQir39kcK1DeffkU25Us1JTgr2CV8VSwqzFyWPp/Ys2ax4C0X+fRdX+nZzmz5AbOhnTDa46dt
cdCdU4Afceb+YVxUwRND5v32VbqYp5gsAJNyEFvZSGK9gizXqi4g5VB2+Zt9kUYQD8iigxFhIlnV
jxhRJ62aP+861l8En77b70ZGVwfMqaTe/v9rZSyRz/XG3SRm1P1FLMXfCUDmq0ZWKCPgZixqYqSa
u9QMftsou9dRz2jHds7esb+cFI1+Eay7TDz9aWl0SlVfeSEleCcxjrIf3Zk3zARtQAnA1sOABCMi
qS++Rosjucr73W/Oxjw4tsX/MHdeO3JrWbb9FeE8N6vp9ibZ6CrghrfplP6FSGVK9N7z6+8gUyVX
qlPV6JeGhEAwgsFkGJJ7rzXnmFPwMLGNrRFt67Y1LgTUJolacWE3jPRVH52cCMq9VoRf/mmMY9Kt
TMd6yo2fkxyDHLOz4excXfvidrSA9KJczcmObgITyUMwjrBu8/t0x7RQ1gT6PY/Tu8l+Cngca5TJ
1vp7xqOjGY+5ppB0SYhhX7d3oUqVdo56VHLkr0075Bu83JtJ/4kJx0rxWidvIV36VWBb+sZEwRSV
TODNtn37OfoR/Wu6QMJ5/CX+0QIwNqi5toA9L7W7wA7x4E5BkC7GyI0+0LAEojAlCSn7f5oI2drU
Elr7fg6FzCWtxwyW1kGmqzST+fJbOGSeOQmSVgASXhOsrJ7KWozcGY8sUuXBgdeqFHeiSO4tCOEN
2cFJE7qHxOe6rYYK6blSkCtJ6cQ1UK26AZ3fump2oaF/8rqBnoQBhbDAgguWwxLUaLi0XwdBt/ue
IjkEZoFfPH8u8j9PkvS1hEuEiE5nQFBf4yQzQ7wOzlMIBEPHWrNyDGzWgaLfkgkTLnsUQisDIf+q
V1QsmdZk39LDhzAh/6guE3r2BEx2FuHGto85y/b9h8a05IrL5Z6r3rAyPGU/ls6NYlDjDbYqyuvt
HDzphdEpn1LO5vDJIbbv0hg/Z1iP/DS/pVB2TAeqJgaLCN6Uhh3Dyd+mUUb9XR+nDGGmQMoKhCeV
wFpc1wYIvq+5lG0i7ZUWveY2BX0yjJa/iackfstsZbwGE4oZLVM35Oy6jGvRVNpaz2TJlDaetx/z
KlFmG5saPuFS8VJlMxg0L6fkSjWrNJgT1tWcXqmbsBay0VjWTb80jeRKeI9WV50BpRxluCzC4k5x
v1BYvPqWZkmTn4SBWKx/n2g5yEaua00TR18Bku6042bw4cIFQa7vVMW4m6wGMjlaGWaWOeISD9W+
4Ce5jWrEl1rxnDbYRgb0Wa2015WlgbrCnD96L4WHhLIaZPot9LIpyYW1k6PyY+5lFkKnQbuzEG9z
9GVuWJs2CL+IUM+3ra7iITMjYBkjc+5vQZixY+0FLsEDwlEsyeQRLQOT4nMhsbdSIjn/HI1p+0+m
UB57ZhAb2Wb3fuN9rBy1xi9242hVuRn15ove4wz9HpOZ82NjWh+u0YMg/5F727LqfecQNh5Nf7y/
6cGcJ2SF/pCXSQ3mDWnT+mtkZhlOUBzQAYzVp+Q/kjO5MN9Mlhf/a3Jm4j7VZkdTFG6Wmu+DtlmY
idz+0wzNBusl5hagpIRJmnT3IU9GVz+maRrTCR4T6NdAzdZJngpGBcEPgZqt0m8y++mfZ2oWTyL3
rjTtwTOeOeIOU7BmDBHI0rDEms7hx2RNmYqXany2ugfss/0yb9o72K1n2vSr3J4EFb+J2BRVeQTs
EJnxckrZJCuY0am67d9TNo3U2TiXFtFMQgCYiLVrBh7PJTmbtnvlUsp0PPN6CtpMSfV2LIQosqcF
0bjHKW8TJfnHifz098jN1jGGRUeez5/FbmaorhnGL4xG307Rm14VHdIIHWdx1ejtm67daYQf/Zvp
m398+M+//fd/vvb/5X3OrjLsxVla/e2/WX7NSKMMPL/+ZfFvt1nC//k139b5+RV/OwevZVZlX+o/
XWv7Obt4ST5Xv6407c23LfPXv+7d6qV++WlhndZBPVw3n8vh5jPnzHreC97HtOa/++SHz/NWboH+
//WP16xJ62lrXpClf3x9av/21z90TZs/qPfPadr+1yenN/DXPz6+ID77sPscf05f/uPD/6teP6cV
W/jwkr59uC2Dqn5JP7y9fFg2qf/yD5v9/FLVf/1D/eND9/nrnTQra39+qMqa93t/f2s/fUXfv7IP
aZNcZexE9dc/NDbFSGP6Jqddl0K3hY4+QdPIV7UlInuef325CVJvWvs/xj7pgyQDbo3oJN5UVqbq
oKRHt0h3ZYq0784USH8/0XXpiSfwCWZqPxlaw/wm1C3fN+YE11+2QtyfCnwTs+6rZtV1uf3xlrhf
pEWjo75mVtBRi+wwryWFWp3Rl0SPU8x4cSKPnWJd5RlVfiwYkoMCCJBuHlox+AhExqAlDhG99/59
V6TplA/vD7zfkuqQ3U7Zst/2TNdNZZGpyceiMCxOOrpLSvZ0M9/rG5gNiaNGU5bQ1yesKPz7ipx/
CHAL5O79jeSi9SjXgC6cVn7fIBLBr9uiIwLxuk4pVfz0Ji27AOUK3OeGZFf65LUMbkUmqA6MMZB0
N2SyOX0CrZoXC8UQ+XNZjJ/8ohs+FZ5y1ZXSfUv1Yff+2WQR6g0PaimenaUe6x3Vk+xLLEw8N12i
rHXdU2hjh+chs/vXtmkerKJOX2SHISzOSA1E3cKMv0JOHqXyBYuxdS301CcAo4nBy9UWJVxu4kC7
saw+P81L8+MAF80mJzBhek0lrJCU0+48L80rGeg2doJCPCovYb2vllRaQ5ojk+33vzQ9oWLrXXbT
n3v/S0iQfjjOvv7Yf/px27/8uIVq8tXTUVFtVdN1R//5x60bhZEqMjiUTNezYT0yG+xPSkTOarUu
OlAQdKeljm8ddgo1GqgohtnuI9D7xIxreMsZ/xidMozkxTopkneKslV4m2ix9aBBMqAxHZVh4JvL
shVNhVkP90+8nH543/62rdvZhQS5Qnt9mCoUY4nJmeK1Tk1U5ZJO/Bvi9fd9M4ZyQHRSxMMluWI5
ds2cpPC2RS5H0NjIHLam6+LvHZGon5OISvml2xqnGJyueVFRDWVkgSMRY1MUu/GG6qbN0IZj7I6c
2HiPaI05W+y3KQVFA7Cl2hZEbge1FU4VxsTDEfb12WFQxO79Tb8/TkBkYjHB560TsIUPeQylr2zf
7wMThjRkSz1f/+OTg7DK6Osn9OOL3u93/Whufv+JmVnk3Xuu3UE3j6D5x1F4hQ8zXwZJFb2511Ft
2q+hGGqa+omJpwQvQxQVxWZist5bRXg7r1hE6sd0QJ3b+diuYscgDL6M9Uslq+E+ZA5Tgi9aY0Vv
woC+4iR2fBUoSnKYv4xYzZ27PhH38xqxG1z3iqbcJ3zrG9vtyKmYvifdAfPXR136ClS2d+zwTaZk
KZpkUV4Z6HP3SlTJDUz05i5LjKd5t+peXOSyax8SMYq1AX0Is62wLvpuEMvSMrRPZfH3NzAQexrW
3rU6uMOeE0AAdiZyb+PI+jT/telH0Oa4rMywHNZFE6jH2tMJcIhzBjVJHH0K4d7Nb2HEe7oIfbe+
RruSExiDUJqMqPbWrJXP8xrU2Q5pbbSPZpDB32XidoyDJrxgPh+v5h+TaqT5tmaCYarkv3vAEk6l
V5MEP918X5zvzaskzmdpRM1xXuv7w/O9sI9qxpLTlqafZJxD//z6mDCmZ+bb+ZXVqLUL1SHw4Jdt
/G67Ud+C4tJyc/m7ledd/f4yu3OijZIx9fzliXkVf97F+e58XMASOP3urX/f3nzPQlx6aoiL//ax
+L755NNiwd2TyYMRdScRFe6FGXcmQ/fpruYnhG2E9cGaluaH7EFxLkq0lavaEelqfmJ+bH52PvTw
Rvz6AltX3YvRjW48K/Ww+LCNef355aAOvPUwhUB9/wvzE6ZeY57WvN0vL5gX86q/axGH7H/ZhdRX
s7UagWWbn/i+yTo0wpNVw0ye3sy8DX1+q6kWPDFcT/fz0f8vzvrTWf2HIY3UhIl1VQhDN3WBM1z8
ctZnUoHZEvxLzAAZjFbRlBQ3wjyhCiCNIQtelbaya3+TCTAjgKdH4VS7vhoNzG+BBYCDHDCM8hKj
jWOd5nPTz9us9FG3oWNJssdzwL79yoUhfhDzA+8P/7iK77ROuvarwe9w+rVWQEsX8aHp1mmyf38A
W1d3lL5nmNuva7h9+uB56thi451eInVt0vD0pVmsJehEIqsc6xx4CucgxzWfRWynxJvPy30knUOM
TN/Yvj/QYC96U6PGkGujo0N5+PP3R4E9LlZ6E0bIMiyTzluLIDiMDHHSVCv+ejeriXrQ3JIAMd58
xkknuwABIDY9drcFoV7y9P4pzC+c13YDgCJwsezN+5+YH0y4zi5IFA8PUCMva6MeLtHfxne2qgYL
pVPsUyDT+C7Q0c74IKEO87PzR0jHs9qN08qKgqSEPehQZbOoRyMFW69mFjwtlszb97Qvoa1Pi/On
7XlIXuctu4xJLrJBfZqXOBtZV0rAFHf6q1KtnI+VfQcSSe+WBXDcdnSSj/NzepSdtDFJruYlu+ve
igie6LzU9oiRVK/1jvOi2eDVZNAkd/NiB6RjjX8Eqdv0VY6Rkp1KEx1RGjm3yILt25ZsWrx3/s38
0PQFI5XRz/NzqkcCaGDG3mFeNPwY9JJjO5t53bAtdKwvNL3mxfm3kLuMxtRp4+DCxEUDc2J+KUKC
/GOLa7lNR4bslqauC91Rr+cnJZ69vh3L87wdbJhY7KiV7d/3wYKWhwxJR+A67e4Yu1vOUcWKZplz
69DvPDq5QlJABV31XxzgTK9+OsCZsLATqrRNXdUcjJA/H+Cek1BWaY2GImWo9yOwuabQDxHGCqyd
NJuBv6U+isCQpiZAGjJ8ODiKqzCNe2cjLEOxrjXPwz40Hdrft2ZL6lokD4UIrIY6N8+JUA3j8L51
H/Dm6DjhlsaSlxzGXtuHJsf1RR2XCuhtNyYSk5N3j8Evdsn76DpRHfTAQqti2WU1UDNIIVaa5KWO
F7FZXXRKNDaXlSKptKX1lKPkG0nyKXZNkEk9Geg+ggjbio7NYKvzNOv7rmpWLgGl4aYoQi7dJJon
51qJP81Ltgd6ryEEe3qKThc3hvEwv6P3ta2MjC6vTXfzk36FX9T5tq3KS5Jzn5SfxJi0t45aUALi
vafWlK769+24YfpR16pPLvzcfUw489YclY7KQP5lJM7qbfp4TF2xHtUC0UhKZ+PU6GN3tpD9rMK6
bJ89j8nQtKq0sYsT9xN9TIs42KmF3u/6vi9vpJ0gSZ9WwVDOUGqsXhh+YSfUu/iizUEaVnJs1/Pn
XERY5QuHNtEwZA6zzuFo1pn/WHtCWytmWRyTIQgu06HFGVa23SueIacU9mvW+vUyRuBx2bemdVBj
XaE5L8qH+RuatlUl5StzHO3WNo1q65Povtc8170WGbnh8zZCkBXIl5pno8Nnq2sQtxmlXwUe7xp3
N3kYVZ3f5dgFAToGj/OSP9TdFVAq4FAyv7O7UdzIcVzSLsjvNGfM7mA4863PB87/qEDz71Vf/jdl
nP+DFRrNMX44xfxDheaKkkrjvcQ/Vl/ml7xXXxT5F81GZOBIiUAVB5KkSPJej1EM7S9o1A1YztNw
w1KtPz58LdCY+l80U0jDEsw8VYAgnMW+VmwM9S8qlRbdod1h6o607T/+JyUc/sYPp0P+BMUbXbWZ
3zoGlRx1KvH8UMLpsEeOpgra0XNITmvyNxT9iy4bzctKr+U6Np1b2hXK2moqmntZfo3/ReybJNrC
OblN8bTRB8320gYxmEtaUT98lr+Zhc+n4+/jMfbPRBqmqo4UqsVeanwXP+1f7gWpb2hyqaCf33hN
WG4qtXcXxbFuwJOlJINuUFfsWia+9Piy8Lr0NEqqCrj3vNa5yPl7mQSTyrNf4mlqlrKgG6A7zW1k
Q+VT7aS4FOl+9Hr/OFbJZWGnw4V0ypciMxD5h4QNJaT9rVsPApaawR5V06I5eEXwog5af5FSsbgv
4hAEzuS29CN4u4b24kmswcwWvau2M4yLErdU63Y3RtAl/+ojMn/9Ck1bMw1qcFKzhKlp8uePqJBD
Zgk9gx3Al70ZoB8e55tYokOB1djsRYfaTFaTx9B04wdVepJsg67YyoEg+CwP7GMUhlvPI0TNH+hB
alHsHXtkzU4QKNfMDR8rEQ/HqNHda0tpLsemi28zCR0C9N226j24nXnunuebvB3dsx1mi9Lxh5MW
1NTF/K2VlPZDx54gaTOsYxh31sMI8hfTGt50w6YRZhgqWCEjvxkmseyf/5DEzwN7fkjTP8b2mi5s
AFly+hR/+KHTAZUBhgrYYbYgVqC0rj3sDLfZkHGhqB691BJP3ojVz8dG7WmYqwujhjNiY+6EnnTo
TdSnbRqOG6UffWSz/nXl2kqxMmIz2yX07VQZiZNLpvKENNefYY7UWye0zFPSlulhsOpjUBJSi+Cg
2MvK0B798TJvHP3USIzuBmeJIxxOd+dZzb1HeejRH+xPSSbMtyjb16Wxq/MsPWNmQBZY5Gs/rNSD
r+wVJOMH3yjcg++1IBvf787LViH/xY9Nmw+4nw5Iaek0WhH6qLYtLU4/P32OFDCwimTYV7p+7Uuz
OQyd3x78pEMNMi/PN8rQ1nvfgHiXAi2Jpxtbu61giV2HreVdNHaxa9j68ftN0dWrvHdxL9akSEvO
KndF1DEYldqDKFKmvQlZkCkUzED1xWHAKLdNIu/QJlgmjWHtCXj7tpONN1gsrJViuOTB9KN11sz8
NLMFScwjMxO90zLG0utonVwpDp56rHK4wY03sI9yxzmsxzvR8iELve2WTYVVpkB9O0OUNG3w9vZY
XqtOVBybxsQxp7nqhk9qxHGbOysQpve63x8VrZJXjM/rS2k1h6Cg+xiLkmJ0rPjPoqe3qBAaNzKB
NJCp6GCbYpesMzO4Jm4FyEitngWgC7satB1KJ7o2OEPw2NYG8uBshHXXpuIy8XvEYU7eXKtqq64Y
NScXZgnl2vVCrBaEQr/UeAjEJJDLxQTsa83uOFpwNKo4zZ67oH9scgZMvZenZ58R23J0zfQ5j2vS
gbPuVPlDeD3fMGTBssdY2Vdwp3FcFGfXEsduMIBYhcqrrWbp658ftNZvTm0M1h2DQiyzcUNMV68f
DtpiGKrE8xHBVcPC7/tmH8VIzTy/627CGKtnW9Mrb0R4VJo0PJpNFx7zkRDwQiVN7PtjjlGf65aK
GXLejdaQyehGvXeOIa9jXo7Osq7is5/oz3HYQzOZHqqDCItM2/uEY/Tqtd440So2lXyTRdMQW1FB
WDPiL3ejAztBmIT+OkO40HGwfBni6kqkbX5djuppppR2E5Z0vie0/Os96ebrNNfMoxtE5kU5CuNC
DYmO7uqS8CeV4b43DOoyAq22qcmGCe0sYqIurI3Jz37Jp6XtejXvT0Pg71sbCDHF//40PxT4Ho6l
JggPvgWNve8N4DB5kR4x/Ag3HJZD5JkXueWWJzfDAvXnX5s+9X1+PkfolqFz+HKydSxL/nJFokgO
71jve6a8irrS8RRf+L51xcfBqLcxMIerWb3KcD3cdUYtFpVdAFuv8J/4arV2Re9tUDmJj3FHSlFd
2zfFSHHVDIYL4rXDU27k0UUVoRa1L+K2Le7zARpPlMnsnOq+jeUUnmMxkTdzswu3f/7m7N9cSHSH
kZyBln16i7+MSGAlRhKZeYffpPtkOpRleuZmZ9cciCH23LMP4qLVevHR78jqGVIUaVpwrUj31Q/s
4uClVe5Rc7aUhSMbY2taLvLkRFqkI7awYtxB3caKEdy78OV3bRiZK9uNwnulyiRG2GAdmQ1VSQ42
sJDtsM8VSKLowYebJmvlodCR1fSoEsBIWT6mc4ZoW4KxpXSqqwQc/ZUsXcKtHU5+8+J8Y5UheVOW
7REzOSgXLiFXS5cL6ot0xFU02P4dcJ92mxrVCtqfvlYcO3iyh+hJc7uCXkyTXWlGDva5gNiUa5d5
QohZb43aZV861YrfisNfywFXpdldnFFyoD2n78Ezyb0WxxOBekyO1ALQyjKu3KhWcyPBz17i9KeK
D9+qQUN23YSFd49XGeN5Km46M3/78+/WmCb/P/1wLc2y6PlYumHrlq5O56MfzjfWGOvpACNo6Zer
XrT5DbasfFdO4uWQi8pZNLQqYifslzWwwYWfNC0jx2hPYTM/Gn1c7ZI6/aJHfnSB4CK68KEc7uh0
Pbipo5660n9DnK1sfcW8TodrOhTOKkorQJ8Iv25ohHUoJ/B0BYNzmm/gtncbN9BJU/Ble5djey1h
pj78+dvmKvvrNMBihM3wihGSELrDlOTnN144ddfY5hBR5zlm0g+Y15J6QVChftPppnb2evupigXq
xtqXy5LpNbVHBpWiJbFTYFU+Ka6DGbXtg3sbRtmha9FEzc9KVzLNNy2xrDrDv+9dkgfweogRUOSQ
a5TqQh83UbVusGVDzotrFFAqGdB11uMtZbECnbkk1cfhwFLFl940TIKOOFaG2r4qc1sB8jiYa8ft
IErU/TLFCqu1fbfPR6BbWX5rOXgrtKB4C12K9J5fPGfRxb7ygzc7wr+kRLT3IufZFcB3Ci7Jon4a
DOeR2TuIic+1Yn9poL93/M1lr0hMI9Hw3BscFAjRKABwxEFkmwg6w0vRBf5SNbKtJb2I9JgY+pc0
t07m6UvU/PmigLGCVd2+tPfSHZ+dmuC3IQ3o7WE5TtKrsGyfwlLsIit6sQtj6xS2i/unRTVbRFRR
wpGxopFoOIjsi9IGqyJcBeFNcR10I6XQ1A/OSoLsJERy7CukM+VZ9FETSEtbhzOvcO/DIHwslVsp
i4/tYJnUooColylJbVPYdSu7ByWV604W8dKMsbpovXIZ2pANGrWMEe70d6E5iXPkJqi6rd6OH8mJ
JJvxznfIN/JT5+wO+XVk1fm69/D500ZZcEZB6UbnP8MFtiiwlG6SssDDrFH609MHnMHGSoc0szRi
HZKEKAasC2O8U50KJTKnhqXRMiQvg22hGRsNeD6IYrDxSiHIJwvRwTp6sTFy71Ul10Cx7LdCqvtg
aMKNTpN1o9WJu/duXMesNmas9BfIN+HqMfdca9klExtGRMnKtkLUdaT60c/H3QAizG5SsY+JJewx
o221MkYm6ps4Cxpb2emtsWjxC4tWOZmQLA6pqKFFZ4RbkQDEpHlJy7PdAttdAH7LwJz03knJoyPv
zFrXZoyOUcd8XzQ67Cv6ol2rX6LH/OIrAFFa3Qs2vh+VSwV8Q9mot6wBOLpc2Ha+o19KkZZhIWXW
vZ6Lg++gLwt7eWXncEf5PCeDQQf9CFW2MejahRmN92PZpuvKFOiLiV0k8ABsk+SstxM6guEeIofJ
jHbX9qJfA0RQgvTeqe2XJHPI8d4prQZF17BXda3C9CY45DZRrS9x6R47YfqXPbWBoWQi05l8nXhG
z8iPSRnSfeVKGz8WIv2E4nAb+oRljpxCKvyCrueYu2EMN9AwFqaunfPeQY6EW7dCplT7Go5xfol9
GN0rqvqimB3jX+8hhsUw+Oqule0iug18DcNeDaGkyazLug8uM2ccDsFd42D87HPnaSzl1knId8Fw
usqnwbHxHJJA6VtPKMabVdAN+dIjHKXtP2N+zJ4SdrzrEWooWWtdJwcPW9kllUB70cGCWOgFB/Mg
shs9cl5kNBIzF6KbU/neSf7D1+cptreKbfApVqBo51ZFIZ312QJIwnAngnBHRJm3LB0G30aD6Tvr
VP2glp6/1IzoLY9889ClJXjkpCDijojDdTcU107WpavQb6aCx6cKLhLKvP5oDFNDOW3WaPUZFXrx
uECy+YzuhXZoHt+PubxKDu6hszkCy67fJQVHWmob+lqjLLFoIf6T/k1aUPQ5TTa92iH0Hut07aaJ
uhUS7rRbbqiEk8I3yGFHHmSLHb8sOh2VnPsxu04Qoiw9cyR2N3GfGzMj4sDFI45qE5aMcZ9Lm8lO
bxE43hJmyTwjcMA+V6prHiAiPLpWaZ+osVzwZX8JY/apAnE9CRLGFbDerFaa665XkIZz1NZuviUc
qT1bcuB8rud8AU6zIxKuXrQWeF9RHmS8JU+jWDQRm0ks9xFLWr0Ph2KT5C5+eF/NV6maqeQ81HeV
C9Ao0tHOeLpcqUb+Oa/O0v8YDPIL2lxvEwQEdHllg/6+wPuqucm5zMdxY7rDQ01rczHqHQqPgEQA
7N8E6ZQctZqiB8s2qI1NRfKhZiSfy1yLHhGyEBrqpSROjslValyJKqUFVdyUuiy2XnSR1d21Nm6K
zrhNM53wrjz4aNXmqcPrl4fhuG/1sdoKwjDqqgw2Sd93q6kTcOlafYQsx/zskkY3BWREpDx9bOxu
gNSMJyTJ4+CGtEXyH0S9bfT+iOXFIg0Ol3Q81NUyBZhf0gqKyXfEbHej2EwvMwwHPWhKtdDsy8K8
1cyCn2CrJKvRia/DQdX2QbgylSg659VkXIi0dG2lO4CY1prqjrrVFdoRwZtuj8XejzkZdmOQ7M2i
OGWNC7ypz9S1gz9/w2GQk9bjZNyJ2xjOm9N/ShgyX9autw75hd9yob0vWrITndYyzjJzzskQEX2g
utfkJXQXZkqoC83Hz7kPCcnB7NLFZbW0TDGs0F1Q3Bn6O5uSziYxslejIaKsKvO7aDCv3cl0O3rY
9qt7YRSIYm1rlYtqPDdU9vmqac8oWPwauHJd4QLLgORrCMLYUE4ZSx9mf2hl9FaYhh8rJX+E7eww
GnE+qUWzK0O4/G6Ucm3IqtcKvGpToQotS9qCCe7ptRcw0c0DjIG2727ylC9lhGSz6tqIQDvwQbsM
SpKODCwZzg2jb6RbZreTtRetGrPz96LXIMK6N2Of3kbqsNX4jbmyxHna4ZmKvPIy60k5GILwkz3Y
V42f2jtniF1CzYmqEql5dKpixHT8Ek/J1l6Yh+SF6sc6ssf3G21ouCypRF8mVnySBJRe+XgunLBJ
TjAEKDOmRy9qk2Mam8mRGoaYRKtfLDwjC8dYSZPEKaskLar2LRVSB2YtNFb1kgsW+XxwoErUVLps
tu4LdCawYC2TvLQlA7FBUhLGw6MVz9ijIN4h5yA2qXt2TS7+Zpvs22wqo1UK5h1FpEuS/opNEJdQ
oAa6+QoDBGCXWEUeq5xyQmIcgriVR+EDC2jJJe1gFYl63DVV6dH+8rDUNrl6KLNRLJziWmLYWrcO
Wt96uuhJrvNWUK/LWlkn7DL5aFj7ELN80jpVrkyT82U5WPA8IjdYU0/CsRS5JDuSPMVYIHowHmEf
WTuz0uKVbqnbQpodtCvMNUDl4Yrk3VUeksXSloe8apJFI1SS4DChekN1gYCbUvPYbdo8OatxsBpK
79nHdxdCRA4t0tSnsVDHCkPHGKZsnKOaensXXYOPezRAY6dUJuXf7Hasg1sN7QxsRuPOwUOABddb
Dr2zDj3ni1KY3sq0wG5rPfk0tGwxYbdrh7lcV/indKzBy5H7TszEQXfCcaf19avb2yd/Era5evPY
q3a5H4iYbEhG85jJxBXmcn8g8aLp74pmlTuxjZehQAFv1Ju4oPkIuUHYLbtED2Q9jpjQcmUtMwWv
8lB0Ww3KTWjSjy8CnbS1sTY3UU4p0dI5JOsxXcsvNmg3zlCwGwADAF7Hjg99nWi/rhHWfiCaIumy
bFOoE2Wck/KSoRNuywaGiQ5MHUqkf6v3ZbeDP6esxx7DYGkoIZxHfeNoZINS4w5guEoSOmMIpHi+
FoXGSyu3DQlxEpeUyxihpgyMhvqKlNSJBG/2RKXCXYtCbR2OxUPgtqcudnZh4F4lSaCvwwZMk6ic
YFuBL14MeX8ZKfrDWKyzqil3ovUvs5Tvze6qrU1AysJTKUc2YXuQXKXWlSrxQeVi6bttwxm5eO5s
6S8gFeI4FtBFCtNsMFfsQwVUlhbxa1dc3KyD6r9iGLlxQ6isQri4ofPshTkpJ5yg6Fd6wmAWcAYs
xijdIHWpNmPIFCEeyjfDz0BhsXeL6FikSQfT3bwYNbDEYRS4K70v9LOksN4jRFlILg3MgKCSt2rB
1G2VspMM4TPS8jiOFybk6CWpHdoqGvtrtLtEGRnFpamirMzUYO2GvrPEBciYUATHYhhfEq0jc9xr
zoWw1pVTTflMfr2WFS4TC60b+ZPjwVQnXDspbsPQrBJgpU4y5XOP5J2HtqQBMmUcNIGCvbatTwDm
93Va3OV+vFaGYNxEXoFbutS4iATNqiIHUlO6+KCUoIntAHMIg6Ftz+RlmegOTnfHvHSHJwxAl2FB
e580amupMCeQ2vgSQ4ciplzfjN54CvR+kvNwKdJze93V/kXpEVVLMxcXkY1+1CMZZp14ZzJ73gL4
YhBbnI1q+N4671GZFmhg6agE94m6Y0x/GQnDu/Lq/s6cTipFnawDTsZAvqjUu9d9r5Bh6d8k5ESE
g3Fj9hWZ4600tomMhsUARXZhRU53I9ACtQ6luag6aZr+onvtXhOJ5OoHbbxOw51qIiXj/LKTIIYZ
VOVQpotgpfUF7FRL4QAS16XiPzH6xh5hPrt0dJbCEHeRbu6ithIrTiyXbf9gD0ztx0ercRk1pzaX
PQl4BPMFtYTBIc9EP0WRom0zV941SX6FxXd8i8kGTSVCDRJrrvya3Uh975wD3zhgzNwN6lnVG58P
VSHoZGEL3lwPF18fgxL7qbT2wG+gxxJ9GYz5msvcvaFrL375/7k7k924la7LPhEB9gxOs+8zlZIs
2RNCtqVgH2Sw59PXSn2D+v9bVRcooEY1SUCWZGVDRpw4Z++152TVhSExb6aelp6JixeE6EcuFWX5
sJwdPGcgvpoqCzZ5Fx08VCtdjUUOmjjiIkmscBe/Z1W+qwb+A/S0sOrkFC97zgW2k7fE1s1/U1m9
4/AhhXroTl2agnyOOAQhsl81s/tcoMJFCjPsRZS/ZAzE4jQ+uhk0V2E32SpGk0+o4Pw2KedlfGmq
gPTnURsHw8/2MwvWchqIRiU4iw+oH9hdzZ9W7V0Y30ZLEbFczV3xKSlJJWt6wvGhHfo/yh3LvWo0
mBVzk2Rle7FvojOrBVOqZkMjFP5rh2woZya6Nww6l23vbA2FtqNLFf2OnkOl9G71bK4FpnKe8Ajs
gTXP1TJcjxQxdc/xSkmSlTMH/oFdEMnda3/X9sGJouY5UvRsJ7tfN7Cf1h1tHgzdaUKD16uzDbqZ
52i+xBOQmHhA+SBGHJEZGHhGnuk108PffiDFiTSfQziKeAnCdTFZiXXsPDjHeffViOG1HmuSlwTx
UxjdYtAU2xJITh+ZPxuVHI2CABWgWy2dJ85w2hLOQoYm5jaP8KfRX/dDfOR6pRtg4N+2k3MaUfPn
ifPhTOWHUZX0J8nqCQPus9BZ9jPDZpql0UaMLquSe/NHYutdjzRXYNfLasg3LeKRVSFmG6uuvJud
la56nb+SeQY/La7GNdJHyLwe2CxSZghzomKYqoSIuZnL0TAbdq0bdTA9bzfwSDymD97a5ca1Y+/x
g/y5PrtrI1u3nbUZbJKQ3EMQFIDwIg+XJ1GwiQC4QJxSsPb91+/8mG5iAmYqordwQvBUO7UhEO+5
iKA/+R3A5oT/Z1aM1/zBoiKlftWDA6E4wakZdoSEERq25x6CI4W44GTU29B4KGnrzH6Q7cDIsh/U
PQo6Nyf2zDAuMjCwAycjp6EUV3hFNpVpIi+lPYDVYFrqpPgaqaV7/93w82MGjplsEH6yvpLg+z5k
ZcbIX95a1K8bT1ufuR3esOlztU3ds9nENTU1tJeoyH812MLCYuDSoU3HZ539ikmNH6p+ZRIR3DUU
GOHkrrgVfmQuMVOz7LH95c5pbF28UgnFKKfB/oG44YhHPqE3R79VD4SnNimJ6jhahZb33OVzcrtX
vVkeqq66V0lzNtDCHUfZnvPfeCXyCEFZkoEfIYZhGftEQPg6RdQHgLqUL0pbL/D+k87eFDMnAXOk
SpL1RxLW+7KDZeNCI0iGjN2PWClQNli7iuI647XZlJbLuYTT7PdX2cikqQmMc9n5W9tp5A5+QEC+
R1gRkEDKkZbO6jGetguEhUomPyrtkJ4Spy8ycJol5Dubw8kjWTMmt4BEewet8xGpJTZD+3NsE+Mw
gCocsmg5uSjCDQ8NSS+wklEkO+Oq9HS2U2Ja51nuYsyhtKbn7yxGzS+pj2SgJcTzqpf5SIYbPAxO
pDWwK//DhAmC8bH2FnbOkKSW9pMcCOTU9DVs5JLkFDNUSKlsxsF+dX39BkqH5m9IjhSpPndgHABz
DfuzNAGFj66cSUYDnkoo6maYERzS9n4tp4gQ6d6/IlFFy6Y2hNnMOyk3kfMU8aeOOqvDdRsXamHg
szF7/+c2adR7ZsrfCND6BdLfWwyVnD4X12oR2U9m3H7ltpkup1S+Ry21dF7crLYeDuGQYZAf+mhX
IHHlBPg3s77qQBZU0CwiDpFmgYU5KI/JqetZIlKkFVk5rV2To1BVJ2vdtcVTm8TbMUwg/SzSTh7M
cRJ7r0Gb0pMNlo02muVZ/yJQIl6dTNOlf/9Ar9iFxoRR8s43BD/H7mtZ8NaOXRDvKssXF3cEVxpa
PiehyYwW2aFGwSDUzWUI4hh8SJ7xbCUjJWSSn6thoGHMYWCuH4yomY6O8OE4qhN5G2pplPItC/lb
Rpz9CIaUiEOnuk1m160NbOeLYKyvmGOcRTnSSaJ54NH5xfxokjhfQHhYmLD6WI8pccyaYlJ0H+lg
msfhcRhMW2/rjxYEZhpFAaOFoIvP49zmm9kV7lpHjbcpddWRbeQwVaQ74Tgc5QfUJ4OVXYw0UsS2
ANps+lTupNv8UXlDe7ghMGHeZdC3Cujfc0ZrA6bZpqnzcJVojP8xxY/F5rVQdj+xos2fpsDzyvx6
RyOgWhOxqPep5fmLwqh6Xtv4AbJnn9IkX870f31HXnPb3nWw/E6Jm73lJGh1fS6fTXd8CNrTfeIy
64/N+udgROO+fQYGU5/j1Ui/bOm7Rr8VA55honYvsWURjWlDmDXlZ73yQyjZmQl+CIK42OdW/8kA
Y8F9gn4S8KZhIr62c9Fsw7DYtgX8QVN/WAA/9wODvTkgRaYQV53Hh8SXzxkVSS+4gLyIlXNouQFz
jTZIY8YSZah2c9mjlMj6hdUnR1sLZ1+P3k9UDc5iRnfB/kPEtOx+txF9uwBAJYg6Y9k04qRVF24R
J3y1xkynzYxWHL0+LIsauUhSEyTxbWCufmiRmeYhtVLpkeMRYwfkHhYOMgRxzkl02ZCP+x6080Kq
9AyAGFfrvJ9TDl6pPPt2+IO2dbALlXe0U3p0gw4+gJYkqwRO3MrKFblPjD4OIa3LFm0moRWy2UoS
a20Rqw0Jcum6jq10k5FEowhwuuoB9gP3PCKOdcWw4jkKO0KTONNEY3HHwgtVPL8FyV4HlEJBAqkq
0LJEJgVBuvnMGo/3LqeVxRu57UXzBJTogbAmCo0hy2thfMeUgXtzuvqL6YNcRGSTS2+0b4OYiwUy
068ig0ZnzNeHY2vRabBdjU+5zFgTjUAd44qjpfXAKbOXRW8U/BFYBLASkZefgyr5I2h1bbsson/z
OKwwOtvwKlreHS4cnZCuaKVqa1Mtk1MzMlYSnM9BsCrm3OZ0C4hPLR/B1Gwd7R41EJ+/G4frqBmN
pXj4Rv5j4TDneS3LeVimxKEVcgqPDJ/bixNBMGQ8fUL+rbEhDPE2GzhdGT/KofoiZDf5YSmvPcWl
iURbRxPhMjUtdDf89OL0SPaTPqVoezUJUpfRgkJQ4UKjR1lRstNMX0un/20M6lj6U7m3Y2Jbh8zS
JIVYHnFmbfsnHRepqh2w/qW5xV3vbeBSWWft0Q+gINYrLczhPIAIvKOaX9VUhPdKbYu2bu4MCNf9
rAb6XyUOjyBVD3Jew3tx9XWb7Fvp91foyMNVtL7etYJ6tUs/uqL1bmmq03vizN5x9uJ3NWFDI+xI
5JvYtboVWN197Cf5JaJQvnMuAIJKmOWhVxFT6MRr6P2UJai3GAa5VU1POM8dgAkcIayfPWqpAwjv
5AnnQvpkUMAuxjbqdo9vDnnhHgyjYQLT99Wqr0HviQpMTOimw9rrMiIdHmA+Y2iaTRBmzT18POjG
5d6Lh4uZefoeqik68sLfi7aAFpKZdM/IM3yOgj+y6ptXBuMoTNjGTpZnuCvtuPXJRz3tDx3zhqg8
28F4Nme7fy5wUIBfv3OWHp5j04EFXc0JkWR8ac4e0Bo3KTZTGPwVdaNfvh/MVT6IEkqVq1/cTH2x
r5in/3y7tANEikW4+f6mbGtrr+X8MjnpnWosfBtsq6UZXRe7cO6dF4/UDU7r5iYSlJ/Qpkcomz5p
QImLKF3yEXIOYUWWDUlRdmcsnYl2RoHBysQz67+rUagvOyELGcVicY49smrM2fBXfirHSxjDDY6b
+DbLtGFwHnw4vYunn8nWstZipzNXPJUuA46x9/9GnKYfG47LTfMx5vEvmZr9q3YSCz1A8JQKA8gj
XF20F1BFOt2U20fv9BQTAHBwh6w74gg72U5bMQwC7aC1/RIYvnkXxtFO6F30UN+qqdg4TIdPLk6P
hWsMhzkVL3iFiN8xPLSJHbf1qC9Byji5Zdi65BlP24HgE0PpV93K+vmBErWsc5dM/ZuyInXsowvx
XzlbQTEcJhnKpVXbEtcgE6TSlKcE1ckq915E6iwNDANoEpt0B8r/HhqZunhGBNUgJik2MzL7bOT9
Hg9qsudNIRtrKNofhWeBDZ09ri+ZrGlR1BuXkF0rqqI3rwvGg+kpsUy8ryp1iWBIlXHPUv0yDYZ9
cLTIaLiV47p1qvhEa+VpSBN7FZkjgbTJaJ/R0lor8pPdJePxic5FrpB3llvtEbGsPF1vh9rwniY/
L680nzdj3ULE6yDoZ1Vw7CFDeH2ZbwQNpEX4EHbYHVY9p6jXxdTe9fQ9RLEZeQhVn5y58A51x5JP
SCICMwi6piuORcjMg1iafuMkRoyayy2RIc+/RG1FuyALyNNKEJL6JN5KIyzuFtCNnX7MLpX/DpTO
33sV+ueqHV3uBDIQLfc9pVS4KM32FJaF2M6c97dNU9+yFmGK1PHX0Fji8v1Qgp0M6sLYTciK1pH4
bNip2jll0l4HvyFAUAQTQueVghHsaLsnoMer0Oj0hXDU9WSH8jD5ibfWob8jI30mnWHotsLnQq2M
IFgB39o7Ug5LTtJIXvxbRprWnn0OTxUnxCqW4WqSRrGLWnqg85hWK8NNKnRR1XQMjCBbWn7COaB+
yP0i0tUJAG73SRFsZVU7f4rSWVUTmT5WY77l1jSdmA36nMvy7DlT/HknJS3n8aASRNCGfNN9UT4F
hXTvJeb2lejeJQKWDcAC95DA/d3ZqvllqsBe2kX61wV9BPlo8p8EKqyFCh9NnZkmbRPQH8TuP84N
Mqk+AyZom0Ta25hpKhIpoOGUN99ENxp4bbwycwb7HLT0hx22f8OrNQ/VPWNHdof8kdnnEFxkkcw2
TUGOdkULosIKQjJlh0QYKnpRfJay3E3ZPF2/zR7RYPw1aoToRjpdyIEfDiLL9lVC6lZOagge7PRs
4k+pescDV1Z6p1o04kK6C7foVJ3nOHl1WqZ7Qyatp6yFPeTOVgYyQGAkGqW1LSFvnuGKgTDKumRr
dA7ND2R+KCKqp7nK5ieJXvHei/GoFYYu+3E4yawkPpeBK+Ew2L9E3q19u/fWmSMjyEV2Sf/OHhZe
bA6rjBVqC6xkeppHdx/PVXCRNCI3qsnbUwrkeBT5sEkf/z46pUb/sMD25N5yxRAxbJyZvjwo2CoJ
WKJA8q2bCbqX5dP1lNWjr566w2kq3eA4attiLNMznGhcA1NqNP/A17g1Yjv5wNZlDWcrmmY447VN
W8YYzt8PucGN2U3ZflB5SdQxD3mU0mwobUaqAwK6sEPaLxiiRa85gSP374eCKIA16zqQ8se/lUkU
UnnQbLIwB/eFDF8avwlfVP3TZtJ2dWdxn2lQbcq5yzcPwx86SfTSGHe8Q+rICyd6zod1nTxhUmSe
L3PnkWTSG2fLHDZdh8/aUJHDSF//QE04bckzSs9OIB4BTh2dJ5rxJ2ES5Ia8ZznNxQvJ1+Vxqrpm
FcBl2vmuq64RvAliZNPqKq1iZzcvmND0scGOe9WmfBtab7pwsz5Nlp1+1SA+HJs5Cw/V3NnHsmxI
hZs9b/U/Cx/Sa/aM1L83iVBU9i9OfIeS+frKjwqgPQ+eUSUkSkWz2/Zd4S20b3CkI5nrNRhMjpNG
2K1Gp3ChtOYpI1DoTDTwzRsbU8uCV44v4UjlogMM+b7hH8js9m7caNmqhfi1Scwu2hZ5MK2VOzUb
fgEbZdwEy7RtgxeSZLe5A5M54lb5IeeN6TeYqZX/mYfTthhjdbdicLoc66rVMAbEuzeGWuWdOa10
4BdM3PL+HI1rvxfPIZNHGGfesxPSnNIy+YD/SEtQlvpUE6Zx7kxSSDFET9p8LixfPlJE7aV+10Hi
baqgs17gF7NCRoazof0cHpiALlv8EQumJcQmyVFKkiGMNWbe8oC8Qp+CvKBxF5FONuM1IV+SOVRh
IY0L63TYKwG5bZnPlX0Nx7hczG3s7NxC9ruogmRVE6NxQ//G4F+3l++v7Ki2AFSYYtuiRDpoS/52
vb5Dhzb6NCpQmgzxrLYoBAGKibhAE9b/DY26vIYUEWcyrtcBJuiTtCsemDctZ6LPkZXI/majNrqJ
TLRH4Xg36XZ3M9DWJYzy4WVIX+zYtF+/vyid5yo07Gsu7RePYvlceYhiCRkIf4LM3XOa6endJfm2
8eoIbMhUPP27BNIy/yn9DDwHP6dDs0Dg+yYA4x8KSBA2eJtREZGP4iChacwnUq7CReAk49pNCfsK
ywkLh1WSCNbJYlVOsJmieNr7UB9WTmR2G/YXtcjq0qO9Og/00xCvxA68B5nTnbCC5aQJky6yJrp8
P4wqoteonSPd6Yd6Y4OANxD5dA+y9syBRd2qMb3iUOrP3w/GyGSsHNHVfH9ppr+rhKl9YQf9MZJi
1fRNs1O98I+oc+K9TuLkGAaus5/KtD4UzS+vZ/+yiiA+fz+YYIUItGzfC9xb3xnH/SPoOCYpez07
1ghOS1Acc6HlG8eh1ekQoYlJonzN+9Y7AiVBPqN6FK6R/2PsNKETitcn5mw3U4dAl0bIyim6R5ZI
oc//4/50gnBnBNXB55Y+ouezFkqkYpv3qn0rR6ZVKsvLSzXMPV06NS4NMl3uHS3jFUnSwaYOqwoX
1U0ErXGu5fhuR2P6gxkNAvARU3PrvKWIC7KlcKnOkOPbG3VUj9xmFbX1iZjrVRsY6rlqAQn++zXk
/NOtEPgCj18Q+LawPd/2H9bj/6Ierkv8/2b/aJaM5FhGOlFMqB21/t1ns/Gz80nx6NHkgEDnZ9K0
HQ5FyOJm27SsKqOc+MBSaAcjzF6GgudYkJTLopLcpgACtBNDTYOMHhFq5v5WhN5xVkFFEUco4Srr
PcRAuCpbNrSmaB70tWoDRYxMo5pxuWU5tzgrxP7fX7L73wlQHp+1EKGwLIQbVgg64R8vGYfu0FZ1
qxeqUz0tVV+tshCUYa9swtE9d1OOqB0bm/O2FdnmKSi9ldlEybVls75iuZdLBVr5kCCMq0K/eRsT
ZRywP2QrScHxs5PMP/L+UnQZDpwJwJtQ/J6M/UusP3oz+jWXVXuxbM1QkkywhVbj1aGSfIvdzjyQ
xPEmMvNgFbFxRNBOOHeBlJMRFpYRNzJ+/fvb8U/fQyBM0NQidAPeEQx5/7AGyMq247TnGjYckg7p
KH36hfFF8nuxrI1Hp95CJtB7ksa8A8/43//4/+LMevx1Rzz4FUwuLMf8x2fhliEO4QT2ZDS5H7mR
/Bp9d9+TKkeoD0GCmWUciC2dc71mGjvA1Rs/3Fy0y77tmt2/P5f/3RtBx8I2/YfFPggeHor/ciew
DBqpkgysI7v8O+KSIaZ9T9CHx8StA1UBYjVw5w6fi/2fd+H/yqb8/5kB2X6YcmHp/R8QcXdVfJTJ
x3/1H3//xv9z+pvr/fcFLwCRggfGxEvpe65nmf+0wsQNU5cIIPBS1KUOf8VTSSsPnH1MMhFdaubn
QR2pA1xi90fnx82RdWwiw1YVD8x/RcQjSRb5x9x0ahdTE80LFdTGrZtTK13HtD1OqVSBOgjcGiQA
qrCf4r+sOGP51KdGsof5WborxA4ZcOtSBGob9Y1m+ekSZCVTV0bTKmpYVv7o7MGE40QQrvl9xwFa
HVibEXDChNcj7cJ9Y8wM3ryU/HOp6YpEjWIANxnFptHKz346zoiDpp3gdgDbqUwkRH4KOmD3MEuS
KsECCEpKUoaCj7daGitifJdBFu0aFIQ4BDzU7imb24cF1a7caD37j/Fe1e8aM3RfUooSiocO3eFi
FHp8mmxJnKacHlQA0++3TTHX2SKDvk7zJHOR8y3j1Edo4FObR7tSl7TgdIcK649dx+9VNY/GhqZe
6SCqYt9b6rpUkCRYQTnr8/Kxig5R+Gn1NIUG+GCwT7VIj/WMruYAuioq95Gp3GrXOoF8AumZgj1P
GeLoGL23CxHwufdC53nQ4QyelCf9HkZGdk+quN4xbykY6pUTRwMYmW4Z9e8dn0u9hIOh3/wkaHax
V3jtqibtnnDPLNl5tBUJ+RC0mgnQIl25jVEOgPfzf+gxeZd5+Yf0agR9XlN7yzpMvKOZ0a9Y5Bq0
38JJ62lFCzVbA5VN57VZcPKScWwugqlzoZUiyZujxv/rW6LAAjfJYgOkDHRTR6MvL9v+S5bdwQ2Y
he3MYfpFuJdaWHZjLW05gGKwkibnACPIIg1Et2tY1+xy4LrKVdpNOEsD5k/Ehq17FGrzkmTd6KcA
Y7drEwRhtpHcFEN0ykdpQF+ZhvTdwoqU4lcLYkrJvrUKzMV20NG3zslyiKhHL2lduztyFeAXdmPw
he2yWvYFSfYoknhOcLi669A25QYHILV50ouVbAq8N4VGnaH8kRuSjhDpFCQPcqqfsaKvMFnRxeVZ
cI70FnWIRKu0r5Bpg7Mzks1ma58GHBKL1NMkL9u04woHMXNiMQWOTDoiQRIwHer+mjUm5sY/m757
tB6SN6YPR468T2HEhdy5/GyC/hil2oOebw1iPwU+bno3PrmuiWFe6z8gQNBPMcpFVZc9e01rLLBs
/NBudPTyYkOLnmshym1kJcLcI19YtLVcMo0/cvC4jrTwoNuAUE1EuQrTZlc6w2/ckXsbT6SO7acE
Rg99CsddMMRZcvZMqAH9RTVOTLOnh3gbKP4iMkCFKzf9E03kL3le9pf7/tqXBJA1kT7UoN4XllO2
95jUFuUPpx6uKwNMfaQi6Data4bkSjl/VK0Simr7Z5kxrZ1jIOGRY0KKh+kGQ+Rt9gp7RWMAd4GA
aOhHOf03b596rTiPATJR1Ji7wsuOws5e+5ws9TzjCijmtUvDrR3bv8qItkR3Ihio0dTlUYyrB3j/
Eu3je6kd8pzTRz+cyqkgkXXFbPSaJ/FbNYXEvZmP+UeNEpHjotr2Mi5WnlHNP6dQY2yOXi2mzaib
CS7mXje2NhBARlZ6iVvHOdgdlmQSzndu7t4gWRKnZZtIxa3qc2rQC9UtWfV5m2/rSvzQs/gs5pHc
D5wOK5yphGt55U3jEUG+c6vRQCSxuPiMFoHDzE/xwKv3xWySIzWc3DnAL2/cfdN99tpmQl/MEBZO
XbkoWhlt4iAZF11h3KfW/wjNGRFxK/eJV5ImxmhsaZvTl9JOv24NNABMjLfaJxCAJsRrXXVPlNrP
iZdvMAT+UlyJS5oasH5UdqikGd6BROfEdgyvbT0uRZO9dolrbGShgHD7BcW9Cwmhqx2D38sERyqf
0EbygzisgyzmNMcJGF/A0n+U+pG0/9gA/vFkwDP1+qLbo7q6l342ouiLWtiSPeS/gkkjjv1+hRci
XRiuFa+Ej/MQaACZSkOEDPnhPIw8iAUFS/ly9C21CoyepA03eY1xq+/slqChzmLZzR4lteJSWbGK
Up8/lEwg/5AIJ/5PI0XmHgDfjOLKW0g5uaxeJRHcLhxn2NSkLKbRi5Wb6WGGS0AB2XPzzGax9mLh
w6RDB1dFOt6j7EBi2SCmiUemipU1rhIHWgZN3mZFVJRzo+4lfXq2+bByhZSw+uk2iFAtk+Fx3tpg
o/M8X/p2bq6zSFww+HmLnJyDeOIo2Y/mRaqx2ZowZbFgWnpTIwWlCj5pEULwNuWLU/nbSupsARwR
h6p/H12aFE4/RUxX4dk3MuxQT0TPiECDvY24zRqbeCfL6ofHseLFyIaNFUCjpN1QP6EfWBqTS7pM
mB37SuODHc3mEgSGXgcendWA671xW4y72ivWkBQ3aiQfCr3yl/Cmj2SM3iaPeY9VYcpwjN/MIJYl
CpoFx7N6LYrgrIfhs04zEBjBe+UiVBAox0XSHjOTzzjBvlCzMi7M1rJwe7pbI8jRpGmH/ZAg80Xo
obbkDA4jQKhrn9OfljFYy2FojtYknmPlMiENVu04sWCh2zlOOSaOgaTuDkpqGTKNL1FnoJ7yDSbJ
9nnOsidrsGLwKv1L7Omdq7s7rSbfklf6IJ9DUjW3MI1QD0wFU4b0qaI/vMprjq06Nc+GqD49bjLW
f3vJJVQjXGYaa6O3reQ2CYL30tR/bYOkphQMXaPzaqlF8wGL6SMqLJPpfL6cdRvsm96/6zldydg6
ZYN1061SgEetuyeMr9JtcTQF71OGaj9F01o7FHmh6TIyrDogT9kWm6ODMZL46occmrH5Ls4Vy2CM
8I9V1P0bVuVlIjwKzG1/h9uztmBq0zqNV0Ge/47hZ6PduqqWEQG57k8NcA005ySAW22xFeXAXJVJ
3baYJudAygo7JBkbbInosI8TBNwNXh1r6UTcERLbwpLpCkjuBq9wzWAdtoixdZTGO2kaT44KXpSZ
F9sos97cyT0w7cbtayFwkQU5n6NZr9NWfcdWvaYD23mYjLi2Tf0prbRf0jL9Cw8GMdWAHVRMXQLa
dcw3VRVVhyai4UrfeyEpnYntzt/bhMYCs3TEg05rL8s4pmhrMwh8AYdV3DT6it4SWnzX/kyY9CyT
OeGZxAaOa8273bpHXBb1RZnlWSDUek5mBAhlmLY7JvBIbWb6G8JGWUWSDT61HPy/N+q11rGLctjI
WNvl705mC1f4ybqq5Ps8etMmVZX/lgXMBzLxgBsgklvTa8IFYBLXp1y0E8otgMhIZ1g7ZmYso2Qs
1z2dE8leuerdFucPI41MRV9o6catX5Uf6LIIrDYdQu0LtQqxE57CkSUnQgR11iZBOIPyehwpLkrd
mT8EWtLbmFj4Nq3kPaoGyrxBkz6LQWK4IsF4sfPgN2r4TWFQyajc9Zf1KM1b5zQfrfYykiMx6qFP
oCgzrHTrcFtsykE7z3iY157t/PJcUuADgl5VVezY+IOHgapecb440QpdmxDvDwrh5ZfVd9l6yMw7
miPAFcBDFhp3Lw/ToaiMN62cDleY3GY1Ns3IrohRSX1jb6GsI83O2jM9GXB7JFhLyzaz72nSBZuZ
PgTxLXxUNHMxGhs1Cjc33JYP92xWs/URCeEhp0sM2noY/zQbcA1sMXFDfEAjIQDCu1Vd+6cYu2yb
ZSVwRbzEV49mtt0XDyAAFRGdjl0WdyiUyFpt57bbkxjHSwmwtRTIapCYV6dxcPN1gqP6EDF7oGnx
yrMt977mBTMQ+R3MhrUOWjLoI4eEP51psjakHwYvwkdkkLKVs9ca1i1/HNNqRL5PjTAypoNJfy0j
9Y6ZKtzWhZn9rCdcIUVsLccw6F5nxHUyqdW5m0P0J5Z7Cu2k25eDila00/rt6CA2c1PEYAiNyDjS
NLS6dNrTR62XXSHii5eW+qUHpERKC+7rENzUMFlkMBZzfKRBWK4LsCQlqo4D5CY2Sm3Ed/pyaP4n
q/xTdd0lrJAZt7xG8jtie1dSukM172y0so281YXMcQARndGFLbu2ZTUkLiM0LzqaJ/OEDVl5tLpG
0V3mMsvW2ZhCzuUplCX/zjRToqpgcpql47TmpPxZybJ+4oGDXxMeIBn566ahYVz0EcWeUfFkiLnJ
W4MSjxVrYdr6ZzCrbotD2V9WdbPEHXyd4+pvOVUv5HDizzfaUnwZE/l6livRLavpFpXuJ2LTYtu5
PYnNnHt5ZyLUiYM8asvr167N3RFKi3g0eyuVCk9zAj1saIARyopdP43C3YCZZkcg2hKXwVMxa3ab
KSA+rVtldnkHgZni07B2CqrXpmLIvYThzXVftm+z0XKOkmG95Kx4tLvsmLnTzWtwN/mVQJZiswmm
g+U8to10FQyYYxCIM+dGlEshtaO5nz+Zen4fRxN98FBw1I/vE8DTZZkxdQTww0AqadaJjQdQwtLZ
BtJaoeABy13KmxuS7ILC/xOuGl5Stjscw7r9nD1ymvF7ptdY5wZ55F13NURq7FrWnw7wR1+R7ACH
/eDZJSG1adI3Bw1jB/OmSfgxMHdgUaidfvkdYtepTy9dhfNh0aCUfFOifjIJNzs2MqFvEiHwWkYi
+GNLn+NBikQFG/jVJwAdHBO7d1swLvJjX/3QfuZsyONtokXnQ1nYFRRbmwYdjHuQfUZ+czg4vCqf
zO8JoMC90QPH3WhmhDtJ/Wb3yqJq6PIfXhc2hzQuh3czbrbaYN7XpY8kxJBr2StQSmH3a2CCcEvT
GG/3I4EvqzwK8/c4w3lqtfAirU7suyzLDxnKAG5Q8mEMUdPM17HMfjfFGNo7J0SgrRqBBDeLj/nU
I4DDKN9ulelcgwokPtxn44z45w8Bia+oJBClWzgrKlc5G+IKjE88qdOts+z4URc6JTbK9gXT0MSC
01Urk7qdkM6ihr3YTvkpmMPn/0HdeSzHrWxZ9IcaEfBmWr6KRe85QdCI8EACSNiv74XiFSlKlJ5u
RL9Bz6+RyCog85y11zbqLCKRYUYn7Neugzivd643lGtV4U7F2cwr18gfLupcbk1sbLziQKiYgSVD
vtFsu1/pGuRIbVVXjeUS0dWkP0t0Xp98pZCfJHiF9ITf6gzmhDRZgLqIRTZ9UV4pvrkdz1mNMPJk
3QLihF/kcLoK+4CTC3PgnUq1M1y1agwrD2KC43PLlCFxqrOqDo54XUVL+hQIJacZdUa0+E2cSGYF
UJYWR8+GAMpOGZIc74x738e6vEw9zzwuFTvaDA08d145u6puXZ4CoUFjNOlb03d4t3CumFVo8GYO
EdJd1En+c36dx3BqnjYfKdfl4RHNrB6fitOCWRtZhZaCVX42J/Xsb2IdGxA/OrC63NY2PFKIKXil
swQhHjYS0opjQG0d+QZFuB0FYceVNlwPoZ8l7DxE7S4d0Ps1BFN2DNCxkClP3aQBnBwVfhMzSsxp
ZSuzlZSt2PZaK+76TjCI8xIOPZoGrV6n3aVmtB3tYiEIoJVbZ5pUHiTHs2oZeINc9JSfQe3oEU3z
EUS2q9+EnHqM0nmoMvbCsAAZSXklXqkZp6RUEkKQ8ABrlQjqkVZznFB4+fVJZREIqdOd2xbRCVVQ
+Ix79kNe2UfLWsTjedIidRhDiw5mkmaMJwWG3GBra+awK9m57sB7/XUZ1xwTm2TXKLZxxv2/OEqi
4KXqY3gHLqszr+BzDKQ/njMNiPaNGUWXrtH6zMT8ItgRGuBRK8nNbl1lNJc2yNOF3nnVzRC4yLip
gD0NCKXsEdMr56Fl8Pum1l5/cavRWGACTIsF6dyE0kauKHVFCwjPtgb+hr08XHkj9VdabMlMWoEb
XpGEJjtHaK27hEd3uEJheNrYjWVkJ9TeQxQ7pLG1PCKNYRXpuoJdpb83T6mS0jhjIicPsm8cpL5p
itETehCjfK0VHbLQCcHr1aTbpIO4xczVZIuS3dNSydVSbLWwy5YitcnE1YPc6noWERvvPeastRDd
Ep0lQ0ciu7VE1ixT46pzQt1YgSdQDVRpY7yPApQHseK6BAN4y8zLcbiTthrdRJHrbTDiyJXVjMBT
PvVXS7dqcfc2IN05AOQtvAMJKYukbbq0occrhomFBmnUtxaobndm1wq3N8dzw72oM/xtQ81BJjBK
UOrK9+eaFWqnTkp6RQJxzrvWqR/qPu6ZpvWFWARqmB1rpOHY3xu8Hthr1/MqdcclNY6S4LmWzUKZ
1T4rfIpsnR4x8CwegvqcLTpoXleVxOIsmSvrqjasmSAjXM9ZXTNbaCiuJhSRm2eNSItz1eKgMqup
s2ASNPhMHzvP5XDhMujh30OBxorwmztwFuIVjlY5TWptYWRBtCklvmRe7EV/xgOUzAZgk/mM/Zyu
6dHu2PKmwVorA3UB3pVeJqqaZws/U3VciklisCO1h3jR0TGMUj1CxCSc+w6x1wKzyPCSl0nj7cra
KJ5Ax8oLeh70O7tMMQXrsYfNJ+Bc1zfGpuBYZHHroQh+YZGZzOdl1jX8IL2i3KiMM2u+O10TLvga
FbxYbcNE8BSHvLeFY2vNyi11PFoa1X/zWLdNbV4U9ORo1NysLacebljZKq9pR5NHExnhi8KCc62H
fbPuIFjE0peqPqwEUTVMLyBIbAycHv+oxUdz6fdWAN3N5O9OlT08ltF4uDAlIdZQ1iTs40Ef5qIA
qDh2iPM+ZyRbFqIM8m1tdUsvnXaKKQJijkDMfuU4DTWxrTxmCqONBY08+kQAqpyTqlQ6cw5jzGMY
GG17dVA35D6GDREsb174KXsF38vFxux0GkqK7NWhpOLWCgfvBFiFwQTlM5ZYeU5HhV6WgUy2su75
APi8qIN0GNZmmWpnDa701zFu6nYBWKgdu10fxru8briT8NAkp+eyPJybtWo+o2rhBqabAdcHxLfT
gEWRLLWN1CLkG+r2g3QAyyi2yIh4R9TlYFCpldA+rxCDJFwI4xy7hRJkR5Xt3MZZ4QJutFF7lmk9
Bhyn06ynNOpUB8bNpEajQ6nOI622tXMbItXetGHrL+0G5dRxpKrpGZ3szPEk24bxquv0EvFiz6gc
PI84fWRJR84N3VDuSqA60HlMC+tmbB1iTpmmXJVtwM7OGgm1R6LwdzAP+dIMdZ+QJfROVWn22m4z
eT4mNg/csBrUoyxrB0idsnrMMrVTWJqFubaV5IoM+icZK6xK2otdpomSl/PKFmMHbtEpDq3TdEHw
cgv9fKmZvrUPJUKfpU+f78LRqDmZ8bEuzHSif2Ki9UbXuupZrQZVxfLHUPIzwYGON33O4ZLSbeRJ
/MhUTFqPIQnq8rTj3F0T3qSh/KHjA8wJpleylM9Vr6njGt62iZZa3XONYi/CdNccSnH9P/jRPzaE
DL9CQn9eSadlHPYe6/GhDp7fVoaW00XNKlGG5j7xCBBPrdS0SEwbRFKQ5cXIqJHfF5Orx49dopmp
+RrVmnuuGVm6TkZd/WYy/u+O/8VmMRtGDCpCz9x97FQW3wy7kOPSivwwnxeJG8ojEWbJiawTXoJt
SAffheaYibZOM/A/WWb23S+ryDyNKnMe4cyJOcpV1ZabPc16uizvftxM0q5Q3fuRBOeJU5dXTINq
4vpPm8o0VtILg+fIuPr9utLwzO5BdQcsMyGTSXNGxoSp0w/ry2wgur2uYiPK9v2IqWNBOKfv+PLK
GAaw248VccdOuMU84+sBhfzDijPN2VQyFqpe28LI39acAz+Wbal6+EI+1pwD60r0vqyNg9kPy864
UElER2Z/E7sdEAS4Ld5MzoX1DxtPnH3+MKvTyBoR+EzrHzOp3S1EriRQRpZtDGc6pxy8zSJjxcW0
puQlabaBhbGgHsUki83HM9WyJUnbf7UKFb7rXwW2ldS87T9WoUTemPzGnanoc6hV+zjSi1fHFPpz
NEr/KBgqazVIkpw/bUcjOpDn6ljyrjmsSP2gM+cENpL1YU/qUAO4dKNm/rErRSFl3PQEbqj9S+0U
WUqL8mFamNbkCwkhco4nqa9jrQjaXnJF/bu1aVBKfaML4Z66ARBWK7Ngq4NSnoR5C2Xr2tRAYn9O
Tz8WqZYfVGe6ImU8/2qbmhpRyfNIIoADeVr2YMAt3+vve9XKEcxY5Wuboa0Mi553yjByAsmws0yb
1jxLJqnVKMZlGjiw4p92rpmBrBKrmL+qDHNjqwylvtq9os+sru1udK4/9q8GRWYb39LZIBFaoNMb
Oe/QVJhSBYmS942swgmAWL+b3v+8kYXkYlcU4De9/GUty/LbHgB49OoSYQFX3P+woVUsJzgShXN8
2NL2RXSOL+ByqOxXfZDfDrtaol0UzqDQeNvXdo+0CL70oQVeXH/766VtSsBg5un6blrcjmEbzAI2
wg5Jmkarzz7vby0ONNxjSHt83+HGPS8P2nqRcb7vcqEEACW2tXsTVe5xbK4+lrq9CUQqi5zoL5sZ
SSOlQoAk45ZZDs1y2vOOY388ss1gVwGSRh2v64Ic4EPDURTvFCIdSWu7M1mAAB+Wv457CjOLPJnr
nqUfa9wH3BZXG0eX76vgVHPLVZez7ghLu7j8tBPWlNOuvvj9VtjxxDpSdVQ5Nz8uh4vIFGtdyLO6
ePrNjhhZNZHS9v6LNXHDcsspWSf+uCrOS7TwVnz69bZYUYxpmD1sBr1+YlC7npbGMhoeNEGq/D8t
jg2qYKzBgp9qXqwumr3vj21O84sJFCEvTfXy32+SlVwwerfrcO273qNH75XKTI+LYERCeGy333fM
bkP+lUuuhqyHe1ZIMoAALCa8oZlqVGKJLqIUp36azg5LaD3BdU2O+/MimoaUc0Hd2he7aD9nUpTg
72QfMpxUDeBGz+TOM4Op5vU6SAknKfVt12J24RZHSBwbXc1WPiCCx/R93OZpc+Qp6qNm1jUR6mru
RCKaDZF65+nGmUz5Smi+gqXX231aYpt+eA/HxDBWfMNmRHoiurNK0s9sswN51iGG/L7QJgb9bfSo
Syhid+6Z+8NaO2sEhy5kfj+strXQneVZtWUDokUN9ZGfNtwdHi6b1oVpy20Ym9HWL6dFd6zfump5
4ZOm3fqjmLvtJD2Ydt6Ee689l19OFKcnqp/tOJssGSWz9lReSha1fNmjo6TQHj1Hzgja8rnEeFhr
Rx8rccMfnsby0kTxi58yPf96M156EAFJuBasVCXI6bQhD60Qs4tzqssCQKcM78Pqtp6o1fdduZ0g
cIoerQZc6L+zMo+496FxL+f/L1fmRuASzJV3cmzIEjZGzE7KRJb6fXWO342i5dAp5of9uRVmWxq+
8D64Y4C+0AiOvEE5dXtWBH9YqFuB/VIT9/xPO3W1x/WTpexBC0Faayjsx4QvkuqY0OlwI1ZU87zW
k3McZeSuMTh/2rj3+qKQ9+9Ld2ZOJ4TiEk2SQggQ5capvsy5iZDRGh5j7j6HHXykJ/sMTturlcvR
ceuV61QqrVXyBPQv4kVQr4aE2X1ie6yDI1D6Mu5vpj09MTlnUXcuzeKQdF1Q6QtZDFAQAph12t+3
sGngAwGlTQNT7Q79jJF6ymQD+GmbTwUAEwieDVTQmpjijNv3rX5bJTz7pLM0E3kqafmYe2Exeecz
FuJf7fpLkc9IQfOWu/pl5e8k/ISTkkHCtPYPIXaG9vnHzT9JsEUW7Q/L/ziclqIa4f1/AAD8VA99
f/E7BGAI+L57CrOUXzkA2y/9LSfgEh6CH6PEu3o86sZWhxT/hwyIfcJGfXvDCXqRJIOKNA2pZizC
CBTkm+4Mq3daoOx4IIF3e+bOcBlgDW4BgzSBA4EQ25x5w3d2wHNuys4hEfsLPoD1xj62su7mHSFQ
WnUTKz3P2X+PETCLsD3/BomcxiM+ETOyWsuJJkj7YmUy6/o9UVAz7Q2clmBf8FCTVWvbLl5NdEFY
n+aZc/8lYGBj7mPndJWNYIDfOQM2Lv7KiJvjT6yBPri3TtYxG5WEs7rT2FOQbgizfPw77MDugmZB
JqgoWTcSAH+nD4pseM41tiQ/EQhua7mXgac8qHVypqUkTn4HI4y2v7BCo+HjCJBgOqz+DP1qYhKY
u58D2V9ZSnYXwIcc8ITWXKWFevLXhAJL5RMgLa5HP1IKqZtRXG4yAh37dS5gfP1i29v10Qe1IEYP
NtEyH9LCvTnQC2adq1jAjNM/EQy4U26aKLixQ7EAf53lOpyhqX77iWfw+A6mIMdLlprrIdQ2/4lr
MBQ2twTB/D0jGVb/Gfkzn8V70gzxXLGKhUlzF+RTc/qZdkCTfx371YMBaDsbUkssQl15+ZV8yMsy
XyqMOWcT/kCI4FormF8hM+RzrNqYoqx4U0bs74KRzsswWR3AiLzurqsKE2OjYNPneMZ88FdAQmlH
eMP48gtGIpqkH7C3B07CKLTzEAblV1YiH80XsjmvRYjmUHMjff4XzETegTwPhf8iRxJmupyA0T5j
bIIe9w8AxUSGdh2imMSPi+OEfChjrh9JigLWLevS+w+YwujrbK9mFjJ4hojkfgh2pleGevY3YIVf
yXIhEnjvgPP8zEjaYdENDoq0Mbn/zlqEChK/rq8YAJoSTPb30AXY3oB/bwjm7uhcvtMXKYH9FU12
kNi2dwlOaG1K6muJ1+7w96ibRjooqnne7kKZw9uAZbgUAEB9lYwx605fOoNNruU7pOFRkon6nIEm
Vycau7eFoQxIPYO1WpQrupNOeqU2lnFrjUdZJR9/IDjG/ig2/BEDQGBdR47HN8b3H0Pb12jkvUV0
wp1uVtquujA5jON8Th/ZCA3gTl7IkRW5v6KyhP/OfLCfwGJGwe3s78GPqmysJZEoriypfS9j7/6d
AjGBgme6yqfYULS9bfUtKzPkVy6D+6Jih9nt3/GQso4vROCd93bwXPQlzeMKq1KT4fKSkzVnJICR
Vmj+yqqjnWUysTWxoqrtDYKkfdtNovIEBheORNXYD4smzvkDwULLLM1QYGVPH2QJPHe4oIvZhvL/
FS8ps5rLYkLZ5sSYDGl+T5tJDF7yF5xJiMpjV8esmmtvS91qPH/nTRglIWn1bLl6h04aBQepw4Ti
rDdkj4iwQS3XmINK1JleEzacLJo6b2Z3UbEbdOfVRjwsvKhB1MSCPLAJCbQ4ZiZMJWHb6tAMVSba
hYNnhpoV/Yrn//JArDi6i5FES+cTtZL49B6NQOjzD3QlodJjpelsMBunEpck9Sx+hs0Jj5s1KvzH
A8dSgj/M45zS+6rwN7yc03mnN2d/CbUAWFwWhqlvQwwllHc+2+kjQ2n7hJ0eHUg4GeZtQycCnAtl
EXORKo8H1MVGzNoz6wvMo195FwurpwXRp3jt+jP24jotPzkscVHDLKBevsMvhHkvsDfNf+VfWHCv
26xCaCiZJ0Xo/ipeBv3addhSJoip74eoxSyo0JnkCf68ej8h5pU3zL+TMe2Yd3RA5I+f6Rhdw9VY
ivFBRVKS9e648NjofSJlqLcFuSvDbVOqdPwinA5cCcFmtstfqRmPQEJVJbtfyBn6NRBNIlad1U1w
csBnikmvEAfnCd6vNB+P1F45Z+iKyPWPME1dwwhh4UGJh7HAlFeOPay6IDxizovpFctYjsaDmYA4
jxQAdLXkXRctrEFbmcj0fPtpMuscYBvSnXPyQvsJuLEJNWvhePvO3JQO3jXFvHnHbmgggW4Hm/6M
3vRqtWYgBHUBfgNrsC4VZyvaYO8lxp4uH5ZthNSPi9LUbvxyuGOPstVyASTxBZLjUrnFDVi1iHhP
WI7pYUqUbDjkUF3+gOc0vUpN1ND+g+j4cWKWO60SaA8/gzpxTZrIw/7+BaxTljp5YjICk2X1F1qn
B6Ozc0c//pLYKYURPSflgIj8gO14IA+zzrAUjGeRFFtLrfotPgl1aVlxtbDEhKW8kzyShj8naNaU
FZ81vcWcZQJ68oghRFSO8zASJ3hteLdOYE/oG9GuzDg7g/LQNPor4iMlZSwzbbD1uaMq/fG/gH1S
T1PJGwXlS1cpLgLftqKmzRfxAh5DnFasOh/6JIX3GxWLqLQ3LlpLI3DAXnwARllEMrhOdf75CQvK
7HIiRB3lysmKcCNSzV4Rw5qpbrhVjdcvCKE2uTXNBAolCVc6c/zlgRRqMGeDQgxo2idcqE54IyU1
nVZK45y1sX7HjSbfG1YnlqZ2GmkB4B0ckTOgWi9C7RpxyIYGI3qcP3giqYUJ3Cah3F+hIl4PIKSa
qSzQqkazalTuvMHZK06jXNpj2kwaFm0f5eKyMtNFXqFy1V1lZQ0BD+1iUWvhHDlH9eA3cPxv+FGU
UmZQChJZjeouKzQQoGtbnDcGmbR/UCSnt5a50QcgwvSoBO35f4VIKnX9m5MUwcN3KCnqoEMSEi+/
gkltOr35QgJWX9BJUZ0jsksMfadbo3ncOdatUClpIxS7+gtMif01DX1OXc1Ci4VRhXX1NjK4sv0E
LemR1c/NgjlzqwDf/kwt6e608BTJ9oNcsjqGrvagnB3opXEQR6agu/4nginunQ21sNH+g2KqgTiU
mYwK8/p3KFOsZBcmnVGv7zRT76oBRFLmzDOvBlFTedqqRL9mdkSUKoj79OSdbeIPb5w05Cq2n/gm
xW4uasuD0/Ub4lmsC1TAMbTgH8iTwFxUgSmvf8GekI58Gyv/saJ5h5K3Zp8ba0tKNOUT6NQF9VVq
eKeE2/NFzn4PqRIL5AMS5amdutbGPln7AlL2nYtC1uuv48Bf/paNijo0JmaMlvEXPspJ7BErPM5S
5fmASYW0S829mvTHOyuF3Tfcu20AVzgRjP8wU6CMx36AzoooUG+KM4d7kbDsPTvTJ0RSCPbijCYO
ibvrnaRSOyPaFHkPGXvAqfosM/coJ6la/IxUjWZqXxhWsjpgVQb0pwi7cfd/iFZZln1NVweVFUE4
HheJoewPnJXnqdm9qve49ibWitRa8iIrrkDAU158e6CuiGg3OCnd2yomScb23oYQt8MVkDVfDbOM
jaWjSp6luebfHziswm4IWIosPJLoZk8H0v/PDnzF6weRpYd6cyS9oJm/Y1mmdGFXuoQ+sQObJak8
eEibVD3ruZZznp0oLcuoENbzO1r+gGoVRj++VoH1/AWtVWs4qvCIcDH2wI5nB2YrBrp8zg0jP1WR
ytgzAy3Q8gPhChANZXNT2k8TxpX0NSVKlVsci7gOFh6iYTbOAF2jbkVnOKc87B5/hrpqM072zdj3
Rz+BXa1BriIyA/3kB7grrZN7Six9+qj0ZJZCTtNzFz5VIXkyBozpouwYcUrI590H81W6RvpgNDjR
8p4s14H7olQehw9CINqlvsNfoqj0IyIS0befADDdIXwSBRrcXVGZLbldD6vyL0CYsMSSktHhJOgc
SCwrMucWT4I7K0crOAPOp5IxJLU8cWKWFbK4s1KlYqGmVIRpSt/afEmMCYP+ZZkTjPNSqAQta2dS
oZsCZLvZho4DLx6OMAf8X2fYnJXbfweUjYEjn5TGqk8OUFlqEZLqTbly63QrqDZBTfoJLrOzlBYK
EgHt6YEwU3NLpfAKl932z5hZlFXpDRO2ANtllMhjiSGJ975KNG5CzyyiSLsmpD3hK/5MLVG/MFjm
JpOqq2LQebm8gWi2W2nHYdoZ29awnf2BSKuHaW7GUQcK741LM9LiJK9RJtNe8jObFmSVfZGI0KO4
I1DqnWaN1tUBUiO1k87RI+bfeHXkfNRSMDLhLTWbI3fRWt/+TK1VbYh2NzGd+CFvksBZOPSL/civ
NWlCffMkBuH8CgQ8M1rduSVZ0j0HRdNMAbbPJFvSIT7LRTrAEiV1ufsz0yacxJyPoijuvuLaVN2R
d2lDu9jC6LiWLkx3gMZSg2b/Z8ANAW91pOWN+vI7yE1FXntbugKpcDcNf2maa7vVAXRLOQLvqcD1
T76C3XTb856KQJhPB+DNc7x2RWsmLSRJl8iX2irEbszs4FY0WMLsIt1BlWfrNw4ORrG6our2RS2q
+LzVovT5wMOhKjRvAtIsyx+YuNCsrR2+VnRB2EjZEr3hcdhGDeyjpbPm4yp4YCSFd6T1BNZ5UU2/
ETNM84FGmy+YOVXrE5oTSuXxZ26OIJVLI1PVrQ7sXMA36qbw3WAf6Cq0cowXGytLIOHLVCN+smq7
W6eIxx66xnRug55qhgNd57WtSuGclbl0JoeJi/zgL0m7JDbpILHq4vgH3M4qmr5Z9ujyj/4dcxd7
+GJbgzpJzA+fwbsQN0Xbuwn/MxtMHgqDXunMH4fr3jXCEzEgyp0puq6foT1xXwstsnaxTqkpaWQd
kWwyeEkA6TkBel7eRfuRkzutACMx/k4zGdtKj4U5UDR5ly95vWiIOs5ObfeEoFSv4OzsMTky1F7N
Fqo1pRt0Mr3ls2EaCu1WlZNj4E/tSlm2mK0MPtmI7yHADPKmXUNwUSaqeX3g+3qz87xZq/AnXZuw
0M5SlGEQHVexF2QbdC14+JWxGs7RRPvXeo3kdJL700KluFX97Q0C1KgfNbckRWpS67FEo0AYoApo
Rfay25ARdTsLC918zcg1Yrw+8IEle2bc7uguzg6QYJVMBeAB/9ga7qiif8zOKNqhhHnpjQKb8xhW
KP0+84MJqsdF3bjxxszN9KbKsaFWFjVQxtCWa5fgGym0dp5VzBgCXCWgKDmCKKusV5Vv2izDJ6I2
CSROfcPhssT8iMTxhBy2Y20to9LL90HJ2MpzAMjjhGZHzJ1sFd9RRG9wjQX5QX/pwHJedF3ZnhS4
paUpe14npQf0PJaLIUQvcrCdHAhFCFT/iKEVwgqbe7VZGzQcB9Tw+T3zV6MenFMjKcJ1Edjx3lMb
Zn0NbVqD0evAzR64OzgoHHwud7Kvbmrd2LehXS11trfHTt4RyHRwphitMm6EaqONyLvwNPQHbqtV
ujtYVHA9ZtvBLLNT6qPx2tfmZVOReZeDk/A3B9uzCjifgY3hwEQx2PWgLsepE3bzQgnqVVKBzHPT
JW6b6N3C0VODfoFmT4whP8ZVNV6ZasoxI7Bh27J0BAHRC4hOKjen/iXccm5rxyuamNTTIQjqzWCG
1iI1Gsi9ia5szLg6VoTmHQdeW92UoWUSbyObQC9kREgqycYjRXewtlgq1fCeruHQYtSIZbSnExYK
aZHWNIo0Dq5pJeIDEfapvxCRz5+z9rMVLk4c1ok5bOJO15cQtvmlpgDtxirPoVwjUpi4+rgg10qp
qW9la0VJnZWF9GGVjKGOC1Je4zKKVr2gqc1PIyx6ajRTtP4+Hm0sgD51bEnUlXtlYM7cGQjiUrS0
TNO5n41YY3YFRzzKMXPjJlIRWSmeRxUb4tMlZTcnVSbVlWeWNht5P6znNYUTfIPT61p4R00yLpIh
gHnUMg9ynDD9wuspPNczprutS441QNYGWiNWhPmolrDxiFuleefqjYOMKnA2kM3tmqIEprsisN70
N6EwqYHoawXJHjVHIqKixYHzW3vSc1e90V4wugpuFT90t5B+zmzQBdKZwZfHWaJS1cfR9fTDmAN4
YCxF50ergzaHUX69FJgX53hSg7npRM1+6DPnCDJVQ+xhJZs3PpUf3YtdCYdfLIXVOXzdpSiGYqWL
0ozXb8Ydw4hgnprW4lcbMB6h0Fd7goRPH1NHiy+BsOOLMhTlC4uG/iZx/Z6yWlyHvpHWRN18f18W
sXbRNlcHyFWSF6GpxnaRGrtcrlsMWDpVT488EMbFm8unVMn6sOJ3KLx3g42i+8GJSrBkicyRTmgf
QyHjp/GKO5130lY+jgbEYCdv2GtXjJeOFbabore9JfPbYJcXhrdLc6Y5uD9WdeYIApcD3gePyaVH
nxSnposqDfrHNyS2VN2nDuKaGRTnBmqF7uoxqa9jXTUuKINbGHHuPxdD2s34EWkrzWh5Q00neOB6
JmOFOr6gEtRYHtF2CJ6HcfySoVqIT6rPd2/0rMEDLggsjC+K0bnXbCZIcmIttSi5Zv6FXzfwEaT2
Zfqi5JZ8eONpXUsdONAnTE+4X+doLlI8A3eOn1bVvOvo3tCyIaQErzCWKumhaKFWmk+/M56EkTN0
OrPtkgAX09y6wEUQqqt+wEOqedQ5rvzM77Y84kxnkVAnfcI3G0WUNFkUj7U0t9RPHPhbklmcI1z3
REUiupJjsBHQXtvfgriYqC6p2L6QNdiDPQz5qYjx5g96Vc97xyRNpATfOkT4FLqFqy5CY0cGRKxH
4GfkOmzCOnSkhqremsGraLJjqykuSc3PmZCcKaFCHC5sW1ou+Dt4EjjOUtryKPYIqIrcDo4zw8dR
VJWI2rPXhp482kTAFxJKSIkCw1aUoVLCZfAIsKMOSRvtpWtHkQwLJ9SXTpZk5VGUs4Kh8dZ9VlxW
BtW69GjMLBIjkTSIsYTLKAphWwaiKlUtrzm6OzND1CcHlVLP3W0k5Z6UPAPHhr8SYsfIg0PS+beL
tn7zK9mKexeP0bPhUb47DnD7UKKoDVw6eaVaFIT/hmwteNC0SK9Wgw3GbaqSJq2E5EpF3E2tq53v
eDeBGHACfAaL60Rs/Khkh1H2O2G01b6buvQqNTyJ65bFU48KQOuax851af6Zhj2actIBbswrRgk8
7t1uGzhRt80cUk6cwY6qXPC0V8xHXufjFh+iOlN4d/ES65dlMyBfV7rHKDKLecAgn9+2fvOJTZZ0
wc9Gi67fD0CZohasHLphAhsKrOm9j9bPzeJTVZHpcSF4QE28ckfT5YyPZQSaqNjUrfIMpAcU50y+
wKpKp887uCwcpimHvCpWpeNWFo+d1fsnelU9ji6JKmOg4EsbkBS4NvZwXcnwDOlGuBisBCWTdNPl
oHDWyuxslgv25aYeGYsPwhmvBNJq0w5O3AlxLvLgBQ7QmXHbKecH1lnQprxIbatceMilLoiGya2v
ZerizUPla117yrfYAvtHSSCzdkvCrjtDEkOurU2S8ElJMycnM22x9gg0+CkMv6cpmshlxYh+KWyy
oOUQRbvETi6kJdEVMEJnVlCE2wMnHeJ5XZSWQfVfKqlx4yBMiUK6yKwMW5kZxuRmMuUorOpFh9LI
ZN8zhlBU5rhudIuKnXTMFxNNnVJVHdJ/PMuC/uY7VR1qPuaJch5qyUt4qmfNTDXLc4bJu5HdTZeQ
Iz3ns+ZrD4Wx02jPmqBrbHN0M/YPgSbQfh3Ya13t51VN09c//LUcbqxp1ELR2RpogxwK+ctlU5MK
07EveZc2QViLqqY+OOrFnRMYu9Tojr1kP7m1LIbOHvMtS1dYR9MyWMmd1nTzOtZOCfzfed2rPV43
w6PlsFczzQ7tlvcykdw5JRz9vqBtjxkwKcY3nLuqnCMMeTOKclSLj1pN+wfUd3MX82DwBV+9ybrV
3RsVaIngmWw8JVh1koDIoBGuCvNVnaxdPxDfRquhK6NJjmODuBWxjh1Sf4yrJ5W8gQ5N3N69ceDh
dOgSe1Dw1Fx3MvrWA764yRrpy8YiBhq7tFA69NAT/1wXYfFoxSFa2uiJycuMUskjtp0s95NzjlI/
QuOJHs8z5ySidpaNBCccbc69EknqtUeCxYcDZrlNIkRKHt2zd5I8K7Vl495NMLk2JvPu0AOvEYlQ
xKazCbLplBHwuC3Freft+Gx411NROKO//RCcm/4yxb0eX450dqqZtrbT14k67/VLJE8zLZ5Kyp25
k/D8z5+76nmykSFomoks21RBQ+781kRGM9j8VxRenBhEHH9cZf4e3eAic2G4suDULcZj2qNWNg4K
bl9nue9T2ss1hJmN17TXMYSU5yPAuGSYw5+BN0HWzKnR3fk9TLFQdo1X7PG9rqXEK+/wJwN1H7dx
eG22KSc7dz5yLHHwrQvKn6x40fTeXgR7lUJDpgTDjGbvon9SqLbK7JXw4Cyny/cBhR+iXZvfpWRN
nIzBZL0VcM/VcNyCI3JWxTpPD4uruljfRoRlwJH6GlI+Tikc0aMTvb9y272ILvDzZhoNnDxsZnb5
PPnVPO1kMOA57PGqptQ14oIIKYQkZeOXJ0o9byyND688tdP/Zeu8lltHsiz6RYiAN68kCNCKRl4v
CFl47xL4+llQ3TtdPTGPXdGlkkgg85i91/7QzOTOFhxrkrgzgt1g49cw8Ugo1ynt4JkCZFuU9pH4
GetyU+MnXQT3nYrzMTml7bAlSfWk6O8LqE2SP1DBbVOakC6mhEmQQ7/1KN3C0PRq5UGfGt9G7JoC
2bIxrsbcMjKViW44O73F7V3gp83ewin12ggge9BvDAy8CcaIhfxGnGA3FaRAkCFuWiStxp8tIKSs
zE4zJr1uCveLOoUJ87ss7HNF/Pwi9h9ZAse9vg8IHeqG77Qp3zTINrP22CXpWYpHV5eUlV7abF2z
ddqj6anjfV5r5N+Qyai92DAWDRF57fxadAH0b1TjC1uuJfV9GoJ1qZxVckPRnB5aEcLAeRRFsQ6q
mzHdN8ybJoysjnwbCvWahY+qpV+IillrdugtlgLJ8DOEISNJNNH4hbcghlubHvToBT0wxUC9NpVg
3dKWl3GAUYQsTJh1ToJud0rHizC/VaNa9Ck4wfN4XM1N5GZlul1sCFJEDDVOG2ARdybpp23Tn+mb
rzI7VP20kO5S7UD03Sqs20PTPZgZungDhUJ/ypg6VRE7COFNyV0lngzrKsEes8fhcaHgBThG0/HD
6tkE4/RXB85lax8EaAnCe2LdIOJEGzy5R4vJCQP00197wxDbtGv6xWhSn9eEZ4PfHE+Az8Z5h9cV
NjroDMh6XP47AvTuIl7k3qY2M8R3pI4o3vrOZUB0oouFIhlgOVdWuHiPlD/bUSHREfi2q2KXlofm
3iSnGNLgUuL5f00Spn2pFLMhnwtHvLGw/E5pyfYsy055dsF36Uf9+GDn+hYE826Yf+SQD3d2sdrk
RnDARBGFwbNtlLu0rDeibDY0K6+ghfDvTPdaAJ/UrgmnqYeNCvNvcVco8bTWtR4kv+xJpF8oXXRG
sPo05uCKiGJONR6gcCZLEdYN3fN6gosCyGwlS8gowhWV+CqrUQNLlRtPfHAsHKsf5Izj6o8xYx6c
dTuHzJYpeg9z9Nzjl1fnjTqld7OhE3Mo3H4KPsifWikZfDxj2krd/WLagJH5GDjJhmAVnBs04V41
2ce8/jZnEAbSwKn9NsTz0UC7Q2DpujC5SKS3Hpc3bt5fU0dHY5yEH13NQ1envmrhLGJVi7TFK6y3
xeWhQEDu6v3UfNNU73u++X/5PSgQSU4hBb16wJaNZz1kBviP/SMiNNIi7xVxyFUDX/bXBhIU1qod
xjsK+FWkFo+E56GV/v9dIUH6ZTN2+I8vRMsyMoiqn1Q9LO4Qq9iSIbI827CEKHeS6lGDDophchWU
3DCPi2EkLY86CYw2nD5rcts3lSiDRi4ucdef9XRv1ge7WS8ekoqUAaoJQyH3Doou5310lyvcKdhK
2qT8Hu32luXBdcKHb5G6bEvRQZVQdi0h6Zb9LozgSVVsrtzYKzOiL0yEBn89J0GjbesoWytERknO
R4GFdERhbHYXIwgeFgcKjHIvAfrcTtO+7c9/vCjkqHwLzEW5dO57fjthSw9q8aBKOxKrukSH4dGv
EsV6h/J9lOuLkjIptJvDgm+Mu87TbQdlbey2ZeuLTLgp2R55cPm3ZSW239H1mNqvb4W7RKVaN5v0
CfeKknIwJeIuy6KdWhNSDSUyc3wm2tT4b8yhFlcLMeHsPaBGoP7/IE+ZL6AdmRDw/yFFTXLS16BT
D/Og3lP9d86XlSCecEzrUGffGGAGyoveLsGBIqbvWJQK9Kas33WmUSC4NPsmC3BbfVd5HWlHQQcE
gnyWcaNar+2s7dR+7nCygxmyjQ8xAL0KfhCkboyKfbo6AWzVueJDkobVVxH46fBeKuOlVds9NABa
Tn2LOtlvYvU4G2Q7hrqxccb+zs5aZmv2Po9fh4FzBLfppnauw/ySz8MPMgqic+n1YLY5jHxIV95Y
jUpeJ1R2TA4TazWHbFBQYJeqPCai/tTNV0d9jvk0bOUu1XhiSftCmGyl8lPAZMTmqohjAVQh0L26
Dk5LWPBo7J3ePmM32Vg2tvRBfYcWRkaUxi/4bdXkBDTqdXHCZMQv6sojhcy6F2eQFp5JEGQhmIKr
EiodN+dua6o1FP0DgGGyN2TXQeUTDD+KAzxE5mC1FUGf+BpWDUB+bGooXTBOYQFT1WkFBo5Njr7G
vLrLiVkOxhtWWFAG+aoW+mNpXiqHsIKRmEOZdZm+aYPxA0wBlfauDpN9X1gbWWaCJx865GH2yYm1
q0YqYhS62Ezx5Mt3khxyhkEHjE+sqorV8Jl1ZIocW7R7fUiQi4aFwWLvPePHAk3CSndTzvD+GtWr
ghB0VMxDx+lbKreYB7G03qG1ZjdR3pehOEHXWBXWg2zhvCOWi96z+mSpj3n93eqM7ZShC3Ne8/aK
YmoNlmDdFW6aN0w/9WOgiAtDUFdtvppQR1AMk+pLmsSxwuwxh6HbqRoauO+u7DhROfi5YJXqKjvD
nZmkT5Ah9472aEwgU3leQ3BFem74Y0/GGwPaqPLqAkWgCSoD51ueskjQWXgQCgbmIi4g2X3ELTG3
9koMtEMkzxBhbNsvgk+rtaJv1hNunz4RHHtUhmijKU9tAvlA6bbQN2IxMaoGktWNNym2ll3MZoBO
AjRrizjVpTTW9fus514u5LU8OedCmi4Rel09uSoKld+QgIdFZGRyjaegE+dTLQLWIZQRpsywQ3Co
iY0WPjYDXDYQbIV2J2HU7Kt7rNB3XEAayWSjazZ3jZLfTMKPCx51GSFPCE9VxM+6M7hTsGAU4JlJ
Hq9UncM5S621zfJ3bjWKQJiTRnfS862tlPCvXucg2ikNvzz58uTYI572Su0TrTiGg7VQHjOdECdq
Gd5C+m55VQqo5U6I50r94yQz4gh+UUAfFGGwnk+Z7WDyMVjPyX6iDM+FuestSnmJ9zmviARooJEA
2djWsGIb9GeL7SyEIynQdsJEWCcfUUJGvJ48xgiaUoKibfsNdii808XilaYQAkf82Yhy4J1lhKKJ
XnXBWX/zEYtt0j0P8Q01PAdeycMWdABxE7czSdFE1xta5qllQF1bFlVeei8ic+PIryz2/GlyvB4M
12JoCy1728IEDShi6I0nwM4t5CLhfITztWuDq21QsSfatsDx306PaOC92shPUKSE8wCH794yyTul
zBl98pv2BstTnK5VxfRsXOr9fdCdy/il5FdBVbKLOM1yqTymHeE/YbzOIuJLBx2EH0OVYDlzBr5q
Nhw0nGLcGzEYxn955zQqRlHOT4q9n/R2s4Qv/6+Ljl6kU+8jgrTzaKZ5wZ0q6dKVBrMOcazaJ0v2
Wfws7rqajr1IBz8u5eNCtq3JChv5GGSNfka94LcD9fUWIroE45sqx8a85vBNykn/UEw45IL0R/XU
hMnWnrWNkMdqjWOMmpaGnSN8AZIgCNWghdSVnwTVScTJW8iIUikuEcCIxaln55CViX2GUWWPIEua
RyR7V6mGbkhK3Tzmp7S+mMCbQGBwiTw0vM2p2l4HIweux3gcyLXI2rfKrrd29T5bVEnEubqkTn2w
1IGH7FzEeLdY/Gzaag0hGfMQ8C9/rX4BtbFSqbuiLPIVODSr0h/a2XTbTlwdLG6zg4ssA7uptHR8
Ehvd6JxKiHuXiWQewWSJ7syh8vRmWD6KTZeV90ZDeuh4J02G20rZ3dg3HqG6Y2ILVyYIzOhexsp0
7U59IPWc7RWMC+Hq7bvTw1piiMF5t6gtErNeywrp0jEe4dH+qEb7xKFCepPzyw7WkQ5MqI9l5wjg
0x3myotQSxsqCmUp+Bh6ew2yf5MZhRf3za4M2idgfKtMO8sc1/pYnwbSC5rW3LUixRT63DfJo4Tm
jJfYEfwV+1jbNXyNUvw4Wi01fnyyVfvXwNgH0abu4L0P4ZOh294MOzJGXN407iCUj8XRGIjpg4RB
cneSw5xcF46xxgMdjehhRLx1zBP/VONljmmG1P4UWQOCYggu//E8JuJHkvSToZmbITZ8+gTXiY6S
jeRKAetsR1v+fYbPEROUP2bI5S6FRfOIzP0KN2DbD+99+fzHHWmOj3L/GfEst1SDCyE5pdIdqVcH
LkTU3BU1+R/bZCt4Nw3wjRnJdn/tk234WoDgD/LqoII6N5nflA7F2T9mytB5aqFutkq97W0Ov8kg
dnb8ZFkCTCM5SeUAqnb2GliTTq08GySjEDvljhXWtvKbknmlzuIzxmkQ0K/gvTR2/bpPHkxw3EIn
mi6n2740zPd6qbhCtHwOJN3rmV+YBA+kk7ZRUADxlnkEFPtWTjfovM1Jsg+pkBaCs6rdtbhawXqz
IUm4cUGOr1iev2XysyR+DGWDdQ83Zx36aHt8DJ0NH2eQqu6Ce/5r6qygZ2VcH8PA0bCURlIk1kox
eJU0uJA6lmmnjj75j9OTLNq1ESfPCxoas2fdxn6nvEH8PGD57PQ3sHAMs6RN0cTvYpLul4CHhu0g
AFZG8TNOoeL1jw20i1BIcey3zdWamHgq2mFugJb/YwzVeHBM48URTDebeB+wl9MUXiGg+0CL1hNR
nbW0Uw1pG8oPZupA8GbExLa+G31nJpsiod/DxANwZJpJwHwo7PozcvaCcV9Xk3fXECpuOl8hmOlK
vZNEsolnkgC1U9mKzeI2bUPG67pyhzz2EhnJSilHV5OuM6BHkTr7uZ/IFpjxk973U3ZpVEB7ceUB
BTvFdg3v4NioD2ZyG9r43mxfIuVaS/5okTUI0cLu753hbWhvDVqshX9AF8hxIWBc2P70h4JNZz8y
eQtayiNn3CxnJxRRDK2jM57r8dXUr80MM6gZD2V6Anm5qUR2XvytHaVEq2lfGMPWLNGhkMEikl1o
UIvjNSemMrM9Q0zAufMnMt58u21PkflIxhLA1mKTxvGHsD8HoR0WvLYTfoP1VoKUZIN/LLFEkGxG
KGmLLbZM2iP7bJ35lvQy1t+N0fs4ZAecazIhe5qSr9UJUwd6TmuJs17isi9prdyS7DzVT1J/lUfT
c14XRrcRvVk1lDHrs2iTdWSFX0UHOgup7iKtqpn/6AEoLw1N4V5iwydbJXq8yDdNCL2a7dblrZqY
8WeFXySzb0z9kxUsgZvtjh/vIb1ZLRZcu9cZtxZum/xIIt0njCwGRUetpu4WCLhJ5dIi4DErOBHm
ewjqoSDvhPazvkXMR+rYvCt4CRNXA99mmOdltlCN2gGk0doZzVUUSMwH1Q9hTmernv02HktKMhQ9
gfPUtCcToknjcPtWhtdz8FqAtNqCMmEpgKQDiWb4uxdDLwWQReRKPXsAHlkvdGuD2k2X39v6OS8/
ZyldjZP+XTvpun/lf1j4oQqGQpLyGjDrV43Skzp1N+vFgz6XTBRj71+GYbBKgPIsVgj9k8p7Tglc
twwobIh49dsgym2uzi8mHj7L5A9LRzAYvFQLr9TciMRiYqIfpGZ+rDhperzz9WweZtG5SmITbtef
ZUJeu5r1QeTVauaROHOlVBQrKFyYU7nOuOIpjCBBUmZamYzY4EXtsL8MGXnrI4mhzTpNKnYNJmjN
lBflJhxOPK06iJbvQaSYdLRdQO0z4yGNphH/S4gSAp5ZkX+FTNXnMqCGHrH5YFliWT8vvoUp3Nh8
ZGJI9sHIoHaxO4Nt91J06Sz3Xct6s4hola35zsyjW8X9orOyi8vsVjMZ/uuBVvPpJGyU9RyGEnOu
Ou38uYoeB+2MI7oZHzMmXio78zllxC//gB44oO/bmUN7TMDXd4BQjFzZitgkmiJnm6jvofLwgyb7
Q9Zp6nsi52vbw/G0XRjvav0Iyvi+T2tmWQBOAGRbq79mamNu/GVv0wBmh8cnI7/NCFrPokuYfsIu
PDgpMz2Cp92oxdBf2VuGgKtFPNr1jqdQvLALchMLWQtIkeaNbEt3cWBrKq/pANuaTlX7CZszMh3P
ZryXNqRnMtMfVVKLizP2C1CFJlN/0iMNnav2oVtS/LrknATZRe9Jf9D9zDFdRep8B4Oh1kU0tOMN
1dsut6utsNW9SYiIvVBp4z66CYaMSnnWAr5SAPXIjO/GvAYxAwiV8qEg+QSw0IE4C083+0MmTedK
C39mZiOleFfIU+kJ9CMnBEsntQBmIZmNMUoTNB7/7QSf49YLnSIBeF14LM42U0jjbomNLUt0ZEnh
LhrtlTQU+0G9ZdmbpbGNoUyZuktMTQgzEX+yFq81Mj5UHGetzIxmZFfPkemJ5DmpeO07DnjO4hRU
d6lkYNTEyigU9n5cg0rvDyJ9W7j5jXkcZMU168mfWtvTzPmcJpjd6pwcUZI4pHhea86Fb5e/gx7R
lFQvYJ+TV6M/m/0dFEY/MgKyLPTB1yb0ifiHY1Z+dM6LR70eSAp3OrzRIEQteSMk+VGCbrw41hu9
PvWQJ60ZcA+s8VGiJl9Q/WgbOYDvk4Ssi5hNhqJBJtSxuFuhO7M5HANechjxSkNhqXwlFmoQaSeF
zgJ1d/FVlrb2PNT5RwQDq1I+ikq4rfOdjdUd+aNoA+RHxnfcNzn2tOlGoo9vgwYvBpWknre0tq6q
QyRFyDHMgy5k6b2Nwl0CZO3XIK+yRJGdZi1KazPzvnLfrKF28gpwnDTDfmyrc5Jwlge3xUVQh+e5
nV3LTu7tRAasj4eBXYDXGB1ikmBvJ/WRUHRPNbX14quHdbjLMmNPIj0xGXp/SgIOylQ9dzrBLqoK
dKUK3sAOHwFl/1rulYEOLFa5Seo3hT0886kBDWy8pztbB6O+EcbrPDe7uWAEn8ueHr479BN/XfkK
BzEkUx8VmF8HqLU7a6Xm70b9DIBw0OYNH+faYC0dq/lGm4Qn8jdH20Kn53gSK948P61MRnTiWcD+
lCLSr6G2/a+znzWvSE5ZqJy1+EfmQzJk0w2cAbokZgyn9dmpehXD4WH4wde9CqppT3qXVyn72uQl
N5DK4a3iWxvtJ9No7sAYeEuAwjTmj0r9paTqaze2bG+Qgve6X7NkgD75SdO2so2HWsJEotHbKWW+
7loJ2A1qQZ2JmtDvU4SozHzpBwkzQt/AYH83MRjGlHlPUvtbONJHla+WFr2YBDBMGulDFgOfqPYZ
S9kcHorKtBg+4kbE3U7vMx+uqD9p7Iz62pU6+gyndV7S4to00wrqNu0HI46UPZDe/wzFAwwbdifd
vUxsR/nSExBvqHsxzutfXoEkEbLGVGqMX8zyyxSPePxcJSr3CvvylXC+41Q6NRUEvwznuPFBQgRq
H6shjAWSD/9E3yF94WcVPnvzbUxIhI3fQlcmXsWPQE/f1cLZ4adwF+oBJ5+nxIzngSuFvsaPRBO5
sjXT1RrjmAntxbSVNyi8r0X8iv8K/cBNUS5TE7AEe4JXS0POg4BSqVXHQwvVtsmyS1m/obM7KdNI
AcfQmUCJOqQJssikcCJXoAExzM/AZhqainBHReXhU3bV1lg7tEW1MNxUzjYZHQmNx+yBV84Rj1X2
lYOSvT4FgrjIUoSA8zxpxRYGOmtTdvGq7CNlXaeRIMpN3Dqt5p2HQPeX0aCVjyqJzkz9SO+4VBof
guiOdXSfayTdsHzVbZ4oUjHmwXQzcRN5iF5WcmN5IP3UPusE0wErX2Nb2XRO/rt8ROfJ6thEcb6c
/CCredD+xmgsD5reU3Ur1Yueqqflo1+ykOBVrRr+SpYg26yvPbtJjjr/fpj10PD7z04nj2pU3Spi
ggUEMxjbu8Iw71uWtsgMQobXlqXsCjG75dLzkzOoAKb8i45ga+BN/biROIXicsmHDm9SwsJbitJj
bOrw9wPPiuqTKardyLWe6KGXyuYqLFq3J/J2kDVPQV8iJ0TTuUOi+VKm03YAtiVQyeqeKtVaTS1R
BAH9RIbZvE5tGpDyJQjfLZ1RqxNuSgs+uzU9zSzw2i67FMzSZqYVTAe4JQDqAe3CjgPagQ+JKEbD
xOumTITI2qsoKk+arG0yxvczhxKOt1WA+2sNE4EiUd5KCGbMIjgmiHO0hFdWCWk/yVzL00cni+Ah
sJAP5nuIF1l8xhNEzvsH/j/SwtKMOr3l6y38ju82p1AlnyxZh+DYiAH0VVGuO0Nx0V3sIWCwcJRc
Pf6OMRiYOmPOicWkEowHgXdW5pbVh5GOECOwjmsrZpnTGCTDZd9ZpMG8Je4oCdypFmSsZU/miPuG
wFO9n3xdDZFtDKQ1KDKTz9SPOGYqbXInvdmmnb6pFYPH2XwAKbxvsDeyCXLAaX0R74zakOXeP0AO
HWkv+s5dqXa+nV7MzDlNQrqkEQXCqJdezdAJAOlal6oHhbIKTSO9xcu/wR1S5hzi4kYAxl6Xom3U
pr6GvJ3z4MINdgxqphsxlAirhhiSTJ5K5mHPhkWWFNCNRo9i7pqU2eNcFW9ymO8nw/jRI0TCUsqG
HAc/E/GIAQpJPlEjweo9JCPcE+mjs6unCSmfXsRrjttjDQBAa6pNySqRgJJVQjyZmJ8iOT9khGYE
zF1TwhESyYbkHCvEcBaMBlONBh51HBs7N2CgqTJgJN4FFxKO6IU0AiuJqkm17pm5uklqcARxjjel
z4ZBL0/hPWSABUGS6en3lAu+jWndmobP0Gpt0lQuzC9Dq3dtzMpmjPZln7+YRCozeHCJ6sPqgGZS
tB9yBkRUy8690h/SeqZ9UzZT8g1ddaWIZBso9SZvCW8StttV9klvCKbjF4kg7nT6uscWDkxg4zib
QrY9Z2zfNPkLjpJvBONezmM3Z54IgQLjFObRZroF6QFJ5HOoDQc7LzyzZJ9orDuJNQl9yL5ZLp4m
YtnyYVvfVp5tOf/Bou2R1q4rA352HfA1lINPoksPzaO5BizNC9ryqn7JC2VTj1zYAINJOXBbmdUC
S5exs/YhUjyZJCbkch6ez9McyT6TBmRMmR9m1kMo2YgLmAMo4QHRLThcTP/IPQHXbvTR3pbx7zfk
8dqeoKvdZeVbAUNajZNXNPsbAxhbqLZf01geYNJsBioPZTEJgGWRSIeRnM1fMkuyxAe0szdTzqtl
dtESY51mNucepWNRf/Ip4rcfOHKJW0SxH+rkehBrtYBcUr31ukU4B8okqPuzZKEpgYcva+K5TZ8S
YBgm/CWFUCdr9Kme0fdKPwySvlMJnSrBenO3YQdgJ8LNMsuN0lvEtpckaWbbrKIEQ8Ji7N6S7C2g
npmxSk4jrYU6+v/GwswKe1SpI86LTFWC6cyAeXXDgx0pjFhMgQy/gtvdbcbaZgmq47Eir+mXGtMw
NyF4ju63Oyil2NrTQirVrU0Dn8cWhhelxmrQKN3BpI/2osmamXoFScN/bupC8lwZCv6CZoYk8CGW
f5dCDjY5nlgvJNB2Ac/Mc3Wqh0mcw2I58TsBKS9BPkeOtSyPrlD7OynFTzUKk5ij/5dKE6XaD6q2
x6pjJ0XJees1sjjK6DsggzwjMJNZNH1KahKdhXm0byevt1Ovn8w3I0hemhBsiqMQqWTfoCg3Wygs
D1UYX0q2HkAa+NzF7C8JSiWWARUn5kbpY18mw+sv5cYoYreQYQSnmXWlMADKPia/CUtm09wB5/QN
Kd2Q0b6pVXmtSPJTh+YYf5Tmm0ak83aT2kDeIJQwT6j6TiLhUMmDrWTCKMyi4lgN8Qki1zarwPAG
2FE7Uh3D4kgN7dlV/BE6LHnm3H7EWptsiiVyJs+SJ80YmTbFtxlxf0i/lNF5N4uDjUaF3LcXEIyo
6q0Meru+1hLkkKU0XvVRO8ZRfRx/33o6/AISdNG8l1iguRcJmNSQUCGHW+A7WTFscuedefQhzOYf
PSON6V8YHvwkq7jqLqmtf3VJdtQpCKZs2i9UntkI7hJr2PcDQirVbm4LoQcT4j2d59UpqODVra7X
PAPtTtPrI3f80XYsmBGVspuy13puPTk0bk4UXHOFQr4sd5ad4iyRCr8mkSGag53ESJUN1k8Xg/8v
LaQhREYpVrXJlNhCTD7tzBDKOPOaMByRu/8H9xNqzZ3Ti59f4g/Wg8MiexuYQPwX+GfqZF8k2s10
5jdjGrda1V9UQgoKZr6Jk7drevNL2zFPwYh7NBfRI5ShZWvcKFS2M+kmWkCqleTo3Ln9quTgdLir
EYa8ocBeN5gmrGyzgIOU7DkrQUwZDuJGfoi0BINC36ihcMW2jwXsToodFtxoAFReV5tBQD0i90pj
auF62BYKEYHFiDtW+E6EHamNvUmXd1BY3Up7MpqBlv1nAQ/ZlKqNNh+j8oknjQCFW4FvG8DCWYwa
+pzxOlnBQyNTXDR8lavY6fBWcVqNo7mtJ5lmWmKpGbHnb63nCXEzqpBHbDCEzuHpkYFexdj6SMou
ihIbD5EHQ3FM59Edc/MM1zlemS3pWYm2Upsz45dfwFFgPiFbI//4lDAbCBkcMPxZRXLkt8pAMWmv
Jg5hvGGnqX4J4re8p6spLflB6RZMCaX5UXImlvrfHWNBw34JkwaySfvLRbKhOfcIZcnAcVXTOOKq
Xv8bk5S0+dmMm8cgs/l85RIrZO9hsN7HPXf76JV7CM9rR30Ml+FnrJOs1KxY3akNs7sC2f1yBzCn
gm0BjwNttoVKu5tOMp1HwaAg6B1uRFLks/AV5xBlPcrwCS8gm1oQwWeiPnz8YyeADOx0QnsXM19k
6bgrUUmuflFMNASYp10rC88phrpi6veT3PHbDkCIEKdF2rwHIeUm7a0sw3XG7HKANIVDa/uLa2K5
hULupqiPSpUxpLRXbcyFsESbEUmA6qF27QDvwNzsZS11JYES0uIZVnU3ViNy/VAL02nrjbJ3qIMk
bKbkRq0XzNNirQrKV7spyJ5VDlUA8514YLlnxmqyqH8Zg0OuTKiAPtWBuWYPdjJ6nhTzYLPinGf2
pyUrNcOEN2nuOmWZ/UZnhGyeXDnDapQiVxqeguwmwzPv42WzbxwEpMZ2RMICwPk3dK35DDPuFIvN
K36BqX/JZd1T84o46XYgJ8TamUq/B0ywnqwn8BkLXorZLyMKGvCBsKLxoEzWzdCru4Adl2Ghhze2
uAJWv8wpWSYwgF29aevs/3krOLzgyRJw9QZv4VNI1DjU8gG3379YVEVTrmda/4C+jNQqypnR7fkq
RRduNetcodAO4UxUGh4wxfHBBK6zlnBPa4//D+vRNkuuXbFXCoJ8jYMWEH4mp5uI8GIJMSGKrEc1
bNZ9UWxHMjRisgpE4LCUSe7+kq0Ieee538bKtNNtDC80kDEpvgvoisvnPg+1l4V1FanVk47TMOCp
NGWsFkrpL9irUSFGTCGCfDTXC/7KHvdjcmma+wkV9fAfDFaJ7WO05chbWFhZSIOG7GvhYfG8WNgS
0iNwo9sCxeIt3UizdiLpkG8C8RD4vJHbSUH9UtmkJSkk59DM1OXPgszqcfqasXJILA0Bks4vpq8k
R740FLMTuyOIJptUF/e9zNgyG9d4ezf6lD/OxdPMIwK1gBfZYPWPP+sPYSvtliyirYKysl8w5l3q
TwwZ/y9zCzTqQ55BK0xkr4A3vQr6lsq9mvj5yUXUErwNU33CkXlw1Pm9ipZ+5x8uV6tyotoDvacF
1Q5VP7sh9F4LqCvsDN9IY/LcRM58uWZLRrZEEGnbOKTaTK3gNVJpFE0ruHDKJE9Vo87fnMzHbDTe
Zx11fdLSzQzyOBxmK8LFH15lxdwvdC/VmVaC37Se7vMpf9IzBfsA4bBHQwxohw2O3NnO7sD+/2ha
vh5JK68l3Q9TPv+BDDJ0S/1RsdtLTwOgiI2soihLSLiq2PyqQ1O5mObrdS7nV4JhVnmNPiNGKNR3
0goggOVXcsXf0HI6dk1+RHtPGENV/sSZLhjkVkham9kvEcCmGnJOEXIMTLDn5Gw6KgQDVnW165rG
hyQCaph8wAU7Ng91zLjceDRjwPphdhiqkJAZ/cAk+8Eea2lrSuwplgBBMqNfVXP8SNqCB3Q+/2YJ
yr0o73J9SDfllJK5nFvhmlArt22qs5Gnx6nPn0x7OtZjdkZP76qq/LRAy4gvspANmTyaUv72D71M
jK/SqJlbJ04/B1u/zk7ymTbTWzCp3zS8xcqytMCPU63bp7CdzcFRtole2yzeANW0ynQdzfqpzloQ
lTHD4Tys7ydZdt7/Az/TLdPrZTS46zoj4hNCpH1pCh0a639R0EjaUT+nAHtx03/1Vvtd9mgUbWbq
Qby11Wirz8EeminZdmzrTW6GxYL0F5YWtNEGS6U/2/keFNGezsFvmurbkU9Dnm6GVEEv1nIglcWT
VC0JrDDViFd9KebhfsGqyYj9c1UbkWQ4G00Pd4YC1nRs/aFQWKPYFwd7HLPScl+F01lKra09oFwX
9bbW+23QWV9gKOCQNMpt7sXrAmMb5sYNkujcC+srrIsD1xEzk+hA/Dsuw+ixVxCcxSOBuyl6UYYK
ecx/v1cb5tBNdHF07g7NPih6/5CY6cPy2oocjkUrWIeG9Ab44+SS2RURjiUS5DFCuUSuld+FCJ4z
aP7LPPnU2+JLm3pPCtk1ZOS+Gu9559yFevCaFxPviTTshypZpiYl9QmmVVIftTTazcp7mQ0kIiBW
q4vW7/rQQUnTIGNq7ntTbPNhZDdSNzS2yRmeQLzm/r+bari5uiWIPWzgx4Tqqq70FbjpL4TCP4Ex
8dIJdgiNSn3GGVI+tctERXr8NYvX2VnGfKBWjiuW5AwAcv2cXbpQZrFgM5qiCajCgQnHWzs2OxRC
YFHjq11+jL/cC9VHBGdxaET2plTb2//QdV49ciNplP1FBOiDfE1vy1u9ECqpRW+CQRf89XuYmpZ2
sLMvA0x3Q6rKJCM+c++5Oko2oTEC8cWjl3j3aPnezBnbTA5I16MRMaLpAW9NwFxmWicu4w/GnV3H
tpQyLUqrgx5CNCgToM0oIPqJ+7uLrtr5vMHtmtG9mxjfrvkYiJOWOG88yfFn2V9Yej49hICxUa2H
wHiaTPfYyug542sb+o6xA5OdOfnVLz8ln1DJJfcfHh7pAMc8q97ylpPwOWFwX9nqOTbqUzhIYnQE
Q7wygVgQI6Yz7nD575ZYzUTFlwXXuIDzxExUWZCqzYAUo+jVrlDjZzpm3/1h+uEaSJit/KMil14Y
413th0+6K/YFCdthiUg4wijZxS5IojLl2XIQvTkHreJda+fn2Uy2SRNfQzRgYc9hj+kUv75ntmCq
0r3UCbMkBgFGQhSmo55L+2xU6iOX0Ws1McZhX+x1/TXO/A2GgIZc7RTq90JCqna0tPWqHuU+oun7
g+0bF/O9pyBKg+4DjUEimkccAjIWFiRBXrOXkBt3cH4SFJWzC67extbZM1k7Kd6r37GhurYvuSi/
s4xaV506D3P4GNjIHhCVB2V+UFV+oADkayaEi2n8hM+tuyjgEQiJGiRH7UFxTWiyED3TRKXosDMb
6PaKJjr6xvzYjG8LGxAkwEV0kge6ATeAGf/uBgoURr9hC6cPE6VAE4tXmxVlGW8LYbzJPrsq8ZUv
qaUxKgjNpHdtmS3na7JWrvx0svlc9N5jyAo7pGby2h++yO9n4ewt8kdXtpE+if4+88ud8p+MjgrE
axRqac9A/qeOXLu/KpVe54qCLuLN8lnGVFAOWvCDlv3ZILJsmrvKQhzgkiCwshNeQRSVTkIiTWPc
/T9AQovzfTU3Qbo2TePo5sHBbrtvlqALyzklMOjf9T6LJ2FpGpQth6q1shx17AqCVOsam6SdqU2e
DSDnKYIFiA+B6C2b/OMw6B8jotSU2RP4U3edt+GlmgnzNIPLv7Gr+SjXEV491p8ukoNacLISf1tN
v+Yci3CvopMRRBvCJ3+5Y3sm/I5DNejRVyR4mqyEsYKVa/7ZbI77lLwPIsrRY1Lq1fE2j5mpQwjh
PU63UwOsVgRgngZqkdQ+mE31Y2rgb/Sg9bqMP2nhJy6zVHcEpFU1u6ZGx1MlROCWRMi2+DcnI6Uc
ei/c+tnw7HMTQ0Qag7PsKSx0meP/TfSnqorLkCePdt8PuwRHbSJmQnqc6m6JgL1BFh2RJtsxAWm1
1K/ebN23Ku6ZQiv+yezESC3zCzf8TmbJlVEG6AKkVWHynBcsT50UUQlLh7MV0BAM1pddu4+jSE+3
3FiGR0teyzeoUTyZHcsMHzZnxyLMLk7j7CPPYn3bdAb5herd88hJHYAmbG6oxiLnG+xm/TJQtbnO
YK4gqd1NdfEW9tEFqsZ7XLyWGIlQm+4zI3wQpof/NdsSRQw5oH4rNKGbDG9IkEFtF2WYH6pCnR1d
XgbLv+Q1Kw3LFIc6DI72oH7GHTvqhfaIBZC1Lb2Trl9mLV9Uwoxdt+21MxGBozO6QSBRNrNSiExn
zZjjmWEuYZgNOoeunJHb8tajcEkZliAx8usxWtmSZrdV91bFiKbH3EM6o34NDYvEWKCmTAiK90FY
ZCO5v8a4PpqFZBwx4WDhKtNG8Tw7+VcsrVd7YoUAW+gzJA10VZEYsyZx6VrH6ZfBeD+cInZlzg9L
8s5qJqSByrb5aOKQVDimlw85SJqnJUVXxykTuYwWNiuv0eB8z5dE3ZgZVTK9SfLxnLDLMf9gioEl
AFVhenHD5gP8wEbgU4F3dE9LitkSjU04QU2wi/FaxvbJiLGDDUsCIP2l7X6DXfsyt+OBeQHBYXl4
9br04waypKgCzj6v/YlmcsIs6gBPl86XzAxn07KotEbvkA3OWefOa+BMa0WM78wJXKgIvVgav7B8
oyNsYI6Fg/OkFXqOHM3S7HVfJauVJed3kMWdjW94YWEOg9yquTqGSF3W6MnqBysEu0A6Kp7KlBZi
boH8OMizy7ssqhjlRsadzNJjmE8EJQzbmYRWSuy9CKAmDCyb2VejRE4ghNje2fOa77GNtdKsDqq3
3+0WZcXgXEbH/Aw77x97yfVF/2wHcFxttJUmMrfaZEPnoRloGCTH6oVJdOKrO7Ywa7tEYR9U6E4q
REAuJFjHVwerUQ+6pHZY0odHOiXVLU55Ldg2Ort4acS7wFXcf4Qo2X13DPCAWuTdRQEzvFjvPct/
qrvmefTKt9BvTt7Q7qax3E89ZNBQzO/WCPqPjeKiI2DoOmb9uJGlviw5xmnox5xK6lwCITWc8OpM
w7FguJJTTw9ediHd5Sc18nruOadHDx0gGSL1EmaVe2dXvKIVpkXGdYdD6NA3GJIdcgii8lvf9qdE
AnoAW7JKcyYCC+0T++LKjtLvkW9/UTFefADmMvPf5aIVMFsYBPM6VuayMT6QaP4w+NN54YF2XowZ
qn+SquMAlpsodXdu5Z/SkqZ8IhcXtRkhNWfq2i8/b5+UCPd1RFh3Tkg74w/lQOcYsm9IVHZ8H0xI
56XII4G5cnZ0uusbUdR6I6+aK497ruh2AhVGA1jUYf5SstkyIvMhNhlhLXzRIPH6bT1oteOmrO+y
sGca7rYp2Ce//VAe+WKxrR9I+cbPPPtfTtZ9FgTAbwLX89ddONgvXWUhXSHRWQQxDXKafeWJTag4
lyFKPXvvs3hYp2iw1o6YPWq51FkvRFL4UD9imZrbRtBHGBGnju0u3NCycbYygZTvmKX+lco4vIay
6TfKKxGOGL370NJHnU1O6t9h0DoUMSthB2ySh84uytNft1DoXLXJc+AhFeQCeQvs6bmjBoUKUv5k
HcYsrWLoaM0lyXFxjjCn1NXVGQJcL3P6DRhQBoTQu2J2gkpeX5KRSknYuJ18JGlq1pewah6Vi7gl
K4vXJmbjDhin2Mx2xG5fomkXVknYTzqtA5fEYtPmt0tLPYEXtr5KQk1Jf5uhtsWpAB6jgkOZzygN
iv4nDflutBnCp/8NTR0HDFzjqJ6SssMSmACIXeDa3sCb9Zue2nTYeuAHpA9VozuSYppT53jTnich
3DhqPBticFBSQlFVtsxXZWlMzy1y2H2aRuaaxgVKSYzbIzNt8vhCZF+3wGtZRwh65jA/3PCqEvHB
pglJUaQpY1XVYSSQXd5vbqBVY6Kj69Nx12Gr3yo1zhTDQblNMNWszSpF98zMgbMqCihjolisHVWe
TNnQC0m0KeAFffpxhg254OGZasvcWNBe445dW+l7XJscSjRiQcT25D+UVkPV1Xq22VMvwdq1RADe
Ku3vkIQ96cp/9wlnWuvEDE5BUCEonhlCagCzXsYsuC1bYIkOFJlMtVyf5Ydyp/lS1SmTgClZ26If
NpHXR5uhkkjzsHm5WZec0hqIKKLOf4BLvgYiDk5/ya8lAadsDvjTOV7RLSTBtLUw1BlVOdy5/2HB
kvVNv2nLX2MU/So5xXkIgDfMs7hTlEiInZdJm0/XXWS2vXE1A/S/hFggK586GLYdXLU8aKh+vOif
qjbA4IfqyYvZNg/6p+VIcueN+sc0NEj04SlsoFyhUEBMvKaDc156HVYPfgaLwyz5WFzh+mvBVppt
cTwyqa6tRbjSXIMxQztVkxnJ1O5jCOU2zVFKSUgtNcvyxrGbfZK2xc7F+r4YN88CTfVK+YQuD+TV
x1GNyrTF1DjrbEAISMAXmUVvKVnAKD6CK4UgnsckwHxDDMS6L4HQeA0LYGY/31XDj1UU8t312vsy
qG2yvRHuj9M27F2MzC7j/RknnSqi54EvZtUKJN/gwwwA/0S8E/q68RloIWnrjXUR8JpqXVv7vGek
ppAQ7dwk/eIXZUeQjHyqIHNXWSNQ7Sz/bZv2Hv4oRJg30G2oUlTjHtVC52P8ZYBntd0TTOQW7QH9
Vr8sSS23/nSTZfs0xd0mzNMICVqVf0BhRyklJDPbistyDL5lqqH87skRzI2s3dhBiG3N9UrUjJXe
LL/xyARzVVjouAzdRMDb6g/SwC9e6X21ggQiD3JuWt0nFSKDJoTL7XBVAbxCEU4gbnyw59A8/zdP
d5hs58BSNr9Ti/PX6jygN4vobzLIkw18XRwaZbZbE4r71KU/vYF+qczTY8+YHqFbszL7hrSyzPon
QJK0YP0IKBwYLBZZzCo6GgwoliNDA11la79GUuQqV63zvP35h83b0u92cvkFKtYXAz5Yv66ezJz0
pGAYm0OYYWJ0Led7LVJOqJaMtrpJs4c0Q2BSFTJEKDEP27yM6i3HCjoMd/jIZlhI6dK4s6t6rthI
DTxa6AcD9xJPIt/D36YRKgaPBReGrHSykn3GHpwtVDuw0iU03p9VfJjwFTJuEeO2n3PEZpMTMs5f
rAcebMnIRmPdos1A6C/xxhfHWgDkiZgFV4P3j7Es2rxhYlueIm5tMyxRjSFYcyryx1LFNnLs/XcT
FQobDzoes0AuRNNGhzC5Gm9KeJe2j+T/lrR7GHmTfuYJmmZ18KcQzWRhtqBrZHrF+SwuvgPZr1OJ
/WKR3fDPuCTXey3Gj5IlAkOh5zC0IESBvKGiQFBt9jMbM01uUnZz7pmO2o0ZzB8hguYsFZFPhh3P
m76zUGMs4OFuCF4ShC0riTi5AhT2lrg6OlS5LzaUU/lO5NO4Fxn8Jrv0V5kNIwEELa26GT+ZEhox
gNYPI+vu5qH11rqMgq9kCNC1R467rftGv1UpyzE7Mpm61X2/Mbip1zdQcdIZ+GQKdEI3WjET5uBb
PeSodqPJOlSxZz2Mdd0yuUjqY9RzzbkO5ptSdtdeOEgJTXRqZ7sasTJ2pt45mBZ4S6ls/LIDPDUY
66zz6D8kPKnAbKFqkHG+gn4WbOzMAWiO9QJZ1UzIwcjS3FHzuiqB6dYooI/YeUkPr6aPri0elTVN
u6413uCi0+gFxGP9JSNbk/M1OeStJT33XcU+rnRwL9lJ+Muu+VuTvArXKDU4Pf4FJre9c3Ljxlxy
JijaFOV43iF/ArSscWlIEo4QskehuQSXBuGu6PhwY+W+Up5E69RlQZr7Lu2G3YJPSrj2hcs0JEpj
Djn0ZVPLkVOk9cHSzGEtbIuwbKpsYdOM8mfSNEzAxROOeXZQNQ5UZ5gGXDITq6cwAC3G87LWyBaw
q8SngqgSKDS04U2Oy7ew0C0qIwjOto7mrWGO2TFr0X7LAjWxu1CcTZpjIJnjU0GmCPKKtN5XOY8P
aeboGWLMpQmqWxJs4i+z4YVD3Bixo+b1F3Ny7+dRcueViLccprGLTVVvq5m5BbU9av8x7NegePjq
HKANOoX/U/UszULbN+5lRrmXDFnHx8+I7QaGJt2DLlIX8Yfj1j6SWGyMDYGV0rXYulVfZIMMq7kN
aB6c7F04/UAweOatrCBEDS6cl4JIc9x+DE16E7tWVD12dcYCpkIx2IPgZOWPjkqjvEuqHxRRDEIy
4LyQ0R/NlP6uahacWm1jBTDQycRR/jqNKAXGGHNMQNg0GSU41aX7KeoCnpj5RIgPBULV3nAE8UdW
GGfHMEwkNoKgWtq0oIM4IPscN5tFjHirVbk1g7Q7gJaAtV3WX3kMbsg3p3DnEXO8dv3C3/wFWoPa
ASE4TdxEObNWmahvfYVLKLRYnzaTBIwRZhygi2SI6HSunQTVP4+vjZEZEk9ErXxwR3vY2KmGQ9TO
1aH1mgCjEFo6hG4IJD3J9ylc3F8J5WNb/0Ox+5i65om6ErEb10ZVm85jPqE2LX33Ne6abjvHA8CY
keLS8zhrBc8E4wODTofbNxZYbG78bNkMl6Tg9fBAZ8TgL7yYC66fB+tuDHzm4Uk+P7GJP+mc0WPp
BcEjqwK0NLXezpJKuJiaX30rPsJ59uGZobAwCVlGXgTxxTLYAQ59mG9cdxJIpvJhhZV83FahHT2O
VYClyUFlUQUdyl3YOUuz4rD0xGVJPFq9CQtiryjHO5JPQX04bQRgP2TwDe/hxTNr9GaZ216RmJib
oQRsENnsnRXz23U5pBhcSPrezg2kS1OyMRuXkKSgMc9MjzXdbMytC9dvXSmHOS+WQnwUbJcxx38H
q8B0PELm23mL1lbRG/c28xvablr9aPKeQAqNe3h/zO90OWwDC4XyXIMFj/vxyj0RrMErVMjP3PrQ
eK4+NU1dPHNH2dwbCzSoAENpjiSNeFzoMKVLYqe23GxijQrfJLkRjb6PXBFUuMhOuVOL01xlSElg
tBxTZ9aMFGkF7NqkCIshi64qPb6VRRdftMiILiRqzCUbuK+ekZmJFfeC9VxKIPbMOgt0YvrZ9iQc
VqiZwIr1fZtpfgojLs9ECAQI31hEmvjsupEwLXhN8R49jH8aC2289L3o7+qCP+xGI5+qBB1O6G6d
evw5N07EtYxVsw4K9+ihrf4lrCBnBtCF9Z3hjznRTQ68DGdp/yqy6EXRSjZv3PR6dl4qjcI8NPGm
m1Zprxk0Btu4DT69yLqzOce4LFuxTjt0pn1CPXujmUPlMShNTG8vcrgMkV+kJ5XgdcLidOrZpB+w
xdhHkbod9j42u7yEGtWdttEL8EXlSNh4zgAW5cj3zp7M3XfuM7wQSsijlxOZwVtYsdULy0vnG4eC
9mUzTWrc10LXH+5EPm2UmD/GDjazpdtPN0on5sth/JhoD69lIk+itPUb2IaScXx6Liy2O44pg5Pn
1RKTehW+mvjaQMtG20gOsFMHRp9zxsm7mhawOndRcKodozw4vgn6rpvAY9ugtKaI29gwFH4DoIyX
XkK/dQRm9MqCAG2No7uqVcljpyK6OiKbmGk5LipvykrDmxjwUJOsA2aiFPX8xa7KjEc/anZR3n0T
E+6LkuHCwfKWhTzyKgQflEzSQM6FbwQ5u0xbwH1F8jaiL4SenM1XWONb6eJfrcxpWVbg2vdNeO2w
7cSxrxkGZgU4mblChtmXE2GYKbpNvnF8Rs5cUt2g5xvdCXeXo9/6yv8xVV17kDBUetKFb8T3uevQ
kkdZSrFQcs5BhQ1DdGWhUxm43gAQWD7o1sGeYE5D9Kd16sNfUrDEsVWit0z3omMUDdavuQtQVrL/
EjU3z+hwJo8etbBZtNYd0ABUDDa+8AIG+alrmZCwm8dSNNz/5spTIZGwsqDASuaaWaegDene3Ha9
Nk9T9+Xk+lX6kICqCejoGOXRM6Yw49zoxN0mMfPPKgdrEUXscW4g+sR3q7WdokR2RcyIn5UcCOjE
8zZW4/L00oltCIVsTo3BtGCKgulhRu/P9kpXu9HF/BH24ZNdBiCqJrb8Wi3flayCK8GywdafZsgL
/dBi4w2ni2Z9ta87ETxyqnvHVifBXdaLejcFesZpOv4oZu1egwBBfD6ErDoldDwNJXUDeHPeztbI
7jYhas0neRQFKee1HpO9lVivjTAz+qU4PEca5BK+foN5MNleOige5rob2GEMDBRalt8E9b6XCQbp
BrfItpvVU6kVIsPEVZsg1RlcZM1LWCC3/O50kBcR8VKn2zOSTRUnA3YHgJeDKn7EgXBQhJijeQfd
nW/ayBkztSy+wIJ1myQYuO0WHsaNxa/4w+/wGosNv+EP8HzmiqIpYxsWl9ehIGJnWTQVbMimTRAv
lGA7Uk99UTTv5sDBQUINKGWhn1Es1A881sYxkvw4eecAKM2MDP5fy/qYgd1q7PNPf8kMHBj0PNlw
pnLDMZ/nME23QUstgh58F+Rsv+I0Y7aLZH9P6NsSYWs3L2xFMt55P32dowGxMhErO+p4FmoEfJOU
Jo0TQ1r/s0dEvaklU+8JzvO6YE/yimOH9ZxunoM48p5xGcEmygECL6x4nmWYZm1BvyZsBkkrYdg/
lUqAlZrFF8CU4o1kavgZC7l9SmTwYHSmemoqrPKjKJxrPCKyJzEo2I6DHs6Jkb7UcdBDDhSMiHVn
7/vWjMEtqWNY5AfR9CbTE3bFpuIpuuUVmFlLKjLyAUn4ACgtx9pO1hRfSnZw+OKmlGysRTNv5dWe
SzikXEHEHs5ZfHGDrMvWYxJmJ0Z0zmlKc/tiunW/FVYb4/jvXsdO3f3NO6h8Iqao3VS9SdkLXVo3
Gy+KzeuuDIvuOshqQBL1bw4CwGiEe37s7zNhBNRoU4MlF37l/y8UoXPi+4H0cJSt5YUt3xZxIYGy
IYJRfAznQPrXiM8UxjDiuAChhLekJaggR0Y8J+ceYd0BOfinnXmk9hp6XP2NTihzhSkhJhSljJD/
dVZ4tKN3BS2J1cEYbNlouy4G8sR+45imwFmSFeb4Bzk36O8nYH4ta72Q9pm4KZ4rNStKXNYIMscT
2VvJle3Vf3IXCh2+gJw43qIXpgg96Oh696VdPJVCulekdQx2B3MDQ21tlBM8k3IZEfnDdvCFOJdg
P9IBmWKORKttVber8hrPfw1wgswRpgH28y2fYUyEi5eYY5MmvpmUz4C+m3iTzafYyfZ/8xp6kYsN
Uopwst4LJnWM/fCsxFOAdCdnUkeViG1ChO2qnw1iJp3xdAtxwBIB44P/YM5BVYVB8RWPU/fYGPXh
luqQCASlFSOcepy3IzytDTiBLSUK5cW/6Q7zLqUHjYTKL1bKkGpMLbiN0clr8Pv2Kni/5T2U/hKa
hVl/nuEDLsEPJsXPafwd/YCI4EGD4thSySwq9Tukel8W8Nf1/4iC8PTw2dm/bmEQidMTCzqcWY7o
A4xtG7vKqu0sJJwERJgzyiBLcFgr+TXljIe1hYckDCGb/psVUYvPidps/Scuwm0lqPiAOk835oec
wu5AXB11pNuw8o5YzNhBTQapc7wFSYxmDAWbYpfIWudo+kPCyDAEZVseM1SuhzSfr7/DJVp2a24A
q5WBOjzceJ2r/DumSkWqCCsdciAR6AooZP1Pu2d7nrnsmiVgSJHo+eJYl1v2ROBy+pVVtOsceC5R
Sv+sZOae47z7ZC6sDvMQPI1lcYVERfNQsMUBVPPRpyLZDSmd/9+IigQ2KBaN3ykVAcLVxMfcRi4G
n1ODSMYFHqSH8hQP4IAcFa7SSONIb2xKk8Ta90uOxajhtw4dquZbmAXRkYvfhvNxCbRA/rPR8BWx
HNFIiIj1Q2Ekp2xJt9D98MFiX6+j3qWikV/Wn6SLyCu+DxU5KMbUseIaaS6w8t5SL8J8/mBAzvRT
DJwMrfNuKg7EULz+CcBo+GQTAyXJnxCMacR12nwsMRgjw0lCXe5vSRiWBkJG1sG6a0oI1ZpIjMdq
WrJ4X26pGMWHhPRypkVa9XnjHmJRpAARHiXmX5ZoCJYxbM6YkP5HSka7kPRqQqPb4LvKOLjLdHHK
gSNgH71MGv6GZgBdmo95b+0My4kWiuW3RmV84asJQ8vpT4xGmh3NRfH1J0mD3U6zNlvn5b/TNCzP
vWd6cm8sgRoQZWDqeBJSD6Ea1TS46xbYY1gLC/efwRJgoAqC3y2cZa4tvB/xzJQjrcCTe/H4OA5M
xZgg/I7diCdWudSFOIr/zd6w8nnh2THd7QrzjfGiYicYsr9jlA5BG9FAJ783bsoiy9Ivt0COsSOd
Pkk0FBArPd+SOTQomt7DQJAHsI0NRnl/EzrGoEMfRCTpLaVjcKlaQh6pW1KHNH9UvnAxpGAmLFNM
u5GHnWxJ7SjLl3keHLylxUfh5Nc86S3Ez/93iEfE2LkPmV1QkFlbGxfMNgoMYA1lA1kw7R8Zs9t3
SWAAuNLIiEeUkG4qp8dak3IQjzrduKXimEf8Q7j5MU3AJiRL8Eeiaf0Cpyy3mp3Ziu4opSGKMXAK
E3WleAdlZl5UE5uXzhCPpvAsPPSo9AGLfXmoLu5u4SDN0H/MM468OPIpA5eUEDlbH06Xu3uRgG6y
4vbyb1qIhzYm6Cgm8h5b7ZDyM3Ue3nNcifp0yw7x4d6vAyNU11uAyFA1cuOBwn7A2D25XMBmG78m
0ilfZGWIJfVyHwUhYp2sbXZ5HvebuMTfhOjj0pUxi/E4Dy5LuIgZOPXVYojzN2DEke177mj8fwy4
CKb5T9BI6OK7HNT7LWuksJAizuarjq3g4NPRsix5tFqgu7fIEQQbKVbb7NPz0JzJSBl4c9azETjX
dPBdFEHu55/oEeaPrL9zFwTmkj/iBO0FB25615NBUph3RNY0313n5W8SSeIRD6Sa2Qd1Ql/lUKgd
MgzlEm8iep3y9XcsSYUp+DT5PyLsL8hoBnnQXQ6LrZ2649gybbyFlXS83AcDFqmitTl2c+btWiFZ
TNh4TWvbn74JhDT9FG9jOQ/fYzERXCjT/IqggnrLIgs9VAEYlDbpP4jgebylm9Sma20pRu6GKs7e
qwQ5PHM3Ygqri+vio0kcLaHhv4eFNX8P8lMbz/JDQf9MmfwfIFLXm85xkgdpJtfGl9X91NDZqs5j
U7P8X1WafDiGMNZeZCfTyuZ82Qw1LPyxKUmjjhziZ/wmPIcDfcotMoVr/tNJfGrT/xWbEkS2u6+I
KAbE9kWR6j3nHbA5AyFM7rntS4r2a31LUun85cM3fd4B/kcoboXQYZzIg/77HxkxDO5WBgROJyda
6u4aJYO6zgaPQlSP9JxJ6l7FEihrQ4aM8aOjEf+klozo1k5KEeZIogi4jd9hLDo34rvBreuDV9Jz
APT6ncbCnolhJeh6wobwVQ7ocVCHyg2bF9yhlHZHOYd7GCDjmY3Ju6ScTzqxz1xYzq62TkaNdIHM
lo4Q2VLbu8pA1sVJtUodimOJ1Hxtd3CVUCzcglxs4X0EdngfxS4WFHf4lP6HFfgPtqxZ7wCnWIIf
8iiC5QcgOPf8lz7GPKkKRr0eeIMsuw+9b5MhL4GUDDLg/g2M9Uvif4lfYmYxE0s9G4BSOMGXnSEy
nVXmQGAD1FVHKJqNAd8XPLKNcNiK/g2CgVT2DoqUl8+z/jFVbu4yOR/w+XS7WyiMn+Y7S7yM1fcE
mMYYxNd+iYdx7eEyyPxE34pfqbgsG/rFrlM2+V3Rj4dSBnsp1cEjcakbxEEG9GfGR5/4BxWGu2pO
9lNu7FRDnoeBeZy5McVld71lyujcx0TA2Dj3hwfexGE9LxxFPeNJvgXM9Cix5+SHL+FAVuigiJhp
a4v9AiSnlHUSut4yYcwkv2SJssQfECI8jLpb63TAnl+h3AK4BP4/HZ0N/iojPlgIU22PYQCHpVvZ
29XIlrvq3E0csn1PQc+g9CbwjqEMP5fDRmJR5rLCJmyFikSQqkbD32Mq/t/hNd70I2Ms7k35ZrFO
zlQXJvy/ktWASh/88nuRLWtpMhUwEprIOmtWgs3EL5zi+EKLGtrDtQBEWVswShpC0Kvy22Q/liE9
xi39ZjT7veV3993ou8QgvApwtxSz+cGsX3V1QRC4ErTAES7OwYOxYhCkoR9KBab6EoOcGwEqJ+g9
2lEfQBGwhA8RvYo7ur+VZMuyZOb4U/Ytz5zHrEiNrdkhqaI+VH4/74uyrDelxB+XMqQmvBmFU23t
0DObLnWf+UPyVyw5Om6PsMj+2TlM2t2PisFjDkXWs/vjOCFhhFaK7WNltHDv8Uj29bRXvJiaCaiI
hw3WkvUMXldaEOjrvc+8T0342AYb0kgXgO+ZzombRQcHPXC3VNkxlyML6em0hPEYIRMnqwe5Vhak
xpHpc/jvRJ48SBFj5Brtsrc1kve2D59td34UOD9XdafXZUf1IMkGf0Fbeu8JNgrSL2ESE6A2+Nbr
36QeqaCp0hzewnoyTz8hM/kKI1JuGFACMv4T2pOiI2vacpPME6rnLB5xFzSP5r8BPo1bPBpd+XTL
8GkT+eZriqyeiphMbXZa6fqW5YPLFWRUfO9jN2Kv1d/Dx4EuTwJIT1oKoT5imj8yUoa4TlB7O8m2
l/YHvNHgo4exw4mABPRPyo9hF7h2zI9b0E8FIgBXVIctccpgcdlL3I9LiN7yN9//ifwZYmp2N5sP
f2N/qpLQEs6NiNcwm5h7FJFDjpMky4AEoFbBbV0eM7HwEYOQ22sJAUK/ic+6jV7jNJzPKP2+bmFA
U1L+SsgAnTV5ckUjLboxc5tZTnl04a2wfP2/w4FSXb2RHuecQsZUOek5SecZJHaEycE2jAT2s2/i
AgQJx94DVoP2YONQ2z34nPD28DABhJgK9P8ulvotiWBM2pYoIVl5u0mw181y0gQD8BOTDywpBZ62
xAr5cQuIArZEHbmPeZo/Mq8ZNpLpYVWJYBdVNk1GEWMcIGpIizvXgmPzJ20IGe29NWoQTeQM7bJs
7NYRqcDM0lmrlQBswfyiaJPyNNXIOHgpu+wjkM16If0btzCi2IDOzLuVO++gT9YRM+eAVWaTAFM4
2uiGJgaTKW+D9T3p7vr0HIx7LpiZfx82z5MJNAZYXZwAF3Hv8/i5bp4mQdJ6tTMY9UXpP0rC2vwZ
T4+he9/2D3rCEfUxVEf5Wk+PUXCxQvLjOAqB06D3meJv7fzLZknuwnUiFB5NcrwRNI6hcY7pUBqS
cOwYYBfXJbFAmX8y23uj+17oe0aXq4QpTF2/ZL2m8z30NRBYtt9PXvmt9rkI+0Ng3O3s+GOY3xPQ
IPg2ig+mbYwkyISEBBJ2QK6Y00dPmjM7x6VCOQfZU9C8/wO2bJXgiIt5n6r6Jc7fy+i5t3CLG9HK
GdX3OPzIGBLXhyB9y6NfkfEjBnU+2u8j8xrhsxXn9uFVwR9+bMe9RHysdwVzODV9Rfy1FZ93Ld+9
CQfsY5MxktzO4Dy6kxccxuTDrd4L8XQll8lAl+OeK+/oIOVM0J5VgAJxUixlSpLtvEuPo1wcEnEQ
BJZ4AavgiDS/rRefS1zcJntx8HBx9pHaJniHiFbOYVm1w8ZUuFdFsEfPnX7IIni6Lykki3Jc9SxC
cOLOK4PFLTpq5IbkhCVrEp8G89KyoG7D4+T/H5rOY7lxLFvXT4QIeDMlAILeShSlCUJUSvDe4+nP
h+p7Bx19TFWmRAJ7r/Xbm1Q1TlWCE/nflbLrgFiHzVh5vbZrtGRlorITysitSy+Q1loN66lZK6G7
GOu0A3PxZHnXTV9B910Dpxb4zwbpalqnpHrAe4G4QFqbe6pe1fEbiXHT/ovIOcs0eymRymRqZG0d
1Tn1O/TaoIZAaucoJXz78N0ishysV0/CAVoIe6BPHeQmplvmhN6dhymUbo0JNC9B51AGE01XTd3k
TEYySURT+tCSzzQ4+OnLjy4ZM1JB419ZUd3o5rnnKwdz3s/ys+Sh7XW8ktsc0rngaKKOsnmJ2UHH
K5ucKNGh2ctHhCfxI8/qFlNJQq45pT78qALNWNq2TPQV4W4jKnNtL+brZuDgWpWyLVb7sX/69IEM
/J4OjhAFoQ4+a69jdZiNp558/a/QqqC4BGhHFP4Egugz/dIp+5LIuYAw3H+S+i8mMIQddmVYHlqF
Hn6rX9NPSlCM0f+jP0IuO+LTITWG1MHnm5DcOs+prRFKrXwMwq2k6Mv0iag0GZNxWN5ZxytExTVp
LSyrJoOKr+JxacjtIq9TobziLOg7pRl5gMxTRhlVqX2L0Q5LC2YvET6chC7LM+NtT7M6dkc6i3UO
xgscrq0RchUgrFP7d/4Z+mvI/NcgJwVCjjwLTVZXPMh658om+8QBnQEUJumA3xGhL/m1PLEivXtv
VvYuGDf+DtE6GcaWzhWDQBFqVjG3wGHmP3J1l2I6p68FI/toXozi1ijvSquiKvXhL/jzEsRJPYkM
Sw0XL1lQsLTD87zJ/qMR/sLx12r3hLAJ5MsNbP1OO9E69yEot1y9UVnZRp1DOVdjXSbmzOii9de6
PIzWoTDOlvAQJ2b1XxIFJfXSdkTLYX2iWstGs9SF13RJnvXf0+qYNzsBrHpv6O/JdE5SEq3cgUQx
hTCqTY0jMg0Y5/VdOT+D5DrLJz87DfEO1HTI0c0wiCIVqzKOMPyanzpiPmEjxvwR371c7icZSl/z
qEsbTGekO1TyOAAjImr5q+npwdNN8I8J9aYeJP9o1fy7W206dfleQLKl3mqqLVCnLt1gNIl01SXT
9yUfnypdCYCku7E9ErCdI8Quj1lJ5O6JaFV+QbG7pQ0tAh6/kT695/hYhosQEddHbPVPjBQy66+q
cpnK64cGHhRwDkvr0cfq910Gn11PYPtuohzYPPXxM4v283Sr1I+mPAh0FrRrqbP/VzemD4eCS6wH
jsp+jeA2WRhbH1m2y+SjFO5b/6qW3wW52j0htMvxGlgMeahvicHZz/O9FIJ7zqfdVP+oJFsOZOpc
ClZC8cPsXhJ6iaCk7meb8lIj6xSmO+F4TKS+dqJkvNQ9FMhgGclSo0Xth1fomU0aEDcD7VBy8sql
b0AufnqrviPb0E5qcsmyx9Qnaz4pHXq5OxM9jvoiRbuyJEH8DsFHF5zV/J5RK4CuWWf/UWUPqNIo
HRY/PsZssVdRw0FEE/+NszX6pOBF5XTwRCqyC2+pP4sOknKzZEz1wlfUv9cMzUIM2j1+kGSSBUe9
+qnG97l5Q2+eo/qO2XqSBVBaoVdYBfTqZYOyKad/CWmT+Y8avNGX1oYkBPLgtNbo0JnGOwL0XgQb
n0wjTK/jOQMwXHJNpOTIpawMa54fB2h3CAgWDvZ86lpyUOptGb1LeKpz67trb3PjwGol4c6Yb9xf
fDLkYJnZnW9lHiY0bxs13Jn0qfn7HII5+hkkWqHA6qzp1ZYkI3E/c29O1bs5XpPhDLvHhnjmKyCR
eOrvaTathHa5FLNghxLFp/Z4eGVcOTy/xdJ2GIsc4rqHCbFJN5PwoSm/EnIPYUeqe1lDodlcqkb7
R6I1athTm7yNtB7E+XPe1829sx6ELRVQm+Uilpk8n+qzHARto5jo4rfF9N2bm1Q+kNWQmOtufpEW
NAo/qXk2rKOq7/lLhRp1yYonXJt+JBb/dj83np+7oXAOsDZziMYCf+idyqcxPBHQIKcnnlcFxSeG
GNAQUlAKaSf27xynqfWak/eYRIvl5Ta8XPda7TgwmKQ4zYheH5GMDohPAYK4XpP8zryhiK9h3KUV
Nh0vFz2TPCbS4+w+a50qei/Jq6UXhi6RacP/KpfEkoys/qyRmNF4UQODV32xOkTIhRwGa1UBQzvW
6nZQ7kKmU8Ky0Ku6KxHkjSbNZQInvP9gxedER6DGFRqfyETGC3lpcN/GpNz22wQelugC81snMU6J
78ZiqCOx2ZsLGnJIRvkie68y+LGo0Omyn154H5rFHHfNwnUura0C/KLJHC27oQevpYMKyiN5g0jB
CoJi4WMavnu+lgBDUrnh9ov7Cz4funnEtVHtWh2bwnoY3hftRvMjUm7YInJ2dfqOUKUhcSQEoFyL
ItdORMfYMR1A2HQPQpCnWPHf0mJTDDb7bSp6Uc0cwoUo5Oux+aPSN6BAkQeKRCU66gFOCSfHC+Eq
zbOP3zmKE/RQ8Ie1j1DV4ZWl6VyV8CbaeeAUwbbzx03H/AaYttTc0DDrRLLn0zc7I1Q4wScazabm
ERdvS0+a0Yc7mJbOW0DmbGV6/Fl5dbRa6ET9WeVuIB9pg0v1s5Feg2GLyDlJXGIhSEV7F/JjNx7H
5LNGpRyqG7HfEI8NVL9CcR0r7/E6rZwa983O9OKa0CcO+nupvbIIgwUhNhdx3tCbU4iugoBn3PKD
6AWGur2h3WYmBRkY+16yFBbE6i1xG2+dsGm0E5TDqmUHmQGr4vhzSC5xcy/kNX8lm9lKEIi7RqFK
lCE5E+tRZTi+KcZ3QxofDerhOoKLlLMtgoe82yLWDfAvpjj3FTb6YT6P40eW3uXuW1N+wpJcCNwe
KprqfIMdwAgv5CQ3DWknjvynzPdYf4gFDBUZneS6U8qFFs5X3/TqMka3NH33y5PZHoqahKVVtQqV
g85YEx/M9hbN5HX/xpGDPx4Z1NS7unRXyTAmHaw7mtt648ceEl/HLGxrhfqfKszw2B58nSrCTwo3
5/jgi8c0culhq4fLPPwRYgjHxEkdo/YRbZCvMSMyfdsX+yL6dmWIW4XV+0HzxUgUQbSmrJDVTRb3
JEyX5HSQAkE9F38sOXVIbR8j/zUoHzNCHpYmWxWfxNzwTziAPVCCWz3ehvMpsk4kRREQsAugYK2P
Nj4gro0MO9bOJh5gCBECTZ9UzgwWsthDQ+95uEnTa6bS6Dn+GJyQkfBoi6cizMytXxRK8pyLOZ3J
yG6fgXBoUcl3yR92vVK8jNO673ZgFX5ljxayr3OwgPPBxNc42KRXgK496uAQKexTG/oNUlSJ3cEH
F56/OoPPiNMTXRlJr6Z0RAYolNtl/mqQgRt7VhVg/fmMu5I/s3f6FvPdhEjKMQ34iLXerpvxyOiu
3an+m0hFGHG+1yxSMh6eCg85iGv30QmPSMIdKyZOEcaryf/N2ATq+I0PPBveZGIa230pOLKNSLw6
lQObcfmLZm2lJxxi0kWW3+TwWKhvQ+EFxlpVd4G6T6hbfdO44zPxySvZpKcQ9i7QT+JihUxs6jjT
FinLXwapgzJyJQ+fE+BxPFwS7YQ2Z5WRpdvKKelTFYmd4EfFLQlR8pCNku+Q7gd7oF2ynwje+GxD
3/7SondsAYFMg7BNr6nQ7ivzkJLdFfFrKdwdNbp61KAOcmSC+zn/QbC9V2HDQE1uYxfJ8phwZRMM
6oTqP5/2qhgR+yDv5uoocBwF9F4d+bLUYDNPxJi8CTnkas8189stPaM2Urz6TFfnihqEyBUQ/zuq
XWCvVVKX83eyXw2AaL+G6I8/SmOj+Dt9mWibTWq9Z4T6xNg3Ff7jU9SYPZhHiuJWakcx2rfCkxTF
FqL9uADXCGVuRkbEPS3nzDksqvY0XzMipYfwT+QSIL3eTYf8gBh2JeqXwjxwi47m59xeZqJ4xXdL
2QouOn1oVDG5VLSWruiJZT5di0hufwIwJsgNREHA+/13jwdJp3DNAOJsx4+cHGVqc8pPrXXDDvSI
7Su+ZN1n0E9uJvxriEqZZGIEpgPk3fLo1LTn4tYnWC+VL8sGREhpSPxEZD1LAi+LwUD+v6Y22ap2
SvwpphdziYh/af5rqeeiq8ShJpzMdsHrdbiP+Gbk9DWeeudFZRLBSmzI47PyXU3wDP0wjQeJqGSA
leZzmrbmuygcRJlMGo8Rmkm0VLez+TaTv1p8k/EjFt8xLUb6mVYBZO7bLsX2fw2YMcoaD6e21nxr
x3MlVHy+m1bfyf21bP/i5k8x7iKQco9ExoRRNdDD/6+rs4ge0vBv4qtouIFF5E0EFNTfjbwtYRZG
PoqNJD3M+XMGAGOKcCRcAEb2KRhbq7oG6UfJc1DIAjg6Yc5EniwDNMZMoDAr32nCc8HFVAw1RVAQ
biSt63l2g+mNt0PyvRb7+6zw1vOKLEzUPxzXACI7qXxrZ/Lx6ASnJPGS6oUdhUQUfQjWtli96NbJ
po1pvGnRI0qPib4r1CPnW6o8wuZqZF9lzba/1/SNibLTJ/7vc9LBczun5vxcOlAGYDr5bhIK5otX
UVvn1maWX1OKo5MzTwW9kUebc5Qh0j8T4k4y5IYjC/8gCT4khbQDR9EFNlfmDpBs9oZSfjdUYg9T
MlcfIi33JanjWxSUw4y3iEAxYZWbG6V19fQDcG3S3qT5UC/ayr1GTgpJPau+WmYu4hVAJHlfpR+w
k3HdpE6DCqpzh2IXiCmOCt73tQ5xz1jJSa+9KfVxoDcqoelkpEcs2SqUof2JhBl3W2RhcuUZ6asX
fqchBue5BQn+CTgBhVIZmSpq+nbU6YuEp6w8KYFXl5ulOciEsPJKepPrZrB7iDoDP+uwruSzL3uG
9tson2J2z2us5u9I9aWW+9HRh586edFc40bhUlet8yrUtiY74wGAUHyPqw1jqWBtmumaI9DPNk34
TKc9Kjda4C0k0yWCzmF9Nsejn54s/y0iBZzqSvm5vPcWpCNH1ZFFu/nTdSeZsAS7gb/vKDPN8wOd
mb1iY3BJZTTzEDpw1XKceTjJpd4DlxPBIH2H+Dd2ldlYFx1BfFdTfy/EPY0IqiPcKuj15kuJCZlN
Vdz6IPgrfi+eQWtXGPsqPGqBuFmymALlM0/fRTcBQlb36vS2yKMERhtpOcSxIdLVWps7cTgCOEER
7XPOkST/4MFeOpVL9rzW2vTpe4g7LPkylg7tfaOc/x6i+RlztSw9pEN7IQpsrDc1i3JWAc0DfSXk
4j2qSVkLCPwFUgij+Ss1Xhq+n0y66talrQAZ+/uASvYznB+NdRjHRxhDLpAz6I9XNfjtUH2Rfqsp
Cj8vfwNv6ZDARSiUA1d84sRxMFEv1c7tXWZIqc3bSJHUenbU6mewRfq91nSArQfLISsB5EgAQqWR
xFhsL9zfgs5Saa4EaLBR+VcooA/brPQU9VDpa2SIZvmeMoL5lW+3BqbFgKz51dLUVW6QqOI41xgA
ozVlWHaieKLdkPy5bly6fqurIf8jBYNYjiMV4YAByIb6t3R5s5dcoRHuWj90ExPRupUu5XQPRHdw
X5W48Zdg0RJYv6NcdWLxl9eKQef7hoyyFWyoXeeXjqVffAnDo8+O6YIA6CnqtzcJh2PIQ2pDFDsq
+tQE/2JOOmJHwqs2fkU4sgYcGXn8QRuys6RP8eskS387QY7cgDrCUFIQnNQRjX0jHZvlNl9CHfwP
zTpXtAYu/bdFtmu+ewwnHRaog94D4qs7GY+WZd7S8mmpGwgxHC+8GrgTcJl3v6QgrLLpqYZ7VFoC
OxB/PWVHZb3Sh/2g/puFe1efTe1bS9xo+g1CE2TnH1kcJEveMuuVCd8GRRIlAVORzTc2bYmpa/cq
DTcpDTNEvQNes2q7FOsOLvXtPph1D+yl/knjPRneA7DbJTZFfpvkKx9DlbqWZFfs6P1GW4B86Vvg
kcAvijTsrsDCJG7uVN40r8qtso5ZP+rNTA1NbBfNoYu3fGVGdAuqUyMfxeAJA4C1Aqi1LXck07f1
f229PbE7+ZreCVrjvHlD6S9BhyqZRluRqyRItmNMQXq/OMbRT033MXgFuFjUCvJWOC3dvlH7Huog
VZFAFj9pc+DRVXbpqVjDJU9pKqsPoSkgzFGAqI0ZXe/fK1elpHkXesVGJavNG1C5eIN1VSbSUAws
n90qkW4YSHDQ/ZMzsL/BS5oD0B79ZOhggT/mJY8h+lS/UwLUPS57yklmTGcO9nLY6cGe4z3J/gkx
5sLB1J5WR0Z69Yjf1PISTh/L0dMn73KxV73BFTMvMp4pR/iY0KaKBUlAclvXb+MaKLy6lo4KVOXR
B010vhetfezfpNcJlAFwgRif+nhWDK9vmMk1k4wy8EEaSQeq5foVNnE47ZoKYjenED0BYL8VpL4I
f75y9/2HMh0Ufad3aCP/pvYoFT969KWQyOQPYCgfafrn61s07785pugLeAPom6UdWSgZMIIRgOoz
yl85ElWl/0X3uaKLgepMbBzw0NfClb0ovlrAK2Emu2UXOnlI+kP+B2zEoC+o50FEZLca2TJ3swPd
Hh2pv0EqcREh5ySvpY0XTAivMP6kNB9c3Q5gQEf25Nz/CZpfcXyvRIotrmMmuA2PCq4c9soCWuui
6a+E/4nkDtANgh8ONeRmw7aLtMUBGwW3sy0nKDfZZyEcp+lDTdeLQbY2oVjKv5q0iz5Yd/mzzm/a
+FyCZNq1iQZBkf7JCJ2EagMenHOqx+22Ud+qht+zuIpTSXJ/6WEVJC+i9jgZnRbkzw4RkYICHMio
4Tp28oJd6GwyH29Dr8Rxji3cniFjeot5Pj9iKO18mhOO6aLOaDouRZM97W52j2AdevS0YIJeD/+s
39Elo6vlvAR/jeERumeeYrhwsZ6J+aVXfkSBzk1SVqL8QksNp2j3vRQ99+D+9OURI164RSM7DejY
LLyk7tkaN8bdmk2EHNx5YU6AM26UO4SE/5kPnZVeIfqHhF2FL7AtD4nuKba4ylFJ0SuwmiV9WzVP
v3yjAa646EwpIngTZbI6Cc4BvFA9NBvBx7Z+DCJC4Tc8EQQMCN0ekS8G24uFbJkntb9z1I5cWZJ1
Nnlp/Q28DDD7Jc5vHbYgLEqpSsuhQ1KiiHEOCr6BiVM/4X/Q3eAK4BwrMLgVLuFKZbQthUOCmoP+
EVrejrlCMJuH6M6mn4qGtpVJFB8hTD5nCTPDSDDRKN4pSFqpOepyd/LCbZZvAVO8Rj92zT5kX1J+
1Pq1qMxEJEtY3iC7QEJHCiugO7GUO8GHTirA8oNLQCdLqbUE4RdqER5fhueMorOaoEcW3YCrRkBI
GCMsUep6V9G+IosdW89bJn01lB4DMyLCIMn1laq/hMMn5aFUyc39wj+zVsdTp7p+dKis4zAgCLot
aImYWSQLsVdTESNX73VGXcGC3qzret2zKWUfnUGe5k/Zv0TZ6eUjska7EHZ4abixHT5FIBxHcA2b
Yzp2TCqe6fdMDA5T8gzsLvpRw0fWXW8ffUzaOj+eRyOIy5wzs+GRXpEqXG+YFQfm6BYA1ry3Ci1B
xoaNJ7tyK5hgezm3XStxkFDeNcJWZMJPAsWLNIsD12rdni9Boy+Sq6DGw0VZvQvQg34eIbQ3Sw6c
EVoEzt+OHAe+IYMcO9mmzwSf6wSXIkFyl9I9jwDWdxpEe71RpWOQEX52AKnu2RT4S22LeQmmTgbd
UZn3jfYZ3QySUmgHWTWuaCP4pvrFhWBOouvS8u1TaSLjWIgY9cTIs9q1zFWICGI4ZKoFlnvBDtLP
XmhQAsUrdyIKGgbkIH9WDIghukcD4Xz66mKXjzeKHa4DT7I+gQlgzd/89Ecco8MYoInICe67AHvZ
UbBt7xO8N5Mt16R5HSca5PBwdCtSVqV/evuIPU7f9lRjwUd7znpArnCyLlNAXO1VBTf+YaYt/1UJ
+7k9S9YjJ+dMljk0iLlQWU3Le4UxdCkbRzMXAj2I67L2UlQhMeZNIXJ7sVuXLaGMyjM1fo0GKFC8
tKzgkbbOBge4OHuBNq/ir6q3UV5gLzaoaiCLZuNH54aqMWvWvAIlfT3TEca5GvJD1fxHB0SfJn41
si1Q7tJYXvh/aqAgt98M1rGbFkqMgyXrlppSvFhe+DcYLvR/Mnuqjk0XDHPwwNUWkCf8/X8XjPxA
EBRvdY/Isf8uVJjGfGMJPyXPWTH+KKW6CqSdme9LaxvwEHd/ofoVrOA5zuznlNLxF9lWdcxWZwuN
VB18S8Y7OkgEa0HAcbOaiw0xrnxAFLd3uU1oPIayL0omDYvItxXrV0+KBMc2WYM0bEfhMZnPyqqH
dX5m6S8gNrFE3RaSHE5fAII4K/1VumCM84G+ECdaSEgCxcti2l/5VIPijxV2hGVYLpQBQNtuiH3f
WLwNaX/MYtKYgh9DpCds3uLZRNzqo7hxhQqB268ZbKBFPSYubaLH8bo8TQUPLkNXb9D+tvqa/iPq
kNUkELVOrG1nYDIhbV1B5U1c8vxeBhw4reWuZe4WfWZKas9oQLitRycAZiXjpH9IbXmOEotWX2oU
i++h/EDaQnLkSWBEMbgGNadzJ9YwcvWHTcg1o5dApthqUKM7NLgbgGMNYV1R8OzkazR9VcU/Gb9K
N37p4luNLwk433DodWdq8/NbBEnaowhYkDf9/7e859+BsGkbVMfRQSdgIvvrpc+l7D2jbwuVGYj1
X8MjkNnEhVVfVFM6YFmy+MRh52rzHvkq2kSFT3h0BhA7yktsEcfuACCT9h/av6n6kPto1WRbgoGm
01A+dEVdlQ19nOW/is3E8rQQWv84ID3hu6YoHr4jkBw1+yzNU+SpRIe80XSw9dW7kD/pqJtbIp/w
qJsp/J2GPuo2ci6zChWYXsDgsSpCVl2L8bzAwXKEVpU7RwseSw2fEP70pJnCPoxB6QhphjnxjU+K
E3mB26ZPw9hF01HW3mb/pZTndLovf7QlfJnACzlaoNFMeAhRyIa3JWZ3YqmTtuipVql+Y0tQR1ZX
R1b2SCN16anCrcOPJsHfGH2+oGn1rbTWIWYgSeUdF8C2Rf9BPSY/8s5qNkSlow+uFd9VOKKQFxTt
V+2DzsEbFeE9GtxZprmHekfAjgkumLLrHPhKUCOsV+9G/mAXIAbRpeV03CReRi0Um9U0MhJvBcGu
yHMJNjqaVU/c5Vvi8JBeLr9KSAMtDEcefndIGr8a6OlZxC+u/OuQhxnh1xK/MfUzQ+QHvav1ukk+
JL5fnEWhiM6aBWcvCIRu0OpaenNLVk5anIu2sevm1I+viXV68pb9SOEndbkMwyNNCWhAoaGISfbh
FabJBR8i+JZ/i7zdHr3JsgilpQCMC7isX5arW+tPX2jjVOjxZHgl9SMoLo14ZvlWk3+hwMgRP8L5
xq4vhZ9jfU/RKy3YRZfdICQF7EX4fqjAaaDgCDZBZ78x3AGqbscOB5EtkF7PJd5wJHC3VoRy1sMP
xRnO8rOAriJeo1gL0csy11cLZCsshFBH23BHMB76W7W5BfK1gc+UOJl7+iudej7g7kP+KmxeYJUa
EwFv4kAKK/lirJI5CCqQrIjgjEgDWzFRu3oCrsuSE/2qEohfks2Qt9+m09OuveJn9HgTJZDnUHuH
iBfN/VQyaGanWnijnsPmefPHHc12hOy309lnVmyeongRhTPhOgg3dka6o8LUVq1zb9OcUV5lIrln
xS6qbQu+A5VLvbXX8FtCfixAk0sdHBQpZa89diZs54b8J2f3Wlz7n5VwQxZl8DmP0y1pSZky3sjP
09EuwzcAd0TmvqpOurhV4ZwKnMhjRwgaR4bIHDLf++m+nI8q3QTsdiFxRQ4enWhfxhdDJSjCMzCk
4v0EeNsL1KzSs5ZsMKkwCFXlLUl4dJFa8N7hel1pH4Z+jrS7gV41SWQCqR+K+dlhWTbAIy+B6aYO
HCLlXOAjzFCIzsbkK0Gi4uCgjbbp8mI9pegUOKZbEVeElcwmVVJZW+YhkF5C+K+V75HBenOJ4y/B
4G1uIxAFEw2RD+CLlCEA16s+Q9Q7HBGBviJaCMocCMPRrHXhdRS6IGjPz4ZG/dcegHshMEYGJJ4y
hFhgHm5a8pZsC5CSci+kh5oSo4wAXTKjCLsSTzzxxCsyYP1gCwvDdWedJQ0FXMwQavfFzdS8ehXh
bgb+oGc7c/DKWjShE85thRjdPwbYJdKX4rd4PLTjjaDKjFRHA681gCuKo/1sEfrpRLd8Xuvydelc
m7MC2Tp1w8kmUdnY40PbbIiFHdcTmWnQZV7j8m3zeZrb0doKrxIce9y1/YMpHrnNSpPsZRBOiM1V
OTusKQUAZoAnw0U3MzthXV0OXMhYYQ0lja2Er2DEg2YuTz3FlkXP6IJhGfVuUO8bbU96l6LhB/nG
SGZbxo6cAjsQgDVMqp1qxInrkaibfP6jkgLiP7JuNa9X3epsOGgjCAiNTvyI8ZpU5fG3uUqSxpCu
2mzbSfEXW4uYIxldWV6TTgWEyMtc7QhrLNnG4JcQWd1nHR6U7BLwfCk7MjHgLfSi3OBpQMEKuzWw
XroQMfFBEr786jXpn1Ops+pgsiZWom0A21DQPBImvjJs8GTAAxtskTPoEIVcxHnsF8f9pI0btaJ4
pid91WVi5nDFesOL22/IgNa8ivlkpXsTdet3a2IDyE96tJ2gXqXPlPkMzlph85iZEjvQVYHQTIVr
cB1mB1xiivyesAzNN6X/F3PCaOVuWfn0dD8CRAwIMJUIXTvVW3EDvsz3j8IuTL5qBdSN2kAF+FhP
KSDxCd34CCSvZiK8k+aOvWxVRD/NACVHuSTLpavHe+JGXfi5Za8oZ+YfnAxp4rQ9ZLb4KTW7rLhY
9XMZuMp/HHFt9BkbLNkmu1/OK79g8KPDKQynMQ6EM9Kk2UCTBzGqsgoXBK8e6x1SIrH5IiiWznbv
FSUe9xByLuJ9tuh3Woxt445EXVtimK39SyzAWKxyRJ9e/FL9X9QRJEMZcJgnZODLBb7g1fbLgCIR
q3j1H4KGCV5/1SnOB/lTSWDGt3BdQ3/jMaDgdfrKu3uTnUR0qUNBtzzpPwj4Gw5OWClbob+PoFUn
DA+E9gC13hbWyDSxM6A0Vy40xpCOCtbeIr16kaaipURoLDKczCSDhvgTKimX0YzcGLQvIioIy1cQ
LYF0L8dc817JcGqgnIvh2eFllrSNZf6LxF2YX/32a4Jqz/sRv08D4oksiBWpom7yZym5RURN6UNj
x+uJ73G9VNqtEA8oxPWUrkYqqI0/dnYG+X3sEUxAqy3H6QwC1DaLKoSNfWq/IuiO0Y7m3cJ2F/6j
5IEQSB+cS0hVfndeGyR07gjqA4EQdruh/KsKvipHDLeqcRmR9mj8TMNbh3jEevDCNvk3u0+l3KLy
DZQKD5AhcICleE8v+fhGN48TUgqlfn9PQNUELKgP/Nd2oPx16wFUlmgF5RSsfohEWjUUr05DQ9O1
XWhOc03DRYgsSqB/dOu170H31aIj0Uc+UJTnFr9O2iV26f/A4c/9pc6OLX1jzV+e/+t8grFKtPbd
yyRegOmW+U1qVLv9zjmDtwpvxUeE3h436K8EA1WS/2sQ97C8DjxewpMzp5pWdbeJlVNMAWf7G9O3
U5xYKpUDswJ367+lxau51svtt++r8yjeF+o/2ohVAMsAajhcYS9Fq7J1ejsEPXOHGoWhtks4SVT+
/y4PFe/QotQAZCq3wabTn1rwTTYyQAbwQgSggN0XCsUWkq/KyB1FB7FRXKHfceap+skkw6ytz4uw
YWx4VInyl9zIdFnFe1g8bpW5x5HE388bsc48A6HQOmKZACuNKsrNFjcFIOPi6KfJiP3Qkeq9ZqFx
8L9MgmVy9jEPAcdqDo5I0EBcMvunVb1x026GiV6TQ4K5ekhPfbgMIHmEJPLZVNtE8BKOJN3BGc7a
X91bzGzZdWFdBCIheca7Dt7nA0lAVZ4qDIJV/w3gphGIH30AqNEHYifqGiUVb7NJ/SZg/XLIxxbn
D5p7pZNXCkB5viVKU8gv+bxtk13Fdyj/pq3P/2mCJtFJkL5E4j5FqqV/QkOv+nbP1BZd60Iiai9h
p4KbR78f0Dg5zFc+NMq6KpfbdNosqI3fPcQQeQYFPjJuxmYTLrGveJkgE0hHpbh25hYiqNEqYNM4
nT8S9LnDXZ8g9hzWgKZnefIRLcLWLTa/E5fyjIZLqN+WnBlWMbK0qOidNjU6GvmqSJ5OOrTI9MHU
tcx+SMsHVyAZC46EJw6xa52ZqKCeUX8r572RHBqR5Y7hcDr15RHxigOsLELtAjcJ6YtICSxbH0bv
diRjAWRoJfq/O8JhgH8Zj1DaPfU/maLedEuQkAjZODsEqHHvSdjEaWdG/21gahZHApzJ5ndneyA4
tvHIfB95xLj6cDZpxt9ikRBOiczPz7bRQILnpCJNIZSdeUnlV2heeSRHeUtIg2dCjamEeqgrExTj
g8ZLl+GL1DYk86s4uS7nKRdXj1Jh+AvLrcwxxaLXO7R2AbUdJZjhBm6mVP4J1rdZP2hYY/cr+Ffy
TStFpK1/9+jrgY9DNl6t+O3WJHv4nPejDfSRqp4PjIgngCgbjncyL6YfzJce7CLryeRyr3WHRRTX
ZZ6CtqGP6mNT/JC6U9OW1QFbKl8LZN/Fbzp/q98jHSdWxyFIBNVsAT49gH3iUlgYCPEWkqGbyf06
kZHMBgv4MhOX5oX5SbSQa4Kv0Z6iaWclLDAGoeshgU6u/sExcgYb2lbnT8yBDMVxKZvlkjXeLZRc
JPQxqKf7OPoNrKssTatv4iiUS2dt9HnvN0f/h/2i+wnEfVIw9pr8HYB5M2cd/nk/IeQGdB+MmFkX
0WbNkMfEuGRBx9QS49gD5P4P9gNLYddqux0r3IoEgmVZbZCRWuVbU/xOj1qmNnw9QF7yLEguuYbS
fNQQ+jfPGsmm/DBsdrz0BopR+4iOvrPjVHzTFrHWFNj8xMGXOSZXDfW4/2NZnTNAhsKJYfHg1P4l
OI5RWeZriinYxF7OdgwhKrDWM58l+xhtOwMzc4H531iliReUaueaJ0wgVghtb89TQbp/fTHb43RJ
PCSd6rbxCg8YhWsfn8uRmcGX8MKHNgRPX/V8b4+Y5r85/+J3E/ujT6UMpbjghYXrM80F4XfY/R9J
57Ebu7FF0S8iwBymnXMOak0ItQJzzvx6r7oGPDDes32lbrLqnB3ftfL5D5127jWKNeJEKNKZWDhF
eLiL4OQvHBqNnR1BFpxfZ5N3OlUOirQnPxDsJD8WqF2ZmRgSjPjYu8CSJTLH+MZdFAENJYo79UGA
A7RKpRYLwFvC4yb0XIRxTRVjn3wGtKPMMF0AYKCbaWcUpnAiLsxl7s1xb7B/r1gGyBndUuo4C0as
BD9O/hU4ryHcsCvHwaVTVoV0EIASf+eU7USMnASkK6zVQH86CbpMTXumG5zKu6G+1OkrS7fZSkbh
sPR/1QDqlzPny9ZWrYvcJvwOKJZN72AchbEYvobgwxAdja+sv3dswIKpFqLOoPtCp8Fxo6FMA8wv
nopOz++uccepTRakPrOdn3+7P4h8JP0FczJSTCgsHj7k6QxVYN/VfFy0cCjk9UBU3AdefukcyWcp
3w/RigHPRJ12cNuXZHyqZPMKObhP1crg/YTGp5RkV6f7yRoowoU0b0vBMXfSn5gMk+BHro/VL8Mu
lBo9aHxr9xYgSuquDff0aFwQDOskp5gbN6DU7Si32yB5kWeClKZf6v6BKhkZ6/PosrsFJ9gD7oG4
JtHj2GkvQZ5URGr7jN1k7hKjwWCUrHEoT+1oH8jLPyTS9ctbGAj10WToe3KUiV9Gzs/rV6IYImAL
nhd4lxVPqOtG+6uSb2wzlrEr5GUH4oQgMJ8RjOFhF9Lax+D/qIoQhGOueRb6wUnXYvjp07NQgKE1
atvN4J9NpMkUpzjDNi7kSZ3cA4PMIpxp93Z8SIz3ejVQYMTUbe2q9llJGzO8OPEhHg2gUd48auuW
1Dn7UMIrXVqII4CR0YG1KYtl/6b1KKfsqAeS2BX+n9Sd+uqpIe3Tj0V08kZuvhW5+WHGWLKLhznc
UOIgJ2jJbkQN10AhzbWpCninVLugQ2vjLrz6OMpMuDvLvjTmNfD/gvDRQSU0aLuAL3lESnKsHVZc
nX8ObplSOhyWc14hfnGPVol6DmPPgfFFhweADqdzcRqlqcglDs+mdpLkO+HVUwtlvJDbxtWVFhIA
gIPg5MQy5ET3CjljpJ09ZVXbK2tYFHMuEljyawSxwkZd51gOzFOsXWkwAKJ5B+1P1CAtP8ECIHRi
betxvhmlAjv8R2ZjW20VFM/gvMVUjdZO9hJrOjFmrnX9+ehNY0aE2iwwPssAuLn5Rcg2oLM442Hs
1V3C9R5KX1H/lR1g+QMaNpi9cvNbUEgWGM4I7WWR6B2VAdK0YSI8iw1JB4Gz1YTUYk60SYYWp9ym
8UeZPxscltm95avRlPsp9wmuJT0NjJ0WMziKxrDEc64EcyZ5i71TbE9LqtObegfEVC7CNR1l0DGC
gPQ8nm6bmLFfEiioDlmUiKKRJeMmxNlS/5HjO9EZQGrnzu7U+4zgbywzVgOkrSC0EC75/NMhScCO
m0mBv3ZQqek9O6RoN5wFAmwmIK3a1NUpj/ZVukizjb9gOuUC6JdgG2Y0H/DO5VwtAiPRuxVGB0GQ
I9oUyIrGF6JEmPlRJtXdxgUsEDKNKZ9XdZXVaDaWX7I5pxMANlo/FSmy8jsJr/xAWNwTQPCN19+G
jCMPl46gfpqCgQ5skH5WRgyoQuTIVPCKmY3UVclfgR8Z5add9owSPwrLrfVuTZhf61urIaknWr4G
w6PUEKyFEx472OgfuL0cMGYfJQ3IW6ChilkV5nuw3hpggRoR/SgdW94ZI38Au3I5oqUtpsy+xV0s
1y3cSE9uaKfBzeXEa1JCYfI1wgqX+g5ml4Dy/lTrDOoTvI8WXSfFWqHZrMUdEQQ4Fao/NgSkKBOl
SGaW7/PJ9ECpZCmZlE4+bZ2OgHA7vvn9BezgcKGwa1NjyHPAEVqyVkyMo+qciDBpmp9MvrflRypt
8nrlE1sBjIm2D37UJJZh4TTmRGP+7tO96d2gD6YKNA+R40ARvFSQOHIJ9o44o8SiSCX44J7M9Ncr
GXeinSFtmgLfCpIajIUL2WQZmQr4wrt63BMtN2XVLgcui3AmTav+nIQ/Yge2OAVtkjIViGGX35l2
jx7YiDqstvuUmC5hnBVtjVrb0xZ+PLWXOMJB1t3jP4XFeAoYSwmZscGnESPJ2qsC33FvUKmpfkRa
bUI7WZlP45KBUameuzXEDJlgHcp0ywY4IRd1tI1NTNFEUaI/URWO5Y+2bhbslCRMrkt+Y2JYkCgw
Bjjlmmr4BuLYM6+hvBN6wjzqYDEpN6qOrnbxh6OXfBr0WtOvI0kMyxxOU8hqNKRTf14SfTfBGaFu
iH0fBMkxM+Vu8vtdmihWKiJI5JHpHGyx6cXXkkfneriAjJHQDaN+brRrMPltmf6xUCMbAjdaFCt/
3eunOL8X7jZyDsg0+ejJwsH1G/XETXY3oeMeXWnixx+Wfwv071q9jcj29ClgAUHXZrxQv8kONmcI
WRK8LjOT9I9S7JjTHFlod7G0HRmWfhQjEjdmBbldpbZD6o9AHu9OTUkJ6FGuBUtqfTEDQiKhp8Vv
AmGUevVSVej8aRG8coxvivzBV+E73NqcLyU5zQWa2AE4p38UKID4oqEf6AD6Y4BhFQTy7wD6lOZC
HPCkK4/dDMGJP4ssyL5ZB42HMYtdCnJg5S3b9rfL7wHrh21O8+QWkrweGDSAPzH+zkI2Xk+cT0zV
pTzRM3blOWs2UROAWCBtiAwZ3Dt4We2z1z8iiKO21uZdcbOHp0mSoxwQx/Kb+NuUSWs+zLTsZ6gL
hHk8rbTDUmAykyPggcmTpJVCzRa1X67E82WzigZ5trbtcc2zNmvUg5qdoUQg/Bm01vYLZYU40NyC
T/basTap4zEn4cMX3IyfYyXOP6L2KM5XF+Uf+Y3TXwk9hR5/ucpvFHIm+Sg/qj2fHigvKr6dWa4M
GCHfPyKCqqe9lkMFU1YD9BRbFhVwF42Sa6+/WNlaI9d7H5T4HDydcMVL2sP7QYJYV/S3fcPhgOuW
yCQy2D6GmqsLA/csdoh2FPi/M//3yaXaind8bjNhi2PQLg+YAGGfufqAOeALBC6oc+sWe3VJqOxw
khYydq55Yr3U+A923gyfZAl4aPVl/Wy3qyDbSTEKKjpTqIpjAHS5PvJEmQ9VsfAHZgTklLl8d90f
n9TbFgMh4kpd+tGdvyC7e+QhcPPzuWrhgqQ3ugk2EZobpeHM7K4RGypO4lF5iKlRCz7pIZzAhfyg
LcuosUQKFfWXEiZbCLri/gB40SAQqX+ycYk6R3wRdYFNT1dJ0CEapnDmCcDht+TixuahcNBztfsB
23VE1jyRU+CTpPfjmB63GWegz8kC11rOyX0RMxgtlN2REwZHkzs+XrQMoPeafPko17hEZzm3N4Ff
gP32zOGEL2xn1koJJ0A8XffC111OvQIs3nspqHajnhjADNcDG416090Nb7n0xdPmM5w7/U8M7uIA
ePkAuXZefbsjsDZBw6K23SdkSXhGCNQq2UOQjL6ox0ADsOrzwwgS0NYWxTFP5NvSlMsI6lG4VaCM
u5UgDurgXVvCXmonD4J/Jx1MRiXhi+FVr0ahmYc6RBiHF3Jpuumytc56es+5DWPLnX6T7IbaRhCW
5rmPPnpBlnDWCvi2xBwT7wa+xaz/4lnn1QXsMLcwNSasXskVHvvictUKuIuv9O1ZYHr1H5cVD1Ew
r8KB0V6daqhUIpybQw/WwYSqVh/mcBiX3rpSn9I8WI7GXgAZRbx0l9y68HtCJKQQ6NOgyIi4Eh0J
YQtXl21fA/FDcNenZL+BmboLt/ykmBMPHJpL4nZKXFunxkPnYv/RUMGD+OcBOUYPi/7xqTcjwY/+
EvA7SK576R5on+Ue+NKNN7C9qFSbQK7NkCyrfAqOM1OUcR50/Dh8fwQeYu5biUPDR1oKkcWwUWu/
/B2GO4xg8J6atbGDbW8AVXagYurnoJ0SqVllloXioVp2KlU87rbykeecgA1n7MVTxeYo9VEnzqIp
PaZrLUc2z8PR2unEZPLWi7v+1ZrfwlZtBs8Upx+fjAynH4uTgtfzkTvc7BkiIVYzMA5iW/lJHYDe
6kzlwTTLtuIkKC1ikOYxUhd7eKs0MOa0znrWZ1pK3MAolvS3FJ0c4xTqBynZ5fKfld00kWUE3el9
RMVPX3oEyvDs+tsqOVXs9SyfxJMUGyO6pQnW3+WQ7RiZAagDmXWUzzFBix7xCgPl8L7fi3xfFOfG
+Lb5Dx/GcT2iIIgVAXrRfBXVCBeYgCfOtNEYsrgd+SOEZUrhaInxA2/Ttbv0KH/0L6T40NeM5c1t
z7EmwFUCZCnEUuGZFErzXGQ93nrcWA1uIG4AYupZ21XoI3rn4ccKOIHwIBmiR4m2hiqeW1bBQTks
bVlaibAvCsPmJscFv4JL/aLRUYvL01gTcdXD8dcM8zLDVTb9tgVKzt1GSROnL+XZ8XZAa4ugq6B1
AwqRG4+yN9Ru3OMxOf9uRlodoj3C9YWSayRDHlltSWXSENDjGjyIhDPKD1d5Ub6SlSeIej2/YJex
nFcUk0ReSouB3Nuw9SeaPHXgPuuFx3bppi3Os2FqQzC53RMrIcAxiNwnmyxRViCMTIxHzMN0EojD
2sPZTF43PMzNMKV/Gm9jBJI7lChuM0i6SG0nzo7QbqikZsIaZBZbsQm5VB11mzxG7Tmlf8XYm0jb
4HgqdZVTeSivDWlBtK/8GI2Viy/bZvtFGsozqY+fFlLQeJWusXKoO0IHxXKEw3ggJwVxZ+0vrLZe
O8GFgHzaQ2DSV6JNk0Y6D8ssXPe8Ez+LzJHPcGe3IKCo4ts8xtk7a+0X656wHtATwVvL1eGzKEov
KV9Fic/YfKuka4Lh+mG7B+yZXUAm5jDtHPTeTjhxTLT+aj7X4maGdndugQQB8bsG4xeWh5nsrYlF
b6S/PLwBh6fZqUXL4QGUG0gFFZhYIANK6fauhbD80MVfqs3ESd5nBWaDV1OoqiwG23L4ZTbla2Tf
hdg1v/KUhUvbSwa/RMXV3gZALAVWv4vL9xF/+iFKGZDYdtFYu7j9y4uritqDcCyerZ5BMp+duLxJ
aEK9TqgjoxYsrDnLkHxISwcjJCofvn2MQcxpJJesVJecb7598id0O6d/ErvoV49ZcPLuUgL8AUSK
n5L/0tDeiV0XX0dpPrpgn8PDREunXOoqHrNNOtAfS6Sv0J/CNZqyPY04TkvSfcOWCzF7lsQmSdxR
uCKRA6bBQnsSNiGOU0XawDk7hLiQlQ2O/EgNfCCHxoXp9DDEE2Rd4JTL14SY5so70BgrnK0kf5Xt
d6OBPqYlEiUieitKhSAMcgsJKYpIz/+2CRPjmkSaco3FdVxv1eLiqvsivboICVzSvgQl63HVduwV
KQ1T+DN4O34BWr38ApChc9PHc805EPuKbEsEPRoT+Xuwv9gkp1w5iQvg920OH6H6Zcj1zCifGswB
6TjAksOudQJiCgCCEK8K2NPL/8R3GkhPgienPTYPUodwUK85nvki6n4jA3/iqEhY5o2VHixoiHTj
D1v6yJ0/U99yKmTS00VXYeV0AKdPPhmJpjk6OiZxe8rCg5nzzddsNBGBJMtoHi5CUhigZDS08yhz
Am+vWWvLeGf1l87skvuXUQJwIAtnBsAFLi4hSmzoUhov9FoS3Qa4GaJ9DG92uuOvCBgoRI/YMjHY
2pN6Kt7bdKLNiJOyfHCYmWWvlGodsf+Cy9CKmbU0QcDfIEYJEpTjKDqYH2J7HyM4i+stLAOxPymg
YyhRtRSF01rmf2JeU9urkDFxwAc6B9peq2+W8RfAOPg1TVdr1yMTDCmhfQq6ne+eveqODw3Ae+6y
5pi5xJ/LZue+OoZDFCkgixATXAVR9uW2e9/ca82pBAhKfiLyTIdVVTJW1vZMq2i7oFluRmSp+4NA
cxqzboZBjjKHhJ9QQALInY0jekmx8baVio0KZ1+KNJPqs+6kkptVSJ9apU1K66M3XuNYrg1TQ1I5
zlMbfUh8I7MbQ8AMyDwpMK+j5GOjQBOeGhea1DAcVLu4BKsm0D4nH8fnZYhGOuCq3zz4c4ybWt5k
9+78DYthBsfCEEkTAR5dAf857pZZvcRBxrExubTEwb4BOIpNSKFN4xjwA3uRgRHgaYBYE9lhxk+r
zkxtg0siZJee6OYOolpyP4R63Wof2nhRjacw842cWGr9jTVLLOzsw2HyKflvf3h0A1atrYRom5eD
h1JFHVzZKRMBTjJ89841qHAm7fv+bA3hNOm66R22Lvir0IhWjzg4p2VAaMaXnpD0NKEEgupU9lC9
wNG3Is/a/UPNSDSpLKhqhIC3tL7K5SfAAnPYYtQAw5bUvk0y+SPgch7uxra2zxRo8QKg4eQhXOlc
zNKxvqjy069+7Gjnp3M0uruOqvJWIIfe3JxJ5dV3zvxXZHItCmoCuWtVBACYGo3gXOWojXCWuB20
ecnVtFbUTUdEORpdIrGwa3CfTRXu6i9Ctf2D3B1cAlIsmECIcAQSC7v7qDBsclGJexm0AInWQk53
cUzmLueZtsq8H9XqAc8x5vFu9OaZFEFvctIRwFKyRXk76lDMXm/ZPcj5Ic95dwDWpW+r/hidO+hp
Dddis4H146EEY3FB/h9xcu4AErsSW8d4H4q1NKxa9ZZgZgvpL6WhoJpR7eNdmJlm1QudF2mbJHll
S2cuVB6jchn8tQXMrtY0v6jtzIHsTw1o4b2tbnE269F3rr4tlokC6SN/akrwGB5/lfyacE7+oBzu
kmqNkqnNt6F0IA17UuKkVVZZjFad09IwJwliQPG9a4Ez1fSFEazd9FU1zmRwvJUFiiUEv7XLVyXN
+eDE2JWRNyCM5ogZpKfArHA7TGyoB909iE/CU1+Jtc1G0iVh/Yd9FpSzqntVJuGbjF4W3SlkBxOq
7Z/wPqBVLlGqhWi9a3gJqubI25xryC2k/CBF86Z/WKhbCGWfRO7rDnWdnocZpb7RusiPqcqydRS/
QBg8NRlB2gyiV7lDiZEcDLPBkYGwxeq/+1UAfMQyjzT2BJw8jYhpLKRThWcDdbyiQE/Sp2LDL0xS
bRaN5xg25wQGp3nc2Q4PSPIlGaQmVjSovhL9khAYaxAd5enfaXXQ8uuof/pI2FQ0cc2dgQotiPRB
1lvQzRiEgprKvblV7OuZPJVGABIdrSW5mg7xzSQ54/QB3lJ+c+1SY+oP5ylososRKYpvCgBulW/s
5gRzdSdnd2IY70rep5iJ692Qcl55H0PxUNE6irtW5WFMqZFtDKTrQNUt3DraBJRxHKYFUu8wX1vZ
0UATHixNJA8Sh9VIJiDsjb+lt7KOr4kMVjv9cuyQZCJO8qFk9GZ7dz+dcC/x5gLborWbkXXgFxva
coVwRaZhnc/W6TAflbc6+HIS/IFAdiWZMzPiXLnZP4f8rVibhtSb+F2qq35YB8F96J5J9SGlv2H9
Tg1uIfiGoVxb3E6hi9zhiJoK99G2Lp7UlkLTef+2RUUlrXvfFYQWMx9zt2fFidhDr/yx8bSm9W0E
S2J5p2kHAuftKces2FJhBjr7GemvFm2T3LzlbAvgwAWeBq/SdPctUhF/I4PHh/qOkxvN6m9hz8cA
E+nCIhlRXfli+z9V2VHq7rYxz2zSBrIznWv2hGUlP0b6XyObUxsr4beJvO9uzY05YX6C/HX9n64/
I/ak74tMp03r3AqMLVQ8gK588ZwVBZJka+kG7I18DNVGgEMGOgkqOliyNH+BnmIQTzuqgeIZoiwf
4kOVbsxcMN7t8BQvItaPARwTA7NCFBUbiA54a71DHghJeRQwra3+wzczyocGRY1no9pT8UgslELc
YFs122vJMhyPsvbIpasmisiZj5FjwC4tFJIRjXmyM4yPLH3F497S9hgKy+gj4QjL7TOqG4JXl0wM
OhXhFgKjU1tTtnrKLZQLDtVgdzoPUpQQrOUVgdv/W7EgSDjsk3gj8P+a40k3FqLiJdoN2bypP+2M
1EnrU8ggUZI25gKxVOctEvKcpCPegwGrMxOTswuVa9mROvSqSh47oRMVXCTH13w0WFdYI6qwXqnZ
T2++c7TNEeDbPJsnzanP6ETZ9uZKOPnCTw33MW5fCtTdpRAnR/6+b5dSu3RaiEYiNFAW596pRgLF
9PNtfURbT9sKO79Sc28I3d3alleeuur0SVouNflNH4ZTnwJisFHtkK67kG0qR+4ZvArC8kmJ/gWo
PFRXv8z6NSYlcUjD41ntb+ZdxxVNipNAhsHhbgiyq20hSIWtqBbVw6rWIRCbt0jVi2UccWrE74z8
ERlEHACq8P4hm479v+4AHFI+EnCLTvMx0IKrMqSwMyya8jNBfksmd3+AqG3VDZUDMBxrBLpIGeCd
pjmj6Z2Kn6lerDSNQWTbN7+McAhJQXb5YYP0EofIfjsAi3tIWXrNXWV6wQKsiYCMQ5B8cz34yc0i
9kf6F7gSdTvYVjRVlAN2ynIkROvmyfuch9iEHLZo7JVfA2iGRcC1Up4RTyXyKpVFlqoU7ZwFS0xt
7S3yGcPWZhUfp7r3V7YHIQ4gDgK5Np/Tv+vpKDCwMH1ZlC0IT9NIMq+B7S15GR1IFJZrLJ/jPqkv
aX5zDdKtvutSpFcdckTqJqhdpRO887bzk4a0WtpYFAb5B0DNJFrjsPEDosWOtb5jVkoqDiGMSbh4
86X8JdMIhHzDEXEPJP94BP3gIiUNIO5/cndrM4nTwFCCIslcOzWkT0+oB+w0k12KSmVfBsQRCUyE
1x+tIj5aPs/FaB57soVQnubmOmt3lk/K291hKiBlIGeKc1SuAsh+7ZDxYLuIUDYA/Dn6vQZsTAc4
E+tM3NMUn12aKMMdSdd99SRHzE3e4oEuqPCINYCtOVGJVJ41FRFxPuVumNMNfG7AaSKItRwwiVQ7
rwCGOGnmh1O9eemnPmYluG4OyBpxqKZ8lg2mgGXT/HmYrBmWnNlYo1hG6YDrVrCpqXfV+HR859Qr
62GhLxwPu3yGdqiee9bj91vmn2czjLsfXWg1Sntedj8uHBgqyVmLcq6Tt52zIXo6pLopQVTt/HTW
n/gZTAIt3MKbVtW5yoAZ5y4j4q2YoXnMvsXe2ZAY1t5CsEpJ/SJEWc53+NMJIlIHgnIcXjltOejn
XrqPJDlb2mOIN553RqNoyxRCCic1kIi3DUSpxVL3NuB2vXKvm0fsPCsH8ek1kw+eu86DvQV4OKWi
zV6jYJvU2U/E9U1lXKHPde3XSv9SjXgGSnoWdf0ZFncnfqvOTZ74c685U90wpex4GmUvGVZB6BxN
dA1WnzJtZZhWn02z10iuCbZWyFq6wF3npvcWbEApzX+PkcajQeTC1LNOmoERY935JGrOEC3PSH3h
lMXKMnrzBkwKzN+vNzozgVYvjW8oVwJr0BgSBSQM4+acF8H6BgICzUWVQ1mAubfsW5Vc4u47GE6Z
+tMF6rquLnWpQSmTBUTrjm59xbSOpocKpjbm1huhCHLlJl9N9A/J+t/VCTPmXUXsVWI+DfSG/YoU
aR7pAwlnWnm1s13L+lA6+YK0GxKygJHFnqI23zqGjeEpgl/qblm1xzo+y6SAZTsZCBQwy54ZWD9C
D0yPs9JNRfKywfDFS5ksua/D9tAOu7FCbxsTb8wrBW4mk4F14AgwmcEQVgQX3/jjUCAwxdJXtv/j
er+cBgjqfkdEGj2gLoOKix1S/22ZmUfQww7iMVJfpA0Y0JBVxWTXbaNo04xrzAXT4C+uEBE9WxdK
65u6OQWyDh98N8+R5+nPmP+wfhqCt5RsVQ6LjnzB/tqCoBQy0yxRCzqyWyf9kdxTbiyqETkS5NdO
eF1VTDvFupW4ry3O7MM/GZV0Az2apgXBm4sm3qre2pYeqnGAgsCqsY5wfRmoORpeoPhMwp/WoJgX
ibTnMThmQMAsCSLDA5+pcAJ0Mkl9O4qz0l0wkCi6RB45J3EibZ8dVvcq3VrKjpy4Mt9b+bmZEEiI
FoF4mPymVhdY/xzLuYXefBYmC+5QdFJ1d+jD48D9Ijc04jA7QlQTdffRMDFmxa2qPgbm+epilRcK
JyeauiI4MAGki9DoCKCqkC6GeqcQiN7XwC+nSf9qdQ6s8RuaXyR216hlkOfbbYUTbkN0u7kG/u7a
F/UKU1wKKVAfwATuQFZCrTg7V3fAX7AKEQj37dly/2x9T40jRlHEfZxYst9P/PyoVotcQ5zA3LXS
w63TnJx+R7AmVZZQClfQzKh9Rh7nXXWwWeRVCiba4GiC1ud0LLIdatpayjaJfhAO7LFcqvNkju1Z
aBa8g4TWIRSiAvaLaJGkS6LRhW9G658WMGtEBMVUtE6DOhN03G1Hc+WYKzM9KcU+RKpF5ywbXI7Y
/GEYn8pwSaR16mwN/5lVAKRKtZD8gigom4ANNH9YAul4R++Ump8Kp4DlvgRfRlYv6lQr/Qi6IyEd
E42C2GITYSqJ0e6wes877Wx//fsAhyuW2nnaU6y0l51r136R9MIVI7l7pNWpgrwPKXO6FCuTHl2F
nznkxZGxclbuU3G+AqQuFZnIvBKcjN3CMvDobT3/R8TNlSQDZJsUD6SjfXiVvETP7WyqGmUUweeO
Nc3nTXL0KX6shFvI3DRYOQb1qbvflf2LbGZWIwi0kHuLU0Wvj9AgdshaO2NGJrqKDFutB03HsayQ
hkjtkovieNNrEOWXmhfG3CX2I3/2MdGpFo4h9guZfD2+bZ8sHZ8ykgYBi8tj2eukZWA4Eb271s7u
N37/09kF6DQOGnZWLGaQKiWBnMJCnWwr+zD2yMNnTKURT5W7RPuDK4k/W2NCgN0I1KunbHUWbts4
mbRZCT0fQhmicfl5M59Yg00MnG9uFHOTADikwGMNuFneUeBIFqG58JJ1htvN3oljtHLmygJ65qMe
nmGztlmP+htBkbFEnr0BraRBA4wDx+Oe+SUBf0PrH5fk1Z8hGqacL7K1y6l6mKE8bq2XKxZ1EqCg
n+YOUcgyobJb7aIGjxR/kIXtDpYxOBHZNwSHvFlU9gMNDbJ7Xkcsrc5wUYIb0dIOuKnqu4dc/aJg
QJxADaMKWQINYCnhT0l/lpqDHD3Qq858cGZipqItstLAPFVTf4Fl3MBgbkwHd+XVM5A6f1GvbP3g
s3avdHseRkdm9oTIjQaxsYwSRtwSLdGaDh46rgi9ITkRhyviaMP2kQiT+fiCNNMCIh2YxuwnMnTu
qCY+6cYzzniVLOTA0TGObwgpCPRVyf90CSWwdr4gLiJoeFKpGJJJEv6nF/J5paNDUy9ArNjykhgz
wcJzH71GIu9haFbEQEUomrpyZe31bG/N7uyH9mScZ6QvwpVglqE7Z9lGYMEbQjU0hvVs0/o3G8m7
5Mw6dwV7hcgwnAJIBmexy6MpUwFm1UNpAJU/aqQP3grSLu93YsrHiSrxtvHG83CO7UYatmTU8jBq
BOoRnmZYq8enly4JdZQ7xNmnuF1mImGLVCLnHicL4f7LL10GV7Tm1nj/8kmMzg1kiFeHvGxCbf+l
9SHXJdEWItJCPpPJ5GnP/f5E3gJWVs+wpykW/4xUe9nW5yY3o6HV9BhMmKMnrJILQvNYnnkmW4ee
uVUbnaFMnhrh4CzPiBjJi/CMZ8Yb4o/fUUiTnvA5EPGJG86dZf1+8DdxyfYsIFmSlNpjZSF+WGo9
wUhkh9BTQ+483nrc1Uqz5NcmkaZLnkO4t+MtEnSXmAN7ZSN0Mi84R6ZVDeO289DIEweeaBvapjkw
yQKFyACPl9VDWIH0wolkRHqkOTHK/AIgxNShTzqG+2FWI4cR8CQSlS5ajslHStqdU22DYSMMyEox
F2Zm1d7m1TnQNhwyuYO4kwgbHtfyXuHP1bcJQ7pMX2XBurBxLPY01AMDmxXUPkeV2p4p4siHS9aE
09GDixTBFJARksF5gWj+f2m0wkjEt9cTL0qKej6XHriU23I53oiJ9FCZpv211Ikr8fZB/e6dZSsc
s/CP3jtNFkp+NJMNzTBYJPGbIlG/jflMAC9uMpOY8dV9FD/p5MZh8lCVpUJRJsseu6JBFJUQ8w/K
rTE+hBcr/MxQfdvjWWxzVnCQZuFUafceMiuPRpCHV6xHZWW79/6RArpKR8m9lsXWcnaysQxDbM4k
Y9YDgotLLNTcPhhM+HwQLADz32vfgXMyIZoj6xUu/SUxh2PwU0gcbZk57aW/mEC/bFU0ZDkiDK5y
3HvOJZW3ekdZIFscWbsHeVg78kwmFGIQWj9l39TvPR9DzVxalScyD7PhXFDk0+vHMN7LSGz1E+KX
uKgnIAHi+g21NS9vUXxSTsNXHUEYeDRQiXgxn6e1mwtfZVZ9JfQMqgz9nJrEoWUIDEB7CwZDL1vW
LLBCPykdK4Qe0lX8gg1JAom8HOynR3dpgPVSTZCwEIkYrRCgNyXaxmFlRAtJfehAATSgCOCl2FlI
yViELHyO/lqD06pZAlGetQF3WfvUfeLg3WOYLTVCXHsHCwS2PQW5G+mC4IltzA1lH80ZSXnZU4qi
qc0hCjApggsEksR9nmCnDIYl1BhXKQjOsglWjsPncMbe3LPR2+WbHD6hhLevo5hVWmhS4yJ0zL3z
LVbsbl2Q31F96k03T7FrvnlL3HPbbNtkr2h3YRsGsfWirdlvVJ3s5xmlK2P9qxcfjfn2UDtkiG2V
ivhloA+jWAz63DA/BshUou98dSnWtsC4CPeSXswkb186B+jtZYXyGFqHmAIxJyv2uVM+AO8ttAEe
aXyQwByhxSMzFl36W3R3BqL4yqQb1oSeCl1vEPzVyiVwH8nvGB7fVA93C3Sb6fibtaw1Qs66DWlu
SNchn5dMFxWwm9Zs8mRaObjAZMjqDcFUxEGCRGT2aeTShgaMALEebMdgdmZyJGskIj0TzY6cHiko
WcQ8pH11kd096X5C00XGGnM0/1qAeGUBAksRB48aX4UY5TSVV2wv0qGAoXPMMgaKdijlZyq9aueG
g9kAeFCvqf+qSGw1b+gMGnEDBzjL0UdvdJuKh7scrRsBDZioaetzXGxSpDNkFutM1cM7oznVcmbw
S95vR9mKRZQjeh4hDScijqHH4v+iV7QPOXLgqEnRgh8nT8sLDmLekKM3hD/ZH6hWuzUg/5yChwFM
q9kl2rIAYVYZOr8rf6PnSGXRdsUr2B/H2BMuOamLjfArwl4LRJsV3zyXRHAoIYnF2kMr13UjQpON
eNEm/EAUjPyVM5voWXUde1+miB/x9gzr/EVcu9HQHbnOSeXsYGXvqSIyNSECrFutkqh7szwVDg0y
jvvYA0QOs2yqspGbBAh3jgjgQsW1iNasCi6qRRb64CRrB7XmdUuJ+NzZhEAAXfjGXhimo+pTPObR
nH+96OYsPwQjqxkkBpGL4MflkQx3AW5qwYV2ArbYWjs5JOBmTAEaAgeSrASzEGq/an1JOhYdKGxE
S/56lu+C/zg6jyXHjS2IfhEiULCF7ZAEvWmadhsE28F7j6/XgRbznqQIqdkkUXVN5snsZNpnjItk
wz58tnLUM4uupOVS8PzaNCugr6vwVdFPjYc2sWet/mkk68xnORVihCLhGkSDYiBFYiInDqPFzoWh
V5n9dHCQtAMjOT18BOY1jzeWRrTkrc7RVuxMlC6QI+VOpgh99BVzZdyKnBl1tC+635H6N41OSYcS
PKMdtZ9VzCFdbgcygogqmzssXTyrNAMj85Fw9dkkaHUsTKFtGeGIvcR7razyqQl2neRfb9GDsXbp
cUZG+8oCKVVUvInLvPfvlSlPtRL9tVX5SWwJd5WfGUtTEZdpml1H1Ipppv7phnMJ0uk1VQFQVQJI
A/N8LUI/Fij7hou4KrbkO5+EvRmN/KufPnuiJCUfrj4QyuUrJwuQ/JRbb3UKHi3o1pJ5TlD6+xzA
fZSmx4pKMlRbVqrigV580eLiBxPTXyVKUrCrSAvxv2UxoRuYLEvoF9506AONyxQbSGlsHJYpbccX
roo5NEeX1tpF/7/QQv14DIb21KntyXbE2i/ktddSlYVLy/m7KtAG6oGCbgZDaBdfg2FaK8IAN+qs
1ZhyUxnOGrtIJBkydyAT2W7XWO5An+UD4e85ayq1+ZFGxKrBfrGdebdDL5EQeI7wzUE3Nqb51g7x
iwL5Q2YeMHWyimupQYodYdFZA/DFYRXl0GTscZ1P6FzGYudJpFegJT2/WhcTG2BWUY32xWGsdP1G
pAQO6uOuV5VjEmSHogtJDZs2CTLBFuGD8Lk32SKMaU/wmsNDhfRHS9220NctPWcJ4DU06I3z+DKl
8tE5WD06y7wUU38MomJt+lB90SPbiVgO5ZyZU9DQTWgNE4SPytEKd0bKN4IKK8X3RgvmpO8J7pPB
H04+piBomwcThoAal6vGhikK93FeY+SReKkdMGwElJFH7MY8RmFQHnq+GhQmAPQ0Ai3LdZTbGM/A
EsG1B1rsdhKQFuuLSRBVP4uAKoJoBDelwPMtu4Mwnor6NQFUKeaz50fYAGxs8gdqeFo1S08mph4V
hcEFGFMpsbQF6fjh/cxlSYJsxWSvP1yigGk5q6UItWFg0iahDIwli3KTtR/URvYWBnNjIzo5yXtB
XzU6dM6kbAwnpUH/QCrkZEGnAa3VYHQ2GaharInHCZ1YA/A5jZdRS4czgHdlrV6kxkIjmEKCCxu5
szXKDefpoF0qiQYTSAl7BArzzzHosArnw6PYb4t2FcTin4nhihPYV+mN6TTDyfWm/Zh8lFPt8kJX
ZGyuEhN53USh2/0YDTMlxiTRWdoHL9xnuD4YplIpL5Em6TW7dc4PG7/CMHejwT0wN7YgAIzNJTn1
VISf3XSl6E7j1wKPb0sAWWgjsmM2gQwtVPqlH6TrmmgHyTuS4PVICAD45zEo81QZ4bGzESKMWwOA
m5+uarSdBoMQJVUfTBRbjsX57Z1mrg05CAoAfBt1tW3wtqGdn19cSEOb5JwP+ltHgFE/yy/5DxYW
pUpEHzpLWhKiBlmMEWcy+kjesXuM1FQtvL0R+zXXdZcv/V5ZaSF6W29wMyR4E14BO9sUAevHmvEa
TSXC7AKJQjhSlYAG0tCzZwJgKibKFAhUN1dqfJUq5FroBSAIoHnoeM+NbKMD9Sq8+GBUYpVWI90G
DRyDwVVp3aqCPVj4mwM+tphhaHzDZ7qX2aTLiXVuPuc/OvTRNW8ghzv4wmq8hg2dMZ2IsBm7ITPN
ic1wkDoUaNdtKHY2BOOAehn9VfNnpE+JlXimU9Qa82CWlXPFyv5eJG9VB3JW38PwuoOtr+mEAQJR
ImbfSsikmBG56LnEmGgXNaWhjQ5sGOuVD26veTbp3gaANjDvqtnNqdzaOa9VB0Siq/am79R/MmpQ
VkQLzFi4mnKelKZCRfvZia/AhyWa8ja/9JIIU1rJeqUN2EImkgF6bZ9U742FK4w1Qt989d5bN5yc
4JE450J/zbVjHb6L8gNohaweSnLky6/TXoqBKsWkYWHMjzSh0KgHazAD9B8NLcHA3+eD29YGVwYS
isHbOZ3HeurH6MEA978torV5gjrPRNToNeGeKWy+QPgpXzI+lDS+DCUbfe2ZSWYPiXgUEXhXmCNY
LZYRJAUvw2yQk0iAbCOHIj6o3zPVgmWmaR0FRKnRBnY8cos+sgJRX8hn9zX1F9v6TFFDJ5O3ms0f
jhGiK/kyIar8Bdq9bQVkC2ZuAcNYiEkNLscwfIY1U3vyoMg1yP76FvGkhdpBfNQYDQrAIeJXxH+S
qVTxmSEDjWjm7mr6hUuBK4BoyBclPosKptdHiKp6NuFp1zCCuY55T1T5MtYAs6X/thOO0PLZGQ9r
uPNO9HhBWBmDlosV0rjCRWbuBvXFL+4pKbrAj6I9+a/CIkSIJ5CtN3FH+XZkPKQG65TNbHwR8bmD
qPWv1d5VQfuvuAELwYTPCPiFTR+n41Ar67WJnm3UF2noLSSbgIYqNCjhR6skiCgFHDEMpCrvBY7K
hm2BKd/5Rwj9sD5Zz5RTZsipWuRa50v/vxQ7QeuHyVznxm5l4Oq+tc/od027WAaM4jxItnFSs1eC
GDl8et2MBkz+NeyBNYYKNIUIhklEZKHNH38khsDLN0NebuJqOYeH0IjYbNyRVZwZVSkxSSongww2
2ox0Q9gb1GgQy//slP6hPxJyMyKh7N18h89xSl3YzHPFrj34N5V8VY4XKzr44VUBr4emvd2ruBdx
9Rj5Nnfg9j2S6mcC96qA/WwZU5jiPn/J0+Kzwpbi85JzZ+CPshQoeRr24eTHhkydErrcKJ02Eeog
dBUa3VOiwtEPUagbDz0ql3p3Mbzc1cVVMR4K0ZK69iW8u5V+Cf+DVflkZf8fPXWAE9yibEcKVaB7
aoZnYX5k1am1ffhHJikbtIe/OidI/hJm5Lz9acHJII50fiyz9Fe1H5r9VQ97zTsXwGfsfYYQRuhM
F3+TqnBH7TWOD0q0LXl/a3+lh9K1dDQR4q9j+O29wToDClt5e97LUB6YJrC2YxnT7FXnQA4Pvvta
7ivslumtnK/Z8GnQ9436XRQfaYrI9o/f2RkPuXHjCRmn95xrNhu/e4R8afkJ6DeJbygMJ7iY6smQ
NencRCVrW3t41NQBKdGHtW4cJYsUZv6N4ET8ULl+IpztlXNRW2ZUR6+8Wu13Vm7KQWLwpW8JMfGR
GJ9NXPtspsrioQU2T8wjy9/GERxUfzOb61whCBUtrptj3xSXLE6XVnDQxLUzbw0zlARu8bWziDbb
SVfzT1F31Sjex31U0sudiEfn3y3ltgdtMV0C5iOedtPlR1WIhcmdmsRnDG3sEx2VXeC54vSqbmPw
naZPkW7YabbGNUXfTbNuTmet2eLA07W9SlSIiPaeOmKqXZftW6gidjwk8UXmO9u7BgzeoNr13r5i
VdmditI1auALu9a86i0iS/UxWfce/YLITlDQK1pGKRje1Occww5vvCfemmxXF8dEfITTSR1uBgdB
Gz74ygiOAfzPpfOrOeZBTIjZuDHnX0enF62zr461rh3fGZqAYQ/9P6V7ZSwvxmMYsTj9V4BFoCTz
9YPFsg7zIksUH8Mhs8s+vxfiTrYQAtizFWFBwnc4XRSwkPPS4m7JbcMwyDgkeH0jt3BYV5gHdttj
+56yke9x/NDZznpX6sZ47Zln/qKKL6pztxjFSpMRZcaJjjQhuZjVw7ZOQQVz6CUo92mAin87TEgi
N8D1ZHAJkC8SGeHo58iUS0+lCl9zybEWt1H9DtDy+/7FSr4AOyR8onmLLo8gl6Gg1uL07G6kYBfZ
bwJfs/yJuf7SY+CHqxbFggzspfBePWPTVWhQ3BLLkvNUqq/Rf07RmyXxpioHJ73QHSzXVCABbOOK
szTXfwruGokHa0BNU+doefpoFbLdyv2nORAOTalHFA7azjw5jQEh9XSgMeuHQDzj4DXv3izrUYws
YFZVtsIM5I37pjtoyafBdj47+8HV5L9BxDYDBa09Gt1d5V6Jvjkca3Op+XgSFiFrKTB6zbkwjgxY
aibFGAiRmSJIeKYoKKV3dVig1d41EtRPcDe0m+b9qHwA+YNvRJlejZYP9K9gVoaIkY9eR6QL5rbd
GQjLfb61Fznsfe9p1LtCMB/LP0f/u1HXZs/4uzj2wykiK6bbRtEZnjENvOw3BNRhruaAj3/np6m9
1O3R1w5a9U6PrUL0jKI3Bf4mZZShf3fta6SuS1STrDWcfZKzId6G2ivf1aT4rqstsrxBEjia/suR
IBEsgZOESGOGJ68hZhsB1k68lDgnU87iDjYkOFtI7QsLznMKPYxR6JKysJD+IpKSWdXv/IDNw4Oi
YVZ4jMx9JtYcba3xWpABgH7RTP8q1vghAZN0gAuUKKB1eGWF2JGE7Ctb1WLahSKV00T2u7r7wAfR
TMy4dp44MDx0cFVH/rvGjJsK+F/dYxXmzzQYyzZKF3TUBKpuZUvaqP5rzIEK1DQ92r4Yfq0qZ5U9
J6ptv8jsajJYKHZBdJ/bNF5sV33Rpfrw3CVj2Lkw6lCM2hV5GR7qq0OW/Oo4kjrGvyHGQjO89+M7
7V1O+RNdovSFlLbMc8tyNj2kPlvtg4xvRvLbCtb76sdgfBfmd5n/lQj6s4XoiRTcBf2PFQ8LDK5z
f9gqP3PgYUof1lU3Q3uDC1ZThSgM84MrhlXG6J+6inATLylBUsnWk7u02Xo1KLO1IM3HBl61HiaC
4a9NfJOSYfd74JyS14rcBaiKKow7JHZU8tlf4txalL7FN7cov3zvX3M4OIBqZsYsJONLwVQkZJl4
4OValgvUgARKiyeOwu4fD01QvvEMJPpZwZiVv47M9ZKNZm7GjGTUe+gfbJjQ1CjVruIvSoJ0Vw8D
a2x95Dqm/qjAjSPCJRgdMhmfTokjgQ0N+6h/bPCgb2hEBIVr/iKy7xEDIs6J0Ua5sjUJl0Sd1hTA
PpStPuKi4GBM/II1Ss2FwCMzIoUP7feNUYwrY4zQgzifXTq9OZb2WqgVQyaWldr0lF43sw5fJJeA
hsK5TbPTyJ/k1LzGTN1C2zh2OrbRXoINina1rvPI5og5vr3KpIIYt2YMI84Z0m0qy701UBsU+cFD
RZ9KtsQSmJ6C6BspwACqMk+qi2V7l0PRpofWtGc31ipQMxP9jnWJbAPlHOFW/BH0exGkgCbUtE0S
b/S03g+9fuiVGA/dv0l67jQWrsKQ0rEjEIaoKAMIIcH74NGi2JgB0RbgaF2bZrNOO0IoqoLsalMs
i+4KgWwz2cFJeP5LLduXZoDA4Yy03IcmvflApbtn40ynjuKoCQAJxOqqpTRti2FXhp8qioF0pK6F
79Rq6yxMjil57GWGNsVEOEyim9WdPc56QbOudjcMAoV9Hv1hkzLaawIgIkitRpY6OgygqHmq+css
3w1xwcRExmWx9q9kiaho97ga4YCNb3GU4dyZDi0aDjFgmmwOzvQIE385ZUQj5STyEOYVG+NCLRpU
yeO2jr86XGGMbGIyJbD6bfgo3TzBqOLN1rj82weGTDtaYF+J/0yGIQSCQrXSkNf565gflOYk1NLo
jkDUMRIvDQ1hF+B6pRtdh/Ayi7wvk9bQpBgrEDraGq5lZBU1eTNdCZTfXhHMzHnEB80sVqNu9AbQ
E145scMlgKjpu5uqYP9rE86d2uqvmNy69KpU0zoPiSlr/YMuxp2s2xv+xCkfDsgzD2oy8kCJc5Y1
LzTAa4OIOpw1uEYhRQyE1MNPyKOrSrBfKZW3ZOxvSvM7yHDT2+YDvK4px6vmJ/uu8DcGIVoNxt4m
0Q+lUd2VMvpVErKurFneW/cH52EPxbPsyei1+q+ozm6F4LtDXYrNv5ftpVeGUy/EKbOmUxAjMeaU
bAIy9tiEOdZsE9bH7xq+U0uy0azBV1cIHzJSkJIyedZVwSHC2mIgkoGCRt4cyGADLTqSuc65Cmhi
pcmSHNaynYXvTcnq6Ajo7MmEYCWU9JOYV8z9yz6M72Og/iW6Dvgr7k618zeI/tZJ4yU3TEi03dIy
pk1P7Hdm9ktHHc44zFBFqNDGdAMhHuVFx4tOO5OdAiroHAmoGcZLj+90byngZ+0PFA84edKn7h2A
y7DdMmcJjAEZs3aIbhLwSpQ3LSxvhNrAhNYPqV/eWgfzWWpo7/kYd3vtDHWf27TM3/1+qrBRfw/K
+DP0BKMgUNyWYOcOXJkOU3mH8WHStv+qci43EOkkOclsZSzDg+dNDztMyW4YwxfSDxE2Kca/nEjf
oMER13OCZiXpujr7VoEth0iaNRyam1FtIqqXxVSwqjHMaldE7zohVQ7CesAD5LWEG6kFG2Pydrqs
ttUIuRfaCpLPpoj2Gi1tm6D6Qn+SStbtMt1NgUm6UQ+tz9hY0Ckc9diRNuXpuO9gkBSsR1BX8Q6t
ZR1u8z5aTgVO+6Z6UUeM41EA+MRf4CzZ2np/sHxY+aqy9ALrIwTKlXjpIux5zgi+Vft6XVkteZk4
hOuOLiw6hDRsY5jvwOpcBentfPlXk40l2RDIUO+l0W7GFutTq+5E9DZ0fLlFJa5TO3yoQU3OB612
FJxVIb5LRLrZXnoeykIgwuWwKpN2O0sBGMu3vGnMHcleAyA/xE/LZ7lusO+IqotfVLsunL4nEhJ4
xi+OYW2HlrtyRrBZ3NBGscy6DrsS3njUMCKdjrXC521OByNQ96av7VsbukcIXZ8CwWa7b0SfPbSr
BMZSikwlGKmxLUg//aEtolMZhbse5OQgkNyCRsA66BXjcWDYGJjNRh9bV/GhNZn5OoIQkDbOia4G
f9bWV8rT/LcdoNSuiIgQ7llxhCez9c4NO/lqmFaJVBjyDds6qtEINbuJFaBk6lmCwicv3gWqRA6p
sBYNqP3EFxetAqxzDvJdEriefiI7mf8NjC38h669aDltNHOW5kQQaAX2KAy/iwF9Hrjz0fmp9bdq
biPTZ66sbe+9UB+2+YK3RgT3IRQMgQFaeIeK+XdVfoWMo/y4Y8jOYMv6aCprmTA8GC8B51gAa7IU
ysKG1OEEAs4qC0xIWdiAVYGDwrngn22dXc/B7oefrX6Z4fWmxwxF3Rm4vLrsdZ5s+s7VoV/QQWsM
9aVr5hdkMBktiV2tK/Bn9tPnsG2YnbNhp8EOWkIOYZno4UuDe4yqqBnRtx9Jz8KTTx10CAie8AFn
GyUI4titlU9+CNkLwavM7gUXT4Hf1iZjt1k4XJJG7SAmP6Tji12uWnUz0c5S+TbEaxvVayw2fBx1
slO8s/CflfGn6cjL77bxLI2bpdO7Qu9VUe7qNy384fue+hCvP1Owlr79BtMN39FUoxk7uOFMkjvm
QAnLIFyC6G8HpmXM5i0X2TgmGJUVcRyfBlReZgB9nEFBhoFBsUljaQty/3jAHeWf1cIlxI/SQOFo
bGjrWLN7InWn5D2ymCD98YswAnIUxrE77dGBjtS4xuRRSe45s2PZYQgJ8cX1IJvr2R/9XpM0qlEg
cVmX86yNqbA5femAMAsmakT2GMT4KPLTjhGjsS9KfSROXrX4ioKBYzleBrm1SgjiqVjPWUpCQLWz
8i6DzkIudjbh2GLGQxPOm4uulMQFniL2OUOTrU0vcaNmds5WrsX8Wnb0C+MW6QeJaCyIyeaIcfDq
3juoZVIfQMJmQIr9HdjkgQm7F+lokZqFbxGgge3dufbyN0i5FFW2YZB3DEbJpj+wdHrw9kduiLit
JT4r34jkRdEeXpSyo3im0a+qvYuWhuLiDVuCdR034qiQ1imSn4UJHMj/NsaLTM/4TlghUshPBVTi
8GtGu2lY2trj0F4ydjAj66v/+206OZl++OG/XrxmwP4muqUODkJSvmY+ru93yqhU/vjqm6XBE3nE
HNXi1nZsYRo8/VZKi4TUvH+17IPNxxB49d5SfpKGLOHXIH6ZaJsJypj0B0+HlPtAeQmnuw+bmgFK
oj1jlg7+9O7n2F/hVLPV56RZRJa54EJlZs7mWXknDAox+i1IcTcpUELeB5ayEmEfj6PzbHPVnWKB
h+teoZOpkt+BdJZOcOiGf2Zqsvhj9T0qGDkXikFQFTPSIrmjg29QvJjWZ5Tw0iYfiCZ5Vgxl29/Y
hnCPtIN1JnYXxPTLsEmW7PDc3HKuY5Os569SG5SrmUHWiJVPrTGP3mpZbEwfDeMA4Ut0hMFCQo1R
nyKM1VaTFqyYKmGWCbDxYP/TspVTaFtHIXUQPe9gcaWKdjma3i5g2uT1xn6Ii5XFPrVQAJoRgmo5
jCSN3o24gnuIuEY0kATCP6tnG/5OlOqx9/uXgW1cYvKwYH5OSfAcgnhLz0x6EVlOnWRlffMjzsvJ
OIVGsRHINxQP1Twlhi0CV6qpy6smcDxz84pauS/XWWStJpkgfBEfRQjrpBxIDYd8J9djb578Cq9W
HrABmQUQrGT8hw/VQsYI9Rj79qg/KA+WhR+tmvJmBjGpjKTaBWhuQjeY2PJhV/ZMFHYIfBMaaFVV
oA3GrsavEA084bq3L7NzKLMDFmiQI6XiWpPzyr/aQ/ckVBTPqbWYVFQBGlwQDSJWGcO+JuYKUohp
QIUDhJACZJo09MADBzDyyISFUd6zasOCUyQruEWLGi6YOY+em3KZU+JQmwXNYSABJsr6UxNOqxSV
RxZBvvPZ/ndi2Tfjqu+9ncIECG2uAC5V8fOG3t6EIDzNpF3L0QbqyYpdV88ts7TJS1fOoiK/xPCM
lSLH1egQrk6XbQGppMFZmUW/GXtsLygyGid0O9CRKlLX0NYQL024cI6WhXKd3XcO6s1v5LpkEsTI
YpSPSES7tJQb+pJWzZd2S/SbYr/XtbNUGUxSp/OHoAq+JtFmmOpdIMn/XEzKwaKhsyirYpaPIzMQ
B/CPSi3pk5r+2zMJMlCc9LNF+U+J39SCqVM8LHt8sbHNfgijohNih+u+Spg0xRkyrWQHp1uLfF5R
xy3CYva7RLQF8btdkk78GbLcH3GK2u3ZaN8stkS5t62ta2x+G8pnR88fq1Qz4qWKbxHeXcz5e1PE
rv4S+Ec/j9kSTh2vqT4VpnIPo2rLfCZfxcRQZ3V4nFvDopiWDn6dgZCU/KoDlOncJDp3IBWS8EMb
7pX4spOj3v2a2WYI31TFjfS7JMEzW8fqpaq+U7mdx+5j3m9VOjldOUT9EoS5J149iMHli9nGq5Rk
FVF+x+zMwgbBnXy24jCbjnxw6ShAVfmV9SjCrw4bDROVoWfMkhN/0bT5yrFJXP8IdHPRM8qL2c31
5rc6ezMxMLlG2u5CBd9cSEH56qiPWhEL/g/gPawIc204aJawJZgvZYYHMd1bguwF1HG0gRb0SUoS
S+AQVGvCi4gJr8gvZgs2/5g0xTxhj6wnHRqMeeK9CUP053pHyPpNdy5jBGOf4rIB9o0DkQ0EUizV
Sn9aduNCr7cNR6gSm6zmQzdhG9nhNVJOtUDj1zc7vyKFJYJt4PsMcOHuw4rMIWNUWrOs8O8ZA+sw
65FxH9ZOy/69XotsWg+OvuoHFW3q4BZFfVP0T49j2mbwCqY8dPqF7kSov+q1U+puZ3lL3Qtd0RjL
LpZuV5Rosj/1kbYELo7jnOrw4WnBv8m5JLmNVN+G8jm4Fd4DVXocqjq+h+S7aTG8xbx8VnlDTR0I
Wt3oCfMhkzo557FxYTSsjglv+FxqYPcgY693CE5BRVwiI2WTC24SVj3ZJDTWGTqXNBjXqcfQ3v/I
kDtFyCp8401DK4zKqiT9bCrzzdg44FHM1RDDZ0JtEU7kO44Dae2I7zG7FiXZZiRqkNObaoi2Mgzr
bK5y1vAOx2OnMpluUKH8DVSgPalH83kSwa0e2P3if5vX7FU3cgu/NmyIMsmaxZxW9egthqIm9g8j
JS+uwWzRkjGZsHUOUbRoey3hUaa8VhaBxj/gqqMVXcfhaxGhfsPIQXnXKPuuAyf0U7AhyzWMN+mf
1lB6i4+pbQlP8pcozeaBauF2lf3PoAOfBqLrlHBT2NOKO4tcoEMDt9siabTw20PVy72ssVho7Tok
OGNMQYcahWC5wR4mOXRxQBJU23EJTGeQcx9IQVKmzuao7XKRHTW7Poe8cDriKqLXs836khjGc0zL
YwEUbBJnQ8CGsXk0/mklvoj5ojcTxZ1arpmaUUk1nJK+XRctuUqJOPlOcCs78To7j/QQkaMWhXuZ
8FCoBbYQ8um10/wEiEjbdKP6Q3730ct9cGZyU6kjD1oD48sCsxaeLAH1Li93/WRdJuPoOcHXFOc3
j8FUqtRvzOuYPOeQ+BuQEl77A7IxaOpbkhsoKADO8VMVMX7Pg8G2aU+xA18pmnkB1cknvjp5OC2Q
LQfdcvJInWhlY4uKo+G1zWswJ1Qr/XsCtKVWjG0ysiNHEYWsCnNhPLq5X5+1oECkntR7HqBDJyx0
JgZnGpJkU3wIhBizzUCpPlSb3ZXZQ7qd9qKItwxSUWAhWneqS2jRa5rcYGNVHSsa0TAiy85K3juj
Qpzh6z+1LF3T998M33z1RH/12MU56p0AgGvCmzQqoLYc5mn/wrVmca5ImkcCXr97NA2NwZQssfbm
iA8sitdqxavOq5Mp5u8BZWcm7rmDGEaMD0chzmXQaJuKMHmzp2gtDSpjy/jr/XyrJqUr+tCteu86
5PYrP/YWG/5JRxHll4gFe7SbSgKrLqXYt6z+7DjY9FpKeTZeL1VYc+qg+vUxHFYF5EWk3IH+HdQk
h1XkBtnKoUikK4sXGP5LSR5EzMMWseesy/pgQ8WiU5+3ZsXVRz0+skXT2xIv8VWfhssUYRXDzqdU
qMhnvGlAmDwCIobxUQLshBVlxw0ntPCYd9M7Ujjq8/HINx9t4ruK3TlhvMnacjWSIt+aNHOTfYsR
UKhaBM41PuKjdiVARSu7pX66xlmu+ON7g0ghCgwXjSuLXnLlveo+McZvfaIvNe0wxs7RbJjEtUyJ
8703ERjewzCFrmiBFbUGhD86x2Kpf000cwJzlterf5WarERvbqJO34+x/kh81TVbc1sUbD3JaAX0
j/LATUP/LprmhA7iz8+NpR402wZuvN27HV+3jgh1GO1JE2xLlCIB2qyIdLFYS9zJbL6CRrq9fUXi
t+zK5FRR24T5YXQyFkQsPJjKwizf2li5RtNnHJpe8o5sgtJ7jEOmLClIzr11EI4gMj4E/CNo2phe
qVZLyUyWNLpofUhPMqpfhnxDjCwcycFTTmkGJFRHkPIl5bDReX6nFKch8I2QrbEkGjfmss8mJC6T
OJQ9trhWRchr7vFhv5mt/Tf82QSbapJ5lHFkMyqgXzDhWxjyXPXWdZztm435O0/XtNjba+wXyqC8
lJN9UD31lKsjVsxx3QyAuCySsfPuMosHSrqqXplgQmcXmUHXy0BSGVJxdaveiKK++D1QBszZwkka
l2bkXw0wQPgekEIbKqPuNqAJxNjtwQm39rTsDPmWV1hBPfY3eVwvmEmgfJtW8pRlyK4l9aqPOQHf
Smygi2qKm4NSLUxRG6At1N/NrnIHMg+4rVj3RdYilu2uYwcNw16MMdgah9BzXByxw0a89a5tSRcR
tf2yTMfDwEqIxPdn2ZATV+9llm5Mpz7oQ7dNdOjMzCw7MzpUAdLMljB3eSwHPHoHEaBPythf9SYB
OcW2UaD6cukoIaofizl+oy3IU0/x9eVcgmQeFKwLmrY5ea8JgsVo/G6L1C1GZwFKTh+aTTrlbox2
agwNoq4kbAEdzIS26CrLVdXOLcCv5yYffMquy6vXqoH4JR+WKQT+dFjTTG5rUncbZvwWMd81HTk+
zENJMJVKV1ZiWMjjDxt0Yo0BCIyp/CwlFPd3JcrppNBGCBTJfrDkI3bDxGL6ly692TiJ4q+sG3AL
HwPZDN6S6HkHv14DpXYEMz5X3QWDTZKjehpRk6mCORMXcNWFzEn0WbKGCLt8NhWqLORbIU2tTjpr
FuLYKGA7TozB2MyHGGwFzVFKfvUU4KDuIvfN1uHqqFzYjQPzpsQ6iHwVkSQ1A5Ep3111yFh0y+Bz
jL7q6b2bR0QpGEMLow88P37NZ6a0y5wil6sLl17OvjF3pY6t09qrrKHCSjKfYeCumqiz71oYbBTx
olkk9VVhA02bAjHQBSk7rUbuczqHDRLRkLcTPgSHDkwYsL4Kpei2WY2jzwmRAZktEGsL1v6Qv9uV
DJaGTr0evKWT9aVHzUcCEmYp1HBpTxh+G63k50f+p65FlF6ZOIcVGT+2jFGUSvgnvcKrBXykxYg5
akN7sUogZ6lkWJMDmiv5FfLYpAy0EWRnagyJJi1OomwuNSRIvwwR7baZ7TbNQfG4wjRjkAs7ReWp
EKjaTfNWJeFLFhjwUqZQFm5G/IieCG0TgjtxyoJTTSD6ljE6zMjIIvbFlJ2DKYKNxeVDGirFJIRf
z4+JW0RapYHdc5MgXta2Vx9yzIWabZDciZVZsY2vsrdBtQ4EOXrJXdhkVihx+w20b9kllhsLbSU1
zMoMmBaSBiELkQ1YP1Y3w0HC8MCTNFOQLYC2hbfRAnhc1L9Ym8mklw5i2PCzsbNzXCj32DAB7fj0
/Pkh6JtDZJabpC+ooi2EBPU0HiT+rSDptryxwo1Sah5juMjGvkXZf+ydWXPcSJal/0qangfVgDsc
DrR19gMjEIFYSAZXkXqBSRSFfd/x6+eLrJyeyhqzmp73KatKSxVXRcCXe+853wkhdIhwBEWXPnlx
/KCtAnkl0W6uPVOq9ybjEsQBeP4BTSIEnAzkDJZLWNx8RY8SPJA48EOiRB8iPM3CwrHR9O5tkYHD
6kHZmwRuTIK2tVAxqsDrP8oyZWSqARREM2eIiahXpe6xHRirxvWTmNUv6TyQyAGc0VBE/0SX1YQ7
njpfR2JshQPdn988fepFAY9p/j4XRCYwSa72pQ0ZTcY8JFHzLNMaG4qa93bO4pLddDL0KPdeeUr6
tDgVQ7h3NW3kHlEEw5FuCuYiOjc16JUkCZGNb13Ozc0cwflMTaD4ZU4g2JrnO2uJAX0kEvB7OPp9
i0/RpVO9kYs97FtWUXNNPFLtj2jQmR/F61WDXgSZutJroD/OYl23y4pH07mqnMjlsoZk2vWlMftu
Pf+cmuKjF0RyOFZHiU4XX9CmN9OXltTvQ766BHLl8tMjo5S0KaSHITNb2RVHs0EkpukfNm5za2UN
Q/UBGm6SAejKdA8tDCeFy0BgI1+5Qv+M+goHS7Yib7C+lxMS7anepiW9tzZSH11dT34LEtJUvEwD
fK0JUom1krlYEE/RFbmAe5OhHfWYvzvpO+7k51UPAqN6Qf1EEJq5MuZerPBdIQSo1uijLVC0ZpKk
uhTxtlcUb/WYOoFMwnNZMUhzgGc1C+DFVjtByIhlO5YUdNK2n0wIc8z69hbZorUGrE8bbQ3q3vxE
ubHmz82KcGiJwC/OySq5D6937kRPpxsn3LUWdyEihYrku8phtE7h8yhg5saMN60KkeVoRf4cE+ph
sO7t3vmRivGUtiQRlKsiShHjhGh+TWH4a7HoB8zcC5Ia8VyTUZaiHCijBFayvusotbbaRI7vmd9C
uj3zjKQnFWJrL1c1tcC4nEjv2Ehw55ah3z24eSNEms5+ylyKCanCT/aaggOLRkX3qPCaWOPy05KN
AdqEeEGoWUKDiuAAy0NzZSKScyfxXqaOlVHO31IHm3G6kgtr2fq2qp8z2lNOOlpIvnk7bE37z9hX
3IpvXO1sZBUB4jeJFjZaQtYsowzPETY1CVHOvbLY1qpg5JNPb6PX+AqYVVgYFGxop4dIcLOpery3
Y42momu4LTx6WXXSNqDrjhjuNEtA2YyoZ8NKo0WadnNpM9BcUsATqzzPLnQLUcf3yn5PJDiAMAQ5
Gl513S6xERASUlDUls2r0UDA0Hp+7GV9lrYwt81KmCnTrU5DsRGMgF2K/jxvvjKmvS/cCihwaBwE
SG1vsE8Vrzg7Jz2nLg+fRh4emJ9QWQ2Jg0N1zXbV2znkBu8YzM/K5FYY9kqkykPzxyvR2KkvWnnM
BvpGXUtY2tAj8lDGpUFWl3Pton+KZ2EosHfN1DbaVQN60MeGHkOOeAYL20DQi8J7ODV43683oaxX
r16HuNMbD1ZU4ztF/t5GdL2stn/MLcw+neCyUrQrTCZwPYiuLLt6t+OIKdocYarLEsqoFuoXoUPL
2h9k0sltabCzN7jq1BKSiE3rxSiR3kzut7RDpDibJaN6ZTdoQG7HlUAQ4Xq05Q2Ic0iQoxEXogmt
+/o6EkK/dVCBdU772KH3gbPEZMn2qrcybJmCSRp08aXV5ifDgSe3bQlY9HZE+yLe96YCPSguOsdh
d9cWysFQR0HCJKfqyCHLCqIdknY4si4xK8YY0rorUWcWUDDgAi5pibp59NwtCoCX3OzPVq/AFhEJ
wl59tBH/Uqy9lSxTpmPZJk7I+qg7s/VNk5jhPvmpRlILFtFQ84HjZfrWbFr6xY2hAlYck7KZRz2c
wZCPzP3zNGLsgKFJVIZfZZqP2xYaPnRvzUKckdd+IKuls9rBccwg5cZV9joKurSGg8dQUT/pKETS
S29oZPnQo3m08zLfug4JGwZd5GnCWOSlQ8Q0wnoCI1rpxNyo1ssJKKavWJJNi2IRJXVKo74RNfGW
lgdAYh19PIZLWJjbfvipypBLoD2+KXappoNjMzDnUa39VCLyH2UJqHwZHX/pK1gI7kM062vA+Apt
YGRanSPZiDvzLZXcjGxryhBCo8wbUNRy7159UfZvGOcyO4X64EQPsu5sNjLkS1msT87A9DdkNDas
WbvhIcWUPd6lJi1toRS+baHAbOVHYhgwGzLQGo3udhbqZ7gyfxjVp7F0JvPWme5/TpvMdlRQ54di
giDfdx+1gUBl9a6MfSqVwXxD/LoyBzTzcj8NzlcuDFDjEp5EuyAs10herGzxaO4hZ1pq7y5pH3Kz
uWaAAIaKB3xD0zg/17AH7IxJNy5yYodEum4e1z7L8XyG2AhtZLQqiV+UK6PAkfQsk9Fz9mmXM9Qa
8UB4jX0IOVLPBtS4vEjfZakuS2sSd938jDuOTCMTfI/+R1LViidthTqSvNSltZzb8hJVIe+GSZ9m
mGGraReiFCXrGFWYq0RERCY2CTNhILKWCeIkUmqqMNx7LsaIkEF8WEr0visNtqw7TcJ+6cICEI8d
020qzfJ6V+S5YQKfDl2Nf3HGk75U33R6DWEsmDMIPBQQd2mnm9GjFPVX5i6Lw3XOSOHwjK2ioRg+
5K4McQ1YzyKk39lk8108usTKhNL2xym7zdqetpWb3ItsxovFvStKmDvkbQc8YxgIgqE/XZvfyKJI
NpUjatbljKtqan9iXuRihPf3Zo6Vn+m4P4a581D3/fdqzPgbot7bd8gaxsGhKpudi9ZIiKeqwhZF
GeLlrrUPB25wK06aRsy+XZHh26fRtbdhEL7au9djFPDd7CWvJhweE3nGzmzPa4ZFaOCifOMwYKbC
ATTVqwQr5BmuIcVk298aa30/Gxp3q8zcrUgJZAuhi3RUiGlY0COaMDXJjg5D5qHBXY6O7EnssTz6
La55n5lc4GUEb7WkgG5z1JGYA8OkZLQXDQFpONtMGpBcLOreQRCrPKWbGpn2xprlj1kOjEkxGngr
ZaaRSr/uxiO49u8i9jBat4ygstKjP8yBgnXIlpSf/VUK15I9YEe1CTzQeQ5t9N1J7N64nYslsF6L
rTD8Ui9vY/zDaIr30mje+5RmQejhZKmS7s2NI8xtPW9/1NkvlnpOS+je0F6JC9TsR1PvW5n4tXJ1
ZRlzIqRGu4lJO+1nGIZZLz2kNMU+T5jCL8NzatVwas0fZZqgnE3lbiFLGsvjTRdD3whv66mF2wqb
08AjN1VcE5EZEtpxnq7BeL1NpzxDmLcFLR160Hy72jgUS4x3FtsqDmrcOup6v17pKtdXg/vQdd+I
XP8oQk4vLr7WmG+nQbXo1biM0F7ZDiMRlm7FDXmZrKc5YkBOiju9gw9buRZwLX67wvvhFDOxhAuh
lHGCBIiGJFwMom2T65WXPiJDJnIHtHXfufIbSsof9do8OeawS+kvbfLpwZDjVR3ZgQYkD7qtlZ/k
xvcuWpEN5Nc6cMYgLS3yunuYKUm/HwA3oC7pJnCTRYqTxJl2XgTLY0kMYsMHBrAa1NIgziS5TSAq
m5TSLx4poUXMuLhLe2hrFlIT+yDSWuNEKQu/NHh5dYqvOXPtwDI4RaZJzKTPRoE7uAiuTYlPynV3
a40zDtHX21yUP+KKftPaMiRBMvnVrTosZ/bemFPCPl2PkQc9x6QMgz8+r08in5jnx6own2Uknplg
fGBQPw2Km7WQlIVF+UeVFMRxycvMLHK85rsLGJVm+isanPs2fDQTGkxlzUO2rONbY6yfpUQVY2JR
DLOXeaL2sdv+pZI4ukuuZd3KLCh7EI1NOmD+rSLZ0W2qrbfCBCjpEAyFQlPiqX0PUbZIuZvXLTJ0
aUCHmjPefqYhhGOsNIuupJUs29aWQX0rpr1rEDMgJRa81ENzYJrsVnwV/aofXWx/FKhZkyR+iwsP
cu2TmvBx2k7ubD2F7K5KcE/WyAw5uBj+MuxkK2gHN9o2cffNwV5WxviHG4ksM3bGj6k2XjovjffV
1yFMZ7LXzngBvjvxSonZAWlpGBt0EfPK3jNhKnrZJyke4qqaEQm1Dz3010L3QYYAEolTZnP92wwD
1k4AGid7HCMfwCtYIG0TEG9WJPeesRN+jn38kNjmsc8GzN1cYCoFrUAMnY0TGdFQNnuRXzgcLbHf
O6ReaswIdegFjUfhUk9u4SvFwa2vj1Svno0+puPJ8ihG3jPP7V/kiIBs1R+moQTTLYjj7FVq+dZH
eEkVdr1N1PMjOX1yUFDFncwoLpfBKk7N1L8V3ksR2cesLDc5OrXFSTnt5pw2IKbwihloXlaLvzZU
4vlc/xpa/WZFQRvKC7/RKYswKJqWLLH+N/Svk121zFw9BqZ7U2Z9StJIw5753upVx8Rbrl1IcGjG
qAOpEUdlE9T0lcvgIKN5q0MuyXLksh1HIfMoYjLhmtraeWsnG5qqtKstJ9LMeF8wx+ToYq7HntuN
6Er5legPR5FPFP2zMmliMut8iaD5EIWyMOe4KvlU/ta7NEfauZqYT7fephgTnvh+MbYNNftaWyHy
hemnMNjr2ohiaF6XwKlBPraap22okanbDiPOIT6pnLvHnLjNTWTmNX/76w3M2tWx8Wp63APLuKaU
sWTQq+lK6UDVERJPw2gm3dBZxrlsVb/WFjFHUVgU86p7djLkRAgGgmqWtx6bOo5JXpkm5JVzZI7V
r/BX4ltAiE4QOmuXxnkOxqegI9o0ibuvYWDONc6pXO1maA4yNi+ljVC8Dg14STNhlUMPJ6WGJVub
zF56tfhzS1osd0ErKX0d1yHCwm9597Iqrv3phIze0QUeMyyruEFZa4oZalkA1e+gaJRthWCBNV3b
1dGaCXnuI7RHRqcPlNbbqOBxzG16IVMKryiO6BhNPdMiSwPUMxckdZGLgLFcpldXaH2sKfZ1Sn+a
Fnm6onR1sNJ3Q5nedqPx2LOP7bO5+S4bxm2W5vsqZ6hOM+P8LpW8X2aVw69YniJdVQdv1qdmqK4C
6/uyMvUxYYC5UZV1WuLrXhVHbcD9MDBaMqGjkiavGRqUCqRA5RF0WrXYerd2bF8yn989E22ro5v4
xqtclwY+NjSEv75KWR6JgHZcDbA7Jp5MRl7mPbyDdDuXGM5ajwiLavq51lz1+rC5DAampoyxZuWS
9VgRN1Nm6PGSoe+O9qAe3GWsnkrEaAzxB0ZYd9Q6kPVNcMhhjMuj37PjL75ZEiq21u/0trhmSZee
DVf0ZcXmaeb4GTnwiS5sb1Dc8I7WT7ShXOpZ912F1p1a+KpYWRTKrd5UiBQ22GcCWpI4WndjTGjG
bDYDshKaRWs9o+NSpFpmFOhzHAdCOQD6LPO9i6WBsmA4rmH7WV61C+lBp1SaZQ7qVydXUOfELUne
hJXgNrOEUAnq0Q9ZlTI7ZA5/dgUscZgcrY+en/2LLNEms79aKDUHg2VmJmphXjv8op+zouEC+8hW
WyKK9opzT7auO1m7oq6CvpA/12olFrBgh/cMP8r0o1mQ4mLPV1RjbH5MPaCkapK3k4Xc1yo/w6ie
NvMMH1liOhQ8l8pKGPwsiGFjKuLGqnKybut9rVyksVnH0LNMTjkYEDDKOGpqrZ+Vqpp9Zs9bOCVR
0HFDRjDi/cpYaf4avcu0LYNozK6/MmUypdZDHUlGo5Od7qtekg9OwAPSLkNsu7ggp1YaRSAdxG5N
P+ebGgCbS9uYZF+uyov7gbGqHC2oOW7+wVMFImwd2fvLdbNENvB5hQkuotqzpgnFfVew6Ds2l7ZD
wc/KJgpoxO8xUzAbil7sQrECwxqNW1iA7sjopty4LXcYWS4EAsRZh+273oVZ/80cFiREY/y6xmMb
JMRyKXonnaZJm4T1bYGPLm6QyUYrsoJlWabN1JCYkxnP+Uz3xu0aGXD2MA+0Sj8iOrwt0vV2tni2
kEId4b34uCnIRS29j9R9nRsI1I6JdqOOskuUjM/F4kKxqgTjF9S8pWZfWsurPDMvvtdWezsmTGSs
gsemESk4lPIhztG0C+9qpY/lS++k+1kur0PpfBQW9VKYoci0Z2b2sJgGwmqmlAeTGUixgq1TDHNj
JAOon36ZIaT0QpLAopF0eN58tdoNyTZlULePvHe2zH5jUXphpaE5NZTZxnPbdzVzfkvFVt9Zzlvc
m9ap0ejxRIdiPhHfOat2sw3AU9kwBLK4RkuFZC434vcm4uaVjTvpdtW28raTQj7pUMZWLRdtwnFd
TjJvIv4mhr4VAVc0WuYFsQu8/Xq24IjZ2YzxSUI9JfmwBCtV2IbPPqgSEWbBfgLbQ/1ChhgtA4rR
YTGPc49+eXlpnHDYp6zVG3doDpkK6QV6VL+4JS+ldl6s3Ol9tWbMHGPbjyO4MYNB+KpGuN5Ha+p7
8DnmOAT/6NhcraLhMctRoWLBmKsFKqb+OUtasJ1X7VqFaWOJwmcqVZKWcg4ae4g/a9Ep+pXGcYpC
YuhTDDLEGsZtyGm90PzIZqI3BTdraPWUcu1A29F7FAVladjnvPoxSp/RWZp9M59DT0+c6CYIfNsl
iK1w/aG5TvHaPNwvK42zpcRT4WZFE4SmP1bL7eLh6atK++CIYToAOrkfzdd+LUlBH0uE+BUHCGYs
WgC62oEKUjUrqiWosyOcCuTBxwzAtsmbXwwYU19GRqAmAQPYo7dKPWQH1A44s2kWJ4l6mFrEQPaE
Br3goLeme3tdnSMqyvGwLu1niuoDlmlubJeJ2i62XujAtigse3YE7sJjr8gyNLfhkjAnc2K/nnr0
6+QQS0OHfE5+Wat+3CUouzXgpt7j9UQ8BspwLMgoll+LuC59po6GdjyC/LrHmYi1DsIMqRgkY2tU
qGvefybceo6WHh8MUjq2be69ZWH4I+ra9Cx7siIiHYeHxKghoCCUy20C0fDToeKr2OFjQe/TsaLd
mle0hkYK9C7/QLsAnlQI8A323ASO6/3MJueQshzZl7r7iayawczBeRro6Blx6O3gnQqbnyFcdYpd
qCZqSSQTRg30yDDBv62t4cdF9uwu4l4Ond66bvrRjsj6ymwEO8Zqz03lARGfD057iu0puswr7uwV
TylCvJxzipygKGPeHOGEKary3p7MYjvHNC5D/ADHdu7xD3KCCTpZWPkWoAmo1yYYCXs90hidY8Di
IV+jUHDlNvwHIUKgQyVNanoTjobS6tQtplIGojiisnfH4hJhD2LaOrqbd7Ko3tqPZPX2kcTD0uHS
HcfaL5bH1UsS30VYvhW8mm4GUyFKyIuLymS71siXOJC/s+6/ExyWcauePxfbJr/JwB+0Ml/2LKM+
xwaXVAMiRMYAKBPrXdnqbf/R5krulNM922l5XvF3rgOjdexMzAdJFrN/WNhEfbfLoHIb8+Oy3rod
9WLVrMDvcsRMM3prCwBjFVnyyaOqt2NCHVSqztlAgZnY021vQMSVV0n2opBRU1b2ZDxzVxyQtNHC
1GJz5YYY4mdx7Wxj1AOzk/9IcYMjdgBHx8F/VR6jFI3RZno9XZgyRX7VOdIJqDRiD3eX1zXrkV0+
SDUjVfqj+MVV+dAJeduslC7RhBLDwZyTo8DEIkcpXzVi3cawVG1rvuC9ereVrtgDY7zlqoZ816IZ
nObu4PHCVN14KEJrYU1f8gHJ+2pgoOlDG25qiEy9B2Z6lYmZaRsCC5x3Teb0CEjjIxpXcM5hRUPd
cnENTC24dxTcXkRYj43kfQh53QorK3HKtzBDUwv0IiTBTLE9oJgjjCapul3asn1Ma0dnwi3YLkLm
n/jsdrJFP9U0dDz7mIsobFqEn5TR9TyRH4hKTFtttF/q/iVrIDRh9xy3Rcu/TZ14aZmbxF1X+qMu
7wyAcVvhbcuGvjqy6gSxBcdR4hXd2Yx35A9H5xG6NPalFkXjACWtpbVjJPs6YvfxnGIK0ri/t0fN
NlU6KCcd9zmMCkTsPa2RoQHbsrTzORN6DRyT4S5OZOPmy2//9p//8W8f879Hn9Wlyhk0lt1//gd/
/sBM2CYRssO//vE/n6uC//7xNf/1Of/0KbfJR1t11a/+X37W/rO6+158dv/8Sdff5r++Mz/9z99u
+73//pc/+Jwk/fIwfIKv+uyGvP/jt+Dvcf3M/+4Hf/v847s8L/Xn718+rtXF9btFSVV++fNDh5+/
fxGW/ccL9ffX6fr9//zg9S/w+5en7+Vvt9/bpKz+jy/6/N71v3+xxN+U5dJysqWJGN61nC+/TZ9/
fsQ2bWXyH+0IT3rqy28ceX38+xdb/s3zbM9yXSEFIgfX/fJbVw1/fsj1+FauUB4lHXPkL//rL/+X
N/F/v6m/lQMyN3pT3e9fND+9/vt7ff3L4TK0Xc9TjuXYytZSe5qPf3x/TMqIz7b+R5+qkksOjWav
KrmUL8RhZeDsnR+rwkOnO+zN8LaKa8K9l43ndPk0KEl0SeLL7MD+LvpoZ5AIGTFxsni+aYjWu+c2
kkjwCypxMtnaT2Ld/MGrv2L6/mj03AbZCukX1FnB5EArAsFoJ1DsVR9F9H1ymo/Ya2AYZ09L59ps
+Ujcu7U991Q7aDvnGI8QOwhVa6PQO1yR0eQXyK0ohK+vsxjJlN25CkNN/UvD0GMyUiCGS04Vht7Z
WXaZSoCYt5qpfTHCnrMCSCtRcct88pfT0EnNweezrHdLd+dNw0m03C4dbh6F5A6l6gcnFDCXze3/
X2P/rTUmrH+5xqbPn59/XZTXL/j7+hL23yytHe2ZDsvEc2yWyp/ry/ybJy1bsrJoc3tC8pE/15fj
/Y2riedo07ZMi3eOpffn+lLqb8J1PKm1JR0hTVv/v6wvYcq/LDAHJTY/WLLEhekqbXrXBfgPC4xu
aisLASghmuJbHbp3RpB1j9a92Lf00/CcN9V9erD37i05bJOL9Xe9VQP233C9E8fBH1V3M2BgCGH3
9b4BCrMc7t+AkUfrxQ7dCwRsalFzs9Vdt+/PdiWfizvO28XZFne3ZSuBtpUPpGDR9I2gDHo/iJvb
1Rbowq7a2SLZKY9BXzH7kIh9eA4z2SvYqRyHj5g9XJrivoWmzDQ3En6qQl9OaHEbx6+fdDzvRAZN
Ei00vR66KZz+2e5w4HZ959ThHYrn+8WI7+NtdCScyo9hY94A/Oa8YzaF/Vw2Z4eLXlR2RJYcPBW9
Ji0w4LR6ctT4EKMrTa3j8B6b3PXRzqSqPTQfJil+M3lkqkyCLIM6AWkGbAQki7j7oZaWaw0Elohu
HqU6HV4iAI+ahDMXDXrFGCGtT915IomdAt0h81V7+MfdYLJU4O3v2uxg0SS1vtbj8goNmDnuuB74
GqQP53CozhRnp/pxTvtjY66H75sklYFpJajwb3DvbhDbItBBd9jCZ/dWf0jinVG3yJZpb8poT1a8
QZ6S227oK9z3t/aPhJjWeo0et2YPvoCwvX6WgZ5kEN2XL9NXul2iH7mrPkWExUY1dkqZHOwBmZ1D
LYgeOWnRKmNJ8X4uuAGGm4fcgCWJ+N8FEM0+aDb0YbhxVYE+l655+ofF+OeZ8o9niKXNvzzj2uRg
c1mEinNJepxL/3SIKCx6lo2AAhLmivvcPjYpUUH5UYSQKmKG7Cm5cop4seLIePxY9sdMGPsa4Fpv
ylMbOidXLsxunkaDLm11+zZuZ/Bi+Zrexiahrll562AFQU85w2q46YxwA4xtya/8byi5UbSPDLVj
wLOLrdw3SDpoq53pq7m8ZEly1wFEhqfUoJVz7eM0kmtVElhD8hoF9CbzbSM/96rchYQr9cQBZ1F8
Bxk2CFvv1miLuzBzzviDq2G8q26jB7ahnSHh8MRfRTS/KvdZ1sj3Bh8Oy36id9xEnDDIYhSaRuG+
rmV5pgFxauSdZYTnG/PiwD2rGLZrHw0LEmdOUZRiRFO0cXHox5SMhACl3p67dRUbB6WXY2vnJ+c+
O4dZepG6e7DM+jEbYt9useO31+Pu3ln1fTvgNftujfHFvakOtWu8OJMJJS58bkrjyTvWpvfQGpAI
rXmPbRAOFjCcTRd356Foz0RR7+uSCQfgn/mFmOsFGhyqzWj9OanlILMIizxRHvWx5KlqQuPRmJsn
yM9P3hZS3nLh5ZD1tXoQuNnNgNlLOaB4WB+jPj6OBJY4LP/ysGAOkuRu0eIk9DHbZ9aLV9qQD7am
TgLDIe8YgoKR7v4vD6r7182YBxWdmfRM6Qq2ZMk96q+bcTbq1Lj2ErZZ8dPAZpGsYCato1Y/GgNC
IoMKUwRwlI9IzU6OZ0EsBTUfDuDo5FkcSQKTrW+nB8dhDh36ZiaOdESOuha7UDyU43B03frYaFhC
rnMgENUcrL2JHgAd7R4mMV6nYZej1dJIHpTt98nggz0hYDPepRn3iwDYIkAMPex0gLGyhARJYxxZ
kbOvO/qFjReIuT3Uwj4keXHsYZ+ZC68cZOSYZnwZDEZ8qvbryc2qOzFmd12qYc5BLkD1X0WfcVlc
ene5H4Osfpno17K30NVBbWucLbxZzCpPqbsbmG0sxb6wofjo02irY7S/WKs4qpr0UkQ/a31e7oXe
O6QWLCAt8sIfOvdRPqRt+wQIrLGKlzkyz/NCfky5R3ZySljmo7/sxkw+O03y4qX1y2xlL+7NHXIA
3+DAWqckiJhpFrm+GCZZ3jg5+zi5K6MUZSOBNOap9E06XGNDohNqBmTEvtu3vkfDKXHoiScRtvz3
doPMw7bJ8swCfL8Bz0KA69fR/DOKVBCm5WHu24NVDwdO05qg2rEaDpieD9vpK9pI7zIxmO8C73KV
wHslHHukl4CTIxx+iYmi/zH+pFt3aQD+txdFAKrokru0yAIcJa9U5WCwIBUd//UDLMx/uq7zAAMP
uF7WzWtxYJnUJv94m+gH03WruGQb/AR1e3BRms6QMqz72KuuQwW4fD1pjMbBRp1gAUuL5ZUoUiIG
f0ideo+gcMhinqUERSwzrSvfpU/2CJn2Wcn/z1ZqDAgux5vbHeov4lsQ2jKivy8yHXg32eMSF6ew
FkfcEDCSuByLg3iNZ3VOAgvdRLcvlvzGLRGFVwPFuutTwKJX3xXBpByksYgzB2Skpe2XnIttobfg
nKdYAlaM9vk2QURZ7NuU21ENwVvHWD0523QddPUYWOYUrGQz687FEGe9uJdqL0YZZOEcHA7oXm/G
gDLddF+lUb/a76R85Acn41UxGrSleGlJ0VPlMQYVxEx3l68aeSimZHsvb5MN0RCkytPNjENJPOl6
iF+XcjrQ/hp7wNQkN5pp0Mk2YEpkFLc8C7frRsbzA/LaDvYXT3c+c7VQBd5v90fOAAAn7B6D2V7s
Zp/Bwf3cDvcN2djUSvOlt717ErjXV7vACaCX3d0A1ctoaQLT0Yb3xRvth6r0DRFuU4IvsMaXGFsx
K8XL7TrJfRkjnZf4dqydSJvDwrbA4WGFwZCXB0I1jhlPOxSBm8kM+VEk0hbdpdzUOL2siSCYxj6P
8imaWCpNQqzBhAsoorPZHlGI2FvrgsEWm8Gmx+NxAuLpZieGpcJ5kAdITljjlFsErw8CWzcuBpr+
ivlLdPIsdfjXTz5X73++Yzha2JZQ0lSOKfjHX5/8lrUajxZHhOs0+yFPgq189kbDH3gPAX1tjYrx
57axw61Y5V50S4ByaUcHZ1uW89GE/1Jbvyqh+Mv7UThuCKC8b4Crxuf6zc5+Qe9ZLnSO8bPxANi3
rzT7hyP4fUttlPkaF+/XsrDLpl04Rdt8tram5+7Bh8Jwq45jS3ZkTdAHNmSjEr7IMMP0sd+K16L5
yFseIss5LFZ0jMv8aAKlypr8MkHT0CV2yjm+2L+SR5U8lo64uXX2pctGRCR45LPZIL79ICxe93vP
zkgSvxPp10I8a2+5wOgdfq1duK+6JEioqK20Dizk+QMZ2dHUBBP/Ew5s8sPgmQejGcnzQCPa1IxN
PfB9NrNJvgJW8BJiLhMXGEjIdkYfwoPs+MkNnC/nvBTyDrnVBeY/Izv2Y6a78RBkpX0x6oVY2l20
yCczrJ4LOT+rXO+TpcOhxQTwJrVzUIFpUCUMOlO9p8O96vwB8/zFuUBtUGcn5DIycov6OuG24C0S
8uucFdhyk30smd0tyQcoGSdMjuOgD3kVgDh/zBB4AfBt4/ccdpOxKU1GUI559irvFJMZJ8fp2DfW
oS0ODc4uN3f35LoIXOnbDPJE05cI1/SuXRkG1F/z4VOAAWHeRcLJJltgJWLV69Gmei47HW10zwpm
bic9EzZ7YpopKZ42NZiefDEP6wMxzKC2TMAHebjejrREr5x3epRaJFsHNa2Y9GlBGGlhtcQ4U7n3
dXAIU+2T0Um782aqm31dYeJsybyhG8wkZn18TCb7vq/7O6O7VJq0bXNXabJcupsczCK6uvZog0OF
GYxE4bTIgUCM9dZ0foT/k7DzWHYby7btFyEC3nRJEI4E7fEdhJSS4L3H17+B23pxOzeiVFWZeaSU
eIC9l5lzzHafqWB2fw27raDEMk1eNEqRe3vp2+59ViqKMtYkw3s6IUg9GjrpEWyJlOSigFYtLHa0
xRwYgu6XReFLDCE78KjuuuDzUdOTTEiZTntTnPL/pr4JNA4GiSNppUxpEXNlm4nCtfOTkhwuqQqM
SQoyxQhWyO5jXX6yXU/t2YT99JM8avFZLx/tprpF1D9nr3mfFvHwEn8PM9tmE+UcylFyFthiHqvq
d2NaT8scX2pdYeMsAwEae5dOIRIa9G2YuPnF1RX5a0XwElEsUazfpV4K1PLLnP/igMIlJ8eXaDWv
VkP8oHpReSrrQnXiEQRnLoQ59OIw1cf3tQFDSNtVoZ9PougttvNiCGvKJVLPgIGjsqVQtKN+O3fZ
aV6foNyMHWE2PRZU523lbSRErmUSjKbKlx1mrJEiXn50iOVWHLuoOf0fRyX6NMYX//9UD/KfQUCK
YpgKBl6oev+rIVvkTl3HiB0vUvlTsegnNDaOWStOZys6jnkIj/NAnIIx3/O4wx6OUHwGrYWqPB0o
3WWvXWJfTdgRQ6A3l5suIZPwzR467kIW8EvC5KYOKRH0CKsRxe1h0b4Wn9gu9WJlF5d0R56j8LaE
6GTJCFvLw5cSv6cM1JNLnNxa8orSMbCaxRGMX1HxN2kefTJfx/6ZlmaQ6e0jZzXCWmXILoLgFD0a
TAzwybP/t3HyFaZvavvRTO5YkQaq2gRzodJaf6pssBDzLQA4uqq3E7rBrAjyj1Rgeo4fKrqX60mT
DFfa6OnAGPSjt8TkCX02FoyW8b3Ey63gauQqPEy4NhWxJW7xEoXGeMC4BZXzN3+pwgwZWB0skOfp
u9TnZgAcR22rE0DBaQ2ko8u4RxXxoCuYVPBE8mcf+PTN9jc4SxSyFaixluBtpi3mRHKbcKGa0gTj
UCj/KQO7+eWUrGi1wJtV0l8MOtDwNyVMiJoexSNKC56uFWZkJUDYRWXO9kdnq8Q6g9NnRC48mSRg
rV7Lv6AfIyciTkYxa68pTa9ar/mChZKJKhYlkndwewAvjzA9aSb61gcMgLBi+IHn0eaz327mzmmr
cWZXTIoGx2LhLkeFKyezu9EJJFLmgV0ajPQhdf6wOnr1d1rYhwLOI4oLhK/Ej4mbTfyXQ5+nAtM6
Jh2jZ/EjaxdPjSZvMFkJs8HEZoGjH9fknygFgAscNlCRbQvFr1HTzhoOVwqPgoQVJVz6lZYsbGK7
sQ0IO9ANO07xhbeSwfLMmppx0KlTkxP0gngDeUfHJwzKmQrL3wYGbzXfnxqSo5qVbIAt2ma8RmQN
SwhMzhmP96ZGd4u/RCIlSJeGhCuRuTWqdDjJIpkWHTOVSWwP5VnoIbvzWitpR8/wWbRfCNt8DQId
KmvYZQcD+TUCfl+GLZucJ+T1+AmZdmCqcbvWL39rYGwkvbs3SnXdnwqpAfQjmwdBeKAE5gDRDScx
P7DRhf3Ygg8lb/U5I+Ltsg+hMh+bikBXvXYZkIX1KavNA2dArl7SlKBluBR5Y9qb+Dfr9J6IXP0y
QX7AsR2Jj5wTQUjejYTY7vm1MbDReHFq64o1WwYfsKJlZGzekNK4rddMj+74aVNcYDqMZsV0kdCz
QUS+vSdlkWnMp6DoZ2mTLtNXnr96kiNx9c74yHuIGQeN0KPqq+C/U9UpVlJ5i1PTafZK6GAPtl6g
p5hIdEvexGWPvAoxHpQrk473ovXV4lRU77t2Oc4eimIXk+iJoKkhG5Fyj79DXBJXts5gbPLhX1Fd
svQ+U1Glir+yHhvu6w44e3aGFDZa99iPb1wIJHDVxJ7FreHzDzeiCAT6zTn+hXcvYWSJLfMSi78t
VFomsDWYw3hDnypOoET97L3O+qiQ8MWE6H5LheJ2IAms9J7C0Jmmk4ae2lS64wRQr11Wf25NUmkc
SYpghVCqLAGiOrPoHYykdjK/1VqYQX9qFpy+27NsadL5mVn1bIbb0LduEXsRLT6vBpyeMYK4SmqD
CsBFnj425VO5z+Yb3+Ura/jTsi5vWaO8RvNNJAJtQ+2BSSNkD3xQKXHE/CuXO2bDe4F8H1Uit+rT
xntV6HxPlOnE1vjU/YdOMZNyd8LBJ4J7MbrFmQHyQNWAaXDKrZe6fYO32hUdZjlBoWDid+A42irC
jUs+n+W6l9PRGgrjm5Tz4cVwEHY6AOzTEUyMymn1m5W5WunEqgoetaheBSn3yodhsd/JvmLFjxGm
TIIridh9pF/b8K3OyJ26M/HCdAcx6aidCA9tIdKe30gT/WkzMoele2L9NajOqDT41bkcMPeNuEST
BKj7YSZo954IEqDJ4qTIhJd/IxVP+c1by30p8KF2gf6eZ6+UC2+3rDcvFZYC8ZHTiDaH97sjNoWs
G1V8azjjRVe1puO2ELIsXLQ8QzT60LTfcfe7spit9/1V6oO2czA0lQ/yFlp75e5I+/SEr+A0as0x
/cgbxttcxyZr4bz9b0EkhBXQbNjvMzHPvUH+6MvxbbZeloTmYWM1v6Fymn6pCFUNpAzCy9SkmygS
x6zjpgWySqEKPa2zUPgRU6qQk4Filk4klVm3pc+Zw6MkclWIfk2GTJxbbpekqgrWu8l3P8r9ifaE
xLxy/K1mG3hy9NE671rx2ZCgFuvODBFVQWYCFm9zFpm0zt5bbChibfxVdEWwx+BqTqX9XSEFGyOo
URIU+ZsSCC19B4ytn8itkwV7GoxYvFHHLCbarjtMl0r5k7XjlefoVnPQlIqF+me9I+iQXIxDpyx7
j43FjxTFr+u/1YVp7XleABMC+QJjuqnIboUgY/ABlyJABBB0+WWGiNibjEMxntem6DfzLlNCL2QQ
L1lQcVq/ly4UwIIitfckJBIaZCZMFw6bG7kygxW7NbSO2GguIiKGw6yC4S/1T+LX0IA+Whm8O5D5
0V0GCBEMAgyrcRfZjlDSFiiQC4h305A9EyoEs3zgPXpNnV1nnSuKg5tKcIX4ycLq9B/alzIe51UI
EGgGIu7kFC26JjFO7yYgscDCzAw0pew3UMHI63zbEvkyVQYaYATUkkVnjviVjDQLp365RZdIKy8V
GF6hQJYgG1cVZpRU3Ec0SZhp2+ZqxRaf0KH6U4qSF+/H5uAV6KTr+tQhdltzwPF/YosoTAyc+l9d
cYp88NW+h1lanifzp0gtJz2oxl0ZN15onYEQKKryruZMbqr5gVT4gQBnnGe7Sb/JqQRYZ68CpYDw
rAVOs3LyECl5FlsMqXRJt3Sz8S4sH9sYn+e+Pldwz8lpJgicvLfEtNz+b/ESMBCs/cciq9c5/bOh
DkeOLxNvEgkLUTG46lOCzav6bHL0KvIWyAjsjauukeLWs6xoTRc+S5O9YSHUE+JWcohIEHQ5w0V9
coYyJLcydaqSUSAdieXUSx5KQItm8qatSrj4G8YImSYa1BwTemKXJW/AF5pVYMlNnMDmdU78tZjJ
fVzDHcqJ7FHz1+VY1V8RicIK86gq83Srgfawemn1WynJ+Ylvm1zdGiMY5XP1GktaF8KZWunFtyZ3
V0O+9jIfsXBGW13nMn7Pq2HA6KzLeyTRRs7VrRe8dug9yOUa1aw5EFvFH47wa1Lft5hGMm9cQ3qf
V5JiDS2IVGQx01ttIJrDTATwDCbKipAa1ngctvX7hv+P5BeDUVA7huSTU1GYb2RaiwbdIm4wiDEM
+kcG/QCUFoTL2moXRphbQPIho7b5S8IQVBC/pkTchddxAiScH9OzrgIUfccLKQ37szdLipNboIhF
Z06x9AnvY/8xytElwcHT/FHQWqnfRYpQGV7DHxhFZ1kRDj9iMp36FtaMTK3LSIO1JwLyBitL8lhw
W8yF4dVPriJ5rInQAz7ls7c88EwjeRVe+34i93nlN762rJJHtJVkornV4Am9373ps3KA5MEBZbGV
elkycW7N2YTmpvbQxr6q7bNVy4uCTnzgUKt4BkkIz7HXJmG5vMdbfpIAaIhoyVP1TcWghtuUp9Bb
zWMiyi4KL1fgf5EauNWyuEk8uY3lY2fDdX41FXBXUkiypJuQZZxKP5sMdaGgHTuh5ICphtOcLGy8
1lvsArMwNNK4wRXgAhnIMbAw8kYLU9n0aShHOYhFrunpIHK8qrh99jUZJ4tjZD/CntviSFx1DZG1
mpAEM0TwdlvJu68vW8ZOWwyLuQ03WQ3LBpSA9FGwzE5SKcQYcdUm7cpkh02mwfxG1897Pbn3kPGV
7fh7XxjvQ9N9ZCSsNKtwq8sXlKB3Wc3f5Tal7qkvZiABBpFKwp6YB4CtOFGiD7BkYly92JQw1U//
lRo2/sJRYug8UBzMGZ5nRvAwsfLR5na5xsA08XLAlW0Ds6ewu9EdrD9oclytfiyNBVcn9k2Uk5T3
bXZNthwIf3aXtYJD4z391WfSQ5uzp2F0z8zqnqocDJem92dma/8h+D40+vBKLL/zIz77CpNvxCuT
uIx+BNZo7E8Q98KoAq6Pc2oJy9K4UovlqnDuJOmyTLvtWw/lDrbt3jdfyjHz87b0qbf8smr8OP6K
ZjKEeSqJCQH+6PIF5Mhz5UCe/BrRUipWfolV7UturuqPuTQB+IuzSR9B0rNSnC3irzVfMrlTS91L
Z/1GE5sRa4B50EUzgRx5wmlHiAGgEQg0CsWUqFFbIfrdxxdl7DVq7xqXVZNOCPGcbrhl7xhTq+Zd
+NOCbGqnUxLGknFB0y/lsZ39SMzvm/w/jH/4myGu2SkGMJVjtUKSy6TAJUjUFavcjYlH7d8VQXrL
leymRmdA9s9q8uFF1yrLmD8Teefcm7dSph0HHxp154k8ClEOI0LULJqJmDpwE2ZfBUOzNT9bVNsM
QlxlABsgeM30mpGrx7n6pjfpU30yL9I28VQhoYvokOJuCPDB+s1/Iw1zoW2uvKBUNt5NgEC66KLU
juvOlh9qYcc0NAafrZRGZ0EkTkSpw8V8R3Qq1DZd4UT7iqJogXkvoF6ADV+bruAYzcR7jIcgLFEq
0aGvBI9Lxfes2wsGk5pmTBhBbGAep0CUDTYCs+qICc3/XPO+ByxI1Gz9iNPtU1k+N4Lh1f4ZxwJZ
O8qt8DdyxlTJ8ltyqV0MCnn2JmvDk/JRk//V7ONiVfRbviCteSi7j6nSPogCGszfyegqIO8Xgzb8
PVpAhGTYfMIEX11/z35IvGGLkBNwNOXznT/USY2Mo6ZeFeQIuf7Tm+I1us6HPhnvkD9vo+loFWFE
muDpaqhG0qPF02RgcNLS6SrtI5Xppy2wi6tulyyedEOFFtcBGNX5rI7zJfETv1E2p6TeqidgOd3i
hnGmBRl7GEITPOM22FFo8eZEIpEV4BLpgRyBYE3HnrfYj3g5VlKDeCV8DL7+oOFOGGnYDA/SEZXp
MkRno10oFO1I4+tTvvvmWe1nV9hSt8pFAvYKckCUk1pFFLFgA9DrL5uT/HeL9DzcaumK4fpeVOlD
zf6UD8uyGHCjfkDaPraTR/42z75EYFbGj7LVPV42XgJ9/FAS9uXjbUSEljhmtV2YtCXx22oIXgF7
fSW/GLDbI8eYRIhCkBt10EcwahPNiY2TbkfW30ZrnHQF6AoiIWF0gwjXrhk+DQdfKCnO+srBYN7+
7oEPW5IcCn15G6CzaQo6+cKt+SEpvH1x5vrK9uyBFw6AgjZC0bbdZYZrp+KHzKUVoVOoz1NNOV5L
jOHbgB01pcj2e5xNN9Etd+Erk1tJPHBf75TR+liLBDOyZOR7OlD0T6huj+1MOPI5/b2p8HcB+1Vz
0NJpjH+i4SPani3Lgn5y4iyjRYs9xF0unjkKk7x7Nd2PZWsrN4tKKmD9DkvBaBlANfzhWJgVJAcp
xH8ZFzhStkVGxKrNJ7P60PYUiePMaW8dYt6onPGiqp8TnPbmKzdmW2O+NMRMXTwZFbFsiSDWQJXR
N3wMQ2InnXagTRFIg8lZBA6MDqcGexFvRDwBTEM5lHQuNeyytr4cyJsXJd0XAkmNd5uI1E5HmYN5
PAIZIAbmuyUDA4O53wGmtPMGYcFKE2ETKXqOVutcsDORpdGBEXLpR/WSBOltE7/+YQ4q4luWRwy4
FU4w8AcMoTXjUoQ0b8Jy0E0HNdtFUCmhVAOvk2GLxO5100kFfIOumUxGOAXbaMsFl3XsJnhsWGWM
EgaDHuOfYDmKIjsNaPicCWqZoPHC3kzoSJp/qew9RE7tPr4QWuHsp25XnmZ9Zrign2Qxd5ilqYxM
BaY747o63EEOKB1Xgyxdcf2aOhORISgUpqqrM6zGLdmJaekNoMGhbq4Vv6S6jworwa9qwYdqO+B3
IX4a+Me13cpb8mZDLxasm5DGkDOr0Oz6sKz/IWR2c2HyxOgljk9LJ4CEQAVMbiU5aMw6qbU1iNi9
u6qKmwmxJ7PWBEx7ZLClP5LlU9wJzwZ+8d+mVVzlvkWFR5w2pWfhm8Y34cCI5J45hcNmfBDJEeHW
skyVevawPqP+Xhrf+jTy6RePdtBv0n0BqCGD9k1GyrLPXAs+mGCz+4H/zV61d1O2R9N0HkpM4AHh
d0QdYujF0tuBTTzNpM1swoabKHMqYOwE07ntyeQj7mLRH3Hn5NNkj/F3AQD+LH2zbyPcSyTKBGyv
kZ2Afh7zefJHSQWslngkOPE0sIiHhDDEtn6a5Cv+Guy2srFbewQ3KiVvDUhahNzL6C6W+POQJope
y1gUBuvEXbSoAm1o/DIRCRrgdhXJC0Obea6cDF5++Qm1+KzIyv+Mj4wLdxvYcc9KeXsR65LKNbSt
H23fFlyxqfWVrmMu4ghEbBgb+4khdZaBfLXOTsiLMG7VRewOurUGrTX6DLWGpAAer+Ayfu+XHkqc
5LO/27LiHE1k1uyIi/gvYg3je/Yq9ZNmjZF76Wjf2ftCSrnMB5YKug3Psky+dXzjQ3YdmMhhF26n
v2lFSzalVzsl2XiwAbOfW517Rn7t5pDaIkPF+PiYLO52VokU5RJzXnIfDvO4Mm+z18fapKcFE8E0
5bd5PeokjZmOMk7ujDYszX2g3t4gNp4s6BTqoMuOXXUZOpHUXuiPO3gHlQXqSZqBxtV13Y67CfQQ
iO+R/lr3RN6ZuY0wgHoJbtJ5E9wRwSNIJk8pZGfDvTwOfofC0aTj0c/8PxNSvCBfCq7ECXpl9j+K
D428SS5lEUd3X6mXZo9p0FlUCsY5OUE5DUf1lzrCcN70q2hlN7TVXYsVHKtp1FzFurwi0rwaE0fz
FuCcBC9v+hLPIXRumWP/iAkeBgTzgGsliTcSOa4P9apRAVF3eW2kc+Nwm/waDzu9qET+JgIIWxCU
ooJjfUHLf4pAaRxrDvKCuF5y15IR1XbPvq22t+ipfAtvLfiVXmEfkdVn7KeCpTzySb7Z5yGqzsaY
eaR1Q7pzxUf1lY/aKXonh8wsr4jydG5EBygGIERbus3WJ5gUFPCPszhA1C5vuSze4w+T8mMglXFi
5DQMNbf0RJ6gLfkqa5WUH0tj2BQqx26n2BSrbWHAS5tXPWinbNdEYRJbOcGavYo7maEeJn6dx066
dNh2RCfeWMf8aLcv44WUANbRIeIrMoPW81VcMql7juvJVPddDxIe49562t1iFpHNBANu7bPh7zEl
uv2xEzoY5DUsjsukdxhNn0wTFhWhGwanilmndiQRkFIwIi2cmBKtiFGGpTeDE9+wGWsYydnqVQQ9
c6AYaQDgsjqqu8GeR6PYRESlk5KcZzKC6nNsR6fRku5qHxGnlN3kUoK6EtmldMJEGjZTQaYZ8+yK
tbvzobY6iSW2rAKbBtJMuBLJkgfLrj9Vkzyp/EuqndixIV99xJX5Lo3LW5K5STrc2nOdiiHQb06B
I3D8QzZVuGZ4UrjfJeuk9LmTD+TUD5ujsrbVcUPpRkIAHtXMi6RpJ8/2vPbfSM9SbOeJHsS39XNM
5LsQi3eAC3f2oyhiuhsD9XjAoVgboU52qXplY2gcCDH9E2f6KSbxFqrR/vcT8i9MaM5Q1VPF1WXU
AJuvDwaoHG6UpTibpXLJ/zERwrQ4Hz8WiVEKfqNlT76SKAcbyROsBNRa6897CS7r/uZYt5XihNOc
4Jy7RPcsrgfjlpX1penWS32IsoggmyjMtuxawuQTZP3Y/pIcXRDOAmgrAc5kZzqNWJ2bt+JNntvb
GGe33kBsui7uRqJ254PoxpWaBnxn/uHPeNXm9IKpDNPc8FDMOCbPsMnOl+iSFitwua0kc6enpKXP
Oyij9KnW5ddgvVfWu45vSh74k0RhnYsXNUhXFkAS2uQoesae2CwPHsVl2mVyHhRPiwGmEBLhiEv9
rTI3Zx9CbMoxFlghwhJaZaLtDLfPLZcmJImFuyqWl1IKVfM4yQdtXlyQMO6uRdPa5qDTC29U84sd
izo3EloC7jpE3EOEHZXKN0lufZTSOvItIoYhEySy6+B7p8diz4s9bHYp/uS1eEnbv4bIO0Thkcas
uNjNas+vBIOuIG12n2UXdZ0vOYOCuh/I1enDNZLDpjPDThDCKUYvILLiO0iL7Mpr7Of0GoJSAa8i
4JNnOswZ4EbF7Lbq6qKOZnND/AY73PxiEpAkbre558/fbz4sDcAv8ZGwWuk0wdhlyuPMskbJjoaE
3IX9XtQ2p1pVxwTHC5GD4z7T4lc7qC9zLt7SEpyoiqJatunrIUNiMj4ttjS6kb6ex74/A1c8ZzXS
0CsDPeW7MQ13FbjGEtrBK2gyN+mox/cPTAO9ZTZuL9au0VcorfhnE3p7G9ZHCWhO6uuApO5Arwkh
kC8j0nhtdGNqHFmoz3pcoEG66K4qSGelis7bmlCNrryZ57FpnBkqRo2ppiFYJqX2a8f2hlHuZrqL
lIXgh8TI5NGcPwrCRqN4sZPyp2wHBo6Z9xOzFs5e/ao9hMO8/kpZDxUbS6aGpziL0ct21ehF6+jr
bCOpCWutOztyHfuSlgRqIiDPshhP6JcyiNq/Fhhf+J3tVZjJ9kBRpP6t46+1nkH589yPlYsc1WXi
xCO7OqXRObg78D4fU7IdKaYNCVgFznf82ONE+aSsHmBJb10J7MbmjiBdiwxX2xaXmXjFraB4W0sB
oOju3O0Vt93mftpE4ZrMPMnRpYkFUjwQRJIaLaRGoMek1HWpr9O7+Cn2yz5iqHPu11+QZlwUsyDM
LMVFe+9G/DAKctzZv2w7tUe6t5jmLY5ctBNxF7NUxA5VGA+lVZ/jaVAlfKnw2br6G/ISlcvm91P9
Tf7VV8dKOTKGD1bSm/zSnGyYHnol3/BPIBWxEL5hjGf8FgFH0XsKQEBHyfBQSNMyjNJOsu4hp8VD
yZW7tmR3hChHaRJs8d+WiG7EozBqqzv3Tgw4j8cPk+QKyq40vhYhaBTzORA9KUc4GunFiN8g5VRw
Zrr/ie7fyjTXrNAXdqcyKYgl+suobG3GN/w3b4RczdUZf4BC9yB0+XkUhYC3Xv1XLtYjtSov4a6H
Ci8SzVcaF838b2Y8uUfFZw8RNDOpbtjx6I743TN06MOU8uQfY/P7hkCua4jZqGME8eS0XjHn+0sn
MuT5ZxWiq6sktWax21vHyODC38NbC+tEvv1pVdy53UFClPz1gQespEk0H2BVr6qwkXssXbMiOcty
YFjSVUkA90gOYHFXIxKoEPqb+ExGw2nRq3aWdV7BPRh0XAtT6URf77bx4oFxRmJfzmGbEWJXyk/n
bBTMZYXNzVnvfAB34TPrL1ATGw8CAoy0FjtQOR3z+Gwypex50vvNKcziCUr8VNbgvMg7LU8NZ17U
AllPCJ89TmzO+q4LkK+zJC+CZGRXZRB0Q1i8Fol+VfV+j0Xv0PALlW33WOOr8G+LdH/31xOenvwG
mRlUfe+DB0J1I7Gjn+F9gKQD77blqU1UGT4aBHpnECWBkZUXwVhD+A9CDRYbwlX0mN6JJWf/1Bj1
aVYsO183Wz5sc3+q8RDaQ2bSDcFBM3zrgwNRJQwWiqAFp6eIdg0l+TgNsg85xn3MLY41R1LOJErW
TSBWelBmzvQej8TU/iTNcQYIgLAcq78GvhjR3ReKHI0IQsTDK0BfCKzh9JPkuhsDyya4BRfFZoWq
B4srfqWp9ZaXxJXPBL4u4mdql/n0ZFryXE1WXFn+AjWatvE5ol8f+gsR6aWCh8hokJJo6UWWxFBK
MGAdm21wcMA52tocteq3bJSuvh8+OBV/TYUrvhkMrhTF6f+kO+v7Ig4nwrv4VsB5diOeTDUVmTJF
x8kkGzs6FfXCdr/EacFcC3811LytuKIlDPO1JoeLVK6Zm5Y5kK0PZCkRO0wgpHRqOfaUk9XCX+0u
3bONXEnyce18i3KLMZ7wZkTyYuqO29nocrtgfBbPItyDE7OpVWabUFeOVkenCW1zr4N60NmZzG5K
2BYbLkCe3E/s5wU00z2XVIdGCLZqohUom7mpfSWzfG0NJPOkKqsvbqrfhOaeNzNf+FdDniZfEXAA
3I68dPQW0jwaKGwWo3YZFtWLytED9wYLptY/GpW6OiZb6V0+HI0WMaPirhURXnJ6yvSdsj/aZd3y
RsKaAdgnLYfpR1PQXuDHMFtwPuiyC8ZvOlJYrv5a5LcXB03RBKndD+VdKeY7e5BDtKpuTPHZMvMr
yvoOz4bhxuRVW3HjWwLAg0iFiEAh5pjuaClONDAAQo+ak38x8/3MQIVAYdSCAczBY+2O0PCPyspP
SPZgyrCNBtI13EkQQ02fnsjq01l+XzTrY4UvJJINxST/VunTiY0bgB8p729G3N3LQ/+PY92d+oXg
C9lVOn82RsSUB2pg5Q8bMFseyFlIG39ijtNZv6KEwQThfOpqa21CcRJEocCQoCrz83q0B6QI5Udd
3w2kgbQJdpfBehV3WsAVTjVfnqKEruUyMLHb6CV3eSefUrZQTA6P0NgfSf5Ow0XhWCWg6q5pi+Ra
zoJVQc3O1l77KolZjpvrPBTXbEFzvQ5+GT8SuqWQWVzRAlA2Ff+neet/UfAh+b+WbRSyEgzFVryQ
5GAb2l/S4+09a4jIgI3wvqNG8blZjkHMOhs8Efxwf4LC6WWMoJap5OoovdEQeDwsd2a/14GoZ/e2
kbi9XxkMnbgsmBNJVHkWeNNio762ONcNU+dYYfMzjwGRLWGe9377qwJETiWv139jnbptRnK+6i5V
av2rz0uX5THhCnsNbA0BfBg7z312B0CpW3jojY8SAMSNV1O/r4Bb/iMW/bB/CR/5lJIf1JymgjdZ
SMIski4VvDykyN2jp9iGHxkTgnuFX3GLvfypF0F2B2ispTMs8i+1LDwVKOtdmLh5MH3/Z2q6j6uK
4fmeRjrBylcaiaIlrNhj7okRztLnbBLqQ7qvM9NfgF+Z7t/EuH2uSiChL0++ySDhFtiEyg8thBhp
65J4Zi4dvqTJURca43P1DdwqHAUSboIktaHxMTKkhN7gXasnGThbiQXoOmpv8kkvg8Unkds0BZeJ
O98BsfkHaBDbHyFiJOXyH/nYKZoHptnLNoTTYNpxvhyZL8sA/eqJHgX9D8RCF9jCAGz4q61cI/+R
UZGWGDi2icIN7cXM18CYKON3AjsoiNlohVMRh+spLz57pBhFsd2Hobq31bp/oFVzTSGrVwNi1dRu
5jTot8PPLLzI5KW0ljQcmzKupJXbqPOI/MW1KOoIPHR8q3pGt/EBvQqmjATKggBsmVChmAB59EqK
T6qob6JPSUnek7o3DDmI+YAW82epeRlaMLwhonQ4L5Q+ZU9Nftz4ppGW5K81d3Mc0a0yIJMjl7J2
YDGJhgOFa6ae8QvknkWNJTKn3TKqI2r2gxkKJcKV5r/FUlHYZ56MIKlSZMpdi3yqjDNv8dqPGox6
17tc7KwQR06wET8XuxMKzANTEKBkK2Xyhqao8Xd6adJc4425GCxm7kvtVAKgw4jVpiudgM4jTAFl
sxk5k2Vynob8/JMoYpDQxhaD4Cvi7O+al4n2iB0TNgDB2HOcHRSmjuYI3ERdT17PzIBIoFJUdnUv
QBDlC+orhUBDmgnCxUMi5LfFLobipW3Gg3RwPpBmwKbhZ3e97FyLHqBm4Q+L+kDchTMuuEzw7nWX
RsLP5vUpcgakWOf8qhRjaFp1OPPKxQmLJeD066nH4KOZnrwiLuqxBvYBoEarfLcW7U1ZsrfFUIKk
eMcsvMjCo+2Xe15nN1qQEKcglEXzl/LVlNmx4kPjNV1fyt4qCemN7uiqieMVVEsI9JLDbbjMkj9u
p+Zt7FasG/6MSasxeGzIISr15FnOw33r7R+p2+7VH5ipd8MpZRdj42E9AQ99mRW9FfZQrVHuJm+J
CoHGZDR56rjkh5gNbvsoJuy1+52QRChe2qsqKdcGgrXyFf2wHZ34CWuwGpjIRVtpBFvbFc6QsCeW
PwD6Ju2mqOlD6LNnbaWvkfa13W6MT0U6wnWG2Icu0BHx2ubGOdziKFhbLeilEM+mu8Ltsw4oRxZ/
75p5rONZcZbi5//xdB5LjmPZsv0imEGLKQlJAFQhMjImsBSV0Frj6+9i27M3SOseVHdlBEGcs327
L6/30jGPb4FfauKNtd2JPTN1H4gAqVjXM4+wx3yAAnAyijEgot7EUbiqfEk7wYw01wBbsS7R3jeu
0LOeh2RREkqbCnY0rPsa67utqjN9yfSn/dinkjrlyV2rK2USlIjRNa/joPknmPVHqxrvAl3PeEOh
7MDm5JU9evE8uoJ4TzgDZm9Ufva/NlZ9tLgZE32fO5l5/nGi/pIeM3Yk+zv9LFBhUodHJ/V7Hry+
9dIar/xCOKxFGshdywoOSmUm+KI7FxHyo46lK2jntP7alaRh2RneoNaVlmOg8hrQpDnQLAV3JvFJ
q6Di12RJbU127VTCJWlTFybHsbU3vse3wYKW3ITZHfPKrU8f4IDvBx1N1EGKz4UohnKbd+u2Htat
JtTWlR/C9KVnRpTC66tg3Ctq8RTq4tEafAGW/WqkWNxXkyuNSlOwp82Md3gRp0u2bJc6Oy4ku92h
sq57st3qMbtT69zcM0YNofymCQa32HRXDuGGFGc0z6xbHkN33K1G9PURUp11xslU8iblQcGTOrtD
8Wu28InMqTtwegz8niCdcJVyvxOhCpv5q+lBjonbxbRqWgUJD3pFXqH82xRt1ZIYkBK+9Dg21gNs
CJKcVFvXbG1vgnWQhqhvNIOp2q3KxJu5oWHM/N0dOOl83tvCQWL6moReSEoStFYzj/akljiK8nCw
eAf2Cyb1iqaei0SZ88SDMjaD10Iz3Li3XxB90a/5C6CiXMAkhVj7QO7DcHgZm81w3+qIDriIJyyC
/4BLcOGkQsWz/uRJFWrMvi0HgKaxu8FIz7Gf9KANX/5ACtn2sQtwNy1PzXXLQYzqHo8YfVejhcUb
PxMudyIn3GRqlI+zfgbMvGvuysz0uyeAo/gIcT5vHob4U6P2roqpCI9dGCeJFXB4phUkPtWRqtXh
NeMA7zzcxWhvgPVebC/esfBifrMtA0Zqtp62yW7W9u48YgArFNyp3xr8ALBf/jAz0qjBpvYXWVQv
SVOF6AeE0NIJPnTl0frCbumMY53NLMsHg0jGF47kqv/e6biHLBxogIyN5qMDMoow4hz7aHcg5JDq
QW454zxwSsG/Q6uVK7vt/sB/5FZ+L3HKyLAna8Lzg1uOBWcn/AQMpqWqUCfiKJoA+vN3WQAG5s+k
sXPgQ024zeVcERUhbmjn4EWgFka0YWBqNy1UBhS4vL8MzFZCzyqqxhI+WziUqIzOArmjRQE2ppBm
kTXOERaTXo63gpvDmFzHj9VISEFUYTu0oWZ1IdVdmexYkFqNhT/fqRJ2AOZr6jgPAc4FgnjVl171
NpZs4d60Ot7ZElf3guVLpcbICy+z+M6SqAhNk4DaELRWFc3/aT/WZnxkcv486riTNTyp+Xu2JX4r
c+z+4Cd7DotLP/hGBDgzuyudkWZhL9t0pQAqCfoMr0E5cRpqkWBxkBPc+1+vl6eOi9eytEcgdo86
MKrk1u28GElsTmcY2scSiGR22+bXTK98OYy+djX/5tS5WvvvBPtDm+u+tD01pklZYe274txzimF2
6ypzPZVUJqWoyezuMEIqFa80p0++/oCWgjqkOdAwcFk74CfB/GrShdavaEK/6OOtBta4+EBGZPW4
0TF2xwWBmdKfEGzSow/GaeUh8FTJfjUqk4t2EqIhbRLLf8w3db8ekGKZc8yP4VWOSekIG8eRHW4a
8IS9onFXKhAdSrcJnwiXdDklKDDWHHGJ0ryjve9f6wu751hxbR1ewQDUIaZaBdzsaeODrK4ZLjOY
/q3+Q93d5ldC5XLD7hw4IMYBV/9jooEXor8OL/f7R72/aUVQ49ZmHJh0C4YY5Gj+mDPKpm3W6Dfo
OVYG/FxqIex1F5DLoNgyVu0SPIlaZBFBBULSbSwvZJfWxhPxKxgowgMsgA1nuhlBKTmal8iRAGTF
qh3ITEU2YLW+j9NF/sNV+LOvtc+eBUCvE0VX2Uk+wFITh9MvffmxrtRpIH6nvAPl5OU3qb0+OZ2V
Dq9xU/lFZ3mH3juZ5CvDX4shwpi6gA4akkU1yewiv67aHiU5y7mOHl3+5qetH4NGlpB3Mr+yWn6P
J/yp6kucODhxs9mB0W7Bb/rS2tU3tlOOD7i5DlDQi0FgCfjfalH8w3tFhqv2Bd31bZvKj9wMSCc+
zKV4UqLwrKhQNCuC9fZqM65f1nG4tCScAM0XT/0onkywK1lMqlyqNI/znV4zPKA5hJJKxZKSgi7+
m6XlZRn/yunAG7u9QKdw8uVt69NLqwfrXsfjvl2xsRy0eSZ1/pgYHbef+UolbdP4AB/9QRd90OjL
L511TyJ0nnURZTuXVNCojaMY9c0k7zYrqGC8njkRDJQS01VdBh95+qyb/BOGeMrLSrYwmp/pmYuX
0tfpWJStgPbZMYdlfppYs2ROxaHDJxXRW5UnZdSQhmBz/8F7FzaEQcO2rskgqTnDEBBWYuzVlZVC
beeywq6wucvYQoo5Vqudqyv47UtJ7ksj90WPE19rcl/oMsFKB8VxfM91Gufqp5EQVtf5hRyuMU/4
+pPwl0jjVbZE2XNgB8g/lorXOZqp/ILMDAr8apnZtWT1aLEz3IS3IZUCMqrBRBcqbiRfI0SKKOSI
Nl4+ghNP9EtTjsia/tDG7KutNW/AnEDuJbkmvfH4aXjKrsdlDTj3pJVdwO9EP2midtu66r403V0g
yk2Dn0z0uudZ+ElwasXHQu3UCuIY1FvQ6Hqg7j/oieJ+d30hhViIB1D4g25kgxCoQGAKW+nvq86a
Jz/RXlnfXrX2WLmoHi18gX4qfWal949d2Q5PVecWXGVL0NKhZDTexE2WzRCxRSmekuScVpgHNDXO
5SHCqYg8vzIpgdKR+YVxR6O/fTO7574Lj6zuHon1e6eWRznnOhT7U/XU5SnoJ8HH7AfMJ/WZJXDz
CLpoC7V9PKXlOHM7IL7XECCd/5JsBFSr2zqLccpZobRn2MUXw11YS9egbkgslPKrCA8eM5RIJH/s
LQq2BiFJGbUmyBFXoSOQz54USdpkPOhdQIzrphBrOhef7LBOw0gfrOTlQBjW5MBiZ/q6kAXjqz7D
E+hjQ63yBbiPBNVqXqc9o6rOS7w0sGCwnVNpQ+23KVjSJfi51ba+MxW0E9LaKX1fFPzZUDfrSkAN
NUPkTBaAmFDJwBylHM7ZHA6yp3/tKz8hq4/Uk2Sali8HQ+doPcAKfPQBuRtQMHwua5ZeJYbven1q
UMlBudc1SXJADjaoWv96fKKAVuOPhra4f+p8Nvba6WW7EYOcf3HRMYNfpHr42pyuoNv4n+Ft5eCN
LLbAKCP28HtxAAnM67t55PZvU0gxEBiBnAsXdRRCtc3ioRNiNfunUeiiA2lJkAA8Wnu7OVIWNSoN
vtQa57aWx6+UFk2EIMFmhPrO8i2djLRTIxWrNCekjnUzRUQas4wOt+/Xa8XHVZEihfDC01xdExI9
Yo2rW8UppCgRbnu4fRem0syApjkLvqj0frOO9ty+rSk+2EF99Ux4RrgFU8H+W1lxPlkOz9wpRX9r
2d1ntUeH5p+pYCMGKar+lSBps1lE9wntb02sP7UEhhZBJgJO/MIkMeM1YIalQRk3qtnTOqnVxfoi
mlNws5jrAMi+r82bz1cGsBfjgbHScGLgDpYFQl6kZCBKcCr+P0VzlXewYXz8tMsQMU6TDmsYfJzh
j/gvrkzCu+xJp+j13w7+ZEQk0II8po0t8cQDZ3a14xj2VJU0T1t7iZG4mCQO/IQ1KkGevK85+a21
8TSNYjs2kSWrIxUPBihF+goMrCKi5IBAeL6sHQcqOaalbDBRLhn/q3/dzM0E87rwut8eNzWFSWOm
DyFdHpSI9APrHJ47vXsqihK2ys99sR6ooj1/Nbghnwenk6CZkWis5FJgHd0Vi5ssy06dIsF+8BIr
4WZ+2hfV59XoS1LjAXIjMXiC+VADnuufCR1/+bATOUq9IWGMmRUv2Uu/lEa/vMzkHASSg2qOLX7L
frAj/ZGB6mD30XI3NBMIqJzdzexVMuyyqSL6Ql0vwMUtCfs43SosHJiV9j02wN7u8xBvoUVGeiLm
M5R+zzy5otuLK0jo7CacvRrXFW04nqCYJJRZja0nSSAg1qBmTLtDPM9JMOHgxB3/Iwv8yVsXynGn
BPTJPdKeFdd5KgguyfhLS9mDzOYr3UAHrerVVBUafmMYVBG9JIGTq+j1O5P7O98itQ7FDT96OYUK
bVkTLSH1B+h50lDaZWGXsueI6mcxq98SAMbPpKCRMf4v2zpU2inqFziT5IrXIXmxH+BYn9e7Rcxb
ulBmCPEaBY7YbfU83n9blq/udMWzPENhQcDbYEEXOe2B38mYxVqH62Fv78oiPwbdG9YfuRYeknxa
mYqEObAUiiaGKkBaGphXNFT6JTwOUPXLAS0PXwClNFUlMJ+dpnJ7tukClCG9dasaKrUUVt4aGtq9
Gcj5rJ8jEL/x94hVV+Nz6JXVy4inblPqmfQKwMx2E0ian1QOor7UOOqLw2+dqbOcFLNXbZgEuxSM
mmuQcipUA3K8R7VNbBTW1Xpj1bP24USNB6sJSQlksbhIFdtvdhDO/E/6k2JcWEpG+3hkJQwsGUl8
emluKjaLo0vCEavMhlVmZk2UzmPYwVY/xo7i5h+mVbrm5WATv14AooAyWsX1Stl4THIvnFWTmwuh
vmIJ6XlnsQdZcZ9ulf1ixg1klehhzJhYTdyk2RWE1H3NzTt9TI8trR9akj1S1DPzamHNrUafnvvp
BXkUL/VgXspfwqtUotfCSadQBde+9JXo/EyOsSsUIcQa1/7skL2NPyuL/lcYaAbUlN1fcaDXDD+P
2gPA8YPigruCDJhWk703/6lgkKeGdUyGeGprU+LpYlysBZDy3J9nSE3gI2tWvNy76+5O4Pp+DHaF
DcVo6SXhOzVF1q0qVkqPjtuOTaVmG7xkol8XDQVZO17R+h8vn2R7ldlXYYnVd5V+NusQpVf6Kzq4
LV3jjRJwKTpIcLqaqRzSIRnipFgpwZ0EzAJcp/pWwNnrDGMSls/yOSs1FeFiKEhNuGjiBYTfwqph
EiOXcMxIryc++EkOsbI2qw1yyR7YzAk1uZ2WS1Irn1/e/6ogHaU0NsmqizgxlbDLWnbWzVS8IwVh
iDhE62Nuu49CaN63KF5MrC0H7zIq4cSrWK0xuhfuux2har7kRn2JYzKw9bW+wkgLURDPB501FH1f
Eq9ClE79UTKu1kFGvTWifORnHejBMDtn3bugyrdLVyth4yLqFpdkdWSZu9Bzd4aJD314h3vNBopf
gElR33YE81oHCjpLM5D/2yXPHGr2qb+4YaHGTEXpm5NFignAXK3wslLLNJio45xMGivpp1k0Jq9D
RVfLw/rghTRBMYDhkPnTDryjS7/ElJBs1yAv6J/MFTbyNyfz6lP6QD0Tal3nVFTxms0YKeO1IKcD
zVphZMydemF6LhVH/m8EhS24KorU/hC7MVwEPexS4qYrrxMKJntuTOs0chZzbUDoVsHfcPpl1Mnv
UhFk21vD9MuSBDaFjteIcmO+vzQA+AdP4sAKTl6oF2eo2NjB4RIN9AbZlv7fo+5eRK/rkBAr2apY
aZhIUOQHgX/L2RB/mIpuizmue06rfRKI68l0nMyBopQXvf+lm4LDVifXfG3JXjMdgo4YSKEUrqbx
Jv1QfIBIfqtUQZOjX60/VfGrpbFTWbmtpJxHr2QLq+yyI18xiQ6+cJ2vmr4uYc5Dsx63pt7C8lhC
/tbcBoQ59/hxJhTodny9CWSsRNv/3/ik/mDKJyZuAGR5sM4Tfy1QZWccO32iRLVP47aQuBv4L/N4
B/BYwmTP0k8wYWsfTLUcbCUEFKVD3dsuW3viA4cvcRp4/ttfOp6durnKjGLV+yAptqB8FiLfBgtL
Isu+jaQj0nG4OwiW7yayMZr7fb7WhX6z3HHOvGF5reg0t0YB7FwrHLTEN+XabaobBjWQDMWWBebE
r1c0Akjo9JYtftfiJ+QMOfAyltFCUCRpMJRokSaI78OivWfS+m6VwhvV1wc2oUXrY0W8pm31mN5z
rqDNLjusupxRKZ1WMWla2G1ZA9OViUQp4NyyMW5KZ8DLMuIKTWULEHxNgGF2NVyhCs/ed3/uzyoL
+ZIEsnZLBiAiKYF4ybzl35Y5+e0HEtoxjF91e+4FVNuEorBvIsiZeh1poVZWMLxKJDVmBEIN1uA4
0oRnkpPG+G1hN3NzTCrSVEa9NsSIY1fjh5APz7XuLgKYamoH5BRYjmk+ZVbPKkH+Hl1nRdfJOKcG
4h8Lhmhe0GTIzp3+RxfBxd00C3AkzfVal7mWXrnk7dySYsitll0tZTV0zq9qIb6JtBpZWLBSuqS1
XHgr7qbXtMfDYtM7a+HSLXex3W+Ki+h0H4X6llp6rJW/FmC1hgt8v1sCVeBtXute1Wg+bBGlYkPB
oBhLdj8B6V6iV/gdGt1NmhT7S9quytqdlIWISZs69Ns6k5tF+AfD1wFCxSNyq7xx+VFxnmBlBYBL
XStLCT0UF8xLP/B+Z8AXjyqgdmXY+SSS/SYY2Y1iuasRML7gHU9wQEE/eC6TraH5jeQYqCMBF86N
TNPdrnTnGW0Cn606mvybWeZq6Q0gipOtzbP8VHDUuvExQDSnCM7l/4+AJxGUrNK8uiChdYI+c2zx
4X7N6XFBXsE9PPJBzpfagssgxXKPKAyzmdy3gqFA4EWtMa6b/3DYUGBLOxiZg/UiSzyBpBLfYcn8
z9W39Yari53bGHzXtZoYqu4mkLCwhJzEj4qFm8xg1Gork/7/DOFcldyvgUlAZqjAVj55gzp75YgZ
QCj9jZDbwgirMeca/R6JTKhGowU4THUGVKP40Fi5jpIZ6qMWjlxwTN64LaeCqVO7zpo0r4KXZG8g
2VczssbBBttSXYq5Zth5SOCb1RBl710CXeH4UDlDOwp6Sg5pgUCOJSq2VmQc2NK1rjroiEp8oDqS
IGXbnPfSXee5akpYJVIbjWsVrgVtOBS1ze11uHEIZ5nblL0ri5DLkCiGsfQGQIvlTua/vFmZ7FU3
3AA6OcNJjCdoXQBZvLKz4ox3A8lmYHKqDmC+YS1NWilNeAknus02vJ+5YvI01hOX+0CRVuwzoUEc
bFBXlyoG19Ioe/NOo/Bn/1mexbJ7YTJxHmVwo4CiSfKdCu7vSRwv5apwgR9ZPtx7EvGbLiCU/+oS
jfOSbE4sKWCHoZAqW36RRjyZou7rnMD9A2svZ3A6jo+hTN8qu7t1GSFafsz14HG1Vm/a/1rIn1+b
3Z6EQf+Rb/OPThU/x2H/QEJfh8uKrCmhqVn9T8km8+V/y85gZufh79wVt9KXHWOhgyJofiraywuM
woICvFhSxEJ0l9kbMnTXDN2FnjFbgmqU0CPpPaf2umFEQJ+EmwL/nobiEChoQxESzGSNtVMveGmX
YPLE1a6BgaoCeZwDQGAdkBFZXy7GTe/h2ZkkQwSCA0z+hyvcMjLlMgiSqAn0+YgtZD9pzlytnuNO
KeLyudnW1zcDvfI+RZmp3LQZAl0vXBXcChWWkKn/eVhmtBkZDdm4H52B/R7r9kFyraRwN+51Ojjn
ynKXfPPQeLi4Aq11Ztz/BwByJedjAT+uoQDmBKo1AH+Jq5Jzp8XFq7rSU8gUI0p4Brli6E9I7JQ6
Lf8E7uK1t6U7y0nl3iS4LxCryl2+Dusa16CDBj13+EdXt3Sw7A50EaYoxwmhjo2Uod0As6u75bJk
gs3wfpa5TYvEckUS8cSs8zbSsT1txMRAooEXMHCQmGvyNLf9HVvGh6XmJxkLtLj8EgGHLq8XupS4
I1hWmZBO8d5SACMt+Y8ZZHki+5ShOMpfETiOjCBAVCgFaQUDwSklkNOG5dRUMGdmLM4FeUheVTum
vp5vuozW+taSkYFOsQuxkpqnQ/mTDM/kQ3l70cQA6OCLVP5IVKZQx2h3o+nh7/OMOVbG2t0o86G8
1tlbkps57UzvGBftidYDkThXKyyhJdq5yGACPRMgBCIFoAL+20NTEVmG/mQlKGuXBYZoSiU73e/5
IiMQgvPhGO15KUCka2SIQgSctz8WwcoCnwFKuY9jxd/cYuabBJEg7XZK7GpGU4aKo2UH3AFTIfM6
OSr6S8MdawQETluKlwOhAbyo/ems5RMdedkJ7zSeOcrP7M5yX955F6I5H7xYk82eqx8Czq7x5SPq
NW81WS+epZ4DpWTAAJxCCeFu5X4fEpiyBPGpStK9PB33SpTdlUeodiwfi2x+kCqy8+q/XnzPDvID
vWmPzbXCqNtatUtkNlfM+/IFJuTRnkJN1eEhH5EqtzHQrjjH6NbpuH+/RBYn899hvczV664aqpgR
4JBU1M5Pbge56xP4ChG6fH/5b3BFT94KSsilnA3D3Xo+dk5X0F00FQODEcFjQh8sAksdkEaVU79D
v8xkLqZzwnebA2/mwGuBVpMWbVHZdaxzdbbDfFzPJTW6M0/wXjAa9NDXlCpawW3m48U+953gFqLh
pnythPxPQ5xWu4OJWEmTrmKNqsAlmTTp6Es/6SMPaJcsRWpKl7sGMfkg5DPRjVNuxHWjMN24XZOm
Ks7HkgdJ2fprP5+16SwUo2eK70L2pg/7fZWSB67cunxsdIJTl/RM6q9c3KLczphB6ji/CfjmyLXb
ZxoKuKXy9StwM+1ua6o+IjxdQNK9LXu4zk7xQbQTxPqwPpTCntVbEfvzS4OqOk8APbqkCVcvmdXy
7AJ7AtlnOeXvlSddqnFhEtWjTwXY++jO0itz8KKGi+FOoHc9p4RBIDGjzgGzdyd58C1WKQKgDFTA
IL8iKgB2pa6dux/kaF/ICYVTCpoy7uz8KUw/kbgZ4zx8+QRWnIdCp3laKULAUV5Vk3xaQpj3GBfT
WK1xb+GTpLE8lpfEtgwqIJH+xUyJDWVjMd/yYjqZnBQLwwcPCpfyUEYt0CsSZ4cSwpx9GS2rDEV6
8jeIfCmuApX9QzHNNu2MCF26WxBnkllBVrDp1wvekWK9Crty00nSiML6IA5jnBIukL1FWa/8U77o
+MGSt1nZ34eIyaQTSX0uoFT6lHTLEBVDG6XjidEO9+MkcxdgiWXhofheP1eU8vWTuIrs9Tsswwy4
PqEKc4RVByrcVrQsGqqZ4rGNlKoWmEXiG1Pmj8a1oGlNWcj829TT2GyDC2/euzjViP0kWiityUWz
X7S1djr34CBE+pUbIUGzwiyAK62AlAVbYr5ZUU6Aa7zZf5thwDdNPpm3cb58Gk0bZCTvGufv6Jsg
+M9sKy6WIQerUAT9uPpkSu6p+QpK5dRDHzGrspd9n5dPXKnpzTLm+342PyCUloWf5KlbA1XMSf1I
vBAhq7Cde2V0St/gDoj3I2H7gaDy+o/Xl7nBd6eKO19qyZcIo1E1fBLlLl4s4z7k433KVNzpr1GG
Br/JciDYrUeNjYgwRUmWSMQyMSew2v4jbweytPHoLS4kWg4PVwQrMIAVaCUMdMlfkwVPIfyBh3VB
2mU/b0MQTdwBLRrHvtc37MhKJ7ckgkLUW+h7PG3T7e1VP0Hq0qEyskD45+Cq4PNgkQosPAeFM3CS
r5zklP/elO64LtZwLR4Q7i6lmce+zI3Q3KPtRa4hFdh9CCxtdnymUigkODblOUye01TGvWJE6vFb
fqnGohGqoH/NmsQ34P1ODYY1D4bmTDWc3TrMt6l10jm9ahr/5JjvbtwR2DVkHcubbUzGLYlFIq8d
OZNXjsJ8MKBO+7kir9BF27BHLPWvh6LGdKjHJleoDEOqHkACF8mj4QCxSQXbND7EpUwaEMJWS1uI
5h4RALuLKKSXJcBAwAq6P91+dxIJwlX11yvraexnq6U5uzg7OmuQ2/b2mjiV9Jt2cO7EBSvwmvcn
WV0YMoL4yXfI0TKunnDKEzjhveJkxOOh2tRrzc8Rz4oYqKIViBa8IczWBy5fLpXLVjxNrXu2cvUs
NuHhUkzXeGTnqdETJuMhYRQ2a+kuYONiKO+vKdTh3t97FvG2aO7+QBPA6OHEJegis24ktFS86/P+
TMMVY7/1UkTwUfQh/tFE/yaIdCPVe6OT/GYUdrtJgXVHkL/oY4Y+pwYSeeRME3y0YX/bM/9QME/g
sAk2Dctgzhex5s4e6ZQCcv08H/O7XlZuf0iInJZbEvNV3tRvRtPeIbkMU2r2p9F8loL8vq3152Jb
bwhmt/Ra6lW47fjM4MCMYqi9ekc8mcdNPGegL6RSfUAnwne+e4o1ej2nmAYTARl2MRxtIJmCOz9H
0xZVuBu/X80GYzSkFCjzLcCQwnBhF+epySIY2TITKpyzS8VRr/dKZC9fZLEiAiNlPYaH0l8rMnBf
66XGIbLVRwCPa+iFG0TW+8vvbB0YG9qYL0b9S3hTalJ35nIB8YINSnuNrBvkZZ337T5YD1WBLM6V
nKto+8vQuH98ps/RZIfaim8agSoLQU5gM6s3C81yOAK1OXo5tj+LEYONjCiSYHgxy8fQkBuS9JCP
7j+4iPK3hmaN+AHrWigTryhNX8hQLW+UcfMcajyZOIe44uSfUAaSsg6sghAL36GZG0g1bpf0urnN
pF0POZINcnG787leJOoKKNz0qyHo1MMlBQ6Y8/zX4PLacsvtYdDq5Gt2YKXGTIKe/1UiGY5dRZ8j
ojNfKmxvZJa5tkknuq4V/d7v3ROoJzKV5I9ryg0GT+EkR+CfCFdbfou3Qm8UZ1Aqt5AhOrxtENh7
f+bmIaButs6njV5KnVnzbnL7UGTB5S2L45+U4LIT8ksDa8TITgzllO7ajRCmLHKwTVTKwBp8AZtY
Hu/M5Q1bhy8+HLkWeD0o13per+2WRPq/lPlZgWMM539k6JtQLYnLp1v0GwYOWoX0hy1OwimwtLmX
rBMD5MEyhBwh9v/8vhEXstge13a5fmr3fyBuP45UCPVX8t6UgLWnsLUUEGQHXcCERA6YMdz+Iorp
uFfkoH9v9niRB6hYElu6ZPTVKYUutbLki3YWn9MsIlaX7A2o2vqAvYOr/zwbZ8sH0iCeFxGLmey+
zs6ncMxv8v5sOVUBeZWzZ+m5t2LsmmectK7Mj8wrQ+ZkWXXiFN7giqSugC0mDoct7jxINAsuY867
rocAj+ah4TC38tm2mp9f5acu7l4FtGtCG57Rhk2l8St9YBtX2IX2V66xRumQuWXs0SCc8vz0aiNu
AmjhtOGFhK2ELlwtOSw2NRzYXZXQ8MxuDcm4q+zmzZmVUQYELDmPbRNZ6hZmrXpZFBPLFna8uBgJ
4YP5nPSPhgt4v/YOXV5OFoQG3QJAL04abO0J5BjhRLfGedhX2MrJEBM78BYOkSnN/DD/NWSdT2TS
PMezUy0FKvZ6nTYNOUUgV861CO4XOWzZEE+5rvDMjFeYmVZ2pSczPogurVUaFfJKOdB5LHqM3RNu
wdkVajcl1LSsBr09Gndd4A5TT4wGqo46hNKJiEVQN0qgiUwTDK1GyU6k+7VVBdfZ6YzlNcjWJOQ+
5IrDCkuHV56hunMzuyWpjD3F4VKfV4JiWsM1qcTCsVzMHLXfVQHP6Z4+PFG0YqPnNTJg9hWgX22O
/sD5xig36wuVvZpPvr3E5PeXjj3usSPFPxuyAxcGnDbKF23hOpPWgXmZCgOQGGIRF5hU8EXnWubp
2X7uIU0psxo20kyihkWVlTm0VzOwWqDL9CdP/4GWLfN/dxfIdqMkJn/LvbhhUYjN3ArnY4FvQsHt
C/LmfC7/Uy4LiSAkWJUWyNbBDFoD2RKUjnXZDjmLJa8KJ6F7J6yMFtudXm3IBQWu+6sX2sER5HRa
hYfhNS3KLpqRO2BaOPj5NvfVQr6z1+gxM3d0g1Q5MyNGZuy79iR/zk4TEWR2VOnnWMFZ3AF9HleV
LcJRUiGi7WE3i6HFGoFpXupxUmZx/N1be0hgYx+e1k7nE7zKU2++9QY6y9FdMusmq+gSQhpO2RYq
VRKaD4Pl/xfX2jQnckx/MKUVOV1bJr98jb0iX2aPsknvYKOITlGxWcmVC52yzlBjniPA3JButVh8
jNTiqCw+JNvoxJNpfBV3jO4HHCov0+Azfg6BRUZl90QTihTJit1E4yjXuJD3SGnmUP0l9aA2gGC8
eH3NjNktZYAZ7Bkwe9PLDo3DJ9jPzKx6GaTZiMT4o1isj0muP/nNfGLl/Gzes7sCI/y1AnJZvs1f
r4Hf6i5Lkb0lBx4cJMnm74F3AG0be5Lqm9V2wg92VuqFmC5FMx1Tc44748NSnodoeHiSIsNcbpom
3w0GNnOMJlLS5mNvWNYo/2RCNekAMokdYmGm/n7ADSktem3Q4gKRw3MR5vtXFfWzbsNWTTiAZNny
DeuX1GI3YnBPoeG/xA75sd0Y4TS2fVbqLeDlBBhFKr099cmeOGxUDpvFteX200xXfA2wnUq/IEZl
ZVht3PSqm1RuWDUpuePRqf+ZNFDJpBwoHHngQ34oMNMTE1BQICEdKcLgaxRDzavkdWSuts4gLgNQ
jv5naTnjcQgPXXVQPRxjKBhlGSHZ6WnL7GmDAbmh8t33vbQzfUId0x/yLD2VpX3j5VHu94PFIWek
cjIW9D21f2yN+kQ8+z+azmPZUS1Kol9EBN5MBUKAvHRtTYiywMF78/W99Lp7oHhvUk4XjsmduRJV
xDvzr8EVtvh1rRxY+Vg7fmcXoiOiu2UX84AL5JQJ+RTf/QG7pI09tVqoL5bq+7AcjbajeWeg92f1
+s56X/X83daLt5b4//BGQmezI3XBlouFo1hDFXNK9Z1aTM3HwSvG2tNVaFzmz4TIiHCoehsjqTdC
miIaTG35hLcRkVTxdHfz2BMnm/tnCSVjCUwqTmG2zhO0vWE9mFkbODpWEQrRi4xV3zmavBY6eJM1
CUblS6T6WQzlJSu3SwuAlTe8Gtix+42LEEYIT4edJj0SQkhyMK1cC0e2XPyOnb3vOrLoOpd6lToR
sp+Sm7KJDsw7NR40Rq2bcY9N1C4ZBNZWXZqsP6n5rtVlX6+h+VC2YcoUXLmYSh2YToDCdsYRSCCO
B+vYgH3pmxwBB3TmhHdqB0RXA3w7JidrEV5FAYX2ViyXJoUzsq+++uKvpe3ztDhno3ZZ6JkzCIjX
ADSXL4WQA0F6MZw0pzyPCdAC9yuOb0zg8dfsm2U564fM0g7NqdwxnrL7O80NncWo3cgP6lIj2w2H
GhoGE4wDoQkYyNjLIKDbku6VRuaxbTsCtl7vwIOS2WbHfZ/yNIIvqZDQqVHqflr1cf+94nbswTM7
cIBYfarcAhjXRepI0jA96IzPyzoLN+4pSZcG9YTJvYVDAo1JHPUCn8m8MCpQyGMqx23eTnDqulE5
OrmIEri0i30B0Fwt1xHWIRrpPib1xV8vY6gby1caGdGkQGxQlu0KZKkW7jcU7XtBwFq9K/hdcB91
UyhkoBvFdnzvqL0qmRixzac0Qqr6suerJ0dd+YtGyPvuWHVoMmSYxFO1Z6xN22mFPNQVeOyW8moc
hNz5rfZwyj8LquLCBqxP7THRh2N+4gmBURp30jVPWTVslPhdw5ZDDv2WioX5Hy0TYKo8HHGR/pWk
0m0U2s3seq/ChKDG+HJZqyfF9JTYoPirPRtVe0pcg6Rugyvfo/bPYQQ6S1SvcR7yGx49o+WHiCQ/
0KQ9mtd2pW4FS3Ij16Gur+FS4/LsI+qWI2WhcLFyIrN0okWPo5clQqgBeT21Sq+NUzx+mv6Qwtyn
StPI4sBMcwp1PIub8JwvB4F0IG9pCMuik29mXD7SnSvHndekT4qNDxzKyvZuTGx0AtIpDt6k3h7U
Yj+GbHmoAtsWKcRRqHfH21blwxzghqWjOyrzMzGX+3bjoqtlkVPW4fTdU6wmkYvqG1fmBlAg5GrP
7LOA8dSLjVmkT3Y539EGfs5ebRjcJLgoyZlySF6Xku2Mkg5fgeB8lkVGzSNpOZHDTRihj/K1vP6r
YLDR8ccXjHhtXoUXHEbidWhmzNs86M6OmOusBIT7gop8aAf3hM2io5TFUl8X7ZvuOrtunK+JRiCg
VEEGMJXy5ofWfA1Zj6uZqIprzeOhUpJAyRj0q+hiGS7BktIuxc3lPsgIqAu6COebEjfHhp1ehkEC
RcEtjeJt85aTSrASnrClVq7CXWWxxAvcs6/I9LQGWAjd8n6lJClubOWubNd7B7yM2DeQBNbVi2fu
yyvJ/3bF6WD6lg2ylOP58f+/NYPjs07gDE4iGR7PlLOr6vS3NYaI+aGsqPsz5jNKNkeOC0TCvOxf
j+BNigzLD6PStMJhRBojhXzCdxs2/5dMjVslaJgHYz4SOH7bgqhV1ocNjl+Hz0JUfFKZkZhVmJIg
bShiSzWDDXgNTPggQ0jwWNmAlRCxoxt0z+hr34JmK1TJU5yglzO3gQkAb4vYAD/QLAu43wWGvdI1
VEbpQvRJfNfOaYi5+mzOMdtLWOr6TjvgIiUNmATbL6ad6+SBWNtxb7xQ1vi5UY+RwjGXxN2hYDAt
pV3K8MVGf6tYCHMGUoNleFZNRJux+2T9zC3alE4fjFKU68hCW17W2rlO9nrv4vxp3kWBijc8prR4
ijh+OqJHgCUoU6tPO1fu23TVu/FkNCdnq8PRmc/kBqzuInEInQcaOvR5V8xIIe/zpwUVZ3S+4aij
AWEsyW3qJ0tGYF1UMDzPGWP/QPs/zIKcH7ERQzWupkgDNRl3q2pdmUBeNQPzQapeNGyglEdme1pn
VuueM6+yJUYXRwvbXfuaIgNoV9Ca+fr7zq9iuk5mhsZ3OwGkPAIJZozL8/wE/fuyZtYSSk0TJBq9
gOQg0t4M2KYc7H+ElYIgL8cTueDTrLenEvCSh7/K6YBK9TRCFEEtE2CaP2h3eevi4pkrxZ1La1AD
bqygrOobINomMIYGIIrGFw0DtIHwKU8RVTMpla00VDy3q5HIHPEUSduZZ0+Cjf0qMIJHcdRgY9s9
MiAQqXUdd1S9n03iFeYhFVRKcukz7RogACNPmLAjrpZiQfHMmLJU6tE/V3a3l6ATKMN0k1DvmX4C
MgF0F831GubLEspnnQwbD6abDS11pBoIP9rZAX3OYE0yRQbReu6rxuvlgksXHltvAENStMvX0kLV
UvFZ5P03WHyHAGq1slhhaULk0A/YD8Vl0pWLpObXAS8gm+hbadbngo5DBGRGaySq7U8bxrnQs8/J
Lj+aN1tPwk5S8f6S5UBKWdnDFY61pP4omPMFo11p15WyPy35oezXg7KT9T6oC36ZtYZC5Zq6FV6c
UHojUa9QYyDekXaDDpgMgBVoQgLAqOGuGCsykJV5ViFfTEhOL9sE2Hz6N0RMpYeVf0qJ9Klu0i67
QByPHLysmYQSiiOwsU2S2AlUhgoqA07iqOsJ93B2WPrJlRl7tbISZCRFdAQFnZsSA0aeS5vnck45
JOffZNAxdG0HSyqC7grYipgsgToj7p9V6rz5FR0tiivYFd9YE4rpIXflU3Q8LyalPfPf+tBh5ko9
DrszLL2UewH4SkroqRr++wA/9mHaylujkTwXGHbZqggbGGWIJy+oxEa9CIIRcD86eck9dqE0i0jj
uSt2Jx0cUIojs3jBV0FGT1wunfrWJS8GGbNT7ZBx7eYAwyRV41MwQt34ZIxRG8aoBoB7QLQ+cqJr
MiPtYQ73jwsk4Luw0AwNI6iJc9qKfcbaeELkxPQfaRNZKK/T24PWSQfbnAMdW9jkkND9VcncOltU
7OESOyV4LO1gzSgNTPjVuvRfT+wKXtGOtB9L1p/tDaqyFwsC8q4sl++zfzJSjASkHRbck6v/YsJD
DpEZi7Trm9m/qC34GJY82PAblUXmwu+Mk0tFebMGtrJpyotVDhjHrd46q0DLJ+uPpdLcQKMAzQW0
OSSrsi/7eo9BbD8fNCvGetr7BkV2K30AmydGAmKwWeTiJpWsEnUGvJ3NjttsnfniK3XaSNhnrk43
SyofLNfPVRXv+iA+8sJyJ0kPEvrKXiBcoVuHBCoL47+JiYLJFkoeyvpt7ewNotF+sbsHEgfGMlwj
XO33A6iPhJLyZbQDG79kuqVe9kATWzTIli8YlHpQrC1gNOBbCb1/vxzlY2aENCdgmVvgJfmPRacZ
N8mvraReFe5NVHaHC3QaVu3bjCurbimKqx/ws4PEn4/MzQIx0ukk78S7E97rxPhc6+1j3okD/hWa
C9qTFP8xpS+1246SSG735FebskTa7msqWjMVXa70cRaCoQBMxPgHKPKjiWVBHo29afNTRzKbXc+e
Wdqq2xG2+sxCo6v0E0Ml6C+SlD/hXwyO77QMY838oHCGogzmP8wEANaDzIgyvSGFE3hhWOow18d8
4uOuM4mSpcv/zvUl5voLFLYVRNdqx3hw4cvZnd9wLVhK6h5BScWcaSTONI6/xs4pt81LNvc3Y/14
3fgyvX3a1vLWy/27NIItMZ2Tsc4uTtagsstjTfpVppaqXs2PbI/geU2K5eVnw9e2w/tyhjILV2+L
HqlXxMqh6IBBVTI+3XM/tLSpAMKVThheT2qqkO0m5Bsm56oA4wtwVsZRxyl4p8IbrnEmVcvu728D
5GRRmVxU6A3TPRtxUp+afasxITK9FaDuvIASIUDVbTiu/eSlwRFiFj+ls3E3d+lPIZpbZse37D+L
f5CQa5k60hX5GZ/eiTKikyoXp+w8mtV5zrZTd1wVOiK0ixXzspyZ+esYk/Xq4Lga6FwyiPZfk1SP
DnW7PeQLbCNPfd+wPc+H9dzTdaKkyzmHO0a8scFWnzzEar8bKgmHXOP+XX+WyfoprPbTBjDbCgIy
UCHFR5el7zQKlNaLslI+RmO6QSXl6dBOk+ixzcowzqdoO7DuUGXR5fsG2hG0qz1dpyiyKRdYCA4T
i1achrs9gUBbeist89hSa1c2uPI2QnM18C0N0WxENKr8jSNAbm44D5dgKkTIES47TQlXLGO6O27p
xirdPYSWEoBJ09XJl3OflUSZ/1WghPKHrYPyoy3BgsU1mMveESw5yIIzriY4Eg4pmSRDHHRxYpWk
94f+5cCS6HyhBiPoJhDiHGX6hERXnYfCz8liOGMSDHxkIR0IXYGGciXcCjHeb+UwtBsHfg73JObL
5LgmE9fhOKR14+IQNxuuOAauf+nDsmCp61rLrTo51ukUdW0awakbsYybeBxrfM8LhTs/ExrYJeDG
KRW5W4Wb4X2KTBMLJRm7jgRAUewwWYElwxpSlE91thEfKdv8ssVH7RYpG64OINim0WQ4Kol5WxL1
Rj2daaESIucibI7d0RrEMQM+20rUa5l2OMmvKrPWt9RAKHuFqhjqz60EnrIgzZJMVx6iiw5pNkNe
2hwv7ai4ShGf2Pj5q20Ie4QOZ4s4HgwI0jZEl+I/xX/16CBo18c8rfvsMEg95XmcxZIb/2A9Ozy4
EezW752RvZgsHJMn6HI8rFz8ytdtlBnIzWmftaOca9s4HZhOhTzkli+TL9JDkizx35kuAqC9+frV
9leoPeQk9rvHDDWW3y0DEWsAyTPLMC5KDq97dZo9pYbQmelkCV1p0kNr5bINukUI0n0hS0OR+bEO
YGL9+qu98lgTKj3ttKlMJLfBqcS22nMs5u3sy7Ofr29iVJ79mRvfnrqhBvN6s1rhpsD9S/92vGoD
R2OF3L42zfT4DcFY8Z7mXZBnRHcJU2WsvQ3b8RzvrAfPU2pwPdxoyMa7oazWmauLTDW9SXVaE19o
4L3W/GZ25i0SE9GcfXfA4qi/JTn4WyJisHcZUo+XlVc7xhWTSG/0derE2GEo3fP2fZ2YKUEeJOG4
p2s4wRkwi4zG+e0oVxQZyQKwn98UVzONH2LT35YJsDYdE+gcjrbuWukJvweIB3CpU9qMlGl8qkIH
zkaDFsCRQgz+8HK66vO+THCVQ3rp0fxtbt/TRbVtzGH5nbPrY82zp50NeE0Kb12bqzDF1zqK77Ub
vjeRfhvK8LXNdpBhPsnq5gOTS07O/Wb4dLGo3Z/438IgZYXwoX+UJW5W1+cwzR6FT9QK5gevZghY
N7IKjZXHPPF0odpm+8LbFpVHE+g/Ib3OiaS0Pa6yjicqwznZnopqpPR5OfG1FY5OL/mFrX2/tKwR
DoIlhxkTzwzXGX7Ah2SlcsHak9EqVcRoSiyIXvsphLkZCMRKfbDRW56OHD05u8GDPY1MB60IPjBq
/PLVdfGh6YhgYDGxqiXAEIQFMJAlMxCcQpz6alWA5lMrADITbJCszBXQFr0uiq/M6rNe1Qd9ZHfu
GzeHc9KYSzTTZZ7VjkdnYeZMbr1lleX/5gEwDqgRNUEcqa6SaV47ElRaZt6Ev03bx+S8rVNyi7/r
Mz8Ab5bs8LHQs9cdmpLrKoVgMn4T1uKwULNzvKonhwmoHfZFfdSYgTrMQFddCh2OzbkbD+ploNep
bUlx5+OlN8bb5Gan18F5lgGxIEQs2sWALtcxmKl2trBDS20iJV4jUydKIVL49hnNYVKIrJYBWVn2
CixTM29Yn6q7TMxgkNMbJKCrIhcXk+9aPtVbfBxAUff4w2HMIR21nvajoGq0EYPX11ROMbSxSFH1
3uLmG73ttNXRbxYqgZ3TDXaFJM7V3ERdNk31ss7mBdYlBRvFDji9a3bThVvXRSvlcwYZ1ELPnpnc
0AcutMPuQZlt3kBLSf86xCd14pMmphmZewYi4ElhiGbogVz9nDmOmDQW4xZh9uPg4DfoC2LST94E
PSwvdbq9wO84Lvlkd05l0kMWZjvMYJmnQzbFYFbWarSBQxf3aRM3JS0IkC1ngyyHcbLt6chwNkKb
jgDtoE4dFzAvXXFtEkGrS3opiOHB0B3MgOTjX8suAksaAqrjAoXTM5uNhv8EPXEirgyk6UztzFky
E7+fcSrjLhDyLyw0dBmTooxWBub0hc9mf0KuGhh8JaSZ8XEINJqspvC0whTYk5mHlDI0XgJjXQjC
CTVyNcTMFF8ln3adDqIZDx2xlKT1Yk/j0WP9gdtCN12rg1NVERLIoMae1FDrJNMsL5UB6XNgACgX
JUIXxXIDBiXk7QR5W0beLgUpKpNDG6pOPr4lEvsMW3fe5pxgA5ndm4eUyknVodqdsXuLTVsfpsBf
/640K2zZgi+W/nrXcmzuuurnslZfNalEFljqQ9KnJAac+APW93RPrAopwuG3JBlGxcnOt/BmTqvi
T+ZMB8qHVuau7TmXmUrQ1UzINQsIZwSavOzQ4bqx1NlPU2eXLV8CA4XlVswvXl5UlD7GqQuMMJ7F
Z6ZI50Uarkv+7PL+2HZhMjNIRwimpC67TUEcmtuXZfu4bQOzMoMHdglJTQ8plmwhaSzU/8hgU8GH
qb9S1WMGd35pqshY+tBmuKPV+IWqcOBBnLy6Hne5PV9J1E5AYds0v3UUhUI3jBh13fv2ffuFbGZm
l7baLkpQTtSYRDvRktQ2z7v8Ry+v5ybWzuIpnkVa3lXUtxfShu1wIlvMWYnWR405EEXXnDH5+9k9
ugUFrdtSgYylF4LOjUf1qZS7YQWelez+miY2h5z0A2ZhYtu1nvrbI+fftOwpn3soZeHbNL6zMgMp
BN9MmgtZjyS46KAXckvgCDt2xV5oJEsxdJHh93vv09HqS6tt1yxk8z0DzbV/Opar75R7GUcjfb1W
aty3iNSemt+lxnxIPFRbxbFwovIiFB9GNfsl+HBwcArjsAZyJuhhEwdC0jqXZTEPjfVVmER2jEuF
WUUD1ztfDAwI6dqf51RlIoCiN2ZRouFSIqbHyE1Ss6BmTxk5Wc9BREjeKULOsMglkZZIEaUcDPQk
lp7ubA14BJTh2lmkfhacuWQlqFH3W97M2Nr21cthBdT/2ZISIGw8Sa6BuOd1B22sj7T3+Wnx27aS
E0v/aQ3Wtw01KUdNIvC4rzHxwH/JaSTKV8lfKkJUCt1X/mtUTh8xnPAex52y4lpH1ND5TlBSKyLz
Ndwk/FzN+hjX6ZUf93VN3StU3ag6LWXMbH+UBhJVafgPWfwuxxotBI/PYF4GmkqH6yyrl9fpU1Lu
Q9wQhvnNxKo8DJQp9FCPoGNWgWXbXokTmm7gHdVTu6Fi7uwsdyM/69mxbfG05sUXGDjX1rCzAtyR
CqoYmqNE25JGdrzMMH51KTGRLRxqPOuWK8ZXA80dNI9rqokr9z+o6milU2lDzqj7PcRrGp/Nk1Qw
FWB6VBCfdag8An/aegpdwvK0527yeLS0jmCuYL5xqHm8OU20mYNjgt5mcU1L6zxYw0nXOZ6fbv3y
lfZzlNRYoFr7qKzY0/YpdyyJHnCjp6jtJYuSXML0IuN4UagJKSkV7EybQBHVtW8EAyEHqOPCSbiN
Kl8dNSaDOTeKwkfIL0czcMY01H4VrPx5N4ZzIYfhduxs7T25C09NkvsmpXfMPOGa4PdJ4OmytpBY
1HLmdpQyqrV0dJz2VBvqSTGzM9rPGdS/yE+L1pxrt5LGxzqtsOaPsjTdR4sQSPs5yvWb5nA/UKxb
Q9/ES5qi20w7J+M5tmjjqvwCeMRu0JB5mDu9Emns0T0dpH3yFFCP1H1blUc1S6MKkbjWSFEz03M2
MGLUsOb6eSiUC3btT1+yWHlnSlmcDj0WNwsIU+fAecIXxJZqjB1gffJlhy+wT7KjjJ/dbvnM3bGK
VRq0zo2OvzJ7JHL+2Pr4nlDpJLZ4zzlws0zGYzIY7d5bLwOOvbnWYCVUzJA0xlJEz/EFtRLk25Vq
qWE4Q4FpKuidiivzh8X8YRMzIQ2IQf/6A+2GpH+5s3PcTnBCnSil94VQa5TYRohi7zPx0mYrIHUU
WPDdZFqO2E1Y1tpm9lJyH72AdA9kQ2rwC7BVaKxtn7uqMSFDPpJ0CgawBNIeY/Repny5YsCx8jOx
ORbiL+q12a0BLbQLCS/5MDL4Uel6dOralTPjkLZZsOv2isMdiCyFqv6jiYDR/XhRK+fS0TCg0DCg
TO112YtxfKtNE6sDYxWobEbxOdczNsnfDj1eTtpB0IP3yuTkNasjYqKRxizQmHKQK7X50KoPJBYz
aLgSLw2aw5gUNKRS9BfJdXU0KA1rM+OU6tM5fn5T4Oh2MTAo083Z7EMWXbf+rXWWu7Zes1x7UzpN
btH/U5g0MoDaIQLuJCJoQ+E5y856z41fklUcfsN2QOnLXfFvUJM7Fu+h2400mcndfjBKKspPffNG
0gMvdrBiz4xTRKILXjVQ4uqtV8hxL/7qTFer8DjaYLkhqQqWE6tWAVZ/Idg2AF/kvQWASvRIxTek
RBoHZNfaBo7+zFkAUGLeDrRz20djrJ8KgEKd8zl3ctTjKVh//15rrgaafvtvi5qo/Ra1vzHCJuZz
BRZGjSYlrA4XNpnvcLa8ijTvW0ZhUtPfRnXxqklCcRnOlnzfuhPahTeMlJ9jbQJVsm87BFDSO+uL
7EtF5q/MLnABt48eQ5a5dxhLDsmHgoO5tAC7VWIPi26/DfzKMaeV+kdfQXNUAcoXr2M+bX+xdYSI
Va23TmQsLCLL7kOt3uVav09ivY/o7+gTm23cbNreIahJKQmaziA3888Z0N6xaiiIEwzNSyt+a3rj
OU9v1ZqcRiyEDvezFrDXJadDWsHjK9VR63zoau/l55JqsepeUONlNCS5UpbbP/WGPdl1XDxZR8xH
BED5F00fCFgX48I5DhSan5M/MbplP2CQbfrLzIM3r7BvQxQf7oJ/ZuI9ghtGcmqV9DgyK0lzznMQ
W0sguCuxhFS9LozdfxBuRNROqxL9xoYgAqdFJwASUKup4NSnIhVq2lI6/q+cIlRpwMnZ3xQreyjI
2oKralamZywru0zmKuGIz8RUP7F6YR24IS/c0j672TQOA9Ms6PhqCn99AbfwuliWeHIKvevDt8nY
3dLLkHB81zO+tKJcdqLY4DuVYbjd2ThzEapxji/jXWHhWNN3O7HD1FqjNc9Zop4osDu4sSdA1x8T
/W11rYbUwg8N7I46PtbYcGcvE+BdNVpQcp8xuO9wliglwlud4Wdl7A91SDGsV5IafLFmOtpIHQ2X
Yu2lFiN+fzu2Sx+8xJJ67oOYE78MvL3MGb41XbiLvbVw4CpGMz1Y+EiErTL1+WPSHCzIW+hoUYhd
bB78/Bx9D7Nv3zTPbSOESJmueCooeqPoSbC0EeMp+NpplEhcu7YplPZNFd+pzADeuvh2MlzH2D6n
tbfTCLZ2RFl/HxaAhTrow5ECNAaSwLUyuXfz6JWIlHo82kAgN9KQr0TkyET3lYic+ZgSTAIAVkD+
fGeY3d75KDbqGJ3Ym3VvVGvfkei4/jVje9+kc9FclWoCAvrX1N5EPp0mLWW1c/sFVjNcUQiqmrpr
ZiZIiuPP/7GS0R34f7n7I5FKtfSKrqI6sucmdGChzM0IBoIofwPWHzPaehdN+ZqgSfFbAbW6hFJL
ExFg90anMMDpGNwpjzbLnnOMwNi+DxmPXxoYzlvJPc3GkLOtJwvfVStevi18iPMEbmnPQGaRUN0w
jM4jtPdaPymOACP3TUhyKfSTuVhHKcMP3jy7Sg9J26i95asEz1g6kr4Np0jFlabaHOmjAkUfPZhv
O0/2qX1RLvbyIvLae6dkMIQNvLdPBBYu6UAyvM28qdzH0g9m8+CcV2lgZgivfcHUOjOrYX+wzNJ/
mSiRnLFauxzZcroiMxgK30521W0pFJMSSkof6rEdyCQi2veFJi9M0kqO0Tc5qeh/eM48R/1rFO6Y
wsjof+njh0lM1GRT7YiOwHg+ECYk54RDaj+3HAlLgIpDG2pX/HvFC2OClKN/dX2xrxcRyQaOKCCa
hGhkiWHdM2N/0NlsFc5120sYIpZT1VEBYWqD4WtQTY+Hr4OXkk5jVJJXS0tfJ1AIodxqpQAwS8DE
6aRO1J9IWAn6gZZ36SAPNCTVT41zi4nSZ1XOPnXVUQ6dSotyYXMiQakw3V7TjwbelHLyZSm7pgPX
FhkVB7J/MmEkjn9V1UpD77YzAPin90ntr21P/K23UJjr87XT7IuJh6iITeYygVCzT0OVP9IFH6vE
gJvHrlmfXMof3dLd8B1kaCG0E1/w6v8iExWNhsIvXDxjlGD3o41C1BvB/g2MbsC1dYh/g3EsGrJJ
I6XAEE/6Mafam51sMsImZHW7JpJyxU+dA7cc5fIFUvkgP/JW3WxDf+rusICANIfQEFpgm4CbbP2g
18wFQW32y8jwF3rmdipWxshT+x7Hyse6oQcDzK9Asi9vemaG2mKFeUo7mYXr3zpl9UNKzGhulUjh
PyUK5MTWFODwEBIkLOqn9WT16exNLJr8EOAxKHNIIKDwygBPAJ1VhRur9vidHwAZE+kh1TUvQf5i
AqrLoYdNAviB5F3xe2DPQJkmmQZK9gXM3sB3x9SDDKqnI9mWzDKlszws16GOb+p/c4m9qrbPvGCP
M0sO+vabUjT7Hsx2G4/HttbDV4+knG8sX6eKhM1kJ1T+gPx+90wHY2m932C+2uPqKzJRYmYUyezp
yvDIbDfmXmxO6nubJ58j12Fs54THoSxEsq0dNMbgCXdfBfe5RkNXVTMpVFSM+xQV0UmSw2RWJHwK
pN3aiePb9KufZ2jcWPfSQ986t5V4foNBp+QV7SsmQfGEu3AYjrXen2atO9P8c+mH+FLAmiY3Zzyl
QgS5zYSlpNgENb7QBlbzzk3qKdCsIQCjqwzWeeSGgmBSvrJFTjQcUx/WFzYRl+pVu68/nTqSnOGu
GvEbLpOnsXqVsIkS9GeLs9cGW5MamZ1yySlH1M5NwbgwBoS6xyvACTw+ibGMTAu34bI3VGx+nGKL
ybgqenLvpuLBoXHOulvpmDcpj+qsOlMApEHZlPFAA2TEWTNFlTwAqE52dcrw9MGaXNfHbhTHlYHO
qCAXKD5yE5Wc7eZhdtjlkO4aeTm0S+atP1/uVpBOq0400iguY9+eiOJm4iKc+Npn/LYzZGKjgg5H
KwyBRMAu7Sb7w8rmwr6tK4j9xce0bOh8AP5nNmEuklyfOq5PtiEH8MBfjIZA8BXn9z7NoMF9FBOX
b8Wt8/kmxW5GUYmeLo+xTx7obffUWW4d3YfJ9EgAz+Y2JyQkkeyRbv5wohYceD8If04UKwCGEdzh
Or3LGPgxS+3LvKYhxvIbQjqLTbG0Z4RJkRzVro3sHpuyrAdtGZYSo+qANEC+7RJcEK+ReUliRqne
6ScKJR5mBDd3Fs985s3SqFOoSUwV1CjcEyc70UZ7Pnqkr/kJ+/ZLYT/1+b3BXlHJZDaL+VgZvJ0N
Fy1OJIBv526FLrGgrHZ+cU8b6WOQrc+lUN9wua0M+NP67kjVfd0V59JSjyrpDiBgBDDRupNjpT0X
G//L8c+IUqwqRIKpcqwRmAsEZv2SECdNpooRjkUhDvkW4opaI7tggsGNMkcloPdBnIoxaPEiftIU
MJVMOaCaU3lLHsOXuKuoxb807Pcy+byZum9ZAtxgjFy7wAtk4OhVQeVEFbCE9mwSrLU249Ii2iBl
vlpQeky2GR1UtQvP+RvWsTuOf5DfdwTImTzLx9Fd4MmXKCW3mSAYQH+hIYFQuO5xQz952lvZ4yaP
RrceSC9Nr5tD59er7GFotabny7HA1ddPOwf3ITnyf9Yzk+2nOf6MJ/tYW83pXKcwfrr4NDCeI4aY
vYNisqf3sw5lgXBLqzthzKeEBIvHKNwW5FESzUBO5tihuI6G2HAbKXrYtjC3EyrLe8QjlY02Iagh
+W3zSxi6K343mFa6eLhsVnztuvE+yNpjNjxpKr3aeNbwFKXlY6otwAq8+M/2rCNpGwncRMnP/iMr
WBpDHUC20jSE9fyu4uviRkP0oT+PvBcbLQIbjFtCyyuhY5n6hYTFkBbOQ7btkEaAGddFS1EpPRg2
0sCExUNQJpSg8sy0h+ePAkZqTI2N9HtQG0bOGC5K5ho9pSpQMzVxUM3Yt6g0AFimYFiitCPmeTQ1
TD5muptGRq2MTzacgq12Lqm50fvfLxI6A0Ya0pcu0oHpsBw3Q+3jXiIXroJ4CXXgqwb+h+ovOclj
AigUSsZOl2U4uWWkH2Yac0cKjScCPRJn1g74nkwdJxgVPk7IXy1yKuy7Nh3F5icFrBgS8AuhO8sX
WzP2+O53TVm61Ujzie2pc4OWjkxrwoopOVzxdSRqsmdH9wReUQMbwg36QDRODbM8nUrX/DoertnY
nFS1fBWV7vDQXNaWHmhsuqoQIIbL+9Kq90TNH2P9KIzrpJVHAoi3VtOZqaxXHaPIYL5JEOrr5yKt
D0Ur7sb/0HReu41r2Rb9IgLM3HylREmksuQg1wtRrioz58yv78GDe3Hapxtou4Ik7r3CnGNe/oUN
pkQY6zmMdVmBALJvma2o4HfL9dFEfoNkL90YBMYT1scoX/W0udzwTrghWkfmNxUcqNozxuJQmpEX
6g/WVqf+hSxuVrCNqmcDfX85nzIae5d2doVjb2KvYvY36xrvcOSnAZvuXvd0rsa6es+JLyTum80G
6YiISDIs+K39Y4+Lm9IDTrm02u+cP5T7WEht/UPOBk+YIZmsCngJtyOtpmzJUW+s3aR8lvUxhwHH
9LJXf+mACyMMHzKGj0ycm/4zD9ZABeLZjd/LDHJnZg0R/yC7pBfN4fww2qhsv9d5JLcyIosQkYXR
Rp4Sk7KSp56UpR5rgAEBVDUEWOs+FtPn0NzFdGVp1nuzHHtkRwQWvWFs4gmWAXJ0IJodYaZHgyCB
Wj1lRxYRW0U//pNMNNGCBFsCAymeWnLb2A6YleroaezoTORrRJjEpCWK6vYQVSsZT7xNNjeT9F2r
D3sULUwLA7neV+tlJxmERXwveKNI3Fn4WkNG23zci/++UlSZbzYTK3vte/On7TB8OKvjRJJZd8yv
Mg6z3IcuUZONiGxPsXzNIGilCY8VAn0Wg/6P7Uns0wgHIUidvK7wVFjTseWfOidkk79/NFrP5Uu4
sm0cI1Kt5D4g4Ffg2BZQC43tvEbDA+aPMAeT/L3LsEgmKYlZAUEBE5+2HDDfhh+jP/ixF7gvLUXU
uBPnRSVXPLoOVuPP9lbr+mP4KTiw+w1PGvq7TYp+IHKrcJu9SldoI75dblPTJhq13KO4J/S0MpcD
Bkh37ueDEb0beBMxVwsI/LKYrjlhjJLEakCIGyc13sI8f1VS+CUTtpUDOyFXMmX3SKJDAXpjZnNo
k07k2vA3llTe0/Wmj4BNZxh1vuRILwukRgMyZgCe3LBvyHm3GyCEwOt64HU18Drt1K8SE3dFN/W4
QJApukpMUTeDnJf/ikjjXoz29jcGevRryX5OcS4F4z4BOhvPpKMi3pjTP4pKGtYE5/UJjCjbC8jC
PV9RWYGK4GzmS/TZvmdH0UPlVbTJTSuDSX+001Bq5BbHs8C6yfwjCe2dKYekzrFy4pm9w5E41CAj
bUyzpoHNUl6OoUs1yX5BsXvH4J4qBwGDxNpHaIPihwFESaXuKHnArcG8ppV5CS3lHI0YkaNbOD0k
pJMk9SnEfarvgn566Vm/la88PiRBfIlIMiMoLIk2sKp4CViITspBrrtDA4U4FiSqSdAjMNQgZFiS
VZFEs11s4amzu0Tc9pXniYO/e6i/mrdK+jX2MJDSHfkpsjKcZ+6cUj7CRA1HskdAfJuTZ2LhYG/u
y1rur3xkwB7/JTNBxOmyc1eQ7kVWLnCXkND7qfcZzRfyinhh/5DrjyRo3ubNzDDRPoxF7iEh7T1g
h0Q594QCNL3+WAb9oXQLDrwZeVrxsGbIqxxZIQ4Z5J8SH8Up9Eb1zRzph4i6o9rT651S3ptwm2Ao
tggQ75FqZAy7LeztYACXbCP36yIbuVHDYIXLSf1XLtOGiAIgSTgW2AiEj9quHwPA3iKZHtl7LfRD
mlyXonXVaTzk6rudy9s0hCXPNYGccx9iO/sb7UtGPXDW2I3v82DaCNBpVA4XoiX+KoribIkeNGht
68w1rIlHUQZtnR2PR/b39uqSz4iPc5RrPZKTy9PdqNzwOpsdN25q/L9HiVDjoCDWM4MZ//xQ4oY7
ot6bxW1qo9MwCtpnMK7iPMsQiOYrz9ZFIc4+NWRv28Bk0WnCUDETdLonio6iGwdhgra1JxDPkPbn
qaObRcmog31N64/mZDiLFB4ihhXceHQyqS1u8MvuYdzdu7i5Izio7nFic6EmdLAgST/IZobad9ZK
52xAC5bFfFSYmUhJ4GfK5Kt26GdmxabytcjoccFHMKceCE+XDS9F1GBnxkEsvhTCP4cEaXTDVTsA
0bzCLW0IJevJqtJZSBrs0kkPfRZM5noeYmagyLT/1WGIhjoghpdsDiaMrWR4Ookfijx4Kg+YkBj/
jI6JDi1+6MS/K2BHq+4WMXopG6SkvLz4YQk6gH4SnjmGLOaiB4Ie2UaTWcXbGwJg4pqy3DnkstrO
bN9BwGAJmWeSi2ZiDz1zazHpfbDLDhFpg8/AhUNoibGRpVWFuLEmfqmNG4Zu+UecZLRxSO+75OWA
LYLOmOt8vm2IODm2O3CQk3RSrwHE8qovoEwJb44mdPaJUwz/xNxc0mY+G4KsIXLVpZgPCn+8pN7b
KoRGy6mU3xKIMvlQzaTsiAmmFDG1CQtUQq6Nu8CpNcJDiYCKScVHWP+ipMTjp/uq+JduJrDWglqc
I6/9or8SFGNLj6HN9jlwqqMizC2WpUFhZKrI1zlLL4NjKO+L8j5jwGGZLBMEj3CjrUsvPtuuXuDa
/lT4s5SDvHfChdh2mxQVrSzJr5rz6C0Dwhkv+jOCLh0TPZGRAtfW8yPulHtUL7dAq68GZ1K1yVLZ
USMkuFZ61yjdNfzPEow9Kzlpnf4IjOABhuDBSHtisuaehWF7SmN4ckgfWXNs7iiE55wqwQDKGuE+
ZDVSgyfJ+3+zFm/yT+kknTpldNJv+63Xqru9tIjYkw3k32MQ8fFVhDfen8qgH3PSD5gRbccM+yCX
nBkdk3P7mUTy3UJ2q6jydcoGkjifA8YSMOoamI6PAExSK9W0WgCEFsSjpAk6lRp7KjThDCaYfs8j
wBUNOoWvvyqTI3Pe2itdiQze/swT23M8ntZGdbCQp7G8d+yTcPVs2Tejg15/ZwaQnM0vyBwraE2K
xaEKAi8CoFYOHDXiYknIs2UyD8kt0VImLoxMQb3QXd1qO72r8XQfQFDGnpyqjhzwboyk7ZQSt/rZ
tmnlgU9F1czgRLtKQXrNBZsIZTnndB5SDe6e1Pdm8fvHt27AnG3no/5u4mFCDwv2scPiVs5fpa4f
61/MHmIk+yF+kkJj0hqdFafFhJPMhKck6bWd01uUwXb5RrfoaQtqvid6crSZU9si9f3q9YZUUcFG
Ghs3oY8WmWu88rH4Uil3v4JNrTYbGbVCCp4p58HVKeKN8E+NxX/gKWvYv2huzYRgkAN0/URRRo+x
1J/KeJxAoZaDSi64sumz5DQFPRntgloKlstozL465aDiDNYeONucDl5Zk0gH2kUSOVHEtT+5gtwU
bgBj4CjCUR7xFPT1fzgOA1oYfgUySSUMk7at3hd9etY/TBo1+S02y4/S+cgkjFWzW5lMs7bBOUCV
LY9MoxPMFgkHN/Yowckuc6oXnOohpzogeIGFtTuZcXWH4XDryuHWmdY1azF5GyeW45eEwiAdasT7
kcc0hjyqc8GezlSOr+REOuQxbrQTYoLzKEeX14w3nuURiW4KgbhQBiZG2PPsBPfmT2B3V+R99+kP
EKTr8mf40w3iNKuwPDAyKU1/sezwCp5dPvc/mQr7dMP2zURuc6/LWxrm+8bs9y/lj1hZQ010gw/9
G8SO3ldbGDUcUyxstcZwCja2vaWebZJMUFminEsYS2q6in1NHHQ/d+wQOeVYsGpMD6OBZEKYhy3J
ABIWp1Rs9AoJNgEost+9OpzAMY5HwT78DOOpY+2axdSiGTzZXOxwi/CdJP8FcAu4jDtCUxpgsmDh
jT8B+EmVFRo9nB+3AiCTIB3IhvKF86o2qKVlbFJVw87tr/xTRNZNhV4RTdI2XTNvp2CLCOCKbO4q
89ysvbhCHBv7uAomnRL1ZGqBlBpo7htxDhLSL3QmItsulK9t3V9FmFyHEI3obxb6VY2sFP3wzgrC
J+yjPh5f7Atg75ZsmX4PPKSZ+ZfdyKWo8elmh0GQ3ZjYbpb+sgloFWrwqKfmaYfzky2URq7LXOLj
K9q3sI7eKMX6H7gdNPpZjs48lzyl39Q28mcvIde1rXbEEFxMVXzSQKQB/RuuknHAUKXKLCaxR6Nx
bdrYj0jDli3MDUDaZbdHLvgxquoWyLwSnQxDOwbKcDS4AHC5u5bCkwiLWNWqE2/KTmjCsRLZsZ6t
a0VIU+sJSRtpYCV0vpkBwkfOKXktTuDikH8yqknC2JsEOW3jljCRXQ5oPXkz/tRzfpp/gHwr7fwK
H5TnQZe+GzMePJy/2k8F0WJ6qr48/+qtbZftzq8AfXHG3TK6CZu6CUNIIw4Gv7zoE89kMKnZqVch
Zs6GiPXSSf/hWHlEf7EcE3a5gn/7OD4vpJ+CAh8NPy0tjJeYbXGoJiLjeSJCCpc0Mz2nsz7kZtiC
DLrIDYVPCaV0wAoggXop63O6xFd5j2kpB5wlniVcAWrFjyjO/IIlhVggOaMDWcvsn20o2efzi2iW
XcxDVtoXS/sLXNJJzGW3PoS+Cf9Sn+Ij+BnWBu85YPQgZ3+VlaecApIXxNDYKU2/NAX4KFasX0Oo
O2HyqZMgnGqkzyCnoEftmDS254RusQPpciR5927SQyXDhVX46UPjIPC07LccQy4wGBU7K5hzTigD
MDLR7DatzmLkaJv9LUksQkdPas0CiBPEbu1dAQhBnyWyjwuQSvCoeehlKCyhzRDVl64K1K4CjpsF
h8YC/hRzOsJXBAK18NG4GuW7sLdmoNyDJL7Ryl+0ipR3hMjARMowJc8Tlf+MTV7HcowJ6uOVVMmj
XMRzsRmqpKemmk+vuczOc1Ts+mlxzABwKRi7IAvODbHOBDkjktquDm8D6Xv+kuPRt//EOM/aDxnA
CK3x3Symm80ZTMLQhWnBx8hTz3gs0I5pA22AbmPsz4klr0qiM0Nprw6eKVV5nW+VcQWz9ZBGW7/m
YFLJO1K4QKMHOtz7AnYuy7WbPr0jmUYsMG2YhprvKJZ3PRGNqk1d2KFu00jOW4pDPM2HijuqTsj1
2pIY4Qk6Ma1evKFSmaI7toGzj9wKKakO6RDdcETi8Arb3FuaEq9Fdgo2f4n4oN9m+euBdpYPy9dH
FHG0Ybwevnrm058j9spAPoZ1t5p+JcXwCralH3RAjDhQMm5Geb+V6dzc5o9dJ+dmqS+vrbrvbXlH
lhDG6ysqbxTVyS3z0o+gE1uxgsWh5N+Zmbk9ZLNWtRCSo4AjZQHr7WLizCtpBmRfWypX4ZpuyvRo
KQjn7e54Du6j3F5MSMxqJF/IAXUmxj1zUl2GOLyo8AdTPdzqEQ8rzhICvAYGlQ+cenj6RzwLsc2p
7ID3gr1LRlJFu8DMU+YrN3KfU8BB1MQGOPGrWnh1V25SGiR64Km6LuScjlZ7EfJyFrp2ksQfo862
aJdQFWp4FuDZNrDpSEUPtzJYOAhwu1kzdmQwj8iBcuCgBaxttdZ2WQX1GaUpzCSci8jJ8doafl0H
4PPqcyJPZ1VSz2RV8IllAiwhq9pDRzCsN4mxRf9AQnicx+K5kJ285ovT0xeDV6NMHUFX4V9qUbH0
0H4saD9aSx6B1O3Wg7OBQrpg/jM1/ETjFjdlNH5q18lGP+nwiYq9IR02tdtA1scsUmmuOaMHzrhv
tyRI+1ys/lRcy7KC1INKF2TOtCQYp+bDyFVtP1dombEkO1E2jqmifwRiq4idyVFYHlJ28sdtryCi
H7Cv18YB76NJPWtpsKWg/jRwkMW5dg30LeV1vTYCs91k9LSa2d9nQn/FQeUsMg2I4Bk7HmoxDnlN
/4v4zm15ula2L15iJlk1kyycLECog31hwzoK8cZUI7Zl1JKnmVD0xpY2iL6Ze9PzcOZyg0zPsmiP
vdTeh8q6V71ElJTMRyLQaVHZkQK82S0IWhccsBMtxowlsEpXpMfApu4pmUBrNeQTZJv+rdrrQjgm
TvQwi3wlVd3RQhhArpWipPu0JZyKWE57rR+D4lIYt5hhth0c2A/o/+k8rzqu4TkITkZ3BuTZaWvb
cEuDY1OPcAGZpRnSFtfutgfrmYp+a3Iqx3XsxgxXFGnTWUAdHDRiM+3xTD8STYdRgvZRhPhWyCKf
fokBdyL1aaJ+DJjejZ4bQGIfHZx1i40rMXJRLd0rM9+u6QtGQl541TK8JNVcqvfnY79G4NgKQsn0
pIYynIWMNj7eLS+M1j5zPnB8hyb6rUSM4icwj+q/iv4v+FVSjSZhdNQnALX2sydobB5+c9oXZfNO
OkTDVLKwEicCmVtQZbcKn0PSOAecrqMbNTzXJQ6JnHWyoxE4Vs0B4iWVfLgBLloN6ICxzODQwG7i
0dxOXD18PDYVAxdyRP0W6GKUZr5qz/4gbEIDBj++9FBZJZ9PgIM4q04isEnloZ9gFPUFGMB5b0HX
1W3yQhrFMfO/K7dWHsE7d8VD0YMnRpR3Sbc/LPE+2/oaEvWaVeNV1dprtF4WlZhObnfLlB1OlU34
eEXmKf+lqPU5D+OzShTZmB1mhCL1ZaeOEC7d1s79WibN9FFoPOqEd2VGj0+C7ND8GLCaG3YfdoFr
gIipzJ4uoravUFtPhfaXzfN+UOqLCcstU7VrmVW3ETFixgWkFDRf9m4lts2AyBQAjM30RNQayRwt
2oze1jzqizgag+KQcEBpEQwfKUCdPtc3KVE0E0qLNn/WYt6CuNnHPF4DM+IIYJrBskxHOWB1xL3A
UNFgqOTjt0DmP6BXTHVgerCBGg3fwrANamoJ8kw08kxEy+pARE5Z+EUAd5oMiSxs6bvoi0qLqeRN
Ns0LnGtiPhenAJ3VVIdEbnz0JatzwniztYosdxRWheoEHOMVBMvvCRlNAMabbDRGX8UVrkCMZSD/
1sf40X9bSXsz7eqeBtONUDaZBEmE6n/H5VtR4MooRJVvsWvhFO1DwhKQmco2TUCzN3rUMqLmJww3
CsmqMwsW3h0heurGIvjNeiKmcuyVYD6j9ufCM7nwWnTpvXIfoOktTDXRuIG2YJRbgzwOU32TAb1T
Ivqi4t7ODznVT0v+W2UyiRw2H1FKRiT16Yx43mW98QDLnVNZ20uHIiRhT+C2mvj1tEPdIUHlnd7k
WXglh/WaJ+EVa52jahnE2emSz/ElxzulJ9IpYl4GQCzXnmM6Mu/8VQFbK4hmLToEtadC/BS9J0sv
SFB4dagI2mOqbJalclCSdOAJ05WnpYWXpm7OagMbQVbpvS0//I576yDt5vandOUVhl8P26J+zSFn
JFwJeLbgzmHFH4RubYAAxONunW+v6NMKLObSHGLk4CPFqgZaKCeXIcY2UOLsppi3iSYPCO1No/ka
ywfJTk9lMl/XtsRMacSVOtgvYADog522aTYzvUUfmAdEp55K8W+L1JMR+0ankag0RiL2NPnaCJqU
GxYtpy+95HzxZSag1KjKSOuE6BsJE3HqEjx2W8VJtRwq85YJF6/a9rDJqvImowRNgOWoKL9yshsS
LIW4j3qDvMtQ2kspq/0MwXWCaodoAOVbBdee8iVtOy06xJWy4el/pCTPd8RLYPBAR6LE3hzAZh2d
0VB9W1AnQXdu2+cMIqNHHWvLggH2cg7+lYjrjfBQTzZqm2tqOZo0oltz5YrkV0i5ZvYPlAPTdgmL
Kvqq6NLnEUjFYfhUBGIFdlevRv7Qpm4TtQRzXxqAtx15ewb00q5B3Z+ouwEZdY2MGqX/fmQ4kubb
rBUOGAuX0jHGBNQEMK/uBT0C3qmZy8/k8tO4/Lpq2oNrCEW3MxydXj+EXmTMF62z1zLVJdvZT+eZ
fJtEUS6TJdzSZCAIqDe3yzvLA6fSfpQ02ZgKi8317P6/Pr7waAzD7qdEGpa4OfmrNtmRsohPI9oR
GKYOf/rjpBKZu5ljAjwAgSG0TvnbB7REcgYBgtomtzs2RfKO2f+uw0sq4Pf22NYEedntWRXDuVAn
xFztOV/58qzHxpCQEwyye3tmosEZSLooOBFr1yREjrPGireBgmE82Ga4XupMPeipesj56iZuLGx1
wXQo+KxghQvqt0bun2X9GTD3UnU6R2kiChJOnk0rqLP4j9KdQZa7ynpQRThPuHKwfFUV/kp0ALV7
JGhrnwEahvfVsv+fkpI1heGkkKRiCg/0ZVuZ3jFvJV9DHNGnyQkN4qnmqrRmHBPlkbBasKUbMqc4
YxuEyJWv8jXUmd+ibQwIS4A/qRLqZc4aSgatKeHd1LvoqyYpsHiC8rp/n6dUv05BciHJpe0+Uh3j
GkZU3Il5UhKVRvyWck4YwSfdl8wIj3fXjdizQODEO7h+OEzQkRFLFaVHDEKlKXX9AWUg3qJi4H/x
OM88zjoKb6XZNYw7+yHxYkaduhJ6EiVuW/+VY9p1tmuT0h/ylXW1kDyAcjI+yCakf9gm06DudikY
craj6AIHCoyCVYHiIuiFy9n6DfIaScblrq7RVK5C+2Jymg8I9GWFrRu4CX2v8O+Wg0ko8tZgjEjF
RHEaaK27NPE+s1Im+DlJJzgKwI4vfKUZbT3cmR6+mgV3JuelxF0d6XzXphn2vVKBtsv3EKh2U0yM
ELFray5tVBOzis892hD6Jmpi877bjg/qbTImqMLsKIk2CsBHdUO1jxOTVWl9GMNNDHGB+MFZXGbd
mcWtHv/anNcKMTBmjYWTmKU+frS4XuDnw97aTj1hfzjhrQFbIet9WllW4wmGIXwankUFHNafltT7
bWWhP+fnjqHsgFljuyaD8YhqmRAJFF6QB5psm9j/llzsR7Pex5gqgPgr3QbwKHb08hZ5k/qU47fB
NsADCBg/fBdmJKJWZubDrL6XEb9LpuIjXSWSCCqNrZnAZWWlrtVQ5BgfyNQxFGeYyfuJgVct+1bA
4nhWNuE4noiNLswTTk7EhjHicVdptGNLAovkFUbpT5UjBhx+xWbgdytY+ll8GBfOvMVM0ZgJrONE
1TqhRTVJbPFHkKYMRHzFYv7Tf2jCRmcbnzuOVF+Lv3WTx14zwWwjZt+DwJFXBF+feQP9dn0ISM9j
NGnyQVwaXg9eLX0bADybs2w3wTxZj8+pSM455HpmGwVKgnFseChCjGeC+RszND5KTEe1Wz2QPYLR
h5nQ1LohoJmc2lCJT+pSbE26xv/P1qKwPvQ2TXJm4pAA7eZLh1ePmoehMVKyCMgfvE8n8uo49yQJ
kMag+RJOF238VDkmFaRpageik5l6GQP5busrSDfUS9UjvgDBXLoPKzEPRo4/gklRHxHzgHVu1SuI
6LOM12UCSVvRn5ow1AVpzjpbIsZHPrKnZ44fXlXR3mijJVXajEClJeUjhpNrzCiyks9M/eCJ8hMG
PutsRGc2UjG9jxeGeqzG0ad1W+tpxC374R+k3nuVKVQ0PafEIMW0e5bytFFt9UzLe+YoREqtbask
YKFlvHSJP7+Sn9Z5JpbCQzTsi7g/CpWmgMizdO2z3SobtyT/+kH1Y7ap05EjUFXLPVQA9+K5WxmC
SLsIoG8oWByy/95Eidlhse66EEfbQIEJfIoAKIUAKIMAqOXNAnr6K4IFk6wi5tD2UCh4Hab/0S6c
RGd7hc/bGKCasxGF5sjWKQgCaMSKnyUDmq0N7U3dF6c1pibXwtOiWcch9K0C+xoIEQVJKjnk+4Vr
hKqw6RnDGpJnUjcE7E8wath4UBrMWY3GCb/Vuaqz8AFVVi38qv8yEiqurv8vzLZTP2dcgnPSuRYP
iVQbOKFTN9ORfICpXyN/LPBGk/kdYtEytHSvlDiDCSWf1xDz+i7LSIpnslxJNFqwmyX2ewIISFbv
M1lHRowagY1VT0q5MoyembbYXgrPShFaSdeevFATZGGfHQzF2LYqE1OA7nICDzbZC/5pzeCxClgi
vds02fjIdLwhaQA6Epgkb5Cl8wTzxnaMyoeE54JjtdLqnWEjUZprN6g2FhUM7G+2TSyVZk8WwBJk
/mpZRfHCQFHgiMK/i2hH5kE06LLFPuM/ne7qUo1CDrwig4pOxrcXv/83pbP/WhkHVM4pDFFmZBau
T9OG5FYbBLzFckPC0VdjMhhbAkMwGQwsRSym1MuuCUgZ8Hea3XyCKnvJP2UZfi6ZeKUXZWfi0ash
xC42xQEQs19i+VURWDcwKYwtWIzWPm3+LgTk1perPOSrwXavhg1SRKg5bDcimQBPgqul29RUzwBl
iGrKrGGkpz7pz4VgBQvhUf9dEldr5z26LvJgkjfrzxA1eMZxCZhHO9Idq3rLi39l+40Nmd9EhsFo
wFIXQPbY9fMeTVx/qdrsSLXQpU+g1IVXpNFRUiZHldeUj/GzUrdp17/1cfZZJCNzVw8FMHTlY5CT
eUAmDpq2xDrkYjtOf6yKEo1oohqZvs46Ssl/jxHzN8LZLFrs5lbK9UbuJ5QT9t2qocX+WXiKkedR
MkbqvXNDAnrLRj5uio9oJEYSLhwNcjiTIxdDuMsiAveweyE+ijD8Sn4QBj6/EKu9N60M35WN25Pj
W/3+kkR2ZN59jJZqO7G8Fy+1osKRL1ZXPOtifLS9Bp17uTG8vHKwO1OI01KfyWtHNbfclSLYVkAM
F0l2S6RRtfY9Qjgnj2wHlQgzAmCfrc7/McmURL2BFDDb5zshAU3FPLDyzeqVnwQOUkUAzh7ISWKC
yUFH2Kl90LXfzVh60Ku9PCo8YyaAcjiYYtz1snWIFAq8rj387Q/W8KZ306kkGqgl7UBK5IuyCfSf
ElZoGZjrIXER5nJNc9gvBHRw1qqQkA0pvLcsGFLErv0pvJHBfDPS6XYxGnY06ccSVR9T5kSPQCBi
fVP0/MpU5DKrZJQGnRMWw8a0AO2wlbP5Tc6NO7WWY5/3jGNT9a9NQjYdp6ebDK/kMwPqSy4IRWum
fY68hamXFKBVjd5Ew4mRfAVx9MVWX30NleKKP4pfojQcOPUjzfSIc8OyM241xE9/hFOfbLauQwqx
dKOz/pN4m7PwpXTVrgKROIJIJGkMvDw/qQM+TF15W10mKCdLycxZR1qvHbI5OTFlx3aI6N1CTxYR
4bxvIYB00wbWyq7iLWvRuAmBjtiU90P0E82QLfLkkPjNmc3orgXFIR/rkNgO3HjxrusUPO+qrwOn
rBrFFxCl1Lnzxy71A0SXvXfPNhHIonjQ9zOt5CTi/V1Ql2BvvKqKfIka0gTqESCterTiabPwbqjt
7+CferZOgaqw7+bwg8sCjX6jAAVQMzeq6h0wml2XcWJvqzFhTN7uMgj/GYT/ADOFuuvEe0jsVRBu
DWB3NZp0SYJeErNfDQ5GaBBIwQuMGfotNdRzowzvr4SI3PR92gEx2rUcCZag1OE4GPjqgwBZ3zNN
8RPwVdnpPqYghspek7VBSRxSEichE+2UdFt6jATr5th1t7RIrjnR9vVb70K7Uk8tOqe0No4TYih2
IMEvhY3zuDFobxNaeo3RMMXpCKuB7ViNXh20o5dJ/mxFZ+lKdFwwABxEqAmbuDsFjA8n2V8rmzMI
13fJGt7L37Mv++QoMezKDgWkXcEscZkPbaYfaH2B6dqHoaBuQGZRa1/mciYOaW9TMUU0VTVt6wpA
ZJHuxr/7MHzPvLGlLZmNg8ZPx/HkhNII91YgqWNjS5VSatGlOYXcbaP7Yt4BLGavsDo3zXyDG8Jt
B+wFLAYnA5lFECPlcbRXapJpx765Je88NJkZXehNc26JGkH7MLF8Aw6vbvheQedpb88theCgOr9Q
opOByVKkdVYhf9OeU1TxMW3ubJfnYRCHprqGCpLOxRWW7dmpdSREMg1PZl0d1Zzovlj3Cts4IOUz
VuBpnAPY4v1nIFvCLIkuZ4Qn4+q0naj+qYGJYQZvm38KNitBLz9H5Ze8l3YsnEQ2uAL5FOG7E+YJ
G25y+sPdc06k/FKXNbIS7YJCLiyWDdHyDKDxAMLrwF8RHYe+QMamEZd6Zs79G8TjqdfYznvDlvsN
NAssrhY9ga8JZuN86EI+dFUY0g3S0AYYSKUFxearDqDRIHMvkLmPoXDxVZBlUrsTlLOGKAERgbXj
O5AhN6QEdSgfO9Sxw7G5AjOuF5hRgAb74CKEm2bxU/tWjlkZXrXvNOn2mhj3QNb2KrjxOvzR4nnD
5b0fFXISICU2TPwCDMtI4eQkR15VPkjduJv5g1j1WkTbgKSy6sgVEOFdo83DXpUfRos7z+Z51yAq
hK6WuepS8XcUe+iytsKUC3HHKWbKCJTgzGUUdadER98VhBtK29Ru3saddm9LbdNXvaPbOD6CeC88
L1S4AOfR183Yt/BgJ/2wBbLHBQxZ1TVZhheEV4UkZfYkZSosJUb06TntqVinb7wgDPTqLcd9p7FO
Y7nL1lBWQke+DnrFU73vYvUx206y1PxSbEJnHcK6CvSJeFKzPM1gcATEN9szs+KoKkCWGd0j0l/y
4FQvKBj3hbUlBWTD3wC5JCDFk1mJTcUNoJutX3ix+jVksiuVjc8u0A9TFdCu4VcaF4KJFGO9wpIF
6UdODk2VhKv9mxkP/mm1ARySnOKKXKFLova+yOc1ZiOr/boJfXJHjzKoRyCIVaodRTyemAuXNKp0
pjuR+EaRs7JAZ1wnnlYsnv2s2uKYjLo7sOVMbJMqJzmFQXXihTvJ9UcIE12rSz6zIXUxvkkC6enP
Sf7pq5vuq03+wuX/mRjxZ2Q9Gkm71k77u8qsndSgyp6POWuELMOJM6IuqgyLHTLRH7q035nqVxja
N7My/KV7Gelyi7ritnrk5Ua6zEt20az6zMuE6DNfYrRZ2SnLmeXaN3vGhiZdUS5ey2RyYhZqo9Au
sxuirJUOI+JhPG5aaKC7h1wP5giqEqbz8zib58zUzwELTRJ4OW4q7Df4fkzVaVMYUwYxq3PkmuV8
Jcj10oHPWtCZNjfCjnyblSn7fsYr/HSinqqyJ8239k10SSqiFfj9CFWy/9F0HluSYluQ/SLWQosp
4ALHdciMCSsyohIuWquv783r7kG8qkFVvUh3uMKO2bZ2uOTKgglndRs29bhjgKt/dnQ9yf23xJWx
qd4FxJaUyYiBL6iMa3x167HDbpL1eEEo/vhWFNxKFMzEuS9X3Eim5LxVg5l8AwuIG25ZMw/huqXk
oWNJvKetCkaSM7BlYEP1k+atydcnlVJP+PYPkqj3eMWqObpH4kUScu4uk+AHiVtDA4Q1dJ7d/5tW
PISjss/XCg0fBw8tt3n0tUXiTNgokvXNtKBmTMpKEIzCIKFDAVx1jbHQyP0IrcQMOQ4diuxj9LnF
LhUO55abES+VM3Avat7Rvc9kuc/TEJ2zVTurUsdVa/Qb0Zxl3Q7H9IkB/nCRPgWXWWP9SPBwRQNY
+RSSsTQeobZAvHRXSmVVWzosyFTWSpsR9VpoucwDlyy/d7ulFX7eA1Fu6heRJWTmu1eVRGBP0sLN
MNNt2AJG3TWj7n6lCw4yPTo31Gn+v2R+HJT8lglfTRNAs20SRI9Q0sX4rMwa7Tq5RyLbugA3HfXZ
JfKLWrGxjTTeo3uAhqEQeUuM0tXDPz9yBR3ZgrGPVRnn8SHfynxfK1G/JUzk2H2BAuocGca3oYzf
BivsMaGDQqxniqIMxtzcblmk4AvUzNmSeuOdBn39MLgEVljcFBKkFouQqptnivxoJYxPC2OKnuDd
yJku898z+Y9CB3Fmv9jU+BF3hBiDyTOtnZ26bXOrtRugIWo7yaGxE+bLNmAcJFp7FrZvInFR41Zg
QSnY208FaUVu2Dp2c2LMvhU/V73wTeV1Uv4MGBWlPt3laXuSgDLn55THXE36o4MHbwQkCwnWxzZp
V4+ylR5xujwTjPs8F0+tmG6EPdXCL5O31YZyCoYX4AuuseNQHNIaxzn/IbP+GXPNa9smyBCMGKm5
lBN0AuAJ7sHciO5jLT2K9w7DWUOyrJ4cN+FWvyIo1xURv6Yihx0drHyvcE2KCYszI4tK6eTIDJEP
gr0oqwjlGmZYW8N5HNkk6OHG2nOllfHaQ4w269/4amis6ljjZ+xEnBAPW7mEhN2pea+3iyU/GUY2
k5+Bs7ydTIjWBB9QZkqAzSZLJOWASvyyNNigNTkYYNJljylVHtWaI4LWz+q7dNhLF5eZwH0c0vui
4LAdO2pMPZgsddu9ihU/OCH8ipLy5hGDRSnFeJWv3dYfi7iVYUq1bBl7v7iVNoRsh7T591rrz9qZ
gTwnwgaaWv3RsINI1pvanaFD5HQG9vGyW3q2aGoDmsir6LMDRxm0sXksGe1wX2orJvoqgSlGLggG
FvpppgY2Ub8p5hTEcJ0VwwJmhBOsb33BMFcDDbJEUtgw7JpIi9j4BGemXVBh+i60Ki4xTLvUqDgp
y0omMA1aDjpm8shTlBWX66PnAAcYlauqfFHHwVlc8eUxunTPNtHDVWNfi0DHTaFRpLsO/yK9uVfM
2jdREiJZf2fI8Avc1OKht/JjEj05GenJSRCWaWi1q68IRFngA5BH3qOYM1VZE0g/19N/MQjHRCOe
tRA6Qb9FWpWPExOTmula2VXg/TzJXOl7ZPDLlWrlSiXgGg6mvBsQLphJtcYtwr8fmVs9W32Er3bk
az7aRH7XJD0qGndBRnRG9qdaq9DSIgwxp0bLeOOTK/jwa0KUYbWFN0YqKcbsLk5p/5IQVioTSGR5
9yha/bHxqSCItZZKJ9xys6P4YlW+nUXXVOy79D7jcgCXEsGsMe5BdpDhc9hEC4v6LTOT26rVV/ho
4BN9hwFfI+ydxdB8YmiegwLsyng3D+0OcXouGqZJ6V5o6NZFj9SqESQlMItgoJf0uHXagflI51x0
aJpClw/gz66KJF9pqWHthGVIFH/ik6hzPkI+DSY1iSh3HR+InbDyMIVMvdmV5nNBSXrC5zM0zYuo
4ue0WJg/rpTzvo5mAbZhPXKGOXSaOJjnCOjLr7H7mfu3H0JdSx/ODzYTj1WGZwiUoXlkGvCEF3lT
QfjJfXrpd3OOv5N7lXQBGrsSKp65o5kyfg0uaCh8NIW7VNzrFZgQGJ0pR9FLCzh/aRKOTPwj+gb4
lnKOmbYKU1W91VSyZ2m1s3As2WRApJnymYUjOU5w8pkYNguzfNgMMSLycbji6np2U5B1EzDQlZZW
ikgKiQr66YcarbKdQ6fhDYE5US4qZz9DYAuwVH7WS+VkF6vMbslPvY9IeyGA7CFEeyS+aoehT8XX
AbO4RKdRCOo3mV9rcPKjiihUfO829q/66san+CuL+XacPUvd2UbO1YZ7NzSAw7VnVc6ekqzPSVof
EWk1fTuZevq9/YgnTvJGfHmaQVmDYevYvFq06nGkZ7zAWKIYBNr706r5i4EAmASpApm5Wo59XQa5
T+Wca+f3lUaHscEtFmGNbeZAABmIYDmSmqQ/65QNyklQyRIx3Nj3Dq7YVL2gvV1yCgZUJ7402gs1
SxQ1UwgXNbRdbihoDw5CVwGAT31rsoIIWTuOiYHHGlLUEhAUCBKozxIx2ZFvRtYMVKVnZcyhVife
SgsEfiv2z23mEg8e+lp2yVd/jSBRdzZG0bCYh6eDacRaCMjncHSkNKzJONkEE/r5Um6KEQON0iou
qlFd8666tShII8Df1DbvC26vvtAeLW4vSqxm6bZU4ZQ0r5VEyB1xQGquzNOeSpk+KBmFFEGXAQEo
yoMvij8GUfLgHJvSkyNsMjb0sGET8ueXhOK0wPSciF6w603E5TmZKTddPKOGskccEjTAKqlsExKR
RSuIDfzJsPgSEvwUhPKd7SNq7mPaDDpINNtZVT7V7N8i7oKW0YK0IhUjuODormjBbfCpLfjUyloK
MppfsBlzg5SHNz5irzbtHf2q9gjolZOascKVQaWl0WLvWLCSzC1m9n/PjB1nxpEzo+zpGRNSh3VR
YwAoh/nKcLH+o8cYjzrj1C4DQVUn4AZccZlYt1q7+T5M37SPUDSv3GvxDTU30+7KUNIAeTa51MFw
lFJf45OmIs5qOX7JO/Ro/ED0klMMvy9GBxbGoVx7ME9k5s7gbHmLYesiBMT/LL9lpOictfvmiymF
eWR4AsJ7sRvMhtx81XEH/WG3fYI5Favajdlk1Rxn6atcFL/rzglylrUdnt/Ts8Fs0BQf8az69teE
b6cYF7CU8W5ohVc3KTUa2BBjcCCcDBZQI1yjEeMbFezT9CZR02aQoxyZjzs/8Tf/kt9aLJe1fR46
7arcsA1f2+VKaBPGu3wXCa4fXyu7W7tYN6Ms7+2EjoD9GU9mGRQIYDI/qpIy78YfzlTYRo8QSGCV
uVAfo9tOsBARV8dnEYH6zyaQH9EhcxjrbtPPqYJHM5CytTXAzIAhmMbY9EgZLz1/4hYxikH55Esk
OeN4eWvm/p395MOIR0CXRHe78mNtjfdEm15hGmv7bKXYq4kvaMewJtawvpd3C6TVumSh+m0rHE/4
DhOkCBNucjK+SnZ06LfGGhNKlwUYhG5o9KyDnWYeWG6OLZNncxScdiZn3nd4wYSEaaqFV53V2Uki
DjWWNJLeCwyVMx20NJswctwOdiuukQGxFTrkJowo3d6PjNqdTrL+CaBuxTgmYfZTQFb9SE26k8ur
zItTn+HLXwyXflvphg9iz8kEVETPDgaWRXk4RA6YPj+SynoUev3EFvvc7G0Wgj7o1Ge0Js+RHEg8
bRgGQL3yE+n5kS/lXR+la6F1F6e2yexpPgY20v3OeRGnji1Z79iSSWIz7yFiIOllkG1XepjjJA32
bS0huNt4dFg77hAKYyS48dwdDeB2hrqn2nRvPwu6ua35+Bt5BlE8iHxX+6kw/mv56AejBCDk+A7Q
y17epSroYou24fEyOAuS60dRJT5jzp2ctk9S4ikyVIN2y3TgUQhm7olypTNiKofzijts0VFVKEdK
8k/rj+a8I6PgFIz2dISfHak6d5oaGpsL1ThUH+iRbXSzYfT5TbhdxKoT0Owl++ROtA260u0eEdCo
uct5wQcXbNQcqvVLjWGOsh0ALrbnUMlW7SosFZWM2W09yhrU0xOd7yE9fueVQ+QIjiHnIoifsgKU
IyM0WOJm981NP9kS/zRTwooJoc3PKOGrrLhFv3fQfJkTxYJZyFJgD6SnVZkpSMgPta3vVxLHabv1
YN0yLl/FEURxMVtnaW9iQEmDKOMgRP9Dy21vc0O/t3yzJkoz5QyDzsQZ4qu1HjLW5Jm0WCHWnZAv
4EWZ6yzMfKrbCvUxZwSF3tSLY6mnR42fCd7S7GejOKr/No07wbaa4ZrE5DWxk1iYjAz0qphSGWj+
FlWz4yQFc4snWy+OGBipX6IGFLAeZj+VCqr4A6b8fo2RROeCpu3oajoIZp68tsSC5QsSoJvHHEzl
zzSVLlQTEDQr35nY2M5Lv3QvCR6zsooeFCtM86H9wPexxrX7n+WWOKplQX9NF076Ehq4CDV+LJU2
zVQNwaCFoEFDxx1TcnqIRqMMSBcZZmSkCkzQNSFcODw8NcBXkusRp9ixwLjLyJivb1dX+q7YMbjS
VrS2ydrpUK9EREwophiJBlDD4S/EQIABQOw4bGopu1aJek4fiGowz+ZH1vkrP0u6sWFlCE9EpWr7
Ro/NX5aGbsp8zvf7SIn3JlaEQrwubDWyeqPS8FATZsiYLaXZGsRrfboYLxjtQcIiSWbQlEHgUCBT
g45e2SCBSB4cFH8yqd1AB4QJ4pS4itr+BcGzkKnL8VWUZwqzUB1HzOTy/xuydgOeMFq8cy0F1czx
lkyGieUbXzPsGr8EG6d17clqiePhq6IGjaQjXwDTbSCFXMU7r9LWqwSpzbjF9nTPpPnppF8T4Y+k
mzDdcI5iYmD8iG+diIsYsFHxG9pEXLQ5QYId9rZagxKTeBtr3kYbk5WmO/haDW96jADFkTZmlX5P
1bzXxAGoTO1aEFoy70MaZGDX1MSrhjGEKnJJ8E2sc3rlQ6UV8mfwjprDjYHEMWKXT1eUhyjgdKA+
mFxOCwgHQsjgEV2lrT0CdEzWXf3ZaiXeMPKaf+xnH58c8bMK3LNqhyZo3mxdgJNqryPk5A47aukA
CF3qo1A4yBjeZhwR4hU/PFejoiU5LM6kTb3tDDA7v9tgi70cTNAX+XCTM0xhHfKsRuVGxnxLQEC2
ICBZna0xyN+GkCenmqKjqlhHXJJvnT29AMVwnb4NyagHWuZcci/HTl/SDOcTgbgaiXMx9PiCtQ8z
6rs1w/KZWOvYsNaqPdt9co3eVHU8UUC3N+xvn/h1Ezj9RhGIT4Zhh4XThE6rnlrmnti5LfUAygHS
C3Vi88rsLcVrQAXgqNIIV7wilB/5JVOWCNW6JHymNfc8qaJraRZ3M1/uckLcLhYPSk4VcZ1kcXXu
00eVvVrU1Qx/Mf6aBUVKYI/i6c4p/Gp17YVQ0VlrurOtX1IT09R2NAcvbW9lLJLbqzAmid87xO85
1hznyVULLDt26bVJ7xL9pknwAUS7w5MsKnoESJVzFZQMGGm/LegELMEdfqRsD4l1pjKhwdpZf8qH
Vntu/YHSgiyK2DWPHwlsHHyhG0KB15CinTljQKQ4tIGWQYQ4s7ErPqd/TOSaDksPBV8EyPpVPSQl
g3uCZF2kER9BPgLYlKFMLyOsohEfZkmZEvW4iqHvjY22ROtEOu3EUSO4BcAmJj/BE6tU3KVXlmKc
UB27YmrDc02MYJxeVKvfD61rX6btb0jvkGmdvJKUanLmXbnNqBnjJ9o3lD5pues5NuqFlMFn6Yw3
m2Mf2ScSQwZ4rY3hq7p5ahz0A+IuJiXDRaLDN4jqky41Zk48e2inVf/k8xpn+xmn8gtcKSbzOEgR
7zFPzDI5B/MpmhTXDJYiBJxm6MIFm1KMTanLB/bjbarlwy8TqedXsEFU4jXVsuzt2jMIfOgkdqya
NA3VWBH3CRYBDfPs6TPrnz3l1sp5MpJLK1fwgYm7F8olJo0kOJnaaODxtF6SkpSrX0KiRMy99EZz
yYHl6xbcSjiclNAoc04CpOIKZJkZ6KMEw/e7tFfuxPtZjgYPeeOKv1EN3snLLPx6so0XHAUNJNL6
u9FuiP3FPaf+UAoFtyM6topxR5yBY6HsN5CSa78FBo8lnkVPKIe2QTEGqeJuZ1/Xz020Twx4LUt8
ht118syajlh9xhAr8Ds9TNyaESNDc8TeoYhQMKgDKVR8a9NwjRIa8LonXnuy9QwdL1QcSbZ6V5zi
ET1sWgRSsPF8INcZZORAM8JEM0JmazvrNyt7sG9nJEkw2ATS8LH0Fp4CT4/XfQTgm86KRdw+1/sq
8OJBalACq4ZHJ7xIxrCfcF6cjxS/HpoJYx+OFo0CRL7VKftH7WaBq50vdoA9lNggFPrBb1NYspIS
JLN5kixgjhm4puSCxb0Foyxrt+4fpTcpri+KXeqJZC8wBJRLk+tGs7MPvo1as3Cm4jLEDVp/q8rl
zfpEJ/tozP7dEYjWgocgOs7pd3kX5M22GOxw/QIpsyPWVy4B3QtuRSh/WsZLr8c4f5t7En87uvyq
0KGh2i8SBTvDIHaTbH9QS4TGakv9E2Px0x6dxyxDI5aGHbfxO6bQ2Wam1ktXhWY3jCiMthlKJ0tQ
teQeF5s6MJoWwXOYQV67jSJQqbkPTQYKeKBhglVFvXdCnaChjHt+9pUh86waHHm543C9aJjcJrB2
07Uct5IUuoud/lTkbI5pSL4HUvx+eXPk6mjU6pHelpbUPFuGI+uBtpDoQnhwRZm7Yscipi7dkcEP
oHZtoHURjVvR93HxIlmgR3ENwQo8kSsjRqDa9JyXQCJxNJiNp5FYSv7sEw5OEnmZYqJHSqN93AGo
MuuMJaMT0MhjTTUOeJt64wK+Verwpiv2a45JOHtuj2BiD5d2Us/VR7RT0F5MnXjx3onH00P7Qxse
rQpq0Ehs5910HAjOLlq9V1eFzArHcTn6TGRIr0jKJTl2GRRmZz/B4NpQRPt8RKPIT1l21PBPEbtD
V+CyTe47SA89kERTH55gLyh9ISwBqYjdxHEnHfd+sUGU1NCuZ18VCm/0XSUYuFivcDnvTOKuvTjo
NPqwcUIeORnE9Bm+lPQcqxyzFWICGNyiL7YWfOt/R2lmuoQbvrigDRNt2dUM2CgsuE+VT4mvmxfK
qZS0h7mrka0rc69tQ9hknxCU0zieDC16MGj9Kj3qDHHybKRUqfBtzn5trj87rKI9ufQFYDOdUIIj
z7yPB+1sW+jl//w9XXkhyl6o9TIWAxQRzsFlzAmip2dp9qXlpSMyyUDSVSTaEgrgK0iyS3KRdXQn
cCbWQq5BhCqROUHQML7GFc6EUTu3CppBjzcWnkqXymcWuwm7I8YMU+d6x7h1WhrwD4wZVjaGrrwu
6XTJBSsu+GHVT3HUJSamB5GdHGSAOeaW/zUT8uAg5RI4PE8Z+ecluc76rsYsMSK76e1zi9gq+k/G
5qy8JQcjGGZlP3Bm1ASV9CQbsw9GcvC0ZagvMjNtooWU/o54osvtCq7cbEmcqxh3U0G/MQrDapUH
i1giU/z8nET/arigMGz38mYDb+C4v+Zv3DJOan6pqTscQgeLcXzIaMLRKebRKeZJYHAPgJmkSN9Z
rLrar1V/0WzFiuOndX7Qfg3RBs0CY5XtYUs9Gpjy7Yl8B6C+eNwv6dG+aK6OIdWU/6B7+JPUn+UO
onkIFu8QAhjBriCZKc5uvNurK/c6xm5MTtRHqwodaTONAO25shxC4nzwTRmaNugCbdZOSZGFjbqE
EjPX3M7OtkMxCw4T2xxdZ9NZBi+ywC03F2fRQhPoSDq6iuOcWgb4ramcl0w+8+c6C8Qdw/hNfldh
YWcYQzOBdQjIue47UkEMQkM6ipHw9jYOiIYTrnjF2L9Cp5qsUMfzLHFTMqdAnTuy5S/0R818MRY7
f4Z/rCZKgN6HzSBUcvwQwIdUrgF6QtzynKnTyxppD72hfEzh/lCcqyIcyclyId9aEfYsMgGWihfQ
5oFy41zBF5zCca9Hwl5EJMf2psoTLyz55lb+6Mzmg3L7vM+uFe0hJJYctsdNsHiUYHG1bAiaj173
ZYuTeRbWpTiHjs8AZj3hGT/BUQU8KQXE+HBcw0xSO5bYrZSLiflS0xtYs4fSjEFGEcEhIXOgmg8j
wh3ERKRoNX9gwjtH9q3w+1YKl1UHAjVdZGqQjJZ4/PyqYpu2pstIxZ3W9DcKgTnede90T/g69PQR
241pEPaUCBwOzaHF+VKNCdc0KHCLtWfCwp9mSFxHIlEMvmnSZL7CNcQ/d29kzi/z6onscx2CAWYz
A5R9Zzq4+OljROstQovqiaU72RUfYHSPFraBYb5EDXnbs3ETvJufsFU5cBrjqbJ8/BvnqNdoOCL1
xXwRnAwVjOMlc0ZmIfwMqAZ7klOPVdUALMMibft7Mw43TR+uDQAfoWowhVqXodAuHen/wVO/HrNB
Diwzd6uCMNikhIk5n4eiurzOY3EdFApgd8hmN2g2N6cllfhtKvmr2sgvI27ili7DVmPSvgYS3bRL
T6g9WLFyj35bmx95Jn0Y0S0tq0OmOaGnh4oWH5ysIjlt7M2/1ooNCVhx4tTHCq+q3q/kFMMkoXSh
ppXg1k4bSouO0NLNbqpBbmAZgVXO1Adxrhn1E/VLuHCVkwXOe2M0akBi2nEXEzsf2EjB9W5PScvM
wKr6PazePcXSEMFe56KlCeFeWg3g0RONMEV9GySARzHzH6NE68rpo4vDZpccBKh62gF4GIjBeh1H
yegpYstn95c6LFN8nhWLrNeeyANuONcjHFwku9yFHXTVZUQ6M7StI4/ZOWsvA6HlMW7OJrkC4x+t
ttNkoGTGQWVlgYUNcRRdsAxTMBOha4ksLIDQT1DGN/rf3uqXd+tkfqZYMOwVRj+h5xLfXEXk2Sby
bDTAElvKaPVXzZu15rYKcR1yzgI2BqPYJtaiemKRSA+gCWE7QXJOTMaOeBg7Omhk0jBrdFwnOl8p
2erbYLG6QAoGCwSHib+Hn5ifJib8rB1Fsb2I3KFZtEEJzwaWnuLi0CKb6HNo7h5z6UWQskBSoGcF
FXQ0F6fyKEKpgc6aoqWEpq4flbY7tlF0WLY3h5VA5Bd1BWexYaRbyhoj5DZff5IWJ+D/x2BAmlOu
0z+MNLsr2Xj97fP20uA1KxHVyJUKvQpV2eTiZb9JawcgJd4R7fn/ARH7Ih0j+gtichGaHYcjKgcA
eIGbE58m/QjnkUvPHJdMmYGydmGFDzSPbjgKQw3Zi4RhyKJzWNtHjPI19lnYBmJtjhuRB6sp5vbB
dSyTGDVppMraz93IQpX7OiBgGJq+jP+3OYw8qEtNQ3z6YffEbfDI1cr/iFPj3AQylMYJQafeRjr1
Xd0ybVgmRkpG7V2tKZSMMpZHlZzfq55K6qOmttdtIy2Up4mQhzPl0o4BDDIxIEXdea/uqeRc7d27
UzAN4w5Ktyt8fV/wqU0PnZjZqIZjJr3j3HyPfTEbL4PEhzy5RjQ9Z2d8MDc6qDj90MfTtjnEMm5D
eaeALfUjLxnyG2/ipToqKwFkTl1d+4wXOQBIAFh+3MmjAQMz5XrUblfPxayu9Kq8GAQSW3mbw1ae
tnDML/+Lm3pfvdPJCe967oqj8fNpkkPHpBaWkhkmsRVW3wonuvpQGlTj1Mw4ma9FoaAlYjDqQCie
U0AnYtb3ZtYOj1vL0lxr1p3DyY59c5suJHV3tHE/NxPle0rhy2AT2kHDpRhvXxF2BRfc0WFO03uI
WgRZbZw4mdXrxUSBjjizScy8ecnJCd3WpbrN/hK9WEp77rjAMDTJrgxa0XqRonwMM3UNqAJqLuRU
I3/DA0Qm54Uc1ZtqrK+lbL3wPsfqMe1vTkRdzZoczUryAAdECbhQfuEOOlzUsamf342C50dWXQyj
9GCx+bNogWGRED9RLCq6n7VS3WFZi+hjmuljIhHoh4ngwe/oAxzDaifx6ztuSRy+lyU/qQwLA9K8
wyEHoFVSdnlMLFeMNnxfJI+hkqoDzb/0wy0U7RhSzxF7VqUgWmgi4DDLVUsujqX8YVnPpThFEKxj
DQdPx6hu0I967dzHqv0j2HEZG6lXRpPEP1IZ15KmZiipFfBcRyf3kYF0zOThb7fYvoC5kjrkX5KZ
Ya9QT1WXrAxAelhixu9s46CKLcLKzkznGsu59ZfO6nXGnQskOCtRnfP4YebCmxGaE1evsZt9F18i
2/WdpwKIhdpLTqSzFtyBrpNOrkM+qGMTka0w07TIVWhBrOuTAf6YkOlav9kzDb4PmzMeAua5DWhf
GGUiDxOfPTUMJUZR+dKphQfNxM1oVMbeHY55xgJ1LzOKu0z9AfcureitLJ1TLVleMpru+gHK6WSn
1zVL3rIIkal5I9aJNHUpu4/M/HDY4IbZzQpMQRQCT/Xs0f/lO9UnJwf+S64qfk2DXCI+4VnTXCGA
hLD/raAdC2JeVYXGGmVwWkIre+2LR6V8AnQ7WMsv0kRWfSjpd2EhWiC05u80OaVoFILr50w6RZi+
UUAFJaJMTaPUEsHj2Rkmao8jV0U60WMUksbrWzzZb/VwGs1/tfgrM5tKTKiWMWlfBBFnN0zHqdfd
STJ8MeDHxlZM9N01p1eCfa5JoXUtY3qgaL24GfPNYWTNJjJ96gvPSHtMFz4S+SGWu4abkIBkXzIq
7Dgzlt8DmUnyGxTUWF9G2Xi2/lGLPzV1iZy7XAPyAUUDnh79M4hR16niM2112+VvjnTSJkRZCldp
PrLsCovHs8faw6BTsS8Eqra8JPEfCqgnglY9kZjJ2U3914xUufbjrumbl4HBM38AJTXc2bjxXWXx
q96sXj7sovarlil33Dr/kmMlw2rhKPYywtmIhPq0uSYqmPlEdVdpD6SSc+gpI/FK2a8yOAlwBTYf
k2R/0aF+0s6Vrv3ocnSN4WPUTRaU24YtSUxsAdlF/A6RVFIbaXoi/sddKMD+AgcZl7SXllOCM2jZ
pGRXKEOoDwQxo/ICfz/Io+Z7otxtteP3AV28i/91Mb0Fc7F3OppNqFXM54jGotkr2Sqi/Edtm504
mdE7GwxUvpvEzGhIqyvg2wuIXn90FM5vNBR4dqX/JzUQkFtuph3QLcfEOCVqV+McXhBmtKWS1zM7
gAZSnX+Vne4kxsEGRwMSftC8yDyl9Ns3pJ+a77V4HZO/Cah805o9HbR8Un/2teYLDY96jX0FDgk2
SFy3aIlvsjS6GQSQ3vlbFEyBIKDMEQIlR5GCOXemeen6rs+vZvxfAXHWpNZhpMPWEq8yTG9js/EN
956Gk/FKb63Ig5mI/STgugHFbngCeLZXMk/TQPPynZ6M3vyqO+uiSLbfNzYUDLAwnUZ+PifQwnPf
yeW7o3wnWyEY9wkb/xdOXJqKq48s7KU3lSFi8ZJG3055m3F1lgOGGR5/h3FSOpdcVfNt+MdH/pvh
pLN/TK5k1HMUdz5sysJK4Rqsj7ToEt5A6SjiQLBd8t3/b/Ju3+KcK22y/tCRayTlzkigAdgtuDr+
9JXSugXH0iV/Rnssm+n0E2sfpiVtMAYPuCOv7s+oaqyTIXYMkkukErBaj78wWrroqHT/2fkfvEaF
+bcCYFpzpRGIdRYuCkV+2NXrsNyr3IutQKGtL3nVic1rO2xgKZs7dIkiXNPP1DhNmNQj3FxY106k
PDLzOA7vBoTvGfwmSfg9K3IOGDfz+V8t9YrKQ+608c/QNtB51EfHKIjN1gKMJST1u/mkc9rVvnv6
10ZgfMdx9SNGVOSIMCISeWuoTeaPfAQiMDHa04iiIcO9WY7H40BBV++Eovcb9QPDN0yZNw3iit3Y
fLfPQvpK3nFxeQKFxYTG22kpp7+nln4W4s5agxHkg0oVX3f+q1HerOyCSb+bHsb4Ty0pm+RupFG0
9JnHf+YZ5PZIGm8iXtFox6nVafj8k2vxu26/28ROrfGXwdCh2q6/xMhX/t7o9IMz/NKU9VFCg7LZ
3Zza+opzvjQp1ihG+FJS01NswdXk3aZyBpXQX81XA+hKbr22FU+ELY5FS0ys+C4RAytWLp4KnpNi
vKUrK0e+m4jr8J6Z+zW61Tz3Dpl9aVV8weDbRoa7NNEVG5C9PCYerqXGO7ewP8iDL75WGXGxXfyE
1WPm/a/0D234x75+1CSVex3PnJSQQFVOXAP4ZWxsPldmJOBLKIFt8r1Oz3eXtIjpRAJp08l0UBk1
Pp3moGUkt3XOa/1LmZwzujdMKtn+d6Qg+qnRVV4SWLX7Hr3xs99e2IkppP4mz+OhGVooWvznjftC
GsxpuG3jmBGcGfCgOWJyV75/Em2wswB9wUK0MHqDRleYdaVsrsr4K8Y/pvjZwnFjTJwXZWX6pbgd
bh3daxI6QayEXRoO46ua3gsQuAx+K7APQRW9SOo/gAbkIzoX1Ili/jfHLObtH4SSRrp2BCpxKYNQ
Rkim7tynIjnC1ucI3+BD7PDFGiLdL6btJSQuphFGIr0N/O2sosTnOGdfgJoRVTd3i4NDzMAyFMd4
L4kzLJDYqC2aIDsIcj1LXAA/F/ybq7cY15w1TKYCmyCilu4np+ad/27aytM7ZrK9fUQRI2n6t1fK
HW5wTzL+1RHmiJHwUPxT5Cm+ZAjaTYfUlHiWdBtTulGoe3CmzRg1+EzMvJus4GtRSbl+FwaB6f5l
ac6l8jt1AKLYuIz1n6ZcYV3kVsXBrPdUFrWYXli57JlTmZxZl3eT+a9BJpFFHkTViKxpq6UP+9PP
S3AWCCS6PLjSkl7nXgNcjDUNg1tNAbuBcY46hp0hXw2Q9LN02cLFxVWNP7F6tQBMe/NXrf8Zxr9G
hknr/Cil4qr8ppu7tJKhDn5wNHZNjXtQj7vrEsG9kdUPA36z2suucBoAa/Z1hJfRmeTveUDMDKZe
jnLXh2P5qcFAM5j9OTTcZ8yxjc6PieyW0f/h6Lx6W0fWLPqLCJCsYnoVJStbwZKDXgg5HOac+et7
sYEBembu7XNsiaz6wt5rTwxr8DiUoOj5z3WisQoywRqf8WbWceXb/PTsuhiyjXyBugSf/UG9VfT/
+DxLQvLa8FKBHDCxBB4cFbpYspXGzbEbN4uvo38J5DtRcL1+C+rPOv9tTYTgeyJBR77MPIjdlvuU
uRYD845xRq4/VPSwJdAok+n3ukLDQU5e7x1Me9k1m8HGvvgx6jsvP5vaZURdi5jQWdflmfrJUc9S
v3X04wYLU4b39O0M9Fg+g/bX4wNdxK1jgrrwodonwGjFREJrUiBkf6g5t12UOveewMjGhhekYqzs
Y6z4kk9e24tQ3w4NH26FoWyEQZpA3AxJwwkwjtnqmlWyrnvukM8CimyJP2hbGCkCYRImhzd1OoHy
IxSzi08Ui0EJ2fyUB9s2W5J5AwjXqbaSRh6lZXwtiLTIYUPxto6g72pl1TWo8a8IKotqk5SfcE2S
8H3KnmN0awuGd49K+K7O1lL7Rpobkf0efavOHmb1kB8t1I8l8BTsnIAAJvHTlZ/VDBgh+bb6HvC/
zUnYg4KBkBecWluAd+h4sLtMZy6yk/UhhKaN2q2zT6al7fzhUUcfxCKEWbBIMc/52V+SfeVm5MZm
ssyzc4xLQ3hyS8X+KRzsxJiDyU+neLS9DzF+ZBba0NLVjGIF0sm143NNn4R+l+jWSuMlpHom1CxR
v7vxp4/pa9kOnUS44nkw1AZ5w3mkjiqpkYsS1+U+jHmiNtnJmoUC9JYRZpeTgpchxiETG56blt+S
qZtQ3/P2PiF60zgSqY5t+AGxAJweYse3wZFMCllOGQ0JBjwsNXZZuSnuVy//hTYAxHWRSjh/hEGk
lbc0MYF7fKg1pBKfB6gyrrIHXkrSkeD5yvmDkc12RHP8c4S5t9KvsMy/vWa8jQrKQSwrxeSwv4d1
g9MsdD4NhOcgDB6DWWcLyc5J+hcVLUKOrIBVxLKdWEdo2UtE5F7WpD+Fqb2M+mdoogAqyFPVDDwK
wyUvGZ6b+PYiWEnwect3i3QN1pWpP/3pIUdmJeu3sK/x27FNzUm5BjTmZMnKT/ZsA14wEB+6MsSI
kV35GXY9VBwD0nPMKTu/AeR7GR5PCtRKLWB46sN6gMiOHBnbnUA8FiMMFf6HbWPq8oMSjwnB05o3
r4eZ7JG/pLqjd677p5U++EEHojVCA5y3sx/zfxmw8KrZhsOt4z70fdIQtKuMK9cymI9n46Hnpcmx
98rUQSGovTK+LlUkJAq+gxr6MeHdPLFm8tQMhf1f/oxDghCD8qK2DpIDa0WO6NLJgO5gZ3Hq9OyH
40tdPWJ4tTYr15a1M1e9PqJXhPJqR82cXMDuF3yFcKDmOYCsD/aA3qiyd2BrYH/brtUxF8dzWnTR
pkrsk52zW6Vkjf3kqFoUPfh4KnV0lQ8mzHcMZBxUpNPQ8eRBtOsGf8PJgdRGW04TMhTeNCVlnSQt
6IdfeGYfRsHkQTpQWuhnfwYqpwT930KbigfCrkftO5eOPAhVba6p35xljrSiZDYyxq9+VfxLI0Tr
2VFDHgZFTiUNMaKXeZ+lpo0d4CU1lppBiQnLafhq7J8m4r3gq0gw2TS5snIk9p3mM1OwH3wyulx2
QM8MYCldeA3xdiBZAgBaas4VJhQNQsxUj+o4q9+MsfwOmcGnGtrVxgPwXRjFj01WWpR91lq191sG
B6yDOLDNqDgEutzGtnONs27nkTAL14FChVsBdldIFENKj9Cl4hrr+MZkEz0HqZ9AzhRuOw2Q8xLu
zuEnNbz3P6FCuGS94ucshGyGc0px14bhX6N6p3iEv6akJ6n3/1hQrWLAaTLgryerWD0qNblVA3Ew
qKAJbV3dqpD1bMJgMVTYdvdXO43+qdnwA5DkoCrgh0GmpdQ3WjcgnmLMpbFJiaOXTu22ZlAzGvVR
dLSL1K+Weo/PHxjv/AlKBmGZdVRG5y0d232EoCVwsK/U+grCPOlV5LKGHeOO4tWjWC/LhxAoKgmf
aNn4uJ0/QMcy22scew9ctbfRJE+h7PdSwMvyh5OF7X3RdtQAzcg6CqvYRM9YmM46mTC+JdXNxvKR
Bd1JxN13ws3EFW8O5q1tUXZSTJSK9+7U2cEqjXDh1w32ZH2vSe0TFOoqMxJQ6vh1JnRcXmt/j3GP
0Q8rbjrzOpMRkyUJtDltcYr7gKTwSfSb3AS2ptccoypO1eb/xCP0b8aR/KWPkBngIib9yvck83hd
3Jk3XMyBp7/kJ/XDZI/6iReY49goSwo1y2IA5UHJ9LMf7ETnIuiuEKAJD2d40fWbkuZSDUhai98b
fmd8iOtppJYatb9A4rDKBoCnrcOcnfiw9DWcfyJXgj8pkXoUiONgzvT6jsDdUXgMibyF5LwR5XG0
IzcxvbfWpFwaPppGWUZdsLTT4qUt9LsGoQJn6D1SSVUs3idcHmLnlX/RVwnDMtdoROVLq3+a2lYv
31XBkxYE37oFELjROYy3OenXwy2d52z+7N71n73Rv7dN6qbKr8okpuy3Ap9L332lJDP7rLgDUCuC
NtmRj9jC/57GrlKm19wmJ8ELF7X6PiHn8Raw2V0P53ExQuLsf2UEWmUpemol32ADCZWMKAZBGzFE
/MFDvMoslnGFmMe/NAEY16pjQIBgj8vRZCWE4f84tf+8oV3m5Z03/dX2d0FCFMSwuZXOIYlvRdau
hc0CET0+Ix4O1o2T37CKuaL7CLX8HiNgQMCX9G9Z9CiBk+at5cbTo6Siape9/xakOVlp6YtCzKlh
skvgMNTiS1ve6/qua8cyc+in2mUqBnw+XEjWXq3jO8m6y8Hid9ZNGpxfr3QwZxUGplcDLwhMf+Dy
cceojv9c1w13BJGoab+Z/WQNN8B+iaW9GGEo9fRG9kDhX52ytluElbcdAmuRY+XqdbSpYHOvVuOq
mX5Pp+4Ik9+dFRG1V64VMjrGCPLhxTRU4rEhCIN7I8qYNpdtnjoubcj9OkKRYh53h8SfIGAE0DIr
6Nwgl1d4Qjsv0hjha+QKaFhGmLyNixQdiY32lXdtMSB7JcyFPgB4c4/pEA9fyIA4zNNlyd/AJNlG
leJoH11+H3wL3MPHVC6zHDUY6o06/hc4pyjA77fTtU/HPHECmwZYSdKvn37+2vsmYusjRx2c8opX
5Du5CU0sjaQ/GaJaVfG9SoEr5Ey/O6ijGx8oBc9PplYLYgjZtPkGVMsDFMQc91fFbGlT+hcHck6z
gbukE5rrI8dGLVsulRJDwYIIEGnR06PpcFzffJVzd8bklHjMepu2V43HMkQ8p0ILBvsR+peOi/2X
dEfMnWYOs3+BU8Zod6a+BuFijjePxjS03Gi24CJEWccx9Js5Lw9V31bbEoBipufJ2UkWVxbLgg2j
PeJ0iEYfvEU8InxbynLRz7FDn3Aj6J7i5JX5ZqtCU3H59FhqJiMv4a6tCATHJ43OUk//yRSZCukE
DRqkngdqfg4MrrxB/Ba4i9MZbrOLxQ7ThmVttOFDES4zAmTcWbcmCAQ4hH6HJWJ/KWIL/dBBpoNp
kH33Mi2QPoW/HooWtm60K9Yt1t+Es6ya1z5nNN1iKa8V91aEvtvACy7YYufmwc5uFcpA9W0CFmbi
Yxnxg6m4ikqjXAYxpQiajzICiBh9CbQHXN05j1vhPNPhbiC1dvgI2nQZFNgbFebnDqtVn61L8Ad5
coHlfBGp6c0fd0aFzAHl6E+WcoKWxM0wI0F7u1AVIDQOhzLxePG+nfhI5bKBZxzmCFy7rTVrtW2C
oHR8knXw6/gHjw+leYGhTNGJX7de5GAQ03toXEBcB6p8wQWFqHBd5Ly5AEg17Z/tfAw/RvXpaZcG
7HoLZmJebveWW7bWuyUtxBdPgHTst/iS4HAFJBc6uMZli/dlDlFAL0BQF+K45iVToEGfQuuMpyQm
bduJr/xXkYVKRq3bMTxiPwOCOPlro9pWB/rLvrvbcMajjjloRoh6SjrpsJlqIHjNbvAIUvpkrJsW
164mjXiTAgXqwSIapypEKUzhEIQnK4zX5mzcgZEsqVs9Mm+YBGTmJWDFOu/IGuVz4OFBxQpcjkWT
Sk6gAjoFbexTRZw3JQa5nypTPkJuyK8udaRtnCIRtKsYybhU9Isk17sfz4HtrEYvQ7Zqo+NR7ScQ
MmzMrOkqJX0YqfqbWOKl90ZIKAypzGl64GdHulv8lK3s2fG0w6q0K3Ab2SGqkHmnbATagjM0zkHd
OuTZWuFzlOVZ+vlhMnLWyYbJncq2Gt99lwAMsmIqh0GcbB0jprxw35+qmqz3zChvAyf/2ObbZkj3
dTixCVeZhaD2YBOhhwyEGvBuFPEKK+iCkVqiBRcTxk42ojLRU7mfw7ubzHwxAnENNeUrS5ydZhhv
1AIsuTGCjruG20Yz7JeK+rOw1dcOZE4WnOMWnLRAaSmiDr0HL6RR3HDU8gYD/cZOMsg7K3xqKZRN
PZquwJYHBv6HjDnm0H8gm35lL4JOS64MvSHAmcEsf4wDI6icf20eL836y5kvds5PY/CXMQSV2kja
eXHwp02usWBgwIEJb+IxMq3pNSYbuVXzo8DwzOzHUSyAucRwEQToM4/o0IF1EFPSIQTlG20SWLUx
xpnBf+QOlv6ImX9t86ZjHG4IJgnLlSPwM9vxnsiRF/vLZFdkmf0RxD07ADj4dkCw4ZupPtLh6ZHl
VxP9GGfWawYIY1S/cghAZjuirUp3ow5PcjTPsyBC0z5shmgjmtC0SJcdD2kv3WIum01eBvLyMr6X
wpKrhtjoLq6Xtv1KUhkHpbpK2QDWIemYSc/mCJz3YDDZj9lxwPqHwuKZn5YFr6K2lq26zktBX4Yg
F3UipD8G59OCrvHYEwsNUEAot4rnw0ipkoMP2iSCIuIKVzY5C2q/9PECCeD5sjY3BDyQ5vWbtzxG
CANwBi5p3ZayvyPCOjb0qvQEr6qB5jvaAvzakadIAbvJn2G4E+JOCqurIodwiNsjXxPh1mDCNQBE
IQhrnPh4PAWqB7nYBSVxSeEq2A8OFEk0f/Q0OjKF8+Tdpk0DV0CTAExldEIx94aUO1GG89TL15Ci
0GcjA+V52U8tathy4QQFl2kBdMUC+0LJzL9qlu0CuwlefIhKq97QFhP3QZ1Sh0+189X3cp/XqKLh
W429XIhxdAXD2da3CLTCWxUwsfb3KNn0ONnIDDw/qPu2BGTD8hHWsp06RzuoXkZPBxB7dtRDlKtw
H6BFWwqXGYPufr6mC5AwDGjGTy0+Qpx2/bk4YAYUS8H98JTJj99/F4a+iK0OCXmJg4gU5dFeVH65
NwAoJJVCBzQuUzqaPOvdoTqp9Z85IKwM20XIlq7kxQLi4gaWs1P7FLDKWcVOV+KjZvEcMNwGkLpy
nOJlRLSpdptqjJcG5wNmjcY/m+IiqGkawrVKekun0T7I9zmFRIvb8UfSwwsNmTLy4GXsYkZLUKUZ
C7j3/EVvKb1ExZxL2BtFMJdADzCFBjv8YxypZ0sSL5imK5OJZ/ut4G7RdPJIdXGCL8ilj86j2GMW
QVRAGzR9WUO9sLRuO+T2a4yH3eALr+fFNgrfLOFedtBgMmHUa1dwejQdyrIwZyTBUAFIVJJ/ehQx
Od9W3mLv1bwXlfG09ChRZpoR56VhM4IgvYkPqBp0liM5Lm4c0ZIOmxnnqLxb/lkdnjZXdo6OpuSt
Kkn/KEf+SXRSV16C6K4xIyi5kI2CTr7hmZ40XgQ38qtjl7b7AlaUL/xt0geYH0HD49f+1FJmpqQq
Tj1w/Z1dMVQkrL0YLUTW6dKZMC0BCUWpdYpxoflRQjKnLZelr7CBtMcPhVSJgR1fiXEZz6w/Wq7Z
NrN3oZ7lNkb7SAF1tKjSQ9rszoRXXdDsGyGOZsxz5bIHE9QXJatlnVfeOORkeTLSsm46UhrIxdjn
yGcDypNDEVOm9FJG3iH/N9IwDNmXY6IIA80LIHPRgUIrPPxJNWJKqEBQZ5Fy9aCsiT1jjKjnrJny
XUiZa49fhYoPZvAZUnJFt6ADOagdYXzlgp/Fh6CX9pKwbeBRHGjm8PCfZYhoI7g07F5mrEhfh6AD
53daSXaB5Fjp9JXwBgTK2BN9fJaUICQAupPYKBor/4SFP3z/CZIpUDdNhypZ0uIiAZ8fAgDhxrUg
7MA12vi7IyBBeXeeoWUfO5vJm2+UZ+ajm4Bzu22PRjl2oFW8ixTFp5ySk9/JfcOCvoPmbVApRylR
aKQkRNyrzDuUKXxV425nhw3qbbmM1ZR9M52O+TW0NRUfW9wKi5tnoUtAw0d3yg55MnVyeLyNGlB/
WQC1KwAHJVntunnQMOvJ1PqgAd6YJGUWZnMotQDQ1TzPfRVUPZ3VPbU42FYZAGF+Jl23dk6+0Sfs
IAWFYQn+eRm3P2Z/teoPRyRuZ86FhaN/O3X8lXv2pgtY5vvoTeUa8gCQLmvXhOG5FPZzmIPL+Pi9
vmMuavv3AGGJkcLokvpOK7PPrqxOGnuEjj7vF68IPWuxioevkNWXfYko8XzSQqXHUpLyDT2kiQ7R
17uXuFNdj2Cdop1DGZhyhsA/4hBGnb8OToXCzCXIh9cyIGl3Aukl2mWGCRYL18rDYBhzgCfQV/HJ
Y7tjGxICmNSYOZls23xzP7Q98MJwOXX1S2dBeA8d0gcUVnN/Ss80j3xyrRqYxZ0RIroKipNoeI3I
4gkmzB4IE+LOWjUtT2Y5bRyBiplyyxtzQO48jNrDbDOyLeqFZhf7PP225xy4OZ2WxYqDKiasPbfQ
EoSpN7u+h5DBnOYTJ1Rmrjv7psmHwcsJlwzlEdCvzH63uh+NUTCbAb4cA0iPA600GH4B+QFUV1gT
Bis/fUa2DwuZzSxo7wlA0HhsgZoXgiBlTF5Oeh7VP49FSF5/lgr6FDa0HniN/Fsp/zUxjLg4/WxU
YIJe5wpI/GZfbWKrPo0i9OBsu7WHgEfH9aUQRkX87iUyWKkpLTzLVL6R37hUHeJTLBvgf75U+aWV
7Kxn2AKZu3Tcgh2QrQxqmBDE4FWwVJlP9ICEIlDCY7pPzMfcb8WmxU7IY13hS1YzZcg52nZXWkIp
kSI6l6zsXGNOh0yrdSZzYKoUkC3HbAl4nmSYQh/Zgv4JigoW0/ykd0ulyucAVtipRiZVFIulpAmQ
/vgPn7jKuKamiJnzcGsp+rc2S6CZ6Sk0kPOGeoxOZi+eLcG8Acr4eE3Y5EoyVpwIMFZLnDEjOpZe
WY4Q3jIMLgpzDwVZWXaJiHEcfNBnaHZWBmo6QX5FGqPkoLzV+3hWHU312xiEnFzErOQx5AhUFpF8
xuhCs+rDYSPZvZROxZb8Q1Iz+EDsqvYXWUiEGSNH/BxmGE4QF/oNQr0hOp0pPVd4jzA0A4to4QCN
tQv7CVK/hSluxp2EWwZ/YE6o8Kx67Rfopv3ofRIshCt6Y1sp+ZDkYp6Gcqaa+Av/7LxcxTwJlkVh
Lpn6+Jua3rrxxGq+i2MUfkmTQib+1KJkrSTd2k6YMxmHKnr28obgkL3sLpITGyLw0t69Zs5Z+R3z
SIJnlXtS3yL7t64fJbWY39VuxmcPfA0ZTrLpc6ZPTAMsy2Lbm7k6ozsVFx5+92Nt3geb/IbRuDtU
sfDCl51a/athl2DiZOmiF25UM72rEfgl5tPE6eHVH0M7+WwknLeAbvv/fPnobAa/FY0apiu6AIK/
WsRRXn+JsErp55D9tJ1QgFzVVN3OwgC/engO6Z+tdIGEs+KhDDbtI3rfZiHi4sdSSIXVN4XwXrsK
e8TYv3dF++70B48sWwVxfPKtAQFwENVlBYK6gFx5gQSG2Q+uZG7p0aWIXQcmeLuhfitpFDIRrAsC
PcgAckVlnsIGrzAas5WSBlsiR+3oTSiEembVlvQaxkIEU/Nf5UfiU5Eb++BYGpLZzh0B/IS12LRa
gcgWg10P+CLpWSHy6lfYyLmWSv5pe2+5+TknagCuAR46R9YDM9RvXkLkvcUs9v/8KJRN7SIi43AM
Wc1oA9Wa1NaFeq/6/s2uUau0dULAM7ISvtsC7VCj3y392XghaQsWQqmejLZiAyprT8/yrXrpOaiv
DaFpiaftasKFqOW2wwiMShGbmUZKVWwxpk5Vn8a4+S1y49syv4SB0guNUm3oK0JSXzI6gTjnzCg9
g34GZD6qxCHbxGq91Adrb0OgJ8jrao/ZReTT3rxp7XQTZr1P1GZRBF+98RHhM1oZ5J0WTAqFwvDM
WRrquXM2pthX3s1H0DJo5qdsvHuDxLiLeDytDP3pEsQpH6V2UmoGNcEPWSzwkqzt6IMvwlg1gUaZ
hmrtKP6yDdCflUymGCPpvb8uUScq3COK8iVillrs8ppzDBg7jkgm09569XNWNWl+sMwYYztEWTDK
cRt8Wh3JTmNJjAsL/KjR6d/YlNXfukA9Iw5hs81o8mAOlPKfbn0LVgkW2RW2n+9qhW8V7XSe5aAb
Mmhr9q6W8j3Iw2Wb30j3yfu9VYbLzEcVNSIRqDZihETZFCuLiyvl263MXZd81sm3KV9RXt6Hkisn
UB85SkSKMpfA7kVhKSwXoIPH+j1gY64R9Wailx4EkaEjUC0AnZ3pkbnNoxMg2bKFcY/6WWqp6T8h
AUa+gIShI3HDfNSFzBwZl5QCpni7ThgNjFveKrNkkGqNuMEopBhza3RLmfaMWbjrngLiPtkHL445
3RS133XTRCwRN4lqjn+hz3xwWJdpuwWE7+ree1tcdfFiwVD1CEIiGa1/LxmMBknsAvv0WBdyAXPg
LxWSjlKVmB5Jr4nkqldM185eCpROnjzHEqzi5+B8BfodyQk59D4bTIy82csIItzJU+5Q7A701Qlg
DETfu7xJ/3qPr5BtNKrtdkQrjAGbmcMkPCjLRPz2GSvY0nKnYNow2+pNYON80gGIPfy3JbIy7zSy
qG8Jiqj1i6iPZqy4Wtu4yUgjzhaoH8UioFsx0u6FGQWpPGtTYuYDyEQP0fdLo4PQra0ydmJUKK7G
5Y+BEAd5twgCdT0RhCrLH+uH5EXu5x4qx7auiHPfI32gBoPwOul8rb2bIvtsTZSBIeMWsdTjHvBF
sBtTA9Y0OshBXTXwDWpmudLYjobz8KAnIY8DDsgOp/eyfQncqtTMRTSahAdqx8Yc0HMoy77jpSu/
feDqhme9lnp3aYwGfYyztkmlrwvAPlm6TGsaNBsevqhZeaEJQkApEPPHXbTKKAbMARseOv8JTvPH
AIhTL4IXaoCdh+VQECpuKAdVfU/ZlKNTS/1fBd1GKF89n907S+m4O+bcYqV3rWzxMusS//8/WUmq
3ZfGVx+dSoIcxbFOT96IsosnRxGE2PmzGBbZsvYm/XdnWOmssGaiWAmsBkTOVITLsCSUBjITpxTT
D8zs2kXv90lRLRWKvz6wF0HLxPAf/IE4vDb5WSTaymSRgvpvZyD31BHPjIRwojNjDaPRx6nav4K0
cP21LB4eP4Idfff1KbC+xuSpa7/lFGA5p5BhwNfyyUmDckeSMqbCVWl/k/4niz+z7l2mV2hywn4Z
GHW+QBRsIFB6iFrUa0c9F1mPugPp+YhiUkO2MUp5OlPP+RNoI/1hbTL+mqJy4cuzpe4qvpacX4Yw
KTrsN5bTqfHr8b9M1Qr+hsNmlXcb0wNSdr+4d/od4mRk3BEsBqzEnD+O9E4256yLUE28q/afgHam
TZJ4aJiv5rLIXkMPPaaP6+Kvyj98+1loX2XTUzxCCONICvi0QSi+JHb9FQW434tjhoBPXftadWHp
7nrVTvQPKwed2Z+m5o/fZajMRZMcSTdcpOkz7bBnr01KxYEFdPSj9xfVZx97mKf71lfQ/db5vQ9/
/hdBoh9Wh6PK6mbMD6CXHCBZlH0Aj6lEEuerLR8BZUysMCZHr91/RTRssjkFBZFs7yVncYaDUmdf
IFjWOGJTY7xQHGMnyT6JUPfZMZdDH+yBFbt5/ZiGX8+y9jXLEwNVTV/4TEwHD2HcHU8hxzy8CK74
juCN3F7qo+GCuJm05MuR82bJhhFOrzmr53CeVym0iSFmK4PzOnuR4WGaNt6sT2Piybi9eR4E72O4
7p1/fbQcJab/gC2lj6jM0ohMZWNufEzZp9H/TbQ5rb53Mhx0G8XYpUW1F8jrw1E/OMMsEMQK96tZ
uwRRnPmjcKlZ5aodd4o2uTnSKBaxc5NvO2QbdmQ8gve0efPnwrHa1+l14O4xGbQSRRQw520oPeDI
rVpq/hCEC/tK18LMSJjGqsFYYCneUsbqNuGPRya/mDWoLKOZ3brFxJUtOQzHZGNxZplj5/aWf+x1
lchLlpgJmynvb6DdI12YUIgeOPVLJk/V8FvPxEf6jSWTNioA1v+Zt9fgKEna4N5wWPxBpMRuAM1D
Lx9WvZ+qt77uV1UXvvqsQpT2F+fAQq1OpId59rFw0CZl76b/HusfdnYP+L0myg47eJCcvo76dlEg
U8tRe6nanzZ9heKVP5jf2o+QjsWvjFozNoXMs8Z4p1nfzHZGyr7pOgB4OA/Mbx0AgXXeEaFTwphD
pp+i6WSaHXKkOwkhlRxeYfzNKgUJ3Kd5oDb3a3AUAFbkhBqhJo6pttwhchCm0QWAojea96L55+kf
IZ+VAPs3P0X1MwpRaWPiMy1JsYmgBgpJxY63YGbss6Xyg2eBAKotEAGSc6QzPtEWWvLns9whNQBz
BhOV9lYNJy0758j1CXAS0ZtBOaPxwwu2zSKcXL7Oms1NiIDdYc7hdD44QdUNxuvIGcw6cCCgK5ce
dnsTMXiwSAJ+6yxZo7BeiYqGjqQztDraweh+5qVUhwO2x94Kf2rhMA9QHArw9MD/KEy4A+6i9j0a
DkAWDYeYwrdhPGrw9/zw1WSMmqlfRk63v43D91gYi0Buq2KJxJrCk8FDqH1yuGThqQDwMD/WnXpX
njolpjF8N/xEkwMQimemik5jzv2A8N/5tGY3e8ajjSwueGMCQFkRdVB1iJXcoE3w21NrukQxgr1J
jBVub+kgHwXe+slzqcSXyf6ylR+0txREA7cT6+bozQtuKT7UYIVty8taV0K5Uz5q3OodcQY2q3Li
nlZJqVCcIlIZNxJ5JN55BwCWt5i+E/3JsFOw356z1C8eA0+w6K5GDjfDLRNG4QvwNcS6FvsmK8PV
P0QkGq5w5EiYPLQixCuAiu+AjyrL2glwpoLuKBsiD+YSTl+F+J7YFbE8TME06SCBP5T8IxsmdJPD
cpidAKTeNEuRNDhnCMsIcnK1BDYKNog9OFi28iXZXLX+0YW3MNpnxUrhgmrnUTlatGlNPBXzLMu6
OH4F2hj3ik9MLky8zngQ2UvhbY1vs842W4FxZbzPqe0EGK8PHjSSxghuxBgw+nbqc89whdwYlhW8
TQHqJhr8eepTAzCLeK4c/4SRTVhvlfZEawDQp1rHg7Pq5v8vymqFiBBvl6P8C68FZKdsM6n3NGuR
pJHqB9u14CysF1Xx0djEAaMJ4gNlMu9cWzFeUvJGy+w+2v98ggHQXxjXWOg/NTVTOo5/NRTi4UOH
kGL92jPFNYCbYnGc2Ysw+m75l1vQOiF/W+HBSogXXIZ4MlDTOxLWnae+lO3WUg6Sq6QCNJSdTOLn
0t8ESwNuPCM40Q8iVBWsXE1yu1MEnsZ+4sBKbIA6l5zzZPR+WHZGlkO2b70Y5jVSfLTLRw2aY/xB
eUoVeop8DgIKJIVp1Mg/m6g8ZeMmIHawflUpiJlrq+Jsz8TTVHFzBTDHGtvyy5heTeXX4AJVUUux
Pmc26bu5iShIReWfLkLGsShnVgULpYkRQ5zdneluDp8N7WQ6H9HaGy543DvMgCGCBrMHZ90HZ1wj
dvjjSXLC/g06igwl3QTqt8nMpHC+hgTODweiikoTsP/cMzIgsL48XgVhPFTyZREoybUi95Ko3gnH
bSJJ85htbxMzcIf7oSIizvlrohukcW5siFGrrnyzjWRXyQckIMJc/0Vphc7gptoHpBpI0zqBqjPF
EYF21aKzsOyN0a2nVnmpfGQAycVU/sbwXcXXn0W3hGWRGS3ViDxGxI0DhwDqwbx81/hXxTirTMON
2TIfUXdWzgBkrwVYYg5IT3BZt8GfhQ+tgogWst6SIaPNqD23yEic8IRnw+fS9YurNY8Hd233rEix
Y+a7CsY93U8v9jhLvX7j90fDeOjFfFE9w6SmS+CmIimo3xTBgRAZgjTK7ppOdxTnhPcYSHplRUl2
kQki1UxdQc6nPm8WcXtlWq5mK+LTS585IQomZ1wODRsBcBNvEeVIM0rITlww2MR6ypyN1r/nOasJ
ZnVZfFG7SxwxAmzGrUFyrE3bO3suKxx4gmscY0q3QiGe/TaYy5yn5ZxIuUO3IeVbZOPFRGUXfXa6
yggsXlJTVlw1FBE1qqRJ+YR0YDnAqpJr0fwNBhx1+khdWRdYd43h2sT/hP3hTQYqoD/sioUHCo0t
dL+vsrP26BBwYeVWuei75J/KPLhNv3Txq/nHgR5Qav+yhNWD9ts611DZhsE7xxC+ICBBqLXVpc6N
neovPaG/UfwWzk1SgS6Jy3owl7LaIYk5dk3K7BMTroMimYAK0FicwYxxbjUB2mnz9MN2W0Osy6jA
Mph9ycF+avWbiZqvYI/bD8cERHx/qTAf+gH0XXpyR0G4C2TaeJ0dGQjkCbVZWGgQwClswsDAwxgs
fRjuDB8lFzxs3IVEcCOozOz+a6DjT1nP22FxMDiohdzO0yzPFxh8ygWNLtN/P11r4myYG4wHGiEe
BP3IE1NM7OroWZiWCvGkm1o033EavwiQGHq8Bz+zs2C+emzBlrYqT9oIN78DKoKEhxuE7YgGaYH8
zJi3+kbpnsmjHpyrdt6lkVznf+XK1co3OYPM0NYQTfDzSDSYV+DFefaMOg6fH1v/ENweGX9cczSI
pkkP7Jpi1CL/EXVey5Eq0bb9IiISD6/lHWVVMv1CyOI9JObr72DfE+c87IqWWtqtQpC5cq05x4zP
v7jw6crXBKMjK/aXGmsFxXSLvm1k4fXbF9/8YipiWi8Zo6JyFjBgrhX+D84jC8enKTC94JkY+MIr
MY+iTVcqPaNafQ7TnSk/gZAXlvJYWSL1xgaNt5DK1gI6f+vdn1L+5P1vo/wUrDm2f5qas8YZN2U0
Tf6VTE6pfGfC1ii7sj0WcsUWHjQc9x7ozdLyUSdzDCinbQrdLUNvSh+dubehcx1yCr9yrZKF5w53
CldwEEAVPqRNj/erA2LZyl+999cjLlYEFiplmKK8TzbCIB69mv4tsuC0erPaD5PjnmuAvZwbBbyl
uITQdisJDqL/jIBkF5CjhDgjnd8nYRUrdKN2+CHc19x5wRm+j/D/FcX07ncfkNQHyFlTtpFkczMG
ClkWZq/h2HnleNc0/sFmqZb+LtHfqHpjk21C8hiWuDOgHflHTrWdkJuWn7Q0OZfiv+p+c7Zg5VSA
t2g/a9bzRL7MLVNH+amTdxtNQ01x1e1GmmCD4UUSxf1xSrxueDeJjDMPAw0npXzo9xL8fGrFj7R6
DDDwUATTkV5kOf0Z5yuaMN4BHWVMKe0Djbfipr+b2ilLDiGiO/rlwcFqJVLKU8ZDRt4qjuWjgwGZ
YGAeLWSX64j9XUJvAXrPea0wzkq5ntJ333m1movZf7sa9wciJ7ulHo9eFW0X+L9j9+Ej0LLLNbV0
i4lrhENkrOrpy+CAz0UTw7tGN0zAjIoTuMzTcsLIP1fHDmcyP8E7XvJoo4ulQ02/n2MVMG4vy+5z
TBUoDX6FobPvgIqqm779Qg+X9GuDmiTzf4F2VdwFNo3K16E7D9TDA7Wy5NLTbNbYTkOe0CJc5jwf
8WAQetGukbEXHNzimAC+6lF32r8ARUTCEMCt0CZrZBlxG1u8J0xJ9AjDKFwOaJ/7MF2N/ZsP1hXJ
R42OLA03epJdzZh8QJrS4TkzR374T1v9ANBCesFT0EDRSnNJRoL7V1L4uH/BRHeUwkOZkb6fJLqF
6W2QPxm3b8JXd716iggfEcxfyw4kVUcIGM3kUexgkeA+Jew+YAuo0ANot4yebcSsOk9/C34u2cE6
uOgTvhD+q2eqpi1hUDCRYrRfqkTToF4h5yhKGNOZRfaiRPR3aSerOgsCYUvB0U3+GXSJUJexHSD7
ZU/jQNaU8IGxG3S3CN0y/HdvYr+AvIK2VGsJBzUZXyMxIPxUF6shxGkn5bbG/W7yCIlRbF1EQ9om
HCIKxc/OXecKnOhNqyzHYcXM32VAbKpPk6oVLxS4uZWtflk8XzHG9sZhMtP+ixlYOD0PYeQiGis3
FsxrKhpY9euhU97JKdwFIwOWSq5iUm/yghEQMPWPzH4UKGlVd/YhK+v5PD9weE+Rhd2wjxb/xvqc
+tBK5qGtihUiYEK8KfuNHXzUtcdzQKFrt1e8MTMgRT5z4z7Z0PgdDqjMTaBhYJ4Y0Tumh3x8WDbZ
rlW4rtEyx+VLneCLy+mFGBsRoKIvCdY7ciHxBRxT+LZqMaulVILmFf2jrSsW8WvYz7l+VFu1QG2m
0ER16JXjaSlfQK6+Y3BVVEbQjdv+CMnRlCIw1okwQS0d13iSCqxysJ9b1p1a7z2quSw3N6mbM6rl
2XeoShPMDXXe04PonqJ82uyH7Xy+S28Z6xO5TjRWprXeERogQ0+zYWVoj66sYJupOx2FIe3IHQeP
2R/db+mPDt2TEBQs2XjA2+glCO1lwSyq09/67sMe8beh2aYTA8aL+T/Zdu14p5eXZXRz8haaBMp+
41d2lMpVX5E7a85iK2mA9rIxMQMQIabIjeGa4Ablm/nhak4QEZV4CibJ8eklR3ulQ/dNQZX2prOu
Wz4AY/5T+ZKhA73hrkjuDeLJINEfzuxxVgj4qwtnHVL5p/7Ij1K8hxCTQMl7w1ie0tTfaz94T9lF
WoDVzlb40VXNICDiAK+daifyatumLUJ6puchsPwJeBNFnO77pwgG3tD8lTUSqHkCxQ7S0MxW4u5D
ZRCusVGXR4cFOH9jOjCMd0gmzIYM5TvagqjJxy+iEJBVnxTnbPeg7TaY+FDiNt4QrNncaUdt7ZYO
UEToPDuBvuVEQGpOZC6dH6KeAopujug7Ro+DvkPBni3TZhdoOOkomEgBSdg09GtPFJi/NzJyvEEO
4Nr26L53z+KX9jB9nhlQXT5oc9MXp5FqBXeV2a4F2GTTkrQaE5/Mv3vlzu44jKdR855pAZV/hGoc
cvzTBMXAGCpdj+C/ieOgP1QpLdG6n0TtDfPyzFM/gkMa7pnzGnevKec9kmyhstxzvzlNsaVz2I2M
w39/QlQIvYZRIrbNikVcDM/QrI2D27nG4b8/ZQRisiuXlTxgEmiEoh1MAiYo50sog06QUMZTXakd
FpX/XoZSeRYNSMvUhEcLoBALVUnTCJ1LS82SlvP+yULL0Hvqn4ltXhvgQpvSRAoNHPJZB0N5qUxN
2+c+7jkDQMi5dLVvhCjmLkbCsrLSXnl2GHgMF1FAH9k9F8d6DTqm8X5RhPeUfbmcuoct6co0Fsel
woDtLuqSQNIpEefOGgqoEtTyelP9K0T0MoVBiE0LoQFeBWunlHCfHIdtWjbkbjexUW+oZ7C1Q3KO
tKK6m+MULyVsNjAyabCzciyjWY1QRtQN2iEF0OYQAO/VOcqhg9pkatCeAqs9+gFR6FPcjk/ylIgT
8VGqUTsFy6hqxbO3kugodMXG0O9WL53zHGJZH/k7gyEWpONwIPKtr6biWipMIaYWLmSrMjapBzAV
vcC+WTNrAXIJRqY0sM+G+rUWjX51TYgXEHu1ne9GO5OmzWIcEwMoPKDO1NKAxLfVLv/vozJLzhYU
RZovIqMPOeIxPHP6UMSi5V2uIFH+yZn40FRD9lAbF4aszC5FZvToABkKmYGaPAbDTGkEDTsjxu2Z
pYSJ5XhVt2nW1Kts3BSu4dztyeipxLjjZQqITg2mbVa25cltsMb2ARlaXWEwN6+UWzEM4q0aatSS
zJF9gBdSbdlbAcB6sdoa3mjohgfyD7Jm2n6G86cQ9zxrKH4r3vQnAATDGzpT9+BMGh49bIIwHejU
poY+V9BggxGAlDSCpDNVwJL+9yVVhfDms2Qxm071RnlXh0B4zlwNZQ6Cimn+MFRLc4+R/hT12uQ1
Om3ETGDZSBnrjwBuis+pqBR0PWk9srfCTU8TmvoJ5SIBvO4xMa0IolTEvMIYvf9eijaayC8qMb1z
ul8FuBn++7xfdaPn99F+aFAOR6U1eGPZYCPA7FgqqJP9zGIIWiajN2V7bVKzQ5mlxEU3DmnTZs/D
HidPocW9DpHsWpCTsteMkErcT0hKLFQOdP3MPp+KZynAZ0IMoxxWiAQalIhQOoVzb4Eo9mBhdEcU
4aqM7Fel0nX3fH4xojTbYTcZfJu1sa6bGB5jaNO6Hb50nXU6GIz0YCXtbx/6/jFLsHOTCo4/A+1Y
mdEGxQLHEUAgBOmi8sElrNjXLbExABNvYywx6Ail9BrF36tO6+9pVjdekwwk/TJ0S9yACcVUJ9wo
ZQvBkhfO3Co4ER1ljx97Nvp16JcI36w+QUQ9zRxc61cL0/ZMw2LZGEa4arn+S52Iyg0wsHUz2d9Z
oL76LQ4vJRDvtmHKnd6OX65rvUxdUu11w+h3lkh/9SYiQbaZzn0/IShom3VfUL8NunZB41ymIRtY
Do0oadRVWxQjG0N5UFs9PWrWcEpt857aYm8kiFJUF41JFXQKMIb0iJY2fSCaR2KLoHfrTjEJE5BE
usy1fyLQV5HG3NxHw9aqVXUaXPM34bOFkWnnjNGSsMutVWkPYp5es65W72NIvHpVWUsrj1yP7T0b
Jt6DTMtt1HaHOh58zuh+tmXr51vTikzDmijTZhqa9aQC3AOp2V6F31Rr2RrnOgUU1QeCnoRJh1Yv
BccdjKqk2YO5mj+FU7W9qhELtsLZAX86o9mecVY35Q1jcwG3zY3Ai3H1WgQFC8vtid2AZCO5n4kp
59PwW5boBu1VxFp67s0lvA11Z5r9+2Dkzblr3focaNn34AK9NkYiceNyYOES7Kz8lYym+ow6+DSA
/BVmEOxC6dDqzHOd9jBexWgSFdheEvC0nNWrGvz+SjbsT2FU2DsEIYhFpA5XK2kou+2f0iaVFa8R
FgfesRuFe0yF+fW/Fz3i7GSH5UhTL/1ReqY4HFqEl6HKOlIivrSMMFZ6BrlMDTN51VyrwyQ0qUur
ib1eMmTw8Vyu+nwMgB1AC6oqEa4NbRh2OU8fzpamvmlpEp3ndPpGqYI9u3izsBo3vgU0p8YqIQzQ
jY2DcLLPtC++ND2DRisXjkogWWeoMGhQnal+7p+ygmvdROQA1ia+wFx5Q/BZLlsFlmWo8L+V0jko
ta+dqsq3LkXUvyZkEBoFrDRRcmvK/K1ULXEdIOcp1US4hqFrcAMzYkNw46yyBP7EmPLM2WNVH0zO
44tARCMZ8LN2oBNEyDkEJwY8ESu7kuLSmSmD0xS7XZ6X7R7MIYQbJ+aOgmK5GOOx+iws9WsMeTOl
6/erIhXVEasK/B7XDZY2Bu0NBoJyFVa2DeO/To64kpKj3gGB0KUxAl0Bs+q2wzHMmnKdR4i57Xok
18N3mL3VdFnnj2QVZ4Dq9AwtI1k7GJblyR5zbhe1Ycoi0YdkMnKJiES26qv6h0ovLOvD4YRMEb5U
z6GTkYn+aWo+WhgVLUDbAPoAL9jM3QBXb/hBTa2/c2q8N8yr5TB0X6U/6sjABbkaYwHIKUxDqK/M
27SaMKuQ2dkWmctq0vXqow5QXetJjSnZRWWsERy1UpzauIxzdsgEhCtPG0zhvjOn2m+LrrH2ikNv
WdGQwCv8ypUYFYqJ7x0pTMtU2GcGZoLFS8Gq27UmseioL5B/x7Wwoz/fxWwhyTuI5qFta5YRNi7y
O0sNjLDuX2MmRS4RpDjxZH4LXHcE60Z6Eb2t1NWHo5q4t9H2jWNNm+hmBSoOjPkOFn5rX7NooVoN
QyRt4aZh90J8ObZjuAwuiA3uwXfkb9KjCqpfanqiFCwcc/0Ko3YlmxfiobDeWKh7sLWczVQr6NnS
JxAG/aEA+WcSKjh0mW3ecUNx/OXAbaPv+UC6Sycnz94DN7FwF+qrQtFzL4+BRpWa23wNowNQ/TBZ
VngmLvd7CNDrA7/LiahsUjbGGQ+pz8SOKf12MR7Vs41zdES8GTpabbpejjtfSmINffESmFpxGf3s
NtXdm+w0vDRBTwCOrb2KUMhnU2XpttfU7zysMXQ6dXAP1YklfY47mpTulkmjvlkdtldk0Q+9+2yT
IbonROLgtZu4IkEDAjQFIhLVj9qYYQlj8SXt2jn5SfMZSDEeKIfJ66NOoA1nvLKrxJyw7QYCm/+o
Gt9eqE2FxZKunpLG/lsgOV9rUagz+iOzAEWk+aplXtqFlIe0vLkQhJizumDQ7Oeemii2lWFCdvUL
eZ+Q8kOHtfEbudB7NcIhWgVZSSfT+mhV5tlUe9AQCDI2yZyGF1z/7+Uq508HfYn+J2zCq5n6DEey
MGLuSZKmVpk0Ued11Ocie0Zr4C9+xKEcTpaZEppEkyAe82jDyltfKb0rmrq0aUpZfGGQokMwf76Y
X4Rr63ummT95k3Lms9zPyUwCmrRgAZmF+ISOTIwc//ukXhEWMjW3pmmgKPZy3qchfuQxbLvQzZ3D
GCg2PhX5jKuu31Bg+Iexs6jdolPtNhr0nLpNNw7wDtnX7sEX4Z/Z6OqaLcs9WOG/arLivUSRM3/8
fy+DX1KzGY12cGEY0NQhY8JQJVrEobsJt+4Pk+r/iydmGpgrF46G91fpgbkA6olnPoY3SqWmbmrC
FXWvSaG2ySbrZqeGvZ8ssrBMQmxnHM64UwYa44hXeOB7QaMvwykFOWbaxJWTE4VHp8fHGGTmWrPx
ZU9PXU8+gxTKq9/lxkoT+OBlpZinygyRoiQGpU7PHRHAyJtMQ160TNOOQc9926r6pnEGhAAGSjqf
89XBVZHNBDHw1yF4CQE99b5RXcpuuCUGa40PNmEblZx/zQ6BRxqgXVJDHiICwiND3Req8Vpk+Yym
BzAuctgOVs+8FMQYPqBFYzDbjNL8r46rkXTihDheG26GZYDG6NNdl4TodkpBIhLtoO4iupLlujTM
1aBG/TZRxhy/sSJPYUSUl+1b8YZsrOqZgEwOEyNYt5WAgeW47c4yTFyuMgNJlAfpdloLg4CRKv4U
uu/OwfAvpqVny9yocWlSMy8auuP7Fvrk0k32cVAMr3OlEetNS11J9ZfnGD+I2tG8QFj6SVgZ01e8
UaroYuiNUbetOBh1/CZeC98OdoLO9bJu24QG6KS9Zmp1JFrDfA/wwFsqy8jk9h2Gza4/gCuNOfSu
k4qgr4pI7oOIAy/1cYHGAq00fjECS8b2NdDj+lUM4tVyW4VzZtgfu0qqXsNpillWeHdN/oWqGbnb
p/a7Vt6ioL4hu/Z3UUUtknSoBKwuGzhBp+EpTA8RejKQAqEga2NqcUKxEHay/DVL0Mip3HSxjS6c
6G3k9h1YRy0DmZ9X9CdoQk8V+JwIh620UKQFtqH8kPVGW3FiQws75AzMNfglhxwMxXCWpoTZYbfy
YuUpZNk6uRvGYF1TwyCwYUAxArfXvjpMESagVMAtbuRWaGR6JPVKbUAylArOIL+3KugCeJYqMIFq
FCNbjfOK7lk2AnrUn01fajtMB7FnUvRSeM0SN81IvMjuEi8O4NC0WGnR1dA4S/Sg2YwjRKfKcjMv
0C95aROrq7lbkSbDsp2icmdjxliFblTSHXOabR2iJBrj+uQ7HQbWDo6UT1JvH+Uv0wQxT5gwo3Ke
/VNtv9mar8GVQ9XYqBn8mhbZJHeJSmOjufnZ0JNnj38i14ajNMiLg+wPHM+e3GVl1cmL27Bj8ESd
c7Unmlyjc9vlaCY0F2lmmNZyD9WJzChSszZmECtrtcRwqYjkM4/C0RtiUJaBRspe1Sng7y3IN/3K
imzt3qkG7nBkc62Mo6spEAV3hT1uRBpkXsIpfRO5Lc0kdcqPidCZY4AoiuYXxsFTn6XLyRHuCtW8
vW1AKVhaDjN9fiESJvPGKKAIaFCTiRaqhNWPzDCcaFWHDSulThzFCCshZ2ZQThbe6Xj4nxfwMtbe
JMhJs3X3mCmuyu9GMtyWWoB/rparJk2R41i28/9fSCLfZAZLAO2fGH5D2xc722m8UBLDxBCLuWTW
BKf/XlRdOSeGQlxU4r+3Nnnfo2AQi6bi1OeW2AKWffebCWRe7JonUdAVFhFT8gm2AsmnGvurX30N
80dDm0PVxcZM3cK3O/N3FbIVG3ui8zCGPvg6c+5vumkTLTG8o0/SGKlpiOzcQRe3/166/xSwMUV0
1zCCQkCt7hq1IJbJ1n7TmHjBTqnGTWqZw0EGlIG2XjqwSltjD6eb2SZV+77KMCl0YWd+JxUZFUJb
yarX38yJ0xg2k3LBfAfaI7monu3D46Q6jtalo5MmoP92UZ9/O03wDdjwTAnmnztwCDYQfLZm+q0C
+Ql9ib92zrwprW5vObiSA8sxd11KE8yON1OckmMwWN0GKpIrC+Wf29HmN0mTySJIq2OSAUGNbH3r
DhV9uqkkjLT2j5oevfVYj5Pi4pIE4fkm4QNVlWEtZyA1Skt/YYyDK7Jwb70wYLJk4XTVp+BQ5KoN
49cWHEUevWpHTz8RixjohKO35w68zsavTLGBSaAjeDCURdZk/WYqSZXpQ6yvRmvSYHFmztSgxm9D
sAcUlL7HtANUV39L5Mhu6c/8gQSZMHDrpE3Um+WP1rp21MvUQf7T4lHbKGqVnWuL9y6r11rBRUyn
neE/ggicq/jvEqBRWa6egb7gFqtp4ChNtGNQlh1dzCqVuMLGb/+VbcIMfaqJQtJuWvaeJS4mqDYp
rh3Qx6KnmxuQjfJsR6YmLTe1VBgi6dDItUiiSizLZjm5aX2ou0tuWu0uN3t56GpEM06mr2UGuJU3
/nR759tRuunUuy7d1UrNlpzCbZp7yd3sc5jTUSzOpQ3qOxztN7NhKFsZ9ngq9A5jVWP/5qqh3YZe
bNjBcB/XHEgi376UOA+9fKLhnzLUZKZ21OxJPscoX4Sqfo6trMJZwk5L+wTqsYJWqbeYq6STSPc4
32gfKREOrpwujbDRYDZDu419/5n5JhGwKerzqZqYMCIO11RMbrR3HtAUjrYrmnMl4hQmjIwQQNN4
tr76mJGvaqb3ALTOe+Jkr20GNCKpGnuNB3VmqeDqkNXAmBmX32JAnshMEcd5kIpdUkb6oU/dfwD8
Ya1q/triacJgQcioik2BCXR7zoA6r1ye8RMN994DSgldTqUTnpXBlzk031phKzfdeOAUCw+YywF3
gJMezLdSg9ePs73fqhogbiPc9zEZD5r02zU9SOYAKb6vyB3pU5go2DNj2xmjtpWCYZeltMmaPiOJ
v2rMTU+wEEAqxetU+vU0mbEKzc25HBep4cTjO3osUuoEv/E8gu/RoNOeXPtV2sUsGzcZ2OdQ1gtb
MxhP9u16QJa+UgiSvGgxdBt4oHIGltJW9VdOZNe3tEc10qdoWgh7o7LTOcdZlhcaaUXDhNMexV6z
jTURrwe817AqYpIpXDIMqAWnBMiz63CENAuVx0Av9lqBrG+0TdapchA7EqcQXEORDsPURZsgj2bn
9DvRF6e2Uq+c2FDLynuHx32H1ZnmiHbC2kvzIicx0exRW04d6kc/ta1zR4iLgyqsdKqzn/CzyLbw
NFX8hNTeK1/mOtwRkEyKIm+IPFRSLsv0JQ/d3YBiviYp7VrSW1g5HbK4XlpQAUm4llqEK0zKfB0p
nboOJkToGSb9TVEb5s7s6R9EXXLA3pHSbsf2XjFlJXVAYeISfyPCrJ9lxDEqh7nAbkZqRsHMWEis
1baC/KpTXEZtVolsntwPFK19d1BMgz5hiwrNzF9SWmhi6pWXZnAxTCkJ8TBUA+sY09thTjR1dOVt
hO+d9nA2lGTCXpZn11id7LPSmndW4PFzUH4FBwFOWXV4njlq5YDlI0NKXRrhj6PTIbGi/rNriWUy
Fa3B/lFlB60nQp6WVruL6OJvSuxlQfZeauBXlCA1kVkH+dksIECNhVyKJBIsTu6W886bphBi5aDC
QZvym4+awaUCkGlqCuzfFvhqR4Z7wMi89qkxiRxkRmg5+cJWYvWFvXVfRIGnqNI497K4KMwLjtD/
uwylgcist2hgqzL6DBKSyn6HBRsxX1s+izH/JO3r0Moi3g6j/YSs5xwCAQFecaiWyv9uOOXp48g1
YxJf/GDEU88IHrK1ZdPRIuWECIP4OvRNt3OMWj2FBDQhyZ69r7MCm6ktX3kBZj4Y4pPwCv+Q96ly
YFrxOpZQdwTw0KOjjOPaCHhbSmBOG4hy97LgDK6P9CZHI6J+igp1D9H40IQYxQecYXrZZwvTtUuP
3g940cYzch3wKtIBL9dm4qdKXCkgV4c09umTGxY5RVbT78qxJ4Haiptl67iIFqtnWU6xp7XFg+wf
N2diKpBHFuSRZDH81rSIWTELULphqx7iuANq1OJY0KbqAKFKWYb/DN9uqIp2mTZNnLiAaibBSu/E
HrWUEMarSLF6+UF31iJkmM3UXYnszai0f6NCXymyfena3vACQn9lh5tpGu/mhAYvzlIMsT08mar6
QhhRY2ENPmyt1Y9N1zDhJGBhss2MgCj9O7aExRC8OHKtwtVYNNV7gOAYIb5n6vrwobbchBONM9iQ
H4Or9UvXp3IFB7Rjy1t1utucODlikq3XvHmctL3GRDnSdmGAb9Ip/ecEv8/P4TIIJDHYF3TMnfn0
0FOO6txeeRabe7C4Hd08CjsMtbili7ZHGkIbl9P0O+mzzV5V6g3W7XUGcGJlt0AAqt7ZJi1gFfyP
p8BFGl22brlMlTjA9DxtMCRyiO4jf6vBxdNm3J/ENS4rKi2qQFSAgEELv/WqsX1oGs68MpjR0S5b
Xta7h9Jsdg3qUxJ2jVf8pMi29TDdS9u5yMAhoB1DeG7r6I4mTgES6ItB/Z0WLomuyXfdT5LpeXKs
Gxb4Km7ulh9hITNn1Evg/mZSiZaOzLcig5Umo+zI9LO8pC1F59QUOGmQ9KnmSzT032O4drfdqTsN
itzZqdRfsB2tyAwAJeOqSJJVh1kV6xPNWFbobKVWQm4Z5+CqqnNQ4XqBErzrbK8OylcRY1vPJ5es
HsMH3I3dgPFkvKLEwZeg62fpcJnAWcLsrWnaxZVNb9BG31RENh0vzj00W1QSGOgnSdPngbF1YkZG
SIgrnyEAw1dsASv4n/XokgrrfyZI+Ch1081AgszaDX0+LZO13xIAKCt8lsM4bm0k3bU7OrvRHB89
rqQLUPxdYYR/UU0SNqfbdWqJW9e3OHaigXg3BqfLSCJPqX3zVtvEmbFXVCgDFkPbbWKlfrcTjfpr
VvtVgocv+5zQf4zb8HtCfHM04IKuojtkCRPL4L9g79P6oAybVLxNUXGY5+t0d4BTdAynsW1XjHQf
JZAz9bUsXvnV96UXBl40HINmH7fMgO+YoBXcJ9lPRpDnyCCIExMt6jl7JZkoD+jwWpAC7XYmSOAd
C47z4j9symE/Zl6VGmuBXF1fly1Rq4j2VmZ76otLVd0IFODgjsKNli52xXzam+lfmP2OyIKrr1j/
Z8GKX9rZYlHcrCU6M7w+tNrYj2G3RRxr6cbUS6xLBDMFqOLXCd0QWmbjHntjh0Ceabt2gTfs2ueJ
EGy6/+5lKs6ENVq70cL2sEU7ZGd7bBH+AHVuz2pAhB6tHBNh+7iE8ZXEq344kJc8qS9o/2hsgpFo
8ObT07UX+Y5hRL3ulU1pcGxbE0OjObTZNy6KuSvZQp3Do0/IY/ZIVD5mtLcnI1sLTlNybY2Hi2MZ
QgXSA1pqxFXctbcZob3jGrs3IDpiVx0B16JevmAlGY/xLsFlykyWLEvrhPip9IqHpFgkbqtYdl+4
fh/5L72SutjQK8kW/VfAaZYsOvZvBHfgB6rt8DQ2nI9YAy02/2kHpEu0B4Hiu0K88lm+wkTOfhCE
jIt2DcjCrhk27uhJceGZBnDtg+GhDOzyixzDlU8CKIgm1GDGGhARvxf6Cdk+aNbPA5OXlVjJNdvt
Oyjs8DV81bfhGZb0ig1UXMJX+x8BScHelatuQ5StF56VcU06ZdUeyMyN+WkEVp4FS+R0sNhFCZD9
F51aoPe4oG7+Q9qr8JP+Eo8i3/wKjOEvfDUetofvw7jgi2oz2uMrvjp8zbAhE9D+Ny0r1GjIzv7x
XItvvM5Qouq/8T160Wc16ybaJ3ApNuEfBVjxjQyo+sYe7GmX7KQe3HA5sX2vnEd04nKY/xCZj1dQ
d9hZaiqEA9pPrfRS94HKYjG+03gkSKFp1j5sjXXtwZT4pgXAZTOjN34urmSOemWZPXHl4belcOjm
L4h05FVMtVb6gHwNnAJWO8iG/Q0UhvtPIIuv3t0MksWCGcy4bF8hrPSrwaJgW9xCdlx0ycEud05B
dQh80Mj4n9NVHV/hMPyQLHTv5F+X3ly5Hgjz+RtVgh7YsmGcrLolADzOxwHxGfmya69KeFW1s5+d
2w134n3ckhx26Q8MSBbcjJvpUb6DMvS9fukQqx3vh3c0tTtjq23bDxr15qpbiMWfuWeetXSe9Sbc
8qeDulev3J0bnRTvbhmsfqp1v+DbT+UKY9EVqMMKKPzSXTnLfilXcDA2Cek7J2WDkmsLSvoDhcwy
9cKtv05WGAmXwLXIFgQht1ZO5ov6mM+kXyRfL1DsHLqlThLx/LOk3g+hj+tqJ7EZXtWrdTbO2Rfp
DjjR9yOxEGvSrDbjwf8nDtqWS78Yl9miZhqt7SeF0nVJAN3AYRPD7BIC97u42Q/cJcJeNgf1B+Gt
l70RrOzc1Y8//Qp+4E2Jtql9UoFVEGvEO3uZDXhXP9zET+euX6mqg5V4U1bdETfn0eet0so7ktrw
YfL9z5G35+Qcfq5Ve/VrpAgfRfpeaE9TPQ7KgLb3NAU7fln0kTtvzm89VRfrEh967BxHNyLCAr07
sngowRQlbBzLfP6yNDk3FwVPrgqchEsvQHOiWYzRtUflAQ5+RW9ZIjHYwDRjIB04N6BaC9nwN8j9
G+boDcE6I27l9tJKL2jRYO40wGkx3dHwN282fRGu1OQKiNhF4J7f1Z6+3oqRKAPhriEid81ghETr
U/g6rpSVvTd/mDpeEgyIe/dDHMFzwcNhVIr6ZIRLuGEsvodvtzWXtVesDY9hK0qqZpf/dl/1b/dS
vGHO5oIiK2nAbMqdtUY7/Jf9NQcr437A2Yx0U11LBq5XY5d7hMZgIB4ldJk1ctfG9IKITFCASS8G
fmNjiyXa3rNsquuBWLNoS81ZHHGCOLSosbwt3B0VuvmCQ9X5Ikhi8LDL8zWKfs6HQ2mvDY5+0BWN
LY0Ffnk1lczFNOG0cRdt7WQF3MqMf0Tx3mv3EdH62Q7fYzr02lbZTtUZEZkeHejClP+Po/Nabt1Y
ougXoQo5vBIZBLPyC0uSj5Bz5tffxVsu2S77iJRAYGa6e++1wSJ0IEDQ/2oVVjXKDolLugPC8SnL
rgl9Biqg4eub1/rLT84RvHOxEpakTDjpl/EPGQUAQuCf+bMDhlOSfF5Pwpy07KirmuVMcob+QTl2
SgEWwfZyYrrQgHt2Hbtc6iNXAM8wKHH9NcKrWQIw/SnMFNmbFZ5cBGgEHY263WlvT7DQRLgofoKF
Fmtw71/WNSzk3TShVfIrHPAycU1nabVnVjN2XCQDKELZKUghSYEW4FgFtJe4jMWeY21IzRLDvCMk
8U71+XiM8rpwYU0WRZhWDk3EErWicS2r98b6mciWThI8Z99r/Zc9UYAiClMNM7tMYtrX1IfT5LcP
sLN299maULA8icAXCSBrWMr+ajrka60tPcJlj+NQJ9cg/6y0w0Y436jcTLZ3dTcIn0kB6w/y5A6B
rzC7Kr0YPRLrQBpPw364g+xihn9lnJ8WbtKGpnnheLe9J3zWkNZ2BGwaHJ0J8HAawNo072DapWy1
zCdDM39R3/MJDf01NWl2gwV96f4rTEghNs/NfY3TfYcEVkD+yZ7N4Rjds8C3AV13JwPENuxxnOP5
bqandt+X2MscEQ/1/y83wUbdgO/TTzGK4w83d0UbttScRFQ4sy9mu+wTpX0ln2VgU8sxSWNwQVif
j7TBqD/1ZsdDjXNMgmonOGiyBHtZz9jRM8Pf8lipbtsY8rEYSN3YKsBJfNEkws7/FL4QSl8xgA6T
CsEZd9Uxf7Zf4PC4qNqX2R5G1xJ8nksSdvm1BE6X01sfbb90ZlEjSrS6OLvLg1ONewXGymQXv/Mb
pxTINSuQCOK91COSbbSpfBe12o9QwIPCns+TjpJjN1/6t+yTtxRjDqDLDaAOrtKHDiD7+U3KYufu
QtWM2g9iFKcuO2VMb5evE63hoGpZj0PWF5so4f9mwmlB6sN4TZyS84zxcu9QpOjICXA80WfgESB6
V/M4PNA4m/yiBcWOUdN7WnO5h5kaeXnvdWwqvSfJl9L80JJTp7c4EDSkXBLn6kmOphxZRkfW6ypP
d69Upa9tSH8ksyYjD6gt04CDkee3tgIVZjWIvDDzSuVPjdLQLiSV7V9F9IYYhk7bnYOctFiBgBiL
8TW6W4RJlQlI7C5ab1Zm5E9ZK92SpOtcbKyXdGYco9ynUJuVeKSTQphR/QLZKbUNc45SE8G2lgFV
YALtPHnudMWiderIm+zn35T5N2xd9BBIXiHUDQldWwmP7bZyQ6ZtwUKhEkdnVAiKofFfDF3liN9e
NaJ7d3IxVT4ZrcqryYmmHOhHtWoDxINjgcwKR9k8nNYVaYi++gIf/uOhfS1F+VnjbJ4Mda+zXPdv
ks15FNikK1zqNx7W3yqUotnldvXMG06SF2pzattYuyDWCrmYvugQ+RaKzkjTIOo0Fm9YqV6tV5oH
oqkk8vTxaWXMoRs4AqCS852e6JixN0LAaqD1rfQh6EfrYX1PNyTNqJY01fLltn+XkOeEMtJU/OVl
vHZniziC8WO6f6/bl+arkAK2pfzNKaCdeRNoxEv5vwS00f4mHIY9xdhO9F4nRwzzoxiyCTC6A5T4
S7nq8TvuLJfz8+69io/x4nQO9nOHSaKtXI7i/hWzx44j4umT+LrDcfHk3V8avg0ELD//DNDZ3avp
bvzWU9j7xzbIwslZ3dHGqnxMXQwx9PBd6nqbIYKHxMuTvYgUop0S0YHe6bd2B7lstzgwS3aQcHnV
dte70cZPhOV1x1nffm1caBg7Xs2W1bfxDUiHy25y/JYidm2XmzKxmU7a993mPVzBHy94ybuYpxEY
NqpDjQdF9ToH0++k2CxU34+HTU+z2SiU3X7wdNbTbHdczGBSYs06UnHqciyVN+1xGqQzf2IskCmz
kmK0IhI76t3JoXbX/uSAEcJucyAWx9IFIMhR+ZqjIlw5XxuOuHlUHSIXOTk3oRVBhfKYqyEPdoyo
CSlkIwZjsYE+9X7bhFP12N+1AHHCsPjVDBMELobfZ1FaOwrrWXmdYsmv+TDHb8WOcv9mOcfJi6PS
jjSf/FGugFl5TGlUNSCGWciPyUknU7dwJcbAlbcMAQcVxugEcqw2olN1jc3WhRqPwRIGDNAtzlfz
d1LZODjtPkCNFUEA4KPh8u9upAzYxmFw7t68O6s7gnFjiqP17Rnq1tqV1r924wq4kHGVOWffhcFq
rCXX+utZujYeDRX2wOSXJmic0Ov8xLPaYSF7vEoAMMWO/sSo74d0vxTWVbun1zrZXgrplwHLYWCD
ljuzJ0Jh9ZE1EE83bXj5CaeJ7pYr5ocpPTWIeLOzyJEJ+owRZcAm1wACi7nFpnoaHtcJ/yNTCyyd
PXeN0fMsZEgBt/8eaXTnZ9xeMuMkE3T8IDD+kFRwGF/R3XWZt2lf2/orz/+BpBeVALWzNiGVI2rQ
hWIGBwYFzmCEeNb0GCaYbOsn6Q9bOyP2wi7/CIMyiFjDzpTZCTo6tnqOsPHoFy/6aC+90/xX5gdR
exb8bHtC9tekX+3jOwUfsZU1DgNKT5QuvtkHRHYrwLo8DOXVy5M7SQ+AbFrRsQ5gNS7skcAGSeJK
WYJI8HMz8tOf353ik98JFyiX8zddCwpvej+78QAqwr3/V/2zjthNsp3AQotIkLVBOJjPN4F9NQXi
TovGqIjzK68Mzlqk3zW4VukMkz3Ju4Xst90Uyx/PDZWm9/zsBQADB3Z9X/areHg2vnmdgZRaX9pQ
+jjZS/uwp1j9BTZbjK68eR3fRbvmPILY+GhuzOvrg/nLgMJL3+Qwv1qvj79nZ+3tfsvfzFsT8wL5
G5J1dF1syB3Tflxx9vI74Y2V4vKNgxPuBcEgL4jlYngpXghW6obTlH5XYRdOH3fcDPZzxdLs8s3w
7zd+Cp40fg8SBpgcfxDdbC9eFrdvyp/oKWNcG/vkLLPMEGWNdbHXQtHLPtmh6ysv+MK/mL88297i
vNKrsskY22k2n1/Ey3okq9kCSyUetpqtpHbFj/RbxN7yZ0VoUXip7iW9LnF2Xv9afSccsCfmVyWS
PfNEl+Vb/JAdooSObEv1m/rLzu8DF7e/sSREG0v/LnvpPGSGF06BSGL91ZX4rWaXxZ5j/vQ7u4wF
n+u227HSs4T9wkWSOPEbfm9j9dyzLO6GPeIKe3O2cHVpLATP3s5n66MooZZC5M7ywwmf2uqdYswp
wu+7/Ul+0e693H3PtLg6p7Arn6AIjsWw0MHP7lRno1OShfUbmIoD2iQPgIycuttkz+mBz5mocXXB
XF9pIbdv3b0Rak7Gt47K+o5mB9Rucuit41IjjGVG8dsPP7X8eV/faZclSChcDr30ljM6J7j0Q6Pe
P/BPCTH2IIxdCXJdO9OfZBWA5gkLjJDi+ZlYS5mpueOrGgxx/V2cO4/EJKIuAIMSzSBHvH2GzvKi
nrQLt7R2UQ7Lx/gn/6Zvw2/+l/Js0Ci6MfVFe4nv7HHhP22/PPqs7gN3mBKlV9Ub7erEOZ7i87V7
z1XHPFL6lf/Gw+qjMLxseyEWYke9YrA5W2HlTTHypO1j+JBPjwuHooWDOpmEPOLN7nFAmZb/W4UA
3T6UXNhoB8t/ROVbeoROfiFFwMuP6ff9lF4Jvz3cbzwBTZgGrALc028C48Hf0kTos0srHg3bOkB2
8bPPiUdbjDdHiooX+WN2P3GmUkUFd6/eG0fzv+QgHZUDWTEnTAdaxNmaDtv2OxRfdP8Mqslt9BMj
ALuVGJH8DoKSkpQlvfmhlEb1FMkON+mN6jKxxeB7cKxv8UYVAwAs5IF7pybBhxG2jIFgD+2RPosX
5Vz795PuFVA5bMglxBXH3eaA2P5v+KnIgiDCiHWIJTa1TRQ212a/BaXbf4+ueDP81jcbFzkHVA2S
ZnbTD9ce1EH2JyHeP1G/PzcBbMjfg+VL3wkc+CxgOpE5yt8SpuBN9hWXQj1JR9rJyT9w7aFwAUR2
Qhef0o995qZ7VFDe+MbZMKoD8QzySDxnoelN77RvclrCF3py9B0qZvWcA1iIyJWmnWJ6jeZiC+fo
joGWWpNlhawQ89Rf51cQK0PjUCBuAT5r0Mxk1j6c7CQHKltuB9j+TYjKf+1B96yD+sIgHghb/TNH
2cv6So8k/yo5h5Q/8nR4HDPcre6zOgrwPRc7TaT08pFFCkAFdumfcmfAjTx7p3I+iLNwRDa3b64T
Z2O7Tg7Jef43vuV7OsOzb/7yw0x9QNd1iIfbxEFABxb6bn3JH4bP2teumLRcHdfariEiazc1TvmK
kyZ9pXpAuvPJR6hf50/xwiUxFEd5IQCp+JNuPVlbyq7bb1BGCKMlOuFf9R8nPeFcdS+b/Gw0j7Aa
+UXIWaDpNxDCc9NwG4pRYwWWdOIcYWwvdMb5eytRMOnfKYftTnkOFwka9FpEAphp2xPAQPAqtJ0A
oPHm2XW9H/k/jCJqEdTATZE+0igRHKwIihim6EmsU9VdFvWaT3RnVXcwAn4Wqs6asAgc7nCUacUi
0An6HPo+0JPq2VwtAysNxw5/2XleX2hMgaRvHIOuIpY/umcju0ixF3V/FN1cCrqQrYguM0oIUukp
TWemlENMPN5st7QwAF1lIVwh0KEPHamYx5hO6PbA5Rm9YThBElAIPlEWEw2oBxy4oJv8FamQjidU
oIqFy0N4lFdMPvNfGnmwHphfLfSv+uGDU8yNewAI4lBidbJFPu/kwD7K8b1FsgUW/tgAVbUYmAKy
c7oEsn9jD8ZJQXpdvmocxoYW5pjUEhM2mH8FSQScFot48Po9N6h0LZnyQTxHQYQl3ZGuwje16hqM
+6eQiQKAABC3D+Yg84EdEka1y+IMcSo8j+IiXXHsrhSlC/15m/NOq/gdTKn1obmjSLO2+S8x6Ogt
NV4MXjZV0gMaA7Ju8U1zht0c8Sax/ik+0UL/n0307mq/f363O3P37nN8oCQ6Hm+3v29qIC+yfy37
1/9sQg7wkNt5gvOAv1vKjBGou4yqzAJVsJipIUT3/9culffNNm8T174jLdvVjtTy2DMO4LRcEjgJ
QmKmyWe/Q7v5jgOH2On9xEW+pJ7m8tjtMhcGQPgluPDXL3gW9+mNj3r/jG795LbyQai7ki+HA9OP
xDfsFK2blzpEQHB+U8PSSZ3+HQkNVg2PINtd9sUzfLJudDDDCd7iuQ0EPOsQpHbCsYTJE2iUa7Pd
2En4To/1Iu7U0/NZZqzN6q5Fint/n84cD07Whd2B6Tl7zBSWgXSgEcVuCiMoYbpiPygVImYJr5xr
ks/5OB9kQBONvz284qP9Go/5VQ7M0509gmVi5NY+YgHj4BrXb1koXVaqF3kHtYYz5/RbhDK9Dt0j
8/UMi6J0238V5y3OcsAM90Al/CzErP6GwEinIyOyY/Vcgc7m8fGXz/qn3N/jdg9u5To89y5KT3yn
DjxHe9xrrh4+DyfWd+plvhlqx8Ln5mNqAMOGD+DxzsReaRzSFSYmCcH8o1yrg+4Q7sar4Ok8KMzC
6Qj/AAAzz3iQjSvBrQ6Jmmf9DDTABRTrWSPmczME5Wqz0XtrkPxDqJt6UsBw+RNfOgcjGKBRQbsC
MxmvYNmnO4W3vvttbD0aA+XAT3NAGXnpz+OpueQ3hFCngs/q0vn9CWsERvb35gCbFppl6nXR820W
ITDZRXYVDWiPw9FpO+Qek97Blr+Z5u37hwPvQP1E7SVhxVp2UFPVz/GH9AJ+Hjqnt4aQrED9JNue
m9hmcUdwR88bLaJNOgaMLnRx7Be7lnfTHayrDUGxejz9Tv/pH02sXJqPJEyPAN/wZWPMp7serhQO
5n+8lhnys9TcsWZ4DwByBzyYMUWKvciOTAn+QSNR/y2/67fhA9V9mfMHNLtgOCKEpH0EYK4ObNrQ
qdCD2dI/MU4hBX8AB+RoROqYM8Q0wh9/c/HOmaZ05GcHsDzW7iTAEN0te+Yn+PFAY/FMfRAV/cew
jIEetlpOd5Q5ODyRYhkaa2tYtjY9AZiW+i+zyq3Es2izexNsQ1E1cc7Ov/Sf7kxgxrmhfBji8jv/
lk9JnL1CSnrIAZymVMdO5yp/Fj2IxDPpBn2LnrXZhQxJzWFFoHPd/G6sVwgMVk+PKa7RgP+m3+rv
+qefKL5mFi1APM+Fk5oXwiot8+/tr3bSU42RlfnhTvmCcFzINg1JpJ8DgEqUrghVjYt+vcvkBijo
nU5Mi/tXKB1765OB0rK3FuRcPmhP2dN/O0ROuwcNSAA5HzMds0u6F0uPk7n0V9136b5/XX4gLcgB
zXw+pfGPRiRXI+F8VJznKwDE6ST4jCDFLiAZgZMVlen+rjr66BjH7ZM7yHKYv4eJz8mv3ymLM/5V
fUiDx2E+c+DW/9TDhz8yqWFMkkdbAK+Orkf/x/TaSVzMqI5xUPwqVm8mAaG7ioul0YuY3eJlesn+
62LxVz5hZfppg8ljcnyR+Etz8R0eZvtXO95jXC2nlcVi+MQuul6hGYZrkB1IumFFSPw+WPkvuScg
Cd2B2eOhUvbzHv4q8xtWlDG4n82zSjXtFBEkl4A3OHZslx7JoKwKjHGGnRyiszPcHsGrzJV/wj65
8/kcWY5YrH39/Lgqxw1X2fX50fBG7w9O1+gKlKPFQZlc27st/Qx+ZwMxCWX6YJqr/WofqPNuCM14
gnCh8wAjH7nJvzQgDwRdXfo9bnDUyXl2GgmGccCROYa4Y/RTOiRrcvPuZLf2EIyxQ+kOR8P/5HP7
zr6Q+cLkSaji2YcHvxZnfZeOK4IRcFvAh8tk/drSct9N9T+E3walOpXpLLO/Mq9Y99VK0BPCIboi
whl5c0elAtcgKl/mmAgawp0vRTR9P+I5xIz5LlxFEpIuJCs2WMJV4pJx69upKnL9NksPkkQKRbT0
uNXMfZlv2m59EeuK8G/SlYYKX4NcIAQW0czU893X0OApv4L8hlb+CfU/dy065Nq02v02gItRHh0e
8iKjgZcCEMXFTtwH9+0jpyX0kDfZFletiwdNStwsDdrBEo7GjFQL3Awz0Lxv9/qoMX9q7sgoNEbu
wIFcU/6vztFfT4YI7TRh7DffeTZbgey3AYrgQ1uJft+USG/WqOr70bPqeW+k6brTHmS4pIY4x83A
VEjP1OI4gj3H9SrIFK2A6RSVXFxMhnREIMUzS1xX9acRwdy0cO2MteyOJqaruYDi2eh4pAijrnCR
HHVTfCYZ+POGOAtOKjJTryYMIf35/aXdTgCAxpGkcBHoCMwOidg7ItULs7opiR/mxgK6DpLnBQVW
+FBJUAOQsLqYM0LmPS8PdfMLKoc7JfYkkGdPEmdB0faoKh/+i58ZVzjMtp4gwEOeOeUVv/XdbTjd
VvfezVh5K0783aesFzaBJru1cfuSfK+NYm0H8cSkRwC/YxrwniwSHWTRylEy8+0mcUtQ6gC2dlXn
KTPR4Bjc1Y0UHjbhH0FSIxUem6SBW1ovA6u9+LhZy+JpTc0cxXS1Hs2cVrmCAuOZj5W43zsXr365
Z4h5kiyQtwfu7DLsWzEUxTTiEQKikktAvNhN0SUEIKnl/V8ajZN5wSNztR7FdZySK7JFzv4kKHnF
qHslto2eiXcBY3MA1VQWhdfd9wruX7SuLv/KHbMk63GY0GG+Ax5djJjZjQN/hdP4HLTMuQj3ky1s
aRb+NEUmXEMmX+0R1/UjxkDLc7KhwxBowJtZESqCGRTkH/eSNwmZZ5FgOaWtT4OU39YB1OP11GhL
YBT1fj96C2hRQxw8TYoV669XHjCXbOgWccUu/7TERAakQ81NU5Ljof6Yr3sLfL3WkiOwJpweHAnx
EpDEEvGuJDzof/o2SC807WUAoyFSNyHIDCPsWrpbqErXWt53zzSPJRjEKWoTI1y6LBRHUodh6z/M
sOpV716e+k3a56Med7cIvYCbjwVCFKyj0wOsKV4PqJ1p/6qV4JU6lH6OPAjejFNZIU+k56scNjwq
9E366lCZy4HNNm38h3p7FMy/tPet1Pc6BuHEq1HYKwGxR2CzlmCchuAxM+CmkkYKOwTp62B6VSIH
HRFPSVeAlJrDlEmgsAquPjMBxT/Z0GwDZmWtRbzp1mF/kL9MgnJIeiTefrMTIm7Gzn2OQNcZC18X
mkrKfJ/O4IneEkOIyLKw71SI7dLvBabDZFavDDkQOXILUKnWgbFkQbPd/buCsCS/TqQAZWnpH3UP
ndS9vBqddS43TCEd0ai2vFpRXv5nyhCcu/kw922c66QGS8JpcwpVjKqpjDp59XKTIjgLZYCrXCJZ
cbVkJIkxQc9AyBH6LBN/TE8DqivR/ic8Ku3m1YaByqf0WwzlXDhfAFU/G2nA74TBYFvQPnOsuRvC
R+aRNftM+XFQkqvyOyLPqQlarQ1EhZx2Qv2UVCA5R/HV9ZdMUbseOl8LnyoI5IBkvswTZ5zjY+mP
CBcO2kzNzq6GmvDn1lGLsYruQE353YNAjGTPur/n/+51S94XOJs9JWleeWYHKPranTzFjdIbLZtx
MdryyKTyQ2V1G0oGKs8RJXe6lo3Ac4A08WQW2B3UHc0XbT7h7r8s+N4XyXrRT+9lIhwpq4dkeCk5
EW0jUj9LfWVdtGdLwHaexjloWouv+e3Bfj9gfETbp243TaEzhtrVAJ1AcrutV4a3YpDrDQRNwvG+
1n7TGp7xJrnZSmWYNWHBWQsnJ4oRM8g+GnDSetBH5QNxz68s0i4cH0ddv5/Q8RSXqp6vmtTdJn7v
LOn2tbq+ZN6aIoUkaS1VORwBQYgFWSGPNI+XcqLSSrlZjwKRM3QGiTHi6vty9Qrm1rbxP8z+llWB
NlhB2ykhveFHH1byPdTowxmbyLLFpRe59KK674wkTsoiFhwZT+/pTzcWv2OAopE02vJV6F81RFxF
ud2vHVLhWqK+T5Q9nsBuQHiV3G/IW7K8fxHT/sUK68MEi36WREw7y+sSODWI/1oWXLBM8QC6besp
DwlBJ4QTiI4QA29UZXdhhqDUXmq4hmKhMAH5XXx0xi7fRNdEJAWo26mVzhkXwop+DXixqjwHFghN
+ETrmTk03IunMhWLX3sf0Z6yWYFZJ61bIFRiebQIvGaBt2cwnTCYFYpAtkZvHtYoVSGnmj4bcl+d
rF5zuGcf2sO/G7ckR2hPNjhUkSqrQwHxevP+6PW3vwQltoqUVPH1/gG4DWTiiE6KAPUBcks+lv6I
GC/3xZRO5vh87goftdcdvV2NSon4nIJEZtajkvVIUtx+Gj1JqP2LcLb6zan9qh4PlFWtMu/rnn42
CFEspl7FXrpZqivlo9twqSAsbXfJ0Rv68acxUuDP8wyo0l54PXe9gcmPEAsa9Cakc+ug30ZVA7Kj
eLhPrpMTV3CyXDdr+igVNmYcK6Y0RQe5RJdurLBit8FIuDLxach9arCPZSCXKSJRwyf8zM+ZFRao
B0cm5Gv3T9bBBfacWxLs9Rj85FBojaDS7pina1CQx3Y1XGx8oVgq7DXLHtw4N0QR3o05vKEDqu9e
1xd+33oWkhUMMszmZvD+YJeL6XnfMmN8+LWN6Lv2kTIC3AS1npF6q8bwW/bwyEJtLUMLyHnBmTod
NPuOVl/wzO72390ejZpoOssbJDK2ZvI186BfJT/dj+boC7nOyQLRopqTyXvF4Ozx6JwEWN3tcmwS
YpdphTyYZE3WRW4el6ZAV6b9U9ItrOfplAamuMUREeFdfmmU4URyY68Rl7x6GzqdTW2Cbi5CJqnd
nfwaSvpJ8etHQQpGE3DiSLVgTJNQLuqw5S7Kg0EvA62o+a4G0ZvgrFrPg0PHMs89IyPsvb/JbRoa
c9Ax/izVd8NYXs1mfjGN/CbDONHMPpomz+CO4/HzRpyqHCksnrKVgnUZcj8h77kq//SmCwbArNrj
+DxLD7qf0n9b25dasV7y0XpN9d97Ss65Ro0vK0chSDBdikQ29KOM+lO+3BF2jGXmcW4sAJs3uZdZ
1Qvw4pMMnLfScShTF6xZdhuN6Zbr0+2Of1ioL6NkXXFQX7VP+ZnijG2rbxDxYnivVgPqH3XbXfdF
AHFabjrqlL3MAH8TfloNpZVavcq7kbS+Ksv8dFX8R0pY3gIZU3RFizfNFHcs36RmiFq7UB/7zkxi
qQK+zPmsS6TY4myW8qV0PaexwAoZzIjAYIzPoGVucM/7oFIRiTC8WshYHAIjHJfNrfBAoPlxa23j
htbAbWdssZVXXubRAOXMaZiEp15l49Xguj4rf85a2clUK3/gy+JRH/kCaONnfFWt4BGlavDQOPo9
v3VdEhgwnAhDNZbylBEzhUQRppuby6K/srwa2earyALLCkbUIjNUfsa2/sxKS4NuypVgUe+IUCAD
Y4LS5EPHvpVnqi+9aVYS5WDp7oFRG0GfNkGiMpXXLE9WOZ7kq185bQ5iv9Z22yoQFNz7UqpDh8uD
dZiDhhtVnlJuUhypPK2VRJlLD4S4yq0/SKQ6qkDUVpRjDzgJhEH4qVKe9JR4AFk+6mXFFwS3wYqL
7DSVIJfGv0VqMejuenU+a6C7sYyxFrgzTqoKcm6tVgSlCU4F+mycRqcfCyeVEQGifNs2uKmmU0ck
8dE/wdZP5ilTA+LmCDzC2+Oh29TV/R0LMA5ZIH1eQzvf0DltyKOXPLDG9puvCGlQVluA/QdwPN3e
Z3sS5WBGOyi1UsBgZGpnW2BWcqCUVkDKkUO297VQGxgGb5aOGq16REyCX9SqvtyX+gze9YhF6ODa
SyF6xNXnj+9xMGK56A65wZ6ZH+ro+WONCwU28+6Oe01Ac04s1cr5nQBougmb+s8CdZktFc8cPbXa
8i1W3h7Qt8XocgrFpY8ed52mMeG7mQJ1vAg0i0PLgNWyd9WuphoDiUXaQh/O/nowTZK5n7Yu2M+d
YPn6+0MkxeQ9lZAYNkALNSOAqBLioGUo0YZ/89KE9WuVdpeZBxY3AilpwfS+bFs4KGh0KWQKDYFt
TvsfJ+rK+2qSjzEFZF8geGpHH9ykenCMeMsewYQIfF0pwO1qD0PFfoyHrFRikiYJC5jt+yuE/Yy4
N9piJKlIp+3S/xZCbED7zEpSkD3mEargydW/NcMkOMuYfQW/jnFDp7kQtnVPTpoStc0J+CSq7iWr
/OwoAe3cab/IhdGvpTnhnXlrKzrUglVHccagXeJkzJesbz7BSXN5mCbJvycfkAMdpTns07gQ19Aq
pqjuGRatQa8U8WMxY5Bn4DDJXfyeJWALBuG3E13e+Qv6L/JgrWG4aY647PO9BXGoELp4lK24tjUM
PGpKoIziN8oS1gR43KmpakWKoCXuaa2i7K+Un6ZnnijTdV378C4aYSMWUaaOUZfwa/rjv1R4yy/Q
L3ucZAejtw6PzQcHdEGiOSxHWBuRjLdWxqJDSrZmRAaHuK3V97VZxjKDgxGNHrWqVBAopxtx4uTj
fDTk/qhq8p604BICIsobzdRCWRoA79GpHpdgRj4KvrJ4b/bdXp6IvpgvAL6OZJqE6lNFbG/48U6a
40wjyhSZPrXqqclw2B5MQy/Ea+cgYAE5D4HU00NcHu6U9hADUrfa08Bq6lPPYrCNT5E6IxGJy4RN
aqEiVCYfDQ9qZQDstHqnJS46Fv78fZsbH9pKWf1KjHB5lnvmTP+eNtEhbhUrzsv5MArJMY1UdtfR
aANpRVe1/InoqJafzOuWIhLnIlqmNErvaIR983of+WDmx74a8r0pPiLDAfJpNBHrDpEMyFe7SvRb
CoKMALQ+9TGDedvUeDqwDeXZcgpI1vOalZNNobO6ml0e8EOKxedIiSY8SzQCUZSiYY21drJ+UqrR
T3c2Vsmgow+3iO5DM/2pevIVUOrZszojLQ3TPabT1WSKhgSsDAf6sQZNDqPfjxgFplI9tKp+rKnP
aegP96POFaHuT8D1jUcIAvxTPc6Lftws8TjzedM4iBY9AoHVvbPG6tqpeUC+W0ntwIjFi0xrKPRD
RGaOL7YBzm78hFM/xYpYHAqLuh2epRQ+YHeUqRW2SQJLyPBKBm6CiQxC5b6QQiMsD9vyn0ZYljyT
GTpX10Wxzh33txjcqyTQAEc1wkeZaJ4CMPar/LgMEmehnrp1FX1FR1iAYwsNd7Ij1xWwYU4NwZJw
bPYpU3ta3SQJONV+E78V3PUZN6k04Q4YouddWNFGGebeo6Hoabfe0W6SUR1kH8vZQvYvwOBBqDw4
1d7Qvj1pYiYCu5EQzlKP8/GTpvtIejYIwO+ShCTcrxhIMc4yV1cPwNY81RQ9Gjaws9fqaQrcyXR1
7DJHSOdKoz/13uzdvzLTlgea8GQM4Z3+FqxDheyb+CuG/DgmFoMSAA7vU++ZVoGFs4vzFskMKHuq
HDaQEpHiuK8HiY4AhvQBbTSdurbBTPmc4KGVnq/Gty4QEkH3GU3mbPhGswU928CjzqMKePGkfXfd
uLcaYf/AFdTCn8v3ZZCrZlS3vFHnzWwcknkmB/6ocxj9bylTd2ZBWSwM/M/FzAFXf5JKPE8dlclY
ne/FdlZScDyJfl7S7Qx85px46b8cs0RlfNH7mdS4RYqgcEIoNzBMqxX/lSj1imtW65fOYJgJobKm
E7fRkLkPSKfVSFIprqU2lJGJ/4hXRwF7LtZKVGivOOr3sHhSrXipuuTUoqZJ/kfSeSw5jmZN9lXa
el2wgRa//T0LEpKgZgRDbGApobXG089hzyKsuiuzsqKCEPfz6348/8gIzpDSjTc1SCZt3+bqsxv0
p0i7lWWjkh1qcT6w5tIrWmk7g8wSEfv4S/i9bUA66R6m9GPkmGNRhQHAf87c9xZ/MCVzvbE5mVOr
o7vECue5yF3QNLKt9aIOeTWRPYsFcf3S4m/ZQoKpNLyYL8nQCAdp7FBBoCQrgx+/mx5c89zm5Xmk
riijE2pBXs4kNr3066xs2yPVqfvFMazKAbeCnepcyz/nzpvy/CbW0HzihdRJ8YRJ/qSbp6nsUnjr
1hvr+gHiHiuwn+C4Z146FsEekVWa/NFr6rlVqotKfXJpyhcVlSdKmt0qrJd4rS5SHp0tG3Ckh/C7
5h1wXcys8r6YcY4U41FLmyOnj4oZlOhBv/6K5i0cyhq3MrUQtXrUovuWrdxH0iebI6WlwskvhByD
weiA4rWLYjuXgniuI/E89BP9IuUZ85TehGMVh2mzebJCqDU/qOMadMq5bE0HCkrYUTZRN3xLaGRX
TaYbPhbx8rawScHFp73dTQgFDIBQORw+MqLzG6eSsbHYionDq66ZVLH4h91BtSi7MlF8isR97Qlj
kU5lkB+mgov/8oIGZiPRQ97fcZZAdQHxC19/KjNvZSyMGQtRqhUG/XFFIfOmOIBNE2hMwHIvnlRL
OSWydjJS+TQr80mqKxuQzl5ZPBZkSoPRw1R9rPdcBmTs9zPTfWIep9kCJ4WRS26PkhCFSfNOK3eb
4qxoc1/h+VfS/lOPjpw2mMt1iEczy5Hcndm2xbqvT7SI9jiiMI1o1/kD9TzDvACm2RjqQKywoCDZ
Ehu1ioPE23zlbW4WSbAhcDCMVz0uIdaQusssnpSj0+mc0Nm8rEloqT+3sd8rRkYl0bmmrFmgcSU7
Vyu3kEoGbjOO5hwf5zQOJyKDxtsoUM/tV6zEo/ipAy9bUthVP7ftU1b8qN08ibYFXO9eLCMxG8eB
M98S4eLmzLdYELeRc8QfcY+RHIkbIUilE7Mk/puZi6PxtI1yyPzY4rEljR3H1ifENbdTiNUZOAhY
exWLcVCItInj05zV/TITXF3B8WEyRwKtdBKuWXlrCnCWpXgz0vlWC81NMY1r4U2Zl2uYICS3pz6s
88jXaEAFSo5Dijtxb47k7DRz8dWEsZ3jmjygh/AUtI6LxvtpfC5TdCgJUyN411xuDe4TQH3pMF3U
D4mftvwTADSBb9bZUnonVd6x8FvQA2r66phOcMo8V3nhUVNq/Az4hNysXqEQ14HOeTptA/rGEUb+
VMZDMCYiD2uj2UVF/AWnrvmR8qgWJMtZJFzlQ0/sSXQlBNjstXWW1NBg+kv67TXy0TZNHcSSnyh3
PGkWnzZ3k5Ke2GMM/RFE33GTXpLfzMBZMy1WQhJmRLSLpnemV0Mx/0jfbr5g4K+S4VoOe3DznVRc
ckM8J12OD2E8AZugmIT2uSXI0M/liYDRccI0TMoc1O/yR6DzoUZkZFl3SlM4oibnRTXwV6wPZPnW
Evs00xrxqxmRusMQP+YdsxXCVJ/7Oj3vqcaxZicN6yne0tPSE5XA3m9MV3XNLssXvA2IDoeShsWO
yPBCkgx7sm7Q3oSXnFcTLJK0pulq8CJzZvjnUY5ZKUNBBOSV9BygOta6cRWkuJFZYvZHebsLuPQr
qip68ac2qAQGh5DivFCKJzZbEW+fIKGmBBiJgybCaJuyomxmukHBDEALZdBSOboq8mJXjH1H/WRy
Ts3ZtCNoj9V11qj42PUHAI2FM+L/1t+HWbJprR77mFtXC2KV1MLGGhujDEZWgxW1mF1KqaCtxal5
VIiJK04waS0btBRv/94Xl59CRWwg+8yq5KipJPgd/QSMDZjOwOKaExqJUKwwuoHLGncDU/dW9t7c
6S98F0F2YEkv4LxJbqbPAqarWXVUg0M5bnouVhUHUHEyeKGtyoDrPfFBAAKqwDSMe1WjbYSRzWLD
V6vhAGtdGB1Jqw+i2ARUbcSRbEcvuJwCzwGjVoPzLD2SfUwxA3YCnSyE8fljOZHriKJuxrF+nCh4
NVEfvyUJCbzzmn3V0nfU+BySVKDbEYNh9i2GaBY5G+7mKPf75JWbHDcO05J5qQ2S/LCylI7U/hhf
rS8OGo+peVeWAwy2RKdNVTuVtOy29PLQ47giM5QxciGtMPEMDcPC5UQ67yMS3iXUCfyOdLfRbLKX
gRdwt8a6elcUrAJmA3ZLZpc/3YEAwxL50DI6jL/iZtohtoJPoKUF7drZV9S+kR5k3su2bZfTf52I
3+L64E2+H/JAoGXFfGmTHx2EIctrpFNreXGrBUIV7VL9Dv6Bv1F3NzZFicT3xN+tMPNPlLfQS2tq
dxrC0rc+9rAGr4WbRBxKV9e6bXtW9juh+lPN5A2g2GC2aZ6vsIROgJ1rNDkvLzY0c+eB0IH5SNQO
CajlnHURIGEa3UAsYwgMi27mHy0jjZQBssXbNAznJBdPQ/so02c6BfHJihZcPEQ1Tysv+/WzaR/Z
T4HWADU9K+bXRPHWy4synCF3vYum8OgX3r9ccGmovITOZaWBndgxXSMlGKH8lmvVSYNAJqrrfhRY
6TqNRtZBveKdo1kgHGf0Q1ekUWRNrwVuj+qndi6VDybYfdw0l40QiGgcI4qD5RS0yzq+NzoUYv4M
yKzZayQi5s0VPfjxO7yXfZFoO3YIwdgVXjQbbvvqihVnr28YALkMiCh2nF4x0iR8I+K1kRwaLm0q
BTTc+l/R+AaVs8i6C0daReSTqLoQvOZBb8lwyX5m9kRrMdkrIApW2Mv6lKN9EFglUTlVtAzbrfmX
Sm56qXqGe2MOJdQTujrdts3O0/KdAzjpFqCA0ZViE5LD0g2HErgTo7AFlQ6vhmNqVQaKUu94L6Q2
UKWk4j0IGHG9RtCv1F+kJBcd1No5LkkoP4kKYYpqVtkWEBaovDRc85hmZFZaVEHBFZKP0TpwXNrz
v3BLyQ82dpB0KgrQQtK/8dF6j4wfcVCprtlrUCH3nH8t67WMQUvCC/3xoagAKhz9Qc/LC0EHsMGl
qMBVcVYqo36iBZpawSzi9VRkx37tjv2iOplObKH+Wtqa6pjkmtbkzoseB1h0ihJc8bjYSqH3NFY1
VLR41mtBQAcOXsNT7kGKO0TNrjwt4cJhgZV4LdV3624CfvqNPE2b3hQSoQGEQE17fmZ2II0pHFeL
b2aijQfgTrFi89TgBW0qHnwv2sbjr4Q+lkagYErA6CaEUonR8a/B4JgIXYAxf9/HArDuLYjS4kCz
7lSWwYvhU4XrJyCLgkhDMgmHAaZeySGsaAK8FOUghhFfAxqhyEawWkLoxOEQl6Ee6Qc294fN6VjP
JBYi51ZcJ+KyStlA5lTDcbUOlYMPhKNBf64otE1vSrfcG8F4UEblxVlLQFP0hfiROLw1Dibvf7Uh
jKKfxjUDKF4wKTBn8QWDJxw/OMaVY+CbxWcuo56fmaLT9WMNG7zlzNbsDBPUq9lfw7xLgrVNgvix
cYro5gmcCp8Gycn6NQ6CbNWLzR2E1mUiLXF4sWhGJBJA/UN2MHiNRXIwmIsrKVg2fUkPapk6GbKh
Csa6OtYOYg7qR2kPiZM32kf3buVPHpaQ/lmkHS2DWV+MfJFvsP2UTeFz7fc5V6auzSfsFl/Zsn0W
vfER19vTnIr3TTnDXBB+s6Ft3rtNvUxJdIa9hJSrHRmXN+FXnb4hwDGNr1gcVA9Lw7jTHd2h1q+T
gsEw/Y5CxMbreCdUnehO6bVdqAcuQ8voDoM1Bwa/feABqVxVnKoa9dVaRaczRmMl8QQWiqmguMCU
XVoqRDq+Ge7XdAgXIwl9UilKOnzUfWgW9SNu0zsIgia6c1wyZSY84hfW30SMzzPn1ug3vWbkbfvo
rRC7E4UEjD4d26eV7ZPRjoCulqBmbFJ+LBKN4Mt6yAjkbRa4iYZdQMouoGAXAHvTX1ICR7G9ZYeB
nWyWlwxJP9sVJsIzjh9zjphK8LUfeH8T2cvhJHDMDXWu8JxrJcnyQJx8ALQ/O9ZHiAXdeM3/ROA4
UfreF2l7S1hnmYKXUW9Z0cMt/EKoBEz1ys3RRJUiSEtkdc3me6PpT8WoP5ilA5NZeoeIelWs8ZKx
74vEsKXgtBPpo+a48Wa9yiaFz+pDo7E0ar5l4RezH747eqKB4WwwoyWyfMZtIktT5zLYAr7btWJ1
Gi5ENDkJLrlyV6XsVs3ZRdALdh+7hN8Maw0EHjOJ4anKruJP2WbSHuUPvcT5mZZn+n8JFH92raeO
tGlv3qqt+0YtboLxhS6fhpl+WPSGfGvqksp/+XB5cyTzjuhA+z1lJnfwQIUOHtezQWqMpWp+MmLq
7IbrQK08WqrK+qHf/dGwu4LsgKuj7gkzVj+NBVJ6FI6ZQwpcJ5okBJJikrDlSd58/Lenh3RXld1K
gddywwsbJYS6a4EaTtl48q6qLOnWD3YqP+SrUU+ObNJh+1sVZ0rPyZ7wF9yQynJVScFG97VsLoOw
neKZT2yXDeADff4H3mO49BGuQ33Glbxmor0lF6lbA71UfAzYCHepFRbhdqarjdCBZYXXURpPJdW1
WhId5UU607woIs6IxOIIdoxu1ZJI7enDYoxhXT0G5qtTMGOpuB4wuKjW9OrKedTz4gqzbq+S/gDv
A4UPTnMVnWKTroJ6PGVrdKzL6WgWBmBt/KgYuve9YB7FxgiHHlez0gWsuQ5DLHHxHwTdAhTMaxh9
ZjhDX70sqnmR2/baIYgWb3XnmZHKcngLU77abeO/INv5SSPieQJ2UGZP3FXvZjO9tbw4ATgyKYCw
MXLFE35nLzkqYvtDI1SGRtVLjgnSeE51RxMCMq15ufnM0y8cY7eXvl4Dte6Aj+lASJZcNIp1HyIq
uk10X4bqT01LaIUlYZIRi0AaGJCMjBhn4Tby14NIBC4my90t52ZVw9Jinc9rlEhiX1eBVSmBVZSH
algPnEoVvDwdPU4oERGfnTCDHqMOpM15JOrHySqO0x+lt04iKIh1JY1nOvEguEv6Ol2XnswqFPzg
rtGv2czl+UeVsLlGX/OC46H8JRTxganBf2WBtiI7UJJ4oDPvUOo8Mvvvpb2rAg21S32VhS+InaG+
KfdIo8EaYbh8ASjYUcPEGaIzK96Jm0yq8so2mRZRWu5KzhlI/RyHyF+0tWWD1gl7CX9upCMUESXo
SokATILVcab7GD3Skgg4I5Lqxm2Le5bBX+OK1XwAEjrIkma3yFTThltz7apjtvbHJd/+xBghJZh3
2QsPiv9kZD7uICas01+pkhEoMfEuM8U3v/WXmxKO/8BoPD8UocdqvJ7+gpr0shlGEwtpi5cBMoxd
LKdJwgcn3cdhcKapC6x6CVJbKOO3xarfZtG4t7zd/TLu6HfcrxH099gM0vkD+Di+TX1PQ9FxXs/4
47PxlzSS4CE3WQ4jqiwiHNrLgkWhk/gZN2eja6d9vqpf8OHTnZngmNwUi6wLwQ5xUclriz87iqAY
bl/Z8HVlHO1jSEGYLbZIsWVy8lSnUivmlFbt6B0yeJH6Q2FCkVwC7qWlttdDB7jPp1b5QWA6/wvt
J5d4jhKxddcOejbGxx5YFeVRMSwoofVEkf4RBV07TvxhOMwZTlFbmMVnmYKKogCtjYsPUTKexqd+
kEuQeS3xeAvqC/CcgwWHPozkNcCZkRaXopUxNHPg3LFAJ99KBxFS4is7P3aMirrX8rDReeGPyyWm
OKqvTiWanW7dYn6guXRczfQk6yd9y0JRwHtcDCwgtnA1b9SehsKkhiKgo+1esvCHGsr2gkAgjBU1
e0sVUpym5K0FEdiN/qcOLPQWVGsaEHscGsVvhq+4ppJPRA7cfM61Ja/vCkcg8b+hceJMckb6HnkQ
aALa3KjYIguNroBG8lNUP4vmFm1w1XLcxeuZ9idfT1R/U/MA7zbPQz4IidGzhHxAqdxEAvDvculo
TkyOtSSfBMPLMRuM8naQ++rQQ9TCjvOsgaBo5cKQ/V39aS2SVpAdWJzLbWi0fajkTcicCsmZsRX/
3GjxqF5G7uGMujykj4UDECykeDFubWVcc8jP7Z8EfgJFQnoGh11xFcypvPEcIxnwxM5ApACwZH9X
zAkQD1796dPg9LHsjCxUGFqaPsd8W7sVSoBOkCZ3JQSxLb4/0lm515Zwp1DtIerCfakkvsgYM4lQ
pXDDBV+I8jlD0Ez7UMZ9AqPaT1jNUoV6F2wFsXPUz/VYsW/HOG+M91pvbjlLNaZUCatGnegw4EZn
1mRQKX8T4qjZXos46NCALaQODac9o0/azGHLSnG1tIPcTo6CoNu8lqPyITXdaRa9dOuDhk+xjZEU
VYIIUf6Jud9tK8qwmYIpOnMi+YLtr93OsoZTwJr8RSKfLa/+FD06I7p3o3x/Wbw7QPAWQUF9ecj6
4Mx2VhxMOEkZQVyNhH3vKcXsjRYXHnCGGdK5Wr0ppCPV6FuN3xc4AHKUHFLSi007cO/DOjpEcxsW
kxlq63yMVvPYY+vXvJrrZo5/jIUW8EyaSZDm4r3T3E6XLj2mc1UJ0lQ+r/lg+gsdyYXIdZCbIkyg
HwUXHLGgWjtMzVk2c087pKL0YaTjfUYIWfNnnEdverM+LNm61Wp2jelhFjA6VDxtVyfRLEeTBkjw
BsaOluZaFPqo4BLfSdgbLGTW6Qf1L07/BmjaLRXghfXqyBaNpsdhFI86uXMOqp0VWO0aKn8YsCzr
iCPlPHhL2txhuNoDcuGSU5TISg1XxCmOrbN0s2iwMuHEyc2ItaW/TGVxXfijTetQGJyOGiguKgjJ
4hAVS0hy3SeyXHFKUwTOTZACy8LvGHBVojn6Dmsi42nkjnFYdlSrS+vRgotCB10O44azcK4d4/gp
R5MTx/OzV/S9hsTIvu49KiScUaexp6bNyO6SozfCdUmqy3B32kY7JqSXSyk5GtgLAhjh768KVpbz
nFOfPKA5M07iNzHdJCr30Wdz3lbF1U1f7SHAsOUeA8gsfSleuIwUwwzPhxbzgmh397QRL5JSnLPw
sCnzGSZBz3doq8euq0gR5gBzK+pLi99Yqj1job2mGYAW1NzZivvqu4vF33qeX4YNHbaht9FlkolB
9UTFu7JRhsbzTiiFJ9Gvilzv5yO/1ObGBaKCIMB6KBpwLfXDwzbxiC88aBVrCVe2SR3lisZI9xMP
LpyFbPS3gGPcaWCPlNexL7BFjFeAsuw5aDxG95z0ggpinkuMldQ6OKmIlR0Upy5rrslSYO04lGKi
p+tdE8LMGo/TZsJhYfr/pIwkkk9JZ55o8zmnMsizOXE0rnwzEMT5TWyTt/n5LVSE31m8rIAJTeIf
ku59V721KzOcWJ/lBLhQ6T32LjSFcGLEHOgpGiRNPgGKteswIyOzBQvnSZDhgbkfd/JdFEV6RJWg
VL9lgvRJQpD1I/HafHM12DGaDbwKZfgN37mTrOAgjNQX7+NeV7OjPm6Yc14FPZazPQgVUAAsWzXK
6UMfK3QYTAbGj5TSxiZH9I7BejYs69dzAl1aa8gDsRzOH/lg7ArjZzWi0I4kaloxxIoVVmIOhit2
V0oE9SBHNzZLTxjwYd7zCXCmQaKXE+0k8cxW7RI/WDL5FMMpEVRBxd+63qfryFvR0rS3AnMdu6pI
kq4DPb+z+D5RRcFJh9ZGehs4da0G7zPU++hkxbSscYqeNVC3B3YJyNotpLo+FKqXTLEzcmEnDn/Y
j++nr/Z1mmLragm0TeMEJ8BGSlNVLtkyPvhp8aQonbg+FOo1Nl0Vub0hrdPyKa0x+Hukq6F2LYRA
nV2yqLItMFCsdN+MWp/bOMsNZ+4Wx1KuGlq5iA4x/eqBXc2J5OGb8xfz0irgRjSkaO3nMBH/UFEU
PkZUvLR01tf+Z+7cijbDVt/OC3CjyAAzaIXqfARcjUUhlU1XxhcMFvG1yP9Toe9Jam/LJep+JRyz
TT42MYWvdtXG11zKLi0/bYWkSdFwhClZXfQzL2dAOALMgF8TQNappKKNiVB1FNT/ysRSiLcX2zb0
8aSrQm2ZvpbspzIG8vAnRYpdmm+LSc+yfkfZZ5uf2nnlwt4nEqBz/hM+ouRiWH/FlVUXXn/VFt5M
EaNe/JVJoax9i9JMnWu3J2Zh1/F47Fo1nBZG/jo/7E2WAzJR/7K701y+QRIjTl3+WDn2p+2Dor7M
Tqa30cQHiPQroRBARUP0/aaaZMcyYaH6lv9akTD4szTdhrCCz4qdLeY4nJvMq/Pcq9llJsLiLmLt
4p212tm2kisuw6YCSJpJ7kYfdoEGYd0lga48cCtMiBQjU/nQ8DfYjIkVuxrUhRhhvSn48wWPz4PH
AocYsq7nPHHBJEixsUsQxXk90MuEXIQWv9zNF/KRt1iKEz4bnWijAetQFPs4jY66DKAqPeKcMMnD
7gn9qBuet4kNZnPB8cUlMHI9hgWv0ZjXo3kG+Y/5nmxB7WPDH2r4XXPiFZh/DfwSNWoI3a7sk/oO
OZLyY9RK6ur/sVaDy5aJzU5MvsmkDSmqc4btGSMlLBHueEzI1LNF/Vksv1Xtb1Ni1d2rZCH+qQWu
aKWHRq0rePfZ+3fN5nessInVdxTIKsHEBtWK86BdP1NxZYmz2z4pnniib0psuxll1Lb8XNfkc0DG
PcR18mYNaMdN8Ziq+W4euCtIOxXV+7L4r5WLDi157vDAgARTC0+HIrLF+qnQmwu5Hh70YPVG+ZaR
f8h1NgHr6s4iXpnZhnrAIRT6XjZ7Q00tapd6/xS0ZBHBq15K9WBLrkVWUdFJX+fvlvY7eiFQaB7h
VXJUkL4VBt5/iMbkkVnLfFekmLZxsdkKLUNtK2w/MPtesja9JTOABnjAYybc01Y5kfaa0+qiJOxc
NUdI6ftrBcJJEqme0cEm7ESg5VAWoC+n2QmKqIjeyxtA4FLlLQGn12Q5NoPiHbV+Pwm9090TReJ5
Y8EypUBWwUsFADvBtrUqHAClXW5jVTI/CkeMv8fZegeOh2tPY/Zl44hxK7k11XKNCB6BAvSV5i/j
7hnO0D+rUFBTFjFsdzp9gTkkk5FrMc2PY4o9bOQ2JR9Psa4CQHEvyb8EC3kR1Cf0C34YdO3c2Toq
xS0RmRX0LYD4tTaAhEmRWpojcrg6Rpfhb5skPmQhaeAauZnAnlbnn9wUaIUVMNGnLasoqwh4dx/A
N/o0mvhqbjcbiRXC6uKgeGTTxhNsitRyk4FPdqCFg2DgRDBQRsIuJ1oNzHRf6fphqjUYg8FWTFeE
nitAP5CT1275fJah4HKasRQb4Cmcv9WDFRznnizNbih+vzrMKCTcd3N0el0B7d5aaBhVMX6AIEsU
OstIzEz06KjQ6sVGfUZJ9AHRZj0u6eAxUFHaibN7dZFKN2Qr/bEc+k/izVPr9EwdqOnuUswuzIJg
i2e8HhE4IPYcH+B2u2H3TzRqXRarJLF5M/gRtZ2s0dFOjEcPAmfe3tLlrziBPIxAPP7uRSn4x0h7
wzLxEtjKz3YfdNV6bbP8JuTjTW7UG/CAU9qDS2XD3WFSGnU3VtIAC8guB4syLRp38W6myjBWy8OG
v38JZL4E8vdRc845UY245TflMI0m/yjlMSmVirVLe7qDzwBfZ+nI1K2kDTlkXMnclf/+1//5v//7
a/mf+E99rQt819W/qpGO7LQa+v/8WxFl9d//av7/LwS///NvQxR101BVCYedJMuKIcr8+q8f+MZi
fr/0z4Zff1swzttxLvnmi3bCnAm0yFF4PjR2jYE3K0YMAHU44d7lgGxnWU34hUsLo1+n0MSEMUvH
aWrul9gpuuwsg7sN9Vv3GZWw0TZ/uVCMgu165e3/X3HCoq0WBq5c9KduAN8kM7+1Z6O0zs0R35DW
zbu1N236BMLMHI+oxacG9nVc/Bn3HZfXO20ZoqMNxAoi+KkQcskd8aa6tYU98CZOlPFIrBToTqO/
R38auygZ1j6XS0JDPfK3Vy+rZ37nBJWIjMm3iae7iVI3HhSdIwgRn6HefdYr5xYWYlgu7F6K3DJP
PPmw/Aorprgih90llgDEVyYc/VDVedinMJM4xU/8C8QggYiojsWuauvDWtoniUNeJkPDnWy5eXJA
8sti8IV68Y1fBQgogy+i0WGrsaLVwYUYvbPI4stIgfUW1Eg52SbY6tzGOuNZenzpV15q+baGFX4o
Q/cX/EoUnrHHnhh4o51onfUVS9av4ZfJv9TDCiOXJ1Cpl5Hkc8VLlflIt2A0aIKrXWbM8RBfcIec
hUcCTUfCBZUQXBU2D6d2LPqbBgCyVH1r03ya0QFIsHw0ZF/L+DVx9BkX/XVJ/ZgBvZ/u8cyVlBAG
a5C4mWd5ThMicoAUOTNUlEBhe02nBY0etqsdZR5qMvGLktMOBjgiYSC1us6PZ3LymHxESvXcRETj
jtiYR8bR0lMoiPVpQhNV0D+rejhR/XpSMy/6oujJTlxE2rkC5QsqF9iam1SbO6s21WrULILIzf0Y
wze/yKEmf192onYd1AsDTGb8NF54KtnyEScA1gcNRRoWHCqz+8h/yLz4+Di9juUm+HDmkTaRdgrD
jEGxO+h3WTptl4nts9C8zkmjs07gr+rEXagfnfAFFV1gNLexMF2Fkq7YMY2NEmAOFwjtBPF4SHUt
cVjMpy2C35AFQ/5taQg60o4jV3XULvrUE7E6ycyFhQbX4WdZFuR4dTAXr1dh7Mw3ccIA0KD32DP8
rvHQuZRg2mNr2nQn4zIZnclNgomz2tjtOhn3ZcAA2tOYswRqf5ckm13lQWYZELfmwdRZLrgjKRGI
mLfPghEyAUmSr+d2MM4iC2TDgJvHi0Itn3xO71wbu7ToUBJ6nuMA5uY3ULBJUd3yWLhvk3KjTyTK
Dma+BpPEqXkY7EZ/xiw1h9JDZHYN6WVrtNDpsGedeLqMm8KdRxLyyZUrYWPLOptZV4cxggSV4pvG
2ZzLbrSy+YtLr9NKO8ofkoSi9CJVqUAC+SBTbiY+J5os2pDcaUhceM7f09J477L0ySp4t4ktpiK/
hP5MuKSWSJn9rQnOzr5YtH78l7uBE8betFh/sfhwctgfmYmfLgUEw8Z6MFwRB/tqEGsUGFUFBECM
j3vz1C+tI/Otyrc5cixYKIGp24Szfr+OQP89/8jUoZG0T9NrnVxGQkhSiplXOJLKIMEEkduob4UK
3DD9XssUv7uEU+iHvuCsBKSsb6elxrLTI/cNgj2Z7wNvmDkLopNR435jdkslKlg6XCmjo/REDRkg
CrKLIpIL41QCXBSf9UncK4VbYHxpwJ5CoZL1B7kVS8g+88XeUF/XDCukHAIwHPDIj9TbsLcBj5A2
ibcMzqYcR4lljngR8+bcCtG93BQ3TwMIcXRqe2sLUKm5PRNAopSsHQpwW7k/026mbqcRiovAxddN
4iHl4rMuJ5EOq8q4oYg/hYtCqw8ZZIMvSeQrMUJlFsMcbn4vA4uTlgM+MGgR0hrGFqRh+DPYVgdD
BinKxSWsRLzgSUHN11EeOU/l605KB17OOVMP7kN0hA6nt2DFxN7mY0nr42vZwbtlDfCSB6x6gjzR
8V7pNHdjY8l5U0o41+h39WSRkZdXRVT9VuSEfNyR0gceAxgwRRoPufvZKWulfhZ7jAUV+60IuphK
7cujtQAgKfVNG8x7rTZvlB2tW2AOfOxzyDWb8C/oZwpw5N0UbZ6C57JWBM9QnQoSqmRH71bCCUU4
xul8xkpvMgzRu7lDR6TNA9z8guiJwPJYqq+I6rrPiWys9F8aek/hr2C5BVOzykFRglCH8DYcld/F
y2h2Jhdnct412eblCuHXRAu1B7D8oeX+fWLCuM5Gf9O14Y6FqNBu8QaxI9RMPRQMbCgqa4lCcPp2
wPdqUw72vqz8kOzimMWNX0SbX4NEmQRsDlnA5UYMlVQnREx3wc4B3oIfRizuLdrqaLl20y3zTO4J
PilP48mz1bs5Z+8gmPRd2oWFia9gWWaE1J/m5yminphImPGpTCZAu8bPV8NX72qi33qroU97Psvg
6xgnetXVe+QW2ogFffMHW9TGIF/JAHbLoRA5VYDCzllqr4IUTuyGxSo7EhIvDvFgspcZzyva44GZ
43NO589vGiFL16TmJp2qB8pnnCIbtl8avXfsJojkzESC3VXigd9hRAsFtgZZ0FurHw+WhwPJHe/J
Hjduao/37tohYlPUzoIncjB3unoXubM2eUrMrWyAVgGikzstnoMMz8EUA7PFc2CQUSuNNFjJqCV0
9GwybrU56MqRgf5RUMme8v8W1bMsyePti4MfpSVyY16ba0//YUtLkfk0MJasG+F0/JnrF4CxbjkK
MOjXiyYUZx3bsVge85605XsRElBwy0Qm5/m2TTznzTgE/g3EsLMJrthza9clXBLeRYUxOzTdOVR8
0hZExcfO+l7m1R+tJCgw+9TLR6UATSXSwyM8OcNrYHN56NMk1F6C8WzaLLR4qx1rhYSWYoQGfkO8
PfsUj33B2mAlPy9/QTOiHpAK7NTtiQkkxARgArHZRsMFYf7LIl9+Hfyo6mhCqkHm+KqGvAXpBkxC
SluF1ECJHag4qn9ZxFIYjAjRGDr4i5qNIzTxxuTm4DRWP1/NPOB92RmmpXmaTTiE/4+xM2tuHMmy
9F8py3fUYIfDbLofSIL7KlJbvMCUihD23bH++vmgyO7prGlrG6sKZWgNkQTcr997zneWVKzKj/6N
hHOFjQL9M0lr9aYfurOGS167D1KciUJN2HIS5VCcEB+njyYNntXSeECzf6C6v+N6Yj0OYigU1DjX
3uvJD9OdR2d+CQENfaLsSJR7YdZ3P1u5b92gLTDH4r0mFPZqrOdzM1eVp3oObyV20fnkXOj+SvdV
ZMMcoQDiW5QNsjZWWgeaZmLVrCDpk21UWF6Ld5eTk0S2gLM17sJdxjgVC2vuMh/vqFqvJibZvut5
zPYaMWdKB2cM+jUAj3WPZpcTaL7up30M+iQfuOF/FbcmG4n6zo8pmWWslSsVlcxAJESbg0BTPxQR
8goUNKrNo+vup7AgFGBksXLXSRjOrkUKfkoDDRBR22OdJNKAg80B8NvS1tydzKJ9wTlsKIs9Bln8
iwaexiEpl9iRMf9x1Q+0QYFXEDO/irqnnm1MCRGe0sjXG66SzkeERNMx3yZoHaut8OrIWuOQX/bt
i9/4HhW659fRIX+LHCKSmRCWTAgjvIVmvC1njjr1Br/fQbHhqDDEbzc2/4PsyH3IHp+z3xFhENaU
tE/hSGk+PNP65dCQHjHemxtlGzos+W6wdQlUtCn5fSRvZd3v9OZPtyMhIlXwkX3Q7jrETE5UujFC
+yg0ryFQpPaRIeJqVxryXyyLgJlxj03koCM79mVzpsYq02WWwb9sNo47bWxpo6EKt4XBQ24rhM6g
Zqhlvzq12p2US5rlZ846Ov+KDYWBYVhLNGtOKVAH7cGSMEDesrMVQcryCPQoSPGE/6xV+OXXfard
UN/fah0czgBXP5E35TN/aKzbYZtvqiLcyMldg5ny4p/s5xj4F9hLFZ2oLwoVKwbmCLewIgVynZzf
jFgsWmZa0KJIeMisY0K8XdA5BOhyMqAZVgU3oBsLg1UGS+u+pdYYxLRN/Fe6jnQ2l2Wvw3R9Jmz1
wLNJiKbH3bQ2isfsSZuKfteyBdAdJiVTRd91r2X/MEySetWTqFJEFa90sTbJQPak/zGCjwos3Jwv
EuVhNSBH3RITeDBGUsE1BV2ssXc6MJKuu1PEtqEBMELjs1UCtMROyls2XdqZG1C6Zz1TzhKzbnlI
1fPAs4smFT/h1uVwGLjL9BETVu5+VuWLH9QbxW431qBvbGKjKfBXbGdPZhDfB/uzp0NNcVdNyr6t
uPxYJEYDUxK8yag9kL4JD13u3VbshuZh081znCdnajZDt6/IyROcyB9ALPbG0fikaFmu3K3Uz7rP
LZuvR47STA3xjlM2qhj61IHdA8mBzZDGotX1Qb8lgdUdcnOhG+B5oba6qGl7EfojcJp9i2KnPNFY
EwrTZDeGtaFtMnkmzSRV+l2FHl/t020b8AAZm+eOecyGi2Pg+FuNTykGy5jmWZDtfPHaynFb4V90
xwZn4bmmdgolUluIhqVxDGhQILDzr1YPpxyYMtWmbQGeGS5Tml99GsY0/undjAhYuHXZKHHze/bm
JbUE7s51VTZkPVdXlQYHsdz7VuFIV/UPAo91v0DTJQ5OWhxHDkgBA0oaajMfBLHuiwq1TXVWsnrU
Da97qF3LeLoGwZvtD7tpkru2JGsG9u1gWFsmQ6gUAQWM2Ol0e0MSYhqlwGpgMEeki0nFc6qR7PrU
q2hiSbIEsV6hm19oRrFNsmCX1TTyrGqvKZCKcVUWyia05MrI36q644o0tlljs5ogK1WU7fRn/9yJ
7MkwP5xUvw5MzGF3rkuwZdaZaPaVlcBBAPuDWUsRxskMUvoP4hII9WLB3DMZ27mdtssQ/iEI5piH
radb9MjmzOtkmFu6PssulZ51zl+HODgkZrrv33vcqzx7S+UjRY5OvWLBBayYGkz9sX9ftAgUEbT5
HB51ZTcgvDPLH4VJtctpN2V804dXZK9eRzC1FsGZgfCXxmLt9spCB57bkWA5qDPn39NjWJwoyKVH
BNJyAor351Nts+GO+F+C7lS1NVOwBXOsOm6PahURyEgmQHaepv5UdToUMevQOQsmYUhKYiS+zq7M
faoEf3YQbMdQ3yW1Sj5YtuQcstTYe0IKvh8y3tf+6PGY1/rlM2AimDIR/I3EZGP7ZWZ0P4tVEyfr
iX0mMQjfKn9USXSsShIffG2HCWtvnTRIFwRzrAYWz2o1bbrlJMSmbEfq+nwnR84jbz2D0Y5uz2f6
RbDsZtgTJ9gcoVx62P58bDJjoHgl6TptM6xfqVF6h4rx6J6Yza1rWhJKT2XNOdEPPJqaGxeqcF+d
kqjFqr+yg2jnlcwMbUDADyS1QB1L512oSA3nQLJgOyRI0PBZC6iKd0jxLoVqO68QxCKi6A4oAwfk
3J1pH5sVw7yMoj7vnud/1SfBxdXybep0W2tTBpS9AHJhhqysDdEbLVlGCCVUM7jHH1DdX1F5a3w5
lj5PgGnFAgbZOISAWX22BdMhfXNsV+BH8xfVXRi5e0tq8ynqaLNDXShfwaAGj4hOHA7f6jiu/VZ7
7bxjXH/y/+mLSITUMjCNLWbDBzoP/gb+ioSG3IKBiNaQP4OnGujVSECAcrEpR3uTn002sZFR1xQB
dQs3PftYZpEt2fXr4SPJR08QpPsBVzKml0YX1bwiZvBdd41ehy723ObSvLhdt+THmyU4HZOVrD7q
gbVTubqq/MJR4qlUpnuYbLt66QyN92kJAlYowsr0BlzkmpXJNbLVi26HF+5FxABrCsG1zTgP/TcI
ijWY7cpnXS0wF0Z0dRmMkhiPotvvNDib2HMuAW1sGkLAS1aufqEIwlXPJUT+DWOUlC0SOakLspiR
q6AjkoIVyMcFrEizSLYIbU14OtH4lpfDEazVARM8F0xBOe1zKTbuvsDCleBjiIEuhTR5nJidhiiZ
6di8gfDUIbYWL1yhhcR2wGnSIbRVWWjxXkWBpYMrCjm5Mg4r3GLVMygWHce2cw/+vUAEx0MpeyKa
9GldNi03pKQiCpbxwBR7Tufwg61BwlVsz+lojPXIqMoK4CtR+HBIfiWylmQMjs0yT68jXX3ZOy9q
mb8KSsiBmkWaXELaFVQF3EeORB6R37sUK1Dbc/4KKBgKBPfNjlJ612VA+HtiV4KMpgbqoMSLYjgI
Dt08sHw5Bvd3zbxEtC39EJ5G17H1oeCHptgjyBzKU3AisaUKcVTBYKtNsAJLVG5+jMa6JjMAZFbj
RNj93aU2GaeEBC4fQXHOr9C+9O8OuaHKWO4Iwaqlu1OD5BDCNRxHls5jawPv0qJbm5lPaMNYhtAq
p9Gzf2/f+YYUvpPFJegX7lro7eYV3804boZJ2Qwhub2dtXUJR2toOTWt3JnltCPkRDbEC9ymftUN
2XFCJ7TuWTqIUrWolAkxRYZhegmNwQBnlD1Uh8gAD4ykZwR7mvFxrV6/mma2skZWan1lX3CrVGAy
YZCOTy0NnPGSkL/KkERmX/0cKq9/9WTTpfT3NN+bfIKDPKSBWeOugpFAXoeHwKIMp1w2HHZkhZOx
XEa9Q/Zteq7Dmlk21lRH/NDKnnUYWpLSPdXFtBwm+VJRlItxnZlflLDkdmhnrh2yjPqBfYARZlHu
RiXZla67zXxwinrL8TXG4akiprn2cbdZ/sK6DlLAq2ZgIka7lNsa6iEGwE8rRWoYbUwwauUIazcw
t6wzOCNS2OLzcAAnqJashyUVZsxSSjcIhMeurvEzFBh+4OuNcHdDI7qg2plqJJ88jQ1PqXTPA97w
iqMB6UwVE/Z6OvH6TC3spJISxKBcRz3GoM79gLNVBJ4rLXJNJOm6NskPH0PCoCfafYoYJWIIXQBu
h+Iu8y/jVDmc6Ycze+it/0yraIU9qq7XrCngeo4hVIiACT+HYe6xpNJekyOe8sX4ye9dK8DYR/Kv
EnfZK5CiyPXS6j8LEm/T4jq4/W3KviYyy9Uk2tc5J2Fynd2eOEwVU5SFjZkotbr4JRrPGD3XLFlN
WK1eg1zZWYa7E59BsyuNCA9Kv8og2scoFyJUudh8t8HgU029kjZOKMWUw7Mpsetl+ypbvqfBDavJ
C8G5EuhrCgGTUYj+nPvnKHAOumEcvA5svXLqV1DjySAGxYdOwH2W1bJE/iwcL4vUjS56NpgNoQom
fSd4d6ENrG08kKRgIMpVLuJNI+bBFXcg2CCzJXMf1bX3Kr/15A218ciytddzKDU4lIb1xNHsR0GS
Ywu1XfHg4vqp9Qzml7FUEaHzvIY4AyXlI1Rw28R31FACLiUKDMK4mNQXyo4foqbllkzAmBaJFe9z
kn0o15l4YeXKdWpl/tTjW1sYb1llvAU4K2nP8KtpEbnA4JXEGx5T6w1fX+MmnE1JAovxOeoGp2Dy
zIR4LuJnJRqfgtZ8inOPYf/AZRSB/Mo3wnYfANyedUMuMRTtrIzWBmoGxUN2BW052wEcD3NrTxKx
LO+mIe8sqyEvkVAOmG+nczpdZk/dMpr7g8UlkMPGZRojmMZY8S6JTbA5j+mrJUSV9CJU1D4Zilxu
3N8v5JDVAx1pwJAfLtFnbRyc3kN05rREMyYFI1dgo+U7k0WsnU3QdKP5p0YajuF8COeoYvTuxSYq
GPnoiQenV/k11dyLomiXSd2y6jRRtx4U+mXoy3+UKMVrcN4+RcJ8y5b4fvr7QOJZx1qU0LpIoe+A
N17UE9fGvPd82HIj7sONRHevYGynHWFrEVLRIWcqJKybS2dSQurEiLnb1Bh22hjvCxqTcooQnTQ4
JozZ7eZz2sbtpqREtmMzWPsqvoVYwnBcFHMmhJch5ECQtUz1R8+im0/66shimROfPcbRfpo4EciF
OZIkFzj8rhG8Dgo0xooFTVzksD7flbTtWdgaegsyz5GiZPKtIoSKlCCWdqtZ1IxPxwiwBhGjWSdZ
NXHlLMeGmmmCgX8EybFSZOAlwYZvqormIkbnUpc/k5CkBHkcZbhOcZuMlXvuHCjgMqW2W8ZRDyEe
TkOgbrQp2CE9OZH049swuCZAXggpSVAJ4lml4NwKhgS6nxztt9xUScVsNlJHd5/E9ynd20F6FKSR
KgEBMaS6iTI8YMuBZsTdol0kQIhS17bOCxKWDJWduoG3s7FK2vfTrWpgBY/mos6uAROPOjE8nYDW
vGSsCsi3Cd11r7w3eOTomkrbG3ELQz8eziGMmICeb04MFgYnpqalS7wPYWl+tzO1cK/Icd/qgHM+
f+e2CNmek2bbVOJUNi7MPPdWfhj7SnH3QeDvE2Hvjcrap8m096eUWgQ7Qq3sko5cZs8lXiXmCKmu
iqtvmE+dfooxNY5+RZG3aEz4XMLc29sCEQA5EeAXA/p0focjWRMbdXzR2MWdzFk2wFHKCNhayaQR
Guw4vfQYsadCvhowOCHDYk4QL83Q3HGFBCNhOFBMtG4NFWTd4MHxHcNbQdEoXwdrOYXtzpm/ACdU
NzAw8QtcgHItddjHx4rZPnR4zhAyOiBvOmoxWX0JUWKsIxgjc9uh+g0ecfGEX6iz1K1KEDMlvH/D
mFjv/UOjDatirdPHRMq7QtSDf47M3obsRnJOQdCOEid8i4AoxwE3eBqFdoiqqUFhwCaVzB3laauD
I9SJvq7BESZJfy37Xz3jHo1CFmLkU5jot6r+ERdbhu1g7ptwP0hz58AJ8aF+QXGYM10moCyN3+43
ciuYV2plzkv1lkGtnix/1VIQy5GbLTw33UFS2thxvjHd/Rh3iwWcimjg23K2KmPn6ACnfNqfS7Nh
yrKiUaDdYsEkEk8T4+q4yIB5soW82ItIgoxnNtQy3IvjdNu3QG7755r9ME3yNTub1UVb0m0S5gNB
T9ubPAG6nUsu56Zbqj0pSvg5/BGrBw50BTGo+GlP3dEf3jDjXvouOLfpUyC+UmoRqheHlng9LpX8
pUWBEQzmSdvIRS3BStbjtommndqaa8u9sjA65oACOrhxLnhKyvLu+p5w61eKRa9HaiCV164R+4xZ
bDPBDPBJ3aotGgbGIRXjQZMNljwmv4a6l362F8QLqZQi0MiGbXXNn4Qhd6Hg19GgMa20tN9Whr+x
VZ5XG6QsKTHqKkmQ79MosU06TM2zDqXINnIyirmZAL6l1j2qmSKBf4sp2k9fEbGJjVbt3bzb9w7G
DuOjgnKhu5TVHfmWsb7tt1q8kTYectXZKipmWQl+I0C1qTdPPmIuNywObXJqDf/UQA4c+o2LYYwk
2Ndp1orqwJFdGOQPPUBId48scm6Oq8inEYE7ZT77pM1GQ3+pw70INZqEDIURWgfw7aZsv1I43ySa
u4VhwWJL34Q9xSjRRsP1pp7VaQqKZI8syUqaZUynoMViQDNKMfvXye5fO5m/Tob6Aj6BliCdQbAx
C8v/6iDuGTn9GUCPSoZIKl7ZiOxhQAMGA39f0MWVZMtA+ok5DuID+jESqAI7iVSBJXZyzrnuNyQR
wlSWBZfaSi+qrC8lpEuH81LcqUsOtfsgviBDPyPUOhk8A+ZKgwwcFIz7Gg452bSeEBpn4r1EURki
boaj5DkP/NsVxCs73ZOmttCnfH1z4TCRIuLIlYe0zKtzzLZo+jxIX/4E5f6TihPP1GiQiTCtqtxF
2pgzYeKu9jrTOOJUPrSFj3t8WpmkAU0N6KGVYMsg0HYvcpQDXXscbEB/kFGaFIlWPl2Cqr3O0n3j
fgePR+NKWNkhH5NzVWdnLOcMyYkdsZegXe1m2jT8iYduM+Hmhpdhlh7wVhSv9BgXYsJlp6c7RzJR
iplvdJxEyxaCZLeztG7pYGxjj905PbgtwBrTKlgNIn+OEwlRcwG1e7KySywMgvI0EGdNHdBT6hYq
/Ycmaw9G3u9Hk7a2yh0Tii2RRIm7Bmw8meZe6bSDaFqqp5JZvHNKx+6sK5xJks9olSjTQy+28qPU
WK7CDKKEtYe5uze49fO1A4jUqSaPpiPSG3hYg8kxIuOS4pqWSxrHydQ/wrB6pNBDmvzK4Y4AWUmJ
JSaGSOhKvFyR60it5/yZYNI3src3Dn8KxjYJ45q58UJ6BGcphttzsGYelec4CI64Bj1C3nEZeNa4
4J5s272uXl0ju/DqggLONHFsOzYWW93hxca2jZh80YzxSVBEpE2DCLbxAsRN/SqPuAgx/TTWzRVL
0saS+BbW8po0PeVXf56al6Yut5ObHXNT7PNc2/VgN9q7Q7QTfRUXrQ0MMoems0kSnY+2AnVbwr1S
G8HGwWRTD0iy1xWS284vWTpGMDPkVY3patLXI1h/9TU39WPtBjDMojNxshHeAAflZHxxJham1ty7
70LzutZ6msoaiwRckTM9wR2pOHJqyUBis3BrDjeo+eMQRmm5teNpA+c7cRYAkzdh5nPkRNjlAOq5
Za/DyPEo47pcplMBzujk9MjJEBXJid6A6ngYONd2Yaz1dnbcrlVMDICoarThDgZH52cuCgjB9SEr
q31jZLv/WbOoudq/SBZ1y7WEKoSBdFFzhG79XbJoFYhIgz5lcRtJCaQJ1QwXBecHGpT1SN9XohvQ
6z/TxjqndAI0xF7tdli/GRz4XcpzP/sKKWNNy1q3yPoKzk+5k2w0/rSEKtm085NZUXbQORR2VbqX
FbVgY+2syWEk8mmE6Q4TTqgs/X35qGzG1H7OoJ2jPYf8tgFbXHHmIioGnc/CVaH2rCFoYwzJ+2QX
ldTrwtknpnmA7A0wGfOrlpxGEE7purV0wF0ubu2EsKv6BAc5xwoZxJwiY8QGyDpC+7gToQuToyEE
L1QBW/Xo01AzQIUJHBplPua0YSMsJvgiWaqmdeyNhFVoW/Y/RoeziIqu5Tl+Te2ETi5BQy6ngZpp
hTiZdxV9cYHZ1RDnrqCDY8KPo8GTAjpJX5p47jl46qzXWCAGiuQ2ZoeNXTTLBOVmNHhG6wlVjRdn
5U4wJmzplaAaV/A3L7GCqfYJsHc77RTOqhVxxvhdt+x6UCQ0xCKkz7rxwuSpTJJu0z/srruObnuO
23LvGJyQkstwcjoOZmO4qywNf9Vuvo/CgcBhtMr1yc7loZvMQ+jpVKaj2r2muXwtZ+DrsxIUZzZ7
mmM02thOoP5J19OTZm1iEyxg0yRRucHEBkCU/EKMPwR02GmxRYHf6+fETU/Co5TzRqCrDCkIOMG3
BZ4CZoGdL7+v8//1N3Fu8y3W/SxK3LhBKP/l3X8/RZ910RRf8n/P3/afX/b3b/r3S/krv8v6Fwmq
H+W/fuXfvpGf/9e/v/qQH397x8uZGI239lc9Pv1q2lT+h4x4/sr/30/+49f3T3mM5a9/++MTobuc
f1oQFfkff31qFh3rmvNfbvn55//1yfNHxvfdS5xR/8/X//po5L/9Yf7T0DXBGEnXgdqopu3+8Y/+
1/wZRRP/1Bx1/qBFNI6maywbecEYke8y/uk4jmo5tjn/R3XEH/9oinb+lO7801bNWQRt2ZpqWJr9
x3888L/0079fk/9eT23qwvjb4mQxVTUNDUW1g5zaEao+f/6/6KnLUW2iJO2+ooqWrqaH/ibqUZZ0
aiqfcrLu+6CnquPokefPKDnr3KxvTUToUgGLxCuVYTqDhp601RRln42Nunhss3zXWtqwDMewOM9u
gDg347Xb9sY6NO+G0DgIqqfOZkrRRoGE7TcQFtZF1TPDkaWVKsYrRwzkXwaBoYk9AIGMUvVDT8hf
qPv8Pe0UZd0U/iKQKOtrVegE6lkloDoLQhehOiettYdFV7GTUdQnj1ExNW8itK2uAB3Brr5wZ7WZ
Mlw7mb0kQjS0Iyb3UgWk95IqQoxlrEdAcPOnGvDtcUw5jrPkJEeh7gV8PK/pneQ61QL4PMX2ajAd
6pfWlwYJRO+ObyW3LjGARg8WyNYi8H9288+3tcK9hFH/qbZOv2saDBR51MlDVvWY9UyMxdJ14l3u
9BCIGoJUlULrtmGMK9G0VGww8/eLvMCiQmH1/SuXMTrusB5Q5wiB/YJlrC1lclYTIqoCJbqUk4KP
Lw6oaEEEMJptXSjiQwFrsDTbRe04yj5zR2X//TcycJT9wDQM+FIDBBcByZxWh1K4ahTVKwXeciy6
41kaYjyr0raIOCX8jaW9XVJLzilLUcsIpZ8Y/MYoKDdtn6tM9CmPM5VqDsvpNfBd6z5GLQ5cdFpb
y2jDe6b0wynjrMWEVKMwL7mmTC3AVTRBmvt+I+PcWo0+UjW0wvnEoSBKzFcR90xbmlHBj/uIlcw+
6kInCbG0kLO9mzTOxzr7lNog8H7Mvya8mGMlkFYpKpop+GG0y+gXeZbvhkiCKnszanFz02HyL61I
J6EuS3TPVrCff7+KhpuLy+9HI9wMwZdGTShrNiq7mpql3UTqrBj1t27VKgg2Jv/w/aaMLW39+1fA
1lWsqlgx9/TygtVYdZigzV1uY6YIAmAYkVJillS0PwedQAkrkJeQ0yntQmXvmzZkI0tjTqv3zSWa
3zhMl/V2Tr4RZqWhvIvHPZdTjMsTuyH9Au2KGCYdQ/Nn3ThzkuIBg3f8bFe4xbKGtlAPG44MtuzT
zAk9IclOrWEOTUmeX11Hy1eyM6GNWCbYBBECM1loP6153hwYbbasGxsrwvfrq+SIOHy3vk1F5eAL
h4MyGsl7b6XiRelARyid+MyzEuva93tmjI2jn/ylouHJNX07OIE/dZZOpD0nVo2WKqw0C7EHp7eg
Y3ju6HWEwnFS730Ptg67yfc77vzhTtUiABmtdowwbFeu9sBu/mg1tLKFDiaMpbp8F639Y5B5cRNR
+iUGTLMcItGvJiLxlDjpt78fqkgDGkNtc/l+45bO1anHu4YlZZ/HUIz9tP3pxqQwZyXyHjdy6lta
opSfZjGbsTUyWq1FE5secxmSvGsXmtBE7MH3V9KYtlZREIykxFQFYk+wUKm5HB1HMnP5CgMLsyCm
atKjOmqgfoK1b2s+NhjuWzsdjGOvla+8RCku29bH8FgWf7K0WHn3ZxoWFpSFnFxxjryIOXLjWZHO
T1rCKJnKsVhqHc7wNvV/2pmGhN0ch6tjVgfOSy7kIo2U7pSRReZaPbqU/gwZ7mpHWnEatMG6J0H/
NcYMWntmfocixbPeaZNzsYQL+qVF86kHpTfk4XBSy15b/H42ZedGx4b9gdlvHe6ATKKRC/OrQ5AU
z9p0YKF8YRgf3xX0yZhMSI1t1GIFLS2kWqnte+Gnb0OSAFENRwUNslBOdotFj3m+wA1k2VR1MHBy
c1Zs9EwEJokQJYrdrRXqzWUq8Z1MuXooJbyUNJFMxbjJa0uw3n2v3j0Wo61Ja53xR0YjNswfUQxy
qU4u2aiDMGrHaG2aUfnqdgVJyoba0GzjwF+J+vj9Rrd9sXE5AmFaMGGuNwF+QMPCMlB0xAgp0c7E
e3GJ3am51MPsviiset3a7XBKSpKOqmQ2awYDwS8tJNVhBMjcN4F9z+ryGdNoty+HlEh2OY8V598+
kGqI8GQ0CRlI8P6lRl/tnGG65UIl0q4wmpXIa8zwrr4wOrO4fF985BFNBUuyFjR/0hB/DSodx46r
0OGEUszgu264rcNo6ZoB03JFPs1SdZHUBisjSyNusSL7EadIPszC/GplvXLtz8xhPjaQC7kqG9Kz
StiwXMEOwyNBxEiFjOkZrSkPSDARiqP6Kg2N9VWU41thjkT9caztGMifwp72YaKhLjG4eU1Hd4jB
qpuLZeC7ULTgfShvhaq1Z2N+XYcOtKjl2/Um9x2egWIYblhE6Uk4dXEe5zfWpKTH0RjR50njZQij
D62cqjfV7A6lgwDMUIZ4D7UMzvpgYF6H/7AKpmq8E/xGET1OhIPGY/1T1WEQ4LAN9UznbG2Bk4Q9
1Yxe7xjhqyWK+JD54bBUhA9ziphKAFOlz+DTNbbFlEMltLPqHSm0fgx6gfW7zD7+9pcgCAZeXR0L
ijWzPQlO0GufHDqMvMt4XufxpECf4BI5anqwRgXEmDkkPSc2QpzUQ2yAvNX7j9D+0RbFIegL+80d
FEohvTGedLBHmyjFWmHUHR0vB2gghWtIAQcpu05qNN4u/5ICxkk1fGVXRbHxrJG6AhNyZFjMnE5X
Rfz0/Wb+UDyKaqeU9c2tcSqZgf0m2uJaFtU818WnnXXdoxb2xSCS6ez7gOLqlDNqrsYHRyrybqaT
vAwZirgpqqO9EyKqUsNyIql0YlWO5JOemx/cW4wZg6loIABiHqE+dal5TIyhLXahhJICdXSvL7sM
V0vYO86JYzNed6t8BHoRIglmvQvrgBRtBjffK7M2L89yNzUY98Msf1VURNBM7aebq4/RZrYliyRB
ea47zxG9W1Px6w+/zf1lh2nxOPlIvXy9IR6hgF7gONh6JtIaI1X5MXWIcDvFt3/WDG9VBq4Lox+y
E8BSaJYSNjPFTfkqtPi9M7khrB6C9RCP1Xs8qIdIlNbBzkgKDrLyV+V0xmvUZtZG633N0+0KsrSh
KYvc79MDolivsGvB+TbUnhTRaE8lBLHeEMnViJjlRu0Yroaxp1quKDgiUyW0vG+1U8jgv43Ls5PE
1osocDRXLaxyo/blk503EGISPfnw6bWWoQr+12k+BrICEFMSTNfr9drEPjXIVPvZ8eGi7ULcQciT
/YlhfpePnEyHrLlFfuUTkzaAc0YIHbkq6bjFQY3CkdC1Uqx5x/r+KNTL7+3EaXXo3wOa16x1TGBe
5IcEZW0dK0f0Ry584NZ5A688y7vT0NQ4q4oGTVPBU1iJ4T11tHlHQJmwh2l2/N4qlM62j5kO1hgx
BZVTC5+bbQE9T6cD+oorfZeS9shUvWSsaqIjzl13YKAPdU+hwDybY2ueHRvQWtdb8A0zDeGcK9qT
tHoefDPFN4cdAWJXWzy3ki2jCuqWRqOqL6VmWvtwsvffRfP3G3DQzsIZiZ0drM5LJT6QtrdMNgOc
jYiQzbNrGeVaaoKFpwhkCXi4OU7sBj/nvwxt3LzZlnKvTQPTcWzvTB8kjYHLFUiF2kB7xd80dXFy
lBy0Ek3GP6dGfiUMmB82extjGySacTaAodbLbJP+59/mF7afRHj4/vj//QptODCfFGD6NZwdJh2/
Ih/KM0VfuerVwitYLNHVjZmXaMy+DQNr5ff+pOsdEoiYJ83JDeKVy5BQo3YkwqJjHrXS+moZNFFz
tEIkjt8FZtUFxQ/qjEWiVONn48bL32WlNbmoruL6WYk7du35FBoP+Zc2iQyLnkGl4DTuuiJI7sFZ
pnvomHxVG02oGc/Bdrpy/H4pcwFoqs/pMrHu95EModnzRnZ6eCRn6K93f39M2uU2SrK3sIS6Z3Ip
7nucHY5dFXTQOUdG6AG7RkuORFwES2vgBbX1rDh/vxFkCnjqLIKBNQD8nP3r9yY271lRNpunYzax
FQsgAVADXp3eN05+oyJRmQrz9P1uyA3mMWTGLeHioC1N6pPQRQHou595GDEn519dQyb5UWiccutS
zkUQcy2In9krMKZ9FVTan6ponIXe+x8lU+pL5yJAaeZRBF3A7j6mJOBZer2lDG1lpD2UdMyesiBf
/y4c5/ecpMBIBeyyKKW1tNpWXtshiI51Nh4BnNuVlxbYa0KUHGlXEhKkwC3pavpwQ3FLfGZ2vrBQ
Q+rG/2HpzJrbVNYo+ouoYmyaVyHJlmxZsn0cDy+U44F5hm7g19+Fcl9UJ/GJ40jQdH9777X7h3wC
BXDdea2fYdXh419/6zpNKElH4weH8DPEcMec0SFWGJcfaho++OA0vZopGREnGMgSwBx2p7F7XizR
PSM3h9mIW5ptUA0qpwHk1rdgCAPMOtLlxxj8grOXb/3X+KPFkQBhfUIPUYI/JCZNoXdhlE9JVjIK
ZwsKDmlq3v0in89tvwisYKsu6RswsWgDMae0fS8dCiwMUoYqKHlYk+WIL0ZdFLvMj+G/movqHgqH
KeJge19R4XMn5P7wghzM2m78ZkEwvylKEkY7YC6SJtNBRtWfekEWHK2Ry7of4KkEqgHXlJbVm2vU
Dy6or8pxCGpXsMCvO2iHBrxN0OCGuu65k1YAVx+JTFSRasnHYdGfbeNnjuPixvTUamvtOTTjLZl9
nZ0zNchjN6Ez46iYt70DKy6eJlCzmebA1ycBLVS6BXHttCNNFJtUxP2jlRvqbKAy5TR6UEcCoGF+
qoT6FDY9VQu+19Jioxr4UGybogqlBd+1fu5j68W0wa8NbKM33q9P1C1L4lcKGZ/LLHtpvOhvLO2d
I3oUhaW9b4OFRpyS4z753tjd0NqOnuD6d1kCA0bSSZQl3VOfZEjglPapBoWPxu50cTYSHsTOJWKx
TvUHE6xTxniJ4FXqdIKgrPzI1MLiJF/M2nuSnWmEKVvyKOr+q1UKzQ/6R+RTAdFpcrA+NpG6wdNK
A2S/NYO+4wydUSeGN5Pa0vEuQK0cVB29FxTFiWr55SThbutggCFhzX+jUtjbsifXmKeBT9cWp9nB
8TcM/chfxCo9Fe2XlcLxMXGCkMb48AlW3wtzMSmmuR+TtYG9eQjshGZ72W+L2bOxQCLyNbnjbvRk
PzqT/5AKWLJJQSUCho+qZBxVlRZxt0mfgyajcCCmgEFiP7mthxb9H6+AkNK9tdu5AIZHdTyg7SfG
KlwdkXhNioQzv9UPB7/SxnPv5h9oyjmDPUgxMmVVqXI8EkZ8HKUR35pV2JaReQ7ixjorw/zsvVIf
AtpGxhwKdjSD5zfrbDxJjPY56Lu8r5P7gAfKfcu4bWpp/9HcgBS89dsyN+mSgEbifhVGLfdZn/LD
8rQb5v7BEf/1nazuRgoDat+EE4MIttDaGWCe/O7rc7EYYMFmca5KbiJ6pRYKdr01p3UzGZl7KHCn
R108hJk1Yqhypscic9ZatGnLoZW8EQq4XOwnufZpVIrO6LEhZO5xumQTWG4dqY8qQC3DY4pNo+jJ
cyv5SNoBGzcIUqhD3t5Ll6c6Z05ZRujP9E96ftKRCQAc3072a1CW3n+5XLy92xXxpg1oGuyIm2/a
uQxOA3CStCHJLurj0jjWLpggDXmdldwyu2Ib4lSPxjz9csb4zbIp3aGaYWtrZqzNrsZMyxpkkdoF
dNXcJXF81+I1a6BmOrHTrvUgOKHbhpPIXD/4ONgUvPqsiDjTQiJhO5w+gmPvq6CicX3E1MDoIUwY
gRBadcB8D3qtKCQYA3OoPs3Wvan4PNqyWY4SY0q+jLQP1HaBNZ72c9vjt8YpxYNn6HDOMBqrqLsx
pf/rxIzk0gwbgm+Z7s6ekrdGDr/2S7TUF1qBa0ysSHseuTItMzjNjDsyBn2+82fUlMI03Vo8o8bj
5HU7IfBe9D6jPtt0bnvLJWpJ+xW58sJsZ4JO7PJZF5gnV4QXU2MbwUV/ruz0o05QyYKecJzP1167
bs2sEa2mL/E0quZsxubF9+1vs8Gk1pYPtNrp0Mmh9lVV+aTSFPe70QKOjDvcwEafbBm6MUIGYew7
pTr6vn6Ih4KYV0RxQyDhDdmguOLkZslGtkFSffGIgrCv7bOHH0nq1LqrMmgIiT/cVtRqDSYnyKW2
wqe0no+mlRgfpe55f7GGT0mH66c3mVbMwj8qU78xsS+2dA+/G6YP3snbWMB6945l5pvWhWvC4RC/
MAaRhb6pbnkLiuElytPf9T3AS5i/zvb825p479sEpXEuBoqjjF+nlLRaOqvexGDrpGL70ePowRzE
SOt0ZxUVUBQWZfw11ZZhZ3FgGntw6hbiV+DaN9ADeagPMn5yL3OPskCcIblpYKdvgtk7y5ziHV2v
rMSmS+hHJ4wpFiq5puUsezs4Tkn/3DXNsk+CP4llP3QL54TST8LJ8v/Lx/I7U+7GqTMw1DaXQddb
IGeJ33LDYlXBBb+RBZem30MPamuTuIv9mix0awwy3fpVcBc7hAO6DCvv6Er8ukylB7JHG9deNEnS
cWG2hrOB9FnEHLowjrVGUi8hled6/q0F4B+3QiL1cVpSHw5rmjTPpOkVBJbDxvWYsmYZiyIN00I+
1a0pyWA1H6AIe06q5VORQQq0I1uyrHA61bLe1HU7v814GBMXdqtDTuMwBTFYvaS7lAUl3kvlUi0l
zqNpjEfLo+jK5zmJlsm2GCQ7ZpMJW1f+zbyefEvmEKZYVlOtI5oLGKwH9rp/S9B27NDcTR+c83Uv
lRqFFbY9Ne6mB1F7iRRt8wsoaZoRAU4UzLu71R9JG9hMPIOxiL/tLIzDwdgaZ+X/Ryn3GvG0X/h2
r9UqumPKZWs/gVJqTKCnaSOY+bNzDu2BUDBdZsE29au/LCmf7QziM3bqrQT8EcI5G8NBqp/FbX+0
z8Xu1AlG5sznGh7Iu9r1Rwu8PuLQZvtBfj4XXc40PwcJkbcKBPjwuICv8coOL7OWH6hsWDVS9yeG
EBsmqUUlrvAg/9UYaFP7XfAQY7ZDb4gREwwySknfHFGatnlpm9ojVzH8kF4d9h1QHsftxnONjQif
efHTLkxx6ujN1FZw4CZ5ERZInWZJOcyItg/ZWMMDQt/KRRkdWyBtzti4LBNrz0nlURak8Px5Sw6Y
jAQAtOGNb2E8dWzvW7YMyR37B/n5a7QnBhCMcnb5TPaBhObQLXLT55GJWqPekxr+eAlENbRR5meO
f207nYOSMuU2KugkGfMPlqZv6ceAf0X+1NdTtwN32GC6r2IfyuMMZdhKx+Wlj2GkNuJR4zy4L0qD
iauAORSpON3TFAL9qx4AMI2S/lZPTi3YCPiL09ikB1RsKK61ekqpCGy2nBzkbSKwn6Yd4e+I7peE
yUEzMfBjWS7YxDWKeyOCzSaSw9IZ5qHi0U8nIWXUyqa6TmOWp/ZEdnAhmCqQTq/AqgbNrPf8VNHF
9TGQGaIH+YEtOhHs7CIzfyFw06REAqrGo08Kw+OwZBGmVzD7vk+VqXDcD1dgg0hj5yvzSVo3uflA
+DzSmKDcPqNoHE0R2izWgbFsPwQbz3CxdLb1U/7JjYcx1JO9sW+mCfAzHc7U7gHb8BcOJwy9XVzF
mD3OM2JViL3YIOsAGRidl3kR1aXrCcKr24TSBqj9y/iT+x2FAEldrX6Z+2TmwSuU1phqmnvRtPdT
WRzEKiVxmj5lIvrrZAwwi3goH00qRhIPpb+xZ+6jUt2KnrEM6klzijz0HRjF7+Q3CyhdVK/G7lxv
/Db+9DNiqmqpuUB72O4wNUyvSFhC8WgXnc8Er1kGWkdcbGFd8D7VkTrzad4HtBAFrIcoZt6NXMr2
KCZyqf1q7zTz4DD7WR5G+HljVeyVWZ8db2ofXMImRlQ43Nrw+3Hr7eMq+5ZZ315STLtNToWlsrqO
JyoYbEoUiKTy6IgM+WXHZr4bK0ZsBVseP2rpHDaGRyORzDJLUYdZ3+XbqAts/hz+Sdsz+IIPwrrR
DCHo+H5b90plTzmnocmOoJxdKhlTcRjgbV1sC+sgJg/BZ3nTxsEusBnKNQB22ae6B58zdadmeRvn
fxOxwO2Meya2OY0xqfNgukhYBghPdgfK5ObK3p2FyFY+cMdyRCydOCCB5hibyDC7o4vLfZop/bST
mJOLXSSh1xk5PwSE86XMUQjFa2c6v0WGXbJzL6qo4ZZHoMhS6BuAB9yGsrZBWciPHs1KEVtFkyy/
1TWvBhukjRNBGT8Iy/hN5gmPck/xrCfJNtte/23NLca3MkqPJmQ6JzDne3RkhjYEamnIUdO9tsG6
GOuDcfEcnrm8VPARQNXEK2K8PtRG+Xr97SnL4cws6iUleHjBZQ3TPZKcQfAYAhTh92p5IxpBRjPx
2DAY5uDdpYGYQhIH4WxnPo0KqDQe3tXrrxozybd8U4z3fVGfri9LPr6bcDxvzNiGviShVpPeMJ9K
4fb0KdGqdv2lb0/LxUHiIm5yAW9gv4rFr3bML5hg4d5m1+UrIl1EPgq7RlCvUtTnkjMVu8xjJDln
l41iTmew4rgZ9oOi1rSiLhqhNTHJhZarwqOaifq8KhoPDb5FntFLR/1pZvFLCQrSrbaWl/ShHgpK
ZJbagfmJot3RsU1rTrz79+2CYY0V0LSym5dJvZJwHWJs0spKXHwNsry4OdbmwHDsUGoZn+ie8wG7
TDymox9aDKpLsupprrt82CWI3CDwKFUCfEYVTNu8M+42OPQ4+oS1fVfFbvxe6fQpLwN112pobW3g
ZU+MNx9F1zlwior8SS705w0+XsCTq7L5UnTjezN13nOwJO2THf2s9gwx+HgM9Ez7mIFRT1h7numQ
sHTTvnf0h9ONTZlmchV+aCDQaFK3E8GVC5tq2soaiLyzEdwJwhmKMOr5+pKM8i5e42DrjCi2BZ0V
Dm3h9Ty8xWZc/tVuQi7Idl+iAbD6JKPVw0FmvXIP/8am1bg+rvp4x+bZP2XrizQUrDqMYO1Ey4e9
EOORuec+G6tXQ6cRIJ8RT9mqgAWkiKC9ZhiO05aUDdfk9VvYRUzBouIMFHNBPmjwtXx6kgivYk/n
BZ2PEgWowpSqJOfmSVIf7Fkislatdaz7uL27vuTx0jQbplfFtm8TcvL4RhjpMKK+nxwcEVsrXyOB
WBmYuiCg13lGzQMOk4dqmKhcAsDBabJh5Vu9BfPc4o8Q47eTGnovGU8MlU3w3o+cBzCc7kM63ZTe
zCKeeBNHiX4mPOs3wfb6Ha8vBhNPuoE7NlqtVUSIhoF5HxhlziWT3U3zNiupOnUHe9zXonR2cSPx
edNG8pylAzmv63cf6CRtvR4nYR5ZzzhSmQ2Y/uLCr+Q6Ek0QQcLj5w1MbM7/pkugVMvw+r6b6/uO
L3t2lpCc511t9uzNV1/IwtxR+CZ8LB8TCQcdHl0FBCGyKOemzwQOgGodTZMTR1tJdxBe0pnUEpix
YxPo9hwFFiz8nCqGYa4mSk5UmW9Lrb+CDJV7NgV3a9wTJp6YCY+SBpK2K77iEaest85zwWkwLm5n
sa+8vntcU7jRUHmnvojol73+04uUbHLCuf+uMcXb9W7IB0pCBtT0MA5Gi6IE12K15L+aZCJwG1CB
aPR+grXv6/q3uJyoT7F/IIsDeHU1HXGoyakb657+rZaQ6e/Lucz5YfX/X2Lqo7Layu6MeeGLec5W
JYaGOo1xjX2aQfW//8piEDM+gc31M7heLtcPosYzEZqZIOll5pzjWgZzVb5ejoLJVKDkQuk4fQXX
u3DwPFLJqAkkuZLyV7SN+yDXF9WyiRKS5hJXOo+GF+jbUuRUtNpMqRbbeZUaV/3kjC711+6PbXpr
QNBMb8espOjezo0T+/Vk40LJDekVpwZq9Q9BybqX4POfSVWIbZPVAt+Dv+sL4vs9zhnQt1wcTPNQ
948Zx5ex6AWxjzULg6LDewT0ZDDFrdVQblll5Q0rVfVZ+bLnLAmpGWdKSY3QDPy9quqjBCfxb3DL
dvR+0Gg012WXA11+/PcFGgB+cgg7N6QAh20xkLeYwask9PFceh40XtY/KkVEFVMcmJMoB+pcw6tq
LOFscNuQtysrm+A/FL3ALwW7Ni7fBrvbQdkp/tBBVg/jKv/TGx2EvWeEw4Bd03BT+YLt4gl7RPnV
LPXu3yKnovZNWy7HMAfqaX/VT/49THq3Bf3SBuDpXdvlUTMS7vdwm3VY1L6z6Dnpo+GWJgigaaZF
b3DNCXtQUFTVdfI8r8PvyWvID7gieawPrQCXYMyU7wVtOv/zsV29UI2a4FN27VZp3GIiQcy5mgga
34xCnbM8o0b+xM5kvP675ckF7ZIs+9ZxPX+YQFs4AnBM+afyBHaswquryVk1LeU4lzxRcC1soK65
8WpfLUYiqb4Nv9l7vlk82UGMvYVfxZqteaY8rDcIby+gZUhLw7i3zGVilD6dPGEI+IAVffaetVWu
sl+08M/XpyU2lv31jzVlNt2YE4PBeXWwXJ+Yev2vtmQSmxt03lWTTrfu5NgfgaCXS+Lsv24ItMNO
77pEXG8YinaxthstrH8zcdng83S5viwxuDcIulMIe2oZN60JC85KrJfJLp/ivFFfsVc/xROTOIIh
aGNuOFoDZLKBstbr91+C0uDMCcLT6nV+E7l0cl03X3PPEHzIBSwfW/91e1QNE2uVVWTeYezc7o/2
MXvniIXrbN8mFypo8/lxehJfETgvxpf//slJLPStPc6f/9Yyy5sPPCyrzb+loKAwa3SRYt3ICSPZ
FO91qh6XedRfHJv3jjtOL1dX0URRW3McUNG+OpgwPHAZGvGJqPnAUhYcdA/JXtfRrxUXwx/PN9io
lIjOXjdjPVScAmSg1tyPSnb4U/BwDgYb+AD0FkuOmo+Ww+F4ao30v9QhCcfBeWcRbECwvh+HCkp+
0T0btoVdbTZ5u1LF2ju41Yq4OGU8lDIjITHgdEfDyjhyTxzZWPxZgD2N0Smm9GW9vNIJK1HmBwer
dKAAJE5wHFxd30Q5jpg2Jg0cOx4uSk9W51wbcB/KaNnL1jRvevPApL3+e5WTRh2prQfMZEprzlZ9
5PEAkRn5ZpX7z52T/e2Nrn3OCzjP5Kn3evVbebr5zFMBw8hSK+QAjdhU3WM+U4uBHbDblwYh1oHA
GB2yDcrUW6kJByZcMrfV+ssi0c8z05fT9WfIhXjLZ4G9Xor3q9DtWrI5OYqeF/zzn7Xrzm/mWE27
PIuAX7GmCfboW9VAPXCYI110p30MPwwZ0tZvHwD3djQyOegNseU9KKwGiJ2SmfnG8nFCeLX3fw+d
hRDJKMu+Ncr5LydxBw8ayWXH0ayT3XSSalG4CE0KpTyh+XzGv8IAx2x4zLu6loBx41CQ3Dgx4lgU
zzVUNLYEqSwm+I86D4eWsD/nOY3yRLpmXSwTLL66+I+JBFO0dZdaV0uPes/6JjUZDN2o+iH6y09t
Hec+Ueer4zHLXFxOKD03sEyTU5CVGPVcUtGGn8RnUbtfFpOPV2Ym7qHT0uDZHxxHQziH1Db/aFc+
WcuYfVPV9dJEovhTVtW49yVtDVRVFfcOuUczow32333o2kN3MefXSGfpm4dOZK2eQNuyDYBO9sFX
7joA06Rw1u0wqwkQV79sdlpbBmaK4uEq/F1f0vV95NsD70mjrQW7SQxjenSHiDU/nV+SpVw+Tbw3
m9EwqZbE5LBn+Fg9iVH/1y9m8w6b6aHP2NhLzTTeWs2DVMmhmeegOZM0fXajBf0yGeIbZpELvGvq
NqXvN5dOv1+PGpifx0tlu+ZFxgvIE7wp97nVWvelYX7pq9UuKGsK2mN5wg7nn+zB9gEzsJEUo+2H
8ziq40Sny44arqrjLOxECOzslGHrlasvkqD0ppcW9Rhl6M/RbxzTpeka0r7QB4QjYeV81wPKCNab
yCztTeInf3rXomcuZoTSBeOjs8pVPhp939FLLQr1g8xumO0KiAOkpSLP3BntwSEMdfHiJ2EFDGbR
digNv1hkpZ+ngqghaV9n6Le1b/jnvmBpxUSz1wzsdmVfM8tg/JKlwOn6OUeVQcrUrschG7Ucq2eR
bgsBgUJHwSfO6GkzBeIOKLKkuCt+NZpTlTAWGPzDHEB6c438VKXUh4jpjf2Huc9lcOJKc25if6AK
BovwBn8dq6Gob92K+UuQXIo0M8NJYuDijPo5xCLaJq5NnKL7besxAEAWkXqNtwZOuzChE2CDcvBX
LGBvlO/fZr1iRpvI95Ht62FKc2ASalPhF91gliV766hdEvtMJIcmDsn69VCW8HkgnK0R0Oe2SI7s
ns+zbx8VXkRzSWGGdZ8A7N0j1mmY1LK/icwCQzKT542V0wHM1gzz348btRKH/EIPaNDA4N7xb/uR
lj1Svm1dhmB+8DVnf8+lb1enAUl0vHJue+qfXZu+OT6rd/I2pKZUlx1kQ2xQeQYIonj1Z7+C1zDu
vca6DaohPmN9NsDKA5dB6IzGz3Ji1K6ERdyg1STFcNsz6pbrMs0UpKHwj3hwaNqlQ/93dov2Aqih
ZXbdJCmlMqZ1KHxC/yCy5lsWdNJoRR9B6u2/OgVvKuuIeUUZ8wdl5Q+11iWWGQ6ADdYt7dAA0TXs
Cogp7CefBmx8RBAv2pT7WoSxx10wa3s7KtO7cTGYKOY1d2qcPpeWRGpLxzjzgR6CgY8HgeRx11nU
JYPBDLOGsR/rKNNGbM0Z7/tmMikDjJzmopaO2viOMIS5XrQLb1ECC8HOwEwlwbOo3DasiJ5zKsKz
lCwfgyhPk4ayZ2FFsg1B9TDkdRBzs3nDHGs2o00zIDTGUChQHLR84MyR3JZl6zFsfNGEH8Ky5++q
ZYdT2UFSkIM4vTWKCyjLxw9MK1HYE0qAx+VtTUPIQ0VLmQ4t2UbUYaYoaG75yDF951Y2dsGVU5WQ
T2O93+cabq0p8L4vqfcnnYnwRKtbAZl16PvvIhb3CBURznPQaebQ6mNalBdIvSvx7C1n7BZik//F
Ef04VAiHcTwidhusBTzY2AVlf1uvfbtblHjP+Eoi6et2/IxwVpXOd2P/6Hq7oSdp11CPlTnwOpXA
RRyhG+nxRUHr3ppYMayF9S6gwomJZQCHyvV+NDsmAjHFk+d78Y327TbU5fg6eO7LmLXcZetjIy+x
2saivcVlComOs9sITKt1RgpiFwfbsyc+JdXOjHdQWyx62Z2+DRMdixtVf+oODGzBZFe2EmxAXrhk
9uYddwA9E9a85fNvlLllEswQQwJEj2FNuBXR+K4zjnPt/SzLsrdrdGUWnYWE6c5dyHEGXurAJuDi
G6viv4DZ4M5t8j8jF9KuxSvue4Wz5Yr+4zYsT3kNoGGsTO4Hl5CshQ11yNud4UVrdw1G+s70ttdf
Ycc+ty0Ku133+KRyFwHTZubujbdsNahQ7D9NE62vWiI20w65Fvopnf8WmJAxAlbVgtZDBl6dtdA9
FnGYhBsAjgvzvzoeThEmhjtLDKdAd0+1otvncSiW9IKM/dzAEITZmdyzneko44n+miPTSCtYwSgd
hZngijd6YDjZSffeqThBS7ecdlrYf5LZ244LgXnSXGgDo+KpeTb6/ANpmou9BCfcUUMUlMUHxleW
zj5pN9k8PqcLtKHcDi5uZ/00sI72QZBeuL7znd/Ub0mC2w+r1lH6yAoVp7t3DUSrTQGh4qYOh445
Y0Z6xhtpqVmAtHK/XmqrFPulPdeUOu9SDmTUABQ0gi5EKyEtclJBgkLK4jfd+6WD0s/zQFCwa9y7
KdCeluNNKKeYohpmeXO9hoPt8p1/FtC5CCWnDqrnOaJTSeCz6HUAVCizJwhJnXEnqj9YNH2gj9yW
NkxB0RrLtqIxgbKvO8X36UcMnAY9jip/mprUCMGQe7e9XUF9A6OE5YdMQ4S6NazZymYjMMZuICTM
vHi3TWkosEJKhBnr5qalNoND8cDgvaPXe4TtQV/SU8FziWekuWxrlghhU7zW9rQWW4sR+gzVQTBv
GqqA9pjAwKsu+FB6Y1sGGPgQMh/9uPic1tpi3cGDc++9Nga1jOX44Ae0X5q72qP90pAmw1QLEQJs
LcVebU1LejmkKMkpzrj5HWUQKEJb3vSKp7AE5Tq16q6TGpX0d/DQQicL6T9TEic6bNhoAo8lHbrL
0+Xbb+L83Ncdj9KO6q85be8GQq0kz8hbx//lXpsjqMsH074dTO+314mmtEbvghpUzmLYoJv8+9XQ
dltyrMwcfCRVLGFaKcoBNPZxp0PpkDXnHSefQl/iG2kWtkLgMBXEsiFDdY1qClDkQKQhMowNe1WH
y2RcfVl0U+ER7ff+yJTGuiR5BYVDmRRqd4eK8qhDr9WXG1MH6Lo7t7T3jp395NJOCVZhrWbtf/B5
i2j2pOItAHBkYLCt0kqH1K4QZ04NNk92vR2e5sT6LzL161CSDjS5g7cufgWId/wfLjUNNK5WDhjU
Ep5jPtrP6D3Wtu/ZD+JD2wg9YgeqKUyfyzfCcN9llwyhjzlsNDBsMU4iScApJezBGEfLa2HVnJBX
r1fpoOkQ8r4pR1AL8GH3RgpMDQXP6jQ2lBL+gvExjAmkyIxW3gE8+SbulhR6EGBjr/zTVXjWZ0xe
XRaQeZ78QzliRg6GIjTrZN5gou4d6Csd7RtzexKTd8vnjIGkie7xCi/sYa3L0kt0rJSijL5aviNC
WjhAX3LhsEj393XmqdCphcZnx2UiWlLjxurvrv70EX6zDOhY555lVHpbpui3NLW/GDPjJlJxHyqg
XM1I3i3pPfqJAxTCawBZJltVFAM3CznoKuLHkD6xRwkWvIBdkNDGtSvZPiWZ+cnC3jEFegmAmhnN
pJ9EzTmQq2aG2EAgUCM9bqyydJ6QUfLZeLQmmFMievT9XZJDTrXaodw5VoHiM730oo8vUjjnsb8d
Ji/5Q6wmLBxbhmYq8fWg+u9nqCtZX3+P9r3OrIW5K19O2xEkgiroBV+ME2E4yYpE2bA9wS2LITba
9r40TVLR2fTp2zXioBT8KdC4gtx2ML8XgXsu7KDH8W6mYYkt8MZP2w9WO1RRQ0O/zmnTdNNxW3dW
mMUt05A5XWiJLXZ91b6UBGGlp4b7YmRFY7LrbvEbCt5NhjKyFI+FCu4nNGrbdN8ds5E38bKgX3mY
7rDcsyglQJqCHjKOLXZN3Z8iiT9DGPrTLpM7RtK0qzQSchRWR4c8y4FA49mJjfmYz+pRmyvKD9tc
mDHe2ETrUlS6gGdbVHizvTQF7aBeblU4oWHEetQfWFNrn9Kcs+Ns+WZYG+5DU5X6vkPx5aG0UIIG
7bL+NiSfd1V4wIpjhs55L460WmY7HILT1uop5naa+hPKbM/bhpIYN87TZCZfUeR2sCyH5TY1YH7o
+tC4WOoo1OYzJW670cYKVVT1R2C1IxGV3AvNljrKfiFzSwEIqUbjVtoxhGJ3xcSsvujFeKg40tzO
Le5P+3VqJi5tTeVEH6QcyZyZOqXU3tFyiW4aUASk7tOlfY1yGpV95dPD6rKnXmc8KHcXZ5Z3rjUG
2F+cs5yabC8UbfOp/zsFcDhoEEnJSYk0TEh20d1m7dWC3bkyW/ZaQU0K1cs0IMm+bTA78ifrjOIa
boCxmHIkDVxNNgl0yHpIAwm3P11Jt8EkEuoHeNHskwZ2qh7khW+6uJErranb9qa4wy7i7ucAGhum
RhiPtIR5HbV2AudCCBUDV5GkKwhRg4DYtB1Y+dqR5KOL4SOF9VcHBRuRcVswnsM0REUQuAcDybgf
Xcjyy1GblAEE9siSyNOhZMFJKv1lBdm66ByzoaJlb0EpJwl6Lwn5Cc4CyvKhGFpTsXV8Yxe1bkyu
MfidpmCnJ+5UOetQBM6L6YBOnYf0P2+u/4t694YRIxAjMpQ0Di5VfGjH4G7SXoZZZdF7A/XfwQmR
6ogq7nIzdfHHwol5bGi6TPgf0noNurQ4l6I3HgR5WDQQKhOjOVo11RMiAsQw0POMlw5jD49Arucb
RlfFtraluO3+jJxxJGWbSENRBINTYV7FlryrIovViEkLsu9I043Sf7MRsd9eZrFxGoDZq4E+qpy1
FfrZt8gRzxPtspNxMThjbhYrNo9iYGc9QLDBdsDFLiz2s/6nxfGMRvJC3EF5kU7NYp+Jty6g7cdr
iWbjUkCd2TgzleGzQxSek0O8yypWwjgtDqWIs40th49qGF7Am63zPUoElKPeomZ481NBe7wcF6J+
EerSp7JBqy8VgpkftjO6YDbbrOCK1HfDbHJfKQgSvuvJPf3t0rR7BH/5a7NxAJnnlnfrWnw3lQlb
zOYZmGdJToLCdTteLpYD2lubxq09jyZ8KLn8e2km2B95ia2itO0wKj+jnmwnp8e7SmhvJXNFO5VU
8jZfxIWsx98YaEpYxN250+DOSrOgX5snQN5NN6pjbmfJp8BdToxbk4NHISxkLJeErgSPOtMtcWJP
s6uoCOYpqVRO43rGJqauVtIpZSB1WlIrnDBgLCbF9rOD0sr5z8YW2DPt7L+CHK9Ay3hv09sKplj8
pda9dGc0b5CEjLvUrwmqBkyX3NEJba8a0GvirWqZeaJ3hlYPp5ddKM0mNlw2r19OSiLlOpxKvbr/
k0ZLHAbOcza7j31WvfgzdZslpAQ/B4K1zNOLygh+qsGct65X9mHDscQaxEj6IvlxKnphGYnpB9wK
j0hVBdPUgDmp75wQXmYGAQt/RTX+14O+LuKqP1fB9DdXhX8j6x6aXKu+0EUnKav9OKbmzrU8ZghW
jcMHoE5MYmlDzKg9JOm3ZSTbIYEDWpa1vxM0KPBk2NU9vhrHyPNTQsnEzGhjDorHVGEAM90Wp3v3
Xz+08hw4E08hTjRBR9GTYz1ZCOiYCvYlgu7/mDuz5baVbNt+EeoikcgE8MpelKi+s14Qcoe+7/H1
d4CuE2Vpx7XjRL3ciAqWZHuLIglkrlxrzjGTCTa6y31GSwDReGuN5AdBxZ+5K7D9RygNIiSPwua8
XD4mY828NSXCtWVe6DkjacB6DG5SVJSUcDUm3IRgPWtu9kUcz1AjyW5uCdkoo4e6JHSmKsVj2O7y
drgz4muG5aTmGdW9l6RPcQPKrchuy47PlKuEfLI8eVUGrSXbobrOcGJ4kAfzMKgRBabAmH3WFrZu
qDyqGOFLDi/G1JC5nKV8BtiemPDMCNVzuY1CFezCSf9U4UMbneCO/bAttUGUWuGjcBV9vfppDlJz
uUvZgmPw3xSDO6rt9sJv3Fcs2ewoSENXkFc7MdTH2Ny3sUGGcitIG0jydzkTTClAzJxKq9g3iH1W
gQMIw5+7O84pUUWKaVPxY3JB+eer/Oec4uCOI/fK6otX0BcIUAMDlSD/eKYZ6nUgvVtg1eS6i+eS
gythZGpet3ZByIf/ZsiZGzShd5nTO/cf+iG3joNk9E2SoiLwbQxDvdYV66XX3fs+EU+1yvOtiKtq
x46AO+lHpLeExWDENvidgHpY285G7tXjtR/Csdh2F+lxKvVtVKbPjlTVIfHyt7QL55Uhl7CwIOq2
ThewYPWXZsfpgfb81yjsDqjh800xM3b1GcVNWYXTlfVuCyLJRjKSfJ9rkOz5gHPX6rgfmIjW9/hA
SbKN4sM85tNTVoz478zxp44McUpcu98ZPlBgFRQ29Q5HuBHs3EYlM2C+xHsfmc1RmtBRNQnHSqcI
q69VmzdEvxe9cwcX0ge8SgulowPZjT+MUhzDgdOVaTTdJnC+RGP3rZFvBaPfPho2Y0abn010P5Te
l9aDhx4+DcKdoDLiO8+8m5GNkaw4G+HCc9wNjLfFYWT4Jti/nHm6nnP5nkIxaWdA++QzrFwp9xmp
Mdti9G7B05wYha40kl8iRDgqz3QHpgxVYhutahpCiCG/jvmDaCz/Fu3h0vBF6lHmpDJEprpcptMM
scOb0nIvfWX/5HqsHsOibUE1cvaK5XxirFp4wyZ01HutkmcAevUwkzuUSxiOcbpN+W0wNQCUKgeC
5kpt1XRW6R2aNWdK3tpnDm/gqfHvVxU6YLtBGJfY1C5Ml29bC68QFOOjznNCZUf4uAq7n1sCauj5
Qc6+6ghsGtN71mB4XpUOd54MzEvGjD9HBKOWg1ygZgRuWKy14UyvbmgMvY1hLbOIB1edjRY485cN
fe738Fqh4sVb0RUlffUW7VwQHu2eeG3Y+Ja2VgKZ9aGoZrUGLjpsPOXAOybS1qSovWhtapjUM7eZ
NW4b33Ke8AL4iCg3oY/TuuMvfO7aRQx6beGe2wW3oUGqilVqCT27AK9Wzxfx2Lj4WAhI8742Dadg
l3nWqvblgXhO9pbM4aLowTba2P3qZtWpyV03CiuESpv0YAag2Rw9EZse+RPtGj5Oo0pfkGzuOb4Y
pA2ja7U9UK+BMRSMksKN6dEI9EA3mwY9RmMq76LcO6UhtUSXPpnkA4h+fqjifk/sgoGNbi2z8cma
ChIrwFPTSvJuhpCOQq+5EhHvYsjpXlDxL8rl6i1i9IH307EvlK4eKoMcg/jVsP1n0BA4QRTrYJE8
pBUxwUYV0DMBrMXkPYIHMOsVap872zfec2k0EGXca0tmAlnHnG7yKiHxSS1m9gpMmlPJPaHP7+Qd
wDJvUEGntyGEP1GF1yDyUej68xspGIN7U6YEt4YpN7NbBDS1tL0fZNqsDcuN1/Rn9xWFFKCw/r0L
yNBSxYClRhbFepDhU5BMbwMiY65R/qTlKNYY7s/2R51xth+l98oc9Asu6UxS++ezfkMjvHU9WhA1
u+0hT66NgHcFcd7KjKrv2oP6ooryETPtM9MgWhe0bLkoxzWHmb3fTDbnNpdPrkQucbaHEkp4lcee
fXF2jLINGXTDujE8JLHz3NAqoA3ox8khHPRRtE5zGdSQR38hiQz24KwIk22GWxhnxsQE7vxQM43w
sLUd2BI4nQ+TJuC1M55pn59Y5eM7ZHGcDFCMoyUxsQtHCMYXyoIMPXWc8CEYnBoflIrZLsbkWiqp
2DQGc9trX3Kh0T8tBsqLILSTi7av3LW16DXO39oMhOiLkPMTxGrVWQaWicbITqIwx8sms5Odo6yA
NZtLqUbvDVcu4tZDVZ7J0n4rZglg1hL9iRlwsI99bHkzHNO5ZS3XeUkLyYWApnCE03lx0Fv6NsF1
7OZ53U13YxN9RVYX3XZxW5M3mzlXo28ysYelCDjs6IJ0uPk1OrYhmvrUUGQAsK3E8zC9dVZ73ch8
lzieuA9t3CbLulWdh9Wt4hmTElibUS+sxGX8HET9M1gmZN5zeCNDbCqsR4SjdyY8GPJkolztGnR8
VdpPpMeU9kZGMXP4KAb5MWd8K5Of9Payx3NtWpSNBcQKOriqVH8wpxziaTbbCAJpG+nsG3FpSUbM
Y+h7+anqXHWxvElc3VAUF0BSeBRxlqymxV6e+9WG/Q+3/fKVUcxXztjQ7M2iLzhWhyMjJwTDyXwD
Xnt68xF4bfTwU2lirBQq1AviyLOLagyck+PYOB2BjG8soiNWsxuzJhWi6cjFWZBZ1LPmRkuGQSL0
optqMWD1MSfb2fCL+6nnpqgRor0TY9it7Nidbufg2C+Tdprlqo8J5HUNpnyL3LQTXMoOYMHVr59t
cJqkl3gVCeut6yd965m9PvphK+js8gJ+g779m632ezb1GeP4n2TqXyQ1ZSultG1awtFA434nqVWF
DYNCej+EZ7NCTvpYkBVjG8S1DrGtgSGnZFOgELRC+Rgj2dkq5FTARQLKEixmVUw0Ez54bIfjFRRU
DoyNjC8qgsXuuMtJmbCRY/l3eB0G8lhyYrY79TdYpfWRVbm8CO16ltTKE9p0XPByH16Eq3s25mJG
J1dpYAQ1sQBZdR8S3FSCq9vSvqouFqm+WQSPbtUFCwLs56gomacI4AvFIAdMxA5E4LCGL8nB0AnY
0rR1Y5AiP4aB8ZdMcGdJ/P7wvmvHlsp0Tc9GZ+CYnwh2A1bmIKyifKXSRXZrZ3a2T6pzFie9/AT7
z5e6tSCNGvLegOrjk6lWWthq6dDsC12OqCRT/xg4tDhyJR4aQl2yRQWDyg8BJDRLbxFcnx/KMtxo
P6g2mev7R3a7/hqjAI1Q4dL9cWgDgJOoN9E8azj2yUNoztA0bZ1gOkB8YseMW0wPulBrm1e/5F+6
lW9mphefcSmfPJs+E7SwE91nEgvaYtxPpPxc5dTKMy3pW4aoGCHISCeubUayYDvua94NfGWEN5Vj
1C/LshM2ZfHQNsaln0ZINHWMj8hMQbbj/b5OQpjT40j5WpZIwNDQcPNZzzSyjUs0OvF9r632tqDy
IZOu/sttov/xcXkL1lB5rktdpIAQfLzCjFBT3QqIIxgNoYwimAWvp5udoWjZ9XZoHtoZBUbgmJwZ
h8Y7AVdkug/66UJOXGJnQkbbunA5AGWPdl/iqXSRcTmR2AhDPvVd1N51xhTezOrV0aq5r2JaLYFP
YGhGNGcWizuzIUG+VjMPC+KrHNKfXjmfEN0Zl6rjlDLWNLvLeTAuypggzzJEPnvmbMwNIr1ByH0c
kV84BOl04+ISiWq3eDg/FF0HDQJhy6NVsh1N4+giEDQV6cSLOG/54EdZI4mZY9IjlPgRid4i1wlm
G7b6TNETMtNnSH/TGjijvf/zKmUDnPx4t3jc1Z6ppOexSvEJfHz7pZw6hVkmXTmuh4HgI90wyAoS
Z+XWzIa32ExmOGmhSZxLoa/80gePkDfvtZ3U17WJWidYSAAJ/pajjKtv+PGe7UBl12dhbuQEp0Y5
t0ESj/dxLBLuS84vdo2pb6HDcUdBA/ZHjkM+1k+fsI9tJOgH5VG0Gcn33OdlWVxnUfeQ6LhZmEc7
Jq7m2my6ce2DA+TkmtXIT1AXDfYwXwmONRQ+HMCBTgbSzDZ/fuc8oJsf3znXcSWLoy35P5tr+OM7
x+kmpENrwL+hHI2KiuiSOXggJqE+ReV0gykIR48RXWLIIobUMspoLWvO5KXJVPhMPIRroh4C4Ne4
BxqMUnO5HxbMWKtyxGvMsC/O33Ya3PxYLvQRs72vujS5MEIDJxcN/PtqyfWKHYt4VremlrHFQJAc
g4qqwQ9ajeFDU88PenKSUx0ppNgzDZdFU5yNuOulx9Q58nJ1pXXOtBk127m+mJyx3+hZpJc2zKYV
o/XoUtmEsk+kfF2NbpNdoiI6aAWP51yhuIAUD7WbsuBmPW62MF2S3lPIXdUiUjvrRM9/pirSS6qO
WRYXyEOtyY6Ye/dlzLy7s4L6/IAw/g5wIHoz2weRnnFI8qeweyoMXBpSm+NTWwvisRU60Mkn4k/l
DOcS3D9XQUx8LAks5RvTx02Ze+qbu6hK+w5mnl7yOnptbDBEeKfzQ7p8NUf5V46BycEoICzg6gn0
6c9Xi5DL5fD7toQWicVNsZdayrQt0/x4uQB7nFMvrJIVFjWSUBfLT7VYfhDlzeuobFxGBs5wydrF
FKVXqr6jhQ/FO2mhVmWzt5Et+jfe1nFf12Z3Oba9Q06SDg9li4hctPbdoFtCVuoquAormdFVXxSy
nVswKfly/hOHd+JSZRCGzt9OBIreGIVvfvWSbjMkcblr7HK4ikYhjuCXiZSdVLNsTvTWBUZZV2sP
2z3pMmGYf2sGfW+XzjUX9Xx5psP0psOnHnuQ9aphPnh+D46VNPMkKaCCN92RwUL5NbJpXoR0Rp5x
txaryJxv0M77V3bvPf7yNhjo0M5S6196a4E0ysNsDlwtJ7ttoHVJyEGVP5hafA07J/w6Q2OJpnHP
IGh6pQWfb2Uj9IHZzSZtHCZqoTlY25S/WHcLyfa8DZgT8LyxIVS1rTAjRuOEQjtOeEHn6zgqUOpV
jqhuPFSAi+VqQO2znipQGmfu2nn9Hxoi2ymGFyTHeEsPmtTHlJCI87f9gpRlCH8nXfI/FhWnXB7I
MYH/dpJ56fFO2liQIkLTwW5OG+yKxbOnBFMaKIy4RDmz6YYI2eVI0VSA91NjAmmUbnpi4I6pRWxM
61fyJaZhuUFzBq/XVhzjB61hVMRms2fAQv5QM8xf0nS80XKwfwJVWovI/lvp5X3eTCD1KkZsruJi
t7Xn2h+v8QY4Y+kT+kgThkhjYyIHAxYTJ86wPJRBXD/jBFEHWt3OWuWmfGIDbBKSOn7V56Wo1j6z
p4dMRmR5paq+nLvRv5LO8KJ0wG0BAk1cngmZXat/0EAQUHubo5WJ5snIzfY4YtKD9BdcxA1plSIh
xksGQ7YrkPIyPYlecf6FkM6IZ6bFnp2swWV+ZBfZKep8+vwz8yBvIrS7CfOAIZCbbQ3q82fO3d4G
4tZmNJPhRJhES0/I03fM3VGTscGwKFtXbjWAksdTd34gB3PeKDTUm/PVkioIrdhlsC7koLmSUtD9
74W5XoplCcLuJiKCbZ0QJLoTy7fnP3OZfR6MihyIxXoUVDE8ZKXnbUeUEnJw+yuM6S0dmyJYjUKR
QwQuxa9GMV1W2sBt6oYDKSy0RlSr7cda1teI4bkfTIPTfJEggT/DeQ3AD6g4GP/o+ZYNK7kvF/8f
mt/vQEkJZlq+C8ou+kv5AUXkH8ui7VDh2abnUMtq9WkXnYNRZE4lOBzESQJ+sEo3Mc/2PFLgEZk6
Bd/h2OB57pyAsLp2y3i9wb5tVXeWFjejJeKnbrppA6u4KYmIyucQLglzW7rRgZaELSDdaMExwIeG
S9IuJqjzgwLayiBjDrdOalqXbRyvqxloP0/SA5eJIjZ1Zhix1ajbXjndU1mQY7WA+sjLUqd2YOWS
iIbi/LFkYnvvjOLXotqGY3v760RRe8Y6iAaM1Ka0iSyW4YMWKELHnE7+JOsr1JkNZX9M/sIXpw3D
0/nhjOhULZsRK7NJQw2bg0laSN6VLxPt9l3msATZTlC+JK1+1B5OsdAG5dej2VgZEYmt/cAs+uwf
4ncrN4To4ExZRPTnhyFQDgU1aU/nbwMxwtGXqPIUaLsjA510Y1bSOzWoWRHwELhCgyJcnX0GXtog
uiIBEk8E49iFEOy0WNCnnKxqYtMYJUEWY1R796tzIab+lBnvo62mgzITF7G/5d/UmXbWqVuFwDGQ
ShRCpHuiHwg6zZtRQYd7iLrBhMoki/1ATUOhwJyjWSbhXK/1seKcM0GncAKi+9DDJfUvIyhKuld3
HNNL3weVZnFweeoX6Wc0CQCo+eB1BzdLOLNpbl6k1Yz5FFAsWdTXhGhV1+Py1flbi65+j/Qd8R0H
C8s4/LkesD5Wj45laothpbaXksC0Idl8XCrDQUyTnfhIjrCGpJY6OAlyhGImkElQ2RH/XNI0pu2J
d3Z0L4RdkH8W3ErJWNQPn0Mk1TGgtUnkS7aifPTT/NoL3O2v9UMgxBIN2IYR7yn8Arh5JSeWjubu
hW7z3Z9fjLccEv5T2/BiuHe1oq6Rnla8dcuL/Q0aPzNupb9EvKoXGTNh8SOyVg6vdsnU7OwRsUoT
89tyPohkNYOx6Pb2UOF2WQpUs6xQPDbDUTAPxn7AWTzIPAQLZ+IhJt7oYoZ8i/5weukdwAppiCNb
6u9YGRhNx9Xbr3+p+5aISGUQjylIUBZ+DZ6kssAe9uQRLq7nCYSFheE6Q0K/aqNIXMkqRS929jw6
SCEvayX2yvTiqyYCz1v6SLysCMBkwCj0kZaLQ9BWYl+540M6MemJc64lo1UPeF2GkzgTt6v059l7
cfawDFkBh6DCosFNzxo7zUdkNsW1Mez7sIV+WwC3EOTvWF5ymhrEA9T37TYflLUNbfrmrf89THwm
x+XQHwxPXcywwddjXMoXD1bdGrl3fhyyfH1eyOOnQPnDYSS5gpseQ2SVmt/gsnmXuIsiMKjJ7dlJ
V1u01OM6UIfztyWAtb9c4O7HetfBRCWlcF3BBFkilJLLuf+3a0KFGni+br8XCzxzmheLvHV+f0q5
oKhZZFalGRi3MRUvKjzr5ODDvrfRIa/jvqeEWA7iBnGTGVg2TJ3NzdlIFHS4OUZJkCPW0OQkQ4jb
Q9fuK5qGuzinNsXJQCpgXJONVtvTCrAH0o9uUbIyuhIU6BfshzB4/E4eC1JMfl0aKMz+49Wr8zTY
9xPmBsu1yy+Lmk+x2lmDOWy52UjO8jLa3vzhtnWgvpqORk1hWdXiVLpCcZ1zvJKbvBybfTpmzV08
Q1xO5goY8tlVrcsbzfwZyGkFOToaoPHEfkPUwJ0/TevCl+bq3N1B0D9dRVb2OGCRIdSoYDC6fBUM
2t7orivuZ5cNKL+yNGFjpiChTgfzZUvWsBsBBEnFz7BRHeeEmI49UjDPf4/S+vHP97/8WPedP2vX
5GDjQF8WynU/nW3gsTmpKtLvo/U8SKc/nAG7NHXKDTtsfyCwtL7JZqqvLgmfHSs8wIWc3kQPfKGN
b39dFkOEASVuew4jE40sm/K16GX1pfI5l2VpjZFmcsov6CcB0N/VmZO+I9L5Nms3eTDSPjmWo+LO
lsE6YMH6GgTDuE4k5SPdgHLd5xtjlsHp/OAuWy1k8j+/C1Spn5ZBmmHw84VEfSwA6zmfmqU0CSOa
LTQ6hzpDWic4hsS9Nb+rFGS7H7zluTnvspjY1prPBseYvXMsbLLApMsDkkoiiHOKGVMiHYsYmL9X
+R5e30m6Tf1FhexbaWpDLg3L1zJka56yaLo9P7jIRY92OEPv8l9FVuAc5Auz4UDX6uB1+Wb+nz/l
2NDgq34ZckKr+xAWFhbLan0uT6KlWtG2QS46LQJ4JhljvBllFx3GnYtPEr+wy5wPWHKO5hJJEMSt
kAhnd0EPF+9ThgoFo2R9CrS3spdZT9tHr92oEtwh5behyrsbRxr3TPSTq3z0X/uZ7JCUz/dkR0a3
T1v2eZylzercCIgyr7hsEvldWjMkFI27G8klDXvyCvHo2i+VL8HpaWxNdV2Dwvc79dSHNnTAGHQ6
NtSDpV/oXH2vlzZEKduSvSTHfh3VgJeQIB570sWWm5xU5XNLom+lvT/f9vbUWod0aZOgDvj1jxSm
8WPQLc6xOL9tp38zlMmgQN0E3PMgRhQm4+D/GMksbFJsqzWRrSus082lXB44wjSX2HTUYCaXNGut
w68jr+UXDmnXenqKdLbxYzIn48WUG9TJcH82fs6juvFGee1HSX7q68A/ETVC7ydlkv3rZySjc2Nm
HLOM+KVEEP+CqOaEptDYoUItt6A2wq9gMUqvoS09VcimgpxSrHs8F0pZGOK/79xDaWNo9mTe35aF
niC9pfax1Lq7sOyBYQwH4cKc033ehQGp2M5jXkzFnZSEQRcM8Q9ZYT1kU2HcqRY2Etbpk+2hMUCE
5R0NaTLeGWV7XTjoFue5a7fwSu2NmoC4ggJKN23dOQjEo+JI+sySqUQYWbS4fA1lmKcyr8xnGBbD
QfVO+k3n6MzP4zPf/NZB4ASkmLSHrCL3Uqrp5M+Tfx0MQEJtFch93tjz0TaN1Rz0xbeWZQv3wvRs
UylfNwDQDmhi9nkw4VCqPPlCHnS8rZqK4aeGkzBxzhDjyzT5NRhG6hDZG/ESAFXfVbL+mVu8HUYO
QSSQtP7yYocI9Wswx5SWYXvVKLPdJxh7ifgMhkOj4vbQTybioKq5CHQynoYIgE0r0nsJBhCGl3Nf
286wOVNdY5VNx19IZNs1WRjc4ZT75n0QR96/kciWStdOk5ePeQqUMhnSbTB483PDLIAWIPBDwREK
24ufjoDFoBQ+mL3d3p0Xwf9V6tNjkfG/z0FOHwKg/p/BUP8/xj1ZbGf/539Slf4Z99S/p1/f6+8f
Ep+W/+RX4pOU/0JDRYedUZpLyb+MCYdz4pMw/2Uz71AeSmyGVctukhfnvCfX/Bf/lJGIadFGMT1J
Pf3vvCeHBClpKwfDCLghlx/7v8p7+rBhUaibuIYdLMSclQX2uE/7djgwT5qHYNr7vruHwbSf5m+/
vRe3v84Av09Bly3vPyeDfz7Dcvz/rQqcurIIvbie9k4IB/mLf2O/2Mbrn59DLL/mn57kU6mZAClU
siynfT2gGEJvOIp12G3bHGAp3YKp/xGoYYMGafXnJ/643//7xdHuMi0+QKXEUhb99uJGfD5x4IY8
L6dt57UJSFals/Oatn8pLcQyBPv8CqUpBedEczk6fnqFYSEmuyJ0Yl+C9Fs5/fCEAvZGxeDRkicW
JIjKwYSClZoAaSZylPdqIGU8+cvvsZzjPv0amNFo1lDiScEl+vEFm3RnHKvnBQ/ObY0dFmnDoQ3z
K8+v8TDleKPiiz+/xcJcXtqfnvNTURWMoUe0E+mxQ+9dIHi5BgVOPoTzw8E/AXNuQHztOvqCCZtx
57XNIqXy7R0sN7zN40ZH3UXHhwTgI3fuuQ4IMpJiJYPwKXQD8JFIwLIJTZJyyrvSR2TU9ULQOQ2Z
FpjqFl6icVtbqN9mJNIFABobfWMTpeVF4Vvb1nbLx7ArYBMDTsf86hMVajXGSRLbXFfu/Tj0Yu0N
+e1ghP7KHxeERiPWop7yPa4BcG5ILfMuDW+m2cAUXnfGMTCWhO20A2LhWel6jvvhZ88R0hz1RdC4
37qhIFC+BqOYWAd0BnjLIuuoOVzu8OXTW0og+IVTUGzRi4t1DZqyEUF0A89ayk3fwsFCo8gYONot
kxYyLQiSlfMzMM92E+k5OtCEYX4eo4wGc3LMG+eBcJYnu6tAC0ajewpMdJE67C4JEoe5U/W3eYGk
Z0oM/pO2bB9nkoGPOov2IAI2MmajpW0u92kFkZ5uk6mSr3++UBz7w3Xi2Bw0keyz1GouUA/Bxcdr
s85EjMPPKPde7lkHZ0g52AlqUPw/z347o9iPYgGSP7dztTKKybktMxypKNBmmggeZ5U6R2ZTln63
y+hrbQfRYSPq0QvfjvPY7JqmMgEwODaZTtTvBE8Ugvh0o6oYR3tOd6O7GFtPxIwjx32UoBtPGst5
nhvW9pVZ2uG78nuiDirjG3pwwRFN9dOt1ON8Efa++1AVRv+Ob59OIqJ7w4J809gwUfBX9p4g3r0b
7QNCSupJIjxR6AnWH/qV5nwQw1jfjM7kwXkb0YRmtXqhI2GuezAHbPnUZVszIa81SN2dSypPiLak
1+aO6yA/Ekh17MbymwLcnTgI8AWF/yY08IqB1rhcsuX4mxRvMgxLRO5p2OMOcucNGECMN1n35c+f
5cdlZvkoHZNTpKdtpRklnFfD39ZVI0dmlxc9GBxybTecvNUPkOWktTR01P3R8Z/gIF0WEfTJvzzx
Py4ia5noSk34obRMJt4fL6Kh85gzZb7e4XZjnbXndT0N1WORZ/k2LecnlRXm3u1BCs9tdEGO7pud
B8+F4wcbCBtbJnEd2lqS8Cx00TAdAuY7BGyBlkr3o+XSiUSDRNh3BmkSQOpOFq15izaFpAqEqRUR
Y9mEvbLNu6tqgdZri3xng7PjTxoF/tvg6RNjxHYjVf+lLzNrBj0WD69wHLN1q2ALxSG/QFM2RMBZ
6rHstQxWcLI65u2JThA7aj/8rkIzoC/CyudOBRE7mfDgE8xzjywXv9VbJpz8Sxjk4jKCWfdOVHjw
XhiSeAaOtyF+xLJG7GM2R0+N+gdJ2G8EwTTXRRBCkhsiuc4QCGGaSforJ6D3liZxeM8oPL6VDjnT
MFfnG4e89bs0dMp1iBJ47YA02sS+jz/A6J9jLcsrV/Q3/mifDHrXtjciBv7zh/2paUHTlqM6oweJ
RlBIU38qfpiiGLXR4C5PL4JDs28Pch8ezMPfGmEfiwQu5k9P86kCaqNCiQgf366vWpNMpHYPWGpt
m4ByxxwohZFe/3ev61OtgGmJOCeTJ0zRN31zw1vzR0zv8kESevb056cSHzfnf764T+IdEbporwX7
DkO1rdoBWtibDyRe7es9PMHL//LZlrv3t3XBihJXsVzPu2bL6GVd7SEZf09XcGJ2JWEcf7k+PjW1
//HBfSp2GmXNXg8ze5eLH95LhvX+7c+v559P4FDcm4wvKPMdhIIfX46Iamh3MPGZJsM6ARwwBfZr
OaU3f34a+2MNvnxITNhQHLimKy1pOp8+pI4YHyDopHZnRELtsbpcViQ73olukUjbdX8YEyqdVTlO
7eU8JLhTOlFg4a3ix0h0DwYUNsKn3PyYVZW1JUKG7OispL3SeCCnANcitQq3gdKQ3Jzkq83NblrR
pTE47aVIsN4LXVBxsZ8i0g1drLKdXNHFIYd49klj58D9auSUCLkRY79P5wXwiK0wqnNCHET1UqNm
2LFbkyAQ2VuiH5HseZ68CibHe5Ls+X8pc8XHoeQ/LuvPQ0mVEFug2El37cYhwJH50bE8OHssPbu/
LQ///HA+rEJq2Qt/u6bjMvYks2dCVrqnxruKLTJA7Geg5//d1aw+nVXi3HH8kGQ7/OnmyiTMLy2T
raqq/Z8vNvV5sPWP2+ZTve5UYWC6wyR2ZtYPOycC4h8qtzKO3mBXP52haeVNbwXyMGr8KC1drru2
8CDctKblRrA8RQBgP1T3aVPM2zpobsHLNs9eUIf70UHTQdfDSvRbZSN8AkW2lpKM9tiND9NIhZP4
CnlGHaUHJmFdtOaQULw4OuvIAR3WRiimi9oZHqoBLe7sL+ybho6XaVDqgRADroWSa117Ul9bvvpp
z171CHWhNO9qAbRqyd+ankRBks7YJO0ru2XPOMFjrYV5vi4nrCF8fvFeiaF9LmRlQRQrN2Jq3VOn
cJGhggEOkWpJATAIuOK6mtp7V+YPoTa/e2XwIOyM050crzRmEGzIo3q1zIYXnna6+xI54QYk3stc
tfJAfhqaUDe4jouiO+oYOHMnvtLuQgodIj9XrbtNtf5KO2wbBzMa8l4/W2MFcLzf8+Z8rfgL0JYM
qB1QyoSSLPAZb9UEibmrDGN4BriQ7SqVPxEs7pLuHhL5HAleFcRX8T7hgk+zmcSXaZvDjdly2z7H
uVFsMg3+zizwFnoyXFO82mu29AOKq62bRlfzjBK81C9OHftrS6ctfiQHZ5XD4RYY+pcy67qL2Mv9
Wwtr1SZXOV4aYDy+5zxywoNrVCxEV6cq7tDSvnVe499OMp13NX1dEvQilV7j1Wq+KNcxTrVEb5sM
GXZYZCPWRd9jTlZt/yqC4QeaDcXUj1jAvVIAoMJisQdaJcG6VG5TuUtCWYGp0R08hkwEb6y0lL+d
Y5FzC/0IpFRC/jUePgAN9m7ws8V1T3Eu+wLtqJfQ+UwT/1CG6UiFX46HXibYpLF2Udkq+8UvDXMf
1XhVfVWOX11CYFZlPvbXoZFrzrdpajG+ngomHfX8RMBEbGwhxdY3id9BDm/tLsBaJDcErxoK017k
Ih0uUEGjanLxusdt9XMwMujlCKGHW+4AzoZC1PvWj8S98szqAbXxhdsmEe6IhuzO1B1XYeyEu5Ip
AKK5Qh9geAL50pnQaORIRtk27phGW6u1DQOatsbLy2QoU9+wNbpPQzvEj6hY/eTg+qjtOomTKGvL
4TJLB1Vv8ryq7+24NMl1ZiTEQLu2ORODTk4xurL4bm1XBPcaiXy/8ks7fulUDTGlyhG11W0brzGy
1t/92UIaF5kSAkDv2ZuhmNgveg9+LIDh1liYmEx3y8gut2D9AAENc0JTAKepSOo14XBwrjHxgxPB
Gt0/mF2KHxi5ugxPtW/64yoO/CCAvh/gvHIYw5+IA3b4EVZBETJnnQo2o9Q9PdqweKzgcS7+aZyH
ZsxyUnbBXUiYyQmEaPojaogkUyyEq9gDgzPVfQsDdhq2eeS0VN19+L3XajxO/hjrjYrK8VZlYXxj
9iUdAGdAAZQAHYH9B70oJo6I7bQHVVsWtyU4P5rK9dc+NrMLB4c79z8eoHXA53BMxRIKk6nkkVDE
BKCCYz9znLEQBLThz7QR/5e089pxG8vW8BMRIDfzrQIlVU6uKvuGsN02c858+vPRB5iWKEGEZwZo
dAMeeGlzp7XX+kMFg70stlElQUYoxLgDV+kh62a0osQ7QwcHwqp+d3Moa5WP+E5VeMBqJTul21mj
gFYX2Fh743tOPfEwpLhZYfiIogSiIykCb5YmwayJ4xs44lDY3TFad0qVbfj6yUPEKtm4DSicrDz4
KUA1HYHrEmJn7VqoJ4ZPqPftsTXcyFkhY3XVgiqUOpiU+WfR6+NLiT7frgAYvVLLcYsJUn6nKab2
E2abtNLkqXXbhz9anjhIPWUmoviI6SWuhA6DFjbvvoZCy5j3O55DidNoyVNocNopesMzDg2fsULR
o/e+pih+3WBqFdD6xdIc2bZvlcCCpOpRhejVlv9noAWvPCpqtgWa2egOwiXex7T8tjFCcuVuCPPb
ZhDdjYSsKppeYwJlxuyUdSpNRMxmUIS8QdgCQQh0Mox2DcAn637C0c/oA5G0FI89nUtomPVHUoKn
0PTxUMlo3sQT2aGzYdqFqVO1446mUbrpwgSF2lTkd7UMpgJzdK/LsQUJxKsBAL1eWzG64ggSuhb4
uKTWJgfm/jHwEmXv2VXzEcYDafUIGnJlRl2zlUp6iRNzXrlRFKU5DIx1xRXy23XVzkmidth6gwVd
L8ww2wKayi1UabeDxWpiubzHCDXC6g5/NgjmbFCbSHeAbnEitkH6qxh7rLxMf6o0PwSHU+Gk6YFk
igB/bxoK2ThAdk9NktJa8d3vtd7U9PeR2N4CDEcUjhoeFghqPgFjpN4rm1XTlYNToXqWQOJaiyIJ
N70IoaTF9XMhTxBLstZYgYXCql5JmJ9tZS09tGEB3TJMUEfogSz4Xfge40jk66G5hzDaf8u7iHs8
R1XzLjFo5ulV9cNUBxmf0gzaIzKlNIJw6FYQDkoLMaHQf9eiRjcEQbgNlqViFaqUZjB4/K41pvRN
C8bHLvfQgUqM1Ha0zpS5MzUWUqcJ68njOyP2VGEObqkhcipFIH80VaM+os33ggtUueM63Acpiv5j
0j91SWk4MiA+jFvS+xguC3SU4S2xA0eJYn0PWCTapEMGO3NAK6+qXhWPDqHe4wBgurQjRxm4Q1OQ
+GflN9fQMaEOJMleG56pbDg+fkh1/iHDpdxoQWJsq1FLIURACw0lFVG9BJ1c/IBiNfmEQJbwn/hj
w+TAVsfE9LyKuRIxJsWlGQbqk9XTVuv7FhNRr+yUVx1jrqV0/rR6/v8PIOqCNrc9BVNdmeXYYnQL
T1ND4Uh79JOdauc78tP0bmRr3gROuFBFuvSuOw43S7XVAvXTMBSK49pbDjMD3fdqIZs/fzVAmpn+
B+oKMP/8gVI0AD1Fhclt1oQ3hls4elfdVFh5tZKyMJpLoXQdqoNqGIC75Fn9QuENXJhEcyL5a/kG
5MayH+sFdPx52Q3k51GMqcxw9AhCGQGRauygncpCri3rLWPnZ/USQON8Xk6eWnNCXqcXcuFh9uU0
OF+O0QH9DKfr7hYeQPzUf9sVZ0/HORQOpX0FUiNBzOHOrNBMVXdaM95cDzLreJ1HmS0xN+UE8VCE
oeqhd2AUtKcUkbit2ucU4XNra4TKRzGEj7kioDV5trMQf6F2Zs5qZ1hgAiUCYwWJ1XyrFDjsvvel
UEx0hwZth3TCOrIBZgTq8FPwzlcy2glZA2QllPP7qm2KmzrnJq9U0+lC8TnKHZIYMWyd679TXZhy
c7Z4fZRaeeuO3q42kqc4TfbG+DkAfavs16Cw78rsp+uPd1rl/9OUPURvauLctGtPtb91nuOhPIKT
UL8qovLQlhsF9Z3exL5bV55b47OBr5PKN4GOwmB96w3djZ5s0E3cGKJtnJH+juTJm8DypQ2CW/HC
ETCjZp6tgT88yKNNI3mlXGqune2MMqUuEcp3pcehX+SQK/rie6e00sF30bvTANtu1dzgWMd9o+zH
dgP2vdsH9KaeMokMpM7GbuVVCT0S164QFumafWeq3r6FMrFwGl+qhxo6ZXZOLoiaf3gyRz/bAJcW
CbJcJwHGqbwJj+dI9cKNKnc/r8/++cmlK8eRZse+F8IAajhXnMBUdSyY+o+K5+R3VSu2mox52PVo
l7bEcbTZltQNEseM9q2j/wSDsip/Wr8UZKhDqCAoQssLs3/WIuEaO4o279wjLtb2qMWlO0X8Kh8t
Yzx0SH36L4O+86NooaJ8sR5mGJQQkQexbO0PiP9ozjpJpNaYUjzK9JX2HS2Lsfjs71w8HsfnUnqa
qKULRcuLq+Qo4uxGQL2jrt1J+tX+CVfDLBzkNxHhxRH9+qz9ufvn5/Xx0Kbc4WhoVu92BlhsF74J
srvRBPVVcWZIqIPemfQxgCiH40a0yrCzRYBYCfxEpzVV975VeGzJqQ+O3UILQyN/THV3wN0vstey
nzwt/NJLRcnjXzpdoke/NKJlmaiy7TpeFaU7GyrcpoA2GLZqdat1Q7tFhqiYShnId04iozgNQg0r
lYUvtjQzs6o1pk+Bb4CwJB94NpGqwgs5OcCNQP//+oCXAk3b+2i8XuHmNgplssNA1mDRXDRjgjvp
RkoXMpw/OI1ra2D6JUeRigqtyLqo050BLDwYt0q9y9+oKNUNqG3Y1S4EJmUnT9CBx9LdurdR/dtN
niSXvFyh5RUune0Xz5Kj1T87uZLcQ4S4AiFQvFfgAeObzIXf/ZliReJFOwknxuuf+vIGt6iqAChS
6LvODq+4l1pFVdlulEI20spfQ7A7yI66TXf+7nqsi2P7N5Q+Sx0SuJ9lbGmo6oIN3Gagc1f0LLf4
yYoD6jUbGoZvk25GgYrff7OijkLPsgHYJ/RJdFaU9LMInzTxD2WCAorFf9NZNI7izA+vsM6MXiIB
oAOXTtSm987Auek1BfJYfwGgc/2Lnt8F9JE4mYUNbWW6VU+XL4hjv4xkvXMw2IIQAZij++LyaG/e
9GDhJlgKNVuYVRHG45BXg4MrPVVJaTWMq0kSC0skCamVz+sDu5Dmno5stiyBImBwNTGeaku+Vzth
3uZm8pELLVknaMRCTUpWwswndi/S+82YLnQcz9PH0w7d7HKoREPyJlPcsCBv92Hl9OJG8v86TTkN
MjvXhdkaEcC1wdHijfhll3faR64vHHGXHljHLcBZjDaG0hJiUuDomF9hPLl1m4W5urQyjiPMroVG
IhMNpiecbxqOWemw55AEijV9FVrZXdJstWI4LCyP6fOfnts0Nk0gw4AoDQCRs5g58o0ppHdcXn39
eRRIe08tDEWZXvoB8qLoGesQxykqF0Zpr9MBV061e+fZserUYSFjufgBjn7M7Lqiz+KLPOcTW6gS
ooAnHjDz1T7QERdLz5oLbffTgU+/5ejC6umXtWXJvhjr9osUTixOc52rHSaCGirdUmZvjSYCsI3t
aWY1d2hp7seJ8nN9Ai5tD6hrsmUA9NPRWjn9GZUfgOKOKQ3QBJFMDDjWSrdwW0x/xXyKj2spsx0I
Il8oQy/hImm5H4g08nSBCrdqsdYy23wjpX2ycBdeHtS/xaLZVkGROKkSX1ecmkapq0l4CqD7HY/7
69/uQtJBCeeoKDVbvND9ElVDFtbpK2xurTT4pUzqALpbqxvZHNQNtqsHM9cyBM/ztZoiHBohCRg2
0hejz3+0VXBXC0QuaoUUVHWRvaiRMt/nxlAvZJ5LczBf2WUZplD4BaSKtwFWZo7A/AjljZMkfln4
KtPVeG2+Z0sKn4WwqQc2cN8h3t/eIBt0J1PmNsqbAK+8Jnpr6kOKTjXMkw1miAvL7Tw5OS1EzZbb
6E/SGwYrWtuVB2iv287BZmkXLoSZvth8lMf1rtkaw7DEsPDEYP+WW+lHnRzU73q+sDkvzRrSUyDp
JvDH2TubyrFfCuHxJWGeoE0UVHhb8iRVIKN024Vpu3QSHwebHUimWrW9EeLBrQ7qY1d5kO1Kd10Y
cbE3h0jfQNZ4iaRCvW0s1Wkob+uIKO5HuRwdrYDbvPBzzp9KTKOlkxNRGhWIcJ0eTDmEb7woFcWJ
w/pzDB+Rhvgoy/yfetzV3j9DvY0MCzFxpMwQM70e+9LxoQM/tVVNnqQQZjkm2kSmD/BSccY3+IsQ
2UJjocJ44aLh9LcRWtAtgGtzdCSoXQTxkKpwvOFbwVflgNr3D+xJlAb+eiwnkWbLdIi8qCLhU5wo
wTFiA7APDabrIS6sUo5BJFsU1bYmDajTmeojQAJ1hX53T8Iqy+Gm1F6SoH1QeZHDWvtxPdqF7X0c
zZ69PVq1TEvgA52DavA2tp8palTbmr6mCkCy86Q7GQlxJO/cpf0x/cWzDX8SeLYqYDW2FsTVwTGT
oVhHDbQfJUOcGlmwypN/yqnAaiKnR4l3MW6B5kKmdGFREh6VAVNFCej/iYtH+YKXhJGf4ejn2Dyl
hXywM+tdqsXCwrxwqp1EmR0CbhZqogmVzhnyd1eqD/G4bfEacmE4Xp/GiztAlzUTKgxNiT/Ke0fD
Me3OjY2Y4XgGLenvg4dZARZaprZBajZeKnhc/HhH0WbXXx70Yd3krurIlfUqabaPVL/8FsiQ7a8P
6+L3Owo07ZWjYYE1kkJERXpsdZ30FVCT/u7/+t9CzKbIUPF5DYGFOOjjYd+oNT/HqMrJkUe0fPVh
YXMvDWi2uYF2hHTVKRvqn9mvQMLI4z4LioXFcPEE+ferqbM9LYvSRWeKkkhEe6FNacwe4lZCb3lT
mG/Xv96lvJuL5T8LT51tY5Tf6tpTKJO4WQZ70W8wkTJ6bje33estjIqx/orsKnqvg7mPZVcGXzlu
ZMvN/6svq9pww1CPAOt4ulSGwVT8cFoqhvxmf9YBiLqb6vX6aKfTfX5mmcKQOThMRQa+cxojQ4Sn
tRNiNC44ISnctfBGroe4tECOQ4jTEJYR6wmkBuw63xvEm+xV+0Vt9tdjXJy04yCzb1VHoI0UYyQI
/ulxihEPplWiffYHZVWYDU38Z63eY2e6L7RHOft6PfzSEGd3aGGYQ43aP4Xsz8RYK8M+9bAEW+gH
XjqiTKjnsmxqmg1v4fQ7Vhi8Y72T9A5qAmo1HNoGpdqlD3lxJKAaVAP2oXnWc1ZzWQ9g5BIkL9c5
ACdQRCB5aky6/YU9fXHpqWD+hEG/ngvrdDxYcTRWXaN/TRNkBYGy/lLKo7ewmy/dInAfSTp0lb62
OlsXIHWQN6II6YyS0755JirauEF8wT3Rw9vt+iq4VMmyUIHQVd7LApX/2dlu28AMUVDm5Ih/lVAh
R+S3ndZac2evyH/DbzJmAtdjXhjfScjZWZ9UoWrECiErIJEGvi8Vl2X6mL2ieT0sQaYvnMInwWYr
0AtB5HXYCzuDML7gHAXfClZ/9doYLbrqz9dHdmG5HwebMzdQQ5a8lll1UBPAKi3oFOqQko8l6JLI
46VIsJGYONNC4/EMOh/gRI/QGo2v8oXWkF78kD+uj+VC6R3SzFGI2QGRZ1KPHnCtOqhDGL9zaXiK
+toAnVLi3tONWfityDp7lWpyj+B3cwPJpvXXXiWJ3fVfcmkKj3/IbNNFlA9Cw6jZ398bDX2+Ylt/
E+U6oix5PdClE9lSNAtlYX2Cr8zrdlma2ino3Knb0G21dbXu9+TBG3uHRa4jOdejXTi2cGakOk4s
ioT6bJs3uhTYCa8oxxyN22BALWAE3fmBbN/Cfrv4/Y4CzSayiFoVDQ/2GxJmzTewV1h3rMWH3X9e
H9C0lWb38smAZvMEiiHDN444Ag16cIyoiHTveWGs3M+gukmWHoFL32/686OsNBdeaNWwDunX3LnW
Orm3/C9L3d6lIU2f9ihGI7W5R8trKg008jt2R8oriqXqOuobOGoV2oy2nH9inhDsIaIsNRovjRAG
Djxu2zThNs8SHTJitetGzq4U7wTFM3cD/w7zFztcwj5c2OwcXBrSX1RLJyHQ2UClyAaCX/k9/MJ7
hI7k+964oURePWPHO+HwBQYs2kL57nx4pzFn90DdZbbppzVYyLpq6OCL+8RFhq3y8EaP04XF+ae0
cro6T6PNLgJTsnNqhbHqJJPjO+jYrSxQ3TS6PKYbDUJfAhWxGX007jGZfZBi77Y12q/aWCgrG3rP
WneD+hNNT4TDrSbb0gA+xOj+F7iCrtTUfe5r/atiVwdz0L4gO/WEYK7xteiCb0XQJE6iuDvRt3zN
kdI0BlItSpfUx1aiz2H4yWH2D6YF6Qb9IcuGy5zufX3y/0A4al01BRrRk0NbBgwoyGtvg2O58mwO
pbS9vodnhP4JvGPpGkxl00QNmgLVbFJ6G3XRCG6KI3sIhKWxnK0Lsz/ImM/URaE8+Jb80PeJ+aj2
Y/w5UMSHRB59WOoPzFfKhQP5wgo5+TGzOavjzlbilgZiD8dJXVfPKWTkJQLSpbV/HGV+a3emzh3W
mfSglF/DPobQDKzZbkpHbp61/qF5s7sbr1zo4F1IvE4+tDHb3E0TRqGOT4BTdx/Zi2U+Vvd5gDDO
1v+WNodxqV9xfpKdhhOnJ1kdYgwid7lwJijB8O4NK+VuRCInAp/7qP39yXUabXa3peaIoA0YYycX
v1XEv6yxghKwGcxqocV84cqelqqKCYBiK3TaZgdXgPVGKwJu0azMdgqGu4h4mbilZP4/uYirVRnU
m6Z7sA1ENYN/Ik1feOGcX64WadL0FkXeHSbjfBoHFJL5X+8gmrUC3D5+9Ok/SX+LSc/CzvyD0Dw5
wVT4ktC/6S4L3lJzIYEk8fBiQh1+D4ociE0oul9xntmrHH1DHSDsrvD6emt29quad+1aaWAj1p56
04q2PkhVbm8TT7PcfTaI5M7AOaRG1LJZAdKXD7AZ4xLov1KFUJ6FTc1T67odPhwlnBtfFeJGhWP/
29VHF5ByTucLoyhJX0s4hClrV4lk81ai/4e7NZX/jQ+p7Hdj2o257aGwOFkiRY8ZkO87AbEFNsqA
Adg6dhX7ya5KfMlh8fRtIlJ0C7Ar8if3yUpI9rDz5Er7jQMH9CjIEYcyLiucNHMUecPCR6SZFgJO
Ru1aqzBBDH1cPdaxgPgb1XF26CXJ4YR/NC2AbkkZIhFWoFnZa2+NIrXo8PrvXRUeBrdNfLKi4mvS
dZvaoFqX5HH7BQO6rfDwxAqQkq5WVpaXG00JEEbz3OcuhpmA8KeDOmKOt/QAiG9flW1230R4gEdG
pd930HnINrPvedE82SlOojTt9K9dHMhvqtlLL8wYEi1N4+bhpuDoB3wOKjfelH7Vx3vPQG8Ts0/R
NxsjUgCuhkEkNKQoh6DBEFmpVbqrsf3dTGP00Rovb1FXpQaDcARY9/uWFunKVcb8hxDKzyQ0la+e
2YKaj4IvUS6/KCKXXhWohMpqbAYuPVc0ORpUNgp1clTiggEY309jzE3COkEoEbfEaIV3aJfzqQVu
pM2gJwKVxAyjXK7FVR22EATHQo23ooLOVnumdUCpFyXU7rMsjTdwr/BWK1CntTvUjlSWoPV1pB2a
XPpIkq7a6HhVyPqo35U5ztf1pNceIkBAUbD292NS70Nzso4M1S0JmLKxAsTQ/FzCozV94p377urD
QfeH6Gusx+47lr3hp9ta6IOU/1BNh+iQurhch4hA31a6C7bu+j49OxBM+h+YkygofSgCrNTpQZtK
NcIzodrvTE/aRk0GZaF+bLzviYgBptT769Gm6/jkTJii0aaw0KawbHXe6QbRXcaGhvmGAu5FEv9w
stePdo2P5lPz1zfWLNYsNYibToftAdarpV/WSdjqiq2RIcVgI4CBwZr2LRyye0zm19fHeJ6TzALP
0gArsmtoXAxyoqoF2GLDrIGs/aLX2jYVICH9fl+p27z6Efr7xsIIKW3+dlZJjFT0VdGwNiGqi9lP
gD4rFakRDDtM1SXgdkVa342G95wZmlOjQevf4h9v7q4PXJytpdOo8xIyND5FjVzcvoqgivYqIpc3
CgIWO1P1Of/63P3WWNrwNYzRH9kGkocCTCINxSFOcbTCArIKHyQ5QzEIaRy538h5Lv0M1DCud7Uy
Uv8dsr1RW/1jLYMiVQ3J2MkRzMaoKZJXA2dmDI8LbdM2cLJKAUT7+vDOUyBNk+lG0mAj0VTl+d09
pFHq5sIk9GcJAC1b5a+l/JZ/Q6uvedTVhSmcnrknW2UWbbZ825zuaNmiG1jL5TbpxD6j7nl9RGf5
6izEbJV4qIvgWzMN6DWE39fdaQFO4n+d8pxGmeeruounSVFZw67cjA76T9tkPXyFzeHI+3gdfVwf
0tkBMwXTZZMMx+BQm6epYyDyDnvkEbdVXPE41f2fg4I8tb2OffjaWn64Hu+ssDXFMxTAMqqFKoQx
KyKoXa82dZ4NWOM5hjK8SmHkKJm3sLOUpTDTTB497LEeMlu9ZDE0UfwGytaRZPRGw7bqbxBUNl/M
IpF2USh/5G791krp1o0gxltYhrUS+lbWKNKHiG76wujPN/zp6Kc/P/pZiay60Pz0AeqEscn1HZLh
OLV/5iVm2/3fZq7Tl7bBA0xFm+ndfxoLXTZ7KNV42I0lHDcRweaNgidT0pu15P20Aigb/8XUUtVm
cmV8feb4AARH4BqjybkrDNQSYEUiQ8W7upCFv/AZLy7ao0izilcrcFeJM3T3Jo/rNczOZyxUqWPI
3peoDxH1jJE/lXGM+/sBasBaeAho0z+z7Z9jDKdZcTLgaRxsh/pRLYwNLM7rQS4tkaMgc5hy6kaA
dPR+2EnQH7VQYMhUfE+08is0uS8NIoP/RTgFyUfbNmwSx9lG6c1OxbQoGnhb3aOVTLqUi7fhQ0UN
93qgSztSw5TURjwS3Zn5ZYCeE6dMTiC7fx1FeBdYPHSyhbNzKcjsDjCjkv5QSBDcbLdR8pDhZxto
++sjuXi4HA9ltg7MiqeqMakRFlFysHHENkoYGYmGRxdS4WvRIKexQlXcxoZY+BsEXe7rqN9qGjji
yFSzlUe7/cWTu353/ZctDH9+cxScuAlwWyYzkh4bEFdelt5a+cKSuXQLHg1/fmVYbZ/rCABzC8Zf
m+/ITkTpY7XUibu4DRByp03GRXHWaC46KrB+UA07Havlft3p6zA85C/REg7ovDrEMQkb7D+BZmeJ
ZHOnFxmZn6RWlEG3vkg2DQ+stNqZwr03mgd0Htajaq0jCLXX5+vil9TI62j0wNCaA+hVly3ZIBW8
SwD7fR3a2/F7vsQ9uBhDR7KVc0uxxbyAIRIkB3HGQgiVzN6M3jSz37bJSAN1Sbfq4pQdRRKnFw51
3TxXW0Eke2zxkpWf4MEN71h1qataq6Dxx8XCYYnEOX/pSdZnahRLsLKEgiC48GaVqA6rp6YOtXbn
V4CBPbWWXkgEu9uYfuBtZanlPVDlHl/Bvqk3Fv564PVztRLrXqptJPC7zDK2SmUGDYAoke76TDef
taHLf+dNIb6DQ6vRHMHq1KiMYC01UornC6/b0UDbpWjb3Ek9SgRarj1rVYiUNxfHKwaM4I+CSDJu
tbwxJKpVQM3WWlKbOO1lqcxTviwPmMFjwzH6+CeNmcg2jWmhGF8Oo7jlzkR/LlH/QczdcCzTVnej
JOEhFvrPvEnbdQzko0aD21A2RW1Xm9zv7xM5zbZBO7ybroU6zjg0ZXHo1Az1P5SfB3sX831WYU6C
o0jDNzswislXcnySPFd5zMpQPGIJHP1SsU66zRHRFNjF1/j/0fjBJU+C5I//tAQHDaeu2s2xerSU
e16n+Y3VxTD0EjzHI1Rh96LAT3glclz+2EgJvhJhwl0JyEFqQmogqP9S2vFdPLZ7z04ozXapsYe/
j8BL2Cl3SBojYomL9m9BBTBZxeh7ooiNg5q9R3DitvWFjIgUsuZ10WwLlGmyzA6erIASjdEmEk6v
w2sd462DrcG3RMsf8G3ULfgiZqqgNIok3hrBw+gJK3KpXE+oxhXK/ugZVbgrWgOW5W7wMcpJ1Gy9
pqHZpTW+guAQfDf8buv6Lh2seK8YQ/bWJ91dpEjxSrhu5254HiATK/lVUhyQsVGkFavOx886xaA4
qswl76uzM396POuoAAOYMYwzzcoxzf0olcN+ZzfeV4xJHlDzPlD7un5SnaPGpzAGiHtec39qH6eb
O6SG7np53O+KuKg3o13+amXEGAee5ZLy2nXeVktUnpZ+Rrc6rYqVUWbr0lSe9dw7WFVvYQUhw7uN
tH3pZsjjFvFkX10uvNAufQ0DUWmNnwvgQZ5dzTZa/qMxBP0uT2l1NRubLozvLeSB018yO3OQbtQM
tIgJQlnm9FtIheLHdY96dRK5OM+kqyHsnLH/3Tbui+m9kkCZS8Dt8zo4Fhf0kU08ZvmHF9RpzMTv
ROZORBqxUxyxDR1pjScRntwrZSvvraUq1znJexZvdpjLVYN/cdShWeC35qZ18QrMa7ywo4FSAoSW
8YuqV90daXh/I4eT81ohPVuG/xZ4xS1aTONjGJjWnmbquKpSS1vVlvVddYudHPSUgrPwIKz2r6s4
sx89m5iu8cwB2WOYm6TNzylub1qLOIiPDurCEjhPG2ahZmlDUmOI0adAlN37flOtldv2NlhPSn3R
69Lcn712ZqGmNX/0aMyMmCTJtSiPfVd8R9cejQEFz3/kD92uF7bPWbIw7XKkGnnimJPz8mz7iAh7
gtBClUgZorVq48pep1tbvQnQQrp+oFwYFGVUKloYJuu6Pbd/BYCfe11L2tWV+WasfpeYchdAF3Rq
v8qIEe7fvoankR3Fm0Z+9BERrx0Ts3fRW4IsEGHJYBf3tHTWSYJXnr6wOi5+xqMa8WyzVsHg4XrH
Z6T6vxp0+yHEIDgZNkgYLUzYeY2NcR0deH/+/GhcY6UECXaaPXLe/bZRv3JhoxEHO3twfyY+CR9O
6nW/7TDuvj6Bl09aqABAobXz8kKUW+WoY8C101Se4MUTAKKtyA5/G0SfMGsIv6OLLIs5DMrUsPQs
0S3ftVKOphTmiHRLYmQN0sV79HzOCEWbb6rrUw6b3xwiKU0bc0xUcnsp3Sh9i5W8nyGvnBYSVtvK
woV6Xvs18a1Fh0IG4sW/5+/hIgqN2Le9ftehnyKal2y4iXBRNaDq5tkkflcf6Mm8ZKM9+YjtU06Z
InlPcX9OKop1mFF1YbfSWmXVkt9JFAo07b6t6JNGW89MkDxS7tG42KCStLDmzrfu6S+f/vxoybVl
j9amwS8Xw2P55OPpQZcvCbY47y3WlC7NyvFXmh1IAe67OABhWobU196X7j1N2mga+ay8sGXPH/XT
fEyAOEsHk0PZ7HRUfa2lbuja3a60y3zVkbk3zW3W7VNKCHWobExdXnmiebKKZ7/4ounIDcNI87sH
a3z5+0V//EtmV4sLMqOKkYfYRaW6Lcb+dpRekWhcGPB5EsN47QkNhxWgfUbeTtCmksbc6nbg2DeJ
iodC99yF44Ha3iYrNoVx4wbFwso5eyFO3/go5mzleJEhZ1FLTLvS93b0KKgymdZdKKcbeamONn2l
0yTtNNZs5djYFBSeMLpd4+u3IpRv/W/Xp+ni0vzPYCADny6YmreI4WoEaEdzR0fFsbwcA9ANUPzr
gS5/NRCEFunmOV7YbivN8LinAMJJa7lAmY4840usPkR/DXb4Mz//RpqtvMFsq0b4BXYT2mfzHa9O
M3mIg7X4cX1Al7/cv2FmCU2aplaAha6MlqMjv1fSofyOHML/FmP6DceHFIYapuuiBjwM+xFLUyzE
LUzzwqW3wMVzQ5cVjChVgxU3r6/YaF/2QWnYjikpD5ZAZhFpyfzeKL3SEV0R7HK59PZ9gGRJomKp
inbt8IjCt/RLj7IfcaJmUM/y4CXjWbHwDc6vaPpuRz9NnH4D7KLawHZrxUGk2Fs1qvsmYwG59ly3
X9jYl2b0ONLs8ITdlmhKzIyi0zNOQp2b7ClZAh1dyLlPxzNbnuASRmuMyLknGfb21X/17uIHfd3u
MOV6u758lKURzdZo0+pmXyocVa7y3A93InHvg6K494L3XnqrjM86ek7c4slDcNeyvoJPGnT91ih7
nsbRwsddmsbZUu7NtMwSjZ8CY9FRJW1jw/Svg/frI16KMp1CRxvGIDvO5Zr7r0rRuCcTN3B0tvzt
9SjKpWOZlJ9SBQ0iqhWzK8CO/cEIPa3baW7xzcaEdQiqe1m5b+IfprxRml9Dhjl6V2zl2Fvnrvjq
uQ6NpYWfcSmFoWbGVY9vy1QYPR0sUs9JXavI7UhZq+1GOXxIouAXatY/rF5dk6qD97HLv36C6KDI
/g06246WmlV5l+j1LutTXJsk+YtiPWh31Y/rn/jSFz4OM9uLqZpKSC6Y9Q49ZcxYbUqCcp0trMk/
UPn59XocZbYXe9oMXR2Kehfq9f2Avipm8O8xbLiqpPmSIDSMLgvaHy9a/jMaPu1216qYNUc8uQrA
/aL2bsb+vVZfWvMnCNkbOYlXqfjt+dFKal8z2XQG1XeCQOYBX9k/+kT2N0OdvTTNS68gjSQfkvbZ
iB6a0HKaKDAwK5Jvy+Sz7TwEaHRE1H3Ks8E+lNIbM7H2SPY78H0OVbfFtzNv6RDG6uiY9mE0cnS+
PtNi43XG10r9XVTp1hz7NWi1XWoBsku+JcHoWFXg6K30YlPjk9N7Uep7EbWODm7qLrfrH31wnyPT
21nYvJu7XLkfu+Y27BNYV81atXCS3tiSWAn7wcukz7ZdOrGmeb02I9MGP9rA+HoEDZqmzQ7NanlV
y7q8iQzkY3wXNfrJDHnb6ggfiVGOHNUewXwktfVpqX1z79rKrzSlaHJ9JS7tstnBhc4etbeUqW9G
cwsCfi1hsfuq1sWdX/wM9MP1aOLSkX28JGcnWFTYmFaRkdPp8NaIK0a3kgg2mjc5iTqj6q+ms7P2
OpiaGF0m8Vron/1b2PxqinDbtZqPbyiuVp+6+pAYJVU1kZZwzX4gqLAZRm3h4/yBc87ny4I4R9cC
6x+0oU/nS6tcw5eiCAfhRGrFulYMaW/iRY6wfm+ilG6LPSbN8baQRLwzxrR8t2Nl+BWFlg3q1Xoa
pBLngeQ9Gox2J/zqdx9BZb/+TS9eucc/cnZc+x79VEzMml1mJbIj1+rXQnXtvQKg8pZ65K+s7W/i
XLq1uzBdqVUXP45mvnTxX1pHk+LA5K2BY+CfiT9a2UCgxhHLBCxE4uwOok25x7CiElVwo5ukGjo0
wCZPs831sZ8/kHiX06pWbMtEuHsO9MuyjD0S+kiNlo70qSH+Ln5CAbHiXfcBuuh/CzY7tKteSCAp
rWLXYKs5SE+K738g173SAifFLqlVnjHAW9gw5++KaYCQTxQag6y/2QJ0Yy9KAikfnOB3+yaHOzxH
h9fSXCDnX1hCp2FmS0hy/UJxKd84taPd4I22T/fZQazkVbp2F26lxVjTnB6tFKNxjSEZ0d8o/eg2
Da0DXb81XdaNr2jfybf/aepiI7tvtZ/d6vWSr875Oj0Z6dyNOkOwuu0Eb45i2NfujWGsPP47y1el
t3aXKD0LszdPYZAI6wfJF8XONG8iC0cSWaxSQAZSu4rDpfz+wmGFhLWCSh/sRmxD521Wrf4/0q6s
OU4dbf8iqgCxSLcsTW922473GyqOE8QOEgjBr/+ePl/VjI1d6ZqZm7k4k0SNEK/e5Vk07w0XZ2We
dwvcpGCrkG4LNBV1C00VqO5aBy0hCbTJOvw/UYamUNXj96AguFB2O18f/PNPWWUeru0Kxc0WtUb/
Vlu3g+EkvsTc8FrJffE8ouCSdyl95AOMFg5U33TLm/Rx1viV0+dAqxsbCbvKCi53ej9C0AeBa4ES
B3uUPdwA3CnOnykKJCvb5uS9/cGXsBzCdoghtjgBIe1u/T8FHBoAcH4F/EPJu+J1uER5/pqMf37G
1V0OgwdT5eNobkRZROV4J9DDcNkljMU3Q6XPy6wuaKNrjAwpA9S8MQlXP/wn1wxbyLeXQTMDFnos
1Q/yu5QXtPy+3tOfV13FnRL2KWbu6j5x4Ty+qZrhCmo5eVBN5hjBL+2CPNq3D4kmMljqgAig2bpa
rmUVPBssvmw66yyrCk+UP4vB0qMnuwY9ZeH+AhD9wTRR+QBPm6MdBnzEkEGbGIP5v0f5b+ITCOwf
fssqFkobQpC6r/ABJXSPrvbWOdGAhCJsQnYp7n6RfvE/r7WKhXNhFEvtSHMD+0TQem2YENVQhwv7
d410h8fzBSzG1+j3ab119EtraaqZadiWSUT56tT3+t4hVWjlO57vB0v+j5u5joCk0Z6nRy9LpNiM
D1ZZgkxwJYpnhCB33LY/NO3DiyJIX3V7sa3oxAEzC8iJhcH75yvGTQtv8mdEQpSoIdnIsD+ziEOg
dJM8HKPmGiPAU5HM20vq/t+Mej6vvPpaW16onnY4PCNy9WTSU0RtuCx2majvbAZhutFM62BkNuAm
9GqYIGT2Xxzfj8+++pRUY6Y5z+AmyCh0ftmjoG95w04toCCVWDD2rSPDMW8sGlGRbv+++Dmsf06X
Pz/96tMZJNyBiETzR6Xoz6cYsUUj6X79fZHv7paPD7j6ZlgDgy/MrXGk7lz7ZNzaT9Lf5BdFGewv
z8LOPp/nmRZm+QB+fT5DqZ9LmvfFvLFOQ3T2gEyj4gkQgtjZZptLw8hvAuCn1dYjQtl4s2CYw6Nt
libyNo/zZPrlBd6mumXRdPv3HfwaBT4vtuqseJZyOhimQMXQjuc6YcUpVV7IzbhSY+TMF2LAP/7T
n0/F5+XOO/0h4eudqUJD1c2Skf5AA3arDP8hr2N7qMOcDPFi9FuMUw5zakRwAdr6Wu1ghRN1uODH
tgrR04zBj8gN/5fR0k3vigSuU/3ObfTFAdO3O4OuF3AjBDoma1kb3yPePPMcgaNvX2p4OfeW6oO2
UywqwJnyc3HqHVHCNoqCd1PZ09ZaTOfkVM1R5MQNcU+DbVZlPJy94ahtAtXiIv772/sG9oH9/PAj
V/s5wm2R1SPOCjjIFggBIz4yhp5FYHVJ2odT+6D4vf+US/a4WAk8hlGVwV4aVMyNoSLKYD0SdfIi
NelrPvT5Z63KIwjoLO3U4lR5MJk1kzIPB3hXVRH8x9VNXkTpH9b8apcNvlfIK4hL1JJ/WAlfjtmH
bTkHpw/HjGPY41aZmQFB14B5mW9a0j6ADVqzNPFALYQeJEyDAmoVP5rBRAPRP+VwB3OAfer8apOl
MKpRT7aEbBPZWuRYGuYd8Dwvrn8YQRpUCzBoyolSLvaZdv9ozCDhxWaFVV9clR10Vo162unJQctC
hkDYt5zfFFVio7+RZ4n24K70bAq42aYnGGneZubWFZU4GRTObLanrUgBqq7NdCOaJViMm6x5ZmkJ
/11nCLuzxTksFwbaXLvl1ibsxubFFmZDO5iYFa2+//sZ+zYeAXNrYtAOjAnqz8+bScvBnhmrZlA4
oRgtGgdUkzlsFVp/XT7DDpFPgFZSfJ3c9AOHCzgQgtCnLjZKv14pZ8jov37IOjCiMVxIxQprw5wZ
7u28uvfMVEVeM7/UgC0pb7ECs2cnmHAnXE/b2m55MHTuzqsy9NYgNqmca2nB+Hgi4zE1MZ0z8T/T
PEWO0k8eACB9A+5Fzf2DciRcq6Es3hZ6n2eIhaV8U2b71ns81FzAcbGCq1spNDJ9StHhSdsYtl80
AJ4yUkzHlGYP2pAvHRE3i9vueY8B3YVXc/6O1uf8446sojdaSzJvG+SMjXNGQj8s7q8G4EUNPdQS
TqqeeMY9DBdPlLTpdTfAyASaZH//DV+rg88vZRWBDKcZgO7Ap96xPdjGDth45M7NLvTivwvGHx90
HVCK2Zx9gBjQLN2IzIt9+nNkDRwFfpdns2rT/i+eymfQBLX/0fRZw/cUa4k7O3zeTHUMKzlYZrh/
qksP9V2U/LjIaussIr0eCNFlM16TZg/DMtO8cD98zY+Y/XGF1ba15cDgTXF+OflxbqEjtZuh6Too
mG+hfvr7Qfg2TnxcbBV02wFYQ16TLDG2aNRv+kQF0CjaWXG5YdEltZ4vB4JCeRk4JtMjwORAvvVz
UJpyzL7SDkTmnrIqQtz0wZnHyA1NuGhQ05Z4UwlS6tjkl765L1EI7AbQtEwfzRUgqdYkAKM0MJ+w
oHNj0uJxYvIGPO4/oIqIgIwxyd2D9o+Gbd7081sFneZmTsrx1i8uVG9fq4vVzzhv0Icrbu7TsnEn
6FUUDnTLiY96QsxFFU/99DZ6fmhXdh4iakdqIEcIiL5ceNtft+HzC1hVN1ZWQRng7LHdOxtDxtkt
pjz9HSxG8vqnvEfeXxdwCgKkOMIc5sLa57D2KeytXv6qrtGpXBr40eNYayceoaDO8lkFtW8cMgxO
4gFExRDVhxHn0E32hPeck8y70Kf48vGufsNq/2vPARcztbMElnr27xLWp7///pRfF4Caoo1GL9Qs
PM9f61F1qpxN7kIUE15EPJikfazs/nn2vejv63wJ4GiXf1xn9dmScp7SZWoAlq+SXgfTuPPRUrpU
DV9aZfW9AvW4MN6e3WDSOfbBvVeL+p2O3rO2LsShczry+XB8fp71wfQMcO8rmGqYnbyer10I5xmy
jftzmQ1Tz1A//H3/vjaJsIGQVESbCBbtXzn/8MKzBl/ABBxOqHDPdMnVzGor8HEtO2cs4tjHRp/F
DAPqFNL3JbQ7LvyC80WxfuSPv2B1FoUJ0LfDgDiyr0bUjGMybL2jjOaojYzoUlPsu3P5cbFVOmi1
Ni5GAuyI8WyPO32tjQsv8Luj8mGBdWOKzhOtC0c0CURxxte+CfN3MDT+vmXfrHFG5bso4kzmmWsU
EJGo+KbmbBsF16864POb24fyoqjQ10D1D/j/X8usbvhl4CktwN4C6hzWt3GbmLvmGjgJ9A8vfWDf
HcNPj7S666FH39QQgmkSeGAUSUd+MoivbIjOf5WZC+/awt068BmDBzNY6V2/t6rqP2VzUjyti+Eb
jCYx9lsXCoNo+TR7FAq7PBxujC5Zxgux6qv0xOcl1iWAazcYkVUw8CatCgeY1cN91dsjRQhcZb2B
Ez9s5xIG8BByvRGNp29ZDbve2fEw3mCXJNy/iTQfn/efN/LhCnazmRudgB3U/FPCrrm4paAAWw99
G01mGxBy4eG/O7OgzkG3FTNTHx6bn298F+4vdQMs2AYKJldFLl/rDgo0nLNbc4SP4N8/kG+P08fV
zr/mw8Nlg5xGfTZth8bpOaTwjXWn9pCW3OSbSyHlazLnex/XWt3nGSr1cTJhYzU+dvoacmzZra+B
MaUgYP258FxfSiboU0Fg9UxkwBT1y2RsLGvO1bkMQm30Ty+PR15k/9Bnj9c421xysfrmpX1abnW7
9jCkMJUul03uBa3TR/onur+1vOSwwr45i5/WWR2OzDJaMHrqBmoaSyg6OCtAiIbelGhMTE0hQHvi
UT8DUONP787EjUDpN2EPBz4LjOkZGh2N8dNjAvaK8/SQg5FQW3RXAo1BgXeHWsnBAlx2hsE45IEg
KpXVN4LcAdfQRo3THaCKG+re2VFuAzY5wWjQe2BtDefquaa7poFEQy8OvQGemZ0qsL3UGy39Bw2B
I5jQmw+2qKIco62ACIeGE+SFTKt1orossmPXLY9NLkPILjUbXnrVyYCfzA4OrS7AQCa6g/Z4KAWD
y/j46jZzwGQXFlIe5rnZzEsXqwIS5hrNnB7NJvif/mgpDMUqaDjBeto2McvxMBKYWERrw7jV1H7r
APwEGGdnFOnPmpQyhthOnE1lyKH0NbEZdtbFK2UmVFmaqxnpWQt9MV++eGYXuxX6bWPH7htaDDTo
RgeNkiatUhKwUoEyMM1IR/5+qr87ZQB6o1alUEP+QoaomQ9/aiACcSeX6krUsQn5/uJCeL+wyJfY
22Sdv6CS2PR3AnQO+a67V6/e/k9Pso6prGYORtQ4x/0jpO2rWD00w4U4+k3p5Ps24IyQNIFV5Reu
eoH+OnQgsVtOlQgR1U1gz+HoRG0ZTx6McfDFXEg3zgFslaB9WnEVBYTRTLTh562DTaA61UVCsSRp
4oVcGNZ+rcIR3z4+3CoQQF0EUmk9q5OKlkBNxfiSO0zc3wbHDzmaQfI9rzbz0zRfghie/+Evz+gi
E2YepCq/ENcXyowxPe+qV0AgPUC33r+kVP39m/uwxiqfgqwn9YrzOS/o8uCm1o9yiiXpY21ZiStT
iNVt0Yo1Ufe///1YfvsCPyy8Sq4I4OBQAMcLNEQs7xbjuX4HH7a41M///u19WGd1UHyoxzlCYR0n
0RGJio1/t9zNG2/TJeTGvvvfHmp1VGwNXThmLnWSeXDTFiQvA6laKzYqA4wdo3tzvKK88PF91X09
n88PT3iOMh/yCm3ZE4e44dlDk7yNjh0rtAgKCcpb3p94a4TZMv9aaBdx+0yTKqxwOkfjyrKDmRHg
un5Wkw3Juhw4Fs99r8/8w2qs3zMzT1+1ssQYEQorxQIYUp9CBnA8E9HyZ4PpOyn0UYCJ1TEnnoxX
aCem22EswAbJQXxfJucEZkDY1bTDHcLSgy+V+XMYOVyoW2ne+DZG1aTDF1xeYoWvMyAwtQma65D8
heOxDw7A513poYlgadvFe6ZvRbOdMe6zl9vCvs86Z1ewS6nk+ltdL7cqGH0urAosdW/DcyDkIDzS
Tn14WVl+vQyKqLMyPyx7XIjimc6qPV3mWd3mGZwhpmW3PDUAalyKCOt9W6+wCgg9eHWDi+O7KUeI
C6CLMQaYkUDlB3dgwbPnsheYqCzsx9+/nO+uwo8PtgoHDYHwQOUVTdK9lPZT/WK8S3lBjfm7hI6A
cQinXiAYrLX9tSxyrTKNroLaZNsR0BOS8G29kRfu2+828OMyq5PQmHWPicoZLq0DEyjw+RmOyqFa
tsiZhott9XP4Wt8RH1db9Q5mH+MZIo06KUH0Xur6OGmW/P3VfBepQbc/E/0dSBet4UN+CaGs5dyN
6c3EePbkqYVrw0PW7P6+zLeR+uM6q42DyGCh+x4bN2xg7b7tExotybwxI4wGo0vF/aWHWu1bA4mU
kS6kTnxvNy9X/e1gqwBeXpfUdb75YJESQXAcwgXgCa/9QawJeCwwLtHbLgNtxsBBikuiXN9t3Mc1
1t5atU+rpe+wcW2sov8H5BihvsUMCybC//mYAGTkfz8QW0WgQbmp6+VDlcy8/DkL6Jd02mIbG/Ik
Se1XL/W53GAZty6057/bSNiVAcUGsDiMPFbrZp320r5wUWXqa1AAQbgtLuAqv8uFMH/49xKr0Je1
2q+KBe/KZQHEDSKMRLtBBm7dhtIOxAPcBaY6uHDqvwkXnxZdBT5gk1PmdyhnyXTIitu5eXfrIwAF
muyK6TVv4QLBgvHKlHOsfnLIfg7eDctO+UumLmUS33UoPv2WVa5Uakv5RKVA5chYZluKfTbBg+Lm
C4E/RHE7WkCPwsdhCv++CZf24PzuP2QwEyiApO1llUBrpwpNADugVPw00NQKMRTgG29kUT2b5MKR
urTsKnFyRdEbepjLZGbI6bMWEji5B8fjtKGR4S6/qwVMpfrSnOebyHMedEBh4h8w5pdB6KyIXTc4
yKO1b2+J9wLqECmgG7P5+6Z+c6N+Wmd1mo2hdVuDYZxViwpqTQbwn3aR3joz2yh7ufDtfHO3flps
dYo56rGSEIh4QYToKGFN3e67ZtnqmTyeC/RUqnhxLz3hdyEBgwJURu659Fxf6IOh+toacDGNxnGA
PyqWvJBbf/euPq6wupJEbxZLm7J50xEQyBYfDZTWsV4wLqEv+VS8+rLsL6BWkYJeeq7V3TSUVj0O
3gCsDQSIn3IHIpbRqBo4FyFfd8xwTisfNOhG/uGaI5nxF2MvPB27qZMe4FEw7XBde7uKQZdrLFCr
WoVnw7g3826myVl+wBw33zvKpo+KzPUEwKScHj3puPBNIcVcQHIYjomnCoYVVVLrhb1x2qZ2YOXt
kG6lPTlF0Gd9B+WdzoXDNJ0F+jHO2O9dq7F2S5qJJOVnm6oxJ0tYTOUEmMvoZC26j23/zlJGAGHS
fAHUhfatFdiD1en7nueQv+oXQ+i466QwY8NcUjvyMzE8mpP0z04MrKgiq7PQNTL1SK+zybdvMJn1
d3PZuwWkuyFadL2YaabCEa4WRZxVlsoDIV0zDye9FJgq1VX5s7T08OB6LQZMTmZPZgwNeCMLa9/h
b2f5yX3nGyl02zX1ThPNeAW1W6VQxY32/FykS/o0dbosgtz31HSAJDlyfl155L71zwB7A6SHWVkZ
dOIB3REOlMJb0qNf5vEAPrexMfpJ257l3Q3fPkJnb3ge6wb4seGpaX229QpWgzlYwmnR5+6+Kkr8
gL7YAcZdRrwq/Csu0VxJUa5DdPQs/Q/JX0hgTLwcgpJCn62qwaaquvy2Syf7BjQYwFeYceV2o9gh
1yp/Z2YPclhlRZDMDzLlANxmQYSc2MA0GO4rGEcITC7k4ntj3BiOQdGIAwsApdrOMXo4uTadilq7
unVKah9Tn0cGIa9gfdctep/eE/q0PwaXPRasZK92N+1IN1+1ZQWg8Dx0Ebopz9KRtwsvly2dn8Yi
7WPeOJDcybt+IwgGzdx0E88sx0QMEKW2IJxZp115QucgxCPgZlJZqAbgFin1b8ahO/DJbzepcsCv
Gaod7ZytpNMY8oZe9diaUHLax04OowjAqcR0Lcwescow54jX1bjVrsoT4midBQreAUjerXYI5gye
tTPE8W48PRi/GbJt3+vIlSFl0qfTyc/Qf53BjLI1OequJhCmQnO6qS0oxXPavVOvdGO/LOyrFMrT
JFxGh6GHpKCdrnwb/c60IlsJLbm4AzRyqyDifvTTHNpgw5zSPe3q6Xfq5tmQoGsChZFi6Xy8sV4F
zCyzKmyssvsFGTuGOZTbpA92Tdhd15rqyuVdf8+E3QFsidf4p4PDaWBBhe8qH1SJ2fTCgSqAcLUz
46ot5C9nEEN5sEpdO4lJ8p7FGW1tJEJN6SdV58G/3VhOeT67UYaMpXFUeV2YmXWPI1cTOBqYaWjy
KziH72cYsrUBaGNFlNcu2E4ebY4j/tSh8jvjVLqaLSj8AfwaYTkEppda+t+l2d11yhpPBNPeG8hs
QsPeryDho3PrKHHk2lBD9u5uMER2FJ7zQsxm3C/urEFgNu4HkeObSy2N0NLMRn2C9v8IM3HYDL27
neE/1jkfd5Xs4dbBp3Fr6tkCKnGRh1bMMqglB4DT7PKrlg3WdvDhmWnKjIYD0I9JIYr7ulr8bQYj
gxuREg/hgvwUA+xWF6HEq9NQGbRQ+AjyzLavHDbRsGCZfBY+3gjYuBUMw0sy4iPJ2w3ECSMIRLs/
aAUYrAOaGLqmxX7hBbwl66PN0mtRV5tmKNhOiXIrbNHtc2lrdL3LMk4J2fHazuOuWPLfzWDvsHr6
5I3Wr8UhSc4b+6rQ9gTlVdgBWU1xdGz5QyG+BVCs2TWk/mF5tYgXS93Dga2Px9Ssg0Uj+Q6lBdzL
Ai3LPeIyIDeQza7fhkr5PzD1EFueV2kVFVCY7gIKG8l3IxsIYo9pwWLX6Qu+axlhePfQcqsCjtCY
0MXvb5YZwos8xT+okSNcOXPGjhTc5Zg5FQ3sfmzu/Ip021Q3aeAOgxHm6USiXqXpjZVO4lHJTkds
LGmYO7BsGHBJQBQoRWvLSNWDAWn3mxxvCP2JQkEH0jLDUUO50m7x/QmDWzEU3epHKN28kblwwwpI
3zPaxQAZyhj2cJ+v9mXnOGGmFDBwnsc30mru4TlRJhOHw2Od5hPefjWeerGMSZHpp/N3GsFqQkSw
/b6ivjqOy/CoalCoB8t89P3BSHzIYPoMAxl7qtK4L+WpnmBF6FRlDRcNfz7wrBICubba2Wmdhvhw
yFUFYfA4dcX4yql6LHO47PoNO87or0tgc2CRYt5WaV0eKoW/O46Z92jjb8CCpApwfnaDKPNDZgxN
ULqjDBWkgYOZE+dKSjCf9diwLa8RzxdXt091qedN2tT6iipMI2e5m31MDy0czb3OzJ9awpeug8wS
L2wTnQxJHkpbtmiHkx7TdzJsVQtv56oCbsq3E7cfUO/2k1+FVdGPYWZAD7XuwHQfusr9Awhl2GZu
1MA6Lshw69wtSKligEEfR6YMSHvmx84X3k1rVfvcYw2AWAos1NzdQ13AxxULilI1qOZUpKN5wEGZ
uo2V5o8ckPZk9vUUUq+vb7rWjk3k9xpSjEGPgdZNg7wBW/xqTqjEnRz4EeYehJiWV9ewFxXWXrfs
+klOV9ruMTI7a/thxEW4coNRqFgtbDs0dTBhcgWAu+/H02jCaQgDPKKpG/Se/RuDKbWr5ZIFrvau
wJ9pbqHD8gAX3ivTXPatx/5QMO0CgUQqnkunQ1kJWfqkcr3nya0wOEmte7Ot6GZhJL1pAI9rAvD0
znCYge39is2n1MRcXpvdsvd6qwza0rPB48aUZTnjYw1njl14AvUtWFzKbf09HxwHORq6otNhcC2o
6HFzdmM5wTVmsRpgaPq0CEfsK4C7hnwYZ45vW1mD2DS6eBtqDDxFd1aoW1h7p6y06WIxz+KwZDZ/
pEjPYctTX6dgPzx1rBmhajp1ZlymIzmxpW2vzWX2I3C7xyC1TTuBowwmNk4GtHWvnKfaqkGprjvx
auFLhYMX7ne7x7uvCGaoKss3CEY9ZA38wgtZWZWbFDD0vTVCeznz512tC2NnnZvPUBotjsrW2bUz
+aC5Lppeu0WmtjZrBTSW5vnguIX5SDuEqtT0WmRiJDbSotzBj7k9lqU0t6ajRVShaPk1DAvfSRj+
7o0M1j6lbJoK2vgTFHtwm/xGwOiTjDopJk85ByudExXikqI41aWD2as7gts2GOWNXRv2Axez8whG
Fe1Co7ULeAwMQM53gkeFMue3ttPksfXKAn5oTYdLjZ+08BuMR1Ny3S4ak+4sVS/NsgyHCmEnSA2O
qWo9gxoBJauNnQ/t1m86e8tmI0M64igVOFMO2GClmsS3sA0G3k7kTz1LIL7t3iuzs5/NvjNgpuSN
d5rNh57CdtJWCMjLMtfH2gELv65Baeedyu48h0keFlYGiiR6/CS0m9oFmI4DuBfXrZXicekclald
hPBmNnFyLaN5s9BP2RfKxQC6AaKbZGN3O5pe8Vt70OdLrf5UOtoMrDl3ATGcsneD+r+bEmJStjHy
d5vrZse16ncNd2mYdV4KD6SyhFHQWBAnVLk8d9sLfVs7EN81bDTjg8ZE9IASqxemjGJGgcNyZS+w
2gyYVnWiRQqLTQo+AGAv5ADaJDvPky0/hFCnCOVEBRBmXTsGmHfSJUzHpdhbyAaOGWNQRMNwHUJ1
S69uCfY0RHDU0Vh79Snr89nBV1XaN1KQ/uC1bIk6ov0Ty2DRnjqmXvbNBIXUrPTtoHMoiVpDGHf5
6C/Xkpd/RqSPmxlGS4eZCeDwofXfNUcMBGQPPWLQfYICwP3IEQN4vB2lGIQLq89kyPs2haunbaRb
IlQPUtqIHKizgY4w5DJd1wNaGtkAioFImRfbqescsJYR1rhZAz2w5UBoigIDI4hnazD761nZMiSG
wQIwXtJ730rLowWx51s7g4ccAGF/LOefhMVKX4x04Lhss6l4yRr8e5hq/oB5IIshx5FvJDWfurJu
t1lF+V6owQ5tf7qyp1oJkIkx6i919erMrb8VgOLeuGaj8nhEOnQ3WYT/bDrvpllcNyGdb18Xvd/u
e9/jicpt/2oy6KQCInr7dgLpImn71n6vqGfE0lXqtUirvgc5WxZ3RBF6leFSKmHtlA/XUopf2oTc
udsLaNxBZm7T+vmUhrSe9C5D+oiqeGy9a6giuts8N5rbFuZcz3nttPcwbq2OpW3JoLSaZt+XbfeK
XrC8Zv4g4BY2tMA1ZCrfi141cdWbWBUG5TLR5tnLy+VW0kP3JQE7ix+mFjLYGiNDQ/gPRV4VE+qI
9K6z4LIQ8N5j8SiW/EBKDY3p0mzebJa/pgK2saNb+xtR62GMAJvAn2Be4oHsMu1sqaFYSynQcdJp
7iU3vCOsPaGBnfvpNS1H6w3fUXtyHIUJn4YLY83OAiq1/z5MDEJOg+3ezl4HwVrLfUABKgNwzWA8
rY2HIlVsX0wO3+cCRSxwIIBtgNnyM+OOF/otiCTYzo0aFjiLZygLI89qxz0TPQ9TnPWg9aencoBT
gJPPRuhCQiYpzKrbDJUut4j3iNC+mus/hHL+6E/QfpsqlOiwFW/jpQHidZH0aRrhh0bsLJqM+g49
CRLUqHKh/D2H3OMnQawReeh4S0ANreHEXFsYXlYwfyzHAGfbu7YZBY+lLn81gDAGbe8OOy7tYd9W
NcQos6y+OpdXaJIMLs6ECRMR4roxFJWsayDV9B6C7+CulTL72XgivxVuhxmpgDwuxFQm/Z6WSmxy
wNuvemumO3PqvF9+XQKECfQCPw7DMN6OApQL1fH8TUinOhQT4AyqxUh16Gz6a4DKdx75hnE+DxjR
wCxM4JhPkKAO00rR7cQ7wJHOIiiWP2B6Sykkdoo2f9Ca5mHT5PjD3Nvj774bWrkbMyfXI26lkJhz
FxsWze8at0uf+xoixwHM7bZZMzXwSIETXuCnlh0TkACQlbVNUskyPVh1AZhPZw+naXBfma9g15mT
9jrNYVML8ozYWpoMLyA0GWErDG/bl9m0V26GpIHO5mG29ZVHSjtCsi9Caon26LXuy2xUL1OO5hIt
/ENhg9pmp156U9s4NKmPhrd+TUFDC8ylqK4qWbylerR/tKU9HTNH29tycOxfSzdZdVR4Q3EnZyof
weMZd+ZChj9WUTpxxdJH1uopINWAFH+WkC2fBLn1IX0fNEafg3OgrTDP23sDhV2YU1AMy66y8PX2
NKaTps9VR/7YxZg+lgTO9TlkzvEY0PruoEszqcbbmTA7hfz/8rxMuEZBqR1A8GIe8Fx5cQUmhAjq
yZ3jko88mjxlRMowh43Max6JccBkF2YLjzlHPml5hftUmJRvU4crKOGkpzQraVx57YjMZ8G8ijYL
0mldns0MlXlTc1vdysmpr7lhuu/UdF9qRspd68MMilW9F4oC7mnwYr6G3IAZsdL8Wde+8OEJKi0U
ddzEvE3Mwxb/kcbLQtNQoep71B3y+qLzIjL6+GHZjCFE65jbZurYkUzoaeUZPD6YjVRucLz+99yX
3i1pRBEuFJ5tUjveBvZ61rNpqAoGtQwmMuGQcx2TQoOxXiqY8kKt/gni2qcBufUhl+7el6l7yBf/
sW9UBQhsnsLFp2fX6NSTpOlE92OyhXO2RJzyXwQ/qhuL+8bsi9M4uG0yL2yAGHZpwMhNmQhnqj+Z
g32Hqmd4WhaJRhPVI/hdPrtuMgPYZQAWIBjgt/C8ZcqVgfTqEWKy0KCAFJcbjh6Z/qBgsG5hJOtN
kWoVCgVPwBBxzIWMB1LwY1Mvy97uO5ZIW9FbSyyWs0Xy6r/AOLS6Lu287EKeD6Tfo73Cj1aWScAK
kTkcYfeISWuKvm4pmgzCAZpH1mTKO71QYUS1R+U1NUcKZUqviADy9KxNVZK+jnq3nvd9VqJrWXLS
vjR8/DWo/yPtPJYjN7Z1/USIQCJhp0B5kkXveoIg28ADCW+e/nylO9jNEoO8+xyNWtESkwDSrFy/
0zU8guJuLfPM22VVorbDbOS7wY77586Q+WaQNeYgZFYS0FhOHY2HYm6O3ijSn9BIaS/XM5b6IvPY
2x2HBn9ks+T7+LldyOlaNU5N+aAv5aHvkAYlbmhuytzu/FGd8gKqPG+3tEvjYxyK0timblEdnTGc
jvmo5gdDedVNOebmfWNNp91msdudXhTpLowo5KEeFY/YKnKwhPKUVqFq+qOJPT1F6Uy3q5dJv6FO
ydmfq7zFdKG7ncfyhxUn1XGO7ey+rjRFFppor9zR6W7LWEvXoqDy9Jcw+UVWxQ2OmHCMTXyqw7i8
MlvPfGlPHsSe9lTGrrhvdeI5BdkXF6aWv2mDXNZwKCjBlHdrDI12XAa78i2Xn1b3995smrs8Y6fU
J5iYWvlbj5b1gB02CRGEFBBJOg8dLc4uvOm6Mbu0hn4nTCXfy66lcVoyMVrPaS7KMUXyYKouv2w1
3NtbJphOI9/PFm7VNj9bLx22M0I1bNySPUURWHRGRIHYb3D3m1YncXXT0peh+TwcF9qjt0k9Zg9p
VSY37djyDjwyM+OJBdqP3oEIwEmc6svOb8BVlr0itvKZ7GDaeak0VgSctm+mq5EEkV7Ho5Xu+sVd
D5RGqW5fZYtboXLXNCZm/wCAwPhqV7TappqbedVrRiBSUg2rpmgDwyz3UjRHG4280VOsRuqC0nrl
OPFxrvCi0VV6McnoViXtoxzfQ8lNcXRxmm1K2v98XBFaqHzz7N5Vxt52o02nj3ejTTpOVLhrkYbv
9uzdWxEm7o0zbgnSpMVm4QzeDaiUPQJ7G/chHrprIzNuo2a+HOlfUilh6z9PLLMKHWRBaRIa1hK4
dftDldODp7DEFuXBJK5813sxVyqP/U++Tdz/57xCLBw15JmwIWgzbUmdLtFjlk/zXqTJdYlxDzZ4
BpNljLZRYSMJgl2lP7qabd9bmpX+VgmkLOJKdqrtuptRLzXiIGnyH9LQTjJ8+8DuiESpe6d4762m
Cyki2gRiMaEeQCaCq1qkDo0Rvcd53G3ptW+EnpZ7GzYM2Zx2uo/mKX6lPiw3WsYxELXyB1VKd6p7
JA2gsvMxjNxMtUzIn3SCZmrUZuriC67FMuiTNITiOd/UeYj/hjN0T5CRCp4YZlkkiwtbhbqfL+rF
jeeVVtX1CoNLjSsBvmwDbTbbqIurMBnyNeRo920yvLvJSPLJjxZ6RVxYhRn0EcZmgTPP6bPRTF7q
I/ehVmQ3eQHStILWmR4oUuO70TNIymyjylgZmCT2uN3S0TLFY1nO4b4fWEOtsXYjpBtWjGpn9lZY
FV5FmmSHstrWX5xi22XVpo35c0cbL0/L9hLv+Ds02au89/o9TeHrAdxnp9X2cFlMGCC65o6UxcWH
EbNcsgGgdtaT2wXOKzR4/WrIXJ04rFDtKAJujK7v3jS41jDwQy8rg9LzCFRxst9mjDWUl+y0grc0
jPgamOYvOZq+i+3RBW399kV4Ka4RhfVDdbPnt4kOzZQwnKPj1LQIyrnyZ6O7dTPxlnj2e5VlW3Io
Lvp4OtL9unHK7Eoo+4ciDm4Oy/SirhacAFEWol1TazXWGrpmuo+7ydGMbdGSG2zkHXGOjtiGSxqM
LokzuoTw09lAV2rqUVs57DJa59zRJNozqdrXmSRbXxj9D7oL+6mos2styn7JkE5g3tJg7zne9HoK
iAKP1mUbP1enQFOjqa71iG3Lop05LPbNRAtmJSLn0dKLDQkWJfJww15ZEqJWTyWc8k05tMpma6Jm
aJb4j5JRUKUmjXN32zMHymWA0IjBBiry3K8NzAPmRH8sM3Z2L1IkoSW3Namggd1HQZ3UZqDPdrxH
33hMM3lJgkwWKC8/dnp3UVLiHUuFMN8Tw0ak0UZ2PxLlbcZI6490KfaUu+aKGLD7yJOBMy6oFeey
2zteWe6dwTtqxAwCmM4HtnE/D/X6KimrLckfpDTL4mpqtT9c8TaK4+SF7Sf8maIUVNIAq3ArOo7z
1F+A1CW+iLP1FBnNKiq7Y96k+6IGBx6sesdBcqcW0wjsxdsK2f8a+h+ZYbGYEosGTLZv0nBeNZGG
yqDBXzHSnAhaIunNXe0vQ+pyCuWrjDvNenQw+wxDYgwUzUxWQkfbXXAfXio3P3iKBajS6pc155ed
Mxx0uiiRH+mds5ZOv4+X3l57KuMz6KwLrKPwOfFaP7SHUyRh/MdQ/XxVAizuBnpNSB1oPIHPdm0T
bXq9DWhhVazG/AC9/E2SItdjKhx2HsTZGQPePI68dWoAA8a0ITW9uT09jpV06CyWYMrLlRdF+6IE
f+rCfjeO3bEi8JKrsdx5VC+XocoPOr3pOZQZyIH7S3dn8BQFKS+shFzHbrilT3QdL8sAMJ79mFw+
MQBEFjC7LztdvadsYVR07Y6Pkh/sOLusPOOi5A7mu1FFmA/TBL7tyjHDO7KA7MdYzDQyVA++shyF
U2+MRiMvCmRPNDkZwvyLHjvaynIyc1e1tPCJr6fJEq/1fq7us4Vbp0+5m95IPFbLLrTY0lqFgZWo
m703OMFge1xgUph/YqtcNsCwG/Yt+S+bKCHjvMicYGp+94XsV7r5UylYsPa8PPUj7Ufqc4fdmJvO
YJPINcYvWaXhdj6VJNZ4lH9JtJk7ka9hOdCPd6IaS1l9Xckxv6LfVLK4HVhCJ8xzNlcLjZZVNrWY
P3mx9OMqfaKv/tyW7Q+WIIw38xrHH7+bPGMVUvsymcQaGSGttUjcKicKSDonYq5oMIJw+rVpLesC
7qQ0UNiXyWrISVl3RRwwB9q11TkUz0Z6a5ODvUTFClfoGx4TqJ0TLcOA2waUxh3Kj2bxu43CQEXI
X9ih8Y52X9KmCVKCeczZel0gwpRhEQxx+hRJQWymuvZa97XhgFtbphWExbJL4G5boZIYV8TYTmcA
prYsb+cmCQg9o70XXjY9TiVzQ0sc3kAa4xunDZtF1LchNTsoNeharZFfroRr+NjY3XvFn0zG85qe
2sSKqZ8WuiVdQUK9UtgXht2N1KrrZdbqAzobPRD0cP5ovXEZ2eO+1IddXzrquinH7cQ1BHB6oeFT
kmVWP03VTNK6O3u7wS3he+cAcYDTFbIzLQlXjUZ/J3GW0g5KfuWUq6iNn4clNsIgVsLAyuAiMQX3
MbjeddJfT0p1ht+bY7jBHR/qt9asJMEqvaH9qjSqwSE7MG8eraIviWFK9vYQroi7yn2ZcEOx2BHp
ZSZ2v0o1x6W8m4XfYei/sSTQdacZzUbVxZ0nOoyG7d58FRqtMTUVd6Jh0mvZKYKEa/VFiw7LKDM4
5KwzanUu7lloEp9TbpOE45er7grvOrWu5uhn2Df6SyS6F4DCHnl07CdAJi8cJd3OCusWG9w4ToN4
LMRBTe2xS4aDYdvst06yNRdrZ08j8a36aPtLSmQ88RF0h5Om82NAOL13rhCad5yRhbhU7LleZdmP
8IOChMtV1bTzD5vWwU6Ws1hNc7cdjeIupkkER8AKrz2ICWlar7kYJn8EsKifeII2gttfmwrzSDVP
cj0tfzT8XoMxKjpOXy3DBUXvDrVZbatJ3/apJwJN729DDbMUI3qK6bz6dlJdAJ0EaulkwFHrL41x
OsVzd9sV+m2mpZjFZcFcs9BPfUBXq9bA3/e1pCEl1aUxDliOJIMkCE/Xr3rdrZGGAJU03YuRCLLs
0F6ZiX4oyt4LysLM3mVBJusi3HoX0UvDCCOFO9ln+EzFarktsZS6b+um+uVNzmHIulfAlWuNqPFr
9oVbtlVKjaZtABWyljT7KHrJmSuDZpdXDp621COx/qYZ4UOTIVabKSWcNI+u0MQRYzSX16Sqzrux
cbdGVpgrUVXiOrFm4x0ULRt8rWo8yBw6cVyaJHO5tpd33e2nW2InAUc03HvtRat2vUgptU0KriyC
u2EomfwcQ7wndEId/cbkNG8HcwHONMMtZmL1JZvURWPH1sqth4CPowX26JKFwlFGOd4EOk2IlT7k
Jqse1/o2t7ZUPtMfaAO3pL1HWAgrum9W+ydLhj1AAid07vVP4IS5Xw1ZfuQxH5IJ9FMqcV003iNv
b2SHFBal8uBYqx5KZF2qV8+IfwASXbm5zjaJjSM9TL2h3ekUoemjoQeBNft2Oxvc0UqO9JXScKqr
a73ak/w4BKlKngGoS3hdugP2UcJ6oV3T0p7p7Ve7Li+ToUu2uClFQVnDFUkz9rWxdDZytn/qHefA
rDAjHj32aRs4w4sBdrEOp5qv4KaTqLXp3OJuGpqF+SGPmqzfmCyBE+mPlcpWHExvdsMh6BjOhlbx
HRngt4YrD3qRPthtFWHnVN7FjroIJWnuJjLAytO2MztiBmt8R3PM4yDkyIW1hchdselL7gPL6G4T
/M/WIxertMYWexSli1tyN2MSG2FN1Ksm31SGIIOr6r0LUxXGxdyY93NpVSur5EI9RPHAsp2Qx8Tj
E9tIeZu3FBU5fU45iUPf82ryaDkIzWo2lFvvut2ZV/A/yRRPa2NNUuIvizqbvnW3iYk5UtkwrRuL
WEfcrI5LwdypE+sJg6cUMHsA5G7veltngwMyn/xMPxEt0tJ6wE5L9Ouh5+1R/lq/J2d4woOe3n3e
A71omn4yzOou7UZZPlcbXFoNLiKWLinx4hu6p2rxMVDDUrlJj105HrUsoaOdL++xg0lWzuS/louU
7507Uik3E/95DPqYmuKFVumA0CcBxrLyw5QCHWuN/F3quncwEze7ywynv4iFXgRqqF9VvNxp06St
u/AnfVrzuZmmadfNXfeWNHDTmqaQ6y6z8rtc8/IfZcMdWpze8jhlMCtqjB/q6sYjZfJQGeWhUJwb
xtRfWkZqb+dxMdaREL+homMM0WEE5Spx4lcoXzmc1cbCeaXVQPVDmSFCTkONSMrGWRslfEMJTewS
9a+1NbQFuxH46u1NJs0wezC4x8BjmrQ4WQGWRhwCIk5fk35pf1aNILhRGYJruVnJ5Rpz9/hhgiN3
75UdgrmqpCGhSzMO+qWeL6q651eZG4MIOdG0O5Eu+L/3GcZWJUV6CqQODcbpHBt4ulzUqhUdKaKG
XbkX3hI5PQ3yUd6Vuauv59OricfoVab0wdpBu3Scpvs197nxhy8GM9FrsFJ39Jq8XkN3oKvaZvg0
D3p+o9fzGKD8TTm8nPfQNLrATnv0KV2S9c7GrCItXouYgvdgEzZ1jCLWjzOkj64995c5rmma2UPD
pGZowvlZ6JNJ2dtkw1OlYftlW/zOouSKsmCzKkc63ZRzaVAXzVEin1xNA7TuSnTtip8MNOp195oi
HlXrRNAiTrVBL6g+BQHEK3fEamPJ631dgKvM+vSj0effoW24qd+73RDYQ7qCBwGEVVnhXU4i5KM1
qYVogRnQI/Iu9LjgOrnQ3krweQk63g6uunX4s9RzsPwGV6jCdR+WNA1X3dzEL0pNbiBD6xSyXEIA
yswxiCOOnXU+J4tGGpndPoa1Ee4NmlfrcpintU4TzARFKEzwiiTJXWu1ZGWy76Oh13yYX7obLGVd
LNd6VtuUdW4Lv0w1I6gpQHVuB0LmZfLcpnZ0SEuablRpaIcuKlVfjMJlIiYS1ZzATOZe2rHamyKE
pjkv3A08GxeUZCpfFhNqK4lF89rF4/IpXrpiXI3NBEwcWruwb6uXVGiRXLU0DEHjTBektYBt7nGM
0e0S0cHqE20j6xaKFn4Iu6SY5mCMy3kTG/ldrAAJibLcQHU1VhZJJX452E+WDsOhgDy0Aa6xjkM3
L/ewwZyLCYsAJqI1gtK2w1E2zGbLmnd5SvTDUui7ZIC7yvsPhyfq7DaYZLJTYZkEbkRAwuDiGthp
LeiKJQNIB9gLFsqvp3Q30L3IA68ZoNzWs6m9ZhCw6DFIDF/pReaPvLwQ6aqb5WrlDvwoP5Fi+eku
nRhPmsUFY2dAu9WU2OramoA6EpVoWOSWquOoKseVUBynoTfET3L2ehDC5DqiV0r0Z6OeowacdDVZ
bdrSE4DNxlBhKtd51NeW37gW4kbT7AFaTYdcjMnh2plSmqxVxP9BsoTyE6OoTD8MIVKOdT0e2sjS
X113qV448rdioRevJ7m1ypNYJ+4vrA4uycjPUqM214oZe8/GY2bSmnVuMzf9kauBu4USk6+FS7t2
QrtYMaLtt1UsL2tYBr4HauQ7ok6eQZgvZYRMaKVgGZDRNZsQt7q+Hp4aEbdk+loncqJhGom+USr2
hr0eYRHnk3lbcY2woMYNSRffuyFtVYHIMc4tdyXBMCCp1vAD6rl0t+nsar9tDSTPnxoxL0QtyVqH
0pG0AznJVdtt+ny0l8s2THQPBDgSdGZy2B4+zvHcAMDs4nITScjaAgEIE8BNL1mR82NFfTD4VWny
rNxkdGjqo9KGfawrbrjFLMELm8ySr7ZdtOCJRnqMLWk9x47dzpsOGmjrD9TKV4MOqOU3Wtd2gTnN
7c/W1rXfUCM03bfD0b5J/uGUdKpzLpjyist66HABcigWDJGuc2ld51NlwKfkAgPBaH4zO8IzNuWo
1Tiplib3QNRkcgwtn8I1uShO9O7MgZMqoWqmk1murGyOg6bEfV1Tw5XXGjTtU2NCJ+hd64v2FvfK
PA6Obq5gMQLhG8O7nYzwkhtClreZEFzWKzsB9NFc6KYprPeV6SlvpdcGZjFjl4sL64S/nqQTARcb
zswhs94HpuqvssruaLdXt4ObxNCQJGDpOFQNBF+H52uMZR/a0bj4iclPtFyu0i50l0B3VOwc3ZrM
DThNnMBfK1b+0eSeiRldx7Rt3T1JW2F5fdQBYQQZF14ppg3bRP1rSTpI/qXc2oDE+oD3khF5t249
7jLQaQGt16zKhz6KEDhjoz7BZ9NQqtdZ8phZ48vXv9unSpC/frUzNY1FcCmaNpQg+lMOB4BEYP1d
JThBfmc88Zko6e93cKak8Vh5nhdxCZ1q/bUU87Fboj9LZ1aPpTWDWEwRZqqW9Y348t9iIYz/dGRJ
BipFh38+vvneiOijFwYGDlL3JUh4/U5ARC2+EXqJ02//8Qt/HOdMUNORDWV26vQa56DZoyheVQGg
DBR2f7zM1/m3csV/a2k+DnimpdFqD/a628iNnsqWZq9Kdyn+q1RDXJa/niKf6DARx5oYWgvbQaD9
T2LUXzK2fCCHNFK8xBYdJoL6AEZckFz+/+kw//3FPg52+vu/BgMYJbukQfQZO3t6a6EVJOg6vlOD
f6KJ/DjM2cRQdGHLQnPl5qTh8V5cMIMyNi/DZl43T722aqvsUNffeSX9exGcRiWLEbKUsOW5U3RO
4i3AgYTxOlJ3kB2sZvuGbJM5yDLaE7J5W5L/2ovl45BnC3yGQO4tRrRsphas7JSTUIbdVds10VbM
2uv/aqr85wHPVvnsxUUUjg6QW1cczIoG7j3p8uAo2lHqp8Qs/HGN7E49mkt/J2f5jRT+k/frsr96
krnqWOI85TpK8IuYBTN1nBPPV4M+vBhZ6a4NlCXPp35nyye17e8yfv69iaIy+s+wzllgqGHCLaJ7
PPNZJbRyok+9oyNXkguamL+x8PtkfXwY6+wsSXt7hP3cy000gqKYLPnm1HyYJ1Ps9V57+/qDfvJk
HyxMz7aZEUpKBI9abtzi2aQvX9RFGuTak1uGO1MrvrNMPd/VOCGFezLZswjP8vAu+7j4J61eCjdj
OLmgaVqGvg5KyxX7qujHP18/2fl7PB/qbMdG8hUX1HwjT5ayJCAovDjV0fxGiivPfQxOw3gmM8DD
nQFQ8ewFehxOuOqSnbEkExUs1xENlNJHIjHDVSysgMQSgnWQWUAm0k46LmiZnbz1Krh5rci3spTz
UTSW+GWqGEJpUf3UoHAHCFMJL4PUjP4AdU6UmM4Nso+HKELu6A7aK273v7pEHcg8RPY9ubCoFA5U
bnGB/PGa1lu6WtC7/bfRcP88MM5SnumZug67+OMnNEIyAisUgpvS6a4mp1lBo31ss5RuCEaQ9fRz
1IZvXvJns8b7a8izT6mGfmwMzLg2S5TeuEr1kJ3a/jCG0fzy9aQxzjeY86c7+5xOBBKoxxK6ENDw
O9qCkP4V1XLeWMtKS039MpSaWa11TGd3oN427YFMXxsRPHzw4zgQLNZVWQMl2goaRps599xEchqP
bgz8YKntAKXjOBn5tMbfr4fClbgQkvPcfckol3xM0Tg5lg5SU0bb7+vnO1/u/zyex2Zl4CbikKH5
8eOZ0Nf5RZwRUM9v7ulPx1wcV9ryzQc7vaW/q6XzYc7OJM9sdDlPDGNPfhIvdMs8IxhT3QlcFV8m
1lVt0WJL9l8/nDj99l8Ne3Y4xcDhaTQOcuNwvQ9cuNvUoO46dUUbhFoL13TsnmScvILVZ2tiG7au
sL45of5VePy/Z3dMC5GYS2LQ2frQhTsX0hndDYYTvuyO4ZhcZGVP27TZl7Bs3AY3UwAYQ3wz8ier
xOCn65xFUF2wD/r4bQXkNK2P8mlDl6e5qUCD3v/792vgdI2Xisd56BpnI3TpmA7QpqdNDoXW190s
4iDsouemgY7Ym/R/Cef0fHshq5kEU30/VtNVWxJX8PUv8ski/WCRdDa9lpjP3Fs1sdrj8FR2hLUN
pn7TOCq9dJrYO3JPjQM5ednm63H/dc/j234Y+GyClSU4ohViOjblFolXUXMSMUJsrorhkIoGIkS1
vHZ2eicy08B4KpnvRYv6dZht1x+4uEdEog7iKeq1MOg6+MWltXTrr3/LT9Y4VnbStjmXqOXPfRrC
nOaoBztuU8zBKf3wNdSf0EgNXPq+HuiTz/BhoLPPYJltPtgtA8kXLOSgn/hts8NuQIkaptg33/yz
p8L/2jWJPLRIfjjbuQrVx9EI53YTLVfDQ076iykxr125sF++fqzPthHj76HOnsvLNOX2XkSRCd/g
ACi0TbYFDOkVVLVtuv16tO+e62xKmanSo9hlMFSOfXPZ3MRtYKX3+vPXw/zrjsfU/fBQZxYpsYMY
VY95f5Y/rk93vHDf7Kag3ud47YhvduJP9v8Pg51tFLPQutzUeaglf5XhdZOeEP5tmydbJ313MRMt
i28MLz59PpM7LEWlLqVjnH6lv66VqFwNT2tCjpy3EVowLOICQ4eLqblrgU3cq2S+I2xFH35+/V5P
T3J25Bh/DSvPbgaurOHOuVSZmrbCcZMgmP676Xiabl8NcTbzE0HacaN4mfFlv7Y27bYIjL3cLmvD
/95/9/PncayTK64gJ+3sy1VFBQkUFGBTwDyJGvMi6su1JpdvzqrPJohlSOSl2CbDxj17Jq8RYV/S
7NqAWlaBO1d3zaijO7WdmBIBVCMu4fngm3RjDN8Zfn839tnytlw84dEdofpt1EqDYKFeF7IRnBWa
Y/gn2+Hx6yny2Qr/+1nPVjjKXVWD6xubusv+1JpmrDSmv930y7YPr/v+//hqzxZ6Se1lub07buo0
nFbQwG45sK6xORbw/HGDakaFEiLXAxfB8zd310+3zr+f9Wz6FJkduqPJu63XuPas882I+8V2CcS6
gffxzcr47kOeboB/LflKpEXn6ea4qd7m6QFjgir9MfyY4hvTxQth/fVX/Oyw+/vJTl/5r8EagcWW
TeG1McFSYVdP+6UYhj9eH+fbys6by7yDtkCH/jsjtk/usYYlJS1c7FS9f3l9G2NWj5EuRxxx4h4K
ojnvYg30GuFO3gO+ff2Ypw90ttnIk2u74VHmGa55to2Sd0QKbpIYG8tzTOS43b2uLclrJ4C6vh4J
0sMnYxmWRZoUqRM2xcrHVzriCQk5nLiJyWsHP4q1O6cZJVIJGN3mWDirmCC4P7US+bHsLXvrhG2d
b/E9J6XQUJZzZzjwKA8eEOsbEjWuu8JTq2R0tBGAuBkuHfhQ72ako1gejWq5XbzUvsAsDQUy61/K
TYxnGxBn7piIN6ohvKji1muDscWuGljO9euOENmms0Dj8eG5zkfp+q0FtkXDHyJ13K+N2uwuEuGh
0rS9ECsE0KnSSIvdKODvlCZ8U+yahb8Y3bxTw3DdQurcDjBcsbxzrCLgD9m2RrqJJqYYH9LBNQ7G
lHQ/crea4o2VW885wl7yZHNInI2JZM6pJrWauvoRK7XiGPVFFvtwlk/p4sXJvrSKqmOqtZvBzhJE
r1H+OyF9ADKVqNfpYEJr82y1Fpb2apb9chsRkgUfvEKLATUinuWbjNos8DpdH1ZknrqB7TRl0KP1
R26PNNuenGE10J6+1EwFwRrgFllUUXqBmKyTJ8WSA7DJFD+LFL5va46oDDL3JkZrW7RQ0bJULpcI
RQ1gxWpqL1GC0LuvprBZEf38pjUQ6bt0eF+mELfLEXF/PowPfTct5Ma1cDdPIFNWa1sLjGcnKrXu
82q8tEsILxECS7Gu9SF+bjo4Z74KieILcw1flUUcqr4itA8Kw1j10HyXSEK7hGDuB65XPiwQNxOv
2DuGvg89A/goLupVrdCKqgxVqUZkx06mGOrZ3UmplGFSnwFbv6TzrG/nucofTHI2+43hDje1So2N
Obt/IHFtwEcQGYmSlCrlrQfMgbAkEN3p64F0zoiL+IvudygaiVVea+SwnJKDrUqymcf6NxYncltY
48/ew6RMOVl89BqYCHU2gW2LxKnX0py3DXYL+34hU1nlv2z0Nr00hj+WZUB0wvogU9cQSjAFQp0c
HuNIh2qOQYrRR7tsTqFPFNFqso3poh/z6kc/Veou9TwDlV6HAajRLNDhIxvrLHtQ5BrG8PtKCdyW
d91zGyc9gccxHlZpRPfKHJ+Q6LEkbGW/Dfzka2PR9Ust0n7EdnEYdfPVUw06Sxy3NqTyqC3R9OLO
s9LxsjI6bVXLKt20XRRtMgflriqRtY5qeqv7QfGgNtg7f1yJOX8YYS28doVhvrrNlD7bMnrrCg8F
fGe3RWB5Zn1cJPx8qOLix4wv9i8HMFrHa6IufJPFBYZMhJ5p/BzwJLDbzthVPWJsK7vU3cranGhv
vuO2xSqe+NHobNwoMjfI6UGyp1D2qW8uKaqwJYbGbSLCsnGx8s1WRied3Y+qxAHATpz8z0JII7T4
/taU/FdxPhMKOHhUc4W9NQv9CpXOQ5i51S3dRHdXgurimqY/Ei6h4TwPsTyTGhm5DTYeUPS0YVcr
K/QQ/WcTrk9D/wrjD3mqrWhRRTpujC1iptQ0ODocMWjf9HnEZ8fF32bFZ8WGIPEy7ReUfEkkEABB
V4DD3Gh7K2VC4v+RqbXT2VeVcCB14AhVaR0COrEUVwUIuJpgE6Lh2BeUDN8dZJ+UzXgQ/ed0OasO
bNtFmOKZ0INdOj/NgDbBAprBgyq7tq0eumc/69djPt3E6YwLgzfUqzHv0t00qI0ykQBq5UnY18O1
65aBzARLuOi/T7Y8YvCbPLpoRnryXjxduJC3jzJujlNC4KbDPNERm0Lni7FqgPGL938DWzTT6YkU
jB2dMt87bFZm61EbPCBxNDYH8lCheVnJTCQqKogiG2h2dtThmO4gEJg8XzgEZg7mHxPpI4osce10
pocj0rTFCkyuC3aKzdCY3+RbfVLAfniTZ6WP7OBCcSM2Nk4Mw7Q9OatBPwisqNksXhiIxvjGuf6T
kufDgKda7K9aS8tRXAy1FBtCGdkR+gSWszO8R9AV4bV9l0T73WhnJQ+mL9MsYdhseM78PtRxdFDz
gPuQnf5Eof76ddlDy+KzsscWgFg6/EV+8MenS2zETzSXnU0tLHgQWYYMtUrgeXt0shJHI1I89cw9
R4v3pIululJOPxxyOiAbunPTsU097TkGy5+5yDynRXutZYIUj8y6rLp4vhaqHyM4WY28GKdyXsM0
ZFUiHuhijmllQhupNvBXPfYnQ7ussAH0rbQ6katl7he5yh5KL0kvYPjPj93c8170qxOfdHa0G3ly
f5kJgmGjWirfc+xmXzfjDTRVdKglTnVZ83O2FCILyz44S2Nuu9ZaFTV3rSEukIiO1b4u48mv4K76
xaQeIIppxzjnVFcdHgClZcarDuuqA/5c2Vy/8v8i2alR3ThrZcBNziDTjXmLbMLjap9DSUW3ukCo
6CVMNXcoVq1VwZrF8fV/SDuvHcexZdt+EQFy0b9KIiWl0ruqyheiTBa99/z6O1gP56YoQUKfg90b
3UChe4nkMrEiYo45IgVCvq9uTL1xfbr2ssZ0h8KfaS7bQMuebOy4yrBioXdeYa0TVc0OemZ2q5hw
f9vAOHlR6Vo9KCg3fSIXgG3QgqdXW6Zq3eceLC2MvVda9d2oBEp8oRPvFUhPoiKX3lRMQjNUcdaU
2lfWyLlF+XXnXQTPWcUu0k64Hg7Cf5Czv3Tp7CsYmZ16l2vp/vKkvTbYYi+l4GHEXgYknvbG+qf/
lEr77r37vDzI2XX4ZV0s7uVVEfU2l+LJ9YPG2vZh8W4Wzb2aSNPbkNBRdXm0cwkjVXwZbnEtz1sa
I8sGJ+9U0kGep8hZiBgARRVluDfL9hXoJJIgzGL3uq7bd6nJ9q9VNRxnYV65C519dDYEa85vysYy
sZ7kVQ99IxFuPTVi6w8YgBZoKWh5qzaK+b9IvqioPelYYgLJVIKON6AEP6c6k5g6cTeqiCQSj15p
Xd0UdGWs5MS+77v0Lm6bD5uY8/JbPzuRLGwEZB3DTHitx0NbIkAYl6GhiXTLwVEokIcHzXwFfKEb
2ZWXejY2+TLWYj4FbYLYUMJAg2wkzc8wIXLaTF1Fi79ffqhrAy3ep11mRp4I3qeZRnd+vG8sY9uC
qvu/jbIItcqRpkq/Yw3SbBj3NxNqlmtf59qDzH/+5dyFzCKPXcAQdV1sqmBFU+oGYMPl5zi78L7s
XEtvuLaG3yWrsoEIBjsxqEXreK180Hfp4N+0vWYodm5pfRntX7nuyzMZaSLjUVgbbtZ9q38GL3X3
TX69/ERzgLDMmXwdYjGpAynNWdt8/1Y17tKR7hD0O2HO5bYZuWxq8ksr2d+6hrvC5YHPZlC+jrwI
XfRRUnVZ4oPJwipXXS99z5EGu0hDDpKkF/fG+MZhFdwPaWXs/T6wEBsgWy2ppGzUxhfPetXV+1j6
pA1YfoZn1dxHSoZoKsjXimGAjgngLyPKTEnfw3FDtqkjZsClXW6QcczBMc39MlLMFwPURZoVLz68
jajKf4MjSd/zOEesVbyYAwI9IX3U/ZTsJUl5NAPJXqM4kumNN8XaBDoEUi76IXWTfMi49X8KmnDd
sfMQRDdOK9CwDR9RSA+j7iBl2sjBmz36EPIsF10ocp2+jD6NMriB87NKRtFDmvhM2jq5Szn5YWbm
d2GbTH8rWuLv6sn6Szf+HYRAOuFBkSmD9ENNlK3N9uTkNPbHq47mfrAXyAsy810ExbZUjINsFFey
tcq8bJeTh9qMLQxNNsGVLj5hS6o2opjXu5OXrbSmJS1bbhTEMjBxtqr31mDinUzSNh7/CKHttMEg
8Bf7Wh2eLk8mRZ73qQs/RV/UMvwqj0yY3ZObih6dXELaJe8K6KEUKaHKwOl9yCFT4V3nqKgYh70X
FtlfeRTBnuZw+akaDNzWFJB/hldgaN88csPKxnWYYu6qgKXcq9OgfyMe7N+jMX0nq+mSh/hG5tAj
DzFYd1pW9mQU4hShSNwPHzUGj+pqCEKIIAPS0O9Tar53plo+q1bePDZVe68rQ/gaxLK2t61WepQU
yKwSybQxHmSKTo3sDCEaTCkpQAlLUqDRT2MC9jM6O31KsDBdK3a4bgvTc9tQq28wiQAVpDWwc+2E
wBkZ264E4K3CD/3G5cB/tEtjh3WmtAk4YqANaPK9l9uWM+AyUEWJeJfbWcQkAX6qul8yRSkQWXM/
evfQ1Wzek02KTkrrG+B0e6OxohuroRU6AfoaNWiz+7yPn4O03hSd8p3bNHTqWN31o2UgTTNBkoCQ
ad9wIfolDeNGaQgWTBw2AyXqdkYA8m1WJcr3VhAnTq7l/aqPJmsTyvEfLaS/pG9Ve2M3KI6REFRX
dqRz3Q/4qP7PdNYXeyEptjQXBdNZAxQakpzTG/3XYND/Dh+081o31h4iG6hsdGUhiXMb/deRF8c9
m0DQoxOkElfMdI1RexBm8kD66HdsS85o23/MbHoKBpn8SxrujVzeY19BWiTwhl+5jsbckH74peV/
hjIkJeokd1Dn9oFmvaJCek8lWlhyNQ3XpZE++TnspSalv/zyIjx3lHx9iEUoMWleFuctASkNY/Ga
PI+3GX2qp3IRoNk2XgLv71Qbz3INq+ryyOdupV9HXoQXcpKSyjVSA1szQKekHLRD1VQ2YAVymqMx
9vsiK2E7y5lzeWBxdgdUZmcWMhamWBpe0SvV0LWRGa6mSBq7TLbqNKDB8gRMdsyDld15Ifeu8MlT
AD0UQQZ6Xv1uZN3BUtt635s/aktbaxPQBezXpxEivq09QmlakbHd+HZzGw0DcNMhu9J5e67ahe/P
///l8zv9ElsQ4/rylBiaS97l3vyegxYObxIai1VDewrbnfQoYnMvNO/KwGen+pdxF2dGDc7c1gqq
pwHur7YClDFGpVqu/HS4YupwLl7/8oRicSTEVY7kqWRWpLK4K8lIjkH/UYNsdk112KfjaF+ZDVce
bdmgZgF6zuIayw/I55BUvhVG7NDcs6rC35en3dknw49s9oWy8SlcbFTAKGUzmHyZHiK6a8F639oD
JNMhbndWmXTQAK9ltc5F1/i5GQwoKxhSLaJrP5wl1uY4cNm0HnUFU0Qzf1QpEl1+sLOzku4snWSQ
otjo+49npT50EthD8kv96IGhhZ5W+Lq2zyfzWxva5p1O5xpZ6eRJ9vT+1yimrZWpvnv5V5zbTr7+
iMXSYBVrBskzNJpRKVw65dctTlPbtgUpEEaQ2ofK4HDlJnplxp5/fCqmtjApmNILcvz4WhUEHtBx
0+3acXiWGgDLuKd9lFF+OyqKhXqNipcFvAcDLVJQE7tsE16ZxWef/stvWGymg9Gjc5ILUoqedlvh
RqQq9X7oOmiYaX0IIVtSLsNs/PI7F+fmNF15//PoixmGDAlN4Nz/KFVAcsRE1JB26l7zO38/0GZc
c2VMpOcS9PVjhiYO8QUMUx81YFEb9p1PT8JbX0PkU1jiyOg0B7HbSrGiJ0nCrnf0VpXefddj4xXD
qWaXEUJXkmY7Fb1HlNlydX35gc49Dw3U9tz0RcfXsqenFEzgiZZ71w6t7F7RcngKvm7uibQA0yJG
s0w1310e818L+jIK/jLosqPHGwlJUeVbtIcYyTaxQ6hyTRk/q6YUlxgCiVd1av1Di3HBtpwqQqiR
9DGQxMT7ho0KigiY+Ju8mPqPqm2l176z0acJD1G+KPDHarpuWhf5aK7zPDOBzEyVfSN5Wv+iVLiU
x0oq7jiop9+J3yXcqXQpesBqq8NfCvX5TQVTdq12yrCTlD55iD18cMKqHQ/9aM/WfU19ZS6fm1Xa
LGyzZRNWiLFcUCocC7Pxafi2IszjzekmrpX3Odpy4IchN00S/4NO/0ez6XQnj837QW6fLYgtWScN
WzlGrTyUMdCHVnbLQQDRTuwb7Gl+liDkN2Edxk81V4DHScEuI4uDcJ5KP9BavZSC2uLlzzsvgcXX
nU0ITNngvgWVabHtD6YVGpPJXT3MUgCDAVJQFKv3foRK6PJI52pjmkBUhc6YLdVanjCZogH3UIHS
JROdBLk+hWQ8hOVSeLzppD5y1ZgKr5RV05Y7OhiQdkx+B2kMuX7SUDhG07bThXRXayLe/29+G1G6
Zgu2SfOf3O1L5BJZalJafT+4gvQ0av6SdLz2K4uM+rbO88K1ina+cZlIiCCVJVr3F9EuSKLmgCWq
+MigOJldJm0u/6wz611DZfM/v2qxbdYWbsV55lF5w/sgUI3VkO+lMFvHgbVX2x+XBzuXh9KY1Vyb
5pZpexlqTHgRGbTYU8YdoOkbpb3O0yS4lySclQD0EIGkv4H51ncKqZBvsKm3mhXeD10jrnyNMwHw
0Q8RxyfWQNnPQuc6uXGia2+4wZg/utZ+vvy4Yv6vLGe+Ogv8iD4sYSz70ntUwQEHIHtElDc2mWz5
T+1nLpTrbe+pxaZv1G2RocLWzeS7X9RuiWz0pocc5Ka+JX1w6VNRtGMxU1M6MpJEvtPgysidVKFj
0VwFY/P7qEnsK8GuNceYix9uETCzUhTbIn5aLFnELHkyQGJ1dR9YkmzUVJPIriqe8SsmVbMaAOFl
lP5TKKYdmOCs69+QE7m9bN60vndT1mKrNnW7zWySV1lMjVxtHN0e6MWv+z2ONgEmUAh3hIpmvmjh
sdgWTlNRb25C/IZLtbYj5PfIetweCxUIF8PkJHodPAVJ+60ypuxl9CgQBbBHf6e1mG6nxrZxPwKv
TQJjN5qaG+sxyDQhyhslD+QNnSreeoD7Bok0GrjwFJ+TOpXsAZaB1RAYtsnAxqnSROTGNleZPsz/
piYwUzXEwEAJS5pywvKXNynVOi+EdWeIrrjH86uONzgbKMXOGPXqRlF15VGVe/0QFUP3nI64VFG/
gLAjy2M9zHT29y4BwEzqEADMNuYyAE/fJzZIwO8hev3fhKeWyqpDacphcrIDG0k56UC8MEBvMIQx
G2uT+p0DxvonbRFgFybcL4oibJ/HMdjLpXabtHl75ZA/W4Q9+hWLNScVs+uahZ63mSJ5kzUgIuvu
u9K3xlrHE0T09r7zyvtUr1FSSNvOUklLSsld5WueW7aqvotC0e3V2RVKtol89Ci+NcnqsHeh6l6R
gt32slJukbs9NTiZ7QBAf4vyYod7q7xRWkEcbJPTS41Xw8x+W4r2QLgApkKBC1MP00/FV9e2hJMk
AKW1VIctd/I0w99ctX/kGjfb0e6qB+4QkPqL4pDpyfdICw8CmsEDEs3gLit9GG1+AfbQEM175bfN
Ou95sKQd1J1k1UjSw9KVAy11/Caz1hFwjdWklnTIxNOqlRVWAuGQq+L3RkM/HUABRbO7WLcOkmix
xMpxGxilOlgpnbcvbMAPYdIcBsCtuw43onthkr9FEbIVCqTfKlSfwBSU3OyBodFh9idutecUY7iN
n/fNfmjgLNpB9LtIQ64l+B4odgpmeig3AUn0tyqvfnU0yz1EaA4AHnibkn8Dl9P+HojxzYDH2SYg
ob3rffVz0PNhrSQQdBVlYD+X0uGhjJMrB5ZxJtC3NFNjOyXrhc/G4q6FOVU/iACVtl7R1ZVZpWmt
89AEOzsn+YSv/8wjCSStntnJLwMY/SarSBX6nrwiNhxpS4HDHxc6gEVDA1UD+XLdq1UDUcv0nL6K
oQdr1YbL0nMVIRtTLeB9nU/XEl8YsStNJGEW3IhRfEoFWQ7bU25GlS1MiCT7PZFEWo1NgDTY2PnD
BJ7ObP/g9WHfdUnYOP6oOVb316iz17A2AFQqzYNRiOKuTuMQeq7nuXkPpYg6eV9BJSzgWOix70yQ
vrWuXOdipC+lZzuSDgEF6XVkjLsc66HKTzCzgwrRjEO30bv6tuq8lKt2RI+iJ4ut1l7zgD2JHSgp
Igim/5+CCMLr+Ut9iWhEAzbMClp+mKTd9E2/SUV6ZxpAOyXsr7LuSlR8MpxMrv7Lh18MlwAOiTkt
UbFnUMi6v7OrG1PWFUa7Hsz6SgfOuUstBVsFMK1KiZi98/jpom7say8hbO3RwaxkvTv4nffs1dqw
Fyo9jqGuYB6XYaciG1SN7VsOPXl7OYI4Ezof/YZFdKbmHc4NWjm6+lQCCJ+dA6bi3dKKK6mDf9e6
5YEPb8fU0Qcop4GzLKt2D1eUa1/RU5eZYN8ob0ZQH9o4pUBF6WkDDa/eewUYvtD7E9D1W0EWHr2U
y4X3x66955DqgzASsS2qP7IBGBb44lpt0rVm/QKDg0eEWOVe8VamPwyLa4oh+w1koGvy6nP7w9dH
WRwzo+3Bnw6K0YW2u6tmg6RGRez70qfNh1X1HAjX8h/nJubXERczBd/uoIKjiBVyqfzG5uBBo+k/
BqjlC4w75eHv5UlxLuHPkqM33STZBAVj/j1f1l0+eU1UVDINrln0lHF7dUq6BuLQb/dCFrd5m3JB
rnRv00dgxnGPufbAYn6ixXShLd7giiWQOJ3cT2U8SIMQ5o9LSzzNm3qbTdjBAg8N9QmkHnTbaAvM
5iFOdXVr1pUHalV7UnoKlVjFQSFq20yPV3pRd7CzuT9jGiu9aPTqzTEmPlA2ZMQmbn76XOSj2v5V
GOmfy2/xzEc7eoTF0hJmpvs5Jb2ZBQM3D4KnTX9ihcGyAuXOCqJgQ7XT+s/pFVsxdKFriqLbFqKp
409nFJoch6Dy3MZ4U72NkgxbSd/TancvW0+XH3DOSB9/I1sxjflipwqabpb3TT+ofKUCusddi7bX
RJ6oc6Is2oQzSrKPon/orn6VWFghyEnz7fLoJ6+Xs4HJaSoaHXfQH+ad7csc7aVBQR3G2UB3r/wd
Cwg8RQ2McbFPPSQUOjyEEFfe7emsXJxHi5dLc3tKzzOyDeH5SBMQFOqvNO9T2IQQ2WysIrzt/eYH
PiDbwcTCVjfVZo+DJ8XpfrjxZP1OsVEOq7jNPOkhO9QUyy2d6Eb+kA9SupfM4S2yjPciTTK6Is1y
dfmdnXyxuUWH5AUaZlJv2rJLQ29VVY9Ay5GMyKb3cKRnPMG5SKq1oN6wyJ5qHatG2r0Dc4z+s7KH
4oYKXgCbTXqETq7mbP+aHBEYuoaOE94Idrk/DFn71mH54AW4rfjGrunbK9HcyQHHqNThuWqS77Js
a34lX6aJ5PmS1oEzdEO9d9J4U4WKE0pXJsbpXGQQZiHEIrTh+rLe7+ESPWCYPAsCMJ950fI1OL9V
/Ygx3H/9gPNAs5JPMVXtpMtLSr2mFVXC0/jl36FVP0Rx26rdY9XmzqhuZvtDz7sSp5x5g+zCWJoL
VHQqmdvjN2ipVTggPqFxo3g2gLVFeDDY+ZXPdFIigueMd7ppgNw4A6DIKdFItsbKKpNdL9PEH1o3
8fQMneP58hvUzoykk6dHBcnmQW1ysYZrT7PtVGlH2sEToI/1rgnHW+S6G11S9l3wQ45Nx8v+ojR4
BIBHB1Ma082vPBj+ruzK32pAs6DaoD6ly04uX3FB2UwGMVrTviNWFXgtKrdKeEP70DMBz22SBje0
gRsaAM+uftZS6LXDN9T4dK/aGy/f1Wm9lTG1yu8nnx3ULD7p5nEmSPORHXzqZtetE726Ulg/CWHo
3EXuIijMzi9jecAP9PHGIGk7VxUoaSXf3ALIwIQmmx0+epwMJKesy+LK9nMa8SoQvdCwE3KqqoyB
xvFUojKXFl6a9G4mOnPlNzRzGFzBCX4N+aki6+GV6ocUpA705Agi5JUg9DQ7yPgmSBeLB+cfluNz
/8KIjGSLq/lwiQvr0Pmgvt5TWqdjZVcbwabWLEcRr1Z6Zwfvl2feaVS1GH0RN9oC91cdRYmL7GwT
Y9rBDRcL2341Df2WlO1azbEpAJ9LxfnKvvGvpnt0ViuqYlMJm6FxKHNt9fjN1/JAN3qAKy6Avhcw
9d+MrP8wQYrsGkVxRw1nALMBGooTXKkMBrj5bJMVcOgT7W9uK0+dLw5RRLLbxJ21hbHeG881DMzL
r+h0q+FX8m1QDwuT0tBibSYVjop1EfZoBJ5m8VNf31S5urs8yOkhSJGA6wBbmaqRqloMopG1GxtN
9hxKNAWepuUq8ElXPdMRju/6qicVd3nA08V2POD851+OIE9Lp1pTMf2qGkB9CdbOWezqhQH3eTiQ
e9zQAnpFs3v6IomK/iXj6Mg9PWsjvbYtehg8p5MSXC90bunZDufDK2ncMwuK8xzmE1IzUxhc744f
TatrU5Qt77JfdxttHawxRN9pm+heBUCQXxMmzQvkeBIfj7Z4kbTIgbnHSdLRtqNTuAHZ/I1GiykW
Y5vsDdeay99t/vGXhlscfFLTiSRqFc8BQhznNrxX6VnQt5NOldMl8f/xXS7bMlCVtHh6Mdz00GxU
t916GzokW1faItjf2K+XHw6GzOXHW5ZKNOpQw1QwXprQnlPoigMxOXxK4IBugk4U67Yed01By5ea
tvZqwrRHtykZp023BZyLXI600cELygp0qPxbp9LsDmEOF53DdNCoHtBgam0skcS04tV3dGkRMTdb
S1ISsoAVpKxhzmjDfMvMenS01EOTl/7sUr3DpUJFw6+Bwh+TdJ2ENZJDMfwgJj7EU/ItiMwtTnjf
gsSs9iCksS+EZO9ULUbnQs23vlYoaDZybXr0vNKtDe9jqrFRlmOF5Z5hRK2ndrNXRYwfb+JvfEX8
1dGm0qTq1F62xXfwWVdrsdEk6dDFuLD51XRLMPmt94C8gPLeRc04rnCOQFPU6D8CDfSsUZsYy0W/
hwQjRLUfN5Y6/uyN/L2blMHR8X8ytf7GGJBTRhTCehNMjKElwy4jHdJNzQ0EHA7dLO4/WouX3KQm
rtB4qKAWFbdmjJ1RMjVr/GOR7tRuZlvAxNrm4Pui+0GJWZ2LOo6QzCcaiPBdLsO+WWneLHZDFACX
FZPi1aAXOxDr05rZfR/Cjb9tKwOoTKLeyil5YTPB5zemV4d602rq4m8+rLV7qe4OSo3KZ6qey1Jy
WzMeViOuMnemSSrWtKLUUfByv2kycLalMk2H1hIPVNpftCb4lKCHK+1AfBMJlDU+CrjZ5Ou+1PVD
YubO3FuVRfLfTANhIOWzj7TwbwatuM1DgY1ysAlzHG1L82GaZDTkeiDQdgeupaXb3rfpSsQE3rEm
ZR1IynoS4YFCBB6GSfVeehP8ywxz8ikPcujs/UckK7864CmrXO5e8TyQb9ogx53WMvZ6qW7zpsae
LaNUUjR4ydmZdGDpf8zNq/vLi/AkFqXsoJPcIDDApe8ktE4rvR3whKBg92fAc+sZ02TzSuvMyWlH
5wiiNP43R3oneKeQ5Edp2kPiRvtwp+xshwaz3XXizcmBQ6YGPoulCkiZ5GwW8YXRNEpg+AVGbvJG
fldQLL5dflUnsNY5F0Snwhy5k5s6eVeg/vuwG6bMzfztZP6sn3z1W/04qmvsNg39dnpjSjV3ZXQl
yXH6iUCmEJWoYCD+ha3HJ9yA2NxvDN5f0b1Q+MgoohEmwle7/Hinn4mYh4lgo249Q+EKEz/EeqSK
XOwj7Gqjt4810E+121g7Sw1hoG8vj3dyts0NYRZEKS5VFJCXN9YRnVmk0wtDqRgzNy4bmACiOBWp
exWfehr1I6WSFSopgku/Rqfc8Sskv2tNQwmIuhDlb0DyW18adpUBkRaDxML/JF0MQavf+BxDrfxf
JXU6LaiEBQruhyr9GovBq9AaBznoOeWaZCaEl5tKi4JtNKChNNAumtFwrYB0+sCkVr5ERf+q9l8C
PsvrKllSiFMw26RBvpX24x3JSOPQWd9UOu+BRUvVlVv62VCMxIDMPd0ggF7mwwxEzErWMai8nVx0
qFtpjdfo3l9Xa3/z3/MQCBu+DDavmi9PGOE2aIZIPJ1B4wnXdLnTnq0aNwF2qgNQiWtUstO7k843
1Mj2KUSZlrFM4wj8VapC7hI3G+91+W9QO+NnDndbfh2qX+Wr93x5eZy+TcbjL0MBiWki4VjEfq1c
U5ih/uc2m95RNuXa2vvbeiNtU9d302uB7bw7HkWa8K1sYmjSR2zWpL2PX6dkNXSgdE3mKrXyS2o1
R8fx3Rc3URpu5ckJRwwgJcyypBsDWZUtz1LZ9sqV4XRH4BjSSb/o5AcNKAfHvyHyYtFEUc1vSH5Y
4wqn2/qzfrwq4T+zj5O44u41g6KosC6zxmNkEYhNQ+x63j12yZGDKjv3nf5VDlzYBra8bTB824pr
TWKnG/nxuNrx8w0QW0fDZ9yC7fUg6+vhnS3o8rQ5uelxnpPknCWYHLiGtbjh62lehkrTZm6INuUu
i16KZwXbn25ny1fOizNfi5FYBzPQS5AJP34aqQEkS/k7JuO46u+VwNViF1BSuL38QOeG0VV6+C26
QuYu5+NhiOmbKcBuA9D8GB2CcdU/0IQa6f/5vZlUEMjhc8ratCQuogdcygN7HAtuWoiy3C7uf+PZ
I9Zl8z7pSrVVLMrdfm1dib5OH+541MWMKAlkRkWruSR7yecQ6Bi5FhhKFc/wYXBkjo0reYDTGInx
2LsMEo8chcteccgtBqx73XZirf4RDMFtgnLqGcjMcGU/Oc32kNzTbZtTAJCLzGo+/myYrCgi1Hrb
GTPxVio0ZqcCw58p2HSq5B9seiZqGW2/FviY4nYdFBLuHUMaPVZKepC9oboLSQfRwyNeosz+o4j4
e9FI73RcOJcn2Ll3YtIFwdRCK0IscvxLq0hL7baQbUey8XedFApHDQ3m5mRdOR9PlyZmXdD3adsk
EKEAcTyQlidyPIjW5sQacFrjTpj327ak8awk86kLoFuBWX9efrrTqO540MV+MPX0RY5pbTthJVLc
8LpdPKU3ZmP4JGZsxzbi7xOuLD6bxeWBTzc7BraVuVQAhIs89/HTtj7u2FOPHLsYkx+pXB86HStv
W2Q74E3pldV75rBk3lJdmUViJJ2WE5tylhTSaMbdQozWTkg4zdXR3qjbF7N5ta3gLZwKcR+0RCMa
avSAWuwK57OrXWjzgj0+RlF92DLVSBOc6Entsy9pOGulBO+eYIWt5z9HBywhX5Wt7OabwPnPMmQK
Iixji/iZcO/kuRt/0lgdjNf5G/nTB9fxnr1d/pBnAh+uA3MNXghBS9ey+iKKOhNxOdgOAcRrFSGq
FMjaChI0a9y2tm1A4AWuKXHNVopXwqybKxdI9XQSk1eDg8BlgZ6ok9CrKjACZjrRCdXL8W0iRask
M2J6heAD+yUee8DswnWBq46jKcEu17twPZEuaDBXdUd2UW0s7B9q/10J1ByfuwrHpkp/7nO8LueG
ryxObaduuvJ1LKSnPrHusfAt5VWD3UzVmdWjgf5z5eeUygvrs4jzm8oKKVdOMY7AWnZfdB+20j94
bfyWovR7KlpkkJe/wplXwCFozhA94HG0Fx8vJ3Uq7FaktuEEpg3LEpgMFl4g33Mz+QYKyl8Dwcrc
Cn1BGyITvTz46VqmWEIynEhU4RK6TN2HeNDYbYRwu62e65+tUFYsHzu78pnPxGWWygC2hSUiS2i5
E2uxmomgTk2nwfqJnC5mST72ThaorZlsbVQ33aCEh8kazW1dBtmmrWi2gPEFQmayrzzzybFgcLmY
JVwqdSIIiYu4o82MJFNgUDlGtxHvfk9H8pURTs4DA1oGhyNBDcfPiaKomBDZB6xsh5bhnaJnNQ3T
SutqPOyrpvXbKBLBbdcl+8sf8yTm+Dcs4ZRFBu70ZK5pZSzDURhOZ8YvbQ6aZ9AdLWm/S9DInEaS
E+fygCdT17Ao3gIhmS+kpqYtjiA9a6sutL3R6c0BgfXwVAfldylqf+RowIH63Rs+t7Wpijr38sD/
btZHuzFbhUxNnP8jMzkp9jWhNMWs1MmJx+KWLChOguVWv7XH4s7UPvOPMrdd67s20eoqxTfBrrdw
41T7dfMx1Nfuq6evncXD6WQoZBKR1C9Of2vslVYLbeFEcbIHHRk7mLnuY2iteiVumzx/vvzwp/MX
ZDFUcaYWhwMVx+MNI6R9KkqNRuXTbu3vpbdTfl4e4PTMnaHI9P1zHSamVJacTS3V6Fym8cxRX5qN
v6u3kpPt0ttxk24QpF25bZxmNNAXGGQQNdILcF6Wp1DBPcAIZvZzsAeW6pCx3uWkFlDibv5zm8gs
ZaA8x4yhun/yqSKp0G08y+n53M6P1eyQnbvI6a+si5MZwTC0bJCQmm/dDHX8hQxE/Vo3D5MNB7tz
2YKeNJu/3SCse738rU4mw7+hVCQpEFGZg/Off0mWjNg8RRA9gL1q+DVK3aeEuRWtael05TOd7Gl4
ldB3gBGLonFQ6ItgWtbzKuq1WgaUG/6prGnri/RPqg/3uniiLYwz9D83vsxFdJkcNjOdsHp5aOSZ
PbS+rI1uIjaYeuPjSEFi3WIabV+zIjvzFukaIvuLUQEKg+VQWKwopU2A6YokIYcWtR67BZxQpau3
l7+XcrJn8lRUof9JLi0VotLxB6vKGE9ZzaTLphqqwimn6MbIuZpMuTBQUxitg0knQo4g99/TQS5X
spmRShQy3qS6Lz6spqEfsehhjdTJhj9SX6XRwyfAIK0EeAMRyOVffObDY05F0uHfgcnXOP7BOSdN
TKV3dKW4H3eiBGwoNN1cwWwb0ej6t32n71Q5ucbbOgm4eVEaGBmDrP/MuVpsqyFUhtCQ6YTFU8V2
49rsD3oR/Ln8cOe+BmApIi9mtUyafPFwdqCKtKEV1ASg+tGGbfHIbeYXOm+xl6wiXekNVJ6yn6RV
qff/2XNsrjh8HX4Oz76s3qiW+0ytc3pvo8Tbp3xGGkqN+iM0hevZjVo7NK6TPFd6p+DAuzErydhd
fgPnpj5BGe1enCfztn/8E8rWR6EySgj7QMyuAquIPi2jVQ4yhqXXos0z+6L2dax5qn15XEQoIq/x
4HFDy0YT4OF1iuN4mR7om7/DC/DKzD37aGzBFsnA+Ra1mEFNWvhy1NKRg7aDVtE5pFQU77nV1PfL
7/BUucl3pPWQOAA7R+pUi5E4VNoK6Qo+J77ebSjr1FjiYvRuA2XdKJX5gD7KWtnYvd/LGj5vZqWt
S8saPxU9ONA0STwMgbxTjCu7zZk3gM0YQa6lzI0vy0wzzsNdYiW0CbfstOsI5ZkTtcjzAtqTLr+C
MyPNLl1c5lhGXNYXu4SeBjqGdd0AUt0abzJJU5+iXrx1dXat6fLMkiWZo7BzsntqJxpvPe7Uuujq
gaJjs1cO/rZ3VSd26yvr4vTOYnIlNuZzh55nKkyLydrV3J1JXQ2utAO87cZOvk7X4yOSmW2zlTZX
G1BOWiYYj7TCbEw5q9eXZxCsqUj00JndcTY0NaZ87ZE0X2VVo/xtil+KOkHkmsBbe2WfbeDfXkti
n6YD+AXkJbF6YpefC5LHy3OoIU6nwG3cppmtFdDujMWArCf2tmaeuMixXlWoR+mkpVThkUZenkJn
PiyJJfK05JXmJq3FFLIlRQoA/gwuucyX2c8cLG60Lia/rlZJV/qbNppoAAdPDa86uJLCO/fwJE65
Qc2ZiBk3ePzwVdGljR6jAtUmSX3rg9ipk7HaYxPvAIK27noroHfRRgKuxj8Su7jGzD0z3xRMmHC5
o7cKX81l1bSqlUKuRkBIykuPYygtOo+IT1b6E3aw/xvMHTVLJjcStH914eXzqk2PMTrFZzcaZ5td
3X9SsUi6TSFYS0F8JUo9STOwKxAzCsSjgsLMskpLj7SdBDVQ8z7qfRrAYXSJIgpuoadvOQfGKzPp
zMek/5T4G522yS3/37v+ctBkKtjuLizw/gHnd6gStPqKBg1czgC/12oPPxpMYW+JbVRMv8h8lf95
O5wbYJnNAsXEXN4/nk0t3vRVF1noM0LsuOso8LdpHd176eRfSR+dbryCBgxabWkkoDa0zI+mOGhI
3HR4tVW0rxBXI1qqb72+/X15dZ57pwh25oYFPiK6ucUC+X+cXUlzpLqa/UVEMAu2DDk4Mz1PVRvC
VWULgQRICDH8+j5Ub26lHc7ofqsbL6JMIiR90xk64YeoCXHvQtl88fZB+zLCvOnJGfaxl9Uy9cIL
XaMv3ixYS0J4S6A9iFvp3zUsqhruZAUYc3UHDTQNLpTjln6C5PySpdJ6sf3TTVhvHTDFHVQa+I/z
MDm2lQRmCr4gDeQFK/rDIU+YawhDH2Z+Q4f45ful/OpxCCmAymIc6mMO/O+LDciAOEWva8P0eFwi
kcxW8AxRRhBqrhYbLvDFJdHAz4kXmquI/ysuHTTEc6CCa2zpsZVDEIgb8jq1V3bxs/kZXbpEv3gM
4hc2PhCbKxfvrEYMxxGMyr4ZN7ENYWrrmoL7BCyZCmmbAhJ1oSL9onGAViKARyvxBBOl83WUlQUX
bD2PG9Y3iYP9YaPDaIADCah84qx5sQL3wygdJpBrFOlgW9H2+y/51U9YWxaIWPBNW5U7/v2UTa1d
McrRAAP74Um9h79bGDfXyOaPErzLIkQAZ1VCqJdExaWq9fNyYxy8to59DxMu7/xWLSdnapcOyx3A
yl0Ktbf5DCXrvI3uxn7//Zt+/SwwQ4D1ghTReaEE0uUy9qQ3GzCW09Jp02HZMzcCXntMXKAsv3/a
56OPBhfmadizGGaiJv93WT2XuVQaZTbWEt6GPh6Fg180u++f8rmLiFWDjgdaaCC0gcNzlnGAjVwX
NSbCG2t0Ul/8nltIPtpAMzajD2d2K9ih9L2BcCW9CYR+atxuN7Y0taGZCHSgc0dKAVG/xs96u/6/
l90esmh034BngMbJ+ZGtdVx4boMFR0u1f7PqV6Xf9JMqdu3D96vwxVqj8FtpdmggAZR/toXdmIsq
mPi61r9Aq8/dKU695VLp9zm5g9s6prCYx9r4oOdXg9uDh0xqvM5cvmACA9XoPm+bJyYfUTmgMspG
deG9Pt+yQOBDMgJc03W+dL6HunESQTQ3ZrOAsEhMx65aIq4hFJGOPXJXKL5elSLuL+xc3OLYm/8G
E8+H7Ag+G5JY8MLObnfhOGIqfchK2iqun1sy+rC/ATYVCmKlNBVKPdnf6FHRHYECwsENVN5F9k4p
/9Uv4gjtlMZKYg+E3CmGWT1ArW315vRWC+fCcNO5wkJZKQ+m0nE221o9WCCwHymZ9Euw4PRDu0cd
opa+VsJq03ABYcyH7bbS/paU473bwBrFjPGvcSD7eQ4opCqqOoMg8cc0jw/a+Ikam/excBNnEMcl
LItXJwhSTPvFvVq9X62y3Pk0yrC+/t7DzGpWk9NBsQyI8iWq4U88fxTx1G6iEuhb1Q8vk9/rR2PG
1I3NzmXOk9XWsM4Aam/qqTlB1Wm3/kPeOSiLa/sdon7mCNujAhrAE4XCP5wvXO8Zxh/WprHgi+ax
KZczR0JgGYzMot9s8lWOykIn1rjit7h7qsGOh0MQnJgkdGhsTtg95iBTRvSceiLmu4CX0MmEGtYk
gxg+g169h3TmlRoI/NacLEL8T0szvLeoO2QyuH0uhi4CPJymZun71HRVBDeiAkK3fMkNgtQJeNzq
em5C+xXdAp0uYbHxtHRSr2jl0ZSKPdZxpaAT22zg2AxXYl4QoKO7m0IteyGXHcSmYDIFsMrg+/Pv
qCHgDsPAALZWKcZIT1PPchUE+5i70JkFMKcPfoiiKxNadCpxZtVdWQtY7ImEzki6SIdD60sbni8T
KGVl4U3X3gAVprlTMyyuRdClYRGirqnlkFLSsFu4+QEb30INtnFeWrVuD/Vx4cL5fEKQgXjA4yCZ
XCET7r+3e4P/c6h7PW4Mw1bVITYrUFr8ENHiLYJ1cjDz+c4bVL9tBE8ZY96+IVDWFzbN+r6AbQlj
mT/Ae6IOlzv0Ce9Gwd7Rvlyw3R3I0sfdNV0NeALOXOjYVleg30Qsn6eJbsKoeQubLps9hwEND5/l
sAuObiHjW7f1hszTMNaOMAEPI6wv3LHyqVjmFzSof8R9uZ1H+QLF4t0gerFlRfEAPzK+N6o4+YB5
pDC0gCizy/gbCyDRS0lYJzXtM6eu683kLPVtbbQPkM4l+cQv0vM1FcIIANkQmjnnrLseUqYWcOBm
Ey/FbcnpCYocxwl0XIfzLu1XyJNQ9rNABesM8Hz4/pt+kR788/T1Mv5PwVVIxfqZI4ho5xl2NLE8
wZk6M+8zBGq+f9LntjDKKQik+Rg34mI/z9W7xjdRWM9mM0EeRDQ4rsOF2u1vcXZ2g6MJs2pHwa8c
ieX6sv95mZbaDi4YtALIa/ngg14f8xOHJosiVcIkLLKU3hbLaTyN5XzV6Qcgi+5GjBkrUHnEAEp8
kykIIPq53Tub79/+i6CGVBMilSvJEKCYs8SoksAf2DXyzQ4+T7bI1OQjQKgMxpc5DdIxji4gNz/P
AnFS0ZZY0aMA4X9qt+myrW3Nsd4xbN0KGJyFiiWieLFWyxhin3DLpiWYFSX1HibxATGj9PtX/mpn
Y8KMrkgAMj4+/FmCIpgFifyxxi+AiRyH36ctf1blcgqrDcTFo+bGN7dquWTf+EU/Zp06gM8JUB0B
YfAsjsNXZ+gciey6keUxlAoSXKxNjCOzznduZ4u/W9xPBxo89vX85hbwDyd6B8+uS6L9X1yXf7vL
KKqQP+F//25H3cM/0EUCtfGapgazxrM3YMHT27mZm5SL2L5Qd3+x//+5n897uRENRxDFZzBZvbrN
Zis6deFzFFtQViY6Rc8lFV60RztYQZFfXDngxyRSOOnq/BqK1F6XYIwfefhoM/HOyC/RP6AP/PT9
vvh8EfzzK8naT/3PKe07GJ40tMBcCn2eKgDSzb+0EOtp+vci+PcRZ1uAxE3Tl6PBI4yBqOcCb3rr
GRetTKlLM+3BhssKnCOCdwTvMg8qsfMDG8H6btx9hbwAsTQVsyRgHPEcqmxtMjhOhbk9bBpjqz26
tHNT27/UyP18Gf/7s88uCYk2R4dOybxRFihUXnjgU1ukRfC7GJ3NQi+anK/L8N0yrV/qP1/CKpcA
tn3o/Td+apFkxMt5qQKfS1cpi/ftAzp0kKvKv//+n40QCF4Ts1QXHHPwMM47mA7wnVDWd8xG9RPf
SW13KVxHDzgke6jG1NtwGZyEc/JIIbg9siFO4QOYBOF8LVoLOoQQGr0Qm75ceCC5cE2t+Jvzmm1e
IjLoIkDJUcPbFR8hGQakHKyP3ikddlo786XL8atTAEg9Xh99OdTLZ4EX2rCzGqA8uIGoBmzsUYZS
r4EDqTdlUxc9+8UC3T9JrgyIl9JxXktYTonOgwSVpZ5HA2XB77/K5zpvnW6D3xD4gPUhYPy7FyDE
DmlSbZlNr+6X/ewcvOouKq/rR79P7fH/seB/pR0AQ0XE/jQyGH0ZeEuLp7nlS/UjgtMYv584RooX
PuwaYs52OOpWELqRs6KEPa/piAf/U8zs0SiwP/i8oMcD/lR1STj3i7UDo5rAyQaKplFw3rWuYtKE
gOqZTcFqksBI9m4qpZ0b6EkC/VC/LKIeU8EiYCQrduG7fRFlgX5AJwnlOTBdn14xmoG205rCx3v0
IXzFJz8TwOTD3QIqbS17JZX/O1Aindwmq8wQ/p8TG4w+/kL0gefCCOQsyPUG4lbAAI6bySqfZNEe
G6O2qljb5nfU77Z9uPz+fqd+EVb/eeLZyVlkLUuMgg1kv6HIIXkSLCBzwvZ2r0f7wnTJ/+JmiIBA
Rz4BvhpG/mfHwgEbzZHuqomBlALUVw5TzgFuKCmEG1UutWxe47qdoPU8vFLXPbnWkHQhmfbtDAVy
MIkhoCFCdwftz1w0Y3cVei07iEE9lOFwD4PWJIxksxF1DN6wtSrtdfI0D/RjttvMRA08ksU+IA7E
D734tliKHywkWV36G9K46AdUA0SWKnpVNOQ0xlNOxBImdaNwlsBabitYXVJow2sFv77Ix7aARNrG
dsZLKh6f1gmDaqDaCEZxNhQSz5FTpZ5ED/fVYSM7GG+aFMq6FXzd6e1FOs3nxBYKmciTICmKYcY6
n/r3ppqN44+OKM2G387iEL86CqIJ3Sl8cbttw5PhNvhRjRey6U+vB4yAi2eCGukA330eIAp4n6Kc
RZkEAeWN5/2hgZsHQ3XVjLABk5diw6cd/rcWRE2IARgwEOcBsgwcGoywgtwosiTtDC/eeKK7YYCt
1Bz6ydDEx8Ev7ltfvYmpSCgtvITXaImBC3uiVtSmveBXjb/8/P7kfbrn8LuQz+MgIGqBq3K28gDh
OcIUiFmeC73yEmCJyGF7wNggHR/yIR9XuAYo4k7mFry6cNH9ZS/9c5fj6bGHwwjMO9ho5xGKW1BQ
XWiMLSZa+1E1EUZKlT5Baz/A5TP5jzEdBysXoqlOPcxZxwYdt9UQx4EsWuJ52JJyWUCVo/qRl9aC
1hU8Tt0luGNu+6sb1E3vTvx5sgGel2oVySfZOEB2M+wDHKn4FPgmdzUEiW0M03q4+CTjPKbWiMNm
zSpMHeNvHROUuV8A426ZvIjteT8HQ3cIUFXnHS9kDlhHGs0ujjuJOggNQLNpr7kDv/d1hD3SHRvM
tJ9qnNXvP95n/s+6fiAAYXyMaeOnOaBZIdWdpZBxcEiRFlCZXdrcx6pAFxdCwAcCo7mC2nnvpLrn
iVsjZDgwsp4e+vEPk1Y2RiEcOV9rfWgLeuHrfrXlV7YPdILXM3aOZtIO6rAOggAr0VBQuBTGSftn
uoRn/5QOrEsARuVqiohzfE4p8+F214eOhGI0ibYM2rIFtOFG2919v9Sfin3UzjaCIfI7PAhN+n9v
KJS6jQ67aNiIe6/L2/bJggXADXg9IHN+/6TP0f/vo9auNZw1Pk8bHDNB2aEXZoOOXLy3guG+DmCd
I0VKJ7/cumY8zaR6teLwidfOhVvxMyZyfTpEc5A5o0f7Sb2tUByyOT5a9QAhfkwF2t+xn6qBi6RT
1S2z3D9I8qbEiukhmKJn+NMe/aAakhquJZsghrpRS1cl1Slb5PR7iOGmDMD3hTX64qMDT4C+LQZ+
gAueZyjalFXbcGwtRe/lshX2sA3hFfn9h/jqISvpcs0UMJU6v5yCIe5sbYfoDBuFsZ7aGg/p3nCJ
S/rViq90wRWrhWEM+StG+J+SDTJMrVU56KmEsQEjdoQ+KqVZFL92VuRtnabhKciZJNVx4+9LaGq7
hDW/pmnI4Ly9HXl90zbTB7CRB2jeXdmM3fV9P1wyB/siUKDz9HfI62DGeX6aUX0LNdrUbCQDIPfe
Io9Rv3U+/OnaP5KLZ8A/T/KREKClhkMA9sRnXaO4q6mRUKvauJYFL7UG7m1EvpZD1eValnuFatIe
YeDV9f2YIJW+Zv7aFYA27Ay+SQYZyvb1+93wVY4S4GgEZE0ZVhjEvzcAZP96jnk+qCPk2nqF3Dvz
s+6xeujp7+C5fVmeyksuR19sQJSR6+wKdyhEHM5iM3JO1nHA1De1M2eQD6PQ/x/0Bd2ELy62FWeF
3homm+4ncc/eBmCZRXiI+6ER/SKaxHd8StBRtMMf3y/hF1sIqDqIca0oARRwZyvoR7bVYGnhSS0z
82cc9tMvMV71R/00zr++f9QXsee/jzp3Q3Rr11FRj0dNKgejHr7RmPyLi0fX/bRNgfXG7wa0CZEW
qP9/90ShJx/mAd6wQTrhPjNyFHe+tY153t13JKevhOUXxe0+r6JrA90K+RU0/tAPXXfNf64Lv14s
MhqDV6OZRVAUDMnSf/j2O3tdht2lhfzcekX7BBEPXRRwLaHMcNbA4pZXBE6lV6uYzNwCk9O8ov3e
vzPUG/5re2ODo6ahwX9hr3zKzvFY4O6QPUCOBcft7C1lh6lrBQtHEA6qIbUmdPvhiFCjPPIwTOrG
/ff75avHQc1m5fIDB/SpJoQcArzSHUwBSxfmCf1dVFuJ71dJ6NzifF5I2764SpDvAuLgoVcGTsr5
J5wFG5iYtPorOuGndU7zOnVv/ld0wrnwal/sF1yigG4huiDRPi/jBHREQ4siJvM9eDYnvXOuVp7N
JZTdF2nLSqUAeB38RZyK842ig4AvbRd1m3pws3bO3ep1nrJigT/9Rw96X3wnH77/aH/dnP4tH/BI
9CfWtA/w4PM0gPjKaUHmA/2dF/VWhxgZsmAcrjxKgsSuXS/TU9W/1xomCJnFRJctDuk3JRfOpmfG
S5zeEwk8ULwt5+E2cIqnWkYuRA/BrjBD93ss2L4xunyyK7jKUWu4j0MFzwZ7gn46iM13HOTCBOpn
EKYqZcAS4s790/dv+RnQDloucnuEHczB0PFaP/B/D7yJXSk5LfIYw1CgCOKHIKa7QEBa8IrJ4Eez
oF8iEf0ayH9dD61KWgMROyz8hR/yxW23sqCx0Lh50II7+yE2ptyyrCIJctiqPFNtgG04wucod/Ju
u3gXHgdBhM+3OCZdPpCUyPRgC3D+QEaMJ2hdF7mn68EkcQHdm8RqSg13SEstaR02Ve6K1kMHsAxQ
hNWDTF0yb2nTNckyq2fPrxDQiDL3sJIuniqYs2QFqe+6Rcn9ENQczq0xxsQUBlw7EtMebg997aHn
YpdHMbYqHyhv9h0faZ2VTaCufUHazLHCNyrgulBPVidTVs3kN5xY1P1qaScTOczxDYe1RAKQ/lMh
/e6jillzHdaBTMCvBwq1Cwx6QgBmTHrSudWYJZHGFQ9+UMJIK5R8FaiFJ8TMygh2ulAUL9pxR93O
ZHblQcghhHtt0TbLS+kGcgfTvDLt0JpNmN3p54gEB6Cs2HXJ/OFDEkeh0qvZVUD84q2sCqXzltNn
uJQEH/NiXn0N4xjpr8ZQnL1pNVhbyhCb/cGy3qKpXNKpUtjpKuhkDgmn/hhbU3lgYbyvNeuTviRH
dDSrzOd9v4kDLDqy6h4a3S3b9zi/mSns8U23NEYTkfAULafISoqptJ6bIJTPLhzDbgRpxKu9CtS1
AuZEvuVCJ9aZ30oxVy8eldctpOQyij7zU8H7GSd8CP64Y2+/DqOyX0c03EvSNEMOpQdyDxtmj2+d
DmpQhZFXllsZOJEaNQDzERVV4vbNktVuf42zc3A1EFEpC8JtHFpVWpERnPPKDuaExSw4qA5dgZm1
uzDgrZ86IWNQzqkNvx/K6BngvzcP8IS9H8DOl2nt5mxodRYAapN5krcb2lQbuAqxjbYb/8hA3jvM
LQS54TZyZH4JKx0h5W1s+UGbRMEcH5G63GBuwZJBlhDs6GkVov/WngAP4hsQ06D0Z1UuePmwu7s2
qB3KWH3Upe0cVC3AxJ3GLspbS90h9TOJ7bZP8ULMFmIMPIKhwNDUaKoABCkA+uAe55kbUXrbNVUD
X22mnsnQDe9Bo1g2NT5JgCzcAg7fXcF3q9pp5Pu+Td8NzgdEFqekA9jxg4x+4jsmvGf1lPnULbqd
IyIb7S0G2H4AF4cW5nk5YJLw3WDRdd/J+hR4+Gimbe3E0x7EZ5kDKFANNBEIT3XCprG4JqzoX2zj
Tu/EAMqVaI5hnTfcoFcK4b9ufIis+ffYds9LY/7AVYInlesPCYV0oE7CORBbrXu0YJY+nSuLZp1j
3QXdsuQj7F9Tt5HRbTTMdV4t/ZJCgemB1DFI8cSGk7oVykRDd84OAeGpav80lxrYjT6GVGVn7cTC
HiZDsQeRnUM39aZsYMvEyiJTiPuJUeW9M69kHw196a7z2kcgmyAhIYK8b8IppWYMVh2F7iaO6LM9
waQnWjT0dlvnNMtquekQoHZ0lvBTA5wqGtuD1hq+mHb8zHo4viQUxwBMPIaux5QbJAEH1MHhFR1V
8YxKvtpJARglRiZImohYx/XsFk5EJOPChFfI1OmULsVIfvuUvA4OkEew1hqf4Nhl76Tjid3ctkVu
Ibr2w2It6GhFNINDdZc50NXc8Dn+XUTFAvtlngqq/oCfkmnU5qnb8j5Opo4fMBQKrw28do5Ox3hz
ZdmTPgrogzTpMPDnqofixMyC4hjUUOKOy3o7Dc3Wn/X93HnbWcOTBSN5vhkBBAHuaH5wIHlpWxgf
SjIdRMvGnHYtSAWsenSh/jgG9h5Fc5wPNeDcBSYomUfKIdc1LQHEqUimSAFbjcaZo5R23XAnGv92
oQqOGzY84nxrkk86np4tB+bfqC+nK7ZI/BFADa7C2Wkyb9Js61czTaq6IJkLIWOShjpyj0zCwqzr
5rtQ2s2dhxbvagtPIKbq43RYCtZJJqJ/qqrBFJYBKu0k1VhX+VQztOGiArAg3UIvug+GK8ddvCdP
TNOP2dP9Tz3Bd11MPwWPTYo6PUyhcPm78geaSmVj4E+A5GRdGe6Ix3QWM+e5JPhiuFiO1MWFs7S6
vpuRIx0Nnd29Urz+wfyu2hHj4orsWpNYHgE0myzBHlVPexq5xkUeFe4tt6EmVC5wA4nRxN1IGByE
Q38gU3gXwVzjWNucPRajqLtElIA42YNZdvWonRurFm0Oh/PjMtmDSPy+PBTc4olB6KBw+oFFlOse
/WXeVRgrkjRgQOG1ZRxinK+dE5XhT9a3B6hguRsx1xAI8SpGn1tfONdW7R+B5gvHBKZ265gmDtN5
gWowYBLpoFtxtPxxjU4ImylyY39jdxC+lXAKWBKQnoZrrDY/Gl8lw8wPi2wBK/KdvY2p0BzPChdo
tGNUuRs6+FEKu9ADi1uBA462amSCX85o2jzmy49FR3ClaJCcYbQ7iXEfROY95t7rEtMntxToEurf
pSsh46XsJ8UIzWfdm0fq9s8VMW+ub4f70KmCQ2FFQ6YDuEL5GgUlZo+O8gQcSeGync54Hoj4Lnlb
NJyCMSUawiod2hgUxrHh77SBt/zAljinJo63VciaNxIpmGdh7KygxlCa/aSCbVNpfzcwzYHl9JS1
A1pvSm2nhUeirjKKLOtGTR0eHS3RHwFkLGgRrvVhaNTvMfkyyHDEOMocBnbuHbdL9Px0BTd2oRuT
1bXZh31lY0Hat8omN9HSF5gHr+UU0nS+XRjuXSV8/3FBunRTQCG43xR1CKFZa2nsfacrcbdERh6Y
JTsHaE/VPnYubR/B4Za3QQFH1pgsAviGhUAfplfBaxQ373zh46GXuE6Git9GUubujH9pdRHBNV83
WVzIY2jiOzjL7LzGK/chxe2SoONjHRtd8J8asxs/GXHkKUR01XXk9qjNJEDBnohy5ot+XwYRMpxi
gFCZY1QuiH8bFwXbli6aohWcnoC09RqEr+YQA6t1aDgc6lrT+X8UFeOhNNaDki3mabO76RdVPIT9
JPYOWChw6rRAbe7D3v4D9Ufrh6rm6N7ra06TqSnhJTaLEXeP22kEH6VuIkuYh1Y39kZ3gyw24xLB
zquxCYKNGKrpuoz4H2PV7xB6+TFD5uR5wrBAJ/BzK5MotPJ5RmSe7WrflcN8QoSFpGvXvVixhUwr
TPhknWzoDCVT5cx7JeLD7NHyPrbgaTtWziEqLHmQvoy3xUS3Ug1vvOS5208og5q22c/csnNnMXq7
WOXVoCF/C2Bi0oZujgQs6QuAPhmxrYO9BApGGjViMGCjLVDOCamQpSdVVPKsDuYggZ1JhvsAeMmA
LmlBYM5urVheexGr4U54FcxIJAq2POgWnxCmQGJfwM+uScepc+C/A8sB6hkvHQkgya6BRZ5czL7u
yLCNin5jFv8AJmh1PZZhs7OW+DkkdZCKCUrDcTDCWs8CBjnedqohL4VQZtwDyQwkTTHBCBvzuXe/
RmmYzB6MhAH6tXGliK75xRQgKomoVHvtuIArCuqA0QBhmGyU0zYGiQMFiB5pGkX6xdUkegogFJOQ
UO2UN6GumcWstjazhrvGjTdj4KpbPTn8GFYmc0vrwKTTovpTmd91vyeAf64sQskd/pLOEPtf/Hh+
9Lo23PgDLN6YU0cfg8usnawLBD13pZMqEe3rWN+oxQczpxaw9DUS7E5Pq3gTywDoKlE8Oouucs2n
jYribl85UM5rAweOs4SgwjL8N+jcu7FvDXwd2lokNevwbSDjXs+gaXbVK3ove9g23aCW7dLA1Du/
w3aHOEeBIO93B7dCzQYxu6uI+n/1uPUK1Hd/h/Fcf0yN1dAUWP4JOGTHSpiYgZUvI4h8w1rtV0EA
OkcKOVkjFrvD+A//MtdD5W6WKr7HhSPTMbJ56g/TKl3cViGKtFKhse6HOXVbls0Btx9YuDrWS8oS
t1Xdw2IjRx+L2X0qZwHDHg8+Nh3Pg6ndDo25ES55dYOpOUGv4gGy5PEvLKPOoWnlnUhboCy3/Anq
5yr0czE2mLy1FmB5VVkepKic1DgrphviFhX8uSMVHZuFjleuMO6hrextyMM3mzjFg4lift1MnXiN
RDRlCPJ3pRGnue/IiUPT8aaYIIdAUbTf2Mu8mmaFL+CfweIZB+gEonGfza13nCBDmETOWKaFsMku
qCZpgLpG56DzQpqZfrriCDg/HFaq3CMIbVUQ4HG99EBSoG+2OxiRuCWoeO0o3SV3WgZvU2UfwrB6
GCKvwMGHCyt8StPBavtDox30KBf0FXMB5sQP14Gat1BRc2ij4W5xnPlRSmwmXuNOzUoI9eWsKk8e
Jrq7wcAgvKuOaEjzHFpZVzWC+Nar3F1BcWtJ1QA+NnTjqwkl/vBATzWdnnUtfqnRM8/IMUC1gMvI
swkaezuKKa4SE3Xd4yygCzoRhDQxze+Ny36XcnDy0IzmLpyK4BUuU4+jZvcQW1OYWyJLpt6ztMLh
AZeFndYaQkagmYqk9eL+xfUAVZh02GRd0b0NAW57VLYLLs8peEcOUv10wrHB0a4CeKsNbs7LqRhT
j1BoUMKqFrNrCEkkDqXeFUCtQSpHQm/isEWvimj+w+W9fOoURPYhdeBvFz7Y3SZu5BOgx/SKWMiI
Mhk50FSDqvLtEMAzk0d1h+vYDTbQJpqysS5pSiaAv5mD8VDhlVCZNvZBqjpQiS0DCNTL6mdPZ3Y1
TJU+QniDXS+Inah9mzINCj9Ilw7Wao3PbgDVn9Yq6V4PeH4Thiyte/U7HFWDxsrMMqheUWxxZ2cP
ETtCvGPBIBCtA9zGWw9836cidjdmItFJy8V/q8aizOwGZQg8dQzw2jF9HbTVf8hidk629hGPoZed
VMz6JZkh78wZ3m3owIGMHkOExIJwbuD9GEIx3oyGQq1uWPKunPQejsbeyYecOOAW9vLoBZO4ihb8
vdga07DDm7kKMAOn6w8iVsGv0V8ijQKHIxJL3gjQvRmJbptQVjfBOLvP01jvkS+2W8iwwPpbs2UP
/6YSX6JBnT5JtgXDoNhWDSyUGHLq0wz6zNwyUNl8vfE6zm+80iqy0kaZ1RoXIaQo0C6ocPWp29IJ
YEtCcfVUIEd3XRSmmC6IFJraS2YVg/tjgfRe3nisvxaLcFCFTe29PXhoKQGKbm3QDbHqNOBRdQWA
2i/eBQ2ME2UwEOCUrXiD6zW00TmX8Z+ADMXTogS5qnnopK413w3obSpRRX/zZITaoH8KYKtgZajZ
YgGhRQYMK4xm+w5qeE2fWiuzaSZIQkd7KlPaEpTYE8k9p9nOEApLgKqBD1cpbny3vC9qe8qAhULf
jrVi03pdhFtqQbtKjThOtF55bp7VvyEXc3A1w/zPv7N1p6/i0Dz2C7pjvI1pTqj4cERzBwq7n3S0
4ldMQUWZd3Vw1P4MbwIT0vC2Zk67cQY078u4sH+0BG1CA1rgTcdmYEF761FMMIFx0AZCi18sXgZ8
6IkTGNgRy/wqEf3ABDL9htnK3cK9+U8LlMwWBES4+jZaZBzVw2MVu2UGxv4PNAxPAXehSRGjPUnL
YSdMl1mQOaMl+svCKjNcwnm4lLvF9TcKgD2ULmhTyBf4JD1Gvg6ScCLjvte2k0Na2Nss3XCafPhf
dOrelebQmzmf0L1LLBdeiDy+manIMJlZHbTp+Ob3QmRORXgOWcz94pbzLoqLZ94qUIkWTIpRcWRm
8PdR7b6VwfwAot928kBaGMNRbGAIPD94bnvUiDSbxkI7W6IiHUpYPPi0+cNa+bMAxHZPCnWUnMRp
ZDeom5l8QRD+H4rOa0lSHAvDT0QEXnCLSV/edt8QbaYRHuHF08+Xdxuzs7VVmSCd81t++Xo8a9/+
Y+S4Ldoqi8x7Ng51xWPqDgWvPTyp3z24W/Gwm/uvfislmleUM4oulBTnwnMnG144rgrnsNj2k8hM
AxFL5Xrfodt4c1TUIyNi5tdsNvZDFhrll+sa3QncLnKqsr55RT1ETr1uD6HVP2zFrHJG6XD7Nwgl
gIWsUSS9Meon2VuvIiTBoqATyZN5GFdbwMQ8uc6tDxDyOa312pfthbpNPxqGbrSi3YL36qDikrmQ
h23vfs9qoRXUC1+2Aiit0BSGt9MSocV5LgEcWc++fRvxhORz8I0hHQgMKYL+mgnr0W8apB32FSri
ZIBHu7NKZuSWkU8FWGaJv2U7XiZv+q2WdosrqyJkuuCzNxhuqWK5DFVuvjQ1QMhSLDeHT2BTlTit
U3b1KJYdmC/pss2m7nsyBaXrDlNduZrdedA/XGXbKb8dRS2l4Uaikhg3VuNkuTg4lsbPb7UAsila
D/njoI6W1BMAASdNoMffprdcUEaO8QZwsQ1K/4CM27toXJYmDfpwj/Tcf7VWRbsxUvonOUv77u/D
mDMMx9E0LqZGoCVWnItlDZCsuf32y31JRCdpXFyRve5deDFKBtSGfDHBcBLcBZeegeQgo2tP2CMF
3J6bgqOYabHy55HQeWpDu0yHvH00FrbIxnsrXPNkDPWlmcWbO+YvZulSH19XfKAhsZpt59HXaMEM
8yVbTf8DIgLQhI6AuGs9kHWeJrmpLz8QRB3k7kGpKQGFyoE4e/qWK+JZw64+DpaFrY0DQ7wGU39r
JrPifwuLsNIw/Fapsk+UzadK6LXxNNn8jSMvFteA4pGYjwWaptTfYPeJPeX37tEuzSGpXo1TJ6rq
ux9dZ5e/iM1en2RZjxUKs+HvZPjPBe0yFBVJES1FML4vensUU9CeSReV/+Z64BD0RjPyzP63bAC+
2SbsQ1dPH8JVr2OtqI9hev6hVN+mC/vJI8qdNXJ9nOtVV38wn/wmRpEGl60fI7SBU2J0a8nvFeAQ
boXATq+82NJbfVwsS8Zi9PSDXZbG0W+bdEWglLbFwmQ/M0fIQACkM1qSUHxvv+NtI2PV0CLjcM3P
gQgWkMzZfSWFjdadcC3ZjX2f8Pvus7fCLNpq40GSWlgkQS2Hn4G7LuhrA+NG5Mj+5NEVkLWlwmQ5
uqfG8dp3v9ns01CsRMTkAsMoegAYiUy+tmLiOzRBJrJwBn8v2n/twkKCZD8N1Dq91arIEa2bEZt1
eDHHNeTO0nhZA/s5kOZZhM3QpNNGnwRz06CxNfjz5wpzIK3ilQvmLSyK/ifolXguOnnsVUhxeDNQ
CHjE9Fkeq0DkTBjNyuLmyvA8WmKugA8dfe28OYVFimynZyYE1m/SPdxY5umwrZTZbwngV7SZ5vdY
z9dAD3mck1snDWxgatTj2+rr6qvx9M5+H3yjMGf9XffnavZfsoXCnG0tBJ3aekdWZDyaGjIAR//n
DCEdSZOCjEJXl77AmTJVjxM9573p2dd8Mp5U57ZXEYqknPbqp7niaBX90kWbwS/Uef8pe3xZ3X67
6XCNHHcXb6E0Nu4J71UPoaa7KftceeS/XJbJ/4C0/42Bd9728gTTnzYBBdASF+E+VFizZdh8qYLS
ctfjjSNpj6d8cmLqdNGjUlSUF/n7Wi55h/5nVuc1m3RSTx38q6pXqsp5Zt1juOzDSzmHdHSOpAev
PmCECNKscc7VXhzUvPjHLpTPQaGfMtXfyBn+sCf5OFtmqtludTOnJon4qzbT3TFiWsMhbHIn9Vvx
YZIKrMP+0lUSRem6iJNsxiEpmW5Otd+4P9WWhS9Ca2OIfC+DJ3IJA1z69b2aKnE26SMetj8hLBPH
sBeHKDKDoaJ1eYbOsczltpLydH92DnZTe6wH6oOS6ySAxTr4fRU1cGZBw7lo2f+aOYhrs/6qG/Vm
DgvXkeyPrF5PlVU8tEtpxMadPC3m4XHseC8VTmN6PsWDXbmvWVmDnweUXQ2k8BB59WtpmYfm3uMA
4ih8qHpr/yLUxmogmJW+VPQKVjXFULn1ULs2+ebmz33E7uN6E3df9ZyJYYuWGrKqqjGfWUL+qOhC
FgPYjgj2Iel18DJ2+tE3sV8jsh2Ra7Wfqixwf9/rvwLAdjC/pBL174GMHu3+6YMt4mJCb28Qod6j
g4+2itPJ24zIC5Q81lyA/N5GnOtdX4oay7iFEanM+VvQEJD6Y2J0L5pI1tnjNAUXAomSCUgj2fax
OgYOb6Dk/9/Ql8ymSi/f2zRERXcoAzJQy/mpJqrWllsQd2C/kl0FqtOi4SV7BWXlPXHWZ54C8NTV
5Brpq2SqRvyYjXWZswksaP7R23aS7/LoYkPePGcmOQCKnin+j7VjZ+/Z4PsFEhYnFI3Y+pS14/cs
+7hZ+x/7nQnO14g45qhkT1hF87CIOrjxqab7XJ89DeqWOeSQEVZx2P1qpljDCy6BBvGFvvVJ4+6H
6Y9PgVcsK2SDgf3QNirZlNUnXe121zq0irgdgj9+JmgKAvTPTHxKjhNNo9piGHUrGeeJfTZvjyi5
HmpVPmxwfez9n3zY00kZ7nEwy6TjLxZZdQ0t8gsKBEJUOKdNBiab9yd7oOmdNWWlTWxx5ybtqpEL
Y11RL2xoqf55jR8ScD5OwYdFacPXNBkO0clFaP0ThelUEdhCceM/GoC0am7f7PuJXhLUEKCTiOzB
eJpHlru80xDWfnAuclj2u1mWeZF9J/VVxtK628tpsWkkMsbg0hjTbXWhLRfO3c6ro7YvkpFL0p3t
48yDOWFCn3iKl7ACW5r1sR+RGltuNTztDI/m6FzycIu9dfnerOqbHrtrJf2/vVX7Eb1z1zb8WgMU
2J07Qn24qBR5isDGoqnxrvb9O88DtlLJ1WiaUDL9z1D2FIhnRReHDV+BLZ43fzuLqvx1D17aO0LT
vYZ/JRjMAgizSEvTOTqZm/r1nWRSWbzn+kh99XkJYTH2IRpJioHUpysA4wjRFQMSd7/DKYpsBFaz
6A2wewDoSTDA3x80rGp9qO65CgMOKOu4GX9wF0fI+EgCmFkup/C/dVMQcdQGulC6nZ8R7yP/ovVf
Y7U4H3OTx73IgXGqHxnWFxKWjDBaxBgzq/0ozf2RF504IjyKWSOMRA3eeKzHDq64r62UNze9K4oZ
f/WhGuyNA3ZC0S7J0cgp9e1tM8l5QL1FR8pEktMSjtFUbYxpoeGjbSIw1MfZmV5c9V3mRcxyHO/0
4uls49BbNXxN8wgb9Kuw17cl1Bdhjq9byJnjTy+iGM+9qC/TiA6hg5EBBdZOkbSqi4POvS0tkmB/
6B+XfQ8OHH0JYPvPcbIrduLaSHd7jjPtfLibZ+H5IFLys0GTeCT5YrqW83AmfzYCJ3wkefSLumGH
4lWEYDJvP7N5nXC6+0kOePcbLax5JtP30DTqn+WTpG+RWwnLhQLPcbNnNQ1P6wgPuHWUazc6MTYR
j7a6dH352M/TcjZG/8EnVzeFa+lI1ZJHYjJRMLT234DX72AAEpRWWR6HykacsvRQDkgpKEy1XicK
0M2x4OGwVTx55VdPaIkjVTrlgNwBj5Fs/k2EfKgyiDqYgk4AXvVAiU9V7jCZKQ/bUxPciTMkKO0q
3hYJ6roDMfEzFj9ayjrZjCqI+OcRtvYfm0Ftch10DzOpJRflTIk/0Z5bsVFnpf0977zIxZC23R+z
6yaSR1Di5lmbdmw/F6e2rwzMRLas23u17SfECdCELX/W/DhnNVQ2Rxhi2vHM3pZFwewe/dX9V4T9
RzOMT/JekthMJzk3HOVhFncO66onffjb8jPIyGcpp6sEA9Z7eW3MLarqu/7LFNgPYCr6GfHBvZ2w
EP0fIxBMjcWFU77p7V+ql8nuQHPCPQ9Ee/DaA9J4BPBXKAwY5eX7vuQ/TSv41PNMngKkrDtux7Ly
/+Ev8fAFibSb5k+/rd5Us5/0UCZilSeDuvkYeDPqGgYyaUw0NmxJN9jp6Kmvus6JDNh8XCrEvMzG
FINnXMcQaw9RVYRqeAcTfQZsNqIpGLHCdllP+A0HwoD0Or6hnUs634TEdQ5BbtyCDBUKyK3LVz67
6ov1nG6ExaVjhXJYUz2BmUYtSTtrRoQJiM1M6dtfMMkunjoeq9bi4PJ4UXy/P2tnSy2qsIdiv1XW
fmzh1P1ieFnbzo47Oij9zfoO68U47UX2YOYO/clWStjN/MLN6XCr/N7czIhVHhTHUU/pxqwHd7Rb
T66zj8/KDKNwQ4y1meuQwr1rAnjqOAvVzRqm6thq51GX42E3+Rik/cznwkE92VGvYLZx3eMjPBgc
UXNX/Zlr76sCECd2aGQpNL9qE7izNjT7YPPu6SyZ8waumALST2Fx10K0xMGeHZvBapKsGE8CljAe
bGoaJ23cVGZjKlDj8nshIuitckSC9ZGOmj37vRImHVt1eYTRD5+En13IbjxOof3oj/u5n9fUHOSp
8Yq4ET43JvoV6cz/wsUVpNTI/bp6W9QN209s28gLzCllxIzBKVg8INID+jD3NcSHWK/10yb94sro
+qcyrN/Zbpy5zQn6hpTNvH66elxEqB5vOFC+75A8P/aXY+bPWb9+siQjMRGfcBpt6vWFSAnbec0D
73lyqI3oxuJlutM3a2XQQu0GRyivNkYewMjji0Mr79iO1x/9XEQgf96JGpSI4NFHykwv2zRGOxLW
k1Nin+Ry1VHQZPJAKsjzNk5gDEwttAuleWfW76xEJ3II1nOujCLhTy4TaQGENcWBbiMuyQCEvSEi
oPSbr2acdqSczaUnQiiaPe7IklMEQ28aVKw6Tciq7rVBiESmbrk4gmf0Wx/7rMWVeLvwQzJbY0vo
bX0suv5A/O9Z6b15r8m+6z3vggvhggWbH9s0bKJaFYdyJyrHU1v5OM8ye6xpZ0Aj0f2Q5ZS5UV62
j4Fj6NO+ci4CLCMmMf9UK1IoLuDY2wWFaabNKiTM22aoxyzselgmsf+w3JBAq5b2s2j2wxMxyxYS
xGykU3eJtUX52jCXt5mKhrLJGBbsQwGcSLcQR5ddpYqLkv/ixVPGH9OhDkPwx28jzAjPxNEMCYly
mH8KT/nvc4ATkctAVvOtKvL2oxQ+sgFnDu+MA4Mqr3izuTtQ5vw0TXClOpy/22b/XKcg0aXPfbRR
vas+ykZFlZQvzeIFb8bstM+8c5Bv7vy1kcK8bKuIUKK1DL7+wRqzpznIkGSKERVi5aZWmN9Xsn5N
BENXljMsu/PvrdfDi6sRqRfjJyu4mdRh/V0s4Ru1UWPU13ZsDMRFWPbTVHvHvOqfQOkjRrW/hc5+
w8QpYo+8JKv1Q7gbvyrFgVlLQrbIVAiVekDyyV3m4jvcaQ1e7fk8BP1t0XfVo2X8aienPO+WvDiL
Uhe/cKuTIxCwAy8QZiffdDfnAAvwdFXJpjU7xz1Uknouj9+YyK8QfUVgmioCEF+o7Kgos82En3j9
DHG6V05soh86tqIVJ7QwsTu6DonooXcJu8yG0el8L1oWO0tW28umuFLUrLWEsgTzCn5dtCY+Vw6P
yfd23tvxMZfEZHjDEruBxdvR3UTjPAz0VVWsnl1O+u+IktvduifGyTgM8T2G817esk3Zl2WuHrPV
T61MgpFO+ZzmTfOuPfUYhttJBcMp74ltX6CKFXenDqwz0+bChrgiAEPymGplq2gPRUSA5MksKuIZ
N0yyhHWkwzJ/2h7kJo70o2FmdxHb9ljVnPql89fo6X8anfJJ1+UzpKfJQL9nl7XqvYMoh6eFaSUK
II+Yk7mOs3w4VpQSBx5YQjm2InHD6S86jyQfPLBopAzfwZQlQfFn1UON/t/6sfn+Bc3wdZjM917j
U83y9Tpkw3dbYMfTqHG6haR/wfdHB0oLD+KeHLfS51ZnzKg6TClk65nG1ny8Bha9xIXnvi2OqM4k
1rzKiXlFAbxJ6Tm3gJc8Qm98akkSMnIHFZkR+02J9yck9A39aYIEHTRgb487WCHhJXhVoQ6fCm8b
uwiO0UnXBRyDimWabdyt/JoXFRy5wIAkzZo9q8Z7E6ADeR+yDDFm04yRDVLzBcww/uQrLEHrOU3I
Q4wUIP9LaNXDyW3NW7XuSJsm9EX5P2iYiF3zbGfVP3My/o2t9v9w9+XfQQC5ITtECmHpHP1s43oK
T455J6VlMvryNA9zn4QC08oMoISERi1BHSHQWIG6cXTl5UqviYtMf/La8IBMCrTDcOSBuepFhBvr
eAOms9UsICocKc30lUbDP+U/86CG1RuCbItRNUErrjUp+ktgxB5XTTVQybrXKE+sjHvRheXfWNdH
79qsI1EpkFYWN3l5spfisDg8awz/B9H774sDytfT7qpy2puhiyb0aGB25coghVIuGWm6jN1yX2Dr
mB3Q/vmxoT2dgAL99CrJExNOqY0AN0C+dxioz4oJaaElS+iqYzsfKNlCvlAa50ro60aNzefSlc9j
IJqf6h7wI8R/CgHja1+3IJM5BTd139tvZpGn2VrZd1kTktQhH1Ez2Zc2QDZa3BceWQfmf03g6bO7
z2UTIUqfjmX4c3AzFzESbuoRfb13V1D6V9fdhIhXGwRSNgJJq5GRtLSrrI57u+vlw0qn93No+U8q
50nuszpivCGRQnZXnsA3oFmYUNvTK3rQ9lvu7Rwhtotmq38krlgllYnusm981BaqE6/2AgJYOyTu
r/ZOXGv/sXlLyLnkPEvV2CcZun/rqj1590mh2GgRahtin/omyL8A4NAFEEx31a770K4jUikugbS2
RhdSlTf7KAPtnRmK6teds+G43gPmdNXoaDAyZIe+elMBil8nI7G26gTjWW2324ggp20OvfCDi2Vx
KAqy/jJ/3hO33dvPblLlf2Vd+I8bXu+4Rdd+oM3p6FDLHg8oiN6LNZ/eSWiMMgDE3DWTlg4fJit0
S0tY0BrmjVaFgR3V9yrvx+XoDidehv0B/ft7s27BJd/EX+E2xl8Th8JzNWwnNHbiNtJ7hxyapCtX
IdQe5wCpkMYegmHdbT9ap7dhFCov4ZR6GxfaD5Y7b7Qw0cvVUb+0xxPHSL8dPCHfvM67tmPh8oHW
I4I7+BwqtlX1nztZyx8G8exiDCyTTuulTLPESfWGkYJM3bZFe+9bIY14yDywrcW6EqknHkq8JyQ1
G/o2+q79nm/W8MnhElLjPsmbIFkS1or8wyHDas8qUAdfyjfQlDCSOynuekhdkm2bVPbrwwCfwh2t
sjcpF2LfnfE81uI5rJxzwWR6rjPjHI79jbgw54ipy050Y7yoGtwqN6s3adr63c9AwrupQBpuU0fo
FMtXINbuMagHuOCxaZN1YAnpc3uivmViGoB6bt7GfQ/jvpIqHmrSJzp7aK7Z1rvJSg72pz/VD87U
vPar81rW3IDTGh6UZsCa9/C/pbZ5gnvv6Ivmz+K5uHmHYDu6Yq2oeiiugW34VywX5tXopIxgjJ00
bPZ/g0H3LyQwejeRqQ/lGAyce0YIZzibqk7caZTp3kByEad0aMfRjxs5LjGi/Olt4Wh5KpAbPmC1
YCFkRABrL295VwT3AWcmbETNXUkyMzzYOch85gqzrw3Qsq59zJGbXAxEHSeYaM4UaT423mJHA9mK
BbgumdjlyWRhhkex3kppAD1NNoBSBdSCAsO69bsNiF2H4ZtB8uCx58aekMGfa6s7dSGjzBSSiyDr
5XfbY7JynALBR89bj+xHolkVhhOwHAOWrXaxcDUgbZdbyTq5WIcJapebohgQjQLlbtuCC6DZ7qdb
Q25+HMy2TkDL0J50XPYTvMl1pVYDQzUehIyAiFiOhDPxJgNINq6HPMOg+06aVe/Exepae6KIfZBP
pS6RFPTlHJy7nnIjlVl2Wo0yGBPPrxEcqwHUa6tawTBPNcyMU/9XPu0Ni+SCUHIGu05qL/ijddM+
Uw8+H3PTqf8aMrxajftsLM5+6lpzZ9N3M/C0drtsq/XsyAXrDI03cVGL9ge5/aTGz7VdJDz2WR9l
RpdffAmSmm8UBGS7SbK8Cj9MR04HMYE10PbHKMAxcBgctmZEhDe/muxXqyHSFoMTNhSX97D21mRy
KyKFOFH15F5z0LVNletjducnMssD/oTJ53fPweCsChUlBJJz2rdMlAAd4ZF8WQREc8Ynx/Nblsv2
Uvrqt2Iou+aVRZRw5fnDL2SW7Xnqy/CyjJn9qnRoPmNKv7WDFrcqo/03W3h43A6cC1GHJxG0qrly
ftiwLZOK+Mgip7XOujDPMgCkG9B3irXOItXuG/dHySxzhzF5UuZB2Qk79sWayge52k9hb6dt7x/y
ACFvpYNfwyTwbGUE43fz99QEbYRl7xBuxZN5/3MaowdxmC9tu6qnxl+9X12micsYiNcO2yjs5fDW
lN2z4fE9DDMVJKs/P7dq+LO7A06czIanNoOBPsy84ikVn17WonyztbpRXFQkaJzDC6FzrA0bXF1X
4JZbFtP803hyJMLbnp9KBIPfFSLK1Jzk+Bqixow4onOOeftHSU4BTxdikMa1KX9bPeukOcRh4Vv6
ieLZV05CTrfzEGrySSZjNtmzoGz4EzGzCe0kjYWAnFJY9+pDeKYra3E8ossysFC+g9Mmee1danDu
pG0Za3uNjT6v7kaVvD2PJjtAxjjpmMV1y0X21bSFlSf2jrBI27MznjhiCyBLvcShrvuIuJL5y+TQ
enAqarW8paa3JJfPnSUu1mJlUTXOqR3oJBBVcDWkjpW3TEAJCsFXK/JT7e5wuRtH8tyStAXRd2kE
5hDTcPWPrVgnUl2E97Bmfo/JRk0QzNpujlVj3gzhIqRwejRFId9JQU/K5joYXZyBPQl1ljUMJ9+d
36zJ3UE6PTiBgmfCM7ZkkPabMMvrhlvAY6RPsmBBbIGzgBx281tW7FubsyMhXlN3A16Y/R/b7KK/
xeFx8naZemGI1AVBJRjf9NL7pEcFTbWfGAtO2Q7+XNVlgfUFOsXb1cEMB3iMYDqavi5joOH3wBsf
2zazngrcp9jNbnO2vYZS2nDACy2sWXYFfPh7F3Ku/p1DwJ2o/m1mFlwQdPMDQ/niZ4N7bljsot5z
FQHC7mvVzlhJOvHS53XzutcG0Xvr0CF31eNx3eUt38MwmvzqRQSO9bX2JQHH/o4YIYAsOM8jD2le
5mD3noGeCjV6duha8XPmng79sjmPvdE+jfREPEgnbFPHkE9Z1Tpv+WggXJNyvqHbAX/ULcLbTY/c
E50Jv7dLa0pKrooz0vDTVlfgZ5RF2xdVSGrj8fOg3Xe74GXZu+Ji+Xzo9Vj+LkRpMdAVXMO+MHn4
+Ac819rZfy5hjraicC3IomWcEWNoIrU8/cYIMH06Yd4+y7uMfp337zwsQeeJJcD5kpnx7CDSYsH/
HWz9q2dA8zqkA2GL0HEwBnO07KUBkgJKtIifnjEf9GbfmmDC0lbXLyFGNg75B741BN6NPNWoq49k
FVeJQEIbAVRtH1nZBYng6+zNFgm7azaASGWF8KQ+eJuNN9Sn56f8YRnGlz/XrzbzB/8uHgwxP0nS
pkevSMJ2z6LJ8P4ac3FoAkjfyv+iDQgavbjUvM5mA8uldn1FqPkjHHTPXOt/1+6UBkF7FF5vHOeM
6kCTJHOEU1nsB3xS7Yz7sdb3rIk2P1gMqkQxnTkenoXYLS51hsq7jYuK6c6Ja5wPdHm37ndFxjp7
8ooA6G4i1etlsYZbX00P3TrKjJBuFmNTL93R3oInf/OePGkS0mtsRxnC92qL5CnJ/U7iUvbByrTH
NVL/OTK1bemTo/aNG3FZicMC76PS8a0buOdQub9OPlaqaRaXre4e0UUkUINXQ7uPBldQmtkdGXmr
BLmTD5kwsQQurs+ZRWu0DB8JcepjNHUy9e3wqMzsZcs9FBVbeMN6d5gbhDhRNkByeG5+HPz6jbzm
OBynA8LL+mNRK1Kfnd0jW7xntEAHB89fsDGwoiV6ARbfH5t+HeIRAdSdVDtXCy6jHUmKmDCijmsN
7N7a+RGUpyGxeHTfJ5ZMsrVLiXle6ZTwDsBK1GtIbVLSxZgAzQaLmJ6OuVQHQ99N7e52thdjjnvc
JjzLdRJgnH3sBLhtpu9JUBtkj1U+jvPKyRjWP7ZGRLvB9m3XiGgq70x+PHUrmT0fnR3U3XB5Xuw1
dbqR7s9K6ZiWpbjUPbHaU3CqzM68bC7aFBnuLeS+XH6rnYCyGnfn1Rp258eq9NFuM5Qf3Taj6V8P
SMkyMC11UpM3MxqGX5NTLdiE/MeeqL+LCdhneqQiWGCoEZ/oL+3q1KKh6IlEQiTIY4skmQjX2GCx
3G0F6aX+46J9MBBMsHf8yRVZRXWeH7RqHrsx57PYhEpN4AdcFYmLVBsjEMQHy33TmDi6sBdlgkW9
Q811RvWx/9bkxppV821n3ofcw7O15MPJxFNSlJ4+SgX2MNBjLdzpClh3RYpyYLLwIZ89roa6m7lV
MdVZ0NB2GbjJ3rXlefULCjMNmCk9kPbehNkrGmZ1mLeG+gHZQCBjKNaFshJJ2/Vcur8r4mgtZoTI
UZhHtoL5PJqwd6Ao3FADGfVPfIYPggaDM6BQdfaYT926/W1sxcUk5uJWW4smLarfH7ZOi1gDHzIE
eA+OjUNdBNlkEjDHJKC21bx4pZdYRfEV9CgN7HvEhpbNW+AjNs27hyLwb1mPFaZCq8hC1IXd0Qiq
iYELKVenf3kMv1NtXjvTe5g7TeJsMR3w91xnDxLVYkUA5mlSf6IceOvwnptqvyMq4WG2G1hEw9KI
zEAsRTaf1W4j2i53+7osdENk1rtdlG3K0RW7Vva+2GgQWqs/CDsHNbX3ZAnmPO2k/sg3muit5sPv
7O7FXbst8QUCU+DE4LgocV72vnpnsUMDbGqJq7+VR+Vp7iZrfq7qCctVANM3H6kkiBG23piKEdnY
W+i/e0XZxevo5FfrfuCJgmTOfAzDxAQTC5T1Vjh8oGr9jxbkPnWrgDFvkogkxIImg/u/xN5IoMTm
XOgS8VAOj7zZm1eEqcn0YzI1HtrcddJR9ttpgda0xf5fPhjOmeQZvhA/38xY+PXZBb4DVNj8QybC
NdkWJ61L+FiJgulQI9XIdXmSxXKRO/4Ms6eHwkHGknh0yENieActQDnnEF6i0rK/Yi0+I18fYyY4
K8Wz/nOpc+fZNJHGZvsHnos6Gg3o9qqWPZ8GoYSELcy4D7OkMjxgekGWrrlwGO1A3GhTrtqwTmvh
faLD+i+zhi9IaPk9TUgmYMD/1XuxHQO/V4mZmbfAynr2Ho8408J4WXqzvmZ3wTy78wcp9vx4X4Z/
ywqEbWuOeMCTweI5cjjYzga+oGTS3QOymXhUBfDVrCx2KdZeXULNB7Xtw1yWR8+0/muozU1EjUxs
lB2sEbMORFh9a5HhOyDlz0gN99gugI26toqshsgGWmCbmHNgMtK+bTHyDkEdPkOjHwKjCiO7buFi
1RB7d3Z9bCdk1qHMfjojjJ2N/+gXmXEPu9rab8MWYWoT6oSjkMaRRJI3k/TLXbPFCVYSwDBDlLkZ
tUVqXAk0t0FEnR7ktJEfVS7+5+g8lpvHsTD6RKxiDluJkqhgWXK2Nyz/dps5gQQDnn4OZzfV1e2x
FcCLL5w7XMYg9iIuRu1xMNwgFNX0J4P5I06R93TDir/odOEGpZQwp9YJtYIeh2zFDrjqnm75zzLx
PK+ICH65BotPQk1hOfm55Lcgr89F1QtTe7HfjInZlPRreau9sr6YLUFgChGkSbqeTBp7/0Y9C1td
87/LWIZqQbJJrHRjVw19hRZaaFn7p9oj6kGLL+fjskyrE8qILcEQ7KpR7QmHI140OpdWN70UFjYR
TtXfXBTqP+EE6s/OvjTPededvv4dvDZiQLyVbn0YG7c8JNVAetPx46s7qxdGY7UxUj6XZo05XKXk
VO2J5Puon2zL+2hVwzkj3iern7el4szXydM50jYe8Zg5DQo2dDz6siZ8Nvt/MxIsWi6tOwxHKQtc
cp8WMUNfcM3nFHIVRg/ghG67yInCWTAlWRTLPDs3WHw4xRkT+TDugtGqP5CpSOlJfd/0/DRWgeQR
C0PePU0T24L8PXwl4z1LzAflGARqdCsqab7yjxHsK819xfhaww8XLIyLnhO66MzvsqMYwcKmLBp7
yo1oW8WXmHJ/QZJdMlawp3dDOjHVrMwP62pc00PsXLWFupXFxGsczFiUNXKfquDIxL+YRQwabRlp
NJmuVmONT0mlujOz7XeZl+SG44JYrqvdUhGvV8F8IDeVKTcsi4wPkl7q3s4flPOWFvwlZlISRnPY
B+qbRRtaK8216aqLU9JpyUcYGdxA2a+ccS8Lmj8jqXguoo+e53gEbkezQdTYLJBx6202MF4YORJg
mWul8xQHCRvmm0GEqtXSHe6jS1jPyB6bRuPtm/R6n8wmRuWydKBMxRsByANZqr2Z2DXsmCXYqDRm
iCJgzLuYjg91kCuCZA01Gdt6hbvoy60y+uliU+0iG0lLLGDH/dqC9GXkCu+psUctTKeBwWnJuf3r
f8XK4LEbIGA6ndl2/qAksoSG0b8LX15md2RXDkmvt2KyHlWswyDtjvaS7qw24yjzdIeebFM/DFnw
m/qTxZqS9G2Y1PQ16lhYAQbFRYtRsBbVV19Jrw7ayJZprLebNrs3O+0/e6H9NxOwYlXFVlXdQQ3m
2vh5AWUE+Gx460pEQQ39lxvJvdW7D1saM4n4itQ1zMGTyPW/mbsFgg6pRHvWxyvVO4ZApT9Oa31o
iNu7vqy5o8ndN3qybIJmPpKEtPx92ywgVPpf26B1MXH5dmjIvkzlRPcJsXZr5QOmiHtb22K5q3hG
B+XBscd7u9IpjMJhsRZDMupesdWd9M2lOVHB3EAogfc3J0vEwYo9WfcHeyi/JbmKDs76dSrQz0tN
o05tEB+00nrfi+wDrHbUs23HtkHaNmB+Lx6GxYGXgKGeRxVYE4pwQRef5v4/lpu+xCbZT+AiZRQA
SggEaO/UoEblBd9yTk6ZQeOhMscQL/mBBmi3GfX8DhjgdaL1iGnr3fWpex+Fc8qFeIBotmV1RjS1
Wb5Fa7KPZo1E19Ke3oCR6m5dFnxUqfVJN/xfE6xNtpptdan3KlS9kL8AqVTQAauSJXS5/G4IL15y
nxC/7Nh2gFHmgYlJUpMb01wjOXeluhGiOAFzuPFAWg+OVNtBKkHS80pa9wWttzgounNJ0Hbue66A
Zr5loHiK4S4dkok2Y2mlz3POSOLjjvajAGCX7gLF4IF5tSHI0ex4FNYY16I8ckcJG1TpGOIcNYVD
7A7nZalPk71eyjIeK/CZwqAwdil9lIW9g4mGrN/k/waEGi8eXgzEqXkhkCsye4vLisWvG5eqI+MH
B4IL67dTzy96Fx80+khRF2Q9cmy9bHuSdYC7uwf4Pdti8VSkuYv9WmrMtwQa+YnGkj2b2PNfKcH1
fpN0lv489bp/kIb/0hJu2Nsd4AkbR4FQwEYOesNRLHYUWJ0X0UIJtnPEojaHXGQKWvLBSz5xuADp
bHa0bB6HpDpgTLC6qflqXXo4kkW8OTJE60QBAWvRAv2X/I84qLd+J6ZwnHkoBr3FVJ0uRGH1S6ll
t0Vx/cXZP2t9XkeLpe0nGnI5ihO5doZN1T/HfXwQpdr0dsYfR18GofqSi8r5jX0SaXyR8MatIKyA
lTUL5W+N6sSibUE5/dJwwMZafhNR/CZzDuUhu+pg5Tf8WcCFxmNtFXvXm7EZ1UllrLQLiqhw2ze+
AEx82XAsS/k4O/pzYuQPCzz6rW8CTai1Y2/3z9TrLmh25sbCV9qYZnHpA9O904z7oto34A7QIVJr
84b3SSRXlkUZXFmNb8NKr8orD72eOzfPNK0fV1V+VFP0JnVvF4azKRkucqxwQgOp04sPK1eNCGuP
OaVE+7zNiVmaO49FWzzuvxMEu9Bz6oxgxEKGVQT/emKiuTntqUcAq/Bn7cD6vmLnjf6uEsGP7aL4
TtikW68tGpLzwIaccoxP46Scf/owvmld/gdfwtm2FPYnmvsBue/ey9vveMhC4CcsFKPp0NNeldYS
BjI+mnrHQ99G2+LzntpWmLjOwSHCNEwoxk5xtJS7L2Lx6cV8EuQ6K/cDAopTAcqJBYTqllic45V3
1XRtyCLAZ5nNoea3b0ZMqs1uf5H5d5ZrPRCFtDZAImlGaR4BXCzT8TDaVG0cDoJPUKUkPG24JlpT
NdfGJxFc0DyNkzFyW+uoO00HPjLZGnG1SjY5GavKy7C2iDnXngECBMl7hd6PJ4dd0Fue0ATuNZTV
eYEQYFGUt280zwhlCj9KsJIwBsEvC/VeyORIBvWU2aDUx/XTppi+TZ6nwpiM56omMNnDNI9rJ9vZ
qa/vKpuLs3CICxB9EO2ww+FswxKEYGbqXE0UsrmX2khxyUTyOF5jNo13LANpIbZ590mkNhqFnV9a
b+p+2xKtC1bWbl6H5DEr1bEjsQa9e52O+9yrBpL29Lu6OcU8J1ijFSY3avpAxzGdpndecEJJUvsN
EvGlqNcqosiBn4bcZEjfL1tbt0Ll1+1DZ2bTEReTpXQHyxgwr/LnuDSex4G219Kpo84o8iKZJt6Q
us6Fn8CUasaZJKEFrw9byZJZZCpm/LGLVGou2yrHMxc8QSaWlGCTbDMYAUTG249y4phqU6L1mAJK
i1n+032vFLgJkPSjE7cf2sqiwAbJ0Mm0muc56U2zj2EkDARNNe06tST6anlM6XD3FipsTw1em5e9
MQRPNYHPnRM38mchznFWDioehQhS8fxeDE16lHvtPilQsQ3CBoJ11dwtTfwY88Vw5xtcPIwq9VUt
3qbK5mOejAdqefGLPtFxJOgJqgHjzMsEA4lFMCYmRZV64r9h4GCAkdfhvAlx0R2Hlo4s2v/a3CLO
lE1/RcU3EewOtbu9U7fJrm0n48rDB9sh7qKsmsS+Y6ft0BVypTv5uOIO7GDDeu2y/tsTxYsgKHzI
aANHTrYqo/4ahpiV+dLQEku2tKD8UFdkVrKyeV4SDReGcFFsWnRdOcg0vqQHH++chkOXD0cc0Wzr
enEAI0xNW4B3T43OzrmaDdB7ZJgW42hcD1USjoVW73TJjuayNzUkGFwL1bn1S6nIgTeMei8p7jGL
/xI9+9UmczBDVSTBQ5rh+TuMtHv2zr/6yqJyRCdK74kGsqKxOdZQKd7yVjOZGWZKFbxeXcwqQZmj
DLv9nrDDcAVSweC3ZE/EFyvCuQEvDJ/R5jEgRbtxRNw/13EXuvH40xjzPlWkzyqdmlmjfGvn997B
yLmtNlXKE36ZLgHtna526jOcGa53YEgSDKie96yiX0Dh8ZnV8QRIFk97bcmyvwY1NZ9mcIrzYGdy
Jf9wpc9ylvLR3MOYTsnsszvGQfc28iieEvswzrG9b5xWnGXv+hEpuDbjospslpSEV2mF7rzVt2PF
9kVLAEZZQTO81Z5vQIFH9Ec/TkKyv1h4lfWRWAWMLvOXTk+5n0ctvVhLdraXpkBx5uDvgH4ck0FA
0MiDIyXNKFiyYce6F0rCJUXJlW0WyJsl4urkJMMmbyeuc90pb5M9iKieJnWZhknKw9uxS/O1ItAN
jiwQ14bJ2d3SmAUpWAfuYa6E+6ixe2gOyTpZEcjO9ujYArGhLZBjSJ5sTUUiULBW72zNRrAzNAq2
HgYBYkdCx8n/6wDlLIkXSUSsi+EScYiLoSk2pZ7Lm9830WTnFqY+vTISRW/rCrwxToK9R6QixFIk
Cm4vbOLE9mJlscOqTmJDVUzCfhZwtWEQpLfKWqXe2uh1Sin947ornVeVZQhVh5ja4bdEYkYRcLuk
/G9euk+u/fEH96GMRBTTk2mDkCiXJ+Ree+f1buTE4185s8RrW9RaEQ1L/4lucCWQTBi58n7Z2xfZ
lY5rZPWbeeyNkPqhSw6LCEhYt0PwPXv9LWbKUgvkYVeVO7JWeCJuXHKu6XAIzDgCWtpv4YneZg+u
R5l8jM38mEsjyiiFB6Z9HzmVz1xpIxFggnDQEyj9KWR+N6oO5lhjQD2DAr7tBoaBdGKaxNa5JQ55
5K44dzkd5aJ4G33jwEX0xHl2dTTnLAjdo89r6QNXvT1NloR8YXVM2VSx41nH44YdRbOTF3snQ4Lm
PgznjMEEect64MN9rHT9N5uqNz5CrK7rdMiXFgGsTy/3nMcibs+yJp6ynargs1k00q4E5aZmUpEo
EFVmH/s5n/tL6S+nPJ8QXGxrT67p0UctGCBsbIya50xdXCRnyibRPV45rkIwscE+grfjcPaRbCwL
I5O3B2jdKK3HwByoqekDlz7Rls2Xco0PuqWftlWdAnPm/kyMAT9wMM3gMorhXNmB9utM8RFQK/Yn
0VfGte7k9Jj/Rge8PF+aVwUjclMPmOyAqKjWWLHurxgafZ/SNR1blrmuhzsz1x7ZcpMsawHfqQho
OlO5nQ1vq/z+UdY9g52WgsgcGpL49fSVd+OLXGZCPdnyuSTCE2HF9qLpYI72GIN3qxW9FFl3B31c
JVqFg77RFVgFZlWoaz5MsLvdkupa7KrAVelZ6cjMmEoSGDWV8sqSAI3INg/xju/rxJSAJda21wqd
P7BTDp5FDnti8jHHfPcf6S3e3n7xTsJVcsMwt26rY7UsTRJAZzu0KTa98AgWFuyQUbmbyvF0baNq
p/2Vld3sNJrm9cYPcps1bkb30sVu8FGMevI3uIl/KToTFaf2HLFPsqp/NVLEJp50h1xjwW/Rs16O
jS7QHxRnQZ5b7ks/+kxysz+8cXM1xg0sIhnVmt7d7aQhGddP/M0UWAbLh+LXz9Gk29RZJpIsrp2V
ER3ztWnmbX08VA93n7xKvZ0DyTexA7lTtUn6O1bJMdAcqGtpkJ4MW1l3x7S4VC+VU3anuDfUXx4X
POEaK/uxS/4jQH9D/mRN/EuqFDYttKJic7303oUzt3QR2uph9lylDtAPfvh9H+p4MB69oBiQZ8mo
gH2CN4tmv4QxgmJi6MWlQ5jd2/HIRWbt0dWJdjVB8yz/r6PypCR3ZV/5vczdUnv3xRQjx4EfgPAo
OyRGGrgbQxhO2At3Jy1AASJ2H5JFfsra5/+Wudl9bhQbigeHLnzrqwwuSrcGVkWzAjeJA6ofsspj
JHlgaht30LI0nFNHhZ7rae5hiilnl1CW3imqUpjvKfBgFdQhfd9lRxiEGDFkvnhGu0m0ISq8eboA
Z9Ae+rZa7vmMJYIQ5G5aI3NZfI5K47kt0aCCKFkz7PPGOvqCYvsAn1nHQNIltl2uED4ZjtlFNAZC
ALE5em3aUlopyUMlJPqPXVc0FNAbq3rqJJ0DhFqduxSqnSk5z0z4wODsUBLhFeSuj+kmppY4B2EW
kuv1yfC4ruXxxN7BxgnBAhV34XrOwTJl9VG4eKrUeLKb2/YDi7CT+pL4Bg9PU5ZhY2ekJovgqa2b
8ZQbc3qbJlQ7P0hGGAjIVd3kUtSZyx/TLKe945KNntndfpgmRpuBL+jJdgmv90Xu4kCWcYnNsPYq
J87LeBQ/bZFPH9A0uKLWJfXKBG0v6RgaZ719L2OIigbPgaPVDArWBjskAXyzqZsQfFveq3opPs02
bxgQ+Y9NZ052o9+8WboX3FwcN8CiOrYLBrOV7ErLNfpdkKTePwfPBJCuR/S4gAtFd1G6u4l7/UPj
1+qJkBUxBFkm+asqtP86L40leXzdfQusSfsxUhF8aoqfyMYhAAEuR4yc6hep9cdBKYqpAL5AHfT7
RlQ33aIc4bLbaiM9r4qGNPni2tHuqsYnPECtUJTG3VsVDE1rbm5epyfe+k1Ktmxe5V3PC7iIkxnq
eP8FLb1l/s219cTVAVXcZ8FLnsWs+26VvvU1x3lF3Y7gAoFsIO/rwt59MXDNd1XfNEddWH96XH14
XnYFqeoc6wTLaTPO3pclpbvaOv1RzVPWAz/w5l2OYoKQmuOLrd4ZSf5dCbIEga57LkzJrNQnHzFg
rA08gh3UnjgMfPXtuSzPHrjZc3lwZ4A8zA2i/PZs+7mNcY6rHnW0tj566rbhUFeHrlWfeo6mC8Om
uJd8yi6jyUU3GWAQsMfpmAjxj4Z3dtSGhjRaql8MbySlPj1bVSc25cIZSVdV2+iNtgPPRpRuXELZ
clJoIwd+JtYimR/cfJRhCYxt1/JabNDrCMx4wb6kXcv2UnJWFhKAUQfeManFqRUBkLs1gtrb9ywj
/z8IPt2dYV6riTSgphnFiWpU5JXmiYhKSJzyOe0aAJXOLeF1ky3GFTm7lybhUqoP7pluLwu6J6RB
XfIl7tAxnA1GVnCYGjJgeF//J1D8DI2uvemmuMO5em7cgaWDzTB2j7nTuDu6HDsBHO6HxEr5obgb
dUdrBGVyQHB1pm05+D6paGt8XfSUqL6DrB5QkdhaspnRnn37XTMXoTgxaoy12uzp6NqAYpsGrldL
u7Gdgax4YzQJ99Xr1ZkM2s5w2vNsDkceRiOvbf6GAQZzV9gfreQjnRYiDdOMlqEQ1YNuttMTFrV8
LZPhmDAqPnQ1LUSjv06VDZwI44DcY0Gkv/zoie65BIcpHS7yo8cc4vbQULvp+rdOmsNTyiLvMOjN
B2qiI1ldCYoqZ1m9Taz6X2EWCw8DroFWZxK6qn4NW9vzrX+ne2xuzcK+gYsHpASoNZTcLsGGkDVr
KNIOhf026voric57Bh8hDFwOBXo5ZDmBJo+W2wEl8phQ4j1XuIO28HXWFcd0nzmQLlfq5rh3SECs
XJfB/ysRj2ZMl0eVYlcnNOO/dUXJ3ypb9dGW+lfnektUkin704hQHpw8f5wHjfrlokniTvbF0Msv
Gr//AHJYB5ghI9dzY1cMwOHGGi+2rTOaLlq9p/2zZ1vrCWG4C+2uoIhHcwSxesl2lQOWrCSox/lR
7RZI0aOAidmQxU+m4j0Dz1UZPqCqFNGo8rVXq6K1wYmzPGITbNu5hg4tPBNZADjhkYpLsBNL/qIa
Ca7OrKZoDpyoFJWxVX2NLAea0kFi2dp281T7i35ouFfaXvY4SWQLzfTFTQTjmz/4jzKjFIWVHWEk
qEPpqbMP43QX0H0ctyw/mY6rCXig24w+nbV2FPjjk0ird6/WGioj02pp4TkjmaDm1ZJo0RJY73IC
01GLWr2lPLx3MY16KMwJpDKrhYDbdOZbEZv9sQY6x4nMkskmo68QFCXBskZlSG1KpU9B7ahD2tjl
N2MdxAGgaEdmfxzBPukee4jqAZ12ns5N3NGWMZsEtkHpdvN7Efvi3Z3IhlumQ1ReG4EA9AtVHt9/
sFxG/54NxGE/ki5qyZ2BmmOB5wpYXGLwPLL7AK8it16BVNEV/ZFg8DvbUB8RW36QsCkY0CiEgNLC
7g/dKXu32rl8WzpM8KnVfqeSzBfR35OARIeOS5xnSf1HP9OwT8n2VWjQcN9qjHLCsYs3nmM9frY5
0pkrQYk1yYEg1HZInfoyLOS/yQinGFh+AcXKIuYbh/maPLIp85J/wMFzDVRQ88/NB8AI8po40v9p
uX/tYtehho07IZ5AjCK8r5D7NjepXZTYt1UmDlVDVciY6aVlJU4la6CXZdtao/fhdEBFza5lO7Hn
N//RxQSgkKV2Gp8Gq0J1jt1Tr4b5YBRtTUCJhjXV7XYl9XW2vHP54WBPZrwk4kqfcemQWvfUA+3M
hWnQ1l9MJoaJ8RxXKk2Vx8ukO0AoFnHkMR5WJiXTfHLfZUY/f3Ea84JSX3TcO3p9M0ztg9HwMzn+
uTrrSQw/SzOFBA3XRSyOSnYmynHMRgq+GE0SFQF6eFL3EdSp9FzAK6B+dxwr/ZS5CT/UXIyo9SCb
UNybcZNwdyc6oH7u0Vt162NWJC+Dvub9lX/jY3hzZubWRcCpUkHoGBUEqfaxbMa3Fca6A7LHMaGI
BvYmwT1+51Pp4ENmDsmR1sQAHHNL7Meq6Lek696B15RILyIaKIbt7cy4S5uJKMvc4lHns/wlhtj7
l0yW+B0V8VNIl/sknj8tk8gj9I4LfnZO2TEDTaYrO9QMw73AtgbQiS9FWnS/GASGehobdH4v2fo4
gA+C/sTENsc5nVRQ6zYBwk/iTu0R7euYmSKAO77c0zL1kEF1huoaypmhrP2wzjuuwcOoaadvxrud
Y4hPy2fjhgFEDirlMff1G78vMwXKEXA9f+tX6OaZYEteY/uowsUxTifvY8SJN3NC7pmoxueBIS0C
XHGLRTC8BWNP0zcnShGi8xQbGBgUzyEcXm2Xa0AgncPEJgy9Gv/jkPtvhCZqmO5rOhLh6wvATlUB
xciZdkD2/D0oravdDnijZvJPsKPK99RIO6EIc0PbD/PwH0dfgq9R/syCwB3uWliMGdBChNkQKrm2
Z+wyj62Zry8qOwb8wSTyr+UtqyZpaNvoj5uAUrE3ee+OmpKbalnvweNJqcHYzWnmhd2yXJ2FxEXu
9L9dTMaj1l/SjI3cY5ezu74C4tI1Ogqq4MYICUK9O6xv+Ag0/z2gArdpoNcc9UrUm4n67aUoZywp
lHBB6gePro3/JT31D53YoWKbATsSSNokONONwytdC3lqckrQZKup3JHEV51H+qsrHWIT/rG1G8qB
C6gZNcPr0jvkQJd4rEzac1vM11q68uokfWiUrF/UjLE6YwnSpjLolAzOi++zNgbJPUpbCvBw+Cr9
OszO1RX1L49MQFNFfNcEFRCauQ+t1XYRCWCMH4Ly+msulvG58oj4dA2MjrIdD2pFCIF123oiqz6k
TeogrRHmMrKMFissKK/CxU315GHJ4iPYSyCzAPEywcoQFuJY8B0pkpDzMsnZMXyAqPLL4YVPFwpD
IMvdCkHjC4NTBEFDhvPKCpMshifb8F/upccFZQ72h3T2bl7ejNlunmcNMXRITSBTyQ9bF0MRtG/T
4j5kaWt82IHztPjTBdYfxMYhuRoO+23q3nhgYQhe2NTVj+hVxTbBwX5KXPOqBQOmqnjw/PLfHGfv
dmHjt08Wmcr5vY+Z0IYa8aeUgfFGPfNUOJg5wFRe/bJ39rbsr/DxL7PXjg/MoHTIsyubIp7KMblr
U/5ughXvTWwbO07vejOfE41ufksezvRZ9sqoFaj+X7uo52TFfPkTCNnat66mstM7yQ4m7A4PLs/k
v6xaAeJ261wdQulHJ/ZUWC50GFmWOkHXkAfD6yR0Vj4TjRG8lkXDOzjdWtL/pmM9ECL4HLlNHCAy
IoyCod7UwD881oqTreDrNjVES3WkVWFHDFQFXRjDgtDhPXeFePG482+SIIF6DiKQdL2+q2N20VID
YMDQbT7fMRtqUI7m7cT606gDSLqGZMriL9CUg6MEQyd2bsqFa8kOu1PWxNo/dq58o1gn9KxEcOup
2W7GUYxR3Ms+OdDlJ2ybAUJ4RyLAbAoQK4z+UNjuT2PG/wDH73sO7n3p2g/U9/qwB9hPBdYTfMuc
545oS6/Ltzaej3HcFC/KY2GFS+fxxMPtT/oTagH1SArjSfrqZ6inC+Ff2rnmRmtLPmFafW8nNn9I
R5Bj1nk4JVn3OrtOEWUu5kg89Gj1MKk2uulHXGyJYDjLSP6/+CHG98K8EKF9ZWc4/9mVS5a6tZk/
rlVq9epXFXci2+BPXZMqzaeYkJrHWpsOhoF4x6nAQpvFDNj52Rez86EaDxaUEOgNlH3yB8sxOu5C
bsv5syg7/kgre5fNsfph8yRDmZQ66iZPYgtu08El0o0rRrYXD3rX+PNwojBOSqbwVA7uWgNlBEhO
mnyEdYnpAuNmu1Ap7xt2riwzoPgShQkUU7Fjk3AfmeXohQ7tMhGbZ7svrWtFbXSPSn3vXFOPihzv
3s01HLW2J+Hl5J9pb6AWF+sACzhxQ+llPFWxFHt3rSHNfZqRypGad9IXDcJPpz8Wtc4Km9GCLzT2
Z9JdYwh2/9XUindigTy7VOyBTRnB6OK8xdJ+BgGY3lupF+AvA6k9jqCLf6BJsZWDyP0QNE+NbC5Q
GT8opF0Kc+i3xrKqfPXRjvOMEAmhwMjpbJCcdZ6DEuDizTe+yl5xMAG5uPm5rcWXRsmJrHw+brNx
JOLISjeUaRIhGQzIhN+NVUukIUwqB8EgP7xVb2Y1QmU1wQILcaB/Xhv1T5o79pubpvOD1htRBfLq
olDFTsaaD5OA9sHbF1s4YRPgQmI+acd30MdB50eQCOlzASaQw2Nw55dJm82N3xrv3mIcAuokkR1Q
XDPgwZwng5JMkuP2kckpdno8P8+l8VEiSuy7jkTP3DRsMNOKgZ3Usy0u6WAkJ6MaIqTQCO3vu+oy
tlaxHqWtg18TYnOV5/4+5TPKdijzaLnt8DUn8BytyttW+AnUESiudmZ3r3nwkHAjYFSiZLB7xQ/k
j8uCuqivqSF5xng0HRZrZ2PtRllNvNkvGRdBvtINSGKWgeORLLo+buXE5G03NHYkAL+evq4eHE0N
gcuyvFVUsOIq7FjQQeur+C/IMPT7TrU7BoRzSin92bG1TO6tJcn8qNVje9nEsg67zvK2tVrudhNf
0iktX0pbOzbCiUw2WgHM2qo5EXc31+FzWiNhXSJRPjZnGa7hhp0M9CFMK6xYaBKZ/ikg50RGqz13
HMJ7I2gIAtsE+1F82/Eo/+98zmPxOJY4FhvDMdPL0Iq3iRuBsx1j5b96dbKDLOD/60sbwF7x55My
3uJJRo2tml+3Ex2P52I+p2Zh/U3D9Kv1ULepzC0s9Oo9f2sOC5WbxJfnmMjUDfPzR/qcow1lpagR
Ba2+dGhstmsMuUGcoO+CTxlY9SnWPfejTgHa+hNPnRG8xx7zglUelrS/vI5QwIY+wXZq7ODddcfh
uTWM8S57Jzc25jTPj3WJ5M4iuPIs2DJ2RlTwH3u/UTsc9fqgcSskJD+fi4yVQFHNNZoKZpc9DdKo
I9NzKTy6Zu37EBPq8j1x2698MmVo9Ev6MzCR/9fEVr3r2hQpKYPCgVel3WKZmL9Lo58Le+Qpjujf
PrDq3Y46nigvbpDpjxkAHTjfTDaXTh/r/+ZxLh8qifzMvJv+Gc1M8yQ2KweLW2RHwgXs6mDhRBA3
V9HH+qPX1f1ek6xRI5wIyRJCa/WS9LGGc9nTFlzXpCDkLru44+mQSIFHPwG9qYX6Vzb6r8ZO36MV
07+e+oCeZ6u+7NzYeRN7FualGPaTKBETLZ+gM18SNpYNhAlTJcN0LHIqpgpYuVqXKJBd3Wnk3OaN
65XJVRYJJYB2djAdOPnGKEjUdCO/Px30vuR6HVO3Y5iZjANkXKfnxaPjfCb8iDlAbPG1SuiqcN+E
iFbbZLi694prHnl1OXOG5RNDRArZiMQ3WTJBQTkmDIDeLh6SSiqqZsb04I/ym3+BzDV7v5oAA3dx
NHhldu+epaK0gqErGIDctlHWS80RcbB5FtiANtx8OsSTXWQ85XlHd01eBm81w3VjaO5X3ToWd8rc
DDWhEeUFcWPZAzEFSXVfm/TsLqGyhB2RaFrVfJ42bqNu6Roh6gYVxov4s02A5GZXPSTGb2yJ5J7p
9oV7Ub0bPH57t/2gR34KvOl19NCd9aR6T0rW9dq+fBuqkclj4TWAxUSFcmChVZ1BefaEQW2/jq9L
lpwslwQBabDkgGYPdpwVTENCOtLUiyc8PS3qqbHMIiHKMalvgzZoN1rvfDPOxtqwhA2SXMgLTrec
0gV0IPWQL9UKlWJIqDoyP5pLV2GhnAt5nSEPb+pRdRpVj6EzAqDoAF63MY+8A2OFYt0kOCXgb+x0
dTndDcztIh241FWKHG/GojDETjTfrqLn6OxLCmMzSavITG2TdiCIiP+Rdl7NjSPZnv8qE/O8iIVJ
uBt794EGJCXKU/YFUSVVwXuPT78/9MTeliAGGd09Ef3SXVOHmUhz8py/6RCAcAxg9eh+djRMBHCM
OpHZUDx9kNuw/I1Nr6fzBu7coNtA9gyv+0TIl0GmWitdVx1VhnptoDpS+8kOXYaVlVs7WrkVbBzA
QC7OGVZe13Du/MoJ9YLecUyZpsxp3qdm9sHzj7svbq5gSuwNs88PpvB2vTHRacDXAfxxF2bFFsF3
AsFgwDQVxMSqEm+psFVs3KpwO9aZhg9yn+7wLuyXZGzKMs60YVgYFCgW4dDd2aQsYyXkZRtxvocI
iW3DSL2hAFkhz635EJP8n2bdv8c6bVa4ww+cd8VaEfqLHKIdr6MFuzQ0+6Imk86TMbpTxrHaeUpS
3Yss0K/COLc2VWj4DwkWdZB1jLvQ9/ILcJEwBTLvp1VY92ap7UTXHUqJ5MkLGl5exRjsPZm3ScNZ
gJ52/ZSgiQJ90hxWE3isy7IXBcMP8ih8e/pgAwPOXhf0MlZoI2wUwIYe5AAXovJaiypumpC2bAWD
pEm9rax4JhxEACDtVJWKvZuh0t2bpC8BXybqwWqokHZdMAkt5RsPEkwfZJ1johTzrpiJ9arS+Keq
XT42nUAWZXptUUmXrvMiSe5waAdtXINkyMONhabExqW3oQ8mXdEK7Fxu7AZ1SgLD7j0RYWADscbC
PIobCuzUGKOx4UxUzZehHSsUmSSOQZjZavNuChvQgKB9HFvpVd/r8b1Of3Gi1I/k475Qcoj7HLBV
hV9OAQ4jqMAmUGmNHcUPfnWZfw+hV/D7uYIrkykZffjPWZw+DL6m7UJfbcnJwS9CWquxLEuuB9jf
iYs2sZX53qai0obiLsUJzxL63s8DF1EEsLQpPhq3sgFzvIEBeE8PGI55EvorGe7cDmDZgmqGjlh8
+8ENp2/NVDz4cBOplAfdS9sXq6JFtF8JlWZbRxYkqcLXdNR+uuomH2vbf0XUOrsfxlraZzGqLlFX
bC2BUEWEYMztoMKMsxsvgzODVnLt28CoeFHsarmcun2WKK11jfEKWDuAvsIxJKnQ7ulHWj+Ebg33
QrKUS/ZXPjyGXM6OlQ8+bXjD/KDlUO61lnQ/gQmM4kAV3kGApc+gpbg05TXcjq7itgEGPOhGgBKA
VSP+2CHyUPIaR/KvKL36Anp2BARcV4vJGBNqiG5K2Mxyjl3KkdXvqkDpqPHm8jAuiwooZqtrlAKH
Ztyg7//s6aW0S6o4WAdBeDMiqngRUEOmJJMtNb3Tb4wkpwhhWh0IW+5gbIx/pYn5S/GUQxx06GLZ
Q2OQT3iochqAOqjx+yttAna2ooqGpd/WMSxeq11JFgJSLk57ydjBxcqC1zLyI7Cc2C97NDdCz/0F
4WkZsMDfEoCNWHJ5GYUciv/8xZqrAvNDOQMF19FauhWGSpquXWo52XoYVMk2MaJ2YSSY1KSwtZ+w
diwOpm/8hg/D66/wSToNWG6BPsQPmm8HJDuZv9Ni8Q6Q4Y1UrqBMWCPKh2oD1mNIn9cJyC4Tv9Jf
KixyXG1TvX4MYZQfbBwreCUGCNEWfg9pVwkf0whJ6jiHqjD1+dDuBtErlb/hLZSIJw4GVCol7x9c
D6zAUldcoCSk5fcyY4VaVEPU8gyrXnJK1rxGonsku9BomiA+WFdj5VSUCmpOGqirdgh3/Kk1OqTG
u6jSdqmgz09JjabCyDcyhjdUTM1dELa0yGWIk5DD6GO5FeqE4IgR+vG99koIKf7gFuCqbwzkL6B5
05my7K2X9xZt4B6CiYBvfaUEuXj2LJYhkHTTfVTdbDggRindWRhEodbbYc1t95D9bTxC7pBVVvaD
TIVRgxBYruKi5Nk3aQXs49oHL1QcZNkzHpMSV87FpH9QrSwRtYeg0NHfpBrokF+WyKGhGF0tK5sU
cdUNbUVVFjLjKLG6ZF0tHQyfKjhEJu38xA5texF2tvg5VPxLshsb4g7MpT1EC/RmstK/AIOlbUeg
SlQGJWgkqU87tQaDqTlRIbS3DiMdfJmEvdNree8imRNGSF2Cprr2Wg1NMNuoKbKOEH3hqubQ0JLH
pE2uMqU7oFjzJDQsKsUQ3iLPc2htYTt+5AvAVFNrLmya/HawgEgZgDUWuYVSEPTRTafZLv4k6QDQ
y0LhtEKYtWJFqaG9ARZjTvA3LNU4d5+NSMUncKrsQ/KK95KO0q8a0SyCx+gOjzKyX2vaTBlSEj19
uhjk31IzVB8BVmsV9IhUxgDWOuigcXjXmCYiIGWjitfMC9HlzuliRiyCS/gzBW8jkyZyBXOZrqYd
XMlGGD25LKgLd8z7fJEDnJyKNdYjKmHKZcEFu9b7pEn5Wb1+MPzyPYg1ys2eR+XbDc2Dl4mDMNlq
2M1CByjdeGOpYkPFVVrkIiABCXA/erS7+lky0NKhsqzqV14wWpdu5ENYQrBz6jtfiwAmtRJDutIV
it4dFgyXStA1C4H921uTZs+9IfV3ZaWRNGZZGvzssrq7yi2dphAGUg2yEnn8Q+01aR1NzOW4L0BG
+X6UI1fOkxwJEwRnUN3L41/IUjYXtVvwOFY5AzA2KEBf5DLe3nprrHVEzgGpUAirIC5MtTTYi2Fz
baaoXYrI07d9AtwsiyNEhCrwgJJ7rZoUMqNAgIE06Lu27r6iX7qNM7jai3LwXLTeozS9MircIahn
2b9p3YAuhCGyVXWEiAAQYjmhptVOl+wRAGMM9bikwd3mzc/E7LajJ12GdoYPBJocC92QHmpkyuxV
VE4inKhYhqvOQmvdyHBO7dDLaAsF4rKixE+KDxHAK0OxB6EDelifmrZym+XsFvdVi8AGqg21FOj6
KvLiuHFcxXS8w9zIt0B0/alDCHrGBbVEixk3JgwKzAkEEYrLSqM+gI/U+IAOh7TBYh2EXkbP8MLQ
JfWjjwMdDZJKgX4xNoO01XBm2ECKlh8MregezBzurqV7sJ3QB3zgJe++ubyEXoGPkYlqfXuAYUnS
pLU1Ssm8iv2JRTNSWN6YDTt8xYTyYoNQwEswu+AKOCiDAFQZIAyPrN+NlyXxTW7KGLWGMdKbasKm
CjY2YkY71x7hPU2teGUU1DAHj9u57248aOJk+Ao5XysQpwZooiCgSpcjpRKCa5VLUTlst+1k9cku
4+E8pgj6hn7WL4qkuZvwQghUxBdFVQ7IrqaX9OyngiFvozigeInRlK/9pvG9Nhvfd8YkqsFdNw0P
GTV8K33zdyuFa6OKHiWXjjsS4xc+dwic5ycyRnoEdF13NbfLBqDfhyrQvChVmHcaSBbUYS+1Vl7K
gqNuEY2GvCzz5NJD50PuKAj6Pv7gefqW0edbm0lzcMUkeEAlYB2XLkX3NML6skbZQHYzijfVylT/
ENnzrqLGGNdaDYpmLHjSQu/yL6WoLXESMK5ygT5wRl1gDyvxQ+2shJ9R7yJrkPguuXrjTgAF20Nl
jDxxz3UA4xKkJK0wmT+lFLdNmq9R62NBeQUTHuSHrunFRZjkINKG5iD3OJVWGkyWpkzAcgjvICzr
d9KZKzjrj+jrpA5iF+uhVHqkwNLLUvE1x08AqqQoVo3apYtV1tJsve6GlDK6sCv7xa6xuXCDwLvG
5wlhIgtVYiVokVdL4GXrGHhsSmGPg9NRzfvFVL2B4KXYWo5QyshMVD8A10oL/tEcWNrgGDlym63U
qDdF1w88ONId5XcVNZRRXXBBKnSP2vcg9/q90oPmB6X5bOXjh2rL8Y1ihtZFUoUJnQpv6G8a0a7Q
uY4WsuWuLRMZUMpOvDlq4wEFXsi3GUYsfjpWj7YpbpROovUXNwKlMFyGanPpCTRWm8FwoAxWt75p
P7Sl7Dttzdru4bSEdTaJo1te/QNyubfLCkNAtkARMReVfYcgI9J/oaxcDCM7PkcmaVErlM7TSIXY
qkgXuWdRslULdKQDatOe6sZPqtUFm0hHjziqMOVFNgI5DCAStC5ab2UDlA0A8enAwKXuqgWus9Qq
2ixm2mu3o44cUV3mDZUeSutWX8aXeoIyS4aQgh2NJqpU2ltGlQ8dSXsXufFVUJd7N6uz25xHnAfo
ZSN4F2AznjnUDXJY6OQkukmLC7Qbmv4xbZ4Ho+qovOaTOFLrateyh9KAJCf20g5V88nD7fwQSHXq
lEUgbjncebNFUDAwZMwjW1qEdas5Nr+JwgHUvC1DXlfUGJeo7oDCJylVgY7fmOGQb5C+kpZ9ZN4B
Yi4p3+jXchAPjtwG4CTyMfxdB9l7VKIqio4d/EM/fRWQrvoS9EiNjs4yLJtXu4quuVYvQc1yVyEk
o8pUG8oETZoogU2ZNfGwDBOKHUhSd69CibXHUTUCZyxNbTfwPn9XEOVe9FpofGQVHFbbNC5UFe0F
eZqEXFoMSmEvzKaGs4Ug+5q6JDRVNZOBH1HoalwKrzwU7oxcjaBTxAFYN6l/8HU7XvttHFI3rYMX
dskBLC1YAhueD+/EhVQDuI0k23+SM3Urpa2Cgyq/5QI5tG6L5gFJLRy7FjwSmdJdkvkvZuzfmGN9
rdJoWamZfduqeTMsYkpKl6MU/RRFsqu5IsHJAUV+lNP6KuXgCReyaz/41InWaomLrK6NkoPmDUYw
bnFfU5S7TTUobSJDmTbANirveF6LlEpFr1gf6NQ9gu1N8LkaydM1ss+0xMsl95ESru8GRXsJEcca
FcFOaEIfb60BWq9hvKIGhcj6CJab/Ai1Gwi7UW78KPE+5pWsTGa43QAlN1MSCtS8afxAtFtpKgmV
+pWqaZRu1f4xbrAZMoq3tqCF6KEQC+gEkZEgKh9cwc41i0cUXmlOGjhExACx9JzeymjjQZzCfETb
YrrY0RKwtPfKNYunpqzJLGwAdQUtNHQAUdh00W8nb1rkuHsn9Kv2UxYcjFk+IZzvyDr9SSluk6Dl
l7Xtg2FX5g4r3BzqqAexJDVRmRe5ueck+63IOZg/n1Y4askUyANeYG4W/LJkjo5IkqFXuKznULus
1XiSb8WPk5ODBkH8BFN2uLF0+dYPRXaHmeGrFFJt4hC+x7LoOi3ldyBIOcQoSVlplX6IgKvfRFLl
46ygSSCn23RYSxEW4tDlQEJ0xRXcsn6FIUa40zu5WHimeQMLi6HDDllr3gTu86JkX9UDngvIt0dA
zPsVgpY3dLLddaa3OjKpVnk3CBC1FVD/fSgb0o0cF8hF9xXovmyYgE47tVenNhNuuFiyofnAWaJw
shtpuGrbtDpU/SAWeHLe01vhMQkSWX2sYy5tv6sxKci1fTGxfBLepaHGSwQ0haG/8/yu1noZX1mq
gqGVXtOSl24DWHoOqQa3bPXTs03cDGXqDdO5tUdxn0pKEj7xhzcG9Asn5em/D8w2vlGDgPUpkbTc
Z60I71XgxCushmnD5q8WHmqdbLL5oCWs5Er3sDZo1J1XRc1WhSC6rEvxoRV2vSRhkJmqeA+E47nP
jKfK0owlBz/nD93NJ2SLXBAWfbUswIyuUGsc3mU/T9GCxAsIqPSy5pdd4hr5W+0p9C0jUyte6sr4
MZhFu8tLk1YoRprrtDfwNkgKWP+1vgs7/VVBOZhStQ0/CKtvZMGCqwHmvs89sg4mkkWJEY0UjiZ2
Z+GDEitoISUUchN86+ghDma1UKTsCUuBB7PCPxR3QOWZxuqroI+wTIoM1L5ihFdWmRsw6vnesa6h
Aw/6Yinjk7HRTWtnWcge9ZFA/35MavUNQi8ksFYF8tXXqLjF4fjhkr6Hgv9XQKbruTBGe5yPNqkh
Fw9uWf9WeK61eKDAxjRgNTTNb/TzfvVKxVMjGuV8NaBuSHpkSvWqT+P7UpN+4TCU3XYRNSYDvBNL
MAJWEiIcV+zKrrlkTy9bJGy3vhXkDl5r+kPUVYWD3h5Pc4OXvozU+jiWbbAEg67f124cPAw4CWyk
xBOPNg1cDqtIwg9t6je3FiRINKcvdVy+K9QNlnWaiQtdttftkIKhQcz1TsLA8MrHeGCio0rbRs7z
S/ii5L1pUtKuGHrjgSzyDTIS3R8laLgO5RAQBzXVqYIuCRIPC5B5LXWdwhdPQUIrY7wRVeX/KtBD
3w2Uh8hvrAX0joOk4kQWleUleMhfWQENNhSJoBjfj7xfc/2hU1PDoWAnUFALw3XWe3uRahep1Bzs
vr5OwzxbDy1lDrPWHcIxKiy4aA7BL/D1Jyqa2p1NKcleyolBZzQe9P7CcMd6LUIRbnyjT7eRBCNf
6bWPAQK6A/4RP6HSz9dUIjMS8OwGdNVNKtXyjWzRaw+wKzNSX72Mmkp7RZ0+nM6OFA07lOFiUNFj
o9sY4lQ9FuB6fgsnuPvQPcx9fVPhjSwyc9OXvU8zie19LbCKQRKMxekMVvPuifY+kVCagA5NGS6E
y6FgrOWmSOs1uXXFTkZwyRrWwrN4hXst9qBxPDQWrKes2f77X//7//6f9/6/vF/ZbRZP9g//Spvk
NgvSuvrvf+v//lf+n3+7+/jvf5vCsFRNUWzoR0I2ZVkx+e/vP+6D1OMPK/+LvzBUamnModGupRcJ
+kK0+BsRdFIkXTEVXVPtrxE0E9Z5jDzxGmPUyr6yfpJb//UIvM9lRaiwlVV5FkGJosAsEjV3JHml
0b+X1+bT34kg0ByFXAdKfTZLFLLaUZFkVIwpUJEV8bFWpyNMf8P8O6i2LhuGbKqGaU3f6dN3CAru
fpItd91g6cQJBJCWplhYRmv/7XQkxTgSSsg631rVdKEbytdQyLj0egM6ygG9sEaBYJXvcqff5mv9
DjjpAuHhVfdsnhnfsah8G1MzLdOWBSvta1RaCnJW1mOD2Caclz4sDrWpYdCqDOu4hgs2KCUiX7m5
APOS3CQpQsqJfafb5i3enotBBvSKcfKiobh5dXpCvm8BTWYbCBkks2ICmvj6y3KYkwEnTePQPKRx
s2wN2QnCw+kg3ycdThIRyMkxyLLnu8DTPERSzKZxeD811+gm1df66+kQ35cQIUy4V6Zs2SoY5q/j
0Ks4tkpZbhxbguqBZFPI4+tWLnfW8z8KZMtfA3U0q+g1d41DYz2yPWI58nOGAc+5L2PxF33dFF9G
ZM/XjFEOAcjllrfvHihSC/cweVMt/Y4SzWvq/257+eb00M5FVL8OLe+kopGktnFA0w5P4biK9J8d
+fgW3bDTkY6tOnSJVNkC4G9o81UXo4+R1TULonZr2vqQldPfmrE/HWT65LMJVGQDAUrDFjB+jNnS
LiVPVnmyN05S3lNLRNDFQ0lEpwa/0H+716eDKdPn+B6NU4V7HTzPfIvHeVfqcPl5+C9R+1ylK3eH
pfwmczxHcs7EmtbYPJYCIU81gB0qmpiNrGvAQ9Ghbhy89MwXnnLoxsktpeILSI4j9klu8JfvMY3z
kvNfY0qFpWlfl8aYIMGgBnD+KNIDeS/kq1rWoS2QbH2cHtyRjfwlkvgaSQkzW/NK7FDNSSgHgalH
EJcL+6nIzhzKxwLh2IDRkE0j35wfSoi7NcDyuQmgamwjFZbQqn0eCn9fnBmRMu2b2edSLUO2pjtH
kANMv+TT9aYMcmsU2YC43Y8ygp0GA8KJglsNfBYKk482ZGjUTuQzn+z78heKYZo6i8S2SQ1mi6QQ
FDQlu4+dFlcnuTvwmg4XGlKRYXQlYN/EtVNDkD8T9fvOFqpiWJYpa9x439IR1TLzusqIash33WNi
X+mPp9fHsQAqmcKUK8jkPPPJRD1Cc6dhhcZPCEJUFhGOxhz4dJTvi0NQ4aJda8lsNNuerXcMVm0r
F0QZaW6gcrHisV6DGjszW99PXMLYqm7ofCv28Wwwlpul/IIpTH4lPxk4mfZUM/B0+Enh7fSIvt/B
X0NNP+XTItT8DpIyeDgnBVTdbStrU99T8DsdRJnm5etSF1zw1nQMcuDSuf8aBWAPFG2ZpV6ugJ2s
lIX3lm5JXjbqKlrFG+nydLxjgzKYQJuLZDo1ZnekBfIzz+EZOl7p1AcVIypsu3anYyjfT1uhGsK2
WXQ2I5ofFF5pjZbwmbkCc5dFr+7z20TZy+Ntc6v6Tl6fOZe+71vepCRlXFxckGzer1M4DKqOzQtj
gjK+LJILg2a0MOqJ1+YksXnfTc0FVKlPj/JIVGDCHIaGhYci8O2vUd3eg4uqMUglwX0SuPMfLFux
CYzqoKB9lvTJPYXov36Twc4SCoUyVTXUb5m/7ccNwvesF/zmzMu2+yiAzN3wetbdD+sZPYG/Pkq+
ojZta8P+9ikx9ZwsrBilurEuqo2x6xxsTDbhmb32/YzSFUsopDZkoxbz+nUyayhLZTcSRjceuzfs
Od0z6/5YAATYLItDVoPePDueuIvzEjsUnmRZeFW2qVN4aHCi+3B6ur4fT2yp6fdbimIZ3x5Lehlw
wYdckbSnEAgdfnrWj5DuxX6wziyE6Vz4fG5wD9sy3Dmh2DLPGmV263eGlHa0SxkQug7dU9Ouke3s
xLt8+GsjmseZJvbTKYj5PAgNuYkdF8xsgnBvASeX0vcVVAuQt/DHt6cDnhvYdIJ9Cih3LXYyJgE1
31qMQOcdSYX9ZPpLoODRSsrgup6OOP9o/xnilFhbOkeImC2+1u3rniOEe7930N7Tp4L5RfhjQgOL
M6Hmx+8slD47NAaIN2EG9QUUEGFSeN5wyFDNitpqhfasdOZ2OT6X/zMyfXbaT/pkZhz3FFNGZZVp
pbTMcrnahVmyo/ipArTELeTMFpgW3veF+WdM9ev3azgWS4H2PAwWhYqzf8MV9w9ncbaZlcg3B6jF
FpIUGueuZexoMvQOHOCOem7onpnFP/bSqSFNQ/60JG15rM2xwP1HCbyr3JRRG5QzOIh0yai24oyN
pnsUyZs0VAC75/ejkCchhepjtFHKKfrix+kFe24VzfYkbloISIR8Vq9FyLXW7jFAPiAPdg/j9PWf
hZrtRvCsowSM213rYBQrCdFaG4dxwEB3uX6u6HNmH85zO1RVdMmCve7QreJduO7RY+sqCJaYnDb1
gx9Uj6cHdy7g9N8/f1fsntw6BB9sCXepNwAV0vh6LHu0/Dw6uhARcOH0aY38s7Cz80bF/s3z6LGS
gHnmqr61aDe3j6aEJtmZjfLtjT07b4zZeQM+KsZzxsP+eNGuUAJcjJf6enDwWNka69OjOnbWcOeR
CiEMyIt3dtaErQ8Bu6GrpvfZymhw60mjqxo4G01wTCTNM7WKb2/EaWif483OmT7pAMSChnFoCQr8
eVqot4hzQ1xzUXtY0l5/45XzWpn5Bhu5ZTVWN32vBWdmWJ322vxs4ArW8H0TurDml0cqe6mfxEbm
RNa1+5sKffeIubQJlNO7l55t3xmaO8U8dI8wjifdghwMx11Cs0aqP9T3DK20nQe1JcVhXkud05/k
j7Tp+4/TTMFxbGuUK78ucDfBkU5GtgjnifAKTbWbWPtQ8lVUGRvsWxzb1DjSQBq6ByTZLmwx3GNM
77e/M+3QtRouyxaH6dhXaw6yYgWKZ9fqyU6gA4SAcoQMPTLnP0Kk56A0Q/OoG5SYm87fnB7G0ZVl
/zmK2TbFg8XIJNBcDmyYJe2NHbIz7xiGXttedU31++V0uGOnK7P1P5M2255N1NpVV6p8UeB9t7z9
7d+e8jeOAIWszSLb0CBdz05wbbItBFUZOtlIK65KfuLHvMTOSyxyhDmC4ipv4nMbZroV54tBnVJ5
m+qeqf3xEv102pk0SoE+1JlT6bQZK4Q9Aiyb4m1l3PqJhdNz4SAmjyP1s2JfK902t/2/kRqopkqJ
xVZM3ZgfEbhKWxC2ANnUsQVZNkIio/0bp9DnELNTIVStBhF9kEAxrJ+3Ut6gzz2gZXFmJN/6E9Pp
8znONNmfJtM20pyHHsrFPTWIpKz2bYJIBnmjECAcCsMp2nzlp8gW55H8WCo5CYGHxMGANgxSYTJo
RtlcqC2yUqdX77Hz6PMPm+UqalDZUdrxwMFKVYfr0firYszOLN9zQWbLt/GaqqnjMUWhfNl+2PYS
yMvpYRy7mlXTNgQdCl0V85NLw7gBRQGG4d7lN13x1pib5L3Jn89WeZTjY/kz0ux0sRoMX82USPIG
M9W1sgpXPQJoC7ScqcEoS/AQF+PtXx+doWqqYGg0X+ajqylXRFlZgTZTVqWKYOoys36r5ja+U/oz
p9mx4WFEYGq48NqGMm/fWVWJ2GBeEmryW9dT5NnhX9jqmXvw2Pf6HGa27zDZAhIUcEbjF5Hcpc1T
aa60J1VGOOfi9NwdHxDVP56/FADnpQJJqdu6lZi7WHKGX1gDsKNOR/g+FkosPOF1Jowpm0cIaw+c
kEE9KcBvCw+joU8uOrS4YmWLVL8zgvE6HfD7BUf7g9SJEqBF1cycHSaqX/J3TgHNl7wF2RMtolep
2ZWYfZwONF1dX68Ain4sOJkCkkm+MssHqOmXYLcpGpjFS1LcDlK3C9lefY+sIFAxZrJX9DMxjwxO
IyOkVUpMIc8TJJi7qAHi9u6I9Lo9UMX38jv1OW4Pp4d2LAwdA1CvTCE1wNnQ1Bbfs8zuM0d7id4C
yVhqHnrav0R35ho9sjgE0AHKLpR5vhdQXZe33ZD3Ech/bOKuPeTv7ydESHbof50e0fc8RGe6LPTY
dPbvt/6YUtRuG2vsXN9Td21N5tjvA+8SluHpON/KteAsBF1mjYazSRFk3hzz4xAfH/zTHb/J1/ZL
hkXblfEOUxtD1QUo1ej5dMAjn0oo1Pv06a1AJ332UlCtArYf9EcHg734Fj9XlGYXzYOanjkpjsex
TLrCjMqewzBEkmdRmYARr4yV+qQiA9yvyztcQE8P51sJ/4/5YzD/P860ZD7lAkFjN0ErMx6xQd5r
3V+CXtrGCyAZa3lbPNtnVuCxdcGpxO2oYldLy+BruMIA8M8rOXVGjPjyVVKte3TczzwdjpwU4nOQ
WRpRcve6Y4daF/jhRXFtQzdFgx4Fhwv2FZpKp6fwXLTpzP80g3UItqwYQu7gC91BEHyD68G63Fjr
02G+Xx36l0FNM/spTKZYQZ9ieeIk8oZHfi5vlDN79lyE+SnUZPhkgDFz8uEysPQnQ2xzFAROD+PI
utbZr9gboFD7HQtgWIPQuJNSAPQHdmgcHMJxpz6H54qVx+LwTJhQLvQajD+evp+mq64wFyoE01U9
BW8jKhg38Zunn9mkRz69zquZph71f1We98mpndVF65YefokPeNcutH3bvWc9OjYfSNJq/tPpuTuy
eaYZmzJKquYc41+XgI5KQo18UAiAbTGke+xun4PszJCOPA70L0HUr0E6Na4BlJpcsx3Cjo+h8nsg
Z6i7eiXnjly5SwmfveF69LdGhwOxF0G0SnD1Ba1v+2fW/LkBz06LOJd4gGgGZZKXPN1Wh+4Zdvw/
m9PZWWHmnd+7CEQ6+XsODwPEJUJt1blTdvpbZrkLzQ6eNtN1CDxl2nqfVmPMDd81TYGF0trb+ksA
+/zjrmBON4vpsDDxC1ieHtiRDTD1o1QA+TIgtPnaDAZ0lSdh+6kDjFRkatzFTwa8tHPdr2M3iMGT
GLwDHXrxrXYG0KvxdUmjg7lWHMbl+I69NK/GpeHg37WUz0BvjowLEwiSJYIym+psfSLeofVQAym0
4ujyhENV6K7b++759Owd2dlfosxWnuepiaxMg9JeXH1lYcE8QcA2I9Bh8Ww2u9PRzo1ptgj90pfk
pmPP0dbIJ5mYjfFsHihDng5z7FMxKhOhNcvA/2qeQuOL4dFbZ1TDpllrDknTyrw31+1S2gCJvS3O
3IxHKrg6iQWZrUpmK8tzTNYA24La2oC8ZTds5Fh/g2wyOMlQGpAk8EeSKwU9GfRVDCnZDFXxLIq4
O3OGHKkjfv0Rs4tT6SJwyyZtq9zvfwiMBhep7f+gQohy8xjvNFl6lfGt2dq+oM4RNJdwL8RFE/ub
cdQQxrXpbGGrVFyi7hDuOfNBAjbIzLrlATm+q1zu4Dcbb0MlvbRK+lNGd3cB1gQtDqu+AgMPydLE
D/b0pzxyMn6Z2WlFfTpQCgClmeRbkOMAP7orsgF3pPh5Zu60c2Fm2SGCoUVhlq25ppMe70Xnqxcw
8uLXnNedVMb+sqna9qWxo1v0zYxXWZZRdTbEJresQ4nDDnowGk8Nv0Xy0DTyZ2wYMPiAZofHCy6M
YTF0TxEGBXjn5ABgcbnS9BJhE0/ttlGLQ0Wl1BdQrS/6CBfcvEN8la94M9rm+6hl90ol7MtGhT2b
jSGx/8Yck6P8BwrCm/3rHMdJQXV+muPk2naXDdUOuGDn7p/p5J/dDFOvHewHCBqe0bMgFDaNUuUN
47S8IZz2TZbPfMMjvQbSexKu6dHHMT2PkEtaZ6IRReHSsTZinW2svbFAomSJ//rqXHvoyEn2Odgc
L9vLSJlmLumdZy/rfl+ajvWC0YUXPpz+Nsem7dOg5nDZoodtpQ3kqoV8h2qZdIdO++kIxw7LL0OZ
XTRxN+acloTob8BKb5oNyoVbeRfs4JsB8xw2p+Md2Wpfws1unB6jZtGgT+KEkNs92H779rrxndNB
jj2XicLNOaWQ4lta7DbSoOk+T6MYPSkwPo+KtqytRdJFSw3juhs5OIMyPr4g/gw4DfvTQSXHphkr
Lnm49qI8j/ZleK3+jMq/CJDhEftlVLPTkNJ8jak1qy5EcvNgGWvt1+l5OzoKw7aQypOpemqzCzos
ca1Rp2mTKERm4ZOG04KS79Nx7dZP/yzUtPI/TVgn4sLASIDtCovRsFZNdWkg3Wlq10mTnFlzx9f4
p3HNvo6ocMLArozlgAVHfZNp14W5rF0kNHfKVatcokWBr/T45J6rRJ2b0NkXy4U6+IiJs3+fNPzh
zQU8OOunOHv4TbtmfrxaVLwmYCxuhfNitYx50tgYAcLdd8Oy3FGSX9nLHvKH6qD25JzrIx85lmxw
TYAeKePxv9kLrbPMVm9wd2d7UbUp7VX38ZdXx5cAs0OplKMyhcKfOpF9O2JLjcwqPbgGv4lzCNIj
GbBN5WlKtVWqn/PHJm7EHnQ71ISycDs8eYjX4ONyL71WIUIYZ87ac7Fmo5ICrQ0wF0+dRrmTFaxM
Ib/rFuVdpJUmP6TirkDm5/RMHv1Un8Y3O2/xHxRq00wrAzupJxTog5fTAY5tLrDmE0Flyrj1eQkv
lqvBqgdGNV0g09pD9G+pXUHSXgH7dc4ifaZZmq114hFLmDRnvvVIo7aBQzCBduTNsCS7XxXLZGk+
yg690bOIiWNpxZdosyNxNCFAx8iIEg3VhzVSI1v5VixUJ3Nguf71suGXYLND0RZq2BqJRKM3uRye
ZPxtzV1+d+Z7TZvz1PzNDkM108zWMCSgLc7ooA4CJGppLNCJXAE4OVsSOBdtdgLWKKD7sahDp5ef
WPYxej4oIgcby7cfkXwYnnP5t+6mf/2m/DKRs4S+xr/SSAQvzTrYF3dye2n9PDOL51bhLKHV+mCM
8pGa2HAxLFkXnLjyK5aprAvMPs9Emz7JiU82xzHnDVpAUe2GTt475S3iF+Zv8dcBe3T8/9xWc9Q5
ypRGEXUUHIpgh1Oqh/btwToX5Fhi9iXKNK2frn3bl/UgCyp4/T96+SMZ/Ie4B1ozQj53L12MVkRB
PSDo7TOJ9LkZnB2D/4+089qRG1m29hMRoDe3ZLFc+1YbqW8IjUZN7z2f/v+o8+NMNatQxMy52NgX
jVFUJjMjw6xYK9W7RAAzEm1nYpgMqi74oqlyDP9y8JAI7cvyFt5Cn9Q86UYz2nbyTC1km+JnuxJp
rm7hwkkosQJRnMhSFJTEGMCVX2p9G0Llz8RU43rjffd6/azPP/ra6Vs4DNCiBcoJerSdxyC5Uegd
1+n2uo2177NwE+gYkf6GbbSNIXEWkJi3FOHNEGNXNtr+8H+ztXAOkOxPaDMU0da60SN3+IRgXayc
6zYuBH5fDsLCPWhBKKUIMETbptWU7YT8Oup4SQBviJS6XS3eFrC+2/8nm8oCSOgrjSgICXOHwUyd
lsM3X0Ds1oY72GB2spivzsXM/+DZwaDNQcmLcfMzrFAe6LUSzUyMMzFbou3K/M2UbxrIdj3NLSrL
zaF5Sfz/EhvCyspQtarTJV8cFd0TY4NiGuMxcKSJECt/BpDj1A+h8nF9Py+GTieGFudEaaqp0joC
jeJHjBziN20NmHgxuJgr1wwh0BInmv7qDVWlFSQIpEG1bxGd2fD/++QGqTcy72QnrRz7i47jxNqf
v5/43mL00JYq82irPVQHZW8Sxui2eNvs6v2/37hTQ4v0AKXE3lImmg2ieOxeBPRsVr7Mpdt1amDx
ivQWZAeKwPMehoc0Osi/e+NncQ/E8fo61swsHg1ESq0MIWdO2k/rvTI55tSs7dWX92IEPZeOLQ3E
3fkkeTG0etD1iGv3DiJnb6UD8+5Bt0FsbtKNeLM2aXvJ156YW/oJVPGaTJJJSkVaC3clKFHKvz+u
b92ajcURUMQUoW94d7dtM9nlzzJ8a43X1QHeNSuLc6DB6k+9kZVE9dECDsbgmgY72IpfveQHmOJS
FIlaNJOui1sqWUFu5nNyLXxP9Kf4u6isRA2XlgFYEbIOGDsYkVucM6nU8nSco9Uy2UixEzY76W11
ivHSYTZlE7YTDdEGulhffU1IQV+VO4yoHz4cijQBPSfKUTlxr3/5S3YouzGXaVJTNpZIlWTUiyFX
6QGazW3zDVqEOKDNM2Qrd/P8o1CiAp43p4AsaIkl0gDH9jkkNdsKYmE0yVOUQay1SGHNyOIFaJBg
lUsRkhBhmjaldt/1sJJFb/92w76uZHG8+qnKWssj8B7KQ/ei6rfC4LYvfbbilC88Nqd2NHERHtQi
MOzeivw/XgawvZM78R1gInpi475cScDOT8FXY4v7X1Rqn5fzQPNQIWJroyxq3g2vtNWv7928N18j
EMzQ+AUaCt8NL+nXQ42Ei1JGoRFsKx2SE4NJkJ8zRX8d7KR0r037Fure6xYvHgle7BkYCvJwWfoq
YXdCL3yEkrZV6H0Z1n3ZDS1krd3h/2Zo4dtqMZHNYRCRShKQ4jL8aFP4raPpo76yoouf6mRFiz2E
3SqHqlY3XGNENrUOFSapQRomJfKLSD9JUdetgC8uf7V/9nCRJXlt3UOhaAmuNCEX8B1esVZHP4Eq
8PgNIhLbb9egUvNFPT8n/1icv+pJ6KMmGYRpKh3aVH3JUaVQANfW47fmtYpF+OfWWBjOHfp8LP8x
N//9xNzk5RDWRRH61AxeOGPA1LhgoRBctiMq49law3vtC85/PzGXQhOFhJFquEph/p4ypBn17E4o
w/hGU7N9BrX6f7jdmkixFFQKfcNl0bRVtKxXGxA6Iv0B5UF1ZYjNVEcMX67fgQshqw6t0T+GFpdg
FAVkwkpmxPXKlsND84Kasq3tqg9A++0DJMkr9s5TXexxtXUmhHmKl7kFFH1lNKVEfGUEy6LvNC8e
7KOIxd30zV3cPUmV7MBbJsbbJL7P1d1185eODfgSfBkeDcKJhdOU5G7wUY8irMWHjb+r4dmvAI1d
N3Lp8p0aWWwp5Ktq6XeagUg8fMQcE28/DJMzzFqR31RB3cTIuV83een2nZpceJiOceuhH3kMRtAJ
D4j9FMJt8gGvI+pA1y1dCKWBYZxs4cK1wGSfgSblxVagTVU2/VunMMNr2OlTkx6qp3h6tj5N84e6
Vue8dAXhmgJVQiYsniHeIUjMyyIn7W0qoUdBJtqpBcIiBGIDIgyKwxi45v6Xtf5jcxnHI807an4n
GW5Qx4xGansRURq5yP6qYfltkuglLkuXuPJRh0R2DyvKfdvyFmfQ1q4c3EuP4snqlcXBDeIIVb2E
unU3dDCmojAiDMXGUyD3XlnzpQt6amlxevNy8rqqrMMt9Icablw1YXOmaA7z5Cjuw7SW3/Ook45W
rOl3jAK2t2LWU0dHa3aGMaK4EWXP6pg8Xf9dK59/GYe0iBjTfyMOQS3IuvHnJ8wJbhJ95XhfdBAn
X3xxupnn0RkNsDRX1G/0Ymu2dtLdrmXvF+BMf6BMoM5g7KDKsngsIUwPi0TnDomBU32T+yNa22bR
2/HfYnUTFt+qO3Ac1/fv8gGaUfT/Y3LxYEqDaPhoTCLZHsnPQmLsiq7QHRjKzbUDNB/FZSQATut/
Lc1f8uStbDNPHdKh0dH/LHatcZMPwo3e3XYNLJ2WpO+b6akvjI8K2t5JE75dX+bF9+zU+iKhGCdk
UwMBD9/3H8KvQURgFo2aDbp3sFAnH024giK86OxPVjv//WS1fd71RjrHdqD3g+6xmOCotHZKcesx
RBoJykZvpJVPefmM/u8GG4s0Iy8KuFwnEjN6w/Vz2x7yx7BeuQcXcxngCWyladCFXkbhiBl4hiRP
hhuHI5fbPIh9dY/e9DFuNBuY9VTsRVjFoZZ3KiHfDGmy4vEuf8mTX7B0RIgWp8yIe27T5C0ksFL5
HsrqY98nm6Dy73y10J+8KDbRHAJxUsRBtvILzvfZ1P8UixhOVc9JZnQxmpBfLQx3HJCHn6aZwRrO
eadCjwBJhN/XT+4FayApLWsGVjGgelY9QO0w1pXEctupgfNdgbtxDCjtDMXkQHy6Ut9bs7a4Ju1g
JSSrJQVkIfzBEO5B9lHf0eIRNfT88/rKLpwlmJ1Olra4I8GYFSCafcuN0BWwkcp1DBX5uNCMGjvT
fERX9Zeq8vsbeRwL6PLj5yJNHCFCIO76Lzl3gnNtBn8razDTnCXomYIwJtzuhht5anssas/ceNPQ
HYzWUFYu0AVTpgQ6VpodLkwAizWXpqa1QqPrrokisGugA7Azahpj4r8lNuP5UJi6VxRwIuBT1YW7
nVoZsvqhU1y8gdHYcrlZG8E6D/nmHTNNOOhmOtqzGayOCUBO5qi5XXHHRPDGMnZWadryTwluA3pw
5W/dxA2otMqCDQpf1z/avIAv7wnWmQ5nXo+3EgjOvNMnHjbMggydw1Zxq+g2fbKi71J9K78XzY//
YAYKRqCN1LzO5rHMKQ1HUWcf+/Fg3GjttkZ07VFZa+mcReqshiMBykydyauWU46QcNZFM2JGLbdt
sA8U0HPZczUi1jf8gCt95TW+tHkaw5QzTSvYpeW8wFC1VYzmhOJ2D1H4YOyqwQZ0g1r59c27tCoI
skwo6aR5SmBx2qmv/38zrVU7au9BsTP5By2Cc2zo0q2mlH9Hs9rZf7DK1+KSAXhlmvPryUDXU7RQ
IlVcOet5AYhCy9x/FGBrCLykdbO6dnvER1e29Mx18gXnAJmkWZcuDO6lQdKIZqO4E99ORJdH5JBE
kEH31sr6Ln28+QE2qVojsrV8EkwtYm7ZYn2Eid2jGdwUP5MPdM2v7+K5FUOEswO8/jwWpi+bVmOE
mEAtY0X4lb429WP3BjZLXuupn0WF8lcriwSm07NWiiWstD5grD5oZKdLqn1FUuOYYLKqqgIWrcLe
jMiz3B1guJJWDumZS55/gkE5BbTqPPGhfD0u2SiWnRzMP0G3m/GQ/lCV3fWtPH/pZhOMRMxNUwUc
9rzXJ76qqIrMlwpMoFrECAvomL12h8wFkznrAywXrekYwTsas2Ne7GlpFpmMAgK+5K7ZIA2zFdzg
rxZquhlWrByur+3C7oF8BP6NRW6buQjHhlwaMrOvFFcfyb0LIUg2eiIi59h0a/XS8xvGo3ZiavGh
0B+Pfab1kUZouh9jNDGQ7cFE5AUS8j2+vzYcdk5+QPShw+jO9Lmon2M7lUhuNK3GScZ54mQjsjno
vXX1sBGU6rcsB4x8QrfWztLlCGzahZa96hRW4IW5VasMnSn0p65v9nmGOP8kC4dKO0lhInlxkEor
agLB4yBlaGsgtueEiXc7FJ0b+PWNJO+setxbSNg1nyVCbdeNz87664MLO4nIIRbnF5ep4a+HGAqo
lNnBmi8dB/aYoLK+L9G+K4NXlHQsaeut0Wudvx5fDS6S7nHW15OTUnEV78P63oRogj8on5C0suHX
l3ZOYsa+MkWOkAlB9hwDfl1b3kyZIQuF4pp6sx3MDyX7MTbpthOHg6Ec9eFWM7ZC9ikH96n+kXcj
2jYrCeOlewSjOyBiMjhFXM6T+qNaEcTxCwpp070YTLj9XFnjuas1TQ06MmbaQD0wp/91jYMcS17h
BYr7P3RXgRMexcO4ZeJltzaYBXXB2WH5amzhFmBl7AukekW3V+onVCuRCRZ2UDHX28wvt8hYExCO
d+EwMVAvhbk9WZW3GYzy7wCxCCezIqdptMjJAuVvL/SkA8VoRFE9OXMKVXxBWMtz+0yL9m2Zu31p
vPehGCO+Drt9RK0zGFMK1tJtjTAdRE7Brg7LWzPSmoNoFe0m04SeoDUy30YTSRetDPZeHVduR9KR
e+IGpEDlhL7qO76A+HphSXZiTccuDXUnVPV63/fUvBDh+j4VKKRmfi4d66iAeF/NfudV8hSEMUrK
3cek6h4qJzFaizSG7U4SBfSsmeLOYiiEchFxt3raTH6DUFkaaCZzatV9NJSNA6We99AzUGfHTf/R
K4m/SzyxfUdoRkfxI21BUbVCjZA0BHwIm1QIgIehlLyHQTa+Z3VzFzRN7Dulqud2UysbPy/U+zhD
E0efCbbUKn5urPC+MixmvfvqMYVmGZdVxjsR3W+7juUXQQmbYu/p8S5rB4mJnjjyNjV3/n5UzOG2
lsLDmI3mQ5BLlS2l/QG01UOWIySbZ+h+2JaH2oDphxt90DdtJmQOjPpunkzxj06rxU1Qivu+TB4y
Vap2LZRAkyH+bOt4azRMyoVZovNbRe8uy7WXgBRkY0pdumnQIn/3ugJpOZRIdkbQ7adgdLoBRS6B
7tAexeBN3fuNXUXpLhbhrWxNZJri2nulAOQquaxtjba6rTLLcKtilpVXKdtOfrDx4+ZWK0prMzbC
faqV9YOFNGgaqXvNoJ9uCI9xKHAERgWFo5nuT432hmiM6GQId31VorjAwFiTlfK9xqcLAC/YheQf
maLFp3g981FxgjagtpEU69208tewHL29xX/uIM9lm2N4B4HhK2wWxjb1TXQalcglsEY+ycy+9379
Y+Ao24kyxI4vWpjzuj1T+yigScJOFIVso8UWoqLCQfJZbEOdRC8ET7K9pNHuw1nCV4+bEvktRLWF
lEouqqyOFkyP8RT0rlnO2tl1c1+NzUeUTz/0hK0B1PsSGhpvuqUd4wLKunBMNrEU/S46vdvpicZM
aS69poKfOUNpFJskSiFCIMY2Mx8llD5+jtLK4dMZRHITgmyyjh6p7k45ldvaQ6wtrqD5Srqj1Iqo
yGlCsFM8tUJAq9yPWZ7ZhBk3SZoOKPqp2iOy1sYPBcKWHxnXGAlpJd9LJSpGUoE8H1gSYTtIKO4F
UuKMbYxyYOu0Yr4ZUezYK+MUtqgHyfKhhy0YcbFIfVQzaBW04oc41tIB+FnjiLRPvok0pUK3jVqE
5vQo6I9y1edO0RlMUEmhA2nv1hf8h0lOfDs1oCerpXrobfTGzO+KVyNdI+LyZP9bWpLEdSpCVrJW
2/iP91CtXnyhetS8yjoinEH5A6HevoGHYwzMnZdP3zKdNm2qxhsEGo9jIx6r3hhuyEhtb0DT3Jc7
we4q87MFbY1P+g09474pxRpCAs9wWsV00iZ0EPPGL4afRm08ZEN41zIu6lpts20z/VvaZQARYB/e
9kJ2owUJ2FwZIbhUlsnbDbo56Da6gzFttMH/xG+Vf3dKbtz4cnQIA2WX17R0NCTLG796S0tj3LZd
+UOP660hqEzNpa7YUdMxOgCfnoCQEA2pQySZ1d0QWNGboAmEEYElvsl95m2DKLxthfQIw6T0knrt
79w0x6NV1Q99htxfFtVvCCYWP6ZEtYdWRuMUGbMoGaP3rO1vhHIoPsuxNN/HzKj2QZmQPw88DPAb
i3/jNMvSNnqvdmBZFnxHKbPoTmJG1y7CTniguWGrniCiiNeKNznMPLseT0lAH9zPFVtxJO6qKkQ6
zCHdSUXwLJmtsAdK7RSN8DmZqVPKjJSS2bqNyHRVNgzDhqvabpRW67dZGsB6VuehIxTWwWoq5OHQ
WzJReYpbBoGVZkC5XEXdPeQEVQKSrKlQOyPyjVQaXw2U2IzRsBVCImdS+ffrKX2FmuYb3M0bXCDX
f7grfJZrROmGSIfJp7lOyI1uxUFzykT9bBTtmAoDqt4+niGVoCOwNCY1CSltgylxLvYo2YaR6Td1
l7gh07WOHCdHWUmekgxlZU0Nqeig6F2ipAS2W9ommTC+VqmH8ibSqI5UlfuSM6xVPo9t0Do04BNb
q/qENzTbkOqh6It4jY5q5vh3p1JC7TIvelQbT0NVWB7sQlSPZiK6lqCMdomoXqpq5W5S09wVYw3B
49mJS+yqFZiPkCFslE5DbKE3BboyUaRxMy1IGFMpc0ojUu0mTb/7rf6ATN4+QHibfcuYmg4Ec5eZ
9a4Ywm00jv1dlo5vhsnS/BQiq6E3nKBFmxkkqk2IojuNJN8ZufKXBxFhakK9bCKN3KYNoYqIirTS
jneTXtzmBa0+qebKVWLZ/Ao0Mb0TcBwGoLxNhrt3qlF2RoOJILXvD3rQPsLPaxOXuGOrxqg5RIHj
ewiMDlUzQHwBJUDXGKy7fI1q350S8VO1yr9pfL34IA3qgPlKo/LdKBegg7WaZylu3jJAHklhZaga
Whsj1Gmmax3kiSjJu1YvvEqjONlZ27qBKXa3iF/7rthE95YJXroKYMpGWmKMp9CVx+xgDgi2StKj
bpBPWsM3ORk+FBZRmdqt3or4W7QQu6ZRvqWBaJvRJCEOym3qdUTE45GIqm9NLobo31pBkTheoU1b
xOcDBIpirdgMlhchZm403NS426ptt6mbuQ9kyu1NVXPF07pwC6vh+lrap9LJzjQHZZrY2UKm3MKa
uBHFtNpqQvIbET5lp3Y6IvCTtGdcDsHPfri1JuT30uRNgNM/T5SC8lr3F8Si6mbKDXRdgxq/LyHJ
vcvH2HyqmET3DN13mXfayA1klH4gHsdCPtDs2MtN8iPuYwsZyNZuurrlp6bb2sq0va/Lv3MZv4G0
O5Gh8qv0gz2lIERwDXTMI1TmMmXcNWQXfiTsCRGmJ0mdhu+KWVatLaDNiLQ2wVzal4/llCAxa4z1
b73oD8x6iTt4ZO0iMZ+6Xt+JA3ypKcU02Lh2TRemOLLymOmTeNPHgfeKLPGvqq0ZTBwG4741rBdp
KGKn66NjFyAaG/oxoRIjSRyO+iiX4R2k27Y4Fk9E43ch6r1O2ysPwahDwxeLb3kvPKse8rVd8HPo
TKauve95lB8NLdt5kBFYltQTSzBLkHaFC85jp7dSdNMJ2k1eCc8Jp3gIiEB6XQFuSUAvJZ2/TyGG
NJPgUUC+9KYqgnzrZf5NMPPdGHzBSEnR2BR60RkgBPTj6qFIBrepi03hoSMoaEDc1OQWeY8nLVBu
6FWgO6sIim1S+IMrQN3qUb+dCYwVH+eV+6IjMMXmQq44d3B0roz2DjXRbVfgvqrWsH1/dBiVPvqq
kDh5gArt0Kg34RD+6uIQSUW+yaQLrpX1yCcXsptpyR6k+S9DG/bqTE5QEZt24JRoZJaPo8pHkmQI
bSwNHtzoW23Kdt36wa5J9U0BInglmT0v3H1NvRa5rIVCcaL6KEgq35H9hOEXGFv7Lq5hn84TVmRZ
KOuLCJtALyDP1ZqTmpaRNzqihRHVEVw/bBt7r1M2hDH7lbT1UiZ5amdR8kiIs2HtDFS3lF6E73H4
C+6Uja4PfMDXXH1ANHvTID5z3erFxc1YXcYr51nbRa48MjinR0Mju236yVzUTvDvRn9tmPdCoY4t
PLGySJJ9rckG3yhll4K0q2xCV3Cke5wXGhKUBZ+vL+kPncTX+s1Xa4v6jVQVBRwaokw5q6PBF9XZ
WxBU+a4tzJ2fefXekwRXSwLDURVyK6sif0ZI74EBbuIFIR+2SRfYlap5G6mfjhFeDiavX+WkBa7Z
qqatoK8Uakx3B7E43HbqJCGc26OsOgI0LJsKd08tPCpDb19N6rhvQZk9lpbePqAGzt1I22kj6LLP
P1/Fm6kv/qYCBxjCKElRc+1GroJ0pzbqfSgkQE2t4m1oi02nlai09MWmFL0JBmRcZ1YWNooZ9gS/
bYLUroy+5jaQ0L4kdehlD2Vk6lexP7plKNlRQmprdb8Dv8pv2wph7HSqByfXyl9V7G/82tqKEByt
fI2z+ohFHQ2pPIafZ42Kxceoh0pFp76W3VS7sb6X2Wv3tMqjfKFa+NXIsoCGoK8XyxgZ0IDOnTTy
NyhFCKQRr0V/FCXX0t2gfbm+snP389Xowv14WVCUupBzqA39tYmeR6N+l+TWLRsdreZ/3wX86uwW
+zi2VRczcaq4xgDokxYCGkzbThoe1OkeqYWVIt2FHf1qbrGjIKGLyBOooUW301bbhkfv1npSnMjN
nLUu1vk+fr2uC1Mk3cgdR57sSiqNkbCVGYGBqcyktkI6Iu7H3nOvf7k1p7f4ckmdiInnGyqy8Zsx
jKm77LxsDRhzXtT9uqzFszEZYyYO4Etc33tXZ+0CZfwlpAzCRFp+15Ymxtu/r69rzeTiBVEkVLKH
+aEeS+VWV4tHTBz7oJv2YMoPwaBui4Ay4HWj8+dZeFsUKmH8p1CuI6u3MJqnQTmQeIPQlQbClVGX
3GH6D6cf7wEb+8yqRetqcUag3mmSslNUt7GsG2TBbU0PXRHxHl3+VPs11b7zBsBMwPuPtcX5aCs8
ZVf3qts38TslDSgYwayWdj95cIm1u6F7EPkN1/fxwjX4YnRxXuqUC1d1quqqNTkQStYOmed3LTc+
mqwiEFPaYeUazP/i8svRGp+BIHAqQL74NbAhVW2NVsGiF/Na6Wi2S9rWmiAlbFZim4uWJL4eIn7A
75Y1f0ONm1aWJNWNxsYxq9E2lWmXUjNkyHLlOF78diemFtvY50UuGYmuukNc7+SQAmCnO+rkwq2M
uKm/DUmeOa9P1z/exQVCnjvDpcAuLcOowKCWw6SYRNGVMuaw90vjGJiboF/DpV08JSeGFt8M9kO/
aLVEdTXxdxWSwdoJ5ZXkXvzr+oLO2SvRgrVODC3emzjNwBZQfXKVoNuiCbqhJiUQ2ETFD0Vo7Lzz
fw8GBEt9L25lIRm2UyeFgV0E0W09MfcON9IsD19Gh7jq5BUc04U2Fr9uHsfB75BpLGezSlFuweOE
EyBk2S3T4TUgn7ZrfdxVWWbuG8/8No7t29Aotuwp7ujN6rZjmO09ciVfrtfA2effn1hAEpkXpruG
N1yE0ZqXFOSKeF4/q8lap604VfD6H0NvDWly/nZhSSMd0SzNtJRlYxQ0bRk24ghaodqrlXwbFy+6
b648/+cPCdnOLJSGWCQUzUuQzuS1ZRUnMRCPZie+9cKhgHniNvjQ/q2gLTye1Kh1hCjgbqMYuXg8
kgbVc8tTFNdX4HLJG4gt6nbv52mxuX6eL32gU0Pzik+SuKmbSrURSeLENzPcSW/tOwPl101c+jKA
0ODYZ2YcnoLFWrKkpCSes2limv8l9sF+zMUjTbjrVs4dwJ+XCRoNpBU1uDu/LkSg9DJ6Wk/S+0v7
qzQGW76t841X//4PZmaNXAvKpxnU8dWMh2yJH+uYaWMKidnA7JvpURbN8sOsjNSIa9DEP5/662vE
W6QzEINKDZ3/JZgjjOLCikCvuH2X06oYqX3Vw6T+bBK15harfbf1FJ16U6H4QWI3Sn9v1IVT+4Yr
FcIROYC9J4Z3ZWU8eIFm990ak+mFnefaqXxcC5VWrt7XLUlaOq9FRuO6/4RbHqrFn8KjvzZueCFV
htXhxMrioEY+/B5NiZWWninEonDbHoxXpCy36t7fpu/XP/OfXV3sujSPI/1J0YDlLb6z4EMvz9+I
2QrIhqSE4UYKRcVEj9LPyKCT8iPRtL1VErgOg5lvQj1/FRMKnrYSJvnWFHvU5HQIaqhyqSE6HUJw
06VdfGi0uHfoE8crvv/8gQcJCfqM/6lQoSw/Q+dZkSSiW+dKBiM3Wixs8lB4qY3xqFpC9aBA7lLE
7UuMA9te36wLXhHgG5+fAWqmp5YgP9oJllLOQDFJ1941OXGCSb5Lss8+p+ma+o5Xr02LXThy81Q4
AcV8I5A1+HrkWnSs6kAG4DRWtrGve0fK3oRPX/x5fWGXDt0XO4tDJ6gyYkeUtV1xZ+5kd9p7txl8
Tb5TOcJmbYLqgisGhQxUEiQV3d8/b/uJK84k6F2UiheMB9mGs3RT6NNtaJnHsJ3c6ws7z00Amp6Y
WpzuPhIFsx4HsMGoHQtZ+typayD5C5+I1GfGHwNmQTpj4Y+VpiEyLzAB3HWbMs+RJv6jH6tHTX0P
xvy/bB5LwlOSb1GxW8R/PQor4gj1P8PB0V5KSIC60dXSkO78msjypZWdmlpEgLoe0iNRJeqeauTw
i3ZGZrp0iWkPgw7J0/31b3XhXpMw/7OyRYqnj8RK/iTzrZLOkUuf6X7hh28d1bh0qlh/VvVfjb72
zM0HYOH+iHIkhrgMEJFnzkTKPW9KSx4dfyz9zRBm94GS6ochzFeu2B8CraUlCxSromvEiUwQfr3K
MeV7dRLYTTPqsxvfD7+Jc2nKUh8zWUudIdHegrp6QHGk2zLw8UuA3KbLO/HgxQXcfZ7iiDL95CAT
97JX3hAzlbYZCHDGQwNkX/8UF3aF2IIx1RnoewE0nWfwdCo4ukH+qRbloTG1Tb46wnzudZQZ0MGQ
AKVnBkyW3DRJI+VjV4Cz81r94AUwxVTKg6gDbWgOMQ21xozeotZwtBBYfxqhPBf9fX2hZ66IX6Ar
iGDDjCNDub64vIYvCqUW4feSH5MgHJt+M753VbvyYq1YWcq9ykbnaS3QJHfo4we1Sh05iF7E4Vli
Ius/rAcIgw4ofC6TLK5sY4kZsCIsgaIoMqANoa38Vpp/SyYy79ocqDHXcSHZ1YYozk0FeKo5T6n8
opk5EUyP366v5cz9/LFCWsBEwoUUD5kOsCYpVuhFvlZytgsb5b4bCACpaQcOu7DyWJyd+oXBxSPY
amWa5iYozMaKjzo65UX2WyjTlSzhvLK6MLM4c/EIoEKtWFc1Y3cKLjcjtEa+j2uQDpXWOkbf74T8
74TaBaqua2oGl1YJlwVsUODngEfOfz95fYVe6YyJi+YWfvo775/CQP45rrVgzt5d1nhqZL4RJ0Yi
bxSMNqMDA2f9X0Ye/0Xr5/rpuHSnTi0sIqOoz8PK8Dnpfma8qcGxFow7WDTB4sgrd+p8+mexmMW5
iJUx0uWGc2GKY//a+Y3k+PAy3slea+4rEkKI6WWrOMzwpTjRf3ZR4n+CmHEpCoHbSOV4bUj3wjec
74RMHZS6HeWPr9ub5IAjmVlQXDQceUqgY4MfJPc217f4wkfEyqwOoVIDEJe5ObKqYGyooLhJnb5O
Yv/kjdvrFi6tQ4YHQUXFDTjw8iymfk+mBTWI65dwWzaiXenJxmt+X7cyf58vL68iUiiSkbcyZYUp
rsVugS8FGKNz4kX0fYVfXoTs9odR/jW+WM3Klp0nsdiiLMOu8chbZxMJaiFJUyVmipurobn3LKSS
6j7ee/Qx7jzVvEmKOjrGOpP6tV6Ez7gbhFebSrpJhWmDUkb7PClMusj+Pmfc37D7Kl8L9i/cHOmP
xtdc2IFYbxGIFL1u1VJJ1zzrE1Ch8bFOzeeIwceol39d3/kzU2QsZGg8sYCwocyd/37iBiBJ6Olp
qqM73ueatVGqrfBDN9cqYmff948VyoHI9lCqOqu9pVbrpbI0uk0Ilgp4yVNQag/dfZzeVeO/58Fe
WFsE4KBkNLklFKNLX9yWzYfUkpXRei2/tV1tW1NNg654GsRDBTZHvjG8tct/Xvs0GYsgZmHmZQ4l
l8U5v4CdYE5r3LIXD/Wz2fXuAE+JOuqH8acpHMwgvgnBY/S1ARxpsENxctSq+bcMO/Ov4E5RwCPH
wt1//bZ9Dhix08UR1G24zTLFiW+ksT4EUrcvntGNjaxy5eU8r1V8Nbkc1OrStFN7dPfc1Ch34s9E
SWydWtRkmCCDQfTdmE1uC+q0jwsQ8so+Vk03jGo3CE27PCoN9DGxfFDlyk0+arjwrh/25THEscyk
ZChAz3Vga+nMaHR3cS3lIpA9sNCNI0hvnNitbkLkAnB0WhuwXcZHsz3GDamaqgbPwLIQPLajUPpK
LLoybf1Rf+/Vzq2Fh1R8pmy/9gbOp/rUh87GcGdzoAwt9pn+DAIpveWXmeh2jepW7WcseAcfuVcr
lexqiPahNt4nICtk/6NQh/dEMg/Xd/fSak9/wMKV0GWsQ1Nld1NoPxggiZw2Guyml7uN0KS9M/Ty
Ws/xbACfvtgszDoTrjBKwkDQ1yOuaFapTdSi3Dr0vvtpvO0Hph1BwUlOUHq3zMPvSR5utVzm3mcr
QfafueUvW451TabgqTHLQjSrfLUutKaXhIpCZa6JPnCvtB+9RkbnKncyuSsfZQRrKiQHJ1su85s8
D8TIHnTpkMs5wPv8G1GCJSAqbVG7pWX0i9ecwp4vvyS1VjFDbKTkj9WvPk872wxVC+YhEMjJBPJe
nAZHj83RRREXYG2XbBCGS52m9S07z6ONAAxfr9Rxl1cFI+wgneGNDmPzWGZp6tZ595J7liDZ1Nuf
kVrzUX4PlXgrFKYSOTWDZdso+n+0fVlz3Dia7V+Z6OdGDAnuN6bngWSuUmq3LPuFIVkqACRIggTA
7dffw3S3VVa5qmci7n1xWJaVqcwkgQ9nhTrYhlP9b8bCP9yE65sWr86mdcD9w+ZWT0OLs1Hpbnwl
kFTs8iv4Vm70TCG7pDHWhQ5eggli+f1fX54fd7r1UsFBco1YBLAFRPXnDyuCeLWuO4TijD7iKFCO
OCzy86TeFkpu/vqZPs5M358Jh3K8Dgdn5w/rrmeQhusL425UVeZlY8DWhtmqRfrrp/nDLoPnQfIW
ZjIcv9ZT3oeLv05cC5Vz6EDOMl9gUc3Hk6bNKZj9z8w1mfuJSn60C2TnMYLVunDXXCFh7d/8Et4v
Pk8vAjm9wgPYZ4L1+7+bIOywFJPohbsJliR5K1n81DP2ytFTBFnm1KaNiGqeybAxuwni8CooL4sQ
Vdwu3zWDwK87QNDbqS2JK7mDuwKqRtln2rjI05vLYDPBhJHx2GQ1HAipXmXkFKJQA+G57YatM7F7
piDtjfpmU3M01jT6qo/hwkSSVobgp72NRy8dtavS1iseZBO/gSZNiXB3k/tNQB+Ze61/Z8CaxmF5
6w2+2g4JvFE26aEJlrvBCqRxDk8erFCJmp976oktsm29FzMNXU4D/jpKtAyxeaucOUMA5ZT2toKP
bOJgMhH1zIzZJr1zEZMF7quwofeUuDfY+HcBdO4p6mt28PMkrwwDRdp7PRJhtJC/tR4vN2YEiB3P
8pOObfk8KskyBMGrPe3j5uDgoNMkA8+hnPYyxiQCLAKSfMVyKa5G2SCpIhG5qKGsC2lUHnuedHuj
E/+qrorhYMfmoXBZB+a9Wj7NMWt2iKkLUzRN3XRT7B6jRrePXmPlNsBInc0sGm4roj6Bnc1DF75S
EjZXgqLFPXCm1yYUr0kLSmFg3raUTd4uBVR3PL6URYNKNAbV89CHm7YL1IHUfrGtJ577VblHqMCh
Vn1KgGdsgg6ztxPfjcjwukkszFYp6/kWH/KXUAxiX0sovP/6Kv7F2uBB+YbDNshUCGU+DNys7xri
mwUJ/ov76jR51U8vw+MU/hvO9hdPc75J1mMOZHYfgWj0ilkNuzzmgYFPWS2S0zzAIIY6JLgD7Mtf
v6Y/bMcoX6RIo6CAoUF3fgxw0r3pu4UPmLdRxT7cu/GD6dpdf9v3/yan5RcLABycHp4GAkLvDzmA
kA4KBoeIs6l0u3NOAeefEY15SZ1Ldi+L6PvL+s9v0/9hb+3N9+1V//d/4etvrZrxs9x8+PK/r9Vb
c2/6tzdzelb/tf7oj//63z9/iZ/85yPnz+b5py9W6bqZb+1bP9+9aSvN+TnxO6z/83/6zf94Oz/K
w6ze/vG3b61tzPpoTLTN3/75rcPrP/5GKTab//z94//zm1fPNX7ufhRmeevlc/P6h596e9bmH3+D
Dnl8++dfmrY3/PxPurXf//avR/7p3Xt/N/+jsfVNKxAA+Y+/xdG6G/1uiHFc2MkhV0CqD3Be1L+t
muffrd+e0KxzBaXgbxf+VPmIqHRoycLU77oCRokWyx50YzqjTnPqcTdu3JFEN/CQFYeyC/rc81pU
sMDle70IN7mtuuaL0rY9mMK613VhiotqYOQimZvhxDD/y7xJWiQ4zGq4xoIHFwNLQhhABj0cUagR
H+KK6U1IFKYlOrjjReARu7Pwfh7LHispGPzlyxSh/gpxerE+oE98vqh7pW+6dqiuJvzkzot6uMWa
ASs/06x/gqFn2qzv0JYqdQu6FH7JqenzSA5DDO8hZ7tohjxYas/L1VgUMLSpOjzypjp11LOwxAo5
3ZbwA6UrE5ixBCOl8Tt/h0FXHSNjxp1kjbetgSV/G+VktxiB33ot6MZphYNqRX+1LyXlMZQgaEaC
EhR494eTqxmchrIDh4Bnjw+rL7IGrF9RhKDQsQfvoPmT08zkBRpahDaopEpJxL4FZRBeTbr2TRq5
E/myQNn/Utsy2oMmLCHcCrvkCwaB6tiLWd1r67F89ge5H3QlfwtHy/aLHrdT4RmE4th5P0DOeeDg
W6Icp8WdAUqyn+YxuW37iH9i3hLB4BN0QepXeti3cKlgsBUShoqodTOr+uUgq4RcecIRSRrW7S5p
HUQDtCUEXcKrG5YuRIRpJ1u0VMxK50uHpdwz1MMhvHRTF0Lw22Xwg1vaABcPVR0fWpi0dnFH+l2S
aH0xLCKATrMKj2E1ILsCl/3eCBqnDB8nBh4yQmjhVlvgPnTXNVAfTCwu8yBGs2nnEfcBJUaS5uje
BF+B6rkwQLOUmqLd3HM3097SoClT7bSpopcRdW4pbdsAb5t08miKPie0RsGQCZGaHBUa0zNEZD4b
/VOjiyDDsAuxVyTqPCrQvgAcIjrUSO058Loze5WgTy0ck109DM4jKo1i5DwXBqOE667W6YJvZCjj
jbEhMhTa0n9qJeJ3ekNYlwaMNhdF0nBkrOrZZoDBlzbzdek+ccmX3VwOwzc2+HNWMI+Cd8JhK9dq
cg+xDuBVchrBd0z2Bf4IzKbBmL9RcERiSosbFJ9ZC4M5LItb21qFxmV8mLCQIyF1Y6YR8Q0BbFa0
XxwMZnx6gSJXfBon76kibp9JV3pXGBAvSFPIDOSau/NI4F4nfl9s+sgd71TTvraKO/Ad4h1KENqd
Gy5V7ko7Q7BSq32IQmUOLE0HU6qxhUSpmqV97MZkqfBJtTE8dMsTCQ0KLYYesZLAGba6Rf/TNLX7
hmh0kJHeyUK3empj7Wxk4oqnKWj0ZVnG8rbm02NUJNHeor53E9L1klxAXVxPfnknhaygaIb5joiq
uimshaSjMnGXogvHXnUQGthNgkhJVAu3XfUY0ml118QNLls0cZZjNH7tcGS56JbKwFS/ci2wCwi4
OouRZwg2NJe170xkMzJCTyjSHsNUUlugAbdX4yaB1fnCVV5yQmEHBkKLNghceMOBd9G3eHRhoMc3
XruoRf+ZX0NC54403Lou3D86htNuhif2zQkmAT+d7nakms0RfjKklVXGT6WLyVRWnyriw+AGF0Qf
pQGxNQzE0GPYtFZuBANWO3uIcets9Rn+COeqBaJUZihWXm5b0pxi1vu5FzN6QPApL1I6dfiwR93i
qo385mFqoWY+OA5myBb9hCpnRm+w3/BU1ORIIwbn0gyW0ARY/SAUVksuBiqRPUYepTXhxVLV5QO1
4da4S3RpbUTSIhE0NxSXsyvmfo9AZabzgSTsAB+svWSDE2KZ9v0dVcbPk2r4hhldZ4kt6wMskAne
IQrUfY4R/brEYMg7TMOzYCRNGonEh7AcNnCq7Rjw1kMXG5sBRz9EyfAUSXnlO/w+JALaKs5Kuw0b
0O0pJLI2m8SkoW4qOxRoq+eh8OYT3JL8skB4dlp5OHM4QuqN9YynMjYxdy9UF11QY69mZCU9wQPP
Nkz6NQSoDU09RMc8VCKav7JwjnHr8yFFF+dqzOQjzu5L+wU+26dkmK+qMbmODZasfuhfMeD1OHL4
sPEFcOMreyhJWG3LKpquFuL7GWpfhoNE1ZaJKIfQJ771pMugBR1fmpEUn41WSMGuGpGzZlnuBZnh
PZzWE0OcAMOouPUPRYm9knhxcscKyq4lAhlzO8CVKCUwO22rS1sxuIADbMaoNSRjvfdF4tzDll49
10tblqlH4gcboF5xEqI4oOOiQwZGMGEdtPJz0pDxHi+rvXCA4SCwJmqfWAQoAwbtIMg864pLxTTG
jN4RnxBcrLZuuCY6LMZDBtqsg9eWS3qdyNq5hWMPVA/Br3vts2rG9RlM8mKMWPHYDlNQXoi2kze8
r15dTaojDZEz4Xv9PdRUJSImaLQDX+psnY7A7Rup6JBUYsxjE/AvM45BeL0hL74iG1kdmqCYmg0J
Yh+lgX6cx0OCENqEh3nZBtNFQKfwuppBR2VMuuqWTUv03FB5M7ihg1Nr11Q1zLdoiAYmjaBnGCub
G4R160d3EE9wknxCmCODL1wUKkldsyx3bm29T7SAR53hhIRgEi9G+HzlOwiBw6ERbT8JkbkoDX2y
hGBHVF5/UThdcQqpVFcc1uy7nunp4Oqqyznplmyu41llrVdiI08m8g2/Gszs0G7F2GGGOLqStE4u
mnIMt7Kdx5QGPd14rAayxkNvxyXx3HSkco20SHDKZ55Z9j4KjpEWqymy+GWCMkU/ajMycAf2phle
6wr3yiYyvIJCua+QnYISpK/QL8RY6GMCh3GJ+osYBPprQ5EhEDcJuAmEK+0WFi9HGC/7h3KI7anr
3JmmgxtP2Qjs7WboiDJ7GYUBVCJhGex5GXrdmkrkfoX3qTKoM4MnlJI63rWCsW1UxOQe1hYsUW0R
EkCVoXpc+rL70kPU7FzKeCzepAfM6J4XzRSkHNXa21Yyr8gWEX3tgewh+nwSPkWSDMI4NNxhuyAs
409ICsJ8pk2myna+HhOkOErtFpddAFA4SzxlnNyRZberApNc9X5kMXvU8eMSLqTMLaHiwl+CnQJQ
hlmEI5Pb1/1uBba23VAtd0E5sbSLxYJfGnuNNT18YX0ZY8xC2EhbU5jug8nA2BzP1wEJP/sYILdT
4ODMzSK+WaapfIvrJYJLEjOz3/gI3Qurai9gAtzaupqh5GQwx+sQNtZmwEAS3bkUFwfxGig6qxL+
00RcOmSAHS+GIMRBwY9LToCnbyIhLv1guZ8TE6ZeFSRf6kphbXCX5FLLih0wp9z2CBeUobpCEc0r
PMSbeG7ugPy9NXK5E5P/zasoKHYn2ieVhm10Wp7hpnoY4/EgZXQDMTdQ19k9TAsc7lGDzE7dQfPu
8/DQsxB7zcTgdIkoMh8DOENGJ5c+39FZLi9TWXAskuOMMS0xZbmFrkXfzVPnJvtCtKM6lIiXIrdx
7cPbvHQrPe6Ut4mYuk3d+uEWUJiHicjq5SthGlEZINGyNqIyJ8ji+4ZLpUztPC031qBkDuTyeJ0E
8+ykYdIPY7qIIryI4doNV6s8ywNGxtvRscCPEumQnId9eacYuFbYHueTMyqy10kp9rFC22DKJXbR
2vH5gTBJbqKlDeMMJ8XlypeDeHN8BM82om0zEfTtFS/YkHkI/79p8cFnqKrYxQtmsGZyFygJcTbc
mXa5HOakhapLRzqFuhZ+VoSAsrQBLbxbasX3TbWoTefYDkJjfLqBwIqDfRZF8VhuwK7FbDrVYG/m
UTyFre+VOF559VEXHqiAwk5Yx+uoSrHguTcKxtw00kO7DyD597yquK8FsJfILvU+9Ip+G0M9fIni
pe6Awe9Tga6v3djL4Rbi88t2qm7DDjJEHbLus0N67y4uYcGMR1/nzUz5KQTssfHHrsFgWtkLxKj2
952IkA6Ogyvq1Bt64u5Et10Nf3SAoPIUhMV0i6s/3pOg3zQoFjsWfvVIpKixOFp64RsI7HlNzCkw
cMA5DkKhNiGSnaqtgRT6brHxsy1bdz9aBwIll9AWMTCrBlpY0lzOWHJGpAM3QRZXUfAANHVIW8aS
OxchMJ/9yYX4AiI32CDg1dAPfZwIHBXqBGOgwBt3yYQfXfbtwO/80f0Nh3EMYM0ieohOEzSG1Rip
VjVixjiSbbjfPDGoxq9c4uPywtl7uAwaEeucKfJUBjjm1lVfprqQzjF22+UI6T3OphJ0HOL6brqh
j3BkLNnNMhbJBmtafRcEi9nyHjRlF6pohWKnl35wl7w0SEHMZkd1r0rV7efABHJMzYTVB8dvnLJh
pePYhgvvcepid9eWYXU/dDNiGMQw6zW9BtOMNbNzXIjuatDdyGhFHjckbbYQCOieW+y1JT5R3iHb
QGLtwMBpOMaiabyGDyq+75nCmEeFjp+wcHUXfR8yBI90MLF2kZwfTJKoTIyCvHRhtWQtegZ/c00Y
P4VkhvfF0dPD39ug7hYDPhWuYZevN5DOuCq8PcLDXETGOM8uVIEXf7dRiWSp0A8QqblKByT4TFa3
01XR+FelsEUWoTICO7+4RSBTcep5R27+/h/u399xlnEifgochOdhXZHsjLiAAloeaqxemQ/mBkhu
u1zxJRnvKre7bxtE65yRF4ssVkgOVZx/gF9ajQiiKfIPPXKYd1pF7e4dg4lViCgm3y4n2AgC2Kr9
aEfI4F21StNPkFK3OdVlixdNFAoxQ/8UMmi48P5VW2fUEFAHbXN1xmc6jT2mwSqKCxkgDYdPOWWj
MZnp6+XiV2iNDWuaBXU7bjARmfSM2wxFLy4xLvY9bv8IGVIofSwwEgCt+YDj9MV8ADesNqbGCI5j
03yYsD9zeFHSGjFpJw+pkzmYdmcHaLtD/+APZGdGQJjTxuSEstHm9gPEYyqNMmSt2XPPRbBzRqIx
2g/F4zvME7jjJ3jUcR5fUZ6k6XedHfAX+HuNghv/jPaIzh9zNATGR1lRiBn+BfkMTrxsGg8TMqFN
C/yMqkxpDoavzquiOCV0hGKfDwDTVvinqB2gV7Gud2cIKFHFeKumBidD2yDPMEYTalMv0yPFqnZ5
xoNAdfUPxdJ/fceEBnRNZgFOSkgs6pzPmkeoLPkZGIJyFrEV1GkPnm7Ht1LZp3eAaE6kTrVqxgu/
cNwvgRlAP+oJ1MqIdfAME00u609AlpM94kjCnEfzsuBGbIYjZMMtxIYK3ACA3xm3xBEBc+tECNSo
ndhYp+Eyl9kZOvKNuh1nF4zMB/go6JD0lOpmHm752BXZGT/SZVHuPRw9t0hJ8/OPQJJhFAtOMtp9
7dlxl5jo6zuOhFLqKJtDX+alDuRLMzOVRxRuZVF48dHDRXU440gFl+BMgxlRfINlfw4mjRhikNYT
7c+AUlWSN8VKZ18iHCSNJglgMJxmxE7/gJbcGnHhnZ7FI3ycr6qOOLChkR8/YEuVETZjVYTxNNIn
Arv/O74UYxNNIyOS7a9AprqXy8YzEaIHPRxI2mLKdDsV2zPatJjpBYUXdQ4oGSFmK+QU9VjZCiVh
zxlNkndGsk8+5BBx1JSXuHrSdyAqCvHI+BcOFWsOvsx5EkJkddL5WzKbeYcgufKWFwV6oz0Ni+qf
o1OkMODDmiS+rCxBdJIqmiP6ZwocjsP2O0yFewEblN/SI+Z9k8l6gaa8pC8fMKsiiat9X7TeJULg
cIHMAKs8CkfXd9yKEKTNLXWR7JwFanvXtJcDc2MEV/8RxEKGmMkhpqhPZxQLIQhBLhdiEK75FzBW
NTEkBdaAplvYmmgRbucSCPn6L3Zg+mQw92SUanHkbE2EqMuX76iWMoZfInfF7nwqAX06A/BQTwTL
jpYVzdygZse/wrhki4lmbBnoxNpHxpAEUX8GuWD0UfDLIuXGVy9oNUKHlyRHTBwoXWsVUidK0mcq
MBPcQckFWuBtn+oEmXgr/NUF7pD5RYEYKZyqs3f8SzMq95DgkOszBtaIMNgComnykAR654DHu+TR
80gdXO5/CooFnfVz0pXR3YRpaKcw2G1RgclxzDYDrjTsMowhq7KZy5s68PqDcpV4sdZ/mWkCiKxG
2oek0YGdeWHTkrJJg3bQuUw6hWDEX+FoMZ23vOrKi8KV/S7QDYI0CglUyi/A5/4LUNNTo57dRubf
QbXJ011aNnAIdXEs07WIZH9G1urQGzYVFd2VgFM//RXGJhpvX4Jthqm0+hT6jr9O9OWWCg+8WxN5
J17TJRsLBOGkACEOkYSYMI5F66YidvDqv6NwfrzYB/z3YMYuNpdI9v0BxTnAFk5VOUSPZzjOh5Qh
HaLmKeHJ23dIDmYI1jQLTuhnWC6gOnyq4gFjD4f2DvofhB8h/3CcN+DcaB6L6VlTOe9JVSxf1DBP
uxWuK9oRvkEQI3sR+a9npA6INmgYpVzv8yS0uwdRKq+8yYj7UgqI1wTahhyobrf1DCg/4pD/iDam
OQ5TKL5G3eTtNCH7E5BmdVNiKs14C9q4thFy9X7Ad47HJ8yAKyuQ1GeRZT43lh6XQCcH8ExfvSh2
tm5X335A8CqJhkzZCFTt/CmEJ9oBCUhR16Zyik1aBgIJj6HXfkf1IjA8B+6oEFQsgzrnj8geZk2W
kUQ5+Qd4T/e2eRDz4twh9gVTeFd++QHzdT7rLtvSazPYdC3iJwOsReo6som4XQyG+zPmN/EVtYum
eylBC8VjhBvBr9LARxZePHCTl0q+Ejag1ANgVD73od2REjjJCgnGQ4kU114rzJIYoUscfTK3wMoC
bqO/mcOF7RGc9g20wrgdwmKL8K3bWKj201jgEQq2GsA9BBj/jA26HI7xqNYWlezADVeA0CTWgieZ
jmeQMGwSnmPlRDEPog73anQ8gJUxv3SotOkZMgTRZC9IOCN17QwXBiA002oOx2MyeK869n6jldWv
hNs6kzFBMKTT8ssmHBZQK8nDGUN0AYnneAumvRDJfD0YRAGWSWBORFb+9gei6PZunMZxg7CdH7Bi
WSMhnlD6MBfVdIwUkLFWooUpDlFt+AFk7AAz5INwpizS4bhpGO22i+MonFeBO7rF/E3X5ddutDly
ML1LkPfI+F4xSO0F07dhYIjuAVS0acJRpWcwEpFXl04dBchTFJ8gw4DFY0Ra4MATDnPJ8Opytzgo
YqpNh1RN+IhUk0XBerBuUTWZm3FC31Iwf5sigTjSuJtPGixWOpTwHmbQm3envm6KzxOh1XZ2Cmf3
jmQGQ4VuC24fopKK3GMr3eDv5hlvABIN7Xq2BCLKgJy8Y5uyn1gWal/DwkO9vOUuQILeFmnCGaIS
Oq53nTO5+xnHpC3CvB75xOS2nYx7OSsWXODO5CaVBQ12UdAZ+HN8KNrcYL4ugmTZRVA/Yqbn30Lk
IyKKqYbbZcIB74yJQlizDnvoeV9YCA0LY7+VoeVpVIk7W8TygPNvfYm0L4TdJQPesKm4KVycFLCj
60de6+b0O/C0T6zMItw/W5C9JCsQnHBBowYdiJOLCEho3HYLOMI0jEh9Z0j0VbViXOVxbPOOrE6V
KiSWSy/IhzZowEg5kOieMdaZghEbgPh9wlWMKocVbAUO4QBKd+55HF98xFuhmt+NRT9mH0DXRVXd
xpVheWmTgV28o6+Ik0JvEaQ/F5Et2FGUidlj4cN+xEsnBlTBkTSF3w+2OwoEZ0VlE4Y6M+2DoV+R
WQEVS+bCmo8ITsCzbue/xDjJZTTpyVEYJHECwxd5gz6HA4n6et9R9q1f6nt/ia/cJkoypCtuK8wt
ezIsl2cM11YePCICqAfhkZeGLlpxBncN9kSERMbqAZwRVoKMxoV4PEO9oJx+w6ShgA8VTyNRHQKL
sTNBv/So1OTkKuHXWFTBpYWlfwm8LfxStQibVDCb7Ru53rwl0qiLADHP5cjFXpcatYQTfR2Grs8L
rHTgjNGSxd3O4MUAI8Y9jiBxByvdGSguWg7GCZeZChD1CdK8zJG7V+zOsLE/oCV49pPh+A4da1rF
N1Ub4dGHzrxN/uLkzAucjWsAvjA3QGKz3yCoeFYtTiHkroJkIR/nnur0jC8XEMFAyb2ok22APbwD
zcU8XrNO0ewdbC4ir7+rWrtcB8Zp9wh5cvMz6gwip73FyR/teToIrmyshwkr6ApCB6UoUhKifyl1
feAB+XdAmlpUUYIsfHNNvDzPYZl8egem1+JinArw7LltF0AOTrE5I9SKL90eL8DmllfYoRCa9/QO
UYODpzcEk9UR4owkx0VX5GPUDQgh/hmwltCPX1thvjo4G67YOL0vmj65/zP02oO2LKuQzPsBwe4q
pOBWk7qqW6AThZyRSmjCb+9INmodrgGsIZV29Gna1YnZ/YC0e5CZGWJq7sGEIxCcdSQftN/i2oPe
8QxwoybCO8hSXZ9B7joKkWIJiUDKWvsgdALhws9oN13VmgP8Vn9AvAMP89OEZSFVZPsD+V7oZTcA
Jv0d+A3B4UGDZP0AgLs4OVCD8NEEh7M9yKEpB5r1l0i4jZq9U8p9AuAD+PyeLKrIVQQ2+leouNcI
FCyNCO0d2mevKm3+AxQHqfnFT2roi1dgHC2c8RSFaWyv+9/B4+Cali1UCvr5Ozw+8gji1Z6oCJHq
Q7AaQPUdwiRNirbF8hgHtlEbDpkJesR92l37LdN7A/5nGyIJlEIkE8C36wd+n49DQJHK6HgXvC/6
BdoIF6sXVKJvYdXZVEUY98Uc8v07zN4B6UH8JtCSSC0vHCGIaciTdcEElfGOuetiTQIUCyKEsf8h
+5ssCGYA+g7lrA8pIp+h3gKS1qNr56jmQh5bRN7nxoVA9wzFix5qA8NGeq2KSO7+icnLlZc1UDcW
sY+5tIGWGu0eBdqeffiExokCxxlZPjbznM1BUD4mCrcI0luTzEP4bdbULeJnf4XYi8B5gTChBXno
NA8zUoy3H+B7bbvHZobkCti6tz9D+IOHgo25swF2jurlZyw/kr7IkaGT1q5YU+5nR+8UhLh7q2NA
QB7kG2d8v+BmfCCDrbfUlCSDKHMdLGzPN54voY7tqjcyRm/IzdZp6wwj9nvXz+rC7W9W0N8dpcTS
rMYbVY9gDW0ARreay6uf0P8aIaLPUA49Irl92nQKJPAUh0BEwt0viQDMNXdx4dZZVYVvHHqNXYzC
vL2oIpbJqnSyjgbwFjc9AcEPAU2DjlNkJYMbMEXoZsvEvEyLUW36WBb5LxgCsehdgwMQKnz+hCaY
tUGb76ihwqwHwBRD6OKBEOhV1gqTk4OvIsSVOEkg+jQI6i9n+gBJFkj4K5Mq/wWHoJ0CdB3HeWea
p1OgyDXXRYgZt/tmHN1sPnIJYOZ8YN1ddKfAzmz8apI3gIS+0oAdXFp6yA8GOHqmGBZJh6tIjOzR
GWtnowgE5kEz9fmZanBrFOZRYZpTCbEa3rel3IGJL28+cA7G0xCx2TD4rH3evpR9cnRhm/xMS+N+
ZfgncEMwuo6dT2DclO3VIKN6W1hTfi6CJn76mZFAYThuD0c7/PBnjMRowyIda2YxPLrdLYKoJE/P
3IQydXExzirA4JYQNBvU8zYeK+RoOteALZB6jnPrKVlAsrlW8kNc14gN+4mtAJSBQEdkfmzOlIXT
c7sZXC43Z96CRcj2W1aAZu4VEGf9euYvdNwWW3RXlS/1UkSH7xyG1mI/kKHZfCcyJNKWj8qdqgs5
I6e7L2R/TBBKfCg9+Kp+SWtEAV7I0ssDNDnVaYgbIAvWh0wIK//zmegA6QdRiS0JTgpajlvXUXVa
4di8np8xvq68B1VdNsL5vjtzH5DEYCSLSXT7zn/ELhKYymkm+e9IEMjnCRQzZZiSdf1AqCleuZ3s
ZgooUkmNKfCmWwvC0OXiK/I463S07RNowfYAmV6A3GiML03rIpgYyU97RZBcPtaRvvRLqTIHc24+
dHiQwAOT3/ptl4Fr0Nkv+RPZDjIdRtIiR9zT+UqiOHCWQL/fYrLDVJf9jk5hYbAzawhjgRwG6ATD
62XlVpwELHRckxB+FKeBQAAFF2eGxdYSJ0LkfgBZ8dzsf82zLAWdMTJeCf/hnW1JwhEcyd0HwiUu
p8clwt7ii7U6oThgfsKNh6KA1HeZRlJ8BCX8hACY/wHxAtX8Loxq2EkbEmzERKftOwMzaIAjXSjM
xQcGBiLcLk+UUvn/nobhFrvG7D+cmRgPGWyhcpz8l2zMAInT/ejGyN79f8DIFE3SbQhxmmwwywFo
47R9J2RYR4ucLoXcxQLyWK6wJf8gZWwfi8xX0MW8MzMwFaVjGyzXQiBala2c55memfkLAhvmTeX6
dx1kirgegOD/f6ZpCNiL5y5iSM+GQOZXVA1GWJGFA2Cjd76mU86V5hDulX6wUc4wbM90DW1IsQXB
2m8/cDbGcrubfZp94G1gApyzjtzSJYClVjuPdIAk53/A3zRRjO4MS+ZMg7jdL9aKDeqyRYaTBsfC
0zanX7A56BhnOI7RBaW2d2dWp54wN4cgdVFLMCVXhQOZyq/onfn/MndeS7FjWbt9IkXIm5tzofSZ
eLPZcKNgG+S9tGSe/h8SBQkUlOnuixPR0dEVvauigERaa37jGxM+7tJUx/6cLhiDfkNub5raP4xM
ZU9Thhtu1VibVjV9tjloy3+f9FR1XV1Gen4W1dZ40pf8Q75MewYbGphhOGjyhA7PkU+g2uXOYKCs
Qkz40zBC2gzspp/xYTlnncbAbpqA6cMzQozc8cbggX5MfaS8qh/ltFFv5+SnVWW3Bz5ipvCPgh+r
z+/wu1/+OfupHId+8hieHvOfMAm5+bWUNyfGuDP8m0oDB3uf/oDNEyw7HTsKOC79ZQI0Nu3e7Mh0
XlOgQGrEhiH1zX+aBJU+yxr8tMFyn8CbSGlFujoBy5LBWrox0MAAj9TyMReiPOY6kmUsP2RDhsrO
36zLbDZXvwREdAJ+MZsAqVea5ZQRDeWTp3kT3wzanNp1snZYP8V58yUmGmpKRPzVt9zLYqj6Vrs2
R4b/WcKedss3138fGfl5Zbisk8gv5tyIX2oJ4wL0X6Zn48axEIyxjcFb5TFMaxN6mO8uxpKiWah2
314h6PfpEeEQd8EsW/6b9Igy3gQENpu/TpAqVkgAeop1xKVpMVPSxwTJTMbvqlf9fA6ROrVb6l7J
yqo4MvZl3ED4Fz/QPjAqypnhvUuTzMqjW8syTlrluXLmD5G0PyZJdqGe2ql9MYdJGju5N13tcHGa
iGqRoFkQsohP2QlzEVZAbBDKXwRLRliTXqQwzOdH2tqvk92olDeqWsBLd0G1/DcBU61WtNYKAb+j
d5RVRJivP4uZQMPHWzYreItj1MRR7Cl0uqr+E7Y9xU2MgcpLeXocJpbya7BYwD309t0xdgo13dqn
g6z/pq3/JnaKleanYtRvkicRacteN/v1h/Sp7ujlRFyDlqaXFxvL3Auz5zbSZTmfYr6PUwolsuae
v2+GvY9BFNtVEuYrTJj/szRqsIrowRRMufvK8E8/xFKBMiwZGhenaRjeJQ0ziiHVPPfzjEoRZbkX
VVpdkN/1l0PQiZOxLx+NKa8KIeQ3sV5Ps83U3st5ITefZVYe8ziuVT4QXaTUO6c3+dVrfX87/bJ9
klvJQHSKYQ6rObsyFcREnnoBUmsd/kGGpYXs/2ACcvJZjuUp/bgkNCvcvw+zhN+xf6ZkI9FLoBU3
AxVSy1h7Y2ZcpbxT3mRZihgZiQedusimAcdfp1ihBdA7DPXmQ5IljzX+3xDeDlbcXwK5gj9MeZaW
w4HXaX6echbdzbT6hzhLjBJne1ZsuX0XfC9T5XTC1/8210IFaq2LqrWXhtddaeH1+3xLSPbPXsIE
8VW8VSX2FhXZIejkW5FW1eLvE666YstLHu0G47dCk/KTnMtKokNb6ed5aUA3d+r3GYOfoy6nNZ8c
NHoHhD1s+M1yef0Poi5Nf4jTqxpaldVxVd3t/j7yGuzKZwOgZ+zm3KseUDMEXb8oqu4kqnV9+1X+
lXv09/1es5amSP5pEEaZ1likdvHwGoapdXUYWntkraMM6/s+FYuSzlrWceYdGFuN7szfH6OxpJII
DNHisEPon+ZjIXSfWxqkayz3UqBqXpKytk1Y4pNskzBvF7EZJRf/KDEz6wet1rplopYnfdpyWZiC
s9EbxRqCqTqdw7PBV26FVD5Uun3hMwJxZpauaeuzOUMbKsv87jRF9H3IYGjzwqvXnAT1c8nT+FQS
qLHEhzWLatbwrz5Vqf+rQI3z2Tmg2OgeQzWD2lncQ6x9Eqy1OsOJMaHZcEzXGlmvz0j5iv1/lrDV
5PNL4UG9/ycJW4+Hxc3jqlnrvTqykyl3TuaewoeoDZBIHNBuHNM2Xw57fJTa9/eJm55Uzlptr6WY
7WueEo53c52hyUY2PUEu3v+3wZsUqcpW8ur74DV8MxW53U7f92Pr4RjAZaXF0IWy3vKzFE6JeLAj
pBSUKoji4r4fv4vWUp7juDRuErctVnMiV2uDB6DgMIAqghtLtMbiGMZFRUiMIqrDMYyL5OYnBuO7
OY+rgxiIUIGWTU3JXuFYOaXYFlb29yxGoGPrlD6ncK4si4EKhimWqgCSV8An/1U61zHXcKVCX7xL
6CxhXxuWry/TQITuKBPJviR1CE54s8rr0an3kES7zwI7BwR+Y9oNi2x06W5kqe6H4E6vs8dimKJT
wjtSk/uyddZf5ndheBv4FpyoEuWc2P8ix9PkTiE+r1TamS9hXtKwhE5KkqvPAj2thtFRiuD7+1DP
s8Zp9Ycf2r/bDPX8l/GelkXxpil8Rnf/ecZXZ9UPqHp5/zHn67XRWdSSY55Letqu1DFa63Zl/nwO
/UJvNEi3+9FYPSd/bW3woMik7VfpX+nndexGOXUV96sMEEsj60pBCuqRoVaa//4HUSANX/s2i1v7
Shse+9zrJirT3iiRk7pzj+WTWLAzAOrLQF2oUc8G0iREhRGrYjc3W5JAOxVWMSxf80E9r34Oijwc
ji2Xv8oITckh9bYuppjQKrKbIDPu/yop9Dae79jLzHcAk8Fq5rzQd0pnQ3EpXb3PC01hakDLBUVD
8kJZ469aLVs63ASXVp1Li2pqyHyeGVb9gfSJJz5vggUiKBDYNjy8DQ4HJ760hLkyvEnNwm7E8ORd
dhh3QbBWMPwuevbSLGWzU+gVFDetA2QvKpU36JQiOr741no19eHizB6n1DtmZXG3mzo1ojR+lmZ+
UzG+zah3vE0Tm8Dr3Xy0r6wufU4Uaz19DFv9+9SzIZj+TvjRrl7TRClUL4Mm304tmylQJOZhjBWd
5RmyljTtnl5CxbAezmuTlfOFw2++BmJlS75y1k+jpoRbjFh401fwab7I3uN7UZRsAiFibKSoyt2o
T5Nb3a7vDYoV0Llh61weA0fheFu1qw2mHlPoaDVevii1TNwL3SfYmePHuiwlLk3XbxJIXQ85B4UF
Rri/jyFlsJpd6bQXr1GkEdQMwAtUV3MeSZCsMY4O2AnaWdQzpzwykf0zvR9X/8NIEsdYtELkMCye
c0ltemH4URHdz9kk4M+toMf8aTYpYNUWo9aZn2eTRUUpVTFtb/kvAsoRiejSMIIfn4SUnB6qlVXA
+HwWUCJIuVNbm2XcryElwZ+28IKR0dxXQaUjul9D+jRFlWbS3yrgWKNOLbvxHguzWY1x6Czn1DK0
zW43CMtcliKqz+bYUqvT36Yp9nNymfdWeTnUlrf2VNG6U3FJ64dHzxjC69f4cogVE0xVZjV17Afu
c4nJcjBxZWrDN4vRxifZpeFRdRJigFiaskt+q60F89Xn/LLrdXk7GnLtssKDhHcKMdukkldGzF5o
qCtnNaCehj61xIUjh7QolTHc5tB0ixI90DHF9Jqh2ctpQmWfFfJ8yKAodPP7McjU1F9db2n7z2JM
Z+ixSAyKxz+03s9ZZj+UjDorNt0zGhlPzXrYNf6o7fPhco4z25wNxpXG9hR0senGMyNytMjb9qyR
uY1ea1FzlJl7oAZWW9WHv8oz7dhO1godkqsv88wyzbJV5T3OkaYcRywDtFCp23nfXndG/O3YovqQ
aHZFDlCiV58mmmGlxMuyGwVDKWJNg+vJwRCoDI7ZJjcB3HF16rl2nhSPftd6u2PA2QtPWgkjuQxl
TGKw8b8+5JtSrrR3ngXSym4drgCWIX79bcZJ1XpYRl6Zbt9nnLlpaETGw68vc84wHy8E9Mfir7LO
IpEvM9uKbue8Ux3qkcZSJS109apMNRPuNKzdvwk/9TLPWVJOsy1N8fiiK7iz60ZdE6cl6w8Nr9bI
0ikg+DECDfyqnO7xv05DpdBgrbNSlod/nIbqXnath9nJHIh2KesfKSnnq49ZqO4j7BqMh8iHtBob
k5z6f5OHsl+JPYe6gwCDXx1vrMH5YntzDEc1mf3w14w0n3tmx4g0ru4paTvuX6akyLAE0yH8lXNK
quOzTO3kYg5KHfByl35osTY8G87pJTH1Ap+LdH/ZFnF4976cNop4Yfisu50LasbI/8INgk7gx3TU
JsP2lH1iC1iTqaz2MUQtPbZHh1ml4LwwUC4+x6kRei+Xz8Jy7rCVOg6TWLZ/vY1V8ZR6bCb+OSer
maBe60nj91qM7LIp2k0X5fCHrwlrIrOSgtJt5ra2D9ziDM6mSlQNSom73lR0a/1xjQV4YjN0azNl
rlKV9gu6moxFXoNXVVLLhUBGV2TSRRF6xnZUyA7JpbZzCEsfcdMmLKyZmnBCYo8Ji33axRzGEmsH
rqKmtx8C2YIzllSKntkd3biDioGDTddNC+Oa/lBN57zzPWh7s0fLN+pXvaf+LjBpsPvyy5TWTKLf
LCf/mcZdsw/1eyk+UcyGEm9tQXg0NqPgl9i2EJ2+1P2RUxC8SKDSKSmk+EdbFsoWC+33WY40leps
P8eCwTaDuVgHU+IsjCpZl2397bVgZ/JNr8vB33dxsxw6M1g0RbiXKfIvc9Wj8fg23u2NuF4jroD9
tk4M6zFUhXYYxvB6Dnr72DmVLa2hefA27DWlvlkFVWGiQOluP6S+o9a7ZhfXV3i24Vv/SH+5N2xb
E6f21wFwGXiHNFLXUwYccklMFTlYznW9oOA+rWsBHoky3DI25wceKmdN09zMpqZsoa8NVi6v/O+l
YUyioXqHIMRe2xUQdZnl1xTiHuy0Hln4TnlPV+M9cAwV0EFmuczU4pMgiJpEOciq5CyknHKh6PV+
8z4rTrzhTJODbal7iGg7DdK7V2FcK6oxWpfpKzYjMThVWA7LQttGidiwYA/l3qnVa0UrsrN3STK/
4PlkzATzjgG38em4Mp295Zwrl5W4CwctocPqWG6g+2e18d3S++uRR8WhyZ3bOMVsZfjWz3TEgfAu
ci4bFSJZy7CDjlm81lp9PHCiuKTZ9/Cn/DmUu2tpEOu5QhiMUzOjMs8A5JrtsUvI+WSK7sQUZxzT
aFs09rbbATmheoSN+JBJw/JuFbrWlsV6yblpyBOMfaDFcJmykJmvSnnNpyWanEodsTj3NaOWS9PN
kBRgfRjv56waKPlejObhtY1oRfXvHnQNzXmvnbASHssItZVlowf2qpL4UVbDCX3q7ALUoCFz/yPD
RsCjxYPhFmO/fI2xPbNVNx4SpNfOokL1r1BJHr0gP9Q0Dd6IsOb+Yi/bPBR9hrZlJ8Uru27Bh7wf
GrJ1R+jNzrFNjlicaAxp2EIDnRkebxW9yXe1HPCSTVcG1EyI+QJa/7FopRXBtr+Yq44Gjyyf0sm2
geurwJirCiGUXYAKjnSU1jonlTQqfsxZeIDVKvfPA0mUe0NVeE+p+fmIz4uQp3nIfep6PHq0D7E4
hsxgINAjGQ+ZWS3KEOmzJKKt3Krfynif9km3l2wPOYpvexgJGQN8EpcjDluY6LAWCgjTdipMWspU
hE/KJRqt1Vyc5BOGYytjh/DRy/UhQlfKfh+mPiQZX8wco4e2chGGabYOJotJneDldUaDQpB1UVWI
SOlRFRFxe68YJWPM8ZE9aAKFVLW3mYqtJJ9WTiX6u8zbznXKsvBGREL2PrOs8FyYaBhea5Wvobql
huHaSjCcTP3KOVnHCuOirji8putDTSksqjxuCX+ULZHHUFGXymWihQ6P8cjbJ9Khyah1D1nfuRIE
w0RnqtSR9IppEPXLLATflCzajGay0AyuXR/C9xRiOPALdjlZvcQ2C9O5h0QcpGE/+OI0xcFz5WXd
Q0UAvygm211Yac11nLMtayptvobzdlTvEXZkG2/Y2KrFWEIjlNdlo1ogO/luG/1ujull6kXrOpGu
XqJ66gl45xru/VNOH8chfVIZGFnRb+a8fvDDU0tiDKoPjr6ORB24vpTvQj3EQvY+vB/qgpE/EoM5
wa8x5kXYxAaGSGmd0MJqbLdNoRGbnMpQrfDbnA/yAsB/qUZFvdBxiH7XKmLtCvLdupulZn3U8AMu
qgVaC/uMaMZ9Dvlr2VnoQ5vtpNGI+dQZj2PVPSf+BFS/4yRdWLG5ZJdlt5yC/4xukIsOXN3IIXHb
yCN5iv8DGnH7QeXGZavVb6O0urlB6oXGE0bDS8PCvfcWBciNZlwqujUu5jYp4WW0cHhJLV4rpVGk
b6t8lNDAat5ZbvsHonzOIxopHya8S8anGJNeSAEY0fZmQHDqyqR6awsxEk6eetH2+6ZIvVOVE5mt
6Okq7nxz0zrpdiYHeNbUFD4MLByS2HTheG0JHqBi0Zd1vNIGnfmzmZ98gAj6TlY2aiDegwQap4NO
YhLwRzN1tOXbWqC9aTqashNOIEV5wnvP1BZ0NYINh9WL0TiVpWgiu0rMORRVX/ACZ4DHVaY1w+8I
A79jZZkYkLyNge2aE2qVNs7qBTXA/vWoSGjz+HqpYatbI5V/JDaN6WrkPZxUubam02pkNBm7Ansf
lZfzxqj6vWoPJzOGgC5pKwdDudO6dGOo4UJY2vqII6R+D5KcSoso6/tTNo+flFBWwpSJz8zK7aGV
3U7QV/+sBNtj6Rgv+F3kEXukFJp+U6fNMg6Bl97TCiad8KsqkW+EkH60nt7tmlGanE4TucCqS1cX
9UUx4sGsE5NvfvnEpiZmfYVkrylrqthSHP5MkFxyxmNPrTbU64q63xDEp058Eih2sIOKaiFmu19B
OF78GW5gl9E6LrrrmjHabqI6PT+504sxuwslcc0iNy3YTCXbOgmkvSyGjUkEzc/zmXooKYECKd3P
ldsJfEg1lRupYS/ewA8ZBk9nVE5Mix08dKvddxBEjlci0/3bmYPoTFR4mil8ilDatkhCxPe8KnXv
YYYhFLXuGaHKqyMQwUya2n/TapRogCTESDZiDvHBZgQ/YVA72ffrhVbwEx3wJRq6seEwmm7yLBeu
79mP6O8K7qNydnAUdjHmWFDXheHkboHX9kTnWg4M1ZlbcxSL0aqGJfsdsS/xZL0qC+OqLpL2kLZ8
h458hdaNh4ZG5aV01hjpriBEPeiDwpEpZ6210V1OxIWfWNahLxpesjDgHlTVNo60nzIHxZdicMob
w0CnwaMof5zBi6rOzms5GfA7DCdlkP2wSgqlkexc0FBLtxOIYeOeXLNsBld3O9w0hhQviWmDDj1P
07bjvgyl7QRnjKnvX5Ql2hpOJZeKIz+g2meWPJWLva5EMBCdFYlyLZJ8qQPPY6UE2kg7Y9iPU6T1
KbgxXRfbKj+U+pLJdXdJNR96cqRCriuetJ04DgxfNady7ddfsRwsPOZIpCr3x06yLSRqQthdnnvJ
LV9ssp2xDl+ul5Y/qVE7/t27MF7bSSnPfeUql7e5A/Mzd5Zn1oO9wbcVH6MZ9xCy/A1PPftwaPKH
HWTZ3GHW7NRZjRatO4uO2Vvqo5pKerVo3FfyQ0J6bXYZeq02GJdT1Q7ecHrTUGmm1bsI244e34SC
IM826los2ix6onGp2dFBE/HJsdjcCNI9yNDVsdz8ioVUVbeH9U/3w3c/SoPnmnNi9XfoivbWeKkm
PPbwO8q947gzJWJgklN8y30PiqCKPcilgXFMki8MoK51y2DOBaevTvDgf2MHKX5JlmAe6ZHI4HMB
53s/oyO4TaGueVC8q0VrPcWB3jPWrAe+suXgLkxRerySJOThe5naFDQJkydlY9g97ZWXyrR4QUow
pY/umEH1vLSmbaOMMNM0lBL4oL9FS3yLE4LgjfoBL4n55hSsWljYjVEuI35lV3nOY7KUwNCnOvUH
2ATL53nmL2Ipc+HJ+41t8QQ9Fqz/BJ7YUnVThXW8eIVPJJtHiZOYJelNgBnSWLxCKB1rKoeMt7Rs
ns6167ZEVyhoI1bF8ti+LpWDabb1Qf4TlWLWLU88+B+3aMZoBcz3K6qTfHdsZbe6YXPpRwUvT7XW
uZydIktQR9aWq0325Biltok0Xs9TW/sdtWIX+Fw7SttOxV5AqV97A/6TqcHNtxvOxFRQ29tTjdtK
TnU17JGTvEVZJNFtoW6uun4zN7vVUt9jOvo16Ar7y/9QRs4FbzbKMIkYPKxU/rpIm5+DnD46KHWq
hhosDvyJdEkMnQgwCje2vywN9SJnW24RSOv34EvoPHGTpmw9NcLzAE3iOKQrvS2u+b18avA7unIo
2FhiN8hqX1gYL0x/17L5swuzaJHFdzMRIwast1wzZihGqiawlJe1NpmyutF7elset3PzJjNqjxuo
uovNYDd3yGdGJjYRgEga0OzEyYxnNSrK5075O1ImNGtOwlJAFZCCOVcEkfRcel865laIOFFLk2+v
PXPTH5PlqHtU9z+iM4NvrKu6RSMAzL2KpJOyNfG19+uvIZpIs6gRN5bKeLpezDRNQhl9Hes/WahQ
rFOtPdFl80Lkcn460zWkq9Vad2e+plR/JUNxMyM2cZCvzGbQqY8PyzGvGbQQeYz8jqkNs92pvl6z
nnvcVwm3ovcldkTHC7+Kdt1UZFftyh3t8mZM0tqNY5Gt0yK5SEzrgdfu72Ov/QsMBylzyE6aMubK
LUknHLvkZZgbi9bXkrUl6l3PNs2eGowJ7zoV32c+BzT0UR540U0FeNoIG4mQXaO9uMkNoe4TQIQZ
14kNKWF9X3Q4luKzMV3lVvPAZsFhY4Wj5mZaRZnlbUO+HSC+i/a6SgUXuakonxmAxQ0767Yxm2YW
LK5zn3me0EItRdF1as33vP7DNNlPxfmgbu1Nr2P9tbke6Di5A975yyDmjWILRkqqXF29Nuktwdip
NPInjbf1JvpRJoA+jP3AZ5ZyDLQbKwOtm4n8YczMN8k5T0dx4iTt/Vy1DyWLZ66lbMzsJiqbcf+C
AcV86ZSnVu9JoK5PkgUCEJxMXfc0lfDHzLwKZJsBX3tNU4qGOpMTwKCUjlHMeNrVSxzPFpafvLGv
HK/c6JrTXUx9heeavmr3GyWVxWmccYya6/qSQDPSBxXn5VliHewKw+aumgzOMkPieOzva4l/k0h1
im5U8/cvRf5h5ITu2aG3RAcZcdmE/J7JokbSL8PuLkBqmDdFsmYELhb3yJTyBdrazn3FjGiyYMXQ
TDwHaYiUIDib+/4zbkRvn7cLet0ZOcrt/NA6QX/ux1y2ZwNAF0x7QUc5Xx0BJMMrZODiqc2lttm2
kVV1NaNIqt6tqs4P13/GkaiRIT+2woXh1VcTlqQ44UEtm4wZzYsnYEKT/Di7UDRB8XJyBThRtWEf
3rgs/OLbC6Y0Knjih85wZ1RpYLEw+wROrZJOlNRC63xElpISgUPmHqkluw7uzckD855css8RscDT
aPo66JSHWS4wZmoBMlEuj4KBNMA0Xl5ywz3NRi2+IUyjCvTPYKbcs9dVZa1m9cBboClTTv3aVM/H
Pj3xUUG4hkj9Q1obZx5D0VlG0ETWE8tAl3LJIecLximtvuOWfviUclKdNFr3HfXXWVWAgHPfZ+bv
vDEgI16VBSBPUAWcz9qzr6incaz3gO/1atRj+hNGkK5n/KljH8wiyTtKQi8IFOekItEzVJDgLTMK
1Sfi4Asb5QB+gw4fpdshfLpoe/7dJtHBkBfXiq/uX9AorUQG6+R7LTuwUAG7U2cfpEEbvssk7CKJ
fpWVbV3LFubw98AUP9uEZjhUTdh0PxigtXqyYmvI0kMccCL0gBbR5EmYQSqrs76FmHmOLFU2PkR9
FTJb+kOZECvtNxO5EO1l1OyzqFfzzWqRR0yQx5msmSwKovhWJkW36dTgWx2lfLytOr4yYv92gq36
Jzmw1hV7c5By3xaOlp5kVgXophT+5D+mA8ADUVGi+rJyzIBFNgKa22kOWG/uqkYL9688Vmp20t0Q
QvX0Dats/JzyhxQEC+Rn3WlR8WTTDLH0DBTYM6kVC5WmhsQIXffb/ntqsFMjDB9fqK2xplbFp6M+
J0ymxJk9WCkymjpIT8gC16EotoWcGptS8ZrT5IxFf8YyLmtx6aUdslbfk04TvwHl5lsSxQR8MWyH
WzHGcmfDg0i0bxUt7reAV+z0HhczrBiz8CGtFJmbC2tKG0eEOys686zGJ7/C/pBVjYzpPF7NBgij
TfRdjYRwkT1acq+fF13ICOiZAGOhzg8j0gxmG9LySIJxD6aYWbHvJjLrrdlB23LD0oEmCmXKkJTh
iXaI5L7Hw2S5HOjRM2MOFWzwpiptGZ6UqF6a689ZsbjIcJLnuUYd+0WL/AqM0em3aWTF3yaxhCYy
Y0dnW1+bHfQkvgPrLTlWYRBxHS/niplnxV5jqcr5LE4uVKzvIR2vONlWQnjLIR2VIzyWoeWknend
zwCZJLxskYu0pJa9mKUTPSagUEGuKOu/wuk3WIu0jqfeHxxZC7fEw30XsCRzU0bazYyTpf14p1nU
gMunWCuuWLxxxuq2/JkmU1hPUZg/X3iyOgjjpSVnVy8wGeb+vlRP1Dy5Kvr0tzDB7pqc/Kf17mee
LLSIPic/5XumrGJRxSIW3gkVJsWduLKaUnVpZafmPd4nVca9ByepMFXgovwGL2sNby07/c75Q1Qx
o2VIE36yyyTUTMNtVgCOPa6aZ8CMj/Qw5OsCwljTjLP3nJlZm2cKOjtH4gTWnPWB+kMZguU71CwZ
EXIP5kU/ZhefoGadxXV5Wo8Qi2CdiCLcxkYlXczYWWO304IKbYFnF7InK0ZWQ+x7wfa9WXMBB8ta
DHZ57d+zaB7DNUaVp1j1WXSURjsCxN2A0vF0YtNkp0r2AWx93bF5QKJ1tWzIhrjZ0zPqAoHcsKvc
WZHxSqzpFgCezLwMZy3bJOrY15/5NUkrzL2G6XVp1bhKTMmq92bE2pF3NFvg5482S7jXpVbeRGi9
ZXPUzwz8D+sj3RarMb4+3eSD77WHPNZPZ9lGFFF1HFezbiOgl4kcnUUxQ38+JNqlLnM2fmXeOlPc
j/ZiNnB8xN6MrRiJVBJDcRuWsTzTb7nNnmXVYCPOWwIu0CatmYHuqZIRglVpfpaxvABNWgnT51vt
fpDqDOUopy3mB9siZ9G8HPCar82ro7PD9wm9najZR1pzG8nSPtAylP1SFi/q3sYSoQ3bo8MDYVeM
zaU9zNAcD8cSW0fsHzgMkpm2mbpMEMuwwSM7jQvyz1eMru1zkoO4cmfNh6PSnCj7ns0Ianziq5Qb
mrhf6qEN2Dxxdbkdr1Lu1VSX8H7I3RihHsn9M6flqd+zRjy30+tQTiq3MrnjfwLbQSxCyjWdteVD
sZ21IAZprSep/l7iQcIpe6sPqbKe4AJrDIqVkpeeO7lCksG6DsLm5pXGC+9KJGhsv5ukIX2PWFO2
WLYS/zgyeU6g3ht1hSyzXHls6aBlXBd7+ujmL0V6inOZoj97g/gl/zWheuQFMQXN8eGI67FWLGix
i0/EXqDkSyMWxqXeNxutxUYxK0byjq1LoV8+mBHHwTbRFOLMf0jwqUO85rhZbRJRX8mezsdAiaId
Bc5vqVk8GmOa7t8RfWqrUkWTtJGvh69G1vLbGe3TIqawYXmnSRK3XM3/NuF9sWHdSDGathnx8/p+
x8YoXuUT5mf6NgtSFMvfyZHEC73CH5r46fkr8+cp2o/WtvaTssTRR30FUL+ctSUz+kfqaLe6tMRQ
7eOjQXTVJyvZKHT3EwowH9nYkSNelhh2NmDRbilUy7VG82YmAvHnRitFYiviRAUyglrpQW+czmSg
XxC1RNHmFQ7UM5/sv+TelefejmOzveWb/iA0fkWlSCGddYhFv4QEm354kpzyx6w7qVpOvsKXldOu
Y5lj2P5Oc/Wh9DhbZlN/ztEzwkG3ZNXUNH/50WbeJYOiU8kDDhyKmlkdwX/hBYtYbVm20y4iJQm3
luzbLgej9XuSkKVL/TK1wp++lcjksJnPZDlyAzlLTub/4tyVnNQsjFh8AAyjJvjNQhpOdFXBoidP
x/v/1pwSOiQd5fB7hg1lLzMw9/MHdUHkJ3VKfBI3pLJHl0o3EteMbCH2HmajyguBGJfsCLKFd/Bz
41FuNdcqvesABYaLXYaTiX9WaJJ3GvYUs+NvaPF5fgztfWla61EwX5Klb7wKWDFjd9eZqkeXNT9w
bj8XTaSMVxOu6KVhttaTUlonmn2lixz+WS1VNxl4GmuW/2NWsgxd5SN5S1H9vVKMPR46JsPW2Uwy
Oh1/U8wIII/N8EL1mU4L7H6uo+fjauYaqzI+qFJ8B1UU7Unz2lVhjoTzFpcxFi7RG9CtGN8kcnm5
0sIl9+7tF7Rjw2JZMmoG7P1pPrQu2T4POkjSKrQED3m+a6Kl9GEOdwqvIgC42N+a+OJCdBCl0g6L
yjHuZulLrcvXicYWXZUz1q7EFNIY9JcnKDIhT1qkqpm6LJxSGZ/428cki6LzKr2T+sucebHw5Go5
QZLIq1H/I5+chTBtmf6MBumslMrToxfmC15SobcTBOE5YG/yUMUaVRgcMRM3CVDeuIXGcuNKErtc
MIvhM8pvtNzpW4QTj1+QlGPBRnusMVtTLsWdMUX5sVXAFPsKp2C8MkNZrPyhvMCM91TmQbhxQt1z
PyEsu2w8pD3qljDympUKrGVFmybjmcbP75uYlPqvwGWqobzrrOQBBk7bemN+2/RnqTJUbOdrw817
Hc2oDI+j3SQnkTdoiwJkMCyWRSm1+1CN6mVfMzCmGk5sowzl1hLdw6ypYbkFSwic8VTlnSqr/Uip
kMg08DA4ek26jQrWooSN/K0d7N991eh7RXPUVbe0Igd6VILJSvH5LPRU3xlVFJxOa/301GAc4Fnd
XmAO3M46GyFu9GmC/MJwetVAPNV4a59Vg0Sl5cKvcx50FWmZx5jBolVJr3823PyZ6pw2+8gJPE8Q
nc+ym0YYT5AuiEXx3ShVcjJaGXc0Qz6I8OxovXHKhMNodTmLbwzUua1HueCj/OYV9swIO9GRX+M4
hnMy7/6EfJaWdhM52cnoI9KRX7U4XzCfcp9wDeY+y8ecrcyUGaKOWbok+/eiYYeqjQaSXVU/ajm6
fo9/amG6txIfEvJTBFSVk2YfZ/cyxqnn/cT/alPnTZ7yn/c7Od/v9vx/p+FP2Jj8qfnLP7X5nU/L
MuuPf+jd8s//T7Z9WqzQ/Hrb52meNb+z336Vv1v2Of1N/+tln5YzLbLNk8HPs2kPqQWwpbH5Q6Gi
YBqyBW7K//9m2afXiI5YPIkXbRyxFCXK2RUR6O7Q+9xvVWZHwixO8XU0S1JsfdEEQbrH4Ze5fsTa
KZvddD5PG2YTk4jbrpgA6Wzd+T/Kzms5biuLol+EKsQL4LVzbuagl1ukKCLnjK+fhfaQlGzZnnmy
XaJoshsN3LP2PnvHVRevu9rPcd74yqIYzVvC+xyujPy+65zrzLf1mZ+ET3WSO6z+jJyx0v66ZR/D
5fw0E2peXQUie2lY/Z5FcS6A842zIVbBnIUeJrguiGnHaXWcs+T55bitcm7CPBXm9Fu1+AUMmzD4
kukKmuC0ZCXG3aulgwQCTfXWrd+UhAOYBUQ2V8p97Kj0QnTmcFeWVfkjMPjFmNidReMEcIfeqlaU
KzWnUDbcr3o+YUkrX1WNqcQQarTpVDXbiSBR56R4EwyNK3iTkMqZkq85Z2KmqgKOtGpEWi4NWuxu
wJb9okhwR7oi3WWmXy2MTpK55VGH1Ff4kdhC6tjzdG2TcYfVvhxzWSGVtdOlytptlNtWJDhIMgSu
njAAuqyd+BxndbBwuL0Iv8OnQA2jH5nevGurYtfRy7xsUoWxaNC3AQ1xM0Oae7ftu7VCwrHvGmIR
52OzNDuXfaIyy/Y1LYwHlw7npdXpGmwXB01b6+KYFgIvE4XSIDyKpHGraYvA7IMZbtnk3NjeN/YX
KRGzq5MMqAgxq2xYedMXlGF5CpOmmast9kRYU/Y46j31SaSRXwcYbE+aKpW5H+nERDlkRfGS1zvZ
6cRkRr6FFzMfqIw0h3bpIZMu2h7PFurAmvajKZ2v93dAdh5QWENJjeIcEFoO4Svo47JqiJUec2te
dSSs9QoR9qZW1jfM3xGJGKSoi2rEbWmqEn1RePG2krpY1jx9F9I1VBbdiCWla02uXVN3l4UJylVa
vbgTXh4/epXhUnTVlItsMhBILv5dzBhbDNGPoW26pTat8KrJUUvoxAAL9Avmz3yFYarYKm0frAun
AE55Rk3RLMoiEqS9yjxLWRu1mq6q3or3skGADaqwJfjeSpeNXxjPySTPpHVOCFSpJutEROUydtw0
hC9mLT5PXTwVraMcDNDYsuoy7drVJgtaomRUMrflxpU0KAV28KKDIPDAFRUzC5N5k0ttyxgucJAF
DYYEqyfGNC78Q85UtAzi0gQtqPE+6NxiruSZvrQMS5zZfA7nwzBiLpNmOVeqvL7z0qQ94rHQMKQ7
w7yuZLfxkwJzYtgVR2yM5pVV52IeE8A67x06wHjyPim2/E7WpkPQitBXWK3SJYJXeWqLMF7HplbP
hsCXm2qCpwO1Oauhmxg1hwLMMehpwKKCiG44zJjKnC9W1Hk0RuItpkGYkwurWalFimgUZg89NBus
0SrETwnWyuoRxYQfqT6GotTuCincre25cl6rjJaSIdSa9XFDI2nDKtCWmk/nNlYom6BDxsMlYmIS
dB2NPV7LWpehCrlp6U344fkjWZGuacqpNCrDTailD7l0tHuVRZ+V1vo/0gpfEBHfza7PEuudVMKG
Hs8wZoGKtWNS+pDu1mgY/orMoY4q2wITiD0q3ovR6+E5Kegli12DFHKSH5IlOcUhpqMUn0CV8tet
enCOo9nVR85L0X1JgCYIOB+TgXUI7JEkIxs7VyYUbzjEpDoaKZ/CBKkoacd6akl7RxVX49Ks8mQX
eww5GF/fLT5zJBDqq64LyrVX2QacTi03ThErK6WrxkMUy72szXJvORBKIyzbLfW75rU5lunZqqYE
3Dhvf4RZ6mBO1cfxvhKqTfWvbbuHBhM/NI3UxDbDpRJNtjkTY7daWfyuHfeWVKftrsdrGRP4xi3Z
LT2UGntITMo+s5Eocroo8Tdsow4v5kYxmnycmyw6vsR+DYIdZU4tW8gO9WOc+/2dwCK0tcd8+iPy
OlfsnZRPhVeUTwplBd9rNO0nt7GJJk17AzuAmlRY6PVkEwDBkA3CNiZ+UZPlvnfNZNNkavkUuHZz
O6Z+el33pKkUCbZhJxExVXldgktWKW9rs6tYjjEfsLxgEO45oqtZ84PGSfbSx6Pasj+Ma/4F1zuA
v+vZ0IuN75GrXfeRt4wzknyjtj0OVDzOGgtx2nmkL4BdX34p7EU8jgwRzYoRB53V7saeBFjeHeas
zNrEDeklaiWW3CzTlR7azwNbYGWjLvn/UBwmqn7nB0G9Kdrm1hhpAsrjipmXXggEWLeedTH7bUXn
wDgLXLBW8OZ3BKfHev5eJ8naThJGzXg6N2DZ9KL3puPXqwepHfyRw3bgF/uWD8RMkeadFhRPlYop
I+bWQehazruYqYvSMU6ZNj5omCAIH4efQUaJMgjjb17Yq7Oh1W4CL7/hkfDWxQYPuty4Dmx5Z6o8
15kSEcsbr25mEOVuljrEHydFcFD6xJ4FkXjIzfyK6N9DoFrrnvjbGc159Qrn3a7kLwumYMdgTm/s
u9jyr+Cc9wnB4jw3YPoEhL4bQUvzrtn3XBbukyiVfq4qNtDVfCbp7lbzLYWjOv5aJQGWhHb5Hmb2
j8wK37WRoMNkNJSlFmE2CEzqXeg/GMCI7GuXaXtndTScScPAmDIWXQrFY4fVY92XzQCP2MnSOJkd
Dp8ujF+NmDZNzVxHoIVZrb0RtPSEDhjM0w6u1Nm6MW9sc50GbMQVJuGj7HFhxML8m9FqiJuBo2E+
bxNzE5HUPPNYwMFyfhJd4ZNzmNASGJ067Ika50Iqov3XQfbPoSOuxpiTY6fH3FrFysizK1WhHlC2
Z81kyB/QksQ1t7oVu2g44WlFxJ1gnyJluHfM4QaT4JRNxYvp4MgwQclWN251WVBWYi0zZ/g+WBxS
e93aNuGQLaJppuWMaHD5Gr3B7UZZVma8iXiJZ+zR4dnlR6FyiJjSkoxBPurHwqFPuDSxrxsqPuqU
dZ7Eym6rFAEsTouncLQ2dZ3cItzjbhPmPiuCdpkqyS260nUQDNVRFs5JKTH4ClXcliFnMMdS3sBf
eE17sU1D2zm4udCXtcJsn/PnplDuwtZ6jqV3oLfgSrbZCZDoL6KUkCu/jJEh3FOX24Sl9NapzOun
oYreVTxNC04x89GJ+TTHyTpMnKPvO9uaDggt145l4e/spvtu1NhjI1k+pV538LoyZc2A12QQ6ipS
mjfawq7UXHlhsmVnV/6oW5aLe/tJSavrwIiXOMIfGh0yi290lbXjQ+0qO09xd6VRnmJ/WBPft0XP
1GmHinZdVffUvKS7xHAxKPB5pEhrhlN5Hk1pQnFoL1Wd4lgK3W6lql9TYXk2gnJXN+7NaPfDwqzk
bT8yZIR18SRVbgOR27xm2F9n0lR2VcH74U5r80jU5GPjsK30a8IyelI7CN8dxnqBz21lBZJsXDTQ
RVflb/o4Pcm84Ryn3SPFARb3d/tEaLexyCN58sbmKhnNbTbY18IwH7m5LEplvMpdfWsWKfmkYTxl
alOsLQprW3AA82xtIYKUqA9/nWXK9z7G/usm7SOZ0JiqS16FMaJ7pZycmE5PRx6x6DO01zskN4Sj
gJWVRJHEWwj3Vivbb0IalFrlZz/GtF/W+pxQjmWjlQ+h3j71gbdDwY9nlcu10nDZc+POPecuKM11
MnZzM7PZMs42LKLc5LnjzIqIH4NWH2qGMmKOuJJki0WJTj5L158rSYkCNWx4gfaVku9ZVr8pmX7I
tvbOFktPgObCmBlUJ0QmTU5GPMm8renyCHHHlZLFWylsTtx5U8xGmtg5QoliFQTjPbJXsLB1xd4o
nhotWuynuU6TxGhmV1rpGqtSZ++K379nlbaje0WmA/EVctrUo5f9x7Rp+usEqlTZIa0pZ71MoTLs
No6fX5siW/5mGA0LlWAHPtHzv5tIYyV4dNjX+buhtJkydsq01jea0u3/1+m0k1jDi0hTVr+OqIGT
PSPRmYuvMbWInGedhg4k1PJJtOktgOZtmlh78vvSlVe0wQEVj4of2q3Ln2fXMe5JcNVyudQLFpyw
E96nqP84ETwxbxS1WQw8judjcXeZavNeCebu2Hp4DhsaaLWQDjDVNbaycQuan5lxLfav5k1mMJW1
zvNQu/mqceWNg0mTaG1TuelUlOjfjb5dRcO8yKa8kmEk4j01SJ5hBg5qIkis6shFz09Y44+7DMPY
PgUs2oxnXxOx02kkxPtVNf8aiVmHwg84rc1e5mK1corlqGgJzafyUdU5z/3dgFz0GUzaM62zB65a
fQ7JA2QgyiEDMZ7ROadxkye8fLtMymHuxfMm194v03Ib57hCjfRJazp0+Eh5IRDxEUP8xlEpnf2Y
nodivBdmfrwM0GbAkxHRiDPVxxRdklyJmdk7G3E7zIlu+I4ZHxmB5YTZZZS2sJCQaWvta91kVTEh
47xw8fIlFSFOl8G6jcfb3A93Zuq4PEN5sqYp9/+0n7o2aNzAnE1N+O9G7XSg3D2o5I2k+ZqkCHtP
hdfVNHLrTbBSasY/R+FEU+rK++fo3VbdfTgaT8xc9U/Td8VARAMCXT89YGSgKXuhtdp3jDa3l3Gc
ncN0nru8qpdx3FVDqijzWxlRqaaU+kvle0AZXZFbjcIiyr+5NPKEzaxpPPd1NlDxzf9wWm9V2+lu
MKqDnqJF5h14N47NpdqrV83o3X9O7bRXsZMe9wpxisZdJHkZ2wKliFHjOnW1t6S03zFJnyIecARL
VAuldXe9mu6qpC15PvRkufhVtzCoBZoVNsnh9oD1J06J7WLOd1yUVCpgCNOaZv22CvtZX1LL5uX9
fTVVZuhVsquJoZgpGMPKKB4mnS0/Ycp+KLIpfHsCAK7gHmwmx1iVd1oSm9SAF9bCQp7bUjVIsnZb
n0YXCzKHqt2FDDgWDXwoKmgE0IF28M/MUk+xGK4U1TgHhrz5gARqgGGZhBxvXsbF3u0c1rrEiVk1
nav5cG+n7inXjZ2heM+Iag9f/CCw7WcgUTJXbP3qwhFGL0THYRCdqRrtGYriLQ3Tp4le867HsOTz
kgeP1PCg8Uc+X5mmVyJpxSJSx2NnWPUZ63E1u1AG1SRHl1hypgeAEIfLafWguSFNUpCSULQrzs/u
cbCceqGb4rmsaKhOg/KljbJga+I7wTaTasSnACJkToaoHKcVETsMiN5A58x0ouZrr+lmeYaulWRs
P5QUJ8z1rv7Wqgz09Mzi+GpPWd0a2wJnFpV96ZHVdoWlndJflZJvfWEXCo2Hnjo+5eyGLhSN796U
xusFZARTDFbvZEQwela3okMbKlHyjhkJc7RiR7hpPviGNsA7+SBRbaI391oZ3Fw4h6rl5zEy9pFb
njBs82pJ/ZQE/b3PuZAnznNaWbdmLCnvUe4z0d6bvXJdJAkR0nr3SMfIwQ3t+07I26K0E6ranPUX
HCE3AUDhp3NhGmQ6eSeycsM5BeRkQuAZPw6kqK/+iZb4QcsQKEhw+xMyqXt9Wj4b9nRWby/UpK+w
3WkFmuz/gE7GtEKzr6OB2len3AMg2sUFonhVwxJn6SizT5LiMvnMgrZT2eCJugMzXEfZIdANb/z8
wla0jADrrMOf27joYlUyTJ4tsuNafG2zNidm+4u3JHlBfLDhMwboUb3NOlUhqaVRjhf44tANtmqx
jrFdS3AONdTR7IJhGPRfqDwYTrXPYfQTx2RdolPgMAr4auuJTag61B+mtbLgsz6y7sTJ6neEpqbi
chZK4/1PlMbplmapa69jXvXdPCxLbVmGlOTFneRJSQcfoRL/DG50DQsKEzpboRJ72QXhsF5Ckj2l
ALe/xTiZAxBS8xIf6K8ox8UbAcaXDSrpxHMiS5HguYE4gP8H6qhdzXysGBiG2OJZBlBTQeDbm2NL
fUv1bb2NBoc+L0fhokigNxeskylOu2zxW44tlQb1OFLh6ELmAh1z328hT+s63qs62tRbsP5LMsn/
C3p8WU5dUlHy8gfsid3gx+gnaf8BfJgmfbnkuNxsf6I+7VQg6obKsK9Fb6/NrE/ot3GYR//EgMw2
h7ja7slSWabkuywVnNoPHpr0n3BQBE367rCru+FkxQJYU7x8YSE5Shq7kOKZfH3jmKdBQ9XQP/Kh
Tsp0KwxkBN96TotArI0hdFzWxsYHYZByO1IrIIjwbV0OF5Pt6AKNfL9ABsmqb8KzrrNAOUTFGp3z
m58nP0Iq7T7xUU+OQx4wTn0gpM6kI7BmfeQTIRmltbFTZfnFkFyGkwIxYx4oECw4EndH7p1s0sw/
QVJdJJw8vUbMhBzYIPozSdLxmFNnJymP5NkhS4pdKo+5509MaQRazk0jeJuQEmAAQ0r27ZMquXHw
hsH1qU5Z2sHL6Zn2tihj/MvR+yALhIleURifSNRwS0SVf0FMQe3jvpdLWqZ2oRW8xkr4PsEmk+Vw
o9N2/zdwmsCTIXWuA+/GC9PNBTh5cVwuWzWaTdAp7ZI70RhTVPWSx+Nx4k6EfLw2PkH5OhHQKm2o
HO2VnUuVFF0XT52aHib2FNnKOY1B302FDaKiiPoTQEmHE9Fg4rr7FwBF49wLrRHbvzCoLLXjuZeG
3/6RQ3k9oWZN0eVnzgW33G1wykyFZkXZ8Cz4DYmy3fQqCkoWWv5LojgpMvanyu4DRA26c+dEAKx/
AVFlDzFlSP9gUWaufHezCf7BobRRkuMKBvqEUEHlbzNtYv1i5VBUmDjh/G9hVGBZGzNJcRw5LxgD
jyMVcVM8QaDhWO0I19AG7z1tjGtpCU5l/yuPSmwJuOdwVf8Nj4L0b90aM8yFR9lMem4icFn/jkmN
ZfHkqbzNH0wKb4a2b0gmYtbmvfuEUjwhqfeweI58UinUXc7DE5f4RFO+XehzEQfnuMwxgTZLuxsX
LW2vFz5Va+JUi4KQhogNOzveDD5G3d8yKlJTzr0an5kD1ml0Pwh+KOrHP0gVG8bHyo/fP0lVXdrp
jEiFw0SqCpWl0xpjNUVTf6CqIaeJUlGWReTu/oKqejEj9PL5n2hVF3Cnwk6CNTh61QLTn/+WWJWO
XHutcjOM8XUbOFMQ5B/QqvKz26glYwVoRXfWe6lise08jEwJW3d/y65MFt1tt1hUuvOP/Epz1LWR
ekB+KnsvDEujphqIHLxVTDqaULbAwn055BDJ7mFCWQ0COEdXhAHiKs4u/kTGtaUIuoek8d4pNmT2
lte/8qw8KtmNHG8n+mw2xibO0tXPSEv3AULQu13Tt/PCDo50g+4CLFwzKwhelYycjH+iW6rGYZMn
S4PW7d5mXXZrpsOyD8SqRxwXGdvXoK4CX7UTjQ8T7TKk2E7XXqZ7rwOw31Iy5E73TtgGfXW03v9M
vaYnUoBBfKJesbdlRDv9FXzRlUk7EN8q8NKrDtV1Al+iY39XC3nmerxGSIHPzcCAQ7QLM2Fz3xfG
W0pQ0ycBoxDhxsr0ePHvFAxrAhsWtKrPUh3jnpkYyhcGK0NxJ0IPTz9NYqsvFmYMY7+yfJ3S508e
VrlsWERdJKN/gGI5zjAVQ0GuPhJDgK4ujhrcbczdhw9K5sYUdhAT/eHaKAx0G6GrdKbh3LjAssAc
5pGa3qt5sf6VmUXNvUPPFtGuHIh+wWZeFt7XzUCt1uTnMIaU7DfykyZPxwWfuXj2WG3HMP7B0IrY
2CaiIOb8Z5cHz4bJCHn1i9HjgtI61T1EIzvgSZCtJ6QWe5eVd/YTHbxKfePPLRejwcTX0uqZFZQb
4GbIhI4bJA3wGhKpAAV1nqVsXkwyJj9oWxVvwiB5noBbprv1vO/aYh/L0Fs4Sdg++55VzoaC9IRP
DldRqruPg+SRuHj5cPGS9GlDXREe29XkoT7W0s5RG9LbC5zLqztWLb5NeK6g/qvGrvVF6MyOF1OY
2OqLOxPhGS3OJT50onS0k16bg34/9Lk2w7s2IYgqPMdet/ikdqMmfVIeJ2/E79GdRsrUbDQeDPFq
CwribTM2WHXO531GEoTL0DWtnTiLqrlR+CoNXfxiZWkom50Fo2rPYiOjconMTYzy3BjljTWS1PYz
1iPpaAWZYm5Iek7wFjntE96rZUw23+MF8HnFVRDlyeLC+HDBv+Fk2Vc1qjgofX1xv1xQX1tpLhrN
OSyFuojNH5+sr6/qY+pTcZLwWNJ9HM3G+DT5YjyzjudDTBoVy8yf9hjffLc0HgdOlKWbURco9jpz
PiCwsd0XWyTHiQOmnnzoK+57bKm95ZpxdmsKCzqavX9FgmpU3xd9CqZm+v/EguxiMTn3d3DGOfVy
p5/poD+MR9amXiZ7zV8BYUica2g2+09GONTGPjfL7S+YkCBDwo7S5y9SmHfdyqu84wQL8yJ+CqXE
68SnwRTHL2SIpm6yWz/OJlT5N+hwEN9UX78qI17NwMyNTZ07rx3XP5Ed+mNIHlJZsYzsdntSDLtB
vvWau7qYdwiVIeAp639Axea2fz8WzuETLvpZszeDuVYSDwFfdPns9In+aEToqJF8/qSMQVFhuojX
F9JoF9tMlYs/aGNUaItUiCtNZETzTqafCTtGdKqbaQEXqm6VpD05Q3sbDf20rEtMyR8MEvpIP0NT
7+Ap0Tx45MWrE21eY3dB5GAKTeTrxCTjNH0hfALZ4oNJ0sKqzdnt4ulm3+W+nH/xST/RdlbMSprL
xh2YkhBB1aWGrDm42uRgVXaW2q8+mKVtyaXNI0brsk0v3PVEEM3olA3FGnvAZoKYheetMDIsiFRd
D4a3nGDm1CXG2zdTHDDzmNArS9etu/D0YdPlV7oYFlXo3QedscyD9lANycxkUteVfsvW2La1/bn+
IB25Svr6wMd64xvqjtT3xfQ3RW0sjZ66+BbmSGurPoTrbgz2QrsORzZE2gAMctaie2E8myaJMGm5
nlAp/38zxd2dP03AdPDVK2JcKJZc6002VQgFp4b4fz8dF2ng7liYpaVJP6vt1nT6DXXbO0qG9mEr
MC4x0eTc31Jzhbq6nF6TJmd1yBfoQvEs7+sTfB1mLOelViI0uzvbNZZeMxUp1CnZL8HkLT83lJE0
inUo0nEW0wjWJgly/7sM94UIWUi+yj1KUAdmKFbXPcy2PQbHIcuWrmFvY6I7Mm5mpKvQF8s1wFJa
yBZ0xAMk91Yjyvj0akmn37JYt57+yV7eS5N1J0BoXT21hcoKJ3kennevRjTcwnKUFF8dbK7PqzUz
LCW0j10aMkV3q+l1DSv+uB7m0+s80K3WN9ZCI3LcMStsh5I1pXKp+2dCpSk5tlldys+iJm8x0vR9
DmH0s+q7PzFIO8quQts7+am2Z5MdlxBd8Mrb2K8hg8fC6jJSHuKjF5GTOG78sjwW6BQ6D8gLSSaO
6T4z4iej6+45s3yb/vtnoCyF8Zhnyi3vCnmexqKsk2PdJ1dmH11FqndTV8nVBS/DVHX3MBFmr/Hv
RrI9K5eq6Z9As2BtYCLDZavuEsGRzk+v+r69HxzvLuImGuNozKghm/Dz9GclveUTgdZG/+Cxc1mJ
7HgB0VGYbHGllIH2OOFovX8tBZdYrdL8WH2rh/jVlfUC5rWY+HS/IpLgKU2Va+LqbLu9aZgoMIvP
B6OnT0h7ZL3y1ijIIomUk/U9GLzl2FRrrR+mHKZdWFWLnLY4QzORAZEOSqY6MlQqc25Gw9bN1U0x
divDcw9YRI9DsjOdcK3zyGyNoJgTJ81iynKi3g5H9TQPrsPc3ZFFfzN6JjdR7wHXxVLU3dL1whU+
M7p6s31SEsDtkQbmrzLeenVMf6jPTh7dxKFzSnN7K4rhBe/STVyfgrx+USL/8ROXd4F6lahPfk4B
Zr0vlJTF+nruWYvs6OXDjkf1TUJUz+CE19NnRmi0mGXmD8lll3jZ3le1q8LoN2M57qO5CIzbmgNm
JbSjY+uvQaS+2wjnMhwP+bToWPqPkRvvErP5hpvuqkep8ZRDZ6RHQoQDmI6xlEF1cLOapvmK6CfC
KqphU+be0qRcHS3gFI7qU0bjmPui1+t6PEok6InSC9efJc02KzrGN8ykA/NVPhxLddyZoNyYfTiO
Nj2JWGQ8wfAbwhEZvLxzbzYPdhT587jt37GMfSvi14nolxrBDPveH+YqAWWD2dxWSnh9QfwUVnR6
qM44wGwVBtTO35TxMJ+Av9lD+UP9rvYVfic+c7J1ORmHCH88HEezuQmooggLlvV6j8A0D+T+qxZQ
YFsmS0jL0p0Q3Znb+EiHtm5x7LD1ZSCjyVWz8ar87DoGBTDVAVWOxVajA5Z/iAZBE10RhLMJbVRc
n1fPdwkQ1/YfGoKikTQ4RlddJrZKfctj7PChJjgmb7cy+52gkKc1d5f3ylduO01bDLGy+VlaiD1s
1Xa/FSy3C13ehqNz67vDoyLiq5CFOtMft5PWYNDAR2IcYudPckPKfgE5Cd/xkKvboNBfuoAj5EV1
GIsYtTJaa9Udoxr+hkR6OKuyeUnMWUzazxA5FNlj20yJ/03C6Fg1112ziTL/7SJI4L8Qc0PkziKM
zFUmeQxXBUXJP6sTWmUfcbfxSo1bKxZHFno2KThTlXxVlpFtWchxNTr5zZ+cnr5GPBus+mL2bMoU
fhaMmzItsLy6nHWUPtgJm1VOGinjocCiMtlAvxQMt+5noUKx1OQHvagY3M8JDQCftxbRg5OagYUK
o0VO3xuMj0gILqVJ1mjz9CCldfhSNkbrTJXYc2N5N1/6hl7e9wOh6SSlUcjmGcuLzGGp8ca0OjyP
6fGidoA1T2nm+DxnhMPgGG6yMJrlSblkhWJYqIosD3WLl94ITv2Y5KuLCoKneZ9qdBBjr19SpYKH
9Rc1RE7+DYMzuio459Rs22ok1F3kkTwSqCvqUk2r75Np1WjN9SjD9FRHfFj9tnkuJ8VkJCVz7fI2
X1QTBxmCoqDixe0wZLPNc7yoJ1hvEF+NJWk0s7hI/Y1qZ6vebtlYaoDTOAm8+FU3Ap20H1VbsRPH
h3GOm/rhQ15RJd2ltlBmfxhheSz7iWVf0b2szjJljFeKqyfs63np4SK4dA53qXDSG7I+b+d1/X4R
XuiCHs+dS100vwkA79M6i3Ez4/1FubG7ahv2ot+U8HC6wWWw6YpErn6rydCDbhh9syj7XD+bdJdd
tBngHucZu5tySPOFmeGtCvsw2BeGfhe3gluxMQRcJ+WSza/uEGg3F+ttVoWcn0VPucBYmcss1MqV
lfDRHNApFjY7GT/JONy163nivl6UHDyAP7C0s7wwOXSraRcuMRwu9TBn6vzFqxvbpAOH3nCd2bFc
QMPD2cW0e9F3umjLm8C6/ofEo9lRfCD+vFsaWfTmEc28sHqaLT71niZytoUejSzFXn/JPp7rMi9p
7MB9SD9Gq8ySLkG8/ZR/KIbi06jWa1WQVcFEaFyFRGb4hkIesWVWW1luL75fMemd7jnq2ScYE0o6
HZFWa8Lb/0khCgl/WhRtfuRcSY0foir5q60TtI9lYz+I3PjRtqH/YoI1HeluL6pR3TfVOZR4UQqN
pz0FvNahi4JhPWlI3FOHM+9GyuhzMQ6LJnRYixf2riyr//7bRVXSNLyYlRPw9qsxzfVpezuY2EGb
qbExzOThS2uCQF4Zhm9wkaA3GRNXkZ7fPlhpuXL9XF+UmaetfKIKbsMYJR4PMtfxMO+N7DWPE+v2
vzpU4eJtECL6/qlFeXp59rk2d2SMY0Np8Sg7iaeeI5cI08I1KCrGmH/zKU8RBF4ewiAMF6Q0f/fG
RCxoRllcLMxJxnZZ4ocuqe0+IRAfohXOre6GYWs3lInckphP4BuGyYvBOfSKeyVo8mtH/6F3inIt
ZMLSJLeLzcXs/Clm8Yre+P7jRc+SbfQ9dWP32bK0B6Pu+x8FRozf61sWjDItIqoB9H3guw6HAPrJ
fi9zdQyYapR8q4hBy82AqJ1olVXjOtNZhZ/M0hNXrEv2G6v4+Huxy9w5guKSSe6qlIHGNeLdfiN1
ZSXfQA3XVr37ErwsBAlpK7tA5DcuceLaSMKcahKzGzUx5hgsDl/KF2t89EBcpC/Szsxm2SbDgUwl
KpIn/avxsVOP7kZ8+1kFc3rjsRqPwbgo4vbt76SwuN+0g/x2UcM0LGBagjlJGTy+q+7dSbq4FQl9
x3vthU2+sGi0ViAL875WkQmxw7fkbCZ98ppY+lq3WBPJ3Bk3lDXO3uD4oZaplvpYVOs/C2YEDb81
ZnhUw3Sr5yAD3ZHX3Eg2n15tWUHbPXCIW/rvv5i1f9bO4vjazIJXYXBy48hzLGXUzuoCYSTl4z1H
LyKphn1wq+KgtB6tGd09q4Sxk9JBApBe4cXkbqVkM7EfpZX3HxoaDOaWmunV5JIuaxcP/jnpsFO6
oYXhpfTeL0paGH7POnMdixS/5zg+WAMKBZGc6zqLv7FztdGTigRHXN1RSBq8V/qvk6gW4MciFTb6
5vUY4R39dHF3X5Q1Xw7L0k+2LClUC1e9Z8l7yqp0ltWIhPVp9lamGHhVz1kuD3x/0VY6zZ9IbgZx
jEQYFOvStufsN3MgRn8bG3fbqgHRD/Y9qeiL/0mF69hFVjz3TRvEMw5oOmn/JMb1pbIjWuzuFz2u
ytpXzVf2kzc81Npr0vZG7NiE/G0EstvvVTlyA5axPrz/qzBnn1lA/L1P/GdpbuFU3ac2V9NHaDXh
zSTPWW60rBCaPiQ6dmy+lSxnB2pAfS0/J3sip1Bhr6SIrif3uFbTOJHcTQZyh2CPhhy9yUSemnLX
GrgBfhXt8pzVEZLiQos7ZfeHlXyS7sKgz3mI+Jvfy3cGnapq9Di5yqUZQ7n7819EvCgz2VaqJ8Tv
uLcXNU9qSszCkX13sZj3MXKZW4jNoC0VB4tf3/PzTcpeJBi9spxY/f71V20vyDWyjM3vHtED+Sgm
ijsrBmdFfcHB0EhWlXho/13iEwpJyoaRPnzIeyH2OX3XadG7TutXp7THX9Q9gwa7/7B3HsuVI2mW
fpWy3KMM7tBjVpuLq3nJoFYbGFU4tHaop58P2VY9nVbV3S8wy4wMQV4C7r845zuI607/uuETwQ9Q
+fzfLvliXMtq8m/+qUcX0N/WTJf2X/d8jS7fEyXvLN/YKcZz/7nn6zpWZFY8XF9hjANvlljnPG3D
WkC3LNcfpzPfM2MghSe/DIN781+XfYHyT1rrfe7H2/954Wfq7PM3iX/EB9EJIFifM3kH1Gv/3wnW
FyCJ/nPzIlBeFRVKqb8u/HI9HQbHwPrm/MvSb8qNTRfRnP+5+Eut6taifVyXfh5ThCaBu8GH0TP9
nPDWtAUU6illk8sTvfuvi7+k8hBRYPlYk+nRsmMwRO4JScNqRsCy/2b5x2i3sGhSPGsEJvr1V4E7
5LGriMztAYMU07IYwWnTbBxoA5SGw8V4nGf7Zt0HDhhHm87Y5ehXPkB2/q8LwTTgopwcEO9sA+vG
A6bhnv4pg//nQtBOnONY4iygAoPFwVkJi+GfSvi/LATn2DrMPm63dSFot5zwk5pfqIF5IxHrj7p7
/bfLwESSo2XMQDZx0YdT6YDN0rift3+assrGObK57FAErUc0MLfdnxtBm6EO4yu6KrFjtf3rP+Xx
f90LBiX5OF0Om2/JIK9PMLc7IkWdKupuh+GYgDEIs7oeQ2MpgTlk1vbPXSGiUTDb+QhYWMIYX5X0
f/rP/79R/3Guf/7xxxcOkr6d739UUpV/9dxjj//vjfoPP+1n8vEvf+A/TPrS+rtpemYQCEe4QljS
/+Nv40/X/+MP4f8d5pZY/4/nCdu37T/+VlZtH//jD9v9uwCFaQcU3LZA2Yr9vmONsf4v+XdpsZ0l
yCWw+N+u+8efnAT1U93+h4EfuMHX9H/+33//rdQFALqy7/7xhxUE3r84/YXpS18IdrEmX4v7V6c/
QjSczyxzQi+41rbsQ1uDufGZp7V+1QA0QvlEWupGFhm0j/5stSktaVEehkWj36uMeW8sSLsLCWOj
mNqwrNtvQCUJXDBIf7kAtDgE9M4VRsI4cV/8Oc3CJVXlERzgr2zEqod01s0MuQsufuAeGjlMp6Q+
lr2iww8sEvjaPMfq4D4EKUQOv8xhy0dkVfeLEXZ9uy1sBBdx9g6svQrFQgnr+lNoqOjH6dMnHPak
mkTFsfDakSpvqrZl5F8Xqb/QW5sHM59uoikj1V3MxPMh6WpqrIpAPO6DAgWu7gG6yUhujXHyOUmy
R1YJy87FZ8Av1TXXQcmpuiofuflcF2oJM3jBCtq7sl3LDKuj0Tb23qN+3wiIAxsC1L0dYeK4xzm6
80yt2OzpyPOzy5YAF7cR7JyCmMGi/Knq5hd5K95xlgk0S7dNdugQ3yMnBZin3SREwzptNVhe3HsW
ZZqtLh3t1Ua5o2aNZyRIqZufNqP+FYE+Jv2QH1jvuN14Dur0JZieV4FyuWRXwTx+Z/zGTZNnjJ5Z
rXvCf2dEU2wqe1rVJ/l5Ye7M9lD+BnRA0Vv0u6nvATra0Y3fjgIgTRAWbluH+WK9jwwfHX+FP0DZ
sVeAhCC+za0DABB9xkR5aCBCV58NqLVNe4lXrqzdTMMmRqfKX44O12vt0O0jtcVUtJNFRPDmvunL
h17TGoD14gNfMenavHZoQ/xc75UzX9fD7zKRRz83nvSA4YRP6wQYCdwAyrcBKqhgirPrDCDN/A0z
CNRNHWWnJKI5l+NNXRTFZv1zKk9pGpa3NAXGPwoco9gPb8bkd5e4F9Ow3808+Ul7dQQFQChKB2KG
Wy2cW0znObv1U+YkKNPJeAgZziGJ7Kg2Led6cKJrvxXFJtq6KuDj05ioSFn4MKrlebYDJ5wAEyA2
jTZY7W7AFVxYs9yVK7FA+K8OxexGyeJXUtgwC+yHuAWxgWMx3nj4yZqSb1/Ep0lnJKEQDPjnt0xU
xX1rgmwWw6EV/Q2BRw9ujtxG/u5V8elmM6pB50nhL6qH7pdlfLjYe0ayUkLLiVdyxN08nR1y75TT
3Xui/moV4ijmzDqFulMn+yl+skc0nzh557K575vkpIdLEUGYKpaGb7YkhJvh4jUrnkflUpoCLQBM
7SpQtPK1adU9P+pQvnlu/UkID6+Gn6iN1Rtflp+8qo7tYI2buEPORsybOUTvAARxYvRdHLL8KRGN
90SuVbqC0NaMH1VnnfpZ3yapOFmwsjcmfEm3/TBYHzv28IaKGTY6nVLNkRQ47m1dyRPwumMdKUIC
+7OreBgtU1/iwrhrYdgT4+NdSRNuF+yoluCWTZwDs5LwpFiUTW9F46Jbpe7LpSYcYMo+V3c9RWfX
vyZp/hL4YHkyTLbuGgg82A9J7q5sPuZYSUw243jXCgvup6RNm7Aeto6k3+QxBFQ9vTA4vxnMEkKe
qZ5diFCbPMG4EGPU6Nhx9HGG+jaH8FOl30RBgNb70kV9Mmz7OiiyG29AHWM6/m2yJqy3C78xju/1
giM975xjkPkACzj4Ze89llX5ArsBRdk0/iI2u8Ou3vHxu5Rejue/WwueYK/DP1L6bDjAy7VphzdY
XSd2cUYlcTWafFO5Q3J4hK82oqMKXHHqtP62WngramAKls0W+K2Cp6BW6NCbmZmLaVypIJU7dCnP
ws8/EzdutwJ0NfNRhImtdzf5n2r9xTyQr12ARVRaLySF9ZAv1LW5OqCn3rl4Rn3Q69fgkyjgGby2
fROEcy/uBr+5IrvS2XGiAn6Z8vvGI1AMY4vpqHeRAuM0eJMqQm/dPPeQM1g+PNqWSvVrXiyk4M04
rT5mFTrLywB5JESkSO5EZrAeTZuXeSGwaOpYn+B3VYl8amzjvV1eAki8+fQdKffazqydgQYaR/vJ
azSynNL9SArGGFHXHGjZXiuf5ilfEB4MKQqNZDV4IMaaP8DRYEqJQYxzMMtVx8yelEOnQoM5WQEI
KQb+sGJQq6GwIIGu9vxHZ4Y8ARD5O4tjojsqhN0sAC5QdziZe6jxDaIsEqHoWCxBXhNeW9pIYHnm
KEGlBFu9BK9Db/0uWFFBCiEcOjJnJuJ5tanuGg04sHat58GZf/UR3IUSyiN0hvIuSo3nwe1xdgJE
2I3Kv53rkYTIRB6WBUpH73j5LlHJW9Pb2LOhZ0NJ+faNEyomNgsy6bd6Lu94e3epdEsA9dxtls6P
OTEnjMyougUHhCymJ49ln0yjbdyR9DzYhrspBvZHgPSWja1PKY/83hDTbbq6ukGLEqExYiQhwU67
KcjRtHklPWmFgnnvUjQPYsifJib+8GhXUK/0N37LtBDrO1rLDnAkRz2YJFqR/FBE3IJ20rg73aSI
NZR/ZYqRpDgwk4ZKEGMkbGgGU5sbMch4q1kcw1DZRNycoa0YRwfLpZOexfFmlFtQkc4k9vOQ0MSP
KHRif8Xa3QwFwnp8H7+9bmJvUr9MqJOkYk0T5e7FkN49oaU4TZOv3GcU1HRkxqaL2KuejMvAgE1k
sADhrw62DpWBxxLpaCURFGACIGaigfgWG7ErepCDWXvfQWMIl1nPG3RxV2ZFBFYciI9qgnGj5mNc
A/LuVSY2cbremBETQlgqWJ+B7YEwnTEY4Mma6EKtHJhQ6XHiABewCgjvKfzToYRvv1R4n1Jt3qfK
3ON2e6UeQvPYxGJXDvlZiIGar5280F/YHMF5iX2OXG481i3A9JVEfbME3OPBWmtOlg2izWQwZhOX
wqi6Uv1XqcrV9QzvxZjYhUZfWMx/uPZPky9wWBvDJluwhyYsrZulOPMUb2JXHW2QIXuaZu6cBho1
G81gJ9rWuErbHP+tyYBIV+TftBnjcUpoiwDSdsB/Fw+Hzpw/Y6aiBvn167/GnPtUR/WBgmA4YeS5
n3PWcpZXgUYyJa2e2lJDXrVLjjAIFwh4K4AfC9EKQ96+YX3y8vh3phJmQwjYVPGlYueXx0qnCqZH
Z324gLh3QGvjd491/Zo3ZkyrNKJq76iqTzWAIRivzneaBDtSCW67gmBeS6BmrwODeDUK1pQfizDT
/EjK82nO0MSVBrEODr6Q0i/sbWmRDDyU7lcQi+c4yQ9B7Tzx5GcbQWJR6Nb1XePnj+D9UNQlScXQ
q73u8+LDBBJOxEBpADyNgHJIitWZMws32mODjIcGisevqRTMhudmcr9aJyYVVbU7HzHCeUY+0RXp
ck0Ux0cNtpEog/4m6BrriP6p2srMwFO/3C8zQ4F4Ic8vaQY0oE7xO43q697L8710IDykYmPGQ3tM
h/gZpCTz7qx/9yKOSy5fxE9zgR1EcgKwbWBrxrVbYANcWfVp2M6ssCJz5My1hbUrlbcfSoRjGSwo
VvDFso1rE2NxiqBrTJ1w9lYIQ2yCrEKOmbt5feim6itdIuoXcXLb7znK/K05UwD0Bg/8zDSurYkZ
R+NeHjtcbjCGUG6qCm1b2Vuoh0YbiKuyyJQM6ruAJSt3SFYSWNiWx1m9pTVgD99SyDoMDo5uXNSx
g0gEtL05iCR6jKjj94XowKGVyRVJvAVSIt/ZpGVNTYilP5jaczLDaHJFsh6zlMyxjaU84WlSTBxc
Uf5MwuNMsq6n3qpIvjO/nAmZnkAEy+Hs3dODGruouJjVYux1gZK6ro4B8braRQmdBsXF92x6xUzO
4WKRZiUd/VskDqWNgfNOVlPoNpn9Qtwyi0eGVq5sd4FkbkKpBLyMIJSTsXPqYUfIckd07voNokcX
mpveZs9r8cGV1RiF1mFJWfYNRf3TO905mweAWfn8FiXSDnOw1sO8wKmvCS2zFNkIreccRQlMJ7Ur
PGE7Z8TWwfDwCBQoCuuUOJIgMsMA6jTicfOGsPY30x19+O04+LP4vW4hd885LIRpTB/mTjwuLDiA
h82kagOUtLxXc7QSLrJ23mHFOQxSxGfZHb0EXq9Ml+pGrRbz9D6DKPTAkPLOJXr2DLEdU25Rh+OI
db9d8/hkSxCFAUCltjgapv67C+zdXMbetunbdCvRd0/csduamUeYSkyPbooxd8oj+h4kRFHl+xfP
w1bOI+2in5zezI7wOXe2vX2x+kD+tEGTp7aJwckjgij9vcj1sSGu+rjEFnGrlbhKCwOFGCq78+jb
v1pdPUSTdxV7VXVCyvgwm1V+6KH9bmZmrKRPVVeS3frGbiDt5OTI6VVDB1jrnjFEip6J/nVpyivh
pJcmDmj1ot+B9LwzcazPsZ/TS+mOM16hRx0H8kdFoKqDPeLgKlaEJzIAdlM+NHSj805aNTuJLOrU
2FD4eLqwWrYV9/YWpMNAwS+B3ZC/aaMiQ0IGHC4bCdAzHcfcFN1THLxDmUB+PlTlDktjD79JO/Ou
MQmoJEOIg4z4zWZa5BYAHy+mjdzBRjU5D9l9lDsk19b2thH7tkn8gyisGrRcboS+D9ww1uO1kfoM
7Hz6eNfKzy263mFU05aRscnk3rr2S330aM43mdM9lgW8MLN1a6RO1e9ZI7mFjpwC9jH2IE9xfTgI
l0xhHYkaXEIRDO6uiY1nJbHxsWCLgTyFRNE2mz7neNbNFXkjcajzDC0OAk3sHe2MVp8VXE9iR6Q4
kiJv/i4Xj3fBAFyCTmubD5gHfLNl5TmxE+r8eljjr14Lj87SF3ImukgwSBiecqOfIBnmVJ6F2nlx
SmQiX5cn6JkciT2alhpAh5DhvrLsaksbiwnUc1/biTE0fxajP1d63Foht2U4WHwyJhn2YT6Cr/OY
q7JY8I4JI4M0mBE/k0Ri9BSd9lSCuxI/o0afUM8Tu+1knzPFQPfH0D9XFpga3V51kQXz+Di03msx
1b/NhtejKCvsULIH2J5tOqZJ+8VNiQ0L3DckxCjhnXPRPLvBALQjKq5a3NfMeqqbtCYmENgvDx+m
8rA2EMbn8QdlWVVC7s8kA4asjr5SZhSkajxFtkWeQQTNK+3SW5slzp9DCQgnKGKSctfg3KTVIUMR
mMKkLZOR0a5IvSf8CfEuX1xnQxi3HY4e/2QisMZyHu7dWp6XPr2TbfXjLRcPWwxHrR06TtOGK/F5
p6PsatAkWjDkCmqEsPnoMx7w2FT23bOVzBI4pM627niOg+xHByaVgUIx1JresepihhTxIjZWoD5M
/zJE6RTWL32QAsBRwZPISFwTIg4X3n/8rwjz4u6dnCm1DQiM3bB5NBjCmJXAWlOB0IscY+swg+Df
Q4s13XH38sqL6EXLggZVfJmIPhniAJ4xze8sQOsLOhu8vJg400YST3inW51lKCOAc3B8YWTKqWO9
0Db4U00ruQpSzipyOt50QMZ64WTbomyhiy7Re9DABnLlvc+61mrsNyu76xfYP9rE1qLa7zFtn0Q+
k3QtkydgZq3FKpch509S9K8eNeFGMHdlAXMfa/dXYaa/e2l+jjBICIUn0jcuv+QcHwmc2luoLzZS
KiSC2Xhl9c6XrSSVkvm4zNa9TsgirSjlU5Kjq8YM6wq4eOoY8Jga+8DO48G30hez9bG7rL9vLsrP
1havJuf7xvP9fWnCowo0tqNUq+M0UsRIQ7c0P/bRJyeXqGgYUXmOH9ZKa+Rt9olx56ZP+4CNWFaF
OHz6sMVBvJnmBUzWto61vPgMUyJruyQc85HiYvWINU77inox0Fyd26Fqnkk9OlRAHnaLQPGW8MBT
G4o9kva3NDc+2Dc5SORfmmhNa7b/1P7cgfiOQs/Ue1zCqFlweffue+1Yv0ZA4DXWVZp5Xg+T8w69
E7SktK7YgMh1wDqTvvRllpK3a1ByYzjZV0JrMSv/YRnFQ1Ah3xtg4dHBJtAYmcohwyZpYMi3veH7
V2W09SP5hbPmHUbSiNkflV8c0cHnOjknI+Wu9hnGdI46SyzU21l/di6jw0nW/c5ugOV51qVdwzY7
4DctVz8OEQe4XXuqC3XTkfrBdHLBKemm1h4UK4Axw/w0nIbQ1/Gx7tHrmyX0Dy/YkNrIVFg7h2pI
O4bwy5YqCF5qZP8e+Tk43PXB2PNZS/LA6uIp7uynoicAPmBcGtZJ92ow2IeKwZXYjtVb66dvHqDu
fnzVDlxXzZvE/n6TJDHDaybQY+w+VmZqbgdfnGGdMhGUPfMyxdVpm3A6yoC+quUtj4PfeVV8gFwg
4AS571JxQ8X8MGYUaHKyPhvQZKEkY5ur6DiKxSKMHN0uoTMw5/QxGhua055FrdOWd3k5vdrIc8n6
wMTr4z8TQX/yrF5uq3I+Ozh3FqujTQtGB+NI8dbbau9H9Nik4ISdRa08G0hUlFn/IqvzWhTa2iIi
zXon2ZVc76EHlnIAVrUhJhFhUnIRvTnvhR19zUHyjJeAbXfve2hRgd3SwscnBxPKxmnktDPTK0MP
1iHKfXHwNSdOVYGwMXjh+sm+XVITRA0Fh7EOLuBPMMvt0Wfn7l3uxT1mCfapxUgJmgtsq6hb0omh
EZS3OuzbjLyT2ny3K/fJq7TeFm234xXhiJfALjPEXkzlVottT4WXXZsRBhEktag5s+nGghocdpF4
LPy11KuiO3Pgx79E+maeSCUktIKk0BcX1f6UMWeRqF9CPnPeAHyUTUmAHLI1yqWy2vjUUHQLBxNb
yN4m3GA2jKPfwTWtyxvTUwTyJmmz54EiT9dfwlzMeLmYUyelxuGVETefrFBIhzsYx9GvWsPpaeay
2iGfA41ZbPPI/sgDcrNsDiyMdelbL7IPZSFLmBbjqXfYh9QWgaqR71l87dCcBBZMPZVvVWHeTR1s
OtdFQU1+CHC3Eg2iZT0zrmh8W58X7cShSu06zGLkO545EP7UpwddJVSnTvJQ1vbnnNtB6KD2A1W3
YpkHIBQJfJKN25JWG1vBsYe1aqkVv9XlGGkKekU/JohXzuUxnVDc1AOlc9dMTEHiajvDT92Xq5e1
cqZi3zVclfnQbjNI9GEUNcuVa3wnjTqUEi8EwaZOKNNya/mjuw38/LYP+s+EzVrDUivOmR/OcYlq
uKiQHmi32A3m/DJnbrvPezKEnRHdaV6ySpnZiyM4Ch1Rn2VB5lfWvCWJvs5GREdRVEA9Yk2CXpKP
3cnNcHCr78j4aLPbhPCXZmFrg2BTpNZTTriaVpFkoWTjcXcTuWn9Jdlb153PCCxYou9l8cg+WIZT
jBSlAWJvE2DGHpLWymot5JogkpnS016ayUYaRP56M5YU18Kkq8mbtZR4L1gLstcuWH3FFVCt7DE1
gtvIGKF7u89Zb647tiJfZzNhUrqggLIU32txILMSXCyCg7knIcffUbCTA2XVVIRN+gX2YGNGbx07
ApIZniyyscOitX5PUf8pIiI+Ix/EWIVTOlac+CYhgoxvHBNuWnCxXeIHpnl4sSl1KR3su7HhmzLW
x9tpWUJ1mEoag+bKJZIAzxejkrT3TnWDKM1hRmgH7hQ2ebIXSNV9i01WNKO1aZqKpWjd7cA1AVPA
pSxQrvgpMT4E0JaEIm9VWxM2MpVnaRj7WAfBbmi/gnp+8yeCRYzagwuVMo1NJRYXO0iAoo6noXJ7
fLzFDUfzb1lnBlqZ97mkQEc1xqWi9Q/1m6h7Zws1TxAH230sNVl0U6Efsyb+yRboeCJ7i8zG2VAw
x7vaZroy4UDAPhVdMn036/Gtbor4OLezh21s1RSolDQ4Ic4uVknS2/zYHq7S0bukKnnPSq1oWzI+
KLc3Dk5OkeUHXJUeb6EgjY6+oZj2NIq7yobNgwBWWD1cXu8hzq9KDm3s8aTAjMjjqMqbbU0xNWdI
QOs5oZ2b31oPs9ZcZh3LzYD7VkrCx8fHbIkhvyfI9hM0D3VNcgcmUZJZCv8ztdl7dKP5wo047jKX
fxw5xG1Ro1tbFvu4GOlHxK22h6j1e1nVWnIRDHQ6HxOaCUBDW8QjlHN7Q+7ml+5ohauBf2VwgjvP
rSDEZHDFDAx5ulEGoBtk7cv4q46CC3wWNhF0wkwrJK60VN4HGeuMqXFc9BjmJu6+XCN4bHVwi8Sb
IU+VXSRrLjeDMa+uDXOG0M0udxfnw/W0uM+qMUCo0b0jKTV3i/L0xnPAFUUWT5ZDYQt4O9rpzOhD
6fbMAElhEdJ/j2T20mgCKOoaTGRsHl2EA6Gf4FmRhMpkjvhBTHxjUXtxE3O/eYywc/RF25nrl46s
OTtLDJi9cM/cjYcypgvTBUwLZlaDNJmwmyST5uU67rR3vdWCEySzFb5Qe4x8THFkzqmd8hdehCb/
Lnz/XSNmLxkdSsUSe7EuSJrx82S6QJwyvFcNiBqmdL1d/SA53TSTYrAMFs+68zx35Eka2gt96qbX
s96l0XSvVfxZEU8RsoLYw73/ikvrFPvOtR3sI6sbttIQVKfJumHE7dW9pq3Nu+TlT1bJJKtrhvRd
tTklv0kBNhE2uTdT9ctFNyPtyLiZsmQ3USbu6nXmJSdynl1sGnj26lOSBPM9WfCHGB0hPP567wqz
vDI9e1v0vL7+IveNtBkJZndVVHp3gHfmLN9XpnNxlvke/j1U1o2d42BgQf3pcODv05gZl5prPryZ
TrozqFtGN833uu+/k6Dk7XFG/zxjbXGSBvRwjjdi7qaLndjWZjDc5hwPqj8MUXUzRcuNMnVAPzhA
DlxDJTeTF+Gk6sgBgspLWJLxNvrNNo6NeOs4XbPNvPTdZQPYuGuGgRHviillTzMA501It6de5ELH
UXB2++6iytK/cDJuBmfsD7QOkEdltfX4YW3zUQ47NGAKF1Ep3SeBRhyeX3JfG64LGGCTVw/IrhAk
1awW22lkiJhB1tSut4XbMCgix7h5ifBT4NF583DgpS2puWOqITpATJSRYx3LycQbUjGN1dozrqpJ
3mXgwzaBzid2eDga+LYw2vWB2sYTBf0oUHOV8jqpR/N2GAnr6XAl8BnrJ9r8hTPgYqEJZXDFaQ73
/2BiiocbwKCDj6RbfLmXbLa22io/csPu9gVE2chOcBC68U5Zz7nvnnK71VeeMWYka0nCMbnOgLRT
8rvLKavS51J2pEho2iIoQRn4a28Ed+W/164/XrjgN3m/CkT03DKRabzrrE/eXek4rLhrrLst4Lig
eS8LBIqZSaHjONkBkf+pjZeSQOsxPasUSzg257OVuy+J2UKktQ7TEnunIe9ZfJBDuvNtwowXTVqG
dEiaUYjGvdwKJ9qZQ4CbfbMOxJQKJYy+Q7wstFN29xsMOjdN1R10QoXai+JJBGuueNPTyvcE2cui
zVFp8EMQE+IfSVD0xmr1a12W2zI2lwfPB9yB0uc5aKCiSJN4hAhyywxZ0xXckD4LQXesGaY150Y4
D3XHj8Jamt+elEXolB7ZGeNHX87HcmkwdZKQu1HV/OPwd24jWu2tIDqRR92sEf3nENH5Xpxs+ZIN
I3e3MX/ZbfOcUf/C7ABES/AVAx3/IhMeRyLWYf4tfEcd47d94bfHtsWK6gRLCi5K+QxRuc4G77n0
OXGNCFCfiQhyEAZswy1qge4yZW2OeDsAg9ufIR5bVCBR+lB44mK6xi98cD/+XMwnYLkJAgr47vn4
FbkGobdRfsZeOhS0LZF5yGOGrd00niO3v8P/e64lbdOEb+TUj+6h8OZqY/oiIWaLJXDTNKeUNNsd
YFc6fyOX4VyXd4REKOKNxMh7gvtBZB2S0s7dxpVMtzPnSJ/X15Rd386ziNbcDHhYft2+9C7NLtBs
hhVZcDO7HAaB7VBNedU1vL0P6focFKNx1MGoae0RhWTqJ/OL34mDJbJtlofKsPa5M73oAloC+/ww
AWy4aTlutpBjvxX7LyNZcCQlywm/grMd7IENoH1LbKN9RRbt7Tix/tS9w6g1Xz5j+lS/YtCyqO62
GVPuoUy0W6NnZT37pPpWXcRLS1yj9PmlbCoVotzU2Zj2klwGq/iKGmh9rRjU1m19GDn+R1SKjwK9
a2jpCv7tC0ouwmUPkWrqE3jPdLtuK7XKjrzP6zIzPkctS/QjNJb90ljshpOckdOIUVdbx6QjGIcb
86YwuXhk2RP7Ye6HhswBD9oNc1DxQWnE8n2ZGUscJzmzfJ3Z7Xte/NYqikd6Uda2oOMidNtbHK0m
nrZt3wavgizPSlPX4Ws6Ezm+UYLB5zgeO5OeJFMk/Gm2lheCYiymze1jU0EAN9mRh3KC7Ycu1D46
0b1GVKfaaTtps0ILpmFTtOV2HrFGVPpmUDYSHvfBq8zj2I6v1Vhy4cngO2+zI9f0cYkWBHpOsp2i
+UGX4rdJlehH6a/BYvmrmuQub6unJkHbaxGmwOOjoeGK/sjBhKvjwi05MNidnNDH24L4K3l2YhKH
wYbRKAN3RGiv9Pecop+bCZzDgBRN2wIFc0jQ+rhhPNOwOhHZMBEpOOO7tGRzNp5NnO8nryLV08kq
FrXFvO9pENNW/HikQO5m2dy5tWesOyuoofiv06k/F+M6yjV6C4qfxd2TZhRZi3ex1siieSWnarrj
oIlABTGJ3efKIPV3KbKdZ9NWrKqkeNb1dQPAILOmB5tFZaq+XJm+E/+qGJoyU1IRLjXFIGog0/yc
ZM2ziYVsJ4ekuXdgvBFR+AMRvfi0i+XeK7X57VQa8GX51nFH3+XUklTOY3nB3TMp0pD7Tt2yR6iO
CV0Hj65HA9rV9XOfWCfb9J9lweM7G+6ERa88t2pOPxojv5tKGna3hiBYOV21byas2kzs2Okvt31+
W5Ipd6Wb5hOp2lbmvnNmDcH9Nsc/UGBOifDam1VeFlnvUbYQILTQTk16+PDr6aX0RHbilfY3Gacp
EJfM3Fa9/aTcmWajZrLTLby/Se2bJxxuL85QG/sg1Y8iq5bNwOF9ingDp6jLfq2YZ0IZ1badWwYv
SzSHjESw8gsSfDL5lsxEF1RKf4iIfpZdrx9MB1M312URd+S0Gj3vHEsbQoOMc9R1DfYSLOA1e9pT
WLUWyJChvM1dtyKuyZyvloSJnSGzj84buLzs6DsB16ll87yeZORWzavdVKzG01Hln0gAVjvquBpT
GWjvCZGL2QTOG7WaV5EijCsKNMHV6q/21hmfq7caXhMTYKhPszCvZthmtcUq/LHdapSdV8usxDvb
4qFlJPFV4qklfZGVnE/yEfsCxqgKzifk+hgnboAjd4ZTilhp3emyxdOrbbfDv1usRl6kOnwQAE7H
1eSrcPt2uH6X1f7brEbgCkcwW33OiZToEazC2AuQKOEezmuc9q1bXlvO+ERQzxEdIg85jmNztR6P
f5qQ2yd7ha62K361x6dc4VeenV/lCmY1V0Qr9eZF42xuqMFIQzniSAL4uZqfi9UGXa+GaL06o3FI
L6tV2l/Rr+Nqn4YQSXg04rAVDWtwtW3dmDFsttquUwa4Dj7seDVkTzizAfDLs49Xu19N21OybgRW
faAC0iKI8Mkbhw6iJW23NNp7GOx7pRnv+KaQHMnenVb9MTe8a3s0T2i3dmbnXS+4LYhhmK86XOMt
HvNyNZsnuM6li/28XI3o6JjRR+BNH/Sx1Xc5fvWCkaNhogWacLJn/JgbnO0YOUPdsNsAzkMfrR6n
7DCvVvgg1/wtBn5317c/EIKKU29/pXXfIhfFyZqC8HXw1gd47CVe+wDP/fpFDjLf525xm9fixbKj
hxWmMaMi5cI9Edp+V6n4Me6Dp8H2L/+XuTPZclvLtuuv5HhtIwfqomE3SBBgTQYjGIU6GFEJdV2j
7y/zj3lCV/muFNJTON3wcCdvSiEJJHBwir3XmksffWA6rA1ZcJeoX62xXatTcFHD8TpIAaUq75qC
HB7occIL8KEQJ9CIEzgCXnNLuWEzQBfwoAyAPzuOkIsn6AOzjUTw6UoYnCcqfR1AKRDnJUVur3IP
vkBJnyvvUsE0MKksCFWBm8FaBzAPBKItJCp4IyyEkUghyAic/rd4B1mcrp4Rv8gzTBkVIPgb8jH7
Ga4QlhxZA3gL0BsuubKGDFSjD2bN/IZDqWE0sM2+U2A2NLAbShgOXbDG28d3Zb87Ix4oAJExMD1W
sB8GGBATy9I8IdCQhINuwIkokpcIagRryld9xkj08CR0uBIIRGg6QJoQknynUsGOZwSFwhtSwqQY
YFPUMCoKWBXZzKwYNxoEixnp0qKQGywABK5evfTaTvCVR6Foj2rpr4AkrgR1QqcGNXggS8RE5Acx
Q2Y6DmaEBg6ygzkzNVLIr9I5gbSBR36rQ97IIXBYkDh0iBzBTOYw5JdKlw41xA4NcgdbaygeBTQP
X+RvQveY4TIatA9tVmpC/xjMiMr08NBDBRFyklUOgmrr8EIKuCE1/BC/INH6sYMpUtawuCWg3B60
kQDqSNwcFdxDCGaeU857MWwSA0bJ9ITn9D2DW9IGzgDFJIFmonBTeAVXJpQTjdXWhHqSQz8ZoaCM
0FDCwtqm0FEMKCkTtJRyVs7gpm68AtltfcmlEIYfeRrtYSqMvd50jmaNa1/uN96gLBFuLVEprLz6
xmAT1ZAyppCjhqRmG1DJzNLKDee29LOYW0dWwpXYYXrFwFDIwTMZKQwfSSdTGeNsJT3IYXLOveYu
YwnP0XLFibQuwUpFknyuS+Eq6JTd6Hyk5vRgauODySFM4DHOOBtrPFtjCddJeaCjcDu/gGjVTq1c
r3Q5dkhLu8jG+JDF0G/gA80/txBLgU5sIELK5ZN2alX/ZiblZGN06aL+vo7DI/zzjWy1t5xGlgTj
bCzT2FdSfYse7wJp6Zo03s04Z/OpR2GkA4XwNxPbqxCLD3CtVMyMoi+exQyBfDK3afR9MoSXMeDD
j90RHdcxDOjdE4fSVeB+lOASVNZRTMyneRoxO51mhrSYP/1A5HARgpwKLvNMYpkYlQCeGLapP/bF
2a/i+15Lt2QiQf+sh+YqvY75eYYdBWffYh+c9Ed+o5aw+xFOVJ+17Moh5tCHOcFM1RaWwYRkh5JD
5QzhuBdh0RGKdB4wZ5bCuP0m6ovCezzu50Bqj2VrPlXUzMyi3kDuPqq0IIOzcEomx5AU22zHyzzN
zX+U3tYdHaCr0nXXEs1S0msH3COXEooRjZuLBiGqq7qj3/n3QIH7sD9KOjNjEz7QQT63nXEk2OU+
stSDWsJXb48zqKgzxnOmwL/ki9V1cFEE9Srl9H+F4/x5rPl+dtQp2ZVl/S1+ra3S0WbqE1AtpOcF
eyV6DkZybUbrGNThvRL5x7RmjuZSGt8g0mFqFMdpig4zjkkbWlDkwu38AOZ/P1Xqg9C5hhZeGnXa
oUO79srwUIYh/JFxYenJIyl810FHa8yq9yXUdZzy/e08oqTOPAzG61gkZw7NlyZV4VH4FxOFvZWm
7AK7C4d/Dh+ojhh8IV73iDo1gfKYJtuLaHKtVj/OP0tUb11Wz1WboV0O78dwekjy6Wb+UpManjm+
1XIJe3q6oeV4F7XtLQrdp2+Ljmg8yXLPFpbGcEAQgXc7M6DKMLhohPsp7Xls8xdCsbcGBJqql90A
PjjwO4vq3wzPEoXySzC1aJPh0HROaiXs3IO7+SOkcbI2mz0ZX0/zG8W9Okqt9NB1/V3SulEXHWVp
hJd3UyvdbV+pOF+zMzupW3oDwAwjUnlFSBr5+duwEbvr/JB9bcABjHyBCq6pCjuraG7R9DxOU3eJ
BPEBSc1TrrF7NdJzmahPyDXcISIrUqhZIACWjd5VzlMgTe11Xid7NXVnf0LMG1lE/Q2ZNndtE140
/71jSlaJmFcFbWuK2Iv4azQ+vy2vWezftWJz7CsSIXOwY6FP2lj8oirxl+rBnKobz/Ei71qlXwdj
OIkjn5IIgcCrj2HP1bWWBB7zOIv7aGxVeX/DbuJgmN2tKEePBLqeBVXfV+OptSBxVcOF425Ooy0Y
6D621/ljfXuMFmrQGkuSgrIMZS3X5weWd//tc+ryVuju/El8C0r/QgGBfd6X+VvoTfbIDHyj6lvg
7Zg8mct8PNFq/CgH4kPKoKgGHbV3e21aD8PItOuRzBBqUtdX1ZBPFfNWOTcY49G6HUxxlwYOAvc1
KbLXBjLLQtFRjWSOyI+N/Kr6wXVevGR5PmWtlCp7aYr6VUp9bPH+WedERfPIv1dSzWmZQX1FuNQD
oZlozXJjwd1if1u7aT4dDAt0gSAeSjgLRD+uI1hvEXtSgxN7pLV7wNp3CCs2qZHvaH/sNQnEBSbs
EMN+2cc388peWekaqsNr0JJrExpur/v3xH7U5JGrJ0+rCBJJD4oxO1ma/Nxnj30kvbWJwD5JZlos
7gY1e9Gq4T5VjPe6705pchoE64KJFjSKgp+4u4tkZtvY3BeKCZpeWlg0LaR5lhMXeqbYxDKtDUiR
zawi1cbNaPZzQjfILfbLCw//mWQVa1MksJaQqBYgPeIiJWpcr1H3XTpsRqROBmHqpSYv7RF5ZeiN
zA3qMrPaPRFuZ4VQF5BweyOSDn7e7MdoUxmtiz77JNLIY4kIzi0l2yMF1HXitXvMPnsIP6uGQnUj
7kKxWXiBhkD1rSDoTgy7S6I98NaHpzIElYipCW2Kqft71S93jd8hhAbcJ5auKI9E/voEiBE7D+gp
He99P9z3oISp1B1n+Z9nyvTmyV0B9a3JKWopvIuJXZXv9FDZXmp27xck4hrrIM62ZQg3Eb1FgcIz
jwdnvs/zjhJZomj5e3Tt2xzXjKUb2CCnrdbFR589h6m9RFZ90dvwQtTcTYd1wUsL19KY02iEd1wg
i88mIkThraeZM6HqDPgkPq0EdBJLFXiR3r36jCI5YkZquyu5JbeKgCySLPXCqmdBs0zVA45ZwnTD
5eLHdBRSHgY+LiF0i2E8dAGkUxWF2Ml4Cn0D9XSxKyltDbr1rtbZloVvqWuSO1JAyzEkWdabsZ83
rn7k04A2XZnprBPfo9rcz+rKxnAj6yBrSHP0YNMM8TKhSYlOg1ICucm8iXKdr4T5U/L7ZZuCck0X
ZUREZDEQ9HUzR7Q2xrCmE7yUIIrOH8bHJxLL18wcqcATO4RVTeCsb6RUxvze4V9d6k7cyc4Mfw5H
AIqTSXxNtg6k6dBRvPVqc4NJagBXPsor2QAqOWIJiqnMeAQkQz20J0It6RahJo790VZp0Xhwkw1f
WBaDuQUCUC1VGYNOt6FZd5IskEx9uiEc1Z1o5MvNABgu2TQSKSGjA7tkYbT+Ki5l+opU3+qVOkVO
JePLIfieLWkvvpmcwTVeoI5aiNewcr8pSFxRCjBOkbpCszRHgDqH+Q7w/+b98vwUUl+l+F/ZzTjZ
tPQu8LrvhbgGCi4eLBIG8tUgWttw0hyqCiEF0fDSwawTlMzl1P+UBfNRLbhJY/Up8i6RGa26XN0a
AFyHk2cMZ5T9Tx4Fc05ZBdT91nQMcafx6k/5eJCT7s7zmj1g5HOHuqAAkxoXD0mZbKKodudRAKPg
wHwTYRF67XVKNZqMLkcdbwI+5Lcjz9wZ1WfryAhnw9hYbDnj3NrOC16DBtMfvZU/GJsqpmDfC07v
VS6BPXpQXcy4oKMTpQf4jfdqDzq0Do+GGcPYG1490aKxPG4lPrXw1+AxrXSDkt6usLZIHFetLiY9
e4Hn9lR6/S0Nk7MUC0yBmD+LHpGqukSDu8iYnWb86bw1LX0KHJOD2/jQa5oz/5gVHe6suTFaljXs
L6nBbAq/Z8SBMfZg5msOCvw6TGGCwngkf9rpmjk02vXH4MiJZBHte2+Vjj5VjuA46JOLjnpVFYPj
jdaaFWgF4GqFT2p2CeEeXiV1YgvpaM+/DSFvQ3axy6t5pJfeMRnMknN9fJk1FSNCRnzB7rwQArS+
Gbv0PNYqiFfNIXN7J1DvC26oCGxH9eR3iAVzJPy1eUxVA+BKcQoj5SSblSuSNhwFtwUdXMV3YhJb
exJnKVgJ9aX3TtPIaVAr3FGYXH0qnwrFvylY9kIoW4G2R+BJBQ0oONCLTPDdih/VBUhOgocMuAM6
U2uI55J3B+eU3SEMJbPXJqPW9YZupaT6Xqcx3qeAy+J+JQvxxhRRsA7BPuIWWD2e6XGt95qNbe++
QBucs8ELkcjPpzlOLNDijFta+g/hFG9bMtHkl3lQmaW1LRFEg2oxB3jOQeiqyFGiUX+Pkk0v0pwb
ZCB1xVoaFOfb6VBtbn2OMnGiPJaFuGtCEsEliODBRu2zVaFRx5P3I0Ml45Bo4nDWuudUE+AS0gGq
kgNwn3W5EWPlTKDeSla1tSIww7Sdw19M132DaS0cbShvs5ppY6SWm5bmpkCiKr9Gx0RYCQY3TwYW
pSy+3XKuVasTMeDSgtqi3UbsFGR7/pAQXZn+LZeKw4Kx8qXl95Q4cAcslRSoHa+SsUSxCeC/UUgE
YA+HOH9KFM/Rc3MzCP6NrCqnWlQd4g1vQqHdl3gOqZAtmVvpIKjwnFXWuKswocQIRnsI8jUqmUU7
W/JakVJC4cwTc9d26yAkqqbjnpS7b3O1ODfIRDelupdBPac0T8o4GlqgdtyNEVydRnxArwd7jURM
aLiuYGAv9pGjmCiUwtZRO3GXNAS6Zsk2lrtrQRsunrKNIZO8zFEZkz7LtbwLPBXFsOV6EmIb4l7x
hDtjph0TWuNoFfd12IFBm96aquLPpVRkwgeTQHbO4jEAXmw2p6lIDn0BaMxiu6WipUW8QmjSfiKz
QYeOQft6jWiMpOFiJ9eP89vRd7WbSYWdBi8GRzvgA8S32RF60YJMrbJyKSbZ87OGSbpqw3Q9atk2
uZnYlsTJnU9+eaapJwNNfyaQQ818QbbrkVSMLbiBdTWKrkdsnO+ZNniAXVlWJ9TdJy85VHl+DsMM
TlC6TX0inWLOPcTBDaG1qdSEeDRhnwqhHSlcCZ3NhLUzQV0h8iRAmdvyZK7HjK4pu25z2jckh48T
3u86QbillupbIkeKi8goj4oStQogKe1cRcQGJJ13VWSSC+GU1M5OMmQk1mZDjzjlMOAhq/9/SxCZ
USWveTFWOOYbQBff0SX2c/P80y9WGWEg4w1SKHAedZs0/2JizH/y//SH/3j/9q98AgeB6yHDzPiv
8SCbOnn/R/71H4fnn6Ai3//eX5QQQf2nIhqmYVmyaoD80C2IH39hQvgRLkBTA84B70NCJALB4zsn
RFP/qUoGJSFTVlRT/wYX+c4J4UeiYqD8VizpG3ZE+nc4IVy9+Ismsnn77/9hyhIQY03STEXTqa2o
hvIzJCSm3mkhxSH90PXc1k1dGhubxq13P9yY73iSH3Ek0vzv/HIdqLF8TVXUlG8/f32+hJkPvET6
b3qJwjQLaRZUDkcwh3OELZ9RMdvTSl779nT+5Hoz3OTD9SSD5rlkatiIuO0/f6+E/ShqbzTA0uCQ
ggjee3EgvXLTIdNPV8FR2eItczM3Wn5yYe3PFzbEny9c1+hlxfnCaLA9kt1QeADxQa/wroIJM2iu
6q4CJqCGC9zQgu7t6dnkzPDJx5B1IDO/3gEZra2qKprBiPn5g3iZGJANxgfp5K9d+xZHD6W5kpsU
1xdt4/icWw+q9z4hg0YEYPno++ygehzh0vvNpQ7XKcqrKcWCPS7H/jJK2Iukr113jNUDAoYUVKCI
kwEHYD+etOYo6k+K/ualEx4Swv3al7J4VguyS27l+F5sru1gy9o5zNYti6bpv9flbS3doMOVy5c4
ei1QStXSQRd38pDe4zy2q6k/DKqJpn5YUFxbaGy50QWtIol8MVjw2i6AbWhA/wxZbuk4IKFZqB3q
1aTFlfzUQCenk81xLWK/wK6tIVcz27MrpSQ+rTwD+zecGEO7VMkFi9ZS0E6TddIjJM+z0gjnY1Fv
R9O2dBReCgFch1AS3AqRsfqaQWyW7nFzjQNrwslrdJvOEkjXphhcITlxYHZmLYHUPhCKshTNgjS3
GFMyqycA3iMfW7bAwKN0OErsLfBtmeIVsXyvrrzKnj14lzK/L1q0YocUnWtBtrYUdM4sbfFCcK8G
ufbIhtC8cKbxQcEih2VJmA0Qi0JQFvh7JC+nQ1VtaGvExZtFBz9wCuGQ5/u28mxJfRcj7N+gFyZt
D+ICysx9pDbs/c4413DMdMOuaak8rkb0Z9lBVb/kFaXkAZMuG1X/xVCeKfj3qBDqmDIJB7lp01cU
5MeHPNp65TH1byvMQNzNBA6Odhhk25gyZyBJaprOpb6t82QpSrsUAZVHPFdHJGhkHUvjRpWOEIEW
1rDDLEpTwx6qQ4gIX/PxYai7bnT63FHQySSkEksT7WpaCPoqadw0Owy5f+7BQ6AOHfGOet1NqmwR
g2FoQImNuHqcwy7Ciyiosx5v2U0I41vWz9p8p2G90vFThcPZ957r5CDV2tHiqci0isJneBvNqN8m
vq2xy9GAZ8IEMtpt1J5pMNVs9+dkQbNwixahgr/0hqMuEkUKSlK5aXx5W6keKZ2DXZbCY5q26BHB
vFUJ2zbrNuvSC8m9jU8UgAih3iqfCMnZ0XihoMUeVk7DNbMrdny0WGV1iWNpNUFLSnE1dv5Lb+4z
fI/euG8Sg77zAW/GgtbVZK2S3Fwiz+QEbFD40iG4cafBJadPARsgGe23dVsZKAJhrPs3qekMdbtG
Eb2Kza2gvAWoq4zukGWnpnxKJCzgGEN87c6I7itJWE7qPmG+6BhTZKgMoS0N+mqcPCegQGziDx+U
s24We2Gyq1BD91SvGmFH1ww23wKhB9ufyIkLKnIvspivjBbVBse5WHxiGqB923k0xZDlGhvEFrxx
bCEhDFARXWSI7Ux+iQMrQltBA6FDwD0RhJvZZBYtMcKQARDsIilfRgEdY47ILS+4hKYhsU6hcFtr
KEemlTXRGlkJNZY3AB73ihc5Rv1ooiGxKN5bWWSHKFjrrHczyEaq8BAXwaMGS0S3HmqDAK5E21Ll
0azyFXIm80FwSXKcl+G6sJ7DuFrUpHAz5tPui5YcQkrgrRS5cbnPygdChEEvragtdB3THJjd2J0z
MYE2LYh+sgeTWVhqVpLfwvt5wDceYt1XzLum3+Vg4kSRqYAXiTSiLsydFlxKXCwRrwA96QBrAdaN
yJPceeGcIoapw85FHxjOzaAdverSsZ8kOcebYOfCuVY5IFpQvVIxXMmABTTpDMYFcgbq0NLNm9c8
e5t0VNXGImg2+Gss6MHdQ40b2Lrq/ZqiocnXUPsvosgxWrzm7YtJC7Xby/KdKTk6kkq/N7iWXWit
G3Z7Lz0M0n2abLT6WMtPPvaGhsAkCNKLydhFU+tKVc2JDWE56g5N+ipV+YbGHc6sZ7k9y+FmEuzI
f9fNW708RqTaj2+RvkeDyoyG9DuzDflVmY41hpjkIQG1aD2X1W1AypW0xA62Un1iB9AONvMagniS
aa+7V8fnMH8NqdoEp8ZHV9lrtw0GIuFtVNxC4UA/Dm9DGWz7Qjt4Terk2rRppuqrx+QrNFQr57w2
U7ALQ9765gOiJgrhG7nmeYglHq9NUt5XyP0iywKsIXJXanUbeyhm9fZrI9SwXFB0DXHtjI13rIzp
qcMJtKxMuDvMwy1FtdKwFWUC5TzEHvQr6VA0I4a12iSAlFODMvumEQApQrSJhr53YxW1iy5WxVrw
BrYhExaUQoZmEQEomAgv6wf10E3N+EBa+dfe06gkI+w8V2iznSC22DsopExPSfXFwyKKIKb5Wkph
7Ax5+4YrFJ8HFYBlI8j3CYQYTHSj7OBlp/6envScaGLiO4j/bPUvTSSdsSPX3PHhBhhUgY053epi
BBnlgQnvFFMnxBNuC+zYxIZUjUniqO8xVGcJO/pXub7N5ewizoIvQwRQhL8M5eHCj3DPUO6mhNlE
54qUlyn+SrKKFK8a8wGNWYKJAQcWHhcEU2dJJYnZeMCnD2NsL+FF9iXVyfrIraJTj6HTX8ZQ4jL6
LWZ+jCWurnAWnOptmDoiysbC3JXAN2XhWaN029lmrLkaqFbeP2oBiX8oaQhaLBNyGJ+x7SyCCqjf
rseAikwqMLc11hpzpZbNgjdm0Uc7+GR0qAJQF6u5OJvFuyKGtTbCS6NElcMACdQ15oyl5W90tmkh
pHmwtdHOi0nTQpSLw2o95dTOcako5Gy2rkVPPMMoJde7XN0Lyb0guSE+z4YVa4BR5HM+R7+mWcck
eO+bNTY76oPgr4Z3s4iWMpN0wocyG4dyXKq/lporydsEQMKIxodXLFBuaEdWSJx67UsjpquWfBy/
3bJpM+Sbft5ZzPIgy+ZUHM6tnuI+D9k+CkTYsc+BTKIGFK89VhisdvK7Dkdk8re65sotcyiT4UgM
yCn2d7lEnuAaXokbK80ya09mjS5BXgbFUVMOIUHtkbmfmktn3SviTaHbmnTTmCVP8Tqou0R7RGRf
TGdP3LfeLkV0MmxRORTMhTTgAZ7E7GwlCmvxoYVOUYw22kbRuhuyK30cYziK4p6m7gE6Op6gQ8iN
LNQnXFG0vCdA0G5suUJ0VKQvMoYhqdhrjYJ+7jlGwVkC5mmzs1ql5x41apM9GAhT1duGPZgmPXoq
Ijn/RGjpUkg2A2W4zogfqo520MMIxAm+IU6X26ihqKiRo/A1yY6U2ev62AaunjIPsFtVw2MAFWJB
lnmgPVrDum22nYSqg20kYowN1BSDAhbSxPoW2iEWg3GhWi9FsQpTdPPTvizu8okul8OqL0VEZhQH
UVoWHFGIxlmEbBlJd18pI8s7zR4LX5G0yemlqeFzNLQLQMwegx29z2znF4OtaLizc3IWhQXXBPOU
EH4FALUlCHPZhw5Drupv5BqmAxQMC3FUse9n5cUqAHvtS1/ZQA45tTvUSsqNZH3t4LF1O0VUbdgw
JDeukw79srKt8lWQPQFyQ/GJzHNYDxV10bZGekgYUAj/yHzRw6e4vZqIZSomrfY0BjRuZBprkuE2
0kskJEdU+6hC9rKwo9OGeXKpxbd5O5MaMHv09x4Fqixmz1g4inw12CkSb8Dmo8HQCusOpJt6jeOr
MbohTbLALUNUkNILgZELS6ShPMhuHovLaaCrQzP0BFXpTtQ4VJ21+sVH+RO55OMuLdmBBcF9H7Kd
Ht+p6koJwyXCRplJuKuLZTGxu+I84xjVF8W8or6Mhses3TbiYybfh3hz2HQUMeSamzJyEAOxX6Lk
RUyO9YC2tIcENL0005PZ3Re1owcoRVCEsqG0xlOR7Cht19WtrrElKtjFrMhTZkFOHT3m5AcsdGUh
DRmZH0os4bDRDFYSo7/X2cfjc0hxLAQiU6xnXCVPZTo8oFse8jsOGSHfjigvxSTa0mQLYS2q+MtA
0gw6xvoa62tfvcuD7cRUpnaOQOCQHrw2DYTR4FxpJ6+8n+LDwAbHomCsPHkDTV3y7URYTAYYEOU1
DNRVncA/+wK7l7BpCxBdOon7mC3kHBSCHxSSC1YDWqZV70jpuozdUH5ThmiHAIf+F67t6qYPtqW+
y/p3yqwW8UaZ8GSUJ9OjgeojwtUwLUXTskleDPSwcEmEliVSOrMidc12mmK8PZxbK2dS04UBNnBI
xJWm6S+lYbqBQflzUG79vt9HSQWjWIYWmdz3ebSLC5ACPru5QaHZYLoae9sGafgw2AhfHcLmOtWi
XLuffDyk4CSFmUz1HLToQB5CVdsqwdeheU7yFyHcGCbOudhuG5fZSkSuk5EK5uVMm5giWaQiGVOK
um2woYUaanyuztSKgby4dk1rB80sscN26I49gKfCwQ+6NJkbu6s3fVFRukFzWgzsf5Q7D70fUSUt
1vU4vPNCZvnGaWraPLb4lCdQj1mXeoOWunwJlacK9UTDwX2Mj01x03Iwj3HBIfZJ2F/IjC9N7xaV
IV6GSWxYppjj6d3yXL0Bce9unGvHKbV0+ZAH58bgz2YjzUcRilAHZ1bZqQVnLBhazQ1GyEJlArzT
ux0G2QXfNJ51wc27hN1YE879+KKwludrmfhiP9kHwbag5l5DObu3/EMQuwDyR/qfn9RoYA3/UqGh
QiVZSOQo9M0s4OKHmlgUs9vzO6zfeH5dDJZujaPjEem2Pa7x9vz5ar+rS0ElFnXLoASH1ePni1Vt
kLFzZL/C1nChs/FiUQ2Dpz9fRPqZOfytnCiZiqmbGlZd6oofyoldGHLwLQ2+UnltZzdTdR158Bnt
DLpoi6J7iHp2zo95dZeyqxrjfanvzYI6CiKLfPXJp5HnYtuHKqAsKVjxNEWWlV+qgH0qBpk3w4b5
vI4/JHY5b3LzepeAtPDHVR2tJJOuNG8v2waMiPXAMQqx72ALClgT1gmAcxDDhugLjBHJf54wNCqo
JKmlVSi3oxSEBhpBfTUkB6V75TXTim1an5L6ZkhvCvWL2n21JMoxrdvBOaT1CiXUuge0AdNpgSkT
xiChc8YloU4oqc9lgw4Nt0B7EMJmnXUzseHcAc3QIR75AvIIIsJ5GbNGvfWzL2rg9MjLp0tv3CjR
ph9e+/4olrdGqNtKeRvQmZguUAnZVzgo7peqlONlI3qTjlt6A0EXBscjkmcxfZqlKMTUxQdhPPDR
qsxzWTFk/dEwbzB4UbqdhSLtrPsdn3ykIQakgPEFcG1v3qmcLc1oV3hrU0NNdRt7rPjyUuvcHiR8
vSOEQ/ErzuAHxH1/fsq/qfT++Iw/FlxR6EsmiAwM5eJXzttp9NKVRw5Ff76K9JtyqiypEsVyGZqp
ps4v8w8vqzeMiOMNam31ikPsEvayrRy7ZWtLq8pNlvlK23xyRfl3g1c1LFmhtWfKH0vzJPrWVqzw
xerVuNKXiRO+G0t9ITuNS1f208L1by+HOpF6uWTo+scvSLBhRcktmC+XbQY4lcO6fMXybiNwXqUP
n3y538x9sqRL+tx1sCTjl+nIC3OVt5MzwbJfIZhYcujeik62ytxy/cm1fvvNmJIUS2RmUs0Pjw5O
tanKc9evDzmSEzQcXGVYYwlWSI14M/GuGla0+IdgCb1p8eeL/2ba5XYyXCRRUTX+78/Dpg7rDKxa
CFYMr0d1FtGqVN0nY/O30xzvgCzqhqobsv5hbk80TOOhxM2UD+1KcXo3cvxDZCtrWATLV+OGrssS
UfZqKBfYcD9bxuY5/eMky4LCiqwDIVM/Dpy08b0GrKK3EF3hVnFqN7DDJSKHpbJko+F6/zfXY2nR
DFmltaFrHzosTaq39JmQCNGaXjXn0uVog70GqRE5zMvR1T7pJf329rJES6qsyhyUzQ/rdJNMNd4G
6tvoWN12BTDQzjaE/7ogtBa00W1yZg7VynDZXx3MTxexX28vzUGVnhmNBo1+1s8jCCyYkfo6I4ji
LBUxG0nUAskmblV1X7mR++fx+psFXGUnoomMWXr+HyedCjBEnCsRGja9gA1z66tvFgi6AOmz/Nl7
+ZuBo8pMp/Sn2AP9MnBgAuoptSlhId2CXdtic1pZS07bzUp0gK86xl/vyfdW8fmvMflXSMKPreQf
O8v/4xC+EpSYf22+dZj/84996yL//atT8Q5ovnp/bw7Pxcc/+f9hq9pQFbZdlmVKCv1kmZYxY/S/
blz/r/+ZPGdv/2C7zH/qH/MtfvsPfc+7kP6pMLUwKJi0efd0ptG/GtmS9U+JQBgKsqpu8j/z2vm9
j62L/4Tpoxmo4ph3VUbxf/wr70Kz/qkx3ZmGwcPnH9blf6eP/WF9NkQksppBx1FmFpRYVT68JlJr
RDEdExJTVgQysloGtnEMWS/bPTUMO7hanw3f+bX/e977fkWJVCZ17uCr2oep3YtVOZ0mIpYbm+zf
rbiE+rASjrULN4B0zKW/TJ127S9DO1t+tqbJP6+fv16c8JEftyNNLfpY82rFziTbv7BoLyMbTeeO
sxiLaWCnS8pNEJiW5B+4ht0/fDoNf/YJPsyK0iCYcuh9u+GmS4nT0c/po+Eqq8LFv/zD8Pz+4v4o
H/h58/XLt9U/TPmd3leS5SuKXSoxGO7SMTr1M4XCz7uEX6/xYZeA3hTVV8D36ZfoAdfxttrR2nOD
NaUTW9n8+QvJ83D8w+Bh8P/0/MRBM0KZMz7DlZy8JcHHTrVBHc2jo+3TLFqbwPlbwlxXyhJVzyF+
MGw0cPa/t3v+9VvPc/QP29qx0OWkrQCnxl+T2tXSDeyY8jP1x2ePb/75DxdR1Vg0s5SLWAg2821T
Xv98N3//8kOkYgoymQk/qkv6oh8GqYIaZ6qPRY2tamF5W4TkSXgKaOvFsFjx1tYHb8B8IO+16LPB
8/uX4e8P8OEbSjoIbOIi4M5wlFfsYe05uL8WxTJbfvri/bxs/uuR/X2tDzOd5UtAv5B12Sq7PX+d
bumAA8hZU9XlaKD0sHL+fHt///j+vuCHIKEsl+pB0nh8RHQBVgscgrfsP19inq5+fR3+vsSHuTQC
I54S8sHLB1VPO0X1o4XkI0pWdXkou7c/X+z3E/d/Xkz58LBo3fZBkHAxlfc8c2KXWvca+ttnC8Tv
Z5S/r/PhQYmQyDoh7BUbAeyld72NatOrXFYLBqGtPP35S/1+Qvn7Yh8ektxlQg/3XbEL+gIChr/7
Uv9kb/jJOFA+PKRUaC0fgaaC4OJo5nd9+cm/L/18lP9lZCsfFrWhHqpRoHjHDVOcwmk2pes9NRxD
hUN6Jn9qSY8sfDA+mYt/+7UURSN5Czyx/kvNairEpgyZ+ANQsOllyuw/Pxnp5yrU96/1wwU+jLc8
LIQ4jXl/vEOzkdbCCqyRK63k3Web9w8qu1+v9GHEKSS4IgphV9CgsmNqWDHm7mqb/sdS3ll2/sm0
99u39ocv9mHMTQiFaQDwxVDEdoQbRBBzw1XiAS6Dczp8Mg39dnT8cLUPw49YeRKuvAZsPqVeaDOS
QPHaWnbDJ8Pwf5N2ZctRK8v2ixQhleZXTT252yM28KIAA5rnWV9/V5m9d4uyUN0DrxDR6SxlZWbl
sNbqTQJVpaJispiIhPlcZZEVQUHdnYyBeEMsnsoUs0QY7N02C/rnvnN5CzHMt0qUpsfIuoScBgMt
QojhpcgHKQEwobLCQwv4Zlvc+uldtWK+VR53vpTjPY0SKAjRUff3i4M6Y0+H4/WY1/K/NvifIJkR
VA+COcPx0TwKAMKX1AmOppcgSCW2+Do51PLR990B1cAznehlW0tp3SSv0hkjKYOir80Z0jFXDtRb
Wz9FR99JT/Vp8GhKXj0OJ2UfOSBk8Dii1/3IVTTjvfypMnQJ4LnwXrScH9+WL9k5soEr7GG24GJ+
qjgWtH7dURuUgMkm4yHFmBAqThGocqBs6wCVWPeKXXmaPFoaIA5AxBxeIrD+bRcCmW8LeFq96grY
LK3ahTe9A/aOHfYJ8PioX/Rz/AXFULx3xH11CpyO8wiQVuPpQjrzbYUoGxrQf9CcuXmm/RJy6Byg
k8GeMADE8TarXmAhjPmacajWKCfivhjzmSSXGWxFkUY4QqTVVGQhhf7/IjPuB0UGSjQOVNm1h+kc
HJNju5/3yicVYIuS258jBwtXO5Tap53EqWtxNDSYR5UydTqQYpGeNAUg28D/M6NKGfI+2qqbu2rI
Fl/BwofGcq9iaO3Z2A2X7N4/YC/jyXRbN33IPwdOtQ/d3B45yr2999+514VcakyLk8UglAT2RkQL
AcgYB3RpTuopdoBpjxmGJ2xVfC1uA67R8JSVfxUK1jgCch0oOxmPQoWxS2zAieeyfAi4nTbe12Oi
VKClJiCnICo+zDcTqr2hp16o1WjwNuqhtDH+F3A+5pqHA6+pAjZRE8yibyPnizMNZ12vW6wpOVrz
4Ou3aKJvu9A15738fcaf1VEaZAW94BkaHmABJY8gwgKrIuBlam/SH7alraabS3GMN8tRuOr6DiaC
FQFv2s3e8IV6MiCRvAK25pN6BCnVUbtsS+WcIduuwmgbIMtnlDLM8qCFlHGQ85FW082FWjpTyGgS
PIcTFadInTRNOJWDijIGtYptVej5sFdsKYi5YpoU+hjvhioDYLPqVoudIdPQl49nTPuUt38gjBAD
JXAdRWO2y1CkAQDvaaFCTzzgu4/yIS3utKDknR79o98ptZDDKFUANhU8g5BD7kdHcoAZ6PhPmNx3
AxgDN4KvHuFCGuMwGlKDsC+AtMaNHgBm7mKwFKVLT3nCvK+dOQqYHAEM5PCscDWWGgvBjPswjTAZ
iA5cf0DJ14duN+7NBwxq2+0zwArPvKcwT03mYgNUv9LHGGpK8ecpPSVgYTOCndZovK+39tRaqsVc
aSxpCwI2X/AKxn6ytAetnQXkv7j97k8nVb6klReiNrttmWtOfymTSUsawHMAjhd1YG0InHS+SWYQ
ro9Wbj5iO3xbFKHW9946NcrqjPaMxo6MgF6L4LOhzgRs2clN3OKsqLbkAP3krnIGR3aLA9pUe9+d
3RRRtXoZ9uOn7b9hLfDQh9E/f8Kb+1kEAQUsTsBswxFn8QvWPzB9Z03yl20Z60d6lcG4sLRUYrEg
UDPG+vWoHefJFUsvC0HQKXBizqo/XqhDT3yhTq6P6RyA8MwR6n3Qv0TJ/bYq66Z/VYW54QNogiQs
msA60h+N2aBeT4eyR0wATu62JGb45ufLa/llmDudSzmAQlDfcACh4NGKPO2sq/t+Px6FXeaBHNoj
aKvxXgU8DZnLLWapgQ4l3j0gRXR6cF2p/hetAaRC7XMCDs/83yL64mO1udj0AvqJDkhYvXN3VHZ0
MsI40rBtlNZrQDsv9E2ALvuH/Bh4gsc549UURQHdo4RVRkl5VwPTehUQxCgW9V6wl6zYweyChS2y
Sx1Y2cfmJnenE/Iucp72vJ3GVUtdiGZeJIOk92aWo7ijZN9F4wxaQ45u9Fa9cy4LAcxjJEJxfQIi
DuL5kdiClRyz3av8/ypU0V/akKQwT48Ywxp1C4peR0CXAxeiNrCI1iPanYE7Cp4Kt9N5L61Vt3VV
js0fgLqtgH0HIvMbwQMo6jFHu1l352NiY1DVWfSb0U8Ovhd3P/Xhda3wQvzXVhTGtYyYg0MrlQaG
gDxo4OUBGzDnRqwfJLquQP830PtgYo/q53PbUUdJS9nNrt0PHq02/FH8ps3df8Qwpjf3iYYeHLKF
fvQEYonBN8mwlZkT3VbfbMZCDGOAIsC/BTLgcoWH8kAf+BOQI1sr/Eq/EJ5xNqao0Vucv3EMfzVr
uMp9Z44qoAgiGSEtmj8DwLQeHxXxe2keZulT7z8Xih3zaoyrHauFqqw56kC+B/AYVG3hqzU79oxD
+AKyGlRqMwercDZXydXUYaEkY41haUrAGcezgDbIMU2CByNwEm9ozyjwij3nSGlYe3/D/7MYhQl7
vpIaHQgvqLSf+mG7AyRumAmK4ZrDnfzEEbh+v68CqfdchIak7OouDnETGheg3be6V2Fo2dI/NF51
Q3vS5hPgQTiGQ39zS0km8lUR8EvAhoQkGi6/xmhpyJv+4WnF5LOgp51BMQOtSuWhND4LEtg4z5yT
Ww9p15NjfIiP6Wnw2uNTkZ15Q5vfgHbZgU8lOIuH9AU0Ta64BzfEQ/jd4DhljvdSGLciAtBZSmdI
no7tAcSRu+TQodrFa4usZpMLy2fcSksMtQvo9U71xoqMm5oowHa9mcUTWA44h8m5ZRpj9wEo+DIZ
1BYwQ8BLuW9jKC52Sr3YDTzpsC2N8+XYekwzmaov0EamnzxmWBjD+GvXYT2VuGV1kDpnW9pqnnc9
xndThpra6gBGRQchPoLqvrnV4EkiXoLFO0DG4kVwctdEgk7xIdq3t7Fj2tQtArsZZWXeYALHMjTG
9PuZNHhkIXVVUrcH2LN+D8QuixIvAtRr+/RWS70Lj68xxt7mQzBFtLnZIi8X8XYzL2CI2QVu+RWP
fMzZEqv9DkaPu/D4z+DbbxOR9df+4tMxNyDuxapKaGEtvwGzM4qhe9XtfxgWceodv02w2pdYqMrW
uJIsVVu/oap+7FwdzZ92X+7pVxQd7YSKNscwV5s+S3nMc5FUXdf7IFN12tTG8MBd6fV78QDWttts
p9tguAFyk+c/RB5QCdztz8px0DoTVSmzHgjAcbIgAAamh63I2B5o/9KrsFOZVZYpZVFCCkbBfxBM
nga75GZwAOXl8Y9zVSUVWxOGKWN4j23gDdMQl7NS4BmQ38UdBd6wy36/fWzr+c9CCHMbMvjgAuyM
NOjQwblmR6c/E3vwsLxrN4/8fs5qrNZ0jO8bGJQWReaqY2QmLIsQR9jmnxT9iyZxDGG9mnwVQBiN
AskwxQizmU4DeDQ8vMVjtM+dws5fCuBHPYPPCA4MCazIKSiv13th/sC5ESneDWP9Ujxo8qCjghFU
X9PSauFJxPtu+CQaXxQBtJl7cDhtf73V6UNjIZKx+imK5i5XILL3DJAT7clxdOhOhHbAbvwei2N7
cktzvXQPuhMb6cMf3fjFH8CEWdnEmLJvIhaBUYk+FaTWKvfZWXPGI40Xo5vuMf2165Ha8mpwq2Fw
IZoa2iLRVMskFwhtvFTJURVsgHtaLRqvgPrZPmSOHDpuu5RjinUWgVQTlOYGODEPLdmHmD+fP25L
WQ8NV3XYQcRKroAWR+vqgz06xjF3YsyOyufiUDhgReF0rHk6MZ8NnAJzmtFiGLgzGy3fmeG5Aem8
2XMMlKsV85GSRAmA7QytpNvWoS/jEhPzIOZwMyfHOOz2Ga46TMOAZ8H1F7El9OuXmkZNCU2T3obx
MoLRvnhKDc70xm8Uuspg3JffKGI5F1AoAIlC/L0zPk75F2z9Au8t1rAq2158sBXEniR628qtfjJT
UjVFUwwDIzG/KlfEgW9mKZQDxKAYPJUg30yIrQuv22LWFVzIYUxDrcoojpX6Z+Ks2AAEP6hu49Dn
KbbSOM6afpF3D7eFMOaLqaViCD6N2sDt8PsXIBdsa7NqEYvfp/+/8BHTHNegNcbvZ9jsFURLzwpb
aTjZP+/L0P9fCMF+cV21MkoI4KOf4IOxoF4Q1+SdFY1bW2fFWN4wAqIoVDRUscZbTX0CEG8H3q/0
ks63WAzZPrfVARPjv4PT2EFe0pr+oIYTLWEPruSkHljgb5qLvAeXHfbv6WSL1e+MjyqCSvqB91Dc
PlGNvchzDiyXCkSBTgNy8g70eBWYlnwrkr5uq7ltftgm/PXLTSUW33rq2tPgIQCTcP79736fsQxS
hHOd0jI5YDFm8auUcIYr6Cf/vUlo7FKbmE9TnyDrcPLEi2q7G/udH3/OsXNayZy27/ZNwirnr0c1
g8kynkX4vT58EOM7PbiXeG/2dW0AwyhqhKDAyTyODDC7zVqK06ob1wDEhqh+jYALYABoYLf9XdaV
+U+SyZS9+yoUtDambkE5gqNXxZotuCc5sY8nhMkblDCP64nW+cL4xmyBT/stTXgpJ3XG7w3gqggT
FIgRTgXmCREUdnTEIMeyDbDtXcVqDgomvwhv8OQ30eEqkIkOfdXpzajC4gYbRF5PxXfTrRzlI11s
BDJPxklT1jtpWIL7xyRMJj7ERupTaSjsBV+i7GIqID+5S5qv1fhUTTZgzsviMlHacSzkRXuQ37Tt
1zi6C2KOP1z3vde/g37rhYs3RBBWVyVGtIgyHmSifhOrl7mNj0l+n8j6J6EvOALXXzELzRnXMfSg
q1bpiA8Y2z0FeynRMfgABCDllj43a9v8FO7SG+Fp+2KsVwwWYpkgIwVh3g8tXvC0dYllGAcIfDvN
0SzauASQ0gNH3roHvh4s41Yw7t10IA9BAuAAheZLcjQOiT0eQfpuhSdQSTg6R0PerWScDGD9i2oo
8CWB6kOE76A2r/tP20qtR69/dEI3mPEuGCgm8zzAaIXhVILFdkyA2Lmvq5xjIxw57JR+0Acx0Nfw
AJKDL1Oxy2sdgMKWCjDObX22L70uysyZDZWfa36pw/rvgUWwK3aZDThsC9wAJ4E727ppEbrI9oAG
sDq22H+EBc5gxfwSCNzxVep4f+s0IYFxzKrUhijSwmka5h3pHD20gnkXlRcSPffgB74oCZBzeEni
pgeBUPKrB5kR2tA4RPzU2psqOqA+MHTnOPsham7d7bc/GMcw2J4P+JqMSQnxvabgXDcnKXzxhdPQ
8IIP70vR/184xVhVgzTocY6NSxHlnGqH9afsRnzUMVQ+7YuT8MRb19t2izhGxhFHYd2SOIB1aGdA
I9jajrjRUUClAfM2exmDgijvc9creBdAYZxxJohK12qQSucchl3kgiToSUcXLdzHQBJ1tj8fvU5b
9sn44BE79UpIh7tBYnmgW6yAdffInpdkb6ZbOErG9U7liEe0DPchgG3azD520mOmAhz+vuX4w02X
C0GM+8gkya+0Aqc3orII1AcJqD7P20fGEcF2e+a4jwC3CRFV6ujq54k4hGt6HLfxrsmTlkOM7Wm4
2xH8jS+zf8qVHoPa+xJj2zP4N5TPJH2UjJBjDmueA5BksmioCiAB2OWCtJsDA1irSPLx/gYtRFZ8
BYS5bYC/RxlPSf7xfz/KpTjG1nuxrkmXoHxag/R22iUg6uE1pdcsbymCMfAokhrJxwa8A8oztwq/
AZfVDbXktQPxi1WY6f22Rmt+aimOMfQqLqosposwofHBMH8kOqdxu+Zul7/P2HfXjYB7Bn6tU6nF
KUxvqpB4qf6pq/7gCXaVI7F5Ra5GRBU7n9ZaC3uaSoC+3YNtePuwVhsCSylMdASaahOGeO05dBAb
1LlYGDIvwa5xgjva5IjPvBX6VZ++lMiExtgvGuTWkAhq9UuNR4xxAFL4V8WJnymYiIIkQ75ruE+Z
NZ+xFMs8ZeqhB9RnB7E1mmPlE13cB5InNgKDg2HpR9BAeSrnKnMPl5rqImSOhpoIUg+Zyg4gffZ8
ynbpSbh0nrkD9m1ipWC742SJHDXZGgdoov1qAqiRM9fNG4hrJz6CTWrbaravgPT2iRd6KU2c9UFj
IKUC+yqlUH4GSilg4Lel8FRh/IbRd6IxUilSvc9QkJzPY8xJarZ9Bbo4zAeqwOdr5DgttFO04kOr
ca4XTwXGVxhpYCjlRA8qsTTZE+me+GH7lFbfcIBxEYkhAkFGkdn3RzoaQ9ihggv2bmdyc4++0tvj
4IAA4bbbc/te9H6y+cpSHuMxUn1u/dmAvAoDTbShnuz8m58VYzAcexztVr/QQjv61yxMTetz4mcj
Xle14+/oqzHAZiF5AuyZpXmAB739k67CUj3GTygCgPrSZsCsK1BFtXEXzHeA5N7WajXGL5Ri/EIR
JuKAaXK8SoW7LgJW9njBoHw/HIzOliJOVYV3gtRGFydYFp0eCoA6c8Alm8b3Bi+8r9r4Qhkmg/DN
pCMFXecBQ5ufuFqPvJITclcz8uVHYVxBEedwpSNy5EDaATw08bFNVr+WAfhKQYbsYA6aclNo3ZES
s21/K556jItAFybKIrFHOiFnz8qcP8kRUGaAub0tZjVJup4iC7WSNalI8gqN+TT6DDx6h0L3+qrV
JYaVft4WJa2ltovTZFucCbYmxogOAYQHyaOAc/m+OGA+ELtrvCF1jvGxbU4sWmZGSNefzeqg+D+0
nuNgqQPdcEbsSyBX0DobVEzI5oZiB0DeiWTiCQBdA2StQKHqAYKJf90+QI5JsE8Dc5IicaJdzhC8
oIDrNXZgafg7EcylDTDK1ikj9IpDtxyeS3B6Kpz8cnV8Z2kGzMVV2i7XtQ7fBhC0dJ6eDvPf0fVp
CrAIRGFM8xOwyt+JDwon7K4Wepeimfs8ynCyYgPRdGp0vBuBO6GfpFPodIIlHrJD/kAs5EfmgdcJ
59kjc5vnocuMlKa7ceYRcqm4s9Q0Hr03SOABAhZMAXod/f+FtzWALjBmtHRMNaMDxtqd73WO4mER
xNa/bVvJujZXYUyskoxUQ47ZYVYBJHxVB/xIwgPgXE31wKD1rz6MkYA6yhyMgGZI+oWEZ78HjcOj
3Hrbiqxf46sUxh7ERlUGpcONIqiBlN64Dw4N6LD+pFJmXpVhd6iCqe8mnTYAfbUAzj5oAtWHQcD2
2G5bnVUHAVQ27EHj3LS3OZ6FEQAkNsY8JUKiIIOqJL4Y+tdu4owmcGSwaDpynQl5pUAX0Lro08NQ
78fk67YazLcHuJ0GaEtJlujiJ7jDmK/S9lpf+VUCxHfsp/fqTUsiex5upfxhWw6jyjs5zKUsMsGf
0yrDumX5qhfRQw5I9GrI/reP8o8UYDErIqDvQND1682UqqLp+konjlrtxeQiZCeB57XZyPpOBr2w
iw+f1m09TP2swKWKNoUXm/fBbvI0b9qHHHXWP85VHSZCtA3qeJIfK+BIdOMxtBoiWYL6kpq5vf11
2AfGO6UYF5BgP6RTAlVximIXaMeo8cj8ocUwZH1f9m6dOmHhxvNBB5y7wfEL65ZxVZKxwDoqSSG1
uer40QFs1IbgZeWRox7jRN+px1jfCGJXVZAF4qABUVsVCENsUKi4GDF71SRMPtQXAEE420IZf/cm
E44G0CGKST0E/f+FnShRHOizEdHCAN2IynZYlzikR56/Y0M8K+fdRLCqD5U2lrRhjNa3izklhHno
5oIPDkUIjEZaKHtg9p+3ubR2qAsF2WV4URcDSRsS4NvVqQ1Wq2cwG3O8xuplW8pgQq1fCYATpg9R
1feUyg6yzBrK16rfx/1O7D7NAZgY6psob//kQiwFM56kjpTaB8uhSseCXYViUh8wfkzBAykodfid
ly6tXfWlPMarBEmSa8HYK46vYD0kp8+PZzWd7RmsCNt2uXLfMIqhguVSNUQRQf9Xu4zLxlDqDtlL
WjTgsVOPWHzE52s4sWvFOn4Rw/iuwgCkxYS+HzxKbJXyZ1/g6ME+GKnhLyWwhq82PcZkfdgfBWOg
+I4B8IIbmHzhBR6vpLnyfSAMQNeoxyPjYxFJ88Ds1NnXQCahvoBZGOw9pz6SQfbIeRTw5DCeSg5m
PdY6QXEIUHGQMFnEyF3fiDAMoVt/YghXlRgHlRSlGGtpALKw/nEEI5RZeQbhXOB1Y/tPBvvk7boc
xAZSpDo9ltX6AK2AfchDiKQBYpGO/2MHVxlMsarXpVQZ1AIBJL/TYw+sB1oNxm8kZhyP/huLMwkI
q1UZQ9rM1ak6DWTAIbZ46eZdaIMm08FY9j0dpOxeeN2p9aO7CmM8wtiRxg86xEWA/YN4OpO8etz/
iQVcRTChtwM3cjObeFsM4EmTk49i9GHCc3BbyLpFX4UwFg2SQkD06SBzwNK603VOUFcHFRQ/tcER
xDkwlbHnLMKrIBzh2HoCYikQROWZVf+Pb6V/jO0/bdi6StQmY2ZQ7yn11Qkk8zuUsH9oZW+DcuTv
9GHrKoBpH+dQRVVq0KwsAWXdjRlxHun07Nmrg80GChKN+T+NMAYAVP0sB8kcKq95fRer/jnrS2fQ
xXNPiBdNIF2TCm/bHNa+0lIkaw7gliyjZgBep9zuBDE9RVUFphhej2Qt/CzEyIxTUOc2K9o5QP0m
/lBKILm8/ys1ZPJrFJWkJDXTERllTX74PjiEWg9k438ng3E3nYju4yAjhIJM2xoy3+3b2sslHjbo
2gVdHhXjaPxUaJpawsxDWA23hR/bfjQecgU0Yp3yl6dGjWORE8e+lo1NGkOjxk21XTNfWh5IIse+
2BUro2ulum4ggvIaDZkXG3dGYnKuJu/ImHvTNFnWSz2E9MF0iUvZ1dG/HYDs0LnbJrD2MKO7R//e
UHYiLJXCIZlVbIz1r5VmKW70OTjL5ym1/VuKXl2CTIpjdbybw7jRURSETJEq+OvmJp2+Dh2nnLt+
dsDX0VTgfGgqc3MUNddSMsCD6pKl5CDVO5mBN8Z/dnBXMczl8ZtBrNUEjK606V1daAu6t40beQee
6V2644490j/7vSu9ymNukZROmV43uKzy7YDFzHmP3aVjdgjo+JLHm9/jnSFzj2qDCKNMoThbECSB
39qoHLXN0C/h3abVlIdi///7tehfsrixPlj+ppkeo3jM7+grVnWTAy0ct7bg8Khr2B2Ft+i6lMbc
KzI0ySzTHQW64Sfvg88U9z8799ardts+oxUIvH/N9d30mNs84fS3tz4gE5gEzQcfe4Wb5pe1kw6R
VdW6A+ZDyiBv8tbzecKYS6YKqkJ6+nbJR+mrkHycanIJ873QR26ciJwbTX9sQzM2Ca8SNYobFd5K
lV+zwMvH5zjZB4BuBatMnVhC+Hc3nH2YpaLcdboM5cDRN80fcuUcK0eheNh2jW8hdkOtd/UHxU/j
JkRiGR60nQ76lgbwCpXtOzBRjA/SInPovb5i3c7Ld4kFojBPsmU3Qkv58Ufg8JZ51gPPfzeFXVcO
sR+rgvH3rWPk9/uuPHN7pOuu+SqC8WmDMohhNKHUoysPivlQ8FDI2eVT9v7pjBPDU02fRrpcFR+C
fXeWb8CfZkd29TF8kXc59szfdk6t/Hv5qjrTqeNN8PAUZPxa3PaGWVbwNkr/oR2+Rbzn6Fo9CeH0
eoKMO+uKHnEhQZM5Bg/Xv8PwYGZway67EMdH64wvmwkJUiCgoQAC5i0synfA9xGes/hp+xrwxDBu
qy3nUcLPY5ah+ZwIAyA9A7eIk8uUVTzA2W0/orOTNGqC9XW5R2ZAMUWkvQbsS1oM402xsiNVjBWi
kP9rzJliDRUWGRdbvSU21u6+gqzY6bCvGFuxG+/FPQ9tc/vq6m9haRHkqgLYZ36KZnk1uyVB7U1S
rFjn0URyYimgNn/VK2/IkCfaDOO7AXcx2LxouUq7FZ0aNHC8CMMiPrGn+Ab4tlAqbQ25yzOcIu1S
Fs8qUHuCD5ojfNYcsEDdiPviK+E8J7kyGQelkFwwhw4HSeecKeYmiS1UF1vwTmXfKFFaalex/b+u
uLxTlXFb0VhOrU5ZAAYb/L8OFq0ftUPtEkp19WgC0W77ynHSFJ0wbkow+yGQFdSBZMAREFQeadSR
TnNrGYf0NAHilsIiKQ/Vy3SSD/8rwOg7dRknNkplgrwMX1bYg8QWqWZ9ahyQM8OO+MsbLLjKP9JQ
7VLgNlH/ZKxWV/3E7zo82LXz7L3RCTrEzdzQaV8I2oZ2ikH9+Vwj0cWU4J5Xd/1NSLqKZ54LCdL4
Kc3xOs2syZa98bG89e80jJOagWW6dCYt+tie43sTMErxhz9LtK/SGYPuzbiVpaZQUIMhjlJKDzVW
xHySu0Y9Sda2WbETE+9OmjFj1SwyP0ARC7enPajAXDA7rz+GLyBNt1U78dQ7rMm9SHfcsMviXLyT
zBi0D3CvQJUCfE61B1hBJ9yGmM6dh3lfzOYxSwSMz8aJpxnRfTVMHL3Xve/1jBlzLtuqaYUWt4nk
d+IHlD2tWeFkpL8JKVcZTDA2xLkKy0j/2StQPaC72uXXHqC82CyEWwKUBS+VWQ+WV4lMXE7lgtQ5
JpXwlFG99DZCizjel9wm3G8KBFc5TLAUhyDJ/AnJNgjKseCXO9G9+KkFR5pvAYodbAEcI6UW/z7r
/k8em9wbrRgSiW4iAaHqx5vv28mmI3wQ7umGkIxez8CxD969YBP9wp9UsI/iZRY9lwf9NFIH7/Qn
7aZzZjd3xVONubb/GayHvRRsQq/XRlXKMsQW4n0YW1KRWCX3fc07TsbBNIGsG9oM91Z/zA/DLjiC
l+cpnqyfAwVaZokP2x+QY5dsit+FwZy0AbSSKgd8XkQ9aelBL15GVbRM4TnWOX3A9fz0ai+MaykC
UxECHY1N0mMIR5yfkzk4V0LgzXH2uK0aTxTjSGo/HnJBRrO4iRur1iKnFXpbxkuwUjgmuf5OuSrF
uJNWEytSxZLiiGpp5Zi9B5n0ti4cp6gz7kPxMWLSFpgeyEBCPbTjSzH+mPSBk7DxToxxHj4B648U
oz03giM4VS253HUClpCqkKMORxBLiCFUUyxFLczc6DSnj59K6WgKL0nl/NWpsYwYAqUjjieVOH5n
HlKD/BDnwtHMjjNWydOG/JrIg+U8RE6EEaCxG4EPI1sk060wGo5qK3IOjmMHhvyrKCMvZt1sGoiS
LF+zpfpB5wVHnjZM2mEiLLZGiarCOFS2KB4mvUY7Q7dywosdNFXciB0s3+48NsUsGngSB+OtSp6N
xFXj+zqzY/Usg5mldEPwRos6b7yb3pUtsfQAFi+h0KzGtmohtkNPvQbRuoLKc/RZiVw8RojMcXgc
B2swviFtY1J3I75YU36b0/sabk8lXtju4sZTw9eZN/vPsxDGUyRjrtW9j/Qpb46KZmvF01S629eK
4+5YGA/watRR2KIsZJiPc/Si8DpQHBVY8I4RsBoyaGdhF31mSVH9xUhiOzO1j9tq8LJAk3nK+Foy
T43c0LUWQrMyL/venuKXFhDIyg2g/e3qT2YsdPG/QGEynmIuAIekG6Xq5MQKh8DqhZuO243i6sU4
CRDTTXGoQEqN5SDi5mDk8UGEiCIornJtZU7gdbypf943Y7zG7GdKNQsIUD75VLW3dXyYxue//F70
b1hc3KHRRSGRExXVuuxLBagi5OwZ2irSMdwXmFFF3s5T6zcVwusXY5xFldeSPuqwEVpLiPbpI8Ay
8P5KkUvzxjs5nsJkPEVc5kQEMhdmYgvJ1doEOFOoH4zqx17EcL70uelDO4yqx+1Tpb+64Q1Nxl8I
WqmVSV+rTgTW80rzCm0PVM1cPZXl38Uuk8kuCjMMSD8ju0gwyKZghwe7fu6c+N62QtveCYzRv1qJ
r2dEFiOM6nXFRSi6T4GfvmxLoN/890emiIzfiNWRmLmB3p7Z7kJMMWXD49w5o/l9W8xvCoT/2h7W
/X7VRJmjspxpe3xEf3fXgf6t8epT5wm7cUeppjniqFvYUotxG3qJPQYhx/XqvRIMabGnP4gH9dy7
khseVdnicVpy/JQiMj5Dr/OmU2LoVzuGaoWf6DoK2qSWoNsdVhljVwAEzraS225KERkXkg3I0FUT
oSsxQP1YZA9xEuH7ld+2xaw/wzFyrgBLRQN7HXOW8ZyPZkNLkHTRBsOIVrMrbOxoAh+XOOE9b/aW
3bD++ThdyGOOMowHsCLr0KtxZS/bl4/+IfgOjE67/UJQJc9t1UnPJPuTd89CKnOabZKVopaigq1r
9ZOhYWtIS//EaSxEMP4XMDFiWFDI1UFrbNKCf1DurWB83f5eqzd6IYVxvU0Y1HUp4XNJ+l4M93p0
H6GAEPCsgl7YdzfsKsZkrCJPaiSCEXIzSbJK9COTyip1qwGdEBjsgcRbcBzVeqlkIZAxiyioizCn
DbTK1R/fmGrARYCGgwcKF4puIjrAfHrls22tXrOFXMYwwlZQ0zGFojEmz6eHMMMmKm+In3eYjGXk
eohUl5JBDfaExQvFpfRrmkXdlXjitYToQW19OcZAwB03FmkGSy+66CTO4W1ZCpzLtBr+/zszLOD8
6u27vpeVUMW3Cv3EapJvWXRRxc9T6FXjSUlskzxu2/zqM2ghj57vIpuKo34SdaBYOUpy9E0M3cV7
w3xO1HxHgPtUR7xsmxr3749QIozxq7EexZJA9TsUz9JNBQqVytFu0YMH2Nl04oWz7SuNbaZf1UsF
3R90iow+6Lag2Iaw80NXK5ztQ9w2dIlt/ZA2n8zQgOMwyQ8yGilWT1srnsyGYxwcOSy4VNyWqjEr
sD+UYsw+tAbJ6rh8hjwhzBdShiZr8hmNpCqwxvqEhefaf9g+L85XUZivUo0zWLkSXFq/83srNOXR
asGeHkeRO+pcF0FTvQ2TY7GkYiNvwUuKU0t7xTPFh7A99pLd+3f9CJsYnFS4DH8yp02XzX5GfolF
kpqipOsLCqM5RS8iEG9UwLrzplnX/TpB/m+ogHUC78mvxj2V2PHJQM/11lilmw7oPWJuzjIvygEY
ILv6mHj5h+4FnJ5/8P0Wgpnvl5uCKDZzqzgV2SnhcfK/a+NdMn/dlsLVj4kfUaNGcmLQogkm6ymJ
AoWdyL1kV7uUek8AG7HokD0vjVp1wQvtmJBipANwLjS4qLlpKquZRCtO84/1KF/wMjsXRm4PwVfB
TGyOuvRzvbPThVwmumiCL83SINLPieztHhjnL5VqN86Idka+Q5mU2+JbvYcLicyrL5/EFChrqIyS
BnNDxC1GUDeU3XMSDrwxkVWvshDFPPt8IY/isEVHysiifYAVFknPHrUs4FUTyfYhsrCCGjBr4iFD
J6P1Zo+4qSO48UsNSnCyT3dc3NLV2uVVKxZiMMYYbitPKTrBcJa+JtWW4ue5FelgyY7wL6X4OhSl
NU+mK5mjK8QmL55yPiEbEoyk9cfwrXPzCggY3JH8RInWaJkHd8TWXqa9f+HVTtcfGgu9Gc+TJdUk
jWoIvZF1Dc/CLeXIMN0UQE6i07uikzgCl3bkLVhvXBA2bChlM4phgMg02D3GDeS9cFtdlCMFsgDr
yGMTo3VLecsAjWzLh0dhl7qCw8N2Wk2YFqozTgmfHLToHVTvlYdJtef6PCSXAiMs2rdQ5XRi1kdn
FsIYVySrik6UChdUO5PL6BnH/i712n1xo3+ArYE5FljtPKPm3FSFcUNp0qdC26CNJdeSVYmFJ5p4
M0ocbyfTn9n6mIzvmUQDS76xj91GX/UAropBCjyExNm4L7v8Ri+7D238MPvNXiDabWxK53CovCnR
7NYULMUcrIYOq4Z0MSFwB9J42Lx3Cg1mD4bdMplfk0C8L5NXsZ3sMCi9qRnssNHOSQKiVqgT+F8n
obwvjeETwTtImD7MbcLJc9bnVBbfj/F6Q43c0xTwAqo/ljfJhS4Yx5580j5FwB/LTyBIsImTX95I
Ep7MA/eecryhylTBFGRaYSAoxDE+TCge4a15roD34r7Rk555mE0cX8QSo0yZIcSCgNJR/UqCH4F/
jPrLKP6lh2dXBQZshseFGFMo4QFkpKkTfdddOgjY7tRPvEkjzmVQGUc3BmoQtTHKiEBmdEjV7P0g
s0LsvW/Hft7JsQlVI5R9KqJW34W2bpZORkBO9aGJZm9bDs8gVcZ7JVMw1k1SqRhACX6IP36Cv2S2
tBcw0ft/pF3Xktw4sv0iRtCbV7piufbdkvqFMRpJoPf+6+9BK3aaheIt7GrWPHWEsgAm0uc55t/Z
scRCxOLQCU7iNj5vipNjPDXGnumpIhJtQpk5smSwpynf8ARjux+Ts5hZ902vnDJT4izPyteXa0km
2JVkXQOJrPJRgFyluN2MsKaOO0weptOjHmEt3Gpz14qab4K1tHDbqHSTooTRaLwh1N5FjPkL1ejL
Zuxky3jQO0wL6tKuyHU7mrBxmSzfheavKmtfMZocgNniu9r+MGN5lyfS8+0Pdn1hl7+d+V5gVRnz
2sBvjyJ3CdEoB0pB9FaVsT2Csin++7a0zZvCIrMug0XR0tlOeRSai0wwjOqK5UOvPdBQV8VSR1Fw
8uWN+AHHWgmidmv1SYwIghQ9E13zXafBrgcG9n3pCM70pNq/p6/GLzxUk+u4ngpVsLCtYtH9Cp82
rIZ8CuVKRI0eg1DpARkhyjijNjpN+ms27UH+cvs66au9dHEXAlnra4YpUUndAY6ve1Lke1ENbv/7
G60BKgBALQDSknT1I4FaXaMqDaJcptCOwU9eFrfyExADAKrFMX6pAQ9T4tphXwpjHHY6TJlQKy24
tXonBH3wZE/tMVScjsd2sRH1XEpivGY+50SOEkiiO/wY9S5tBCJOfB4O1g7q+CgH/8VE63UofyGU
HfcmA6oDlalA93fFftkvx2WXvoB61+ZTo3Fukq3xqaPeZYUwA5IjOcjDX2PqTuo7gZWpFR45xbYK
/qMh7Lw3dp8jgRB6ldpR6X+NAy9C5QlgHKSRFAKgI1oRoVgjOyiPSnY7ZA+NWB2FUVXtebS8SdC9
okH70ijNB8t8lrFOrk2maxbD99svYtuAfR6X/trVgzDSWYtNBU88su6B7i6OQAIBQAevaHodFVzq
CmOV56peMmnJEbPO+zA6T9N7yKsGbN4rYGuBoy0iymenYlJV1LHEMYmu2PaOoQhPc8idvNnUw5UM
xhtr06wvulpL6AsMPiV2jw/LPnPT1yoYPOMg2+V97UcHXoKxAU6D61vJpb9r9ZXiOpeMSoHOoKe+
S83qSSfhX1o3PIYop7cNCe1iUc5K2bR2kQHhKo3cyhr3JHuqYqD1RO15NtNdMpbHXJceb2sQ704Y
K1dqRFtMo8bYPC3egWAkyYhjRKUrmPOuKiVO/4L3mRlTl4Z5R7JRXVxBOIjtfRq+3D7OpqZaaH/r
imEpmJa5vOp2Ga22igfJNZBdJB2gDyK7r3a3hWz7oZUU9tlNZTPDfoow2PJB8oHjdhT3+v3kdU7s
81YyN4MHS4THA+StaF6hrtRFKvUDfX3FBIw9FPatRH9p9ZdyIDu4yrcm6zzVyB1Dy5xEDFET6LAl
VOCTlsZb3WKcTeZN9GyFFuufxGhNLiRxpQkVCLT2FMrf3I9+FOS+sb990fSfYQOKtRhWW4Y5nmcU
lcBOjQhwLupdof8s8s7FILvTW1VqLxUC2dtCN4ZfLGklld0U7Yo6GbBIDFN0oCvTQxC9SU71MV3N
Xdq5TlghC4x+FoIZJP3s9EsrgwYoFOUFmmTYzUsPVgRyoiTteIgHk+O8th6HJauWIkKVQMnIfDXU
7hZDGXCdTaP+6qPhIHb9XSxzguptfV2JYb6alBigntdKFMaAdjmDgxjrk0Mw3xuPk6c8YgjGF4P+
S8jdLNuKaFbHY4fyK5IsFtqJC+rJkg/Duov81FF2UMx7Xl63MelAv9s/V8lO47dxpAppDFm/QXDy
Qyhg1Gxy6Kcrn1Gt4Y1kcb4dO4dfWENSaBYURcu/LSbmAd5DwpnZ3Og/XB6KMZ6LqIdE7yEjHx8J
4l/bar4thnindearPGGVLMYCzkB+Kpn6GC2w4ePD2IdePWp3HViAGqLbrTlxHNSmqVndNGNrJS2K
5LmH0paR0Nq5IQZCU/WYJk39dknuo+LZHMihsBTetsz20/z8xEzQs0RZPY6ovNAdDy/CCr5k2KgZ
gCmcQifwEE43xoIuL58JTobRGBNRw+VHMKnNMxAIX1V3vh883ReP4V3j55zYcVOjFE1WTFHXFARe
l64S06adiTErXGyqHc0Uk05Ri4E7Xv14K8CwVmLoq10FPxogrIc4p9covnQoRdTPfXsgmiMZ3m27
zRNEv+dKUBkD9Qg5vgia4p/m+FgVx2V61YGfMHHeyaZGrk7EPJOiLoo+0w2caBB+WsPsm4LmJ2Xp
zmLvLHp5J2nxt1BIOefjfS/mIYiELPmgAhcBMDX2UP49DafR8G/f4bYWAswVAN0K9PGjir26RL3U
AKiRQ0iv2cUpv6MQtVhxPqv30mFGf0UM2v+9vglBKrbqRRSrRIUdTotaMBYmOfQQAyDF6SOaCrKj
3gOpIANOAU8ft1KmtTjmnQkKJtQarMe7Qzyckro4jKXsT9PoWovicG7zuhN/eTSqsqvbHBOtI4KZ
IRs9/CYhT8/UH2EKnhORfpDlXEVKq0tkXbumRlk2yPhukugoHQqrteQbWfYc1vHXUY7+ziwSWFnl
JOHiFEJ0H6fWA2JYN8/7O6OsvAlsjm2eBlk17XJp9JQh/zmVITaHRuSxFTZNG/MJc1WJnTfxfSMA
tj2KEzuaNW8hxCms+mvdYhF3SNyiFPwl1xzLyrw0Xrw6nW1zGhw9ljBka7h9kT6ZrXjMq/yMxsY+
7ZPzMGG6GRU0R65nT1O6v7u0AmBifoibyYb5f0774mvbjrZZzaPTCg3YsVFPkCw7LkAfr2GluyW7
WEA/BHUjUI4Ib/KQPIOB/os+Y9bRaAI5jvw4Au+vqO7TzjzWWfQnL9SwaKYnw66yyUedk8I0SgQF
i/Ij1x0ji2xr2N/WqU31XclgrEA19cY0NHCH5uKV9V4GNgzWNxb7tpSPOsm1PmmaqlmmDnPA2Lje
Gksp12PRndF67PbdaTo1zxjKwrY+ahnAv5kcyREOiRc/63eIClxe6L9pzYEw+J8fwJyzVJq+zxpU
TBWLPCsy5iEI8C3DrLb7kHJm/rh94E3jqsmIwi1F1VSRiVmnUa7kzkTOVNcN2GQEH4C8zwAF49nX
zaACEHMYYtF0EWAolxbBmKOhNVR4eSFY/Diod4JTBPmeNpDBCen+waFWwhhTR4Y5HbQZ+phkg60b
b314bjWO5dnUx5UMxsSpaTnUhYqLM8rHqQOpcYb2xtGCnfh3Z2EMnC4tSREBo8ItBss2lslPJmFn
TibnCW+m9gAy/+cDMYoAQrdKHAAr5Vbu73kKNGmlXYcOIu0Q8WIwzu2xRdhRzaDStAhrzcDzfZmB
pI89SvK/Lx7CD30eii3AKkVErC5BRts1tSs35Alwhy6w7u1wzoLb34l3gWwFVoqkuSlDfCjrOXmQ
vSWgoxliiQ0cOpDNgybYzllWR2MMVZGQEUiluMHBp3vfCfoq9S4+I9vcFU8UCiJxpOfM4ZID0X/3
ykCu5DL2qR+MtkGje/nYNhIxd1OfAQZhpyfgbfhmbnMPupndrgQylsNSyizTFFgOcVfe5RgBCcFl
0mGIlOCI//IbMobDyEivaiMOJx6yH/0u3xl0vAYVGDfHnEv6hSNu+y51CeibsmWabBvOks0caHg4
mhXEdySgzVkozT0ARBwq7w+P9ymPyRQAOdZUDdUZmryrXrnT99io6v3JQ9lz32m869x+5Z/y6PlX
YWAeEaXtFpyvPyw+RcUrvqMiYpM92VFK0WrXjbbFPeamSwOi6X9uldHQsSujTqQKoxp3XbSTxBcw
x9z+cptOeiWC0cl4XrKqtVA81pP+xZRNV+jMtyz9RmbLV4bk7ba07cIcULstdDMVDAIxtjmzaitE
4/p3Ya7fCR7ZW6jaV07h8Mot2wUeA/kIsOsN7YqCXlfGrsh6+DUQmmm2eTCOglcF6r22oxNXsf9H
vnolj/FvgAaOMZZO0+SlPJfVYhdVDKrKkBMSbCd4q/iR+WTwmKY85dB9+bFKACazuOUhcfHgLDwA
0aeQPbztI6poV6ZyJZKxJnKpat2oof2Rk0ci7COLk49vKvrq32dCkJSEw1Ji4NklSml36bnXnkye
zaCqdXUGS9HBYiCLGorwl09Y1QVlVoaGNtr2NBDVj9ryc+zOqvbU56Ot5l9v6/rGy5JFCdV+SzUt
Q9cZeeCCkCd1RPjbLnth8XXj1E5HWfLMlqcQPEnM17E6edQSCzmquste+kO4o4BwsYqFtAXtZ6rq
ok9tFDfS2lCLiyMyn60AmBBgcJH30643HcyJH/OdBUfTngovdtsvvCe2eVIDE7GyZQHqmUWvT/Qm
rWshgfnIkbi251DYT0KNcXwHS/e3P9+GxQejraXh40EQkPIv1WUyRgBGKSNqNQDyyYQMUAKtPZuz
Pf5B31QG7gsIdC0J2QsLTDUk41RbqBy6nQyqOP07F+9uq5x/IYHxlroYdmRpLJQWGltRMFWnBJE7
f+sCzbPO4PGj9FkpmIWmb7fvkN4R8+Qu5DJeU+qNuCUGTUHVHtPTUmBqpROFlv/vxFA1XTnnmuha
rBOdvrTKr9PmHFeD3ajTl9tituJiHAfkCaBOMEXo4KUcdQyJCUsIlcAgH5wy4NIi1zzNMLkAtdpz
pNHLubo8S5ERO8H/q2xfSQXVpyYMUIvRkYBXBu7KVxOTMhOaLx3yGOvHbXmb+r4Sx3gvcCfphqGg
qGaIb5140jMgMC2xLccczJGtcB+a/nku5harsK/7bkJ9km6YijWAEbFCI9riQww8XnTNPA1c6apo
10de6r6pjv9I1tgF60XANJU2Qx3TJeir17B3BIGTO20aqJUIplSe900vKwWsRpzkR2WysBMcfe9l
UjvpnN+Rqn69/dW2AqrVbcJOXeqkFVdo4xQLSq9nGGDMHAEQLOjQcUi5rdytIQjI0g0ZI2l4A6xH
6/LUqkpa0AH6yAmh8K7dTUeoySHfxY6xQ+BxxtrHY8zlOaW6d/0UPgUzDm5IKl2KdTyFXtZPZr1g
HsBwJSxAayMAGofeUYjF+ZDbj311WMa3CVVp9nICmeLj4g/79ACuwffmF91sGYOU143fVs3PEzKv
TxVbM+ssmBYAyndVUBtBlfKq9BulbJlW6HXVBACizO5eLbogx/oYYf9oyb1mAWDyaPkx6EnFPnaw
/7Gbo1/ZKL/KUcrDmdr6gGvRjIVO2mEB1mMkucL0oHansXqKlL0sn9Ll2PCikq2rxMazLooG9st0
FuRgEUnY67S3o87nXHfb8Fe0vNx+dR/VFlYhJUnBfjyGnfB/RiGNWTd0NYIl6VFb7f8C84OBwmoi
2mSnYpGXUER7B/mgTSE3+ofU5x1yA7oTMwerX8CoZzhNMbjjBLzC2Z5cwcYMVJB63fcm6AC6BgTN
cq99VBZMR97xl1Spkb51AYy+Do0um5NOgHUAgGUlGIJ0HwV8CF2eGMZX1KFYI2uggUvV2bl5LFNP
xs6gfqiSoESzqeKhvG3Z79W1sqyLWQxbKpcE46mF4sjV4kTaLoIxLRVn4XKzbtoYQFFjFlY3oEVs
iR70nnETabAx6q56oZRnMmBXlcfBU7w5UBtOqr/5MFbSmEeoiIUclQWUNgnvpy6QdQ9867cfBk8E
/fsqEpvIPFemAROTiFhX7XWnMjGiggjztphNc4LonLa9ZU1ld9gGbYoqleAryfHkylLvJgpmoaNn
glAd2Pc7Mi0ciZt6sZLIuFldKkm3xAgxy+quWt6yqUVf6G+ze0YX1rt9uK1ATFqJUi7vUE+wEh5p
IcZT1cjGKJhOfujty9jx3MFGNRJcmZ+XyKgDomYpH1o024UGNQRyTJNdNb/NYSA3565yqtKrgd7S
Nvbt423eJDJw7NErYG5jU7iOoPsXxxK6AHmJxYB9rDxrEmrLhSvPvOLW5lXqUBATvKAqlpour9Ls
KtKXPYIjdPjn7MGs98biLQlnzGT7RJ9SGGdgNZhH1TucKJrRnQyk5Iz95jhyGx7L0ebrMjTUsnB3
lsJyASnmnIAhA/FXgfIIcWTzrSb/I982RhThV1YyGEWP9LkjooF9CoItl66tvFaQXAo0LyzibsAm
CcBmXf0uyTiXyDsbo/WCqg05uBaQFUS5bcZeVjtJ+3pb9bYqgheHY1S+taQSsFSoV5jvNUhoHLCQ
PlnOdGhih6LnxtwC7pb/kiWsbxjo3oBEmlGNsGzzuixEvLHprjD/1tR9gV2e0Qj68aEvAon84pxw
U6CiSsjVTEvC87rUeF2MVSWSVKTCnuj49IR0SJocyLlDLFL9hcE9ZPrBaAPDjSN667HJiqGjrquj
PMO2zmcp70tVjNHSB057nrtxkB4EJ/uiYdNt8YCvIyFLrr/zCCe3fAGavph1MRTdRBv58sSxTCI1
reBDK6AVyPkh0bGgAIhdDOyX0g57Upxj0gfARj6yqqp4I5KoAyLpUl7fTkoObgmaBIkOCVo79nC9
QEVWvO71D1roaH1BeSQdG0AYSrgUVg1KJce03mVJp6TwI+KRxi7El9Z84hxrKzlYS2ICOgy4owiq
9Mgji4e4eDIS0ZPat6hIXDH7Hg/oUY3CA9DTOYXfLdu5FssEeKkQWqFWIDGYree5/jX27py+i+Jd
xAOb37IvK0HsRHAd5mI1ttDOeQJA0jB5soXCqPK/oz5RSr1/Phhby0sWI2ujBCY66rxqPhmCJyrB
7U+1+cRXIqiCrmKsLBcQGFCnpo6epb4Xkk0wwD09GvWvNikcgVtepqb3SuNRMEf/GYwjaEZdChwM
s8z6BHEj3WE3sPuIYXH1mbb2Src7Wy4vt9n8VCi5wn4Bph+180t5VtU2Bf6DckboqZWPOFWYOTsM
m55A1k1NNj7+x5YyhGy0wBRNzxR64oHyGgNe6ilBDH6HMoaTvfIq15vWcSWQ8QRJXcEyCygMmTro
uzTppVQFHyO37iAizLutIZtFofXpmBvsgeymCt1Mi0KU2FuysY3yXxaFtj/W50UydkNK5aaLYjzg
Ou7vlUIOUs06lG26/5dHYgzF0Fl9MgDYxC1Os/e7zqXuKeEN8AQ5sj5AnK8UHrzCwCpQLVQSGFmC
qrZq1yAybmRrtnUpeiLz6CZy+NDINZLOSLPlTN1hg6I5WHXxjbSJZbfhfI4ncImJi6tHyL+VPBhH
K7Jn40tujX+Ns1bYktKATSnCjkfrqZJga5b2kJsADk7qxypX/CiT7SGtHSvMnVLrbaHvX8rlh17q
X6YcgABd7wFfFsBXgyP3mK+Ua8UPayz5Zotw6pTyPRnIuY9QZE/iQxprXtk8YXPpOczBIQrolL3e
zrmjxmVuL5HwVVZDr8RDM4HKlInxzzHVnrHiao8LeH5UgBYA0t3XQCCjkPQLivlHo8Bgixrmfhkp
GOcq3kJdccz6ryLu9yjFgBbX+DmWPWp0Ywre0uhMhJGH5LPlMhQRNUiQfWommmuX5kEiozVKI206
ddnjYhT22Me7vHsA9I69TA1nFXvTUqzFMcogGaEVq8RCZa4HFRe1ExhhpPzZpo0Q/Ci4PBwmGoSy
2qdg+UnGfxHTfPyglX1Xq6EppwiWopxTX9JEf+Z2xreMEf51TVTQn4SZZYNtvZAGdUCK+btvVyCS
kR0NPaHcoav01dN4/1/MbNCbujoYyKdp2YzaXUYqAMfGOpnwrDR78cnT7HXPpdMF2GD3LLCvUKaH
0o+xwC8GPOu7KRqTAAZiKCgNC/zctQL+MqC8Kqp+mv5MtdpGGGcLGjA5TD8NUUgWOUZ4844/RbJx
YhopyiAvAk4bCqclz7ypi49xLnhql/K8GXX5VzeLdBoD2IqoXq2XdWjt1XWKm6XfMz4qxy5QAdgJ
SARH2PMGlTcbOAqWOdHZRgXGYsEgrUhvdIxAQhpmYRDu7yIXa3q1kwOPAbTyjmxnB6x4vHCXMLcq
FmvBTPo21USSkxRqK+9oybN1lsDy4r3uy0ceoNaWW1uLon9fPcLZrCMCcBBE+RL4kOu2DzQrujNa
3mDRlhz509WwGxzyOMggR0dYKkXYjDMAbWnOx1w2fY773NKQtRwmhuuLflYaPYJLS1tntk5D+0s0
9xHAEpS7tvMw0DHlT3V4NlVeQWEzsVidkP6y1U0ueb7QCQk47k4CvURmzyV43Y6pdU/ac9+Zdq/+
lNCEuH3gzXs1ZdmQUPYx0be8lKpVjVHpA+K7dsQ06+DNzYvBCyJ5MhhHNORL0kwd7nROFmeoCi+P
q2AOeYPc22IwGoA5JrpXzZjN1BqA0/GxFANiBmwRO5o5u3q9uLdvbMvtyHAG/xHDPK7WmhZLyPC4
yvCZlKeI93q3jrH2o/TvKz1oRjJEImgTXFkbDip6d+hVvVQxD0SbJ4aJsw2g+kraiC2KpTuosm92
u7bmmNtNy74KQFjdMhKlNAl0a8nbe8FogyL93vRgKyTfbn+SzbMgD4K/tJB7sYnQ0ghLkRO4EKED
rb2I0aHedAy95hmHTbsKfBH0bADOdQXKmOdFuCwAUgGf34Sphswtdw2AniRPPv4BIgfijk9RjJYh
LAyXcoAoWbOlBftCAXbUB6D2lN9v393mR9Ixo4FhOIwLsV1AlEmNwaAeXxC/NPq73kq2khm2ZP68
Leeja3rle3U8S6TkqqWxycIgJWE1m6j+hsWx7uLvk57u5XSx9VDWHHGo7ydBOsfDCLiutreJ2J3k
NnKjpnejqZ08UX/OGzhQSTzkBtY1NVTrBukOcDfnvJfvzAmbRpneHPQQG6mWqcS2KhTvjak8YCHQ
L4T4QGoFndzZySr97fbZNvXv82isc4pyEqNFgNB3zNwk+da257p1/p0Ixi/pWMHFShStV6aHtHkA
5L09kOfbMqgdvv5CJrazgaiE5RDmvXadksmZgN5NpHaeVML/laIvqy9oI+1jrCEVGHW5LXFzUgJM
H6iXYBMESN/0ZlfGLmpj0skhRHYufVHIrp7TA/EocLAEvL+BouDvxQC1E859blnxtWD6LFaCdVSn
iohm/nklPUhLdRCJysuItjz6WgZznwTgYmAyhFrMB6BXOzjY+YNA9cyLNDc/3OoWGQc7JfWY9ASh
g5krqmsls5do6HlI/a4UUWIuUMPPah6a9abSr4Qy+Z5aFy2pATPqmt2TQR5k85xmvBR2O6n8FMK2
mZd5Mrs5hNrTIjJYGClFAgAZe/CRm0HjoHnKu8uPXtfVK1iJZF5abpaVhDQIr2AvHtRD8ZBjal45
YV0FBj90Qx9UsU/ZX7MLghcPiTv4BHMfM5yctiNVjls/gwkHh3CpySTALpeNrRehR4y7mbiCNbvt
pP9BELhSVDaTDhsp18YWlQIVFT39vWy9XPwTN2PAbZroBCD3Ym5VBjysibEdZHl1UCrnMnySMz+W
OVI+9OH61j7FMLcmwI+MY41bKzKfNL/K+pVgInVRvhjj65wfxWY/8BRmM2VenYwJO5e0LoVKoMBq
73Jz14yeYe4s8pBYD6BMCCeOG91+6p8HZOICM4yGSM8QF5QWeTG1l1CZnc54KMKI2MYH4LbFQdLY
HIoFKeE/n46x0YYU6Tk61HDcqa0eRK8GZaGA+gd5kfEWTECV/qafuO0ats3Lp1TGQFfA89T0DOGC
MVaelco7U112k6b9kZE2JcTzOrZlr7YhrUlU65y22TPtV6kuKOeJ6BwpylkrkGSWs12Qxo3DOoiq
/uvtI26bmk/ZrHUj2FDI6jBEHVRPvhvyDyAS2lmjVc6sS/aUCF90CTMaevhCsgFTDp09GZ2vC1rn
Fkvv5TUGA1K1O4gSmCQn1TGAydWGgJDt533W0b18zMDWpYNRlj3nl9N3dPXOVr+cec5ZY3UA4YPx
B/Dqi+RHzuBjRtVrd5mEqXbhnXiDHZ8Az3PqKLo1ncPlrSl87I/e+g3MWzcquUmsGl+OYmoXWErT
f8Svod8dwQGJydjUtxBX8uj5/h+piBk/YJewMHMZOEh9AkxoHR7pjbITG6ad9Xbk666OupziNQoK
c4+c8HLbC5qfMhn/bmHFe2pjdDelvwd3OaHjDxpm1VZmbBqmLr8bT9/W9c1+ymNcu2AUyRxPLVy7
hrJDO+9IPrsLKq1Vmfq3NWnzmSPYokC6qDiyrmeZx4UUZEIc1hNfnzN3blEpNhqOEds00isxjNkc
raTUagIbplUvhFj2UDllfABnQJKCLq36qi5Pt8+1/bZXEhmrmZVKJy2jgVxx3+0zfzgCrvxZ8XWn
J+AOrwLd1g4g8UblMcYWpfKq0bkKP/oD4F4L5fHPC2bsKNFLQdNm5MbW7BtDiAaIl6QPmsGbVt8M
dldymHdRzhpROqND2IQMUjN+xf14aE0kyBUAAmEojNg89obuhyqPTnozUlpJZl5HLqaRbDWIXmYD
/aGndgwd2Tpn6nEEUNHtr7o5iLi+TeZlWFLUNHWFfIXuGoD1aYeRfLsIRAw1VOeI45s4SstuTE8y
lEiO8DaKAbM+lFhFNnqnNluvLQxQtxYHY8xe5myuOcfcfpS0AaBpKDmyS6p1XSbwgrA3sXYUUqfP
v3EZILeW86CXnzIY690Z6H1qxkAHcCbXAEE3kIoJ1s8nr8GSTbULveHb7Y+3fZ2fEplALZ6MRI5R
y8ZUw1027CYAchrCXSYEveBOxhv5clvctlp+imNMjqyEIuB9UfVsxX2ZpJ7QvyZxIJCzYkXebVHb
DmJ1mYyxCeW0sZQcNUOqlnHQYuEGeLuPyR3BaPMYiBzjxjsaY1MGMRSTRcVbx9igvQjfFe2gRPuk
e+pAjHD7aJvz2woqe5aqKYpytQi7LDV2shrUKYvT4OZPuYddIl/+RjFmQBLgGE59mt3pnaZjc6AV
nDLB//Pg/xHP4vyKM1AHMRKD8LDEFk4HAMAuMN4XB3MxLn8zdjvW/jwtC7PeJ+JohDS6wLr2V2wb
1JONtkrkGh8gJFPsyIHpD6/WA7fVSd/blc9fSWbeI9ZkFQKSazQ+AL2Ogpk7Hcl5cKxd6Rc/edWX
7ShqJY15i0k/GskAaEsMXsA7ukMgfdHusFzauvW+oOwvxB6PM4/NbrvctBLLvEljmvMpGeGN2kO0
H9zhFDmxF90D0/GBdlU7J/IwzW7HPvfA9EC3rpd5oTPRhEmlewCdK31NftAXSl6xd+poSE/PxOV9
z80QbnVS5oku2khK7HHBKWauthwLrAXo/R0xHm8/z833Ad5KzIJqIoomHz3QVR2typukE2sorGYD
z/lN+5LuRAtJITU8xBV56z+bioMkDSIBXYPBE0ZxUoCLJ7kMBywEmNz0LD+5z/zSScG4UO6BaPvO
L8VzZTJa0ypSU2DFldbxRAc4oL7gNeD2i7BK3niL07/onc2drdnQl/U5GX0Bp/koJBM0NakeM+F+
0fbEeDObvawFxsTp02yOQa2FMcpSz33UWiFKXtk+Dl7iA8ZE9g0+YbWrOVUt+rPZZ7CWRD3LSl2G
XpZjEM7jKqvsPEchoK2aQ6EYnBNtaf9aDBMSTnIaJegMQEwaxEbrjvKdWO1NMNNy1H8rplgLon9f
nacQhUIA4j191t0JBUJ/9KAgbunID50n+wD8AhWzDDxVfv7LOSM7qCmSinREx0touukgZcahAcwg
VvGeQaYZ3D4mTxST7YedNmkirS/LWWin4yNIfn+IlXgE3wpnzHUDjIvivvzDe8YO8qZK0U1a3AO+
/6BrttHb6d24I5h7kXYLkl3sEXfB/JB9ECClbuEMu9jnwWFeH/fyNzDa0y/jnEVCrrmYmVLT3Rzv
xs4TNY6OboyHXIphdUdt0l6pKFPeu4kkYk/RUgwvKWxxT6mWrFfdpkDdkafygirOAVnVkedcybS+
Bmsexr4x22Asii2lBwmAVrcV5/q5XxyRnYitZCHEiB9u0hyUPZZosA/a77Tyr38nhQld+mrM6knH
Reaik42nsfYKYffvRDBuJy5STH0XyMB09WuJRB2BaMQxjRtB/OVlMW6Gbp0RVQERbnHq9sb36dij
KeaQhw9y5m9AsJL2tw91bbwuBTI+xmxGwVRE3FtdPgj9XSh4ltI7RPfC/m7Od+b447a8TbUDCTRd
y8E0FDtLrM5GWQAKHjsHo9uDsQ2wiWgB8yIfek2XLganWkmhv2JlkofCkGNiAOFdFPeSfC/zKjvb
73YlgPFhMVGTua1B/KRiuorCgotYaqXYX7VblkDyJIgi++C/oO++TrsuT8bYpcWIwspq5t/sSDEK
SpGvgQHBBuSGR9ksiJt5FkjReLHIRpB3KZixVAKY2aR8gaJ0fnUa9h84Z26+/1284tZ1qTe58QGv
uulhKU0hdk8Bc4a1ESd9DF/iE+blPDEgvLb69qP7/JgsuHVupApItT+EKcDHWo4DbHAR9C4FBhAq
m0c6xbtLFtzazKakzenpGncGAUrqWU+62/vtPveTV560Tfu7Oh1jtowp1YsaeMcuQc6Y6EC0dsKO
x1y7ER9fqIfBGK4eFbiiqqCXlF6FYpqRc3QPBup9GITPOiCkpdFZvt22JdwPxxgvSQTuR6dAJ6mW
VHh/GjiVf1Nqlr61nwq4Ao434347xrRYS2TklBXSzTW/kV9JewqxHUdiB7jdtlgfJnFHBNdsMoQN
3ErEdQZ5ccvsaK70gVQQwXrWXviIR3iMASah3o+u7KY+YE44kRhHddix3GSZxmik5NFmkdiVeh9G
mZ2KKe9KOT7BYkLLqkQ2DjAweqoeyEgFQmcBbSTiAZDAjZ7A8eKQwuaNjvO+pMWEDGoOQN6Q0qZT
bBUZsP39T8FBFreTT9WZt1LF01V2EHhZ+r6KMYqPpDXbmweKaCg+DMEA7AE9SIEqe/ttbKAuXKiK
xTzILs9KMe1wuvlQvMxO7c3O7GFezTcfaO9Irez8FKJ3VL2bQXbgEy5xHJXFvE1RzuJKaSB/zAJp
fMPezjgE4nKUorfbJ+VpD/MgM9FUS4LU3MVkWIgVVcNB09YqOE+BJ4Vx+MuEQaGpx+cDH0FRCyjK
3YXSA1BGndunof77huOzGP/ez0mbIqVSXKk6l5gU183dMPyQMsxN7sSB1zbhagnj1YHSGAsgdaJa
SYnaUo94pqt9yYHGT8uN4yn3s3MFWFGsqLrJjgcytNEBWGspin2XgZpWdUIxCkj19McaS7jUceTA
5KlQUplPNO/h7cttxrv/eEOVZZckFkn6Kplo4NbtpQBpnU/JEHkj8Rzjgrr15cGSYRpiPcTFUpxW
UBMCbaQKtF27Tw7E5THf3VZOFMUuhUm5VQ4JjSfE5QCukx0parDdPaP3yDHVvNtjtBOIOMOsigh7
scPWWPshHewi98Pq1KLh1w2GLSecnuLtSB7o2JdHU4QiUfseRwulwsXg7y7mF3Coof//35zKpsL1
qIBHDWwKwGPtvY9GLbDe8hP60UBj5ZaLOB+LzYeBZT5UNWQCbBYRxLP5Tfwhfmv/j7TrWI5bV6Jf
xCpGkNwyTtAoy7a8YVkOzDmB/Pp3oHufZgyNBu/ZKy9cNS0QjYNGh3M8bVdh5LtywY1qbs0r0VCP
yCp32Q2ENNOoYeekpnHG+q4Z0CsUB2ga/DsXIZzja1Lad1qB+EjFAWOVkjlgCiL/f8fVb8BBOJdH
UT23FCbiXtl3WvEzqsLCvMvkp7K8SzAmONsCXD7TVfa7Qe4+G7VC0Rq0D3u411yqbDpyReVbqjuQ
NzatyKui3i1JePk2UAQHjrBtPXnISkUulylG0zzr0GyJC4o0uqk+O9p15yuuARKGeQO38fqXO1Hs
d16N+4iUhLvxiiRqE0qxYMZahJYTjxFlUkdC0c3YoHthrz/YB5Dyo9nFuGX9XzHOiigNdzkCfSfh
JINZN6tGrH+ODCfVF5da16mogCE6GxzGQOAwoxXyYZ5k3pQWaFsfdP2eiCYhzi9FU6Fshu73d92P
g5F3i9EmCMiM/m61m1vblF27UL3LLnPeY45m+IM+a0nW5dDdTox7dNa3T3T8CYb62TigZyAXERSe
h+ejNf600ywrSSbp3qhl4VT0+9gWUfiKvht30isjUwu4IThZq5sheVbHHUZ2L3+zD27r4zK4wy2B
UrSaJFv1ys5hMtpJsI6BiRZjlgEAQ33+WWCQHZ73V87RIHeupwoJ0dTudS//RULFy76jBAlFFvAy
uYSpoW2Q5/As8GUEf5YaO1rmjnVPqIHLwNI9ul7H2bUlVNU6f5seDXAxQhznkk6MWEcKk31KimBO
2bGKKl5xoIATfMjziaKjNe7sduB2lvIB7p71vmUtbk2CRqod0JD1/ed03ZqY3s6o14ridIFX8j0B
WRanS61gA+vKG8t7ubjDbgnWJrLBvYtNbZKqZQI/EhOWkw+pH2no/oQo1wy/7MLGVTInwnD6rcCu
YAf5GNmcadVkSaSiASEKe2c+SL7pGnf/SkIIjoJokRyCTDLtbRLjQ6b1XrX8ld7M9uNfLoiDEBkH
Le4bBAv/vvSdFGQ7k1NuNeQTRfTfH7z031yS12CnTVvncxaz7B4b+c39bPVwb7vJpvYSv3AHYUea
AIUNDk3KOLKJVtaaZz5AOOaqDdFHdc3mI2J0wBa4mEXMLQL44it0ICrL7LGVVHDKyT81zGREBXUl
u7/LB+IMmSook51/FB+/KAcprUTmpjRX3VNSed8lNWKuaB918H4CRse6HUOiGj/+0mk4ZCm6UUmV
EY3LrHlT25dPLDnUFA6BZK5+rwryNWfq7yy+fFsj/wgxe5KoyQxzUbZTlgc63CqDv8SbIf2MFply
DMgUSsZfHnX+MWL3caJ0Np4FxsMEEqo2VEpH+zp69i7bZWj6E0GaAFoI+/+TeBYynWnTSYBrq8y2
qpx6EOXe5skIuXvrOuvuOznZrHbumP1tCuv1rAr+AgHc8M+T3JBaaAQRfGZL+iSV0V2R2xgaFDFf
icxwiNOkJXKli4lHXr7t7ftc35AxuOyggkCPr6Q16qIpRSHrniZ9LaYfK+ri2cOwOjWo0pbQTP3L
5s4HyUf/5DAmm9S5IiYivXn26vZKL+/BGzl2IsbDDzJCRzt8fDI1mj0liE9QiDYdFH9C+xqXnuHn
4C7ooLylZY5+f3ltH6TBjkY5gOnKIWs7gm8JDUwH/bBhBOqwliIVVfQrNA5fBqjBDOQlmVpILiAT
oUvq6BAaP4DezWuTwkfjnI/OYG+YeiiD6sbTaE5+F9cimBAdIA6V+kqpym60VHR5sssF02gVxGPY
5QI54kyYJBfsOl+HS2V7ooWEpxHYLjv9EEdBqz5VorSS4LTwBbhpTVOpJ6rqdVZY2cTrTLdDReXy
JosQlq+6UTBnoh0Xt2R8jWy/80r0tF8ChufC9J8gLOV5CAo9z+dmRFQzu+zdngXxT0YqlSCun0TX
v+jrcVhTNGBoq9gDaS52jbZdqTfVAqw535JzvJ1e9RhPcBvKHMkitw0eryjvSQ6B8zEJC6akYrrq
FxzQ1ltdJt2KwUw3CaN7UeJWEOOYHP6k04imWAm711sPffpJ/kt8ezfTA7lRUhRshbLu5MWmoFeq
GTnlw2UvFG0WhzTtYMgV5ocMr53voW14L62PkWELrnXB1WDyIJGqVEHCz3hN3WgbloP7XwinBVvy
Sg124hQQQWoNKCgjB2dtQLy7CGkyRQa4B5CcTnS0zR65xOWmjneLqKdN8J0sLhoxslqjA9vzf4i5
81AL9UDdiHKVgmjZ4p44o1EseS8z113RDjsEC+RJ1efG/tIJC8QCvLY4LJigQ05yqBx7xk3ziCLS
pgzlW5A3RRvpjjVP1LLTb+ytqI4jWiHz+hNPqFuq9HaBHq8UjVe1FDsLiHDNbJ/G+0naXj5BIqfg
gACcLFPRZIUBXWCIwHwrcsHh+SDT+xYMWFwEolmVSfIaBhJyP5Cwru7X6pNCnVX2E5DJFIcqFoWL
IkfkUGFROlKkE7atiT1FSl2pCJPy0NTXTRzk9JeuiAwKYIhvJMg7AxdUjLpbPAS1jaxu/7WbBa82
gS/y3QNTQWQVLDkGCKVv0Tjd0ZfV8pL/XyD2t3cT3zwgSaVqjylaIrTWy6AdkO3V/KqZBWNYorVw
SJGB1gCtcqxNzvJ6BKXqz2gMxl7keiIzHFKA5TAf6YBtGbz5F+syZ1n3DExzQ4lshYWGsukw70Up
QZFVDjRQTxwWrcbiaPpVbb6Zc+zhAxbS98sHV+BzfEdA0yBmJhb8oZVAQm+aTk0VsD+23t+ZYas9
waKxokZlDzla4BSnGh7y9kD1z39ngkMIaGqjtyJlpRHjvq/uq/HKFqm7i/aEQwS7KkkyErj1YGhY
RgvJtW5bLlgSEQGqKPttc+GC0WWL2thAb0bAsuJNkQSlax6Ysqft1YIWV/aHf5z5hs7J79ujL7OO
Sf7W8JYx3mZ9soUutWPFuWtJK2rISfElVkzn8n6dGSA7BQlF5gKJpluRzkFdEt1poK/18js0OfgV
ZjiqzeAsaLyDQBoycwkaHOKb/3/e4XfjHHZMVpObKXltUHmaVFfNaseYNpdXePlsgdnw969KtLqy
qYKzVbbFoaOZM83kkFmi17nIDIcUPYbDWGM8IN3edlOwyJ+MVLRZIhvs/0/Or161QynF+FyLDJEY
z1wOiYiM7vLhAjP57yZWPekKi7K+QSi4N56lXddRSOO/uv8UmUMJpU2zoasYmKdPM3VHBX5eurNo
hoD9zKUDxSGFlZZ2I9n4Xnn2MGYEmTTw5MhOBSHF8v6yl4nOLgcUU5NrTVl3KPPO3b2mNb6xNNex
qgc6nYKq1JwlH/zLJgXewNNjjFoyTStI5Lx1HdwMoyD4RxsFV4bAH14zBycuRxOjWdsE74wkvdIR
WIIZvIa+jPn8d2vhgCDNQUenMberKXXV2DWWyuslAb6emW98hRsL0/AK1AVe0f5kMUmXZBP2hxU7
Zl+7YoOVjKvFelzD1UVtsXN/JV/10hE1DHxU93gzzIGDWs0Y9ZjQ2DK7VuIa0Hgy71nSo3xkQnVI
lQl27QPXeLPHe+M41P3C5Auo8suYv9MqjGqBifOOAVIYCAcrGCjgTBj2WDX5ogMoUlzxpkPRmFZs
zeHrnzjGm5l3Tl6baRxnKR7Szd1IDyXaqkZb4Hwf3IFHI9wduMbrLNUSkmzSxgoZIawRlLtpXx/U
2+UW6tM+a/Ezt+rn4ikLa8ExFnxI3imnaKobS0GdwSp+FeNOrZ60BSqXoi7N8wB1XCN3DfZ6T/Wo
R+LDBn1qkvmkvJ/MfUx/rJUvW6LEG3Po98hraqqlWEzKgznoyUlbJ0Op1gqtTuPqK/lBtu7+xC2O
v89fU1mlQ6sWZctmRM1QMjAu3FqSq0lCDnz2XS6thLuqGlrrVcK6TrvXCJAl9qzbOERlBARr80ZE
b/pBxHlcGXdnKZk5Ntq6ogtzuqLd3jQPuvWrlNwYhG7pbdeDwHNfrbvpj0a4QD/53x3jzvPStfJq
qrgrx2yn5a7ct45qCwBY4BU6F+CWzZwPI/OKvoQeEGQXly+X3eKDRPbbKnRut0BEb2bIgACVbEcL
xjAP9UdGI1NsEl8EsqLVcDu11LOtKx1AXa/TjdUOQWuIQPY8jh+Xw20KOvBlsoAc3NPLcNK32gqZ
4s3lT/ZBM9ubDb5dI0JBSS501DFmV4YGOFr1rptbVgEoQZGxuumt6ZIfFHTujAY8wWVl+eSgiKgM
z6Pg8a/gILicza7LEzSz6tAG0a5S7VpqrgtdcGmJThffvwFZqqyp2J4xQi7MUwTZ60un3tZe/oev
m7c18TwxU76qK9jogOx0dMzssSQvlkgd/IOU3NEIFzmZY1GRJEXXNu3xcARtklK7rayygVUj9+d5
cUzqg4fkstcIHJPP28qrbjZDj7wtiW4LqFaQ7GsPwpjLRoRrYyfw5BbB/Dalq44kdFM36J/WQNP5
DI00p+69uAvjJRiKsFf+aCr3iIS89pUigbShH/FFm9GZhsQxop+J6H78IOQ4bht3gZVql+YGxQdM
thaoM5ub2K9eygPZficYV6z85+QTSzIU4Wi65uPl73oWuEAmyfS1DOMdRxt6CtIsWgYdrV/g8CND
ELerAOnP+seJCQ4bbcgzJL25oHWpDLUx3ptj5BdxKwgO2a+8u5tPrHDwaORp3do2gkNMSN1MU+Jk
yT2aRW4ytIU09vJQtlF4+dMJ1vWurlOsNKVRpXtyG7TaXqtvI5Fg/HmvP66Kh43K0FPTUHATF3nr
VQlYJnrohOiYlsCMGSiTfEtur8FX7cbjKlI6fNUev/BJ+boPxAKnCswoeJmv5aamEfqJ6gNpwEaf
9bbTaeaV0ZuepjTXNOvCpS1Q85++lKvt1Ond0MwbO4FUTdzviFS46Od3EJY5SpddWWt9Z2q1I8l9
oMffNLM6RHgutxhKr21dcKmdf3CdfEMu2oXfK32q4qUXTV6zncMaHAWesjogbnYZQ1DktqLkjHr2
CjuxyaGVPNvmkk6J/krZpQV0O35at5DERJ5a2WfB5DS+HMyB5uK1vokfV8j7skno5KsoMDmb9jj5
Q5gTn8BmtKhaQnTcO0h9uIq6ghNz9SWCcUjL+BznlqhHQWSPwzJbrtNWlwz0VSufojZ2LIx+DXhb
zNd593D5/J0fpj1ZGxfgmVmLk1DjtQRFpN5vGM9M4hSfrWfIM3xZw8lvb+XNnAQCs2dfASdmOTwr
By1LKQFco/rARgU91khYgaWQgfS8EYkRno9jT+xxyLa2ptFRJF88Q3WHq3bHugl0FXRTxf8yOS9Y
HV+O0pe2jqDTjiaTGkOX9adpwKx+7PYpRB6RzZxVb8p9Q/7Uy4NLqp3ceILPKwByvlKVW7E8xQra
auVw9NGBcp/7dM+GKhJvckCYNHudMxygl/4gavMTHFp+0jVSSxVUwQBbCmYtzVf7m6T+QcBscnmF
IjMcHnVp2SZNj7KIaiCSiX/15be0v9M0wfEQXE/8ZGujQjUM+szodh3awJZwI+q09hpdKA0nMsRB
jNFm2qo2NZLqJop+PzXLs6K/CyFsDlWqeaxpvCLzSKrrPp82JQov3SA62IJYiNfGMLoR4lmsdwYV
ln946Oef1tZ8Yn2e0M8Gd7mILkJkkYMSdYymBmpm2CPjRY++64p72dVEW8NBRyJ1g26s2BqdeNF4
k9X7Vt/+jQmLL1TVsp6SkcJEOnxbDEyBYFa6+3HZhgDpLb4wNcYQoVVspLfVsLtar3q3drs97cCs
DWkor8JcduFmorj88sezZO41pdABbIolKqTSEKbj5BgQy+tFjYrsLftxjGXxFSkptrucsFI2k9li
6cZ4J29NMAkuG1H3ifArMm88iQX6NZNjjNQA3yCci67IKnEG9GrvMQr+KQKTaHpDn+Y98QWbxzI5
l5bI4UMqF3Gt2VhiA6YJlE8l60EfUT24WtQgK2LokzwuVDCHfv5x/3ZpQtT997UigzVYS48SHLuk
WQMoydAcC5LvoAxAMxYLMP2Dg2yCF52gtYaP09Nopms1IZs1VTeV/pWKSnGi3+d80ZSQ5KxKpESa
aNcYX+1G8L0+CNve/n7uTlLWeCYDRaYxaq1920FeZFCdiibXxBhcexJxyYiWw3nimhRFUc0wl+M2
H3/K1uNln/vgin1bDod7VKVxNrPhYdM+jDQcMHwNlihRw9oHAPFfK3yo1FoDdCwh4eAl0Q24f2nz
qVf/8PC82eByYVrRNJUK2EBhT3Ej4kKvi8SBQh4j8hKDBmTeNUTQXiNaFudrNF9iec1wXtN6Doqi
D9BT6iqaLFjaZZfTX9HqBI3UOqlT0gGNrOhqTBLXNu8iNHCsyWFdwsvu8BHy/fsVcUZ/R4NlmTVr
NvEKqqc6lAmuC0KcaHju1QnSpq0TJ09xlTvzkhZOZ0DCvf2eWJKXtIsjp3/4RHr7Y7hnyySnhqou
KMjZo3WvzkRxMQjuKUP2mZAXrc1FVwzbrzP4+2aPCzKydmltSWe56Vfy/3WjjQEbjhuukx0iUKG4
3AcPbs1QVChzQiiCOdjJzprL0HYpKweCmTewUeBci0MUxLeRkznV177aimqq5+HkaJDbXmnClCim
ZVRvtK6L9GYSTbWfPxHH3+d2TDZjGlkpJgwl8j01Mao5p25ji/JJ5w/E0Qq3T00utxPEy5GKUwpv
niDWNeROLfdIzeEJZjZPlw+FyByHkWOd1VRFDRzpq+vCelTTHZRm1vhGwajmZUsih+DLCnhVETVZ
8BQhByayqW2ibenmV6/UtyHq0X8U9b59SJ4ZGoQ6EoZdMaaSo76ezc5sbupYVKQ4/0w9GuFQcsAo
NMRY8Uxt5Dyc+5vF+JzFz4vWO2A9SEU04gIP53lSqrFIcquM0UrXHtr8ZZkEmC9aDbN/cmSHNo+N
OsHvp/lu0J4s+36YSyett2XeO7niXHaI89fz8dtxAFHP45rQuNa9BvrK6G8r49GtLfxT+JcNiT4b
BwxjnELQJTZUL7EPA9n1dnj59wXAwA94lqXR9ZWFx08D/qH8seqvLPXbZROCY2rwqJCsw6wnSKil
Cgq9zywuq9tt325IV4rO6fmb4rgvHCREswxttKVCpgk9MZLDGL+tLVTSwsqfNyLVrvNlDyin/HtN
8KOcMnQwMktFFwKjpcOAqhL0eP9M+9xPgigYPT3FtEwcMvlfC8+hTvS+E3ghP9TZ1FlbI7zCNaUA
k/raUSbDKRJrtxbCAERki0OLfllYry3eB9nWYPRRX2UDs8flNn2WHUYqtnTuD0kQ059vcTr5wFxQ
j5kQOWk6vIHsh2ErPyXB+FQjVWm6SwC652f1O+a692qCbyvKOn+QszzuLYcnfapnbdJib2eXetqV
stG3oOgNkw0bCr58QM6fcV2VZUUzVFPjGglQgpBm1UJstxS90+BJa0wCuDp/BI8WuM2zbTWH7ics
tMWD0fgJ2I/0m57ua8hMXV4LO2DvQ7U3S/zYrZqZDciwYCmTAjl7UCd/rm+t3PShaIQ+cJyRRERE
dN4zEadZKgbX3qkKmSTS5j5jBcDlsa2sYKgHlw7Z1o674PLizn/GoyXOJ0o17RpdZXdYP+6iaXKm
NdtNmEdoGwtDuSK+xPN+cTTHXTJ9S21S9g1mCxe3TH40+sPl5Yh+n33YkyszUaqGmpB788r1JlYC
4aTd+Sv5+Pezz3ny+xBb04y4wPsosv0pv8qaXRY7lF6lqkdFa/kgXXI0xt0yeqJLdtnjzZdsoxAJ
os3kdL4dMs0ssJEIvPwsOtgWdPKIZkAHge/9kVeDxkmOT8cEbcY7uiFe+88t8yJConMn6tQUd3ZV
JQGNLBpyX2fX+rAM060UqhvhJCv7Hf7k4q0PDSAomikGLwhrk6Gm5Yg3DyMhAbv9g+RKn5Sd4jch
nR2RRsbZVZ1Y47Yr14y5nkmre6CZcwb0KDY3Y7yz6D4fwlK+bnJB/v3c0T1dHRcY6D3pIkgHg+oE
UhloX9HA9mtTL7ZKH4fZzedfl8/WubjqxB7vIFURgaqS0V/HeIBXnpkfxvLusomz4cepDS6zkg+W
sS4NcsryLt2ovyawsKFykXr1gQ3rjl75WHqNC4Gs6/5z8VWYMTx75GxbUS1V02QZfbO/n2+1ixra
J8iBDcE/BECr7cXbelv4EOf5QUQ0Oedw/tQc5zIjMnxrmaKE0lgvZW7dEeh+5+Oy7ztBP/8ZYR70
kpwsjHcWO4oQtGJhreHQAMzN3xImsuQvt8YBVHC79Jls7GdF8II57zJvn/N1u0/gsot1lLteL+m6
e1izJtTmeNsUny57jWjXXikSTsxQc21pzSoRxRW9mg/5oQ9WVw1QLkUBX9QAKloTB16jIoG8j2DP
im4DYTNnKL12vf/LFXFRYmMXTZHouGdYtsYMimABtaJbbtkcLOQURDzb5661E+94bUE8+YCaGcs0
xhCEN+qlq061Y6bbDMQM47d5DnrbE6yO/fXvcfnoFlwU0Jmm1C6IGlFNNm/STRHozyMIcRKHtfkt
m/xFTN7CAs5LJrnAANLgzYhyK4pVeDvX801qemTeEOtnLx3W7qopd838Jzxbp1+VA5Nh7Xs5znHN
mR1QBAV6yBPLhn/5Y4rckYMQcyybBJ1+yNp3gWoDPWSnwHVw2cj5q+24YRx69FBOl6YIj5Yqr5zW
iA8NWNkdSrIHi+oBSA1lWt+A7/GPbpw3szp31HorTdWZ3QZt82nNv5DBb/+Eoe9kj3TuoEGCJo4N
ChN6/ivOUC4IC+nz5Y939sl3aoOLsaeqLQqJkXVnV/KOHLRAuvmHzNrGow9B5DUmagJoP/miWsi5
aPjUMHfODDUtU4vVMaPlQOXBiQ0Bw+35EOS4QdypkqXCagvWiZlXt2Z+NdNHO89d1fA7XXMFX1Fk
iztNY28Pa1RjMfMuOkAjEK3j8hYV9MaBmOQclNAxh575z3Yj9QK8Yqu4gB06d8TSyTZHc4Hl2tjL
+a1df14MX4fE2+UVCk6yzh2y2DCrrkJV1ivmYNX3U+5JnWC/BCvhc75NskZZ26t4HqWfl3mr5F/a
9ClVRQ26Z0s7J47HJ3v7TF+bnA22Z9tuC2njp/Ulbp3uHz7dO/Wz+Uyu7c3lzydaGwcWkynPssEK
6al815Mgq6jTNw7pBFG3YJf4pK+52BDNSnCY+7Fwytzr+hdSby8v5SyR1On34xBDGjtVNZmvk68U
stSVl+6Gz1oY3YCKwM1vZkd0VV0GeO31cXgSABhW3PYlE9pAL8d2DKfNPy8yESB9EKlhJA0PZVaG
5RApo/Uyov2FdVag7/MRDsKmGO7NEPqzPyP/8mc8H9UcjXHoZHd1lkozax2iYMRqg15q3YKCma38
AiXKYhYg1HkHPJrjAKprStkCGSTeDrGX1HcV5hTHfkvqXGDnPBAe7XBw1A/p2PcD8tvJHFaQFoue
h/LnUj3mzcPl7/fBo+FoiUOkpYb6MqEImqyn0bcdMDpom8RbS0d3iCOFJSghxZfW6xvrPdy+WX1t
vz7xReh6afVqsXetb+2qq8XPvjMviTbNJ/vpNULc24/LXpSUOH+wj2a5pydtreWfWQYt8dXxuVqd
QsS98EEkcLTBYVQ02niyx6MOrt4uBJ3E17iaw1SrDub8Df8jO6lslJgMib2UGtd59ByrP6q520Ox
2XAGml3P0uKnarIjsylo1RctX/v95WtFVZX3fWx4a+fL4IQrMC0qOI/nw5Hj6jlU66purHT0pqHQ
j+Axbp8kMccc+zMvOQ9b5onz1IpGBtKhuLSEa2AETJKhglAJE6TLXsWlBEeE7dglexzGKHElN00L
e+NuhOwsS1dEgRGiLxH8+yKUFu0RhzCjKU2VPMBYhBaBLjGcsrubtT+6R4+7xMFLlaIsrK4g81SG
B1LeFHRry3tDNLYpWgoHLWlOemW0kOHOkWM2qJfR3SgLgPKDa/RtKXz6YZjXHiV6XAAs42FDcIzc
WkjnMG0QRuls3wpZvwTYzGciytgYK60D22tFXnTt2h7dUeodU3mOIypaneATvvLenbg6obY82BUK
+CNyBO1u+qeI71X7HiNKjFMxflhF5TnRBa5yMLE0WmnnBSK73o/vGUN2taEuY8juwsoV+bsAMPi0
RDZlDTIFGNhQl0Oq3dW9IQi5hcvh4KKU+lFaSwSNrCS2gu+4PLCGxHY7hHEgyhyJlsNhRWyCXlwp
JvBuD59kY/5klv33y3AkiHhUDiDsGpXF0sBUV57N1xPyOaTBkFCTukSb74cCkuNmLywcCCBQ5QCj
yKIkVplaU3HFtKHWTXzFxKj/N5cQHTAON+Z2WLoxpqh/qy6dDScuLTca3QIq4934fPlrCgI6vogp
y/3UUwkdTKqxT/IbCnLjHI+zv8NbjYs7bLKC/GZFkNVAOwWzY93XJfo2zILM+tl2Hxu60/9G3hoX
epRUrpF2wy6tN8ZN8syouSIQCWmGg5kVf9mLOC8/eAMeDXJIUU99SvPURBi30/Go6EO81JfbcleG
nW99xyTJJlfcXpDnFriHxoUYVKlTOWOSoJZtDI49z6hhPmWzujcy4jVD8fh3HsLBhyyvhKACA2/s
dmP8y0pf1MnJ0Q1y2Qxz6gtBhsYBx2pY6ponYGRt852WonJq+nYVamnuQHK+1hyhYpjgauELZyMx
tNFuEQx2xO+rp5n4wseFaE0camC6tV1zwjjDjb097jJtQEsYACp32mif9hQsUALfEB1nDjq0atJI
EiPkoN14h/r6dbyCwUExg4oIG9EEH5CvlZVWZxtWBMcoa+CgQX7m6/iUgVjysmMIlqRz2GG1Sd7K
NWulkoJk3NR9A/Kf2RllgR3Rw4XPxCpZWalGCyg0bvSdDOH65ia6VW+jylF2TCJJe1Y3rGewFoCj
6DtyIIIYMZ5i9A56he00mt+lW1VEOiSADJ2DDKSqqmktwWrbVV8S63kuDrTydXUji0QbRWth/38S
rykx8g+TglbSoZNQs408MiCMqpvwsk+Iol6dQwu1WKyxJxi61sPsFukwP/JqsGuHJFD3Nhh04uAv
4zSe1GONOj0hjIOKLJtV+TaLtkiUEuAzsNC/MAs1B6yrh+JquFL9Nqw+10/Fns3iI3UEnpfObVxR
A4HoeHGIoVBqDquETEtWQBi5njZLNLhSmwdqNbiCXRNEUXxqtiNVLiuGwQZYWST/SmPzb5tfHCQC
SlCBz/P52XY05ygz4CJld983qTNjkmoYr5T1sGZ/VAJ+CwN4Qo+xbcfSmvAN1/TKaq+I8rOlny5/
O8E28SnZvpjM3ijhflGaOn1FHtuld5LiJ1LdL5ctiRyRVyss1Ez6RxBeeSi206MC5d7Ey12w0HY+
RKw9dOYE4AsLhDIwAvDghVk6W19GY8TcG2lzp5g6JLY1x+q+VXPkW+2PyFSDSu99XXlBBOTp1hjW
866Se7dJMEpx+SsIrm5eskU1we6JORsATANtmGlHIdTS+hMikm4vxRhRSlKBRYbBFwIgvqU31zIz
nhL0wNJ49FK7eKgnkcSZcGu5gCRbC4qzjpetGkYYcpY2gxdvKmxv6UpP+iMehY8sTv6jSfKTwJxX
ibTLGJpFJSqQTOCHNbxMeFGPXrJRN3/C5nliim/uJU0tLZmOjZNib0m/25a3jtvLviF6Z/ANvB0k
pu2C0WyyNjIjqDy6l3zEXChx1kF1IPeX7QnOBS/KYuZtPfYlAoQy33Xyi7HcKKJn4PnOuOPTiW8A
RcknNaYEfbOMYWy+1l4gleHEj8anZCeSBRdAGS8NGTXg3JRZXKDF6laaadAZ+sYE+6tTZPqXy5/u
jMfbsqKatoL3g4lWXfX3gKQ3QREY1S0k3K6MmyisArpvD8Neu482YA35xvoMiQnOdaGM6PtN+90w
F9VVhdZEI569iFCox0rhkp8FUPNMr5bAgExKBqLovhRgyPs773ejXJy3llJkShFCcFtJHVJ+M9Un
SQt77ZNVU4Gp9wD5uyku0luXbCF5QvH01UpXX8GISMhGUuNAm1+ioXZAAh+QpBIdPbZfv6Pk72aZ
c50EmES2E6QsCsWb7wxIAeKpvx/29jeUTAJchv9/wAJrGtq7FYx+yxphH+HEWgVKn4lqI9vE+jr5
Evu5qzs2lNbqh+halGQ6+0WPxngtF6Op07EFgy+MYSwBpX+mdiAe/T/rmCdmuPdU1sdzWVYg57fy
B1XZJ833UjQ6wq6Rd5sEFU0LtE66ZfJP67huzV6JRzzZFvogp2NQzcNuWSqXon/TMMEnpXwXnPP3
oMJ2ChUzaAFbpsIXXcuMZquc47h1Xvlt2jJG1VJy8p8rxjhkz9ovn5OD9iia/3tNXL1f6dEs544A
zd7KC5iVx9yBhsRTZa9Bu0o+lb61ZrftlJcVrVdQSPVr8Fwlje6Dn9ct1fhhMeqAtvq1TjqQFUGX
TSLLZ6OlGyn+ikqVX7X6y5rjVlGekdjyJlp3jkLsoI6n+6WodymVflz+iGcdEPQ7mkJMWVV5NtWu
HVS1nYGVzAH/Kw0sC+U2BGb42meOD5L15gA+lwCNE0EZNn67LXbCOjxz5Hd7Yyg2wQCqLoNi7PfD
O0eTNE0kBlSUe6hvrfNDCpJbOw3q6qbMZ0em/rpiGFfU43L+zjkxzEVZRO2yNpKwQEatwGTTmXBb
0bvSodsswfRNRl0mC00whQmexWeP9olhDq6yTJfSykqgabhAQyRVvHpt/HQSLvDsDh7t8ARk7WL2
5qjj923oGTKGHNthdES1i8aDV36rFsqN0EIw0MW8bISo/D5Sxlk/Mc8hGJudSocW8CIvptum+bZY
kj2mR8OYpBuNkodShhKyMmiuDgbOQVcc01pelEgLrVx0IZ29cU/+Fi6+sJoU3WARnMyIn+xpl3Wz
28bfpvyTHglCmbMIZxh4ZWJywbL54ebeGMa51SfF67tAaTxN3cyaH4m6tc8oSbGPezTDIdo8r5Vt
ayWw+8q8YT0Rq9fdsCxs6wyvRWZW9u2vFH8BiRioO7zsSXQRilbKHdyI9GPVxhn2Nz7IiD+NyinL
r+m0CEKYM+n739fKHdQqsXKl1/4FvO4hCxZIZyVotJu9GDzcaTDu48/CltnXMsR7YDp+Yu6YGqpR
4H3Xq7iBVRRbygpraz4bNf1iJ/pdmxv7iarOWlVXRmtcp/F8Z6MYJNfSr3ExrtWhIc6U5ndaY3wB
xdyWGuM3Y+x/jPPgFBV1I2Px1HoM6UIdLcMw7axfR1rxo6GDk9rJHfStoKgofBSdh9u3VfHJHUzd
LOlQZf/eHnf/xEqK293LwqGX8/hjWZpt2IqJWOY/pH1Xc9041u0vYhVBgiD5ynSSoi3bsl9Yjsw5
89ffBX09LQriHNzumeqaF1edLYAbO++13lr2MisUHYjwmkdo7K6aPw6/9SJxFv2GrTd59sPSJYZV
JlCIq8tWazUFX+tlY7QMRgz5cbbdf2W/waNnGgbDfyKYC6hyxjzm+gg4AaU+W8mNZgfXffxONxg6
v5EhGKyozmyLUhhPjrQLx4QJ+IAvrHuTh5jjEBH/usDdx7yRJ3yr1sL0NnpUsCfdFxtAsEXil33u
mZKd013XxwyTYAUKaaw4WNrP9RS3UYsZFROci+PkpVrnF6z1rp9mN7J9FSMqeaGtjYJf1TiA+dw/
qcV9ywC948atq8owOPePZBMKoE1doy9hxib5qEJFGY0RXjaZNDdTjimzHC2R6MOuLzU1w9IRNqum
iDOLVdnY6hdb9YiZOURfnXZ6un5lMglcQTbHWIc+LpsKQUk6lh9qRQGwyfr4b0QwldgUCSA04K2I
ctXoykYGGt7YfmbZcF7nWuYsdvUYKPL/kcGPuTkGIF4nzdAhQ+0SH0wbDSZ6Iicy45OhpIV7/UA7
FSa8Ukuz8PVVy7BE/i9iKRk4Iy0VwBVRg2c6HPgiEzl04KwGAnYibW/sdFTeSBQxheyQNlOUVxpq
89yoesWRHBU3dzBWygfL1tskkE0j7oDMcpm2yXSsY2rggH57p/FMl7WZMuLNw1lNn21URjCbkj6z
6BJqscOSoJS6qd0XvJEpqiN00VRspL/UdK0DErfKte8aBpLWxCXn/JgF8e/xu+42H+WzPv/ls74e
WIxstDEzo0FRvcbn4GBlEPnmhy6wD5GrOtFH2SL+rs5uzirEN2abTFlhhao3zd/ixrdZDWrgs9bL
gsadIdq3H1KIaLrKYFWUGCqUB0i6d8BvONeqM5pO74x++aE6lX5+a81OIttb37WRrycUx1cwa6qy
ErRb3qiEp0ZFJW8unzomq6vtirF1gsgXK5P4/7eKOsZqG04TlCbOlWMy2z6L9EfgiPwbJ7YRI9iY
ISbaUMawMUZow5+UTmV9iiLvum3ZVYqNEOHREYuoWcrwrZKic9j41NegvF8OYfx0Xc5uZrSRIzw0
zdbjjCP9eF15l1iXajz1GpbuLJ/K1hX2Y5qNKOFZsXkcmzVeAYmzMF8rsRc8dkcTAHIs736Ac+Rc
tNPFiIBxuH4s7dgjscys7CsIw1o5iBBsZGhvFWRBF6odFVhPbfYT/awpP9v6w/X75B//XdZgv4oQ
ArdsZLaBOhIec/qRKQAYSj5fFyA7g6DkRTitGVYk+eRt55ooIocT+TxWg8S37RrgzTkEJcdsbwLP
hgQzaj6nyldwLjgNYPLimy5qvF42ELN3ayj7qyaaAPjfC9T4xm2Tblh6M8sRF2LfUul/xTLTsNM5
sdWNBNEEjcacIcChcNVKjtYsSCkYCZ+sRXFj+3dDgBmsmK6KMb6BFN5Yt5I2967yb+ULqtfWadIo
M96z8ZFPZwMD6mDcrphX5dPZ/xzh6u1hBSUszUwzE0DyeW3xtai/6/pzXktvlP+IqOka6HpUxKUE
AZ3wnGvNGIAG9FeKMnult+JMFCguOhKUf94v5Cd6FSb4SCzi23PZI6IvQVFBo8inWepVlulcf1y7
dZWtHMFFAnWwn21keN4Y9rftWt5WKACYYK1YEuPXqMeeoqh3pMZCTVv81BLFD+3xVHTVMZqb29ac
AiS99wBM8ej0K0a8XkTVRztrvS7851xQ/EYAyaFrmgFUCcFBZFYYNflKiBetx3S+sxEuaOGnOJR1
kPbszVaO4CBGSpq2NBAMLTkiTKPzqng8xtkqgyHcK0xs5QjqhHmGtq11OG+QFwS8YbR8Tb/z+mTu
sk/Xv/Ju6XcrS9AmsuaVlaOj5KmP2XdwFgazh/zN778k7ujnH5Rvi1dhCVYWSe9buddPJihXm4Xl
WEGBwCz/FIY/mSyJfxl5f/8k/xYg9qbmJVxDRqGxPUtvl0YFGZQFe7rMv8ExHmhK72IB+JdRUKdN
Y1QocwBLKQ6ymy8hA08E6Y7ESFPQtC0fdBONO7W51Nl8ok3nLlWXuFEeHa9/ipfFh3d/Mpp26P0C
KMnSBXcGvtQ2Qeuc16P0gPd9mVec0vvyWLkF8JtHMB+kPg5h32DMP/jnQ314RBvpgpdb42JdQEpB
kFefAD1sW3drFVw/4Z4jBYWghVI4amCaiE3dYwYB6NTIERejdnV2AM0yIABPGOGux3vUJK5L21Wx
jTTB8ms6BdSlgeig1X6PaePGYBG/LmHfk21ECF9Mi7MornRUELWD+YyHeszczmPPPDeS7xntFn+3
1yd8IVauiQ3OKfhNzKTkD0AedmbANMTeT+oQd/3ef2ISS7Rr8DbnEwwryZcQ3YmaeMuC+OoSh76h
fLh+hzIRgk0dzBhV2BRKj3hgWDGMHiZORdrDdSncYr5/Wq+aJ1jUwUYKEaFb6I3taRmwGP9pHINk
+qLEmndd0ssy0TVRgkHFQjxZ1hX9FQ5vxPP13LNSH4UJD1uh7uxiQzNQPN1J/fJTFQBE58f1P0B2
VMGyZlOssXjFhSZtjkUMZzYHR8dSFebPZFwDhP/W+7PyoIdQBPPitEGktUVj8VkVpg5+0mJkcVWo
Q+PE1bXfbC0Vp+i1R72PboBe7tpLcYiM3Mla+tyCiCfv/pj0Y263pwZMmFG8yOIyrjtX/jzRB8RZ
ZiMuWzE48K1vzkV0buu7Ovx9/b7/y7P8+xJMIZwFa+1CZx78QZHB/pcZkwsoUL8DKmhKxlNqxLc2
dpxtst71eu0USvPQkJ/oPhwjNPxI+c9JHrkhf/17BLvXlCUlCQBXPXMOFP1oLidMT18/875pfRUh
2L1Ib5QOkGt4TjNAitj4OHTJ03UR+3bhVYRg7HSrblnV4hlV7Y/YgHdInX78el3Gf7Hfr0IE+5a2
RFfW7i+PC9QgqCF4iDwt6A/pp6V3ZFHP7ttEtIV5D001bXHMxM6buq9YiWL8NBzntT3nVe+bVfYD
wet5HTPZhOZuvRKbLkTTVVSadXHIpJ3HhZkzb9wR9QSQ5NsJNEYAhnSHvH3IMsPR6Hhuu1/Zv9iH
hxZuJAt2XQdh4DQ1MOptYjnqchiWu8lyrPC01pKoYv8rbkQJxj2JdKrAwfNJmhHDjZ3bHGaH3ahB
6SegXbyuM7t6uREmmHe4KC2bwRWFjIs6db56c/hsVIvEi+zn6BsxghVH3rWWmYXCGozJd4zgHMqL
Dog8DXGFTCl3o7JXUeJ0S67MS6wQOEItVYGd2PtoTfhr96lWn5LkR1vJyGP2PeRGoGAwR3te1HHB
9xoDwO70N9MdgjNPfSiIZ95ZNzOYSnhjr5zc8JM9OUcZJOCuW9jIFwxk39EKBszGMEj8oVw/FPrv
qvFDKlls2vcLGzGCkVSw92mY8MYvQzXdcQzAEIrZIfqUYz1n9nu3Psg+pUQ5X1omm9pRRHpUvVuI
XLvnKr1Y692ySjRz1+VvTiWYTEbiykgb9PhYhAY2gDedhlVONihuVwMyco7uVt2OnNhQj9cfnsyW
vZT0N4dT9Txe4wXBdlP/odmB5MB9PcyWuyb3ifWBFY9E1qKVihQsy9DEVZvp6KKzIgpWm5yGcjmz
VTva5eSvJsh11MZBePOBUdnqiexTCnYmazVWMAOPZMIuzXrXoNkpbRLsdkE2Rvolvttc6aw16VAB
xsIrb/IHFGgv8w/rNH/gQepyql2Mxp7ibzJYO8nJxP3/NJvAT1XjZHl5nypuov9M/zmh1xvnIy78
d0lNqMbPFXVBa31lGGEeZC0kHoC8Cy5fH8JL+Wxzd63aLWY68A9EvvbsERwY1/V9P1b423WLO/1D
N+lFGOP3ayxghuOHprUcRkGqcDCIxIPuewDMcNgITSgzBUuVkyG0p+ql0gf0pPyUNZ+04WQu97V1
AcOcc/1g+xf3Ko3/++biZqDZ6qA+RMbXnaeOOsMqA2rebQ2/DKX8dSDBSC1JPfXxAFPB1x3Wm9Kr
DvYdPY2AEGgC6PXH6sv1M+37awRZtqFSBFvizidmBoySNZjyTk+ay0E80Sf1zQMHtZXtv+32ZFG9
oDrBXAza7UJssNiZlYYTStr/Vx4cT+RoeZntFCcWtJ/0h0RyuF1N1E2LMduybfQk3n6wCfRQCyJX
RK1r6Q5p7iq17g4rOzO9cWsiY7vZjw8oavKazZCyi3ODlhqZBuXy4lN/g6E+T78nz9QtfJ5AV67i
pq1j3pqHBlNvoAW9lVHN7X9MCi5jCyE6ewf0bS1jHxL0VQFj5/K54uwwPxqP5jkHtr+Mamz3NWxk
Ca8hrhNQQmOKA9thH8f0Udo83bW2m98XngJYP626zHCWsj2qhkfI0zofJMovO4MQ63dpofRkxvgj
X8Xpn9gZoHxu6E2Dw2Pw5aL9kM2d7ark5lSCSg7RUCQ5qO68fLmr6X0x3abZc666LRLt64eTSRL8
sBKrpGsV9BYpwh3bPuJJOing3qozBuCvi5Jdo/CuY+A4D9aKlKljF8v8vg6SrH3fLL7emuh5ZzvO
DGg76q/nyb9XnDwogUt6WQJw1B8eWeTIasq7kfZGoBDpVyUj86Jh7DFnmsOmWyUjh7j5kJXt//aV
RGc86qsRYZYcLU3rS23cGJM3jCcFPMK6f/0b7YdMmyMJvnKxtS5cV655g4uNxMN4aSYMjeQX5E1Y
uY88ele6kRRkat/oUwsQ8DaKbZY4aakaWZXa3YyqDh0OlrkcSrMAdGjitFHkpGl/NBPzvNjrUR1H
b57aQ1ytaBYkksXh/SbF5u8QkidKLF2pUWmAa+Ur32nAHsLUAVBwd4gD68aAy8OqrVd8qSwH5eIn
WUl6X4nRZSWqhcUPTZybrOO0VeMYgwt8HLRK3P/byg5/UdDdDiEQj+yHfzW/zzu7f8kUhyhVNmWL
ymcOJze5K5+MG5B7e8tz2HjmYQQmkX5qdYkx2LXbG5HC05lx8HTIYQyq0gdgfbYGGOSR6DL/Vu9C
2I0M4Vu2Fg11tUc5qqzAYgN8Yv0I+FYdUEt8VtiyAlnmvZs8GgiRmIU5aGwFvI0kSFVlccMnQtJT
j6glOUwvpkfmHfbv7lWMYLP7MQuRAKBRglhlpK7afJvnp+t3t+sWNicRbLWd1BitzKCFc/U1rD/o
808znp2FfYvLD9cl7QbnhgXSEUsHWLw47xrNOu0sS1O9WL+hYO22ie6UtWMWR9u4M0dbYuB2TfZG
nODLwyoJy3pBLoC/6FJkejAsBOT1Cgbw59P1k+1+JtNgTMPyFmZH+b9vEgELvGCdmUAbWPlQdx9N
7cmQacK+2dzIEI6jJwP8t4Hb+w8DObZCskMHoqTQyR+niy6xj3t6gbAR49yWbpm22BFB60O184Gh
bF0cqf3HxLA6uWSwltIs6j12OvgyXyWJzQ2wnJUMA37E67Edz6zyMCujHxqmO+rzLWmIa9qTi82j
+6yoPSWjTtlmftgOTtTGvxfVvIzrHYp7Lli7j3oBhqUIw6Sj+kys6WPLN3JVvb1vtOim0ZYzWb63
KUjopvq2WFN3qOsLMasj3NUxJYB/wVvTtNVfyfwLdYtL0zTekGYSfdmLj3Rbw76fRTRM4ArWozYb
k6WLhhxrvqTZ7fzPMb9wo5vfF8yGXajFWjX4fa2FbUqqQ1aVH0BGFRh6JAnF9h61jqlM7Pgx2Dsx
404yWoaDhamLtiOOVd00KJm1uL8qaGJ/VCS+5OUliYaeqthpAI+VaVtixlgbVZHPFReHAJ26WOwD
lEmNajmn02gO2ik6G3d88lV3q4AF9a0WsONyVCWmbDexQr7KGF8VgXIIX7CzVpKUtYp1EcOpT7wa
2qaucWsfAOwnnSXe7QsgjeRZMl9PEfPIfimMdIwpKjQuqLC9GLlj5a6ANeao7obk4e8ZM7Clgs4G
lB6I0YS4kJijnk8G1l67oXogBjuVueZGLJOY510xuDuNYMNCfwfVvFpmVYMSAuPtnV+PdxX10UK9
bpb3TBgCvL9FCCYTJKikZjOKnlFl3q215Q9N6mCn3F8oUHBsGTuk7ESCTtAq6SYsZeNE7XFuP/aN
25iSUvyeT6O2RjTcF+5MVH8t16Z1IiqG2PPYAcyOE9P7MdacSfl0/ep2C8YbSS//vnFpWZjGk8Ir
B3aRuh25GZpPY3yvMGfAGNV8MapPRBaJ7Lo4anMNVzExqouPSo9VhaIuzV3cyLNvd76oD71jnNsz
cKA/SYNhrsnvjImNa8SNEcMUn1VLc1YM3QqLD0byPnmq8vOwlugHBFNbu3UF8pUMjITfLHpsQl+t
Pckd86hUlI+jUoAboA6Ed/A2bFCBgzt2iMd5BsbXsccj+pmtrwUAgvlin2S7nXv6uRXHvdLmkwK6
uAFfA5+6CYEvUp4B1unaTGI9dtNKvpRLUIClBr7mWynhMMVhNQ6Qcl/dZT7WV4HiQ0/2p4cFi3uF
F8XOkU9aThLXsNulMjSGjNK0QUIs7u0MxhSGo0FUoPHqwKtNHtsvi+5wbGYdC6VxhoVMpw1kTIR7
L3IjVdzdKVf0a03wOXsIAZ1SDdDDdZL2iVFZYWDXCWwlCXkU7Yeq0gy8/Zehuh6NxvZCB4cG+ZlP
tLoyddk1AVuBXH03+pKHalevyCRBlsUrwcmZngpedT7EB8lD2MumtpKEh7AYA5KcFDpDsez8pzyZ
AaBFjtVt6IGC42P1jNjzqF0Ae3/Ib2VWQPYBhVcR2hiJb7jVRvDZ01PaBWp/yQ1XcsTdx/eqnbbw
LNJsSScQxvGv15+G39HZdtfHDAFLdjP7pa+cZtCB/7oudM//ba9V8H9mNSJahsp4IwF8xVHLfzLs
Yyxf9OzndUGytyeOjReKGUfFAkl86rb9igmxs4nkG8vQAPnhu+r14d+EKQbSSI2aDEooYnbNbOy7
qofIqvwMfCYa/exkJbLdb6br2Cw0EeLipt4+ADW3EtLDeXiT+mhgWY2O7tTL7CXX7XdOAC6AoSuB
DoG4JdFPcZwD0QrjJcEKw8URwUD8dRxeZndsr5Lwi+zF68arOHFlIk0KOiDfwiDk+CPp1WA0f3ad
fUOGyunsxRma4s913eDv58r5XmBcNlZkbJgxmnxHQleCxfqcsH+RgGwPJFipzAgbAxiKaHFE5o05
Kaj9AMl2mVM/i9tjpv8GzoCsY7r7sDaXKNgrtHrarmXYbKkttO9XjEHok1tO+qlSsTrZyvB5978Z
kHU4dyYWU4XAcu3ArpdSdCVoETlqHxhgbLU/JrVnVxekxte/1/7ZXoUJuSM2nceypyFmWtIbBRNI
xMeWv6X+rhOJddqtfxr0VZJQeTKbWTXyHM9rOJs/+fZMe2EPqL8OAX0GwcJxuMyySerdF/23SER+
wouOuqXLbNzkTC0fZMWOFYcXzZa6Tu6L3ym9oQKRgS9Fa+IeB23SHhBdfD4cPDTJhRwZqJBXUFpn
97LC0K7/2ogSjHxJGzDSJwhisRZkDg+G/WCs7ihrrO9e3EaKoIJKb3WmyVEY6uXPVD/W+R0zn64r
nkyEoHigLqmyXsWjUrMjKKqs8DZsDv9GhI4lYEDSoSUrvFtlDclk8iXPxf7S1ydbdTNDVs7afT9I
zv4jg9vDjb3T4iIyhwpVp9hq/UbBRkaBNC0bPqTal7wa/Osn2s2ZANv6tzh+qxtxIenWal5xazM2
bBIs4aLHm53CnzzmBU/s/weR767D2kgUFE5F0z5iEUazWuRpZuspXyo3ua19HUzVrklfqM2vH3Jf
xV/PKCgfnbPZTioTJimp3UGtHYt0zjx8GMfcuy5pP8jeHE5QQqvU47gvMA9szKjpl/Yjs0GRaTRP
GgNGr1FUpyzJfSX9qOSmswIWp6p6iUPbt4tIR4nGgUiQmr79pETJxsIo+BBLoKJrzxB5J78VlzqW
o7vdvfpFFhP8l1O/ShR8qFVkC1s6fmp0T8oHDoDX+vqZ6xCgByTFz/0H8ipMeIQs01ZDoXDYpAJy
4XQsMKBTLU4f946+SB689C6F15iutdFmFNZxfo6/6kflrnCnoDrxkLR00fCSbmlKJQoPMiKRmtYx
CLvV8wwkISxNpB6JHOOxeEKs+jHxcpdIbpQf4r23eb1R4UWCpcVa7NhEiGUxPw41T0ll4OKyjyY8
wWUogR038uSzvUlQd6KzV6B3M8atExqSByA7jvAGqyqNSqPh2kg+J/OzKsNd2Xc0r9clxB1sTRIS
oUnqmXXjLUWO4efMraWAoBIxYgWttMc8QisbRf6ldarIPo257cZNK/n4ssf7UqreeACtN6K56nh0
eBg+r17nJH7sxT/wfP2ilOLcScUJtqK3Ud4h/V9FOupmvl04GcBKmlN5jqQ7QPuZ5asxFGtks5mq
VZND8Ti8BX9Neu/0l8bjtjCHhcq88mA8XfcCEgV8eeKbGzWrVi3SAWGCYdyY6sFQn6///r4/+1sB
X868+f0pnnRiKDBKpPXT0tWH3/n4XSEyHG2ZGMEsGE02syGBHxmS2VuAjmeC6XzVi3NmJpKkQSZK
MA8qS01SRRDVLUdM/wCiO7D02NFlpFS7X4ZRzYJ/4KMropwaMB0hICC83FwDGtJTZsj2bXePshEh
WB86kHotdMzUj+apH8+m/m2KL4werqsA/0PfmeyNFMEGDbHehsPLMJsxO0ZUHq008dosPiXJGPRm
LCFm3a/KMoAwqICGRSNJ8EpsbsxYV17KT1HnTIfqgGEfPi41PTCEbU1gn6rLfC+NLPZv81WuoIN2
hIaqRSFXPbAzeeaFPRCWMYQypHbzu8qbjvSuf1YkL3g/LDaBSMZQUgGMlxBkFNnYl8Mw8DkX68Cw
shh70SfT77z2TjuyO9l8/a6t34jjert50YuWhaq+4phx5dgNkK2Vc9qUznWd2d1wf4FZ++tQwke0
p9gqq5GvezDWOlGOSJgY1Fk17F4qysVuO9sZihDco/bsKU1yB5qdy1ibbluPLgX7rxNPwMuiNr0b
KltSWNptiW7/OuFTG1VdjaPR8Zm88Yb687H2s6cIBnpyZFAY/A2+ez2b6xbMwEKNBUFdgc6+dl5m
1VHL+44eq+Q0xmc42f/x2gWLgHazWhPeN1nzFAzlT+ViHpaVeTrJHHtovlizfiqV6qaiTyNRf1W5
9TtswsdO+ZY0w2HSNGytzpLb3rUfmxsQ7EejsQmI8VC4vpscOh3T4c9knhKgoCp/rh9/9wW/ShIB
Z4fOYoAKQLietGjFIXguvif656GQ+ET+B1/5pOJU4BTZBu17jLfo9iGNfvXp93VOnAG5AXmk1od0
kFhE2bGEMEYbUffNaniSYWjdOS8ezCp3VEzGZpa0vcF/69rZRGPUYnw0mnkdebUeGC0xXWU7aXIH
BwBgMOWpTUPNGcLBScB6b1bVZVl0WTAgsVCWYKHWiVlLGMMgtlP0g/YNMJCrr9iDltmo/aeJxp+G
ejngLIXkdZxmWmATHrtNtvaZ6d/GVfdBC3csdXpb5hMwKhRfmyJ3MR5JpgR2Vwd4IR5BaBJP9mmp
Fj/UlCBrhsfrerwbOqDH+58/TPjgUd5j3qBGVsGi3qWGAuTiRZK47D/KVxHCd67qVMsyPj2+ZgFL
ZyecTlH9LbWf9US2GLL/OV9FCZ/TaPrWXoAj7unNM1bIMu03le3H7Uf6mxsT3M3EukwDTg2c2g0D
jgdQbY9p53YBEMP9GnUeCQKb7AMJ/oM1EfCzgfHl1Xp9KAfzmAMg9boO/Bcf9XptguMAJFXYmshj
X0ZuFx9gi5cwWPig0MGQ5GX7BuZVlOA1mmWlEbbpVU+ZrcXFDE3sWkmsOkarEMeo7cP1o8nECQ5h
mZbIGjrcXt/5bX0clNgpo0DNZXZEouPiADHpozhkC24QQ3Ndf6MUKQ4T6N09IAb/pxOJJFJqneua
okD9cto5y1i7izk7RQM2pPF/Mw0ih1S3lHkfU9xdC3yn6Va6Ay35NiJG6jxZjVJb+P0l/dNaH2Md
/NrABrG96xe2bxMsFeO1mK59xyHQgPuhoyFq9HkMPHSwgCQOJp+vy9hdaTLMv4WIVY2qMGkWJag3
w5yf0hOYlW/46F105gVK8AIvGEo1/BGbz6FTfzO/ymgfJIcUqx2FPaO+XqO8PtWpw7WvGIC8Iznl
/gd7PaTgKwhGk2i8QPVIcW/0w6NidI9xg+2EZfl+/T53wx5shjGqmzrAjQWDpOdaWYd8aCW/aU+F
P15qP78DJY/EGO2+2o0YwRhpZZXUdsQjEDv707TF6qymnYMR0/5YssLTlPzL9XPtfiaLosMGLhIk
FILvYEPfldZUIlGvVD+modtOKBqqucSg70YbGzH8Q27yLmorS6Y2iGqGxc/1T3p6pOTStx/y4lxb
Ml4h2ZmEb9WltG5DCq2I9NGJaiy52V+bJXm+fnP7bndzJuFbRSmedm123EehxYBhT2DigWReDTgE
nzQ23fW6G2mC30jYHId1hhvkNDt2kAYork0O0I5vlDPHfjJOrawJu5+cv8oUfcgU50WfJxUfZyVB
/bX7nRx6H1N4Tn9A2VxKS/ZSFXoXf2/kCTGpButrULwygI8an9bQQCyTxZGTVyx3p/JHG3rZmB5n
WvpqnHim1V+KhHo6S0ZXsb8DYPJU1fnPyrZ+631/Y3fh5NVpfYiaxim1JUjH23Q1HowEhBcWcCBD
60RR/JpX1WeT7WAA1Q8jQPIO8c+1TL/ZaeODGOM+ySfZip/kY4qOLKrsOK8x0uuFQ3dXtyBTzYjE
K0tenOjLEnswTMAEgdfnoEQPeXUi5WcDdj9DkzOVOLR94/i3ERHZEIuBmH2t4CVw46gfk9vsRANN
Sooje3HiyCLJQL+W8+klvlqh+QBDwGpucmMfqiAK/g3oJbZS/mMZRXbDTl+UrKe8u9EBQqnQD9rA
3Lqhku+0Z/EZsCThxAhj78DlF6ONupWfiWYfjf5ipo+VedTL71Mi+Uj7grBtyQiGkt8BwEeasoT1
S+IentIK24porn9YEx7sSiTteWWmvkri2r8x9gs+k2kksL816/3Mso5zGDuR2rjgwpL4lT3N24oS
3NesqZEGPmfsXQF3jFmXMPtRYuJ60NxhvoyRm8xUInH3GoFuhH1IjA+9Q51vgaM0xSYW/eOu/VGu
xuB07XKrEOshJHbvNDOoW687mj13xl4lipOrWj8mZaqhAqKGi98DULtNMs+w5uN1MTvczsAuwKQ4
NlKw7fIOUpaNYTPFDKhtJkF3mbrGl+ZuOIQe+r2cyqPy4jMvRNffokA2Yb17qRvRgitNZhUPbcGW
RrwqXpF2n9moBt1Y+2m0uk2GPqbkrLt3uhEoeNOaJjSOImRHtMzd0moutp14WX6ZQSo2tX+yZEDx
R6U+9nNcpSvBkvmdhNU5HckxmmSTKPw9vHF7GsMktKHpQJIF+6LI/LlMdjpNert69vxxUS+WLMN9
5wr47+vgK8KEJN79e+BtxjLWmOAryDQnVn80au4oSuVorXlO7B9RG0pqdu9ulws0UZizMZCJkVzh
dvt26sjaKqtnNJ69xA5tTjOTJbgSIWKCk0V1GNZpuHqofXizVQdIAFwzLCW1oveliLeHEROZlpl9
ZiW4PcPJweV0BOBvjZHZ6IEjbay95LG/bwAJ4oSUponTinQjxM2Dg6G0G+1AAiBRnONAO2HVjv7k
aI6RZ/+6/iLevcAXsWg8oV9nIr3h/76x2cSMJpVl+GQljRxNd+buiL0Kt+hPiRSo7X1cKQgTnrum
pOBZSiCMk7+FZ4CluNlvis3m/g4guYfsx/WzvajCuwdmvh5O0MfcwjZO1UFeehpPxpcCNBa8lqR9
+cczfvxgNiiXELsx8922sRpWxZL36+rVxX1Sak6TfmYY1lWr5+sneuf2BDnCBcZTXJZGDKQtEMP+
3z7KYfX7gywblYkR7i1dzCVKm3l9mYUn2NQ2wLYpJzt8Fy+8nAaj2yqWS1GL5i99o3tGWNWmtkJM
Cngv66FVPxgGCknxP/Xc2DVRgZXDUHfhRLdCdpEbek21EJcGcpPPMzE8fYluAJj2dSox1z8u/vVv
9B6qVJAnvORwrRiLwRUHrVPvhtbJn0dPc+0LABMeyMG6j07GYxiMPgb0DjLMwJ3n/Oas+tsrxYoz
yaCHqwfkaaO76PSmM48KOVWKpL+18+3eCOK+bfPtonnsqomoq6f0ByvHCuJjrz8mpUTfd2z9GymC
hgC9aaxAvYChGe1JB8otiHdGic/aMxIgsMVyFxrvBgohggXs8xIdiZ6t3jpnblMB+6e+ze3vQHkP
7LAP+ukj+FNPvSWDtN0920au8JZDZUUDTUVXYEksf43rUzt/HZZVoo273wmLzMBUQnBni9sLWpVp
4VzgjZXLpSeuvZ7WDDxgsriK67RgaS3A4hsYgMeenPli+TfqoC562Zv8Q3He0lr3OeFlCbgXBOiz
rx5lkc2umm/ECdrXt2lhtVaDu4ufcztovlLtFwRZ/Z/rb3nHEAKHClYDIaMO7ABB/woL5AckMhc0
PReHgQipB0yTdoOpMceMblE3sGSQVHthxxuR/INubnIIq76ebba8zFMpTuxG5/qonzlMpQwe7/28
AizV9niC6q9jY0UYP1i8+ad9HwHgG6jJB/PW+Nb6xCV+fA7d+KSDAfz6rb7P51/kAgzXxhopebeT
bqXgDGyZgjMGo6fyfL4OLI8cQBHvVZo/SOTtvTSgif0tTtAWWrE07FGJBPPjRVMvU+GukWTvd08h
tyIERVmoXlQanIwHzogB8InzGIRdeSpGsJq3KfNM9FAlbm1PU1Ck4K8OK2I2FTu5ygBe5ZDgWBye
Zr1pUBWpwaHLe2WygGDHirwRJbg0VdE7taHRipobODf8Vjuqa2Ck/9xWvZEiOK+QzEmkTvHqhdlx
HQPDvisywF9517VPdhZBG0rkf5Y24NpMQzvYTLuQ/Ju1YN+qBa3adVH8pwSr+OZAglboSlHTdYYo
NLfPQ9KeSJJ/uy5iR7ffiBDMxarliq4QfBlQJmfqOV0+rFMlOYZMhmAm9JmEc7Tgu0S2F8cGdtox
mjYE1w+iyS5L8IfL3KnYHcZJGh10s2H9i0XjaTL7+1qHy0Jv0aPD7M2KcaTh77XXHkBr6YQW+mjL
8GlqywZp2u+2Sb6NNH+ei+lolfMd1WBOmsobu9DTi7qTvEHZ3ywEypXSjq1e4Ga6dXbLhF2SRQZs
9n5eXWPbLywW42NGKuRnkMGL8e0DhgPR2ncNn48F/j/SrmtJblxZfhEjaECCfKVrN95JoxeGLL33
/PqbmN2jbmEo4kqrV0VMNcBColAm0zy16f+HAkxwRvjS7pL1YM9nJ5GxUKE+5GASfdjHGNWe3cxT
rzLcDdQV1W/WQrFflsrBjArpE1qBexfPG/PIGKJi5JMx4uCKbqAVuIYhxtgBTloUS7nvpqZaMsej
hYP5wzQ+DBbyCF7dou/lZdupf7Oin4be/v/iNgemTEVZ414ohtlB8wSm3TXTn4oPJJkctQAjSwV+
kmEC4U1SPgqMs+16Dz+gJKKKZeJRyp1buRglUIlhlYNff1Zc7QSd9bKE2yR28Sl0tT8mEnvz1LM9
7gSDNXlWSYLFqll7LDV91w7Wa6sKAvZ13zxb4b5dHy/DlA2wQmfwrDTxqxqW3lgZx26hAkxaNaWx
WgBm0UCFx5kqwjwclzle3NhwVYh5dJZHjNiRRapSqwB7tsNnehs5TNBPk+B6VZs9ratdGWBSq0gE
QYrIDPcQLiOraqHphXxgEthhujyO1pcoFllZxcSLxXCHWBosc6ImDnEzPdbhXqKCl+fq2b34+1yU
EI8RVGEjfJRGh8qSucuNq1B9QOdaL/I00X6xlV4cXrnK8yDXsRISFb6sfpTk4aiO5LB9TEVW2P9f
WJk7VYq7BOvBWKU+fqMQs00EMLRqgigWzieoTEz+iZtUfWMMMz58loTXpaFBci+5zvM/FmVm5//C
DHf+1aatlFZKsZLqymwOMWRjo785kQS5bBU6OiY02H7dLBlildnU4pME9Z067o3eG/VndOT/xSe5
sMJw4eKTZAXI5aGYvbid9pAq6b4uyCkfRKQMq46Ml7llmqDC1nnh1CoCPJYdvgre7jZjPypAYzvQ
wjFRdx5TUfueyBznzUO8TIalwFwdPGYg7oBWcvC0SDg8olLZKgKAdREU3zJoZvhxeEuNxr7SYElL
nsv6kAaCz7OWK2cJw58GOEcbp2wm8QAD41E+MtpkjDjRh+TW+AaWR0Zmgb7vb+Htnw8tMAe/sMvd
B31nVm2aw660l25jiEAbh8BnY5+QyziJBSXZn3t3f/80R/lh+AzMFkhhwxzZhTCWgsMStNvCnOEq
OlyY4a6FyArAtCrDTJY5jebFwX5J/1Td65eNAwfjrwcqnvHACtlKcvnakm1iXde19xdnFjLZREU8
h1cxhwxSHKRZNeUIxYsXFaQP+n0sohtZPUE4qNSkOi4gfjp9ogbY0BdEHr1W2DrZyaYbBtfS/Bom
ghhn9QRBURCDMSr+Kj9h3OaRkoEQETWuGup8QW1DQHq/vV+rzoVqHZiYULSAW//6SZpYrkKoN7Es
NSNI7fajH+0bMYX8mh3whSFBoTGuBR7lAto1QUvI7Nb9YqcYzR5vQ3gxWGYD8HCE7f1c9d6yXM/G
bZ57GFkNe7Be78GvO9UHLbVlTTQL9+4zKrg9LAIyRPT0WRbvKUNCiz5Nah2TBYvdxvmRTuA3DuKd
0rxImfKwvc/vPiVnjbtLZkraqFo68JSXd1F8S0TiDe+TaZwBttyLy6obuzzti0TDBNfiszJljhZw
HarpjSOGpHdYwRnjkBfVXD1NKxgLGijaTIlt0vg+zT5u7xn7K78AH2eFw9muGuQeEgc66DFBECZf
ldI32dgNCcRWl6tO+7Bt7f118mYOWpHADpw2vg4/kEahRQVzrMVOc+OjST31gFINRljhoo9sFD3H
vSIAxfcJvF/tGhzZCeTuU20OGg3vM3PHCK51GT26o8t67ITMKu/OIWeMQ/kBCmdIISqam42G18TN
PjHAJtQsH9E2aWvmiAGthxJE34K9Zcj+/lP+3FuDQ/5ylupQaeEwjav4mPPzg28FkpQKigKBF3/Z
trbunWdj3NNATxZCpXrSXN14oO2dtjhp+rRt4n06httHdt4vjpsepgG1Kk0DK3mwa530OO2NV+p1
HgjB7e4529E/p60EyTkAVEbzESiM+TyvWQVtS8MSeBX6gZm6wyfLEmkArfniL0a479SGixmTNtPc
BBbqxR7zzxbUDlLUY2tHQwKI3CSmU+QiB1kB41/scp+M0LTpqyTS3KgIHaXP/BDNFmVhgkp7PHTB
KLhYGdpy7viLOe7rdUkx5ckQEMgs3RFogIbqNyn3IMFhC9xk5bj9Yoi7XiUCQadWLzSEisYRLcK+
clXvcuJaD40n7Zhci7w3b7Lr8hTcqA/bxkWL5K4ctTYgaQLyR0Qnj4Gl2CQ49irYNAbBWVg5br+s
kb95tE5teiMlrlTdL8ErIV+nUKgryBxv64txN05tdUPX6DWBREuwyzG1GviGHdiMt65wRFyD7PNv
GeMunlZVcmPsgVbm/KnqPgciNUuBt/O53KkvNHT0YccqpXaGvovtVhtuWyiqJ9T8Bgab/bYnrLAz
/IIdfCK3NFtzpEH4z+4RT7KB/27gkkcKkZncjd3kWvTOXLm8L72C73FWyDIn6MNX3bg3QYP7RWl/
DFlrk4/FZFtR72yvUPDF+HbnIi9oHYysG7x9mvPX9G+Uy37dQg4yWgUSPYsBZJyPyV3lSzfaTX4d
BdDXTW4gOQPNQPCWkodBBPsCBOGbns0u0zuDROStCYexRrFmzOQoal0SbSAHFlFfKktSgKAxaq7r
/LbuBVGO6O9zIBFqbTLGOuLfVj5K9CmGEuh/8wAOIMa8jxSoBBIXKvZy8nXM77f//lqA/YtDc6BQ
1SD362sJcq0eC2HqXeRaDr1mjVehqwjoJgWYyseEcpoHczibxGWjzstY21OMRE0pODXv6xLKL07N
t4am8gSJnr7Q3WRRvsnoPI/Aq2rWs21Vhm01N02a3aih/mSSMhV8rzc5uQ2Q5UPC3kgKzFQlOg5U
c2D08C2EEr6rdx06pAYo0bcu8ZlwNZJHt8ENY7OVTyJ+eMEVaXBhR8y8vs3xBmyT/Thdj2FqS0z9
RHSIRc5jcOgxVJADn0a4v3ltHKk/4XVWu4x2ocLrTDRt9Ru4V6CuB3okHcTVvwano75AwmNCNIVb
H5T7P1qIw0lO9KF1FwfamTrIHiQhY+lvPujZKrdGiaZTYVV4xxjX+q3ia+h2y66o3R2KW8tbdsaj
6jde/zo4A4SLZLB7SK9/Tn/F/Pn8E7hwqywVaMvKNZ5S1vUcO3WkOqB7zpPRXv58hudXUxxgVnOU
BTlFjADh8Vn9hiy3AG/Ys+/9+fi5Fv7OptrQ0WXq8YqxFxDOam+5mfbQCXMz61hzNsRCr4unDMmq
IaQ5aJW1+jCGhzh5NkUjr7/x/7MNziNBYzJnoYzFsJZfpgcxfLFARqUfS5xwkTbieuhxNsY5oqkk
WqmO+DSL9Zy0aIuJrzTTG/tdoug2Gv0FH4o9md9/KOQBTQ086u/I/vVFai0wATIeQP0jI1RZHrQj
uGVc+SS6pdc/1U9TfB3Z0hNd0idEwa12XKJb0Ht2f8GJyhz7bIPLEKjyNJQRJjJcOSrvQFa65B+z
snX1uc3cAj1MajrY+AOOFH0oxyX2tneTfZuNzXxzpAtnHDC2TJcCIIIJvKyrHxJ9FkQi68H3eX2c
Ky5UmQiZGEZIwd7UVX8Gm6ndlJmPZXrZEv05B8SvG8q5I/o6k8VY4I6l6ZbWd2SJg2q3vWuiNXG4
N8WKpI8NgQuigSk7GOFen/eWcVMQgbOLHJBDPW0x6r5HP59btMc5O1bVo6b522sRmeAiRaOijbEY
eDLH8n1UHrrkMRLp7ohMcLFiFkrDBK1sSE61V1bRgP/MHg1BvLget5/djAsXe2MmhZohoC6LyM6G
17D4MEwvZZLZXf0SDZ+GUrBv78cq3oK5nxZVLo84QGsRzY+55vaRftfl9FazMB5Jq72kBnh4qQ9h
mu7bYdoF4WBjhOAxymM/zlKBLwp/BwcgTa3RsdRn0PRjTJOA02sBn2e8w5DuLvOy77ogVBYgBq/E
qCSmBSJWlj7FhHxeJje5Noq2dv0uPm8thxm50StmxK5I2ut2IEF7sPucprOvSS+W/inKvua0sQct
EHRq/CY+P9vloCMatFTXFLw5EgwqJ7JvpEc9dYbmqpGvZ/MoV9dL8qd9FZwXcVBSTmptzkaF8YiP
beFZ42xXYCHoX1sROZjQTzgs6fWprHWrhCbArniqEBM3+2Z2WD8bC4uhIyNSpfpNdvO8nTy0SBgJ
D1iNZD7GDxrED1Jn/Cr7iIf9/MM2irEfv3GPqRzE9HNdW5GBYoIBRZp4n0sPZbSjraDtc933IRYD
pS10Q/AFVbnsKOQUUyxFa49ZquzzWcShv76QswnO9TWIWo9RjJfLOIxXhfJMZn0HKgK4hCx4Ea4j
5tkS5+xypQ3ZlCBtLx+HQ3KLFqid9v8YGviNF5ztcJ/GKBsr0DTEotV0Q43rWPvQm1eKeoh6N1Cd
DnzcFhQWH7f9YT0mPRvlroO21ZuiZemjIpjv4yp5DhfyqcGwQqhUL6F8Q3KRzvNvYu6fJvlg0Qhr
ZWjKkXk7Zgh/pkx1h/FFiFKm78ed3nDjp7W3vt6LwE2HK+YYIQQMfy1AA1BgiKA7zq/5dfYlQKWn
vEuRZtTBAksehBS+v1kqxhZxtvGPb3GMhnBs1QH5TYiz+BkIpAM3djQdojvlrXkjqtitn7qzNc6B
ulZTZzSpE3cIvizIz0xENNwqXBDnLksuFwbtCU4dhJNlj2lOLQ/EpkdyCn0RL/X6Ef+5Hp46sIbo
Y5UoAOJeJvagZnZAAtuAoG/+sH0IRIa4yGBBh9vSFBIkhemtVXtj8aCnH0JdEIAwFH8PveflcO9Z
qwdtn941xF3CFxB5gdpfLp7j4l6qRG8lgSOYHDbGgaIPVYn1QKp0ny2QZMZE0PaWrYeq58VwoNgF
1WDKY667NHzQmw9F+dKOovmE3yDi2Qh356dFWCx1h3h4hAwGXuf2slcPM5TU/x8aUutAeLbFfOQC
J5pOCcZGxfNrnEH5Sv3YM+8Y7WuxD54yUN32EK/SkE/X70QSYGs1WzxMz6a567/SoU9QsQQV63XJ
3BTJPic7BVf/MPZnuGtKUS/kb1JxZ5scVsggRouzElnO1tN89ai47Q50NDS0g6fGQ43fnr7PiqO9
bnuN6Ahw8IFIFZK6b5ucEhAYGH5cgp1IH+0w/9TPlWBGXuCjfN/yEE2KEk6N7jbDo6WkLgTfbSKZ
7vaaRFY48EiiMFnQ3625qXWjtE4T3NHB+xsT6MJUFQvNUHyWFu3KmL4vUdRXTcfoX6PYCS3Bl1mH
jLMJ7qhhAVMgBXhJoOFo7PdNKngNrX/589/njlemUlBy6ogzloZ4OejKDTwTgiNF1cp82d6tdTQ/
m+KOkzmpdChavDfz5Ej7XUWPNI9s8eQLw+v3eH62wx2hUQ9UNZkQx5Q/Bjfca/vmA3ERq9nDTeoH
AhcQ7R93ctCF1hcVS9ZMyafOuu/lUwUCuyy9y3XR4479qXfrUhRVYXq8yjtZy2CxCpUqyBAYqT0e
BwjlRk72yHjE8GzHjE1xIx8Y31aOPiAqOEyr3+7CNucmcmYsUV4ivrCGR7U3dxM0aCop8rTsb678
C0Ock0RSsDQRWGvArmLtmk5yBivbaZrqlGojWNPqzXJhivOTJaJ06BZWwuzuk3LZ1ZDFopr61E3x
wTKeOr0XvL5WEenCIOcrYTOFZjRZKM2CpYYoNjSq+2gUBADrt9bZCt8sUKJ5U1dzxLbtMb4p7iDV
6Vme+Zo6kYlKiumPJ0wJ/8XJvjDJQW20dH2GRiTiZlA3tWpXp4VddotrxKJAdxUOLyyxs38RDWTW
oKkTC6WL+rZqHixh8lVkgAvRSBXEndSjkArpHIxv97fj+Md0N+zlc7EG9hMu1kDnWJUmllWIwdnS
posd4ByJqC7fD2lzVriLIxxLGnQlAyZ/9uDjvoTWA/N1sJd79k5GAwJGAjEEKEKK9bLexfI4qGgh
GN70M14HTNkD9TSM9Aejg6GO0k5e0p3h/qMfmXiSSw944F2pn/rTLCJJWn8RXfwMDkjSMh3aBbxN
byqnkJWysAEaRARBSdLs4vnq79JTFwY5OOlR+46sGtcbdK8PiNsg5NrtdY9AQSX3k++iB7QATPju
U7mo0rENO+LqJLFrtCFneehPlbbfPtqCS4dvLEDfbgApPyTwVfle655kZaeo+2lylIg49XRqJSGX
82ru9LyPfI/BIsmkNwvk82V9vBur2Q2mZJemhdtCTWoI87vUAqv6oh0DaOJtL3Y9f3phm4MXpaXz
rEYsCzffxnS0DcWny/U07Prp0QqPQbibJCFtpgBy+KaCzojUSK5b4EHkFAfilbvwunYCN/DDg+zX
d9FRxOAg8B0+bg3lLC2HGG8qCNVYqaNON4qo8rhCD/cLyvHt8jQNBkjfYFVQkrvNDs2B0S+m302X
Oj2kYztQKoGYGUO6+ZftjyhaHIc/co/JuMjCOayi56E7hPGV/FfdNhduwmHLZGFodpqxfyV1Uf50
ZszngsR6ex2rkeWFEQ5PGlKPAeTFcdVRameYcGjC3J8XejIVyzeNTnDQ2Z/biC4NLjgxzbxYugJ5
/BBjULn5oYGlWoF0Z20+RO1iJ33lbC9Q5CKUIcHFRQiB3HpYipC9dUGSfAQzvCt58oFpwy/gEZmu
YzfwrKvoWZSHEYAa5eIVPSuiWetwyc/zYVAbm5oge0Xbx4koYCvAmQhE3R/ru2u+zR4Sk/AyGJVs
xkPTohA/hCeiO4lyV09PGhQLTIjXyf72xjIPf/8pz8Y4FEP+APqlaoyHQp0+x7pyTbTnKFM8moXu
tqV1Hz1b4qKlMgmAhzGw2iRsRvxb2+Culz1TDaGg8rpta/1cn21xYVPUkaZKB4q4onYV6ykBFako
E7iOxGcT7CdcOCQecwkpchWdLdX9aE2Y8vmPa+CwSa3yOU5ySUOr/F5XPTW6SaeX7W0SfXwOm5Ra
GzE3h0J+3NgNWI9B3Bj0jlKIOvB/E2CdN4vDp4K08iQv8T+nV15sZW9iiM4H+zgmUVK/6gQ9+KKP
wwGUoRugJcAsjtvRfT485SLBacHG8VmpYKLSpJV4nc3yk97uNPq4lKdQNCO8Dj0/d83ioGdcrAbj
O2i1Sw66/097brT/2/f62QwHAVKP4krQIXVZz8M16L0eQ4zvDEljS3ooyOatzUHhPXO2xYHAoA05
TaGB/la/NxzFPiR+cKhOrTu7uqOezBuR/JjAFSwOCvS6NKvcwBUflbeNdRep/n86QxaHAz3SLHEb
IAwc9C9ZtTeyzwbENwfBjfubl/p545hHXsCNUUO5TW9xDXVuccAEKlRLmi9MczF/a/QcP6gP2+ta
zy5ffCoOHHTSt7Qc9X+bwx10mkQu+j2c3geTiKPu6V32XfQgFJ0rDifCaelTkIURV5lPik7tXjrG
4SdZVDBdNaMquoLxfpDWEQ4ewtiIi2Vgxzc/We1j10fwdZ+YothBYIdPr4z5RIxuwPO2Cd3J2o3h
vpweh1DgGyt6HAifz8vhuzl1JarGYImIW0btAa2jpd23MYgFYtfMc2jTd26My7bs5tTRjPKGYKZy
kXq3iKVdU+ZXRp7/SGfdprn1MQ0HJ0DrR95UtpRMB4FPiTaEgxotMZWuHRDayPezM3sgPwYzW+Ji
vu3A5ELiypbtyBO9L5jXvItxLvaHA52p1Yq5B62g25iZraDDUDsYw+04fRwRJE8/BGtcfZNeWOMA
hy54zsgtnGsq79vWjlDzVBq7KB1KvSRyps+ijjPRpnIIVA9tNWcVapLhct2G37PsY02uZiWzBQtj
H2drG9nvuICgOjIWHe2GBLIrTgWhkvbZvCv25ZX5lU2aiWZ81vHnYh85/CFJl+RoLiOuiTQQKPwq
H4U82dYq57Wyo1Nix76otCXaSQ5+Ui1Dz0sMkJUqdLwciZ/6bXK/vY0iGxz2dEveVwNBGKw1o133
kL8GPVNAHBUqsNuW1tN65x3k8zFTV81xneFZLR9rG81yfhSBw6I6GVf5AQGf0+yyXf5BOyiv24ZX
I/0Lu1zckobT1FsUdk3iI2FhpyHIYT8l1V0qu9uWhEvkAKWyGCG4iRJ28VWd35RS2mdW4ai8xdFv
ij1L4an7gthC0RTBMeczMbOygA7YRNRkDd+pbDhUyZxgvjMzP+4cBE6ahYnu+WF7vetIRkCCqmL8
Qn3bjosjWEo5LfUayXOTnIbu1A73meSq/b4OdoOwPWA9w6WerXHHIZvSXA8MAMtQ4jaIZmdSDcds
kmcKqtKlQhCv5DtJLVw1iZ63F/rWUPoebM62uWMiI0qsUNxhGdLZIxhcr064IezEzcCAfWKlK/R7
Po+BM7yxtwnr+exO2LDPN7yCUYLK44CUOIu3IGHk5rt4B0xHo2nu9ycR2q0fmZ/L5QmkY5A5B4uJ
+lJhfA2Kzu8Ra0V72uaOIQtggV0HWyvjjoyeyAAgC7Pe6MR0UPjed+1sa/osMLPetHX2nrfc/4Wv
Wu0Efu8U81+6LTv5DZ4Xu/i7cgUU8pEFQ2NkciO76MF2ouMgovkUbSd3B4cBzYa8ZbkGNf3Rpody
tKesOMZ5eqqFnPPrGwrBNVmhhqbzHOOVZKBzQBkRTSr32ZzYc+Pm2dP2eWDu/v6jnW1wd+8SYeiq
ApOoi1gNLZP2bL4U4XW07Fqyy0yX/DFzNKsIMRG5f9fEXb6hbEnDOKJiEKv3A5qCFBmsjGa7+2+r
4gBGR1OfuZg9uqmU0G6YmoNu2XV3iIzTEt9UpttkX7Ytrt++53VxsJJmzWhmGpxSMfaT9LlFenl5
JfP3bSvr7vfTCp8eaKSuzoscM9jEukpb3Yl7Z15OsUkdRcSqIHA+PkcQ96oq6ToyK70BVdPHINTs
phCl7kRGOMhQUii7xxN2LVeeFrIfIIOji1rtBR7Ok/h0cpGOmJdgHdusD+OfWeRGSDMsWgqHDFNh
Vk0qMVyPH/JovxSniAoqQ+uX9Pnrs59wAXxNnEkLuDQwL65eyeVjO14neDxT6XEavbgTGBOthwMG
KC81eUvxadJe82p58CvaezMRaT6umtHwXobKi6xY/Ax8CX7ciKh4uC21a0bHdvpYR8JBVhYXvgO5
CyPct6nklrZjjDbfzh1cVhUN7uRbEHb7xU4kIbl6Qi9Mcd/IyKJwSnRgdl1pdtRNtty/SqFhp+ON
KX3cRgP2s7eWxX0iDI/XEfrBUBbNoH/SQB1+ErT7rJ6di9VwaA2m2TFqcnTc6Hjg4oBOeeek4Y+a
3HWFR/TbtBZ1s4kscsjdR0jSUIL9K4iXqXf1+Jrk36T0tGAiwQShlqhVVbSHHG6TAq2d/YCXWSN9
GqpHObD/0zfin0ojFIVibUYmnOSnPPnaRYftv7+evzt/Ir5S3ctKT/IWAd58VB3Jrh4Pkfs1v/rA
uATlveghKziu/Px7uLRalhlAuSh+CKDKq1aHTBPMOq7C3MWKWAR9AXNhWtZznU54HdQfzeAmn16V
BGKI+SPJbqviQbB/ohVx2BBjVESPUO5307B4tCS8CLRmB6Kkq6glL7gCW6ceTUfKIOBH+4NmhKgt
zJJjJvl1qi+7TMlyd/snCSCEL1oPSooKDU2Qq9SfDeKlVrtr6SEvUrSiicZXRLY4CFEltPNNqAW4
5oC1HQLVt8LXqnsZR4EAt+BcGxySLMpcRgUrbNT6R1rtCaYP2vK5aFK7HEKbznYH3djtfVyf1bpw
JA5LarwhoH2Bsw1NKnSIRwiSbNMdnPpQuvKX0BUJ2Igcl8OSQgOZXR2gIi91GGFE2/JORXKuPrUd
RLlbEbO94NPxhesgy/MEEqDoKtV8PfuYDtdjdV/T3lnUx+2NXI1tz/vIV6rLsSxznQysKHVkxdX4
hag3WS1Kagu2j3LBYCLHOV0aJow2nFTLqWdPGVq7shz0fpvz1+01iXCTciij0CzCJEQIdqEr41j5
wd2yuxpdhpqpGwjJmQTuTzmU0RpSoRUOfRQ0qZyOqk5CWvCn5/aYmXuZZA6BnnWdCqpiog/HBSMa
6CLzWEG+rI0PJdHtNILUwjGR9tt7KTLDgUg9DIxvH2YCTHxAZXKM3LQwnEQWTHkKoJofmGqyQeqr
DgmGqd5r4VXQ3Er18/ZSBOEA5SAD9JCB3PQIsfvkOELmnqqCNYhOLYcRY700ZbjgcktGxIZW8awp
1CtSZKKT/jDMIhZ4gTl+SiqrlJx0BNGBFoKzjUaegjTXspQeaM4dVfpjIlv2uj8jxbsOE1XtVEPG
4EjTnSr9OI1PlkhZVLQiDiWaaorRN4bErD58jFrQbI5urJ2MoPJoJSLoEtniMCKr87xb2hRv4Db2
Iwy/KM/6pHuTelKFjfUiWxxCSEOfFLKKAc/pdvjYoRMp9GJHerZYw5rTHTvPQNHAQJwviLYEh5dP
MhlpIU1Giktr6I4Vajvdcj2iaBCKWsIF6G5yIAG9ZSu2TPRZzdSpDTyPJqdUXsbBKQfVVuOn7XMs
gAqT7fZFDGlmVANtILqPakxTZntaTbY5i/j9BGBhcmBRlbXZ1xq8PYs8qDzbS/R9exUin+DAoqg6
pR/xwkNOobBNkDzJ0XMBls76Uwltpm1b6ztmgmIfKrqoXXO22sSUooF17EOg7BriWl4nl9cGFJf/
kxk+g6WWRhU0FF0TQfIoZ3sjf0UVe9vEelOQ9nMpfOpKjnVNmmWw+L1xOUDPTfKUh396rrNrWXB+
1jtPLqxxgKTmVI8KHfSY0aF+mW/yY7lDrjZ6GdF3Uu36vQYy49AX8bmvu8Z5jRw0BYaUDhK0YFxS
vuiJT+hVs2R2Vbjh36WhLxbIjsHFWSqnSc501lPeGPuA2CS/HQPBJxM4H9/r0uLGHaUaIMT6yEfl
tOiVTYVcyetpoPOecRCkoKm6KQOU6yk9lPk+00CdHR818ylADxS9bTQNInl+NL5u+yM7Oe/TNGez
HBYpVIoTa1lYAjJmfP+e9sagKmpGWAfysxkOjepwRia/QWtiMKlOQ7t9oQ02bTC0qZP99orYF99a
EYcV6tKB4qsElst0urXM2aPFH+swvEUS/1vNO/0ADUOvUQR0dZvgWo7QDCzqgtzeLsrT1HcY5ZLN
FvntsP1eWtRt0pdorEu7NHIhtd22472TEOgsWsTQnkdGQwsfKe68qcN06wK58Ez7hqe+nbej1/fx
hzTXfsz5JBj52sYKKnNYAfGUnGYdQou4DD1lau1ZK6Ez0e/MFH1XSOxve8f6ZPZPwKAyDxhZWhtm
i3vRTB9z464iztjpztjsi8bR45eRHiaoD+BtvG1X2z5o7xQv0zGxirxDD2Bah57eJE7Utbs5w5xI
2bsSbQ5zMt1FAb0q6ukqGRPPaqabJEx+1FPyoxsUpCGiXVega8IiL1RSoCURfYym4JmmPyCyucOE
8jEKkisQ8183qe4VE7XrCty+1XItj/MBE5NOLKVfkvkzRM8Su+oSe4gDX417u6cizBQ5MIdmCYb4
o7TFV5XovmyRG20dkvlDJuqx3T7sVObgK6AQZ+8qlDzHFqz5D5DN3f5sonVwuIXyzKRB4hIVwXq5
7g3ZS1qk2NrsqCZP25bYX/o9bNF3ymlT15FIQum/Hl4r6zsrqQbI75Ewc6yg3S+5qEVUsLS3PoiL
m5MaMamJCYwZjOchsPX4tptvrf5vNpCoEAFmE7kyr5BEctp1o4p8YQxGOPI5R1o2mg692gjO1+pq
LuxwHyoywnlU5RnHq72iSFmko9NZzqSLxivX8YOoJgbaNaaVxkVUWdmXcd1idpoxOyhXhZv48W45
Rnv1g0hedT16u7DFYWNght2cMf6eFCK5u/8xuu6KE30wFUyADJ/ZeFCyixLBVyNrznhhmP3/hW+0
Ex2NiCBpMoWVw17l4AoQAPFvPtjPfWRR14UJTY/LFP0KWNtyyOPHNPGi6L4uD9unSrQQ9isurORS
mlcKwdfqzRspwFxlJnKI1ejwvFUm5w9DX8hLFeDcNtV1gTJ01dlp/WF7FevJ4gsjnCO0c24NZoux
iwYEcKwvJ3LD587uQPuKeoAv6oJe70O6sMd9f0POJ7UssG2Vu/jEAZH/Idgnha08gLoS4wuhk3i6
ZBs3ycHaI1ctOMyiPeV8Y0rjUjIDBKU6mDwKBU2PyrTXepFYpcA5+Fd/WDXdoqRYZal/bMBYWeaC
FOfqnf9zG+kbllx4H3j7NFKNeJyQXXBU9iy4hkKPkG52/SjpOgJRgkCN126jYTBWZgZOO7X12+qq
wtC0lX4ZRem69a9yNsOdpThvQIOYgwgjTENbooZNQogGSIa77eyrFyHW8b/VcFc6iaap0gskUmPZ
S9OXsrVDcgcVWElGA+y02za23q91YY27NwppyXRTpf+OZrzgBXTT2czFO0d9iq8RnjnTTjrEX6qv
ojeRaD+5h0oaR7LetYzfa7BsJstsvNahILpe75I/r09jDZ0XLkgXiRRKgwYTpmWtsjLTgR76Y4Up
2uQ2clvJHpz2qj1IoF3PwWE9vQo2mOHfu7jm4gdwbbEhppUHI4HX/MNTzJoZzQPkOnalG/uGIN/B
fGPLGAfGel03VW/iER0ala1Iz0MxgS7QVog/yosApNYzORcr40AZUyv/knyNx8VXPejIOcuNcmTc
h5kj4uEWOarGQTLVYkmSSpSCe0jzQbIZjc3KPvItR31kVOR9b/9DWmBptvUkYnUXuKrGAXJdS03Y
ZKDlCsaDqX1dgm+D6GEmMsGhS5M3S9gS9NnPqMGCLj5t703RJgqgReOgRaow9xekyOnFyz4O90Pq
k+ChTp1y9huRcP16k/aFe3DIUueDrCshnibJ1ei1n4dD5NROvpMfow/LbnHKQ2AX97ou9JT1W+0n
fr49RC9OPPo/mzpgUiuFdWuoH2JdEFKtFyfPCyMcpKjtUqk5mRG5/SA7xksYubkT/bA8JsCT+6H7
l+HPzyXxQk1hVoVKzLj++6Pxr2IjGhCwiZqTeZBOF10K7ORuwAjhYGSwlLat2GzgCEI1w4m9nGVN
ydvMdYOsqZCLQ3CD8/ICimY0Wsa2dNG/oZMp7kxcrneWYdkCNGbfZmtlHIoEJFG0vEOyx8QdbjRf
k+CpS68N6dOiHCLQkGhOP/9Nc8WFu3DY0TfzJDU56lSsxfGfeU4Wtf7H25Rw+IEmmbGZMVXidsSL
hh9yv1Pil+3deyM+3to9Dj86aqqazJYSZN1VlYKUpprcWJcPZZEuuzCGDIVZuSaUEcLCuCn70R5D
HI5FO5Huacjk1wZjprgKy6B/WHTLtTRcTDF1s3nqBF9acBMSDn2URNbTpEIU1Ra7SHuuQhi5iuUJ
bGJ/1Yx78YG5OKZOSKCoMWZB5QzCtP9H2nXtxq1kwS8iQDbzK+NEjbIsvxByYs6ZX7/Vunc94xY1
vfC+GTCgM908qU+oOk3iBhPU129+/TQgIdVNSVLEd5d04dOGQS7r8R14tbkvlNDqsju5fI5BtC3w
ojpPFKOuMwijlTFGzl5hMmd0IxDRpU85IKIENDrTbfwoA8NRzC28Sq6fcd1vn8/IKHAjFklFAsy0
ygFKPrMeWUA/eLwuY93P/JbB7ncMYWQ2/QBHqi2bXrgf5du52qa80c9PaiRnMUzOlxUtyQMRb/sl
k21zVK1q7uxAR04GaozWAh8BHigvs5EW1jQfWzO7u37MT1Kz8w9gHLg2hqK6iLRIc9c5gd/7kZe9
gGPcK515wwsX65mLCWpczAiD+JTJA7t40hS9Q8OhSJ864HmlwNDjEXB8Ugo6C2Ecd9qUdd7WtKWG
kJu6oUtA+VH61ab9Qk6iJ7uFv6A7xauvfpLFnOUy5oAVcn0sBIxA670F6B17AaWtfkPJNKV7QbVk
N9oZbrYV97x5Na5kxh40FciLsQxGwXnXbVt/9KNTAQAF3e5+kQfd77DIV/jYLPgLrksQ2J5PzDh5
Le311qgjvD8XwZem0SpL84mA9OS6jq7nomcxjIOOQzU0gWANc59eCJBjjOimydylfJo0K5Mfrgv7
pIB0lsb4aFNp5rESEHpqd3DaNySlnvJabLI3Svg3v5TfOPKunw680chDLhx2W4x6ldGd0nEX3HVg
YaWgTeUu8ubb3isHC/uzFnEqX3jUOenGuv/+70k/MDwHSj1UBgF8hKTmRyMJHa1KtnU8W6WsfSMC
r9vIUVODBYxXBKUshQa+DnOVnSN7uat6hZf64rbSLdXtncUd/OpoJtbfZTznkzJ+R+g1pc4IHQ4G
VHL1UFSHsuW8p9dj0lkE43WIFkw5oQ+mIhfcvm0OSHxcjqrwPhjjYepcKiKVwpy37uSgHOGNLn1M
C7b0VUhR4gTqgiXcavfTLUfwejA8H45xMI0ma/lYoYur+Oi4PaYAVwKk2AEQIK0zHsgG3VBEC4Vz
pRxPbrAtKzklZFmoggZYjPIksCIvubW8hMcFq9ftAR7V7UBhBg5Vznlp0PuQvaqyREwwMYs6i/+Q
D12xoIhHF03+YREZNtVmsgk44cYNjyBz9XLPwlgQiFRSSFvQRWFVsojkV5hAGgy75DXKV/blDaJq
oFmXFEriqzPakwxiMQ4tKhO0Mt4A9xpbWtptnDgUIStBU6YGDd5+4CVrKw71T7mM8oBqo80CBTNc
lLuQuBnFTrxB79x+r8g7Kceh0mP8+e3+FMcEpdzszVKkZbzZMN22mLa5rFlqTRyOjnwcBvhTDhOV
qlGVRhkjwO/lQsoZgfE+S97R9KLmDJt+1JA/RbEhKUm6ESBcyNGwrZO/NZLflXbOzUU/av0fYtgh
U8BJaWZpLvREWETb6N9y27RV1OE1DNnzpsR5asHOmKbVqAFSE8UXjOdmB8qrixxtDzPbxbe0MMhr
YXAuke0+6XpUhoaZoRqyTJZUvwRQfyxUY7yGV/1fyanpRargglAkoogyE26iSCmJCs/17j4kB/iL
W9OWfbqpFri8St0ndn2WxkQePcZWXNRgfYzal/pdOtCIAMpD7KIDMeUHzeMlTkCgCvfRxs4iGVcy
m4Q02ASk8eBcqEg9Xld33ZTPYhjPEat9I0saBgADGUgNiAPtbD6TyHi6bso8MYzHCGNTlEuM7ICW
3m+q7227z7kchOvadz4K4y0goYgq3JtTup0jPNCoIlnxVwMmbasu5pXkXe0J24wL3cs7HOM7yCT1
YZIhnRWy1x7bOlP+qhq9LYeYZ1l0e8qUxzCf7VBRfQVtyyRvvEY2Ldl8iAbeltLHVPcPu2DLoWMw
IdPNZPRmlwakmG6r1jj/qzjcDv2rknBaipwrZ0uhbRwsZIhErMSLx8x87ZKtkgKdguObP/Fjv78s
WwGFHTS6OeDLUq9JG84lGmPU+BQvc43c4nV8V0oGf94i4126APMWrQjHqYJftb6ndUJab81vySbi
XOHHpPZPUYxr6aRG0osWhlfoW3m+F1L3uuV9TGj//PtUeS/ePvGk60JiqFCIcrAVo7Fi7Kdm5j4B
ShEP8oFjCGzVU2rkaS7Md74ULyJv0WLlCgdVkKsLjCcZ+0VaxgIOiygjeFkOS2tPght0g6VKe2DO
V0hkF2XfhJ5egR2B8577RDMMXQcdqIbAwxSTsPlYVOMC8VQzBCuyl03ogyjuf6BSWf9yZ1E0l7j4
ckVTF+UkTngdp18XoM4AEzvZpsbPoehORqr/vK4nK0gzVFHO4hid1xR1HgaCp2MP/GaSxl5toLxS
VfayAJstaBd/zPRHqeusJON12df9yFk2YwSY7sGMRQglDcZTnPlR/TLJO4G3MM39eIwtjJoqFoL4
njQsXret8fHS92mp7E7fcq5z3RGfj8QE1kUyQFqYAy1EwVyl9Y6x5pHEajbUkSwu3Z2b8LSKndCJ
X67LXjfDs2jGROBRYqVPEY802ZuDzWAedB4pLk8EE2sNgqd3auDBUZKdKumWMh/MhmPqPKVgwmq1
jAqlSCdOnTtVfhTrTd/ZOo+zinMSdvBQShpjKkOaI2vfejW1JBBzxJwAtu7jf3+Qd728sGRpSYLC
LDEIoNK9pJ+ByaswrwrQCRFNWQMDEgsG3ddDJ+UzCJ5oPTbzwrv0WG0aV7PoRkX1ZNzw6lqr3+Ys
kN2oBVyRGgdoEjrmnHiSoB/qSfFAo+kZhmBd1+aVWQM4pgtZjMsFRo5qFKNIH7epZgmWugGy+4bu
fE12f5gri8KuA+9zi5JzcpB5owArsNd/ymf8cBZNYR/L1A8ferd6lKwaVAHKNvwa/sRqkeybO7JJ
RcyTWqbDfXmsBoGLwzNeOeirNBlHGJpxHEC4jie3PTm5mzjxz9AXT3Alz+Np3Mjc+szq++NCMOOS
m8BoUb3UaZdbOIl0nsRXHqtvg26RbbkVdtjUQV2hzq0K/+BNeKw/7y6kM566VvvyH8Yy5W5w4k3t
h09p/N7xFjeZzS2+rT7LL8QxztoUTLCx/0OQBpjDt3in3mhWfcAeoVMceaWGVY9zIYxxz0RtVGxs
IGlOZ9B59M8t0LcJj16e4xHY7VxjinWxTdHDV8lkKZHslzqv2Mw7B+OfuyiGV0siAIliET2Ikqeu
hfOJW/e6/XPEsCWTmkx5MbRw0FjFeCIGCJZrFcXtsPOvy1mZJPnDztlqSV/0YxM3SEIwH+mDvuIJ
CCoDENIkFxBIeFSO33hQuzw1ZwsmZSRjRIyGOFoEFazUDW5jv3XqbeeHDrdrx9EJls6wSaVYTEfo
xORpQEABE9UDipNgohKd0ZFBMQMHev1O18OEitxRlmVTYkecwioJDfwPHh9wXejZzeQQCb8kmVMr
+eQez3KYdESp9GpRU5iUcTTuwk26w9LMQTgqHhIsj9dh/URRztIYxY/TIokrEz6ZVoM0fwGvl2QZ
t4GnWVgspDkdD81z/dWDAf9/L5J91k+9KmR92cMIeuEJa+XWPLY7qY7stv829dJPTQiPpaYcp+4r
AfVEYJYYnanvr3/NdUs8/wgmEFdNH5cjaHyd3OjdPiDY5I03YcWb4OAelgm4YZaQPkURw5EeZhtM
E66WOPJXZatiGbD0YkfjlY7WY935YEyQlWqNzEoNw6ibxgELZ4/1EDMDVeq2bbdpesqGgWMY62H9
LJGJrmWimfGQGgROzTcNTyseFcx10Z3y1+vfbPUZcqE49JtepJ7omVU9oagGmLQ6hrqyk6XO6bvC
1pveDozKx8Ib52w8NWGCKTCwRJ3Q3dFS2UXNXlYect48EVdFmBiqB43YtXA42CQenOIHCIFvBTsk
4G4KkfEWtsg71EqjjEaH8xdjXAxJQwngLvhi/S47KDv6oMvvpo2x7T3iDb8WvOXmDc9lc/wn2yQz
l3HQIlptSPLSErLR6qRq20mnIVA5hQ2OQrIdsqgvNDmj02A61slmNdgDO8IO0y+oXWYpL6RzlJIF
Sw/DAYvtBup5k5ICvNYd+tJtMr+ZfF1zdN6yI0cfVcad9GHXaGKEx1GO1nt1rxhP6sh5gPFEMA5k
KciMoWR0jXPMrad+Mbu5ynkNrxcvzgqoMi7DkEZxTin8KK08ISXGvI3pUi7d/2HahXce+v8XXkMf
o6FJaxQlVUs4pc+y1/uha95rYGdCEh5Y40P/ot1f91Q8mYzbaKMUmJAJmor9gOGeRrObnjiDzuOK
4LkOdgdwkTNAJTfwiAsYHRFcytrK7cFWG4siGtHXDK8Px7FilXEdaUHiJGjgOgDaLte7Mr6ZFrtq
OMsVvPtjspKEBE1fFbDgSHKa1if1MeFRXK0nkL99IIvQJwZ5XpgqvG5ibLGtPDccDEXe32cSDFGO
JTIl8At6uwvDH0HPyxM5gV5jXMEciaEoR3jUijtMxrqjHd9XXnlMj/pT/IRI7Jde6FV+gFyYx/+3
3kM82y8LVl63UkgAsUZ7iGjo2cXDsAeINsxJ8apdZZt4YfAQtFdGhP8IWixxnCGGeWR28Bno/t6R
exGPaTrPkmHMo/UFt0AXMwbJqOaJ3wWf0u1y5+Y4rp5F6KvEcAz7AL+gdQM/fpO9AcUEMKd8E9za
mb9rpZV7kpuixo39vesOhSeacSgpGbtY1ZCHDOQZHKFWV7mg/iiWnVpQXJjrwniPAha1T1OqFMMu
mFWojNki813Zb43O6uuvMzSrtnrwnld4HixW3N4Py7aMPc4PoDHmQ8P4Qr8YLyMNpJI0AcdthZdp
8OZ0O8meOXuj+hJN6JTcRT3q0EFhVYZvjBzpHOfDFiAFuV4wK40anTxPIH40D31+CCTz5foZ1x2p
KRpgGNd1VWTCUpyURJnp9lZXJEBaDl1DyOxKnuwBgD/XRa0rz1kUozxyQYJaUhHRk/k2nbYkWbAD
9LUXvlbGodZDjrT17OssjUlnM6x45CXgwpwoEX2Qkt40aqKADiy6J3PulFIxc74X73iMskzpuOhq
h5tMenCgu0DeJcp9lOyx36iMP65f5bpXPx+OCUwYMQDcN4HTjXKwc9432fP1v8/RCraCLxblrKsy
ze96bDx3rSctr1mOtFzhdT14kpj4JATpMGU0BUvNlyZ7CqQHPWpo3/H6gVamOKnb/n1j7+WOi/Rr
0MIEcISIs3Srf0CfKsQsAwXtjwHaj6LkiViJy89TPkmNznKZNLbV5ZGMQGP+b2q0dJYJeqvfqVHB
BXvkKP67V7046TjropAKCIoJ2Ifqzq7NYwEe55jY+shJLniiGOehA1bIiMUFj/zoqEavZg72ayub
nCHiCKJ/6KMjPt8i1aKLM8lp19Qlpn6dIfPM5KSAW099ua4hHJN6V6ALEXOQBUVI6d3r9lsSv7Q8
cML1POl8BMY95Kj7A+gHd1UIjihZeXaTJt/n5FDKFgXNKnhtdZ481kWU5Vz2NDeSm2kj1JKtdoul
Rj8CrXOJ2Nhm/rPMJE6dQuFoBLt/sozdUvQBXtemnpWWNGEoNKgROJ8To9ypWrjJtcir82dT7+9C
40VOikNu5m8A7LTUAOt+WLIIq+Cg61hqMhc/beOfIEKOLAwpW4PaeRp+fd5rJ2PBlbWFJeTw5fMW
I1deF/4CXJ2lmvFkqctQW2FTepkR7QdspIyAQVmmxq1rbSP0DfBj9ZMQd5t0iI9VNQFg40s+8tDm
eJfB+DZTVsPEVNDRS4JTVt4p6bdG2taCNWs8cJRPUqXf2vWetV5ob6coCwZo0YbXvhbYQ+39+Gvz
Iv4oY+vf+h6wXnkAH5+UiM9CGd+WSkZUZhpK0WKENUrK5dhsUFRZ7NmZ/MrnjRBxNJpQC744Y1pl
jQwybrygiy9RuonVm3LcYT+var/K6jcu+jzH57CgC2IyLMhAgayntGjGi8o+whBHLcWclJoXIQjj
2xpRaI2kAEa7jEBUH3IF89QAmU0eltAeZy+Wt0G/65tDS6ww4RksJ/wSqsIXd5opCE0aJnOAi0mB
TKPcJZ1bqpyBrE8eamdNYZxflIdTOJZoJox3yk5x22PkyffLvXiKbmiTRDj0+5Djz1dPhpgv6cSQ
VINFWA46QUT/HhYRZYMVR9tYd8Wqsgh3FW0177sQxKgl6JQqJQvxwia+5IX7ZaM9TveTFe5Sm25R
qXbuFU/RsXvlNk1W/cuFZCb8GmIULoaCTmEHJjnBGv3EU2/Cne72Xu9oX+gIrf44eLxR9XVncyGX
0dihmpJlTNBiK1OsUpRPUY0K8VzvBoVsZoIx0fS+QENB6IRdapq3pRxZKbpVBqBWr8fsVRO9+CGM
9k5DaFZ60CLVgQvXAsEJiHAU48q/LoanSoz21iPQ4qQZOSoRd1HyFimLVRd3Ie+5yRPDROzJUIcM
QZo4cbxtBoDg/oxypFIP1w/DURq29wvAHSGeMqT24fimTUeAywnC/ZJtVN4ML08QE/3KccoGhZI1
mADo0JefckQ2A0iSWzOypmHmuRhaZ/qQIp51ge37yqVEQnOCUoI56haM4m6woWVVSgfIxy/ifCq2
7RsBwzpPR1xioOa2mp2KJrKjCl2gZOSo+HqT5OJcjHupg2YahIUC4L0P6tb2tM8wEIxJXTEGYW1l
Fz65MW95VSbeCRnfUinaNCkjAkPemKdByF19HHdyu9govHrXNZJjxSxK01xrQ4fWHRQFi8QiuH4W
7JkbEfcmOY6aRWUezaHNqxBBSNhU4L4Dv7VXeekTeTS2LeYDFOBcKfelVx15CwGricvFJ2T8h5qk
RYs9V6qaFFq729A2usgde15/42L1S5UJRYliR8fDOiThkGGqStigKelkD7lfOyLAtWzwgdm5M1v9
HpVYW3+8/gHXL/Ysl5rmRRIhLamWDfQNX0vE7tpom7cmJnF6h1QC0pbWkuae48U+iUFnmWzuqeQd
Oip4Vw+e7AW1lXi5XewbV/SEHYU5ihSL13OglvbRw5xFMpbYFoo6CHRDW21dIf2S8ND/edfImJyg
55qU54hmQrMzVE9dRqvtDmqXOr2e8ksivONQD3Dx1bKM6lAH/6yTyNZiYM/qHJ+87kPOF8aE5ywk
uqbkyIyGOnJ1DYwDhuCEcrMR5mx7XQV5ohgTm1JDDhpstjmRCFzISLeAr+CgH/8WNwWnLL3urs6n
YsJ0k2lT2AKX1AnjDrs36JFLGnqT3H48jY9X1I1tH4P8GPgeHcE8w06Co5o231tH3SUYcubtmH0S
Y34fiW0eZ3HSxGaCcEZjDCiJt6DPAORPeAy85Rddzx03Nd9dcS6SbSKD9z1Q0wnDYa1qtenzglCm
buQmd7B8IFR+rR4S89lMj2nsjN1tHyMjqtz/S21Y/jdZmwRNqJBBJxWQhqZbPd92eeo0f1W/Onvm
D43mIAlmTYWHDIrnSMakkR/xll54t0n//8Kcx1CL5lms4RCrws4a7NKlmxT0jNcvbP21enESxmt0
6SCmQoyWMl3mBrQyXnIKSGSBS7hV9v0Lj0B2fVL5Qh7jQ4yIyLNRI3Yax4pY0e14Mz5RUDTlpPyg
m4Khne0qP9l3R4HLqMTxkGyTWRXFEVjjNG6r5FiW6k2Dltr1++T4LZVxJkIA8pVShpErgxMN+6i1
U+GYpbyvtp4c/zZwtsucK5EhE5mamju6GureHYCH35e9ci+CsdvXT8XTkg+0cJ02tFIJfe8cyYsg
L8UkN2bLk3vQwmGme+bNEq0/Ns4HZFIQUueqMA8QqA3mVmiPhV7dzgngaIznWYg5XoOjF2zbWREm
8GnJeKgtNfEm0dwMyHWu3+AKrCMSxrPes21mXZmWCQ9tJBv/LkUljpDYqR/b2Wl4ITiZZWAVofOL
n+1L+mK+8sezeHfKeBTk5FXRDDjmBAKxzK5/zS6Cnhv788k4Va54O+2qN0SHDS8erRuFKWNciZhg
7GGMQi47ZZjpOIki7eQEuMHKycg9s9U533G9gGn8FsS2uTQly+I0kaCmMrmVCLYgEswOBP02W+at
UiXuqDVuFkZfl6qwWrX1MpH3oeklfozy55/AvJKHudSEhD76S5S9+/kuS/pTLH27rk3rX/IshLEO
3HAdIcbjSTDdDqgjDsCi0MBMU9tp5F0XtT5TZQI+WyWiDDIXxmEHgxaPrYgsOapKK5x3um4ZqmXm
o5PVu2z6BfqVB6kNrH5cWuv/lM1kgWYgjUYTpNTt0E1CzQ53xb4E317htxyXuvrdLo7J6KjSTWgj
h0iZlsHW+i3GiNWAc5UcEWylppvSjGRAXnNKM7En41FCCiRwaUnENQU8H4Qd0TejsC2SBM8A+jiV
9qY7erOTgLzz78qVF5IYLWxNOUr1EedJtqpHF46lvWDrR/0e5K52/0iRznUMnwYLRy1498g8FYmQ
BWLWhdDI8iQOWxI/tRNn1HPdk1ycjYaMi+yrb7EE0FUCunsH8Zfu1b5007ijI+zotDwPF4hnYyxr
Vt4Vhtz2eO3QaXmKQCH3Hja3vxTuuFELjhquRruLo1FvfXG0quzmsqT8eqq2AZeLWPGmMOl3/+AC
LwQwHgPtwsEoc9zdfxGMF+hF9452W/nq9rqP4CkD4yLKRq31VkMRqCM/O2DWFJIfDJyZON6NMb6h
R8ToB0r4HA3F1xmVCDJLP//mGBrQKiSsJsoKPebFR9EMggyE5o0kcxLzcZF8k0eEu960QdnmvzKY
Dz/3jbpUA2SId/Vs0WWa5kFwK7fa1M4SYcYOsye39eb6wdZTxwupjDbURAPyA026xTvhAUtD3rAB
2ETj0lS/fBAc7guDmv9H9Tsfk9EIkRS1SjIVBUF3Bhpkfyx/giHWkvHwbezM73mp6ie+4iyQUQ9s
XomhXOGEdBRlAR94etdtYpti/M18iol1//5bGltGyGQxCA3UruDfh0OF2xx277VOj5f0ryYZ5w/H
FhFKpQk1JYGb7WdbyzZS/Bhp+2myOuP5r1QE4Lg6WNt1/V2FLpQflE+zatALDI71G3Hfd0crS0NC
PGPLC00vjs/4RCfPAhnvXpdqV4UAzXHUqd6bwb4vAYUgd5aUiVaQKbfNFHhRlNpZAM5OZTxoBrQV
W8+cc6/f8PlnMEYvYeo+17EFiU5jA8BE6RDfkdcMIHQAO6p806kS559pa94rdbXaqmEHSsa8paJh
WPBPd9PJglojTf3HRcseHbYt7Wb/fXSam9niY/1SE2Bt8lIekyoYLcgNKxMxZwCmwP8OKcwTw2QG
0xwZ+HwoUNaAEBx0+DRSPcoq3o16LzrRVLvyFNuRxBuYXwtCl8dj9ElsQHo55dAnRd2bi6NMQK93
OMqyVj68lMEoSx7m9ZjTorzQNdaY3g25Nym6BULoZd6NwS4vjp3ZWBOv2bGmpJdymaih1vKiz3R9
NY5sNffq3jZCexLtaeDkDbxLZAJFkBcRNiGBfwQ4LKtHZ0obG7dKuaM1a/Hh8kBMfNA1QqRQxOLG
ZFpQfD9wNEcBUmnvYBcSVsfDAeCdiwkPGJTIg7aBrYlAX8W7frDD6i/G6S6OxNJgtslE9EGEeXXf
BVW2xmE/FCFHAem1XDFhlgazlxUtSxvouDGdosg3YuBA5G5qeMJ0KsQv/5+2m4zDWEiSCNlkAJ+j
sssbjD/9xFT2ZFc3pRPdcREe1zLWy/tj/EZloIWe17i/drZkgIFS8OH5NNnjgS4ZT7yVX45GmIy7
iA1pUMUaGqGCJqzdq9kmHrzrF0j/xLWvxXgLM8v0NEphtVKrO6MY71Iu9yrhGJLJeAat6aI66ZB6
Nw7ZET95Ui2KvKCANSHxgh0WDh3j0DrmXfS82NGme/of9ox5v4FxGkXZD1EDi35/a0yHFrIBq3ev
+3RgLfN5ORE90rVrZXyH2MhxLeRYa46yN1ly9fBuDB6lH9e/HU89GIeBcrwm1CNKSElZH9VeP5Tj
g1S8XRdyXUEkFu83qNshkTrgUAnVYGdVfAOgQM4k3GrN82xWEgsElUeqmZvUZZiSRZEVsYyg2rpN
ybBQ8LcoEOG4qZzKnvcEgx2hE9jXD3n9JiUW6jetq2HsZdi1OAuWpFf7tg3tWDc4xsYTw7iPphQE
EHsjolQheAbn2BVHzZVJuL1+museWGKJMJGxDYVRoEQ1py9lOKOZXFpm4ZfSt7R19IkHb/I+EPm5
skvsKolWJMUA1ACMuhetpzSo6fSD28uFNaThCT4MOGmRtFdK04/lfl9q/a6Wki9hI+4rLdyWU75f
qsbuI6zlioKddLWnDzGQSRq8BTXVDrvBBUKlay5FaV2/qdUE/1LzGNck5G0nZAaKeClywN3ol7Zg
1/5gzT3Wn7FKBrCK6xI5zlBiQYLHRNDlaIBErKjtVIBHLNvYbb5N+9o3nO85QW2f4lmFp8IF2rxd
ujF3kYynhoxzwn5HoQkYm3J6MC30r/m0FwT/+jHXE2x0Nk3RNBSFXbZOO7CEkh6lnbJ+JuNdj5Wf
trJM4yZWj12zmUVu13w9NP+WyD53U2VIzURACTjaajt9E7uDhR01UPEom8Lm+YtVgDcNyvfv+dg3
b5d1i97RGbewU12gKVpdhPGaUHOL3tzLBaCMksSvEPIioeBc7Sc6e5bNpjxKnwgRUJQQToG+jpHv
BOjWzeZ7uYXKnFROTWtdWc7SGJ8VDKUxpyOGtPLCTzVHUw8dj6l6PcScRdD/v3jW94Ne1aDAQmwG
hlz8PZoerysj7+/TI178fWQ4XaWlWCdUMkcfv8fNw/W/v1owu9QG1osAdjKNW9QlaCUp3IPE4euw
B8YGeJN6dMfLzgpPf1PPvJTJJDRxaeQzaaEFfZsA7PLXMJrbquQtr/C+PuMqCiHsJ/C94+oUTxb2
87CfzVfO7fE+D5PGqKJUkqRGCjra+ZuxK7zS1l61x8alLFDFLiws3nr86nDBxeWxbfEsk8BuSPDB
VLn16uZr0gLRdirwchje6ZmtVHoVpGqfCMX3MGxvCf6rN5s7dBO2cvFmtvfjFLgVQDJiNea1LdZz
x9/mwPbQhbRPlYAC0I3FvtCORfWSVXYT/eBcO08M40bEcskiOUSdYN41j3TMSNnGByB1OQO2mFGR
3BiucOChg1Gt/JgqnM/GeJPBNNA706jWzhuswNuVcoqqH0t8rLk4fpyAwDbSjRZUMWEMtQJopFvf
ZZ5xK952IDIjGyOxea1rjqGwu9nlRAxNpURmbXCrpDekOC3cYQ7eF2PcTKz1Q6JPUAzjKP5CJ82b
9l3piCcUQL/8U/+Tt9Hd8Hev0PM3YzzNXCa62Sdwnz3w3ITQSuq3iQdMuJ6ynmUwfqY3mpLIOlKS
pFOdGivWdWMFwa6V3bJ8BFTldd3neBx2w7pQtIEEC1Q/KG/k4EvJDQgcASyk41ImY543+FKR4EVg
J9Jek8Vr1G0Wed3w1rUvXRHThEhEHtRJjyWPme193e6KnelM3VaOktHIaZsIbVU/suVNAvUv9rVN
+zjYokOWKVrpqd4nBzCYPF6/Xo4tsETa3RyhRdnMKNAVDyEwvPP4oC+ze10IxxjYNR/NWCZtbvFk
a4yTKtg5GbFtvY/Gv0GXuggVOv3UF8lDmyxdPVKPNWipFYm3CrAxo1MSPAi8iRDuR6P3eiHKAIJd
oMX4aOGzkgJ+EzATAEOjXY75dUGWZ4IgCcQpgysBIZkPdbt6o3jgi+itEOxOMXZeZAPaYTqCYpnF
llmTH3MExiLFwBJmN/36i693IYux97iMRmNJkFeooS+Bo34MrETgg2ivupULMUxqMaaCSXQDdjgU
r3rg6+2NPB4r82UCIABv7WW9V3IWxq7AJqkaFbEBP5ltO7xqbR24qqmN2aHckXeFK2ynxJ3vr9/j
qqldyGTsfGpKRcsHDASUWfMwNY1liljLSmKOw1x9zl2IYXIFrauRBSp4BKgV8fRg3wiHVDgF2NwQ
j0H8KpacOvWq/7yQx6QJ46QC82yEJQzys6yKNyZpODUn3okYsw7iuQJkKGoWRYwZm/IUVp7ZHErt
tiTQ98VDseT6l1rNfC6OxBh3Ik+drAczjBtEHuO0nfLUnpajOrpmzytrcCyZ3Syd0qqqJTpbtsi/
+vYJ27Km/KqHkXX9SKsNbe3iTIzHGM25SRYNURsIGO4InhdNbO7KMLDC7kbRgavbjW6CzprWTYVl
qq9LmHOiAE9RGD+ijUI4A4YInVH0ZIYYoJhPnDPyJDAuZMKOyzR2SOySbUx5pF7JD0KptZObaC9a
odMl2BPmXCxHOVlq70CoxbCt6BwkRrNav9uMXrQRN7xxonU1kRUFJULMerDTREuXpaLYYnI86/ws
/CoaT53pchk+V5cMQK7yWwz9GRdhrZXzrFBnnCbDDVaRFd4JtvFYgUBtdkKkITG4c8SAP4u8/uXO
chntLCQVZMaEtjYewpthq24SZ9iAoHK6ox084NCOVs4xct6NMupYA2ukzRIYXtRuZPmpNCdrCm5D
o/L+SivPZ2O0sstCZSDj+ySEtG1dY1d5ON1eulFOiysdY49Xt5RX28rnr8i2DhslrMaJ1q7Vuouc
MmmsMHjAeS2Me4LUVAU4cuNo4xOAhYDOEC4IE4ZbqB3YSJu3RgQxoAQ9TgZbiANv0kNblfDE1MjN
oiWWgLkRfUwBVQCDksQbrJD+SNLSHer0PgWe8yymCsdzrJfRJErSAHJPU2WnLNNZWyTUpi8BWigl
FgBa5vdpCj5Ay7p2nCUywXpJSS7WFDVFaQ6NcUy71169r7Oa4z3Wy1EYwgUfHGUtfW+3XBicuSRz
IlP8SeUIpPODZmO/37DM+/BQHvJt+ZqeAGL/47pGroa3C5nkTyMXW4PUhYKz5fFWEN6iwrRG/VvS
Povg174uaj3RupDFZAdZNHRaHSAlD47ZbXlH1x1DX0NU9VA7PyS7xFdm57rM1U93IZL6mosrTeqg
Q6dUxvFmK+k3RbWbx5dI4IECco/GZAlK05eSFAK8BbikTriRN/lR+YEVCj9z6ZBs4/PWfXnfjR78
4mBAwx9HEZBPjjprD+b8M2uMRzkzbSkBOkMwcfzWqrQLJ8JYABpREzFplUTLHgQRpg1MTLGwyPAz
kLkEt6vf7EIYo5JpkUeNgBDgEECjhLk1oOsL5E1Xe+ieB5sCNLQPmNHlpMr0C314eV9IZZVznsRc
pI+4ottpwX0R22bIyY5Xx4AvIio7FwAzk8eaVgjpGHBBGV8ri5ZLNQ+cvbxk5JMs73esMRmdHIJw
aev+XRptzkZeqWKjh45lNva4KQrOBfI+2weNFMdaolWuRm7w4O495F/P46Bv/0Pale3GkSvLLyJQ
+/Jaa29q7ZLll4LtsWvf9/r6G5TPcZfomuaFDjADzECAUmQxk8nMyAhFrV6uezUnQzCZDKEho1yP
MxoPkdA+VkJyaKT8x3UT26ncZfOYjEBVgDPDiCUCx4S+tvClM4mXyZnVZy+huuyKoHDCiYdb5K2L
yQ5Q2gqXguqwZNCpQqvIyiNOV+i6BYlFBTRmUNQtPRNS831MIfo9Pl3ft+0O2x8/klhMADQJ+jg0
QX8wQdihuJfhwIt8a/bAwqRWqezn8rbgPuGpc/6780osDkDP5y4fNDzSJH9wRKdwpt1kZUcNARiI
rzuNl4PQEHTNHhMs6qmtM6BaaesDIWpXPRr7zDJuiZ8c+iOvabldX1ptKf2oq1gvgNZfUys81+iz
Yvoi2cTKvGBEZtBZM5hDUV9yoQBjowWyjzB4zjkz1yOjxMIESjlVZqkGTphAM35oTKsr9DOYZDib
ev2OkQQmftRNUZBhQhkm0DAaYbymgeCYUvUya63XL/On6oOrTWViSD+KQQG5BlTNjGMBmc75pJpO
U7hV/3bdI7ZrWf+NJJLARJLJRBKr0TZZ2p/6Mbdz0Zv7EQBIXwcJcvY/WmNCCInzkpQaLk/IV0rp
7AV6hoL1P3KjefE0eao6/XN9ee/lxSu+wM7kqSbUO0wBWV1j5N/KUrQifbKiGSvscqseSns2+696
b9hS9NKKP0Vw2HXI87oh+JIogj8vkWNI2Y7zV3EC3ftVvPKZWjfCJDRxmvKXCdoUNTII4uouuaHy
6sLO3PPIzt5Hz6/tA5O2KGkZyi14QxzgKpwY848BYKBjaCL+zcse865uT0xbN6CM0QjujFk+iQS2
ooPAXAtfBvWNmPNpAT+oUI6e0YcnLcqtEHQ1oh5FIO7V7/J2BB5z8IIYQ4+5dChkxTYq9aYtje+D
0cS2vAgeZDIeFa08KWCSXETZknowCQJHnC7iqSzKJ83M90bfWFls2sOkHhe1sKIaHAVBb6ddfVCM
+n5QHpOx9Gth2oGdkjN6tfll0BRSDFMDFtdgTmgjmmNrQnLbSYHhVtTAT6JfnI+/eR1cTLBv3nYu
5oRUoAEevPhMpcsBV3xSnOwdkZZ85VFMbwRIRTE0FGN0QxexsI/xOVnmSZ3rWXSq6iZGnVW4b0LO
eabBjzlcH0wwm5aabYlsfxQdU46tyLiP5Ycwdhrl9frOccywYBytnoo5LYXfZvTAigPMSEwVaJJq
+zOWTMUApQiAg++v/JV/6iP4TYUJQJtivpNSvxUfy8HXeERgW09q7NvFDHN1Sk3bJl00iTgJs9v8
kx7S2qpeFYjY6zZ6JB56yuBb/P6/rY2el9Xa8OhU4qJYINI6mJYivS7FOTD2U/Bw3cxWgv9hccyN
GWZils51S+U4YhTKRKhwqvejQzm0+O+jrSfuB2vMhdkWQV31Gc4GENuN0+wp3gP9uwJvCgkStPOn
lKE+WGT8atR1JRNiWKQsJ4oNkdNj7A82Zagne67K3EZO98Ea42K1oDWhKtfALh7QcToOu96DzDrq
nBGlGeYc/62n4Noa23TqCcnlJcAZqcRT05uOCTar/iaq7hRlTwygVmL8K7tKx+mfbMeqPw7B1pim
RV2aBTQITiDclKPbiX5fcWLVRiL3YWnMRQjWCqHrZkl0+tC4y4XGbaK7KRA8U8nfynz/vznBO25z
5WwkGmKIvCEy0uE8ekionmlm5QDVAY7OIUiiJ+7vMHzZPSac5KSaJt2o0P6sn/rosWsek/oHSX52
whEPwusr430pJoooYwgCtHDAwmLAFOOnBaUX5X+0wUSQKh4KovS4uSbzIAfWILxJ5f9oggkbfS2C
xpe6VZ056eTK5usYcEb7N28tU5ORxgiGZrCg1dKIY2U0AgT5eh8R7NcRDEQyb6+2w+3FDHs5FmMD
pu6y+40WlNzYTbzU1p46lzYlVF45ZfvqMk1QoGM4WJXYtr4gJ3oZZPT7I/rppwAAAlQWFXfaSf8M
s119AwLsmH9qKy9GmZCbFX1IKhMHvG1OYYPU8ynJHmWBY4W6yV9utFoaE2rBwBIMi4Hg1yTlYazq
GwHqyte9R97IAQFf/rMSNsB2bZlUYGK8XB49iLIKL/+pOTOIjyF3s6uOADW7Cv5fcCByCWxZotp0
pj26p1W5wMqdccfb4U23Xv1dTClVapY5E0OsnYxHzXAb8aDPnDojzwQTgJW2l5ZEwtLr5DADJ2n8
jCTOF9xqDn7YXrr9q7BbpoOaNGEPG25w39xlSAZ0NzzRFxZ1h8xWcTp5d/S2o1++KT1XK6PzlJY6
mNxERyb9qZIMT5Qx2wIF0RZpyPXzs3mJrT4TE30XMKGL0zszCSiKRkwN11/SwB+UM8ZqOEd181JZ
mWKCMDjfc61SkaMSwSlyr5If5rJwyuFxMm2z5CH2OL7HEkgXrUZkMpV0cExyJUzKCmLvXd873oKY
INLE4dAGEY44Qpsl1pAuPHRR5MRmh6fLcQLi67o93rdiwkkbqUAF57jFAijzLrqJxoTSWUgcXZIH
VhdytSk4sYXt8+sKMUShhoNFp/AbzYQpYAjzi/lJ8uiEKXd+kbPC9ybv6uDr2iIMCl7waMVnd4VT
3IpOgiErDcNddgkilspOfPMp9HjkDjy7bCSZazBlRVhoqo1u3b9pMnmaZOEsN/3PqP0Mscg6qLzH
9NUyo14r44ogl6PUB3ScLDhFL1SWtfJ7S366fmp4IUxmoslQRkZHQK+MhF/1Ujf3JXfZ5QB+GbeK
87spk9xw2SS2tlQFskXSgJqVwRj2MYZVYzxVWocsgiQ55N2Ope6qy22VnYeeU2jZQssra1NMYJnr
eIGeBCpzih/umttpB60MO/eT74GjoHCsH0IbfhK4iR2cpzfO7m75yNo43YfVt1QxbSsZfff75Q3G
OlRgVBdFcjy6KSKGB6jbCmtrc0zM0WR4pKTjPhqEl767FUNO5r919ax/PxNjGiVe9EJAkK673ja/
d828jypfikXn+r5t3d0rO2zpSk8gmtJVheB0+ZuS+Jr2PKr+dRP/ci40DRwjMjAULIlmW0BkUCcp
CFQqezwUe3ru8bDeLzvhLv+yoEUI4kbX9AX0rXnYpa1yMQ7lxTjjdQnggb1SYSOrzNYO6q60jX2z
k2+Ko/T4TpEHZyf/EPCXcla9fSAvhhnHi9OlRMFppNUSSrZc+xCwd1R/chPUS4jziX7yh3UyzgdO
DhK19I6IzdeusuL4SCROnrc1f/vBBuNj4hgmvRQYuBZOgk2JaUpbuIlu6X+FhwxlLly/tnGU/cFF
YwO7K3CypG2vuOwp43UtLiU9VrDIRYQYUzlBOKZ01OVrbEgcS5uvr/W5YRxQqPKwMukV2DnKYUGL
jxLezrf5vvb48vSb5ZmVNXbQqEojtEmXDO+gYrZS7UwA+DcH6PEIdi254fSoGZ4kHpRQ5eQy2/7/
Z0fZIaJaKVQSdEhxteA8dw4ULMWJc2w2X5Yq4J8mrVnjKmKeIHk2yEMX5OgnjvktcJ5WowSxXbWp
r0TCSW0Hrwiyu15bbqemc4g8Oxl56BT1JwRWdrX8CW1aZf3nMEmGoS2Z3Ff4czo0ifIs9iPdRLuC
y4lDfw/76lzboQFidSORIRf0kCDyJPvRhc+AgFw9q/f0uWI6vNn4zftotcdMmNMSQxeyEQcoMM7S
8DQtnwriIiiVBBWSKQIr4Wp2SSTmNe4f6X75Yv4TnTQfNHa43mPXcJZz+6V/o/ijwo2+8mamNr1+
ZZrxem1IBjmmVIp1QhZHzga31ME+EYS9lRfq4/W4vekQkmyAHv8dFcd8NXOepKwKUE00yqMoCZYI
XoE25HgdDZR/HY2VEeZrob/dTxlSCEdNMUCuPA5tC9yzJ6qybUwzx9gWghEExJclMTdRGAtGbeim
6IiYkZy6L8t8lwdnyXAN4Vcuu0Vy35v+aGTgebHrMeaZ3/x8K/PMzVQrUxPLRUsjKeUWRuZr4/UC
nnJU8tv9cJP58p4AtHb9O/K2mLmrolGOCAjsRRAZPDbkKIajVUYOxe8Q3gq3j4yOCRFFR3RjY2iz
YMCz6mmKnY4PYi9ZpmLu4r71rq/oX77jxQ4NOKuAojTCLC0NwLx0Ixeg1OJDaY93dPy1vp2PvOIz
b1mMJ5BgnMweoFgnBy3PeDMae3HiRRX6O/52hMuSGEdIJGVJ5Zym0d7ipbvaz0SXYu5kV9ohR/IH
mXca6SZds8g4A5n6LGroJg4epbLPPE22dJsqAgM0+cB7SdPQdM0ac/ZnDZXGuELLDBnw974I98rc
nIoIc/il5gPj5ZfZwjn42+m2dNlT5uTXcSQYo1RTvkLRw8SPb+Jl2x1DP9jrdu/NlEZwF6I2gj5T
+J1zRnnby8TqKtGiTsvwQSfvN/NojLkHqFwVsFm+Lv9wzG2QFyK0XdbKZGljnRQZkRNMy0zdM3SH
zxinvFn6cJ8OkRPI896AbHZlBv5kcDG4nKWyw5takg+BKOKmaN8FETIHZH8DlFR+X/ALr2y3hXRb
r5Wd1VSzsG+npKH1g+AA8pEd+AUPlNiPJ+K8nftedpUdzIwDsc6XAgFtvo/PxqHHZIn5TIO1ikZv
4HK+IW8fmTjTpVreS8Azg8kcQtnvHTXN6azftMw8OoTtZHS1Nibi5HlUGnIP/xcOyDn93Dft1onO
LqVTma37fldy1rd9/f05ojoTcGIt0yeQXuOIBuSpFitgOqH8Lav7SObUDLgnhIk2KinEqi7gfHQG
SdxF2EWK10sOPDS49M4NdCWwsSzeZAriUehjSG8vSQhwdv6id+bzvHT3cR94EPs5pCOYTurB0sLU
0hNofZqyp0cEHJxKfjLk4l5L+3OZSN48z642x2jYLTd93OySUJk9aX6JW+2hiSfQZy+GFRUiBLTi
wJ5jOLUknbQaGbuuNE/90J2CLj2jlNFbwJOcGpHsk0ywx7E5E/1ZJelZ6DtLU4v7rNVssDY+pUJh
j6BZsomqgURPnaxEqG6WyLhNxmFf5ihdyRje6p9a1JBL0tvlPDxn7XJsjPtIDS0zFp+jeLJrzLRM
QmaPNbSChe4YpHdk7B50MfyGNgEUS7EyQ5xtUnQvvQ5yCCicHk1pPCyhcqqM1Orn5DWom0NTpgcB
10GKoZimF/0JWDZpegHblNVPomfK0osumFYhN44IAca2bY8xOBP1frbAL3ODZ4aFyPAEYvXaioLa
V3Xh1CcgwTIh2FiWtxLkz+cGEj75cz8WL5UynOT8ny7JQqsSYq+sldPQqXsyVhhEQoSBAImYY7h4
TIKTkYtWPJngaxdtfZLsQOs9PSy9dMmdIux8Q5vvdA1XSqx6Svpt7PLDoBt2NsxWlFX3/Zw/iPI8
WwXeFRYxtee6yNy8ghpI2zpFpdzXUuEq8WhVUn4blK3XLMY/av1DL6Ei0EkvxTJ649y/KKHgLYn4
Ne4gxRKLudUur3qa7gKxeyhz80CSAWsHm3w+QOG+xlO5C8bGIcU0WksSWaYU11YZLJ5qpJgmA6+m
IeYPeQce1mSav7bZCG4p0WpQ4+7b2hM7yClk4U07G191ZXisavm7gBp/VUx7IU8sScvsIp++Srm0
n4xqJ5LR6UC2WgmCEw75UWinYx+jRjIvNtEEP8ljqMzWuKlqJIg81b4tvigFSAddBIsSnmcScxNq
4F7TQtIADv9lcCQ7hyYQRfwT3P2ma94ETnbsnclVUKGhdwY5qaMlPFwP5TR2/hUULn8D26cwKzEv
iwDlmTl3SRdZhvF23cBmLF0ZYCoJ/dA0ZlrTJ7XiUjWe9NdS+Am3wcMzQ2+sVaKt5gJkvOiDSVrq
L2ql72u19ftEwAsi49wO9LP8vWUKeIoVQHUNdrTALLuin8Fph3wp3FEua9mnKDHeE3qz+aDKFztM
Xmaie5L2CR5hNO1FkdCFbBJGNIS7BSmEtFP35Q7YNM7iNrNfWVcNTTYVXWLJTvosqbNi1IDMkQcr
LRZrqVtnruu3oUmsZC7uC+3x+gHZ3E7MqUqSrBnodzC5xBAlALmqsKj4NEfS9vkewE8Mjl43s3lA
4GiqIaNOAK//eEAKPZfzSJxR1dWPYe1FHRoNhtfwKmdbSHxFXdlhDqJG+kXQc9AfZCcNhEfhfVBZ
y4N8Dva/yXeoIr3mIjS79W7cfWqk54N9Zjt7ec4MVcfsY91YlHEppJDm5wYIFCqhxyuZb4aP1WqZ
1AxikmJTzyApaProoGA3gyTmRKjt83H5cEwyBrrjUJHLgY42UKre1B89mq5zuw6bJ3+1FCYTk/K4
MaIKKKSst0UPgkq3+HLx18Ginb7pXX9XcLQd3kSCxXtzbqfvK+PMA7BRewMYVGBd6bSIZGv2YuEx
dIJ6tJfecpdKz8BfEWxljYks2lyNqSmgUN447YtkA0lgkzPa4afogULieAOkvJ2lX3gVm+XFMIEa
xnRIi4GfycTyyhsUsSDsTsSdxms48PbyPeVemRvlGaPaJjxAvc2/dfsaj2npkaplJkf+8DQ9fX9v
pQ78sCxqiGDM2qCnmuRJC12IAdyWof5YD5Iv8ChVtr3sjxH22ZoLg94mUI7BJCfqHQ1E9dKFV/Hf
PhMXG0x8TIxOhK4ijj9Vcikc9Xtuaw7dN0pPMB5jwboejzkbxz5YxSpZjE6FPWLe9MFDbOwNhfe4
orH2ysdhiYQWLZPijHZKxnvNh7r8vXI32YU1nkI7/Qz1JgLvZQOZUFi1kWGatG5kknsptczlXpzs
63tGo8C19TChEEDJrjEBlnem4CZPXiLxkBKnqPfZp1pMKqQBBMkUBF1mwpEkBa1WFyh2x1NvmdVr
VL/oPJTRdm0UO/beZDb/4pbFwy7VBh1jgHi0tG4a23iQOcHe/NZngIt3dh5ZvCRg89CtTDIxHnp5
I8ZmaMYt/FpAByv/ELk1ps1ot7LB7F2t1EITi9g7ChOMd+qX3g/vNWf8AvRP5xoWOVRQRRLO0fPy
eP14bKY4K8tMWA+RuwkqCjNOV3/JZ0fBw1ILDor47bqZ7c7nyg4T85Q5IEBtqABvKQ/dcEbXpTV8
NbhNzRtjOaOWIIA0XeYEqM0YeDHKRvWuko20ytAC1Kav8hRZWc2dht50L9XAbCgGg3Q0Bj7eU+AS
FbtJRQ1t8NIHzY7d4jW+iV1iKwiD2QMVswpscb+oHLfePpUXu0zk0GJFHKYaM70xVJ3Dn3nmqVze
oM3ZDHW1OCZ2lCnIPAgoyJzqh+JX+8rDTJ1qNyqURkS38eU7867kIUA3U7eVTcbdcAt3JakRr+LG
yl/KXxME3Nqv0468NL9Eu7FEXzxQJAnl/f4UuGJlm3XDZVb0ulzA+13cSa2ltnf1J8TcFDxMAByS
RFE1WG3uIp/1ZApkEarB9kBKaw4fwmbkHI7t6ufKCvOgGDKit3ko4mV7U0NV7VQ9mg8gBUhewPYH
pFTjRzfCd5kz0Lt9XFZWGV8QA5RAw1qEuz2bt7o3Poeu5uj32VEF5if1kp+f+l4rg4wTGKEkgI0y
gvOJUA4+lss5V3xO4Np08JUNxge6SiVGOWErhx/kJD+KnuQ2jwNq8g+QrPM74Jmmc+zwx7M3HXxl
l/GDaDEyNVUnTJqGtSWX5fdF9rTGfOUsj36Tv9KDlRnmyFdF2RaiiZFz2kUKapTlE6cf7Tb7T4cj
mn2eTPx2sr2yydw5rbS0+VjCB1oXwl5Oe9PtaNKoec1NYMe8FW7ecCtrzM1TCuAtTEL0b7oftO9Q
oChihpaQ4IVd/KJiW8pr7JRH8L5xtnYzk7wYZgc7BoME0qDgdNLZ9pOKOj1Yj0yApya39EKPq6u4
edut7DHZeNVVU7iMuGJnP9vToYTAkfbKXfyfrmd/FDkOv1230MAPqYAtDIUtZmv1FnOCU4JY/Zuv
YHLo+Ir6MB21vUJ5KX2q30EVqaa35obX4tm8KC7G2cs9Ro9snAqcovkAwcqdtqcTMxKXFY1nhtnV
Wsw1MUYH0BnM/GaMoUdeAMo4Z89m0b+MguilTe2kKm8SgmeWieBio2M8ADJc7xUMGbNntILBX912
lPnzBdl52WpSdSOh5PFCHT0YoAQc9e6maHgiQP9yNVzsMJE6HbIsrFswoSk+YIQWwERvtGAt3xuW
AIqm3ip4T4XtlRlAZomqKals52oUoxJgDXhDn/vltGvNW0J21z2cZ4KJYyNyWjkIMfOgJbui3DeN
14T76ya282bUOP+7DHpOVoWJpB2FQB8xOSX4ga8AURvsZACsoQjBzX62H1cXWywFWgPYVxE0uOoU
H+HDwWAgUOvNjsrKSUd9L//DWdv23fNnbayaXBrXCfQigDxBt8tr3ihOuHdEO3cwZudGB+Jdt7d9
k1/MMS4VmpmsiQvejpo07bOxsapcO8566wULFpklL9fNbcNoddEEmSIexSarzRlpciSEJY6H8azf
Lv+8o4N/5hCySc7SWw/gOoWaVu7sQH3tZ/Jcci4+ZXO9umGIhmAIOhqQH49OqlVmqYS42rOM7PUu
/B6mk5XWgN9E41kFF6eKFqOggel0+DVLeml1o+qQeDiL4TMli5jr3NJFbWdm2usYm7vcvO/V7mj0
uS3k80sB9dyxjbymlSurMMtjBm7neK5/1IWc2I0CbZmiS62ZdHZj9q7a/wyS16gr3ShM7STM7jpV
RZ8ug3pi60YTRLrQA05qUlliPNoRIZz92E47VvvBfH9NmKqxqXHcyC5/oRrHsS+BLJ34FO7Aw6Vt
xoaVMSYXBu2hMOeYhXLS2W0zt22+dMknZq4Rnv98XyamhqIyjj1B7O4EsInnqjWNyUHKefyBm/nT
ygxd6SoCVVJWzoKCF64YLHaNifxJtJVmH9SP1/1lG8KPnr6qCCrEJdl52xkAwiVKURbVdFu66TFB
oHvJLbFNSC+5y73gFW7xHGIoiceP9S+WqXqLIIFG5f3nqyV2qk7GIJRALgU0k7oL9sWehtrwBtwn
PmU2yz0UlsZX3iHZ3Fr0r/5rl7lAcrELonoEFWqgHZP0nhT2vHgBt7i9mRiuzDB3SNwaZagm6IbM
FXTWvkKlBvUJ7VQ0IC7JnYO550XazcN/McgOyQbVnC5dj7wwNL7ImUvqOzzmP3NacLFrIq1eAjL7
8ViGUpSCWg+XFQL54inI67vT+4QC1tZ7UmZnZ81L3P47lzdrcztXlhm/M0cDr6YOYDQZBYr0V2Cr
lnJQkPlicODOdGkXpgFoi+I1gX71WlSOc67292Z+aKp0vhMAZsxxf1x+Pgh5QxIwUP7GANFb+v/T
Ad38kiszTMyMSREIBW1wjeRVKm8qwxlF9/qX3HSClQnmQ2pi1vVpCta9xihOIbWQNxb6P17dJg/X
TW1nUytbzKdTYjQG5xSe0KHLr8hvE8ArSncri09a68f9kwnSNTmxxpKTKW7fPSvDTBBNglo0YkpX
QAu8sgdMr2tAEIhqNJE77kuQbtlfj/qVNbrlq3hWxJ2oDRHqdgmo51s7KwDCBvHTD0rhMr72Vsi5
WjczjZU9+vOVvXpRO+gN4qWL6fi9PuuOsRCXBOQl63srqUzOieEdSiZslrUpYSgA9POhWe6BLtrF
pQx8Fk/IjmeGCZtzDkmJuED+BvLaNjuLeMi2XzkHkvOlWCgNIQNcvETnv3HAD/Cm7oZjClJeGVya
zU34GTZSRb18KJmJGlJU9llOQqSEnR0WJxlgT5NXwN1eEnqbsomSOLAuHw+DlEdjmk84fJRWEE3p
I2qAXwdX8+ZdZpMd77BvR+M/5tjJRnkpiqQLsYNGeR7au7DjrYeGONaZNOQFmgnYjoaX5Mf19PFC
MHDzXq0af+nesiNQoS9eUABH2sije9tazdoYc7RVUJsFaoScHQNLEGpE1zbaXz9yW+F2bYH5PG1n
tGLeo7851Tsiv4SQWJwg86QXvAt6y31WhthZt6BvAJ/U8XItTpQnNrltjsHeeFIeszN9v+oIs3hf
8IaTOV+LHdIgUgZRYwNk13P82gJ+JGvuNP1ckj1lLCz7Qyg8jKMfmpbI483ibKxG/7JVEJxUEmHg
DZ00omiuGkIMICxf037x+o4L/djyMajQyIIKZjgFh/KjLTBaNoNIS4vyY+9ShEvzGu91UOgvbu6F
Dq+yv/0pL+aY+0TrtbZWe+RaWWkNwVvcHsjAI87cvCLXa2L8DHjC3ixoPY9ekZIdoRAdeZRFhc7p
84qHmxhqTTBp5RJoe4yAfdzBDFfk2AwIG8IBGOojtDYpbqa64WHj/mVZF0NMyiESQ4EMDHAzii+D
DiA8yKHVHaikWuWLicXjgdls/awXxhwNUCuY00KHd8n4KuQPbdLfFkr7qsgCgn6wCyXpZ5ILVhW+
pdpLt1RPQ1C4UvoVhEru9UizfWouK2dOTbiUQRfGtP5dZz/SnPwyosWq5+/XrWxWrdYLZs4NGYsm
6iosWLwFESlUuHNbelseICB9oKQZXBVuGoL/vg8uy2JCdCIsmdJkdNYHwgfZ8l0ad1P2s5S/RVC7
DRzO6rbj2cUaE67B/q7QfiiutzSwhMIJdL9SQCLe27roztWTSB5GMCJPdgoyzuu2N+8iURZ13RBN
EbWxjy6Sd5AjlhLcFAIFdCRouvKHZzfPiKihQgZhAvCmMssD8KAohwpvfqgO7scHWhsGpQM0Bxfo
FHv1nvbPp4S3qZvhU9IghUBx1MZf8FE1LwKM8uGWHZ3kiUJIMDllDcWZapBkoDsmLcfk5jpXFule
ry4HEsp6SwpchvmAfx4T6BxzPX/ze61s0L9hZWPp1bpJU9gANmYGCQLgnJjcR/3kGwBMZ1AOcoG/
28FtZZJx8ahJskEqYZIqnQKuDd+b72Q/2iWHwJ5ur5/HbU9fWWM8fWnwIowjWtI/NCeM0SITG0Jr
8WnrMPXUO96wtbjp6iuDjKu3c0WE0XgHd/Qu+H+SvfBLPNHTgqbabItfpR/FObEqm3a4ri+WZ5px
jEaGJCGh+A7S+4vpyYOjiTa0AWtpNwy767a274zLOhU6frc6OeKypLrcwR9oE5gKUAcOSnB3KAG/
T2hSAAuPc4vjECwOIh2mKTQXYO+J9mBK38r4hBTfvr4ujkMoTEY2loHc6CCEBRH0Wx0+qCNn3+g3
+OsmWG0bk0NoaQI8fIZtg+Iu5X7ze+gy8Us9vK1iYkc3yE1EJFTTDLn7LhvJvpKFfaXw8HvbKdFq
OUz8MIsIDzowvDndUNhpEUG0enHCxiLtqY3PuIKi9E6Jn65/o82seWWUiSDEHM1cSvDILsVDoEAB
81hIh7jlPOJ4W8hGjkowxUpFjjAMXyBQZslIX4OFc1/ylsJEC/CuZlMqQBIJgzteN8VWtzR2pGMG
aXi5vmm8SMiWykNdVjpK0gLUmTBb47n2iQ0pq9GbfomusBMSm/cw3TzrmFEQTFXAABfbTl2CSW+G
GYej16fbWUfNNc3RrSluTcxRtUPgtaJ8kPR7zkI3XXhlltnTSVcWCELB7By4GlStgNwg9iha5vPv
br9xJm+8+YTN77iyyYReyIgG0AenfqC4dW2pIJGUy7Oi9ZzzwtlStt06ztAaFGk/KoHWg7zrdume
QrN4+FWeGSaNE8Ylq/IGabjkGwc6C9F7xG/8nhMMOV/KYIJtGqQVCRakAkmAx43Z7qYgca+fBs6H
MZh4G4L6bJRpPJdkxSLpvVp/V8wU/UOeVtBmuLicAIOJuFEVaSEuf8mBFAsG0SwNiU3tX18Mb7+Y
aKss0qTkJnijpDBwB31+rvWM5z2bG4Z4Zoh446LxzWwYnCfKM2T3gAF2zuxG9m2Cfn5wpzmNK3il
94u8faalpelANkJqTMGbgYm0RhWOUVEhb+maEqzo7a5YBKCyVYy8phx073b2CTYOvB4kiHGxLSCp
iQyjEcffDAiml6FeoJ57z/Rzj9zxROI3v9fKGHMm8snQlEonACvEz4XyRfwUDzCY/v+shj0QDfRH
gxC12eSE2dX37DZAVwdNJJcAQ3z99G2ejJUx+vNVxpdDZCgtCFBNJPXGKMaz/G4Yv+lE48Q4+rn/
SpHQoaZPO9Sq2DaVrOhLmoYY48EJ/zVhLFZSizs1Sx25WaxZ6zhBiF4H18wxQSir87xPlQlP1jaz
yIhLybB1WbWr4qGUMaLFg39vBorV8hgHi5u+FUzIvTgziCxndTqS6qcUcTOzza+1MsOcvTmpNQWf
DF8rQq8Tpdsfsld52p3Y2IoVnSe3s9PHzuf1xXm7yZzIlIAgKl7w8VSJeMmgWjEQ0X0MMhoTUr8y
xqzrZOYcTJ5N5mAGBnRmZgGQ/bBEeXgBFHWKRluOZdvMydfE+KLNn2LwAjzmzyFlYpaCAsgkABbw
zkxBe8jTTscENY2Qscd7+GxHrZU1ugMr1xu0uG7iGIFk8Cjzdu4OO+MJjgGxA34usxm1VsaYXCaW
QqFpQtRw1OI2DB5yHik/53Ox/atmnMseb2TRKdVjWjgG8rO09yeUcOWHqOBlTJzVsO2repZaLTYx
05YAXDTfyDIHUcP7/Uz4UIswrjuCT2MK+XMjxz9I33LON88EGzEwPr00BrrdLZSKoXM+/OgyHhXJ
JknA6kCzFLR9h4nikI4sUXJ3UKk5A25/iuz+XV+jAAnTB0srpGvq/XQTuUZo8R4M28/Jy9GTmegx
ySYppBjZGq3nh0cRzEQUo9Dc8EZTOdFRZkLG3Ke6Mnc4g2Z+u4x3pogRlc6LQl499F88V5VlGQ9W
aAIwzqT3KhEyvCQBIFu8AUOiDcQ8Ble1BYt/Q2+/8Yw/1tjGpjFraTbQyu98bwA0i+zmVneNWwpH
ova4cPXNd8LKHvNOMIeoWCRVlpyX5XYGTojioCh1FuUP6KzMekvOgQUiET5WjrtU1u/koi+UEVGq
dQUbrNCukVjFsXMDS7UldI3nTyX4q7UyXmiMXagrQQDkribvjFlE9VzZS9rb9SRrk6ILeNr/HhhW
mJMUIOmRzPeLhfphaxW3U2fldoHHXo0JcdEFnM7qX+PX+JbXeNrOvC62Gfeb5SIaRhENLiVOTmoD
KG+RoMS9+KjzPQdKxHlrbGdCF3OME06Srpc5LT4bMBMPbws5abxWPM8Gc09PprFogQzchzG5FYHE
mDdwWwP0lP+dQV7WwdzOJDFLMxMHejuHD7oXHoQ94LoW7maux21/IUNHH0KByAgLLCA9GbUhwMx5
I0yPcgHmwq6M3TnBaRc68VSF3Dov9aO/F3exyCxOUkKTJBpdHMhjYtDwYUzRqV6oIsX/I4BtB5SL
NSZcNoLcIJ7g9Sn++D/Srmw3blyJfpEArZT0qrW7vW9x4hchdhJR+75+/T3MYGKFUZoXnpfBAAa6
QqpYLFadOkcJKJos2SHHBKF2nVw1+C+ba2XHe9Y99UJ0Jwj2lgcfpLO1TAub4h6b9GqV8qCmpa+R
JgS+I1xpHwpO+r5r/lor3yvLekvGAxFr7fwZJx1MSn50K7mAHByroHYjl/pCQjUWpM58TR5w0JNu
aaiC9JyqjhJM96zbs94TxxpcA7PquSuazdy/aN8XyUXNbInWoTQQNQ1c5cPt0vljfdkLhxf3U6R3
M+zvmwS5aMwKHPOMlieF5jTu8sMa32fkFPeXRA2a9ZaM/qB8t2TPND4rydv5Tyn6kuzvG+tN2YLC
XILnWMZFrX/t6L2sfT1vYncahljvK+SCpRWRfCTAqbAgc6Bv6wFyHD11TeRkoE5/ToEoXWzvvFHR
urjgOcZWploseelmBuVv79AC9avsQ/mtjXIMkxbCkCu3fW0Bja6SmanGr7LyABKtDyxj8/vc1nVz
SdUWKqveqF6WSu+ohl/an87b2A0eGxvcVoHwp9PmBsWRFKqI+nRSLKdNiAsCsbX+yBw3sW3ZxCQF
Kut84LBTs2z1Ak2DaVkulC65ikpMCdbUPb+k3a+/McNlWCpY2go1gVf3sScBEjGv7pQJUoD9/Hhj
hIsPrVmbE/0HicGEA9cL61G9mTzZS33rPhesaP99sbHGhQl7mQp7geIn5AY+NZVf51ed7c/m44ji
sFzcxd2FbIoSuj0eUlNWUUlVNCAbebjC0Ha00QjDKEHMrzpFxyFIbvsQQn7O+e+1i1TeWOIf1njP
TH2lY2p1DIrrOijC/lQde1wj4rmvvXva1DRUa22Z8VyxlGgT8eIe7PrJgjmSQj+phkvaoK69RPuW
F6e1v6knQdl2zxVNkOArxMRjV+bHkjBJGtllhKS4Ww7q9JRj8qcS9Y32TvDWBufukCWmaqSWIC4Y
LqS2dYBFBOc9tLtzybFEinr732qzIs7vtVJbiBVPGKIElkx+op7tTuDjXJ/+j6SK/RZ/6ZtsQkY1
dQI6Ji6pikF/mSUTo7RoAvVkBlUYP7XFcTxNHuv8kdgRjuntZY2mAf1Z1G+Bg+VL+sW09tEao+rS
A6PMBgPnQ3tgJPBVYN+K+ge7QcQEnkvVCV5G8IbfvbGqzWaZJ7jHZDhRiFoS5EfX0Lyb8VYqQ0Nw
K7Ig8cd2bqxx14ky1l00TyyILKabadLBpLXA33enpLcr4q4TTBfZVpX97PMxWKNyMT6rfgOpuPrQ
vPU/GWmtz2zo0fbSySVPgkgiWiKX9E8lqGKTGQBE8sLGVLI76mV4gRaXwD5dZDAqfQSDu10w56Op
qdJhLtBxZBXOFTLZMUZjtKufA1yhqFu7V4HcGPujTKJHdQ8CVryiJBQKjGu9f23xlCrW1uktrxPm
brvhiyBYQmzGtI0/mk69WRHws7OemnmjBZCTOmGO+UW6Z8q/3VE+dL0j3NH9b/hulP19E6Irq6mn
qcaOMsaE4gBax8bJL2ZXCvuwu0j96SDK9f9yDk3TJgQDcYDK/W5y7SWMrHSEjdezdlQOVN5yW12u
PgNV2iKX2b1YcSH8a40L2Ks5G1bE9GNr/dtIrrTuOHc/+vpTMV4X2hHTJIZILHK3SIqsS0UxTzHI
H4LhmRJHmSYjy2McgZmfPiixQx/iEHS/gFMreJ8qLqNQt1ZnDKBbdKsXTirGB+9eVejByqCFYdxZ
XLyzqZ6iiclq2pejxwTDsjB9+Me+jvk1xYdpMDoIecZ3/Xhjl4t8ibFm8pqiUVut63Vcr05Vda9j
Kh/Ph59dM5bCbizNVDQeZw1JiqlNNZTUzfqqiFPHhHaQSDhvdws3NrjTQVJVyyOK2hOVXrrVycfE
MZTKacA1TURjDfvr0TEJgpF8Nnn4+7Ew56Yzlwr3rwxF7MFymurGGEW1WLb3f9xKEJz91wh3GspB
lsCUDp/o6usqPhLjtU/cRIy+FdnhEhdd0+XcHHHqWm8NKKZeGTttF0aozjAom3Ji8UUEFBHtIPe1
5GSaC3CAI1uS+iDSaqfo5tNqfARxC+5eSwe+H615nnF3witHHilmFqjqysNdbkAMRfAE2Y3KGxPc
zbpandalE+ChRnSiPWD9oofoLgAVlwwbStZU3eKZdS2dLpFtIY9dWsfOocVF3e57+dr6wyWUBL+w
GjKGXE/kOb4RXQD7i3s3zcWHvqVyOatYXA+p7aTVbyCvJogN+4mzzdJKHcMsKo/Dnqjd1y3FHdMH
Vgi4clg/qw9sDmM5tCI1z12QqyWriPWaJSuEJ/Odq8o0cgkOUYNgHeJ0w9P4TJ9nqJCw2XI2jmHX
jig7UfeS561V7ijHUN3ryAp8o3ySYZIGpisHs0sDNXVivz7gtrlU3MqbLkDrq92OQR7Kgq7m7lVu
Qc8J8E1Ds22ebzSlei1BHZilLL3XHrUDO+BauHiqJ27m7B3vjTGed7Q1zCkfczxcMz2IUN2Sv8j1
8/k7heWPfHhEqQpvEQ1iPJrGJdRtPWiznCFsjQUFZ5UTg350jJxmbFyKK0bK/d78fN7kX7zn3SZ3
1glGrvpCRxJPK4zPQsqMedBVFmaT03yOoO2pQMoGwey82f3NfLfKZdJ4lRUmHVBNmzJ4h1ZfZKrk
RlIuID3duwdwfzIaAtMASQ93D4Cm3tZqln3paJraauGltul2eh2u2nw4v6Ldb7cxxUX/HmC1Xu4Z
ygmUsf8/M/Ne9NquiG3sJmGeNLtp1hppR4cEPemdXvpxfh27TOtbC1x8zHXD6NIIsUsPF3+5Yk+c
+qCZYH5eAjZnnb4MBygSiCbJRZ+K832jrovKjnEjgPvKyTDOnd7W4KaI9I98JxVdOxXElmCQ4Txv
XIc6qmaAYNkUrwL+KQOE9WJw6s/iwR9nWSUgxQePgwxg8e8fapC7ZFYyFCZnROXcZSQ50Of1KHWn
txHdqZXRuuLF0RxEJbZdF9GQxoE9wsI9x2VybVPVaV8hKlYmyN9u2+XxvIfsnl1MQVsWXooqlvb7
yrJBWpuUVZFjU7lQyXBFaHvSCuvuv5nhAlNTSVImZRh4LY17GZpnWRnoxfG/2eCcoZAqCcT/SLDL
6SFVXbv8RETqsbtfQycWaPZBtK/xZZ+yL/NytdESyYbRyadjYgvI6nZBBmCxR+nWxoNP59EbmbSC
nrgF4Lbzzc/gzQiiBFBoNoipHhIPipQi4PV+iHi3yJcmpG7qUFbDvNIYmJ+ZMmR00g7xk127yg9W
FI899X46CN/SuynHxizn2AlonYwZaGAMRIJ2CUE2Ait8dmxQPl4OxD/vGvvJxcYal+AMmKvWkGCw
QJFdI7l6aC/sl39AKumdiHFw90xtjHEXFSyt4KtFNpVKLzq0cJqHKf9IKWLjJ3+ANmybJt2AyzAr
YidSICv2mBfehFpZUrh5eg3/HIVSJMJt5C6s2IgzYKVQ9gQYNz+S0xBKEGEA3T0KLuAZELEm7Nsj
7KiBYg0xnrOHB1PXJQRTrEwoZAXkBlp1B/MKig+YHxe55O5n2xjj7krdMmvwOsGYomOiSFUDSf9i
9CKeI5EVLuAqkRUhFmOWtJn0b3UOaWKzeuq0UvDq2w8km9VwEVdKqSw3BBVAqF310OAB99BN5JFH
DVjt9r4ORSXx3ZRpY4+LvmWdyHHXIjRGww00PXPjsNilLxt+2xquFgdCCo/dHIMAvm9bFigG+JqN
NRnrCAFFYHDt54z+UGTNgc4W3hWC7HY/qQaQDtIxBrEQln+/IsHdCw64HEk1U7o0MNLZPjCS1N43
TxPqDzriMopugoC1V2qESu4vo1zAkimo/wYZASuFaAbK8WhmZEemlSTiGNjzR0R3AmPoncj8430l
QzFQvKE9DbQC2UVnP8kf6bZvTfAHyzaHomKhXluvzeKiroPzm7Xnetvf546USvQhqVfkMGUCyqQb
NBIQEV1dCyfdjfQrSfPO2xNtGXe0JlkeBmVFdc0en5s4iKLEkSdBIrDn3ds1ccdJ0uSEEgaC0svK
jXLZ0/TOhWBRNH+EAGFjiX8K51Y1LhBDgHuDnzqZMkzt38ii3EywHF4uMjJGS640zAYYRuRkhld2
6KoivRHJae9m6njUoGAOrns0QLi7N9XUulyYdjkg+Z7sa4f6UguGl9TD6OFL/4k1skZ0WEPly3mf
2F/gu12WOW6ecqSKGimJ0ftoJc9OH9P6WkmvM0PQpWOezL9DtqtjnrmxMnZGvdQlmMGKRAkNOge9
CoZ5K76xMHA7tiKx5n1Hf18UW/TGHGhJdNpaMJcPxkEnxhHH+KCaIucQmeHO7zp1BWR0YMaea1+r
e1etyjAX1qt3AU3b3ePObUrJkuoEcUK5IaHq1kETxldvxKH3wGKDqF8Ebt2tHG4Ncod4ApuCvuQ4
xNroJs1DlR0W9aLvw6x5KtLVibrHWHsCO955VxRsJz8nr06ZFhUTIjqJ/HUM7OWAp915E7uJ2WZl
PBojWpeiXBI8U/QwvyXoRSFsfNVCOUAR+FCLWJIFh4sfka/lbLJlxm5NZp/ml7V9V6t3qnL/HxfF
xY6MxnE2gmHTk6Eqz7r6kVdfxCP4J1lyKxo9MPavrV+nS+dChpUsdddPCBk4Y7IL8eDALuVTM9/l
w51igclTM/3FHh3J0DJHN++LSp2dKVbcRik9bVlRyrG+WJN2TfraqXLqxL0SShrqtCnUNlALT7vV
UztkKkT2u676nDadK/dXWWecSKn5I8aGk2J1ikhxygaT+gmJnoukvFvV7DrK4xDzsXcQG/QyZZHc
zFSPrZH59Zxi8r2/ifW3zFYdPbaO02hcJQXU4ssuIKn9lJTya770CPT5erS6unfapvEVMzUFSS47
sGfCIc9d3HY21eYJfgESCmftr+XIScsLebrTDV+xPp13D5ETcsGwKItssZn8XbYestrNtWNfXxvS
8byV3ef49mRxwTDShoWaFq7jzu8vE2CRRzTSCxeMnWECevXuiAKu5NjfBGZZEntuK7nYqC9lLUkp
zAJ5HA33XXKbTV9MQ3V740FWTnXpNVD5kQZBXUgUInmkUNTJMdVNSE6Wl1ZYAygUHbrLHrMjH0OQ
bXaWVzro6iLOqIRoLBff6vQJR8/prO9qeQTWyzEM0EIK6V9Zln5mVw3u6UDruVB0eWG1lfhe89aD
7hWXi/cPM7oooAiSA4N7MhRWgqJDhbgfSYZT6pdswn2w3bTPHHntHYHDsGD459IsFDLQq9HRq8Lf
N7lBsaq9hLybIS8GzN8MIQBl9yU6RWxEcHkWyYDvL+7dHLe4NpnGQW9QeVCo7EzDV0sGCrnVHI2q
DpRPBKvbP+vv1riboJMMOzdQ8vVKLX6dqtcWKPJB1a9A/v0fLXGXgG0PfdWrigrkwRzUVnKt6q1j
RspFN+uCaCnaQi551IeiXXJUuD0aX0eYeMtaUC0fCorLg4pIkNjnOOcdXLDs7DUZ5widjZS+WqVr
ZSnmGeqwJvkhpvOh0cnn2UzdbtGekiJ1TYP65/1zl9cePfVf/snFUQlj4/WSsxcHaKYMlDbLoPre
HtRjcilDhGP12cC6fi07DK5qe+Xbefv7V9O7eS6eLkmrzbra4FVFLfAEX8x951hzi7fPV6Rlo0jk
4S9x9N0el2qSpLAKWelRvwVNRx5I16vpzO76o/KkY1IJMkzB8fgJet6cfZXGfdpaABhT5TvJDtoE
hsDoyqSH83u4n8j+WtPPNW/MDJqypj2rheNOymyvB9JjFpyJ3TLZxk1+JrobG+1cpkXEeONbFHfM
gJEeg/zw/g0TMRCbcz4CK9ma4wKLPmY1mVd4JVVav+qfRog8rFMu+D5/eQW/7xwXVZbEJom1wPv0
qwEcWUDgJqcs1G+la+vSyS5ZkB6vAcoTfLC/PAve7XIhps4zLe8tjPTOK6B/gDWtfen3Mynd1urB
s049VZ2e9SgBvF8u3AoZLnp7gqMv8k4u9sxGW3erhBHRmaxBX9KTUg2OVn+fZsEZFwRUvneGwmRl
SuDMBsuAq0+OVvT+pL3RMXJ77UNVyK3ncAElIalpLXLJUgkN9JGAZtzqX9TSlTJn8BDCgzI0p5OI
zU60l1xYoWodKVJR49pV8RzSHhL7u5GoDhRh/9NR57n485hoZRYh/ZyX65zcZahWi3h5duu4mx3k
saK9NfeZ1SE/Yvxxumsc5oMBAs7VlT32/p8Og9sI3sk/x8fP3IM/gTeb8CLjDJKiMpgsBf1hapEz
R5VfyfGdXRVOayYOOC0PKPQ5C4093VhO0Zz43fBDx+XYF9+MoThAuuWwJooTNe0JIJU5s922zMO0
hxaYUsTPy3oPvJ/fgAYNRAcHmmbOVILnrdAhDSi7tXGJlfvLKn0+/8n2DzuEDUDtb8roV3IpmTTp
2VomaE0jj0CxTXfZaJ9xXYAfSr4QtoJYyPpjJzfWuMiZ2tE6pp3JKg5y7qgQvsh7Rz62F9hX6DzS
UwTBJhGx6e4NtDHKxdFuanI1Yxpwq/6WF0HDAG66IAPcLQNsbHAxUy6yKiYRg7WE7TFDmGYEW+lJ
VIwyRWvhwuJaySWZS8RmuXvLRvMyVb+28tg5edZ+mhLJLTsSJHlxIEt7DRY1d5TNgxb1V7Gke9nY
ulHcukb8NZ1n+FkHQKRMLu1mCFMpuizj51ifMwcyXQ5JKl/DxxiGwq+69C3py6DUkQMuFMDaorPd
dSBXCROwzMnoyLGBTrp1kQ3JvV3R1rXH5KCvzUlZyiejk5x2AECln5/sqPISgzi5rgay9slWiFNO
95qZh2tiOij6uiqhbh01h7mhTpaW4Eol8me1nVBT6R4s9b5c+rfIyN06VV5aS0HtonCnHFMizaNG
+8HJI/tlDlXtshTSJjHv/NN7LYsQGzB1+2dpchMHOtx0pS0ZcKQB8yJ1EFcugNzay0865xDEFval
iE1w93bC/Oa/Jjm/SknWD5TgZa10eOHeFqTFxN6jFH+PyYfqcxtTnGsRTR+lusBFKMUh1XqnaSDi
/CXJBACw/bRmY4fL6duMLjoF4h9HJT5Egxd/p88jhnyIEzlMlxE8ex4NEQCL1/OxTrSX3OVr5nSu
ywbZNeCtGVgZEQcUPVSjmxqPm/OmdsPB+7vl50DAxlOaPo+7vEFb014MZ9VvZvmL/d20fdKFzfom
9SK18t24urHHhbgcrEka5qVhTzNDrZJOqJILliRIIvguPjQvdDlFe98bDYSHGJJdhruSB719OL91
uxFusxTODVcpXSRLQxIRr0dFP6Rwh1TQltvFOm+TCM4Fm1hbSnvS2ZgZkktgzpKr6g612SeIP50i
J3bJK/0ODYlQ5IKiTeRcEBXBOgW9Nao7uOSzVApt/P8sZa62vPy3beRyvlVadEgvrMBRAaqaTj9o
voDTW5Q97Bccfz0V+NFRG4RPi1KhQqAZT0bsUcO1DTBnTncZuY+mb1J2sba+VIhwM7uB+N1HeHIm
khhJkWkoAsaf/tEkiI5JWB6qS+hWXuShMG3ZPc7vtzuPau5qqcvMBj0FcrUG5BNTgKLB6NQ/Knc8
dOC4HMM8XEJg48XTuQLbfGdXVmzaFA3W2oNaCe/MB+sOQjvoaiyQwsO4KdNh8JB6ehiRPA5CCMN+
0PyVH/I93xxyJPGSwDwbBxtC1U8DNGHdCIN9y013iVw4lA+m14oi6G4YeN9yk89LE9WakOpgmEca
b2ZLO5TAssUYJz9/THYP5MYM87RNoCZSPUlkwmVktblj4RIyWjCiuINIeUq0jVyALhJtjBdKUKGY
1pt5mpx6UV86tfVpsbpzWnykxbxZFpc2yPkKxTLQJkCpJn0lunoXq4Brdq1bzOZFXUSCYPOXO/3d
S7igPRV9NVsdrlbddOsjFFi88SL3UjiJ7hSP6hvw/w71c1c0Uys6HFwgVxJFk8dpQb8SAIvY8pL5
LiFBR58ATc2sJyp64YrscfE7r1vJtAu0AioAoVfQIFsx3i9FkOlv6+SX2jM4J/+jh7J/0tZD1So3
owIHsMbISHezNi4S2zEJz58DwXHjCYKBZJXmNcZ1UeO6aOKf10WriK6LPTwUSEf/fWzyOOgaJfLe
GHHlDXYKVR7bKdrvM3J3edWfyPopTRtHH+VXCIU+nV8e+y5/Zu7vhrlo0tXpaDUUEPNkuCelJxng
8l/f7O6rlX7tZ0vwyfbbf5t1clFl0HWa9zJO++Ra1NU/KZi/sf0cKe7i1f7o5/e9W4cfkc7Z7i4X
Y3KjHDUyIUPTkvw0WknmUKu7I4ORC9YnCGY8gLoxe63smgxVLOU7nQJLc5IO9NVX5eCd/2zsX3zu
s3FhBaPIUgynwYCP8pjGX1RZ8Psir+fCR2pJilpAUNtbiuoCAmluCR3aKhbpYO1jVjb+wIWNQsvp
NEmwo4bK2z8w6fqQO7Zv3C2XQMEGqyjD3c2QNha5qIEClWRLAwqN0oGEUBK7gATgdUQdvA4w5YtK
7n+8r3kA+hitMzVSPFQr+9PUnZokWOjjeW8Q3NU216yUFtxoSYQy5tiHY+cp0BGLVKcigstM4BT8
NKcyzLYETXTIBGQPq+UQ+hIT0RtY4Ng25xA06XOFsDdw9oOR7DIGL6bVBIHm6hKKJrgp49fzm7ff
I3n3CJvzCFzQ0I/ocZYMB1SLX9Pg0bie3cVTrmrM9Z83dn55qszugc2dVc+qAtYVLI9WN8rwo/zI
vMt7pMPAy++/r6mFpK4j7sRiuRnki7V2mzE4v4TzzgYykt9NDFHbxADno20FzUd6gOB605wW0fT1
eV8DsfjvVmwS6USb0c2dqotmOgH6XIjafKJvwf6++RblsOZRXILFqpWCVn/RRDJ4ot9nS9z8/lCb
pK9axlNkkwMx6I2Uk+P5b8Fc8+/XgCpz18DQLONE2edmFaMu7A9QSvbFA2KilXC3gdWao9VGiNLZ
gHm3Yj5pRimYjz1/c2IS7ffNSvNZyzqKV41cvWWMC70LDAm06/mFjmzo/K4JSvsqP1dnAj2mxz3u
gOyTAg7v+C5DH8EpjozUNbkhIk0SgS/z/eRWqupmnYAlkdvLWnUTqXCK5vn8mgSfiG8mG3FPMpBu
ASsWN0CMpFfmkAtQDz8Zi894G99MpnaelL0NRJ9BDXpoiOkTubqjIK2a6OzYkPGNiOHq6RuQ/Zey
KjljYjt0MD10gfx0bYK4bHxqWN+t0f4ka5lnETlGsTH38qw/KCte7GZ1pegxEnnsUR+putdkpdPq
zUuZG8EMBW1HWq/q6c6mb+f3bz+qvZeTuUvASBOzl9gVmkr9lTUXgabIx8LI3LkVdUT+kvT8ssV3
A6u5aTKJla4xrXWvPJaYt0ifKcTBQNpKHWyVr335T6vje4NWDuUYdcBrcMCMQrGobpYuJyp1d1VF
3I+Y+vdBof68bTdRLzEpBrQ7BG69vJUgU2k+DZ0n55/PW/nLpW1AMdEGKTxoTX6PF3q7pIDNouMw
tLi10Ua5mV+ZZN3spxf1/9H73/ePd3tcfIopLXq1xlBE1wQduVzJhZ5d9VJ4fln7keLdCueFKcuu
WhOvsUF5bPM7Vf4xqB97o/yyweOnKyQIcaNiJdlSQv31IdU1R7EuBvpVE71S9mE75N0Wl44sZtYN
XYl0xwTS8tK+oF7h6phdDf+pjZ3fvJ/n5s/49G6Ny0yszBz7Bi8XPC5H9Gs7B9y6sXPPJOoaT7nX
QhLIh6p3zG9J4IoakPtX8btxLmHJMlPq4x5L/UdIiIFZ2ay2iFNX4CE8qnqi6AhOKe5JaXqwl3t7
HJwEUpTnd3IfS7D5blzqApnLVetaLCbB0zzsOqdD7xufzik/9YtjIUZlgXUvQngKzpjOZTMK5gkM
ME2wXo10Oc1Q315p2OTJye4/9JJ5/1hc9JgirbNrpLbAmYOhTKqcrPfH7EO5/rsRLmRkaQ4tJgP5
Jc006sgmoPayWggixl8KjO9WuJAh62prKxGyTHu0J6cDu6QLObfDYki33Vz4mbG4Zfm6auP3Wh8P
ldnfdsBlWE30pW9Rzu1nDHiZzqCKsl+RD/F4ZMNM+6WIsHw9nBbwQTmMkbksHeLNbk2canSYwPoH
2RkxrfPv1cCjkklF83FgDxQ20Igw4K6vpj+C8SVyxqvoWkQGITiRPC45MifAhPVC8Zo+SIvjMAVS
4p8/jyITXGyJlaFpRoqEYTGeKxDWzI+GaKpmP3z9yklk7sRTKTEgDoVZA/aS0EA18f/poDGf/zNE
v5vhjnjeFlWNWTlccPnqpkk4JhD1qt2sO0oqlGxEUkT7G/dujjvnEAnutRkzI56qFW6cfzLNwtfN
xPvI53m3wh10iZplPzKQ/2I9kOxVUk/CLoloIdwpL5LJLCqNldcbTDnXjd8ayilpZEH5RfB5+JcK
kzRvFhtw0SRjsPqk9vK286qZenEZe3XevihEJBAqssnlCIamFKPMSE6kPHmq6Y++I65dV4dVsW7L
GdJK+SLoAe2/lX59L/4d0y9jZSgt7tB1mZ1iyS8LYVgWfC8+C9alDDM7ILrymup6ih+kyI+pqNe7
3zP4tYw/wHeT1iixUeEVmx1U/VrR3Fp/6Y0gnd25duvia68G5x2dHZczp/cP8EacZipQRqjem+7a
XhnZXWO+RpZT6QI/3M8E3pfGvuDmEQFKPmnJWpyoUQJjyzerfFR0y8GHEyxI4Ht/QDdGHeg/i2VT
UCVrlsEBftdpIbdalE7cGA4B9Pv8FgocQ+UC4GAOJaifMMDbAsXeuYV1U0r350385eZ93z0u6tnU
jORs+fm+jA8MS6uhjiq5SHyNn3fu8mx6xqPAKEuuz/kGFwTRx00xuouUkfEv1zeFi5HJq8XDSACq
+CLgqei7ceFw7uy+NHSsUCqu6vQO8QmUc/h47kJrX8wtLQgYPJgjydaq6QY8mfLjDAGZxM+xOBcD
Y0aofGLq6NJlIuI13D1rJpvztsBuqPJ0YKraV8jrGHK/GF00/J0hWQKpir2M1GHSikaCdpe4Mced
OAB5k1grUNuXrCOpHqdKEHN3v9jm99m52Jzoqkrmdh1GED5Q60ojkZNYZpDG9z14LWJzDoZhEVQU
9x+fG5PcUVsaOSYqA2iooKeTaxmqONkVjXVnSspwmRNH0iOQeyb35Xwz1bMgPO8e9I117hAqM2qc
sqIAANQlIeqNhzltfuitJCouCpfJHTyqW+VUr2ipjhIUyl2tCCXLseegiCoXl3iWPlQLSuiC5e1G
6M3yuBMIHhk1rixsLlkORXYdy6Dgy++6+lkQVlhq+0dYebfDt9+nZBj1uIQdvFNCxDKvfO1SBz0u
KHCBN/sWuoTnLQrOHd+JX6pq0GmJXnE7P9cmmPisRypf2UnqKFMluAx+5lPnVseC6uZU1IUeVSWb
l2m71hlrzVXGT2Uj3VnqeKNAoLNuZRdX7pFIluA8CtyTl/HVlUhdlBqWcev5MykgQFpAWtIQtVtZ
9nZuhVxcAbJ/SbIOgEI5BLsMGKzbziWXvU8PaICJdDwEQYZvv6ex3c4aYBSeHfsjecmal4Q48XQc
ASWKMlHzWuQpfHyxY1VrM2DfyiUNNGk6xcb6shrzcYqzm7KbH887puDEWVxAGZahTA0GdwG/XGkO
zmAdZ/MyL5/Om9mHgG5OHBdPsr5Opr5UGa6NnAq/PyYXCeQxMxQNjslRgaxRepK8/ASgayw4D6Il
ckGlmOcaPNLA2pD8VpOgbmA/m+tnuxGRVIliJt+Th/7GMmUrvLK8ZNi9IoyPYJJ2VCcREtDt8yC8
7yffnG9bS801HU+3pLRvDC29qtvSh9Te87CUh9ZC/Voz44uWvvVdcxxGy9G76puWYuCq6r4qNQbN
avNYx6/mNB2UxsCzDK+JpP1aWJOvzurtHFtuOtKvUx45kmy7UIUFb29TYzotbm8SCrJvtepcnWbX
dvFcxBgWpT90o/jST+A5r3KvVOUbhCEdTYHZL83OK0vLBcLQVef8i5Erd8UieWAIfoL8RGCYeecU
PWYquvS6UUdoF8+PQ5O5Um2dbFNEu7Wfy252j4uQ7Zh3mToi06PH4lp6xljMc/tDuWYqTVVAT8TP
PyuCmCX8Yly5BSMbViuNE2T0MvVCofQG8skXA4G6QJu+dHMbgnH6dpW/pV1/tKzl0GnFEbhsd46h
Gp2arE8Vkq52MAgYtAZaimR8GSCi1U3kejKHk0TGQ9Pqp6SNPH2Jr3PlVp/NcAHdRVo/VBYInmrD
RNurfzDy9mbFF1wr+pzU7ck0W6eb5ys9Xp26iR28UZS2dNJkdmq6uFVWO5H21vSrN1m6O+lflcHw
FvDWtzY9Jbn5Kld14qRaH6hG652PHILoy3P2tXFl61WB2k7T9Y4mo07cP6rAAvc3i5k6mWg88Wc0
P3O12FxKmQ2NIWfWgMmi8X7WVL9ciGOXeO0M2anQWi8ZLW/JwHW3JI+KEr8qOlizJuinRJ9mHKMG
gzyybYW6PrulGqExSZx5xilUbyP5Dkz6bjSMXm62fiyp/twUXi0VD5Ctc/vuplIoNJETHz8UjEZy
XMxvqL8e87gJiZw+ESW/7qDPvCRJkMqmX9nZZ1Ue7w1EUX2q/cSanLQtL3MdldFOdcysDac0farK
8TB3OUDv+fOgVW6jJc9j1mBkbnLyVj5OdhHUegpQBA3qBANpihzW5uhbGEE1mzZEjumWFoaISsze
SuNtMWDGV0E73UiaCFfveBFjIK8GmsJSa7fMlSAa68emNY9J87iak+guYQH7j09kQdsBc/cQ4DS5
gN7M2VBbFI9CPYzC5hNTVog8e3WyJ/WW9UeYbiuyOJB+YP5ZlA3s3s/vxvnUMZt6TWtthI5iOWhx
2EN6yFiOAxRNhXx2u66/McXVsEjZgrxGQq0b+tY/ZJoEoz68SkmJabPUi0rbIbZoKGm/A7qxyUVG
otC5qic8MHIbyoO6n/jtM9xkRHdNvkRh/agKHlS7KSNa8joxLVMxdS4BkdNcL2MNlIttczVI1AWu
l2iCxsyuw2zCPZdT/Y+0K9utG9eWXyRA1KxXTXv2HDvpFyFxEs3zrK+/ReecbJmRxds5QIBOw0CW
KS4WF9dQZRqy32cZhlgp4zE6lXfRQdhJex4r4HrVBMzdIAbWVIirMBA/Kn2eVQFqBNolfaKymDLE
McFc7qBS4CqOYY1u9Boe//I6u9plwmGM8JmRL7+NOTdfKf8t3k3lXrqt99mBElbnF/Wu4qUS1l1l
sVoGKcfE96ucDpcOR20HsqSdfzBdH+pDmArZD1bybfsi+CCEvK6S2cUyTvEk7bHK8RUxCmZCFDv1
jIN5CT75Z3mHprGd72Yn8eWv+AcWC2VcFDx8phIMSLtmEd5TRvnJ7M56wGXSWj0JCzNMiBwXYRsH
BmCtcZMbBYMfia262SV+USxI+h3KXfhpljmxMfWMP6B0YZOBUrnUEsksEf4PxU0J7mefU63krIkt
10mGUWH+mOZ2/Ttdvi1CN6tcjl+sZqyva2ArcyXRiyYHpY0z5Lvsay46pIAK5kXu9xpEHkvDDWOO
K67eAQuLDEgmnaJ1YYkCUCK8lLJsheVj2rz2iRuBv2t7dbwPyECKVhddhsoCOrCK1xmDUGiHKqtP
2zZW75nFchj46Emf9GOLBxJpVEuZBEuDMmDQFJaZDTcgScGocfI3qL8wSZe9SFEMQqyMGW3IDUrl
cQw+KYEvW0ZkcMysP/0wPawYsqmKbEteLvVxNUOr2ElbJHIRNoVD7sVSBf/gyYGsb9RvU2yRSypK
aNWAucppEPS1mqUGkqX6ubu9VetNhtf7mSXV19RKn+UiEJ0itSY3tKH+nSH1UVY2fWiKosUfSVtd
2cIkg0tNBbq8IUfEg9Fa0Ggo7myFEAyTPv962oJNAwNp28v8c980sBPLUFA3IF2hs0e6zRs5qdNG
dRCNtr3XtodZa72k4wkt/7m093aYg1z1UMpN/RwM+8OLgYFyGePxPAqNPyH2vQ3mBAuhoAoKMkiO
VNyM8a0gcapabxW59xj+3gBzfOeiMBQzgNxXgBF+NUv2ZlqhqiWfmsLcKYlQ2frke0M1AuSzzwaG
r+dBNCx0XF8mNbN6klsZplXL9LFDzw8posIC4fYeo6a3UlnutneW98XpzxcH30fedVB0fPEoB1vX
IfK/mrwPvjIO9P6DMIGCjBQESCkLfJDn7Mb0mouEMBbCOA+1ivlNYqO3D81GUMr98jdrUw2qdadj
OIK5TFFIHOumpCzl9U2GfFqE12rA44VeCbvo6n5bYctGg45utNSoZHDaENTgip2hnXu7QJtxbet3
Mfjrvv9Py2Knf3uxV0vMN0JOnoRWm983KogqOU68fuCvi2IOYkAU2ceTVkbp7Tarzmn0lJP9wBPD
WcnQvf92zFkskmD240qR0cSjW5Ax3gsu6pc7jOFxZzJ4K2JOpdb1mprKhuLInY2ZKg8dDkIYgpiD
N/22fqKun445UXMW6jPBiL0DiDGrkzwcSOdue8Cf76f3n409UFhMEPuBijlIwZ2lfZPum/6LPsD3
8LaJrYlb0P7gDF9XxcTcSl3q8hj5Chof28MbU4477kvQVoAY7s3ZMbTDlYxd6aF+v1DmqtOELhz7
Csghkh0eGxaJQFx6SUAh390Z/m2s7IX6IVEPKKNa4/Rp9vfbH/rPwPK9fQZBpKFSIyVBBllKWieV
LT96hsyYKwmOTriqaesX0+9PzLbs9nmhtFkFY7SxVXrOASXonmss9f6XOuaAMhVnfZxDwTIgt6pU
SHqQgcQmC5A7vjTlY26Ujonk1PaH5K2NwZNETxVdaHAoGnJv5OeBS1HAM8AgyRAbQ9uU+Hi/ZFup
5q92JrvOifflzrdly3zaXhHnmLMtukKY6WJtZqqjh+DYy5B/fE64x45nhMESg1SDH9O7JaFZwWcp
Ppv51+11cFycbcdV1CYowxqivlHx2hsHvf8uSaA/OuXTYdsQB7TYxFKVR9A+6wrVKdQCpF6PSvCa
pm5YeKR41swnn0ffyVsYgx3SnFRmF7f4dmO1l6cWBKG+O+XaE9oFd3I3f95e3ko65B1WsCTAGh48
ihT2slM6nWvsIsp4fAE7tem2qLmeJ482wuafZsFqXnidMjzj7Lt+SFJljgk+buNOrnScHZBrn8JH
6Y5ep5BngbgoejChN/Pvpb3erZp9GQhqXFSDCTGEon2Ih9fBuN/+rByvYftuk1woxY7gq9JaqP/c
hsiq11YgXHTxqwhOOX/0tg1yjhwrOq36SizmPiCRyK4MoXDylPxlyIiUJBrdJZPIzP1dJ5qQt21N
XYVm6sCm4kQX3W2c6pBC/VjgLGn9JFzN0Z8vYvx2NoZZwowi/YZZec4Ut0x2aWa3/34qiDrD1RBz
5MbKaGsSNAj0RXA0hDNo+0Ha1xoXve4e/2abrqaYmzlpM5nUPUwleN43j6ZwDrkddvTO+PMh99sG
eyFDOXes8HCRQUCqHYddcfGdyG5dyvrSoqVd4SRHPoiGr/YYtxjUCGycE/Tl2gBFeQUB1nyDm3iE
LFV8/PcjJu/2ioXjAmXJaJoG7FVph/qX3HyuK2d7j9bv5Ot6GHdQqrELTRq9VT5IARXJDUyNk45b
yb+8XwbjB1FQxHleAR/ovU81HEJPO+hu50heu9N5U/6cFbEwW0GQfkSnHkp+5k0wfa4TTlH6Axcw
Zch3K6JhsMP3gjYGsirCBaR7SkZJTuZNi5HV8CTuuSHTn0079NNdbTHb06Io3dVipTid+tkoXdBs
pmCoIXdh/yOovFQ7akpgRZPE2TLqxX+eqqtZZsfMMW7yMELGYcgKZEJe5vQiDfmh9hNOzLl+dfzX
EBRX38OemUWJpFWR4rTia56eZUG3C+OQ9HehVtqzifbfUuCYXL88riaZCqFhqumg1UCMIUP9Pbdb
DOu0xcP2sdr+gFCsfb8uooHYaBwA50SOLaP/VONR26Zuz0MInh0Kj4trQ9XENp2qXkFkeNMnT0Hq
lZoTEc4n4+0SPXILK6XhC5mfmQpqgRFGUuhEXbgX91xWZ95qmFAaJeKpKju8QKg6dPOcvSkZJHZw
aM7TKxWlll6aPW9qaB0vrv5Af6nF4hpVmkZSd7LTRSbER8RbAg75bW9Y6Z1ZHmNkZ9/bMNRhAnd5
KTuyJdpUZu2twIkaPJoH3PTrcKh/ZC8cm9TFPj7DJjvHnxdyYRoNYCocK0sqO6uN/eMQCvddLVgt
QjMki10NUlx6Jlg6lA2EWMsczi/BO2wMkMwzqZsmg/NTKuT6CyXuFdz422jXX/sdiIhvzC88vooP
EhK/N5StKtRiOFfgulWcMcpfjGTa+RomFnxzZ4rBYA1adAzr2EpTFJd96NBkkxsM4B/K69bKITHP
gdKVztJ3e/92nSz8C7M0atJMIYItr7ih81xkZ1i1pZx4x+eDpPZ14QzohH7t+6MEEgDVQnICXiZD
wD09GD+nS+xlYMQzL+rFf0zOdGy08Eq7jzn7rdH7aMPp3hKxi8XWJKpihT415inZBSiF4eJHfr3w
OmM8ieU4WJKR343zs9kGN0ZmPKczKiQRWuwkeo+hUyvKH8vhp6633mjKXjakViYknzM9dkHbeJ7l
0vPnfN8mqRsV6jErdTeoQy82v4lVcZirAMxSgZfJ8tfeFyBNGiX3jS+8SE3shHn+WZ4++0VhhVH4
Mszpq6AMrqFkpiWQ4IKkrQVJXs8HT5sI/eUCVUox/FqY7W3dJp+UVPkSij/rHMWbWH5MjcYV/NRu
66+6PNxKMVIMo5y5YR7chUHzpGX+bdD4HOaH9VhK0yDRbBhQiZSZgCCRs6lVO4Tu2qVDR2i1M+5G
EePAgyO7075tORvKtccc4CkWxH6SaO0B1Q6w5gGwTvVLfxQhvhL/wxvdXoWL6+rYaL5TexniMrjO
CPkRa8OhG5PPQgBR+W1YWr1nFmaYEKBtdQmTuUAlFASj8YuCzKQ5OAXKQdt2KKz/cRoWdpgDCdHN
Vi5ycOGVqX7fKN0p6/JDXidebZQ2giF32xxvWUwwUJW+aJIOt0w1X3KwTpeqLehOPweccGDVzu+g
9A+O6c5X5UDUkI4ayCULj3HxKkpu2fF68pW1r7cww0QDZmyqQDTEUJ3/ogm7ruM03vOWQX++wKqy
7fpWrPG5+uAhRx91eCum3sTjmVp16cUqmKt/8HX4lUAfWG1qFebPsTtLnfcXG7+wwYDCSGJRNEK4
r5afpBzV9J+TeiY8LT7e92KgQNSMOVIFPOe7fra0xBnRHTtLX8AB8z+thiVlMVpSTMmErK1cOW29
E7s9+kGnfz8G9e5aZolYysKfiE5AOV/Whj11EzpO21Mkp7eBVpwToz2Vo/Fte2EfgKmsyLpuiGht
YDy6GiNRqGmShzJTJMgdpMgqmbbxSHWmuQ/hVc8DJfp/rTH+Xaty00eNiHBAeo6JfGn1m3gu95w1
rZ7ShRXGv2vR7IPUxHN7sKEtePMrtDXdCny/1QHUJrf/Xj0bG7cwyDi72MtBGSVIigyyYhVJi4gu
2Juzz0GH1TfPwgzj7fI4YtKwQY5x9CihV/IfFhFe0LZetLvaYbmToXtSTEVJdylw6kPp9SfaGH3X
oPPxrbHepdNVkJH9ztm31dO8sMvcgbnW+v1gIvX+RliGuDx3ArcF/8QXGkxU3nRqTl1s83Zvpd/z
3faxpMlaozeNFuO51dMxMid/VGO0JIITAA2m5s/MSZz403xnPPzVM+96F7N6vR0Yq/qybhCGmyCF
jh8GSf6bevzCAj0pi/tkRAdOmmuT4qTNETNPtXZfkAd92HE2bv1YXyNABkTGvm6lvED+Ij5Ee2KR
l9yL/qFV3hmDeMHncmfeFTzg4gQybDI8yMt69iMFLyaMwsWlca46zapJmNm+XByn5EkUWqdFKsqP
smPk14WlYWzJhEBCoo/gx5+OY/gSdrwzyvsUDPYUZRy2lZkoThhjhuZcENgL/+Zuve4qW0McunlO
xRZVm9TY+SNK2OVuEO9Iy+MiW8eb39uqMNsqqOrQYMCA5lgod3qyk3e0J5iLNzTm3IpJmVtBTEk0
hzR7SfF6pjPURwHvB5S+3MjTD9vOun45XBfFbJA5Kk3dSAiA/SKGb5yq+mnbAO+rMZdBIyp+X40w
UKDd14RcNQEBw0sdJU6SZpY8HkLpcdviBwB2XRNzMbRqNWaFGSCf5+iveIEBOvtTDT3KAXKbtU3A
HYcaol1wuoLX8fq32T/S2pk4dDEtXU6+K5OHKDiGyjEcObHXByHK1QxzLcR5nc1pNisg5TV2M96X
gi3eibfVWUaBkqu3zMEVtnKodkZaiCRHSXR26x4fLv1RS14RPwoFZ5yB9/mYt1EA4a8CbSrwxMoL
kXqCFfHO4CVK1xvNrmihMndA11Xo3i4RieMOR6IvcwlcI3iieh2TJTi8ATnO+VIZ0GgTEzqzGnYr
C4obsP3Zc2s+bPs7b4sYvNALwYjinODDkXtT7x76AQlmf7TqRLdVruwJB9FVBjCohFmACxr1jrje
TWK4byvD6wZeDyvPGxjYwBQhWjtTZFFS0b/rgnYnQRRV1IITqqOcE8VbEQMXaWMOoSqhPYTMdwn4
Wuc9KbztLeKY0JgiitYoYajQB5MqP+j9XUTO5cRZBc+xNQYXjF7X/XLAF6OJ3NDuLj0UTqm8I0J8
J/B0Dq5zNkijt9giltLCAbOCBe14SSEqgAkn3Y7wPMPftj8dzw4DC2oDejJxClWnK+1W+ZqJp2o+
h7yqMXWnjTtXY1Ah1lohz6QIVrrITYbkri/JoVNjdyTQ0TNncDmpHFYIHpCzb02hnfvAEN42DN0m
mIzBS9NV77Fhe2wXxxoHJDT6mRfbpc+TqBMDOKRm6KYfD3pzY5DnbPohqpwge72UckVYjUGIEBzu
NSQu6AWVo81xfKSd9T3Iaz3zWD5rHpXw0Bpr2024VhnAKPVayJoW3ZyD/YvJDsPE+k1vz7bilRjC
b/Y5V+SU5zUMcrRTmKiBD+SIgntBRv75CynvJsUObjVM5G8vkGOLfYXmkqpKKcAXvHaxXc2aE07z
E/57jIUvU46uaV/kyfZwUEtnEEWS5HwkGdJJOtI8WmQX/iWEytT2uj4wYuiyroKdlmWU14JQShMV
AYY23RqSRzAynyQ8bKRg9OfxNvGkMTRJEVmq93AqBLGskdah/Q05RgnN+j8Z+XKHz8Z7ya5j1tUc
g40+maY46RFjROTQoGRSgP8rRxHC2f5066H11QwDjeYkqVqshP95Z6LoC4olV9z/Xcr/aobBRiUX
pVlUUK2T+tSa+2IfYlI9zUTOJvE+GnWUBUIlYiT44BwEBKfNxdQjOzYyTyOJHSc65yyt+9x1RQwY
5n4olkNT4ToeWzsYMDAyWVxZEPpZ/vA5XVNM2SAimvwZGOxjkkpk1pCeEo6B8TzUL9u7v7qIxb/P
AF7V+X0+inhY1dIPcTo24k+IAm6bWC/ULmwwAKfOvQ7BV7zaoEa7q44xKIlbS/gHYzZ4QYWub5MD
x+LqSb1aZOtLiiCnPkRnaHiO6QI7cs2b+tR4naN5iefXfwM+C2sMwpGom0lQoJqltYZjzIXV6eEB
mtHu9qpWsXthhsGDemqUJCLAg864qUDtXjxIMYTCIKxFvvnzt21j63HFwhoDC3PTK0WZYByE3M6e
7pEThAEv5CgiDBQc3oDgevF8YY1BhwDDBWZIXSQ9yJ56aqFIM4GtID7yunPfGBM3DhSbf4FAV1QK
tf+Lq1awcke9De+mIw12KdmVaRc70+4wa+NMnyn1TugGDu+Nvwq5i9UyyNHnUoaxF9z4rX+Mleda
qR2SusqIocGwtUb1RuBlE3kWGRiJtRASV32sgtTFOJJ9e6JcENKe1wDDM8OgiT+UYZ+ICC9ozrLZ
RUhu/X/UMXhm6M8XIK/kCQLeGasRBNkCrVz/UoWJVRa20dxqw0s3Jxyo550GNiujQuUlNnzEF/+N
C0MH3PdHsPe4w57XI8y1xgDK3BlInbcq3uLQYndr0DKMJ/Wm/Cl5mcPvPl1vWL+6I5udSQ00bBDa
xBY812c0fp1kjDWjYjUHVuNprzTWbinl4nfziTf0sv7eXNhmYEaomh4RKZaq3vo7MGs42S4/aVZz
RgyCRAqvLPFW7ts4/mziJsjyQQorRKPSbnQECwQ+OAQ15Cxnp/Tm1qpPlSPsMoyrmLv+ZtoLnBfU
B3trmpKpY+6asLTPZdf6ce6jGp2e589UfyvZKU/CRbYzJ7znncf16OFqjAEagvdTBsYaBdq/d37W
WUHyxLkm6P78+T2vFhhgiUgImV/ZkAAsEHa5o8z/bWAl59kOT/Gx2ftftw2uxytXewzCpPKgR1CT
RRlNnqyiC3bdpDuNLPK2ibcuBmLiRtZHLUGLYoE58sOwUwRL+qL+Q1Wq0J64178knEBsvd0YUt7/
cQy2nY2kYjHOevoLYsAzYEfHYDd5wM8Lzy1WPyJ4/TUVNAOglWEOHYRFhXzqkCTtKyefX8HCq/rP
f7FPCxPMhW6Qeda7CunEHmRJUvJjGsG8kvMafNZPk6GB11OXiWqwQ3NC0MeSBuItR37sHVq/xQzm
zeBNTuYIBy6ry/p3u1pjIrBCFIMoh9qvU35WLQrL/Yv+qT/FolU58Q1tzEIXsMLlzuOZZbar7WOx
EMOWViJ6J/+uoq1vb7rlzxgT6W7i5Bfh+3DiDRNRaPjjYC++LLOBUyA2VRki1RPVnW2olWMmoZVK
J6N83PaUdcdfWKLLX9zmbUamWerwZKPLo+oBwVE6FIfCmfgsRKvHemGLAcS+CwytMtDmJnTVqZWN
s9E/yoVxiYb+uZkNWyaKFbWNJZS+EyjlDr2JzsgbLFhF5cUvwWCmr6h+Gws46TRKSj11H7iJDUI7
CCa00MMKuOWD9U+M7nS0iIiYfGO5PsRaMvQ6GxT0wv9UfwTxQTd3be6R8NST1mpNKBSZVlrxQJSe
hz986GqWhbSJBIHk18hYDDaVFkxRKQZJNc0mZ16UW7zYfvWcLMwxYZPWkFHtW/T7Ss15SL9V6HPg
iaavJwgXNhgIaOR+CguCNAbNAUk/Ird4o7BCixQ4liCkCqKzzt4+ILxlMcc/ClLiF52PaNB80cDO
r9135WHbxOphX6yKOeyDT/IwbnEE+3N+G8XPqKk2xtO2Dd4ymGNe1IquJXRId8hO6B4IotaaO071
b/0duVgIc76bEN9q0hDeQcweLJBWBDY+GkN386VSXkjb2X9Hz2DKmo4/poT79D18NTrx9VaX0egi
/OOPcPD8S6jbwcTjsV8P0xeGmNAnSyYjFYMRV6o3ueNbybb7ghIq2NNAbIGS9HTy3XynfhEftnfu
g696XSITDEFhdyig6vErgQNA3M879Vh4AneClX6rPwHjtyGWQFDsm3JWRvSfgMnPQp+egCnumTz5
4oMCnNpe1brPX20xaDHNRjPk4duEnyNnl6I6JLHFLQmte/3VCoMXdSjmKAgh1GqhzD24AYaeeGO5
vO1hmaXlMZ4CH0Q3DpSz7S7XnDpHQloml0aXrTZ6ipsI99xkt1XKwY3Vm+zqkgaDG2LbiKLa+TQ7
6Vt5ha4IzJ9sb9N6iLewweCGIplKHRdAXDrtgHEhK7sXbM0pDoaX3fJoCqknbzkggx9G3+vFLMPT
ffFJGTJXDN1YP4CZN9YStwxGC1VE3gJXY5LFAhkAIWpE/NrEOMf8SrNQoH4+GWfINR3iPUqu3OTT
+pN7YY/BkUFtxDaLkX2ab5X7+kw7ObMLRAHSn/4tWMP3DXdShx6lra/K4IeWR1JlZsi59YH63I6d
MzZQhzJEkPD6T6rY7lodT3Fpsuo62of5t20P4hx0lnqaZBFGvwgiWbO1w9QuoeSQ9HYm8wBlvcXz
+mFZ3ul2DkehMpDE1C7mrSzbuifviwryW/lz4FvZU2DHrk913DgBAu+ImAzIzJUwTHKIqLZBsqi6
R9yz187pV6RQTr49lxyH5UCaycQjZqsXfZnjCZ7Kdi99JY2l8Jq2OfcAS2yctm1raAnK9an6TTIx
EfSPBrqu8l6OObE4zxADLn5qdGHT4fKWcrfQKivzf9SGA/VLG1Sy227IdQ8GW8Sw0/yyRHKUqqTR
+UpoqNxFLuaJrJqqbSPVYHV7bl6BdoVsHD52jLmsExR1daQuacNhckTa0irOVJeRF37zviWDK7nR
N+rcIPaqJsxVOUhm7JX+MdWI5fuZu/0xeWeaQZR20rPA74BhenVo2ltftGJpryW8JoTtJWns2PLc
hXI5SzIqO8O3RoqdMi48BW5St50XmOMhhXztLFU2yXI7ku51gHg2KsgBQJEsTOcjTspNa4y77cXT
D/nxjmpsHXqqUUBIKXtLmPRWHty042um2Bn+RxbuwpF33tdzpr9xTWOHnOceUXWg4MC3Hob5jgO4
F8hDYCkuOK5ym+wIcn3jJXDCXbpLXcHB9N/2grfDDI2VJi90qQFXOBLUZu7v1CK/xfy4s21iG9RA
uYxvvkhChHpKkhkU8U5uzJbfOKEKcby/IvhbfEgGbeIpb7oxxYeMcy8jpwK9lgFnnIFzF2isQLma
jB0h1dtmDe54Bv33YXxIMaMBxhluuLR+DHUimppKdYGZBZUqgZaKkKGNjxRWoTkmoiTQndcg+Nve
nvUasnm1xIBnUxcQZGwRmAkhZG8s7djtfEc6iK/yRcHiCkhecVP164HZ1SZFh6VP1BPURCWk6mkv
XHDKPcHt0LvqNgcNkRkE5r5tL3Idba72GACN9AhCs/TxOhWJ18zJeVJSSy+rw4ComuABsW1u3eWv
5hgMHeO6q+IepwqaEmF+kaJPCY9UkOMfbNmsBLlnrNKOmTFwstIWRXGvlV8mjXAQcUWIWJPRH6Eq
qiZpdDL6/VaRSKmzfERmdgQLa+7Mp35fuoobHNWbX+zXqS2cK8zYhK5wx2ttWXXOpXUGPDI/VSAz
gttI2EvQYks9/yn8BsE+W7Ylq94pDzMnbFl98i0tMgevHeNyznLEtD66aJr4Oe9sXbmASkhMoPVa
3Oido0AybdthVtOIS6vMIRSmpjdlCGYjlJjcDPDfgS8VRdACyfaJ11WxdhqWxpjTZ8hRm4wDjOXy
YOvSORQfhsJ0/NoZuFpsa0dhaYs5eaC3rYeaNlGWouJVbX0Aiei+VxvOAeeZYU5cXYZdJGsIEpLJ
RuIhIOep5OE/57OxU5V5CBW2nM6XDPboZA/Bnr4oBbfalaf25+jKzxgzy21MfG37Bs8sk03pVL80
dAjaoWfcHVCYj0yQ596rqIpA0Pp/MyW9P+tp7mtVG+GqzsR9OvkWSK2sILwT2hSMhu62LbojbKi1
cAxWf3NOSIypPWSwE7B/m4+lplvQ8LIaNGxEXiUcK5Jx5j9WL/ClSQZMypYYdUBZgH+1GhBoqoeO
ejHfQiuZAyRvkwNbC2SAJPQVIxwIKgNiBVqMwPTAg+REUfItDGULos47KG04uVp4VR+5KinsKSE7
OVO8WTEQ55LmMpetlyrVwUjCS4BLqvH1eyHSrXiESg7e+mE120Zd2jjPx1ydjrEquE3TeqYveqMw
WpMKktnpFczdlpm8Gll90c3Zq2vNEiujtKIequQSbE3pgC0IGqsXQRQzqvvINx+l8fPkS0hyibEF
Mcwb2egtU4kOfhFO0EwlliaX37ddgnOIJQYE0wq8MYaKqCDOb0U00prfjfDL/2aCgT5oTsZqhEyo
QyYv0EOvnXZDEDrbRniuzWAeGskaZZIBRm9Dysdfg6/8liCuPzOgB2aEaOpAp4aGh+BB9SobhGrf
W1fzmkfB4cEQPRwb7izTx/AiZJs7ohSCLKA9QH0ejK9iyHsMcXCOJXweo6QY8g7gE4X2ZNrlFN0U
tWPIKdhhjd32DnE8TWaArirVsKwqhBWFVlpmOx3mUL8QaJdxAHU1I7iAHHZmduhDMrY1mkwbd3QS
TKvPokUeBo/Sgef3wLy/6vdbWmRATo+a0O+lDhTGcXiqIv/BaHTPNH07Gn5mU+iUeB5hsiBSeY1w
3LUygKeLZRColFNyOtIx7BENz/4eXCfuL2YVbvWe55EMXAhaFftNAXtDFXi1OB6URvO2/YT+E1tO
z8DFWM56SQiefH56TNS7vriJhuf638t0vguxWUYaP8/QulTDG7X4KHW9JU2u1kBsTIaejvS4vSJe
pCkzoKG1mqg3v6bH4zsqF+h7qDg5tCWMlz3lnLI/eoUryH7GJYg7guYcV9B2uhsTzp3O8QG2S6Wa
O6WWE2yQZqSnXFCOSpNyfGA1u7g4UQoDFumYzmUdwIYK6jHafJn9mO46iCthXlW12920r17kJ21y
ODtFX1YbzsfqOgWqFsQVtKjxJqCdu/MJE82X1lWQYEQtksufyvF1dkxbrKomFEW8KIVgF/g/gLmp
8uJne86q6NfaWhWLErhuQcmIBDSNomlPChGtFiBRHeZPIBzn3So8B6GrXl5buqCTZkBDaxSAcNws
7xS15Pgg78OxICE18pz0aDqBCgNCpIsIWivpUx9yTi7nflSYqMLQ/U70FdBN+NNlGnXPkO0keVJQ
9uh/bO8RJ35hOZ6HKEtErUIWNJpcWXQy+RCDNFB5rIdPanKMNM5lzLs42FxGoUqGnEnIo+ejp4Ef
kVL7ZcWZNotPTtPhnc9r0+N8S5bPOZPMGpE2JnNmIcHAFnoCE+PWrH0Lij77jPsU2HZ5tgs4CdMQ
pBYIOuPGrZJTTY4jbz6S44Msn7MsDVIwlkjimS2S15qbG52T9MdM5ewVB9LZJl8Nefs28OHren3U
ZE8JTwE3guHgHjuSLWUGkbIa0xiUVwWdgCf1ITgrFrG7A31gi7x0CO/bMRCRDGBJhVgOXr1ReYhJ
96x0mt1BlGeeBXf7ZK1/PvAbE1Q8dI0V5IZY4ORnOTzdqL42uZemB6Xj0SXybDDXldSYvjwVsFHF
L2N3R4xHM3/YXsYHSbLrOugWLlBVJq1kzP/lSewP0bHe035a8cQ7qB+8ca6WKL4vLLVZEs61jAmg
xCA/dRRiSjG0xBRchyQUdklGXkIy3Spa7Wgh5IZz4axI9U/OctfvrOsvQT/54pcY5H6EWh0AcYJm
he5VIwCK1jNAWk17KQNeboS3hYxHKmSWw0kAPDUpYsKbcvinEHjccB8EgtdFUYxcLKoIe0iJ97hP
pB0N17Ndf6wO6NNxIedqb3/A9RN2NcVcXW2TNGoP5VlH7GsPQwKWotdWqJr7SfubNjUiXk0x4a1i
Cp2hxBgdTPvQS2fxVlBbDLNAKFbJMRIHiqjU746qLNixGnCKmpxlsu0QaJYGf06Ck9eAosAHo8RD
1dtBzQk31iOa3ytkeyGMIEzjgmAUvsQTXBIfVM3d3i2O97E9D1nS+vIcId4dyTPEolXhbA4cE7wv
xeBHnveNNAxwiCR36yp243bfSKNTad+3l7LaVLpwB7bdoeqI0RMfrZHklk6dgzz2kjrjSQCVq2Ja
sO+Ng837gOs7pCsEMwAKCp6MD8q+kg8CPuJb71aK3q126K3thXFMsCFTk6UZ8m/08Pp3UfYwJ5x7
fj0E/L0ENkCCGrg4FSne1squP5C97v4aXeaxs68S7hLxaoe5rEYftN6ljCdi43bYn8YGQa3THyBI
fUpbqMk2juipNl5Ye22v72Q0YSqcu2zdFa+/AeOKbV3jzFaoGUhGuZfl9PMQ97cVyHPzTOd4/QfV
rKstuqsLyG0MsVbkHIWX8vM02W9yq46B/LCjf9IsYaft0x036b0e6l5t0tO+sBkKMaQUZbROUT4d
iDpb4a1/Do6vRgi6M8qQJ1r5J/0JKeBtD+XZpd99YXfWI7AN06GbNHDNzG6UwdLr1PIFe5x7zv3y
wV12XSRzlzVmlbWNgE0ES/Reyu5KKbiMMiJGRbXacDprhW+VitpaAZ6fVsQtDa11Ai3dmLngonJM
GkXBU92/1AcZQ6ABpJ7pBDaPDuyDeOi6UgZbqiJO1W4GODcuHenIUIilVJEY6vDST7yxnPWb4Lcx
lhYnq/ymyw1caKY/I+5un4ZJuVQZ+brtKhwwY5lx4kRC9G0g7y/2vqN25bHIw8O2Cd5KGJwBU3Aq
mAYtoo0dOBK8RvoxzxyPX98byMOrsqoY4MpgvFDKxDIfzbcCIUTMqUy0bL2O4Depd8Np/vIXK1oY
Y1yuUkQhNVpdwTANQqpjP1+MnPPRVo/wwgTja1OT6TneK2gOqp1uOspiaiWNMxsXY3rdXswqCF8t
saVV0BCWpB5Qmatb6Msjx1aBnLy+r+SIhxSrJ3VhiammIss1iP9H2nUtx60r2y9iFQnmV6YJmlEY
WZblF5ZleYM556+/C9rneMYQPbjHLj+6Sj0gGp17LUnVWaO92bHyJ8OSB9PNJhEEg+tlwwtJnMrR
KSIKpgkYlyBF4V95trwosF3jcXHfsRLcemudRA51Vc8vhHLeLKN5AxgrqCAoieLYdLH8nkhv1y9r
9bleyOC82BKWJMNr+je8+X+OpgtUj3Beq0xoM4XTe98kPqFvEqQU+JzKnr4wZEDbI7dYRnenQATu
KPp+nNcqkDnAU8FOFNqbbNwv44LJaUGO8lGGpdgKwKYtVTeJztNKLOoE3FiKcn+SBVOzGYqbWuSQ
RCK4lztFdVeFbBU6irwkf1CLzSgSsaLfvxzjvUZw4eAn227LsMQEZ7JjTAmMk4juwwMGisGWWfgJ
0B3CxWkFUxgflY9JxeazpmIsyeJja2sumzyvsRWdp/s8+Twtgr//UfF++ft8YJ1MA2CqQmQmtVwe
lxTDp8NtGpXoXKBQSA1BLsfu4ddi+K/SOGs0W/q7y8BShNm6/biztcQtjZtouC/Ke7o8Ey32rj9e
RSSSM0uz1JK5qOE3zEeGr9huwp15kwSSGx961THuwHQKnErQe8yv/Va077Sulz9vjy9TdtU8mO0M
TILBeB3V/HuXmaAPEGGprTjiXz8rZ6HqEcD01gCazCh29O/WXt3qWLt7sR+yU4YUQmQQ3x37tWtk
x754CtJgZklYYX9MO/5LG5Lu6df5RV0c/cSwoKlb7Oct0HEGEVWX8KicwSLFUJktBos9uGgkUGww
zwaqmgxUQfIs2uFZqdT/+mG5CEdBRFiGEdZNyEPL2Cx6DNCkrv1kPep7HTuaIpRJkbJyQQ4xJXsI
ZQMXOav7csndYkIzIvkc17WXd5Y/hwcrswVx3Mdg5NdDcsaThPVsywjxPBCFpVi8mg5ag5E1wXyQ
4Gh8bG0ZxhBb4EHzIulp6nPA1FCngcKU32Li6EPuZrog9hGYNj7MVo05CVMN2edUfooLzyQ00Kvv
Fh68EfnXrYzgnfPgk0WZh4meo8lH5Ycluumtb327+TsRXKSDGwqxaoXxqkr6pJimWyHSKiaBNxCd
gzMkRU/0CWQ8WIaID418yqOTItqTEWgbjzJpRra15B1cNRAjUmW7yMDaUd9MqRQYftFROEOR93ne
ZT0cZ9uessor6UkegutXwr7GFTPIA0uqRLWwioOjmNJ+KJ+b7PX63xc9Gc4adD2xtJDtLlk1Mvsv
ipk7xfQ1MQODPk2lbw6i5rHobjhLoIZGRzMTnajKPKU9eYrjfj+PJsZLRauKgtv5gB6JQlhczCgg
FG3thZbfKDKeqcAAsO/z4X4IAdydiqIk4fPTpllQraTIspLoqVAPUeoW9k61b7KhAse6CNlJJI27
LdkoQVo5w9xY8vyp0MAEVXRe0St3uib7uTlB4UU4buv+6eKE3IVFktEblbIwfuwZ3jDfD7IDSqp3
F9xGDqqHIjZTFi5d+aZ85jqSOUVDAxfHgBisfREkj7ZP7t5XBLetKXBN6+7+fECecwW793GkERww
2UVvGGB1Gd4YoMUxDV+5Ihe1qpQXwtjZL8KazGrSvinQGI1Hb5JTR59dU/px/U2vPrELGZwZjxsp
a+sc5clwknd9lQLn5dSjq1ePoyAhF0nibXnT92hrIJaw5mOvvuSGW+SRM6kCv7SeF12ciNP7Il/y
uWBgAmTDtqpTf3hFBfTE0DnAkIWJhjKwwNT2/HffkdP8YWktyWbOfTG2C141oOA74O3FfxK1nA/H
T4FaCzTC6DDOr3WHOLs1020R3pT6ySyfVCmYY4FHEdgQfiYUuE22SSnKGVFVOfLoN9Vz1J7SOJhA
c0Kern9CgbrzQ6FdPXeJXKE0NJf3KmBHZlQLRauqqzHYxffj1N0OtSqjEQIKgOjbmGsBQd5YPCUU
qwShaK5GdB5O4bulbPWirxDH9psGKVAT9Or2+idbvx9A9hrEtEzdYj/hwkIU6ajrgEVgmGGtQ5u3
ueyduN0vfewaxtc0FKTL6yc6i2NP/ELcZDdTPEpQ8k753A2BphxskY8UiWAXeCGikot+HPoOiA8A
QIz0fKPrgLzKFUE0thrKkPNJOCNhpHVdDQAC9Yzqc4ERK3jfytzaxHRC7aCaszuKGM7eR40/eqqz
SM5CpCBhQV8X9q/UuldJ7Y52oRznBGTIhbq1utkDtZYT95YzJd8BjLWPs7uOjrdxajiqiXlAozqM
pGxdW4nvbLDFz9Zwp4bgp1SSH4lUHEdw2dQLgHrVH2Ehda5Vgg57HnUnMV7SxYycRI4rZy5EdOwr
zR/ka+dv+aHtTslUhQ04bMZWSp0oKioHi+e+2kX7yNBbx6iS2wKzXZ01u0ZGfGsZBLcpUBq+JT8l
eRVmFXNitj/I36XutZAEL+03nv/n9fFd+SUbiNba6JTqzuhLTgQsr9QF5jfQvLAvI3ho677yLIwz
U2qaz2lOgXsiLc/pfK+lD03/JIv6PsIzcRaqjCYLg87wJsYxutcDBd15+X7ZEABjogQlGrP+TXR4
PhVnrWxNG7QCe2iA+WGrjMqWPqm3mlMAYErehn4sC6I10VfkzFVEqiyrRqSoOcAwQb8wHNs5GMZP
f2KDbcMiRCe6zdfU+nTs4rgDiFUkUV8GDpM6SJh0rTf2QjejOrttnAuiAHYvH03JWSR3bzpYMu1M
BhxYkvWeDJ7asViC66dad5RnEdxdGcDFG6cadyVZfTB22pfEfisI2WPd5ThpqihZWRWHirKCr2ho
Kh9Xj3FRV8hJUE0wXisjfKiU8KSb0V2vf2+Rulw/26peXAjj4upc6eNszpFW0tlRw6ALbyJ67FGi
vC5mZdwAhvFCDveKaa2QcRjgy8gEAKuu3QIE/UtPzANNhwZMQdPXKG42TWmj8FSmIIiU/cgasH8m
647UtyLMOibug9Zc/BxOa/JMl8cU4zKoPDcHrCuBGKnYGo69YQitsSdqXou+MqdBwzjrYQTKYYyq
bg36aDR7sBPnwDS+/pVXbf/FqbhHHoIEN5tkgpmO8tNiPhQo/db+34ngYpKiXfS2oQhM62lx5v5Y
St+yP4p7Lo7BBSSZXipdy9aeO6N21aT0JkP2sNEjcGOiS+GCENOaa9ov6D5g1c+VTX2TEeCtmW8T
Bjauf7R1a38+EZ+qdHM/6BGLd/p9/o24gFvfDk7npMSRvc7FqoF3XaBAEfhchXRECQlThLByKwv1
8ZvRDP5OBGc4hr6VZvudBSd/s0zPrp8jXTQXKjoGZzTkzp7kiKLpPyk/dBnLeIVj14I3s+74L+6G
MwVDgV1PiyisazEBH5oRueq+BlPA2jPq7vpXE9lBlR35Iqa3lagYQzZ2BSjb4B1c9qbYWjvkKMC3
yPz+VWR6VqDwf7G8H9geQ72as4phnhzkzwr4TJpX5UG5UU0netU3oWNtK5cGmUuOI0Cyzcds3z//
rT5yVqNKe+Pf2nWRuVm91aif1QJ9XK91XNwjZzXKXMecvgnLNLqg5caa8V23q+5Cj7XqzWNSu4uf
B9lGBOPO/uwVT8LvsCW6haKsgpBHI7mbRJNrd7FfJSdVl11w23qj/v26CgnMFr/JZoVAYqEUle0s
0jeD8SnvTWeuyWbRRMzgK3gbv6gOv9FWakVJpgL7m9kh3ERu8knx+g3dV8+Nj5Gy58qXA9WtH7Mf
xi0NRIq7mpae75NfdUOKr9qRgnc5p9RJwm+VgYVy2Z2bI1les3hXZqKgQCSRMzd2kapjV+NtNh49
zX7LSCJONeMA8iS38pF7usvX2GMVs0D0Qt57bFf0iF95a+d8mAA7CugbRUpcrNZvkkJ+S5HxoiPX
OHH4RpPxnzBsjzlwsIok/rTM1FOp6ZlD4mWl4SZa7Fi1BTo3iihYO8kAMUyl+AW0EK7c667RDD4Q
VJwit+6GogaST8fovSLqxnL/qFllYNLxW2NhYZ9YsmNgC3SnkPJTg+F/EhZOapHXisR3WtE5tlE4
vZQFWvtVX+pPZdVvyi70ZxDVt3rnyykWwmQLqHTKZmnafV+0d7Ey1U6hh05YG77SfqFjtLfDWDC/
t36Htm0DK1xT0I791b4adhhizhq/ONuxXRCGra4CjE/Yff44u8WexlkOpyugN1IXvUc+RZKtlt6G
GqZWPzdNkKW3zfzVpLt4fLv+7n/jqM4iOUe11Fo5jSwNsbc9kOUYj0nxbLyzjdNAEaRVou/I+Smr
JW0VlyhkNMZT0bl6s8uz+ynZL9iMC59DU9DcFB6OWb0Lv9g2sQwaBcwOMBQm7UeEF0ceFUDrDE/h
rchmr5vQ85fk3FFSFHk+Syjllu1niSZOamCUEDhdYRvurl+aSBLnlGwjGnI6otOp04OcF0CYC0rM
QQ2KIIr5jak+H4nd58X3S2U7ncuF6f2BuJj39MpjFURB6vaB/qDcgsTEBXYrIpoQq4w3wuewHqn9
FM/3DMHyabdjhfaMqvoR7Z0cVBtkG2lvujYG+rQjpmtYe4wRhEiAhs+24ZmirEFl+v/Rgp5/AzfA
lEk68ItbpA3DrPlWR09ERhtMUb8NmGIYC1Bqh6qPIWKUuH+UHWmBo5f7iZE4bZikwTJoN0qsvmFU
x6FL6pXhoQytoMawX0QHT8lNx1y60JV1wDLrxSYhn/K5+UebYndOKg9T1weyoCKWqw4l6ufrarQe
3OimYsoyKgI23y5NRlIZaYY0vfTr2VmAQ44rHrbSDw17N4+9xyhp0zu5FGI1rz/MC8mcBisTafKm
Bfjb/NCB0h6Qdhv5vg/YtlkaiFbsVp/LhTBOi01FKfp+QsDf574F/mWzcMbGbyzB51ytsJzF8I1S
LZ6zVJXRKLW68mVpGkfWs8gZ7GlbLN/Uofeu39764/hZ0OHx82oLm72jCfa1OX+zW8M1U8Pt0m5z
XYogENXYt72wAHNn0yqDW/LSf2LDbbO93URu1N6GvRsR0fKoKKvQOBPaG7o0JCWkYZPdmw7v7Gun
fqN2aI05oP5zhz2Llwgo3B0aDKDgchm7kPpy/dC/yawNnfEdyMSwOI3JldBi8/SI+vfavnX0GwAr
h65+7D2VUXf/aBLBZa6qKDhV/iOQr/BXE0FxnZGTT0O1wZDJY6yRm6R6BYK14EJFZ+NL+akxtLmB
WqtHM4Dbx9sqiH3LWx7Q2ADB9sb2ZoHEdUU9n40LnqRFhRMp4US09LEwj5lROdMgSupXFnZZ6HSW
woVOVrwozWLC1bPuwYQgrcI6Fdbf7oSIfetP4iyJi5gGfSKGGmKuzQifazvaFq22yeZvshLvLLN2
qqTxQ+0bIRJWTWP4gzF8AkS3I1n6rpe+EiV7MunXOGu/XFda9jY+Oqrzz+Jiq0ptM32WoLNLPDi1
ClDsWg9yO3HCJndHrfuz2Oosj7MMUxbFJk1QUGaxleGm+2HbAOUCBFhBSB3hV2f3d+14nGmQ5xqp
eAfrOgThprsDoFjioiWrb9TPjYuU5SUVpYoiveV8lFXjohsV5a5hCiT60g9gf/6jZ/8zuOCpzEM0
bJQR2KjeVKPZG+FNLsRZQILVd/87I+wvqYXOnSZSadvPQwV3oTuYR3EMM/LAseIoqggUhxnHjzd1
PhRnPKuy60oUMNgCCt3m+26bH6JtshcWvUTJEvv/C9dUVk3YlTOiF+AuytmuLcH3YG2xUuEDfKLV
3gbbzU3RCtS6Uvw8HD9i2hQgk5paqCGQQwryVOZuKto7IIIPaHIGs87MVgFFIVtNjU/EBx34Jrcd
a9+6C4qIITgY802zbXxzwxav+md7WwYMU7bxpH2DCeXl7bplWY/Wzmkpz/mVVAVIWE3c6Oyi2Xab
oXRh+9E3SEeVWZQjrrvCn1/Y5MwrjBg1dQMVmgnTX/LXOswcaXKFuc3qRWqqRgxFM22N378xtGxg
/4GSqfV1ttWHNiW7MAtFhWD2az88hgsxnJW0C7uxQRyF6g8a25FlbIZGebp+PSIRnGWMGzWrsIjK
ajwUL+B5EVXs1u//4hCc7aDEbKYcJDzv6POaqzggnTqyOl0ZzFtDMHAouhjOfMRNnI89w8PIes3X
ZOoq6PQ2tmiAe9Vdns/EN08iQJ/EVYvlnqoHdL/RP/ZDtyu06SUkr3liSoJUmn2iK3rA906yUbf6
OVGAdq0HvXk/99vc8C3lrYzBcle71zVi1YBcnI0zIMtSI3Mu2RIDWMIsb5Q2Sxu50uCN3Q4re44l
GltaQSGAd7mQyEVfkwrrQVmKBZzkb/Ln1mXFTePTAspDNLc9xY98RURqtGooLmRyhgIE3dTOOwQg
Vgh2jBRUjpUd2IAfjMfUu/5B1/dfLmQxpb3wNUohAeC9gFJqx3lff2N5cgjuhSiQXzRn8Dt/8Yt9
dRSt7q9P/lzI5cxH1VZjIVkgsJkxfNvepvvmRt/0u/KucP93CBN2hQbo6RUMTps8NYepLR1KxWg5
xDIAaKYo8YuS+kMUHzWqChT0N/pyFsbdXYZhp34eYeTZzj6b9Sk3+UPoxcC9NvcNllXnbf58/Q7X
1eUskrtC1HDSRpZReyTyZk5vFrKLUIMXjUuvW6+zFO7CRjLmdjQjgy2qT7X1uWkDVQmuH2T9dZ9F
cPZ+qlSSUB0Tliy+At4HiJLBH7cRLYqKvhdn9OUojZSwxZMe6EaaF5coXpHegr1FYBlXv5guE9uS
bfh1PqKSi6IsuhRFvn52JeLrwOPIBC7lN4WuswzOIDZJhHVVhubUNiCCWjxmn/InYze49sMAnQPD
TkAfiUDs6he8OBlnFMucVGTS8XhrQNejzIVZELqJk0/X1WHdO1+I4d6S1UzUDBvCULvfl/LBvhwf
24DAO9ueJJD27hc/OLILadwzsrXRIHkOBZfsxSOZicKshnKM5i1Nvy2jZ4QjhyS7NTTphuTaTbYA
6874OurRrbXEuSNJo6PY7aajXyopChJJuRlK8CG2xT+6AhANefG6Una0tt8SI3dmuw/apAJGtySa
qlx9RhflOq6wW9jGNHcM+TStb+TBL7TDPBwN/VUBkdZ4Zwk549YLLxcCOSW0+8Ui6oAWKwPnln0U
090BuDMacFEY84nopta172dxl4cfj4eMqkUMMwG0S6PunTl/yaLGTSOBOfqN/p0FcfpnKGlUS7OE
Qbab1md4dhZ8YofshIEP/Vkd4EL/2LEvPPHYz2pV2AiopwCk0UESoNjhNdsxsBwD0WgvnDFb15Oz
7eDMLZ0rmoD+FH4DzFzlCeiJbrVNHoFq82YeF2BfYLLSBfoFQMQ3olRaZBs5G4zmgzSWXQuE9eXL
2HideQD6v8B8sOu59qDZ+S8+6FwaBWhJ8aCp5bb/gK/6iOYFNlU840t6GA+6K9+IXIvgWHxfp22q
mEQxeo5xiYL8d6nCfqh//Vir4f1ZTUzudbdLERfNCO0veqDGH+PFL/udVn6hQvVfLUPoICrXZAMs
Nu/Z/MX3C2lt5SREYUXa5rY/NrNnYaCADmhVw+ZPQYeFaUvEbLj+BX8K5bMXpcf6LsGelNc0u7JY
nGHx1ejt+icUyeA+YV5RzVAzjL4w/LI4flSb/C4Sbm3+xnycj8KZxSWS9GpJEca/Ty55FN11edd6
/27pCwno1l/zWRrnk9uuLsE6j6KeYT6aFjqIh36+tdU77Fhq+RYMANe/4W+M/lkeZxypmXZpWmHY
pfNMp70tgnSDIHfP0NEJAKlFCcN72eLjaz7LY5d6oY1xXZbhOGGCwGztDnwTGI4YbTTXR6csZsdW
28Tpx5cwLD+bteJqY/hIhq8pFgqiKqKg3aidOJ/9ZEDKXbyB2nc/LcVWU540sw1QrHRUWw9gkASf
SXQrnFG37Yhm8I/I+Xd6AADeTbp7Z5nbCm6D6dK1r8PZ8qivi9zAQA6aBIMXb0dMBMQu/ZRsY2+8
iQTzmevd858OH+QXv96FUTVNDywIgu756KMtuHknKPfllw618g5Lm4o7nd4x346dEogKvutDgRfi
Oecxhx1g4weoHlsVXXasatOgfsgotLtN/Bj6lfdHn/e/kYBl864kAYZow+gaWCSqeLU7vDJHwqqU
1DMF5om9nI93+V9hwLf69etOhQJMVHCQeH2yzYzFGUWQTb95u2cJnAGcxwJ1rxahRnLo/cWLXOUG
kP9IF5bPcPZuL9JO9veunYizhGYTAdkogyfW0ZgDcAnKvWTHwqhq8wcQxMj2fyoHsAR+/Xokaqye
or3hKY/2XbhhjGhz4hRbph3DpjqKHsN6JeNCIGcISa3NtUFQk5r3/1ka3bbfmSZSseavu+TzxXFG
cLEVteozmBN7ue+XvTQdTP9Aiheavkq97E7t3XXFX/eUZ3mc+arjelDyHoPYg73Twq0VbkYRhPN6
PHMWwdmScRxUrAbCcqnWRqX3iXoXFT+GOHEUkRqKJHFmo0qtAcxFCM7G/lsYYQxtG5v3iS47MsCO
/u67cfaiK2IUpLD55iX6dw3kfLP6z1w/Xpfxm/ji55fjUZxqaajt1mLV9yrfgvLsh9SVj9aEnRBl
tsE8hHGCqnNz0pxQlPJlo3WaRhadVGCM7ffnceGXAa04Wy1G2z15H+5BsHC0vPqLjrctb3tnui9c
UfdSKJGzJsTAMEjDsPpkRivn5UdlK7nqqfYQ2QfNEZRNogob04wr9uvdnl6cMS7rspUYSoltPyzV
tkhGZ4xOrfl10Z6X/Nv1exUJ4+wJ5j+rrEU47gHsCSx2vqzuBwyEJONDON+26t+98Pd65sXRsprW
cZuheJh2B0L3C9lbIkjsddyqs4V8L2JdyJhtazSSFpsjx9bvdkBO24JsGhMv2o4+6KcBUNyqL2+p
Z1eOsNct8nV8OwzMb8UMENX/tngyL96DSQfugBUnkh+iwWTB7fFEWFpKtD7TAXSy1Nupe0hH2dHz
GOClxDHy7WgJDI3AphHOeup2DL5fG69Pme+nwW3bPaHbODp1/ct1rRQEJYQznnlaK9Q2kQzmZuUq
6gxAHdFqosDZfMg3y7aP6xl1K8u6T+Jdqm8HEWLPenn+rIp8emmbw5ChQ4a11QmoXoUR5F3sNRLA
OArd0TF2TZfuRz7QHwoyqZnW2F/E4EtJPWtEY2tYNte/qsiG892zVCvkKWe0fSxuZ5FR7QJHFSUm
NnsqQpgUKAuPkqCOQKlJTApEbWN022jYy8aEwU3iFrHs5rWIGXM99/npn3gCLa3DeH5uAywRrCem
9jlpN6V9R8y9Eb7N4MIZP//lt+QMZy1FfWqwuiemC7bdI4M3Y5h4xNGesSnvCaQJHgS/mdTOXT5r
NaQltqN13wzzPpsOKq6NPNWACrU+D8qGhDctiEnSBzoLDiu6Si4wW4qxMRuKUS29t4EGnaV7fcw8
MGw7MY3uBlW0w87+3hUPqHJ2pkiomugpuHiS4bHrXBDLumqKgax7wVdl0fk1OZyZUYAe+y8cH5u9
yn3itxvLwzSUujGC7ilzhbA8qwcDITT+KaZCeAwv2g9t1rJ5XUlPHZJRrzZ3DWiTo++Ck4kEcTem
m7E1Z9n870sv7jMvTZ3ptXq27jF07hW31KWda79kotX5VYd0cUDu5to0m4heI77GCr3TVc5ifoqx
4qE+KoVflafrpxQdkru+BZYyGTqEpEuz64Z7PXkYZQzNCXzRO6vaBy25OBMXXstocYxZiaZ1V41O
B79H8MzKZdhnRvYtnag7NVioSYxTVxnfZJp8ssrypcdOvdXGt1NC78riIZI13aFK4dSlHICC3B+z
9KTWFCMT9qbSUn/JgTdkNYZTSZIX2/KNunQbU+mBXmg7pmyB3LBE4alPbysM0Q1VdOiN5QbcRCKA
sfUQ5nxcvqqMzSCtMSjiJzY8nJ8A2AoSE+swuYqb3FQbYUbLAugrn5cvMRspBf0pYyQqgeyPaTDU
OyJvObHVoDiwBL3E9fz54nRcOL9UWVhOM1oByniPHilZHhrtWMjHZX7Vs1s5VhwN/bJ+/KP1tQu5
XKFg0btEmnSY0NYHuv5h3PfoXaV+ckcqZ3hN/pnBEFdHjrmbjjRIX//qofCzYF0oz2qvYUxg7Bo3
69/mYRMrXgzGzOty1gOMi1NyFYNQXgoJ9STMLB6ngIIBD4tC2EdA1yCIhTuIQmmckRvrRVOakrWj
oTdYnkUL0gmD1kO2/Wx7+qfrhxOYNpMzbZjgb2jboSRsGYnbFtOuz2/I0Lpm+LnsC/QNFpGuil4G
Z9+IEo1pHOElNnm2L9vxSCjdGga9laqvuaQcZTnx+6lkpeYvajNuZFm0iyE0Bpzti422AT41Gw41
vGKngW9cP2mfyu+L2+5UX9r9GSLvWYMsrhxZtYTKBkug2J2imeYbL/ptfhiQtM1bITOoSIV4nq3R
MLVwkRA1DmiD1vt6k7sGKgqDD46qLXZ3r6vQahx1cTh24RepKU2AXV/XqCV02DIrd3aRBVQ7SaVb
VqLdttVw+EIUZ2/yPqmxkIF2EJm+YlrJrZbXyHoklUdxxuJLOLSCs63mUxcCuXh46SRkozJyw6F3
lGGTm09LInoQIhmceckKa6gGCjKbCbg8jIkKY1yoAMm7CVk9mv875Z4IS06CV2hxVibWW+wDRKy6
Bnh+ZrHBCPXMZoWAYnwSWWqhQnJWBvvFQIhKIa3VAZuMxjzyilR3GasOZpJdU2DUBCGUxZmYdpiS
WqkxnVQow8nOxxu5/NJn6ZakIq7r35gSTdYU7P/aBp+gTQrQr5cIlabOm/8hgJ8esIqU7uwNVsmw
eSAs3K3f21kep5CqDBQkiaIAW+uO+Z2N207b8DBngLwuvcgXbcetb84YZ3mccnbgwJCNDqYSiH20
PxgYHDJ3fbFdtC+q8pSHG2sUxmrsDB9jp7NMTjctqpV9ymS2vhowaH22Dp+j2MVmsaoHaScJ4pj1
F3gWyKnngIg0iQEZ643l21DsWsxqdgJIsXUjeRbBqWTcA+hLStHhkNtvyhS5Rlf47fi5o5ND8s69
bpFFH5Dzb2zFQjYzhBDG+GRET1IiOMy6Gf55GB4PojRMFdQ4uKBsF2+VbbfVkVrKW9EkyPozPovh
WmzFYimZZgLCKFUeOi1z2hk1T6ACLNLm+vcSXA6P+2BnYaMkGjyYtCwvermAusiqUNLKPGpitxaj
UgKBopNxfqy1lYVKOeLmjnp64VjWbWLubdRur59LZJ14hIeEaHZIWWNo+MJIDodnUmA7ewFCAbuv
GbzXImcm+pScvVAmqevAGI1YGfOnQGHAzJe6hVzVIWAecqNtftffLPfRXlQ0/o2POWsLZzWW0Ir6
nu2hNN6C/jKbwQ4PfSBtQMUR2AKLIXhh/C4qlaWYZkBF8WLloe5eOtFapOjvc+ZCtaJObwqYi0G+
pfZxzh6ua4bA4vE8Ijrpxj4B7xSSC2PTzea2sXQ3Gl6uSxEoA88mokRNPrVGjLAXVny8o+pjrB6M
9C7tRDUvgVvkCfu0tDOX3MKCJxuf1NzCQy9+wxCVCn/cCqEH2PO84qB4RmMUoerIZinavOnhooB6
LbnLqfXitwYDcbZHO8FDZtd9TSBnL2pTbSSrgzp0hDht+iMtP1mA8GpPqhEof4T6f3b5PMkxYPOs
ZQQxIWa7kYDqyqaupn0xNAJTIToTZynKRZFsojHqDgWt+O/GcKNazti7rf0whae/U0TONmiFUrSz
hY6SYVaO1QVVezPrg6fOD6SUBM5XYNv5tc25U41OYbuoMhK7OfrRVJ0z1W/d356JMxG2VSgRcKHR
TdIC0gVJg+5Y9UQ1rNe2k3/9+wnMhc4FFDQsZJsOMBdlF/RA4MNovOg4gs/GE4KoZJGbkIERFc02
Rxkew2Zm/Kb9YeLz003wGwUdxoIK8ChgWWfDUFCTO52iMq7uWWqcbIZE8HLXl4POr4lHB0qk0CyV
DIPdrZ/cM8wC8xT7+aaWMOJlOQl2M9R7SE0eRNGT4M4MzmZ042hRlCFBx6s72vLFtNwyEwyxCbyU
wf7/IvMv6iWbFmYp6sECS56VOAii/7mueoJYk28uJK2STSkD5JvjndxnTq1jzjD0J8Mtw7tOubEX
ga6LFJH9/8Wh7ERL+5Zxv6bW46ztO+0uiawgSYbt9YN9dI7MvNmwcBr4ElVeMWbLkIbBJjK63PEm
01MAHk2HCfiMJEOtPBZlqqviYLpVSyOWYRIumM4Umz0vWfbSKFZcwDU7SoltmjE70Xnajnr85frx
VkZMcL4LgcxlX3xHRSpH2kezDJds30UvUP29dc9yYzAPtzskx0Hzv+9R/iqSU/moadD6ioHcWc3o
W07aQyXPu9JaAj2ZA6n6HuvZ0/VTflSWXyVyLyDVlGyZtUn2zHq3LIcxvh1it1YFUkR3x576xaeM
jIK0uWTJnp1+1THxkQzOUN4U41YW26uP43G/nohT/6gchzwFLJZndmgZ1BnGTbL7fJQAKD5gE8dy
1dm6ywA7ZgIr/frHXEF4YbIBpq/hVYAZkHMzid1jkXgA7Ka2wYwLVpXMoHXpV8mvsOWOWPuH5uSY
/W02WOdUwPfRu8WTaIeEfctfQ61ffgMPthJl6ZRlrS17PZncVq8dKn2rbBF41sfg51cp3Gsc28jM
amJCU836raprrD0BySb5YsjpscilH6Nu/M8RPyQSFX0KwEACXZTTIbYpqmgV3kY+hV4lnwrUgdEC
FFzh6nu4kMJpTyPnGEVscYOFftLJd83C1MInKn+/rigrud6vh2EP5uJBmNMAJh95wYOwOqfr594x
WlBVTtUxWbCDWCy6O8lzMNHHVJnvpOFpRLFC8BtER+XiL8seRr0dYL+NY3GIb/vG0faS07rhDr49
PqSlk91qhzhyROmHSDD3SnpQJ6SJjG9Mm9bJ5ldtxoRE4SSDf/2Eqy/hfJf8nI9Zpgm4yTXoaFY6
UwlkvHhy6CSKkATH4cd3xlrNx6XDd2yXY6NFTlgGU1m6qvZ4/TgipeFHd6JYC4dSwQvo++y+6hp0
u+etksv7qDKOOeYy6AhWkgUYnKaxN0otSIWlzfcZjw/W5eKbch5qDtvEDGWwW6mt1vuZnedOFVY7
U+s3haoFCbihKMkds4zcqqdu20cHE732Ypx+jEZ0SgEjVKXKIRoBD5cuN2XZm/9H2nXtyK1j2y8S
QEqiwqtSpc7t7rb9Ijgq56yvv4t9MK4yrSnO9XkzYKB3kdqJO6zlt2H+056K46RNb2kCzDhCgIg5
vM5x8jDkJZoH9C2ObHdW1SBS9Rvsce+IFj1GKQA2SyWYovk4LLLIuJH4/maj79h5FzaqRXGjJhTq
0/nWUT1qAchygvS+fOtAAoShMPSE+eS/bFP9vahw7YoFR0eTsk+MEHIJeNfNNt1XyAYApDftppS6
ijm8dGV70tP6ztC6/ZKhGzGyQ0Ost6wpnarqHLSYvMgu97UBnHGidvsVID+FMgY1+aKZWdAARX0M
Z8wC55kzKv33HFTDSh86i2KAiTo5Fb3hz+BnnOdyX6qpM6Ezpi6TE+Wpq+qrq2C8omTaHSubzysl
/hw2iYNdIMcYkdkO2WOaRR/6bnDUkEqyzo2SIP8sBiB2NKSfQMX63XXSXC00dF8J9k6i/fAIvFm3
8/jGUQH4MlDy7CRWx//eH59DIzzk2KaFHe7f5WmmOaV1Yq5oNKUPBVqtmdv6K1A2VSf1J0fWIPnz
uYDjXYgTsk5bG5SQUo14Vqw+sYY4BYAWo7X2Ta1/JlPoKm31iUxE8hKimwH9Qq5wreA8aoaZp9e8
w9scGWa7sHzfv7csqJ/f4bzgu+7d2u0kxfg/H2G/n1hIQfOhz5V0RQoa2oNfavmeZM1B8hH5rV37
iKJNDQlTRwu3aj6XBzNYT+EN36kdkMZjmsWVSNsMPJqGZ5FqUsMWh1jNOG+TNrVWj9W3CbbEM7+Z
PUPfhS0emPoDHTE2VPslSJYxAW18rABn33yW/IbNlPv8G8TgpzTMSPoKasvurV1mAtLDemh2pl8c
MFQe9G7mTeiBOYncf21e9a/Di+GwifouWRmuepjRGFAK10KnqJUCbW/7gYsDCoYShZ2uGzPkxAd7
cPobvuQDRh1A0d3yqR2sK/vXr1TyVcVOqTYu+UJyxPm8uqfWI9AOlFjm3DYfLxeHEm0hHiKbdpCx
xLeWfgJsk6OOpza976s7bfKt5uOayWqz2w/dC6GCceQWMw0QVnLT1z7SG+qkXntan8g3G12xeoeK
o/1vzymk2VMeDlO9QCQ5jofiaBx4J10/RX+Dxcq9y1kdhUy70has7wMH831ujs+x8U5sfsK4H+bY
ZLxL76P2f/qZszTuZS9yhqVrakpj5PVwCz8ZxuUx8I+Z6iylh0yN7ux8eMhW4ErhC9uG4RYW5j7b
L0OqPy5d9cRK6oNc5tMyZidsrUdg28Lwa93dNJp1Myqh24X2Lh7Ntyxa/Vmz7rWklbEMS+1KyM7N
dQFkBX9ncQB7awdnuUdp5xabnO58q0jdxbafAggpLyNhv1z4Pkuq48VXIqFcmtwdGnJosO7S0GBQ
FzQKUpnibUfzszjhAxm0Uu3ZHIin7jicSH0/78nDP8wV9ctwkm2yb+wacPU7yxNuUxtKwJc1OF54
W9zp4MkYasf4HsYonWJw08k880G5sWxZBOJJyZ96+B+xCOu/62GfkLGnLWKqds+PyU06/IDKVZAf
U0nm8M5ocE2WkCAVbW+Yq9UTr9XL06gD82hYncZ8o63tA8PqKbV/9nntVsBb6nJ0wXsF2zdqVDlp
0u/CIT3QJXomCxrxNT0sZfqc6jEgRy03WtpTw6qbplk+NkP5GQjEd1Mz7rO5ClZVAXq+eWiwJKJM
9XdLRWnVIIpnl4WHsp2rIFe2MuTDw88MlqZosg7q+xbPtXMLAUhBDUSxFnzaqKlfdWUO8nV29Kbb
q3F9avTUmYHd3QFZlwDgP/VH7GFHy2EILZfUJmAHdHeeSUC7r2V5Vw9BT+wDncAp0k1f1h6TxQtL
nFS6jL6dbZ01Q8jz2rXLyrSHZiCNxAC4RSSN5c3X8C+FB1Hx75qnZomhlw387Yqdw3E2AMdGn9eF
gWpBVoOSGJdGhMDF4iYLcRqUhLr8Q7JGQdnMTk20nwNRjr0JvDbwWU5TiiIVUHbKtNitzH4aunjf
h+mjbjc/rmcI27n7+W6FqKYkgxrqebi+l/+6HRglArS20JX5d2IEl2kurLYzMiLDmmZXW1+N8TEF
8JDR+02PWWJ3km3VyL6p4DQjVWmjlcTIntcHmngsvp+W0yBDBt2MBDrRsIjKsY7FRsmqLdESFzyh
szG/v6sxbg4c+uZnXEm84zul3h+WeyFJ/E6TYfclDwKsbF+ZBtSsEnijxSdWsxc2dK8o8e7MrPEK
DaEaoyDrYt2pxeQ1MHLQhT0pZvt90qtAn5KfFsDDelIcq3Vy43p1SZoG0zQ5Szc6HRC/FuT3SeRH
3XRn4JW9FJOrR0tgqf0tifJdWKuPZJicuu8DLKx/6cfB7xv08grmq1G8X4rmzqDKEy3LoFTHIKni
h2mF62gTlJCTuyYp0ZwdfGORAbFtfnRmMmIQy2LsvRp1kcrMACnVFb5hy3rXiA5V8QXv+Tn6fl2X
t4taF2IEf7RYyUJBQML3GvjgQ4EJxDAoMMXMGZZky28bewYIxwaaVipoTjRLxHo1C9A5agPF2Ej3
tCQotnpz1AIx+MYwbhRAVpT70D6EUoTFzafDhcIJFrt0QxRaWke8sX+s2TFeH0vTv36RMusRbFQ1
1dSqF0RhUwO5wmm1XowRoFHh4lBsNl6Xtf3RLs4jZDVNMizAZIMBtd7o9QcDWA46sqjwHp9NChMp
uTxx8wWgLqORVYhYVhy7Yeqbw5eq+CA5kUyIkMRQbJyl6KyDMC1/X8LU8AyK/BmsQrMzeO0XDauY
7EGXAR9sh7DzTZpCEtGScgEDfcubqNkpsbK3SgVj0qR4jNancs1Plp3dmxP9oc6ocVGsaVakBrMR
WIisZB8ptaQYs10H0jXz3QmrRHzlGtlglQN5fy8RNzyWSP/DHTg/Ahtlr/wLEE8fOC5y9SbFV9mM
nheShcyBFvACfQgjKbrkvp9sp8KORbYuu1Ur9opC94kSv5QdODRItqviyFuz1UeC5FFcmQ7WYs7j
NIMMeVY6gKdbj9dVZNvAzhfDNejCHxbtqMRViuBO4um2b4xAi5Qfow5Mny4Owq57vi5u+1V+cR1C
kMq6IVypylbPpI61oyDZK/wGi5Cza2kuLA8fQVZ7fF/C/zMwns8o+CkdVSMVSGD/FAFVUIoCQgiN
aIcT33eHyB136RFwGRJ3sm17Z6mC6+qNOSyBCY5G1GLeNaWFUnTr6XntS250s7hycaOC1+paYzJr
iqd3wkEV8mO07tqo9uPimej7gn0OATGeeBKhm2H0LFQcNV71EkJBm+oxZw1CoMOoLtylozz1QNa1
gB6s+dgoPEikbtY7L6QK7qxOtBquBdU//dHaFfv5lLnarrtJgQT6P4BxbJ4RiYKGtzqxTEO42MYa
inwxgJgJQOYnI3fsgPe+494BRZQ7HOKTugd0jBRob1vsrwxFTP8JWcNoplj9ouqNrb1QUjklFmqj
XjLoJ5PD///C8kOSkDCusbRTh0eN3GEz0knqg9FJxGz6v3MmRATjA5xqQ5oalDcxstGqxAKNPjyP
VnqzVMNdFqMdq8ep12RSKK1NZbkQLNhfg+6CoibYtooPKBagRkEOJaoTkRv7/0N7C5f1h4u5ECbo
ikLqOY6nEm8z+660S6dvXsfyy3X133QoZxkiKE6N1p1hzgXzmsmztGfskQ7j63URPBhdOcZ7onmh
Ez2AMxVGkR3ri/lc0QWw3JOMg2RTxkWyKgTEAqtidVJjwHSkoIvPcnfNn7P8e7lmX9H2TN1Yf0ga
t2rDfQocWvT1wKzwUlvlw/WjbqcEF79DiHyswkjEYmEVOD20Af0e3anuP+vH2hA02DmM97mPV+Fh
OskC0vZAzYVowfRysyhYioVSr1pB94piSGEhFhn0tsDS9twWXt7gYR+aD01Y74uicnp89TUynIIw
X5vz3VBZD+NUH9s838+Z5Sf29KyUn8b1i53okgxhU+0ufqxgwGGzknIGX45H++OSPWhN5tBMuszL
XfcfmnchRbDWdBmLuqkMIMPFrhYMO8VfHoBziJYOOlmykLnpGi6EidaqLiyy+f33SPT5ToJtArXn
H5C9+JF+kmia5GzimmlX9kQ3FTiHyTUdrmXJY7IzdzmW+mRPwQ38wt+eguKOaajkijLOeHimB4Bz
8VU0GJlfYPS+2XEKTLTJTtVHvmjCUy3ptgf/TFc+oyUk/hXVsi6mQEmIhspXQi1gaBZQ+0ODocbO
sJ1wNf0mW956NPqdLIKFqcjBLB0onoM3FSVCUO+2k+k2SSuBg9pOPc9f3RLe5K0CwnKlKpnXgloe
azfFTj2Ubwxsriv67Ppp+CprmW4m1xcSBVeXxZbeJTny/WUAm+otusCOku8MM3WSRIYJLDFTS3Bn
RVlaM5lhQLFqOIvxTIY0UPPKk+iyTIzgurS+AgHSgJWHzu9eGWjIKtd200BxdYd80wPwSD3J7If/
yWs6JTggatd5QXoEpSp6pmx1enV02ro6FMy5fjjZ5xJ8UGW1JjEanE3vVNfqAqMLXX0u3dXyzVrS
yZbdo+CC7MrGLluBtSizP6T1s8K8WHu7fpztd89Z/cSZydSqOloP2GDmRSgzSJ7AA4qHD9Bgej/6
DppIL9/Re+NJIlbiXf8gqyNZlscEE+7zt9FjQR6AedsDaABo//6Hx51MGv//i5SlYslcGybSvNaj
wXro3DgwPO2xOXBVlEFwytyrOKYzTXGdpHwlVd8t/ng/exgtRKxSXouPA8Z1OLGh7emnGtCA1UmK
VyAJJLbgT0oTL/W0e3fuHFALz5GABxLu02UnleinLbiTNtcXcNMBGqHQOt+eflprFwy0DK7risTi
bMGb5NlSgm0aVmBPrcNrv/NH8A2U3ZMxStK9d3L7P70IHo8WwVA/5pl/15NkbJVYj7AaaFeWm63d
nsa2Hw62ryT2Lp3Hg2G+TaB3TRG06rS7z6vVyydyilYDb5RyPJnkW6zGjzW4qzNgHDR6sgM3yU7T
Q6CGvxrNctuM5o8+f+5b8qhbU9AsnW82GClbzaNSpo7Bw100YcN+yLwEI2XX73LbTZ4PKBhCFLFS
weAhTA0Lq1NS7kkxHZoYfblxleTw28pxFiVE0jw0h3+4jNVCfdLy8pia2m5OmUQ7tguyxlmOoO81
uFK7hfNDYjWsQszmxHT2y+B1HOF+L0sLt3OXszRB5WdiRBZGBLHqVN8qbD8RNai1RzPNHT18COdv
1z+X7A7/UH0NiTUHF41DDPCjoxcaStC1syRgy8QIwTOpiratFEzR6rnftz7L/Tn3r5/kvyRW54sT
4mbXjBEa5XzFN/hn7zLC6It1w/HgI7e6z3cyRyg7lBA89aoxRpNgF8hs9118VFYUZ4ZCUr+T2JO4
JQsSlG5awhEQPFWCnbfK65WbHlXq0v4pub/tEPbr/sQt2arS2pWG2EVrfvKASfdAdW5QYyIeGnUn
WZ9VZlXimmw11OsYqxDHMbe6p+IzBwqI97MfwahkyZvkU703LS/CszWbcx1NwMcmsYuGVF99X2SY
aTIRgpcwI9B8mdaI85SJ01qmu7YBaPUk6sB16kr8YPxXXBwkmzuSVSak5IfxsJ6i97hb72RbBDIx
gltIbaPrgeUHisPW9my9cHoW6OGPONmn9NhHQaFLBl0kXu+PvdgimVLFwuO0Xdkey0w3CbsfShUT
94hcFobkqkXikv5Lu/Ks74K/iNMijEFPiFAM0jI9x7wQHnyGovgdjR0btDdDp/tDqO/HGsCFtowd
RqYvgvco4XBTO8EmcKVWTvd5ncCzQyXawnXuiraIa7N6pE9p0YI/ucr9pvs495KvJvv7QjZjWaOl
gmsJX81WQMAU3Q9D8XTdLUmuSVyEZPVg2TREkQRki56m0N3YVO5gyritt09iYssJ+xXoyotfo2ky
VnDew4gc7Pp5SCXP/m2D+vX3xaqpNrPVzG18iTEYb8ogPKBjgLeBDIH9v3jVsxzxi+BVn4EBmEO0
LhiEBicKbzHZLUJg5skLzpJre/85F+6oaFBpwUsEyYqmPhRmcWfU+7/5/ucDab87vLXoaBgWWM5H
69Rbw8U3BmS9Se9fF7M9mWmc5fCTXpykt2wAo3HoJD6ir7sZB2sCxVaHeW59H93LKLa2F2Au5ImO
XMW4RGYh/DHVnYtg1dCc8/Ixdft+Py2HkOwzzLmYpxVLI0x31Hk3sRGJvBtPh395dMHZE73PFGNG
aZWPbSan9YQxmuFT50UPxt5+aE6pbAx226bPdy1kg6qprIux4q51+23Rno31LpbFSen3FLx7O6+U
VTyNXu97L9zxKQrtaTyNLkd+Jl9l6cx2/DofSfAfrZ1bSt9BTSMgXht3Wft5jd9I/ammKWLoXz18
fgl7Lw9c6Oqog9Bh5pjkndKgx7Mbi5/li0QpNg8EvF7dtrEVbpvCgSqipGaTxhwJIbljQbMzPvH1
7OzIyUuzw3AAMeEdlp5eZDe57cLOksU69dzVwLTmuZpxO/jJvtlhPeqQHTS3CuSFm82n/4UwwV+u
8C0K4UzgwMnoskMyHYr4JWyOIZE5mM30+kKS8DC2sXCnmBpHdUK1n/NIRsd2D6gMgOQngYwJeXv0
5UKa4DZrpbOYlqNGM5LZSfXkdsVivRWqvp1ScHKWAaKgoynpjnQfmlnJnVIDTQ2jD7rR7DRzlAyu
bl8zQBcZmGNMTSx6M6q3C5vBhLdmo6NoX9T4W4gdWGWsHEr+asrGPAsTXPm0Fn3YgMIQrnzy6Yfu
NjzUb+VeuY1fVzd7qIJyN9/Th/mBSqo7m2+1C8GCTy/jbAh7Dpda5W+Fqvh2H2jJj26RcgpvDltc
fF3hhBXrmxgEXYjys5eYN9bi6NG+zbB/gV2ogkN6qJXLSCDxCZvR/kKscL5OXZLRUmAs/MlWP5Re
dbsWzhSEwRKk+/QziAxnSd4kuVJdEFkaWTk2OjLMwQimBHVqw9Oz1kc5/PrZZHL4/1+41CIylolx
svVJucmX2Mnoa4SiUijJZmRihMin0LqbJ9pDQ9K9DgoeO/8x2EEtHfzcVpBfJqAL0Y/GtASELdJN
XnPH1hG2DbMDuQE2gix5kFi2iBWmoZQYkQZx1nhsQTVdQitSz3yqQBbnNZhq4v095aYEjuf1DyaR
K9ZFCjYtSpuiqRXSyrFKZWdrWAbojcAYtZMS9pJz8nD3x0vqbNpicYSB9KdtGrzW0kN/SEAzx3eq
aulCLFfna2KEIBEPZVnjfa96CfgGlpu6BsK7f/3iticOLo4ihAalnrNliOEeG3/4mQCw2vLWXXRb
3dp+cqB3/St/KliFo32Q4ofIjif4rVVJliXmr5O4/mCNt3Z5olLaCJkM/v8XlkwxCG7pBpzwLXNm
T3eHXeoBGfI2vU/fzNbhmMqZFUjudDu4/7I3JriPBdsoPRnBPYB5whHbkjE2gugTeR4AzJ3djzLK
ge2e2sU3FPyISbI4y3iVfQyMI0YV9ut+ROKe7UZ38oDO/0K+5tKikMzkBKcSJ/NamEsKIMx23aNP
GBXlpyQz/Qljozm2yxzJpcrkCSloGFvKjN6M7mnPPGMa72PUaQ7o8AbMXTQg6WK+zyXO9KZI4Tsk
31MsnKBkMnSRjqk0jjUz3c5vg+KwRyym+/GRwbXJULL/S9L7S4HERfgCrNVFWINUjztsDhQSPfbv
2WEVRPey6p5MfcSiyqAYvWH1eHy2qCNyPunUsw7NC/YlA3YEnBUmjrq9/nT9e0pinwg5ZhTFUGsL
h9nrnrLabfPEiUHSMUtSTZkYwceMVsEI8FNVDPNFwFQ4qqBvGdSbdpYEoO0X5tkGxZUaZWnZvIKz
HDiPDciPtb31qd2vDJzc7Q7I//5f9UIv5Ak+BrgVhDUmx9UtHkvjpEX78a8aoRciBLdCSDx0vcnQ
brUjl9b3k5n6uV45k37A9Nt1dZAqoeBO6qKK7CXBXACDefN3nvmk3LWnLqBHnZu2j51RTO38uxxd
HKcdO0UDOhAKzXqkOiuAcSLqhRyxI5a5L4kPEVcrQHlTZ2XI9eNoHYFS8IPdqfd8oK+9NR+yt+u3
KdF6kVEEIA+o4RBg+dYxIGpyX0++dQvGifIP1+VIoqu4UqFgG3aeJ0TwgR4nqrld7wKDT3Z1PAW5
kgaJm0SsnNQ10d8fGpNfPZUoYxofOCIiBD5HgSbRCZkpi2Qhi1FXjb3iPaWceo+bcuxFtzUfyXpn
8ZANZG2/o345e1NIUXTwpltWCB1Urec2/WjJ0hGZMgieIiwMmrE2wzAPntj5o6bf1qNn/FXD6+ws
RHKQpM6YuZRQBeyw6Xbp6rFHyN/hJ1xIEbxENbWaAXpI8B8wA+j5a3xvta8WqTOXVsU90vJPelgG
EUAf7bzuHLuvdhEUEhwpPmjcJa9RSUYiFsW0bE2KqenAvmR+ofWtNtxNien37I6MicwGJO5DLINZ
RhHTaAL92eQSF/UiJ/H/Q1yXBLKMQGLW4rxmucZDYXfId4rsIbN/miNxellwkcngB75IzE3FCg2r
Qb+t7o6j9VhlATUkhryt+BblO64UJITC02ZVU7PuARzsKb2bDqozJC/97II+Q/Jxto9yliPkGO2C
PCaLgK6b5s2uDyMfiHPghpPhpW/7ibMYwU90GUb59QgW1sfRXaXRu0ztvev+fFujzyIEV9Fj8GlV
OtRXCvC8m7Efa4mXx7dVArRKW3Jr/+XleRYmpBe9Rcu++qfHgq4GEHMIKiDgZosD0+cwEeme7JFd
G36+WyWaIftightJ4qlJ1xL1UDJ9MLrj0t/lWXD9KrdzeIsyZtqEYVdHqCVrod5GGI7jLST+8KRO
iLNgpcze9TsrkoJZbUetC3mCQcURG/Mufx+CDXedW95zaJnaX4Bs4OBZtO9lYHzbLfMLiYJ9DaSa
+7FHu88Asxu4HRT0idRv1M8C9iB7yG/a8oUswcbKsdKpYuKNUscvdvXJro8zZtxqVdYp2tSMCzmC
kYFpoe3XBrlGHfm6+WCV9xWThA2pZghWNlisL5QUfgkQAu/NReWp3A/eiu20yJNxKW96jYsDCVaW
F4WFYTV01xL1EfMFTk7/gjkC4/0XIgRrmhVjtWMDy/vzx/wDNhcCvXSrb53HARmMp+mrDPqH/70/
8sELeUIloJsTu8p1yEsrBeTiK/Law5B+rcxo36vHtpI8ISUqIU4st9rYVWOj6l7bAplvN8xBQp4k
zoI7gytHEseTdV0x1I6Pf/BaOh+jXfflifcmAZy0vy5LYkm24Cd6VtlrbQCfPcR7Z1xuepVhrvy5
ST/+OzmCd1gUcyxHXnSuMXQDHpYMtK2dm0RFCG7tD9dlSTRCnEE2EqpFC2+fq/RDr3xgGfJPzW2A
IEmAlykFQ5F9LcFJALUWtHsKiJwUdB6aEdCY2ewy5aEZfsxR0Jeuujw05mdVusIuO6foObK+G7Gx
zgt96UN8GD3i1wH9WvyIbhvPcDDr/VTegTfoNMvgsrdbiGejE8GjaLgwa+YDevrOOlKnBvgq6BG+
99hT0YGynP4AmUB9Kxt/fW9eXzMMfiMXaeJAbDAOashIJre+UfbcX/bgpyl8zD6/aACd9qpDuMeO
8WG8tUxHBowvPbbga8YEh45W/qxplENntp9o0TnEaOEMFkB0oEAe/pzI6OpWHmRM2c/D52o294md
uFODRup1Pb9uu2jK/n4bSqq2aqiAPT5t71Xtbp5e6LKjg8SarocMSoTMZS6Gyapr3HnZftTz1Rns
x+vH2B7O/aVMlAg+KGV1VeUjiiH5x95Tj6qLf3mG4iBd+dYd6sfEiyWzaRJFokRwR8zIlKWfkKS3
QeXzGRAALXiWZ2B+AZjhyF0Sl1OGqU72HHnJ1+sHvm63VERq0sBY2+UpckG1Ul/0aL6vwo/AfXOx
jsus9W5OKv+6QIneUnFhuwTy87yGKK/qj+0BLYFTeEjc5GA5/IjoeXilK8MWkOSDlAjeiTURmy2G
4bwxxTSB7lpFeDCnHyWIOUjrEfAGD9FT0+8T2VTYdvHwQp/EJMe2jLZT8JhciOKMRuzlBIXljPoa
kEGTYnZTQ3FhpjepPfkjReNzBnazpqXu0o5vU/E5ixLJLtXmU+riJwmOK62SRDEo4G8wxfXUkY9m
Z5oONRtUeRYnj6o3yQfnpi84Sk4LapnMVi3LEsFEBtrXUabn1CtHaz8CnKtlP8tkckqzceYkDQwg
dpipFZRLKhG9ody/Sebu5MJFJ52uDDW2UjzTWt0qPhj5DDw5j8aZN89OX5Xe9aNuuKff5AnRt2Vm
WyuFRj1De4yrY6e/XP/7Kvc+165S0GOqMUpHHZA79vPwpQP7M/gEncjJnjoXZJQ7+ghiQyDaTp84
lR2mrXvP/nD9J2xQKdq/nVFQ6JllVQ9eQ+Kl5CEcbthwZ2nHat6tqeqYdeQ0aeOAqVkiVXazgs5O
RZ8btM4BZdi7gCTRTJ/Q/RQfE6t11OTJVve15U3GPhl/LJ9rTCdel88/3LV7F2JtpBdDElHcu94G
I7g+MTBQSMKARIQIERKHE6NJmFFM/re7oV48nVReaclqG/yXXjmJuNelkWqxmIpewnTsUT82DhO4
5eTodJLvJXIRxlFutuUaYiVj+WzFL+0sUYiNdONSC3UhZg7LXPRRA58SGhwm/m4kmmOHz7Gaete/
vOwg/P8vXEhbhXnHOg0Wp/Ki7fdOtjcjEyD4jLXUWb4M8FEVKsGtZu/11dxfP8OmaumgSzYBy8KY
2EoqGNWqiYLDRmXYs8znw2RV+1hZJNAlm96Ws3JoFiOa/c4acHFV9pjpaQ/KHmhwBtiSY2w/Llie
XY27Rf8eygDDNzXgQprgEbTULjK7BI7PTB2lCNTRz8LbdZLkg1vJGTGYZlDb4sQjYrYSpmE+pDOg
uYzcq145T2i7t4NqNzrTw3iy3d5ffXrbviyYZgA+wd84hQvpgr8PM11JzBmHLO2dxu5VJdCmT9eV
Y9uhX8gQHPraGTlrawqO9tShzccyu4n1+2ne9d3N0h1ny6NJJrHerSz7t1sVPh6caRY1QLhHBRIs
Dq/6SxqAWKDY6d7sM9cePAVtT5nQTTNgJuF1T4uA3fV3U44zEhvZgk85BuoR8/kAegi98c30ORI7
ZqRQzr2VBY5NLTWIblPTpDb4lX+XqSWpHWO6FcDTAF+n39smcRXrpGqJJEBtjekT40KQ+rugvteN
sOQ4tOmhu1PuOVJY/1WdQM82+pw+tAimU/tS3v7NfsBvgoVbbaOunFIdtzodOUAZ3edfQWbjcN7K
GUztyz50+8CUvpo23ebFeQW/jB0sM8k4RQ8FiH6uGvu41yXT69siNFs1TZ2BS0II+nWu2F22Egoo
0sJZ6wc7lz2at20Pmmho0A4MHAu21xftRFYdSOGDRk/mvLikG/dMyR5Uuw5a3XKUOHW0uAfI6xBc
t/vt051FCyY457aur5yNq6l/MrLLRsl082Y0uDiacHvZHC2mHTaAPAOLkLKPNOBspk4Yv+TdA1BM
JPr/vk/4R15zFid2IUnaVYU2GNRbjRz8MKG3rgOob76EeGIZWoNdueFjzn6MWvhqp0BXTaunIYsw
DpZ6FOSZdta5mb24qKrsirGwnSmr/Y70LtXZ15BVL5P5MFHDVac2czhQeQOsVay5to4dGb5KkxtW
AC4iLv2ZRig3FdhMZfW+1bJH8Dl5+lTgddU6NI13zQzQwmQB1DPgnQmrjz0xD9Hce2ta+xoBofaw
Jk5RDoNDiPXC7Kpw4nEKJqXf//9VgA+5m8BdtxgVMVCMrjE7aynwidbsfkjp25S2/nURWz73UoQQ
wKyG5bpRzdSLsg4Q32VAeuYYVN9dF7OV1V6KEewIu+d9r6ZAjST0kdmpU+uHNbZdPQ2S5Rv+MSbf
rguUWI/YQjO7hKG3hpRKA4R5Ruv9Ei6SZsxm6DCJaduGzTH1+NVepFMaHbIQ3Ki4ug4QUs1xCveo
i7vW8vX6UTYN9UKO8ImQRLW9tSJtW9LhPsOkxzih1BRbhwmwDnOB4aNcWgPalol8ihkgcUT++fvZ
OiuZS1LisdNH6h34X92WE1lV4Xetspy5VrwsLwPsvDppbJzWUm29ub6pV/17mkcf6DzvMtV0hrQP
lInK9l237/3824TIgtl6IEPShHqzkh0m1v/oSvpakTJ3Zlq+Xr/7TTUyz7KEb7xExtrnnF2yJuUu
GZmnrvrhuojtGHMhQ/i+ealOg9rryO801antx7w/mrqbL0+J9TIad0Rzh+n/38RGfnU+lmCOYb6W
VjkjrHW2eapV9VQUzVcUviQZ3faXMg3Q6+gU+NRCckVBjKKmCp+L+zE0N1q96zEhziRn2XIthnkW
IiRWg62nahOh8vDO5hj8A+f+PzBMbavCWY5gErWB9ZtKQe3IvG984rKAQ8cv2GVjOzCq+ctJtnol
uz1Bz/tojg3GH546aBnA/FUdJ3M/qS8S9eO/+4/AbFFKTLh1dGOFPKAmfb2SAe5F31V3HDzOwCwF
QEk48UX52fZkbO1b0wbEOAsUFy5aS0VeGJXkvYednDCh7Lf7ed8FzaE+dsSRgrhxDbhyQnHlYpoA
hG0TBJ9sBoOjGsSdMxe3YfnBoJ+6rnZT2yNgNqTKjskWrDaV5uKsgnKm6qKN6O8gf7TuCvV5lv39
TR25+PuCUiZhWliajmLfODise0tBPLa6uf58XUe2pYAoS2MWKhTvb5uLSLfqC9VW7gUzhTnjcGrM
V9Y/paP378TwoHQhJl50cIqxij/ldx05UPR+M/aEYXaJW+Le7Q99sKmOARsNaDwihkc6ZmwxMjAz
xOsbpS+V/t1qdgmQXO1P1w/0Dp91TZJgwnjyJd1coSxZzOPtlM0AZph7p2BYo9eG1uMgVASjlSBI
fW2LJQDm0RFv4KBdKk8rFz/rrLfGSIJqzP6PtO9ajlxXtvwiRpAgQRKvdOVUpZJtSS+IltQCvXfg
189i34nT1dw14pl937btLICJ9LnWLUI/j7XWDae5Jwvl0VL4URkAzTo0zbYzxa+KpQ81afd0UPdF
bv0Yh+QrT5qXUPSPRWzcNxHwxLTYUdq8xRx7EyjiwSQg4ho1P2RdkIfZTagAEHiazsLq7i0+uDEk
+9k47nlqzmOROzqRTYZpXVID27BOyxuTDS4XCliAFPLS1t0DHduN0rHWpVGCPzx+jGPt0W57Ry/i
oGj61wHQ+jZJ37JQvrJs8k0j9JkKEKQ6clOW33V56WrAsGjrxu95+hbSZxVzd3TkL30ynJoo3OlK
drQYBU5V+a4k5YOwz1Oq7fs43qP2HfTKAwznitJcfQMXSrOIBDCOZdVpCCMSqb4qtlFyI8092lPf
a8w11bQMlLIslWkoFyyMMWiwiEYAc+f14icrVYdOutOQ96jZxsnH96LmH7zUzQtRv8OSi9dGiqmf
hIrkoqDdrqu/EqH4Vae730u5dm2XUhYhQDdMolR6XFtnAAloAOfqDxlBaZV/48YuBS0sLZZCWD3a
2D2WRoAU0QfEdLJh6GU9dx+DNzdbEJt/f7Zrxv1SpP63vSqMspFkRAY9kclrh2yTAkftexHXJh3V
SxkLC6J0VaJoIxSifZnRJPCsd0BuCOi9DCTglNLNvMNk/vgvKNnWvtxC4bsEhWpKCs2znzr//2IJ
3/YYC9QBuyqBbB9iunJtwmhNKecfdaGUqKeOmQYSYM9OPc06hmQ/DSsl26tPzARHpsnAmWIs4x1S
2sS0FFj/BnzNgy+i1gF/dFy7cjTWvt6sAf94Y39kLUMdo9EL0aKZjKKf2NoV+L1sr8ewACAIAAz8
X9A6XhsQRCD3n9MtY53GHuKU5Kj2ydItK5+Vj0a0B9vCVJxtfk/GQBmPpbot6rVNwqvqciF48f4a
leSdPaBibLYfJSKRbDP294WyNky0Jmbx5jDFNFY0QlCcmIfc9Mvw1YrubFDtfP/uVpSELp4ddtoA
ZZch4ulTV0kflemVD7+m2jM1/3tBVxX+4toWr6ycSGENfE7uJUbq+CGJ34Cb8C9kXJSRFnHVUHLE
VWgwYac085Qu86zKRrVrjUTh6qe5ELPwXdkUVbRrYA5ltEsaxBA3MntL5UrRd0XKcqRysiduJQOe
lNUfOuPOak9VdUybp++v7NoQjHpRsFpOVfJOGYcYGGnIirDGg7l5Rwg08w1HAr38lO9zQF0P2+z9
e7HzFf3DXvy5wuWApRjVXs8ivN54hykj4AbpG7b/L3LZ+TH+Qw7qx8ywqEbRCvzbzAqGZVgjgg3U
BcaZykD4GKDnQUSwc9humEfuvz/XtfkeACZSAzVMUJ+jxfO3wDHWZG8ncJNYYYO8cZtv9T2qWOgj
rXV0rnZaLmXNGnThQ9K4y+Jm/nTjh/KhOPUt4J6c0JOf7ZfmOoWHuVjMaa31Wa6OflyKnU3KhViQ
yRc6qnGTl31FEuxE0ifHfGeAihqgjh7b5If0x3BuPAtj/BiddZXduFIJuWr8L3/C4qHHNqlZTOZb
vpv5k7Uf0z2Y/YDYZW7/FeDNX5908dxZ2VJQ+5W4ZjvcJ9iYqvrkHruQu5zKoAf4/4oKXfOlF4db
xquYS+qbtMThGlRfVFDE2vPOx7ztYQP7Pd2s6uy1R3IpcBG62gVteDEiQA7JZ6dtVf04oplsB1b5
HNETFeDyU/YpmEH7u++Pes3EXQqef9iFJrGqiKc6RR5cNTc5UtTurGIcNC1XHuWamIURQOJEaFUj
Yi6o6qQN6rvdixIDUWGl0XTNl14eZ+FLRaJ0EjjkM2PgU94ea2y4pZjkHiqf22vhwZqh+W3XL+5u
4glrsgKPf3CnYDhl+2Qz7pWN/WPd0FyrkV+ea2FnTEOiuPk7IyyeK3LozY8ifB4MtyI/hjZcCUiu
zSmqtk4IetRoRhrLRvUEJIoSAzXwrhvj7n9sNvOTPfAhbrSNiX3W6Yi8ao1/4Wqx7lLsQhd1EWN3
cGY+i5Te1e3+lZhYHuwBSi6BbF2G2PDPps4JVTAQt7qjSMzfJHx86Eq2okbXrdvFDSz0tRGyJZyj
boitqMKZGY+Z27xUwE6OwYDzLxYZ/7rvhdZaaSbbGXDe66ZjXXq9+prHayeaLcjSDV9e7sIrKrkV
8tiukNxhm2d6nAvK+gYe+G1dWVc/5EJbtdZKLFLg9oqv6KQ4mD8AaljtZ70zs5RF3mrmetW8XHyu
hT8cpCFKdBdxuCA6mfsySO5Cr92aN/OstHqTeaFvva45//nGvrvRhQeshrKQQ40bVWnQMeFk4HYd
/v+Xev7SjIXj6y0J2HUGv9CC7G8ynmiXbcxhrRi69uCXuSORGDhkOj5Y+dL5w3OOD+WnAbDAnspD
+JNJB/UvLwLF3/fOZ+UGlwmkVo21ERKIle1NpgdZfQxXj3bVs/5RjSViM5rvExI5bYKRtjdzaQGE
Ea7lZjuQKD2tAktdG2++eGXLcq8mo5rUKQIH+1juwMRzso7VDp02N1wJUWaT8I3yLZNGtezHTu8Q
EYVVfuCpBXy6cGWET7uWIVweZmEywlblhWLh6lKUjT+sYDxkfuSjrXbHb+2bEuzaqHRZCAC5r27X
Oilrwhc2xBIjGg4mNN9u+E8zks8pf2widXAjCzTeWKqseO+B6Wb7vUpeDSAu1GVhSbCGOLRmjDNr
nUvz7QAUhzBxlMmX6Rpn6pr2L+xHrfVKKzBJ7FH+s8QYYf5a05UHtqYlC/MxUKOcWI7T5JpXyRIr
Mq/fX9ea5VhiDrWRPrbMRKgwI9CaGx14lMh/eqcL7NsZFb11S1c5rznMq33sC9VcIg+hV95bXQzt
UOL6XKuPomgALi99xe5cCx2WeJTHIROBFvb+yolXDMoShihW+9oYJE48M1K1cKTZJrqZF1byvTys
ebYVx7aEHypUoShMQ4jZgmPNOjMrEAUAJbJ/0wu4vM9FBJIxy0glm7CFgjGH+IO1T9J6i+Jdrqy8
r7UDLWwKR2jZohygeXp5x+zOsePCGc1znf38/jOtyVmYD1LmY6XNjrNJBwyE57cp8AsBE7rrdRJ8
L2rFZJgLk6H1NgUvK1IokBI74fSAlWkXDTVOv8bq6XtRa6damIwBE/vTqMPqdxZ3QSRypFzfibRy
wrV97NWHvTAdxIhNTJ39ftjZ5BIbzXrhg5gimNzRj4VTACZxAOcYxjm/P+P14sYfE7yEILJqzI33
KowW2+Y74ndH+zxvtNTb4m3u3qMUh60Wtje2SukUD9ar/LH2E1aueYlLFJYNOGA0xCWRKg8R6LOB
YeXxvNxaaKZ+f9r5i33jx5fQRCUWGKVCcFh9Gp1IPvZYL4zkgWY/W1DtrAG6r7ic5dRzFEcS7hQf
NSGvRvlT5bcY+vn+QGvB/xKWKGR9S7MGzwG09vsJo8ehl7+DqtEBIeHGzJy1MPx6mEKRrJo6Bo3M
ZZMlVOI2xJ2jNdZuStRPsfx0nMHhErf0RxDq8lvg7/v/w4+8Kvzq9/sjfBk5J1yKUlgQrm6kO4Mw
qdKnwQw4/UGlW2aODOZVRrt10l9rzuF6AeJC+KJqhGFOWrU1Eubia2bT0rdGjBnv3BGvIGXeff9d
1w66SM6xtT4lqRqjSK3uQLvujOD16U5jfpaVX8fv3wu7qqcXB1uk37PdKeucoTZt7Ybqhlsbo/xf
nmfh8SzbjA3bSvDGDXOXtr1fytNQly7jo6PUkW+q2orE64cCJTIh2DhQl5MtPdVlDTwcGO+43qRd
7lr9dLAHsiLm93LY0qQwopmEWrZO1WVfvxedMEqtR18zLM8p7d08Ut2siFze1SelHh55zY9dWe4J
0RE72c81a7bWYL9wiUGYftg1aY0Rd2CkgQyGmL1bM/bZqp0vDPxzMu4MGyClsnVC1PJyLTmSttsS
QMYnov4UheGPvHgcaXgwASU9adVmzPkpG2qn6YdtojYO0a1V3LpZI/55aNtgaKRoGmb08e8vanH2
OAkaz12GeYkEaL4BwYbte3uwXPtWQ3qi8pWCyrXQGius/xG4CDCSulKIJSAQydFEI3dsjRXXcE1f
gAjFdB09DFX7bWgvjiTLqurGbn7dxUGDn6UH5V9ghqiXIhaPAEgAgDefb62Tcptm4W5kydayxEqy
etUnMAw/oQ1u2TZAWP7+OjhFl+QTjhLupJt+ak7iJ0fDmfbWF0Fn2rz/3nxcdQmX8hbGqmH9YEz8
tzaUO2MzV2dTYDwLX5mcEWCzOsB/1IB49jum/leqp9c/25+zLmxXmjU9KO/QNQbk0EYRIIrEc0IP
7H8pZvHpGnPSekKwkEJjOJniaPPNAI7U7y/yWiB0eY+LV0XruAWaEUb+zF7syjx/qRELcoaZRrkG
tr8mavGeKh7GokiR6dicu2mluWZkdk4c6+88HFbe7v9DH21bncdKTDziv/Ux5ZFoLDav8G6ML4YW
YeuYQO9MztjbA/T32jzXdZX4j7hlkKCaXRaKAmE7SNWxTOL0AHmd1qCn5t/8Dwuo/xGyeGMtULyq
kiPjyevKybDvlXhYRHMS/XMsXBF6E3v+XjmuWsALgYtHJkaGPQ6MYXj60O2HiG7sUPG+F3FdKf6c
afGWuOBNYXEouaJ9xeQ9xhzLIIPGXEOsWftAi8dUToNmlAOUrwQ1r7EvqjuzWHHLvzdev/s+i7eU
FHzEHDx0bgjzhzZ7mezoTgjY9ar6TC3upMVwIKb86EKOOK5xLbXd25N2ShsgR6niF4v1fTkM2wIk
ms2g7UKq+G0ZH0IOSAOzdsyod6t2DKFdw5sZx/eh3d6rcrzpE/uXbig7cFt+RoL7vZUc0OBxGaG7
TLQrb2vtky3e8TCYM78gzF8IqMnk3mrPA/s5RKtoXrN2fXedi6y741o+CILrnAtPGHoKrHvzpvfn
kqR+/jehG7tQ9UXerUk+wUtjRKdTt6GBTS3rIyErFYtrZYRLGQubJLXWjo05bLOim2k4DVqgNfe5
3JF65QtdFYQg1ECICPO3jENN27QyXYeyA0xQtQ/h+NmTx1oP1Pjx+9d7dbOXXUhaXJvQ7ZzaApKM
TWi4BOxU9TY9zABQ1CVBdyu3xfZ7kWS2cv9QiwuRi1vME6VVB3uekwTmBpaGAhLz2sl04qbK6OYq
D0AI8lA0INds0NirsPxiA/wEdszJh3Q71OKWjPYzhit8S7xgaPbByoH2qBkrafLKR/i9an4R3OVl
Y8QZwWhRaI/eBGCzknZu0oiPQjNv4zRZuZerM0YMm8dABQGSGFs2JhK95G06e7wZmHUGTx8P1HLC
d3Jr3pIg9YfteGutgadebaNeSl3Y1ZwrTd1PJpovqTen5pGfIQvZ9vsOU7LtEzjCv//8VzPiS4EL
IyuVuIlGhc6zP8TFt/UyF+t4wWwVVtvV84//h6pRDBoxaoAYmSyck2qHqQg1ONzWqwAGMFOIZK7y
Kz1VwYxE/1/0Va8q94XExXXawC1O+hFxxNzDTQ4YzvUAHLcpvHi/tul01YxfiFpcpKYVzUSTGs3N
6VgOAcFmXonlu5X25tVXQCmzKeyQbdqL14q5kzGzImilTD2r24v0ZLXCkYAx69ayqetf6z+ilrN8
cQL6b1qUiFZo5NjiA/Xt73Xv+o39EbCIv6gVVSEy6skTgC8KRbkp7Z9iav1YL4LvJa3c2nJyDy2j
Qpr6rHhSP2QNcxOjv6UM4xlDuzOKzPte3PVHBb5ygp2tGTJh/j0XtsrKRV0NJh4VwXxiHmSbyruZ
i3nC+/xe0vWD/RG08BcxbPaQM6SJMt5XE6AYXsh4aqPtQFcGO9cELfSOs4jQGuQfXk/7+8YopRPm
6SOrW1ctu31CjXrtDq+EK8DBm3EuNBvliWVVtGskjHIEifNEmeHm3jyfMG1mlF3AW6w4l2t29y9p
i9erRppgWQ4NEc+tJ8CWw718y46AbkV2s1Ytv9aM+0vaMuTjcZnTuSshM/NNAhhBaygApuVrggyu
zhPpwNENjt292M3asvf1Z/0flVn2H6fRyvKog4choeVwYyf/zYwC+6P8y05jJlOzHpIWjrp8TaLz
qO9rseac1w6xyKT6sTC70oCMPrD3ICjbZO54P2J23wwAmeGrmzW8yvn7/9N1/bm1hevKlYp0CpuL
B/1+DIMiveWN8/1bJsAfWJEyH/vSbjShkWUhqjBgznQtvfEimZ7CtnZKFfPNoQYI0u6As7vcbLa8
0+65nrl6oaF7BrKlovZBNeq05h2P1BtTYc44ggrbHvdpKwY3I1UExISn2iAHVr7qeZo7eYtWWNtX
gFwwD8qUPbVCO5h97WEBbnI4V3+mabi1YJS5Tm5rpgnfanp4g8YbBHX1DkXNpqWbokSO1aqR6UQD
9qPv9YapDpma50qIoDaxwknQSzeZX6pG54YseWsIwD61fp92+BOmvA5Snbz047ummT+J2v3kAr2I
nAWcWDfaZOzNHB2ffrrX++KljLMcbKpuGjrKffUs8o1pnjvsvLh55eeoub7lAKfNYZZeup68iRQ8
LcA8A8jMrYjGez3sXWrRH6IZAVyYOFbGTjwUN4MU97FanKBYOxN/4djycSyq0uFqN3rg/HviI3Vz
Xj0Og8w9IPu+dV15VDTNxfx+IGLlWFryPPW2O02ha/cJSpAN9nQl1vMS68CZPCbRh91FAMaIUz8j
8iD7ukBfUnfb+kdCiiDJy9OAmsdUdHcRB88o9vFExg6V/RpO5EGra6cGyEWkPzCeeLwsn01kC6Lt
HgpEHInMgViqVEFvRQ+oPn3SKj3WBTkYQjnEZvkgW+shIxp3qKJ4I6v8yLQcltt7y0SO3Od+R7Vf
o2L7WmPdjmy8jQFxklvRjjWgNInLPQN5Efh8rAOJ+geWjKWDscNdEekbG9MnjllLsPEUSeXySa3c
PAlfqrA5JxN5DHNlP3LtWWlSdzJtz6o5mtmMecWo+2oeAUYj2nRK9oIZyxdpNQ8aF0eVdo9ywF9P
zMkj6WaGHQx5FhhqB1tZeipIa8te+uCoAihJ3TqSfDEALgjsa7DqQy0HF2/KSS3FK7TeU7MvFo9H
aYDwNGmSJzTddrlBHhPgdGapfZjU9gG66GkM7JnTrxrFgiapPUOzvqrYdBVdsWCep8BI7X1UYNXQ
Kg6oJNz0UeXRhgQ673d6RN2IAkg3RX9yEuy5TcwKTAWpDd465mJk4KB30R6Zx3PB29HBRLgDnBww
ZE6x8Kyp33adsdeY3KX9VDq1mW0aBS2AhL5lJXNFZJwVLbyJZbnJBDsAxNoxMARmdgVIblAmKw30
mqF/DIhuYBtuqqOmlTtusn1m6vspCo+D1PEY224jlQokV5H8ylXgp6KD9AY/HGhV5hKteeuT5tDH
4HHo40AbQ5eFE5pY7K2g2qbTfkTdiLdmATawAfZUTo5d1G/D6Yv01QwE3T7EdvbUD8UNGF6cJo7w
ygHFQir9TpITKaufaK3CAVEwvxDkAC132cgcc+Su3Q0Bs6vPuqgcW4sOuKrCkZgqLVX73GUZ1Kyb
dl3UuTxFFlb2G3vU8WT63KXS8uKyCXhtuMJoPIXX+HFZesimaktEuEk5+uEUj1UOQYll0WlMvaas
tunUurxpj70BWH31wx5Nj5qD02SRk9ixcEk8+CqZfD3ECkHTnAjFUGY8PE965aBQvxsBI46p2tCR
0nQ4qELGAdhRrH+hRvzahM+gatlphPqgN3ktsKwiu1fe2Y4xmX5ei3Om5KrbpLeTCrqiSgWgEHar
m449RebPyuAWrI7lJXG5tYdPTRPeAJANBxW4H72UT8xQ/aIfTUy5dEEzjl886QF/FN9FY+Z3BPGn
zo8UxDCiFnfA8fIzsOxokw/gPHeU6DYN4b1FOTaYuemCJZo7JnjeNaM7hJb6E10zr2lCX/LqAwsE
vlEJV6/5FtBuXhung0sp3RlmnQFzvHbrvDlmGB5RkwEueVKd0rQ8ljG3ENTJ1PY5i+sgUVB3T237
1zRqigPgLSCIxXXnkJZt294+hXX0wnnsNcVQOdIgR5Rl9mIabq0yOc9Ij449YoO01tQgEqivh2Hx
S/DWT6b0feC2xB6A4URQh87KnMiMsG4H00JVBK009EmT/ipA4uDoGmC9EjKiQqqjBZyTfaMD3W9M
tyWtDpnJjinSOd0aAPDAnFIz/DA3vpLY9Fu79mM+3U8ifalK9mTLSKBJ95xLzBnRbHCwdH0amb2z
VeUAvpqPqrQPVM/fE+wcYuwq+gnWINuR4B6lsjtFlnwCvG7shNB4vCd3VPOTZXL8TV0GjRweOKt3
Zqa5UWhtu9EAIggwWMEspKnx0ZQgtmorFTvkQ1ADkgmsOG3QtGLXFwnY85Tm3EWjx+BxeM5RpJEn
oB74TRw+UY4FOl7C7IKuys7uJAo5LQ83pOCwpJZjTaM3qndRU55l+JkK4uL/9vowOqN15ZG49LLq
WcHZACOGt5oqG7WuD2pEwWQupQf0L7+uzTvFmvyIhp6uxWihpiddGjtTqc8gEMZACsDj6wghvdnt
YripwnphvQAg6RQk9aBA15SvTD0XmdiGLDyxooxdYJrsY0kBhQtk8Jw4epYAJ6LbmF3v0wpU3F32
pIrhKyHmUeTv8IIP6qgC1rwhez0cUeJiLwxYOTzGzrMwTxiCC0CFDSSAbvDhsr3EDrcjDLwspkNP
+teamO9NV21z0bucypM2PfBC3KMhn7qskjuGllKsVvfm8IQJwvfOtPYmq4J2tBwwwJ/B7rIRzPDF
YDmxVYPYvt6leQLEhjJgivRhel+zdCSOQbE7E2bnvDXgHAHEbpD82GuFH9ICQI2V+AwtdjCBfs8j
FGzK/Kz2fTDo/TNwNvdAQLkp+M+xgvbHsVcQLBPy7l2G6QMeqdMP1mMO0vdcGQ8FcJTrsQ2SiOys
CUECPlOZQYvH8VyEJroGZgMLCMSK0HpRFeMOPvCk2v1DQ/qHDopmafFRg+/h3fSZgUXRKXT+MlU5
4HN1UALYZnfU2vGnYpvbeJx8RYm8lmmnRgXuQG9gPCkctmTgj4qFiMjQD6YKYuqMuhTYdI5UfuVF
H0xDsrf0KnEaoTxOiSyDvjU38TxM0RP9s4io6YRiegSlV9DLcK/roVtliRMlJHfIINx0iO9zxndd
hpVsBJq8jt55mY0ICLoPBkVBQPc+jMBHEgytJn0Tp+9dou3D3vSE7L0GA/h5Dw/RUE+Px4eBNxuS
lm6rtBsOlu2IJDd1at5U7FbQCSevfQv/iZbEXqVP0P3Y6bPK70XmMTN5yYfCrUWHBiQy2a6HlwZr
EVUcNSs7R9ig16TcsUT0UfNo04f2Q2m3m9nPlT39YRYGdypWOmQcs6CfsGpuwe63yBgBkE2dpK2x
vUNPk6K/CKLuynh6q+MxqG15SwgA1eooMIEbHtrDHclQlZfiRjdgL0ePyPyuIPG2Li1PM+3nvmse
22g8GXHkCXs8pepL2QCWMG4fDURImWYdhqTANWCVrmwxmiC7D7WxnWJ+rvrYuEQnnoHwrok6r+Ch
29fhrtDh/m27Yk4IukFu9scWvSODym0VJYeawDrRaTeUNkbkknTbKRZwOaZ9aiabLu++RNF6Bpn5
auNoNoVOC5cfIUoWOd78qO7rRHFsXd30Y/xj7Imv59OzrIQn+5njufVVPt12eh/k2NYSOQ3GzPA1
FXszld7CCpHKNevoJgR0BhhVoKCdPuwo4dTR2AxJB0uT26lwVak7Qk02RJhASwLUXVfIQ6OyxClC
/a7Rp7vMNJ0YCQ0tpJMAoLuR3TYaiwjJtvpSj+xgVd1zrBg3+CPcIfoozGe1GTci7bdDgR30rj4A
7OlXOjZeiA1t3r6nsrq3xW2jDDstzPaFRGBp5I5eV1va9rt+gGlMJ+hEdNCL8JQKlh/tstgrdf5K
RmQgtO690ch3TdE5wC082nX+YZIh9ocxfkrQkORFvktCukmb5AFp62dSj0ETIp4GEPqTZdQIivLo
LLM78DEHUWEjU0swWCuP0qo+C1plTl6YR6xABboETJD+VFsd5oMASaooL2E1nIoR8ckossoFZK8H
AuRfWip/v6VoSEMkV8kdF5GPSRW/adptboQSbXPtMKE9VzK2T+LqPlWGU0fItjUxUdmACU6LN6Ek
h3Y0g0jDuYGPoiPaL/PkMVKMB4QGQUGKT64DyLPqAuCfpFHkqjFQ7nLrIJvSS8tsY9n8YOdW61tm
68pkOFe6ge2RZwsg51mNTXkR+plabFoYbmu0PFOqyMPBQg1UdAqSJIFTqxYqfaJ28roO2q4FlGEX
xLa2yavIVzTmVAgvI9N0EzwOGmKdYrhF1d3RlSOJQx/65MZt5hlFv08UJM6Zvs303NUN42cEnJF8
hJSh3EQDP+QKOyXWPe3FBot0e1GFLknxA+3svQiTG8bzByIzH8spAR8LvDNti5B0mzW6Q4tuw0rq
qBoSrlD4crZujRkkbQd/gVXJ7mAmdDMl3c00DQc2CqfrIwADU+RptQsSvpsKv90eXyqT37Ou21iK
cciRZzqhXQZ6UcfIfKq7fILKZVlxZ0gwA4yWr0t08CsALFjlLmyIq3QpZs6fVd5/0MrecWUEgAzb
dvqxIvLXoCduH2e+LfLPnEAvtJNRTzdTSFKPphROW94kcgwG+zHK1CedpK6ZQLmUKLApCE1Lbj2I
pneFigWqxjzFEXBbp97PKtUVIEmiRv7YJyl40NoyqIxh0wj1vqzCDagG3mw1AfQOGBV44/Z68TgV
wPUlEuQf6uQQZdzW2S+OicXWHO541vzIjDPGFDbIeEHwI4yHFD+MMLAzZPWGAnLSIuDsapBX40ck
eOERiAN68JnYVHoKvscw1dvKtj9j9bk0sYWVIzzM2k0S6V4xdacspohJQk+zKH5i7CdR6Dclu53q
wYdVvMkxuU8V6nIy3Ta99ZRp7JeVKF6q1d5UF16YMoBu5ueofWsKkORWncP7bgsPsmF1/Gmhiaeg
KhM2vELuZD+AjPOg0GLfJfXPzBAAvWOuQsE9MDZOY/NPWkw7prbwzoAJMiIvVskTemSOjFOPoDDE
wyyQtkS6I3e67IO2fSZK71TNo0n5QQFiSK8OcG2Dl0bxdurlNiISr4OD7qWKzzSKvFqtA73JHErt
H3hKz3FJPKtgd1FMnSqbjpJFPpCyYR2KQ6EYGUaN8eanbtznwnyum/Zr0DCQok3YL8vfcmT2MZgr
tRYzTBoPxnpAjENG6Ui7uq/UMNAy+alX9ZM+mEBEAqipgEecmeVpHYK4BP1OAyGWYpon0zC2Rqbc
DaDABEoVaif2TRgSjwqMe1dAUG/EOcf4BWIonI8UDqmVoKf2A0/DH4Zq7gr0GmEGOgdAQttEDnue
hSP+AdDqpf4aM9SzhiwF32+UoaLEbwSagGzUXWpXJ7MJsesFNGJlOE+F6g4xSn8K6ef6G990ff8c
jnqQQ8dRoJMubcuD1VB3YjLAsuSzbSdANBnis6bwgyWhy2AAzAl7BpXImRQgEqHpTU7M+zpFeNqc
CXmuTBEwBEIKg8sOC9gPjT/pSvwc9/mHkSFInqVPBQCrpAhvcbOugSqXqfIM1QW4DHytJxWZVybG
hxGsaKUu9q0GVN5S21qY1IZj3KCJ7+RT/ExNGE4wppjWhFrkL0PvnuJY7qwWBc2aW4+6is1aPP7U
Vg5Nr93Faey3ebz7P6Rd13LjuLb9IlaRBJhemSVLco4vrLbdzZwzv/4u9twzltEcoc6c5+nxFghg
Y2NjhS6uB4iefdTxgL5ZsdMLGHmPshMNn0vc3+FsB8+r8OtcsQPDsHTlcYwbRzLgs6RSM0m763CG
gt/QB6eqqx8qoXistMBNSfRUGuQgd7o3jv0uqHWcjeSkGCM6XnH6CEqtmS/dfazRK6wJk6Dw1WT8
AdxKQmymatBu87jzk1mw0jR0+3zGk12P5KnaZdg4Ype7aaVcJXO3L5rCC1FB11J2GOrYjsfFhbSg
NWZAno4Eu7+WH6ug8MpBusdCdvRVx6B6yRrR6ibwy8AMWUT6Kcm9hQvMLs0oFDcVXA7VA1pDZivi
Qtpk+wA3QE0At3QWCmjspWaooJ1Ly4dEw02hMNpnUiUPJFEeSPWhkf5mEhOk4vFWVZqDPk5H/KAW
3UChM5uF3iSt4jSVcidAdAOWxKFdZ/IzCdFVM9SrtoGmgxqYE7yKs7UC6WN7aJanPF4gP1LeEJr7
gQZNX0UjexW38rxPfsRK7yCu38bEBHHDLkl71XTRrkE/MRHg4wM47IIPW9bBKenQgpYhPUzoCY4s
d1qmR0D0UDOqyB3aiBh94zVG5oV55UQgPmhjgTJvUk5kEk1dbMyppycSvNdoQXao/voscGdaJGbZ
5IcRhWOVV75MlV+VOO+SWnRao/YiybDHIcdZ/xaM8W5RXkXMx4TDQsp6b6h1M5bJLie1Z+STV6Bh
I4FINpSTTyL9s5TVzqyh5R9M6lGbBPxZA223Zj/MaBgVyilegk8ISjlx0sBxpZk9ECse627pzFAI
72g+DDAJAf5zwCmMERRQWVaizq8DAbfSYRcj0RVxIUIDFrSBQTEssWyOEtREkApnqwirXdjc0Fo6
KsjdQtcfi06wChwGydB6RSCicgOKIyNYIgRXR91sqOSFPdIp4EiiIBxxk36T2s7L1dCmUY5Mtmi6
KRVQKDdylzRdbCpqjYt6jze7GTVvGeEfLuhrhsJTtTTHEqSiYFHep7q8EfShMpM5tZE+crQ6+s4W
Bs3MxvQ4JGkPecHalNToEMk/pThpzbLurbVvBU06MymlfYu13uQaamjtk07xz4bABUdNc2hFyieM
Zlcp8iGqZiDF6sHPB7JX8H+TIDkJU4aWONyDFGznkKbHJF880mq30BL+XKICZQEMFRf63mmBDbeW
mzosT2pY3St1tVOV4gfJ6aks0e9sUSZ0mhWmolc3hTPkudOloFsamq8uKdphpafk+q1UogOW4yUx
z/0SV4lM6TxZFnq0NJPMgsXybQxdFAtbEO6p+GnBr1YpbtZGsJLhRj1XGfqsurcupE78iefWN8iq
tqY045KJzENC0enn0Ve74T4GOgc90te0y3xDyHfr2molNFwywcXD7U89CO/wbPErTbN9O75kaPN0
AY7dIH+k8NBI0h9tDEpWHL8ZSrhPssHWK/1ORM2CIhavDpXf4oKz1NKV1Na+CAOkSnJ64AzLpkUT
id6NMUqcUvYGXTgAqP2EpWsmcXrsZ+mpDeR7JaxNtY1bs5NDM2rr55jWv4ai96RSexrF6Qp4sV0W
9VY3EFNLcfrjZbuo6UPUfi6CvK9TvM5quTe2gzujyVdlEUQOZzRSMiQmo1tABxqPci0eBy3ataFh
dnjYwhXRUVHFD3pxIyQ9PjV914za7wMF8vQksfuUmqA957imCVczgVUu/oOoKo4sqrcaMI547XB0
6DKJUmk3FM+OU4db91Lc6M2073EjDZPsvspzWymqXTzjVgoFFkeEE0M+az4+5L1kAOKPfpuVJ/Ut
cP/WGEneHEh+LIK1JT0VQoI8FBuOjvZ7Kc1volg8d0tjGaV83VQ3He5ZTTU/16kMYlWUg9ELprle
4hIqq464SGaNtWXo92XU+yTWID5t1GaZCO8jHi5WjkZPajwBzNeNpl0N+mB12IZTrj6pNHuEIqdN
ssEpwvtKyq5K9ccgzJGpScNNkStvPYE/XlkcIfRwpXXGy1KiJTktbo1+aZuL94tQ3DThBNmQdjdK
rTtr8XH1xZgi5a0ZYxv/3qJYxyWulmOOyzpMiUy96b2CAO6mdZaxJuipnHYSOvpakDzPvfgeqZNX
Ru9Vmd/nKe5xmhLD+FHIdomoeREqU3WqfkihhkZ26+dRf10b6A6RELemKfikyXSrjZ8ZUU6znqMO
g1R2XBbmAr4FidB2XwIz1wFP1LIO8OkR67X9NdDBjergVRnzn0IjHwQ06Iyqv8ZDGx7qRWMn5smz
EWaBVQCZrAviJ4Wpskzra9ITO4ibBwClDwRvpmN5JwjyJzozt5WsuUKnopFQ52jh6POHND9KsnQA
xmHf5dWhWdU5yUPXlztc9z5QU5qdMF6VjXgPbaa9qAo3UzqoJuQ7riDuAQEAdQcX51OO9a4SbD+l
mW5GAXei1LiuRO1aRfYMZTyEgpaaBZlZp7XZL+MPtQuue83YTZniNlIloYyBUnIe/AK1B60E3PWg
OBk0BQgwFdw9ITudpouFloytabBToNLsRikwO1N2F0yvECJEFR6gWwadUC16FSToVszVdTE2zhwV
u4mWRxkOZTjz33Q1cqH+chQjPTXrCS8Hvzkw0DMwoTqJUgWP1mNihs18N1M0eUD4aft3QdScCh2Y
wJicWYz9VJcdQx+tMEz2uDzspWZw1QF2A1Fgo28DOy8pPck6rm2TOh30VrUlRbMSXJ1R1IHirDqz
lELBMLGL9gdIFl5RGo6S5x6OK2fGH6JKaenS6KUy+m0tgH6AGfT1cptKbeiin3pUDQgx90NjhkPg
p0LoD42+oLc8vZEpc9aXrIh2Jjzb8JqXPMbD9Kb07amhqk1w5OGNdOTBITawMuI55IJBr6hRnKPg
xu9sHcnFfSvca3eoyl0dl3ILImI80CAvHoNf6eqiEQR91b20B1hgtxa+2K62RbeAYwlPdVLiYI9Y
urChwIKYrIx5GEzYxI0AUgzs/gTtWw8Palb+kPjQu80euTCdzWGqsg4AqArIosx81rqBMBrMH1aU
CbQ2nMVP/XBf+PmOOHg84PEFtxGnZ+GYrypDXVklC8Y5faAwBhoTETVndul9DlkWUPuc+J73cbfh
v2dBGahaN9MualZyPuxfPXRQf1b3+RPKuAXzWlvGKbba1sGTptl5xc+5g64o9zNvol5UVUapTgEK
Z/XugqjPSE+Baez3+q3oDNcrTLN5Lr34tz+U6hsQo1v1TAUOmHIT1HMWmIHbjHnc5rhpYjensEEz
DjoOoDx/uAzr4QVhFpGqzj2OJDwkjomfxp8V7noDR1puc4OcjYNZOL2R4+4azGjj4k02in6/uItg
2Slg08YZj5rGGxCzYkg5jLXWY0DQxkaTd0et/pg+Gg6eGm3cEPa1y7cL3o5paLKBdyZZYjFlSyiU
Ce5CAAO2QMsliebpRHrXm+fLc7WNv1e/4qwZ4QyABVHRLOhRBf5OpMFT5FbPmrUS91cRpsRK7xPv
csR1av7AlZ0FZHBltZKO2pwgxYjCjSTdLagSpF2b316Osr3DvobFLPQlHJd60jBlQgPI8I5GT3T0
4+RxmW5FHlKUN1XMeo9JPKVTgt2sT5IvB7qvLD0K3WJ3eUjbjLSzL8cser1MowH8N4CfpmQ/kbdk
xCV0IT/GRDV7lHSBjhJQ1Gazm1cFtJcC1CGzqXk8Ad4EMrthIOoCFApWptZRR50sCrluOJGUhnt5
vLzPuk7x2coMOjpUtEUc1HpO0gh4qQBiBgXZ5TDbRNCzz8oAfTU8JtBiVREKjvOt0ZvlD2pJZgLn
DkClfsUHzRPeVjEJ3EBs9ZETfF2HF3YDK2QxGW2lJCOC09vJjiylxUEARf7dcAL5yl5VoXg+4Jyd
wQpXTHOajs0ASWuDoLeKB3dFeFGgtNo0d+DoLanDGeF2SfH3TmTVK2A4EAcBWjRIMOoeeMXrErq1
yhEesG71yEU1b4lrwf/oP2mTVa9oQrisay1wxiuHBe6LV42veRLM+ri1y+a4QCQHXNuQROAevi/P
OFI7koe/+cOTDekkK31U7clanfNirovu5p7TRZFoBIoNoGR9DwZkxSAMEaDh8nTdQV06az6W8q4R
OClmc8vBoANRAM1SCZObc1muJAWvRkCDnNDlGsrn6d/oJRtnIZjEDNFdrY0UJLHO8ETwU3pfb23K
o5VtDgSOorokEypqv4mWZ7ljjDBpo4CBSI3oaMr4MuK1hBC8211e3esk/7F9z+IwOaqQsqnEboLb
a5wAxfceEjzZLCekQ3U6TeGtFj9dDri5ELC8URPA6QsmOd8XAgmbFo0oFHA6LliGKt0IVDBLdYI2
DM8qYfsbfoVixkaatJ/lCsdaNz53pT/F6PI6//VovrECmPUm4v4cBCsTTyyekhQLbvgQCmAIeMTa
jWn6Fof5aurYK5UxgDRSy8AndqjyE+kYZcUbYFEnvPP7WpbeVungXx7exhf8Fpb5gmFbwxmlBjUe
TFuttFPpRuNJja2/nFmA30IwWQiv04q2iq7YEKJ3KWgUU4u+V4k3VeDxsl73Lo+IE451TWykwqi1
FFSKufqQgfMpjOOUdg7RKksMe85lZf08F8bGKkKUANyEcItBLoe8UgI0Q+4rstVFew0o7YhwtvLG
zjr/kvqa789ShlFiV4mrL+mgPvYlKN7AR5WHuv+8/AW31wQVdQN2PwpwXt/DVMByCdClX28uTpC9
Iz2VPILr1rUaQ/mKweTYKSOzOFCQsQz0m+fJ0prdqDlZ+wIQQx+7UQLBicLrOrsRPICYiGZ1879a
KF8/Yf0MZ1+zARu2EWcs/VGQ9g1wIXVP3RLgIZXcLbnGySP/QC/6CrdO7lm4MaWhKqi4xVAv9MmV
4VDojFNX9HnVk7y9TL4irTvkLNICWUFVFdB4Enw8Hj2Je8hH4zHULqEmazijC0SlDebyjkBgXfEA
ozbrXeYUFlCTnO2xxbn7Ns1MejEyiOg2Otjg1BM+KjfYBb6yz3wRgmtcDasNWiliaWB7SriRyqxg
UKNJwiLXGHZ2WOtUySwt5TSCNCte8S6I28n671C/5/rsC2eNMYsd+us2sJ1qbKXlTRFeUQhWpPQp
wJsyz1B9O6d9xWNImVWeLBUsc2F5AUpCRvBk1Ua7WFcd0hRwC375N/v/KxqTZkinBwA64cgz+vqo
y0AMDh2OoYqzI7bTzFcYJs2EgiFncoL7b9odeuFJkY5z5V8eyVYj7XxN/G4tnE2UoQBNsaxEatkL
vMhq7nMPOAKr9jQ/uEm9xlml/uOX1NXxIGQDZtJxUvY/bPuvUTJZBvSXFu+N2PZBkzoydKqLcZfI
qVXSxZ3xWQE6nmV4dQWBe3nsm1kALx8qfAqJrLDnoAAM2193RrzS/VLKaAcHn8KKlv4IASvrcqwt
mUVJPAvGLNBEEYgeJguA+bBxGF6JSffEDm87P0BjVrNEOC6Bd2Vfjrq5gM6CMuu0D2W1bqGxZpPQ
q8h1m7jizAmxTUE9i8Es0rkfMhWEBcS4HuzYrz2KtLm6Ea2rhdfC5w2IORRToqaEVBgQyBRzeD+L
EDjhERq3F+TZiJgFGQRTBLA1pmoCwjZvKd7lNEeg1DOiFmDR+THGMzGSaWiSuncuz9hmHtOgG6er
EBqAL9v3kykoV1NemKjZoVADMwz87F4pALJYHzE5W3/zW56FYiaOgFSeRjKE/ppgcgYQIcgAhrny
3+tXqYC/wmqaKBTOWDJz1mpCWC4wvSb2CPXedLdMwLjzbnB/DuV7DOYQjUvIExs0JHYf6sCQ1h54
86YABPflyeGFYer0IqNLo0wVAenDLoabtHjs64mXDtcZ/l4wfxsLWZsjZwk5oeqU5GGs2JNbAqnr
AonriPh6LnUbb4Wgcwa1sYG/B2QyE1SXJAGgTQCedsaLilcqwSn84hd1QTPy4d5++Rtu9Kq/h2NW
uKENmlDWGN/ghn65D28NC6rmkyVZBK9w+fvsGQ+XQ3KmjW2IyJ2oDJUCaNBSPhSAiggvccPRGVjz
zqVJY/LSmJVAb7cjtVupAZkpuYppu/s3owBXwFBkWdZY33axqPVZUQrFjpPCHZpxv4BaGEBg+XKY
Pw/FdXq+wqz//Wz5gbZUaVGvyrYUJTcAOOHoUOC4CXgSSNqcWNsT8xWLSQ2JnFB5mURqG5KZgQUe
PSVJyltvaxr7c2q+gjC5YZo1OvYlgqxaKhKUaaar8LHDglsXeAACEEd1aaOi+v4FmSyx5EGsyl0J
ohkqKtWK9+FVYede6Cl31P5LHRfgsrtfsp3a4TXvyDfW8VwYL6t/UrZzluuzATQVzGBrWt/Tpn+E
vbkjgjMqK8q1AVZJkDzpdP7octnTlvCQTY+9gLJHJDstBZ9nxjVIw91oJavMid+Xdv5eHRa43lNp
vIsj3a56zc0TdIJ1+TaNqoe6bB/VKXbhXg/6SnPIAM6XF80D/q36WYHFlZQ/hzx14xQfvgNHXVkc
ADDMOCw+RIqOq0hPY5neFQG0yZOq+tUVeLcmhhkvFHDaH0quAPwPElgUX4WK9N4ombmMz0IAxnOP
K1sHfceusnWjPmohntq7Z0EDgaqb7Qiw1T4J7HrQ9rG2XGkSfsEYWZFcvtdh9BoNYPz1sJrqteUD
/WDLKECiVZTHKlGulhGsLiAmo1i6qsoC4L5Ad5VuBsFNfRHG+a0SpNe+SX7G/fKq67krSz2nSv2H
/KxpqwARSlWFOafjuqoSccGO1I+oHHeZG9jijbjr7XUBg41xef9vmIOuy/crHJPKgKMV8p52OOS8
8QlXYkDPXO2YXWmeeBBNwTYOgKP43Wvm8dQT17/8x8qVoZQgAbeALMccRHQMoAtRCxB2Nt4HPI7V
nLs27+8zJ08Llao61VrQT4Xbap7NhnC2/mY+OxsAM1MwqjPUUswAFQUJLAJnwKPi++Xp4YVgZicY
e1nEk6Fsd41d0ud8fM5bmbcE/nx/wRI4G8f6I87OgCYEoaGc1yCArGrhfsrcELaswREP9dbYen35
lNbO/zYw5tyRhLEeDBlw+wSMhOihqNxi5BzSvG/HHDdaFw80zGfAPEGzidrSB+nRmhue1hUvDHPg
JIsiDYkaYQPJr8t8TFR3kHg5gTdDzBmTNSQN9ZUdIHVIkZUVl25c/4iF3AxHryoPyWQr1ePlGeJs
H7Yw7dpIr7sVK6jL+66Wod6l8RbeugMvZADCZICoj8SulxECQgC71FmumqvA/SvRBafl5vJ4tg/q
r2VO1l9ztsyFKhyErEIlGpW5P0ZgiUs9WDaaeBrxhAsRkF1frPRw/V0mwlVdQpA0EJ678aHV8KHJ
TBxFA9JUhX9rEwzWuCwWpZ+qzrVg5H15Jq+QQglyULXWCn1+Wo2NSiuwk1/xwwrwCKGuqH1e/jTb
h8DZp2HSjEiKfkBrCGRre/qNlIMI/EPpjTfdWqqP9gqoykGAH01lZ/ic4JsV21nwdYOdzctAogDw
ElDJqpfBlgHTqy3YMq61k/6yIqp4Tga/NRgvLTsm92RI2kNXgvIBzS7J63att77fg8CcXUVPvb3q
+guebKL/6xUfoc0rUbcTBlUMOPDhtZMVx6vQmZpBN0bCgNs3bseooGTON90sCsH6+P8QbFHYljqJ
DB35Auo/Jq3oDlxhs4N/yZRVftUqP8sp5ByG24sWeokE2KdVo/77LOqtIhRRGBB7QplX1I0lgS3O
WSlrPvhz4r5iMKlWG5NQzhoZDl9GftPqhRfDsccUUEJUwX0VONLdFMI21ejdkNvR2561r9hMClbh
BzvTRaG2VoHsqFZ+pBqLmcj4AZdHuT13fwdilc+qvB/6Sm2oDTIHcM8VbNlROw8J0pUnI0Fdjra9
9claggESQTFx3+dtVuKADrC2+f0Kkx1Ae4WIew6pfYBl7dAL7kcgWsjP4I6nVbY5zrPAzC6cSKqV
aUgp0PwhENRvqnSvyI9i8xKkr3S+uzzMzdV5FoxZnbBjifK6xShrGS+RdyPPgGX9sX+szLO/z6zM
MtMLoKkHXG1B11fflmRPK5vEH5dHsdFVRqV2FoZZhFMxwr8WElq4a0JG2F78rLXoZ3T9gdsmLGyr
R2WH15b0+XJYzkyxlQDsuLQ8VROCp8neW8ZuL+SvmdyDMn7fSK0TS7zeB+drsnUBkRYwcCJUbmoG
6YbgQ4KmTFZBoR6CapeHtrmrvz4oWxOAYTmgKghku8jEuzH8xPPnfWtwL1mbR9xZmPW/nx1xutEq
VBlVXHV2UNbBs99NZ/Z2veuB2ayswuI+/XHWO2EO9FDPxxYSfRRdxdnJ4R9NO/sjtf5SzE2OyTHm
vuusW+jCFiBMIhlzIuC5UZJtEe5AoMHdglAFbn6Sme2hAS5b2KlOskMauxE5m3u7x3j2eZlU0hni
0Er9QvF5JRetq9GrgVdTITJoDg6xCNjLrvB5eeVsPNh/24ssXGlQZFgKrkRByBv4IAx5hbvadE97
9bCaUIq+foIOHycob16ZPKOXkV6OOUYq+Lq3Iu8hRDaY6WiC8/O7oYrbqMIZKW9imaTTVrnSlAaU
w8QGsGlltCVDvupFgCuT4lavsyfOGDmbhTIdcbGlWluGuBUkKH9X73MML4abHFrGGVrG2kPHg5Hw
8iplLiKkK3XweTSoy8XkpayV68oAPTzWAViZQOhXoMdg5KprdKKry3glzVN/ASMxmBqvlAKI8ik4
wWrO/ZUz11T+njTyom8gZiHIdi5eEwC5VO/yh+bkPhbVIgmhFHUqcl8UHypqldDnGnhGNJy1Q9cx
niW+bhQqcMRQiKryMcrfoAZgRj3cCw6EWx2uy/BC/mGdgpYeahJhnIPbNsHJOTB75B8xINAS/ciz
I1SJovnlf/uAbNqpVQEAT9yaaHCiw06rT3HL2fC8OVq/79n3GyQxlcQSgyo73FAk2RxQmEmP/9s4
mKRSQFZYjTOMIyDQN7UbdR8vnNsBbxxMDomEMEh6vBjaSe9kZAcJzzS9vTwKTpXCmrGgrx0LmYHf
L2eBqUMbRbkhy24ZdzTFw0nCibZB9/qW/lmP495IwKqOWzwBOat4NhQ64KTY+dPtmqfgTHAdwg67
f+ae7Ouuv7DMFSYrgDsdDEqDfm3wlp8A6rka/MJfEHO+j7kS0NvTBuSvRHA7ICyhBYrn4PgCmmbL
6T0hu0CCiBZ9+zfz9hWDGVBeBKOMR1AoeI5Q5bguuhP8XvP+WoD4F5hBl4P9w3XnKxpTiSVyqSFN
oNe5svSgIgrCXOhEpT3tyx1Ea2GHLdzoFtRx7gT3cujt/hPEAv/zMZlcGMOqXexhIweYO6whDmDq
Xck3Guj0FmTcdtXVSthL9qFt2NqBnvpn5V8ec1+/YJ3us2xCey0OJxmdFuicFmBEKYfVDFz8zN4X
b4KjOu5hEeQvTd6L7HZq/orLJEopgzjFQlK8AWueIU1Q4fLL6jYIoJ2AoKuWBa+nzVu4TN6EEBCe
HECHt2vVlWRfzy1a+Jfnc/3Rf27Er0ExWXNFWhCjxEbMOk8kXqkf5vk0Tj8vR9n8dOioaGAtyCtF
4vuUyZ1alcGMgg9OeObQXTV9C0E+aPX5QrKLYLQm/Juq4Csge9lDG9DIxgDV3qhgUDI658V4ygce
TGS75DqLw5Rc5dyNdZ3j2XR9p8WzqTMdCtB3ht88tsSJVkikzeORbs7ZWVAm16BkDwqq/77uWQZu
CBLUvkoPSlGXJ237cDiLw2SZeWxieYh6HHe0hHbVVEJ4UYDKYgzKailB1mb+EAsA7JIUWA/9U8K/
h1gsuYvLVduy+ikV0yEMldRespjzKrb9vnj225g0VFKtjxto6SANrT2EGD6u5NQ47Q7mlV7+b879
s2BMxhFolMpKiQNEUnfTp6E+pDzGGW9Kmdwi6norFsl6fAguiG0wTXYg3AWygOJentTNcvxsKExK
wbVLVQQIaNlpcNMIpZny+LGcrU6YhNJA/taoG9x7IH6kD04p+WVPodb5a6TXmuCkXOzRZpI8GxGb
W4pCINJcKlDvumlUpy0eJcL5aBvgOpRJXzHYy9yQCAQ6yRhUJHgCVADxj4GedasC+pJmQk5zbtej
wamatxsCZ1GZ5AK5wfVq3gBGZc2WDMX9eA9TNVD0ICnIZ/6vu/mPk+AsGpNVVKlswENBtNbJHmRc
ysPjAFFCOGqvDqUEslIPl5fi9sThxZzIMNcB4+b7oRDDn1SgrbAq6EADl3T3dAEZENLTnBvo9or8
isOsyFleciMiWCAgc3g5dNqS8D5vqGOET8v4WOn9NSSaf1we23Zfherwe5ZVUaUsbS4TChB+JuTo
VSWCOokL1ShXvWkcNB7ACVRPoyX8q+/5FZLJITh9DUGo0YrWIWAEcMryKC/vl4e1fqo/18hXCGbK
AHFZYCS0ttnD+U4VPucKSnUyVkgNzSop7SCqyjMu+odd8BWTmb48XCii6WtHTnKh6rmvS8twJA/C
oCdooB9D9192Ac9mj8kpRKmoUYpo3SYE7tgQP5mVBGJWKbRgl2CnwztCq2a3gs6wOUBwTYeBQ7Iy
P2Hapo/9QTNkJ+irByFsOJlow35+zUR/fw2WtTtUS6AqoCAhJ8h78Zbu6a2+z/fxY3ItWA0Kjtnt
9qo547ljtZAtPF7HcHvXfv0AJinp8ZxoWYteyNg01qxrV1qpu3TitY3+4YD/isOkI93o6nnpAooX
nTX11RPoyYpT4FbjlLawM3gY5u2D8SseU+wUUgQVs3lGH4lCiRyC4DwQDC/A+t/Pri3gZ9ZpLuGI
TxIotSaTDy1ETp2y7vAL21Nj6pRpjmVo/6J5HUKitf+lod1onEBpMS9nAd4SYBINjYrIaAeEUdvS
qoXiql5+1YXKWeq/saGXRsMmm9DQVTlBKzhTVzOByUzD8bbrVSsSK1+BLlq4VIdinl3JaPa1DJIC
TExqvEXHGjr2kfqTUglQveqGptBVa0I80YFz3hDhOdFCM4uXuwG2sB30cvtEuKNVYQsKvYugpqpG
kLGDrAFpWjsbIrPGl6xbIAnqwA2lH2U4vKlQ4u7S4kCgkg11Qqgmgbmz/Ex7oA/CzOqS56aG4/2C
g7QbAXCZf9RNiDZe0/3MRsiZLoFTT6FlzK8aja9hf3HdiZUdKFCXjIOj1vYpzMzh2QHDCsAVovpa
ppJV9+mpABJQLlQrz96i2TgE6uMMaUk0z9PEJNHs9m1zk0zzsUgLO4DKaq5RX6yg09am+0wYjn05
cVof3K3KZGgxT0cYtyMnqWgi46lC/YhnKOg+5G0F4/H3SILcGcTm7gQ95ZRIvJXI5OlAruVqIrgg
F70zzi9KdQh4fqScECzfZtTnoqQEN7yiOpaAeSu3UXn3P+0nlm1q5IFekAAhYHZQQvuheuASM9e9
cmEvsRRTeczR9U/Qu8iM67p/6AmsdB4k4GNr3mLYLiP/zqM6k0dhdJ8uOaBeKHxWEE7qQGUdiRuL
1u08Y0d2l78dJ+XpTFaFQ1LQpuuTeFKahnrM9Pu5soucM0O8KExizeD4PagKSsiwvGl6V27gwHBK
B54xHm+WmMRK4iKRyhizpN2vbb3Fnycv9iTRWruxK2xKuxl7N4ACo8ntyPKGyGTbhcq1Fhi4GEIL
11llxsLb4jly4RAwv044dDurOyqvXexdnj/e9mJyR6K3DQ3pAPPV1q2rQwX63vxxOcR2y/KrZmKh
SgN0TEsxwhtnZ4vWG5QULZhR2Jkb3QvWytYNzNKFJwtUh4DH9mrOocwZIYtiGmmWC6UEAC9ZxFda
p6eyk6FhHnCAgf/Qivp74xlMYZYGQ1tR8fco/5rABJjrFH1hwepdqEVB9SSEywenFuCGlb+XNcNQ
hZNYwesC75xeejLwhtADiaY+TNZsQxTdBwTtyOML8L4pk2Rwu9LLnuClc4TYZH0ETApKxpdXDWc/
GExiGWGGnVfJipKarU47SjByqKCj4FyOsi7vC3nZWAd6VhTSLs76YAUQk3q2yAAB6KsZRr39asZ1
b2icpbiNGfzaCQaTYEZ4paZSiOa9ftReYNtxpe/ifYZWOchTo7teGiKn9yHC4o7P7bPGadrxZo1J
MSGNQQiIAV01UreFeVNQ2VHBydScKvs30eTsg5aNBIurGRXBWJ3S6LEZby9P2PYnVGRQA6HvQnWW
l1UoSd91a41dvGj3+q/1vWzwG8WUb0oL78Lon7sSHkCU1/BZuOk8ngrAdivqLD6zLssy1wCjxjbv
jVPWoijWI1ub/cGAh8ijju5aCL19PERZl8e92UQ5C8ssVD2mKpRW8V176QhFXUdtdykWkHoLA7oK
muxJ93o54HYH5Swis1b1tsrUNgC+FWDIareif8id/IrNYcn3PQy61Wdt13GJfpsYdRBlAPERdSKL
TBZVAiPT1ARRKxi/4Cv2UCtuAXDSfWM8jt0NPEyKkFPDbO6Ls5hMCoUEfTLXHaxaEvGmmCGj+iLw
4P0big3oG5zFYDKm3qtKpkG/6TdAMneQpHGteNO8whmvYBfFmbvNXXgWjVmkMpSrU3F9Vh7m1AtC
OFF0MHYLYfJUAmRQQaVqmZwpUW+7MXoBJu4AfMWxqZP3KOLR9TZrqrOfwizcJI46XU1Ruklw+kxG
T9PA8Zru02aPqzhn2Ovi+CObn8VilmyziIWyCIAYojWMKmPxJc38y+Bd9LuEF21dFpeiMem0jJKl
UAsUFuvb01ppV7CNMlWIj+Q46cv3y4PjLVKmUEuHeRpEfWVYGaKVT00K+ehfNOwy83Kc7aUDvqgm
6bKkqGsiOkvgYQQuZyoCDB3Lwm8EdghhvMshti+syt8x2CZakkwJTEBx6sKl6lez6z0BDoNWvKsf
Vtvwmfdcv/3pvsIxOWWQiJBD7h0q5/Kt1J6gSgqu7eUh8UKsa+Xsq0VZlxuGCmjmkr9GU3G9jMTM
K54VNC8Kk0SCqTLqMYPfWAi3gSwCP3K5FggPzL1ZE53NDpM8MDcJrG2RqoLEH+HzOtgjHU1SBT5E
4K0lbzjpd/ud8yzgOuyzjwe7IF1QmwVPVv7iZp/wy8OVFVi9JbEG2FwHAFRQ0cysxob09OV5+4fj
/GttMCljFtRgCSJsK4hdBOlTn7kqrIZjp0idonBk4zUweHmDN4tM3sirWA3I/5F2HUt260ryixhB
B5ot7THtvbRhyPSl955fP4l+MTpsNC8xT7OQNieiiwAKVYUymRnqBLQ0MZ9EOz2U1/l18Dv6Yd5T
5CIdeCI+Z51UAb8aq8s6GfORG2jOMmQDffKhaunlbKtSdpzA+LgEKVh0Sn8xviuUAHJszjALtjCo
vLTltie4fAJjWcRsROe5iJEEdXbrMDvLYFGRLLHsQFHzz/5yOVvMJo2UOGqjbsRk/RK65TRYneQj
acnRHZ4Qxqx0oLWehw6hily+6LFHwGjU8TofOXeRzRsZRVMqAF9Cagr8XqBzUV+y/A1j045eCCBA
4FTqOLafzR2B7aYo6yhFkAkC7+A49Lf7x8JbDWNZCi2QxmjE86cqo6umG5xCRDZ5CECa9s00emcG
o8O+RHp9d9SexT9Ii8JQwAxInEKxWxAnGJ5WPuloFtoXw1MFxooYwxAvWU0bEw2ANdegEnCT5GVf
xr+8fP7cH4OxG5IYNj3qYGAoRmaPvntikB7cN6/L+Yg8yhPNpADRDVmq4n2UXIk35MAzlQZjQqRY
A88zcM0dVTFv50I6C3ON/oJXgrinQEmuAOHr2EVgpxg4j58NoF4aPV+WzpiOKE0DuUtp0QvYruWD
6tYYLQLuqg+yn2Nzjm7Awo1mSXIXPLQcz87RWTZ9lKhZJggJ8qmRCpD4qjxiFtzugvBtNKpjMf6I
C3BN7J80R5vYTBJ46GY5rAfViXvDaaQZnEPJUSCE5xNouLBzOUwZv6/8rqykmlaLSDnO97T9FK8S
J7Wn+8xCqhizDn+HGXM5RRb7Ph+MYDZryDOuAx8dk6fsvNgG5iQxvOLzpPHOjbE1IlyNMDV4d0yC
14wgG+xBRvE9M256dETqf1cJWa2NnulqL0FAE5FBgZoM0cOi3tbjOZme9tWCKvnecTFGBkxnQ9eU
6OTPjuFBOqQ+RfeRuTiHvOic7Qupol6JEVzCmB1Fl1zF34eD/AR6eb/BkLitc1bFU3bGqkzDODZB
BXikYAaJdz25jVo4A3hF9jdPpue9t3uMCUkA2Sx1MmjEu1+jK1jtfYCJ3dA1kdtPfd1WfPFtOk1u
iN7dCNk/m9zC2hx4af791WoiM5VSFFI/Vib8UZ+dpjIF4a0l6RxHwZPBxCV61ZOWLGiegM/LChQi
D+AR3N/N7drwH3XXRMZ0SEUfaylGWZ18SfwEyQVBR2NU+0MrwOI1Th466P0OlK1CdmdGPxSTgPun
vk/i/myk8Xu4RI8j0OmTAVRUgmar5Mc09F4L2rtuSL+FyuwChhNEbNJD33Y3eGSPVpmKd72kYcBa
d+W4czti+kvz0isCGJETUE2bGNSQCKjvQjvUikOo3GSKBtqdwBXGtMVOFKOVmnjVlOVr2Wtg2gU+
oiq9T0L1LAqhV+OTR1UD7RVgdNN/giVxQSqOTmN8iNChl24Bqdz8OxgRO+s5XiPGjIQR+MzBYZ9m
YGw2U/1aBypVCXKzmJBfWjxZrUY51X4Rc76pmrtWKTF7QQkvl7mxRlDWTiGyIgLoVhdQUrbhxItR
N2NujRiyib5f0EQwMYMJBkHwVyT0nEBu1TkA3U7GQw42rZA4+zrBE8Vc5EHMGiBUIzxojdd2+qFg
i0PzB/isat6Y7KaCrxbFXGV9iJD2oGEkIjpBv+kmp8ke9hez/Sa9yPgIxlb2vAyGZUR/JvqySwvt
tnQ4o/kp3UDBWsFSLTomF53kHK4LmsALJ7dN8Eo6c4VTtdKTuafD/dctEiSFl/vRK/kue6UzvvKK
OZt+ZSWMuctl3nVNIcF1qW1vE8FRjMFXY08CTlN0MEtr7nhgidRT/bst1kQmj9GnXRkkNeaRxAza
bx5MFYyLxM1kjpn6lxz2/8aNmkidwvoUhzkcOxnPJ+m2OMaHAnx8lnIDrvGb6JCcMOp/J4DpZF91
Nh2NJismzfeaQIj/LLOa1CzKekCHJeVTAKNUC5yLtsEGgmh4JYG5aU1fVCSlXYDCWaPAE9eTpduS
r/s0+OeP72xf7MuCmOsGQjWi9BTAUBrOVWor82svgm2veQZO9v7WbWviH0lsm+8YEyVuVIT5fX8l
VwANqa/H6LTouUfqX3p6TobHfYHb1dPLVrIjmwAOMAcpRqJgxNjOEU0mhtW9ao56Ozqh3fndTQQA
58aLnvflcraUHcqsyqGsZJqRDARiSU9h9ZQYTxq4TjSOMm5Gwav1MTct67qhTho6nQk88Glx6vga
sNygBn+Mq1ewH+8va9swX86PuW45CaosA5GnkxY3Qe8o4pMYe/sitl+hqxXRb1hd6TEsxV5IkXVX
Cdie+woIdU/R0riqWh26kYaoKdILgTPO6rd90ZtWayWZ/r6SLFatBpo8XOyx83rgvBT9Q5Vn1hw9
7cvZrhWtBDEWJCwjQekAo/fx2l2AuR2eAg+32y18bl6QepIvpngli7ElIDAatHmGLBWWpAJDC+bI
kEbobiqfHDnrosf/VdafYERkjg5GP5A6inRGgGa8OADjfU/Be0YJ1yZcNPAcc/SR50dF5shSBSkK
uUZanjbV0JQJIHoOw4kytWQ+D8Nx+65dlsccWwY4Wx0d50AHkdD6B6T9SpH8vnoRi9lRutFD1y7n
Mmzft4tE5vD0PlST0pxRLI2eOwkBeObpCaevhSeDsf7GXAF8V8Sq8rS1ZHQ+qeNj9FcV2EsI8nHp
V1cL74ChHzT0k8g1WCcRpr+P8vO+9m2b3D979XHpViJSsHFkgYa6vaGCQhOMhhhSLEEhrYxWpXL2
jCeLiaiSQC+LmWIzaX3t6i3miDTgHPTiYUzj02Qm7v7SOEf0ES+slpaPdT8KMWaxkkh0G6U4jmHz
s9FNa18M5/p+DAqsxKgkFfGCpvXO0FXQlxaNHAPLu64f4dxKAhChyDwPeK1QY2S2QN8ARbZqFSip
Nr6U+LzIdzuvuNI7xj5ISlWo1QQIaBKAPVlPfgVScWgbAhiD0BZRf4rSILoZ+tQ1Ct2vu9qKm/DQ
DbmVUTjxevLRlnjshXc5Tp+LKeNZTKooOxZTZtw3ySRV1CqkCzJEr2ACTazuEF5RbDvxIADy8G8a
hC7b8ZFDWe2/mGNQ1OgQ6RGxseDubvPwpyQXHFJFuql7i6LqvJISSDWy2BSvr4zF+7J7jMGfXmu6
RXrCkcS5GB+MHmtJqLPJwoLoZ8kTZ5a9SUWmMeIcEm85jNmPIr2JFnB1O/qIVyHA7Zb6VCjLjcTr
yOGthrH2yUTichRoLUj5VWnDe0lpyntekxi153unQ39f7dlSTuMM4jbAUeAOSgdKbKLh9vFwu7ar
GRddYyeEwaqdLu0MG6k8Lh6e1G58WnKrc2eAlkcO6ADuTb/0+nP11rqmwwP74VhoFhtqjielWzA9
5YgDZgqfavVGMO+IhpJazIlBOFaTxYYKlkYwlhlXuAxlqysmK37bN8u8pTA2osXYux5kaHpp03/C
zhvnu775blZ3Oa8SwhNEV7rSjCBuZU2rkL6v4GYy8aoCNJIaqG6uYIAjcvZXxVF2FgcqT8MhVRsk
JfJ+PptlcaUHiNkCXlGLJ4ZxAKWh6WmWQA90tUbhavYNFeCYvEnubSmYRCTgDNE0lpowVWIQuio5
sI+kp3m4N4JT91etIdpFBHM4ZiNmC7jXAVWQx6BcbzAod2vU/v6h/Mvj6yKFLnSlAm2D2lQ3olND
71yxsDX51JYPhvm7q27a+T2Kb+qR45K2r89FInNAlZJVeYvNcybt0KRvAo+ojff3qdKvVmRWXdPU
IR51EflZGtFjmPO4zLb9w2UFrNmOpRC4YjAAHbqyw/c8eCDdFQl1jp3ZFKPLOuhidJ2IbCaDxEYh
pyW6SlA7tE3dVgefkDs14bjUbRVYyWFiWzyt23JS8R5oESKBVKBJ7EU8pPVRVl9FzIQm1w0PIYm3
NMbCqbFZJjPgwpwesHfh9C1XX9GkYINflGN0NpVhtTb6+0oZgn6J66GF0cnS55yi1Iy/9y/QttfT
NUnRRSIpKkumRUY1zPJexAWC10N3qz95w0ctvwP3svFbfRo+Jk2k9/a1uVbDv4ngL9LZZ1ZBxmRO
c/SPSWlig372uh95w96bpm4lgslcLwCaIqWCZ9ZsVLahGHY7lyD8bDmWaFsl/uzjx0tidVJ6MyjC
QABvL9THfDpEzXkp3LDnDATxpDCKV1RmGVSAT3BmcN3Ujjge+/7Y8qgwt/O5qz1j1A741QrYFVFw
Vf3yJnenQwUA69hfTrTKUPk5rxbKWxZjxdHCMc0BiAMcoh9JZlpF/NpjdDnihT7biazVwuiHrE5p
wlCFKAsIjWnCp72JTzEaNkTM+kQn3pTP9ttxJYs15LmISXUJjmI+UZKsBZtI0QwRuwJ12uAYW56W
MzZ9Tuuynzpoedo/a8mdET1EPHxn+ie+xOGr9TBxuJqBRzHvaemidvLJlZtbYbCC3pWRkR5EjmHg
rIetdslNGo+GiINSh/rQEtnV48gXZR4i67Z9/XNrPwbFVvoQtmU9ljXsj2AeteYUjC/75pWj2B/D
+6u/X7ZtbRKAYyFDUVhliMJqZmfSrZZznnxUl3bOhn2WN7mgq02J2SRSYUBZIOfAGC3RmO8A/Igc
vskxQ1/FGQqcOoCbCN77CEk/X6PODCv8E0H9Is/OsPxqhfl3TdPdk3mc44WTvPp6SJ+lMboNSmWt
GQI0SizlbaynVsub6P16Sp8FMJrdiGlfDBlaUScMa6dDBWqUm1Scv5tp6+7rw1e1/iSJ7TOfxbBd
Zlq5qoIf4WA+lMFiSYZx2JfC2TCWVj2KZyBvLLSzhDzU1b24OPt/fyNowDIMbLyiGoCuYEeejAUo
J+D3AlGZLZ4oGAPNnqc3Mp7MhgPS5BiIvIjFgFHb2OKZcPRh87hW0unyV5fKjAMzmmh2sWtPommL
waEH6AcPonLDCX5eJD3LlZhokKI27wEzot4nd3T2NvSNRwq2g9oVEgASZ1WbqrFaFV31SlzQ91kd
Nkg1Lp1kSfNvo8rcSpO9/aP7asQ/L4q5uSqQPYdWxN7VlJ75VZevxuzHbPpAYVWH3/uyeCti7m0h
hFpgdoBcy4llEp80V/pwvy9iw6F/Xg9zdccmBa0EmHjAZkBJFigiUnMgvubxq0UfRvSzkf0kiy0G
I/uapeaMwVaKMBYhVJZ99I2f2uvgqDmdWx/VJ+JjvPWgPTS2ANJI/Y5XP+KoPvumigGvIuQV+hQK
41imLwNeVfo1oNH3d3XTvF9UkS0Gh3MABLcJXrEtzmOGeuaJZI8T/DC32CdCqb9uqSpppqohmc4O
1xV51wwpsOucQeqvRvBrlbV6aM0CTeUvRkWelCEEx1ZqVyEPVnUDMZOe5kU082xs0RmUShpay2kH
70cu+w6lkFfQYeo2zWd39gw6YYB1vvOApzderFQ0lktUBR0Z7EQTQhpZjboaqPpV8M2Y64MZdHcY
fHSC/Fmqi+9C3rpGM/lLyWvZ3ghKP4lmHZCSmilm35BdmP3Fiw/LQb+Z7wJvcDUvOk1cZE66iV/P
989KWU+EFrBMqWu8zT+wQR06SJPbrTd7BZ4RPBTEjeLJ58UxR6qZM0jhwKHpyPdxY1HQdCRzgYRa
2pjRPPdO9UM+lm+CbxzGA4+GdNuwXlbKvMxUgQhqJmEKuJwPUYz//SzykRWxSG1LQA/av6HbpvUi
jXWBgWGmZQLTqiTP8XC/FGez+LEvYtvUXEQw7k82ZylaajxoU+E1yq+z2S2Em9zg+KNthTRVFUCg
mK5FEuKz2wOJS4SfYGsUyemOKeKHyg2fjMcF+BKFz2sJ3PYXK3F01Ssvq0wjkiA1RmQKcIe3Furv
nnak/qK55g1m0zP4ovsrUYyrTZJEajqKcy61zhy/GCLvQcbdO8bBou0KbJ0qIpQRie9McKLpqgUz
Y/bTlAbgHJ2xs44qvkwT4Km/7WsHdyMZxytXSqdENPdeJuJNa7Tnftbt2XxfjOdlGNwRnDbWXIAa
VdPfpDZ53he/qZyXvWXzRkKUUbBomLEQmYLsruh/l4E/q5zpoE0/uJLCpI7mogimeUJFaAlOkejo
4qkBRFT2qFY8Sl7eUX78vtJLMWn6KCxhPigiyYK+kOlsugP4tEtPcLSH/d37F2k6oK8VTNUijv98
C+qibTOgrv+HTJQOCuegu57s+lj+H7pQNm2VeRHG2KpWDqcG467IYapuEXzLJaeqOLZqy/iCllzB
sI8i4sAYw29I0qjWFfKxRmn+zJGMqMbEMwb13EihJ4CGGAPegbu/iVvXey2T2UMjLaqxXAABG0nC
9VRmz3ohOvsitnZOElWQ5Cr0fzY3q5vRGM0hor2puq6JieHaa8H47wtO6MK+CGGvkihIgVSqWMeY
nqL0viGezsMaoLaAtYRrEcw9MtpkEJfgA7AxOCkHoMmfaJhscLISnO1i71BfSno60O1SJ6SLPOT+
8/K4fyIb/bufd4s59XpEF4tK6G4B7JzEVuuDQ685F5GtPQ4fsxrBQ/qq8SJy3tKYOxQ0advoPWop
JHLk6K4L7ZGXQtp8765PiX7DygQVQa9GJIa1m0/aCXQMKSiKMJwLwNf8rnws/CU8cNtd6MXc0wzG
HQP4cDGNAusCS++JeK3fHRa/dxaX4s5wpVE925PGeOSuUdSkjamZGH7I8S8QA14lYXIw0IMdyYof
TA+VLtqtnADJ4L/vZPmsOIyvNjGzF8sKYn4Z0xm9SJCfVW1MGnFc1gYcKJVjyIAr0Q28qZg1Yl6p
y4oFFQKSiedoKXwVg+N6E57R4+KnUuKiSOUXUnctxp0vExN89umprwZPNshLHfdXwlQ/tLX0qBr9
g17+KtrC0rrq1QwAkci5TFuvv/W3MnuSNKkQjQXSSLSzg5wjZ7DKK4BV3PJCsc3rA0ZeAvZh0Aeq
jCAF3MMBokwkbkJy1evYlDo/9ArvubMVlUgrMWxMNFSqMgcYA2mIWyWjNfe+IjyYvIrWpue5iCF0
W1cXVcgACRdT9ooqK2/xTD+l8ezuH822Gq1kMCZ7CgMigioVk5GpZR5oUALsDQdjrgBdrc4JwIuL
f4BrRJGgMQIyHxKfB9OybWpXn8A4dYzXZuJcqDi0K4Da2vNz4oFD+14mgGijmMniYRltLtLvZiix
ksoY+LkGk2oq0gdCN1r69BtAiVaKGbKwiexA7HBlx8P+Xm8b3pVIxrjHSSi2goJojOaViJd55k1z
0IEzAbbOAzqNuPeOcx0IY+m7RlcNUkGg8Syfaiuyl9f4GTidsV1f0cxZ/jOOLF7Wg3M5CGPqjXCZ
41rDgF4UOW1+U6Wh1VTnuJp4VoV3gqwFjMMh6STaH4yhQGssc3TsEMfoHpOgT+xEEe0wKr7JUngr
551Var1fTZXdktwu8uqo9L0jxfrLgMpWXaUcPAPet9HfV1e30DOgyOYo04Xm9No2PQJV5JRjzABV
8lXX/qwAE8vRLp61YIwS6eTK0GgJqnEkL0ss/Ry6g5W8lJR214+dxuc+L+gOf/GzF4XWGAM1jEKK
ZLaBiB+PbGo3pnPhQapupcfK7Z3uRjyQOxyGxjFbm4GmBCA2UxZFSWZxU+V4MhKlgpOtUOOPxyc9
Mr+bSu2pQeHNdfRulhgn6FNeB8r2Fl/EMpaqB5NkmEx46WOGEhQ4tKvfGw7VQbXKIxpjrej+v8ci
hJdfLZSxUsVSKlMmEjDeyJNTN7XbZK2Vir+qidfFs2krUHoXJYk+Qdh5zXHOBkVT4aMFwRtGDMfV
4Bp/5OjoZmC2EsJcC4JWA1EUF5ompFlJOhXRnIFcfBTPvFBgM/kqrWQx96Eq80YqZ3jP7Bj46Nk5
kZv8OB7Bn8Cb9dsMby6S2Bq2RiaSqVqF4BaAilXVegDLOHUF0p/y4gXLi6ABmTqv75o2fNvf0E2F
XElmvHeRjtlQ0A5gQ7eT5rXk4dLy/j6j8IaiY2R8mmBTgNom9vopV8nP/SVsWsrVEhgNTxe1H/CC
lx0zaR0zf0qBCiTKL6TyTHJued23m6njlVawjea92cs0SYH0rTt5wmFw8NqGflCzBZZpu38DafCx
Pman6J73LOHcMJapuKqDOhNAiYHs/81sXJXT68AlaqUH8sUiywYORpIlTWFRZ7o2FoE+Ab8zolQr
wOMjD++D8xkjXLHHU/xN878Sxnh6YcgwcyThCVJl9lCBAEFoLdNw1LCy8tjZV5PtzbssjHH2cUEm
rQ4hC3iClirGR8GsrMjkgRJvZszgUP5sIGOhYPmGzATyEeafezc8tL72rQaT+3wlW7HH04jN5Opa
GmOjsradc5J9ZBlGV3ZbOziGV7T7XHCE/7qdFZ5EkWUdiTOi6oS5ZzXoG0ilINBfzOt0eBwrjkve
vMerv09NySriGdJKq9OyxLt3eB7IjzHxi+WQRMdMvhf7f/5CGVayqLKsZOVim8R6j+mzErAgfZj4
ig4Qv7L398Vsv0yQORVNEfTiuFGf5YwqiZMkohHmbHWoOgcnAAbeVIfyzbxeXPUQP4Yer/K7rYEr
oYzNjYDLkOSDSWHUZ9c81/ZwWG4mG3USjAHx0b/puX+xGCtxjF6IiowHUI1GgehIC+vLUbKAtwqB
5VG+Es8qJ3e36VEoUztKYpTOhNH4QAY9DkkHdJSUmK6I3uKiszmntr2iPyJY3CTNrAhRYwx7in7v
BifVnc7Za2dRxNPkJBwTjpZsWiZVJgaSxJppEMYy9YVaBF0OH1mgL72sZodoBAQxtbe/LGpMv5zT
SgxjmJpRjxJgbeD+9tbS2csExjX5KuTiEvLkMAcUZloskRQhRfUrrT2iHLsCNHrP/6/FsA+HpQrm
bOqQKJ6Nm0V8IO2PKMZw2/2+lO0H92XPWPrPdhjKWdJQ2qR4h3JqxW75HPqDC2vuNafoRHigJ9sG
fSWRubyTKY5o+0INhI796h416N1JRBU89jTOTdo2FCqy0LJJaaZYUKsA771Qo7j92vfepSVV051v
e6Al5c7/AUJr81aBYNAwgH+Ori/GFprxBCYmymq9SB+gzEtnpXZnkeaDcaiyQ4dX+970KCuJzF4O
YwdmlgyNUnL6Tw/CXRVdI+2t0HnFS5Xynj/burKSxtjBSFmmcRAhrYgtKIubfweS3k/hnfg0A5U9
K1wu9M1YjWhI+AAiB5Vv5qalgl5OgFlE9x6ybtG3wqE9E/UvuH9n7ize2Nu/LPCPOHbsTerKbGwH
JMWpXxkBQCUFgFybPdq7l72D/YCHgLhp6i/rYyfdlK5KgnDC21WqSi+d+zMy0pw7sK0ilzUxKtI0
aLHRdTpmGWK+MvbD8ioXbkl8m3QPQ8shONk09Kv1MBqilQvGtSge3zjN3iJH9zNi3tDU/ibSXYlh
Aiml6SI0ZSFQM5uDbL7k7bHu7/YNI+9k2PgJ/rnrQ4SdSlo9KqX+VIxP+xJ4e0W9zCpCU4UsroUc
HTrjXLqtSNB3+HtoR85WUdf6xScSE70rBkogGosXF82B0Ug9VHqCBmS1NcyuLnlp4i3CcX899C5+
kQTsG1MzAJ0msqR+tRDOZtMhpqjb0M3n9GmOci9S56MKdG88g45j8xQUkr0vddMXr6QyuyiXs4BZ
RFj4QtJsY5pG4NKAdVUlp16vOCvc3MuVLCaM0QQp1wJqHjozOiZ1/H0ZcyRGg3vDuK6Eh/2FbfvJ
lTQmmgGQSjR3dAa3kgt7alQ/DYQXWUXvLUmcpQqPmhlb4xLaeLBfzdFYc3Z28was5DO2d1DBuKpS
QEhh+V3qiSX3kcVZIjUHX1UGyNsyqCIMle2dBgdktIwRWh7/gwBCW+K6c+VqAEpVD4WvcM5ve0UX
cfT31Y0rzGkUpxCAAmOvnqXsVZ7+qhylXSQwVsNsMkMW6UzNPDxE2XU/v+/v2PYdu/x9RtvjWjZD
gbYsDp5xav3Ub1xaGOHF69uJwdU6GE2XQgqSlQQ4e+UdfMXuGHzXcq+qn5XGQ4MEUnVOyYMt3LzJ
OgyHgXZbUJ4yjioI50GuBuRlFvNHof7odC8JbwUeFvwHrMAXnVuJYVxU15dGr1DQvckMD83yq9Yr
Ww5TH91p7tSi5TUrgLk9ToeyiLypDG11lEVbS3OrDQBsCCjd2Vz8uF48UTJcLSo9VVZBOCfZlaTc
DKC3a7LJ0sJfhlR4+6e/6cpXn87or4hAgSQ54sukuu3HW7FvYfHOcVJZrfE0i5z7v50H1BW8QnVD
IvAdn68L8gcNqJ1xXURf9bWTjFmGQ38N+PdjZ5nPdKpBtpST5E7PBRf8Y9PUXmSzvbmqUqR6OtMq
tfoyyZWnmR5pUKbWrVD193d1O+pbyWLCdjFIY72m0UTrxg80IRiepIfOWmzFnq7HM681d9MK6ejy
FnWCA2Mh6PIOQxvgI5CdAURGcwCokKf9BW1fpIsAxnEoI1Ai5DlWHckEaVcDAIA5O5Lin0oQOR0W
29kfQ1R0DQNQksl2rE7g5Z4EEVtHZwhFt/c72aIzkggzr9DBDhqTmxRTx87+ArliGTPYCtVSmC0K
051n+N1Tegqc4Ep9io+Lnd9RUvnMVrnXYVMlV2tlbGI7VIM4FmhLnOUJRcrmtZOmR2QC7DDWjkK8
gGkzsJDsvQYhoiPJs91gTCAwpptkAlhemVvzZFoC2lA5m0Ht4heDtvou5ri1ZJqIPGIzomPvim7q
ptfaU/uBCJw885qGNx3QShhjEwZdmgxzaf8DAvQfmOPoIPId0GZwfJHDduLFRRQE5UxPGPQtglV5
Nbj+lnMW2Mo9SDRd4bh0zsJrWtnOF6zEMqZgrsKkkBSYvPljlAtxlhX6s2cpburxBj54S2T8Xahl
Qy6JiP+XzKuSWyU75cVxXzd4IhhfF6u5XqUZ6t1yHlljBReGtlPlbV/Iplda7Rm1d6uoSo9EORAW
HFWfvI5IUdWPZWq30lWRHbhZbe4B0RWvhElS105djSDBLCyleCvbq0C+TjuQQIb3bXo7FFdpczTT
s9ByTN2mUV2tkjE5ZVcUpTKgTyQwAslKULls1bKzZCGxyohXKOCdG2Nq9DouSkPFlgagMJtcgjlm
lVOo51izj5Gg1UYOndIWZoVath4jjlxuO1mxpqHxQjTo85azvXeKgTY8URFRXvl8aCrSOLmiYjBt
iF00vUzE6ww34hX2qJ59tYMXKYweEmCrFYKGFRVNavdDdWjn+mFf1TcHpSRDl8ESiBBVY2fOmmTO
MSWNg/nPDE+GfBQaJuP71JfvlnvFl2xia2fhaDR2zssVbZ/YRTZjL4BtqZgN7RzWzLs0VawZpO+5
JaEMyxuM3D6viyTmvMxCANiOMML4LhHa/JF7I7IVzKofgg2Es6Pb3usiizm1xDBUEVQtFM+eQgBD
3+3iBX4U2M2h81eNp6vjY6wHejcbAKMvSGBqrp4fDXJMMk7UvH11L+th7MQyA4FlSGHV89wPp2uh
/ZHCVO1vGk8GYx6EHFDrmQAZAristHvk9qbO2RexbdQvy2CCiiAh41iq6B4y9McYVLfjuwygP7D+
Be0xiXl+d3OcdH2vmLCi1eUWk8yIiWniVcfbtvC0BHSRE1A2GhTaKMFv4gZub4Nv9HgGaYTPayPi
bCrbSSqFuFNSAvCXfDlkut81vxSeheKJYKKLvIujMdZNVCPM10E9JNrbVHLUb/vlflFxwliJJCBZ
PQsI0CYCmnbppgWaB3HlDq0H9VtRP6czuJB+7ivLv3jlP9rCFs7zvCk1DfA5OD70iTjSuXkVbweX
VgXINx4GHkc1CWMxCvBsRoMsI26qboPhWKrnArCQ2ruUpBYX7J13ZPT3lZsEl4FY5CZMoZB4WdlY
RfSu5Jy2A54MxmToQVMB0g9JnQg87VluReJbLh84R8QTwtiMQPvfR2509VHpc+trcI2Ztu7rJ2JX
PpqWfW6dnjqKry75oheMFVmKCmCSErhytI9OEekwHEy7deQn6aS486EaOYaR47gIY0ZmJMGTmtIj
klY+Fo18rySlgxrgUa4LHhUj76axBdpcHXolpzMiyXG6Us4dOILNE4V452Xj6Ffv7CJbVozEMhAB
UocovsksUGSTIncqNKFHtw2KpsRvk79K/aKhw0DNVETCidlHqZr1WosMmlR30gaGP3/bV8fNg7oI
YJ93ZSPmmFmEBwvTk1radVC4GKjHtAbHjX3A3n7Zu5UgxuSC9ycORRLC478Jt4pH0PBbiSACzazw
KTqkwEK3eMe1GaetRDIWuFZFMhcD1hapv4Bveju1aBqpNFvqdWuOO04cv10mWIljgrV+nrq+jgFf
qCT6eWqBRyTrdiUCCoFUb4MYHo2hPpGO3BuVaeXG8vT/O0nGGpeT2VWAUAS1UndsNNnuQi8G96XJ
a2fe4PxAc9ZqnYwlriKll9IQb9npV293Tn4T2RjA8LSrCZOhmkMnNjNgsAve/vo2L99KLGOchSUS
Q71EyJgcQeaAjLvit8fG57bi8rSGsc/6IqdiNaDHqLii0B0Z2J16v7xO/czSbpHjR1KrfeTzYWy6
hdXyGAsdp1OhRARxXgZuuBKo1HIiuuEsc17P3HvIWBRD64RhNFHo1q7zH5LT+ws8QQdi9fCOgMrB
PHLTYvTLd24+23EMsCehH0pkCqTb6hjZ+X3zSFPX5nN0A/RojNSNr51d2abD01TOlrIdcQqR60UI
Jkw+IX+sfVcBLMujauSJYEwMSUCzbkhQykWY3qJFtuS8f6uE6rCv+7wtZEyL2BqZjDwE3Hc7W0ue
32mYMuoS2SJLdchSyULfPcdgc64B23scFagUissMczI8Kkp2GNLvRlxdxXUB8NeON/3DcUNsu7GK
WaPEWGC8xvnYtPdCH1gYlI4Gjo3m7SNjQxYyL8YAdB4nyq7irLOUWLPj6CqTaiuXfna6u39sPO1g
TEkrY1xMWnCnZ+NsBmc5/Z4CEH5fBu+c6JJXcbHYo1cnQIHY0YroaZDAFChVvpnAsQqxl6k8dj2e
l2MbgeZ5bLLko+cY45H5CUwRluLPoIFJTrwqMWdpbBNQgh50YcBwsBMiIxseJ/kgpQcJCLHa38T9
F9vLNv/UqqHmcorWu6IB9wCIDr439fP+MXEUnMW3JlA7kmYI5Oo8sMKgPBnBI5jhrodR5Pb18WQx
1kIYkjRZcpSdWrd9yX5lTmk3Z+ziM5hd8YCXLXA6GIHNK6dxLpfCBCBRLUdxWCAML6vGTofJjsNs
tMDCa8nNklhZbOZWPw4cO8WTSu/gSv/nojPrSUYyLkyOUX1Y5mNc/oirtzw59upx/xC3y10rRWHs
B6jlBa2mE++NMziYDMegTu4HHhqeQb9NGyUA5HrYl7l9mKokixqGhBV2dDpOI3kgMtJygvpeYuy5
xdCY/qDpXIrv7Y28CKK/rzZySMq4DzW4Mtrh197QCpb8DOZHl7aBiBh7Qg/RGajfHo/wZnuFKMGi
LRSjDCpzgiXITpu4hqfpgCVMmvtGvw/Gx0ngtN/xxDBnp+QRqdIaHSHgof4f0q5jSW4ciX4RI+jN
lb6qvdpIrQtDrRnRgt5//T70xqrYaA4Rq7nMHFpRSQCJzESa9xpAI1f3pmkXI09FqMf/HO1cVsPY
/EYUY2Ucgfcw+ouHJ6mPkyowGkwhagtn/etYO/4hnLuIY05NJ6U4ExHJMpq1bR5Up7/PfPTWWu8i
1bcMNOacG7fbuIFRRmQBMbouS+9l/I2mDF3RGuaKvM+iva6ZUNprodm6lngyEnWmmXk9EUIFzInl
aoWzEvtrAqBRsQGQclo7yviUl8DaSCpPHNG0PUbAOYhdoovXypzcrSApXGL9bJW/xJEXZlATxB7O
9svp3zdfvjQYwl0xq+Fa8Q8rfbD+f4IewEVtdoZRZULSFZT1EpyxDD4WoAuqo53kAefM91RsK4XR
5AKZc3Ohs8Q9hmdVp/CBiHFL+4/aIPblL8fS9pywLAK9xtRUMAOy06t12qlrjwYQVytjJ1UQ5H4p
s9lWFGKvquIcC9s/n4swuvLN+WSAm8zQHYty23pniQ9NzZl03rMB28UwnrFPzUwV6hbM7fOrZLl9
EUJjjfTleBW7L+StGEbNSjnOEqlEtk2zTUCXS37tJ3dmbSudrQWi2wfAYfTA5OVwByJ2E8Bb0YwG
mk2ky2aFkRW1AUbArINkVSq7sJaRMdWN0LKQElDHKHXKtXgy+8JvjdYnuWb/yy1gdFTAXNpcZNBR
Om73Wp4Mn3yvHDR1Yeo6tB6GbwAkd3N34uKw7jYRbXeAMcBxqYjKtOD9rtytAC6QQsGhvMWrI7oZ
WAp51pCnUowBNs2+MhcKsT4Sv8le4uS5Un+U5TNnP/fFADxF1SQLpTjm2Y6u05yQAt6L9vdYaI1S
3sxTCzagQH60giKcroDtdw3g42O5+7f/t1i2FoO1kapAK6W7TN/V/o0ovr7ojlDfyxrnau4+LGTx
IopJEK5qsorRiGmU7ETJ/EhuC06KrDgG5b/yhkH/QUkuwhhDI8YkJksEQ6B2KdgeczuXB6DWt04n
mKEG8F7Axd1YaB9sEulslI/CqPxVGxMvGcM5VbZco1dknqUIxtW8MQPMflHAYtDLW+itMcGtKdu5
u1wlnEfwP5iny+IZ8wTEC7U0CAJ12uw7P3VO+Ri5dSjcrre9p6KiV90Tv7vKeN1iVEc/e9+LXMY2
ldNoAGoaNiE7/RdViUoD4pb373SWMT1LB1LiJlnRLdn54wLcDG/IArM+cZH4uFrEmBqh7+Oso1SG
FCNFd5oAwFToPMVr4J2QoLd5nbm71xEBlygCVM6Q2V4RROhJIg0JkoQLZoykJhDmO0uPvHmubiTS
cKvBe2ABNMD7nzzG6kQg4pasGG8CWk5EpIGgNnkyYFP1++XOuBmd7KW5psXFLrRe457nRHbDgYt4
NnOoJJVUZAv2lxbK4ispnJGrpE/Y/io/DScZdStOALKrohuJjBGKxbmbzXd47UDxS+BlKAG9ELzK
xL6x28hh7I+0iJU8ACXJlQNaYifBeB6uacmqcHiHuPto3RwiC8O/xpmS6AYK0fTR+m5az8kdwTjc
6sT34Of2pisex+cOYTAC4c36GBOjGq2ULBVSENN8StZvJro7FJDOD/foS9Ot1tZMVzD8Nr9ddE8k
oD5ZnCz5JXKGoHinyRicNCkjvZ6hvqb0tIpxSGZ1ssn0TdEw62gC+0WpwBJh8MB+9tVWBQOAquNl
xuIaDJJcmO0EXx2DEr3RSIjCDOcxu28ILiIYGzfnnV4ThHoAOg1TdGLMJMjll66/MlJeEvM99/rJ
bANn5X/LYaxcUi+mDkQgxACB9difyrs+TFExsJzMp1yxBMkl82k+R3cKsvnpXYTEtE1BASReYmvX
W24+hA21rKZSalCyuJp1ttRnKf+2yNdqx4U9pZf8aMGM1VPzhChiDrPT48LgPe3Odn82MOlYP/Oi
x3+4nL83l53/JisxzSXGmqbaWUd/qq/G+brtzitAFeYvA3Hi+pqgPX0S3H7MnBIQiAonCuFsq8XY
vCQhow5YZbRxTD7S+zb4rqvkNeV199PLdrCrFmPyoj7SiQDi2fdue0zIPbVtYrdlx8nl7l8+U0Kv
gyopKGR9fEKumdxUvQAE9Wh0R+ReVMyeH8cXu/sFwBKK067JMHMfJZCpsgBkgzrvWPiZ2tt1+mQS
Rwfpw7Gc3Q3byGE2LO7EtK0oYFWU99dGKT0KZf+iWAoXsXnXy28EMVtm6WRZF7nCm1GrbImUjlZZ
rgWA/WQg50ppThlaKHuxsWeTM9u5m76SZbTUqIpJ86rMVctztSIqkSgO2OIB98iL7uOb3tZtmqbO
HiyXR9uyH7PJpooOYl3GnARjzWSiSwkyuDRmmyCxc2LPdFOg98lANY59Xg1j/4KjXg6AGwXUzGxl
S4h6oyQpLLUQqotTPr0Xy4EpCY9He+kAdgPAM17SeH9fN1IZ/6AlYr9EGWr0vRsFOqrz+d9rbNfe
6KFXNdTBIOpbT8fqunvxNiKZjVUEscwbajVTMgW1MAaxwJt73/V6GNTBrQM/GvrzPt68qre0Sekw
CNmpfre4pPIW4LXJsi2Pv44Xs59H2Yiiq91kogTM8xcodCGFU1v+SGZ/luS7IQIbXT2GSTIEhfQ4
WuO5X7Jfci55RSrznml0NZ8MJigCZQrRAIhQ5m4USpIKGSAYcYbyeXaJF597Oz0B6gTPQsHlkXXt
L/kijy23RQmwSGgVAjdDdEBd6qae4PRnKxiD4YpXm3+P3T+vTtN1ESZUNNlxaLmxqqXtcQ8zIfKE
DoMK6otVZH6iZ94cNejZ6eysQgYnX22zn0A9sdpdPp8ERQmmRA6FaHBJ9NpIum013Us5me6xCuya
X/XygUy0kU31OJgFasUaqMKR7z7HIB4pMpFjAne9yUYMc8qiuqzDkGMfuv4H4lJbFmVfBBVbxOt5
3RdkiZYuixrl2fyo0UY3q0USocSuVzG0+rYhD4nkt1F4vG27d1STNfhFA8Pu7CRxihlwkApg22pS
4QBvxsodO2CWDnYV8Wrf+8+ojTDmliaxIWnKqsGmnScvcSSgeGNkFCAYfOKEXXWgvCiYwFQwVs94
/XwsrWxE1t1VpQcxKryxdME3xnH5+5t3EcK4fEsfVy1P6YN3niAotdfqtkfbXxLXbvdHxRAN04+o
+Rmqwk6VDsMslPC+eEN0Pyc5tWcg0h/rwq7KXSR8mh2N0cOk0ULF2jzEWeWlSFzWQSLwWJD3jclG
EHs4tRwXUg49GGCK5/neJFKQSsspG2uvmRag1WpnpISva6M3bHUd/Km8s6zKbaTMjkTBAVLmg9m9
VLloT6Tzk/bn8UbsK8/vrTaYczUmbUyA4AsMC+k2bh4q7W56OJaw/0oDPBDwJcB/B/f48Xq3hbIa
CwCy3h8tEi0MeanXApGrfhLAKKK/0jeb6I43daD+pDUIOtaR3Egcc7Yf72y+g+rExnECqEDPlXee
bW/yRoQ7qae/6kClk5zKl0FghO6Uv47XvntrNiLp37cik3RKrQHEf8b0uMyOKjd2ap3a8kffcRR6
30duRDFOIY2nfI112uNQoLRT+9WzcgPQHad3+ht+TyBXHOMcUFuVsxEY4e+HqqIbcb0yT6rdXSto
sOQi5FIt/OSSL4tje4HlotNTWAqKrmYGkgsWAQcVWPDMhxSOl9fPyTm1d9u+OTVlEkQFEQA6jyXB
toa/EhJq4ymHx+d5Pt42vv99I6qPSSXEQKd3m9aOAgRSXhum15O/uD1lPfWO1XHX6gHfBS0bgIzD
0/6jOo5Vqs0inYleC8foZ3uGQPOm/ZNeNnkjhvF9QyfWQ11hQlZupcBq85OUI0OhjN8KofOKBFhJ
psgDj90NSTcyGSMDVg70U1P8Uxoi0u7YOrEjF3CuPygwU+qvvDmC3Xmk7SoZc5L1VR4377OE13EY
OfV7CpMOH83XgDf0KCC57KcANNZPFOaQIDDm9afsP6Y2q2bsi2ESZZkltP1bY/04TJlTpcV50Aq7
LOsgNlR7SOOzmGbgEzcdvayQEQB5mYHm1kz8k0eBIlEYCN2UKfzIR+Wq1WptlqSjEAmzS0GJM5zA
tYpcbmsDbwzkbRyTt+tbEczJwJ3QwKDJPrqSpo5lq6QxiZc5FApZdSQ79nRH8UHRcxM/S+f5ZXLp
uGXqos/r+DLtWYmtdEbLpbhfgNIAEGa9B60g5t2A02VjULZMfpqFfyxrx05YGCiVNDwtwYInsdMW
QprrWW3h5mYn2rtTBahXx9fpaXEpm4DY/t/R3gdxrL21WhUQZ2KhuV32OACK1sJQ33wrxM4ocDzk
5/jjoyQmPtIncHxUFjpyGuEauAgAbbAnHoYQTwajmYD1yFuVVhXXrrHLzl31V2XgJPd2An66EKqF
lOJVZcvgUZKb6lTijTr7Cjj05hAAEIM/oLsKQ0xcv0G35aND/CCNrX6vZlKlSQpUpKrM7aqHpVvm
QFsUBOToaszN1OnyyCFEcfJ5clSLx06wv6W/V6sxx1YLGlGill696D417qv+LM3/93ONLtFUZYCB
gv7xvVa8cY0yycBCT6DyS3udy0EzP8g6enqta6E3OVf5s1/8KIqJneoFrQO9CtBdAkg/dDLWdQBd
nzTCkfPZZHyUwwRNOpg6LaJFQHrWC3tBY/xKRjxALYdMmp1GPSfy5izr3X5udnCIu6mEe0DUJAEF
76EZbzRypao/jm0TTwqjCoAObFTFQJt3RNy2gKPPTmr7tZkXzubtq9xvfXinYNmsZuo0RSA5oKtz
w01zzHH2vq5xnBhPBhMgGc0iTfWCgmQvyqFoNi6YgLx+ETlL2fFcHxSBHWFQF81cJmGkECnrnRlM
IbkqT3kYe5G7BkbwzhcTwrpTSP+QByrC0UI276tj5iWrEhR2mvm7MN4KFVp2xtXOB9m20rdj5aAa
/dlOXQ6NKs/20NKhnVZaTc5Bc90Yvjg+SS3xlvkRyNO2MH7teI0IO2l07K0lmTpSkzr+T894IxK8
dos0TzRtRYHHnfyBdq2gG+DUYpSn+Sqdjle4q/4bccwKiyjHZB1FodESgGMEqpk7uuDEWN2fyIEl
lEzxHRWKWZbaxGBkwvy03hWg5wvr8qQCca+a/GM5u1cAxan/yWHDGqlWG5kCnIurNy3fAGIi8kH9
9jftIoQ5ozkq9Eam7+KkQtPY7Fq5Uz0TNFV1oB5EtWO4bvzEi31ebncnYKbKcRHMnNYom2ItyTW9
eFQ5pDfyN56SzuRW70w+uJG8c9sP3TYimRi9WvqhSCj6+eQkoBkNmyB6Uh/LF6QCg8jjVZF2L9xG
GuPKqjKOplF/tyxYIGYRJx+UKiEPk2PfglmmgbZ/9MVbbKlxrDR9zGSoff1tdmUPleiw7e05jHwj
mM/T/erUdolUAOCtfjRfCe+597kwSM/xIl7+eBvEsR5UDTEI0qv0sbeCPQbPSjSy/5Gx3AhiPIJG
qrxLCIylAF4pqz+lyeAAAieP79WBl/bcv3qXRTFXr9YEyexALglANl+sBFtRz2nH2bmdZ+vHnWOu
Xqfr4JCb0IRaeb1bjvbqSgD0zgP6UNM8JcxcASXH1Zmu6cuiCcuz4PIaf/av/2WhzC2c+hWc6YCL
c2XlKo0QJ6uRnUdpiIfqsTH7B2dwkcRcPnOsgLc9oiJOQUNoQ7qAd9PN5AtBH2gn4zX6twKZ+5fG
GQA4VxT5gX8tOzo6UfR76ZZyk9F+psjj9jPxbgITUxq5qjRGBKWhpIB06u2ndUPh1rg46bthw+Um
sEU4Yy2MSc6Av6LcLS/1uziahzPek7dRaDzQHEfp8BR2pyf0g8IqTHzZKZ2orpmmuukvtGI90V4/
EiirPWV4X01u99Q6gmvg2cXt6qH37VPwslkxY2QivTPF2cLWduajlD1kXLhA+gNHAhjjoudJo0UZ
en1LMyiBwah1gJ11jDhEdw2pQiEPgVYFJJjA7Hk9L3t+QhNRCcNYE8Iztr2hqsyizTEq4yaY+J+d
bl7tGcncsnAqMyT147hwQutdP7iRyPYTZaMgqrgeCJTs1ZfBj9gFxu3k6yD8yl3jD6KyrTBGaeZx
HrR8hn8AwoFdLovdxV8wKmzInG63PRXZymFUZMwTvLFUnKCRzr7aW24HMJ1jG7ZnLLciGCWxQN4t
yEWJHJ/5LMnNV7kioai0tkHmn8eS9vzPVhLjf8QOcCh9jBAT1OTdGlTzea6/HIvYTZNsZTDuZ4Ay
1rKAyK9VUtsijml9qfJ7YoGSpUMmw7QXsXSHwcOk0rFk3jYyPkcwFKRnBJivQcSUF2r7V3L9gGzo
sRTeFjL+xuhTNRFkZIHk4UcMsE0hd8fkXx4T42KsdFhGneYCx9nvG68mJ5U7TrpnmbbHxHiVYmrL
HCE6ana++ZCGK9Ba1TuKdkvT2Lz+jmNbhJbuj8FcVsU52MtwWbNTCxdGUXIofgYPvetYA/DA+SjG
GodZW6RUcyNlcQu59LOydUlc2IooeP9GDYBn+FFUpYK+pLQwHy4C/R2EGC4oUh1MeDrHYnZKmph0
/G3FMT7EyAHe+jChju3qD+ILeCNDylQGem1Yh4fmiQKCzL1bhcdSj3UcVOsfhTaSEFl9KlNkCb+X
W2c0XSJU9rGQ/cPS0JuIQU60hDAXKY5NKcowdOO2xslQn2XhYbQ8q+SYo33Nu0hhrlLcIqpRO+xf
Wz+olmcamEUTX0egsue+NT006MQ+Xtb+3l0EMvdKGxJzHVokyzTxTY09UQBcLed49uI0TfwtgsWc
6lQ9B7gI8h+0LiG1X1NRtQUgtwzWcl8mKUcFedKYS7XUJcXlQ+9OIeeB3n8fTAB/15ndNrdm9Ucm
/LIy5lYZgybOA4HvKK07RfxiGsGAmiyverl/RLicmg56HpFNj4HzzSyUCKweYuG24htZb4f827EW
ULVi4z4NbGj/E8H4osJS5qWusWlzHFRCYlvWVyB8iAv4Zr2qfDkWtn+TLsKYm9T1SpGSHOvJzNAY
F5uAi1q6FniDI/TWH62JuUq9SEzAscO/1iOKLJJDTF7BbTd5s9025vJMixTXTUezRtd5gXJ5jekU
UIb8NBxkxP60R5Ya2N+bxz56QKspDaMMMzT7UTAFGGtySiAX0kEq3YeNOAl/8ajdOOfFvnfaaNFK
I0f8k683mEBX5c6Nki96vHBuLk8Oc5vI3EZSgZjctZpQFzyiWraaA4Hs9Vj9ONeJ7bqLBGHIczop
FXXXo/i8po4wBccidmZ6Pp4S45G03MrQwI1HN0UChyP004f0GZWVGwkRS/SWuuot5po5+wem+mOV
V+jSN5nmVcp78IKjt8sYUTSKjckHmJSnzMYVybqrJk48PQeuVAr6aNB2I+dpW23ilEl3lyzqbV9+
lwe0jpbCYLfm+L1TMXmkyt+S/iadonsRqPGkHX5ZRPqq5cN1XMR2YhJbFCuMf0aOhB5mgpGaSs2f
NeGl77Qwbgp7BOPrspZOXKTerOCNjBlrW1iMUNfLV4nCzBniqW6Sr0u7OAWpnVQyfDQOmkLipUsV
dLqG3kj1dez6FxnNrqOc2Mqkn9Z6diZVcvBvYHJNVxPiG6tURrBYWCcrib8Ohe6sSnWDvE5ro9Pq
WityWxOfFzGyEXRdidZg9xXY9orSEdTzQHpvjSKnBG2M0wrSSykgJVsOgQaIlqLTnEQAoTjBB7ep
8rMbWtCJEfXvMkMpuhJe25qMrhEDNH9CGWF+JWLjDUMUWkCe6jsVWPraKe/jEEBRdrdWzjLkV7Is
5naxNk6kjo5VYMLsD2CVoIgSrdTruoWmOiYe08xaA4oD5hXy9q2ZbqzsXCocZd8NWTYiGF0XQEs7
JRYmx8QzzSXrp/xEOeh5rSU8MYxu66nZZSSCbstIlGuheXpHruSPG+66jc1yqJXa3CEyWWnSRQBf
zK4BSIARrvgBS/o7dbQHct8HJPV5Ewi7BmkjkfGHSm/WaDtFHXFZmkdBFlG4Ka5Eg1eipz9z4A8V
ZmEiGjmSVqF1IQAeWg+1GmSxa+CiabwQbAdx/KP5Y1YU63VVi1gVZmBpUQPsT2Hp92/pTRT2Hu0A
TB7qc+1EHncOdncvN+6RcfqRMFiRVQAVwxhUb6j6uzJNgrrsOXNg+++c32eGSaKPWpIkBsGbA1l4
sCbS5sYIAeYbGixGIDrSst7qZd4Uxm/HfmXXQ26kMlfNjAxAUZSoBmsNwNvr7i8rJ56uS/dWwUMz
4K6QuW+tWgNtP8NLhBLMIFbzR7vMkIg37cgm7vJ1sOc73ogfb32MikZyVAvA5JBdqdFuV+upV1Y/
qUXMvnFTqfvZv81eMjoqynk0pTOiGjowPT42znyFoArYVNFV8sDLGe/evY0wRi2ndMEQnEST8B1g
C4A2MvbRaWl6rx2B27Aa/rGeHNtKxaJ/39gwNW3jJq1g9YsTrbmlQefSxtQ/irB/r0pl0yRFCdi5
scCqlPqp7mR7TrkRNo35PhmtjQjmNRctaZqbaO/DKVHEB0zVX8WBbmvnPigCXh5h9xW0EcYEoPIy
9npcIACN0RptZM2pA5PWgL73HEQ485DbQ917xyd1rPGqyCjGKNSZmBiA6pbGqw5j7d2tUl2RnBMZ
8hbG6INhxcBSX6EPjQaopVArnDl61clr2/yojIfjFXEuFloDPyqf1Bnt1LR4FOm1M73QGT7E8pgl
v1694RFk9eGxvF2Lfzm095h4o+urjqYvK0dn4DoCFQThbtumHjAhgmMx+7H1Rg6jHOoiF4ZpIRdN
w5z6kaDOZARJKNtLyB2E3CuhbaK29yLidk1kBcZ1RYAKBiCp3hgcNf6pJuj7ccHmJrfXIrnpBc4C
efvI+JamNoWymwYw4pSoY003ZGltS/iXh8U4FVVHT5lsYCoRDzB3ItJz3pSOqSucW7VbottuIONI
zBgdRVGJzKoaFPc6qqzqiE4myqK8uC2GSOtn69SEwxuPaYq3iYxTmWkTVRMh/JDrxUbfQ+LO5KtY
xSrnQvPkMGYjNQdBawZk7YT0uhbdaniYqy/HCv/eMHFget+Z9jZKmOtrXBKKZ2TeSCf9RrjDBDBt
Zn4VfmgGgExVv3FpAh434K1wpJPwdPwB74bi4APYbkGj0IiFjvb/8tbMJylUT9aD7idnHsMKJ+Rn
W0fWtmkHNafjFdVVPj61Gqcmd+yOMTb60SISLa/AyUgbEhPZlqpuDaMUfbhKgj50UC+ahhTkIgx/
/SdtpJtrwMKZiNFUd3UMhwYmjS5Jba1wizSU0vvjk+I4MbZ5sAMBZhoPOCgDiMedYp6a9mtFQESZ
8uLu4zjq04R4NptZVa0wwqN8Peue1gOlBb39mG1d347XxNMJxoIowix17YIS0CKdByuxDfnxWMBu
J8j2cBhbkZhLsgiSQHlk9WB1KY/sGJYhhUfVwynkdZpxTIbMmAyMnybDQvuwMqFytHU6KyNSluvK
sUy8fWNCDVnudSTeS7gu+XrMvtU8KlTOMtj8J7IzigFwUowHDspZUFpnHuPTIj8fHw5PChN2GkVW
5gLBA1Yr7xTteyecZ15WlSeCMQoJUeuuXxpkVUFSJDYWxpkzIH4uXIgdniDlo/XRrZm00pJoeBJn
N0o/u8OknGtp8Y63jBf3sZjGml52ph7Dio6YN6ATIWgYq0Mk6dwSzIcpr/ayvyzNkgwd3dwGSzAi
CLUZNZRZbEJ6YRSR4X8dtIGjzTwhzCEVFWp+S4bcFozn1H2PYkDK/DjeN3rvPnu5yzqY47G6DtZz
BAJSV9R+Kd0CgG2pLL+Wz8Cx0TNOdL5vqi/S6PXdOPUpGepIa2EF1uRLKSPXOtlp/9XkMffs2+mL
GLqvGzEGsAs1CRwNbkx+aep1TAa7EO80GQOLwfH27dsbC/ATOjRBYpEf4lwqlIFirHfpFJSDfNcB
8OBfiWBNDpkidS41IFkXmlcrd0rGcZ/v3/hZBX6vgS2w6F0t6RVF9Ed256ca1b6mJr+EQn+JOyno
59IepfSrLs3uLAPhYUoogL38mJHWy8XluxT9MgENVqH7sx8wNh630bWx9HaTvjalFTt5U3s5iLBF
9UFT1/d0thQ1zkJ4DHz7l+WyDOayiIY8F5OKzOko/jIjVPyR2xeej8/iH9JSFyHMdSnEyKjxSqEJ
AVr/koG9gZrbU36dhFiim3hFUP7kyKQffnQ+zKVZaiIuZk5NjZPezgDcTL0xNK9pf2/7/GdJlcsC
matjlZm4Av4BOJfzXd1d1QVHm3mnxAQ2Upal/azCtUny35oJvJDXkXAUeleELOM5DAuAwTMmsolb
IUZgA6vZxleWcpdIp4mXZeCJYKKZVC7ToVTRu2dobytST2TOnVbkYSzva9tmJUw0AzaWWEeVhsZo
k6f/Uj1MpfxtPvVoR5b9+QbPSG7D7q4/+C1SY5NqaLdGNYh2tUpjoElvaiLaEs6pREskpqaEldN+
vR+GbuQxoY7YRIC7yJHnHX2wQbuFb3xZ7ic/snu8kyOPx/O96xk24hgjMbVJtEYDyjjR++tnccxe
dmoLRbFF/zmDGvf47u76u404xlyYgrGQPIFpFTNwPBVnaXXJnIVxzJGznx7aCGJsxJiYghWPODbl
bnYpVlbmythG1VeveK2k++WVjSzGRMjGqOarhh5PCg4LEFwwhKFJ3pNP6j3GRVzJk0P9y3KVPUuv
x7u5n1fZSGaMRxm1UZMAnuM9CSZ9BVL3a/1mPC9QF9kWvyr3SQAC1NrmJfl4x8hYlCoXcpQZYYFn
6aWQ7pv0Ra5eDR4kPU83GaPSzxbggBJELWb10kv3s2E44/Rd0+0iJt7xTu6GLZuNZAxLYQhVJcWo
PmiKp4hvRcPRx92lIPGvW0CiB7IQs2EggFyEcsBg5wgud63qnFGsb7JOCaJVCLuCV7jZNccbcczO
qf0Yy6mBV1mThfpyzgx74jWy7qeDVAVMdPiParCoLcAJHWKtQ/GrGB8j5UlDVVZ7XIQTnrPRFJiV
Apx23kT/7ro2Mhl9xyj43JVJobqyldzWwnK3FNW1SgQe+s/+ld4IYs5rVNoyESiXrHZHx4fKO8wu
NQ+ilyPSqD0KlEwHRMrkLNzzqh68NTJnNwH9L5MSzL6AB/u7AEgfqcpfmiWyjzWeJ4bReHFRjFZP
UeWWBt0Z4tG3shqgQrxJHo6Ydy3avDyktDeQa0NgIMWBZvrEusmSv45X8p6v+xQPqiCalFCwUUQW
tWQupNbMV7C0TcsPWRVexOjvCmBJZNBDy7ReRqsGnO1gy0l3P3YAK1jq10hN3hoLTCPLetdmLxrQ
IkdMVgxaH7ttWwUDuCLESPOOv3TXCmw+lHFKwgykgYqy3OtT7Rp999jVtdMVkiPo3xehdo+l7W/9
ZVvo3zdbn6ikFFaC0LxsHgbNslHeXGZeRZAnhLmRpd4jgBXgCZoUVMGi9VjkmY0OU87O7WczNlvH
XEgiQlJKkV6jG4oPVaHcbpcUSvu68stg+RN8Cw2N0wAoMmXEzEwU1kulSDIBTWm6GEpJ7dXrnSoi
TwfONV51aXcHdRFYy2jP1jWWQwivp2SIaR/IPDiiPNmS7gvZ2x+owkYGe0qZVGkLHeaZDUCQJIkN
tBQ3bni4SPunpKtoOMfOYcaaCe8woaEMA0VG/C+1fe6Z96YrBUKgXlkub7RmP8bbSGOuE3C6+7Gm
rKXFiZLJANr9pOMlkKG0/kc9QcBABWsQEiUySyWzqPmMUhmorMqxdJT8Wy69aLNzfEj7FZ6NECYW
l5piaIYEF7bxNHt2JVcJ6Wh64ceecbvcvxfLPEwiY+xS/4L0AhdFix7PJ0O6+QDm+KKhz9F7jur3
AtBOwRb/jj2AW7rSL9UnruUaT8cL/ocDvOwqc4D6MBX/RavuALiGID2YQ+3GCkoMdgucAGz/XbVZ
G2sN20gRY1p7ySq7d/tTfo5OPxXdBSYp9tP0eADu+z2nBuBBQcoEACIW78UclW5aW4BcUdLXwl3f
5qt4cNtQC+gc5PRWnMsb9DJInMf+ro+5iGWBXywhR+V4oRlF66wAJwwZxTy+UvrX4a/j09t9AwB8
UbYkywKoJGORI4AAlAuxgH8sAvFYG31SF6c5qQJR5w1F7K/pIooJiZI6SXvASiIhp4UdGNrRgn+K
KrtK8muh4iFz0h/7dAk262ICo7gDZG6j44k66bddLDtS6gDgPJ1uhShspcd/tYlsTbWYRFOvwEmJ
dtlzDkSZ6gnh85TzRit3fcxlTWxFNbbw5IhFeGnprjxRWHgS9DamPkAtRNGqRTvmdj/vijQBJCdJ
qg4uAcaWxPWqzuhsRn9Gesq6R2Kcoj+qCm1EMOYjjkheGhQWVpXOZXanWfcCD31q/4W9kcGYDbNc
+3UyV8gIZld3aP847V+In5ubNhRetIcJ73sxrGPOUOf+82ojmHHZ4qKvcykiAlGD9kTpPFoPpBeg
Oea5tn2nvZHEXGRgxJWVXCM4WB4AGeLVd6A3R38V6p4gann8MyezEcdcZtNau6HJ6NvU0wP6opqv
9FMbdi4QNoPlK3f+nXrNT/d5I4+5z+0sGmOR0BcIMkGyMwTk5r8ABu2tHPKyxbzNZIermo7Uc9wh
JtF6wasqvN4s9KHPgyvkr3k9eMI625pU/7RiEzXM7lnMe04GkWr9wXrZQhyyvY0EeEo87PIvS1d9
idfm67HR4klg4hQd2XdQzaBEZjUNkIT1W70agmMR9FCOFsFYj2bI9FKinLPK7ItrEKVXZQ3i1wTB
6498/RnB+h8L5JgrnbElgz62iBBwbkLrjatvRNdE56yJJ4IxJTkBBryeYM4K6B1KGzToYsib9l+u
gzEbhqTHWpUg6jCim6m/6/Lrgdc8+w86ruoKxQlFywTzOBqrsW7EFvWEyWmvKe0XCUpMPBlnFVxu
3PtLf+2zKlykMdqWzCWqbA2mSdPEUc+ql/lpQCyb0gHkPg8AdV+1L8IYvYvSvAQcMxylrl6h0WDi
dcLtBk3m5fcZNYtEK9LwUkaIjwkZzNoNjZf29xaPAZ17RIyuofEnEQtqZClxErr93fhcX6m2BSaY
9O7PPIgl0Tk4YIyb7Cxuqo1C2svIlk3nKAC6IMAN+7N2BpWyH3PxkvafSRtpjAOpawyrGhFc8ux3
LwtIKlc3vcrPxAG00K14l92iJ82z3MQGiim6QXljXbumyVItFdQfQLRnxz8NazD1gcZS7whR7wBK
lL6Uu6lU1T7p/UYOc5OzBnUukHHSI5T8xMm9uLFzhG2rg9eYn/3Nezjw1sWEAWVUJqQFNQ3eKwBn
BSjt8g4Mxbth9GeOlsWcnorquqCAy9Qd64cRTEFLqCbnqr1ZMs5MyO5V2+wf4/eruF/lokFxPlN/
jnU44aFQ934zcN5bHDFsN0LWkmkcW3A/ruOjbjmGWNgE05//P2sWRnguq2F7EiJVr7qWtjsX5p2c
n+qauEZ1SwSMVTd/4kI2oliDu6gaISIyw1rjyh1wXb815NsfeFswZpuSiGKpxo7r9JmY5ampgN3M
Ev/D2nUtyY0DyS9iBAn6V7r2461eGBoZeu/59ZcY7ap7MBRxp71nhaYaRKFQqMrK3E1FfhePg5tH
ibduZrmMf2GHCbdFm4tmRpCpgDjiGH5XAH5HEQ9jQbEd7CR7foIeyfVwaLaQBn/g2BYXHf28RiYE
13o4gLwW5ynF+786RZt5T7ty4f5vCoga2PgkDdVsOpKOH3JR5zUh4SokCRw97+7j3kuzn8XIAzgv
3YuXNhif6EIpFpNZgpfXhj2bw9U4Ek6FZik9ujTBXL1Vr6ZA3QG1muaZLQ3R3WiIN9kgpBz3XgpA
l3YYn1CUuWlHgvdAD2Fhuf2RBYB63YVDgUlqTgjiLYlxATDZRL7eY0lRWx9CknhDOToYKuW5+ZKr
XS6JxqgLD6i1oBiKHrMCczDaaqU7oe87kSjamAh6m+b4pZXBwuffN0nKq/8vhb9L08ytoalioQUj
nvmkdyJpo4X7MnoWVc6H5Lkfc2mAIpQkSYe+n5i7pXkgye36YV1eBdRYiKkBusai1qJ6EIMiAzV5
Hh/nbp+MD1JfuEYsOX9jBwNSqApClJBF4kAIuTZJiEKWLkm2Ng3OEEebOsmcsuTlD8u+dzbFfLKs
r2J17mQsqQOHXikdcqH1VNLY6ytazMagJ/d7Scw1m4Vp1s4CMk1aGklq1FaFbzTOgrvktX2TrhpH
fo97v8RWId/Fo/Bb3rt/f4DOAnRUiCGr5YzkU6icNpwAy2mt5FtHeESPiz6Ixw7ljsW7hxUhqoZB
HGuIKTu+gIXmzWMthPfrH3MpBQNm8rcJ5hxX4M+T1BYgd0rVRxWBoM8BElCeayy+Di7tMIe2mqFy
grk6OslBtRAai16LvveLIJMHdF/cn4tFMY7od9AYL6iAjKJaQ3c9kl0gu2n/Nyf4wgrjhqEWSLlu
4BIsh3stTVwt1K3c6FxT8jmVufeaLJvBXnw9VhoomTGEE0tIXsZv/oYCq9Vt6NVb87F6ITd0FpI2
aKBdfw2FBfDjcw7c4vV1XqjO3PYY5QMd0YS9Q6iS2h3J3wxhFySG1ZoVJ1pxPJ6V/knCoA8iKloa
xNO2q9JNKzVv6x5PN3/tWzKXfilBeK8SYUJBWjH+NPUcU833GB20lPYqHV/WrS3GxItvRxd8cU+q
im4EY4xrBBi7TZX6m3iCHk33sG6Fd7x05toPFVMckPm9kxdPdr1Tt6jexnbnCRuqc6Hc/Ud7TNgw
pmkCUQuWNdjlUXQhEHwDVVsbj31I2XIr4ovJBoQmEPQNPIFZvhZkZJHQQNraqXpi58MpDtwY6JQm
nKxC/RZrdk0ES+Pd0IuFeO3CLLN3IcTzBD3Hs5tCP/2fVHATUwY15nMku7keXWKVG90pN7z36nJM
Pi+X2Uz0JzOhknG99F69Q/F4E+2Il+65hWPq6Z9PwtkOs4nDaCYgR0IK8s5ggNFZSLCDtijpLdqh
oYpXPOLp5dNgAJRmqIZhsHR30Pac9KClZdzUG+JDQX7wWdqWo9XZBvNu0AoxazUqepFHj0LwZpLI
iacvZno1d7xM5A/H7myLiSVp0TeBQKEolIqJMiTIptN5hqV50zZpLfX7+rFbvtfO5hiHDNogaUVq
LmxcQ8Ug304j1jxu1q0sQp416WyG8T8/UiuNaPAL41HYUujLP46h1tbkxHCM3OZdMdwvyfhiMoxD
Gen/5CGRO79RAdbMUq5pSEk3crfjLJK6wWfnPy+SSUi0OZ61asKMOiV/wHMJw8HaQwJpJHGrcgF2
i1AAwMTRT4bSOyriTK6gyr2c9R1QKrXTgcYAwIPH4DTaAoZZ0eh1RM646fIWnu2xCcNcSX4E1nzq
mBKKlVWCsd1oo9+KmJ8NID6VntSHjHOxLh7uC5tMmjDNaVJqPSVFboCLkYk7z7XXJI23vnPLZkxw
POrAJUJ66OONKkfTkJUJ2g0zRMbJQRPQrXHWTSwWcaB3/NsG441Ck/lSS2Cj9egbIwS/8yiCHLjf
VoNF66HTkWwr0dKu0hMvVV6MXxe2GcdscwX4oxoMz516MEGABVmRGJBP3D3x0/oyeV+SSZNL0YxM
dcQ5j0Pw2+YiAPnhdujav3JGuL0CjQiMPrNgyYhMRJogP457FAR5N7lT2eF9fjBv32lktlRVLnv+
i6VdmGQipSzmZi2OIl5OcmyLvmnNOmh8Rx5wlvrBpyByYYbxxU4fBc30USIdcbwgGlE9B9KVGvE+
4KJLXJhh3JGM0gC+cQok2om27kV3pRd6aWuRmx6pyOySF9qlD+5Rfln/jIu58oVhxhdlMI0DDjwB
PZreGKCHU70cGoeq7yaB7pg5pxy3/DVRTQTfmwR8DxMke0D8SVeA8jtvXwLtWZ52TXPbxt/W17T8
mJJ/m2HxwRAtMRvlXR3FGlwZ1YPwBsgAsJY1m8JGj8yl6puGR0mqAPwJecCYxazrwjwTJvsu18yJ
qlRQ+n/JocAY9SoCeaPika2+40IWF7NJxAy0AKEyAuTbx3jZVuj7JyUgfoMNmqrBgjg3gHa4EcB2
tBvt9Kp080PjjE+pm55E3kOBrubTCYEmF5XClhWJhWfiZTRDGANvRxWiKrqXgzWltbIdcbJrHj3c
In4Fa/xtizn0TWTW5WDCf0gqQFNKuBHHm1orDypQ2SlRbb/VPOBqXF0SR2vdqRZDqSrLqqaCHBhc
ex8/sirrUaqMKg6KodqKLlnD0B0kv+S8JhdPiKpBzE3Fj4Sy20czmj5qSR8irOmFfi2ZmYWZ0Z08
xRuoTXBWtBhzzqZYUB/wHNlcyUjVpcYl00MIlsimfzZ8S26MzfrHo/vyyUcuTDEfb4oCTHX0mHck
KujFkuZJHf5GRAuCjP9+OJV8/HCZKvqB0GHCAaB0ECFZcmVlwev6Mpb978II8xqQu1CQUEoD2iI/
FNK13l0JMV5S/t7QNtN0qhMMw/JAJByPUBmfF4WSRH5KEDPrvVIBX6dZtQ+8T+6tL45nh4kiVVKX
vpLW0NaR8Roe5Y2IzqahNJ5fRQ/rprjfkf6Wi5qJ0dYTGWRslrgpd8WeInSrHX2QcmPx8rE9uwVz
v0lVEwYduHlQScY75xH664f8XsMTbnC6XeGVP/zM4vXOlt8CF27CpF2B2EJEUPr17C53wBT8/zy7
LywyYUOZq5w0JQoKTebqsTflx0p5XN80zhlmQWhBUOmg08OeNUoRWlIgvhEhctZtcHaL7TomRq0m
s4Ce09i39pAaG60fnRbkr+tmFi/M89fSmFgBmpQg0X1U3SEAcEhGEXoQxUlVy0PSpu7Y+V+VAQgk
M+UkBp9Xp0GqVpNkzLWhlMtS6ERGWfo1fQFHXbxvwfygtGNoGT2vfbbgfx8N0R9ycbxGcxAkZHa0
vATkgITUx3Q7j7yO+/jK8JL7nEc7uvAa/WiROdCZLgxh3yF4UDLC/H48mOC4ABi4d4cdZC2/Dwfh
wCuifU5dP9pkjnah5F0lNri/8lp1CObN5MmWC0vVXkfksrzhnXcqrI932EdzzKGOp2qQIxG0X1Ai
wntx+qHcxB40/p4pqFU7jsjTJRdVesgf9Dx2fZ7nMMc7rauRiAMq2kn2o66eG/JDkTndUM7XZCEn
tQae+zxvkbSmTjO+lr1it8CDVGA3EwHDqypOSvCeXqx8TxZ8Ikq90hKDUiMZFebjSH4F4L9dq2lv
K2XSe0UFtToD0gGi2ttoG9yVmWHpbVrbcpM11iAroVWhQmCSdt/JA6jYuuyxi8VNEUAVSstcDBRH
VjAXjp68pZJiSebT1MeeopM9UYWHodFyrOurUSauNAhWH8oWlEvt3gfnRNZsa6Fu7ayKrCnWvhLy
lMzd45ihDwm6jUYFKaDhvwECvG9KzWvkp2IYtutRamHY44PHyUyY8rUqnyMKMq69+WXaoAv5lTIt
+g75HjRu57TAGjfb+fu62c95wEerTI5TFXEsdgS5WqCI1ji/xcVVWmwU7nniORy9by6ClCaL0SRL
74BP0Z6PyV1o6wc6GwSubcCdMuDSIaF+Dc34I6/KulD3/7hGJkCa4zxWZQlnV04d9DrlbWbHrRXt
g1P4UwTjR3JfvOH5y5Uz+3yHfrTLhMmmHv0wLTGZMYbTy9wl4FjXOVn9cqjAMxD6L6oEncSPn9X3
+1wI6dxqWwd2nhuP3RSCbPr/XlmiKzmbYaJhGEdq6aMe6ky5W8emBTYTaxjddVf8fE9/NMKEvThq
Ur82kEf9i4qU0bommKtaN7O8K7/XYtDm1IUnhoViFmaMGo8CvRJk2G06czaFsxD28dhH0SCPEW7+
Ef2eZkO1hhTvf9GD562EiRh92sZ63CNHe892XZDxo98v3XYOZfqI7n17ulv/dAvTdh+2yGCiBela
E9IbtCRMhAc/xcBkmKeYCtatXmhviyB1syK+G5oAr5a29jruK5b3aZkwIprBFAl0Xmce4i2V0kmm
8DSWhjsqt7o42+GUXXfkK2fZn0s8H5fNBJDZQGyWFMDue1TfaVtIyqzgqG9SaCCiHLnhCawuB+Wz
izKBw0yGpjdFEOBOjX+nlYFVpcq+SvxD3mY2Z22cCGIwEaSchTGsKpTG+84yTn1kYVOt2MtFq3Lk
Tb8XPS2y0EPZrdulf/ZzPnBeIhNRVHmW5qIrQGHne938EDRfquBOr69qvOTXLS1nqxjqxxwlpgwl
tmAm9STJAkrEYG5R5YR+Be1vB/v0WT0laN94ogdEu8cbUlq88C6sMntY9gRcsRou1hKsBR0wsPlN
o1zFwrGKHzvzL4bb4aKGplBuJkKZ2D5GtS6u666AlAwaUnTsN3VQJ2+tzkExeRufeKwxi7t3YY05
hkEdjKXZgT8tm5q9atTOZBhuUExAiiVWCZWX9S1c9NELc8z5AxyLkLhA7g/5kl7+0iM/4lXGeSaY
7cL7TJsbDUcOHPKWmUvOFAYOVfdYX8lCX/TjPjHHzVeyqjJn7JN6b15TJvfMFmZQ71a7DNMpFo/F
ZTliX3w65pz5+RAYeYNWw5TfKKpTotGMoTWkP3W0UwB1i4bSitG07BTOnvFchLnNjVxJtLEGHQ4B
+fSc5aC8OlZTsuuN0B0Fnocs1Jg+fFd2CrYHR0gj5DjkdO4cyI49udE30P2EuvD6DnIchZ1cUgbJ
lxITvhjnr6b/MmsW9/HJ+XQsufAcqWKfZ1hLIN6CtCjqt0G6qYPBjtG/+G+rYcLGGGJIpmgBrqgU
6SADg5Mb8VMYS5yBwoUG7MftYQJGHBVDXkPGDamKboW7cmd8RdPQK7fVsd93L9URGIg9dEdPvAOw
mCOd/Z8dtZGlto8UEd+y6x+T4gGvv//2AZm44Vf1PJfvJGFQTh1MGxq3HeHV7pdfMBerYKKGOihq
kdSgWGvbk2zIL2ZaP4nlG0bmHROqRH78gJ/hJmNi9UXnxEO+HcbESYPiWwgpGCJrXurzvuxyieTi
RzGhRU9nUgsxhn7zo/HPVLO0TX4Et5kd2fI+hxZ1cxhd2g7m5fD0q37KHi5MM8ElQKhWS7zynS7e
DcFOjnZ4ZSWGt763HCtskSQBKgF5LtK+KAuh2eiVIvST+03cv67b4YQUtjaSVroitXRiUMXYzxR+
17Ie+lPOupEFZbsPR5CtL4S0TelLqGhR9FtwAAJim2OeD5IY14H3veZ8O7r5KzvEQvzUXBGHnrKd
hDIku5AX/FA6p8juoLw1AmLLWdtign72B5aoeCJZrqs5dor2YEsPlbor8XsPnmLZnQD/qbk1188I
xo8fk27pxSNSC8AZk9EXAW3Cgn99i64kXqvxnssMSDgfkjrphaURkjKjqoP2TdxTmLUuARZPxbzt
0c3dfBNInIC2XE6++JZMrKlntDr7jJYUHNEOoPYaje8wQqzPlk75xvy+vnk872fCSJ5rtZ92iNAK
5qs0VzG+FjyxFJ4JJlyIlR5qqgQTwnjVh9ZoPicS7x3FuWgUpqwgSZXf1pTLjgLijZ8QqttCF9XW
TAssdlDGQtGT54Wc+MQyTMlqKsVSBpNVf+zKY58EVpZe1zkP5cmzQ130wgVVUhRZqaEe7Vdv6BCK
aWYJ5n3zF7iiD4dKYZKRsCmytlBRXZj2nUsfaeMh2oQO6NYgUSXbytYPLN4oLidOKXRbL9bmi7Nm
tiKKTmb1EBWdpYa9F8XyvWH6jjiDusjMdv/J39nn6BzpI4kqKMEQ2RuVyI4gMFZnvIjICVAKEzak
3KgNQLpVpwAyRJOviuYxhEBkLe3TKbNSI3U16MKKnHSSFzwUJniYZgfFTx+uUr7o9+UOZXk7syGi
Jm2KneS2G1545J06JngM+qQFPikVR9ImS9Bfu+hufbd4BpjQkaWxMJUd+hZTcCsYDwqv/k7//8o9
ycIyssDoIQUMcQWQgru6oFhJGaF2pt4n5psGs82o/pV2+IeTpjIIjcFvcxJTpKD/iENnxbPr99/X
PxzvpctCNIKC6GndY8ZFEbN9qI5W1yn7POg3Qz46hlxftQakboPIaiT9ezX9NPrxy/pP4IR9lj/I
1Ps+jRRkPJA/rhW0RlFE4zW2FtBnHz8ldaDLANJUUx6O8HjwL25aCJoRVzRsEdVY3xlu5p/hFuNr
p9YtHuhMj8QJJpzQrNJPcGFdiRWMrkWo3g0+POYo9YJF1K1OJN7B5vkpE0+CQCmHwEcaEkJDk3xV
QLoTuJldu+Fz5YxueEicwKM9HP4YNG8bmZiit7GSpD0SfD+ym0yA0O3XPuMcc953ZOJI6kNvItYR
lPvoSwkg61hbKLsayt9gAs65lcpGExTuMOqP3Eo3p1sgz2wRk5X6lDrrjs87e5/QG2oelUINp6Ro
ZwlgeOWV0kjTLgSfg4+zPyyMQxz7QTFnuEZX2UqK8mpxrXMZBegmr8RJFsQRhdKYmxI2qFbdKdz2
kWT1hq1BxKrtOb7OWw+ThqgVMas2QFpllE9zGjp+iipdoPFKIpwTxdIFmWIRlgGFDTVuDxyDl3rG
LtplJ6hH2u02tTRMnRTXzVuzveWRbPJMM1EjDgxZllQMlf/bafvVoOINJPE+JBMzkhL1Acy3QHwx
3pnTnTrbZuz+laebmD0CLTYmiJmbrEsgqmEUoDhRNv2RerrgIuruwy3ljUne1q0tL+hsjHyMthjx
lvNQAdQ3bdWtpkdgkI0B6+dcW384vWczjAOipjIpTYsDle7ok8+UbPR03X+efJCg5T35eMtirjBT
NKQe2nOI7WAOlITElacc1wivV73sdedl0Z9xcVeJcdz2uoSgpF+XoKMLrzsvvlMAkV7fJO7nY9xu
7ECHqyQolimbyc3pEBcS3kO2o7UAMbB47FLLL4jzspjrqSiMtDImVPRn4zrIvtXAYHVgyyTPkbGb
Y97owPJFdbbGXFQNaBqSlKDwQDYQSnPAyuS2B3+XYM7P3PSYFvZdOsTI+aTUAz5H37NVurUXW9eP
ohljNoLeJ/GD+ERR7qETbbR3wZR2BAjK4L2nOQs1mfe0WU1QNzNRQOoxihdSJbVdhWZJvm0kr7VQ
2bFjNyBu2/LWSg/xylpNJqIkJDTbXEOpOjyOXoQODR6CUCanjKuRx3t+8pzVZEIKBgBLPRIRUtRr
f4PJvG1v6ScQylrIp5y/K5v+3kaWM0fs2zGOQmxjJt8K/fegfWhKu+DN/i1f1WcrTDgZtHRUWw3h
q64Ma6znp0prPA3y1pkSOWZQca4AnjkmrOg1pgNiSg6QjdcNJul704YCs9FFlsYJ/9zNYiKLJGiV
WMW40OjwA9X3o9eN5ugb2S1PPLKIP7ylz9+RCSzKKFaqOiO3J7f+ptgbN+mbfGV+oe3qaTu/GjzY
CucaMJnQkk5+17fJiAfbl254nfFkH57W4wgnjLAi1pWRJVEeoulfzbnV5I8DjyjiD32mf78ZZo4+
BqoqzqCNVyVIE533YRwv+4HaACpxpg15Tju2wlvtSrbi24LjG+sfDzCDj4b7pgG8sQUkNqjfzKSy
pOaoy/frn4/jf6bIBIu2yAD2NWGEKmXlTnQruOU2/Ir2LdL6lldeXDxYJjJBDRM4KjhLPi6JJIo/
VRReFM27Zt4M8c04b1Vpp2ucObHl5u3ZElsEqfVBNtLIBGAKataVkNixqYOiDLozhXqQusJKZACK
xmQLAkzOPcNZJFsJCfspmkCrBEBRM/7Ie9/VBPJCAIdt6hfCb+Qt3moXK2V2MCJVZ/oj3rJ0B8f7
CkLuk9c46RsdoVK29IKR7qWbdb/hrZHJJ5M2MVshQ5O3M+6r6bZsALhs7V4A3t5at7TsoRfrY2K/
MbZy1BD4DG0y0QgZeqbbeNUuBSE7d/KCfq1PV/WFNSb0t3kZCoOIr0mtAfiOeAwg6dGErgpYK3he
uhi9Lqwx0d83olGeIshqyffqN9XLUOLJbFTo0OACFpy+N3izfjxvYW6Axpxyv4pRwIpliwCmmBnb
qHTGiMdnthi8LlbGRH7dkAOiVrRqq+8S4S5svJH3FuT5IBNMKqFrTNMHDsUIrpP0Lem2oYhs/DVX
OQea54Js7UMQaz8CqvtXwwwIagD2nX8aZvTi5L6eeNGLrX+oZADrBoVryP5enFNLiL80w4NShm49
39XNHRKSsOWVeDhbxtZDgrmtlHSk/Aqpo9fPQbCpkof1w7z4sDl7hcaEDSNS5yIZ8LTWtccRTAcm
REXAFKFi5vJo8nh1ltvTF9aYyFE0aVHHNQLxL65SeSvc6Xea07qKN25CF+2zgRes6AJWwgdLx5XO
qCckVOSaBuPMlbZgvNtQ/CxwQ4fUHoL/apCJICKmgRIZc3d4RlEecbxN8YzCGq1iVzjCzuA9Fjnx
UWPihwC2xSBIkK+2oPClCnbFo+mOdnBTgYKD3K27C88jmSASSWlhDrSolE6F05XBXe0Pbq39FTb2
wk+YQGJUhMxoM6E4UlxL+SlXN2l5U4c/1xfDiyIs4UbhjzN6B0gkKaIAdP1OVFn5c4ImFiQU70ae
L3I+HkvJJZEiUVoKSh/m7qXLGxQT1KOcde5/XBb1mIuHPPgCi0CIkUHSU6bZ8vZ9Qv4EOiK8YEzO
jclbFBNAzNlMU2ECfanWO1lmTdHTPN6uL4gTo3QmanRZqI0yjVGh9GMQnoXmhynbQqVbQWmNaPus
W+NkACwrVxL7ENvusaAoOLXSY1VxeOF4QVBnAkTcj23U5qhyN+4cWaZXnNBcwagZxiMdWhLgE/Xw
9ogJEZ2pKWlcoZ4kgFkGuYV/0/FgVDwTTGCIkWJLEfiNHRF3VUOQ4Y75toh4pWBOhqEzgUGtjFEy
BdyIVfSslODgjKwi2aTqQxt8/09uwE6QBKFcBpGJeaJ+vpHaxpprTgV4gRETTUUTkifEMBUqg/3x
mJZtI2pViTSabEBp4ciHzpW97hRBMETaC4/BzexGO9FDL3UrW1A+mpz1Fb4Pp36+Gs8/gNkzsyNo
U6kUPlA2V2nSWQKZcQP/yMQaFNWmrUydlZu5lSTDJsiAeRRLp4yVY1u8xkNoKUl7nKrkyojF2hJL
KAMW/VYYUzvyuyPmb+xqHjhnZzlXPv9iZvv7UZJbLcCIUtTepd1VXB9ScppCztzkspP9tvLeDb6I
n4XRh2o9othrjodOCKwwc5vhJkfvq+BswR9uoLMppqKgl3M6zTlGXWgPT7FzrwKUAgcHqUL++HcV
3rPHfcIcx2anFyY6k9mT5GVbmpi0EHBR96KDIZv/ReDh+Thhboe0UXNpplNS4t5/bCMrPZUOFY+h
BCqR3brClbhrjv42e/jVVuaWXpfTv/MHptH+Yi/jUgtDUXjPxiglFLIxyLJvKye9onJGusAF4y8H
wrNB+u8XBvtJa1PVxEhI6p/E6AbyxWpurx9cnn8yF4jf1102BHgxGs2xziUM2B4U3yrIYyI+rlta
WgyBZhdo/yDYYBrMYoy6KqB4WymOTHp3NsRjFwguaMS362aWjvWlGWZBtQCthqYBikSMwYoaauC+
Lty58q3Z5H27xUGhS1tM1CXpNP2i+9c1/0YRIzcdG4ugVKnigbxVZVTcxGlnZlB8i4hn6qlqQRRr
M0TdRpaLU5oIm/XFL2U3lz+IicJdJo6yHiDaKLqtp4UTQL2GYA66AzShctOQNw2wiDO/NMgE0SAP
glhIEUR7L9h2t/N2Uu06sNCQdiWbvp6hZ7ZNXwwEPs5SOfvMtnswij2htYU8pCgTq8vdWA9cYn6N
tI5zQhbL6hdrZPs7w9i2ijzjFFLFQIIiTorDjupwuEWDx9F33KFJzi6yLZ5C1uRiNvBRf3UNcq88
UkoBVKtO0mZwWlu7Jh5BD41knHyV91GZEDuJg2Z0YYWxH+mHXp2gcmwNCHJSzMMy0LuITRcuvykT
ShVoEs2xiFCaHutdddtvO0/fBCAdxXwkx1HoIVwzxcSdHMP6WZwg+ZJq1UoxqG74mPtvdmayGf2K
4yzvoPg1a0z4GXq1T8UOWJBcH+9THeD1dvRQesmsSplrK1JvhWnYQ+zvBSyGXj9Mx6jQnlRj0mxj
UmwBI39tBFmZtDiMEu6zAbzmRLPCwQfMtAdyt0u2TQSNRb21/KjxSFpYUZ6/yKZw0M14R1SjsBO5
IZzsghO9P7HIV3E0JAk6MWNY2mIYeUNKvCQr/+NmMQGMykiJZY4WVt1ATad9qJGU+0UMZTOv7Hfr
wZK3JCZ21QaZE32g+T+4ixvDKjVn5jL30ffxH/0BHs/0l6JqmBWN4lupKBKtb4/beqtYokex+LxR
s+XAIWvgH4NMkMyC+8iQVnXSBCCGBbBl3JbpcQT5vWicoi5Dc9Vb/35/CIxnc4yv60I49I2Aajr5
EjyVO8pJqN5JV60b3IhO5vF4MRfrpljW7+XRk36RDk0YJReGaUKukt9I2l1WY3TUvx3nk9/uZvFW
ILeVwXkkvCeVn/fvbJNxSKMgYS2kqDIONqWva48YwXyaj5gHdo3yncFmtOcr2iqcH4vr+EcNblzf
5Xzo5RB2/hGMpw5KH8Vhix/RezLGyfObCvCG+jBd98C3b2ngrO1OtKRXv+FcCMtn5LdltjYe5YVU
Nwaq8GWCYQE1B/Csw02oZfOWs0aeJeb1oqhNkxU6XrDlS9hbwjfNBi3RXWIHD5D12kg/KaMybyqZ
3jIrm8vWxKs+LxLSTuAZUw6ClNqF/JWzKrozaxaYCzUIplaWk3eKiuYrcatNfTCOKFM/0FkjKiZX
30aQQS22023Gu2Pp316zzdyxUO7pk5SyqCmb5I4i3fzvlePfU0Gg+uTbyTNnrbyvSXf44nimFAyg
QijA6b+VR8FCwvJYF07407+meycci9biFQz/kIGf/ZMJQa3gC2JTwT//xa0KzUG7AQN3YVFJ7tTG
7EIlWvMrZ628b8uEImMOtayijcT8ZaKctp4P8KfVeCCUAJ0tKK04ldHFx/1F7NOYOCQnnR9qIVVT
B7opcWfIP5SHzmt27SnwuFu5fGudPysTcGo/bAxgmmg5qT0CorCfrjXLh7gdZkQ3POQWJ7p9qpwX
bdibIb2Hm7uhfkomSCRcD9mXijtyxVkWWzRXWk0QuwG79qtCkjr+q++N4F1tN/4Vr9nMOQ6sksVg
Vn2QmTAW69vB/z7Mdxwf5K2GiS1NHDSlryMat5i7k8HSjkKInR4oQVH+yL2DOB7PFs6TZu67qkQi
Q+nSwRfhxQ34Ikb4e4LeENjueeGEtzwmnLSNn5UhRfE3v/jSgQyoD6UrUDr4098AnC+OF1tHFzNj
aiQaRxrhqI23rfFQTpElaYdUvfHR2VMKe333eN7BBJBizsBCGuONVzXHwbyLecg93qFi4sWkRurU
QEeVSs9j5sMKp8aKR9FpQGFWjdlmfTWcy5stpUOOezC0mWa59U7rHgLZ8rmCYxx/YIvo2ZTUTVyj
XWicfr2GC6DeI1sFli655n0+em+s3J0sSnxKunYYBMo2A96B8VYLY9v8ASU16z99N4Ou+eLKHMgo
+kWJ7pqhWlp81eBUtZwCNO/mYCmYROKTyg8RJujNMWyKjXYjXU3X8l52hV3Ja6rwbmSDyTrkjgxx
T2hjEmOt9MEzi5b/Wlab3sZbjtrs5J0e/1Wt9OIEs+VFtep7SQDvAV6Ortn9SECM3t+u7xbnzBpM
sjFiQi0qJx2jfYP/aKTGthSgj7pug+d4TFwwsrHw4wqXoTSDObiwxSGwpfZoys/rduj5X3NwJj5o
9aDN0xirTg7igLDby+pJiBPMx0yWqUFN9GndHO/TMQlFVMxjrUUI5sS4j/UHUFCs//3FRujF9rPl
wKkta7VN0eUf9rOn2Po2pbX5eSPfxoA7Tluz5Iqx8N6/bGGwEA0hDP1QfUeTQb8W0HptJ23Sq8IL
PM3ltVw4QZYtCwZ+J+qaDg/ve0vrXlFMVloO8I9ngkkpKnnW0gBc8SDgdxPS27ngCi0XcMXxcZMJ
EZM4lQImmtHI2XQAS+BZZPu7aC+85xPyT2Cj8YjmjeJwPNCkS78Ite1smNMkINSmUmWDgPmmVXNO
fOB9PSY+ZGhOzQGFhkrkadRuBWjl+pxHHedaZ8twOYZuQpHquaME0vlPWuoYiaNn3wuNSyHDuW9Z
dPdomFU2SFgNrUITOwQDmuAqFhXsA/POdv388j4dEx+qWtXCqsDuTDGE3TOoThf5JglMZ93M+udT
2GpcBg0eqQ7geaZ8BxW7eXqLq28G2tJlxNmo9fiqsPDuOB2JL/uwFDQ6Zol3cAwr1+KjSu671m7V
glOoWv+ACov0NqdxKssOjoEAqxVHNOHFkRPD14+tIrLBQUhKsatpLQg6mxC3SvyfUbcPhp6zSbyl
MOEhAjGfEmUl+A5aYvvGC1GRFtWPf+MJughFOahB62wzGbIUyljMdGaz9+8iv74pjcxGs94CoAaF
dZVzrS+7w9kcs6aiE/J5ws9wfNW3+/RYZNdKZs/ZLtVeIh5zD88Y/cAXoa6PjdKQQ3QBhWByoLlp
T7GI/l9u99VblYQQ2P6x/jH/cBOel8dEvpqISFxqtCd+obglKw+tCBkf1e4aDonH6+n8Ics8G2TS
pBFTnEU10LLsvtxpdvElOZFXDA2B9yOwyy/BdQGB7fVF0hD0OWM6m6Rf/eKrmlEb572APFrcy8By
+7jpgVLn8vcse//ZDBMJSdRkUhwDoGbqG8F3GooY4hww6mwrK2FpqgZTn4EGxtszJsIpH9WbUJE5
z1vOKliGKgOsLIaYxEiVhedWfFTj61QOODZ4XscSVI1kGsMoRcwT96qXAP/RHlIQVOWYg6Yabur3
dQfgrYmJf/5QtrMIHStHFvYGFLwNzDHmIyeO8/aG/vuFl6lTYeryTEtU/aGbSisIOJVEngG6ygsD
ug7xpTLHU71PvhTGV0PmHBPeV2JCQZhGTYRwSwFPz/1AruXwvifCbn0reOdfZs5/mpiF1kkYTKSC
AhGYJTCPc2i3861mJd9FyHLGp7nkxPDl++/3yWQJm5Q5i5qmQM96VBTkKMmmJz/VQrsOG7REOeuj
bcGVI8oyNeExm/RCBNeuCjcl27HemepOBoyjgzin/j+kXdeS3Eay/SJEAAX/Cttmenq8e6ngcEh4
7/H1ezDauwMWoa4rKvQgRkjB7EJlpc9zQoxTKBPguzlieSdcQsKVbjSFFEZFiyQqUQ6ScibFaxrf
JDwElE2IUSJ+fUjmISlDMySahjxaVI+jKVhCkruqcijqXVLtWnpTzgeln62kHTjn4+gmi93UJIid
6wqRxdhZ8fAjErxZ5iXwPBnM+5oITcehRZMyFrEyJQ9+qD8kCq/gxrsp5pXpQzGXnYoR2SQ+xOpV
k99VKqYaeBsdfzPf83VVzDvr1GnWhAH9qyUJKG8WI2titgesP1eAx7FrK3PEHSLcyec8AI6ZUhhv
25iVHvTzAnYBaK/sOnNna9xpH1iaB53GeCpPFSdg/5s62ddRGcc7kABDFgOe9xLDKAvh47Pm9Lbg
l4fA4y1qLd/twvtmFxjnPI9To0QwIYg/CqCwiQ89ws8WNMoBb6aHdzB2YxG9lR7pFUo9amsv85KF
L76mR/Xtrx07hbdDwnkALIyTHKZSNipQzTiylqUV6WVBLZZhul5F01IWzJ8f3ZEHqsCJzljopljW
hXYyPmsKxqHz+6Ps6wcgWXP0kqOWLNtW2lR07D7Lc1I9W7Gp+YmWvl7W/a0PKBNRUcCfgEkOdstI
z7K4bXrM8VLjOZYsPQMWm3NZxNbXWotgzEc100CKBsxE6Y1qzfFZSP0G7cuxBBZ3Yen0hyw9X5bI
O9TyIFaupe+FLo9zAHvK83U27LExqCecF8w7FGsyZiGmYa3JTqfprpI8CZVhD/X40Kq3SH4Og9p4
U8rDueKda/lRq3NJJQRmC+9f3LgB4AbDHoyjHKXbjHZW18V2SFFPj9p5RLRTwOnjBaNedqN8pKCh
pZbqT9j0AMX1vxXKDGSMQhGgw/0JNyR58esCa6Hb2Qkj5T+LfWBrz8U7L8LejAzWB2UCkFCcJWCd
o/otnxdQ7hRD5fK16nd7Piw3R1tYTtop0KueLg4mRgSZev2udpt97fM+I0c/2LZp3IZqUqrASJBM
6aUPQMyHsT+VGxBv2SXQtGIHBBAGksaWm0z0kcCygcItVY49hg2LjANEtulF1hKYq5nr3AyHCriD
2mmZeMgdipoW+r9Lii84PDKExRyw/nEtjQkRRcGcp6pCCUOWHOAzWB0afflu7O5Gygt6uSdbvu3q
CdNxjMyxQDq8bO4pWHELneCUXAk+2Q1HnuPf1oevi1r++0pYbahFGXUi4hrFK5XWiqWDWfCAOf7m
HX1JYe27puupmaDcVMtXglHsQppYdb5LJ1CsYBmHYs52umvaQx1xrAZPD5d7XR1PEORGpRTOv+jQ
f8HOD8l42Lw8EYyZT2NdqaURqVFMnmb5pP5RWWGte4xJn9SgV0WCt1S5hv/JjncnX2PCyF1gM+TY
4kEycg70Ofa4+maF0BKgoKKW1ejCESu/O70VncvedytdWB3pU19WIiiZVbkmMHZU8fr2GBpoNb+o
T5eFcFT7852thIDXUMl6GStgVHkJtbdRftMFXsN8s+azPgljGPoEZCFhjUbB/0XpmMPEtr5mEQzx
AP+DUy3hnWm5u9WZmlBcKM0xj4wp7jR9qIsPqj/8wWeT8degDC2bpsaom1KopapkoGcejd2kXOfF
h8kFZN48xpcMNoAQxCpNSxmJvZb6IzbkBV8XOXWfbZuzksHEC0ZNqKkucb/adjtS64+kBLZoNYCL
SHNq2tWgGZBemorsZ0NwE0oCTulsefi/+YzVD2A8lFYqgTkvlBFmdu7lPQwsAdO8CSzh2e6k98u3
xj0uo4jqZNRjSTFgs0xfLavy9Ibu/kqpeMN/m6HK6mCMEmZ6q7XSstyp+C3owRJ/8EIMN/JClU0j
sRLDuKaWGiTpwGLtgK+trA5oIdHeigyOuvNuiXFNDTGULlMR4in5tVoeFNmtBHfuPqbYq9B+4dzS
ZhyxOhPjj9CBo/ncIy3USpvWlvRC3NTpd5jwckF/gQkvm54xq342Hd7aEO/JMW6ql7Nc6QZYji79
2Un7SautUbu/fLzl4i9pPGM6aEOFCfu2GO0xya1UYwMR+8zfL8vgnIMdu9JMqa2iAvcFUA+VOlKH
vXyFEzVsJzhf18SOW4H7rtTjDHtH7ffObffyMfQin3rkpnGUl09oOy/gQY9zXhU7e0WVoEqFBm5X
8Wu8qsyXfcHPvD9ClwTxvajJyOdVkU00ZMNUOxKh1LMMToa2esR+ji08Vnv4Ky97vnxbm4daCWNM
RWpSAGUrgJb5Z0Ct2xe2ksPYigAY6qI5AHegAO4xOFDd9uazxqMAaJHuPgkFG1TheSMwm895JZYx
HrNozkqSLQTQJpBz7JYmbhf4VHuLKs7T2jSGqMDIqq6AJ01kntZEy4IGM4LAsdppmtdjdo1QX+/2
l+9r8wV/iWFjv2CZR5BH9MlEzVKmF0n4cfnvlz4rib/ZiJUExi3LZtrFg4h+YhtXxFKkcqfo1S6V
nnMpeQk7fZ8LqQUEy9uy6q1G1N0ygcvOm2Np1nbVdHZC1Sudjq+SQV29AFh59TaWt3WjuWo/HIRK
tpPS8Ou02ol1cCfIUg5a2NGK41cpCTzkqvdtJ7vBDJ6VFkPrgnBNw8QJx8a0SCtjV7bSXXmeY6tt
ZWxyYnJfFaO9Vk/gstfT0IpbyRWa+LlV1Mwqdd2eiunOECe3SMmxF+VHNfiRxu0uI9+R5uyKlLoy
tuayqPaNRjrIwvQqUrIL82iXDT/nuf/Ztqlt9ugV44dbSd1ZaVJYqQBcRu2bMA9+VDVWE1XuXKYP
ZkPOeTF4wKi0TbSUQLBoF8jb6kG3NTEHLXhuj9P78sHGKHQE1MLbqLtKZ9FJAJeZY9KRSOPOmD6y
QhytNr9P8+QQYQYkVDBUQ0eg2dPnvi89vdGfk0HHl2sAPNsINRB171psLlpFNL4B7T/8bP7EQD06
dLF+WzTarTGmhoXtoLOW9+8NSNHjuBusxMSGo15+RDm5rStQFGfjpLoUvkivzq3Y34iiNtlqWp6z
5kGUyUEj6ZtsCFgexE8Rfoh5UwEKg+yqUdt3IsZjWnPwAUT+RIzSy0zlasTvRT3AxUbgGay1PzlK
uxkjrHSWieTCAsNh6ZL9198nu73CCiQAjfXrurXEG/Dw7pMbYpW2oVtcwObtYsBKNBPWmd1A4ymG
6MH+C3EpOER++om3BMpHTq1807euhDHWWgd9rVjoCs5Zjwe5n/bgQLWNUrMvf89tq/k/W/ZpzFdJ
TBkSo89ilG7mwNFQSSsf++QQiF4tc87DE8SY56oZKprKSM21fLIKILsnte4s41XavCuC1393quXH
rE4VGHqMedzFBbV3Wvbedk9pejD1G4FXut7kLZNX18SEcnorA9okQfYkm6dAGrDlf6ZyvgONCEjD
25spG3cEaDh1MFuTGR1GNblt6sQPFa3E1u/kRMLgGWIAhs3MkbhwtpueCvyduoR/RFA6//odTNDD
TIMKIA6UkYr5RUzQUIXC5ql3+Xvz5DBfIZV7UMTBNjkprGdmy+arOZ1zQJr8iRjFwCwrcMRVlu2m
zCLVMALoEIEOlbGnNjeT/n3+k1awrH6JYVQVaaiqFQuNuVTtk3EXN+8pD4liO0VcyWBuhghlHOom
Zsym0W2IX+TQj8mrm9A24tKu+saSh2NZvmkC58FvbMoaJjb7UAoG0oQksh+RUOzFzUKJxUZwgIV2
cyqPy9xmfeINRf1uwX4VxHzGsSEFwWcWnbbad90V/mT13JWC34OkX4Uw31GvgsHodUMEBersDU+5
M1uCO97qJzAX7gC85//z7Y9fBTKqHs9tL6goCTtqlDpDRWxdkvwpyqxcqTkmc2Nw/VdZTKBZgWsy
BjyJCIfz14L4spXWY7NYA9Ne5eV+xqlccL4m23pWSgmjiIqMrJdUbxM1naLJni6/YY5WsB1ncS4U
Akpv0QmBcdkQCxu2ul7/Y0Pxy4dj+8z9rE9guYPqUfGgCNeRWVuD8nMWfl4+i0KWG/g1gv5VEBMS
iDXmdmFlRUfOhdtGzBMLach1YNBrsTZvUQXCnIeSHDRB2gNO+l4IxF1PqGXW80vU3KZY8JqEp3AK
j6qsnzU93IVy5rSZ6EndCLomzQ8LyZHFJwHQplSdjgShX29+m9LWksbALqrJ1UPpMA2ylRi6U6ih
nSrVXp2BIltGraWqrdVqINTRDR/EeDY8gCfP9aFqZ2IJxbIIU34HjtaNWaBCBYgAZ8xTN1b0qyb9
EATEBFr5nNXRcWrqPU0yn8jR1dRqp7A0D51u7uUcS/1qusuE4jYV4xtTxCfoEQ5FozOI6ZEKjT+X
9SGjT7k6oi4/u5o4xY6Utq4ovyRk8qsms8jU3wMgwU8KOqEdFlmDST4itXFo0JzaJvejnlyZ0o9a
aXcGOK6AXDM6mZke+r4Cj4/qBTRzNXBGIzfwQhkxrikCGdyI9tSsv4upgug68XK1swcMGhhC4bRI
JnSjOMxzEmNZIthPMjY9ExWEbQV8mOnJ9QwHEN6pYeSEAbx1J9hxNO9EAurCAaSaBJhwBPBSyriL
os6SAVckikC80sVbQOACGbl21bHfp3l7xHaabUTv8pBYg647darv8AiOU65hcR7NP6NRD/OoWaNC
drpBvzcY2OmQIoCIG/BA6G9JvSsLLQbmsGjbipEl0NKS6TTbcjheZx3WTCptJxgU+H4Ev49O2ACp
tf5HQq4LGUsvrUD2sdHf64Ls0WYE3hB4GOPOm+fAnhLiUWTLtD70g3ibi+2hLGKraOpdGOj7UI92
fSZb4XjOau29nMw9xfdT4+xRj3F1nRI99RgSKAYwwsUE2MzTcBrj8a4px11qdscym20c5Iy5ermR
nCSE28kNT6RoGscSxMr7sZmPumTcqAr1DCDDEXE4SVLu1HD4lqIgTyKzneOqA204pT3+rJag/qxm
y4iSQ7l0NUW5tEDfAwr46KTqpAMnte5pouhOgWBlQ+8neWA3pHukSXkOtNmeaGphC/csio9mYh6z
OALxOIASynM37OdW2ueVarfZY4WSQj1r5wR2OACZMeJXH8UhzBDqiZXk6p2sfh9n8WYcRa9ppm8I
9wDT0lxPQ+VNmulgO3a0zKg6o/jSOOP4FhY6EPBE/FF3E71PbWVO9l0k3am9NgDt7htJhm9jpj3R
7kXPjNuctqc6Lhory/qjNNNHuaOTnfahF4fBjRxiwLGN902B7oqcE2sIlKcuXqCWhIeAxlaZFJVl
aEmO/1JYInXnV6K6sXXow12EhPpn/gjEdvB5g1lbQK2zkC0BylRWQHcFXgxWe3f9QG+lfMQwl3A9
aJKT5YMnhNmhzep9DcIpcE54ZkLQ8lVgnvr+XamM4zz1blxr99SUdlKo+iBet4dJPbep+HMMaWZ3
ZXysDSheqhWW2Y6JV2mJLU79M1orBzWRXBAV26QLHUWabEEqLE2fDzSqZ98UqF1r+IZTrD6JTXPO
AJmXGhQbDvODjqKx0KbHAH1vKwCcoTyYVx20SRlrR0jItyEOLSj9m1IVtmyMR1BJAPwntyp8OZJS
/DAEyVNsHKsswtb5bWA0uyQdTmH7nEXh7VQg/a/it0GubS0IrFkHrVPd75JRvsoCyZdEUO6ace6r
wYtBjBhVjB/jaF7V6eQocXKWgHkfys1VWwH3O4Ezl2oJ/3+DvLwxnFxrAUKr7po4toQpHvC+pn0x
B+8RDBqtm1071A6c9FmMI6xLGu48NF4UNrda1NhyZO7LsfZ0rXK1eXT1rnTjpdVighAKvJDDOFoi
/i0hiQXwEadgtRHU/uoNmZy1M4cIZGcqroUcAix/F37QnjEZa5fJsZG+xcNzmvtdw4toFyfLOmEF
Ia2higZeNEsPHIDfqIYK/oUTv7Rb5vfsJNi9Hd/lB8HR/2D9aUHS/BLInFPKaKBpEdQPyKrLvrsT
evJd5wmAijf3vDbjVkyGeS/VxG6LvuRyv+ZwnRpqpMgRk5mgbVIPknB3OYjZCsjWfz8T0JbTWKXt
jEsbloIaSMABeR5btfgHsMT4aquDMNFs3FM1JWCHcJTiuhWOQnMl9LxJFM5h2DnsrqvzQkkQ+C0F
ddOLXP1u3gkuARlaiHSgec5PvB7tBvYkzqVKIuBVDUlWxeU3rYsNXUngF6B+yxxsda2AOIDeNI/9
zaIXkS0dRnfBLlO/lfYEYK5rHkWOtCRSv+n/6gcwiVakqplJkSw4023rnIzJwnSUt+zjVd/bDKQ5
IHNaEMFp4f6B5qzkMprZwOBlYgzNREDZ616tXYexc1nEVny9/raMcs4kp11bpn/N8icH013I5ciO
l6pulPZ+vUNGN0fEP+ZIIWcZHej3IdiClX1q6T6I5994KeSmkn59N7aw30yI3IwZCiPq981sye0j
nM/l77aZOq4+3KepXillETamUic5kitsFDqzR+zkKFkoQtvK6BEPkF+P//ZY5Nd3QLuwHqQJ6lAK
MCKAS85kze6H4d+pxOcUyOpkpRgoA61gRnKKLk/r9giZW8mqYfTTt6AWnGLkkdfw1OPza69kRqTs
dXUx+NpJO+i7GJA+rQVof/QfSzvkGDGeejD2xNCTmS4sOk6ZUT/IB9scjft24PU4N731WkUYsyF0
rTEoMtRQC0+y5OaRX8KCabaUHqjwoVQPcUDsmrMHvdiEC7bqc6lg9SWzaAr6toSSKHppRwOgqNXB
WxiKozdNau45r2AzMli9NMZ80F7rojLAK9BO6K++LshsiY2wXT6AtuzedHirypu+eiWPMSNdIXZx
EODquqg50X54lQ3eFB1PF1nU6E7TkPzNIvQfAfGhQf9DuKNYRhic6LX1u93lT/j51124sE/vt7qw
QjXJgB7/0jWm/uwhNc/e6mNwMG3dX3iwwp1kq3biqa+JNx15cyc8O8ZCSetiXpalCMP8F0Wh7lWn
9nlBdAaE7GtppzaPEoLjcdjl31lUZLPLoKCfqLUYqKkBK9T6XI+z9FYvfddFlVbftR3AkUWQcAKD
2CfGVZnbs/k+oK5TSVdZ8tpPsUWVpzjSOOZzY0ruF1dHWPMytd2clogWBnv2RFeygkN97G0DGF7L
NkvBUSCONSOMlQG3TE0GCiuTlR+GirrPz4I+XNbRjSbMr0diApE8ADOETPEkyC1WxX6qMiizQSn9
Y9FPFEwekiv9oJxnd/Rzn4cOxQv/CGNjgmyMhCBHCbB9UZ3oaXSKO4yHoimpYUI9scG+cde7kW2e
FE87NqLFfSLbJlXHcLdJQOPG7gNKSdma9YjTi77kdSDKCm3URV6L1mkPf7EJUnu+n3b6x+XPvn2z
X3IZfz91AfrC5bTE899j8jgo34eWUwFfvt3vj+RLxGLfV49EEDpR6bGW6oRGexyS2aly6WZSEFOo
pPXRKbFCsRc4sdO2BfgSyrzMRqAkCQWUOero2wiWSV25S8IfovoR5jfGBIjE0bQvf8m/selfIpk3
WaCpnBs6KuItmFQaC1XJXeIvTD7Tw7TjjZlzpTFPsm/6uA4jWIBlZjD1xufghPESV9yZN+If9UsU
9etozNuMSJ1kqOsQx5jOC8bYeAB+saX1HGXkHop5hnoc5jON4Sg69EpEW/fknbFfOiXFDX/Va2PG
abE4X6diHL3UU7PVs4A4wVPvCFbnY3DrYDjAJoTByRzyzCdX4clkmzNyXShFXuOdY65K85dnHr2F
rZVjpMr0VfC8FugITSJHNxdluPAE2X4NMLsqfU5RHkhMFFQIxvC0yC4S8VirKWegenlYl0QxBiUA
sGRcLHWcTtyX2akyOIH1Z7DwmwBNAVKsoWuaybbD0W8HC1MHc4IHZ4Mz/SUoZ0dO5v08VtaY95hh
0p5NEaF2LBnXlVEfSFzfzKV5zAU5tWIjvKZmgAGgqdupCkBae+F7CNZuZUifjFKcOIZoO/bSUdUS
ddMATgYznxW1KA+2SYdQ70V6qffyLnoEfP9ZQBibYVBwxAJq4YlW4OhOeeKtHmyawZVw5jbKQFZr
oKygTp3nR4yIo9YZOV0IsqLOcJvpB5GelgrmZUu4qW0roYzBj7MZN0cl8IT092U8+uim7XNzcJqy
f78saTuyXIlizHxs9v1IZQR6gy14+X4hZy5s7cM8zTaU3RP2PNDPjYVpGA3dUCWs2GCH87en1Ohz
hCUfyVFOrSO8oDUEdpLhMbwH+TXASZoH+kyP5YmXl2/GByuxzEWKajaG2QRzX6nmvhn1ZzIPd11B
dKskDyaXTHC7HLWSx9yh3uVVDPI9cF43HYAljQYjg9p1TkoX+FRuI2ffe/o4Jvp1Hi/Fxu5gpLNN
9Oh2NKule+FVw3B/+bI3Q5XVT2LuOkTSiWYZvjxwl1CMjr14NHcY29lfFrNtoldyGD8eJDliwRk6
1bjJdXBs7Ga0k8fAb5zFldd2EVqgu1B5Yref6pdiMQ69JMVc9XX1mRJ2h+LZ3C2cgOZxYZSW34Tr
9Jgb9ui2SNOozVvH37TaqzMzDj7LjcEIhYg4GOm084xasspDAeadj/HtI9hgEjpChFgMvjD8lCT9
rBT1kSC9t5Smt9skuckD/U9c3+pky89aRZ9hIs5B2cAYYWLzKKJlXwemP5qqr6I5d1lzOCdksdQH
jI2aotaihHuo98uKuoSBc+XIy+a3o6SvI7H0ooEQmGqgCpJDinJvVtJekoCOAiyhcai9pTXeiqAQ
Vh9rmdzA6fuGxqtMcp4ii6sejMC90IMYTr6BoOtYPA0ix7T/jd/833tgyUarRM7QvekX0y7aCwpU
5hanpfijXlNPfsOyoyXZgZ2hbwa3D/N/+TJ5FlBjzE20UEHNAsxAlDb7HtMJsYBGbJJoT9lEbtQp
3S/9a21EqBhmwDLRdwV68o0yWpocOdIAPIuk52xAca+esU1iXtdFMCKYUHzZw5zUEYDQz7KveLWP
1i8v7d925F9XwJgkbdDablQRPajCWxSfjOhaSn5KAQ8qmePbNMb4zEnYSjqFYc+G7JALyHs78ynt
woPZ6G5b8IZyN/PR1fNhDBE109BEjwsdj/iqSp7S9+K7aRMRoeIDR4U2y0MrSYztqbD2YkSLJ1lG
v4ZvpTcCsNT09aeF1Zsji/MR2Q3ALhlAqRgixB9BIdH5GhpYgg0ol2f1uvF6rL7HwLQC0Y8l/WNI
0V8CIhZzvWoLJQPVCvwWUkIpB/7HrB/LaOLYg83zgVZMJbqCAVG25owVA+zAGw2eY4LRK2wKyOJt
XH7rNWfgWTeeKEZBSkJIP4MD3jEX9ICg8ue22JG88oW4vI4n7oTgpjVdHY1REz0wW1ERoJBLv3Pe
RwBwQV5wO9qTA6y7Rwzwubx606ar+hL5aXxXXlHoi0ZIDFNySmw8dAhbwRmd2AY4WUUwiuvAF6g1
i6OhS8j4W+K2kskkQkY/obFcwXbRx0+AAS8MrcRXXfl2qc2mP3h1/E3rZaiyYeiSicEjxlbGY0k6
Y/mswCa5jeoRWCHdkQad2xQiJyndvsEvUYyhJGOkaCSExhhILI32gTa3s8mjntpOPVYHYuykFtSY
zJAQyjQuOSS7T7re99DpremMHZCFEzZ0K9FKPF7yse12VpKZF5EqsVyES/axlLZmzEoI8Hh2ip50
fcj94vmypmwa6JU05j2o3TQpowhFUfP6oFfFTtSyUwfrVSpIsjCxJ9aEo5yfHYHflfN/N8jCS8ek
GfJmmXMeDsW1BhKnDDxwtWSXx/aouksFuraKezDIHD+/8tG44y+/bWezXwdn8aZ7QdEDVDbQoXyb
7KVUELimLfuzDwoiFzN5Ho9jb3OOXAVGKhJZDegi5vJmV3agiqRmmgx4KGAtlNpHSm+H8g2b21Zc
uEn6AJaxgcd+t/VWVAUIgQvNE4a6mdsNgbBYKSX8RdN4inRUqpPecCDxt6ybqmJvX8GcJjHZ7jKY
sunUi7jMT9xIDBwsLN184rktA7MWw0SICqFDOpqoMafRla7+SCPJklIAkX+7/BykrfewlsMYsiSJ
NSUpoRbBk36mcO1YmtCt6DFCZ8Q8lC7KYJgNAc2Qiz7zZdmbl7X6koxhk0IRo3pLuVIsbrry0TDP
bX7370QwVg07NAOQFwX0fXQg4c/RKSKjizGq3WUxPJ1gTBgxTdpn+n914v+/Y8+7K0a7y7xXx1ys
l3GavRHsFe1BQ1VSmTF5+5iHH5fPtP18NdE0RAm6TtjaYiYnJYYv28UuQyF28zHyJ29Bw+fFC5t6
oEGGhrQcDODMsbKeSmEbRejh6LtJOqsEDF7yP6e8x6r0lxC2Nq4VmIutQwACBcJVVHlRecIY++Uv
xjnHb9W7eepGuVz0ucbK1miADVw4BnHHiYk3XfX6KORXu6qrqSDMJnZEl1EkwcI04w5swo62j+wK
dM3LW61tPqYX73iMOR/HmASTUEL7jLNa+bTaz7xkjSeCMXokFjXSdTBGUoEicut2cWz3Se39u3ta
fsXKL6WlYALsQ4RplW2T3orR4yi+/DsRjGmbzSCtwpEA/wdcDuE1uDgjHiPyViKx1gLGtPXijLIt
QJzQ+aw+lKR3On38KIh5MM3SVseAY0k3h4HW8hgbh/WBtqgoutiJIN7IepxYLYb5sDrop8N0LIP5
rgznU6yTE6h8rhHR8aAoecrBmIkWVHsUkx7YD6DPdaQckkDcB5n2/fLNcT4rW2dD6pKJsoFHPIXt
bhRNL8hAR28M1pzMfhxHHF3cnExYfVa23jZOddz1UYUS4tWywQUfuB8mS/Uavxvs9hOkL7DDa+yi
0PeF7O/fnZYxJYHeo5eS4ps2w+OcvwwpQm/5vcv2Re1flsS5PbbippKuKHK0wBxj3knDU9pexQUn
llkeFRtmrz8laz1GrH4KFdhLJ6NzsuDBBN+XYaB21VqXz7Lph798CYuxmUWjVEk1YjOsIE3ygyG7
RYNEfnobgisDYAmXpfE0krElmOaX4sGUJPDLvk0j1mrwAjpAID0EkntZEu+OGJOSkpgu4TyqLUbn
m0Vlk4qAZJ0H776Z8a0vijElMRGDxgih85+gJi8L81x7WCgCpZOw5+EfbSY+qoZKGUBFgMXBFndG
gIe2pgpDmWUuKmVPii1Z8rvgtoFVhI7kSj9CLtvO3zzrL6HMEbWmAuRhh4c1oTqX3Ymueb+U7cv7
aQAEweAM+9Gf3fqWHHObh3OyOcC1PjFjKXUw2Au9gLmb1hlcQMf8l/xuCQ5EK/X/aFxExW4FACSX
eFFl9GasRrWo0RT/LEUCZMqKDuURJRFnwbxTeeHPYpN+e+YracynLcPMlIQCGbywM3zTQ/BzxK7W
Us1agh6Ogdy0KSthzKdUigJg0ovTKaTOMo3XZHquwO3X88LTzUf+JYd1O2kp6WNfKMCrLIUcaz2R
b1DqZ23qgvzqR1vwnOnnUsiFr8j6nRqbCoMyYd5GJWSnUKAVCuaxzk+YGU2y8E2txENrgMwk7E+D
lt1KBhDY5mpv9MDzKCcrqEAO0oBhDE+oSAM7lsJDFMffcoIcIZQtDWNQ3VgdjSS4z4zy1qDVsUv1
k4bNMklND4YmW0Py3iq9XQ131fghcecYN63Z6pMyvq1Yhpj6CldHg5dmOBjhVcbVjq0i/ErzWa82
x7qk5hJsS28G98DZvVK04BaEGI+mKt2Kfeor5RRYZfczCHu3y8R93E37IG8t0pdWgn0tOVOulai4
EUlu6YJiYX/LrgT0YQPs+ZPhieqHgFDDioaPkRTvBi2PSQLwVGOwm/i7NAA/RuyOmNe8BQtNKBSu
Hj2SBLHZoJ9j0p0itLJ7FQFFUdpCAjCBaAYT/LNmSH4NWB5Zlc4m+YYvZSHuAc7Yqy6WWBo2jmk4
3A6JtOvkNrS1trbkOn9II17Ez9N7xmcDHTFL5iWKBc4HkfZN+VimP5Txo0leLvu2zc77+qoWdVlF
/bowJEGQIZ1dsqbmDis4zrKYRTGBiZ1YO3tVnqvnP5JpKBrgUxSDsJO0E7Y7e6nPllpRcQcU+l35
jtnyyVtYlJNzetJc6vKYmzctlimZogwEDA1LYb+eMyoLMRNHGH9smRo19rNVzLs22DHE4hMnDuKJ
Yi5v1gVsVTahBAJKEcaxxrJFey1oARZvNc7k17ZPWx2LuT6tCQJB0PEpl5ih9D4pW9z5jpwXpF1U
CxoOHjhXIBN2yW2PNc0pkD6Xtlos/GAW51F3gQnl1n505o17b1qr1fkYH1rrekApwfn01h+JrYbn
oL3nqONy9b/Z/JUMxnNmcVoJAaghnVKrfzQy8eJAPswpPStJbZMU6EE6/LVhWhQWItMObZW/m9Mr
51ds+u/Vr2BcqtRi8E4p8CvI7eBGu8rX9gsYh2zH7rTjDYZcVlEEr7++hrQftSFIoKKRdsSucjD6
Az2n/f4PzqSJWJyXUM+WMDj4qxggpE1dH6LUnV4FO2CAoT2q3Vf7BVrd3PO8zpbNXAtjrrGd5lCR
ggXRpK4ACxR6mSTZyfBjCgBrBmt9+WzLdbBKo4kI11FOB+cdm+zQggqynmKQVTxEu+gQ/LcIyG0D
bd3UWg7z3lrgPUTyssiXXy2oM7GHUrST+Bo4OwCtcBNbmE93NPfy4TZTkbVU5uKkcMxIH2LYpFKt
5AmrW0e6R9EJ4J4LNHn3/icJ91oec3fgIJ5CSjGoRMNTuCBhgEN3lE5L9bNoeGhImzZsLY15amgn
J0OQo1I4ehImOgq/fqZXko+5VBCvFM/R8+Wvudj7C6rCjglozTBoIIaFi0XF3ZCA8Udz/7II3oWx
EwFxOej/Ie26luPGte0XsYoE8ytTB7WybFl+YTnIzDnz6++C5pabgjCNezXn1PjFVd4NYifssJaS
V1BHVXG6P/Xhbe7hpoh8LPz4ZC+c9ef55c0nZInYpXkogSIRwltNAI8z5n2kLuC6KINPnQshWzVN
09JUJr41mtbFE4ZR38INcEWc7Pvo9NgvBaHpF1HFne9BzsIYW6sG3S7lCBc1284yWk5tOEDKmjBy
tYjo4ghfKc6yWAuzAJSapKjpUoD89aAHyl5ykgeCFqj1El3XtH/mYvYpiL/ETvm1uauBfSYkeKZ2
9VE1z7+CsTuLRDn+w2D3ZGB2e7gZSk9dvFk9Js21NSeCxIivNGdpjN3lbaU3xQhpbfagjY9RfQAs
yH9TGHaRXTa1UJsJbLv36IIBZVi1fbqQXHnL59afDYXoGHbAdDKqKO8DnII+HYkTxBxLRd/Yzh0y
yQAh+1qso1O25Du4f3d9+0uXsGzY4KY78+Ez5938AppWbPJ3koxGMZTosdExgbcJJD9/1lAgVZCP
KZ9CcNgemEmj426crDzFVuMI19k8lIF1sH/Qefp+p0vOp0L65nBMJj0UQyhrK4wkkZ7NFauvh3EG
MqhrfmZdfnssxs2UpTTVQHMkHsgWgETlNs2Xdt2nsjvIbmTh3agJTEHl5g+bozG+JjHqIbZGxPUi
eY70yl/GcWfPxuOgDU5l2Z6+xv6kAIwIQE+mMga6CsKW7nG0Z0AXvUplAdsBll88IECWjkpmR5tX
X7ExNG5XXlWDGVfBxMqkH2r5XirgVcCpHYI8wjJ/q33jgNjbrc3WSaLCqyvjFJaz18yPPaBYL2so
1+gVW7WR/wH5l4XhAC1mN9YdqsJqVrimATjyQm5OSVwLQqBIDuPK5rEHOhpQaryly8CS4dn9Q14L
wpFIBuPAyrVJMnVBmqJrDyrQosqXVbREx52BNQj+ryK3lDEg8t6gE6ms24nCltAqpYK82Q7oUqT8
QmmiEcudegaTt8jS+AnERixjaquUD11dolhJqXu6nXSTueVe3Sku8eqdJSJT4Ua/jTTG3npzmUM7
xDj1Wrz0MRZ2f11WOm4k3/z7jHVZzSyb+UL3FsjTkv6cbDdLvSW/rbL7y4K49ZPtdTFxvB9LuUsJ
CoY5jeFO6sVYDPajawwQ+da+esr9ad+IbIr+/A9hWzV0lNEMzC6x+1gtyZO2US3Fw0CAq+jZsenU
W03BgpWUPl4+oEgUY1bLGmVEkzADCgy7Vj9o8R1JbpdR4CS497U5EGNYM1Cu9cYqUFXo7CAsADQw
aDeW/Ah+lSPgdZ4vn4lrxmdpLPx+1Q50rgLaVw39rmqSk7xo/jqK8JW4YvA2pGwmBEQtjJKrmjYp
aY1HVFeY+yLPAnnO/VzLBZNXIjGMrhsxBgVVimLTm38KtfNHtNvUTIQQxNWDzWEYPS+Sqq3zCW6J
jlsWBhDeEvkXsCGxSpIJYqNIFKNyeWsXEAdXpNq9I/3MCPGzX5OaCHRO9N0YncNgHjb6KaIGSKHL
8GlVriMhZiz9qR8MVTMs09awZo5a53tnHqokl0wZzxeKGdu50xcsIF63pWN50qsBkozcj7+EfvVo
pK6o/cQ/3lm0+l70FJN2rBvMxyZrcerbxlVH42FuB/+yLXEtd3NCJm5gp7vogFaLSlJyaKM7u/i2
2A92+1qJJvtFn5Ked5PoNjJS3URFobopPbPs/UV9sFdXKxrXUrHO610+FnfMy9ici7GqKSJtofVw
sdVQXTcG0ooIcPiy8VUn8c1qd/sQW1u9Vj2pYXUQyKZacUlrGFtTczRt+w4W/Q9eOhZw8IbRHDko
/SQQcbTyre2sJ4y1ma0C+G26rNW3ACzsGjcFT41lFF6hTIJVGu4esYF4pStAgTMJ23POulzSLAmj
CBJ6zUEZqJ1r36w/x6toV5xIMN6kPk1tMqxpg1/tuH6XPGFBjZY2P3zczW9gzhv3oYr9kLf8SnaV
E3qye3On+NmtqJrAzXFM2VYVVQbsNtv+Tc220xJUy71pyvxkMa9yMCdc1hSu8YFLw8BiNl62bCNF
GvJ6yUBf4TWt0wFaNZRSZ0jxWW+1WeSV+VWzjTDGIqoqHeSi+t/2eXgs0CkiL+OREhaX9+GNiHyW
O6AA4nTFwJwowf4v48AGKZtrPca+hK1LbiKbgTzUxxz88PKS3zUKZgfK0bHC8jmNlaDqJVcpu32h
q9+tTBMRUHOHC7c/hnFziaZURoqLxjBm9AoAqPuw73+g2bQbAF08z9ltNOBppQKoN3k0zep11eYn
W/slmeRZa+eTVN4l1iCIkzwPv/1NjEeUxrzXFg1zr4BCrYrZJWuQxaIOPM89YJdDVjVbw5ghOzo+
NmFbAw0doUp7sDU3wiiUDbzk/NtlTeYZi0kIXjw2xmp1NqNdwnTSWgKXV7Q/k8lfzJ//7d9nrD5f
EpCNjIge0fjFLg69CMKTexeb388kE0PVSqseIVzIVR0YmOeyx+hQKKt/+RgCMWzmmq51lwAUSPGM
0dgVRbbPbOKksSg14tve+TjskPM41eXS6x0gMxYHeK9HlJOvkuvlRXu0cpeOr+Tu+HL5aFz/slEB
NldSjcEygCONtO929FRM+gG/9hCd/mEhlA4imAaBxlmMe+nlYuiXBeJ6+a4an4dBMJAjuirGY6w1
ifPKgHXGpbnL5An1QHRPrErQAeba5+am6M/YpEVRE4cl0XAMIzmiMoG5h12ofVmJqGPIHXTdXg/j
/rMOe+RAYKTUsclzmC1fB1L8Ni0MX9rDoZytr3GdXyv64hvqq1SVvy9rh+iYTEq0TCDanGn2Z1Yh
mnr5qS5MR9FkFwyJT5dFiS6OcRWtKpNi6eHqq8rv6mvsQvWf8tybS2O8hTyTOSYdnKoF0EysFfeB
lewvn4Kba23ui92uksqkttUBMhJzurcjclelCIsyGfd6Px3SyvSIEQdL/SsvehfEXE4+rz+6fAcM
+PsqSoIyj8Ec1UoULNtBefQqKQBYncdf2iTyLv9W/uXqWNS3LIuG+vc6LFv5JFsV1pPi9pBHXhzf
ZqMbLQJL4d/rWQpzr2atG5MdoxCZqsM+wyGSsPXDXESly8vJTHIWw9yt1A+hAkovqI8NCPYpu5ak
yYuAOC+P2BvsVME9/4vbxCANsQyCmSrGj+lpWGfRBIx15bZEtbDbWQfDkx8Hb/EK4BqJNrn/JTSc
5TF+Lact/aVHg8V8BPOXV/g5cHWGIHy0HMXP9+IVPXovbMJukrNAxsOFcZH3Ot2Haiz7FJmoXStG
elSzxrel8qqdVW9ECeczGnmWyTi7JbMHySwbdOdKEPFhqH+IgM762OmfWGLdno3R/AaQlKFdIe2x
24NdXM/2TSU/XD7Kvzju81kYvS/MJFviFUsX06AGa/FUNkUg692Xrgp3gFK8rTrNr8rSrZLCTZBe
C8QTwfUx9pComLpSYqQSOujnY1cBQFvirse3JGIncqxU+S7oCrtjrSJKlWmB75lE5qkylnvFtg6C
A1GDuiSD6fmt2qBKBXaCsRr4D5qYrDmVK7nmtbTTZycJRLV5vnv8e4EslOe8hEpXYYbHS8MgbQ+Z
dVVNj3P2+/K5+H7rLIXxIxjgkfUmAr+MKt8ZszuEDxKpXdO0nRnQO5dlca8JjNOmZam6jalKfOJN
0tKM1drpVCf6wtpnWfZkzSL6U6pWH25pI4Kq5UaEIeeSPcZwU50kfc1m08nycq8s4C8k5RP21w/p
Unv18u3ywURSmY+42qmhRBRQcwz6Qxn0ewq7LWYV5t7V5nCMD54L4BdYEUKZrGM01naBfrouX+Li
UV4FjpAfXjaiGO/bxks5ZBmyITpgSDLMsPf7BBC2QBN3jN6JhNrO3REwNxJZ31tpeYF5PARQf3Gx
pxKgXjrcdEAWr/fo/vpA1AX8SryvXflKerp8f6IPy/jjbBlI2c81ThveVaAJyoMaKXV/UjXvvwli
nHJdARVwpgGmAl1Fld7M3QNMrwGv0yRqjHLdh2oboMm10FNki25FpWjmONPxxumxmg/t+JsY39Uu
uHwgbgMR2+x/xTAn6qRk0SQZeYi0N3BpGGdxdQyx0PlF8YIWFzvA1Gwb/O6yruhv4LIb856N0Jb6
Du8BOj6j+dI3dR+Csr59zK7X+wi0w4uHafEYax2Rm3nT1XqXiCEaeKXE7Y9gfIy+DnJmTvgRzTg+
KgQPBSP0ikZ2khpQsglatdO0r63QjTFE/pnPvfkAjKeJw2gJ1whj/E3cAv4idUz10Dc3sfJF0ney
HMRkp9SnOvJs9IsvyxZ+fMb9SPpUyHKKSqBym9yQHxlcAkV1H04rAFQyv3g1PDrMjcGCa/2O7FLf
PoiqBVyoqu23Z/ySukx1PetoEnV+f6qx7qI4BUAkEgA8xj9HHxnVfehQYA4Q3lyvoqoYFx/A1FXV
xhA76CssGgg2+lfow5rOCdoetF1u7MaTuZ/3ZWDfZIiXwITGWv0rRlx9CX0DQfDku+SzbPZl18zm
jFfwWyE2vls9fU/nA6aX1Q2deYdHm6iQzXUgG3lMtO4a25JMmhnY0Y8EM+bpNxM48CKMCpEUxphq
YnV4W8BN9Zpbhi/qgKWZoBheBbrLtdnNYRi7sfG/RWtgs3MQ7oYdxlKuzCC9jYPyyoSvIIGOdSnb
A/HIVXktYiigPvBDUrIRzhhOEYG4T6ebhKBEOYGsya/mK3160SKwZWCbRelFqSO1gksCGStRqq6O
wWeMU5bVqU3AY2xPJjrE5uPlzyq6PPr3G3OIUrvXzaVEFar8reZfsP7sRtF3zRRMW4jEMOG5Vs1G
GS3oyDTW4GGS3MwsnvtIebBCEYasSBQTztJuIS1WJzHgKh+a8TruTtmvVvp9+bNx042NPjBexEzl
biUhnmYrfFS7y7EC2R3kdjeLADapYv27HqAV/f5+4sIsW02mxpUCAryKscQWfQJy3MQ4CppdOrEI
2+6K4YzVkJaMZftO0dysyV3Tuu/Umyz8YYDm7/KX479qMe5vGJi+wX+MZo8grF+KFeVIrN2X9jGP
a0dO3E59rPWrOm8D2wCB3S6efIFcrl5s5DKaXqVzW9hqfh5IbkAIiAKZq68OIOsxLoUnRuT0mJIX
HZm6pg+XuBHNaL+yxFKk1kBnzICdnezxknYTQBXJAb65A7ouT3BUrtJs5DEmoIMxQzZSDe/OxLF2
kqM41RftkKAibzmqT66iQBeI5LqrjUTGHtZFtW3ZRA6pGrdJclP23yczuHwq+k9c+IgqYwmWtMQz
kKsRuO0v4VI7nT4CyhIbh8C3MqVlbwwPuiZa7RacS2UiqK4ulSKPOFceXkvabbTe6KL5HJEIJnwu
fTmngzkg/Z4eNdsfjMzRjO+Xvx3XXZ2vh+WLAy1yAuwbxM54eRzlZ8k4psCRxQZpZLSCHJMbKZHa
Y2pKA/DgG3/sJqA089wuZMb7KMZOcZJMd0BHDuqxCBT5fowx5BoLF+K5X/AsktUMJcvkcJ7g8YHu
f9Lc9YC06jZzs4MWaFc0m00CkYlxlXEjktELMgLt2cK0BIDbC9/spWAce6+KtB+FNARKGwVtBb9G
Bunb5YvkDpmaG8GMtuhDiM3cFm/s9GTeTsdwVwfoBbxoL+lz50m7Ioi/p6+iqUWhVCb3GmMTtLXA
BMZcC6hVXaDzBFHjADDziI/8rQqmfeoqj+pvwWFFF0v93EaXcqVaAT9qAhsd4M7SN8pwkHr2Te/Q
8dbmd+aVr8IpE5FM+vcbmXGYtrU04aj4wM7qDXCfFJCI7r9hbtjpYjhsUbLH9debS2VCk9ZFRRxV
KF6U9X1kfZXrz3jnzb/PxJ8YlFBhAvZ3L6vAsqubV0NT7Ge9FCR5/PfNRg4Td1A/U+e+hu2nh9kj
fh5Ubv1s+nTLoAi6n5YgceFGdACF0NVg/MkOqCeaRGJpRFIeq7+7JHEaZMojyDASUxTARZKYg2GQ
dW56ugTWoLJF3OhKukXpfTc60Sn9SinztJ+SeJePqxab8zFBNQPlG5Aa3l7K9YEc6YZRfEvu5Mfq
FDoV0hVQwF62OME52R0cDKRKShPiNaCHx3Z8jeJfmn2PVWXB9+Ta2PlgLH8PwehaXwwI5TWGE7S7
DPuQou6aSATjJ0FaEcUrfeabjdfq38PMLZrdf/tYjFPM4rLtLdqeUXqUV+MFuCh9ewISlx8noeBi
+M27zSejurJxS/WEmYShR4yj6Mjk67CjvG50stBw6MK4fSdMWgXaxw5BlyS3+0zFCzQ+WCBdQy1X
8pUHivUSOuM1iM+uycPlD8rNUjZnZNxgleV9VOeYJQ9B/dyOfyaM32MNZh6wB6YL0hR+1XMjjPGJ
fTnVdtdXNLaM3uJ3WM617jQvvcn3017EaCvSRsZ/dJ3WI5TBf5jALBgMkB8DWWzNBUoisl7GX2hk
rschQeiy7NQFg51TZs9Ne9uJOKr4JTwU0OiqC1ByWP5XtRimqeuRTk6u+q3+jfh4VRwptm6HWhbQ
ZJpAuuv2JbjqWhfLpfvLasIPM4BxNIiKfo/BzhcmoR6nXQu/iOdN79HOeez9Mr9TCOgcJWtRrsf/
rGdxjOnJthkrWNwAjHwTyGibDJEja78tVQRh81b6/vDC2ZyLST2SOqkHa8JLADZ+0naLH7vDa7Ez
USYM75Bs+apbGo76FQulu9gPHz4zeA7anb/flbW/qK9iucLLHJCSuu4n3a1afcpnnkUwVjcaadnY
/UQRv07dcEvUu0jrnUn0COFdmUVXj1FmkDGwzFjCWuZ6lNAacxke5+WqN49h1zha2woCGTcx3ghi
x/p6eTXXmDYr5R2IPTH6lv0YT7Hb7QyQGQa9r4FuPnLFHQyeQ7HQPdEISJLQR2Fij7GsgGc1ccBq
NV0zR1Ie/jSMKBBYGi8GbMUwqi/l4aRZFNqCEuome3WPnOeK9gq0oN9Fj1LwKbqOrUTGBsq6CaVF
wgelXUsTfC4WRmJ0NA1loCUkPwXn4z3jttIYjS+aJe2LEIUZ5Vd9yPb2VbUjh8iXQJqxuqprPaou
ekE78256BszzZeHcOa+tcNYW6lzJ4xLCtZ32B9A9lGm0Rj3b8sxrObD9ESg+qtvvEm/cYWXeL7+I
RgNp2GEdjqXAg+IPBRNczCsWXLhNNOgdkiTgdFtHw9APmEUv9GtLckulEmgTPc8laeR9ClOSRAvj
qsJYeKG667CT1StNweM8K510FDxF+PZxPhljH9iCKPS8wbZzCgrX8TUFytQkWornphAAQVIUTQHi
NNhL3x+IhJUS5moDsKwAORm2hFJPuol29D0A9Gf/srpwv95ZGIv3u7Sm0YQdhupzK3xchms8tq7L
JHOKFZWO7FNj85uzsdi/kdIYqH3hbNb3eEc3JPtHCgKj+4ajuONx8MwjYq1wp4XvUDfHZJRELyQz
sRdsV6M995wnTnnQ/PlKAb3hAsZf+54ux1c/DVO4sc7VmI1gRmO0UZJawFEDOEW7H9LciZs7I9IF
Ns9N41Fi13VZIYBvZlv6ZqmlhjHCBoajeUtBUccroHmignO3/Jo8QGNc54rA7P7lk55lMslnWCdl
n+g1iNFvKx/QECtBRQN4/fuscuKb2qlOqm88i8vQ3OCBfphlKDL6rSylRDEunWrHJRbMip28fEuj
wycsQn0LgVhJwoL6e/MbpiJpUgIkk1HNDsQkNy1p3AKEO3Zev2Kk4s9lcfzvuJHHBEOixoaWFC1A
MDzjXnbHJxUTce0euOWefEvRWtqdlrraJ4ocmLWydBrmZaxevT/lHIUtdmwxMTRpgZz8GaarYTzq
pmBaiKv9GymM2Y2YjENGgedyE6auVfdBqc5uEtUCJ8YXQ5eCwNoLOBHGY45Vhm31pEYIaIFwgHfy
oRT1ebgxTf0rgu2xt2tXZ7YKrauVhzi9lw1nKm5D4hSW6XaLd1knaH7wIaRthDGXM1kE9dgFL9bF
QBerDsasccsUhHBpJrBiriQNWow2t4XaOpMshHEix/mIpdCoroMwqu77scVCjyHvjToUeX/uNW2E
MR7DHOYpXmR4qWX4ktluhymMUXu+/Om4e5rWRgijC/EahpotQYjuTL4ZrFglpOBApZh4nDc5sJHE
YpHKWbyq6wKVIPbNkt6B2s5Y3dE4ytGDrWIE57jEL5cPx78tQwFcISbK4fDfG2206p2uzgM43LHs
QEj2zdB/wHfcmaGIKIh/VbhnBe9xDUXQ95L0uJSlmKBKY7TErcwRYKX1XiKf6YNZ2lkM4/tGI17L
qEP5qYwBP4oYkl8lIuhwbrzYyGA+WkfMyVYrXNOiGGDtHE9Sre4u3wsX9GF7DnpxmzKahFXv2hyx
hqU7FJ1ccZpd+9PyDLDiIdumE2f6SyriBeFH/c3JGOOd2nCKVqT7ng66IXRskCcC7dRpvslBcYr3
GSgORMPjXL3QVTx+bSITZBrvD7rEXbss84wt6OSgADK1vMKE8+WPyVXyjQgmZjTr0pSlDOgdQ6kD
MjTuALhftesDE6uG/00Uo+WYBw61skYKsxS+3mSu0gazfbLXb5fF8DP6zZEYNV+qNsNeLi5q/rUG
ZtBdS36eui0I4dqd+WL/viyOXvuH6LGRxih8HOq21RHqJQwgTTx2U+p2UzDG1/n0dFkS17Q2khi1
D+teIwoZEN7b3pnXl6rxLgvgzv4C0OSvvjEqPqT1MKgdENd0Z/CRRQOWY6/exJ7lzfcrCJmm28RD
7cyJ/ehWVKDjFgQtiuiogl1PRux/r+y5aoIwVcbxgKHhaXiIjT0Yt0ZM82G7+jYKlDvBaalqf7y5
vwLZjvMsN1hrpgbde/WBUnzFAdasDgRVEckTSeObMuYnkEnDmlkszi4rzN4iFfFAHNJLL1n1ZK2i
oSl+MUI/C2FCvrQYa5rI8BfLUQkKf/hT3VDGTNNPg+x6uQM5670VJEH1HDvpvsUAt6iqy83bNj+A
ucOsD9e+VeGZwypzpOxWxrtInyJPqgenDfd5/ZmM11BV8CNishqljfc6I0kgtFllpG7V4lvWV5B3
SSKMX/qTP2jJRgRjdVKnWXVUQUsy1cC+rx0UiYUhTLInU7vHjbqlPB+aWYS3wa0jA2/879EYW9T1
ntjpMmKgKcNU5PIaAyCnVVtfq23dkY3hWgk7d6hjb6hNTxkxeTv/tvrmeonmgzIAuSW0gz6eHRJi
oFI2r7qkOGCuXwD4xw0fm1/JaBym9FTU95HRSoPROnmKfS1S1I/9QE6qcC+aa0MbYYx2TYne5mWM
sgKZ9NtmyfzIiv/k6FQLHAMNRB+v/J+Cmo7SMxOourbFiOoAN5ieaMF03dMBa7oITafpxeBf/GOd
xVG/v0lnqmSdM/CBoWJvuXkZlNVNP+0vH4kbpPD2xFygIts62+up+r5bdExBIZF47uLruYuxa/bS
9ipIZCTR56NZyYfPtxHGWIxlkmFOTZynD7qveBPsdX/+0zqtK5654Md6C3sPgH8EFjDbRVoq0nZ9
gavqItux8xHvt9C3MwLwORMp6LBbivlKTrLTmkm3hl14kRDIiDuMblFYTdVAYQFcE+/vT52aSe5j
vIcpZBwlzLG/0SpituuPyj3mEjUM7NEBpvK1+UyrfyP67Xm2UR2zHDMzV3rUE9PvS3YVhQ9aftJE
PXKeVwfz1FuFVAWvKGMPSwEac7ujK4zq4NdkdRvT8tK6vbXXwi3iwR363v//K6wNikbTBPstejNM
5jvGsTFbI1pMBnKdoZQcPJBcJb/Lxj+JaPSdO8yK+5MVFRU9MOgwF5ikWM8JNaRw8YGWgDOwypU/
zZ0RjF9EAO7Ullnb2IhiC8CrPRUZpiaAdKzNhwprR3Y2Hy5/Op5LRkscx9CAfPaBNrgbbSUfyhFF
X9L4c1W6kzVdlUXqGFUocCvcl9hWFuP+QScWV2mLa5pieJQp9PHac22p9nIjdLG465N1Bj7LcxoW
frP+Lpf4OluIg+G3IGxNwa/hqunm4Mw1ErvL17mBHc6DY7R3VorSlBdpWPBSMcdYu//pM7+11zem
N0bKIGPxB9k49vqHObDSIJ93ZSGAl+OmxQBlsSxwewLMiC3ATkY1THMKb6o+Dj5tkxeufgOWINpe
UoFu2JeCgwklMv5bsvuoNUpInFyCPHLahQd0d4P8Bl00NxKyffHC3/aATKKzhGS25B4LvQXm2jTy
LFVfs+n35cvixomtEEZRTaMPawKGLPholAxOFNNLw6kqSj70U7Sxw1fE85Uxijj2UjpOBVLG1sYI
dZM9aYscOZqJmp8hAT+2RzerehKckBfiNydkS6alPsaZRoWmh2Q/YtSy8Od9slN26Y/ZB/8iNkVr
L/JEE0b0LB8c2lk9bcZRy4PWhnIID6Dt2kO3+7+u3PKd2t9PajNliqK2WuxP4HQkPypoAg7lSztW
TjkHlz8j1z9vjsOEOkPpUEWPUL4qm6ca7yRD8Ojkfy5LJQowKdFwZP79JOkAl9UjX9Z21JbHPZ1v
bsXVUv45znLo32+8k1VWNrCJoO9zYBz/2cuTOiC304Y4cQBN/SKajuJidIHK7O/RqJ1vRPaZbJQl
eIfemv6xS6mc9Rv7wTrp33NwYdHCHMi6e2dMdpfv7F+M+yyZcVhEHkmptkD6pCQ6BihRjAr998Ej
AdlPilv9vCyP77DO4hiHFS+AAim6Bm8ei5KCR4ozJGXh4IkqKJhxS47bT8p4rX60VSPL8ZyWd1Pr
0IU5DBY8WYe6wLJLvK+CGLRVAvfPt7Tz6RjnZVWSHSYTyjDDrF9N0RKAGgKrvLITTo0AP4/7xt2c
j63pa3baRFkKlUkP4XF6LfwUJadqF133TnfCPAdAfHW3Q9HJ9pbdcJU9/6eLZMurVdjJTaQg0M3q
gxH9Ab9Msf76hAggLep0NxtAeox7rNTWTkmPUtqSH+v1ZxRfZZoAxIQfrzcyGN+4TlFtyTTh63xr
R9mjgNwFuOreX33M93ifKXjiIH+PxLiwNM+GOJyRZlWAM190VHMfjPRk9ftWNGvC7S5tRTFeDFAf
+arXyLEG+YmYz7oMWPUqutLVV2Wp7xvluZC7QxFOgiDAT2s3R2RcWRjqQ7GQHkXxa2gm6Mcj3wDX
6s3g6SAeL5F16Qch6QuvwbU9LOPFxhVT95GGpyw46DCFVgbhITlIO01Mm8ANDpQ1QcVsnYXm/ntP
LS1Y7ukKvBqt74NP5xckF93vuwFjyDQY5a7yctkKuFHvLJDNTaxibolaInov8q4ANLeeOlgCCypj
JyXPCwb6EiGxGjcH24hkDA/c3dKAJaZ/opEd5IHkhgF9loOQunESV8fzroFnwbLgp17l9kY2Y5CG
tBRaouH7IjECR14fyHiE9AvoKVJFECJEX5Yxxiqpay1Z4a2N/tQae62+WbtdhGgkr6i49L9DIniP
cIPf5myMSeaNPktFBoeWjdJRmogj1cYurkRs2P/i1P7qqM2YYNNEUzfWC43psmv9QVd+X7dvxMO5
L70ADsq7rKL/YvNngYz5Gb015baGWEupNVSwEimYEH4MX+orTCztmmB5LsFuKOqJcbN2Ch0G5B8N
9Wsml+jradSBz4THT/1VWh575YdRqq45Pa32H8EBqdZ9yNQ3ophkIsxmyWpbzAlCWnnA1n1Qrt50
J11rgfoqftbxNfN8Mvr3m3SwAtRbkWoYtCn1GO9jtzcGp1kNDD/jdV7tMVfkqWBLEhyS3tKHQ1K4
d1TiZDqe9V5qL4O10aT8ePLRDMD/F3sEPG7q/exHGGPvfg6OfD/shb6be1g0IdC2UlS0pplrjNo5
WXMC372aO4J8+zo5hph0s7wOg6/9/lf6Q3F9DcP0oqUzrpvbCGYutR/rYalKjEhmeRTMEtm3quYW
WfejUnuMAWmu1c/+5W/M9QBAJtN0xTINkDm+/8SaUtqWRqtltiwFq/mn7e1DAyrOy1L4X/QshTFH
fVLGvAI29v8+lFCB97UA+2f7y2JEh2EuTqt1O8V2Aqb1i90cvyyxb4hKftwr0glgthQDw95sN8Ec
1yFeYjgWTUmu7LA9TQY5oNvpZhSv2KbNaVtwKq4VYFxAQa1WVzFW8v6K4l6L8rU1MX8dJ84c3472
4xS/1GoquCS+HBvPWHQVQLPMWNswNEZixhF444o7K2udYbjPBsUxbZE28DNBeMm3Yjc6Msw9Tco6
IMHG8iPl+1OvMrd/o2PJgvRT2fRGEmNRSYWmUgbqCC8pj6WRooIJ9N3G8iujcsy6uB7kzkvq0TVS
wy8G6xQ2WCDsZhFFC/9Ru/kdzLe166FoKgXTEsY9jUfRUT4oR8sBrBJeQ6LNf66OGgYgzGVgSGD5
873CYMU5NLOGdqfJfay2SIkAp40ihf1Szc9t++Wy0XHZ16AtbzOlsgmf/F7cMgwoj9SwuhYdk/4O
A58oFyDD1jx794ypGg8oGfhTBshZ5nXP3VG/Ha5EizL81/XmVzCpTKwURa2seMdrExQ2lcsvnW3s
7dDCPHa+fCPYmDSmYQ8qRhcTnVfEntyqm6/zVnZ1WwR9xnVEmx/D3MDY5Fa6ZshXSRM7kW17Ro0B
IzvcXf70/Is+f3nGrQ5mLksK5c0smq9NeVLQiFCCpXlSET3sh8uyuEcysdmFaQdLRWx8f8tGVY51
THkUmvW20p4N/cFOvl4WQc3+Q7hH48awbDCCKyxueTwNEclNwONJAHuVVHdCM6rsBjeTH0hxuCyL
b5EbYYxniKMB3ZsZ5ylP7aF+jIEvmP4cKmfycrAlWKUgI+U614045vNN0dA2BMSAnjnpXq78yvUJ
Tih2MyvxBScTiGIXoAxKVgIgQ4qb2B3JUQ9WjNLt5Tv5d3KwsfVtvmS3cLUCXRRJZaJUocSxrmdw
OlOHnuXvzDr1Y+Ia9aeqTHBqGkaVEUDenhqbTNSWm9BsDMB/TMfykNzIfuZPuwo+x7y2DvIjpVSV
4FEjb74uXRHqAtcINsIZJ5OElS2t9C3YtUGLrcoS+DjaJIjDnNcSQIXAdIQeOAxBZZtEmYT2vlIi
/4SL+iq7mkupsKzfOR5Mw5O8F6U0Hw9FxdG1NRPUGgBie2/ZZqQYBXnrNUTxrZTHx67qQDYvCSyO
avh7634vhvl2VVcpSo5xVuSAtEqR7f6B8xTlgBzDpnJMQzdA4mGD8+L9cYYizLKZrmUrt7TFlgf9
Tw3l49Uvj7EvmnP7qPXvhZH3wrAVTawqRLG6HRd3iav7yU73s/SKN8T/24G8l8TcEiAAFCkasP1j
ACW69Rf7j0le9EZUpf7og9+LYW4pA9VRTyYkTPo43rVR6ptphElS6ybHdGwhiUgAueIU5JvEVHBf
bPGqVodBMhI8Y0F57dZk2pkxsOQy4qdA9Rgt8kvgG+l9fFDCszy2dlUoRjsrA0IMXTFXA3BAe8Wu
3CM38aAcgvYQ17D+h7TrWo4cR7ZfxAh6kK/0VSWVfHerXxht6b3n198D7W6rCuIQd2Ye1kR0hLIA
JhKZiZPnXBhjPHHtlCIlNOar813TfF2JY/CYebdjxYUN1gFntRInwFjg7ZNLcZaV3X7OP1HSRMpj
xSP22VwSnrtEUVeAoWcbOQhXEIfJcWv2mQd2+cR4kbhqUZvfCKxnFKavmcg3rs+USnJdMvO3YjF/
pnQvIAGwNF/21pd/EtHh7wixQDhB9Edl67lVFTC73qP/Lde9Ja0/hibFvTzY+373MVG7tsKcKhV6
9JUZilB67YJ0eTSUJyF2KulGDwcrDn/uG9v8RhdLov9+cUOuSwcYSaHIjrEc6mwINHOyNKiS/jsr
NDJeWNHFNV77GFDzaQmaSbXyPLKiRuJs3GZ8VUENqAP7Al0m5gj1PfSHCgVwglROLGAhp6G0jdFa
yPP+anh22GMkq2pSZi3AiNJRS725dqkeaf3y76wwMXwAnXqaFujvqEN6yOrRx7dX5QpMZrxJ5g3w
NzzuYuMYjyvKPF8NHZ8ny0CaqlZjMOcACEYgD5xGwVXG1NZnEI5pQnRKq87WNPNWDMvfRpwC6rPY
SguM0aKpwSDpwaSOt+GIUmZ/OzYzgovfyDiqksmNoNW0+xz1NlGnJ1mpLHlNDqRvwXk42fHS2mNU
PO2b5X1rxnP7Lukhwwn45CpZS34gStAL94bM+dabNxsI10AIoGloFjFRrJ5NEoUx6lGA+aLKVYlr
SpWlg9aw5JzEDQph+q3/mCL0LeriKEZTvqwmhAHewCIz0v7pgVKCgTz4tv6c/DLd7st0EwHtalJu
Q1QAkcN7E9re0/efwJzTWBvBo6vS3lFvnGYzsc2EnAX1WTR4GcP2jXexWuaoVlVfzVqEiN0DFqMC
H1D5BPxjFNFbeOEjT9LvL07S+9KYQ6su4MaWkX0hG49HS/MaP/oVe+rBfJTO/bGCNrlb3k44Y/78
Kge8suovlgsmAIzLoS5me2VytLahEL7ht+hMXuKaQIu1NnmgasJLoNXWzBMm3z6X7yaZ0nhVm2Yg
rQZ/aiWrTAxrrYMq9efit9b3vlI4CpcDmh71D3kZAEH/WyVzWkJDmCLBwJkcY+TRRtAYpdXpzv7B
3z6Sf4yozDlRtTiH5jpeoTB+cNTX1Rr74jldEztKAKeKebT0NMTurIml1FKUvidkxpdLjbuiD18g
9MpJMHkWmKMgS+mkxT0sFHII5c7J1hJe83ljxJoGl/dNY9y/iWcxJx2CdFGTc1oST1Byy0znQy4Y
5yTKT/M0+JgIdztxtggUs7q8PdZy7WRL7Wu96aepbO9/R+5vYi63sZmlWSMUaZKCAEsrrNj4lref
iyxzqhkNHORwaS/+KGTtoKz5ISr6X6Gifc/wGAdWyhNyzr89EY5NAuEEZbYBfy7bAq2bpEIRg+cx
kEEPk2iVSmGl+VNb8aabN11Yo915oJvpdOl1qE/lIhpyFfnQlB3H8tmQz6ISWZP0veXisOiH/eC+
lE9KxusbBEuYIzmaENNpMxxJ5QmkTv9htVQeldvpS3UY/cjjaVRuhoB3eyz6vRFTuanXFWwP5VM3
11Zdn5ecB4fdPDGUahfSWIYEGqLr/ZPyydDKHq2VdFZOaVQcVp1HKLEZPXWMZWCQWjI/KFWPhWQO
TYNPlEz6bTvJgZJ0jtSsTl2O7hKCfkjFPSIavGCwWWNc2GXSGiNvozzVAcuYiDObq5Utd9PwOguT
NYBg2DSc/UO4aQ6z75Q2QMNrGBMX4lSLugQSH05f3yqdH6b3anmHwl0c/Uly921tZhcXtpjznhqg
400bYKIkILPJSRt/KFnQaBxG3o3JAZziCzPUQy/yqLJXCkDg0fuYIJUyOx30WbSzhgH49pZ7rW8e
ZKIjXMg4zCqrmDiXozCXEb5WfmP4yg2yGDu7lZ9pV6zzRrxvy1Z8TERL+7m/lRvICLrId8PMXkZg
YWzMEPxRdDAzCsAbi8lnhKoAwkuH+NTaJiD2f3uu7Noms7F9PrYQf0CXp0jSGyHGG9j4tcsHNwTC
ZX95m54CuCOqRfpUwZK5rF2DjhK9czXxV64dalQ4arjaVclTI990/wtDTI7UxXIFWwQ8TbnXFGfK
ft2Kr6H6qQUrY2vySqVt37ywx0TjVa+ENh6wsNYJfUr2K4V248RnyY2PJS9z2QzF78bYaQhBkQsz
rWDMDL2itrv5vGj+/ofabtNe2GBusl7RO3WQ6BBbjNNWe5Er9g5xFfR5QF4sWjyypg1EM5zwwiCT
LC1iD3U/OlAiPVFAPcU0K6IF6mIIIUH7/I6K3OSzbTorJ0vbPOqGjpE2zFxJ6GkxYQU0V1KU4s4x
qtNi3PfTzbCe0/xHUXHeRjbeQLFEzHahXyJRORs2JidLM6QESMfekTzpi+iWXnRsT/mCmbXuoIKS
tPj+Tz7jhUkmnAhlFKpagTJ3KCdv7VpL7FsnhRpe34LEoza8LP0ZduRu7GUo2Zu4i5bD/k/YdNaL
X8Bsbw9RvCrRcRGlk+5KQmtranLX5Q/7VjbPu6lomCBFLozIcv0ROzEplqVG60YS75s4t4fkRNSn
AYI580FVeTcR9cUPudeFNdZXa1mIK3o4KOVe6SRHMCjZ+h2llY0cHtHQpn9eGGO8RhJAIjDQ2stM
vQKEB6ki2rp+hxlLqyt5DBVvG/VxaRQ9DVJLHAomkLWdCU4vgnpiWqHhm7ejnXbKcSaD3yaYa57U
06KGj2tT+21jnMIMYnPZcu6WzpuUGRzurVOWg9thDrrBhNZcpKM1NOJ3NTes/S++eVNCjBtlt0g5
VVk0n1ZL5aBN2JcWZLRgWPcA7gGrACqeN/JsPbJKn4cA20oeL20y10oRrSMJRwH3V2zYctZ+gXAm
Krvmfk3qU7qSpyT+Skjs7i+VHlL2m1xaZb5JkSx5XnbICfT5q5LZacODFm0vSzF0VQTxGIAp16cH
j/1VRFJs5TBV/jL87jUSFGP7GE+jI+mj1fa9B7p1TuDdigww98cqkxGX44ThB0yKOfNyNqvjvAaR
zNk5ngl6ti5TRm1s+6zGwgQo3PWV4JECjzDmP8CzIsJdLIXxi3wuFFIZuJEXcE0TL3eir8kxFa3O
Kw66JwbZ96m31Md9t9gKDJTfjPJbgZCBJTLK6zwFjKhBYIgNy5iPXf1QA0WjOLPs7Vva9o93S8wt
koLrrEyAEHRydJfA92/Bjz7V4eKCUAH4GUw6gUTejPHE8O/sMn5ZJWGkrhMuTNP4Fo1OGCIi9W42
OKp8k4N3s6s5BreukcstZVyyLpMu1Hu0oMqxcWqVWOWKOlTLrTyC4Fk8+LVIPu+vcdtF3/eWcdEQ
tChpaiLvgQxjCICLKd6q6fO+DZ6nMO5p6DHEzFN4Ch6nDTzSgdNCuwfBkYjezL6lzX7o5Q4yscqM
YKuNcBHTF9zkEZPIwH5oZwnSPaXbvmiHfXv7nmmwYk9zLafTvMIzVb86Z0cTCeoA5iFePbhVt7yv
6sM716qChFJsYaYn37TlZphqayJBHP7eX82+LxiifB2u0MsWdbHCO2Sfor+aVH5Vl8/IJHluzts1
NqXozQx4bpCrlzdUW0k+LJ7kikHs7y9HpX/n48X1P982RCZuDEIxLHqCl48wjn0SgcldhC4zZt1s
1ejvxtB0Ur0G73pjVVVtkbS+09GfSAfTmpbnMJKPyRqexyHyV+xHmpjHchHsRp6h7w5inaR/jhb9
MChPMzHcMh0siaiBIAp+blReumiu0UBSJs3785qsRzx73FSzYfcx0FVi4vUV3kNIVd8I2fq9bsYj
wdHY34BNt4HfQPgXL9hAJF9/z6ybSgxVoTEyTuB1MpezIMRWomIKZi29fVObrnNhinGdQdZrM6Yj
HGjPKWlj9dFDLfN6Z5uPLUAz/FkQ4zhF2GBbaSBR/foZUN2gym3hsT4tP0xftvLjFORfOrcLjNvQ
5eH+t1eIiw6jVJjMZ3EHvdGVIinQVW40q2i8RQ/S7B80QoBIElXFoNAuFm1fJlFlNANM6Ejn9ZtR
OuirJTacT7WZzl1YoV5zkZRIUSRMU54AbQCaTSDGeM2IzY26+PvMjYJCOitGulFm+qLOR2E5zPW3
fW/brNYvd4q5UQjEcfI5Bc5euqP8YaUXl5D2hR6E6TaAEmuY/8hfkrs2dXjNqs3OxKVp5oZJiFAi
H0EbkFbRyOYwUCed/wNWA36Y4xGbNyfQBSD5h3Yh6JCuv9VC0rmU6NBs1fyox3MRzl49HWbIvRJe
rrp9dV7YYqKlWGXhpLQS7W9Orohihio3dR4E6OzKKW95G7nthu9Lo2506Yat0cihjmk2bfay9utS
cMD9225ITLRUgBXCfcL8fWmNOyNC8EMYkqIb0Tzqy499N/xoAl8EtCtvyEhwdjBeWOejmItjpwKw
8TJB6FE6Tq27b2Ljq1zbYNwtXFB/63GuOAtm/G4aJBmF3VsABi0eILwgr+NhFj/moFcGWdaaflpy
Q2wyxelzYDyyfnDVBI03Q7PX8ptUtk4v8rI2zj6y1OVDn6HBEA2qI5MxMPLlCNyVX8l5wNnLjy53
vTTmkqqiMQOJGvaSMl7alMJCcKdXoFnd9bi6hWfe8zZzI1pcm2QOsCANxRrNPYoiLztTAN4cKI+j
3Rz0IPLil3+5QOYI503eamSINcSm/5IjYAbWodNUJWRWls9NIB04Jukxus6xrhdIv+3FMUb9MEHY
Be4igR9hClvghz5rjS1Wt6ABNIQfY36assyeU05k/JhDXttlbrFEnlKpS0vFyUGBIgVtAAigkx55
OeQGzSK1Y+CNEyMz+gdAeTgZcdJ0EKWnVCt4yDqAic4V3MQOnR/RscTAaPtJcZdgfoX/OPrjxDsc
b+30jzv8/guYj6rX0IFtul5Ft689gHnJHXx9sqUgvKdCbd2h8Wo7PMdHytgzBXgU2v/C2xv9bp75
wKuQt6mmFPjA8zmcH+rccEfIkoo5BrmDVPks8XqAfxHy3i0yn5ZIXViplU771BiOdzIXE9WglUNb
rfW1++HE66pxDTIZSxtitm0W4Uv05ns7pJSNNMewB1J+SgDwvL+lH2/1a59i7g2AoZY4N2BP074r
sasKgQjgoh47hPCG6Xhfj/77xfFcwA0jNGGrIGOOqIytr/lgpQ+4zyfbofXPN2PfhOp66oGfnegx
Ed27zDVedbAvvck/YGLgu/Yafd/fww0mvqtNZFvu8rKOqQG9MzyRLo/N78mVXTyig/tUfZ7t8px/
Uo6UHTrhaj9uJJ/XlplrRDfzflZDgR7I0C/AYULOo5340VF6DB1i0/Qz8wrJLnjzJdTxdyLBG9Lv
4mOaZhy3a5hp6D89z5qP9Mbqk6M+fNrfWp4ZJuDko9nOSw8z4wBmKRODJaYtrJFdm7/2DW2dAxVQ
cRUluoH/w4QWrRtlSdNX1ck7p8hqpFEHM0cEw1eLvX1TGy+ksHNhiy76Yu+WuMgLfcbdT8+4bMcg
BctPokfJsnhNoc1lSXgEwkQz3oPYzHMcR6VUBA3A1epeXHypvTFVxyCB/venxrCmC0OMI5pGH+to
cagOuJ9a/XbRb4TJNRNOn3zLHS6tMCnMrC5zWULPg9aLk3yb4UnFKLxCOXC+EP21rHdf2mHcri5j
DO5MogqEahT0sj2KCMKKPzmis2R2ZFjc5Iz6155Fxv/GppPWEU9RaBbOTnmPKtIZLfOF3jRykNuG
Xfo88OTmXXO5SsYP9Skpy0xvaNha7/Rj4cZe4reRNXjlGU+wzsz5erw1MnebXqUyWaER5+jkXCsv
Ovkm8wj3eCaY66wfxjSUJ+S46tcYpCfDz7Dn9RS2Yi5leqB9Fx1ZGBvtw1RUctmgpdYtpe2sIVSL
uhuDb4K9nuW7EWIutS9NXGzK1ve6MsycMW3NTIifdgouNjm3Bp9aVL5C1M/O3Sy2AJ+y9s/Bxm6q
bwAV+pKMsTvGKTtoRXerEoJeIvoGxCLQFVnJKY03+mgY/6YgmP/aYJww1deMxAlSStVPMAIXvppu
4SdYm+GE93OEcRpINbrmvXjKQKnGu8Y2gAjX5hmfXLrczOcaV/f0EN72h9pDk943nilKe3E0qCVy
T/pGUXu1YMZFw7SX43VGFp/fSE8LSr/ptsKMIZ4gJqt2V7u15lvBaYLxlnDC2kb0vLLMJGCDAj5P
cRxVZ5oGOyGGLcptICQ/QaHn7DuOvHHvXJpiOe7buVfjqKtVJ1sFjHJUtma0wUyiAGMlT6WR/SL6
t15MjlmG0bZiOqVlEci5istWOq5LcWdE/V0651YtmoMl18U5G4dgyONPfZ9+HssnVV+Os2p8Syao
wscDj1SQ4/gK07BZAYg2E8izOWGbP8Zq9stoFXsQVx4Mht5XTNS/2ibmRCd1mbahAu+jInCrUzp5
ZtOCjtIlRl+Wz7yLjeMBbA9PjtFMGUiEDk4eWpHR2NrgKIs7jZ/2vz9v/5j7k5BxNDGpqzikk6xu
IVY8LV4r8IQjNo+SYUJDSUNG/wFjrDdavSgt4hOJ8cohZDfhlPtrjzZynPdWrWmASeWcGZbNpV3Y
ZD6ZJK4zEdQMg7olsFiFHvRx4TRKyzlBW90aOkbxZ21MqkMiMa9Ggmqpd0SohlP0Y+xoLnh+kCby
xNB5i2K+V2nqc2Go1JjU20qdHUMCNri+49wnm+53sSb6My4SX00U5Cg0cTtDWCtEL3TIPdV8Tuqn
f+B9F2boz7gwU0nLFM5KpEFsKHOzFAq/rXpC44Kzmq2yD3PbmP+k/daPuHNxKuO+zd+aA2+df+Tz
M04x2N48/d64SQ7K78Yrwapl8c7xBi8Nrq130ywEHSMhoTDOIb01+4Nyih3KlCy56olXQGx5BoRZ
JIV2nIwP4GlZTodRU2owWZMXMQoU7aGUOe2zzTv40gbjfT2wiImoIA/t3PyZUqCNkbUCXkxHg3t7
CVIbVF77LrLliZcmGU9UwBeuDz1SKUFsrShWAMeDTJnZWCZX/Wqr3MNUAjjW8KCBbWQ55YeyhzZG
BlqbPDLPc1I5Rl4c6vGXttybI4J+1d2WTenUonyrD1Gwv9Dt7/dunAlXmmGOlQKCLofIsaUXT2NH
7Dn6vW+EfqDra4ygJUkVy0DPCUYmJlZV+QrCUSVG1t0+DvOXtrL3//7GGM21AcZDptUkyrJqqiME
sl8fAPfDOPx4CoE/l1CVUXKiyPkH83TXVhknCXWpGeoUy2rR2ZX9xc4eW+gzZ+i5AnGo3IZPqpe6
9QtxYm6z9+N3u7bNxDCtJkPaZ3BQNcMMkxc2QdFzzt0GwBE23mRuRUj4fihk5BLjQXWMbKAD72dy
ajCRL/+UX4WvhmAJdu2OLgYGvwqO4RanDiOZ0d+flrj+AYxztua6SDgQSLPGb/FKAhMNXL2RXdK1
nLV+zBSuLbEeOg6iFDdIfRdIQa9OppmWEeLBHng0MlhZWTj7Hrv5+S62lnHYsKjqVFfw+QZk+KJj
lvdpxEsePz53XK+Jcc9hrMZcpTYoVWV0avCClNnNje7FR95R4C2H8cY0KQQJAqOqU+VHsz0toy/z
5sV4JphCrMhWTVwIcrlFAOrcUubSMriUxZtbZooyhpwxmfaBxCPOinkgKfJ6s5Z7qzQVjFWvdpIk
VjeXz+Dqd/SwOBvGs5p1ADjx8tXNNb6bZzk9pkZfk5KuMVIKe1Rna5TH45wknHBJ67gP4fjCDFO9
yJmg9BEGWd6Sg+yog8CNIi8bztWyATuGA17YYY6vWOSiWIHsEVBPYo0HcbZjTweBjeoth9B60z5/
5ZXPHy/ua5vMQa5rKTQ0EfnIJKvWqIAlNU1sEFUIYLbZP8IbORY1BUA1+jwa2j2MRwLMHUphD2fR
2ocRhVko3Cd6Zq3pCXkrmDesEsz248O+1Y+F87VRGsgucle168QsU8GPpupfwFNlLZQOVrDjQbR6
HuX6tp+8L5DpByioncMVfR+nwfSDkqpuFpY3sflphIzXALGDxsjsKque9le4UdlcLVEXr5eYDVkI
bm1E/f88cZWoa8zz6gt+eUxveVApGmg/noU/a2RxZ1OSDOpKO8bhUDvD2jzEFY/HibONOnMMpCrJ
ZBLiGoXqeJAde2grSG565L5rUdfeWwrj+l1F6igmkupEs/DS56pbjPBNdXUNfXISyJ2nSfhTzCRL
13PPqNZgFsFugCKf8/22g+j7ljJ3WynFeJLp0eoHq6M1Fp42gH7pVjUe0uYJl/cqugRDgTz+oO3Y
+W6V/vvFwWjUcMhEo1GduCxd2Yi9gnyD+Ainuuc6J3PT5fIYp52JmNZpVnaG9pNV/dKfK4wDOWkg
BgoPF8k1yEQZInRNCAo5FXW+9uM/wpfTl8kBQWIQ2jyIxHb0fN9EJrqUJliQmxat66V7idUC+BnJ
WyLNa8fu076X8CwxsWUV0C1bRnSAoFprll8y9VHQUWi97lvhHD2WT0QexkmTJ/TPRJAHdmgb0yKY
j3neaFJfhSzC3KihOEmFSd5wD1TqIHH7E6R88N8aUNbTjWxB8MkRnlM7587Z8ByEMOGlLszC6Aia
JsCOAeQnWZGb+RHkQnPAAXiNBc5nY+kBCrFQtAFz+05LqEwYhB6/LqY/GJG7/+G2K7r3y5UwQUTL
ZjPUSvqIQgVp7Oyr8ZrczgF56V3RGe5q27zPbS7RxUZf+vpDMlGkmsy1GSqYJUt8MyXnJEx+hIQc
CQQd8qW9E/sMig/5U7+YJ2lMfTVpvT6VT1KhuTl0ogpxseS+jC1Qs9mKQM5iWlhqZAYEyrut3NlF
1a3OUuWfarGsrUpSeFruG92S6yXQT3gRCKNWG5QiQ3YXviDmF+cBnJLqq/nNeHpziVPr824enlMw
IWoV5aXXabMkynJbk+tDnEOYvBysTlgeOX7ByX8IE6EwXtCUefWWu+IydfM7qhFhnhM/9CjKsPdT
l0ry1jwqS94amXhVdELWRnSNSQFpVeVmHj9FQmXHCqcQ5VxjLOXp2uaGjJkJzann5rVQy/OUYDx6
5vW3eOeLbTrNTVI0Sq7QVybdz4LK709hgBcmYMSC4kBJ6aHM9ZLxhCF5y2OC1bJUwkBo6aFH9qo/
K8sXsBnvuwjPBJMGAetQq3GR4tVafeyip2z5HPGG2HgmmOCUqrOZjfMCnNlgJUVukeocJxlnHRyP
Y4etVWHONBKhkilVt4liS1NPJoRewl/727XxXH0VLwwmXtSEDMNQIMHIPgFR5q4nUQgaJz+rIGmV
3OYAT3DS2yr9B+or14aZsKHFzVxFNXxBFr+m4XMR/u56tyIv5XgHjnGb8FJ93oYyoaMWaykqEwrD
rLUzNMGsOvymVOYdpto5n47+pZ1MnJ0Mrkul6jMJCLN8jA+GAl7dWaoexkjwSWhatZlDdRqTsZwP
ycn/2e6BGlVKmcXYT4pFhL48WqCCG920n+hpRirwzLG3fQqg1EOfUvQPr/8hFENlDJWhRx5EZ5yE
0FeBNzUcYtrrQ/ZMx6RCG3Ri/9Is468pqTshaZA5jp5x1BC5ylN/Wu4GpzmgHekXn5cH3gW38ZJD
IEmEVWKxAICxVeIw5SVmeSh6CSIsgpcf5hvFWT+PJ+M5OiY+Og3ISgqkXnhZfNlf75bXXpqWr6/z
1ChFLQbDhFOEbtnetaS0lv6BGJ/2zWyAR66XyITNNlubNhPwNf/nPeF9NL8J3WtHEOGE6PLuW9xy
n8uFMUFUrlcpkwrsqZQZt5mqxpaYh7YoRpySjWeH/vtFPtTXiQnCLyD2C80LU2JN5qFMecGaZ4Rx
Skme8w7EqHjDoY/MR3m9r5qnf7dfTLgkxZrWxgwEYhy5k9BanWnJ8+99GxtvUddewMRIUU6G2DCA
y1AE/SGqn+bEOLdFZwt18lUPBattM0vRhWBotedZHXhgH/rN2cB56RNMlgVesrEeIHOOs7244z0d
WKoEKwfYBhz6h/SY27po7y+ZY5ItEetFVJK5QNTM5Zsxfa6TYP/vb9ZnF2tia0MlxWxPQghQNWjD
r2BrwctUgALDH/3a5/Vct9LjS2NMtFgGArqwGT2gUH6dUgWiloNj6pBlrNqjMkU+Z220Fbfzvdhy
sDeLuB5oC3SO/G48SFD6U4DPOSgNpDqep+gm5vLB8lbIhI1VHwutmNEdnJXOaopgWb6E4AjtRWuq
uK2srYv8cjuZ2LFmGGhbImTJGph2ZPDsYKA//2w+6gfzBVPajzQ3aggYfsIzb5yOF5AJE1KKZjDx
6IFX7xbDe5Cg9OTUkg8QxEMLA0TF33tOr4TrqEyAaaUwiiIVH5NStcS2FoBR3BbvADz24gfeixH9
9XuewwSaJi7HSKbwFcm8ncHJ0L1iUlDklYu8w83EE2kYJYHI6I00Ap6/Wv0uEiTOGdiO/FRGE7Ix
ADgzJuIx6udOAcgjLUZrRXEI5oU6+sk5aNuO+McKi5eLQZqfTCK+zXpXHsDhAiS/jkCiHyAPVQAW
SB6aQ2/3jWU8GjxUzl84xrtxprtlmKmkNBMyLtBy/tCgWRg7i2KhSejFQXqMeEzZm7UpVd/575Yq
bBAryLKKAAwAQDv8Tl9zpwGA1rhpW+vH4HR4wKz96vPfJ76kN9+7USb/EdW4bowU5VaDMfv6lCFw
hfN5VniD4RszUteGmADWKHKmJSFeHMBFmfxO7/MDBfYBuwV+IIgLzfiWw00EfZMKpLiRU/HuI7qQ
jyfvfaFMTOvacRQGjHRjHrm+gSib2/jhs2phBuT+7UnO4bguzx4Tx9pEVrqofENBSR4IX7zQKU+K
TzU96YU+c8LY9pF/Xx4TxYiYrSLBoXc6FeexPUnC53+5ICZ0lUokL/kA2Aegp4uLT4ex46+a3xyU
tzpLd3kaTLzDz4QYLQsXWZzRxQYRphHZENazzPpTON1UIFDmjVDQ/dlxD5ZaGImeIJKsUsGg5GaK
j6oA+JInY/TB3MAp5bbvgD+fiqWAVUpTyBOKNhVn8dAvP6W6AI0dOqoKWThFAG9VTEiJmqqsKZbS
WVaM6+qvNaSBNQX90bFHLa7Hv/Z9hH6RvU1kg8m8rFMrIElJpXPSGpaQWKTHqNB4NlK8mcovc8yZ
ndhs+17EL5UJK32oG6OZ5BqYDp+r6dOwfNMjzW0gNGk+dJGb5w9zcVSy2R6NkxIGvDYS5xpUmaiS
VtOySjkGsQgexkKlvI2a1wZN8/19/YtC/N1lmGAyRFOxJgvasKPXHih5pGCL9/13/RB6BPSm5a10
T4Nmd+TJhfxFOvZumYkrtQJZ6ZQOp8iUkh5aTZELjC9e4ugEHR53vP2V8vaTDTKGGndZhDtwJYdI
eOxXO+dRVfFMMGEln0sjjCtMYDdSDb1h7GPUHfQu+7m/Es7RY4f0CXCLapQgj031+DBmX7qw8Iy8
xCAYhFfMkRNTeMkKO6C/ppE4m/TJjx5uJwkS0EaKB82PAyTrdzy4CWcPNSauzJpZKjX+49RhbknQ
qI5lS50+7e8gL2Vg2TDNLNS7MUQPSJPt3isPspu4Y1C9FH57qt3E7y3hVnJnFxwITvLEo2PmhGmN
iSxo/M2dFAMi2ndo8JFTNLm50R76lBfCeJtJ//2iU0OKfgkFg1Y8nurTEgRMdMltZmutpfiLUzlU
YhI0M/u7u9kAv4icGhNTTEFVC9LMdEZ2cdcDWApTiyZkxs8We6rZcgDZGf0RqHp33zJvvUxIyfWh
MEiKbofc3RSz1QGBnjclZ3m8r8cEkjEDc7+e4ZLtI+EgT4kNkezAMGaM0rzuL+cvmkd/QqTGBBSh
KTvM/SI4S9Iby3rhK2fhZXZlp+a+Oar0ZO1csSxKiESL0XUmni3irvNJBqYZRYGcw+Cpg+4YdeaL
leRrg3kKk9bNemhyVf2hFyb8b+uGDTmqWeGHMnjZpxzTTnl5gvSIF2nr0RyJlRfhwaTZSFv/wMA4
sVOIKplU5zXTT1W6fJpNPNG1vyJMNI/goSEm3n+aSXdUQw3SCEzDYH6Sx/5MCoyM8Z9BOUk125DW
kiQe9Gyij/6jU6NRlvnJ4T9k24nz/wAZbLqqArZYUJ1qYJdgSsB5yYV8iFACig9yjJm04gjhECf9
NmIYabZlr8dzIS+2bl4cFzaZ2Jq0ShkuEq7AOnETzR9Wl5SHOHtKJ57jbu7mhSUmXZOrtJCKGo47
LRYoIs/5Qf09Yz5k6g4DUrdkTa02tJr5xzjZ+2dm83RCsZpOKCmQD2ZCgG5As76vARwpjYMSlhYI
Sqx+cteWp4a3fS9eWGLiQCgsSt1L9F48KF7mxk/04Xw+Yr4L06itwIk620H1whwTCzBe0y96DIcZ
Ylv3aYVLvlBCEEz5LfbglI9ghXchvuDwZlI3UafQKvjflrIv6Mk4NYM4IVFb7zAvck9JD2QQOXoy
iGUEJwX5Gt4z/f3PyDXKnA8zzCu5VOkoAAbzgtIDecUKkfcM2GFL9BTA/SIn+z7f7ZvdPJUXS2VO
yAya1aEoRrTLjTuzQlP+C5k5K9usPS9MMEcDat1RshLwsptSbNFGr3rbDk7bTvao4XWAQ3rP3Ucm
12ihnBvqLdzGuIWYgJPfkcfiFrAE6K9acTDfZk76a+CSqmxGmotF0n2+SDwaVYNmB5hz0ODCkK+3
2P0Bz7WBekh/Rz4V3Oz9+GU58Qh7eGeSfXoXx6HWgXGiIKfFxZy4H92WJ8kfcWMugd5yYs32/Xyx
TCbY9KYYz8qKbqjQHYfshHLbEZG2JpOXKHcmCQTBT2prqD/veyk96h9u6guzTOSRy1VUQWeFodKj
cQQI7zY7CH565MFseR+RiTgNNMpAzIyEIG1jV+mf+xmjxavwuY2zB6nMeE9Vm08f76tiX9unrAZC
h07506G+7rye6kA50sl+3uzlds17YYmJLW2cJMYk4ewpdzMeISRLCugzu3Ej6Q6dQp/96VS5xm0N
6qHD/qfbrnovbDMRJq7zXKkqnIzOpXRDmRs68usPHdprrR+eeUU2J56xNM2kX6pmjuhKia9mp2zB
XJPLWRHdrR1vNJkIo6WaMCYEnSDZp95IY/TgdQcRtwLPI3nnm9UYrZOqGhJaxC/+6mmeFKi1tUAC
dHq7dEceVphz0EymkNGNLqwXWia+DX0GppscVK/1/77KMhrYFz7BhJExTZVqFEukR9JoYZDmVECK
sV9izuXGOc8mEzbyqBtn6BppzooOnXaYhEMBwvDwJuv+yTDW5YKYyLFo4gTKeNSdXXIwpgcd1GW8
Um8/z4Po7PUNo+t4KNVF4Gab8iRHtk4+VaE1Tg/7zs2zwkSKcu3A1BUi9fk/0q5ruW4c234Rq5jD
K+OJyrIkv7AsBwYwZ/Lr74L6TouC6IMZu7qmp6tc5X0AAmtv7LDWnOM140XTrWx2doamh8t2tpKN
oOl906SG2LbOKmrhjS5kmiJTsWj1cZhTe0ohrFeQQ9bL36R58qI+IlA/xiM6Fj1tHmxhyG1jLjF4
H3HSBhunfv1b2FFnAtxXoD6LZByGq2fVaYbveb1bkpOIPJ1yHba/Li9+A6Q+2GM2mchVKGUC/Ew0
e1rysuiVvcRc7h0KQwxMfbDCAG85GrIRRXgYgJrMBZs8Up3JI0EUJASUMTbyl5fLy9oI9D4YZAK9
KkV1kUqBuaQ/JXPqyGhSQ4e+rdT7RbjrDf+yuS3PYumGLKtgZsB0KfvyycXYKFIRPZTT9QQSJeVI
1WuqXe/SRA+IrlyOvc/+GuxWWIFiQfRko1vNqqOMND2yWApm/gPUvzqhtJPuqJCDlFx10Z7ke45N
+pE+fsSPNul9XcWVlhwNo0QIFEL+n6wPrfnnyrOCzBNuuNHk54MJHTiM6Yo6GtQs423HV9bGBoNT
Eh6Z8NWTO39TdsnP6DzdUUrNJhifSmQJ+QRzn48NNQpuDRm6K6bI9hETtamSRoQ6b/Kl9+iMBfmZ
eLHbg6an8RAlODEGg5FB22s8ZvbPYAfLIF2TIOmoYGqecUOlagzTgGlgVwDGiWACMBU/X44g2eWg
3WdH9NEQ64hmDd5uhpzfpJws4SUqH0kc5NMvwnOsn+88aI4oR68KMQjMyjNXUKi1TBQqcMDr43Ac
lXivZTPv2n0Of0yJjmRa4EPBf7DIXcQpwUXH6ddsyi3XOstRRq0ZPBQB70BufaCVqU/AXA5hVIho
WBOnyNX1p8qCNtaCSam2471s6M4wF229qreXz+rop9OsklifaFko2mEyGNqyXlTaHai2msD6Yb2Y
HItbx369Ngaep07XkHxMNDdVfsSJV4df1Bn6nWeToOV2DDkncCOQ/PDV2JOhNllTd7SGQmkcdSc5
CGjTb306SivyaVQ3HoofzTEx8gw9AXU0EfXPB9FRnRoGu51wjjHgxisubG+kpis49EiBsW5g1rSZ
lA1mTOUOdJSTW4do9hgWe6yDKt/1PGGxLYy0xHdzzF0WLatbxAFebqrOZm1P4iHNOC8M3oqYaBKy
hFlUdzQeIftouF6SJ6O/0cE5VKAfT2t5DGWcFbHprghiJXqUoHohELRpYmo9rutdqZoc4OCZYaKe
pdXqWC8xdxyVGG4abuLylzRy3tTbgPHvxzHZS1WHglJRUrAkJu7YTc4MDqBFnYO25+VdN8IPesTf
bTFYO4XRMjcNuo/N4oZUd2W2I+YpNSHZ4yoEoglfC+j3oclJvBvijnedt4B+bZy5X6KkttVcoSVG
PRvX8Q36GDEZrzSOcFW72i8o1b8qPzihyDbuv6+Xft8VQqqt1qlLFSGPV9MB4NatxsaOyyGIR5Bf
x51yasfnvIndZlGPZR3pvDXTj/cZot9/AP34qx+AdHA+ihUye3H5Vhyajv1oC1+S/eiavrDnDq/z
DhMTHhhtnbR6h0HdJr8WTLtK+mBWscjO5ews72MykFJkWQ8yO9z3uN2l6g6p9Dy/URFBW4gvJctR
hodevjOgV5R3Lkk8M+E8lH/jHd63lkGcSUZ11ogBAaXXo4RZuNEhfAChMTrIEl+/u7xezr6yeS9E
WWNSNegwzvNgmBO76f0MkND23LZD+rMvnBiLgZxayjo9K8CLJN1DYDWguRrBg1LYdJecta+LM7se
5RHvnwbUvXlPXA7eWfQ4r45rHo/FlCDsdZXOqcSTnF83LU8bcTtq+fe7semuVMlyeWlxckCR7hNM
M6IJ8A7UCq4QqKDc5ylccg4qm/lqZh2jJAsmPFpZ3w8TKIV73b98OHi7xqBM3UX6gLQBKtpVvUvF
wu+68lXSl9u/M8NgyTxIRAbxBPKE7SEF1akAegFe1prnISwGQEZzMtRZxq3Sz4a9uH1gvqiK3R3q
k0gbEV646bsNQpEPPonNeElFrofK0NNpdaoTYIK0bfb/G6WArRfNyv9YDGCQNOzTRkcGL26eF3mn
Zq/D+LUXzvqSceLky2jxKe/VVVFRl1KquT3yP6n6KJkvOYjGDCHmwPDlkwdRvY/3dUjjqV9kNOKM
g2CHYhjbcyHamSE9XD56vAUxuDBNud7GFooZooFegGMuoN9nuYtUnpQC5zCoIhOg6ERRVEvFglI0
4AupJ4DxbniKkx/VeIxRDhOeO54w1uVjAU6Jj3uYSEMExmyUo5Ix3TfWfBfm2fcwTX8JSfhVnCv1
Lw8HgxZNBcHLjrZca+gmmk9ZekhrX+SSOl3GPVVk0EKOdFIl2dvjqdrrTuYjY2fktggpN+jUOMWj
hMIJLzvBO48MenS51Ob1gLUpzXM+nCNkQnkkurzPxQQephmNGOLGG1QFsVd9ympU2s1HHTPbQr+7
fOp/8yL8j6tSP6UNkFTDPtKWCKh20iGmZReeZhS2Y49b77ocqqps3sAc6tI0EtoWFYSQ00aXzs4K
4IWdyP2DNCuFXEtES4togSSWOYKkRL1ErFANMh97pEMEWzqGbpU67ZsaaXzQ9snr5a3cPhjvFpnT
qBtLhSolvPAw+WpyyPt9O3Iy4jwTzNmTurbBsCAeuWmzKyrBsVo/LCf78jq2gfB9Hczpk5e6SCGd
BiAsEjtcvLYd0auaOyDc5UD7NhRKYAuS0aMDsk8GChUiiUNVgRZt7RdNTIHwMlZcSwwCSsQIwyzB
CxQC6/tEEqHG2NriIhY2yub2pMi+uQhQl2m/SISnkLB5nVerZI6ipMQYlciBvhbx5frUmMhmQqA7
EMIfl7/c5vFYGWJOoFJMeqPkiKv1cETp4mUi9x1PuG87eloZYc5gRYxEnM38n9hWReNP5EWPnT05
qp/7/Nh2Y2YIF3lljzmOot7UY0hJVAdf8S1/2YGCJPyxBFZQoCZvoc1Iubd+cIf0Nm/ByiwTSdUC
5pR6K6G9o4qPDpkFORins9Mr0W0CYQ8yEie1hf3CueEcs28Nw6vXCTLFLTjaNXhqRbRN04nH1M61
O73leOhN1/m+vDeG0JWdpqiJlpeUkLB/rK0vecRhO9n2KysDTDg1TDHJ1A4GKM1PfjD32i1l9cUI
lsvjbN9+Jq9sMTBCkkEYhRDIa94qmNFDu4380HkzeLuIG9/yiv+cWyYzUJJYiiDoM3oZhPG+RIOk
+jylXy5f5A3aqQ+HntVfECJIZgjx/x/6AsTIVEAt8qpXy6kxSEY1hQwMjZ7VACzT7mXjvCNI/3x1
NKxBlMOpgu0+D/LyW52itrt4YfZnuf3VZ2OQZNEUsoAvFcloDF5gBtelU+Hqwxud9a4IePlU7jFh
kEQe1WLpBviADkorlEk4P+tu68oYg418nrIkD7fY8VExXMIoAweh22FH7Vk07DLqAnPpnU6YZCft
S09sCgeTPbbYxuDSg+z18C2Xwl0y6U6TJvdZ3j7+1adlh02lVEK4VyJgrozQTq29qDzlSeZ2U/B3
dpg3W62NSZe0CCpr8Vaaf6TZz4HsZ8LjYec4VnacVE0Lgm3GATKwFDPz9OkqrZwsidxE5uwczxQD
MVMHJnkFPCxuK5yqvLA1ZTcaj9E4Ik32cnnzeKYYfDHGJdYXCw+MSbaF2UV5shNUO5++mN3Py5Z+
48s1C9EXJSlna7zTMKlZRM9of+g9mpnInQRNUz3UjpCzdnm1tW1keTfH+AStjZUlUYHTUf3dqFxr
eVTKq1r+xlkV/Ws+pReldzPMtzKsrp3HHoOizfPglnc03zIc5GfFQYOw/7drYr5WEkmx3C1IjDWS
bA+tfDulmb+07WE0E//ywrYdz/u66J+vgLlA8F9LEdYl19/LATXkX7XGy1xuNFMg2nq3wYA/0VOr
TmuMBKVq7LRi6lZZHUR1kjmjCvFaDU2lRns2QvI1JvrD362PXozV+uK4l0xZQF4OY2UHsyxcSU6O
ffO/d2xR3/q+RNYNyHOZhwq20ZSrh9xKAmWad0VX2pgG4TyluBeMiSJbiMmIco8LBol3NLz1ctBr
mq0qN2PxjKkdMzyChVrBaNCMDiseAcpvHN6/K2Uz+pkVkSU1wVZFezxlEE2oqQ0keesdNG6s3eXP
t41b79YY0FcxjBRmIwqJUl3LNjb20CTascqH/SA8F0LsXTZHP9OFW87m8Y1y1pJaho8xpZcpOyt6
IKXnXPu5jLtQu71sa2Po4cOZYRP6YiUq8rJgbXJQfxMxI5p8BTXhiWqfin4EFa7sFk+fIy9jQo/H
pTUy4GI0CzFnM1HcvPFJDA/6OkGCjszBKOlQSHLimjtkQf/KSyYZkMnUXlrA00M75s3bZi8+pveh
SyR/gDTR7OZuPDlm/3fAxra3qpk6TnWB9vU0Kew2hdZjl9kd/v/yV+TgJ5v3L3M1lnsJ7icGnUYa
vojSl8ngvN94l4ABl1EctDyfkemf84OsXi3Nd8vw5trpM05JnbcYBlmg7lFERosoPSqvRug7isE4
cj4LxfrfHwWNbW0F6y3U4CmBkl4o/hLFvkRaP0b2qW/64PKn+U20/B/w0Ngsf45B4kmrEPSke82H
rC8G9g6hj9AYmcjWF1EsSXw0w3Mgi4PPyENhC1YupyxCs1czIKRmVyeqxb3s8AS5r0+Kk8Mij8Ji
o712jSMam/svxn7U0h7Hg7b7xE5xHbviC2XBkhCcyE9oqLu7vLGXjwm6PD8uMLamUUkoaz5R0iDq
Bzg5BSTaMiedcBmMNZFBjTYtixqaZporWOehPpRSbYdRICMmz8TrfKk42YXLIKWxiX/SxGFWU+a3
NHPCRoM6IG/M7U3G9tLhZ4KRYppkQ09Q3ypC61dj6M6izAWanUGfZKKdNQp/mXl5uxBQqWZCMLfW
l5akfmEtp7YrnH7IMKkyennUftH7ztOV2m314c5YnuUMWSOLcHZkY5YEJ0uWTUlEwxX+g/kCQ9Sr
pq4A3KZr7ZrKGS62FtkRmoypppxHw3l02yO1mjk8LqZNL7UyzcSMotANsvH2jl/OUfVIrBPGkl1i
xXaNDmrVdBZBcS8f601oWplkvo4G4cKwqPAc67NjPx2k+thBBNPiWNmCB1lS0T2tQgZC0tgigmH2
oygZGP5rPXBV28V9KmG2ckBqSd+BEgCTcpx7xLXI7OWc95YhlGitpK2+0ZF4paPviyOVWFePkSvz
SDc3/NWHFTIbmbWlDnEqJLPK3B6TfZldNU1nK8JdyYuFeZYYzzhV1ZBLhYnoXkNlpL5ThNzrrWgn
1KBBS3jplw3c+7Auxj1iMFvWpYKSBc2eYb1EuVO29//zGVybYOkvwjgkshniuaKCWmB6aNWbUjzV
Bif05CyEZb2ImtasxgmR5zygx+hHOx6N5PsfLERTRFnUMFxrslx/UpEpVROjYy6ZrzUy2rmxb/Sn
nqf5tLmSlRnGFSkJuqBbRUMZxDqgYVI2JlsTePTXPCP0z1cOfZFTo7QGbNeY7mJrpxU38eRd3q4N
X4fm9PftYq5oamaWqlAepTpFg8UhRLAgTA5pd/J4o3S88e4NpPtgjbmgYTw2lp6hu64WBqeU9mWS
Oql4bf5JdhSGdNqfLmMCiCUCgCCdWhoq3hpUdnLBXAoYEQcwdNI6i7Dnkd9u+IwP1pjAKyRGXVkp
PLiqHbXQUXQvLs6y9atr75LoOMrcEdntfXxfnsIcjE42hTFRaHu8dT0gMVT9gJZPUB0xmw9egNbG
5IarvfCoqbdejh8Wypx6q7EQB1BB2fkg+XTcB6GK4ESnm+jnm2fGyE/106jsiRfBbFVgPlhmrsJc
RoI6dKiAp3vjmeyiQ3Gkcab4kPjcw0NXwURLH2wxd6LHqIhg4Mq44WQLwrWZevHiF7EFnSvX1G/k
8iGpr6Vx30uZbfaPifBy+U5uhT8ffgBzTWpNyhWLTrPrSuinlvY9LS23Jb/qBQzZaOVpZM0Tx9ET
2sUuzRqHGyzacfllztRTiCnHxoqQbzUOs8XL2vEOHuP3wpKQzKrxajLNe0JuklByjC+hwq2lbyPf
+wFnPJ5UR5EkUD1r0NYrfuEmh+RcvdYumkX9xI8hnoCODg4UbmWY1tv+yQcaahprET1jp2Jv+HVA
nO5AhbuJW/AFUTin7JMvLI1sEic8ZipwrSPERU/zU3HM7HKPCNsX7cJRObQFnE1lWaCaeY7qeALW
q0K/N6Paayqwn4cKZx9lCncX7g/LA6WambyYkMQGh0d91VHyxkMdQAfdz8+WMz9PELscvMbO3Tce
8hr6LwaHR4+3Ugan5KIbptLEDY4zzHSS57kLuozzSOHZoH++cs6JZNb6VOKNos+YK25bW0/9dNhf
hgLOfWNJn8xQiQ0wsiAx0mjHRY5uCTlLeuejvY+zHJ4lBnMsBcFZa0CYakRrdn7S+h+muasaHs8T
x1VqDICMUgPRtBmDNGl5PQiOYhJbJp5uQSoXA9SS+ZyMnIBwM1R/DwVYuqdKEq1K1FAoFXMvsxZU
ofaJYCNWj0fRvvy1thI/awRh2Z7yJre0hCCKhn8EFXNxU3+jbDIkkG6lrwREn17uW6n9B0XuD2aZ
ZLXW9DXo697EvIMl0WzFurGsxi4STj6Q8/FYiTiSD4nSypQJ802nSgdfHZVP4NHUcL6YzkQ3w4iE
hKahs27OdkPxnOq9rRa3k/BT/9/pnc0PG8fgBATQSaz0qHdpfeWVeCUOZHHDWnEmbucvz7voDF5o
ydSMAoSB8BgGKMkereQpZy2Awsz5vwhiOCCsM0HMPMihVP5Dkz17ukMOw24J0IOOod7wirePHCzU
GfAQG0z7QgEOw+ajG2VenpwknvPaTia832OdQY40z7pCqvEINtA0DW4v7TjstKv5mtK0oFcLumV/
eZnZGMQgxDDRP+IO3yeXMhBTFacoUALFMRAUoCUX8+08Qk3OFWN5/rvEKhcxxsMF7L0uBBJro3Dk
6kuvyfvWMn0tjJ0e1KWXl8ozyuCHRbRpHAU4bNrepOwI1giqkR2v14hnhh7ZlcccO9A5WxLW9iaW
Bi640Vcx882DD95JYVMAmjZJed7DM6uob9Hcu+VE++UweVRgu33i8jJtlJnXKMKKwGFav4/7BHFj
0cxOpWTg7nuqch/cErZmQHxJdIqEzldd/micO2cweNJGqqQmVHGlT/aS5SsSar7z82UbW61bH5bG
oIhs1aNg5LjYaqCATtZ6je+Tc3xPS4WSEzk9KJ73BuLjEB3WMacoxIlI2JlbENIIk0YJhUiPCcfa
tEuM5w8P8eBdXiTH3bBabXnaT1FYgsMim+8TAxoNL+aA5vvbIuVNVPJWxCBKiSxRoWq4Z5LwFT3I
Rr43jVeZJ17GuWbsqO1sTYU+T7TOuuyS9NAZt6IZmPW9lO9itBHyYu2tMtD6jLB9N3EyD30vIMAC
LlV7FL1c2vg2hY7mUZqMxplfueT7G6LvHzw3O4RLsoKMVYzGXVNGl6QlFPssFh2Jiqo2dVBMtG1Y
3OVFcy51co6r9pnoxR5SPlDskqvXJjdOs9nfWkMdLFPn6LN4DiOQKEKQlhNY8z4HE83MbZblukBr
myBFl5VDj/rBEN7PwtcOQvXirc4bHucZZIKaWMmqvDPfqo/DqfLDvQRtT0zr7i5fG+pvL7zyWOE3
aW4MNe9wbcT2+5SfF3TwK9JZV/ekc1DKdS5b44XWLAld3ZYt6HyxjeUv6o2pfqgGgsjhqO5riHUr
Gfpx0wO4UDl2qe+7tEwmtIkipVBaWlNQQcQl2alL3ZbkoOOQSw3HgQeTiXCUgYQtQUbbtRrBhUK4
ncrLwZwqr+94zoODeaz0W2vlRtyKyOPokz3FoPsqroke9MMPwvWOnFWxfTugz7diXcCLj3LAhr8K
t/4ZunAgt5QsWThUDrk3brqU8922rVqmJauWpX+iftLNUJuyRUFkL/1So3upuWuz89T/UZ7hXyvs
DFCoTNhIzFu4Jth86zl3utS4ilSF4wm3v9a7GSY+W8ayTwVroBQlnkz2Q3WwRqqv5vTcLtTfBE/v
tpggDcTqshCZCJ6ovA5iXte8kW8SlF0ph0fkE55P3A5j3u0x8FhrcSmAfw5UF0YQkiu98ZJqf/kO
80wwgEiUOiHliMKnKO1jsJ5YsaPkkXvZCO8bMeFYDCWWdoowcK5bz2OETtq5eC4mkAHnEHqdax4u
8dZEz/8qlrYIdAwaASevBms8vHruxTLHcW2wnFIf+/5pGOibE10oQFmD8lPo5V+qfe5Nx3q0LcNZ
oItCX13hXcHVBvtNPPFuloHBcIR4VlPioUxjTjMYHjJ32sVP4Nlwi4PiiU/cB8M2xr9bpB51tZmp
WuWCVdKk1D4ExlNlau2WMvGjo52DGJxjwo7ExLIYpYuG1D6Jz9MU2dPyKqqebnxNoBt0+UTyrjI7
FgNFMFMa+5RuZPut8qdd4kj4cKHdOc2ZdlBw7HG28S0vvNpGbSHGkkUgbUr35VXuhftwR7PnlMlY
4WSiOMf/reFlZWowGhBJVLhtaXjQEHhARaGuny6vh+NC2NEYK6+ryKTFLqE5V31ij7ljKfeS6F82
sxlH6cjhmqqBWWn2mZOi+yUXKzyxuuxUp4YTWocQVIVpstPVgPDq1jxrzOUyQD47VASvRk266kh/
QP9NQNTYH0M0gsyT28gS71hQBP8UQa0WyNwuzUzLRQbVnds9QxIMTF4hCoQRGlxQ6hiCLJAXW+HN
NW+NSMrSu1H2EdTqElhkZpxFEj6J5MqaXq3aIfGuy392wq+kInbCWyhna9l3kCQKeh8loMsxk/J7
KgjO2GjnYrZehxaJiEEOdHhxzuZuntHVMuWPyKWnWqkoVO4lrzIn1fZGe9VV0Hbn8SptY8nKEOOm
Y2NStUmhKSLDKVCtmkQ7CqaDeb14tB8r4Y5XbLuBlUXGa4diqwjFjGNj7QaIidA+5TIQqKbhuX8o
biOXx724iSkrg4wH7+pRqcoeL4y5RyPeAGniBYoJCo8wdtutruwwrjuRqnnQSjRB0CF1wYZ+yBU6
loLBbn1tRge2AtZFlSsfwlsd48xjoZ+h6IaLT0keBXsMoCwdCJ5qvyxOCRl3O3N4BdXtC6EbuqoC
2kAW+PFwLk3eoEcHjnwiKFg5+HfUgJwdXDg/CCZBL8PodtVRf7fGbGsvzJqq1Dih1v3k6k5p6954
FIP4R2tTlw42hfhJtYurBn24boayRebwUiH0SH5GuvefwOxxj/LqKGiIZdPGFaRv0vhweY2bG2qg
tUlUZUn6RJ0pTpLRVgPyByHBlDexSfu1DndThUGxIGmmP4loV9aYC1gPc1MKlPNODcmNvAy2NBHR
TovIndXyMTV77/LqtjFmZZA5L2LWm10bIadDFW7QmnqcJAfEVAHGUgMCNhY4RV5WYdM3rUwyh6ZI
JakdRByaKjV3XWvcTvLiTWIn25FUPlQ98czRfNAnCc+T9iFOIJHeaO4kciVqeZ+WOTojaIpTkzI8
VM+dm970gXDV0yqlTYfRBahBoMx2ppOyEb+Pe9OJrDaB/rZVMNWks0jSAsdWAdmm/nVwhxPse2Jl
g4ApsrWASiDWksOrGtE1fbouK7tMYBCNZQFSZvjoSZncQb8mEqba0GWbhLcRLym6nT8yFB3/gB/4
EwNsKEMhV4M0FCbvrWvz0F+RYwb1pOo4HUZ3+lZ4w+OfaMPgBbUyyrjnWCiqQq2BgFmMTHnoNqqf
Tc4kBjKXe3MT31emGActDeEkFCUi4nH8CkZjOw9/oRJsKNd5b6exY/0i91q/a/CSS16KxpUnHhHa
dkp29QsYvLAGpa7BWo+ULI6QYBd+et0HzUn16rOJyeQSDg5EoDLO8T9CI9zLvFmHWf0ABj/iUsnL
luAHaNcjtO6fpOf+qnYqdExYTmn+ERa/nycGOVqQnYYYCUNaq362wmAyXyo0CZHbeLERKnGc23bM
sFoaAw9lq0ajaiLOI42dnhaoCqpO4ZqjbZ6K2aOKDuIu9EZeQzXXLgMNo2mA3GlCkpd2cEsAhsJH
3vWuOLZuf5I8EEdcczmJtiO/1WIZXEgWJRMrjHW8+YHoWAeiBvUmBW//Kujt0jNe/ij0M6CuJiu6
aaoqY7FoBtCpaPiYVf2sILlMWtvk7aW8DbP/GmHby6AX0ycmrTPRCKy+A/pcKzvhCm+9xpMxd1fH
eJrTbL0QdIHlVuhdnb0siPeCzxvF22ynRAihgpkai5bYeX6tsKRlkenbdmcGsrfszJP2xtj+X3Bv
03vPwvzKFjunP8+NGIkCJr/ng/YselDWFezsVb+nDOqim4PSuee2cG65lrVNJmOqV0IbGzEe1U0a
OoY52aDnPg1pfTSV4dThQT8ayBqM41E2CKSwC09NioCQO3muvhtx7kBi/CWRm4AT4VC8/7QVUCdT
DfggGUJaHz2tEmUp6TokV/950bROBFlE6ZYyrWdnLk3QVnAjr6wxl7fU5ySpLBQCNSiyqI72NCAD
hH7KQ7+vIIvC23R6SS4tjrlEyjDlSyHDw4oHzJcEw06BmiXg/i83UaVuYBWu9OVYQ+sOMdvgqwfJ
JcjWTXeTE+9ysIjyJuI3EXC1iWwnORpABEWP4FTGw+CiFRV9moZHJec7uzzRyHS0Qcx2+ZxwdvJN
VHC1wlzR43YMMUKadLPdgAROMR6MPDCb2IlUiKx6NVdcZLO1e71OJn4QG7ORMaELaTCXXMkObVsL
IWwleN+VQ/EmMJm4447b1bN5Ud/PKKsHPKDEpWYUFMWD4j8btmDj6ebsI1v/oWJesvBmeoQ49ZRN
RFoZZQKFqpRa2dBA51NCLjHqojslaw+XP+Fv9hM0+ZBrVkWDHSK0qqFTaXUKckjCUQ/ojhYAeFe6
UhVbudXRC5h58WRb7szzNFuhoIzZk/+YZkKTWrDSEjqIyPtO1zUGyKfnjqdF+Jan/nzZ320wSIag
Vx4sqk+EyeqgndzKl47pvb6nqkE9GCokB/ofgXFT3mAU4YXXJcVbIYNsSqinU1aHeLaVzaGFrIOm
5ffQ7nrlfMStiHK9kwykkRGEnaWEAbaFnBLhrhki18pA0nzdlV+W0qkl05d4zHvbh/PfnWVrisix
xX2c4SKO4U06XYuSc3lRW2HIak1vocEKXJastJReppqcxNfLezM+NuV9x0Np3iqoJ1xZ6QpDz7Qa
93rQd2YE5mPCo5PmWWAAq6qbRWgTTB+DDTa8nb0WlJkYvhGvE3RX+kNAUBqzeT5uMzZd7x79Vat1
DcYkzNmM2DTbNw/Ndf0YQoBXva924bWBAHXeqRoHSXjfiwErK8Yg0zJQEpPIK0CKnlyNiYep3Mun
YvP1BuJCCzNzuLci2zQXk7pSowreG/QaXzBwcQuhm52Ctuyr0VccCKdCd6yDTEocDM9oSdzxopVt
R/Bun9lY3YhjWchBUTdlvjgjOF5m2xhOVju7XAWTbfh4t8VsKWgoMLsXW5S6x0d71Bj6i/oHBar1
djIYnOdlYkYhRveWVrLb5LsUgqVB4CH99tl4XwiLwlMfp5OKiX/ZvBIh7VuRnVA6RNlfPhzbz4XV
4WDwVqD0ejntXaYKkJbfn8tH/USJ25vS4fUV/Sbiel8UA7pNLDXiOGOC03xUDzp6HOwa2ajlTgLX
DFgZTYz+pMHCqxhxzh9bMJqjXBgK2jASDTFeB9NejdMgKUU/MeorIeOFeNvo9e8i2WKROIC7bejQ
Sj+1nqV+1Xip4rcR+c8O+t0AA8BGgmyIHAOAjXvh2Ln6oTxEXnOMfeKoNhTOxqu3Pj13ftaR3bPc
cicjyxgfeJ+Tc0RNBqaLGhIHNFBx1a9yci/E1+Z0n3c83Qbe12PQA0E62gF7oFcz3IOXqDUNt4ll
Oxy/oDGdE51z0INtfBvNJglDE5/OQFNdeBih9swzsZmtXMEH2+2mQl6pgR4RfeP803U2BtKxerK+
zX69pyTD42ve2bz6Be/qmQyeDJUgptMCs8Wp/ia5/aNWuvqJztAjB6weC92RU4R1vEIRb0cZeEnr
RWgUCdjfkkOv3gvkkOeckJ9nggEVOcccVSoC8oma7s1perByzMtG5PYyUnJOO9vsVrRz1ZABJYxa
M7yh0e1S/tWk56LktJHw7DD5DaHtjGKecN7nHLPUP8PmeqhOCpdk6DevmH9RhOWlmjB1IWg0KhB2
gyv/asEzKdwlQXZUr2kPJGVxaPE/bphFUeECerEUVZNAUh1zEDRXBrGlqwJNxd0TQRbQCvRdTGze
CdysPa0uHKs6URe6WcVURoFkdn6nO6lvpM54Q33cfKzvBXS5Xz4pHAfAiq5KUyyOckTDfOmcK9+t
8Oflv59z4FkaKiJ3CpFpNkYSb+KhvUfmyZWH6NvfWWEBg1hLmlNtkDCNb2dNqG0t7pxZLXiRDgfg
WdEJdM3nHTYM1d02GPuTlj/L9T7XvhQSp+uNYs2nk6cixNdMQ6Kijx8DfHAMGXOiINQxBLBTaEFW
E09qFbtHB5Ai3Qq86YPN77Syx/jpNrdkTSgo5LaYxz0Uy67mjXZu7t3KBOOC26HP9SRBKCAa92TK
7Ll/mMPOJkMw4WV2+UBsHuuVLcYRq21XkTJC14ZR35ZFb7d6zrGwfVVXJuiOrp5gfSOKU9yg9ZGW
ialQAqqk0tWMV4psz6+Zoz1cXtI2CK4MUjBeGWyzJCxbOo6vXENN45Z8ocEUAOkoPCaBKtmgJEIL
xfjKexJtjgzKK8PM7SJ9Z/VoGqKdIpTFokVmDP3ubrnXd+OOl1PZdCkrY4wTzsu0TC0krdxUf53Q
CVaJ4JUXoZwkjZwvyLPE+GKt6wxTKeDuJVJCMxmLkvd696ymvLIZxxBbcVHFBO4rxWSKoDrjXNlC
fr9Mz0LiXj4gCv3BFzCDHeWHxqLao2aFaM2c7VGAuqMkeEam2lGMzgUhC4x6PqTd7E1lB13l0pUi
5di3ubOMEMPI8mcpjV5Cozjn0ODQs2YvQXRs6sZvWQYfKxn70sgx6NKhMm4EQ1bsNEs6mtAtUns5
9pZEPpAmPZoZKL20Cizhs36QCViCCqLuxHkJkNl9ubxk3s4yqKUK9SjVBVqqabAt/Cg6vxz8mMe8
zAEulkhAkEaxJilGPiVini1UrJVY3kez4WRhiLAn44bdHDDWGPQaoQGkWCrAePKh5OX0j+GNjEr2
UQsW1DrB55j+VLisKhyPozF4hvELWSpoD4rWeFUcGOp1n3410hsQLRKBc1R5343++QrKlhnlcaMF
ohgdXM1prndkPmrk9fLp2BwbXAGXxgCXgHmPpjZQeaLFhOX75EJy10ldfb8cBU8JJAeiflfJy/+R
diVLcuNK8otgBu7klUsyl8raq6TShSapJO77zq8fR3VPJxuiEjPqw+vDk1lGAQw4ArG4s6ySJPDM
34CmZlgSiM6g9cuhyzIsQzA2H7YnN4ZcWeDK9/2OEaOPe0twN2zv5z/G+GRtFIAAEbMtQJjernLL
JuqOmF4KsS/BjrID9SvEXAxxYUmRtnU3sxZ18IvtVAdjGQcZRCGLx0rFIr0I0aq4021UmSb1E3Rq
5fSJ1McF7VBGeWsGoqGu7eN2WRQXmKRSV3eTAnyOevTmhvZs+S19FOwc25lrO8ed6bzDXE6SMBJT
cBap3rQP9uWhsdFJ9YfPFtDr/e17H+/r1fFSW6iJFCyrE76yimt6rL591+3Clrz87kmUYhftHneW
o3wx+oaRJMoZoOOJ5K4kMrGd+FstiDvI09RnmJtEUMD6P5jbBQdIyx0yEPCIkozbl+hl77j4Q1Iq
opSs1SS87Q7SXoV3s/KxaAhd5NscPARxABprNt+kyLONgfRjV9THgcS+mYm06gWm+FkPOhIa5pgr
cSf1e2IhnYJEX9u+NcWf1akun4mf9CBgomvBR/8xwOKPKL2Hh/rAVCdFTwmBz/EjHhXpI0WN0TeS
U0eZz6HsGaJ5CIEf8KMdU2xCeyqFH/z/WAJEH4eDBauIjNhacE0UzaEFuzfooM19VgnyNJtzCPLq
y3CXe1vVRleyeR+lweQUOedkskcMfVdHHTphpWNKLlX2AsgTrY39+wqGlkhddNAa4yi9xo8q2ubT
Y+Qqj2MP0U6MNfn6I2NQnURvP9GX48CiwoTuFDdo9KlUSAxpTlt8as2fSnEKzD14HntR3C1yRg4x
rCWXY4wh40FkltAkGW6iovQIwmzBdm4moxgNLWhTLYTbv6xrweAxa4Tuj50bIqIgj8m31mUKQN05
dKU/KR2tzHHLGvqpMUC0BpYA69gHoS1Hbl4crq+Jefcvl6Im67piWIr8CxfsUMuqjrE3HLIO025T
f0qGVOCFm96wMsE5oVpZpS4PaLIoysSJzdSxwgUCuNITqRZHKzUUdr6Mofp2fWHbB25llvtYhTy0
igHGSxfdsDvcKE6JpFTRd04ezcfJQs6gHZ2l7OyRWo7A9maQtrLNfTkpk9NKXQBdHZEdOsRQioeG
41zbGO+6lQPVLeR0R5vgEONxFo9oMi8SQfpq8+iv/gT2VVZHv4KuaNQvLfJk4dequNH1+2WeMJYs
8NHtJMzFDv+0rqCzbuqsvin7yTNLTYTHJbeZnFPhJV8sV5Qu3Y5EVga5ALhrh6mpY1QFkSeb8Fpe
9lWw2Gb0khtnDfQj0CjJb6RKICEicGKeMi+Ksqmhyt/CX8o+ZrP/3v+Bskbw2fiXrkoiHTuKQi7r
nZN9687YSfvB/t67sWM9VLchqi6i4G4TPlc7yt2AiVQpFmFrS+nZHA6kvG+FY2OidXHXX1z0VRmN
eEkEUIBTq+xUV+9zlX2uoKI0KYWbD8FeanSXJI1dNp2nWZ0jZ/Wtpi4+zainVaIpE9EX5WCpLWYi
00mFMHhxClvwnX+rtUcT5Qw8TKdbqC1dxwTRJnNwRFBVICoL0pV+dsIgPg6V5UyDaH5EZIZDnkgv
W6lgKV4pOAZSguS1V8WxCN8226FWHsOBSyflwSTFM1h1q4c82sc4EDjv3W3QZ4d4Cex+eh+H2L6+
gwIX4jn1DFM3kr6GmxrjJ62wKcUsTOWWIt539iGu3Ig6hy9VO+V0pEhK6t3XXjmR/qdCv0o1WpVD
wcW4naG4bCNPo6cPYalbcsiKWyn0V/JjQ22rRRd4e0DLHMIZgUHR0rhndptn8VQzEidDBpdYi5sP
Q+CR14F+UxfJg25XrleL41ClWpIxhogtpn3d0VueUy9/sSy3BZIpYAcmb2xWdEAHvKhAJLqReH69
fG6KgqgYjtOhAeeyfsv8AVlYp+8d7Rg6dC+6kgRnjmfYM0197MsGKy2JF2WWPUKlMRHlykXfjsOP
xuryfixRCI3IXYRfT0Cd33g0ujEyYY5JdNI4EBmqMRtJjvcq9XuveU73ubegZ7zFpd67gQ0+5M4W
0waItpEDlTGN2mleDFTmZzslrzIa4lsR6+h2QvLilTytHsnMKUsDBaf7rB6nQ3vu/fQl+0YPim8d
613qWgdywzTixDNggvUZHLBI2mTFIXQ2IdSTnhQ5P6R55VQGOfwnmDS4nF0bx/MyIvyE3Pt7M8dn
gin7MdJcGjbedUuiBXFwMiVgF6txi4Ie24tT6A1TL+4i0V2zHUuDuMcydINaH8d9FciqRrm0U8Di
ePOrHO7U9qaK3W5+p6OfI5gP7hrlpIwv+rC7vrrfBJqWBhFBhlN8D8wYBdFcSgoIcJJDOrhze+rp
Q2f5qNfYEcEJjB8K7WQGz9ftbh++i1nu8PWlVkoao3RHeYPUh6l9KtKnfBBQQG/XMrWLGe60dSa0
qQpGqveRXXkondyX7+ldcNO7BaLMxKu/KQf1LHrTMtT/9Xb9x+wvfTGkHaDdJqGS2X3JI5eEP67v
3m+efRcD3CkrjbompYwoQY8+pfouMo5We5qqp6nwOsNT50dNfhCYFK3plxNXQJYxQBO6CiY3O/iS
3jJasmk/vmUSBJ0zL95pgkPOnODaNnJHT4qDuGkTHD1dOYbhU1o6lfWpbPyhdsw8FRxB5grXjHE3
udUvXWkwWZpoWdwFj61Af+tAvNANhypDGmsxZz/WR1+wrexLXTPL4Gd18KOqqAKV6fxFhwX5+mVP
DyxfzzJWwolRtl/XbLFDubI1y6VeBAtqA+Fsm77qhRNUIlR0RmASj8k7h0KT2+B58VP+Pk8kAoLG
ASyJY+NNuWQbsYl+5+/XN1FkhQMTxaSN0k8ZHjmaPY7ngTqtJui/F5nggQQQaSQqbtQ+3AVqjb66
yIbMpgCNr6Oiwqu2jXo+ZvKMth8wODr9pBA7CECOX9SQWwlEraoC6Fd43ba0yfrIMHG8rEEHW90S
7K0y2OfLa9nAN+YIw/8ZCBC+p1R3Kpl41z/adqj3v64BfYl/OyOtemqONWrqZNq1cPfSOjXdo14t
fkL+k38ovHKbYhhaHI0gDFd6zZ9yZRcS+WTG/+lKA5PQvxcU6Fo5oP+CcQ3dlyPkayJ7GPddLECM
656o8JNWkiQ3cpxg3zLMKUzvWe7Fo0iJ5zrWK7xGmwWCKTS2QUgySm6qDpwImiihthnv6LKFpjNJ
BWUKd570cBzKsIHvkX2DrphDsTMP6LH/MoOrJDoGAl/b3LOLNT59t1Ai0bLG26WtHHNA38mbJG4e
FSyJb4uRWq2VAwIvY8yPixuhA2Da6+68Q8f5g6hZSrQi7vQASsMU43ao50RuiZet3OxrS/SOEBlh
98nqvsjjoJ6zmCLI1naL+Rzlbld+/QMUWH0Z7tAgMQbWowkJIyqrthpDp01PbmR00WnNN9pYgnTx
JuasrLEFrxYUFGPcmUwheVEdI9LspvA7/b4jh1hIwLGZPFqZ4u7avLPKmTABTkZ7FJ/iY7U3fPQz
nEW9vKKPxF2xSRyjobKCoaYBkA5gKZTbHXsKXf9Qm+HRaj3cHVsHCRnCCQ63rlPKe9FqtrNFKzsc
MCQS9K0WEAK58rlzA7/3I1c9yHeMzbzyRePOgr3jk226PjYJqfCKTIyXeH7rErJbelEJXrQkPtc2
SGMUFiYQuz/SY3BU9lpu0zfpgX4uQPEgW4Ivtf3ouWwhn3AzK7PRtYTNcDvqcTikXoQOPKYoqR5Y
cqPc/fXfwtdExWzhUjnE6LR0MhQIlH1Eswa46EE3gP4T9tJiFA/XXVJhv/ZLPLtaKAce+gzCR0ik
AnGXyEkN1TY7Yy/N0P0s1N2gP+tNa09Zdxsm4FMaUuOkGwQE9bGnNp8ahTq6+rVMRrTXD50dzNl7
myWHVoIKRzDsp9Lwyiiz++bLUHxrtO5MZv3cTuC267PnhKROnfZnRZYFJfSPgv+1RXEYBWL9CaJx
GMIlJ/Vo7UFTjEKTpx7jU32WchAkLY5+M3gShtSXWw3qDAnEz4RPBdHJ4OALVJB6mlbA5b97ce3Y
M9/iY+iPn2F/N+/bb39EYizrlqkquo6ri580UgOqJ0RHX2miKMdI6jvQWFg3CHjcuhfdBNv505Ux
boHGqKnhwPrmxmN0zyhBLA+1maNpa066s9w/ajdemeNQerIkwrotkZGrF7slrd0HdxYEB5VBNNn3
mzN42UYOqZXA7HQDbBxIC0s7Y5ft1HvlPKC7iHHAKe/Xz+Dmi2W1Lg6uh7mL25yxCMaRo45eUuyj
zC1FAzLb9/Y/S+LzKVNcG8kYoNFMT7/X9eJAguKU1NVuDKVjGLQi7xeZ47IrszLSqmI1mKV6CNJT
OjzgtZebLxnaE65vn8gN+Ykj+GBFZwxcMPG9AE/yqbNzTCxqjQ2WY3TtIQHnXDf50Yf1K8BcNpPD
6D4wzUxtEQSpvvqTDRSkfrPHrK6a2LEzusV+8BQn8yrHOpTfotqmfzbScHEafvqoK+uqnwGdbnaj
Hz8adpx+p9uomNhoOxaC2SaWgaHBsECHBqYLbsFduowzxZSLG/8coptSRbIjEN1F26duZYS7i/o2
knJao+oU9shXTTr6jQq/iW6tWnOzPHeCyshcNQnPkjIcpwKSM0r26fqXFa2TuzmsISnMBZqVyBvf
jqlPq2c0rF03sU0IsFomD5tlFMgSe7UzVieWAEyemLLT4MT3hVc4ZijmINiMpFcmOeiMEnT758XE
ZLhYmas9N+BZZpxqxkGwuM14YmWJQ856kUBFsSCeGHYgWLiVTs0+vElvJEdiVFx7EXYKN5MDzypV
27KbR8TUJD1nrezN4/Qgzz3o6mTwmEg2bdLzjEp6Io9ebAxQzNadTjLtbskEYYfIf/lQeEDzFJVy
HbMAC9YbvlZJ6gd5DF1h6iWatDOlyleV/pUMlm2EtS1by/P17d+8Si67z4fJk5pJ4agBl6L5PqkO
cvkCwior+f7frHAP51Ijqjm1+Mbm7BCIaYBGAJpX4SRiKBSthgOdVEKrvNEgG6TUYLFIpJ0e1E5Y
lkddETyhN/VT5dXGcdBTDWlpJDJeMaU+HBdMZ+eSep834BId0MmeN0/1VNthjaenTm1NbTArnp1r
CoIXWp6pubgQxjwqOfgvqmF/fbfZifnlrln9aRwk0XBKi1zHxT2Ok5MRl7T3Ezhzps+V7IeiDP52
MX5ljQOnOAwnpTFRRKMP88/FRUvhnjiGk9/Uh363OFA2hXDaHzVyr4xy8NRLWhqqKi6zYdcd2g+Z
L+InR9HDWADuvB5cpKe9YaKPEcUk+VB06RE9r4faigUAz3zl1w+mo2VQlyhCay700Q2lj8O+RkPd
jOLAPNs5FdxSbD+uWeAOYJ6jHpBGSNZHgY3rkoy3eXMAI6o+iLKYv8G0y2K4MzjQLIrKARdi7ZE7
MOegxax26xvGKyuOMkTr4k5htyyEtjlaF4wyOEnQkDBGCL8olbcQfd93oi4X0YfiTlalMvqyAt3A
oUl8pbMOmHwTZMvY9XPtS3HHKU3VLKMa5tFo0D6M2pMidV4ayO+ShEHXuPX0APGiHD1ch4xtR798
NO48EUmZ9ALsPO4g31TkLWaN5H3uXDeyjUsXI9xNn/Q6IVIxA5fyyI7ML6mi2WiaTbRdjLqHImKa
2L4MLua4i75OGjNvMfvjUjNx9PCpzlt3CEObCBMwzKWvfDOefbKu06FWW5T4Fslm8z8o8aUgQcR7
QsK8cAWJD9F7YsvvdQkj4hJVdQAGd8gCK1czTWVClaEH6QEDXY7pfaR/1uvcvf7RNs+zLukmqEsl
y9L4QJ50XZs2GutVsAZHLh+z8q4GR0JzE3WYxvw+1g9Evi1Dv6gE7rLlk2vD3NkGkWkUZAvWqNBX
Jdb2QV+fl0DEcrFZ1V+b4c50NsxDXYdYH0u6DAeWM2bVg3gnmmsR7iR3tPEGXAJDQRcSy+YOqWO6
2jn20wPr9lVLYfZj85m7Xhl3qBeMLNTRgmvlN8/cwlEEL+ttt7z4CnfCaWDWU94jj2zOxKZqbdep
aaehS+c9JQL32Dre69VxxzuhkVZ1EWJnyfCroHdo75H6xoreBf4vWBMfo+vG2KuI9f7K7KgQqwre
6zNa6530wAr46V1wq9iFT0Rvgy1QWa2Pj8zVqjGIbiJmbr3+VYZdZAyg5eOUzwxS+n0giGgFx41P
YAfLlIzIyyIIkW/i5L6pXztdtCbBN+NVl2OCZ2XYIzYwKsWhbXivz+oL0X7IXYYmqNAu57ekxvLC
H3HevhaEuIXyRRrB3xs8WYZQxVK0ZA5haGVG1lIAYSrTV5R9OwNIBUsWeQ+HLmkFgYogQS/U0Gl7
SnsHVFV2n4+oIqcYHYk+X/dW0QZzEDN0ZaJRA/00qFV/jtE5nUn0dsilh7ISteht9juuHZSDl9So
xilSAZwKSq+MJQPcaUfZiyGFq2CWvXOYhuGHnMCfyUCtbXNAo0gWNVMVh5827y2xG/37pHh6d45a
32icdrwFV+cSlQLIEd0VOoc5SmJFyZDArNx8r9WT3o/eHN+MAxR5QyfTHIJxHGFfgMgq31jaS0Qt
SILGNjYgq90spwLVnflQ+H+ihrvaVb6N1AomdUoC1B/q6c6sbmflKSBoxxW9TzdTMGs73GtkRtaj
SRR03PRG/7XGswqtD36fjvd1q7maktyFw4tp1mgzVR9RtHCyvr4zEkyHV/Ph+nnZZCNb/ykMhVfF
aW1RzLqVgHrBeUL3QO13J0xv3/TfBw/zMM54wgTjJOjDYLDCh4trmxzs6MMsUTyQIMhT3pvJSaWC
BkwBCPCqzV1bEikcdNzChptDJ2AkR2oc1f71+t5tFs3W6+DAhlhSito0Hl9K3PoxyndVPB2y3nDB
S/7QFemNOaNghRKCDd5I8IkUvtr1+wSDqlDISjTjiwEZ1yLPzlTNwIc/uMBGSD7Jt1VdnCzSCLZd
tC08Xg1IwA8GI+BXbwblbpGfCyjXhoKeNaFHcdAUyoFRgzVNgUSF/rOAIl6+DyAfO7oLZHht0B96
RBHWF0QuxQETTeVcXxjuT1W5K9ruOI2pgN1uc/tkxQCjNNSHIKL+75MyKFmAywQnpcIgrFTZSn5I
Sq8G0/R1t9rskNNXhnh0kNsCXaEIIuMx+ZHQd61RdUdtZq9LRwdSZE6qFo/oMD6NBXpIrEwA8ptB
wco8hwhkGOQxLZHP6hdbDt6J9aqJhopFW8kBwFAMalVQ9GEviDiWXRDdV6XfC5UARGa42ENJkHIk
M75Y44aPbH4yx7vtNr1ZnOkVwyqQTNQfw7t6f/37ifaP/VUrRG3bsUzaHJ+v0qMD2EEdI05fEyIi
ExaZ4U5zUJpk7mtkkRf9W4KoA80WVic6y+xb/4LUK1/gznLblEuXfUybf5522b2yD1x6X3k6qxOe
Kl807cNO6TVz3CmOo77rm65Cl6HktqFDdG9Kv5DqEDeFXVbP6SScgLhu8Zfe16hPWeoCjxsNvclW
bwcPkgslsy+m2x3R2YHqIAWLjuQN58IR1Zevf8FfOmEzKzGQ3CiQNQkfrf6nhjRQebjui+z7/H5D
f2l3XVpa0SXBhkrWHYl8qcCYNioQdMJk9M9MfrpubbPIe0GuX1pe2yaVjKTAbrZe4OtQNyhvW6d2
JsPGy41RjTR+4OCZY7h/te6L3oybt8A/7vpLM+xAmkKy6hiPjXJ8VoPiaAyGAJ1FO8phiqxN1aAz
AcqxU26Dtjl0CbIm+vSQKp1DiHZIhkkAyCIf5QAlGOuxlibc2611m4d3mXqWk1c6+Lrlht0haQXj
2LJoiRyyGFrRoasUS2TawKOf3AXPsUPs2lk6W3fLm/wY3aG+gbQN9JAeOwx2ob8psXsQmEdH1GL/
KNe3+qocCKXF0AwF+6p1VL2gJeNUQYzZ7CavUdE4M1LBdouOJQdCaRwVjWUgOgVZtSMb7WNQJE6W
ToKjuR0nXZb18epZ3RPNPPUdWdDE0rjLbnFzryogXaFhDJC6DdqBIBjpi9TgNotVqxP6EXusjfZT
PqNNj+FdNNjUK9ymdeLQme9Zex7jnjcfkYsmrizsv2BhyxUs+sgOrkwnfVLXfYe+qiq40+KdKh+N
yg+jc1bvm6x2+u6YD7otx1+LWBhSCb4pny6W0qxT1Ah3cnboDovsMWUZXCbqjgFSDnLdaB8d00/X
4fB6+KF8vAJXCy6XqVSzHuFH1HlJ99RKT23+oA+v161sv45XfsQhUmtUiwYV3L8UoYtdcFAewNrq
Fo7odSzAhQ/fWq1Hb6x4WQJEbVNv18m5rL+Yw1OWndr2XhJRbGzniler4kCozWRttlK8ItAVAVpO
Rk5sQusaXMHITIuOhWhlHMKAy7FO4x7V1JLcF+NndXzOJgS/5q4A1gnH6NhD4dpB4ACmt+RZMXNQ
+LCEuwyJuekU7OgOUwkHUcO+CGQ+buzVN0ORRAsJOGJYCjw7TG5rY6rHdBd/8DQn+spkyuOdqMFZ
cGHx5dysgexPUOAFYcUvFtrY8AAE+Zw1pWDqzmxr8mZRh5Ao8uA5s0IdtEgTW2dyQ76D2eMpvs0f
lX23z35W+94tnwf/q3k3u50vrkVtJwIvvsqzaWGmRFpGCejS7Rhv4HjWj/1PJgDcOtGdhcY6pCFf
u9e2stM7UYVe4Lq8gLompfGUZTj9lCJGJo5s3bfkNrV+6nHg9KLBXQGkfQgirN1pXKSlinFQVPkh
D3+iHJvUt+UooqMQwPWHyt/KzByC2FKx2NeMvkTTTU930HIWBHKbDSyrq1DmEKYz9E5BjZQFqxK0
rxnnFEY9Ea++VCdc/JDFUnc6pKtAw2aL5hpE+8gBDl3IomcK0K03qNtjsm8hP3tM/qPa5wmuh+tP
OIVXIRyaLhp7ND5+LHM5oB0o9SyndSVH8TC2ETgiuTGBR/LF4AV0YXMeoOpWj5094+AH7XuggoNX
goBPTW5iWRKscdtdDHCRgjlM1Xkm1KJHLD4ymnea7Nt6N6THtHYF27gN2hcb3Bdb0DBr1unHTHd3
UE6pf4NL/eM98y6wtBknIc2EsXg2ZcDXvWIooyc1Cs7/NMG3P1i4YqD7sHkRdR9ubp2K3nfVlCgG
4rhDgNkxK6BRB2PpU19C+HN8asC2fX1Jmx6xMsLvXdLEfcmYaodmn4w+Se7QjmPr5ks5vWq5kGB4
81OtzHH3a6xLmTlOrNH3IDuY7XqKXLZ944HuRSHRdq7uH1vQPMZdv0KqtLeCOJfwho/1+aiSzAvK
17qBpl62LyXQoRVeGyfOMGOEQkRGcf3TafwgbZT1VM8LvFMayTX7O1I5yfIHslgQlv/bO5C1/vfq
NEVts3xAyJ4hbdt9GvKTIt0tkiBtsDk6tDbDIGy1icESKegkbFmFeQABKsQJ0Rue3EXfupPkj67i
yXuCEror/HqiLeTykHKSp2FZ4PIMX7sbFmKiIV17pPf1Z8Nn1Y/sh3lrijScN7F/tansj1qtttSr
WjNHADIJjmT+jljIlDU7pKkAskR22L+v7Ci6Fg0aexdkwVGrjoZ6SmPXFCmnsS36JZhdrYYDEGtE
/+PIXrHaaD5STXqO1ULghSITHHyYeAhYVsuygpDLVD6ZkyjcuI5PGs9mjQobSUMZ/ifj8oi+pgkK
urmXGuda89RF8FnYhlzZMP7ZH/dS09QJ69wMMlvXbnIdvRRqtK80iC6DP/869Ao8nH/vl0qotFRB
XWTJTTsz6K3ZtbtyEvmaYAf5t32WZ7kWsjs/zeOnqUnfwlw+jGa/p0W8rw3p2CeToMj38Wa/tpEc
aihzqUjhzOa0vNEL94Ub7dS3yrM+JJbDJ1HH7fY7++Lp/HO+npagmQlLQ5W3cXYYFvRvuxVB0ib2
QOCMUcedpVuC77f9Dl5Z5dAibxZIzqdo0WCjD9FbDm5t8lIekEpFrkbEtL75cFsZ4yCj0tNY0SiC
HApWqvpOjcHGML4nBHXpZ+Q67U5EYi9yTw49hqwpuj4FRhWhl0NrXb+ptf31EyD0Ew4+WqjOhUYJ
P5Hues/6zER3B1u5nX5CzBiZS1ENQ2iPCz+yvBxDcKL+b/yGmnoNwhM2Qak41TGGfrJggewWvnIQ
+Dc+CPWSlmoIf//Sj4c30g9zLLtF3nXvurltHzFMSg2IuJs8BVxYmZR8jDDO2U8631nmfqGpXciY
DwkfiFUgv+9ft7jtJBeLnFeSIQmMxUKlS42MF6Wr3iW5tyczE1wz2/flxQzni8HSTVDWAYaZ6b6O
Ozsq3zvNhfKA6Ehvg+XFEOeQdWLNZgA5sI8jHX+ifneDuvVJfsfM9C70Vbs85G/gxYEQzvWN3M7+
qhfLnGtq1dx2efqRch7c6Ya+hMfqVHl2cjt/xgyeN+6l9+VPug4uNvnmHVmtp0gq8cIIpGNVH+cM
HEedVwpHX36DlP8sjm/ekSKzscoJ6ckBWRhj1/rWY7Efd8THK/dREazqNzHrxRo7lKvoai7Kumgo
UhTy/GwOgVdHD5apvJpy+KUP8jcLoj5TV52TCbGdRFpwkNvL7NNSRcHmPVOVGWPGlQDqtgOly9/E
3YggZkyXPjHRXai8L/1rEwt+f9NxNUlWdEMz0Z7E/b7W6DTNdRQPOnPxQev0k5pf06J0Fb3z5az3
VEkWFKBV9pO/YNvKJFvyapvTXhvixMKNlMkReBniwBuGwsuyzK/z+LlboDGhQRM4sJyZkkNa/qCg
/MyDGarjT2rf3KZLu9NCKbUXItla20nIfw62ruOxZATOPCs7qS89jXRePpYHI2/Ba7I4aiUfZ4Xs
JEm5neX4SGfQBffpQ0c1jyrFsWk6u0Dzh67pTm1ihnuqU1vulsgL0lTQQLmJfqsdYP++2oGugOam
ZOboMsRiowGUKE9xL5i52H7GroxwEDvm7biA2YXVEKJ7Nhuru9GrAV2+yMs/XQehTSddmeJgVgmm
0qrUEabU71N27q2X678v2i8OXZumT2jKmIqSoXAkBf/T9RtZFRRJt9FmtQwOSq0qKfVRA9owClbJ
rcG8jkHmySF+54Ou/u0/LUrl0gxFsSwGrdlDtTgN2eex2Ze9CNE2w4jLinhRvkmPyjKAaNYHk1C6
l+xoZ3n5Qd9VYIUTpa03L9uVMQ4+MfcXWTJzOLy/e4zamI6uN9/VtHrqEUf/t83jYEuPSZt1BWAL
L+99EGefW0X3MisUPUg2806rNXFYVYdoc54wteqWjV0det98W0I7PDBRJHAliS5z0Q5yuKAHemyN
KcIVmUjHeXwuq9bOO+T8LVF1TGSJ/fsKgUYj0Lqxxw2e9U6e+aQ5tZ1nKU/XvxI791eQXuVwoZaK
ZJ4DFFHM4KY0diYiMKzRhiAZYgXvui0R3qkcSAxRnGM2FKQfep8D0Wtbn8vzHDwPOsQnJFAAT124
i6BXgge0bcb9f8N0nocM6YwhQSUca61fMHQtT68d8QVLFBxnnn0smgdjUikgo/YGV4E0WOihgLor
D6ULzkwBeAgiA56FLJtJt8QUoDtKeMWVX8MKyF4lZ1J0XmdRe0Lz8vX1CWCeFw0g0ag0OqNXyKOz
UX0aTb8VlqEEjs9PfsmaYrSWwd7eU+IXDblZBmNv9tYtmrcF3i+4FXlRvDoexkjNcJ2E6dM4nMdG
0Lwq2i4OLaaol9pqnqFDEPTu0DZ3RRO7kyIKJERmOKiYzX5UiwrL0DonUI5z9ZwLC1oiGxxQpBHt
1VBHADF971+phxqrS0cQitY3yb5DzY61I8Wfrnub6PNweBFNado1HaC9Mvdd8Gkqdtd/X7QmLprI
oYNrzJhydGkv7ZXUOAzqm1WJ1GIEVvhJrmyIomFhbQ6tlrlRbLn4Pw7oaxagm+DY8AWsLBo6ywhQ
E1HpM1Kpbbgvl3tae9e3jH3mK/cFP66VLX1TWaDUdIP8dhlmZ0ieqOxJEKKRRNXa7S6Ky83Oj23V
ZhlqkLxharjlV9nBTeiGnvSY2aOroVKsgfhefby+vO23+somF01kaZLEHWsjbpHeBGGOG7iDPZwM
9IexxE6IcUkiFNcTfTrmQaurPobwhJbnLCybQctLQJAqGV5rglVSSEIkMsX+fWVqlBIrkSnAddLJ
blpAwGr2j4YKoQYrEM3ki3yFgwy9J01WzlCMp5hC0NAzf54llPp3qSJ4r25P9qy+GgcUSlnKWs4A
MDhXg23swKz8xtyEcSsrRwkso6J2c9E+ctDRp3UUj/2C/Eoz7xNLPkpRe+7Kb8SadtddUgAffCan
VaAFhkFhMPciFqza8FQPxO1Sw7lu5qNX58rJ5hM5mjUSjCOzPZRCXCEpqI+7xymT7CF6Weolg0T4
jwA6MmqpPSZpVduzptuVJO/0WHOacd6hwHbOrNmJlR6tjEVzRr4ls6NF8TItFE1pb9cFLp+cFwUI
pjQzaY2DKmVvNT3QCDNw5g9S+8iKJElqZ6abjiIZuN9YVXWDcbBIYMn59/EBeWnaVgQR7NyHHvgk
3Txu75aqOKjB9ESnYJ9Fyb2ZVs6gzIIP9Bs4vNjmHm9qERdSuGDF8jDvzKI8jaF1G+vaD7PQ97KW
PRnqbGdl48bxmxHJpwFxQKykrMaJntO06OzrHrPtmJe/R/n3Xig0b2eZ4oFXqzur/aQqr6WI+OI3
cHyxwcFxP4amBJZEZBdlaE6by/ceOaGibx+NfNgZ7S2V51Py3BGkacijYcnnnIZ+OoKsIjaJg6EG
AdJsRySXv4dD6tZoezqy51LR7NXhQbYEh130+xw8m3RREI7i+SAt94H8qVwEQYLom3GQLEdJMGQL
fj+akl2VF3ZKmwdU0wRx7zY6XraJw+OhLv9uzdMUr8w8Ot+jsTPq3OsOuN1Lpl3McCBsqXNn1Amy
wYx3V3VaR/tm3kd30qn41B0NH7outnrK76D9JXJMwT7y5eRG0SozWOCXRvIlNZZ7pQ7dPhUVrUUL
5OvISVG3Y9IjDwt6TtMxlaewte7auXwJY8MJLPVrT6qHMp/sRm3AIqjJo426vaNFUejO9Fkt0GUe
k8NgZQcayvvr2y/4yB+5ulUokS1BgCFLjNManWXXrZ1JGIG2/Kr+H9Kua7dyXMt+kQBlUa+KJzrn
F6FdQTlnff0sujBtmVYfznTjNnAfCvA+pHbiDms9XpZDv+L3wPT3V/7o/K3kkKKZ02rAJShxYZGm
t5bsBfPqC3GX4XEZ9yNAyy9L5J2M8TpYzR17IaXv6vFNAJREEOyiWvGWmge6vZ0hfR6NcScq4Je6
kc5YmMSwFvVYt4CDQ/e3OIXPl4/EVSXGs/QyksxuxpkGT/Fy1JoVVCTc9Bx4g2sCCvVjJtkx9lni
8Prb/1D3+Twm43WWvG/GFGA/Tp2PnhG9yl1kgSm4iNIfQzVbU/AriN9QivKWanQ556ZR8ZL2MK4I
c5FFWYXpH3Zx5US52lNbvq/3g4+o8XpZ2raqYqaPGKJmYu7ga0gM2qLRwXWAHVL51YxPWnhUputW
35U5uDcEW+ChNtEf//1wf8tjc0MJ/I1DQcNjHo52jzGqRUl2Q5ccxRlDIGT0Mp1zwu0KvC5pKj4n
WmsK8y2nSs/iwcR9kuIngJEN4aULX1PhMMiumbmmipTQn7W3MeKNM3IlM18yqUdl1gUgtTaYV6PP
wfZR30+2ZKsncaftL3/J7ScFRjOJqGvovLHUC3Fh1EYjDn+m42ghL/MipzmqGCgILP3IR0HY9AUr
gYyBhkkUkoGg2JFgp3Qo9nVgGTocnmAvPDaQTTVdiWK+oagXqjAYmM1QfcpHbrqjp3p8GLvtbHkl
h/li81zrQUMzRNWfToU37ACxjWd05/PmabenP1aSGMNb4ilHnQjtOpDguvkuxqqR6RYoTI0n4NZf
8aAOtvPST3ls/DfMdpJ7ky6+B4PbRMY9iVq3UhpLyNMd0QSrA7XBHOgntcSqCRBox3kAD8+cOlOs
vEq5YZEA/3JZZzeTktWPYh4nMxYSCACGkdw1TlV4an7dqfeXRWxGxpUI5g0S61EUawrKP5h9eUr1
9I00FSqnkwMuZl52x9FSNu4PczZWgY7yweQlN7NNfNle9rQENOWWfk8xXjBZ7Kc36PNwV5N4V8lk
ALkoyXMeIk9eiF8YsMLS6mpOM5Nj8B/vvVVeM8j5NOszPMwo+cLo5eAraYKrLnUiwtta53mzD31e
ydKTZBLMBhAY/SG9Mr0aTAuGLV4v8J4dlh7RXvIuK8r2ds5KUxgfU/VDHw4pQiFlSBlv6ZAUOG93
WmKHidO4kg385wO5UnexE7i8qUHe1TKOp43zARvmcAeJoD7Jsw4w3c4ipvqUSIk/GbynOU9bGO+T
hhi1KQm6Iov0u406f1QEO2h45KqbwR6rEOB6FD8w+L4mF72iS0GBmQgnQq9TfmvS26H8SZIH0rkF
Fytn8wZXwhhDN/XSIEY10Ub7AGJ4TNofKAhZejZt3VJfhENi5QBYNXg7ozy5TFFByscc+BrY0hON
CnyEe627NVo0Iwk2nUeV4zA3vdnqkIyVgyReAMYPblQCmmBYWRNih3RXJbwclP7ob2naSg7Vn5X1
BdOsDnLRIy18Gk6im7rTUburfv+BqZrfeZ3j7ei0ksekEkiSsjAvY/ouhtf0B2fY1z6g5oHl1oOt
VnJh8Y88FIDt+tRKKmPxohn3QJaGxdPNrgH0uEZiK2eaoIU2FgAf9Ss+A+lmjFjJZAw9kecF7TU6
pIhMJvM6TJ79X0jMNw18JYYxcF0Z1WxMcKFVeFeIjhzEViG+XPaYnKOwneNZidp0KRFaSWUvGqgB
wFrVz54ouXnvJ+lxWkKO+nNO9a19PKh93KIBhtbxjYTx/mR5G7g4hpvjGZ9Xx3aMY21BuikJf8Yu
Vazdhgd5T9duxSMvZ+eYM9s47vUpNfsaeKhV8GbEd3PynneH9F81DVcHYp3GHA+TPMJD6bEMglgn
lWMrXJ4uK8N2QruSwriMojbytO0UnOWl2Gc39NkaONhTCAcr2qE2z01pecrA+IxmJqRQOhwrClVr
To5RMVta6XGORS/ngidkdwaxm6+AJg4pampgxETO4lOeB6eirZ+0RX0uBs1uA2MvBMNN3r4uybAb
1eFOakDRk/LovDmRRmNch6xnQJ1EDQ/wX25KvEo4COShkx5a85ZzaE7g1hjvIQhmWRMDejlg4ZWC
PwzH4t0wrNgHFdF1h1woAPtH9piU3uxfls25b7b3XCwiePdqdO0Voz9NQvUomAFngJtzOrbvHMuj
kYbUwGO5tPoyxsums1VMTcYAMsEkkcbxWrw4w7aggey2iHIOHaIjNsCXsmpQeO8x9EUia/YUd94N
GEwIbF6A41gI244GGUajBybuUh/dMj5mk2tEnIlQjgfTGd8SxZKSqxGGAeM8tFIsUqaTLatPTV/+
mwrnp3th1wm0VKq6bobyL8Nzt/yYxdpKk9e84ZyH58ZYInmpbSKlmxGfjXvKeCsdwRHm6RZNCWjm
z8Os4d0fk4LUJBjTZsEnWmossYd2NDozOWfF3WWr4h6L8R1YdV2IHkIFKe2Scqox5RX7QDG3tYO6
6/kJHc22L7hNtq6YjqqRFTF92e8DH5S+B/21AL6C6uWe8crT8+0h+0/lYKuK8UR6fQ7x0ebbYi/j
4Zbu6BwbiKx09NSRBPmU3bDyea823rWyLejC6OVOyUa8iCt7LN0EhUXQUAqvS3Wfhc4UYR1WuyLT
XQabFxeX81E5mQrbUSZIm1tFpPYdTTfhjDp49oguP0bcJUsgJfDCRjuIrtua2Gr6wBHOcS4GfUKs
ngiCnFaVjj0KQFhfx3V76GTJySr9qIN3OOknzMuLbhOmvqEkh6Ct90Jq/hWQ3u9G5SwOosG5DE7c
MBhHFAJ8qWgkoDQMNZKOoQUukRFxAgfHWFm80CIZx3gY4IP64icxTnP8XixuGb5evllOmDfor1hd
rIoZvz6P0COcm5NRX5dja3fZc6/7tcap52yXO1d2w3ifFnQkc1jgQG3u1/EhN9Cxjn1AAnfEJfEb
xiWULOM4cl40NBhXFFaDqC2Y3HDUcw9TpTRNwWvotx6GhX2KLAV+O04TmWunTEIjFnLQtXRUpPMC
v7tHtfWs3szIZKJdea9jmfvn5W+4jTODgoOsaqopSgZ7s0LfD6IUYQzgR36FNtKZNrCCh/mGhpLe
k70QTwqK+Zw8AudO5PUDt63hUzxzx21Ut+gJYvzG1BpX7Osfcx7zZPzDh/wUwlxqG8QJQf0W5nDQ
D5UXvgm2+hDcDPZiL0Dqz3wTHHHvly92uy74ebGE2XDQwFGxtDmSN1qfA+KxQ24EO0WJx5U9eVec
pT1H4HYk+/uUhKlRD8WEzRqjBuaT27uKl7rBXroDPujH/sa/wkRZnY7+mJXto4A8TD0dnarT/Qwu
mF61TOPKSEF+17kx0M8uH46jJoTx4Z0iFEoeoxvXoPU331XcmaftCPV5eYxX7qpmrtUAdUZKB97a
lfYjDQyni69I7pTzgZh3VQACquFfYSes7pEGr9U9BkB4JMOIzluJedKsf5bU0I0y3UrHwbl8hdth
8POEjLdOelWL5AEnDOaDXu/j+SQ2nK+0bWiETm9pskw0lTmNUAf1kNA1gETOQ3dpQR6lG/aAyVld
LgDI/7uqckethWu5rm05xKb5jOpSvtjyMluxxGOP3jwy0TQTxXJdNz+c7epyG4HMNeiWMVKmtNj4
hvYky8/QiDnH3hZjAt5XRTNTZg1PIkqrI+LikI15TYrUI0H9szE1XmzYNHDyKYexuSYXCyGi+/qN
ox5orRNz4q+SL6PrF17zIhHvUIzFLYCGNlNUHZ2oeogk1MtqH7igl1VyM4FYHYgxut6c87FNkXvL
0/Uo7vRKsEYCuLHgATBX1mVZvPPQf1/pQjoPA9b0EAPkZR9gP0aMHIFbkeMJYWysGJNSUSn9xEd1
GCyLWWEN7yqyB4Qair8STdai2aAivny4Tfe4ukgmiAsx+N87FMKBvKXv275/E1Tewh7vWzGBOu1m
IQsDhLO5aZypfk6ixjKHfRSdRx6M8D+4kU9FZ+J1qi/wIh3qtWDxSG60XeQVz60zg1xHxVRCclc6
zSOPXpzz6Vhu3MXogpSktCtT3c6DaEmLXUy8chXnO7GI62qg5mYXwj9SINoCTGqpG//SoB2C3xwS
V7/jIXZuT3Z8agZLjBtKRGqlskFN+NBgg2/YqVa6N/3Gjp2QyyS+PQm1ksY4jXEEHlfc4RLp1GB/
lbp5CgRY2DLahI4AFjynOpvOdFPZmR2+X7YBrnDGm+haLIZLBm8i+iB/cWo/OI1e6FbPHZ7WxItu
M7vxJuwY8FY/t3Po1bEZ3yKUaRboFUaXk1P/JN33AG+hGxWRU0F1f6iW+DI7KGgfVCR+0SPn2Dyd
YnwO2PkSrUFT3cl/dyeMCjp6ArAM81wA6jsBr9B85C0b0r/4rWSyOi7jbXJFqLKyQHOjQLd0cKr0
Njf3GQ+qneNwTMbhDCr4asccUroUs7RjYsfJoxTd58kDUNQ5d0gjJ3MiTSIgagQYjCyLbHqpT+ZU
LUKLAaFT7xoeqHgfQK+JVZiPRqzDkbaRa0IaiJsx6WUS8lEkWoWiuBeiKKITrsG52Vde5KV2etIO
MuD7eWuMG8rxRRRziSi19IJY44kuoPWgpL/blneYjc/0RQLjq7swCKV8pmPbP4B/jPGHYS8dTTve
z160oyiwHy1R2+QkQxvuei32wyRXd6gGyjx3QBF3zOWmMG4bWiDXe05Y3TybKaoyoE4VWn34mjOU
VW+oKqVdaeTfy3JsydPUG3ZnNlaQ7zhKsamCK1mMGXeSHoItHbJkFBuiG6QOoCUDmJpTenxaAvrZ
v+m7qRANoKOG9o0BsCWpLot5iIOprSUYv1LtZk5bu1yOwD2eJO/y2Tb8hSatpFElXX2rdiZGmeWw
rsXYRWHkGuR+mvAA4WF2bSo7SMNAtGNICmYzGTkA4xZGpYPHaIu7OIgcc2r//0u6miyqEgYXQUj1
DZgTa3O4ORXP3qad7VIDp3NDMDxtcrRhS/HWYhizFfJIKaJSlxy1OMqhN8TXtZFaUguIb96qCbVP
VhVkCeOsBqipoQ5MyG6EYR4l7LSAdWO36H+ZTWRXxA5NLwOuVPcwIBW6rA1blguDAgWFjG3tb2ig
wIgV66TCYHbZJ/5c5ZY4T/eZmfL6I1sGtZbDaENo9kHQoLOE6l3yAACks2Cbf0kH8wCf7sl3lw+1
peJrYcwt6l0rp0sxgmqjeuiB/4CFe3O57pf0P14eY0qA2SNTkkIx8tpW1edSOA/y/X87CuP0hnRs
m7nEveHlXihWmfhKsp8GXrVqU8VXasD4uxZsLx2pgBlFp6BQJLNLu5DszLCCh8CjYL4UvGmMPOVV
+Xn5gNsa/6mA9Jet3FE2ilqUjEiY5jy7EbvJCoTMqcFMqEbDlZT+0EbMPnf6w2WpWy53rSGMSU8a
/pdI+HJgYewiG8tU9tj6i+g1+hXgQjl6slV91GTJMEWTCpVYkGQSplKyjADTAMHSE8USxISwJ7gq
hjsDqwK8mc/DSN9aRViLZGGS1SUk4xDHiGA+lvZQRRb3f0BHBW4zcvMysT2uIgcg8jeQX7kRm3Gg
xYmxN/f9kNuL/HuYqtfGlI4JZtrMhJeNbnUgUNP6FMl8P3BMELEf4Ccn4s/oPpCrRdnlwV/thDaE
bUjnYuBozKajXElkMivFLBOx0nHIQLxNTUDM/xa4DX/ql755/79lfEP7jTSjKbsRk/GjTYHeM6e0
Yz/yMDX7ATLGW+0FlzFHIFOkntpFmMcaZi8p47Mej0dN6C1NbW7wjqH8SOIdUjlbrRVL6nOsJmIP
dsj8qlRsrMTvO6HpPNKku0TDSwe1QzQQr8dROy/hS5jDX03CXW8OJ6XWK6vK/lKMwCnSHmRjJQh8
QvmQav15UrKDoTdA+RsOg1LaonYyhMYbBB2rdNhuLQdbqEPTypTCksL4MA5vjVyf2lj91RQhuNg0
FIIDvKVJV9tKo1rd8lrKlQ+YZnc03hdUyuRoOChV4eJJag9C7mogme814zgvIAhZYA+6eEqC4kfU
gIFGI8Urpliuw/YvMik3ZqPaoAd/ieJ6p+SA3DFzrKACqrJCFm80+2J8D2vsC4+Jl04/Y908LBGW
glXhOTMry0SFRhp+kWGxzTk9t3nitFnjlvXkNfgDICq87sLQDQge46XgLUp3DMziPjaXg6AAtV00
eSFr092iMkokCUkltne+utskmAfNHADpTDmSC8wRNh+0SYl/2b9uu5+VHEazoiIs42iiOROtrWBP
HWMr6jUFW553xb+B5IY7+DwVk11IitxmbQnDqYVnrT5o0x1Uo1aeg/jU5mexuVO188ybwdjqDq6c
0Df46g6jCmKcGzjjWQSHCKD9z2T/Q/PLB1rQKXkpFM9YmaxGjlMwbaUi2uWn0aWExeUjMBsOsT96
lCi5OcetffkrXnbs2of7WMXmsqyUbGpQQE1n4Cb0lZVL5YNqvEvB24g1KKwouZcFbtUav1wpk+7M
cQMmaBMOKTphoNdN7+g8BiDcyz3mrP5ASNa7irvtTvXjkuNl0p9xVgu9NKE/8yF7UN1l11lgoXuR
gaoAnArOrXKCF/iCv9pghG4MGKdovERdDt7zPsaciXgS9jwHz9MYJkoumdIZ5mBiKCkme6KBuCdu
dpwvRh3Gpatj4iLweOY4hRN26gqXFR3m8iZT9/DanQy/9ps0D0P2dFnmZnr/GSY/7nellsW8qLlc
EKhlutgY6Jqz3prJHuRzl+VslWvX2vjh5FaClFlu5CbC2ZTcLuOnsfQJeEJ0vCji4BxkDyAvdALZ
MoR9NXJmRriyGZcmaFGF+imGY0hqJRiGUt3h2OTAIRK96IimFs/yOCbAdud6eFdTXvCWptx6FKte
LewKYDDA5/OVV14l/HI2pX0kzKubTRtZDqW6BXEg8fXgTqquIh5/ASfSsZN/dY2N7TKaUUXcK16F
nTyaRvE38jZfTp+hhx38U6NGSJUWyrjMxyU7q+HjENtljaUf7nbF9if6O8rpjN8oTGnWshLxpgEd
uGoru2G3+Lpl+uou83kDDLxzMb4DaCxN2YsQBlDkyvR0IjhDgZJHuB8rnWNoPFmMDzFrQ86XGJ3h
6KFv4nuh/9WXwh7YKyclD53LRr3tPP6+RHb+DJz0c5CJiKKleaWVe/C6WBq2wwAHeFkOR/3YwTIx
XYJSBGOmE5Plau5ep7G6b+b4bMRGYpXmeDUOix8lE8eOt13+5/GYANoqUVItE9QxmK7zpnxOlP7+
8sE4H4udM9MKOTR6ECI7golBZA2JvD23h1q+m4yIc5hNL4EmALobRMHcAKMX9VjWgOxEi10aSmdI
9QM2FZ/MQeVgnXDEsDlxFkdahoiMxGo8ChJwIYtzwJss2ZShSqaO2p4kf9uybtp6IS1IcpxMfxfA
yIBdCk3mZIhbnS9NXglh0ph4keupWBTq8pq96XXESjztKnAqF0//GxkNPxSwndBL/OCteOTl/JuW
tZLOuCdTSzslTqDxWjH5xdJ7o/ZDGkR7VEdeBrXpCVeiGOckV8PS5SFeUBQdt7Xg3d9TGzNPfuEC
CpUbG3knY/SwkbSGpNn0Z3hMxjQXJYMIz+GpPcmWCDbLxBaPvOSNozFslmN0GdH1GaudoXDqNaxi
/Zh4qJDbr7TPe/yW4PRCabYivIUUIXi9BKFHpOOQvJShUyv7LN5VWCFNeRMFvJPRr7sK/nMC6lxA
XCLbzpw+eVomh0TeZSfFE6F8FZEhM4vqJZDwRvcHrC7Fp2XmZWgcrWBzmNocpEGOoIQ0Y8rd4DBc
x4fgZ2wbjYX6gR0caWNdnjkBbGvpcW3lH2+o1fV1WLJMlAyRuXZn9L783heuTORqDZrrCrCAsHFw
BE0uLyHYDGgrXaHXsRJbBSopWwlGkIDjtPVTX/FpB53nRbafgCs5jBuZ4MXUzEDeRh57921B5762
9VfyMz2lN+195ncez9K2H/IrkYw7aUYJ7eGmk5yitIo95cqVdrn9A0/O6grDttxkm6edjD8Z+krI
KwOtsWX5nWG+X1QaFNh4vBZbm+lrRWG7skFgDkOUSLQGUzn1sXOIj3KUhfpU9o7Gqau54b4+UQry
4nHg1by3z6ihoymClklk86xlCupKok/qIPeT/MXUPC3htP/+wX19yqDJ0Eol26aflCiNsNd5lsEg
TeulAXjzdC/1eMAbVAW+PXPVT1H0uCtRuSkmgyqinDfI8q9SBN1g/6PojTcVg4YKqd2yU/3LLmzb
vXxKZO2tA77yHOABKGpHI3nIhBdZsGcgDl4Ws5nOrQ7GmFvZG1NBDJj1iC1PeTwb4oNUnvTxOdc4
B+JpBGNlYzelWm2gIyHW78r4KwKA3xDypj9534kxLb2PFyGfYFqYIL7Ku5+R1D+WIGrArKFdkHiv
T7yX+vZ3IiCsMA0gK7C49l1djIpc4jvNyaEZQkuWnzWsoqNIcPlDbV/fpxwmakZDbi5qmWOqkKBZ
Vd2oJWjRx/1lIbzDMHEzrY3eQHUYal7f9ikawm9h7MrDr8tSeEdh7FbIAkWJdXykSXUjwBGosSXw
Jv63w9XnddHfsDJYpWnksSoxVEEL3enhD/SPyA1XvKMwVirHkh51DS0R6e9gycbL/4y5TM6n/4eY
+HkYxkjFYdECo8eFtUg+gUK8W5w/ZD7Nb2I11nBWBItXpvygUf7u8j6FMvYaVOk41fT1Vbpo1fyu
9nQXJXnPPCz92LmtXVUuhYia3sYdhVZZXi8ryT9E5U/5jCmDNQ+jJZFKs+7RxQQEvLtgFzssinqU
Zrl8/2/yWFyCvCrUYRkhj1Kh4aHmpNhmcibkv0ipUsd0uHgZHOVhcQlIio7iVEAiQDb15Eof7vuF
d6rNgoD69y2ysAS6Vi9hAXZPADPdzmp/rWA9bJQyu4/va5X8jLG5PDf3VRBc6c1kDWLwrs7KUR+W
gKPEGu+0jG8JizLJCxpCZbUAfzxQ8Aq12JeFegL9jNc3N9Mwu7EY/1xq8pgXWDwS6gy8N8WbqLea
nZGHpk1ccPGCZGcsLL0ygfTRJJq1NLUTNgCsQGVFwOq3SBHoRPQbMzOxsc8wgQCxsMMQXMRTplmz
QdwaxC0GSGLl8F2U4zO6KjcqEY593dm90d80A7kWjOUH0XsbMzO7BZ16vIxSLbaxtfmcFyDe0MDq
oOrvGhksc6w7q9WSXTzpLxyt3Px+qELrxNRkcC8xVgAGuyQ2SuhI87J4i6Ptll3sVwAy03+gtgRk
mpbzruEIZN+ddSVT3FR4tFa4EZRdInGqLdt2/Xki9tFZyU2dG+OMEO0YVn2VHnI/tZeDZMtW6qHs
xykWbCY4K3Hy10AgC0BfFEu0lAQ0dgqkUJpL+p9ie5p5KKabwXMliVHwtJfLRmyRCRiDBfhcyxid
tv89V5w8ajvtXclhwucymn2cV5BD+0eCFdl/kEYUV9jzoOl5ysBEUSNKg0ZrF4Q35W4QXhad83G4
ysDEz0apZCyzo/bWH+iYpWTlZyBI3hvY6Eyd4Ir3KtlMD1dXxwTSBVOlxkghFaRF9kspsZP2d6Q2
njb+yDP0N6EfHPvlKQUTRYVOjEmXwetVjo5WeOqmj5VX0tWJw+SWHuBQG7uyeSUrnlTGa5hVNyZ1
DyMe0981Jja0M1jLYx4q59YCPVzB386JfWEaEhpxiY7HQ/i0eJrX3YeH8CTcqc6M8qYvOo2N3OA1
83nkRPTnf0tNVnKZ6QJF6jDjPwBvMZVeS+0+lX1N9XsMZfbhj3L5IUUGJ3htC9QMEbTpuv5tLxf0
5g0h0QR4kQmzH8IBWC6VLlhS+ixNvtzuIh7ywmaw1D4FMmrTDG08iDmWbqTY6bSDMO65qNLbjvFT
BKMjKFNLhVF2GAQub43mnI4HmXhN8x7xGCk3z6LLmC4lhip/W/wDIHPdBHgiOdpwAIpy3R/y9JZj
ZtS3ftOIlQzGJ9ZyYzTKBJ8IiOZmT4HHiqPgZtDC2els+cirB2wqxEoe4xh7PQGlM31eJPtwJ+0o
HpcO2gyeHW8X+1ZyGP/YAlVUMKSRVrpF2wCisWDRLfTMa3bzC+pvVnfWRotXod0+HdD3ZIKexLcd
StmYGqkgNBWebaN0BH1XdHZHsDwUPCjpLuLa13YcMEURKRPWQ+GFv0ZpPYuA4FPBTeqzHe5aP7gB
p4Eu29kTvKQz7hrwhHASnU39X4lkTEyqtVGJQtQjSAOUUtNEp/O1q25qPbfC/tdl/dw0gZUsxtaA
pCVmUYtKVVuJWKFBrhMK4LjgDexsPxQ/5ejMeJdm5qacLD1NDehIEjJlG6/RdrQQAFxsjx5ioAjf
cTEwaQ7FWp8iiToR0azDR2SsQRqGRs11uBLRFw/xDstejuoIZ8XOnZjPgMyTxthE3CW52dKkhD7U
ZKDhU8iwwKPdn5hfHN6WpmJeDqZAVJaV1JCmdg5oI7w/9G4HfMEOXffeocGNf7YtnVQkLIEAAELD
dTKBLZ7kQs2mEckqjteHz7rSh1ZBrkb5r6ARXi4rJU8YPfmqRKJjRKICCQ+en9JJqG/j0e1V05kX
D+RuvDSIGtM3DZFFLFghAmiop3+VNfdJtkQdjA2DXbeaV9+CLs6Jb+XXGBgMgRXlSIPodc5H3tzc
ViqE5QYV/4mKAk61r5IDEGrEVYsyRj5bprYz2tFe8hgJ+r8p2K4FMf5kIp3YhwIaFyLtQTYHEyAh
wRHgYJe/2qarXMthrrKsa7A7U/1Qz/ETRUmKvNjPjvr15HY2fztpcxJJwdNTx1aKgT0bxrgzcBIE
QoJz/Rk7yTyMWn1gMjWAt248zuk2lXIljTFuUndFnxs43ZTBUzUv2WDR0cppZ4J0wTEOWDJrT2DE
ssZdzumfb47pr0/KqErcyZGeUaS8erZBRknn5pedcRV4wrnAIs4TADH5+Oub/mV1YEZtmjbOSBpS
cz/QHDrzjNxqXzVfcgH2/ipzeiZbgWh9REZ5ImkpwqVFYzQJXX3cE303/gvKEBDT/q0vbAGhmOog
jlXawPsVTbPVzYfeeL2sJVvP0rUIxk3Wkygl+owOcjrHtmCMV3mr3f83EYxzzABFp48pPsuYu1X/
O2+eL//9bYf4eUs0oV05XwzZV+BkLDDEmEVWql/pQWmjGV6NJzE7gZmKY1ec7842q4elLEygQEqO
pr/rgmQns2Pmf10+Ek8G4yjSNADeAub60XQf3AoDIL2EhxkKIZfFbDv0z5tjPESWAZ0wKPDojHNf
Vx6K5YT1oCXkTexsisEjyNQV9C9Bg/X1A+HbB4pGU6lQulWxpR/v5u4lfr98lm3nqhBJJzKoT0S2
vNcOhqC0rSpjqJsOEUw7zR1cAj6fFIgAvBYSTxprmphcxTJZBWkN5mZo5Wh5HiwgPXmYm7nnPSI2
61QKtjOxsmtQMlPGnQ7yqM4lXtNOMNZumJ0FLbUa8YSH4NiKfoRWmXItlT9SbrKx6R5WghmXGrV5
k2QULDlDdVuvF3fGcsVgZLYhdjtznm2V0u5Kg5cu5kOdDP7QtD9J81SbxPk333f1Uxh/KxcBEScZ
yhq8ibbmtT75Sdsm/T5zBfTkOdKoTn7LslQM6ouyqisGi/ijtqTRpfGjHkN8yhMVXYuvQmqVJ7p3
ITwoDxyBm8FrJZCxxaSdwOS1VIjJSI7pQokBmvJTul9coOB4BmfNnF7WpeMxCiV1YiaNEZCD/tB5
dDvNp4/uyL98KvpnvoshqqEDfQDbuIzl64C5J4TiD0T6ewKE1eKvtrodF0+Jn/6bIKrHqxiQglcK
cRSPXm26mtp9p/lZ/JzEZznfXxa0bfjq55EY15wZ8I/AOkTv5bY60YIFHkw743Zxc7DZ/kvD/5TG
aEUWdhUYdPEcbF1aiwndWbCEt8EtoIQVb2tuM5DCv8gE+SmeoIyFab2a9IGBCnJMTNdA8qQQLB9M
h3TydOFHOv+8fJWbyvEpjkWmIWFp9KTIMLuDN4uq3sdqYs39QRBRPebtt2/WV7EK/r9nYxFqxLw0
ZrFE9WfwZte4pwQF0i71p4PgpvZkl3vRyZ30nld12j6jiUUbEx9RlRltAXOLVOkBpgDMAs215wSj
QloPSFB/qLjTbNuf71MWoyu9VGZZTpGgOq93dWBWKM/6TXzQHcCQeZTW1PQ1Ozrodzwr33QmRJfx
pMFrCru+X41PncVlnGL4yqS81dXMUc3HORz9IMyACzVlVihM9hyZnORl67iqiPlyjciGobPVhDZN
w2moaD1PbNxOd2MKuzY+1NmdkQBPUr25rK1bKZkqKYYGIAYFuALMl4zFISq1FnXraqjtOvydajPF
P/43QnCPmo4ZbUAJMDc5ZUBxN/AwW1JP1gDZdL8kHE+5cW26QhcWCdbsRCAjfBURl0otBJToIc/v
5+G67pxYd/IUs7dSZWnV2+UDbT2xv4hjHHMrZI3ZjnCXlOFBPFMUHyd5btwEUO5W5AqKxd1hpHrO
BB3UGFVRBd8YvhOrjkAsSrJOhEhVOJWm2/b7APNR4+7yyTb04YsUGs9XEaeQ8l6JxRIHS0CW2Fuk
xl4Yr1nCOwrzsZJYnNsMIMZOL742utsmx2TGWjFvCXxr3B2lTsPAcIOm0+LO18Mo00KGxECYyYvR
W6TUGgUVLLDheJNO6V/LAqB5Of01lEhJ+uauziJnSZ6VNvS1sPHBTf5sxKEr5+O+Xd4Ls7XBJ6e5
l+974yq+/ERGkYK6TSvS0WdX9KhPdh3s6nZHeGXfja/6RQpj5dJSpYBTzzHcKT5VeW1V4kOL/7t8
lK10/osUetaV7oCnQdO6Ea5Li7sGcPeaBZSZuwDtxTbJHHi2m1xMdo2muaokYNwi8S7/AN4padRa
yc+TxcQ+Fz630aBHAIrKacFK+MBhdN3wNF9OSf99JWUU8iDrKKZMXJp2mmX2mElHTHnZDRFcLZls
sC3xbpanJUwK02hYXs4DWGXjdB+0ObW9118xnnujuMCO9+cjr4H68dJj3M36mCrTKFCTrE9iCRNl
lLFOQU6BjXPg0GGVwf9PX40dj0RcKqa5h1+LZ7hPLPthVYhjZJufDFwagPrBQpXKFs2nsWyFSEL8
kcSbTHlsDSdYjkubWpPwk7u8IG9+rJU0xoVGSQuEZOz8O0kczcBISJE5ZG6UZDdCBqrmRHcbQKqP
nWg1/ctoml5ZpW7bLKCuja+VOLWUZTgj+ltRH+zLjFzneX4zJFgYHPDYMMvSLof8mBfIKwtZ46ka
/XXfvvvq1zM+U+6zKCILVE30Fy/FMBGuzJJs0fkf0r6rx25dafYXCaCy9Kq8wmTbM+MXwR7byjnr
19/inHu81tCy+MHnaQPbwPSi2Cw2O1SBmi7gkZBQdNszxqCf0OYZ1ddC74OcnRdRCNai5SxoI1QF
T/Zl7xnoM6MmGpMKuzGPtjH7USja6mzlimkpEqdxaXvjUZ/E2J5CdLaE0Rf5MiQhnoX0NT+ntpge
m9qKQ56G3fa9Jv42xM6jSZNRhomUw5/vaDFUDuInQ4aIyvzcQuhxQcgvOEOQH0N7Ti3+BMYmzoJ/
z0RsrKNaz+DsLDWdIqQ4sRjPWeXP8eqWPDqod/KvPz3jYoNBWbLEuElimjdwjeP0GRLdp7C0CsVC
tj14b/7xjEcV1aAuqFEVQiuQ3XFpWqmv7/0IBnb1JJ30CgkTB9qyVlMrvmambjkVn/VsisBaI96k
qnBYZNUDxQ0U9swTJm+OagTtYgF8qzoKZirIg2btDXJC3qhhxAIHK6wbf0jll77QIBZZHGThl5Tr
P2ZcG1MBavxEB7UAmKtFebwpoN/eSIKnK1+I3PkCaI9yquAnma+CHtpiATcLpciWhO6GiP/AHGki
v4FkPdr5dJV9HBhdKUv5jHRKNOv2Sr536XnS3zL58/4NsJV8+GCHHqyrKxWTLUZfL/BnKIceBIvK
egh25+l+HiTct+tW7A6uWkNH+wrqjSAl+mhN7SDrIfYIhqj+M6idHkaQOYDmhEqxFE9xZfMaDDdR
7sogs7wpFiYpMWFQNo/a4s815w23uSI0YRA8xRXyJ3F2OS4LUeqU1rtHh3yj+rLghkHDJPqQAAW8
EtHGw9i8NsegtjKU05rRElFR/FCg8Gr2iy0qyY3ZQcmp629KY3LDtnA4XkLf2+xpBKGTSbkJDRlN
IB/3bW5WcdaofrXQVNaUg9Qkjw9V0tilTm4xZ2frUgrNrtXN0EO0xjy2dGkLDa7ss+3fkREKQt6o
xDFjSwP3CGWMRcIWzQWFPT9CFcZefapQkNyHpwlzBMWJTw2y5UqiAqIwUZZxzbAUl2bUxx2l5HP0
6q5cAjEO9j/yFrRf/33GVXtcYNCOw8ii2E6WIZ3CTrUkXn1m03+uFsHcH9HS16GB95pTKgiPwIxn
NjYpnCL82bVAxq89Xxtkc++uTDLXCWYT+xFsTv8ZxdTRfyLYdLgNAp6YUMzpNbn/HTch7fpDMs6a
RtIIJiWsMQQRpKd7McYwnsOAzkOMjwJfqYizQDbrqIuCiuw37E32DEnwwm3sytfd3q0OshsfVw7k
bEVVV8tj844g3BSWFOkYB/p/lmyulqJnEA3IrRJRddLy5rm33R79nLqMDhGd1TPUxt4UjBC02PHQ
orfftEKJl5PYeiOIysUEA2r1mMyhmgvEIcQflbOWBiEqYFUPwdWbZeHUKbaP2cUYcwUVQ5gKpEQC
RBlam2ij1026o6fksO+FPDPMaW5j6A6PCRrpw/wIvoxIdgeeZsP23aNg0lyWDPC4vg8JXd3d/ThX
fZdGSGBY60t70Kg8lkvuFcf0KycFNY2/v6Ztz7vYo++XK3uzmdbhaKB5YFo/lfkNWe4LyKfEqWUo
nPa/za8H+ljTRGeqqrB1g7GShFrNdOJUamWRfD6IpoL7jXevccywJ7dQF0VuNXqtyK4YWkW2Wj1X
5Y5nhMllV2C6yU0FzQTzYBHZV8tb6Iftb8xWa6EpXr4Xy10fNpO4DgYgSL0jNtW7KHw85+/X58yW
7rpD+1VNHa5Q2iYyXBmluHjlDkvfyqqAGQFnjNEDFFW/5tE8zVp1MnWIo4V3YEWIRs0iWW1nMqh5
m9We1jWIU+Vhf/mbl9rVD2Hwo1zMroQiPMHjb71DC6RbDfJJrofbRDetpfi6iNFdnhscq5ungTJC
q8jeU4Loj8vPGqEiYH3DfS27ZomM8BlT41YoPy5gStxf4FanMfb3You5Q4V20iZFhS0BRR+owB/U
AH2Vhx6UU6Ido4/HbW9z13zl7TFFqT/iviu7zFW6KLG8lCZiHnXCCtH8Ysz9SUN7rDnqHmeNmzHm
xRbbHotsi7BUBGukkbTyRfxOS8j5I0g8gub7vi3Osth8/ir2SYFEDpLg3fc1f4iUH5jXTUd338pf
TuXvXWM1QqEx1WDCDytSQPVOB6oWt0NXB9gWwWODxkryaYEgPM8qxy815liOjTon0wwsIMfxkOM9
BzZbW7f1RyjqerSoTCD4Cn2Hf9C5uvZRVjbUHKQxKsIU9Pa9vybO2j6N5j0S/0v/cyWcWHkz3311
INim5lGpxFqd0K1ShsrsdGuCl37sjPVoL2n3RQNFUKgsT/1a3IVItmeVzDn8f/kBBnSCJargxJZh
pS7Wo3jBiygpOqvVvup9bEkJFJu+TonTpHd4gzXdaeDlubYvk4tZJqzIdTIPpEOSazR7K9VWq8yD
oeG4EM8Ig2yqkE2rSJNp6+xlxfciOxc5J5O/7aSXdbCANtHJBhMmTAwGLR2xs+xcyQE0NSFuuX8M
tw/7xRSDYUor5VKZjqA2MO1hiWzVvA3X3Jr/oZwL//9thyV1XkItn1cBaTNk5+T1TccsaPe0vxTO
V5MphF7fuHPXC6OKPJZi9B70Fl3VuKnr9i5r1E9Nlr39b9aYcC/TBiEyMqRviXIa+wABuT3pn83V
rqKFc8Ft3+CXb8dgVjotNVKuaNwgR8pfox1ktNjmx39QLjJBrYsEMeX7VlkGfzIUyRgRrChTX+TV
ScN7eeasZBv0r2wwwcgsiDJZlHc6gMmtndUr70UrdQxnfZDeoDPjJne8gtHm17sySc/zlVuUJmmE
BpwKTn7I7wfw3GaH6l4KOl4H2+Y77coOAz4tJF+hkQL3o9k79RS506txb5xLsKWje3C2KRN9fIwc
qbBEwd93xs1TfGWbwaS50ZJVoa4/RV6on+fsyUz9Zvyyb2UT+a6sMLBUShPmhCVghdzHbpnqkO9q
c6uaURnaN7T9druyxKBSmjc5+BPginQYCN2AVu5V0Lwc7eJAJ2U0zgthM1b/bU4jbEnRbLM+KmBO
KW9X8o2Uh/31vL81/4gUrwww0JTljVgbyvsJns/1oTmFj5Vr3tE+1tTTIOTmoYR5Uqz2S3xq/ZI7
dbrvHxphwAqiRCSZOnSaTTrwyZqy3BLSQMl4lfZ9D0Ee8ONZi0sBsWON0FFa7GmsrDyxyfK2/zG3
M1hXH5PBEJSY9EqUsVsNWlxQnYV8IdSCPaq0bR54KeXtx8WVNQY+1rlqx1pCjly9C6H6itzy0Tg0
b/It1ZYAVdpzfAxd8cf+GjevsiujDJZ0ejGq+oAlJu1bgXbjofg29oOdLxA/E9x9W7w9Y7AjMYcM
rzU0RxgSWN+mX3G+WK34sm+Ed8IY6IhQfhJX2mjVSj/V7KYgnBO8vQgVQ2546BvgqvzoeFFE9Eyn
tfqibgIRIxWyuJxQ9+KY2cb4ixnmHC2T2cgaeCYQyXq9fB6Nmyl1FrG35/iQJpwbhWeMOUyk7FtM
UmNNtXlX5qmnyDZ4VkhvV+lZygfOFcL7gsypymshl5IaAdoqWlL6Je69nKfftG3ClFAkkNAIJzNO
kMdVPM60dJoVVmP+zDHbHHO+2V+Q9mKDuTkinciKQouZlHqHKm0n0CtBR4N+W1LJwhvKG4dA6pTb
lRtnlgDl9Nd/cfXfv4DtTzHLOO47FW+f1vSl+aUxOX9/4yuCjBXtdqIJVRZoLX109QQDdIUhmIoz
iJ9UPKJ6f5m8/SXwTDAbVY15vkL2XcFTLYRa1OBX8uphJoJzLdK9YG7FDyuh/34VmWlpIa+9CgWn
TugCLVc9swCDhjTZQx3Ucwch39mKQiXYX9zW/XFtlm1S0LVek1IFWsLZ7Nbh49TcKqOrN2+p/lUK
MbNa+RGEVtO3qf+1b3njQH8wzIAUWqUEHfcjaPfA1RPdKTOxEvNrSH5G6mHpeWrlPGsMVskjVbbp
8HVTI6i75yGN0G34EK6PbXKbh7yPuhFhfFgbA1ZDBE7bUhoVZHOqQPPT1+5z4S/3yc/0e+8KfuNl
eFb4vAL2llbnB7MMakl1oWRRS13IXX6JAwgUCoQD0U31IkRe/i69SALxVT8L9zzuTd6K6SG68l61
0mNVSIgCvj7wzas5euql5NjE38tR4XEDcg4ky1xdFkMr6AJI51fjsxk2QWQaN6rElVjhmWGgpa3J
0NZJqjqGPByEtTkP0LhOCl6ZlWeGeu7Vl9NivelrKiY5jd9a01u7R3PiZFC4h5zBlrVYczUTRqpb
9d9Je2jWOvKRjhPxBrXpd9kBMoN5P4h6q5UyGMURFuRWKiPV9Tao31PDEaSnfQjZyqxdO7zBYIjU
T8WszzpU1R4k6EInrvCou4snu9IzLx+w9Qr7YItBEHUls1gUiYoXLVX+aj6PFlCqOISWZC3Pwln6
t03TFTRvgbIAowYfHaNUO6FoE3Sw0iE/xPco2SU3tSt5lVf6PGHyv7jIxRqzPDnFQ2UlFege1tnq
5dxqoVeI7vgyhArSUeqDvvJiNHEkPwRECvv7uA0eF9sMXCZaEUX6kgO3liBrv4z1UwrOMl6f+V92
8GKGgUdVVoYKI/eSYwbiWxQMfmEjzfdKW/F6u7jjZde3z8HFHAOJo5x15Zx1OGaSnRo34iBZyJFZ
4FYHLwnvfuPuH/3GVzBShOpaywOhBQTwrtjNz/Cc/6JcIQTJnXri7NhWZInTcFkcA47QbBtFqjTi
yJhmWp0a8+7RiYr8GAfdlv3JaemxCIi1HFIr8bhXHXXHP0HmYp9BzYoIbV2hnZRS5H+iqiBvmhX9
kKDMnNu89tctAuYPi2Xgs0XgqS4i/FPyRY8S+Ehu8bB+NxzIGXvjcYXQuBJETnxT+yqng4NzNNhJ
XylUtUVNJASfymCZXfGp6jQvSlK7nc3H/VO4HYD+/qTvYHvlQXIC1rtCTRWnH0w0jAiuKbdBuRhu
mIyB0IUv0/ITfdA1x5W277+LWbrTV2YzrS4jsUMcGI/WKH8W5+9GwaOn49lgAGaYy6gxCQgh5uW2
HkCP/JzzTGwlc6+dhJ3M7+EgudhiHYoPRSGH5uikV+1MVeiVk4mSeuLxBjR5y2IQZklxHYV1q0DL
sHTEfDhrnel0fclpg+EA2XtS6GqHJDGuxKpEbFeqodv0ob1m5aEpwnuteWlS3k3EWxSDLEI/JFKV
4UUnQlsjmUHBqC+WpPK6hrdSWR/2i0GQWQ+rjNCINfy82Max8ytITlor5k796JVKvEf4rLazf8Z4
uPkONVffclJiQ6znSkYfTutox9KpZstrIVf4GD2Ae9RZ3e4u8dRDbSte6prOyutK5wAKS/W3aOm6
zsjpOC2GXfWHuryXOmcSKs6p5plhghelysceSTvE6OFi6TmiMoheFSLagIrV2/+mPFMMgKygypLq
HEHgksXWQA5FBNLCprI1nhjF1rDNtcu8t55ebV5bZu0aVbgHsuS5yH5Iht0lhmWEPw3JUsxXDKa1
4Zf9xXFOg8TELEMSV3rdh4pDatltW8MdpsY2+n/obvqwMgZJ5nBYVwLxb0dpvxczGi2h48l7FNOf
unNlvw/kXH891VzVLh0UXNnmyzLbsZPZDZpunNvqNXVxf2q8XmCeRQZKTHHNKgGTRqC7G+2UKM/Y
Lk4OdItr6MOXY2BkMuuynaHKjTd36EvfMOSBAUQUFTzZrpzkSXlOIRfKOVwcQGZliBOxU5qJXjWT
1tmJTlwtRfFkIlYHVkvQ0bj7PsiDSrZcrU3rmGB8QcbTB3q2buOrj+HB/7ke6QOSnMxPzswJezhu
z1av21A3B1VHVkqBcofwQ8gCiRsyc76izOBGQ6TFUOn7XiOvaVtbK5WpRfmJYO94JcltN9EJGsLR
Fo+ZZCaE7CtDQjYBjC208Rd1azt5EG6R37NGNw20ILoTOV9w+0Fwscgm9tJ4jcQiQl6hcuvK0o6D
bxy0GKVXGqzyY5Htt/iVPQbxWxmpxFyLED5KkdVonqHctgukI6257sHUBgrKc2IeRoM3Obb9rLsy
zOxjiiYmUtaLgiv1P8mNZXAyP7EnZzp3d0Jqia/752HzwrkyyESTGkTmujpFQlgKb1dj8iLpVkV5
T0k+7dvZvm+uDDHgb0xNWAwY73IkRAiKZqemFUfnXjaspLcX3VPNp3LmtNPyFsfcBHnUyFXf4ibI
20NXuZ14mk1kSP/lWrtaGf0VV3eBUvdKJOcIgyK5siKlQ9pQ8HEHcRaz+aS5MsNcAKEmlGqry4oz
DpasnLuqdMrmewNyQkxm4sWKIU/OltG9/+OSu7LIXAfgeG3QcJ/hFDginVo6hvehR6UOIGbjmAfy
uG9vE8OuzDGwMof4fq0yKU5VnUYB1OhfIagGuepfSsx78m+/gi+22LyeBsoUqQPXjqM+1Qc6kFX5
cmfF36qb9HsH1s4WXFfh45hak206PS9u5eEZm+ubzLUrIHMGxg08wP8z0DNa0dn0R7QI8LjvON/V
YDAlR9GunFS8rBBbWlH+I58HtAt2nRcZvxYMVVn720i9YsdrDAZRlDiq5L7FBWuAAWGqZtR8fi5L
fJoTya7T9DXrol//m0UGWlRRXEhTznCcoXKFdbGSXLQNob1fZ+GzNiwgw56dfZNcB2KhRatyjJDr
ijODBaf8QUeyVMxnVq5iQbnTjd3hBM136NTq4FDkBWqbEcWV9zKIswpTbAgNjBtrkGLaRjvpIy/C
pZntvW1k4Eaq07A2R+M/LpqcxCDyFxx8fnsV/bF7hhiUiWJtLZYcV17bBrNg5/JdMdodr/Fyi7ZI
hO7Xf4MWdrSi1MxKE1OAmeJnj9kpcVE6JlA99etT6yre7CdgdF6eIZqhcPOZnP1i5y2ERCyyNsOR
oAETzWgiuR/amFiBRjQS/EtQgHz5pnre91HOh2UHpuQl7lBpRhAjSr9MnAptcMPBV5GF2LfDWx2D
L8gCkETvVHhjW4F2A//NpwPah919M7zlMLiSNjEaWlUBTy4VLATNk6p+EzH9maa6vW+IwsWOQ5oM
nJRybiRKhni9BqP5mFhr/n3fAA/+TfpFryKGNIxAE7KG9J2Fln8Ue+g8Z3Qm777Ag3+uNQYthHkQ
GyVEARdMHomle2ugORnGizxoUHqmw2Os5Vw3JgMcckPqak2AxslipY2joIewLnxdfS47Toczb6MY
5JhjMZXTCrFrnvenpTBsrR85Z4jn20xMUjckauYZ365fSwy4JLldaLVPxkHnHKL96A5sXB9dIobG
EzKuNJfWHYbpGGmnXMIgYFTY4eopee82Ju8K2/98f1CUrJWRzWUPhG9fDMwWy0HkIkHpFZh0dmS3
9psTj0h5/2uCEPLjImdZ6NQmjFQniepDOFdWAfkqpeJpO2ynr39jPViYPtpJO7DYxtTjJ7s9g6nZ
ahYfJJA0Jyna8nGhNOklpvd8zrnmrY9BjnmY+kZa0LNgBr0je4Uboc2lsRqn/gYSIrv0l8eS2ymx
H28pLGNCoWECTBqRyINsl0XQeULIZHXNTWI8oHfNSDmlXN4aGTSJMkGr2xQNCyp8M0sLNytDX0nM
/+m1g871j1vYYUppUVsRGe2mOPcZ5CT0GpRZhZe0ox3ntSfGT3oe8c4E7xgykFKgh6dPe2D/e2WM
0vh79ffGz9BqNj5Lh+VtBS1Nc5fEVvozTznWecYZsEnCKs1TBazwy7E9yNDvGLzuwOdS4R0Ptg6n
VilpK6OVncGm8l3I29uhkzoz6FxAI4KSvPCqHvaPBgdr2HqcOK6gH6HwVgzCZ6kwMLUdmRwb1CX+
fm8r7/fg9a3atyRBLw0mthsNzV4i+GzVxML5OKoyJPoShbNdnJQGKA0/+qiirmUWCwBQya8PNSQI
+2NzkKzE4fZrcA4dW4/DLK3WhCI+X++EfulQBXXMtxGrBjFzZCMculEKSABx7iRO5KC8O9LVF23g
I50yA886d3agPugBWRSM8CkguO2+cxU7eKtkoGVZS4ngZQNCxcVa/MVuD81DZY9WvtjSU3ybBrUv
fOJlHTjZTBA2fNxFKdO7xpwRrxiQ3vMNX/dSR3Ah80I8S7WfYpc3trIfyCrvnW9XXzXLxLjBoDdu
p8oNxdMiPPSjU8oib/d4Z46BkxKK5oIWYWE9VPrGT1SrUnys3cFpDiqEzBJukwjPX9h6HFHjhhAD
d0Mt/8CDy+6MzBZ6A7X+6CB0lWS147dGMX2lxts4em7K5HEfZra7BnUFlC3oRAbrJ7OZohgPKwh5
aWSN7ob70pt7C04L/fMH6rQhRkxiyLglnvCD28ax/b0vtpm7o2tIvmQG8lcgbToqdu0lmCfo3+eD
Rt/wMM7LaYnePi8Xg8wGK3KNQkaNNECeg8D8aendLn/Z/6AcE2zL89THNTguEWJXlXqSMtVNpvIR
/5NTlf/LlfR7KSwjH+mmOlIWFdgdudFjgilvHMFzeA6D6WV2MQttYVCZ8877S7L9YpQJR+XVRMJA
0qAMdwSj2WkM2lPxkluGpXlLoD3yRj/+gjQXe8x9YSp5Qnra3x0nVv1GlTywTLuTkXeka6ztkssD
tV3uuhwIhTrtFdiQUSIjHcx775ak7OtNY8V3AgauRPDC9H4coJoRcOtRf4GCy1qpY13ZrfOJZF2O
Wu+s+6qEtpuDgdB0QLudrDvlchSKk6HcVYWnLLwOPJ7PMtdIXKQhyihYMgmJlZeVA7pWX1kKf/9o
/CUFeFkigzWyOA6DXiOjlB76w38IxBLbcDp/DNZHqmHf2st3HXqo2q36ad82b4kM1JhrqRkg4ZYd
guRj60MHQuaxG/8lurksj0GXpWgHKU6RNla1g4JKm+5VmmdOP9bRimvlLP9Kzfp/QxuW7io08hjz
SkBvMf0s6g/JfDJ5y6Jf5s8g8feqVKayp5DE7EsNDRapDgnl+qzRRsZf+mw1Mh5Nz/vbtH3TX4wx
ALOOqtG3BvoYBfBaSp4uPtTTw8xrOuNZYWBF7iA8sia14iADIo+Kv5Y/JFm2DOEfX0eX9TBgEnad
aYQhnpqUYqGNrdjL0B9ZPpODcYgOM0LR1h6+xzdgKjRueXkljs+/SzlfIYqEi92YEuhrVoubL4+o
W2S8BzzPORjkyCLo4bUEoNUaUSBpJyX+seqvUJtvlN6tF84Tl7dvDH70o45O+RRdynN8VtPGKvqg
av2F5JxAkP6dPZdnwCJMMzpQgGxjqDnp7JlyYi/FjYZUllFyTHFCIJXBDCJOWdGZCBdU+UdbN59b
NXvcP1IcCyxbyhT2dT3qKaqgdWTroAIVK5FjguMF7MThgj78tqPfq6rfzOaYia6K9rKyBQnfIf23
EvXvI8VypdQE8XFPL5F4eIqH1yzNv87S4s3C8HX/w/FuZJYfBbMFS6tkMa3mjs6Iro3o2AYjXjl0
eN3gfEPeNjFIoUM6fA1p5V1NPifTceo5sRvHp1kelFhUM5UQvKGi0ThF/WdBVX8sbXU3dFFQrwKn
/4RzUjUGF8gcQz2wzFQnlLx0+CmTgCi+pH3a3yGeFQYPlprUEBBDWkbPO5DJnNQmccXIVjJOBo+3
NwweKGFSqbEJIK2zr5oQxMXz/jp4cTXbHxSWlRINtNyVDnZ8r9gN2uMKG4QnMoRv49P/QQ6Q3to7
EMf2B011vkAFogEqgKFBs5PjMlmiH97JbumXPGbALS5klBJ/n1mdiSHQlAxBvrShLWQjiA/RFxpI
h5VyIjvhuTrQQinNn+uO+ZqB8cj93z6vLn0MrUH0kzdZhf1T/MWNbfW5sJVDfurdOEiPGHvlzUDx
3i2s0EW8GFI/5DjMlKFq+ULXW9jirfRUHDQvPSL1xLvree9BncWPTi8jacInjhr1pdFv27q32vTb
MhJvFFVbhL4wKeWgFtGeVcxvRdSfhrJz8CPdZBA4YMZzaJ2GJlehh1zFKRno1CyYdL31jATcXX8q
ob3xPr9U2bwMESfUYYcC60Q1RCHE6qX1ANSZxlOqcSCNZ4IBm0ItIj0besXRB3tRnkLzpgOV5r6n
8mwwQFMQKV5UgtbOJT2I6MpOhDtDe923wQEznYk4umQl0CkAaMotQBMF6Dpe/H0TnGWwvUJ0DmIm
XYYsqPESaoe0va14ikMc6Gf7gYbWMMWWzktn4k2z1FbbnSczkBIeiwcntGFbgfSo6hczQgGuB0yE
j8Vq11pp9QgI0Y6n8kb2eR+OeZgsSTepJk2I6cJDqDtdlFrryMkc8WwwQFHIMQmLCI+fvjvmwmnW
HYOnZMLLobAMyGpfmH3SlCplIVzs0O+sr5ZohffKPeWzm5z5W+vzOEep3+7caAYTciAAzTNU9TB4
Skfg/MyX32XleHN9vKjQYHAAeQSQ5gwoeFFWBc3OHQGlk+cJnCvIlqKh6dP+WeI5OgMJ41iCzzEC
JIjGgaDpM/JFQbRK8rJvhv7qva/HoEJcQ/gbHfp4WlV3+fxjFV7aebWa4RfiQw7IcVbE9vYUSquR
jCD0kPJTYbYW+pStlIy2IgX7a9r2dCgLqQaarv+QzTJr6A0tNTBiFHoLxJtkepobzmn6y1V/McK4
nSyZ6QzxQdD7faHaidkx/CTdGT/MG/pMgOJ9yvWI7a26WGQccMmKYZYXbFXSWmFzG2VQH2hezDXF
eO7b/hf8Sw/YxRbjfSWGSvO6xou7Bykl7bvBmFRkZdBwVk3MPxIvsmt7el4Ka+Eh/F8imottxiXH
vlwhwYaoDSEqWtgRtglueVJe18fiTHXbi8yOfy487+Q4DVvqTdVcr+QUxzspgkgAkYHxoP/TfIP+
e2V/1HYFoc6jAeGhGMXBCvXbMf2pzzXH/f8ShF3MMGGvGUpxpEF15V0lBkwz4PqVb6ND+V6NjBxe
XZD35ZjLCwFonhMViUKSPjexbAnkJuOmyXlGmNuLdKspyz3gsH+Tiu+m5q28Pk7O8Xp3y6vQVTDM
LC1b5EtQGrP00SrBO9/rdrF4lcB5k28j4WWDGOxYw75d61rB1H1viyXyWd0xWr4k2j+lzS5mGMAo
RwKCccgnOlF5KtI30h8nCY9YDqzzdoaBCjA8J40s4eDk5d1Qrta4HmRQi+8D0vYlf1kKgwkaxkNz
tcIgzejRoc0+kH0FHbY8VcntGPm3mT/KsnhLpeCAwvuteBKXr8M/je5eAOB9TvTax6aYCDmNweq6
tvIJOger6Ha9wrmceMtgAKBr+6QnE/pZ6w4DTsMKtZqJsyEcF2aHIsWykLOkwMNrgHjccJa1BzU/
8nurKXb8GZ5cNoQ99kKYxnNb0Epxjhp1eJDhYEd6xZa+Ybdg1uasi3evs7S9s7Kgq6mCRfVORIKk
fUoxsKi62RmtfnbzVPrS475rc84POyBpSEUxZwUqVEP/TRhBmP+pKj7tm6BHcO8rMkAgxXo4SLQ7
ZZKPFNYqNRCElxHv5Sm1Yl4zDM8aAwhrhnKxWGL+0kzuEtVK29lS4ts6vFVI7KuJs7823m3HjkWm
a5nX0wJoAP2Rq4ORwnDIYfDobAGBekjyzLHHWR47FglZtInoI5LexB/c1clOoGj5iqQd2kX0o3BD
iWGo+rsJwe59yxxHYacj47DPEhnqXg40GmX5TqjPOW/rOHegzACHOcXaCE4YBEHlCh5Ew62WCQHY
UBzMOs8svWie9tfE+5hM7ECWeo2mAnVMsPJaGEwn8+cxep3U74twN9QZ597lfUEGTURtScqlxRds
Ncj14jkXDGaEzCPvrcgBR5n+jiuY17sxGyodJAOkPcuFHRu1M9dnVfpfXZGJI0oxaYwB8sjvrq/Z
EJemNO6+GFCOEigwgwUm9vH+CXhsDbz3Ads9BNbTtdINNJ0S9IFJbnY0nDloIWwVOxjB9OghAGt+
Z3PheTt//ftCYPkTo0ma5ylF+wvt/Bx82og9eOWthEHygXMV8HyTiTkWPdLNUDRAwpIdQRCxlE9T
1Ft5a1fJXadxOvQ5LsO2D8WaPEpKj0dPVELjrEO1BhKF5a848/cPHM8Ok5HP0T6vGiGC9UHAYO45
iT8XjRO2/9Rv9XuXFAZH1nJY+nVCtA4uGVSCBOMWRJf7C+FEhAqDHMYix6IiAaouaR/R5WeX/pL2
uSyFwQx5jlejAkujY2L4aXhNJmQVbHnuDmJ8QzoIAhaJVVWBat5AAGN/iby9YmCkbEYhzCdEBo0M
sSgRTJ5q5K7d25T9gzgv6jSXRTJAEme5rMoJWM5IcZI+591tU/Ouac5pUujVc4WJOd4Egp7i2pQe
2rPkikFyMz63p1S3+mN6K1mpq7+Or+nN4vMyadwtpD/tyrRcakohQH/LSRW3Wn0kcDs0HCGNIKKp
W3mUJjcfv7SZegzHH/s7yLlwWFU8JEOXKF2RRUbm1SqNT8v83Ayc+sRf2o9+bx7bCxSna4yLGW4y
1a2TCNWRGLdlI4DeuoW6GKj4WmPMwVo32aFZuPsLpN6/E1myTULZILVjMdBTWL/VyguIKfb//ntQ
s2eAQRIFqvFqmqM1VxLEox43D0O4fDGbcrLqbD0sIgkKbf5cERmlgBaCVnXlZ2AOWpLYqUjjltHL
GCW2vIz3eZhC32Qmdp8/gt/5YcgEd47bzopIbC3yZGeF5PczprWz9YuhTraK0pleaF/2V8RxCVYt
DeR6Ri6BtM0ZxS9Za4+xhmCu4502+ln2PhvdtyuX75Ph/8eKnYu6sjsHPbhJiEeP2f+hdZK3Jvrv
V9YgbqnlSYgeA8WXvRKCMqYt+prTupNTYmYztSEFyYF/3qFWGcgyc6g9ThW8nvI/iOc1EFz0Lvsr
2kPjI8/a5mUDwRFJRJIfDHfMZbNMQyUWIS6B8CYJkqNyWDzRTY+8uHH7LXNlh9m2sIr1DCzeqAMt
45cyvjV1qOia88EspPuhQp55nSFviQhB0rWXbAw/mRhVHWLexbO5n1c/g9lPRQZnCdHRvSaJR1J+
61A7FiLeHB/PCLOBhaShJ7THDE+SBn0fLOQUS5wLdBsarxbCXDpDP6NNsoCN9BAFOSZ3qGIUHc3m
JY42b7crQ8wVoxVrOpUZOmnD6jYub9QxBhMuaFAPBvp2Sx7rHP00f5zuK2vUXa/OmxjGPboakEdW
loMgHIXprKmPUD/eRyr6cXassNVcbUibnoigz+tVwWvNr8Y02lPxEq2KR7hMzTxjTFxagGtR7kOk
XQjSVSRHUgxPavWkiI8yj4Kd8/XY0m4hNapBwgFdoHrkdOZ0J89LME6QD8zKl/1PyDPF4EZnRhVI
opCJNxuny91Wf43Be1A/71vhoJPBoIZQz/rUrf8lAUUFlI7p9z5vtuo9O7nnEAwsoFmcmOOM0wR6
fDm3a7Tlgyfc12/fRpA5aE74Y7TDO8MrQaIn/T/SvqvHbmTn9hcJUA6vijt2250cXgS7bSvnrF9/
V/X57rRc1tk88DzNAAaau0rkKhaLXMsuHe3L7XUSiMG/9BaRaahFg7uL1H02VtesP2oRgRjUVnKA
kVol6DAnFLMtzH3Xy+fc+p7rVynrbD1zwvCruBKlWgqiTA45xl4Q13wF1pbdk5m8dqZnCrmj5/4y
RnZsfRsrNA1R2Ltf5XxHEJ7jQbSWUs5Yv3XrsiIW+nQwRtJDHQBNWQ6+XUBpvxHfjn/8napBL1IF
305RLpL0BAK9iloUASE8i0O06lAKzfHtlGZx+rK/tsb4zaqhfWiUP2edgkdqRVxmGjboPIpM1hyI
MTxpsrXoGjfUgDYBILwelWqUZd5nGPRLxEAb7TSZ7Da8W4x/F1l/EDmI8bpMIx4MRtP0DD3+WHYo
HxWUvsY+W9i72/F0DpEMytdFhp3JWUBunbvJzyjogVYF+njt22hBuQPb2u0hKYQRK6yDv3QIhKJ0
utFBg3LZ+7FBxTCD8RvAyBM5NKqixJ0B5w6/gtzT7yowloSH/E4LmmODCamEEvYlYMriQKMzqiif
NbQCpEf0J1/VY3E0fdAQE2hIgZPFfsdmD5MwHzUZLEWuiZnyQpMvBthZ5Wyx52wCQEFUNFaORizb
mvXz9tcjUmG0KP9uuswMpRzYEuML6ySU7AgtvpipZWPl41VwqU7C2+6i8bzreIyDfCorLCaa30xP
inSysismsKqM4rS6HdOgHPh9ZYUax+CRQzlCaI6G2WAgMbG7fLDjQj8Qm7h7Dfwn3jSe3kGv9Dlc
J5zYnWcGbCw5qhz1afFjDAhbX6K/EjXYmOMSkbzLO1WwMAiV6JOXyMM5zSxnaqjxZ2oDGTJvvDIS
olKfMCXvatBSrwMp9tX2mGcEx+dtfNdEDj/Erl/kRGVPEwkGrMJCwjHcunOfE+hxO5Y1nr+hVBRZ
EeSSTYKA0wl+kKmGN00yhC6R5Ai1ep4HxRYtxb/tHNQu8hgyh4kRzjhauiqxhRAFYR19X2cp+/7v
7HAYMnSSlRQSjmUj9Jv6rIcPsebHOVUFY7713zFYe4OyjVOIlhgJks7mKOzRZURx8yfpIDgso8k9
4dg/U1c+wj/4Zh68OMa5yJ7j8qI/piCcnGv1rtEsogJGnJnaWyFks7BljdOsmlAwmk4zKJCkQwip
SA3tD3+lfilZ7/H7hskbU+nUSSNq3WgGHGLXqiRby5NDUVNpALVzHEzgXW+e4pU1eEF4XDstqpNG
FPIRUcV384hlZmn1hInl9b7zsm+sLJV9tO6yEysTNYmtOCb0BnOvvOZoJLjt8dT6OORQhU5eNaih
QOjNjsfOluJTnxDoRBxXbw90m09VaXOYqQOQXRBflTG0F9UzIDFhlQNkPIhMitpLDikaI47wMoVb
bIzx3Q6EstlR8gqfauSljvy3MeLNmhTNHBJIbrFLSRjoUJVIV3d0BleHqyeu9YPSWiH2kO/26fXI
GkXmI9YMutOn2XDa+tyrdzN14lMx/Haz3qxMkmowrqzIo8LZjlvPmD8r/am0PobVdRqvilrZ8/xE
as1R6+MSjdDI5rro8PpgKJDJEO6UFBGNZC21zit+yG2nJ5yEbwjSdVFTBtZjogbJAS/RQYaRlzag
FKeI2OKZ0SFuLecLyE/drksgBdi6jbA+lH1BHI6UGfbvmw9WDmahRYxCbxm/ydkHqYptTJze3rH9
Rtd3uP2z86cbLdVgTwH+9BI7uV/71c/waXQqKLzGX1Mv/UrVcKh1MZfZrKsdsxkZPfp6rcgbqktZ
BjU1pykzt7pxEsscXAxaNarmDPpdLQMnGwjFYr2/zvJD18qp3SXj1ZBFdKUJzjrjPd00pqCapGNT
R14mz+gIryrbarI7K/zc6OjDFcpTVcTPVnrtFY1wWiIH+qN3KDXnUbcwsGJaIF5wjKbFCxJmLwrq
MkoY4puGssrSpkSPcYjL46k1E3dZ6kCNB7taMve2WxGfmG8T0s1hlLIFeYlkBAsIufXvOlVp2X98
efdcvk+olKSijAR4bnysj+uRjS1iwONRO+HA8yh2TiKzU7giqmpMM2idRpSGy2AdX/Ti8+0Ne4Om
Gw6rcPnIPA2xZtVooxn9+ihfy6My2glayaorulrQbKj7Dapiy8GrD0YAEqm33kPiN7Dr7K3fwAGO
aqj/187A6HjA+Y0UNvGKa+qDbyxEFmvarKdG+AA5Ls84yhTFIeU0XMoitTl0xyx80KI5x/23cXrK
GgLuqBDgoGeMonlYc3C6DJi9LK5L/CyDyVkjRnb3O5M2rsmhD6RH5XRkI6edp57Q69i65RFdgY/y
B+uK2sExOVpI+yKfbIm6XQTSFO6eM0LcWlHXtz7E2R3uOqdyCieHoDVqQPeCqz7c9hjii/3RMBRJ
2Yhue9ltEBX1sRsOg/j670xwbzJCZBWCamE6ubBER5+HoylI38eGcgz2RW64Pt8s1JmKNJUCO9Ix
/NjfqfrT1NkqKqqgFLXbiGpZIBIVvnHIWlQRLWTIxdibYHZKgglvuf9D49Bup9q7I/J8QqbSJmve
AlWYRIh2iP2ufOMSKjHw3GrElYOo1Gkqhx+TtBYgDIX8IqQCsuyqrw7oEe3R9CzN79WvktagCZy6
c7OQvfXlONSIpKZr2wl1z95ffdErn0Ca5OjH7vMMCtE3fT2IFoIWfqZuJASW8M1EyRiiu9JC7UKK
H/T8Tmof2wHXOrmitpU4e1QOTSpoq6IqCGcxBjsMCjRSLF+su8YtnsaA1SATXzneDjoqGjgYScXc
QMUESXsZo2LimBrmBH7O2SmL72Lj5bYtAkP4zqFe1AV0NQCSZZR3DcmZwBeNppnbRggn4VuEhKKy
1LiECinGqfr5vA53aaTZg/GwDl9uW6IukBrLTDfZrVrU4SrPqKx2XnuEqOrBUO417z9n9gC6cjUw
nv6lSXYqbEzqZbtkMqPrxCwCzu3EayUU/5kOUOHWqj0cpo+3LVLfjEtWpDVaLTWF65fr3RIdLfOx
roijhXgd1HgCIczBpYKW42wZXxlvQhMkz5FnOcWx+NBj7i8nhReIeOabeaqxWvUswy6qs2eZaAR/
inQvFw63t44ILY3LQEplydp4xcM/tKcX1NKUCB2A56m8qKVqtxWV85PbyIHHWDdmPKj4VFDikcBx
PJ+lh/geaaY3HOdrGcTXiog1yjk48OjH0dIwKCe72epoYm9HiYsRMOLSRAQ0TyyULzOEqFjvd2Oe
47a1VePFQJ9QG0RlT6xnn6Xy/RDlGYbSOsmQHyAvbX5NnuhpZ4DiQ//d8NCK4kYOxMNdyZuv06Gn
sIRwSZ5uqJBLvcN+sv6y0U0O2YN2CI+jU6JymEF+pEUcWF+oyiHhoTzzkIHruQVOJbwpRw9SeDSa
T2WBx8Th3KcXDO5QpxvhLjqHJV1kza2eIOyWk+SDLiyYBHuAclIg+q3dOtP34twdwm+3o5Aqe/CM
RGs2SJ0uIlVhFDTitblaDzquj8KVTfSV0HG1vlD8n9THZP++QWnUijS1KWrU6uMAattx96AJD1VN
eCv19Th86dU+l8IOx+mEnvAF8zJCKThgrBUMZ679VGio78fOsxv5l84BTKuv7ZLryJwnB+q0oKxM
TjAIpQzTT/yO6LgkUiGeq6jDhT8ZY4Sihp6R+XOkEbRbhDPyzERzPi6gG2QTEI3iVWYZJImKOdyC
2LSdZagQYpNBBG2AvZCPa3WOJqMyOtldC9mzqv5OKDrCDygTXE4ghFnbrqYouVqPZMfSf9XL8Hg7
iHY267dVcJGbh5Y0TNMosQniaHGG4dD0xPfeiZnfTLCfsImZGBQx7EhGEiCVzsoY8UxArq5Ayjpy
b6+GHUucH/9migvPyNQMy4Su89uVTEHt+D/TvdQDA7UiLj6jaU70KE1wa2gPcXNQGr/ND1pETF1T
i+GCcjHWJtGUEK/teC0BGf4hO0LU9UQtZq/Q8dumcWe90NdNpKaqhBqcBBiFTE/tiUctkDwI/bmm
t5wUO7kP76ixqJ3jf2uXj9OoWCdTkuDdgnmFRvTJKIrL0CkHY+gOax/GRLaxV2v8zR5XhcjqVs8M
0HxAgEw9aT4GR4L0ZXVYgk0rjBOhyzOGhX3fLBg5kNxa8OPpxZqOtz2diFu+kTxEecoIM0lyh/gQ
JZdIfh4pNnPKBAcNqtKlic7Qpw9PxXCvLMc4e7m9CiKQeJavVC5ReBpWyY1AEy4HYnZX57EtWxRJ
JrUUDheUXtP1ohAk1xjPEnRXrA8LpflDmeAwQZGSdmmlBa1beZDU360sspdRJnyYChkOEixQy6uh
WEBdcXrU0V8ZVu5sOqvs5wali0l9Gg4VliiuxEVHYye4XyvRi/DMs4KJkQDsPWK/bVDyveFzJCXI
kOFk6WVEh5YeLDloYnK3eLbwFpBcDQf30m8gz/eb+/L6FzQKKnpFdQ1d4aKGiYzfj6awirIi6SPU
ncx789uyfEg+33bwXa/YGGCJ1+bsa0et15YCB9JsHLPG74UPGGK/bWLXJzYmuCShb4x8GAb29GQ+
DtnRzO7iqbCb9rEwD//OEgcIeJNVImXGbkXCxTTOYbHalYhpa+tSSgqRXe2632ZVbGM3GzfX46yj
LQb4pp2b0rX0j2X4oRZ+3l7R3s36NwfggCEeY7mT40lCoae/FJAmDpHO2TkUBMDU7qRf9QdKkImF
6B8pymZhHE6MYRdbGDnF3DHenbUxkMyPEfq0DVANQI2S6pnaP9w35jjEmPrJSKa1Z0SSmG4CU3r8
JIOFKTqJX8T71SlCGy+VtnAkxbMpz+fwQ9GTpABZBCC3bewINZGye1hr6grI4ufGbv7RrFXMVqlB
yAvfr7hjejDlYcWnSxlzgk+hBbWZf3Rq6ZapSyWSZVajE+zMC0HpkfvQineZik8fWEeMqJ2o6zUR
4XzjVm6N5WqWOL06bTgu63OKbh01Cc+9Efua+kSEBMOLW1vK4cmURFYZpsgsGD2d5CZe/Fh/Z5oa
1kk9aF8o6lrCT94idBPonTD3iZZicQUmnNbpVx4mlzoXiXOGgJO3UsLGSpgIQtOlOR65tOosrbHX
qutjPyl201NnNBHgb9SGG1Nrglq4qAOPlyU9ycmdBDU5Jcw+xLC+9niwn19vfzFqBzlE0TC2szTT
gKQgEW0NM2KR+T3WiDax/VVZmiKBPxJc9pyROmnzpJ0YWcno6u1rDeZdy2uLwITWzBy1BPrvFeCB
y+/mONhSTWiBI1+XQAtRQiy4B3lOAfIcKbCCys1im2pn2fePd3scWvWFtgzKXOKc1iDvtIbOnOf+
muv2okne7c9FmOLfWwujU4QUUjpuJkDaSXfW6q5P7ifRv21m3yv+WZHKpTZlKGu93qLsOFV3uXpf
ll5OUUBQJrjkxizSfOhDtCeGoAUrv0WaM1JcansNb1tH+OORNeyHbDZR+laDEQf0fIiO2kn8n6aP
dz+MKVu6AY450eBV/ZJw7q14wVGpjI9KikefZYZ+BNVWsAuvGyvsV2zgQcMkZCNjcts1r8W34S4H
0QnGEfIcpKaMADR6pN73d08PU4ckIx5zLdHgsjY1KfswKvH4HhVBXN+rmVskH+Y+s+OKcLldjNhY
Yv6yWVo/V2s5NxoujMOpmL/g8SVZ78LCNyJooMYEIO0638YYt4/JZA16JBo4oKT5OMxmkA9KZFfT
8PIXcbSxwwGfGZVGmqywk/aqJwqWr4+W3YTUGw+1HA7wkg6K6+BIAqsFiAaST2Xj6wbxefbvWpul
cCBXlKYaG6A9dtvXFRLaeBy4LCCgxcS70xdgQzM8Jjfd/2SaIoJLlc73OH1V5d38H1e9VO10JYF7
MKKV0geN+LU9V4HgmLFdHKHJjGnBRHLmL//qA/JEz6JZ1Jog4HgUi59Z7Qjrc9ESlTrma3+kTJuV
cUCookwfguVHdvX0MHafEu27lrlqRlFJEz7Cy7yDGiGLSg2H4sK6SNF4W2gvQkmk1EQQ8zPA3WJA
zKGGEbCbqMspRMkx/yhlh7Xx5fJw+9NQ+8YBhjqPg6JkkI8cqh/T7EgKJi3PM1XgZAB36+uwX7GB
pUJYtVmDKpe7Ki91+EGiyBaoVXAIoadStRQh6ortiDHzz/XwXMpBZRJ5OQHj/HhvDQXPZS7YQRh1
ttFBxxciNk9Tf25xDb/9WWTKFgcUgzEsSMnxnMcujc1d4eWfMTrn6s6AmzH+Ay11Bzogx9FDwvQL
L7dMlSADKQjTjKPOr/07ummZiqUxDQg+kxHzvpXEFZlMfpF82RsfmUCl/Gg5GDNCR1ziFj2xAftf
9N0iF89tWJiZbALzMWkkz6h/ni3tvOREKrC/y+9WuIuWtGBG1qhnPFYg38h9SMbZS92483QdEHu3
P+k+dLzb4pKAGH05olZiwLhsnkq1t8N1tkdpJNJ2akVcPMurVaft0KAGKp7E5TSVpTuZv4bQrgWq
FkV6BRfVeVkuBeoe7Jqqn/oPLI9CB96H/3SLlV8tlxKAIy2y1W9wRECrn5YZiMDOK0cbhgPTNcDC
YJd2mOCVO3FDx6K2dP/VYuP9XGKgwKISj1inWv4oY9TdnpL8cZ5/5upo99LVlPyq+dj1h2j8+Rcu
gxYPQ1MtTMyIHAgkWW22TY+LeTZcwvi51x2BWtyuV76b4Ks3itqqzcKovPQEwirJqzIpfjeP7u2F
7Ebzxgp3E4pWQa9UFXEmz/cgsSqGL3l1Hilegv0PtTHDgUYYJ+gLkgAa6uIwamHBsZz0pbqsHt6X
yClj0hyHHpB2DWtD7CXcI1bfwG1FetDR3K28dZVTlS/2rf84QnExkiRVN6DXy7l+go6EqWY9wnIf
umOV+0NveHIYHoWxOyT1kxoOtmQURHqwZ1UVGU0SQF/+oxVVE8Q+K/sGNWAxECGYLV7F/osAKvdF
C+QysUMruO0pu5u6tciBitFMFUYScJSH18VT0QXRn1/ZQ2h/jUgtVGp13J5qeSYimQOchOnJEu7b
xhOlT0p1kOunVXsyFOoIYH+P/4bbtXFA0pnD0I2sTCRrIIV8jqXXdpKdxLhWxfH2Nu6F9dYSW/kG
KMEoFC+yiIu0uniRhoQLxM7+bRO7BaKNDb7jVAcNx39ebozYHn3WpIkTwNeREzmsRJT41Fg/sSi+
+3QSOrHOBHZ7Gb4txks5uyLV9rNb7GD3dFOB8LdovS16s3FLGEYqCN1RrF/v66i0I6Wxu0m5CwUZ
b69p5WRLdp8pcaAb02k114rIEv7Lrr7/AC5NEHprHrR8wQ3+s+SzE24GEyx6UE/pAR1yPlXY3r2R
bhfMNn2zYHVOqkHKEG/sE3ZBeMTjyxoM7vhJx/Ta7M3BdJDvjCNTwQof9I5YL1vOnyHxvlwu3PMs
GsU4TXE1VOb7wWpfJV0jIIUywUW50SS1ZSaY1yoKyU+E6KyZMRULlA0ustUxUfMxi3GNOo0Y7C6h
gi04yYU9hLROG4A/ySWibx+73jeOi/BeTPV+Aqetm+DSPtmzH90lv1hynvpZIH0VnrMAA3mZv7iF
G3vUhWuvmVMFb5woWYppWjJ/pV/6WQuVAfft0ZfQbjiDpniFAhxai73OZVSBwrHydPgOKZLGDvE/
PebdMnfIz7lqTqlZSyAfDT8mhyaI3dFJcPGBnEjkU12c/+U8ejfHHfJaunaz2uIRrYeAJAgDvQrZ
5vfqsxEoXnafUjflPX3l3zaWedomHlursywTTTlIcRlFwBCkvv6B1YcqSFicZk+CbqV8152T79YH
Cgx28+vtV+XAIElnZQQlOm5dkHzCfPh1hk7Ml8EF9hx+uDlxV9nH8/et5WJfSbKwKtcZR70wuX2q
2ZE+XJqqJEg5/gukvtvhAKBOhyFsTYTK+jg5jGm6ctqDeUHDfVD5ETn1sY8F7+Y4LMgSS6yaCEdI
kR+E+lOzvt4OfbYttwKAi/zRWLLcEnEMovbqQTHLyXXdNcEyJqsmgWu7X0gSVU1TdNBQ8py33Tw0
4/jWtCNdyvWy1FeN4n4mTPBZhCnrsa4l8PcY7eAt3pk6jLlS5ZT9KH5fCJ86RHXfh5Y1Sa7yqAbt
sfR1PPwczUf9FUwIJ5M61fb6opEw/7Nx/PSKMdZl3M+s0Q0d5xCgxwwqJMYyp/isBekBehd3jbem
xFm6m15ujHJQFautEoNsBsjYXvr8XlfvrO6D3j9mlErQ3lj4b8vjQGqa2jWtBGxnehTvWrc+oiXa
1Qx7RV99maJtGSNreEmZbDyHJujtT73IpdgDdlsBtnvMgVXYlQYkcdAC2vv6SXqNwFQQutJDcpGP
bAww9aZz6qBrkkCt3fCTFBTpFQVMCG8/awPQklKKvWmh3yGvnmoonknnofs8UrSg+2HxboUDEag7
zrkEggfXMEdP6UevVoQgqcihjJ1ZZXzJdzscmJiZWOdWj9W0s3JO8sxvjVelbu2p6WxL1Xp7kOof
GTL8cKAuEMRG8pQdSqM3et3hsMnMyUvRCdoZjlJFuFNSudIuIr8vkqfsKIy6EfFCDz6hx/o4PzZO
EUANzRP95SLb0D4Dq/FtiP4vePPPtr4F0MZJ9NYo40gCRsdHsGcdWJuK+kMC0U/h589/wWi8/YY8
XUeodbmWs+7hNn1O1WNkxbYY/6jFQ7T80Nr7WiVmRakPx0V/YULybIwA2fhuSnixfprdnUhMEOym
t5tPxgV3bRggIKuwgXLAKjk6QpohCpVuEWHG03bklSYb4NdGYbufDw0I7EVz+aCq9V+8lG6i7K3a
v3GHUV/mNIQYFWa5js10FGYv04lbzt7U8G9ewCGG2S5dHlfwArRwnoRP83l0Fr98UA/G8bZz7x8z
777NQQbG4o0FjQeoYhT5gzgpHvQGbG2AsPqUQcOV4jbbT9/eXYHn26gaWR9zcBa50mPvsmfLykFh
73l2Frd3Ep+62rB9+iO92pjjapWmKbbGYDE2Jv3YV8dkdrOmtNEi0k2RLZVEhrVfcNiY464z8Til
8migN6BLpmDtn4dYd7q1ewiV+0QZLm13n/bfUuVzEWc1kS/sp/sb21zCUOViauYsvatVL7sDd4uT
XZcfOYhdbOOE3kvPcqn7FAHFPD/HlE/z1AkA/cTCWzc07CQ5IfyTiGlesSfOhlAE7z/Olf4iZ3cC
WsCU59shQJlgCLmJ52qexSxhfOeZFEihOy/Xdnq6bYIAWb7bKyrnHvw6mG3KFPlFHufMjuYPifA6
rAOxGMoSBxwCZjJDTHazyvJFS3xd+gWBl4I6hPc/PBiyDai4ogmBbelmy2ZrMuu2RRQXQuoIqXE3
lBnRA7APTO8muK+SmkMnRwwoOuvDqHm1JdiJcaylz0ZCge2+A7ybYj9ls5pKKJZWkA08HOJBFOwy
wSLYArR2P1fHyl0OYeuoXwU8Rt32Ccoq96WGdDD6FBQbbotHyihswKHaS47W58TyKDscwmPgrc3B
4YTqcWvgdnk1of4kU5RZhEPwLNLi1IDULOtRWIGyr1K9lpZ3e7d2u13wUvL/XY4nka7nWouzhW2X
27zI6CxPoDEFAUC83B8xyB0Yx+QTXVElNs/iAD2yGiseKuhOQizGluThtQzDJ6OaXGJ17O/8eU69
r44D78wye1GEyoW7aDa70cZohI6gsWtjFAWcOBRF5v5uoilPV2QTRzwvdmKU5moUMvKL3q8vq9uc
8tLWf4Ar3l7c2ant+NA6ZRCKhM/votPGLHOjTaStWQp5shUXoVmObV/1JK22dYq2ZtcXN0bYN90Y
sUxRa01hZkYulXond0RA7Vf1sDmWJWso3vE3kE6Iu0XWcdKOfnSInexj6GLSBbcCXLBc8zPyGLc7
TwfTEUg5i/1TfmObc8g0V7XVUEyk62IcO+FS363W8LHqxwAVXDeL+k+qYv1SujwQ2m9Zk79qbZqC
CaA/zE38Sngtg44/vBalJEWTFclSebL6au2UMlxxd0DZur0YfhNoD8o5f8wgPsBa3zI3D8QzPAqU
LH8Fn++2ecTphraQxhp3ilX4Nufl535BD0FZE+pvu/G/scLlj6Vmrd1SjBLInO6a9AwJ3YZSUtpP
Gjc2uE8qlWUmxiqyKFZeWl2Ulz6GfgGmwTqgegb34++fD8az1od4PVFqNh3Wd+CxUWM773/FRe0L
8Y/brrEfg++GuECX+7QSqxHTbo2O/g5pCNAB/xdj0CrSD0OSIWKNSeTfw9wQk6IcIfWO5BOPQei3
FLxs+tFS2QH7M3/4+MYMd0xrA/opigZbBnoN29TtutdBffixjfxs+vUXm7YxxZ3U6HYQSk3Ca2HV
2dq02AlU7G5b2C9lvJvgKUJaGXW+csE5M/thoHrlPUoZR+WjEPSBath/FaMba1z0qJ3Z1Dlr4RjV
hyJ5CUFBKP3NibIxwQVPPZezNWDnXKjTJMWD0Tjl6JWz/y/3jTufF7hwk3a4hrAhHtUBH+gbh9xw
QYJ4/gumKXXj2Tz7Rw5fn6N1YsM1dqx8bzRQhjnWUNgdaClXiseacHCe9WNYFEGPV6RuknSp9ROm
6Gqw88nSy0JKAu+eF5uPxeBpczKL+RC1VYxdFE9Mras9sD5HoNzh9tfaX5EKxnbJsHSZV4oum1o2
8hg+kU1fodWVG7UbNse0ONCSAZQpbkUaBrtiNQcIqXgISIJ5vsRSsOq+ED7cXhP7Q3/C0Pua2A/Z
bt1YzEk04R0qq19NcKejFt939qASPZS7553yboZDO2uuw9pa0NQS11dEVCs+GxPxdaiVcCinim1s
afqA4y5Fx13hh3pri+A3MxIiPSHWwpeaVjFpGmOBGyzy4upC+BQ21cMMau6/A9V/No0ndo3leNCt
FYYmR3qjGhs/mRcmntIGOgTa/NuesP9U8v6NeI5Xcx00s9MQsI2HR+yH7C45rIfoyoiXdD85Mh2O
zI9cUnOEQekNF+TpXhcQMLRyguiNLyUYGrugP2ue8JUxjoceucrdt4zNKrkMoumHqZZqcI6Xl/6o
nFG+w4aqoCGiDinm0reWxV0XEnnM2oq98OrFuY6+q+ldNpZOMjqK/GlJvtz+eLt50WZVHF4oUWlN
eYVsAiNeYo+5q5WsA1Lr4ZCiVPJcrHVsHFgfZl92UBA8Yi7KL5zM0R+bCr0VRgACAFdwqQL8Pr6/
BwKHHtA6k6JCgWfKb8+y42EAQa98oMyQEcBByDRFddHLyMrVj6yLPvJkSKhesqN4L/oR+L/KZ+1p
Og1nisWNgC5+1FABj7piTIgARfpeieesc5f8YzgRdw7iTOH786vVKNc+BkCKGU6sF13wO9GO0Iht
fLztjNQ+8gSvkYI516mHq6SJzWRoGlDjMmUO0PL60bVzV+iEQgMSTXN/lbv/4yj8FGKTV3mxKmjC
TuqXsvxYTa2trE5t/FWP5nu4qRyIgOES62ODB2t6yUO/rNxKueSgN8MEHbGXBDryPK+iAFr6jN14
Ssuuj4WXQgxkfhj8xUcvE/nUReCIyuFIp4+NlKC/2IXsdR19SVLCB/cfoDY7x6GIWPV6OfVIbKpU
PnVGCQ52S72oxbdlNJypAmvtkjfOUJqH2YAazu3NfBOLv4HJPLtrr6dWZOXIgLUx/5LkiR3rxUHr
+1MrTE4exj/Xqv2utNn9mCE5bgx7aEG3VRhHJRa/huKSODnUHLIafRlxedEK4bsaW7odTqPd6j26
vsD4aOW+OKWObtYBOnzwsYzZKRKxtIU8/pCIsVdK2afWEA59tXqK0S72aGh4TREOWkXJshPAybfm
YJxU0pBCsIpSj+pff/jfHkj3q0fvX5Xvz0mGepqWipHqJN01bUenyNXvloiuxtK01enVmjUIlkzP
o5g+WhiCUNr5aKbxodEKIl6I5Izv4ZlSDIhDtRJZoPRrXR6M0AtrwosoeOP7dmbNajF0hWOi/AzO
8V8x5qxit/w0Qm/2k25LDqOptD70qY0q5G0H/i/37H8Ajq+vtnlbNCXe1t319U30KIiuETIz4wTy
2YBqH6X2kkO5dNGKahZw7ObFlwiMkaB8asfj7RURRx/PPLsYvVBEKabs2+ShlB+M5TiNp6agTiQC
RXm+WVkrc61hrV3CwQzmIxpvRQwETeASjU/x80ql7tTOcShnLdIg1wlA2yzOJnps00PVerc3jow5
LikStaJN8YTALr39BWcsBllqL7rOJ7Yq8SB9oZiziLNB47IjLU2aRGWHnmzddeGPMny5vSJi0/6o
IRl6NsWs5FLm4NJXwpdCBTZaIpEjUBvHU8yuWifluByyN4rZZ9Qp2cf2E158AtnXkOQl9xRpBWmR
eefmkt2NiTGUDbyPMcND/9pTITkS2aPDWO3wIPJT+SISzSREXPHEsuYUFZbAUrDKMB3MMdj9UD8k
INs0SuohcN8vcEyDcwRnAF/8LZtVj6oFcIjky1tq9Gjp5B2R1cH+OLjRHGOAcMMA9QNX8VOsVBHz
At/s/9QyfHDlerVXQJdKPOTO+OW2K+7edTbmuA82i2KrFjqQz9KPIdibBc/Qgqz/UoJ0Xm0mota4
37yyMcdVAYupK5uY7eCMcQ68Xh2grnIqX2aPqasMZ52Ajl3f2JjjcF2RQkupJZgzmoPUHaD9ZuvK
S5RQud6uY2zssIDfuH0mpktb9ui9ZPULRhbXPBdOCc1hyWnt6t5yJeKz7d5wNgbZwjcGuzwzI63F
DSfKDkgeVdl02siprPskldzbHkLtIYfwcVZ2whgjj20KE/qvz0lUOlMcXdNuISxRvsjhvK5D/L2O
cLVXmkME7sUYE6wdrk6DjsK0P1I6c/tDG5tN5GA+n0JMlLIBqlDLPirTy1hn52hYbKNYg17QL9bc
2eIgHqZauIcUBFRTrfu5L200GN6bJob+UigJh6m9hFT9lfppfzCRyhU6UTH4hwqVHsgOVHN8IGl1
zRwpGNHngGu6DEaxEP/7EFH1HOKLGxwEhVqzQO4Md4dwceTat6ZLKXiz8OO2X+0egu+7z/ORDlao
9NA9R86Fyu/YzhexTR0lpKbkiNDkaUmXvmkyK0aaHKrzcZKXu36gnsv3c9XNUthv2ESjYChGorWA
GYbZKjorRM3p/BHDKXWQYnaeQtHdHG9jj4OboYGu7lzgff5t7puN2lqOfI8RHEc/0x0c+8+rG3Mc
2AzK2OiQE0R19lQfVW89lIfoA6NkoUdQKdfjwCYsDEmcMO8LwG5cfcVFGYf43ET+LKYE2hAQanBo
E6UhRIBqdFJ05Z1aemnzaTCeB7As6dTADYuXG0e6weEMiMUjwWDlKDVgj9OgEnWigA1MLYd/eeDx
jDaG0vfyIqLHh41MylnslP+PtCvbcRvXtl8kQANFSa8aLNtVrnlI8iIklUTzPOvr72L1OSkVrWPe
7kajkYcA2Sa1uee9Vj86hlY+j4X2cPn9vv/sC8fid95kfTRNuCBEQyMwc2KM3aT6U6sXNsrB+9Ak
nRPQ5SYOQOqaS8cE0xS0b45xnXp6YB0NaXIibXGzergr6ODJsemOY+kVuexKRNktcfzSSdVpGTLq
YHvkgHXv+z5BewDrqrZRlJGfz8FRieBoKwAUgVojlH6p1vyYdN8SQ7pKEv2xMJW7VJ735gAayrzO
bXXA9glGzlPFKZbqYUoQeXRp76r0RW7KzC7z4dqcZk8PlV2gNQ4GG9Hazzzsy1wrmIdWwu5OC1u7
rqxnGrW+Fi4eFuIWEP5FJ1WpOrvQy+duyrAaqh3bHlCM8MupaWl2NelXvUG/WGXaePPcv2EfmbhG
ZIisA4uhzr8LMTFPL2M1nO/ahGULXIgCOvDfCBIgMD/ZDsp7p/DHIhh/37bjH+I4bzGORI9CFkGq
ybFRnbS6j63dZVXb3h8iHzK4KLWMEZFbMdIKBjyeHuFzyZ32YJ1wf2CtS93+h5zbQiqm/2HXP8Ry
0WosRYtkSCgqyb7pvyMa3FCk0ix3klxRDWLb9H0I45zI2KWhKecQNhtOpR8ScsLgxyTqgv6PCPxD
DOc7aD9mpIqx/afe96bDmlCg4vtRYFYid7B2jGxalKCJFIRzH4Ok/gdQuZhvJHJKdQ+TqP9IQf5k
TSanIIW0NJQ2GNHERiOm8VqwDJqH9jkFLRnLPIdTWggRGgWRBQ9+1WIPXsoybDFoOj3GxexGSyPw
UcwznD/lj2NxOqEocyjROWWeozsoV90+umF1HGG4uW0yPuRwStGEnYXlfXioafzVGIm3aOa3wHip
pBTz1rU7N99n+ZehfIsMbQHLL6gHDWUQfMMtrkrCVjb+k/manJ5khiGFZYIfwbBs69mhR8zDAXJb
fwi9+MTAlSZPdxakirq3IK9iU4KKwJi9Tx5eunEuAAFq2jCNE9Lv5KA6gAiG2jjxt67Fimx4kDFU
Jh1ZL8I6RL7xVbmLb0UbAduDpatr4OKStJrS2TAQTKrfrFuGQrAcMjdwDZQA6HWPZfL4a7oTFm62
H+nH5XMxijUXwWwazCx8023sMWGJvfanwAl28hfNUbG2aCW2aJhOIJSfQMQybSePeo3LVntfnfpH
KencThbNuW2L+WPyeCrcSSrr3JiQwZr5TzzVMdcQmYgA/UXmm1McUgHTJ2a43VoKn/88dKNT9l8i
RDOXTZ3gMO+Nn1WuoVRZb6gaapN6c0wtp7aOQvKd7cj4z33xdJ/gNs4nUrOa0HwXpJkdS7u4OubA
cTC8y4cROXa+H5zAFhR1g+IdGwSW/cFlbPZJAxyrJLP/2kdva09UZBPcId8fHvWwr9qAQZBLpl/R
zJYSMC1KotRzuwX4EbacdYcbxejNEIVrhi/ZniwPi7isZ7IXGnDBJ+PbwagaGmNsIuZ/l+QoP9CN
A1DK5Jh2hRY0c+zG3XInesDbFZs/msJ3h6u+UuN6QSIaluZRHyfX1GAwpMyLTWSiS+y3IRGojOjb
sb9f6T9Rhli2WopatnqfWr8JCofSw2WtFDzls9YwkIKSJUEkBm4Lp7fm60od7ShN3aGeni6LEp2G
txpBPoFzDqapsY5hfN+Zkm3UouhIdB7OozRKoFQVGxosZ6dM/Xyq7HreLVb6LzMPvgmrykEGslLY
wOrLDGQJFloaXu3q/uSVrnQQvi8W1Z076z/qxzdjF63JpKiH1jNwkPAqc4e9fDc5kp/vkl//UJqp
Iq0yiAVk/c+aN6a5mksyHHN0bb2v10tgzV4aW/Gyo+SKMvltzfiQxjnkIh6GNFUGQOjAOuZpvKsm
bUfzURB1bRuO/4oxZDZEtnpOgJeOO6uFO+mmGzN8TSvd6bSnboZXIQJR280hkEL+dYFABPksK2zr
dlFnJssN7hkJuGTYUmsvR7a5Wv2KfrVXvUglt1XkQyb7+9X5iNloHcbFWGJAG5ttPZkuseeScR0C
BE8YvYnkcSmjVgyFKakoN1o0P/Vzu6/GyNPkYqfFLfAfxvHYkdwNNex4JY9SPnmmkvuXbcr/SPE+
zsxlDWTq5jFuUK9TzRs0B5TqCXuMkX40JUdvqI25ATsKnbF7jiW3igVNx/cd8fNH+SGdM9BNaMUS
6BIwe51Gdwqtd3mGjG+u3WGoXD2s7awH1HK5vPaddq0uCsrr5n1rBXvV6B7l2LgrI4x8RqNTl1Zq
j3S61VGoodauBQfDoIFheuy9ti+8Mio8wc1tV+o+fjuXgsyBGVVKBND9sYkdbZKvoqL1i6l1FWoe
ex0TVjnGhYiV3aX4bdg2+yL4AduJ2McP4PxBAADxOo7w6YhfXrEeKmMQMZ/GN1hQYPMI4wamCpc+
FmfT5mAqlpFNpEIeUHXLEzlg6sep3epFccBw7ReF4EVetmvGGYgnwIeoGUJik+3a8Unu/Fz+cfkW
t/3dn0t8D8tWb74sUJREdwqVlI6A3MLtVc1RiGy30+/LggS39144XwkasmEqcxnqgh6qW8iYfi1F
5Dyix/xeo1rJSGBM4ilDDDkAIJ0BHdMJlDKdByiDq9idOtcQlKtFt8dZMGWMc2Ms4cTpcz/c6uqt
SfbLcH/55s6FWCrQYlTV1Amx1PfBo9WpmigLFCmoNcAc+VpU2Un9mLXPYSxybxsJxmdBnILLaM3K
FhZD30eug2PxiDZa/cYmobMjEHldC8CMQidwrhdMKOBwiK6Yhs4vd2OkLi2aKSKAO6FHfY+SM+pR
OcZC82vJbyNAUouYCzcmtT6LZBe+ulA1I2PQT1izlY+zV+z0WyQcduIabPaC4c+lt5q/eB2WfP/J
h0RXBqT0qg5yj89ygYWaR3OtauAry0+WavlGGu+1kdiqcPdlW2c+RHFubexilPEXRXPlxdoDaPbY
F5rTT7MzZqKe97mRwm2Cb0OjBB9R4/dT54SYWp5aIDUCyuPojZKvpQI/ua2ZKxlcZIL5zHGuQ4vx
iHQHMDDfzc+JS+4sYMwdGEJvU6JxYyvCwbpzF/P5bNwXixSpnjMFcnVbRxgLDnQnvDfdwZF32vfs
KKosbX611TG5r7ZIktVNLRD1q3q0m8rOwq9yWtq1CLtcJIcLO7o5NBuSQhHnZd93BJOqV1p0rMyX
y/ou0gz2M1bvbDDzcQ5HosE6xoufYUs5+Pr3JRimoeExGdQ0Nf770AgE5Bqo3EezBQBU52VzjUh5
2l8Ws+FYLHUth/swBGUXueoIayJPLsagvWgX+gOqrJLf+JkvAqo8TzQ+i+O+j9JJTaMXwAhpJ7ed
fTPYNd1OGZ1WRCqy0a7+LIn7RGE21rGcAsObtasrYHDmzuLroAoTm90tbcA4GHa3dRWogDxxdN52
kqQCrBw9ZF/DcFE6OLWIPHrzPCZcJLBFIUZ//5ArlaOaRqqScVIEJ7aLsuw7VHbCJ7pjyJeXlWLr
PGtRnE4MBIZBpiFxaWrrQP+nPaoFokF/kRBOE9SoyqUcbFBu80UrD+ZwZWmvl4+BzfmzuBYgrBbD
VgEsNQINLntGvRdfJmxhwMvlJMuJ0yR6aCfR8sVoMI+eAdQXCC/zJLtyNt+DqujbZEbXSizdWjWm
3PPSD+i0H/X8dWmID4SeU6BH+0ot3aInDlHxUki0M0kIvnDdmwEQYJbBHnPvnt6Cyq1YUJYyCEaX
wgOVfrfm9BCBpiwMJUcdmsCu1cgtrXo/xBlgZtq3GU88HApMjiteXY27wWzulKgs7CaMrlVzuK6D
wJ8oIOkH8piqGAmiWMEopO+mrjsjkJmKJkvsaX4N0+InkkzbVFSwf4832qI/hlRB0y16U+XYrWsJ
nb6uv5LG0ZFgu5opvG7D9msiS1ck/T5b5GmS0WOIQOYBN2sW9FCX7Y8o/Yn5NretX4eJINQdjyVt
XLkzMPRf/bTaHzXJHFmKnL76UiUAdGxrh5ihl42APgQSjNSiP48thCpQnGSR7WYyXjJDsZVa8aQY
cOZkcBo6/9SMyI+l0lWzXwGd9xirsVHgcZQpsDVyjBRsZOndcirDxJmR/iXNtCvC4RgPYELCtGJZ
oZwwfg1mfPgq2eV19hJNxV42+lMXYRdHz44MJqBq2n1SnoCv6QImbN8tvZ0Z4/OkNDvdSjzJAgAf
qmNWYx5TEl7raWubXXIl0fFmoKlr1fptXs/XbBmW6sNDg1+JEeUHrcp3pnoXY/mzN8xj15avWdIc
507/0WVvpmTO9mgY14mJXETpn604qm1JlQ+0B1DkmHotzZ6r2LIbgm4zQXN2URzValypfJ0BbEOz
8pECEFAtoMqUZF+Wsrs3pOYolcthTn5FlW4T9Wc9LYcGKiMvokbulotdPSo+r8JgORZERvN9qzrI
rqLlh9m4cSqK2bc8xVoMVyYClZA8RAZWLGLrsZy+6ljb1qRDYO1VEanflpWwZKIAVRUOFxO9n505
leSw11SwyrTKsRh+tenfnwtFyLsSwLkiPZZp0I6Lhliriu3pGrA0O/lr+QXMQmhg0h+Wm4pM31Z4
txbJbnflLdSqDMiAOhs2CJd3+Os5uVIfO4818aJ7SXcAxiSwtqJr5HMsuU6XtNA1pKiBX7j1SXJa
1wTIN9i7sn3ly4Y9iMBdRTI5A6/GhtaGuo6p7/5aK46x8NOdF/LYpzOoYlKqwPlyYVgMkuQ4T7O/
GIe6uwT9FDa0lewTu/Lpg+AKt3ziWho77uqrlZ1ZN8AcY8FYczB27Sk/xT5BaXR56fxw12A/WFRg
3phuwQlBZ68TwM/IMj+/FTVhHg66xj5bcxhPsVdLe0COHhn9fParCkUB5+YZV/K4hGfsu3xoQoZm
AnQ9jPLsGOiP8fC2OPHXBA3m6FS8Xb7WLYO1PiH3DQ09IspIAGeZtIeJfNPKuzzFjuTLv5PCfTsC
9F8M1RhoghW/smSnhm966S+KIF/cvj0DuZvOzBVfMRmXKYtpClsFig5vjIOdRog7jLJ9+TAb4wdM
Kz7kcI85TKNptnIMAmi9XRzqmwjT7OlzfFIP0zF+Mr9kwBE2HyyRcmy+Z1UBrjbCaFRNOFMsNwul
0YxsJFCG2isrA+FMCgjsZLwhZbrTk+RrkwK7YQzvJ70Cn3L7NBvN96YvnWUWDdiKfgxntoNQIjQA
1JgLhg1nljpXsf5+CxrXvDovZ6ZBn5yOJR1RzAh0W53TvTLN+7oQEaJu+dK1GO5r6uUEwIERdTZi
IFRhNdd0AsrT8q0JGpHmsPf7uZb8+UicSQ4a0gNwG7IC6TpAsAUJ7XibJY5B7bJzowyogHuq73Mz
di8rLTvFBcn8HMlA5bmZVTiDuL7pQeydKNgcoDGDl+27VyEZm0A9eCA9a6FqRDqK9abgho2xBnUn
cKnsqs4PRAzL1DWMs/JVNVQAwp7kSF/k+b5ND5iOt6n6kpCnIH0K+pdh9C9f4KahVD/ksROv3M+4
kESuZCTnHRb5xr2sPKbdYyEdLkvZGK5iGvIhhnvkcYeiBx06iHHDB/pS7IYrxQb8tGM4+n13Ndjm
7SsF5sdV+1oRO/5xWbzokNyrTk3EelGAtYax2Un01Md+0HlhL0ihN4Y+2CHBSI3dVSDc8bXDuNH0
RmdBpfWIFbi9dfOOCXj9/wBxYO7rXEs+JLEHufpq2VJOkTLneHBQjyOoiDubFZn1BhCEjG9+tEWG
cds7rA7HeVQ0Vawg0BCnxBiaudV2uYcmvwP2vlvMNN+haYQltfpK1JLYtGKagoosMUwZif3ng0p5
XAd1gpW+utPseHb6EuReRHbyZFd1o8CYbMwh4gN+SOOtidWrWVNQEOQ0rnmv3vTe4kao34f3kpM9
Su8TpTWCFvCa2ekuuMl31kEEurxZ81n/Bi4HwgzFnFhNBW8PQFXWA+zs1q0PiAWFrYPty0VP/r1b
QXkUuEyOpkaieJR6eKfLPgHKmAT0pcJJdIFV23yAgLolKlF1Q+ZRpeZUzaNOwmdsmj0pJsfIXDo4
A4ZrLj/093/o7GHg7YGI0EJLgt/TtAx97BUTR5qPDCA7AjOncq+gHaIizvRCe7oCGIPPuIikO8aS
aBz0r0i3d6NoR3/TU6x+CGdX0zptaQGIWreUb5v5dhQtKm/H8CsBnEUNqqFZsJrGxhvUI9OU4ary
FAxUsPcfCaCtNjVlJYwzoEahAnknRgA/ABXH/BKGeIzQfrOxrUzwCTdVZSWK/ZSVaesGOa3NGU2K
hni0c9XZLqV9WQgOtNk1s3R0IYHiChhmixMzKbSgHZtVKH/P/uywdjsrFzf7+bZ5BabwzxowUIh2
BS3W7c+2ksuFZQbw782KUecyOlukQm7uU7DXqjt1H+4UgdvdvMuVMM56ykM+As8DDokWN2lT2L30
FqOxZIk6+4JTIaX8/NEqWaZd0rAED3W01jEkywkA4IrOVmHn5bXC/pBOJboLvaCdvJkc/Tmizk8W
TXGtRKmCooeVf9UGJzK+xrLgm20ww8EtrGRw3rZppbHPE/JXQQCT4W7lmv5wCI+p0+/ku+jGtEMn
x2I9w2xVRZq66etX0jnHGyaTLikdNGYCvkmGYoS+T0Avy1rZyT5/pJbACwo/Jme62i6pKyXH0whO
o2fspn0A+rbJY9s2oZB2T/AQdZmzY92MCVZwomKXwpYd2dO//DWpNbyG/rgDhFLIuP588ebDpoFe
XStn0qwB4y/SAJVVun5vBUBji6N/YspWIjgbg428/7z1SQ3tPPVLPdoBEMemnUgSe8hnbm8libMq
amhMaVdBRxJsSWloE/W79oBtBYEuXrYnYIXknrkaUGPpIYZmnqo/yWZoazlIlibBxQkeNV9u7rMg
kMMWGqhIuwh0WEHjLoMwohVJ4SKtpV6IVTQ4DXMAzBj3p8StXt/+wkRncHkikYL7e395K99WtJEm
tSEk1lgjA/3iZDmy9hz04b+8P85kNEv6HzloL8jpjxCLkiJWhs0mMgBCdfRAEdOB/umzLmDORZly
8GW6yi09UseQbcOw0UJCfRswckhLAuH1bSdY6OlpsqpQdPc4/SNANUSTEvW2zkBYAH7OqnkFq4UC
MM9pN+R3mA2fRHWUzW/2IZPfx7fGIp1JhLZSGOi7Wg0i2xpMf5xnZxqyw+XwdTPMohYmT3AOFbDO
n++0Tyai95MBWYys9nHID0Pqdo09WS+XBW1nGStJnMHou8po2hqSLOOnjE5daLyqCgpqtWWXhn4o
5Yd4Vq9TOb9b+kqQDGwaq5Vs7isaeohKlISaTVjemfVNVt0TitbhTqlVex4tG4MWgvewMX8MDw5M
FaY3jNaRczLSolpSS9CnSHpH+6KisFn+sh6WBxMEUbv6jlxlv4yny1e8WZlaiWR6tXrr6jKHbQMa
SZeg+WkssS3lh666UYr9UN2U6GZeFrdpzFbiONUpQ62KCxVNC6s4KVrshK3kjLMoNNiMRQzLwB4+
OiNY2ft8qFqu625YYJj12yBy9F3rk7vSAnK/DHLVcJc/imaItoORlUT1s8ShIuMQUYwMkG/LLt5n
t9UrePXQH3FYwUHIkLb5AlfiOMvZBzXFTjMSVUwoS/Kbkl/VzSkk3ytld/l7bT6ClSAuyFJjgKvQ
skDuPTV2ADyP9rZIbKz+LtROm0etf7gsT3Qw7gWEozWHsoV0cQEUu5EVfjINTwMJ3oLk+7BEopXO
bXX8UBRO+5VhSLCfwcqK4XcSPlLyYIrwztg/cRbzrG6Q0/jWkgF4EKMGZnSTXwWAScLkeFRldp3/
fQ5CmA+TJYoyxipMPu4ZmtKICSNHC5LDou0DEKfGAn3YtsjoOBIqw6ee0do3kq6DyRi97/c9Lt+W
vM5jVCK+qMK0GfiuBHGmP61Ha6wNBNxjeUf7kyzqLm4avtW/z5n3qRxTIK/ISDrNx3qsnIRUvtLI
P0bdcoa6cYxAerys2wKJPPTF0LYUNh+2L8z9Obov65cAHYhpvjWq33jNAku7HYVgcthUZU1TdX52
oJeSvKz6Bs7kgNUAHyTTPkPqDf8BLTDUztLQE5Px+88o2JUwBQMEeORcJdmVwyPR9lUviOi3w7iV
DM4O9RmxAjbK5tIT9RHggPqMPr3XOMGWfRSiD284EE2WZXDmWTo559FNtL4xmxF3xzYcSIGRNg3s
E07vlk+aN+lu6Oavl5Vjy4NApIalANTmz2lKgzFOzHhBQXXasWlHbQ9yN4A5q7sOs46SoFYglMa9
Ll0Cbd3Y4HU17uwAnsvBCR8MH9PZNji5vctn27Cyn47GPbXUyJB7aSGcyGIdrRlDVpV5RURjqRuG
di2FpyfF1NXYgjkarqP1ehI65gAOrHtVuB+y8Yw/yeGCCwAqywU14HuV+RXLpPoY23S5a803I/0x
ijhXt14xpBnqe6h9TsMmgRNrBqOS6mbXDVLmyLWcEUmzuFmzeX0K1vpR/wYqC98VCmkb9fmIVRG9
xCjhTSI/A3qmCgWUb9uKpxiYREVb6JxPSM7VYKIaxEy78jvxSj8FEFV+CB2MyLiijchNxfsQxjdK
2lbrZCkHAEatmrauOJU8u00tYD7dCFnQAjUxEUApRbLHOfhOVlpNqnMw/1o2GUxQo9lj4pmDbxWi
PdkNUUTTNJgkU8b0BD953ZtGosstWqAWtr4WvfF1rbuX+36fhvlrlUzO5Xe79bE+yeOsrtoB4Goc
4LGIP3qSXd4zm6T5kl/f/j82E9nD4SIlSINiaIZhqCafqjeUlGB9x+IVm/cebsMjvTbRKCx3klsL
rO3mReoE2TkCGfzHveFOSYqymAfW9ihsQDcpoWuYNnbNMIYrcl0bgQzBJ/sji0sNaisMCG6RGfb6
e/nQ/oVlT91+V3wPv2KF7VcpKuBsdUE/yeTyg1DJGoUmWGSlpxkQOoUbFXboT2i9WKABwlKlWz8W
jnDHZ/ML6oZuoeKC6gcfgIZhUy3ahACUaPlxJOpuwpRMO+WORLq7rMTYsDzY6E27i1nZoxW8CfR1
+6r/yOcLclMpoeqSYDToL5Cd2L7Nn3W0t7Mb0DDY46uIxWerKkwoxoHQjkWWedYwzDVFSkiMe7YU
27iNb7pDj9nC2AkqmzXV46+jiw2g21BIjbZ1UsruWdcwCnXWQNSytpBqzGG5rdF7YTYdo1YWhfpM
Mfn3iCUxzBuzeSsMGn7OaTOAs6sJeX+PjBO7RQg53fcuQQ/IchcBrs2G+0E96UMY90oSS08sTEUD
NSRYgEtSHqZKu5aD5WSFXy5ryYZT+CSJexsNBgqXztIZRq4bjXbefa2bx38igsKQYRiO4vo+35wC
2rLIUDANNivHTHVy6RCaAke6YcEsCl5WjAFQSwaz+2cR9dgCy02Jgb+Z7LPlZaL34/wapT+kWpBH
bFwXMH5BwKZRzDdgru+zoMCIojCfddmN6CFT/Gxwld67fF0bymwhlwTFG/5H8spdV9ljozgNFxnN
9sZtotSXrervDyeuRfCWodMlOc1yAuS+KLjKldwOJPLSm0ILyH4q92Y+yeFuC4XX3CwmHOWl20WH
6g1s6MBlS1ykK9fRo3ZDXA9IgjCCYsaUs+eqyphOxCyWDMpeLAZyoqMl7fshBmCh6k+MY9AJDsXV
fzFqRLgq58uB2B+F9zQIW/gB/xbTz1XdUDYjORhHrKcwZ916MpKI3h+wKm9PWOfsnByYwuThsp6c
6TxWHlXVwFyjoSvK2dDZVBeqNgAQ2k0DLw0AHIMd+GzEn+Az8y+LOtN6ThRT2dXxFsWgUkdb2Z2A
OqeAsbWSQj9QRWziZ1aPE8O9YtSBJ9MqatCHdF8ibbbT+KqWH8GJJHjE5/kzJ4j9kNV52qAJMivT
F9d4lB2s+2LURLoZ4KQWp7tphEu35wEIk6cpQB0wsF52NmPW1k0GACNleZ8fgCF3YAW9Af0+FWwp
mlO66CwdhGHP+RP4LJX9/eqUhSS16WA1TCnn3wwOEWto1/U1Q4KtTn87ueCOyPmRTs9JAwoSGUtT
T32w1y3sEh3+gRaubpHTwlQpNS1SgCoxGft03M/tUe0FfvfMYHGn4DSwI0VkFqCTcgP5FuFvQn9L
tZ8Uu8LczdqLUooYOzbf8OpInCIOA2KpogXoWGH+yIvXRddsTKfbdds5Xb27fH0iWezvV+owzIE1
hHIpY1H1MYidrv9dBicrPejWPzFMq0Nx1ZSkjvViLCvmIwM7N2sPwZRXdMNjYD6EMTaiLp/rzF++
fzNUYAmSJfNs2rBYlKDTJ1iNKgocDegHRVgJrm7T/ml/RPCZc5+1fV7KseyCQqei3wL6MBGB5m1/
nQ8RnL+atSE12hiXhiHoSX4IKkcvDmY3go7h5+X7EknizEJOi6WVeuh4DVze9HsqYUPNS7SDseTO
ZUnnHbz3T2PKhPV36dmsImm7bAjjUHaBiflNW5qvSkVftRRsjl3hlqgOgCvEa03wJ4cKwQKB5ISa
sV+y/nWc1X+kJh+/hdPKOh37pZlw7EV9CayHUt9fPuy2jnz8+1zYZnWY20qYT8mqk9raFPGhiEx8
2zr9EcHzkMxKpZGJiYgwMFLszIPmvw+M+P/qJHzo1A46xh1MBDMggv9SpjNQlLUnQiORdjCV/hQd
ftYOyiliFPUqXSyyoCQ/HIpbUEvYMzyiioUt0Sjkee2Gk8W5p0DTp8WQ8ILpvemnoGI1rycgKIRO
BlTvf+YLP74T56iUIV/CtmDLyv2DkrV28UxygbaJnhZPYluncQ6KIspCCsS3udN/rzD01dnGNzCX
hQ6W20Mh1umm/hEFLQBUiRBYc94RUbZlxDL0L8fs5YKRKPVK0k6l+jKZrhT8zkSYByJ5nHckDTjt
NdlcsJz4MwdFNB2uCVa3QRSMHRXQWE12NnqXdf+cyYEpCjBuFJUVbTSLO+NAtCzWa5gJMAQy4uPA
RFW2uyYeA7Utr6N9At4TyZ9j0FqJSAI3TchKNnfeoB/KaqwAAYY1Ex+EdPZCzLu56gRnZP/M2btb
ieECgYYOZaQZqQwg+GdruW7pnig3/SDwmee9Ue4mOYNr6FNkLC2e93ycMJGv7FNUt5WjCf5j0XbW
9vNeHYkzvgGql2rFjDtjq1aeQs94IC6b+Z+eJTd6vqwjm/enK4ZJdIq6LF/P0GkeZ1KOg+XoJSp7
KvlLdRfqgmXk870Gdn8fYnhceDXqdOAS4IUzfGXMV56CY4iSWu13e4ZPBPJ3kIuwM2Z70tng5Dj9
PyAbN4Mr7OWCcR5712cT122kx3Sk+BHE13b6VbLLfig3DKaU0UNJXzOnFc3gv1uRM/VcieT0JiqH
Oo8HvALdHlz1prkmp+iO9UbM68iFbfPYujJ9k78yrHDFa/zoud6Pe1H6tPkYdZPVM0FFiD8/h8uG
LKHaVBcsFYjuxlI+JmrmZrIQ/oR5nvPjfsjhHr2S46hZzaJloBugp4VacBI5DPFqOAVe47avmcDx
bprV1cm49x+bZAxj9O0w912BjPq27+vfUaDZ9VTc04WcGlQQhmkQRBXss106J/dZM6k2hoX0squ0
bWV3U+HLBdoNACg4UuUxCMabVs4EZUHRN+TMgtUmgYnBkgWQDKcSyMh17gTCqvemOYCzwKaciYFz
jVOUcWwyDKKj0jQ61fWE5nF8DE+MVUZyOlua8UAxIfcD2eRlK7R5tpVYTm+SOJC0woAV6pCUlA3d
50m1r8dgf1nMdq1kJYfTlraak7lrcIfy/bLrvyNuB2PuG4hBAU/mRJ6oO75pcFbiODWJl9Y0k1lG
3Y5CS8Y3IxMciP3eMz2EiwcCGpbbz8Y182IwFEnC5+qC72l0mPOvvbnPx90iCRR+Uy9WgriTaCkA
YMgCnwQ8EoekGGNQF4/WkWdV04vgI22G0itZnKJnqFhPQYjcnjYvWb6T0eJRr4voqEe3YfQ9il/A
tdem95elbmrgh1AeDFxOF2TdOrNcmlMNV1HyGosOJrhDvjMZKaEUJR2UXCtPNHhpwWCbO6ZoiX77
ILqJerEJnkh+0DSmmDXRKhhEUjladC0NrkEFa6bsY59r3YcI7rUONQmrVO9QpBhpDDtU7PpOd+Si
p04VzACHbw5WqQuardu3B3QtGCUcy+AtU4YOZDgg0GvV+672lOlHRF1p/nJZDbYtBBAI/iuGO9sY
M04AEqDkfVTeTLDOJm53tTyotZsfzF3znIsIz7ZDy5VEziblEZU7ZAfItS27HVzLvK3CbyT3gPkd
WTda/TsHWGkuuM1tLfk4JveeU8mMJYvOCJvLq57epeS6mAUmY6uPYKirg3HvWDHxtdoJmWPaW29R
XO9iQ0VtBgbeQoHGVB7a5lZa2kNkAGMB+3x9j/HGvnWtXncwyCKYi9q0xR+/hh/Rq4OKxIvxXo+v
9s30o1oUgYNWWY5/9i7gNtmaMOr7BvclTYyxWz1AWd0woZE9apVd1kitGsMvq/Qp0ltbC7Qjhpf3
bdX5hGSP5ozJgYXeBBa2GlX5GJDlOEqN3xbKQabpwbKi3RhMj8Go/b6s6JsKsPqtnAIQpYzblCAw
DSiYbKtqr5jWKZFF9HSbYiyUMjGqqGDyg6sESnGXpHmLSrradHZfGk5K211izoL4YdM4rMRw1Rd9
RmyfAXba1Y2DRX2tveqW20Z/vXxn5xNbLItZiWHh76rqnFujAkAlFh2RLyoBCWMc2pbsydPrQOzB
fIyjq0YXGFumNGdKtZLJ1V+kCOBRhY6jjeP3NoxdbT5l2c9efkhiQdV264Vg3ElTMfsLIBQeQZ+a
TZMvMxpjML+HbJkOc9bsL9/gljqsRPCg+dJg4UuVcIFNHzrgvN5R9Y2Sf1LhXkvhlC4tzcHoQYzm
qlPpNAPG6koFM2Kt++8OwykdKJiyaurgBiVpN8W3eu3I5u6yiK2Pvz4Jp3C1VjZDGbI6rPWtCLHd
VFQHU6oeC6PZWYok+Dqbdbi1OE7XsqnPG3NCmth61WFM7cgNnxefkY6lruRmXuGL+r6bCsGmBWUZ
U3Ym32vOG6MuMMmHKvDyKHen0jihS3D5DjcdLEJjzGxggNnS+BLHCFCyvo1QLk3BVdkAUyi9xo9x
4to1gfxc3I1Lauc6wBNFodjmg/oQzBc9gCtfFUYCz16YtxrI42eRPWKfn7cNmE7SsRGACQ6ZT+uV
pkq7giImUv3/I+27luNGlm2/CBHw5hUe3WSTIilK5AtCFrbg/dffVdx3q5tFTNcenaeZiInpZBWy
0udacTCfMqyPj6D+pLQQKGj8+8kkmD8FCCqWZGLqDQMq781fNalEQE1PBM1QccQQup/2v65/K233
yjRJBTosctAPg4JJJQqrpSLPmMjU27g+10o1u06JO2GdaCwyyRnATWHrZAIyDRgd88RVxxkIlvFk
OEMtemamRnlS+AMFSyRj6hUthjJWvT6oADKXl9TeisQvhYclFU6JtQEHcgBCnAQSv7Zr3SIDbHue
O1WZgR5Bd2oBgzFDeSrFxFnb7rTKwD5V9EhLMrA3UrhNoGKQ2pZ6/YmI07dmq9CRed300YuxcpXG
aY6xOGJnY2sTIIBtdc1xENRTf1ACQ8bAEIbVPk7mqZiBTDrZQg5oRML2c86Cuo9086np7NTyON9n
Txame1FFMjAX+xY9XzjAMeskFRX1zU06/QaexNUazZ9JdF3KnjfHtPwfKYwZytF0xe7fgqJZKWI6
Y7OnNQL0oz33j9cF7Tr0S0nUPF2cx5zaac57mVYEdSxSTKGECdj/Ze92V68vjkSPfCGozRogpyrT
5rajFGha42Ymrxawa0ovRFBfciEiBeZmm5r4NvriLXq0jL5EOKrGvS8mahwGRUf5BMeQwNWQegai
WgArzEA0naJ+s82ytVeZow37XuniYEwekVF7tMb4SIM7e+VLdiiCCaNIpj19k20RgPY8rNGPcAvU
0J0lsvsG64D2ub7MG+Z6Kacy4r0gw4jL8kXA3l98Zx0GJ7lTIuKKRz4mDu+S2XF9s5Klom1w3kX+
peq+gd2y1EvWw9y5yXA3C6+WxpsE5N3xW2pzqTxqu0lzs0F5Pv2nv9F9ye8sx7i1Pq1RejA3+2/6
Q5d3zDiTdq7alqh45M1ybJsb3QD6z8v1573/6DQAjb9t+rDJB7baN2k1oa1zlUFD0cqGz78uYt9U
nUUwMaBBMlBxUk1pRF+Zb0zhEM835G/K99jd+HMQ5q6MZlynXoEUTfrd9W5Zh43Im2/ccyMYbVBp
n1DUdRbnqjC3QtA6RLN6da+3uT1Iil3MJ+BxF1OA53393vaM1YU0dgglV2ZRsQTU+CY4rtZqnbwd
nVbl7G/sSpHoTCFWXxSABDAmccm1LSMIwEyrcZJlu9Ez7HIUC29qhyeHse5JOpXG2uUioKu3g5A1
QdV1riXwWsh72QCWDQz4XSzxAPv9/XGasu/mdMSFGeUEuIMFwyWlL5DOKernDNxg1z/Rxwl4WMFL
ccztWcUUE7mmgQV6dgibfQGMnO0thVwDFShA5SxXiuZQ8Dly6ZthAxoV5QIV9QJsy+nMMYVqkIwG
kRkwPlzrK+UsNyP5yUSg5xNfaGye5tPf+ygPlGAWAA+g+Ix/MUYL08LKCi2JHzX1WE8cr0n//3/+
faxtvv9sq2rkaDvAns/NT7lwq/Vh3Cg6BeCDAyOb7NHkZDy76ij/90AWu20zyIIh5gYEFu1qy+at
CTkyZ+p6VxcvZDCGb+lmdd5SXFo1t8dyLbEsN4L3YnFJ07pb/q/hZaguXohjLCBovmd1tHCkCrty
xUGPZj8N+ZPWu57/Ug6je+to1Atw4GEFgR7Sb/D2iWU30hSZXYaoynwQujUsMf9lqYiBzQhlTS+u
x7Da4tCS85vaAuQ0QFWMsvGFegoVlModzvvY649c/o3Mu0T2MQBMElWo9UBBEOmgzODRZVJ+LLLn
3i5FMYZNT/Kyx2YH4v36R9Y4ovwF8PBL4V0/Ee+BMJGr2RZxXrWoRYJv+hVj07emVH8jVXlAwdAt
SBVgov8kpENwXSzvmTDBrFyMkynPiECA8dPPkd6FMa/8uetUFREZuoyOBTZG3j/9bkmTJNFRelAr
NOWyJLA6rIULowv6E3ACghJz/KtJNPVCJvPNxJSU04rRJkyiyQ5FUE59Hc0LxcOMT3j9Bnc/HFwr
cK5NuqDAvMpZFslotkg5gF0QbOXrVEhOFn+SYg8vCGP1TsPDQdh3ShcimQfaq13SJhs0EmDlMhIO
UGTTxdkeDml0v5hfaamqcniN3F1rdyGV+Y5rBZpKecKhZulWXp5McjeV4ZaGSft4/UZ3g39UVv5c
KfP1Gr3RCvT2kJGmVkBkKZTkZnbEdb5f++SrqSwHhLSlo5jNtynpdY7n+AfxdA0DSxgyinLvFXYQ
9YXyYm/AZa9PWjiFgHRFSiyHvCHG3cennAUx/qOR5rjNDDh5K31QzCdBANxQdP0u9z/aWQSjnVIt
J3nf4CzyVtlLItpKC54LQF2tao+aTOZdFyftv4azPEY1la0f262GXYZLAJgjgD5Php8dMAccLM7k
pWHhJ4+SR6k//yZBUC9uk9HPpJYIURaaTFlR0X2O88+t8u368XZdAZCLdMSeFjbG6OkvMsSlkI0k
GyBCXu/U5qhlX3orUHlZIUcKi3XVqPmQTh0K3ltS2Vm/nRSrDws59Zem40Qw+7p+PpHB6LqVbtaK
2VDEZZjpE+wCky7gyPb4UQXvUIyuL0NlgKAdiqioDxvqPqS1ACr3pSS8DuS+Cl4ciVF5dVAzXZ1p
g8qRfM0fAykCLJlbYMMzdQWn/ZqeZMwJT6+g5Hav68fug74QzWg/cPF7S00QEM7J19pawnT4YSo8
rPB9IcBmtbCRC9oUJlIoQBGFjgu6881yqqtHTavspny+fpDdfoGKnd//CmHjgnjS8p7SM4F86Rt2
u8PtYfYp+mQXKDwqkX3VwKPS8LLojuT7VyUMgK03ZhO3ph/X7VOZ3cVWxOUK3Z1qoIXZ/4qhf8bF
45X1PNWmScSRPkn+FtsFCNcAMftUozKOjb41lF44l0g17UPScyGR+VLxTMRkFmHfV8e6wxZ+OB0B
B+HCZPiFu4a8SGT/hJTcGXeI8U6D0fwEvEmYHUD5grauKKpt6k72cKCjh/9JVK+fbz9RuJDHqLsk
gpCJFGi9aI/5U3k/BpRok47qDgc1moCkoB2AbvBiucPnMuBlrLvPALA/wOSRARzCThIVTV0rJSYO
3az5vQIGdjik2a/rB+SJYGyWilX7zpzRiAGqhy8upq0WtT8k3d9YjYuTMJ+tEbVRMhTMoRRFE4lS
GtbyYufbzBGzG4drlC0PnXQMUrDOS5bWrmpgN2YJcxe3jRlqxqcK0IayFuodL4rav7s/0t4cz8Vr
yweQmqF8A93vDJA2Z+iSZPgnj+p1N944H+rNjl2I6YUsVucBj7q1Hqvk3pyxF4wcRnKWOrNHVbEV
HrAWVeoPj1qXFAMUWRiiZgdcCqtt441W7IrktlsfVJWTT+xe3MXvM5Y3wb6AuBL8fql7xvwD7asp
41j3XU24EMFogo4T6EaGLW4lr+1y6v2k6qJWNw56jAHXLXNXpeBV1zky2dEjy0wLzIHDocT1KRUf
V02yV/M2Vn4N8rHicaDvasX5gGzRe5hKbFXFqEUaVYOd7f470EJuJYuIdqptp3kDJ8poSZ/yROfc
7H48patgCAVmgfkBtyCuRL2bKFG6qoGboMau0JrrN3Gv3KVVdVPJiZsvxb06DSd1BhT4dXu1uzWB
Vucf6YyLW7W+lhSC4StsrWd2FsZrkPrg9gh0f9iAi8KLd7gCGQ9nNUPRbgqMcCoDM9GQI5JtuSPp
v9dOne2htg5TU9gbke4lYwWXn+7r5b+em0bebZnYXwLbgIJ/YUJYArDAZgXpgVvOxwVYOtJjkzz+
24tlZDCeQK/7QourDpywgChWUU8QTjoYe4UAbExhzQnK6Vd6Z2EYYYw/QP8BVdpGQmN5Wex6+Txt
pSOb3/lgVfSHrgli/Hc7VNu0AKUYnNVJWHjJq3xPl3qyG+UApLQQdJeca6TqcE0gtX0X1noyM1Mu
BFEFWKTTRKoXC7b2MIUi6tnYm7cOSDtusztaUOclh7w7ZV5GrTeoT6WA5llnt1hCCwD1pSMIvBLt
xxCM+XbMg5ARnGMUHdwltF9g+TQcooA5FFSq9PrvvMHZD1aVEcc4CwWYi8VGoJdN/LqkL1WBDdwm
jgAYfYuXcpgziTNB+sE7MQIZ17G0Y50Vca26vU4hpdTsRFrOCCnvDtkBOQwMCcJsQi3zmybSbloU
t7ZA/oqpF1CFWC4vhPiYML4/k8YYkDITp22bgYRc1vaGjNH4kvrAAgKvAChSToMnAFMKdtsRjyAZ
jjhPglqOK09CYyyLsmYTESY8dgXLURsIKieUskkEDmhntXkFp/1XgKkixRQNTKMyX6+p56kfF8rj
099okwOIHUcAtq7Bi2g/xEhvN/pHDhv8JdpiLHNeQUsK9JwBRPPp+q3xfp/5YsKCSaPOIqorm0fA
HshG5lwXsK/m5wMwX6WerayScgDnJqppb/32XDa/jGbgbATypDCGHmtbuSn0+PbwXKQ8Vs3zwIPY
+IhUwnwKxsaDEthU4xL4vModBSTcjtZpviez07oUu4suSy+aU95yiXH2Tf35BhlTP8tzJ849EKMp
xGgFVhcLK3BLKAGubHZbX4i0yHoUuI+Zd6WMnW9Kq1WFHAZR3awH7HHZm/Ar7gaOifo45c7cKmPm
rR5IkmYHd4KytENB78DeDlO/gEJtAa4fbc0h5ArA93w07nUv/8wz/B8jL+YvYCy/NddKKg84aGE6
qVTYHcjC64ehf2jBA5FjyE+2FcNTcAHc9sO+0zl/WsaKYC5OUwgWlFwxADhbqB6gVrbwEPsDAPjk
r50tYx6p/85fw+cd+sNMUlflalkArlu/7Z8pTK56334dXUCEeWPYhtdtwMcaGL1iC5Tv4LGSEF4y
H7msUazqBDQ5ZwPUDcDASUEgHW+9Yymb3RgnrdK/bWUKbt3ETvKaBw7xsc3DyGc+MZGrxRBiREuz
s/nDaJuB6mFNGKMHXdh4WTAcsnsENEce+NXu0704N/N9LZKqKwHsm5tIq7sihYmTX3nnl9hh77jK
tPtgz8LYvFDU+mwmORDR02j5OnZ2cRIw7EBXEvPfbQ/fS3wg2v9NhH0hlPEf4NUxxG2MsVHeADmx
VQPJwtRr/avBCsN1JeIdj3EkKjyxnJqF6pIBNOV3pAtbnjPcfY4Xh2G8SNeStW5L+KpRiiaMcW/b
7VR46ORqyQCWjL/xjBfSGH+SlZu4bSukqYUNpqdR/G3OP67f2a53vxDBuI6uNRUCsGMViyy38hDE
6cv135c5Cm4yTqLatMSaBQA202xu+0o5s3M/+dyeKEVd6po/lyNCl5vKW+3QuJe83K4KO/fiB15W
wtMOxsJ01twRI4OTbDXRUdrJ60EJIAt5dP3AH6sS7y2JyVoSsWmxVIyIWmqe5DUYssjQD0X6PCvf
8jhsQUjLm23bD6ovPiJjROatU5q1wh1PvoLBKemYgUX+C7bsQPy33gxOhYfdfQOPJcDGt5//t/Oy
k3W92qaV2oIgw8B4AepcmfwTkxV9djOByk5xi94V1/+b0rKctGavL+ImAcE9IbE95ttJsEpO7rXv
/s53ajHGJLMqVVljBZWOGyDri6D+jN0qxoAqbU73GIlzOfdI7eCH5MRSAcOKZSha0Xqfr6ddV4LF
EXG2nud3BlYVRz2NTD07FUZlr+s9gKHdNHlOy8LWJk6Mv5urXMhmHulcDamkNVCgbnTi9WDUB2AX
c9EaPoJyvD2N8xGZJyjWltQW0hvNvOS33uSKXuXXt0WAqp0L6ko/CXqXJu+0aW3cLy+46b8LNM5/
A/M8s6puNRSxkQdEAJsEVr3pgv4K5idMA84XpXN2174o8ywxnynmFeCf8Cz1A6hjg8bbnM4euBCJ
9IeuCGKTeLKssVQliJCLPolGVf5RLKU9bUpgNZm9kjgq08FRat6w0Ue4n/ffk03mq2brY1PF96yA
yogiPWB+AMBR/OqQVm/O5oEqEIBUoMm61zLO5e5b8z+fkU3lG0nYEknAkdN08tdiuBsltN4MjbOi
KHNeJUtOXZVaIi8YfnMFdH6jxq8d022BXqwdhRO8/isdg0Ol4mUN/7MawPNa/+BOzgdlYoChVYtZ
ISOSLHBVzLep+2P2O8Bs8gLRj8gxzMdk7U81bbKQIBI9EtASJkfKu2hT6gjKJ1sfEAx7mFZwZFcO
y6Bzid/8EnzefXMMkcYYooqi30sDykN5KX3BFIOTKyTKjOwTeIo50eI/WPjzzTLWaGwHczBmrF/R
pQsC3bWq0Pi8+ugNutZLLPMsD/29a6+UsTwE0KbxUuYqou8C8alNHmjsjelmYpe2iRW60Y3t6RPl
lL5uiPbfignwbSwTA3eHCVrjtJtyKQHvY4LdGUvA9DYWxXks7jwhjJ7GJmmkTEeOnMeWk0/y66r8
zpuC8x7pHX28w/NRGCUdSqCCyAOKanOMlsccCOmLKP+qwEJquZnwcv3e9pXxLIxRxiEtdWWgZZWt
+po1t4p506vBwGup8KQwajhIM7A50xLFBTDIdq9WcejWoBg4M+H/kOCeD8NoX6U2RMxlfJ/FJyfz
AM931FFFKQI5Ug7tE8q9vvmQHmLv+h1+BGV4MytnuYwTbLNFs6oYOUwelfdmAJDxoDuqGAHxY7ui
fGbOfKw48eG+P/wjky1d5FoNPJJugy4C6lECNygds8q5Z9t/0GcxTGZLFnNVW4O+q760C+Ul005k
ROoiOKbl/N+ukd2Xaia9zjGqgHC0dCp0c3LfeMi/xz/RaQzgedzc+x8YvXdUk45kUhINEeDwbGt3
BTSpKrSy6mZbRJIo144mAGT+PYiXhPL4hRgm1K5GQwA6AJqK9ep0tDQvO+sp903XEg+UR6jweVHg
jrF6J5GxiMUqLfIMxH237N1M/C21di9+43wx+huMqXongzGI2lY3etegGEy3CNXP6Kz4XWgEkre6
gLQK6y/X5e1YxnfiGMs4FQSUzQXyFUUPzcobxl9zbDfxUWkdY+Rx3fGEMZZRLbtmFU10pjYUqcTy
+6b4MiiS+mO6ebVqcDz1zjt7dzTGQqZAtZLGHDc5dt/77NACdDfTH0Y1Soqv1y+RfpNr34wxkptq
FGrSw70Iw6HX7nWLk2fx7o0xhkQfmlYCeqYL3idbkL435JdsPrWqQ7B8lHJML0fJ2cS8NYp5rihd
baEZhz5+TdAIriruCOhOlnP5ddhkvB/jvDRXJFQ5NmWw0nzcgvGGEsPwQmHeeVgzkWEASTLhwQbx
Ho0oZKiyyLmyj2up702RxRiGJR6N1GxRITVvKfFBgR4OHaeW7ySAJSJxu+853Q3eoRgrUUriVso9
iNbN1wQzJNZhUx6v6/SOM3z3fehfcDEHsHXaUBvCBCMO8HADa3STrRlPs3wD+o0y/ZHyiKV4J2Js
QwPomHlWcIVD4YtW7mVoPhkdxyTwhDAmQWvqte3pQ20suwKc8/IgdxyDynF+FmMLClXO5HSj6mYG
q/qIHUmbhoIKtyXOOwtjFIaySOdYg2un1Tv1W+kiKnO2QLdlP7uh/m8NJ825rhTXZRrsiqA8tJjY
om9p6x9lI8jn2+xvuu0XioftwPeKt1aDhXIrwqM86iLikaAKwYuFhhXlBeQZh+tfC2Oq74Xp9Tjo
8ox3NMlOq99YmdPHjlh716/tuv1GUPReirj0g9aljeqOVe305c++SFygcNtiV9xqKbpTK68Oed33
GSJjH5JmMcxagqIn9akuvHZBmfUBriIROEniXgfu3eeiKnNhJ9pOUAHviGJOHil+j+0E0LHa7Q1K
cXe8ytj+oTRwy+iILEUW+KkhwqoTDbGKuYUbuKDWr6P0rBbATOIBcO7r+R9JbGVMyOVmQN8Jbb3x
c1Icl+qXzmOI3te8swhGzVupHfJSRSyUa7k9Zj8XQLB1gC8qOQEl7yiMhs9I7jc9UVEIUo9mfq+C
3mrhWAXeURj1JtsSDxWBqwApjjWd2tmOlYdaLDjGez/KOt8Yo9ObMGOfVEN6VohWNEvWoQFH+fWH
+gZ19DGSO8tgtBltOmMaMJnt5mL1exC2HwrkjDKQ3S0i2JNWuaDsa+1W7l3FyNHIE8a7WKptUEY9
6u1mOmNT342AJZDA5ydmi7PMozeOYpgXuS2Iui2oYrTolh33X4Wy89dlvhFH3Y7jCbxQvAh4rwyJ
x3k+Dv1yF4/TzIukrgw8zuSbHFSR4c/e4I+e+NwDKMTy+q+zi3WR52m15xtKcqhyygf7hu8sn/G3
S7XIsb62dAdZRsGqsYFG58996tZkO0lqFaYoQnPUZK+t9e7QjAdO01gG3DE0fhpt8ru7UdwMA37j
C7aK3MGef7zotoIKgvsz4bj+vaLrO8mMS67ylciNSg2UBgCd1B4trwFrL3g3NjVardSW594m48/r
Sss7MEtRUaHzs+gZeHspp0PuF5/Buu2QYEhsINqDbt6K6mPjEOybYiGTJ5zajysvhiWuUOlgLwgI
ERL8UPw3lsfmywT+LcDTvvJZMzkKxdJXlCO4TSwTnlTHK+xaFHrjp8l86YryWOo3dfPIuVqOzdEZ
09Y1WCdOQGkGIObseXzGwg6G/5LAeBBei/v+jo+q/3Fh5y2VAHQhOnoiJqUZHRJnEEgt1Ji+5f9O
hVFYG5P+XQhyJA9BnQ9MCxCSzsfGFcKV2AVPifcdxp8/gK2CmaWCAcQWb7b1Vmf1dKe9Re/dNR4y
tIVbv1r+Ogw7y2ScobnK5n+4tcf656B+VlrwkdTfBfP5+ufcz2nOYhhfWDTWZKgJaqZllITS0UJn
Qvdhm4PrYvaKl7ADZzmM1hRTniq1hm94u/jzM+puTndHUDG9TykZXumlhcuTuf8wziIZ55gsGRpq
6QDTIx5G5cmqo1o6JvKN3D+JOif55MlinCQUtBhFBbK69ZFMHhAQ7ET+2YDVKoXa5i7nNqmT+Ghh
zkdjnFhVDYq5prDnb9wEgAoAxtVgJ7/KL+qj6FeeehTABbrMtvJ0XTLvJdA/7MJ7qvmGHX4JGVbb
/GiAVqamjRMT1bsu5R+8xvl8jL8ae2HqFwFE6I0AGoDbZHVBpVm1z9ift2fibNZvK46uy9yP2M4i
GSNDmkQAgRfigr7rnGkkxzrrbGIZkRpPv66L4lwiCy5pdumQbAQQfAbwMuao1L5KPN3fN9J/TqMw
1kMV80nPEiRxdVk7pW7atcQtpO+Xq84yGNOxysqCB40xCzqP1Nxnh+ZIItkld2N4/b44NorFqkim
xSizCZmbXiT2NHqm9Wxon7bKy/TXTgpWXozI+z6M4SC9sA5aSj0cOrdaqJHQ4q7m8C6P/g0XDwk9
RDHWTLiUPBKfKXzhdDAOzSd+rY93eaypaIV5NsEViq538sYWrGCP938w8NSAXzFJ7H63klngRdRQ
I9Ueq0ig2B5348vgUQTaFNtG3DFXzntVGBOhqmsirCCMcbc7Os5Lh4pA5oqJOMFJnzdHB73Pgj0d
juXlGF6FsRIS6Qc97qCKgDPyN8SzSuOryBhUzoz9Xkv90l+qVH8u9CNVZxVdsbfhGno44kz27Ks+
nxSUo+zsHpqZa6qoy1D2njzWuoO5Tyzxfr3+gPfG+d+dhjEVuTwnjdyi70CVsHSz1+GIdWtbt4dv
sp0BoDgbbJc3zM87GRNymKWw5vLYIzBufX3Bmswz0ThhDVWyK0qvspZCV7cla6H03fxoCtGo+4oc
ivnrsh42nTdHx3lh7FjblAsV2ZDFwd7Sijqtblqn3qdTXpmfcK+Po+oqYzgGwDpZxgIL1ci/21hG
9fmeGIOdmZ9kXoGT461UJqoYNZChzB21HWt7LJYsmhfBua6CPBGMuSjmHKh7OYZ/YkH20i4L18qI
rovY1Teg+4GOS1Z1w2RMeiySdOp1fB9lAM+KW6HMLQw8gLhds3chhPkqyrYKWYWExFV6t5JBn7p5
RSfbWsYxdLv3dSGH+SSNHNeCjsq92/SBJH3WhMW+flv7Fg5LF6akWSa2L5jnaS1mma4i3TlE+UV2
MEJx0E6DDTBOTzzy3MWuMl8Io8e9MKfDLLWjMEFYrII0w9Hr+2p8Nusw6zlKsF95uJDEaEEKP2jO
EhRNA29ffEuzxbyyQVkGNmlbdzUQzyUvtZv5bSh+tzg2Yv+rne+U0Y4SO7ft1NFanfJTrP1N5xjy
fe07/z6jFWm3CtbSobLRT0NQ5IXTmq2jq52XGzNHP3hfjHmwiza3YiFiGa+NNbik4VYoyb2kNKe+
7u6zIQmvqyPvZIxjXwYzFnMdU5Cj4dTtz2QLJILilM7x65xTsXUpI9G1aqEfSJGxfqN3xWkaY7/u
zbAWlVsh7v/G7J21kS1FFWNRoqwOeYbxWWqAusMxE/tt3gsBjGcnZUekfgbUrJp/WTA6ozylMWCl
yygdjlLnm+arVeV2Pfsr1q3yUzl517/bvtH9o5FsNWqeDTmPiYnRlixKLK/OPmsD54w8EYztEGQ5
a+KSvugsfVSz/EEyyru5bDmfaj/pvbhKxnIoU9Yby4JIjCb1WVg+Gp500H2MU3MYhDi6rjNWopWQ
wSs6hv7bzSHk+1gB/vPrRnrOp+EYI50xFj0oexSTdpZ7UKRLS/kJayK8O+O9J8ZKJEK7qUSGm5od
OuzU2+Nt/cvy1Jfy9+QpKPCKofBUBj2vScrzXiymGtjoVAKiQAX8DTo2CRestg0eZnrRkv3LHE4C
GqyhUXKrt57GhffKezMdsa0AQKs+HMgnJT6u2vde+S1kP4z6NUv9v3lTZ3HMm661ZiNLEyuu0eTg
QEqdTa7cbJ7+6l2dxTABACimTFK3bz65i8q2QjckDiuLNxWwq+2yrGogvtAlk0XHtkgzle0mYBKp
c9esBhVEKA6AvFc5usiR82FICGChSrJhRyEuDkWNzXs1KPpPpN4417b7rM7nYaeEZi3r6jZH7U+U
X6rRXwinlLlvhy4EMJ9frsYR66IKtG1rAkVIHoGKYuvLb6nL3DI3AmKmaNM3Tt8XwXXF268SX4hm
VMK00mxG/kVTHMOmEKgZLbY7MWBC01Mf4XVx4c52LciFSHrdF29rMSS1yOhshVTKUUJ+pkMcEWW9
X0xyWIvpC+eEtPD2IWO8EMcY+ao2O8yIwsgbd0mohN0RIJ152AWxx1GTXa91IYgx8qVU1UO/YW0s
WZJIbROXIAeeLd6wOjWw185Dr/fi+qReGYtuQaExUdcv+pDbAKB/HkgWdu0CXF4SguL1//jQGJsP
mFV5qOnurWF+X+ObXnwWsYGLJvj1T8W7QDYiTFpDxL4ESj3KgyZ7zfxaGJyndl3EB3jxbRb1BJxQ
UPf8C/bUPGHAzF+vcELb/XkUWYPpo7iwMsvUNGC5SNtEBDAU1MBAJpK68s8iopzF08z5OP/whM/C
mK8jVtA7gPrj6zzq6JYZP94e8Ev+BchmSpA/oE8XTi/XP9Ue9oqMg/05IfOt2lgQjVyB7e09inc/
39ZO9hmNHwxJmUfrhQd1+g8m8o88Now3pblO9BWpfp85Sxssq6+Nv5fO16fQIq6pdE7OS1B4Z2RD
+SSrkSoMyL1ouR3D/44kYaFo9MEBiHlKZXa4Mc6+ep5PyTiCspkyubRwq+TZQO+1iyqfBEDhu7cc
3e6j2i0/c3c3qYX/aE9A9YXFTcUE4s97e7KCEGJB1kdnYOlwxhZONjA//M3BUAZ4sbhn3LdfZ3mM
mTTGZpMtOtorhMLd9FT5+mxrJ/UnkJ0wXJ56MfYnNzwUy403m6O19P6unZWxnSBdl6xBXRTX0pOj
lgo/mgWoGNscLEnhifoPdcrsqgHDGYis+rV2e+lfg7LSzjo2mf5728xjTZQmK0ULf4FoPQIfeJNe
Ji4z3X5cdJbBvE1gRIqmAFBCfFEzIL2NyY+QONqpCi3PeN2c+qkDQFLLW6ncD5P+iGWbbDi0mKQE
XqIehYNVDc8iyFivf8D993EWwTTZej1JYrNEgrNqBEUDsJDl0udK5S1P7UcoZzHMM0w1ra7yDWNx
jeQmhh8DLHKYbwrU/8bZu36i/VGLs0Kwrba5N0wA0MN6t97oDRFsdyDfLzcKvpiBRy85ZZj5httH
BHkpD6qd98nof7+IJUgGW5PShLE1juZ0rFaOu90vVlycjjEuU9Y0s7Tisa+HxY9/907tJJ/pgq3u
F/dDUAZcvJv9cO/87RjzQlYBo7smjtQUfmn5s+EKWhQvjW20n7Ml6DTgwD71U8wzLZxHx3bjYr2Q
0nSmqnkA/opD8fHqIGltNSJfjSAN00P6eU3sjVe14z0JxqCsAJ0SJBWlBZAkKOSrAn/BaybtoRjJ
ImDudQlVdt1iNwsyOZE200KSIAeU5p6C1a0eOrXfuzCDl3prORZu4tdh7VYBQOPb77yy1+4xL/4E
RlPzWOlRQoFNq7QiwsLVTdzUdj3xUkqeGEZfrUQdS71FqkeazulUOKex8YqF17jYNTCKLlkGoLM1
/Mv7dwfQXbA/ZBsKT5rX9wDcXzwNDrdf7IpbsNl94xeyGGM2Cr2oLqP1HxCTATQXpXsnPKTgJUIj
C0+wdngDl/vh74VIJqkcDDDe9HQOaHA3/60zndqaZwW1Sx55nazdd3chi1GMFhQ6Cumgm2qS2HOq
2HXxusSlt/FmIvYt9YUkRjfITEprRsDv0hHHG83vbkQPU+23pms4X9Q75dShHDU4vYnZNBBkXvcT
+5b0Qjpj16QtKSxrxjiXGpDVpksJgEY4ZsF2AosWMFLS1uaFavuP4aylTLQk6V06DxJEJu2PtrBX
8VngMSPtx9gXx2LMV4uGQzsNiOunH6On+coxu03BHGjdGgD5HL/z2App6PMhALwQx4RGZV3pkz4h
/Fpwe5iDTdXXQYxWNdRSZ+xnp+Btzu9Gu2eBLEeDJIBpW7Fwh2QigPgNFMuW21dtu82wAM6DM97D
QYCh/vPFDMauELlP+z6ead65eiSkpAZ1ID0095JN8UXBSHZDsfxgqd3OofkEQGnD2JPuOcpKbcqV
azYYm0Nqssa5hkxeezSDIgRMCuDsm2eaUSRcpl2OmrJo9tuUgOw1oSWs6hjPT3IXoclz/UAcG2ow
RoYYMboEAux1p3pjGUnKy/Xf5x2BMS3dqrVplkAtVeteT4inlC6wfTmFAp4QxoKkc2PqDahh3dWq
7xWzcyel/ixgFv76WfaQct4pIWM2GhRFgLWO/az0Rg8GEJDlT4q//iK3CvBqWpcmspR2ub0DASr4
f226vs/b0tmDDHj3RzB2hcQI39MFdkUOZvS6x8CMJrvztAfDUT6JPp1d7hN78HkRNcfAGIyBkTex
SOOVZpjzYw4gJM340YqYlm6A25WYrgTohxK0JjzvsJvEnx8+i44n6JVhxQk8rmKDJ+ukhJjAd2hg
pjjq/0K7ynng7HZ9OSezbuZ4c4M7/f+I0HSTSPYp7zmP5JDj4k3GmmTZPPQtFQbuy9dsUO28u2/M
NjRLbvbA+XwmE7msmjCCO1uDfwDSBJDAUA4XTr1NycLp8BStUIAHwR+c4vFfs7vTygC4yHRUYSxA
7jLPBhjxhqorsN2iThyrS8J60eyR8Jqeu6bs/5F2Jdt148jyi3gOwZlbjnfULEv2hseyy5znmV//
AqpuXxpiXdRTL3qlLucFmEgkMiMjVmaYg2E2ZhqIEAVzegEjROIvqCteP//bjbqVBeYIpMViQl8U
9X3qG+gQAmaiu4ql+4Ur7Hm+sY3++G2NsNOgjaYqmLFHyawDVQFlJ88MK8dNZ+zN5w4NyRIIPuRG
ujP+C6jnZkhdGWfu27ZdNB0shPDMtse0VXc3TN+Lrnr9n3YUaj5/PhfMviyqeQBU4r9sPwtxgzvh
O51wjA5tzIFMXHcRwk6KDkakmCRBh6Eqmp1p9s6gJffXl7SdTK92jrlRQdPfCsqCnWtMS90376Kp
JXgVCUibELkqUGrLB8wNQYDp31QheR+OuXCHVk/FPECvZmr9Tr9X56f/v/7HH+eZiMx1q4l1P870
utXbfZa8mDx04uYbcrWDTLwYlaHJBhVj3ZKmHOoJOkUCKrcokGHUe/rWRdqv659sMzSu7DGBQ406
oVKniIbGZi9T+v+94iUHHr3JZrBfmWGih16mU2BAQNExoJEqjPlNTzSryCZXjszd9RVxTL33HFbV
L2AHSZUkaLuSkcARKkvEZPIQ5Y7U8pp2nCP1/mJemQrivJomA/eK1mVWEN2MvLVsegOUm3Vdhq4T
BIH/DBHCXIa9HKKxJSeDXRjmITRUjCQvL2mE72RmnPO7/Rxd2WNCkqB0YWIqlPnpS4b0rvfDQ+TE
vuyXe9ke7ucjt0+xeWRXFpmreQCqvosHFLows4575QvlYE198Q5zCeC3SA6TH39uMn9lk4lSyWKE
BEy20KFANZZAJKhwCEgtVU6ZdNMRV2aYaKQqZBa1DmDtFk97VZx8FcN2/Vh+m8yC85LZvp1Xtuhv
WXmiPNd1HSW4S5Qmeyirb93wmlQBzOVHvetumgKV6EpyRUG4iXrV6WPei3gzjqx+ABO39FJIqrnG
D8C0zyh+C5bXbPg+LId6OReCG/HmwrdfAit7TNzS5hnEMQniZPAcfjF8wKpdDSAbyHXGdu+ITnNI
ncGPDjx1Ft6JZALZ3MV5nKfv401vsvigJ/dq+qinR0hqXQ9jHENsGCOBolGmN0weqVao3GMYNTa+
5KEfdLlz3RLnCLJRLArGzFBorXlO98WI+fL0bsz3123wHPT97ysHbeIpbuMaRlr3fdbVGXbSzxbU
qqhx3ecv163xVsQElWWeJHVEIuDE7ak3TvJ8jtvH6ya2+/MXB3wPpasFzY0gGQYtcSX7eAf+f69/
zhG3ZJ+gxaoco0N2HkNeEs5bGBNSgjbW9aBA5Grd/IZgSCc/Gz+D04yJFnEXeuiCeBLP6OYlt1oo
E1ogT6fVBYV8h9mjFN8Q072+k7w1MZFjWiBBlusz8CGtW6svAxryE+de40Tid9bY1bcaGm3Uuhgm
klq15PBLCGXVJWqsMH26vpYt/lmowv2+sNkR674rC8Wg04+o594oAOMPp/o+gQ5jsUO5AB8KieMB
fVpPr3i+sTkJdzH9npuvFjnOBIAe2s4Jzu8IgzMlhqZUsLwC8vbjbGWJyUqWWphbSGEDF3JOscjC
S+5yt/QxdRCi/VCjp6l4ORpHEeKv9nB9hznewrIOamUGtuaMfsrcm7qbVrEXnQP+55lgokcd9l3T
0krX3P5FpxcVDczs+vSpaupqF5ksZJGWcaooKoQ+camoWOg2R9q9yVxzz+uncG4TFg6iRMYkGwnC
byZ4pXjo5pNqvAiTLelcNAbnsElMvICCoVbrLVrfdF3xbjlSKVIoQb+3vbWdbCdW88xb37ZR8EHK
kgEpLxZGbAThEFQj1jcQS1z8JLlPZC/j0trTT/+hAq7+NsPW/c3FNJWiQCyk83flt/CgOR2oTnrH
8AqffI0599g/ZDkXe8xJywRpMRaqhaUAHT0/UOwQuvrgbZT2aWlNLiVvFK2Cq2q/3etbLZR5CFSk
ksOkQRwjt4NDByfV0CpLC+faMzERf/1Mb98wl1UyB26UNDUqUiCL46k9xXLjmvnASZA5/sGW+uNx
NmN5xvuzVy0zfWjNhz6HHikvCG+HjstK6N9XMVgjZTFANEZyzOYlHXySOC0PVL6daF9MMMerweyi
3EgIgIJwmCFlJz0rxnkWf2TZzigh3clJQ3krYm7nbA7KIdPgCFq6n6dXTQDum5dKbd9clyUxuXww
R10rIGQ4o/Sqd88i6n0xarSBPzWGlUp+l2aWxCNO43kEk8hLmSITIuBTFdPNmIWHvle8WP81Fgrn
Otluhl7OElvFrzMtSnIam1p3OOFEoV8SQyMKgAcvfTQdHohzO9T/3k22iD/Xg1YY7QD8/ADaBzsF
oXGwL9t9y0Nvco4tW8BHxK27sYehPBptgwiAbKre9cjwD1n2ZTFMaCBilhoRrRvNmEvJ7lpLPgZ7
2nacMQ+f4n8iX4+B4/IGczFrmjaUVUk5jxDwDhFw8wOo5wOncrObd755NAtqXqTfvFk0aFmbgN/K
Jgs0kkZTkyetRh3ulkb53g/2plv/6B0acgOb18vd9P6VOebI6Z2m92IuYuxmBpvLXhcfpOh7bXAq
INv4Xk3WDFUCv6bMarurptSLbYQcp8HQyCgSO2ib45Cmh6AUrQXSHnIdPFdxZWcJLxXf/Ior02yc
bI1RVzPK9Sid4srvq3tN5T1qN0/AygYTHMtFj2QpRtHD3C2e6OaH/Dk9F0ekVeiY9W8V917ePNsr
g8xnE4QkTxJJQxAZHtVRsvTupiOHIbyVPiVGIIkrW0yAjKrO7FsjprVAwx/96LZ8nezACnHszLtP
DRddjLHVjiFPe1loG6QAlXpcZOQ2wNy1Zu8nU+9wYgrnq7H1jj5dQKOgvmP6Fk+xu9vEgcDbcbAp
409xhgqtf93i5pW9WhyTTClzGakhVfSlQrvysdupSNuAg9ldN8Px+Pd7aJV8RBFKAyEVB4ij0U/1
2opj8WEANfV1M7zto39fmzEmQZ/xrnEK/QcumiMeS7wbk+Pm77fCykQcF7WUFAZNex3Zg9DsRNA+
aj3I2zoYgn2cndKpKDJK4Fmmn+JDgr/6VEzU0I2kjVXK90OhNpJb+91uvp3B1Y/JIpub3m8H/d/h
8T39X63TLFqMw2K4yOkPizftMy8dwHBKFQ27M3CfdzwWQZ6HMOHDTOMmjzJ8uuGHlMqWOe+WobKv
u8d2urPaQiZupIYhZRPVD4y/yB5x4kP8nEKDPHuQLIoT4o3qb99kv/eQLXtIXSYkeBTiuRkc4tk3
AEKuDWtceDib7VTksi52eLSLxqyqJtCQlbNVPIlu91gD99wnlvioWMROcmjEgS2MhwTefgOu7DLR
I1HrXIhpKzzaLx7q3IfhKN3podV65NDv6Zb2O/PJuJk5Uet9QVfOwjsiaOWdihamtQnGS4BtFrAs
BOfAz93a7lBh79wZbRo7A3RCtdGJP9ByDy9H4XirxASaShUjQwvgSFL91gx2bhb2qH6/7q08G/Tv
qzVq2TybqoxIE36Z06NU77rm23ULPP9kIoqGf/zvd4bYnoxxBxORgeYuL9PihJJ30cPVQgbBmGPN
wCOjAThXsUET/zbslDvMwvmDnzozD1PD2zgmlAzRBEKzAsjtqkvOijxapC3dRg850YT+M9d8kAkm
cqTNQtZj+iTPU/APSmcpB3xgLtywFe2mD11Fljn3Gy+AsRMvWZaO2VxiK8fD9OPvUioIeltPv6dk
WGZlcdEunFuHZZnTSihatylSrQFNeJQCPRBhnpVbqIBDedx8uu6Q2+XbS0CRmYAyxOOIoR7sqeLP
bnPX+oJdHeuzNtqQ4oFGGvR7vw7PIEI6im+89hnnNLBzMRIqt5mqwG3S3PCCSrDADnhOY0glhZXL
WSfnSMhM/BBMs43TBjcD5Njc0c8gF6a76NPf/n2b80DI2y2u1b4ysUSVorxvqdb2GL/Ui1UMT2Pr
lcapIF+F8CS037XgjI5oOHy5vlDenjIRpsr0RM9UxEkz+1YSDyUaBcIXvCSW7taVk8g+UItY7yCJ
g/dU2MS2OjW/RjN8vr4QTkxhqejMQBCATULLsxf9Rn7u9f3IexVy4gnLOzeEKhlbPEudqHlN1F3X
SxYx7+pqF4FdPud1qbcXpIP+CS8pUWMxzFFCmryh2mAl0V0jJQ/TqFthprmf2beLGcbRB9KFY0gJ
IIxWt6PgnrImdRMnbPDWQv++umBmmSjKMusguFXDXaJ9H4lwNvOH6yv5hzN0WQrjy50aq0aZI/ZS
MiuK+5uO0VtLsZl+ePu51PFijD5DVkvK1NlIwwUdHoy9m8XrMDqK6IjFnrOm7dfMxQx7VSpBM5mU
GXC0X5UDRSpEqCYFp/hEqzuUQnL+FyCX7UfnxSpzc+r6FPWhjNaBSn6RrLeS2J3GyJo7YrWYX9Pf
xNG7vlCOh7B1ziCqkQeALNhpcm9Ub+p2/8muO4TX/3Oi2OLmUM55Li7ouquPKhpMxiGnvXdHulvu
1b+FhZ952O/twHcxyVyXeoV+bxaiAh7WdptkVhf89b/tG73HVm6oV1KpLAuKOvXwnKuPmva2iK/X
TWz3c1b7xoQIWazHucIRRk/zpMvf5fJp0EHm/GK238Xohoz7AkKpEie55jg+S+RXkyogSogHRAEK
YktUVD8eym85eK3UPvZykYuX5xlkoscQB0IkhYi3IxTpgkPtG3cpvGNUMd6fo9w+7/qj9BCEFjen
2mxhrPaXCSWh3iTFqOCRtpCTBsRyDHyBM4lvg+gXpl0JkVWU/vVvyvNLJqxIKcZj5AS0wWQ2nmf1
p6Jmz9ctbB5oXVRVneimKbKUpoKQRRoI28G/Xz/1s+7FYD4pA16ReONKliXNxAETFQqHZ9ahm3I3
ENqvUILKKsTFjmNnnH7mKA5PT9zn9MaaMG8KT8djQdJBgv/nYZNrQZgRpuCT3SEdz2H7ahDOtm14
4R8mmIARBUYvhiki79Ts6vyuKl5NKA1lPyWFc7Pw1sIEDqHM6lGno4tyfa70+7R19JDzrty4RVA8
0QwTGnBos7A1xYIUSpnEMBGVhq12ldWWyTFpSGvVBSTdw8K8MdvQAwGVc933Nr3CpOPJ1DYaQH9+
p7oJZkyb4aGwKIkVxd9DNLNajGmYsxWMXpV8uW5uK/GQMdGu4z2uqcYHAaBkLoIxBBU8QgehVSsX
4hoKSnGUKti4IZwvt/XGXJtjVYDK3ohmkxLe/peEJPE6QCQyS/BLykH7cn15m55yWR0ri02AWYwL
Acl7D8kHYSHeHGUHJRY5ZrY8XxbRNAAZqYyTTH/G+iYz0lkTKCgzJb3VBI5Qx16V3VXmz0x6vL6i
LaiyvLbFxPpRx+ReJvS0RixDK3nCWGTtmy4uF6huA8GO6RDuuO7WEByMKiICooEgwnKt9pgXnNoZ
2BbajhRdxW0wMVz78XObWhEKYs2vyQWd+mOyS25QGgHRSvj2CdbBP34Dc5WHkSh2IcG3FNAklF6g
KyYnLiDb1/eXbh/z3PvDCvMpIdCsoYGGnryo49wfmwmdhCPhiWFtNQj/MMN8xV4oEf4TLCZWSGFl
IYTzxGMp6p4u9G4lJadIzI6BkFnJnHCclbwjka6tkbrzyl3fS2ZiM6LYD77QeRItUS1pO8NWqxZt
Bql3ZmOycx2DrsPgzFlqVYqwrxLhDGlaOxSWpzZLbegYu6Uc2gkQOZLQHwsR9CKz4tdkdsRAsgMy
J7ae4rxJmjOBzrMjqk2AcgnyHCmCeJAC8/sko9FgPrb5bTfX1jxpmFnuLaOtHAm63KlSnJO+uOvy
3NJGKP+E6ilSK6sX5jck+dYU5dB+C75JSvVFN9rHJY4UG0Ssll7Vz4la/QzD6FQKaNwZwbkQFSur
QCIjR/4sCV4cLZbchkfTDL5VGvk5qY0bxYIzGeY5j77KmHBOJ+iCVy9k0fehJFm5nltm8oTSnIMn
rhXPjW1q1Zuk/tSH4aZrZzfCsFsPOQv8EFttmnNhYv8wJ9Glha0XyI7U/msvQ/6qILGj46hC5t0G
0NQv0WCMrJjYZW8v5UtuzIk1Qhl8GoYD3msy/sPGLprhWz1DIUuqXalMvHDQ9800HE1BtNr+Ly1s
H/IgPA3SU1EuVtXnz82ie8rkdkXBOSZbgRWjGaYi67JiIn3504XMZEnVRAfN0gDNaP1eAm8WF3RG
84UPbkpgwdRFNE9Y2jGAppuhp0GHKgJQLFb1MveIchqi3L9QXaI36zVzTD7WprI6TWABQ2AVXikf
Aai5bOOV8surHODX9u5dVsa8USOx74olw8qoupuyj4kzl5ybdtuEDnJszZC0DzxYZdHiuMUdSjCY
JZmOs7DP+k8ULaBhf7HBBDEgVHoVhDiAGvR24Ks7ehPI3ya73gOj4nH1y7dSo7U5JmwtJipxSgkE
GK1rJk+0oJAFTvE233UuKLbs+U15MR1SWegMWddvhe14vVoq4xxmhjuxzLGdyb68qbxpt/j1vjn8
C0KxzVxiZYnxDVEjTRJS6Ih4j201bylBDaTH7Pku+pW8BFC2xAGYd9Cm4JbjNwrH6+/JNgCmNkrT
jpbt6KirAKKtEuKJdmxTqhMNUqG3vGYKXcvHI/fbgdj6v6kCUK3RLDuf7WVxlPKlLHwxPTbyt6z1
Oo0Dhtw0t8pimI+olo1YiCIKUnR0Qd4Jbrxv943Pw4fxUgjmC9atUU2zgQwNOCqdgM7VSdtbrgLM
5gG/LIalEMyUJG0zvCMcNS891QTFqTTtpW7iIQM2nWJlh3mQBL3ZAnqJQ167hq+eYjf8y3AGW7+n
3QQNjwXOR9pel66KOgiayAeu4kUnUU/o7rX6UZzvhNIWYvf6af6HBOhig3mp6qVoApuCR1bryl4H
nG9+MG9Kmtr6g0OAVAwSywBrYL9Pn0pHPE4u5nb95DwfeSdg21cuv4R5yqZLIibQNkOTG1mDEdZu
NYg2WXILYq2cVW/VwnC8f9/ZLJGxCE6FktRgxFd84km2vOuOGVgAxBOW5l/f4c1n5coWS2asoEMa
G9AWBYPD4EwOKKCPBpQi8z1eCR5vyHb7Yvi9MJbRuDf6IWt7uKhanRNolpHOSsj3BZ8WOVUm8uR5
N0/EZR9NxnsmIaqgpo0IrQShHRLw6EFutk11KxDn45Sk+xgoK1tuBCvQg7OuFV+mfrGyoOfUKN57
2x/D52XdjPOIaptLUDBCvF5AlVoHVqsMOwKuhU5HtaAsHLVuHUih7uOksQzk1rmBUDEnBxl0vk1i
ddiyefwLokTWhOJgFxi+LuT7ZI5tSEbjAfAXGVpbSMHlJWicBJImiB9+O6rZKtHQPjNNGgZWbxBJ
jqZUzkxsouL1w9eEF+u3YCuyvDLAJCeGXDSRHGKF0Ag1H6t95SVOfA793jFvKhe6j6fmmef2m7Fr
ZZPJUMA2lxidjk7o0Eau3g2OKot4G1Wcvdu8x1ZmmHssKwZNjwW8UavpJQu+lsPTYHqk+94TfMPU
TuXn66d5M0hBksZAlUiUwcvy57fqZS3rc4qFh5BGnsso6TpNfROa3Cxr2ykuhpiThaJbVEgBDLW4
a+TBqqAMmmE2KLilVCWxU4B3g7OXvLUxZ6gx9DAqFBSkht7Psx+NcmvkHm4mTgLJM0NXvnL3KU8h
/EAfF3W8HENwIpnC7MZp7adj9f+fXIDjXzaROVlhbsqxGmNFi5ZaLZCdeDEq7f11l3jvSX88vxcr
zPGqzVhK+xq47SFSv9SgLh6TZICvm1CrRG85/h5hhiEIUg+ybnY0iW4hPuoJ8FOpZGGUyBnJgrID
HtGKjtf4YjVlY0vBslOKHlATwzMT47CEb6Gk+m0lglZw3udddKoMHCwxdKQKn6tq8fwExKHsd6lK
bGEU7WIU3Osr3bxcVtvJnOlEhVlRxktXyUMr0vw+ALvabsAgUmINEyekbwmd4eNBT0/W0HfQJSZ3
nOZGMhoJJ6BxRDuqrMiWj8a+ctEdONfOlFn0ZQWuZh6IY/PVcbHLpv6ZbnbjlNCSeu8v1eusNpZe
/KrKB2BUOEeBt0Y2669yqdCCqaA1YERIT3+lZWcgkV8Eu7NmgF2H+9jgHvR/uBB+by0L/+kSvagk
CsHpwM1XPI0+FeDNC1uBTdnGvj5qD/rTZ5znYpOJLkLYReCxAkKBmCAMU2vbFNDcn7U7Q5atZFAe
55S3vdt30MUkE2m6zISkJiWrA2udJVWZlZm130afYDBdO6rMRBmSmUMnZhhQabPOCSbRD3XQXWs8
rv7tcvfKMZk4o2t5VS0dklbKPa9g2tbAGEx6jn3he76X3XkX8ujuN0M1atyqqeqG+IG5qgI3O4k6
QPIhHJtLvjrHVtmB1Dv8dd033hG6H0LoyhBzjSdKQrJklJECUWVNPPJLEOrutL1ijU7fIkUpsDzz
lJw0N7ALn/cFeetkQk0zm2kpYpjCUc5a8aYXd1P8sxft64vcjCu/1/iBz2ocl76YchgZgMRo7xVt
pzZ+Xt4q84/rhrbgwjKeN//5bISljKlSQzSaDIKXlH3pPaIg2RNsnAM/OMl+YAGGHdqmo/EGfzcP
3Mowk7RUuCPbicLQiNhYGvHq4msZcOLIZt9Mlg3M5qkSKnosfnBWYmOYU+QPg1ftI7t4RDL73HqT
S9zBF/Zc8gO8tLcS9JVFJo7IeE8N2oieloJCvNSOpyT9Hi7DYRG0A552u2lUfpXRE9DhJzXU/KEw
dlk2WW1XOebQ23UGZH/bH8qY8msAXJkNL2MjnoKkvy0SlHuUwa1MwTIXaNkl2l5MQbUTGSeyDLt5
Lh8qJbnpyxcZvBx1kpwWIn5Rh/amHQdLFHK7yn6hKG21ZmqbGG2V8vywAPoOwmO/1qKfUQlty654
DQvtaV5q9AQqr6wzzDwWbyWZrCVtvodqaouzaC8d4EGZUu1l5SeyDysrRM9UW0/sv0pFaSd17mTF
5Id4NIGqDzzKi/akNdJL2UVuNVe3MTTD2kiy86C30yZ+DlXZWob81JlgP1BEX1Jyp0BqIpDGLcvX
MhvsRMaQyjD5QM95Qt/bxjjsO02xVGW6i9A4DJsXUZV2Q5L42ajsoqF67eduL5uSF6vLCxHys0R0
u697uzKgrdPLsWVq8a2wVJ5phE+dYFhFrz8OQ+Dl88TjxNt0DYUYmk4fbuB9+DOZzaew7eYMJZqp
2YOQyZ7CMwljTuSg/vUhOq6MMIFfK+pZHAdkCW3T3oiL9Fa0g389ZmxHwMuhYtaxaKRLIxMBuPkh
DAfTdMrp2DYv141sbtbqHDHrwA2sYi1AHTfGd1lyG61C/ru/bmM7yl4WQv++el2UotHXOsFeLafE
IaqvtV+H2pNJzEndeBvG3FhdUhpGaLTQRIjsufOG2ZGznc4Fom++b1dbxtxMepYpDaHJKKEwdLC9
QJrZTjzyAMTWg+wbFob/dxMGUHahw5tN4thmdZO7KBkEiN3ITrZXvdZP/dGLIK/EK1ltF8gua2Tx
OFBnFvRmQPs6/wIWDBekkrZwhhA0pgxD51OP3JUx5ooyC1WeejytHaK4iM+Zdq8gjPLwP7ytY5Ld
pDEXPS1RltDUMrIEZL2qgTpYhel8oT40WeMtMupg8SfI4nDz//Z+VkS5VPRx1CR4pVnez+JujiJr
Sc5aXlpNxStRcE4zq6EsziSvVRoyDM0pjHskNhJPeGRLn+CP9TARg0RKijsD2IDubx7J+zi1wIxu
SW4CKP+A9ho4ryFNiC60j8sV+kS8qVROPGH1lJU+QlgXsaNRcRu1TtTfCWlo6YMrDJw6wmZEWUV5
prREgiyJGsCv4JO7Rt0t3bMRWDGvI7P9iliZYQ7AkhVGPjdIDiHb4XePpT8cwzPa8X/30pSb8DF+
ux6SNx1lZZE5DHEpL4qIapoTlL6Z77PsDkIS103w9o7J0DqhlOYYtQnHGN5KzD2koGNTSQG+qsa9
bmk7Wq1Ww1wwet0D5U8DPxUlpiS4YGK06eAwzvYLD3jM2zrmloEw1hLPAtalgCyKSN+n8qeqvHBW
RB3rWnrB3DFpIXSSNKN+1aDXSUWWp6N20v0afDY87WhOJsPOeI95amJCGT4+JaWXtOmBQIvn+nI2
Qy8UKlGI0mX5Aw3Q3IAJfTLxZs3mx6qGrHJ+m6vuKOxLDW+D2U54AKZt3/ttkCUEUkawVReVjtHu
EXrHGTn2SQLCKFAfaTwKve138mVxOhMjAlIaAyZK6NuHdpKS/fTeo+v2sTvsgNLJT9lNYNUgFel3
6G1wsBqcrf1A/t9LcxsEyN/koMM7CHBuYqlF7ETysZT3s3bWCcc3t/0fODtTUXTygRKDpEUuCMYE
iscFc6eQh0uA9+nnglNr3P6EFzPMMdPCqspIBTOD4CVAGlUvWuiHydN1z6T/ysdzdrHCnDPoBMt6
FQ94RuIDKYo1KSc58nTo3kXNnclj6+dYY7O3DPjSKhUFMATWo6WDVixzAYLHQ1HS3sgnpKNlWfm9
NDaFSzLAeMIazyDUrp+HFECoAmwzscoJ89tvfzTCdVWRQF/NPrcKSZVJGWB2q3PaL9Oe7DSAXDBZ
LrsxEBnRnteB3z5wK4PUc1bPCTGejRJsALQ9HviVoz3Urm4B3GZX6P/YzTHRrRF8bfk+tEVr3KGU
ed1ntq8bsJkRgjOAZyZzeQYYtQsLAflqJNvVXt0Fd1kHGb/JheTO3b/oVtN/74OTruwxN6lu9GYv
o5mKBY/ueIM5VOLqGPZ+Vxexc6/g+enmEV8ZpH9f7zBiSTyEJSiETHskx6E8Shons+JuIvMV+04L
qq7GNSpry27Kia13+Q6g87NCwHYd9FZV/CUDT0Rwy8bi6BsdJ45tZ12rVTJZQySWitBrKc4+hDOq
R+Fm/tr/0L4ONt6NIBxBUXfkCgtt7yyGNnRQI+gIxn/urFbJhk7CjBL+HVvjcTDcyLgdR1fGbF0A
lCm4k6CWRoo71KGCPLOl/lem2hz/5f0I6c8fIQzNlOVVR1XFRXvYJ073VnmRpzhChZyJvvGCB5TN
OVbpv/rRiy9LZ04N1FD0VjCx3dFp8VSP7JDi7hcbnMDAY/OStHfmxGvWmDNjyBp6VTM2unXjBxHB
IYksOlIdQyAhBXJS8KMb0aGEVTRKAF4w3mf7BAygPFrOzXtMvSybOUsTyq/B3ODwgtVaSt9MqBQj
TPCIFnmflDlNKLFA2lCucVuCIWWyO/G+KR7+xw/InJd5KsXMQHsM5yW6A5fBQX/IrPo0n0T0vj8h
0IFWvqSglqxAvlNkLmZCgIvWSyxomSWrVEEcGQpPQfJ6fU3UCz54ycUKm/uKgkkGrQciAr3O+9gE
Unj+ed3CdpRZmWBOvF7pvZnSx6oKqFF+o0HkJPerI72d3iVYD7zx2S2y2/XWvUfeVfROhWA0DAEH
jciuWVgFKkWgsDkHX+e7+lQcVX84GEAsdDZ61ZxDvpmNrhbLnPEyFbVUDZDgUEolWp6SfcGXuFxw
m96+MsMc7ixM0RgzSqQc2i5Y3Ha+yxPv+nfjmWCObVYuqSZkDa3a7BtMh8dWw2ME3M6cVstgDq2g
ghk+Tt/vddE2DrSUqD/okO4r3Oos7HlgPt7HYc4voCvSYHS4cSvh0ItuVuyX+CVX9iIG+k1PiXk3
/Gbasloek8EHYhTnbY0j3DiBP36rbcEOT8X3AHxDtDQ68+ITb31MyNC6smmKEl4xeAXg1xm4zPVn
4rToyTZoV3Y2JX7Dk3An8Mk7OGt9z1lXZy4BxE+COCKw5ns0O4Cj8ZE5ISV8r0FEh1m3Jo5uzOa9
ctndd5qglUVFamdDymmAJBbAKcX8sLSWFnDQhJxjwPI6B1NTAAAKK+mcH+pBAX2Geqvlmn39tG0v
RsVIIUZ0IKvBuGaZjymmZoFGXuqdAvlW9ZtgHGseR+s2TF67mGE8UhKNpQUrA8VY5PldV9hC5Cbm
U6r8MIpza3wVa/f6uv4h+l8sMj7ZRFk/6CMhuDNljx5wsjNvAm+yo90ELrHQ4wWV7Rvtt0F22h96
UHWgZKhGTBBZXFLzWAiEg+Da/limrIK3XJQIW2TuMl0pRTEgUCp6NnVM2IVObQxgieU4xTYSBwpd
/zXExMeIiEY9TO8PvcHpbSpZ2fq5PQCnC64TX4ZYET9f2+4sr6wyvtiIzdBAQQDtARQTYyAf0OD5
SVNGiQCOTOzCHXd573EcZTM7XlllXFOeUwWMV3CUzoue6PCi4AY7QEggIBm5vAL69qm+bCzjlRM0
t7uoR3KstsldJs+3JF0OZRVxSjjbvvjbDDtN25ZLHmoNnpFj8FPBIJnOCYF0Tz5mb5d/n0mt8gGY
g4yi0SpQmA7gEAh+zuFNhAfjAKnNhhMKt1+sl0+k0k+4irh6s/QamRALAX4BMCx1Q7zCKR0UdLM8
3igy55CxI61DOCTxLAGdUM92AcfrB4vUtjx/ghobyeJlD5lUyuiqNAKtLs2zJwv/P7snHSgnCo5/
czxOpX9f7V3SxSpRCVKdebaV0M7y/Shwvs/2FLAu6SZGShWAM+kdvbKRqakkFzEybekblcJDtdnL
fSrxHjnyQ99japwqBtMmpmjNx8Rvfoxc4aTNz7b6Dcx2ygUm2/LcJA7QfLgrbTrVCZEwTfE58YL6
9gffXxliNlSItLRftIpW3URbgqJFeJD2VPUP8wucjd38ditTdM2rfVXEEZfmoGJgKHQjdSdjLEnZ
cZazGf5WNpigS0QQozYTljO9gioLb6Rp16GKlz9RXHXCucC2b+WVNSbYmkJWjOOIlscc3En1c9E6
Xb4HfiYyvoadm1ReGz6kgacKvq4+zAm3ZMrzEib+SiQjU9xjtZRmYP6igMs6uQ1O9HZpkB0D/Q/w
AK9TsJ39XFbN5qjF1La9ltHnBji7Z3A7307DTp69VDXsGHQsJbJkgeen2x9WA6mHJOsGtOT+dJ5G
FGtpmhYcxgRwI1+YOrtJbkPpKemtAXPUXXQWCaYGO0wm81oI2457sc0EbPAkC0uJNqQDYsJM3qeD
3ZefueL0iwkm5gTmQtrcwJcE57S1xPWtmYaf6fCsTDAhJVHmXi4SVOsyczcmB6AwydB7Y5BZY/ZU
Yd9CXjFp+6ZbmWSCC9GLYo4MeAqFQNMJz2nX7DKLPkzH3efmOlfWmPiiKfOSQ02DjvAN4BXG6Ye6
nemCpA+a2eLLZ+jBoQR0+WZMrGlzJR5yBfd4pryDdiMvg1jHLnvRHosbEJp5ANa+ceIbzxWZiDPF
ZaMWFJNG+7nLKT2WqEX+WCALnu/pcDAYajlusx1jLqv8P9K+rDduXWv2FwnQPLxq6FZPtmM7cZwX
IdlJNFEDNUu//ha9z0krjNL8rs9LEMCAl0mRtRbXUMVhDHSRc9Ky17BaP0pOoEpH0vuFSFp0MwSz
HNPELBNyZDpnBY3yqZRVGTAlXXw5RgmUcTCMFsQxhw4tUFqLZ3g7taKngbzp/n7Z5UNLQ9JyCnkK
jCEfuwPT6En3M+YhxbID29t4NcThV66V0zK8dYnqJ7lI3M52WzMLcnl2BUdEtCQerZaKZmkNjmun
86oizM2TDq6N6FXFnEyW/LDbgPFVCYxun8vr8jj80vpJGzHUjmeHbx7VY/0sucQvLp0r36uYmnfR
/bqLO4FVdij+jF2uRjlE65IiiUr0qL5lCfPjv01sYn530afjUIzKRVN1OrBZdTAfK6EVCmMb0kMd
PQo2UWSI/XwVIBmLNNRSi6Cv+6w4rvklfgQvrQdyqVPxWY191oZifnvv1P/18vEMFGVLWzmB5pcv
gY7W3uVKmC8QIPoam8ix6R9S+cMs7Oph3+bWt+OAbOxJZHQqvp2qnYr8i5V8Emym6BpwiDLTVE7l
hhWnDNl1iuQQFeNOsyANbsDztbYNBiN02/a1r6tgObltXfAl+al1qetye6I92FTzozGjHuZns9vW
h9tW/uJff10AfmLRsIu+rnsNfQDn/qeGpEbi6wftQ/zAWLuFvZzbT4WrNZU7npXeylqPZ3iEsvxO
Cwft0L4a++qB1W2MVPBa+EtwfTXHQUpZllFt2UgPqWyOO1jC+jSFViB9Qoi9gyb5s90KvtoWdTI8
+tUkByiK2ksTqrnwrqAqgbZfjal51WPibZEf79NnzMhkP013QQ5YOoiSKQIXaHIwoxml2Tc1Xuqm
9DAmoZo8NDUGrskFc8tD/u1/PDoc1qT9nI+MnsM3Lz2yUxT5sHhfnWdUUd9ZzrE12QHLHCuUc5HS
OCOjPg5YWgaCGwzkhyMkBJu9SCFjE1NWZjhMkZPBrJQKt65YDlr3o9IFeaJNJwf+OA05BkdzeP4z
xHtak7Fmx0qu9kqEms7ce5MhGm3bXsbVDPdp4lwd9Ays6P7YVKekm92qFMbKmwC1Wgr3RbJE040a
Lhs5qDmgxzSQR89twhld4N3HNszdBuxDomL65gm3HXBBKhiq0/hc1GK3sSFJeMNRow8qpKAoJV7e
1wFYndqp/D8Itm1upaMxRjfZgsI2H3UlZV2YjALYmKnf1cse6RQRcwiDvT882coGB4t1kVZ9QZEE
7XbxnfXGUjcde19D63Lsi2pvm0dwZYwDRb23pJlEM2phBnoQSjOMcYUhfydCQtGiOCTsTegtSmws
iqk8ml+pBwA8V9COb7zsg6gTa/MwrhbFId8AXrNsiuCqZwjGt5d2/ECVn3aVi4J90eZxF0vVS+q0
BFVllusqHiFqilJiGaYHeoCQqic9C8U9trfRRNO+bMuOzFN2LAqSXknPopw9U9eo9kwnlklk5j7x
RA5ke3lXY9xBBMPQBI5z9sDv9Meq0Y+0QN9a24S3Xcf217qa4Y6gkmESzGaTt920S1H+NUt3Sj85
VHAERavhT+BoFZPTyjjpveR3qXOse/B1DKLczmYMhRZ1SzFk1TbAv/Z7VKPRMpliE/y0DAmRm9yh
pZKNprKhW8vvXv//N29tjTuC5QC1qJSNb2b6P4h/d1mTgLdsuWSRLfhMW/u3tsQhvGVYaqayCR89
6nbKvASpUuHpIgku1dZpWJvhfG7plPnQMddeTzsS+0r3sDB+QEESYuult7bCBfPoE67SslFYbxsb
U24OsmI90NJxlakMDQIpC1n1lDr7+I6vhTuqqo6BThCepmAuc6ePW+Q+2vl+kvy8R6Rrh2anvuOs
61c7PC2BNRmkbWpkrqLsiTqfFvIDkzECG5tbuLLBucIqWmY7SvGhRkxOZmoHButhN6aYwgKryqg1
D1NVPyy1KTiGWx54vTQOlGgyyIPBksXSqB3rSt+TRrSyzbB9bYNDpLw2ZVtl/S+G+6+qQHzUA3S3
hoM7f5+OLNR0HjA7zGoAwmw4WwDv/tfGOZxymlIuoAuLzob8SUZFasm9mdzpypNm+VoV6jHK295Y
ojew+Hz7dG72/YA9QzdsR8VQrMNdcai2N1oiITHBSI2htXKEdLBfhouneNMl3VHBi2wTUdDbgF5l
B6xl/ANlqKYcDEvI0VE5tJKXvApLUXPn5mlZmeDgkU61TfsGlfpx+iJB83AZH2/v2eYtWBngtsya
zanUG9w0xo3HGsvSQ4JpimR/28z2p1nZ4WBx6ZqUTBpSOfrePjZPcWDcoQdZ3s1npuiVXKjwEmye
w5VFDiKtZWhVouIcgqN0Z4UZnqzJy7/vLOP1PVVl/WqMn4vJCsPu9RmhZ+K4chIaGXW18iF1RBRQ
giPHz8RA0lmKuhlpRUv5SXOU40GMKgkQajsCWC2Gg6hl7mwVXaIs1v1PleKU7t86rkBA+a6ayHrr
OLBqesfMlRrJNiZi8Kad/qI8dtDx0k9I8YmG50QbyKFTk+rqUJg4FXaJ7rm898y08CZb4J5Fx91i
f8Yqc7lk8M9R/nbcq4AxDZY78LozrcP2AGTcvYeBbL2JHE70dhPVi4PcEEBXV19AMlUpwe0rzJDg
D1xXoS8mo5PeBB/Y70saOpLnbYlnnR3nYH79TB3HM+0wWw6DaExik7JQX9nivlKnapFiNjgTjCJF
vjCC2RFVq9hTQxEn72Yz1NoW96mUUgV1gonGLqXPwVONYLeYgryjlqskyj6Vyks9pJehdE7J/DVq
MB2iSyfJBukabWjmanEcDEb18/Zmb8PydbO579lAQNUyZbyT+g7MFxS8DlmVvxbyGdOfe7vFWHz5
HUrDgth1M8W43gvOG3SNDtYiAmkW81IflM/WjjzZvpNj1K4Ct28WZD9EjmHTwWnQwgDXj6NaJofS
sYUK5ZAgh2oVSbjQNHQyS7CqzSt/NcFjc2/Falx1eAZC86WyIFx5gP7L7c8lWAUPywN6mlNL0vCs
leh+KaODnFL/tgn2xf+4fpoOvQYohCBfxH0aS1fMIY5ZcbU9zrY/J/9MSIYJb8Om11yZ4fz0YJhg
ZMGEB+KB5sx4l6BleqkOHWZXiCf6+Ntf5rom7uNHtInBzI4n2aSB6eXrYN4JZ3IEJvjJQEmDynhG
UBGYlX0zn8vRL3MB2G/2R+nXPeNnjzQ7TfWhZVWH1GUzMcTDkNVnfc/IJ9HK9ghY2YPI7TVCu1T5
U0XVSlx8FxwPnfPZhRNPxE7gs+XyrpfDpnlq7Rzaax9un0L2+W+cQp1zAshZzTUdVdQglqC279Mk
bK2PaHsZqu8TBmRvG9u+Vb+OB0/wkE1Nl88tsKEvvyvpc0cEgY5ozzjkl4u8TBZI4vmS7FPrzizP
AwC9lL7fXsbm3Mj6fHBgXtE5HXsoUIJbRA5m4hZ3qoe5qV3hGRU8W7ubd8jq7BNIvuxFF1q0hxxs
aEM8agl0qXy9vLP6yLX7n7dXJ9pEDjAk9ObUaN/E9Fn8GIPTT9+rE/UmS5RV3vSIq0vGYUXaWVEu
QbPnLShFlebIqGEsVMGsgOlVa7hhjOsrBUwtosFUgW2+KQIpeqlcWL+tmi0gNgnK+DSQizGWLhpP
5uFHEwkgRYBavH7NslhoWwbHr9+O4BtJ0DeACcJMmna3v90WeZqKOsAvxSsONeypmWbw7Om+2teP
y2Cd8wkVKWt050w/Txm0ZYb50Mj1ozIsh7YmXl1WT6WR7zod6XxMcku0PpJCpFq5FT7/9ndxMEOH
Vi7GAVymLAcJLsxwOlmB7oKQ2NNPYyh6yG/d0N/ssVu0CtcVJ5NjRXKQcP8we90Z87kYZLxDhzp4
8M0zcp8efSIhhkF+GK+3P8EGoP5mmcMg6JHLxZKCVDqm/0wA1TbOXaTurBj8Z8udZIiIFTeu62/2
2M9XK53buWvA14aSU3tO453T/agdLxkFjaBvdSTOT/xmhoOdbhiNputRLmnAAq57IGF+kh61U+aj
Zv2m+6TMLtL+gTO69MV5gCTk4+193biyv/0BHCxldCJK2jT6W14jPzqBsU9CORRV8LYiZtjRHMRk
hmb9MU4561mvWBmIPRil/HDPCuP1Sb+3jt0+CnpvFo7obY1RrC3yo5Vt2S1zChUcFqEdWk95KTzI
b4BHCtDkQTFsF3mi2Ze/3Mdfq3x7r61OzVIYY+P0oCFkuRRWE8j3U4yqAEyix66E4J/A9W9/vqtB
DphKkza6Vaps5Kw5aCHrZGLq0KJn81aq47fN5ICmH4nVKR1qN/2U7XvlqZQTv0kVNx5BVNFJX0fw
ykfTS94W4FcDy7uePL3nnF4XyiFP2mSVU8oQEc0O9lH5TyeAuGVLtJ8czNAyHiiCKWiV0s+UfOps
yTUHd5wf4brkTjwRJrLHwYxh5pMhqdCiru19ZVH4kd5Ns3ut8Gl3lw0YvvD/t33kAGfuVLPSHJTS
9T1uxX5ARwUbkBUdGNG6OFhxaiQAVFLrfgwJ8eqr1SEqvVST4cb6BTQLWi8A0o1A4Lfzyf6e1cXT
iUlaHW0WfjF8jJIHs/GN0bu9c1vJlrUNvn296iQpqmfYKM8TCPeQM7+vQ2uPp8SLaPuEtriiCzpa
C03rcS4oGDfau+KDdmfAEn2KEbfdXpdg6/gJS7PJCV0gxOrH8aU29oV9SEXZWBF8vL0MV5+nh/Km
ZE5YDmNMAYN22ErucBwCLUAkr7mq4DQITp/KgQUCraJVoPv05tRakCEbeyaoLJpLYXflT+f9C5P4
CjApumyRCgNR4YSHrPw1VtxMO+jzLmoFca7Imb0ptqw2sI6tSB4bCalmUPagaRZ6Z0YYl/a3NCV3
6lDvoqpLISs3XcZBdS198tO4cKltPBSU+lLyDvq23+4CByNjAllbKNGg4c0Jq0UOpvpcFIsAq7YG
Rn6zwqEITbOoKWq48ChVTzn9MqUozFHoVSjGg5aBSniaQAAFr26LxipEnpyv4NoFaML7AbqfHXoI
3OIRAzK+1LrxYfSd43CRfFGHvuAa8qVcs1+yDLqmSPBB7qOPu+emwTOiFl3F7bj215nlyeWNapxk
MkMou80OiQTh5Q9m/sVWRJLLb/zmN+4GzyZvLZqu52SCLHzV31XJU9/hvwMaMYjxORvG5wGNGRAM
QyVw8pcli9EKkvhEaVzSOPinQCOZ8kzGV1tPArmTL5QM6GluZrfTpoehRoYSiqXTjKSv0qQ/Uu27
TV868jNZoqNEoLJMiDsPL470KaqTRoCYInTmU/yNFc9T4SBoljB93Mf9Lm6GsCtM6BlqBwlMz3L0
cakMrzUxkyMJInahdQ7d7NFUrXHArWBJfy20D9NRwYOPNdNWgsqtAOF4FvuIdHYrM6bZBiNSDtlJ
VeGnxj9GHuitqOLE/uxbJ4YPhTS7VfQG7hVy55L6RRahteiCcZCFUeAhiSX8/mi+gEOgdY7qIIJp
WbAGDrBqSe0NleCVk5epK9exW+YJuuz2UvSpbNxEvczlOVK+/U8OXONiH6raUdlhNsZf1J/x8KIm
QSGqaQlQg88Og16wqzuTvfv12hvBQq5CD4L6mkg7SvCN+AxxlI1xj0EG1DiXMOl/Dran9K+3d2ur
jgWnYukqxnTRzMRTPczz3I8lwUuC8eEwYqbyKTpIYOt0/h3oB7uwuIP1L+/fq1XuZMhxmcvKCIfJ
ZrfZRJtjublnol/M3LGRL+n8jq6+39bJHQtoLZVoehoZiVju2qZJXWXGM7jXcsEbdPuj/Voaz/iQ
mjq6VDqARDc/qNXsLu2dSkQsVqIN5Oc4e+Ri5AVteP7wuTlI3zIfbFb3DtowmDJ2iSRCK5is3A4i
r8vintZ5qWmdWqFW9d+ODxZE/h+e1tomZlztsJ+vQjsCmVsjb5BbbD6jluj3l/i43IGTzac78HPc
i2Qt/uI+rvY49xHlJFbsCO6jbEZ3ND+DrWtQCzeZwPJfhg4Jx/ZpHu9GS3BMtn3J1S47Rqt1mtFg
JVkPDMmbnep40fDc2UiGh0kpCBu3HcnVEOdIej2dclCeaH5at1A+qE4ZET0wRCY4X2Ln1TibHTBE
i30T8QqdfghQSnSpOLxQE6rJtMWpiC5vpK476w6UHJ7zsfX/bTHVXpXvt22yX/mnA77uGwcYJVQW
SiVGnKZVzz2EF1C9H74s9Z1i+FPxeNvWX0L7X8Z4AcRuzNJ0garx2wS6cl5O9Yk9pUGzthdYEuwk
30pd58XSdiNlmcdoPxwWBEzmd+qzYkh2xDAQOHBE0CsCK14CsUt7w7EynI9hh5ofBElA/mc/pEg9
Zo+gJd1RKDAKglLRMjkYGaZWpg3ahH2r68PZtj1dVs4p7QLBdm6HONcPx67G6hrPVUmowvQabEje
LsPPpQzMyKP5LgYH37S3nUNkCVz2dvRxNcmWvjKpaY2BsSO8xSbHNabWJdRT43MXCwBftIMcboxj
1jZ2iwBxSh6BkBdNij1aR4JZoL+8LK+r4bCDLphNSwnCtdGbMCTWetoLlHa93gfzwnEMbYFerNAe
hyRlVpeGZP039wIWtARCo8teurDcu/S6PN0+IH95+V3Xx8EINFTxPCtZTU5vHzT5W784oaN/jQgg
ZYgCKAQcx7nwOl3aGen3KU48e0bvqfKxiWWPyMW+sUfPjos7OkHzQUZ7EShbnO7ZUb5Ki/pJqrNT
XE1osqirkzl9JnieN9L8OA7dodWkx4WoQTtmX0qrETgwAWZB++r3c7hoSZEOMiKqzrdchiQ6hudZ
u7+o3+M2Etu8VtMyTCUqWsj2gOBqmZ7M9kuUflGTU4E39P8YD9gyF+fUhpYg6EbNgg23LOf+jTSx
em682hPVD2/fMFvmMIr0k73oJqpd0EGrtJ2EzplGcPxuY4Utc/DUK1GumlaM6B70knjitV9G41Hr
ddFZYAnYvztLmyedbsA3ksmsUCAfWZMCbtWuQTKYcU6LOC1Fp4HDpRL6TtTskEqxFHeIz4VzgQqn
kb1IdtCZpXf7+m5GNpACMw1IhKE9ncNa7F3SyWzwrY3UYFDaQM/G9yQVVia49Ui2OU6O3ut+MoAm
UaqDaB72/Vzt0EzolUN1uL2i7eTzyh4HuEY9FJJTIcGdHOw9mwceH0zXhlJkEsS+6DptqZOgJfi6
gRzcylayxNUITjBWAkTvBUggm4BNAsdBdyrDLmDlVfRevKKB4E2kRBQIbAP+6i/gABjJ0DqNBsRx
w47p5tFLpLlIvGFCs9qxtg9F1PYhODN824dptAPItEeWWQH1umn7kRPvBB9x875dF8V3etSxrZdO
jbAjQ+/4uJ+HEFLCbtI+EduX7Z9SdYr1++Yd8nzrj8kzrkVyhbaDBl0ACn3WjadCuysYCYD5YESC
BW5e8tX6OGiM5Aztsinysor0BSSifmIeY3ppjAfdDisM3dzeTnYE/kCvlTUOJdOlSxOHaX3O9E6K
PhvYRpAdUBmCuM6LYgeOGdw2KLqEPP+aJo1x2ep4TZOz44JvCqyNaOnKMURhg5lCdAcYhNxaHwcx
ilbWpQbuDb/PwboNDmDzFbNeWi5Yleiy8wQY8ZxFajPglcaYgxjjWxqYD9AE2qVeEyh3bGRzOTI2
rXxHPO1A9tC5E2zs9uXDnCgGlaF9+IYGq+A466WldVqg6eg1Z/RU7iYXF/AQPY87tNCfyguEwG6b
3PTibDL1Pxa5wxN3Za8aKa67vYTLdJ7KYBA92rZvw9UE54UmuSww24scBa3+UcEerX1MI7ADFq8D
OdSj6LT8BTGv5rjjokuWXustPIQT9gF0BEPoYt6xro03bviDyKFvp2BWO8h5pDwqx6ECe+7b45c9
AeKjDO48LQA7hQBXtmbcAGHXtXH+qBij1FBNnA8wVbodkGS2jZNcq64E9TE0cU4nJyOfDA0E9NG0
H9UF7d/o1ldsV3fSINY+1froSmhLkCkIuEZJNOosOk2ctwLNVyUpbC8YsPeBaQYLEVxTtp1/osGv
LeAL97YCllFULDX8fuqa2V7qvWT4NDh3SSmqe20Xaq/bzRMHKONQR1os/5tdXvzWVb6ZD/1rdscY
oBl7GSQdyn9uX0jBbeEr+Ckx0VZv4EJO9n1sPKtt6drTXTl8G+PzKKqMijaTc1RzFkd9BcE839Ie
p2lEo2zlFvpj0/8TR6UAaf7iNa5fjoOaYnbUch7hFZkuWemnH4bQCN5mnsLk47teJ6tPx4EONWXo
GHWI3DrzH9r7OQTy2neIJ69vI1/HB8NWLS8VkqBWJbtdRD1TRkk7RR2fkB+3T4XgYqkcyDi5ojVF
A487zbsqCQv8a70nY7LaMQ5bYovEZNagU9JEnd+b4E+pQfdvvisxszLDQUSqj4aCpyPkO7UgW6C2
W33oTFETvWC7+Po7ZjkMKwEBApooXtQF5VQUhMi3259EBPx89d0ylFrSHCDRRYXkC2MeQ8OevlND
6yCwJFqOCkxchQWt0ZvGUsClsWdI4uWQAst8xvKEuAQ0Et0FrCmiqFLkR/m6eGbMujkr8DX9kSms
tPvuZD+n6AtWgnxnvIqELUVr5NBBb+skLQvW/WzszPqjTF6lZRDEVwJs5Svg0FlSUpMlxaOpcNvk
KPeOm1ZfIdapQlq5GYPb3207cP0FeBoXieRWmUR6h8AHhfYhm+7s6hCRHXEawc0VfioOHWo9kos4
RSpGCtmnyoNCd/vXFEQtxU6RXEkYkos2ksOKhcxNUitYmTbsk8yrbF+vSrdNfav5oqmCpOf2++a6
jRxijFNONRAxs27R4ZAe/23Tq/eiPN12P/wVmfi6uN5XWWrNqOqiLA4HtZOgUP8Izme/+tzvFPQZ
Y2j7KdlXgfUgtC0I/PlauYTXlK7mzDaghPj0x2Lhmc+mO0jAICUKoC/wP51OfnhqVmpiVQkuXIRp
h+YSQYoccaMa+bfNiA4nPz2VGVWR0AHlEyYyjK6Tx8IrPk8eRLvRL6i8inrgtxO7tmVpEMRy5D84
gpdMjVqCccI3Mk/GfD+4EIkGDaso8t8Onq6GOFQuHFkuOgVNXiA2Awe5dZQ6yLyX6kle+p0Jofbb
Gykyx8VqywT1k0VBTUhqw855zemldoIMraQiEve/OLbrwjgobtpx6vvW0P35mD5CS34/37MxZHIU
v+3/cjqutphbWLk2VZ6yYrBYihIFPXpcQsaee5LvWTspcvE/SlHnr2gbOVDulgINDhaiUNW+s9PG
a2PNLfqwROSrjK+3P9m2A7gujsPlcuzAKinDlmndlarXd69ocbNFYeg2GF+tcGA86FGb6xXQ3yru
a6d3o/FFk7xIfamroKlEPefbfvpqjUPjqJjqpCxRN1Gbx6hvvbIMVOXr7X3bnqS53mG+oFzYoMLW
2Yysds9SMRAHObM2myWsPkAe/aC79n3xDBpWT+9c1nAjIljbhuNfi+TLzGOqZEs1zBqYBQbfaZQD
1Yp3Jc6vJnj0KJoxVXXkQDWKt2tXXxaie0sXYdTuGyIHAXiIFsSBR2dXcWNOyG21JCxgSzSpKDjp
DgcZUerIRKGsp6w+2eCs1PZgHQPN6u1zIbi7DgcWlkT7REkwqW9VF812CbJhU966mh2UowgFRbY4
nIBYjTWCB0FHIx5ahpVLWaMp9JCDF8CW/dvL2rzADhivMQ6rOn/QXufJSEsrxSt8nj4W2rDrk096
8WFccmRxSldVw9vmNld2Ncdn+MH7bJDJsMB3kB4cYrhS9zBPT1hVqwuba9kp/iNbs7LFjT50yWRU
GXiZUK6pDwiEL//0oLSAIIEbC7URN5FpZYu7UajiyHOWgT8DDKCuUxEvzp9lWbQkkRXuJqFdd0YB
T0c02hxJ+pJIP+1JcFm3Q5jVSrjbZFio18kVXpbkQO9YDVfZk8cMLcGJYLZiOyezssTdqCaebVp2
sDR+GJCVKaCUoX/Pzyy7JdYG33b2K2vcnSIJuPnlFJg3e4ZrHhWfehXm+FKo6xpe+UHEVbwJSitz
nPtVl7EYFhv3qi2CogiX+TFyDjoR7KHICud+daIktZMgghnpI7XOSf1zGJ5bkdvdBPDVWji36/QU
72OcO9/o4yepGNxcE7WMCU62yXVE1JKcIkfHzsLwrSWVO0snVVjhEADCH2TVbEauctD+g7aQPSM+
qjz1tQbxUbcnH0X5csGnMTlEaKx2yWdgrp/+xDh3Gz3qUHTORJmS7X3TQS/nOKb1B6/xINsJJlPx
kLIc+n2wF2RQle/aINy6zWYt52qHO2hyW4Nl2MGju4MooBl76fg8Jn7d+1mC3k/93imCOn247Su2
XdPVJn/smqGpKhO8mMZ8ly8flZx6vfqpl6GjDsqDSAR826fjlzk+ua9SQ9ZojBKtfDSPiaeEQ5h7
xQFMFU/Ee9es3HU/+ew+hbhKBqlbFUTOQaZ+7FHYM99DyKbKKyPcEVTrxRppin4PJs7zb+eAfqgD
FX3iUBUTePbt+tDKGuecdAdkn0WGJUUfbW/ayWhmmZiA5L/qlbnqgjgTxIBB7pceIs3n24dl+7pd
vx7nttLI1DKJzbUp9UXTPtbFns5n0whuW9muyqwWyfmsoplta5JwD1jPP54FbvlkxW47uojNrD2T
PBq/gUItFT0KBHeBT/cbRWnKXYscjRXv+yxIyl03IwAlL0b8pBSCJ5BoLznfpQ9UMSoQUvhJdi6d
b4YSQMTNn0QM8Ntu5frJOEyxI21wzAQv1H74atoEokqC5J0AHPnRO0UpI6I6MDDGl3Ty8uwMQazb
B0KwVXyyPyJJTUmqYUIfghVzAgLnBd1bUh84VS5YDYO7P8PZX9vFp/w7NTKSpcEzZ9jZR2TE/0Nh
L6qYCzaNn7eT9LwvmrdsoA7GUKm8k9D8DmEtwcaJzHBo4USRlls5Xrl1ZrtKdIJ0b26IKGwEJ0zj
QGFGtbbNCNQU2sDeMyUTTXYxlezlz9Bv8I1DIWyxE1nk8GGUc42YrNteWjBaS9PPIOh/un3k/hLJ
Xg8CO5OrtJXSqGVO8g5VLMW198iRUVfydNdoXMVTXYx6+L3AN26fcvRA6g64axxedgCdxqjblwDX
kgzuoiLzl3p28yGlws7Y7ffh1RK3Nkqs2uiZEGYH1nf7k/Gt+mg+OF4XyL5x6QKMOF3AoDt67Tud
5dUyB3qQ+KSJbrJQGs5S2xVBijY7+eDs6Y78EKVvt0//1RgHfTFJpLyTUedspbM8hZNyVESNbtsn
8WqCi56gy9cOFcFJ7Mu7Rf4qv+8C//r9fJqsSc0iK9nTw4wCRSVeGQVJL4w7Bavgk2GG1RXlxGht
srN+rHfaqfLqFxltl+VXJWCD+J2ojeQvLv66MC5qqvsxKpRx1DAfFj9au2zXvTgQSK3DIWjuMNEU
moFINmS7/ONcbXJo2BW0sCeDssOHuOm13ZsPasAUUaJdfEk+Qe8zqHZJYGSB9V2AJttu5WqafYEV
mix1O+VDjcjiv9yzINCLMWMCYmLUSaAzijJv5c8htG6sg2gseDusuRrn4NLKstmoGkSohfGBmMeF
PE1KMOb3uXlsLYHH+QtuXo1x2DJNdarUOUjFKLyBivtt4+EPwZH4FerL0MkoRINq2xOiq8/KYYpO
k3myJJxelt9YDsZL9aP+Br6iwAYXEzmau8Ivoar6vkfhdaEcuiSmPZZzgZZySzk307lbDrJItVXg
ERwOXeQiqip5QUEoGjDS/TJEiIfj2JXmz7eP5007psxPSsRFpdaIRzBKNireiM5Lgq4kUKtPgkTK
9qDVfz8VDHHJwoIkBo0oXNx8JI5bHxgTJyK5jwi3/2kP5Oj4jig62X5w/uczwSQHNKPeoT454DM5
sQ0KstFNBsPVE+nkGC3EiwcXFN6hMdVelS+hlj8p3fs62ler5nCnGqDHGVmsrlekoLtJ3FrTXUIU
t9L7/ahFR8VqDlNF3HhajnU0uFYtqiCJvjCHP91CO3VpCf6EEgzen1N0Rrf71vhy+xzdjCuw1xzQ
VLY9dwaawHwdcmsJFLUWdbc4d8bXfsz926bYH/xnnH79rBzMpKYkQ6YMWE574hLVcqNc5KNuhg9Y
DYcrSRsXSpkDNtPCL1L0MZmZS1BEvL2Q24AJMxyOkL6Yk9wG4yICzfqA/GyHQJOwQHP2mYDMKJw9
vO0IYZLDlULOs6pekETQ7mdP25V+fOyOxXFCKoa49JCcmMAoDcv9eyIyNqgCkRxd1/9UhqpGVqNi
RMwzJIQPinGye0E+a+urrU1wJ71kRUUFqlS+Q/qjo9aXcXGOWjp9uv3ZRGa4o95IRmR3BEjmIFiP
Z+eRxh+TShH0/WxdqPViuFOutD3JS5bASqVzLgdKPflW7lfps5MLipVbALG2xB12R4poX8eox9JM
e82l5kNZEq+1u6DPFsFI5VY4sjbFHXjNNOYphsSgb8qlP5MqSNG6OSY2spwDuplpAKkeAVqIvhZ3
4Ds9lZZMxqFIFF+e3KR7ILbA0WwB0mpVfG59IK2EOkuBClgEYr/SfC6pFdw+c1tB5NoE5z1zqxjB
y4iC5UTbveLUl675GU+1i/5l6FU/NZjS0Gge3jYqWhfnP3utmVVFxroU+76rEy+Jf9w2IDh5Jucd
LS2dp8bG/H9bey09G9Lgkvw0drEAaLfPgO4oJtQJIS/O7Z6sxpFTD3CB/YJsc6562QwSNdCZ3V7O
9pW9muH2K02NHJwNOGqAB1dSvsr65EXw51n7vTNjQbZqs46ooAvqv4viNg97V0kTRezbF6E1o5tM
T938Ph2CcXTJJ709WaMkOIXb3+tqkgPYYcmaObbg5CPICUrdiRQ/F0uYohB9Lfbz1YPJ6ahOBwc9
ZcOOPCt+cbSxoG/tzoRXhCQ8xSrjnYgnQrQ09vOVUXlMo3FWkTBYxiyc++RzGjl+FZMzEu6CUFh0
TDi8zXNMHpAMI12lc8HEdTE+y9qjgXavSpBm3owv1keEg9t8MSGRm+OINL6yS0MlnNzOcolruowf
BfUQUTen0CKHtnkVp0Pl5IwixcRwQz57RekbaHRIUr9zno0J2lRfGz3zZQnJb9G7TLCzfLK4pzbN
m4KFus5XI61dU9G8MflijxA5FrWabVbXV5vLp4uLxUBjbgSa8H+LP0bIpGup7+xJQH6IBp8Ex5NP
Gk91FzmV1CBSjCLXAJV1ZZqulmhuQ3rBJd9G/V+XnG8Nd6x8lAxWx3cICdquO+imIYhtNlm613vH
AYnqgF9mRHOer1/qs/MUh8VRCuxndDD5SxAfTLc9NHs2ensboLe96HVpHLJYk1pjhB/+Zhxfadx+
yZLIs+vuXlcR4xuoW1tDEVCtE/hR4XI5cClNkuVmhd/Pkq5p7FLXOFmYM+rPnTtBysv7Ch5nSxjs
v9Fa8i+l9TZzSEMbkKhZCyLVYafsFr/fsxZyjI1BN81B/3Edkl2xx7/uEPQH+iQdUV0LISwpWL/o
8HIwZGlm7oAgErXYZlfEiRtZe5rtou5d4f/163LYY9qVUtiMBsokAXo/m/SZFgLo/sultzVDhSCb
gqaA391EHzFlHQldJ0t00XW3QRlbzV1VedKzU5KF/4+0K1mOG1eCX8QI7suVay+SWrstXxiWLXHf
CW5f/xI9MxYfTDcmNIc5OUbVIAqFQlVWphbdDamCBxxm8mJOdkG/0u+b+cs0Ww8meFPNWY3soh0b
P9TDJ7CTuJYx3i3jsBfaygkNPeLEAnogLtlkEqc8EeWipBqxRPMLEjrZ4PAHNzYhyfiW/3xUloMn
b2eSQ8MXjPGz8qWIzadSr4NcWFC3MdxCbD15FIN+7p/z0niWrC64HBV4i2QSqWZqR2EiaIm04cFa
QML2gpBw2cR24PlYIRPvgB9vpdRA+Mbwkiv3eub07Z2YlDuxK4+jDpyUlSy2aeRf/ptdJuABU9In
cge7ZfJNaTx83rp9bcl7gxt5nk4qr2fBOx8WE+nIRNLW6JEhWrvkO+W8LBzLUYk9eQWkQLhc9dT/
LvknE+CGSWilYTrX1imFQ+IZhS3u8XLdp4eFN1Ox2bhY+ykTx8JW1VJlRDFPDZJd5sUPXWpH19a9
4Yh+aw/BvFNnV/l5eQv/cHl8+A4TcsyeVNZC3TN8w4TYV4RvwKqolPt0MN1ptwRWMN1gYua/hTqJ
rQzH5ixqkaTQyRxMrfjRN/VRwgwc5IYw/NxqzuVlbt8R/6wST93/D6yQzFFDtcJOJnHoZWLuki73
lr5y9KLzL5u6fN4ltixsCFbXGzmFegxHq2gcE9zWBk/hnXrenz1TYgl0+qrJpkyEkbbbR8M13pzS
4CaiK/NGpnmrYUILSHQmMaaG8IbOqvvZDGIezIO3N0wUAR+mKtYVMBgE9E7mXZrdkdhVMOZ/eV82
AU4f50sSmeAhhrEuKB16EYOPkUsvPlkOTU+kws6uGsyotEF4I93q19UuD3gJNidygTDh/x2wkpVe
GHMMoo1Zd43H9WFYYkdV2juzjImtVaCVzrTMnkeo5OE9kRRQP7TK7onzDehlc8lvmBhTtSM0WKOP
kvDS2wOGxc4l4X+HPeCunAkwYw+RvAk6s+fsVLqC4Mc+Pw4OVL18I7U/Vwf+ddDPZY3VQ3tUJbON
afVUmP1afA0xYzhwQhfnSJzzjZWJrqyXspqASpGXZieQ5dBXmCMgJudSpyfrwladv+vKTBQDt7vQ
OeS4SL+FvfK9HF853sAzwaQm6PpJoaBAnKF30VF1KElR5aj73k4eW1u2AU3bX7bIOernLt5qTVO/
dLOcoTdvhH4b+oUJSnopyCKe9t/lZFY6X7UrO8s04m0uwgsI6JflaF8r+x7q2yG26wqkG5zIwgnG
5zbyyto8p1pNWlzcVnyfGV8i6a2vb5TsVuFpv28J59Fnwd+pLKY+/j+KAOKi1RntcupgX/bO2q87
eR/Z/SnBXDd97ZU3xV73VTT+dT9zoc1d27zpI57/MzEknMNB0kz0PStxN+s3arPv8b697Cg8G0zQ
6CKqwaWZQJ+mV80caOlOkf/bPc3ihUsTDE6thJKcMT6MkXDsSeQpy8Ap3nMWwtaGIXJYlU2DaqOZ
Yk7wNgZpZRZc/labMAUJzmCaYGuzVJZ8KO9bKWoppXS6F77iERBMBuYgo6vBizDhX14bt8XR2vNY
MugW/BafVlYZN7CaXE9j1IjcGkNOonVjdpVtQFEu/DlZX2bpvo0/wy+9XifjFFI/J3lioHQElY1y
AnZX/5okvN7sJpJgZYVtt+hWXjVTRdv6O/0OowxniF6Qv+bvHWKJ/69Gabbg+WubTHpaGXWNsi2u
lKrLneJaNYIluJ+Fe3m5abSdatxxPEbe3DtNllVTsUD5yXzJWJizSchpcfGuhTJg4Qn34k8Vq6NI
IW1/2drmEZB+GWPLplmO+f60w0FTetWrARNY5uhA9IUTMv6wcR92mI+4pJUpkfBvBKDolW4uOJjg
dvKbKRCP0Sm84WV1vJXRz7wK/JnWdGpaI3OVUwzbk/KgQtM0ynnyJzwzzDUtK5Wu1QXKmbk1Agid
7qpwsfNKu/9v+8Sk+rqslVFR4HKx1M4Whd4phRsrfb1sZDPlWDkDXevqk5lGNnV1jTxYtUInlrK7
RpY48ZD3uZg8P2wlNYPiKoiJAdla7vMEzGfe5VXwTDD3sJ4Lw1SBQdXFS3K2nGh4lJqnyyY2U6XV
h2LC61DKEEGFs7tLVNqJeGqrgyrGTttxkDW8pTChAGrCgxgXIJQda0eod4nmNCanHs8xwZJjZCFp
OqXATSFL11a5q2KPaJ9Jlj++FsuBYRKh7QhVhcynm8S8WnrONb5dnFkZYI56r+qdMhcoVfZuuafs
cKg+HUPX8HoNWZcKshQ9snlTI7yQxvJfxN1ikChB6JQD85B5y5d6R1DtQk1fAytveD/fJ1/+k9ux
EsKzOitdRz170HehHCjVTmh+irv/ZoQ6zCoIFHliNZhHAyoY1M9Q1TOuuvg+TTktbJ7bMXFgtOak
WiJYUbSrqN0NzdX4mclKvC7+uUdVJg5YxhALkYaOIFh6NPIWKd8vfyj6//+eY338fSYIzIsFERmC
CyaciR1lfQABFlfITF9fnqtZefpv1phQIErJkhspAmdr7UWUlOIittVq34igCSecA7tdd/z4dOwk
eVOaWqhTZvziffQo71B8GoMOnOTQd/5qBfNXFQWC5GHhoSg2IWqrPdOYNEFtwljFixMMJc7syNd6
ANGBXemmbntU0amKd0pA9WspT9Xlz7vdvV4tmYkhiS5C+LCFt4yOfFjczKscwWlRC0luFRACLpyG
1TaEQ4KiiwiQiy5ZTN5gLEMflyOCIi2xUt0yy6MkY+mBN3P0h+j4YYlJHQbMDcYxVF/PJGNjkHgJ
/gtvjXv5YfY1cG1YUOetPc73pN/r99PxYZUJIzEhggAmYBqTJR9UssDbKzcJnr+o5Dm8r7kdTT6M
MdEkAtqBVFqHMlZdBuL8mMvCsR4szpq2b/0PK0xACee2m6IWXbhO1xw9Eb/Jg+GHirpPCuWe8/mo
o1/6fExwKetmaqQJ7kHlw8gTaKkjO32ePPoG4A5AbpcBV87IBJeYpGk9lLhYysr+S+4A2sa0YjG6
2jNfTefydslse6FGd0EwKLFNL0EpwI3b3iY8MSz6gf78AWW2qWCEqWG2EgBsQnWywJpTXOnICdIb
qc3s0Bx9zn5t1m5/fUH5t8bCIM1NUaKQ+vfcGGq3GebGRkzbu/+udrudrP/jjTLbZejUZJwMAxeC
kndBMw5BL/KYkzlBSmZ5+ttKq0xLPL/aRCc6Lru/9F/qgCf7dvloySyEHKTaYPHOsJi0P7ThI1T5
Gvk2jTipDXc9TJzAvEg1V7SvVVRv0+ImVW0rWuJ28o1efq3A+g6PVxVO2Nj0dhnD4rphGqrGIh0h
ZVbl8BzZ1bqDGB0w9dnzWHq2b6+VDSbGh0KakzzGQBqVh1Bzu9ilvmbYhmcEpYfWE58pcHPHVhbp
qldp4hym/djVWFWv/OhBgaU3riqc4vD98sHaOsayoRuSpqMxKLFIq0XP59ksAZiT69QmlmOop0zC
Ue5tLfciwb1sbfM7rs0xWYAymVXRxcCwzQczWNwCTN367UTxMvd0jolHALrlGmtzTBJgStJkdRbO
VwRpGfWLPPnCzOM72gzuayOMb0ziMM2RijyVXiVN5ID+0PAoT5/ihK/lG2/ynLdjjGMs4yg1ojLj
QVlohzQ2AzA7O9JiPjZZfOpbzZ97Hv0nd4nMubaGWGlNHWMhUf/aKqU/lsA8kfpamnQ3nvtdHk/7
wvohDsJ9XjwIyqekpNbfmEkNVDUtxUmApKQcLP7s6eAKhwRB4nRX0Bpx8yDxefgHnuvQbVidv2lK
R31UUKspijcFD9zWskPxlXMctpK49bKYvGCWqslqWhyH8qq4AXQMM7sL+DJTOz1QnonL1rbeUytj
bCXCaK1RT2akPETFyJZyoDVrUp6K+mUB1/llW7yDztYkIHrbZNLw15w3Hb/5mPOm4zefnfNeL48J
LQkxFak14aNl99jJxhEjEHbSVTso1HIWx3ENtjARyimJQ8pnMSzHJPopSbtU4CHSeDaYoNIUBvAw
PWxM81VfPhuYRyh4xJg8G/TfVy4e6sPSdwtsZEQHIrVyWyN1tKji+N3WTbbeGCZ4ZLUFVi50SzDR
+SyQyM4jDSi+J1XhjcHTb8KmpGtDTJAwygRjFQauzCkONHlvjY+XnXpT6EIGilVDi0+xVPZNaVZN
TApQFuENK5zSveSjZ3FNgtiVXyAl9jTjfQk2pkC8twCmr53S4dXcN9+a61/AuIUcVnVD6EPCvB7Q
uyBBeCu/9LZ6EoLCj1yMM/m89+3m9q0WzXiJrKpJJ9ECPBkWyFHfd91JBE3mrPAmjmmw+237VoYY
PwEiKo3lDMVYExoL6XzUx5chPg2RMwm3eX6Ix/3l7dwsMK4/JuMvCPDwF6rFSQfXqX4VZU1I/SSY
7mgfOT70vXvZJG+JzKWSyFNTCkC/uiaSqzK0jegmFI9l81yDjryAMkXFKd3yNo+5YAozr0k0gWJr
CuPDUn2VsgUvqDlIM57mw2VLGvvmVIRM6WsJS0t0tHszW2/3lXVXNA+Xv+Bmv/dj0zT23RktdWEV
2XnTFtQ9OhtiMwKggrSFt0AAnJIYYda/4uzcZqz85Zwa+/5so0WshAp5slbVTqz3Punv4qr3Oavb
vKNXZpiENZnBVGzFA87AdY0aXb+nbF6NE7rz7bD7UV0pDvCIT7wjvn1br8wyYSXRjCqaNJzx+mt5
ldyjT++G7ogHgQ/Q5XPmh97lddK/9+ejrrHPUa1bWr1RKXZW/jn3J0t+vPz3N+ucay9hYkkjkrkB
wAEj04F80zwLdoyMEQO5XhRkVzTFUg6Rk7kCX9WG7tClpTFBJUYYq0Vae0EHPdB8CShdwEmhca1A
5yz2eDcC79gxEUUdu6leKP5/BtgHFIRiWHpT8pCon7pcVy7CRJJyMnttFCzcePmDru9Tg5MlbNbE
V1t2ri2sshHSj+MkylgJFWwbr6trwWt31k191ALJa0F4npx0FIp5mDmeq7CItnER/+mYPumBfk2J
u6dd/dofqqvwChWmsyIp5sV3E68LsPmS+/ikLMhN7sAiRqJzOjG5075svL1wU38J99CUP8xu4Uan
8lv3Kha2wDkfnGh2jgerb11FfY2K7oSOYbvvxhelPLbhM+cIckLZ+fZd2ZjbudMMAW8bNazeiqhw
p276qoGlXKtVPxzlK32CBvw4e6GQueqcNTatU2o9Sr9teR9OqldMsSOqPMkAzok5p1ir39WoC6go
ZwFDy8LBMBZbgxZRgyG6kkc8tTl7sfZoJgh16Jhmg4CRKHKo98auuK697JEWK/9zYqix4LhCw/zo
eTiAOPWVgo5Sdo0BJEe576CUHTn9W3jT7Dg7vPl6XfkvE3ukOM8XWcNQkHxnBhOUYMujdj14mgOm
n1teoONcGWeA82rbQiVGFX1BCyKef7b5viccYCvHXVlEnAnN78boIZkqkQLqHD/q8XqUoJ9aOEPC
ORocD2RhcYY252pIE10S9TvId3h5lEEA5HvB5drgWWLexHE29UMNOLU7zJY9KOMuzEe36b4p9cBx
hu3tUTTT0DTDMFkYHjH6tlbmGu2A+oXUBQoLvNcqzwLjbXj2zGWbgbRhCFUwzCSHrtX9yx69HRY/
FsHccaPchlmbILdsyGnsg167jQVO7eAPQeGXDRZhN0t5qIEm/5/RVhCTAKzY7DFW5wuc5J+zHJYy
uA0LQ9F05Ky9OWP35QMpv6Ulb6Z1+03zsSDGxwSw61HBHpR0u/uifC3inyggq8izisZOhufkU1y3
MmDAf7saW+9vwtqazByJAq23AhdylF9o2NH9eVd9ke8vu8R2WPgwRr1yFXa6NJtqsiCGDwmKVlDE
MtMr0gRxsRN5eIo/PO4/bNH9XNkyrTiMU1q/IA6BXhUVbkjd6Fo9mXYLRHqJAVJuYZXnIzSCrGwO
WUxUqHpgfcSeIcUeOwKYQoBEOA9e6f6/661tF5RXe8hkyZEpxJZCUBOixG0J9HnDvXUe8K786IGX
4nEih85GjszQQWmENVZy5CjTbkh+XHYSngE2buiGmpeUfycqRqcZ8/1SVBw8z3Yk/+UbBgXRrvYp
JXmn5ASzK6Q4CkPvLXLrkHj0+q4JLi+GF6EMBiNSL12YLAKioByM3uIqO3NP60utM9u8QTj65X9/
LH2siokdlZG0mWzhKBsxiLkfs/FFGAAmbW/H+bnG1ctZGcfZDfp2W31EqVO0KYrwutZOmps9U+xv
7Ot74y4EAQbUFf7FGCUnfhhM/CCqWtcQvAMrz1B5VqiDcfKhadSTBGHxuVg4e8fzEiaCdGOZppOx
YAAoBoGrl0l+G/kV4VyTfyicfWwbEzTSQp2ImsJDaDfU8FE2e6XElsRXDhQ/MfUuj/zizHZ7yVOY
gKHIQztY0AABInR2ywZcuDUmbBXwsYDe1ymW1G+r1OvK72rxVuTQGhHKoxQLACeLriK3+A6RR+Ta
UU0wNS4q1SM5xrp2naalM2BCsUwqtwCsfsrAmp6aT72VPUyJdqsDehJ1lmfIgyONjYepIV7dkxcM
DSY+yWY9Z6p2Tglo1C/91C0c8UQB6ZDC5SQFnFhlMLGKaFU8KC0i7xyNjkWKx6IYOA9bjheaTKzK
21rIpgqlgjC7SSnxfQzYe1i5cvXl8oHmHC6TiVS9SIhehui8VvVtLj/1UjANj4J66DTO44B3NZtM
oOoycaq1Fk91U3ezmzEYjrlveZ0rvU/303mcjxyV/eXVcRIrk4lWakdMuaLExTTP6SBmQvFrfLDQ
Hyqqv06zyYSoukwgcZTjK47O4hc3gl2CuSI5GPeh34AD38l3gJTdc0mLOcGY5WXuJBTDldmEI2qQ
JjdQu63NXZLxMhyeGSZWWYVqxS0KSy6pnvv2y6z+0BuOG/LiockEp3CIcr2krcd/tApySH6Cb0Vy
kuSMTgq9jhuE6fZfiIgmEzXmZSHFFMLoBAIS2cQ9Hbs9JDQAPaBu0lTQPrzskOc38CWTTOzojI4Q
kcpl9l8nV3LJLt236O3GvuVoQboTvPSVokiBsvQQeTmZOOc4sBwdwHKqS1+jZjWAMFKW/aHHRBJI
P5u9sFyHjaeMweXl8rb1N/7mZYmyMEU+nlqvavQmmoHY7rP6kLlBXx3r1BNNN2ntSPdiLgMSJ0yz
vB0ymQ1RHhBwUFtxerfdY6IHtwIwbwSTSr2T+LwsmXNQ2OamXi+kW1JE7YhcaZVHyIHLiM0zwUQa
SHVJfZsB9lwrsWNk8q0kWF5mLY+XN46TVbJqZ3FLwjZqADVGH7iM/Rjs160jJU4vvDe8y5tzBbGk
HFaSqESL8fodQ69MFFCq+Gny3GUAhb1eXhXP/5kgk8yGJKkUAVmpqISD6kcEMWGqtuCpedWV6HqQ
0mCs5LvLVnnJicWEGXXIlLnqUC6luR6k3PEk7Y+YDwTuTXD1/3jGmQCjTHoDp4cPysO9qnxJF09t
Ty2xc/OmzG9n3IWc1V0OohAe/f8XwSwlhq6J/8BKVS+aQAmg2tlg/xc5go/qhcX2L+dQxIA2feQP
84NhvSzjN2SdbcglVNkOIAgSoIPFIO+Zv2r11kELtpIAlqQSTjqQdiRIvglAiEO4ecF0NDixbrSf
lz/muW75+/XwYZK5apuxzptRxfXQujOdz/Yj3Ta+qt4CAtzpMEuwrDjNyUCxpsJTS9tPvOra9mn8
+AXMGSnSXs4gNgUSxeJmTBzVkD0lw+etryKr/pzvfBhjTsaAolcv0CdJfoUuSjB/S12QrT53e3m3
PAkuD5DG21DmbCyZsCw5JRwcl11jPZe8rP0P7/5f62FHVZU5KkdSo5yfkvQ6Fe8gABfZLelvouhJ
kIRHOQO9dtvuSU7cTONOsG5fDh/mmWSemEWkFhm02oVd79LCXgRwaOzGX/6CUlYPkct7P3A+Kcv8
p4qWVesENf9hfo80r5s+heKyFNPSVFB3WmwFtrSKGQy8uBYm5V6cHEG5Lnjl102XX5lgXibhQOZ2
zDDRQ6TZjTPID0rvoPvxIjV2hpynIbW5SStrzJtExnWgJjpEHAsiO41wX8qZr3fvlwMJzwjdtlXo
qucwbPoI0kdRK9xMyxj0oeYLEuFwM2+mCau10J+xMrMQjeRTiNJMqr7XU3tKwH6mSIJNdIK2408t
0p8ur8vg7RUTIOWGCAuwUyDRbs17qxvfkl50Oq1wgKX9sRjfQbFrq32BDELf9Wpt1y2SW4NyD4GW
J1RALRr2vjmMTq3pnjUrTtV1Xo5HmlhUXtleNd2Exnzi6N1DqhlOnqFc3WPipNCCOdL3bd3ZtRb5
kv4qZPIumVp7LCzbFN+0HGmsEHqKAChN0ti5Zdh6UQdVWrgJKh9xFyOhsa7rerZnbYF2sXLVJvJ1
k1f7MapsoTK9aQyv9LSyU9GAIIB+6s3MIR25mtrchtoCOJTu+ho/N/6G8WFfIJk/IRMUsi8q4ElF
WB6I1thy33pDklZuE9VovEWceV/6gdkbSgHlPAqysm7pFnM/NEabiyEtAJL8OSSe3njy7IfCV84+
b1pRMTKignde1BnHKqMhyaZ5RMpkPJHSa7LbSI5sC080XtdtE7ygiB+mGI/SkmyEMAhMmdfWyTiN
78muCUiQuoIDyaH3wRNmm2Ki5h1PI3TzdbQ2zXzLVF3mWR3IXyMRNDFsxr3pqo/wNUAXytHLneEz
TGZrm8yVq0faLNYmht7U4gjtRrH4Lkzu8hlC8LUV5qYtG0EJRcoTBcqGWPY061CLvQs2bVdpvmG8
BLRn/mWP2cyyVybZ8r6UL4Y6U5wennpXElhEYzz2hCcrqPz8msdJsb11Eni4NEU1oRrAXLVWGVsF
qVF6ES3TbsLIlqvYlhYxSGb5oIL9QymKL5KR39XzeJUIkl/nb2GRe1XK44vbLCkoq5/CXF96UjaT
EmFHu0N4HQfjob+i7aDI0/cY5cGEV3xT/cBncOvrNuD58NZFszbO3Ga5XGuVbMooKWgZYhrmT/Ia
xJg/Lm/uH9aICi4EEmQk44w/TUiq+oxSe48ObXYNV4WXnoadivm/+UUCC9vs0+al1rvqTe5wYShb
bxwFuf7f5lnfMuekj2Qq/k17bZQ2Cc29GxVE1YuXe5arfuINtzbHONdSKHpR9HjDnQdvIfX3F36L
lw5v793HqhjHEdS5DnvKBmXoOzJBizsGD/bPyzu3eV2svhzjH1nZIH+TBqg3aH4Uvw3d/WJ6pvT9
shXeSph0xxr7MmszlHpMtCcy15TejPj5somtVEeRJcVUcO1ZFou3HPVhrqYQjj4Z+2Tca52rgIJG
yp9TdDgy57KxTaKutTXmUuqFjkQllTNVg3avO7lv2LSVSEVcodJj3VhP1rfyZgis/RyUZ/oIpPav
l3/E5kddrZi5nUJdMiclgxpGKqf+aIC6KO9dTOFy2D22Q+nKDnMjGaMoCEmB8nJ4Lc52vqeVeuMm
9NUHDG0czix/vDme7aWpJsDUqgLJBcYrBUOulIECJZvaKQbXVG4N5eHy19uki1Q0C7RalilLlsbY
GMqirmQL0JHp1HkhMor4Qb/tAKN91x/pe4zmFIJruWGHqSin8i6b33TXlXXmRLRyrIRxA+tjJzvC
+GZZyZ1JM0QJFS99PpSVvrtscfObrizSf1+9BUxopOClCw4qdQIjspdnh5lHZLQJsl5/U+ZYWATq
PSGmY8/9HOM1ORRBeJXsJ6930jvrRXq5vCSuPeYIVHVRSgmN+52nHgAyQ9y3vPz4F2FLGUg8xoXN
aLn6hsxRaPql0g0BQQYUvt8pkmRW7fIVkM5A8UQfzXUnD+I7Hnad5yvM5SoYxVD1poZ7IBPtfrxN
mq+leJrgnigezpyostkHXO0hi94KiQlw/ogGu3pX7ykyn46NpADLAynvQ2vwhV+X36zLrG0yF6qQ
xEuD+E1lm/Wg30t2Bd6M0Y938o43L0td4rf30ccWsrrvnWTmpSXDZZTRb7sjMfZQLB+VvcTrrdBd
uWSIiS/t1GdLZCLfTfeaX/rDLtnHaDPyErzNgfT1t2MiCYTxBtGYsKB0v1wpx9gd7GwvXolHnhvy
vhwTQBo9A3Zwwp0HiRNzeDTrH6V5N6KAli0/Lp9rniUmjCStNg9mBzRTDFnoGkz8ZvQ9Hyp7Kd+b
+TMEWevvx8SQwsgHYljYpzjyBNlWlOuoDS6vhxenWHhWryGsNy0amX8rtZ2pHRA2qFLbv4Sf0W2/
5H5M0BCnMkcrE8Xx6p0OE+du/yodM+cHNIXs6aZ/49EvbD8BPg4Wm4N3aluHSXFma0E3/7XzqEgj
SEe+qD+DGIW6d9mND6nTedMpPfBSZc5hYwFdgyoYg2ghgIQlhGqq0W4VEmR56bdD8Ti30yGdzcMk
5/vLG8u5Uw0mQ08G3VSJgltcmCQn168h8OAIEycB27x0aCVH1aF995v0ZdhV7YD2Bw544i3KNYpf
5lNUcrKDTYiEsrLCLEUnDdGFAg9mgD+9/FZ30ODTocXde4rTHuKD+Bd35M9PfMCVVSZIphJkx0IJ
fUxlOHTL16K8M7jEFvSX/3YSVjaYACmYSZaRFghx9W70ZE/aibcDWGlENwOQi9di3j7qK2tMlFQg
4BbrIqAmORhZ6SEgQf9lvKXkm43/SQ2D9b4xsTLMlEgvaXae7uvHGrAWCCbY4Q/oJTj6JwCa8D8V
1Oo6SgbsI7+rhgpKoPD2StYcVZKvWryyKrN06iZyL/vF5qjUyhYbTaCJmozmRE8WuPhCqKiHt/Up
8kpo3u8oaix7jDB+nDZ2x5vC2Lp81paZXKRpayA2DVhW1FfdehONwlF7CLLU477K1EfOOqnzsc65
tsYeu1ZUxDDB7d278+hOrg6aq1Cx1RcDJy/eibFdlDYvZ9gKW2ujzKmTm5KkQACCq0l+ayEf0laJ
W0iSz1nb1sFbm2EOnpEV0gB5UooZon11yVag1N3bEdjQ5uNnajJrY8y5q+u+6tUO17iKBDL3zb0S
4PNxa8JbF83aDHPcqrhVmyYaUM4HmgtFduUoCrqTjTe18qC0ux6VRs5X3Ar/a4tMflJXjWWRERd5
DjDQtXwAnZ0ve9ld8bQUUOqTnHhXKLa446V7mwXbtWHmsUPmVK6VhvLgByJg86h+O9G3did/hcLd
zvrJWebWI2dtjclXQNtRl/OMZ4dmt1cagPoR5KViv3kqnKmw9QcggoLIxaAgrgjeLc6xzaI5DcWM
SshMoWkViccpn2Wn6gHXXlRU9sLYmTCgV0J8FMWV7NjF1qEajMd+zlInL5PHQnmRKtQay3qvR+0p
IwRMYZOdJrndoXAxWndpOR4VK9yHY5vZaqG9dGHhT83gmXJ4O+nfReldSguvnKwgMRdbj0XHHN4r
M7RF0p4MRXa6Kt5DCtKRAHQes8FE30u/r8S2tacapEJdNNpKCFn4ImzcMH6fTMjjmTVq3tkBjFw3
hfDUtIVrYuyyi53LG7fpnqizS6ZmIkVhoZUZSELSvKZjuQUEJC1HUhZMOTqTxGllbr5zcPX8MsQe
8FEVSUyMvw84hAySoMdEDN/xN0Eea0vMGS8TC698CGYhJquzh+fozvLkk/k4+rgGTvUxB8qj2Zfe
vGt2cJM80NzL33TzPbz+BcyZV/M+6zMBDpnvE/DQTiCCoz0nGcf8U52StS3mmA9CZxRShe/aeShg
PiV3xRttSlCigfIAhtDkxI0sFHL026W32kr2rJdiokoZchYZsF8SDKDkFII+4OtVc5yTBVTWRb3M
mQFwghAH1vATHEt2myi2pHAKQzw7TM4wh0uvhSq+YTXbZHrpMr+CwfITVfTVTllMrqBlKmJChpug
qW6NJhDKHwqXlGcz+/nYGhYiWZZWb+oCutbLfKvobzrus7S+LbovCa8+spmESKqkUT47zVSZUxaW
0KQsKR35WLjt8mOST8Kn0JjqygZzjpbQ1KqUqmBXVWLnIAyYhqfhc0LsazPMEUozTO12eXueMKOv
XgixI2mkEDtKdNU6OZclZzMNWS2MOUGzKhXUF2gwDA9NoO5RmvPAqbi7HIi2/frXHrEkvqaB6jnU
ZgFTqYJU289JIKCaVfKIFziuwFL2pkY1Q7IA8UCUgjY9jSTA2MrllfBMMGcn7dQsW2p0FOKx2RMt
Ozba+9jxMM2b2/LxQmKnNToimHInIYmZDz3wcv3fNUxeAN3clpUZZjGkEpOO0FwpBFGLtjcsJ8F4
l8i52bdv3JUZ5pnQLYXUTQZ2n9Q/BVRjMWLUe2W51wVMDz/W8x2RORFuM/qsLDIvhgq6apJeQayu
TOqdZUiellQ/5Tl/ypo3acg51yzPGpNRqE0MeaQaqujteBwg5x31L3P3dWlsox05pniOwQS7opkF
lUi40P8adOl3I/rhLVfRcNPLV9+PiXcZBoVUUIhj4EQ+RNmtml/FOs8reF+NCXZSXvZkTBBTe38+
0BmJ3BcMWzlaN2Nta3eUA0aEwlRvC7e8WcrNItXqkcDqp1rpQhKLIouFXbkvXzrwks0p5N1A048y
lWzPx8wnR5H7BqMH6reE5eO7snlE3OfTqAwojo0HjK95VWBe6TZtEWZuydWS2z7dBlAZuoR6KtvJ
VkmbaAKlRZ2rZ2kKRiVQyye9fbwcEDcLVZh7/mWGcclBklqSN+gqDf70dfbAXwg1leJa+6YdhgDY
e15lbNs3P+wxvpkWCL8mrQ+nVfrYtaVt6NWdNHInYGlU+n2vPuww/gmsq2QIHY5a581oyNen2I2e
CFL30B6uoweeuuFm3Xv9HZmrOEnHxkpkgHo14ESfzMDwU8zNRV7hEL/aI5EuQOI5eJJnBZEj48lw
eR853sJyCim1qWZxBlaKsaucSGlsVX4LtdYpvly2w9m+85Nl1T6upSRL2pZKF2d4giYOoJRDNNuX
jdC9ubB355LEysgyFVOtdvDJsDj2woseyU4GZmr1Ol5OdcWFDfHWxFxwSkXCLImxpjnIz1SHxRxQ
yu3+Ob2B5rsj7JEyWpyDx1ujim+wWuPcqAChi4BtNPVtFEK+xiXt1z7Hdefl5dPl78lbIP33la24
tYbJLFPMsvROp/tkvh3V/WUTm/CQ1avEYGzkSyL3U4E7B50dFxPfEGaiw70GkH2ll53I7jPgkLVB
JnAZQ2maJU2yFmiNk+sm9hqJc8ltfrePV9AZ5bz6bpPUjIbRlnAM6asJOpEJYJCel1zTjf7N2VdG
mEDVx1oBbgqc3P5/pF3Xktw6kv0iRtCC5Ct9VbWrNpJaLwy1DL33/Po96LurYkO8hVnNy8RE6EZn
Acw8mUhzEmwvhZw6Wdtw7GnfYW5kMOAU6no6CTSRMH+P7iY3C7C+0CXO4jVO4ivHGKsFoeXcPgne
A5/+++b+lnqVBRLiExXia1J5puAM4c9VxuTk5IrR7ZK4Ja//axcHLydlQ+/UWKK5lVFiHcm9Kb10
iEqaF33gGC/vQtkp6T6vGwPlALzBoe3it+llfkufeqxmNL4vXyRXDKo3hFw8Qq9dzNgcjgGqGHtC
E7PHc68YBzsVH7X5vjZdQTz3jSfLHIveF3Z59DHC1NXM44auMTFiu+tvInJXZl+i9hzHT1nPSZzs
G9pFFgOGQ1LqhTyMOJh0TpoXtXjNo58cgNrXjIsMBqDUsRnCVYEyRr+iO3RxP2bHEI2IVnQzODR/
2BwqJ/E0zsn+RVMuYhmYwp5aeW4JxBov6YGyjMR2cV6D9iS8ZFjdiLjrZ+TxBur3o7pLYuAPkiox
09twxAuqc8Hib2NyGW93O30jVn5HC/DiXw1pb5IfGgNjS7+Ki9xT/C+q70tiHhKt9Av56zwld2BU
9OriRkv0u1RJDiJZ0Z6JNLbYEg7S7b5KJF1D46eCyQeRATqjAnt5nQCxown9kA+altir+Fw1z8vC
rWtRA/gTuH/LYkOufFbUZKmgtOrXAf5uRoIY3T02Zk1UTw347VH7RnKRx2QXJW0aTL1GdrFJM2dt
46Pe57Zk8gL0fbu/iKGPoA1oj1VYT/2CwKRfZmvVcjQbP4Nw2grLoCBux2sY+Zck90UegzNl32XY
1I6eDdEnx/Y+RKxMrPqO9sPwXO2/GONFFoMzoSzHKp5VcOgzRmIGSyGD1ZknYt4twy+tfTbkxlLm
+3U9KsZrPznh6iAL1ReaxwEj3rdkwGhUy6Wo6XJpsQYVBaT40mlJHVqslM7d4Z2BCPV7+7rYfQi8
HJ/BorBJjcEsgUXVjKJvalq94Wj6k5Hx3CPveMwjj8iRaHYd7nn0FK85Z0HiAn6EBbQNHTouZCue
LYLU9Y/r5+OJZTAo6oYqIwLeDb1Y2m1d3mva6Jmk4Vzjbs8wno//hzIsQ2PUjWMn0Ht8r5XYYGa7
AaX2MXbmx9VeEFZhP66VOKmPnY488/yXQPu38PeH6MY+BYOsQ5+/3219kLBeTLiTJ7wt/5eT/aV5
4xGL7GcAL+d9r5RtRIpmrcn9ilCApq0UoJzmvzdGcxPNFJ6vQOo7Lf1GkJZVyyCFeETrnf6mabIt
xaZfdKofV/FDhvG7rnwViMmxRo7avHf5b6T2hRFJooIIfIHpp7MntprVkcK/rpz7hfTNLTLgEyXi
/06n0D6Ixe1sRAHBd9HDXg+PlyLjHYn+++ZIqqQs8yKhHKtLjlQ7rXZUeUZOf+61b8WAid5Xndhp
KKqJoati9rJOv1+/MA5ayQyIxJWQ9WIco5qmWaNs1+UhrsG2riQ8c6Ye7dpJGNhIxK5vZh2wkRb3
ZCy9GqN2qZLbGJlyY+lzG2mnxVxBwTVai/FTHXlknLyDMkFLPnWdmU6waE2ySiW3pOUgqJYqVJzg
aFcOFsvLBBNSMshLPyqFEU2kH9cZnRzx6prZ2tqZKnji/EvQRW7+jUYjf1wqhjZEohiiCrT8KGwx
5XoZKBbTfIDiJG4sgm5itenjSOJte9w92UYY8wU1YwVBVoFQrB8aa0jz07CGVof/r1Slc10r9+OV
jSzmayl1mOdFg6YfjGzMFoJem/S6K2HpnZ3NubsajdUWT3lUufXce1rJDWJ2A7TLD2AdQCLptWYu
uFnRH1zFGzFF2diVrR7Mu++dgy8LFvHM07Fa568MZSOZiUCzFbiSKJBctRZtxos95S481G7xXIHw
nUeRsg+YG3FsJBqJvRaVSLd34AglNm1qx9gt2OJ6fzjxEHMXzjbClI/6Kpi50cbTuxPorWnNb8Y0
euaozi4qqxJRQVWiytjhxsiIQ0yBpkDlCY1UxhGvlNmitPmjPWAV6TpbWJkcCN51qbsH2whlbMOc
o3RqCXBaC7+mRWan8/m6gN3RbFj472MxFiFV5dwUI7x2HNVBHPauEM5ut6QHlYg3Wqffr3HyNVZ7
S5LLxS5auPZJcUfsJ+vIm6a3VlfNTi2+ir3BuXF6oX+A0OWXsQWbsMTI2pyDb7BDx9Z6IO19k7hK
6mNT3/U74FwyS6AVdgmShSV8VWsi8qsFp8I+pusi3v3dtcMw5lCnkbzOGX3/ycM3MZ3dPBe8VcUM
vIYFm1n+NOmj00zEX2rRVlREarN8VMrVFQV0D8FqTSN1lZ5uEcndfFEwSVp6oSZbzSBb8hQ7jWH6
yojMdzg6U677138/R/nZlhJBF5YxK6H8cWnP8T1YQUFAeV3E/vtu873pZ9qEPREhUiHS5Y/S/ejI
dolFibYBHnXLeJaw7jdCUVKfLL22sJzpuuj90xmaBBZzTBGyIbKGqVzJmFDW0iVr1I9J5OrC43UR
u7ivXkQw3z+UV800FuR0tFhwJ5CpE7Wyqpbc6QiS43Cx48H4C35LdSOSAUWVrpkSClh2rR8W9UHX
j1LoimLGubw9962BQwIjmAZK02zWJivCRJnKAXniNFCJVY6q3YqHNuJGehxBbMpGrWOwuaqYKJLP
7YFOqDdozqBlOdEZsZoRfE626fCytnuqoSEOwuiGJmuyysDjLIfSDCCS0HNyals8Z45tzMGGPZzD
X0aRWMfMGmGDLbzPJBKb0fvwUkSeDePXKL2S9nOmcmhFdn3yVhLjTfCoztOmXeiEPxLfbuaGhxIL
telSruEzj3iK3gyLeFthzM1lGfhcRhl6QZu5u9s+kI4EwxN/lYLayGEjKhkl8Emnav5P03h2i3US
t+G9glaqcuLoOu8GWaQQ00gSRpo8kH16g2BXjSzxtXUFXw7MV/3HddDYzQRrGKHWdE3FqDoLu92Y
ZuGIyjR6kaTDZFMWy8jFtN56lr36+B9MolAY+uOjbQQyGNxi9EXKZtiY6kuJpQfh4Tt5Mv3Zr+3p
xMuG7GEi9rmCXA4D4hphCWjQy1eH84CWu2whB0X+3mXSaVIQVamNNXaJnS+8bqHdZMhWJMWYjY8R
J6Ot8hFueOq/a0p1jMPVMwb1yyqIoqWL6nFQNfzDd63gzN3s4sjmrEz0KFZDXAgLAjmjeFgFexxe
Yh4Q7yaXtodjzLs3xsgAnzGlWi3uREqP75XI99SuZLdouRccXj/B7nNqK5GxcbmWV6x0QU0rBaNA
dUYwjGei7tP99bzBpV2UvFwgO0wULWE0dSUm6DrpXGW6lYcP6XgP1i3CAy6ekrCDiGZf5KUaoQxp
rPcYLxZUrBuGQCRCE3+aIqsqTovGCbD2TX1zPiZAqNIpN2OVTj/OeJ69958Kdv7PeCnaoxx+YzXv
67EMDWkmIWFWYDd68qvDeH94ipag188kfpzBvjWc1epexJQrB9P26sobnfmDal5szaU0UWtCYsgJ
j91t5tPMeYEug+uSdkxOMRWwP2DkEgvQVcYcIhN5BHE2JCetA918qLCwq+UMNPBEMPo/il3aiqYi
OUVrieN9W5yGOeFcGEcG278bR0UigM8Oz6BisciU+21h2lXEA+O9h+D2utgG3iHqWjQhvftrxaNs
AZMfuZkf+cqtirKOZNfopsGCJrfgVTb2vOoH0YzuUxb2Ri7plzqYX+hes/lM0Oql2QXYFHmJEN59
MmFxIoVELQScUx+RecFS77Kya06kxZPBuFEyYXOgkkEvagnclJ0PzkiQz3Eo8vfs98O10V+xcWZR
XMl9okAz8pv36cpDdDB9GV8pcnhtVjux9wdRjN/UhtmsMM4JmtbylylWtp4+FJprVJwxad69MV6y
G/RZEONJcaQWDL4t8UVVsTCCyMuF7cSmH47DQEOuNJqm1CUCYXS/Yk3TL9GtzrEjCpZybr4U73Op
kQeor898BeTdJQMaKH0rKWIiNBs2X4a1tkbyrBCP9LxX7d787faULAtIhE12fV836F74OuVWDVqt
2UlOUoDww0onJ/8kggHPPMhclondz6hSPl8TVXzCErfhtUjQHoBGfVlSf4SxGdRJeNuN3M9IcYGJ
VrHf+CKHwQ1jaKKizEd0hYC78auKnBxdi5vqlnkWnd7ntezLvHMx0IGd00lbSYCOzm0PmiV44GY8
dv76ecaSd9BRvqGJ/zDdyIHw4yTfmhjfptxlwoE7W8Y7OIMvI1R3yDqUh5YjtfzCL4MVnBCpJVp/
1cv84ZYZmJFJm8bdiFejnAVlDeK9u0a2W5633kv/fBDDQAxpQOy7VCt86a8mmGzDN9GEG/6I35Z7
SuX0jzNYX6/HCPs2slEhBnGaaJhCrBlBoe1Jf4oeBayURa3bzn+1n4mj34oYysGkc9CmLkfwTonl
w3EZCDLbNhsHGbrbO7oVnUov8/NPgo9mdJu3S2XvYfBBFoM4hi7HuqBXaLkHfyKS8fl99FL5ugtK
VlrsRuL6M08mx1TYZM0w5zVIN5HvWkj/iIDaq9rQnyLT4VzjzrNge7R3H7nxgbkQJWEi5wDTJ/Uc
BeL7NEPiCu58Xjxs0/iygrcq8XghC+94DPKojaLK64hGjKJFGw9KKXmHvkhOALv3EPlwOAZvSmFN
ulHFd8tUTzJftPg05ucZe3rJqzz6YvfFHP//I1YfJDLAks6JvNQ5zEHXXLF/rcNPo2Rd/2T7V0eQ
7jQQl4Nl42PUokTtbMY94KRobVJ/zaeDKXLC8n2l+C2CfSuqSmZgKkKTHEVLrXn+BMQ2SyttPmkR
J5LgHOaPp2ImCI2k4QE8yb623M6TWy08FefJYHUtljJMMkPFJ+zbW/zZeye6c0yb3Mx2d0O3DvOo
ePaaZKAHlxtkNa8ooqzqQwl5IMpxHnsTyHozfzwaB+PQoxJMvOY+cbTXIRhTjoLsPwc2whklbJAa
R8cfoJFSCFDmsvK+sGmPDDo9TzziAK40ev0bBDFTUs+DKEmoyK6e5jU+shiFtR7pveZ28nZd+3mq
yXi5rlmTBjt40K6gJ5YxjrSKppIOo/8/QQHAu8mdt/aHz8h4N/CBYDeLibLNgK0bpR55Mdi554V4
hhE7QoFPV/SlLXbgs52yx+sn3ctofBDOeLhu6sI+mXqQM3qUEwWgfCeDEmVyhoMYKBDNsXr69/6M
Bi86ywDLXIgl8usIinrlxxI29joNllA4a/WCBF8ncCyfI43lm1jEXB6zEZlgkK9a5Qoy9ME3u5tY
+yyFx3z9cv0y6W+/cja2M34acvAdy/AEYNIkdWoR3a3G2pULO02DRnFTVeDAznu71jWR8ke7iAVF
aLKxoKRE800H8jEwGYBcwxJsydf93BocGjukX0M7syLPwJoV3kudh0LsajFN6IRszFB8Gb0KAo/I
F/mK85a45p1xU9xkD2g2lb3wJDg8/777RrtAEMuIgVVj8aiRDon3+lNfgED+0VS8aOD1l/M+K4M9
St2bfbICe5T7yRWsGfu9n2QwBz0tD6s9u7SGkdrkBdsDncRReMtXeIdksGiUi3SOsK/HEcrnvEMG
HlNuXdApwXXd3QcCDeNQ2FpoEEVhDHPEK20eGgQV2Du2WJTZp7DlhxQ0Cw5dARY+rpx73T3YRaBK
YXED6VoiaOPUAHnK8h5b1RwpfdJmEL9nHBvZ9cwbOUxLDVIvmV500M9ecsz0PgHZzcQJyHY1ZCOC
scJyMMgyy/AXYWYNmTtVdyLee8mDoQZyewgzTjsI70SM30e/RdzLmGnFitjQMkO7CHNrqXkKQX/0
H9CyORTj4JFDj1o5TOHgofa6V/kUU6rDP2y9XBTZdbkbaYyRERCBjWaDK5TPdEYwOyXH0quwo0x/
Uc762bCQQDuD0JzHiMDTQsa82iUUxCwFI0ILlqEkTaxJEfxozb4MasJxD/tBzOaMjKNH/rsw2gze
qMJmkFzXLbS02Wpc2XHW38gAzzjBnuY4DcKxscx0sJuMl43hqY7x0eimSBRBsIRrVpcAFa44OUiL
z0ESngwGSVSs+5XnhX5KP32WXTSh22hEkt4Z+LubFjCZ33J3oXO+I5uAl5O8ajMNjlCtPnXCr77/
NvzA3g/r+tk4R2PT77OwdKacICVZxy9TdsrV1SpTbvGFWtYVy9MYOJn0ZRKUFpDfOsWn8JyAn0vA
vgSLYHm36KgBf3kRTzVZju4M5KxZqUNkA26iFTsjUjA85yfRK92Eu0N7Pyd+MQSNgRZ9GUEN3EJD
kuVrk7tKe6qJPyXgLAUDFxpzF9UVNEpJ/t99PQZjagkLXvsBpbQOedXoNcZa8pqj/DwFYeAERDtr
KQA3HUXwIvkkpMeZN+/G0w4GRRLD0OuJaoeJdsYaXHUar9eFdwgGJNBBZE4kAiaaqPxNQYue/erb
f/cpGIyQytAI2xBdBXqM2cAGvHNGESxGd7guZh8VFFUXDVXG/zJfXEuVQRgGfI62wMY44SbpbpP5
phFfrovZ/yQXMcxXH6pljYQICYxByAJzkO674i96TBVQ5/8+CfPVsdzcjJcsRlZbiKxYOdUJR3P3
S4saMUVigB9FZAvNlYkZQjzp8VZC42OUKVZh6G9dO1v9kB1FvLbHpr+LZ+WAro8bkhVWUTf2bCDi
JrpVJJIrIcG/jCoal4n4/2/MwOkvv40BjFDMUz1KIhRJzAcyW0ruzvnfVLU2IhhVUbqujmPwMDlr
2tm9qNraILzISciJ3bjXzOiKOSuzMCn4kCkY57RTcUtfbCXIOm8Wr3iged4UbUoYWH3Qnq9r6b/A
7uUWGR3KBC2Z4lRGGv1+cMHeHKDuqaCVPT/y32YUI/70YRdZDIZkWDHatrWKlrw2ULCDB/z2o7OY
P+Y5aIXg+sHevdM1YQya5LNa9khX4ilRYQZCSZ+xHiFYosI1ygfFbL8QUT8WRrhYE/ixe+VbhU1z
4jgeTKlytFywlqRLrLn6rDU1/pMVXdXkJjVyN0zDu7KU3K4wnEyMg0pOMaE53ddkQgtv9RTTAYhV
KnJLyb4jhHWxGMWqxzzoE2x3N3rB0tPlOAitI9elPyriTaOUhzkRnDXP77Lu8yJnvlhiiCIh6I3M
8wx8lN3NiJ+R6npuV5gL40Qwu1BFdNT0dEU3JPbNXDdLrJU5XG9GTv38KJO/MaPN32fMaNDLpQFr
MRY6Z8dh9ZXu0Vg4JfVd1dqIYCyoqQVdUVaIqNFkN4GsdDq33WNb+e2E+ZDH67rFE8bYjNgMmVxP
NZ52Ffg/J7wRhsEaRtUrSyy9MZ+SuHavS6Q39Icyb47HWE6OGtBU9Eg3ZOUPMT2Fxr1Z/VUg9Ns4
2bRYp4JkaaEZDZQsZMFVq2cuIcbuKS5wyubCjJRG4xJej9ka9OgFL5CzkF7+4qY2Mpg4eUyrtY5z
vINNI3NI90kQ1W9rUf//O7S3vofNb8XaXOlZiCLZ0Cs3SZ5awlKfRjM9aqbiXD8Qxak/Pv3mQIyb
a4VK6FMJxjl676x27+uuMo9XIt8vNW7k0I+3Sb1IWPcYzQQ+aDqCS9fW3rDFyzXi91SPGKiP4SOv
VrGrDmBjx0wO7SRVmSRMOhWyCoJqycECPCwvlYrT/Fd5HqSOMfRDFNCWM06g7AwQ2tFq3xgiLSe8
hfJ4TuP1byKRixS2ZCpP7dQXJtp55NIv1zdw4kzDr+tasP8Y28hgLkupsSgjf8fQY3rAjlxfi6zG
GRz5nfSAl0XdDws24hgz0hOQh6e012oApZCYHcyqtCesyw4VrFEBz6pqEqdJmgULF9bUkhJORYDC
9R9KvxHPZLPkaJ3mFpv1nLg7auXt1OCRm3oNdzaTIvU1OYxxTWqSF9jPLTmV6KvkS1ramoJODNkn
PG6QfWX/rYnvi3825pUIYy0aEULJ5UyUp3wBWS0HKPaztZtLY3xgojVEGSu4pencI99euMVLe+q+
yJ6GZVpTwMvp8O6O8YJKEjYaFlkCaTt/IJ6GdTS6b5LTxFtMz7s6xvlpSz0bM628ETBcD+aPuH6Y
eK3DPIVjgEKWkOkGNQWaOqpzWIbu1OteUS43Rrp+4lgy1akrOseOPaDsjHTGgCgYvUg3q1O46wlN
9LdY8eFhQaTTcrufeAIZ6BhCZcZ0P86GFgEn1mtn0YLrZ+J8IZZAQBTrJk07aF6ifakKS9BqK+NS
nfGEMJgAnmyNGDWq6XRhHJ4OfohKenELqhmbtsn3L6aTfb5+Lp5JyQw+xKrRDiBPRon5uHzSg8gd
AbrVjWQrbuEsFo/Jmge7731sG5SYlngQowq4R1usKWlRdEQLtI/cIrbZc862b7+/o352Ln0tCUbw
M8jqWks/ZCjWH2hiljxkk4WWlTv9lljDofVNZ369Lnrf2C6SGYMeCiyOBWkRTmmgIwFNqXLvK6bd
cAcT6R/609QughirLuUiTzUDgsbvs0c3JxZ+fSr81Zcfale9pxeLJTTPiWjxNgzuK+tvyWw0PUpx
NEeSicpZ9Sltn9Tpc6hyCkz7EdvmUcDYtYhtxUKXobVX9dMH2kFp2kpnUX58VJvRjdacorfrH46j
Miz/WrnmVdURpLrzOrIR/YrkbRqDMH3UeF12vPtjjF1UxxXUnjTxVH1SljeMycqSe/0w7y73inaw
fLaDJpBmok1a6i2WeqBbpQCXjGBTZjLakVmhTYZb0qLf5IpMdjR6EtWqrlP4MmrgYCOxkqOMTkU6
X8czcI6VscPRuRJrrUGbzKdGsUr1RZdbx4hOEugurl/kvn/5ressM/4kZkqmx0ghidOAzUTKg0AE
Tl2Yow7sON0URr3UUqyKqlOSPhiDncecJAVHt00G6sNKxuZFDV+mLxK/yqHVTpjL7trDoMbn6zf2
L37lcmX0vBucb0AkBDIjCIsP1Wk5GhgbSh3zkcRW9iy58ZHHU7t7OB2b4rHBQyIg/f8oT6Urk0Ms
2kbG6rXECLqp2836EBbnTH65frT3Qco/NFxXRQNrqjQV40AfRYktaJUhifYMYFvtJzoQrtrZGRxt
/nIf3iDZVhyoPyN3a22FoMzgPSv3my83v4D5kkqBFVpSgX7ksj/W0TFc74f5bZQ/pem90IB6q+2t
kVeAoZ7kz1PDbYHlxVRkNrURd4oZEQ3hPZ1llcAwRFcCiAH3bPTddU0O8y7LqyExuhC327ndN7qu
CrtJ0F/gTQ69U6O1r3/N/WenfjkX8zXHKY6WUgJGhi+rR9nGs8ai+8QltzyXPvfZyTse8+lqKcvM
cYBdgHyoPlD+mj4Qa4wmRg/0fA3nmck9HmMXaSOFUZfiOsHKJquW2CdWJ78OIKV8f2nojZUZvzQ0
X/OZenhHpfC9gQCp1aukQp8fvqTkrQfavT5a8pPgY2f6K1dv6EGu6Q0FiI00gaxLGOo0VgBrovht
oL2SoS3dCV/fmfAfi889l1bsX6DgojxMnDfqUonN4/iatIBMR6DnoAwMp0PkLnwT7jRX/6ocS4xZ
hKWTvcVnXiv7Pupd5DPhXxQtdbS2VHlHR0wyq5NeW8MTil/I1lnXDWXX2V7shPXrRobKZZziUTeC
gmL0G+lnrdyhXnZdCgdlWJeeGYqQmSFeclIkuOWUWvKMHZFmEui9cme2d3NrPlc5r0TOuUbWv8tl
JrdED/HwqlpnWi0jjC2D7obFNGPJY/njKCrr6fNoUlu0gCEwT4+KlGMtBIYdONnb/YmVzddiYEao
5yLqSwgxn+huvOkW9VPlrsUCaYvSlbQ2Fu/MKV5FvJolD3BMBnAwQqun9YqEJPjuDFv3VvAQSZWL
HrfRKt3Sn2LvusrsKiYSnxrt3wNZEGMD+VqtLUbjJYcQ8Grapf4cm7Y58N4iu2h2EcO22qh1OE7Y
sotgEwQVlAIGM+xOGLz3ini8yHbfw2+kMS8f0LFKZFXwDglvaXSBGPqBxtDZPQ83d7VxI4geewOb
JJ+keaZF/GIev4AN8TBg0NaS9YGjkbsmtpHDuFk9GgRQ+VKkRD8CQqYaxdEgUn6u0+G6OlDN/sMP
bAQxmi+P0TrMtMFy1Q+q/JRxOwTpL70mgFHwUVWJOtMy0uwtrhZoHh3pCYPwiTaMCjWfmJMnkPGj
TS/WY5YBedMb7b49KEHmhyUion/opUNb5qg67wYZT1rPc5HU2YT2EW06CZl+G+acWuZ+O8DmIzF+
U0lqOWxn2GxrYo5icQe/+klps3sUY3S/O1CSXsXGdBTShdfVY9fBbCQzaNElRmguDXJso9cesmPm
Tx79bn9XbLrIYQdc0wXUaNOKEJ0GP7GtBOFkUQaKyWnvVNoV7vJmDPZTa4ZKBxtEHXucme8WLqY4
9jGQNz0omKRLzmgjzSzNp0OCtcBx1PuoexHGfMEmiQsRS6PROJLcxOJdgyRJfU6T4PrX2s8Abc7E
fK5ViOp0ovkYeo0Z8lvz5/5UB7MNVhtQAwoad/XZ/sv1IpLNXhvoAG4mCV8uWywsPT7U3hhEeCpj
pxLVlOiJm4Pdx+Dfd/keZW4weI0xgLh0ImYg0/ZYNb86VXG7SUV7xVvfl6dE1w6VCva7UkSyrXxu
29WO1c/rWloNSlPXb5z3Wxh/MEyTqa4J6AorrTuKKJbqjeQ3eskRs48xlyOz7kDt12k0UJbSy/u8
flJ4zTH77kY3FFEzRAMUPh/dWlFpUprEwLAJBUvzHM3AZe2k91i+wluCwhPFwPPaVT1IfpEI7VZX
r8+kQjUe5cMQ61C4NDr09v/0PZdjMSbedyRN1p4GIUf0Trs0thKfigPKX37k8ZrveAdjTLxt8rUe
Gji6fIGZKy8gI/Sksr9bViw0KHg9pP9id5ezMaaeiqvZZvRlPH8X30frUif6OR91n6784jMZ72vg
b3Hse6YS2qEXYnhVY+kfG2Ic5L7goNc7VFz5XOxrBs2ZkaklONLo1YfVke8IRhYnHwGDjQyNmz4K
GJRcvNVN8SLmZmI5ysK+aoRGUSYzRmkHbxospgdBpQ4679nWj3IQ/+S5n33guNwnY9Ed1qOQiSYa
tO7QFY9ib8e8CeBd321KMui4NJXobLv2Gir5pBKQH9Emws5v3xtFMIbk/wUEbsRQzdnAcY5lW8kg
odanjthM2TyacfMrE9bP16Xsj/dvxDAQFZvdagwEvUKTjaVvGGJD+BNUfn1f2cShu4Aje8Jk8MvC
G73kXSMDWCmInPshgWAZK5VrxTLkJzX1hP4ulH+MELq8cU66G8BuTsqgVo1kpSaqAHvqxMXbxh4D
ctM5go/S2yHhLynZVcWNPAa4Sn0UZTmi3So+HcpLQJ+S3IJk3pKwdLi4j1/+g3nA3XhoI5NBrywT
9HpIoP5ICoPn5oCQ7zR/FmwsQnpenMLDigI7PfNebxypbJRZJwWiPhlJL2zhOoRR9VAhICAzNqmv
q835irtwcjkhYZ6kFQh4Cy3DV1zsEcQ0pTOedDzrTbpZOeCR0u57g400+ms2RhjL5pKHlPyCrkLQ
vdwjk5V/piEYCVC1+hn9l+ZIGPyasV4mDDsEPLT4bt4nQXJM/OZL/HnEWDDNdKe2dMh99fH6tfK+
IAM2Zd8sfYP6lSOmT6lqOpWuutlqYCUYL7W2Xw0Er4EIslCwvbJhZprqpan0OGHrSJ7p5U4Gcm9n
xmKJyK7BTzqiEM6j4ds3xYtM5jMmQhbH0oA4LCTo6JtAIh6OaCCdreu3uP9O2JyN+XroIBTkckYi
lNLflF75VH8OvexAu7xz27wpb7m7K/ZB7XIy5sO1pIp6wwSKir7hJ5/+eZcv9y2mAWDqpf9fC2T8
hdGISZousAhynly42VPqEWc9T2D4nl8WbvPTvpe4nI/xEsW4Fq0Gzg0nVlMrSe+mxG7bp0r2hC62
FvkhXHgIsxuRbb4h4ybkccjU1VhRn9RR6V9bT4kM57qe0D/xR0C2EcF4hkUmk2BSIx8HKyq+97Uv
r3dz7ZXVy3VB+2Z9uT3GHQzEwMRhC+0YFTucQsx3HcXpp9Bxsmr72dbLgRRmnLirJjImlIVVAj30
DaVgzfAiGDygsg2ufs717Z/KkPCeEmVKq/wRlM0KrJpagmRhKASicZtKWBLvJeK363e3jxm/pbCR
eZF1lQaKD3RmavkpJXh+tqa3CNzemX0LvshhHFqtpUKyqBie7IGHKlI0dPi7DTrH9PHAiS1eUndf
+S7yGCwUjTgysxhvqbL9Uo/YgFveDcPrNJ8K7vT3vildRDFwGKJdrZjgAZxh/qprx1znlBV5n4jK
33hnrWvSdSQIkcly21eHdvye8mbl9tNZ5uUMDN4ltBWnXQEHhfTcqK9ZGlsdqhZV9ZrGv9rxoK1H
PXtKOvu69nHlMsCngURZ70oUummiv7vrfOQIvyBWRTKS5/wp3PwJR5cjMoiXZrrUxx00vewaS4pL
N5/Rk76agSj2Fhk0a4h5rSz/ghgXmQwEosW6aUYdn67Djg/SWOEhvMHsKRhfPNGagnDluGaeqjCY
sbRKU4sdAuMmR8mpOizNl6XhdLZwDoUZ24/6OAnR0nc1YFD2R6f+kR2jF7oTJnnNsJOQR8uz7xn/
7wbRO/1RGMEwm5aIGK/8Z9n6f5xCvo4XQNyPcvSoLiq1if7JHuie+TYHptsG0UH2EMPZNIcsWkvA
bdG8/sXAiPhRrtGvXbnS92Hn9tgB8543qF1KZ1I5mRM5tSM4f9U8/tvY8Rr8KLOf9FKWDGBjJNzE
ua3kWHLKzVnzLpRBFEXKCo3kuNCqe4yHB9Qe0v7URl+UMeBgyHXXookMhuhRW2gzTZuJvohhk87q
7OylDKbEkkEEEDl/9w68qCQDJFpe5EID7nTHlF3MZ7Qr1rofBm7//XW3ookMdugrmDGKDJrfHemG
oMmnNVDyYwYfjBHUSEHyclg8gQx4lClZc1LBrsdyDsigeobOo8LYsWYVxRJNV1WdSAa70TQnSm/W
En0VkZ+1boWJbs96ajcJAF8YvMUAOUaa8HIwewXeD2KZqxzBm0b0Ad5N0lYHv+sB/O+YnZ9u+rzz
6kbIrGXof8WoAiSxyYFL3pGZW101DctMwoUCiwG+kTGQaMkt4C2U2sGR7RHZ5AQOFktSBk8TJzdZ
5pflgzn7HEOjwM540A8yGCzuCmye1Fos6Eob5ctkdPiKMuhSsIhlIW5svkhJgRUmpr1KKucSeV+Q
MPAsq+qYajKdd0mbe2xOtLPWvCWTejum45Go+XHIUKXtwkCSX6+fmnexDEDPFfK6VQ/J3TpYWbZa
UxcIzV+UaD5cLQPJc9wrxKDNw11fO1GtH8tpcK4fhHuHDCJjGV5CQMhOpw+SYA1oAZi2OcTHv9iV
8uEwDCBTmlETtk+7l0Tstj2h80AnnMiRY1aEAWEsw2pMk/KKmr2va7/y6WFKRWtI7ol5TEuHYEqa
c3078PjhVAyIKKW0tPI7A8Ox+BQFlKh11bGNeQQg/w9p17UkN64sv4gR9ARfadtNz0yPk/TCkLQS
vff8+puYPUdNQVTjXCn2bSdC1QALhUJVVibF2iyKtTzdtrnxBPzJJBM7AgEB0QRHviPou346aOVb
AX7RPOdx2G2ldGtDLFGmps8a6elg43wYTrQHO2Bqn3KIp97IFbDdyAx+MsaEkWiApajGfa2YqYVR
KbsPL0N2CMmdXHJrVTQw3IhZBhM4dK1CFcecQM2FrlDuJh64dOR967Qn+s2S8e/ckmW4iBV9rtGR
pAz2lJ0z98M9jfa8rgnH+1ntBI0Uubx0dJAoh+6MhodFBn4TwRuA6BDvMu1MAp7uJM8kEz1wqIfB
oDwnOqpupD4r6m7OPpvE1oRdRexW39/2/e24i4RfVPHEkNnZJbOTskwzkBinhlNWpyJ35YRT0Nk+
XlcTTJya1WheFprIaSJyq0R3JfUpTqSDVPPGyLcwOPD5qykmXCUJOHAVBabmRwphH5z82DjN3oAa
omlPmlWftDsTWN3C5xb3tz/c1TQTt/LeMKFpBoiF6g/7/DH8FN7FLoE4r0WL7Qog850Pkfcv+VH5
yDVOb8dfj9/VOP1xq9pFBErRduhxHhqMp6hu5oR4VGl434COGegOieM0W52M9T6zJbo0ElWZyNTe
h95FkMaDSv5IZ5iyi4YaHe8psH0n/FiewoQyOVAwgaMB/zaK5AlYgUsQTd7tc8BxUoUJYEPQam2u
wESymHZTx7YI1Hx/nluJY0jmWaLfcvWt8ADW5iXFiQvuJG/cKWC2LwCaxwzfXvJlkLBD9cYfdp3V
ubGtW6qnHgs7f+OTavN2lf599UPicBhk4FpR7W87S0uKU0g0XkK5fS8Qih+UUWFlgcFt0E7SMKHB
9h+imqPgDqEV7mn7qfF7w7r9Fbej2dUcs6RZD2WzaHHB4vVjZUVqQ7xXFjiFwu19uxphQnSv1OOs
tibwI+HnWIfK8vQHUEIcr6sF6kKrL9NBmkh4h8DTvh2I1TBQmkmAV0z28EpZ98yP2jNq4Xh0/1lO
ebXMBNAi7srKaBHFYggcJOdJOYh/MGT50+KYQFmniVAFFQ2U+oc+/9wGe6XgnLEtHMJPNth4GESx
0nTI8ykisnCypw5yY2fhXO3o0M0IQmQ9seVzdserfv7mBvrvBups1Y60o9I2NZ7e/84CtxAbzv34
U+43iZ2e6EVQ+NJoCfv5Ijzfdv537fVfb4GrbSZMQjlWMecEkUW6D+6Sh9aiqAT1IbaDfXhX+sOR
etDiTj5FHtVe5OIm4pyN7eB2/QlMGIXAVVWlAi6GyNjXhVPVvlYc9ZjzfW+fQJCR/Hw+NIipN0YE
EgM5d7Xxq1y/3d5J6oK3NpIJI1EvtVFWoC1pNIdmsEPjmUBpszsL0FRPa+e2sS1E1cpZdZbari7U
Lq4KfDZhV5xEP53t5DndJXj4zPe1T5zeA6r8Tn4y/P75z1C9wKlIhMgQ79JNFgPRQzAwXUZ4bJ6/
9v23DlJAqU7QFQ3sRu3vE606pDX+39hD/rywY4SgKrDKVvVv78Nm7F79DsZ1JsOc8WbBddQr0Mv5
Cn5HJ5V5jJyb/rkywnhOkYV6kZrQBSxzP5OexPzjHDwWCeeTbvVbftpTxoHqEQw5JKKz1tny1oMQ
PlYg1BeBeEUbXU0MrDwxHoMu8+RRs2SZp91Ko/Qv/rtaJXNDBX0ImSAUn515cTXj0JiOJjyUybOk
2be/2faLdmWJ7vfqplr6JoJELRCHVFZlcTAZ7eZ24IkejXO8y4lrjbmdYnNGUT3C1QFOODvwC6e8
A3FYbJf7wR+/8DrD9CPd2kXmokpmoTfrguK0W/1iVPW3vK45E9JbM00/OQpzUant3EwVTaQHT/Hg
JofhmHmBs5xbp3yGOrZj7MN7CGPd/mwc/2DrEEGV5IHc4ZFZ942NWm09lk7Xl1YbuyqvC7J9I15d
hNXskDsx7CaorTrha/+9PIMDBAX2hcI2dcs4iJ4luZW9q154j3dOPGFLEpEhGaUu05JE8hIrZ61w
lcG9vY8cD/mlDGEMOkSSKRqV6Aehzk+JUPxdVGRLEKCIlSHKPoFasjtM4J0p7iWJc2fzvIGJFuCQ
g/IIBWCHgTssjkJ88G1li90uvLyWt19MtDBHrcznGZ/E3EUYhwEfVuSk9vhVB2KrBuK78nlneAtE
tT5gLF+K0bTZpMWQv+yc8lXCEUtTq/kiPY4VnSLB0CCEaBOeX/B2lI0cpVjXIfg5HbTn7ke5tnDD
YmCw2S1BnlpjFmWcA83zdSaMmEU/aUWDMBxn5CAMB1OM76Xx8ba3c+5Olh1laaNWj0MJr3AgevvW
SmK7Fuxc5XWvNrMvSVMkAvUQTZGZxYzpoBTRjIQkUd0odOQ683Fn2yJIIU29tituxX77c/0wyFYz
qiiPJyNGEJYf5cEp9gYe4d2uTqz543ShmF464oSJoyOUQG5vKc8yk7GDFT4NmwXvFFWt7CC2SfDd
LL9K9dHgRUPOprL1jVIotV7q0XXMTCsTHvPU7TVbK74TwU7Cf26v6jfpz3VDmSwrLjqpykJEFOMJ
ahBOcm+cY9vwqaYcD7iw3W65eotCY84qA0kazYgUWvoqJ4wBlKAYcTttP4euKLg6nn1Sl1q56Nxe
4fZ5uy6QCZlJF4sB4BloA3YHUQcxRWIP0Gq5beQ36c7VChMu83QZwgJ6JY6BUpBwiSO37EUQcSy1
1R/JhziwRtESs869bZe3OOq0qx2Vx7zoUoIcuVVad8gbUEhnh1zMdn9nhgmSgM/nk0LxBEL52Pbo
hp8XlbODvJUwkSQSojDQZEQSSXG1ciclB7HY/9UqftE+6dNkIiFeLQXKzO1xHI8Db0TkN3fYDz9g
KTeVsCdtQ5Fvc2PllmhTHPc3UF18kA5UdxNqQLy0nm7Mr6nv1aL8swsUfd7lqolvQ6cb0IjGHEft
CJcUkXCxl1eKG8ObAse74M4qckKiysQOHNl5jlp0NdN4PwW+kDw2wknQj5L57faX4x0vlYkcRhsq
Y7xgW7Wnai8AzpK/AA/slnvyPygcbdFqIBG5bin11dWpAiuWGEo0545fe0Cdh6fEa3aTBWkUPzi9
twjscd/Y8xGIk4PxwEOdcI6CysQStRGKNiTACQVoQEQfy/ou4BE0bOcH1xUycUOf5mXGjYbWVf8S
9ORYL4OfJ/NZinmsxzz3ZEKHmsZLoQbII/9Fq3X/GWPlgT22KzOrb8bEDyHUdaEgCMD6ne6bFiV+
eOeju6NJq3KB5IotW/IbfadBYI1HO8FZJcvOgBLCqACuTlcZANKS+o2LVGTHu0E5n41VQpHTbKnD
GgcuLo8Dciwd4q/ykyb4nOO2CWuRiKGpiqopusm4B85aBHyHCfyueTZADavEjpQ9KjUVz9kn6gey
eIKwv210O5hcbbKOItZN2RMwaJHhpWnQ+3a7EfIH2TEa/tIS4yrFlBTRIsNSHD62+kPSfs+Xs9QU
llQ8317Tb66D/y4KU/E/R5IQFZA2orRgdC6kuf8XHk/nx7GnGItXHjpemkoj4a/XwdUik6aGkhGk
SgKLQ3AfiZnVZbwHDP0QtywwF86wKLMuDCBPIMj0DcFpxq+16EXFrpP9ikcat+3x1+UwV0wIeWzo
DCAXBjO/N1cgrZojywxlS41Vj/OxtuPu1RZzychQZYxSCUUkOt+Jech9AkB+9IX2ShW3uYt8cuF1
Z3nLY26agERqrZoLIKGGI7SP83go8ielevnLldGfsbrQgqUYm7aGZl+j2BSn033pPy5nym5NW3uB
uzzwi9U8R2RiSBxD+3UpR4xvKzHIajU/Ro319rq2o+71gzEhw4jrfqkDTFA0kwekujqAM8EZGyh7
GHYTdRZmvW4b5H0uJnLoGErqBapsWWAkJOi+Du1oJ2BVDUIe3RXHF9+fUqsvttRKkKgVjvEMAdTq
jTS7mMvN/Zv32I/9e38brozMGekSNURNjHLq1XaCAeAZDYyGy5TJ8YX39G5lSNBHQx9Dyreifq1q
2SqKy+0Ps7ldsoz+B6BLMmgYf3bwXtH0pNJ7BVhPjH5/DFo35vEubn77lQnmDDV6NRryiC+SGZE1
iR8hCWWDldCV9ZkDwtmalFSB7/mxGubotEY+hBF9J9cuCnxAaAln5WxcDLt3RAfCoqmV2GCUuL2F
2zn2yipzmoShzUg/RnhCTLqt5LUlztNeTwZnEju3jNv9qHa1ZYTL21xLKH9kFlhY/uREr34De8CW
Jc1DDYmHeKAsj/p+OfR7Plsnb4fZqnqZRropJcjXkr1h3WUPFIUMsEPrUKLr+ukRpaz/v4TB+puy
pfUiGcphJKHiTEJj98bit0tsRZC74XzFbTfVdFmXTUBtFObCLFoVqpsE9cwCwHHgi8o7uYIwreoU
b5I/OsQr7tAivYjcCshm/iZfDdMYsDrjxoJOb1wDCh28CPcpBlILL/fVZ9BL7rPvwROVbJ134C2f
OH2Z7aN/tcsc/ajUTAE822j9iHu96q2y25nCN86u0pzml5xntTjm8ItDCl3OEV1s5YmC1Qqvxusa
w2AZSjx0XRl3hIO3nUwMyAeDRGVOQyZgYqCbADiB4ESAnGFfO5ScoX8y99Udz01/EwWu28lEAWk0
ewDJkXBRUAQ56LgVQPLyIDwWbnVncroMmxf4aluZ455HCYkGStbcduF+wAVXmWCr1BtHDoq3sFj8
TOidSpM5h2TbZaC5BjJZnYDm52dX7WZS1mWHNaoS0AJeK8fWkr5yXGYzTZavRqhLrc5DImmjmqY9
QkzovhO/o5UGPTfjHBWW/hD7NNaEdg3sEwhfuc2UzSUqsmoSWQUlsc7srAB4CbRVUUMIF1rrSmdP
HjzOCuk2/XIorjbYIJqqpRK3E7jMMHMARobeJx9VS7dyJJP97ratzc1cmWK+mBioZhtKSCb7YbHE
xeolyUqXSynIkGm3jZj3xtl0zJU95uOF8ZRkxXuxH4w5OWjaFJ8y9f9Z1WJlh4nWgx5MqR7jHqKn
bdgH4EkHoR9EW6sdOq5+gLqT5ute9hjd/Q8kFxwnYRuWIiFhpKoB8meqHn6SgHHXXPXBcBWfoNUr
7paPOQ/Vsd1GXy2Z/qjVuSjrRkgiYcB862EGNWgB/GsB2dMBGNhmtiYXiPtd+aY833agbZjZyiwT
wYkSiZCGQzwt3ZkyaLrpgSQWkF5V/k6LV2C5hT2MuJ9wSd02vhnLV7aZWG6OqjwqClJHTXsNBugw
qJXVqOpO6jt/yjvOUnlflYngCjSmkrjCWUmgNFg0b1l3Uf9AzUUVVytiwkuX6HIQFdhN1bBD/SEi
5661uvzz7X3jnHq2i4lsqVbBCAfNOWMP9RuqV24s+yT5mitWA2TebWu/cREAX1UI9WmawnymYcxB
ZTzjOHQgrOo+xOfFgX4pSHTMF/15suPn7tz4xh5VKY5hGk1+DaSmYoiAdikmiyoTREOdqxb30QCI
tuZJu4R4cYzzDw0IkDfXPMrabZyHcjXIHIalFqYuB8erowav5pS5qRD4stLvw/pTF4CGvLnE4rxL
O+ILmeTihnF7vfzUxf1ehfyt0GOsCC/SpNQut3diO+xefxfzBUxxFBKBDniqPlXgyn0wPPxpGXW1
fOaEECMSWlXGhy6Cl6A8mQbUdLT7kIeS235lrOwwp4RIgzKIEaFjuLNNOTHBQP6m72NbO1ApouB/
gN9vH/4fO8jWDeYkSMSywg5WyWB17VHWX8zJvv2VqHfccFe2bCAlil5EmYyvVIMZHyOi1fh1jvwg
6DmG3v+lW5bowVndFWmgLoVhIj8Uds0p3tW+ciH3gUWHQrjM+NtB+rpzzFWc9VUZqNn70xOUxy4l
5cBT2COOtFjT4+wVF9pKW0YLqgq393N7ROPqJ+9V5NUyu6pQa3w5YFDAlg3SB8Cu8pfBil6BuQIT
rfaRY48Tb979dmXPSGW5T2nfTvUVD0zSd4Hzdf4Q7VLPdBbO84y3rUyoCadIFAbaoRZxysryS5gO
dpI9BMZzOXp/uS4mfERzlyV4F0vv4xqVN+2+hnsTUIbIzWxe33XzoGFyBuRxeEbILJ4sGyoIEoa4
0+P2lMgvunDIeS5JX8y/eP/KBPOibqpsruYOBZmxep27O8BRb+/Xds9sZYCuceUHad4Xddujfirf
9S7mlsGCTJzlMnrhY3XsvXof2uDk+KK75auZWDxtiO3l6aAzlBRd1NlWedt3uZAUdN5kPLZJZgU8
aPh290W9WmDCR7sUUiWqqKO17uy2F9q/BZkURbAlF8o5luE1fbm9p9s11ZVNJowYcdE0M12V/H6F
kX3jgnPZ4g88bgfHlSXGPcpxRC2a0gwme+FD68d300H1ag/M5g7P2berAitbjKfE3SRoy1DSIY38
3PvTLj5h6AQaTrEz7npOPNwMGStjTMgwU6GU0g5bWJj+HExWaEIOgUCP86taR7wrZvscX32EiRlx
I4hpSCGvoy3aWW+Xr+W58tTRqo4LBiy9zsYgQej87RqZFEQAc7JkGAPgLr2txImbypIlBoc0u9ej
dH/bJ3lLZNIQiMvMS0uXGKdPSXgywGE4+H9lgu1/1202xEKATGfpi2fQZriofeyL5fm2Fd7hYvvf
OVHqLqTjqXFkm5pbCrFVTk6RPFalG5fAy9n6xCM95uyexgSRzGxFfdTo6J30PJeF1S1uP3LqYNsZ
wNXlNSZqaFAdaUdcXg6klFDtyzyqDSz5aDyChZ6vE8+1x8QOqR+kWZmR7FDQENSjII6V2tWRAihz
D1TOnA+3mTECbSJBtUqBBDpzyNpe0Uu5QWcVFBVBbWdISWXFFiSNEzm2n3ArQ8yxisbsBzxUwrCm
fqi8yFMudMi2szKr3E+HaJccuDjY7Q1dGWbOWNeIOpEnXDWqP7s65LjohmrufzY0snh6Y5tP46s9
9mncq0ob6CPy/HQqLKN7DBK/kgzLFO8VxVL1T5yDtxmSV+aY+lsnGX2IlyGNkpIH5q495WaCFKJD
PqZ26w2NRUe15zcuJpw6/i850Mowc/rCMO4FxcC+JqfsuXpXc2m95IwJS2R1fEQb9ftb5phzWPWB
OkwmKg6detEQSsyO09vjnATCHLwpSMcBers46Gp3V2B+rDPL/SinNmk5DSfeUpgrGxXTQM0JYuUo
K+fSGJxQ5I3DbacFq6/D3NRSOYHsNcFDIjuFZ1q4EOz5QfNFJzvwpTO2tw7c22ANMMCXxCxIEDG/
YeYUxBC6cuW1hV+bkC/KP3B8nbrUrz5wtcMsSu3kclAjVGPSV6p9I+3SO9Omgmz1PT8PkGhguGWN
CY290pvLkACJN9qjK1gR+i06gF3g49YMpKq9MzsTNrSxi7ukBgMhJ//hbSoTMPMmiDXFBOxWEWWf
zOlzIITHpJ/svosvnI3dPMs6qmsyvqCMaxpbsXpuKBMSOZG2JjuHikK1mFq2clu12hN9ZwiOyutJ
bl7duG5k05TB186qMMwZkiyTKPiS2gwVAf1+CGtL62tO8rMd/Fd2GI+JOn0BxTh6u/Q9PTxgkLax
1YcCYIruXN6DrS7mWNz8agbaOpqJrTTZdKHBe2oUBh0IUeDaG123tFizRqV/mLKekzxuF7FWtpiI
lSX5tMx0Nqt1J8dRnP1iLUfB1iBe/K5H4hj/3PaTzbtmZZA552DOivRQR1uJGJVN8s9mcxkwGFCV
XhNxihO/+XLXjWS+HLgQFL1qUcc2n2RbdiUrcZojaOmJ1Vjv5Z6Pt9e27ZFXe8xpT6RZr5sQsUU0
T7PxMgrQveIds83Av9o/5kjroLkGABAfjL5oZBu3tGdemmNhWNOB8jKNu5xX6eQti8l+UvD/GaRG
ISHNH4Z5X0gYePiTQHVdFcvmZsSJGmkpvlQ+7RblRJQnaBd4/WL+3dFiR6zDZu6XMkOqGiYteKYh
B1KWu7ASXTVPOUvi7BrL4Ja21dR1Cxw9jioK593lumyF0+Dc9rntE0zQrzGISmT9F9rkuR1zacD7
jzYZzdKiZU0B6PnlYn7CrBsaX8I/EOPjWN28Rq9WWRplowqjrivxxIjeRYymXXjSrQDAhcjlFyg2
Y8bKGHO1BHNfGXoGZujZMF2TCBYNioNc2h1437PM4CxuM/6uzNG1r24ySQolpacTWn392oiOqjhG
8GROHEYWnhV6n66sEK0PCVFbDMCHjaXMl1lzB/Ex0jhBcDNerBZD/74yIyfCogkxkjhheIrIc9i7
tz1h081X/z79++rfr5dqmPIRJ5c+jwrzqzrWxynm9pV5/saE8jzJZyMPsFvZSYB8AhXurdzqlYpN
0lbL7TVtZ76rRTGBXM+0PMkGvL9omc84gjnEjkEZ0lhQozjyBkLeM6NfksSVNSakG10t5J2CSBEO
2TPRBBCb4QohLxNGvqwkzIAjqUE+VNUHretyC8EYdaWAWKYwpbZUZPbQzk4i584wCY7UiY5YaII9
Dd+XydTsUUh38tgfBz370M4Yj5vemty0OkXzdOlzhnSbTC8F+AnEybCHrLDLNHs2xQTDiU23N4zv
o9ifTAUCGU28KxQBwMHMkYyxskhnWHWuPGlR9kbG6a1NJ4KhUJAoSC2I4o3Az+LK7lPDVuRmdGrl
SycuxMEAzutYqUdQUDsGZGWNHiOJQdLacYJSoDrpsz2W4XdVkw/mBF15efpidvpHpVLtaaoOQ/1S
DsNrbHanRqmep2F0Myl3krS3pfx7FwyPt52Bd06Z22+uhBg8lXhpDcX9PN7p5HvQPPfdt9tWtnMV
YqiGQoCQxBvo53MUkL5YUoiAOsGnAgB16ag7IPrEXL4CeiG+pMx2SL2aY3wuDoK8biSkEeX8SW/v
085W++e0c3Xhw+2FbceHqyFm++SkA4dXg6M0Bw9zP1hjt5N0ToGNsxg2eyBQfKwzAeQepnGvLd9L
4wRwq1UHj/LCqxf+5rr9sR42gwB+tUSjH3cR7ToIqJGoNn3VDQBClnugiOz0yXy+vYXbvmGK+M8w
NVNlqQFVc6xnY6Q53+Ns02F9oAWd6TEDaTYtlPBI3rbD38oeE2zlZSyykXaOaLkLqGvA71HtikEN
XoMnTeAB/bn2GN8XMymD7uT7C6v9TOuVlIxA7C1arozA9cgJ75tX4mp5jO+HmtFPoTDDJWvtQ9+K
vhoa3u1Ptun1KxOM10dB28ukwxcjxbnQ7ubk1BKOCd6uscPy7WQukSyi2KQsqR/HeG2bs6+Ji1tP
kisQcmgM8CzK3wpFPZLJ9PqAJ6C53WK8LpOlAyz7Ca2cEFngCIbH6gGF5ntaktVP0y7wBndxK3dB
N650hD0K+FxUMmeX2VF6wD/VRJFxcUI1vAV2Fy/lP+OAXi2RSdP6MUGYHHEha6k3hGdd/NBPjTXo
vqZ+EGRP7yIrCHj6p9sLo+N54IEyDJasj0xzMaoDUHSq4FbhRzo1lH3+Ew+9mmDywjlG4z6REJcV
XDDj4yT5kvx028R2DxM8n/9dBl3mKjfUa9WQ5BqJNMoXrujWdvkSn6B/4oUOrwexvWOGQSRDVdC0
Z54IQqyLbVGiXhKQzJmrwglKGZqmhnt7SZvJAL7If80wTwM10BsBCGZ0ZbXECtBsSHRbFeyx5vH4
0hj0S064MsS4nRmGCsC3wMZUuQKl+P0Y/hNMT4F8TrpTEHB4Z2g0umWM8YUY8JSO9DD2/9Oc4K2J
cYch6ON4wWSGY5iYXe+PXXLIRLvvCztMvJKnwMNbFHOJieFSkIrymCd7Oir839FkHp3Hdtdy9aXY
yyvtSQ85WwUjGSepPyQGGP33oGsbp9IZsl0ejhZIg//ODZkbrNBRkelKFMtL1etizZ5RKm/6i6Bx
ugybidVqbcw11soIbUuIqQ+h3pPpoC/+rDxE4m6KeURpvG1k4eZ53A2tUSPkxVTGzY7CQxOBa+O7
2hyIem8uOyXmvIw5IYOd2ZklRe5aFRa7+i7RDwo4X3m1Y87+scxXaTdqWUyA8YnBYdPUuyYyLdK8
SaMzJV9vu8R2Ynr9VixkiRRS26kLfGI+EL+9pG731mG2lXJ/U+5hcokeeYkibweZuJHUNR1mo0Nz
KO+T+5p4MnfiiRM0DCZodF1IysFAbKrfe9nKTrBoTzt2S3u5aH507NFfSNAs5GYXv0mwfgR7g4kg
oRiIQm0i2FOVSBQ3MEUWnKg4ONWkFDhvGN5eMmFkkcxumnoZ5cLqtdBKW4h3QzNx4gZ3SUzgmMVp
lglt0qj+6KJJ44dgCcww1tGc+RgmTgQ2mOjRm00i5QbIO7P3CEzHLFSPrwSyDQu4ej7bLa9Tg4RA
JuBSPgHXOYBsNXSz+wm096iCuumzYg8Q2BIc7R/OkeNkA2zLq1PKKgDBI1pekJ1Sc2/UwNQZlZaq
mrtOqU+FKO/0ynQ7wbDSzjjqZWtXyez3deuXWnTqh5TzkzhbTpj8JIS6gDlSJpX5fcLy30uP/2V/
k9n9OBqESU/qNNAmILlo+TfwK4wCFjuMcr3rD0V3t3eZBhE2OQG0BHSougRAJjvOJUlj0UgGkshK
iSw9fA0a/+8MMHsmxGPYoxgCvLixV4flQ5pHL7ctbH2V9RKY3arGKpZQvUdR7xDu0HH2x/c57D9K
RdZ2mHhcSpOsiwtO9wjl3OCuqxorTPeLLNoh2RnLBzPvrXj5cntxmz3utVUmQqtBEikRhQk0GKyY
Me5TY5bReCsB8B9s0RNPIBi0acMte1k+cmzTb3PLOZgQbYazqCxhTx+gkidYvb+8hX71qqDjPO9k
XseZ54pMjK7lQsv6HPsrL3JuhZmuWZIq7Dhr2roJ1vvJxGjgE1Ix0+irKWu+FFr0qDfToZBrGlqe
ZlW0wq60AlOyJKFMrEINoacw7KqhgTYQxEXUZd7f/kW8H0Tde/WMg8JeIA4NflCkfB3L2A6bwFd1
7jjA1k2/Wvd7hrgyo9JZikWBmf6weCjx3xln6Vi1dptYI/AZCRpLAmiXi7tctHT39hK3EjUwo4J3
WSM6usLMEtGLjqKY4r07U7X16FvSnovuiyLtOx49zWaiuzLFJrqhCf/OKclnEH4jcuEscf/Q4q3n
5PPnUasdefjepGAMDzKZ8x03L8q1aeaR3MtTbxQEDzDEhj2kJ+8w5By6gq34+qkEHBx89g9hAIQx
r+K2mXesLTMxds56vY3ohHVxQkUf8t60YvqvHFP+xBsn5a6TibdzaqLLS5uTyf5fJuT0W/RllqDj
MLmlZz7orWU+KdCj5LVyqJv8Go5+uBE7cimQSpukBcukb84e2p69B9JnTJXd9tbtA3k1Q/++Oikl
yLMjjSDiCso/beIn8mPFyxS3Q93VBBNYB13QdbFCSTYqln02haco153bq9g+71cTTDRFlVnOtAVf
qU6elumb0J2L8VNTujJ5VBNOE4dzvg0mpoaNLNV9pSMvqpEbxs1u1D4nsfo8mtU+0wXOyrbywrW3
M9GkD6eJxNmEh8MQe+ZA3DgsrKQG4X/JQ5pzXIHNfcc8UsNsJMh9Y7cY/xFB8raEf/JqWK2HzXOh
uTRLcYxbVvR73PC5G3nh3XCo95hfdHgPIXn7Tv/hF2wOO2vFGM0tDhEkbSq0O3S72bf2YmGQ6WNs
Z6/1aXbcBUjfGQ1ZIOdsLiyV4y1sdtsGZox7AN5SZpboFiBokUGgEznqXvMphQj5Enrtgd+U22z0
rDeansrVwZ6XaoyHEbMRdEIyd9uX6KnAqDgtmZp78e3PUuvrTjNxpBEU0JdRsuIeZ9x4lnUOxIET
DgkTROosrbJixD6qvuYp0JcdPdUTueJgnONGmEDST1Oh5WmH0tH0aSkgF/dZDv2YK+3EiVeEiSF1
bkxtDfEG5JrJ83jOvOYNTXDDm47NrnPRgbeK1Gp3sSOXDu9i4V2gLMqHhDroosYOVLButQdazyaj
pT60jva99Oa3lpfp8uyx+J40KNI2A/2Ek+u6X+bo+ocf8Gw9peanFrOns/y5Kx7aBHS4JlUUTV5u
3w0y5/4xmVTFLMV41AW0XUB0Q4VjEif7IlgGnvjqIUL1x7h0Vu9EgCqK/9ACl7prdDuwxcvt38Fx
LZPJW+pAHkuFIgiLePC6qbUWwHeLqbtMScUpAHHci+35iH2rLzIVNB2QghpC6qpNbZWoc3WjbeQu
X92UE2dNJtjg4DfNONSg9IH8VYXpOdMevXJPNYQL7kAlbyOZUAOMRyBotYl7CrQFQWjL8pM6vcU8
7hdOxDGZiFM2RZpA4pwmYMFB2UHACxEnO/Be2rw7iqXQJMZE5pa2Z5Z74f6uttJdfRFV4J3JP6MH
NDJIg2pMgpf76Ph+QynWbb/cLMCsbgqTCUaBlOsj9ALxYBn9BdQ6ouZU2TcxflCVe3B4JeQ+bZ0Q
41O37XLSDZPJbCq9VsrCpBWG3CcRBDrPsendNnH7HECP5+c7EEwaolTk9PIFcyFkogR/6Nx+OhuL
XRJe+rQd5yD+rYBDTgT4hrk7gmishXnBo1MEqMlTMSmF59ACzhDRk0984h6uPea7gdjLaIlKoRwY
CFBtSvyU+sEO6uee4PA0oDa/1mpx7NeCeqs6qLjfU/Jkkp0if84hOH37c20yvkiyJusAqqsKkEs/
f698TqMpozuo9dbyPm0G9NIOvLySNbiiE57yZ4pKnhteVroZUlaGmbOuTk0VTU1Dt3IGEhqvod7S
vNaXH6i0mHhC5Qt9D97bi2eVcZgSwuu6kiA7TZdwP43jIQxyx5jFfRXXT7e3dvvzXXeW8ZUsKLNy
pqTpKOdp6jEB47jxBw2+9cdjPKTNpHDoJISRvjgGndMJh1l+I72dFh9ur2UzMF8/FlvcScylHdUa
+cQE9ISI8cBAF/e9+Y+IHkdcooQVEXcSWv+21d8ctx9b+B5GVwk15Tw0+gJT1J3XA4GQukA7Pleu
gHE2PgaBt0YmWci7iIhzjuK7+D4cPuxaDNnzPZBnhqlutG0t6V38nlW/V3H+x7YKx/tY2opsitJM
T/EWESoBE9P1Wc3iyxRyAXU0k/ulZrLyDCZ+yFEnDZh2+ffKrpHamW5+CtBKSA68sUrekpiIkRa1
JJg6vB3EBJCP0y7dqFiZInKmALfrT6slMTECGrsq3gqgZxtt+UBHoeB1+/AwvAvQAp7r0XfruAs+
3/Z23vKYeBHHXVfkMwHorJ6tUBCPY9pCVIq7PN4XY4LGIIngTqM0npRJScUsW/DQHdqTugu9PyIs
XAWodwTa6gArPRk7vUQMzNXwceiDfTF0EDuXrLKQjir5rKSJpaCmU0WCTar5ueMqjGzyTKx/AvMU
yQRUZesF07EzvmWEiUHAvZRz9n1wNTSejdHKv8icnhfniL+nn6tVY0ayMyJM2jlx8lZDXyJELUC5
KP3HLN3FxYdBebvtOdtF6avHvgtargyq/0fal/VGjiPd/iIBkihK5KuklHJxereryi9Crdr3Xb/+
HnnwtbNoTXLuDNDoh27AkaQigrGek1UTqE7fcS2qw8qHvvgrG3rl/I/P53vedyFIDS2WpwVKl2p4
NjRvySJ7rv1plFQeZI5fHJnFYEdCkhZe5V8r8K2zsjiGN/Uh9+I7KbOaxCLemYYvTsXYTKLFwMCs
6lcgLZr2xelf9fRYWgmQqYbgWwKTgs8qgzauqM7avntHEKx8WYazmX9fKITgS7hRxizX8Z0WdhcG
GMuX1YYkzkrkllqAkBdQwO+4LNglY2TH5mPKvl1X6/Uurjwt4oRsrAyjYfVwVEPj9qmvBJ6SPozG
n1bKE7yZS39clzgIyzKa1lUyYkXOqB5p/8cKotc5rJ47szkYybOqK4XdpIpTBvNNlxK7LqgMvXw7
Jbz4DUL4oWRFUDIVgXikJnsDJRs0s89GiBlxY/SZNqHTE42lM+coXrYP1Tz/vn7bq0pcu20hLunK
MknNBl+0GQonG7CZGAcnEoxeUu3aUrnDhrrMytc/eU2kUMIIF1BmjBQiK3ctTBfutNfBsssBrbc+
sNISoCT4J6tSX9h5E1PaNgQKtQ7/d8+xfSgdgMRPTvV6u5LmAVuSu7KoZbsqbOiYGsGWH/4lSC3G
0sqJ8u7Lyu+QfWYuQXM0PKwA/+o+4JIkf/OUF/KEMGkJwjZC5ggXg22jKsc4jQaGPiwdZc3huspI
jyZ4s2zKcWoFyENr/x4F3F3wLXhepyNWamTudhKHsH0yyhjgHy1C3n/OxffTCx0zawsCQJYgSS3e
UKH2zJid2zDZXz/ZpnszPiQJmpmpC52yTENyWoA675uKkmkoOcymi74QIagFBlyxNJFbKKl1/mC8
cWmnetO6LgQIeqBlLUCMIggYvq6lkfAhcmfqgKEeY1yo4mMAT3Ii2aUJ2pAubWh0E6pLA3Y8597h
iQvQcUnBQiZEeNliPmLvMkZsNUeOAji0+GaWbgltPjwXN8f/9hNtZbajrqBIsJDWZhzrF99C7TU2
foO64rqeSZRAjI/7NqCWMmPGLi1buwdSctLIamSbhFmATP0/q3n//xdWMwb1pDA0thFy6Jnd7xZv
jYPXnEZ56U6Gqx3X5oexj7BWr6OrPsi2jSWfTAyHhzFYmt6A2RYGeI3TGnPB0TFsCkneJvEOYhA8
d8MM77veJfHCFrVc4rC+tVPz4fo3k2iHGANrA6rUXQ85yhLYhv6F9t+TxQdPqVtM3nVR2zfHAf9F
qKaZYuc2zSceJgg4XDqe0sWfGo8QiYjNwWPM5/0jQ4g7dFQZk55j8HhdQF+nO6wfJeZXnZ9aBBA5
0IGktpHbnUwptt8OqgMshujIiAzByNIwU5MgxjMVHYpDfZutMNN2tQvuwHrzH6BqbVrahzgRBC1v
WtYna1Jflq90frRUyYuxfY8XAoQ8cyysgBcrWrj6fpGv4HVFMfonwLSe5q+wMAAwyQa4t3NbBEj4
ehzb5u+VjAvTLsu4WIiF0CL/s3iWlz8wt3U727gDzSqSW8WVtZw3FfJCoOB9szGfSzNArzbChmbQ
fUu0b0uyu67021/q41CCYsxWrdFuhasj9dee/2llnKObfuLjDKLPVRmvlmnlaRutxEFdvchqp0VF
qVL+XD+ITJCgEZiqjOaiAnKsVp8VdszZ9yI7SVmnJZ9E9K7pMAQxr+Bdq/phGLnTmm+BDA10WwYH
a4luocUhYvVMpdHXeQXj0az91Ee21Xqm9Xz9tlbV+ZQM0A8Z621e6HLUT23Sr8uIS/lQkRtz3Hch
RV7pD+UrQzpyXZrsREKsMsxVPVktGpp6fmpBZc2SF82StIS3FfnjRIKxRKkSdXxF8m201xJJOM5y
/RD/xud8SBBMBZOcNJ2nNUP2mI+HD5u3BibzppOFpAaLDmf+TRbk/Ruf849McbSgYsUULmvBdy3N
mA6qGHB0/Ha+a0sbeEc+uyUyDOb1GFdUQ5wmyPqoHrG7h2NaWB2h7qLdaCVQ5or7Ljor3d2wSEIJ
yZcT5washS1dPKO3HurfsvZWTbzrH27zQCYBFZZuoGAtQkRhxjcP+Zprz8fmQPbdifjRvpMyWGya
lMkBm61xA+j1gnokYADPjBglBY0fDe08j5jDSkNbM73ePCdSjP5Nm/oQJ2pGmwV916qYxO+VL3Gt
YQNM8/RZZlWb+PjgTPm/U4naQIaBAHcFSSeGBHz0YP30xbqdMcpzCwAMtCzx7v0q/HJvVbasUrip
FxeihVjJqjM9pS1aRAv4VOJXnbxc14v3ktYnTb8QIBRhWuhEMtWYIjEBUVAYHTh36nt1wWb2kDjU
fNWX9timcMJN9XWJYpBiErcbyjujXmxLpfd0CPe8qEtby1N7KWfbouReJf0NHQC9UxXHLon8AX08
glUDu9MxoR3AtxZsQJBXS5IbmT6st3nh0ZlpNc3SQ8sL9b4kX9TkhamSC9uMxVEKwBqSyQBnKLjx
hSiVHocofFvlMxv9ubsppp+dfi6Nw/UvIxMk+HI28NLIQ5SIS37fGE4wPpAJVaRUs0Pydl3UdvH7
4lCC2ZoquLYrgvRzDSTfUQfvTER1GCN0Y8+UtJC335APaSL6xgwI7jjU4OuAvuJWzyu+fepbjmlr
GNYkTg70Euk8+WZp4kKmEBnNRljSvkQY2bkrOVHhdp2dQmRxi/ElL/NlfSjJ1xPBvJop1eYFMICu
xfxxcOvgV7Mcab+vZIN3myp/cTDBfkHbEVTjOv0SE68OHmPtRyqDt9p8Oy5EiFYVtO0UtXjzU656
8ewEGpqTmJ9D3TS+TQNgKEjKtJtO70LgeuYLM45G4OdMTENxHJSySw/In7bWJTq/+VJdyBCCvzLL
uh6sH+iYtTFgor8DgNXrYzcy3AwgGOz5uoXJrlDwGtEYJXmordMM0Us7vkTkharfs7HchWltN9XD
IiPK3U52L84nuI9hKtNOAf4bFL66WQcii6dw1+R2mjsF+DKS8/Lr+hFlFyr4EBoBOhTLhAiZ4uBY
panTjY9NufhmkNt8wgCftki8/Wa283FEcTFmVAdVVcMRi35zY1t1Y5vp5C5Z54x9J+mvSjRSXP1u
tbCJ+xCFxjULpQSVRk0CqSBxGOLmtx71C1ZtkLpZ9FGdDmF3xKJYjUG2oJAkIjLVEBe/h0FdONhG
V9VAuPQdwKsHMFBh+u9+ZUFQAD8gUQ2JjxK3XMpIxbusY6gmLo5GdNLn08Qfr2ufTBdEl9FEQ8nB
QuMC8fu0qJZrLID8M6rKT+tW4jpksgTXkXd9HYBSC4iksTMa9yGxu+nIZIAeMimCy7CUvkRDGiqX
T24CUOj6MET7WhZfSqxW3HNR6ymo0wGlDzWP/ISN+xh8yXm9HPQodMwEvOR6K/lU/ybaQPTENeQI
pthqBxIKCE9TzOH9a00+84xvKzguNvaO4ED6cl0xtnXvQ5jwsZqyxlSsgkU9HnvTvA81EItITHf7
S32IEL5Us4BjPWZ4grFG5pYsclXsHReVHVOJ4m17oQ9Bgk+fDD3ENC18ugHMmjwYDxUtvevXtZ3r
WB8yBDfeNsAgbVj0r+Ks9VXf1b75LbnLHe225xjQNL15XyVucgxdWZ4l+VRi971XMCEdratJC1jF
Wp46kbqLmKREIvlYYuO9ChpkVC0AXdviT2W81Q2W1XZBIYlg/k2M+881ikhTSVUBYqCHXYW32l11
iBDjmqPdATjB8KJHgL55crT67TGyj28nkv3qNTcLvpIarlC/K1tdugvc3u9+pI7yoq7FEuUw57Z5
K+Ot3/xyyIbQUtHomkz+HbD1oKxD+woNipJ/6asXo6Z2BzKO66q5GUNdCFmt4yIqZPWiGXP2noV3
h+Iu9teVLnX/XxWcL8QIL0mctHSYFnQJev6F5F5LA7ttnq4fZdOQL2QITikIE2NSUzyITcu9KS33
mUEkwZFMhOCUSNJpnBvwewGcHmwpY43ke2zHEYygSYQKNgWI1t8fBGNuQT5ymNI8dC9p2TsRoyfN
ACu5Fv6OQcTaj6VrDI1vKq+m2u0r7SGPZJW67XN+/Aj97x+ho8PSK+CUclnbg7yTn8LQkPnE9W98
qpFcHFRQ76xFDYauxjx4K65L5qF2X5xWJtbqXP/I/5vn5EKaoOdhrqRtEq6rIv3slPUEUCiMO+kz
d3NGJX5KdnuCstckQ/1nBYos6GOp3cSyzsemjgDfn5kqx4KxLoJx8LxG9bZBmjV48y5y+rOhvOfd
K2V1eRdGtmwbdNMJXkoUFKLDIpjSpYgEe/DyJMq3wWS7tLScZFowSA6MT5A97iqLnOYg+o3ZGXxR
hiYWNkWA0/cYR/XBCk2gjiJtuW700rsQ1ChR5lLPYqiq4aM3syt9ldj6T+09H9PulzvpDuDW19VV
Q+cm2nUUjvlv2yis1Oj7DqN/eeQwoK4kLjuYz8W++qL52S3BztFAJW5nK568ECnmZLWO7WJtXmH1
xu9JmXm92jopZtgKFbThcHRW1/z/mgvaQ4YJ+oh10IlxQwiKAqOtijKZVVehux5sNNFOj71Gtj/1
6YV7l8LQN+YaR+1P+HYTcOgyIPGoaAikdlDdsOCXukQSDdkUAjYABlB2rBeJzfeopUpPJiCIz4ZX
1Eei3FiDJJGViRCsQ61XHEe1Ut3cukc3YyBesLxc1/NtEVTTddRbjU9tdjUup26mEBGBk6XvDBs1
U38aMve6mM/mtH4SdAYxZ2Jo+qdW9FgBAQt2vLjqA7+bQEXR+qAPOXR/Zpd5/8Em1ifVXuWx9dVk
GlU/tSStqdMRHEOe7oOc+7neZwfqpceVun10uaPfpc8gx8VMu2wr6/Og5rtkahBIBdqG2LzBOn0x
UC1VXTI/seROJ8+W9jMfzqnykkz3nYbxlhedSxH2tg/MgG9imZiaEMd4VNJhJ2CylneYrHHHveRJ
cSystXNH89ndOtMV7KwbebX287bk+4E/JAtamhagCc0DXHU2csRhf4pQG2wliA4Dj5wo48eqr6g9
Fe1TRwyM3SwAAeSnMtfOmpm+ZWwGeLTpEjAO2FbUfUlJ6tVD5YAi0bbMUubYP6UUwq8VfAPRkqXS
A3yeaUj9ps7d0YjcQC1crsrq2J9i4FUU18G+YxETii949CUZzFRp1MVN1d0S/9TLXT78aMmXOE2c
pr7Bv68b2fsI01+hz98CxQ4bx8RCBkTRBSlFfEswy7UuzMVYQOwA1RvuTWc5MZc+YEz+QHaYZyWY
Z1UlDYPN+/04tNh+C3UrTAbNXEB8cOb5GRNy5dpzyiTed1PdL8QIStdPQGoyg2VBZr3TQXhaY16x
PgYmSDLYCbvIEnGf9yDfrxbDSABewSMtdpLCmfWsNijWfTAbjLiY7FE5+Bb9mRzN0e3pd4Cd6vhO
lmR/zkwFscJ7CRwYJbRGqFB2QBoFJDZwWtnDiZ4tfx2+Ag2Zv8hGrzafBP5xVEFtrdyqx4kVeNj4
FxP1Mh25wvh8XVW33wPOgedrAhrtU1mJ0rSbYYkqypqL12ApZdqTc4GmEgiz7NCjkvdn+0wf4oQc
rrAqUjS9gucnfVoZDFRwEjxdP9K24n+IEHI4RZuapFUXFd10tuO0/l2A93TQkpegCfbXRa1/6rOd
f4gStKKYrDJUdL64s7ovWmeubmn9xJoDDWeZ3q9p4TVRgjJUykTCkUFU404uusjp0bifHGYXCzb4
ZDDPkisUa0qRAqC+IUXcFhbA2VASR2/Sfa72+yn7cf0GP5c13w3rnysUK0tmFSQ1IKvwFr0Obneo
/aSzJ2z0Y7rQD11Z4fbzVIwgTnBXYxiTkVOcTH+bHfoTT8IuPZfUad1pN4JWoDjLepqfl74EkcJD
Z9G80MGihuCxeSWBYzVukL4Cqn7Mz1a214NdLkXmWpf3rygLWVOci6JPaXSdMZuYyGunN9N08v5H
Mv0KYieY7ocYAxf3RSRTUIlhk/X/X4jkrMTaejuprslvSeO3yU1gSdJuma8igvMYh4GGVgjmFbwu
Vbcvl84GXBZZ9kn8DbS1c0Kwr+hmxpmVI1p2X6+r6npp1y5V8CuVFSUGlsJU8MVldhx+12Q7uhJv
QgRvMlCjmsBLgahBParz29LtYfL2GPpR/vq/HUVwJqURRZo6wwrS9tUksV3JzHrLgVBVNzWMTqFj
8am0OQQYqEygDRzYsAjx8oNK9rMueUy2LgzLa6oBLEHM1oqlNA2LWNEwDZDS+gs/pJigmrmv1qBm
kKn3pp+6lCU4jrTUkyXKM4wtgTaGGXYJaqRulz+b3vQ7lEJKbKr6pTjBacyRNo8aoGoQQTL/nW5s
2iuv0/ukt/Y79mRQ51vmeylP8BhsZtXACLZ6qfnYGXswDKnFw3Wl20zILmWILiJUeEwDJOqDh6mL
EJR64e+iAb5Q8aijO+JLxK1fRLTXS3GCt4j4VHV5zhY3fO3cFZs+ctkz8Vcq0NiTgZlt3x+SXMxj
UQtkmX+7P6qndWDEuL8+vIsnv1OPg4wjY1OEpnONUYujMij4nyYL0jQ0cZ6u3Sumr2oe7yWtsu1P
RFSVM8NgIMQQZPC2GuZiTSE7cBMjzu32y+2EJ8sGhbYU42PTfC+ECf6OJQmQZgqEnmrz2PRfChUw
cPqrFj0txct1Xdh0R4AbtVTCTcMUe/ezMsxKMsF4TXoCjkiidfZQOwSF1Oty1l/8SeXAq4v2LJbC
wAv8txZMuaZnQRiDunfpHDrexGb/HFk/0qxfu8KHMEh/Xhe4mQ7RC4mCWwIgjErCoMRLjylfPtjB
ccW6IY+TQ9DnYR0Kxv/JlsaqztcOKrgnqyvCsLKQ9RHjsbWYzXps2byY7b4rfhmtPyi/rp9zU/cv
jim4p75qJlbmvepWSuaUhOybVvMjXdYWeS/OfDoXXi0d5GCE6OKyixbNBm0GvPHp6+IRRNpI+NzS
D9zspN+rd5o/7FBkPCYP7Slwqq/SRZFNRf2Q/2n7BeqrKti4ccnduqhZJACOzR0MswR3xa4C8lrp
xZ6cG2/zei/ECnobF0NcAGAa8T57ahdbje5TGfSv7GqpoKkZiecKEFCqu+ixvTTocy2my6t+lzDA
2/WqM2mVX9bqjVIHh6TuT1URPAAO+Uhaa5flo2PwbGc2lp81wRmYRL86fXrRJuvLdU3bfuhNA1Vx
DSUGU9zVaeOJ15OOu1jJllYa+vjYnWKYEyamXtq9RNr2B/+QJvhAtcWPiAxUwcLMLg6KPfrlbwuM
97O75iTgAwNacOj+N1k4vTij8FppvFLSycAZ1fyETu1s3M+Bd/1kmx7iQ4S4vWMGSjqPqyWtZDf/
gohb+84yi3nPDz9b7D8XKJZb23xMwynFBQYKFrdaw4ab1+wyCe1SZU6TYORDqx9I/gPjxyDASdxq
Kby2+akZo1sOi2OUz2nf21W/YBW2300jaBTbt2oZb6YpuC2p+mB21mHpOr9CD8PEnEpe4e+XqkcX
5dv1O1u92LWzCCYS5VQrhmX9LFVqa+SOKBIuFtlHEdx2ZdU9RqHfP0p3SI+pnx5MD8na/6jV4upl
OE9dpMZr6f1JP+q7Bg1LJ9J2HSihDS93YzdzEkcBldqP6xe4bU0W+lkaAiQu7j81VGlSvapVtwhS
dzKLw8rEORbkYZJGSlspNsWK1f+JWn/KRb6bc7DOFCY8te6v1AwTUKjo8T+Bctl2SBaeI1UjBiNi
H4P0Q0NpFq2Zx/om1H5wX50MkBKWnvpF1gjejGAuhAkPbUu0LMpTxGTE7HaEVa4KbOVJATp+n+xI
Qw5oTfn/xUe7ELk+Thc32Y0sG7U6xE1ibxYg/IeMvBl1iZlH2UjCpn1dSBK+Wd2oJWtnqOVQl16a
t7sa22v/22GEAJrNlC8zXjO3776bytMchLZBXnkmKe5vhs4XJxGejSQtkzhKUQnRlDeqPepKaPfl
t667q5jEZWyGBugYmggP0JkU/WtXtVpkqXAZ/fTSm07W3YyD5DCbXulChOD2gqngUZuvn8Uzj6D/
OWl+fQCBjaTlLRMjOL8xM6asWfPBuC79jho7I1VORBn8caT2bBWAUpwdhc2S0236pIvTCRbVNVWY
hAsi9Ep7nYcb0nvJ8D3vJYfbLhhciBGsqKdJHpQ1vtM6nsywogF0KTSRnSpGW2Q+KQdZxiuVKFiT
FXclNTgkBi/d+0I6GiKYmSN+ezOdC8Sq1y1rs3RLL04omNYcKknOGNSEPmVf01tjN534rekG+xIz
et47RvrzdZEyjRGsjEVAXMbWDTxTE4BiVLvnk7rL+iczrJ5I9VYbzWMadBIPsp2DX5xz/VUX/lDp
+mxUVn9vGl/x5309Go5MB/BO8z0a82NXz8ehuFWA2lFJMWk2i9UXlyxW/oFFohsjwUe17gCNfozP
GXSoP8ixfTc7apeShJyjblONogaBRl6MXVGQGgHG0bqpm4eivx+VtyF7aIZjifQyv0H3npU/i+R/
s0xx2nTkpQmuGXxeZbo3k9RWYP7I76LddS3a9tX/eFBxvpQkwDQoCcQw45Tzrym57ecvQeINmn1d
kMRVi1V/cIPnOgtXxam9ObvPOzeRAZliI3UrRrWYrurqOtcj9tIJIN+6eZzROGnTV55Ph2ga0Pnt
TMAwG6MdTMu5qYvHeInPhpHt4ka3CVpj3Yxc1upadxirHws4pPOwRl9idJMmfUp58GxybLwCxupI
guIxn+aTzvvvyjSedRXr0mP8pnbpbim0l8kMvmh5/N2IMWxqqLtBTXaUMIZ4f7BZaDxgwMZWzHyn
Z92XUA+/zBF9A3buzygGlruFPjGPd0B599Rk+FPG+ApZYDjEipxUHxyS5ThI199GAT/USuTnTaTj
zwJAL9MLza7M0OVJewywQNOS+dBH464e8vvKTMDvFqcAK5jPtREgxdXovurQFFTCb6TMj5VJPIJd
KSVFKlEtu8ga9lhfuWU0+GGRb6MRvvQrYwZRD9PQ3AbBdzJ2zxaS3ihq7dACsNrCYR/xPs/Hfcu7
H9GguXqBAk+SeGHWHEe92lMk0Twb7YiBB1ybQe0+v4FEzGmALFouhq8a45dUy55C0p1mDaSP2YwZ
kfmFhTXavRYW+cmvnOunZGRuODR3VpK8NMv81o7PefYHuGp+RKhfZqwEOH3oT6052VofPMR9G9vM
Kh9SGp94pe7BJ3gOEutA49aLiulc0eWUshrESdXPit8HTOlsUo6PbTf4RaQ6eQgynuhNAYujEpcO
OG1jm7DyxWiKQ6//VkNy1xbZYWbtr2iJ/aYNT1E5+GSIbngUu4ZJ/JE334KB2kDVu48rsBdVwz6v
eyfp58MAbrhOTUJnqJmt0N6noQEUOYTRwEXk6kod2Zywgn0sgA9D+vJYIpVM9eCXrmUvQwFyiBbM
i3H92MXhiY30QatWtJWptg2+PFQB8POjst5P3dMUYc7JeOpqTNGkyzGYu8kua8CzjcU9tg4PjTF6
aRIXNjA6DmBiuyOx8itMe6crBwdjn7tWyfe86f1M6Ryl7I9d3O/jqbkxaIRgkg5e2FceipxPVTft
F1adLa16GJTA0dLybLQg8qbawQKnBzeXX0FT/MnAXaXO1E2R/RZKNdgd9vWWLPf5PLrR0P+YltRj
FpCGYuLoMcj16uoYxOqLSasfAbJdSsoXkK96FlYxl6j3tWF6RD/6tuNkN4RY7u4fEsNwm6Jq7MCY
bqO0/5Pr+NRcdUulHOxU+xO01GfKz8CCwkysOaVKbkdB5WSVclqK0J4Ga7eu29tahuW+HAP3g4lH
F7ijwMb6HfaxHzd812fk6zRRh+rkYOWs8QyV7fX+UBclep21XYHc1K5NDGgsZmgrqeVOAI6LRxh5
SO+YnvpVzc8hpuynsvEyDMX0SuxY+HpmZLkzqV7mIPtBTMx8ptYrpcquSXlu123A4CbyA8zJq8J7
8MF4kckcwxhGO4nMr/WS2fUw7GatsAu0IZcGYFfa+AuIHK4VKq+VWt/1XbOLabs4tfXYkPq7zrO9
1rTnmdWP8URduvzsltnPg/SQ0RvWUFuJwzfaFzvFgvM02bCbWuVx4Uic4WWO7VzcYPbmFGDkHl/i
RuGAjbJKgNLq811V9wfgLHkUDdKUMs/IERAW9JZm7JC1/ZPaY/EPAyWpoqZ2GA/2qD4vI+q5PHhF
KdC7/jJt5rDg+zI1Yq6QcIYQK7YjAZdhqy8uvRt3lhceA2/leFm5sEIpdudWmmeCNNGgRIe0z21B
PQBU+oDJpza1OU1uUqJLwu2tp/ZShJCytGUYl8WEVm2TDTY3h0OSoVE3yHgAtnKHSzFCyhKkSwbM
Zohp40Ndn4Iss2d+XqZKFltvveqYnNXxD8eFie0rVaNKm+uYqgrnHcArdf0BaX+JldfRUxUvyB9o
feoKSbVmKzCyVAbudZUxTGkKp1MiELAHC3qcw5J/r6fsPFVYu6nS2V7mxcYA3dN1LdzSi0t5QiaW
RaykS6UtbqFbGO5WfHOOJdny50UwDHtY2OYxNJVQjtb338H7BKat2soqyIAfRbSxt5raVprmMEb6
YxxgCjpcdnPxkyfGzWBG9gKY0DjK4KvhxNRH0lau0ozeaEySX7alsZauY8CYY0uCiuiWqVXq1WBA
lbLkhg/HJH2I9Z/X73dLWy9FCEbe9FwpimQ18vprAbKMLj8vylewsrrX5WwdBdV5kzCVmivr/d93
bOYaKTHijBkyq90tk/YElpCTxcrH62K2E1yGoWXggapYM19/x0UiVig8ytUJuZBiLncpx4sdR89D
kSxOEeZukAP6NTFRaq6eomzZaZjZ79PuZg4M2c7QlqGsuIAaNrMNFZMOf/8Q+HA6LwO8c8qcITol
mq8FiLS9dv51/cjvVflPFegLSYKJtEpcK5zjE67NDyRm+q66GQ6Ti7bEGYXxY3ccgOrf3jcPGJY6
y4r5m/n2hXThwvtCAw1eAB2N+to2QQ4CsukQlePy3oqfKfX6JXOuH3hTIrawMKBOgVUj+j2AJJRK
H2GqbsWo6X3MPqL0VHoyOO5Njf0QI2bVrbEklRGhBjRgxpLcpYs36BLnJhMhpNOYcSZZNMCDR0Xv
pnBu1AqBm6BLLmwteXxSkIuTCA9flLVKlIAA3e3yO+CCNPURw3PYvy87H/u71z/OdongQpig902l
pXqkQRv7Y/7deEUn1kkdo3Pyg3JcpwO1e3nwsOXE6IVMwQKGILASbUYSPYbnON7jdCE/LLNklE12
jYKms3Vpl+XQuwHICCXD4H3maK3L6XHIjssoG0iX3qTgmjuak4l2qEEYPvGQ3PjGrya0V/T5BBwJ
1r1W2fODzE9vRn14BJlmcSxSIbL422+ZCy+nOINUfTlMsYtZnyQGUsMxXnzaeCrIITBWMriJIZsS
Xz+SqKUmmvgwbMyemaZwvXih+ypQcb1jcg4Uj8uehi1ju/z7wnUaWDdKrRkOWSnPhXVk42kyZMq/
1WBCJEZNvDzvQdLfl9emIS9Ygl5WUz0rS2yP5GkwvirDM6OJ3Srfau1hkpEibz00FzLFPbQ8DFk/
6GjFFKGvsMclfR6x/jcb35X+23Xb3rzBj9OJ0CDmmJcaUzFAEuvPoXkbNl95LHnMtnz75WEEVxVk
hYaU7X1ib12/WEna/5MO9GaYABRMA+hWJvaqRGYmnul8GDLIWbmm6seVj3ZwktuVEm0FZZofr9/c
5je6SKUE3U6NnBV9vzYeW7hD5TGkp7G/a4rbdNAkzn7TgC8jOsGAQQpSgVUdNdo5OWaFF2ALXzkN
/GXCajwBTxJIhnrrgU8uYBolst8bS6INX8oWiu9aolOjA+34O/ae4cctOCDjY+rQ8wRGkNHTf8WH
xcFQhg8+wlsQwUlSvK2HAHN8hAFzVyPIjP62P0XFGB5iEQACsLuJ9yhWfKkBcjk8XP+cW4YAZF3Y
OFcRgnyaOIqXvp8LXHEB1KvWVXvVHnqpM1l1/dNlEmx3mJjqU1VxqMXERvFSW3i2cZGPlRccumNh
r3DSjS9fRNvs1GDT6h9pwqebwqRXtALSgOPvFTq+EkZ9Qh56WNR7GzPLpmPktYH+UITc7nXtR4Xy
V5AB9TCpd9evd1uFL37L6iUugniujBhNb6BGwXlyW7uKbHB5PASYi6t85V765K0hyZWLFsdeiqgs
M15BXL2bMOVauODMAdCvu2Byt3sY98t/k9Z9HE9sz46zObMlRNhHdWfqToPq172kTbKtof98TRG4
lk4KB9YvjqRlb1UzuKXhTOjCXf9OMiFCqBe3KQ/VEaFe12KO+xT3O2zpXRchU0txKmVqQHe8zFDL
4Wf9fTjUZ/2wdkg1HzR2bnkX7WRD1Zt7gBZm9rjOqM6IOI8SlaE+aCFORazZJl3hmLPh9MFKVmLC
ZyY7gOvZsaIdgQdxn5Vf1IA7tKah3ebdd2AXvJZFhJHHyGmr1B9R0o7a2R1NoMIvwSFAVUUSdGx/
hY/fK8Q1xVSNRleiQpJlI/Q2snmfOaYSS77Ee7Hhs5V8yBHeFb2bjD7r0USaJ20fx4mfNhNwuHvq
8KDfayFy3Cncl92PJazwn7VzaKGu27Dgpo7SfKd2mNZqzMiHdX8Z2/oJyVXsGFp4UlOg7fAnpayJ
nRYvnKGQm5jAL6owOth6SmT5CiZH84je9k1yjrv0QOdmT8vOVUGh0kWFl1r9uWX6fs6U89xQF/W3
u6x443nvgC9Bovabzd5LDRFcZa2FVZ6DzB50tDZPezvhXko5yOC8TtVtCzXx7HcQ9HY2f71uDVth
xKVgwS+SkNDIiiGYhDvUFNh4/H+kfVlv3DrW7S8SoHl41axy2RU7TpzkRYiTHGqk5vHX3yX3/Y7L
tCJ2J91o4ABGn10UNxc397AWBSmn6Fi8h+luSdkAn78M0WYMRbP9S2WyJoK+IbBUjggZarsHY31l
Na5SqpdVjD1NJY9tBd1FdU45q9x7CFzb3v5+hf5Zt0DBFSzBbqy094JyY0EP6/g7bhv0zpWvVrcd
qSsL0qhkqbABftmi+vA4DK5VBrJ5oqhD8RjX9yLa69Uwx7PJulkAWwgSXyIevv1NU3kbgR+RPrTa
HRG+a9PX48Xt4oGO7JcJ2VFTYxNPjTDIRm/BSZYW5TOttGUFnCo8vZ/dTbqywmySUg9lZ2iItGRB
9KVhOok5j8h5Pwy4ssFsE7jGklkq/39iq0Cd1818y5tV3wi2CeyCxwi26xaodaiYTQLOsTUIdPrX
vSC3iAMKVAPP2fJP3NR2ojwp6+2ihsfbxDPGvHTWKrWWecA2Te2ZkrvFPBfZqcs+Feil402h7E4c
GFcrY25qqVNHYhabsRdp3SFA3dDtL5kbu7W3OhDzeAKNJS81yFsi4yNrRQZz3nL3OrJAvZ+qHxMd
EawWVuLzwOMh23f7181jnIXkU5KKkF90Jfk8Kp4wX3LKgQ3uZ2TOcmWklTHrsDHW98aCYSjDluqw
rlw4ZzeGhNzUaF1eUlvOfWm2B/U2S5164rw+dh85V5vJXMR6NakCWXARD83zKK03s0LdFolsReAR
+e9bMvCo11X0sL7LtAqWhLILUiZd7JH2rqnPHfU13OrHR+E9kdFWgNH/tcOmWotCTxSjmYHH4xLU
JH+oktRf5PVDZnyi8xgtw/fWGi5bF0aZ3I/z4OqIp+Jce6qa1qVK5xa0i45/1O5de/WbmKdkV3RG
SVIMvYMWzSmoQ9eHQXvIq8diDY4t/QbnXpfPQIEugfJETrGhG2PzNrySuZt2kBWYIV+obXddBtQD
UdjFe4/N7/XgZlp0Dd+6t+w2udPaJyG5tMjrKQPnuOx6jwUsNVUF9MJsqVAprDITxgZ5evFBqiNK
b6y4tVGFP/58uzfRlRkGZXRxSFQRxRxXn9ClNWX3YE/hmOCthMGWaVUaRZ2wEiv22zGYNcNuyX0G
jvjjpeztzTbBgkYt1I2QxHgbl8wpZiKMNl/d1crdSnSa9UtVog/Eiqb247GpPWy+MsUOLRXVNFZT
lyFKwNFWb/o0ShW7lR5H3bH6x2Nbe9B8bYs5SqAuspQlhi2liUz1qZKf5FTjfLpdGxgA03QZE2Ay
myxJUxDpCBI+ndCjTXyt7RHlvqxYOJ7AM7N91qvIcdTleJVLAmeDvg26oUpSO6XGUcjgGWHcYOiw
wgz9x64AVZvs0iSf2vjz8ZZI27+DDYFRHdU2+mMTw4/bb7haSD3OAgSRE8AbZhCX0wzVssI3P6Cn
CrNrELqBygE6PfrbnNrE5b2x987TtfHt71fGc3FBg3WRbp0r36v6eyc/qaqTdzPHJ3Z9/GqN23G7
MqODsXFWFJih6FtCT5AHHbE7vel9TR5voepLbLkZPc6H3d+81w/LeAjmK1OiWviwea5GeVM4RUtv
m4G6QiL6lYEJkPR7T/LKhm6laGtij3aoKdTiDs+4tQs1Xfvn+BfxdprxpgVCSVrS4vTJ5F63ziqa
zHLBJ6lnzKY99HexHB4b3E2um7IlIv9qQOyafTzqtWJVZQu4RNcgnOrU3M+h5RQQ3kZXu9v8hI4N
76tvEPLenV9NMpeANQ0IpqFfiUHFz3Xs961biGcNI8NV7lTD46jdp7XXWxbHw3ZTAddLZY5RaaTt
km13HHIRThpmSB2SoDlj7jPg0aDsOhbGW9Gmgv8pbNawaRp5yqcO6WD5ZMznGS1mhFPh3F8OemCQ
bcYdBG6+tydGKwQ0w+A/WM7stj+h3ZQ7jVtG3YcMPMUcP9lfkKUoGPtC6w3bEgJm9kWnhYWXcfGx
AP1TfFdI/rEr8kwwh5EOU2IUEmIDDfFikTZutcjo0+w+HZvZzVKayutSmO8mCL2Za5O5va/yxmkV
p40GDCAPYDQZnFb/DwMoF0a3X//O6V+tsuoitSrHmbnA+dAn6eDNY1I0YDlKcsniu4Q8Ha9xF7Ov
jDGXuDlqWltSPI7z5nMc/zLWiyx72hQcW9kFqysr8lsHFMWYFgPBiyNdwdh5hoCEMP2ask8WPTXt
LXQenGN7HAfRmYfxVMQNRhLxCaGYKdSuJUdryXHzl5ajo21isKlRKmWae3y5ZEBmMgcL6yD+XPLu
FhkA9NmbQZHk527GCJVWeIXW2XOTB/1cQH1kfp6lwdZQOBzEX4ugfhaHORwocQXS2nNanjK0tkut
9qDJAidA3Efxq63YPt3V7WmIVBeMFmfHCs37TUlL8MxzHA7u6pXucsOTcub51/b3K3OWAt3AOcVX
kvpTIdzHUzD14ahzvHj3CX91UnUmJlCsJjFyBX2mW9wzXqCq7NZQijecAePbRVheurA4m39QjQFR
GyhGRN2wQID3dm1lD7JYFJwRiIxBp93VJkbyOCwgu458ZYL5fFoNvebcgImy7uxxU11MDX/Qcu/4
vOxCzpUZ5vNpPWYmSoxgu0pahymyG1MP7sC0HmxdbzAwklA04HPKZdu/8935ubLJgriYSn1uwiaE
WlFisIsVXX3occX7KObUj7ej+N6Ujt4NESyreJa83ahRqIVSqPE4pmjzrK07yeJw8u++9U311QID
BlYm1FZB8NYXmqi2IjJdsuZp0jH74Yv9U6lEUnUD1U9acFBo/yO+2mVcEAP3aWFg0AeDGg8LuuuH
89o8r/RBSXkxBO8bMp5YdVlctOCVx10oOpA1cKpPXSA4vZ3dJSGk559548/7rg+OGLRZovOGTdtq
pKzNbEvbWiLo4UrkMWXIUI2/jj1/l6kV4uiigQsB/MtsMqwdCRr25wpuCOUw0Rs+q96Wpyn8jW0a
fm94IMxy29lWz2iY+lB4kD0IOL9hr7/o6jewibIBKX9DjnFdbXoim7ZX4hdPEf2AOYHn2muiFOP5
LvGT2wGvturp2PpuQxoKCui63PQBZbZDK7GEVQPJOYLsC8bUPmCAHioPkQYyvsbdJtvHyuGz/+3e
C7oC6lBLEi38w9sjaRbmmJciHvbTetvLzwX92aJBO344Xtsurl1ZYY6lJpdTVfR4cjfrbfFDbqJh
qGwzFQE2wWAR99jabssuyIZNGTNuqolo++2iFh0DM8KIL1n9M3lpmIO3qTft0kmdrcKxXUXyF+JM
l9xPfkGYgYMF+2H+lXkmyiJ1YlmYRIF5+SKauWeKi6/V893cKraekUCXnkiegM0CWYCh40Dg/oa+
rp3Z0FSdOsFUy60gdqnwIpsatzAgGJJxrg2eHWZLy1RMVmPCIgs9bISPxuCnyq91io63chd8rj4l
g6tJIydp125nAnJn9acpvlUl7w9MoP1R2fLwCh5Kb51F0eZ+GE0AT6M9ypJfCRdN4Lj/vkdc2WBA
u1x6rZs2G13p1SCUTXz0OkBCFYw2fH7x3Rviyth2V12FepiPm0pB2YyB72p5KKXn4w+2/xwzVVFU
ULkGLRpzvAR5lsRx4zfGFbTYcbDpLuqZPTptganzzMbE5xOvi+hFt/Zd7HBllDlUSm2OUkVQHMpb
UM2LEBlrwMTR4EjVOfHyubjT+uIiYnwvzRKn7DSXkBk6ddbz2naXWQcpYZYHePlHxZIGlmYJtpbJ
UWpOPmi/F4fKRZRMOUViuK9tM9b9qiaTY+RCpPWKnREIF5UVuonUh5l0jmymt3EyXlqtxjgrxYzo
XNizYpyJNtidKD8lBfrm23gLEr9ZYxNZ0IUwoClQCdPXwQTEU2RrBupo6+gmxuRYMz0VmHrT2juC
OfZlyr+VShb1SFVPTefF4nhbFa2n9/Ag+Uuh9QJUU9EA2FtRKzVnqfmnnmeH1g8YH0K79KLaUgNC
KVlw8qU9NT3FbGGq/0on81uOeb6JPgnGBGgqbJIk3yWtCQwFY5klFSIK0rLaFB6reUKOPOOkX/eA
wwI/JcYLQD73jtV/1WZNHFQ85jXygPkOu7F+xs2jatacW2C3yeLKEJuDbxOSKXION1Ub4WSqjSdL
plN36K+2hDuh6G4I7XwpbW3IaXNga+++Q3+3rGiImt5ru6KcQirrhV09RYIshxBek3xWNlCWaQS8
iRYrueecyu3UsQfk2ub2m66OvaLHykwzY7v0pK3J7qT/HJ1NeHXhHsZ3qIz+a6gyIF4wTEPVdAbO
8kyXzXZJFVdBp2RyR2LfSDhPBZ4JBsTwYRN9qCAtuBjkW4I859z0n1pQoh1/tXcbxayE+WjTSCYr
kTLMPbc/qR5VAlKLy6Uii2Pqz5hN49w1269+s0eMOSaRFTcZliTA3Jxoj/ogfTKbGbNuIG0DY6te
Tr+OV/fuqL01x/auJ3nTQ2hrUl05+Yg8na0LJwjH2HPHOdKczWI71y0jr7oyyVW3Qu+YqtiK9dGA
YPfxYnhGmAtAVXRMTmQjCrcTxKNL6KecE4OzPzwbTPBEweqEVCpGwSuEbJi7wtR1+0hadB/+3VqY
4Cnv2kWqeg062clDrt1Z9Y9R+fh3JralXsNBlxetWoI6oFqjQfhnaqN+/HpsYvPWA282GBgYymSO
1xjEFWoQg6QI7Zh+F/Gl4HmbwkBBSwZ5EGkNPd34scKkun6b8Grp77NxzElhcECs9UTrxQVNyR9R
avgHcizIXM1o8MLkOJ5eFkbuOdcT72wyUDAWyJ7POQBO0EOrxyRxWM/IRRKe+AoH4cztzXvtB2XW
VlqHr5cYl1Lza+hDZKYbYwR3HEnAU9h4n4B5+yHZEQE6luhYLuB2RUTCwl2fx9bZdCg2qeDqWee1
0LyLdRlzDChUGSSkLbEDws3ETcccCZeSk3HhuJ/JYAKoT1X8F/N84AWxBeF2Kr63FQ8Q3sfUzEIY
RFDpDMa3vFBeWsgEu8NLdZMy94yg8gX3XouOjy7H+97Vp/MMFtVGdc3mnGY/pux56EevWf7OyU0G
ITCor4tTXOLoyrZFG6imRSt1YxQOj5fD2yMGIuQiI62J7mAQW94v44V0X5SJ027zPj3D7BADEUTt
UdNrc6hDoW/aRibYyy7xIzmp7uihBmWChVb5yj1PvJUxMJF10rjIMoBJsycPTzoH3bTCnenWeONE
xMk807ChUpQEf/VBWbWeURaMPl+hoJou3/TMG6u7Jf+7+5wV45F7DbThE3wDjCSWim6Pnxb02f9u
GQw8tJaZr9WCmKERxIu6UE9u0SIlZH93mti8doymGKmMS8VtsieUx0lZ2kPrVujfP14O75qyGJQQ
DaqPVYyArkUr2+JBEW+2wXM4w96X0VO85L4eOWt7n7t46/fW5qFXF8gcj/0yKMC/UR+9bG2DfgFl
ldo+GEVM/VZM/RIME7amk5C0eDkPn48XzTkBFoMhg9Q2Y2KuqtsXTrL8pNRVl/81Z8YskYEPsUgM
wWpggi4fSgmESMajapzimadexEFdi4EQyCFL4NhoETBRzZ+SR0JALLKmSlRW6srzlXfvQWZRDHJg
hKZTlxa+skkLlFBfXks7RR1O93NfoZzDvH2h34eCushEGXPcrQJmGVT0VF2SdHHQGmQ3JXWUyRMo
Z7eOHUJns7sYgewLHbeXaxTOnGk2LcEewlsQzwiDHGKZTjKItRQX8m/IHRNQIhucFzvPBBNYqOKs
ZQZpgBqGL+U6RmnOKTphj08PJ7CAMMjb4yuPYjLWY6q9VGRRS/HbmznExU9D0YcKyaclzGnIsXkc
cwLG39qEZHDR6Xm/PQy2eb9NFwS6TF810ak90Uf3eJQEySd0EXYeL/PCgUhdZOCCSHpmiQIuzOIs
+Ya/hlKGhrvR0X9sQw1ZUAucg7Z9wCPXZ8BjblZMPExIhkzibd+eRe2vrmJdZEBDBn3bhFkh1R3S
qK/d0rptRv94w3hLYKCiENsefEQ18jnmD93oLl0sfjy28D4Z9waNQJz71iUkMc6pVuO5A21Ke45/
0i6Upwj1QFtqA0s9pSqxW+7dtf1bD/bm5W67ursWUsdmnCKMoWfZ6ezuVo2MQPLEG17pkHOWX55F
V4ZawZxpTBAcpmukpG43fVT/cpNeHP/KBK2oVlopLo81/V5md2n95XiLtk0++lYMUCSylS8qbnqw
d7eQOZnDjXL4v1A44TjbS5x9tY6VDnLZzxJimJoGGrLeQ5/Zcgq2OEtIMOs0fh3B6SOs/1RZ9wHz
1NAdF6MVpPVS3/nLsviJ9VMqRBBc0pNC9BtFx0CmLOneOqUPyTDcmXGORgbq5OZwm5Zf2sGAwGf6
oRAKe8w0d5Lqzxb0Fep+Dfp0VWyq4t2NcsCsjB9r5WnQ03tS1DaUBh0J5HdNbNnp2sz2Ki+Osuq4
RysnidMTVJ58PatujHx+GCbLzufBL0DokeuKHTeDL1DrVlPBf76SUG2lcM6+CkX5DJrKcBbmKKPk
i1oXUdXXXpuhxLx0zqzXtlr3Hl2T7yA44qTpOI9z1PLfHsJqFNa82rZ49uNA/DXblkfOs4PxYl83
bC7DynaBHXkUg4x9Wkt6KsOcYASGFmhWJMUQ7RbDdf06CQ+DhH2fLxl4P+foD1rWGcRhcDPpVqKi
VwiJj9HJ9cXJsshCp9fxoeGdewY5qzKh8RKbqqvPNCwmlHSm5oYsvMCRY+al4H11ZqxmJPVIWlxq
yo9xPddrcx7UlZPo4LxwdbYF1ij7JJVMRIzGxxHqUIXfSugrGb01wES4U7ris+WmT8cfkIM67CS9
keddXWoIgtRA8zdNDHAgenxNjOPIG1JEbz1fBkOZtOaT4hqNK4GyAkQdmG1POfco74Cx4/SVgTle
PUVo2q6+1mcbsWtW3BvIg5leZnU3hXzKzZPY33U5B715C2RCrqVXWyWvEfY0EtpUnhPxVgJB6cQJ
vbkLZBCkAGVSV2pEwaNi8kD87ae3YtS5oHXxLVd+OPaNDR8O8ENm8KMZOvBud/CNEbcqGFvPWSs8
tGbh9eVT25nBsTXeF2TwYp3lciwzPAKT9HtenRv5n0pwaclZE+8kM4CRgsCoqwaE43MLSjLF7qln
9SMnJOW82XW2kUmlVo3k/8upgsqb0/0C8f1HISh9dILw2l32V2RaoFFRNipFZpdyqadguUaCudV6
pzXWx7EC7bFicDowfxNBvtph9gdJw0SZZGRIs/Q8ZMGk+QLJ/FW6X2XoIg320nvoPj/2iZfk7nsX
fDXKbFetzuhUoymeS1Lmi4oJcuBKtMW+APlO7WooyFsTDZV1COtGDVQN3YVKEpCpDhcwkjaSAoLf
+luqQ7zVzL6A6NJNzTI0BiMgaxYQE4zOXdLZE+QzZ7TWaUr6WM/jJr9zZxWap3S9DYGO+2JNn0qy
3GDe160ScM8ngruKxX0nLbaB/18JfnqnFTATC5XCUpb9GJ0IFGTBw4oBf2XxDFJB2z2zVbX39XW1
xzX2FktzZCigio38zVyeVmG9F2fFbVXxXFbzSWxFz6ghrUImt19He6w1B5NO9kDVT2iS+z7IP6x2
wu82Va+wCpf21EUfNtjLFwP0nvUX2RBuWi3xBTF+GJIqArNE7SWp+UfP6P/bImjnvYV2abR62m8c
2dT63gqOQn/mFgfX94Ho1cSWarm6fvOhFKGBtaWX6x+kCrX5LieDY3anhMs6K+9i3qup7e9XpuJq
zjHNS9SXOoDkSjb5Ntpp9B8xh+bp2L3fN12+xEiv1phrMV4spelqSUa1Bv3zDo0kt/BR7ZTC2F1+
5tGm4107NBgDkBJfhlC95ZXB3neMMz+BeXZoRCyTIlNBWgWyJ/Q5n5BXR2sI+IGE3G6iBrXe/5IT
eT/0eF08c2UqUpeKeqrIG8FvSd2peOjk+1wAhT40ZMqgtmaOG/0Gll8tMrfnMEo9xitlXNKaGdQK
GPFBZOP2OSi3W90TxcIpS7xvygECOSrmE0TO9X0M1ei1fetcuk7kUki3snOeOeLoUe1Lx9Xq2H9z
vy6SwWlrXNDFaoDkO4ugRu9IYRtuklrgZOfE3vsPyVdDDDbH+bgamUJx8JOgkW70jpez2H+//GuA
zVnUKwasmxrHftOP0Z0usB6WD70nQT0m/1g46fPxadwPQF7NMSgDkuQupiWSFUupgx8Lj2FR0HNX
ja37WHo4tvWbtOCrMQZn1GpZJgoNDjf+pp40v/DzT/EZLOt3G/94cj/YvKFUju+x6QtSdGA0WRFe
lYVL0vOIEVFeJo5ngoUSoetoksIhyoZ4S1k9dSZEsbv5kfPtNg/+fVCgsBmMvBKhF9fhNaYGw3cw
tIUULepxhCvSgXjHM6iqz9lJ+VA09sp7CL4MWh/ZZiBk1Y2x7ECn7y5gI4b0wkW6UaP1pLvzyfAW
X3GgjXGKvZ7Hs8O5Al9+19W9ZBIFKQ8BWc46+Z7o9zo4iIu1uhPLb6jwcg4ebx8ZBMmhskIqQcaV
EH8ihleXp2TgYAcPil8GuK/Xg0GULs/wcO9dlCjsrV8OXWzolqsDnsgWZzns411phWlMZAMwIpzA
QyMbYZrzMjscqGKf7qko1zUCNBTp/ASTA1UgtU4aVRH1lnB5GE68fCcnGlfYd7tkzANdKd6bBAQH
9WqTwTe6J3F8FIsL6FkGtbBbnjgR58JmH/FpKslSWsBmht4S5abHvaL6YPXhBP2/yYP8i43sK36Q
tbwfZuBI51Xe6quflVD9Woed25xHB6kQrw0kzeGAyga4BwebHWLLx35qix5GR7/5bkEOInX0ixX0
DnRj3ME+tsa5amQGRQyMHmqmCmOWBWmc2wntW/N9kXEOGQcz2Pe7WuWQ9JpGxc2lqMruWggGkQlT
LV8L3td7PwT6NoqUGcgAGcvSdjogeTrF9+VN5y0e2utPL1M8vv7VwraZduMXdg06c+Q7EVD3YMvm
pTxflnS0i0xM0hCpKiaKSkpRmKiypZHUzFA7ie+WNHVoQfFK+pi0edj0UMmRMa6lQZ21NoJFkm1h
yH8Og+AXieRmyfca3Yf1jNZhjfhied8BA9s8tYe0c6xuCup4/MP2gn8dn00byLPQJUmMoMC8FR3V
kez0VKJ2t6XkmgvmrTg+zwHGFx3bKwzWaEsB9PCPugsT83FCu7rCOcs8E0yYM+oYsx1ixFS15i0E
ownrXVX/z0QYb52PnaHKq6qieYxNR61YlDF3nNjZEiWZJ6MJv+LE8O+pRRhrTJSTyGozgUhtiz5I
OGPy4L6WHMP5MDtCUF1wAsDcmXnFbXJ7U/EEB3mfc/v71Y7FWa8pRABuJBgeVr/V8z1K/sfQxENf
hcEmU00xOpUgh7qtL/fmsBVt2tsrJlPtCQMzOegrHVQLB547ckBRYV5HVZnqTbHl8q3Jp8Z9q7tF
dZZ4euq8m1NhoEqg6InLIRnniqcFQ4b5CVybwRC1Aa8U/hJYHICRwoARlWaxHgz45eTMUKOkm07u
V6VzQDkZ6XZtIwr3cJk5mKd0pxuR1wawLeTAvMokZiYllZJ5QqEvLryuh8jDP5qkgNv4VyvcyeiY
O/YbjmuyQ0mK1a9NS+GOVZP6azMEo6YERs+7aX7TX/AvRqoMohQqTfXR2I5AtM2p5ugCJFCETCMh
GG/5OXDecVC3yO/qyGVqmxa1iN6y5UQj2TFCtNTa9IY+qY8bLmdepjsodh5/TN7zUGVApjeaNRZW
xKxiAJ5vJKhTlIMSlz6Zsw/ht1N/q0BQj9NiyYkXWD0erUm7RFdx/Qyl7CToNKv1wmkXPaJE8aZC
5mSUef7JAM0mSlzpM/I/ffVYTl68hpN6Ry2HgHhKUjgcBVy/YdBFQM2uNUxcdkTTHHB2+ZolOXpa
OHUhOYpU2rmgfBDKxiPDY5shgw5SZn2wOGM1Lw+Bo0PJoI+YDgneclh0581uHqYn+QQNxlCPam92
VF8Ov0LBEM9YDfU+4tcT55RyMJalYEtpIxeihXx6BZG2JkFyu7bBd2y2H48dmGOHnf1KSAMxaA3Q
J0l2aaKAD/6npBlAgMwTBODgjsZkbcosrwdoVeBRAgVMSXHQZVBj1u54OTzv0RjUoUU5VCRBHAPm
pUeEh37/pHwb3C0/Kz7HjsBxk9/U+f5FOZZjCkq08txDz9FNdVDiWym6FEe7yQxnFX9lqeHW6vSh
08f7elhuFQgTzsT8w5b419/AYFAxl3FDZQQ6Ao1vkMVR+tvRFM+KZqDfuvYkaQyHTvAsOjoDfYx7
yc/S3jWFjBdxbRB7cGY0JuqRNbEd+xkQvJ0ZFURusy1/RUTigKrFtyJe2ZOXm9AYYCqn3CzLxsLb
evEwizpOQUr8fAJBtJPGjZOhSUQGO3vLJVfbfPXdQsGBJaro2LXeacTga05T1qDVN8NNs6VuYxe1
pcj0kRQJOR69eeyRLWaR6oRR3UFDdIAuG/TpgRI4LG62GLb0i1spOra2CwdXC2PA96WzSRiQHjEk
3F6JJ6SXfkGyhKdcsbnk0aIYdE10aTbA/4keLSG2adM6/cSt7e4CztVamKguLtZiaAcEOlt8TDFK
3jiV0z/h3kptI8CNfSM81hMnINi9ml+NspOEVKwNpRMgaIo+qwIjhFbpVeV9IoRGyon/d2/lK0sM
nnYiWVqlR6IRgzyj5VfQ/BRjW4Ds2TKCC5IDrDxrDK62VbEubYuU0mh+kqAfM5TO2nxO0g9CESoz
p8GGZ2zDmatQbhroMmoVcCTPTwvx9ercdaUzgiBCcqnZcD4kxxeN7e9X1jS11USIx+Exn58S/STq
wfGZ2i8eXu0UA4tWo4ljlSHnsqVQu+VlPoX6a2/Lkz2ftGANRB/yVif9YbElaH1sLxzdO/4RnIPN
jiDW8irOqM5iig6PGgiCyk9L72Q85vL9IuXVUln8QE1cVQo45bbU+TwEVVCH5H60VTxJZVB2bUNa
I6+esX8RXJl9BycVdI1q1As3s+ic88hJjP7TQM2T9tlQ4wC5DAZVOhDmrhMF9G+o0kGvadNqatEv
/Vf7xU4jZpWqUBD74ghUn+WO2uv0bULVZEw455oDkuwYYiN3s040TCQvxoeUXqxfRfzreCX7lZjX
zTEZ6FAwMtIKBvpROs/6UX+gCMrAKweNZkTP22CW7Mo3NGhuNM655qAIO4+4CuqcawQXJ4knm5iu
0vbOqn6j5UfJeNJ5lF28D8mgSE6HUiUEgXTWhWsTlMKp59Hn8xa0/YQroMrV1CC5DFjsrcIe4rMy
IE8MJjcwikpfqfjleN94C2LiDvQ35kpeYkG6MtpankI77p+cEk4AzcElkwEMTSqGTNTgHGP8KBDJ
FktHsXJHGcLj1ew/1K+8cPu4Vx+PGjEoDU10v6wX9aR6UrhRy5Tnxt1CgdQnLpdibbe+f2WRQYpY
RmwqyXhBFufxjJr4XevNHkTSQ16IyPmG7AxipelQ5e6AfpjNvomXe0Lo8wp59KnKORfzfk7udU3s
LCIt0rafQAyLTPRJR1c6yEmWW5X8NCHjMK9OZUhgmFk4GLX/qLuyyiCIts5JC3Hw7S0eBzomftH2
In5Y/CwUwyYsApmXg+DE9+ycIkE9JpcWdG+S77jGovREEXGvjvY59XnNGZxjxk4qxqm4dFIjopsS
jXOFpburkvuQNvKP/Z8T5LDDiUQFrWUHrSnXXKIq6e06+/x3BjYnvTpflrRMspHhk5nteLOgfxx6
WZw17D+2FRTcRNB2mSJbP9DGXkNfEIKY5TR46xmJNh8NyhggCGQUimxeEn/7ye+v+ldzDKSbcoMU
tIY277pAJ/mPxHR68iT/z3zKW5kCtJIgslPwntQZmOiNXu+SFn1da3nJ2oBKJ8Dg8d7sxiyvJthH
yVS33diZyKTraIvs+um2FaeoF5NgttJLVjdOTJdzY9R/gu1XZpkXSgU+H1Fd4drj4vfL54aeE/VG
oQ/Hi9vdpSsrDDgsSqrlq4boOmsfJyRbc5LbxmSi95SbaOGZYt4llSr3HYnhf5OTPMa3iq+FiSsK
EGK3G3d7kr+4YYmq1p9Eg1drZDxx6AalyGM8y5PSF+f7mPS2SW7ikpej227bdx5/ZYeJMCS9xqil
hCezLLS23hs25DRGZ7Gmm7xQS3saU9433Y1prixun/wKNlQpNiuy0TnI2k3bR4IwO2LntVOErhYh
LzgHYRdsr6wx0UYiZqVhFEicN8Xn1XAK6UvP7RjYvTuubDCBxpA1VmOKuI3LqoYWLqhR4h8kw0jV
Mk62DjYxGn/toWlp1frdkBKvlaBCusjO1I6f+tx4zuUhKlftS6zXnY2HqWcppSOql24cXGQb7VRP
XNJ9bOua2gMIurSx/NSXGBFqlepm7lAWr7vbUoCC9zJIP6qygkzueplqmdhVrNqD9JkS0Vv1HnWJ
6jYbNU+bu4c0R3K0Gu9oP+T22A9fpPkTxslPujj/tNr6kuHRltTWuYRigF7OLuR+7WWRJKeol7NV
dbdjrVTun5xsXVJNTONCR5XZLYJRtyptt6ZbrfAlVL3B+htgA4PK4PFN7V8t4Fr7P1vMrtUrlAqh
Krq1MIIY2829yikdcgYtmE9vBf/vFsZAflJri056uEgjTK41G+EgyaEolsHa8u6w/bLY68LY4qKm
CHGcF0hQC+hGl2g4VelD3JCHpki9UZRvRLUOUvFzNqeg3UNDkp4taIzvbHMGBGh04h34/eegCkk4
VTNM6Z3kMfjp0SFHKQKeKHlMkZgDmUXSOYbXgeZxU1Y1ImTvUYTgDmDsw/erZQZrSqGSTdLi/dSA
tmgOY+FHVoYmHlF/sruvZhi3HUw1nlIZI65SDYKVb4bxJSORRjk+tJ9qufqOjMfmRKnUpEXlcfSt
kJ77aApwkX9VCChMHSVYXHREIcUU5jx+sf1sy5Vl1n1jK6dmiUFr6aLZGIF1zclWvllB4f0X9E/7
kP3v13x5kVxdEIq8ytB3VbdMcW7PVRN2KIaNq3e8Z785/69mmFiFpEM7Fusqu4OzoAlAcrdkcXz+
j+w3j1RI2r/1Xq0xMYuVzYC8BFnirW3u/5F2HctuI8n2ixABb7bwJC/J62U2FS1pBO89vv6duh0j
Ykpo1gv1LGajmZusQmZW2nPAd4SCtK+dUldwgKTZuINbPBZ++QYM+ID3PvHuk1GbYkiSqCAoLFVo
TgEgDi24mReS8WQwCqKvWiVlFW3CZa+C5qup0xk89adX9Huo8usK2WHRNNdhZgOUUHwSHQCl+wB9
fsvRaxIf+NU4zoHYqdGckK4fFVTJFHN2m8QKu15xKlLzDqXxFIOJMIsK3WzslqOdWOVhm9XXSSX+
kheXZgJ8DNjEk3j9XmB8SmlHHygp4Up6b610Z4h0G6OKjo6tVx14yfUCXTJiT1TwkGnROQMlcjwY
x2zEHlNZA7JNO9bG8BYnzXWaKlAIzi9qFQdCLD9FZeJKRuzLEm62BPO10gdSo15ngiA7L+1azn25
qDyTwJVWWD5BzjJjAK/D2F43gcIAcKHqsl6aBexCYHuWOuMK0hh7mFYbWx2eWiWIKUXNrkYgsVev
M37jOr+1GAKfmwZJUHYEC+AhR4hRV2pIQNNY5O2pTbRHVWsaG9DNXh2LgZCVfl/ol9gSD03VYD9k
OVqm6GRS5ZSR5AJvwsbArz8A5sqUdCcX60Miz3YkFF6h/4WcGKSXxrHAU6OLoFNDmGHHg3ieR83u
LMuNa9EmcQFIOxmVShX+NdMvCoqxnfwTWTty6BY/FL+6WjJ/BLaQjBhZe2xiR2nDqbQrS7kOgGst
esHVTPzviJofO00NVQuQIoJlk9QIyJqGkoDKmlja8zy4mQ6bBJbsiMPIkXwQht5XVvjZ4j+qLuAO
G+yCK29l3BuOhXqgLWBVoJUwbyuWrpSm3oQ1fmAfuRN+jDXXp1EgF4xHeqTXvlt64Sz5ZKdC6kwr
sfNkAqys+bUZZl6xcr/gdnsl2MHnHJzJKwG1NdbNbPMJWnQZgiLofONSgJgyAReNHPImuXiPIjv5
XMXiSgA1iwTmqTwkp8aJffWH2Hp0GaXypxAgttG3/wdr/W6tb3NYJkHr0n6VltnAnDACegKgYYye
AiVZt9vhTYK6a8llNjntdvo373lA6rQ2L2MFLKZckhAeD+RRt54NHpkVDYfu/X3675u/H41drzcG
QuLWOhbT24g++zS9CPIfLbxs7o6Jl0xFSIyyRQooGo6ePXbNeeTOglK/ee8szKuXEOSxUYkKovwk
+Um4hoUzP+t4LTQ0IMiFNyG5X7HcnIl5AcFZrc1qDz8+YftEdlSveysc7Cp9133RFg68gqXC0QV2
ILluiwhEijA2ASmZJa5OsQpHtcuvYy2FfbeeSCy85nN1ngvJroQsBLbbp9oQnRQMe31SvpgI3bSo
PgyZHlaxeTASxRvMKCzy4mxEhS9YFbhWgB/SjaWdxgDGhCkZwMiURIxG1SBiyXsXi2ZuBSwLhxOc
UQ248/XY+WdTK7HkUqJ4mR4ABxbMnxDkDl/UA52/QjEwVL5EP+OjdeB+Ro4JKEycJjdDtIDGnrYz
6WIbuOqeFeMDHExxjjEwwG3L1Vzl9f55qXLcOy4TBHQtsXpzhuHF0oPZOIKBmLQ/9rFNrGsEnl/y
LzOWD+3aWPokRkWvl7rsaslXPc7stnxE+LCkT/fPtd89uFmFwnisfCjxhi+wQpUkpd2beChj8Tuq
ExHJR3vWxzApU1s0UjtZch6MIu9bMu5Ml6ReiZUGAJHqs5rBUBR7rZ/Lf+tq2KpFWQz6IsB8UKQe
H+iacOyaP5KH5AfF+6cLZ5x0k5eOsXPSoGpdixaUhG50oR1pYPwj/YtDORS46zCcOJgdlF6wmRJb
DXL3CctM81OTnIyUB0XJOw9bsRjUIa9JBDwaWorBFJmrf6EIS4Uf+Sqn0cNxLOwsdAewe6GeEC6k
gF0tPheSZjfmCpzQc8FF2eckLOw8NJFiovVjjinvswSunjksw8Gt7R5z+gJ3v4aXz7LT0GI9jX1u
ogiRH/oDllaD1DUBZQfeUX8JuRsBHL1gp6DB3qarBq1FyOSlqfxKfcgrziPAMd+PcHPjo5o1z6S5
w4EQVT6bM7AlYu1Z1H/MQsSZruY93h8ltY0oeUmEcayg5WJgBjIAIS0PrRMbLQU3Q6P4X8Y/HzHt
RpzZj3retvCKxVR4cQUAoVW6APyKEy5ydJ1dTG2JvAqTjG7MkB7j/Cy0gIEO5f4ojJzna9fNg7NT
RMfWEAH7wQQ/E5bM/kaBEIrrWICQAFsw57p+qdevIvDSdFvnjrFwZP4GbiGu1mQOwwfEen8orzpi
AwKoYTH8E8Df2+EUFlRTmrMxFibMRGa6W03Htfb5swp7VYCtDCbsqPuCSFYKj966JLB8ujxRBPkJ
2uGrABESgj4AXYZxAEwjx8p2/cZWNBN7pGoDAqYcyjg56rE9UA749gSCFkAot4HOcb97Nr0VRqPa
jeaXZmmYnTwgrsMU6NCbwdqbriEPrpLxALZ5V8qEHqQ2sjgxcKXycm47rOqhySpPOuBqDHspkBV3
VciJdvYMbns6JuAg3aR1VgWVRKSMJfQHC7O7sWs8f+/c8qIEq/dBAMRHk9tzxjo4Y0RVRWtZZA1d
FWqdDDMCkOnJ/CpcsTmFcTjTlV+qA3aPMe3CZ1La/ZAbkUx6BXSUFAB2JYxi8UzTG5OGMsBmEy/W
4clhPEtpWnlTVz3kDG/LEmhJ5RbiJQPN5P1vt6stt/OwxcUirvvEqABqayjRf7Ji9UBDgmHU+TiX
KzCI5r+MRuWFcZyzsTVG0idVr5S4QzrkUuR2fwBdoSe8kx9RZdMNht6Re5uW2ThDPTzBjLexxDwa
jS5CVG49Gu1L1lGo9IY3rrzbiNqoJVuawRx7ngtJQSF0wEsVCHZ7jTz90HzXjpEj2sOn5IVXDuJY
Aruf3sRqUZMWWXEjYfF+AXrw8E1UusN9ZeHdH+NammbAWJnRotA1foqUIxF+1tKTZj7el8I7C/0V
G185V4apYN1ednXDkfPA7INa8e+L2Ms7t1+IOrSNiHrsmzoacRBjbT1SuJlpuOv8VdHtaXgsrEDj
AVR/bJuzme5WIuM36mbJVkvEMG3npYUjeytGJ3zDG53qwUD/FWATSGZUm3ZhE8TIsh0fI187oAOE
DuH/I2rm3QDjXwD6iXpJIVHoNJBrqljtSP0OeyzkMXHGxel/zh46lA6J4LWTn7znkGcibBUnr+WG
kB5NKO1K18pzt3nrQ9y+qyGfa0FqOYTtH3xzPHuGoSu6ZoKm7n+/eTULi9VpGk58WB+SYwRYSaDj
H3lTbrsdr60c5qlPTDEarRS6tRiOAVKI6pj6WFbOTxjla9wOy9iyXbzQF9Fys2/39Zr+bVbLtrIZ
A43U1iiHrJJdZT7lyadc45jmngPY/n3GNOtUbiZZhmcrc+1gDJODKaGjFF37ruK4mj0nsJXEWGgs
ZV1HKkhaen/sLwQjChkneucdhjFJKYuHWCMNdFD9qw/jxbbqU2q+3/8iu2Hm9iCMoVnC0hYSlSIH
dDmYsrgYlzWwgvo4hbwJO86RWH56NZEXrILFmO2o7Tx7kmW76k7VH4XOmzOx/L+xNfZt0cFDa9fl
vfbJAa+1o/2kOv1nkBBbYcyjXaRdrRl1gqRR0ZxFvQh17nQmJybZi2C3QhjnEDdAuq1WCKm6HKjN
n6emt0ED54Hg25MIDzxwt/BjgCtPNTHso6kmoxRFK+ckixB10QioOkae1sL5TyBiEEMu5squKUmK
CD504HGaGmNK6pCthVJlGJ/4XqZ+LQI67K/7Sr6rdhsJjCWt8xJPUQPXmkeXvAjwnfI87Lgbr3vz
ZiBl/XUQ9takLBPTtKNzIFFohB9zSwfTbu3qyoun9s1W0jXM2OrgNWSxd0ptSos2ShF/v1MYxMaZ
TzrUvDoghfvKG3rc1b6NMHq/m3DEVIiOrjY9mBGM4M6dzoP5HnWHUuOkofuqcDsVowomiKaTOIVX
VZXjGPuzEow8nACeCEYXSA1887yv8QQpz80aJNZf4PW8r248EYweNKUFmrmYvkJA3Wu/mtXBUjgi
9jX610Wx8Ukiq+gT1xQNSVe+ZlHhCVMKhKc0MMGZeP80+wHD7euzPR+9NpailvFoq4HwHZ3j8+LR
GQ/9MUUQlnZoH4v2FM6Knfg8T85RPLbrg0qZCl8EwxWI5egl5iVOktLb5SQ7acQDJOMJY3zsMo9D
NaQ5LbiYQRyMfvcXNawezcJXulqmHZGwO9MnXnd3t8qJLd7/2jLb9Bl0mWRtBPMy3zSgidZ+5I12
9Xl26ORY7PEiQKp+vwVhG3FUfbfW3Hdttaj4nu3wWclfLe0pFR1l+UowQgocIAwo3Fcgnq4y3qNa
LaKJFeTJ5eS3lFINM7hqDkScIeZUC7hXyTgQtchMocwsCbpaXeh+W+Fomd25q0Or7d2p/3L/bDyd
YbwJdntUVM5W4H8o48PaPlkEVEzqS43xzYkMnICQ41fYno8G3CkV+6v4cNhdGtzJOnYDJ4D+h3fF
sjQdTMCixu7bCGYxxTnoK13p8zICOVkMpNhW5wuWLzAR9wnIkrY2HVTNA+wvx6ftH+8mWv1fvZSq
tUOHF25TXEI5z+2GXNFguP+9/sGZ3YQwyg+o+wz8nzDyfHBQ3EFLIXbVl+QJ8ft58JvDGKT/ofBC
/HG/fTO4SWbMQFvSwTRWGcOoo+qNZuSQufCidA5zTfwTi5MVxcIKjglUBGaEsu0boTdoKtmTY6f4
4KqZCqflTb3s68pGDBP56nk8LbpEM8mgfRgPwLPFGh+FmMAFcp+CXe3YCGO8cy9UDUIeKCbJ3SI7
SaKXKG8c5dgN4DYyGA3MhSGuSwm5ULbYGMAIyEF67tz0AosLeF6feobfvPBGFqOIahSD2UQxMOBe
fyfpgIn63k4ryI3A7gL0AF7qzf1ajP516ON2NY1O5aA/KOEcJl4fLtfBjbG7N/KAFPdTiM35GE9c
yVaVWKij4DWVfDAZOdExehB9SqrahPe/265lbUQxThikcZaKjTRMaZhBglWg4pCoTi9zdqh2Xf1G
ChPVddI89ZiYB2ReZ7oZ0Z0JI3wg47Yxu+vUicEJuzj6zm6KSVXXamSUAbOg/Fi707hcC4HjcHkq
wZJg64NcDcDvRzqePJDxoLWYPs2vIhAe6uhJWj9ny2dNCrDtYrW8YIua6x31NxjfEWGMt0rjD/UY
3fbQOdVsZ2mg2vGlBUJQjYGi2L+vJrwbZTxIoRtaY6E54laFJy6BmrwZw+G+iN1RS+OmJCyCRVxV
SarPWGvCTK3kWxRaQrrMzuxVrnbUEMzlDk/7P7pI966S8SRLiiENJcFcvhyIjnmkIDgCsnXa4pIu
xtvqqJ8xjXaIeYusu3Hk5qyMQ2mXAYusDYoE2vzSNF9L3VPJ90UPFv15ll6amKMyHIdpMA6lU8Vh
LTpkvBNKIFIOaWDoTXsc1arB0ttkdt133+5/z49WyL27ZVxLsZYo9McAO8EAwhG1MZe4hpPYajB5
qCb46ArNtnml8OptoB0+qtF84CGOf2OBLvRSkxN9wo+QzYsEUJLqqMrvccRpPnHMg8W5ENJMGAYT
bBpKBNRZkG5gJcpf6tm7f6U8E2FxLip1IM2iwPLXq/ZZpoitT6aLaxQ6QJPQB6IOoibgCOW87Czy
RT+BXaYw8bJLxdWaX6TFNecr6mfEfG8xBJ00oSJ+6VbeBBXvThmXo43tFAsS6p0G8XXxc66dLB6j
Pe+hNZmgpcE+/ipVcDmR6VAWvDEUX8Tvi1u5ZcBLHXn2YLK+ZlGN0Wpwj5H82qtxUJblc1JqXodp
60nvZRvoNjbRRWdue68RVm9sXwUdhCCCdSFgjlFVI7K7GWu6rTEGclqGRI5AXwTg4CUiGJdfh5bz
kO67Kbqmjh68obD4fRmqImBcB0eGirinC/qQ5vIpH16c3vPvruKXHBa/LyqJrjTgU0P1rz0on9dD
dKxBSBg9gp7AbwC2w/sY+8mufJPIhPnzVLR5MgNIY3kCiNxRQcUxF23ztfXisDxaj9gzvW9G++p8
E8g82mVv1tGQYI6C9Ko7m5hYIt3jqOac+aj9uERBZVOVNF3TWdJhSY7mMdYJusXeB2WXm50plvns
9cEf9iQ2wpi4TozneilMJBaK4lXLQUlfGvO11zjBB8eHs7TyYlaUudjjkU7MSx6BnShHb8qusBly
/xPta+Gv1I9FcTGMMu6WDgZaFYEhfF50zivBsSaZua1UyAdw0MCaAEJmR0k4Dod0sNPuWUJ31Ag6
crh/nv1X/5fKsYVO9MGbeQFog0uk0lWs0zKfjNWV1i9Rfc0Wnr/mnI4tdaZY0K0kMIZhMgJAzscE
kFJo9+Jlv3+ofWW4HYqxI7XWKlGRMMwet+m5EYlTjYunW/1JX1Tnvqj9gsfNSbBIHXqeoUFljLR6
mx/oOuXoi47mI0b0xJfVWR4oA0fr8PlleV+OeZeEOiuAkbQAKn06gV671gdHjoO0ek8UO9Pkf3tO
5mVKxIKoU6qgDZfPj5EhBlM6H0CNZPeC5dXls4hJCnPu7VjWjiPYH9CJDLtm9SWgrxFQihXL+jqD
uqnSeOAbHK/JooN361LNhAgoIqxyYJXgU8Pmm2Qo//YGmAAZ00NTVxi4cF3rHN2ML+o0esghM1tZ
ALslo+VuYp1OXR+z2Tw1a+EvsRLbsTGGVl9cBbN1l0YAVsEaRlLCWx3Zd0w3nWci6RS0AWRCJ8uV
O8Hul85ryomToe+OnhobXWec05xkuT50K1y5AGxJA/t5Y++KLZi5ytjRseZnzvFploS3uOo52QnH
c7Cj8uYwS6ORACt5qVN7As1kdRRRyRxwlZcejN75Xxy73o9of90nOzDfK4UuRrGIGh9GuFRgzpPQ
CuhIDJ8iYncaZnOv7MB8pphYNK1R+sh+6gE8yDU5NhOiddMGyNQLdR8Uj51zwL1Fvq1QJnaOLKvI
pXpBVySabV34USj+1J+N3k+ts4JCmVkeep0XefA+I+O08jmZBJNyBlU/zUB7hLBDdslCcpi+TP7w
gOAVE+h29wA1/sYDD9sPe27qy4KJr2Wh9VI0UwTzv5lKMRFreAOoSttg+MRFReP4JZW+Ups+UCY3
YiHJeBlokx+Ejm+RJ3+pPdOOwzwEeZ4vBurz/Y/KefhUxkXJ5WL0VYITtsslAzLz8lxJuNKCB0PJ
k8M4m6Yf9LYhqAhOs/w2gmKxk4Vz0mH7PeLBse47nV/xo8GSOYrSjNRDhbGvKhab49glbXM1CswX
k/wi5YYTleVpSMbnrOZN7e0ecyOaSQAAHpCadQePXynLqzjVjtArF60Y/BQzpH/w5TaimJBliRF/
yT2ym0pc3GIw3nsxc0et+ZqbIidZ37XBjSjG8MHRNYtCTnfguuOqe7Ppa81TMYg2qIjb9s0ceWnN
fgq9kchYvaz2Sz4kcDWlJl1ERQPhdwbwIzUUiyaYwCYgGbWdkcRtkFLN08g58H4it5HPxC59pZXr
PMO/CmF9EFC5W8M6HD2UtVzsqLpcJBp6nt9S1Y08xvLVSVNaRAu4YcxWjg90vhH9/AMWGUDPML5h
upGTlVC7vieQtfveaoZaQRSfoqDdRaBIWEV3ML+YkWrLOg+8gWcWjPXrcZUYM+WfqDo/rlCIJZ8E
pbYtgfPddh3o5hqZcENRVW2pWlj+JDzk+tVYz0LGCWk4Ij6cz8ZHr5UkVcUKzczyo2bKjtkeAIXH
iRx5Qhg3IqZDseYrHoKenPPuNBduJ3v33QfHpj+evs05xHHWSZ6j9r4c54fsSHnQrKPMXQnazTlu
X+TD0DZiikiLO42is5UEVIPAgVM/56k/kB9m/5movBYNx4w+Kp0baYbUlAuABJEtFr5u/Ri45cP9
0v7mPPTLbSTEplY0oIBHUqMWD0ZhhhHQvtVxtQEaFqbKjC8m+EAnPgz5p3ianVFCj21KHzUE+aos
DIj2LexRjjLHnnmfk3EgI7hSGylDzUQEEacUJphVphRzvA0vnhjGbYjJigPFeAmWI9jzQvOgBKrf
A5bqvnLu67+CpxvDe0C0ZMRIAAETJfod4S+KFuvQqzOIvNIC/SO/u8CbEMYpjUO96FaMAlCzHtrh
ERAh9eDP07Mpc06zX2BXbpLorW6UpqowA1YXMAIrRLTulwASC5LgY7Abvd7cE9ye2+3dd7m/ZLLd
ymQcon6dkY0sRxMZQvUUu2guP46gsIuc/lw6GlbkeCkCTyjjt9rIKIEsjWrN1Hwfyrc0M3xD6Z9T
ACfcV5B9Q7+djgl+LENWSUu38s0ocQHZFgCa8fm+CI56GEzQI47GJGsxzjKC6m86KACtUVYnx3X2
Ccd4OerO9iiBJRSpYotBgM5wzOIhrR9SHuUUTwTjtyJxLspCoWkUmiuSaY/le5d4929slyvMuOk5
C6SvgOl9iRuT9j1JoME70CX/xEtNm7Y/ZcXJXhVwiTanATxsAaAdOT/gH8K2m1owfgMVp0rqGryb
oy/5qICi7WrGAMGlw2Z1YD7PXzgnpnp2x4cYjA+Z9bk3ExntJPFr49UHFVuo7Wn50YN+HOTfp79h
3FvHehzsypv9xP8TuqvtlTOuRYwUyzISqM78WbcWZ5APEfnLSn90CS+t4tgD2420EonIg9ijejiP
b+s0gxJJ9RaCyQDZxCIENwXgXC3blTTighgKxYqovNGlJOBrqD726EcqnnjivWsc82C7kamhkXSh
nXM1OivZazq9tTwQaPol7qgKC7nfzvKq5DPSwKrVnzPyniWfejnDvjcq91l3KPqfbTxzHAtPJpNG
Jbo1K4OKO6SdtuyoHhafGgK3TrJb+roZPtuEHIUazeqS+n3gAxp+gpVsFeDxfxv7fZPbr8lsZDGR
jinH4AWmVagEJUQpFu1MLl/6WH3t2haQUglKpqOXDc0pFqMgWy7RrL3c/wk8ZWG8TCPrkR6veFqb
6tSBMCfrQivmrfPyggaTcS16mVWl0qBiogbZc4yE0DCAQmTTxZnhIXIAtRa5JY+ihyuV8SdJBD5r
UM5iQdqhACNgJvSz/2TO7IBfzmleIt94vX+Z9Bh3zIIF6FeiacqbBm5lmlyzwyPx1KUXMTlF4kuS
ckrC+2XTm+6wEP3gY85RzcPp4ofZLx+1sHhTe1d3J1/2xwDg1EpqWwders17lizq6jbx39RMeZ7+
bYYkaK9raL7qryoQtuj2DjBIqz/KUbH4otMgWWU7TFGUjJW54lGoE1ARaV+nGMKqv/7kw92EML6l
ibRZjEE57LYEdNaIXcCMK7aNjS0UYzyvvNmmf7jEmzxqlZtLrPV+nPsOc8IJhsWAajmdYz9z0p9N
ZdNhLuzABvcPuG/mN4GMo9HXktQZ3bHpylOBpXOMecft230Z++MbGCr976difAmgxYxGyzCDPAEI
AY8cZsSuq92/KiH5kgW1p9sA53scPfGDtDZ/05/lkMf/wTso42mkKNVQ6cbNdiaIjZ3FeGtnTkFj
P3i4HZNxK0VlJCKGeQCLKz1gw2FaHNF8X8VrJz7fv9BdlEPEBf+9ULbtE8UdkSQFz4OqPhlzYovW
OVpOefeAQmIFwOrmlFUPAAONLH+ZHiiwpGYBtftP1qY2v4JJhEylqTXFIJKr9U5pvcZSQBrOK7Sf
At0OyjgVNQH1utCgRKmPfbDGxaUYcv/+ZXIUgwVKIqs8dWkOvW+kp1k4CcjkeNBF3O/FuJG0E1Y5
kVH5XI7qkUKCwSFn5x6oDqqvn7BP7o1fxJCXqHLF0qNvvEkkrbE4TDDu1gUIIah3T8UTQI1/9Pbi
S+/Ck4RFb6G2eejmvI/G+BS17YoysjAapgBqvr8kfXj/i9H//2+vqaqKoilqkiWxhBnAkFujlbZz
jOo1FzHdlVT2qE+AsPXuC9oPw26S2PpCn9eRIK0KnIa3eBnQRCPvu/EVNA+n0ik+3Re2G8ZuZDHW
lGiivJgUgJryioGUGQNjHbiueX5w/4lRDRWiZA37/owzFoW2blcBJkXXRQtvPgmOCFwYYO5gBDI9
T0/3j7Xf5djIYxxvWeqj1RIoYVID5119l+cjKV+BjKoagVU/tItjmO7Aow7gHpNxxtFYpIVQo0pu
YhGyzkXMypuHLCd+G6mvpvxci+nVyKqgj9L3dUJ1T4hcIOJyNGhfVX9dNuuoO0HUl6LB4SP5ixy/
GLroD/mToPEoDPdD2tsts315U5oKs6XgMZNTP9DV3EW1BQ+4s4AZkm1TRBz9ZxGfBspeC/8B3BDj
XmY5U4u5gcaS8+pTmLTkPD9Lwd91COMHz63sBtEbcYxbGaJhGRoNbgUUunabgUujOkuogShnQ79o
CMzuK+6uF9uIY+ykHU0ACacpyGumFxC02/n05b6AXd3YCGAMw1KaMTd07DElyaEdL2n/nygONItX
Y+CdgzGEutUHocuRYuUjuGq64cWsjD8BzDM0UHRoFkZdZYPRBFky5nHKBySLXvyoArZlFG0NdGfS
T0yoO5Ev8dap9z3zRiKjDHhg1gmI2ohWD2YA8BIfcKU/sgP1YbkTcVzz/pe6HY9RhchY9D6jG5Ap
/ISV2VEWzE3lLFzEMFpu/e1l25yKUYmoWuIOgF70vSFB7JTX8RsB/ovktHZ/zgOVpxv0h9+Tx+iG
kcdNUdHYR8/QrnSnJZys97R+HHkIKbzvxRbWcpL2RjMAbWGoAYi8eHTbuD1V1sfofcYlVdtPgm83
yRbWQD6iLF0O44pRCa6AN0MH/kcs/1KCALfwqVcE3Exw36Q/MLruXChbYpuqsismCf5eDRQfHDL4
7w6MXk70VJ96dNYp3WUeGOhBVqjpuJHLU9X9h2BzcKpim5gvqeUykyOssy7HydN8ij6L8hFoycFZ
D3KxoPrG25anSnLvzExwW5bVKGgEElMgjWLS/fQBVsStv1Efck8M42PMpteEkUJP6OUlnewquRAe
US/38hivklZ9GycKjjI5yQXTdH4P+6OD+yDjwAYV/w39WAO4dyrGtcyxKkXrgpqsLJZhMSUh8DQL
W6pTZ04tW21/EBHDolmf2634Scd6l1mn1yitsXSo20UEVCqihQvCZHAGPCVF967mgysUSmBgVq1s
i9ZpyOiZYhWK6vhgiF9Ny3QXNTrlSkOZ4A9aPZ4GKweVADgKpjejawHPSUBDQH7UufYwRVNgEuGi
JNYpJ5Nbay/ZgFG0zLSxlGHPkn7Qq7RzOXbEcYRsXVAopLEQlQYVf9LbBeYbYvBtjEJ7LbLW05T4
HTOktqTML51gHkiZ2MKiPnTFOtiWVTsGsTBMM6eXQcBhTcHJhfjUJedFit7VBUTtiP3u/+D9cayN
2TGeVNWylGD2g45wkyPNE2hz2vQzv+OUvXiS2FriNBClFGkzhFL+UBZTQPL4kqeeeAVvjsGxdcRu
Gfqy7uGy+/4p1jEK9VIUh/vXth+b/HpY2ZqhHLeYnbVgb3p9GePXyfpy/+/vh4y3v884wzGdlQWz
9di/MkK9KWxjcWAeYgQ2DjfhVmU4SssyeVZKnORLi0ir86JwvA7n2LUc622G5x3PCuA9nPun4z2q
LKdnZ2ajXq81dVd/g9XFLxQtj26zCa75J9Wem4ZbjG/s6zVFowXb/ZFseNJwLCoSEI3zgPLebYvx
h7G0wLpX5DE9ShYq9rcxITY5mZPb5V80uJPwhv7Zkv/maEzYJcYTUKdGmJQk/4i0SwLUF+CicPKJ
/Yx0I4VxEXoymEVPwbRGX/GNU+pHjd3/zYKN7Uqnfmt59Yv7FvwbJvK4KBGRZFhwM7vV8nnSDl3N
+WA8EUzVQkYp0pJkLObE7XAcxOLJ0irQQvBOwrk8zCb9b1hTJK0waBHiOfK2AEFjAH6G7hqwrdWj
oyU8xLj7jkkRGcfRD12Vl1MNoCNBPHdFhqrBxFlp4omg/74J1OZSUbW0RTrbLdFhMNZwTHgp7H4B
8JfKKWyGXgxIMfsGRe8FbDjzYcQeDmVPBlOR9JRegOjsCF/4ZFkcv6SIjKuQm1yNkxFK0YGmNwql
kLgmmNQWl34qHqLFfoFpc0jGZYhxkshCjTkqNZAdwaaPbx8WSAX52N/0T/1ztAbItf/9ZmJRqbk0
QQsrqY4cCSxNogKSRMsMBG05kbz37nt4nnUxLsPKgJJYUq3vVTDOlj0WLc+6/HZfyP643+0C2WnP
uU6U2FgRbKnB4gGX0zUfxZcmoB+NUmwnSJcSd9YckfOi8L7cx79vTCCfVqW0KugJCkhuhy9XOepB
C3Q/5u7Jcm7yQ2W3ovRCytZBx95Kc0gqL42vQhzev8f7wQYQDP9XOYpkwuK1AP/eoj4lNF+S+lzp
HtEwkm+0dsNbsbtflFA+cpnNiaqaYJ56hm4gAbN1zZWq1gHFl63UIi/OoE78jtp/PNobUQZ49kbd
QhglD9ig7txeCS2MA0zvCWhZ5XM7fEG4DjJZjtx9D2kYyF5UrOSwNc2szeKOLvO5dfxt7tPjbBBO
ML1/hzcJzKsixFJZZzmyL0n/ViBhFr6PclC3X+8rxv7ImHYTw2iGHmN9VWtoUOObgeoUR/KoFXZO
0eyAfCs59XPrTOFHqcxtTvnn++L/4e28iWdemhoY5p1a4/N1qM7R7pNCfgkG8BSmgHihDr233xXm
JpFa40Zh5GVZpVFBQEVHZVY3d+dvFgJTinMluNWn++fjqQnz2tTxOk5WA0NIsAOnat/49FO7EnRJ
QqVbliRRZNywkI2iGU9Qk86TfMxqBeYP4dk8tF56odM/aKFhqOP+ofYrSTeZrFM2pKWuwcwnuUCr
M8FwCRy0y4yIGL1zvzxplzmyUV91QON+VrHnn/m8Whbn0KxznhSVblzjWlP1ucHIiNpyjG/3Md2c
kDE+0iZipnR0N514E+ZUiD22L5XwNY5f7t/l/gO3kcTYXzSXiTIS3OUMjAQTQJLtl+SIAPJhBtIi
ZvvsChxiagckSW4Llv7p3yxhI5qxvWyuRyw64JAtCMSyMPfrzlEuoOwEWpnY2+TCfVR3bW8jkbG9
WVCGyiDwmuuVMs+hk/iNjlMVj31QOn/WA9pIY4xP6+sEM4x49PRz8mlyunfxTA7aag+fRR/cDNd/
q5VMsEdSQB/qGuRZ86el+UxyXitj963bHIgJ8aKJZPGawtbzh/agYQVTtbOD7BfuYnNLObsRw0YW
41cQMYCXm3aA0oPsVHbpF0FiK34B7nHB+ZtQObkWL07D8Zgcy2PZLeaVlFWn4z1KsVhWamEKug5p
8mLxYMkcUfsx3v+Rdl1NctvM9hexigFMr4wzszmv9MKyLYk5Z/76e7C69nAheODSV+U3ubYHYON0
o9F9znmNHzj3KRRsLYTqUaNoZ0q4BQXQAmXD7mOIVz5AqvTyWadbduG8saKjEYqG+N+xpWYt3XWG
AtJWG6XAyM2bJRjqP/KtO1SGqG2Ym0fsFskAjJLLMwSd0SENfpo+PibDPe5zWvLt8tq4OezOCoMl
Xd7pBqAMZYptuxup5q4xBJ0pLCuJ3INBELIY/TITIAi5Wd7rztH+AvWuB1bC26qghP0n+UgPt3iy
gn9x3K2QQRMzlQZ5omhC84b4AHS+ia4/3r9O60FEhyG0Rvdh55rLEhlKDKV2WJPd9FA8YXrEodaW
MBXXbQWR4EMKY2dta80W8g647xcgavcXPNHLrRPBIjEwQo8r+qEQzSOLPiSDL1a0/j+1cKMgvF51
9T1mIFf5BHnk/8kzWbqUESRKTWSizmAbB9MEMUscqKJWMBGSsCwpSq2RIadkWn9XO+OTetRO/4Xa
UXDSWAJoWd+SqkPLqbf1J0P6Lq1HtIcIkErkfmwD64xXiKRsQRpMm4toVkmOMsS9qKJpExqihJKf
zhHw61o2sTWWx24ZUELYJgBj3r5u0Xsrko3g3zKMswEmcKZF0kttiUHb4X30Qct6QDfIg3wfX9MW
+SZsMv+yz/GR/myPce5pXKNypddtdFvO2lOrwMR9FjmRlDh21Tu9drhs8F8c8B+L7Bt2NpNm1CN8
MMp9QQUc46MdZk7jitUdhLaYuuoiNWlvo7SKWenZpzymy0EF6n5cN4LL6+IHr/OymDy8Xuxh3ih5
tZX/mPDBrMGxoZ79ey0bZwdhZ0P6Xp6UBX2raNmonqm/NwfMb7qol4DHQxTE+HfunTUmWMophO+V
FM2p4wnckD4a3d7MWzpwnrtQFzoWfhpYfkMZFP8LdQmXRWRnnQmhEkmaPspw48CklmPimgZ90cVa
3EpFmlc6c3mlNPdF+nr5S4rOIEv3FU2LVJAeZ1AOx4/H/zo0b3HNcSmd1HhQvly2x4fJs+cwAVSd
pDUlOlY5GH9WIAzQMycTTfeIvJOBFSuWiaXSfDxd7lrznqoTzyR1uuh35IHN3Sdj8SRqIAdiIYcz
yHtk+WR8kAdESgHVi2DL2NfbwVbl0SxRh8zVKChRiZQrdK5Vy/r98qcRbBv7eIvePKs0JgTLvn6l
09tD8QNDpMYmivz852gDnbi2ZVimybLH6NEwQFkKaY1BzZhGfmymxNXBxahIxX1cgZAQSuJGgrkT
Wx0FJQR+DDgbp7uwy6nMYo6zbP5oPUnxzNAd0Nf8HwbCuR/NVD6Eq6F7wlZ2Ry3XopRyh8ZoFLXA
HtnK+bU5W6ImAu7V3UR0VizFIIRtWiJ9PuMpEsUC6bAFdMI9d7dbPaSqs7Zn+Jc9hA8WO2sM7gMh
R4tgsBOdQquPBk4qdgZ1Si2sn9u7/xDS+Lt4Xh1zSdLWpGsIdUnyID+uSPDzq/pmuFtAOhJPTrMh
ElThMIvSLO5J2C2TCQRdZOrSYlCQCuyn+FAFA55eI095sJ7z4wY5N/ktcqH5fHl3RYul/77zTLlE
Z8OY4Q6lfl0ntKdbnqG8XDYh/ICM91fRNs6W3YEX86YDfwu4zv3manGzW5wBBDXRwBU/Yd3tJAP3
ZtUa2moigGt3UfhR1T3EN7T3pP8P7sLNV3fGGNwfSyiEqfQq2G6Z2y7SPWjrv13eQNE3YhC/U9IS
OSv6NWzZW4tTGX0ry4fLJrgAdV4FC/ejZLaV1gHu5xNVtIrQaJ/eF8LXLb6PW5phmtB5t1iy2RIM
SUZmwdvGIQ3k5JANkbN2D8YkeLET2GHJZo2uGoZhg8chTEaVX6imU6GXoRTRifK/zD/r0ZnsV8Kr
YBFXCPp6/GjXJ4hUI+xf/jJ8/zqbYNBvNLXe6lTch2LleVa+VZN/+e/zvryloC0eb1eGphp0iTsA
UPXSjKyRaojPpjMbZtDl7b0GNjljI9dGUh0n8IIlff0by7KguC2bmg1BUHY2ZoqXutJHG1yEUeGY
20sn0gjlJtbonjXAR0oDFfsqB+22eZXN6Odj1nJdBQSd/4ab+tJjdzAfLNDoI9YPIXTtoX0jKqjz
PtveOvPZ0jSulKGM8WK33pPxORUSevJcb2+AiVKqbk2pIqPzQ38ywi4wAHSlX1SOgYiB5H0+qqDG
Eq2KC+V7q3TZO2+J8dYyLzY0himng+EqV4nXvCkhVcYFvRp61QRuwl0lhHZUSLTL0L5joHyuYknO
x554tv28mrIr5cVrZTSCh08eXFg7KwyGq+qULHkJuMC8ix2Fk/rS1H9paeNdPmr83dvZYYAc2XOl
FPVGUEmZfUrGUd7EL3/RvrsySFpH2HHCu91ZuobDrSrEgMrH56+1mqNi9+NIPgqH+WG7ag71EdO5
UKYVrIz3GrG3xIR43Jm7FTRBBPPAoIScH0Gv4MZtekCXqzfn6hEk505fZ96mJofU+CGwzveS8zoZ
Lym3hECgdyFoxltqR8Yl2jqqd/l3+2NUXncrjELcqb8RY/ZLZpxmNOJeJjWdu8lfkuZgGqlvtCez
Hv3Lq+Miye4jsk4jg41unFritdWtlaKbuHu5bIB7NdqthI2W/dShSSNV6PPOdKT9NGhlPlJBMBGx
B/0O7KPH3hATLmvLlvLEBuhbbeZA68lpF1AfqVdkyZ2hCi4vixvYzvumMwick67Jts6k3UK03Z+S
VRNM+Ise+gS+x+oSW2WnSLEF0vd2sK5IXLv1mt9lmRDvBW6gM8gbzXjbH1X4+M+qcv8RyMB25kgP
YNpw7S+K4EzzQfGfQ6XThe+gXtnk1I4K7N8Yq86IBmE01pPJSYQoJTJE/31nyEiaNR0GiDWu6A6W
HAxJYeY4eWpqD3ryFK+aEPpLGwQU3y57CHeMYu+PDG7UVowOEIIYSkAEVowOHlG/6H57NA4fLYfH
5LsuCAGir8iABkhlYwud5MQrlqe8ayEGUViimyTfI5FX6YqF1X1Eod1+6kXazCsVv0SXF2ql08k0
80DbJsFbCv98nc0wDpnYqm2o6T/nK/84X6rwfHE7rS1DhtSugkcBXIA/u8eogjA2b2oCmhAjnI7F
XfW23kfg/4zQDpGcInd+EE0UcG+Qe5sMdiB7owLJKBZlRy0gEGHZDsNhQTmWSmNoAlFB7vfaLZDN
5JpJX60YxlaCBMco3EqBsGtUhZe9nQu+OzPM99KMWR0QS4hH0qNSn1YtRL3KAWOsiv6Oy6ZEK2Kg
Aw1/IPZdIIJRdEdIyEgoohBB9BWthgENvWyk3B6RSqm6E003hulZ6G4aT/Z0+N/WwmCEPcYzxplj
3VNXt84h4HToSCvYLy4q7D4NgwqzPlTpUqkEMplhut5LeBm6vAihQzNJBJkLUBRr8DE671eCEcqE
As47BVfpuM2QpREYFHwetp6grsuizwvywdh2OyN1JfNWM5w6V9CWKapGCryNLSHremOWJnWF+LU5
ovfte3kzXKlgJ4ueqPIULejepyIX5/Zq7SCCHQkqs7wjsWZBOuywQBhedlswo6UHmmgY180Kygwj
KJ9iTxGgBTdann2FVSBVNmNVBoIcSq5zJ0sfpS40it6zZ0H4F+0qAxd50q6FvcAnwYCgTbGTdUFh
2gI3ERlhgCLeiqEbDByuIu3dvvujT4vTqI+CSMW/d+32jAELdbMwMbnB+weP8mgVGMO2jnEIAtyw
DMY/RRVrwXFmZ4OgH9yPEOTEU4N8rOpTLapu8Usbu/UweBGhoBINCQxQXjDJqdAvOOA+Pj6imeeW
OPpJOaG84UmhdZCOtgAQRQ7IQAm01qZRTXFZJhrUFCyvTfNAse6TWGBHgFm/MMfHxVolcIaft+WP
EStMjCLhtcM6SHJPRIHBzwb/2VVTZhKNpDeVOC8Vag9yM3hj2PQb2uavubJjnjq8nuuaIIpxc6id
SfVzbpOPjVlvmkQb1k03Aos6NIUzA5wE5hNorNX2AImwy5GAD8xENShXkSqzFVh5gZL2BwV0XZzi
ZnD69SZJFGgDpp4Sfbtsi3+xxFObiZqHaSrs3ajIMbefbwREUy3xrTZylqX2FD0Jx1Jzyyzzl3Tw
bS32GkTxy7a569yZZuCrtsa42SA94CXkWpowmnsEAeEqeaoqcFN61n650+4MMRCGmV+tGgpcnq0F
RPjrlRxpjqQ8G+2hmx8a+8flZfGhbGeOgTJDt+SiWLCl9iG5pyNLIFW9Jnc/yQIKVxRtuAC9M8dk
P73SR00qYxuhUkRyT53f1EbgkdzhL8tSoG0nI/+EIPPnQ6DapZXo80TQekxf2whE5TMMtM9f6LKy
xzqYD9U7SGov7yTXQc5W2QxF0vVUSSSowzVDqE33lpIeK+u2zwJdEk1v8D/azhaDLEaGBs9pQqmI
CgpQiofizvpo4Ysc4/AfqnHcALSzx8BKorZWHW2p7uWwRwk65tyHyEeQp87kK5g307+IOa65BwEP
sajqY/wAlE2fP2M/j3PUTRGS/qPtgDsPSovKW6IdBtiMnNJLIOntbndy6TQ3IpFXbkza2aa/bXfl
7YsW9IcyPmZL3uXtpAy3hvJjBOHcZZ/5kG/75bBbuIpato5xQfWXw963ROtB1kQ7MelDdO1AJ93V
0Pskgy8wwwi6kz1ZHmXvoGGjPNLaTHuNl3FwIkrPokyD78Tn38OgQRy3dposiB+07NqDTCACsLZL
4sSxGhi5KF3jhitbAYOODR0em809M8Pe6rlCNX5LofPxuiTeXP2pLNemMXur/GhXuQBc+QYxVyXb
Ml6KWKX2YdU0rdVUxMfQOFGusR4a9OQgYrjnug/KJX+bYc4L6lxNt5Ywk6TXhn2roM28kTDrcbzs
PtyvtTPDXPR7q9AXNZqRtnWveemb820KlpkynZwuFYVeLgTsbDHxL7fyKM4lXMG3v5QgPdRfKd98
9cOAelEZNG77p4gWjpuugVuL2EAAVcVww+cz2OZGE0E+mp4NcLKbwXbQHxcQ3A+36n8ZWOG5xt4c
4/pkHY251PBu2RfNKRkzPCmPLsF0rR1D0g06q545lPdN136vFtm1l9Sr9dkdI3CONetpzCqniuub
OR1DvK77qdY+Xv7Ywv1g8HCJU7W2C7wAUpXOzasC+7a56pGUl0EciJSjuMnrfjsYBOwalNN1Ga+d
PzvqcpAue/rtGEjhAHGs9moQ8tzwPGxvkX6gHeYm7ZDH0pBr3misHpKg2yHbBE1o3O7SnQ2W19C2
e7kZTNigA23xVX6yffUpRxWuCzVNAO6iD8bKvedJNkrGSBeETsz4iqZWk7u+x27pVa7oJVWwe6zA
uy0rU61rwAId7999elulggEhXua23zoWbJKpGVYoPnp1/lZXI55aQBkqesUX7hkDM3OFZneTIADR
myhGNjH0F113vhoMoGgUEeuJlsQgDBkNqTB18Pgtne400+J1Sx2u4+RdPrk8mLaJYYKGAJktMlPG
seWtyKd8QXfb+rYmB6P+aravg/0qDYJPxAs7e0NM2Nk2UAViLg0+sCgeCunqbPgGVKemh8sL4vra
bkGMK8QG+PuKFEk8kZ/V6kX/fvnPi/aL8QGUiaKiNXFPt74uw9Uo35SD7IzQt1ZFTZxczN8thHGA
vJXqNjKR5lXvieTm4CYZ7xfzSTFOqhWm8xj8bwtjQswoS0aJPl5cEd7zPMy6g61/bbSwWwUMG1w/
0GXFMNAirKjsnXzSi2iD+CkOUa85CTiusma4HXU0cKzK6+UlcY/Q2RT71Ft37ZxulCjWBlWIfqjU
57oRrIY7EWzvbDDnp5UzMImCSNjr3jGr57YP29VPZKAqO2uA1wcXmt+YI5I9SjInSkS47rgzz5yq
rNdRgMvx1VLryTKCZb3W6ldiHQZRi7TIEHOsom4pakkGwqID0CniL2r3blXXtf5Y5CLGbu4J1jVD
Vomu28ZHMXoXaxV5mfPVQJGhbZLHvjLvGk30nMf3jLMJJoEoCPTShxlglC9GqKrds2yPbi3p/mUH
5Aou24ZMKWBlzQAP02d0LQfoh9a0okAetjvatYTRx7vtyvJMV/6L3ppKr3NABCicE+eesp1hBqa0
NCoTEP+jjVhB8nCMSi+T7jtJkPZxt3Fnhf777kuN/ZAsnUExQ72WBj9OQAErfbu8h/RTsLfQ/RYy
uFRvaCPKZ1zDBgtbCL3XMXmHxoBvK+mdImnBMFmxd9mkaPPoWdgta0UzhUZmLGvobcdEF3QVHdrG
MZbNvWyIn/LtNpDxw0nR5C3akDav8kM8Wk7TgZVhctv+qxznTmkfC4J7NaaZYlNkmiLDr/uq2YqM
sTMweTDAhUt/PoMk8OcjGSXFXGxvcWcPk3s3+rE0nctL5R5q42yOAaouVQpMonSoCqm1166yD+Lp
8LIJfn62s8GctqivZsNu8YpjPNDKU+5Ph+QNPSMhZTgSEVwIrTFHLJOKSuqprtXgbUFzn5+gPAMK
dyk0rsSUBfztA40vQAROwZYNiaLZ25hBxw3s7XKUOqpo7J2bbSAN/H8DbIVwQO/orPaIlRnU7ita
zgrbo3oQmeFf3UyiKqicgdWSLSpVVSW3Oai9PL1cDqmeul06BJM6nzL90V5QaqlI5ayK4TSJdSVv
uqNL5pVsDK6R9sFlf+GGtN1PYZClW8c4lz9cMn3pyHVr5662niILb96Clw8uTloK6jooFRg6W9mJ
k82sjR73VTVxtfG+7tCpIkh7+Ru7s8EcMDsiUzxGyKhJaL5/pCB3HeYOaPqR+clBhvbZb2zfziBz
2tAQqNetEaMEWt3FNZpuesttASmOkeBtwKhEc9PcIwCyF0MF85CGuutnVMY8E6hPVrR0VATEyEnd
O8O0CUly6K/+BRZtHCcM++A/trCD611Tj1SOa1McBV3U0BunPId659Dn9f8yVcoNcDuLjBs2UgQi
2AF5/ji+JPP3CU/PWVDFN6S/HUU1Bu5jqr0zxmwiSkjamm+0LyaU7javu4vu/1Lv6Ih9fW370kt9
bIPiRr1V7slXkcgB9xTsbDPBru1na1QUDFI1hTuC5E7F2xGeAC97Jd8I+t2JQlRZZue3O0WNSRmh
Y2BJwqr5K5EwduFdNsHBDbA2KqaMt0zbMNlu/q2N0AlLkzo5jpyqbjDc3DmxKV3Phupg3u7xsjmO
f+zNsWUhVSfxqGFd6PZ9kLVTGp/mb1P+3qCuJkRnGvQZ7/9ki0kKjGZdtEZp4Ys5WpjX0Cxcdf4S
p/dLj6Q/ddbsukrv8knQ5sGLpZ/sMuA1GOuoDSXs6g4Elq77MA+tp9mjffapJ+plFnw/Vl6zHPIi
l0G+hddS31q8pmydVruOqxtVRFjJewv7tC4mR9DmvG2kFX2sagiaFTf/ipeK7G0O8nuUiT2i+HH/
G3ndJ5NMTt5NzbIgg6XtEotH6c6pGiTtI5hCeIwgsAk/HANes1lKZpWhOYNy45tXqd/IzvI4g6Cw
CbXMF7Ga0z/3q3/q9Gh/JEIMfBWJJA19jCCnTVda64946O6OyyK41IusMEA1aeXUjQua0K0X3X4o
UW0vg34THGve3RAf6rwWpqSsNnOdlgTnmoTWafjW/zGHsW/7meloIe36yO/s+yls0OwcCXyEjyj/
WGb1TzR108uZNoubCNmm9qwXfdgNmA8e1quWKG5E5uAyhvH6WveLZeeTVMxWDQutytlPlLZmO8hf
litkgfTGAal09Cs41ksjag7+F/c8r5TBFUOJwHiX0f6xcHVpn8t2FT0Txwxxy3kRVbl5b/ufFslk
RENZjHmV4OhRJhkDj8J2CWZ4Z3Ih4+OilRKix9LVfLBFDwd0FRdOBWFQpkBry0xqHELkleECzk7F
if0INKGKP9z8xgjAp0Uy+ILgVxB1gapIlB40KGMrIAbN/cvuwkfo82djUMWKzaLRRgNCniDtrNrn
lJxIdJBH8GkWgtAjOgssohRrb+Qp7vprozm59iWK/0piR54bZ8sPg0iJVeiQDLSUwMsxSXHrpm88
CUgnk6cB7Wugmn6YD8LZYE7K/OlbMRATJYXebraOfay7b1Npfp8L6wjlYKevCjRfW8/FALTRYndM
+8VZ5O62U6aXcpPulqV6vfxNeXqD+x/DVmOlStJxFjF/MIM00bweQL3XBJmXhiigZ4qLYbQQ5xRh
MQtp+1mGWUWwVwg8i9el9elXMBlOpZe5TCSJeKV1O6BDqv+jkb1qSh19XIOauN32bg+isEXPxK8H
FBN9FooteJlkzsy62QnkTfF8m+do7dM0V4+HQx6b4eUt5n/usxnm2KyTPqJU2iCxAZGprd+3iQjG
Obcj7N7ZAnNa6rZVykVG28uIrOIIuRgoqGiGV7zm1zaqLFXYiAhq+OfzbJE5MP2w5VuSI3BgmjpM
3rXZdiXlYbCurepuqAUxmVME+bQ85ry0eqxNGR1OoCpstAgyBrSDQDhxwce3fxb14aS7AqO8LaOi
TajmWC8VSAZLX/UVh9ILlu/Nofhg4cs9SDILp4/4+f3ZMOP9bQfhs8JGzQrNAT7tjV8O+g3OHVRv
RPLg/5L7nm0xsVfvIlJC54qWrBwDBLvokqqc7G05yYHs9U+/N6+7/3wfv2i3rXmiFUqTY95ISnNU
T/Xn1KyvMyP+3gDfiZn8qJXcMe34zSrHG8WKjutkOxupHi4fQ14pRoMelKwQWaH8tEweEOG5OzIi
zCRl11ZY3VPu88lpPbRq0Yo/aLuFmQf3XO4sMhnAmLRyO460wFR40fbcLZG/bvf1eJVoTxHkToxT
urpddJAkf4pEzYVcdNsZZ9CtqPNVlzrcp+zKmaXFiezHWhKNE3OPzM4Ig21RGiuJjl4cT89qJ5FM
t2nLoGwfY1V6SnTRFZEfrHbmGKCrNvDnjDbmsHrfOlF2/vWV+IUX+4/xDXgyP6pqpxKt0qBRSwNR
hx8/k9yZZ1BPS+sqHlBOgJxMfJBv4gfD007kGZoyk0+p9foDeVwEmZDCRb+dUQb9yGq0VmGi36/D
4ICC8rnhW6EZ1KGEyWJaRDfd8vgxK+iJAiTvGXV/ZFgWN0lP+l7bMGrfgvQm+1KAimy70jM3frCO
qSsH0ikPxkNygMann3p25oiOEDd2nhfP9kHkc9GXUo2bAqi6HGW4T4kg/6EO+ksOsDPAwCF67swK
M4wQGrGO6xCM9g/LfFTN58vYI1oGAz39bJJUHeE4uvS1yx/yQnDXEJx1iwEas9/mfotxdRyqO1l6
2vrYmfJvl9cgssHgybiYdikN6BYqZy/XnT46LLmgdi2CaJaTjcxjQ1DqAmfKkQ40mUH/kobWnXE9
+HTqcZHQ6np5Vby3Pri4Tohtg35BZa/Ac2v1y6Ai6HcQ0aFioPGpuPpJHijqlOXv4NkU42tVh1Zv
vMuj7BS9tkXplEvkyOrx8oL4iHw2wriaNBJrMmdApE2+1fLkZsudqj9S/bG8ebtsil8+2O0d43YJ
2jCrosCF8KcAUe5nT9ItJa9XXN210fVXhb/Fl//pgzF+qICIBlytxd93Napuk4f5dXssAwntzZeX
yM1zdytk4luTGYa2mMgZ2hKUHP6WPlaN5CrkqQceraUi8EbRx2PiWzdXdrVqme7pxp+yfoqkx8m+
L+TDJLrK82+8u4UxoSxeSDRHFW68U6C/m+DnnBywjz7QD9eEy5fLu8gPYWefZEJY0lXGpsiYBaCv
mPkJd0sc5/+QwFPf/hXM/7HD3mXRx7YaEZUJmoIGliBjeSKYwaTZwPQSC3kz+bk0Btwt3dYtDGIy
6yqTOfmpm1xYf6Isn1VU66uevkTl6KTb4lQqBDV1TwMhU7J6vZBGlntvONv/5cJSZaYS0blg6UBT
gu1QXZVHGRyhkjAV4MZJFRQ4ig2CJkxXYOt3SbzWdrWlJDlqFtZdgim06VtSHAvRwCd/R89m2IRD
nZc5s2nhWneoqGTuR57pKyGG7oAmkS+aI+Qi8s4cc/HKzEzVtI/hsKl1oyb2JqPAyJ0mONb807az
wyC/NemJhQGcnzfY+WuL3G1o8H5pOUYAZgkluHze+EXsnT0mCKy1ZWUyAWwlRwxbO5Ff+9WR+Iri
rprzlxnq7uLjVnKw70VcsgI/YTORgtilNuEZ0IvB0781UIK+zuorrRB1o3EhZbdCJgrIta3o3Qh/
HAuvnK6N6j6fbqJ8cpY6yFp3FnUUijyFCQRbZBfVRvtkKamQdhUZL2UhGsHnx9Pdohj4V6DoZ/Uz
Buvosw2qcIH+GN0Xbz2uF5QWuv5TOka/wXUNhbh/DjarHjoNSdpDrwjVqf5g9reFKKcTbRwDHOqs
W8NK4BAWeW/mQLNxT4x/CPydC/znRbBtMkufxpJBu9FImD9WwXLVvY2NQ8dm8fR7l+NC+Dt5wc4g
Axyp3Fd9tZWaZ3bHDl6Blj4lu8lKTMOb4DAWJVoUH34JbDtzDH6QGHPO+YJyiQKiNRT43+hYwAia
KXSviuMaNwvZWWPQQ87yRZ5ALOVt7Zeual3Fbp3eKh2ImTvrIri6CACDFQLtVAsqLAQ7aUsPTRTa
wCn1Ry5SKxZ4Iav+aYzyhOnOFFPApf5am1D+xOxxS/647IeitTAgoSaLokkrope03GrNaR1AVdTc
1lPkXLYjCpNs0w1IWpIqV9CgWCfuAPGH8gAUDLvSSY/pve4WD6LpNNH+MeniVOAlqx2QaZTVfaG6
xFocefmdC+bO7RikqJbZXLCDeAPIDpN+o9o3tcjZ+FEDs+Cg/jTAM0OXucticP+at3FBW3jUji6u
y8ViuwlRXdA9LOQdzCB2N4W/9a3ONhmnGLbMKjF3jBa+6y2gSVqJRxWqZEZrNhUmNy/b4/vg2RwT
QzJTRY9qjoqJNBsumeUwV16X9luCuHXZEN8lzoYYlxhSYsb5Rg21R7t3C/I+mg+XTdD746+wdzbB
eEQyp5bUU46JXqmcOkuvFWUSwA+/podJ4f93CfbOkKJbTjPXj4bbFZMCzZ15G5+6qwHkKXTEC5SI
MkgsRS0ofIg9W2Xih4FerwqBHjXx6SpOji1YkOzZ0bYDDrUILPjB42yLCR6ZMi1jueJcDXkQfafx
Iz7JX2Q5WIPtVXwLEzgg21w/FI0xrAueu7JU8rUk8Zsoec5tzUHTlqg2yo/756VRB9qd5xwdIXNs
wkF+kpAk7vZm+3TwGfpoN1UoLACL7DH40WcZ0k4VcbjzyAmszkHiqfemT12lDPQvIqY2/rPozjkZ
7OiLPjE2Gc+iPSFOlGHGG+7Rpy9r3zmj9TTEQau8NL/1crCzykCI0mt9adqosJDsaMQHe7mT27f/
6WTrDHiMpN20NodPkhUSBWBk0hWB24vckMGOqbM3M6EJeytBVaJ4mKrFmZInXQovr0Rgx5A/u2Br
zU0PBQHiLUrnrJOMsXevG66tTiTuwIcMG/dvi75Xs89o6TyndtcikTageRZ/H9Xe6QxnIrfzKiKW
4kP72RRzrPS87YqlggNoNeY6vqeYV+kF28Yv9apnG8xRShV7jesZNjpvAeNiD4JUvLRObvMHWObR
bhD5iqiLWLQs5jTlcWEOU0GhfrhWQOahb76wlYQfss7Lol9xh0hxtwz9miOdxTxqgTAimu0ReQFz
cCBYmyk25vJAwv5D78KS3JPJ6eXXUfktJ0CtBwMBOhr72KeXQpa2VKO0x9v8FsU6CMzfLUWQMPOr
7zsjTGzKtbJfyxpGUsn2c9m3zYd2uTU7qEc8K5JfGbeGCv272rt8aPkJ9M4uBfrdZyosFZyXFQok
8mn+Y7wpXdvVQhKY4c+HNNHDJdfzMNcGahzVkvHW8NmcVE1918a4UckE3q2uT6OSu9nWipD7X9b1
jyE2m5mUvkE73/SzglB5yhWYPfXbORivY8pAbB7xMvRbW3k2yaQyZi4V22yC5YESm5nobLW+0CHL
Frx+VFlBPAvAPWJgFpUVC/9Z7CBibZlJjPoWjnGIarIfP5SufN/4lFWGynaC4KURrZF76nYmmVNn
DnOvtvQN1kZN+Y/peoQ0o/qcAOyPVAMv+8gRC399kwTpKdcwAXm8CYFgU7EYlIxXVZdHCd9znL9a
5Q+1fFQ6w4utQ16L4gvXR3emGHREZ/2WthsaXzfo45bo9MJNBZh82VtERhh4rLaWLGmJc1eud+38
ZU7/2ERzAFz32K2D+VZypadTY7coOEnSobfmK7Pv/7y8CvonfrmX7Ewwxzlt0Y2fawBhqI4FY/0S
z6275Ee7fDSIr+mCPeNmGGdrbHFL26SMjBNCiq5eL8v3pMfAi3KjJ7V/eVW8KRRN3hliTvI0z/bW
NHilBoW5p4JNqKdsQof2xjrSNkBygCqpv7mbn3vzYRYppwtcgyWztMep60sLuXWRfx3qw6i9JqKi
Mb/AulshA/vNJlcb1ZGFCsyE92U8LxzJMYPQ2YDKCX1iqG5sIXjQbbvgLWyFq2nNPtIGHCzKvGUG
rVuHhlcewWd2I+okE8AFW+aK1UEZdAtJ1TQ61XRVx6eBvA/6W78+XvYVHvXoJ19h0MLMYsuOKVEJ
pfeiF+c2BGkRGpxL4PAtXtww3lbgJpb5ItMiP2EgZBlWw+oRZ73cbBy7mJ71rnZNuxLdLekhvvTZ
GBzZsnyd2g5QlR31oHeTQH9bDuReuYq8OKT8L9MNaqLWbRlULqSBL++vaJG/IMwUJ3qL4oqRnTr0
qpOQiApTl01gKOtzTlJOdapsDSgzujUwgJTRiQyCORSRCQZQsrEYM8lG9EqU10n/ai0NqNtFhGCX
4VGV1c/rGJq8iyq7xMBj2bhdPn5RP25iauJJ9Cn48ne5jPyqzABIGs+FUlrIVzv7jjR/9pBxi9Zb
VRrdIg9KSWDt8nEGU+bnpWk9iimNiuv/AlGTInopR/hh+YPYh/b3TpWBPmgoMOk6W7VJh9EcWjp9
1UbzA8bfr+p2OaWpaDqV/7HOZpgVmZEcl5uK4Izk1y3n2mlQs04aF7AliJr8vTtbor65y/Bxi262
qoWlpfpq2omnmUm45d8SSGSgEzS47Bb/AodnawwcZibphjgBWPR+/4pRyiNxcz/xDE+/KV7rI/R9
PPMYP/1WsRez4X9/NQYLlXmA0BiNmbn2MKPZxzQAiSgTyf2PywsUfTcGDOsynuKyQRG7s/+Yctcy
jrV91GcB6omsMKhXd0RRBhWZjlH/JalgdqCXJccQFZ/+JQ34Z9vYmg02zWrXHgMYqDpJTx065ieo
xLjSC3T1AryLO5Vro+NHsDp+QDlbZdCwjlE+nKlYwVrPQS8d8Syk5adNP+k6bjCSt6bPlz+acJ0M
NNqT1A+DikNtPICA7yo9VVfDW3GFTlk6xCk71QsGvIQ3Qn7X6NkrDQYkS92qYpQoQNvt5n/oQRFE
yLESz3pu3qhm+OppyCBtD+S/yB7iQNRtRDHk18B93mcGY+o6MyIygNOi6vuveQ0exSIXJAcCcGHH
0bVlIVtZ4lNKVQ+FED+dvrTaX2qCNu9VxEbCX45tybaJZhSoKH0GsrmZzQkNjFTcT3VHo/A1SVSM
4y/nbILxkzIuy0SmPPKFdGrTb6r1fVDDXvXTWESJzC9QgJ/x79UwvjFJspmkCWZuyMMM1d02LG9y
N72OnsajfCjc/yPtu5rkxpkgfxEj6M0rfZvpMRonvTBmpBW99/z1l5j9Tk1hKOJOGxuxL4qYaoCF
QqGqMnP4un8EtiPK1RzlC8EYYtCSgMIjjPfX3pSb6SGVnvaNbG6fAnUwBYNRokizgIREo1YguJFF
+KkNliEdZO1JD72gZCBgt4umV0v0U3AsE0z2VDjQ4o14LBJT8LOXCGNEmI8lkqAYFMRjhjWUu/l+
WRmlHNCYNB36NEilame2CMUs2kd3/07Ys9Apm+nVyhTliEqbC3m+IJfr4jdD8sZyMSXl1Ug7U5a9
qWAUV7arj4pKGCU0AcU56vocFr7NFA4fjsgzKdCRG0h4gkRTcmStbLvPuLJF3aDD1IpAL+PTEYih
AVFQQk+s4tm05CYf4vM1l4/Px5pU2QwfK7vUnRoNYgP9EJwAKJYrYFkXS3/f+zeP2NUAfZmOAtTD
+w4NEKjV2IkGefJJ8/JZOwyy6Oyb2nxPrExRnjgVQ5fqPcKuoARmXSygYnobU4aWB8sI5YOFLotR
zYFAZa5i0wjVEy/E5lJ17n9bCxUI8xDw7igDv0glml2JIaKDrHzbN7EdbFf7RUW/UlYbIAOQlU6V
ZC1tbnfL4OsRNP+ixuyW2dQT3SzbFuMWZKC/d1NeAApCZkV9louQLV/l4nxa14uawUVajKlIx0i9
yYY3TvrCWC75Mp8u/tVyyc9YmckFDOAMNQJVBvQeZ1ZfIpe08QVLP1VM6lnWmqjYYXRZWNYVzlWs
vCaxYwSnrn0fNVbEZ62JChvhCNEsZUaqiocFREpd4ZRb8Ygbc7QJiXrFkmJlxSmaRiWWwiYYRVQe
+tnSHnmPzAssfvUy/+ih0fPYOJzXeGFhig/7X4+xnzSfijpKY5Kj6GHP6PyNlxz5P+rtmFO39u2w
DgVNsVvFclWWBVngUbolpfzIhag2NDYmh8hSshBMjHBCk+yO8hQ0iQz0Y5djSEZC+TTG2zBNGFH4
D6nBr7uMRjfWqtaU6HgrSLqLA/+sWqUV2fPdAJQWsHBfUNP39jeStTAquERKJlWcgNMmyd9rSTFT
4SffjYyvxbi9NCpydHOXZHIHBGWNiJUJjxWr6M1aBRUztMXQxrxGiUrS/ag6ltoDUwSSZYKKFIWc
ZqAsmtHDac9c+jrk9hCywgT5GzuhT6PCRC4EQZE2HRkQ7Z3BHR3p9gMI7mgX9Va5yXGTASkYOSzR
1e2ewTXm0riAthTVOiBekBy6A3npyU4Cfq7Ezi3VRi7slYBIgjXlS+0XN6zuGCNm0GiBUgDAQiKM
MCJGIvK7DGIDYl+bInC2+77OMkQlHq2Rx5FC1JTy8h2kDeaSeTJ6Y0xwE8NVdCr3SPqxEIdkRLSv
vpey8Jy0ePJJ/I/91WzHChUoaE1FL5qn2f7Qy+3aZAav03gc7PJSuPk/yil0Or//3p5BbpM6f6Ev
CK2Kq0X6mIEdCOOCOANcYabxDwUy0ayn3uberUxQxyxJ5hQ0ddg7VZhdvZ8d6G3ZkOhjRKRNV1iZ
oU6aJmeDNpBKnzyDutjKa92rx1MotAfGR9q8+VeGqMTdSOQl1qCYDnBP/yEGNfnZuwwxUiiDuqy6
rEL+2qcAcrUmUd0AOS9nJUgB0dIr7tgAySsAoN8bhSVFixnzGVj9tG96GsVmpfMj+NXwIbUxsvre
eFE66NtxtfwzEThbHUqzi+evhdZYctyAdrB1ajkzeU7xlTl3DO5HFo6eMT/XRXtemptSyUAzUsWW
muKRUiQXQVpsvesx3Ra8hWrxmINcIuXng16P+MuNa/DBs1JGZhzrxzx54IXRy+bQVLm6MOOuPgSg
DZF6ydSl2KpTHsPKqcWPoTlOqqWW0aHHXGKq1IzHJMP9JCpElJrcSQHRQhe64wL1E0HMTWiGMgLR
NpIIJFsgYiYUBrT8SRTpWlCpH2jwAEryiSt+Vc+aR97+yg/W5bh5+66MUVc8Rg8b4ADwFBKHs5jf
CqCa23fyj9LIZ7e7Lofs6jplH6M6rGscWo5fGjNKo69ghrIbBX7WiEArxdGNZsTPw5jbdZt+7Ufo
ygWhUwKRUGoYxlCy5FDHslt3aKy2X6KkcVIMO48Ai0fxQZt4R5DG4xJI71ouW1MmIoKHkOgIHoPi
RW/bi67FXj3rd9CuuGD+wVWM2BHSR0E2zI5AZ9PIlJq3JQouSdf7+TJ4XaG+lUqHVpZSo2wLQqlF
eFTG0G+mtEA19Tab6nOUK/eyVriSOB3KqnTD6Wfa9r7eND+WGHDmLjsv/PAV3D6ODL65Rod0zlQ4
hlG6Ncj+eQE6xCF34eTZ4soK2Y/8WAqQE9EbKw3DF+g4RRbc4xu/dMeQw0MulK1Y6ayEm1OTlx7n
HtW1RbsQxF4maqz25DbAbOUZVDyP4j6rU5CbYnpPuG2d8pIfJ194MDmnBXXQ7IJWw8KyPOZ0xzYd
wsoyFeY5fZHyScFVTOoo8j/FuTmAEuZEZNYnp7NQ28YDxeJP3LnwWOC2zTOuYURCQcYDDjgqJOeK
UU0h4U4pxfuh/9kVTlQ/7Z8Ihgk6DnMYR0/nDBUwRfMC8ZRxr1qWMU7ddrfqug46VnEJVGvmMIJs
vBt4mBLzU2vyu9Nwmu7/FV2P3+v3wmPRSWxenSuzVHZTYWorVUOkHbMERFbXu6IOCv4Awwq89992
Ufo9rPBDWvJGDidJRzsT3rifXcxobZNr/lPgWq2FCo11OAhT2xBSuQC3IVxejdxUfA+khyQFwymr
krMZiTUN9LqgX+N1uuGgJ4Pe5jF4oAmHXXGHdNdKvQU6m6AFNPV3KBiwqr7kwv+8wKtF6oRXkjRj
7gz1jXYOHpZicBHWHG35MckzaEhVX5TlyhRF9RbsJD/3v95mLgKIsSBJmHnjPz36epVPRcJfT8qy
hHRU8jhP9Flvl609FXhBkg1J4g2E2d+dpGzxIucTZHJFl/uKXF4atbb3V7JxmjE6i4EjFahpBYv5
3URXGVOC0qhgQ5fKDEpQ1/VQRZINRjtqCyfwmx3qZGXhkEhTyQkYZ4392gtAHDx/kH1GjINFoivl
FTCkaSB6BtUnxhJ/X1CMZEvoC0jFiNylkT0AHufhi9z/1AvGzm3V5n+zROXZ4tylS13CCQi0I/cx
LWAVPnlOVmxYx0Zg+s0WFddL8HPjQi/RB6iV23kSrQYM6HrQXlRZcZPoWx8WXwEwfalDzcWYpqvm
walpi/ckf4m40m5blfHI2Lpf17+I5gItoFpRZrwk4FktuPNN5sbegHrOBPaE6aVykE38AHjM48EX
7e677Nbj8DfTlM+Gqj7NCNQoTJcY7SLynpOp2hy45FBKxZWe3Cws9yXuueNVMuW+vJoKugDBdjs6
q/eBRyg9hNCsIOEkn2OX9ZgXWeao2wEKTlMT5QLZXA0BNfByB31I1C0af7xbrNmWXwOTMAFDBcea
QXnIwvVsh4Vfp0gmkWmV9Qp5LXTg2RbsQjzP5UPXXibMwex/x40L6rfPSH7DysYA0TKhy3M8qaCz
p7p69i7296UMQorxq8JSkfqoGOx9Qeq2WLpS01UQKaFHONjgVDYhmOFXpwmMOsrL4Ffv/dePQrzb
edmN8NWwUUO+DS6seZiNm+O3RVPhaRQHYVSBIf24OTI39UY08+CyjCjIMkPFplIeQOdYiYLd6AcO
clMy+DcCU0Bfr7bU5UFDm2P/Y246jAjaBB3TWaBQpz4mnxeK1JU94rvxEodfIKFkKii57hvZjO2q
qPEQMdW0TxoQacanglDUmH/BPEosDJB/Gu6lnn+VQvFrmPDv++Y217QyR7lMgLJhJ9QVVMemBNdv
6KZD7TYpK9ndjO0rM5RLJACZDaoAM2P3JIAVZnmt8i8Si7hk24oKAWFZFVRgtH4/bblaii2EiwSQ
7YH95W0ObiTQiuru/pZtXwvq1QwVOFo+E+ex0BEoD8ld51bn+id5/oROVYElhfPi1+ALHB78LwIj
Rm9/ratlygPbfCnjagRyemmPUucvxov4N70uUAiA3EmVeQMtJuoajhV+QsMSp5fE5MJOj+lT4Kp4
z+Xu/P439Mxra/RLS5SGOEOhCo6BBEO2Ctt40EBdJbqlq92xIv5W1wnWQIilS5gS+SRg0YtVJqQB
rA2uhLZ/iaw28HU7IyK96OM1rFE6pkHqeEn1nA5FA48kLwbBjp3INazAXSwCVTVs5h2+6SCrBVLn
bFLbuohifLzR0kyQfIBNHCwVBC8gu9MDGRepvCxhxMXtxHdllYrE4O+ZpZEbBTtQ7QD8Uo1fKhde
1C0Bo27JM2JkDhH7/VO4Gf1XNik3RXG0DsIZKxU9wtKSey0EgaFw6u+b2QwpVzN0Q7TKxHiUeZy4
vHsbBV/KbuJGtwKD9dBjfDj6jaIlicZlBrZQgYK0aLVW7HCBpSXWEpodGIpkt7N4zB0ze1YswyRN
W2UohTCpwaINRNuovAD/GZm4Zrz8LByJVPf4HliDK7PSou13xWpbqUjN9djFuV8EKEUSyvvE1S78
gTDPR/d/9VhamaKidddxMbS6K+BpgA+oNWuqI4sDidWCiuP3fWdh7SX599VexkadC52EVYXpl0a5
VedLzhILYPkjFVCUYJamgsMbEzLfk3Efa/7Yor/C6mSS58WnTHK1aVQc6VKxnfoU7ki0OUDl4/cD
aorFm+TMPle4+9vGWhMVPrIaHCGdqAr20n2pi6cpt3n1puTf9q1sFe3XwZ9ukuaz2OtD1Ar2fMzf
UKj2QP91LKHIXhzZrMPkN3/aQF3COCLKGkCKUw6O140RymkHB29QBdAbMym/Z7lvgHUv9WPm2ja/
18oc5eR5sPSSxhv/ptzVLbQyLBVNKrwUme3e7afpyhbl5ZkoThoHjCJ0IyZQqdS4RPnR4wAzPRhe
ciIPtqG/3/94m9F+ZZNye6kI9QBJC/l2+lHwm9NI9BuY40SbB3hlhnL7nlv0GXc2LrJSOueh9GMK
H+d2/Js7RYc4Eg/wFrIs8jFXYaLKhnwJugY6ZIYZjL5aPC2x1aWMzH7b31dmqMg+tGh9jHpMeJIF
sJlntwGQkpi8JeUD7Stmzvc/0XZavLJHubwSJeLYTyMBLvJW6C8HwqI+egE4iuPD4jRW8B13mG8c
WO/N7SxrZZny/roNR92osaHTd4CbioPmxpNZvYx3umD259JteZOVSm7GrJVJ6hDIStQtvNEAPgj9
+KZ2YoBPu8kuExawivkZKdeHpIgadMFAMgNCjSuYC+TIiUwLIAw+67Lc3kpojkNJDgPFn/S7utiI
BqPBR8R04CH2WwRJ/SxjIJe3c5s9vrQZJq/m6PSqizuM72mIJWB8GrJ/Rt6XisZUUl8AVyGvMdoF
m8d7ZY06eFIRJBPPJ6CZbhVbyyAdzqduqDK5flirok6ehjaBWqAhSYgfj7KVIfPPXP1QPnFWBKow
R7I6j8wN9n4qOPunkLVE6hAmgp4IxRQC5tp1hzl7DjPxLcwbxnTu1sAR6um/3ESjThyE3BoU7uEm
EpyyveDethYbSesxsBVHuoc6ptmAwhaqqU/JU/9XkWZlnTp8eSKPRtmhEDPM6S2a9CYEfqw606wi
DE/l+N6kyWnmQZc3y1bdvLZDa8oKWpLBZEq1P2rCXRgM9pQo7v7mbz+EVj+MOqucLATqpGFb2q56
aXX0aOLOFCZIG+FHjvqYAi574YfJW7SelVNvRSSJBwYN5QFN/USDO0+hICQhrkiVO3OcJUmvde9A
1oCxxK1MY2XmYwtWl5cqc5gpaRFrW6cHxg4dy6PiERq1yFEf9m1t+fLaFHVcMSkSBqNWIKy3DhcL
5jQ6U/m0b2OrCyuvjVBnNYqUKB1i+FJy7gGFAV7wtjpFXzSkuwtGUUEu4Yonw+YZoWjztlzbpQ4q
0kauWoyAvNQL0VRcweec+IwLuoIq72JBBeQWKnGHIDVTlwVQ39xYAWQyIv6TDY1Kc6C3GjZZjG+o
8l6Fx10RugarGM2yQWLkyk96BU+hYgGqI1kurX7OylMXMV4pmx6/WgZVAtCrWEuLIAIGPXuOtcas
8TKXlcoUUo4VccjXoNN56WqKnnEc1TStpAw7ZowvJXcRhVOqY4TpedCt3nA7ye8w1t/fYt4tZPFL
k1C6Z5o6BVoTAdY0INPoeT/BkNY4G9b+GWB8KnreMeVTdEiVnjQpnuvo51IFth41fxU4VltIObzG
J9kwzzhoMgDiB8kHYbw1Q0IThVL2vPf28VpZoy4oNapqIS6QyUOq1VlsEIK4hR0cBB7kVmQIN3aj
GwXUj3/F0S2vXYXs9srxMQFcCeECKtqhaK1FyvxATQ8qGQkPQnv/w7Fcg75uwrJcwhwhv1OdVntS
09f9v7+Ze67XQgUKI8Sk30AUMxq7ORNZhsQObPmRFGr4k8oIieSP7Tk6FTEyKe5bHZxQdiGd26o3
lXaw9eUuUgGBkOb/6PNU7MjRpk/1BN4oFY+F5GRNbIUs2Wnyg3cWROME67ZX6m5BDSAvvbBxB8PV
xENV/eBrT+sP+59qe/NkUQamU5Ekujc1ik2tzQP8fVJHKwD30oh5sOl5hBSO4eyb+oNXXG1Rbgd6
mm4QYhlJbfkhA72cxIPxYFigJiPCnD/2zYnbYf5qjnLCZOSqocsmYHy46swPj/OI4cBYdiopNPOE
+95z1YNRq69SK1kC5l7BBHgZ+QRM//GzzInHrJUuQ1x8q43CTTIoY2uiq7WKg0loN1YMv9e7uxkT
gm0bMmIe66NQHl3N8dKlYYtk3PBi6CAjJ8vq73xkKkHt7u/Sdii4bhLtz1wZ5ZqO4hbX1y6nAC0U
stQqtr+DpuoyrxrCJ+pDKdWVuS5xB9aV1WEKUoViWefO3T/7K2GZIStdxU81iKRZqEgLg/eAF+7K
I4exzMXet7KFykeYvq6GCtPCUo5yJyNVz2tgTtXQ0UXMcVWpVU+YHp4XZ5i7w6BXT2WqeCK/OLWI
xihfmaX+lukcz8gwWKsm/75a9Qglk7iKyexQ2tkdFKVHoLs6EO5GEYuA8Q/n97p06kCpkNmEqCd5
dLvKbXdIHTkxY2uxigupz7AqJWQjP0fBqzXqEKRdBunXDKVkoAKttpH9uohfoCDMSAY3zYgCRKR4
5POfiBLFNK6yYkQRWcbLSpEiL+8zp+cNb99vWGao5wKwVVMaLyi0BiOk2mtzDI618Xfp5moxVK40
8MWchYTVmUBDOhTgIcOt/kDG6RLcX6Q7LHzctk+sLFKnrsn5otdktIFGC+NGCKzH9CY7YcibRyd2
9JWYcf42/R1YfQVoB0QUmotxQkNwwpQI7t+wsobAlZtvVeBomsw4V5t38NWOQgYsV+dKkrVRXsiL
fDHe5NHPgW5YkheZf0A9IIs0Rlax2dciFAT/W5ZCJetZGlXlEmG4NrygiWei32tX/uyi7cpkGfvD
J7vaol2RT7gl63h0m557p78ImB0WvpG6eGpzifkXU9fyemWUSy7V0pRhiFtY7XHvSnX0oo0KZ07L
+LR/wjZLkGtLlCum3SzomQIMB2+MTl09pKLuqs1shiU0n9TCbQ3IpgSJI061reVvUj5eqpDln3/Y
XUB7BANDlp/5LUM1jPIuBKTjXj5yJnQGj8bb8hMVAVQDWJTWm1FFgnK7ZmCY8RPBZCHnmR5NyKjE
9qnh+QufPy45K79mGaGuGB6fi1cSHABOeC7kWx76HCXL/1k2qKul0IMa7wVcLaI3OsFRQlFj8Uhu
SO4XMgSmaqbMeDdsl3BWu0fdMHwNqaIJw8p2BknRBfjH0JHvuMX83tvVhTch8YNhyeyJdbEx7VI5
V2PM8czVqD8ACQ6ZpMIubwq3vNHt6dS62WXwZrvEq93UfuyfkM208rpe+l3RTkZU8TNi9QScVtFx
VpqI5syVrRl1iZmHC+NEknV8usFX9qigpo8RN5UljkI9mSNGX3VT1Aqrzdw8dsYXpakYXkQO+J49
KrD1laoaDQd7c3ocu6+awpiiYu0fFcrmueVwEvH3UQ9WtRMSOzAY2sAQhSMLWsVaChXLgFHkuhL6
YLYK9D7weyIIr/edYTtQrb4OOZKrGy5ZgmnMiQnC/EsmqPBCvwOqA0OeoV2+7FtjuQIVQ6IxqQrU
isjQbojmkA7A/v/LaOcWvggV0F8BkZZWEfCuAy/0jF6iq4OjJXfCU4FjpVnhkwiy3/rQ3xJBCFS6
v7KKo8wNpcLJFHJQJ+GQmpANBbDMTp8qv4X2GaZlbSbHJMsZqSDSTXJfZw2CiNHWp9E4h/VsVZM5
h7wjT9/3v95mf+K6rZ/YJqchzBalxOfrpeM4mqNwk9cY8asqM+19LqitWjSNmgGb2V8hlJ9/d1Bh
arimq0hmLr2CaaVPvsdgzRdiSxBZ83b7188nFkogn7smqJCdz9mF59xexRDVYX8PWSao4AFA2jDw
Ar6XCNLyEk+N4pIOrEMtbqatv/z/E+ekIEdQeuUhLVSUtyrHQbcanylQvELsfD35WXaBbwzqUdVy
S4YYRS+GDqBC90moHvs2O6MNja862pKkuVMznKpRdkTM/WGu8yyGr7kynqZ6dCKhsidt+h6M08/9
XdpO4lYLoKJSFAjCNI06odsVI2tC6TADXg8Ais6J/KAGCcJfJaiYzSaAGIx30tyZRiDq3KKguRsN
ViEflu7cyjf7q9r+9lcTVDSXggqgqAkFvQnlgshv8S5j8R5t1yVWy6A2Lg3qMpRjuDAZv+3s4Aiy
nhvlMgEQQXpspG3MavqzlkUF9WQaIQkPciI7B/+VoJnAE2kZs2m7HQaum0f+fXVPQUIl5xMNDa8i
Nmtf9kRLdCo3dnRQ39rS/ZCZEsS7O8nMPJZtsoDPCcXVNBXRx7DhgVjFFZkVt3N6N2IoJbhlylr9
weevZqhQjia0Mjci8rI8MydbxQhnwJmxB0USAmTB8ATwAoxoxLJJ8361Xd8uEfRw7Pi5O2M7j7k1
3k2AI6IrBmprVp2ALGFnJ1Uqlqu9OA+ZAowWwawS/n0y786ew2Iui0oB+Qi90T5B0UhNzRbzsLJV
fcm9yh9mjIZ3aBixzsAfbv1fH4+myxzbtO/5EQXUzm3O0BgGjnqydBM9Itz6/zFWqVQgMYJKkABf
QAafgN29fO07YAXKt/1oxfB6Gq0KLtxEATocaXvuxVFpyeqTKEdml/L2fzNExY+6gnA3SFMQecfc
L9LC0XpIh+j9edRaxpw0I4ioVBBROmCLahVBZFZRf1OdcPTDpDRLAZl89rq/LKYTUmGjTOZqyFIk
LgSbQBJBMnlV+JNFcLD6Awvzx/peVPhIkyAbdQGDysLklqEr9/cV5zSs1zIj2NMTV9qoZZyko9QQ
INR2KYRJytof+owRmLYTmF/HiZ5nHyE/i54U6tlJFYF3wel6QGGzo14eEmjZsLpfrEVR4UJf8qae
MtRLu+EUJa5Uu1XDeJRumpAFTfrQmP5EL1qXJcblmg7VEwkPX2NwI728A0KXUcwgJ/9TgL2aod/2
XFnGacaBIWMU8mOdT0duav/bSgwqhivoGSMfxCMgn74p/PeifMlUViK+eU+slkF9kDwM5N4ARAsQ
wAYNBv3QIO3Lmexnm0dmZYZKxuUkbKNhgDNLfOGMSVGZcv0cF/0FLwyWKjzDAWgBiVIth1oPcNMW
mWss9tK8y8k9I+Kw1kN+wypHUvla1/MInyZ4IsOzkh/W5oxa7rk8k8SPYGArCwNJDwy75HPseR0V
wQ2pUiW9wdrIjCnpNwQ2Z+XnyCf4WxZf2GYMX300KoZ3RR+WqMkjTZr9WnuNKt+Yb6bqbv4rKJu0
skQF8AbzJlKRwAuDJ8IFD74GD7VrGbzb4rm8bX3GLhJv29tFKoCDUbfuQ1IcIam75oME+J/Arhzl
gzdhfC/f/5M9NL0ob+kKsTXwP0xnZAeiE5PfADAPvjfRLRxwQDG8ZP+7ASD4uzldacRKbPHyzcvk
K6DGXlyDfgoiiJYU1rd4MRSMQLWJNLh+P4kWlSh6eGVEhlmX28EGy5cTfam9eTQzs3pWXczFoU/1
wthUsoo/f0SJ1pbQRn4Z6w63sD4b7wVIjQqp97L6RYdyIS8392LOe4HMuXkWWmofmfvmN6/NXx4L
eMDvezxl4ONY0HsH34dU2wk3gXSIP/FzfVCb4iGUasDP5L+5qlc2qaDTcNJQyhkBSAVvYwRlS5CB
Kw4PzMoMTQhlEd39NW7nVSuDVLSpi6xqigSNKzJySWbMdVtzwDONB25uc/bf1elX9uiA0ySjJJYi
8jjFlL5rkD63QGThLbw1v5aPihXb0I6BeFhos5AJ+9cggEC/f07wYUE6NMbn1PEq5Pi7pjqCNcxs
wNTWQcUZzSUmOfn+NQVKld9NDpjgn2MZZyYD6kO2JF+1Fl97ALGbKVj8Y2yPL6xHISMw0CPB0tym
ScUh7ukNgBdOP9xn4aHDLKbK6PFv1y+vX/Kj/bq6H8tAkv+V9p4VUPCq4X0cxF5uhKdQfM+Fczr9
Uze9L81M9SjGrn68HleGa22RBige/YulITtanUpAI6QFt4kAzvfZF0ZzYgEJttMBXeU1YJIgbEed
TCOMe/CcIeJO2bei+hKqaP3bEUuqbfvzXa1QxzEK0ynXCzgppz41kQc55HzwNOk1YOl+b6IGSGnr
/66HOohCng0cWMPg9hCN4gfZ17TKLRTMO2vTV6GurWQqvLAXIdZe3hp8Yklj4PJxaPXNa1wnp1xb
3soRQrJ6bY+j8KqnCyM2MX8idWKB5hGbfMDxiUozOxBN1Pyec6pTbpgGwNtkLLw8EBRkN1qcz54e
3cz/FRR8JR2US5+YBXVDALeAQlhRpM5q5fLc9gvjDb3pyysT1B2j55oQcx2S5tl4KVMnlh6WmXFQ
WSYox+0NKU4iEvfq0gOxhNlkdzmrFLB5OFbLoNxWURU1jlq8MKV6cmtZMbPulV/6ey01GGXf7Txk
ZYryW61BqYafyJzta/lMCHanU2plz4tHlGqgsPbEuje250hWFmk3zNNgyoP/pZIEf8vNdnrm3Q/M
V8lwetbXoq4MbeKiTiFv9XjBoJ3Hx4NZDawBt+3Y/WtJMp2tJlmgKIYCtxMnkCahaVxXmUlaT9Oc
P4oCWApikDN3itk3xtf9jGMzwq1MU5nriJHZrJiwwF49cfz7wr1W+jkdLCX4Z98Q47vJdMYqa5yW
KgqGFyfUR0WQGRlgPgWcg2SrPVM/d//DyXSuOvNZqEUqgoXsBUfeIhny4g+m4GUXCcMHuR3bTJjn
Zoa62ksqegRDkg7qjM+oC4+CvphjfJmXyYyGWzB5QA6d4ZuMsyfzVCgBYWiYA8KCO9CdnflGccnj
lJfMxiFEk10JcVvWxDFrW6nI0mYRx2UtDl8eOCVIvOeDLPkMR2HZoEJKIfPQ31lwz7RO6I83ocNZ
rSuC8Pe+hGTvDJq9WjNZL1SWUSqqqIWKGiN5eUeZO0bHvDnMHONy2U7uV/5BBRO1zudQG3DWSNEU
8g9udgtgE6Z//hWAYA017d+XMp17pkGj1FOB3F5TfIn/WsQp40XGiB10yinrc9PrLa6y5iD+04w/
w/YgDne6eNh3CManoRNMUShnUDniLT/MX/hFskTpWc9ZrNmMs/vx7VZZbDkmdavLIDPRJM5Fsp7F
LidBjKlWTNRfhpJRMGCd3Y9/X9nrZxQBxYBMcTTjQYV8ptbUbt+g/5drzpyjZr9U3tgXZ6mKXoKC
Py1xexzER4nJP8VaOdn+1S9ZKl4guj9oR+OVIN+LU28Xw8PSFOaEoQcWCJd1DXzIe6zMleXQydkE
Cb2mPqTy4xQfjN6aeMHRVBMMVWYODYLMDLP/lqjgofT7MoWsE6OSIDNw33mxstwHS/fORZxdJMWZ
D5o7tYjtKf26SMJ9scQO3xTHqv6nSgfW3C1zC6hYU89aKU4pzs1o8VbsC6fYA06UzKbarPfnllqK
DKHn/yXN8sc00Wq7FbydJkFHVwg8yHjz5sfkSwtBs8qpD7qLOaG75JhZlb1/Yskt8KlQdDX68ZJY
Ge11VV/aFpfvUM0YZUnNJglMqPiEy/8/p/l6dbT0XFYHA/gvkFP0AM5NYOUZLBk59f5qtuOPImuG
pgsEQ0x5TqJ1ulRjNfEIdvgmvsjzz0kzGHvGsiL+bmWMFmOecA5A2deaYNu4H9ToptDjt/3FbH+a
62KotgDJGSSFwz3HFfedzpljDc0NnneaRmds2x+uu6spKh2CCsHEFQOeBg30lwnBl1i68gFCcI5+
AhbqMPxdUVS5WqRCWZi3ZTD0wIMO35uzYKdO/YTHiMm/xnchBE5Dm9Ua374BrwapdCjrh3aOQ1yx
SQg28/e+cbnupw4yVFlj7Ob2ZX61RIUvuZJ5oNhiaKwbYE3gpztOiBj5CcsDqbA0673Qh9xEmqyN
MwS6m+WR12f3f+OAeKwrmqIAZE0lQUUpRw2kqUBRHpyDwC9B9FD6AcPL//Ci+mWF5s6r9TjhmxDR
XvYINnM5VT5hBQE1L2PTts/T1RAVHFJgUWoOvNi2Ek0nNUR8jUcvMkZT6kZGhNiew1CutqgQoahh
pc5aR5ooRNBcOiX2YCo3CuRr+hdWy33bG67GqEAx9YFYSKCvw/0YGGaRi9+KpvgScyxAzzaGcbUq
Kkw0cWR0kRRj5Jhrv5aF7I/Cl0VrXRlKGZVeX/qAv8nAS1FAF6ETDDsHiYMeGhiW/FaJkATnzYU3
4/lSJTf5lHtam5oaxgKLOLsXRaD34/Q0J5q778XESz/fcNfdoSIN19b/I6+tE8Na6sbkNcBoTsiA
l5oQFp1GZWFEgO1YczVJxZooictyLnANBXJuNUDjqaml5T/z/hI0DE9jfXsq2GiCgq+vgWFZkFoM
zcfmDIRQz2jns04OFW6EMshmjBJj8qy5qebe1QXBrHCApOg/GqIijtLLnT7MSLfmwHD0BLyPmmYq
Mw+m0JSRZTI2TqbajkGtjknDJeD+mCczrMpTuAjmXHWs7h85fDvuRzPD86oI5vZBJ20i4TX0JZ8Q
qqtf0oOENlF0ZGWRrGVRgWcSiq7swFRvq7lT9P8ULQQFnvcP1Pb99su7ZSrchMssKzJyb7tRwxMv
Re9xsXj7JhgOR5NaywZmRwBSFOyK6wghhpmFN0HjlSwgACtO04Bz0OhL8shhLckBvVkndjCqIDwQ
2dbGq9+Nx/1l/SHFv24dFRiGuQyWOMC9nf80bhVXVMHDLt/J5uQ0x/DQHhor+RYycVl/eMFezVJB
YtLjYagHZCStIx81t/QMJ/SQtmIONzoqh8aWGHUAlotQAaOSJbzGgx5EI6ITLTdV/39Iu7LeuHFm
+4sEaKEk6lVrd7u920mcFyGJE+37rl9/D535YoXRNC8y8zRAAFeTKhaLVafOebm8kYKYzs9dSq0+
9cqEJ/nogyA8GA/T20ipiJtbcJj4sctEVtbO0MFineTkQECCZCXkULWigobIC/l5S9U0IxAssMpu
2aN4nFyVdXOiWesbegESgNyhUuWEBtp0+nibS7GrNtGPyzsqOHE6FzeUQoryGTw7rkRPOkkcSCU3
RuKYuSjdY3/oQjzkAe6r0WTDuCCHYJW18Yh5GHQhezu6A9jj7q9ggu8Ji878dPO6jQolTbs3bAlE
fkszcUhDPKkv/Mubx9z50pqYH23M6Gk4kGlA0J2g+VD3T0a/fDEH06mlH91guaMVCuLjrkFD1XQF
oioyCse/GzSqErlYhtpulQCSPbpTS+xYvW/ya2rZqS64lfefhxtz3HFOWimvshF9Y3yzHwvw7lUg
SzZBDxEDJHYcQdbg8obuB8qNRS4RyCyrJV2M/NmMbXq/uvNTBlK2ObLXm95jOPT0nl5BzkFwW7N9
++ND/jKLx/Tv+9oX6xobrBtnzIclSu2+Se108iL5S60LTO3Glo0p7jUSRsY6Q/4Jc8/RdYtiWkOc
5a/yto0N7lBXoyqPQ4MXj6Yn9qwHUFl1zBLNYFEPR7QYLiXQaYJDjczfbSTApmNbLnxiCi7P3Ttl
sxjuLGtrq88je+VY4ed5+F4Y3mWf242Am7/PHWLT0jJFHlFcTcP7EHcKOOFMzxABcEWrYL9iEyoG
vTRVXUGRz0TPMFQ+Robg6t3v/W/WwcWGlaykMdjcKR00vy0GezK+KVZ8UrTIR8vrqmoa3yzvra5/
ViE6mhY4UK2F79Xh2llA6vKaZ6E9DdZjA+CUYSWHy/ss8hUumED2UernAXBGfX3oiT/Vp6QQ7MF+
wrPZAy58mIU+W72CmoJqOtAAnKnfNo9L5ihyIM0fkgrljN4228+LMdhk8Ybh++U1CuII38+RSwwK
Zh3WOGoxhiAfy1GyDRqgTyXD4mVbgugMVMXvLhVFSjivxgJI76fVR8XhOYMMNTlqQXwwoOYltLd7
g79v7ls2s3HhrI8hKqIjSP5PDSB0VVhjKTOe/IKijXB1XGgpVWkYcGuzWXzNr06JNyJbGMF4PRzl
Q+6AJuXydoo+HRdmjKiXSDMhDFTDaocQnZle12Kx5c6t6+fLpgQR522IbrORRqmog5IAjI9GUTQ7
2QC6cMgPC87bfoFt8724kFPIWV6MGG9xszQO0n62JTU+1pNhrzo0+oraM/TqXGMGEwy2H/7bCrlY
lNWhEtEcF1DUvBqpi4lTGHXN8emyGdE340IKHrymLFXITzQMWsXDo9WAojY9xvFHyWoF/rGfrG+2
k4stnRmHWbMycMS30WUKaf1BvR1c440BUCRzKPp4fH8mW6ZBBbE8KiInRkNdBL09O90RuiKCmClw
Rr4/AxI+PdVl+L0ZPZjl9TAcUvopLAXOqAruvzc9rd98HrAwcBcD73TbYVYSTKXHCure0nN46L4Y
QLTGrumEx/QDtesHcniUNDu7XV8u+4voG6pcUGlWGmG4AyFshTYYae4kOjsq/lcF64BxBOthX92X
ih1Kn+JUEND299lSVQ3U6abKU+rndaNGmQRukYi80Fi2w8JRlk+QdxUscf+afbfDxbFUXtAkY2X1
+Bjd6D6kD59rMNzhtNvoy9v559BLPgpssm37M31+t8l+0+bjtjUt5GpG2Ya97RhjNFOWzAAd+slV
KXrd7fvSuzm21Rtz/QAdoW5GWQN0pgltnEHpBYf9X5KpdxNcAIv1KkynAYUG4CRvMZwQlMfw1AUY
UcDEL7Flv3jtPeJn7nSVnkSokP3us/FunYtrU6JIechGMdSgPhbefJCPzbG1M9dyRYFG5C5cVJOM
LgObP0xN1TdC4ttKh2JLLYLu/MvB+7UivuqaKRjTrlIET5DOvukBSh6Yl+8VL/XEda/9a+HdGJcY
QV0RVcoSU2irNpyT5nPSoscghec5zAGiV0QnTuD9vPKgQsmIqXeENqYcwMRvwMLsFk6DZzI9lGKl
yf087H15XBBL8YxImgJVh7VztembhAse2X6Wf7W67/DYYhx8c7FzmTqaCGy9Txr07pl8gbbRtE5X
wTfl1pbdwjUjz0g9y+uv6Nm4Xdwe88baXQ3WdFMAI/iXfPB91VyMGRszTGOC0I2kbP0EbS8/PPYL
xoUURzpVbhkIuU0EEZtwYUZRCBBHI8YcYuk6b4O2u4nCe0tzLwdPdsAuxE7CRZpZMSVLG4AqB47d
DqlnyN9lCDkaxbmHMmiJxFAE1vqX3OJ9K7nwUunyWhZ1rrkrwTwJ5lm9MRrBhQagp/waxreSAY4N
Aee+MAJwgUY1pIqxLAJ5+ZlFAEgzeNaXyTdPhY/TKfAWQQTgC7jAXGrrPONIWp07VCt03r8aRlCZ
95Vw6FFwGfE13DXLSqVlQBr53gjAwH6fgVWgP4T+4BJfPZBCyGUn2kq+ZmvqipVW7HqYHMUHIswr
Au2mc5nqXPldhJ/4lzf1L2/hC7eSbGEclQnmMNU5NoRIjuMhPAyuBgLq+jp3lNf/dCL44m0Kgncl
ngERmZQGtLcfIBp1Xsv2VoYCURkpdiuNJzUSpIaCw65z4QWVrFBbGYNkTCUf8HUna7UgHA0Q0zTB
5fUJvx8XWFIzw3B5PP78ftkBA7negpcEe0jnTvZRYI3ddhcCjM4FGGJ0Q9QOCJwpFFEKMGyMtnEb
H4BidypBjssCxyVTXGDp9XEw0VnDhAx9HIpvyfQFYg92vAJn3V2phkiWU7iRXExBTy1dJaarlB97
aBwzABPSF9my4wP4Sp5F05UCH+HZSpYW5bSkRdzsE1dTvCoK1NWdFsGFIFoVD2YbqCSlZMGB0zAZ
O38w5tnuGrC7eZn8Q0vuAPlcQLGVFdjYyLnsLHuXEYV4q6lT3aAWTyNSL7McGjpwvHMde5J17MBO
UUZna0xsaoZ2pn4Z5IfLJvcSUCjSaopCmaAEDzaKWqVZaon1hfLHUX4BXbEoxd2L0BsLPNDIipsE
pG/wkmIZ7AVdf13Ytthz/K0JLuOMhlVCwQr3TQscDo4ZeLxZIlhkGLvKzqvXP1Sg+UDrvwKAVLS+
3R0E9IJqUNwFuzUXuqAIulIrjXHqQA07O4Ya2/kiiFksSPAnm1Lo0lqmrjJVOPz75smVl2o+jjnr
iBaQOfq09C/A0ZS5ZxYCd9jdyY0h9jE3hqalMho9RnJbNrqd4DWJNDd+kavr0LwWti9Eq+J2To+k
1IiZ7txIntv0PotVR47OMcEUTyTilNhNnbdbyEX9aYxXtTPh6KwZH6KgSSdbvjMey6vcZgo0uLyf
QYC53opEQHcPtQWlFMWwQAhrcFHSKiHfUyRooIx+j6Z5j6b5mwa7wEX2oiOgBv8zw1Oz9JY8z5KK
B0gWPTVgdTOzQwsq5lG6vxwwdj1kY4c7aznpo1EZS1DxzYOdhMWjWYyvo1HdSzJwZmD+ahNBQiJa
GXuQbXwytCDKnDMY1CQ1gL1/XIfQhjyGXU5Pl5e22/7c7iF3zCaFYIITRx0O6RU3TMM+Z3W/yR1c
/RqFWy/3pkMtFA4U2uVOnVovuZoxepj8HKFZ7uXovrrFp/irxti/WJrXXSmvdRB6lxe8G7osYqko
iWkYGGUHdLOzylLRFNBMFKvArm7kUDWwskNfmgIzu+UcurHDJSZUiSsix1hf+88TvXHCl8JrnOq7
UtjrA+MBZZUI/Whh3PN6EvVJd+/07Q/gzmAxJ6GcS6h//MT45y49qsBZ/+ydKMfLu7ob1t5Xyxdb
ZMhrDZOGhyuRPmbUq9Jzij7fdJVlin3ZkuD78SC3XOnySDINkHRlqzNJ1ElU40qLRLCi3cf/Zvv4
EksxxUOdofDxVhBjsl1DaoMLBdhkjJtJR6V0FsE9tHfmIYUGBm304sGny53EttWjxmQM79MNZAzC
+BwNdq6JABZ7+7e1wp07I11MGrKBS/m0nrXDeNVdSxDYzs7mm8Jejwk04Znbi59bm+w3bc7cSDB7
ns9vTEBJ0ERg31RsRff1/seo3sciUfvd5+PWHHftmVY3DkmKtrR6Xx2gWXgkKBpJjvSlcWU/RzD7
GySkJUPcUoFIuiLzFBJaGRt9SNH2qtUEtGpf5/lzK9JA3Q2YGyN8ozfu2gkE8nijLvfhdfnEKDli
5F+22YHoHeXh4Vi4IEwcbDoLjtxucXhrmrv/VLOp6mgAXzgbTWIgc4acb85sql9E7M7cj8/6tqa4
i09dCnWNWWXTMo6m8mwKuU0YruYPA0CXgSwAgozIX3/3xXnNwkxiuiGFbhtzYCgvsxGQ9VOD68AE
J0WCENkboh3cPQEbq9xtoK9WoTUySm6QOXjQ7R7DkdZV7sYueha0tDs3PvRB5Yp1vXb3c2OYuwXa
tO/ltMTDP4mua/W5aAXEBbtB6/3v8zpvZWgsFqlwtMHDavexZxWGo/afFFXwzt/VJwOXw/++G+V8
sCvXPpUsICzUe8j/la/dQ3QoXRSD3QKAIzx38hw0VRZqe2CGfLl857BNuuAzvN7bEHaYwwxxly9D
/02qQa2dPKdt7BgAs8i55SpD4jSTiNN4N1JvVszdB0nSjFJroNYOgLqcH9b0EXzGlxe2d21vN5W7
DMAFV63ZCIhQl8T4ZpimNvD8VqSP0Do89u2Xy9beGrt/7iNGsYAmNCBNwt0D4DCqwjLE3cPaFvUT
I3wdD8oheU6cEXR3jW86uGVZWZElnforLd3Lv2C3Do0ho1+/gLsapElRBsK0knqgeYdgPiiBeeqD
yRa9kHfTL0uhlomsSEamzn29ai4mTWPiEe/QFQ0kAyz9Mo+i9Gs3W9la4z5kohMjTir2IT1IVx8S
T/Lij6gm2mjhPQ4HkRjn/ql/Xxz3Ic3aSDta4uGlgik1v4qUH3oG5u1nwdcSmeG+lkzGbFYJumq6
XX1Q/NqPb+nTet/9j8wAmLHIlp4Qyf+jYe6SMMIlWjMGncMEKb2ecpugtFI54wGwUMgs++ptemOd
VPALXja8f0287yt3TUS6bDWNBM73Wlo9s6HXspk/0DC8KiYwx+lzdz0lzd1lm7tVgq3vcFfEqCxj
pkMLzqXXdHG0W3S78jNLmipHcqbBBuuB9GyBtFhyNYHt3Q+M4o4C/ySE8EE9LfOyHqpeAzttdUd0
KajyD6M6HMt0FljapQlHR+GXKS6xGEejlgqtx+wfU9MsfXqHaXr01V/O2j2LN2L6v/0QoKkMeUHB
1EK5U5LX01z0CxJ6cs1IK7ogdMur9fSTZ0SUgwqtcYdFIxGJJaY3RK57dLtKX/LKK0b68f9JK9hP
/yOSb5bGHZBcDiOrXbE0JFJyiKc79FTqj5cdk/2NSza4wzDE4PbUywFvrzA+TTXipqld13J5AGvy
cZU6wdnbveQ3S+KOwaJoIPpIGRoP6tOWP5legZnkJAizz1p8kjuBQ+4mZu/meN7avoE9XUE6r81X
inlj9oLup+AL8aS1Ca52pYW+g1sVQY4SHKoNuWDH9m+dzRq4MzVZkjHnTEllOv0ULIhOWRA+Kk4K
csDEVQRbtv+w29jj7tQ6XuohjgA/nU40iJA/oyfhhIf1NAEGkLl5IBp33Y3HG4PctarKRa5bK+Kx
Kj9V9Covri28uUxIHa72Ej5d9vfdYLgxxoULSqCUNzDyup4e1P52GI6TfjTVx8tWRH7HhYlKGuol
ZGWhSb5fJk/uPl3++4JjxM+LDFNXGusIGWslftDpKR8/mCBvNKcDTdzadOKqFFzWom3jw0SW11ZZ
4rUvp6dZfijn8yx5hSHQZPkXXzcU3dJ0JHV8TzpTetxVNVpksx/fyR5EJr4TloeAzd+pnQGkGa+X
N3L/XtbeLXLOp9fDUlkr3owzsCfogn+3brSH5tvitxhKqUGhZjxHvvjFuPsBoQipKWiOEbTkfn8g
r3JXpn2ExJUE7M7KAobulg9/pRqE3NiSNVXXUe/i3H2whrgHkRrs3K8+8SDx6xXnyZVB2CxuWO0v
6t0Y5/U5tL7mrsfXY4vKTpY3Ye6S8UNf/ma7ZqAmrCHTYFncHwGKSGap4JHKzJR+FjD9yT4QiVjs
uryOFxTYVFCb59u1CynUaCpQA+2XGyP+noFeP7xvR+/yYkRW+OgepsMaAvnhZsRfU1+aLUen0KTJ
nf9mh980yMQXUJLAlEYLjqNTE51WzDCUg2jiajeYb3aNO09qpQGibeA8tcZwri2ITYYI5pEeZFFu
l2Q4huoiuIT3k7KNTc7Jc8WqLRBm/KycrS60K6A21vkmaj3i2tl+nW5jjfPyqVDmehhHAKtl0ED0
6XU6Fi6dpYd5rj0QqLnRNC1ojw3HLJ0Pcdm9XP6S++7/7pcso9vUeYt1QmF5Qcs2Tkp7nV/VGagk
UoLyjkLVqJdey3DxQLV7uGxWuMvcFWCVBnQnJmAIflKosV3ur4hrBRWKQUKorOhcsF3YrDJul3EO
I3RVdZuBLw1nQU20BuVkb2uB/gOCgn4eiJxXtEa+16kpNIqkHKGFwVlNvwGZbn8qjpHDni7C6gWr
pv2Re4NZWVGg+GzoPEQirhY9NiXgnRney/QVu4K4rQUVe+lOCNQV2OLBEnMTZZ3MFIIzcOmvrmLn
t4yXRcPA+F9Vlw3NIKjUywQR+vdPZ5BCmmke4tMtN4NyZVaC+L/rGpu/zzni0jSZnjLWtDLtbpXa
OjWxBl1l+YNFRDVJFjn++EKmDOCdbOEK4OERqTQN08LkVhk1WuFY860igubsv5k3NriImTZVn8cZ
fK7z2AA1O1fZc8iilw+NUIbFc0RX237Ws7HJRcx2jKGrMCCGQBMKPAmOBsKm2DVqe7ljhcE+WA7G
TQsKctEDWmP32R87SmWqmrJisebw784xT3JBCqoienbSYFthc0/K5VC0smNCkS1JDFwchp2DccZe
8uKoj6qtqNLTXI/OuIxeXnT+IpleH853yZp8bLMMejH5fKzVwqFNdpUb5mobWuaApd4GV41XtupT
UkHlXq3tSFmflvg5iWL3cnDcdcnNqjiXbIis1K3ZAT5NXtfmMTOuI/XcCclqRZvHB0VJLqbcwlNw
9LsPBKyq8z3jT++d9FQ6wvC0e9G8L4pvNy8j7ZqipqyMO3ih1yIlryFiCyFZB875nR6l7+0H1p4q
vo4vl/dz/1BQ07AAVjMhh82lK9nSx1ItI5U0WGEQIMADuQt9jNfMTv0BOBcArpaDJRqy2f+M71a5
owiyvjBNwfTtNnh6rpXyWObrdaFNJ9CjCOhq9ovkmxVyRzClYUSWnLILzgjARHhor95US69F6fJu
DNsYYove3KRrUqaJ3mFR6+x3GNDSnDnyL38ukQnuUMeF3vd1YQFmEpd2FBvHEigaaxQCbNnf+TN4
vH8f7phNHe0rA9HDlQMa5EELTTTipRCFqb3iOF417sJ0xoV6PqLlccdORz84HkrU4fTIlcyTGj/n
+dfLO7hfdXn/SnyLrw/lzNBbHDbpUFY2PZV+7GZO962P0KoZPcaw3YmI7QTr4gvD4azpslrjdivL
22l8SldvJYLAuP+it9CZIbh9MTLDdRTVLC/zdGAMsn6NjhRbGIiS76xrhnlCTiXIDfYzuI097j3V
TPOs9IwlmT0Oc3dobMlb7kxMJL0Js5h/pcEA9N2vBXKRaq5wiicVL3npwMSRGJAeHECvjdsc+6B0
qCcdRZF59xhsTHJhqmUaVlMIf5zhKupkvKgtqLuqK1Cs2nWZHS67psga86JN/MgbuZ0r9kJd7qd2
sMvxA+1OZH7VStEkOju+fxzvzbq4SJVbuHAizUT/PoavD23uljJGSDOADql5Zyjs5SoqPu6G/I1N
tvrN6iJVRcmiARSCZHaFNKK/W6EEqkux4P29e9Y2drjQ1SwpaLU7uImaHDsoYernOPur7r1FdBPQ
VpxcHiEjgceepin8ovdHdwb9Ve5LhY28Z7zSrhdfdlOvUJBQMkUZ7emyl+w/i9+N88gZJGKj1ma4
A6yYoJvlTClmLfIgVXK7sYIQtX5Vsy3jTpf/5vLZGOYiTDS0U1al6DmBtJBMT33np5koiu2+njY2
uKgCvIyB2Q4FUay3PuRIUGUlD2jTPcuVfNWVk52103nV+sDIors+E9GX7x/BXx/2LchunBQg1TbJ
KPuw46Nq2Fbd2qn1iEnjQgSP23fTd0tcaEmnvlbXEZupaw+gWArjz20WCDxlN4u1qCwbFP/pPDho
WmepwwQ8mvZF9Urm0FWA8rDGvrWlsnfMNoFe3mj5xfxaTTNaXnNzGpNEMEn2LxfF+6/gDmSOwaAp
bnHwpxMr/Cb3uJaO0jWDDkjHvxiGAPmQQohKDdWAI/0eZWQjkibk0ijDpkxaIszv2zy/Vurk8fLe
7jjKb3a4CGqNhZZrJdAsY605mTr6RhPbSopZQJrD9vzpb8wRalKqGZi04O6+sZCnKZ7ZQO4Yu6Os
BV1FHDUzIdRhPFRm9HzZ3N43w/IoBLypImsYR/19G+swVkPDQsIyOezVGjvKx9E2ncXXvPRe9Eje
OQq/GePOvGUufR1ROAgoeTvDH+OnuBY4ITtN3IWnozto6pAeIiAK5xPLBk2cGK1tyKldp/MtIYLK
6O4S3v/+H+OSnSrTlZXskvkLnRdPhlesTXW8/Fl2rtDtKvhJybSs0F9pUO/RoEHa9ppjVubnuNXO
ZUq/XTa1l07Clq4ABqpT+Q8q+WXIFq1mOg4MgsOgTZJDz1BWx2SYfAgdEQRn/wO9m+OCRGHlKl7c
mFqZe/l66BpX1S3BkRWZ4Hygq2ldKh3eNJoZH+d4vomLwru8a7tR4X3T3lD0m+tjmNWmqEx0qefc
GTsnTs4jBY1Ud0wzQfN43+F+7RdPOjLF+j/6ugV10/LGHL3Qci4v5o02/89DgzgK8LaC0MN+w2Y1
DasKTyjZuSa++pEGph99BmYc4w0vOaCK9Ny5UlC4eCTadeVorwLzLKZdMs+FWHUFqVzIKOmNa6bD
xRBLsW+4OeR0UsBLhWO6+1v6vlz2cTfL7cPFCksWhiRaAP1VHCRlPhutdhhU82RE8g+mMj2DKJjW
9eNcrZjhKq/Csv62AvYgmSL2IdHP4U6EVpnykJcovtJpOZQFOWsQu0lHUSV+P6a8r5o7FWRMEwOU
Wxpqko6SlJ5VpxjNgUiTkPlAvvw9eYjIUvYaQPNAobX97Ldm4amGbMuxhnFTzG6RMtCKDxIBplDS
7y+7kmArefAI9I4lpANocRQ5MDCt7JNRc+LubzQv8BpQZR0ToDpq8syjNx5klmkj1wMG7mK6Oj3t
rwcdwPKhrzENJ/u0S65nU7ardQpauXZjU4RsZy7xx4lRdRQADLT0QTz/u/2RaHmEBBqVrjQ+LFPk
mgPGx3IKvRGIljZlUMWqKMfcPaXoDmsYmwQwjO+vQ7whyYpqZGUA9iaPfQjKgJ7OA2E7KinSGSn7
5Y/JHPLPRf4yyLtRLHWqgRceK80yUugsYL3vNhDWN3bdVQPZkGEgMVD5qe+4ahEMihYJOvpi6BZc
JwErevXXoo7R7r20McQd9DKhFjD8aBgRioG/sbiCRLsolO/bsFQg90w0ivhOvlSvWgHVP6aiZZyI
kwKhUDmFM92tjuYoz8tBfbj8lUQG2b9vjgKaYGAkD1ELzdZrRfkitwK/271piWoAdY2sGGnP738/
HJtZizFu6tLcCwc30e+01pdUfxGR4O+nwgQveoNYBpH5Jls7QMsn6vBQkw71EVfgabQHXzu1GOoT
dyp3I9XGGOcLBETCZYaejtsWvhp+JtQfRcOsuwEfLVCqEkiKEn7YeV07azBmGSaa6Zip2WEOrS/r
VDmkSQROsJ9E6gZBOZIQPCe4gFiZtV6UBpLI/Jw8qADF9FfV5JQHdpDkgwJeO4HF3Qi4Mci5ndLT
UtcYhG9MOqerTiTHADlYMif9cw0SaBHqcdcLN+bY59x4eS9RUD8nwGCgXO5NQA/aWfpDq7tHaR5T
24qoe/lU7fUydHljkMuJaEUmcykQK8xb6FAiCSNHpqqkXolI7XYdUbeoTpD6Wyov9r2uC82JhZH/
FjWs8SUaTpEhmLXZ9w4DhAWyZuFpxo9V12WpA+yG3Rt9+cfqgpvkMXYhd0/s8Jb6tS6sWe8GpXeD
POgg0kmRzixoqPQxw1wZSkyC77O7bRsLXFgq5rydxwZNVwsgwVv9G3HYUE/5FYrEzacRtH0oCuZB
1Ani++6Z3phVf/dDHTrBCe1x8Yfzl1HO7M5I7TnrbWKJKp+iLeROdAvgflJKsNS6YaCclYOeOlUK
RXbZ153UoyG6o9HHy7u6e+Ojiw3qSM0ClI87ZZFWxbFsoPgx9c+xdUyS0zQ8IXjFSmAVH8ko+ohs
t/7IMDb2uENm6SChpRIeHr0/o76LJ3AgPWQOWKAfxAdNtDgWYjYhRMonAOJy1kbRbbqc5DIwioel
PtMudZbwaIX0cHk390bPUAZ5307ujomVtU2SHB1fOrqset3ZOXAQ1Wn8StzsSb+XgcjM/PokuSId
od1wubHMvTXSAd1RAxp1ECm5S3JIHd5FKypZnZs03uVF7p7Dd0t8jZzOZQJUEy6eOU8CeSp80Oh4
q97Yl83snruNGe64h9Csntccx73XpOtZTX1z/VZE3a2lJ/5lS3vzstuv9pambPzEytZoVCkqciSQ
vuXH5IGBpvD2X+z5pJ2kU+pNoHUXocNE+8gd96zCky1uWFmGDIElL3ZdpMdMEcEB3sAoF47cW9N2
szqQTmBOFvTerjwmlT2n7XFaCzs1khual1fLpNxqyXTbAEQzYypz7SOnBfWIE+tdaTcyUICLTO20
HF7aFcVtkgE/n8GbV/XbnGKTyHyUocmQNx0YQ2bJxdSzRwDRnKTei6DBkkn3kVZfLXRCrT8+gxfj
UElVoPefoab4IviSuznKxmm4cNYTYpKxxMNCuQVJspt8aZ86O3WpW3vKw+DOH6zPTDB4OUBd97Jp
0dfkAltaR2WsJKzC0X/SVQ10MIo9aULJXub1lz4mH9LWbupmBblDfJRui8N6taAf9ZmJV9dBngpS
ov01AcSOYrWG9wDnoeUSm2upspgiH0yjtKsw6Prvl/dt/w1gAmaKtoKpoBr6e5DGbRANcohMpff1
3PnJvUfPlYpJXSayLMJu7WdGG3vcfd4TeUoKBYnKiLnO2EF3EUlzCwJapHqHOKgEV8J+XH5fHreH
cZMRRUIccxOyfo8ly7JH/UOj68EkDSDWWejDf9xPlmVsjns1mnNOY/Ro9TdQHNSqPrLhNYbIjB5F
hb3d84YSNl47hmzhBfe7sVI1klGuUfvv1s8ZxBIhitQq92mOu/VBMUT6jLtXwrs1/uaph6hmk3k4
Y+o3qgRqNjsKENKKIBHbNwPAFspN6EfyfS5CVkz+liimEfmpkb2U+mv3NRdNNew6Bp7X/7PCBYyh
xORLksHvO4iCAhtGVicfNNuwDoZaOQKn2C24bIxxYSPX5cGcGSkxo2V4A6LhbWP4YrKe3RzWksH1
peARrL+dvo33ZUkvoSY3YzQO4kRGVz1YWivgJdn9PBsTvIPni67mFnKsZXxWo6d8/twUn7NO4AS7
sW9jhf37ZiF0GM2+Jqg+0/ImHk+YYkY5pBF8l7eq4R/h3CIgcQEfiEr5XqA8xmGfjwvSYehr9b4R
SHbslBiSrO3pZbyi7hpUIM/onxEZv/ZO4idfL3vG/jLffwAXDcdskUeSYTPlSbIpKOGGeHoC3P/5
v5nhomBbT0VptYDqWrH0aCrGuU9bO0pT/7KZ/ctks5+cb4RKjQxgQU6Vn2mAOhw4MzoUlN7EW30R
gklojfMRK7PoaFUo96iBdctI99WXzl0d2SVXEtApgrXtxtrN2riA0Y7TNJMZ0Y+xuii3bH2p314R
G6QgL9At/kftovsoIs7cw7FinNw00LTUZEXlO7wpzTQrNqBt/s9AtBk6o62+Erc46ycUum6NwibX
IgT+/k39bpZv/KJKrEKMd8BjSscTf3Sr6alLD7J6Nec/Urm3c90vB9AE+0PWOF33UbDf+3Hm16r5
jnAEMkajYkSoZu/Ed5qbP2agQX1FQfROw6x05MT3EFgWMgTt3QuQQmQ3D2o3xhvqfRN4aqrWk2SO
KCd3sduls5eD07OhmluojSPVoyA/2Xsjb80xr9uYywjJzIRglfmR5V79gdW8/h8l/71As7XDZQrj
Yv1D6JGeZ5c4yhU9pu6D5Zif0xvNq4O+dNzLH1CwkXzDWG4wjUs74Aao1dikeg3b2qmJ3WnfU9HE
515Wvlkc3xyiqwwmboW5CoZ8TtYVo0PIF8cK6CH2RN2TPb/cGuNCdjrIUiNDa9mdoFNkOHILSifV
S8fHy9sncAxejSLTlKIIe/ghCfpjhmnt7JiCuFbUoRF9JS5iLyTUpCnBDQiiRCeeExs8x+BAdZfm
UwZtwctr2hsZgZLHr8PFT5KOYxVDeQypHeCRsle6FbipK2cK5o+SMzqzpzttY3eP5bXoGbBbGdpa
5qI31Ts1KjNAo+VTckifoNpgL40dHtdAO1k1SBTlM2OyQWk78kWcL/tnj4AbFYmZicLz72e8l5PM
Ak81Ho2qPca1nfYPXacK9lZkhFug3haJGRJ8SIKhs+Emo7fd9Hr58+17/vs6mC9tYlU0DJqVSGh8
teDJNTQfry5bt27U5dtlO6KlcDGxb1YzlPEKcBfySLsgVo5hnwi2S7QWLh6mZg1U4YA7tTBcfTqj
g7Ikt6Lq7h6eFf7+a8f4hq6hdODy7kC2yLBmBAOIoKr1R0/zklvRw3o3l93a4h7ybVgRAjIaVpoY
zwXmeshr5y5u6TJkCUO3YYjaQYLpoR3h1tfk4fJH2w8k70tVOedIrGIhaPK5rTnfrLVsx/3wkg+6
I4XGsz7rotEXkT0upaVtso4Gmz4bsLXTl/K4uioww9f9wWTHGbCLx/DG+DhdiRJBFhH5NwO4zcAS
A3yQofFIiMFKLAjnvp1m5aaYlh9N24jaR3vvRUhIUBWcvIAf8MiDbomrAT1mFq3AynsdQx2a5QXF
regy282hN5Z4D02hSK5HHcLG5AxvzDeMf3Hy2QaqV0Jrezk0BjhUA8QMAGDywAOazlra5rioO2/x
qhMjZ4g87SFEfVD1G7/1mN3WGQ61qHaxv1AVml8KICToEHNBeAqlWCnaGsfjvPrjMTmpd50f37CR
jlDIdb8bXVDT1Vh/kSo8JgGiCHkFIqjVXcMTiV5T6g00mCqRm+zmCBsz3OW9luj/Egvl1uWk4j2H
+S/kPXi1Nm5ylLyxQP08uosw+xk+rC+TLHgRiRbJ7ahZ9YnWzyhPRqB21a767py3zpgICgG7zxBl
s0j2Mza3ThFaoSL3Hehdx+LWWr5jatNT+xEM9Hj6EICBWpTu8/BeDzW06urh0PSSo1uzfzm+7V5K
m5/BXX5N3oStUWO1vWpr1lPSn8zwx/+RdmW7kePI9osEaF9etWUqM72VXV7mRaiyq7Tvu77+Hrru
VMo0OzlwDzDTGDTgSIrBYDDixDmXTTBPx8YEde8Zq9kLggAX1Zr9NHlV6+vp7dQEYnizmA+XbfGW
Q91/iR73qd6hXp5V65sSiVe6KJ2qpOftHjM1/7smWSSRbrN764SdA5EniS9oyAXr0fKIQpbilVe8
it7l0/Cpr591vQgFBpgiWhbZocVTSsHp5mXMrCk77eyQ4PX4uKQi0TAjZeJS1+zZT9+gbwvpdOs/
0vXgDkF7lV7xJNQuHzRZpK66pih0SbYaDAZLv8PMTTJ9H+FtIxa7yz7BLDRsV0bFk7lpjLWKEU/+
MCGCOWen3yaOboO2ZA/I3f8gMcZeG6BbCiicdY0GO8XWqJWSLoiu3vZ22j6VJbRHGj/ta060Yjv8
2RC1a3oo51lUgegeY2jOKmWu1IUusCycb8hbD71XRqMlnYhnWyJeiY09CXdxBroSDib//fH8KQmR
z6uhdkppDUAxcuxUfJJ8lWhJCN8MT4IcNmi23PRnEkzuEsQHzY3c4inldabYkepsngr9RYsZH71H
5S1KoAosIOFS1JsploM0zewCY/apVD5edk7ehyX/fhNIJFzeglUi7Zqq8FmWUaitZc0upP6w6oJ7
2RYTi4SWG/ihTchOAQv00RiaD6UpyNafqJUc1z0JJtCjO/DK3OwXwsYS5ZZDspoieCPIFR7ta5+I
JxHcIqFN4NlingAFqCcNcyKAJtE3WNINgwa6WLAmYOxfm3wRwwItaC84H4+4+Cff3NihrrFStUZd
6ss/SZ6K8Yr5WIp2b/8RMVJTPhMF85LZWKQus85cRlUoUJLJIfRD6LYrR0aDhTx5eAM9TM8HFhj9
FYBXQLjy0TOQfADpgdc7eEkqt+qSn2Uze200HUoj9dr2LeeOQ5Bt+fw5zxYpx+/loQ61EvkPRhW0
7ipKbwXDVYDabT3OxjFfHZu1UQ5SiWOUDBXAQUQxKQPhr7LDpKct73lXKNsTz0uiPEQGHNWUCC8P
qGn3U959N3rFrvrs7fKCmGbg6hKKLqIofoJoFqIYaxPgrRZStu5H2B67muPszM3ZmKDisF43UVjL
gK5YUvPSrD+m1SjsAgp6UEaajmVmFZxrjJ0ObyxSDjgpYrXIZLhSuV8wdFhD6VANJvCXQC8CdEZX
Fucj8lZIud+yGpEZF3D4MQxqwXTlTrLT5tRi1KBV7Msbxr7WNoujPBBCI0pjElBtM4Qa6mQRBrfr
X7UpvgizfmMOSTC2ohcaEG0vZDvWk70SQjwpkStMv7UPrVXF9mREtiTFe9Ns96K4XmdDwbkemJ/E
xMwdoTYg77uPMUDNcrFfJZxIsTxagruYrT0Lt+bkVzzJeOI+n87+xhJ1O6Qd9B/EHq/zCqQKipE/
Dd36ePmbk/37ZGLzyamzWA+yoEcdkkthvc0srxLehOqtFnkMRbyzSIXoMUEvt7WAglJBt7HsCunU
R8G/WglNNZMmqyooFe63XPEESCtW4G0wR3+REs4ZZO4/iheQpNEViGpR+69HjShkggy15vC21A7q
4GbSb11wlvjp8orYecjGErX/oxrnaL5h/9MAgqqHcf+6Ov8LmzV7d84rorLWGPPv9WSSQ14OB0nJ
fhU94Cul9u3yenhmqGjZl5keJSM+XLcGqnQsw1v1C7PnoKg8r4QKj1LcioU8ocKUFLsYk4rrVT5z
tv8fQvDZBhUSjaIX+yhCZ8u4N3fjAxGHEDGQjarjeA2hoBteJ5YZBTZroqJilyt6HefItmN5thXp
RU68f7cvVAyYykYZegOgwUT1wXo1JDkG5l+/YAPyv5g2kjBGSnN26VYshU2H/D2OvgnLq2U9DRMn
lDHda2OCWsYi62mRdSQAtG6cTrZe30EyirP7zM3QdAgF6KaGC4ByMCUtapBtos6dhber+KPjdarY
izj/fcq5dLkdVwV00K7eONn0sIqHaQo59yy7GLpZBOVRs5G2Vks2Q92JzooeQf+z3UPtnojEXim3
l3deJlHq0xWzsUbvizWpkhKjM9G7kwcuFicCrWt2AJs2sKEtwH+rN+9kn7Dzarcgh3b0jrNg5iW3
+QXU7aMuRdrrAzYtB3OCNfqjCGmSXVr7nJUyHyJnOzRCruhBg77oeIggV++8+M04mrfS9XjIwVdU
4wNXATC9volZidwb9o7KbbCST3nhU78/Nzev5HVoijnKcWGoO7WzlXv1YPiEyBRqCMlVecSE7+SW
15Ej2lbA5VtjHw0wBQO0AZkCGq9q1saKIRGcv94lc/UpiDbbIyDOfmjLdnJfPOlfiVva2SB1n3Ry
GqGli9XWkuDM6s2yxo6RcfBuzAOpQ4BIAXUjpsqo215Ns6IuI+xpmN4nJVBogp0mvHYkM6XYGCFH
aLNvQmxUTdEjAmeRb6DCXEuHJPTF9eco7C77KG851FVvVlkNAWwsB7T8We3M4sMYcfoSzNO2WQy1
LSYGWobeBATWyPy1dsPO1Tpf5rUf2NewDg5PC9HSBP714zdbBiCmlxVYR9JMmoPcL5z8qfYGt3uQ
96EX/rr84dhBE60jUUPrT7c+U84Ig4XA+ed5LO3Dl/SJnGiCnpHx6ONVzslGfDrK0LwFNFFTNYWG
wUrjoFoCGXwy7idPe6eRLY/anWlj8NS3XJ6IK9MvNuaoe2dulCmtWxWMB+qCUQXjXtHnYKqKh8tf
kWeGunlCUDuv8mLhyEY/RiUY5mPPm1xhhqHNSqjrJus0Mm5Byhhj5Y5mDFVOYX95FewewMYG5Xtp
OJfF3L+HOn1HSGTyEgIHiSPckZaD6ZRcWmHmoTpbpNF4hdKVYUZqXFAc1PMC7ALeOj+LlXd5ZeyP
p78zQ0Mz+P3QbQLRXHSNsMTwOh2slbOSOGWbcD4e2wXOJqjwoOalARoKpLOhXDtN9DvOF8yWvlxe
B/MiBCEyYV4n6yA/YrOOZpBjKS+AjF8AhG662F6Hzs6MEdx24L2KpCBRuSwQPJvUEeqUaJ2MAVlV
OY6Py6A9d5GdG8NdmhR2JM52WCd2oZ/yKr6RR/1QtJPT6r2f1IszKpo3ZWPqmFbhSg1PeYFdZt58
DurYlUOTrGEN7yEAdKhP28nhD3Pzsufp9jGvso0p8pU2Xz6ehjwbMhPbCyTZIEFSvkHyE18JY5B2
PD10Vm6pqIoJ/QOYtD6l42JmpY2pAQYSn4hUH+60xm6P1S66qr6rAeDAHmTmdukh9OS75EZ54QOD
GSfmwy+gdr02iz7tQVvpCkLmWqvmQ5iCk74yTgziPyrOJggbULindi9dIRCLOwIcm0V4HHWkCNri
Ji1XiJYRYz7YobYuNeKqCMG+jxtVAuEFoabJDj0SdDCKX/1pS4BVnIfj5q2OiqVxv2jrUIKmZQG9
WP6aTActWjhfkL0yDQQiyBdAs0mFg240RnCNpwq696dqORRQ/1RjWxF4eRwrKcFfPxuivCGr+1aR
E0X5//Gf2Ol2qZvsXsnY97Lnga4YEeeDNcoxBAA3l1wHX6KJ7qnUHJoks1dkCYKty6c15dVnyU5Q
KckHc5R/NPLQVtYELLSIZtV/tTnaHY/Gge0Q529IOYQQGrJkTjrkpFSMoWnNN6F5M62ak9dzXIK+
UIdQSJVqaQEsRwYyzeYuVIerptAPSs1jl+R5BY1lV0w9SQ0BB1jeTV507JwwaPfjAU38Iw5zwNsn
Rgje7pNGvSYy1cgGjVBtzFZu57pXWqU9d9fKUtiZVnCOFjP+QQcZoC4TgZiuhmNqXq1lqPC4nXVq
+l2dcgpHrLtLIeo2AM6+k/ZRTi73S5kIs0LyfO1Z9eY9hkqeqwBTAR6Pqp95njamKAdHb69fwhhh
IgonW4tdZc3s5CUCkasxBVr0djlHYWWRH1ZGOfrczW1bE3OEYKhzkoPlS2D9EX4R9cn0YKSu/I1j
klGhABO6rMI/RHxOGovcAbrY1WkErz9ZRCsRwpoW8H6SN3LJf1gkax9sUbGwDVttLApsnGZDN+g/
5Sl/yECnjP5MeFKutLsuALva1QJFML42Euu19sE45TWtuFRhO4IgNA9Ifl7HduH0tm5HmB4B6/uX
tnLzXSnPGZq+NroCl9gfDffGwTySE3mWB9EaQPDyO4FD+8gMkhuDlO+kodWt4QTNvSUJZO16CA89
jwuYeRrOJmhsaBZDIqzO8QmrFWWr0Y3V60y/FyAfnK3+FN5ddk1mHNlYo+osSt3ndQMlBrdugiq+
l9rHy3+fGe83f58KinGvGWltkb9fN/6QRp44d98SqbW7aOEs5R88n3ClqQYRsaWKLNDIbMYSo7Ku
kMtBONVO1rbulFY7NQ+vhzj5FrbfxjYLzGY8RZ1yE+JBUoM2rjfyY2w2XiX/GuRkJwGmbicaqlqX
PwXbd84/j2zFJkXP2izHLyQvsOrN7Co7Fr2CB9Bm9XJxAAl5GjJTy6KHchppNgojqxV3fZX87Jjd
zfv6mJ0WX0OJhlQEa0DlavBIm5Dl4aHhmSuEPogqg0jLBIfbxxVqgqzlElDabrgqgWiWV/E6ufrA
k59lnhBMioF5FUzEOo1nLjXJGLDRyL+kyu7iw9z91jBEGqoQ2I5tYEY5G8e+CzcGqTBDNGfHfIEC
bKk44W7Yxb6Ilri9uJpTc0fh2DF0Y436iuPQpcoq4T3Qu3WA7pAXgkDRHh3rLt7Xu+VLD4GzOZ3C
igoCYSObcF8UU+1nU21LouxEYBm97P3saxeaIJKqgGNNpKHgaokXqtKj1NVaNkFQFDvzQZ1sOQCA
89TaQLOJ9vpy2SjbIc82qbswnSTw+o24d60maMVvAAU2lv/vTFA3Hkbmiygj7yil81BWSZvjOAaX
TbADG860Br4IcJ7RwHbUoKQmGxd8OhC1gKYFoj+EPjf0w4fiuccYKvoLeItDTBKcLbzWGKsdDgmI
s3UqbpWlNKvo6pP3RwgNiHFPYI4IJUceVI6ZQG8Mkd3cBMhZVYolaSYkZoaTzIonWQ+NntngUIVU
QszxR+bFtzFGu0YrNX28LgqI3eRgyRtvHqQ9Z9+YaR84/kwwaWEIgobZmoU1LU2HJ9VSprap20p/
K0KraXmRoEGc7zXyvz81iSdswV7a2Sx152pmZKRZjIeIXl038/M6cS5a3t+n7llByjHWN+EiwwiC
CMyKVvI6ajwL5N9vPAGViXhaxRwSdW2QGCfT4PRKmHFhszGUpwFjEWflgCe11XppvFvCN0V74mw+
85bCIJGM2hFg/DIVxnvwC4VjZJBnBp7tkGdf3XfMwi15Sul2+Tg+kqkbAZhljmuzV/fXMi0YF0nC
pNUj3oaDgkaJ1N0r+b1mNjwzZAF0XUITQQyL6x6M7jQo02iqKVt1FQUDfXI0dfguK9OLjpeugoKv
sBiHvvqd9fl3zncl3nvJLHVwLbmKIrHC6v6IGcboawuOao8eGI6OvOkG1qfcrpGK7nk1yPIklXhg
tK7aLAAc7qy4di8vifziTyvCrYo+J1gLwUn30dunOFqFgmgjmdWxqX7MWWgDypibvDyGZ4c6VWI3
V6YKNIhrZb7cXJfWw6J8i+cvYP4VzF/+XQ51uKQFwqj5gPn9pbxtawhRHHNev4S3EsoH+qyd5xBQ
CrChLG4r5JidlkBzh/+/8lhkeKYoD5iaTDC0EsEubYHTWt053ZdooCS8MjDzNG2+GpVjVssSdfqC
1gkJF8O7rLDqy1wFXtZI9ofdocJSbcZJlaTQLIRy5XN4JVjvEm2EDqrfT7eER5U8TfbyUUttHnES
8zRJhABZsvAPGsKn5VVlEZkLd4j8uvvdCt+GIrh8lphFPwCd/tqgLr9kyE29zQg5k7f6aApBjKvd
qxC+I0LDOXfEnbck6uw201I0YgbPS0JvBklcE0w8ZuJ/WBJowmRJh54lTWsaLvOghxoCrbpDyz0G
fMe6VkG5Ul+XHhj6CpuXqzMXBdZxxZQUcKnSqLEZAtd1NuLq0ou3xmp88UFbeNBU9qo2RiiHT6Dc
BFIjPHPknXqIjiXGnqYUimmrEznr92kvcyrPzCwagtB/V0V5fhkloGhKUA7uPBHPuMIjo7fLlXA9
OgPS5/IOJR0fD2Qn4pPmEDf4FOLPtmmUbCwrI4oRaPBOzuqHO8hlHqxrMuNlgZAKSsec5IOzgSpV
1ZmaoSirWFLcFI+S/Kc5OGHCGYbimaDOWWoKgyq/a2wLh3a8NY1g7f5z+SyzskBch5aBPh5o8mjQ
X1eDfXzqEOVj8XatnrSUA5Hj/X3qFpH7ZM0sUuJO56PRHc2eE4vYnwi/HsI3uiHSyCx1NqDpPKCS
l2C4Wr1t+mPEG4tnJZkaRtVVgHHQjPy00VUyCvqA1yfA+nN6k1r7wpptQ3rIo6cFvffLG8KzRu35
ZNb4m6j+uEN1XVu+DOI7C/Bb9b4sX8yQkxUx6yBA4MgmZi9Js5k6r0Y+Fxhnf4/kMzhzc9e8VVEs
AGRxF7m8HgRzr87GaAzhPBv60sm4FjFBNSMgQMxl4rgDa9AT41LA4SqYhCet4495nom7qcw6+Bsy
CVd81I7Fd5BTQ2i9PxC0XuHm3yU8Ezheziy8bM1Sbh4PbR+OGt7vSxffSnoNjb5lL+rKndhBlTcG
DWvZ2Kk434woOMuC4axiWrpJDgnGr1WBtj+GSqeg0pGNAlq1IKKcvDUo3ebXDAyPBIRVF4y76WlN
OU7L3FkyfmdBwcJE3vHxqzeAJyu9BKctqlc9PkAXTeDNQLBNmKhpWcAJyHQzrkprMcx60JoI0/U0
3uHrrdPIWQaLaUTRgLJH7iQqYGynjkOrVMUQJYgmRGwaHW6HjEBXB0gFuim4RuTX7FZzMnc6Nj5B
81acK4VszKcb7GyebtxW4IbpZhm3pyJFtpg9xg14s5Q6sJraN5SEc1ZknjnqBlNWQwJ1xETOyuyS
shNm2L9Z/ronzCrdLnRHp/dIPRv8KnZ63dqindysL+lh+PmVAunmw9N9Xa2r1liz8FOg8aJJ343J
K3kgJuZNtPm4lI9Ghm6ivIeKtlEj1QLtiPD2hci9MUB+wKag0op9M0kL7omhWOxIH68VKbmqewk0
P3mQFYUTx4t/2STz4bQxSUW7cEzaNlVxKKpoDCAaeCtOqgfiltnQvtCU224QFeBUtZCjJRuRXBW/
wsqfoh85JxNheyN0TgzTMDB6RP795vMVkJCMZcIJnGnP8XCcx8c6PKWFu0je5Y/GDtZQIPmvJSor
tobV6hQDFWvCTIdR9sgDIeapPI7e/Ag4t9ugSM4DLrC972yTiiyCBX7rSiTzf1lnl9nvMuLELvIH
PseOvwbem1abz1emVTUnfygj/yjsYMQVdHsh7+Nxtolufo1R05ZZhZPau2VAnhQNmBRqkEWSN0Xx
rqIa+S2gH5c3je3pKMxDDEciijgfvQO6MQu6+yBtz/KgSSChqPpVvx/UxL1sh/0Zz3YoP+8NUygn
EzTkeeeVkj3nz1YS1MupnL9Jk4chsq99z7NByu3bVGzEUFnRUH0XSC79ykmu0I8K5EAFO0Xuld8N
UHBzCYtYdXPc1X8/KHUIOnDrKxKYgsGOXQfggdyJqU0mGlRf3HOlLpjdva01yv3VNFEiLcH2mVdl
oHrRQRV2Koi45dNy7GL/8h6+t7k+n4W/a6Pb+2lRGlNkoJejp+lJTsACAyqkaXBwAm8HpfQayIi0
Q7bXitHT5qdmiXaYsrdTrQyMovasEXBHpJC1ojgpRoHVWPUz6xX6yzs1idw4HLzOqDkOznQ89Fvf
GZxETGB+dHCt19NRMpBBWnXd26EJ3ftWv+7FzssqKD3Lot0WoVfLBgeNzzxYG7vUrdVJVpg2MgGL
6YvdQFiiN22zRHa+/Ly8K+y3xsYSdYQ1bewkZXxPEq/X/CSFmPoXD924E5KbzrwR89PcWN4C+NiX
6osby9ShjorCWooIV0vdG27bTU4fotQMJY2oKjjsbWQRn1xvY4o6zmsi6UNXwpTS7atoP+YHIdxf
/pA8E/TJbebQ0AoQvwvpSW/wPMy8aXy9bIO7WdSBFaCibkY63ELdrURsxNdvoRiTBLMHtcGAy7hF
fvPnz0YqR2CRtCT6VslrcTJjK0T+17hreTeoIFZFqACyeT0JsulcXh37C56tyR/PWilVYj2NeIiC
KRfd6hpMDdkxTvvdZTPsI21CScswANigoRr9EkvzDE4DyDH9sFY3knbr/FirIBDU3BgYKinj5AAs
FlI8W/5apANf15iYByRYrc5T3ufUzKC3Y1+7Vu3FHwKILYDjOb/iYVKYOcHGLPWQSEzc2JGJuySt
HozxuoozOw9vxdUXE4mzRGYetTFFbd0iTWI6xehaGilEGcfhuat5cC22d5w/IhWJK6MtI8BDFLeq
XofmaIq/apHTG2UJw3zYKCrqyuD7UUsZ+Ej03qvHZG8dATbwersKWnAdKTvFaXyBK1HBPGXGO1cr
GKlAcvTR77tizcfZxB2TWFWQtbWvCMpDl6GxF/1S9cI1k7vLJ4B5uWwMUqFqxDRRXIWYl4uye00N
jPS50fYVL6FnbtjGChWr1NCU2zlGDTNJV2fIKgfK6TcCuPUvL4YJ0tDOdmgUT5FkmrUOSNW6CDgD
bWcZez3dCZM7jEGuj3avgWfYu2yU8wVpeMNSd+asroghCzB1YyCHN5PkhTwsABPStl0adaxyNdLN
Bh7p5s+D1wbVXQxpmwQTEqSdHn0fD/G37n7YFz4ILHfWw79bI3XgwjzPLI3Iv5fhrpqCBZPMy3wa
J87+cdxEp85ckVa9OYqIUokY5M1s17OrYarg8lp4Rsi/3zzDlB56WRmZEI2h7tw3T+GqO9q0v2yE
5xRUPmNMs9wuC3bLWm+ho9ka96ps9+njZSvs7tHG36lwIfTibKCXjbB+Inry09V8JDKa2iG088NX
Gzgbe1S0GCyr7/oICeL8ukBLJAPmYHRAo31avdTLv3+p5rQxR4UNTewUvBKQR4l5bNejL+FlHkec
rWIXpM9WDAr6t0QlBrxaJIStq/1BNjZ414EqcnXUym5BUU/qibwuMDt/25ilrmQommda3oDKcYR2
LDI4ILbDt85vgtxbfvIk4rjWqPARoy9TRCq8Pj3lAcQTMLA8TXb6GO/TQ+4Yb5cdk5lXbdZGxQsU
/gVFCLE20sbHXNz/KibMPmaoeikwBjUd6izniTGEk4k6OjgVAtlLvP4+dUeIHkUB0cWqSnu8EgDy
vbw6dg/VOJulTncl1J0CAm+CHoi+TY5xIi/02o+86Go+qEEEZOB6iPeZK7gqp3/7niB+ysM3tqkj
j9GCUSrwKdx2bPwGlEnQrX4AfNVBTyVII/FpilUHLNFBClYwbR6DvoSSXS37aTjcrKPmZr2xl4rn
VgFpdRvb3ZydoARxVGbJlusGUpdgaZiMfaKvp6GojqX6NqMBolvl3oiax6jVAZJXvkVD489dEkDl
NLflBOUkqbmO0h+r2Fxni/zUNqFud5kZKIb4o5p1V8iK1F7rdRfVGZplrauUsg1JT1vLSrsYUr/v
FjtOhFNnvoa64apT8ZD2y35aYlvvNFuF5nfRAM2u/pylOujUymnMn2sXYeqnap1mFK5CzF92cg8C
3sexeptWFf1YPbLXdHkTQqF1lvkpxCiXGiK/XldbK1q/7MxdjOpsPE5epjSO0QmVPwv5ocswanDZ
bcjtdWnnqOCZKR0a0jFaF61wIw+BbHFSuX/Ifs5uSYXLESoUMUD/JMt6MxEqJ3Ail3q+QyfrKlQM
VDUxgVjGT6k2c0oU7Dv1r2Uaa1cKajOLcouuzOwO0mQ35n7seUg7nhEqYOaxsQxCDaxqqCLnEZ/a
sAiEIXIv7xInpChUoKzQa22nBR8xi51qecmEvSzdai2nlP4PN/f5i1ERsm/xHwiUIELmv+Yw8seh
cmPFwBO0eK3i7gdKqUdBmOyplBw1+a4b1dFKlODyWpmvwnMsUah8qw7LKBp14PqW9H4Q9oa1a6Rj
aAbVwPEPdkF/Y4kK1BAvGvMEn9VNHkVHdXJ3Gtz6Sbky7+P9eLXYQs/VrOa5CxWkMf4VLxh7wQPO
uE5Fv06CKOIti33PnXeRCsaykubigirn+8Rtd537oNxxwSv0s/aq0+KiVYF0HNEFBRke4w1veVQ0
icu51/DuIKKvnpHUtrbs14r36uAZoSJKreWiPoSA/YXpfkp6WwGz78jDoP9DbvL3K9KwoISIOw8t
Kll9P/0U18Uzc+2QmZVda5LXGNl9hdqMmBi/kgqlSCG8Nupmd/kk8M4jDSEB26Ghh7gmUZcJd+L3
xond+hg/Lm6+79GiGXjNIO6iqTgzR2bcmFmPs3eog2EH8l0IH9Ro5dYAQ/MSaa41Ktzovb4IbYRw
M/uEHkk5hrdyQHBX/c6abF61ieM2KhVXwiiPBV0gT6zlttMlW1BEWwl5bGjcPSM/Y/OSyzstGXUy
EGL+Z/VJnhm65mk+QBnSU/eRzyOX+Ad74AoH+FAFyoH6iKsYN2NY4aEw5k6LPQvdTgC3sI4uSe8s
+6/CVI2zRepDFnMmAtOB951mJ9eCnyd2HRRe8b09ZlfRjkhWaI7kLEF1w+vmkb/8KVkxSRtP1wE6
oqsaUmN0jbziPESV6tSheshUmfPaZzvlxgZ1BMCgZFqRABnMCWSy5FKY98nJ2CGVBXM4DyPG9MmN
MWrz+jZSyhR4H3cW/U461cNNYXASPOZ1ujFB7VYdxXFXGREwNkLkjOO1mhV209wJyosFoa7LAYtn
i/L9uBigbNCTLoYy23l5bWVuZf5IcJYBXL5sil0K3ayLuklDYQrXJUN2VwMNrVXuCtfHq8fcWdUh
Fu9LFBzG7/kYSGIJet6nwdqJUm5P4Qvnd5At+uyTmgkAsApdE3qWJInVHqcvIa/K+gGoTr9PHf3e
2LU28txfoQPKG45F+bJFOq8NDbEQCwn3+3LAHOl+BoRa24U2kTUpHZ6HspMk8+/6aOb3BBqcqTw1
stt4C4hyiECx6YYv0nX5qB0qd9kvXB4zUtv4/EktEGPqEv5L87LHswkxjh51qqV6NEdPbO0BejHV
CyYW+qi2K7W3k5JTcGEmTebZJpW51FAPGOoat0OBDHtwU80h7zdhtk3p3kocUW/dy9vIPvpng1QW
M7VdY5UF4oxU3aSmjcEtO1K+AgRGmATbhK6oKj29EpYixMmwfcjnd8Nqh+FrnfIgjExv3Nig4gvY
E6ohaoFQ6V/RGN1nXuyrDy3Ui8Zd7PHucGaA2RijAowyVZ2QFyjhNGRqr3mNpqBXRKeVgpi3MLLh
n5xwY4qKL2A/xMCKgHMdq/M9KNWhpJNDpL57Gdp1b4gPVm54X/CIjUWy+E3mUChxAnZrPMUHZZfr
h1IOYp64Jvs0b2xQbq6364qThQgNMs6H2QUiJnUrpzdsYwe5QxCOAnHq8GYWeLtGufocjtWSz7i2
Zc0fpn3WXImDby0g5nEuf0FmfnBeHZ2z56Opd0uC0myhPgyJfq3JK8fdOUuhM/K2NJSyJdnWVD1O
8aEFHcpQvKwRGDzmb/9uMeTgbdxh6itJnRqo94B9J21/5jz6RlZNQRcVUQT5MP5Dj66MZWI2tR7j
Y3XfNPVHPTyW8dUAluDLy2B9sY0ZupBd6jNGHSEJ4Mbmvml+6FJjD+JtnvV29iWoCGgvia44uBws
eiqhTpTQtFLEVNBlEXRS5IHiJEIubOwIRyRvApG5NFy0EJpXwONMDxGIpTJUfY+K62LmbtbcmOBx
tzrBUer4WRPm3eUPybowwNT11xoVaFOrL1d5RXhQlec4eyi148x7TPBM0OE1ja1uBo4O03QvS1a7
XRjtQ4s7e830vM1KqNBaDFmiZguqBOZ/QC51Al6OjMyvd817daK4b6+h9sLVg+Qtjuzm5jzVRW6s
8BnIpokHqFCoyje148QfVhKx3SIqui6iMegTWgLuKINLbbxNQVS9rK09yk4roMi51+vRu+wVPB+k
YqvQQfWnzjAuXdWYVzD3wugnUWn38q6Zfl82xexJ6TLo4gwyK6HQrHuClMpjS/Zt9hdvfIAGrxM/
GVcGEKP1Lne0N/4DiZnmb21Sn1RshypveyS7HRLqk2ADW3+ECJcr35g2dK+d1Jv2XMADExCztUp9
1TLNjQLFAlAY7jMQhj0g63XD2wyzzKbdPP9RNpf3xguPw4jpQOcvbFJdP3WMx1SZUTzIDLcKHyML
KsSB2CLduYPSeJ1xQgorxwGHM5JQ2cDYAj0cMdYCqCgtxMvZ2IVlZ1fz86wGEhKC7Em1Xjjuw8oU
t9aoC20ddEtIeiRv/50Oj29Ml2jfld7C7WQyY8xmadTLGpwcwlilSAWkDpokmula+u9SznwhWvb/
cl1UYNbaBbrwMabeF1CJJvtmRplO80qw+LgA2wURD7fCPhObtVFhWq1ErZ9rFGDkneRPuwQylxAd
vi0f36WywO9ZOknndLzKCCu72u4fFbY7CMZ1XYGMWLqffdmRPSgRu6/rXREsENCNPd71ygzYm2VS
AbutRGO2dDwDjaF0xgJnLwz3ubl8JWhvzFARZu5QoZ4l5EGy+CCr923uWy1syf4Kue/SEEFV9XTZ
Y3i+SUWXdFTXeCjhmxgdtoXh96QXjmxY/jDyhHk4n9Ci4oksaC1kOslLehbs0DpN4as28rpGzKB1
/oAW1QLrWkgZYqBEcY1Z9aA1YqeZ4ScTyMfT9WRanbMCQGaHWu9pgEIrwrir88eqbHZGJzqmqO7F
0XJNJJ5G/n0JDc728j4BFXUwC7V0gEOhwWldjb3TSCeBlzZxDgZdgjWibp7HFl9ZNa4F5JuL7F12
GN6Jt6gQk6ryMpYd3gIdUFY42lfjU7Hr7RxFXvBcYSoaFfOg+kojaXPgLfJpNxlT09TtamF6gsBC
n0Hju4/d8in2BU/zOpcwIBCBLbQhoF/Hs80+IgZyDVm1VCgOfjTdJXkcEm4lN82deAjW9Qrjl8JX
WDd05a8VenAuhrgBZuhR9KksMBI2+Meb3DwMPecJxFyMqoI9RLJAvE0PoYhpYuYjOEHd7Efe7dYY
sljHhVfnZZ5CvOSgwa2CiYqGQo+FWPdjDz8fVF81n/RyFyWp3UQ9dNy/T7Kj9jJnWczUE8BrwxCR
QQCC/XGPikiyoJeLwBlDKNfwxfBgGGg9xAcr/XnZ/5l5imGSEU7MWYJX9aOlajDrbOhE1HqLyi67
q2F5LoHekDBSuLqqyqtXMDELBqa2waKNd51MjzdPBaTj2xg1T3EEuNAvdLDF9l4EPMv01qQ7qTym
Kc9JmKWZjVF6zFmNTJR/BlVyh4N6N3mykx2lvekSVhtHdAkbEa+2ywqNW4tU4F6FZQKiF8tszPse
I1G54Vvz8+Wt49mgwi/kGoRBSAbcQAkGcBvNGbXxIDb3/0falS3HjSvLL2IEV5B85drd6pbUkrX5
hWHJY+77zq+/CZ05bh6YbtywY2b84gmVABYKhaqszL+zwmR7Wt7PpAKRnpNWt0prG/NtyiOT23wT
rHeLicHRKAdAy+DWBioAEkEg5IMgpHQDPDnlcKRDczjTARQ2oz+YDVkbZry/zpVEFgQ8XIP0MJjn
wnw0uZTC9DOw1c61DSa3Q61pbqHkAZ2eR8mjs7zqF4K3DmXBqri4/+2tlCAVB7S8jnkx5nMBDlU1
JdRE8RKgRB+thQQWeh7EWTSrjy3KRyscs2N/wwXJbYVifWWZ+YjV3LbCNMHls2PgY3ztpLudS970
T2Al8SrfgA73yGvZbCUIa6vMF1QDwUiKmLKfqg9yd9cNnCnbrfiI2VcV/4Jb1GAnRiKwI1DNXmjm
zm4U2Fl6bM3npHrWUjftf/zBUQPngw76MMjmslFfCVCTJB2eqImen0j8HTKTT2PFI2Td/E4rK0xS
ngamQVsyEm3HKImXKd/I4kXj29+thcky8tiQW+iUYi3BYepuhvI25TEEbULkAdVVkMhIMm4T5tt3
WAq4ZT99Pf1W7aH2BXkUqvMFDQiXqskuQCujtWBiZjP08OT4kyVezDMHO03Hoa6owze1E2tWNt01
PHWjzRC/WiGTB4ydjgSfYtdncB4hFahAbuheX8W2O1xWwbhDoGRlJs94embmPoXSr/pRlMfe5CS8
vIUw7jCEUtBlPfK0Jb+TWqfqv9U8WNGmPMfKHdjmrV7PWRQOOKoJBTw7qtueEgdzpA6x+mPkNTcD
VBMNBCIdE7bZXnznkm5sJYq6Bn0QkNOjWM6+Viop0wNjNCTHaHUbYwBG9TUOLbl5VVK36b104ICD
N3cV9UJDVTRYY0EbCQnMRkOVEsHdJeFTMu5C3uTupntAmocAYowpQJa8zBBHYTBG3JB17tf90SgQ
/2bL7P7kIjYlCF4hL5RUNi1U0akWZx2ieUZyKKNDMdtl61939M3Nuphgk8AeHGxjEsFETW4q4SYl
SOH1L9dtbOXtIOH+7zI+h65Xz7oikYYghZivo5XnzPgwJVcUf0zGTSNzztPmtbcyxOR+5dj1lWZg
5l9TP7L0ZJh/uVlMGpHLZj43BjbLBNwihqj1Pki8v9srNl8op0GUK9DilWl3NKXGzrrGltLRkia8
ezDsf93cpiObOCxEVDU8rJhQKvZa2YrVBIrwzs/Te6I/hwrYbznX3mY5QV+ZYcJp1UxlKVUQ11tS
LwdS/oeJMQEwdT5KD9WPYbYkO9pRDQJe+rXt3ZflMQG2q0ldzRPtzwGqUiKG22H/fH0HN/FbGBzV
TCguasghmS3U4z6smhFO0XnNUffCA509yveUf6eweRDGrQWtjTEbmUoF6JtmbGSYPpfjja68aDxm
ia1DtDbB7JlQG0mp5mBQwbuX9F+IknEyhM1sfGWBpQCplBGQXQWLSMBr0kKlsj2V9vgfEOHiou3y
FD2JFsZK/yAOre0yz89saVttIBhmHUoAe/rbOXkuyXEKHg2VVxzZJJJY22JCkaBocq33aOhUaANH
jaVrKB3YGRgbFePxUyQd0qNNDrF0lYPB2UwA16aZKAUxhK4zxuA/IF7QT+0osFAHbCu2B1c/oNXp
1JQ5DQ5qcjG2HAeVmfiVpiSXuxroP5XcNIMHIgvCQ05xF0h/h9V9Akxmoeb0VEt3El6PAybwoJ27
w8SHa3xpsTTzSQLJS+OroZU/trvrB55zPmQaUlfWuzErGjHAl+3FnVI/pu3L9Z9P4wX7Ml5/Piae
oPloiEpAUKzP/hFGD/zalpm8jKMXxZzQtb0SYCUkA084iPv870r0aVimJEfkEtNDHtDZQl7cpyfq
17VcLDB7lamjEksltCaDkwGa/9I37XBf7kM79Qgn66M/6popZtvqBVqD4BSA43WqMw6BHUs/zOwg
5q/XPw8Nf9fsMBG4n5uxxVQ87Pjdvv4c6qOlGC7vDT2l1+wwYTjWZzKMC4IkVYIDR6gbOdnLR+9Q
Y/2OBzPaPrY/PxTbt1GBYUo0CU6tGR2AZ14GajDM3V/fOp4RJv7OQm6SrMLWVeNLmELYsn9W1MS5
bmQz1zCQz/zr1SYTeTVZ1VutpJHXCW8Dn0BhKQKfrHIrvko2BgugC1qcePfyZ7X7yudiHzmiUDU9
SGzpHKtCW6QUX4J5T4penXatt9jEk2/Km8nLHUgh2g1naznez/ZryipWywhczxBHdvNwPy92Xp91
3sP7N7faZW+ZiDGXRJCD5d+SpGBF9vSuOu2RUg/zhPV4zkJXvAqzSlFH8jiC/KzCk8RMznV67HgN
381ZhrWvMEFjiCNlGWQYifaYdzktO+O7WTitMzr1feQW9ihzLg/eqpjokQdzgRwA6X0qvml1bRMV
xHF6b18/A9tWTJXoBoH2KsvRVMpBFS4NLki1mC21BVYsvBm4FAK/yeMuZpi7PgpLsIaWuuQ0xDyQ
AoShSwhCqvqcTooFjJBnEmLn0mTFdfcqzS9GHvsy+SosrWuqgiOhC92AnuL62jfbGoZ0+a0YHw0k
CGYpKdoaMgJ06uYngE2nMwhLLEwivyW2eI5frpvkbTfjqk0SxL1GadST2ZO7NyhgdDHnZfubV8Zl
VYynhmlbkmrBTaqe6DR54XU7+ctky2iICg5vKv9z5PHXaHaxxrhpnwwESGQD1fkgf+kjcCqQAtNv
si3q5Ey0JwwP2/oMqlYg46OA+NFcvPaa9KXSQe9wqIXAl4WXRtUOQ5S6WkTOWVLti+FNDUB2a2Qn
NXwIY1O1RfO1GjJ/FBenjyLk5bEfxMZtLj9DHYhHbcj7TMyNKoSVPkYVFoWWf629xD3UvZ6ve8Jm
I2/lfCz1yhKZYttmgCaIpfqPpIGadX5V9dKaMdhqQq5Ja3K3Vhe3nvI/GQxem2Zu136IdUFENHPq
HoMEqmZNQo3R8sK7vsTN/AdVL1ExQKyvs+XlSAjzbhKGfx9vmNhT/GjHz382c9OVGeZMlXOHbmmN
Il6plJaqP88mJxLTA/OLi68MMAeqllNxnlPQohP5PCVoJn+P+9oy+6OE8frrW0Z/12ummNMk47lb
hCUmh0h4HoMHibwuvRPGX65b2Q58qxUx/m2aMRGyGv4dfstvWmgHa17lRZ5y25ogaJxOfMAUZ2Fs
bbkcgfETKQMhIAAKaPLy8BuN9rwO0HZydVkZOxLUS/OcmCmCn4FnRHGM7rN72tAwXXHfudWN5mP2
yhed3MuekPdzq0gcV2GH4XN5WfIQdWCIP3tNf9+AYtOAIuN7zCsrc5yeHZ9pE0JiKANiPrzt7d5E
yNA44wSbkh/GaiuZO3squlyZOuBcOmd0q+PioEBgpU/EMfaxbUDGbjjTDcxOPIwD9yMy9zL0OdVg
GWBZu6td8Tbam9bkAGZrhxaVIzXuARzx5EfDCqzghY+d34z+q4UzAUWXWnCKTTSfnCJXFYCYHMle
N4rz9VPICY+sXEYtRVoM0VUaHhWPSrf0ED//f8zE0lfMlZiiMDFFG4HOkif4ZHYMd/rNshPsyc73
NBQLe97rZjvTW20eE1oK0exUaJcBnnzT/qih5YpZB1DMvJPvAC726CiK8WfrHsycvMSHcybYEZum
jMXRJEiu6MMqdykItLvRUviK6jW+9Na/8IrGvEDKztwU5diPEe3SYigd68JINSjvDkJrTQdiEfDO
gtuDR0Kx/RS5bLHKPFtTJS9R18U6KVi5+VLQwc5dA75i0y+BFLV4BQZOUFOZKuFIFmIUNKEs05ey
/Jb2ZyXxi8WuR54iO+fkqUzIEdIiamNAlp00PWipnXeOUvp/depYNYVYjRoyyxSLVt4ugi1KBy12
F3mn4f3T66c64Hglb/OYYJJg6qfsRhN4LTBkVU9p9VVuT5h57CoO1pW3d/QXWb2C2xYsQ4KJqGWG
DxHZF+A2zdvH65vHO2FsKJnGsUxA6usA/d+ah0R9uf7zeWtggoekzX1fQrXciac7pT+ky2S1EifF
4h0fFlkpD1oYKTk8gFI7RHZ/ipzUlu8We3HlHXngvZA4a2Ll5ME+VaMMjCITMW+z9Iz3TM0lx+Dd
mKzYQDMbUgXxJTq/kO1BBT1BJgOwxwOwlZ+AjtRWvuoZRJIaqzyKjswFgnEuM7aOECizWZg1ntLt
bNzME9kvcbkPurcuVDSrbDByP+t2pHD8hZNVaky8kAVjHLIaWdC4uCgRQlVG02wh4tSLeWujX3h1
svoS4jjQDkYlRjonOhJ/Yqn1qZTsSnCX5i7KnOungBMyNCZkBFUTlhpUMxwRyipTfRCWzlqAAlbH
52TgzYXRI3slO2AxU+LctYnYILj3cmmV9XyIi8InXWRDTtxJQKg0dLxHDm8/mSgyqYIO5WBEqpwo
vpIWtj6+QCUEXGKtVYGHuapDVxOE3fVd5Vmlf7/6ijnKaXmZfVLsdfv4EPv/AUbyjjsvAWLf9cXY
KH1C+64YRXkVCsu8o5NhiZPbtWL1H8Jz5dZH4Bp2lWBdX+F2zfWSGLBwlnhB90YKAUVKw5M8nkLo
1xV3EqglZB3pVux0wnfSPRcTx1+36+gru0xCIgVCO9YmrgXKBZSC93cCycubeg/iXzTXgvf+PXoK
PV4exAmshElL5FxcZENE7iXUu3jaEwFk3twRYd5twVKsJgre+pKJz9nhtqDjTOlJuoWON3RDMZAO
xgeOm3IOP4snV4x8Mo1YwMhPatpJ6OjkSw3CVUPzY/UPMEOrBx5h4ozSp0untEjV+6lyAiGz89FX
eKPBnJSB0PWujp2UEFEMesQXQ8pu9DG7CcWZ5/c8T2ACii62TW9AQctRHqcPcshdwNaexrfmPfCk
s3k2PPEl5k660fmkK4GTnVGPmlA0zAy5ak9EW6v9ocf80H4xz4v6qhmBrRJf6jlfjHfC2Yn1pizF
Xp5wz8t+tR9vaztw4mO97+/4462cTdWZIqFO8lEUMuRiRTXuswyj8Qq5ieSWFzzoMb2yjzoTPIqg
7zOBcgmofrMvaAvMN+6V00RHFIHvmEZe/sf5cOxofGv0iSCq+HAyMayS3BfJmUDINLntQi/DgEph
tbxpBk6eotNDsjoEZUFy9PwwhVWYJ/KPZgjWUoMskadZxokdOpOoLLSHDp1UgNqM4QmVBbvIDdEK
R9Vb0sIzexCJXr9xeD7CRBAx6gehQaMPlfrHSJP2kA/34+Gf60Y22WNXcYpFno1ykggl9BKR3Mpo
aUwOLlQr/EorlvJ9fNRua4eqtEbETg48VhcaOq55JxNa5CjHLE4IhIzQH0btpcwfwvaLJD+miTfy
iNG37xqUyungAZCibGdY7xKhCCKw87bu7FZvwGHvxf1i6wcFXdPon4xzEjYzopU5xitJN81Bl8Nc
ET212WO8nKPaj4wbdUYpnVgZV7uVHuVfNnNlkPHPAWNEeZkgsaVadARz62VtxbZ0EPzciyAmyFnf
didsZY9xTyWYJHEJcexoiZtKQQ67akdJ/EqwTPLSkU0KAtro+O/XY266NBXLJqVzKvEPgsFn5cV0
yZ3qBJjACSyMQvqZPz9wjsbmAVzZZNxzquI4XCLg1GiNluIXBgfM2D4wDGextESnRMuPOzLC9VMm
lTa0XtKHaQEa6NyBV6nwAoc4wY6GbIg7ATXxV6uURWZUWKrRA4tK5LUjptipdovegW88tpNvkPG2
0zv1NnR4RejNWPpzZ3/BbYvVPGtyifY7UpdCviX5Gy4JTfANgbc6esx+fypkkbkAwRwIwrgQ/asG
31CFQmPidO+DNdlUfqx8LHxeinndaSCT+r+3Ud7rUiJVSJzD3DU7tzUf6oHTPNi88FQI2IKtGkOl
7EukMYFyIZTfGGUAqxOBQRXQmttNKsfOZnhe2WH2roPKA9qjSFLK4nZckKKEp7k6tJmt9j+ihvcw
3w4omBWAmrYOTkuWUE8t2lbJPom39pKnuhM4SAkaIQn49MI/w0dejLEts66bQ/DCY20jdCvMCGTj
B03nIEC3v9PPBbHtsgLcELFo4GSVIBgwHwf1axc2aMz7nBO8GfkxhKBpRAOelaXNA+f8MAYR5nFp
nFLtFBl6t8P4KCJxduI+wXnWmKhojkKSCQGsRf9+Js3tncCisA4+zvo3TnFZGxMNa70eqrgAtiX9
Md19SsG5xr7ObNp24KvcbZf6fm4lOLL+9/QmRlK3RYTga5yiI8RwP4UQmpfFQfoD+sPWCe+Rj+3A
TehA3NT5I/DkyjzzLBDVuUjVhO6t0HzJ+sDTBVSl8H7kEQRuVxVWlpizbUhaDZ4U3Kf9YbYlDCTV
tnAL1VpHexg+Y2P7CDYhXsK3fSL++zUVNjjKsj4ocglAVDF5i7Zruh9zfQoHnib2Zu61WhyTe0lE
L1q9pvSHvnGggg+9F0GLhsdKuxnqV2aYjKuTerCoDUjxZDhkOzaWtrj54F0/3ZtX5coI3dLV60ZR
ojpsgAl1guJjAtSnF93MVNG6iSzxTya2IFv+byBRRCbJMs0ZGKNqRpJlPpJ/Gt3Ts9311WwX8FYm
mOihheqYgPGfosKGozrS14YdfiX7CmoVkj86SWspQCVHoV1zTPM2kokkhbRk6VIRHG00LYkdgEag
OkzhKRo5dYRPkO4vOcdljews11gnKqkoi0CkSN/FUPGqNnKr9i2qe3eOUxeUTLaWYB6gTfxIfZqr
/A5A8wPKfI8Ffr9YVe5JJadWOhArmeKbfsm8OcutXIDUZtrsZ20AGcLgpOV5VEWM8Anx0zACpSDp
+1bu/XAU/USD/p7sIUf3AFnbk1o+LXF6M0jdbppOiabb8TDZhVbktjCZ74ZguGo2nrum32sNJCxz
6M/lAfSpsrOqR/act25ZjbeRWQHYrUDGQ7IHPf5QyWO2KLNNisHS1XhfjPFiIZ1EPtKdhC7D/1y4
UMq7C8jo6HHe2xKEzSewAuvi92pOvyazbFf5eyaqTq5P51R+1ceuspT0sS8mIFkmsFeIIYF1dXrK
syK24kGyBqN29DGWrXaWOZf2dtcZ2lZE0TAtqbIxquoEocoL3Nqqnz4QOz2b7gjwjuT3DvGSQ/pi
fr9+JjbDyMogE60MvdaWnNIryfM+it+UyC6m/d+ZYCIVqaSmbkTUWTXZHuSnerAlHonp9rtltQwm
UAmmnFXdiMY55Que8V6aVYuOOuf74RY39YHHjsA1yESrkIxSKAmoXFSvlB2nwChbc6M/TfbkZm58
x0t8eJ+JiVxjly7RUuBuziKnVF90vK0nHtPWZm612kMmRs1pUGCclrZRALBS3eTxY7CFM8Y0QEHO
e4Ntp1YXY2yYakAcWOQpQrHqz24B9TbB7g75ngr6BrbIafNtF1dX1pjUxgzKZAbIG49pj6Zxy07c
675m0/kyXmli8/pfmWJyGxVap0OUUFomIHSVnen2SBblHW8AiWeGeenVUzzJ4kyL73Vsj8tdpuR2
2SlWImDg3nCT6ByHmnX9IPNsMrGiJ0sXiAGyATr10vqx37kUfsN7UlBf/uUGW+0gEy9mVMqaIIEc
RBm9DMGyj83amSTwBDam12iC1YQf19fFOVyf6eoqyyGpmgdNDMc3stTpU8WKZkgwE95g8mb+uVoX
EzJyPUtbolJgX3EjDJagvxX5oVX964vhWWEjRdKJ7ZQAlNCOTjk4WXnI291ofLluhbdlTKwIRY3E
U4569Fx9VGniCsWHqenedSOcpbAjoouEMaveRP8g72K7JBHk6DN7iImtZtLjdVOb61llTUyAmAIR
kEuqIdAnWWZVrfYB5jMwOHIoU7ZfPpqomBJl7iVsDzDKuz7F9Dg4Uw4tCJe6fX/KfWQeJ3nfOkjg
nfiRjxPcXNzKKN3nlX8D4S9GHeXjC8oPMSl2Q6Haahg517dw+2tdlsa4t5irYp3EEl6oVWObxdem
bKxkyCzR4MChfnN3XCwxLh4PYjJ3Ai5DSfdV8SxPDqCcVtfdV9pdJL9N464LDrV61/M+3/YSFUPW
iQjCBxaaK6Ik1hfU64X2oBT5La5/M9VxknnUezxDTKQlAtD1qEghVKheX0Dw50OTzjlfbmjbMy4L
on+/8oywH6pZrYF/mfPHvD0GUmEtmNdFuRKgas2fchd/zniVq19UyQ2j22XcX/ea33zMy6/AOGcI
sY2WRJ8V4OoIZYmb8ECOC6Rcxkc+99hvEoGLNcZJS7DitNFIkc9Aq4N12p4IcRr5Q+z1Q62YhxHc
a8ZSvaeZaJGex13HXSzjuXNfjDk01SjwunxGiPbNW+WB4tejnbibudV16ia/3qSX1TJRejYjPHZo
D0GzRDu/RQbe2uAmt3pndqavVMqTd3dvQ8u1nyZZpG6YBJiMnSDqHX4D0f+t6I7+/ISR3wft63JY
3A5jq8Vt4YLtkFfe4W3uL4jdqjTwtkdKlB2Nw/iESSJLP8meYiOqOrzJRM4JZZG6SUO0MutxmbdR
ZwtD7/UKyjCtZKGw4XGOCM3lrnxGFqW75KUmpyVy5Q7YP9FN3cChndHJpr1RfS/95ZFksbqpomJ0
WkPvt3Y7hz6mSvxDvuh+7cWexrNGj9y11TExSNCDaYgI+rCt20Jc/GvgR3Zt+wSjAPnebDAJIFsA
6+d/lMxeHJWJO0PchtqI+WEks9ORYvQlv953J16ZbrvFfcn6WJagphVjLaSvXxn0iqKLjlrndK1d
3XTu4toH0C+MVnSoX2gBm1d12nbSSzWBeYsoojRp6QTbgvY+AXRtflcjJ+ENBG9/wJ9WPsvaq0sk
SjuzSaj2WDnbcX+c9aOOSomm3ou76wfhc57hF1chIjHBImOAC46JZ6QZw0bGBKJT5rkbhSDO0OUG
en997mQo50RIceJ23JEGIq3tt7SSYytKkycxHW/bAL13cbFEOBKmw92GKC5+ayccMyfuIAoKBYW8
M+6avhdtpY53xvI1ktH8UZNdpBpeY/QnSa/soE6/KMOUWXEk32tl+KJHi2hL9QItHR5HyjbHxWW9
LCYIC0gjU0ONNzp2juSJ/myHu/pAFfmAMIHc1Mvw2WEX8CgCoYf8cH2/N6+PlXkmKVabTMlCAwE1
NBK7MsfbWak4GPrNBGRlgvHQSQG3v9HJEAcfX4TOqurOCnlcKDwbzFNZakgvpjF9tgL+mr/n9Unj
8qjSi/uKZ/4CA4pyaFklLYDEi1RZYSvWljrXbtLnh5xS9DSxPes8lr3tbGa1e0zoTI1kKXHA/+2e
H5dd6uNehepIdOberrT5dG2FTLyExklJZjoPk4eFJ5vNaxoabicYb3r1zVQAWTOEo1GmftLP7nU3
5C6TSdoAryqo6jVwt3czWozxYdgRR/OJB21iTojZhnqstpTJ0LRxEpMEzNeO6Bu+7EIDFjx55kOM
wSqwU50wpryTedUp3jljwhpYfRNFWeA82mPnxJ+TRoOlfbLz4UnohdzR7s17AcJxlNZYBoMds6EF
puByMEZjspu8m/GdlMdWqR8wBsv5cNsLu9hhNpMkTZ1oGbLt4KSeglPgoz3gEkd/Wg7KAU1Mbvq5
eRWtFsbs5NQ1U0JJGx3VvA8hfR4mFliUm+YhinnkTtvd2ostNtNNh9xQKxodi2N3hOwCtEuzfbNX
doIbuqkNpAKxaFof3QJPDI083lAcXcuvB/Ln5rLprtgmVUXEGlPmurxYodzs1Eq18XL1tFK2VLBZ
Iejt84jw6sSb6ehq4UzMrgYTjTqaVSzQXoPyhA/0jCveDXjE5J7p5Jwr4je34GWhTPxuZ63DjQtk
bLKPjjIGX4i9QAmC0uFQy5ET2w1A8MfFTdzqH15XfLsls1oudfJVejMVirGoJaqDGZ6noLI4Y2o0
tFpMdJaeDOaFzA/fOeeG7uC1T8vE9a6Zsxms7sC+9N80ZSdFTynKrc27AVXjIrjPIbEK1I1ZN/ai
88o4nDOrMnEe1HKzMgQ9ENf5XQA+KCglcFbH8x8m+rRkqZOkBSpKuTPvRLeFDlNQWSoEs8wfDeIr
ryLPCQoqE4VM0YQUA6FgSPX7UrzKeDU1983gLgYv3vG+GxN+ojnotUxAXA2IpSj7QoBbDrt5kuxW
eVZ6p45Kp2qt3PCglMLZVU44YGff5m7WyijCKUGkRV1R9z7xFLfTWXuACrAd7w1MrUIYO7F6UBBx
jG8nBz+PKDsJF4kkEBZK1KBSXRirBKm2dKBDsn8EcLscRnYabkq7QomoqF+L4XhgU8rAtOvqLyPc
LyNvKdLS4T+aQQCDAdM0WRpSAAyH4bxHTzwlj98kOJftY0LM0GFaowpRV9SBqTMIbgtwp6hgz3uf
YFlyBywW1EeR8nj9u3FOhsbEmalVoTQT0yq+iK66pPrtkOykYNoVXewUBe/JzTPHhBaoLAxj0Ue4
sVRAB1tfLL71IQpT+tfK/HF9ZZwMh519q2c1ARUtVtYBkJzEllkRSwZ6tuFp3XC/HRNdykpK8wX8
w85QO3mfW4Z+o4Sz3RmOVj8OpZ8YLr5ebp7/ZIG6pkuQ4Nagg/G/t9JShlWkNSjtRbViF1F0HIYE
uId+p8Y8qaLPXuyv19HFFvPdUjUDGBksyE5ck1NANCtAAaMYzbdIJztzwHOgLi0zmP+px2F/fZlc
28xloUEqQjANTBS25GYwE2vUHlWy74VT3b7I6gMxvTnlQGi2b8DLcpkvmqlVNmdU9kaoX1NxtGqN
Y2DbOS8GmGtilOJyGAzU1/rClcEsYNzF5a6dOL0mzjLYDrtYCGFJ6eGdOQNKR3fH9vX6t+EZYMoD
kdaKkZqhLFkH9131mNe8d992vPi5T58F31Xm1SwSKVqI4KIv6wQ+nf1K/cwTHhod2cLszU74ITgt
UmzycH1l2206crHMpJxR1pFExIAzYOmDQxknppv2IfOGm/l+aig/ygMQcIH7R7LpxsoucxG0PcaD
uxTQdGWeLN34Dv2ZY2YmNkqy/gCg8F8ukwkimtKP5lIgiDQo8863YWoBaepQ/P1iB1ZxALEXfX5y
uTXoz70SUNiGuyEGqj4QbG+CB1N6K7vhQbqdbBROoPxB672xx+2FbOdml0/KBBKFjKj4UggIpdZo
Hz6Bma8GBikgmG4L36/vLO9oMCEE7FHG2FKO8E7fyfk3ueFc3LwNZCJIstTDqMe0sRPn1jS9Z+bN
yCNc4thgu++lKEtSOoBKTMk9SGVZQ1tYo8yL75xYyBaPjSqRmlhH4Vb2AUKE9wF45HUv4JAjj6MT
2olVPGkgC/ly/QPxzFJvWYWWqYnlJOjom6B6U7STYdy17Uk3eXGE43QyE0cqra1GRUPRbATM+XMs
yjb2yyc4XnDKl+tr4n0wJngQjAaqlYBXYw8R+bjyqqhzyPB83chv8p2f54ilfoNGabzkoOV0lrsK
UKrySdwX32Tg70OHlxdvv/x1CcIHqg6qOXaec2qiYtIbHKNytrqjZoXPzV6/iRyyz6xip1qSLbnp
kbxSNbo/hf+vzDMbmnRNJxojnKSfwzMaqR9AkVlkJm7QB09igQgZK7YSzxgcHNyu1K1ZAlr1+n5v
ftTV70D/fuWoAu6DqacltGJurNo8luhpxCXnJt/u2q6s0OOyspIJcqsZJjKSOLI7x7xbAI0uz2Zo
pXj0ABe9kx/je3Cyo8nAe51vnsSVaSYux7Fcy/EIvNIy34BrxB6K71N6o2Wzc30jaUj85c5Z2WFC
Mj6djqcj5ST/xOWl4OWluDxeA5z+mF/NqKqq4D8Z6dX/7uScpKqQRuh/Sw0yxyw8zELs9+Fyn9aS
HUxAPQvT7vrKfnNMLjaZYJYnYSbNBq42ctaPxKepUu5Lt8Y+AzWFicq1gQEZDA0qbuQGdsvTmdrG
wuoX+0yUm3og20mL0kP1MQBfWXnIIWwRrGAUzwlNGd6dwdtj5lx26O9lfY0CpOorGB6JD01nJe/F
Tve72wou2luzD2EO8JRxCx2bAX21VOY4KgFoTeUGOLFkX2GhGBPD1KmCWwoByOeBZHnrZE5ll4XD
INBBxUUXjukS2/IIuTIt8E1V3BkzZoK4uqV06665L3MaM5CzDOmITylqlWUupd13vFoR9YZrJuiq
V7FGVjpBKWsE9eUuAeEyZr0B1Ag8+W5ySweQH/f66eCtiEmVMFKSGlmI97nZgPHvQa04p2/7Qry4
BFt4y8NB6JPuszxNB1hRDncpiaECdXJed2o7Vv48aL+U2UJowOgzStEjrnZt/NAHD1AczCFwno7b
gzK6bugmFJREwr4dSQp16SE2QOr8Wu4GDPaJvnCnApaxYPS5wmUMnSMw0s1/BmteGWbCp15NEqoN
BKFkMK2GfEfX2Rp7vy/tmnzXurek4dyv2+5xWSkbO4POSAHkB45ffRiUu5LbA6Mn5ld3vxhggmMX
J9rY0V6bZg1OdZ953U3rB4qlnBRUSJOz6ZQ3CUarubIL2+fsYpiJkiAxAd/TAMOjHd/SWUIalYOj
atX7wS98XjuKt5FMZKznWV3GlLpMON0o7eSKxuJcP8q/OWqXJTEBMU37REtbYAUTyJhpEAYerHQv
+CnwXbx7nLccJhAmnV5mxoSec9t/k/XnKvujsHRZChMFA6EauyBEbplXyb7L8daeA+v6dvE8j4l8
Wh71kU4l12rSowj6PlWiJdf1Ke0na9ETzoLk7aLJ5eyyD8a8bpUhol0rFQUnU56tZMm+V8HoTtlg
x8ZsBenwpZg/ykV4agzzttczr6n0x2IBeegk3y81qg9B/Kw2+rM6Rr6SQVAVYt1TWtmagRan2Lyg
62oP5vSQ5dFNmsp22/V2SkZfNrWvUPcMLWWqc1vUjUMNJQTLAA28I5vdIRLM1EqiW/RKbXV4kwvy
IIhflSh5ikZQOSQR5MJnPACLc1otN2r5ONQ9yMskS4wMUKBomK3InUntv6YjoDBT8lBClQU8LO94
vDpqHFj6WBxFo9sFReOolOmsMe7G5ENUTkGWWAtY7PomcNTou1SODpnO6vQuFq0bSaVHSs2DyutO
Ge4Gc/GkJbAiMfgRD7Ub5Dk0xkAvGZqStfSIGEF10EkRQqal9sRsOBiJagFAC6Y1ZVStQc9xa1f7
XMZgfv6QgbRF7zSnIJndgQB6XKKd0j1DGdePI/Es1LJbjpXg1YFRW5AA201ZbqvacJbMziN6d+7q
2Kq7oLeDTPOMRbB6dTrrgQoKuSiyYjW0uyJxJnlxTQoP0oa9rqhWAcns1jRei7p09XA860l2ojmF
LEh7NRL+j7Tr6rEbZ5a/SIByeFU+abIn7Isw9tgKVM7Sr79FG9+OTGsPL3aBffNi+pBqNpvd1VXB
aELBRJIOotrcRZV8kdToZurjMBZmD+kB3S0nXb7J83gW1MGLpNdxtA760Lf2OEhBoQjhPE7ndAGM
a66AWMZYYFseh1lwMaN+iZunuM1toUrtNelfTWW2Y6n1+1615ylyTWU4NwKS1Lq5XRTFTo3hzphr
Z+lE/A81CctpKdxoyh66SQyFSbQ7QQLNR/Gtk4BfKGnpu/CLpfZojbiA+CnUf4Z2ceRxPQ410JLN
R1dCNqIwn/WxuuvLPNCBrQBZry8q6BzXPT5G7qySGLRApkW96DcWxM/yJZBa+Qa3njQRW83IlzV+
UWVyXgfBltE6/E/hga286GJmYO4FtYmyeCtAcTvrgz0lD1ZxnHjFNxr7r9yBP+UpNylf0hhpXuGI
u032KMVoYz8Jytv11fBSFrbUEsVLlxoNMnPagkSp9pcSlNtDFUoJVicL6wBH1zrwMJb7AM9N2KM3
yWZxphqr65wg7M1+FFDGXvWZ0qZET8PbL4Qu5SQ3C3u9o/Ka11fN21j67xvbRTEuaV/DthJdstqV
o28lELP/woaFDpMlm4asqsw1gsPaNGDsRrdCFW1TCJPh3RQ461DoH/nDQyyUEaGzLoHVg7luo2oc
ZIWKoNZlLtkGePE7wAEN5WtqDgdzXW7R3Mbg7Ww3Q3KTFFDQ0caHeqidIu6eRw14lwYSzokZhxh5
Bl9U58eVGYDhDx3iGd2//ICLpxxftIq8DfXsEyH5moBBS5WK+2bFbJmqTw4p56CvTB/45y+z+BfI
D1+EAr2Tkic5s5fHW7KsoaplGJbCskHJnbQmsojV9uNjKfoVDn6Z2XH5ev3L0RyC3dStGcYzIYUV
l3GLwGsh7ORZFq515K7xaGNw9V5ZtUuzNk/XTf7kSblmk/HIWBHmdVWRdFAxncKrAs1XQv3Ngtzw
DKhH7vYv2Qs5AJTvl053Uj4owhwB8Uvu5UHq8w7IblKy3QMmZbT6pqxUOg4/HVc/v6OgCPWumKDO
uDr0iaYdjPOEkdPr28D7wIw7o3s0RmBow4RSXDhKeelHAYMBpd3z+tz0E17bbiaNXKKqb7uOzu1X
d0S5yQzOQnYDzOZcMn8/KZUF1wRcqKyf5vJA6ntJ5cAfd9PUjQkmvmRiKk8jxv7dqHsQmy8FCVP5
g2hfVIsTZPbrVJ+W2AR1lCOMbHToiPbu7NIWUHGpwxh5XkCHnI03wnOD3ZEUi9K9SbKiWhIrrjdI
Wi3nmCXDbMPsRsfSr5zRzn9QVjTrTvCvO92+r2+sMb6uT0O9jCuomYzE1i8olfuSHYOxZhbx7jMf
wQ+LdyZ65jzGk13Q7HaZjLsbE1W0AiAe/GjqMT0hBfqefS3OkzscEvtLfEt83vNsV9F6a5JxzEbP
9QlddACBWps2aKkQiH4uDsMN8UbwD6mvMZoCEwBImj142Sl1uaFl74G9/QmM40KBUjLHFqVeOsLe
3OfujKvCAT+u3R3kkCAF4BxGnjuxAn1iQ+R4BroTFmf3J/6xsFW3zFGip5+2LTkGdy+QT4eymGpM
H5cz0TU8UsWiCcnUOotgHkAe8jzl0cmIG9uY0X/keDFnW1npPsuoQCdCyX+NWwry7ILs0XShR+iD
1v176fCaTLsRdLNG+nM2KZQy1pM1GDiio/Uu6wdp9a6vZy+CbryEFeXTxzYjZozpmBovYGiiOplx
M3EZCveCqCVqCrSYRNPQWMQaXnJ9b02YjBl9CpEHWhTcfcUlesJQSnoHwUNHOMgP2XdeiXoXn7M1
TLd3s32yPsqtQhHXRSHbU6w6vWbYlWSeBj19tsTi1gRZywKCFtSGOBfH/s5+rpn++8a0LuRK0lsD
OLGt4ZA1vaOI5H6OFo6Zf4hun3aYsFpIQiMmMxxy9PtD9QxontcEpqsE4qGq7NFDOQrTwJyjt5tB
bD4oE1KntoihqoTFFaZDal+abw3VjjUO0pHnNkwUtcZM7KpYARCjvswoT+RBBPba9K9U5NxN+5Hk
cw+ZWJmuVjRmlF8o0oeDgBR07A0nr/DiVMipir4mkfXfLLJk7VZRYGQyxVcrNS9NPtLCLZXC7uJA
bhPH5FU/d9cnyTIG+yF3JZvM+mR9AExHQJ4kTKWTAErQ3RUjkI1elJQ2aV+ux5TdTMb6NMdeBFDd
U5pVpYNweWfrEUWLRo4hErfOVweFBjsn0Ws5jraCGblayPyRvDTafH/9Z+wewM2vYK6HxqyVtaDN
sDF+N8A9nxRQjeU1wHfj88YIU6AfZVXH2D2+Y618LNFfFZekk/6BP1JofDVDkxRR1lmoaCIqOjEK
ugr6fod0O4bDUEn7yQJvHLSPf7Nnn9aYEyfNRCTrgusmA6ug7uZRZc9pz7lDdzvC1BP/tybGHVt5
EAvk7rT2L/mCLdlpWN1nvgGOovisBRlKIrTbtoStrz+sNcf8/if72zp79OZ8UKo1hXUN4gSJEorK
j+ubyDPAOJ60IPLHHYJjVD5LjW6bhOPZ++nl5oXObGBZCEKiCPhMLZCHzbE4mkcAKfGA7ejsJQo7
GaZ6MLL7RXFMXz2VAS8t2R07+Xy4ggiVud3KUVu7foJe4EU9gvgmAS8umRy8Wz3ZXl7aL5Y7v13f
Vq5NZl9NLTJmYQEvY+PFN7S1HnsGoAR9WHuyD8LhjCtAtX+5yhqw2KImGQZLJ1tixrTJLaS0kmST
Z8rwn/jDBNRC+2O5VY449oF6g6GF6yvdjVwbqzQmbFIHExdVlq40dVALJ0ZZSS5vx39FqGVtrDCp
ZV5F6VgVCF29X2GyXQqRNPylBRLmlIaQxxC2mzBsjNEzs1mSWqmS0RX4dvriFCi+4AFmvZm8W5W3
cUzOJRO9nsAwTBlQNFuNQln+QarD9Y/DWwn9981Kigx4MFHGq0PKtMMigvhUnwMS5+cKzZvrpugx
/iP2bzaNybJSqYcAIE1LqFBfjaKxFPziVLhuhrciJuiredUpQ4LrWhOqUOkSp8CAx1z/GJbevW7p
HwLX53liAleF0ifEAuAG0xFMJoDJufMpfahBT1e/dK7s57QO/s1CxYNSyCqoOvo8RNe+jwA5YIky
+KFZKuUEZHVSsuJCBXLvrCRA5UzLqZGt4PpS98sd8t92WBZlY1a7VBqxq+IRnOwhpJTqr+MLuMNv
qL7E8lVCeU+5qydO7Nj/mJ9mmSBpNHJHUlBkYncDTXS78my2B50nLsfZRFZuVM2R3Qn0AkoEX7D8
ZjpaJg/lwbPBxCdrbeOhzrASConDkNNLG5oH/aA+GgHIEYLYBT+OwIP/0ND655H73D4mTtWlKLbj
iEy58yQfI93o4iMNeqZEcpHHozLZXaEim5pqWRZaF8z5Vuuk7FIBo/+SBs286aBIb+vkcfxwd0WK
DjVkC+IOJsvpVZRN1I4yql/KbX6gYV7/yKGGqTj1kS9Du7+iT2NMcKwagRTDglnxSYMAJtRTU0eo
3q+viGeD2bUsw3PXkACV1GL9ZZEx1qug8Zly9WF4G8eExaiV8iStcAv/og7vnPFkeLNDqcNjnwvd
o978h+NtPhMTGadclsQ0QfWXAnEoHmb4Xoe9XQENUzvDC688uJujfppjuTvUpRX0GfmOO2btF4jr
3M1NzAn2u5FoY4KJRMtY6GiqijQNbp1kPc3jDyOXvMoqOSGP4xCskE+ddKYoQdLNzZLaMUZ0/eXF
FSfuU4y3Z0xAEpY0XWQF+J7Zsutv/Rnw8qA+SYF2I5CfBUD5K6+QzFsaE46UivRNQkTFNSxA6tbu
ULeQ7G0b7qwNx9lZBR+i9MSYciS6vxRSCPJcFcTTQpB73VfeFczbSCZKKATd8ChGkJ3X1ha65qEW
RQ5V8W7qtHE+JkhIQmEtaYNmAyUDlcBzSvHULRfyuIv5QosU9EKWaqCNwviEVZaGma8UVwYGHFQ2
7flEyVsrF7o5nLm8/V37NMX4wjQMS0uo+MlAHs34S0K863F1f8s+/z71xU1iqwx6CzZ1xLv8gPv2
SAIl+EkNy7ti9+PCpx3m66fqhOtXpCwYgRUWN3pQ3kmhqmBkYnpVjvQrDWF6yw2w+0fp0yzjESWw
WHGa47mTHFYfc/3ghci+Qg3iRMfJJHRbxXDm5bv0b/4Z1D9tMleIKnd61FQgSoxHIJ+01iXRpYRa
VXWIeaoFPO9g7g+h6bV8xr3oWmBMRykx+Xf52Kers4wiWa6oIL2C/8U/FqeV7dWlSZlxY2Lwyo8/
FI/4MRRxrjsl56uxAwtSZtbl0NOncHSXa4EJWlIeNwHPBA2NG7/X015Luh4xVo8mO7feKuUhlR6u
L2N3hGUTJ1iSvGzW5T4luDtKy5aPv7Rx+1BpHShWRufeo4UamtOCnonc/rtb5G83ZBnzAN2S18xC
CrgoR8Xwy9WbDU62zgkerLr1KM4xxvUxKJcheNDpRRo8+OTLvHjL8n+AP6edphEJZusOHmqUnjqh
x6jbQtAGMo9Ehx7PK8dXZUKGKUf1JE0YBE0xGdNbtb9CwiKO9TDTgYtUv/ZECK77CeBEf9oE+65m
qoqkoVDPpust/MTqowovZO0ti5djKWW2IELfsTYAHCrCeNIeFAXNTUVd0bRTng1iQjenlWyhnS6t
TNwxNV6kxbITCd3POMfAagyFcWIdC3V8163qqDfERuPflgrjlKZ0Th6o1bIF4PF7C5iWYWGgeNHQ
rxqA+MNoDii8QXFsK23hr1JzI6jvFZgE5j6xc7FxxHnAQz1z5Hr1JMl6Kg1Qzgq1V9bVoxRFXk10
KMktfbA0DQSSqmOMvkNlLoB0DrGdSeNjBPLWFV0BoZzuSJT6WXtXqiaEqBp0J9KpARO6qd/pahU5
JaUva9NwobQTkBrME98SKk+wlnMCjeS+Rw1QL2wB8PwafLREGZxJeJCiysm05r2DFkmNn50k72nZ
+wCJBoUUxbaQ98QH9+ozAda3r3RHEpWgrIajDKncbFQvjRoH8zw6oDXAOLlpp0J6nPv+MGkmfWKv
r42CIqCG2AhKU9FRAcvKytVN1hhzqUT1iYg5oGrN7a6PwbZW4VUk1rY0mkDgdL3TjUiSawN5a+Ga
RgbdquEyTWhMCtAJENvWERt870KO7WauvEyC2GwizbJtynBH64dmPicd4rEg+EqNkbgcUMlSR0sp
tfqHtRjORv6kRpZXrN05jUTfbM1zXScvktiHU5k6g7BA18aMaseKRzB8aOsxMuqgGeenEU0TizTO
FKN5E0XnJCpsXSCXuCorO6+jG1B15U6Wa/djpd8WyWs7kDdhEmwBjB2g6a8+KuF71PSPVTK9G1ru
amr1IGNmSJ0R6GKIWvem9jFp8yNpV9+Uc9+YxB8dWCIA0703iAImjmjGI6V6lAVQC8bxORGir1k2
DHZhrK611Ji/TxKwAjfrF5JGxMlV68mQm8EGCDsQ4uJ1VvuzRD6kIQ+1Tnuo6/jdyjOnkcf7XhO9
ZFgOC2mPQqzeE+u9TcRDJlXA3Sb2Ih/q0QxqDU+WeWi+i8Rw9UR5lUuwuHb1izGD8UiT18duFW6l
tPGa3nAnQwhNQT2MOaRB0gqvVAhANerrnN5HyerrcwLGL8PpmtkrE+siRs1tPen4jqnXoTE917Nd
V9W5X8tLPUPXziCnFVhhMbbcZm5f2qJ0BSDY03INr8eenXvwt8jD5GVDWhl1THvlk/imG3dxouJE
cu5Bng02omZinUG0CSOz2LiCoHd8KDMeMeVe//G3lTBpV9QBb432H03KF1wSqSfjcEKJKwnpiKhw
5nGA7XUmYNCSDXQ9dVRZmORLHAFmbAYYpJMfyIpQZSmc/EUJqPbX3ICLoX/7Nx/rb4tsdVFbG8kA
wz2uCTGYhB9acjFljj/sNT+2q/pDoy1Su1I3OwoPk4BhqgLjIX8xPyhUEkcmXB70B+Xjvy2LycWq
rlY0K0NZwpp9hQCZcc4sTqbCXRbzZFvzWuszrYCNBCPS9uRFRy2sHO1Bu18G9FaLp8qfTsVXzsp2
3gK/7SbzfLNEcxlb2vGXo/hJanvPjJvEkYp3sdHu5SbyVmSDeS4GRVwfrBlQuJ6Ay1UIwfkaLiME
oCSoQjUZQlHd3oLW1U1005njGdpHAmD8eLFpEDwi6MmRQfcjYbyNrW9rWn8X5NoeZxSi59SOGuWv
qtNuVHCASfkQaPJDvtYPYxuDRhVhpq+090LQX/uid01k9mW7HsehAItdXLk6eZ51wS+T1lE743nE
eIJuRt/bHCKcUETT5x99Z3AwIPsR49PR6b9vsvMFnGG1CukXt9cXm1TvlPjZKEX3+tfZyyt/+zpM
8MvMvq7nhMb1M+5vRwmjA3Em3zq2l4Fzrnbev7+ZYmJgY+KDzwSPwkp+yvVAxOhTelnHJ86K6FFh
ktetGfblpGfQo0K+AjcPZ+jH0/eudKMEipN7Apeycw/795s15uCSYVmUUZ5prBAwn4+BpdPylqN8
2fj1Fx4p908Wh2trY48wiQimmPCago7XsavfEXv9Oo4fIz33AJN/TiYT57hcg6ayHLQ4L0ksfost
sNYUanY7JsNXq69esqK7QDLGNcvek6C+rZMah7I7pZX2HLUaQVqd+9e/Cseb2ZdYquj9rzEQOe7v
YCNM+q+N8dd1Iztvsd++BXNk8taQ0giktO6yvBtV4sxp2C9I4ZxEPq5IT00eTQontLGPMrMtSVLm
eLP0EpLr9qKqSO6xf7P1mvKkXXh3Lfsog4Chthgp/LrzMGp+otKT1pfWM20JZLQYNHN5Vy0NzNec
jckmDKHUu4WSdxdZcVipNl3JOauciMDOsCxCo5dwYURo4U7Tg2V4qvoLyTn1Q47vsZPgY1/3K7Eo
fCK+X5Pb2fIWybvueXtljq3rsSPgg9ZDStD8CQFWfBw3Kp41nyI/OozO6JUPeHz4QD2flt7mTTpx
nJDlXuykpKhKzDxihGQC2x2utnTyhTgLSzyBdUJ486u8K4MFtY6yuEYYy6R1zOwDzQc/Bs2KVzwp
wDqLCSdwcM60Rp10cw02Y75ki47kPKnN0ConO64m38wjzxplEJO0djVWt2ZGeMnSbjkCfSBNAsuN
KrLliGmOi1wHePZnW4oCnqsLlFeDErrwvA+4658bU/SUbJaoZsskpPmKftv6qGRgKG/va5knErb/
NthYYW7fKRJlUyZYUIfSkav5EgiRv6Wtuzqqn0Eaj1d33nXLjT0meli5JEVy3CBcYW5REzyr9BPD
nxK/N4Lrh49niXmERKA87DOKyY37yR8VgLEWTBV3WmJnFXlou+/Xze16pGFppiGqpqwq9HNuPpfW
dXXdUPYjsYfHF3FQ5ygWlGlxg0KB08foas/wS8WoOdfbfq6xscw4CkkbACV7nIXexzyyWxwxXXEj
gqCj9JYXLsEyzSX+CP8ba4zDzGU8K6OC23RooW9CWzyZi0E+4H5csAikQCLwyrX7kWVjkvEZ3Shy
C/OvCGW584uyWzwMr92hdzAR5l7/jPu7CXybjP+AzheZNm2VT2JdlbhPKfMc8l8XdDUWAhklk52+
8p7Ku1fdxhqTJ5otlExTaq2HQsz0vVREZ7L8MtIdzrJ2P9vGEJMiWlWrtJGOHmOtfC9RJiOhToIG
YFIEGbtJvBYCsKsnig9lSiDPanPM7yYNG/NMvAY5Q2FlCVIiLXbbgxbOJ9ONDyIwrrMj+70jn3js
K/uRbWOSOZCVtRq5SE123uIZPjlGByrbZoK2sLqNuXxu1An/OBcbc8wpFNsUTKS0UD3KGAEvMH97
p6ae1fj65JcyF43B21DmGOrF2PV5hENPixHiRXVyN8FQ1fANoDEvOaJqyutSc08Gewzzgmgy1Hx/
Mslrfo6x6TosXmkdiaCky3MZnscy8RuzInVtRGCEACFw79IuSuROkBu20ydQ9AfQFny77qS7EdzU
VXCnWRpN236P4KXVqZohDHgn9DXUbz0B1coi8RYtkHWvku9Q/rxucD+wfVpkUSddIqaCCfwfJOT1
I1SNLv0RVEROj6ocr3G4H2j+XpzBhLU6Lg29T5BTy2TGGMeDLDhtctHK9+tL4plh4pmgCHk7agRF
xvmvpGjsrO5tJf1QhvvrdnaTo83OMeFMARPqArEKNBjM21VwrOUrKTnvA447sCIxmWWQUlBgguLt
Sh+9gZ+QCe7tth84Pr8ME6fwQEBFPkL9rfdBBeKtJ8FRQX5i629jDF0R3S8elTcMR9rkxfi4vou8
r8XELD1tm76csMS49c36rEsNrgK3Hgrnup39YPW5RCZYxRakuzIVqZjcOJr+1MRv1//+P4SmTwNM
aIqJ2ZlAbyNWtOJx0gqPtMNLBmKTwXjFvIhXK/N9mypPVgV2iSpCp4Gzkzx/ZGKHuc5xWdLoP2N6
R3hV5pCIT9cXyflYJjNikEqkMVo0ttzRHL1KdHThMKerl4iv1+3wNtNkQsWI+sVYZz9rV8sPFdNz
6hOtcVMMcnLPI3zbG0nEqPXfn85kIkZUWW1VxXD/bNIO69o7RQV9VVAg9Pp7J5FgLNYzMb+KxcyB
UvD2kwkhbbnUqDyiPLyAgLXSKox7gtZJ99qek6BzfMOkp2PzMhj1VBS0Gb6Rg/0oCZP1IqXP178Z
by1MDCGZOKxai03UiC9ITms8DXpgDN51K3vkKb99K/ozNiuBUqSe6AtKP8mhOOHOwlyz7OWYO8E0
90cfqvZ6rJ9bG/yyt2jOXjf+k+HmzwTr01GYIKKZgGiOEhChqjCs9hwj4SFgZK+f4255b1rVEVIM
pZDuZMjaHdFav53X1G6n9GYS+otQlCGUy5yxQzN6IJrT6ZnkqM1TJEUN56dywp3JRCNLjdReNzUI
NhUTsABtAGZaTkTlXBrsBGMpD6oq5EDTz0Pp5AM0Jx5n4XWYHpX2eUo54EGdHoUrW88OMMq9rpaJ
jntiSpOnvibHFD0ZImdOScq7rrmvk8pXI9nG6IBT5aILGWgoCupOo5nOKCanSEWTdwEHlaCDOEsb
Lujoondv3icLEv8svQWS8NI0b2MNXZkE9ElCdlAL47bB8OcqKraUgWGp0cJMzr0mLh5nrYV6Z26r
RXVZ1dRRrcquY9Vf5cHrRCuwEstJcdekQn9uuvZGKZ7XuetBuGU6Uyr76SCE6aQeZOtLMktfBiEL
ZvFxAbKim3rBIYN2kITh2Bagu6wJrx+76x6WoiiihTIBEs3fT1Gnp5LQ9Sk6EVWNbdFfMfv3eP2w
7FeFNzaYw6KPRtqKCm5cOlI43HRO7IHF8H/8wPrLdOKOo9FA/YeTbEwyXl80RaWQPkP6fKQto+lL
5EJXywWP7gn8p5xQtBvwNsaY+xYDavGaDyhbRbmn9ae5OpI+zEdOCrgbuT+tsBQkoD3VikJFNqu2
f8nyeUxPcxRe/1L0Q1zZNZbXq1C0BSKZqBCDedxpTbCq5yU0MtvMjkTjrOY8oPtuVrtZEnPdYvAX
/G4CliQDCPwrq5X/H8TK+6/vjR3mdhWncomnDo8pyqUCPmy/Fe3eptwXmtMD2Gfxxlh3PcK0TAsK
K5ahsSp5JgiaJoNegRUwDuYxQr9FQsoyppzgvusTGzuMm8fmFPXrhGIU6Vt3ikpAP9F56XT/ul/w
zDAOLsym3CkJDbmKaEMnz67ppbfwdu0f0q+/t41FsQ4NJHFkGf5XlHjgvlkYskh8WU1xRz4Xgl/n
pxXB9z+tjW3FLl3fQOSevqyKr22x2AAU2UMdXDfC8QdW8rnTrbVvFfoSFYNI983yvQSlU9Tz8pJ/
SJc/d5Dx9HUeIbtq0gT2XILEp7lYnvD9l0Z4d+KpT/JWxeSSajeD4imFsUkDMZhRu5LlzeNl4oFd
eHaoe24yPQWzFUUVY6ionUWMJYKoMm3U29RAqG15xUGeLfrvG1uJWWS45JHL6JMYu+VkPCTW8gzi
7nBuxMN1r+AcK7ZbCgpFfRkseIWmh1KHJOGjl3l37468GrLkT4dgIkQSqeloEtTJsgPoS53mEgeL
LwFPzy1x7l4eG0tMkJgidc4TyveFtPegZOQktyRcBowuJ41dZvJjk5u3olU4dV5cMj2/JIp1zsl4
kIFg0U1ykKI6NBre7+J8ULazWmu13pcCMgHwlGDmMu5Aty4dzIrHdbh/yXyun22vLmBcx6HG19Qv
1q3mdxeqqJs8U7VSqm3Jm0+kH+6Pu3pjjrk7u9VaplrA4QMs0CHEG4rbsvGEGl2l3iHFf3PVP/qp
qdKSUkaKk5HoBCXkLDeP6PI41w8EL3yxndROaMbOoI8VIYROpyeF4h0tkosuAb07r7vC8wwmrKxJ
k2eVAghdZgaL7HfAOoq4RQ0e0dGe9vj2DGpMTFEmUcqrGnjAuIU+xprYQwNSqhl4x07xG5N4xvps
WN2tVAJJ3BZhFDW+muU/atBl6Ul91FXos83fMad6L6556agpWk6zcJcYd0kb/+iSWbfHcvk6JpRz
1xgSu1EgSV81X3IBVBOm4Uxz+aNQ31c58s0RONwoGb8saYk3y+pf/4T0lP/hlptUi7kT6myqAJ3B
cZMD2h3rw9brDoXPO9V7E9wWyPH+925htWTIQEAXOaEupN//fFOAVSnyhQVNAFq0lm25t4WPKeTp
q/KWx3zKoTL0OTeoz6TmJa2mG6vNzwOgwalQL45QrIDXz7ENlQn3+r5ywwvziFKnpVUFC5cg7bHQ
6UZpcVVksCgZhcZhCQAv/I8WmavD0ocaHLHYYorUpcRgsdeHBJogtKsDZD6vp8M7j8wFkhhNYoHd
GNdh4czDj7UMqvxVGDkxhmOFZZgxknRI8xlW0uW2r1voxw6vChmPUyxw8Bmc653lJ8kMjJf1MYBw
jQbl2O+KeJQn3kfi2WBuAWHtJ6WJcNy6rruRpRSDGgCHymn6dN0ZeHaYvFIyWrHoKoxCLJDXGtT+
Uq8YNpB6TiflH5pQf6crOhM+ilGviUbzV8qoZICMuX5Z7wcXUcwfJ44ncG5QFj4TxYJWiRJqrkhI
wk531Sog1VmYAd4FcNeMOCd4j1lpew3oTOxoM8xwJrTGWyrkkEiaW6mDO83WvQEl7qauTloLMqy0
DbRGAFJPxGMOPAoD5PV0/Vs1f5dSCJHKwkMtgH+jar1Y56kQ884GE2NGXWx7UqM4PFnzrQVqdrOp
bguhs1Wdxw7LM8UEl6oi+TgDse/KUnGMW+kUWcZhleK7ueaNoPNCJ9tLhRaYLqQq7YfcDigAdLZ0
0u+0C0ajnMJdTjyNQs5ZYRupxaxbAlnRSMWAeFiuzUMsJt4EwOv1I8lbFttF1QtjMIz4Z2tkBitB
QbXjL4ZTHXQffIohr2lLj94fN/tnwslO8gu9KsZ6RjvusewNRnerKhOPXGn/jHxe66w2rZpPi5Lq
WNMvpgXJznzwjt0vd9aNdjFuhldKP7PYeDz0rnEXceloaRz7Y5Eb+8wZJZqq1A14xN0lGDzaaU1c
wxtPZTiAAEcODYVzyXLyCZE5cSQWBavEI+lnX3cIzIMChrX/R7pE22TX1sUcNzXPIfcoIvbQkfvl
S4Jq6Hpczm2QX3hUs7sne7OFzDW+xMYaaROWhLEJTD6Wi68nd8kScrx/95R9mvlZS9o81KspHrtG
x4oooqb2KQQkAdcravkUHEUVBfly8PvjKRujTDfSytVRVGNUB2gSljjDpfzQQrQFHXSCkocszI7Z
RebpDO2/ijZWmUs+Tg0jXykWBGzBz919dCfdCLlLJS5bJ/te/wv+0G1q/TPubHa2WAHCjGb0drX1
2Yy+tVVgNjPG5Dj34X782iyLuetLdRpI2S9Y1uhK8pe8dcvMF5KnWT6XMoZB6xtxeZ6FjxQUAAKP
VGM3mm2MU/faLNKQk3wcFyQ0JcT2Sm1wkuXpuodyHFRmjjYdpROqAelfJL9pEmh9jNPacrq5nLMm
M8d6gRx0k2D+yB0VZ2nflfzVrN/aLOVkSjwPZGfoYkFpmjTqkRg4GEJNQ2jJucalOyvwQMwE/0dz
7AAdEK2yMlU/o1Uc5q70AnJsNONsHVPrs8rVkeR8KXaWLuswyxnn2EVjCKK2tJXhQcH75ro78Lpg
LC1XVKRrJhNcLdlB9BRojFRQFUHr2CZn0ae4dAyTVzylFt6XU+iFt/Fzk+BFLlY4ZHLwC9CTVS5V
dTT95B5IdV5Hh7eV7JmGuGJfrSgCmkhJpm+jBgaK43/cSOboggw7V1E3pO9S9SjSlj+InxxyGXwh
6O4yD7U2jeeR9CBduT8VJi/Q9TbC2DUQa8uxeI+O6VEQnSqwvAZinRDHVEESnwT5OfIWbt5F48Q1
00wcmUXLlAcF4bgTg9RwdOlYjGEPTROZx5++H010Q9ctyVBllmco0cCEAVIB5Mljc4pI6TcYm57M
5ceS6h7nI9I7689VfdpiNrQQLNCnD7jT5J989F3QnmibgviPvO7s/v59WmL2rzVFoRcrsA0p1uj2
be9U2Lu6Lc8xEb14st44K9tPtT7tMTG5z+SoWUEI4NaW3SnBYNhd46PqPOHYjZDSA+grxUlPONWG
f4gvn3aZvKtJ9TWZMhw9pVMfclK6gyw3dlUaEFBTzyVZgFxtZqdJtXM5QNWgHY9pM3itpjmGmtTu
9W3YY5NEFvH3z2ERYsugtiZYutFLnkHUMM6NXwCCnIBaQBBHT5n6r2LfeRhhLWxKjKBGGvhxB+L1
cRMa80psQtV31tesSUFMUB+iGvM7cROMmf6Um+bH9Z+733rc/Fwms0uVDm6y4uGhom45BGOYQh0Q
avIur3K5H0k+94VJ5qbJWkRREQDAAsVmV4R99FbkipOS8wxCkULgXDucM20y8b/LhsbUZKCkIvNx
jE9dGszy0xgfrm/fz2TmynFmYWUiKp/1IiFBQLXgKOCSI/Hq9cZfo4xmBL7eJDQuaD2cMo6Ogo6x
DOVZ7TPI+5FvhfQyAQAstxgA/T/Srmw5bl1JfhEjQBLcXrl2t9TaLVt+YciyzX3f+fWT0Jlr8cJ0
Y8bn0eEIVYMo1F6ZLYZ0e81BHdvRFgWg9aOX660/l0swDsu5mSw3Qvfo8o//g4/8uBLOoQxYYcbO
+btDMYP12DjhsUTdGjDXfvIo2jlSmAu89Kk4y4cR66QLY2CcqlL4OHSmHU4ypnt+xBU4ZSaKCpv+
nBhYyOv8JFv8PK2PitnaMW1uSJs9rKUkAwkJuIONdbXMemaP0fwQNtYbJfRG7lpX0ec7wRfa7SJu
XgdnQy00EUPQYCN2ua6xMGEeQ3+47gMJfMmXJe3HDx9XwRnPcG2qxZTxDKPo3iKf5vhIFoFl2t+D
3ByGM5RdpXQT1njYNAhZbPbaqx8hUsf41fqK2wBVeXqyjoyuXLRgIzgdP7o2F2Ycmqzh25HhZ792
B8xa21Pydwncr4/Ic690RiLJ4woPBHIksHeepyU55rXhDaoIYV9gXXjClbxTU2JVuC4VbjX93sWf
TCvACKtAK/6QKn6ciLNisUVCs5NQUkM84q0Y4ME0fwIgKzkwftIDcIxEZnO/EP2hJDz3CgUIIm0s
7ELJKzggh9XT4sluyUPc/2hrP0MrRD3J6eMgQrAWWAeLs0Wm3ClrmcNt6umjkdxKIvMj/JSc+WmN
us1lVp5hYADRwS9BuU5eli+6DyY1+nD5OYtOw9mNUsM4GZWxYAnSVBUwVWkliln/0Aj8UA3OYhSy
psFqAEEjPbLS7nDWj+CCBV8x6DresDZ60m+iW1lgEEV6z5kQraOqurJ1jKlObRnjrormjBNQsSSB
Y71sMVQeyr+LS2IAvgGC+ocJqfcU38A1XL4kkQwu9DGTQWstBkbRm6+thgDrMawOl0UIXCy2GeEU
N2mousYITktonXlmVAja5xGdRLi9G3Kwjn9XgfyPSqiEsxaNBDubmUzF17ORObH5JMlB+Fcr+78s
hEqY7m+ONKlIlooBIU/cnRbNtSzH1AQ3czlWBM3Bf4vISkPG6B26ezIK4eRNT9zKPJjdVdm4NX0U
XJFIDTjDAPpZdUadmBkGNJid4hS6hjNfvc0A4ByOGJP0/wpQaPMFOeugjImWLGxudo5eG0zrF8Cx
i37+y2Nx9sGcB22ICQLg8YtyWrzYwQrJSwusdyOwTrlHrsIHUcZ52Tpgsvq/r61bqJVIMUEukdkY
h9dMP1Gu1fXL5ZOxv/LnOFLlC+CgIp2KjkA54uZFi8YHMOm0ZXhntbEMLLzcDqv2tocBFvhigU6+
O86N2pd5UQOFD98zU0u3x0iw0qgvobWAnCx5LGh5lzelIGJ7X1e/dFTOekSDMUxFjJwplQsM6FTn
ojVCW5rMa9mEzihlbw+F6Ukp8FPoXaroDl2/AOviTEzpZR4wp69MN4k6oq68XNU9+AzD6VPD6KfD
0F3ozwnB4FKjlhMldrfUh7GcnM7AdObUY3mg6giIpFenw1ryJJm+JouAD0TflDNY2J0IB/BNw01m
I8icPwG3aZGAmIgsSLdb7ED/O83hLNfaVlIYS4gxLICzqNMpN0ZXrbRrAPMA01F/TSTpOgEcjkCs
IMcGhuZ/vwuJ5gjhMoS/ITnp+YlmASmvl/Jlzc5rdM4BEzSISsmCp8ivN1RrOSYFmzC3elSOQdHX
21lqk9QSnY1d0SUV5WzZauqqORH0E+LrwQP/DZpRtHRgPFFFOGDbQ3Qw9vcuyePMGnjcQzUPIW+o
PJ2MjhV7av2WZQ+WmQu8kOgbcuZM0iZAHlBU47VWO6ZWFET97GLU8TBGmX9ZMwU+iN9xsJZRl60O
xsVspqDpzCA3lOeu/yucIoUQANybDBWQH/qmuQUQgBa9bKSAmIrtnOaHDhSc/GYMSmc4REIMrr2D
bQVyFmyJDbOoGK5dsd7S2h+qF0u0u7sXa29FcEZknhsqvQM9NVbxOPTdQV9aUY1RdAzOciRRoZYd
m7orv4yu4iDQvq39GRxPMzDcVUf+JAmbM3vatz0W+0kbf0NnNQo7tnmvLXfGcKcM9zrgG6en/7/i
KaBrU02QcMiEd9l1KEkLSRCKUJo8TmWEYrHyBDBj91+J4X121VLod4l8KJkxha0bNq0KYF/IAmu0
f02/TsP7aG00dHPQoN51c4yNc20+hoMgA9pdv9x8sfeIf3MvRawsHeBe4TjLDg4WK46NJB1BCXnM
2uypq4ojojuPpL3dqxgUzoY5CNMsUBpgrII4zwM44kOXWUEiYxChTn4OgygM2zOR21/IPYjODLs4
0hXY/rx9HlrjQMjg9p1UOEYFPJUper18uXtefCuPexy9RKtYHuBr0rUOhsEtw1Oj3dWyGoAZdq4E
pnI38d2K4x4G2HyxobDApNRvmq2DIDq9HV7GqwQs5RgLjZz1HJ+AyNyIMu69uFMBjZZBTdW0VINz
B6MZmYkuoR8FvOFzCci1LJ89M5GvhnDwoyEPYhR3I1A5OZc/727lYiOY7yjolQJcX+N/XWx4AjiU
k36eQRBAXFYDEnFi784ibeVxeTE2sicrnhAmkVP1oIGaunH6q9xe/PIb40BkJNGghj5GGG7GKJLg
tLvKJIPYjpiyYhg8ZjtdjP/dch2NYCgjW7WeGkBfpsFUvFSibtyuvdgIYzZ485bVwhzyekJJGtOq
D3EKNhNNvjPG7HD5Bnc1ZyOGi5GKss8yQ4Z3p4Hqq5ib+b+BWOyfxlBNxdAJpTxkQKVFZpGZGPcj
JKDZTWUe+yW4fJLdQSBF/pDB+fNiCgHXN0BGAQxhnzgSCk8xWOcci4DGOzsSt3cWYi8itdh/BBvB
nFFTSrA4L0Dyw4ZEfPc+iHEHDixsRWHsCbUUN/l2+aT7r2AjkLNqU0WRLmjwjGx30nyerxEsYbc+
dKjbHCuAOpo3JqDs8RjwT7cMhBhf7FPyke72U3N2zmzXGqOoOHF6zciXSlDt0ScWVwMCCxztl48r
0h3uJRiY0EhS1gpKlefV9DPpa6+JPOf+0/7QHe4ZVEYOQNscQcDkEIexSXWn8iiBHjS9Xe7gDG+N
QHPAe0+F0xn7agsgMdk0VFAN/wZmOZRYvGLtOYYnRl+VT5UjOaOzYHKiP2NPA8w4f0FvDC7SXyL5
/au8N5ZRlbD8krdHOXkl2JGOlGfUzTvNo4MowNqNFjfSOJsNmvsUhLzIVVKgdCS1Sxn5gfWSovH+
F4qyEcQZADoCU3+dMCtRT49VP7lVeFoaEauV6DTcY29Kiab6CitD8bqyO0l+nfQgln5cPspuXq7A
WFpEN2WABnIvTANUYKdocKymFTqKNPtTYWCFaMKsyeoMSX9rRqqzSuWdERv2Zdm7702lmq6Al05X
+Y1zPV2atIO3cVHUaSwvBvSPiOxxNwxEmGKZOlGpzqNT6LNSAr4VKmEs4N+dfsp5e8oqFDmt6Ksa
h/7lA+02jpQPcXyPj6RVOsYZw7bS7Ai9bLP/ttLbVPoyZnfguJelH2S0rd4UfMj9cHAjl9P8SVql
dY0Q84fn6BDDD9kobd3ptU3hG4q76rZ20k8UNNsPggMzTf/NPm8Es//fBA9ylJYjSVmn7HZ0KUMh
ddpv1hnTm5ie+Judmu3X5V5EOE0lyJVZNmidDQBKSoUtGwIDvauTiBsMAsWTKb9aVmX1UpoWbjBb
z0qH/bnbQv2bPHAjgnMzo9LSRmUwW4b6YwL8R/qp6gVUXru2YyOC8zJ1Ssoy0VCE7psvWTmdWkTq
65yfl1CEDcsigN8UYCOJ+buNAowTneK8wqBr0qr2oJ6nVfS5dp8w0g1A3Cpg4rS4Wzd0qjaqgsyK
6kDo/6nW53r4OYbAwHi+rMy7rhlk0hRiTFPmV7aiEvWNMMZRxtxBu80hChb7vtb9V0CoTtjOvCxt
V9E20riXY4RR0mNRBDU8FY+0fbCkOzX1/p0M7tNRADFp1Qpmg0L3if4pqm1DfrwsYneiRdmcgwsR
SdZ0qcSWC+q38kgdDNEG41PuVpjKDON38sXVk84SAmM26Jp6EYpEoCYXQGjtquHmV7CvvVHDZqoV
NWOTTt2YoRbRu/JUC7CH9j2lZuoypVSnJk8KmxZ9N5kqyLomwJOm33XNlrInOn0elds68k0UcupY
tCKyryUfMrnnJamhZNSg53Z76pjxHUr09SCYgNp9X5tjcSm9JcP597WMwc/qdsaUVp4C3iMDeeY0
BuOa/o3x+yXN4nvapJmHd6Jp11ypPU+AQKaj3WbBZa3cnYdEVEE0QlEmUfj1PkwWpnE6olbZedoX
QIDfMp7J9UFjvC9OfJ87onbmrvHYCOSMuiRHVbi2aMiNWJewyu4gg62KaKY9JO25MX5K3Sg44y4M
2faM7GI3Og+uspDME17e6Ku+cVg/NzbjuhweOqwSycH8E4TxJ8B+OamXf+oDYSrDgorfTP/myJxu
ppKydt2MdWiynOWic8PlDpjaHgnRqQsA8TACO7R1BhFOwK6+bsRy+rrSrK36BVGApfRXaqP71TwA
TLuxo6Lya1I7l1Vp15V+iOMX+roYhGeAdUfdonsNgfKWz5iYfcrU42Uxuw99I4aL4JIpC0F2yDqr
YXKb14WrS6ZHGyH68m4ZZiOHczud0hQ6ZaPX5rk9lm7X2P1V4zbIBIvUHZ0J27Z1ECO990B3lTui
ET/B5RmcR5LiuJ1LhpY/WO1RSlAgtlLJX8GmJi9y7kSyIrDaouvj3FM8AgGvYjv7Zfq1bNwpfk77
B6q8Xr69/cBf1yg6feBI1flNCyXKqsSq8Fl14yYvrq3qae3vwIBtmqCGyz7lYWvX1k07idYh2HX9
/gY/5HLHo1a2SgsbmVyC+Ilh5hsPDRDzl2vFrgNR23G/grA5JedlM6UAvQuBtPQYBqWrfsMiROeC
/vAAnTkz7m3JFS2V7Oc2yNwURdVNQngY9NIqMitLEJHXFSCs8ynIzcbPiRJU0ne9ru+UZnDMQaF2
Q5afev9UmaqrSKOnqcSXB+OKzb1fvu19nfr4RdwbwgSdlICTCIUUcj/pDToasqd2b3UbCUy8SBD3
WpIGZYZER8Rh4J2WGkbG5c7vG19tRVZuv7S4+cqcIhU57rWvUZeafczJvFmGPSJ5bK5BUmnn95JL
RMn/H5Tp4ytyygQjTlZ5RGkPpQYEjXCV0Wl5Qf10REExtZdDc0ARVYTyum9nP6SyT75xmoRqS9Uz
2lp5COa4che23TgK0q/9UHHzNTnXrA4jtv8aXFzfloEVvqxL48io48jreFR7xYmi2sspaPzSTmQR
9i3sxwE5r9y1Y9hpCwwefd+twdaoJ9mM+c68np3Qzg+zx9gKRJsN7y2/3y3Rh1zOLed115pSi+1Y
8yz7lo/OkNN6xRFQgo7kiirhglt8//6bWwRQCEVfD5VaJT80PWgXTzrx/tUj59uojabUgzkniG6+
Sgqc4fWCKWdddFv7YeOvr8Y3UqPUjEfTRIYWH5k7jv3yFgQk9nSOTu1nttMG2qy7ys8HF7szlw8o
+oaccemLKJoxHM7KEN6QBaZ+mBL/sog/hOEfx+OsSmyp8mQyElW20a84nY3d0RfL0QLqFkeQghwK
kY8SmMx3q7PRjMai0cJase40vUyLeddWaIhmuWSHSi5qhrJff0Hl3z3XRtYy9WGsVKjQamCkLZbs
2E1/A1OifBgSmTMkBShsh/K97Rm+RvFJar5NiZfIQV6CQ8y9fFsiheAshzouc9oCEtZt0lNkOLT8
tIqoykVfjDMSmUVTM1WRa2LQzgdg3KM5a2+XT7Hfs/r4ZO//v7mVVTIHCu5eFqQowQTjV7pG6LZX
6nn0QjRwWXyk+8thnOzCjXxRSXRfvqGomqlS2VR/Axwx5iaLJ3hSFSXRmtVEQUvjJvcYSr+e3PRg
oGlt2vA8LjouoFoRBCf7aeGHfD5hAYpFCdcTwZN/CQPdWQ+lG91Eh8wrAuXxH/B0026+rHAGlR89
zpPAruyatI18LpMxxkZpa3XFEkMJ5NM0y9GHoe4sL1fNGjly3AbJ0IkMzW5asxHKhWSGmjcRAKSQ
V5zqo+qWj2EQO4lXONKzp2A93mXbfJMNrFdXBIS5XwHbyOYMaTbpeQqQZsziRu3dbKLopS3fohjb
utPXpXyNhtpNitLXhhWA/PctyLL1ynxTZ+3KapIDrR/Xof2SyZKjLo8qic9G/6WXej/RZN+QZkFI
KfpQnEWWlXnUFhn2kQZsiqI/MF6HVhgO7D70zTdhtmbzCKtcVSJrhBIq0vU03OeZwDvv2qrN3+fC
uEqNkzhmgGhEuS+1wh5iLwPR92VTIhLCGV8CWlhLYpO5mD7LNEwUPBNNUHwTieBsbmTqo5WWiNaQ
0xjhrUzuh0TwqUQ3ztncJCmt2NRx4yxpA4H8ITo2R+UgIk/dT4E/roSf0OmTVuuTAU3RqPDYGwSc
hyOP7jvRaCDKCnej3I0wzshQfRqTTF3B/aW85KUMzD2QxZPziKJsNz1fVgOBQeN5IXoAqKZ6A9uS
181ZpuqpDvP7hK6A7dLtaQpf4kISvFKBWvCLu1EMBuK5Q3yrKy8tcONIQWxl+Hn5XKJvyJmCLkxC
FPDgjM3wcwum1TKP7Xx0mxwcoRiVvixMYBD4NjON2rxGbxQtc/AUx2n8WdKiv+kBbHSCswnLFBVz
JWHX3ygLJ0syQA8J43XmR34L+TYyOJOgt2PfGAkSOxCXHTD9ekW/hwdstDOiqyN08N99NM46AOMy
bvMET6qVzqF2DYbcy39fpGacaQjNIU0AVAgN0NwBG+lNbGO7498dgu+JqzQxy4bAxKGOc1+R5H6t
Hi4fYz/3NDQDLAayphs84vraRpWB/XPkakF/XZ2iU3StY5e3xy6vuIS5n9RspHG3UsRa0smLTlzl
qxKYp+k8M6Kkx+pt8nWsHEbuJEo09u/p43zcPVl9j30UoCi7C+MMWVbdjYtushW6CoLH/cHej7Px
IOyZ3M/ZbOFsnccStthRP7eo0TrzybzVTpUbn1TbPPd+7ixXoqT+Dx7k1zH5wfyaWqTQJwpPdS37
yBYxTGA8AETjmJ9E8/JCWeyhbwIUfR5x1Ar9GnJqbrBSHICS+ojqO6CGRZCAIvWkXIAIVEdlBcwb
cBGeW+CvjYc1WE+QZpPDIAQgZFbudwv18RE5qx5Hg9wbCt40zlZpny06OI1+LoAcfPnRieQwnd18
wLnMGrPTEPWOyTVoi2b5VdL8YhEsHez7qI/TcDa91Emf9ymguzWCZagw6BaQZaPfY+lON36/fKL9
qt1G+Tnj3psGwJpTzIyjtvyuEz1gpyZAHQi1j934pUviTIiEsd886XAscMGylXY38SSPHFlORg9l
IBrSED5rzoAstJlbgvlG13gcsfdm537W2FjEjd03xosyB6qXfNcccsBWgqgis1/A//is/BCgkSR9
x1IkPDXGdj8eunMBdPTx5+K2dh8stoV5Vvnl8mUKTCYPyF41BJCrFMMcRAKsiNQ6eldembR1L4t5
L8BcuEme3BpZZ1NIzEUTQGyxdZj2aj7o7uSHByNo0WyObk0nPNO/Cw1+PQwek11ujNAkKwz1IN+P
+n2T+oKD7b9vi5HPmhYm0bn33c+x2g4MCBBrnbbeT07UVt/H1XJ7MDjaUwR8o1p+TuLQSVLJTgzL
HdNnaVVvImvwdZ1cxVYuqJbuG4OPn8QZg1ivJbnpUCzVsUnoLmj1KnJ+3WnK/ZAn4E8yPME32A1a
TUXXMaGoqpTvViamWUVqgd6vadR2VTxP4+P0vUpupPaQS46GyQW6PJijk5ZuWB5TIC5d/gG7d7CR
z9lyA3Ncul5DiTuM8qnV6CUmsfNZ82YSHy6L2v22G1HcdU9mRCqZzT738nUyXetRxkCQ6+xIjfvL
kvYPpcsgNVYN2eS9/JTKkQ54eoTQ9Huc+ayPluRfaT8Lbm93cVjB6Mx/BHEuXjJmuN0e4cSirY+R
MUu2VQynMm/ctJcOdQrYf6NvTrql3IVkeWzi+IYMKHomjxkwsQBBVfq0pZ6EnaGpAHM8pUcp+0nr
xgZVsmeUzX2aF4FUUxf7TcA7Uv0x7zD1UFzlY/VaoUoLEdd5Pt/OIXUUIxZ8SHYlv5mezfm4sELu
dGOUC4QVpvZltCS7Nq6k8OdfXJalWAZKmdTUDM4lgr3AHFWW1EvmrZWf6/QwJ84aCZRvv/u4EcP5
w16RY0LHd3/4z1Q8SnfnETRN1XEMlqtYUHXZj/4srH4SGbNIFr9gE2XUHNrcIK7adqXd92EgaZjE
JLOjL8ZhtOi5L8enWotyfx1rP+pigSnbtSybH8CZMoRoWgmKR+QQ3XUXPkiT6IuyAshvyrERwF1c
boVjNYJAAXW+8bgeLOcHqBG8GoUYUa+TxQ6XJHF3l1SSrGSs3pwC8DeNgYMCX7BIn2ikvSa68WQY
yc1CVGfojHuTSv4EajyaEy9JYy/NKhu4b1iVsW7iMnsm8vr0/1dgVTbAO4/JAUPm/WSY9XWhM2tD
k6OW3+uZ31tOKwro9mzaVgpnqDPSIotOMaZH5q+N4UTz6EjRT2MKLh9m71NvxXBGulkks1B1Stz8
2B/RSjtqgQyae+14WYzoNJxyVlbW6nWB15jIoV/FEby7/KjViZ2ApfKyqD0btj0Rp6bKMkppBLfu
ZmTxMy0/TdY3LRTNwe7al60YTkeLCL3pMMcMCSBs3eJGd5J7/dgAC1XGpuRyENkX0T2x/9/kRnBx
YzpTiEORPWAR74ROLnDvBOqwm7BsjqWT/5YTZZqqxBouKu6eSKw4KjpLQFGgENxexckp7msn0gSm
S3Bl/Ji0Wa5dli1QQhlRUP3ZAPllK7Ap7NZ5k7I9F+e5QbYLJEEdWiFLr1361km9Q9tD2M3IXb7/
KwV8JxzdXJWpTI2WYlTIBSb0eYqHYzsA0TUVOBzRgTj70BplqyUDuO1AvNut6EY2j7lZ2TM5yrUg
Y96tNmw/HmckxqWsMKSGE033ixMGIA51jYfWa66JK1ZB9nAu3RRnKlZQEtVFhnm+tVOvVmQHtFYP
41K7SpUBz6dDYb7wLt+YSCRnMtQ8a+KOEcIpPfhYpcwCjHL8gJDrWzwVK2zWfGzCxL0sdDfP235V
zoIQEP9EBVqbbuuOrnlizUWwip4KzLUvPrLMA/DYAwYbeFkuU4xL35ezJJXcYkF4MYlrLoc5ru1h
eb4sYDc73xyMbxc3tZxOhoTnnB57f3STQ36rRTatbeVp8aEy79M75CAGpxbcI89gMSU5kBh6fNF/
eDkTb/7WYr0URT/dTY7xQf4Ue8g0G1DOCNKq3dEzVSEMb8HQNI1fPCPVWqwDZsfdxVFOso/l7nN/
ILfGPVujDZ3WFyNZ7F7kRiRn0hpLa1W9gUtYQPWyfovI2+V73HU5m7/PJQOd2qyaRHEkcmIANKye
aZwAPiOwzLvGX8HqP2rtFvAyOH2cprReEmvGOG0rATZI+SpFkbc2k+i5sZ/7m94rBii+kO4risY9
8irJQTrLgsr8GLF60Xkd3Q6AOgtWq2tHv8lFHbfdqr66kcg98KzX9CKv0eVjGMBUs0HiF6CN5Mwk
MBBlxafm2/hy+c7+oIcfp+S+JlksZJoNMrjeXX3pCnjMx/pW8soDPYaPIOA5RLeixulubPdxTD5k
iLVOyoYE849AmlqkQ9d5TX+mlcBGi6Rw7dm6qinRLBNTBk1maxkwW8CNzQBWtExgIPft1+ZA3MOi
ndYXWo4M9R257rw4mKNDGY68vOm2FFTXjO5Sf7h8cfuP7de98UFDpRYjig6osdMA2vke39H/C3Ux
++0XXgFPiDUrOqbXIxRIRn8FKp92xSaJ5HsLU4GJ23y7fKj9p/1xKPb/m0gos1otrEw8AFDFWxOA
lzxF1D4VieCjhQUMU1WEeppa32P2ELCGjhILepr7sf5GITjToZRtJ6VUYplvf8zd5kd/oI+sss7q
291h+ZvmHBJpbFDDKhKd3xhNBx3sGAOg18O5cualt7UUCtiI1n12v91GDPftigyrqQWD6ZiqxI0Q
PI4qAh319bIS7D5coANgM8kgpsUvWw5tNZZhBc0GQhbW6AcnXJVgSRcHmz32ZVG7/n8jinnMjb6F
K2g2+hGiykQ6zpHmrqOKkLGyyxzxR7La1BDZW5YP/faeNiI5FV/lLK5Nxu9bXls2G42jRxAUYeFF
NA29f1kfn5G7rLxLpiFREbapcJXa8lOe8/uoMgUDD+8ML5fOw6n6PKtxWzN6296dPOX5H+jb2Ml9
oFp/srzO6Y+ZF/sJMB6Ku/Fr5ufwZJk7XOm9XQbC/u2u0958Xs6FGqCj6bFOiBgk0IP+STswJF7l
+1v92t8vB9HGnUhVOefZZt1SRRn0B0gvUnHfmo95dW1lokhkr5CG2v8/LwL7ilyODdyAWKUWVuuj
G9YPT77Wh9KWnfbEFhQuv4h9X7aRxblNQxoqLSfwk+QeROTxd1ylK3m1Zz7Np+jJOqkn05eOyefL
Yi8qK07IvNDmIRoTVcEcjrnfQkaANXiN3qHJIPDTIiFMdzZClnTI2kKHlcR+rkoPeuupohbGfji1
+XycRVHDjhRFjGR06VUfNJVDCWrc+aFJZi9bokdp7W4LI/fQkrhpm/AmVNODFVdXpAJna2oJUn7h
r+GMTTqVudnW+KzDaXEQk7vyt+aU+kBBezRarLgAVLe0NdFU/35NaPMRONOjlWpIdQZEtkavSYMF
pXS25d58XieMkBH0c7IObQ8M5mLhR2DRL75IKBJnjqo07BSDoOFSDqqrxYVttQrM3qrYymyIOEZE
wjhj0yRyTecIn3csQSzuaOUBnGGRqA3KfvIfLSyOxBmZqZtbZRqRthmdF4Z3JrnSyxeolUwEidV+
2ebj3t7vdfNARsWCP2SAY4zSjsKGj4fwwEJYxh9uiYpEAqv23iDZSIuVsTDWHqaaSTP83B2R/yp+
5Rt3f5VxbA7GmRctTtZF0eF0ZdIeVAuUIHnqtuicLcWXy4Zsd/R9Y6vfQ8PNqcqF5DU62ZgWsRFZ
wloPJ8YkPpyth+WuvyKP+SuAEA7ri3bXMswqwR0KVPI9xdyIXxRzkOQeqYiWXY+1u5KXIb0VdqVF
Uji7Ird5X6USIFfM4kZebpqoddYqsefm0+WvuZ8Rby6O/ZDNcUg7jWnOBofnCFxbFAyjo92ldm7n
zwsgBlFaFjKA/EEmMD3QbkS/nS8uG7I0ae2MKDctYKZa04nW0Z8Wa7ULUwKqTmWvAEJn651LY8gY
Q0CJ05ScvKuOhrII4qv9x//xYzjNteqprFsNHyC0PMPyUwAHq/S0lFfD8BeoM6r6IYnzjoZSrCgR
Y9I8k++Xr0n9dcwEZ9n3vx8SON9o0p6EsoSSepJ3x2GyHtJ+PqZ5JAiX9pXzQwynnC02uaMsgxUr
1MXNkpPVp6D7uQpFBXWRHE430dKTtaxaYf2LAghHsuXJ7XQIZ+U1nUXs6yJZnFsDBFfW1QUMWBZW
z2YxH8so/sp4mNHwE/RW/uAFPr4f59W6CGtk2HH+pygKWlM3PIYHajPLHPki0BTRwTjnNgyN3GJn
BREKCB2lK7ML6tW2EoFVFGgeX2COSEaltMGTjpq3unbn5Eh6UeC8785+fTa+lpw2kUTiFoFzlWXP
8XAfJQR8Ysuxaqaf5jQ/9Rjm8Cy5PCuK5ZS5KBXZrzl8vF+eHrkJzUUbynfnjcWj1O5ATzODpcnV
E4yA1U7oECEx7O53xQSDYQDRTzN4Ws7e6pSqjDFXjUT9qT92gX4HG+UbN4bhsE23wi1MRHmCB747
SojFtv+I/Y2ec5o0PS9RmV0ficNIV3K3+FFg3R4YP52v21jjBrF2fm4BJHoXB5d9kuDMPFkntax8
XGiIhqf1qk/nsTiG/f1lEbtGf3M+zug3y2KkNIdlkSzAvbaFLfWf6iSyc9MpRBB/ouNwZh9jQ6OW
T9hYUGbVJsPkAUvLlcggeIHK+3f5LYzdHIqz/gs2Iiatxks31dpu5zSy11h9BImJXWfrIak7QP7F
NGhyNWit0QPp5C0ZsZWfgu8IGNUmI+dIrfu2rQ76pJ3kxnjQB/0zaPP8XBqdTC8AM7a+lVHhFIP+
dUyXkxqqp1XKrtdovFXi1Ukx8lEh80vV13qYfWPA89AkZ40lCYxmgBtQ1VPSRW4vr5g1TNPrNM1u
zVK/SYtzo73l8pOZelVIwN7YB1jytcHge9Da2GlL5VgDaKYwss9Trh/6RHuu2lm2QQBsW13kkIh+
T8LFa83C7ei82HVaXusgiehagjp/S95CEp3XIvoxq5hFkQr5oMTA0yjlg7YmtqX1t5Gl2kqsI+Cw
1Kcy0YN8GJ6SJnvMFcNr1fRYx0qJDR3dAVbMD60u/WnVJ2dZwmBajWsypZptSN8bYArbBjyUHbaY
Me6aoC2nT7Wqe+jj9zYN2/tRCg9LNz+pCHGasVlsOZN115JVOyzWm3Jp/HZNbuYW7BA5dAUrO2jG
BybmoYuOflFntMhn4zrtzKtkxi3L1lvRrw9SM93kc4VSfBtUaQelDttzXL4ZFPCjpHBWTW2dti0f
FC36WZjpzZpqX3u1tZx8LLxJA/hxl76gv3Q1dgv8LajoigzLAVZ9pc3aLRa/RkdpyxwgJ5+HFLOS
Mih0zQmgFbB7aHwf1iFGFAWgu9m1ktmuFfnZoH41gk1Ovde7onOSMsW6WBvbGlQ0JspzZT31ndk5
hFqOTuozpb03UGw9WMZxtdTXycKmhRxilzVZnFi18ESb6nMVZ26YkU9NWNpRBfxra6WWp6SSjgtM
3alMb6Q0dxr1bZDUa8uS7WgkT3EuX/UZtfPueZGS62EOvRiDDvgtiyM1mVvG600IxOtJl24UpQaE
ZImNPdXrldd+0NyuHF2rQlFIKm46qbTnMT3QIrQzKnsN/U6X+L4GGlIV0td2MgOSrY1tZYpTaDLU
G9ZyWJ6W2PInA5tFpvIvrSa/1EHXVarVDJ5izP0ivZm6Q1b9VeCysTDM1G2ShbY0axNFT9Y+q24K
rwpAikWHd8w3IGB8r/6HtO9okltHuv1FjKA3W/qqam/UkjaMe2Xovcevfwd93zdFoTnETM9C2nRE
JQFkJhJpzuEVxmkgdOTRmAAwGePMSFIJsXkm21L0ksJ+hOLOyMO+fDQN//hS4DlqJgQ0YWdSauFw
gMD8aEjNo0YWR9UJJ4HCu3uY6C8l8VyhZRU60HXuoJ1UaYBneBS1+7rnNZC/zxAe7SAT/fWimphr
LCOxqS/3dbq+Wg2YoUnxthjIO5LuSS+sU68OgbGU3ypZOXdd6wOG3V30LsxkjHvItt5njYdXmTNO
xSvpO9T5llBpfzdT4wFDD8BuMlJseZAm5OcSrS08fXu3oJ2nTmqnGRaUFvCgnMhJz/qHxDLPimy5
rS69zLHyAqD5QF4zZ9anxiZl8roouHpwLaWleo4b4opNcZKWyW5qxYuF6s4yTLvSl7AHApCo1W7b
xiawnAGA1mYAmltLvzVR9NTOpZWcZOU1GcyGIoe5w9j+nqbZr1f5vu3uRb19AJrsLdGrL8mwALVC
Rk4hUwFQZXV/DRYAf9XC0VCumObuVm+S8yqndwAefjvWut34/GpTbKe0WJtFnnYItQDf2JnftDyM
yRM3kKR3/4EeqEzAk5MlMY2KFhmFRyIbtpRxnp67bMCbkJGdf8pnABnHcLWgNRwKZyCWPaX1jWq1
ztr/ao2usYcIpAnDdEf0xumV8XsmT4DlMTQ7kTo/M0wnTbRzM43P5dA6qrB6FQC1xKaxZ5U3qLpv
6qomAdVWVkUW5bEeULLWUnTmLoWTNGE8BFb1dHyuPBGMmTfrWhhDim6woV7OifgzrswAExicjPu+
9lwXwth3YxRlmZpQXNF8GxSPpOhbx7CPwUkl7vus/xMD9pQ/Hb+kEW1sMiTdCxXjCegBc/X+rAu3
3cR55B3vGjq3/xTUKE2jWAbeeFb6VAuIPwOz4xjc/jtOvS6GsYUaaDHy8E8zAbAzWnt6E7+1Ls3B
rpfsdrjVOHmfXTpaZSOQeQEQs++EpYC2Sc+rQwnqlHC5yB5m5z0ASUR+59HKtQzybruveU85+uMf
Lf+6WvZVIDf/v41BfNSDPGxvc+eHfi85ioOIB2/W/0XrPwwU9SSp027UAJNhLK6qCGFt4AIZPgMC
v91RJjCQ1knUJxF3qBhNTgNAnrJ6FdApaM28EOTYwPAi/lMhl1yZ+2lEuaMDZFljBER/1NrMJrJ/
vHE8C2PcBeZSBpVYyD8tley1kRiQpL8FiOopXd+iIeHEIPspqI1KMn6jt8qqmyucE6UJABiQg8cZ
KNppM43fi/anpmM3B8YWPmKpHdNGQxG7uBlOyY/Yo8KIY527x9TnFSM4ToSte7TiXMoNwIJdsnR4
L5zHYrLJr+Pz4nmR9x3exMKCpAlKTOvgky+huTA/p6/aHZ0lVf3S12abV3fYXxTtyDMwqaayYLdD
G5O8e3/dVyvArtxVkW3gVx+viieEsSs5qcy0bNDSEMu3xvhLi+6yitdKQzX5g0MCmCUYPyQ0/rEu
HtumGMlKcDFa9mzOXrq+FACtlqK3pHwzFk6Fdtd+N9IYZ5/WUxOZGa7hMl68pgOhepSc8L518443
i7a7eRtRjJsHTFSm9Al6XeWaONVcBsnwQ9MFjkPfdRQbKYw/jzWgpOsyHIVWLhelQbRK3Z+lOuiz
dRBRc8Tx9o8ueqPmOSgq10XDaS3Sr6xyGvIkRV7EQ/WQeWIYxZMqMpeTvqKqf15c0fv+dbmh3deL
DRJwQFqd6Oi0cWs9EuAadrfpMx73oXDioTzxvoJx9hIGiealxkXdz4JttiBIit14CnJeDZMnh3H2
CUDRVqNE+lGrXlY0Qs3996TFwEDG4wHlqSTj5vXEVEGGCu031oc2QuO1EDTo2z92GvuXyVUlWec+
ZBbGagcM2mHwoTspYeRKT8MZb2dfv/C9+77n3YhjYsSljZsqfT8llLUVN/bSW/Nl9GcX6LFB+UY4
4dv+HppoT9ZNw9A+QL2JA1mXEaDNZX1Rhrt5PKujf7yDuyJ0SbcUXZc0MK79aWTgT9fVvkZ7/jAH
cuXU2VMrcwLr/V0D8yElYdHUD0zTClLegkhnBbPTBAtDM8Cb/NC7NJOPOZWg5KSj95d0FccY9Are
4q6h16OFFKkaVUGqjjer+KnJv82qmJ2LFDLMrYBawVo/JM2pk+/79iWLPwMSpmzEMAZrIrUqSCva
Tc0srLOHNA6IxNmw/ar4RgZjq2o/GaumYMei1+UBmaEbywfGzWtxaQCeELR+FdQ8kfQnP1zFV5Gs
4ZprqkpVAq9LRw31c3uu7mk3PDkvj3RqjmKXyHbuxq50Sl6PVf79t49kM1ZcNzEgPipsabI+IPk7
VKGGNhX5UnSXTD7N2m07cYKbfT8F9jQ6Dww2bTZFMXe5taJeQPthFIRsFLsM6XPKL0hne1AeOV7i
rglsxDE3dQccTCkWEEz1/XCzjng+kCwoP8E0Y+GdLFq6JIEEAZPOfzqPCmDHU7mWyGWg8jN7Jfrf
0m/HK9nZuT9lMGZWoYbyz4XVoQcVQbwL7uOH5Sz7SJyceK5jp0PyT2mMtZW90M2oMwD24kxbUtog
cXNHu0VDFg5qBXcvjx1xx/aoRBWpBZQ8xQ+j4jP4vQDlTES0KdvmGf3kr3UAxgpPcjDx5RRhCQbI
4y2VaTT4p/7/KZI5Ni0GpoAlY5HiOX8iPvrp3Mg1/JSmBy7RyXTJmeCRrofTF9FtnCK3jQfeR+yM
yOMjZPAjW6Ks4n6jKryJ7tZyiYgRoWTYQkOdwlGV04zqLvCWpYto5HaN5w3vpbtzE/0plFm5JXWg
+ytQqdCAnar5udegafFU3rQvqPs5/eUThXsqUEVX4jtFGMuJJ0VLlvQRBNLHbv2EwWCM9S2PNcCJ
geR1z0sZUGP4cLLAKMOwgKrLBrup4yJGQmFhUzOrt1fhRMRTtp6MONQ5PpQ6kCNBzEYSMRGqUlcI
7Y7UxS+mxQnseAthrF6oJaPQRPx+gqH/ifiadtbbx1F6Nhvv2Br2dWKzZ4zJF91gjoaJPStuzHP7
+E9+gJIWVmhlj12Ns7Kdvl2oxEYec9kqCekto6NLO+kBEi7oq5gf8qD3KcwfRgUu1guPUfTjdQCR
aHkDxIaOdg52qq6rUanoBliUgndaeR7lu7LktDXsb+NVBgvD15txHUdjhd7IIUhD8bbwhTtcr5he
1RO3v08/gdH+x6Is5hYvO7NL5wT72ETnUn3QRyeVPqUbm0UxT/g2aSprUagrAgK3pn3XpfkmGYSf
IxFfOrV3SGo4FZojR3N+SJP5Xl7lW7JwrkDO6bEzM6IgCsZYygTzkI8WkrVah2aG52Mr2LXnzULp
3zfeuGjGpltSbCZB3b4FIh/K3ccS9i+6jQi6zI0IoMksSUn1vrhRfzcA8C+dxmtPHejd6cxlcctz
hvtXzEYi46TEqUs1q4bEyaeoL3NAQuXOCJAleeNCJfAOiXFYBWpQgy7hkKR74i8A7+wDCt45/2gu
VGITKJnNU4z9QwMGg4iRAgyGMTJVq5G6wWgRrPSmXxS6oxuSzzk1quEfHL16lcF4xxgcBaPS9jDr
2JPPYGXB6K9GbOCqiCkFGQ9FrqLsb+VVJOMgcaDykq/02H4Y9vtOIiJ5im/Q7ebn/mwTjn39Gz35
l0CdKTFNpNe7PINAOtE33yb+D1CHeUim3vOQT/6Nl7yKYpxWrBaSkg3Yzt4bv1A4NxJ0Hu2mG0D3
DZw63vHt3qPX49MZB6aoM5KOSQPPXziABwdscutEJ2DIPS3nCSzjpZ+Ew20R8Kp29IwO1IadYJUA
ojCUK8zhnwlWCgOOyTCfa3a89TF+KzJGGXEILu/ZMQP6QkAYezbdATm7AUn+9kSlgjiIE0JTz/Fx
eSZSMqakIdJifBkej5VSxrgXlui+LC7d6orFTZPzHslUGz6IAXyAhVAO6FWs55fafB7QTIbqnYCu
o+hJFZrBRaz5zdS6h1bJb/ryZe6Wc9lWTtxXAcf2d98JG/HM5opRbwJJEuLXsxmQG/r0AvqSY/7o
8DLnF/D2I6ONPGZXRQN5iLGkt60fBdINhWqwnPSkgC8QKQE4m4t6h9mx41XuepuNUOaS6ECqpVSV
hJsPOYDiR6ngGSbzihu7+rIRwnjqFPO06Wwh4xCtoTCEJtB69AvROelCnhTWVxdL20ZyhzebqDtq
7Ajk1UBwoq6ckvxOAgWh12Y5rIcexaEZCR6QMkApKeR7FNaAm6UvqOPD2SG7gCRDNkUQnwGoga3Y
KLLZ1gLNMKi3y1fFR9gw2FQkuOTAjolmYMXRHkWfUk0kj9mr/HQsf/9q2Mhn/GdMRlNDpwNSRbUd
BWMQexHyvcUd9pgLt7SriRtZ1Bw3AZJYFXVlZJnoGo0GlqrZn+vEz8rEOV4TTwxj1e2YJVLd5yJN
KtNOTPK9LU/HInYVcbMSxpBVoU2URsZKFOu2rJ9aQJhX3tK8HkvZT9ZsxDCmGzeRMggEYmYEJoq7
uHSeNXKjcHZx3SB/gvcbF+CCK5Wx5WFEW5gpUd70gCKhTJfhJXGqykaVyIlfZH8UQLuCNiROlMI7
Nsa4McS+VGkEF6LqaGZVlHCwrHBWi8+4w82eMqa9zKO4qh3GkZPh3I13cn/KeByR9Es/3GpXEWzq
t4VNkx5gfu4E/hbN/DH29ig8pUZmW/QpJXB8yH7MtZHHxFwqSbOm1iY8AM6jR5M+UWNXF3qldHZ5
D0bBl2O93D8pC2SCgM/Fpc0oiJb1URJXMLBYbNyuEX+O+QgnLH09FvNv1nWVw2iEIJXAVBVpktdb
XAxeoSk2DyJfC+YbGShD8d8cefS7P5wbstcgftUU8GUzVh0taoqGc8SS0jO64wS7d6Q3iqFJnP5U
YD9NG4Sw3hj+97TsuAM2chkzzwHJj/PDHSAaoqMsRlhPaImuLY6e7B7bRgxzbKqZ5etqIWSd+5sl
uoBYb+GRE+9fnBsZzJHhgm4mQtNabfyMifDYupm1zB7Hb2p+L6NfvQ/ST4BS/Ll9jEV3K/DNF8qD
qOSiXTbWrVklQTsM/hz/PVrjOV7R7w7u894aOPHIfqLZhLrImozWERbfOI/bqkdlnaDwB0dVetEp
cSSboCm/8CNXPU3nxdPevTTW/iy4+l1y5jWn795Fm29grjs5lkAPQR/msQ7kQt0upM61FmcknFBh
16tt5DDWgfYzYLMsNHgd669jlTriWL623Vszg+oWYx9LX3BuWfrlH+3xuruMXUixrMTjBGUys5Nu
PWnz47HBc4+PsQgjI60GuEKa07BC7Vk9o+J9Nm9Q9Q5KsH0ZTnmyPJB44pFVuvMFzu6W98Db9znX
NTIGM88g46hzPEFI9L2UKkBBPkzVeVJ7Tx85bcTUDo62k7GTXu7Smgg4wNX6WuXxg95rgJTKAjyB
HnJTvY3GMWw7lXOI+2kxIOGYaJVFUZptwo4UYZCbBREmxVhJLymI1OggNO20whD0cBu7IBU7Pth9
T3cVKWMnNoHmPIG4poBhuJr0u5IHsL66Au924slggtm6GmRDGrGsWj4DOXSw3qqZc8/uB+ebrWNM
m4xKOtTS+zOEMtEpb2lAHlefQtauvIrqvnlf94wxbwH93GtDX/xz8ZukpSP2oEfxegpjbkbonQ2P
j2jftq/iGNvuE6PutBxHBKSpW1GLL+ry+1gCd/cY647zYZpa+ohrOzxtSmidZNjiz8FLQrQ5SZxX
B2//GENeunHsjA7719AJOk9Fbx/l2QAbWSmHEi9Y3ncb1+1jbFnQV8wkUaPKym+L5feqXa8+WONT
Hlk8R81Z7om0amtFo5uYV5dafmvAxr26nIPibN0HqomIxIolIu7q3Opk2OA1v1e97FmHo7KHApnD
3I+cL4qd+twMOkcNWfaJYenqEoTq1DlJqBNnfoTZfoR8s0ubxtP78m8ecghvsYzfiCtrKrMJG5qo
noiJAsGT43AcAryqJN5DZKc7noZG/1ITjXEgmaBoMXDaEdFqswOSmRicW6krLd974gKKP60x3rc6
4FFeAf6XB9l0ylKMIN314ree11y5H6dcv4VxMNPYTfFkYrxhlk7a8EDKZ1LddArH9fMOlPErQkpM
EQAAeJkvAH2Sv/Zq9F93vf65p4xbaYxBz7UO79S0+zUKpV3Ffj7dTQonttxdCJr7ZMB4aArmaP68
w2Rk0guV6omRPDXyX2R94VjdrmVfBbCvVHNKqymhzASzM6S26FXuhJsSRRxHCGg5M0N3huDyGlB2
1X8jlXmrNo2e1XGBZWGUMtbe2jLsWwDfvwjjX+K0uMdr5C2RiQPqrtHBHoFLJsWLRz0tqk9m71jE
fnizWRBjz2WtayuhpefeM742fh1Uhj1Ldg962tq3TuKT/qTyWk/3e4Y2QqnybAIcrcMIZddAqHaf
38ke6Am8zosfFAAHpJ+h34LGb6QxljuqQBnOaOV7AIomcXskCVc86ny8is+WW75xdpTu2Ic4dSOO
MeFyTDp1Iji13uvPGq6D0pveFNRzFkThxSO3UWdfnm7qICCxJMNkNlOPa0FshgGRDwZeWsyDjI1f
kefRCEBtYSz3pHFLsIrHjtp+HSZOqnnPHtAtYSD5i0QHgqw/T1Ics6yecrz9EzCwavpoZwZ4bE31
McPwHmkyjxsX7RkF2tmwWjo0IrMdO1GTR7mJp7Ir9oVdl+BxOVe41jmHSEuK7CFupLBxQ5EZ0yw0
WBepJ0eUhwcrFcJI/ppHZRitoq0vy3Ncdj9kSQ2PRe+FRlvJjIcpSn2pqhVJ00YASGPqkfqsqCYo
GAJZ5rxtOFvJRg+NDPbyKAZrhV6hG6mO0cwz+7mlc9wYVcCjvWR0xJgLAXc89lLrTlN3kXhcJ7xl
MAYwWGTQiU6z2f05LQKlDFQeh+5uJLI9FcaHRFo1CvqI0o1+O3riX3SsR3mL3OyNsn8mYQrf1VFK
xCdesnL3GbCVzLgTM2/mXtXRRDCfZzQAIrf8aJ7yk3jzH7gSeqEcnRQTG5Rpqkbg/KLQuWJh02wC
yH7gt8ZTCV5E3izWXkS1XRn1LZtbIIorcU7VhbjyHLt54bWz7kTIlWacxCFPDhOKCKkomPkI/QPn
vKLM/lC6U4wn78x7t+/ea5sVsY0K1VKkq7Agk01zBQoyvvFrdfmHo0V/+kwJfyuMcRQocS9q3QD/
VMtuZBQTe0Q8k2NKijNphoOsui2tvBVynBPbrgBgZUvNabO7WCRfwXlDgTz8sl2/V0plr8X0cuwL
/82GqqKKhjwTaHCMQpLFiuaxgLPXb+XzcJLCNJDv0YfnDIjtePq4v7irMEYftSztDa1HVDKWqHUo
fe4IwjDaeik/immJ4enfx6vbIY63JEm6CmQUc9LzjqglnMp7CEsZ66VQV+zWib04KJC3Vxzp3PvK
+R1sD82oeOV9M+86//g7OOt+r/Fu7FATl3TNJGyyNCACK34Yi4oRQk9U/uqET904BvqJZQttE2z/
66B2moT5emD2Nm1YzgBcEeqTOvBwlfZvnKsY6hE2K8pjQRmkFhZfFyFgYuyOfM4QrhIYxZSsJZ7b
WqatXYZdaeRLgcyjVMjnQpzuWnTDHh8R1YSPjvkqjlFNU4x19FNCHEg6YAWWN/uqz2dz4e0bo5Dt
vAy1mqZom+leMnKqlv/t+NkeVHMoEIuPmAZTpVsKXVTFtpVw0sT/5sL8116xfadGNRq4wzAso90v
6JqPzwU6/Ggn1X/wtNgPPa6ymBeaqFcqoKowNpLciBjfN0E16pYOchBfTHt8J/jl95DL+/Z6FcrE
U7FhxYlKhQp99aaNnW202mhrLXrFALXbRqj1ZS9rq53Ryfwl0q0Q5gBCR5QEC81Oo9ktRSQSrf53
lRs3SZ7CmZehVGQ/xyEOcUKGl2EhUV7eRqlq66MxO8favNs1IknXFTARm2Eqk9lUqIxGt6KDAWkv
fgQjbRiddacOkCQ+o//GLv0IcxZO8yo+HYt/vzUOrMligjkR1aYl12FNk9+c0IdTaq5vOeKz9w2o
eRnaZLLvxs+GWyvZj0Ouq2a8kr6sjfCezcKse5cEOYJI4WzxeJl3u7S2m8u4pgw0BbKkwIhrD4AE
qT3cqGDVWd6AonU/J65w/k8AhXfXJouWJIMtVVRYmj2rIoVgUMo4pU6DZiavJEepUJxvwFIgch5n
u/q/kcVoD2kSBMXUi2RRYfdidFPrQjgmpQOgb8fM/nvSCtzSG3GMtqxVNxJC235KNMwnr7l2UnhZ
6v04ZyODUY061/rI0guazBIB2p/gwBK3AoMwgHAfTe9Y/41dNy/j/Wzi1W4aLP3RoHddMkXYwHEa
bUGqAjkaHnJgkJnVW5WYX42hD+N6voun9GSOs18Oo99l3eMiVWGFoeeiLTxFB3igtv4c5elRn9GW
i7z6Oho/lQlhi5F9T2bjF8UqAALccEr1Fon3GK8k0gP5TDfCpjAAWZyQvwmMr+2HFNhL3U1G4kd9
zW4pcrotKT3gnNTmKRmVgHTtBeAsTyQyHaUww7Yy7U4Xg9gqfGOd3UTvgy4WzkY5/1DE9kzdn5xF
9jr8nCfixdriTX0C6KrJ12Pj0mWpL4jdtwYweJGloPtWdWcMXzSpeTdY8kuuDY4412FfEL82hK/H
B7B7myswFVFCi6rK9oUP2gjcKNrhRcQbXOy2DnLZOLVz+U1Pnqby76zncKLsWudGIBM+6NLUG/qC
A4+t52YMK6SWpfP4CegkWIoC/AnMK0sKxqKZsCvKF70YoMVEz21x8K2othXCqXrTH/ngvDdCGFPJ
p5KIcgEhmrq4Asi66sJpRI6J7G/YdSWMD11nuV7ECjeEiaqDSYBMOPwes8oec43jzPZ14SqJORrk
X3Wzp5IyEF0pF9qIjfreJwhJ/jwaJrIr4jTp0g5iwADQCJdG8Dr1+Vir953Y9WRYZFjZGABdUGFU
XX1Uz+RELsKX1adD5JkXP/Mea7tqoNFHoYhOJ/0D5oklqOMM7DTXinwpCVbrXPBAO3aVYCOC0bSh
1AH/nQHygWDKDJdmFbbKTc1rMNhVgI0URtWapsrTLLagALJsyzU82r0pJHhtzrY6nEzpRR04EfLu
ugzNNJErNlCgYRIH6P2XigTjrm5vPKt4tyfNeTAAC1v+OFaIvSNSASpgiKIqS7rCxKld0Y+yPiLK
U1LkB1yimHavhMcydqP9rRAmGChQLzPQ24TFjIoda+JfY10UQC0VwB043Kd6fulrgJPVzfRj1XU7
H6PT8RfwVkn/vn1rggJzymc4czlRnaEjfkSBuyoeEcUO148lbRfKaGNSVPVUyAmtMutBcqrDwV1u
Sm/0MKiIcKEMkKcGEeVwkQCyYaDrOgmBl+sm+JdzYZT2QrDtxzBKW45zmwM0GGX19iFrvZE4E1nt
FtRrae79b/vLOEgC1I2xADqeSwR/TW979P/HPcd18c6Q9Y4LmvJN2hEaFb/E/C5XgBbJnSulZsVe
XJs9Y1FY1wUTYPMAwpLem73hoUaEt95bAY7okTvGtBfhbWUxJo7p1gTDdVgQ+OvF3zrarhO/C9ef
hb38Th8AaXDhcVHttk5uRTJPYSIPhiX08GPieTr1AAOnxKi6n515Mwe7fbWYp1NRA5LA6s3OHPRm
BfzxGIvLvwj3ht+CpnGw0FW++utpDSfB1l6OVXBX2zHdYBgASEGXJKPtmd4MgkL7sSJRsK3xklq/
4tTL5ltV4rjM9+rVByXZiGK0XUwFeVgpjSdQwSugVwuh1C53QKZwp0n6oQjEJstilwoSvaUVDIuY
2zowjDuS+7mU2rpen8V19sZYDyNFCfDgdLrBeonSZ7ma70hvPFjA225F62UECLgkAKZZAw0HMFzB
jW78iifFXpr+73VuvFGagamdof8Hf16WcE2Kb5i2crWlDYClaqtZ/QZ2rAUMrdNpaHPDKSwUqurC
+DJKlaP27a/jY9j39ZvNYcxUBtbKNKYEUAw3FHievpG6sDxB5cDrdyxr745UZcxjginZgHdhvLqI
sntR9vA6bfEcaa6knLTmbuBxNe8mQrZiGKeupPJsllSVJ9/4SlGtcm84rbdIIr0KX5I7ylmYYOq8
xSX9CwMtzvEid92eomgmYgFEICojXUB//EQ6XNAqStSKNws+Xk7HIvbPbCODsZ1yVKuaGHg9U2CV
EmR0K5DUn7Vz7c6hWbnH0ngLYqxH63Ug5k4Q1mr2nD6m4mVJU07AvitDBQMu6Pt0wDgwmqEZsbXU
K5xBC4z6aFTtWBKceuK2olN/+cETaOCdkzAaAWJfRtktwPWTiUJZZRLu9xb92Zql3Qmp4IJeXrNl
fb5RBjGx50QOBFoLL4Toay8rX463dNf3XT+DLYTnuAv7foqA6hqPPqmAcdQ8VkJnJ6vmSVr6mWBq
I425tyIhaVVCgxxt8bPF77RLz7sbd6/GjQj2nopmUhQdRKiASJxE4NU34Ls+3rT9K2ojhAl9K8S6
6lIjRTsAHrQ3pEsWt7frmgXpqoaSAQT8Ke2CStCCKRXv5MVyknxxW2H+79GpEDVuPoTuxiY6bSvQ
l1nailxxIYJhwo2T2tfXgWN3PCVhbGLpdLUZE4SDegXuk+KstF43/q4zjP9NNWdvd+1vsyLGaRmK
WYrowUKNopmcCZA0uIvAaUA+kTLZbhzjt+JMyBSDoocJSeaAT88W1Qep7ZxJ58Se1Ccd2LnG+Cx9
1bpZAV8Nmr1drb+ovR+pD5VxsTDU23NefvveeLN5jFNJVzGRrRXKT/OM9OFAwgrVkRoBIQ84iZ7D
wbrYWrgcy9m0GljXVJnhXJgPaSNegDhsrzEvQ7vbxLY5LJY1TBWnXE57LGtwJ7d8or3S6inxoxDh
td+88mswHCVk6+CV0QtTXwnoQk2+6+3vKnLmXuHczrwNZHwIRh2iqhKxgQLlLanzEEDzGFPrUa6Z
/zr2V/uiDF0BwhWuGrbMLq5GC9hV3DVoArLb3BtlMIj86HkTXFS7PqrEVQyj6vOM6Y11xq79AzqQ
BwpAB/hVzP3DuYphlFyUrCZqJxOrKX8pU2pX/Q3hUrfvXyP/EsIWzZW5zMcmfVe52RPR7EFzdz/I
OUK+qwZoIi/fte9ir/KYm7HNhDxekfF2jW4JIrQ4I8TJ+ksUrZiz5g2Z7k4WIS/9fwrxjui/uTa6
WVOstsTqlHvFQgsjHaNtwsXpkJ58AOH5ZQACGgVcFR4slw6WAwfw27FO7pY5t9/A6L80aeaClCJt
2+mepzR7nONfk0H8vI9ftXZwzAQzCmb+bSr7ZwJemXFowIuzYuKxl7yKgJ5N7s+kNwFRUJEHfRa+
zvMETNxevGBo6mJIIFU3i5t5adFypD4OE5ePlmNW7/0fm11MDHMSowKhov64uMNLdT+FubNgyg0A
bknY3yde4UgPRODckO959g92pmMuH49V8HizXRZ5pUsE/wF0tatui/WBoO5bCl/NWrzLDfWct3Fi
N0XqJFJ2VkXJHuLaNYTkcSXKM37OM01UShYV2LPVOSn0m0QHKXeeBYa1/hKLL7HQBqven47Pe9dq
Nx9NN3OzWXXUZutMqb3MwjWKV3UOE9R/j2XsGtFGBnOpj3M3GxESC+jezh6qFEBeaxJGCDEzsBXq
vfjjWNzu+W/EMf4uh8kayAoihK+x40KmOXGlBNlgvs2SymnE5W0f4/SaYZ0zlO6RFBG/CtFDIz/j
UI+XQ3/iQK3Y7g2wcuZta9H8foBSRUjddxKKIW+kcLeOoF63jW3gWLVyxSgeNIG0aUEV721ok7NZ
aQBEBm/xYrrrHHm5gkhJlgMzkR/l6PV4qZzdtOQ/lVEwl2JcBOxmq1xa8ZLEv6NfxxJ4m8l4NzUq
oG89NpOmy6QwDmibYHLmbSZvIUz8PzQTcnINRY4t7/Rf3fI08nqtOErONlOo1axXgo6tiiUErH5p
ArMaDwEeAxNXKxj/oK95P9YTNqxzKbdvheZU3f1Rn2o39XlvRN6uMX4iqw1jrWjlom9AfIcao3xe
Wv9YAXZxKsCBpAGeFYYpsS0TKwCS0dcLNddv6XSkdi/5FB8D7WrSHW27QY9jeY882tOx3H0feBXL
aESZ1/WoTfRhszReqQK9MQe+w/ocN26cvRzL2teNqyy6zxuf3k9rs5AKshTJNuQHq7rLF3/iUVLS
L/7ol65SGM3QBrOYDQ06brRvEjxS7R2vYveFtjkoRhskoG3g2sR1Oqy1C4+jLaktp0HW53ZTvjUa
75G2t2sa4L6BviyKsmkyoV7SRV0KMj/6SJu9/inzQW6LXmIM5Nv1DcisbPmSVjbPU+wm8LdiGZ83
ZG2pawtyFlmH9o72PCyL05RfdeExJ6DS803rJGFS+Hhvd59uW6mMH8zStp9K6qAoBuD6F3DoA8FD
dvseLWCOCCB/Hg3NbveXRgMj09RVU2JBuwDuWUR5g6gMQyoPitu/GoaN5Eh8M3grYlmKSo+SGZpS
HO0nZ7H05FhN3YpmbC/rkNRfGoPiLaRh95y4mNREjaR65DNp7yqRQbFtTQWoB+yTOCJTJwDXFko0
vk5JMGQvk/IiWv7xivYcpWaoUH4T3goQaIyBqyAWVc0FUceShiNIEbPRdIGp+4kO/o2YD50FQ1yk
oFRBCxaIfIQIjUP+0mRg//5EELWVw1hek44yBtZheQYK8Opj0wRJybHuvXt/K4KxsnJdBbTQiRi/
JKesAzuk24uh2fgDUHYs3KADr9trXxH+dURsFR7OMUaP54D6dPtl6d8qAvLHxzLlKMJuZmm7Lka1
Z7kRZKtAnrjvFMwSNXdtl/urkZj2NGZBmyuXGK1f01C4JgacwDbLyzft3WvbD2DumkYp+1QsdOJ2
/VkqXureq3Q3/92qPI+1Nxq2FUQ3fHOpLT1wDcweJ6gGsiPYaNk/aQFFvvxMFLIVxNw7IzAghryE
Qxa7m7TQgx60PgW4Z49NeO9220phHimpLlcqWl2IGyWdHYMXUfUE67ED76n2Uqqvx8J2/QVGUFBL
pcXbD107SaoaY7xKbqNm4YK+HQEMt2LJw4ze1QXrvURsSjrAtv88om6VhgxEPsgRqz+yRrxPO+NZ
Sjt0cIKhtu+/HC9qN5JD8UUEhI6mYQaS2cJcmC0zSxD1IpvggW3nVrokrvUUhT2iR1AloLnx7/SZ
R5y1v8irVGaRGgFP/ChAD/NoBEg7AnAh8rTkp9zNdjNZ3vEid0/uuka2e2Fc42WV4hH3dPaaFM4C
Rui5ezuWsesbMRQC0HnZAp0FXfHGssByPouVOkkgBknfpFl103z1izF1KnDkUv4iEPvarZa6x2J3
nxbaRi5zfusQDZksiMi/2zPaaXpnwZwRgq1T7c//j7MrW5IbR5K/stbvnCXBA+DazjyQeZ91qaql
F5rUUoP3DZLA168TpVGWsmuUsyMzwXCRrCRxRAQ8PDbN5tdPu/Ujrz5bbri8cPIWLgM9rDLegvoM
Z2sPxFhEvA6icSXK7a+f+N6nw2zD4TuwckCcXolYZmnyDK65WLDMJwuRh4kB3+couvUW31sX3z7m
agcwYrCkwsACVLFn8yDz+jQwVLHw57ClU3Jn2UOQwfUuhU9r5tv/wfB8+/D5HbwZOjjJBzFe1EFC
cPdWfsjI1+YWg/p78+3tI67WfeLwgrrJaC1o+eRbYiNbWMnIuK6hGbjReOP8aR5z16IiKDWBzoYR
j2Lo//yDeA0X+UFimEwAAibsrq2fzYQGFXkWHuLx8Y+/HiPveg0A3GKDyM2xsIpdDRKR2aVXzw6u
r2R1fFPt0kW0JVsHEWbEtoVPhH3rme+OmDfPvBoxntdnSWIT7Ab+0RwO0Kki9WmERwRW2iDJnmwv
qKYbIt48vf76Xi+/8+q9jmXty9KFxMr/lD74S7w7Up1YtHHJmjT3UXYT9jXf8C8PdDDvoMr5BP9/
/pCuiqSvsAnhxeZPc3yUeXFRpzm8kgUDOniDlzejWsxC5C+eeW2pg4Kf2M3YwOrzyT+7q27dvzCo
N9MzEO4fbgmY777Ryw+8NtcZsgLsN8PIeTUL/ru+ae9KmB4FpNcxXXsWH35+kTS14wpU0rMBaN5l
wSS65YdmW4A++hYt9zyV//L+3jzqSkgH2MIyVAXGCNPcUPODPS5GshT/yXEY5rbrQMunrv8XKYXI
EiGAwCVi7nCA9G879b33Y5gFExPzGXgTrgdgR1wRY8EFDsG5H+3HNilD4MYCnvjBjTVknq/Xr+3N
k66HHaHxBNoawG8IeNpz7N4B+5rvs8McOENuMkQtODg31Kl3R8XbZ16NiijOEzFwLPwT90+Wn33h
lIdR5uxNEDekLsLmpkXo9fBDmaA6CnJDZHlvmX77+KuRUiTN0MsIM630ulWZ2WfPcgAeLYeND+os
LgtY4vNbmKp5Lf7Ve75aq1VMHEixkKKdwV6JvAjqVARRSg8+cxYTgCWMZkCs09Dzq8Bol6kh9iR+
+vXXfhe7xgAfB28ktXBUeLV6Z6NyeT1C7sxkYP8hl/XdjEOO7ryv0aN5VqFcwIdmj+PBhRkYoOP5
9ePfFdrePv5qIS8QKrTI0mFeV2dfe1jJzBB2Iyyq5sZKg1ve9u/OIhcQUAeh+MhfMKBJH1ED7suz
tB2d3D7b1S4LpggwS8oWv/5ptx51JY5S0ok0UhjS9uQGLP6WVnd98ZKVt85z3tuZ2JufdLUzpZkv
3AbhwxZ5f+yrl2KC0eNWnKAbv+VabUAgS0TvKSBa98WZ5BtJmsAolip7/vUre3flcT2C9Q2Yzb/A
NRGfa0IYcuzqQ0222IP3CRm2v37E+2/r8oj5l76RMCXr0mmCArIgfhhVkFdWNw3N77+syyOu9B8W
JTRqGnwQP/1ggZPL+H2ov7r9rcDw765Z2G8wc8HL5VzrA2nZ+NLuIJEo0q1EizB33F0k+YsnrYMq
RWhE+fLX7+5dPBx788irtaJKcwQPLqAb8OdhAQrNnRGSbR4MyxRRBJPVLdX4/Rd5+YVXawNplWF6
FoLeWWQKHOO+sO6SZpnfwmi+PyQuj7kaEo5ZsMGZ6VKE/BTFjwjyUIlbRAO3nnE1JoSDSIilA8yz
4PUeYIaAgOa0NP+z5XQ+cpjBwPB9vloM6riqEMYS65uxQTSvVbXjS3853TfbaV0e//8Bq32LXR52
zd3W2mVqtgl2TW6tHfoMOVyVqxtD7j2x9O0zrgQDATYRg7f4OOwD//zKn+lt0wX8guApMy7YYcIO
BVKsfXrMvtx49rvL0ZvfdyUVsD5ugJ7BWuE/zqT32TI995skpGsbR7zFqgxvfr73VClo9uCZxGEK
+QsqOZ4QIIrVGPFV8+BVd0P8JZEnF+cnLsJNfwC1k+Lffv0j351jb554Nfi90ZaKzsjScoCzGl12
9lcrB3dcR26Ile++zDcPupoBZROPo5rlDJwzBA1obbJb3LHvzrE3T7jacEGiTPK+FLA7GU5I4nQX
KWfF0/7GKcb7Isub51zNsdKL2sycCWZGxGuZQ7iaW7WbA1fOoYVunVre+D7XwG3ORuhKFia0Pzxa
6lDVH0T80Be3oGL/4kd5jMzHlZZ9zQAnksbhdIQcZoJ0vqAI0lJMi8oxAq/2F5xboTX1PGA8Cu1i
OBplHHgcrAR6MP73H9P/8G/V3avw2/3jf1H+o6plm/C4vyr+41x/Kx/79tu3/vi5/t/50h9d//Fz
EVd+v/Pic//5p8Ky7JNe3otvrXz41om818/E3zD3/Hcb/+ubvsuTrL/9/bc/KlH28914UpW/fW/a
fv37b/PB43+/vf33ttPnApet8UPK/HP59fqSb5+7/u+/GZb1N3hbOcRnpu9S2PWwxozfdBMlf6M2
3KIYAkZTHCa5GBpl1fbx339j9t/gzoNIpi6CH8zbP5q6SsxNrv83yizEIMR+xhw4vfz2z7/tp9d/
+Rz/VYrirkrKvvv7b4g58JOOgtgzsLrD7xN3AoIM3p/XO77XS6xV8JFi6mPe8WYva7veK4CClwLE
eoEu6oYsd4o6iEtR7y8ddfN7deN8G936el3teSvS9eOhHIZ6U5kTDzp4iO91Yvfse+5Sl/RWFVhR
Kpe6LjUAS36v33t1uQd2w9GNmkXSNOnKyxHFkwE9e3Dhbze8ZnU59yt6sDpGDwTqWZHlcq/rdVXG
ldMsdNZImAgx3rEfzbd5cy99B10ucfS6JbG3uXTR116Kr09PJu+jpwq5zkCUvpC8keEAvpFD4oGq
nCX+Tpd0Yo5OewDarj1c6nRO1xn59wve6+Y2yUr0Ytq7tZQnRbxDag5HkxMPlP1p/Sly0rPMkvhp
4szbU4qtB3jM6pMnpk+0StOHng3tejKiMeTw5d/D5QFRdd3Qh3y41zWZq8pbGrP1szQwD0cKLCl4
PLBGecy+hmICHpJ2EIWto5eRaVXYUb/L5kTndDLmJTTIPCbfK5NCyYVv8i7wqCjzAPF4610i8maH
yVW/Jpfiax+/qhEid0r6ZcEn8+Rmq6Tk+VknYrTyc0UqfIuabUdEa97ppBtb/zWXJodi5HTtu8ZB
AqMAdmEzO3BssU4httj93E9pOwVWYpm/t3LMwE5huisReeUHj6hVOorPss+cdZz6acgLFi1IVrCD
4RKAYnXWZQM76KQsa3ft1ORFl97tF5kuO0QJh78RAMC0kKuh7jFzW8VLd2kgbkIREJbLnWsKubPn
ROd0XdTZcvfX/q81vV8gqniCkzLDc85wLyqOeYegcID60QBrhnMWXtavU8UALR7ZtIWaHwf5ROKz
VOO3EXgqHkgVJajzvL1O5ERkvNBZSmsWJrKbQl0clY2D57gull4+RLs+daLdMCdl2X8qBc8wj3+q
J4bThhHNsFOlCGdLS5rdxzJPlxMX8t51AHFgSXYLtevMcszFqoMhCss78bCiO4BsuJDCf1Ywh8mk
0eTa+dEimKzeyLu1myHOyeAsqZtGT69J+omPtXzMamVs6pHnoc0jKAUe3MJG+3ORssQKLBC5n7oc
hm1VdcVGReKrO5Ro8Os1TVrr0bLuuUzaR9Mu3YU0zSiMPMsH49wYDzudVGWD4B+NbS1LMkzB1LoP
TQs7gc2n+DnO+O9dXpxKZxxWoJLhx9RK4mNBHf4mSQo722Yiea3CuHyzHX7fct5uMZol5fp9wfCE
HQYMEJjVVzuMLZtKTizPjzgm2US+ER+UCFo7K3tIiFZ96HUWMJj64ABpmS/g3PqSZVm75nYNkRwR
30JqODV8KhJxAkPwlyxpeDhJ8+tUeVjAjG4/GrQ7c2X7d9nQwL9Vgj3JqI2ddL3UeNLZ1iuiEvBq
1OpEd+oi0y8DuxzGkMgpaCcFWmrWt6dKpt8TXZwIQMEqcfeia4YVuHrE2cmm7wnzQR/JB38T+9+y
Zoq6ADj18oCxC//XH0liivJg1WYHe0ScBHXLq+2v37R/PTIdk3g+6Fzg8QiUHY6Ifh6ZUYrjUYeN
/s4cRycsPEJ2OhmqimJ3+1FuTYPs6jnpcEeYJeesbn5T1p0u19iut0pmYqFLlc5drtVFKSr79Va6
+ObJdUs7kM3YNqa30R+6PmuDNGvS5Sjc7FC1HQ7l59wlsYpi2HVtEV6qXJZ875ZKpjpEvfpnWfeZ
jBLM/l6yuaqnc7dLXayv1Vf0PEs2Rg3GrfnZuovurItGaiAuiw9sqeNXagcrLRKadfCp/lFuc652
mL1kheU+AXBG9R9IXu0it997DUBEgV2BJInmiQuSEFUuBOLNvOicrhO1emaEp3A0lFhO4UPcp/6h
rUZnY47pWZfgAMwOOtclqbploDV/1klBzYwTL+y6iI7pEds2r0HUk+/yaIQX3W5sZbEo1Uju+ABu
cZ532YYCCn+n6yxljeBlBYeEWSJ6oOB2LIPYnzCy3KY+CQbBKDaqIJtLuqoc+Pdc5VTxoXMbKKGo
GjNSr1XF/yyEMHai4Xyvc3VnG7tyTnROJ+910XUpuPRoHKttKz268wTEk54Behblxhi0bcd2ukEn
IHsdS0B10ee1cm4eqhefYE/PCuXvDWhB+66zEI5hjreH2YkABu00WyixpoGSb26HqOHv22SrxNYc
Cnlw67HeNR5bUMqmg07cH7lLXV7ZpQjqqDtPqhKb9/q9dinNLlvXlvOpnaJ0Dcf8F9IVtA0m2UT7
12wWqWhfDwSrUBpPVojzqsDNmVqY0iqqEKYFbB5Rce/aIn4cpgjMeaaD9+GQ7etVTTPWi1+vO1c8
ZQhK5cEpHeYMBid8kIxfG49zWybjFNl0K7wur+QiB7X6UsYtvPq6sQgEjgBOOpmYcZjqjIddpU69
Tf1nZQn4DsNPINDFlPZi3TNPLl9by6ZcmLEJ65YPOHLiq3ZRIV75g4KjARn78qRLhhiwtPr1sy5N
WdU9SLdGnOU6JktdpxMoWEtZVfJEG0fEIeOLti38u6Z02vtuTv5Zo6y0uy/d7lKjm3VH9BnNyb8z
R1A9SOU/F3wdCwo7Tlci8ks/lnvGM+veYkkVVHYXf2Hm+DUfe+OhIOVTXCYHsIvUxyLN1nSoyyiI
wNR7xwr1kUZ1v/OVO93pxCuJu6RgIll4hpUuf/3NYHG6EmOgjIIFwmcezFFgT7iWtHtwVIBnylLb
OpP1MvJJgYjsvDykc2LENVZrXanLbpVEy7qSVXDpo1t10oAk8nApXuqIDwA0fGrg4jnf/6qfvrO+
3+A0FEImAkWpWdmBGdXeKJUdvBgRFXTVJdF17EeDLsYOCIuSunjT96qbvv5yO29+woQn6PpStd3B
KAYYlGp7CZc6QJry1sdSPUT71yIYBrKjzP8cC6eEHz8YNLaZO97ZZtyf0qjrTvYYSwu0RTRaFdMI
5zYV12QNDRdHKm0KBLEuS1KDK4JClm1quztVg2cGYCYddtVA7AUC+7CNqsfhRSbsYzXU/rntLfqB
l3/qWkpEe6RJjdDdc6ek8ON1rUSx0sUW/LyBn5XZQg4O2xUjoXdkGo0AnHzm2i1beqfrMjrQZeJW
+aKau+i6unPKwC0xqVqCOGUks8TWGMmZ5YNQgedU9PiaVT2IqBKehB7CeC0jqGIHnbAfOV00JCjz
XAF37LFgIJex2rCMsnFfkKg5Nl0E9UhndYJ3moCXKK2X3aWlr6AYYOWzvLVb0U+6Y2lW7VHatN1Y
BLaqPDHjeyLpSgHv/qRkZT0NAJ0xbMkPulR7TRrgx4uDLuZGUyyiJuYbXYywWq2tOYa4LhLxMWrG
/OxU3gnYQfytVlfeRZLgaLh1oIQpYQXMd3i9rHvntcsAxnIGUe6fzbFITkbht3dxYUSHtkaMHy9m
xjOUrnxjwvN5qYv+ECMoO2S4jS4ChgnB1HWcoy7CILCwzGHc+iNYXwDVjfY6wVnj99ylriuqZG/E
T5caMJU82DDMqeckF8uksYCzUpG71zk157LCLdrgUta5RLiwCQ8MGJ/E/JKCkRahZml7FuP4PbGA
FQMl2VlXsyoXbkDB6TI15DT93HOqX0gDpUZfm4/jLjb6fidJSo/EsCmUkB1c4LKjkrmjFrqel0Iu
2gp86DHt0WNOdIPOvdZZO0eV+Wt1FecYl6/dUuM+brFYudl0bMwplQH3kKUyG7H/VH+SxN40GC9b
TEZ3D8IQd69zbQvWheBSvjTnYH5YkFrdtaKTQZdZ5oNOTGCK8bVHtdXFaHSas8BOrEvc76yHKLL6
pWgQ5uhy1cS9VdOSaevQAUCp7CnpnehbKfpvYEaMny1jbJd0apNjlFrlPm2ZXBG3Uo8V834XWRna
Ud6ddTL00HJA4CbC2MkBR5ob8L2h+czJpUHX6Vbd4FQwXl2uqErCd75vVNln4ndV2HQet4Mij92V
54wkoDRJ2To3rd1Yxp8TE8axWMbVyaTQVoGOWXTm5O0vVfiDY6isaFBN5e2LOuIW3FYxAHSfuUH8
uELON9F3irPxJrDFmxEVb3RNxDcBZZaDECcEfkSEXm9qhpv6RZuM0WrKIZxCT6pfKpzHZXFfPYhu
oI9RopZp4VUvGUvkgbaRHXRTWb+UvccBxyizVTzEzTrPKsRWm98vZPmXhHNnO84vX1f9qPfBdLqN
53evq9I5V3r5S+LnBkIADdsKJjo3+NFf3+eqDu/D2eorf763Z4/OVlfZdic3EGrrwHBlv3MTxCob
a2FkoT+QCc7zU7Z6Lbt0uhuw1x/gaVI+1GTqT5kyN7rEsqF86Ioe0bdK1w1fL1Bxiz2r4MVWN0dl
9jSbq9eObVd1MHDR7Ps5EdkA9uXRLRamnzV7DnNLHeisTrrUbvav1xSxp7BzVEu408aPDktAdN25
1lbaFYqqsA99LJ9TWUNYnWRBAgtS7FZ3NvvIWBGTpUHUwX2EJYlxD5UhundF5i9qS4G3e65LBYnu
aSqawMkauATPRd0wimEhsqI966uKeMpOleNA3m7y1QjnpcUQ+e29aEVzqCfnrEv9v6jKmf3aqxpl
e6+7pv+iiilydrq6u0dc6QMiJmU7kN6OR7cspuOE2y+symehrtOJPTfoVl3sHOd7l6uGS2fdpRvV
02CqTzZpvYNOuLC+5y5FX/gQWcT9VS8DnNYDPDza7oZ1R3Oq/TTjHAZJEuBXGGURREcfO72BW9Su
nUDnJ8NKFC4OpPEy9vRHEivjKPwEZ6mIvHcSxRiFPeXnrlcKAQxy76FQtFxxL86CyrMLsLdOYILI
kmcjhtw4haPqwr4YxoPIab4gBiw9fp0hqCdMdAffFt7CKNhqjMZo7fuu9QLz9tdsoueot5NNRfoi
QSi6z6Oq67saiAlwHBe3AkxqsNzPL8CHu7bpEmKB8sxzrsxbLp5OKxzrrADVyI1Fy1QZytk+F3uO
2Jl2Avr8EkaWtHJgPRgLexNXJhZ8Uxwh/kPo86Y1zYW3I7Ht7SbKji0t7PXAMrn3QQ8eIHjIsBZF
vHVdxZbG4CHiyxSNuzTtxx1PSyf0YysKvSr7kE2+3CrCv3EvGtdTXfmHvDE/jqnIlzymw0PKuhoh
HMkioh17sOCuOA1xQHFYc4B5ytl0MTQxYu0H3tpnIHAfnNIgZ5cYbEvz8vc4bewzKa0P/tRNu446
1Z3lqDg0p/yQx32/6KaanIFRKLYD9z41w6SOdKTq6M5J1NR9mPM+A31qJUH3ERkv4LfGh4Ugu2ui
lv/udNN6EFinbaiPdyqTH3X12DrW2iYNW+qLYDyEN0pHpmMhjfIlE+vCG40XoLHYCrrOZgBT1GPf
KOAIqyC3DfIxzyldQsW7hSy5onCApQ2ndo4FdB0sJ8DWXsMxKMu7qotkv0IkKEQuaJu2CSSjco9Q
TSxUqS9CRIjNZ46LNIQls1168/QnEy2P1Rg0nkH3l4TEFJ9t8v+oG6feR1adBaUdPfcZmKC6vIlP
KjL4CXGx+al10ltHxNqr5+1QZnD/Jgz2beDmwKA4n0e+hU71uQ1f+jEGibhCSNEIQXuPRovpF5hc
gb+wyryVrpwywfe+6S0NUZePjRe3iyYW0aptpuLRRrS/s1MnG7Pzi0eYXMaDLIdsy8AbEUYTpIEk
8enxjU7hFemfkLijNSVFdWp6VsKY5CTHfPiqEslOuQ3LbiCixFjLmuVBY7bSDsomykIqEQXB/XFZ
nCovTEaFdWF049P4R+ekoFEUHrg1wFW+x6fg96MvqlVUD1nQDEXz6PRTkPYYKIM1FFthV8WhL2Rx
0Ln2R04XPReAnlRQudDFS6L7AS3j3lDT2ZVtDuMLtlyw12H18uD9Ra8+SUTSMRvtvFuB9cc/0/wB
LFrZocj89DVpPKtduq1ZhjXv+P3QM/9A62lXzL/UlHm1oQr4N9IkJA+y+dAMyqq9cZi0wsRblDGN
nsnosD3rky7sGg/TOkoQwKqO9mZaq41ZAH8sGQ8H220DCWDO5FNAPPJijXDo9ClNuVzHPRQanzXg
R+h8I6jn1b6qKd3EVv8lk3F0Iqy27dcGt2WLwRfioLsZVhWBndYrYI/JuiVPO7GsMkKOuVEPS2o2
aZhghzyoogwnZVjYD7IoALVSEraWI49locKqyMaHycZ5MQRYGygvJzmMoKB86GuxLCn85cC/ifOV
oifLFiitoLeiajVIrwxYUbJjOg9InCgiykk/mGtd1A2Y8oMKcml8/LX1RZ95/DzTcBhsMkJ8oMo9
V1vy3+yalmyc0a+6dsVZs86E0yQLm3ukDfqibddYbZ6aIa03Y5buEcK42V2SmKTtzu3k9zpd1K0y
b6HNuLlcGGnc7DjIYHJwmSDbGT4F27E6Vk7d7HTVa9LH7trHYbx04EDr1WTDW2y6ctYtFGPTuY2K
AXZnyF1m54F8YJ4MKba1oCmcfS7NbUK8L1XVDgdwyg0Hncscjnh4Ouu1y55IbweMWbG/JCqy+23N
sW39qI/sod/6KcyZY2TvGmLZu7qPgpHiw4+Y3Yc6t9SGkNrd3PgQ85HI1YeAmoDte3b7gEfbfKTy
5kM44C0yGsUbnG2QZCe4gjHFjcoFaPLgLWQwfh/ZbAjA5Eg2ie+BL1fGMAXgoCswuggzhsfg0Ivz
/AQu+gH81UXrLdJxcENhlyp0XWPYmNA1zr3fdUGHxfcDNCu3PuBgN9k1gjiBxUpvNbCRn/s5oYVV
n2aLp+DVUbRNdSwUl/uS0OZci3xhYWt/Io0cn2ya7CQHE1gsvHLZz2b0ajaeC2eYT7rmrC7ns5Vd
55o8hUzhJfu4TP2zI4FA70rr0BKc3yHCT57tUmt60Y2vdYgzxBdDbmNBmK+oE9c//3wtztydgEF9
X0u3r+6K1LwRB5ddnWrNS6BrAgaDz+QCBGtfgfRi3xEp8b16ZbgIduf5sLBZ0hmfRKX41mjMMVRz
MeX8WDG2aX1Jj1gpyJKUgH1QQOtF7Dq7oYdtLDCwRe0m/yN1mP+lrfulaWXGowe39U0Cbya8tjg2
dpNdOKvEg/lldBv/wXYdf58P3ZfYTLZwV622tpqG7QTglMamZKW9oo7fPrv4HJBm+kVuGGrjDThT
YbEBqJUUww58BsOOW7S2Qp29JLo56hHEgzC1Tma5seLgvAp0VifTLFFeiu/V5X32Z9zVYhtPIHRM
J+xrXl/1q9xP+rAr/HEJivksFL01IGIswjNn+Jg0ycpFBZ1syeLU3PY54pJqbQdqabSCDVuGjQcJ
zzJTb0vNMjoZvfo9d/MyhFBCt2bNrAcvQxiiqvz067kJ+8RfJyeUCnjEAOlE50hkP09O0cpcUuDS
V0UK5j6aCHvTU9jal43N9ghi0+15XleBhHISppaKgRQSUO+H5g8tG1csaVc4aH/qPGvcWVU8YYFL
K8wM+QAiysCZV9HEFwiAg5B889qok4RUYkWb7CPMThO4hPEKs8kSx9KHMDt/Q5arwgpHM9nlfYjo
HGaYEMCZ2hx4G2jTlToM3qQOhT3eDUoVm6yUU4+lub3LOEM8IZfKHeVK7sY8f5jgDxpkppME0rCt
XQ7XmGWuyJfeN6clzKYNUelhstpFX4/+lkMS3cDHY+kY7gYfAWAjrFOI8+LtvFmH6EeL77iydsnU
srDKhmFnF8D9RC4C8uGoccdzBjRvZMHXBnztywt8xZyBLGX1xOK42huQll5RLRraott0VxzXrC0n
gudOkbYLkcDSI2YN2koMgKJa2AMdit/qZlZ3aGarui8IQlfbZrf2qgbhAE3SrgbPLvfgH6r2OlfW
09EqOTkMA2JLViJdyQhhlzBMtwX3Af/gtFsNMZAlnir9LIjTqNhZvvQ2CmJJ4mTtPvuRtLT/Xhyo
tLdtnyxhVeye4sb4ZERVfdSlVpEWcVtLteZRHIUAO9K1gY+/H1sGk3UHdT5Mu/YRttD+CEhD+6g6
w1q7ecpCLgDIsCfRPrLx0YSjczvx5pF7CdjN405tfXuQqwZCjdUaDbxPyjYPdNYfi/ukjAdYsPPP
U0usE+J69U99/IxDUbnC+IUjbpuqg2O78gBJn+5Lc28kSdGuqjQyboiWmlDiautjrkvxDwlkyyu0
AMzMRlszt1t5nez+qB31IAFN2pWqcXMIesjy6UwHYW/B5HfoQL9nyp6sFR8kkCusXPMeJ4sVyf1j
BP5j9Zq1VB/vDWqvBmLa+3IiC4JjcATnaSG/9SWYNFIX0YbNVD0ldHqMhfI3iXKTQyYRjEbV0PNr
MzLDW64GmnvkLz8XbjQegNcAwV7TyfSs4sUw2HCp7koEF1LO+BhZKjmktP3mOANOPxCcAaf769SR
XgiYCkg+ItMsAmU4WOfISztbdZxZe4tz84sVQVRg8ywuo8Ha9hNhH1Qs0qCYQMaHrXCntQgry8tD
wb3PQN6kazKfGuujY47j4BsH+ZoG/PoXghiUmdR3Ea3omrSBlqSPCP6GVTNZxhqhkpKTOyeNHOh6
bLDfRZk4yCyGyWXAtNRFi7OgqJh9qqvWDG3i8z03DRmKcrwfyShOKbeNTQEWxsDFudzWV+A+rrqe
nXUCEMDedWoGyQNVtZDRFhtcGiR5U7yMPQCYoLU/2cInQdTixD5WTfphhPZxUua5S1aQtT/3JZHP
ccfSJU6bsK8k3AusGo9ui9mI3ADlUduvQOSfcMhvUUma8ebqZeHME2xe4M6E2q4VrzeCX2Xn3DHY
2K9GDrhaJ9wUXN1RDhsU7C2rUrBhV49xF7R+661RTcA1tqxL7u3NyTEDlns+qP3TaDEhRt6dIzJ2
h8YepJYHQK+iNSwOrR+ksPsDlIWv4bgVwh+J31n6u57fIuuqpT1gH51ucUk77+ybYICAagGjhInR
fmWSspoJaDxW96sIpivADKlVBlNv+rvYacawE8QNe5G3B52knGQB9N8a1Db/rBuzxgpNNychH4t8
b0++BbJJiq0WFsSja8Gk1cAMNSTRuilOgNy5OJz3WhKYyk+O9UQw+hNEWEmm+gCbuh+MZLKWedUM
J8JlAwaF0gtLPgI66YGMaKKiX2aeXy/8phcbMnjkQ8zzTZU1J+5E8IuM3P9gsvge3rTjwmpj4i39
LFtUWSbKSfrdahrxq4dekoNTWdmyayy4nVDrrIxm3GfgkA9z6vGTC1rFTR/Bv4/S2AzsQkwL1y6A
aGnUGZzHJQI+DIUTJixbdAYCqxc1LZ7c6Y8qrenjBFAQDoghhDRyhzg0/Uok1ocu49PeYHG/YRYI
tP6PsS9rkhPXuv1FigAxvyY5zzW6yi+EXe4WIEASgxh+/V0o3U67zvlO34huGY2ZSTFo773W2mmz
UnjLLqcqlIC2aPta9cN7rjz4vdviw7WrdS9C9y/N4SWhuf9VBmJP2ncReskFSWrJBdnR/vcezPmT
cjH7t8IoQOoWIHFBQwM5/s/TlDdCllXaN+twwBZHIvJLY9d1h709/xzEOGTsZn206vjeZ1H+1HXl
EVv4aHmZ2Lwh4xOUqwdHHEK/WCWwE/YymdipCs+MhQRoVEUPk25bKE+7exnkwUEif8XGFdWzN8F2
tD24GIMeCNI6mOKJyC1Yg9OlFiGubh95cFvkv/wXo/CTou38owGJjyx4dCNEt7D1/PNHT7KyZO3B
6YL00xHM/zJYB83oxR7lFxGw/gm6xQ8p5+VSuVTs6lKke+JYP/DH7QAaSBKAuAb36DYh2fUCMsBC
p+c0K9Iz6MBni3V/98ATHqum09sU+Guk7xCwYoreWvkDsheG3vRvuYP/i8chAusDrj28GihiY5/e
9tkEXR06yWbtsQb5j9xwFRG73NeF5xwbIcK94FM8wMd2bJFGAA5372cRFQNS+XnpDmSFNE4JtjaL
usnoiQAGjcx9WTZGx3sRdt5q8usupto+WNGxd3h3yFM2wHMwF2L6eQRfadEtlFCb3pXDxoq6/dB5
zokIwo5zqKns82KvZafijHUnD/6nLUlId2iKJlh2VHixX7sCkdk10n/xoy0CtYrgy1qIytEHu0Es
OWn7+WcOi2ZGOJIkgEC37ZBdWjrpmRN7lXCF0HFq9+xKAYu/FXWXftjWwP/llWMM1T9fOfM15eI/
SNrhn09/gq4OO0lwl6+hpjEOS16WNK6h/naRRe3s9Aed9Fsa1OTct5ScAT9O9qQLj1nTO4e0G04a
QOvdhHf7Dnyu76ovc70YBHWP01x0cB3BNapmf6iT7yfGlx3p8mM/F3k9PleVk5+scuxOWVCni7aC
S91LxSIU6uF/PzWMrPqnXwr0PoSNkYkHgZHPmvJumQZdNOIi7p3JjmvmyUUXBf2RWCFfs8MI1FOE
SO3fI4OYcbXxSgTbctUv7RFXAZmIs8vrbpvW6YBgyA5y5OV58pESsqWd2AGlt0q0qACd97sNQsLR
Ie+HL0FeICqtShkjGFPHk9bRJnLKfJkFPlDE2uIw4VEglNXGjirGeGQEmMe56LQbrQMRPEcZTATb
ScthEUpkgpiQmd125LB2+na8OOO4LnXNHxnCn0Ef6ivPGh+pNlu+FLMB4Ed9i9wK06tNK7LIJiFh
UoLh7KcEfABfZLNX1F9VCk5pnuT/xkE1GeE+n3fc4jjhiEMBP/LJYJYp7E23TxSCz3QLX3t6sCYP
As3g3owimjW1bQSb/Dmj0CA/2iDUl8xxYumH64jj3YbssGqpBPCOjQy+SUc48y4WYTNtndwB3hft
toi3jUkceQq+lWRcMWKNOw08XJa4B9JGO2e08106dkiX2VndHsj1WGnhbD0yOLFqF4HjRYDhwZ/o
FCVODXGXqvarrR7Sj3+5DP9zH4RtEKQA4FmY891+9h9AlU1LKWE+QcUYX6B5q+qy+8ZdpVeEjhw5
wMMjS1h+sZPCjv0hDDfQ5sif/EZ3x7oBLc5CLkFX8IdWqnQbQNVk4YHIdGwi2M7TVEmQjMB1lL54
8SbQ8nkZseVg6SWrxu8tgi1b89ZHeLzYB9ZmzEZnHzjigSQdvSQ5p5dK5vVCRI27c3hxHfvOhnmI
UDnIOs1GNflKNkW/AEq9xSZqdL4mPdAkQ5h6ez0XauDlxh3IKZODs0cONrJK7ZEvIkXoklB73AhE
+ldl7YHOFYzhY+0n4eOUrxr8MWEX0IMex/okskL+ywbLCBF9uhaRI96e8aDz8+7zBiuS+QjfGVFr
mkqELofyMWD1j3LwikPWSTyl04Cu3T6skZ0rs3ZOArn3wu22DYRYFvDjZFev1s+lyo/AuW2kysp1
ARjj1ur9fptx5PoUoXrzWo8v8Q6bEMl8B/rdeapwk+rK/V4KLztxZl2BgcyWY1h0G7yBvtQIJe91
EeSA4XXToymYSteRdLewgdmeqBDBVKbwzi+/uwPHjRt0Y7sIRxYdpko/pSy1jxHcH0Hu0o0dAe0A
qS4exkHguPFE4Yb539exOVWfTuWsW+sg0o5dNh5Qf+5HEE7tFKLruK1bZAnPENpadZDV7CCnEBMO
QytT5K8hVO+it3OYGjnOrg7aNdy9egP8wgm5ZZ4z7uJRLBRdVuKVFTlCypN+gNApX9uY/+Qmtdy6
7qrBrnaZ1HXyVsJyWohJYduV6YVjDyne0LjKs3bwL4o3p9YBpaRmNv6iWn5k9b/Kif5H9AuB9chG
lmoEwFywIT/9cNxJQg4a15A/eWu7GrvD0Ctnp7ri1KosW7fEojFwRDoGhBhYiPneBIAKArV9BmXY
oS1ir5XOEx+fpyF0N8qS5bZlzrXlvYX7KQIXsC+GE2BS/lZFHBSjBJKlQVFcgA2TZ+DG17kHv4TL
Mm89dirbWXiWWk1KDx7OJ8iCFDywaPzAh9Ivw0SBGacxIDrDR1MHD1ZWEiRaG4E/4ZlepaSvnkrY
mTMHqwq9cu+WAWhb0XqcqmBBVbpyYYOe6VwMNTIoVnm+q8NIw5kknuvZjQ0QhbtvFTCQ//siM0Jl
f1xkMIOhtjvfsghjIqr950VGx6nJNfGLNYvg2HBVdJJ47Jz8DtuqpK9ljA2JDfjb3IioaoRdROie
gBKYG6y8pT/7TD3xmgJ7xapfmaoMYUDKGkzHzMurh4paQZwQr1s7ha4eTNvICfjWsBBX2N8np84G
4mFJoFgFUf623fkdckPwiFYx9pzWh8v2nujge1PavUaFA7EK5qULD5Y3LPYGKfms2d7thunCQz/f
3Nqok/zTg7wIf1Pt9pcRr49FJcryKYW1uG5LEu3bhLWn1EuLVeVN+rVi3XfRNnxXgwOZXmEy4N2V
1eNG2mO3Ik4evI5ad9i9wJdVl0nwOoVaLbimzUmngziK0XsNsel6QO71AQ42H84QAOVPoevtJcSg
4DLR4mSaUuGxYWHq+BPJdR4l7W3wbQyiQ//ydAH+C3/ZP//yCH35duBBdMqhzmdCmysrSRwfUrPj
6KYn5gZr3arii9OV9XYgJFiPeLm/++rFKWX9LfLLCQGNOtlJwDefSZZcG8epv7nNpGMkm7ZOtJzO
ckCsLsnTaOWIJnocVFDFNtKRvsNkfB5rxoFsVfhTFwE453xCCnPb+wp8drjILMqeWVsAFEkiebC9
dgmHnHxKc/fkQsfpbGrgPItNZEOmNuoFEKrRuJadJc5IfSAAwXWhXcgqKzZtNnzkSDfps1WOILid
SfYMN5fzMtdgK/GT3egvoyLZs7b593Dww+Ot1tsdLNgEJ2buJIOODpZT84Wp9iE8ZKrUcVSNzpXM
BdwaKMJvXpfqCwNbFdvcUCIqW0fZopTE31twv4MzisIDMHYVpbm9cPrROkIk1L51IOAcTh1dh+CE
PjRODzpb4OmvSCh3aHGR/92RZAlbP/zuwEOwaEN4F/KmIStAz8djm8Af5yZdtgnc4fN0RMldMz3N
u+i72wD7F5ZJsS0bn8QsmDPW8Ypd6ywDYBWolqMfVWxHgUHd91M0HPCgDzZ5NICEByTrymtc+oAb
v1g6TSdfCk8FeG+P4h3YlY/UyscPcFJ2uDQgJdDhyxNkj8ePRQST1/5fia8eIY1VHwFn/V42KejX
Q5QN+8yuBwTocPSzEZph/7I1QQTl8xUPAj08PxYM4ciOkArjz2dd5aeTDlwrWXUq6Zde6sE/ljnB
puRNcjbFKFJybmZdUx/bJlw08IEtC8CNToX7aEb0/pjulAqfGwVH971QczWKnGYPWNDi3p5OkXOg
NEsUnKA4ND1eWv88ureZjl7mYKjYTbv81GHJKAD3ikK1a0aIafhW1IIlUoI7a47drBsPBWFg+HXP
BkVmipJlOPMe/VYkNN/WMuNrnY/YMsj2GuKF80iCoj77bmMtTLsHDyeUIOzx4PRsOMvRVYs20c6L
LMtqXWQwu9uS0hdRjz967WAvPbEtghpywSfWXMIqgCgW4wHbcmQXWLSwsy9ARzUX02062l+jcT1+
pA4TG2PJm6KYbfp7FSDXAZLAFOKMc8cwzCTvBhu12R/fgksaQ6wVyvtz1TjqTQHeKZBifKjbWHOW
LO8u/NGFgTLCgoQaXNjYi4SNr4JGYG1aRfuYtIKcBrc9tGlhF3Fr9+EKlG28i6RNN3p0oyPrne3o
JfRrAp2KmFvKvsK6bLYN3BY7p1b2ReecLYmFZxg4q9+QBKnZqsx6tXTgw+q0ZLVgrgTiz8f7v2iz
IU5ZBnhLxsuPsn4OO+F+a1to7yR9y7YaZPFV7gj4RbH97TTAVIuicvpTz1sQnmvQEEKnbQ6hTpCk
8LdDJ6BonbuQv7I56CLd91kqtremekoA6wC5GF8ximXqkJjDzDmaAtz1n0f3tjTM3KNauj5AiaDv
YqgZ1Tp43/t+qOCoL4uALKzA7uuFnOFtpvA5YgR22lfA6wbre/tv48yQe084z7i3OQMiEIPL1MoM
8Yb831IcmLv+j/cgBK8BYYXPD7KVPrbafz4V8PbOaMOsaAVs+bSy0zq/uO1sHc5H/sCWVkVDxAXh
+UXapuoKbFsJjCKOkObGoQldF8rptl4fAoI7F5yMfMMJwfYlk3CJayb25sidq1Y1pMXCNAKq/Xu3
aRssQNImL1gWbrGJCgux1LkQHkjFEO59svIAsdDEo68WaGxL39PD1W569i8A33n/98kJ7OIhGczI
VtuGYtvsG/3zxCS0Hpw+KvMN0GK4vSUCfJP9vR8Zh36B3dsb5mJ/mLsO6mFikyV3Ia3A6sx7CHvP
e3B7D9tg5pbb2xg4qV4bJE4+mCGmqPHm70UUXEzNzTmixjAqt7YUl7yx3b1Fe0Dpm/kJUpbqUg6N
u8deqb2Ypl/tWZW4+3vTn+2jo3HrZDaYGA3FU9SqAjizlbPqrFl2YCR8bRFNEPmm0YVy4e2Y1E+W
duDJnAvtMHo7+tSGaDwE84axu5IGCA4zjiNhkMyvRCfsfUydccWTCjpPc1WUUUxwx7ziF6tjRRu4
q/BOeo/oqGIY5QghuUP2qkW+pHWTvtNBjls5pBbQv5g+KDAX/B/WmLZPSEPdPg1WsNSUDtfUQS30
ybDCy89CvBYjKCvba+rJFZ7eFpxjmrJYQqxsZwYHxQB6BIAWCzP4VpTpQ9uXwcks7o2k3DhRAyLm
vBzScqmnmW76z4dXvCyWHs3UxiyYpblzGnsP4EOMwIZ95YMfdQ098nUCofFIcst7sqq8XzOwbZd9
w/wnf3DrS2EPeyuovCczAnyYb/9tvOkEuP37FNoBLFk92yolfXXT7tGauvwHHK8vbjRmrxAv6tce
qP77OuD5FSA+EZsR+K0aouUfdrrE6x9OsbIMkXptmLYNcaetqWaOgLRENRbffcqWTR+2fyV2/n3w
oYgofD2tKoACjnIu8EWmlekA1Pt7buUQDcnAQ66RzGFX2cWwmMqOPyY644/KV3rJJ12s723YG36p
EpEczAibTPragRo/KzL1vIQEdzg9WJ1XPoG4toO0pfMFgRP4yqspiE3V4nAm+3YOiV2WnqGeog5y
isZNFjYEGCU9nG3VDMvKUuQLCaOnYqYfidxdhppY+9xpVP73gB9iT1Q/FX4nYjhL/K2ptrxpDjID
1NhUnXlIUyF/HwvqM+xheEPgi17LoHKXpor9N2yvEpIjkdkBAP5kb4LB7W637udGL6XNRXgF9gop
OPSbDsTDhWk0dy4nwlnVHtRSQ+iFt4nyrvYcHJxrPuQ/rl5lOS+As9z6aF05pk+CXHfra0fke/z/
nmfWtOZV/te8+dPNJ/z6PPMJYOvJi+V33ybvMewq+R1SFMVyqoV3yiD3csQjxkFGtMz92gZ9jMit
/cGyMMB2Kwyv7UiyfZIh12Fi+c6rx+urGdEM4kfgqPp5UMTdjMobgalNsyfa5dCtmNcQkd4HgM68
ue7krRxZv0xZj8zvrkZssc6RKxyPvQePQzRHAnb65k7tK143ii3eklA0bGF55MUftP+G6LAVk3QY
HnLiRWsSldPBLON3YXJbRrmpfV8G1HIsc7ovI+o5eGrV0aEsSisWY/g/1opqoKjMVwqJeJ3vOKzV
EJg3ZY5dil84zqmI/Cfo8/18KIC6h7CsX4NAhucEzbMptkNZ7m4bUfh0FlkUpUeV5c5LDfNsgYja
z6qYe021CYZwJoXqHeCBbIdcit5CKtE+mmIqNYDFaam39zZ3ipFG9LsbAbfiOd6ThyfbHsmZkW1J
EvephujKkwWsoKUS8dhHSQbt5vI913T6huQWHYwsbl2jOqXwKfN0aTp4n8EkpeR10lm5Ff7AN6CM
Rm9dhBfpPNMlGXZlPYwwr8pPN0af7S1IoKzZXdXcGIG/2rGrsU53QqA5glt94fWjjluSV1voWOA9
QHJQUqFy8o1Y5G+pK/FIIiQASKeegRWZ9U+8yReR1fMXMhd5D45C6FRPPrzVL5BpPkE7PbmYAV0F
6kiT5uxkOsWoUsDCwnpvqoRU0P+mGy7iIG/oFW8/xDyY5X+QAsyt1LG/VcixtATgdzqRwHaOtfJB
u5Ze/TVHltDK5/6HBxse6BTtPKS0rneJC/qaDCvxQvPq3Yzw0+HRKVsgP339AoW3ADpQ3G38y1SG
6cvgwqsWMND7pOxPLbSfF+5cBU7T2YjJwFo7+aXtAjjtFIt23F3Vk+ecZ6m4VaRC+Fex1QYbEsly
Kq6Bbaio2vEil/7ZkgyRHjAmS5Cw2/rUwGaGjZIL8NnsFs9gtJV2Xp8KB+dNlyF6Tb3xp6NvSb27
td3mZX1JNpJbf+MJkSAQgALmnL3qra5eEq/92YbIAdlWQQco/jzEdER4xZ+sIt3dm8yR5N/7UtoX
BP6i20goG76qQjHgf4MvGo7HfZTQt9BL/b3bTchGWYjkmoFaF1cWyTamWs1tVoFnS5sD3WrazOCC
BtANUlqC7IkhpihD0pyyhG8RVo9uTYBRYN+Hl84iCc9WpLurNcsr1LPgAlro3IKQ0acW001y3cxj
kJqiu9K87NNYj+dwwo7TC70IdKZqiC7K0dWVV+Ajdz24VDnl1dUUDYRuD4kXHa3JimvpxG4T2M8s
95tHb6hif67JoLPxbC23QTrQq6mxdI6r1govvrmzCoS/LKKi2JgqDcCpsCDhs6xs9Z4waM4rr+Qb
kBeGZ0nJ3z6R9Q/B4TqjunmHnwnZjcqJHKOm9I6cwAotWcXfKasQ+8LQOqr+6kjpPYc6IDCsub8L
M9VeIzJjgypW/ag2RQjmkms7dE0j3u+xe90MFYKjpsjGEkJw5tD0KurcejNRgyGFjIb98tc008bm
jt8WmKs2NHL3BO8Y0w4I0dpVY3Co4Ro4y7lIdFmthCX92Lg/dJN4MwmnCw/IFHLznNzaTLfnpq8D
t4bdb233FVxQdGAozt6WBGGP+wpjx9y1Sj26BgjhWymG5K8R4CWeJd7HhHO5EG2ZPyEGHiDon4Z7
WQUahjoQhXpQ0+uvSW0l4BrrvI+kBPLMTAqh8rfugMJY4XH0w6kt+poLsXBYPb5lRQ57DNFCCGK6
41sksUfOisY7/pdhdB5W/jmsH1IH7gOgx+f2YPCrfdmxL57dIpLa181rGMDch2u4/1B5shIQDEEI
VjVIlFOJH0MC4aCcD+wLHsrZspOOB7piiDy+ljcdgGUsDgPEWxNvylrkVC3D7pqr4prNPmxLNkvF
Wv/7RBNvocMifxooGdeQTdIH1yq7I5UKnoPaqZ8BaQAAj6fNj1Ski4iq5m+fNV+sVNAvPQj9S11m
6SXPXbL2q2Gbe/B+VYqOX0PvA+kPQgTbbLEd82QAaE6MX3P5wzQnafSpGRQ2BjzU1D6qKGpWxO+b
LRLFVm91YZ1BYavh+vPLBzZkL5J65VvU5DAiqWZrU5U94usaZsxZl1q9AH++NLM1M28XO1s2qqre
otKawIHOgSNGVpTHJoOLyrUHdz/k0vki3H4zBY31BAm58qEl/aOHENiXDKT2XSY7KNEH1YsNXB6c
MQiIlhV8HxCN4ZdgLqht55dMFM62culfTa07d2HaKl3okwOPkandCzOVpB7kpxCmMu1mIdMOrwvc
amStrEUwqhbyhNn4JtMfDE/zV6cZxqMqWhCd5uaOpeWSiqlFlLIf3/j48X+OmpLg51rZ+OHYKXmt
aEpip27YliLW8MAC4M19WJQxGabgQSVV8CBZAYgtEKprUzUddokU3UyBAXMfl431GnAa+xzNU7XT
2Ze+7WIzqZqgExFM05EEk9zYMMoPra/bQ9U7YoM37Hht0w7oKNyxr6kDSHWXe+GH32fAACa49GFv
rmRfBx8lQm0L3WyhIFS+1PlAlpklxFmUzNrpoJHbCXu0qz91+dIr++KtsK1XMAfdv3N58WClL6ok
t+K+Amq1ona7Q+L6/zgaf/X+n+OIdt+g/dY8Zar70vmTetRlTk+pSNJ4oKB/VXkLX3tZuGc1Sf7g
jOFfHBGr93EWMySFNR6SLmcvox3tzHg/dP2V04Q+7iJXvLeIqgWMAbAHGAGrYJgCihI+daI/g1K8
GryRv45TRvZuhuxnzTQF78JqP/Iiqx/A2fDw3oymhUPT8L3v+go0qbA4FQnYltgDP6h5PA10ucJX
nXYtBVOXqg83Je47vOoiC89DgYxOKmHu0ugwTaZtLhIncw8sUZDjQs10+l7z86iRiFtkjVds721m
SJFN7aZsm/a2+n2u6aXIIEXB75cFIJOuHJuDKayiGaP4djjw9tZo1xTe4akNfg6CAr23m/pqVUbZ
R9j31gn/Fy+hB4lJKHPxwzhXsTvw44DW4db0IuVZtcqmEXHUudeDqte6rt1qZarUzcNtSEI/Tv2q
eMEJzw8lUoBgBzWvPH8GWE4ft5rqO4i38IMZOnoAiTMEfCqWOn3MEXNnVHrrhHG5hOA7aAGltmOC
p/nWVFUj0lPniddkgsZTXHjAWekusg6mN0qbYle5BbbJpttDZuwasbCr6aWqS9dAIhSrrLbpwos4
8uFZ/qObZNFb2Ud+zHCtXwMQFjdIFJKBrNbRUzO2EqRoqEYHHOq8FRfTDwemoblJgAf8bbqEgXiF
GM7P6STCFQ4yj1x5dgYcVY27iWSpdwT+AspqAMC9Ul33O5ZxPBjnKqBjkNvmNlubXqf2hmXusWlr
erVLAnBgbPD/58Gyad9EldYXOlTD6wAZJOk2gNwrJ3rGhnXRWzD0wC1U2wkQ4DOIOUDQzqpGtgLX
u0wIsJDYG37JVaBiQPvUwfRCRWnLoNX7BJ2H+pHC8jfNWWbb+5TDoDSTGKuq1UQIOJ/zksIu8boN
9YoVQ/HI8xQBLULsRealJVxv05euUsPjze9UVgOkCcJ+a2xMJsc/xoryy5DR4dHj6dMkA2tvV4W9
hEtLPIaWQtao+QjkmZ9Hps30mnFNU8jfeu/jLDdlyzRId1HELDD5kDoMsABtHStQEVg/WyAIi7bx
b901AGDHxvFiF3+Vs62R/bwBeqVXafU8tN6569rwXDtt9cxkmS0rZLfamE5lTfmuGOBzNL0j5IB2
2g/Thdv1OfJxICN4QcTTBET8wTSRrvp5lERhK27jaFsQH1c+uv7byF5QawvQAC7/+plmvf1e81YC
5iz4Gnhh+53Z+qBzXz6nQ2WB3jm1cZVm9nvHwKxUozWelUySh0KQL2a6HQ1FLLnfwO6Ct1tI1sey
zZG1aKLOF4v7q17S4hmRHuc68unFvOuDMaNbmws4pOdRZlLY+Pxgev9zkhlVApqezbqCYMf+hFuE
zMfVeUNezI2eEqjTlPGtb9sA0gCScWu7z6nClgCdfB9uDg2EA1ARyKLd6+YowPtkJctGLXy86DKo
wQNuZIpgPlKQs5tKSXe/9SoQWbq1GRP6kCcsnTGPoQfb3ibbCLhO3wFH7jeVCB+lJEsEZRkbVx70
QEF0DKezKVwf3FVIW6kNno8DXFulhdAn5AIXjSvGrc/Eh2kzg28daYebvQ/mB9g8+r6W7GR/7vf3
BpAJsVCAnGBrPUJe0fSY5e4zET341tkcAKz7RzsUysIjo48ZZ2sNhtsZOdonCx4ews98LmY1yTFx
TqZimm8j6lbtwCdzQO37Z2iloIOzKLX7A3HmfGtmmAJRD3T4OLuxyiAv8Xmtpkv00nWhKnZf7D4b
FhDAvE5LF/e2AITSs/m+TeU/9j7CZMjy1q5MXBGkgfaRN9ElTwLo4c6hRidQ7OS67OEWagR6T64+
Tai74ML9ovw8YZ5u1vCBoF4BzdmszAeYtl+f4ufYzuR40o5ilyNp2zqXUXtSRfKWAe69vdVE1Z2a
uTBVU2QBribBsbLpUG7nzP4L6sKhbZXQE7FoGTvV8HOOQzP0qHkNKPPieZWTr57ocfrMamaNLA3V
IUV6FzPs/nn3auNC2QF8gmDVQqDAdYLukM5fN4J0yK1I4Fc5hXPhjePfcsRVcu+8jzXDgNAM4xYw
QfBKMN+0maP7uL4L3HU0FWJxX/g+7jYtgxTWBIPY1HrGX0FVBtSYjfIpE8kRVOP2nISFfGorSEfZ
BCIJptO0afk8TYAM3wYMARgmicXWYHCJp9ar+itkVZem8zanF12MEC+UkucVQ56yU1byV9NpJiUE
AtCkfmuhabV1Zv/53V8O4tv72PgQnpojYze/um68W5sZa9zqZsKvsZ/a23/Gm6E3h/2vtvtHmd4y
DG5r/zaWyhiZpC6ZKnOQ3LVO495vHkzVOHWM92dugsRAdrx5dcDqvVXNCOMNgnF7m/RpjbvzaJ5U
ajD4Pq1RmA/9c0njSfI89fuS8whAfrPjn0v+9rXmb6kn52uosLW8fcqnLz5/S7PG7VvOS3764Z+W
+6366xvevvCvH2zOgR4saCb46Tdfi43XBu6FtOCdJlFVrn3mspXZMxLtRQ+8+sv0mRZPIDWKn/YB
UMHYn2pei5MYAX8MkPIorqsxhwhH2t02pAoewFXZpsh84zdxUsN3ZwheVWtD6MBqB72kFeghHFdU
LzUEsk2PGWNGt+1Yxtiu8pVpu00xh9Djn9YIDalFMS9m5oWDOPHJ1qBq+NapsP19RtvoIUgzFGBH
bEmpkGXqV9tQYAsvpV2uzBDTAaS4A5F4oO79mgAD7EbiICM5nsyQNISjUFXZgrY0fDATaAujAZIL
3+9Ng0B0AxLiPqh3Amt0ENmNLS7D9a0+uY8JAwQxZNXFBJjcaXw2NRN8+lUzfaSBEsE80gSD5pqq
aHX5c+QtaKWLx9ZaICPzc1Po8WsWOtlSkQm4CCDuYUpkz4WOfm/nOYcG68RPgNXl56aEyktEQGlh
dpOfTWHxlN+OWCsQcm9dGVsSwanFfQxnSm3Dkn4zg3vFgJs0h4AeAtGc8uVvbfdpQFHGjcbtAdkF
zGCs0AeC8KWYImsPKi1EHPOS0NjUpwa4RIEgRAnAMPp/q98OfzWambcxRYPhpn4fc1vD1H9bPoy6
LX44LJf7RwYshDelQRxTA8sBKjmKRLdWj93sP/WqJPCxgM7fFEV0GwLSAc9uU5CjHfsnNkUCOE+r
n/kI/3R1ZYY9WJFATjxt+20La+FcS7Ao+hIIgN62z6Ypgn7euaynbtOlgVqYjnHuNUemAEbmB7is
P9cwTWbW0ELLj6RAS7Zg0NymmjUHJmYtHAblcdNj1msVT05TfTBTzSK3r6Qid+U6Q4CbGmRKQfts
nQS6ADQcauamDZot/EhcOjY/x1j8jee9t61rO91SS0DMHFy+y70A3Q+w3/b93mKOUhmkF1UPz93/
o+u8uttGli38i7AWcnhlDiIp2bJl+wXLYQ5yzvj190NRY/rOmfPSq6u6GpJlEmhU7do7n6zjY1H8
vUpPiDksjVkB3EF2u0UgA1lJ2niumTv45sZMc3fV0L+zs3s/MvauplwSO0pPVdwja+fphQm3yrFW
eDPfN5ZNv5lrfh4cINdJqH5SGpXWsN+Dt8xKZ/qhR4q//4dfzHqCuzcZk3VQKP4EWcvv/YULWqYp
FL73nKcdctTSkkjPa3BJUKwA90yHol540bCSED2GJHnxPQanzawt9+FubbduTelwD4wx/Fibdvgx
Q0Bkq3Jo24pPAoZxrwlBN//kaUWR6jvJkLU8eORpp6MQcfvtkieAuCxl5qZNpURCxQX7xPr+tPm9
SZ5uj00+ERoyMauWu8OJ+t78keKxvq6yLj6oRjh/1PVMOzs8oVe1qjXVekibc4Koz02Cg9k2t2pr
Q/riszcMje7WD9XxHpsNpLK7WC3AwnKpwfRagL7WqW37rzENscYmq5ziavseSg5m2W0ssJSQycPx
pq3EmwaApdtgJIg00fW+3gcxmuPLyn/Fy1X6JT6heLUO9XHuNkmkGDvNTD3UPacWgPzYJdu7HVjV
dJvLw70IpPdg48DGvoeI08rdYGvAGLWu4rB5iiejfiqWWaU0P8PBdXcPvywGRhFDN5tM9G4NIUk7
C3l2uzLf5jx3donuDjswscabTxPnymyC6eJGg3p0Xbp7UpccUawHJnXb1LoWpCUWconoRwAldlGU
1L5nNzlEgdLsB91MXj3/pwk3tbIW4CbJuaSEHwiwp0A7ZcZZfNjBaPBdtaE3A8FkNbzwDGY/hFuq
xyjZlHQaCQJDjma/fXLYo4yQbWbkME554V1i2y2/wyOoUhLQkk+ajmAtWBSbD0M17vWpRu8pbfIz
2bxp3za6cdMyX99kPgXWvl8YQGoj+055+RrG+qsKFchLV2t0yuWtxROVVLztmzUkRb1/0ZxxeHOe
7+/fELtfBhs6R3nvlj0t36tdtLysP/YUpTK8uVfyYPNK60v/GqfZ/GRF9CPDDdnDA9Q3H9WMI4Tt
tevWqD4qUdAspQPWqkBfT3pN21DXxqc6oEMj8cqXAPjjSw9BKvXu4iC/ZEwum3bj0FrLryN6kU1v
pkcxLUhOZFM0pe3H0igP4ob+532Txov2UxcnsLSmunUODXiU0CP4MEVF+KGy+nlXDfQhiU+GKNVi
WK+N5BA3apysYb44Gd7oXmRH7MKTSU1/mwA4T9Y+yMyDHoQ6/OtcVAbdDbVNXfKgePjaVP3P3HvW
SQ9KVFP6INuqYVDw6czg8CCPDmdfTG2MJr3gSXzk7mA5eNjiHGctiTdGGdHEBw/Qn9f4R6SYYcbT
tTjMlrfJxm+NUXbnP+B6XpScxSefRPkAmt0nWmDSlatNYbnNjGxLWmagBlnlz3NttTCPgK3//dWU
r+CsVu/fVDHtvLB2ITA410jcTdJoh8hCriILa31Hk9P0zXE/wXmVfi3zNDmQqnx35/Gnzum4vdXQ
Fzgq+dFM+wCPAsw9s+of7cXsO8W9gt08SETb39qahh0qS/xDxv596JYZQllw4t+dsE8erKTfDnmw
7/qd4zTGX/bwueVuT7pzzm9+Xuff7DzIYK7Tn1RlzLej9pc6GvVFBoVz7X0WekG0sbRs4VVM2/OQ
Dju5X8pNUG6aco+tPdLmSE3t4rrnZQs49OT03gXGRQ67MGUvxmMYFjPPlWFdQee7lYWoNOjbkaka
aR0cVfNRLCWw/9zr0jr95HTehnOS+a1za2MNHyiYjTAIPlCi+VUEivlt9Dh+Qs2NeleWAzmInHQl
G2K181aOlUIi3JlAt4JWRULLu6S8VYQ0272bUxNQ4k+b+L4aUJ18cWqNvpnFZZXK5eH6vSlaooIh
Ds5agCieGnlIXgzBln447bXzzfA8xfm8ghJWe3Ubp3j2VOcoi0GHK2iQ5hhb+4O4OAD+qow8uYjl
tpDis+Wcp2q0cbjprrOwK/uf9GbOamqcS34fFQXK3llPkcrDIeF5PdaxTXtHkgOtqb7LkV4HH7ju
F3/dww6fguMW8HY6oG+3mpZSvthhS6Yo9stofUd4ywoFS3q/wYykPngUvsLdsQ2iGtBx1qztPvN+
gBJYaVpn//IaBYSLYRcUsirKn79j86pu1jzwXIkFpWx+KlVymHnTQvpElR0405GsSv+NGgPALX/q
n9UyodEyd/2DHfv2rTGzHARV3r/49MdeDDBaK0FaIQzSX/QcnlvpDxBTVgWWJaa/yEmOjVFdoh5w
RaUn9U6JbDgvukF7mckZIuEV5T8LvzlZhm+8/VtEFlqwSs49JG4Ucq/p8MYfQL/wqAMXIFlwiEAD
VCpAst9z5qP2WULuCXU9DN9XrYhyZ4syFDRHS6W45plrWfQx0Wvxsc/nHQRcxpsZ+D5tDQjuxIsJ
hbKzgRrToQL+5ybDyLyPTav+sWlE00dJ6UrSbD7eng2qKPGyfhNaMXYV1P9tK2nz9zpZUmMr9j/3
o5EQ0Oe6LJf5eAsrBrpwrmWj+ic4WVN7Jb6adghjKIbLI8xTSuOajk+yLm5/cIfbYDjh05jOh/tu
8U1jox0bL/z6iJWZoSnjvk7oZP8j2EZLZWt0UDc+LirRLvW3Dc084TaLp/EmV5Yh6LTPYwaxaKpm
h/u/UFUjZwXEJT8o5vIXMvrMWWmm8//Wxb7/BSFqfV//wzb+Lf5+/fwHDd0Q/CXRk7mwZ4e47zMx
/+HTC7tYRe5U7R4LwTSRyI3WYwanOse4/gjQ46NqVFSRTKD3V3sZUiVUNhlsz2sxJ1mWaQMAByEo
z9jXeTJc665/3yKrhvO1hB4Sxh1f3fdUB77U3XMDfy6oyFq9zC1/c3HPVKC3TVm59yjS+p+6JFUo
Cs7KBzVIzxLVx2UOC7Q6IYPklpuwT5v1bNvGsx1m5nPfeNoTBEwncZmLS/y1l+2HJu0u4pehhJtm
7Y1ju6ckTKNt1M07pECgNG7qBG3IsXnxlrbGhy8Zs+YlWwbxNQ0NEBIiQ5Im/dpNfBpU3KCyr4v4
4msVIRmcao0KH/Kon41wtLZeXAyfUYf4XBWG/atM6aVC2PDr/wwtB/uzYuX2r0ZvSdW276GBQTfi
46pZ4PSfl9BiuWr931ct28FDvbNYW0AeAJyZ+sap+3xblQVn1sVXTFF7gOZ7oun/bx+kD+TNAkSj
lwgJkyGqRhpYlfJa2b7zbGRhcB6L5MM4G84uTvISZmpfvWRWoYEQXGbwFN1Nbxq8taHm8EguC484
CRFziqNgxev+uH9cQBbKzp+nVbfwGcSedn7svc+Wn5EuLeq9pu+oAGlnmyzUNAwgsNGafSqgCz6O
QX9SXSQE6C3KP9CC6FPl0Ly1mLKg6fC9dUZZHsXHsSf/kGpn3g15Yi8GPBcwlKMXwmsSpH3Qfnva
Ru9SZSvLsiFTlQ+a6o1Pcg2vgFwSHu/d4ycjqjvttTGh9L78IrLJN2lZKoJ2Ojx8KlrWg1bHJ9UL
X8NBny+1CXZmJdNKTdfViGKFXs0A5cUHipbkwEJsPAbqRVyJNsJrJ9O4UeyDN4cfEalVL42NPieN
kFAZGqi69dZpDufxKoPdeeM1KqgPwKx8rtIUQQPx2VWwVaPEQdORfKWk//LY7M80PBoryRRGftef
/YzntRHE6dOohPaTvtyc6Puy/jD9vPc2ToRSqIT8W9zDV1Ne0OeFSWe5nAz9MnPpuUKZzr5qKZI0
lsGfSlIV4RAVT201flNHLy1gIGI14GBwkszF71WxIlttj1GYQfmHZMOzmRtg/MNs/la1AH91TU+v
adsoh6pXWhdVKzLdKyCbaKkajntxvL/ejU6DL9a20xu81DsUyoonWRCXzOYi/k9fhQbPJGdSNu5Q
dWvFN15oj1/pVu3dKFKS5bSGYcfplUYd8GGHqYCQ2vbqal1DgrFLrcR6toPBevYgD9uZmVetYZFF
DNRFNOLJrzze1RYTJGF8ydVhr6cBvTqGcYwWrRMZGhE2MeKIhozeON7NXORNVKLFWYnOCfhIlCcq
dy1psb6t7WPkN6+mr7T+RhJkUfVtVvk0x7BSfgCuUa7qZtY/o9LrUx8x1RdvYWVFIyC/0J0Lp5Tf
BHtVrWkHmnlZz0zr18Q9dAd1sOa8xTRY+oZ65pzSPnHeVHeRDuEI9MKn/vfwMO0JRtCWcwOvc8v0
EaNl8L4VbvzZGQwOiFQAzo3I4oy+izgOXFvW2au/Uu5Fn2Ax0H8N9lE1oLfDn0nrm+Sz2wX23o0M
jy4h1/vkaunNqYP+h4f6GlyryfhcIYV79l1UPBzaoX8EW1kPPKiSnbm1zoUzjhSNIMEETzDQgmlB
Jt1+zfsJkMBiPNy93bwHPHy+MtImGybN+h/BdIyXMxw0qRLFZyoSTv3k+rBUyCBOYIXxGcCwycug
0S7ZeA1M0QwyOavzM3mS4IOfRn+pEzykYs3L6zw9EFrezy/iGfpePUex90WW7kExL2zx1KSbx57I
yKmE1UF5EJ8MsdYcqX1HV7FU27OvvlZAc7K88tPZ4hyQBXtDq33vjj7d1S11x5u1nMDAS5t7MevF
J7M5+QJyTSfzVtu3yAydGxpz7ZGGJJh+CLpfY0Lpa+PkEyq7v+Nk5hrGcwgrOfD9v/fPTgy1Vwxk
wwj6NalYZBs2RYOcir/IfYnIl8xsA3WslUwpFr2O4S2LcuSs3ACBp1z9Zcaq9gTNgNXuC7fQNhYP
na0AbLzG8q/5PL33hS19Ha7vvs2hn14S3qD3ZFSXhgwar5Ou4EDYFD/EsrvQh5rdgYdzNfk92C49
RGjAVS5/LMd6mKEdO0N9rCHgWs3NF1NprY8pLd1T7Rov9mL1YeqsoZ4AxLWYdatYSMQOl7wfmzX8
QdUu47Efr30XrVieUN7Rqi3nZUwi56XJFJDIdn+NzBZXEDm3ituhrCWLy+M96ewmyc/7NXh1SBE0
qz6SBP88JZ13AwIJ+fbCuy0E3ImYQsud8x8vIcK4LQNZ1GE7L6TcshAHg7ogOdT73kew7F/4vZ3c
5zXV0o+qX+tQeKat91T5uscLKjPdVADg59bhj1VdAiXG0bifermnbyRahj8ixYYrj8xKVyT3a4tP
NjfLT+koMCAQd4qcLrm4dIccnAlY22IZSpLAIcIshx2L6stiByP1HNi3GvgIWHkE9iRG/zBjWLjo
go+BgT8236eyp+BWVzmInSkFbTr6jD4ynUX0Apk7JTTHp6rrxqc8zJV806otyjDiqDw7XoFq7O9B
wKqzbvWI17WQz+my3fJNa5tOiGSIKQtyBXSfKr8qbgjceLdWV19tCERONgpANxmmJoYRU0+OEHW9
u8Tfmxl5sI47/T8WGk9/DUnvnB7+39e471wuxGdoo8AjkURXkonlZjZN5ZMT5jB2IFHmW7XyiSba
S99Z83NZ5hw8psgHZpVB2EnPpD1kNueWtHmBTqU+VuNQ7Dsn1l7rUv8lEbQdnoExZF/CzIM8SyuM
s52FDekB2zEPte818K4vtCt/UKz0A+Kqd/u+5gAGP4lXyFlk9g+f7TQkzEPP2/xxoTmGgqbyYtgU
KMXs49b6oSz0KTK4C3VKJKwpYvdNR+MBatp/+Bz0KdBF9at5j673D9lSjg61CZnKPl0fPpsjXJJi
5f5wbcYOYemm1J5bmn83TeEnFET8BcOEYA6Nk9V3K1SCdluP08qn8fgqwdakas/gt/mLFpG1LzNf
fZYFCEH46vM2thZTFtSMu7+rGBQ92GVM2T5rVB3cXa4cozh+BixeoqDl5uDhloEbWrJBFlnbqLKC
3NN4tcppuhpTecpHeBxDJ/g2hQkaZoteYOa41UH1pqfcD2AvEx9YsXchwWkRls0yv6fzaIHWjaE1
PnVl+KWh6HOxQLe++iXQRGOmh6eK5/41Gid7X2ROvpHVHJWDi57632Wx4gb5pCnRdw2mnJuu2DTQ
LwNsl+aGDq0SGqO/F2Q21lN+iCe+yxBr9UghLMvhqNhPMw/PBoYgc9XdxzncKw4iwkAErEsXf9Hp
s0PvA/6Ys7sMd9uxBwjexSFLd++YdjT6xfPmD98jRmZjB59DrutbEUt4aCk8zIeKgsxmFXqjFclz
xn+TWsjUukdLWYNBaxFieFwnVie42FyYoru5ys6zOmfgE9ziGPbFZm6iiuPOslDNJsIaKH7tTAcI
tafZzUZTkTiT7Fef0XqEsFSqX2kPW/JhWZ04T8hWIAtY5h8mbXpVKNp9TRzN2A7J0jc6YJIf5+XQ
q+iI64MzfDrJBikn70M+W/s2cedzvQwyewzWoMJnJPZ92unDLhr06Jin5aysZYW7+1CtFtrHsyPx
Hc0eZ4TZ2Fo3+WfDTqajnU5k+BfKhLT0qZoPiQNgQOVVQZxVkz1ZheWfxyXkH3FiWp2VrhW7L89l
5h6b0uo+gyjsD0q0tAQ1Zv9VB5XucuD4PgDQ3LZqrSxEIcYH/it+esiIfM/agkdCOKbPlI9Wat5A
6aTn0ElSZ9rfsTgPW6qqUl8VH7wd8yYI4qc/i5QxWnn1CPWYpOclUR/wYrWi/6hYN4ajrQ0bNuMg
8aePhdrMZ/ps4QlXvS9xNCY3gBvWeULjG8G9uv1MfiA6Kl7Ao2AxE7hidjXdHIDZU3NtuZOxS++N
U2oA1WnWHrJFYEd8Mssy7S0wPURiQ4C/0YCs3Nbyx89pNuQn0xw4baDCOTwpvruvTM+FwasCNKEj
vGfWivcS+CP/HHpapbtVAUWwcpsB9c2l97WNwuQAc/ZXusBvqeMb1EJnPolzGdlPGnoFzuTDWRHF
db7jMRFu9KVfuyyMeqWGdCNZc6t/mvz53Xys9r3bPokpq2KqLW0zXWEn8X9ogqhoe8j9g6Xo8ybM
adt03WyAHSOP4XOgqbOIjB9j5NY3Le+St/4wDnPxZmumslU5LW8s8+fsJN2zEEyAYqW5yJx3YsnQ
ksA/6QNI8YcPBbQSvUQkRhyvtV5kIQ0GKPSC2LgTXMhCWNfWqg6HGYEJSC+slLtiEJrPY+yF9NDS
7h1YZfQJWBY0v4svCIIR9NHfqzITX+Er9DQ42t6f0YHmzjw9u40+rKdxHnfik4FcX3eswzlahXRp
PYvP/dWbiFeF5kwvv6Xpx6ZQd75v9u1KfI8hK736HvcI7jtt9w//UDvwT6L/VcEthHjuXtr/y2Z+
gVkUUkk/U5GHcsILGKJkG3iULZQgjS51M4b3QTW06NQmEQnEvO53eaamH+e8sFcqZYYfnhJtfZ7M
//Ec49KOXnzNKtPkYQPJQOXSSU6lsj3E1A8vsV6k674N843t8Q5iyxMvMICLyXSiRmNytD7RXTJd
xSWDy2fnRPM6WuPudB3QdDpMkZHMMGp28cDrmKnc4rZVbqMTfonyGP2bxRJ/mCf2KeYdFq2+wtio
Vjgk/Oe5NdypAGDmpuoT2L5fDehunrNovKbWqB3CCsFdGaZFa/dh3mdh8ZZ7vEE//BIGfsxZ2hrO
6ITPtybkBuXG3I2Sypxv4iv0aL6F7vTSwBBxipewu7+pyOOpIfCDLrlmresck6C96nWcwtKFiz+w
Sg/H/ArhEXWydqdplfKCSJP/ggAVsA9d+yaW+LMqMqGKdfz12NAns7b6sV+rVd7vJaZHuvnW0/DM
g8P9aFoIh8Zhpu3MyS+/xFO3Kyi6/wgVtA3syJyviufVF9qLlbW88Se9u0oUi5vHQqaPqlt26tKs
O9OA8iVQkELKzNH4XsTqsZGiaTrDVA2l5a82Sqk9+VXwWYtNbTMB4bklndUd5r400RaNIHcejU+N
aUI1JkUX1GziU6s5IV+QpaTgTeS8xB4WvZJyUfUUX7/EiIaJ+JKE7JdcB0CzvS1nPztKWTrS0qvL
68x5SpXsWVx25+v7ug7RpnMiuNTcMTjNkWVe5XmsBfpHm1blo5Sm9KVLQ/w2BFB7o7IRfKkG0H7a
kG3QzkQokwMfSca2ANupG1/M2ID5OIt/9QaJrzbIktdaQWstAL95zOI52JQWrys5pVGO8ajhnP59
KksyIH0db0H43Cra0/8ARC3QKAFUic8s1WKjaDFKb/9/YXJvRtP6x2lM5lNYtfOJ0kOTrYbFvk89
A81pOw771V3lttLIZXYI9gwaxe1t2/CQoEX/v0zav+4SuiJ4K2HLLjALLpjDbteLolW5HKTyZZCZ
DNmibQXKg5Z2u0EdM2l/3nnjOQ2dZKYvfFsyq6COoKC70MqLU5i4/KrnLzkh1ghGZtqkTqlteqcM
bUqK4XBDHYTcgtEp275uBiSz8MmQq9MEh3Y07GkenCKo/IqfeZPkR4kLKhURC1JSl8rszX3gzc+F
XX5rtJzvJl2Rn+gH/laQJQACIcKJHlpGcTDu4QrVb5THrI0SRsYryAL0g7N42A+9RqW5i0OSp97w
TWY5Pef32cNXPnxGQ27AUtDT7UrtxUvGK68AzZvnU+jvHQTYxIScBbXeJIYULrOatxJsDnSnWX8V
0/DXmpO4n702K29k+37JntqwudXVrr2RIIglY0SFuCuK2WjdxwzQfaiXyrUd9fg5ntTs1OrNF5B/
nctnNvcB/xnmIVB67+SpOQLoHlXFI9qfexoVqNSTKtt5cbngVTTt1Vy0plwjTdaymoeqdc0D9UWs
+4Zr6jb9a+hlxRZBtWFrIrP23IHb2WX0P09+eAOFBKo59vY1SP5buQz6HIUHqAILWEMxsxwKFzKk
5c1Q4/HY9OqXh6vKPe+YasY3u0qLzWRGCcTlVfXRBnN6TTXtqaFy/1FcvT/Bhuq64clr0wiMCeJI
VXOSYVbC5oRoxLspPjj77T0v5tCm5PHJrcu3oVb7HeCiZt1lyvgMHcH0XE/Zp7zUPK6DENfy5Ou2
AXT+3D4IkaGsUVguE/0oG+Zl193P1iHzvdMjVLZTOak3ZDfJzIJkWTtdUMPVFxtIPmdBfa7Qgadt
pkngfsDH4ai+L4jpqmDD7tFiO+RNex1MpWB8OgttJB+6DN55aVJ4gH8eC31gwvIFH7+88GgJYIpn
NCgyflCDINtsVC53IrtfTS3ZuzJL6NjLp+fKqWkOzHXS4jb9xCskt8OLVeaHUHXH59KfpmeZFX7/
Vs8ctO7VxmKmqdhKFePN7pYjUWl9ymkZv0268pe41Zl8I8AJYzub47TV8jDeiFR5DmfYga7Sr6Jq
HusloLfHAsJbX8W6C6GHS/1AdkA5/VWsyan/Fj3/vQgdyjqY2gMaosOJtunh5OtakK20bhxObRC8
O71+ILkfRx8MJUzPwDjpgA3suVjJVPHBICG88iWsp+qYLqfFsn+lzNUj3FQun5EIkNlczTyxJ5cH
oN28xvSoPsngmuP7TEwyoPUxroK9v/ihJ0sbXqSYdmB4eLqZ8Ym+1yNAhuA8wKK6apE+fi46/4tL
9+aXSLOmvT8UfG1bL0LIQG9XSGSE10hN2s8VABDKr9EXt/Cm8xiGLRhndnnwHmx6FxDuFIWvBmIe
m0kf+/M8FlTLlpm6DA/fP8xMs7xyJcvsd81cX828bzR5e0uUsuT4UGU/mzFe6+Y0fiOTFm8LywWj
oyb7yeGGkXaKySkZnELcBP1r0gLe6zK49+6rqPt+yGyEfJZFcWlDdE1SK7v6YJ4QkbXiutq7A5XU
x6CZ7p+mLChu25Ieg8DwEeeAaUQ82eEXmqr/xEBgfwKee23UdvhUFCB4xthpkcU16pO/MH+V8a/Z
tZPPseMFt3GYF8hNZbwZczfsMyP3tq0W8yiCR488ohM818Wmqb3p1k1Z+NwsQ2xP2i5R2nwtPomS
BbWP36pRKVCOW+QDtdRUTkgu0P/CdbwuT7htx9rGrOv85K0FVS74ckGa8+I7vuPLxc7bqdgPWfs9
AOB01mpzLwU1KZY96mu/F+fl+6EtwyMs5tx3ntkp/jlV60PvWr/ChfooXoayKX/yyyRHOTMMv48Q
v/0SJfESUVb5qa3MBobKnD5sR6kt8GdzOq8SN7Qu3pSpGz3ILEDrZJjEJ4MEWkt072aHOgQlKv4/
90KsvQf7+et/b9VQPqjtTN89LhyYFInGOYYndlafSLO/D9ZYHsbCRknut8v5PROfbPDdTHta9Mwb
oGdHHk7x06Tu27tgKGhvZERBWS+mDFCVkgOVKZxU49MYPd2NQn2PiMzpDboPIGaQjgEkSrq/iuTs
2FX9C1USc2XGzvjBGbRh7/uRdZxMt7j53Fo3kEWH3wynOcqeNK5ekrLimw7BMaKCf1Xd1H/wuBl/
SAz3V04G6iwui4Ty1bXdo2s6Srr2bdiOmt6KttXYxC+6/QNwsfqi172/Bc3ebsS0OQKTvjCSY9Tp
/kt04TXDekmW+Tjkyllrzb0y+mBK6+htiGcOgc3Avabsu7UXaNYJmD4aONzW4OxTOFZ3FSo1SXXu
tZoCcuLefMgwTl7R56eyrXeWpZlHP0PbQ9X88qhBsLguemTNIWNBTQUS3ck7NDa1HNOpt9lSjwUY
3CLf5zqLFnzUAg2i/SFa3gtlmJf3wof58AXNbSqT8L6mLVHwB1CEfcT+29bKy+1zGS5ZpPDsKc7V
8RSXZws5Q7qyYjN/iucQAV0lyNONTNPFJndAni4/SYQd1cVTLhGyeN+GDsBRs5TvAxwAfZD81IZW
o/NgSm5B5UbnOoQptc3s/K339Ju8qcAK+MXhY/YpinPAuUHMy4Jltk81GmAbLZ36tyngUQIlXnXx
J6V/y61g1fWD/am3av/W9dNXiTLMxjvEDnR5YlokCsjUe+5RzD4B8ORo5cvktDRXTt49ivJxvbPb
EBk2GNVicrJHuzXja14F0VaZC+sT50fwqOWY/zVWrzyIrf+48fSpqt36Sx1BzKaUWXrfrY6qcSRd
FV85Cb/vrvUIWUQnKJbdWQoHScQ7wly+JXkWvw7mHB6tLLZ2tcXTL5shS7Xy/kfZQV/gVL111aDU
vCRwkQMDZKHh26jmQfFttlRzq1tlfXLc2juMY0LTV6rrm2oy+1va9cq+CKCN7yDEfbITcjoeCJeX
zPMN5IV1/81J6p8gx6q/QiD8d2qhUaWk1xnRyQgmBZmkaYAo2hnoEE/G88NUeMnz53Y+yuLD3y6x
/9P3WHhcrtE0CHVCEoFylceCBPsl9A/NgACN3yPLLgPfsPBqjzfFjfKLGOK2cyVToaODOKPJXH3/
iA0BYlwlEMU9fTN6lQP78xItTl2LwmOdxD260XobGWueVhf0Oq3PQRE3T1FgaquJjOzn1KAdzjZ6
iHWXVQ8Ws20Zz95eVqO2dlcB942zrDaOiyaUqz83XkeZPiySQ+JsPSexhzuZtDBKJ40ewvRPZxMN
9itx6TSEbb2WZtg8yfunoKyRNNCil76qopfOKJF/8UC5LMbi5u8XvSRQhsSQe14f/twqX0ieOmdx
yTArsIMqjREfZZP4eLdDWqE1zd3jagblve3Q6zaKZH//BP7m+R5lkHJNlZSG6jgFX7Wk2+Yhdbcx
ul1bH3qGjw7qwc9T0NPWCcWnREwWNcJ0cPWjmApvsidDhR6whKPxyS/pE4ct5FfrVOFRzvoyyNF/
8Zs2/z0Pl8x++7Oho7Utdg/moqkhw9wgsfFvZmDGOu92Lm1rS/A/4v7NN1v0hNyjZTl2S30LyhBl
z+WHqAV0NRU6JJtHjYa3SHsdjzFqkFLguRd7HhUgKfjcZbalupNYvmet/60MpGbmEc4B91hEAXVy
5FZXw6Jy1o0eIMK27o2L2NPotCttAMmjUQLnkf33gpgSkqzGIAfv3Nfp2eYF984eGHzWmxEugT/o
BYWHEB1UtJZgpdsJ56AMmlUn/aIWPO+KMapWdNHXl1qtkaj0Cu1YcCy/dZHzSa9hQK2ThqeKZd4t
WfttydoSKcg2SGLvkdIQ+zuyjjJ7CyDF20p7MtJch6mJxps0JhvpUO08I/Q2smhnWfYBNjBZuw+L
1q6hwwk7w7IL/2SPirEdfewbjnCQlBvpKvfM/Iya3zduyh+7xFBo0GveBw6OFBOayz/cEpAHmrqK
/bbZPeJlJsGwMQ87W0tPg5+fobLkP/aRaVLl46DL+MhE3dNTD1uSUrLpHi9TurH8d8Z5q4VfjSRb
BRlnkPTZGVoOMMex1bw2kbaIL2R5DNMOK17vURCUKRWuldPaLWclcArJqin6CrX6hTpJWwZy338z
Lf2mV1I0IGRpEjrrZi7mhYYfueNq9KeNNBQa6OA9G+bPez+hWGr5897pLoWxoPh1r4hZ/x35P/bJ
VSi2dJqrr8hiuLvIaR3gHoYDgINZl0TupScJlwdpdnr4h8rq5tWgd8POUGH7l+C7U4K05QrLPpJB
GYiSvy+ae6SUTJUkb+ZkFOFnu1xT+qOzfTFbpIOgGvQm9VDbyV85MLirLDS6bxpw6LdrINAhKr5B
NCTI24TBNehM9UOKGNqKDAQ6ClWifaiXhVCtnurFkgjXnPRNmvuo+6BzmS2VnRXwW/W5H1N3Xaf9
eE/e2I3+KQnQgpfkiz1opDAyvd+qlVFt7rkcUEyQQ3r1EfI40tGFPu7u3Dpe1xWrBwMPf5z4zsrz
oOb5N/4d8T22ycymn2tddPTntdQ6aUWDELPl1hGOEyIJ8f9RdmXLkeLa9ouIQIAYXpOcMz3U2FX1
QnRXnxbzDAK+/i5tbCsr23Xi3BeF9iCRdtog9rAWjUJBQb4aFn/BY84TaJaIm8BfbyR55+zw9svP
dPOwTFMCnT6d0XiH+lLgXgwM3d/Isx0j0OnRXQf6+ji4qNiYt15sZZubexVtssyofIjGq75RkXrF
RQU+L9tk8xi83O+0U6awVdEHcQZw0wPIi9Fw6GWPOryvVJVSrRkBJcaGzB7NAgCZUZL2IQji+uvc
d3/rdCcrFzQlWPzJUdlOBw+HLXAWEQ0oUbCNDFHwtFDR1oxavZJ9IY1Wu84Q7FM0PYTaUPTzn4tp
+AfqJshU5M4Ek8puEkUzgn8GJb9rdwF1JeSiQS4DdO+694BmIMv80hoOwyFR1I8AQtvzDrXWlLMg
VVzle5Iol/Grin4nHpp5D8KcADXZ4+vKUgv5Kx47HRBSQGpRyh75LRfNRU7QZo+zY6QfYxvs0UgC
IOQPpM6gmlL8hwD0Fmdj+mvBM9282EBGu0EapWlQKzgqVOV5+RBtR2BXheBPj5/QAoZSy0wgqF15
Ft+TkgZ7FgkKe+NiH9tI9d0ZJDBcEF5BZkbtQoOBBqxNMIGBraCKXLfrz+UMhvtVpIAcxd18GFIk
lk6V/JlbUYPydwyI8ACY900U5vCzMlAfNKNld9yStXDM5gFc9+jok6g576oZAL56STtXaThnCCah
VEqE6kDx04vAoTPl8/cC9D47ZgGfCn3j+TPzyv/Zw4/A71Nx+VwL/8FYnOgSqIFmehi7XkUMzY1W
0SydAGXjt0BRdRRmBA2oVrQvbc+3Jto2VhXpFwUewdRQo0++ZUZ9Jf2dm1vzb9Fgo2Pn1+W0Etj5
GYphubkTroKJ0D6VI+qdREIm1Jt2zH/2UVB6Wu82lXSRui9SgNmjxW293dBUGXgTJeBLZrdItWSk
exTedFcPUmk9zaLAASAyGMtAN4IK0AbMr7H10Lo9ewD3B3sgcWnwNwpE4BDtCRZiCr+6sJHFh2IC
S7oFNNp5Q+toB3J0TNMOWz81tw6ZZ7Wt9gF2z7d4qVo8cl6vqdeuujpkONLs7GYKTqyfxEfXjz77
tcy/Vw4IMq1pqlCKluTfZxBkM2SWEEJN0ituoshbg1FhX5h1fmgq0YVVPxmXiZXuHwtw3xWGKFCD
DUA7218Hp/wweajstZIUJAx5s5z8skk2pKMhis3+GQ/CogeSwqpnbvQzkMiXkgOb+y3gFzlacBCh
8tXAq3jc1jgygSLhVUczGqgs2FDRKRLJOfL5izMZdOXw3QZ6ZwvhzBPIStbI4V1wcC7+lOOUop38
NWaoQ4ivtrVcX3vk7M+pQbE/hRi1mhbCRvtp27/3k2aJ9IldHu6Cu3ciBXdJF/XePuqi+KTjvb/1
/a0LN/11k/eW8inDmw2tvZmSjNe4aecjOQSUS6e9Ag2ivaJ1t71qkXQ0kM7JEN9AQWy1Jz9t0H7r
zDW+zmNs76fYiBHJx2CJKllnQ2LFl7GcAayszdoH6IiTG2p32Uf432fugVSi9/9ePO7vRbQUDxwv
DA+1GxQPJNLgoHqzYgWY937Vk5F0SxtlZ16Io14UBdhNi+TWo5slNJDbRdry1frenji2bfLUMS/0
aQCJ75z9edk2do43D1RpXmgWqJyVFkkHNj//gKb2S6V8SaUHMOcESOG8WWgt7UI6vdVvdZaw442Z
oGBRO9NaWlHZrDjz8eegivlocKkkD3WwmyktxnNFdXtkCda6PeUZULEe3i/Nl6mFw8aWN4rWh9YD
nghetGAELRxAx0W1U43uZ28WeEg1FgPsHp6qwRNNPaD7nxnuFMUmH0CjydMCYE5KSebVRy2PK3Ne
jobfVjuAO8iNR8Aghn0URRqcm94vH0lFs0FBgTSLtRpRD6MwKEin/IaOH7tu8oGPqtyU6sUFBhZP
oDxBHewbHXQHdJjqRl4tYkKKzR9aQEfR9EZLU7tWaVcbVQLg6AUOhQlodrAJ5Q9CljhRVwaTiO5B
LqZpBjZM/hdvcdSmwX6bkTO5xV1soPMqbnek036eUwIUW0EM0s9vJAtQN6MeQR31060/GP2MZAG8
pIunvGGgbO7tp3eawUUHBSw3v72336je0ZkVTgv50LVyIy02Kequ9wD77i9IEgdorP79tO08lJXw
4e+ep/meJPJGXtAo9rWy9jLBHjSd/PQ0z1NyBjG42Ao/alDv29vzdlChD2KCb5kF+mikLUlCgxRI
74BmOZ/8HId65VYl6MsBZOiuYZJf9MAjjtL/MfsDRULicKc3/RFM6eSiLegV4BetC7A2lvPLWq03
Ag9wGxZ6gW0FEA7CLKCEOyO+bI+3BysGURjpaIbW/2CbODLb3hkYkhrH3AEIuzbQfhZypeiBaPD+
+rqTa/jmRWQI26lbOA1+w5GqQuor1DqrH1Hnp2V9mw/QQrqdUyMN7+7/S4UXQYYgwnY26+kK0KwJ
x4tlutaNuwmQEUf0OENrBFnJQC7lHOQDQG06f1MNWboDhNrLOvLRe62OkynqQ55OP8hadsO+rgGu
SrnDUoFW0YwGSipS/pDEZZ7bEKiS5fbO8Nu1yC+Woe9YMX7rPfAgXNaJ/WJZ4pJWLnOP91qSC2aI
iyGcbtOZ6GVPPfSdOKoXBQyQaEsheSkSPKjQoX+ji5Wj9q4nu0AXHn41dwZyUbg+665zZRtIQoz1
ji5CBsnr9Igu7R+UqOxMlftz5TdKYJJK681q+aZV5PHm/1/1OhuKwPD9/nMOSBQAUYE3DPByOCEu
n3tzlgBxNP+hlnLwxkT7MZPLHkxpybcI8BabmiFUXdXoMgH2w7Yrs/SbIYRzjofORWQhNb6M1R9R
jFMTyhSCM81csEWXaB2EEq0e/zG73N7duXjIaXIA3sAF7zHw9tX0Rkumu0WrJ10H/KTmyyVITl1r
PBiAPvj9ErKs6/RHJWVuDONxBuWzrYLNIhheBhKlW4H1DeRIP0BYtNy7kPONn5bvtnnbYN3PpHD1
nY8W77bpA/4DyTMUMqvPZtQePtE6rrtp91WeBiHO7vzJ8lCpZhjT57K1xEOMZGEIiMD6O1CJUBrg
Mn51ptL9jDZ1BR1Yfy8jAx3//uRv0XeBIqofEhQy6LVGXbuHKMFeFEH9PUr958YH1jDgMLpH4GGD
IUnp3W4A33Mt5YV3n3LPzrZGmZpnGnzwu64zEj07mYrNb816SQZElJt1d9vc7HW/o95CX4U2u9ti
Xddkwg9jNJiEwpo8sOSk/llEdrkVbgd+U6WjIWag/Frlm2k7u7/Ypd/A68ahVg4prV21//Kg3TMD
+MymOZyqQLhOeLMBmWkXmq1bkbzupO2LG4wnJPs2hRisc+5a1rlUQ29aLo5nakoWUsqq8orVUytb
8iQ7KRvTeFlzJ5JLxKatM3T2UV+K3GhY9yc/r+MtyhFBHGmikHUdAyNmZ6pZpVnFG4aaT1XoemNf
FZ5yjW7WrmpaonegGZsKVoBEVu1Dy7zFPjRjK1DFjvJZWkLXE5aLkgHPGQGvw5KLo4a8ZYl/7GWX
4BSDoaqS7EUG/i/oCCxEpfelM6L5Km3BPqOcbhcVVdxeSVuj9/OCEhkbhTjTNzCM+sfOa54DANMj
EzOICsef1wHd2NVDiX84BB8TY3/jU7SoukEBA1aD0ehZL2kTkWWHJUJxMO4EEahgsEXeDf8BOTMq
lfouf0CmL9sw1T5JItKR+QMN7G1mt3isT8VJer6F5sw3PS1A+3uBdk7bAAp0Pa9WE4VhQCa1/E2v
SkqmBMFtySce0ie7+eAk04dSUQw/t6/6s5Nai1GJMtI06Xl4s/5mWhaHWc7W1QIhUldOsqn3CC1E
264Ws4JMny800wPqxf+LblOn9rQuuXO0bQGCZb3Pb/e+2eJmTdUOYGm+21OwAeEac/xmAaHyYKsW
K6eREvW+ql6SAwdpVRJhct+0L/zJ2lATb2KrLFqpHWmd3huwXLt+QT8GmrlFjzz9UoI/YIrw4KqT
BV1j5oBaDHCHfAQW57TtXQZMurcDmj6CWSiaQFGoghVFS6Q4J8W81cc3mukznF5GBrQV8hOC+65z
xHsSyoWR6AHreZSBchUz0Mvfilo31sB/Ldt8XUBu7y3VOnJRq7o8fVnlAAK922gXvbvWuehj1StI
vy4D5vaEtsf+ywTyvKsYveWaFdVyLRlKh5MWoMzjLDjfj8pMPjQsw7CEVo623tg2B0DMqTV6C+2I
sEuPeLFjbfp86HGGJPdiiLGIvMy2RyZUjl/X65BO79aXfDiX9rRdV7jCtVF/Q3vUxXcHYEaXTO9F
ixPFfTjnzSl1p/6aq2EM7AxlgSiA1zoyVFWFsia8wK1+WpdHaG9ipnW4UamdyJdWkaGTgEfZ2NMj
zo2ApHnHg3T6qg647Y69AL7er1d+T6SlYw+UblBJgDtMLNP3YqmtsxWPY4G4NgcVepf1RYCuQufi
eiNiigECZ9dO3aIt5KC9I01Lz/S849jOPiqHig261Vn/bKubvxnFDGzoalqA1ET+8HPgv8oh++dm
+Wy4/fgPOdF2NJjJ1KC4XObRJpADelrpAeKYcvxHtujlLf3a25Q5IFvQeT2c3QFwFTQ4b7Pf6mgF
rSUXLSYW6AJwMMVed2at+++X+/9fnQ21t+ct4Cf+x8ve/dDo4Xn9zLQDDXcfQ/+EZO0SRJMWHDUd
kQA+wGmOYEx2kbPHq/xiTuPJ5XJnjglq6EhnJ+x1So698h5mXsbbN/e2z4JuT+Ybd1pOA60hb88e
AaGBS+m9cJZGzUXEkl3LKu6iewp/MHEaJe2VpqsW5W/xzspBj07KRp0GbpxkPuYAktRLRxSOuGDL
Cu3G6zZpisQPDayJgc95P238MQb2gctevMiO2/yLeGNep2S/c7/Zmczv+dwtec/lZpt/Xfa3y03w
+oVJYppbNxX7oVuMM2ir0GFfmSPSvGoA/nSFnGm5QaHui2qccxNNgq9iBnyq4yKDz0vWoU2HrOjH
xC4uB6Nw1wH6aZXJtHoVczCGqPD3t3ojup7efOzKfxDfKbdlUn+K6LyGJsuX+lkqp8VxpEXFivUf
12mS13rbNxfO/2LJxC+pnaDZFwE8vB4pVGQV7WyXEW0iJQAolIGspKehA0zK1YWRpLX5eIUAVavU
dutOehltpwxyKJeDLYuf1DFAA8vMbt917jeQBWRrUwHpp6RCPmz1i/v2ZUqdB9woERGNmkvUgBFp
aOz4E8KF4Jc2gJpFIh7t3iHDL/kATKXiOuDRfxVGg/hcjiRalpfogencTiEuFVd03b24kB+ZaSa9
INtF0rVWvwA31ZclZKZ1BilJXpb6ry7LgdyvNsxMhF8GG3XVJiDXH33UVD3aiFY9cuSRhnqpL3d6
0ckR4OgDMPN/8adFJvdB1paAq0pvtBqUMwBdrW2HzpOt1nmcn00RA1D4LTWS1eKXXIjOfZCP78Sg
mbUCYPsihfJu9mTNpvCifAJXYX+Ix7q5gLa5uRgDZpMrgCVFMtiQPrtNEe1JIj9yIXH1M3qc/3zQ
CNsTc9D02hl7yxqjTZuOqbcq3apD1Rsuur9R2o1zkrklrmYv+BMtNr10ufqgeUR+cJNVzD9TnMYB
0gDegx1/AUxnFvlnMq3yaiM30t7btTJ4W0k+qQEiqbqNa9TuUz+67Rv1noo2JBC0kCVi30iiwYqQ
iEAV2tPQWIAYNku5N4bAOWcNqlZQlcPPWrQqdFxtVstsIqNBdpK1U4WKzrBtpxh8V7/s09IS8gbr
B3+5gt5nLurqXCentgIWPQ0OYqvtRssWqOz3lZz/YbPNW4CmIYliggMoQV3u2/TOiVaTuc2mJdnq
3Vw/jy4gqBu2QZf4e8JnF0XdA3pJ/FzR212QD7nA5XskY4FXkj3iZfGORF51gJUtxH71FQyVkabB
pzNZmyZNTk3aA78kc5dP+QLmOi+vD7h+9mHqpuYpiaxug9Ij8zugZu2wEx0+jlEWX/wWoAGyZN+z
zJ/RzQnwKnLDMXVTVVP7h9P1AyqKtoyP4Mt+a6Z5L+lJOvvXBhvth1pZsTULs0HGCi05N2nRmymZ
aA2O0Keoc8WJg2flSgMA8RM06tCIGmKQtQqUGihzD2iTHugARXVtxILDHE29ogeVQO2b4Y39xj+2
eIx2MzQOnMHXHpJl1ZkNnmPvygva0zfWwGrgE+Bq68bkaQ75cuKyBdkE4lUhAfBadpKcSewU87kW
gyZA1UZi4a9XAWiVo5vsUSPjAqoAoh4INivjeXRFTb5Wr+BaJKPrIgULL7pdyVf70ExvvKJyaZ9f
NtVqWtWz+M8xKFAP5Uj5Zba4AH/hZANtuc9vh2wcXsTWxT0AmI1JH4In2Qawu1qj7bVCuMvREbA2
YpS5GEAth4H6MmhAJU8KoM7mT62iGfnSjBZo0VoiEIzWabK989MboJz79hI++lUb1MMf9CZ6Ke2e
Aqdyz8B5ulnpTjRlCgirZhTNKjYVIkapPTSIAby8DFdPsmj3GzIVImBRLCsAi0KUS/tMykLrbshT
7mXXA5hgzsFe5S1seXI7czoXLTeHY87a6QyENGs4Ao4Rj3LFRMkkMMPsJivw61b2qbdN+7Lae2+y
3L9J3dECIF2ah8yTpzpIbbPdZP1sndMcXO1PQGnJiwLlZCSV9NbWBmDqThfwGxjVAAArSxqhadVA
pimDHjEYlaimPLTrsOCAoqMHUpHLjXfCxgGYNSphXczuCJAaNV2G2dl0KRDNQEAIO220bkz2G5l2
tYNoMEL53Z+y4eUDkEtGW5LLupq0eos5BWpn4iRg/VWXXd1pun5EmxfWrm0APYBuFpQy10k6nFFN
7+QAE3L7lylpSaYZ6n+GM4l5Wxkm6s3hqS00c9GPaYY0XXe2OdoOHTefUFR2Z6L93r8+bdC/+9HI
dPNRSaataEYfioZBvdDSbL0GyetUu9/IzBmD02x0MbCNNlOE+2VUN/ZDgnKBh74Gik+Nfup7NhdA
pgGv1rJuAAwItmD1G2I7BlEr7nhScJBaJ+kZOMsbkD+gZtqzuoutBhLlaICIlqbvmUmXsHwCcZSd
oJLVROILdFivdyq6CaXp+EcmPLBmKz2pYt+v/ZCmPd29yLTeyAK7/gIA/OIAVHVxBRy3uEYSabQt
yUmOk0LaD8tOmwccgjoFwi6ueRL9Og3yHTCpQUSst7hfKHHiu9Tz0UsCJFnmqTcOXeAckC8DoxND
QygevS0sq53UfS/NM82GVnArXKdqweq0LtCuAW19a/v3fKQ92fBc4IGIsswLAAaWRwpcUsySIpoo
mgE+iPlIGp+YTNLyEijPu4AoNvBBCfM4Vi2y4qw907uAlydoJwR+2mZ9XdBvHGS+f7HokcRCMTiO
lWilwWs2vV3QcP/q0vqxffHN/Z0HA36bl+BVi4LEa+w3Tov2BO7JXaniyqtuDQWvc9zV8DWAAPlA
P1LOqy/RBOQ3+lWsseAmblcdeeif/M2XAdo8RkX27VJy85cWFQmD4neaB1Q6vg2AIrkVJ0eCpW1S
RT/aR/Y5oOLH7EgqbYxdoM5qt7utojqaEMRW+wMZAwGzuZIhibROb6N1NCMDuSA6h/rkbImOCAGk
H8FubGysNh+OKZUrD3a/y6o2fyJr1vHkITeiR5LAyV0/xKM8T2ioW7aOYc9ncDofc0Q/4wvLK3Aq
myEAOW2zONmKlLgYUNgpjbm/MiXizvzRsbz82QL10VfGzU3eusNnZk3RJxGboE+AU97n4L8xpi+0
JJeeuLJssfHuBCNKWQDZKqd2S1YnWo7+gE5+ACV4ePvFwIH/N4LrAK+dSYraf6hY53vXPKi8K0o4
vWA/cEMBykTjjix67c0GFjeqY5Hxj6QrAD054n1ZrWaZB0Ifyz/S4oosTsLOmaOotugU6JXGw5Kc
TJc3D6UStJpEycBubyO1jWCqOjUqF+0HyGEkXfoOUI/T3rbT/slXEPBjEDcfWgBCR0Mc9gaYsrnZ
/JmJhYEp4gOK7efHPEiAZbhIe370Y7/fFzkwEslCAxlo1mdOsRmsjh2MeZgvsmJnoK3zr27VnoQZ
VR8BI4P/igHs64n71c9j/jQs7Cv5GChWuxhzDI70kfGvkx/Uh96xUCGkdgDhKYpZeyM6mtx8msSS
nUqVc+jnEv3r1oiGajy5j6vYUHJicGEByFV2JZncaYj5cq09bzje6K1kDLPKRau6HbBHztwtN8f2
A/2GplfV+jvqisoCLJWz9d0GIMCAmhhzp1vb9vGShnb73uqPbmTJ6yrmTekfZ3PKNms3PnXtg1tt
3jg+2s+pT58Gu1y8h4rhEIXY1AGlcNkGnQPZZSHcCJcCObVSkHaVVxspFKjBxVFoEyQCGDzduoUh
QvSKGOfm5+xx69QAq9D3FwuHxsC6pGrgzQgKPC3T7M6HdE6FF9QsZ8ZG9gVupW/b2HqHdTPa926f
0hGfO7usDqS/9xvaNDg1hR3qL4W+O/rGnFTOuzkL+vX71F8l7rnoT13zh9IA+YVKbC9DZZ8B5b14
O5JpsME3VqBQCHYaVju5kox3WdhJ5mxud4AsQCPrm7t21LoOgPEvW9r5joNvAHXX0bIOQcQlbuCJ
9YsMBENoV5v27dRTWYs0e/WxRnWJV/vt+lcPXLFDmz+I+ECWQ2vJf3WlD1AxgNvaefTJ7rx8nyeF
fXQR8dr5CQdoAt6kUabmP9YJD54Iq5iGMS/ZtmAAeOzH+DiYqpcmAg4tut2o540627LMRjdYeuCK
Qy/x+w8Nui4eSGLNmJzwKEPNlDK+ediV8x88uZYt2qXjS13O4iIMUbnhzXRshk9p7eBlcezni1+B
QW3pHR4O0VF0iF45prVcZTWBAYj1yYPvjHw1kJWGWvRI9yln0NOAVKUtq22rqLTmpBsAbhtsSNLD
MpQJsozKxVEcW9pCM/z5eNsyH1Fgl6hGI6A/ULuwWxbTg6MGEnlno3tdehfSW2MvzuggvrRsip1N
3kzWwZEm3l5wZHwy60I80cwAr82jBRjKX9Wl5cc7lgM7ifoQaaAOxaqXbligHhisTEDR0oac2lkn
0e3jAMfwwpDDKeIF6GSW/sFBC0xxsHCtB/4jbxE032aKorl2wI+0yXFQ9wqLn5pEBMjB1UYNMsqK
7Wnt6tM3fXxtc/HVTf9E1Avwxb4InuyFRVsjwntzMMweQHGlGWYy73ck0gBSTO/RrNEhNdXBlSTS
J2OSHgGaFWwBUBccwFu7nBsnx0XA1dMgLZq6SKvnjPs7pigdcsWC0S0N6OdYH4XcidxwjmN2SeuG
XWjmoqkCN1Yn2WkdGZK8wm+epnoovOnQ1w7QNScX/FIdkNQPhgjcZ7D7ec8086v8axT7AqWG0Adq
aHx0dCLgtfVck+0SBWoi1GBHeffkuXiPsyKXITMPkQyuBb6PuPG4+idqUBWxdmoKdljS0n7WPMat
f0AyFOzdyzL/AUo4ys7cpGNIfi9lo3W/zw5R6gZIodk2r2wweqGgsdsYVlbt0d6bgUYN8BLoYS6v
GVlITusMTlzhTNhMoBplyo+JNSJmAAimi41OzJuBKdGpbaC9T4BEVOVKXbegX5umeshUzRJDA06x
oak9O3I7BKiK8UfpbKQf57g9CJAEG6kdVrnAX8Wvw3s6O6hQWNap02NnAd6OltRg5wFXGj/GzO7O
holhNobuTCLN5kb0q241+AnaR8kc03R1eltDW+jV/8O2GSrJQfytLi3ivVkhkl9Rri9qM4miywjg
UXH6mhwkJTKNCwOvM+z0xZJZi+vym5XaRDP6omm2+pCcOTJFlay6EJlE5wdh4zQ+iloDdjQ84FOr
76UGG9XLNzaKHHxx+nujWa0eikjvvX555gzgLfBQY+mqpV1I1itvdiIL+Wiz9m7p6m6Mogmcnk7k
supurnC3RZntuyj1LtItumvOQe8gbIHqtRloYblCTAWZwctQKlHrtPObm/Tx0LlfZjDnB+D10eDC
zTQse7/fGm0KaFzbs0FPrMC4V1mUcYTYBJTJ22zKELWKOjxJyaCtMrFetyBlySvQbdLUGlNn78vm
z7KNwn4eXLRSgNIBWMP+1VYEADTj7WTipQRQQjlQE0/aZfYzNuJPDt6kTMc6AxKujLZTZDR7AEHm
A26uMjLQCzcjkUldlyX+IvZcPVX73AId7J2SMNRihYMG8pf6OHpeDXxk0LNO09DsCLitYEF0SEx0
4JWRBUwyd/5DYxwD9BAd3ArymAF+B5Bp6bWtatXjrXS4/6PXdEAjBQEii479zKOp3qPsFW+GCmZt
VAPNSHcnvudCfpbCZdO7aJ3o8uvYLl9BpzxcARJTPjNFfNLJKfkrKfrP8+hMn8GBhDc7JNlCYMyD
Ark3vqeJi8qQJq0wpoqgBPCPyc0g8TgHLDQGMjig7AXoSTqFTVPFHw4mnmQfaOqZS/wBpfondKJX
D6QKlCppu79xaCj6tjp0lW1dkamzULOFWTsZbQ1Ee0x719/WEoHFefY7ALS/+QCsP9s1MeLfzSYD
jKdo1Mt9Golt3CFka+WjY4Q4giF4EMvFNsDAgdjAFFzQH9+e6URhyEWho78dLpzOPNhWjjoNjee5
IiS86/4eoALphuRQ9jaAEsUyn+2qmc+9Z5dWSFMEyxsEspTJn4PCAs4cpqv23vdmWZFwLLt38GZn
OmYt37q0392m/9rf5K0TziYokRHb77sFlQwqM+qqqmEvcPMI8CoFWAcYGnT8CUECIIB0/rmfAiZ+
kKts7QxeBc6oOKAYO9tnP1w/SA9W47fXAvBklgGcX4SvUNrTiFNpoehLSe7c4HeNF1Lj3KqhNxQA
t5guPshxMtQUXNPGHm28POJwldpM8cJN5tbL+8EGuTsOVmnr4H6TLSB3SV4dkQpDUWc1e2GGeprC
RU0od9AThP6PINlPpUIkJ7msUMFaTiinNa0nF+Aez1b9xxgHw3VC0v/BXYS/S8ALAmyeaZo2wo7k
uEW6YkL5tI//B9k9+GrwGtBqvDh5zXiQRv4IgkX3MBKC7NwVH3EmbLEKByU6MtHx6E0/AgljPUCR
Hpj6H1HJ2J5XL6I5U76kA5/diCD64KDzKBKAdMd53eNGihxm6eIUz8Bnf8j4/JHMqy5W6IlR2pTp
uiiqXBCeZ+W5G8Cd5BQILGd9hEgyOBi7PVCn/pLljKcf5TbAFY2ia5XlACjAy0DZEBLJ0INpCX+G
nV95ANfy8XRc11c23nVGI/qZO+63YsjYV6DD15fGdJIwrm3z62hO/mHxmnSX+cMPB8DX13Iw4o8T
+2JLtF2TUAM+DTn86AtJHTCrPvZETYz3ZsDfwJ10YjIMoKuk3VGY1WcX5TAXghaYM2SWIvAHngzi
aQQIVrEpE8ZOZCaYAVBYvehW4OW54h+rzBvxRs5Q9EIIogpLdFTIayQG1dDUKIeBPLdFz76QNjMk
C9EBNoK3S7mrheRjy7avBcq4H0fPEifHkiA16Ixs50Sm2I1N2m1XufG8BJTWtgtSYGX3DYA1y+zJ
4j5CrGn0JOPMPnPVfkgzGqiZ8U53J7637E7HDMs9ojdyq/WgpHX3Rht9jAzH3LFBVfveFQNQTp9y
+Dqlr3Vlapi7rujApqDKCW4Xu9WyXVrgZESEXccdkE0CFKs8k2y8zUgXkJksiW+/+KBcA2u0TGaB
Wz6wyNSetIfecvalsw2AtBL2KQP/S2bKbVOXzlcX8ajdjHe6fQv4qGeBAOEHUGuITR6gVNhuu/QD
DQWeDJsmcgHW16KmJDSauN7a4KzalXPsbeegDkAYwqMnnhgN2rxj1AQJH1wRSjd0Qb9Dq3yKIuXM
eGImvunN7LDnygcGHul4UI5Hxw28zTQ25qYsp/FaqwhglxtXVrjDB1Z71dcFMVgVJuwXCXjd2Pzg
kuSV+Tkooy+FcHdAvujjR8fmoP5pEQfIBpTL+H50jpe+cD620vg+eUOLn0NFFJTbYnEvPqcDYGh4
56EJwumAwxm82cmTRC8YzV0qE4W+Yowcfx7YIzKCdtgshoHfa44OM22h3UF9+HId6xGgWwPamoqJ
73M3Kw4ZICgRJZQP7eyhkdKcrJDEBjHph3WmrNoF/D5WyFXYwQLpPeJxlr0H6GL/jGhBf+pcFm+S
oOqf8dLcP5PBlfJcFnZ/1fquwDMCRc7VtmY4uW3sIlke6xivtjOK4HYTWtw2ArXFh9Xcz+AR9IWM
N1ng8Wb3tmMMml2wRBfly26rbJQoO2oB64CuYIn4exn9p4xG+1NqsPnoxtl0WOx4/DL3zmcAzRQ/
i8F71yEFlDL3AeNolmE+je7fIkEbCGAaxWcX+N2HeBHGSTaSPXko9g27yQYMXQ6cA56oGLSP4NHQ
xv0+Kbq/SNJ6iUMjDkFRjRYBMiE8jl+GGwH/R6FSRbMHtLi4MELDbEFXplGnApDUn32Hn8hP6zUa
1WLNT5ZVzSenKqsQz/N07xEYK/o+PkQAvz2vYhUnzdlK3a8UAtZ4r2iQLUPm20ANXJdVkfnUyXCV
Jm8jIvxkN0CThDHZLO131TaMZOcrbCXhTGYFR+ssKTUW5ap8W9fmQLDSLlPiRYfYQKZT4e4X1sIV
+y0w6RQ18lRE/FHKYUtGQq75VUXPlQiMvLSIJCdd+gtL7I+UK2gV5W6d4YBCIg06k4BymE8yt+UJ
fQ/zo9b3wDa+1IZ7EDPwK1xAmIDOZKoOZRlnu3zyq5DCcBlwjbblmM+gQECpjqWGyAboRzs1QBRW
oq7hwQEF1UG8Sw+j26RXFOKZTzEH1F7XAEeUxBnFFU80K0fw1nCRnEFcwp4CNZR1h6LUtp27IEzi
BNQYaT1ejMgYLl26WWYUxnQdKhLRsfvZLJn4bJRT9hiz5iNuh/Gqkm11yipw0CEE1YbJWLk7MMFL
tByANZEIE+MsBz1WjnJIxbRI+oBHS7m1cFwEruzZLuSwsRNHXqax+nqT/tU5X8r2UhKXzE3dx6FZ
Vd0WYOegASSEj3U6e2Dq9Iti2foKKERjhGSA2z3gZPhNVE15qXIHREhFjJTvr+KNzgBQrzBKe0s6
GjIps33gy3rjqQOnTPPm2c1buePoFt2ig61BfRoMSJQFT4EZjm6M5pqgywCDlAPF9G3okxb4/e54
lQ5H4Igb4KxqbDwQ7Qkc1NqPDG0HaiprQH0HGbw87g+l4clN0MrmyQFu8s71UKEUWVnDN3PiNU9p
nbN9MpbG6kOOvtc1O3S6zngCzebHpcz7sBnaZdeqG3xbC/PKkhbtHyTPbYTpMKECuBvBk7mQyVUB
7NVk1fFPOdvlnt6kSolUTabeu7Q4FsmALlEkwfDc5iFZe9GB0pC86cVqbocAKOrzNp4j1PbYiGci
2CRfBq5EgOvCQkqSyef/GLuy5bhxZPtFjAC487X2RVWlkmVb9gvDdre5gOBOcPn6e5BUi2qNZ+K+
IIBEgmVLKhJMnKVPWgRZ3EMqbMmfU1sBdyHG/n638I9XZ308zh/2erW38XJF+jD62A+x5d/z7mMo
0fQ798jqmyWC4UQNU129gvOxG+LtbGBrzlm7lrC1OfiwFPgU5wVc6gZer8qYTZ8oVtvmzvYNAZZd
wz71E9SDgW0qdzTJojxb1cqHkLTBsk+CN995m44/fGxvVg0kd24QkWOAsDzY0mQAXpY/J7szDhbv
45thZBKlytDsNqoEk+pdMLaUezDt8BfFqIlKL77ZpR9cq0MZD9ZB+xqskil1IGUMBAs0JxgHJS4J
H/PcCh5Z7ZVbPC1hmaJj1FiG7A9uIcfXdXD7HB/qPHlIFMjOW20cJ/FF6lP/c57K7BDHEMU+On5/
TJQZH1WWBOqrE/nO1ragRDq0eKttJyBzsxGOB3ihHfuTlTVfUssMYWWi9/Y2Ctz4GsX5YzCa8tFO
vB5/R/mXjDf5Y+amw6nP8eOBXgZ4ad5Qn3Cziz/FIBqfszH4OY9sFn+yFW6xS0Yxwiqs8/ytF1bY
7cHwGHJAZMG7NIEdJjj6QqWJYgO0//Dz1l/fIjfSzZIY659tk+Nh0djhF4rjwR7v7EoAOfC2CaAH
/LsNAD37rSZzoavp8DmxNL1h3jKMLp92U5h8gz21461bbeymdCOxAYREjjluI3gIGgeaGSuYWe3w
d/8AFcTgkHt2BMXgJMbxO3oQL796+mj/Q5yGS0ynVU74mpbplUvGkuZnMJttsltpQrcAddQJ3tto
8iJmV8sth/MUl3v83DpzRTGabTtsiALbqTasKXq4+76tg7jkIYda7HkJUY+hEn/w+uzHfCmK0fV4
DzlM+MPijvX2ucta+9h5jrq2/aRePyVFFRD4635t8SLDCW043vA9jjcQkwTxnDmXkRfh31HfHEY+
uN9DvxjWqXLwvIBL2IoUrcM2gAY2dUnmOmshHhw6UOSn2LucebrQBxtKodgVRmIHG7WNN3737XL6
IqrQx4mWLI8OgHhPjllCpmCCaNkYw0a7a2320CYJBLC6sQO6CSLXOjSAzjTHS2U66yzIDOzDpHqo
fL97gLOMQjXOjlYDZBewXfvXBKVQzNMT1Ovctjj5gbVZ4paq/BY1HqQsebQWDnAetjFgs3+Y+FMy
/Vtwi9iMQ1yd5otSbPlnUM/oABn1zfpvaA8nbJuwAbt/ezinQyGfLSiKbYMmZ1szYPJ5CqLkAWJP
2MuYpQvVQZBxUKn65N5stkoSzzwYRiRe0soAhBfGSC5MPHew2H0Xh6lwfzazAKatnSMeMs1BLTRF
1Qn+mmqcA9MAyjeAbFDGJFt40zbAADrw86Umw9/2JdcN6tb1AS+yX+ZJ1LYuHKyGccX9Nj83E9zO
00n+gjvMKtK2LzZgVbqqHJy9REGAp7QmGKNBE3E3NF537gahzgBbYM8GISucer6NqUc5eauAmzHh
R7wsmbzRO6RWU6W/swF66MyAI5bVOuEnJ3Uf4VU2fu9Njm+cjjs6jmriHK/BeJ7joZUZsJ4xDyHM
KGqj6S6uPi7vWiM5NiaE3cjunWJpONwpg0KmPl/HO5GxoklqokDdbTyRPl5jhBOz7eKQYtQlvUCX
6yolX3ulB7sQNw4V7D/+maC8JaXq0nw7BeAVSy9C+Y8SPZ2tEkiSdC7OPKg6SOvcvm72Kqt+N51W
KBaWhislSbkDqUmtpB5mWgGUeksTdTCfa505YV76IQ2OYsUqYD7f0UTpqOoCijzEHeeL6s/I3j7j
3QxN/+v6y8cOIo6BiYBdDpELFobBMlxi6RDvwbSPZmU4Z1FxW5IXRsOfYjAf2lcl/JIoLZfiFAYx
jBSqfhVDXeoBL3z8EhmxeaEeNc3U1UdUwm4f4u9ywyhCFQ3aB4le+qe8RAO/QqeO9rQMbLQNLFv6
4wJ4XSCxbjk1W96CVEPw12Xiw1BqfP+H2DuU7J/W/enSdBlKpmvN3IBIld9hUVzumjGW5wFW1hCm
G+zsHEjBvXUadxIlrDJY2736J0jzcyqt6kTJvLXSq+buu2uVxaT2OSuu7y768VLzR1GUskSJM6f5
XzF3O3i8phPn0P7HZ1CiTDxnHUVNvR5Doz2nadmdqVcMg1OuUhD30L5F340DVZ5KUBQPcyYtWq6R
qSQK17Qw1qubyhL5DjaX0xpvFNP8aTRDazL6HBrD0Qgr54t6HQSwbAN6FyVLDQhZQvx/kPDe2Yex
6FaOGcV7ETbN1QBM5mpiQwMJ39661ZPjHedEzr6VHZiTJjNQfw8mwz2jVr+t3WZArl6b0AUayQ94
q/0O0ImyN6EDQlWMo/nC9kGByewXWQIalYgmz++T743nBK+k5S4ZwEmPhwRiXHX2OlPkdVAcrbYW
G+GXUGvW6dRo9Z7znNk5fbYGqCnexhMYtwEH/LrSxsuzxzIMNk1UyeKNG9bNA8VolhrsldihlenP
1HLKfSgqfrF7O9qNXugd3drPP1mR9QuiOPlPo+6hLe246VNiOfykwhTyS8Jof1gp1MqQABNnbCgF
5+eizCGuHuARJtmvyRmd5wwYwKfeSTYNDJKfKVSazYbFEBGlkZgYyoBWdqGRNw3D2vKVONZG7eIx
XBtbw2iCbaeXY5+UH6MK9IiotU/03BYiz7Ys7tROVXH+rHBQCVajCziMfow7eLg9Oc4LDSg/kf0v
086BO9LpEcSftxOHexlloHwL9z1lDiuaZUXo3xwvWOEAuPxq+Xm36Qw4y+H0zTkk4EAeVVmEV7uw
UDJgvfulcdhfxTj0v4PHQvT27065P1zI885r4TpS3lIjgrTX21ruD9PGw2kbrcUfTLiCpRHekjSg
OMFh7LYPZbQdtMAxxWwXpyx4lYamuE6hiarZ2oEc7xRpB3C109r5wVU6AZ9WfIf0VfwT3i7tigVD
cscruombS2xtcj1RRy9pUxvP0Omz1nxi9SdfQH0gKu2/Za9NHoa0eYFGpv3gA7P+iVkwwY5RyVw7
lo9Zs/VxZtpX96zxq09GNKFOAAGlLSVzPPIfU1HD0bcV64KF4dYpp+7B002viUiF3kxSj2Khm/P1
qPlLHyaW5GUt9VQAZT45lMcP8eVzWOyMxwSnc/iXlw9JiVNGheOYTAmoPOhQXVcT25lJCH6bHltm
Hq3SrhmArrcr8zIH9Qz4m9gMOSifvFveDQqeZ605C7aRgBsoHtGZeotoG/W43ZUwyvNeCnCnocWh
hd/wdUT3XYAWzmM7+6a3nWdhBxH8Aia8Yfk2yj+Aj2PvOoX9dRnTNI8zvLsDjERaXqSnRc2ssrWM
l+muC77gkDHcwfA9WStoBe9i/fYKpRRxilIPfnb6/ZYaozC+A0ooHzLLjwBvdMUJYpKvGbBF2jO3
qMQPBiMXmLkplNfoVQK/0EvT1e5heaf48Iph2N4I7b5/8uh1BKbS+pln+fjjxlcZ/qc7EyeIj/MX
12hR9hx4AQFwTKa9Ze8jkWXA1OFrbYY9vwIxcqNJCr0tp1COP+i1aNviOH/R8WXdG6LKNgV34R5o
tKciMaVzwRN5C4qaty/8aR94fvBIDbNqKD614Tc2Dq8hC2ixW2ar1ZJFPUO1+8A2hsu8UOcPsCOB
STXu77y0bWM1GGW2EWPv4zgJVH/pJ92W+D5E4yHST+A4FUw52GYJUe8DLYhiDPfLmSXEUtyrlBud
iGIxwN1siypwuulHBX/T6W08MzCIteLadornWrouUR5bV26V3wIR5TcoPOS3voeufhtBD93y0sBe
FXraKqGQnefpzyWPeoaszbPRRscPcanZL8LffwjTR1nQzJTO5DzQlZdPNwz5KYHn24kWLfFxyhto
WzpAYep/JE3EKhR7Q8Lxj1vMOEvAPbcRBFUA6W1D2CHroFnXr01NQTB7Xsc03RnluLajLlgviW4a
vqY0lhu8Xme+JCXBHfd33VbNbllC16JLQ5Cn25aSQydcAGJtl277YvosWYdTNj63SdChSB8ldwtb
qp1bB/4FTtU5PNgnSL7YhXcIeX0reOitSkvlj4I5nr9yG/ds4Q38gWIObqRbGPBAZl4XrxcPtshi
oAHDNXO7GLGJ1mm2NQM+ikAJXQJAheDbDzAFPNr9K3hJC3CBcAkULr0tZJm82eADDqnbpJ9+kKeH
Y0213FF3dvF45/SRNSNEWcEzX7vd5G9cgQqjMmt2nXvl0KwtrN9SzAm90VzZOgf/CPjiitc0vSCH
jO4VdHuoWEJ0Y0ULKLZcs4pRExRwmqQ4kH/J2sOpxYZpVS1qcCj32oPKlFbMOqUj3ohpDjXt8bwk
qAK7at/FFxUcIPtKBslVFP7gKXR6ySk5RBkGzvIhYIXCSn6BFgg1Zsqj6XaKflo6eQlRnCt753mg
Rqa6dCZ1AayOVTT3KIbf1b4QEJalSWqWXBoGpfnVLNRfeETlx6mTBbzkrE3BUvEJSkwnsPbh2oAz
rAfUZ9Wh4fyRQkt8GS6xScIEM3Whk7PM0kU+DL3IUgePWf+fazaViFe1OTYbw8DxiUYofgAnUmzB
Kk4OmEXumL7UNs61oiHE371Kffk4QFTYDCGjMseE5xU7yqHZUeT5I/WKzpnzIFvgbEJj1GW5fytR
4AYJUQpSoJi7VV9W2zAMC3g/TP/oVZAuBRRkn0QICtWXSABXGJnNTXpGfrVEBXlj3cSscODNybuj
i3vQ0YeVAqhH3L5RM2lBitrCAWuFQ8DNhwnD8n+YLBqPFPd4Zd8KOXS3Dl/70frRC8PYVza2trz3
mydA59onZosamCYn3FOMmsj4PIpI3CF1J6CbtS8nhkp3HCmIinrx0UIludhWfZgA5Dr9axpSdkf6
qfXgkwHdLoKdajy5rbuoObh1Yn31OHuB43nxWJsef44MCOt7yvqa17mxh5FgC8Pjx66HNQNQmtll
0ZimIYlF4+g/2k8tjD2W2Ic8mpBxiCPtAf5lS54x9R0YCM3ZdKz4QQr4HMag4L0U8LOCmYsQR+gc
Ji/VZJ3HvvSemNkn91aJz5QFjE64T7mAnZZeZFXwrcdrZH9R2OatYAEeHj2e2+uQl2I/77/1Dhug
nkuMDe6Fttq+bfkwrq92S8JYtsWhivJrHvRXKBcXK8utot2ya6SdJbfVhJM4vcmkRsAUdccZDrRo
D0rZ77agerf5YUgpgCmwf7apOmfehwL3tsoj1zl+EGwh1ZYlRooty3D0qp3RV2wWgKG4JAGYD3l0
Fcg8bcMS+ttaXpHbZ69Fxdgaoo2yLA/UMDSdbL0rDR1YsECz2uz2Y5H4VzzpANurWiEORQJpBkpc
smkxBCP3QedqO1tchRpaG0bBFa9hU2OuGQCNaMxkCyi/WnnaKLCSJRi5uufoZol1A1wBl1nqUWxJ
oR5sE4FRGJPjh/hyORBv4D5GF2Cws92ivocqv67oBW6SHuta3ubK3cfim8rTo2dO8elDSW/OM7Xa
ZI+zpw1dyysSFGmZ/8nEm+NGeEZ9rPVXK+iCG9yF+V0pLmB1V87hymPNqbcHiGXoLJxmvV8kB+8W
1NK8h205L4qMIllBIF9mwR6SSWuOsv23sUX9w21s/xqpvnxK0/i5mVj5bcpzZ+uirn2YdJqDrTms
aNk9wmHqiB33YLVX4U27HljL7yH0cre953C4jbf9l5yPr3EP2lQg9LJNEzv2qdONkrAkAO7JsNY0
BqY4zQGzQ/TdeEmFfuy/5st6go/kPO/Hznw9GtJn4Fy3QWxfWV4IE/AWe0CBV7aDqeD+hlK1a98i
66+yq9TVSXv7Rg0MgqrTUHvPNOpQ6Ly51YEUyZOyBJpeZAKyMbnz4sVJM2ua4+zxVd18US6nGImW
50Ab7a00fPnfactSWtBzb17Q6u9YY6huPxltfMeP17naYEYk2CDc00Fl0TqB/neEMsptHvpWcseT
zcNJhp4VzO5WofBRo9BLqBkTO1jjnanYAU6EnEq/bhSdJTeD/hDKAVm1PsD6iq/s5tQo96zSrtgH
bZfCULv3I8BdZXyhHjVTYv8VSV7sKV64bvKaVxfiKx2l0pEpnaKmDaCfDKceQDPgZJUmBgNgD6/N
QJNFaIk3JXbGaVXHe1pKE+4ITLDpyXe54YRVy3VxyFVf2sjccCH9h0DTAGxf+Q9xUnY7x+mfuqI4
5K4rb5A29OxVKfvs9te7AHUZrDWnBtDiXng+sDpt/MtzQiCX9cJeOjgkH1ocXUM2CH/nNKapJIqH
DdwXxk2U9fI2p4NOeBPZ2O/qVkVrilGT6Ysx1wwPYeP8ohCtQlU3vwGC5J45Dijnq1NsHDL8W+2u
AwltGI+NpsxNmknnm5424BSgoRdBhZd+5R9Ku3k2gr6HYZpGi6oYuNGl+RAD2m/Q0jTHwYUnF0Nl
iQNHbxfi3sNP7QDLAbzRpkzcKeaaGZiLXvUS8Kw9CWH/KnQqGBzDRYTi4DRBem/iMb2ryOse2/pd
hOakFwKbneJMpVHZdgKGTdkjBL3BrygSXlsbYb2GQusuk/qLW/nuvXQS77GaHmkQDpN35xx/7QC4
fK7D3LuXuunDyt3XVp6vKY0m6jqyNiEq2Fsa0gQ4qwNOWP3saEEsGGjorNgUXcdvlgsN27ZrWjgF
YGgUDr/FJRq/76ZNwzNr4+Ruv+INtDRqzUbQW/yHlFXW3KMYtlzyEFv9UxrBRzPxYWcPJdVMmitw
DJszwE/DgQ/1wcjK5kwNxU1th/gh1vrDUM7L/jS9xCS7lxK0gQx2FV2IqnyII7NL1KDJW/7ai5Js
wES3XuLA8U3DypDQrwECHLgZhYq32QB7aFXDNzA3409lIr5GU+CdAtqyTQIw/cyE+jR+qpvG1j/L
vuLR2rdEA696imqfThxI1hcoMBk7OFXB/fEtNvdoYcxygAVimD3qBRSa29SOcdqejBneKlGOKOEi
v5p4rHAgC1Wd/+hC3C7fJQI0Ck2azc3s9wDbu/0YNc65181ojbzZ5VbiAIgs7K2DGtHKSPw03lBw
np9T2zirVy3+k9Ba6Motce4iIwXYDmg2ItrZrENJX1PzqEcNTQSahrekpPgemhI0+AUR44tk2sHH
L1j1hOzQYPUtLKXTDa+mbJ2WiXnADj/+hFfA8AJU8JUoxA3f1v7A4NAbwOECKlUpwKWJew5yCHqW
g9NuJ9eCVauO2dIAojy/0LM5MMG8VoHij6Zn4vU5htwBxLrH7zTh5UrB6yfZk+wNuBntCfwOqNBR
lxqhRXtoGmbzHlsvM5XdQgmoBn55NVkdoOyoQpxQeVQn6i1No7lMbOzUqVN2x9c0g3fQZJVzDgRP
WBbn0o/eN/+PmNTLJuX5AK0DZQNy13TKHG88xVU7nWj4X2OFKG5tDCLH/84VdWUdC/9HmXvdBZaP
zrCCEWoHE0eM6xSFereGQq8OzXGzyS/Qds2AyrlQg7s+sEJ1fOol74t9aHnOfnCLe5OoHZ4fU4kf
BgycWZT2Rz8YG/zaGbgwNk585VhuM1h5XlTd9LdBN9BNs4DAAK6eho2w+psNnMMtFCDADDAorOVQ
X1uVZrcMsL9Va3nZAUbwKF6OT0uZhcohfRPWJ3eyLlQvocaiekulEUjDwA4j+EJbKfvilvpucaMe
5H/6TVPFbEMx6HwmDmwNU2eLp3+/rgu3wzbLzo+ZNJwnJ/ejTVgkGcoXtfvkpJF5n9QzDSgBxBR/
K4Da2NaqwuM9gNCfdpKPNY6XGsijv/bq3Db3eBd7XEKUQQsy2Mwe8S63m9VA33RCSQwUJhnvZUOb
0n/Og0icUlOmwBaAlgRXbahmWChWrkXuA8/g18/0FIOkSHrneTwekgD2Qizqrw54j3DDQTlejLh9
UQ/MwR+O1dhHYBGCLZQzAPmwwxG7rAKMLjPqv6NgXALPIoY7d+3+7jm5BR3H7NrywDqAhdevc+bK
XQ3M2kOrGzfq+Z758KQPjPAkod24du3gOfCkegQG/adve+wlryBtoEyD72F2mT2FiUDFCublOchv
AIyVBhCdcaNu8BAA3YzXfBu7psIRlFWehQFqgEr5URqhfBkn4JW82BUXlsjs3kSeWMWmfWuhWQLS
Sm4/FBWz3jUtbCWAkIUqsO3VZx7xsFtR3tyVvVfhIRFt6aYa+NNvloX5jm7JgC3iFjvfeJe7s1Hi
d07ztXCvthIbi0FTxYz89DoVUuDMelLgRkAWZI0/+GjL9AzoNcC9uk6+x4HWcIHQRI9dLqxdaSj0
N5EacmGsa3DSLN6FtzKXBe48U3imJnnr0bDmsBbHsS6m4UcMXXI2p72L/2kZGMXhuYqwd+2G9KVl
5TOROonoSQ0NxyLci05x6LyBALrEq9AK1j4YmVuK4fsJkiiYodbRdvHXiD09MItvZNIeV5H6Ku/J
pG9XABt+U7GgfXIKDo5lD6s8mKYan2MgtR+SvBhXUg/BHw5OuQGl0MZJJxywQGgHcIxBN9SzgQCH
qFcqt0sss0IOjdu3HEpMWJ49yMHNHip7vGNr5O0/xCkDFqXWERSadI0aYLcG7x1qDIDKPIgUXFMG
nUOqBlJDvGbq4bbw2/cNvvsQp+Go6c9LLsVk2n3zhZnvKW6ENrjN1E1caztwzSvWxJJoVHjNyYsD
sHL/QTghEgpllL48UD6kGcCTMKd6Q8DW+ane6/PpaCzhUQxA5oyPZTaIPR0zcYaKGOXNE4aXbnuN
3F52BL0cvjtDUh+dASZFIe+7A6D5OJ2B9e3rmMrvPZEBKQlV+u5gxB5EIog/SMEgLP5ZSWPfk9lq
8lUAE293AnNX3xOXO+GftZPnqF+hcAm4P1Q4XA93ZgtOePg7BPoCqonxFFh4XPtuvQtyDrItTUkn
N2DQjpouVLjqg0cz8zwtWNarPMEPESWONTEtgV1nWxRCvBXxKfF8+YdUOY/zEufcYjr8mXI5VMEW
ZUnntEy/u4JM7GmVNQDF9pV8ikyzPDiWjd04HZDQYcjc0+afiWftalBhj0uIMnwiCYQ6hWb+Wx5s
hXDljdKbq8objmDqMHzfpDzlXxWos7sGBVNv9mRugV8pgSG4cG3OTA7NqW9lR/h2AXvp54Xchlak
oFIDvCnlLJ7No40yeNX8eW1VB2IDTq4N0ADoK0DTtpes5ceZ20hD3LiOzpsXM4XwivDKkATe9j8W
6PV0NWCMV4befevaupuN+SPDMWE1ecWVQtTIovK3rAV4OKZaPQX7MnuXBzygfEwLlHFcwP6Xcyr6
8c6/oLTGGX1p/FoOrObfyjix+bdAvw+3geO85+CkLgh/xrAIvIxjwZ/HCgI/keFNBxp6cEuCb8uU
bGnIwzoE4mhAbRl4lWfHYOKx79tTgqd2t56qHBaJ4Y07NYr4dfIzy8p1gSfct0mV/S7KsuyI3+70
HPLsmRIqn+PNzoSFpJ1fHeUzrSBnXwuvc7xNBKyonWET19Jh0JBLAJFEaGx9e4gfUiLnvvUKaQOT
GIfQIG+6v2jSMCqJ880G/J8VLQl19pxICWmR5euBOYDk1xBudqb+EVzEch2nWfZrMr9x3Oz+8nDL
WxVhBf1Ix4iAEA/iTxO3AWTAfmZLb3lpFuHvOzAKgTtwBjaKhoQrYpFhTxZnhrOnkY0XK2NN3Xms
gebUi1k/bDQhCWhJHGFxhU1/G9hwtccIh30oDX04tKKUHnfkyoTCHJ4oQbSHpjboPMpoHrpw+jRq
0As1ID4oqDnJfJOpWswxUA4B9k5qGIPoPJpAcQOOeuLOWZE99BoJ4E9ZtWaNkMdODy2z8PY8CtKN
pWEDSeE411iCg61HJv/mJKa/T4UYb1Zkx5vS4uW3ofUvHlDvf+d+fZgg7vi9qJNhjbopHI5g2Izr
xc2qhMjyARD/9tHpuvYR5qTDwUfVdFXp2DLhTWA5MexLgCzt5lyF/cYm4Zm/mZfqicrMu0sO/pzk
zbYxcFJhivzxXdPB4IyFxsMS8r+WPP0Ko8X0JW0TtVdpne7wGEpeksmo8TAQ8urIVn6Jp3IFvDyO
QHAsfZZDBtayTsuysdtwH4Rpmk2D4aAi4+xkvr3hU3IfgHp46DRSvNUAcepRDAhj3PyiLKkO/zMv
hKJ0Bms/+HcFa6DlBeijAsoapSquWW8m18rbqMHKL7CLtD6XJY4KfNZCuSln1meUFtLVMusWwGbT
rG3xW2Ob0eMS+tP65XI0uyQz/WHLMA4tsce2ddqUQ90+lQy2iq43sSMDwP4p6EEKDu3vNBeHU/Mk
+iiEulxUuVdXojqWxMUWyqXq2Qmt7hwpgGxpGHdGcO+lu6ZRUjvqOakgYTCBTYdjOvU8WEm27nCn
Orweqzvcxd/u22k19XgF044E+hBbOqCmGN4wgc2nLh1Yx5k/bvMghI63YZaXWuYFqjxdqdYxxB83
74IStkrDysm5d8wt4zjifwFfcDSUQ8M5BQSjbwo69/v5YnOQ5tvKynZTgx+SYgzIi1CWzqqCRdkA
qGlbpusod/JrlHTmxuDp9FXGMQ5PnfBvz4VVHV4JfwZJFIHWW3S3USTfe7t6HvVzkQTZmO4Vosxh
4D2Cn5PmudxCwRoUSUg2UUrM2FZkPT/a2vRwamLzTL15SPaEFnNBOJqy059S3uW9W/fvy/QVyNxh
lUGZWl+eR9lWc8DXRQO9CQA3vjdg4u8EUCYHGkZAJajwW9SY1cFgBoruZpd8F260S/u4+JIN+XiC
vi/e1HS8cKbnaDSqazKN+9pJ+WMVAjBZeTj8BOCUPxqZyx8dCA8cx9wReMP+J0Y9vJJ3MG16pJXM
tfHGCX/imxLlpq0j+P2mLSQpoY/yA5stVOqg9vbJggDejgNi+QDFx+hc2mG+t4Qo7zLSVR6eqw0D
QXFNPxFsOB9FLXH47Pn5Q2V22xbyK0eowgICMsd4XWQbPK2gNa9zZKTkFhxVPBr1kCbm9Ba/M7CS
Y7nxU7vddNKKrl3GoBYXhtEOhzXRl6qz4cEIVW63mrA3961vQx28pmZJXcPyLMOeTqc6If8WQvlh
MxRAb08shqhI0VjG6V23I/UWqaM0lWmiYVtF0Zl6punIPTDDt3dLaIKSaZkzFDsm0/hzYAR/Z4bK
n2BkwM9Dh9csPxDNj6Fpd0PglV+hEFIcomDQ7qO2/W2qv9O8skDzxPWTU5io9jmqw7vXTc2PCf4E
a1FP+zR3WhCEpl8u5DBP2SCbO0lxJsL8NYYuaoR1zfage/oncHH8E/XSIH/txSV7Mc1UbaAeeRRN
Hd+oyace7LFgPEyN1VyXeG3w+Da2QJmOuWzxF4vbheQlCkiGafFr40+/UqJOO0Li79SE6u9bGYZq
LklmtZsSJ7bNxm9WRGMhAguMasoRh9pAyI/lJ4qXpcqOvWN9bgtufx4zA94vykx+919bJ2l+px37
XcH04gvOhWPcs0b/ArnF7NS207Sv4Sx3jzv8jLhIzO+9AtpQLwLL5DDZhfyBn0CxrlTk3q0wBtMw
N3FKXBpwabX9BoQqHwx4QA3qR2p8lVjnHAbbTe+/higOOhSk7bMKADvopwc4EGU1lNOgCEWJllUg
mIYSnreT97AszsueQRWdo3hLKX3Bfk51CWQblAmOjmKHPpIVvJc1/IaaD/CZoAEDwnGkv10meiN2
H3Dy+rmrHXNVApm8CUEGuKWV0By5yTgAVhLfZC1w0sS88Itq7V+WXbDf0zr3C+NL3HG4vEJY+g6S
SHOf2gyo81HC6jpq7hQ33fxdCKy6Egc+kLams45m5JtAZfBLTIV5C3UjYmN84PjroBBlUWOWMAIs
XLxc04TEs8WFCAEOouMM9t2BU9juysyc+NCmvdoXPSiEgS0g6CD6a9UpFLddsOYgA8GPRZ48DVZl
wNH7baJm8Gv2IE6yzqwBggxcoWrPUJbcd46E5HIo/qansNPh6pUEN5ae0NQIhVfTiLlwmtBPbQXx
yEdmAo+VOwwvI7AKASymeb+ilNCDNVCIgAxz4u9BSff2JRf5cQhac+WCGZmtJxwCrYsKcI+OZe2T
5zrNU18fUi8z7zTAebw8mhPue/MCOTrZujWz1wXZmP6dljBfLyXOUKgRWi9wGUKFCfBuk1QC3Zqh
wG59g+7v9CRb21uZHst+xX2yBkkB7EHWvsTYI+DJlD12zAEfT7PkHbOPoMghYvOUwCuIYgWv+3yT
REmwxlPcXtNXc2mkZqVVvtxmORTV3jHSlpQyhYLokEMYrwS0VuQ9M1dd/hfrsE2l0Ohm/IqvBL8C
JNjtQneCyomOLQ3l5Qn77PnVo99wOPrhPsIY9MXAXi5HnO2a6WoeO6LM9nUQ3U1/avc9Kttf7RZy
kp0X/7Sw+1zbMbMvjuta16hsIB5pNfHP0jfOFZR213Hbwse5YnglYU1yC00DXIfpmIIOvEUpOntq
8Wb+BPMVuCW5g3+ioSxwzBmW91rPUQTuWzXEt8W4wrXKNUiD7Mn6PZn2+HdqgTQnYrd/hgh3sgvw
PVuH9ij7K/dycD0Kq9u1Ri+PjTH2eM+wn6eEAWxfmhx6UaoHTQT7b62VSTWcxIF4SeSAeDwXeqjm
gwJsvOLhyA5LIvWWCfz3nkJHQ3iaEjyzsh1sSFjprgnpMxmEFozA32Zo2tXVXDf17IfUxxbRm35w
s6xOTQLuJLiO1Wk0VX5sMxDMNLTNqepiy8wB2lN6WHWgD1GPGpYNxTYuWrWeIXD/x9h3bbetZNv+
yh5+vuhTCYXCGaf7gTlKFCVakl8wJNlGzoX49Xei6L1p+/TdfV8gVIJIEKFqrRk8DjXxEfJMQqph
g2hWtqCuzy95rn8uapgG/dQagOS+jJrhrWmrdtY5nJ9oGAlIIfT+fQ8pBeTrwQrkU11Z2o8IsPUb
nSh5pJIHlzJdlUSxS9jF4SVPV/VUsJN+PPftpa6zvbRidbJHzS6jlV9LrJXsktnJT6W/2qyYx08D
yB45wGAVtz4XQ+Hcyw6RHBL7z8BON7ClahGHnhq7PMohQxOKFajX76xRcgGoqfUA5voHcfzhiy2s
KdrV+UdTL8v4I4a5xk/1owsiYte7HR53eJtMJyzzM+sMBP6CBYRdBt/xTAm0VCyMpra/epq2qcQw
170QhNoO46DWbe/QuVaYLvnEGl7Ipqq0foHg77AvIDCMpn54ETqm0HGw670pIg8Tx+3LCOHWfZzF
49xP4uGFWRNPkPr+mtdWA1pD3+7N3gBc0j6Fo0iBGAVaCjg9Y2X5a7tmwVOCtyfsh6pXHsb5cRgZ
RE8JwChHUzYb8D5etR/gwTvVX7tgdRVimgiDQvMqQzwPImxqRAy3hiDP/Fa+vdvGHnakTtbPBbRM
XivgtEHMqN46yDYum7CpdnBntx4DO38yE7Og7PI5kTK5g6p1BXy7L2emgQXWO7xUyVnifMJQE5oE
3jTTg4/4MvL4SY+ASmrERo9dY//YUMjIHqMKK2GwXQAO+bXh1jnf54MPMd+p3dRWHPRgq26vLGDz
zG3ZGB2uBGFPAC8LuQKwh6+7psNofG3L2EW3G7PYzMJMuw1NHAfOAnukSV7TsGuPeYTcWxqICNwr
4m/KqejiTILMg3CIaZWhapA4Dr6YxohG2VEMBBMqCMJF1Zw542NqUhDTBmJMyF9Me2PVYJ4+Dvtq
qrrVexpeUyKMgqXpluNJt4qZBfKYIP28E2208VmbPILqAs2qjNyBn5c8ushawq1QI1iKV+3W1Nlj
oA+jH39BMmJh14E6dy4QmVkLSwSrdPmzTL1q5eDbrE0xYANIs/6QQ3QqeoE6cgjKpioPIXE3kuYw
Fftr0zltuQTSMlkQVxJnZlqSMLz4FhOLMII3ALe4cwwd7Ry70m4QU85GAgGf2IEoYQuTu6SLXlJ/
1PMoHZNDDaG+feMzsYIcQH22ofs5T2w7erMl3zoiF9+9tF1VrMzfh8m4NYNn+4sl+g/LsvK3rKmv
O13UfoRdn79NTZkfXXdufSJ25C1EoA12xmxiTui2tdvTVd3U1Bn50ibK7U1ntd9Dw+uZNlhWh4iA
uvne1CkIsuzZUCVgJKGVwqL02sUDnnnfE/hat7Wq5B1AMNGq7xEZBEe7ffBGYJhMcsTIcg0dABgz
Ux7l+NBQTNNy30025ThCLm+iEXl4WMY0EfeGQWS5br0eoAkzv3GMaA6TN5yr+2D6KKZHxtMfPUzd
X8e4HlGwem16mMa//osTSfAikS+cXwHQFkVuME85EhdNDhj5MNot0OPFsktSSH+UkOK5NhsEtBU0
egMcCjw2Ict0KRN71iP382hKmLfOwi4kj9IrwlNH261qon0n8uJz44z1xvOTYN0pT7woF7aUvbTf
pK+bBaY7/mGEOO2D71QVOGSDv5IINC5kHU5+1lNoTaXRNiiDdnuLtkVjXkE+FA0JoirbW/DtOqyr
6PcqxcoTefuJI1OEcNOD84wz8xzQRtS0ceOqug9cv1zXdkxmpnhrgDmsWMMkFIJQvQQb3TTnVppt
NKyfZreO5oDhQBmWlBJzp78OfT1gDK8SPC/fTb3pa+p1LdlWhM3zT0fPuMh29ug/Orf/2A7RhkXd
PeI46ZegQBAFQKmvjciTWWt79qOtm36NiUWy7dshf0CKy53RMqy+Er2jjV1+KN9qQFfM7HsesGIH
ZYMRzDzSXpy0+uJPB8Mq89ClY/ni3VurKoMKNuKiqtxoRO+N9PcEsYEO9yQI/tNuAKz5rOPQyLzq
h5t2CwPnw+jaG6iAPmp86rOjA++Y95iqO9ZIXiErlcytzEmPthr6xwBapqZ+YIovgzoVGwih0VfM
JHKaYYJbyfuqRkTfhmZgtTYvCOj2fAkD3ELXujx26b6lam4azRvHvEJkLleFTbxDUU1TCctq56FS
kLejuQNdqYXRvzOSeGYPD0k9D6wcp2cSzDMN41jZO8BqLkY+z9R7WRIerADk1glYlZcMwnE2y8GU
uW5/rumrKADoNbkob20prBOacTj47gjd02nDAXe7l4NamvprqciTOyR2OIRAoYSDnybHAsLz6awD
dEJ2WMtci6alTBgwggmUH24NZhydBtsO1KpcLIFMqRK9tUyFBNgohupY6NmHlicsm8elZoAHlmzd
26V7rhyanFhCFkww92yqCsjpLXI7q/EMQo8EOrvnwQHnE4VrTdGLZa6qYGm9/SSi9x8kd7opl+Jw
G7YtvZsvWwt+3JhH7INJyha6K86dZSkHPCdIZlkAL29MXdqDgGX2Qj9p4NXkIkE0jTCdTYMpZrk1
dyDegxT8nwNMY2NFGZA6IQfdBkcXTYKwj1SHokwJwFPFh0g7evYbQc4xgeipihxnbYp+UMmHoN53
dTymcw48+SoZoSQGRBI9ExdS4G0ALd9gYvBoSAIdkNBNJzlxU2M2ppibOme4+CCl0WynCES/jFSc
C+tiOJhNqnGmPDBYYboOfABMEQ6WmFYaPTlTNh0lZe9YrEBeOJoE3CxogHdj4W016azu7q9iEAGD
IXpaLkfHH+ekQXrldyc2tyb8WMEYi0QAQRgTtqz3QT9U2pGbsVWPxsnNeLqRQgPbDiSQRVJ/lmGm
c9fB5PJzDyAFJZ33pKA0dO4RVhym6pSBIIsZFMA3U7EAr32tetUurQLortCzum01kauHMD+AUCse
B1arlUg4WZR9ZT92WWfdy8BZmxL4cPbjr/0DBxbCpr9p9CvpYUIDXP802mym/vF0fFO69XfGOFyl
be7MK9wFx9sGiMgP9CeAbbAUFmoM2C8IJ9GZ6RIxD5MttykAE53GyQ5csh8zw9ze6SwDf2aKIZhA
gtm7bf5dnfCB+boNM51/n+GCCu/vNFR1gBHKt1JAJR4cruqhnVLbXvW/63QXFFs8iivA14v6wXS+
jfXaEBNzbskNB4D4VFM/PPqiAO4CJdgtYSM95zQFhRIX3MJbVRJB/mBMITFq6swAV6f9gvS9Xpq6
XtFjDvThSWu8vXJ1EWGZPfRAf2DCaH1uSAnobY+r0hQBhgzXUOr3wMZFa5D0cp7VXbAbUlHv7UEX
V2n6oWKzEEuFg0yLhKxb8Al7Fxp6t6KdluTQeixZO8BgQpc1CvdlV0OEfdozmxymHtDvyEi/DrsA
Aq1/NtDUQUNQwp1o9tuYW1G5eb8KmjgFWMfFPL4pwM0JSb0pQopIGYQtDx3JqlVcFMG5EQCRpW5W
vQQVvFJ6zb6Jid9UpjBeBmh6O9aKrkVQs53bKYjakOG1bBXMvSEODSVIXj+FVXkhfhy+RxqOZjxz
y1PuteUhiaxqYRo8vPRzkg6vHP4QK3Bxc3BsIn0bqQQlMGREuK6qSbmz7Mkhmvjpl6zQ99rxax+2
5BcQh2HJk2Vfa0b0c+3KaBF4eX2qhKbrvrfgGNiW0M4LIEpYAuKAKDg2BV+CuzLuow5sUFHDW9wP
NaxCffhaFRMfL4wJNjYv8eYBW8/UmU1SPyES92CVPQVEudEPPsn9ZRUO1dyzY8g7USy1Z6MtO+hg
YJNBL2eJOHI1v9WZvVY2/bXL7QimwZc4DOmA+HEonjgl6/qVT2W2FkidvUSsOA957wErb4lTEqlX
U33rpaF++cJEdbbGxHuQECAFQFXDRqup76tpE8uovmdFPrPnj55X+Z+hAVUeGSg6MxM8oAgtLEpa
2VvS8W6RkG7c6458C4CHeAQaEhGb2u3XkUX0RVouWM9x+vFvOqRSTJatBKF7hA8PQ6LIAec3hrSp
R3FvFpgp824ghyR1ny0SweHP64clwaQcPG9iP6Zt6hxd3zpz3oEdKcv2xAku26sCFoEx2AaevMFB
0OjHBhkTrCtZ5alZCC7gArp9AWBwf/a5Fu0GKAwzxpTNHoRP8p3PgXwtJbCJ4An1Thys3C7LnjSS
+XufIRgYx076VMpUPEZ0XrBM1fM0YpAXd6PkYPpaJBiWLK0C5BDR9zb0eqRB8scRlhi8SZ9o1LSP
YbRsJk2xNqhXkFUbtukUHsBlGB+u9UZUzOymPfjUoA+14N+Z4CBrF3hSNnNYBgkYZWBDkQ8CnW4K
CV53a8UfgFgrN6bO9HGmqOFgQommDAvAcGcDzX47TNBPsoLwd1gUYwbsWml5UEUsAMSHtCKyC0Hy
MGiAThss+L7ybK3LtvtwSKPn2QD8jC8AlhpDj678gFaXkcdvlgpgClHXe8RP2xfZl+kS4l/VAQlN
DWmG6ORJLB1HQYGhLWP9Cs27BMI0rzZxo81QICtnimEdrCLEAD+3NVRjkDrpFtHUDSqgL13oJIBJ
DvZR2YD/mv6g2LIZ3NxGTCmwzgCB4auprwq4nUYsIytKI4QFsh5QnXpstzDF+LFnT3UQmmy30Fj8
T6321M8chdjimAAHszPRrzqDeUYU9dOUipbN4hYlM3tV9669Jj6YQhMBYwSBOP+Q6hx+CUUCsImj
xR5ygHIRxbJ5f3Ucr37XJFUL5EIY5pw5MMQJuPWmWdQuALaVdYHep1onTAN4PmpENCO1zwZ9PyDG
fjIbO0jFScXlgjq6QFz/z3ooy3HMS7tgc6tz3KyE2m0r5m3FjkUyvBrGYZL4z1Eu7QeGdOS9a9EC
1BAwDkHJKsCsb9kubUf7OWGvplqktbNJmOyWpjiNTp1EPmCdVd2XUDv4abSDz79zy646xGx8tQta
XxKnXQFtXr72RQRzhrhlKwsPkFcA+Pe89axHDWnTY1H51szURzXVc4cjK26GI0yJmC6Gl5FqfhsO
gQr/aaQ1pr9Y+eeWA1UXEq/jgfuvqnL3IrHJY52y4i4LSxCxp/q24fmi5h5kaZ1OvNTvpjZ1hnTn
YmG/MMXQc0BncEt+N+KSngF/DaXdKZMHY091jIphbaKdgUQ6D5MVdUyH8Vp1Te5NvSqHrE3JbKiY
lbkqILPJThIKSnvgi56dUkxckKgt9kpUPxc9FMtMVA+jU3gzsJcAqWpAthAuUEEzs+t0Q75PRg+P
aFq//t7q2gE6mj7X3dsYs0eDSZzDrsdZLizIVYySfQTNgnRD+BHxUs3DGHYJPnSjDl5KwiWpU/u1
puPSayr2kYOlAMqBKx5kqjWQSnWwBqHMetJyDqexCtBmO3oAUM/Hmg94piTR9lsKIckh9O2XmCAy
EyFVCDRIsG5cml4YCc8B94p3V0F73wvc4ZTlpdzHEnKcpgGXTQCI8JvTJ9VyMh+B3H4mHiKNr2k6
JDF7dYSjHvFBqm2Iu3MV1a31omlzPULq1XLutelwhME1RHW9sgJvt7pz8OBd3wJ1Zs9WebIeCuQv
TfEnqyI+tdg+8pTDtOY1TkWmj9mDtV2y5lPrrQGgYYDue1ATm1KBueaN431H0uQebLHJ/wjZiVsD
8BrJfeQ1mPQn7Y8GERfjfTI1/DbCNPieg4aiggbalNAwh1KhpouqLfptwuhlsCz5Ck1KZwGFIYSm
kAd6FoD78LBxXpuuqNZRl4frMFXOazsgyAe/uc8VhKR3lXbJwtSLsn8ptOef6zJL7lhryVlVDGDk
WVa3IVxYG9D/hnmnSvpkOS47Ci9+NSVP2/0jAepqajKbgrsH/Ebk3tKcPmVOjOxp5HY75EDibcPU
MD1Le8AXHXcvFRD3U8kobiLKhwmaKYMcAe1HMDiudaZZsyjBavDPcaYOrq3PNSZRd30Xik1oT9cy
lEdfKK77WVq13YFNRWTaoPUKBQ+Y0R7x1hAz0wu4j3qJ4FW5McW+Uw+BdKpVnibtOoV2zzAzrAaO
1QNW990k6dUfzSboB3zWMAcrU0K6FfA5rFO8Yp8RYJYIQndnCDx4cEFw8iPW8nSLdbfYNKVX3+FZ
XiwBQk2ebAnDW8lH70sdWUfHTRx/Vg3rpCjqUzIgMApaJPiirVedUldBG6uI68XIh/Ddkw4mSuH4
ainQ7szkHqaU/DSdj8EP1zoPKCAsf2qcmj0/KodDYT9YLAfy1BECtlNwE5pBeq7aQa9NzyhrrAfN
erH1XFBqXTwTn5lke4A5+HuUz0XqZTOIy4unBuYFSwZ7ikNl+emhYaO7jILUeXKTPJv1k/Lu9x66
1N/cKshnzJL8aAWAiPWF9TnxPesz2I8tGH64qEyxaP0Cc7qIr0wx5g1k8sOmXCG0kswZSbql5arw
NbLUW1pG3ilq3fHkRNlXzkT0GmldLh3E5DbQJ0IRSSmnTaNnhgt7D010MTej3a5Qs1gX3bFxsuap
d3701xXX676IycoMpyS5L/HKesy6ikGHBrk5eR4QkDwjGSHOLSxwrLaWB1Mq/Ryo/xGq20Hnh4AK
K6HwqmuDrRnRdw404IXCI+LP8ZjTuwtLQxZ+qB1xPXAPE4sqLVcsCCC6J8aXaJJ5JWFmz6XM2wN0
E8k5+bN+mOrBGPtRP/X3lDd86QHUn/d6+FHf4K5OYNO0w/y+WvSthuuZUBAu5531OcK7Zx7YIthn
0+8B/75z73njqanK4XOBadpUa2nHveejvP5m/dDe0Qz3sx3G4rlRJJ6BSEWRU6LD5yyCBC3jz4xW
3iFqQpCvpmJYeACjQaUIjuYoVi6oDv+PQQ33Jl1tHNoMshuZ47VT/LtByHjIR486m0wN1rq1A4iM
Ral135Y+n3d4bX4pHAbRx6j5BnHXS9H06XMThRCWiOPkmOYh1peJiFZ1zMKL25fhjANe8C0G3bIp
LGtpZwEyJJZjQ0EcG1u38gC0GVl0YNCAyp1M0uJoINNeTK2snZldizjgHQALGAomVy4CZOex6kC0
BXL0XQz9kgASA1Xf+K4CWPK1smCX1aRdfyrsLNlwbvcgAtT0rpu0tF0velBJVkH/hvtbWAHQTY6I
6z3EZYJFUEj2Avelc0eG+ntHkUh20vxjiDDQY6x5hAw2HgwINs9oM2k+Ebt5COOkfXCSfj7isXRv
SqY+diAtWDanduzaB5tV+QPkFP8awGEXe8o8Hws3DDf1EWkAdS815npyI4iqntq0q55qoTeQ3ilP
16oRUHUL0LOtaQwUXAABBHMWplWAwXIYiP/dNErwe56+mgb4ylY4QLr3tLeFyKr+HNCs29RW5ExS
OTB36mpQOPT4lqWlD8EU6u2wNBFnUZIPU++OKawhej8BpFLEW8A7oIik+6dbzIoQQfYpGZ9MBMvU
F7r9qcpEwAKF5N800FbQCeq7bsFtz9slZKCHiGl3GbMeE1yJOY0oKVQMUraQHJqUhYs7UFTVF1fB
dYMG+Td4ZuezWmHZHQgOQQ9Kn63W4ueJ5XMw9XlTDF+GRj67mbBXTt2liyFxsZSK5JcGJhhzmMXF
iBy07qqD88seM+rqEI64uzhRw6OrfTETFmHnPiKf9SQ1LUmP+K7ZbZiGFPW0MXs/Nd/KQwpavk6s
Ztbm3us1IWbSZWYTE6IXYPU281iJOgJ6cNIvn9Dq6dTCWYTlLmYW+eI6htUlhDyjGrNAfyiPSQU/
AM+qrYXFbQdgwGyqUFNFhyjZIpN9PA8C6R6xyvaOZs9sSg2bYit2+uVvDabYUKfepqI/3Qb81k2L
7hxD03aLWBEfZ7d+mPsKMDMy//pvk2Lojm20tGztnThEiWD2Wn6D2zPmEaOGWX2lcNONLpyNShUu
8zDK7q6tXQDnoiKL5NaMNTYLKUf810nsYmXqWC3iRZEini4SawwXuFc8zHMm/8bJ4vNKg9REu59v
LdeeUJG257mqBQiNDcdMu/b2BQlgmeAKewayS/suaXHkkPL4bEkkXQZIim1E1fCLXcQn00GDm4pF
RchPXpZCv0d51qJuv/u0ZkvGY7XqK3ZvZVYL9i0AcTtE/cjODoSaUzf6nuYFOKK0f0CQB4Re+Hkt
KDxIX0ffq2cQwZJ3Du+gXRnSOw+MtteuKuRKM5ICpo5i3HZIg2C2Qjw4mBq/iQHuL36c13emZM6X
yEDLCqLS216tKxpbifnoAltq+piTiA9qU+ga9gOFVUvmJ3Dw8Jy5jGkODXGoDS78KB5WQe96M9Pn
1hFz1HiHhefZVHk6s2dNlQ2rFuubO2nbO/BW6K6fSlhsEIpQNFya0nxhqsK0hxaPX6K+SyNrWyDH
M1JkV6/NOAdsBetFaNYj0Hr3y1HGeOFmUM03LeY4Zi+pdbiw8D8XQ8MzyHj2/RoM2x9ozRs8M3ay
mSvd8HirMnvg17Itco8PCMi1d9AD1/Z0uHgJ60Wgc13osnz647/+9T//9dH/t/8tP+XIgudZ/a//
QfkjL4YKUir6t+K/nqDQn6dmzF99fh3xr/W3/O4t/Vb/badj+FHldf5d/95r+jR/HRn//cenW7zp
t18Ky0yHenhovlXD+VvdJNp8CnyPqef/b+Mf38xRnobi2z8/feRNBhuS8zc/zLNPP5q2X//5iUpp
TtT1PE3H/9E4fc1/fjp+68OP/H8N+PZW639+spT8h8Mol1Iphlkoo+6nP7pvpolS9Q8oEQhFpE2V
jcXZpz+yvNLBPz9x9g+HSsdWDlOEgdMoPv1R583URMU/bM5hUscIoRygR+fTn1/9l5/w9pP+kTXp
KQ/hLPnPTzb79AfSvdMvPX01mziccS6B9ZRUMEYU/lHx8XYOMx+96f+peIsbOQvKY54i6O7DwK+d
ILdp0+tzXPMZr5xT4AgszpxwuG7gY/Rjj2MVM0c4z8IDvl0P8V3UjuFHYCE9waTb3I/Ite1c7pcr
oknyuRPexU9ACNcKSO+ahexow8RvD/J7jruq0o/KzrpTKuxFX0ANOk1ghMen/+YVFShhSdnOxya+
Az1bfIuSfttmyNo7YQ2OR7kPBw6VwyioD8W0sQcHgQcHj2WTHJctKVZ5j7m5SZMHTX/+6Uf/cWZ/
PpOUkN9PJX5BLqAhKWzYa0iOq+bnUwmgShJgXdEeQhmOAKEkeXmfWTAjaYJebTRcw49YHEI+BJOj
GcRC05MXxzBYSUNoLfpRs8DMPYh3Uvp2vVJfmRe8W/BtQwJHwA8uFmodI2J7KJAzWIAAUc5xA4NQ
K5p8VmARtB9ECwHjELjrxiv5MylD6Hc74wxOv8mLFd53g4OQHMvCbTmqCpITWIFGdgruv7bVzInZ
pH2GpT4COcDpB0G512VUwBoYM6ex1puG2dYB3NnhNAS8PxE3zBZez0YsAbt5NOTwhAa15cHXQ79W
cd7uAl5kR47xkJeB0HXDyBEgK2CFm6o7mz2Yp3fnbFhDxFPNdSnZZ52IGF4YvvsBfNzyuhrmIaQR
YY+x87D+nhdJZN87JF2NkTXus3rIVyB/7QETgzzxtOkauq14BD6TaKZ1hlOv4TFbwLsjArulCIcv
re9vo/JieVibCoU5S9WHgGlBtbZhHf0+JvUJSwr9lsCFYla2A2xVw2lRJftu8fdXjW3/ftEo6Arb
CkKyRP6biwYMRVvTDvkXPhaMzKsUUOGm5DDpaER0L+HCgxSefzQbj7nh3oJV3zvvrRqLs7TZubLH
ewxTgCfKfQotTrY2JeHCHAR2rD1shXHzymz8Ou2QVslL0rLXW1iATNa6Imlh4ZenITxVl2UYyW8t
jDFnVkUZDBTvSdiG86or+IXLKZYO8dU53JrZJYIEAvwRbTrv9LKDjUIL8g2lpatmhYSedmgXH9CA
AI6wbepF5sXFcbRwLMSh8oUU2TC/MpGp8/nvT6zEw/OXBxtQKLbNGAwnbMAVoPbx692IVZxgBST3
f9yNFOyec0Y7f1F6njiOCSmO4JTmC50LdkSKM+zXmnvQ2gsdcm6sHnZ7IU3XUROQdO6893Wozxra
qCwas3s45uAXY87RmQggYALkJwp9hXo1qODNbcGCZS2Sn9AgRvoSXt5g7EYAXKfafqoEeQn5kOCB
4IbLQFjuqRPz0iMwPoTf1jinesSBsKaFnXI4N9m7cWIDdzQ6t5iU7nOWY9LaIS1DYtCC2lL2J4h2
VFs2xNUCYPsCy9wEQp0DVI7iTEL8kJPPVQZ4tx2G75CNaRajjYANc8QmJn57TCyktqxIA20/uXPl
qv2WM+ij5l1x/PufRdBffxZKmKuIwhvMpcCMc/e3hyTNBwqRbkb3Hq0mZ9/hVXQ6/e44IJladfwV
vL1hplRqP1oaCqzMBz41Fm6xwo9dPCcUFPfIC+FNGan8WVfWlpVzBjDmfVf78nEcO7qAzaazsgXW
tgMe4vMSIhEGQ6+VeLRBIdraciYU914RtVEzD2kDY221C5AZmxd0I+EmeydpNwLsgU2g8ggyd3Tj
tA6q4kZu/sM5Ub+fEwTYbOhGKwfv42nn10s1CwMPKT3a7cPka9bw8Ch90s6TWoyLUuVyXmkblD0e
ALKSt+Gyb2m1giehtaQ5QiqkqKyPoKrTE+44hOyTpjgmU5gFohIxYmPaVf3GqmECf9soMIGPqunE
dmRyvCQSixS3tesdzVMgAXCpzVMZy4/BfXX8Mnm3JUzRrDoE7LcikNMnLpSXctwjADUM7yncwPoS
mf8C8YhlVXXtjtu5i9QmEBZdbffvLB0v3HL+w8NT8P994hxcQoALI+vMYJf324kbc0tmcOPcU2AX
YbII6FswgeDqPsmgD6jp+5CUagZKorXIJ5W1KhYT0HRIZ3SiKw2Me3NAhf0J0qPPriOeOzfOFpxX
5R1IssWiczr3AgC8mqkB/qhXjEDC841AsGGm+hjkFMXHp7QcglVgxTClxZtzaTd2BAFIAok/H/r5
bqb7gwuFTg/ovYOJgbUNpIIh8X6RAyyvXDXwZeNof9Ew6b3//fXFpkfdT3M8Svjk3qxwu2FWIiCd
+OtpSjORtXXWlYi0Z/Gq0Ko7K0ce8jyynlmX5EC6JmzBOtnNyj5NF26Ot0s8Nt5HuOOCxF+BSyhA
wiDhSfpBgec7EnaFTC4SiOA4UdlOVPAc05IX49zs5n5EVn//Lf7Nj40nh03xNHeZoK7CRPrn6RUf
wEYNyiLdK4J5YKrB2e3b8qxTxi4eIs8wHy/Pia130G/Sd4mrnoxLlvJdHybmfFhUEpd1FfXjQ0mA
NKJJCyV138lnVFfZA+CoycFRTrFAPnAOkMXMTXl5x0KogP4qCYDZi5qDx+ksA2qnePAveEWsu+u8
0qkvtHahJjUE5WKIA72OHY/fARpmrWxYns7sshB3AClf/v708Onr//wj4z05veeUy/AYmZYHv56e
0vMlfPNYv8u6Dp5BVl8/8IEHSDQj79FCB6DGwwOcIZh82lNKoG54AS3nutoq8FZmWlfO5yoOq3mT
A+VjZV62yC1bLcauTu9jO9rkScS/MiYfwVce3qwO0AOWBhDHChNQCNwEfqc275YUgQXAqMXL6DTD
Cv8p3YLTlz7kDNNx5hyurJsU76ypZFg3HtR+Z39/Othvr3+kugQSgUzgcodINf78ejogQZtwKL2V
Owk2fA9Z2dC/GwSCLtBLg+UCwnBDQOFMFserXAEkZfCsgOZ+Zw6F5TVJgKwN+2rdYBl6TgAkOqd1
jDcNAKBKFc+2C/6mVyHRiHwdm7dN8GFkUo2GamMNlzaBpsx/+E6/LTCm7yQdrPkkczGhYfK3x51F
INtV8azYeU1HH4rwrR+L8RWYrnteA+lWTbBEP+ytPdI48NEugTCP/dSfE9Wwje9wCBlyBkg5WAhb
iYfYrAaAR7AReDdzVTbQZJv//Wem8Fr4/afA0pdS6lKb4c4jlE7tPy0x67Dovdwq2rXtJbOk54vI
di8dEoJVf2ID3QT62OSPCv5qZUg3lYO05gh0agh8YZzAtkDugqHflTRcaZIvfF0cI8ffcJXM4Pn8
WPECDHi8ZtgeQw8aqYigb+5CBNeKuvmSB/xyD5LxWyzKe+Z724BpePwhnU/xsNUHVo0zCSLva1c0
yzyWdwlUND3IikeZeoFCICZg4XpM/bVuYVjtgVPoHbKSHml5DzmlWWXxXay7VeFYq1DnS9Z2u8C5
gPY/HwQeJbR9GlmJGwJ3AUifcF6B6gSklkHbWCBIfv9/qTqP5daRKNt+ESLgzZTwdKLs1dUEcS28
R8J9fS+y6r3qnjAkiqIBgcxz9tmmmpuw1DTEkqm3lH8cxlbIiLZ3LfcIwhTaCbN0o0M67veru75a
pVv82spDbXpyTVDnRvX3VN1aPmxWsC2/DcbfhQF0Ru2eJVgAl9DfnwfpadU/JCeEuzo4P2XpNSFm
VNhwM47FVOMbHVFllIZX6RHz86LzLCO0l/aQrNCVUicggMgbicXdomLly8pou1Y1WHfp29yXsXyX
OpVy3Om8wnjK1CWCo/Fsyn3Y5ZWPuPMlMdu3GRmWQr5zp8NFwMKvtKJ8w9G6QETJbhjlcxHK1vg8
VvtR3Uc6WZ0kFutNz7PDvCeHnRSNrsLTZBwDyMxjNrmG9ZVK0i0jpdqqP7tEI/uP+JhCPKe17nWF
7jMqYJpT2a9kUHbzGhmaGg2l5hqyjt5CUiFZalia5gc0cNR+28FoP52WLKa40tdDqnyx8x1wFDhI
6m3dofmn9aFLb+Pwge/ZIYMnPhHNaWU8Wb58plvp28zxC9BXkZyzG9F5H+mundMsJ162XP5WAkDE
MX/m6Ryntn4ALPcre3JVfxWJdNBbi1fbPehW1AvitG2cLukp+RjTbzZGY5pxXHVA3SdkolQY6rvO
iF//UTMLyrXUlbbfAkFWbVqBk5KqgF9kyeS0VT5FkwOdvM4QJp0KTY7kayAA+ts0fC/X98KJuvRr
NG/z9DZrnv2xpFUAq8uon8n8C7YcpB+owM9gcDuDO2VXFdO1/h1WuqchOVycKVQtJMG6WzjxngSC
CHMOZkXjk3w3v7fpUdfwov7ONjLUh/ZrJlq9DZcxmO4aXsVxjXGgpGqJbDG2+3tJ6smbrIzIwTzW
KswmuD5yBBIdUQkir73ZGA7kqvjywFh2Gm9Srobd8iGXydUSpWv/Ue/D3FKOSmMLClVyH81Zwnx6
Ik5dyyOSWSAU5nxEIpabxsf+wOMwbCpx7/rkA31BheJROeg48nVJ94xKxNRRLihPWKLjmagxmQTG
Gqd/SddUFs9t3x8bArB0xXALs0E/OUOLBHdyRCxVsm+RL4zB0aEcipMFHr8pF4qQeCy6q90okIbM
GNcPwhrn8zipR+QigT7pr+naAunr4b2lX2q29Ep275c2weeeVCDhIGl6X86KHggF+VTv22VcSU91
9jwIP+1c0vHaLOrRf2B13sfFGO7yYSDPRiaW+6hyVeznzPlahhVe3oda/soVBas3cZ/PkIAOF0aT
vFnX71DfhWEFDN47r4bCZ6tnyyfGfD+tjJcjPtdHbeHWMSpJ8r3B8CNXWtWDRToicJz+VBB+36hw
lYBlploMzVf7mqI8M/Gghm6qQsRiwypDp57LYCfEzU7WYKgoYxampHE/Q/RBcfmzbLfqlivm8uqs
S9wXdGhFZrA+zHoSK46Ue7JdHzV50F+6cjMPYyLHa75bsYR3g68VmRxZewbU6eSQ13Tx1FtOrDlY
Vs1y/1nb/Rpg2liGQ+uUcTeMd0bf/B2wSgHRIzReFoEOSRPtjxRmvRGqszN8TpTRsaPkjjdUw/gp
mzPKhB5Rklw36kdFiOvjYZ09W8dNKmyqCf4rXWsZie0I8DJJAIHWygaznQo1m74tzYD5dUsJahXL
BwQUyqi1nz1qOideVbiaer+7y7iY76u979hy6grmlfLyuTir7a2qaGNQv+sqK+vLOBI6mE2Dt4t5
DbScs4LQ+H9vtGJmBFQXKIXvZ8vuSNjfpGnGiYWhXmhvBmXSuIby1sX6rHfHIi02rk4jd43//0wD
njm9qnLExvIrkTfZt6WEMskGFxoEBoRmWv5o1fXf13z84+Pmcd9/vz7e1tqsvPpm2mGdcnFPeos8
LctlAOfaxAYSycrua/fmIzXKFkp/nWIlzXByd60BfkFtNrb3+FN+//vjBnYZ7+LxYzNpPL4dcdNd
hSjwMNEa8MVKCtVcu5pSE6LADyox4Uyd+K2uxcXwbPLkdbYcZ1MCDDQPChlTk7IGlN00JKkPU88r
hxWP5gK/RK77dLouqsamOnpF07vIPdym1QK9XWK5UWNJ/S5k6iHlgnA6FJJyrROqD2EwqQvFdg/O
/CpUMIpJD+aqClRFDoxeD/Rse2ux+FxqDn/DpGroWDSdl7Hd8d7Jwr5BIjazWDiqJ29D2I4l2Zh3
BHcIOZjRSBowgtD7UtXqlt/LqldDXCaDyIUfgStY64/6qbKz86bmwawVfluYLIBjAGMltHDpxlXe
S4Hom2K/yGDGzEE8ICm/zcwQT1n4wMthIPRib4xQ0cuwLpQQg9CwIyRsg0lcxmlnfnXGdKoXXB1E
73Uz9jNFcdkxq29Je7Yyycty84aw+MlcdeixpMo7q0sV/LQ54jhP/bGWEE7L2uu8Dz96OrFh+FYJ
9qiE3CBr/2lU7/TUIQX72RpJDbZ5Hype89J0afPulpsiTslo7atwsjDJ58sTs+1JLHozmclSIZ0X
AjGLka1GddzNsgJ1e5vXKqiNkXDS0TfqJagn1YdP6ytp4juQwLpOgoFYRoO9H7nunxiyuU5WfjrF
9to2U6Q0YyjLYZYaoeOwGwNZLHVQ/UHQcLS4XuHFh3gJh3kiB6XQztYAK7JKQ5TcmT0dgRrjvOqO
FosZ3h3+hmR40IgdH5vjkuEPTU1hOGHVdH6Ng/WE/Lipz7tMKaShv1a/t31xKAzc0RfT08VA/qNy
kDUZd/Q5FK10SLej1ODAr0oe5lPEbcZOK4737FYzmUOrJoN80o4GcpXhc1HsW292h5lvGJVEKHEt
4CETyEvxqvAGFzIOK8ScRVtzlYXqmgdSUZ6szYYAXwVWxiCjY1kg2gIc6nD/2GLd/cb+kKkulLbw
HdH4lm6yzysMLHLPxMJkvleq9hIo9ngytfXUmpLXlD2+GWs0iNtud0FTON7ksD5Qexuj8NSq9PNM
JQZODzraQETankKHi3ohSGZOa1T3yRAOJIBa+8LRK2Oz9PhKQ9QjkJ3lUFK3Mxwh6kz5pVfz09C3
5zmvPPOeO5U7YUthT3Ua61+kwEfmDs6dItFmkbQM5Z2uKGawfGKsHAiYA6zR/r7IR0JYA1MlQWo4
Lt3qT2gGevHlWBYcudbbTCQOiXXd0GfTTXzK7fTUtdl73bogs08mXmKzPnC1t+9tNnhgUJGstxD2
ecuzGlrLa9vnEcNlz6zqsEYnMzBQS/MtIuuO8l0JoJ3LuLpnuIvDRnCLmUTjfWcahQSPZWo04vq+
v2Zy2FbV0RhUTCwWfyaw0tbSl3Yif2r6Ju1YnCzXUa2D+zRI3+Fop5xrmkHRY6MYLo77jCqzMF1H
hp8po1QotjOI1Fuv72Gzd8e5/TDXBvrW/pLu66/KHGJH5KcaWRLf0GzVgUgMnLa1uDOSWGPAxLd5
ygbrGX1oAmVcuWXEXanlytc6hLpWXnLV9Gqi2Wel8El/4p9/3mv8uzst/iooUQVhvFK0A7jLedDf
BZmOFEg2K0yHhDDHUlOpwpriqF6DucMH0B5jqBdBYT1bSe0rvfSjd5LI2e/eJkms6khEKq7/lu+R
tXmrRlcOpruNQZVhz6Qf18OU9D+YonzvB9J5xHa5T/C3BLqgeayw22Z78dfaHc3tZEsLK+IYWoN8
2NcELuGnxglSN+44Wt6yFMFgEY6waE/N9pTtxp9ledVh39GposprXrbMiHObsBEtHPdbryNa2eR4
0Jdgzw3Pkn/KpIRu4wojlVQOrfYXWfOJkQ/7Fn6cjebTnlmbXkwrfSobcST9KWYU7RmmeDGs7rCp
50KnIYhylVmEziwhgDcYJMNCPRxgWRAhMA7TmhOYcYmtd19DEhS56vOtu5B7abWVYF1ab0i0wyxl
rglXpGksX2sN10qmS49lxkHGFEL01cXBjXWSZfip2nl1MtzyJBdk/O4Q816u2mumUyokWhfpC/OZ
60bRoYM1mAXUzrp4oxZ81nv9pdTB7ys8Wp0XxuJPOFQd6vWaJkd7YT8kL+JLTjXf7M7oIBzJ5R2v
5ZM9vDs/k+W5oAVVjHAo3hL1BD/clseLnJtBaeZnOW/fJat+GZXObazqIJMczYIc57J91Kf6s1Ks
37OVftcx8RlhFWUIkKqqhYc7ndZeHO84Q9VukDamyDJ5M5l+UQzrpRGwjcfXjpVD8nGq8TsEyHeD
rHmu6EOMaHzVpTFG5+Ht0hbq+xQbS/ViDROYxhKLzPKR9ryZ43el2D1p3mKVJFZZBrVSJgiZpbdb
k58Y89FAeluj+knoK7ORwO+c5IbmY1NhlqhywBza61GtDMl+XOvndJyjev3eQvJW9jaSEmTzahpB
mQ0yy8QlEicKCk1L+6jehp293Sg9Wz011b10wd8/Tdv3HRLjuhQnMmcuqyNIYzXCcimjOckR6dnX
kpce9vWq0ODkde7PRkQhiRya7bMCHWnUCIjmCpHhhQFtTJDHSyfBoZwyxM9ZZL0g5NKb8iKRxXfo
NQTIXeKDBR9RaFK855x5DrrB+mKWJa259CZJUM4kJer2KbLTJjLsBrvf5E1S7A/V0W6Mf16m1XzK
+/KqawWYsnmYc2xqpOm5rp1LrWXRrhFo25k4cKaRXRRhJSk3fFpO6SAHibHfUP1EvbVdU6V535L9
uSz2s1YfKmmCxqy/wQ44VwY1XKXF+kIH1HOBAVJB4hSOGS9W+iKW7ULW9NlWjRhNuD2bx1WyQ6VV
ItQO7049fdjJrypdDukIEpCOT4qJ1+sSYlxxqpo0Gq31hLNavCDO0GfDhW7Pvr99g4AeldV0SOrm
e1cY34Zse67l5H1U2pfRpva6r5S5fKnpF7dWhnO+fjhUdUafeLVUeibzBScZv5t7cktTESu4t9Hm
q+14JK/xWZ6Uk539rZrlRw5RZO/EDUv4MJ+pK7LuoqjEz8DAxz1tTkWUYp0srLu1nn4sU7zKOv2o
9NYLVBqeZfiYUIqqQveZ1B+qIp50M1p6ORBF+mwjvyq36jpIDl5byvMA/TBZyYpstzOTvEMlNy9p
k301mXU0KfXvp7hcpF+VOcfQ63xlsV5Er59WHPRnhgn7ejKd5YTQ5WYTGDXSEK7ru8zWKFBeNTwD
COGvvUmPXQ8OoSauRGS3mDyFy8vplYCMtCBXh7MoMCtcf1bio1Ot2NbTl8UYI5FYJ0DlccnPbAFU
6VgVgqQW5CRqyPS/D7YWTFt3Zpp9nHX1JLYKwH5qSVbC1yT7No/5p15qr1ZqhRLOf7u+PXXWW2Ub
J0vkl9ZW41Grzkx+LoQOnWU9OSYOSo4t3OTRtVYJJ1zZk5Vw1ky/IZTZ6dfQ+rW2Kqw7VLiW6c4F
ScXl/iRS+VZwGaN+5ESHPaFd0oxJLHKAru0QWo+xPmqvQrZOaWMEhp1cSkn1czh2qfmtNa1jl63E
nNHef1NwTErWHhcqTIjtCjrtfsRD9zo467OgiaXHc4sCrM4sTs62XjWbVbsIc5midQf5gLvNkO5D
4npbxIIjKkZLFiWgpFLnTLE5VQwalGN5bpYtsAz4yWRKVa7GFpobgbIk/jb1XDVZTN8rWcrNmha3
zwXbirgoY/NUl5zCY3raoIq0mvZ7bqYT05wXvGcPY2kdoKm75ETfRkd+sjTtvaoU1unlD3ZgLLAO
LJ0qEnDx1o9K1olp2Z8YpF1EPoPBQcfusz5y6spf6vZZ2u13y7JemBTeFIKcoDa+4DO8zFpUV8Rx
pId5Ko9SsdC0gzTXSjRvUKxL7aw3i192+sGqqbVH/WgaaDrq/QXK5hN9+LVKEd6KNZaHH2ueIWDX
v2/19mYI9ZdFjrqpb9EyJ+ey0SNtFscWSBb1/okEV1Jyv0kC7UnNIsYH6DRGIQKOVzGyUk2nGPfz
E0rAk6USriNsz5L6UBe4V1TNucCHUZIZWa+fhmM8r3ZD0qH0mYv0JiWpD66KuK6YfKCudaXeWv3u
rzBWr9ueSLv0IZejotmDnmUv36iB9CKcVJPeTVwdE3a1CabQS9E4Z0Gr/ZHqv6Pee4ksI6CaKTCM
wOzLIKcPAuaQrHDFjWdNxgBhSwTv1U9kOxwpghVJPZX3vLUffZbGttRyFjowl2SvzT+4Bk8sUDdV
jFHeKi84e4VWaSPWbmgerxDAwCKlQEkMHw57lKZrpK7gRw1bkUmJsc/nwlEiQ/mx9smTVdaXZBpx
76BY2XZ6Mpr6AfCkwb6wlu7KojTjnRm6J9InaSai5AGHPJCQBzriGAK84nHn4/fHXx6/Pm4esM1/
v4qRAGWi41Y82rDz+z9QDz6u/xv5KR2C20grtmQQ40XNgALGDBQCtaRCockUoB3zBliBmw7l/kGC
T+wVUv/vfY+foBQ75T8PRLoBBpkjBOyUGTpLue3NsU8luzwIpaFjsdcjRXiPFyRGiHgQd0d5HNia
FdIcZGg5R2Ud/r3pcPxkUPv4HczgXlj9v78nTO7hLa7R4y7dybujsDoe/d9DHnc+/vnf5/nvKfZx
FQcsgEY40ByNB/jzOEz1smmHuilYke9/QOH7DXOEPJAlTUE0zE3RagnB4gVlqlIDPmG5x8hVqf/5
qYL7x6HbelxyzG/iftCm+6F6/CTuh0JC5BRXCaXmHV17fGWPl9oa/NEYzf2u9KTAj7RaQVBmtfUA
GTi2jydo1PsR/ee57k9tG8UvZKyTn6U9X1nfudDnnJispea4G0b9z8s+fnrc1ys2eUMJrO24qOgk
eIrHk/332Md90P6l7Z+XefylGEmNceTy1Ujv38cEu/v4z83QDQG+my/IGJzDXmzXuRvDbusDsXWB
BW6UqJiKThqIA75Ofyf6pHrrfWeeSYc26A+wqRh7vzZqv1DWUCwC5d7qluv21m/OT6m7JIqvzPYh
fRoKrP5MaPPzXzhfN00d6coWvwUPJ8IlkMrtuv2dEqZ/+x7flSmk0wS4RniGBQJUHvES9yy4/Vtn
kM5XxHtNuuHQPjGnDbU4ZxKa45TKZnZrd/UEvf5ktA2SBdnPpiYkSFXR3HmkqN7MOBNOQLhzlIr0
mI4JlppsQWV5bU9Ll0aVxFmJH0fXyp6wVGx3VlJccVvf7L+GFCxJe5pX+AViaF+hFhxFx/cmuiDX
jGgIqyL3iBZzy3xzs1kcJI5Hlbchs/nTMOxnIiNiTLIjdXSOuvQ9mTFlzqhg59/3w7Anpm/WeDgs
CgQHMLqdhO1J9UrZDuDqhYstKIz/jPKAF/cJfC1CNxZofYbPwdmYqRrl3KvwAE2MytPIG5QpTrax
pu1Ko86Q0DUxV4KiiUGRN2FZZPb+b0Xqg3KnB2j3s9BKFBKkxaVUcthj9oSxCKUIccD0oU4ddAfF
x9wGOC4Hk7WFqNk9lENkQDGuGoO7eXHGS2DcFG+2+VRojOs7HGTXN7neI73M3yZ9BqavvG2nt82U
56LPz/fOcao0DhKHHC18OaIuUbEISTNxQIfoo7ukgGRssjPOwg/dxBlWR8Q8ORU7hhJiye53452S
Y3gFFVDJkFXuJXe3GpKQdVy2eo88liDj481t7zYmc6fEjEzp2yhLh0YDMROkmmVviv2i0KPMjeMt
muNn6M3rSxGDIh/kWj1Utkp2d8UqGuXSi77opPpN6G9/58anWf3VJs1VbQr3dfASxLxlE5go9mZZ
jTptcqVKeDkUuKQHfO5mivXel5faz7X21JskE++qZ/XPrahgPS+H++jU3FP65sJd8RTbiV/rN5Ro
fDJZlF6bdidVxS1xNf0eQYZUCq8xTFJtrkwIMwsks5xQffXf88YJR16sICY+dyxfL40fe8vg404a
t3tsu9UDdlqejNghZ0tJgfTE/qMHbrKYe5nQERTpoE02XNsuSIs3MAQpy73SYWppMnxOnYO06IAI
FTgzyU/OehA6M3HJgHdKtiIRQwoOFvWKo+m8Ha3M+knzBksNt/y0+7Byyxd2ejRmpgSdCtOzch1c
MSUWawWKoCTWIJkE6DEqf0v1itTwyrD4vRUZ44IL6Wd+lex+lwkGlBc7K1EE82URT8PFszPh2bHc
z1NSfxKVLXoJm83BNyW5MYvztYnLx6awWfgQBX4RcmRLaZgRll5B1Swhw050SGL+pfGk25D6GQio
1g1HzXGOCG2QU8ExncbQYcRizQaKEICrZPeUs3L35i6weBjUaN0wY+0Hz1g426BIlORNSUwoxsUI
FkTd4HLeXPcgBH9k8bMm4sXmpWcOm6gQSB3TNfew12IAInsVSOiUdhH2mq5VimjPpxjRjitZBJcm
f7dBR+Avg5zhwNjwnSIpgOywP+1bHbXlhAdz6VtMk1clOzvl5o9gxbpBGcV6XIAXVdVfkXQvK4NH
u5+ijH5CJIRGjxTc2kmtYKAAY2Z1dewa55pan9qaeXe9NlaPUZJ8GHXH8N4KOgZ6Gdzcii3DmM1D
sjDvlPTAJvantTDdsVCTsVSODknDFnpJiajLqY4TmpeeDG467CP+pKHd/aoXuPCacxBivNN9DtBP
Re9vC8BJfcIG6S2TDXBv+dj32H4xRhVrelTGiVoXg3bjWbGYRvTd62gi+hbE/CzYcWw4DLLXgF6V
JBqnSe9j54sz5EcrY/PvTH5XgH2zeGJrGykCv6IOvnp/09fB7erRnfOasf2GygqFM8bEgDSsua1r
895NLG6Jg/BNwz5t5uwOdJYKgKAlxrBm4a0yjXPADneIsqixwmWR3a1NvcZ6EvShPZacWDk/96z0
uZkBG8jerNrXvtB8Z3eAQHXagC6qYP04I1K1rXVN3NQEjvy1StxPpTxLuYEXOKnFU/I3G+Nse9U6
bBRH6z6AMggT1z4MbfLrOY11jjTRt76NxKFWLylyVYUVRBq2z07k7+vU3PDP/0zb7EubhmNhNXFT
2p+MZt22ZkWU6T7uHbFZpqB1GpoA7A74YLp6bRHitmzpeGae5vzH0im3fZViBU/0vH5VnflS5Ntr
5szf1dz4vQ90Qa3xTriVa3Q5AOpunDNVfhklEwVGTar36g50d9ozDqm49RWvrLNg1JgxZ5JrbEnY
tcoldXLUxcbTkKTfW0l6sxX2FgTjY1MQyWORJon7OidCYgS1tXnWJACoCFhhDcV/NISQ+boHRqLe
iIs99e3uAQD5iDbvNjNB0q8+LaeXAJi3A9slpo42rpI2W7cueUMLuKs4pw0R3v0wqFucyeAVC3/m
y89VrPlgAmfDs71r8WzFKQHiQ5pBd+jO2cZmMRcXR9cvLIf3yz7Aj5jl4QYO5mqMVMjPjiRhPRkM
ItO8hJklxaU6HfsW0MS8gHW+4zF8bhzr1HTKcVnyA3Fi1wL13iAzDusKzxFJ2O9fa+Ict7aIc1Ug
RgNcTNntNNsfgMMXgO+yICp5PBfS16JhF4bUoJoyLzGpLuh6RDkeGv0XgqHDTLBu2qHdfd3am6V8
1FToTQVHzZd1WEjDp6m8KfuthqpIAmaKraxXAbAUp8R6bue/u37rCeu7CfGnpv+i1zzge8xj37Ql
HNXIUTnvnxvrQ5OgM8Xbh5LgcOkNb2qOa3As/6nd5Kn9zFd4Rt4IG1p2nZ/6D+cbawq+ZhDXrt3V
cPuYXPI3+AAUGT1fG0P2V8FSqePNFQhmH4dMuMvfmTQK8HNCukyaaLMY2O+W6VZa886grdRPmKGm
15asIA++vPImygUfxIGpttywxmBwBlTcH421hp1qkgOZp6oZKXXf3B43k03ywZahxt4sgf4CvYiC
fDEiVFm4D/lIlRdbNDS8Mb3C10sI6/fYyq9Gna5XNRlMV75bm/SZ2EKotnR6OXZDEt6xlp2WpLBb
lr+tQ3MgI1dCFGnPXCeTvxgdzv84rK/GNpwfN8Cbk6dLBjVsk1tBUVL5PvRBjxvg5yQgNrd117tw
iBiqQ+M4682wcD6YEUyGRVo2LIxS8eHs6rmSgeVwg7N9e55yMlXM+b3ctt1nDSc5LUPrhCkdiGmb
whfJ7gIoaTMjtVaSuLTs9tIx2vJyY7eoxbr2UiRbSzJpjVew2IdQMfceo1XFcrFU3b7UsovHHWvo
alXe2nYonx+UG9XBsuR+V6l03jY1CVcZc2zZ7Ft3uPvy5zBp2SilUznkGAYacIeUM95Q7Rl9Hyrh
It2vKtHp191KgFZ6/etxF6Nimts6v87tpj3t0hgkWFi2Lg0mzSxuWUm6b0F/l9nIFKseirE0Widp
fS1wkRlrBmy5zRDGfvxXV/zIFVV7TkrcTsUmO4HS28PZyjSSQgx04eZaXXuUscfHM8JEAW5QxOCb
cvdHKjBwE1PPWLDNJq+mgLzoOfX2Xeon3Y3y8LUg/6Ihu1ZguoUpkXVaECoEUtcWz50sJW63MG+3
tA4/RJtSbnZqHj3YFUIiecoZ56LA/1FmP3ArlL738r4HcuPoUdEtyTu0hxPxO35W192LrA3JZdC1
4VCpq/atrpmUL/kfKC2HFKuGHOtgPIyW4QI0b+pAVs6zvCpGRB8xvtJtZYei2OtfGEG/6KpBNWcr
iJv1+SgNtXbGJES7Yamr30qNS0waGfU87ktoxLtZ1m+JVWCCMY3XChDoQHlYerWub5+kywNgL/1y
tkRWfJOqL2co1UuDbQ/kmMqMa1EtbrqQ7pe2VnEaau8RBCh6ImXwJ4H/STIQx2QgqblU8uwymc/Y
YZfnVJZu8jR2mKJgDKVYRXFtk4V4pXHN/WmRodDk6w3ivvZXE5i8MI/5vWZ3e3ppxTu8kABOTDEd
irvm0RrNIkwN6S9jlUtq9NrvdikvrQwpdhBAXDU5Z1l2sYkvu+wolLu62oN90YezNs2cK4Uon6TB
McJ8ypeTYRIOV90zGbt7VtMsMfdXS/9xwvTYWRCA/KqLmat6xWDlv2zmUia5Jn9hDND6DvTu8wBA
fy6zofTbPvsykaPHj7fweDPOssBPA1t7fIL+Lth8/GRjkT85SnEjLYRx6ay9Lwumz/eJ+KjVIsRO
hoEvcJWpY/CeKRgM56n1w5z65NBstebtYAue1pcW+vOlXl5SrfVxi1dfW6DjFYfijwEJ2zV1sMpM
iHb9yFQVLtU8M5zWeyXcFc1m/26YfOsDKhihzG9pkxhP2DGfLCdb3iaGQgdlazoX79n5LbHkG+5m
xtXZpPkNvfHiovtPwQjK2UPUnZzSl5JFA3uAorlYabb8WBXs9OVa9O9aw2BtaFb2pGpmo9QJXHFS
zuVRjuRdFL9x4SrcUcjLzRzhmxkkurqJ2hTwDcr0TZehEuPtYv7WaSAAwwk+Gdi56rFJqBZLIkKT
JQfbVSpMupucoEOSXHEzG1/3mk+hwtmYyMi+MHUdnxB8GLjjzQfAsfGpTcvpSdSElE9VuxOO3Ky+
AwEO+HUgFGLAyPUfnSs2g3AyIBwLvWGcUkn1zVRSm2HeJh96dbbvwet3/zlz2tzNhiOmDTNQiqrB
Oy3a1/R+De3IXIutspgfViklNERnu6+zCzI1ZIk4Ez+nEF9SVPfn4qGutdRZ91pZbb9qB46Fuhho
dXrGF3e1ZKlt6WUh6OOg7BuyVGdsr+OE96KtNhqujxBBsEkmVpsbXW6aA/bAXVDnjnJI7gLGjfiD
52VXv7XrkkZ7MY7+fB+NyoJZXr4iGFRHCoyH4gPVbekNE1022/Bnvxj6Nx23SmK7LOWJLKglssnt
e6wD6pSgotwN5CBzRiIATDmc0/Rrse8rrpggmg+FVqWkOz1IHdh3ldZ/oq3ZVqIKo42zZSTlsdHF
r5XJw+1xo+aFfmNwSwWaH5uGZfGeqv24Me9x2SCS3Eg0iIQlCvxHmB0+jKOtnbBlJjBULSruG7KU
98fMTKrTsLcobIpm+lblKSymuvhdCB1vPfPHPwrlWpVSd9DN7NWWzBXDNeNmaiJ7fdywvqekiWlS
NEFFjDLTbNytKm94rsBHLWwGBvdQJ8CssN5K/apV2f9wdR7LjQNbkP0iRMCjagt6K283CKmlRsF7
+/VzwH7z3sRsECKlVoskULh1b+ZJVIYkYWyTQZHd7M2hv3xVIAGhWpztDVM24zzaHR/b5Mq9tON/
LyBzJxZC6Q5M2W4uTmPi3axEPl1vB2Ow6Bs5eNjK6T9PjZ2BMWugcKdE3HiQjMmIKWeiF9zsAh7W
PfOHuGt8NpKpbWDsEZ1qcf9p1EA2GfxUu2GJH0ZWVKE0heqtbeppcM99kuaSkn/CGFS3uxgdjuEl
My3Iekwv4ZCnlCK2hiTTZEOskfPbYVNZYxCyF5vBf15e1wJVuR00ayEKKy/f3h7eXvzt5/49NKrp
2EDKtG/5gIbWiJ2jiQc0uZD1XTwU53oJBXRrc0fWSnZMjZhbaJ6GCGfEOrOcipk1h3/PO/1/HrZa
gTEmDRCQ1dW6rWqQtDNz5NtBylyxqajpNPFUSfiP44OgVJeCn709Z9V5cxiKENF+kPdPJQyBJHIG
cNI8MnGqrYsCXOTQpdGjcL+zzKzuBLvMW57E7cCN0V5JwvP+PZcsPxHwEz3G9DV2rmKfllQjpZlR
5A2p9xGZNH1QOBCX3OfuXSXTktgIvhF2vbHK+uzXrTV7h5O3OvdTjW4Paekd0RBnxDvevjZpiTkj
JqXVsBTcAgrQcaa0fLRUkS8++TBhdBnSXkM4xy0h5FLLDevedar0bCXD5fbIbgxxQFIJcKBHhh6O
5gaashMzYI37g6eYdhF2GjwokZbnUk6XnC1igRZn+sGU3ZEmDBdd2964eLEZv2IuIOrIDuDT4Fy0
lzRh1PAINWPn8RbDZNuv/Tg2z5A/QsZWrYGrNUk2ktbJyYtq7d7R+xEWod19R/H8UIcAgeVsZ3v7
j5k49d7tU/Ounrycvnhtv+mxePe4Hx1FUxdruy0hGnZsVREsWS8yiP77MFrbxZhdvczy26zorzd7
nDTkxjFC65/VFmbZb2zQ7J7nAPOVIvM3ZZTnQ+fXWG3MbhXPHUs++2yE1iJBKW+CrDIcOiuUQK+h
PbCd0rGM9cj0zoGXBYeJU2KR8zQXj4iCLR21hkYn9UJKJs4Lic8mvj9/cHL5p5Xxir2j/RdCNJzw
YfxAWj2vZDFTug6EW0iAnMe07PJLYEv+yy5+TDK3eCssupTgtoJTtDwkdGeXgws5otWo/VuwlTnf
E742P9/83TxQtvlqeZCcl3CTHbOxYl8h73mNpviSLo2ioOi8YwRL6BFlJBG1Fht2JttII8QTE2ov
t6Z/v0wG91NpiB0bvwqATe5szDwvr1pVp/shAnI72sTeTrqe7NmdldcU4fqmkTJ6nHP6qqqbaV8X
UruIsnzSemHeW5ozvJR14t9eW1KIS2tO5qHrqHLrMS/f2irXdvOQVBvNbXi5ySdKXHObTHRlPQjA
bJFzggmN+YJEC6i6ZNxjaDPJEd6C6Q7DJTJOon6M2x4ogdkhDCX0dx9z79sT6zGekNqZyAm76lSR
GrmuQtTKukxASyzP3b5xexj3eJHq+Klowur0v4PAbfDvoVF1mHCyDIXr8iNlV4NrK0N7m+ZkPN8O
08JlHJZDGRvWRs8w0/zvG0VkboUSw+l2VyCmYDhWUGXJRPrPXeH2vDYZd8MYZnsncJxTZQwMiwra
pY2NX9dbnjPKGmOLbifPXvB0c+e3eW1A/DMG2EejcUqIJ6BW25sOTHBwl+KNrBoG1eTmCZs4Wz0A
+KSKnVHn1ktpEuBaDPzk7YRKmR2vFACvtQsnEbUq/Zai/8+BQJbg5NQZgQFdqAHQbRAGNmU4IYUI
yQq5fXk7OISr0NCnI/dKEBlS2D7XN4OV29vbOXx7COjT3t7+U71R//luaS7BMrNNMooXxdfeorWV
I7JbVbodXcmo+c9DSEsHr+RU6t3ias9D8BBrSfBgcdfe2yDXVrfnbgc+sWdzpojTcjvdRMteDIYp
aipV9Qc9QcWi5ZN17wSzfqqk/u+TjCb0hbW43j7M28f673NMtgNxGKeUc/qc//cwx3SRJrcIgMbq
5bgT/63tihnXbRdBNxkIe9jPOuAubCvVEzNCqGuMsAxBE6lwgY/Wkl75UNrqMjbeb6qq9I15V7ZO
iii716zF5OEFEW3I6HdGEbO3PTN6cNsY75YRFV+lfCaz7miPMrlrBpk9B1rHFpn7M1I4K38wF02l
MdiXpsz3/6gRpddsjCRjyNJmTbTB3yXBMIIWv/HFb4c2sUp/dBhAqUWjqy+pdOxF6xPwYGbC1EZe
Q4Bvw4QUOEH+PbfyZOBnpYs+V0emRtG719OSzav5mYV+QLym/22W5HL+HS5nLXTsvZuqeD0q65Hf
4NIzEsPFBcN7uX2VuGgdgyb/RbQ0wgAlXuV2cF3roW9RZ9weUVBluzl1v5KppN63sPTsosaOVr1O
eg9bagx7eR09GuGHXofZo1Jd/wRaY1jr4yy2t4czMbtolNQD+w6yycy3sgqnHdPzHjcBVOcktR/s
1useXSWqu9iBmZV6oj1h9oCHSm7k1o6ZIdze29thmvp8LW1Ys0lDIMOyVS7+u9EEvgfel7gWpgRm
cdUcZML/qnRpUU+a4+i9OWNwIECj3E+38p1GFRSboUkwVFThu3ILd++xgztCMTa2hUrti6ijX1Ts
z80C9q0SV63n1uCiha/so5fVCPjJ+6sndAkYE7YnN5eIsX2l1ZuifHRbQ79vlhisQW/Ot0ejYyCx
60JvZfWDsYGbBMDE6vN7E/s6hh2c6JCj672Y+prZEIUCATocgvBsJi18bcHTg+ndw/gU92Pt7Wx4
7ZfbU7cDMBRk6iV4nyDInXNdzS80tnE+qSk5q7lQx7AfxH6Mq+HiiTrbKl0f6M8nVAFJFr+yvCzN
kIDYwbK7q4HFPtgZMwrQ6iT8qilY12GjrgXU2I2jA55NpRWumyrQXiybZq4hB/MzpxkVT673O5j9
Kh6B/BgTORdOjCy9zJK/Yb/IZorhc4A06pOr2724KQVnQPj3PVvKAYeEuacYyFPLL4pVo83GHquK
9WbU8yONufyBzDWdRsSoV5VfuPg2i6yL1mFpzE8qhcbHPjF+tPtp3efqL5ys+PF20E2930w1vfay
LpLHwQq4jCOYl11uf0WV7ZzQgsP37EfnzBDxaVjoMbcD6iXiwimlC1w/+9uSUFpIS7tAQCft3fIJ
Zxg8+PoiHTqdMHesl9tDb3nYLlQDhA90GpJoXPcBDgq1hERqHX9sXCOXG7g5vofOU90J51Atdj2P
2Jnz7SCXr8a+GE4aKVPdOjAqFG83dNPtMNLgrmnyFZGWHvM5+nvrGeMYrrykQf5IPzlxiWOqdCfd
gBvY/mvupSZjQStvLzVIo08wNRIFbGw9ZWMzb5TIrIuWdR3YmMFD3Sa6a1oMGIC7QX8usVP5eiGC
rxq1bhCoJ6Y4xUtrYLMtIyd4qo2aWrNgftqJxDk1eoFiiyXrSY3KxBba9q/mBIP2TssgCmptXhBi
YHeEEy28wYqX39etcR2xZT6ZjnOhb622ZLUl+3aK521v9NOuTOrqwzCDDXfs6WWYXLZIkkZ9mMny
g1QI4qfdbmZGREO80hWeVwKWz6M30i8zjMS3WxCwt+duX9k61gUdZjGDfXT+FXQxvy0SXANl45HW
qy0DIgfxy8IkCbVCXnDs0I8HU3I7hMnI6JCAnX/NPFZSNOulXrAHwNbxr9lZe64fmpHBPAEQqL20
psm4Z4Y7Agi9NamdKWSHKhMG5SqddoPB2OHWYwvZg//r+o1gfVaRI1kdl07gMFvBpoeYDYnUbBtz
XQxtBWferE7xcrg9/N9zdWGrndloJpeOa0Y4H2gzs0dqzqh8XnLo1LvbU7cDpPLmfPvKtFS3RVFM
klPQ6qfISvQTnaS++vfY/Sqitvt/n7n9xO2AFnnyzTlhsDhnhOhmWKilENY5syKSPZoW8FiaASm9
fef/+5nbc0PIliNDBz6LztlLXV4DTFqXfkiZTM7/9ytWK0EMWLcEmljR4huxwf949VPSvMoI/fHt
EMZGfs8z2RIXnywHRzGI4Znbg0lkLTTWyF5zJRbW39pkvCDTsN/d/jVOrJXHmJU54oJ4ajTyjdMY
986tjbZ8NzZHtLb1/FDYSXxVBnOyIezURwIdfM0w1maTILv3JQip6pv7MTG/09B00AvrPYNsTWdY
3iYHitt8PZmT/mpXPR41ORhcQMt36Xb7HhYD7KHDMc616D2YXbZhmniG9Vfc6TRx/H/Pkzi1ReNH
Bzvc/PsLtaZIN7fHt9dvDdJD7N+MfqVj7o9DjXbd8p7cvnt7roG/DiNQ8wuIpL3vhIF71ssOBU1t
qbUOlWk7o35DX2Aj9KltKj0Dn1PzWXXZ1gin1RiNJn0WSLQE1ClWakjtnqmwVNPylPlON5LBz3WC
XYzuVSbzTkRGudE6Ofv5fBhrSuqQROeuHdBqNGyLye4GbwdIiq7vtoGWhJaduzxcmKA+FSCgs2aG
rQoHfq6N+07rIh9wb7CSYyNWrqiWTJuHtBSx76j8bHUh1NW4egN3t9VNbe94SYXWhs0cYiepWXfc
jLGecqNh6TXS8guPVQMm2mR8VJkvXQzjTSs7pokF3RB0vDIImGKrByKVEhRYPbMovDQ6atxCZkg4
ky8sM4+0C7ZmMBdMI0tsgfHS5EACj/iWRONzZmKQzET+6Eg0L2HkXBzEhXxKzGeiomVnFff7wKXZ
oujNZ+JFB/HFBSSeVDaeVUx7Ihhk7JNPfY5YTvy6kh9BscQsGC/LWrHTA7km/OTNHeE99Un+4HDW
OZa9ypLvJg/vx7D7Xj7S2LKo6Aoc4jryIuZ8of/eulytg0sizzR713jQMIF05nkSkmkrTljYvnsZ
B69zz/qWyzsFiWbtJSM1mqu+zap/Z73KfUMbHzBIF7uMoOCOQXZlm7+Wcn+04r0Ip8nPKiINzOqx
DmKMV82Ktt3PUHQ/lZYS2cgWUs5YI0RLokZvbF2yloWWHJo+5mRKQ9I80SHVlLy+6ZjW2mLWbaN4
TBYkhoalrand45DGq8X3HDAYT+t5pycDyue62WbknRez9RTk7pW2WbxyaVBVFXeGdoyeq9p8i+QY
bgx7OvYeeup2Obm9zL03c82vwjTbWpAL46HbRoN+J+LxTkrrLi0aTi6rRCYN4hGbAaqdnVOJVyZw
Ymq/ml7+lrbjoMjBbo79y/DIzFIWQ1JcDF1ofQsNU2SYbytr0rApg27vDBD4TIEnSrJ2X43FHc2h
L0chr0Rm2XPBhKCz05/QBIVUteE9jbAO+U21UXH/XjrizZQabTRivZknJ74S8cEo26PGuriJswlB
EzuqcRGmlYH0ufbDdcnOH4rwPhLlLqzccO2F3babdeNU6ID202pjT+lOjhkwkVHic4mynUJx7/dO
8UCVcY4Cmnl12+JaSIDxN7VzwRwZMlju0HOtKQzbRcTSm/Qsy/vWSJ+lExng9UFM0FRbOYUtTuE8
QDlysXm6CfYeYhPw6CKwcgEBOpzrRYWubwx/S2cboJ9eExVBXk6baSAEKNIS+8i1XLJ4CMAq1aMu
ompbJgXVtsS2K/vVkOHeRiKD9z2N4R94Ee3P9MyfxvKzTAATlJllG6LVr9UR0/pDXHt/0ogE7miW
F2PkN+c0z+A1ErNJn6bEmqxAIjR0zrcdomHfrTcAmwd/wtJo4mUejf3k4DobK91YTWjeq+wuKGHg
q7x/C8riVzBwXVgPA8LGvC/y1Wxov5qrveeoUYoQcZRbHyfaYuR2d6N7IpbzADMlXRdtyPQyW4JA
cvvDSVgNU3P6DgWJmkLTHR+zQbUxFDtnz7aQJeoaL25Wq1CGu4guFcUvLcg56Uks1VBkuC2L6tQ8
VWn71preLw7ER08FPxS+O1GQlytwyNuj2bIlqeXa/cYo9Zi08YuGravu/9KoZNfDZg3NCQ6TWK2t
As2NqSFdCkM8wEnMTNkqWp944M+u7ugYlHwoemX6dWTwAtWMXTH5trPma5JgQnBXO52GYskoP3Hl
ci70KbIR2zjA/twV9Y/jZcYqz6KHwFbbltXXc+moJEpMW9Ot1pbdtmeGVl+dB9JWEKRQTel2StAc
9vlzPyc/YdkyvXabN4tAC/bs1i90CGeV48wdJ2yTst6H82xc+ozk2r7BUQwaZrD2xKBnPuEk1ib2
YkBBMAbQbHCjxoMKE09bpcGY+1GgTjJBDwjEwnJBOebOrzZOb0ja6Ywa/IQAflcR5e3PfXCX5d1h
7ihRQ8bpPcoNbSDvh2ZSYq8JiS3ER2eBVqE2uaOsPFqeg9wQbINPm+/ZCPidhTTSbZAGC1WKiY35
YxiosxSud3NGN1zF40tQIF8i4v2AkB47R4jUE9QX0SvWSlgG5p6eJBtr9v44LgFgcH9fNDIPRd0K
P7Xb0yS6585dNQnzw9EqX6p8CvFIxTvDa6eNKySBhSCZhSudjaZ88DD9yg7k3uvMH9Eg3BUsQHiV
x9UEtMnn/v2qifauNsTfMCP1pcsz8E6ORRAUefO4Rfv7Ph3+DrTEBdlovkqzd0qNV86ebmta9cOE
8M+YdR2zevdrSuTapTFgu0vKlSDnaJWlSPqYIh1R1l+GKLiSSbBKaySnRnHU3B4GXD2tcYf/mqnW
rIci4/avbRX1RprjwgosaFDUA3dDSF0PqaiqcrZizafNLN5POuMVMmG2Krgw/LHtvvVmZpwaTOd6
iO/CDuewJ8oaDR/AUIyCQBcRbdWkdMwYXHPa+6n76BG0fc27IN9M9Fp9XQPqi13aAgM1IowXqIEd
+F3UPWhykH3AEQkJopnT/Gq6ONbjZJx3jPaeewQRB1Rbw2zzN8j8UjYZlvCaTbuKUJk5s3zj9AQ/
SlicaXqrtqTNE0f6W9JF8RpdJgPYcvAjS58w6qkZnTW8iNZUfp4LeBpeMCKhb8Qz/ZP14Jjq6qXV
nxvXMdfIhHKb+XrbUd2eSgx93iHIQMaQ1M0VpJKg1L3qY/5naMb6OXSu8Kn0GNLNvm1pIcSZ9gfa
VRYWHd2wGaxQwc08qix2trpkm9SqmPo/2Rpz+ZPLuLw3W6PG3FCwrwEt0BT5mjF8xPSYN6+P0MbC
4HJV9yVHe0V6qsvwcRO1w3A1K85Qy51YcEt5Ql4ED4NFNUmpAxsZH5vAuiccNF+JMt0nKL4jcL8N
Q7Wd66gYuAy6/i5oH2vULTiximSLBxiufZF+p6zcpgNDKXeHvWOTQ6bX83ejql8x4QQx2Qv7pTQW
UBI20ESZpR+rtkLFl3I6Q9ZqlDedQm7Oqh2+2KXhAA+AxrWN82KL1t2UZopSluyjIdSeyWVL6XBX
1ADdT4qwwVf6pU4V5DWn+Rgb7adecP6lla9sIU6WF0d3/SGSGnfvUbCdaWkAD/34FkeCG4Ak/tfq
o/u2sf6CVCM97iOR6FOLZt7KJDIRDNbc5Qd0y33k0kNngbDB4ZA5tc/Z0ART5m4bQaGe6tusjJ7C
StuJECRFMY41GDRvFemYCPs+n48TqnBURUAaC91eGRXzDmbLauZch1rHK0bivpL9zKBwFn/ge4nN
rLUFSDrUtKUeiE0zqk8tGhYZ9pq8U9/Thv6axfN1IqJpQziWQ5H/XC5hL2XJ74b1/CX4d/086kcy
Vu7HEvtyXj3MhfmjU6G1s/dF8N2Pa+t3JaYkBF3bcqQKJpJ2UVmfGeAuLdwQKUZukx4XHBnZ7BVN
i3URZ+h6wrzfZKoXexmIV2+YtRXl2r3VUprObvmjJvrPpqyBlNDdUFshuqPsYCcZWfDlZNrsD9rf
idyQjd60d/C9i8XBQEUakO9U9V7/YuNHHeLpLadZAlsZ9HFXfZVK9eugv9jKybdj61soPnaGhkLZ
GelOJyGyHJ2T2zJp9Zv04klEAdVpltNWIzrZbmomAFxavraMNV0yojC5Q64rHmTZEtGUZGdDhdyC
Rf8GOGE7hS7gpQS6Ve2kAi4Cws58fB0kAagAP2a6A4a771wj8107flNOdQahaG3stHYgWVUjNgoc
vwb/d9FQ8TrWwR1KGKAlVHRdrvKxCVYd28VVlYrXaJMTKOdjkQhReJwcxX9ZdkwMOjvF0ebBVu4N
OpZejeHDaXS5QWo4HYEbYdZ1Z8yaERSLpMFa0R+cAqly4bDIskRiDAAH1Vomox0M433PtgyC92Ln
QVfrTdA+qjw6Fzo5MY3Vb8vYPUW6mx2zglesRSStLJrHsCAoLGS53ojwhbkh6NkEe6koyv2oHMSQ
hBojS2O7Z7L79ZJ8o1exxx4a4rFOilZQ2ha8H/0unqPL7JkEJ3kZGoRB39ZkDV9oZyJD7NkJ95T9
nl6VBxNjm986tOi8hhMCzTp9Z2KpC/TyDatYJqP1xLr2wL0aqS4QksCiVg0bWoZMeAe/r3AHe3SQ
D2LiTHZaRORSAW5D/0k49j3zAdgpYIyZQLLZ49TrHlhx0KE0R1GbKG9Nqqus3QO0AOXcBZ9QAEfT
+TYyBid6O9b38wy/d8nH8t3C/GCDAvM9xdhbVAG780JD71+z3W/zr0afSZBJKPy7jH6hZR/M1JE4
0oBKNZIBURpX96NT/tgDJKlS+roi314RZOoTufOcuq6xocXMaaHRwx7bkWAdzcTqBJFBW+qzfGjT
tQ6c0RDul80CRrqnfUrGdGU4dbLTNfdqlVp1tFD0Dib/CrSSy1/Us7BCGUo8fR8h6qXOdlHlefoK
bMjOyHAQDEb4HjJQWbeZoCOrZ29gpJ+93r46HZshgDR0d52dS0fRlwnIYXJjsZDpxluajpgknAFD
YjyyZ1iqIjBWBCogKrZCfxCRDrg/Qpg7vLZa/FRFIt8AasFqMCNjbiwk1uHfePIuAbRX1UqLDYpN
v4i6znDYmCr2ZV0Cbi+am4tmZX/FGOMUzihy6Tm8I0m/Q49VbyhTPd/0WDO5InE2JAqHUqhYh/eB
zglT9PYvAI7DVNPQL6eWyQGXcN8Db+mBIxVc9pu2togH08NhpY9MwWg3LwljUMqc9MHBVtGMDkpB
T/ykJjfK0LtrShuemzgQFobpqkRKOHr4pua73BaPXp6eMa3lAJoRFHkKwJR4ZbW3XYZDcdMxLbQ4
Kw1bXgLEGEFy7cgPFIPuMuGMzkz4DslEbtjQ2IjBzD8i8P5EHihLpZ0izwYOKSr09PlV9thsaMxw
MaFcx88Bmt/uVnkQfHuo0aDSwaEejN9y+e9C7N1+G6UfiQ7eUW9YQjsG9dQOxpfwJkzZwV/H6CXn
03CIXfalfQvTkW38Vxq1TwPhgQ1aOGaeFOnsNXZ24742mUEN0dlcEzACJdZlYXXa3rTdgh4EZkHh
fZZelqxqOR08bwR0n+FNlnaEumV8zxRdJi8rGIK2Dnel0ryINEIv1qQBZfTfUMv2k2Flj7dDzBRh
F6IzXN0eNuy0MO0IhLwErh4oLneZgCmkiLZBDwdsNcx64zjzNx6rCQZN7ExoXllJcdEvwJ0R0ECq
jipL7io9aw9tr+4Klck9KLvnkmYgr+cPgne2Stwj6IMzhwjifQoed9W2o2QTaA2oB2S21vGow4qb
19LS30qv1K75xA030sOzPuHi03Qc6hL8Vz85yaYxMGeFkrG9ERK0pVDPAvftDr3jfbjluavSdzuf
g7UoM3+kq3RgfvKcRtmfkYZU345PsLnLvdLNmkp/UP6QR0+S5utGAqeah3IHroR72Ugx0inzI7Oz
p9SqTs4SytSB4+4Unf/Cy+40r10ift57T+zcNL7aEhJMXGOitASuwiRHEEP9yzpVvUdpcQ+Ra22n
rwbqxsuMB97SLEWaKTeHypLoruojWW8jEQcMUUcYYZ4H0kX0XrM2FL6FHtNR51mrGkTjLHIq7C47
Iie4Ci1nM6yTuMaHXzW4VoJ8IU7RqzM9oDnpm8uMOw5wgChzvKuK4rM0ky+tdk4aOqhtM4+A/vlL
kMmGZbgzSoyf8Wxba33wEIXE/cry+nzVFuKtMnE5mhas3wI5qKXRl0qzpwxR/skbPXganN4AELzq
5NUEKS8vqvMyZ0vqGFKi7CEz42DdJvF3TQgFIvW0Bk86RO9jDvPGMKhlYTDamPYtPG8ROxliKxjn
DGeA2B9B3NqslmRGoJdLGzRITk6ipqY+Q8vcsAQc4yxbiHWFWocaYMTOZE0ycYu0ZWvjKVQYEHWA
4z2DfHi3/WePHzkpG+RhhvvVBeEXm+OnqOkuSdFdmyFfFVaN5TAHPz0b/ZtQ6WdHSAKpYvQQhjo8
mE741IfNIbanPzNxPetqMK8hN1OW0t5cecDJzA9mhuGzBSNSz7XnzOFuoi02yMF6jJM7QgYIwQvY
IieyO1sFdGV1h5X11ETOJgpyRu/WN4p7EBf0zjZoLSgxaA0Z5hdnPSxQ2R+bKj0gbBpXANmvU7QL
vS7c0i0v15HA2gm39KeK1BbIIuJHjc5oShLUzEagsowNaLLfKaYhodfsCEI+6C6rHd/OXMKPU/uE
SPxJxs4aXwo9E7t/GKr6G43kccnq8/u8kHuTvl8eNBdDx1K+mFoFMn1EeSzD1SBfGQ1smdH/aUoq
9aiuzpw/9OTDs1YzVm1a40PNQYptTvqCM7XurobZH8QcYeWLebdrY0AmjBNVH6JDKLgz963zrZfT
eyXG/WCl6NPrt2w6ptA+6SZPKLHDS8DK4ir3yXHM11aH5to1r6EbfJU/02Q9jYG7ppw62yTNrrlG
uHotILBef55VdD/FdrqFAPRciQxsdYN1oJreQa+CE8PgCU6Bnm7YPtizce54syp7U/0GKnyA8Xbf
FawH+bI9tBlaCG45Y83dKQDlwByLgEjkiItBJnTs58KZeRtaMW+c5QSJcUyOlfEes+Fee53xAP3F
86eofkzzSuONsF6BkH/aH3XtkqKpqt1A+eabRf/hVLDVEqyhxqkNuP+Qhk67i6GKyPC152H3HA3G
25i8deoH/MWDYyaBfx/X9q4JR7COcnyBkXzIZ/rCGIb8BqGHXU7sOlkPCI6N2RRq7StpGYQzR9O3
Qii2dTA8bIxpOM8TLqLJQftP3w0JINVRbX+VVk0sC3GmMzZVru/x1CXOa4lNEpnmhT1nj+E+vxI/
+BcV0jaeki/XhBkgu09x3yi5b63xTqfhXwmNqzZk7z0JDYBOAXdl6r76Kfqhm+kAOCx/ZplxzmBg
w2myD8lyHFlodzPvscmeeJx/mAp77CNoROZWte+tZf/dMKJNMnCLeZCeVfSTEP+01jRwz3ZQM8yx
YRS5NDNzGrwm0djwFwPNL/UMvueWVjynTZv7TmpRgKZetAkKyVtnDcV2ygc4TdUfo6RSVawzapL7
dJi/ldaf0HpGhAOzC8zya0XHHI3kn7EURyNH3UpnAMA1jMqCT5cWEijJid0y7rLohd7CtfF2wHIT
OSDZF+DVmsmk00RfQAp6JzqyNwx83bsTAxeEnlg3CXdCAI+0IHY20I9NnwII7KZDQCo7dww827Jh
tthpb3qmfjJWhZW05LuH95dqAtJjgcs37CO5wiS4ArNEkrLYW213Z/Q43umXeWzBwnRnbKrKxMVZ
4zuu/oSLqDSnj4ezC9V2wYqschM7R3y0BQm4JoQAegP2ApsZSlbBkNB11lJFUxIzXoZxYIqo9Kif
q1JZG5CMLOeUcq0pj3ywmBMuzZIoVnc7R0U0Zq1j7uTrSBMaZ8FtbYlP3BLGVYEw2fdczUIZ/Qjf
+b3r4wCyBIOQwXmQut6vw6B/1LsCYXcmXwJ7eEEgek+i54C4R50s07mLDCYCOpI2SpfWTxz7TPTN
xfCCNXZRLO4zpXswtv0uix4rTX+2rFIhrJcfYU+RAubhMsfZJaKD6HuR80DG7ZPo/KZp8lWGeX9L
rAvuOiINCiVt+JDzJ4FcKyCrnKztH7raH1gcHgZFp9HI8LdNmvtHFj/Ivt5zGnBshXku0LZ2My8V
K9QTvSBXqMbRKJVzzFveLpm91AWKkTiVdxZ+aS0rD+xz3nWZob+hRFr1Ts22PB32lkPjX+rxjt4B
8lGnXQvHhPqZMExBfonmGdowgqF1bBqPkHHlygQzP7T5wY3haUgCq/Jc/wJtBezZW+TgLFFuSsM0
MOaHiFiiFaUuKBkBu9Cpf5lEAOhIrL9dpHBhwXxRgJ3amplwqU1y4+IvoL6CDjB56BlRccVokoJN
NrVPXFCgSJT1bavmw2QveKpgf+QzEhuhbfGdsXChadMqFmEbVyuDJ2wE2pNHZhtajq3VnJA+vBcx
E+ZwDFZt4rw5VXepR4IYJpxqvhqzizPY185AjhyUFYQUj11aUDUv+kj85vjJ5GvXN4zjaJmnOAfl
FP1N7SU/U5UDISfZlYHUORyH5wGcCYXBglmKFeNg86umiaG1GIAjD1yi0plD55jI7fjEJCvya0ph
0ebMHsrgpbI9snJgjho109Xa1qDp9+WnbhVHmmuPUx2zjFQf8NDtbdeH9wuSdsaDx6hvWscj4A0c
eNI8BlkDqMkjksW5BEPMaxYr3QmBlmbMP/4PV2e23KiybdEvIiLp4VW9LMmW3LteiLKrir5PIOHr
7wDvs+vc80IINbYaIDPXmnPMIKL6WlSsOWvcMBG0Q8dUq6QkKl7ZP2mheY1/ifU6I+izriFg9PXa
jcJPwyteWNww9mr4gaN+j3xtWLu5/5DAadp7w/DpUkF3wuQaKlUd3e5KL2VaT3NLy8ZsSMlg2Bpq
eAlswLJOOU+3svbUbClq/XbBFbLKJsHLybgg0p/hwjPRrIRgadQcPk79FkYJCVy2dRsoueB8/2l4
auP73TrzenU/2eSpC0N9OaE+4VFhsRw4xSvTsteUaYzjsyLw8QEj83YGHJQImwO3uOSes6vRj63a
Ci0GXhgqL8UnJfH7zHwpjTFce3TpV6zx/vS4+Iw838uuhENrSHcT1cgsUxQKU9I92Fq5L5P47CQ4
VouRn1umF+pPvyrGoBVlfQwQb8XUe8cuB70oBHnDRkiyIOXnhlLUuhTaoUoofLYeF46IFrgP3WMA
n0XNyzn1GZKEofvBkByvbNmsDIbTaUDj01rNM/V2+2DbLaKXtDsHv4Jp8G455UxHPrO2djAZPpJZ
NNMXgcHkjIHF05CQeSwR+6x6g45aoVPDhrs3cR4OMVAmE24LjAI/dKGupMD8+/bN0pALZTj7Kc1m
8ZnTqsMet7E4aLy2v7hEqjMEGTsWZJu5hGS1tI3KsD9NEepKz1RUuYX/iAz6mNhddmj87sUwas4q
g/kAa9DfKO+fvQkBgtOFQEgSRgkZIpzJPI4JSQGmf4NdzXTA4TSNwL/jKCOfA70IzKdjM8o9y000
U2rbMMFkIhu9EaHlrITD5NdCgSkBCK6KOO1ZXTkQUaPko/cj8p5zsonpwP/wOiw0VOFNX14dfvQp
q95Y+RLmM/V3Q+L9DkcxrCRJGDkIHvzR5dPon/V2dEg5abeJ52eHHtdATJbuWrle/CPpNbXiKkWY
c820Ug7FjjJbGRCuoQ5WbMF26ahVhPd95565VnHhTHuSQ7STPmavSYXmRa/emJl1x0wM72JAFFZ/
sQA+NRVFPzvoKOzh1g1qQFZZB2gb3locxzsXpORKH9JwXSnmHLFHCW4qWP+sZK0dbd/fG9Ngb7Nw
5rN21a0L8nNTCBK9qGIBlmFFjNShlykfhOxSmrXtRDXO/V165CtVhZNso667Sa/lj7HMQtuT6Wa3
qaa439oU9/dkqT3BDAYrE2vIJJAd5aJ8nBArrnsrfxZ9fBxCkzooXJV6+m3VsE6T7EXm6VcXGx/S
42TzMu0lainLTlL9sEL7h29AcE0GB+zBmO+athxWpp0dvqxGg7itNZusMkCUE8yXj9Q7qb6zvGZG
z5LM16d2J1ieso7/oEpEKt/wSplo5VacN2H2HE/Nj/GnaAaKbNomcfaidDFhWO2Rab5LYBfVQ1hX
60h4WBNra6MBnqDFvHVDnHmwQnYDLJByvKEhetND46scu+dpolpZ2Nlr4yfPsm3xynor1gy5Su4G
hulRuPdTnX2IDBGSrWfQ9hRM8qp6QdlPE8DaezK39jaRKxOdts6J3b09DicrNrc6Zpc99MuzZmpf
oVMoAhTIOaMLyXViwDE5Vz4xkaJpHlgvb7oG4rsHWX8IYMgGEiSSzuQfRC+CkSzf0Pq8yrjaNrXz
szDdo+HXf+qsvPfAma7anHaTf9RZVK+rOgFElzrgtGizVuT31KE64si8MrkG/E1MjhDVA9MZwFCS
ugwaYop3jMoDoWdWO4ct5yZd3ukc5xBPk5qsac4lXGRUWWOAC+G7j2B4lejU3H14/cycCbqCUb3v
GdFoZ8Mvk3jtA9P6qrT0V+pYv0bYdrHEx+NQapZvg8KS4CbGTWrUaObEgBZV9YrYDfry+rTJFfJq
R46brHfMtWzzN2YmAK1QFVLU7HD3ZSS6FvMbLjognvjOJ/8FFAdzlmgCCJTbwQ25SNyW+LFc79xY
EfCSfWzp9bpWpBaE2BBJxCXMOu11dC3JT9NrCa2JSdx2m2FjFN226Qvi3ya8Bxq869ihS6ToyjDV
3+hyvBpdAbrLHH5MafkcEy7yiQMvOhDSRtWGTFcuuUSZQrSdCq6DLtwhS/CTkMF5wSQUrofMP5eZ
ejOFed8J56PMxMYNjD8pEcmrcezcdRuuO/QwG93p/Z8BvOh53qSDOmqLk19HLxKJdBwxPmTRlzDS
gVX9OzrvX4ZJcQExzs88G9/UwByyjRg2PD0kx6CCmgclLM9YdTcWokDEDbB3X4daf3QsTbAuj8A2
suoKwhJml64EF6taXwOq4TSg5LUuAxtxTSJfxQiEzqI1b0hU/WiIA7pCsuEyItP6pW/wmeiMczWd
j178LJrxGE5+u3XM6UFJ2oYiIvYWKUcJeq3YtcSMbZwEoXyscVkL/dcpyhAX16rbCN/tdji6v7Ke
EUmz6HtqrLRiSKOTDsE06p+RT22E5A8GibhZfADgP2Z89HxKxwazGesQ1KNYGWp6rxSAq9Cgbs4U
5Bd8Jy4PrDuUbiIm6jcdkpH11KNQEOHPOqPYL2rvc9JZzEK7u/U1s9zOvvQKEFcpp57SE30gXBnW
j4lSclDEAFscyu1xajCfkG9ObjSMkzTCyYnCHWSlGjzifGe3rdq0DgujtIWgR1HPFolF0A/L+HEk
e9cYZpIKtel1A3d4XRndV6e5wX1j/ShbquiO4WZMS6bfXE3khd7VrlVQ1Snvxtqfjgf5nTvMpCFN
6D7UzZUVuSwsq51eIFDwQJuMc/fAb3VxHmNmopl3iwp/PJhWwWp4HKqtLTMY5vqwx4DW7GrNSbnf
yw+S8XnrBemP3ggxheYBNVYInRYwp8cy3cPaVrExrYIA4qIXX3PZ/pK1KHFow58e3fHVV6DTlUWN
LbGgyYXYdzsjmvU6lTzQogUUAddZMAkj4T5bo36amugtNxPGlV5EpIaIM4t3hekQSlCScfUf04Tm
o3/WtERf+b3/IV1oZlmv/khvpBjLQaVhSxAVtUowpGvoLNDBpXlQtVWzJrDinY68n2NbnwdarA4J
HL2iSUtKBN2Z1ZYelSXip1k2EeLyqGR3dsBFGTTqtxWhPLtmqO+S1vrIAHtQiG8ulpUdiVF90RJa
NYa5IxR0LnDCl7MN3VlHevJQSUjaBsWQEPXcfoKWscJWxQUp3Km5CYPOlA5TI3Ggum+WwwxbDCwb
Pcc4UBMXt1HQQkVoebRTGdwMnCho1EGUOQWkdr+2N4WOjlCNlNew4RGMxjUz4Ysppyo6tzGdS6ot
0SpKGSo5hCY94MOIwl7lA50wl6qDUfkwmzL1XOjiV2mIYK975GhARRsZL/nuupJJ5ESQFwwkwnW1
hHZ26/YkmLACaDVmbyeDQzKNk2JrtWN911ggUJfNsutUTTWH4z161JEBT5s0ve05Z+f7Zk6ZA415
iYwHkzlthAhVatOPbKfQw5kZ2CzeW0I4RdyeEchpuyQ08K3Ody0bFOMs2Sz75HSo+a0ltPPfTTQn
5CRLTE4wTgcMrutuZoj2M7D0+9bMCv27W87EKxNgMyOgyu8qztD0+6aYsaPjvAnygO43ZkpWqTBS
l40W/+fWsuvNBFViRiU0u6NWMt5UORRBJs/cXDakQhD0YZVXa4bYpnNIT8LgtqJoSe7v3EtdNjIo
mu9buef3+na5E9dbi5B3flKmGzVvaPyRzyddEzkDUHL1z8ayYhbVAyD2SMPrY3z5GaRDl3fIMkNf
uxTFmCD4tVgHmmh4E07PT5UpIqfojFh5SbW1RfQYDDSxGgc2lTFMJAjM38zygZdbTHX4EmTyIDR7
4882zynMoMPdpRi071C07hxbnfL51+2tl6ZFNBaFKPFGZ+2aZQXMPzXv2jS0aNOQkAgm/zRofOsi
JgLj7y+z/FrLpp1/wUCS7YD4iCyfH8txEI+Wv+1060fSosMvTtpvK6QWofiSHP1pRMq6ycua/hxr
cVP/RUH0NwF2Gq5yzKuSvzJpXXtH5GOxV/WMf07+53uxaJ+RuntYvqvvh+lvM2jZPpPAWip68TOt
txE2ILnl5pAaEG/rfGjJT3S+vu/r0el8P9wtN8PaKe+WzZDPEOjaQViwYIVjV3opJ9l8wM6HqW1M
Ljlv6ZvRsvD8Ppj+97haDq4gzYMdKLszY2RQvy+HpOx12LclnBddJQmCq+gYInDYL1+pt6B4ly9b
/XtqfJ8f/+4WbY5UFRGGw8+awwO4W26V4UTZrqHPiDCCkmjdNnffG+H/c2v5xugm0O5t6OBHtZzu
MiZOd6NK0THNm9TWJBJBpiQFuhhW3NAJ+7qOb3Le0Fbo1h4onJ3lBqwbR4s8wrpgnATXFN38MeHH
NeqERjZl3bimNGKpyb2Gke9c6SHZ5yEe72RumuvOjyRqJiAvzbKhvh/Rjr7/+3wdndrKkEl7XF6+
PGBEHjkRBWWC5VXLA9UYy0MykUytx7p5sk3/GojQv9auQZuWwnBecBdxaKhqXOivppv3D8szoqDx
r5bZ/UAGPmcp/eeVeQc0PKy4Wo9GtqkoO99szQtvRF6ILSUh+X3foKvwpnkFeS91aaD1ZnfZEJWr
TibkmeVVy+txE7UPI4NE9++zvp9a0p2t8u4+yuOrJ0rnlNSddSXeEmMCPmbWyTN3Zb5vxIe+zWl6
byYriyDiMBPnQth8LE/5+zwnPoGC1B6WPzRMLI45AKYtmg/0u+oaV7bx/U+WJ2C+sYhKnFjAKdvi
Ksi/E3bl7bUsJEEVwSS6gAhNvCgDau2xs80EwVWrzE7tq6V1d/UUmOdxfi3Xd/uqEQawzjHG7pf7
lg3Dr80Uh0LA3/vAhGbneT44xnVwVLX6Qy0yvlVuOl6raquoe9080JsO8rt77G/G1XHGpyQVxUnK
yLwud3UjXUGXuKiNhtRjuWt5MEG5fnQMFgPLfcvGN8eWH/u/79Fq1nwhSyrLICfn71OLoYXpVCl6
+PNTlgcSm1Aq6Vhvf//7cj8ko1XauKSZ/PuufCZflKTpyy/PGOc3n0vZ7DpHAwxUufUV/HLh2cFD
NW8aD3CtFRv7fsIA5IWDfdVL174Krsjr0hlrpIfcB/TJvgI7VzOylE7YfN+y8WFCnObscCARfw+v
RLOze8fyabidBgpTq7Tu3K02QSuteyIikcu/KCdJTgr1PF1hxAOdS39YMRMF8j1cZf1kRdNTI5mv
T67aYOr72cpUu9bzpmhUtIuMIJpL58F1eUCUZDEbLrIdGx0tjgaVpRel+uPylO/7muBUs+a/fu8l
mn4j8OI0GJaxJ049OlQaiRuYf6d7ZAGrqSSHZu50xeVwDhv7JyPWa9uStRWwzEpUjPK+pZ2e3tto
MVZK0+ON3w5EwTfbKdafk97wV2VNL1bp3ktlBIcWcmob8Ia5aqzsxlk5LkqS1r8M+JNGDG5Shb8q
H2hjXLnxpi2dVU3YTpsH/i7O5K9g6I6JjmGsjoNm1Rlps/LL7EulJI1i7i0M9dupQfa53jEsTKpe
Tj+uwqD6afm6eTDDmAwQxNuc0Rcu1fbdxGS94s9ccjV9hhqhpJz7pxENR41Hl5vLxpGeYH43uNp6
uWnN+8sjdlaCDAIBLdOHqcV9vFqe4GdJ8M9zl/1Kz3Topryq+fdWUEzj3ZT/IqiE3LHlwf957vcj
yyu8pCVcPhfHWtPAr/999vc/7cBRo6aZ/zaf5jWrZLBbXvdff3x59PuNTWO6c2VCZvH8lihsmqtm
NKzN6AX/edvLs//rz36/MDFltWmqGO/T/Mq/71f/+9m//+XfT+xHSYNR1//6e9d/fbD//aZsMXoH
i9gwtNr8Bn9fo+CCrTHfQdQc1VNt28keprtdWepWVlX/qMXKP4Rj4K6IJZhhuxaSVShuydFM9P7R
EkN167NXxI7IAxK3UfvKi8iZj/FO0qc+DkQGT5ux78ZTVQ5Xc9x3hHW8Kkdr7tHQEwacKPfRynpq
D7Pr9WRPzUjzJx1teqAxxVKT1ffY+CiOeP5Gs6b+cbkVFsh2aTonJ2TtDcV1v9sJU2sfHRZ2VLUg
y7C+0FltFU7/5CMenYO+m0zHfVURY6x7g7+eUJDul1ctGy0vNmlrHb0aQqpD/N3ZsGjK+K59Z6d9
erY5hVe17pEEY9uUtQtkYAsUrPfVdKxhPix7pCdM9A2QmBQt/rQQAsBDDKN7V4wFlub5llaGyXGg
TRTQ0vN8ukrdY0ZY1xPsTp3IpypH+9DhxcN5wYg5/qiC4SPK+fBewbpeCFSild0GJ5QgRAEajfua
F+7et+19J4yBcKfBvNBpDdfgc9wPz6Q9TPs3v7dSR7tphf8+0FD4qCvvPjey18ALxh9WgvqHrsaT
z2rglNlGRYGx8u+RPeBPKrVXKrnurZ7G+oEXY0/JqN2wDKC6Zk/vRpjj/glq883lwjNqVvzoawVp
2EU3Q211iJ3ebKPW6MFeyoyoOwJk6JDMlv2oKb6U153s5TjIYrr2HIHUEfG4P9hMSLEXO9hPym46
aEqjYk9xC11si3mjEMFzBZtgbscNl5As0jtnFOHayvVfeAspRlHeVdc6pf5GOvp+UO2fbLLLe8Ja
SyyqPSX2QLkkeVBxKQjKDqaxA1iO2cLVxv1kO8Nl2bhuArq3lVgS0P5oSOx9YqXu/260ebcZ2mte
ZutuJpNJoCEYUGK6CfNuI4XF0QTIFe4ldYTqJctD6w8GpxegEO07fU/Y7UUld0FMGkLp7AEtuO06
Ul64qgihPRv49FdypDNLaA/+ej3OsXal1mdSDNo5hxt0D6ilvF9u1YjWSDbSq0eafM6OD9ZsUHa/
NIHm32raKpw+qPi0zgHmWSsdZ0PCdDIIPBuyDBraPvHyOyMPhgs1hxb7XLBDJiCPiIOqN740mNdF
+WJYDJVVat0aF8X3oGX1rTWrL29MozfwiWrDxSF56AK0dXZF58us1FeMrIE4AvgmkWPsrKGqqZej
9mNkehFzN8poaQtYOh6YuKX8Maad/zCYLK/SidmamHeX+7ju3PlVDS1gBoPEDBdWKz8GH8B9xrxu
lzKR4poSwZFMG4KS8J5lMsZxNcwQwCFrHkKv8k6WTzkyBw7wfTGoY86uYhLXzEmqS1+HaF6DdGeb
Kt/R+jXQkbMLKgi0LJJ2mpWiOY0moHGThNgHgpLdO/rF8a4H5/SqxeUthXAxQ8wD8EDdu27pzltn
VcWmqg3zoZE2gQRhCtzBgEdbBd25SRQLYrpBO2KeiZE2I/vJi8rwAhMB+814LPzog5wZQHKxMbQP
fW2p5b5OmBddApnYMf30bqGG7tjGi6ywOZx9kxKWZXvGXegRE54R2XSNgt+0YLx7aTFbCRMbN6Dp
gsMGV88bkObL4LoSBBlVfEuT9lNgN83WQ6O/Y9Hnnqso/kIEXt7hzgMhMp/Ng0b3EUDiT08FaDWp
i9zMBjkuK/7wB4LFCyelSRXTyU9RxZApHPGTnF9sYVokb731VE0eB7iVpShR3HZg6cdvi58ER7Du
HBMzlfOlk0mv7F/0NBhZFXhfIxkcBJ/qHcobznenJHOe8Sw9pnYxXsfeaA440/pVb7IMBz09vpc0
8TdjPM/sRN/cvBldUOY99dM+QKg072IJse9ZLjz4WUDUiRZWL1zIGYV6ZrduKI5gonmPhf3UTq71
ZAb1H6KMCivVz63wjBfbhqatV31xWdhz7rwbiVitcV4QXFQ68T14I9xecZp/2cU+lWPzOc6k1Agh
Xq07/gey8Pt8RtrCsl5rlh8+aXz56ypIPsuUeAJ4wO2tK8o/CFxmdSBK/VVsJxQZ8LSdA7+Ld1Hf
6k/+lJoEC4fdOmgVMWVmGT1Vyoyp5PslBy+7MaLEkxhOGcBzLgaavtZF8029/Iu+9IUb7wOhfpme
g0WzaekIW84cHIvWHUhHRgL9YKUX54NVrguW3+tZM/CG1roLOxvEhNq5MfpkuPdq6J9iCQSmEj4Q
cfailm6pFmKXHji44iZ9+h4TEiDuR+BrIcRPR37UdnVxrRR6fUq7uFhoW5wda85lpLnLFTxftv5A
ZMVAIbWZ6VJQNfNnfB4IvDPzNo20TEwC2bYt7shbaLrnGlfrKxlnuLFyTLzLLmYgbYUgE85Vwhlu
m9A6a9gPT5lvHJO49O5J480P0Rjl2DH6M/Y18QExw+e/WM7DlNm0D8zWThFgTvZzgU2CNvdcIZ4N
E47xzy0tHNUavyC8VjRYVw/w0aFx6Gi0jqmVW0Ku3mIR7VNC+Qa77Xa6iJgjK6WvoxBDdlS4xbY1
u/y5QFQMQdj5NXjECelhpW/RX8hrhbppuXgte6L26TjvNKWLlyFv8rNjU78sZ9SL1HD9DAZe6QHh
4MPkjGsUYuO7bNB1IqmujrEloqdEuOS2jskuUWJv9S2i8WVU1ljg9iXVjOU+q60ADg5jc+vTyN81
I1EiGvjCoc6/9N55Lq0hu7NItNgVAttN3Tj2vgJoE9ASjEgfoSyFvsoxr5HC8uAR77zM44RlugdD
j5r1mHR46nWi9KI+I2UDC/dWzW93cErEiBlzL5yQ+tUMsedzuDi/nBE6ZR9+yfQl60AYlLoXfXYm
qan6FJePxqTsO9gvuAiXgTagQ0EInN/c4Jf6u+VTLbu6SDaNdOHTzPJTwWrzyYzMN9vCB1SAY95r
gGxvru5RmkLZvI45VZ6JD5ZycJ7ixu6f+ae/DNkE50EjnTmq4n6PN6NYZ6iu76YZW/Z3V593La0i
91ZnWjekMWkroddeKh9bW1Fp7rNvECIh46J+ICYXkbDbPRaFPzwsl3Hdah97e1QPyzEgg+Gx1Kfm
VGf1FehtfO3ClBlV72ZfQUSp1Sr0D8OJMMz5cXEKBc9oNNC1xJhvAQpPL0VHZ1PTtP5jpJX5fWuY
b416351CM9M/pUt9INK8HtmIU7w3rTVtvTpKD1rTFu8t0wzXYiqS+rm4uZn+aJlB/s7o5O/zOtuZ
DsqzGBkl6XnttrS4YsdFdWLqthu0gJTHsv/qHbRHgPm6l6IYiGSrQ+teYLGk7oPXMa7bx1EUP3yf
IiKCCdiSQZneQ0h+pbxCfoCfRM9AnbR5x8Hf9QArCfpwdkLRKJ9InpIEqJMqWXfXoWmy33V2CzA2
/Tb4M8ztDe8FHOrGsYbZFhVXb2EsSDLJfbpa8y7MM5YdoaSvVmO1dZeljTNDpooMH+n3dSq2fIfe
ENT9SicIvEpY9Cy7y2Yh8RO0ibnTaxygocCmZaPci1b53t3ElFSWYoxOfWNgfkpTDfhSQzIlpnba
PcK/znq5q6Y9AXtxHzDVkhVjduNLZrnZyaVece2wk9zp+vRJfRSDTtWAup5p1Gre0GHM4QlW2Fpg
91RN0p7MOnwRoujO+TDLfudRzvj/u38f1aILs6g/vUrUYzt5zVGfaBtRW81OSB1pgsHR+55PKYGC
INGJD45j9+xo011A8ejeqOiHlct0oI0qhlpnLLemRXEtb8bkNUjInwYmkkgXraloIwp8aCt6Oynv
zakymCV3RkX0Mr9hWsKE+kbSiRItf+OJnpIElzSdDt572o/9BgmvOJrzbh/aB9LBp8cifSDAyH0o
bNY5rEDH93xIrwyZFU1fZT9ZhvmmULlhDQx/I/2vUZqCPGvjpkTrDE6lcXuopTIFcNHShOxHt/qI
RQo4xezfbNvw7vKIbnyuinqrXNkzxS61C3X5PfSI5uYkBy1pi11IRtx9XLvgq5ypZU7C0hOhK4J4
C36oXob6xRW06rUiTJ4jrmpE/ng7KKUC7AqXochhs9zXJpVYO4DDblrOQbd8uWUXocANA3Pt4L/d
hGWjLq5GQArlq89ZlcAqYsK0qz5ruwYtNb961MVbIVR5Wv5+i5xLhUDayA7rn2aoxoOrBftEOCB6
JwflW5paIdZ+zFlEeUggCNXwA0E0F/HHFLzjBsn3yhJew5CQNM9NlT5TGiA0eL5rcKnJ1baJqWV+
ULVVB/gGv+ryaOJ5P4lsyHZViB42nbGHuUDVMei+e56An7yQH7Zd7rfnMSLuJ/97NwztN+FmOCb0
jtRKlK3Ls7zJKrclCE3qp7LeNbFNkHRvvYewW3/lE4UGfR62yQprChtdCC5yZIAoV4qk+EpyPf2g
NU6RcmiiTZaM1lElDUKV0Mfu3vX3mcFXQQtqZ5F0j30ORruvOv+zJyE1sdyn1Iu8r37wt7nmFmju
AC0HRtL99jVoG4m034mMqIgoQzlLIYXJ9RDupaMleCa74TzDpaBR0SHPEEHAKKozqoVNApENxiIb
dwOXNmT1GlTPw5sRm1T4XK998LUO0X1jeZQ2y/ZSVnA9Ir32yLx1jV0CsC7jp41SXX/2neGD1Hr9
MhIw8jyCVlhTJQgOwq12E8c6gGBsXY7icE1b5byKVGPhbyVPQYqTKZ/SatX7KaF6mi6BIRH6tDyN
9PN7+qkhAsrWuFsIzlibmc46423Zg3GCWcajdNrPCTmmQ1XBUn/C+QlEkE7XdjJQXmMkDBwzOPER
4L7qOjzheXdCZ72rbKTLWVqRhGU6TM3KwPlJpVYS+td1zm6skRp5E133vEg/Ird87oiYCFch3Bsm
gn/8MnzHenKeAl+d87RMX9RSxcmMtmFy1jngASADf59WWe9dVE1oHdfj4L3tPqO409+YMrLA50f1
0zr+lJ320OeFfAkMUxzqqnseegezXl0gh5wy8VDkkVhLZW5SmdlPwAdsfgPeTiiUxhooxx+tAqjQ
DgcZlJedF0qMZtAbfjr1V1KzhAAtpu8qRjmM72n8akXDWpP6ZWK+j/iQ2Bz8BObFM2l5ENRLPhJq
h8RLo5nUAJduIlIt7sMCLXQImkuE8aHP0ZqPMnOJ6qnUJSjJ1JJd5e8ypbn3leZRK2IlWJGYw3nD
skRzZylV3nRXTFXoGN2QrjLAANoMCKjS2qB0pc2UBr9PD6ogEUhUprUNQo/pht1Rvmi1A2a6mQI4
9VIc1NR/LYEFS3RBOBkwp5f/RF7ddmidg7AqB4Gymd7lxD+Algiig8lRBpIKP74KIlKqzaJ8h7FS
9iZi7Fbucq4CHJ0Uh3Q5mHSl5ZPQK3mENGbvvDJx7lwEfAjw2vbWC5biqT1bTacnvLPtFtKZBufG
bh+/NxDiMe4a+BFtdITZ59RrHWx+0PMxuRa9jOXjslFZRWhlKqd9VGSfYZo3j2GaAXgyq98Qqb5v
zPeEKbjSyYgDlPslAc2FXR4EptW3cjiUns9KzgMFElb0QfSGW4pjrKzlQ9u45QMUkujJaJM/xTR3
dwPxOfCxDuS0EuiWhOdoXnWQ1AHQzDEmoApdfA+t5JI7WjSn/FEU0/jm4IU3+kOMos3pA+3+u3Ir
K5FtQMcgv+gBoLEijoYdAr1vFL2QUmAJbqlrqhJryBAev38qLNfjNg5BnsiUGY2X62eO6ew4MF+B
q8hUOuyu1CXGW5sX5eP8KTF8hINwvuYbpTe6X2E6XCMB91B1/bPjCGvf9NLam5Xrv0bmeBRt8auf
EvOq6zLftz4AoqzNvfU3mlMLGY3conqoWwQUCyrUrHxgZbl9ir7QdKp7BIgYDGab+vfhVYjsUsea
dhHoz7tIT8kZ7dITNGD/FIeYG5cQnCqAEtllfnQCUY98pED2E891iWWjl+R5qiYl6DMYx6v4ndXM
GbqRDlY0tPphOSzGEY4D2iaCHXKc7nPtZdnoIHeQkWMqMwtwwrSWdqGp0kdzLtYEYYNFWTLaGbZB
gNW4CWdKp5E33j4G6LTLSFm5QAlEFY6s3M/q6HH5ehR6GBowtyi1g99y+IMnLPpVaCjAqhYF2Hdo
SYJk+JvAW3a0HfuICK6kPLT0kpXOs/6+STO/JWbfsr6cLxnYrynoDDG1rrTt2xM4SwoGdhx/evrJ
1BAHNoRAPEkRP2ID1h9p0298e8jvPU89a33kQ1oi+Qge81Pgm81dWbLEStIEgC2CaOa9ya7MZ4ZD
xK3JNNrnRjBC6g6OmTjqEG3OJxv9e50WHTQpq52V6tadH7e6SxUz5yIj0BqHXifuvz+q2ZnRHqul
i/TMV/sazc0+81EfJikOkjJzvL01z/GpvNTkkufWRRIkhPavdNKLGA6NC5gV/qB9MDJbe+sUDi7W
OMexLvstSaNQaf7fg2np/zQnQR1OSuNK9e3cME251EiYF1BkNgQnynra2e0lVjJFMshSTxnNTM0s
atZdIjunTWhclwMhAQkrRRrRDmyM8RSV9XCnJyyGVTz8Xk6uwqT7lSTFsQ09/1JbiQcbx0uRinXv
Mi+1A7FfuOAD7doBLfjIuJTh9438K+4wY29p5rXqomljzvXQWpBG6gc0qI15mVpTG17g9syCYcIs
VzoYqqQquP5dq1HY9pWNS6vopvpIOb9ou5kWQWGkH2bQCfeE6S3KXQ5oLO8bzbXGkwpDPJEpfvjO
k9NPj1LZqpvQ02tehiVaGtrJksxSPd+or2UBbn95L/QiIwQpYQ0jqIyxDtnWpSx1LqZe+vvvjXQb
BQYd0bR6T4I03FbWhMHdF79UEY/bBDnDke5DzXUx7w7UptrHpXaQzJFPE5dVwIyU9SBvIiuD3r7K
MJJ8GmG8883B+sOhd+fTjNg7wPy2tp+PF/xh2MpnfnHs2pfIRqVMhdQpaZj7dEEZPXUL6agvu/33
tQpaISkLud29uqSQJiKdfgQO+QyWSqn2BipAVyBABli2STnSJ7uiMPBgmf6TbKioD3MFg7pwh+Bz
PFZzRYa0jk1TQ6pImwk2psHR7cb5bRkc6ji8la1u35Mr9n+Mnddu5ViWbX8lkc+XaHLTN7r6Qcd7
IxeKF0KKUNJ7z6+/Y1NRFZWNxsUFEgTJo1RIRzzbrDXnmNK1XKU/ouFTVdX6vUDqvgQkvegGbwSq
6GIL0HiqC6JqoDjVy/nTBjOtufcJia6aHbZog5AKShQzGxexTPpoIptRIeSS0HbDDPVnbVQD+v8g
vGxTW88jiS3HvH6a8OCjEP7KqZmG4S+V8fNmqMOPMgEYDrewX3jBuCFdgHWTkievrfvSpc60BekB
nFR4wz4XOO+abBQnmAwYJJX+ObUm7RU9lLY0HL88AwFtAW6VJ9OaBiigSn8ijwUsj11SAw19bzH0
1oQLL3+yQMv/VWkf1AjNNdjVfDUA4D1R8F+aMhJqKMb0pHdIYXtileZDPdrugRo0GcTmApJCeKnN
9MfXOx2U4jQvKWodmW3fwLGg/PSTVb2yyNtBQsw77ThaCVF+/nhiQV/sQ8GcJR+eDnnAqUa9r6pw
bopCUa8dAQ/7uDMO1jzs5kXYP0LTNxHUptUpxQX7QILPeLVViIUpAeG5ndg/nUBHQ1YMINVTD9CG
Xzx6pDJi4oJ8OSL5QngG51urOmrPENuSGCCPwP2zGTLSuGRztZAHP8PM7ODtb8dG3TfBUL94UKVw
BQ6Mp2Wz8UrpNPOBmgmTiIx8ICdW3hpstOq+DhbImdzHidAXJPT9o2K54WZ+oiqjHfax3aPepGF9
/pqPc8bS0xDTKIGD5Z4npfjpsrpnAd5Dt8xqGgqpubdJ+XqMc/E4RxCZOdbMxI1vlZswTdFkCuza
vX59wyqk2OKHRHYQqboM5baZsom+Mq2KgnAT0Xgqvkehf3B8rd1ltuGfqIvpiIrBTuJpe4itqL60
jkWITGFYpHL59cVp9QNBRPbFcaeJqu1L0ZZwGLTaONPtMs5CnoEgoSkoV2ZOzygnVBY8c5gbS5J8
6bHXW1gpiBUvKDQKzDYm57J8Dbqc3J0wHJeAW9Q3NsQ/IoMWcZ7AvcK4eHe82mVnSJcgacP9oJk9
nvLWQcSi5sYzqy96kmXYYsrjjEn711nQQ7HH6IalrCoM1ts5aAMZjUCfS8HHTKV7jkSgiA3A0Xms
M30ztKnYAR7I18JQ47dwYuqv/O4jawVOgM5QTqWj8zev4cVR69E9Lf7eJPEuGtjdInK/ZXrif7Ns
xMcBZsYT4X3emiLkycNlv0PpR/s3baez2QBIj+uoeTKCXKpWYG+NCgGtFCfWmRR2UWkfqGtygBJJ
C4cCLeiYH16Z83dNyB4yI+OBA13kZovMhi1yjT1nNKhbmFI2FKhJv6KwW61iGZfJKlU7llPR76wi
PH7tSALZLIsEZPm0JEIgbUFaNdUEKCAtQNiGlG5GQfmJ/rV4CNiVwnXF6KRB2d0naYYJDffMSzci
2MZt42/mS7BVaK/444bsgQn48mBb26jZVX0MP2KfpbOj/PzKPsC3VW3tXPS0HbA9AnIhnrnwpFgB
Sf2MY1MdPT+VTRkMxPZhFU9assyC0ghXQoffp0+Guhe4d9lzozYY0xeaePm3SJsOtpy2dHTXGbjl
DwPa1ejDm1hnojeWaqczgXrJTiVZDQSALw6dPMz36/RXxF0W6NaaSOWJmi3NZp6dgY0LD9ScIDcv
972i/TbUBFWb4D7M2EiumMxMqMstJrvYxyghjIMRsG7OPRcZUW7l24wS9HEokbvHCo4IaGCENcjJ
Zh4khsB9+fpJ9YrYKc21qNnPMO26UK0jDe2graLDaKbMngPF+CoRIMU4YAfUDnVRqKsE2j+U4Ni8
KXgGlUpXXgKf3FIg44DP5SXmT29JM95czTjFeVtqh0RlfOHnv3pP8Px3ip8CpsegdsGY8etM6dEz
1CCNksKtjr5BqNx8IG2LPJMiBQDVwC7Nrf5L0DJLUwzmDn6j77PCQoADxyADBCwYivQ2GDH6kJGV
K6HgUWynT4pjBstgTFDcN0TTha5RL7PauSl9Mvz4+4nPgmtSAu9okJpB1xoj6VwDEwI3hVSon22r
tx59NaXIbE3P1En54Cb1BUUKfdQ8stdzB9pU8c4os4ygDeoQqBZsd81R+12FheLwNbiWIjnND6at
6sjcIjUDozpW7TKb+mHRVBjQhjQ5DGWRPmeeGNhvG/Zy6JwbsSGyjIK+xy7LaOsXmEKCwGCPQxjq
Q4jLdJ05Q3GZi6VKHmpnLafPGNc7A/nKatbQsFhc6QgTXzw28LtI4TdhC7yZmzmNXB4F2sSWnd7r
DpAUW7cys5aRbb9qE5uFuQuls9K/hrUF1c7th5UpL+NA3Q99Un44PzIbZLIuF2C2q4h7ZF6tMtN3
k8LtMdCqR5qc2yEq9Fe3zsZ9QFUTidgPUad8dGMZPkh0k3cQmCphTofNUpeRMrOyxUty8jNaZI3z
ZSldIQwKARRT2EuZ6vhrKwubk1dQN69lPUuutmA8tjulpAnKBgcai5AMWRGAN4AdtqdnmZ/VkKYN
Heue8nIoSPZVxjU1Tjo6GVBlQF1nVuX+Zj7LWC48fEW76SFjqULDqZgy/SJwYbF8YxiaG+pfZYGg
SG38KlH25LfxsG5alX1Wqadk/mT+Ej9BtiYgsr7osqozqnqwHSz3aJY1y5uYdoNMbDF5Ak+MQQdZ
he56m27vv52Meuhhwgbio8MwA8vRjetZgzBfVoFNmhwsh0bW7TsPU75hjuEFzMkxQ4iwRWdZbrK6
Vk+UMH+d8RH5dZadBh0256wT6lUEORhH3gy5MJwPmVvC25oVS2GZHYlcKS5JGT+paixBdc0ICyDw
+lUvZ1xMykD0VLKCv969ki9a2BoSERA0ytJwg+CY9T5+/rax6C2V1tarovhkyPXkvKJIApoGRYHh
uQUZExta+4gnOpdLrsgLhrupOdTQHivRIW8ossA4Gl1/6Irk2xiNyiVxFJIXzN3cmEJU157FYfLq
nxaNpXoh19lJQgplYhvIF3LYzSgNCjSeafjupPGj1a3tQgs+zIp6BFL69NAPsX7Dn71BTU/fjP0B
BfBzAcR4Q+JPs2OTcjErW7n4Uxw/KYJ+oJk2xMpLQZUPCulLVTVf2ppu7Agf9/CvhtZi/iyWbeZs
ay/FlzovN/l5TpA6yk1jCtYpXaQ8t0WzwJJKYXqqaJq5Fu8/E7E1BMYegQjauoEy0MIuCL0BJaB+
SPpX4K98W6gfUZu9zYKWRu/1R9ImHFM5fW1Lc7enl+BlytHFOuziJq6hQbldoN9d12q2bASiLTkO
GVUq+lmdQsqn1w5LLVvMvXt3FOl1PsugCDraqpksFvsxk1pRsfOnnmme/bB4hjpgvgjVAPGUGijb
XAr6YB/aMO3XHXFZz76jfVo2ZgGd6SeprlBXrX3kufaudxP3NO+xWyds9n4S1auGBc8OA1GJLTPe
zKoZcudg0NrmhoVNcteIZliEVjK+RVN8b2yfwnY0boIoblfoDdwdGo54MwgMy5Gbx1u3lxsSejnr
+aP0pe6Rl45Db2A0srU5ZMoFf2twafsAVQ50J2iulFTl/nJu9ju5l2x+qwCqEWOlb1y8rBTbuXvQ
24OxxvAVr+ZLJyjtfQOwhEx45p12/EncFMHhUmzoRhHqdz80LpEn6puqum9Fgqg5rZT3DKR3X9Gc
lSfj5IxXAinixaQanlQBEPYiyxDzIV6CD95GaNY//Mp5trJRexkqS6xINbQOsV70pyabBDZdKPKW
lWSQ8AJUP0IJT57ZZ0fAV/dUxUkfU1p/UkLSaswqI1DZK3ZDHch2AfKPCgkUwRzVtXed4cDHWjwI
kRfHOGYUI2KhvgnRIVcRlFthnlFS5ttt4Cqn+6YxbvNMH+comGq90dgy42HN8rwjeYDPfK3UBwTt
ycWgfQiy3HSXrdtVOpCcNNsZQYUkTuVzrIIBv2g1qWrqgMJxzKjACvVYdgptnkroiHMbSZJW2woX
f3Bw9DI4z/PslKIYw87zWg9wa+ePk1nCwKwxgLz4tk4ME2bgYAI3Gs8fTvkxrWRZ52tQpIsR3k3R
aht2ssNifuedQbjLOcpe1Vy3WmkNMdWDM+in3mQNjo1DfaET6/IkuQZidXk5scn2NfRm/PwhCdYN
qwUjmShn2pTSZYnAZbOwYYDG+S7LfI2hv46qEeySsdCXWlWle6iN9TIWDJilrUyXUWTJJVJ5xuYP
yfwCkHEYqSNETUHH59Qo0DMmw6XQxB+86yP7uVGYMtIU3opT8cPavkGrQipNyLM7aC2Ex8ChgzQr
C3VpOSlQcrYYTk+avJrvIyxzCWR9cLSqJH0cXwi6yPFq4l/cTnZC2ocA7Yc0otxEcyjcmKE7y9s3
341VSOm9cm1sUypVUPUOyoum5Pf5Pchyy3xsAe5HXlTuRsuDlo7nd+ephnv0bSTHTaTV97agFhNS
6P1WR+YrYRJSntbaYNMtqtzGWDonNEtWVYJmkQNoNWC2YBWcXDFL6tsuHPWtqlXBeQjyVR+16oMZ
sKDSSQvcyCokdKnCf9V1t14yoYc7NeqMJdusaFWR5n1WfHx0rtPvWkfCx+dlL5BPnHNJ/HNs9QaP
PDZkXeuDy++DW9CNH5X25+9bOM/WZdiVRyeBJzuv7nLkDqhwQMP6LH2WmYOaJpwNzvLMn8/GjNZP
FGHw4xnp8wrORls/hnXf3gpq5bjIje5Jo9jvasK+MzPGu7BzqqViYW7uHcTlZKGfbBPksrwqE3hH
SocDsa1OcSem99rEqW7D39tncTU+5pnyahIKfPLwWy3M3i74TQexRAOCjwP76aFvWTNh6NeeDIYJ
cAvVBtgbMzi77MVAYuXD13rGpi0BYuyvLyXZ2GvhKpk3bb0YnF2n19t5FZWxc9hC+84B/LOo0kw6
nCUFJrZsxcj+jMP4r7PJmBjiW3UbNS7crjjAVpVMwQ+yU+DY6lG0iRCHfxsTC9+JGnzU1HBQJkKX
btz2VbO0lwZg4Cd6s8WQjES4ahlKdoeuno5h/EQlqHh1qHJOlNqeLZsyv2m6JX4RZfMlQmp8cfMr
f5vyuJ6SJnqlFQ/C0Bt1a59U3cY0cvsUm0JdCo/UoCiokJ1UuGccV5YffAzg9BeQtqHrpCNknDt5
Fbp5c00E/AsiyGgwOQ6hen7kPpBu3K9I+xLmVnJMlrmILmkl0SByzwSvKzmljfg+X5kMl+zBEVll
lMbXij91l99nSiQL+GT/Los6gotY2B5OselbTonx7nfB69g00YJPV4makDNWrkzK8iyU95R++PVq
2PE7ZH3x9bXz/fkr5q/NQtjc8WB/1tRAtqYzxSvNTYxXPTIoSSawdfvcus7yi6g306sYX3odGL9G
1Pl6XgqV5PGuVVoeSexMMhALPLCsmXrueGkV4iZtO8x3deJDTer1dt/UbUlVvo355JCe6IkuOIRj
ER9sAfkjUdgejUqvPHdNrixTbNJn+CXMXilInUCtP8ywrl8HnbFWehbGToahF0a8I+w0JPp4enQb
WJ9pFyTXoBq7o1NmJBmpdvpS5dpeQX9tqk15L4yIKDFIcImrPCeh7j86lFXmu34HhdgZ22dLE9UL
7Z/pyOK+exi7qX2ejLNPSWOdT1KlbnX2XXMYLMnPcz7AXTzXUZg8w+1RNgCtlM18OTTR8/wFjctv
V5q2TRwR//v8jfqyn15zgMWJ1zkfg4PVzncqf+06AdpHTfOOylAgmiFq5j103eswhc1TFuT1fmiQ
gxZwW99RO8Cu8YNvLKjjra1gNCXNsHwxA2pbEcqqpn/TAfvvCFRtV4a8VOLmiRSZ5p41Q3tuG1ws
8/3Aq0dAFWV6HKnZPmspJTfEyRRz/VMpm9LtJJTdHsMxC92CbptAP7Jrs7DdVrDYjoaVbpJc8N6g
GVzOg+DQssSrFJIfDQRQvWI09zEx4StpavyzIx1FqM0n762EIHTNkxUOBC0FebMYIhVKV0OlJGld
b+3uEbDSt2n9qnmExages5SVV1bj8B9jdiG9BckmMxhP5nvMpfG/nSk+zhAPyHrRDs9KWdBEYNl/
VYPRZuOhVMcs9pQdb4e5JSbBOqE5pNEy+Id5WZHkVXT1KffMV9jrsMY1nX0gYBWtC6vzXuDssPKx
utd2pW35gDibfmI0K9heblh22Zva6ZydMIzsPOQAwRJU7C+ZPvxowZX8FZF3w37/c0SH8wCgJUj6
4Lk3OqwIJZOQ4Ek4VPZAjkiWEEydMydNRqt+um8D/qdVF5fKkSUBi9dWrW4tQ/MxI1psWel69Z5q
Gsv5ongJcedtqcUC0AYBggLXPwgQlN804pGlqCl0TKREomBGbRLk/wasvIjjUQ0junUmIWs1cTuK
YkRPmDxlYpcR/ARaC4w+rIlq0Z99kwKrWWK8sfHXP2SK55xDOioNmrcWiA4pwWMNmIVLygfD0iuC
YUeMWYP6hFDe1gN+h/WJlqNceGkm9bTSQmo0r0Hme+X44rjgLoLcTNaaSiRoP6jTzsCYix8r62Fl
l+X3IkzQK9KkgxONjiKUh3nGgk+i0W7jBUisUpsnrQxtVnybDVitaIKd0xMeJ+1Y3mjQJk0lQ0DI
XCGWNvOoZxRsZZsiOZSlNZ6JbFJokrnlHsAR1sQ2fSk6FWZ8VOprG+b+mw5eKa+L4ZJHrtRqs2yL
S8fYzGpoiHkrAD/es2XJlAqbRrQP4j+vs1tqx8rNKkV7RC1zryQ+aD60RoXLPvHOA4CuF56mU5Z2
VMEdNq6hnxQYkg37EJgK0JbMTY9KOhKO0+fug0DZJSNY1bseRDl+VCiDZazd6Xdr9zhGNoWoGbei
W36PH+e161TY+aY4Jfep8Ke1SGP9NdNhVnqxo5Il1jSbZghovWBqHTdEZQYaqqLCOaKER9CUZusp
ikIpgdwSDVkeea7oiDeVUu/RqD+zMEF/ORbjObYm9W7gMrlGsYAP6TPl9rlI9l3skWle6N/qwK4Q
vhaDcQkkUsmP0h86ta6F3enNxYkbKrl1sK4m3zpCrFZXdOjSheW6z60dDSeiqLunRnmsQHc+R6z4
9nmYdcfEN2564VQHVxbzGYbHK9CojoZTy1JOxpbPB9qwC5ak/a0U77NSGmtPuR98ZT8/VQYUk8ZE
iB0Kpqs46nn+k8AATOJsRK+jb7XVeqP53j2sWKIbVnX0igqNe47saaJIhTS0h8+JSnOpDWH51hZQ
JrxOpJdETrh+rJ1iwnEu/q4pK+w4pobdLNZ5dsswkdKZpOsxwSEYNfviPQ4t/WjWpKOQVhlsu96C
UZrbzzEr7W1eh+lmPguphizazC43HWbATYAx6DtanLztF+5kBLBK1V8vtQrDR4VKkeXjPOCBF4zh
ounttcv9YK8ITQBXG+Mn+HlBvDezeyqm8ZIoSYYQZAByPanfbZTRJwPN53ZyzfvotenWQQn9gAJI
e86t8tMv4/bTFDTIzFr/mDI6qYTWF7cYmuXWZhVTE0C2Qf9a3NQcOblKlPhPMS3zXLd+DgraPOGP
DsphNPkxPLIcevVKBfb6Xn2C1CreCWD013Ds+p1oJai687J9qEMRtYs0e28NmNOyL5FHxnpI1O/0
u8d7anQE0wHvITrHHb8FSD3zuleehIki1BoJc7fG+hjVGsYDWUQoKhbVzG7tyYUrR/aZyU7RRjhq
47Zcz6upWd9KSM+zo/WyDqeeVeE6p2IEcoFPK/woE2S5uXprRKs/ZmUbrnBKGlusl+E30TVnoyuL
u+Gga09T68ZsGyxwjeb7eeueKNQ5EWPFBiviTsd2FZt9jDMGZ600tgUZTcbZ4gackeWn/w2k8PSi
+L1PMmOlvmQ+Ekklf+e994gNptIyl7DdKr53Vq8cdETunYZNvXDN6K6ZsuglbtaUxHdNrzwsQ5QN
ypBVaeZQs03EotLV+Ei7ID6mRRWzTki+sQf0D7FXvLhqYh4RL7Ccls3LrKaaFiH/WHWd/1xSjTuR
0Yrco6RrrNrHuXbgQo+jTFmdaQk392Ji4LMm0S9Z6PsEyvDLzwfKFOA4zJGCTzGp2yz1UPQOmitn
X+/r3awYLRQUkHfXt4qbVuiPueKqt6iP75aoGaMJ4ViHbYjfI7E/1SH1r5WTmXfP804YTN/8VK63
S5xw7F7e4pKyQhyb+rVFlPBQCiQwKXqp5bxtLULSXyAcu7CK5aYWLgcV0Ew51Mmt7Sv90rQOgir+
5s/IB4kNcAzjo01sVB1V9n2uKoIBvWlBTZYJqVkXr/L0TRemwSFNUJv3Y1JvWm8MroYgwGDoSHoq
gdKtRTSkTyxFKGL6GEznS0pv/Kg6FB4LMOK8CRQ6X/v7UpWXRlWnUIsMd9NOjQK4H2NijXtyNT9q
IXVmCrQueLFG202DS86QJlhETvmobGYXUz1h/vOJ0Jz/IhUzTuHnUP1lSlohNVV2p45bgM0+/HkA
AzQsCuI45ctCsaILdeVTpRfebt6skYWxzZNS7EtpBzOKPj7WhOEV5E5clTJ65j1VXggSEvvOI2Kw
NPFb+S3hndQDPqiB4aOZ1IrJu1bPzZSgdsqrx/lgJAPMQkvN9vOlz+prLypgm6oRMnx7wXkCe3ER
g2ZcXN5z8PXxuP19j+g1dDwkgC0Kk7SkqEWMX2UAjBp5wAzOH2O+hgKj7z3mZgO/GkKUIlkpuWI8
isJRzj4pZS7U1nmP+XWIlUZOSW+WYstOG3vPeU/q5IO3Tl18pdMAqIJUq2QdYqsL2waYW+u6Nioy
CoGxTWKvHobOGy3NrR2GxBwo2MrlIFCEpssvY2Mp7VbzHQZeKhE2eat1Ulu7IFGr5Tzq+DlViyQI
i0MtByGtUxm2o+zuhdpybtfZrGHWXolMK7LarWPU3nLuBQw2Hb+esO9d59rD1W70n3kwLlqrNl/p
NTvbCBX7+qvCwsQTlIFz8OopQ2+BrprAJWM7D5dh+jTyvC/B35gvpUE0S2a52m6+rGkCwUyUZSMR
Wi9VYK4qtT0U5hDuNZb9J8F4OqDGXRUV00nYkPplhIwlDk8/+mLFyLGtVFmyn4to7ogGBzTroaWn
7T04gKSXHr5gqJXGfl49zQdK/vuuKKrzfEVCXyM9VQW8/6Rh4mWlFWl6TpVXVS956g1bH/fbrqw1
ZVdV+qOhyk6sFCn2Wc3HzvFeY69OETmUkMAksKCMFNDadLhvFji7fTjpINjk5XxAX2aQuwiZzxhJ
ZnYF7cb5M5bUI5X7MTp/ff56l3/ZQs/3e1xskSLYtF3O8y0/ZqMytkRXhDzOD+YAfKi0PPs6BGSc
9GzD5lvzQZcvoiU8eIO7cERZ7gstpfyR4wOjYzxlqET+WSIhfRiHDVEpsYpR0EwzdxE0jn9PSHM5
2gW4T3TK9/mW39WtrLACi9SrOF4YSqYi1pryzfzyfEDecTXwJsMULhLEDAzyTk7zsweZ9aDLSyME
20Lo+4+hFDRWCzcmK3XwzuDfvXNCufFMMFt24LHcKxUiEzgPZLh0RP709JWeob3jP4Sw95yp2Hbm
vl03Gqe5dg5e/CDGqDqYQJ3xYJbvpisgDEu7DfqyZBlWkbfvhqB9zZh02pLQijBz7rMpIs36g1fR
leCj1j25lcnyVdebFWBLfLOsO+eDF6OABBOUg/3hHpzsfepZ05Y6eX6IuhZqqDz7H5c1BLsd6QjY
Ur1N5YkekT2T/Dy/u+Sn7CezfwnrtNw6RL2Qwxhb8Owly0CU6V316YKZ/2oChwlBvxN7wlVjlOIs
fyDIxN41m2lQZuNd1aJbNcINz4Xf4PVSFC1kk8uC2YU/8+UVn4eD+dCWxk61O3FwgFSfQloeqha6
59AQL0GcKzv6p+qHkg/dhrx6hJbRkLzNZ0SJpF9nX/cEQznlpAc1q+qbGVJxr1lars2mDL/hBN8B
Rau2tJVU1J54HMesfZtC15Oa8fGYiao76bbTLqmHq8saIy2d8em7nmFKmWeILkLyA1edLWVyCwtE
rL29TzXP2fetqZ9aeZjP8EGlJ6vYtIOrgGuvdQKiQnR9YvYqh0bhEpKCn3Weq6ox/m5XfX4ynbzh
fzG7FSmNtIImzVxSgyxQGejqy2i59oOXN+YhGhwgC0WlUfcg3GNM2pcp6vWdHtYMKLLiFWQmxScd
q0JOw8FDirntLLppQR142DA+qs6hoYDjCPuR7+6M8MJYXryamARc2jVfLAUrsW7TlPj3vmrXqE9F
yRyHNuXrVIxMKbX6zlaEIBeX0PI4HtE6Nza6ankw2MEf5ktQszx2gw2aRPaOhyz+7kdGvHbdEoG/
wI4LFJhI6X7SDvO/0HZtv+toJf2+pSM9E/MmXC0t7IlyRYkan491SOVSNQM29H3skF4LWwTdEUlw
OKxaP9d3aVhE5y4hzJbCFo1f3zL2ngm7YCDn/BfCY75mpKNkrPLHyoLA3GquPh1N24+oKtNdsRMm
qHTs672RJ/3Z9G04SLXXxAvfRHBZNv0VOltyQvF9dcZEPxmdsZg/YymCa7SOposo/FoNZOB94Wjm
v37m6CMmE/RFQh5GosSXpuoydULVA2fXBas4bCVZvPTZMHmh/YhfWTw7tvR0mu6jman681T8uspj
kT0YajccrfwnHTMAGbbtnzV/wsEtL1n0XBSVcGw7L7S1KjeRaW4ecE54j3pe+vs4Q1AJV2IJABZF
4NhSzk49ujKRRnU+rnqx8qjOgzkXMqlODc21lii4UQDwr0fZP5wHQqO1ft1zWBWtzcLsFlobO1cn
Zb+ZKl67HKjCXud7wFn7nUppB+ONvJf7w0rPIX1aAUTMqZfIdHlg7uXtvhtTibXcUP1trLi/zvpe
+XTooGxpeNdLqpnuW0B7XMuInWAl0l38qDgUvZG/jykuJccIp8fQmcD7jG23VlAPUxPp1AsaYOQM
pUDQa0DpTlzrGqcx4lRE8URfWZFJ1FOJYr2N1qgnoRJ1BRlW6GUOrjz0ls/fYgpr8gwm7wqGuD+6
yCePVmH5La4YfTh4GcZfbgXq0B8VD3nWF/ZEIbIkrok9V0tsELlXKyfWyrZKOJOaHxtaYCR+gvSE
Ufhv43OOoBs0u7b8Gp+tID9OFP5+r9xwXCkPg4rXbr7XkHa8HaWikt2DtkBIZ+1nLVCpsarQ2Eka
xDDeatIE59txl7FTZA/jtuP7WLLrUexcuxU8c4vcccZNZg7qbX7BklxDo2zs3e97gzVdUTa3lE6J
3UMsJRb5YFcXHY7gQxhp3h5lRr2IcwIwSQPUXwPPXYJH7p+YrZqrlZI9LG9XZFfjl9KvIxrztc60
+woveScgNHw0JkWrUXf8Kx1OG91SZkP0seOPukYGxVwbRKi5BlA+juTCOCHhbWXeOvvKkgO/Iyum
ZPU+KnrJGGuNzrvR+AQgY7SzaKU6KUFWQT/QXjcNet4xMe9YS230cqj69DK+arbsUumZAj2JzUNN
BsjPPH4KMFF80v7EA5UGFSLpwlpZDXVzgEfFsWQDuCKPrX+m7yqNmK74nLo3uDf+T6E5uH2K+puX
suNP6LNiGIunm07E9Cow2DkPdIU2fIzcozdZYtvAzdzTOx72cHWULdGvA1pti/6tRywHGz2Hps2Q
3OyOvWNQj0xypXajkw6ONajVt0oXdNjj5tONcPJNgkRnA6w/QkLxmSblC+ENzpsaelTl6FM/hU4j
lpnnBqgKUrQatJaPNrzDPdZ1sbW7UwY74aBEKCPHsTCO8xnreP3oE/G0mc9+3wv/fs+PTWuvUQCm
JZ/turT3tmZkDedxsAkfmrT0OaD/jgrBi3+Ayqe3M8DsnOAC+fGgfbClHh6EMuSXUrcuERZHdox5
d9Ej2vW6jfGnymhjUsD3t/BenHOWgvQfAze4lLi4RxPcgFM3w1441HVym8Vuj8yG51/FZIVBqylc
/66WPLqAMdKvpiRbqF4Jlduff/zHf//Xj+E//c/8micje9g/sja9UkRs6n/8aYo//yi+bu9+cmlC
/cR77diGaQhiawyD13+830NY3f/4U/s/JjjryuqwsBl2Y8LFToYbvFWmA0Lhv+uWcXLpFfwlBGlO
rah/WA6xKK7pF09mz+7GKYgKo53aLNMu4zK0s6euCkD5m2n9gy7Fsh3KZBm0fnGyaI8TPdZSR0lU
+5Irk0SnN/V7XeJ9rfOSCdfAQ0ZFrF/ocrcIbKl5z3MB+9b3PlFXXocwiuhZ+/WEYA4ougOJ4KGU
3vwIHSJS9X9eEieAEh2h0Nerpl3jgJ0t4Ck5Dtsv9VgXEq6AVPBhfk//429vaj2/yT8IqkEoTxHk
75f//ZSn/Pdf8v/519f8jy85hUTb1flfzf/zqzaf+fk9/az/5xf97Tvzr//66ZbvzfvfLoglDpvx
1n5W4/2zbpPmnw+H/Mr/3xf/+Jy/y9NYfP7jzx95mzXyu/lhnv356yX5MAnV+reHT37/Xy/KX+Af
fz6+8wj+cQ0/q+rzj/fs5x9EBrefyf/yPT5BUf7jT/XPP/rPXycZVP9gvlXn7dfZP3+PXw/51x/g
f3/ohcb3+venXhfCRRFgIb5RNc3GKfX3px70Kb2QrAs2wYSigOyYV0MlVadOjzab8gcDhxqSmdFf
JVqD8jS4N/FwmDLPWTtdtKG1Tq+kGkkCiFJoTZr+3WSZ+NBCxQhzpWYLvwyacG+k4B3ooqq5+tjm
yfe+Sv4yChZtJi07S9n7Q6YuO7xMD+EQ/WwjQXvMeAF/1eEgG5qVaPNvbjC9uFrhLuRJhJJmScZA
QfXQ/0hrJ9yGNoR9ixAzgE82FP76k+g9ZeVZRJmVnaOsYkKfl5qh3fidz4Drv4eq2KK2UpeR5/lL
Nv4wz4mWDozaXSTZlLOaiafTNE7Tlu7/CWUMnxK95ycIo7+cAbKTEaO6woPwDXzfdzendstI1bQ6
alD2nmNnr7WAfx6q5YdqVlBOiH3+v+yd13LbSLSuX+U8wEYVYgO4ZRQlUdmypRuUFYycM55+f4Ct
QIqmdzjn7tRMTdWUQHSjsbrRvdYflo2SZL+7hdIZWse5sY4aFDfSwP1mg63LNLyaR0c4K31se3Hh
uQATysp/wQXhzkUkawvDLV2QbElmfiXfx15DgSl3QKrrEtg/cCqwkOsFRZYXp2NTnYZPgFGQO8tH
/aGsvgDu+T0uJcxI28dG9EiR8vL8EAJLH3tP7WBukHDFg4ls27KPfLL8jrgoh3gJHqNaxkl0JdnD
96FlnFSDd2RZBg4+9XVdZVehnJfzAMHIeWgPYAktQ8OnRjfnFnJ4XV2d4gvd522+Ym/4g7oXtBV2
hRh44L5AgtZhMZx3+oMp443Q4j+kRAgiaKn/hIhVf8amIlu6tYrQNqXAU0iO2LOZfNKHXr8WMnYj
gkSBr0hwudFt3fhsvG70QKtWSYevuGlo3Wnk9NuqDNOFWRY6QiwCnO5AcifpRgOIGGTBUKqUUux+
Ltl4KRpyXd45PaOT5Fq5LKoCjzMDFc1I5lST6M4pKXp5dENfdw68QB/7cKo/2kzE1UVvVmRrPEKT
DDd4sYFgFwb26Yg0tXj6aQGGLLwsXUkeh6xpMZoRKy9XThU9vImCAs4Wbx+N66tYuejdYKXm4eN/
/B/lPz5mboAv1lJN24vDs7cwSgRoPWDbXj0y1oJ51jBFzYIRDrp8K2flsCL/fyaU/m6QbBRFsqqZ
vc9jPaG4qPrx2QDMnGlFOZwZTHqb74jbbLuuRQ0SFOLfp7CGdFutctp3EB/Ti/TyfSqnen8LaWl3
NldZtsb73MaD6CWSS/zGvkxqnMRxjeqoZMFVQzFKWqihj4O5XS8/T3C0teCcvQBllWedmeK3+3me
t731DHLldprqiBTIy07Gf3N3vguV+oVjgjFSs/u4fkktYyXXw3Z35ncbKSrmf5/8nohecJS8Nhz3
dVoDIDFLC58yLHKZ4wI11N0vU+Mk/org1fzocgB6FgEw6dfbipBrtViL2jy1sCn6WBnaVl33+DLw
IVTnka4j0YU4+YFlIlOMc8CeyOJ+WipwSINAJHx1hnzKRhXuE/uma6s5/ctSkSMkIwP6AM4NFbb1
f72tGIWqLrWqciDs7K8aZobYK9UgFo4GZMSQyyzRb4uH02IsGpctrlosCCyvr1lX2ZhWVukmbYxF
xYllJSVkoAarxQF9m4desmwpD9KPEJKFN+AU/nn9QA7CW+pe38FVZBEZtOsMk+4l9CHcxsr8cVpL
ymKUH9KB+Q+vhpmuCtnC/31cTojEb1qVvFQRXtCBhZqtIxpADm9LS4iDi2iOLi6k8m6VQaw/1pfa
L65Yklh3CtC8KYYFcQ6sPMGg6WPBOXdDyZ8XfXQj7Pi6FEjZymfjshO54ZOqRstx5fGC4gIQyqqx
I8izWQE7j4QVWlu2R31MRt+N/OHsfQ3CUQwrlSy5qrCEObACaapz6oHtq3p59r4K5WF73wHPGZeg
T/ufA5tvtke7uxDge7Ks47VoICxqKOPfP+29RQIx0a1Nd21FBIWZGus+ECeGj4ChhPTK8ca+7nnG
1hArHDf6MjufvdYaJNoRtnBc1K0xnhWuvS7Mei2lyQ81WA6417fsu6uqSfkmlj/GxXbvJ6hscZy4
03gTei4uav8ZL79tKYeXgZlejz/6R4+VQ+ND+gHHewWyw3R2+TQ+SUzZIqUMD0AlfNIMOV0ICtMI
OI9wZvZI0wckLiE3RedWAr5kMFdjv3d/mBSmNXeRiOyMObJzPcvPoR8e77t5oOuKLBvyuLvk/DFu
QD91XdcMPc4NxV2HTbPV1Rj6ltjk2Nv2erTkWPmPl2uOx7RPxziNk6KpqibtqbKJmtbeMS7R5BLT
D0LJ4YwHrgXrnP6+CC+rjD1O0VbBzC7tOwRoqH2Qh8dTaFtlT2qOpxHSLiGFO8vxyWMnZ4au39sj
6rE+y4Pm3ldU2LWXpDyBvMAeh5gyvEjI887zMcfXY6YzsAdLau066UlgDZAB0R/4GbQlpMDyDNzH
kh3YUra8V4FS64IzyiOaayPyF7J3nkL3k0s4qk21DHIF+q+HO5fX/sw1+y522SmGslacqcUgzZtW
f4Gl/iPAbpKlSivXWa1ce7pekkYr/HXkom2YgoRQc7aMlnof9tadN5Dazn2iurAuEH7AvsPyToEK
rtIM90qBwekUM+8jqFFhm1FxWu8MHxn/ORuazfsQmiWe2PgG5qp3WlvYp+B1x/Cl93iNAzYwHv8M
oIUKUq2GJ+PogVhb62GUHRk7QLhPpeKfutljOrhPBvbbgDh80Gi2tfw6dn4/XKDZ8K22o/OvQwda
qJrpzJ6lX1vG3PfLeaw6VwV2W1+GMe6NBfzQra50R0aT74JdGXe7A6qE5qZ0hpXEhiOCX5GyRUe4
MppPc+r/n6v/da5mMr/ndL4cq2evkT+87pzDuf7/9hHa2F1vWOcRk5RtVdVYeGzZtHbXt1r1XUUw
ZdaVBFARqLyPxZKbD9P6u/tXp6Uim9XTXz896IHv594i+7sTipBt3IUMvhHabif6Ice4fejBmkjS
WVrJq6h/crQXrfOuIj08G6f17jXI0cwkPHbCrtviqs4G8dhVpL1Pc/NkvBCrtj7WN8e7r9iHBhFj
AIPOazaZuN3+hwyh4qiIz1iFeeEqlpj7efvDl8xibuJ8PMcAbNmxOYSvgqeT5V0FjfSoOPFtYvoI
GnqbrrhBoBfvMbd8km37riql+/GpP+4spyVE+LL+8X5nSD/nFAnWBiYAWDb/u4VA4PsZq7/UFmVq
RP6uRalCYvTXfQMO50uLpmFTjIMIc7BV24IR2HhXZCTBev95rDqVb9RY/ek3ZCps/7FGKs7p5Zsm
e1aU8LtduXfgd29NswS4v/+EO+3ZZXdm9OMJ1j8Vgryq6+WszovxgXeajnMMxQOMfBvp8h9NU43Z
SA7QvD/N/yMIxpny6cv9O4gt6poGWSlNmb7sn3YKSqvB/7a7ki935yMqa8y1DPp9JitAByLpFmXC
u1xRTwxXuslCaqSDxGaRcvSVHtjnstptQmk85mJYTSY2hc+MePsYBB93bq3g1a0QFB1vzKR51aOX
0OjvD94+KpwbcLHVDCm85wIZwrdmKhxoh0F70OrsVi1Kn690ujzS4piMwa5XmlVqt5IrDxmGCBEr
YfGflI+Nw5ZBCfliG0OO5jIthjYFscxcAXs8K2L5DPAFboZvzVUDOHJ0g0SI02ZlG4uvD7nTZOWt
m7hyIAgdbNWz/XMdDeIMPbyhFneuWdzk/W2u6qs/XRhSDQAIUqb+WZ31y6IzrtXgRovQKPWuphH4
0qXjsTHtEvdjw1ZshX2dkIVljAvgp9jwdCMdQpGXFBV0kkTwsJW6WOEdRTYiUE+BC/1AwBdn8dyd
g/Lfuh5VC0pM6w6X4MKrjTmcmAevyB/bJLkd3OQkTQc8qWVqGuPoHWtAYb+heD/f2hjU4iWNomUc
YBPx16YskTwWg5iaUmXAzkGyPdAa9GsMJIK78Wk0EdxVWnj5p63QMi80ZtzntmLZOaXufj8+mRqB
oQvFIu4yaXq6odbWOiX+NImRVtfXY7OtEKe9t/xLyxNiMYXJ+LvxDIl0NA9f9ltuKnMNt3PW6Nlm
9FwvTLSZpAyds989SJT4HIPdLWXKTWudKkJcNAIcYWTkD2NHLFLGbW9AO2hHoPiD3CYXx+Pj0PfD
1sbvry1rHJPG89On8JAME+KuydLhqnq8zuK+XPo+iRsNLhrYKD5dAoZ+WCQN23J5mi8fv1ETddYH
I0y1RIHThNPtVaZCdubPDaoUQ2Xdt36aLeWZ/9JNwM5Tu1LqC8kgNWcAFBh7YgJVUGPtCgsuCPyk
oGVslzXAVa3aLI8PyN4paFpLOeSSqzd1AVVrHLBPAyLXViaA8pbriNNAIhx2JtLD8Sb2Nz7Ieyiy
On6xhSag6+81gaeCr3soyuFQa53VfXniG+FaScX5OJ++/lXN7srcmg9hPa+8X0EzJTHlfmSdjzfx
k+Xbff5cGUX9KpSV3yWpnYrU5zLf/uGfYgfd1lQdiVlLs2Rr73woKiVmLnrlurCxbEysbFvidLFM
tShZGOBH1qGF/R9QH3cxoAMN5K+4mZ7o6w8tRHtcywoXwveBuiHUAVEat7lKPXec4MaOjQ26AGdG
Xp8qXfLs6W630Klb/OW+8MxBQ7reLI/reN56kDuqhuMorThycK0NGt6f0bexMaeoYA30C8BPN1aT
XiJecmVE6Euk8eKtaTs9D3uOYrSOKNnKdu0zLBvvwwp+3NiLxqh/OH7+vPtwYydiFc9z+cE0wtsi
hs1DT9Bqe6i7fuUJ9EjpS2Sf/b/qz/EoFXuppel9I1oD6ZnJoPPP7kwA5GhGUSgh1avb4TnGsu2S
HF+D4lbfr1A9LEjIV23/3c9IIDeSA4A8RNOrjGrrXDbCzJuLOPJfkdVAY8w2U2tuxFq3GXrRnigG
t6ImK5WPXeFsndy+yHIz3hqJaa+VsNkgB54tPMTQcB8F+NtkylqpxWWdSTg5uK68aF3zsgnTVRcM
gN3SSplVKLPasqqBTTXOJbloln0oGSsUTNw7HTshKvWQCFrsKWa6k15aJDFZnAJo2SEV4bbA6rSU
vfM2lKJla6YbMni4l6uAg4XpsrKF0nf4nOFKtl2g73r3pMeZi3CmvyDzLC1Fc6KpAI8Qs0OYBevm
MTw+BpE6GhXq2IKW5GJdNA0nBx+2j4VyPQ3poLjueTJ03bWvo0ar+Za2QDM0Bli/O8yA7JaqXT1P
Iz3oZbIYKlI0HkYILspzMx8ROURk6b0uU0hCISNBVF27buIecdDGXkvYbuPe7N+wMfyWQDRbBoNm
LOUUzJAcycN6elsk/wFfO4zN9MqahLqX1xVYIUHuRIGnn4EsEHcyCM8FMn4s8HG4NSEwr6y2xDEH
VuAsUI2f4wsGz7Y1wsIeTSuxoYhJCAXDMPPKsoQkoM8kBYFwuRDTKw8kVBIlc16rPILKp4sty/6r
VwPjOteib7VRA5BG9YJtCTHQ6KF0YpoNu9vdABAyVGjKZGcfQVABmUGFcrSkDnLw8l19+xEJLQcT
q2piJArSTeB6kF9KgRdv6tfr1mapGfw4nmMScVJ1rQGNvkM1ynB5VwSG3TxCo/g+hkbCRm9JvQUl
TgiGlJMwDVTACs8Hk9RVgaZFHKjm7GisNKaBsAFVYPgXVbSsqlLbeMKSFuDQrvcCppcHb2GhffEi
7Ea7K52yWCRKjbhxLRWrykVaUmFrNIZPQyUFDXscjGvwpWiRf4mhIGjOobVd/Q/CqJehwcqWIJVl
b1MnvlQ0/7srZbNDUSX33XoImp9qWtV4kfczS0sqwKsazsy9/ixL6zG05CBw5lI9oonfwkt2CCI1
dVBDtfRgpHpG84/Askz/JVT9F7lBqTlyWZuCKAhwoKJcXfek/mDsfQPM7oG0s77tRFRXGsOJn3F3
jPoAfiF1NpvCiqItara5GBao/OWQlAJE1BtXm2IrrpGr0DGU93rameJLSNaCfac1Fx1lg+rSJl35
EWpdi+A8hjNrlKzndmmcwTFH6+st5Jo8PAkrSyya7BvqCKj4q6vd4Oubbpghr/I0BaCE9cAsNShA
EYGOo9/jr7FVyvgx71IMpRUvmYsiffzvBmGiDo+9pn9PlB4xndo5/4hFtEc2kdVafN6Ix6pIz9v4
VurOUBjAhga22UwJ7CWESg+8FlobY3RiafAIBcE/521UM0w3okVPffYkEaOUYKJRDSReqwLXz0Qp
Xt5jNrHcgCWnvmH9eZjiNikca1kUycU4mcblD7mfOw815IWitYDAPPcCm4izVBTRLACJNijWY9Nb
r1ibnDidGs8KI195GsagBtAE1sM0GdgyJBmOOuXPaU0UsjnMBUpe7wFtePkigyyti/gciUJQL7/I
V36EdROLx1ASsLLHBfMttMPYw3AelVczLheRye4k1/CURr8Cl4oifvwT4wnG00ZaAkh4i/PSN5+N
xlrshfqwxCsHcXg2RrsBD+bzR+Wf/45535vruJPOcpDagfQIZ3dbYnKdjAn+YjyYjDOg9ZaqaF+g
DInMuRWFtiojLALfFtcA4kR4BWIzQ5NxZ0LIoZHNNBT4gnitSLfTrEBqlmAI2+2xmaGV3rUTJff7
k0NtY/Z5UHGAYvyZGAGIWDSugEMwKboMx4FQE9bq04RQCTBR1FtJTZJ5YCcnu3MidyQCDVsaZFGo
wMVp+rNr7OdxZqRyhVw9hW81XHWqcunBWp5b5pKVCqPkmwPTpFXzGwUR2eM7LW2vSDXttAydHCRo
XYp4+weCNB4lXmJMEaLc4WUE2P5CuUICJB1uTLI5SevfVCQb1hQ/YNVm4BHWZlLoGy/X5NcaYay6
1lqcJjXYKxw45voQw9KPU1DbriXN+8bdlo0xcwuXTCC7Gel7V/BH9sz5rMgVF6x7AkEpqE9I7aB/
p+V8yGTr1/hZ2utdKz2rbqLgUsBg6Z5/+9ZBTa2smYqOHWWgABcXI/keQd9yQNr0lGgt+VYDiL0u
SyDC1fhxFlr00ECiWHXZ1e4zwMz/qXotICi8OcHdVFC4xocJlfQR1s26aNut49rnaWE+hV5dnXmR
OOtLbeRfrSogpDPXbdYZFBg3F+webPNUsu2LUBfVGoF0wuv96WE6GvMQVU2OFje1ATGMXdL2fTha
TuVO76A5cmRI0jZ5DVtxirKPP2t7FRZJhzeOwh4wibzo93iYZrYEpHiSJmrJ+sGXUDFBpA8eoPfW
15rl+zANXX1l2a6y2B0q1ZHK1SA3oG+EQrpgfNm7A8UK9tRFYDy1FHJc8JBQ6BdS/qyOxJYkhSfl
hq8EFkJmGl+jomX30UfDreIPJwkHgLnaqRuv7rZh4KN/9mfQRLN1c0le7A2cHUXPgx/c7Ixdn9Xf
dDeAhMS4IUtszTOBqg5eFt8OhNLOuKUR34JIv3Kzm3H05Jzfmb1/85cRrEOQ+33642MQJXuGpcwW
dSQsxeBIdIkxRd04nI7ksgHTrYffQ1oH5y6Vh9HdfDZGIZK6cLoY8Wl43YYFCBQxvkvqt91hLkuS
ETJ0zNl/bZzrzJpXkvqwM9R+6P9iz4zKaXcSsiHSb2ohTjAr80PnUulO6OvJFK6MfNE6D0YM7h9N
L5Aq7qfI/esLCDBjVaivR+r662s4vnIdymQYQL8UXSc7oGp7JWp8JLGzLSN0mNQS9RkXTU13KO/y
Onod3/fH33M9+97GQ3bRtuGJbuf5MkL/Zf73i/PE8cFAtlA6QokjWotrkLctq+RKxaobDkxs+Wxp
jt8kbvubEKOR3DrDvhPQ1tutJGD1JS//871MRAvcgK1hbhkn4xMcH6r9HP2YPTFsw9agv2uj5d7u
abpVLLsAl1qwLEUhkO5BqjlIRVCvRtUU2FRttWQv/gDbUZ6OAx+/qK3qrlAwF88AuC/01tBOq6HL
XxXD2xpBAnwpBssXih+jTcRcITMzt+0kgez6dmM5AG0ZlYp39M5MP3XeNlBuoXWp87hvglVcJD3a
x8EpOnLbvzUkmrVceAglS2o9l63w9Gh7FiJeBf5pG6MONYjyWHTAsF0ZZPPe2zbtjV94fA8RP93p
QpdUJ40WX46P62glKMI0REySRx7ciGxu86PWbWcJuk1w/Pjck+Ov81DkC1XTUeVF2pB02O7rlLW0
ULIKBYfST8PXvLS2oCGVB2fgpDeG/scFWlnZK08JitN/XtX1GtrPhdPNpaFfSTYHiTTOTkyAwOtI
ih92b6wOwWiEiL/P+LPBIAXL+Wc9/rRyByCDJhPETNnzp+GjZP/IwfDNa2APvddcHh+N/Soqwa2r
sqzZFulg7ctoOEPJ0QtS2RpSCwJ9uTfLIh0d5HKtD/qV72Qvx9s7MJmEKmuGCVTFUmx1fDufkrQw
zhzUceRijaiSviw1kzQheQ9DVKjwKEAMSQ9H8fQiFDuXIFoNrFFy+pzqACnfrjcyCBGRFn57+42t
JetxjP/yGxCV17WK3NreT44/24HI4tlMWTYVMD8sFrvPJqF1FGE8Uqxjd7R2EUhRtbAhVB0S49i5
jwu6AmWevvomEQO71x3v0aHMr1BVYt2UDUVlA7nbJaOVLCixebFWzewV19yfGqRHFHRrrIHIShht
x3ak+pVjIDTHFmRKjB75UdCZF5zlopntuDdNOGgk/LPXwz+EpQShzLsqyD6GQyWWY6vvN8i64WKI
1iXSnINmvL7d5vjjH3whmk4aFHyUqe6v3CK3GrOwR7EW0OmxYWyFV61KMkbj29j9a1S4l2DgLwKv
n+qnH39tylM5uaBeDgjcnL9dc7yjB2ahgEmDnqxl66xNe6/JriNROU5SrNNBbZCGSe59ztZIEkUz
DDHuMiQHJ5zSx4WF4hdL6ggSEOfhGxgv/H/j71IH+fDA1fAYULR28+++JlsoMkff369GPva8jp3f
Efpx/+kXQZuew08Gbiq9DEbMieb3DyFSP1Wdf5K5jvUb5vP3WsX4qJ+rnixIAigb9RuAf6Yw9hcI
BZJUV2AMqVLl/S5ccn9ZufF8cokCOGjfd95C0kS2ES0CF5aK3olVZsu2QgMQ0WUMV/pMXExrwfut
oJUmqIBheGPlkTPXxJisitRNLvTb6c5mkPxMpAZW6nhnVa36FXrqt6EVfYcsmwNzRF1ADEVDxqa9
a6G6rDsXsVGfuMojacTPWb+//cr/tFGzlzcZVI/FW8M61TsKd9bZPxvXJA4GFrPrwFO7aFHMmrp5
Cb0THU7u7sMHZnRSl8H9+/MjpmCS6Q1wpkO88WCfVMMOTlHdnuMEJc+KfjuNyxBVV5rfU3zeGZf3
rh2fL4fXNVu1QYeSRv4CnhG1hAe267Gu4ZVcYQLO3q//mdnPxWjPZg6dtNTl+mpSR2grq/w9p4//
KkATH3wwovDHfupm+q3pcSzrEuU2bRVOf3D2UpDWKDACNs+85/efdxQOKm+4SJU8mV7OR793bgOR
cFE256hZ4dDR4iL6dhcyFnei5xOC+P37jY4P5cGlxxYIME1wVbFHhkIGJjCKFmCn0QY3FVLgTtyf
qyK56FX3KYDrNFWOD1/WadlZUEgh2dm/XodULKq6eIiH6UMLu6pDV6YTfvWPdePQsoF6gkWFkz2d
2P/29kJy2cUjKBwN9qmap9+Br/6jiUMjpbFj4WMiMGzdry+7IqhxCGxRNC48faVjyDxXpaJftQoO
BDIijdL0jj+uww/0wkoVdzFdm3tmtShFsql9PqBRrG2Ov8gvgLJx5fzUP3NvY+vaXtKx56d/aeYs
A0dqLrMiCxZx0qDYm6lA/s0koBBi4YDVlicGdetahA9NqV4gQIPVrNGtHbP82cTqmDiIuV7rTgLT
n46EH/fHTBlfomCrVe5LJcfpOkZSYG44zdLtextIAXKZbVU7AMZV/1uKlziU96j43bzdAh4aAuS1
xvZZhX/gz3A5tu+V9k9dr0q+e+5zGyYUmvWe5VzpZjiH5rO+xIYdE8e93rhJ+NPVBVuRsStVg/dL
KcveSNG9dKrhuRDGBax3AxSD5J7sdUnr5W4e19J1AZLwd7fkJMfE2AyefddlJo4dEs5lbSComOTh
IlQsd66VfFBSB3tK3Yumzf3H6Lz3x7XS71bjVHNjOP/oli8wlgzqj26ZWNRUGj4XIm0x9fT8y0aD
ZPYxbNjVreJMq2bv/YR0DQE9CvAviDZS7D4e7K7KoXKWza20R7qOTitduc1xsnnv9/H4O7TZ0hWN
LCiitCBD9/AofakkctIgGxRKfFAicDhafmEE3vX/rpm99Sqsa0+IusnXoszxzBsFMqIOZSQZO6Px
+/fpAlnc4KyKLSsXtbF5LXpBlq+Ge/71wjgJctSVb7vhHjtYzB+S5cflx5/gQHVefB6ovWNCGhW2
T2orX/vD8DzmD2NgiFEtcJPtphXk4wqjaa4S0Geds8Su79lJupVnFVPAHbyowUnKzILN24XHO37w
qzudFiEZ2LYy/f3T4a01ZdXTIzxEAo3SRKKfo/EjZkWoXKDlvpUtgjGM8IzQU+zt3JtxlD9+k+Im
rxooblbeHRRPSndr5SzPMJaEvECZOf3Rtdoa9c+TxoID81+8QeLWlJ8S3F//co/jQ3DoMyM4KkOz
QNaGf3fPU23n4y+ascbGaiIvE2E1TyVgtIkws/dH01IvO6t6yeVhJpzmsqhqGbZeEyEl0Y10Nuc8
U9M7zcBaTTToecto8mrPhS1tpoHbbcrEkKUAKDpDnG+UOSXL7j5iMLz6uOO47VCl7OrzHa0iWkk1
ckN2/ft1fNzVzOZ142JwDF//8805DJyNTj4w5yCaFuaAAA7Wgb97PbaB83Uyq4bkNcOKOQTsM35q
s7L89r8b6r0zUVr5Hc+I9mc/Kpq6yrJ3/8WKOpCMsGRN4evEuQsM3d5a0tlO7pS5lq0LUudN2j7Y
3XAD2/PK9JxbOY/RyrFJP4+vY/faPpDYK6G+9+d6OUbbqb4Hb3RrGuApDvzM1zmZpfiJ/P2nlhFc
/azC+Herx0fz4Ny1dJug5VkNRd6DriWiVjtkdLO1M3TKWko6dzn0N5grD5sO7VWkf4K5LLDlDZJI
2ziKfjc+9sfPYj9e2AO6ZQOEqunnrp3MzcA5w1kGXdPYXhy4DzoPq7rxr47cSwnzi9ok9d/rAED+
3M8zyNQXSkhs4VKad4vCwZwGyiYOUyWf5XxIA/j33nUuB2eFvnf/RjdOkqyBQC5TUOb+UZVcV4F9
86UJzOvh01JPs7ZvLaWeiKGBoj7b6YgH5rdGMdxOjbLtu8Aj63ucNzOOOs+f2v/HyzpQVhSkbIhM
RVNJ0u8BuAI8rTu1i1lmMuWRvdN3CZ+4uQhbRHjjb10ePuiZ/6vCj2pZofGPQVk8bdP/8kPbR1Yo
k+7GHwL9fmzSQF0iQSMNgEr+8dt4yE9qyXtOSgdyMhJNn35vxc61V6oT+vFr04aED72arDxXOT90
l94u8pmrcUbKTflcEzC/uNfxkbQP7ErAxtq6JgSjKcTepjj1WczDLMlwnEG3eSiiV39QbpqkM4EQ
SJx1PQgDhhld50ifnsZx2LKFVJce2tXLThOQU2MsNMve8dYc4k7dEjH7tGyiVWfjEJEJivhdGG4i
vZ8XiZfhmj5c2EbjrqpGui0LD5Eyt73vJVIHSWegEmQjVVqV6SJXgnBtag5pf62RF1UrbciZDz9q
9NGXrDrIhEklGCMmqSAxDPkR3rCvUlsxsxDRAi28bb0oWohUv0JPchN4OFlOCArD1JW518ZbDI2r
cywqoxn2jcsaIkXXRCzVoXYKGOzctXy+tx6FeY1t0jweBOkNCWkIHSwxHl1DifaBH60aKb8VCLSt
esnFn3LQLr0On9US0ZkleIHkQRlsFE1T5yyPi3aNtVo8Ky3rvBm10XtZwtAzAxaiKopLuaBSTkPc
6UZM8a/YMJ/8MrzQkn7j4zaxcEvAZEpaGIjaI1CZuvp0cD/2FuMctQ7LxG73/S3amXgI+kqchGaB
2834FlUlBTehteUcgR5nlheute7M7H56n5IcFoiDyzcSNilBM6BbZ6YPri5vVHwD5wibUtBsMSaa
XmzulhdRiY62xXYtSfmblQP6+/crxp5p3uDJqg6N/X16zbgVp2s1QBBx7xVXAsqJnIXNydvrbYK2
OSmZf7uvmI8N+rBFsBGjY2w8oEzCa9Y87UaESND+601Lg6WDyPDgU1P9XoGxCtBrOvjOESWH5G5V
Cda5cM07vccOaOfFA9CfS7J5xmrz8v7+9aD7YUWStxhQTJpPMdD1WbWBWrH+RxyAQe0wNzSeysqo
IOCEF05rNNPX+EBA1J6LP2FpovjxOSAoRtoLvgfZ7EBUaDFdDpHJR/73S1RgIcJZ1kkfx6hIgiJd
tEWOQcTXsDD0fAOLlWoloQGo4ZdhxDj4vYeG70bjRG7hPHFqYz00NqLBAGlaAtrB20Yug1+g6DAK
jjop9cRIypU1sHzkEEFcTnFiVwjJ1fGDZjNPvWDgQGu0xmwKlTwN2pM4l6/iCI6M2uS3mW6zswNT
AWB9IZS2IJeY3zuq1J5KiILgzfDLqJ0z2CEv6Cxt1Tq8CBLxZCrZSvYadWG32T0OseQL39cGCJ7h
BvQdiFs58Pg0GvN/Rg3HqoXmmt7ByMHR8MH1E8ZUxPcNHPQxeqq2REzfF/oKebMVcizw4wmf3i1A
wTTiaeoP/5cCN/oUQpi8XahI2b4tJyb6dmifesXCQBoTBY7eWmJvav4tjvSMjUYbi0v25UgyjoEk
leZlQTJsWlwwcLjCj5nzYUm2V2FXaFntr6Dw5WUx2NhGt9R5igzlrAZNLE8biEP0hN9Cy9NZZpUU
7tL7qiMHRFOD0fThGMO/bCE3AMWm5cfWXIDA+k8zw6lQ0Z8DNVmiV3DSquC4qtO8UB4/gi7DOmCW
cNbF7Q69kogSdboxwxjFR8AreS+t0kJU81RG6PgtFuMguxABGL+wWMXR8DskY8k6CyqZ6jZbYRzt
MfVzEEg/GJZOXUHITu7+FpmIBm5lARyxiTZd0558CdKoq2KKjyvDgH3mqOeaZKFRwJCmOVzFt6B1
DWOJe+9sDFw8XcMkuPgSuxwJCZmbKXxxflJnfv1j+ropHg/oC243hfHQRC2Msxq7yM+h3LSIv8it
E8wGRwFkZW+mr59WN2KRYPae/hq/gWNk54X6ZBqSu+jzZuVEmfHNqnGHKe+nhfFIeENZWradOhs0
80wrMcTUc+sihlxWOtLTGOU4rcozR3dnU6SnVv0QMmPHb+ZOoDfohVgV9sw/otxMQcToGE6EzUNu
NKDHRboomXqm96JgTPIR+ce3WAfSopZMhVExUdoiAbt3TnMCVHljtJXXVZsAOG/RRvZc71ou/SvX
Dm741bRkf1yXKmAdYtM8o5B69nZpXvj3hpCmXexfLk2L64ydgVN7p0rzkKblvK/T06zLID3++O8/
E8gYNDNIi4+l8d1jvmmZnRR4ebZOasRVsojsWe3JS5y8T62hAedbJdPG5ONCtTWuPSt43Lm2zRUM
cbKXv1+eWu5FVul3SpMjfe6sQt+6efvF8Uf6QickPWyplqpphkbFxJhII5+SN3qBcBlI+JQaI05p
udGH6HYbAe5tJjS3xP9Z5yO/sgntJfq3WDogP5NW5zx7snWx45nhkhNtFDtgp+V3/SV6B8mTLpG4
rBVEcgMr8tvpTe+1xPZYmQNXLGYIZPXrNNNmhVr+Qmv74R9No4+CFakFTIKP/1Lz8NtRy74CFUgf
lNzfoksWXjtyU5yCHVOWucBbNeKrgejBJrL1y6qhwR5PSdR8MGsZD6F/7VzdyFejjuPicwcjASjP
DboCKe23wYk8NiH/Sdt5LceNJd36iRCBDY/bQvmit6JuECIlwdsN//TnQ6lFiqapmX/i3PRMiPBA
Abkyl+kMvqgfHJ8YiX400/ano5TXL4dnSLKUM8V8DNPBWfxPh9gOD4Fe/vx9lFGkeaJyD8cjld9G
NSGQlzHUgyab5NfdfH3AY2f9jCEyLQezvirMjMpdL9a+FLepVp28On51SvWDb+lXx0t8PIc8tpY4
I53UFXx5oZg7mg2bSPUXvuavjpe7io1TXSHMwYyThTOT3D9/jsUH2Nghj4tOs+oiqxRvmjYjPsqj
i8P9RpYZ3+Zy3w4KnvdZeO7opfRqx1YWfoxcGHPHn53iXBt13x7fK//Rqk7CxxN1nvQ+WXcscexr
1c6LZfHVwk3jZdf/8fq1iqeJbqJT+GcbmVldayZa5HH6go00UWNIvclXc8tDNBAkTlj3Y8q9/stY
6wOE7JgqHXsbjogqxPx+//O90Fe63bTkK2VknJopg5a+IeeONs+vX/P7v+OmB8cZz9/zPsBe+vP7
+0GH1cF2hZ6Hy03G3+H14ehk07d9MVDFJtlX/JDX8DaO4/yXvyiBs5sEobX//PXzA5gbYW8ICA69
AvgYjiEs7e1AFLZ21cZ1V2ySXruTPRqSkHyrtGB+HsXRYm76oAO7JFNLHi/QByskibLPZHA7Td1p
q5v5LBz7aAVVz4hEjA6FSG5Rsl2/Wy+ZjNOs3tm1djCSv/VGPup+WnM/UDVNnfyHtx3BJE5dfVCL
TSyjfeKYP9LSvzFldjGGJJIX5ujlcXd67Nw9L1rWIl34kbP+b5ath/oiMva/Nz0W46qrGwolNv/5
vftgtILFFZ+tmRaAuO/Ns5w4tYMmR3DvErP2Rn+6rsxsZUeJuzaIu53P5WWZWKpUxAW+f/NCRAV8
1d30Z65k1/+yLKaUB80qzubFOyHO8ZRe/LnK5+fy0XOIvQrifsvlYXxLXmoJKioGxy03qUn8ZUzS
lYFEFg3FgTC0g2LY13plXceh+hdfso8eC1e18fK1hM2Y480P0CQ6iyAYUW46sUBBvio1KuEU9dyy
rMTKHGf7ziS5n6/ly7Kzj30eQNRtmgirTfwx/7KwMNS7KOWb8eHyn1/JI33qzU8aJazpuA7hc8jl
51fgH6+4BPwiTbpzm25yE1oP8kQIKCOGNB/1ZAiwZh+thTNkjxG559Cil3mSHMRodWBA0tsS261W
yKSzNXh38oJaN7GWs9Fdok1eBnX8ZBglglNFrgKFFlNu6aYnJJE+ifnoJs2DXU76spzErZ605qIV
LrInrKulAj3cKcJvpY6iiW8Og4PEOcDS7KC802SJ3SRc1UjIUbAhIJu9XZddVF0fn+P3J6UGhK0j
+H19XnlaPvIt3br6eJ2UkVwez6lKpcaht8XCkRgRRpZ1GjkEUiKEoKPlaqVNgmH5lbr+h0qUy/Hk
EmUku2kcnt6dYGTMWXi29uP5JKNeEvRFoMkyjar9Z2daGhY+hMZ92GJ2RfTadU2vf5kwhkLs4J7/
y0kjMjNQNY3n8918deJ4Flry2g2+BFq7lWW3NqEpjjQ7oJ50EfKsy4C4uyRr+HpfELWU4Mf17loY
cWp7Zehqa6lD5o2FuatKTcMAWD7YBoDbCGf9zR8XaCgU0inbxfEiVUb7s6myYvnnU3C8SGPU/6Rw
fsjM8+PD8MF1CkblyW1aNtXa36Zo9/xMzFdqbJR7Cb/p5UodEaKp6qsIu9YPHg+3N++gSFrkjo/n
UIEvOgTGv579v1+qsRxsr7GfXq5Tp6d3vV+lWNRPF65FJK6+/duFyunzhmgQFjDvMr6gvoenPMHn
OPLiZ+r238t6uht8d1s2wVpPum8fXrZrzVa+vLpuZRYXy+Xk0jEqRip1guZLT0mcfdfeBjapL+qy
HDbNZNH16IoSrznTRNdXLfJ8cJd62953jf/91bX7/M2jzcXouzcPZ2bPlCTNNt4Uq2ZqWKU7+MVm
kBkdXXRD2F7CHiol1LmpMPfG2Nrr0lf34zw9CBWt+pqO+TqRqHvU0Fg2bUjUdpHtTCZeK/ITDX6K
BFfHkfFA7BLJTEGE/YkV/qIffrRDNzHb1WDxe7Sy8rEnztKT3eAVHRWe6nYEfoRL0chZoaLcKqZb
fxEqL0Z8IY3SUS+mnsj52rdDMj3+OQx1xN02KbVmPXdlbT+j+YWAJynVGiTJE0Ywi9fatX2EXC/H
VBmaAv/WUNbHw9FNRKD46m+KvtaWZWru4jIjx0ORDz76qGWpGv1+PpZCKeKboAFyqG1LImUe8hTN
1+P1gQQtabA2LnZ/PZDMJno1SZu748GQW8NxO0wnyrRcKnG2/vigGridzACcg1o2tefUyo68HlTZ
HGE95ZtJaYpTDUXty5GGvXsemfXWspNzZq/fBny7lscL56D0iozHYCyIsMdVG0n6mI6O9/ryff40
ftCpcR0Lv38dhrGOa9rrzyDBcVGY1CUdAGvgbvOILdp8EsteDsGJU/INbCvHOVZJ/7rsBIMIe7/x
a+kk/J6Ngvg+mSmQx/nP/F16WVOPssc20vYkQFJi1beor7ANaVD2VtHZ8yYGy7oqieIKa4S8+plW
E1x03Njn5/4BO05go4Qc3LUsbBbUN/SkNB1MbCTNAgmi0azbgfealsIlLmlfQbIu1XU0cRNcU/HX
ZRoJzxDQWOI452vo67emY9KUayAHIVnv1ekyLi1jT7xBhfmCqxy7QR/tIwj9BmFjRfZMirBFmEj1
NUqDvC86z6HWWB13Fvm56dV68b2SiCfHPv4277BucSRXE2dTND1psb93WI0tHvAEUh9R7f+wVzMr
7roeG4F5z9PA8MsQa8uxCI1v+fHOe9Zk/zCpRsqL6vp4tv+28zizaaJK/ex4aX1mEaOEbhwI47Hq
+eB+cObZ6P+cEv30+TDGm5DF/3IgXdc8CAuG0HD3cix/eVje9xjmVqauWxDRdZda9PUvBVewoLJb
I9+oLu++Jr7Rc5+udIFfaaUGw/zPPCXN7NQOzUBvq4xOfC+O9+Nl5aRuoEZCC31ZMenje5wFq0XH
b+C4cpIGBbsoUV7+bQvZxLSqjuL1+61ghz9HEbT3TarfRUQPeNRPf2kUvAckQhg0eF1+QviSvcWL
Q1yVhJH1OclmySEdiYtVQ378I8xkscxH9wTmsmc68he97mXxKnevI/iRi/9gWTP3vVTzNyKi9yFM
ag+2rcTqLu/J4vpn83+52fPNfPWN1umMqraBCMpwwfszIPoDHZj1EMFdjYpN2pbUh8LdIKlIFmPj
EIP7WPsEJEcGfu/tKZ63R9jzfg1y2x/zPNyUzVNlKVdvVsCYMDTNeRfO/rgTOY4roe57zFwEueKo
Y3ayMk8yU79tZuaJ0/9F5vWuyfPmHN9g/QoCbJipKV2VZtwmPmnnBX45FMfz+bz8tU7a/exELYeO
9s6pw0PfZhIbIf/Y6ni9IBbhiE9aPDFAe1TrVmju5iU/vz1/OfK3QlWn09LQrhI+Wi6xPykBjY3c
EEx+PPLXf43xXUtyMDp//fwg3jWl5ssnDHQp87NP8M3rRyRQM6vVY+5fPxj1zreq4pAKI1vNV+/l
j3hjX4gh5p6q7T6UX1qtOzj+cM/nePSyKP6GQdymtqLViLteaNoVJjvT0RPsZRuNX+0cgyLo93bM
OUvDsHAqGu6nytyrYqRaYGNNZ2xlnKznjWHif9YVw+6/3J7TmzdxM9793pzh2Mu42rhKv5rS4tZM
I0goV52RPXx+Od+T0ebrqTmoZmxcZOk0vL6e2uS0liPiAluEBMcvVDiWcWZF4WPnuhdtwDcSL7JD
VVdbjTCs+Sq/rKKmyt5RrJN5FRlmXuorKzVSVvOqblTukqFemcbN7w3gLb525ePH25B1O9uVbN5u
Z5oN8OMtn7RlTdzpvC2iIteGPMlISWVz/5frQQ9Os23BdEZ/U5mVadfApAm4HqWyn920MW/6PiZN
C4T+VjXVLojxMXLqm3wsjuzQ92tkpKBWpr4Ih2pXtpY3UlAIGd3Ma7syfkAxST1RHVWS79cuG3uN
8zUuUdXO0MtFWQNIXm+gkJeDldzO2/jL2b/72s5Pwx9n/+ZpiBUlCkPURJsAX27TTVfkpuFmCWdr
ZOLadTfYYn8hlfJmkOWJK8zju+g/Xwu9w7bUzOOZf7wW7PxV6O/n3emWfsuA+AKr2T3pT+swKrZV
RJ7b4fOTfleLz+dsCNvC84T/vKWeBrk9TH3i5pvOeQxHDY/d4NBX5xoRwTY2G8cXy9tlWnwyGrEq
grNUEPCrkO3Cop8f17sO6pvjekNwnpRAgWZo55sMy/PO0RZkyyx7U0M+mR6PqhF5BhmKJSq3e7WE
VNr/8WDevHZ9FXc5+B75RqrILXqa5XyQRHeloXX7v5y2KVzQgTAs600NoBttWVm4e23axjZWJUHF
s7h/gFM2jWea9Q/t6GUxawZ+fBSWo0y+mU1znznD+XENCzcevcOjFh+NZgLma3G5xeXMU2hQ0FXH
CGTYGba9EJNxVLL8ZaMYaxXLLN78uV3RpqQ+BTBO+vvj5ttxY8f4JHfjQTY4wMyPzwfbjWvy+xrM
matveiTOjWI6xSDFyBBwheTPV09RNR4wFF60vgULJHtQu+D7YJtrfXpwHBe27x/7+D/cAIw1IdY7
mms7b+BZhoefiYNnvoEV2q4jDdfeukvLtV/Df2oHPT2+9l4Wk7m/wKZ/WVrdKjHDJxoqB+gnCk07
H7cWPsLRkI3LXLNOuLMBRhL+NsjxvofIjQETxXwd3qsUmPOl+nizA5lQSiLnXs1h/gL3lYm1v31m
d/Zu3kuXEupgFMevRBr6F3He3c/7k65+3vTa1btdqtW0adp+9X63mIpsB63cfLTLzlIPobL5vdcx
hYYnhfd2z0GLdbSyH03ssyY+kWmPT7CpxGvF91cglOuybZf/2z3TXn/F7T7pWi3jTRAF5YUt+lM5
J4vDR1G1Zjtf14+X8GfnwGY6OrS/LGGZ6CQhYktozuLQdfk2V5PVvNz/5aCRWesmg6J3ivh4RNqX
xn4OxGBcUTrGmSsLr07pYdXJLyPXl2WKUdnPzuG/F2sTwFoanX6+ZO3LfanrJ7h+41SM+C2J/1KP
vpvRzG9p9NEoGlVoKm9fVxLHLJy15is/MoOyrGwV1WSyuM1KEnocp/j+KvrtfAv+ZVGb3HmLKLhP
FgunpSBXdSKbqSBAnuyrZWl+gZnuRW24+/ymvB/qz61XSClidirQ1LfyTYNhuEreKj//lmjaESqk
9NGYV9lKBOVOMcg0DatoQbbsKm/s67SrjzPh1+u5Y6978OmXmIrs9Aox4H+3fojNI5g9fbeNVpm8
HJutD4/j8yvxAdx5dSHefPJaozR6daAuqCICAVJrayBexqfv6vPdzJt5g3l52TLiRqeHavZIFvoD
86bYIFrRwAMkhQj3jMxg4iftr5fsyx+7hOQzs8CLPgJgjGG7szT+xYGF6mjFl8gsthJZwPycvVnJ
jQhsKkwGS6wY2eYOMSWjpn9WnLIzrcpX87p/Oa1j9MSbE0Pk4tDqo8cpGOO/fifJZqKMTmi4W5ry
NYKZQhIevqbgfi+V7LJXw0uGGv1q1McnaBxY9yDDWGI2qcPkV68TpfrpFDQfIkfrCEuK613TIhZI
q/I6UTVrbU/1dtTkoSr003jQLiE1FYs4soZdJ8Ju3UemQpwNjei2G1SPWZ9CpmB5C9lenowFuUsN
4r91UOfGwUfWOvt1t/jtNgl2L63PSwn7NrcmHyfBca3LnJ9FRxJ1DYnnpOiiLWnJF12rZ4eEPS0L
C5dYt1f35Co7y6mDrtMnzbpD7nUx5cqq79xk29VC2+Q2Z59k0/cSGulZ5RtfAsj6JB5T2prE29rM
wzaOodwSY5ue8FR8NVNruG4gEHiFizuqppfTdphZuNPo21urLPKFZqbVDr/VdqnQ+/YIKD+007At
yhSHEMijuH+31WUYG86mzW3/3DAysTFdKASJhZusYTI9tUSzDEKUqpGvPpSyvekVX1nouXZu+2KX
iJLYd2vUzHUtSwsHPM1+CNmvF5kaaMzW8WYMlPF0TJD6hMmEIMUnCzyPcO3B1sfxKl4t+xDXooU5
KyGIWEt+KJNe7S1tLM/Umv5VS07A2Ab4acSNubICLT5xzKDwVEI/apWgW9zn1F2fByeEoqGbztJ+
FxmiW+W6uNbH4BsDEHjz/XWEeeU+Ena26Mq68BoneUKhW551U/3ILH/itBk7oTpbuMbUbHQ9jYlv
K7Y9zlIrg+gG6mnESLOF99YVOnrJWGw7nMhcTXc9yx31VRBjHYRbi75VUD2iP+Pe9T5ZptHQ8OFv
C/MLgchM+0i2aw+YGMNdc3Qfaj+KPYiiBenodbjv60jeChyVCX5EzeTambYRWWAt7cko9kYrh20G
NTPw4qpexUHxpXAk0Qc69oC90/eXGOz6jLL0dqdI/7S0RvW+VwJsuLQguaj9UldWRRvbC4mjnzIa
/gkmo8bSN4z+K25H8SbnwsuViheQvu5yS6223SCUU8uokhotTA1nRvgjc2i65XYQrjt9kpdt3mob
Ek8TvnhW4qWdieefAovaxIX/kCHw2ynqsDIZaG/iorBYvbiz1WYrsr74ZrZWsfNj84p5enKHi4BK
0B/xMrsKO81voV4S9akhyFnko+x/mCSJG4vU6Ltq72pV7yyVUYm9JG5volFsbVgRCy0LvcYfVqXS
e5nuNus0bAg718wHOxzQtpJUv2hLrMx7257Oie+ovT5Q1i18GJi/LeO8Srb1UrR0oQnF8FMvn9xu
A8dL4ZWi9P2JFgTf0LBZK7+hrMp0M9aXWh1MJHvhQ78JnHG2+HXUM7xJfd4ZdZtg/4JYzdOzSVur
0yyLcYJ68kpN4ocdBJW2Uey2JxCzHmx1ZcdFea4oeXdqZy5Jh4LfDKbKLWY3liKvo1EROyMtjGTR
Z0b0NBT+uR060ps6aa2Kzoi8TvXVS6XDmmDRF7zJxszKT/y43zFYONPDoPf8Kv9OF5wAtjKMZjUf
lk6eEpkwzfzUt3ZCmoEk5a3uz8zcvEogRcmGoYwLG+NArmG/yErfWFYKDluJcZ608QXhFpe9QCLg
l/dlHX+vx1JZ2K5yMNMUgyIVE8V+b0wl0taZBW3buNi2tbhXpgl6horzUevE8F/TdD9Cf9xMsjg4
Vno5qSOMjKjOV5NU0iUtqi+Y1WAAkFvNbMx/b5t8MSrqXW8M9AtnzpAdCMrbDGFzAe/oe+bwXAxy
7JddH+xEaPQen5w7jZ420Vn2T3bUeoSsnDZVd/DL6DZvjWWvM4eeyO6o23tpZfehypyhcxQ67Wp5
1bsNRjT6KQ5E8N2b4sSJ7FWvGJj2VVddYzwaNs5lvdWv/GnE0CHaMnNZi9G9VBqfn9id29ZyoVjq
ijTmteO0p7kV7G0nh8Dp9mIh4KRAYIfaZtXhyTyH8pvsR9xxAd27sMBPtnRv8zxaw8bcFUb404+D
TZzJ0yAND+E8WnZaOCL5bdcby7AX/X5KGPo5c8/AwsY01jEaVQ6UG56gfTtG5gZ655kePIihSfmZ
h/ddaZ3qia15PJgYeydYBerT1rV4F2Ank18pgl96MpEB0sFEGRGOm8U5ynk8sJkJk2H7FHZ+x9s1
ODNEtjQi8aAY8tIgC3XHewbNtPOV39TXpBtnFvyqGUT+6EL8CcLsoNa1swncKwvMq4jB+ZYVyWmT
Wad1I1IvxrIOh3llO6bGvvFNsdX5h0H3i4vZW3xZGeawtNVZF4kRKAXJMnebeGmMCCwMB9vxSl7R
k/7Rj7LbVzgkEAYs+8AaNqHVRfLLGA5ddGlmRl4Xl35hD+EKQ35rHUTJtIfJ9PNYxL+qaswGCU4c
BE8dqSdMxPNmMc/sreGHGRwapTF476G5E+2O4OaHwbf9HbaLy8FBdThXPW0dTys1E6s4c/gA25Vc
GIh+8SHkDsHgmqYrqdgHSsfrqNKohPRxKSddRdFifctMw+HXVW6PVVFcyfNgvBK9aq5bK9vFBtJc
iqPYqU/m4oh2+eOIhXMT5luJt/1SrcJ9lRjmWtT9opLBHPtTDr9qJUz51UWXdNfP9dLgZ4+9Hrne
S82kBPVeDaFSjXj/rpSe8axiIvla5HY9nXc+cvRj/dTb7iMxARVUB2ooTSuvoAGFOGkXX59rqXig
qWpbmPwdi6lQSZ/ijFyaOts2GtABsswS8gS59TidLGJzOs+FU6zsoYjXn1VWPAApPHRGIs/lVaKN
2ZKfxJ2SqTwP5lUsMTvgNXnadiiQBxeJPqO1hcn/Q9L1L0WXM2YnLYpNHnlYi1ZL1O9n1Zcq4XC2
jnsW+ZhbxLUolm9qsUQk91PrnuDb/z31q8eiTS8Ll+bic0XmDppXN6q90DSmfb/LsryQDCNseREV
bNlNzYe0z0qoapRorh41J2OLoFvmRF0f6zRF4Jnp01j8VaehchGL1JH+FrYl+YzGdVlalecEol++
LdqK5iKpkyeGL1haimhmXeF8FqXRg1Jo5S6yKepMrRMeHukdTgXhU2IwTK1M9fpY00GW0dHjz9cr
0a9dZq+e7uJBdKzwWsmszm3cZT3EzTKPVGv1WYk3TqShET1d80U3z/syf8pt5r/9fEvmYi8cjcEb
meotlaEmD2i8SErlEBgxGlHL/lX56T4arDa2XGgsrFHnDH6fy7+iU8ikmCV7ZuDsNRE91aJZz1Ug
tqbpIsxHjMdTLvmQJde4TG6sBnsvhGAH7M9QNPdtt3EzKEJd719wNce1NmJwk/vtRdjjTpVL3AUa
xjJ8F/HJ+aNS7BMSJAQZnl4Y+wa6MBvb3Sz9Ful8mPoQtkQXGXDIcn3YoyQTh+dSEmOndDUNbD2e
tWLHetKRuB6VVfyFZyRZqVN5XziROKidERDAScGJl/5TZOGDBNueN/f7KrMMOb5SYo/pk+i8mJL+
yVfafF3mjTzTSJB6rj0j6a61RCCBzZlcHgtQ5h/KXlf8aj/Zur7WRVWS9ZkYi2NN6ggNN8Bk/IIq
uV4dC1Mj5dPZ2BZPZUpGtXWGAfOwnl2vD3yR6IS7jdrdB2HnrtK+It38j5o1GMLiqcOqbKEXY3Kh
C1l+rZW08EabByGq7Pw6Fp04uD4efGGQP2VBe2uVDe8Xl3ujk3LiTXrxQ3eHUzfBVYSkkvbgjNC6
pOHso6S54NeoE+FqXakiv3TNMUPR51erJpMTmA03Dk3J73HBjbAIkhjm+bm+0iTUOiUx7gwpkz0x
LD9Ul8cUkEofQ8+x2dS0XdFgqhm13JBCZM3FsQiudR6Cokm+4WxOMYQ/6PW7ijgrKuUUSQHWcnV9
GeOqqMcEJab4CHpTngzrV8Wy7gfXTtOjz3ypl6uC362DcnrxXDRHNWSiMFKZ8pORxC0nRuCDyrnK
oKOaVnzTQzE9SXtzq5Q+nC+9IHooqsc/S+l+DKubgfCK88KtD7kzcwRfldT12N0k6FohG9g0j1XX
ana6TqVph8XPtsG9Pxsz3I7Z1TakEeK5ai5+htiMnqh1HG16vXGWLxV46CfJtlf4q+sns9HiZHlm
i4NvNBX5XtOGg0g7JuVd//NYm7eJe2IUYbQ0wTZIhLUe39ck37SoArzSdUHsKJdVK232gYGflpl3
pH3U+AkH40Xh69fwmPdIfpp1PpThrRmEP4M6nbxpiA5G4TKlzrPTSRkPKsltOwT5w9atjDlnJl4q
LYxVqynOHLuN1xNGL6Rc5DmQgO+kpuB7hYq/X/ZtlS7RCWgXJRl5R2hA3Ihc+EN6RTZp5lWD8rUC
bi1iBEdDzbslCfpsKRRk7YqePEStOFgU/wVH5lmhJr5ourI2dXFhjR2li7SWvjLnOM8N4GdEgfIV
qaZSgmc0jESRpfG1n9+aqYvySnFgZWewsJUyQOYbT7cz4lDrXVw4+2fQEcbXmZXVi9SXPSkQ2a0W
kHHWN4LU4SE7r3C9Xh0hidIyig46BNoqvPBlW2KKwhvA4hKT8AExc93Kul51ptz2Rdoth14QKCUS
w6CqsraWUmyNNpanzxjGN6nQil8wxsaiaBEmA/lxMedLxHuZq7S6i+uqho88w5omjs5QGl7G2Xje
dt6MbMZc3KgWKUXZKAJcJeKTqaZIbqsjtBEdYctBld9nArA5o5tgyO5cFzXxEd0MiR+vai37hW4S
SKN+SIV3hDdWSHe0naFajpVhl5AE17ly/y8QZ7KlDQEOgOq0XOpXOCfU7ENnIBPwJZHyGGT8O9yR
RX+j4GX5J9xxzXJP8KFHKMEiG5RTB78wQeSJ3uOZNjbypi7Kk3HKb5pquKTjewrnKq/dANJisdBK
ZfVXIGQGwwrHmMrNqWgTAs7c1TMYKsmDAo1RlRjnfjvtJhzbo3Wvp09HVFRn1Sp2dBCNgNpv9uVZ
WUPTVG1t54a09Wc4XitLvx42r7CRna5FmFBav8dHURl46bTDfprZougXcStwVnGWQxWMyxkzyb7Z
TY59qGR+8RfopNT9IdCjtVapeJEb+yjt98QVzUBKSkKtw3bMn4GURrJqa3SbEF0kVlRlsxkT47LK
5QnEI3ig2nXiZtDN3wAsc7K+5YZ58QpfqelD4nyjZ7pFY7qaUVZckGYhlJ4G3XukVed5dUlZtS3a
4OI34io786Sr6Wv/g7rKZgw3hWIN+ClO+MP/HX/FFuw2v+BT1vfVkz0SHtTb+APxKiKM4WRCqDJj
stjuVyLp32IyfTTn2grx+PCDILy7ZlKvJ78svHi0sXyoygm4ZyWaEy58UkbCmk5eBElFU6z68Auw
ORmeuJP3z/+Eshuj23LEk3cx9Hb25VMIp1DJ4VtL7VNG5aIxW3ytcW9eSJqjmUJDs7O1rYSLYEWC
ft/1KxQHLTta+vNnu8t9rB5LDJQVYYGj6cRa2nlTOefa5C/VBP8D0oVBWSleaxhmTAjpURwO5iku
/sU2AbIVrou6zdAPeWKvVNIA14Wu7YVZn2uagqK3PlHGbqWmzjLV47OwarczkIt0mqx63SzMUuxl
lUWroMVhng/eIk+MPQox+hQ1A+Q6ujliurAMzzpN3g+8vEZcfrQgPMzQTgaK9AYsJzb1FKWwquVZ
0aK5U3T77AjvSjU/0bTgQndNjQA/O2n+gHlE4QA2gvA604tpoYSGGwFS/sF5Y+I81J0/nk64ufx3
OG+Myh920q8aBcnIR1jPkc2tKYVyXhFPh4H2Ee4dK16wS744Qr0ulDdwk6reeCSy8voztNdqtM66
FOQwkyvRtIOcLGSeFx+gvWkwaLfQ/cYxw597j9vnfrtf6RUWEenGHyjbXqM+mfK8THXn8qUl/FrT
55/EaOxbpfhRJv5Z08XffsO/uqEALqyvxFk9hP3N3JV/xoBIDYgESeAF8eXDFGE5t+hnLGiStzjG
BaqSGWgO8ia2zJtnbFg4/WXbR+4WX2FxOJ7gFPSEhsi08ZQSYHesjaNSjXdthn3asZmfTT6ONnwx
/2egSCEeMcCpUTe9R4vlHETWpeYRMdIZ86K8r5d/RY2WEjOkSfq7Jm8vMrUFk8/o0abJHll8C98P
CZgHQUpQcI39jxDklMvblJvl+zh2D21/GsxOzh+gxw4D3yWxAbOi4y16NJqEdC0M2/4FOULhPIPr
AcU9TVuvTsLzQjj7T9Ejo7ctYbM8HwA0Xe+Si9zWqvPjuOENiASMHOoh2844sm1BhCqeJwQq/8aR
pUFmkhho9YYJmF643YUaaxZ9ZOWM2cv3oROnn2FKd8izlaLVwP73wNIySnfn5uZw/Xp88QZYOhkB
OSLWMZy02m6pSSdbfgwvZarRNg6ThxeIWeK3sTw2V444sxVZsqag3DS2cysrmsBHqKl19hLtChyU
lHioD/Bmmag3QRDwm5QDNOdMMClVyukxKSGMHJGnEhn9Aj90HuMj/CSuo380ApHTKxbaUzfPTiq9
J/kDOSvv2t9gNHK7/rLR7e8vgDTVZn9pCk+tQbFRJGQTyAzX3tyMh3nychGAnX/DVPzN8kVK++U9
VC1zYS1kUN++h6tJLC+kGE9jqlYtwUr8/xtqNRkfbmwFL6R/g66ugyPpqNMe6F3xtRwailhMipVV
HKfmnS+/iyx1foi+P3fazrr4DNgGBiqlcUQcL2rnR5ihzCsLfRHwAM1ToC6Q28JRLiwUoEdg24xD
R4gbH3TZxg8whPaWQYZHm5n4JlrJedGJdhlqjnlVNzWNwTpZdH52p0QOtUCRHZo26Mg7Td31DHKz
LBoYdHXRuguC8jB1lqPjRs/wOcLc7Tg4yjQ+yhSTxeE95NUmsSGxqqB2oHSdYa8MpXtOgDipre+h
r5sN1+nkg0ln+Dso/lmNO+3qCIEDRty7iAxnDJ3Lk8+xsBHxUGJBp3hvAHGjT/3CFCmWHu9Q8VBZ
X7Qesn3iuthvJOBRxR/zjWNDSJ5RsRuHaHTzXF0/o+JW5XpV8MEAxmaMcZ7ZiHBdIzXUqeEWhjW0
+xkeS2ybPPX8Y4Aszdhl6O5SgsXDpqyjcaVDzV20YXjZAsK9NygZM+rxSjViZyuiYDqhP9ASH19f
mbXUPHo55E0Q3znZsfeMlEVyrvbSWpCNCIT9ECibdvfDFvZWzdq9pE01JE51aIhj+42b07ama2OH
O60zpCdaeYYbwuUwZlfEfh8CV1Eozbh3lq/sHF9f/j/Szmu7cSvd1q/Sw/fojRzO2O4LEiRIisoq
Vck3GJWEnDOe/nyArJJI0VLb+6bsKiwCiyCwwvxnmPfSZsnEL0ZIiQzqvX74Q4qlDX7m+3lXnbfK
3vCU+x4QRACCeNpYV9mwa6Vg+WpzbYW3hhtfC1JxZ8ZofKgkZs11WOkOUaHXeocHjOTGuCYy3Cny
IhzMM/gLUNaed91d1nl2gfgp9URsscdzKbMcwuaWRiw3dmSEFy8b8U4v6mWjKyRQyPziGJDly7yt
zhXf3WbIT2NXkhfT9rwyo299i0Pfry16KGtfUPkBI1Eht+UhSJal237xdflT1ZRXKrp6WZY3ll9v
9IbaGAYYBk4ofcyDKm5LTXHUXqQYUjULVg+7aUMfmVDsoAO7gfw9F01YsYzHgzXaQ+CdD41/Ngb4
kZbquR/ne10Q1krSU9bNeJGie9bp81a/R1SODNKBO3dd6+km8oXFXMkcBAyVTVsGdzXyZGsJ1kZW
9CUBUqbhP0p4T7FjWqk1RU9N/NJYEihE4lRZ+ElRQygmxVmmgiz/AgP6SqD4gci9YG6D1LvuxwFz
fPVqtFQs4SnpxAC+7hFKgMQGbtmnGShQW521erPMpU4gr067LSmzJAh0sIbI0FkGG0Q1ywp6qxEp
9xOG0BoJ2wmVmEHIPr/KpXHgfe1DYz9VTC3R/KwXIZpdDQvV4Dzxo9sZWIC58KME6zc1bdM0bK7z
9Fwcf84QA5QzV1UeYyifE8wQtBZFQOgjRTMsaqICx76+H+Js7cnyV7FhxjQeA8O96vv2i0neWESC
CRDIKiAfUUR7OuEQWeFRYfVWlat/D8GRrAbTbO2HXoarZygiVB8KObwJoAkE4cSEKc/YcNpxi4lP
t0yVAijxQbBSWHLnA1HhOVRaF/qAiVFtQuUwk2/iCbSnxrCdkAovAV9qKPJPNduxHfAsojrKV30u
3WI+umuC2B4LZZ1GiOZ5h7wggB/ws0sy5InC9VTFJYFrAuqcMLJsaSTTPIjsLC3WbkIcCuck6hto
eOCdU9x8tMtkROmsrVyPUCmpwcC+UXdKVrHKKhjYQiJShe0EYZSichFVyh8m9ucWp8hlYKuGPPpm
2IeZtHFH69NU5u3FTUKy9ARjDJjveiFbTKISXcqA6VfisJetRywYHB4pPGtTsgETdSIDBHZWI/Z9
QTnEIFnLvrgU/NoOSHCWGg9aLXC/vM6xFzS4C8gwplLx6IFPqtCEXgEeeQXDRGyAIUsIHfpF3Wjf
Z9Aj8sZrypaYID6BHnnAkxOny1xxm3WHY1FQZ4sJ+xBwYKzUO68K7D4SnUISJ+SG4jjupWQ1a8qw
pj7xuuLckuqkZ+N+AkUKhpae0Cq96ZyCM0oWM01AKpUiSdvTIIkqsvzDu/WPCSjBIW5TWywX086R
9NB5Lk1LhWKt3a4elhNqYsA+GfAwnOrUJeVT2afKIke7gQ3YstAxWJvL1lrtB+Tbp/5yRlEUNbBD
Lb+Pms4O5GH5UszWoDHpxo839ewXPKWtwl0N7zqolJ89KM8Eq1TVttaFT2+QFdjjhn+ZZlK98Aaz
oLio4H0b3StVsZpq369xFhdD/aapEOOLt3UNoDrgBDDjLSJpdTzVtdRcQtQmwLGdwZZIqDApfv1n
WRTB4b/MgEysErLArq3QBHPdYwaVrpOWqe+TMIYJ17AMoV6ErPy0VZHH+5biPz/dhNJUSlGiuMFN
N0jKn2xq7p4L7i22B6kQPun2WY1PaE2aXfbCFOhyANgoVNtGiT+eQZu80DaeWtwJyq3bliSUJ/Vn
KdfIkp5Am1xSzkBlVPu/BW7YDttqo2z1Ubg7jd9MIY71cPsGwoFl88n30ar+Cd/kE3mqVs8m+CZL
7sSmh9v5NxCcRBW/JrJ8T7nLd2RJRSrp0a9e/JaHZzOKM2QlCW2NuX1GctxhVHAMNW9/oTldN/RA
dQrcpf48Jrr2PKr887Grc5wAGSub2GfcYyroAAV+YTuDEmwISBDP47H/qTuSHP6hCJp/3RbXMdn0
y6H4OZfxISZTdgtKZyrlmxrFYoIWpwgPJEVpVxGsRx2/VVepm3w9hHjKUrnKfeZfJS6/Fb2EQZ4P
noIefqeV9XaGexIh+xy4PVRgGWezqcI54z05JJXM1dZD9PkZ7lEkL94USvjQ992SWClpORf3raF6
HJHpkrUmSHYoWcMr3IfgaUrCwqoO1WLVN9ZPRrTHorkxBHN1VPOfUKAWDf+iyOCAPqNArap/q6X7
v8CBAmacZd4RtjBhQTwD31LWwbr8OCNClSJ+sxL9U4ge7hQwhLXJ0F4dQUM+zpULjYmQWYoNp2EM
3ANjN2FCjRHxrLDZfwsIiRGr+bS+DdhTaEGi2nnePkg57vgNxTt7RoeGCJ2jIBL5TLKAkmPw+Ask
UpQSBrgaOUdAERa/6Gg7bGE91b+ZKAWRu691kVjoiVVQW9K270Tqvlmt7rCpeGKEviEXFEnnaCJs
golgANtnL1YBWZZAR1YUE8tLBcSowTv9EeHun3yDXwgSoNGlnhBHcRJEalyG/7ZczewDMkAIZKFq
e4AjDdKwEofo7heUNPRAm51VgbVOpNMicPdZbd52Sn8zcU8HVX+wLmZgqeSB0iz/BLYkGO43S6xn
gkKaZju9oAQ1kxQmiCnTFafWvjcxDljY+EkFQ+Yh2uSlsKEbqkC/+AoFTtsLqe6+zKgTuy5pqZfX
rfclJxeYslS/mdgLWEx9CqqbfwZBGYaxyVsxPVeC9EyCLc0S/k8iQ1NelDpLI6zlQ0xGRPsAkTIT
xVyPccetDk2MGrzhvBAwC7BEF8cZ3P5F01hXksqqu7ySQ5Wt3p3CFqBQiAGqzjzW2MYUiPcasYpG
h02EuAiNRFpjA3XN2ooSoGlLKlv1jORlM9pnHeDtAYRFPf7BLX5OKBZvX7pgW8t+YaLbzoMHTNmv
GQOoS/VnYkjw388Cw+diRrS8XvkmSgobS9B0pXxo7VSXvmETe6kPwmoGt2RXulfqPjrvrJVRiHcz
RTdHwGlYOjEi5k2C6BtBzTOHIh5w0ybDHhIykkN19QJ4mRl1graur7CHggw1BJs+l8dVbciLPCB0
G008S0WyAwwfyYxWtjDMR3tmWQymtW+jgDXyxDHqe5WU8iwFqbBQSLGwfgcOa72FUEAD9zLaEQRz
NhrNsMm7/iKQkqWsECCuKNH3GRkLq3KF63LnzOiYZqlQzhtVXnRKUq7krIBoW7H+ZhUBEaiyxN0L
YsYM7S+wDY3OhyQSVlFMjWeIPPOywcRh0Y284C6Gvgs38qHJ626xhm4eL+Mw6FczplYb4bnErLJj
Lw0fengcIa85VdJpoCPauDHlRl4cgmwovrFYau+h0vyRCfHnGWZTtIFCZ4d/plyt/hppS4B6FUoQ
lm32Tbksxf4y63RIS/35L8wNwyDS+VI2C794IqKBTE4nAPwvsDfXYrgqZTa52XBuSLq50gV/9cQe
gZvkEV/9wiBpqq+ZpRKCjs0csqibiUeSR2q4gRuwOuSSSM0ql5pmppPEENKg4F3PjBIiDEi5UYPH
F3xOyeCHRFTkf9FLIOXBN1bCc71VpcUM1iHMW3S5EG4mwK5XevMsqCue6e+KZvibGbur2LsSpVMN
jt/K31oDnK2LyxaLNVfBJmI8Iyx82OuDyeQoYl9iiuu/IKuYkbHv+FBkRJ8OoD1FwVFpgBLxJ7qH
xsBOtfu3AF8k67xRONyUivjA7ngkvluAEgrAx0aXkTPO8UIOIVspIsSMrvo8oX21mmwCL90fAH5S
V7EdYXEV9cVqGPCyPcD9SlcIlpYR3hlN9tjxsixFbSj3Ld6AziEQmIXd3hXivaEl4m5szqTUH3al
qW5TrP2WWmr91GOf4iU09ANI0PcSy9FaR07Y3Yoquhkx7p+YMaSIqUs1hav5ix7zFiNU82SDXkxZ
zjhh1PTraswl5xdWOErTNKIPHlTl8meCbm05E2j6RyOv6ycS+0yhmWFDo4h3+k4ZIZs0TbAVBiax
mVEjVM1SH+OHTv0eoRZZugEw7C8YcXJJydr4SjWbqbb+J5SY5xHyCK8608yiWlk+NVFfblll6Nd6
kCh2NMY/rKKFmuf6jzPP5g2iGINQ2ZEgnMmaHiwPEUVXfNRy3b+Y+DawJZcJ9N+ZczM21HgLqO5h
PFkE1noD64lEAvBFfMlUGxPbxYwxpkNzAb78AjOOaQzGY32a+TiJ2e6ysM8vggRz8rEqodXH+VWT
ufUGvjrniiwGr/QswKodJu8T9ChXxiNyk9u89YkzC3+8II+e3w9YxO+sMtp1SbuTtc5CHSB8CtXz
sPE41JAa+tMLrsqNSMBI+ygY1254lkT2OEJOXChUl5tFn10V+V3qfqaAMCg/FF5L14LInt0P1mXS
3Xr6tzGqEBcN7MC+y+geDFlD5gS1r/dAnzrMleHNdX+4wb6Q7nWlt9OxRG5soPtLzs0m3Q5pDcnT
33q64cTiFmPe87QObAXLrrQCXAzNi74LFkSb7ib0s5LlvdCnl738KRrzy1iudxMM6geRE+vNtuy1
S/LiNgb0Owu/2/66jzoMu/x1qIY7TZDPJcU/n6DRKsz2giQ4Cg8b3qxID+StJFw1sCzQKDoGuy6j
g1MiGrtYHrapRHqguMsl62xCTcHi7DZ6ZDolFVRYq6VhC8yosOAoLfYrNZh2/pktaOOKxBhbdT30
K+GGBR2u0vpt0FZOnNYzjJoG9cY1ezYv6rrBGNKq1rKkbaIBsr5X3dVETjXFI7na5Kcrl57m3b5G
VRUDD5IR+6bCv53AVUNMpsr2anA7pBozi+rcGoYb7Bn2tczoJSTdchTkT5T2zppS/mHV9UM6ucRN
9ivNzTP8mvixE6jR0gqaG1UvziYU1lflCzSBy9zb1rxkWuRdT3isqbAj1k2EHcX5BMumdbI1zHxi
tD2MZfIl5mVFe/RJMJXP4npCaCHPRAoWHCRHZ0O/c31hEzNnurJ4Twz4ThS7uxmvTVjFWOE2Ho3H
Z9S2iEZo9MJmAm416kL6kDEamW/A2zxUVo1sXhzjt8irmcpc/Okv+8xDxSEun6HccDSJy1HAIvNV
m5TOa0g3iKHtJJiQwA01DcMRlXRZyhBaDPgTVrwsETAwni1F9acm7zINN35d3+LlSexOuIlHwZFg
xz0jvBY6PHBN1cxXxJnirz2lvzNYm8qqA/GewN6IOiZV2/TWN9WrNjcuxmRVjOp54wvbrstXQ2is
43iSEMBRG4Y71cLQg3hPK18l5NDJBpbmFF5dY4Ca/A0qmSP2/a6g60kjr2BLbX23gWEqT9Apjr/D
UjEEO0UxiljJ1gR1bXXe8hkiTpk04szblYaxdk3gIopGE1qsgm43vm0FKYR/40KSwp3eEJuqpDD1
5LOSPJG63Fm+tK6EkmqEQP5oeqMoxt0Ik6LUrG1XCRtz4IqsxmrPY7Yjtk5FNocvs5LGmzQYLvWc
peQzqhxL4qqSgbwZxVzmyCLHCyWot3rUbIB3QbPTjVYp60FnBTvAXZF8u2l3jTXDziZYsYunkSl8
BX1uEiAAytzEKi7LTluTcbEKYSghlyMdTLYJj7MnJNos5Y0eFmsxwpJwb4ISD41gK5MehjyphFrD
UvPHHUKTnaHmOzwo9gPkMQMWfNt+91kcHGPUtdDZSf5QdYY9wdRj7a20YFxhJnLFWdaQn53elW09
hMfZJXuw6ooSisuPPuHVcuttDENZmgAVkTuuJtw6CWzBpzTxC7oeTMKtjI1B6abMOzwo34evBzm5
d1vXOYVgN1BKBT9dqFBDZJMKktkv4rCyn9HsCAfb0NPx9XtCtM2cAJs7LfPW41IJx11bgAkAbRcN
MZdfj8HtNJcXAmZJE8AtuCBHg/xV1/RVajYz1h1YhoNf90OSlFfiOiTXwBMvGGjAfOpf8HeTyltO
fDYh4BY8qJLIptcoONONQ3CmEtATE2tqaliVKNkkyNuNlZ69BsWFQl8MfQQps2Z9WbHlljZBnq1N
IV43PBRjYRNAjL0nlU9KSonduN8HpZ6eB6a7A7S8l1Ba2K8Bc8VaNalli37laN2NKd7GbFUn9Dz6
kTT+Ohi0TZmyIELG4AFHTyC63+d2lChL0WADylcj5oGiWEcdBNFcRdxAlK94Chwxh0cf1yuD9JX3
4HR00rDLWko7ZIH5SbrsyReIimB/DK1rUXAnJeNGkSUA4njZ5P3DaOqXzyh7jiqWx2B9AmkXxRyn
H2UBqsdmIETfGDilBN8bcVc21VQG1kh/wu3xGG90RaKyHS6MYtXAOaZob8eIEp+R92kAZZW5l1oB
30ZGSysiXtglrMm3Y9yU3QhOoLdKh2HdG8qa6b4dup3o/kS7dsPTycrCXA+uZKt9vmKpaCcI49om
sFtDo3AjrFa5GayEVr/WhAelsnZSEuIpZGyrctxDITxLsI7xGsZ7FLUxg2XT4ocNGydd6yFIxlhQ
6niC7tsyu+16OPtRJKKFjJfjYD7GBoBx2F8AIiMsh5BisVMU+s2E5A/FH7lvXkxgvo9g3nPdbSim
mzg1125AAEOnrmL52oeMCG2QOMeV1cXnheif5aN8BiH/KqykrWkmm7Z+RGbm5G1yKUQaFlP+FsHy
WdvCgo54K5p041b2BP67rDEioziLo2Gbh+IFNbKiuxC5bR5lzS7HHqwv1xP4Dy1FtHoWS8Pav1Ri
JpQWufA5jubfqqK7G2vIzaQap1XnNGq8eq4MlLHqTKmhLjOVFHprU7kRhmbRsaOfigStEqzkOltP
hYKQkHcl6y7mWkHYNTdVmZdrfPlz+LLPf5SRmO9MMbptpaxYk4Fd7QLLx4Vj+r9BFslGm/9x/vvR
4Ze/nmoyn8b3k/7PM8x/H8jGe7rA/NdTn5ub5FX49sqGgQYGfeA2dwOPbZaht2fq2FG7tbyoO3sq
Z8z/Ov9R1uAMUliO9ny4ypA6Lo//99Xnn/5XlcetSdruZm759G/z6V6d/tX/zq2CuBC3Ax60xw0h
MNaZV1MqiZm3dH+P6PFe6rTG0WKh3stNef22lCJ3YO3vuztIJ5wa8VEm5NwyDQrB6pFJkIuWsREw
FXdCudwbLQx2di2Z+SB3l/zIl7Ka3Htqt2l4VyfZ5F+2L5mz+6LeoXlyBi1fvf6QZAhwK6eLeK27
LwNzGZvDdJFTH0qt8AMHizcmmwrGo6ZGlL0Kq5WM4EP/isiPozZLssxRxoQydw1VpCisr2IZ71Fl
3za4cCnm+IW+pbPL09EH9HqI1qHB/rRsJHV2qzzVYjqdUpdfuli6cAfrTAjNOUL1r9pOl8409eG5
7Qe/6wkzNOKkiRsQNUvUiZI6/NJF2rcCJejMqSqkVr65iamhR8JtFncXlqtfYWy0dVkE6xU+upH+
Uwq03VAa17VknI3VVxwBbQaa6Sc/PJVZst7M+qXuzqeSOXthxghEg/Xr0zGOt6riyE2yMeEFTGcl
aNCOE+WDB/ituYuERQgla5xGJ+uhI5exTs0Ez2NT63guiBX755HZVRC0v+0OJHEjdahlqiQqGAQd
3s4okqE8tXGKzroGHGH1JMCcGG9aBiMRs++seDIL/8uGWXmeKs7UdMTmzHgUP2fFB8/521shaiqh
DIYM3MlqbTr+yoCGWnih15MDZKfpW1Nql17UoFTS/r5FFRZJoqWqMrdCEY+eLD8MxJSg0swhbmrn
WZqT+GzSqnItFvL8/hy2ECONzQNzX7QIwGyGvlprkvTBU3BqGJt8m7DxkKaIGePIjFXN9C6sDTpl
JGS26S6A81c5vVernOVwSvKQj+5kAH/MzafstJdPdF6ztvpu4bqYq7AeqgPQula9buXkymQFDrUY
0s5/9fGW7AfBKxy/0pf5qK+fTwH79ybIzL0R9auy/TYqwwc//Ykh7vXXN4/MlbOkdME0+OkxPD/z
AlI5LNDI2s23nRnB18JeovGNXauas+fbYfu8IG6gyG/7KL2YPtLIBrgxaT2EydktZUgzd6y82rw/
Qp1wRTzo8tFjVAm9UCadz6jsWujDeSpSKAxFeiH39W5W6P9qgSDlUnEv/fDBHENsXMs1LKK53ftd
OvUC4ZZnMmxidyQex8P0oxb1eYppppDiiaVI1xTJ0NY2l1N3Do/G+EC4uMA9t3i/IycGb42XQNZk
IrlMYlYO32RPhvY4kj7sNB2UQ+uzzBYTxsLGR/kbCcYcDv3SqEDuJ7raQYv3+3Pq9WIGNUymEuyq
sSk47JCoN4acxzVDy4CsTWx3CcT4TQlFcCwZzgjqJd97UD55eBHoxtM0+vZD4mj0CyMd74OG7v43
n8SqEF26v5guiSLnc6h168MT+Abhd5XJ4n667vtf+4QlnMkcimuNLDLsW0eDypBXbdCXmJ757aid
5VoyrpNEbpFVdsEm0grRHquxX5lIvm6nR+ToAwV7CaBJmSc72GKpwnJXAGJBB8pOZf70CB83zLxT
Z4j7eNVotSMLqPM8X4Ll3nb5OsqIP1VibVNFAI0K9DcpggCdT3B4O+S3I6d0K7D7RA2vXB9PD7f2
Z1vAl869PTXhXR57D/tvnb1J1UUep4Q0JFG4mC7z/t0/4af26u5L4tGYlgsp84/Bss2ozO2U0+Sa
6gc2uSfGoMm1kOfaYvUgHj/W3qgX8RgwbGpDfZbqwKoXCp5KGgX897/LiRfatKasdMlSZZxIj5YP
iW6VvtsxPZlR+UUubsoh+pHBQsGu4wy06MmI86AR1nOrDknh61bv9+nEaIfzNvJrAiwUYpyOBuAR
RKmMMCJyyCDBj0Jfl5m88Hp1NvU9PNrH50OW2tbwCUxvavJ+T0780pPblmwqhqqSknU03JUBVgGy
z3BneZPOP1mVmno9vVAvR7IRiGF0nWKypmh+Tg3+QR9wI8c+W5rC8o760MfpKOYifeiD4VxPEqio
tXn3f7vGkZGeJ/ep7lvMLyGpykTSLOooWb1/iRM/qiWrzF8aWX+s0I72OmSvAiWw8ndqS7w3s+BH
m6sbXxzED4bG09exMJbDF0w2rKPb1fZm0os610mN8b5Nwm+tkvoLrRPmXeLbw6x+LrIYCigt/sk3
funJ0U01VK8ttBx3R2JiBRwOWrszzbsC7+f3r3PyIcUH8fkbT6/4q9W10A1KbxR8Y1HVrkVDuRYS
/yOn6JPX0HQVB2tpEmAe3dVm0EvdcqcFiOGuGlfekIb8wQ93+hLkTeDoaDDwHZlR5+ZgwjbkawS1
sAtryuV43k/v2suRohupmA02vlV4Xn2fGrx/K08Mu9glESUoaYrGlz0a2cXWSmNGpJTY3PhRdRtY
JP63okr2o1XME+lhC8/Xt6p/9n4jf2jtEZ4xDSuiqQ399vmE7/f95P0ziCtgq6lIb2ILpNKNdR64
FF9hs1r4IzexfUp0fDkkjPltMcKZwnIvUhDL0uL9Xpy6g6RMKrrMAwkIOfXy1cMoWVlktZGeOkSQ
XlgCtPPWbNdqESxFirfTz3miiSdhsow5wNTk/e6cuinT1kvDckcWDeN41OnqWLMyke7U4vVY3Xiu
eTd1Qv91oIvvE0wrFqZ3Y4zeVeTt3+/BqfFIZT9iqJqkEady9EhlUpnpntbySOHnNKnrM/DpxAg+
CHI8dRkiDy2LTbbEI3B0GegKienBjXAUaOkqMEhRAqEo5QfW6fKJ/RwrEoNNNpbKkmodDTYjnqum
G/OUYXZ6iQXOQvapUBuLPC9sI9fWAkUqzIrtutQg0uKw5CF/qR4i2HBw2hZBASfoezJOS1UqhkWC
2Mdyoiy32fnt0k69TQG1BSPalJDjJOWi1bR5DfLqwghvxpCU1RyPkMr54KJCqMF9u1XQaES1+eaK
TUjYi+LtXl91Kiiaar5+/zk4sdA6uHFHGxUEeKTlWErqxLWCeeq3Gl1QKJIhppYrVS7ntc1LIw+j
sITtBdwh2VHlH71CqhYSq+fW/6BvGjm8okKEM17Thy+tZzViYOS8tEEZQE+8FAZsg/AP6rPHwGpm
rE2QEyw1C9oovrkwR5iLL40M3Prf79Gpx5ll6a8eHc2dSa+yGAq4mujjbmomiFMMRLufp3c3GQzC
lEIOqo1MQY7c5Png7ftdOPmDaQr1WbZZRKkfrUJTP6ors+cH67Vhwbix7EXf8dR9lLP11o0PZr/T
X/jlakcDVYtePERgyp4lM9aGMjiacO/L85zzckzTHgfQk5fD73/j030gG0mWISTgxnL4GLgtpIUk
p2pkCsNKSK9FK7Ojsvjgm56aIQC7f13laASJ21GsDF3G/Tt0qSedUTZakHezktT5274cl6UHkjwX
6tAuyHObjv/fvu7RG5lbXtAOCh1pcTw3k++x/KAV8gcP8smniCg6hQKMiBXv0U6dhY7ZMr9Mi8DK
EbpHRS9wP4EghBGYUFgfTDYn7+3L1YyjWYBclaCpOq7mqbj0eJY9YmQ+mDJviPnBz3hqZrWmlRIG
ciZg/tHDohdiroj6JNQV5WWbdevEfMpXeDnSKA+Nf+eHn/376Q2dGvyDX/BVH44eparxTLGFAOYM
hmxjAmtmaKxhM75/lZM31ZBICpFYQ4jHP2GVKgT2NTwn3XCuoWELvGyVi0BeyQwqvxyvs+uppoHv
wUop7qfj/6QjqmYyw2uUjI6+rqcORqobLGZqtKi9oa8GqYa/BBUjmRc1Lw1ir7PzDKUjjrwD+Zk0
+LtdobghUbqaEiahQB7NGKmcW2IYsFBONX2tKMW2qnBELprLENBtGqRPt6jv8Sq0qy75YN3+dlVC
d2TiqxmnYRKI8uHI1cq5L2GtkjquYKzxmbsnTcTxJf9CiHwnUfa4lKZh/cHP8Xa45KKUNXRR1GSD
YJ/Di0ajFRMeRBZoFmGxany2svgiqboPnvG3AwhX0ZiWSWhgQ3tc37Ek5CdGwo/eYeSaZAkmQckq
Ej8HrUzZUJ9/+JdGBtF19dzMrQY7+EPcw0h1re3U2oALb8TV7v0n4eRdAHei0CWKvCJHt76IWGF5
BeNAjemWlJJgTqBY0vWrv30ZiSoKAw0FHqqmR/sKDCjjyA+HhGW0DMdP2HOvFkWTfjCAvh3VJIIG
mZ00i7KsdbzPFUcSpoPITByvEiNy2HIRSXaoh9X8UL8cHrWWqMKiju8FOSJOp0xwJNaAOtWASMQG
Rvq6asXxU5Fmf8QV70SlPmWgvJyi8BIRswUVa/McYlefXQrYJ69wfTtXx5EYocNzZjmmQXIoowci
dRaP3O+BgqoyMi8xI//86xp//65rLNctJDiirh1X1Mh4j4PaUhMnydRbVcttiABXshvMG7mXo00o
36jXr4+/341Tv4rO2hQuoKqSgHI0iSJ8jpXYUBISWhEAmhq3OBC0D5YDJ140TYKeSlmD4HgWwoev
c22GCEHrMXFka1hpcrZPRNQuQ7GSoYCmavptGtYOWyXZ56HQ4If+cdz2/e//UdeOvj8gGbIFyLxO
gckrdIhLU4YYSo3cKgK7zKqHqWuHrSLcLxWtQ69y2PIfdMyiws2rKU6Ru4f3DIWBKLd6S8dybBZN
y3G10fFTqF4BJEDs19+/3IlhnhgTJh1dZDq2tKMl+WBVfleKSeJ0I8I1yfuqjcWKPLmloV0Ew7Bp
BmODZ/S8YTlsXEnGGmbsQhy95V986P2uvl00kDX4qqtHw2Kj59EIMp04ktIt8wAFYduvBuRHUaLP
SOTpFgF0VA+p6NRq7tD/fO//n/czu3qKRan+87/8/XtGWF3g+fXRX//j/MwuviY/q/+dPvWr1eFn
/nOOz3BWZY/1u63uUA1nyXGTg/Ny9T97Z3+tvx78BdUmAvJr4PDh5mfVxPXcB77H1PK/Pfivn/NZ
7ob85++/fc+aFC/UG1QKWfrbn4e2P37/TWMw+Z/Xp//z2HQjfv9tmVX113/dBN+/Hn/m59eq/v03
wZT/rQG6IxSUWcga5Mz89q/u59Mh498iaKEG1sZm1GBiTLOy9n//TZL+LaOpArCHqciIYvEZrP6n
Q9q/VYu9gMVCErjWgBTy3LWDX/DlF/1X2iRXWYDR8e+/zcmZr/NvwLTAKTVFoTaMaaB2tCAUkrER
4wFjAaHKrD0el7yKGC+r+l5BxKqjqiNwGoJrkJr+PiBQYlGV+p0vVFCrh+7c7T11i236lSwIw0YJ
GkazEQq8mZtwTK97zUQGNRROioD0LBXNS8pSwhfjx6sb/ue3OvgW0yDx+lsAtkrThEtM+VTOPC6y
jB7slqg1UYFMwWi91F+VhblEdnPt64NmuwZ5HJ5iXUaAbHA1kY6lTRs4rR5Y+2xKhxHxTlrLQuk5
fS19McnN2Onj2ZDXyQ38hg/GIMmQlKMO61DSphUPOLXMr3mcjQwMEld+UcurvBNXmutFSxEHLBvX
bnfTd/JVKgfqzvMkxyfl6rzOE3VVEPG6Inz7Syi2mlNjXhPnUOi1xNqhdJOhDkiWXRG5uZTl+DGS
BfiYLgk4cB2XAdCRTfjjmWUFX4QwkOw60lfFULQ4qozYdVTRRtG1M9G7lVAMLSyIRwtMHtLLoCmx
umtxDTXwmwqb2MRghyRJYgYjx0SlitbjWxCVj4VWf/cRsi+12PuhVtqXRm+Eld9BOsn6KL8Z/OHS
jKVrWZPcy65DQDmY2Tfy4KsvpB1+0r5YuqB/FbDSDCavAPIKYD/LZAtKMsE5QlzuAdSWpf5NiXSF
mE3ETucFhe215hFEX0ujt++IGw0K5T7z0W36IdzuZgzXnq6eDa5VomPIpIUP3dzC2ds1BKevmKYj
teuWfmc4VhA4WapFm6IY73o9xUchzfxljA7AF5FDEU2zbDyI2lYVR3aJEmfskCwgdMNiK0yipdL4
n2tzDOw88Ymd7PWvJT6CZmL4VG3876rQGhsTAQNwId0555mUVkVXf4b4sDStIbphk1EnEObhXQey
dobb4rg0BI/VmXvl9hpqa/ioy94aMPgIvdjuRmub5cjETAHrAhl9KvLZ/FIbG4RvQ1c7WJHaxCPu
Kzf6VBnJnk2Ga8jtXu9QKSrdZzdAHFa6ZbbAPk9FnaqEqHQxNmoTkq27mhjrmDrbgvCYcGVJxbB2
FV/it1EXgdZ7OD+11tJ1AUbbWrl2x+whqpEEabkZn+uhuhFI5mBXZS0VzDlg2tRkXFiFLSVNsw0S
9Aheh9+C34rJTtPw1LZSfRm5wa4K1XGPZ7a0KKWkvQwgkSJoxzIxzv8/c2e227jSpdlX6RfgDw7B
6VbULFmW5CntGyJtZ3IMzgwOT9+Lrr8bp1FVaPRd3yRw8jhtWSKDEXt/e63k2o6S6Y8Mpn8MmbZU
Vv2Obmnrmk66RgcONj9WWG8kLtZMFls2wriWnPLPYMqXjG7Ca/eXSfDnxrevVmkEU2jCkZAgYwC9
ALKedIwNRU6yyEtCeTQMWRznuFacz0pVHPte6vvSzNfT4E/rshxDyGGjP2MEHNqN1dh/Ewwli8tn
Z7vG2VtWnsk4Tr4nHtrKai9NE7mHogW9Uz/SNc9202Sdyzl5ryftIY/816Q1Xggwf3TxowZxL1WS
aQ/r2WnoUztL4Q6D1qmZ4yTobabuMDQ8MHyNUGBcjvSTv3X75jUsxO9K6C9tVXxzHIKBXN3aVO0T
VjfTrK5t375EXU5kLGdeOw8PZB2MINVbZ2/l5kVzebebeHgZ6mE/9DMjK5ABccR7m8lZJmDXKgdd
K/ybnvMhJQ4rF0RakXUPbDtuY5LVsNFB7ZnJoStB5RuMXSaiPOm+zFmpzDd6Pza47/bezv0UGEXx
5UbQmcpA1cVrIzVUIB80CNG42tbWz9pjCYp7gUnhMmNvyFGSYmrqBoZR3ktmy9zZ2IuIu3As4EmU
hMD1qbcD1B9uEMpfEXo/Bji9r0h+xNWwQzkF+8B8pyyzYuZ/2BimDt6kK/az714dnESB2ZCCgp89
Ii+QdUooRXyQUnmUDdrjtuo2IV6qBRUwh0O0arO027tO+zxq8NJ60MLuruz1MnBYf5gqG84F461V
SMymzKvPJRUdm9x44+R+DmMIym8aEDugDjA98ak3w4frOl+lTE9uw0R/W5pGkDkZMwl2A3deN2HF
2Vct7C8QD6ptWbsVlI72vdaxidW9JL0VzyEoW+c3UkrrFGWq3jct9HngQbOoomezRZQjPX8zM3Ee
/DzI2Y9aB8iyKCg9h1www/y0AkXA9Md4zJNSrhWwASxY3biPLRciq8djNsq0aIvD7VSW3cxPHNQT
qQvyhlPrn1EWtwQvYrYAURxU07wxlHRXSdm7DE4ALoti+vcaOagPJhN+dZrRPJVMAkMFYCFptPk7
SydWU1ijT8kYOju9GLT97IryZjLMuyrr0No6bRSRojGOMs2zW2bmh6itxoOn53Lr8ttQkoY7NLNL
mkZuxyqJ9oZvvfCRPROZvHIzWWcmXg6zPVlXGcV7WVfGrfKQbfWs7PBHlHVEZact80TWm+tE5xoE
8dFiPmFh5JzjUOsg4noA4dlMPcd+sUygKSbBGj9Zt1k1PIoKO3fmldlHRFoq0GY54XKprHUiCh8G
VqI2kDOmR7vCQME1rB5yBh0ZPGU83eipe8LvgiEPNvkeZRGrU2UgvGRMk1adru5Vrs9HqbfARlxH
ggcvtWMSmpeeqe17YTSU4nPtefbbwzyE8+sUzkySMMVyGQVI8TaqkZrnVw14zTUZLLFqhO3sAU3V
5EWSx06V0ZViXeCG0ri7BqvsOMzaBuv47JX6LZlr864LNgMA0UYtDtdo7NpHWU9zUFN92gx1HDNR
ntzNKIk3lp4Ma7cxmhtznd66KuC6uvKGVUOcCjwOXFde+Shn2QQcGneqEc2rXkVrbXIPoqqZUBRe
d2gGSNtTmDqrcCCda0e3nLmn2GtOTf1SVENykDW3N8VVHgBJ6226cdiWmRfydM1CstTZhnHLZw2y
sN1UFy5Ub6PlNOpDL1rRQ+GpqLI5SDtMdp0Hl7JS5y7WYDp0PbfgcqTvvXjtGeFTMxX7GEIXOqBm
JRlyWLkXp27PTqRv8GPv497imzEFOIkEr4/3QGdqGQ1k2zGV78SYtgOABb9msNHuJzw/LOyV5R9s
VAZ8Zi74R/tqj+kBP8qq8XGCFaYaobLkDc9f97M1+3NazQ+RaXx6FbtJv/qGpM6pVjGYltXlEWxu
s0ptxA96zu5K6Yxzm4xfx/13J8hEKKDb6xCn2SrWEgpRKGoCp8bKifRNZz+McdJ86ET+2ivFipc+
GVkBF9RkK9J3AxPPmFr8cBYUrkDXoW3rjeZiVOLc1CMNfAX1qbb+iqzOV5XrorQQ+YFr9LmOFVtH
vBHNqJ67JN1jYVuNDSDEJo5XjNftvBQFm2bDoNEoQ2cgt1a65u2jzr93InmSVQo2ckwAvGgIvwfr
aMYeBthCBkhxv0PVfmd0aIIZ78xKFOnDZLi/Kwf/m2Z2VeBl2IPr9mO20B2kj2PxR4b9remZAmU4
9QVW+Bnz2x4ZBSeIaNr2dsUzxkm/XOJt2FGYPGVEuS8nIxi7ZoMK4jUXoYS0mr6Nmn0z2mHfTPXb
tAzuo5o8Gvgf3XttoMOcEodh3S78XajxadS7Q928mlX6lVCq4hcdnzmdPTId/shd2yVI1DLxYLf9
NR14BGZR2gXJ7OLISFggor2fQUf3R3BJgAxxNFRvsIgSEKxWtNLD9Falj0qvX2fX3/U5L7eoDazW
iWmsGKncGxqTyEkj02BGs7EqI9aVvNtxqGXrlbFZzlL9VrU0A4pYvtI6ZX+g8NBDnrs7hIZSiiUH
5W/rxt7aWtMsO/KjJdojO7xkTR8A7FnIKyFyZR0XJqvtZn/DsBXYZ7Kz8HxYxAd3QH1izvJ3qSX6
qqgZ6S6m6sACaGBSHZfLSXj8BfP9X1Odk/iIED4a3rM1jfM1yXjqS43DCeaFOdDr7IGdI4+23tC2
Y3vW6U3eBhXB7Ws8B2FwaJ06xSM6lI331llqwTtCyxeltZ8HTMIuiH+/QM6S6Xp/M8r8gYPAagor
8SuPSucwWfa87tve+pVp807K4o2wX/UwFKq7Vrb1VpKJL8O3PIP4SH4SZPTyn+EQGhuTg4kr40MM
aSHoik5VgRyxw7tivEifWXC7Dm8hHqajLztMe5nm3/yZ4dE+K6adTod1SymtXjecAW4Y7/mD7TCl
Cmx5gzn9YUpAEfyMzpFr9g/aIC5IWIG/DPVTo/7kPTPXvkHLPe6vgxu1T3qIN8O/E5r81g0Xd2/m
ay+uVz+bbtntqsx7i2qnPDKizh8y/VMA19wPQ5LeI5PN+RyWAs9pn95//k7F1trL59WYk8BIhEi3
OL5wo4Vi76dWdSEYwoICGdHK572a/DentLt9FM4gHErv0Z3bmxL+VytJiEHYekeAwiNydnbRjDUI
Poz+7mTMOiwQ8YvJlreZBvqvMap2m9o+TsPiXDmtCtzRyA/1rIa11W6l1vwqh9p5GBpYuuagvdVZ
3xNgqjhsWMxzM9/g6GemgMetodxqDVTGCH52R4ZjshDLTJwyM+XpbI+XSeT0xSA7FGF717iMVlrK
LZ51rvXEjtcBbbsThmtxjQaFFOrQxobYpEX8nFabUmbJtovkxc278TqFKEpz2Bzrekoxmi3/tCiq
Yp32f806jniO3ctWJjvd1ayDbhYPVez325/dWiJ6deBDd0Pzi/sObH+VO9u2Ry0cQfXwwGVMWVFc
UWQHysjGG2tnEdRQNrYYCoEDuLMc12nmymcrec2icaeKVD6EBajXlMkLrBle+11XhbvSWlh8jYjb
U6YooHD1FFK/8WbgOm0pZVjxmG0zZ4KyxWzITmmOBcfTgysakcJphP4IexwFLRWjbiw5QU0NzA83
ejCgiYVkUzJz1wrNgSFVFfs+xO7uoXbYODkEYJVSlqESvWsLtKhQPPydB3KPAWD5WVTNd1nbWO+5
FZfzqnSZCYHLPF863sWxAoPWJtHjkhNmABkKLldkb4n5iPFNbcPpyrnrqkyFYlOE43au+WS7hhwF
G+NhQpqo7Gpae3XzXcxJtQVC6+/GDHNk0sVsJcMm2SWsADNTmtu+W4boK373//gcLTYDcnSzE/H+
mGnZPkjMlj0PO+GoRwQbeSC6o8a9/vy150BoziC3Gv4oAt/i+vJ8Yp+GykBThtW4TnJ72FWL/NXA
azRKM7BTN906VvF3UuCIi9lpsftoI/Pv48Wcc/8si/qrhQi/1rXnxn622YEHUe1zLMlREFjMNfzH
NddSWAPF4K5sS0Dt1TtAI5qXb6reGzdONXf7IQcCyVaB2lM9xk9YgXmwTtSlZKxeNatii1DnvwTY
x7ue2+skFeG6yJLulE4CGLJRuw+qno6xNte73uoAJc4qvLrL0WCUxRfVUwh6pGN2jHIjim0ffULs
K5tywPJ5HVxVAmjOOVLXvvValUz9DEa+V2zSgyg0jwWYrl9T3uzbzjaeJ78cAgNwRTnYgCKkreDZ
Aq11f25NF7eNjEHYySYVh58lQcZmempCJuW7Ln9y5N869L3zz01OJvncWDLDfAjDkOL3tRY+KlnK
ZlrVP8UV939jA+zDXwDacYjVwziPOkcyN0be3IEkTNGhYs798/P67dBobzhtN1L+KkfOPImbEFYT
/ZMb+9q5X+4dSXAcEQPLUjn6IhjDmNdpo8ItDY7ODBCdYDAg3WoyQnH+/KypQTs2pb0pTUt/SC19
m2hdeh6dp6hee8qyDk2PUzpuZosyEG8iHafPvMXPN2KEMO3Gf2QJBy+U9uJUak8ZbBi0OIuHFLSH
cgU2Ky/ntF3dLJgXJzN1cE5xpAyqPPMuuiirXWdMbmC20b2r9WRnz86TAxdqPy4rrjevpZYbB8Br
Xz9vOhfYWzuZ1i2f6+VYFq7C2UmuZj1w6gRnFgLkQmlBnVZOl8jHoya8EsQUL52RCWuva9jvlNu6
h5pxdQ9LzUOu5Tud3fPNmudNUZhbjyfsxjRosdv53F3CMXtmAEkiuJl6YEpVuklqOiz9wtiMumg3
GyMwusacA5Xjwkg7/8rJmSNIuXfBU8DxYcEWMfpfL+acZncRTvRIBITcltjGMvoTueHdbHU0YnN4
ssy2W6cyPGQem9BuqOVXJQ7LLEYcpmdfX6jIFb3hKmdpt2pAL3ZKdazOPwmho6GbcsbeonGFgn46
1VWHkrRCZIu6kNLesjyws6reMyVO9mQXBx59/jmf/+aNpZ8zO/pV592w59CVniqFnc6dSjzlZZcE
cY5ZpBiGMhi6LOSYbP2OUIPcusaMztak7zuKlDcz4qCpjdefxTzv3E2j5/OOJ0u1LjxmCRNrWMRW
3EE/t4nGZjodsrvehP5uUmm+s3SA4zpFSYbJGKSNi6vBw2ddLXeWjUk08kUGPppdKMVWcZiT8dHO
Wq4B1d8W+2RQp1AK/IKHX+jYayPW0N6zId0NqNZWFjCzgyyigQqC1ZDAivsNHvpm5cRJex7AWMed
Hler1rA47iY6QyleGq1/bkG5dAAKZ5zWWlrsKQyCDk0L2haG/MSTnW2wD9ebJBuqN9M9hjomItG1
6dPwaQmodgjq4+fQ+m100AjH1GghJYt3d6hatL/QncZ42ocUuVjNubiT0WLR6t1mp6LqM5uV8eAt
e2KVk8f0Kbosb6E5u/aq48D/H++o1g80AxYcws8+AmzbAMvE8wkzkp+sRrs9/vwiXp7HDBrGj4aj
2ve4Gymi+maz4XEUrYe8NI5pA0+cES//VGtU2xKmaZ9qrn0uvbI6jkNUHDTeSdgCTXnptLzepiGP
B83SDiMUo1NcpP6jnvX+Y944TpAOnAtD2/yrDyX6+RKAxHaWqg+UI/p9FvVWQF1slzdu9oheWL9r
VfOQUV9UjTWcm2g51nOmD9JGN/dcRnw+SfsWZu347B/CZaGKhHGtYQPGXniJXRYSqjCPiem6xyma
76gktj87lhGeKafz/kSh31rrVaw25TA1N5aDQxiZi8T0OSJj9kqdDAww7bWVnQ/hKoc/AQruz8xU
EMbNSr8uwWINE8JrVqXzClm3Xt7jCTq7YffhPterj2iBd2lqBAJK1V8xwrhq5Twff57yUCR2qZHE
D8mnBRfjMreYkidXy1caAeVjoVOS8fsK7r4AN51Tfz9i6aJ2YFI/Z537qEY9CO0KEnFI0d8xJrRw
ib+w3YfiArIyM2rjDGbuO2fEh2m2jLpRzExv1/JaloeF5VZAxuJ8m0tYOk1r8aE3WJ0VCg/RxK8N
rLhMeygTo7p1WvUs3TSC1DjoB33Cm1llBj9ksCF8VZ1VUmCnopyU8akQSbPAsR5/dptT6rcnuiY8
/iE1K0f7aLviUlJIBojHZV7EkX/2lx2jJtLmoEUUVVHTvKbeTKclCkGzZeleG6f6K815ljPtfaaw
H76UlbywuMm7VnJis0g3TlYW/qLiThkfjJ6lGueitcOtoBAlqemf5nn8igcfs8jCy3KwQjyyorLJ
iAAsxrVhn3jYNqt6lvG+tQVVS8+ZD4no3FtaZVQQS+eiEKn7TQcALPuOBnoyLXCR4GdfYfiR9WLX
/DBO/defwmmnFQcfQw4ZzALtW2a4QIWrtZvhcGKEX23csLhLfzhrti23sh8fsTCs7LCO3n6W5a6u
KJRYkTyTsVy4qO0yl7ipTbd90MwKOij0/0aNyaOoxYiOALYwMznTRqbolK1cPNBEUBTDU32dTkYJ
qio9/ryyyo7Eqz+0T9EQXSMqmackhbrlZRvRQ9362R9lPtQa4UcP3VYs14r4oOF2HtvZP+UQkw34
YKfMpwMyu1V1lSo75o4lr0NGs2vBxRe1yHdMzozXLqnYXWNUXcu6ZkLe1BMeotWOWvKDnLvvzJmX
oDWHmKHEcKXVyColEYYy4bzaFieOd9Y217guVRsSreuz1RCe+qyRW1tQ0rcHHY6mieBCGPjm5jyu
9t7w6ugAE1cErjZl35bbIfcZFHVLKiUgd1BV1EZz/tmxuzTjt6O3Sd0h2tn2NK/NEBx+G1scBdu/
2N/MfS/ceyKa+lADBFuLxFbMxiWIj5vw5Jo4dZPe2xpUAoPOal9ajRoGywe9z+Ve0wxco7QmQ2oM
TrT72bjTudMpm1T9fJ6cDnBgGqvA1vKNowz71eKQvB5l1+x7+4MSjv1SLg2JJqOYhu6pPihOQLsc
DPjBY4fXexGaOAnhQOi1AMDJTdBm6okjvnUw6uEmyumm5X71Ptic3RU6haGG5pNgvd7wnI/3fdpU
K45MP/vauKMKq6aLVak6+Gl3/yxa5ZCGJ6yP7ROJ4n8nG/+fsiL/dcDj/8iN/LdJkf8PYyDL5M9/
HwPZ5P/j6Xeufn+XzT9zIMs/+l85EPdfDrM1BjFMIXxKXsTD/p0D8fV/MRBPHMDx+cO3/pkEEf8S
guqQbxkW6W/LICb07ySIYf1rWXUNJnY8QxAH+X9KgvynZBTRSALmjDsSoaAwsUQW/jF2ZQJUmehZ
MH/T1NsyxD3q2Rfddy9dSt+jcy5CwCDSvUM1+xeD+VGKJykO4uSTkEPQVf47d/LnpJ+cpCWsjQXJ
lH9EHNKnzGmJRMneg7beA08hk/Op8w1i1z783+e1rP+Um1oynkStbQI0vC8/2Yt//CJWyixVPCX2
djBFu1peOcmQw0DtAweI46WflWoeXbcFj274gUtzFSFJ8ulMyXuO6oHpuJZHn3Np3fjThceQlpco
1p4zNN+9ZSwHLv95Mr5mu3kYSqbR3Yl/AF+UEj+/FOlDFUCx/mwtPAbFjKwX86zmXKirf/7jAvsv
Yi+G+TML98/giy1Mn+yL4DrQbeAFxIT++aG5Yh4nIrz2NlXhM+X5zzKmItq+LT+QHlwSTDavixDK
pRvDgwrFRaqIbUjiGoFOpT1L86WMg8Glxkmhj9YGbj1Oq8EN8njxz2h1u1JphVUxjraFQz7abSBJ
xkPWB3lD2aaZeehC9TwOjoslLTHpCkFDYYlcOem4ynL7m+xOy5iGe8ELlgQlvaMKNY0XvhfO9wzx
n3e0haet3Oflt6Ap/7W44hJqCzJKGAzIjp5R8wV0ECACuLQMecNF7PyNsgts8Z5G2M//M+voZRzc
QxKCTShDzEgZO8XeHvygc/Ey9UO6zlNngwYdqVI++kFU8J3Sylirkt0ml6k3Iu1NLbq0HZ+yNvRH
08l+Ly9r7NgvZ4Z9ADjynKvaDxyTMEY8HazC40yZfaYGZkhXr0CcRdU3TfMPqqp+MPeUe4yIrmyG
iNyKhk0aQ/cUSfYZw7aMZor5rc91pTUTEiz54YCdXDVcfJKt2Cq00kdOQ8+S97/RWxZwe/4Ki/Fc
QbFGPg1wsBPNc11Fb84gSW0UbcKtl39ANP/78ze1n3xp5Xu9lJBKS/9Vc7nISN2j2TxONc6SXopD
w+aKVl1+mVSBsyS+2D3gO6SVggu4Poim6wCqOxOPajJisf5L0snfC/9e2sVldJkti3uaVwv2vkUO
W/uOvaqa8HsKtXPUFtlG1yn0lF9cw/OqkeKZ+a9fhqwPZi7RraTDC5tRL2jS99prxkC28Dwtf/h0
2WwOsORXRGialSnDdZUDdZr88R7lwFa3nZk3F4/3bkUj75BMe6P2oKNaw8HSzPGQhfmhoI13Ct2S
bFJFX6GszYqiaCMvAG0THBqCDvDJTBr0rbSfg0SL7oNAQWbPBF/L9uhPPNr1tvrMl0s/c6jkD4nw
tmUJjdDN7lA1EVunMDN9QV+RmgAdeFIlcQutXkR05rPIPxh2tE3S6q+eGvUK+GlDC0S8A7yd1tQ2
WHqMYiMLDiRpzsAUT3FxLVvrSZ+KQ8Og0YqDSQre1bjaOnswLD/BwnoJ+sY/g/h0gpjmzKom6sFQ
7c1uCRVL7tLAGd4YDHgbO+Dvo56x+f1ONU7ZcI38Ym/q8bdpiGJdivnA6fZ95Mi1svrwkDhwmLVM
HgwR3omVfElU1arivGclflC4IZ+4rA4hN5A5NxuUTuZaz9PyUHUBjNThwQ3f6dXfCEXGT47B4Etb
0SN0hqg687nD7RqpytG4F1z9GHVCPzmquZYneu2HJCnFMQw5UDU23SMZ0pAu8iyQanwuWIzGSv9l
zHm597ysCEIlvxHJqSXD6J16xC0cQ6KXobNXTR9jLxNutFdL+S8UQ2DZxUzTXmFfrCUXmZ2Bpp0z
gjTle6cm8JtQkkeKzkfJlpLQBdEePhCb4+dToVcIT1x4KZE1bmv15CjmTnU1vLVZ+OFau6pPHxMr
pxeqse52JbJ0l1hUkT346fgx2fm7P0X47HCbJiM40HnaDhCU18NIPz52ipU3hM80WbYoYhiC3cJb
b1bTi1W39ioXJO2iUq1tFHwb6hjG1sfKrqvqAP8D97Q34kWoR2Z1EmHTAoYH6TV3Rr1phSoEW1ps
2fw7Oh0WZ6RBm72NF9JOFWN9K9zFOsoUrjDlt64YCyhQ9nVevkydJ1zKJCBEWLzQLaGo6nU3L7lG
ut1BvGRUt7SkOvTRHwKVxSrMt2LKN8q2Lq2ZUB4yxV+tnXFYScjWQ59sM7TmVWthwZL8dEjFkdEx
yusWr05shmcngSsJQPS9LWwOmHaxruwRWXHV5+uuNBaOcXKr7FiunZjsROWrfk/+oYS9K+NrMkEv
0ydCM5SkuDh5SG21P6XEbPSbUjS+ukxbmT5llApQH52UhGXB5zQlTHvd51yjEX6n8dXVRYSlON8Z
5fJ1Zk99yDGusZ10a/rtgsJYdG18jXqpdRxqQLCz4/11FfU+kXsFwUxCRJKD3Q7RBx3Ex0lMT3Vd
fDlEqkyzZmfChIYHVB0QV7jJkoXf380XMXscA/0SS+NiozP87JHS7ETgQPRbLBLniLzEOq2iU1xN
8EKHoMmo2Zt+ecyH78q8d4NGYT3OFrJweqBuMT2Vrf8rHQl6uFLFu54kUtYn5n2ehpCAWU1KaXLK
e0ZrlCKKB4CWpE/eXSZ9eEEtHa3inA5qZVkMrpFdcTp6GrndHhSWmVd/DDeeHbg80FZeUz+JpFSr
RHdhvrsMTSHo+YDXUOwbvfnbRFV5cHio25IyazszKtH3/sZUfryvvRGtmbehiVEAha7fm7Q9+fR6
Qv3JrtDwdUZxHMS4b7Ulz9Z7O2XzoHSc5PzcOMmlLbPrJNMHPYm8lSPjd6y69WY2AeAMhnHs4+TQ
su8wExiOmvPNWE4W/GwSsGtp40xki8jIpgyNbOXPhIaSZ7URaWmvRe1FlwKjV6cPkqkRnkXjFOCE
2ajQICBYP+ptuZ60tYivU+E9Ukq52HRtA8V2ehOOFkxeioetb587buT1iLiOqdTz0gMgIBR/ZPFA
ubkmRYrz2odWykD7ZipjgO0xw94myRMyZRSZS/E1toOxy1epDto/K+5znVU8jh2kCWl3KCHUlyWi
qWbby1bbJgl2nhD1Cl3vU+Sot0zEGP4M/9fcWNSU701b8xAekzVI+oeC0OAqGtoBOIbvv9jZkkrj
UeyN7Zqj9KajP1ZzLA8M0KnNjN7GjkHPlR1kUkQ5WhTHW1cz67Uyaby4tPLWZcRQkyffzW6kcN2R
OqVTQtYZott+6uuMwWiGTAnQgt9y/xb63mnjLqCSUV8HJ9RXITvHdULUYU3YABnT0p+l3UVz8MXT
hvEkddbXrnwY0ng4GG5NgtDamr33naZ8TCRTyJBdxmp6jgrhBzRxTonS/+oJ53pWJmRUaXgMi9h+
lKNx6dP5METGPVXu37RUb5os3+eR7F1q38dhID6jChfRk/k928ZeY3O2DnF9JXbzh6joaezhvPUo
TRgzFsg+QZpHbGNVb5SwcJCd+2K6w96TazQBq4SHE2XUT99TrOxWQqlHqE3WoeV0k7chX0ivrc+i
Xnn3psyDseH3h7IraONFmvUh8vyr0Umxqn1oDt+Gx47dC0sK4QNVEt14cif7Cof2OZVip0yHBGfC
ZxDnpFYiQ+4H8RIVYxdYEv+DQQWfaqwZDKnWL14tLojG2kzkOapufsgi84+fvaryVI7uunJMh/YT
V34myCwJviHdpCBdAkSRBPhVmNhNtJZJRqd+lTkQab6aOVLvrX+s+uTd1YoSzJf3NI/pp0CFNITu
3s8vqHgfXd9IDvGH7TQXUuGPWm1fSobVDqmXvTReDrq/XFE6QrkY9WKPly1nrv6vG3b3Ru/2SB3q
VdmG/qqtY4kwU39we0ddRgMEYsSj+mh0tY1JTZ2NmHp1NNdnM+8zwK7ObyOP5QMf5hqlxk3JoaG6
D4ldt5eGqFP98hGXN+Ex8sg92sU48S00+kLta11a9kNbMCQROqUO8v+9jdpwbQmlsY5jX9RUc3Li
/qZcc6uR5cP/5iZB0rLDqhL3QPPsORScAhhO9IPldOm37Kq4x9KVph6GcNiqfNr3vjzJiSMdN1oa
iIF8idy5y1nBJIcReNb0JSJk6CFLjL0cuykisWeP9E8jivnYJDdD7pBFH+mfZa7n8GhErBLaSSBd
TfGosp7rUPN2HuGYMKIgLTvpb7hpKFYxuizK7iJC5IZA41YypQklls0fF3y7Fp3Lc3Bwt83Q0SCu
hLZJnKOex9TJKAqUIalRuhOPcUsYvBaYqTWKVEI0Ppur3udtYnXlF08NcznZ/fsonfl4mozaVtTZ
/BO71D/epWU7pEVirU/17zF+/flaOfJ1P++EqiEBGAWNz+STqMg78uDTchaPIo51TsUjnN4cg44g
5JZ/o3IMOcvXSscmpTqRTXZq8gdRNl50baSpZ+jHerC/quKeA4O6NUZ4tDPLOiZG0HkAhWcNJmWP
yg7jtKdvHCP7tIlkBMWk+k2sWmPbDYKvICIXL0cCisHdvefbK32iC6uLDN64ds1HITd5RX5J6x8a
mZk4NLOcD29+EYXn3QYpztLnQ9AJP8hO+y00cvEL/tS0O+sF89nKJ8ymZzmh0qLb1KrkW3WFse7Z
2eqR9sV5gYj4lH/+nDfJkx7m5VDlm3//9/uO/+h1iPsswIS9nzpdP7iCa0b1TbdpUAJRe42fKpx7
Far6YzvV56ooMs6hzBn0BGLsY0Lc+pD25X2krDh51EfYOhSdf7bz5sEaOLqnheS4E4ZOICaTKJFr
0pTmPpmIlDL8TZXUVgkP08GaLiXO41XsO9ludqKIeNDaNcaOuyT65Ux6eHSdsz2HxFrKSWGlnY80
jePVUqHyE96caLrRje3JBBWcviyKVzTZGHcw0ZLn6WfSEnVp4vv/ZO68ltxG0m77RIgAEv6WBG2x
vJVuEFUy8B5IJPD0/wLVLS/NzM2Jc9OjjlGTIAmTub+9185RLSrff6CC+LIS3ceRput+dDb1op5I
Ia7t0X1fFZwybN46hjqnuIfnT5ZszXMbqUfn1OnwzAEn1xlXOlqQzNE21WiprRKfsYN7KCIu9eV7
9vShWWUNZBZjMHPiD1V2ijKLv+luKi+mMBQvW8hVsQhOObsPlJeruUR5sEZkqjbimCC88Q8wR4Li
nXX/VA6voUEHlo+Xyw4LfcX2wORZFT7Yw/LkXu4QqcG/CeGvsHJu+c6G1SJapChaWkIARF2eLwdd
cB8ZuvzNhdonqMFbJU16SBDvV4OqOaiJj8ESyCx0e718ruW79vi7Rex80KS1GtsGEo9CPcGxsXwh
2YdYVYdhaQ1xDfGsp0MXjBZmtBmC7yL/FeUhn9LnnIXLcnIu5yX+JnZOUX+D7bKMyu1yQ9TS+SrK
0i0FlvMWRlG5EuwC7QjtyMYAsFpeKoz6S63gGtP17E1ngfPlcLAUsA1Z7krIO7XUNsWySOIOi2DB
zB9iWJD3lBcMtgkQgV3Y+dDr5YbQzmsN93rRUhwoB27Z1Py9nad6UUeNW8OeuwQdU8XeTGaUe2E9
vRRG5Z6/G83kVieslyYt3PXZs3D+OazlmMvkAeLpa+NxWMsPAeT0wRi19eLvbypEycrIzZWEKty7
7stZNUsLXu78/U6LYjaPSJuplW2LfrhStrpL8wibe3G0MupK02e/yV7Nub3NE5UHwhHzPvdoUKp8
mpLsEWPKaOFt6j1WK3rGlErXOrmZtenkKk5iR7XztvO1h2LiXFtukOcbt4oAQYfyg+MiBrWKcJPc
Lj//+RFAuTEBnshmUrEEftBXKa7qbliO7i16pTBL0luocUocrY6NUYVXAhBb1gSZVUZ7bucdz2Wk
yeUyUXG4tSuCZ5jNJvaFAUOXhlvtit6YDqew/6CH8rWuu8dsMUP8XVU1Ueh/CBPa6McGHEtjoTIg
vC///3f6sdO6XR2FFkK4xVkzUSw3FBdM+ahG2ZB0Xztl/yHhhLOUexWnXF1n0TCvw4flyLSS6FQW
vSw3geW3tfz8o9cf6XhSZXPTpPah4SRMBs7KWtsscqZf69C9ufKZ4l2lprgT4ervH+l30v5C/RVw
KB3b9X/KpeOp8/0eVBKVI85VMRas31HG7OStd41dpYYXJ1sq8ZDmz+/7/2wI9MOo6E/J4/8PJ0XG
grL586hoX5Ufh/a1+35OdP5PvgyKCLd+GQvxh3/iwPzpn5mP/r/MeIxfSBtw1OAyAaXweOABOv/x
1EYKojAZAZMg+zhtzKleWXZpX/R6ehuNJTfB0OH54WE41j5avWEdMa4y51dauzFCfDM8CraFkdwt
sIDfvJiezEQg3G1Ru+F2edF6yK4HI7nOHYWo8O21655Hu4hBM3EBfI4FmhU75iGoFOFhrfJ3y7vp
KmQhZU5PBWNkLf/STvDtXSsmM+TE4AIGGqnfNCyPAtNXVycYV10209XJdzHWFt308P2xJMn0pLr2
8Z+P2bbuQXjpzfloWpuxBY26J9/pLrwifF8b8zuic5HgOQAsm+EHpUo8gwY0GmnWkLwovXSxvBf5
rSkGPKKUXDRfugW+HSq9W7uhZxrPsQqb4Ynadcrn6ebvvz/cMGwvpB/ureKCTp/rnw86Lrr1RKua
LG/9hvE2vxSa13LsRTZtojl5Hkb5jijLnYmQGOYDGcMvn8Dy1abI2rd/P8E88FhlpW2UTwmtHN9/
CFKwm4KOzT7+1Kr/AHY0l9Prh2mViXPUdQEPWRAyzZ/Jf4nbjaK3JC670Qjf5fjb+bWLLOI5bM85
SY+5LDfmOA47Lxxv4zrt33WS5rxNojd9vG5C24fb4Isn3D/mRhVOez/RW2XzYfXFq2pU+9oY5xvR
98ZJ4DnJbgxMitVqaFJc9DFCdb72+h6rUxYrPKaC2WrLPGYZZIVZaJw09iRnWOBPx4qDDjwFYQmm
JGxrk12TZ1j8ilJrRtBj/xys7ickkKyiHgPDiGyyxU17Z0/gCOeKh+KkN95h8jEQ6u5EB+OYZfta
CbFps4kdQa2cu8Rw22PoyGSNSSLdnT+IVka5RD03rGL96wcxGbl9iME/P/3XH0Yz5MSmvE1Y0/78
iZSsruO6o5d5+VRWwyQgnojQ//ajYTKcN4oqye8+mkgsqiYTisl//Hh1W1S3Q58jA23ieCno+PFT
RuTWPjZZmx+c0RhZAQ6OcVc4CW5ubR4EIjV97ghLDdqgjvOtKsTbl58y1dP6LmvokTx/DbKy5afU
E4DI//7DEg6hebR189OMv3u1KGqRLj5GYT4C+7Xu2AJFl/NintftJl1nQ3eFidcNDCtK7rH/+Ifz
l1W2TwpV7F2q2++QJ2xyQzmxYq2P6bVNvdVk9wIGoQQnoBvXbqjyfWtH7up8chjZNqJj7WjG1ck0
PpvFJGm3MG5yzH6MpKz1ZHTWkfELEwkrPJ5PlLJCurWOv36PLea2VSlLHMDZaAalP2lHJpWbOiVR
7tOGG0xWaAGxpKIywuZ/obdD8t0Xbaeaf9mEun9pliyssdtccSwn4u6Lrar3j41uzsewQx5qG/oM
Zqu9cpUjD2FKXGhykTDJVbGFyKPiejbmV0yY3kk4U70hBplhG5XGtZTzR1tp700nNIim9i/Ri18i
zGnNl4vvuwfr70bkv3Jv7AV55UMv0A3xCxmiQ0tgcqrCbUx164Mq2Ylvw1DF67Ax3L2TDMl9YmiU
H2mZtms15KkCsZl9p8V8lekA4WxCbpgPKXfnruR7Hz2KDQAB1GcEy0+vX+vsfdrSBp5fFu/0ZUBW
8QN2q1lmyO1NJWM6yCzjyuhi5/rLO3WVxAVkS71bu77SDr2gRfT8dlx4T1oXTk8Yk+8dds5ngtRf
31JFersyW8RODU/DtV9Z+uG37z2Jzr/3Rt3a6FQIG799/1yzr2GqZjtLRwbvl4rF3xwFdo96rbL3
VQxFh6pWzITLt6CIR0wVj8LlmzgfVpYW731GD30+1nfnIysr7F36GF34pXZf5O4jXs7uJiaesep7
EieEbD/J5Q9V4vVXhqQO/ethGwW4AxezHzov980w0nbDBFyAvd6mjjFC0lGirRqPvVtH6d3vPsd/
ONV+Znos+wbwcVh8aNMBZbYsvr7fN1QMDZlh2Fuyhy/kpKNDOHrzJqNdpfAnMmWEoALMed0m5pZw
J1LGfJM/vXQUHJ1sdP1z9QX9Q/+8jFlJ6BPq4k8vJbSUrJPSd1hbSKmn9TpKmZ/8+LpGL658fWD2
2fBlL+u2b2/ABqq/r/pGBY6ne2uiFMW+SDL5xAro2sqb8PjHQ6Nl/CrB2U9ZJZ9MGoNiMMaH+um/
+g/f8C/LV0AmNnszFrHL//zMU429RkgeRPEuHWd144dD9qiVCijFSJOuk+rXsp28xwmpjm5ZLblO
4oVskERFACy869ezxOnQh1Vy4TD62i7fxu9e09BqZxfDrHj+3euNueNcmC2CPL0QdYjb+y+vh78k
2ml2RxEjTRb21NAJ/MOL498cmGiVXVB3MjxKW3TPVszyhcW5ugqLgkpT70MemTAlfO3nY9bSiFXe
GHXB1zfSPG+CEZL4O+lP/QmaBEKvb30wdTe5albjFrMCRs7BWJ3fNavZBICOiJnX/vvWAzcoMpGP
rUYI7N9D8BbJzW55GDltHfz9h/XEb64d9qaWTlUbCB5w2z9eO3QuAUlsI3OL9KTll1KB1DlmqZHt
/NR6Cee+3+vheGNpotonc/WY2hbzVv3TPPAwytrSoHByFpu0HjxMWSQxGqguJuZnBgWyurPa2sN7
AABw65S2uPFBaa2rwX6NnZDnlVXLlXLGeNUiSzxV9pSvAGdkT93UUtxdpnAs4Ou12vhAD3h92Yww
AdAvZ7lyjCF5iLFya9CkhQQEW7mv0Awpic3hEAB88Gj2xUUzBLM/F48xN7GdVoskIIyqtatREm3y
S2txu0yRPFStz3SakCsO2kQO74cwQRxNQ4DPhWvDxYH0528ZieDlaNp9qsDeGPaU3Gaa9WF0ivy9
Z2TNPqGeheB756018i/0boNDtFkF23IzMriteLCNxSfKFLyLqg1fVJrka2gMEjpgLN+k3yRPetpz
gkcMq2dVNO9Rd9wr4WF/0PwQq6oj5a4XQ7ipSb8dlDZQh2uRCfZUchS+iG7SghCmb6bxDcKbvSst
YnFhPReHyoahgdsw0HzNOBF9TXd5qIr7qtCiAIGu3pglrZEZT+CTa4n40+CqZOPnhlqunXvT7vOg
aOWLlnWsoXMqtzR/9l6yyn00J0Kn7BbJKTR+GzSuM5Mh59d5tWP7iYnqja8RQkPMs80H5OVoDVr3
IRlVnZOwY5Y4VXV2kbVG9rnr3Sm5UJrvXMERIZysqLIffT0MIjW3pIAzfgdgbOqKCHIHz6EVxT0r
HRlMmNd2RMTYI7jVrd2SxPRyalXjCTt6XPUWymOc+kGUG9NA4XOlVo3q/VslqngL5MngsdEln4xu
wsOhlzmRBu+dm04zEM78Lice9kmLl22I6uIb26zeq9goObdFRUGEPtLb7oQ7DKgftEFR55wHTahY
quZjex1O/ZvRME9Wfm1DdDK1dSVhOaWR3NhabG9yfubNnHI3Sjifik6JC0kYMW7S2zy0u5sMK5vV
0oueZzMcBKtGp1OyfZ0q+zXR0njvF+UdsyDq0QUPf74wRlWSfAlRYDGuUls/2mbzBlfWDohIFOvZ
hD/rJiJZVa7DfHJKhscWOfaDybzziueQ7mPOjMydb8bvYleYGC2NOxm6VCaFFTybghJZLHExWqwV
gcZpGmOTxYTgkUHQ5e2oX3OWjtf1lM3bLE36B/KBVNdXjXUTqejZdrM4MKpFKLfpGENs7OyT3WCp
YMiXUDFsuOp9USr/zSwa65DK2HnBA269r0soGZNvJaew6HRzXYtC3Yto2f/zwZMIR4PdzXeVIIWq
DHCguW061x7+j6meng198QpioDl1qgl3wrUxqdSV9TTjdTsywkdtLxgbVkUR3mbo0ideIuLifTZm
NodpOEFqaA2R7qGCINTbqcesgeTCgL9dp4U+GlQZSNVW181YAwegWY8hO2EAc0oPUzVywkdzuutb
4FJMuFX9PJSpeUiL8c6wc+sIImD4rNvzeFVZLVY1znl6oUPEepZbWXrjd51GJ7l4Sevp1Ia4LrEI
lYFnhs1Kt93mGDuFRHQws4sJWtOVN0fOc4JTmPDxqMqLisKjrWfh8fHZWrVaTEjIa66sKMr3s8yH
eFWM5ZGRvsWze/QfxpICM+7Kxh0LvCogeBDjNHRqctnp6PnbzNMw5DE6ryzHwKyvya4OyCTNt6kF
RbmPINeAfzDaneMm4fVU6pQiNxr2KRDEa0hxSUEAKHdWaZ/fNklXcPcgn18YTfoyEu151LNS/1xH
83jpi4IEl59cuLaP9SrU7AeV5nmAnCMOOhLrWgk29qlGFlD5Jc4yHDush0uEiAz6MibM2r1sXAMr
WSvD69QpbslNPKUWuGWhRQ9a5ekPTeYtwylXXKZOd80039xUbHPWsSiKW7cuBiAojbHPQEBcCDL9
5ZCTtfdG4Ck0U6hV2/barbQzD8MideSmSlSgt0m8DdPwrVxoALQDM/ptnHwf4UlbA6N5bpuoejWa
pn5MRJpvmGRiWyB7E2SDZe8S2GHEb62UOilIsqYVm3sn86MgtiyxUb6MqTJp3FurB4sSz02+Zfo/
rcD+F3DEWut6KFIKjBuLE5bnnNzD1ckuKrZuj5Nf3qdx4X6sOyciOyfijTGFN42U7B0BkX6erGK4
LC2nuExDN9l7yi7Xbr+QlwjM2J8wveaf3WgYrxqJua6tmaywYVIQOkr9RqV+3VEuh6ODqm094tLT
6pQ2ZkkeFJwZmbu1AX6dHvdISe8ko2pot9rAA/SiTWSp0R0eoak1cmLDlIVSMwDwqUovwJ0AObif
ElzR2MZCsAi7uSFQPWoJ3j+bunrmMrbh57uhNosP5Tzp+WUj09G9cAoTVrzhUQ78saBzow4Su9H1
tc45Uu1LjEDWriY0kt2Tvi9OBooedx2/rEmf2X1/BWmgcvZR02nTqjCEHh10XTXOVoxmO94OYBdJ
HeMyTLAPdebF7BvGpWGN0eehnTC9+XE83ovK7qwrTuEB2beFAaTi8mT7nbpyC8X3ISaSkKtpYIm9
9EfKE74BAV5ITCxTjdx4HNqa/aGU2DdKbzY2k01PfVLQQJv15r51K5NxlLeM6OR85tjUcQbDahj4
4fQITk7GhAlynkVP95SDLemiCcyf6apdiDOpXmu6VGbQimquNvHURe2C5oE90Pd9+ujS8aWRB8ON
Nw9OdIPJK1uqugsWxb5+AdvSvDQhbJ7ysQrfuUmL2tcLN6uxLTI2RohKuNP4OM0uI1VbzOeXFb1W
sNTNoFrqgWN15aEunfHelFZzFAM4xJUA5bOKE0PsWddNb3wDPk7MMqxZcabOXdVU4TFO4G0lMxGu
XigSe3Mp32rskMdhXjzGbZgQdBYhJo5aN9+zAzQ3/JX5DeDBAumLSJhVWuV+Mss+xnRUVjreN4mL
xa7vCdd2wVCVT9hoqwDj7HPCl0eQEGoW3ZGZZj93c+ytZ8tkhUocaK3bTL19Y2rurDFtYF/4JRwo
F7gRw815JZymvAu5e6b7VMxeDaMEPs2+DqmOxv6XBymkv3Zd2pT+QdXhi9BxD6Qbyx1kcaoJVhNz
C+N+b2SwVi5bT7PwW7i1dV/pA9Z/lpEf2wggpe7JISgNURy6QeBdz+P5WDmdRtvs4ojBZsPNj217
gv/pWEufW7ar+9cazrjD2LdAsKYaWFE6TxDCDJBBO4fMtI6Fnz0TVaATDjYhytdxHLu3WIPM47mF
cShss6V2vZ0+5ikW50x2R0ofi/fS9NQ+6bDgORiOg9FE1FvDVuHJWQ4ld5q8OEykCi57oOX7JJR0
QLb2o0mL+3YcIkw/qn4xFvNiqVgDBDhMqleEPwf+lZbrj6XHPW3dOTEh6aTFokCBTQxBwRR5+rGo
ixuYXCnBEM87dj71BojBKdsRPgd2b5JCOMUKk2FvZLNswVxaZL4DvrQ/ylruCgrhjzqNItAX6kld
colIlIWmv25gXLAVsuw8sNhG4s8qcxbCqvPqjyCHeJ/CCvCWY+MxK82HSlaO7/280AMdY6+TF8a2
KkPvoswIF+hpGeIbtKqUYbjX72yLqwewMjgNKzqUgmUpzUEOSZF4Cdsof+VJqa2jxC9OEDNYanpa
0IAAgVeBWdaqtU+5JBuZdSlRtpTbXVj2nxMsWv0Km6OHO9nBTsRuq3cKaH59te/xmGF9z0ffWLtT
1uwWu3B3gCRinIgXvpV6MpVrf7IxgEFsmeB45XAuMiCSY2fGB832+1tfL24hWkLDOsNsmnltLR55
zWxfo8U5z+oVUqAV2g+1795maWZcpirUSLEoe36x7Gx6iRKuzlW+mPwjYSfXlWVW19xZ5p3ssmAA
cbtij8j75Ua9Hkwc16B8SlRWLzpEi907jFlVBbK30sBAFrooDWYXkaPxkPVjWJsKhE8CzeMpH1k3
26BvViy05amqCLGyUMsurCVggclpfHBsi8F7f2qNJr+fHIMTPy+mTVg7WDrStiof67lSQaxc1MUU
/quDgVwz73uV4S8sCGetSksvoDiib17E1sTNvuGu7k8GlsnUEusoJw7UCTN6x5MnDvxUil1bq35b
YaKEkuS4r/rQPsGbca8ALmqvqCv1Za97elByZJ+ytDtEeXoPQyR7F8aSrCgBgejgt2b6oY+67jlW
3rhNiAQ86Y6mXVT+YJzqQo6vw9y11/PiCdBNKnyWI8tikgWJaW3gubGGmCvxQR8j9FRjqr0tUEYX
mxgPhYOVAxFZCnkCzIQVSViRflqUnp81Bk1rbX7xSXgkoOSYHn5VGvJI3xc2ho4flYYECpbI8wd9
lrtBtCXCNYitSjxGPre93ipnFlmePDQ8xp4FouG+Ao58Vh9KTT5PpXhqJLF+gtvHr0pEiai+7EhL
3GXfBIlk6uKdXaTT5m+qBCeXvJgn7+o7ZcJLLGMflroiweCO72cPtFfj1MladUPy3kurlM73Jv28
CBa+M2P5KzwQs2fVIhy8YVs02fTZ8XuuUFM9FJZtHfso5MH3VcKoyc8clUZPhlFjyTQzddn3HWfK
z3pGDDVwmzOduFCZ//CdpiGVfpnUvXGIS7fbGq4zrSsM5+gV/4obOW7PC2Qf0K2/Fzhk14e4nczh
WqX6CBT0q9KhQlYqSoU14oHtH8nZiht3TnEqc4GuGyOz1z+KH84cfZ4mI771uHS/iSA4ybhlew2n
waKEeI0NxqzRmv1ZDgFketGVVUWq//eSSOeLdIVjzgn+qIuQphRB38Hx/KMwohFVukjiSDs0Rudf
ROwCbs7CiBLRh65Fl1jEEUOAeMhtiEMIJB6buVXqzMbqrJLknoE+3wquqYq731e9JJ55Orlt/a5Q
GPPPwolG2OUS4He0jaL03nTz8P5fAWW0ZuALs6+2LcP1uxoA3clU0TsLJOBXRUW65Xj0ZaI/Jthi
gGn9K61QsFKw7KfL/JXAq0A3+lVfie35zmYbtM6NGd3F1MfdN7GFVeR4nBRTBKaLNctTcMs23u4V
2en6cNZfQiWw/ZltvP6TCDOV/Ud0A//AU8LcU132cBZk6ooyyHkWLJuX1OW6TF0YK0mmgm/SjKj8
t6klbX+WZzTUecptyBF8L9H0sUk8AhTcYW6bxTtcPP5JsBnZJWLHdj//ItoQKKw3s+6/Aid5F+ti
PHwVb7hNgBiSxudFu5FRJI4O5t7VrHCxMRt9raok3P6g3dTacOVGNUhWw5cbTb/hXGVaCpd85eCO
OIs5Xj7d9j2ee5q78lUzTqtuMBeGusfKIQP3N4eDDIoEBLGHAa214mn9Ve2JKWv4NE3zB1qbSdGl
OhL094JPmkDmtRxElZ9UHwskVUcz0qoURJkGk7RWSiB/kYFs2oFWU+8VwdjWA5zMmcfuoNKtVsUn
ldfamlahcGWxYb8LzUR8k4g61VWbysjoqO9amDGp8+BUVtgE4VjDEPqDTAQ/FgSDM76reiQlrx2g
nerxsxeFOl2eRhNMi3Bkz/YUzC0q5Y/qUaN0kJhVG/TTWMMswLGKkST0A6PupruzlOTZRblDt8DZ
MkfPmbKtdWdmw0Ywdg7s1g1v1KQ/GhFOgTRLkm3aDPtRgx/lSMJ+o/TTSxE3ckd74wO1MRCNmDRj
1vVZIbVKHb8pUIAW73qvUpuvClRdhdOK+Zge/CpDySTDk2I12lrMmXaRxc5u+RqwGPerb5qUByj9
2AlGDb9qUpkwkctstakc5d3MumZgGEabaob6uUlYc4XtMKx6VhbIzUnzHGfJdDShamPG5NHZ5mG/
bqb641m6yoA3glgDObuSgmVQo4eEFxTYTcmScGVE2pqhyYRNqPt4lrUUkydWPDMK+vfSlkNY9o0e
6DdRcwTk5iJ0qogWXTGSD4LVB5bpH7HL7rTPuWO8T0jF82BgNKQnaXy07e4h6UDI9mHyKfTrJza3
AmGjHVk2ommAiWaQDip5Y6eTsxl1XLzRMABO7TXAEX4iVsk85Gtu3bdkYfO1NeeQGGZx+EE9G9r8
0VI5tqXWuy4TFmZ2ON+4vfeBMA5ZpE57obr+2Eq3D0zo0KtvghpZU2uNRsa3+6OqVnvGG1pEu4N9
1zKHhegFmX1JFBMzykOyHQkXo9d77mpUkNxV5AGUW9Q2GCCCMa+lHUlpOu+1Pvn8VXXTRddtuWeX
9yUSBlgi6NeZ3xNOrVz1ZLB8DewouY7iwTxrceagwoAFp31hEH47dm0zgOXrSYSHkReQWmBXx2Ds
Cmrr1Vmm8ygGWKVkRwK9kf1jEk6KGnoy9tbUL/BEd9j8pNwx5b4tUvlQW9n41urxRcVzi5R1tf9R
yDOKFOZNY5+gHJzOgl4fWeJdNU3XhFambdZ1fNcoeyGFRSevi1/8JJ3WZWvDOK2uihivbaxaa3OW
+jxNQoJz+u3UwBUa089FI24IOBgrwx9eJjnFgRYln6VIyyAcWO5beSn2Iq6zY5+Smy48MNVfpUBb
R3PRnDciojPVMqAhf5AETQOCm6zio9/jdq8t9YqPKmc0zOY/JyOqC4ItTjuevgqF1Dlf1YQXSOHg
R8lNxDA7SsEYlva7tFH31sTvfpYPKfLAkD5Giy/eID+CvUPCdFy0xGYYTyGLyMAtm/rGdCqiCpXF
5rGM3GOchZ/O4qJrLpbpQtz/KDCO7ugz7BCns8jIlehthoLcltS3XQX4Z+z00yI42mn55g7WtFp+
uvPLazmocZb0q8GcjhMBZNJRJBpkacCg8fzjWZgMh+kJF8y7szbZAyc3xhpQWhxehnmlAeEGklRa
zePYOuBvUqxytPxxIZrZ7VmwHFPJBM7R351Fy2bU080Q583mrFz6Jc8yPFy0p/6gXpYtRhbNSfqr
xKYw3hjGbHXWMimzfTXisGak4T2ncSrZPsO/ZJfG6G4iFCNjUFtcNQ7ZzsDtY3TgcEBQG/V6dRY8
Z9LEQ2qo9VfRU8z1sBltO7rMG9Ff6bK6N+b6xmk7d8/05KGO3XJzVkH9UNx4SOCof6az/6aG2p1o
P8JaV1+EUHvMqPIta4e59fdKqG63BllY9bmAY9Nzef5nSdRVVbEeI41r+Fdd1MoEmBs/M0V1+Udx
1EhDQr9NdfcHgbRjoq9vQhGBqPgikzKFlYQj/XaEOHQWSy2jluGqiXROc43yz9ivSubsrM6BD3d+
l5Bm6xBVrb6zUwRsl7ZgjU7BE18oiKwo3n0RU8M8Yz4fTx55xbzqUQX/kVQj1FR8UpMSPACqdIm4
NuadgcXLhkRe+PAtFVWq/53QOkTKWxsGgEUyeC4Hl8SSWAd+cGxqnIXPfxBd/QxAg6Tu5LkpS/7u
35VX0O3qYMnJfF8trkNTNniPVCNGd6Vb0mePRoFMhI3+j/prrY3uZqDMBzrRIsJGPHV8ZNH27osQ
Wxep/cGxEq1koPmTGgsmjVoObu0sM3zQYm+gCY3DWY6VkfcutqSx/UmS1Zz6SR8t7EWzK5yTHCvv
Uhus7uI/6rMG/sDH1q75UGeR1hi96KTb3qezUFvXZvIcg2c5fBNrz44K2pqiW6bjEw7CsOYv/yvY
+gtdJK0i6PBfVdt2yJxdKVt/97N0K03LQx9SJFHAdCWXkmUi2/ZGfjKHGta51yxmTfbBHaA8RBYd
BDPJlz8KuAxVWFNDCFuB9abLpZBXP0m4Pkjbdqjw92TdHTZBCVqxiMgF/aDnDgl+1L7UM1KBP4u6
ETPUPsDFJW9k51F57Ng+G9n/Qd7FBZ27Ow3e22dHRmUcAHhw+63v1aMK2rm+G32LBwe3pW2HK/pO
mXmx+ab54puloUR5H866r2u79AGK/EMTtiOruR9kX5HkMogXe+BZ9sU47eLX0E284uAcYxwFyff6
b1ZFy/LWmZ+5//eraQY/1CCFPqm8cuhDKlFlc/0Vtv64c2zTONh5kW2T0sSD9680TCLRopmgxj3J
xpOvpwL/7UZVsWWE32MVRCEe7J4Zfjl2D2qmeqj36+EyNejFyGKacH6jFyscWSvBVOHiq2g8LPl2
v9WH3Vk57lhJPoRhpTVLQLF6bcspvZzHFpbDHzRkUWvkfFttojFiIQAsQvIs6a3Ven8+NHaVk935
SU1mx72PBph+LDEWyYyQT76gCawFUkBls//yi76sRUOzL6xoyzN6BsYqvTVgq+ioGVZMvFwDdkHM
Ux8i/4gwfKPApa/c3HVus3Zkag+aaNh7i/Kdkpu+6RZ4Q7VgHLC0lfe/0aJBJCwcC8qUNKhJw+h+
bhd6xNwVbEAXksNfZWrQ5sVK78nmplAsgnHqbmtn7j45Xgvc86twzaJn2PkLKCPJzBvsHvv/WcE2
wMNnXYP/vHNBWfwrY1tuau8NsM1bjDoXX/Rsu7Hzj02kJUSIekD0keUj9fZVRGwW4B4Gq68a9+jU
9QVbU7EGjDRwwxjrticzmLA/6jtMuVsn7MOTqjTtMLSy2mWyjQJDxHA3DHu+bkHDEdq2HzCYwEGF
W/175bsJn0VOBP9/Eb+HhVEDXBH20cKugbrVHImxxetsTLrNX/Vwa8SDAj9lEwPV+aMubuHsf62Y
XZ5Cg7Pmm0DuCbamteVeySqvAgP6j1wwQKU164yXhrd8wQQljGFA7fl9AHAT6aLpXvUFLORWAq0C
3NDcyXdaC4OoNvLp0IInOsvoEcCivIGsYHhLRDXWX7IksxaIb30tarFn8lR8EdXjTL62VjVsnNKs
dt0A3pWBU3TZzEgUZ5mdEnjxAS89Ssbo5rhQoZp+bLCfUM/BdHPlhJ2/i0r+UUqhbtohzTZR1DH/
9Nt/hHcule5ZTRbDyio23r5p7pmXyL0Lg2jdW8zES5X3q6/Ce9119qsNqutCzFVOJNwlr/+98O6Z
jvdYmAAnEUrLce17GHHcGv/bNx2+m+gVy0QYXdK5oL+ddXivn/TXtOmqX3V4zxkmXLeiQplnoGyc
JleH231W49Flpu2kShrj/ks1vkv7jDyqnN1y+0WTV+7kX2hsSzeT+D/WzmspjjThtk+UEenNbXkL
VGHFTQYISO99Pv1ZmTSFClDP/BPnRhEz0T0jpKo031577bLaIkXoJ5XIoftwQu94aH+8xDqMLOCf
J/SG7FyDwA22krRYKkZ9DP48qbekcu3nnj/H//M2nNbLSreIWfHg4ETG/iF5OsAxJ/a5A0Wm5Bmq
LY7t7ZalrN58FnXjOrUDWijD0b07CKs8uuKCZ9/U+kuKyAb2lEO1qtthg4DAD298w9jjHPPmmeXf
S0nJmjIMH7d5DhkicQhfm3gValzfjJZU0O3Vfpr2srEoWH3jDKxBsYaTpvFMYV40RbCD00E7czrY
x1z1RKNf3mI3/vXlgF/0RZ3n3UB5/jjk122mnmzQ/7SM+o3bK+mDmolPVtgak78d+Kd8F4ilCi6h
A7P4w4G/mDFKpubetVIV0W9PldOtrWjZayYW9sLkXHAiuS7R03D4HxA0SRYnFrms5+2kz51yMSQA
eA8OUlvY8zEFaGXhoailo9uGDMeI+n2mCM7z9xwAT9+Cl/aClzaRFy2exSYpXJaX2KtE5PTtMxPQ
+5rqWVWb5HO9wD8LOvBHMMBBwUvUC1TtC5eXJXR97E8DdAFj2g9qgifeLOLFiEfGhrfRZQ6kh5Qg
jRD66o1e70ZW8jMmiC1bx7Jiais1rudjXtBFXUT40RxOcYGny9YuLbv5MIFIQpuIK0Y3mC6KUOq7
4mFMDNjahmCNVefgNX45L/LQ32uaT+vWk3iHzru5IaVMQ/J2szRK5aExa1w5YbWSo/RqRCthQ50X
ocqRvNvdHwFCl0rzOss3UUExxeEMe3UWIqDuoULAhk7o+PdGnEPidMoiSAKCWTe/Oo8R2Du8NI36
4ockwTLgznRe1bArFM4c2CO7RzmClxANlKNzkTB1c614uEf8oO9RcmGSOQsVAsV7dGTgLZS060zB
mfQlWGgNtI5papgPvUmAOAVPjRZfIoa4oi5OhfCxaNSnkeI8pQyN6DxKTXv9GTQomlgC48X65L9I
G3rVOwiu8TIGDraEgIN9F17pxAgJSRHpWKY0b2ULvPcZJktICq8Tw31aWVlmvgy05HeYcfuKOoY/
9Tjz73vuUbMv+YNg8ToGvcFuHfPo0yGE6Fu1YapJYqopcs35v8QRJAVL36qPf0skkvx3nJTDyZUb
z8dAonKZ6mwUda3+QZHWEtrIHt/xRyjBdsSzSTOKYqfNvz1gpWMyQednxq3s4j+mE7zOspMkNHBb
HPfUmlBN87ihK/qRTUhN+IvD/nzxn3MJJ29oSYm3mQEG2dbCNZ1+LPl6/RJltXz0h0t1LYm3FrLp
6Wc+YXpNQkRWLWxk2n8EFKkQrrUMvWmgWfcG9x6+hN9CCjmFBYREeQ8peh5dB5tYPP1bUhExT7JD
qXVAwuQgV0f7pqvWfqRaf4gsFCv8pXAB2eeiWm5SzqEBg9M3PfafZMmcuplpT2PL2FmZwRxnJzKY
5MTHwvRnpuHPa4smaypY8zLGNFa36RhtmH2Cqa6+PqUbWQ5O5rkqmHvJhEWTilemzcuPoiTN/C8x
hyd1d0Ym8Vz6NeoQCWATNdKWllUXU7MWcg7S+5v/X5kHmOgMVmNdaGBJFZ7zNBdvxUboZmP+4TuN
cQWgNRsp3PMMpDBuHS/O1mMOkjX2KwnEM8hSuq1CzQWoK2xO6DAnyfFgphjCEE4g6plfYIj5SERa
M76Es35zdSNdceqdzEZaV0jadkFaBZn6PR3RYugh1bsZ0hFMfRA/orH9TEgiDqsCXd5/piSGTMWY
qxMc5xCVAIu1UInFoi/8eFqnLn83nvL8t9yEo2RzDnBUs5qD94uBtS8Zim20aKT7x88IRVZvk67v
UZn+E6OICss7peFw6x4Q4fMcpciZdMlNZB+9Zzx6srvBeYMmodBWp0yF+8BQihW72Uew0rv+JrLx
Bo3hCjL7BydjuyMPil2Js+V7yOL37ouVYwb8ErTYBq/jnRvPPsMWTe2XSBX5Lf8lcImq7hpzF/W6
EVduV7pVveiu9Gj7Kd/+fw1d4gxVa9CBKJ6Cl0gGWuHI3VyM6Ysuic1zynd7WpiOvLQNdy8aOTVX
kQd7iRx78iWL8dxk1jQ6yR2BTBugCwu6JY1E/nZPwQwTO8zeqNJ0DGcahUU2liPfAxqEOnxjI5hm
szen4Kf89x9JDR6vp7iMignTGbtMogMTjNpdzp4Lp7wtwTEnX1KbOkzw3EgZMg+tfy51OUHP6N3I
bT6Y2zhmwSTgLHrYYw4+sC1+CXFkvocMSQcHy+FZx0NSOj2lOant3tdGTlJCoFOUujnTzJIJqVDn
QVG/q3Ak8W7Gb4kTWk5UQwwgQ8LDuu6dbWf7yqOkNOLZHyFPIFTuUqJAiUzwp6SnM+RNzWrv4izt
icQu2qQMUU9D+vFdHckbO8QI+RH9kGdfOmq0Di39Oorohyatyw8rZ/tSug66BHjalp4T9ow/UyB8
xLRpg+Bghyn2wNQ9S4ISXHyNVd/krrdK6YGfB0KdzQthkQ9luY9QSE7zZNrFFIL+z8mQahuQCsCm
5+mQ1ya//cD9JTf9jd+0yWoIiIYIxrbtW0vVnjXJvB1yoj4uRAoxJbzFKSfyOvXe7duHMScqhfDQ
V6RjUq7++p4XJTKZOnKcz7woUFjDiDmtmHyGRrDIL0mjcGjMXNHkf0yPOK97TuJ08y08CuJg491/
j48sv/kV5OzciLX9PCZIvlT/SiSGZIYEqTSHuJcngCqsH4YUiWNXZekXqN0GB1pL4D/7r1KkvIyf
Qwvb1pckKXQqHoUUPMNnaZJh1QeGV9TNmCjVEcUbp2NEu9PY72V4fNLTqUAktTxPl0TnkOTSoZTa
dG53Kc3Y/yFgstAJ60qCJfEUMLUc7vMByOepI93nXrrT7fZpDJpSq9tmwbC5lnTUQylAD9j9eeCk
ivJd3GLHSYxS2GlxiAYKsPLa1ov0UIUBeKnepouyV3Eu+louYh6wOeI26S1YRuLNFCC1foJPQYvg
lH8Io2oLUpWFRQpY75A+LzfVSgdAZqotbvlMJW4zy/nqqguQiwh9Zp0V6zGlQrgpPMWhj+wtqB3A
FqOggT1i/DgjtF+CkHLh9YfJSxcfIpt3nHus2kbLglnB19qZlRlDy+vMp7aOMICNLPsqLLJMn4dF
pHZswsY0EUmKwMatJn7+DLUInBJ1QuWGFzfTl/S5quPNwiCiqqs/8y059ptsWhT+m0NTpV/Z1Iu5
FtsypquIMduox9fKVfuUdnWpTvYEYwMXEVaduzKC6qZrqlQm3jHTV0uQm/u6r8t8GnYlB1KIozE8
aX5zzIMK/bjRFPdl0rQa5LtivspNXtQ81gvHpCdMoAyl1iz6afaca3rwK/ojB4tMRXhiH8C5tkKn
frVxZm9CMSLg6HvHPwRlRPPkWypmRl05V9USVb7S02wVUtTQekqapUq0nRCXmRd/5GMc+ILN1D2N
nPd4sdXSm68ZWa11W1/OrRe3HOQdVQ2ONMZkNXusU0FSqrv3qIwp7A25FF0+XNZtSlG5q2T+PBS5
jwegY/YlM2MdrN2niP73sVfhc2sqngoR3XmLOKrNKyTuKKnyRkgXAn9z+7zHkPBeXRijsy42hBlL
QByQRUXwyIYWok23Dw7f4jPTtptp6PfSr/6z0OB6HTvnfBV+v8doEvfQi8YsOMnkt7RTMzxNP2Rp
mt0onA4Nx1jDT+hZZoiI/DxR4/1afA70hknO99oDH8JdU0cNJglJ3WL5Cjcp6rmUJ4r1WIH4FrHR
GLkQE2n/GbE1Ud4sMtYjGdnr2osxYlN1v7hPeSxfqAqCPJ9S4dV/m7NxK1U2UU+FOfeYO+IwNyzu
xwZH28TSKhPdYE8YyzNKSrT2JXXr0TPLvkc542vy5jflUbKDgyjiHPzWnjCMbK4ryuV5/gbrGc/k
kgd01S656qnuPpHyS7q/AJVVuuGRb/mZw0WqnjCnZbGTWDOfVIvbRqzgdeoCQynsPH3AmCe9xruQ
h1yuNFL9Dt7GL2Zhq8/qQJGqqx5N69GqMHsKXsI55hjV6VWrz3VE/38kdcxetEudrl0wQ+nDOSm3
NfNXFPrBDplbFk/qPtSux15GzfyyNfF8wmPebb7EdxH7uyuPMaK1aZkA6JKmmtQNPFZgkURBw8Up
WdKQ5HlZcVQM+hg/pHkcLEU7We3WY5rXYQSe1hEjBFlBV1oszIdSD27lHizOl/htVVUHiZfq7aRT
rNucCyZdNaNa4ZG2Z2O8F9Rci7BSqFQGqHgIqslBQdfhjpEq6yl1y/lPUR+jWM+yWVwPaV+PdONe
NACzhsSviSRrbnQFUvuPxM9L+ckyEL7tGPs1IW/AAfiLMzFys5r+n7I/S+wbWgJKsFPEVn5JIu+W
1ijdBYWbRebwfm0ozd3QF/kp+uMfSNY5VM/FGP8pgz0bf1Y6a+gqVoNgu1GYpWwG+7bp5Q6K4fKi
M+t4IWE6DyZxJdnTFmd4x3zzUDF5jwc93T0w1Qdd+peIsBvk4n7ihrx3tJ64tAcT+X8ZE3ZiNY0s
+zkfNOh+09TLRMat+pkRulF791YOLvVU5QSbBxVl3cYaLQuSQqVMXhu2HurInGaK/Es3jXbtG27C
0OVgcR+TQ83lXQMjs3f5mRzmgwpeY0FsOcaHAvuRfMi2pzbL/5wgDlAqFbrs5ocUMW9zcV8qCPMN
zPn2oNDHu1qsfT09una94i1L4izvj0SR08pBsmst1cHT70IezqjW3me5/FzF4rKsqv6Pjkyq0UsG
8ZkNANwsSxgLsAJnMiaMrlJjsUyS30PKqCdcOwLjFXfUPXofuNbzsDFPrPzOjqqbz8CRZwJEYJzD
PP8ROjJ1wnaDiRPovV0j2irrwwwrZMPCwhhBWsPygkvgvXmPIRUJdwjPfsKSYC2fvueRgug2e9N2
2z/ySA9h1VQWeAFLnJfWdK5d0N3Nt2wyd6RuZcarMmQRQzeuzro5/5JQaoriLoph+mKQZUwsXfXn
MSQPcAuLW2ycA6PFT2Nh50tmGfUFkXSLUnIMLtMKTyhiJrqZQ5snDynKSIW8I/LWJ2rUmoux1sN9
mDd0PEAWKyBCwOzZKcYUBy7X4pwjzrZNHzHpoGvqfSnb7BgMaaYP+7h2U9xIp0QTXDe7cIfRkv+Y
ZmbMoAxzKIpe3uLAIu/7OdDk/GVPMyFffA81hSq5CYeNllOwqeRoO5XYkOdjspl3HtIKkc9aJvoX
n/GmyyxM7NRHtNZYhdWa63Ti/P571Jl5gvzgoeT6e9wZw9fPzQTK0FW8Ny9s36tGmSHQUzaBHqug
rHnf+sg+VcWXj4om5WvdsIRFlvnqJglYgjEa+Tj2jTiu5aFT73izL3062RjnsouYLPRKkiSet/8a
egZBnh+1pEB6MjSQPpNPsVUxH7jKw0/pJ5Jff+Ixy/hcEUnnM8V0WUXoreDopGnyOwpV0adfJ88+
49BOaIs9+gMsJTgVKtXMKD5GG79UnmGBGJINSnvDTAxNUwfgOQSU3PRYRheGa6Nt+d5aihxmU5Xg
ugzcaOl52SXNDjan6WRvYdKEdHjeq3lbSBi3IU+ct56tbiPfDDduqnGYWJabMVNtNB+CJhaKuR9q
8UKWurXOzrrhlJdi2bAz0CkhuKQxPwtZyQQSmhaX30NW335zRGoMH42oU85Kn4JzKPFYMp7zZ9zq
h7d2l7H4PCSujCRv0tSrllnjM/9zil59v2ArXn44i17TNiFK9Nvrn+LXUioeWDCY/ZjA2n57W7z2
mlBg+Gbz83sO6w27rqTgsYMD95TG1u6zY7KPMSayFgadVqyR4SYLPn7+NIm1wxjM4h6me2zvx2zW
LD0gMi8floWexMyZt7XHOsFZRlu2OPB9AsQrAzTUbx8yr5KfbZZ5vmW2bFR7QOOXY2ybVwIKaqWm
PpkxEyk+2TR/4sRwJpHcedBgjsy9peW8MjB3ipYo+1ODi/dHAfN18TiGuq3BfhDtG4Iugl21fNbU
Ml5HZl8yQcmRHMMpvsEAO01LaAnvWiX54WjN4WKXE/nICWXRlJdLnweWee075u4z8VVchypBDbn7
kfrCazzRDLuO7Z4kktrj1Vn4KzpUL3qdc7myYT3CBdBjEeMjCGZOosSZoNKQ0hCbCNGx00EnbfEy
4hmnBUm3GCE1s/aqjPhWEmQE/JxZuO4qZW8G6yZmx/ozJI60RhtUvmNInJnlS+kxRGGKGWg3+UWl
ISenRGlsGeuLFl9SYwZuDplh0OqpnG7he/7tkB7Hil7MSkdD3VJmb18SZE3EZhi3D2cBcqHE0byw
FXFWxJ7GKu1znWtsYHfsj/6UJrvDgCwbQG1rOIuos5aVxdZeLSxyha2cvrSePsJl3lU8EKRfUhDG
X/LleJBvcPp8ypgDT25n6PLHmLlmeZxwGZ2OFv6OPWQ1P8TNntTQzrM5sx8zZ9Oi814kOyHsDyqt
xbluFVdD9iyxTjnljnhdG0mx7FoxXI8htNExFJe6Ez5AzkJs8uuxzfYRRjvBKpJKb9vJBKdVmLFQ
L6svHh1nThelhzoOEMH+EUpLjYxXRw7dySmZ1ptb0ZZpX3TdY253h6Hm9i2f1uzwqW3czVh2GyNq
vygj1BYozkmpYXurlWcJbDgMUbWlCXvBVtdVkDMHEZCL5I6zN1CdLuzUW4yRNYqgbGGYiTf5KMN9
z62TXrwtZV+4wIxwpbKlN4kqca5G3VQ1cU8xPXswFAbedCNK9gR6YLexU12plsjii2JvkCcp8zHd
FtO0XMhYJCH6GRo2lUKEuIZGN22deSrAJN12Z6fQmw0jKtX3csVvPfOrl5+z70objtIMCbMBVYEv
IbiSyoiNbHfeEl/JqrwZm3cJLzcmFe0JWHk6sRCVzhqziWdZx/j0ey5e6twCs6icWzPLKVgcqBu8
8GcJed/mG1bumvmYkpeluLc9nVU9gvI6T+NZVfpvZ2F5VZXoM3vxOmjLK4FN+2Xe45OAkcffk4gY
PXzYebtcfsbo/NbhjLUHV6E/856ki8aTE5e7H8J0KyT5U8LiJmxpflpgA+hqp4aivxSpvA1Eezfk
6U7MQZPEMwEgCzU/jA4HTaUSQGa2Hh7q7VBS9kLwOIbrAW7OeTsTPN4MAAuwWUwzcH+IKyEKm7Um
MpH1j67pLGg3W8S0UbkfwvagqfFjaPK6RtNvy6A1yCCAaYY64BC6a1X9K/fm741A1z04CdSq4S4L
LW4mQaXctvquUfjyJWrGyFXNdGKZKs+qEt7USjIbknjFKG58Pdmdh/G52jLxgsimksWrWn4hYRGm
qubsdLl6yp1u3hTOW+5th9IgIHDB1/KP3qBSVqAQXrmi4bVGOvxzTO9HiX+ofY4EIyYTm4hI8SOu
7yvZnTbJ29goPCX2Y6VQCa3JWCuUUrgI3c42mR68cAjNSkR0XXQrxcieOWW5kSJv81kxFAM6qPq9
/fYlvke39SYKOX4kuoYlbcS5Tp3xvG9oJITrUlBuePll4soDaxyS/JIlLkPnuYylnTHMpzWYIYF9
ryAqQb63nN9DpN+WcjRnPDGajrl+3GazTPab5bdsX2ODSk4Zp/s53ze639SW/prwBxHcErjgfugw
jim/e2/5ufOZ8wdJxxNEuRqjfgaQuQPL0EayxmDWIMVSRMufOXp1f8r7HY+BSqvc8JALmsre8ZVU
eZv3luMQ/au8kAGW6o+lyX86xf8MjBPJg3cPtccWEHtSq9a2lDt3nmcbQbwQOVbnSTFZGDGcT+Vn
yrQRAm8MQBO/XkM9HXW9fz1vRar5tpVxm5hl6EPGy/occe+T4DFQZgwNyb/TArAc965COu5I0iwV
DPmyC+/PwAGjYTAc9Q0f9eRoigS5cbXX2ZKc6hYPN6VFQl7IydpO49VAEliGdmXhJFiONIEmG3u5
6K8/gYI4c6iOGtqgnamJz7mrZEK6GmqWH1BBoYtryUQvxJGqNLXz34qZm5TYODP54AtimwJ9RdTi
MQs4ZfGQ2fFy6RbrXsqNqSpBaJnomOBZUYV9gAd9JMz0Xj6yYnWVlAX5lqrMmrRii3uoaJ4BCGJq
3OlOP4eRCWp7LgQZnMmAIvC4OncEaavELu8dGaW+onz8NyohCeLH1IA3NKe+19cLjbILkmj9aQQU
TENdKSrujw9IwW6EXYQaQWz4qo9dz4FT4A1pa/eopDzU21K28Yzwdmx9gixkjj74N705k/OTdJnl
0X3A/pjpdlzfWk5oB35BppVHcwMjpJpy5ymYAFOCGEE3g9lVWzIx9U87NGrJ6SMvf52eoQ2htDDT
7HWAG2Kftp/QRC5/+eCqeZFf/Qk3SJxJYNB/IAlAbK9nmI2pWcE5BGrwxqlSztb3D6xDKCoWJA81
fXiHyGErS6diRiNg2MfaM3Rmxu5D7Bcb1ec0dIAfgrL8HUCGGwLzpTrLjCMl4Qyt0wGECPwVE+QU
oAYWQqvNJ8Xodn7sXcZRecB8f534j06o+NMBimBEfqPWF5HqPZIuPPZWtfxAI2CFHzyTNxyG/yJT
mITh8H4LbmrEry0/IsdAl12n2vNI5KFtqKeekxI4u/1lYUOLoyM4mKkqTjujvwhcOZiN2IRilduO
0syiZJB4IbnwEEG0OUcolCy/iqJifU5RhOYdT2sGEznOErmNOfkLTMFdeSpgvx2brudAhckzcJ/k
I1PhahgIJTfavTMVLmQL8p+55ZeMryGtVn3eqKRenzpKqkLzMUg3dGJ/Ji0MNV7AS7jwfMFVgAtm
Fhb+ghraYkQvmii9TYR2rcidM5fl7kZj0W7GSc/b0J+tItrmorEbYQxHEo9DHn8CMjiuvW4VbTky
GQhAN5zdongauAwigLmqdQyp5hRsHV9aBiFMKVOgHUtYGUV+On9j5ZaSKTU/qO06eThBG7O6J4DV
XHmWonnxce/EYvM0/qGf6I06uExlBhr+BeDgYrH1jaoDDOfiKekhZqd0McAcbZIPoJ9G9MFJ1uDb
+wA6SgkTUR7Ka7NUr11T9uYnsIOMl38pUm+9IsA+rlxEpKAD4NH1/M8TJvJT0Ontdf2KjbVLWxZu
ORnt2NbpdrbjL+yOXVKUhJcj+WFJd0niHqPe+l0kKpoyZFUF40YDBGJCQ+DMkqgNHT9YEBMeRqvs
7ciDVBanu3Q2fkJCet90OEXDlRpbSFQ1IT6YPQyiRkg/8CHxtcFOUC81aN3VYauq3Qz/fzUfoz6w
j03sPH9QIq0jJNOQl7xTdXgkRbqyuu9kLH1NmqEtiV+KHK3XSIzQDFhZvEyP0Ij34jTscpZ2tK7T
uN5wpd1Ffv88Aj5AbteJJulE3e+ywYpDNfCkbDa0i2VDe5ZUpJ8IHPqBsx+KxvhP3wQmYqseDvIb
ThIhlxKBfT6QksDHKhpHFx9YSRg9lUobUDdw3zK6luw+zxI3WLPW+N5F/mBM7PZWjxCVnDATuRQX
5IlixIB7Ue5aU9+MBWV46nAqvp7xJtj5f3HD9xlHpplcx1E2GcEToVzqncO3bygs+3VNPMW053f+
pGyy69JvDqcCM41VeS5TX9PVZxpfDkkQHWaPW21mFIeux27e8W5qOgFOtk8aJVfrO8cVf49V5v9I
o7jTOGvfeZSEWTXsq1d/Z1K6DpivL4vVwKWUCi3mxIVQGNgUxIwTJ4x2zdByrhqqK47xeio6uyZj
W+TQCZ6MB98Qf+Wl+azU5lLF6s3dcCF3zRtbAKyFn6rP/wKsWL+6xKtoiRAAjNxKnOiYqhFYdTXy
oNgk/oRfaY1k5/jgiiAsSsDVWcEORgeAdvQ//Io6D03OjM4JFp2lvM4TSdYdsZhrjru3iRGrSv+p
KZ17XoGQR10MMEtnKota9cyZbG/rRHJ45uguzFKxVhASVzYGyK9oi5qW1gyc7zZUot0Z3pJXiEsM
65IFy1URdFi7msexVX2CXCRDWFiJIK4y5GQj7ILKlx0Ro2mXiurdeRQSKHg40fwL+kIV9Ir3N2WD
SBXbu+guxdZUD5Who8H7QGFyrRLumlBCbdIb11wOlUWOivKmt6WrQOqe8DWYO8+pymNkSkNnOw2Z
5IuivoPxugrVMJ3HdsB9oHDd1YjN1K3ko0SlYE+e5rOaK/m7tIPmsQNKfSNIw05ZuCJMdqeOGVuH
8ZewEl4+0ZpIKuIrV3T/+cXxl2Qh8WxkbYJMyW4yMctmZumKy9jMsps0iYWV5abzTwSH++/EcSP/
xaE0LlWquqYq6GwHGocr5T53bH8XelZ3jGyBGrDpX5uzEdCJNM2at4YurZJe01Ac8PCB/fTCsdvm
NejqpS37MnFZx4DpgO4w4Opvurxif9JKny1e1mHxS/EIi28uKBZ5W7rU1q5GVjNX0azdmjInsW3v
KTtFD5u5ezmiPkyQkBclTX/IarIqDoSylRL4wiEUWIY3Cll/sbnvCN3L+E9KudZcSf3RcdtozXmV
MI7s3XmmeMklJvqNFXY1MkK07zmqMSRnOYBCgSuGW7zmXNYzpty1Lk53Ksj5puDMnCOXcN8YJnWt
Kq0FEjsYItgGjQX1C5jh/qKw3X9+UUE1FiLqyEkRHZWkihDpBrJKCbOOeC2v2FEuohUK3Io6fSMd
WXXNtwNyxJ64fAwU4VflaPGubpmCM3vqY7ni8cHC8LCXXOkaIp/LSKe5l1btvKH4EeY9f4J8T6ps
y8nCVhfd8mL8ZezjZwWSSodOiQi6chN3wZPcpOlCG4Y2/LLE/opS6nBil3qbg2Rb05Jr6i6sRgxK
QyuS/b3ZsXzbxZYzZyebDljZFPOYRyZ+pMTY/gE3qTnfIj+QL0fAiVG/dMpkRE20cgSjS+Rr2n/N
RRQ0CJ0HDYLrgMXyVJfP2M1t54LqzZD3RleCyZvSiYSKI9lahEkSPhi+/uLlLkSLwJMnCiBvW+Bd
nbOX7jHocMxYe98aufxIBoM3r5f2IJfipcmxtiIW/UXttjhn5dZfmR1LkT3mVgBtWocjQcVk0RQn
qbmlx2etA+AujebUkpMpEJc4cy8q3ANmme26gtZPytBNzKLqzKTaTI9POr5LXkfKKvSQa3RcOkuB
eKnso6kE7bUME67RbkalqcXizQAkW+MGNcgTfqX1KysRH7Dk6xvdUbVNZVj4lQcSS9FBAnm9Nld5
1q2zuHO2uLtMRrT98jdPHhNt0MXKvWBMHEewp6EhCxcjnpUo8appbBmpKKF5LZorGjr9BUPmbyOv
hWzWWxjsXC9HaAsELGE4O3tz+dtimciol0TpPOb5WbdULG93wrgapeR4Pisv7MDJLsJYYODBCVVs
QskizQLp6GhX49cta9tqn+VsVnOQps907pYbrlBrwY/iuUeUMVGi8MgrQLZ0s6rfGm7GbGeDI66L
3XYfWtmyY0ZqlZiqtRn2kv8gv1r2WDp6PlsnrzYmye+vthY2lsd76ScJZhdpyXuvWF9YSXln5sx6
Fk3+yp9zsu2b5K4Es2FIsDeuFO4ma8WERk1bJt5t8dkKq1+9kScXrcEeu9TH0IaFIqDRYW5cg4mZ
mglnkfbwi8zy69bllabqwBEtIRJWnecHh/GXASeToonRi/HGVRT/YKG4vJD48Caple8a3Z87rSri
/tO5d7Xaps6mJ9IsavpyySE608YyjkH3isXDZi55BvvlH9CZbZruCpBeZBMtMJZNkUrcL3xWtfML
vhH/eB1kSyynaWSpPIRyuW05d+lTNgMsT6mu+HSwThplnOKpOm/1fh9c/gVQazCgo50vdyOkJkrC
vIY+OnjdkhO1i0aOvDf9cnRCBAEmKl7ZkmmrOZuMvTHKyDW6dwF8SpJuXLXPeQLgaRMptj7PGmyt
spxKSzIbbDk2s3Kszr9VUvb7D54tZtqYRYdrGa4qj+SjyKDjknf9dREKe8KHyyDJ8f/YPi1RFmOl
wO0XID6DS0JvOaYsC6ZARtBN5f+vCklBVT5uC0OOkgvVkxdZYXnHhBuy2il8/eD+FFPjCCRJmwmk
mMcbhJIvAj1luQ0KrhGyakMvucbKtzYcjniMXOMqVXiMD4fOdsDi+N6hJnMqedG6SrhPC+8x4cxi
6da+vEz84urTUvHBylV9uNmUfPxnjS/dhYNUmbv0pHOM63NYruZBm+B89gWYo7CyzrJ9LYAO8908
4+b8MNgoDG7gW4Bzq73uAIa+GPA5vzAiHneNyXeEjjEJgEDtNZQ5sHbNYCM74U5mjWrHy/KdLogY
8ZOaozdZV3ZBHxLzqk16bKPocWDsgty1Xovcv1F9x7pHwNDRXMPtYthBtwirNl857GU0TVkvRxAv
Q3o6xQ0e7KI6ZkxC9Ve12uS7IhWrRaFI016VMGWd4XlSWAarkhVagBo1umdNWcB4h2IptE3t0nfE
iygN1Nc2BdbiBI5uqX2DK1XZ+inDothHaBH3RbFXVQdbmLmseCTe2hzmPNCNrB3DnAjUN7aOFL9h
utUnXqqjjsuaRVHV6Ss/7n0fSOpdU6rHlE/KhAeEfq+pNsennB1JqSUvJVm0rwxWFKY4vVuOo+mL
EwuFscL1pA2d6ScUaDUB5wZZ2RxKusOllFHxbLNg3wgCowddv9dZqIXV3Kh5FIN5QwzKLKmQvMTz
wirnZW8YM6ESmtk5PkjLj1arbzizkxEksoLXICxJ84YhW77O60h2tGVjtfW8a+3tJ1VY+7W6MWzk
jbxqcOYmHFBKLkyD1Sea2Qsu3vbsHDE02+aytsrlF8rQUMSlU3bZZYLaAM14+i4UUXxzaGo11SQK
VG99hh2KeO62mWKWLNyRSVehBFOkvEi0gjVOOFdBShXJiH7rYryAKVqLfXJt6sXTXPATm9ciV5kg
DqJt3bcrQ+a1uki5BTVC1CxcrsL0oJwI/YXPU8WJT6xZKJ46PGONjGIhOfQU88I/jJyiDUk0Vdv4
6HWQtrmLp4TjUJhVcSbnzLJbzT1rCRz1qp607F1lb/sc8dD0+9VQdluN6hIvZZ7DUA4jwZhamOvM
FMm513vaQuEwoCQQOfGMQcIyHPsivc/kUsUyxPTENfrmPDVb/91qQuYzz/s+QjDStrzwc949cI6Z
mL+ZlhavOMZ+lA252Loi7MIIPRp5dq2rXjAxmCaBxB/ZR9RMa41nGeh8zvVHCNLhSJIbNisBYnM7
wJCRwe6EETFqj2WWK3J6jJUqmY5gpAlhc6QAhPROdpce+9ozJAwPQh1014brs1cQiLuCc5P18Bzc
vCBT3GRBNDxlT0dykj+drYANe5ZHza5X1QrPK9h/6/qXI0H5/9g7r966lXTb/pXGfue5TMUAnN0P
KwdpraUs64WQJZks5px+/R3UdpBkt337/QKNhjckMZNV9X1zjlkgDTsYyC9nUVePh1CSUh6kxCa9
k1OKbpOT/NGbFF1VYqrSN/QVKr3pzmqrejEhWNpCYkIMjR1pTyx0/NOrxtIXRIfpfMdfdZZq5gwE
E9PVVeGxfNBamrmbUSIA8N/l/BoBlzNPj/gMoV6LPmXtsEa51mS1xzBDhwnoPn6cQaHfNSQBiXvv
BJgEqyQLJ5YXVUaf84MSk5y7h7CQn4REgkD50Dsz7PT2VZVJ72Iq4MxeIePfZZlqoqy8aiR44xvc
BavDAfXcsqFgQHYCT+4L3yGQJjbFO9P2QHrI0wQll21OnpOX3vhVa5CWKF9Boj80m4aePFdMaL7D
X2xvclFM9av32k27pRGV6UyMvwk4s3IUFHOoNr6qOH2fDoIaZFuHz78d+hpz/m8yzshsMV5nyDBu
BjCQM3JH6gy5P0FududdTxERbY+KoOWNXnwXdhbxQrQxCkG0nU7YPyTROYb3T7lX6OjhUHgWRu5D
NwqPlrEuI+9hUnhKtc5R+lx9F3kmKtlLzA7sqyIu4fhYc7gv5Mj3TbebVJ99byAR6YtPoidpCRTR
6lX9SRZ8tSllO677xu3mUz+JTutEE6fy6uODeAXReDVgKKN39p2ut8B98ucf+lCu330J2eK7RBQM
i8k4LBc/ZKIj8giKyMletkm4K11kfb4PquK7ZHRatJ6VOYJgoXXDuaU7wdWYdheW9+lVR5oB+olD
PhAt6izqDUuvYI9qseUBozviuZg3JxjfG2mpImvW2nU9I99n2wWOh3gh/mS2tNE0EzyfGjz/IzFN
zbo/tubzf1aZaop3AWCcGu83EHxdumc2zf35q9rUVPtTNGqnN4JTaMNpZVyR3Wie5HRD4jTTF5Gm
paxVtU+v8lPTNj9BpirRFdIIYTJIoI6/YvaxNXxgSf9JiWoJYe1Rlv0Qo6rSIDTK4rK+U6Ri2EQQ
QD1iUqWiPS/RUabepEhtfOOEF5McZ9unVhJOLbxJmorhigG+jcY9D8j2u0ZVLRxlTVVxlBXBDPQ2
X6WqiGFK2jZWe+lS0qTa/pW+0zVMAw2mMO8JPL/UrNpjc18k5vUrh0cxnlSKgK8onkm56srgRRoe
c56fkDywAQ6Ge/ldwJpZQC9CY5i9ilirsCBztDTnrqYaqxyR2zcZa6WQjDWl/L2Ser5JWa3RXHX5
cA9MPZmF9v13QaudaV+SJHxwaSzgEIjjvXtSoZGIDKtw7yjh4pXmE1i6OtMUwz7/rnNlk9VKjRr6
linlmIieaGVFpJaBDxkNsZmWzmeaOd5UXdYzvSQqZtK95lH1+JpUWLzXvmqjh1AjT56dXHUvqgm7
wutIXiuFIGSa3lo1lKcGUt7iVRGr6yqivUojzFXTnr+rYh0zo5CSZcMZGPSWqBtE+SGWmfmrRjaI
FAISPbGFrnxZxG1CqZP0PG0SzCoIcCAZ1eW531DuCtwL6oXGRppqcCXcdiFi4izpT3BYJoo6qSpc
I0S0Yd2Hx7ysXzKt+BQZ2uGVIjRpadWcVYVSmU/aYCEZd0oW1p8M3euv6aJ7rK/WTirdxSvk/1Ve
61QaGSU0J3dppxoLhvgrljjy1KT6fWV13RaaIYogGdnHSXhbErN1jMlTwa08VxOLdBivsmY14VNT
/M9nuBHjOuvcu2GCE+V6TmSHDoDj15JcGdAn85WSktmky20bggPyVCEty71/1ecSMXtl40SZNQaq
8VehLj3djuSOnGWvcFpE+XB9Aj1bv2YjTqn1/kvGgDr4cCn//b9vs+4//Oe/r7OE//3vu6T793/x
73P5VGZV9qX+7W+tX7LDY/JSffyld1tm71+PbvFYP777j2Vay3q4aF7K4fKlYnL1ehScx/Sb/68/
/NfL61ausaj+/ddT1qT1tDVfZulfX3+0ff77L50IyP/zdvNffzYd/99/zV7KpHl+/PgHL49V/fdf
imX+j2Wix6IMZdqWsHSCRLuXbz9ykBc4muXgcja06Ucp4ufg778M/X8MPhiWjdrKcXRH0//6V5U1
X3+k87W2HdMRmmqbuv7Xt0N7dwd/3NF/MWE4ZTKtq7//sj6GEpO1qRJmYGno0DEbs7V3SbEF9DyL
II2SULBoG4honTsNyyaPrEkmf2Q7ikvdnlxhw2GqoiZtveagZvXYktpELokdrTOFMXi4bUfc/2gG
CaibB+RwJzSKPLRgjqLscsiOrvFs1g8uLZi+mHB8/h2IzpuG/HePpCg/CDca33iwYHaYrfp8XNTE
MSnEH+BaXQd1cIcndUHi52Ik1A5NFS3xeEb+3TrsWWMzgrib0qJW4lh0DZEHzUQy6S7S8NpQxb2H
TG6kvNcRBw4nem+JtcGqtE5IS2E7Wlf+IUjU4sK9DZj/eGGnmNE3EbyOarUW61eIMUW2y/FgdtbJ
bBBsFWL15nH7ek/f3kPzD3uafv5mT3mRkyCfcwtd/aTon1pt/4ft/3wqDpxUqlCabTKPdz7sgPEh
rdCFlSvHZ9RBsOFckbwQIUS0zFmkXoNfm7sUhJwiOuTB3sjQhmBSCsNjPZFC62Rp5BTa42BXKWJh
tXeNQfKDdtvz4AQZmX/4833+PqxZRbOtuhjOSPWZWXzeWA0qA8QsfIthjYNoyJZDni2rkKm76S9L
eu+jEm1SJGYGM4NM7IpMmf/+Amg/X2EuAIEVvCMuuCl9ukBvrrCqWbaXdy3eFhLhAuI0+ycKKHO3
uWsIfozIvESya4I3Bh9PrpI5i3Vv5XF4vz+OX96HN4cxvctvDiNRLYNWMvchJCjRYjWFa3GmQQ0U
Qv/DM/Ux3thQ35+x835XWQ6il6xyPguI03RNpSeCDFL90xlNX9IPb8m0H6hbLmUfYakfwnbdoMyp
U3FlK/0ab8g2pEkWd+FMSfK1Etwx9bW0EdjgrlSby1E5ZARLVeOdzppyxC2V5uosY4Xrffbaavb7
q+3+4dC095fArJq+rULC91SqAEFvA1YF/NnANsJH4VfFmuXbUmn9y9/v9tc3+ccV+fBBdpV+8PKW
m1xYLNYmI6JObHjermKv+sNz/evH+seuPnyiUiEpKTTsCkgigp105icPvz+ZP+3hw5cjaEo1gpNd
rjok8PZ11fzh0/Tri+U6LENMzXDF9PM3b4SlGg7hiXxkG+1YD0+NzdNB4dL1nn5/Hr98HQxDuC7J
qIy5H14HCXi6Tyr2UyDwd9t13tyq49Xv9wGx7FdPHJlAttCmlD3tw/sNolNV1YQnjqB7vnDdKh8Y
6aSz1Ud1UUdkWbGydEhrbajSSWtfCQgWPksr27jt/YRvqP1lCgOD1jhzSnwpjdLftDW8WkuWQFMI
OQDZCIgHr6gSi7OkvwkjdQP7ZRVo0Rxr3FGBfJM00TLOScjKn30QNGqDQpFeWW0/qcWzYvL3dr5T
cnWnBYeWapMD3kvUaG7jWTciGXyuzBstm4/lthbVLDSjRTG62zbl+G3e7oK3RnFpiqYrf/RW6Kv5
hOdbr+/nVOAWHuWlcrwtFG2HU38Tq82m7tZ5ri6zKj7o6Yu6k1r2WZb2F4HUxRLjleP1uNhJNzx0
sgf0YX8JMakHCssvDQh4qF4FWDQJwNvXXLgqgHqVlQszgPaEHtxM1KWT2wurO5UUfJXuoYT0qpjG
GnfOOsvHWU5iTOQf9MJd8oiciME8RDg0o+K5YQoxbuyLukCttPYYG6dTwOWzwms5G5RLKMqp9eSP
D415V0Yug9OjkAlakBjHYLMwe3cRdeNizMtF1oXL2nWpMVuojQAvUwNpen2NMKArCsgG2c5y13ri
zFQUluoYnoekg1BTPZseF0U+FzJZ9SoJ4eaUYKvSlCXAj5EiGQSZI+JsCPRn9Hkr0/Guup6qvlTt
isgfzOK6fo4yA4So3x2MtrvKi27T2NW6L64IipvBXkl0YuELuWz0Sepr7RO0ZlN4qmNtpuoaTj56
J9ztvkSrQDKjTsY3cR/oD3g2PitJuBjQqyI7k8Vzzy9JyvRlOiycz7WrLC2/WxISsYWnRNton/GW
CTvYhuEjPUImZ/Cto0PqMw+tz031nxlBjIKMrG+iQOdlBIlQIpvNjWVC275u3eukPVaio1K5cIdq
UTHtq5vPZLmWYUm4xiFrVp16UulQjgDWwiq4zKjdG1i7euJYFKO9D32T0c9EwstbFiWLDI196eNS
DFvK5nTjPR1TZbsoYn0F6PpQ2uZjpIYP0hyPqZUdsrG7rDrnLGEqq7L29PydLRBsMAmtm6cGsWSS
lreGQiSNfdMWzF2I3POzz/Xw0iHbVIlAN+nSlzZK3CljpoQnMKbLAFprTKJ4cGrw9VXhs0YJzCBZ
FfrHUnL4dj1n4rQ2SfmqW/LQLGbSLm5BRZmTCkRO1dwah0VIr5LISxIzo02p1/sEZ2Gg5+e9j1qa
rTW6jk32mOkKRzALtRChWX3MIjJ34LaQ2TazrBZJJ+gpMgIFa4ci2TTUxPRaQMR4QFN18hpjGVjm
Ch7HovTpNtboKJyrTkdypUJGUe11i6lkEPqygjc1TSZ1TJF+fFEmYtvBnJWDsY38finLlGK3Mheq
d2uYJXw3a4GUeTVixE2DZTLIJV3iM2onx5j6cZCxDoaJShmBxxLZroschXbHZkSnUBJ8M51h5NRX
VtWvW/2h7eBWpFeCyjk3J+8OVZaeZCK3QZo8OKVyIetyBxX2TB80+nDdulfOFEufFyH0rPEhREls
cBcEn+t6KJctFXvesTrPVljI5hp6EzPptiaF0BLKheE12166vMLtyqQ5Qc4spjF36agnJpoLA8Rw
BzAXL/N8SMKNrywQQtJ3LZZYi9deZO+D0r9z+UApUX2W6F9Uki4r9RS4zX7AhaCQkDX4Z0Ji4tLb
g1E8CN2/LDGBt+157lQLKgkI6nGd61NvKJ6p6ZYwCogH0drgc9eF/UEJw9vSA0ekBfvSao9AJM7H
KNpgLpt7Qi51qJSyQlnTbn4/CmrTUPpu3cSiFhKrbRGQoKma82FIV4axIgk3K1dCZrtJT2XRhRA6
KpqpK68T5JyyJNSh5qIyVppoYanu0nSCPaiOc0JLJ9n8SQluo87+w6H9NDx/OLIPw7MdOWnMhKxc
WTR4jNI7qh5lYDAXorqNuZdulazqOl78/oL8NPX4sNcPUw+jCalZVDkZ0JOE1bytmxAzWfynye40
1/vpsmumxYdZdyxXm07+zUwqsFFiqvjJVxblYKuxNkJhtt3gJVbLZabYi6x3l1D8jtMEgAxPeNgm
gVDNvi2ce59bERvLXC/m7RDBB9rrdT4X0CynNXqAydXkucKVeUNsCYtGtCtElxlstVCfifPjrbG2
nXVbX9byutaMWe/68wiFkQEZeEN8y7x18OqVcxFEMzWLlpp5n3tLw2R24lfLBjV8DglxCMS6soZD
adQn0x6Rv7/IyD8BijtN75yltbfCT+4VElLF6MPOciHGJ+ceABPX724DS1s6bneBs+6hwwppB1c4
UJJZXwLSH8arSlEXQdtsSCy/JUPxPq79y5GliaqXawXkbMxqLLfDL33BhKlxFn5SzGuiiqi/zkgL
nUESmNM8nv/++dD+cOdel1hv7hyfQA8lXzw9lgeVb2JQEnO6mso4QBnPWq7xeNvsmipD+HzluU+/
3/1P9SNNp741FaMsoZn83/vnhjSlXpQme8+g0ctmlW+Dg0zEWZ02/zyi/7/6+Ifqo+awBPzP5ceD
fHokF7h5V4B8/Zt/KpCsqP+pN/KPr9VF/vW1mKj+N7XDj18mFl1TWchgUURApmV//B7Gqu6acVGt
yO3G2VEIcQUvp17RG43Opphb+/tvUOO8bgk8LwVWWK1VUeyadoTbQ+yIqADKUKEs//Wf9EAlCwUn
Yy4B5xnBU0XgWZCHDfwnh9QR0sm/byb2CI72WO+835SaW2uTGfZ0BN8210jULMln35eLIGETUXF6
t2Ev6D5JO91O20bhuI8RRFFuIae6ISOFXby5Z7+o4X18jbiWrgpF1URSRlak+qHYkFlGLkLpslC2
6TxikArJsseFcm2W3r62lc10Rr/+LSM9FaZ/7Mg0NsfT9Lv/7aFRIdYwUlum6ro4Qt6/4VGuMtOS
gu9LY1ybnrM0tDGeSS2MZ+kQn4+oZFbT0f34Rd1tlopGIhwk2sw4I7dq/s/fSJT+RvMw/VmtAinT
rDR9vVe//Vu0gKiQCaesHmotXRBcpzfnUWxcOeAjGRNHufyxtd+f+8+POOeuu5Zq6SQ0W86Hc2/L
SpRDw7kHJJjPgUkC0Cgwd/LQTaf84+dVZFxrfnn6za9YmrcaGn+Z+MohlbNvvzmCPFOIYugc8/z3
B/9au387pgthq7ozFfcpUfH/08jxZmQQeVaGqTNQXANRvAV4hvpJqw1Ubrk/7BDdRXthV/W16tjR
yteaXTB0V41WMM0Yz1szv08Ga13pRWLMMES0s0wi3PbyR7ckQcastXmjhoCqYIxsp6vxh/2Z5aCD
SCofR9HcOH6cHwZcym3dXqWqtrf0amVloM7hr6juTVKKdW2VF0Rx3Lw9KtMc91Teod1Z61wpFrFV
VlQCEeqhAkOgHWjxzCjqS8fDFPj2mEMd6pyle0h4hhH/oMa4bZkYVwb64e+PvraLE1kt6soHvTof
mGhYGbjOAqDGogzMcO52wcvrJXSQbDm9RODz9bTiNuznuRjg7HJuCtKhTgMG9PX81DCkPdgsf3GO
umqcbFSAXy/+x9MkO/GGv0JPX51XJWoQkZFcWeXb7yc80j+eYZY7o8V5JLj18v0Jo1kXyzYvVo1L
K8JpkRX94swr1t3wHLYqjXCrlcfGUbmmHjg+r0mou7+9EtIM16JnajNdDWfoBWG+fKDL6mK6KpDY
LrV+uDLU8VMG7Ka5gWt+Hro9/jl5SpCnUrTS6cxgURmc+XSlUiIY3Aq97a+vltTAkzvB3Gqmei8E
GJ4MZ+ApsW383Zy7BYXmw9Px7bLlDnkBxf7nK5c53aboA1TwH64eB3drkuD+/YlxrOHJr0jre38R
80DLZvUfqqY/9Rt4WWnjuxQaGVX5+HyYjIe6qmsx/eeVYphf0hzMybjq2+2QVCcmozXttXTpcvHn
ZojUTrHSRetPgel1T6mhsJ3XofTHVkAO3+dDRXDA2kqe6vrN5lSKL0LLriI/XxXjTkGu/19sODDw
QTrJyqUo9XUHBfBqR7LU/7oTe5J6DBtftKtv+8LLvRpx27MvlERz20MHn+yGNLqYTqcuk70Vypus
aucWpRaIQmiSoTmM0b7sWGf0Gp9QNBBWtKe5P08dawUycuUrZ7JuwdWr62psTg1N9hbx/PRq/7gS
rXU5RNs4WGgsiNs9MB5NrpVyYXsL6Ocx2c+4mJtZdRME8+HWipYsy416h2XYr2fgyYYbjWJddE2L
MQOJ8FjSg7mThFkDbu4JjpuV2tKXGw14b7bQm4VrHt1dFGxinI79lhJhHBrcNMmUhcpbUVB1iJd6
vuqTe888SEpYarcsWYANR00uE2uuSPhF8iqS5zEB2+KoJk9VQ11nXufTHiGe1sq80ldxus2TGfkU
hb017a3nktC6GtIzPVwO6ipO1hpZ8yFtqrXlL1PauuEmyE6Ns+0RHkYrRb0o5TwPtk12TFMAvGu3
X3rl0q1ozjJ3Wpho9Ejotme6c53LXWys9XKn0n1Jhn0ZkyoEe2aXE1IwwJ6XTJKWttz0nE/ubwZz
H5Kq511q9hoySU8BsZqrxbqQR95hmR90eCTuZTneg2rsgytfbkeuUuszyYhmjC6UR0kbI44MEn2L
egWNq9ZdqO5KRAeh7qlDsboi36p6poJG2tzvh1HtY5Ph9W100bHQ+3SZpjEdfzuM9mQI61nskDWv
lSFl8j6L9mR46yu3R0hCc3QWuP7WnaxyjTIfE/tM5/r3vniERLHP/F6Z1+r4BM23ex1pfmxwsrYb
QqOAlYCzUPwKP6PQ7BUpfdSYRoOi7H/aTTg++n21frsnK0b71UxU2l/vrSS3mDF14/cxfeLExNLM
XjMKSzO/784txCMydKn56ozE2knr7tLAWTuNjvqvMjYZzuPpmAzejT5HmNzFz2ALl27Q8bTUiw47
rZvy7/iWqtdmuiZSfWipsjM3omAwXZwPR22IaxusiHSeTE/sgr46mw4/98JdXqebMqDKqVRr37XW
02v847qpYh8RhtJdudBjnDGd0YWQBghBeiORQw7NcA6tdFGxKJc6qnO/ukRXehz1aN0WMCiGYjmS
NF2YBkaum+nElf4qVeD+ce4Ts2+aUvL94RJYGgt766VoxVw38Ms1pwLCYm1m8wju2LfrApNpVozK
8vXaxC8qBYmhxjkWv9iIBxMkixTPFp6G5IfEJmYcLazTqMaSv1IiPCPrpLwW0LwH1kVEBAbkp1yE
9WcoHqpKz+OiT64U2JTxqnc2WPGiaJX7y6Yku2vh9EhVkdHGR9S3aMAXgTo3iWvIqPrrqb7qaOAa
7slwD613cqpNJjYJFP3iRq2vzOHOjI6lF83FlMQm7gz5VBf9vAe30tn5FE+Gc54qBl41KTbTzRDl
fU+AUO75f3rNplbvu9kqHWAS39DZarZNL+/DclI6QRgIO0lWdmVeMucvevyzVubPfAPldQ2vdG7R
jVkmBgHms04XKNCS3DRO07Px/q9DOyHhGJuQM3uzCT3ILvDOUB6fNtOnpn0ZAOc+FJoSrmITSkQd
VCjHbRdwaBY1VO5/2nqhjI9mz6XzRoI/EcHywv84yPd78IROe6LvieGhrLo0SupBlv3UydZZ/he7
o/FYLu1ch4KYGhogLiH2Xl7Eu2nnSp6oR5WJzaIH4a2riVxqw3A2HYha9+du4362vbZA1th9eT0e
y2h2ovKe4tY7E3pWzv/DYTnGxuxweKfh4K9JGSS+XlkklRIcfv91tcXHsipMXfpLrhDCMQyWmR8+
ryFzL1NKF1Ic+v0vSjiIh3HA4Dl3E1vdKvoYZwxsY3RKZZx8UrzyWilMgHU5yeZtPnIDdEdc8gf5
TpMY9v2EOV2p+qemRevvsHxbuHl2nY3ZdhB+dN97K701nGsTz6qy9K0OP36f6G23jrE76MtwCGXO
wK+MzRnMQaJW6R6a20rJv5SiDw8U3CISDCsq5kktOx+NbzXcUhsOD6lIiJUbwgfNC+1zdTD1hfBk
Oi8LWd9hx66AauTapq0YUS7MpmwjIBPChGcygAyEjYJbJ3e9YVXlfIjbpkxIgLYqjFuZmu5FkqQH
uxugjQbMjl7kOMU5dkyIizk98Oixwmh5W0bpAKbEjIxl0ffjOq1jIuXTAmCutLP+jqYxfUYCcuxj
bxIrNxNWy0ffDAEiWKUxBTJaIAyrBJZipOQvCXu8NkRsgXNznPgsKPB55ZFaf9GHPiSxXXO8Q1zV
2d3A+HWWR7pqUu4dCjGLh6LSZwi+yQiNmyw+M0q7Jja3GzaWkrl3hNN5NK97JblPbcs7pKPbnWt2
LejbAuKIaxkRGIUUZZHmBqHXNS2baF4Kl7EiqCtscWY2bNLY0/RVJVuMyWRai572GCGlswIm7jrQ
+7ZZ04YzaWf5tNR0xHBn7ljR/ghjvfqcI7c8JjHrxaUbwYLKWlVd6f0Y7sPYILcr9G3NXDqVDQ6p
7Blg8CqFQb3i+naAykwIibsEL8nW9WXOOQsnwt/adGiYtkUpENXllHWmrnYg8EJIexUIEc3bIi/o
HeHvcI46MBx/ow+4oRaYFo392FhA2dLSYsljGvWN6YuQupZR9Y+6CTUPG2reFruIgAps2GM9+Odj
5aMQZoEJFyaKwgus9znQ6iFRrv3M6VFfFXW/SAt4l8smahX5WYws3Oe9FVvjKuHzkq280hYXvcJ6
b+sgCzlklYy/lPZgvji115E7ViB0ijwmdqMapecFAJZzrmP4pWxbxorBOdUlPjqto8IQBYn9PJL1
kxuWuLHTJNqDYQRlaODS9VRUP6jISvPo5T3RClO4vRwLfAItWTZZ41kXg9sGW22kZCDgSC1M8A6b
MVf7+UA+9T6gsTWLGxMGDeSJRWA2IEz1MF4Go5vdVIWfPXpheqf0PtNnY4g3cY6YMBk8e9G09mfV
d3xusuypHwwendPMQf9SKxe+51T9LHQ6ELZ0oWYNsb2Okdv7ziy0jRIEzULqSXKRSUEfYxAG4WbF
MbFt/XxougAEr6Nee8JjtI4c2tH0d0VEVErrHWVDPFvKts7DlHl0rWqEnMWkdq+MrkK5VoSKmA96
tNEchc62pupbTSKbFJ4irhVVy7fh6BIdEUafCx/MsJoa45c+1ORNwsfzvrSTYFtKuN1tnV74QYz+
GFNzguoDyE1ThTSIU1bbti29Y4esaV35mPBnEtT3LG2b8QJ2fpkvctPSIAMm8V0E/m4VdRhLKkfT
0IuTnUZqJYIDRM3aZSeloJLgdO61bhfmIu3SXRppoIqE78c8Ikl5iEsluIySEI66/GRCAaCGmKVo
LyPwnyBbxB0O6eiAEyzaS7xzS03Yxc41vGIm4eUsFLz1W2PozpRKvfeqakL9teGpkxpUXAt8xbjM
MX7xetKzbeOh+RIoDqLtsLlMHEvf1mGf3zWlgQhCf80Py7WYTnS8JVoJ+4db26uyY4VSpnp2NP2m
B8iVqYTdZEHzBXIG8JzYDVE5KCFSlLYHDYUlmpVSZt720L6WKsToM7O3iICVfPp923YIwjPDnR3a
BqEKguBRGXprhYtHrG9H5Skf7mz8VxFCo2MHHm2dZeN4MKvxEhJAsDERt3oWRTCts7or3WDGPR9d
U54VKYsc3yZWtNVGca8nhbmN0dp+tvBJP8SxMy5BvyGL9eNQ0C2Gn492iLEj9khw9RPv1vQV41Rk
1C7DUNbX2QDhWWu87ujEMZMiy0LeFjNdb4uCVSz0dawsLn4kXc36ue6hdBzTsd2ZgXaphSOOTiP4
VAa+sY6qZkRHQ5vyAHfTfCqs8sZvqaugNtLlTDXAWlU6BuMsc8TCNAqAM+Oui5lzwkLnM44Qfo7x
iFMHbgw5LcFFSKDGhsn3I0dUPvI181ZJxLXAB9ps1cpeBHZTndw8uBh79yKFlbMvcv0pdQMETBaY
ayaY5tKPrGYJWm9eKRjv6yRmFl+wKkiU4vMQdyVz397demq8GF3OTNpPEAa9dTpl01hy5AW1OsSd
qACSIQhO44A8mQKZ8qLb4aUVUknsfOtTDiJhmWuMW0pXyReryLUtcdnBSrq4Fxrsl0wUnZ4I3cal
LUgstgHGPcKXlvPhiU1CHy1YSFaJsnRMNdCNRdQSL6gnV4EeVK9pTP1hjHJ3BbwBnV4HQHnh+cz3
B6HSVASefKjriSgSl1r0Be52tNdblbdbqbF8uU57nXeRT2u8Mq5Fr6jFfCiUY0yRy2YAfByagij2
IKIeSki9eyx9yUJKMW/GMHHu85EeD1CDch2X7b0uaHHnNl92WAtbPaJiZ4AOenHweJ2FBa3HehQ5
UbKWvwgIM7ga6yxcj5munemjTBepyI8u/Fi4HiPDktDEOhCmz4rUTM48r/RPFSVVbA/Y8Qf0PbyA
6DBqVJ6J1bZronS9Nao/Mkzrwj6khZk/6NnQbbQQ8FXnFvKW8bn9XOQM9szk4Oi69r0WJ84eYEjy
kiXQHXnEBWZeGkjocWzbp5dUp858KG3JyOXmm9ZK4gf6wE+iSeWFERX+WazIcpMa3SJquQ8x1G6s
yuzUmDeKhxxXts2D4Qz2LC1dPI5g1YgyAbWDD681x5Ux0KadhWUP3kNr5Xpwx+RGlmazyDzHSOe5
3sYrw4rUYDFq5qPt6226rrmIymwgkfE6k+HYznKs63gDjezcMBtQqVG4MNJwHXWppEFmhbcZVKZZ
kanhLZ8PVoVFAkXdwlTc2fpjH5ekk6dCP6FXilZU1WyKJlmYXdo5NujILnGaEgCVRpFzHhejviSA
XCWWJJELBVO0QC2FqfXGBMu9URWKbG5cb7zQvI9DLVqPjM/GLsJQ5u2yJKQ6YVHGR/Ejw2crdmJU
s25gbCurNpCsBQ55dGZ96Q6JgyGJ6cldyKdzXgH/vuqbbGkkZr/PAxPEGlCzlI+86n0aot5cJwn0
ySqMOzhkfg6fuDY/R8E0A0eKkboPQ945X+Kk6Nd8F8aLzva9TeobIYTNqqBy1VsaFFgl01at1w4u
i6PYbiga0JmbMVEMASaN/jLgu74UsauiIOwFOF+/hBFqg2as54lFCwxHPAgP5jcLn8Bj9lVRvuzx
iwKOcMFejsz8qEfpdbrLavJw9CAyBoy/sX+vdYl7rhaNAGqC4VE1ZmUYMPkPoFomN2Cq+ic7UNuX
vHGGKy0CF7mo47wE3FZMSJbej+CYlqr6WVYTIJ6pY3ZV+GkcnHBV4U4mOGAQc6v39Fk2ZLhwK4Tz
GK30CFAhAvkDq/wB9l3Sx8tQ79KlrgXVvRLo7n3FtpnEqVC+rTpuLzS9a3cyC+rLVI7KOh7i+szu
iuquwkclWXiM0NugivS3+QChgYlmQ6YHruZ8nIMu70NyodN+VZuYMF0LsZ5pZPxTJKMxYvAH83Mb
S+HOjTQX52HGzH8ua1yujlvRqeD2h4gvQs07tMDGPORzosxfGDhLElekoSUOmiU8NNcqzYv4thZK
uEUExbTK7V2F7Mte1Lf/l7XzaqobS9ToL1KVcng9OQAmY/yiMsZWDlt569ffJdHmAA7Td+596eqZ
6unBwJH2/sL6kjgLLjPHBeXr2ENyLfSqV1GV42bXC6NbiqGvz5UAHmrWC1bAqqA6iAG0MWRs3DJd
6S+0MUDXVIo+PAvymj94nnfiZtT6+hGMUAa7vI9I33pJv+MNxToUYHQGxeu7IbN5Vnnx+NBEZbSL
Kdezex7E6laHqLkaAq/YBzYbBwwn2UgsdHk5jYXnSQVeyjc8UDZ5JTZ+4Y/M3TniWQfC3C78Lsj5
aLXq7cib8GqWuV9v0kodq58qpeGCTGruUyb4o/CmzR/T0VOXSklEcL5cg7XiU1iM7fn7CzbI+3FV
8lxbcqP+LJy+XMXR0JIS6ztcJO7cET+XVTkgjpFFiy+NtHqYL9/U9dF2m/6z4XS3rd/6y/kWjlGw
MbykoibychMXbvzACE9yHk2zcm7MT4orLuSOX+/jAATHgVSgDdxzGM1k7eXTzUUvBBczRcuJSTZK
veoyAsdh0lN81gflbr6fVyqs0V1gpNrTfD8fPUJBNHN2hWZUEHNV9nUnLsr8d0OrK2wl8AOeb+pK
4atPelrp16mbeS5Q7SL9FBTG8HkApnyT51IHfgTnCmTXdHtXrHq41OHjXp5u8LmTMnKaCY4k06aG
XQxc2OcLPYZivIYqny91h5JfqGGk/XK1D6hALzLDCpEos2IfpTgKZS5KhjNVqCTTbd9VeHfkWtIu
Y0NjwjwzxHlfVRmIp4hatJg2oWcFQPTKsIy0CNJH1lvnYKO6HXBYqBij4rIOZgdBAj+v6XEfLDxi
yG1QNG9YSuLX/iQR5Ch6m7pJq/ukk5DJ+ZwD+zaXXYy+yRm0P0peirgQWAM1hPOJsF88h8xGbT6o
B63Pv4kjqX+BNgQFs0Zenv9nvMyR+b1O/6T7PPAnUcEbPe0LWxLh1shquaEqmj6VJBUQDxo67ilD
wBd9PTlc7JBtG8YMmkXZlNYy9ftupXqACSuXL2uWHkZI6ptS4BYDLsPURzCg9T5ujYaHTJoZ+l4X
/NFmRcI3mekJLR1QzyRLJA0miFNb301PYb21SVZBCRAL4tFlHFHI7HW2GmfBom4mZHavsxA6KSte
LSSqE1C4iKTL948ShtJrnPcI1V55vtYfK336scQInilC2M4u7eJqUBNijXUlebRoMl94WpF9k2B2
4Czbt/wCu1R0+BaqDu9G+BzdqsNKWPNGDq95x7kHJdYzHsi+g1gj8KviUCfudpJEYsfZB36vH/6D
LNIqWkj3meI29fG/aSOjak2PSTPX1eWskPSlGnSk02UQrGSj9XCzZrEEjt70q5v37nNfBbCwrYiD
Rh14oyCInTW/iCeR5qZHzak0LKRqVA6RGcnLFxUFJqQvwRNRREgTVwMmiJk0yykeRutaqKp9q8Y6
z0M36dszx87ar1o5EFbTbJ1HSVCZSbZ8UVbI9I3VtWIZ+IKuqYyXTheAZjA7UZ+/UVasjMzjwopb
/rQZeDEoYcnA25fPLZsmb2WWEldX5wZoaT9mrUX4wmT6xJH5Z4flye0H1YVCub2rI9Xbc2K/nNUX
ETr5mnUaImWqsytldQk+92bwq+ZisKzg3BjLdv0qx/iyx5Qc+s0sybg9XJnUb+npNWGxIKrlcuth
jbljFmGMpbPpGUcDAYNJ0rjtxu3sh9DD+8tG/eus24QtvLzYKjAIO7O+GLu6XH9QccZpXjbsrO+z
ktOmCjscU+txlnO6Sj7CzIlWs6Tj69GVpyIx93HMy1jo4ABMcTemjrbx0oJnceGeA+tLyUF1nLPQ
efJIf9ST/n6WepzSPVQlSzOJkTdr20Xr8NPhkMkS1V/tyGtPD0nGmd0W5qQd52za5A+BLs+qAjJd
06HzWdZO5bBL3QV5qBlU4pLAFt9LREqg3riseb3IRFHifxd54Lz861la5AOfKsWlEpkakKf2bNaN
vE69KrrhYATjNzWGkufpuPiziBQYcGAjMdygij9yHoIsbABXdjQETkEHYlFQXX+VlqTWnmksfB8y
D7szyIqVXffpklmIr6waK3yri/CALf5ecLLHJNpwaqU5V5lPppqfnYQn9LurNmaMK+uD5GDSs6HU
O+L36HG+gnr/XQ6cG4hwfdbtKVYh9Eu9j3/YIJBYUGo2DvG7WZiKhsoEeY57XExofwBUfoT9mwTK
g5d36dmkVKW8ShdhNq0DwGgc/FJ/nCUrbhpnbRKiiQTh7XvpyqnKXZm7PAD40Wme1j0xKX0LmPjq
g5KVzAPdTW4SSKOGE/pyWI2ia+6iaeM7ge7yIm6ZqnYxRNK96EMqJVrNs7UOffO54aS61KUpD+2Q
WEezHfxZ9zItQA52EH3Sh7BcBUN372oebZdACViNlWW87hU+NmqSkXz8qYY5qvLdouH4xclN5ZB6
wA9mVUwGLjfQgUnrRPJztxVqWv20rZ6XjdgMUn+SdEyOIqIrk+U+V+xifHqvlilh2vISj9nXOElm
sW8SKM7Z6rMi6wD3Ufkc9jWfbPeb7Y+0wfWMLI77qUBPWXdVevdORZORuSe5SZFkiLJlnkVX8dhC
jM6ViTxtu8sgEWI5qIWzZu2E4cDCZfgTsucyMHkCRmNFXaey9ZXilfetH32Pa2ZUbKu+VaUdHCqN
GDICmLEsK/OLXSsnWS6KaNKoeo/e6nO1DYsuODPKKIV5OTw5ai2e3gt1SUWNKrSaxSzWBWX9XNeU
YUoXKLQ12JgHZbIUPPuX4Po5r4dNh2jTsWI2C3mVLJ/r1G+WuW7SVxpDwVayNRxMGFsPrdRw0nwB
Qj/iK7AjBONJ5zN6Xpz9kLmXpoXNLUkc/Kr3US+oVmrT9YeT3se1G1IMQwpxaG99ym7HiM/XcmR3
Hab5R/GvkZ66SnUYja8KYO0WcCeM4PqkAFojmO4SlsPOhlSKROFDq9C1WyMU3XbovPjc6QD+Dwoo
pc6v4cI54SbMEP+9UnJTd/zLVqcCVBlJu+Yeyy9RQXzd5RuYmEq2nYXDkgWpa/Qej/uCCAhtlHXJ
vmAEaq6WN+9VRKND3WkKkHWzlJiPmoB4ycQIzNWHhIfvMm9KPBi+DQZYIKz5P4iLXl/yVHE8sWID
+bavq+ke7VkbTk7F+lVgVIxIBxMdpteJqUGGKhN+8qNyDNsh3ozTOIqZTpNtFcghjq1oMoiPSjys
ssI1Vo7KuFuNq78oGu/2gxoZwDzkwE+5750kyblWcppmbSXy+m+QYZ3vr6pkl08JNm+qVua84TUS
L56jC9BWdB1qlSRbxfCMpxAXDGk7M9gjr2bZMsr6Wy9X1UXZ1iwmlJfMQnfT8cvltNBcvNMx+aF5
G8VVv6pDZy4F1tHCyQztMOmYUpM/DGLXm1cZM+LTtA+Aj6uq99UoEgbZP8qZhI5/DGVMPuIPkiaO
5p06LQdZpiv3pcby2juB04e0soyH7jiLnOylmfeU0Z9OQidcv34Ve1q1IinMVznqgrNGnZu7WfLs
9fqW2SGD/1Rymsmb5z/Jn51RhcuW2Ux6gmigmQbcyM7pyhlyjFZYWxgzAx1GTMX+AOT7H1k0N1Q6
okGnc6ZXGIbRhuvfaaQOOfY99/jia6djN1AH+ymU2mHv05zo1LtR9v3hVTG1/Pimiv3PWiLTs9rp
kmvD04cNFI9k8yqhDpZ3g6N04wzORNwxtfMXKXXAf7ar8hG7plm+aqp0mEauDMMEsyB6OKurStJr
DB3Cl5ok1jLlgUe4/jjJrLXR+isv9J9mqbXQnPQSXr53pBrn7x307uMfpda6zktmeXSdT/8ftNaK
Igv1QJ2a3B8EV2jcBXd36ziLrrpQxM4TwBlm5dWJM4eHbkdH81V+9UB2jFILr5wx+PFehhXMEC6r
GuBjTnh36Re9fumnlnfQNAbbGnfAvTops97YERvT6/ZT3Jb+HyXawFDvwlgvjm9kWpuIjerYchnk
Tr0Jy0bbt4N6/kav7RPvNpk2AQMfVN8vmm3d1ByCkmHKEeGhuX6x9RQvBbb6U8CtA99Bu7fMA7Sy
W15P3NZEIn+0jkYLZlJzdQtaEj3E1p4l3VqwHRYXGHGybiNqosCCOmu6ifRN/6U1uoFIEQO+b5Re
BLWLgMPU8W9qr5nFch3Ck9qeJF92LA5iVvy9k/JbNdYBskBL9EW/nyZuZhW4AADZOo25Y8nQeWB1
scOxBhNrejWdT2W8g9NFUzXKz8ax2+pKdJtGoBjfKcO5VTg0n+XuV2W46Pp4r0jdBfHk9qazTFIt
8I7CLxnM5YKiwKpi45FvhrcdJyJLMnbddy8bM39RZL56VtSDvIjtpPseZ5p/cLx2uCg0yzxP0YIY
VFS18/eSseOb2rXhRsGhAeW5nGVjt3M8gHfl5w+qcZtTpdtoshDVxSwdu0VGjG3UcxSR1sJS88hw
zAKyH9QskkK5rLbN2CsLww/53hLsQG5CT1bS4As6xEhAp2PcvrOH7jss74Y53N+Jy0NvPHdN0b8I
zGLQ0bJqyzeVFRkQ/ug5nuWK/JB6Y2oklmA68fRGgQKfWZQQB5WEpyxxnEXgxX5CsrestrPoXBVq
/aVQFPX8o/Cc6Hepn2j3fKoG/g0ae+DrKjNysXN8vd/xxsvqlZuEebF2U2HYy7fCtO62WnanBn79
IkyjKnOVlb3xQ+nMdFz8ok6rbYYSl9RN/Dir06NAUIbkXoRrvQGNtnwrVCeYtUiaih0dZqHatIr6
2iojWHuzWh1UkeBipClYQnC41nFsi3Uz+PFlkajfUlNjtXLEb7WzhkSfLprLP+rXRtN1i0YrtfUb
ETuWmn0OqVNu/iBkQ6nBFqgn7sLvhWxcD9Qz3i8aHw/UbL+JTShggG1+L2kjdbYs5Ka5v3vRtatC
kQ6N7MBqlhaj6wHUMYykm6xRqS6+Fbo55WSgjiJUrdUbudtSOvxTr9WUDc5ouFYdPpN5Z4Ai/7Pw
nalFjiHAJs/f1e/GpfZPdHI4KwIwNyO39soa7U0WZvdqNpYbFxTlrcyht2ht7u3DSNcWKhDhvddB
70kM916LkdLdIk/uNL2N1opeWQeb5fYtGUredqPbbt+r58xqAyCvrXg5QKNbCCkeZi09Ki1jlUWg
C5qCOvasqiOqf/Ncp18JliGfqxHOFEkCwsfI7L5OF5Uh1JqZSlKcbQzw2zdBlnNaZ0iSCnc/ECPN
yzBffxDdTaU4Fi5P7DfCe5Qzp0POhuDppL6zkIbsUxZsXsFfmPO9p0Qbe3BEs6jVb2YxPignb7dT
5WJW5JmSgNtpl4duiDOoVtQ6Tvq8WvcsQ6jRdtbo3YivkOats/AhKHsxloJMohBoRvsdx93ZWnbR
rH8j2/fcj0lfWPzMqFWvXEv8Vr/nplfgRrdyGfbSXf8U8NUsWdsVDGAiz1t2rn9MOn4u+CewNh5+
o+FDvuCAXOigLZS6dFdp2aGEwTilEuu7pfWct4oRr8sy7y/e6PpkrpRnet3klHyTqS+jrQgjeHqv
BkB95X1TpPm5tCqD29XYrN9I/ejBMVLmCI6RTIu4d5HL7/4Pgn+TxHKPSAaB/qT6hwELK47ei7M3
0n/b6MG9ZZLAZUHxrvIcJNZXC8BDYkKYfcnx/RsXYKTobzThnalKyf47boAxTqRPp/K2asYY+YxG
ZAihWZO/6MAl8nezPxD3ZK9JxXtbJcrHjQIudjYKVLMolppO9BhV6qGGUp2rDCWVXnffsyO9/uAc
xAm35CIgn6EUDhyKoTd/zBYCaWyx6hNYzb+zECRvfRAiBBFXOnm9rWdWCm+qIQTiWibBp8GBAPfv
XIWkGLV1Ictw+y+tBcRq9PSsD3ezvwAfqdlEks/zHFGsqmTY+q4sD79zGvIgvTQ84zbmAgn99qFL
EAtNah0mqtT6ZDwQJdqbkz9xch/Crje3SQRCX/e09AwDYth+sCGsihpFXJar/9KKKBUj3EnR8Fv4
3o+I7BocbnH1/2pJcFsG/DttVRDybpbqkHbLjLPs3pXYCKRyyGOaBC07vQX1Br9vHGu8EFnixPxn
uyKFZnVjSSgWtTNeqbbvr5sul5tX74JU3TfmILazfRHaPT0XhYfI3z2MzgqdM83v9P3vfAxFiepl
mibEN18zngyg+ns1JddNd6byD31gsDEY7WtadGD47TMtK/j4SGO4nM0NuKDezrOy26CWTs1z0ano
fjAAe/USA2XPTMNPIb+4fsmCspuoXHLrLK412hVsduoNFrC0GSD2FK6jJ/OjDCqkdTA5/so1Emv7
exskseP+S1JSclDbBFYsKcFp37VZCUZ3eY9BMQ2HqYUEZ39TNHp97HTQVAxDxpccBax4O/sieexo
99wdSTCkKX+4F4eE9Q6mToLGgysDS61zEp38WRHJxWyRGEHIgawElbRw2qB5KMMUjDRyxZWV2Exz
9F7K1shklfCnqq56CXAZzkncBKsS5O0iderOXkd+zCGcJMxtmGDoUfuJujf2SaO04x0nVSYxnDxe
FUpc3/xjo0izOvAlDMcXKyXjjLFD6k5gsc6xVcmNzoE14epsAb6aKiaK1hLRgS3PVKxDXcLRB26F
BvXeYhnoqt+QLyVPFyXKmeMH46IQ6v1vDJdB07ZNzkhVlehbDILjbLyIQf1aM0WTqvJhHHKiw4Jx
h1cDhkkdY8N3bP9fGTC+DTVV45ARiPGqZr3knQcT9cTTxv6ssnPqaEI89vWANREQdpv9GAG67+B6
3dUpWTt7MhyVUMFp6UwJ25Mvk3m5tqqbnM33f+HN9JKpN1JT9srQINJknTF7M8REPk8BopqAP8pG
f885h/dI2jy++DOO8xRXgOYttXn81aKJH9I8Ofxi0uR5eQjZtfsvPZqIQDxxqQkPKcrn2QuazRpH
maQEhGBel/84NhqbbQsAOD9+dWzUynyULR5GraRXs3MTjMPnWJoPJ+cGcSLAvaxVqlTaham5dzjT
T0Tb76YvfTJwEhaYUJXHW0PzmTJNv733cNgVFjsLzMH/2scZc4XZoLKiSPlq5lBLuo5wmTGj3xo6
IrDWnAB3g0cWMG72b30dJ4tDLLdy0teuBjDjq5O3Q19jN4rxKZUFWQ7txvOK83wICcaSod1YBluZ
ZrZ33Zr60T82D9DX7zbOzRTSfxQ9kZ9cldnhnefTM9y9YY/nUP2MLL/zfYY2NXdqUITb9+aPMWjY
ZfV5yZTn7P+Qe4dL1pj8QqIdtGndEhmy70VqfzPdhoJkY7ur2RAaU3FW+OHDHHiePKG4ZDPSD/Ju
Hcnoym/ATH0wh6I8h9I0zZp6hhnQciVwYAwVyfM0ui2ZW9iMjf5Ew5s2f1pEHJreeUUDjAKIYc3d
i18U2hdsDPfLrGbGpclqpL7466tv1AxpsmQ/npHiMEOWZsl+NpAQSpeDQRRoNpE0X106Csimk5Gk
DCEhkkRumVdcT4ZSoUO1tuFVrN67SirK6KLMC7gwCD+LNgnOa2lp2yl/uoyctMdow2Oi0+JuWpIS
EOfIZs9GU+JQkbYI3//dbOKgBRYM1CMizXPuARkktt2jwC2zESHjD4YTNvmw0BiDOJlOSudmq9ZI
Nx+MJ79izCFhn/hX86n1EOCT+owoKji/vPg8m1C5L7jXhPQJ/zGiYG7JFVplj6HW8jnBjXIUY+do
CdcIPTwoo/eldjsAx2RKVr9xpmjr4DiXNZPKP62pIOjGJY2eu1d7KpLaFx/b+IM7VSq3TlpPYGNo
Jwyz4Dv/yamKjCeSM4LJSiVbegGbFGlBiniyrSJrLBeuXo3U4H96VwkoZr2hLPPqX9WOcI7JkM8e
Vm2CVer9sw+Z9dnD0mR47YyCe92UWy9tFkyaVC13djv+6N38008/Ky8dKgRSdLjcmFo+7bClxEJZ
tHaNL8OqK9jNsDzGkXwqe59pJJytwPMZeoutuynf/t7dylibN5joupwdroQixkqL5J3ekmp2WSAy
fX9nd6my+n9yu1AHbhPyPJtQgozoa8XchmkPzPKD7dV1oKNt0d//wfoajahf19xoIQGolwYDNosw
NClPVzm97Z8eWJV0N0TDHqbvnt8NJQrdtC6mrB2rIunlxOvKjVdZQNDdJ4roCoc6ruecBcIldKe5
eLHx18khawodCI3fNYfY8tpzfr6Pf7LLhOKcB4DmVlY4cjYY26usTEFj/8E3Q0PNl52PFjibZ8RY
2Blio+435hkBvGCBTv9gC5aCBOy3Oc4/G2hYE+4yIsKeeASr51D/7KC5GdPtTi3vlJyV2raJ9WsC
3M8J+hvWpHcjfN9dzB6lxWTYf3TSgpJyexjFjycXrRPtp6py2uVso7Vp+6PSOSjPXYC/eWjBKC4k
DYKTj+YXDtVc1RIrSzGefpppCgenVa/FTASc+gEklsx9m/SfZkPNit2McaEScdJ9OlUE3vtpud1c
i4y859vOwHtLLc1Cdx0pGiSkwWQWBXMN9jAItSrut7GJp/3BYTNEIFdWLuKHbPS8XWhHuAdJ9s11
q+3stBFmqla2O/Bbp9DX1cwh2tWSfTdFp9Wi9Pj1ihbYi9lwG4X53JnB1b/w3OKkstGSnGYz9xFm
482qups+8R/fe2+cZni9aV/GKGtI8lNRONlvvs/rX3VRK5eidNzP3LCU9dxYOBlxdqWVu7yDLKnT
U0qN6Ms7M65QWHxKEsbI4jbTl2or3X0AlFuKkC+NQIDaauWD6RLElgM3ASto6d7NFYd3vpzjdKSh
lYup7nCy5oyovFR1dhqlXhmbvCwvQy14qIjeMBXFoeCtORcIDTBimo1Hig+HKCdm9mrQqUKTDJyU
h4ag2re5CpHBlvSk1+yo9t1w/flcJi0gzB7BOKhSua5NyouaFm3U3okIt3v1mo9WcJWzWgUsBb9O
DdWrWmT5ckw8JtkCdWd6VLtEI9exrXtnr5adTPqrMZPZcXbsLI46nalaO6ey7NUH687p7e5MZCVB
4dm70/ttAWdh9u+8OodwCmF9qlLQFeXyuByVibro8btqyvHO0KPnk5EHvjFe1aPSU32gW++M3WSF
v7p5puX9YIRsJ+gy8ZSKIHj3hNLaDKig1Dev3YtXY88OhuApLswHyAVUmTvKZ7ryebb2VKic6yBm
JwJ7j2Z0Pf3PK8pqOUeZWK+Os8enhiFRkTCNFqVa+xvPsMT30NTLo97W2Tejim5GIe3JlP2t34dX
m++KaQjlT37fIJgJLMzhK2pH+dlTPXmgu9YuJxbLVOeYvL8gNZ60WIXs+cH/A2b2WEpTO2aN/vXk
AybwGqgpUBxgJV5ZhxOaFrLz0iVFvyLg6Wy0ABasPRUAQg/Zy5BFvotUDiP4bUsZAWhUi0Yi+cUP
TR9H68hxzgs/uq0Vd60Z/RlCboPJZlFLeR4d5zYveFJrdnM3u4SFn3Dqs50bNmyfvKG+m5xCJ6TE
TrCcP8RkF2oOpCBk+JZ/kLs+DOfNZBl6TT/ttdOrzuv9O9vQofHRBFG9ZckK1rL0rymWvLcPReZc
Fa2Xz8USkPP9Mm1Aoo560x5HtwrWDbuzxxczMXZaGzJsW06G9HTMn0IYgu3YroYE+dNX1IMA1piE
j+Jw8FO8uJlOZgoaes3e4B9dxlD0/mOSw+L9zy6jyaBNwv/3zew0BtVQ7U14j9exaPNjq7CG/WI1
tiUJBku1GYHs7UznTjwVVv5PrqNGK9NozGTXN9LclBGTpScLkrQ4K8JWrT6C7LB3zFbmX5m7ppYy
VVw+uJB26erk6AemFrLm1pQO7aQ3dqRLC/mCz+o5s8z4qtbx5EqaAv8xcSQwIdOZODTii22M1//a
oWwoW6P92yPViLJvIXjodyHuyybO1GHzB8cyaHQ0WNZi3cWLbVmXVXNv0Fv4/Na6bOlVrvRQSXda
5MMyV+3aqtZGUBIs5p7I4ODUtElxeaJe7RjSfW9qFkSrY7bfoA+Oo32rReVo8W6Z3E27L8pPBf4n
7S1wQ15r5WdvLc5Egqz1NdsDnTYXcgJ94BfOGdofs9fZMUSGpaqdz35n6JFaXUAQsSilxN33oC6q
r0NsrTOrg7ocetrZr5bnoI+MJhgwwjUsW/KLNJxn7xM3kCAPOudUdf7Q4fnggSJewykzZbFSrMC/
OpmhNorc51GoyUCqavT3bmS0lwoKiMW9Oh6/abVKx7NLo2fXcau9Y6lAXud2T4IqS55F5s5ibB+r
kSak2q+C1tNulajoKNJo8AG93I+fdbWRxF5eTdOxDZ4zRzDUopLxD8kx8kXRao9pKb3pBCWRSlCI
wkhOvnzYv3FSC4ZJjhmQ8xFoU6xWLFZeuhSullTIbW7GltXYC1kaTrun6+lo/PeM7/7TJXJVS25r
r487yo6m+SAjrzx/cVzzhrTdkgEIag+FsaNnRb/CgnkK4NbpSCieDFiuGPTbserWHw1YgnWS2m9p
IuB1HtA9hwChEqkLPS2/KvzTC922yejlvP9TplWFbVTncwupZRZ9wfE+Wjlle6i1kRBjVS1wDffT
GWEvDOPKIHKyJsguFq/GrJk4yrYid4LViTsrWoEcQwN9OVu0mdAa7m7YqHjX21YV90X8afTjq9mt
VdwoPAceEC5Olm3UQwNk0xLAzeTb2gXdwjA1pgUdjqBZN9xEtvN1rj/9ycBN1ZhyuU/wOfpp4hqJ
+9lxvVslhfr0auaasndXfKh7Hkot4G5s3SpRtk6SaMfZ1dWshnpk4X8ltH4uY+jmQeNoL+5uS+p1
weIdOQafZt3gJjcnd1eAEkGa8Wh229FVXtF6Jl23QQiTCw5M+d6zMLCLPkq3hTB+tJ36JARnaZaH
5aJpNfiCo0mNGhdYaZg+IPnVryRZsSldUJvpvdXo5391hb2aZmZLpGgxW8O1STw0aJ8zPa0hZmCq
OUMBJsxvN7+xiTFSIWEky0KYTwpX/8ksxqJ+Gvq0WjrZOCwU0XD6aPnhKhygA+dyNo+nGj8T5fvZ
QPaMcVtGlCADFnXrxN1I/fHkJSf5hbDzDIYSAkQKVsJJs52ItbUl6jP7Ik0V2k8dNkcaKLvOK3aM
p96+95gHI2YWzzyba2JJUxO0oTWCoDZ5zf6UqM6ys9lvTmEFxEm7mEpjk+cMUB1bLpl2FH8azk3O
EEDObjZD4T2ujbibmmPFyM456BCOElblr5gIUS4qc8fjp0QH++lCZ2mJhMf49Q0lkytdUfWDW2Yk
0SgIHptpTtSNNOILEbfcoFXyo6M/ZUTwL3Ue/ddWrKwKWYVnUOaWOrOXU2SNCq3u3s2lNOGFOAF5
162hDk2rRLxYeJ9xdlMquIOTnw3aAYve6veNqtgHsFMbezTdq5ib2eXkb7eacYaoXwGo+elxk8P1
1qWhfgoMIqwZECBmdusHY/K7B6BFTW+Q7RNFM4k38IpCzCYh0EuTOPkU6uqLCe7L2jrjJwQ4IGgP
nBH+XnzjeQ9gsYm+50PcbuYG3MkQr0Yr2uhsOp/FbjWNTAbfu7jliVhG3MyDnxa58LV7lx/GJuZs
DRiPdrkrjXPJC5ODWijXjWXTEXdNwUk2Wb6a52bVY/znVbYljPfsi87Zv3PRkT5v7EQ7nOp0Wn1D
jY6ZUr0CZWToC2sID6d2nbSexpSU/K/Wei7za6sjXuoUXIhnj93ombUsrGBPPXpAgAEClnnFVVr6
Hs9H78Kwgqc/eu58FYsuzFez7577qD2Df2UOJo/Nv9vv3MPWndIcQ1c761PIdX4Ccn9y4kNCOSvf
+jSb8TnRs4ls4m3agjUOJf7uuC0ggsmZz3tjE5ffRZsxxGrk7Dsk1W7u+emp9kOqnUZlvj1rswno
lw7jusalWKf8slHqtapDOtDvmJx7jIrsqOmsSlu1wWfDNcmkvFr4YUnRxdct0LVq9sTqVnX0wnE4
4LFCjfCV7Ab+NzceosyIRWijIR9JM6ODHMnnGS6UDQxVUR09QNg5zl5/wvLHUpXOlV8o95neI66/
qxPmhO22vt9dlxXRKC1bzfVAu9hII9oHTDpv/cyTG+7167+nAIwEdk+bxDsmPsQyC8SDaylQJyle
zN1DzXX5UIFO+W0qoAyoJX9/zQVUWa3uit48Gtmy5X28hBMVEPM17omzYjW+thStBFJ/31zPUYEx
lwBjGiJZp7xA4CfUEQYeknN38TU0QILLGpvyIHLA9Ij5K2ZOuLm+9hmpRypZkh7CWOXHRK1xKEvK
DcBRV7EAFZ6q9qL8td9o1oxJhSqqyZws8OirUZc/jj4qlz41HoGZdAtJU4nzO2XGn1kDNWhuvY6C
7qkCGdvVvnACZId/apBDDhyz6mv4lCACIlg1Ux0ysscOnxrAR+/FEyvtLmjvahK06E+Du3ac/oHH
NqeLkFF7Im7k9W37pSY5ZxJo6GwTsDYRg7jbYGjvTvkEopXxwmdhY8U9g1vUCObjNaiA5XA0cP5O
YYVW6lcex3hl5OASDzySM0/s64qDVzWVLW1ThznQf577lg5M1LKv/b2SQHjhs8DTP9/X04ZdTMkf
h0S7JXmwUZUu5Hfz+X24AaprtuzN6nEOODTCvHCG679lHPiW7bCpnGXcpe06hUGxBgSmLoLEIQBf
6FRlsvMk0/1jCulShWwG41KN1mWAlOHw0vB6X1+leBZhWuZLjmfDuJgxV1HlB2vhigurrVanTARz
RhY7PndZ7zV73PpqQ7R7mwfM680hibDr7PMwWvi1apybgW8s6WxZK2fAXPt9aoL1eYflX1fduqb/
pYJLMc2qejsjAvoRfle1VLmJFeSklG8rhzLlkEC+/ZRanfPJtj37KNPoGLsGeWMx7BXSoBwOp3xF
lhdc/ztGSBr32ZNmchYkI0B0eBJKcwZBtj2b/w6q4hy/qK1I43e8cQhTrQ3YDee+XcYHq/QPVPLK
9WscAwGyOuaFSjJBV/dpUVGLnf6SWJpzEQgG6aC6cbbEddnwjJi5R9l5ozfZOZ2vf/4iYnk7qCqt
5PG+nk4Bvu2RByYu8OOl0xpXqr1uCGMf52KrJ0hBC06vm0bNob8Uzk4tfZeYQByd5dVj7w3mhR7V
+srMJcOZheND9dDVjWPjboUyz2BkkvhIutE/jL4Y17rIKBebJrCapDgvK4ojVjitqPO2PS9oIPUv
f5uqoEKToDgLs4qdZkEPl3Vv89P8F7s8Fiq9p9AraH4FcfWJP/EnP8bAOyVEatNi6EoqZEWy+CoF
XreOCse7yZtAOXdYfYwVuaAxlnxtPdtfztGRAWo8wAN4UhWf0cjt09s8oZYHpaV7nMIkmlGuXdLo
l0XwP5Sd13LdSNZmX6Wjrgf9A0iYxMTffXH8oTskRSfeIEiKgvceTz8LKImiUYs90dUVVSWJx8Bl
7r32+lJ5PEMlHsJb6VXaDWZ+2upFdz8TJp5vEmCWd9opqbv1Gfcmj8Y3UZ6DGl5krICuZu7EAiw8
Eo39GPOFnNKidde9AtDldON+plGSdOhP0BB+6yBrdg6B6wc7aSSR1FDuM5+iRnZxHAl36QxexNop
5mmOBeSkcpGM/qJVTCLDz8ZBOcHoOZ7YOd1CP2YOla7gWfKCr/R1tGVOubyITMqyhc1irFMeZ5yl
YTSQLUJln0a2mu7CUNw3w9e/8ZYo44zJ8+NGww/GeD+zIuH0sKya5oCFpbxq2DNvQ5d9tVk0K0Ze
2y9NIa5e2Bd8JDXcGwlWIQ+FALI1GAPnLBXl5VCM3p6CNjOpwkU0Nk1oGgbWHLvrt/hfo9VMxgwM
BvaNUHe9yl3mDSFj+PeETHv7sQx2ynBQKAMt33AyZpWd6LF97VHmXn1gZZpmoajduVMT2EqCzlmX
ad5auCjWAgaS5d/kTKlTdTfcEjHrh/HltqGLgTza8vzTylOr9RhM+6VK2/yaYp4gmohBn3X6BqMp
Q0Lq7Ezai4mh8cNqM9jZyYTR6D6AVNGZK4bxJimQuJ1xmlgvyuWYBc3S/fpfUTVVC57vGvX3vt2Y
ZOrAO8ltVctHAWBj60TlRIScygbpxM/5Z82zn2EKl8Y0Aq1EyYnelosZtUkJQq8w+jBp1p2o5OmO
A53jaRz698gN44/nHva9GbspdfLOKO3+N+CN76tPaVPfTNPRP8EbUrOXQQ/Vbng21d7igqOJd5oh
aZKZmGdN9EdMlUlW6mt9UulNc9JN2F003eRFQWw1jUr/wnAEms2obU9mFMcePH9lJ9uZxhmVgAm6
FAAzDFH44Bb8Og1Sv2A547MvsMLMc9R1YR51rPfHxNxYDObg+3zhcyw6s4skvn6D6EjGOXKfm6SE
AzFZWYXKcyOIUkqSh5+8TpcmZyHhPD+ZHZkPS11GJPO943bqkfanO0piAJXnef6aKipxSMidySYW
tvk4ITy9ma+aMg0XP/1/DPxby8T0v8yUSNJ280h2AwDNuEOyV9gCLEIaKExmu5o4j2Wwm6EeQgha
6N0nQ4u1ZRCN8c7yq9u3cI85xTAJK1u+AD6p96hG7mVnV+jHzcdQ8ComyhYlafdWwRv5MmE+WseY
h04L1lLSi8zBk2VTiIPZZ1/+O+bHQHPv4JeYsR/HlMeVxSPpB/ozjpexYtJC5fWmQW8pWbTpJbP1
A7J2x3rKkimk/WaGgaA/D8rg2Jww4WaCgiSQ+AJY8tq0goNiGefTUDgOEtCtEfnTRAmlDfCDJ87C
CgYzMa6bqk/o8fyYEo8ZY16rmf6FUuDeT3xkhK9HxoUFS2PZZ1rJ7PJEDuVWvtEtFtA6P75ld8E0
jHX8B4ooo/ewaqLDC0g0szSJ2j2ImvG5wVtZPmNCI/XPxQtRxGj1HWkL6SKsHmewSEo0l0NFFUnF
BhJZtOx4qG7nOXTTJEKL0SY+huGQBufLZS6YQ5yQo0GYWyfKvvyijtyQZpN+OZNHjmqftIlPb6y9
YWH/vdZo7rltx8g8cu6OsPrOTa5nFimowk3E/0Ol81fxEJ1jE2S/b6Qb9T/CSVpA8KOnUM5QHWpw
HkoAJYi2bojosUubdeOz8JyRJQR/Jwx/ohYCWapI2MRxx/g8o+9vqSWvIadzLGkj/ZZcGvB2MBEN
BV7VNpLQm5ex+PlLd0WxD6v8/C3DpDJyIrlHmAyrbQLPcjZhUR3PPJPq9dFq8IYzlRRVEgXEhdTI
6WtwJPEEpT7wBm5KVS/iLjtVbovyMMBdJXb6PFTGQ8KtKZXKIo+VjRVR9lDsu5+sk6LWW+Go96lB
k7o946w/momnzEa81t/TEv4Spu1FlAYHwx5OrFY+zLP2WtSxDLRJRPpBP82A02ix+BZxfBYZTPSL
4mkioczQZyMSVkeR7d6m466sLGAPTmg03WxbGbUCi6qxoubmANT7ei7/JxpV5TXzJq7/fcKjuEwX
wioe2pHP6Hfpnc4U+WtSStT5udn5uKvawAdNJNhpIqWcvHhmYPINK7VJg5KSEXjZCzDV9vWZmVCs
0EWUrnoEZss+M/IFQuBTgVJixqg86rKqq/oLHI8bpEW3xTajbqDX/rpo9GHxk6kK7fg61IqjICiX
LvqQKPBOXvCqarD8Je72W6VTTn4SVtipCBOxjd1MWY2q9WC1PM6igJg+So/0Zdd5lN6/UgN8AK6Y
H7oPSmdV9np+MAr1uO+S9cxeeXEh2ZS469IlHKVfS9e4KSeDwBsKiwUm1RmT20JAWoIMxfnQqXTE
4OBf01hRzliU5wAZCMksrRPuk6oidRYpme8My1jCJpdFi1X6B6bVEpdFhV7uXPloDIm2ZJKM2cFy
3L8mtnIFdsKCgpiJLcQUq4yCIguTn9SWVo1fDN0+ncEtWWCal7aJxWh4dHLU+3q2RzyJNsVxELEo
hB/lbXWqcjr4bnbZD/03vNlc4T9dBRPNVRg3cdTrBwOfz0ozcNnb5e0nYJfHI3+pxN1D1ejW2qnj
cDnoZFia5fFbpUER9M/Mal0aar2f7ietQietDqc4wVTRF2Oabiomz6B9z4riqNIHf92gc0b3TscP
44HrYfdSaTq9cGBmBf3V2eLeQw5BD+MnC9YT1JoHeXtuVqSY5PERF4G3fMHCsqa6tVXsZ7NXVe9T
iHvADEspzcXMhgGm7KKyO7zgYTIsvaV3+wKIZaY8xYqA/PI/QWKeuQl77en3mJhGYoKBXeoDKja0
Ej+mSjTOhIslghW8M3LSTsyY6z0ZUXk6WxYKxaiJaQVnR7RQeLq/tG0Lx/uGala3MgLvMrVLb2Er
dnXUZqza3gBkNmKEphH+epYv4FbY93b0/T1H9g1D0G3kbH9ZGHrdO1Ii/yrMske12AVh8sVK6X5Y
0TfbLY5MD9xpBsr02KGEhJXhLVRmGM8KaPLyhSsTfRguOkrsNmsBBdHTxe/5Mr9ckJ28h5jclV1B
I8D+KWwgO1Inx2U1ORsq1MqV9z11u/UQVQ+w/Cehm5BYkX5LBHYpmk6ExAGWTP6GF/IssrITw66u
JvhsJIaHwN6rJhePflu209dJvAZeZlbPJ3EjrmszRa9uM6gtibBlWsSetA5CrjSl+vpCpPkm6EpD
NvuixDTcmYjQu5bitiKIUa5PHRJzJ9XDBzpNs7TvIZuxfSJOLJu4TKb5CB+wFl640hjXGeO/STVb
/+oGpTitx2HTxcE+NrA6pa538bcBIpuydlpavBO2JqU8iTQiVoT1rdVcCH7t3uwZ9y+V/ApRarv6
Dbnm9eVJ65sPM7xWT49YNRB3kM7XvwwRnl5tW58RtoyZP/zw7L0ooxIzJcdthdYqaoYvzJVSVXpN
thEg/L0p85RgC+g2J7D2Va2ezoAbpsSWpj6X/lvIrcchwOg2cMGqTOp1Y02yqx+4W1GtDbNMVy7W
4lXGqnDh4KZgajSHpUE3IQz9aFBJC09df23k+mq2Tvwi4GACILVBB1uzTxnZxkHxAYUbqvJb01O+
MY36to+3L0Rcabmozm3vtJSuReEfr6ugstylMiZcFp5FY4++mUG5YkzItRbukemo2pY325yHg+pw
KiXZqRRVsdRD78KUCF9Nckv1Dn1NwA9VKxPTa6OceVK//s84XaoARjVZV2xmps6N/Y0E7J/6PyfQ
KRC+fpRvx1bsc88lBZinipVZLnNIWrObAbspdDgrpk79T8au6/wj8o4fXvQXrzG71Okuep/KDoAE
+5rrF9jOMQM2FWhUFq+JuyaNrPXgjXfFhBsMivatqZkxGiTNG1eLguNObt+Qd1GVf3HLwNvQ0AEN
KZqjicCzmire2/iUt4Oqf8ljxvcnFC9QinNvHPK1HfUXoUhO1DhfzkhejS9qYVVg1b/h8kIzROcb
h0+aWm6oVsjTmc8jUTkO9P4Xolf6GUc5ZSD8NaaHMRAnl/01CfxglmtMpJ5aOw8IDCvsasqmdaLH
dHC2WqJ5cwx57cSr34F74xAyJFuacmXFj3UawGO5QsWFkyZrZlZ/UXxZf2epnXgP8TVq+t3UOm1f
dhp7WEC+KAivLYxAm0ERNjdouNC3QB8l22RTIHc9bk1KSDPZp475moTOaMuI0LeJ8JM4rkwaIr8I
P28AOZKSkRjtlDVUvAeejtZ9ySCTLHncjvGZqpCI42rnSXEYaMYTia4ml+gAt5khVqQwERz8g/7L
GXZeNrp/AWu2Giz9aPSQDb0hASOvEOdlXhLdnSmX2GMfXoBAbWyThe57DGf/hAKb0JMngaBkNOa1
PhUEVTLmymLVBK5Hsyfnqgy+2FpN1ZWBjAXGFOb+FknX4XzSyN/ylIfZDmKDuhLjWbJahxj0YnQM
rTt5YX5YQnQzE6d6JE/stsckb0tGWgyQmLFCUZVozmriCNU2OwRh3R7ayf4y8YRDdoh7LHXvkUIl
VHhSBI3+OIb9HY2sCIjzvOlpBf5SjEyIoZZa7V4l/mjCDAcyYWRLc3NWjrgppcigPJ9pQyMWF2qY
EhbGmgoi6hGV/NkMHXpqkrEidR9+gYfR4B6XXsFi9fE3+KFZ6KvBRPZQPjthf/1bCNFJjVWlVXe/
4xCjsP+S9ZkFIfqKRZShficE2ooXFpGUPnuphXa9VZThaIYSdaIJGVu9esMl+tUizIdLBioXH/BE
X0WQFLnfPxKKtH9bHzqKG9NuFpxMhKKKHNpoVYBDpWoX0qsPNpV1oQ37KDbTTZAq1bo3Q3RFE7LY
IXk60kBGOGvjo9pUjWNyGvs1t6Qcv3DdHue5ztky/2NQNiOXUXbIQytmQRcxflZF9ddcPW0T95uH
3fgwE45pWH4njmA1y1PeQo4On3T0s5Mwte/Dsaz2XZVr5zPvSKwhteMsONfBJpxC9GfOWFt7t/E6
5qVrfV0XyfdZs9LGdOTsrt2R0KOtZhLSlYR0DTxDZekrVzWuJcaRvGOZujdtrGurrvGi5S/5yoRF
Ol7WnYSO8yC9Lt15PtyCU6knXYmBtTWjm5mTvA4wvhw7gZOu7SwutjiVn6uuSJ4aLb4e+9w6nslJ
rC7Gkev59IKtIvxqTTiOM/bBJlAkeRsDUp8KEcKQpuVdQBkiJvNihYYnucThR1DQG62Laexa1Wev
wM4j1VHmGpqZ7pM2DHdkK/xteulMIObge2gRuSfjS8eCkRuOvEQ9dgefjENb3Wki3v+GwcSujo3K
LLVdk5i3jD/0u8zhriBzYuBSWWjnCo5L1Ss2UNeY9nFK4ze+wkXRT84F3E4Tpgn9dD5M4sEJ1TQT
Vgl64mMbnbTkIlTlUqgeuvpCjivGMuKbF3ozC3Nz13uKfUXG5ZesrIptWuDjHVgkpEVr4p5Hr9Fl
+t0fsE4vLR7TeGC04CPaCf5PEZ3BaDDgrLGMYw3b22oW0dTWeJa7JJDoAcUsI8dWS7H/JBwjpoON
7piTi1ovbcalSk6ByQLK6moYScn4HLzpngEG7WiGQWF++nY3sLu7onBG8P2YYsZtnfXMhQq19Le2
jPSTxDNXEdGEg9Yq90ZO1VqGMjwoJKyZGquYqcetjU6O0PmUBn1/U1bRaTuKbj1DpN6Yt7e1Ag7W
VgS3x7R6V2MlnMtKqS80VElfm8ITa01xPGJT7JWuqvr10AaXmWQX3hboVBsN40HWDZAifXdWABfT
Pwj/5k59nmBXoeuaxKyZl3Eu03Vha8V12jTlzif9ZjXTqAZH/RjTx0UlhnTjDnqzzkADTyY0lfyj
YikYPjwYnZKsJkbVtlrjJu3ZRYbe1i4EVS5/olk7rsVQSZeZ2TT3L9xqwbryWglsQqusQjsoRRAt
FaX5ogqnPLRSLn/BrE2WnMGBTJ69Idv0lsnIDxbfdSXzbDfa3CEodgQ7NsIWJ3jtYfq88XszeYoa
ayNG8W3o9eg+CMZDNXCuj308XgQ4qhe9UgWXgnOYYXR7SUIMwQOvWdgaCnQ/ZlnNAyEud007MmOQ
rSI1qO4sv7/rikasnDBvd74bUw0re87gNCWhIJkjLX+gslrFZ8N6b61aHl0MTvriZIRa66hsLIsy
DfZ536xaRZgHq4jjTcVbUxhe5cYiWTlPVGVg5k8zPfu9q+V6COpxlyT8LfDICezlk0J42JHasLxs
bVwssikPkaGK48FVCbt54WnR29hnnFGQYXwopxXteaOG/UI9liMSfiCCaomHw1uVtUqWBYGJgUv6
rimZ8U6otFKDdDcpncKNwugfMFD6zTHkY5207VVOvgNRq9oC5TmunVbVNrGvVWsXNG4mcRO9Ca9V
M0/XCpofWiXc4cgQcL8MWZeQMfWC5QoE2Xsn6xnQz6v0JCbSQi1DZT0zujoRNnVVk5JnIQdN/UD7
2rnYFRCebGdoFyPh10o2lGAAd4XaXNBeOyikW5ySUVzvmsG5RXi3M7ORvisyHyph+Rkls50e1CrJ
Tfj9u1hQZsQiNfG8bReEl0bShJeDmxk7RWPeaP5vM+KbuvGzgg/7yHCC/Ajy4Vazs3pryeKqjxzl
etTs6Kwro2/ycnTH9Kq1veoL+6UZAI4aCSfbPtsDLSqC4FduZ5wpqKdOcVKfmJbbblt9eE6rwNxC
bORLBb/eRdGNzsVoqQU4FKXymny1rRzdamlGinMhmZcl9tJtjgqzcC9iJ8VmYPRnMadYBTJMUQM0
bGmBsbgi2rhqpJP3qLm3kxqEYprrnc7/6p1psXULrlqfz8yxTnJRlWnbJpbizgqVceXXnUXguTDu
HMZse/T/Vei1F6aRgL+FTbZs+5Qolh9kMm1Db+0kpbytWgwLpeuKY7Vkcp8AFHWjpnp8EesnzqSL
mmnlsYhOC6ZRl7GiIPWP/HJLvtt4rsqrjBLRoi9ie8+G6ImMk3w/E8wof63NcOyn/IekKBfvOOYj
bwgECb/JCW1sYznRzI4HWaOFxtGfiGYiBDaNg8nlB9TcFd1lanKCvYDNWTU13UL1YoabRxLQKZfX
ECxTpYVy9gw5q4C5Cz3EGzG5qP4MOo9VEKyb/LbrKbTMwLOMWLWqjbczg2N/RLwaemHNgAB0jVE1
50FknOa2uzEjIKLu4CbjgWzrqxmEdlXvqXCv46RiLfEKh861jJGBS3XwHjzSTl+kVsC7u04xL16w
aKimm64ukazCZX8go2sT462i9JuZjrbDaBeL7ASR//UMSSdKdxGL5yE8DEDZeXX/J1o6FEygOG0F
hK9+m51YlCr2HkbheIoV6KlfvcDTSuVcjorchcxJLn7x06qslmERAG3CUHdMXqEgn6aWdkXPPYqa
xCr3W8a9lCvTiIHGbHeBpxEy+zVWrcLD11p5phCpVVc2FXWWyr/o6kLHOhGlNdX2t4T1yNplidZ9
Vm/99Y//+ff//s9T/3+95+z87+DR6t//y78/ZYjSA8+v3/3rv6+yhL/mP/Pye97+iX+fBk9lVmXf
6z/+ru1zdvaAteP9b5rezctP5tV/vLvVQ/3w5l/WaR3UzLA9l8Plc9XE9fwu+BzT7/xvf/Efz/NP
QQ3//K+/nrImraef5gVZ+tePX9p/+9dfmkP+Jl/U39/T9PN//OL0Af711/lD+pA8fPgDzw9V/a+/
FNv+p8b4I1VBR7NUGo38rO55/iUp/qkizhags6bNitokZTnNytr/11/OPy3DNg2KlrpBxI6lkfxa
gYryS/w8yrGMexvCgrKypPHXz7f25hD+OqT/SJsEvXVaV//6y5DvImYtR7OJluVvlqMLy3wXNZqa
tlMZQFZrw2LbD4DTLNiLBQvdgLZ0bK5Dz/puYC0gy8gqVpWJCqMIlKUnmHgsGnlwYANZKVnPbSPC
43IKcg1NzBAOZWOoWQxg+VdLgHpqdhuvI4X0ZvrkzTYcsI4MbhstLC+7Lcb6tPFz1sdNxZRiHRRr
RSzqvtH3xiMjuz2jwHS/8XJPRYZMgYqhCByzlsY95S8zgzKy6zNhEwgqVJphKIt0sK5YHnSrVwf3
xzf4+hvTVOPjVyY13TboBQlz+tL49aeHywDmmJPl/0DumXw6R6w9kbF2dPLLIaDuntbmVzavbANN
xinrMyUI1xDD0JsDb60AceEJua0UitUUaMZdr1N5osdCidcjTZ19VpjWGmaLwtxqI5kBhQuji+a+
0RJ65DnWeCkJq0ML5IlnT9XYxiT9bhDajZbpz0TnrDintpF1njF2c9wk6iqUOUmLEPhJAhykyC5f
RAPyEZc+wbawamLp7C9Y9ukAjZsh3mSeFjNr0twbptKgPqPaqktGeqRyVxV4hRM/3YahswsTLMx5
K5F1l9azo42PZEchV5IOxOwJKSn3et4qO7JdUORiEKsDym9DqN+6UR+uAg/ju5gmMB03WndUGBym
H+wE0lYRR4HyaN4Qz6hS07brKl+UjnEaVQg4VOVKLYhc9RQDZ09xqRLCtaM0azJcfEVlvd4QmEIQ
91A/W+p5aPlnRCV6FQmYCf1/w/MfIq10lqb25c9nhG5+OCF0kmQcSzVsx9GJt3p7Qpgly/YmJl0W
WxRUaWC1q87zL6RP1CbhNAYBndGt5Y8kEuTHjnPRk+tBQl3s0+WgbZ53gilmixioWiKcwVe9zCTR
ASTjkCAeKKtCZXsLjLom6NGIsOewZFp88hmm6/zvO/50izNNkFLuT5bOP1mETqvTfeLVSc2OK5kQ
LKxuCtqKgUn7RWsZu1IWD04mLily4JVjS1nH47AKO+8i74YNs8ffg97wVv1wYeYMkkZDqOA591cA
Gjgc02qdpc8Eztx2abX58zvWPr5jblwsZGDS+dY1Id6+4wyFcdT2ktLGwCLSUu+VcPxe2TQezYDL
Uk0fLaUnJYC4OaHS1WMkl6zxMvjkm/t48G1pMkxuTDdwFRb27dtoc99tiN0jIb1TmZe25B0LP8Qe
6WcvNP+kt4eIV7J0WzKPx9iOnFKjXx+inHwrDKP1OsxyuMtUYuisM/DZ8p7t9GlHZOxqRB2CDL84
CzKDd0Pq/BIvxX4QHbcN111FGH9BPwmlUEom3j45JB/vjEyk8cTQhcnXwSbp7Tt0OYG8PG/qNdGJ
0VB99cmGwgRa5OuIkDxEgiruYQ+nq0q2ezl+9+v0krG9m1QMz0pw/Mm7eZ+ebiGY5C8TaSHf24cj
UynkY7ltSRDKwFK2yPeqmz30hXU31gmPOgvPbIxh21nmYcbz/WUF8JuHxMenKncCVZeaRXQJW8t3
V1OgdJ2aNgHsqyAGNKjxTnIKj0vh6SNBTmRxjq65Tyxx+ufX1TS+4bfnCFU7FgYaAd+OxvP87RFo
egPDue2Q/6pXjGQU27Ypbrw0O9havnH97OCTnt0dtVV8EFZ19cmrTze6D69uGaxbLIPIRW06Iq/O
UNvquqiYRom1MDs0XXOVd/KkqNBNOPJcGsY3PxgvXSe90RT9tKNGZbnnzKXdMEQHMF0SXlB88pb0
D1HqjtR1dJSSBZXkS3l3JCqDvRCna7nuNfVSgvNVlVgLKCK1L+/h++6F1+z8GsI06A+W0pwqQ4gn
+sLBojGdxR2KLzjIts2vRHCaDfp+Cnj06+ZxqNiEGfEhVvpH0K4NusFdyiB0LYtPbnUfbzFvP8O7
y6quEuLWPT4DSfJHeuqcO0b9yJHefXL4plvVu8On67aqq0yGaYKHwdvDZymJ7EMCntaOV97IbLiU
8XikL2uDTEAtvTEL54jVxjcD3J0iz0ql5cOEIr3yZUYmDaLeo8hTPzujf/umeB5pXEyG0O3pjH91
TtHxqcOs6cu14RAI0DfbUWF0Loshl+p1rfeXTEnuYj+9GxAnGa21JEn+iiCyNUrLbYGQCeGT0uZ3
f/6ufnOm6zr5WHSXNXaC6vTrr96VmoXYH9W2XI+helmP2V0jkK7ToSr7av3nl/rdNc0i00GRx93f
tN8/6OCzHbVgXmUdRCQmaWXFJjKVE3UHJ2BjRiFmcRcXbb9wKcmibPWx1UlWnZ+8j4/3U6kLIpik
RhCzoanvTg+n1DSrDytEAY57rjFl5u+8/sqxThU5XFp++Vgb9lHri29/fl39969r2Zpt8qKG/e6u
UijWqBPEXa69wfxm5+k9UcU9bUr1NGmKOyVLDkOfHzq3WIWr0R5W1M/uuStri1jHA28VFASxnZAz
3YffqWMttKq80XuYsT+/T+13txoh2eMJQxqqFO8u06ZzSRGui3Ltes65ZrSPnpbf5dk+Gj13kVQl
XJqqf2s069xTvZK+l3pdqgRRI65bj3X1RI14lYoIbNI+J77wMWhL5bP3OB2j95e4MT8OqWLzgH63
aCI3Pit0ZsvWVBKvGTETQr0cNKLaNcZFtPxGNzhvGiW7L5OBkDl75Vj+J7cZ8bvbmWFI7rssmSVX
z9trh7tH0niVxxWtZk9lR4+vy4mLY3iHg1VddC3xOTCeNILT6hhAaOOOycGDlYqdJFgaY3uRxgz+
52prLtpQ2xSahYWGTOhe0QA5Dcp+4QULIWs5sP2m2eJSJi7VBSluo5pvdWbFSKtRacAQfI5iEtwO
Z0S2pnMvVn8+Jz7evBypqsJkbcjn1MS7S0aVqe1jCSR0sDOuLc3s95lHn9yR9GhQPEA1dJ+twaYj
+PYI8+S1pj29bXDNGO++3arTLcxisUatDLWDn9OaMMcHTwwbJRUdaxFcbvrYXSS62a/0pHI2UvdP
xrxQFjbDhX/+/ObHY819izekwlPqJtXPt8c6DKFRevoAaPzbExtfphsFZ1HFhi+4TQfvbEgrdmq4
CNrOIoyqXaR9fxadJQbWB71i6aQGd4PnXCS9PJjts59HxiLDe7HoYxPhKKv50sYmSjxZT8unrsrH
uDBNWiBiSZVBX3aCqQz/iTi3fa8Vd1E9nreOPE4JC9ZsWKe+xb3DvUEdXRAex7n2vUNe8RWBK0bs
R6mqkrN243c66lTEQQrE4OhFi8bGMB6Ve8L6brLKPfz5a9PeH0SbbhlFGU6beV/5/qHXNalv4Toc
11kGyRen+VLr1RuvsaKlh/hI+Oygi1wWCytCDWIVZPZhY82byOIAy//fB9Df70ZqwlYpVMm5IPLq
YecndcikIHZF9Lt0Z6TzgK2eodaM0F2Ar6NOq3UivSZAS5jZauwYTWhl/fznL2Vaqb0+sad3YeD5
kyqmiWkb9PZUio1AS4iXhjVxR+RzuU8oXMIMbLF1RHaTGQCyxfjJ9av95kUFhR7LZjEr2BhPF/ir
j97nnS9Nko7W4CzXdtlO6UU1xlOqHHD4LtiApQU7rXOfokK9FBkiw/JJq+WV6J14qcXmgNkPx6Un
LiJNBp9c7PpvzpNpqyWmfYaBcfXdd4Jrrw5rKft1kjBiErnrwPEuY4IUS3ebY8tedugaKDWU4bLM
xCpC15AMIHSYHkvVpZrfHsLBjBZx8WiNyQPQ/i3R9C2zssQfhUZ1UuZi/+fD+P4pyWFkB8tt38ar
ZljWu/VcTx2jSr0SqVukMEYbxSu394y9HIc7MgVvZYA0ql+lg+98sor+sI7glaWpzht1RzOE/e5m
HA1KUxNZ369r0yOsY0yBxPTkLv8G4nYxJNyPMaJAoY7aQ+0UW4kAlE7WI43UO6MlvcGSKW1adBuU
PNhfyzP8d5TDht2fv6AP+/z5fer29B4ReYr5nHx1zjWF4ZsdlTJi79iHVO2BKY1N2AUXXsMGOhPH
dMBhuyDTCtJGx5CKay9Oq7xZxYq1Z9+P4GESpaY8Zz9ZP+jGh4tQm4rY/I8H27SzfXs9UJEuM0wY
EMFV9L0fVO2sYXRjVRvqTT/ExlHXhLCBbrSxNJgooXdMM5TBNquSYMttKtzlNjfltMmOS7FtK48L
K8m1JYGO+YVB9TPUQu/YtPIDzdTbGu7lsy9XfLyiWURq0uBWpPJgen8WNOT4kFmrtOsK1KjVNm5l
KmzJAbsMOw+2DGd8j32ujdgtw60cBnVFtuOpVhZMuMfupoVTBFzD6o3tnHEuD9RNibrjzG9Whh4O
K6wn3c50fPr7ETMIRL63ZdKsVO3AlJbYtyL/lvq0lIo6vrWiwd6OSaIs4kjR1r7XsVAo/HXQa9ve
iPsTgwlsrpFcWQI+79Wst7GPTbbuYhDTrFF2HMaZXKmFej6oGKgzhywrh9CLpe056jaAXVyElAJw
rmTIjHwGTYcuOClSPVyhbyBFyQvW4NM7iqtH8ahVC6s0L1VzJH11oIubG9FXtdZOYxUqXPG/m0p2
Mzokdptx+s00z0H1ShI1ko2th4+atg5JStjkxnjFSMQFfOtdwtSGCAWeLk3DkBgyP+E2S6vBblgJ
zok6cM7zHlMf/INCi4CpfQCJ1RijOYKHTdZe7pwRn0Ykbm2MK7NFxYs4f81whbIUTIgqQmWQHfCd
Fa36KNT+sjcS/mzMI8k0+uPG0RVaxP5RosuzvOVctRhvX+huVh5M0iRyFhIL3aPK6qpavzYUn7cX
We06M0gj1St/7xVesjThJBdFYiYbih/ZkvjkYK3pw0Mz8vW7g5Edz2dP3QwtczCMlbRBmeKMrhgO
15hVq8xuY3tpc/fJveL9ep6xCss2HEsyl6ZbjvFuzzEWoTQiAvLWStwQutMLVlCDCQjorRL7PAnx
XpSM8R7HLWl3Q51rm1wjYJkd4ydLlrmQ8vbxzDuRqkU3S526We/urkkwMntoxe3adIZgmwxrKCyI
MfIH56UuU8lyZY4l/Zo0vLBiUOdhnQopMI7x+5FO15GyN90yugQxXcTT8W26sjpkdbAp8io7C8qo
WBQOUv2iD3RUABpHz1HQdppMvQekRmBYUJ4ra+rFzD9YMnGlN199o9e388XSJTX3RuGjswFC3uJ/
aaK4Oel80P6S7CakcecIx5ozq9kybF9gM2m3KPCYAi8lt14ZW2vFavZjr4oLB9JP6+RxkRVoiRgC
25L9zfwiSXafrKL/H1nnsSS5ESXbL4IZtNgmMpG6tN7AqljdCOgAIiC/fk72s7cYmw3ZpDVZnQIR
V7gfR7Dwf08trveQUgPzauRQhf3vc1dYiKVTYi93hA06+1RNiN7Tyr6VGc0B0VbcG/6jrCZx5/SH
KMjsk478ad+Y6slJK3Xv5WWS68EkQN6Z7wMqBrefq+u8ImcurHJvD50i3RbBIcLuDV0i9yCFjjV3
0cukb8Btp1d79MD9ZmawckDHkvjRIBOTK3Njh65zWOryO7+RLZmwId0dWtJA+btVL0dbOT0ocqwq
eiTqSFsRKcmaB4fYUEga2c+yQr0HtCKGOyUZa0yprpLmlgyMUvNQDw0Lods9Mw5FHWfFgNrtBuqs
V56s4UGU5l62bXe1Z2oXLHZkK3tNmqTlygdTGtvAlNOdj5lBCEc8AJqaYtuQ8FtC10bC0ExJtXY3
zwk6JJuEX9JJiq1oKQIAMOw9nAN3XekessDZd2kUXmyHjJyFpERg5bu6R33YFnN3beH4xHI+29qU
uPLwrg0yfLvZNYAygD5NFVTeErvwOffd31VtTb+yLk0d/uKZc5JxBS/UNbxeu2Ay8F/XR/WLZ1fN
M/gBboFo6y+Fdaci7zrL3L33BnLfsrp9BdzlHGuarKDH2jWIcN5EnONH5cHcA9dQ7TIbqYZqqolN
aVYfFxBCSTnhmrv9uKKnqWoi81d4vbEXGkPFkuWfq/jUpbc8Grb3H4yXBdoJil8wC1bc8jHHTZeH
O45QdWADRGOZKaRpt06g7Yr1LnOLdyvvfphGNa/V6CdmpR6QC2vyW8qH8QDb3wBRWM18E0x1LRA0
xki2K/AuAUy/dbmI5VcupBtPpO+uVkoy7DAhErP/C8bCTYTIQJ+600Ntzyp2jemeSF8aOr9pyDbJ
SXxys+ZRU3IDYkSTZ1Zv1tlz6urC1Lzfqj5aSUxbv5dbTaUmx/uu7GDcTEEBJaWUiPxXYV+sG3+g
0OlZqSy6BGKrcr84rSCJMxaB0HRHfaYz4BsoBKjj6G1i87h6rnGEKoSJ0+gIgSSz763eKDDFkFn8
J6i99r5M210R3Rg6uU/SEDP5Xa31vK9hVTrusPFKL3+pp3A4940JMhX+q7foz2bt+HnRXejn/Bxk
rE9MbLlEZVwMvvMCncd9LNvqKrKKr7JTpxfDbhzIgORxpF06v/Sy2OqunLfk2PjXFLL8ub+dX2FG
hHHQ+9AM6mraNiGyFSbm9bnsDIqCfbmUxucapg+wRvigfIWXEmEZN/nyaa1OuOkHA10RkgYEhMbJ
HVb/BOtyw90vLl1rP01R7n7yjNtTxMQmLeujcJZuS48ijqjwP2tDLgfPbho8Z2oPNQ9tGPGIUbcm
dTMmUVZ6j90yJ9atPeFTEo9GCIYkEMadN7HMNspnAr7ZMqPdQcG/frCdtp8GQPKF6750czveTN/3
I7qmnTHZWDk54oyar1lVTAdhWhcXrvlG8TK2frtEtyahP3oIS//9k6XqdwUG9OQoxgtwn42U0UAT
MEOIJpZcOuUO4gGJy3WpHiZr2LScyE/svY8hbrfACqczBiWiMNlFH02bE6oejkKgZw4kh2p+K+Mk
xBz8HTMy6OCBa6zdj1HUHbTDJ4A5+a4CyNzpTLFUbw//6o2F7m4qqHdgx4U72E0s1t3ROthEGLo2
JbcQ/SFzxFdvCOYI+hTMaXrNFCatMkUBqVe08qIT3X3g1K9uow/ryAsxiVY4aIH9KTfTbDsM3xHS
7Ys2l4HrDtwmjcfFu/3FzdPLiEXsIDqSwx1gOwhk52xHWsVBjnwO6M1s7/rLRe7hNr8WyExsKFSO
f0pL86pg+W+yxrKOHQfFDWbnXJZ6fSPSWzy4EeoA/ARPmQyxzVfTkPz7x8HUt5yfWsKBbIYtnC35
2bdzDIoATX803LEGqmMfqkbicq9BFA2DWOmznq46o/gpuqUgpCfsDmY0c5OUAhIE//2UIoMZZMd8
bDC8bZF2UcIH4hD9sC+b+aFe12nTjjeJbyQfuyAD6pflQFEL92gYoL0zADgbCgpQwmEBWX1FE4E5
V21HuzfvbGl8c3XtZzqn1W+93RQSLzdU6XUuzoFPjR/mEXkV09gm9JufaXgDtBbDpbNp1+UMx78r
MoIRvL1p46U0gN2cm7qiVmIz1HefnpbB1u2aU2u91gu6esQ4FaHRlK+LFz1zKbnblgVc4RTzjpl0
ybimmY9EIIH6HLrf0LeO/wpvexyR3t1K9T4a72vsBq23/1d2V0X3OizkIzFncI9SM22rx73GuInG
Q1igpv3HqkMM6lAE5UoBqZUZ7Z2BZGMRt2xWyxnj0u96gqbdbZ6W7aVU6XnWBjZbZoV7tVLHDOrC
IKm8RGN+saPuSd9INpOXdkgmf7s6O1u3ZInZMw5+uFjPOYLPzbgOel9NtkOnMLMKKUIfbUk+aecp
GsvDMtI19DIliIuYZaKFrH2UD+Om8EqxZWkx7MISoIyY/toK2lQGC9PtvLNMfW+jegyqBYtcx1ZH
3a4HiNK/0tHcxYDDNnbUG8nUgW8hrdqNV7WmSRcsJarnTQrE9irr5k1nC5Rp9MbY/PG036jSpPXs
vEZGmxk38b7wIg+VB128TEcLKx/4JGVh75qt9QJ4d4vIPeLJNPPLPHZbs89dWPJmd+nd/r3CjyUs
5FU1shMLDYZrMqew6lTR2mIKM9TFwN+yL6uwSWRrJ1Evxc5HTFv2lEF9GewK990La3X/r0cKE5BS
1EGgsRJWqGsSur9DfQuE8KNjGnR/7BUrrfLrMaHkYDEzfIsxE2c7oHo0Z4tzUqN59NRyDrz0qISG
5C+ob1RdbqsGFQ8CqoHIQHzHw+IUx6JYL2MVxF5EIoQI7feerOoNxEvk6V0bHmqjjDaTmX1kivwv
6RE9ZqX+vOut+TwpzJBlCaoMOHlbduio6Tb3uIv9xmnOz5hD/RdyqON8wDKl5VLzzV2xDeAPiGpt
7Fz7R7m3AyY7UHFwYyv8Y0RHkhjG+jEpKpKDA6N9XkLrRRjkeLUlfLGsrJdDu7h/lJ3XRxiTI9zD
Mo+9aXBiMcJW/9fEBFHOXNQnIWHub6k+fn7zRnH51N2N/Dq7MJdSdiHNI6YHmNBvk2fI3YL3YCep
ADetTI19hNuIReuhhAt0+fck2otHGt0Txuz2jO1iL6bbBBSYOQdIUfACb5IHAQ7Ufcf5gFW6xdZz
67EDze9p60nj8R6e5mx9boVbJo1V3Xdp3nDY24ltE0ceSSBeWTdvhrA3jrPwl3MIOpiwuxT4TLXX
4yKZILJslCSAJI6OPkgyrOnvVXEZDN852hXEQ7P3xYW1Epu7gYiQVh6J48O+5gj/ARwtlzVIp800
LcuemVZ0Hf08unS9vPdga5+twPgje1icGNsgcObsv6U7JGohgTWMhDo4bEL7rMwPBYv6tLzPzNQ5
cOWGuCKW/tB4nzKoWBaXXp9MAlBgPkWfxlTaCGDc+iH0vzoX601rQqRYo+w0lMPZ7mAzEti5cOi1
b7PpZpeVKGK8vCv6unAgv2HEfcgDuRM37z9lIB12Z6SHKOw/mxwiEk8bjYaUxOK47n0LaZ1wit0t
KPCC7jG8Rir/nDsBKJpEjX0ReE+CzQ3cIyb4zTRwDRgMQHuGvxtOxCVZVyh+1GdZrMvh6d83AAPK
IV30m2/oHysbv5qcOBjnNsOqXP/ZyZ+GkSOi1SXpswEqdiJOF9DEnn1x/AfaPXiVLr7mqP6Bj+U/
Li6wQYdWxZIp4dVz+ebkRXuu5UFgtiTSrLChPw/3BDWlyarsozWnrx3oAtDfI+FQt6lMJMm0ZMH4
W668g01udRDQncObzJV3FY5O43xhGAGVHzxBIclsuN2dYVNZR4d08+2yDONx8ZuOFPE+O+c4MozW
WRPCMfO92dTvGZLrjT8C2AbWkSWBAOhQFaAJARVCbmaMRPmGGMFD91I8GxZvpMgcbGZmcwqWcTob
EKUO2VYLpz/JoR5AtjJjMt0xWfyAQ9IQ9m6GoEVMofwgRHBJ+8vE2mGLhamN0WW9VXVwFkUYPQK+
PnaFAP+cNwTYAxrmxg6uBeOPx6ZvrqtBmzB1Hce0yinLfdt5VA3ahWppthNdOTAgceCRMh/ZB3un
0Eg/FlmUWywfbyg0qRrXoj92LfPcMQkC1zsZMvsvNeiH7B7UKpLLjH3ivOvGqDsjRPpOccPttTd9
u2YXbmYcXUkQBrx6jymbUYR7xpkOicd3o6eLi4IdU/pW82LY6/kFd1ifyAiL6NoQ6j6kF+1ML4B+
iXRr5FdN3uXVK/vqykxhbxNpsYXs+MxA5acYtQAUhl9W2V++c0/MLva/2gK5PgAvGaaSdD9jPs2S
716Tz69Vu3CtMV5+FLwCvoRzgvOD6d48B0/zK+NC8FaCGjXwQVc2/l+WZPrEDo4oE5Ind2U2J7BO
4sB212vgQegwtE4G51sVfFIFbIpxgF+S5uZdGumnfu2pNgtSOkKowGyzYjf7GEqrOEa5egLcDDXf
z4Kkq/TD6sv9JIvxZBHtsVmZbmx83X9k0lXI8J1oV6o3chFhr6Ysv1zSW93sxN1AoHcGJbYwCXMv
CIstBByNeX12MPbD8EZ6uLTg/rtllCBX4IRp5DwheVp7xx4OVopGV7PVjmdhHwPyP7eDn//KWn+7
YhF7m31ADID5mW5V4aj1bia+jNvW/Aqb8hYo4N1F4Ug2roiQi47jV2VRRvm+dbLM8gQ5Hx94PxmH
cHAfx8jzT3lEJTTI9m425+mYzT91oZ7VCIez+MyX1tugtqHO94MuTiv9OOZcM9aiget31j4ojAMf
0k+lQ96Vuj4UzAyonHGfCkwvc1A7cURcD02SDXaXV8M9CidteWCcOQExZMCHaQs7hY4AdEEqtKtw
iPvOgzKBs2TTqzZhGQQZRBrDMSSiXNa399FSPqlvw0ez4BhrR6fdFmb1aodDs9HoQwb/08/Gj6bz
mocicST8yigbhn0w9N+K1KFdSRMdo1KMjuWYvdZwFCXYYOwe+boNZ+u0SjM/2zTuMo/aHetgwANm
8JUxSNy0NhaNAfMq3Mn+M0gN1HzaJNg5Latz3s/HslCfup3vskzdYHWg8ace+tk428HGZliH168n
0KniEOzhuveh3BnttiJW4NK3pDThnUfc4/hxO+2KnKHN6B64dJukbwE8+7A2uBGfnNECrJUxuiq8
4JSK5aVa/yCCzh+1XW5n1No8n22CypLzKOWmDvnsEZOafI/R5RKMCQnZFiPCaYMBRRFtG62vZe7I
fUoaNv6u5Wkd+n0u3Cda4K/GXy8eLR+2hTu4lQfztgT3aVzMdi+t8t7rwyu9/X1lhxcCqV4dA85K
YzBUI6B+cdSU4KILt+BTOdPH6a1xi6fMZh+JNpSnqNMMcvPsgY3gp6HhTQa5/PIrxz5YgB5agAZB
WWVbzLmFA7nVdPUvqB78R5yGHUXhhkbnrS8pFApo6zYqA4aOE2N5ZhrpUpZJn3cPk9DRrp3Yoisg
yqxg/D+pu8hzf/aQ1T+2tftRlXyXVDqf0nANHlIqcz8qbyG2hJC1s58ms+7iJtdUqqyCNpArQINl
Xhoz57+0wjFjW/szIcPA+KBmO8gp3vXsd3t/egEvah36jrLB6FK9y7njjzVqBKgGC+HD7Cy4vtaL
YUZiVzO+PnSWfWfAGd/JNYrtxaDSxuq9VX4GPGE+BYR5mHUAHZktqrVXfieOOBvTuK16hqbryUtb
MybWy2Z+kG+nwBz2rmFs3RHnd28ZvwCM/7hWM26H1YxiXQW/siHvugjK54UsyDl7NcPsg2hkdhmK
dZfVt39dYX2p9GFe8Wx20SULStzWs8bp1PpfjGMwUg7lazg7B7lazIfrbjerzuEXS7UNnXbBO1fC
CuBWEHqsX+zM+S9Q0dnylP2ofZqQ+lbJ+qX5cyxm/n0L17VjCitUcfBZkyLGmPbrRHkTlPKtcjhD
eZ3XYbBo50qW8N5cpgmbnASPDVz3dnpbU6hxrHLfmWtF90JWf2Z/IGpPcxlp4t9gKIT9jtsxJGhz
gENO6HUM0aG8d+c6oU8kl6iPxOtYLtOu76Y/HkXOOQjMJREuiI7VZ2acs1xg9fFelKB/XIl9OTLy
v6mf7we5XIMGS0MZtH+NsebB2lcjrZZ2SbQwKrvaMvGcgJN4ZwZ04q4gVN0NMvlOn/pYhYj8G2Nh
TdGs+7bzxzsPo0mT763F/BkcWF9KUEIFVeuex+mXaXx7zlriGEKKI27g0cavPGqs89FgHPIB/kHH
WuvmlUs19j1yAsMdu7d1U7cGlGqpT1hCP/+tagnh4HWIlbwY6Bj/SnLJpH3PrAqfTZneRXSqJ7gA
+Cb96QuQ6Yq2/j21mdiLeslj0q6xefIAbkTvgUldSXs0dj1m2Q2YzXo718Peq8af2cAo2XDyjZ2i
82US4Qua5BYV6sYJ2TuIpyhIfLassgUn58qp3ualCSTPA7CRsc1B4MuasuNfT2RYMn3aoe7io/0K
yRTfrrl9Cnq2D5LoEURI2atFCHLj3oJQFq6p3iHl1CR0Ya3mpB+ei14bW7TqZPjk1oNo3d+MObWN
TtnxhEMh7SI9CuLAATuCyR0rddnJOFyYj6TgnVZemtlPn3Z04BnsN1a1oLLAHg2cMiBeJWRHLxAf
G6bbb7QGTYLO59VFB3NyTBSJ9VC+cFU89IWZs6Mi8mNxjF3qQcFEX0YfqYljSGd/P/bmRdHc6gpS
TKb/NgrosexrZud5S8LbiCRkYreDAi8ZSmJwLQZ8rI39A/VGwGSAoMnQVXFruym+k67EFsOCMIMz
1A/MjiH20E/pLwMbNpQPj08DahK3VvBjOdgRs4zk0KZOvGicNhgWzm6ruoQ8TM7oAfuF04NDqyRT
lVxffHPf7fr6RohpS5U0ysOnVVUHteI2EwM2+gpKI/k8SPD4A9gZ2aHMa/YjBnc/VzNog+qpDmYw
VWlxM6ejgkWkdVSBePWRhO0N263OQ/ui+q69Ig4K9Pfi2calzcuzO43jyXYfKi8ZCzIStHrtQVPp
IRfECVTyZewblIUjXUZFNtUY8MnQ2crj6vQ8XJq5X4OtPORAG2wjuS1ct6NjnefK+LJyk2QqCUVn
zWrWAiyLHfEc5IV5dLwh1k62HPuhN3dTy38N2k1L5xLmiEmyKfytJ7LlSXIScAZb79v2HALL1kyA
+/joyon004WRjpFXN2xoarNstDadpUakK9lbWsv7skn9ZKbStTJ5No0pZJVf9Kx5I+forw9GgFor
a6tqG4HyPhCB+jo7rDHQy1vxMOoj0Xn2IWujYltiENvaY/ZbwSDZO5xtEz0pg3KSERp9J9q63d3G
BYvlhJfV+hiYnidwDDk7rCG42KneKLDC5/GvOXFfoOp7rlseokgS+VHajn31FMKQzs1+Xf7cRd+e
fdM42Fxd+3LsYAvltYOgmP+P24JEslrnRUYDe5IJVa/DW9QNrkj6IK2SXH2VUXnOPLi95M62M4bB
IaueLT11sZpnC3bfcHT4RoSoDPoFHZahmWNJv3i1SVwhLeUO6IMRr/XvkM8hVShKn0tmRvJAGuVd
JbrDYgS/bt3+nU1MTW56TP1i3Q6A5mNiXG4RLseQA3i7dFOTOKJ9aquCHj27jcrTH93zKI1lSrqX
WhhEsy46Ro91cVvJkPR1te2ccM7MZO8ExnxnNnQHRtUwEAbKsS9nam5mD4rit0Few3Jvs5BySDTU
0BzDslX4BZmfthYfbINZbCvbWzYw9s5YgqY5FsjyDkJOTVxG3+46pY/CLpNBAoTVRkCdKsR9axrE
ouTaYYrMUCoKW/BadXPDUFjuSRsWIBOylpyovbPIBjrwBTNvAokBG7ydPeA0Ai7uhGffSHdyzI0b
5eHqpdZuNJb3quMP0M8YRT0gMbumDzoA3ehzu8HI92BQfc65uEnb+WFGuScjYZxm1u1kEabDri5K
ZL2GfzBX23yx7fGN9l5lg/c48G1Pa4svYMsgPu2mcheJhVSkKtWHSIP8NGuSQ2zT6ZPCozbk7LKg
YrJgY+UWYcEGL6AFXn/ST4ptmuXcQXnu7gqJOAOXwVlSJofTLO5AmVYb13KT1hra12ViDNerJsbF
yTmTV88s4ItLuOQTtTzABlM8d172+e+0IOSZxikNcaQP+cEMcHBm9adSQf+c1d7FsKJj1cv5gXRg
5l33cwjoj2z3Ls5EC9/V8ZIpEDaryoxdOJsfxlj5joCWfaaCNjGt+jt3gbRLA/8dL/o7kmF1ytVw
8IrJvR96sTOaFrNohAVxv/p8J/9JHyrIHISjKgAaZKUrh7RacykeR/N7JCFx8RwmiBn71WA+2F4T
7UUrIPSsbyJq2yNV27drTYJq3zrKhTB1hs08QGZ+JZBFHIO+sMhn7fVt7khIWx48LEv9ymcKkdcb
aLYBBU5m+SkLsPEkkGMutS1QMPiCd/56o5sshkkIW1Wc0/83PltrguKEe4/ISnPZa48k+7k6Gv6X
5AK8d7KM/trrvDsjIw8ATeqG9mb5rZb6LwEIG9/pzHs9y/Dq3QAmVLEsdaJ0+68VEP0tnkyLs9m4
3+EtsIxgpthqqHkUXHrMm9BaGxWwO6eE8hnvx/elPXUH118/1Mx1H9hQ+JV1h+MJn78OHvXC14PQ
FoMA8GWfLrw488bAKXr3Usob+LkIgdswqO0HKq5UMfpzUkdS6VDEDD5cZ4PQNLTxVKAzoHSrWEg+
KUE3OwPKucVkes3FlLVkpe9Nv9GJ1UPR7wPI4bLg+9vIuyEdU3puf+vcEkQ7tEfhlL9DtnwKxPi8
aPMWlz59Vip/KAkqYwVooDzrGRynQ/HeyfJdu955aVhOzDYAqXHGluwvsU/YDHFWnbXzc9axoEHX
vHzBa0M4tO//naVvbJAsn5y+eM3c7qvzFPVU/m4yAeQKxYtdZ+xXfV6ughZjtS51TXbza2Tu9yjd
D7cLrnPn/OiqOq8yZHwygOMuFKuOwqKtk+IIXMxLOMudTVM5zzJYvUTU6j9ualQgxPHxBJn7xutZ
lQLmpms/p1HwVNfeX9Jjwo3wYO974oKg924Y2cNWaEM07cjOkP19G1AU0hxbMHy4eaMt0RrHshnc
2GFgtjHs41RbTzIrn5uJO9Vsgl/NlrsZPWNjB3UUVyWqAY2mYk3BPfg0ThLB9CZz2E+6tjh0/bBz
gq7lLW9eMsvd6TkgyFC8mz2/d3RmwW8jw7CCJQZ4dL43+awmX+2dNJvhLtX3xJdwE3nVTyjVJbIR
0At1Nm09nNTEtcTsiY1XdcXp9JQPFtv+cVJbTZis3384Q+VfdUMTqoW1nUsEv35UDYkpI3PrU53N
FDgOu7gNetduh917guM43huocDaR6l0iqzI0WxC5qzx2pD3TwxX3yo6eRM48AbHlBhZnt62LoUFt
TFYDOG4n1x3MY8QoUhb3Lr6e7T9XuGmAw5Cdo7csOthZsOFn8nU/e69CeyvefUQInmOec3Cu26oc
Nh2YlsajygFBnq8LTLBmuVjWNuyK41A1CD/I8COodzsVWFqdHgGPwGRvjd1JjljYjZa5VcaI22KD
H9cGJYk51fM2gI6Obfbmrq8nwph6znJHsf+RTKSqLCDiUxJHlQ7V+0DlvolsRkz8PPrfbcSAdDcA
SIzNFAFUtqiPifpL+YGx8QTWARA3giMlNbdZyKtcQz8ZTBa/Fo87tYy1HVL+1GwaiBom55X0hcV5
YZQUMMli/1O4k8mJHF1y+nVDSFpoRjvuTBrsnDGJFmuvGYaS/TyNBlObCQS03Tz1loueq8lGngLD
3AY5Kb8YaYK7cdLLrmosFChvHnM0SkZUDP7fvDeeOqztSBUXRsidTpq++hM5DvyYp1k3ASuN6sPA
bLqhw0BdkOk78uTcONMZxcOpmKRKjL79JJElFp7zbPhx1RT7Mht2Kl9JhIowm8qzxVZdVuaf3MY4
gLaYJIiOxAyQTk/56v+BecXYoTmMVtBv/FD954NgnvqjpBFnSMWxmk3uELsVUZ3CLyAc+PENokZX
jbhlesVs9OyJ7q7BULXJbjEdesmvve9TiC3NaW1ae8fw+gFqJ9KdemJAfBvSrOtDQEcOUX4bWu7X
oosYWags9F0/yDsCC9XWr2mQUpowC1Sb6YiDqOWVGLZNPfIxhUsLfK0lEtRbh+PMHLLoLLpqjzVO
0HCYhR/tgBCr9cq9W9F02Uw7BomMiC1Ge18IX22WRpB5Vk6nYqmuBUzMWxLrd6nG7EhamiwdROYS
07fPAswqGpPDzS5jmPYsAtWBGAIel4avOXmLv0q+hjW7Legc+SHITRe1wAJoCKJpbK9iOYpyl060
9G3fG9gB1rvSMtJtTq23jLTLXD9Iu6XawQq4i7DAHAzADzzAHl3xkD/b1Hk7VWN0rzrcRW7eJKVN
mY4nLmC6upBbRrXa8xr6gtOT7WlMNfZVqRHwTsQfIpz6j7obv//VD5JVLRjL+85EiRxVE0M6eCg8
uFWwd7RvHzxJ71NawXq0Nfu3HErVb8jdvYzlI/IzSgmn+wOEy/kIFOQHT4vxBcPauq2CZX2Q2Nwc
RXnSz6TUqqDDKNR2nw2ZeTd1s0x6YpM84T14+XptFI1LiigqRpKCYsGj8LcniF+V+1/o6y8U5T90
9H1MQlfsLmD8p4VeOBh4wFhw6rT4qdpsTXy894XZ7YKMtY0c0AqzEz5wjjyZ03wIffVCfCTlqsXb
OvrbcAX4TArBLmADPU3yXpfuV9MVBz2v52joDnY4n7I08Mjo9h4Ctz1ItM63/l0l0WBSf0qmYvl3
bof/CYcLJkI5ZSq4ryqQXoxadk8sgD4vJNHx5UPDKEmTdDumKmBqJW/DLhz0uw3RRQbWNi3VKeOp
RYPDkrj4Gsvoceqat26WQIU+yAR56W+b/8xFVxqhhAKRUqKZrLkR0EDjSyeeqyXOgbUyeS+3QT6a
jdp/hLJ+7QfyUOqMNbJMf9ysJO0u3441p+ZAQSYXThDuta079a+FSbe4duadYZf+YWb5ifwcLQ5r
3xOR5iY/cnit3eahM5YPNQ6JL5KC95G0NPnbuiaNnv9tMCecFuK/xhAeGd3hxpD2Na3TYcNOyqTq
pqKX8xGlsdDp91zrQz4CEpTPQDZit52+hLJeRW+85UrcNSsb2wVsHoErhzDKDrVC7k7rQk+v7jpN
PA/vVkxkGxz8yrxI09o3jkIWONt/O1LedpjuO3YxdseJyK/c2ko38xRhGWASqOG1HEZNxg4j8LQ+
AYL//78MBosRMFM/4mmmSmzspSbgEGXJxm4tFBPOQ1W3J8LnKbqs+sXMoBtAYf/jrMj4+zDSWyey
35n5O4SogXgjOojqdPpF6dx9gn68cecMWjRxiJBuPNEfb6jg6daterxvmAeyHjPCU8iqxcuD2PXQ
YY9hX5+MEVTISHGPR86vz07UbQOpdbxmXYHSZ4ji3mx/HBgUkeZsi5aBvC6m3WQrPEYpt2/fd1G8
uOShsEBJQsuruc7UuPfojLa5KHJ24Z7NMq16rN2MBbyDDsYSiEa6tCfEKAp9HsPE8aBh1VKP8DR3
DTinDY6EheHnzEempd4j7CXbq2zuIXB2UPxzAmcyo+XDYmieByWaS83dD0o2bmfUlzYG57aN7rTR
rmzovXNhI5oAF7hna9wPzsOc/V1mslyFtq1ds5TySioynsVVjynYm/K/oEYs6vEC1nC8pOCyYhWC
T7cH8Y6EuSSmm3goQgHtuPPWHc0xUaJ+jSsydGdG0M3OG0e0DS01BPoR2DnzS2fNfPHyfA/sYG+2
iqQGFS07p7IeHPnHRliKOQKgp8KE45/zYS2SiixQ9F981xJ0My8CbdtFkxu96cRoJjba51VHzEv6
FfVx/yN6f5+20MPrMD3i/vosM6oViRgNm5+5lQYmjwZDCybwo9O6lDwebuFmNP/YQZdi2SFny5E4
T0nxfGFt/TpMLWbFgrlCNadPmPVptYb2P1H2f4t5+QlGiE56KPcmT2hcR/26BZuI0RIZ9agwTSst
9CMGN/Z4tku0rs8k1iMplSfQ9WQyYjK+m6oPX6W8h1H+IUrk+PMM+NRjPZevHhEwdocHJP9LRz7e
mCTpziodO3br6OS5E7tbTJQT6tf/Ye68luTGsiz7K/0DKIMWjwPlMrQi+QILRWit8fW9EFnVGXRy
wqe6bcz6IcssKzN5HeqKc/ZeGzNS9q2OR15Ksxq2QiGaF2XFyoaAYT+O8nWNFnPbRuPs4sZISPTh
1zagovkV0htvIIzUD88ClfONSmOC+tZeXsgspL6BxjGgMyWA/bXlASiBoQkTSX6t5sICsmkTYkPG
RuPCVN1Lg1RtkC1yJqRXNSW84mQpeMtAIrmcSXtR2mnEknoRbYmNItKmtrop3yDWpUoRXuSlDpG3
0S4JHpIh/Znvs1wsNjNR7ObUv1V+fCJJr2wHRm68K8qGdqVZFzE21suhksOrvDjIGdtpLSp589he
HVqFhoUC5oidUHZDIqV8ra//Q31S3s2Jel/Ro6vGobhLMPPdTB3/4sh+lZ257idt8lOuinSn9XFu
q1Ew7+uIe9s9ogqc3SpB0p9r2c+MOqk2i4svgnXS7Kzk5VVLEOrN/BoYcGpbU3cKCRp+IZlotBD7
FkBTbbNFGZlZPTvjeuIpYJyrBu25RTcSx9rsImU20XZiLlvE+UKPewiliHPt3IyflbD4QaDxrSzh
yLKEYsVdN8ldYzFDTjDBJYNN/VyrCOZU2MyJEb0j1Za9fIluJBGAU8/Wt2/bLVzWjoZj19HLp5cV
h03kq0Lja/hlkKkMR84grgElqJjIiMVQVkOjd3KJCXxRLcfo6pdZ47KEVPMltGTeqrBX9NtqbN7K
YMwoLLOpjam9NXRApuEQsh9dc5EVt6S/PGrmYzoQ5tA0AJAbnXRj0OwocCg9dmxA44mVNiF9RxG7
YiNOz3TDqU+XbDBniaJQor+O3GUJ7uo8atKGLkhHJwGLddoTI5suMFPCaJWt3y/4M7zSIEvdEqbb
iMw5lrFwWIAaUmtKZiiZhswT0bIyoQBfdkxTOmuNKjsYUJYNAnrMOmhkK5V/dY6icT8v0ryJBiQA
lEVwswE/dcFIU5xCD7usZ6JYkxd/qp8QQ6DgU/wW34S4FJdaWL0aYo0SQz10+ph4vQQgF1LuRboQ
8wEJ1xknQ2CqGy8yitxuuZAL1ZpcgRU+0OoDqRjB1OeBTGG9KwsKZ6ZgvSfjHAHARQXOwk5tNe1Q
ntaXQymndlwnFMzD5jnooz0GscxTM8ahDMy+E/yAJ7bWZmLzVIVe44tE+XlZJ1zNPfqBsCR9Ns/Q
7mjtNdeJG0875Cl7QQJhbcHFWkc1UKUaQQ/US6fwTbQsjl7m4Opi/FOXqp3GbTXYQuOnWTp7bEda
M6r13FFno1qOJ4G6VT2iYQh7mnGinr73pl65RQ6GNRsXZIT19ZxqNKzzMCMMbbpqg/m1KjVhV1sl
wR09WpREE1W/SYbWGSLTNtAwGbRJnTCYH0Bq1xfmWMc+hd/s0IwG62847kdtuk5KfCVq2Bz75S0K
y8EWiZtg3acS0WvpcUxnhAT5wskjkERs4xwDpcJR1yZ8EBpY8ouRN5+66c7KmftmjuYUfZcNGNnB
z6O4ZQPU/CQi99BNg7RHjezNTSjeCUqPOyWlEyWaAbUea7ptSDu1u1y0bvoWF2q4KOG+mMvWb8Hd
fYjV4iAY7+qSxEE0EDmzRlwV4cXILLqQEHI1N3ijA6BratwOhIqq3xP85b5CuhUS/7cBVblDTpqM
yiPCH9h3N7KGlKRB4NM1FD1kEUW/NMiXQ2jeLIKGn0JFBhwUb/FwR9MGKB/YmI4Cnh0tiL36yZJs
k01lO2cvSjvtMhoiwrFVp++ycYcc7Ynq3uBGufREijhHH71FEKYSzLm6FVad5Id2m6QpNJfTQYJM
bVNhbECx0cpD7wJ/EMvCLKvpTihX01Dd2qTpoDio7DUDDkg2e5ysPQ49hRfOMU4bCqJdthpqGb77
JP3ZCvVWa+g8RwFiimgKX3v6m0adfyeSY7+wYQ3GN8sQr8a9pJPQrDdYJevhZrLAscZUbGMhfomT
6Ran1wEj4qNuCk8kkD2DDQpFHRPAcEiJsRRC6b4Rmne3qvETjfXyVrJiOu0BfGDjC3lNFXBqXyaO
TGr6MzSX1qaXFL4IEkUybXTHDMFcK9xLzQ8EYy8kVLzOYfMqTuJelSJHVSbeDakETYYffiiZrwd5
o8m4sz44EDkKuWWh/jPEPEi9FB5S2JiFKdnIyjZDJh4IPyD1MkhfVTlAK9e/6yLn3wQbhUz7K8z2
4bjcy2r3DcAnzR06SSS9+aZMDra4Wls/fB3yHM2upl2b2ltMQcjIqwdRJoS2G9UbAlC5MeILqAzm
hqr5RnDwrUoJolvg2keshW4kYf1pKQteWhTXOfbEer6JlGS0Cb5PNgavPbWiaXFIJ7pdMvhr690X
BhaWkCeNGSVxijLRNkWAtRVsDZSHzpUbysYY3ZBR6CxH7Fu27CfCBgNRiDhxExfzIzyEyzqJm62i
o+/TUf5zBkZdPmbJ1SL26kFrxtsUIOrl1Bb7QUYCERvCbmjkt7wZIl8bK1QPSslmfZxku9amhu4k
0fXh4ioTb6tp6rcsPNiSCvOuJuR5G2UUrKKuvZKVvua0QOAXpP3Nh4GDuA9ehFK7awtT3+Hbov7X
QIEnE5pEzRzcXDd1d2qoONtEJUgUBVVFJftWCihkfmhwJqb8MFWHjRQj561D1BdY5LxpLELWK4ot
a8sjIfhrQ1bgppRaaVukFq7qAut2LBJ3/SDFkbntVjV/McX8y7ORuTJKP98yQ9UTrPhFpmbntEmQ
MJkQnDgtlFLUEg34FNAAMeX4doYLvC3wzKiNaHnCAHDcooblVmhO3RoD+MdUM1bmstV5lnavceCP
jXE+zG0vs7uLZX+vyTQnkqY1fKMXcK8IY8u7YPq1YBAsxJlorl/TIfPNJH8OBHAaXchOQpwWwWsp
rzumxJLdq/G4kzIkbmMzOWpD7J5Rp9Rn0pDOUmQlXl2osteNyn1G+842+xgsPh+EVwkTvSvcbbLR
K4TZFp6FtZDZuX0IlFUXRl/UA359WELUM2fc0Kf0O+SDkgKCCYOPauGIXl20n8gJwoyzR+stIgwK
5V4L1YcJvUJpVD80cXImPJdkAt4aCSooqoSz8Hpm+FPaD8MDQJBVEeYtTgj9BI4A7GOmZjYOXiDV
AQbbzi0M7RL1Hno0jdA52fxpJVG6VbjDySj/FKF9eWqvEyi22k9Jdsg4/qGP57SKCHw8A0RUf4c3
rPQwBEC6oYsr/+nX2zMKCl4nUa69UU8ImijkvTKuGapYJkcj/BEMMF004xhI5l2eF5Gb6/H7lKuY
dRu8nRRSH5IsvaS65K9/BQKTbbY8VUKjXzRkaHThwME2Dm6pzO2aiNYCngCqHuJayo1f+qbCCVWm
AgYdTrqdHuoeZSJ9baGRtj0wPV4jNNFsqEkP0piU+xYpgJ3GRbTpWdv4kzQH/EJ6hgvyweX61bmu
GSovDUVtBROadHJbVITswaisar/BFLZZSQ69aVUcEctNazU3eSX+XLQxdDVkE0D8L+kLcDzIu9wf
jOwJ8j4fTkk3hM58pKcrHgROfj7uyFG6aQz5xyiUYIqRJVLqBe+FPgWWH2QtpO9KYZR0LPSfaaW+
dj36DqvNOMK+mSvyoFjDr8sWlY81EO/dnrGV//66agbwVCQblsplf/DMPn0tiljU4YLDg1RI/VJa
SprjZvgMXR//GRovu275DWc+EWn9Bk5uNiAh6NUrKUA39ZNP1CB2WTbXLlPY3+ZN9T6IWEnn+oFF
b3SAq8dAFmzyg26bQC6on8uHjHgleypy2Z9yfBhrrDb8YVuVTVaOPCZ9JqZBnO8HsUPKJVLalt+F
Wm9do0gu9DrF/KE2AYfs4chmeqENoVzFWehlgTH4naFM5GARObywQok1KsswfQkJd9MsWukcHlrf
mL9hK/su5zRdiUlgNGNlxBOm4Ildl1P3JhJLiPl8g0bCYzVJk6t15Gtm1XEyrfwY1g/wzAy7NpU7
UIL4zSwfkBVesCHq0TpUt7TjyJ1Kj2mh3NSmcehBlDnNE0Ii0isshF/zRF2IHdqaKveW0OrGsIMZ
HUMaG/YudKNJ+CFElBQK+rhl7ol6cFXnyoFoELIpuV8e/rgrYxQuVzEalNZ0V8pkwnSxbhwvg8Ww
HvXmgq5Lj/WoDf22TLZ5LHHAK4vvgoZXvehF8yCoBPa1lCCo8VrmpJMRyo1XZ3Auc/eMxLZ9aJrj
1+/Mb3hlQwPfSoHHkugmM7WfvDLWXMJ/HOuSVRSjwVSoF2GZPpljW9IIjTrblPHLxcbgyup8Q7kr
3XGYkMHf1A9z4iY6GRN9MGFzR9aUt1iwsrb7bqTK6xDn3jJO6k6n0e5EwpI580LedBWVZxBav+Eb
4OXIsiXDkJJpwZknlzDwT6qYZoCnrac4Ea1nrdaHkYArG9v6nSbULFVR+Rdq6d8C9v/PaPyfYfz/
F/b//0JgPzucT6/Yb8B+uyyeSV/+TOz/+C/+SezXTQj7mgoSADIAy/j6Pv6T2M8/UmXAVZqpIpy0
SK//L2K/JP8DWwozm7YCUIA/8ojbv4j9/KMVW0mRXddUVYKQ/O8Q++UPksrfU6ip8mcDM0Y0J5sq
zBX5hKBVAbdvBC0nWYzwR8cYmQyTFuF5AqmG9KyA45mQ3CKym1mKJOYSmjvMljFy59JypBiHRoCE
HcNEHjxQr7UF6AJKeqmjvpPAXXTLRQ2IQWrWAlr8zYzaXUytOx21vR72V3I73Sxd0FA+otPRVx78
P+wJ6b7H/AWORRASipWUfAftNp2nA5JZVwu+SS3OImAlyvzNgoZmCD0hAQsczCUT5xW/8tOQLLtX
sp9TQOcIZdsRjyqVb2QnTUGiYTOkO3UYgS8dJxIkW5NtXqnjuS03OZIRNeaYUpOtEVNK7+/EYL7J
SUnUW8Oe428YyzeiEXtTM9qVLh6yJsrQtag3lIypeSzBd44bHEX0NWT5eZ3BucMHo8UU01H3EAl8
MnH0dsWNKPZHc7qjRdsI+R3JMTFlptp05KZ4j5fpqc+reWeYLcYkGE0K5zthlnZEFVyklnEoFQXa
1LrzCYVDp0ibBeg71tjR1ZQtShWiqLA8dbdGdh/HxfdefBQFJdtYeebnKjv0wHrvBHzR05Fa7g/K
uQLqXxSfe4D9LDBURy0U5WKJKDmJNXJQrlqYRWZbvMEP2estWnx8Gf04e7EpkGlEhWhOYm5c+9AB
G1PDR4VIHSSCd6ksXXJO9lCNhsvkw0Ug/WQ41EAVzJc4+DniZCUvkSw4ifZXmm1U+oJdPd9qJLOO
3XXU3Gqk0mbwXhQFdx2yPSOqMcFUTtoD+kI1IZGdGKbmbsoQ2U4Jca+RGnnkQIPD719SJbBj1lOU
Pa9KRBOnNF+KQHhCAkj5TXwahfhotiQzEUZ2qXAyQdkZb3UOIPakNNdIKH2QDjttig5osm7QAWJ7
NR+oLN2XUoWcY1qwwkzGk8rM71QZCFJLSZ6ROUdINazvbVUj2hx35IU54vBsje9s0p0A8ktIoVGa
uuexqjbWCA8FCyvIc1Bbg07fT7kndGyLcamqgkNBenuPmFBSajsRvqGqxV8H2kgu7olAeCd4+qKs
V6W4Seg7eZfbdIp2/dz+mBsO6ZqEvlsskgqnjIWMsS0eRLF51AeMyEr7iGE+BelOp5lELxTtbf2C
3/RS09IfuVy9arl8j2L2zFr267bxn9OPpSvgRXVJA4L86ymiFWk5k0csuaD902EL8t1dZg7VpBZk
N5/m5eu/5rT/+JxO8stm8a+hWDNlRqJQIp6Sj9uwy3HtMFRo4fOkwdmm91+P8DFZnk6mqgbIjkMR
E/gpMH3JQrPV0XO7miHfJLpwASX4UlSzW6krLkIy3+kZvTZzo9qxUtLHFa7SsHhW8uSlo8YalW3r
T6W1mwXrrdeUe4P060nn/DbSn/r4qf8fVvOr6r2465r39+7iufpI0Hkt/5nn81eGzn/97f+OgJ0v
V+v/Q0RP2D//x3Px9h/2c/PSvz3/snLzN88fcTq69A9dM4jSAfoPCE1ezzP/WrdZnFUY6iC0Wbsx
NnAyxgW0xulIxj8M0nSgLUoihGm4uX+v2/o/ICyS3cPbB24UeO+/E7Tz66u8nrHo38gwRE0ZOP7p
e2YVbTSZiTIiC30pK8oPBhuUryIH+DmfT1bovxhBYVegri1JUzxFwY1BCXjPYATBeLHoD2iB5QT0
hjB+uBhVVeAaU9t5LMsvVQR0ZyT/oH+oy+3EkWYo3sYc8EtMNDNLJTo+O6wvUGC4KSoVY9bsCMlD
l5MW+UNrHmb1h9E8RAo8oenMEfFkejm9jFPCpGHRhSdxZFx9gdC/Kqg1MCI6C00TglEsm1/fNnZs
n86jv9017WQzpZPhhu1YHd0O9XKX3AetvMGLZX89yglH9l/DrABZQzaAp59MmnXeQ7+wKE1T5Lde
6QXXe+mp30S++IbwHTbEPt/BXACK6gxgI7f/neEVEcaiIa7nj/UufDrqS/1QFiFMCVfY9h5OkmPm
C7fdFbQtJ3VgBt/rfjE5wwYDw7kr/9PzVMlL4pWnuGIZJ1dexZyJrIorxyp8jJzUy28tTu4bkJae
9FN5HC7q62EzbqW/Dj9/hXD9Ye2AKPuHR8uhURfRlrJ8miePdkYkOFBlHF0QLE2CJ554FLIj2SOq
4wN2dvLyCuquk2PlV3gIkFIlWGMT0nOR/SXNZqIVJMmkWD4a0X226lUVGjzSS4AN01BvVAUopagR
P/MC+O2qUjndCQHgr1WCHB7pKzyJmHYNdn+RUnjiDH2H9h+KfCePCOZoGDzZSeaPGKNMn0TYem4l
4uMNmW2JMGBO748hNWL69E6HUiqnXt8ReRob0XbUZi8Hv6VC2BnBcMjZbTBe5Pmy7wdqOTIlX5gZ
RfddHYs9kER2gP2jri/NYaDralNEf9GW4BpaizsO8gGD376FFUdWFDZOqKC0hCwhchUVOhz2qxod
+FJjyVb3qnq3zLKP+RouCBxOBKZ6IB2Kkr6nLrowLfzZrA5J+zxa6nVUbQMsGULwMlEPL8zRnyIR
/SfN5RJLn5hcakhYdZAoLSxdXc0BGD+HgumI+U9Ne9azuxa3QkrrEbytHWqYYkQNKFi3M9scrd27
JL3keIzFvnPDonCzYN6oBgPKF72Wb+f5rrTu80j0azB11J93sUa/xoz8WjdB3nGGIS0vaHGlLIja
KwJ3K5oH1V2Cckos77T4mMnuIt2K6CblWPQmYPUJ3sFIzilFElqIkB0RB5j5y6KXbc0kfHf5PuXt
hh4M78p7FixIt/RNr812YVw02oJECrUykicDHIaFr0ETjQ2bDy8WmzsxRddKHdHqFjeeyXcfsOlY
8gU7W2SCKSQB+bICpNmZR4XqywLOUikyEAt4PjmN6Xn22Ibfykh36aq5Zmf6MvaJpAw3y3xrTb0D
SpbkoEc9upv5O1wsdsm5IUFbNRsWyMceGblui8qF1V1O+ltEmKZ0iXoNRTbaDZWWuopbH2FNPJFl
NtwtmGv6KfNa4d3qQ2+Y3o24J3jBuucN8YbmCjS2T3ppCcgHM/KVmGIJzC5DWrJlmG0mmkjUINEW
Cl7E4zCBBpjN7JQS9WmFUevCTVSNPlWKUP0CVJ0/SGTaWj/16nsgDiAW8NVX9NJbjk2cMC3MBv2Q
O0qGFq28HhX5DlUlZWoExzNApQAnd84OXkv81dgDNKbU4FSY1UYwsTcWxqaIEQiQIQAcye9H2cmT
b81SE6gxOhF0pwCpftv0aCfLGR/N1G+HJth3ongweAHAeHmJMXiVmO2LRnpaKQAcGPkcvKV5KoB7
DKhH5lFGe+sSLOIE8PkFIooFIMjBohz0SL+vteigJtEl6iqvRAiktYLfQ2aUZWyLE8T74UHLkPZo
NULUXYQkug6T19LEuV1cCGhzl17kKGUeR+HHhJgP0R9UMurMi+oUGO4TAn5lXJMDN0PmJVtt9CFh
HvRtK0I4M9Cn8lsxKt5Sgpmuj3E2ou7E7qMe67qDGcry/zYNT1X4TeGwMU9EJz+KUUXBGBIjMier
8pHUvhENuwURAPWGImURboF0OAUmjhT7dHTdWthZZfGAQ/dlygAgBfplDgnPasBsV0t91YZvU3Gf
EniL9oYDzobD5k621CuxnQHXMaMKI6LuhBPtQepQUgW7RoYrMyNxyHeTQZsUCQAwFpEaxYL2uA2w
+QYbE7FpDaKHhnAKwy1W30oL7GEje/1g+u0wbszkB0np26Kb3MSKfYWKgDS/GYHqNrxiWXgpr9oC
/VGLLzuaX3L1KO+1lwGBOnn22BR4ypLlR6hzwVr5eEpMFpqob1C/zpy+LWPhi+NKxYylB1d22mJz
j8BpwQGs/QY7pBTdJFUD7jSF1tIC8WnI1V7ISiLOgFJmhYFVjoutrr7oBKClKXL0BPRolWOpeZqM
YR9rEbRdZB8oWesw3hnlCLAm+FmN6ota09trZbvRFUctGrwjBzFhAsFDXdbQuyXxQSq4xzTOPCF5
a/CtToV41FrxfYxpmGuiXXevEzeMg6Y9aSwoTUx63bT42iS6VDkizLkzE59ON8PGyKu2d7zY+Ji3
vYG9KkfyMJU7iVZQgYZGbMZdp+jfjJzk+vaC2IOtLl3Df7NFi5Ql5nseRIRouhRqvzKIADFoRlvv
6Ob9QaNBgB+/UCpfGYRj2ljoruQdLE34GZzGy02sxVv60IRuG94IxA1itIP3j32l6hrjLWbMN/R/
PlEdfpG+BAUnQKoeo8ivl7dV/m5Zx4KCCwLsCMdQdKuV8MNM4XpeibGD7Fn6cmUWxZEiw1WK/QP1
JoqZ/CGd9AuOKQ60xQ3ys+1YRneKDvO2tcOfbX4zoogWf0x4pcKl32vFuEEB6fXJ7Gk9/Wwjuhu1
4Spo2+dcJdYauX1JqSfrLkBWs18QvSB9VLVXS7g1VfM2Ka71nDZE9jzqQLx0aatkLAhicQX8ZRdk
VPOPQU8foiGsL9sE1GVW2FOhjrYul94cwjEaYUlMPlFtNpg2LxFuExEJj3xDMUocH3ODP1dRt2IC
WyAeDo0Z7jrrXSvo7Mneokp+Wh4QloQTmrx+8itJ3uhFTlLHdYoSqQ+ZmLS9Vt6NuUIg5mtdzdeK
uFEL4b5q1SMKElvnscyxcdBxpvfBZWQIbssXpZfZS620V215nw7R9xJTVQfDO086XKjdsWwHOwbc
3Jl2F2W3KnulphZ3ojhe9SjJ5EiZELeb6NnSDf4+z1rAl6Q1qqocGAGZ1H3q0e+/y/H5aFcdArG5
2nTJhVX7NRKDvDiqE26IxfAtpIpVygxnTAemeZh9Tz3+sLrFiEQ3Ow7ZYGCsFOh/6mweZfk6WCjt
ND/FVthrSGhNPmA8xzfkhNlNhWerGA/o6/FUhX6pWA7YEgcPwobcboCKYMnYGibsFRqke0SLH3Oz
3E1LRGd1vl1jU4KUvY/c2TGS78p8FVE3sxNHpFRfk4VuD/J018+SP7OsTtxbVH2renU3ha2DZNVv
Zey7GPwMKwKpdjWgblmqxZ3j9wXXsRSK2walRhC0FF+OckJjO148PcndGulJL4N/QwQLNLTCHoQo
9rHs7ud1IVNqpzHw0qjLg0zNrIj6p0ajIT9fleG6Pl9D7nBpra4gzySKDyssT0sOuTXxfz0Cqn3O
I+GozKm7hJbfQxnSEzydE8RwbqBgXUAsdUPxJjCZOWPWcJ6mqVFfztv9Eh8X/U5nv1VLrzwRrzB3
bB434qzbS48Co9LwO7euOR5ZgpC6WE9nDltrv/hTSenjBPvRPFAVpACWfHLiydG59stq/8bH7BIc
7tTvVK/sycGqvI/96FxC2rnxTppL1CobdDwf48WXLPFu6AVvpDxuFC91Qz8/c30rUv708nSQqZSu
RQXYycmxSskyytwWCOFk1+2Ug7kbfdVXD8aZ89tJvudfR2YdkYImKXQ5iNDmd3w6s6boUs2ihAsK
OOF2KC4ssTpM1SEIZRcFPZJWitKFZpsk6woSzKEwPicnWR/Ub1f66Rfov/6CUQiSrhS4seMeR2D0
JnAedFmNHwYbO8GG5kuPAM3RD+ePzeeGPnmHzApCIfof3iHd9GR8uFUmuZJ0kcRkG3AIOfPKrlfy
1ZWevEKLqCkz4e2jy27eGz2uyUlc63JwFkdyRFe0Iw/v1plKz59KL58f8PqifXrAU5zC9S24xla6
mS28Wd+t8Vzh409FMV2lemcosqjjRvp1jNEEbWjBg3E7d3LjbeusuMgD2nu/YH9g12e+jT9ekqrL
lOEsTkPqybeRpKNBMhSWXYJDtoXQ20a47Avt8uvHdVq0/phh9E/DrFf96c6ZSrTUCiki7lxk11Ur
OnkOs0IraB70tpQ+6wEMFONeH4sDEGYXRh16oqsFus5Mx2dSa0T1Me4X7GBdQXdLcRX9f3gnTm48
6+kMax+xRhtexPmjNF/pyfevb8O5m73KnT7dBW2y4ihMuAuFuRmlbwFmufnt6yH+PAmt5Vqat6SY
nSbaCiEWG6tkshP3+eXiStvgOnVGP9o2PwonOPNBrD/4t6/w78E+tDOfLmjKSkHU4HW6AX4hbcKh
2o+bry/oY/H5aoyTNzSbUOTrKh+EusFA7ALKe9Mdyj6RK9nhNiNCUd8Nu/qGXaXbeSKlMr+5zElO
2KZufCXffv1zzl3xyYucyLOaR+sVzw1aw8EVpMX+egT53BAnL6KGkcCsMYW4+KW8ZqfXTnLNdd8v
x9mT3GaXexC2nM6Tfd2yTduqocq49ZVwvhK6jvTVrV9/6afHm/SlFZBvtM5Fo1d8z4HXObqLbfpW
ewaW5WpvX1/6h3DttwFpOCgkAaNwO+0INFGX45PL/nnp1/0m9tAe2eWx37X4A85eofqniqv+94Cn
tfseEGAPa3ZyB450VXI5djD60zI5FIruYXy0A4Nt3GA55iLajfKuUb7s4gwDKyno7CpolwOTFoiW
RT3Y5UiS10LLErhdHXpmnvt5h6O8grJP7aPBoiRh0xDHYxZwIvvem6FiG3njhpEBTWW5KUZ1o1UR
fCpediA0aqJ7Z27xug7/dosNxaB7tIaznGZyG7DGCCIHJtB6mYVM0cPP/SA9AcRgO00kkd051UZ5
NCa32ZzL5VsX5S/Gtk7kpnGihJjDGVusAZvoGuck2HKwMMIKv9Kyb8lpOnO5f5xyDYMWAlA8y9JO
PqZ6yjGFqeXkSncG9djIKXayVzuRO2oOGgzAD7KfefGVcmaq//M8/Gngk29nanI9Tbtivc/5JYA4
6zBta3cAaeCCGHXONkz+OGuYKH0Qr4gasYe/fqvDIJeCqTNr9PtIdrsdbYtN649+sA2ujL1sZ/vk
zMy87nZ+e5qfRjzZgk3Wv1Yaovl27eavbbW8PTfMn+/kp3FOdl1hOhNYPTApILjdQ/cnysJ57V1A
STcZtqMzVyX9cWf593CnmmhlxTxNCQ8OreWRGiHVDi/1kA34nE8c6QEoiF1tzm0tpXUZ++Ju6ifL
3NwXFr0Anl8rPIVRcRQneN2lP1rP1dK5MOAR2oR+P8AlXM5Nu+ui9dXYJ4ua0FjtVA/r2J7oLC7F
pMh+Ja9pk/vx3bk4xT8v6J9u8MknaS1F2iUpo4k3ulccq53ithvpINnrybM5htvCpy6/0jdszOKO
+RTYEFtskaih/5cl4My1n3ynVjgaZF3ya4z2YqGfBkP/vzEFsWSL/CVTozhtpIsTNZBUYwoCUuGj
pT+kF9nBbnmBmXwO4+GndP31iH/6MD8PeHIKNAZ9kkjZm1ydqmuoEVAyYbnt6YYbrdugvRGooWWL
emau/ePG5fO4J1OQMYdR1+h8OdCq44T2Ef2EcOZsT9pKNU6Xgdrs64wkpeA4Nxo15umhLxJPD/RD
vu4djcBv6WVMOph18CqWRnt/NC4Jz0L/FdjkTp771v+0/LM2WJy3DEr3p5WBfsgikyPdulmOt+ke
QxAb5cohWu/Msiv/8ZlYRBzjoFkPWus69WkrZYR9qcZ1v+5sjCuRfpyDfmGT09IOdoNNSe+o+gDW
rolp9Xv3YxV2Aq/eln6xKe+wqTpfvyPyn7557Fsmv0nhZ512uZsi0Iq4Xf7a28Hyvl7rMPU7SPvr
+qLbildr9Ye8UfJ7Xek6vqMTdvv1T5A+Lvpk3kGpYoJSpoZn6Kf9bn3u5AZb9YxbS7isA2UzJuCN
etz3lBGJkQya67TeCgo5JnXykIb6NeAsQssAAND/CqQIfcd9IGt20T8ZtGXrebxRhmJj4ZM0YC+l
hurqavUkVNiZQ0BVbT5SU15L6YWxX4bkOh2VzaCIewMNv2JQGFWW1wkDdKSTVKPPR7UffsANOvTA
I4ys2OVVbBdz+63pOjpeyq6B4QFBQHhF+1Z7cYBTuNINmkeJ31V0u8psM6awSoui2BUDQsdBIeVF
D6dbMykvahIIaPpv1DK4zCCFC4q+rYbWriJ1uxTZNgpk1KK03wEJgPMJkXiyhwlyGMLg6PX7tC8w
95V07K+a5iIpGwT9vbpPG+XVahHSpClGNwWFqxJoL7oc74alOo7KYzSt6CTlsmrUrWIufjrQYy2N
badC6oZIIcqv1viqW5tRlC+zrqJdfBWq1M45bYTIDFrjglA+d+HLoR6d0Sft+W9o7Y6q8iMrVDgf
IP92eRvcWGn5UOaoRwVYemUmO0SV7aNu5DYa6pXSoWLIgEDrXXg1RJDhQswmnPfwGVsrSKuYnkAO
yfT3CfoQ9eZNhrMx00TMq3ALaHsvLeKjGUcqdndo8mUPTHex3rFmuEAX/Kp/CLXnEAKExE5bLirA
x81OIOCiT2iOVIp8bPLskA5FTGF+fqcqfZ2mfYqRHRNdULUhBP4PA1n4fOblP92vYQ/QTF1izlHY
iv9W5zEnEQMiMBfXutM3s1fu64vIpQW8yd/W/WHhnPvif9thMKIuovgGbgavCuPXr1NQFJqWHKCF
pmdG0wLOZ6iUCKrJHxgBmAcOVSDkqwiYoWKCezkz4Uh/uGBUaZgiZIQtCv6IX4dP815DuTFMLrbH
Z/IkSFoiD9F5TTK73s33pFz17nJmJfxQKX2eYT6u+e9BjZMTBzWSXGjxbLoZ+4wW0iw4Dye/BfTk
CXSLPfyW/8nelXS5bTPb//L2/A5nkFuRIiX1PLi77Q2Ohw7neeavfxdyYrHRtOCv85Yvm5ycxCkB
LBQKVbfuDR7nJ3XXPUNDRPCJWSJzzjiX0rUduC0tZrx1u79A9eXOu/YZjVvMzftoYl4I3xyCLWZD
BctLpjNJ3WNalhlMrkGYjaTGUzbFa4M5vXRDoObgRTfQEzu/Tv6J9XOPUW/Cu8NQMGPw1ipK7s1k
JrCaAxsSG19S9W6gj+dtrK/M1kzMfdmyxle1EuTGsdJOWNn4YIBjH4U6wSrWXUXDIvCXyrC1b5fR
deZkY74Z714UXjGrGm3pLb2ET241f9wWbunYe/XqA1WW4/6hKg60pWJDAYQ7GPZQz9mMxheK9sk1
pNl3ifPdvBm3dJO5kit6aKx+rZM1vuJhh8SuAR1AyS58rlKQtGGWvhLlVfwbCkvCdY76NdF1YDz5
AUUJaYdcA1oPbenQTe0EJD2gsYFgihK/QHFsU+f2FkoqN6REU7/cT8WNaitfQcCDIZDPI+a9j97z
/0Dk/2Fp3S/M7bu5ocfwFQjk8Gv2tXmDQMYf+huCTNT/IPHVGdwRWEuADvGI/xuCbMn/0QmqCdB0
x8c0jlNFf0OQVfIfzB8RTPVA7x0vGxl/6u/RIVX+D2p3MqIBemAKFOGV/waDzEOE4T0qcMEMEInW
xPuCYIHQPqZdDUhLWiWYNkgg8Q0RWcVXOpC46HWLEQOgU7aVGTfXtKxmNBbaCLLZg/rQmrF9paHT
eJEWvUMl4wlMEOE3MzVAAhY1FSPMrfZUyT7TBAzOaNh6FkbLLxM9hLJkppSAWeVQHTPMPMRYIohY
NjSNoGVs1zYK3um8qdGFXnyf25+Xw3J+gDs4bL3ow7DUAHkBohD3TCiLmVbQVIT0cZMpEGkpoM42
Tp9nvZOdQAm3562xEa/lDcXM6fjyNp4leAbIfDEwxpxvwcipvKTRGRoHerIyBa8fRMKBB81n28MY
62fIGkDjq+8oejJQKYjk8L6SUncyutzN+vAH2GXd0i6e1LFKndJsGCEs1Eo3ySjfD2q9IzUa72pm
AwQxj4cecmdBDHrjOQLDJ1izzE2rA9wIUrUhAMu+fpEQDGMBG988zUoGLNygSpiIVVFsN+0WanXQ
Pw/BH7Hp5PlWHagfQQmjaMhLkSWPYS1/TyIMRRsyGAsaJoczXjYtAUg8wNhOBADCeKsTTItpGURi
wsYmriGZeBTrsvIJjM3yXZK12q1WjPdKhPF3TB1tB0kGc6YuFV8bwM+2kgoUoqVhwszIwWQyVd10
SUoT8TqvUeWtjfEGvE6vJKHThdqjFdFlkQkBEjqCqk4Cn+2sV1/nMARANFGheGvbnf6p0gfpGzYQ
RL9xLO/GwVQ8zB99MaCmBl5zyFdutW7qHtFAMkGHohGnl0uj8VJGf1+ajyBOnB1Tm7Hs806iHLHW
izyGgZHRj8SZBoeOSlCZf3szzliMDXhR5NEosT7NipXs0wqKCoYt39sKJOMqCq4kg0T6oU818LT3
iv6qdKO8ycFsDfUEGbsLjcldPg7GTWBqV9RAcRtCRhCIBhwNPE/eXEyVX5hG5xkGqBuDHvQd1kQv
1ZwmoK6WiYYRtSK8TDQFOObkLy2v74AMzhzG4QZurXmbQFrN15IE/jJYdGe11d2oT9eIcAFkGDpQ
aimDXEEHhDwEkDexI20P8uoriKiBiVsCChCS1tD2k2QZoJwZlNrSuFUnyJZncvWYNYoElb0QPWUM
6iqz+b0EmA/gt4pu5slmSKDBSm5HC9RVBW1Ro+zb4XvS4mkTgkXhgYKn2qNy+12lystsk+EJc84Q
NlaMErjTvJUdTLUVV3qQYrKwseRL4GqbFxWkj6BIBG+YHHTfi6FsXcij4IkDRq8N6HrvGlPakzi5
ydBtkMbUdGe49o+W5fSMc7AsknBbyM1LF5axN4WAmOW19mSqGMAs0xxTdF17gdkMsOopANcqSoVp
NDO8K+fJbcYs3mC2WfH1qU4e9DgGnEnuU3dOLOigU0h/zYZaOWWfYxSgQmeWdOV4jakUQE+hz+LY
2iDtoY8c3sehdD1p0fTQ0SC7TxM98IgaTl+gyJX4XV7pbpXa0QWonozrVIr3Fk16V5tbDHcCOwiK
pHm4jBoTL/QOUQr4yu0I0WwHRKPJZ8gFN5sontVLUFtj/s8s4g1JKvSya2AJdQBB0xGEh4mi74qy
2ic0+Qa2NlDSVlIP+tI52eEPf2kB+4auoRPSrt2CbRJaJBPgC5YVpCAasfR9VA10O4HtyZNtGrxm
WUB9lFCAgUqiZKd2Mzp1qRzurCoDaVu97xnzi1bpjRepvX1PJ0CEAZbTbvShNHeNncS7GdyVgPWp
iW9U9V8zCMIhjyTJvpzM877t4V2Cc8zl0DqmhjSCEiSxFNby4tkTBmmw5cHE6Gta7QeHFXolDNY7
oYfGenFr+/NV4ok6Pvyjkzd6HHlY1r2MYg6DCRhH2Tf9Egh4Z94BCg4pLO8PWgUsR19GquMSWeMb
VSUskB80jjFPHwatZXmty9YHeqrkCbAQZwQr/IXqArkZfBbsKnKnsybZv18scLJb6ISEWKC9y/fD
deWAP/c62wOouoOqgnveGpe8/9zNxfq4N0pe4IqUo9qCykOByeMBEM+KMaAIXGXNjAUtPqQhKFej
aPB2TSV0NhqzNWxPCi+N+cJq/EIVvMz5RId9qaUJbttC6DdkgwL4cg2xvRk3eg8SHDt/nkn9LxfD
7VmaQuo+VjXLo8GegHa1okBFyoIPw3euj19muR52+BZuMHYjtNhqE54HjMK0NR2QhKLC4Bf7wh1s
7w/KOWvHeWmRSxWldA4SUMeCzA7lMZ9A/xjXEfiGt42H9zHUORxQP/uhLlgpe43yR2xpln3YxUI1
c6BWhgDj6emtAf5GUKV3/XM3QgcLFccWU9VEdMREvsLlHwryP7MlWKnua5762n2Ssk3wSbsGBN/L
vMAdh80MSN1edNr4VuDPj6rJeB3hjaPZfMlKK2U8y8vE8qAuGTrUL70I3GaDI5U+hOa+Rj9qJ9zK
IeZpPWG1bi2UAb/zj22+cgVKwWEKYmIhrqCie5G6YFm/NTesaWTuJGFk4bus/FoJd+aldNQSKYsp
NrndNxgI2GlXo4NC1QGQTBdqnucj2eo3XSyPO/9mTFK5TtXIVyUofVbJDkRm0AFQXav/cd4SP8n4
bmVcAIhlC6oAmgp6MRqCsDXCdIBZKRfQO2C46fkVE2HPGebd7BQpE1hnH0kz3CKb+mwFA6aLOkA9
5BkTBsTaQ5AXFPiaIEKt7wUwL+jC6CB14vy7lro+DuvA8jCQAImoNr+x5uC2RTLuSI0uCLyrYQOt
DIMBbNCT5M6vrkha0Ki4QoyefgYt1PNcxDeCHV9f0MkGtyBZomGAIoHlsTSjf8TjGrxSwHw7U73r
XG1b+vFVPfrRg/DErp+ak2UOk9AZXdqTFrcxgVToHgNlr8oONIzoLbqaEwMSKvLj38SIk0WuehdC
U1vPjZR6pu4hJ/wMCZHRA9+rgzEQoPfdhsSbyWWBQrhYdkbeheLTp3yHvgslCklShIju8DP1AMz+
MtuzACG2xnd3/z5GvxZ6zPQWgb81M9A39yXY6UFGjUDcd1t7D3oo5Fkmyukga3SMOxaeQiRcNPHM
DWSaiCPOKQXedYxkix9C9UKCmG2R+ZlmbQyQhrYEQ2/oyeVEEKR+ExRPa+ZCx1SUkONV0FGE0JHb
3De40vWN4QNM6cg7EYRHFS2MHd3FwjDsWtbQjLW8SIJKS4q5oaTLLiE+xJR962e8Ya+LUa6gVKF/
6jvFkxp5V03J3pIjupHTorsidgyyE8P0po7RdkglJofr4qXMM3/SCmsny+BfbJXoGyTut3ZMIyCw
YgFp33oqtHBLLjFJMO1mpRFOPz7L7EGl2hmfi8HRgeKgm/6+9BuRRRZPzh0ELqbZ5qCEFjo9SPuH
rQZEqEUu+2IHMuQtIzMB2j9zMX5D0fzZYypaEO1WjyEr3KGnBV4+VDzffLa5xqMxAcW9N9y1gGfm
XuiBZA/wzByB7mOHfmGNuzjHXBlQEhotb0S4YbaC6LbejlvrAiOHrqEKkNurPrkwx52AAXS1+awi
oCZ4QCWvJWjc7FsCrjrBJq4+ORZ2ON/vKpkCCGmHfrPVwCeOaTmAgsD/4EAAFt26yE1cTA3l0OL1
z1sWGea8FcwWeJsXOTjGqxqQzv44bhPo4/a8mfV7YrFAzkczOtGBpBD87afbtrnrikMhby3086Xk
C8guaqQaTXCpJC/RdKWBztJ4kqYrG+QLgt+x7q0ETDgm3NXiO2l21SgqpM4w7XmZ75OL6LDMKoW3
I+uvvjuZaB/8bY2/ohRJ0btYQmoTYOYBDef2sde1A+aCq01e9vGmksdrYzYv9VC+AWHBKFjt6mNl
YZ47mjJICEnDklrMWeEm7jdWettO3zQMsqHiM9Uvej2KgtFqCrKwyR1QUP7ZDW4l22u205Z4qRu6
wWuL4MeApuUnRfQ6Eq2RP6EolMt91hzv5dalPn1KX1gc0gFzxasIulJ7iCptNJCY4jIWwiVFy+UO
btamspyiGgN/QoEew3zIBagr38wsEwDuWVhSYv/Dcy7FHVgbtJ8RCoeRD9IivxlN1PWmh393SI6H
eXkTWxIpw0q1PBQSTR8EzOo29DC7qRwmt7uJPFFUF62JS5gLAz2YqNFxhYDKnlQXZSwYuRMZ4PJi
OCTVCoryhK58TjCniyl/wZaxo3Tus3B5sDpCui2IkB7+fK9GB1YFA3LJF79V1++kX0HlXU2xKshk
Y7IVw7rRbiDZ5TSUkAmHYERQPp1fFg+T+5n1nk4zX1G0UNRRKa1Af2rU6X7AhK1t15eM+NO188pr
TEydg0y01+ltWZY3YJGFMoF8D4GUh760/LEMLzQ57Tdq03qVBuaGMO8f8yDL/ZgEu5gC23v+F/M4
m3e/mIs/GQgzdBpSy5vuTF+GGpATexKmOavOOYJor9DHcQQ2Vz++oYBG2sQIKd6xb1MgKUo0CGDh
vCyqvPlFtkeVt/W7ncDaqjMvrHHOTIbWAFAD7x6Iy0F24gDR7ry2NlPyrCevGdoGaLVBk/uph5YZ
AWsExv+tQITuYUbe+fviR3D+3sqTNdcJjmwKCsN8uCbFlQoR4i791FgTOEm884tejfIncxYHZMIk
ci5XBJXEFu62SbViJ1VSDdQeSAas/KmHbqSfEijzGlkdPZ+3fXzanVkrj9NsqQTSYwWdA/Rg9QOU
D/DaU3oXmtK7P8hwV2+UxVI5B86jII0TO8h86wvYNbq7+AGki75504E1dBdv7VthrY2557n1sV+0
CPeVBO1iWsOhGOkJBqAZPCx0I6ca3QxjFAQ6uY5xSEbvD1bLVnPONnP2he0J+r4ZZMEsD+MGe1Ch
9LsU057/1N36QXBUV9PdxeZyt6cOTilo8rUokMy3Js13WevP8bQ/7zCCA2pxua6ctLZURDT3q9By
JQwXeHqllaIwIAg6Fhd0wCGRT7SAn0AjA6qvFwBSY/q3vB72+k4UcwSnnadDRmEuINCcBBfP2IB1
YHjQO+V7PmogmzJdk4wBxG1U0QJF28iFmHCm0PAO5txPX/JLiCNByBKzKOhm1ZviRfYKV1zlWa94
nPyDH9FSR2kARyd7SoMgIXTKPSjfUM8p573tt2Bb0+/Pu4ootthcih7C3tymiKMfiS2CKGpzocWO
cGOYmNL3lKx7AOTsQKvxLujsT8YETqKC+l2UfLGsSPD4E3xIXsZABk+XQjH45jdtehuB1SXKi78E
+yiIIzYXR6qJaHKY4mA3WyAJwTC8pfv2MAPE35jbP8j7BacPFNFv4laZA8Qy5YiZ3cHyWd+TFR+J
P9yIu54sXJwJkTYXTiwpboy4gWxTO4HuK1EhLix188NM89cSyt/nN1L0rbioAokBknYB0id5ALWA
DpaS9st5C0KXZ8FmEfKNDuUGM8eLbULsONgXsSux69T2rV3iiSZPBAHf5oKI2RYUcl1IYDUNWmOW
m9GruLEFt8r5CxSDNG9XFHZZ3lRsGiEwoew9qrhCdVAOR2EB0uO+cvVUTnzBLq47PEFXzrCRefIY
U2jhqHGQ4+J823hnT45I2I5b38WTMe509TFeTGGo4XUzPCQSNGeC9qvZgsRFsKj13OdkhztVtYFi
1KzqoE87lvTnHXQJd2z67c+K+r8J9yd73NHC+A1qiX2IapDiwgM38hVzxkBxZW/ayzvRO/c3rn+y
x52usBsTKddxutj6IE17oVyznqZyJY4aQlvcMasBKc3Nnj2EfP1gXM67f2yJX6TrNW/jtC7+lMlD
AnYjCV21n80Rc9ygWeCgYgnC9G13A5LwrcBV1gPVL5P8K7iMozTTZSwPrS4GOWjQqkTpO3TlBxb1
j62Xj30/E0Bc6GNjYovHqo9EiVvIyH7klb9eMQWKnBDofgKEwvkKFKHkEkT1wKB69R4aXaySZl62
28k1JVfxJxdawQCWC1vh6uphXxjmHAccoykwx2XsB+CCw3MA2o47YwcC1N18rSHNnG7mg+xpTvSS
uN1OuaEOQyHQbSFIAEW/g3MqcFRVSh40mT/S8KmMtF3TGSbqxako6qyG0tOCeVfSR6I3iYZQyu7y
aFETZqFUNICwfi4X1riMr64yM0yCGDRZxxjAKtA/K0UfTWcXttjKF1ftPCe6VFJUpVr0hkDG5Y4A
NQGWY/uFGwye6Jkg8lmVe0li+ioarBoUYGnqAFJ+oE/TXb63PRWSCdsaKFGE8lK9Eg/jr+ZIi4Vy
FxQAl1GUglnMy+xBQUkq78BYaN8qCQCqchoILl+BZx5P0GJb01yaI9iQvLEBK6AFEUXPbmWRW642
DxZr4i6n0ZbbKSsqyVMkty4+6ZiBT9qnsn+M0BJKaHs1gAcoU0WST+x4v0s3F2a5uDN3oW3lFWI5
uFCdSQLfp+X0IOWogIyBJhIIjASRfPX4gcodtGEg9tB4rutuxihgUKAl85E+/np9cGGN29XehGhq
GKFd+fH64KpzLkxyO1rIQTtVSpf5afYZpCqepUHCBcoqU/3wL7eSC92pCtS5xs5fvAd31gnFRC/Y
VLdiCPLeVVdZLIyL0LbdtuUAXn+vnKrPuU72lM1WxkPROZWGyacaJK5QUxWscvXmP1nl3+gzlEqz
tMXNr4BFOSrlbaaJEDyrr7uFCS5GB9HUNp2GvJBV843Lf6r5f4Q8YzHx3Xlb2OJidNzbeW1ErLp4
xZAz/c28ixuHOGA23uI5IYZOivaP/aBF9NIGtepTHYuj4ECogs6Jcu+8Hx5vzHNr4sJxO8yTIod5
7EdP4W3p5Q/aTvPAxOtmvv4ZWeHTuIVA8x0U2CDxJe4nrd+xiz1lAXyxRKUqwA/fI4b9992Y9dx3
YYsLKG1oBZiMwJlDBecKSovHJ8Tf79lwK2o4ij4eF0ssWqLsluu21w8NtFJ3Gohfz3+81cttsZ53
MWRKIFvdZz6Yoa6nWj1AiG+E9vEkuN94UryfnZqFIS56aMNo2P0UUg8ZHU7y6AbBRtsVGOzZKBfS
tt1AaTVz5WJTPLJJUPm+fxVTYJ2PzTr/dAd0PZ5r0DN4gfXSZzejtgXVOxhgG8Fq15+av1aLaaq3
LtkHWQEF+OMx1w92d8jQUtVdyAgPUId3xZV15gi/P4KYG35rb2xHoyqVNPPLCTixJJ2+VVTCaD0I
GoAEVW4GMFi/nPec876py1xgoUNUG0GKhL1UNTdIr/uwF/im4LDpMhdYhhEzkIaNXfx5sFmLfwng
ED34RCvi4siUmjRWj9XZaICHZLtZE4RK4Yq48AGwRGBPObIfiEIyyCa4jhlmE3CRZC+70x+BFs4f
cV3mgogZ5mE5yPhQteaA8BsEwteNb36GIh3IW10I24Mv627akR/n/YOfMedOvM7mZpdheU5S2+71
NvPzwLoJ4wI6XBam22bLLeg4gHtj+qoH9Cnqp4dWo1cJeIExWYAo0F7WSXKj2MHjFJqfs54I8AGC
CwMswG9/mQ5Nrrklx3IuV5gR1tJEkYAHBc128Hfl4iMQJMGnPi58eROCiKiEOhm6RNO+RBe4zZ8S
+v38dxXZ4ELNkOeR2rHPGiojuLW/hvqLgcnd80bW35aohWAkG0QaGMt7+4lMMtHIIgkquaozAY+q
gwfVP7KTOT0EKXBbBE5B/D+o9bP/8/tQerLMBR1bxqB1WaA+QF9PoOreOYKq2c0kbMiyDTtnkAs7
dZ6D/6dFiSDeG97Qu6lnb7tmO7gYavEJpOJdwd6KVsgFIWOYemhNojiQavcTbmLtkhGEJNo9q05O
e/GerrvMaUu5CFSkdZuC1Mj2LBoA5vulMgcQ4Yhelutp/MkKF29iLaatVuGl8IE0cPW1vnBPLoKo
JNDjPEbKyV6xP8ut2gGFXXH8EFjiGfqKKJZCS8LHKgwg+mYobnyOzEeSXUvRqxx+7YofxnB/3kHW
PxeUfA2Gb0EZ5+3ZI9QGIYCBgkege0P6I6v3ZH48b+I3Ifhkg4sik13NalvgfLOw+PbNJQTsrB+w
ky0uljSlnKmTDFs9XlzWa+NYe+mVEfFkXgfBH8HxYvHh/XE+WWP/fhGD06igadiwyDV7TPOGJKoj
2Lz1A3wywUUMdZh7u2mBumQwROiFnWCIqH/hH4SQPeHn4kJGrUxyKvXpR0rh66nsaXFcsEgghfuz
uBdhasqBPP09av/fQlmbQFQVHzDiLmpRiraTCxx9RcuMYhz5/zTNPC2Qix3tEAxNnSEatuaPtrtW
8u/n3UNwfDUWURYOODdKW3Q1u0+G6LlHQ7wIjGIz97oI/CsyxMUJ6C6BGC2Hpw8E9V/GS2+1gACD
HHtbTB7Y6h04o/g2+U0S/WsDjzwqiwUSKy1MIBv+hfsLfJJXOm2jJgEjHTpBEwa7MWr9qH4ZvdnV
txDq2yJ5ZxoLeQkuYVEw+U36eForF02iEcozoINiB285cX1s/ApDl+iYa1xgGRKiBnmK3Of/Kirj
ijGIZmGckOfwjYhqqLEZEm/+jjkSUDAgLNcGdDjCHf1GQTcilFFYjcwLi9w5N4dGBWMIADFWn5aX
tNeeMgNCQYb1KRuljZ1keAoFzY0xDC99ml9H9XwLTmpIbOYXIH9/On9K17/s4tdwYYC0pFBoEhGv
dst9/ln9xJrRDQoEFDwfvmjeSmTuXR5hBJFiSy1m0PMATN8Q1Zl0cq/p9mWrTo5tJ/sS+tJ+E8eu
ZpSvdMh1N5wlwYTNMfi8ux1Pq+aZf6FkUea2NlqeNhkUqoa6O0mgAU+gG9MmsRNl6UOuZa+BHTzb
VXA9SRAKKy3MeqtmelNlxG8j2zWq4Vs6SliK9ZRL7bfITJ9iCjKSgFz0KSg843TyYkkpPbPS7ttE
+oL/WnYm62EMJf/8d2Q337kFcYmMbY1DA/YP6k012XRm4dG29WgTgwBF1KtZ9V9wTanQvYWaLI+s
irseQBN1Ip5kFtBJj+JvFVTCP7AcTHaZhgZlZ5v/Pkhsy1JTeuL1Et2m2oSaLfTtIj2ZtlOLU3ne
2vqKTta4zUspkUo7lExvBptemr0q4+68gdUrarEcdvUvrgp9TBKqKhT6qZLt5HYHFUlMbBSze97M
+ula2GELXdgx2i4KaD//fA/8AxD70+nU9coKpItAcAkqX3ymt9a6rqq6vgYCHUN6TE4+P3RzWWwH
ML66eQ6mpUmzd5JCINamFRsAHLpt2YeXsaa7TQ4a03k0O8gQWl/AbXaXt73gkK9fI6ffx2cgWddL
+VCDhaIMQHwZpVuN+I1+kSkVtPJezPRrXXkkqLbmHAgcaj03WJjmcpKJjENoVoiq00EGtLmHCLjb
b8Bj9t0ARYTkqvfnvzy7M94d/4U9zoPHOQeJV0lMTynnuxGRVIZ2ZS9Pt9DOhDJcA0C++ZF81ZZV
E3KihgxIGJchZ6rdmGGK7f019x0dJNC+HEsUtfNBdNHSIndzWpqkkr5CwYzNYQ7+vFOzr2wOsz5M
u0T5en5LV7/h0hrn3mqiUrtK0bSFmkB6MLzUo266kYNt58qukkDtSIgvYm7Bf8aTScI3BuKmGCW9
QWrwgcRnLegtbXEuWlRpMCuMPUX90quXAyS/HWkDvI9HnLr59mfURGu31NIm56Y0jIKRKhNFOQ0k
yWNxMKv4RQ8KEM8D+Xn++60ly0tbXMzNWisxciAxPQPMW0ibN8PoKRV48tD9yxtB81a0mVzgneZ6
KJJWoZ5UN/6kPoRQozu/nLUTvlwOlxO3RAnNwJSpR6IvdXIfxreYKLiiXQ9dvgbIDOEcvsgXubc2
6LvKaOwAEv+AL4q+FR9KoL6Zzhp0keN9fttH0Bgy0ZBQnllDbnAhYQh2HWeAAK647LlW2FruKxdT
FIYhnKD06RvdeKXOZfJlbKNt3A4XNLTuwTVXboJe3ccW9FE7K92d/6pricHSOhdjhpzSeKjjyAd1
9B04zVWgbaKvEC/IBAmVwEH5+j9mY+tWCaBsPoL+G0FM3nV6lgiMCEIm9G7eZgSaDDbBokmxmQDx
MS4w3PKW226A3Nv21WbYfAjYttjAY0a0yHjQlwviIm2JF0wbpmrRQxP0M/QezY22BSGdiNBt/RSa
oD4EC6ol81yhcpP2emDjXjcZ7WZMgVbXnDR8rSdMxU2u3s+iLV0PmSeL3DFU5ImWRAuIZ9jJBurR
15CHugoGekha7dMcDE9j19+kWYyhwwkcoQZ0uHL5MJWGGxj6lVXFMxS5JdEbYDXTtKHV/s9GcCeW
RKo6xwGig5XdpqxhUOJ2TJxpeFC9PyK1E+08d07nYSQdLZFtoMozOOZh+vJz5FpzodUFyxi5BjbB
R/lDXOoRfQPulMboC0FKAi+eROs3g3xDaLdBaXoTQYzsfDxYxScs9pVwVTOltDsN8kkRBqzy2woC
P+AhBYFf8iW8IffqZ5btgNy09a37COqSt/GdCOuxHop/fViek2oYQAjV9EhB5AI8UQquS09NlYMa
yBvDFnEFrBLc2BCb1Q0FLNwg4H0bMFq16epxxPFNc1QcGoyuNtotjdSDOuJJ0fRmt8nZu0wD12hS
Ownef+k4Pxqqss9NedhMMnQqAsvyS8mCdsCIqnMaK9tp1oAFTQj0VGtGcVpuW5lOgqO56hWL384l
M1IkZbk1NSA6iC8HKCZK/fdphvBnd3veJ1bviIUd7e0edT1IoYcaJZNKgjZQ2XyXlOQvuYJC7Xk7
q+8l9q7HmxsKJe+0VI1wUKK5xaM7VbMnQjBW1MX9JrBnh2BUS8IIuDM35lNhGc+sfd5I4aPgF7At
e5f/Ln4BF+zAzjxXcQFNmlKu4W63kkXwN+LXBlTHxz0Zkw3AnBe22mwDArRaNwnO33pcW/wCLq4Z
hqQZGVixvd4+MG6FttzEnu3U81Wxrw8QQBGkdavHbWGPC2sg5JAV0OynfqAboFn2eohANJOCNvN3
0/jI/PTyA3NxzKZpCh1AvGiibEf7L5m9C8BiZFkQcynJkwod+fPfczVmnxbHJx2jCvxtbvXUS1sf
ac4m6/9Ks8vUvJuhU14bqX/e3OpBWZjjgomqxfVsx1BorzrpUCiDK7fKcyiFgk/2Gx8BnSsCNchd
edUCOW1jWssxAcIcQ6hVGrnAvN90ug1pC/sQacW+VIN9Z0zGZmYEt3jvxLb1/QOLxafRoDpqWhb/
+m5bmsokx3B6akHaSCu1TRyV+1oXzeatburCDueg0GTJ5iYHL6kCOt28eSSt7hbFy/nFrJaSQKwD
KQaDyOSdXlc8GWXZdAMrXM3oaAz3PzsbWN2bzob4aj/64LuQs7DMhxxoZ81pB77JclJ+jLJdutlg
55s5hzK6HDU/mqC8TAh5KeVIc2hoC47IKsJkuXIu4CRJEpZ9lcK+BWowLc71TWIk16VU7DLTAKlF
pbldbStubOYXZpwXztiaUG9M6UPfS1AHnbJb0EbXe6OSJMGNsPrtF3vDfXtDL+IMPScKmNg9ha72
8DRMovG71Vt0YYOLSZVqSpjewKDpWGU/aFO2/mROd6USeTYJyKXAz1YvmJM1Pr3SsyJNtGK2vRpM
ILUUPBRGcxkacgB5YP0Z4N1sk3SyB3GozrcwQrw1ZZSWWioCK6+G/cXv4EKVFNHKUgdQb1W15mVE
hux0V3+rwyp1q974lhalwM/U1Vi8sMh2ZvFQstIePOeyGvpdXCDNiuV+kyYGuL7qDHTqNRKr0B4v
uqIPrm0b+tc6aPfR/CqvtBECpUaXeVajvtYBpnNtM6p2bdBAuXAk19AShT5EpF/JifYN9YJNnbVX
HR4smFcJQd8zuX1UPkpNthd8S30tWVisiMuL5AkU7pKJAdjy++RM4KCrPumQ6ZWeLCiwO2xSf/oI
SfPisBL2kxabKKMFlGs6RpvqqHRQYc2nwK2Ub4KFMZc/E5IIO5YLK3oKCbMsHRkD4gjEWeOMF8SB
AvFV4oAqDUwLZN85qBRgAK4T5LTr74/FpnLhsGs6Oe+tCdzho7Htp6500qC+iHSQ0RoKqvi5ntiH
WLL9dNArJ+qa3NHHDgnSMLhGGu3ATy9hBkP/CpavHFz2CmJWBVL3BEJhM6ZBOiqksROdaS6CDv08
V6XJhmv8fD/u5x1m/fdH2BoK7UKYnCAmEi4mJmVptKYEr2O8h4xqjAQbHfrMigMxYpA1dNDukzyB
RzBXPucRXJCMOilRmqoH07XJhi9hvQgr11CUB6koPWi5bBOj/CKF+vPYAv5Q51dRF14OrShsCTyT
Z8RRJkMe5hjcnNOB+saOCbSSwx+wDQnCI09+06Q1QnFhEi9OWugh1tkAqRDwiOvR/HmOxxuwcOPm
C+VbKdbvpBa6JxA/w9DoWFbQfogbF1oBLV5i+Ssh4ewMqt4KDorADSwunMYKyaMqoUhQsthJrIL1
7f0y3J3/8OuXo2VB0AkScu+0MktFB8FTYIFGuU20rVylN6lk3QRtHG30LHs+b2z9456McUuSZDTb
qYzmoa2SH1k6XTazdWAUX0Rqd3M4/GXH42VV54LSubK+lSe7XBzXNOB4M8bq1Gypr0GPFLQWIM+a
wF6qYKi6Jg5ETXzM9Zxf7noaD5affzaXC+ZtFatm1WPWmRW429vg0G/ojk3FsokrIfqP3ejvj/DJ
GhfUad3NEcXUh1d7+R6iDBmGU3/RdQnXJrLGhfHaMgzSsjluZi1n1mLPAk/xkRxMaG09PJ3WxkVg
0qhZBKf5yUf4ESCgyGW4IDxahZoWFYqBciWhkWQObmONX0CYJcia1ksiCx/hAq8ZRaQMCtCG/Jyb
/m+4E9Zj3q9N5B/LDTq1bTYh2UYnaZPUrxDMudSaJx3Ke2R8FPi+4Ivxhfqgg8qokaP5x26x/lZO
wB+pb+w7cLhtOsnpvgnvzfVb+rQ8Lrp0RZPPlYYhGjPdmofubtzVxYE4bCjcml3xwKHoeB97FYss
CopQUi81OHAfGbAXOORxAHhhrAe4rDNGEGRa4w2gEq4SlJtkEimVrfdXTu54DKULM+MMyaacAhhn
XjHEbTQdiT+1K0Y+AZCjePJPtC4+jpgK8r0MVNb59ECVi1y9C4t7gS+KPIOLHlXGSsAyPhSLw/81
O67IGhc6hiZKqoDAmg2UHyML+NnyznobZLGj/++3kAshhTZZkHRi1OmW9CmILQj71p4dzIJUQXSN
8oQSbWz0iRqEhc+I4htH+xZ8im9CV9Y2jIrW9OSdNV4Kj7UgkBzfEwuP1CIV7aYJl/fHZuN+Uyj6
FUaO3KELeyE4zmnMPl94afq6o39KXxgE9k2h6Ei6KyrUHmkkzlzgPM0ENBFnoKXxzJCgNnCZXUP9
BZSMs2/uc3WLarhHfLQcNykYpdSd/BxfMAiMqN/JcpJzP4LPWShJ6qpCjjbqwW5umoswNLaC88hO
wDkbLCYstpj2uMyVXArx/ITyNuZkDSBjMzAboxXegom/2c+HFDM6WxVT1P9L2nXtRo5r2y8SIEqi
wqtiBVc5te12vwidrJyzvv4u+ZwZyyyd4kxfoOdpAO+iuBN3WIunULwDMg5HrcJeC3roU6qoZpz9
7jrO8TgeTWK8TZe32qj3uEYaNVZc6WbXTpY68zC/eWIYN+NnmDjJpyrzqjixk/pX0/bmpBQ25644
3owdwZuNWQ+KGrj/04G4zbk6yQ/Nz8kljrgTfhm86tnmrMRH+GEH6qo5mtIux0bOgpuZHRIP7OO2
As/CHRPmuBWZqY/V5ThWuQAzR1nJ+jujlE+98w8Rrjn3xQ7zTwubQJcJ2G/qNLwsD20MLo3I5VzX
or1XTIsd4J/qOFbqBeiumYFNoP9Ovy67fUGNFXTd7i2p+SraBnbTuADevMxBZhxH4HdzIi74d3+6
q8P7oMv/X3mRiIyonidYBRe0Bmg4slfo4KKQA84n5fgLmfEXkUJBMxgBgrGKXwJtMAcMAFy/NE5e
zjIFVbpc1loVFF7UfCvK+ywW95Gi7XK1NkVeN4DjemXGa6A1l7Xo/oFfbAo0E33wZ0XuVM9Iq8jq
dCGzZwk8itX8dv2IvFxZZnIU5CdIXgs84JbcAdRBqQvblqwF92uJZoW8uy5w45uimrGg5IOaXpJZ
kq80DjulTPE8zSh153ECDa4BQKOj34mYxi2d69I2VHEtjS36FwRLn0MowZn4N6Lw2KdvIJS9LmJD
DT+JYPzVIA5jsDBvuaBgBcHC80g4er5lwMBvkChSH7DBKmzTcVJbRWqbDAgZtbH0o/WTovW5mZWq
6sh6eZ+WnWRKQxdYRgMq1GKusS2i3s6gmzLjgoc2zP05jD+pZrkKohg3+J+8719TpW3e4er4y/9f
uZNWwER1SxAQGqcX3odxBetn0Tiq6bwP45bWI28ad3EdjLPGF18Wv2U8c8DY/Fkk9DY2NAUgCYCP
t2gaO1oM2lNpNNWg4t3upv58yGIf/0bRliW2KHQ30Y5CFd6IjWhp4mTmEmIDyPd80TQGT2rdCLAo
Q3IWO8Puub+Cc2K2KqD2ijrk0fIrJqd4q0qntjus04GytPDAL1Xty9oV8UhK+JudG4nM+mO/e6j1
/U4SWD3T/4JIjdUhtjNrAVWUrba3c/B/29cNdluf/r7cd/1eycOAJSY9UjzYqZS+GqF04zd9B/La
jgPywJPD2MlQTnGrNKrhBq3sIFnflWGzHymvUHwJfoTZGAzhYwtDQxEFHPCflbVuMgFogmBjHoL4
VhKldDf6sillU2smwfQ7M6bd2LeoExTRqWpLSyu6Q5m2GFdqR1eIfRsDxvAfsviQTeJL2bXYuOmx
KKH5Sbu//ukvtIz5qYwpy6kaFFIPKolJeRXo7KrjCEYBgGwXHKu6iKYQREQV+OrgwoF2Mal+2SUK
iboyg90AVjhT0c4czEwZTAy+2zT6XWPF7frRLuuFjEgmgPu1gPHMSsBoyILa398uqP1AK19ghvlb
mRdRlBHGOKi+mAYpWdhIB4CGK7hbtfUqEEvXGYZvFdG5frblr31yh4s0UIzhe0pY+mKfGrSsiWb0
KAXF6TeM1Htx/Broz1JYmP6EwU/g8naU9+i+BM5bhEKgjC0TWb2Yt5VanWTp0MRe7wa7JbSWbqFa
6mvpCF7mFtkJU8XTC2/d9cIbQ6qMYIMZOIOoYNj4bEyVTlM6yAAjHSf5DcHhaZC5+J9bVrCWwWiK
kqh534xQTsUbnsub8E6xptlMgIBBnehL0FvDF3Ka+C+rC4fEnI1VmkEteykni1z/UHyL7vPbGGCS
+/JY2ZIL5Uk8Tfn3dYtFqiQZIL8kODU756mL4yw3Ux97A0nOkYaqM+ENm20ebCViiTArj44qZZHo
PUBnYon8CrCO2c66A0y2+Q/sYH2U5em6kiPkZayi6ZdgVyHYNV67W7aua4/bVNmyNxnbVYpk6MDb
ZnNkScb43BAAeEU84KK+Y7vba558W3vCPp/T3OSLBQAHhuzTJ8oJjpu6ib4bYG9kRcX23ecjTuog
BkaDuVtDFW7GQgYoy2hNUv47jCveFtnmMZE76xhiQ3hhmfyALj9nRSNmHjjsdUc9abeYRLGiA4B/
j/Uu2JPJ7A/ls29mNn+jbNPQV8IZnfELSVUBG4gdqFK3U5/8Rv2U097cVEtFpnjs0CUKMfZmFDMG
A4Hr4Cl9eYxJf4olLD2KAWfZcfPKPsSwCWSnal1SajBrH5sIVfWtmF5piBdqzJ0SvsjUFlNeSWKe
OlkmR4Mygu8yD5yFA3vJ1KIR5MxLKwd8gdxa0PYl/f0F2dRQk9ph0FUsz6pPjZOUZ7xQ35nBhvJ+
QXSsA0xcdOb1YKdclLqWUxq6gn+yRiU2BKhgBJ6CKEo8UuhWB/5Tu+yAktbS4YVkmBLLBrrzNdEW
2hmLH/W+1ap7PQh2itLvFCP2krEIXANLdicSifMhzyUM7wRycCZ+8EQqRM0ixwxsPpkk90N3wggf
eMQr4yyCZcuKu0QwpVo8FUZuKwUKlEFmD5XoxGrsdFn5ta9y0A6lNXiiAZRwLhUfmG1E4zzTN7/8
6iMwMapMElnKM0V1BYo+vG/raJlc/87vWQObVSj41hTgCxRTrEyoxb5jS0dDzrz2p37fHULAjTvG
o+4pDhhFbZj/od71h/khOwUemEUfhOfWoW+tVVq+I520PW9ObuvIiqxiIwHOT5MVxvUZhkyJH2GR
lhqHDkgM/sAxVJ6AxZBX4UPNC3+KdAwPj8P0VQDiZanzEFE2RSBgQFXQdacsaJnSJ6kij13i1en3
qX8pDN6U2GW9CDemrCQsv2B1CLz8DUGIE7zLTnlvUhe7eljhxGJsuCNP/ER3W56BTJBg4HqB3/8s
b2j1KQ91tD3+qEV4UXxeTvchja0XVRmqb2FtLCRH+d30tGxuK1hhK27AEIWRsjnmGMHWfdEl1YSb
keSLvQs1mTHJqBaRVylgOta+zPT1upVtxaC1AEbnkqkSCj/QfRfrYDd5nYAsN452ahHy1pcued8X
U14dhTHnqpmrPNaXozgl0KBLl/woQUacnTRnxoicvotuJbNOzNzi5exbAXAtmfFVcVK0ejqUqdeo
dvPWxJjeriI0C6qOt0XB+5qMMlbvNMyJDqLxtzx26+47CZ+v39fmM3J1GDaaR5Huz7HYJF54o3v/
wXX7p3D9y69lHfBaFBPO9UEfaZaDsm95DzRe5A3oHkk7XjrL0XE2iM9Cn5TIKxMPD8vQnMLCpbTh
1Fq23sProzCZedtPtdGqZeJlyuRhQs+cBupMefClHbNvucR7EPOOxDjBpkRIawh0HZN/gPS1wqzl
OIZtTQP6nY5ClXSxaJLVQTBQbYy8FPG3q+4itbf1kaNsl3Sb7zb7IYU5hzTKqoCHaIKJ1uTcnX1P
BeNZf7MQzAtWZfeObMnUBBWZFd+3XmI3R+MP8gxqfPwCJuh2Y9QE0tgmXlf+7KXZkrgIL+/sCJdq
/iGCcYGyMCfqmDWpF6vjd6KFuTX3ZX2SVEnbgwvwSY7To6DSBCUwDJvmc0DMYKoPfYoEk6QJhqJU
B0XXo0H651jIMW5TFt4UCs+iIn4R4vEo+fmZxvFTSCp0blrK6/xvVvjWH4lxrchLsEmVwe1ojxVq
PW/dObcDJ7Hm++gUAbFJNyU7e+w95Ua8+QcheNu/fnxAxr+GpT/mWmgsfkJ2wcH3kx6D+3K3EACK
bvYaETN9Er6oznVPuKmc4KGRJFHHTqLIPp8oOh5VLs/0fVBtGbcOXf+m/5E/JrsENJG1k+31rwum
Sn4SqFUcg0deYNl0xqufwDrjgOYFgGRmPPhl8VAS+kg1JOFN4GI99osUDZ1Fyu5nEihPVdp9HUOD
49Y2s5/1D2BcdIPJuaapUJhRwC6L7TaPnpMbjNtbeBPseHq2WXJbS5M+51p08kfD97v0vzv8jbng
XSv74maZDZx2BQe+b8uLrsUxTluW/KjthDb11KIxleFl7DkP8C3FXQtg3Ns4dWOYKhWyYf0kFb/A
iZljSUWhhXVdVXkHYZwYWGGV2k/GxBulNDb9XH1pFLDF/v+EMG7MKMdaaLCt4w01uZdmcpaNnjPl
wTsH42fKpDBkdULuMZLaLJGr1bxmBU8C60qCKTAGKJmrpUBqSNXvYyjeX/9Ol9NaCGra0rSjuoR6
I/t+9zFPLoxxjlu3RzvBsAWGfXKTHued4fSH8W2wjcNSUfKt6HkwIzuws9uGo9qbnmP9I5iDqj0w
RMcUPjPet/vKktGLwVB7JWF2KjygF8E582KZbIzTFLz3UIinoqIyyjGnqVFSgvynd/MvqA+Mklk9
53fDt8oz4Ce1b4FHPf92xuBWEZogKVqQnXld08sJvfcv//ErGP3JmyzAKAHsoLanNyzd5wqeAp1X
/DYyE8PNX/3UwtKxcagf+MSLW7a+/gLMB6/UHhi7QgHZ+W0S7TQpsrBarWX/GjDu/Yy6oWoaypY6
O8ejplpVNipsJO2PgBLLRo4NbiXlGrK+v/4+47Pqfs4FMUG2XJR3lPyYAMcgTIrbZcCd6GKnSQan
rHnbnltmuRbKOLBKb/RMWoTqquaIemAHVc+BMtgM52sZjIrqVaP0gowPN1ioHd6OdmgNDrHzG2y8
fkHZF4OUQN48+z+DwJNB8abBk3L89LaOfHxbRj/bRPNrkgyRBwbN56FSd6E43FR+fCxH7fG6RfKu
kVFHUsu1IGr4or1bnXMXpHIHwVOOvArpcjGXdv9xIuZBWpRqkeTL22qMb9QMuaBc2J325fpZNoVQ
CQQb8GjaRQdnMMoKpNK4OX86DeprMboSqPquyyCbH2wlZPFwq7pSlcgkCcNAwNhf5yAfaEygkTpK
aapoR79IdxRKUdiJmz/JvROeeMW/bd9FKSq/GlHpRc8FkzdYq4+QY6c3s616yUPnxa5wblx0yEzi
5efCnV4Cbnfscuty8ScfctmK0xDJ/hxE2pJcB7vcLk71XXLIfySF2R5Vezl15bbektVLXtKa/oPC
qUpu3+7fB79AfVFFwc8lvGXr1tMAYjILAHTMc47pbWay63My99vVQ5qnjboYRIsvjKjwvtNKrPaB
30HjnUn+rEw4TeZPHd612lTfkFG9FSXFNfLpwFHaxWFcmN/q8hhnbdQlwGqqMsKhfNS99HvRkUGm
Iv0iGJppMZ60pOnJLc/qF+dxIRbPU0JUFQ1ytklHhripWgqD1KfOJOl3Q38YUwDUYjQ70Y1D2PMm
py83DBYtXUYpNFUG9hU7gjYXhk9yDS+DwSLAJMJb7DZ5AlYvqr7SDnPveIOF3vWPu/lt0f3U0WUn
4Lxgnj4AvatHv4TCYPhLtme5tsN8vBMDJTejSXyewjjh+KDNKLiSyKhoXmKiuksRHuLkppefBJUT
Eza1ErzgBIei2kU/kBBSj1h4SbycAKmrNKn/pvCGm7Zv6kMI+2SddU0ED2+Fasd+uanmNP/od+2x
dAAsY6VOdivEJuHE9k19BBSRAZpa8DWwnZN+mvsAQLpIdvvcidMnkEVbo3gfF25LJk+aef3+bWeC
3AstDkCGYPv8s33PEemCQZZQh0WCOUZ27vY78ApZwWtKAc7JqwNsxqaVOMbMx7FXxll8L4AsfX+o
5D/r+y8/+8KuV3IWBVrFwIxixFfuEQtaRCBs3APXwKt32mmB8R0e/wGpwlarU1sJZHIyTRqbYDJg
Y2GRe6qEfSHpa4ItPRIrVpuqTuYfsh4kqpXqXjfuS+yTxaGsJDOpWGfA1PIemJY9Bo97vEqegx2B
nipfgr2G5i5QfNzsUefEuu1n2Uosm5YZczsSIUSPD2wBwTH5llmtOQGiMP/Gc9Kb1r4SxaRmgELO
MYMmph6pdmXRuKFwHgw+VOem7X2Iea8drnRGUIK29gd8SLXBuK/SS88UFJiHQtb0fU4wPKqRWrel
WWitphYja2hm0Ywa8RTFGPVOoi99GeQ7eQh+qJ30TcgCry662YuFxLCKskL3SzDAy6xiNFydc3Si
I7oXdcGRw7SyZa2KnQJQ4G0GvoVWBCAgRnT7UkQLmxbOZJDZHYzhfqyqZSmSPk5pNrp6ON20aWeK
oXgcBQfwcjI9h42rQvdNuRhDh9JK9lLMmOk0QyXCyKO7yRdrqxwj2R5a/5wWgAdrROwXzLT8XpT9
aIFiUinMGI10awzLGynInkc5Vr06QotyAFK50f8MEU3ttJV7M/HJq5yrihOgzW1VmvHa5GFqNQU9
YRcfs5GZLrkxIaUzRLll5Hn4NCco73ZRLB8F9LPNQCxf86Yen4CUYomAbfGyfijtTpfsqaKVC2Sh
8KYhmqWk8w0YYJxwlJxaRuY8S8JjMJLfUjBbWQbcgjgJLDGIDnpcvBK9cNRkOmdh7ul1/BRoQmWq
U/82JUPp+KEwolSmvBHNV9wgV3ZUCZwoHd1MlCszH5NTIcUcq+FoMrvo1xu6oIZSJLjV2JmaHt5P
WfwQ0epf4wF99gnsgh/F1AXGOeHV5VYE0Ehv5aLkJHpwW9ThnuN/NmP9ymyYCJI2Rq5ixVt1B7xC
FSQ0PkpB3wxnQfMIrCZHok1er8vkfUYmiugSRGKIBE0jYtxGqqSYtdwcRap+vS5n85W7OhoTRTCu
3jaAYEc7NDvOypscV9hq+i4X36+L4X1BJnZkWW0EQK5AQq9I32DWd7PefLkuYvtRtjoKEyVokGhD
gPVLz39aagXpoyqY2kN+VB7lwzIWtrAMz6/dS/CDI5h3V0ycwIxIjn1dxAlM+h1TO7hX7shZeOgt
jKU75T1CcWnOv64L3ZapIsNWMLuMkbjP0b9E3WeQignVCYykh5mjhzdyX3By3P8ReD+kMIov1BOe
v6lKsU1BXMGkO/oS29q5soGVYvtHZIcaRgt5oLHbOvkhldH9qVdSgCvCtJO5s8QhPeu5ZNMhvVOV
0bn+GTffDahT/fUZGfWvSSgpXS6jEGjc+qTywvlW0m5V7V5Ofl+XxLswxgLEPjeirkVaOAbHUceU
plybvcYFSt1M0gy8GgCVip0phUkkWqJGYlAiu6YBJm4UqXzzWyz8E+IWQX6LVZW3iEQmidAYMuqj
PxbAy+xOJM1HWxMrZ25RNlFTt9CIGwDwCwowIqTytHfTHXz8SrqcYpWHoIKhlfJAUbfsMDrVpE4d
8WpEm0q0EsG8COUsEIM6DVNPyVHIbtHX30lYjBvGkGckmze7ksSYYjqB+GvocJjGmQtTPxCTIpH6
sfRcB1fwqs6M8O8P2I+WCLiSyxjnMp2tZwKKUI0DtpPEnF/yY2oK970XCBavXL9pKCthjE2mXamE
JZIeLyNiYql98pAn7V0zRw9YVd0N3WhfN5fLxTHmdIxlZn2LfpyywPwA7SfusFmk5xYkm4KXOnpg
FrpJeXF+80m1OiRjo8D7awQsyqG8VmMmSTHOCo1FK84C0OtWL4UwOoMwvHZF/UWSQdYzlp4aKbuw
LThP5M0e/vpqmVAWyhVRq0ECJ8FtcJ71vTjv6n3jhS5g7r/WqRk/G0+N3YJXNLMxJ4XB1n+9X898
fiamtREV9LrDp2ha8b6gGK6c/CfOFS8mePGCXX1uxlfNfhnOLSDfoMC+R0ITOAmY/9K8dIdZXe3/
ebkso9Qk1IrRx0Hqiffp+0R+aAceAJ/f5+P5ZYBtr4B9FKos1bD3bGXl4nRjmLFmECEboUclfDSK
GpM5qsX5hNvu/kMKc02hAeytXo1T1BTLfYnCBmqJHoi0Ld4DdTu7Qkf3r/Mwl0XolEthgvMsqYD+
3Hiot5sG/vO/gFrCU93SUx4KoOr/mXv9WzD7Zm2NqkUmXKhuuPe98KeqgnxkPra75eLa5+ZXj0qV
N3nXP+x29PgQykSPIu3HMo2g/noQWrR9nFAoHZflt+frcrYD4YccJnYMQ6rTqYOXw1ZDIgPBcao5
KrItAWC52CnAppLO+DRspoKUXEOrMxsKb8TztJRzzhVtfSxdFFFdkzXAalMmEA0THXw6oZ8cKWVs
oeO5k/DWNWWBuiUJeFMuW5FoLY2JRGroF1m5tAb/Ijesf6LHZMl2csBuxvQXuSEfoOcShB4+URdl
DKDJFCTP7NNWz3QFiy3vM0aj3YIEUB9Mk9gupo2Ec3AYnjAyYI1Oc9eEZhKa9DXKkR9fV5jNku36
RzAaY6TDMBUl1uGXtyheObYiYPImBHnGaMUPmO63ux3hNWS2lGh5ZpBlwwGZJROPdL2thM5HMRqb
W6aWHZuZl0Vtucu1BMaRYf+0ixsNsaAAPlVOfhhdtcM6OufrberO6hyME8s6IY7bJWVCacUckJmp
+s+nwyi5nEviyGFjDW2LuUBNa+nT6Yf2rn5Mb7tT6EZgvQKO+i486DvyGxz2nOO9g9KwEXX1FVk6
vECpdAwXZYuT7u1xX6IZCdqL4ncNoGrdXNIHeurs4suiJvo5/Ja5xgHDWsfstr0PuFiGnDtVGVUN
Cl+js1BQV05cQCiiJHiW/Nfrn3pzUmB9ZMb5pH6nFaqCI8d79S1z/Dv9V3HSZUA0KvsGW+jEiXE0
DSM8DRAxjv731OOGqK0ovP4Ni/msYj2tqZS1ZYoloP6Y9Td9NZipsatFxczEwKrkGxL9FDJO6NjM
kNdSl8+/kipHdTjUmuq74kEC+G/zeylPh2fZivHaGI4VZ0ppc9VpLY+JJFhKKufGWIzHJm7yndzK
eyA/7dE2gvvRAQs4W7qt3mCK3+rhjBAO9sZh3FWn8DbfTe7S38wt34oddA/OrVufQNTo8sYSFwu+
sAAJw03AJsaIOLt97KexOlMNtQPsO51iObEC+XnWclMcZTsHWIIOfKUq482KbN/Fh1gW8Uj3/TIV
AoMCRLBzFgo4fS8/zB7IdnaJW7zwFi83LWsljklPDLAVAqUb5bQxHZy67V+wGA1ICMJ5h2y2zvSV
HMaC1aBRAK+ENMhPTAXoK4D3GndjYArA8XAA/8DHd9iMNCuJjDlrYSArfYjMYbBEyzAVrL6BErE1
s324a63wYOx51rstUTMMiqWhZbXmsxnpdUmLsQIl26Q2VgFmrSlyrvsongQmtpUZUfV5ua2kDlw/
/DU1f7JigE10RSbL5qiqMq6gVTIl9EU/QVsuB1w7OhIpD6hsM8lbiWCsX1FbPZAJrF9rZsDJTJpH
hHQvAGMSYFW8UYmtl+H6PMydSAIKVXmIx8Z0UA6KM+/yo3xYOtL/AHB30eELj4EqKi4ffC0iO6M3
t2GFcdz38o0AhQMyvGE1X3vMY1S3/wAXfPtoH+LYWEHLpBRFVBwVrzgPnr/v3GVzoj/xoU039W51
MkYr9G4E5Lmipp48JYo9i7qdUyG2ryv3pitaCWH0Io4DoAAOUO6ufmuHb6R66MqX6yK2vetKBqMO
GNCROnSYl0KBcpAO3XfFqU59YIK2yVF9s+TST28r+8clMRY7AxUZK2LQCRo8DG1n9tEDbVMzbBqT
c7TN1GF1NCYjTfwYLVmSqwDmW7xdc6qP0zIvcOItVm0+4LGQ/Zeev4f3VbpAp4mkerCcCZx7PWrD
2JwFds4+OC3cic0+d1CjfBW4dcrtb6mDnxltChXwKp/9K4hzARq2KHzmd7ZM4yMNg7MwBfs6NjiK
sqnwgEDHoAee1AAh+SxKJgMRwwqlgqTsAHqLTnPC6W5uphcrCYxilPUY9lRIVXCdvdCyv52b0muz
A1CuHuXuVRFuq+bxuobwzsQoSA/cxkGO4Apz8EgEMubEJu425uYVqUBYU8ETBII1xoZbWcZAOJYS
3lUDSmhWv5OnWDTF22XaIbwHyE/14p//pMYIyIq/xTLXpYQAQw50tERq+Q4hDDzP6R84pwVLRJIo
GMI1lZFQjIWUJyU+Xi1HpiS8BcrvjnrXL2gzSVoLYXQC+0i1ME+owQUStfqiv5Em6Was1Mw0cnKs
U8XRh+ika4Ed+umZdiUx5TzqOZ7k8g7fGdApoZos6+Tdh67MO2qqTm/ECHilRWVH4/xDiIppl+lI
yhXfd6+f+dLpQxjSa5iaiJIPy7tQ15iny4DAChrp+IuoFI1t0NhLCwD8/IEgTBAiNANfjbAP2j5q
81YpFODTN0C6yUDuagwW7Xl11EsjA6KIimk+RdU1ADowWSfJtDA0MqBe9tMxkDHDND9dP8dGCPss
YfkFq+vBrJYGAk7g0rWu6pX0TUJSI+2pV9A3bFf8EwKSy8gCiRrKVQuq1SWUTqqIeeeDJ9IN60On
dHYmUUcZDvrYWVR8GOMO/A0Vhl14NrfY1Od86rNc5s3gA4oiGRTkhVR/KmfJlNXM0+mNEuegOuMV
pjaM77M05uYiuaQaCD+BzHJSDkaDyjBamhhG2kt2R/d83OEtM1MMIgJiClOmF2OZc1hk0CRw7vg+
JiXi+aZKhH0TNCct2HNU5jIxxdE+RLHDmWlV9PMIzkqMFbR7IbHAzGBjhnZ2kB5YgTvyvuWmEazk
MYE6A5XHnBBA3REBc1RtUO6TeuLEz63PR2WDEMA7aQvQzWczoE0hgO5eVV1FbexIr815/hIWghnr
z9e/3pagZQJZJCB0AU8c4/lVrRWUKgPAWjPEsanW+asQDse4IV8N7Q8igCyqZEE9A80eAdX951OB
lYyG6oJMv7DSBcfooDkZFi8Xw+ZX1TYqwJ+lMUfTWiphni5FZxSvcMCd1R1wWEM7skTd883zfAKe
OBdg7fLZ8lkoE+SUJBArGHbmYTrOztvkJyairHxCKwiYRaZRoY+fxrkrqvGt4E92WhY8c+D9AiYR
8uHPBI1E/n+RRKPDfP4P1gE/Zd2yhNV9stWcHFWCOkqUyJNiPXcIqG0nveFlXZsaKi3hmgKARTYY
z1WARg1AZwoAXlLiW5MaEkttCXEELQeUJp0D+7pFbB4KL3Sgo+AZD9Caz0qaKIEc0QyA5kMamO38
SJuII2FjYBZKshLBKImmF33UCAB7XeAopvO8I2fgv1sD3tHcituWd1zLYtSh0hIkrS1oDGLgh6De
9iq9yuelBolG4SHlQURuJTwf0qi4BNtV+I6EeIrkFB+PqPsQ02vybVJ+vX4/m6EM7VUk4IpIJZ0t
4pR1FwLxDqHsT8BrtqI0tjPgsGQNgDJsxoOufgcQSiA5o65jT+FjGL/EuqNrQDBQOZa73ASbEGDz
hCARRvsIWdznb5c1TRP6mg6sl6n7JRqgeieyYdGwfe3q4ssYtIHZpRT0AUS/53zSzWtbiWZyEaUc
0rHDqweUb50zABbbbsySPKA6LJjyIXeC7D7rsdzKe2xv2tpKLmPbRhEpbYLnsItejNXNsjXyxl+3
JSC2UWD/XSId1aFQR5injMAWosy7sW6AqxTmXItefujl3f0thl04k4Ixl8omASQ20BymyiVYtAs8
Qz8vNSv9GB6GllNz3lRMYEb992Dshlk06YkuCyjHUulXKXypxrNQPlX+aeYt8Gym5OpKEqMcRgZP
FSY4G7lduAO0/p0kZ7pddvjeSXL+LIiuJDJqocWdP/TYZviDELadJWBFElBRmoI8aDGNlccSgrn1
s6iK3+c1iN0+Yq09s1JT88ZnFNKd+EkAjuJ1e9tUypVMJg/SEr+VCXhCXRHkCGN3Fxq8V+6mdqwk
MEEsGydSkB5+ODAeYxR44qm1++5BSt4GMExeP83GlinC2UoYE878PMxyI48X7HLVm23ypQWXoila
8CJWU7oCdvTjZDfY6LhNlsjt5m4gbHyWz4Q4PRALJQecCq7Q9wBo6w139GyciJU7047a5Jbb79nM
sT5OzD45AK8hDXEJKPP/oLX/mxxrMyqsRDFRgdAoHoyMRiAtSDEqmcWaXU8FWESl1sokwxMohpgS
3xuyuOXlKe9oMBdubSWcMX0FTjUWBAmGKMQ7te7rs6EGYA2ZVbOliUt7rAuqTbmb8/GmnEMHYWSH
NUqrnjprwGQecKgnV0j0b6kvYICWHIKQguumwt/TjoaeA74hEDtzEI1dO0ymLiWZiSkmyUqC/Nkn
KEYRASFBMgaz0oTXYRzuW2TNoFo7jYLSmaGCvdomlNETSFN3JOEDCfvYbJLQqcVpr9Rk1w/GqzgH
3w06AXBpoDFmAeudnLdvTddYc4Pibq3d91PxjKqHAzqgPYEm4bW0J/3oSHW3m3ty36nZfdpnlpGl
X5Kw/9720a0IPEcMPcZ3iCpvAwaCq3l0IqV2onHUzXRMrVnX7W4E6Y8R+Sd1mLpn1R8xFB5pilcP
sgg+oPBbIqaxm1UCAFoFBdTuYtAeyUh+lSqG4wP1PlEAGJv6zXMV09Yq1HxXDoEARk7Up9HBiub+
RUmSc41cTjYWzs4ss/xotmJdvFMSIFmj2zqLgG4zpgk5OqU3KDKPPB+w5dIAj0jfE1sDW2if3Wha
AaAzVlTB7SZ0u0cbV0jNpeGt2nFxZ3jziY+htPUyWMtk7L6YtSynAJty0yCpraSr9gqMoVZru6ll
HhrIZoq0MgUmJqXdXAiGCDjkWQ5NKfqtAhFD+snxpMsfuWZvy1deBaNmVAaaDX/7lQUpaLpbnga1
uZBo8uZgth8iq0MxwW8Op8LXu/AvOsboMN39U1w83vdjYt5MO5Rjc7COJhlSMMGW+twqhl+cD7j5
2sFQA4quClop7Eo1iUalwxSu4GqVvcQCfy+ftFNxM6HIwFfA/5E8fIhj7iuJ1VZE9Rc1PBO7pW5o
gc69sPIWvF7JHszeoApxDEBu8NphW5oPPIW/j8ncW+TDN/ZBCw48AQXL5JcQFjbRS6tVeHMim9mf
hjIeoMIw14YV688qWad+KbVZCaQZzRpd2U1za1nWHTUMEM4O2IH4AX3rdGuRjC+Z0lZAnQRaSYDs
o6mmhoBQJ4mpK951ddlyWmtBjAMZsXcIV5aCpCo7TtN9ofHseUsdVwIu5tviicpJjNT5T56qWxaG
PXS09LDmtLRyPt9UG4NcRdVxmjY458ZrEt6l478fOIBRrWQwVjxgPqNufTiovgIfg3gCnIhF+nc+
Bj7J1lYSuxbGqJ6gC5ViKJnhJunvUMaKpkzMGj22unN9ybmuCotOsZ4XAV4HUjEGVgGO9/nj5Z1R
91UnCG4ZB14gU5AQCrodho12iAZwRMVpJN1nQ8wBU9vMnRdMLez5K0AjZM1rnpGkF6g3ecqUvGB0
PLFDTZ9eQJNTmkEy7kUp+T/WvmRJblwJ8otoRoIrrtxyqczaq1TShaaV4AbuBMGvH2dp3lMWMyep
7jeXvqitIgECEYEID/cDqTDsq1V7ZjeukaovlUUZ2Haq6s1KkNRAl/jLJCH6MQ7Vr4K1pZcmLF65
KpfS0NPfubiTVFiFVegNnixAtVD1kw6MidjVxZ3d35Txptci9/oHuRibTi0uvogTd+Q33uhd+kM9
ztIfOGrl7m+kPy4uz5rbdKi+WIDEffz8dgmZqLiq+EZhjldpD22m7uz2UWES1Ff7VCCt6NeKLpec
Az2xuQgeJK6dWJsykIgBaJBslclHtqR8bwJoAB7YPrPXEFyXHMSpwYWDoNlYl3qrgmEEw5c8C6B0
xSz5by7SyaoWHqJTaG9XdoM56yj2DAkqSW07ZrHL7fuplm6xVge5GINPV7XwEix1HHD4ddhG4uF5
iVenNbPTMd8OGOBxeHWyHBRHa2/4iw7jZJ2LCzEqaq9i8iEKCTyS2czFum9F8qqAZYk2WWgla5Ws
yxfiJMVenFGD54QPHarGs3b2XDX+nRp2D+szc5cC42lmvTiakzGh8W7OrRN10yqqG1PFW7neF0//
yWoWh7FlIo31XEU3fNfeiuNMCg6mZK9x26e/QJOtWVucyshMadswPK/mQKwfkn3mRVsbbaC/0qaf
v8RZMDlZ2+JIVhxOsk763zWluQqib0vPvp3nf3hgfLNWmoXLrwU9H8MmUNYxDNUxzgJ/owH8Yqtd
HqrEGTyjMEEMmDfb6x9sed6NGfYHchHI94Bo5ww6aRbSpKWpMlBPVOhjTQn6WNWOTL+mRvEzOQXo
0a7EnPcyyuk+YlUA5M6ZJzo/wJwuah+Jw5muT3ged5X6OEElgk8YRrOUXSX0Y2zf8T47qsPk56uq
tssUFJbRabKRRs1p7xnYkVSp0mNcLQ8tA+WVfGcpzHPiAoCUx+vbuvTJMORgqFrDzhJzjj4fA4+E
lskYKXERNl0ZjvrXRL3Vhb3ik898JOQNiYUUA10T28Do0cJ11Lq0a2JWqMUlZVhrjisa/h1Q701N
n3sTJRqe71RMHvAydUH7nrtaDHZadQrSiOSuGMuVPPJsRAg/CJo/QFsAMjUfqsWyFTpOQkl4BRSO
up9IabtqmWyzNoldUta/STwa+YKvs234EKp8X1HmMYzzFFXv9pTcN6J6lNa0q5mRoQ4UB3k8PmCG
eXLrFE6LiF1krJb5l25k/tnokQMYr9ommvMLp4UKkJP0rVlBiSS9HwZAK7uGBL1eeLZDgPZ+qFuz
dieZC5fUfEcgKK8rayLF50cGPwLtc5zLmch8+cZV+hrjmdyqQiYoVAxjl0FbVxhfrx/M2Ud9vHsf
rSxCwCzf25sCS22SL6IDiUt+Y1XU1+p7Vq0xZZ7fNnTXdF3DRYDXPONCxBXUpaLiNPSsulWM8o45
xo9OywIy/Lq+KjBnXViX7cyAHw0vmbPhtHHMuoqQogpln3LV7R2bhxlPEq8eBOrURA8ay+D7yUmk
a1g1tHZlooFdpM0gNB/f2WaOKbbyhfZVehOnbX8zmdG06dPqU99kyjbmoPFhHAKAQ8TbwByBRVHF
Xk2GQ5Vm0jfHqXab0cofM8VyXvgQ88lL6DBSl0EO+mW06srPkmw4KODfd1PbUgMMCEHaRkDPD61P
M3AcDD/qVVu6CYBN+3xorD2vm+8q5mi3eQlO+yGita/Bd740jtbu0yGPPTKi10CLqtlg0LEAV09N
j4pmoO1GDfKUtgQEt3FPNoamgiUxbXHtK3k/lmooOszwpcZXG08jaOHZvl1oD7UxHOK+sT3O+ZsD
SaitExEfT5lvjJFQy9JjMSU7qNK+pjq9zUr2hkfQDan7R7tmedBL8tmYxsS1sv5xlOArys2vUhfO
bqLizmgjyMQND3FjDV7dOZnbRRH3GjV94xXvQ1WroaRpDJZvaHBWMlHhpLnTuWnTVq7eEAdNvlI9
iIE9ohpEPScyy01X8yKwy7QK8xJYF4PIKuC0LFywReIgSPqz7uKQ26WNF4B0XCsvE7eDzBS46a30
ZojhnLgAQZNhcc1FivQ9zfnGTMEGHMUSPVJLc4vcwGTn2HK/NZxbS5TQ2NGrnwO45TwtJdG2cuqD
LdQbvNZR0BAKd+Nc/9LkFgmGinZu1WV7IrsNS7LC0yeIT/Gqu7em4SlSW9fmEjVhW4ePa76MU/9G
+gSBV/2kKXGPhUObQ1jKPQpHj02r+BxvViftOrfUjfGgjwpuWIq/z9l3IDe2nFWQnJ9f1KKBHpOm
7BqtDkA2rHplVwJAW24HJdfBmWJs+0Z1Cyv/Nmby2alEBBCNtjHyovNTMm7Bt3PHYmyqWUMoxDaH
HU/YhgBGV3M4qHqCRlcs1A1lWhGmKvkcCc2vSgN6mHo1/2cAF1vDDmZi/IhM5zUx+K6ykp1MGAZq
aHywnHbLeY1yqEY3Rppkvm1EL+qobUpifMoK9VEtx9uyTW4GIx6DQZfMjUC01lZA3TgNB82pmF5U
J+/uIJe5M2S0JVMiQt0ptmxs3uwmOxpR0vgWBUcE7j8Hh1baq88QCbhnpVn7rCZfK2cAs5rSxG5b
5j/rZLgxwAWSQvXNt8eoP5hA5u64hYpf2jZ5OLQlhvnEFLvWoONwQjFh1ysZv5Fx5XgJyUbXHtJX
QnPdt7rise4x7RBZ39sqT++tZqo2uWFHYVIMbeQmg8Vfm3hKwsZQc+jmVjEE1VPbk6rDdkndb3B7
dzTOsvtR8OkIHbx42yVOdSz7MQt4Kp8x38zQQLC/kJHftCb9LFNRhImVxm5DukOqMraRQrHnm39b
grWu4SmavY4DWp4xMqFdaui3rXTETWep5japnGRX4hZ6YiiODmSYXIvrx7q2n/uhf8FYgABWoa89
kgI8aXS88aEos82RXCFU6qHF9N5jsj20Mg6h5bvRjBbFHWHclMJ4IhqGwnIij2bqZJ9ZB7XzolC/
GPW0Gxzwa0SWDtSYHMCl39tm7NoGTdwaRB9eVoLxbBytVyEdPOa5KR+TagpLlj4YY/ZPO61zSgBd
S8cCTSNyuSVqg8pIm/ScgZqs7nZaw5GQgERN6vuxNjy1X+X4W8JVl/bmFOWkRZB2vO8bB/YStQ1i
8NoqEC6jL6bx1RxwGZX0rquSoxlL93rkvJCM63DjYEdFlWrmU1nkPjS10IeMCxiu1IMK8T3If4QZ
pLGHMgJ7aEkPekn2ca+IbdV9vm78PEGASXCyQrgCRJhnj48+BrtSG2dTCGTAFoP5YdHtIeeDHqNc
K8idp3iWhpScAAVPLeesEpRDuCUdoI+FwboOXSzDwwTNNvOKXbqVN/+YbAPUrwDJIRWheLyBh2iR
B5sWYxzp/4SxlgYTouInXjNzv3wMYq+AGp5P4pXveCH1hqoxUOKwhlQLRj8eIHNQLcfoDST9CUp5
EYs9XhbMU4ZhU5sNtGkm0FVFVm36GUTxvLxnD2ZSATepjqCV0ZKNQbgfpcgLZH5DnPiLqY27lI0y
UIr+ZkhBQIPplaBjMUYJQP9y/SScp28ffv2SEclqUiWhBUDZVvtSWiDqW+vzXcp7Z5Qh0fA1cKEX
b86S2kph1k4VInodCjm4RVt4Mv6aNxDIS9asnQl8vV9nCOPqtj0DUM7efwRQtpxGVVi8Dr2rHPRn
4Q2JC42Fm+Zp1Lzv9Vs73coDcddLWJceEtRRIS0A54XjvixTNJi4rBqIr5uTEQzJ89R8d/Q1+ND5
1YV/PDGyqJMZoyzjQcJII0bXSW7b9KsGJkAQMl4/GMQ+t/TxaCy+nM0rKGxIIsMcTBu+aKtDn1SR
byTj4zgiONjpqCDlKvFeY8KVto6CiaEgAEbipbSt7Naup0NfjeFoyzAdq8FtkJt5Yiq2XZ2/pmWx
5fH04sjc0/Su8+tmvI2ZM/qASWx1G8MddgqZIsrMHa1tMJ1Hijdm4jlyoAhuxt/qRL1BpT9QZP6o
DdOup+nDQPmdsFIvqTBwqHMOUlBVPdpZ+zZh2Kef+IMmVBCYM4sGva11Lo+aBOmcfHDUjPoNt+wS
bJ0i2/bAGICrLILUk4g77YdUFV84ZIdRRuI6zgQJ66w7pl3zFPViRvepvwyFfgHiG0oxym1KaQA+
ak/vGHGtKKPIzDN/nDh2isqDndcogIxkPpzgIYXOQqAWyAAbxxhCYjuHoQHVBe2nT2WrfQMxOIqg
4E/pB711Wd/sUVyoXdrZR/yc2oVELN4ELbjUrCLuAgvUPKGk6GDEjXI/2t1R8Og+bsEup4OPjYKK
bNKlR2l5HED3GZkNUoH+C1jeUcjAS2uKxEPPIhRn9MOUtr9QDXjuebUHo5sBAP2Uu1yzKldW/YPJ
MmevSiMYM1txVUwVuvgJkQuY+NFqjYPQqscJWJUCHz3q0W8Cm0cL9gtRgR872TJTvk4tv1dUIP+F
JcwQj7HBTUWfeFVr3ekFU724y1GEyIzHlKRmoGf0x9RV4aTYh9ZxXuJI7luVvOmS0vsoSt+0mP/S
ehky9AJcWVj7ghEcvZHeCyveMNkdTFMc9Ya1oEja93HTBiUT4HGY2m+iMOpHhQ/7uK7Tp8YCC1fG
6bd+wuJKEKsywfcY0XwsgByx9ALiqEN6a6TtXhNc30AD9s4UUKVJAaDYaGmrBGUX37Vc+1oR/Vuv
GCCnadX9aGqhUMqbUSv5dyue1dHtNhTNmIbClMNN7gj4+5JuCoSWsORkg/fKQ10K5osKNLhjM+Pc
oWQ76ppX4/WBmo7YWnh7eWaJIziM3/tYMfc6bT5LXQloZVM/t4oAswL4X6YBbn6wt4AqfDaq1h8K
Azk9koDJSrfMwPNFRe0MvLU96tRT4/XatNNoD4SuNA/9NBh+xZNDmtS3yVT5FbFv+NQ43hBpG63v
njFU5aMSsCM528aF5mVgNaQ9Hss5oqJkjq9r5mdWkLeoaB6FEn2yI6BAIpDFu7aVtgh98tGRGMCP
669dGaX3ZtkaO6pKL7VtH/L13qg7gaE1QWf197wrRw9vSgiTl+mL2Y8bRVF+mkOfuFNVF/vSGqN/
Wh5GjnES8M1FxihpypqoiUAlXPsjtzx9cFZyijll+Fgrmltm0BRTbXue7lgEkl5pm9Ku6hHv/vxp
svjzQMAtgnpt6UwhKXci6lAUe1lx+JdSgVOri8gyZZHNOgupANvZPgMxu3bgIZ3lvLaJ6dbH7IV6
xlPvSz+9yffVS9e640uCd+FK5LkQw7F8g5h4BFDkccuUoc1bPVNLNoV4PN/awKz5s5Kc8XnwzAcN
RDZpILY8IDd/0deYY9rZzp+YXnxbw8lQs5fNGEZHFGrpp3KD98+hfEYVct3axc9sIitG/R8iPcty
fEMbzeZTMoXcGD4nirGLIPiLJluxy3S8NXWT+QAUgWN9jRX3PCfDBjsoXav6bHqZqKhdD/l0B+m/
LH8Y3R2wcDS5axzua8kKqvriEk8sLc4UCFGEiYYeHhq7YVcfk40MrVC9WWsenrX957z/dEWLJHxs
kcXmxbwigFb1kPupj4ZhYqHy5MU/my15GgItULdRuTeRtNxOn69fnjNYD34Amhsz6hmMZ3Bxi47A
GBt6Slr8gM7/DdStjwXOTutDlzd856tdMXj+boVBDFJoOECouzpzMnrybqUy5/AcxRTmB2ef7Zub
7F3+N/GVFa2nS3uLOQ24IhwYnQCZ/NESNHkp9J74/A3jbfqWAKlUQjHXDAZMBIL3QwuKJ7bNAxDx
oaO0Weuyn82nzFt7an/OU09XOhm6wkdcE0VzhwPYKDFyNu4d6IQ1mDhbxfDNV3zhAmBulmbDh1TP
ejtDjIwsHrCxjT+FIDoLI197nLUUirDfFivkRv+Pxf2xtmgLgMDJSfIonx+sWog0atu5s1J942Z4
rP7LrfxjbfEpNVtRoYqNT9m9jb4CPGmJ2zFrUrAbsu2314/o+/jh2U6ivu3MCjAQLFpcSoMMUHsC
UyTQfIOvvg5PPerd5a5+QTHf0/f9zoSWVqDvwK8aghks/PWrvak29V38Lxf+56cs50ni1FK0ZPZD
wFnxnR1iCPpzgemEeaZ1E3nTitu7+FkRuCjG/yn8whKGpIzEymwDdQgbGq0oexBQ44DfpZmO9a7Z
r3MEXvDoAGj+sbfwsyOK2BPr4yFUuk3XIZ+v7kcpvFYbN6pIVtKTM+TEfCNPrS0+bKHEGo1trK4F
ckLcAq7/OMNcre1fXMf5SC4P0YmtJeRP15KJ1Awrm5468H/1tzaK+t9YmHlSBw0+cbtN4su1nuC8
gmtWF29fhRMAyVgyQPkDVchtt812c/hYkw9a28klVV3JCK3ovJPzeD46XZY3cw4VO6oEELraXb+Q
F0qOH76btQhSVTuovUANGpoR0C8ANzfV5Reu9J/LlHxLQXbeq9YNnSBcy5QV+sy1DV34uUnlRSOG
EukrFMT0Lcxv5qu3NgC3cg+WsUoqZgLkv9IjVgy+WSNmiBeC7BX8ixtu+Nf380LCfHoNrEVgqrM8
r+wKa4r4J0v3m36N4PTy2Qf6FPQoFLnw4nsZXV3InqDWLlBUYEkQGXOvy7u+ijUjiy+jK5SphQXX
aA+s9irFemsG9SvLlX/+bEJ+hJl40NgAN7Ecwa+l7HicIEMy6ZZCmaBhr9cXctHpmig2A18Cv3um
jheXdVKbEhbg5NGx8OnNDKdt67+E0162RyD2gQfDBfGvtNImwUWlhxFI6TZQaYEeed6gdO/OSV8S
6mv3d/7eS69knhhcvE70SEnGJmkmoK7moKKR98lB/Qi5bReTg+uA/Etn49Tg4gBKuxwTp8A1isrm
SQJf4laJ4iWlsbKydzLlaytbHEIISkTcIeJdZ+mQYl7wezy5WukSr34oNwm0rJrJQ2UIoBXnTdxl
Pspyq4+IS/f5dLXzbpwkmrrB7FEwOYTO6HZ+gTkRPwsQaTbf9SYcgzlFWc021z7pwodQIC0LiLVi
yHWPIR+Qs2QeRN4BFvCh0LNFW/jL9UuytsZFaSFhLW9EAnuo4/2kSDhzVHKvm7h8L9B/gRiENedc
cyw42cey4EmVabCRHrTQxvwgROA39iYG+Wuyqk15qVoAlqX/WqPzQ+nEmkPVCEEUR+f3mBRIpDaY
NftWBJObt2AmxbnxOw9dVSvyyIpPuwAEw8DwifFFnoDiXTpgtg6ZUCDIPlQDbVt435si6H1P9wwG
jri1IzOncmdX5cTkwgmMPYay0JqeQisjqM0d2tJ5sNFSjuNXq6/3k1Ws5fEXvYCFJyZwDhdYmIUQ
Tgyi2fltK4JpN9O3FW+7mf7jbeYBMYIkAA2fvekg39fh+N7Efvap8ePwn2q8znmnOXNlamByAQJs
cUGtquuhPYNPbVm+VX0rBtM1x83103spgzi1sbiQQ+kIwiv4WFXNb6ZamWPVfWVCQnJAMVhOK57v
YuEAOotoVs1loLP+aJ1CxKyQeCTNxKNglOBHgBbAo4sHJ0PJM6A+yVZysTN5nfd9dEBWZzqoVpxR
j3I6kmHQVFyZhyHsA+iBMheN5+pz9oAP+X2A2hkeZOQT3vPXN/fyak8sL94pcVQQsL7hvswRbEJ7
fZOHACsdoFjktfZmffbpsjPCtAEe884FilKDTnWtMTlhtHh+q8wjgP8hcFlnabp4U06MLQ5P2SRp
Z7Z0CGMFm5p3N71u+0gg/kVTnZgndhZevAUzQ6FBgQElGf48Vw1QmXWdN8zk/QWj1/yjzxzOibHF
N7NjmjSosE8hsH4gJ43Vo9PmxyavK5fZyRrF8MUAdWJtETzQio4wwNuPIX0fzyEQ6FHbLvhX5/C/
p2JZD9AKZegqC7dOg+JgACVCkHr67zzlKGmF03FdxnJlXUt+CdZHmcp6OFHTscJa4aEo/t21/rOo
RWQo9VKNWwITYLBtA1IjfSoax+3QLcs0/UVCT0uR1ecSxJEqQFu1bDUgfKDHq5W2EdZx8aMFR49n
JGu/7GLI+vNNlwhbJArTlALshZ71Eya2t5Fzb0gAC0fAISQOrf1PSYN/O7g/OzF/jJOcINM0WY2E
DGEp1DeWzvguZtgANrbbLKlXij0r98NeRCWtKJsZ/jKAFwsMftULnICvdb3Hp2Et3Tg7RI5l6UDS
mwgWto3p8I/rQlNS9DxKbLyiVW9QjmY45xuGy76inai/51drZJlnKQ4CBLAM89Qt4PRgCVrYtFU5
ZkBV8LDU9NuxUY60FEBWSNm4oGZPvwt9RCEtr6DgV032nqkRZiVlX6PNyq2v+ZBteTQ9KGnnrdzh
5b7PkQvqHyBFgsYI+KUWniKVo4JGcF2GrC/f8FCvXIONmKQFRjiwyviVqorHbSm9QkJzEzpunlIm
uqdI8TTo5p2eToAlMK5uqtZUVwLdMhDYGsBVc7xRTbwNz+amBYBqjICCNrShS0rS8TMbcg/cviuB
4HwLINSMGRXMZmuI5e/cuyfnnGboefQMGDKqDqBNHRtPU9I4MGvVBo9EO61t+exBTkPBvCxMhRoY
r0TWi9GVj+dvVNhEI9rWGJmyNhHaDkpgTy6K8WgCoLmypiFzli4s7L0XtE7W15KcZlPc1SjD2bpn
oxepP8o7+yG+h+jhQ+SZz9fP1FnJejb4nheBeAGQdn0RWB3SJCpzBoDyJjBtRAP0fufmHACJ9EHt
LGDKrGKvlML0VQtqK3HPUr8jIJEacgB141xLAcFoiTvmow8gafcI5XX9sS2E2bugeze8WANwvcsw
FluTjazlOLhtbbRot7PMb3td+NdXtPQYywUtgncqZURio69D0I50bq0Yr1VUr0TTC6fQ0A3cQ/CH
YZpjWdnJNWDuaAbM1ZiVmHT5Eg/Po224hvZv7GA00cC4hoE6z+KxhdQxrkvNrkI9L/eCDBsh+UM5
pL4TpU/Xt235CsC2gbyIoFAFtiwAURfnIGvzptMaLMksn/t8B73coAGYTFVd4OVXfMWarcUnairp
MA3zyeGEIY2i9Dnpg9h6zcYJ3cu1qccL5wEQRWqRWcOPnPWcp4TGZisAd9UVRONZUeH1+s5d8Hwf
DCySkF6mFDQiM37XfHWKbwMbXQoS0etGzrL6+fuA0xv9VgcNSWPpiCRmSFTTxvdJLWT0QwKU5a6M
DgycbpXcl00FiNIhEcU2I6U7RCtrhPzQuSM0wPYNx4u6LJgH5104cUxWG3GkkFBFBpnPQWkry7U6
CSbzvMhdTLKMd1GOqZ4CHvRQaOzINL6paFTvMJHxQwJiURgm4A2swuxfw7vpqPUVUBaIQ34CfUUv
Rr0R3sR5lGmcearV/IyV9rUlYE0vxvSY5uNrnTDmOqr8osfOrQHBwG08Yh54BiQRvJPdypFuBnSJ
X3WanzT6Q5a292oFSknLfEFDFVinOnMTkwOz6lSNPyQYU5AlwlVqT9vctqoSewjUT4anTNFjdsgS
ACaY9lvROaYbAb0ayoxs7d6sN0MKvJdqxOQ+0WkR1vlwb1usPeTq9ANke0/AssgjYGQ7jItgZrlv
QAmc6u1zU4zVXq0Z3ZFCfiNqEw6lHA7Z1FQ7YMQKt9bkltSZ9gJ5bbIFcCrflLSK7xpS27eRMB9H
W/UzVptu2U7jUQIk/nVsCtN10gKln6HpPLWs78yCxreOljwBKASu0OJgAn7ttgkmC6iWtN7Qcczf
T9x2q5Y+slwcBpHvUpneC55DbHbUw44pIRXj96LDoIklmoeY8hfSap/GoYRguVKAY57t0sZEMxWq
GD6EvA6U8WzfK5gLb9ICKDPzPo6B8TbkLo0o9VVlvG90E42KplZdzO5ulbxkriIwfTemauriKOiY
g2afRi0NC1I/8rjA2QGtNvCS5iammqd2PLQzxj9bzAJLmCMDYCqlq1r9W6YYmpcO4EsVSs1cnZma
C8TNWpPikvcHlaM1X0SU9ZeAfcwiUEij5QCkyqlwNbV/tZ3xAEp+xFBjzdgl9wVoEEY8cfk0e9kR
6bMGSoqZAfdFdXdUY1/rVxk+l8gK+BYTjVvcb9uxUCPRP95tIOumzFQnkA7GhLpKw++zgYHELjHu
LV18xQHfMRZ5Beq2M/KSrPi2Cw4U5ulc4YJs3tlAnSq0uSGo1aGR/iyq51Lc9unDdfd54ZN9MLHw
0do0KFCrhwlCs19GbUM0aShuxxicIDpTNteNXVyPhfKhDpiKecbIgUax2bOO1LhBwwZjzw9OKz3N
Tn9dNzOnnovUFEiYP2YWUXROohyz0utwVJDVP+rgCAIW1wVzmiu0b2n3Q1+bsjxXtpgPyonJRTYc
OTUjQweTszBV+4hxZoaGTOyAWAMjYrty8EoUvMW3KPLWisAXvyC1saPIUlS8zz6eUb2JSZ/ikRXm
bXuXibLEtONkgzcB/oPVnbmSolz8hn/MLcsliS3SqQfVf9hWr/3s7oxHLf/n2T7BYCOQf7h0oNAG
RfHHRdWRInIUvmfi8WgPDk4WGmBZdK25neY78kfiG2vTG2cNeEwkfLA5b/RJINcVfRRVq8zkt+Ad
v/kPdbB2XKcOPtvEhalFTllEDR1TlIHDBB6luMX1s4fH65dgdTmLWxBLakVxFv+HgGy6+c2ErB3/
Apkxp9sfbtxiPYszmFZgOHckbM0cECY4IH7XVf+GAWL+2VdMvbcPT76SJpyed9xiG9MYzZusxeCB
3YtHGumxP+iYW22c1Dh02mq9+izefFzjEqKJjkPW6gwo7CGUv0a/b1EmjINZ8zJ/xAzmrGdYf/rf
vuG78uDJYmUFiEYlcCRnXpKZW+PvSeTOOgGL408Wsc5EoUKLKThQyNF2QRoAGmvw/aON7drSg3qd
Px1ZsIqxM1auwvtM1ckSh1LpFJUUxWas+Q3NMiUcWCMx6Nu8Ffn4omtxF2rS3iXU2juN5beps9Ew
PJUqgFcmle3WjROgMfMzIvUB0aV0U616HtP0E/5WwEhziJp82wKYL+tpL2j8pI0Mc+Kl9iDVGoA3
0t7a0GbxlFrBNJb0DMHCwlJAaBzdWNwMpUgx/agP6YaY2YOugOa46eNHZCZRwE1633KrDa5/97U9
mf/9ZE9EpgMrqwsw3TsvRhdGaQr2u5WztXacF96u7bIqa/Bq3mRjEWiJ2MRrvaU1Cwsnp6BS1WpF
GqGHDjnG5qehvlzfprPIt7iRCw+XqpzFPLWSTRzfKeaXXjwBoeB2q53d+eRfczkL78az2uBJ/l/O
ZEgeuL/5gf6OOnJl35bU/xr40MY8A9Fi68htb04bmpVr1eMVh60v6id4SJChaeCwZ1Ltd/WGZotH
w29kdF1vrn+olfOsL5JMriWoo8W6HdodCya8HNwRDYionYyV5OScr/jjkViysRhlkiBAYF1zi495
2XbWJf4djAofs9Hr/uv62XjnxDi5qo2SA/Q5S9xE0LhrnytQ7l7fu7U4ri+cQQFeMaMtcPpA1lYh
uM7QoncgU7Nfn1s8r6YsNnDhFvJOTQQjUAAo070E2ax5AHAKI+57HYLBWbgG0jsv6y7sLZyEoWAk
tmuwOusowS8G/wtsm/9fHNM6PHYtzulLr+HwoW8nrLANZJCBnOfLb+Dq4A42+ifzVEnc79bxiGfo
lEWA1RduJKtL3GqjpKFzHCECoG2Nz8We/JqBIjQg0DnLyUYLgGcK9D743w7RUnlPzU1WYLrstyyG
efj/mNsaC9eiJ/CXWZdFIR/GsE3GHShbDvmY7P7HJS2cStx3lU5yUKP/85xz7ZQai9wow3xFDTkf
JzSOM0///0XbmUfL1VF2+Qu03arFOUic+JUYJS/hJHBk1nHG9/2Le3ExJKAWTC1oywNbs7iJphaX
XRXjeKobyIMV4X/wx3URdpu1gYDLfubE2uIWWtCbNDjXKTgy8g6jw+P3qgKxiDBYUEfcN8noD1rV
udKiAIu1oLMYy2o3dGscE5c3+uSHLG5lLfqsBLD29zFKIJw0uHyL5i2+7LBZf/ldDO5/zDkLiJrp
oECcc3xXDEGD8vy2ZN+u34uLSdGJgcX1G1WVRCKiGK9qtAeoNN0NXbYllXbU1VUC45Uj4yyuoKOq
XTtaoKydAUsE74V4X4H6Tw+S0Fy77vPxO0vCTta1uIKtcCAPmcBtgywZlND76HVqgjZAG27E8Eqx
gYYK5FFJGGFuZK3EcjkGnxhf3kZVWmM/a5D8foedvKXD1Sb7xWzzxNYi3o9ijKuiUPAO21Q7HWpy
ybENDYhmaME8nzJ+vn5eLuZmJ+YWAX+weW4IgQOp2IBG2LdjCVSUXEkAVzdw4VwcaKVPuo7H5T9X
dVi70c7CtXRoa1lg1UZxJf85j+BlNzOwjOU/LQBA56RpLYmZ/+C1o7lwISlFL7wuSyXUHPJzGpwj
MdvvLFYORq99UmgHji3b+t8+2xLqOsZsyvlMf22AdArTBrzKXHCK+NcPx9p3o0tv0tlOBEXd3wUI
cfvn4LNg9ZKtuEa68CaS5GjERxPf6HezrsOb5dVetkkOlfAd1wjVbe5ln1bWN//NK59u2URI9BIS
RiYC+5wMIhgFYtwk3gyi76DJ1A3bFXsrHpMuHAnVDEF6gXT3PwUdcT+jof8m0qzdA7pwJB08iVKj
FQlqMFd64pVhPyNQ9yoVhqVm/Z1V1Pzabi58CWmaRgWXG0XVFoQOzn6GB9svc0ZtqD7fTOlKWrt2
YhZepdXaqUKrLt3USv+pU6JbVE5Sd+WTrfhjunAndtyVRqkgzzSO0ehWu9+jJBa42F7UcH4TrW7j
/LOvHcqFPwHH1pQrzryNBxEwoKjvZgrfCnUHT9mMm+z/sHZdO3LjSvSLBCiTelXs7klOY4/9Imyw
lXPW19/DdmiZo22O7Qss9mUAV5MqVhWLp85xLTeqPZDQiTu5+9kAFSAYoSwZdFT4aZuys6/apQRN
X+gPa+1ozeAocetUdexc31SRGc5RoAJYjkWqF+CxA8Hnmi03pt5/lotMFxj6jzrzsiDORQr0h4gc
g7n/O+YXROC3X4U4xJjf/SueerHG+YrVEmOJWUG0YDIat2dQV5AgdyvnW+8997qPTHNEQSv1N+Pn
xTjvNuXQQG4UeW95bQbn9i3A+Hh++ta+HR4SX/RAuu+pP0zylFGq2urp0LHdBVhgoLK36pADyfy4
eBMmtegk7gfPizUuGdXaoHUdW+Bv3PhEtlio2xyEOZ8gXDyc/UY/ZbgWfEeKi1tI+xX7ZVksAG1M
heEEjsYKFVgyu7N8X1sfOjzxCxViRSviUo80QLlsqSH58KyGFTbFRKfO4MKI0VeNOmN4IgCpkVu+
GoIiMN8yZGCLtNMIBudF+8cFk1JLoLPDAnSSguywNH3GULlUd8pc+NfDFjtBzwPz5UtxwaQFYRQZ
EibXp3mkoHajWrcmus5VBSYbHQwwNfiK/r5u8z/S+MUoF1OmGFTcWa2CMB4SbOxZskkymzhM/RBX
YxDIu0YqsinyFS6UlFmYkaX88e50KfvEMVOQCvih7m4CyplGGlQ6utzR1X9b9S5S/jAL8LBESV6s
eJZxmlnkYO9o7JIPyTQUXi8IxILd4ye5Q6mhLYU42v/vsvPDO/g57gGY/VJazzI4rE/UkXP/VH44
d6ZeMgf6H/5oEROzyIxfkQtXdd2vdJ4RR75e5bavIeVJXJHsp5iLOS5stXI1ajJohP02Km0Jz775
x0b2zBDA2iEX+InIFhe2CpyyrtOh71yVygFvFuCspjZRO2+u3+vLm+sH+9mg67kfjImr7xvJxS2I
sGRVxR7oFzTcmLZj/Q94zZ2otf9mo0m6K1s2aJInt7VBBv3bXY3LD+DC2ZyQ2lBKfMlvMjBsRPrF
MjAsTD2PnRdjXBjD9Hqp5ZJSBGA6eij79MsM4ixbzfBgooJrqKAg4FBmwYir0Fm5QGZ00jJCyI4d
/M2YtPzwbUxaPNvzHzfmH+vk8QldO/bt3EPncEjB8IH36UEZ307TeotG42w3pnxbSeMnBXzISqmA
7nBtBbM/+5eiyw9g0WlTTkSxCWpjkDP7hXSfZ6ujyqJjsp8GLxa42kjqodc3q+gUMxYgpljWelKg
HkRtFeFWcpEmmztoYYzl2T+/37vgny+8dbF/7YqD8kAEWuskUxa4yu923M8MtNcscuGmMk2TSpC/
CNQpi8DBbR6hDBCCzk23HNxqw0BVlC9mAnJPaYkie+4IOJzVfAGXY6gd6tX6W89mzc7qSnJAvpje
E4pGQhn+u65LBcLo5A3mh24svfeKUfoLnIvVTb0CA0rMQgoMRfdKakAEW4QrFx06HjVpTFYLCmzs
5HCavKctbOXtYouuPfv1ww9nNLj8sCizpicD3D3qXqUzOQ4EejCVCJHxjC+FC9Z8RTtbJFF6TZV8
PYzSd00Tj/YCETU3ntT2MJZMkNCsSnuOW2KXcTvc1pIlYhsULPU8sbI52VrXgpKULXVNZIeCqTGJ
XkWi0m+/mv6xnyqfFAwTcy8Ze+oqqV+mk0tADWoc5eWQWF63lI5Cn+p6shXzQAGSHrXbCok5m4e7
fgrd6ylSFGi4nCEXoAWcJxQ3GsjSS0D/ho9p/nE0BqcJNTvRg2IKrlv8j5vLZflcwgCnfTUvOUzu
9At+9570wxoP9dCg/wh9mHN6KgE5ZPiuiySp6LIucB8e85H3SazOBYpgRYnwwY6xOdhrL4Jli3aQ
B3uEdSTRyoLqN6MI0B1IehAb7Na2FUB64ZMmmLgUJQke8dFQGq8tpiFB9ieDUhxElB8MT/ZLrwxS
QWYVHA0e6xGa8aySEEcj6/6ptcNqqjZJJoeqgjMoyOA84mOWUoDcQlYYprGz5jF0UkQqp6J4pnHF
p27VGsbbvt3w+lcR+ht4YXpBW0pQU/NjdJmcNKSN2zSIAZNsQXlsTLYs3WEazaOWoH4X1Jg8tIOA
nragrBMQGetfkFS5SZT0JBUNQGEKeExn+sVaELP/LGTwuA5oqACIMKxoZrZdD1bjDGDvtLjJCJpv
1vwJSRlCJeQUzZCsIBO5hQzxU5uUzfH67xBsNA/xSNYE/MQzdNhWLT2sIB+qIVutoLooC+hlmEQA
IROZ48pMilFn8O1WRWAk5Z3c5ZMz1fSBms2HqInujUlEVCo66DpXdfaYdQEHNzLwbzwh7t/gf8Rl
Hu8RDzpZNNBLM/oopsX6TSDTCl7S7z9H+St1oM6VMF001THWhmf0MZE8vaig/1n3jqX1b9ci+dAl
y+EsyZ71K/FoOj8VRak6c7E8VlJ1iiNddsDVC82iOaKQuewLv+xwPzai1ILIe+ROOXQz8lXy5njR
7aom70cl9TqzvCEQJDIkyH70euXCjRXR2RB5CVfi6tVYdysmGsEXA+2k0clAh4OXNs3VMKzeQyLh
cfFlF8I1SyB6RhFEUZ2LcGWbp+HQoFrC6K4HGZP3zUgfrx850RVeZ8vfVGSRnMu9OiNSSwd2hS/d
9QhUgg5eu16xcz92e9ui9yZeL1OMpUEqU3RHEi2Sq5AiWtSGbCKnp9AZwHg+tJO+CNbIztU17+Qq
IjYobzQV4sqF8qf7CMio+cgYf6D45PaHiQQdyKDBhN6D8Qe04dpvNv9/HEn+qSHWckWdWan068df
UHYaXGhbY01uSsBofCn0m/JUgHecgnrE+NAVDxn0cEapta9vssgiF9tiue6mBuHbx2F0QggzmUyd
ynrdg64ihBiLlOOO6F+3KSrUDO6AjOP3Jr3xoPgAmhzk49fiE7oNrhDWInAjngbVwj0pLUjJwjcN
soNyIN58UsD1076Ap0Z4BeXOBYRypR7KDGdp9d5tj5jcTLzYtRzkD0bq8tuP3xcH5c5JPVIQi8wo
PjoPbJp+Ck54QAkGiORi8BTyFofrn0/gMnzfvI/MRFJrNGFGGh6p2dpg132dJOrbpVFOWju/UWao
3dSWQF5SEND5TvrSjuBEqM0iIBi0HQsL46Wj29eLvUIjrixWwcHYB3RfmqR8L72eVnlcUtZLWI4M
Zba6Ft6RbMbPk1gPVrDe/XljlG+qy3ietpTl3FT/1UkwQQA32d+3GcQoQKOw4uTn0T8rgUSeaF5P
dMxNLgVn1kpBtANHYXgy3QuPUMDwrEC1GUHU76HVN9+LCyqrSnPDgOJh0LoAOXf2ekPf0beMnNf8
WxFiMwRBxeTybyIlCGKUPQ4onyeot9S9jOn7m9j6F5wrbma81yvqzDk4X+1+EkFH2VKuJEaTizGM
aN4wYgU5Ynkw81dJkkJX6q8lFpCuizyEiysNVOWgHchwuZjKn7LPoP0JrocSkYvwM52ykUwrCLp3
mx5CgCPblivbxrNfmeswymXCch2EV2xlnb9oPdyxzG4gqfKgVjEkeXTBHgqCJeHya6FhTigxGgxU
oVx7n7bRYR0nN5tAtm6V64exqmo7L3FVylMiimACN+EZr0yIkCSErRcaIWdeygZtCsWOgM1Y/mmg
oOI1x5BCg0pUG4qSIOFiy7rIRtmzFMEAIQWkYxzGYD86a3qE9hLgIKJe7LlrcO3bcrFGn03IHNet
5EM68t+xyD4qY+w3U5d7lVmHHvSPZaeM5CnQWlyONfWoZ7rbpFD/TND0sJG6Rr9ulA81rWJfNaHc
Yi3dHR0xsC2trd8TcphJ9dSVgwU1w+hNshjLo5x3H+JlghRpLEGYRjbsPKPDjdIZf1cT9TodzVkr
md+3nTnfKZMiuASwNV1bMxfx5E7rVXPGg081fxrWYF0/6vk7wQEVvE3w2PwZegxLGGJemHvG+vbK
K/6S58nSa6vighuJFVrkkE8D6k0/mZYD9lt3muzBj06L4fwDVWS3cqES6faGg8TipCDNcEUdS0Ho
I1zos6KpkypwagRyiyn65U5eYlewswITPB6fJFWxljPaU50nPYAe4y7K7MKx/uo9+GPhxieQbv7e
dPslSfLsRUvTd21pyUUwFDX1Qe4S3cotmBdo61EpBwtLmb9vOvWYW+CQ6WvQnWg99aQOCTTJRRhf
0Q5wsXHRwjoeK8QnZWzsSAV1VSagJju/wVxxJso95Bmj1bU6RfjN6/imbcBWE3YSFKVyv9Un60ZJ
5wXsreODqZX3pANFO9FdhU4nHXOQYOqLgOgZqcOI9FifSc8Hr2xCzKgY7qrPmMBu8K3mipSebKmP
Rm913jpP4OzIDOjMaadYUx8lA5WANiTHzKo/xf2ofTAH00nCxaEVPUxZd7Km/DaVGvw+9TajnXUi
q7H4UVJOn6Mh/RJV0CUrcijGJXk/upFBmQDWEkD67tCZWu6MkXYvW6O3AAcnqPX3E7Qpg3sPstO6
yWtZrkBFK1Q5w7D7W1p8KP3Yj25nxvVtvBerA+yGtDOvlgwh+Wdk8/BPpac9zOkmlvRZNj0DumvX
T97uRWJjg7nlpvCVdezXmhHiU8aujXaXyoQg76sMnOKr6JTvLmhz4Dhjjbrma5kBfAAZ1+4wu81q
dxlkODJH+wRilwna4e7wNj6JXidEZ4v9rs0iw0aSlg63JB+yw448v661WdDy3rUAuK4M4nkTUBKu
V1G0XRmOKjtaeQqVKhmSz3UoHa9/q2e6P+fXT0a1JgMXbIJr6+d1RFOkYDQe+Sc1D0DDANda5B5Y
UtHfmgEm13LvFkV2sDBUee78K7C+2429WOdbPxm66Vo/Y3jkWzeW4VSGxq2O9CC+/O26ysYYt6EK
uE3WheE3GrKcpM7sbCMJvbU0fguaAtlfEFmDPAwMRj/vqd7kHcocXDI7SJthQz3lQ3+TOOo/oJ21
28dFSGCxu7KNQS6lL3kxVEOK+8p3vBGDb2gHKXSoq2G6aGg9MZhdZJTzHC1SS7wzoQs7DI+jBSFC
pbYzPRGcgv1S97I2HnVT48F6LBnM24CuMEbaMRTGOswJtNSD1RseXtDvEayM5wMp1Q46WSq7x/ww
2QXgy+jt3iPwmBdZ3b08bdbJJet+Tfq4ZhfeFEqeyxMl94X+uohyt1s+lyIVjd3YsjHGpe20pFKL
rhZm23G11szJlSNR/cU+/7PKYGOC/YRNgISmbJfIC8qvMQRxZmviCtB5vdwddXoqJd2T4rtqUkTh
jO3SNavs026sTtI4Jxb7dEwgrmF8z+NB+qwjghV+PrjCi5hoI7krgpIDl1/OOASGzeYkoQgdgmF6
GG9mZ3KVOwB6XDq8/52oudlaLr7kqxIZCUUXe4PuixT3ZW9Y+69zhkYhVGmBiZFn4G0TMwK0CNj8
jbUXYwn366GLNX76jYBnGIyQKkb8WvJe6g3URIOXtMO7vOlurYYe27Egdhsqo7NAzgY17quhE7EO
7waAzY/gMgWK1llX2eRw27/LB18Jb0eRAsF+4t3Y4M97paUQjUcltgQjAZoewiBOGJ3bB5azdKfW
ix6ZSFzuNZlTOsKu/W7q3djnQkCo9OWYdlgjg8NskVxiILjwo3KxYAGVU5cyKgj2wrMeL2AYNh0n
alWIHJafjstr0BimFZoj3yfxXk6ttNsB2mwid/ybAuwnsp6h+zTfxBXU9foaMs8aBmY+Xj/zIo/k
jnxVmWmVa5j9luT5Ph5Ayz2v633Wq5Z/3dBzJnBG27FZEldLgFYUSClGhmU+dl4N6C5csgqI8siQ
PkzyaI3evsAddwOpQVDqgkebCYD8HLjLvsvA+ovjwOZKGNinme4kJ+xcJlyoOSAQPZDl6fpa97/e
xSa3VPyMdJQl1jtUY4fMszuZhbsYhZ33769b2v98F0tcraTI85jnUVUGwKgYBrDBMnJ8KLh37Wbc
yxby70YRMBtNlci42wXjUblpD4uveS+QYd2PHD8Wwz8USZjlTZMCkeP/NW60WRMXJVOQwoHC/Rw5
fl3Y4z8ix2VlXEyUE9Cy6UpHfYgy++TQAHLr6ud+WB1ktXfdJ/7jpF2scVGxXWWtVXoUYXgAYxA3
qI/XANVVzmhnzXF2miNuXeLmscAX+VcjcGgu09DpeMeUay+ZwJ5JoTBARei93Ups8+W40Fhlc0OG
Ea/CTBcU4ytO+RaiYk58nx4wBy4Ij4Lowb8WgeSMEKmD6+f6myL8PAg5KkSr4UIFiAdbNV3ayzvK
nwjMnO/km63jooUs9VEoyXAMtUBbsNBsq4gwZy14Odn1g03nif19UyorXa5pGN2QfBPiCCP1kv5E
tVXk5OzIPCvIN1Y4N5BiOQJEfaG+dDOgvWA6HYTe1Af2eF5A/FZY1uzG9I09Lo8kywRmfvSL2Jxu
+5Tdq850v9yhHrdwkgeXUKd+I9uxp/yWv28Mcx4C/lsSKRObMLKkd1Io6Y6krl6WWSXmNORDR8fH
tJ1dWQF/Cx1cA7P6aUxfC2LKrp+axDA1y4ICIx+b16zGC23bsdi8+kBJnohX3E4uJHnR0Bc18Z8L
KbBaYWONi8592jZrQxBK4lka7CaGgJ+xfIrU5jRCe7SsdA9U/seqleyZNK6WrDYGwm9zmj9UE2it
G+yNnDZvEmNRXXPJvLKYbysL0Aor9YZUetWuUnjsUaq6VagOthVJ/vX92j8Dl+3iAv5sDQqZUZli
LOyekMKOgAaaoCZ+3cp+XtnsExfpM7zXwSc33BAvr0h3i4CNKe5URzEp6lSFG47KlyaDxrRhOjFA
RjW5VfFEl3UPtfE7wXdjkjviHdFia9WxOqUefbl4sFrhrP9+FLl8J+5UF1FYFRMxqE9iOz+uLv2s
HJjuOoS3NMinlY7ItfevLJtFcce5iMtCkzJkFDabq3sFGC9CV33I72dcWcRwh92aamOOC/l9hR5s
O2MPf30Afj9C/thLHhIAHNpozhHu85JUOaXUenLx91wP/hqb9nW/F/gijwdIxnHOjS5HhzAz/bWm
f0vK7K+KZmuVejQi/R2sL/aiCZXTBLvJgwLoEiuyHsJdnhOe6cJhtt3a4/LpeBSA1GNcK2FPKhkF
RIXeGd3j9W0UGeCixwplJQgv4UY2h3dq8R6PhoLvtN9j3SyBCxrjXFGtH/s/GJBjZGjPy4KLE3Ix
o0yXqWzw9Omrydx4g67ndgl9b1ok982ouJEeBXNrPkhFjP55pr+JjRkCWL31XpJrsDi26ZdmGGc8
++mYqstn5JIE75tZrte2FGUiR97Hqm02iIs/xNRa04TUjw91BTn0zBO5mQ8LBvTwUxM8lBT/5p8s
kFSLPgxLoNe2iYtCtVk3Rh9+Cwu/OkXEFnHNGBeDaEpmJR8I2t79MD+hmp4xpAx6wsWQwWmp09LH
o+2HP/Jt/pG+VSNq9FJdBBI0oOwhDr9E+uz9mQ0WLTaFLiFDXbQmPp5iVE9RLGNmIzlcN7E/8Hlx
EJ4vT+mqUc3bsQzyyl5Q2R3jW+t2fooD/VN1k9wD/vfWuu985ZRYtvmuCNAGCCbXej0adnPL4NWJ
L+TwE3xP/m2+nSaoBzCQEGsuavXDV+3qzDywhkoWgWNosOVP2uMLTAvyNeVCVjeqPZUGvOtxqJYX
D2fv4/U3H4ALYaqUYFi2AcUYZAWCwosfur+gG/SQyjZQUWcsch3Up/k9E2vIHbz9XXcAUb1AuYBW
9eO6Tiyrfm86Mjnk4sh4pMXMCWwxV04q5cLRKvW5OrEiT5HvK8x85EEmovje705sNpQLPcZSyIpW
RAVa05NntC6K9wSdMbwMM4aSTnpo7cx9QeElyN38c0OmrUYIsYbv3aWvxPhsG8V0HoL6hH9r6IZI
z4sVaW/022Ppj4fBb47qoRMEB0H+5pn2SNlnRYOnC9+qX1dVYWfD2+vOJzLAssgmwLVTHuoR/ucr
XeR0Zu4nQmCToGjk2fRGtQ5LpcCzDEaVibPoyWe9a98QWe6cuFQESHSBe/NUeuuCEY1GRRsuUfD+
iecdv4uTwBoAJ7m+cfuFD9F1SLzgTUm2uINUpVU3AA2O2i19yzix8Q7iSV41vmU0sctR3Hzb3ceN
Qe5UZZOUtpKEsaLGrN4nTQlal+VmksrTSkaBVwgXx+XzJpyUyVTZ5dYDkD97ZMqK7WHyu+wxQvNF
PAmy+91+LE6RWdG38UPIK+SQtWuLINFVV8s6B22KoC+zP/tqCi9GVUwmIZOGWP+VWRxvBU72qCCf
ym4fRMhqAi/ZDUmbdXHnq6eaNk3j77GT7WbOjS32980eQnKCGF1/zpxMbwXwWY/N79qR8xLJlf3C
dmOOS9R9D3IJS49CXz6hR2vLA4RPMogDn9verU0P8UkpBY3H3bC7scmlap0MWd8wGvG0eDfIEFkx
bpXmqc4flXCy27l50PK//vALctk5zMAVWDMVm+/Z+eUNGGX3arNZHhdTxkLBe/mMN8EOirDDnJ6U
TjpmHT1AEusBTHdOochOFQIOp7Xpo2ChuzUfIZQoEGuDeCu3t1MVUgjknMsQNraoP+ZPuHK7GEIB
Ua6OZigU5yf2qhB61y3vB7aLYW6HqWWo4xzjyj3XsW+Yd5El2705QaN3ca5b2i+1NmvkNrhoMPmq
RuePCQiQfotqz6cQlw/tRb99AVkNO97Pqi1KIURHNaoYz2S4CjkHDy9lr9e/8Qa1GwAsQzYgZW9Q
CNX+HADCpMgsidFUrA9kuqF4Ls9deoQsxOyAlu5FjO0ik9y3i5a5TBLGNPZ1AJNRVH1nq3gJ79d+
O3SzRO4DJhEZTOBqf+c07pVGeDaWoV2IVvUzCbXQqkkXM2UGY/oQ6TflKgK77hmAwCpVIQJt4T8u
XmeSKkHmAmuZk8UDnh2CRgJ/F1ngQnRiUQXdpU7ytUJ7ykL9mCm/M1C9XQTnc0liJWrfYpf0GlJ2
M6A1sYDJcTfRbE1wPlYq5aSSGnmNjfolh99KNKKd4/xMzxQroWiIB12uO73yOIKmSxCL9uLtdllc
PZesRZ4qKz5/HHnsmq2oAC+wS5LlpOsxqoAZZPDZ3OtV4RSQyDZX36nWqi11ZEn+UK2O3PUQXAxl
iBOa7UM9me6SDIZ/fbl7mfuyWpMv8LIYaN0mbSpcsqGZfcB0uK946kHkjrsRfmuH69iMUWbJ5gQ8
K+uG/2rbazccba1x5V1Ulo3Z9Xt4BuGE3Bn6y+eSrS0uXMxQiE9MqCf7jf40rphtkKC9q76VrMEJ
dT+Sn0gd2UYeDHnmReGbUhuDpJ+9on/dpjdUF02nXz8hgH//nGzMtF5RsOOEpFAFVcFUBnKR6y6z
Ww5tV8zFFnA0W1NYU3gphO6m++90NOKmCIsg17aWizDN0MrlrPRpIDf/LpZho4vpLInmxIkolrGf
fM0SF1doG4Kas4TDjH4S3+mgfvboCbwJGfSNEqecCrBCSA3m/oTQtr1Mvd1MLtzoeqOHmY5MncQO
e04vPJV684E8suonXV5AJSlaKxdkKq2Pi44NTOvQunZrzfhQz7S0+6XtBbd+0Tk8e9Lm6jOguxwu
FrLQr/NA7KIvNxt5/i0bW4axJlobqhh2l6LRX0lV+9IABkdLSzIPItqBvoydY6rFcBiacXRT9TyD
3FZOAVFhe+ir+8zs3o7S5IG5gtqIxb7cZYoNPI8iOEKCQ3qOlpvfGnczIfHapcFSvqqM0k7Cwr1+
SAUf+dxJ2FgYyCSbSwOHhvz13KBlCnLSonx33Yjw+3LBxhintTFq9CPiWzOY7kG8/YY1SOvTCxCn
e5ew7fflos4wL0mMvj9sadDKHd7mxqe6V521PUGsGzTv9qx2UNZ4I1iiIEGeFco2G9nTNdPKXCsx
c7h402rHqj1BusZbD5aDh6JMc0igovMCAOUpesoehOJLe62K7bq50IQ5s6bGFRqDwSYk5bIbJikH
sLbFxAWEdz6RY3LRqDKNfhxGGNPxhpeXoxd2HwQbyv6JK6H2fI43G4qBnXVSKHz/K0C6c1I3eyzw
MOVYb8JbDBdObnxonam3J+iFitBEgnPBz55UoSQZZczq4i63W82TEhR3vWCGUlTt8OMmWl6RAYTB
X69D0z27fjFK+pf1vHe7ghsP4YVnKah4aWEYZaAHUFhymgDTvx8Hv75XbbyMBNHfgi8o8EhefHbp
0khLc5zEn6O6/pvPItulcQEGYJ50IRkYTIZoeEBNrhXgEMm96wsSlBkqF1kSPZVkqUQFRwfqKoj4
ZXqXFH8ZyP/XDYlqRZ4UFG39JTYmHK+vFFSsl5ODRVr3shN188XJjpBeqV+AEBX6CBdF+qULzRUz
Qj8/3/2Qbvy90bztl+MiSa3IkilXSA1jj2mIAkK/d6olyj/q9VjCj9qa1BjVEsxp2M/ymNx8p75v
7ZdMIQjchOf/zFZCGmpNaYCZ30dTrUavWvvB7nLyV0gzNRD4iuCU8QygkjXPc9h0bAJQP/2sAvmn
RajG9nkTk/VeL0qDQklmcoidHPLyrj804KJDa/EMWM4dVfgaKdpO7t4kgX1XTQqLvUYypqDOHmqf
1CDatlH9etWx+bfoHQMDXpl4xkvgNzw56NxVZTytPeSr8Ux4Zn/LArRSe29x6UE96OVB8DEFVT7P
EtpMq2mtCfnOh/irPPyiBMQzhkZmPbZKGAFy45+H5jKPHqGCZEJzr/KHULyjgjKJZw6Va60ZkypK
gvGp+ks9aT6b6IyC9L30uvOzAFSbbvKqcqfDONiiRrWoDOWpRKVIIdMEYdpzc+HXFO0FBRLPHwrB
xjXDsayCuH1Shs+aJchFgn+fJwZt2rpRKcsQkVHZsYX2fqw5151RcPB4zVdrVVuzGhvgSbv4UCYU
lfOa3ZNEeigg8nTdlijj8USgkjwtM0lZ9fpNN0H9xF4vNPdbxmMhBhlPnH9ER4CnBZUjtYg6zWQZ
7//WcTJUzIdDAsXiUdpT2pVptaIm+vUJmv0S9mKKC9YmCesspqiJRpxoTc7cSfmQWpYt+HL7Ieti
hovPjWKN8BRUlcvr3lUqWz+LlfR2Sp3VY0B/YRbaj8oXi1yxV9C4KzrWFs/KeyknfgSaII18kGnn
yKFyF4JshPR+KwdGuti0FhQT56L8+cXkYp4rA3VIl8jVHEdneIxyuzQ2+FrrAyNhGj0JnMuTrznU
L3zLXSI7bezcgPzz9V3fP/6X38DO7iYRg7PeTGiD3xAvlk0yGoIgYhIN4O/H6osRrhY0lWaEdC+r
BY/9sQv6G3YIxa9s+3HmYoarAOmq9UWdgV9KqcIgWV4r02AnU7B0k8BVRZvGNbSUuR1UQy1BAaoa
bg1hlkoVhEzBkeMB1sCuqkC1In0X4VMzvYUX6uP7619eZIJvkK9loVQLTJjkCbTY9jh7sWg68j+i
8Y9PwqOoDZ1Cbjhht9+zULU2v2IYeIxkrjjTMpSrXYyUfJ6hXS+W5RV8JR5Ura5WkeUMQGgdZFSZ
7Fb85t13oTZxv2gXPqjhu3+LyDyhWhJL1SSnaNxMTvV+xsJAcu8nb2o/8kY7ua2O4TG5bW51P0P3
RvjeIVotF0y6KTIkTcVqJyf8vLAKt3tXuqlveCPaSK6R3IkfWUQuxAWPSs+rOWvAlDDLka2SVyq9
6/XX1930Py6Sl23lggcocqSiCIFMk4PyqBhghwb52xEsGpLHRpJeMP8lSAuEiyN1taRZoWArhxOb
qJcoADSh22IXp9EpfHK8vkLRLnLRZFiTUpoNZPLM6JzMwmxT5NBVAJjZnbPaeCePklajSUshswzC
h7w8tMMCPSXiKxlam7TrP+rKGGhkhphAspzWKGud1oo+KPoCKPxkz3hqLRT1FciGg1AdH/oYTHY6
BIQUE2gbqfi4KupJUeIVqlvK30abHNISLeA/2iaey6gKJ4jOUTzo6fRtnPnV7I/xH/oaD8HO87iK
xgxfnqn8SDaA6+zLR2dgCKJV7InIP5jzXikBeHy1ERdLHicwKMunbI48jKiBzu40Jp/kxLu+f/9x
aflxkHhANQAIeHxVsq/lxnwLKP5hBAMxhulOomUJbXHRyIhNXcdgfMh17F7SJREEPh41nSxq1DUM
7WZSzBnQN3P47/WNExngAtA8JmVVyej5yFVmT8bbIqN/6NpcwAFNZQ+Gb5CoW/nHZLmjGAAa31xf
hMjRuCATRj0tB6bLZ5K3SfHPGj513V1JAykTvGwKijAeEF2sOKK9KkNX2mqOejVP7kgtDM4WcnVI
O1UgusJ+9pXzw+Oil0yK9MIKoa4hnyTSHVOIXSUGODQSe6gqO1L+0RvRqJMgXvNK5KUpZ/3CGo2V
NdqR1NtdF1Thr24jBm/x0kLB5qeqps6jirMqJ0SvotanVIJYCMqHHlo5eVPaTSbieHz2yThbnPuB
zTOxpgS2ijq8pa12aLqnIc/dthL1o59tHWeJ88I2LPQcze8GnDvvZqKe9GLEUHokyHV7VhRFNwB8
o6jH+EwR9WlptnjnhqzC7aQ1dqhldjkcrx+o56Ut1qLoqqxQjWiqyjfxpV6T+6HCWqRD8766H4+Z
VwVspFR5k3+hAOxET8sH8qo5COw+q044u1zRZY6qXMQ97DKqPcXN3ezO8Jj2dx8Mh0pk7dmlnLPG
Bb8BnH+1GsOa+jq7Tw6FV911qZ3+BVo/Tz4MN6pAOGb32212lfPFKZNKtKRgr58+ZGD+lWbJjrtf
l6E6L8vQDV3TyXPIXazEplWqMJMes3vNjU4WYK3VMXIydiERXOaeJRDOGPv75o49jMSSkxnGaGU5
EjobDa7z173i+fAYbGgaoSYFyhREoNxtTtdJkqsLwYKalnhpsX4pC8myM+hbBnlmDJ6lgTVhNci9
kWmp05YEmgCQcfeSMHxSljl3rDabjksNKl+lXE8zmVEDrRRiHZE531RWrrySRzK9B9+NHkNIxIyC
PDGmu6XuySFOjId5JTrIo7PcSVLjw/Xl7UUoU0GTi4LYx9B4huOybJWq1UjrZ9VNaxY3VXlrqYGV
m4LI8dwOQLOyrlFLVjDey0Of+7pQIXDfTz6oYGu99nTiYfAmMCqBneeXGoUZIlTFTLtOAf7/2SXo
UhbAjI2Tv0JlDe3Jztb+hiCDnTeYM3sRqQVzgJ8yJbOoAnoMB2E8nezgbZyQjFreDiQHvYIrO/27
IaDH7Ha6He8w7vbL/v6zKS5CgVgXSTkrJr9vtadl6P1S6z9ed4jnzVZuOVxcoloW69TEchaoSI7H
0rVSp8bwlRTMd9PfIm6Y/e+12T0uLJWJBYbyli3JVQZH9ZTDaCuVV3ujZ/r1nUrsWbDC54Hw503k
UqVkqAaIVWBxNVE4Zb1f9dqDpeeCNPY8Nv1khgdMNZqRDjpbmNEepPV9k4pS/rPC8+cPdb4pbPwu
HhS1L3IYmNXGmY07qf0njqFgD9G6TMo8gVs8T1c/L4clz421IqYt0TS4RXkLgQm7dBk2gTi5XR2n
o3zQBdnq+YQjtzruHGdSIcmhdHbD0V3d7EaT7elzDAgfyCrdvLCRuvJHUeN61zc0BEOTygyZzvmG
NYA1Fcznk59PH+TmJu3uu/6dYCd3Q+HFBu8YddJoUQN6a79bbCiFv2o+NbN95tb12/dksTUME7V3
JrFF0WPPYYimG5alGlRReChLRbp5tVRt8tX4WA5fmuQpJxgyBqWLLqR+3rWl65ZMMJlhPqvhpjUp
SFYYk0+V1AmTV/U42Wu6eg2ayHIlcM7/0XZlzXHbzPYXsYrgzleuM6PNsiXL1gsr8cJ9J8Hl198D
OYkoiBko8nf9ZCdV0wTQ3Wj0cs7eqZkYycAcgWIqryo2mgwEF7m1YGpN5nXGMUkCkzTe+XMTCeEM
oNEw2FJUEFLlX1XtSmoTp86+nJexpxqmzi4TzM0RlW+CqFU9RkFImgLK8BKQOVJQFypLH6hggrBm
181vRPEtEAUYIuqutSdkNVlCBpjsoDvGPWmHlQ8wa5FhKXvucCuPC6OUJKUaWkhRn8DkU+Jqp/E6
9cur5sA0n560D1AVB2w1D0WYXCqYXu4vZGHvOjNf/qrefgR/hom6dqTHR8in+JCf0nAKjKALhUma
Xe1/Pkc+CGn7StIBDTEhCGaDXr3buvSid2Pf8sbAwAvGQKq6CRUh1vSrzkp4ze0C2SlsvHSjyhHe
vFAgUI0EY0gPBfAvtGAIRWPTu9Zg2oph2DBwzNa8FNRNKJ/bQzwHihXf6uXoRaQuQC3w9bxBvGY2
IXBVwFjXLUuXFZ3vfsjmWunQ4zcG5qcVasoG5daDYrjxaTjEPhoofc0rr3JsMEOV7z0lKPzpELm1
V52Wg/WxuQUyeojZImC03hqi+aIde8XX2RpAFW22Gdwu5LZuSFTG1zXDg9qGPeCuxws5EyRPtach
Nk5vDSJbmqGoqmUBo/TlboOTdiVVQ4Ygn9NgSFeYamGDR2c59JgmrHT5a2smuWfIqnaRU8UrcsO3
5yZ3Iju6KHLluoDvvZjW5h4teJWXR6vlYFG+kvd3GUGH9FgNHk4aTmfMeoeCn7yjmDYiQPdyrIVE
HlnQ21kaYGGIpbBe6G1GFq8fARcN6p4PbaUqTrFk6qWCTF5f5VAFnTpFk66nXmnCbJHNEJO61ezg
zePNWoGgMrU0sKU3a+GkxHqszAbz1r0d5noEsOZKikHNJR3Qx90FRavJF2UFcA6adH7dlp90E/aj
SKuz9GsgZ9JRiQmGXdRZR2Omlkt3cptkmjsa/aG1SXsyUN6QhghcnUlvHrO0wvRs1vi6TevDGH2z
+rW60TsS5kn/oV8Y8UUOILipdzRrvNR6LfEbyQgyTY8ReutOCVLyH/kgZ07bRutFPhj3sr4WrtpQ
t+106SGJZdsfZxThWlSM+l75nnXZkqKpeYU1RtpcO/k6lx7t+jsLYDtBoUe5W5hlcUviQfaW1dJz
by4i5ZQUOYS23V3ad0XQZJVjVRaw2kg8HcZkAV+KFERJH7QKTjYz+su5b08ruticGLQtAHMirp4B
UkQCv4et+otU/ykteXfXWmYgG11yjBPVm8cydUvNvioS0HYpveIvcoKEWPFBMyhWg4tbanK3btFT
Zur3qS35+tB5A8Fxj91AQR1CIycH/G0uAYJgRArASRbzalHHBz1ZcldvEN+rFnWatr6Si+pSqkBF
hHb9xZGp5nZFEWLI3kNh1o9aPOSHhIApbVB7r5bt+6GLW2eltuogNZX5zaRedrJ10HOEUD1NQXWU
/sQcqJuPwMSlbXbRTEmMZECGZkKbeJW5+GTu6SGyS/AKyMVJW1a3XNobnSRjCLKbP80yOSrTeF1E
a4tuZetkSOqFVenfl0Q9qQuZXFUHfyJcnrMybl81PZIqSQ5jV6G5Tkr8vlSuVUwlDOb0WGmx9VnR
5K9d02PVUuYvfap7s7IQv407INmNeetXRfow6HPhTX0KOPLBeMynwdON+mtSWrVD4zrDyLd+H+Pa
xPjPuCLCTzv8bbkCFhkeswZKTOqshkZtHjUl/ZhK3XczMYsLK+upl8d9cr3EVeE2ShvWMPIqURtv
bcHVVqLeA4KXEZ+rLd+rRANHbdH8NCSjDaraxPXcJ7I7A6HALSzzUyEh1pHjY6TIlhMV5M+4o392
LeCU0Ww738xthVe2Ep2kjPp5k5zmcf6Yq9YPqvVfFwZSRKFItdnAl9R96SizfARweeWsOj6jUShg
2Kl2jeOCp+5W6sxqbrpxZMKLVFT1kB35BsLvx3jE/ONifDWM/nEd0WKejaoTrWvljDl4x8f8fqrX
G7JYOVCnMKlVNNPox0WNRVfL55S2GKSC1hRg/vuG8bv7CrkCp6sK2+1I4+pFeln11adYqjEsMv+B
sUtvzIE3nI7LZVxOrgSQkLzMr8Gx5ZNSV504m38Ma3lLLZDhGFr6mLeAskzne9sYRwc6cOi0/s86
eyRpkONvc5F9kacJgzrT8DVvly/JlHpzBDp42TJyh8pIL4HmERwfaO3T5IdhyExXidTPoJzMnDzq
PIrG4mWI/D7Tr/Qy705KBuwNg4zXU57cZ8p4Z8SDflEoqQ86nSAt5AjwpEp/n5gdeFAiFHXrGVCN
uFCdoktHd277wkXXee+WnZU4Y5/jhh3VsJusNUiW4Zq28R+dll6PiBe9xkgewPxzitro0PXJSc7m
CwykenkvB4sFPo0EF69MLjJSyccYz4IjMbOQlPktSdU7agyeqmAfwU0OMLCx9ORhtm4xbuzaWpdc
2y0q6fF0BXaO20RPH9W5+GhP5aHpx95LetklOjyeMbglFnEsktFv1+HTBH6qsdVLV0vSxYtlogRl
VroqrR4LgjI286tSEmWBES8P86qdmtS6BzLmvdHYjgr0Mk9b7S5ManKw8zH27MiqgWxtfk8oafxu
oZoTt2CBSvR2/KCU+c2cRum1mi/fM2X5oQP57EiJGTsDOiaBXJTKAA/tjTtbzmgwSJmOiAA+EhBu
lUOH/AYw2o+zVKXuunQm/num0bDMDXpplh0qyIpp+JTUqdsMmfR5VVX1RsbNFiprCarRLrfoI/r1
I1fPyQeNmro3ZcPqDaP6ObVKySdyFzvz1HZehmfsodQH4winfIoqUWXjaViGC0lehD5cKmpU61Qv
AdGJZDkJEhf9VeDgAD4yorAU7AqdQ+6nh/bhfDi4ly2yFFtGkg3IzIqqc4HQujTUjPQKvb6e+a24
01z1ECMY8ntv9hXqviGU33m3WLpONNVGgtRCG/zL0Ku2o7lpM2BnZujuT1zaAAIa7ySGwWHhqT6H
yakVlahEMrlnSlyTVcGoEA363sRFjIy9FZ7fyJ0HyotVcfs4qHpTzbSmASKCCnid1de1C4cYjl8T
AsLsBcnbHeTeJMk4GoREkNUU8KFen7gV+FDjk/a9SNwBwZTi9Ef24kNfj3t+ma+r5Xg+bGVzAboa
1SkAtLGTLeiyL+0L9thsCkxcFQdA1nvnpe28iV4I40yiGUpznEYs1Ihvqba6egl9yQTlS5FusJPd
vPBIT01rHbGipJadKP6WKsLUwE5CG+vQLFM3iWwYPMhXlelqMdOWvm6AFY5c72/ZP6L4mnYhr8Rc
m54GcyldakvrSiXqJXr5/fzJvAY4eNKDZzmcFU+ynjW6hiVRcKd3CBQfGdz5elq87mP/CQGkLMy2
7fqqzTby1WyrKdOuTiHzF8weLjDW8vJrTudN08D7qvG8SM6okZ2SrJh2MOomuyBG60WtEJNLdGDs
G7bqZ2oAiY6gfmzUY77UAzX12aO882d/vGsREWKi0xdZ1l62aquSPGvIZBCj7xmCMbtt5u+5Tw/2
H7PLRiBAHCQSJ9pIzpCVCLW9OIFWRtknDfzFkgh/X7SLnBHb9pRnOqLFwOgCtH07VfuB0juBzu/k
gl7sGVdZqftmyUiHPZuBDqj1l8OEKXSAmin15ND+44iR1yXHw9bWPYFkgQOxuSz6IhcxBfkYrK1w
o5CloZbv7IZugzc0o7Jl8IHIs5kB1O6lRqoNItMKY+DQyBmFAgKGwTAJGK5khBgXJT/7iLGIQHWm
wzuvl78tzuRrw22TzsQGWdcTDjVDOiLlkS20Qg5qjg6CbT2vlqbMhQUTAQzQXEEttTA+DDcgu099
G7A2jn36Y7iy0MguuD5FW8s5lGhWQNmM6bhgsAskhFCsaA03B+/lpDq0wGvFFkK2sJ88d5psDzb+
BUx5zWJGOE0kFy5ZwKXS6ySwXT1U/Yhev4Pr9sXNgI6FlwKbsTLrVIXAWVacWQcAmBwIzk20Js6d
TI1eJ1MPEariMnz0sXPJwcKbF0OiIM9pXHEoIrh8TJnzMJIdZdHKjP/X5WPSzeUjD28Z0hGtknM3
PZ2MzrKwyviaXqpBgybIHE2QyGQwLNI3AP+JzIHzMnkVE1kZsMTBm/y1BJNjUdwCHg+URLG7qD4G
zw92JTrMXddtoDZoGgAAQ2b6pb4YK1lKKWcRC+YNjflgl1dZg6gSRMnH2otwyAny06G4C37/DtxI
5tQoJumAu/fJ/IfjlDtJkLuMBXQ5No/i7d3d3Y00ToH0crEo+v4QOf/MUxXAE51gJ9nnvrL0jQBO
X6ql6WPAUOKSiHJHh+vM71vrjzgSjciIFsKpybhQTHn1I+7aYTxW8impFsFKBCrBl9L0WqL1mEOC
QsvjkqXo+55upN4770ZEUrgQ1hjSCgkE3DVNjISX0jhIkHm5OgoW86TAZ86FHyAG5XEz5SlWo4XV
B/sbg8cg1xq4zRQ0Nc+YDMj85Ef6KbloQFoChmJk5a/kj+ZX5UJYRhMcHV9GQ9VjRkp8wNGlw8cV
2U5ZzZyxvcdQjV9bPyPtslAv5bzzywKt9MR6WI3i67C2n35v59lnbu6krqK1lKvQVBUFEt0GJlSC
Ikcp6lXe6XvEY/XZIvjJ4txc614rccJLOIIgc/q43lBMSYAiJIMzVe5Wd/Gy5Q3cu69hoNglaClo
dNOBG412t5cr1NAOY2QjhVOb5LsSrW5z+WHJDLSC6VdrVFyatDkNde0iuXZ+a5nxvVK2jWBua61O
6+ZahWCJoPxRWFeUgPK0Ppk/5uzHmNrXKV5m50XubTMIvRWQZaLgQF5RZhaqtMRU7cdgAqrq6rUu
hkOQPmyc7gFpXKf+0IUa+vhCjBsJ67N7RoxCHrFtQiD6FaFzZWakyNYx0J3J1z7njxgMSYJfbM7I
WA9hWTlv4O9jzprfZqKiO0JBZ4tG+JFWBdUQ0PTqI5JYetC7IB56KIELoF6jPIHLUnvALi+HIhT1
Z+75+K1cLmIdNFq1wwi5aRddabT9iN6NzFWN3HRq3DCCk93d3OdaMd89MRQZMuajBWmKDS2yjC+0
6zKkmMidQIXYd7/az2dJvMcvF8D75ZE5okfOOE0h9tLJj+2xcxdH3PT3BPpyThrn+ZUVSf7OgDT5
NBzzk+2jMhVqrvkgmU7umldKMN01GNcCLfcVgwQdD9EfggXvvSW3ZXjuIJd6tTSQxo+4FOrr+kQP
+aUUauCKE2nMXt/Xi4I/54qKFAViq8Uhou8VaI0TiEU8mOUNeEUwJRR7DBpb1Mywd89sV8d5ITvW
V2lMIHMtbae0D6lSCFRz1xA2CsNUd3OFSMo81zUqPQFdlscmkYGujEEKUHke8uQ/j59yzpyThR6v
vlhKXOBlsxyHnNyCUyiwOiF24G7AD4MFJahtIFPIBVZAzl8ztB/+yqlVHrnIQ/koXSUHmWEVuZOo
E3u35KA/C+Qb5zJ1QANiictigR0Qp/hE71B4CG2AfVTsta+7DZg66OQKlH/P2rdyOfvr4lKerQYL
RfIJLeYnpK697I8FvCDdldhZ7ykjWvTQP6/iNarxvR5pojf6TBH0mNHgj7F1kbfdx/Mr2nOUWxGc
vuuZhWbsCCLmZLxGta2H+59kEZL4/oNlsxJOEfVJSeRBx3khJFaDCtO61l163/g28xytox7Pr0oo
jxnhxsgmvRoMGuGc0sWJwiZIvNKdPsyn2WeY2sK5YNEu8i+kGknlPIaddXh/MloT9aJR/DSM0cV2
p4fDdXJS5kvhKneTMptd5d5NqGWOxdJA7OC1n+mXtnQYN4IZlLGrWg6btxi9urkhPstrizKjuwUV
jGET3VaIipZ3zhZoJ1Xod5rZ64AeF0jKgWH3q+2qNa7e45i30rhrpwc8x1IOkBYTrLO3L0uqNwLX
vBv8boVwN840R73VTgueb0irVQH6nFw1TA5lIFqNcPM4uyv7wq5XDd6YYVwxtFXr0nCIS67ekC3Y
887bVXHGR9DhYSkNVpVcItJ0F3qTBRlxNU8OKl+avooJJnZzTluRnP01TTelGTutziMBwxhJNYe1
a1fX6F5ABmgRhdN7FrgVyFlgbkqmOvXYz7Uhjg1+9jnPUdMXBD97DnkrhTM4NAGh0V7BsvKueOzq
4SNgVgWeS3RY3FVKSmOq5A4i5iAKsy/liV7ofh4yhvk6KFvhcPSuq9ysia+7oRWkLsoB2mFczWir
VA/zhYQ5LTSmXkhiig7BDvKzpMBYgonVWF52TA80AROAE32QP9TfoktQmAfZqZnuhIEk80R81Lxd
Iuc7ViAzo0kSS/zvMD6vAWsRcm1lcS5k7tHT3xi46RgdU/0TxApotDlI19WhPCoeoIaPoEt10++K
04XCe4gt5NxCOa9Ce2B+pw12t/fjg1Gjyxg4IBjYaY8ojgEtzP89ZeVrcYUx6cpCIW/ofUlCFhQ3
bdB61ujUw9NdK67/iRSI8yzWamhFW+Bmj0cwb9soq5uCVYkkcK7E7JVaMwpoS4QWrIMaSdd9a0qC
2r3IQ9qcKwHbjllK6JgKbBhB4USfzQHPf1Dqet3qq37uJaffvbH5YtzUVAQTknCSQ+tpp1+gs2iB
MEPkjYXQMOe38VUxDn3FeW+yUDmhDjCa7zGIcidQv73459nWXtXcjGIghixhD4sjpnSdzDYddDOv
B3Sdgm52zZ2T2QRonm3R8Di/Acd0t5dg+wGcY6lJmnS2hg/4hXaYuNN0JdOvBjhApLAL46hyykYI
y7ebl92K5XyMUhWGTVuI7X3tZN1O/ugOqlskXnesT0Dc9asLDJdCqQrUBAZHu6kO2hO5wfTnb+qU
ySPTj6tSoX8R1sLK8XaQBW0WMi3ODtmpig+CE9+/HcECpmMwS5P5pFnSdO3UzpBWgNggTQ8rMlhX
YCm/bE4TMIdzp5ldEVbzviL/I1Pnqsq9mUiqFcFqzLFzluVhVEUpgd1MBxr6/16WzoXSBnrck1zC
snSHpXl7p7yVY3hvpkgRiEwxDdNcERHC1r/4oGexnPomtd5FZo6VoZ0UYqG+Ohgx0P2N8lWuuOL8
1b8EG88SOc3NapA115X890ITt7gpoaELZm/yG1HRYD8mfBbGDnbzCKxyqxz1FsKWMlTLDK3x93XT
hOdVkt0Gr6/cZyHsIzZCGk0ylKkjiC1m3e+G6ks/VI2DBOTJVOit3NoC9H2RPO7+o+ZiAxYQZwbo
30t4AqcEXIViP2rW5NrK4/nFCTWEuwt7TISogwxpTDE1aAh6AyU/ddnLYQZzvCsiQxUZG3ct5o2h
WAvFmXXWQY7xVNem4PyaRBL4ALsgeV6jFBhUGIWgsdOknXdewr887kxZJcivK8B4eqkTs6HGTati
11h3htaAsLLBk9XTgDJYLCdhFLYf3j6L4/ZsWC0EuEwlCoO1ycNhjBQ94rdL92UAQUI2u11MnBZT
QWoqKqn+i4Y8C+e2k6ZyB4AybCc6GmZ01EmR04d5iI4Ghj8oAexByKfzL+7yH5k83DsxlqQrCRbc
Vp+Ne4bDll4UwKOdPmjxZ0a/tRzf0P67f/c8S+WctN4vkpw+WfqJecuXfRRA2XtvhuVZIuefVQD7
FX0HY2CEZqC8PP3NhveGJMH+0+FZFueZlUkteotAlhamhzg9ZciYyZ8YI2/dAha0o4Io+19ip2eB
nHfWymhNs/xJoBrEmduHJVo1rgf0bKx+bON5VODf/xnD/+l59iyVc9fpmI1LjQkGFFD0YG1fLrMK
SSZaJvvB1/fDs0DOX4/1nGnJjGWyB++oe9a9FRJvLK7nw3o9equf2B+WA81EPkikrZwPwpCfXhYj
5LKun9WbuxvWm8lQ1jAuVN68wSpFEjk3JPdxXqHU+bfEDGxa/0jszfANnU0Cx8dX+WJwC5aqAT+g
4HI6/WrpBgEfa+l+w/rYSZ05Sb7SBx/bGEYFaeNJO6HXlZXk2fwySvLRcb5lT463baxAhXjM+NZK
DKlKIDgxDiyrAMw80yFOjTjb+FSgChhGF+L3m0gq53ww4pQN9QIFwnwHZvpOmKwBcKLwrty/jv+x
D77foC5He11N3B9z548AkUBVemL5ekwE1k4GDpjgLYsTSeWcj5VPhSZnCha3XlG8vKVEcs8HAeze
O6ctbHs3cWFJrCUZS2yfkv5Q4vXSsC/77JImKUYqZ3/qQzufBSJFi+JcTU5tKpEBIuf1up50VzZW
gYR/id+fT4vzKtKoqNRi7vN/Q7H50lm/QoA3ZENZBig+plEGb/FLX2MsWsrdiF4FBT2owqTFbmHR
UJ4XyIUzLRr6rJTl5TsvCitMXT4qJ0aBlLsYvtGQoZc94BFoQu5x0c7yEPGdGpFpYK9Mdv++uJjA
avWW+1dw4fOA8SPgtqNegrawIJUYfovAfsI4I+6HzM/iowiBVRQV86Dx5arRnupY4assrHCWRCiL
3VUb61sj0q4re7e8kiWcEBDK4nxJL7eF2q/YyP6JOO8XXRajgRZT54mibY3zKkj6FIa5wv5qfw0q
wOQGgEAATm9dAsU8h56IkIWEq+OcSsNe7Bp9306yUznjMzXOu8zLPA/olvp1aszqHHJ9eUnc6eYN
WykIHjQuXDGkTJutCMf2SkWE6ihwzHzWKlf1QdPZXVCaqitjLCbXBBCdAgl8jkrNtdqoK+ycamBw
qn1Q1yE4f5/9S230H8/I56jkSpbRTwkRWshSRcVNGj5VNG5+9z2rc5FHSiKjapmS//eTEak3P0Xa
q9bcT+xo3iFLdEico5CKuiW68pesYfSV0Dr1YZR5FnCvk0Ntn94QIwvcvM55jBh9m6hqQ6h0oZ1m
1Vsv1hopPkZvJyVvYfQTGLHOOYwuyggZWIrvvbNuwjPk3EZdg019iN91huynzngonXMa6xw3o1HD
G5bkbooOhnabDICZ0L+oWSZI9AmXxYUiBWKRDHBW72oR2HWGKsAYTbRyADKR05KGAo5pSmFy/6tM
w0YWpyAzBVmgAoRzVLjVoPTBeJLdUszvNafGBW5K8kHguERr49TDtEySWhLWhqrX34O/f70S32Bv
ImmchuRGHRdR/K6dZD/1Shk3G8kpyNhouZHmKpKz2f0gdf4gjW4KwFoMhKwxwFTa0RNs5a4zeZbI
9wq0pS5nfQSJYNEeLulNfErnU4s+ktpbR0aWKXhv7HrMjTy22ZswTkpqmiolNlPu/rRisCeJYKb3
w+6NBO6uqQheNJhh+1W+0vwUKFIT8Me0QD7EnghuUiiNC0tnC4BGaL5HafmHEcoAuMSz03oiZDN/
iEvl+9HiZnHchTMYMbEHnR0XckB8xvJNk18iBeH8iJIkltkk7MBADGVJ4JGow+oC9aQyQAnLFbVR
MVdxxgJs3pVkS03JjP3UQO88Z8Cquc+SIDbMw3nFF+kh50JkmqVWbWAjm/TSlBfHECFBigRwXqOb
amOVKAQMyLYqRuvMVRycX8P+fbLRBs5dJFHekc6CjFctZ+98E/0jy+IncatyrY2+0f5ffC7gOl+6
ibRL0qw3cVO+4/baDW82K+McxhjLk6xJf9kURkaUTV7Vnt6QV90NOTYCOZ9R5PK0ZgQ6nreKS8yL
PqduHceObXwy2uh4XkmYff67QVl8NV+KsnYcmUHFZoA+SLeafRvQUOeF7D8lNkvivATG7myCwPSX
JjKCT+tSPUUXb6hqnL+NLZlzELW8AmQshR6+Cu/FOn/e91n8nG2a2CYg6KAZrBMCZTD1YAOMxgYJ
TJD5kmd0v7uNnNOQCvBZWAUWt5ATLTU/WT81Y+J03Y2U244UKddAAnQbURPGeadr8c3+Q6M3Zc4e
gsWMckY2z668AvCuGpPGNdKlEixToP9PyrSJAdZUmfue+d54LFyKUQmlbJwJYNBN7Jfr5/OqKdD/
Jx+6ESY3uQZ7gWbaZurow2cp/ZTJotYvgaI8RQkbIYlmxuuoQki7HFnDtnqJ3JtLlaN6Wo7iwoVo
TZwDqcuumxsN4sbuvugurPZUWL+5bVygMVaaqVkV08Tl66xeJfGdDVjm80cjiGasp6rwZttaOEJi
VVCEhXpsdr53aQsU1d6jVaiCpEqcIzp/K1s8S3wDQtmuBShdMA8ntZ6BONj+7qK4yGIlRdJ3GI77
1/L5bz9RMPf48rqcKGD9zAIb+Y7rUqTrXNChJ0pNKgPOgjlF6w+G1tJ/Zd1xhW9nYh8s8Pd8Z8AC
UL/E6iHuPSBP+yXs53uMBwRLI2pgM3F4WeGyMV1wjFdXrHA+37Iy65uKngKd5GnhI3utlEZjyQ4Z
YHelU1o/fs/OeCJ4jPapVctesO9N4Agc1BNe9NawOzmZNAsCK+mWoh43H03RAJJo19gnbETQNZum
menFsj52aAy1JBHbiUgCF2lkk1oCNBVG1QINBXC7kpH4goMRKTfnK4qhmDSbvfdfJzLEt4bguWAp
nJeo4gKAtxmkscaFbkJ7jQUSb1huGUTGO3uTN7bEOYrYWs1iZen4V68TYTpedJPwlfwVPQM22ElY
FWVxSWAgrHioQ+uyPKqofD28oZNHoB18Cb/TMGDRMv2TLoyw0lzA88JNpG4/upUjeyvGfkSduYK4
iQdvAORzOkrs8pIbdAIrsVOD6aecTkNheI39XaCbogVyQUayrGUCSFXUTYPRT0rsKbx75jKSXQBI
hwkmM0NhRZH96JnXCk/4vgzZQkkCFa2+sYCg+JajTgv2SMWDTMQDouZEkU3wsAwVkI7kqcYx/vfn
hGhDOX/SNYlujkxHU+B4Kmlo98LSnuBuVjl/IlF0HJsVNASx9cGMjgXaLgZA2YI9tQwyTCR455VE
pJGcR6GrCTb3Bcc1FQCoku6KZnBt66KIZqeKPp2XJdo+zp1UZmunxoi1FeSSTh9K89v53xf5EL5e
L83NCtRoLOa9t6RI+fiCvWRkGODoIPG/e0jB7vGl+mTViJ6wxcVt7EQVhs+yP8/v3+6dr8mmCSoZ
oCfxwJJoLM6R70LopOiyWwEXupGNIy0XgcrtLuRZDJ+w7mit0K7VcSuro5cmf3aZKorgd2/ljQj2
/zehhVos1qBHEBGtveyQ3MycYjJ/9Lp9jKxcPky9PnlrZnzUgfdxUQNa1qHjKHpIiBbKbH3zFUQq
/3pHlBVoQiw8XEXlKJEEzsM3kZQubY8TY95Ci139Yb6At9WBkwLoTEcBRPpRVApmTu6Vg9/sLfum
zapGACLWRQ6ZQHb3zFmaHbNuwPhgdbZrRMLXmEAp+XE2Uvbq0FsGfG6vOtX6c9QBBi8CSxAJ4Rx7
NSq1NUoQUivxx7FUi2CoAC+tFqrAxESbx7l3c6n1odZgxG1vBf3UeElOfHAAAClq8M5b89OTkT8o
UzZQvNB1G1xrnBGwEeN8mnBQC/L+QF68kyRPCwH9piINJrnf+uXacJAHW97QDr6nmFvZnOpn2Uob
yq6VyL5M6P00CtEm9uKMrQRe9VcMHT0l2hipg5WmvtndtspPc/mZFqsTz+Zx7n7W61HWPstS7coF
cc/v757ObD+As4Mpb5OlA40GJlkuFm10Yu1HJt+dl7FbnNoKYR+xMTai1raiUZyhqX1sjiM4vUDR
sGByrD2a8xumVffCga08zhCIngHau8KijJYcuvozSI5c2S6d0f7Udupv7iBnDGldp8Wcs4tAkl0V
HErteq3Xsy/Ywz2b266JC3ES1DyyoWeXQTy40dRdp1H3ZSLAdu2jiji6pcWOaXXhSiXbrYt+De0h
mb20MW1g2rePStVKf+TIczlGiclBwdcxSzhnpVxQNJBVKrIYJ8wiCJZ3J7BK4naO9pZeNYE0/u5V
WykZGlYpYT4hvkhPmGY7TeiSfhOfvMBG+cFy0mnR3LO1TSZ6RTEICdIHkNgPjq4FStCd3tArunfz
bw6bR3XuZNCUJBSHLZ/SQz8hF0ndBIkfvwnzB1OUBxe4OZtzQglA7WyNSUs6AKMlzZfWLt8TRZhE
sQGqD7Y24M+9dAFKR8lixzYyDMbPmvEhDGMo0MHdZRBDNQwNpQOb7zSRo94AcC2uv7b5K2dWzsiZ
Se5ywzrozfQNaOy7oTPW849QztXUaKPJ2oUJ/R9hv2+FcZtYjppUmjoOagYDzVr8rCyfwS4J9nFX
+TZL4jyNbKb9bKQ4qldPUXG+ZNeSN7I4v5EXkdGQ0QS4xqoc1qIIZls/pFn5qcuKzLElcJBXi9fm
3ceRlirojCovmsqH8ytmC3rlvJ4/gncnci9XyzDhI1QbE0KN4SRm2JPWKUEDVT+gof68uN0rdyOO
i2jaTENjL4E4iwDvUvre96u3yvo7+jY3usK7EPD5SEBhhJSxMq7XpnPbdvx8fiEi5ecdhzGa+jqx
03udNnxncWG7Imb/myjCWKcUNfL3Stv1+ptT4mKWNkqWJWth2PmC0RHZxxxZfoIf7oCnLHtp8QY8
ZWa+5/SQ8yWdRS0yTRAppZdIPp0K9RibVWBlD916d/7oRDrIeRKAYdJejrGXUx2qMhJcberTVfSw
E3gSHomiNAvS2WwP/1/0g/MlS1dTQJdD2qvi0/uqQX/rIpHx56UuxmXXovfvfT7y3C4yWZy/aOZq
tYfM2vHH4nXtQTBu18W9ePq80hVMgT/HcX/1T4glnbMvtiou6JhJnqC7FpLe3UEm2kfOf8g5XjoA
63mPfpwLRdjiOOdRr2lfNTrMK0+OGAdz88l2zxvwWd/LRHDOgtrK0PUA63h9S4vPSrRznLfI8lJu
I4rlvCMiEMnioo9Yn+PaYJ7plSzhus45QbaFnMOoKTjaUhYwZkNoy99NchorgZ/dTeZuDIrvMWmX
qZwT+R81/+/8LPuPbUVVVEtTwOLJl467tpKJXEoMOYYEBAzaXXGVolhCfBBo1970LpIucyOQ8xmy
2mqSoj35J+1EkgvlcQ5Wj/FGlOjaAc7I4pXJhzfUEXeDx41gzoUoerqUMntTZO2m26Uc39jtsp+K
2sjjHAgFCcec6Fjo03UWfSYgukSTjYxHBih369tvrDQPpoU3LHXXW25Ecw5FHyO5zjCFGWhXqXFh
ncpD4VlHvcLuWk5bgntXhE2zGxRvJHL+JVuX3EoIqAbaqrhClupGbSdHm4lbr/WNng6I1v33uLSN
SM7NTOh6GPIYIv+76QuthHMzKpGnVmfL63+OhTMc2zAC2doIUEGQubyzXXBrJJyvyXvg0w3g/Pkf
hkLPO8mXoaM5NfKcXQ7vCrwEdsiXoNusUutkfL8d7l4Rm9VxDmfMTapHLeS90hPhA5Udy6uQfCOK
czFg2QXErQSTT9TPU2x4FqrdZS57KkgilclZpusmjz/+nh3wxWcQ11ZxXr9XV0Snx7kWUy7a5P9I
u7IlqXEl+kWOsC1Ztl69VlVXN71As7w4hoHxvu/++ntcDFCoa0oNlweCCB6yJKdOplKZ5+Q5rIml
uzFQpCH34hT02TkQpbYRtRSaVlbrm0q0i9feLciNMX1SGBRCh8nFE/HUrsdQ8XOrsbU6tteCul3Z
O0lKvYZoEszZFnft+wqQY9YgjZo6BEsTog8KxHHrt4RLbFzOAc6cSMCaomRV3S3Y4QH0Lqt7onf5
RpgBQp1XzZpLwgUR0IZ0cdViWAiFojedVzcg7YVOu+I1bpWnmIfSbuU1S0m8EF+tF6u1iqWFyYWU
O8MCWzZbDlOlPmUT+FLHirvKwtzrJ0Xy9cR36zzRM6pZsJmDCHPlqg+FdzeyZGYusgKdOa34aN0u
epFGG8BBZBhcVZ2jqTbkOSGQAnHOGnz83M2PRDJddvEO8dNrqAA9yTA1EDgD9IRJZw+Rb6298yfb
x5hJKVTvVfGlvDYSvrSb809q4mUVup7B+5wjncin4LqlU3n3xTmjxDKojmyYi3wqagWV7WWOpx+v
ePmH2V8wxPMro9MrqkYXb7Q/LYuhMF7GifRDMp2ChXHcdGbIAWTIUmi7+L3ODG1R66w8NbcqS/Ii
mvzUhIwMtbv2eH0Tt4zryh6KbVegfGTVRLeVVDy3IfjrUnwtBj3rvON/Xbd1GbPOViN4H5+HvrQi
rOaPr+cX49CZRSG7DvOI9k0Li1s/b676YG0K+sMmfzvOePeQtQxdPtRn9jZwOfte41QSLJG3PsTl
PeiBT5+S0ztLesfeNHt9l95Wb2RTZZdv7WdGhayaRlmvo3kOiRno3DU3983C3viJIdHgL1J2YtmW
CtFtNYspXAg8Rg2sgIPQobeh7+GDOe01UmkX07KztQlhbtUgPlHl+IB/lHTKrAkhrm4LlZsMO/mi
Z0l6si9OFZk/VybGNm7Wg8Ea7KNe3mT5Z76AZyE90HK1J/a8Lju+vk1j075+BCV4Iga3de5ivPem
k8+X9yvp7bT6fy1s7nN2AhaDr1FfZ2jAjTtI1CsHGhWSICbdOgFHtE5tIXqCz6QHm3oBqMkCHmwD
m7KWTQk6UhE+iJnWhVLA+1J+F6KLiFlK5KVaFLBCr/8kcp45hIAdbZEsjLZYVdj8RTLN6YzcqaDA
ft0DZEsSwKKP24quJ7eziqesx7O+lgU0Tr1ySP5kcujcxQWomDB8HapbcOmgMrFNU1h7/hezedAH
IRQH/yglPttAASvmOrd4lp7Ciwp5rH9T4v6wVVBepRx58SJ3ZlCAi5SuXCcEaL9xEg2gkSQBRdVE
CvCSUyvSpUzGMKxRyiafvInvda9xKofem55yi5Bip95wI5XqkAChyJ4yZFCv0wuc4t+/DV/Mt39u
okifohQL4ZQj387S23w6TqFvdDIaxc3RrmQ5Im1KO9NiLbYo8r3f61umyMDi+IP7ExyOr8gUZRsp
IMiKeXY6Tt/iFz1sVT3F0UZQELxGxl3mJwKCJDOxYnPLr8KyQNdm7RZJLztklxdk6lzVqYF3G+FM
F8Wk9Hq9JYygjyLH7005r0l+L3+1n6aE8zwqBNmiBick0Q1Rva7+XBcBKyHBEH64DooXR6MgjPpj
VcJJzrtMzdYFJ3lybit7IwzKvMfK+Zcz6EkKVdd3kYhPfcSylig0Lu2itNr0H1n397UR8alPizTU
eStsI0rLG4eJgXsZHp07Nx4ewQEJVTJpGixbnpAElHEVJmv3Y3k/mWDlrBGXff7n6oRcoELGtpoZ
TCVt7hjhh7y9u+4bp5zoJXj8tCAc4SaL5rmxcKpQQ2s9psw30Cm7bdl6H0ebnGaIMfp53BuWemzH
5m7OxreGVlE3n/XwLorNxq67NPbiWX9TF7O9xv1im0PW2LnR5Y5uVo/a1DhJVgXVXL6ppnWxs9H0
tRCS0dq076xwF9X8r9aoTbtpV8UJwza3NS2t7L7R7WwmQZ1x9CKWuQNySs/I6i9mE0eyaL7t5LV9
ENBljsZ2ogpyx43MjSnedzK3okDy/6omOZkbCbkKVqXrUYed15P5wUpUO9cbd+nSDzTPUIZi1b1l
1Q8DinlJXyhOTDLuXv/40sMjwN3Q1sj2WrjX/Gaji97mhCqnt0H2ubi6LR+D+o/L3E9vE0DPLGaz
Wlas+U96vy4nMD+NCbBnTd2cWT1Wl0KfoMTM3OB3r+GilnxI8cFywNgOTxIs6kXQkMPdhi1X3PS0
wWcXEFpOC+nm7YtBkQgN3RvT9onee/XaQxuM407iIjKDAthpax7VCUfebsT2vzQ5Nd7uNlYeHRqp
3v+LriefPVshtOmiNcv+bDclh/4UOM9sKeHQ6MVW6eKq+21mWJ8/gnbIaT3d76fHPpDJIMhOgDg4
3644AEuJst7vO8vl3POH/4sT89PIWZtpWF0R3XIKtfd2D8Jt+7qDSCKU2KWqGh3mhbcaVKUtHlQF
HSOWQLPMgogZeT+vRoplsDRxmRmjx/Hr9TVcftr8kSCRk47UmR/MaL4dIgon3wppIJrN3XG3fJlR
9698TuUZhORQiZPxaUK7ZRixJFI/WAft7dYcnTjR/KT7MyTq/ywhQxexznRoRDAmBLdxnLXIiBHc
fr/yc/FrnZkSohrTm7RLTCxNTb42SmH3XBa1ZBaEoDUpuaZqqNP58dK7I/domv1JrcKg2mm3dFWk
wdbRfxQtDDmlvtw21ecmPfZU4tQXs/8zE9sizzyuyzRQqdUdnHpS3vEsL51EJZFTmPG+xwSbrY7Z
x+tOLrMo+EA2rKRLFXwYq/Hj8MGq7rRqn6u3lSo7TZc/0M/tE1wADElDqebx7OsPa7tv/urszOt3
NaS1/d5y+mfLr28b2X6+hHKm6hq+vLH1JalMNFpBsVylGI031Zk8LlW1SwrjTTWQ3mFgjYms0kJC
WdwoVvZhXplrrvVNlNeBkhNf1dlbXs6tbZbm7VLN3OUt8Zo09dpq/lST4kmLioc4MSObbGR+CkdS
ZpZW0LVV40x1/fcwZ1+yguju0ls5ZA+b0i/isgiGPnHqiURupUZflXJK3YVZpUOb7LY0S28yY2I3
tP+UTG3vp1ZReixtXGLqQzCb7eq3Y+lOM8mCrG7xL5b93aZZvs/TOnJ0piBHzvO/lpYwf5nLDzmv
udfMfe/gFovRpyzX/HnQDusS0qBLEuJEWsKcnGIs0RrwSmDMtRNyTPygUUZ1l4UELIqPmSZteHqZ
IjGNQHF8Y/PGKIPY9hxpc6v1IQD2RdSTguvmx79mSJspaB+jk8ughqipXlVmp8TtFmDT27TBO2ru
hf3z9bN0IYrDCKEGyDkpZVS8dfajmlKQdp8D6uDW9msUQ08UH8KCdGg5E4yCaBxFiW1vz6AiV2mG
pn9rPtXhxie1Akthf6hutcfcPup+sWd+hmtuHHwoj1BhXakduTLuxws3BWicnf0IIQ2swjzsFws/
olkgPsQrSB5sedKIExHkkCCCQl7x+fomX/iQugr+OItuPXm6IeD8kMbwpAomjegzK0ybme+iMvWv
GznxmbzY3TMrQnbBp0jV6AorSW7Hbxevw12T2Z2TfSoi4Fa6zx4HNDptKmrTsUcNdH5e4we8Jr4i
N3yZFmCTz36LcGGZEyWDQgmfEaZZoIOREjN/O+2w8Sco8k/6MiAgvqmwh+kilLvEpMBomDKNmjL7
pVF8VfMZQadNtSCOatc0I8vVqFW56lI+Mho/xWb3oUQ7G3rt1aCj2mSva5Fg3DJedzOfQASmK0wS
sS68hGAuiXLD5KbJmSX+whAjVmUUcuQSEBafbvtdDj0adEvupFn5hejxiyUhesTE5Hlp9CvO2NI4
KEIHlstCP7e3x1Rrt+zSObjueC9zTt2iRDeQkqkEeskiJE5zGpE0r7lfLA5qjS5ZErsI8puNDNpk
71Ee+d2sRjAopBxjo6aLHmURBnXQABmHTq48z2FsS9b1YisFM0Ke0XFWTEbYhn6H8S7M/mlvM29T
ENGov3pQTZdyq7zEJsGi8PEai5t4d6843mzrPWQ2MgitbmrbSeemdutErpSs48XRESwK0BSGCUuo
3nLMTVggYKfv6r+/NfBqO8vNMVeNeZflNZyu21J+QSvBsIBWRlHHo4XXi8AsuJ1N1puecW+wCs/S
DQn8voxxgi0RjeKMdjpptkVu+qSQUrgr9pHzqh63F/nBuS2O/O3XGKezqTdXupTBRlVLOzDWrLuN
Agh9ulR+2q9+PlgTIirHmFLPCqxsmVZir7NlZ5kW8EqztRXNDdGI1h40KA+tg1a63J77dNe1Y1Br
2W6NQ89YVY+zyS2N+LerLcI+bBHiLNZvbZoKX//dc+PYOKioYtdbm+1e0Vko2/XtKJ9ZS+Mu12dT
D88lm1ZE98BCb4WMPuI64GHXBfwhZYY5GUsLT/607rey+beB59d41IvkQdhIAYWq0QTRQoaNJNXH
pa883lSBlsg+11Wsw5IE5CmIUcbFkPNTb0qn7VFA9ZOgKt8s/jY7YCVvpKxHL3IEYWEC9FDIqitT
goXFx3K/ncrvu7h5iCxkvLjJCcYEuImjrEmbkZt+Fn7oI+oxsuwl4UK2HgFlliayZtzFsIXYxMVD
ez6HUNnW8lC5WxFQ9skk9sRibaqXUQKe6jQAsXOBs58YB2uxHE6yh35tjk2jdfZEWuYMXLO7gYz2
rIRgKSgr7/rKJXsrVnIzfdHjIbcUMGTf0baxW01Gs3Adwbl6OpFn57uOMjyVVghTm68YkCz8huCv
8RQJpIpV21nnsZXkreKT8nYtV3fJFtsoWydn4FbTGklfn+R0i3XbeqQ9iWiDvav6YKbzY4a7+rrG
kpd12ScSQKQsynTpVLVAoZ3ZaTg4y7pIkjKZCQFBVE1pQtPoQ39ANj0vR2jL2df9bDuj/5kywAkE
wIjxCtIuGrKjqCLHqoyOeVXfMKpgRJw6em26+iqTk5R9HgE2UmouSRGS0C/158m8R/1MjyUecDUR
wqoE2NAsthbKBhtdceBR6an6Ynf8vTLJ8EISI8VSLVM2dmwLeEuzyakyy23C1l+XT30CcmfFcBi9
aRb0qdR3yiAR/JX4hnjxD0mdttaK8NyHg50YX4chkfiGLCaLBKY8H3q+ZkCIrS7zrdX3W0x+DUZI
rQn5Brp9a1K2AAkVPSKO7vxoGKn21u4V/aqyb7dt8Dn+TSxqVf3fbOo3M1hJXDnJxJ/ZiocmXfMJ
DvkNa7cupm+ReXrzf8dlXUCNWKfxainAP16m6KLjx2YqJdgn/VgCbhTxmuVWe9q8cj/dbQv6fgGQ
D3tJwofIb7rmc710U1gE+uy1pWE3YePUEA4O/9HROfp/AaLYWI/nzDBPSMH9yRr2Sz34YQqWTPDr
x4TtmV77jU4k1WnZZoot9VNfdf1CT7nv72/m9Qsxh/L1r36/aDxNFhXnrI/cyRmhDaPZkcedqMOz
ZnuIvd9/YPo1URQb7cN6qKKhAY6cxF83JV/FgazP6xrBpLsp4EjRUL1pl3q7SVjBjEFE05sPm1bi
q+pkEhQRZ8tGls9U13Gyx+aHsO2wCdta0KWRPn+/GL4QdlLIOQpzpB0oLOCdEJed99ouCgxUhPQb
Wc1LEl3EsbKuwBtaSrni0/w969YPaWJI4pfUDwUIQSNuUxcg//TZ7fK9ZTV0ye3gnqa4Yk+2JklW
IGqUmr0FScYER5sWvbsau0hnzhQ96VElwRCpCwr5x7LpWNURKYPeNblt+Al6ziKoFDxYtobRC1VG
uC9JqcR++n5eqlxTktCfwpa4fIBeEet9NcpX9zo6ylYmNtF39VjWaYqsI98XCUqh6y5zTAzM2JNL
j8uuo4HEoOQSLY6KzXHb9C2JoqBZUPZOdrruR17moBAxuMtWRpPLx0v8RBwUI7WZD+a8lUKhydGY
x9Yy7XksbauMJdt5StKupN9ik32CxoJlGowyUHa9myJfDEy/CYhpU3vxwchs4lV08FeHncBkAjjL
IEXmOgKi9LpCjA4vg77e/t3ouas1T0WpS77iKQ++tk4hJcHLbNijCSoKVr2zKaS06IrqebwftUPf
z/akBrgJ5NEMqZygz2I71XZN+1kx3+PM2ooFuSjjmJkYLGo9iX9J8FsUMh1yg89LDqBDbKr333JO
4Pfrcs7L35voeB3kFth0xQ7iSq1NFWOCod8WuCzW4D12Q3P4XIId4GboYzxGambk8jo8Gqnhcj49
6OXfjZpw2wonRx2XZ201Q3/pa+bqqVq5PbJmO9XV+2bm71ZwbF3fnoth4Oz3Cne1rLb6tMuM0F/R
cQmlUjuVzoJeTI3PTAhYWVjGrNQrkp8/KVld9PYfxkyxktwlZbjGaqf45ch7O8szjxUJ6E5LJvOr
i5H6zJKQZQ2sNEfG0dFf5KHNtc8Fmij1+6Qh/hjd9UvjsYn6ZSKT/b7+wUx12+2zi8YAeTI+R0MU
WE1uZ909Ran6uku8ZO3YcpCzlQn5lTaoLCdVr+BWuBHIzk9k662OdpmBfsONlrxe3mwMsrUJ4g5p
LnndXUyxTly2WWGMShb6YJfze81uApXcYXLY3Uqqw/Qsfdu+CBBnyxUAcpzUvBgYnvt+v0z28klT
2FoBJvOcJBE3qiRI96DFPIT7wa/v6E6u1ng5+TpblZh89bM6URMHW3sDzXIbo9AJ3sXI7eqEdgxk
ko+HyjxTgBI6JWtf6m2EUEcPurdNa2beFspbr22cyEGX+DuJp8o+nQAtucqtdU03X+F2GGxDStpj
5yb3xisYZSTLEyvHZTd1Ra5YeLAdEzRRTTYDf+z19chMCJBC2VjledaVgaW3t3xi+2pVvlw3IcHH
U/p3Bh/xgrfLauqjoEe5Z7kdkFESWengYkb30/XEYnBXZrOu9R1soMyzaUNZ2XMRoLl9vtlGMiIg
5ofrq9qc+UX2cWZx29izVZFwrpaSNWUQsdE209zLjN5T5nfDvI0bPF83JvtKAl6Aw84qmjDFyVLy
PFD7fodGFbq/bmQ7LNdWJAAFMUP0ro2IY1xPJ5f13Uc9S90mSt26SPc0zfdxl8mOkwR6xVoxq8KC
pTFy/w0JCR4MthLW1gLxmnLgy8amX7FQlL7KhjAeszmPAjRdeIrdfQKFblHY+nP3KXWzd6y2R2dF
a5HJnOJj66Te8j5U7el99v76Vl++8px5j4AiFsV9Rx+WP0tQLr/K/LQmVpTVhamtpcLat1643xkf
khwLsYLMlZj3SYXDTsK/FCsHCQd3SNYHffPF+P1JgV8/p1hLrjR0HuYtAk7ndYWLiTagcc9wiVOC
NgCNmuxxUvbZXmhjxWkzdwPyyhzzHT2a0XbsODsY8YB2teJqhiNxEwmsidJY+lAsmkHgr93BCqa7
dVc4UB3H+diaIl4xZyazJ+AMb2pKEoK8JEufvkkTouXOS9OnjcGsPcg502TuImBOEUFvganI+8jK
DgWaHKDpp1RBWt63xL++mTJT2/+fAbZpriQfUwNFNSMu3Zzrx6aM7zqlivxVzYxdNumR7PtJ0E0s
MiPHawqGXtg/uodsmHEFv8Uqc6amNahoetz7jdGzlhFtxPF7s9GCWl+8OFMe9Wy+qzXZq7Is7RMr
zej4m7W5LyIkmARtNMkhdklk9xAG2YSEWOrIjqEkGorF5paZypw1ahmsDI3lxuzEmjRDl3w5sbys
znSlZjPjQmI+5XvDz7cWAfZ2O3uvEemUIYs4AIDJx5YUtZEG7HZLYMgue0dt5VYJ0FntcslTpiwg
iAVmPauGMtpSsu7wrdFqud8ardgrdABkH0uAlDip0jZtASkmqk4LmAmbSXbKLqfkBkofHL3Rqti0
CXb1nObgRjgvt2AmfGsqkhd8/2PvfloTIGtaEjrQCsWtAZhc6Leln/r5DTkU3W1+kJWX/+Nw/bQm
oFZoqC3XE4aWOL1Pg1pJPjVW8jQYQ2Ct2vPY6IeyXSqny9F1WEafKeVelLD7oWo/X4fPl6Rwp2D7
85cId61xLUozZnjV3y7JMBN+nX0zdktIvBseSd9/o6yp66NsD05viy+B7adlIVnKw6wemYmeJ2KN
bqPwTy2kt5w8SgJK1D3qnUceJs4a0ceQWv8M0bTLF8MbF3psRuLFbXKf0vx2ZLU/QUO4HWhgqBA3
mBWMVaihqy+4u43MacH5bscQrLKv79zlwPPj55tCp+E89ehjrxTEuBadvdbiJB0GOopqV6HPOAzj
4P8zJ9zoKgstJBS8J37CO6frCrsr/So6zkMCiZGn67Zk7mluMHoWVGmb9fWy4BVubU6VdAxB/G4l
XWpzS2LObJbJMGMmB288KF6e7no9u0Xv+Ohm++3aoO7W4eP1ZW4YdcUBTeGul+d48GQqvuCwfKSY
CZj9ikperi7D5E8nEWCyaNKl5BoWZWoQxxu+zo0k/bl8u/tpQIStctFXLRvKoDJvWMr2aajY4/io
lWBupMTWzf9zzwTgmnUysVovkiBSZ4fwh0zB9Fwigf7tR1/7MAImRQsk1iKNF0Fn3LAOwwFNabfh
U9bKFJhk6GcKGJSoqVmVvK6CeG8FxM3fJA9sj2HDdrfNJfcg6zL3yuQob697ngQ7LAE7mnkumozD
Laroba5GjgJ5OXNEL0sBcsNcxmUkW6Wo4xUvPCxAoAyoUnwYYX6H+XwoJm23Yox/2aXD3Xo46rs/
a5IkP9zTEoBkYFWqrDGii4IH9mwXQclz8M1gY0FT5N30G0Rc8RtLgJDCyPICsmsh5vRRLLIbfux3
DToX8ClRqEw97mazJOeSYIglYIgysTyhfQyt8pnbNNqhn9/Ohj/q+jjbRgFG8sYoQGsIpIIS6/5U
PAcZle70HjT6DvqOlrvr/ilblYAqqETFmbE1xcUMY4X6UW9be1Ul0CXBRkuAEj3iM42bJoQuXwl+
rW7qnS77cH0hEiSxBCRJc7NrhiYqg7Sdg5AZdooJoz7R7Sju3OumZMsRoCRfFtWIVFoEpFFtNRkc
GsqoPLdfe8W/RbEcU0cPJkJ/GbRJgbzwAHpku9D+qfTZznC1tvj/l+KI6lvdHKpRFutFUC2tr5Wh
o+MKulr31Jycznp7ff9OnZbXVidgBeOrxiYLTvedfQpchob9LRfoar8A6asOXN6kxkw8AcjyUVkC
Is5RZXlSsWYYy6Bk84F0/dciRcqpzOOHniKFRM3+WUk78FIZ0zGOlpuEg1NMM96Dm14SZCXhgW+u
dpYKzWkDRTl9RV146Wyzi46RddCbvVL7lpnfS7Zd4reiPOZYK6idauiYCz9NXvFYPyVfO7DN2+M/
0JX0IecF4kpZE8p2Fq59agFfLDa3mcJxtTPK20I/duw9LubQ5gxOb/hVEA5fJKvcnOeaRQFsUP8a
ugHS0kG7JAHGTzs77KPIjpueeGE27dJl3kdT/HUdmszp5i4IsxjTm8lvS0P9et0SZXkqIxo6NaOh
H5lq0JqqX635O8laJRdnLiIRBRXAFMahj3vSPmKt4mam9m42qtAdZxUhI4wax0z57RqpR6Lk9wkl
pQQ6rkcQTIf+6sJm0XRkNUzFz5LdhFo8n3d5mkuM/Ed55Xt6gZn9X61EEAxbjA5WQG+9oA+Y30QQ
vog0FAnmQP6ifP2oYNb1V3NobyijnKlpkOf1To2LJ71o317/eNcDliZK8yh1v/RFjYCVt9MzVdHN
EpWuwd9rSygh7JJu3rbaM5RRWRPSqkBW2HntXrE2YUXkRx86yDCUHi4UmvRzXXdMTZTmmc0o79Ia
aW/rl/tQ8ZhTBSVqLLrhvWII+no2qIkzVa1C6jDLcYmFErly851VcA3QIfPKdtLNqf8bZDRVABl1
iQZcx9BNHfJ7izysNYoCseHr9H1cfmkbXxneT4ZsV2VOKaQ43cAweK7hDDSNaevkacpHyTGT+aSA
J3yIa4w0J1EwF2/mPt4Vy70RFxhrbt3rzi9ZivgwrhlZtpIS/lF+GDH8Oma55GJ5ucpHdUo1EDNu
E/K/+nwOgtqi53gM3V5etndJ7U47vO7V5WKMOzMlgIVm6KSI6wmmxszDaLGb8a/brhHd1jF/0SY7
xWpk67vo82dGt/8/O9MkT8Oc9r88CS6+t5WAd2DTk3yui2nKmbHtc54Zgw5sCEIgPGMVHOQ5Ob9d
ih6XdZ3s1H75JzOkGeJF/zgzKFyDDKPQoc0HR/z2qpy6q729K3/0XveuLDMnZCl0GAZeLWjujGkz
21r1xUQ3guRsXb6bn61JwIyuSXulnyiKwJA1PPTH2k8+jTsNfEcg5I2cFGyrw1t5KDu9dLzAqjO7
AmyQvv233EZ55icKsZeo2c3pvANZw0Ghhmupuj2aq2u00JHq2oexR80xsd4qmPSKy+6hA9XF0jV3
vW7eL5wd2k1rgqqTB8KTQ62b+3XB5LyWfLSKJQbRRxj7Zgmaj6VLwLqqav/UZl3cdNGiyg7BRbw6
W5qAV+M0aCBegpv0Ltjs+d+g0AnUfbVfxgMKxRvN8YkEOw1kk8kShxHxq6tXbuqrXgYh2Cx7E5RM
skeRy60OP9d2ArizM8erGiq//feJjFvib1Kte/JU781d7HPHetLgNduMxkkhObxJ3CfZub98Uzr7
EQK0jQwHPSdoYNrE4LdyhBuil4+U9ygJOpA52/FYcku5mE6eWRRwzcCp1/JhUHwDKsms+broX3gt
G2K7eL0+MyLgWWiEU2xNmDZkad3abYeXCXA7tdp0tKLyUV3rY24q3vWQJ/FVkcWvL0OtT2rUj+qp
9MLmOE98v64202ShT7aDAphZSzpgYhkvn9bwrrVu0+VxLP++vhZJPBCbfsZBNZI0g28iTxjVBJo+
1Gnm/dgMTqTL+uFl6xHwK6tZX0cGLlLQ+lCMd2X2VJqyDPlivnrmEAKQVE3ZtJailcHEMLDzreF7
ZLhc5KA1kNYftlNzBZHFdh4zVFKrK7dGLei4/5yTI85rdNwl30ps6LGaioSpgneDZfF47E7puJtz
cJrFbjj4193iIipydLFrhsqR3gg5l046wtV2y8NZZWfF/TBJ59MvbR1VobnIKdE0Ks5MNtpAuF5E
MZ7Zh+ds19yaXrS3/sYDIMQ2jP319VzyPKpRg5sEpDvg9v417YmUBS5D2Jb23Kztsc8DaePjqYNE
9AUsh1AN6o1gMRH2rE+yNk47XgW1qtxm+jtIc74zYswaNKGXZykIjKs3Kco0bZMcBsw8JBo7xHN/
iMO+t2d1nydf6k6/CxkmbRTMSLF301j4RjO8VVt9Rwp6Q5Xyhsd0v83UG6X0yeHS0aEb87mGuweY
t4QFpOmYJEWE9uRNbAXTZ/Z8s0Daxbopg0JSHb8E25SbKgMtJTWJyNOWE4r3IiWpwHn+XBv8bau9
rwgMrsq7DlyzE6TEf98BDNCOcMagdA9a1F8dYLK2SiHI3YOke6yjOxp+Wdd3101cvKiA/JKArIqy
l5xaeFJIwsJMcT+uIqcewptmQHBdFRfhf1cZxJnH/DZTNZe09YNiLJIlXgpLBrF0rlNcY/Hn1yWm
EFPCxx2TQEO7t1Fyb06SxJlo9S6pNFey1kunF56iEkZUBocX9nONNwJLQ7P8fDJKuyfpjYniFR/D
h24tdmGsIYEblsdhbR76PPxKKutAWkv2My65ETTKuAqGI7B0WduxP8usIsaGPJvAKM60uLLHZXQL
w+hdEoJPPI5nNyt7KD9ZUuqXi6uH2i3yaRDEvdCMRZklyVfNioP5QxjETuNkt1uT1fy8JakyjYyL
01WgQTN0Ciy2XvAnDloSgQQ3x0TvqaNas31M6pjLsQqWEUnj6qweWi41Zxxc8P89QWtCNhSy7aMI
bee/QMiyqJbgUcEcEQ7a54w+WmEgfVnSLoWccxvCt5xAHct1Jd1KW7iPYF6hAgfU1yiYwBxWuOBk
0aKDNCu++CFxZBh48NCtJOIQJB+0ceoG65QV85twj/Fiu3N130L/FTjnpR0oFyt4xpnF7ReduWyq
55yYVlr+ex/+vS7ri3t6ZkxIwZckGosGJCO+3jyqm9zfnwyQGRYDt6dK0dAkwqqRrGWFwQXTNxPF
q+n41bSm5+tQc3kNP0yIPY2pYljZxHoL7X+1nWEEjg+SkQXjInJa3CI4zfhLHNtbSyBmPDPTnxar
O0AM0nJjld5auEk3MYu9Al3+FoQ47QmA3qrDbW3y57bKvzQ9+oAxP+QVbWrHc2yXJH9I++K+K/Bu
OTfEjXtWAYznFnyrzLINo53cdMCrXzbyQ20lXhzNh2nK31RmWdsFOltsMlV+pk9ORiGequNK4zZ1
+zli1T8Tyd4scXZbTOZtW43utAx/G+r8sNFoOqnWeCTemOFWcjC6ENOmhQFy87V+7Kr+dpz/qjtt
dJSsf68U8996pMic4aJvMwI/4My0UKoTfLsuCsWYR9wxjfqh3YfP35itaw5m6/pQB1I6rEsJy7k9
wb0NrhnxUi2WH630r6jgzFbU2UPbWOyBLsVJDNBHFGnsrGv/OaPlYR0L6cT0ZkOExvPfIEBjnVdW
nlEMn/Cn8djcbcyo9XvM5u2zL30QvZEh1qWId25OQMkKREuVYa6mHxrzo9Xle8aSL0tr2YrSf2zY
ii62RXI8LpYOzm1ux+cMsrQ2NWmDkdd/J/kTVMh/DJNBj1X+rHsp3DDEc2IgVQewCMlFZRUmFpmb
vg4RbzsfIShSKlZQ6vJS3qUAcGZK1J+aR90MdZA+nxgXytGp/dgvd9uYnMFseQnv4oP5uT0hx87L
Gg2IFjX9WbOHfxanuKMOpXbl7MGZ4W7TBH3jdJsER4FuG2kvtWRnRUUqDqSzwh7LbVgWPizwWztf
xhIzG3w3Gc36iZhFAlGiOfGiqO7svuWFbbRm7iIBw3cnoEWvmocR0s7XUf6ikxmc6MzkXNdesNSn
UdvTSZlNMKItbydrMr1ONWYQow0fa9IWNrWyY5tFb9Jcmfzyf6x92XLcuLLtFzGCIwi+cqwqjVZb
stsvDFu2Oc8zv/4uyO4WheItqL3P2RFnP3iHsggkEonMlWsVw3e9LT/HXY+55S6dPcGv2XOL7a/h
XL4uR4wLtDrDQIFo77AeTE8LGIzhPRioF/4GPoZsrXGZu7VM6qQviukvo/EZKfdNPNaeUau3Wdnd
GOCAdsJ1daM2/lrlurtI0F5OkvKQgyszjyPI2xkHXbOuk9iyQSf2oe5TN4/zg6QBDlf1XpNNQUGb
2pZTeiogiuLWK5lsKQTvfJGFbmWAlXypR8m29M4rNam3Yzpi1JfKuPsm1XDMeYH4Qo/aGmJslk72
5eXeu3+JrBkmIrZGTMKd9ygbIxU05tQ3stjvh9qB/rMHFkcMz0cC7NdeDYUoiCkmRU0bV8HbWEYo
/qyhyRQwjdk24sih+V+jYh3mQrKpiF96L3UhGrqYGgaZNfPF5zeBE2PMsjY28OlBz0EPMtSDXSdC
rqb9G+jVCncDrUSLIZAEX2WkMboD4sIJIFwwaDAQbn16Bwh3d5B5+2HcKoKTvltk7KMvy+pqj0b2
XUrGezQPnhqkRXYSd5CAUnLJJnGIyjYJBdFi12E2C8sdz5T0c9MTzNdYMvGAsHaH6kle21u6zP5l
19zfwteUhovX0jDKUpcSVEDg+FIJPn+RNubut+gK3IOoBqV8BRaJ4tSMQ2r6lpHZRqe4/bR6c2V4
ZH6+/C27BQqyMcXVXyGZNxvjinP2fzN8SHTUwXCmLRSTOA8xVqsaGLE22N6iU93NB6Uufoad+W3W
CjebYufyp+0e6405ziHCmOQpJmYRQVRiHTA756xVlrl1imexPMdXVbY+XLa46xgbi1zMVtoZwPcQ
SZFZ38TgOFHy75cN7N6I2yXkdqssMIc0KVjC2s3s8rjcJqfeBuEEpoPKk3jiUPRBXBCmfdgRSQbS
Sk1/xPRzJVqwfT//1yN4ICT044wiSlgDqvirmj/M8odx+JK1gsKiyAp3XufMUlRjwqKFkXE/5OSz
qo5PaQuyFRlkzpd3SLBiFksiNuF9HedMp6oWB4MRfi3qcbFrY/lx2cZuWWTjBTzCsah1c7ZCfNCw
HH9NWaB5p9isb1it9xisAqm6qCe6+8h49W0ey2jlC+1NlBh9qFUdAGOWvFafKrtZ5dipw9JrOtNH
viL61N2LbGOWixl5raggbmYXmekwfFMTvXQps3/aou9grWBbxGdexFCQdBooQyPxfLuFaUHMdmkQ
EV9kfH+ArOAo/chtKci9ATK7rmAzd7/QMBSFFdlVtD7emlsxF1ZkJSW+1Z56V3WyK2D6PZUcVwc0
P9jJP2pQEYPCJqQUUOHiwpSqAcqfRib93aACC/DDL47P94SQ/bwACi/U1AmqsnxPZxmrJKymuArk
ExMaTe/0oxlonnQvWknmCmf7RgxdRbVBxcaxhd4cPU1LZy3pkMZVce8mkeoOqmtIgvO9H4GhPmIZ
6HahrcNtV0J7VSs7LJ5+M2K38PDF7KlDrt+turyLLGF6J78t8sUuq87LXKmwgPoNk0/ogshwk8oh
35km3Yue6bFvcBDFL8PdwGkaJoR6CHphfA2sH/WomsOX3EA/QUe1flZfeP9HAEocAumNyNGS97RQ
2RE728qNYe6as4xU6ocCjfv/IwIenHWcd02j8pmmSNHQWJv75NezLrlar+i1dgLeQizVuHs3UBWv
GjQ3mVT2WwdNrLxONbAzBeENXlKGrxwkpz4YNwQ4xvgQfhIzvYkssn/fHAlYxOtaDZNA04sP+kLu
1SUUHYhdJ9l8FRehTQl1mYhi/djgaYP6zBcwLbosis122Lmzs7jzCJ7ASVS42D3vKC8rCpYS9FRc
GNPWuU6tGhIRdaugz5PYgEVA0tATxOfd6wD5KtUUCtI6k9s1TDNOMaprYGALyuN8XA/ERXXWfZ8G
7F7OiqYDQWxWKVpJXHTprNKspjHG3SNLwQSqQySxIKVX1tu5bWS7j9U/uX42FnmsU9WPbR4xSvhf
oh6vNMWt/Z7rYM8j8aoBfkA2ZOwdt5p6PXX5vFjA7tf5RxMkxWNuCp7zuyVnU9XQdce2WYQvFUJg
vcNMwlQGDZR7VY9RTlFXvrMCcvizrvXGGF8sbPNUGtM2NDFilaPupEqenBPLBozhIVyk0m40pCyZ
NX8VuCVbKD5Ebu1yWcpcKEU+NsDYzouKIn8yHBZZPdBJOhbyiN5n4qvWDKb90M3a7nuhmw+TDvx+
H4mGPHdvxO0vYQdoE2TKUdWnHE3K3x6U49z/Irp+nwftxRtTxX9k9oY8o6+nUjFZObsbphoCtPqt
qY82OPc068flFRbZ4e4g2cxJDXyc5SNmeyVE+OKis9ekOTQiVYH/zwq+fhJ36lNF7osFim6Qmh48
FPA0twnUY+9VBaSmMUkqnrDci52bReQxSuXUVFWVYp7TUB2XqaST2e4CyUEPuQhWT7l5R169h6rf
2uQ81iqXPluLtAimsf7UGUVv68McVJFhJ2oL4JfyRZriozQvp64XUXzvhp1Xp1E5H9WWvgEQQ6N+
ghmoZQKNWiu6B/cP5L+byJMPkTgFaJYkuCc+mNMVPa3H3KVHlNwYOU9T+H0gmsoVeChPP1SNRC1T
uE5ASabZcSc/j1P1GDe13+ezqOGzdw1ud4951OaUd/IcKfEMj0mPyWGUnCzAnQRuJSgDAZs1iUhk
di9CjTXgLUg2anytSI+n1WiaFlOYo3FLtTEYYuWmWNpgbfLbZPnPosUY5zI35thSb75ujcyiMtSE
gl4SQ0hVFMifLkeT/UsJODCdiTaCZpG7+Mhc5vocg8b7H1Rg7BLoWb3MLIhTzb0E2txY4xM/Us3G
EOKVsq3qMdEocY6564UaknVKLaZJyR1rzWhokUqQNtXmDCNbtYuKjrNOUEpEu1uwiLtnbGOLP8bS
avVFVTFVAMCp1FEP2lL9LHWm4nShcjDl6kDWysPU3IfIlEovmmlyHOP+MUxqVfRjdk/E5sdwOxqR
mla4Y0sAfhRf96LTGiz+7KlQmBNH7N0ABgwXNBaJif/HXREVVeMxlBgL/EBdvV0cPREkurv7+GqB
r8Wh02eEZQ+qP2RP9iJ/DqW/Kr1xBwjpCHZxd+HQbKEALqEYxlcESiXBtFoo0T+i3doNJBtj3MkG
zGGQ5xW7RKrmjirF0SrWx3mQYxtTSg/6VH4QfN3uNbcxyH7QJpRAHEBDmMSbCzPGblIHSXlLy0/d
/JzVDwmBpHCV30TEFHnj7onfmOXSlbFTizyyfi/qf5N22qUDNje2OGcMIxqOlOIhW/yMvrIqCKRJ
begU9aVdBMDTVraa+21nV1DrIl8m0dTxbkXENBQ8XZkToUv6dolNK1mSZma0Btf1caq8OgMdxupO
AaPDK5ojg4cZyaEVDobsf/nGMhdXU0npy3aNfglN/NJ5LI8gcIBQoI0nvdcs/uRi5sB8D53u7rnZ
GOeu4KiQE81oscXpNTmFs8ugNExSA4Gu8iNA0y57MvtzZy+MjTnu5KAmovYEQsP+MKhON/0tLejd
keCykf3cd2OFOy4xsGi1HK+Ios+Th7qBt15lznzKPjJuEXERZv+jAJhkCGNQWnOua/V5nLQlxg1q
FVKgaLCZn4xENG+wG0qNf43wFTupJmBAQKkFt+/vutnLUHP4MpqruxglnSD7fRSXdndviY1h7i5W
SAhwNSb4fCIbXotZ8SlxBfu174Sv38b+fRPeZrBiVED6sjyGMcHg0v1fpVbMzQdxJ71VrMRMGzDB
/PdCoGjTuKOthpUhdyM8AzNxgEHYdLqaps+l+tflBdzdIhOAXSAkFXI2uTolRB8WQ6e+pl2PGSBF
0dNlA7vfgVsV+s2GhvFYLkqkeP7HWY0y+EgeexLZI8YLmqZ24qQXBIjdq9VSDbD64TaQ+WJVDWEH
uSNTEhTL12qSnWj+ZoyPqYXZMb36I1voGwOmQYHr5sIEKmBDEtGI+lJGP/dAQ2qWAe4HY/qepa0n
LaVI0GVvn1DVtJCwK4Cz8wlXUa+tnOsTZpj1a1l+kqfv/32bNn+fT7dm6PQOa4rhgzR6UCvVCdUf
vfolFuFY97xha4aLCBaIm6JFkQqYmTtvLsi3bk6Og77WwIVnHy9/025jkmroVWDNdAC3ueOqt4Wh
djVA/y1kpmjQ3jdO7I52oARmMN2Jo/lLqsjfUVuDbBc30cjEezvrO4DQ89xJkOq7s9v+3bqmDd12
QPAxBQXSLxDOTBAYmgPzBySoMJBuvujZCvtqe5kfnpGACkHnQ4bINPdj1K5bcvQU/XBa7QasJF39
szNNl0q5LZdX4Tg5darYZlgGl9f9XLMez9etZS75MzO1KxvFYCU4EljGd9ljGtcD+onRocR0NRvr
ND4oTgvVr8SZQ29wdemuD8zj5R+yFxEwSYMdgUA78POct01DPM8g4MQzOpX9rgYFbBrdVnl5lYfq
bTtGgu/ePaOYNEGzD71MjceISZMGcFgJmIwpZadRXT9qo+ld/qJzl0ZXCJV4FQKSGj6KJ0BZSIiU
S1aIH/0ckJ90djS6UDB1pvsVnY13QV1ZDvLGqZlJiiE72UDTFJ2Nt37UFTLQeUQi6KgwCYMCx6c5
qgfRDMk59Iezwx0epSVWU+QLkiAAGpnW43KvnVob1NW+CJZ9tlPMFAofgDNpaHXzOxXqq6mroVIE
1qgzFa7Bb8tO8QV7dZabvLXCU3n2UFVS9HUtguUUggUwOiXAz1aosbASleiTXkBYZ9v0+k0m5+wt
pqg0S4/Baf4yGhcdCIs4vnn7XBxTqFcaTu0kdyI1FMFK8pSecp+MsSHFpp8W0iddSu6zoRAMaYtM
cP4Xqn1bxyuSY1ItTwXIOyBq8/3yVp1dS9xOsZ+widtjJfUy3sfEbxXdl0zgiXVyKOQncxJNwO17
+WabuHxIbooJJ3tCVM4wXV8Cy20503qv+qUnLnKfPS+472LfvfkujHtA2GiBn2e15vXVfI3/dkIk
Y5eXT2SGu2mSyVoRkizim30SlHV/NWmTk3bk8bKZ/eC3WTvuXlHUJC4AjCV+HONmVVyq1HYVJM7i
Ez/Nvte3aFAK5cnYH710rrgnmqbSTlkarKFctm5uBLP2U1YXlBbv5exDKdJ6EDg7T+HZE4rOqpmY
fpf3bldQZ45/CFaRnZcLH8TTdpIuAxmBZBCAcTEZqEH+hKlhgr7ot6S5WOtHsIT80E0kxRilLkgR
YILpNK+Z0wNHGpP6sckxThA/AbplX/5IwYHmKTv1tq7pOuKaTCBxpcZ4fCZuCHGzrP582dB5If3t
EeOZOklRUMhvQoO795OvkKA6JYH5ZXBlDEeUwjlLUfTg+xDRtK6yOuNKGf3yo3kIj729+OkDm+mM
bwRfJnJFLnhA2qHLkxq7NjkoKDu5GwEnHbD2UeSsN5mLFu/DZZNn+Rq3llwcoVBNlxe00FHiIYGU
N9+UKv0mN5bTt0oQAfQg8BKRPS6ehO2s4fmByyubekgapUdwDQSRpF71A70CrFVgbjeReg1f/BtO
HhpU6NFB9jUQHZvKw6DeghFQz1bbUL00P3Qkcy8vqMg7+WddVlWYW6jZBfA0eUwFVEGXjNq46Bzx
82fv0GGsDu98y8AoMJ+BGJKkjSmbdVu66Lj2pLALqjyvfXWYiEhfffcu2BpT315tc18ZY9lj7yAg
7JpA2/gxtS2vNpgQm9PdV7EduVElWtC9q25rlktGZK1SWzw4ioBkdmXiFioeqlPsL6mNGo1h2P3X
9QYrezP8ge9s7bLDurnJTfQZx57ibRGZy7PUz58LSw+wsw4QQl9MrQvGPMYEjepcdqC9GLA1y5Zj
YzaMzCbOwTgWrIVxa5ilHS7kdNnEeckVp35rg4szEymVRS3gNm2E3n90KDCfHkierjqMYbmsnXeo
GDPv4O/ArU0u0qRSpNByUFlso4HiYsbVBdfYnRQUfh5YB8EX7h4MPJ1UwwKZxNk7tKlJOoF9nL2g
0IzUnQX6UWbqqPfmjYzUBdJRGPKR7dwRec3u9m0Mc4dkQQQP12akPpB+iaNN9UM4SoL0fPdEbGxw
J2JWFynOG434jVVdJU3lyVOFb2mooOUvssOdgFlLETYl2JmKq4aONo1yt8y8y1slMsL+fePvDSKX
CboGwGkB3lviwzR9SkXEIrveQAHVNSkKqyYPFMyWNlr7lYIZt0htDUDBQnpW6vsR8syXP+a8McVO
1sYSd7/FU076NoOX95jqiry886IH0088yHH0zmLZ6veRVZ+YILQI/bzreRvTXNactuNoFjpMN4A9
lzJxcmqJEhT2oj07xAwoAUYR6FnzpeXcMFsazfAISF33diSZoLrro09FShIP//Of4Zzea1F1XxB6
QyUDcrUipb392AWwrmygwKSd8dE0M7R0q77PAhQz3e4h9wF4cRNH9jWvK+3lIAKZ7mUs1sYed6Dj
aMxWKQE1w1x/kMuvBj3J1o3VP1MRU4zIEHeqSytNW2jGEFCkmLe11FwXQ31IJNCktVr9Rc+E5Yvd
iLz5Mu54x8WctSQx8EY40tNwMx50u7iGjBjgC7GnClpioq/jjnneDPlgxXhIlkQunWlIH9saI84T
xJ3z0LpN0uZ4+SieMy+xo7j5PO6Ss9J87GoLNO5F7FBn+oCc5TMkBcFU216ZDt4Lf41II561YLkz
AxSpgWcP7cpdDoPTu0TIZci27+zoYNpCV0zgXlW+VzJMi6WMcoYZmSA6NB+WH1kw/d25k6vaA/IY
TN4KULC7gfXVII/rnftJqhIDN5Ec36SKafeWR1RRJ37HiIXblU3oIrgCqfU2elt6qRSdzng4DNQQ
9a9ltaDSLcKC7SXVqIUSVBBV0wKbFnc2SCq3hbZgwGhGQbT054PBBMzSr5PLCI7b0rnsO+ddfhAX
bO1xRyMCnXMZyriU0tXyu9KwqyV8WFPliT1VSikD/VkbPSyx7tWd/q3CM0mfy59Jl3+NrPEhTCHd
XZpul4Ye1YVj6DuB/s2P49achBEUrXuUlNjkVxkHeMmAUx/k7tMVewWHV/KB1oFgRXYi/xuj3GnS
57TO65agEASV4vauchiL/+q0t30gLEvvBKY3tlgs2aQE5hSSVV1AI/WP5uhol4df7L7iYtO5B+uy
rAFMbKCDYqFp9dbYtKRRWbUJdHBi4tDkVpsfZc0SOdRZZ0iDFYMpaKOhaOG99tbKYkhJVhlzEshD
wpSJE9luam+t7HVQMoAq0itZa67iVpSO7pQvmGE8EU3MFODscDXqPscrBsq3lGmv/cN8CCmm90nd
75zTt9a4y7JWc6LMY1m+XM46HhUsyR9PVgDWE9f6eNknz68UGCMIPsBxoK/AP+6jJTKThmI2tZnC
W3mtjo2WeioIfrU5R1c9FbyaWOr2NoDrMsgBkELKRJfPAKno1vSpWjGltzx6luf8Rp2jgyJPV+o0
fzU16atcaF8vf+HL7pzZ1MFNaDLm7zNopSmNUHBhqlMYfjRscqoiO/Q6dPWYUjjr5KVPEta4t5PF
t4LwSpxV7m6pohMZczYYGDzDHS6tErYJxXiIHJCAMGh66iu3bFzQ7CAfKWog7oReLDM+l418gtuM
FwvsxrEFAVfKxENowABWa+v9ZqfVMC71vJSvQvOiEdedEgczrhmYUDdB1sffM70BkpO8AHxGD+hi
a+56AGHQ0bhdHQUEzq1TN7bI5p4Xb01yV02lzBhmIKhm0qW6qdrbVGoOJrlVKsUzUkEStr+Z6GFi
1g28h2fYk7wKq3jJgIL/B4NcOevtbwyyeLD1PI6z1Xy1xkWDoiqGOWxktprRYYI0YEDdAURuwMep
h1T9g7lWRNmtQS7KarmWmCPE/H5/3n+ca927OcAMhk4tch80/blrSo0wlTxNMlM3DiFJ5EPy8di5
5a0C6eoA1T436W31mwhksG/V1ADvMRVUN7j7qjWLUB8NoHSXyDhNZJjtuAWfwZTpT5eDz3ntFIuJ
x/I/hrgbX66pUvUg9PAlQ7HslISdM8bkk5XMPo2nzC5qlKVbunh52Yo0El/GT84C38Y4t7ZhlmYd
+G6SYO6MI+byHCOa6yBMQVOWT8SOZrk5ggltCOJVvovVyFPzDsm9OblzYXhxHbooXdyOqRQM2eJF
/eB3WRN0Y+lfXqSXuZFLP5R78EcgSEDvCOP+PY2kYKmkL2lVQXgmjyIvTmQoIK3ovKgEVPoku2vS
bLAXCbVLGkOgLq4eQvDCzZb5c1L1j3lNiKuuUD+mlQmdrlg7JmR186j7cPlX7wfZzfJytQIplJu1
rtD4712kBU7pjqPf/Ch7qLt4xTFJbTAa/a3c989x6qWPIlzpnmepsmnpMkAbRHl54m/yuwaMvNlC
0JCVQs3O889KnbpT841xyltj6xdG7FTmagu++TyD1UHM+WqVC7R6minDhFvnD5CE5xk6TAHZDgpU
goF+fv5wCOVqyiGM5Gs9UOfjbaeJRhz3osDGAj90iEL8bNYdGGjWYv1JSXk7JC3KuK3AUURm2Jpu
diquEzKSGOTSGNOxSbvYVbXaaaQHgr3ZuwS3n8PdFEo+hUVRL8DaSSAxNNv6Lo+Vv1Fregyl4gSw
GpKrGmDGsLCTEIMcbRr+lTSL01LjaAGS7S6ROt6WXfWVmKWos7mbQ29/HXetKFMomckACgpVNk6S
3Id2nKeetEJUCzXFsp9GsDrO91GS+MswPQyLLqhlnBPE4WLb/gLOdzWrGLHy2G5W9Mq+pUCcy18Z
2oQN7EHd6jqM8RiDeLObCiWOd08rcKRsXh3H9TzNLoxqYU98g95M0ae+PUSraeOF2VnQ+yqPQ/Qo
8Aa2nnxMVUGWjZ4WaDjOSnxFY7ZVmYDdBFkvS3WhjPDSLnBUyVf99Sb2REnYbmK0Nck5ICr2RZjG
MMlAzfOxCRio+b0z3kJrnEPFcW3FbQHWm38euGxcltrvEz8RWuOcp5yyQR4NA3USNM9kL3fHT7hX
HeNU+dJRfRBs3u5RBkgXLyQKWm3+PV00oFtPeojvdZi9VnzzrgdhRejqH0dP8QqwZMhuG4SeIjoi
ey9sdWOXS1eUPq5nY6KAAk7lx8Qy7bVXcTZM+agkHdJcEvXBLEOHuKtiJ9aKZ8F374bKjX0uY9H7
EnwVE0ErFu+kdrmqn2cfOvFuF2TBi3TpKN2K9cd384/tZ3P5B2QatDXClBsUj6Uf1Vge5inUoSw6
3Tdhp3itqfzU1eRpUeNrA3rypI66ozWm1M4a9CbK5U7potOcxx5UbP+OVO1hltARnKXDSsL7gTaC
R/RuMNmsEvv3zYVihEMcTxjE9SuwRw7KYMcFKHHRlRn1j8pwMNA6aEUV/BfpjbN48mqUvyxLCXS7
oJY3ffmUHFbVawFvdKvIm53JhbKAn/+QjZvUGWtByrFXMdjsjcHdnij5FmXCZkrzKj9JYXrEg/de
r0p/bKSvdbhcpUseCWzuX1abj+Ui2UyaJSYtruz8mgayl53MB1aokyEKLHyr7wbqjS0ujknRPJdz
CFv6l/xofmaIlSLIr+hgr94YxN5/hz7iGtzY4yJZpCVULzXKhD3r70WoOuWaC3qewvVj53zjoYWc
ERKjf4XYTIPkilFxg63IGQPJFZa1d1NSDIJAUgP9LJDsvLWF2pylNxTlHWaL4W9/FVaUG7Gt/fCE
+W0DrBhgzeR8MQzzIVJWZL8laPaA7MQr2S7HgyAI7n/QqxXO+ZLcSqqmeJk6ZqpsDH9Prhny/x2s
tSJb3OK12lwnWWj9M+G8Xv2zeGKYzd7iAdNvKqCbAIU1n8+DLduKSYlxQ1X93JR/o5Mi1QJ9+d1b
GvkVxBhMkJ6CCeytL8xzJ1trjw1iA9tMNObXePj7RraF1riNMup5mJOSvpbY/+cMZPtt3FYZSQXO
uDFlQ5M6+KPWw2iHBzMIgTSXhGUndtHz0X5rjAsSLb5t6g2Mo9MwvzLnxLRrU/fVIaJOoReCitqu
Z2x2jYsW+ppKXVeBgiiMa8iS6bEdjpgAr4igzsB+9KWP4rKbEG/ppe8hjdJl81PZZZZNsko46iD6
Gi6Hyeu6VMoCo5hN7ETfyiMw5r50mwXSj2REwRf6JahqCa/nvYO83TAuhSESClpJgtkVyET3180p
8VA/aVwmziSuZ4sWkktANGNadLznKPhOPkT0W6x++oMQuPkafvRz0GtkmBKLFb8aLkzH9t0Nl31f
R+MVBV2TDVi8DRotGSullYvQn0ftROZHTZMd8DpnWMk/+SwMdakmnmSY2OdcIzb73JyiP5ouZ3/q
zNchBYz6FMUTkK+r9qXe0jbHJVL3AYRbIDH4tawnX4GkYSQ//cl3bYxxztfWRVyBopg9VxZv/L4e
5HsjSA/qIftLmC7t+h4GYPBNGJED3dzb3Wp0uVcwmfmitlfZulcFlqMF9RVrprCzFWfC7sJuR0Pb
2GS/aZPO6LSNlnhGisFy3yWCIvbx1/DSCK1NxfK0x8RfhYFk90hvrHJhsVtLecD9/OYQJAom1fPD
O6CFbN3OHGZjjQuOw1CWJdQWXqCFH2hQHJIP+vd+sUeP+MuBPmgfBU7DbsdLBrnDAD3phKI+8ev2
zF5yxF/8meQgztx2M9LtFvIualhloc2gfzTsyUPO6yan0DcD1UUJRkCUu/tU2triAsoCQSoa6yCi
yuwelAqqo4DhEroOvd35TP8A427imLyfjYBeD5QOaPqB7ppz0nCYU8qoK3baUmJqnL1KgQ5UKGZ7
QSCGKdW31oCxKpMkYrQGkA5+5Xt8x87tRTKG9wEPHaYHz4SEqLp0NJQxUQ6Srd4NA+Vj/YziwH3u
VqjcEXKcHXBV9HiCirpELwMevItiCAJqasDMnGvwKKY+DLWEFz/SWtD4R04RzfcDmPMp0O+3mL5q
PIBkJ8fqyacKOMg2Ps6q9kmD0ERvovsJrbWWoDzVh05VFicSj/44VrVDs9lPMDNoR8tyRfvovpB1
L7eia9Im1wZkVao4O+pK/MkI6+ue5gdrAQ+rFBfAp5q21ff3mpEmNmMRCFbUd2u5PM0NfZxXprSa
Z84AtLvT6PmhmTqnjafrXE8cqZn/NqbS7lqzsvGafgoj6yc1ZleaVaA5WwPqGKkPnTXFtrrk26zo
rlTT52zNrvKkkAGFXK7RTXJydTyN+gJyvuVhKtLVHsxFs/tZDe2SjreRmtzGdYy2ejXUtqY3V72S
fItpgTGFESOEc/5oJdadmmfHyxFlL/HSIWaNMXMCYUV+cBhaB8kcTl0ZGNOnHtQwqXyj5sI69l7Y
AjEuhR4hWnvAg7x1/ITGxkC08JecLhPTkhzlAbvlywfpuhK9Bfduu601Pipn+L/K0qtgoJCtzk96
JdlTPdlLprprXturBA7g5ueAbtlqKXYxP2j5QbFi//LSin4Gd9ora1oqnM4oqKbebvogT0XUcrun
fLOsXHw248xAdm5FQRh+qtOnKTuAnSCKMhvX6+Vv2QG/MnHM1x3kwnOK1726NEUMnbBNcNZuRq+1
4wVxRFQYF3wbP1Br1AifaWREAYAoTtq33qSAwTnBmZE/TCuxBd+366GgEAOrjwJwD4+/SIe1LCER
UGNIgE0bQo74vj0w5bXCl+4rwWXHHPAsRG6McakRytRWk2voMUdG6IwYaBkn6z62rtd1FPjgbhYG
QdN/v4s7eVln9CpYQauAqbRkagQAbOma0figyK1r9ceqsjxTCj8ucaDEj0lrXZH+EKeVwH92z8Lm
Z3BH0oKAb7+uwLpBQ/QuzsynztIEJtiXnC+qjnvVxNA8wszbGKPXyWpOaxgHi+6Dt8UZ5YM2yQI/
2cVF6dqrFeZHm6wWnMbNGicSUqIIV9KQHts2kACpK094GeeDA9bvtr0ly0MIeTiIJNpq9mMxWpsW
UJHN184uq8mJ6k9zGN0gtLuX3Xh/DZhKrgmenzPlGj0eJE2ySOg36aHNNEebUXJenctGdr1XB6UD
3hEgC+ZfSa1FJRCk4mR2c5XaC11zB6NnKHbU9d2QGqJovpfR6xtzXJDr5ijt10aPAjxr66PFKOrZ
s1aGJqI46uymvKiE4bkKmmDURrk4lyvGUM8JUrTwpjzqHogJ7hhKqXXQif6TzQLNAiFQK2RAnreu
pKuNpFk9mClq8tgpV5Z+nZmdwF93o+jGBrd4Gqa1kzWXcfEOil0lPxPJl9aPRMIkoqh8vZvcbkxx
KzdBJk2ZMpBVTydkRzaGY2+MIAYTmijD3E3a9VdL/Nz0oKVUIR0ssSbmf30E7a4gMmjALg0Vqjjc
07lK8yiTNLAfRt1gV1KQLMd6Pcb0PjSEBFd7z0lwJ/1ri7sXgN6gUjwy9XOMxkFXA7eQ+0zn2wEU
MpU7HdLxw+WjvBsvTNXAPA0Uos+U7YCt0LqiUssgAsICONYVk2pWrwuccH/DXs3wbTBrWrWJMk+n
xX1+BAVZ7YMb2hkzKDG+Bzq6u2cbe9xVYITLKg0USLUaYEQ3jjs3leV7wDcwBrUwzlryJyFxY5C7
FWJULuc2WZCsaGBqrnsgDmu8k9PMWyoqmmTejb8gOKJI203zTMsotRp1wLh76K8henmDDV01vF8C
efl22Tl27+yNHe7OlpYoRUEJcb41F7uwGkfvPl22sO9+r1/C9nFzmaq10aXA3JTBpM+PhKgzUD4g
tqGG6F7crS6A75MC06FC7YRHwXcxAB9MXM4Pv0wePSk4WiYb5MAQjJ8eepTASkfUZNtdP4rqEMTu
MCbN91VAHpkoYYLs3FBrD6zoUEIVEcGymHqW82xMcH7XW4NSkDWHRHqhejQCDcF82+lXZkOCsP+r
XjLwDIpO8+5nWcjloMGJW5IvYrRm2Y5Sj9JCISknqg83c1F4l/1iz4Qh488DgI40n5dB1kGs1JkZ
CExbzQHMwO2b0v3fLHALt9I5M5tGQtILBGCbU3+Wni9b2Dul22/g7g1am9HSW+BbzLXONqTH2fqI
+UF7gXL0ZUM7ZECAM+L9bsoQHjiXhRlUA7NCFELrTHBv/B4BgWoPqCkrNkYxqVsv7uTLLhmd5aoT
gCp206WNbb7nsFSNUUUAjoKjQvNXKFREPUjHgbM+xSfyZ5v274dqXFgvZkXtzL6CpEhNH3JteEjU
WOAXexHJwBqqKNBBNJhP/1DpsYaGgNnGahW7mu7STnXmSAiV2HNwJOig9sI75ZwosVbnLgKhzUZF
q9ZsGAS/TcFUtNb3kOAzn+aDxdYoH897a+3Q52VS3yRY3cJjCIMCoozvQRjsLeTWGBfajSUsQlr0
aZCE3tQMzhjFXruKAsXuc2xrhstvoY3dU2lgYyoOxVD/aT5CEgnTTV5kgzDNdKJTeTAw9Exr1KxR
q7t7B4Jv74Gy/Q1c4lsCTDG0ffUnRKG7mdTGFj9amWexSrIFjpNeyyAXUGfw+VDXCHQf4rSJL3qi
nJMcAv65tccduUQP43St2HNIL1vPyM0ba87AN9wR7XooSet0cRPaS5XdaIt8j5HEu7Cac6eeIJRc
ylbxV7lMXpOAEVaqnv4fade1JDeuLL+IEQQ9X2nbzPRYjcwLQ27pvQW//iZm7znqRjMaks6+Knaq
AQKFMlmZKdHu5i7/nOT9owJ6G+TCg7OA53Ja4w99a/mlbP8xuz63AM7Rm0s3RFFqSkFGvmdz46Fp
LvC/grvMJwiSbJjAD4Mntif57CZZv091sgiMbH94BbOu0BsCvFHj1jGM6TqWI9r9rFGh3qWH3P19
IMMGmQA++5k17vEabdlOI2sBmWbsUXCuQBQ63REwOL7Lb/1LC9Sa4W901Db9xplltttnISHVclJa
DQR0tHv7ZXyDjryHef9F3dvu6iY75YhBYhoJoRsbM9uXK2a/68xuiZHlqizb+J0AKcucQXGmPXg8
w9JNw2hnveY/2w+Tw+g8VbfLnbRy7Mwp/O4EGTRwFopZYDbP1dlOcO66VTHYPGD4JWibY5cApSsa
+xd+Zc5Hg3RpHqypRCHHn302XRdrDimd1ltd9C9T7x/LV2dn/SyIVzYXBm5JGfOoxLqaUdDktjbb
uKhD1fh/CUnJwuMX+4Y3RXj8uoO40SewyWegkQlR6ipDEWmM8ycoEqUQtoLw9O2VbRqB5pPC4j7M
R3H7mVSGRocuTkOtxhNOn1UtDW5bYM/Z1ROOrhoUuhTwvPI1TgIaS4PipIZWG5B4ctvhs5w/6+Nb
ZR7nqhBY27yLZ9Y4n2MVxoIpf3CJR23QVqYrLbbbK4MghhRZ4XxNllWGaqRI1iUlQYsmlNKPTbq7
vW/srtzaN/blzm5337eyNE3wKlZffAH7Q+8llgWNqLr+mE7G058bQ50I7WQDTbUrvgVFWVeIgKHm
luJcV7Rxqmh0l1LD/lnObVObz8KZLT4eAKJZnkDFhcID4m/rTwVDt9LNc2tcNDAMNFHIBA5hvQe5
gA7lmsmRrcE4AXWyQJA1721fXpQ4DzRVip6Nvn65vd6t7wgCcxA/IChRriD+S9vNa0XjOswBNyIF
cSTlySZfU1NQzNwCtxPIeIIwFq8txHm4Q4k8YCZV27B2kOwukMMqQOvc+umpfAaPB7Kq3gOZTzy7
+Z4YjvKJQAaB7jB2eXu9G3fj4mdw51bvJ7AoAm8XSkvmW7LqDs3jkIjkyzf81oUV7u1rmlSKBqNN
ww5PWke/rIvgRmwd0wsL7Lue3b9a07OyTpFWSc19t/9XngqZ4uB3Spj5qScLwJFbeQGBsjhovzA6
BNpO7qQ2ubZGlQ6DhVWeTKPZR2ty0qsc/e3iG8nLbxJV9lj1U7OqGMqwQcuFYasgkpXQWikEWkzy
0E7rG63NnZpGz4k6fSGkd6MRQIPb33hr989/Kudlof3EEiWpCdc2fVVw6pxaS0Vai1sHCaAM4L1B
Y4J3g3uarI6i+BmhRtC0n9LsZ0TeylpA0bRxN0FY/8sEl4rNcb9OZQ1SBAq2975oJacu6o99k86O
PaoCR7C9HjSkdUUHKwvPjdnQqCtIDP7/tjxK3WuDaYamCG9/mA1vhwX9ssEdWrSkFH3UjDhkQ+Rs
mGYOMF0tJh1hvoR7nBgzNcPmafA1fM0hr4zIrhfEJqx+w0Ziy5zhUD0pXL/kXhH2ovLDxuYBEcQk
6VTdBlc8dxhGzBC2GFJOQgMQZck0HVQ8nCJqBQd769brBip4oI9A7+Squ1BPdWItKBGFxX7aQ92z
ddDxvmPTWIAdfchFzvL9seM3EgQZKPCiAapfFVy1sRn7iZA4lBLZaSzTAZcv9CeG/aj6ZnIiapD3
J000t7G5m7Cn4JlQAMBj/37m20bIHERz1rQYiH3NuuxYyqeBaqIHSWSFO4yFnketKcPK4MkuNHHc
JQ1yl0D2qwjKe7nBLCbTRO7c+KUvHfZqyU7q1R8BPREhMzYcFiCygJ4blgrMEN//XdIR5K0G+gL4
Bk4e36F9efviiQxwnmTpADWJDHbxkEdryckwf9w2sOGqMOugIMWF+jJku7lPpsFL9WsstyHRYqfE
dEC6Js4U7YY8EzzgW0s5t8R9tpgYqZTkaxsmNoQ2ail1q34Wcc2KjHD3OZNUyxwWE40aYw2ACTou
s2igbPMuny+E/ybFUqp1irvVedRXMMpZu7mrPknhENoeFXheoTWupGYv2VTpepyETPFRXe/AEJd6
YGMJUMXuwsIlo+Dx2iqinx8JPkFU+rbVpwXrY5Qa1biDwJVn3fXe6lPVk94Kxw7bIPNtT9j13brZ
ZzvLz+rNq6y3A7O8Iv+RrEOTv4DJ63868DoXY4zEKHqzX+sQE4kOxdMMTxIo1k4GZPK2JdGn4ztt
a5bUlW7RFphhJoyWuORjHmqOGVZ+90EXWBOcfJ39+5nvLVILOL9iBTZkGQGxK12z+C5YD4sU+Ufl
/PNwvqJaik5H1vNvYWjZEyfaU+g5r/fzTsQduxFwXJxBzlmsmJ4srJTWIY27L1aVexoC1lJrndGu
fNLW36nyGC+iEf9tZ6hrmAR8hwuz8ORsD0u5U0roAbWhVq53cp/7FekkB9TcuAaDUEZz+7QzujMD
4cdVYN4a/ZyVcLvwIyQwvspflIPcgxuxBCwZFDbRi+rTnXAeVmSVO//QYKAkJ3kSLnrhjNbiQCrB
UZZc4O230Hb4gr9Wx+2llXZ1nEMr6t90/C3dMQR7W35e3NW3jg1azJktuNpbyMwLm9wdmKnZtVmJ
NjMIh3exic527Zr0W+oyaOaCGu3aVoJ1Mmd/fSd+LZO7ExqEUJOuVoA7nb+sRfeo5/fasFtzZHTW
c6qJCDU3zRGAbxjnGrkSVdemJGryJGMIxTAhhZMQzW2i+ZMtjy/yCGYBKmTNY08mt0LQw5hA0gHg
BiJn7kMOdFCBt0Z+wUqj04/oKwUsVLEZMT44fTzNWXy72Ddu7IkYg7daqhemue8JVfcpQXGRvUSL
t6AGHe3Ve/1gHefd31AXXNjiPiRQP9NsgqAAUthPEpSN40JxYuOg9t40QCxwjRCuPPSqd9unvoNp
b+0u5+iMtUkTOy6Q8q7LwZqV3HSmosRYid3nx25GzDrYxTfEgXucbcspmvi+To0fqUVzN69xEKK4
vluL9lCYJWLhEZT3yqQ6VQEJjXYa/BYLIOtQ3UtprbmloUt7sMyB7bBKd3I6S74SaYeBlKtjM8jt
Wk72vig0zUPT8uX2Wrc/J9h4IKdkADPJZ3eDZDRyPmKLmcM7fz9YK0dga8PNIa/7ry2+Gji3hHYg
e4wRNjUllFFbyKrXldvFTvFO8sG8gdW5iyjK3bwtKHkD5oIEFpSsl09IOgP5txCssbIUJ4t2I/lk
apMDsXXc1UCwyA1vAII85PyArWHIhK+yS1k/gmcaWeV7pIauheWBcuLe+GzsJ5DrKl7u2fsog68V
PiObH/PcNvttZ2/lopraWuiINxo2ArL0+X5e7L2eAAa8Rv+YWm+5aTd2rkyVQNfaU5wPq+DybH1j
BVw4NpIvpPD8KEWST8ipMwgA0PyHbFAH9Bp5tQgc/FYUh+TolxXuhg5qIxdQmGa1j25P79nQUIEE
s3oGIY73F1HchTEuf+m1Ekx344ToNNGcSQKarRE8kqJN474bAAJrleVzHUar4mUZBDChH9F/uH0y
N8I3YIaRUWLESwNAirsFSrbEJjgJcTjQR1NQ79dKE/3gJ8kIZYiWzsO9IhLO3jQJBmQgiDFUdkUP
UGpahoixRewWqoG6m3YqkACdUFuPPTm8v4ZjAdgPTgx9Ura9Z8feLqW+MQukD3oVHcd2zZxyJj//
fPfObXAnLjHbKaINRoTWSgloFwWQ/VycStICDYrOcpe8JJFcOdMoqt+wP3y9OBukhuAMumamVAZ5
NBYTEWkW+zp5TugLJf+U9C+KboYB7d//mFEu99Bc0fRsLJyORIdoaLlvJ7DYz+7tTdy8t+dWuDPY
p2YqNS2sMOdo9+AAAt/MuFfBI2LtskPSCM78luc/t8cFK1ku00QucLGUofEyAkJYgrxoxiB4Lbvj
aIrSdPb7b30s7iSmrRHJKLKB9BDCd2yQTO1eDG9Emt43DqsMtNGfz+pcfDf+XKYtmHk1uHwC5m+z
ftIs6s6qCk0PQc+C/fRbS+O8oFnZcTknSDSpfLDMxx69CyrYvi13cf61ODdYNHQh5jAyd7HcsYr2
evgddyFaCfsZZ+6iKmItm3s0JWsSZuviV8BsqPkk6BtvO6X/Xig+2NENPbXitEZWoJXe2GionQg+
vWAd79HA2TqSUsqnkoU1JdHdbILKO1BNevW/Xtr3S31mx4yyFdEODnXvIyd2s6CXYsfwaACkCeq4
u0j+cNtNXN1aiFgARADgNZBE14rGSrKsxqi3M6i7Ypes+6y50xAsaYXhLlJ429Z1TsyM6TYYbNCL
Q4WcO9eqUs4rCrqgUSBOsy9BGW+oThw+ao4MHcS8co5/DLxmFgGvtgGKRfbGl6A6SOHYcwSLVG1c
fWnvWp34t1d1dfhgAsGnipIJtMHQKb484tFM7NnuLXTdZQqs0KdYNDx6dfaYAcCsLCS8so2899JA
GtMe5Wt7Cvrh+wTfmq934CYUhHlXTx9nhHuTcl0ZotXAKqz6reszb2kHaB02PiGj9xf7dbYcbr8A
KIutxoIlk75EneZoQpXuq7SAWwv3EuXyHE9zjg2L8sNC7uj8bQFiMU6+j0PsqkQWHOvNA3C2IPb9
zu6snep6LfUw15nrzlCSF8uaBSauKzvvS8LsGzAXGhoVnB9tlmhaDQyiB9FPRkapeuihoereJe7i
D9B0E6E9t9f0X3v8yG1c6MkwqPEcdA0Abeq3VDcE14bd9Ys37nJFvGpcMqE2VsdYUUz1T1Uy7DOd
HqtWdiRp/LqWvcDc9pn4tSDufJek1LrKxIKKcgQIHyI6s958SSposeo9ZiZW1ZGIJniXrmF13CK5
s45LtMqJgUXWBaTIZz+bXAlVuRhNXemLbXtj0O4L3RFTL1xHf8QgaO5DkABkYYiPuUMJEIGtVHo2
QyrDOHSf2Zj9gKzNAHOBj+Oyv32ntxZ6YY4LjfJyXOd6hTl6sL9rzLFPO/Nko0rmENcIlKPkTUtI
AAQQPMxbb8qFZf5NqQu16tcCJxVUIdLoMK3qaZdhzPal3dfBfGwFFjc8JQEnOSOh1cl1xxB8itGi
lfkcKPUbpbOnlQ9GujrJ9Hp7TzeuIEEax2Aa+JbQM790K3QpLEuRwDm0dsrjpE+fVpX+vG2CHQLu
Dl6Y4IJAOS2boYrw+EfKUzTc58NekoPbJjZ3C2yrgGmpyKr4+Z1GRr6Ykn6GijPaz9Nz3iWePt4Z
IqTd9VgXO/BnhrgLXqe92c46DLGuuA6Z1GmP1OM+dcEh8rXYLaAY+gsneWGSu92KHBX2kAxzkI2f
IA3ixihA39697dNtoICAxIPoIOW4PASyUca62c/YvnvjIDmgPfDsZ4zvAH7yPqkW/jkRGttHfC6M
1gE3cZXgr3ZSxWWaYlF72qJwGB8G5QE1VHc5SftEFWQ6m8fjzBr797O3s01GACZQh4Va7wrWsGa9
K6zMU9K1dbJRWMpnH+TqvNuoyGBejSEHud1M+s5qs1WaAuMLi67Tg/5ch+a75pa1S56EXnHrCuOC
gekSbCpIDTknjLJzBxoFC49OEZDaeeeS8JA+htWb0kGAIodWsPADXg1f4wNCIkZhHw8gFN5v9DWG
D3QdR0Z/iMImyO+jXbs3jrGQM29zdRiQt98LkLB6+e0MLenjmspzMKckUOfSNyTR8d9yUFgDcJca
WpK4AJcm+lGO63pe2bPCBsnnD+aODbkMvhyYh3EPvGBQfvyLK3duky377EiacqZKsQ6b2pP0gJm9
d5qkCejO8U51c0/MPbixSIXgP3AMMPYpPrabzWmppgSMx5nm6/3i5ENI0Aa5vSx2tLmjDyOaDqiO
jE/GI3UqrTSylsKIFjIubIZg0wKxbNbGfYYZsI7h3NnA9XMnvsdkrRwnMQ2mUfPzzPJJpv4TJ+YR
gmqFYElbzhFTcwqEs96ll3hkJ2bn50GZSxoMYKI8VEHtypIT32FuAVDcN8Wp0JMrNNGZ3HAijAUf
DMCYSsWDxjkRwEztBfhx+q64Unn9feIpn0G+7zIV2eoDEXVUNo6HqkFE1jAgRqSp/B2IVa3D2GWJ
h21tXSN+qIewSyT39vHYuMsXRrhDH6dyVS8UUVRuPlrmt275dPvvixbBnYsRMh+dLGMRffXDiIOs
PzXa020TG0fvYgncUwKYGHiZI5hoy/lkktZVVxpOXRO0UXDb0lZwfWGKC83Qx1OMTGOfJGjemUFY
lGGHTI79Nxz6xoG7sMZFaZFs1CNlB0A6slneBIpmaajfM5k9JvAjimqudR4InsezA8cd8EVSMQ2L
Uk1gdgfTWbzozfgwu8ZhDhHWe9rL6qZuTk92CL24ndD69mrRHFHgrNDV4l6VmZTImtoK7ul+BtEg
MR/YGOdwWF3VLcuH30iV2F/kXCPW+8siFzkq5moWGJ6f30mP1bs/4XC+7hq+7+0vW2z1Z49LWmY9
GQ3cM3OWX7vFtIBfsxqHrsapsrI7aqqHxZw111amPRRfv9NxFCXeW7WEi/Vydx36AFKdDPgNKgaa
ARSRIoc9CNYE4e3VT6GmK/6qoj3m7n82NishNWwyYuk/3ONNX6MjBmIcc3hVufOr9KQruwEnqPpe
7O81t/tMdhZwGkAVgIHwNx7wrdwDmo2gJwB5Hvo6fMhFM4zjJ8m0MFFFCs0kaC70iNQ16KlmrErj
U4yI+L9Bf7O5rWeGOdfQlVJC9AYJ3NW2it0Cc2pX1+TMFretejLPytJhW6eA+kCLqwD1LQD1pT5A
6qCd8CNQjwAHI6E2Lnidtq/NL9sGi3nPrk08W3mUMafApKIkp/LYMLccKB7diTrQ1/Mi7Iqe2eIc
ECaVrMxqauT3IK2stLBfMfeZ7zJj9VdMk9eK7oxFSId7cz5BaSd2YvlVGlA3tZxolD7JxYeYEgBJ
lv20ph6RiCAA2XyqQVJqw0Mik+E7sL2uLW1O8M0r41tpIU8SBgPb79uZCe4plSKbphKFCbV5sg7z
cw7oWuqajKPHAh22UAR6I2VBVfPXkrj3dLC7MjZn2LOKxjPLnYGpWtl81FW8d0nsVlXjtPQnNV8F
7/jW9UGoCkY8iB+A5YH71IpcFaDjipZ3Svh1nx7+Ze+PjmL2/s09BVADnHTofDCF9MsjrEwGCo2N
LOP6zG9NkARgs/XyR0a5/Bsxw1YwZEMcnY2fInDkuTzHblKNHgLQyOIXxYlWd1wdo8b4msPm1Ra/
fdQmF65+ylF8FL3h7/vGu4pz65xbWktDyxsNyYbSFm4a2z+g9OYmVJ08W7Mrr1FHCAdOKXXjNEeL
gXZeSvLOV1MllHStc1QpQ7+rshDqrGpQIp2wI9kdFqPamfEyA283rnf1nHyuiPVcGkPsZLT5WdsG
AuQlk5zUGFyM0Xj6MuIvlKYza5GzRKTYRYgLSZEBstfbxxiCrq4iJ2jbyMrR0rTcI8ggFqr8nFTq
gdrvQWv01rGb2kabQtl1mW4/ocgFKK5tOJ2B/kgz9NRV1nhHiXQPthp/nKrydVXgIEerCsAKfSdr
3eMEvLz/56dXw8g0Ei0THQFQ8F2eKNpOWjen4/pvpYYxebfJ4wIBruVEj7QXVGo2XlXMP4JdRkUO
idYdZ01SxyVv0mENFvM5AfWuFr1iZPb2kpSN4O/CCHdwoMnXWfWI6Zzuk3KId1XQrV5cu/19+cGG
Ug50AT9H30Ekxyon4egYq7M+WJCjFbw3Gy724mdwd7XKwRFmZvUSqD0U2aF+qJT72yvduJ/nFnje
OnRJAUTS5zWIq9Rpy+elem3GIKtFab9gJXyKnLVpH9McdpROTpwWsBrXMjCLfHs1WyElloPeJ0ri
OCN8oaurlKhQhgkjJ+AiWT0oXrKgPYbQlgoVhV3ii4j/tk/jL4PcC1XPdGqJ3OALdX6SnCr6ZezC
24va3rpfJrgDX85lWeRVCxMqhUTUUOtOJRJcYQeJc5SskoDOLrj+2LNweYW10bByPVkQayyVk2WQ
5QTBUJ7o7kqBvlV+ak3jz4rg7LEfzhmFegLG05iYMzrW3MKWciJ5RSQazBNmXYfsmLb7fkzA5BJ7
cbW7vYtbK8RlAbMlsTCCyxeEWqXMW6nL6Dv1P9mxODEB/f7fnAfINaPkAxJSZDfcRoKa3iybsVwC
ec7C3pycdHmtLSLwgVtH4twKlymmhjEmmVlAU41ad1JR7jUqaC6JLHD5YaJ1aaYQWNAo3ZE6ByO4
LnBu1/NNwM2fr4L9hrNg2rD1FOTJoFCvIPhEPPVjVjkY4Lqn3+s7pgFR+fQoHfNv9Pn2UbgWfOUM
s0t9bjhTANmb8JGAY/Dqk6VjGtiJV594uV+GjQ/6ERKmiQ/ldIy3C6GLW03Ki4VzTqMaLKuvJ9QL
W59x7ud+Oz9Zr2vY1k78WPngMvCKFDK5h16UwLB3i7tyYCkFsaaNqijGlNktOVt5pJNoGaQBrPVW
fW/ZwIMmuTPnMjREweYypc4wikxurtbQIVXGqNwxoMxdiVRC8zkv8JZKlTN4YwkqaygVe7Luki/a
D5AWeIMLRH2eOIbgQ28553PL3DWh0jiPWUnXwMJgL81ytPhTp+7+WI4IxwmoHrixd14qnqdbnklh
qXG1BEb/prRPnZCqYOsyomgIYM+7GBYPvJGzuodGQ8RaYdGhd9ovieVMYIqs97VHP3aLE3ujc/uO
bMUF5ya5rZsy1aKKvaxBP4K5L/+RVJNfj61rt43IDWx9JUuFEpsO4h31CrekRnlNc7CxBsU+3g0W
2KkBoIf6sgY+ZXBYJI7SoD1lZK4oPdja1nPDnP/JInktqiaGF62xm8ZhtFPBLoqWxjkaBVexjXUb
XdPpSzIQzzI/VCT9XzeQcydJAxGL0YaVlvpsNggi2Z6MDFlFYgdKlNRdoV/iJr5o/7ZSSQT+BjJJ
xFrIALgHnEpZ3kUSHgnVMtBo6T0bgy4mKfwIZO2m9FhKYOBeV2cy4MxzG6SjIgzX5hty/hO4QJ3U
lrrqBE2y3i+/yoWjuSQBcVNhOQ2GzV2WhSiaCy6BAbck0L3bt2SrRnOxA5w/zQiFVF2EI9T79ncg
ajJH/oe+rYlfV954nwSNPxRO5JAeWjEe7XexO32pQlUQSG0es/9+B3j3S68eN4WyUBm/glhhXkJj
a269EpNhtxe7eV3OrHB+XJsx07ZU8EJgc/d16imKqM0qWgfndCQQoI7DAKczIgpdMLgCh+i2Sie4
lVuP4K8zg0TycruQ78/RMOJZaFOtcOqxlh3AbGoH0InakfRCDZj6gG0vwe0N3M5OznaQczilrXRp
VK0rQBQU2YmJygcKWuo90xLKKNBzIolQoUXOAa2d1MLDSXANqLjkjQXB1fYu6cfXVM9dPXrUk/0M
OtEMQ71JMzroa6Dy5QuWvfFZL+J87o4uSm6PzVSsIMScfQmDtXMNwKCDKVR4eMifoHSI+BKas7ft
bpzXC7P83ZzhfmfVpAHg8YdaL4I4+nDbwvbCoFJpouqBORv272fRVKzJEZpHMQofk+4B4lu4+YLW
uRKL2BSUjcIk1gJpO+BvUAnkZz/HrFHVHhziwfrQUkcawppC/ir7rB+hDxjKD6urjW70gvKQfV+c
1rcyGHe317rV5AbwgXUV0KJSoaJ0uVhQsOsQh0PQPH0iASYYfaZCnsPDAsrHiofiGGTrfTk3yRMg
0CjPpkKGSe1JHd1hT3aS+32iTvdVdRVh6iY0xzm4qZyyoWUrTPYR/Chk1tkRTV+pN79Ie+HrydwM
F4tjddB2McHoA+gKd3qKVE16O5koorr8BJV1zJvnbgKHtNchK9bvRBpE7ANd2TNszEyhFKtftaMs
meaqbRs0AJ/UQd1Z+zmwD7/RC9pcF4jnDZBcoerLN6GWGpm+msBOD/Lb6jH3a1dDOXD5B3MdaMrk
324fzM1LeGaO8y45LUslz2HOzAOlnHZr+jSYQsVH0aK405/JpT4uCipxyR7SphCkldzGVw+ILhxl
N/9N4U8nvxbF95kszHn07USwhw3ZmejjremfJ/gXFvjDniyTkeeoKmU5GADqn1b2fPu7bLrfsyVw
j7k+mOliSFhCltF/1Gp5rBIRKc9WmfZiEeyrnTng3rLS0mSLYKNX9OuIYavcoSAaYkVo5psYFEZy
Jzc7tbhVZWB7wi42W8fVtTpbJ/eoy9WwJuOIdaoPVmgG6zG9zz6SJ5BYgzWiFlWEt1q8F0vmvAag
dqutpFhy73f7Lg7VFA8q05/RfRL5q0vvzNZJDqK61lbn88Iul2RYeasYI8UFWL9nj+UuetQ8QNf3
ChiehWvcvGxQRjAY0acFR3L5WTOQObQYaaZB/k/61TjouwRdv/lT9Q/1ak+skbwVJaFcDDwmBoJs
FEW4PKaUolirZzh++YlV+8kO2DdXecBr63fIm4Rtxq3CJ3qmgFMDgMHEEC/XhxmXSdPrfAw0tBpr
I0IlxGxDuU8bdyXNZ2jI7007e4lM41tCmtKRe/mD2sy9Y1m65kRD/DD07YutLe40Wz9uX9vNO3X+
47jNiCXJLCadDIG0o24UMhn7VnPqBfFaPzvG4wBar+qkOLKjBNKh8pmwvfJlEM3Ub71WGGtHvQhg
Bqgcclc7StOpR80AAGP6SFPNnche09GitAefxgeraV6GVoRw28omQaDHHmWmYXLF1taUFC2XBZer
89q31bMD9ZPiGl9TPGF9oKPbM7nRcYBMtyhW3TyC55Y5b9noaqVlGQI8rQG3NWAbTvESAStCVZeh
q37jELJLxPutc4vcBifrskiNotEgNbXZraRsZ8TFXkETWoo6lMkKCGmlxYC+rNUCRklktLeUWChy
t/VMMJpr2WQaB/jgl3eh7a1Y1lUkY/FX6SE99j+nj9237J/qTQugX5Y4kIjTBUd8M9A7t8lt9lg1
RWtVGJRiz4bmjiHkCXVAeaUDsJqh/VfmUCIEUsIG8yDf50gtktvdoq7vEwEMkRPtu93iQtIbpV7R
HMqWb2FScDbw3hp057jPWlCK9o6GZmxRWBGuivqxXMYnZQKLvZLrAWDS+9sOY/PonltkX/jsER4k
SLvoICZFz43JMPbyZVYrJs4WLZF7AjupSEcqw6CV13AIWVAMp35ID2P3oEbCMH3rnkC+D8wWNlz1
FXWyRm07W3WMCcqHaW8eS3dy1LA7yQ4KaqKt3EjzDLCVykAsQzrligVzTZXaThrAi1QV88OQFy7o
YwrR4VX9PFkfWzkoJ8DA60gwHvZe9ud8wb+iNvCzqKnwSDVK8zSG9CgAzLqteYvct2Bkg59b5V3X
VyeaTOBBL8xkp7cS6KLyz1pXfBukJXaSTrtbreiIpPFBWyK/bosvamUFuopGSjsf4gQTtmnu6W0E
kVNQhIw26K6ybq0hv1FnYWNauVvVWeMJTuXGZzNYVAaINAPC8dOwQ1x10JDFkhgibT79B0w5P4iB
quyA87t3boq7AHKCbwbAzRI00hMTvlpFuj1bDutiMdyJL0hrk0TFTFHf65+W+Gikr5r8MEWfIfNx
MFfq4FVzSQZi/GkOlVzEmrrxFjP3JeNlRLhyldGBJELK47aGvGGyQC34mMyHuvw8p9BnU6AOA0li
tFYFH5DFQPymntvk0jo5jxorl8gSWFZz0MbPVnuYgInRzJ+Cg7L19c4NscWfua8Zk9lZGVGGh4KC
o9+78RfrEUJwbovgFgnrZ+n1tkX2y2+sjM/tlKWBALOETjRtfsjj6BTya4UaIN2Z6Us5ipa3dQ/O
lsfH0khOzHSuVQYt+1ekg+nroAwdiu8BVMS2lgahQ6bCqVxrKk+mHter3MlBn46S27ZW8q3rTCDg
B6vaI5RF/JbW9/JQn/oGCBAkiE5rl4arNkXtKStqLgv4jHyoeLkxTnpdWijiN6CHqpv4RKC6tTQ0
JLN6avPxOMfGUVqXrzKJvpnWoO6SuX6th85ytBrSgbOSNc9UmSRXhV63u9aA30sTupyjHjmjAkxI
Fn2PG/2l1JSwN0w3SqqXRq0QX2bTydaz41Kteysqd70yzq5kaWgwzI3UeCVgFI4Cee4AgqqZm3Va
Fy6p7VZjmbsNpLGttKLHTtcwa7UMLlWg6mCNtRq2o2m4hSE1QQM+wzCRIjPo875JHDnRZ0cZTRTV
WxCGSf0LZDJ3LfQWvhpDb3hRBBKrXE8Xp6ynVfFnqdgvhl4HGA7NT5jAyh6NJi39iYKcZiwT865q
RinIJ+QLWqZbjrpUpmNJdPGGURmP8Lp3eScdh3mCMk43fuhL/N9tNVYnhKLdW242dL/a089UwUB0
Wk2Hghg/wXYD/dZSfbPMPPeXOpV8WwI7yGCOHxVV6hxT7RJfmTULiW9l+HJhholGa0QeZXuYyVDu
crPTH4pBgsg6yeJXE5+nKHTJT1LtK2mB3c20gCrpc5WqblJPX7oYQHREOv7U1n6mKdM9uOiK+7gd
4qMc0z3V1iowYmtyjKR4WlBS79cVwJ+l8Sagy+/QgPMUKPi5uTEGCenCqaYHo9GAj276H1nR+zmV
feBCXLmX9K96EX9X9BTqx1KzM5CAPcsTbf2F1KoXjWS5i441SnTVz15vyX0MfJZH6zrbQ2Yje5Ga
3gbAWpln1VF0GfV0ki3Ji2bMz3jsmW47Ejyi1K/msnywo3mv5XS/xAs5gH/nvjKXGcLzOeaT893U
za/4m06rqKEcyw+WLQFpljFcoEx3Eqgy0M/u1RNCdStMovEwW5PmUXv0IAW8rztM9o1LF6IpDxRK
OZ5WpUAhhkSqiy//mCdmoNnrU2wvO+DFR2fus9BAm7U0K8PR6+iTPTAUBFCE1GrzfaQBCESKj/UM
ouy2kgNZydxqQSMD4y3tEVWB7geABWAqRuoO+u4ofmpG7TGaooca2OXEHA+J1fjo8oLsfijlu6hJ
jkNTP/TL8LIa665f8bm1SIK5Qv+4gvxoN3SKHyHM+wj+hENUWvWhktt7UAB+m+wxlCBz4axG6dg6
Ja7ZA6QLwF7io2om35G2ERXgtzJDjD398mxcyl504CUf8xWe7Z0PJfXjD+NyMF4ZvVsJ8GwZRCdT
9WjmisgXN6LdC8tcPq5LkdrYGuahJ3pED8Ih60vG9E/UsBJx8WyuUjfA/A/acFaU5myVeh83EgU2
WH8xdCdLQY7CEMLNMfqBa/Qp+1qcdIwe2n9VDIfI7C/L3HMPXQ2ZpBKRQZXh/B9rV7YjN45sv0iA
9uVVe2bW4tpcrnohbLetfd/19few3NOlYmqSbs/FDKaBccORIoPBYMSJc9RAPxYe5SaY74cvlJGl
DJrw8iW8m1JtDTLXfp3hTZbjNOFRBqAvhlzQWwB1eQLEDwjLXW5Ni6Zo7K2v6Ziq1HUgvTFE+jHN
KMxEiHoT9tTrobXBTQC+9JiW7VDzuZkd2c+96IFHi/5fvvLdKuO24BErFS3Hm5623jTNMzIHpWuv
Q+OtIgf+2CXvKxkH0pu4W/UF26hnPztANzpItCZpYXM2by/P2C4m4y1kMMHrhciJIVIAPd8AutRd
9CstGK400HFzX4F7KTAdqwGSgbb7WAhOrwFpsErAsYtBfTC/0kGEuYA0rCMeOui15h74HUIzxBjI
S+Lz4Mh7ufDWOFOvGCeFiESMZ7/pkxDkBsdaDU19fhArnnDcXm6Kj7OgkKDgQ1n8rCTPRj3ruCtE
3ZUmCBga1XGIH6zuu1a11z2SFM5O7qWnW4OMg07ivEriimRYs1E3CBsn8pD/HXRf5Pa/dg8DmJBR
FoEA7jkHU51Jxjr2eBJSKYLlK7KlkFKRRC9qyG9e7p0EQ5ZRRtRQ2wLW7uN5b6uyidOpnfxaLjH6
AMYToXLSgse2uG/m/ZnLrJ+FEftpSbB+Ku5+DUlGHM12t0icfdrzwO0TlznXlZ5LnVklix+1NyN5
ldOfGpKRcR05dvagmR9euszJBj9SpygD9ojes5XoqT8aICVqP/FMqm/k0ibOANmqCXVnbl1+L6wY
GLpC5w2cmdCt/bhnkzQnbdvA+IzJMgkvwM4u/THEPKKbJa71o4BgJzey0KVjL4atUeZwZ2Qp2nGB
SgJ9fw66rbjTdCiuW/imFpj2clW4/RIAwfQb0zk7jRZwP75/MFMsXAzRKAxLQE//1/glVRiI64df
sxuJC5Wc9NvlA7/rrxuLdAs2r20ILi3CGgH6OuSurmkBopgwG/5lI/snHSkgmNBMWltmLvd+boe8
zFEvEVv9uhoGLzFTe0p/VP11NR9XAMGGxC56Ednso6wHHOu7q2qqoqKANgej8oz1qE0ytaE+TOc+
V9f8SnELo4OxT1rK/43mwV4Qhbv+xyCLkyCKmUcRrSi0fnkwBZBQrmF5Ap9nAWaFP+kE4nCAdRWD
f7gk3pLIzRaOg2kNJoG1s1lPn9sW2T2RqINSHlRUn1js8BDJ0gylvMWvfgq301fa6TRdKVjRH5C8
1Iu47VyeQeY0al0hSdkSL74ZgQawsn52jfXjsn/wTDCHLsIEh1LqKBdmo/qAmTM/XXgjWTwT9M83
W2StcieUWr340jLZ0/pJnLh9G7oQbNgyweuFAUI0TU22ZFyRVEx76uRiYAaWvyJctZ4B6oH2d8YI
947UxprFIByXFZFqGWEtW5zOM4/zXzRUAcKm+rL/O+Kce3Fqa5C5CqTB6nVCnVyQPkftVZ89jOq/
R2DoWxOMq82ZuJYg8Vr8GFDVbnqZIu7x4S0b42pam5pWSzfp/7E1g28CITMcguqBMnmCmDTdTFQs
W4J0JCuexUx0TfLUluHQP18+Rvs79G6KyRQSvSLyrMCUlZd2HvuT/lMoORfJ3jnC8D5IKEBWI54B
/JapXlpNE1a/tewhqRxScMVHdrdoY4JJ4OS1QbeOwERZ2XQKRjuBu1EA1er8s7yvITurKfblhdu7
HQ06aYzZG4VSejGb1KZjkrb6iOgAxIp0VV2P9nfAlN+UuvgP350P/GCN2SeQ0asRrmBqbYZoM9AE
Pyi8AoVYezpUDzyc4o5bfDDHXL4qFB3BvdLDLcyDZJlus3T2UHN8bycdhhHKHauCgg9Cax/ja0fy
uNBlAEYESXfkaPClvEd5rgjk9t8HiQ+WGPdIhRpCDTosjYmKKaUHcUk9jjvsOPkHE4w79EZkpgpF
WY7fUQkBIrp0KZ4IDgEemc/lvYzJbG5hYncFIWKCNaQz72ybWpDXIq0sGNVHN5ZtTFivbumup9gd
CxskV7FXQJwConyWy8NB7kGoMKj8bpu5HaUhQZmSwLYcjOBMWuzl86/EAmI/jWOAsfELrSHwvnl3
nTF1JVpg5wYXJnOlDKAyFRay4iDkAsrZ+edYmR85e7nzfsenvdtg7hSIMNQtcPrAa/jZ/Xgo/di1
nOrJuFcPg08ZWtNX6yW+ywMeDG5/P98NMzeNNJtrlVSj7BsA+imqY2i1WwsoGo5/Xf7E3fO9+UJm
8ya9M8s8xvmuJSt1NA1iEEL+SBpMfFw2tAd4/rCWzCHvEbSBmEXgQsPgafBErwRW0jE/NW51QMn3
u8CPlXR7mKTqg0nmtAsQaxIGBS5Cx3goSx+A8s+116BSFz3wSqDK/p4ZqPNAkBa4ciZUDo0WTWNG
Q2VI+ZyGYA4tT/CSV+E+CyCF/g0MmafsKf7SOGPYuZOr+/2desr80pFvlM+g/7pGJfivKLYhbuJU
vLi0e3GADOPvn8eSqUdDqyB4D/IbSofy6sf5tTgFs7O4pTeFVXUseEPC/yU0vNtkzmjZgMIVCtJQ
sAQ/7WNLEAtxHR/KUL7Vbau125v8mNyqnHHe3RsZaRMFWAKpAMz0x/tkMiTMEovY9+lIebzIQfMG
MF1SkB2Y4xyOY+/t+9Ya42W5bHR6JsGxx+8Y+k8ftS9RCJI8rw+n7/ln+csAhMvv4Ov3AuDWLnPR
mK06qGAB+LWh2mgbp8gbEewnNw+Hx/GaX4TbPcPoxirIRmWwe7LoMjo3KWaTit6Xhfri6qqYWRBQ
J46uRwcMGn58tK4ur+7uR4KWD8O1sAdiHGYrU0tcEhGLSzIvn1YPPb/gsoU9KC5UwP4xwT730Vye
l2Gc5beivvi19IsgcUR/euwDXjZ1rl8LjOrWFnMgtNFqSmnEnqlB/sk4mQfAW5zmE3/6Yu/m2hpi
bi5xmrJytbBuWDvLFuapsBtR+daJCUAfzXijJb1u6zlQiJdXc+8+2dplLi4SW7OxijPsZpIHZNl9
R752Qnq4bIW6NhvYt1aYW2uu8nrt5AllWvFYmN29lf+ITbhk9qKh/XzZ1u7x3rgHE0xWM5flDG1r
3xhPifbSRYnTEZD8JLzBLp4hJo6gZydk64yoRVrFsyIokconVZ5dfRg5n7SHMfzghkzoqGW5WNcJ
Lt+D6ksZbREDT94cUkHBEqOn9wmXO2j3KthuGfNuEdsqNZoFy9i7+YgUEdfjN/mRsg6aXwDG8DA4
TxyZo4bCPW9M+JDXGrRNA9Y0PiyApkqhdoMiKeIUt4zHCVQsDEmzyjytKixp81P9ac6gPiCugVhc
EXtMHPm3KpUK/fkXzgGLRqqEBqTlK4xGmGuZADPuEvm0aq/t8ioMPxoyeunw0OmW3UnhOKaOpQL+
K7ZXrVg5ivkqdbWdGUFlRY5cY7qD/GyzzrFqxS0gzKRMAEsv0B+z9NmeEsXO5vqgWU+l1h+FYkZr
VzNu4gLSk8aiv1KUwtD1jm5IB4XcXz6DvMVlolkLcihStjjvo6peG1p7kFqekMB/uQZMGSzLKMZi
jOzjTZNEa2vVKULzBMS4BO2cMcwOcVge+ffofnB+N8WcBeArimRJwXITD5Y91adqUW5ka7IrdXFy
sT52lRBeXsD9rwOGDJQRqonpDCaKNUWiC+mAuHyGW+NWmXc3a2OKiWNZ1WXr2OoyYC1HQZV+ZAZP
SGxvThxPvvevYfZKUiDlnIqYnqGtx3gMwAh/TL+jZx20nuwn31fMdjw2LmbzfAwsHXRo7fBC6O4e
bn4Cs4fKlJldR2mEetcMRK/wyk/x6ivIb0e7ccnDVNn9V+1r+8rvce1eFBvTTFCrzBHsGAUdkSLH
1nrNrNkei+NEZE5mS33iLLq822GrxFTgNxNmzIyQufJIC9xID/6KP8oYNlaYlKiWJWVS6SjgoH0h
hXxEfchu85xzAHjfwkSQNTOEWKOXq5wAloIZW1kaoT9X/klisvkYJv1JIR1gmESDNKR+q4k3Y6W1
dlyMr1L7VQUvHudQc06aRf9805fIYiVDIV9DGhRQ/mC8LkFq52hB/jZPhG5OZHecddx/W22+kAkk
JbjGV6gL4HQfZSd2stfC6SH9bfrp0fqzFzxVAcWLWpaVs7GlRMnH1Jrh6uN36ft4VRyLYL5rf2aP
shsfuZUsujvnDv9ujVnPHuQXZJHg8ENr5wTtKofCtdoTAIyZGcpXKd7JMs//d+/wzScyCxrXuZEB
S7H4gDrFPjQTRi8hMSbVhqtpTdJgUnLBlvQMUFchb/zLLrQfSt6/mInVNR2waScZeBERVFEk8mJA
7hZQSBkPlw39lwvo3RITsrtYTsW4NOS3WkyMIaH1JB+Uo+KhJP/CsUX/rrN9pHyGVKQB2DDGltXo
UDWY8fihdZ8izF0wYQnVsVq+jHjYUXbZGRIDKAQpYa07vCOyxy6AfsC7eeZqEHvgYUeadKaY4FEd
inlIfUiwucgIPeFJt0H2AUrxyFefrcPK+fjdQLcxTt1tExNAWxKVfdkh0CnVfdF86ofIAzvmM2eJ
d70WeGlNh8Ac/st4LUZKLegC0UAH4oTVlWwi2Fphr4fite5AJE71GqWnOCweDMOrTgav67Ib+jb2
Gcetej0WqxGV2QIqYNl1gbLz5S+km3TmQxsDjA9lcm9U+oSUs0+ze1DiLG7Tzi/SsrysHViB+/p5
QF+EE9F3j+PGKOM5ZSTNjTjhq7IEvF59AQDzs05OM4/nZ9dJMIElUwUO2GPu3HQCwbFMa+cQGhbt
SRLCPikes07lQQuVnREsw9xYYu7dxJL+PvZUvoeCNIG5Lx/ixmueYpAXNKClih0JjD4OJQKlyL/2
KXogzuRUrth4QmrHTyYI8p+56CRq+WyDN7+MXgabg9LIHYEWOELfYjjqUfbemjQGCD9Wr/L5Ob/M
s8dcLoNg9h1uONQRYszUz24XAhBsBrIHcMlz7xWP6YPptj+ToAEya4LINQiZV45T7xfwNh/NHNtO
x/AGectavwxI6WxaBybu6MwtqPLoeDbgNMHlg7T/8t/YZI7qrE1KEY1vkX8GWV2OqZNjXbtCAco1
Wn3unX5whemOZ3jXyS2MZ0Jji7o64+RT3kfFTEfsyz4Q1emqUgV/4R7ZPZA3iGTezTAe3mIuYrZi
3N+TU8fusobrL9UScsgNW5UwLmFPMaKh5tDqMxeTQOPQmRtvzDNubOSZ0BolcpYe4vMKqN4EB+Pl
AR76nT+h5SeGWW8PTslF2u0GyI1hxp/BVpJhakRHrGoj30yMwq3MdrIlFTPOct750Ic9dW3KfafT
D2I/GBpPQNRrVGmZrQir0RQtcwweIqp/LM/2ogP4nThJAVeS7fw1KQFF45ybvdtmY5MtEUdom8xy
jccekWYn175Y6h3nkOxFh60FxlnRb6uHNIEXiXd6EIVK2IfgTPi+uFTYgAuS5FljfLafkTZlb99z
bRpuEq6hBYKGqnCE49sgrsv5uj1f2X4d46S4ZdZI7tMBgxC/QAspJtFdynhEBXaAyjx0Vwh410PI
U/Xbfa9A0weCjegg4KZj7vG1beSktkyA+UjrqRAfHzXjdjWhYGikQWEtpzTVb9Z66DxBLP+K6QRh
W3MVcvdO6fZXMBe7qS9rKShwoC522qvhOLpR2AVYgjvLk0CO5OSfrSPlKeJt9a5hCEUClor/yCxu
WhnnvjOzFvOKkR65ZU3uNcg4lHP9OEpS2OaGx9nqvRQGPCP/GGSi/VLIBppEYCeLQXrwuT/0D8op
mlCZia6axFZ9xZsyRzwZLzqn67ebdm8tMzvdCxqY8euEIn+j0LDlAL/hE6V+SP0EROMCZFCiwqlv
MhfTYdc883sJsYW+r2oqEkB8bCk2zZpFyglKQJR285cQlxBgcuLAWd+9hGprhzm6qF2KSU/wlcUa
ZkrlV4ZfZeght2mImVd1TTFqvnhEl75wDO96kmLiFIHoDWVE5gxXAMSqeYEzvN6Sa+1LPIHQq3+m
yKPyRvTxf//sneLWeOFRp+5d45Cx/scuc88oZjdi4g2REfi0gw5C0zJug0EJL3/eboSHXjag/4oM
kDOTGMljPySmgM6mVXRuER01Q3QuW9jNgwC7hfAnAhEGQpgF1KBo2qwRaGqAlDHc4SvUTqDeOjvZ
43gU7obDHNRcdPHu4m1sMotnLmaxyKAi9NvyFpqgVwodMh9501j7i/f+ZcziaWtpJNmC6GYIgj/X
lVNE3y8v3m5U2XwHE1VUaKYoVoTtkYf6gBKJbeqto66W2/QPly3xvoWJIvlSFTOmXvCwNEYU5D8Z
xefLBvZ0uIApgsirCTQ9tN+YE2ySJpnLDA+Byend/qp+XL6ugBalrlQe9EPtjZ7sSpkX106G2rXA
aajvERJ9MM+4odonTdNnCFTGw+hCB9Hvv1mOdPej+0FeEqf3pqv2zkIagCFrTwjTg/DX/OnyCuwv
8fsCME6J2oGRyAaI6rt4vutT/b5bGg4Fx97gy4evZFyyrkeCeW4QAMUH4SFBQBac7qXChJJoK8S1
PMwyXOmh2mH0xSY3+h+oanwwz/hrZ3XoghOl9xXrqJAX1Tgo2f+4ioyjqlNSZZqKQ1eboLd6SXXO
QdjPnDZ+yuQsS1m0RJpwEhY0xNpPtIyFl8VVd2iD/JqXp3CtMXUr05jSyRThFO0Xct3iPAiefCh/
WkEJMdA/6t5AYwmQEsyTIBgz6bY1k65oB7hH6xq3U2iFlGsudQvQvg0Iy9GT4VQHqonEKw5q9G8+
e75sLLOnP9UqaVCawU966V7KoP1I0lmwhWQJ4zYu7ViKnwQZ6va1XHtlK1oIBAJqs5Z20vFvP5Bx
eNVqawqqGLjAAeI7IJuizPOiYteFZrhABQWx3n1uxuqrXBdhEUWibbQpmEX65IeBB0yZkh+VMd3T
USkHCMAHaBO8lFNq2H0jeV0z03+1/dJKGRTk8FdDz85NY8mPZeNWVxMFzK8roawK30inPMlRf4hL
yavl4VYQc8vtuy4OLkeMvboF2gD0XsY/DDzmPxZr8lRAiq4VlPN2dMsYVZPUp42HYTq96SUexZBw
gUF0K5it+mCUcUldNAYZUr/o6t2KYEk9ZEcqtl7gkf9br7KdO25r7q2UtilI1VGtTHkFqiklFu0h
7oAbuM+7BHplxL68nDsBmDafNbyGwFAKLfmPq5mBXCfV8mr1kwSNDlRGLE743Uk7tgbYzuFarloG
2rvVz6ZXoqWHQZ+cudO8y5+xB2P5YIY5xetotY2lLFDewjh2e7D8DpNaWaDaEMJ64VOx8r6KObpd
E5tJM8LcqkU/tNRC+554ZTb+uPxZZ7sDQjFTBz0xVd0BPIW+ADZ+YIGsAvJYWRlkzWcZvR8r5RXP
z4MtY4JZuFYm0wwKkzJogf/BEwljwlnQ+VZQ+b/BDXAW8qg1SFUg30Eh7oxDLRsNJdFTw2S4o6Rr
Pof+7tptTDGpRTrqQoeeoQkOsyAvH0H8yjk65z7HfAx1ks3ugNWpMhdjNND4GF09RwW1CUYL1ILy
F90HmtXPuRMFNCP7EIcYk0wyIczgbeoMDSxgoIPDtJb5NQcQHfOsdFprxSryoPU0ml4yyKQWVao2
NRlj4st654BqjNioMPqTpPvW0Nyube9VWez/gddj6lJTQAp3PmNKe0mmVoumL0etUzR3cVm6ly2c
xde3ZfzHAguAHqq8M5o2J34iQOpxeTLEuzxyIdDsXLaz74PvdpjDhZJlsqxtBnqk6VmODUgc8nQw
zpup+BRLgjicBoloHeP3H51Q1JNxXqM+DQzrWwfYtgkmmkjMA2vCmAmGnvUGWUxRe9PYO0nFWcfd
6GHJ6MgDSoT0ieWCE0QitHEsEZQ6+kOxHmneZDxJYN1XRfDJtly44tlFTD93Y5A51fFUtEtrFBao
vZNwbt4MikAOKmB/ciO///da4IxBZn2TaVVGJccXqtczOBiRmyVA8kdXk0vseAn5Azx7vrn9QuaI
T31i9UYmEz/SXiLrtFY/0w4kmhYPbLDvOZulZI42GU1rMsbc8tXcrQ/VkU59ojAIXZPfKD7unYTt
VzFZ2xQNk1ii+xPUCfQQ5DCXeek0/blspNpaYDKZsjKktB1L3PzgVJKgCzIUt2n2s+w/RcPd5WO9
G/n/sQVVEOZeTqWa1FICL+xAgdh/WkMkoEc6d9fa9fFPivRbJ4Q9Jo6QUdMTq9YFv1gccM25pZja
BcqoBWSKuv75NzC6exeNhcEVCMhZwPezr6J07k1Mf4qEtij1ALo33+mofecqBhSWf2fUftdBNgaZ
jCqrZKUBjR3x0yZ1M1EHq8e/Hfiji7ixQD95c10biS6SucNJHiD2l4+fV27nhrdoTHBqUPOaiwVu
oV/TkYi/hc01qJAozlx84gub8xaNCU5a04wJKBGIP4GbZCwax4wqTpbDM8GEI13K8y7OtQId6BHq
x1mojbzyxf5x2uwME4mgolK3RMPRBaJ3OpnH9ZC75qFrXNoQeqNa4NbO9xLRrTMw8ShLmliWKziD
GOhBXaBdWgX/EDtwZz12Y9PmA5nYlEZtFVlFIyDtpcrh0738Crp310LJTfBUGe0IcDLTIh+v8c0x
zHYrK7EDKdyiwOfrPtTlxhahcQnt3UDTHvqU1/Hh+MpbwWNzwoiSWZFipqBQG6/m9VXnSarupxvv
66gxQaITzGhCDkQwdV8eslNyXD7ptuQAvBD+xszg7nEGTzrYRoBfB2nbx4CRt7WZoBRCd+0XwWfh
kDD/2x7/wXLeFaABCkptSKRMqLWxwGygmCV9kvB1ow9YO8ETlk5xwT1U2AQAX6b8aX7J8xEaJM4u
zo1Z5oRLaqqTPO3KQE3yEJy/gbUWVwaoRjmX5u6R29hhTnmJWo6yNvg8upwZhvHXGyOInMrnb92u
I1J5ahmdVoivMjvX0nrlWNWWb2A8J24asD2WHudzODbYwkZrLrEWa1kUUD4l0iDRtnvwmgQW+jhI
f6+qLkhuebVRuhfMXuH6p9m2SYliWDhjhrabNsUR9mr9OkKgohIgdbD+lYNmnfN5O7v1wRITINNK
lRdN6Mtg0pEditcUExVJYLdbDmLI+6ydtYQxsN6IKOKg9cZczSgS9aZa05xXkE5VKT3VpszpCZ/X
DfFoBKsKMG7gAqQaOh9P8yJrjdgPWhQMy4HOCqxupkHgI3Z1N60+yT458Vvuezk2jEKfE5sF/2Zp
H9ukXYQk08qgFlU/Fht7HIRvYLO9M7UqALWsooOgpCwcZZavF8kUOLu4u64b88wmkm5OpB713kBv
c4dOxsnhZTfhGWAOGkrCSS50RhJoy02sWk5ccGdqd01gxhTwY+iA6mw7FpzspjFULcJh7Qye4ksY
Pnrzxvlu9MAooP3GG2zn2oSs6rtNJiRaEuRMxAEhUdAye4hUx0z+qnMQUkit11ZfL6/hTvz9YIyJ
i8lSW3016sQv6twxrDvZyu2+5bSIzrFp1P03n8S4gtmSftK1BJ8k2fjf2TV8JRyfc4KkfvZkW34u
PtWfaUeHm2vRW/ksaG1MM04y6UWHsWg9AqNk+abwNNvrTXGgbyV+6N+7RfGhKBuJkDnWwdz18Zxb
pVVKpYlYogYKlDpxi9LB5L9vUWJnkQvwnd80weVd3D/qSBUMyvAI12G+Uq56xTA6NCSsUD3S3IR+
I6UD/xNZHbqZCpUa0/FAO+OZyVZpMOY8iQIxGN3FgyJmFgjeGlDZ2skCiwAXW7iTC32wyLjP0EMR
IxlaFLoBZF9dDLC8CywiMfmN0LnrNZtvZNYTgpjjIhW4w//Ia3avOwAxILeKQHPGmpKiHqFP4AIF
lJAeDYpHE18Gn6pcidzFpOWBswOxMUZD3iZPRkWwFlslxfaNmJjUw0RdrhPyve8x/arUNjBngoh+
cf9y2UXpHl0yy7wWa7NDtI5hts1vy+nY58XdIq2BNIRSdFuOnKthN1XBSaSyPzJYnpj904u2xuOD
PurmyBXy2G3i+qmQxqdUUTi52Dmgmp6Hd1tsPbcr5gICj0CcGLfmMT90IWQpbwaMbUp3mVPRSShK
vBg5udc/CUEK2p0/SKI//AImu4iJNKALWlmYF7rS1pOJmdH47vL27T2TP9igJ2bjNk2E0XMhaSxf
EN3O05QriqCOfcNZyfPv5S+7d+9mXZlYuhaZMsezWQTinFwJneav+TfOR/FMMGdB08mUDDWqkE3u
qoC7dgaYCAtHLq9+DehEwynhzqXuPSQ/LCVzFBq1lnSNYCmVHgU1yKanqS14+ckIJE/Tn/+shPfB
IpNSqKWh51aMTiF9/SSn/6im/Hq6ciMM5/CxUNcoJnnRZ3MJ6TPtazWTGygKlM6InpgT1wWBbHP5
yayLx5kkXoqlsCeiB0VqecoK4AGZAQ/TMfkmQZvE/h83nLlJ4EVF26FZ+xbXb+fDr0c8dBTwEvyd
fGDfwRRMJqGVigycSa8M8CCDTy+OgsmRfEzOud0SmAfUlrzKzUxbf47cgufU9CSeRVrt3SbzjdDT
gNhxjW+k05gKyLod81B9R2PQr3zIAPGeT/tvm409JtZGkwz+6r4V0P2mD5sOiOZj5hDRze3JRY4c
xkfTePyjjfznI02mCF6QWJ4hgwEfO1p27KD7Q8sVeG9n4eQqznqdHkeF94rbvaffv5Sd5CibpUnj
ESv7B1kWx3NMusubeDsP6iLoyoi5SyBNVEy49uMn86Bcz053WED45VluPB44q7rvOqhcUGZECSNZ
H40ONTAaYg6FEatu3AZ6WHqYDblDosqZhO+i+WoqQQIh+MTM7cX6X60zUUrMBlWJ9ByPZEQp7apx
/pOq0wIb1233N/P9W5mjuRYi1J87SC78KrD9JyZK138af+mQIuZAlXPMMqiMDHVc5l+lQ+XqPer8
TumQnrez878xxlxqyySrfb2gLh9rkZ3lha2PhiNbXlqnB2l8VEmwFrye9n56sDHKeE4ECEyylKgb
9u7f7qpfm+46utlBcepjelyHl8vOSvfn7DPpyun0vXMm6qgrdU8WGRbl+q+oNTzVvAankS1ID9O/
BorSDG9jijmLRrZEBeaMiK+U11b1eSXcdujuC8ekMFwZ6erZpHBrDWkulCYeyCKYuqvInrW/kgmq
IHVqD8IcwFFd0t8JWh0SaBrFinYtVysnaaZ7dLaiEAIDQzrqv0ieP55+MWu7Tq7UOADBvT1Wn8vi
VLalfXnb9p+qGyvMKS+NTilHa47frsT5gIndw3JrBes1hT9etvVWVmO/SMI7VYcsJBVzZ76oi5Xe
6EcpDmKpus3IfEus5V4h1ucxm49Sh8GBpLoiauKDXgIySZmH1ncgVOK3eVL8udXvzMi804GkKdYW
QGwDsj6xq0wAoq6SB/yybabCqUsFt5yhhTcsbl0pV33X3klJYxOlOC6WGELU1TUty13MwcsivXHr
EYo2huaUmvhSaNqzkKAXI5PjnJKgkDCmbGk2UBQhWDZdNSNXvdRDjmj0upi4ad/1doZpcUlQT3Gh
nnohu06n4ZFoyddSHtHCrITTqqgTb9/2srrtWjL7tqia0AlFjMqhoT9ZUXFtRYT+dCT/Ovkk9Ipb
59FVrijfejF20iU9jal86KTiuZdMN9FMNzPK28sbvBt2tj+KCeImaiFzPkxxQCU/qTPNJ+Xabg7m
qQxciXNB7V3JkFk3AfFH4mGw9LBykalTJ6OUVEi1S6ZnI+XFgb01RhkadRyq1qgpzOeI04yafqEi
Xez9WbyrZqDEcwXCZ8+X123vpG/tMCmiMnaZmbYWZErhhkZr2GJ9m1Qc8OXecskSyA8tFLwRpJn3
m9RIVZ5OqKFAz9MrjclOzc9/8BkbC8xNB67eVo8EVGcX85mYri49TzyE9u5KbUwwEUTMF+iyVROy
hKyz6wUAT/kqL2be4dqL/9u1Yg5X2ackH2Sks5Qpgg5DyxPafQMyWcWjhCYl7zjzNofxtKWUJ0jH
oWRgoGmftpGtKO7lzTkffcCtuf0mxsnMMh4XsGUJ/ti46pF8Vq8plqNzugm6y2gt2osZTNBOQFGU
D2Siv5+N/FvjNEnapM/tsGjtLIxAlkK4EAp5meYtFtUxrSY7znMZioQSB+Kx7yooimoyFCLOsPyS
2sa5aGFJVXK1rg9E+rHwak37u/ZugklESJTmINuBqluOXevKx5KHOOMZYM5sraZJnMU4s0lSu1Xr
mUriXHYL3irRX7DZmCqWh0gbcWZVLXUk0FIDn2CXLWe6aPdRCpWefzaDObdavYjLWKB9/uv51GEW
+xXzYM5yS+mS+/FWAK8Fz+P3nhRbo8wp7pOuMSP5z96H+w7+/oHMAVa7JErTHjvVHZEdeCooSU+U
RZFSsYPPWPMgrig58/g72jY8L2FOdhplK4GavfXGvdTZwgpCY+CzcMxtir6sMQUhlZwdpX/n2YHG
xCLquXhEoV/70W/WcjaEamnKQNOhNpiWd0JaXIuJGA5ZdqUnspuClvqyq+5+5rtJtrCrabUmiFlX
BYNUukKvOmLKecPsHoaNBepQm8OgGdO4CkIZBca6PmXt6PfLax3z2Cd3s4qNFSZqFKpQlJVSA8gf
Yz5HESDpAdqYplI8aKlye/e7V9nGGhNC1qKf8FcbuMpyt3f1YwqeaYrurFsfxB7H2CPe5W3arafK
G4t0HzeruPZQtI2aAS2+yBMd2Rnu5rCtjoljYGgLnDW8niLPL5jYoghmmmQp7EFZ/DlNxvsYU5S8
jIBuygV/l5hYss7l0NTQKoHknj14mt8FhIrkzM7s1ZH9B0Ml9LbeLCITT7Kpi/WxkFAiFotjIxEH
cTkwpYkT/ncz9q0dJnZA6nVKEoLFS0C+hXZX4ckmKF8N0FEpeDX8aTNva5IJHcRI1VEs0ONW9ANl
vEF/FCjqMj1Cgzbgd2M47vHGD7BxR1IVRGylIgrq+m5oX9f8cNnf1X0DGp1lAXsuGrsf/b3MJG0R
RguJRr2mnjAP4MrAW8su0wizdwSvkgj41XmUHNEiiZtn472WtJ9xZXyLOjKAqHJ9nWfks6VcH5Qk
CWJoa5ziiJwMHF6Ijn9JpMHu5xNQgXNjtyDlUaPvJTG+gqfieUG7VxRkiIgpi3yAKMFhlSRPrQTZ
l4XFChUheqhR+Fe77iZSUgJFXv0vE+QXPmjSr1o0Onkutb8e4AJXkKhbACZ9XI9hza2s19syyK8m
bzxIoWXY0N75rtwN7nIlhrUQ8sgAeCaZ04kJoxSPAjMKIPRjxxUY5Hk8+ftB+/2jmE1upjXXxQmI
IdOobTn5MotfEwkbkfFeAv8lfL5bYk4k9E5kEmOq/Q0h8W+Lk/uJGcrI/9ks9jBG2ty1M564TXEa
MdMAg5T5yXhMHIx9QVXI/Q0AwX4w/ccoi0RtylRuwaqIe7Y9LrghkrcIkNMIYALBw+vHcryDhaIO
qSHGaGPFgYncVidhNHy5HAL284b372FudCOJBgF04FGwGrfa+iLoN6Xx+bIJnltozD0+rLFsliNs
qAEEPNcjTfGsJ4om7zH6GiDyXDbIWzT655uwif7yHOs50MJWMthRcpNEXBVKngkmUCQjuL8hckc/
CcPDKTRzgfYHsPCKQr0Vr41AO1YnvK4RXajzm/x9s9hYQWBzXXG+xKA8FOUDRXsbzuKv8xOVVfsN
Li6eezCxQ5IVso4SLE4OEN/CrepRi4qGDnNvvAk919/rgBuHeaeMCSQYTFkyiD8C4vF/pF3Xcty4
FvwiVhFMIF8ZZ0ZWlmVbLyyHNXPO/PrbkO0VBfEOtLvPcvkMiJNwQjcgwBL0HQYgTeIpgrZ2rfqJ
EJWVHePch+VciaUkctikkNeowDpWLi29fFrM8qQVnaOqQj8puEceWX1MSWeNxfNsV3RIAaHkVA4b
6LzC9r6NJdIT0URzc4Ivyo+NziRVJgwZI9M8lMfpiiXSBvZu1HcNdgkijsE5FX2ZMjXvIEwCMtKq
XlZ5kKUoDsV/nTd0pgZnrs3gHEurh7mpr2sU9B3KQar0UYosv12yR0ubvLLojmCcF9gg04Q3IlUA
91qsfouZNfx941syRVmsCcBTAUkb38izqxrgoD04GvWenCartxVLv1WB6XP+pLt2iOl9S5ex3w6e
+ddiG3Ww6lGJMQGrZP6g+pncY8BDxDW3+z03Urh7y7VWX7t0iQPDRBiIwGdzV2ofi/IJI09SImIy
2FXJjTTuU86SOYBZllZBnn5UrMeJPNGuOqxJfqKL5kQ09+JZd7TCtNFm8sNSBE2668M38rkwkUkW
iTtJjwNAZxBHGxRWmbX+48VxgULqiriLSZQE1pB7YfOhmmB63c/z2rE7FQud/Fs9uMAA8Cw9UxaE
oz+LOfX3X4s55GBiH/j9izkiveTiQzYsZYJKVRKsmnGSSuBEFoqfrtp//IpcPBibLuzWBe+LEuwh
Xdd4qZUe+6ES1F1F+s+FgU6bwPmAoSPf0itXCR9rtbKb7GJcI29uPmaj6Gm+6ydfro3fvcjC1lyb
Gte2lmjQLjc0wyo6sCZrUb4iUHWLdx8kTYshT+vAoFdaOXhpWDoCFRRogsX5Dkpj0mCOJglmCt4H
pV5iR9FC7NhHQKbWK+tGn5uf9Tp4IIbFqLbUXGt6ebSM7kubkMIu6uZqqcpcoDi7PeKNZfArGVaX
53qk4RPHBK0D64Ltf4wG9j8wTOSJsvX/I429SNB3Q/ebU6DQlLNo1bH92VWgexx+1hfyddz64Q3J
PsvSk5Z/SDsRztt+eg0Mtt9C+SeJAlJ3Itd4I2BewWmPhRf7+bfWYzhD75hn3lelF2mcKiVjIrVV
vSbBKI3IeFPDHxILaXwWppelVhzXBQ//rM5bF02VQxsnF2mfX5Yx3p4twapPoZgC77eveS+/iNM8
yShJoxs0DjSj+ljT6rM6o58OMMyv51VcdHIuXgHsWKZZgXiRpCSoDdlviEhb2X/xNrt4OQoXksI2
UTJl6JJA0ZTHfM1vl7zJ3CWVDllCD3RKvktReYIDvIt1yxtDM1CN+rMcmyI8FdE3ZX/fpDmtHpv6
OEpx0I3NIR+KGxr1N0QiX85/UpEYLm5VeVWPpa4nQVcEKkHQN1HME+Fi794bQC8M7H9TFcs3r8+y
5CVtY0VGct/4RWE6AIz2zh9j3+43Irj4FDWkM0Elh8Dxj5cmRKfhXEwfMRoZtl2pVOX9kmRXtBeF
wX2P8nIcvu64WCQj/Yr8ffYXD69bAgiiDntmnuYXruUaQiBJZqJv9H4jkHMqZdskSzWgqpICalSX
3SYwARm+6n58kG3JHUTEZPu1441AzmesWplnRa/DUZ9gQxijYzuxDPmAbbq8Y2xP29uVgNH+UcJn
DMOtQVVz1mAp1fKrub4brKR1Q0uO3K5twWHVRYM7x4MRtGb/lPRjZUed9EMvzc/jONyQHK5ct26I
bHjSqDwOSqLa0VR8G9vFM0h/r0TqMVO1772MXYGOZCyYErcqxyttLkCVVzeGU7QSuLvi8SfKwMAc
la6i3grRMZXuithwFjJ96iz6BMpxw8nQqbXm6gseUp/iUPspkwJ1oTx21CE5xVX/IUy1v5a2PSWx
hBWvufSNOUm9Xq5OdYFlxMIwAk2vTrqSHRJl/DKsRHfWuY0d7J4BGl+Vrkp1uMknLNqpAx7AreKO
hvVpJubFChsiyvq1qdtLNe1WW4mSg6wnQJBPwwPJyXc6gv2v1gqv1oyDMpkHvQWrgLFChNx8N6T6
a6vgAnsKVylVTlcAs6toy/tCr6+7TE9ulnL4SPTqusqSyabT/CT11Q8kLh8SY5y/LEoN8pdM/tZU
TWhP2nILYMfrqtG/1FmueKUKNP2RNvaAUQ7bQNdGpcNXTDQFatwd+my4AXlZ7SQopLfgeUTFGr/F
aE66DqrQ2FKPUn7CIk6l9HZCW29MzYfcXC4pWMqOcRo7cdt9V0CSW6XZvaUPXw0zvbdayO3m77Qu
V9eUk9wdddSJyyVUXdXKRt9K5eN5h7bvZAwCRnM4E93kXCZwystGz+Ay6/xOa4/m/Hj+/9/dbsN4
4t8COIfZanSMcxpj6DpZ6QFw79JxTef5kNEU6dJofgFDW2OvxPRbOTqMZH2IZmIdK72JjpMUZdfm
kER+TUPBC2D/4C9myv6+MdMac0BFRnsgKi19oM3EaconwdFFIrjQmhtGhrk3lpFijZAvkg/24by4
3Qi78TtchNWiGoraobJVKo/Vcku7D6lwQmI3a9nI4LTFSAcyFxRFQuOS1eGBLcTwIBheyG9sIWGe
zf7Hc/GCUx+5GZWqYEvQCwqhABb4+Ou9q7oMpvr3exe8COJhoP3P+aK33OWNmUSaLEbcWIzJlbIx
oBXGvbtOUK5jQfzt+V7EcLeWAyBvikiHPmOdgr/S0/XJG4pT1HdO03o9tnkjcndeUd6CjbO27cYk
ucRi6ZWq7lVWtDuw6arERjkSEy7ou9MDAUxP2l/VmAMJ7WT2P4q7xvvtHB2bLUC3AYnLM0PexvSG
pkvTLm0xzXt6RvB7Wr/12OrVGVrPiZFj6b2raMH5U++nOtiVJDIoww2Dh1ioZ62JC1UBEsFtB6Qx
wOomQbrYjOwHPAX3ol0BdnFvLvZFHP/ilytJi8wFk12KnDgMo1SfAUiaY5CsFsxMik7Gv/kzVU7D
IsVUO/Mz/xRkZNcuNufi8qlWRcaosjmeaE2DRj7R4SPFIPR/uyz+Ma9Vch/G5QIwh9W4K8yqtrF5
4oxm4Y8rPY5kPGXJcmEu+mHqp69daD0oNRWULXfd9+akXIQYgKWdNTKmpXJ6TdrEmSMRSeHuzeG1
wwb4LRCx8F1oCeO0Uw1cDjSXFpB9VQHottdnVgnVAyC+MPveu7ytPM7bIP0E4aIpx0G9XJlPxgko
Gb7lRMeCgGXSxujXVYJWqioaiN19NW3lcnGjTTJltCack620/ZrfX6+a43vm93cTflMBczrDFqTY
nXkd2MmkloZEwyzQr4nfP2Dh1NVc+Tvjk2mDyG0EYXfvDhkWs4lmHdBb3lD10KIknTrPJl6Ev6I8
GiEBAwt41/NiJx6+ksaZHy2q3LRaQE3+qf+uiBLw3P11jCVUwzh2rhS8C5lpR3cMwIJoKvgxLIrV
0NffNVczlQzRkgStlthRdYd5FbsCc5rA8kViOBWdjFxbBj2RQNWQHrHb4K3GyQKg0OJOx/LUBhbI
N2r3vNC9iPjqbJx+Ih5GJUDdoTMARu0Mu30YguqOsW+EWLycXBPVYb/7sH4FJKU7HHSB/J1YYaiq
rmLhRKEaCEhef1qFllQrjTgP+vLLLMd2WK62OU52v9TO+ZPufl0V2C6AyCOMLvi1JGCYNlaRaxkQ
uB1zkp1SxvLspP1HKZyS5niFjZ2lZsFqnXLZV5vWTlbR3sOeJaA5p+om2Aqhl5yiKFVFQxrNui+P
uJ87zRzt3Bwc6Kg7tffnP9uukW+FcTdkrhnQVdIGNwQquDAAcC7aqvIRxJd+LCT/eksRrJjGVhqX
9JbwAHHW0iwwnz73lU1yLMkCyvy6CNoDZnnKw4gGeQnOFHDSZD4618CgE1yh8DdwSSJVK4NijjV7
3pLpbzonvDFd/SIHG6UzOuQnvCnEJigTMQzf4ZOI/Ggn+oL0B4wmwMMCWuzzjWySRLJmpDByCcuB
oXWRU2y01DJ5PH+tu3a3kaG+tgZTzrMaAItZ0Ix4bIYJhu/n3h7lhdqVsQiGkZ+nL7mM0ACjJzQV
wcmibxrzSGXkkcD2mJNRQBxIRz+Lj2xGxrif3BJ4fp7kjuq9cLl+11Q2kjl77FcL64ezmQVKQHxM
TvphoB7YfC2jsDOOvTd7aMF6ohR4r1lpsNVVXcM2D5bZuZBRx7SIZanLA/3eCJI7DKQ+AfeLcfbJ
PlbZbgF7esLK90k0bPu8dch/aiT6pgUwPAJoOs5cF5LMObrrOPAcHeNKv8uL8XsUl7c5iY+zMnp1
q2I7Wod2k/zjNEqPYNzDqP+yRC72MVwsAUzoK6wHQxuv16zQgmbGM4H2DupQT5o5Pcwa/oVBxgNq
G4KMYk8rtz+es/61S+Iqk8w8MDLkgIA56WSsEdVqUCiWwMr3RGEclKH3MQAiftiASlYfEiPCS3r6
aBWqCxgAJ+pnOw0bgST2o7kboYBQh6NWVGyp8dlDiLIfzYfOxLR6BBji7gQSB3vK8B4qrQP46z0x
Zvae0wYYLFY5NWRmbyFyCjwXhqx6hshZvKryBpQMwCb0NULR03kHBO1O5feVPO7BsBgZTpmopi+Z
3U+pnS/aKD0M43AYNSWQC1Bm5nN+mJTI1+tSoDR7KfYr4ZytkS7rq3IpEjxv26N6yC4TZ3WQCp7E
dKA7NYtXophWbVzzGnURXeQcooL2yD5qcgSa++Hf1H5eyeGsWKvzRhrYYhFD+k9rGz1FOtiK5GG2
EG0D+lTroLxyO4RGDOGJyIj3HhKvxHN22FWmWkZhhWn638Wu1whS4qbyTnJGFRnb6aCN194Cf1Qq
8rVEhv7UxsdK9tr08zB45yPerk2ASQ+E5CBoIG9IybFmawJ8fQQcuT6ZXt7X1M3T/D6potxu9dZw
Ul3SbLWRAtoY98SKL2ZDzu67xZQFmf6O70G2C8cD9H+MpfMeIbWInLYVALq04n5Ym6CLqb80mTPN
q8D37NrGVhSnsGyfW59NDHsz5EuQZgfjJzTwQBgR3+qCet7zgg/v6LayOKWVJJBnKy12IqwK+xBF
BYocf64u58Y3m8OE9xmGv8PJP3+texa5FcqpahZZIZUAgA34lj8EfswiRdwKuwpqgoyRQfcDeYzL
CfFKac2pnRDPS6OwQXAf0AT05EQxW4Fy7GQsUA3sAUNJsTmtcu+UCssA0UCADKcZV2hc2JYRTNFF
o3+LWu14/tvtJJqvRHHJkbIuqVVRtKWNZrmrLJABWvo/ryRhSAQ7aFQGeztg/l47TCSDU9VAjE87
3S6HH2UoyC33bGkjgKddqfW2RHaDVnEq96dFrl1d6TzglBwWuRIY0+7nwraqzjB/CeHPknSUyCQB
Icramo4i/TXH/2Jaj6ovEvjDDGqp9QPKVH5sXQ8T9UOpEHhBwRkop12dFcZJmReSr8eFU1g/iGjr
f9fjbM/AKRWerWuYVh1D/fnT+vmFrfgOaDB1J7XaymJ/34RjMg55TlvI6rxROjFWPMYuVXVgA5NB
xgfsuH/jB/A+VRTDAuyAxbtuTV2Ggk4K9eUmHR208w9ygvlfMmaCGdz97wjiHbAWolqhUs5yiARm
1KZGFf036rkBkqT3o57v6gVwW1GHsay3S0FFkTRzaEnmMypVcvi9owpAmhdUKuGO6v854otQLjhZ
cax26Lf/AojSMaDwC4azfActw/75LBPVH6q+HWmWSVwB6YMhhxSp0ymrqxi3553p3iOXoh4DdB0G
4kD5PbMkmeulzoGOtwCmHowCD3nuzL7uk4Mx3WbBhDmPYnwHcPFeaNrK5SIgnTHG1PXogeRKYs/0
kuRgqv83bQmq6yDKJZqBoevnlHFjauZk9HnT/c0G9Wu2ng2TTNfvGCVhv5lPJQwUBdEkQ7RFg+C1
YStNqWN7eS0DUuiLa03Gl7pMbuMGsDOrGZCeej3bYtCsxO7GyVtr1bKHNLyNRyzwpfXPPlOo14TW
VZ9XUhDpoeiBv6dP2x/IWec4daqJRmkR5MuFDODy1RQEzr1b3QjgEdvCpLXy0lwlUMDeFp3s1Bno
/TRBn34veBoqXtygP4Zd8E0YQ+6GYtLB9DJHizcNIyCvTXeZnkgenDcOjXn9txf6Iok3dUMpzHTs
JD+tjU9jHzs5qnxeRNQPU4siX9etsR13yzFuQK5Kp9WuzPqeDtN9V6lXIYMTmqzMDfXiSkI2YWcl
4w8ywYyt39d1jjkZEqx964HaDVpR5V/GtfHMnAa6Ndz2RfahiOabxCKHaTSdoSjxHlWih0QtLup2
8quiVd04n+AY6h8JcItoQZ6ssvx2/iPsPqvQRWDwWxrbReW0up71ciIlGoh6VPWO1tHrfkQtdamD
DOUBs++PTVHcL1P4QWkwGTaMDzM1HiIzFk4zsDD/9jrgrhhOl/6GFTpKl3ogLdhPxsGuj5oXHiUQ
F6I2NQfix93uuQ31RRozpo3viMu6nZcBA/ThZZQ4jLceTTegvJ6yH5hfcPNAFKV39VqTUWmkKJG/
Ke5o0tyOKFUBOjtVUifJM6esaeo2XZ84MTi/BYnhHnYLi51/y+NyniWtQc8+E+zogHWVgUooywNj
FzDswgqIo9i1Y7lj6ZgNypwiV7T3YNgK55KgBCUgWmJNyFcHydXIdUWpO4f3TQakR+PLeRXe9Uqb
g3I3CQy5VcJbHXAkAG0xPC3/qukikKpdV7GRwX7DRlvKYQpLUF1KvhSZdjKp960uHcMGNLZTfYVa
F3gvO6dUY92V4KeAaO/HFbzHfzso56/0OqWgAgZ+RrFS8AxTLzemmyKyfp4Xw8LEGzvcnJV7MrdS
PPepNUSBMjQHGsa3XdZ+G/UV7dsivMQky3EsUywD9koqOKDIRDhflK1JW+krMBb7KflooipSZeUh
m81jJOyJ7cbKzSG5WAnXWyfKCkABk9Qg+dRQycrG6v78lxSchx866dJuLkkL7iOi1h6o5vMqtWvl
Ns2pyNgF+snPnISKZKX1BKCm5ZZxHKBKfkg7JwHzcOXWsyMkJBLoyJulkx5I4PIKgEpGd8zmwKzY
ZgNhLZixgCSTOaC5aX0G49oC6lC47yG4PX4eJRojbAN2cC/zcjFm2DmYRHt/IgmcU5HNfl1RqMLG
b/mo1q09dILsYz8AvWigxbuUKrNC8NpKrGHau3rsMdgftmw7o7PthRfid6Lo0jj/MUtpZMwSdD6d
Ug9g0naXPert6MZK5CbWQ21cFNLn8xYgPCXnTABb0yvYksEeM31LONqe3rEns39KTUOPAW9ijV8F
SuKx0PIYA9+udqnbs7s8JtYnhmoMSM4chNyGWyA3ngFVwL6xCMlmP/D9LZ3fCcraeNJXA1EX00r2
2IAqYm1tubmOlpMUCxz1vo6+yOLqJsmKerzBBs0KFbG8PqnLLPAr+6H1RQJzO5uwZ2JhOpXkOgmS
9Qn87Y+rcRGXxqNAR/ad14sULlnoKCULoBAYjC/WUDasXBpWxUSd9N0HPt6KGFFA+c8iPEvWojfx
3EQYt1QArPWbmGho3F8c7aI8aPeKgGBmoZ+Hdz4/5TjOSiZlFRzVoICoBzwpkrCaLhDBBxmAtGsY
pAQQJNrXV5a9XAIo4Kr7rncsm3UaX/rSiAh2d9UC7CGYiwAlDIjUX6uFlUeSsjbYxZaXy3K8UIFv
qv3zeXDG1fO3CC4+R0sBXjUT0BV4DtpqfLusd+e1bvezsYaSjNKphaL26zNohYxko8cSdN/eWgVx
rF4XGM9u9N9IYL9gYzzphEdOvwJFS9a6U6Q8lXnvNKg4Z7MkkLTbRjIwtihDqQlcHudlywlw0P0y
/kLFoHjLyMVXhlAfXiQulgLJ1/PfTiiPU4C1g11ZK7w6GwOfj+uBeslxeiez524ModAERcPQIqyW
i5SJMRCyyoAVacEu60eHokbPaMt7KCYU27u7rUj29+3drWSaADeDsLVGp9hYbWCtO+UCzjT7/Kfc
m3WjW0nc1Rnkz57ArwlC7WP5nT3XJHvuHUY9hPoHxZttBftI0xyA5+Wd/wG7X3dTAOC7SEAmRlVL
0sog/YCt6xzDhAf0qwP9yVAdBfNEyENE6spsi39hbETyqHxxSJtZDlXrGdnRlLzar4KUPvsr3SkY
8bMQ2EQkkouVzdCk6ySRFMAm2omdsAgyDLjHV2DocSOXiPqOezFte0T2940CGXWaVhgdiYJ/S2y9
Vz3ZCmQfYCOwjea1Kii68/98E3LX/LeyOM8WDhaY8MxnkMxfmCaV84es6h11V9HVceavrlI1mwZO
9qfx/4+3XEQSOetXqRI2xgqJnRcGmpdiZPITdRiUbw9wu2J6FKqnSF04LxC262z0GSQOJ+O0kOvS
L4LGVfxRu2WFGhHX9ZscmY1jE0sDorrFSlGcslSm2Wh5HsJ/690jZsCG7kTkoFcx1DEcjLS50GNB
60gkkVMZNUs0ra3nJqDLdNJiAGOH13L4xShHL8m+AGeukUSj4G+yFO6QnN5kvTyC/A+7rdhbc2Rw
a1rzYFeqEC3zTSbByeG0hUbjsGYtS1WeeUyU4RlKNeoBpcpYaeZAPhiZoBL/1mtzQjmFsYqsHkOp
b5D1qb7mZafQDR9aT/H7gN6UlyIFVVhEf+WymTwNg/WYi0ZLmY8SqBErK0VzLADb7c8FIMZYJ83+
aos1tRUF26h4jGG2SveMZnbyuMxcCVN/DgacVRuTF7YllZJbScCyxQKil4SLW6pF7GW5fszoXNqz
LN9OXXrTF9Z1OmADsZfDFhNGyUWPZgAKXXEjCLzsA505EB+D5mrq614BhFGkXSTJjZYnTqsOTts9
afEgmAd4++Z4/fWe/75xziOQ5DJktAxWa/mFcQ/yWv30noWLXW18uahn370RNcdtbM4Y7w5aOfWG
zI8H0YtD9OU451FnE62lCs4jBCSYHKV/LavpVLkSYMrhFqx7heCmdu14cyLOdWhrp3TykgIcqfre
FdTuyE8qRGASCeGcBenjJF1UfLbQulGt6aFdngpduxPkWm/cPKcHnKuYJ1PGMBL0gEFaVyjKA9XN
cgBgVRyn6/hkJd55gSJl4LxEHhN1knVYbZOtTjIftaVyz0tgv/icGXEvgXlawjiqGBJYY9rVeGi7
ywaNFLpUx/OCREfhHoTt0tKhJgtw1CaGU31dTIZAzwQSnjP1jeXkZl6EZk9RutFD4ADIeDcJJIj8
AL9qqRQDCgAj7mP2id+c1sNzlJiBqSwdYxGWueg8TBk355FIErcpgxAkyg+NUbfXgit5mwe+Vmce
W4Gu6orG4NL8HqHv7OQkYdZl8VUA4IhyFqE0dt7NeQDOpPRhg/thA/swHtVdD8/GQ4PhJj4p/xi+
lTsd5xLypVuGFaNiQZF1tqVnbgLSoFmmTi2J5uvejuZzsnjHkK+RQReWqzCSua/yU36UbAtjGvie
MorpDLNT7p3lovvH26qcZM5FINGtomqAATMEkKTxf23S0EBxzRaAHMJEQqSVnMOIJ2Vs1QwDpuHT
6LLpSOwDHmM/utS8xMs+xjHINjvAa2ZO8UF2gXpybBVMbAopHAUOX+H8SbgmkryUiCrreK+CFQ3I
A9Pn8y7r7Wb162+rsgn1jcZSMChilwzfdtFvxynoMaA5+1m3nKYcoEwV9ojMu3W5ifIL/LUZL8zh
5/lfsP+xMfwDpGnsCfKzFEltNGmRwAWU+scxLI56NwryemU/ALyI4DQ3I0kZFgNpGC90/aG+KV2m
Qe0n7dhfYHtHcqTHzi2OUmD6420MyrslSC+jn6mTn0Rdqf0rffkpnCoDZFNNVx1Fm6y46oo7Vb9X
DUEmJxLBae9YoXAhGXITpLmvLo8Divx5LUKmFgnhVDOZsyUtWqgmmAsu1uGTSupTFH87rxpvJ6Of
lfPvr8V3Kpoxs2odc6pBmGnOgtL1ZaXH7lpHkp2l+mWSZWAtVw8sEJpNT5zz4nc1U6cKJn1kVhrn
zhjNQ5NUFTQzbLCgAWAjZfh0XsK+9b2I4A8ozWBbB9kXoLQwZl54kadfzRE4ayYXIz2nwS6/ixZX
d904kK4w3wECKDytuVO1C5GKvO8Q/MABNP5Ay7wGji71x/qQ+nggtmC2bAEF7krHQlAw330RbmTz
x9XirAdjTs9khwEd0UysnOUG8OmuMWKgJXKpwBZ2s5mtRK6m1jbGPK19XT9jMReoOmsqyA0mN7xY
Ds3iCq6TpSt8prmVxqUzZZXMAzCPMJek5w/TGjvSUnpdm96RitqlkXnhuF7mZfrBAN9wOxlYoii9
87+BXd+5n8C9fNR2TvtMtRoc+GWuv/D/VaazPSoznk3cCA1tmHWgLARpeKkCOs3OTia29PT8fkFE
FM8s7/nwrTzmkDbyVPTeaqWJgFKZx5dp/bhmiRupudOLGGD2PNtWEBcsxmLqjGWCxsjaBVAqyukD
Uf3zdyQ6Cx8E6pjkas/iuo52S57Zax/ZvTk6qSRaeRapAxcM9HatMADYxNjjbI+sYteB770PRGFN
aGecVyHdkmpy19QbuAZGtxheTAdROii4IB4gO5JJrktoJwdYi1FjrDN3n+V6Dc5f0W4mv1EDfvWW
JKYyrCUGYnTworQPhVcEtdd9YLRD74BS3ws1VAV1swxyTl3li51Dratzx5RuQl9FQVNlym7Gw3TD
aHj7FlhFkDn/m7SaYtlWMSjFig6/yqk3htSZGA579o3rcb7IplMHXwzwNjd38kkgb1fr0R4DRx+W
ybCj/dqCDdlayj4y64BY9kQlL6WjLRnYCMkFLnA/zLxI4sPMJAErWmvHX2FG0p4378lV76nO7zAj
CmyCo/FMDJXW94tlznWgmt/S9JOS93ZhJnbaCGlNmWt44943R+MijKwB2XHUcWeMiXL8wR5hGG3y
2CPMYpgXrJoLept3xO43zRvkYhTTqJgMtXB/Oue0ugHkTnmBmVsGu/8LkGW5rv4lIAsni/NahTzX
yhgr9a/KsfV8gfE31txIc7cGl4EoT9i1v83hON3EyWnazDicRjE72XyuE9Fg5L6HxDgHFpnZkAXf
zB+AMdXlGdwWy7uKQ+fMh/mWUYhOB+Eu0W4espHFBedqGZcYcHVMS4ifpzZDPuvcvnAZRmcOThT7
vLfc038LA9FgwEKf+M3csGHEc5jmGuSBr0Ouv4IP15kq0yb/Av8IqrEVxRnAqqqSEmkwNUau0Zzm
g6T9dlq1E4qd1p5ibMVx6VSftZU5RnIdNOlwJ5PhlpjVw/mPtxfPMIsAR8yG283nhH2T2UhdatAi
MeqgKn9U83HJv676/XkR+6d4EcHZ06IAla4CemVgGas7KtcmkMXOS9jLM7aH4AwIkCurnOmQoK2J
OzY/h+pjnl5K+QPpPpjhYIfdX+cF7qvc30fiK6FVbCnDbEDlwM5oz4mJN67qdRaAeOTH85L2wgmV
0VYyZABugWCBO1tbFrWR1lYV1BWqeglMl1Gk5UCrhrNtAe8jmsjal6gQ7EQBYwgk2ZyvHfsIves1
a569fNXZIDr2i8v5jnnACVtK30QjgUKJnIbIQwb+6Rz3l1l4m1XhsWv6L+mqXACtw7D1br3s5PAk
5fmVGqcgAxouQq33Fl2I0UN2NAk+5OXs3Neek0nP1ylkfpJtBIBA46j9xT5444LixcHT9NA7DEom
/yj87jsxbiubTy3Ngihto8Pa//TAwuN7Qcd29BeiAFSjYLsXY1HMK2ysnpoznubYuw0Y4j55GNqP
Q1TYaSYaj9wx/Vdy2O/YyGnTqqjzEXIKqXMIyfxMEc0HiY7CaassN7FKeiR2C+muujH/vKTISrB3
VU7zx/O2KDoNp6a9LrdTtJI6iMvKtoaPpWjhSnQWTvtAdjo1arHWgT7+NTXoFmh3I2BHlOn7+YPs
5HHba+HLrhhOLHJ5tnAtIEQAXRQau0+aNoOR6oteisou+2r9t67xq/F6p1QDXM2v1IOlbvPFcq2f
3pV6CG5I5eJzkkc9fFdYBUqLMbjSD93EISky0wqgoSgskcbGcojghDsh9NXX5KI0iPlqvbBwQEsB
ApsR2UsDqB3zP94ZO/rGlBIM+CFHRMiRTOLUIWYoesVOAX46X1oogJxXkOfGFJfp40wmmCJ0E1kj
ny9ibGHG8g6tA0U2PqxVdY+NlssVqzxjN7gKIMBJpdloNNoW0T4MuX6lrNlttiynnCaHoosdTUtu
oxANi7k41KbhG1L0V6Xq3/KFfpCk+dv537t/7y8/l/s4TYI65hjh587Go2mGYovZS6BffRDOYw6F
nptxrP8KDH+0mCXQYn0SHYZzmms76IC6Q66eWZlP8g79/E5wv/sq+/K9OKc516hg1CFOo9QJitkg
J7e+552I24X5w3NKxPnLyEy6isZwM7L0qSg9MLuY7UfSIHeZZpvOn8/rgEga5zzHAX38JIOBxJ3p
JF3iye0PoNNcp3Nqt/FDtYrmms7fEzDuXlukMjcmbRIEtw5w+WFsomztnT+SIhLBFZDRPi6akD1t
hiL+3KvN5TJg/rQw509mUqRoO4w2EEkemjW9q4BJNdAhmLTENQrpQIzZBoiMWwLGPyWRT6M6tufW
+jw0zcOaD8dVDW+kTH4yLEUw2yn61ZwXlkyry+QC6VwJyuA4v8sGyz3/YQTmaMi8zy2kUF/DV7kS
q/i9Z15oP1j+sRVDZqfdOF4CwpjeNBGU0zBYqsSV5WvLAAie8jRLIlSs8zps8IPchjLhkTsi/Swx
VCxh2BCDFklxk5VmsESPWAIRfUd2Ff/fRJEMvj6cMVl5oYOA4DnnxFt9CPoDqnCYAfZTL/I1kc2I
Dsg5ns5UJ2VZkEKBic8el8y2usSuZr8asGMLYHGBn9srpG7ctiGz37O5vGwaIxUIVezB3h9pf58C
XXe+G1GMS5pj4puD/28UU8VTWkNLGXjhnMXSOm2B6ADFZCWylzjRnqaDKO/YfTaBpwADqtjRQB7P
ebxuyeRxaqAtoOwI/q40/m5osUKVUOKeumwk8qs0baONWpgh1WFDlZbmoKeE+fscgPNB4YPhUPQm
2kuIt/K4rympej4vc94EeXyVSD+j5ZM1ylg1cAS3JjoX+/tGTQpZSpMmx7nYdIni/drQVG+fTwVk
EIG0vYx4eyrOeVWRZqTGjHvj0aUB+CUoe4t0xOK815p1RlQ2OBkbqBpQzPfGQ8KQ67ujlKC0nwam
CKRxL7nYHo9LlSyMuwGjFMlYIa33aJuV9qgvKP7Id//xO3LOSyLjrMUs8WYNXTYsVi/P7dX2FJ8q
YXtVpIuc67LIqI5J9Owqf00gLc7khclzG1n3isWfvUl9R996L/5sPyfnwhSCkY3JhNyh/cAehVb4
eSo+6ORxiURzFbthdSuL8yhxmxvLwh4ZrPwxHwGie1yu35fl7o1XYE6aAmGCQcnLfJlJpVo4LTJu
LwTBztDaIYntCXMp3QORK9tI/SnDQ4cKcpPdrwmkVULQRwC8J6ecbSoPFVDRITU9deklAKzH6YaO
VTAAi1mgn8y2+OBKNrL+R9p1NMmNM8tfxAh6ElfaNtPjjUYXhiw96B1+/UvOvt1pYajGftqTDoqY
aoCFQqEqK5PzT2WQWwgHIpHXMQEuOaBnWjX+ou4N9x450Pk76CLc+6aXntnkvLS0h2gwKbKVdIp9
TcMcr3qjK41Lc6EYwJrfXloe55gzOGd7CFcgMZo+deNTlOyS5CalL9FU+5Cg1elr2+qieLYZqc/W
x3lopWSpnGEOA2g8dCqdbArmXXwlB7071gEN20DwDQX7yZdKIIrYxXqGEyEfyhSk1rR+IyLuvGkI
tUPktBg+WUGAVNpdtryFG7POvOdD3USSewvzxfCefHnOe/U5MRNyBC3MXWcth6pjn2Qb3bCFBpWV
X6kldWt92cly6relcay7wZeH5GpSgCJg1s++NdwIArbjoLlDpId6oXmpWp7You27SX+8/OM3r4D3
r8TXYSbIqg/ZvL7Hq9PUBLOKMoxQrHr1rwv+xwsnGDIrZqaibSY3sadFKMSXlSdVzworHUgvu31Z
CwA9q3NdsshdplY0yZURF3VY56Mz2JjRKBtHlRtnbm6zBIzfbesqycPlvdysSZ87AheypK7WjHKC
y/fe6Jl4PfvqQVOdzo1Ru3XzvQLZHQ8066Mve/LOmNCJuvwLRBvNxTEwRiNtr/ADCjNzmqxyjSh2
S+NE+txR7Js8Ehw60TZzMSyRyTCAhxVtLzI6cme5afJJ0052EhJ9X5IhrGtBKiFa4fr/Z/lfb1Id
tDTIyKT+E9C+rtUWztyFQz86CSO+Ooug5x/JhyBLcf5RuTg2DIUFdQ44L6Z77ufMKJxcrwwH6jA/
K1J8nqOyhQOTndKUg1uTwmUpJJaUxjRc8H56UdlAjXeWjzoItFxmYcC3acLLn307G3g/xW/KgWe7
wphqsp5hV9b8iu3jw1t+pbjZcTlKnXfZ2nbIWMUkQAUAvWguKbYls5LGZb1N6k/x/KmwAqMViTVv
5xzKuxHuAFdzOdd9jGhuM1+Pb6J0l0OGQSU/lOJINIrocTWI5uhFC+OOryLPeZdNWNhiYV7YetKN
q6wX6WT8Jki8r4w7o50qKYreIuKuL7OUePSbt7iLDyXFlTMlBCRkAYOwHu3/1btw80Vztq/cie3K
2IpjCdb/yhsVJz78a3iByBZ3VhU65zV8aLW1vrAb99/bWn/2x3j/vqncIQX3XdPrC2YyO3u6lbX0
Ki5lqAdnC0Yym2+potXO5UMgcFCbrykuDHnynKJkasYv8rBLstplydUcFaHSHBUouWiBtIyC+P6b
g/73Om2Ze2ZXBu2iNsOWrrCG/xmnuvkBId4IGv81AecHC/JIjyVlLaX/3edcsSj/rnb3kd5zDbMq
2FEVaM+ugeXXwL7QaVqo9ZaCQ57dwehp7HMpOAQLhGNsaxz54DjgYgBvKTGAW+KC2aTnBvTD8RkN
x14pdsBcpEKKwVkVLEjrJIYjO6mnito2IrNceEsms2mlfjU75w8RMY+LPL5c9tDNfPhsZdyGFlXR
AliGaIack8pfy+WJVIujZol32c7m0Tuzw8WzCL0PSV0BS9mg+3MHngWLeR1SraxZnMnYX7a2fQLO
zHEBrM37om0inAAJTCGuUYLGpyf7rDGditjAxGtJAAHZHPKp5IBCAABGkgiXu12qOfsNXGCrsiWS
GhOlQyONEaVjxXaVTv0cxwNzSK58BQvmd7sznqHIx9y2Lj+xJv0+o3x7bUmZf3lDRJ7ERb5qAFh+
arAfplYfLJne9LMqeMoJPInPLhSQ08aVgbsY3HUvkp3FkNytfFnJE1fOgTO5vKDVLy+cSJ0Lcb2x
dDnkBfBYYAfILnlaciiVVOC0gl1741M9S5gsisRVqfH4jljxaSLZfTsRwYdZN/7SOrjIkpYECeMM
J6kV24/MZdf182HsqWeRyJMz9TaJM0+zZIFZ0crW/z9bGSn1dFEGbJ9pGG5uupMqnHfZbHYp7/7P
z2Jp5VLZ6oT5BdpS9ZGm6imaKt9Ko4dZm2MnnrXdYJX7AqIPejGEuj54NjDfsoSBR5LcQUgrpJHi
KQxYW6NyEyl6IDZFo6Z0sTlBXNEXK7X3nal5cYlcG/Dt26aA1PJUoj7CshulA/2gbbV6DEqZKcwr
SG7OhhtbgO/iaSlXxCmN6qrTF3C85z4p0EtQ0gMoxrxunk6NVRyzzHbLrH5tKg3qXuyuUe3jaKju
mGceLQpfUcf7gc6hndKHPO49MO07uc2u9AiC5uCv7agEZZn+x5Sx6yTKj401/NRs0L3kZTgR5hng
L9fKMuiL9KjWsNWzcDIW10wzb+7LH2VPfEmdXF2ift1N+6Ffn/nS0eroFdPKu7pUf44TILvqdBVD
aNwxYr1wxkmdnUbGEIXMNOpoZoEplSRVAk1Pr+coQuGqoEBPJMq+IOP9FMe+zPpQWSYIE7W3VgyG
1jxHK1nShgPmFw9aN0MBs5GOmsz8lIByIVNnvy57L5WGwFTN/aLIayuNIZabBzYoLkYS8GlHJ4bs
xSTLTl2xk5lUmEqA8lJbOaoy3c+99rPH565zI5xljFzlJVpGjSW9spl+ViU10MzkJaFN5PWZguTX
/irF+kO15MSbE+n7qDedjwwLgxu2VXsJnrG5tryOeXGH6emdmk6ZS63cdBIpf2bFpLp4mX0yElTu
ilpPgzrRXaJKhqN3i5tUioKZxP5BZtbiL2DmdTDr79Z2HbkKTT2kP26CcXI2tL0T2fR5UtleGUED
xcrvalFdVxIJDR05LFV9UvWnQjYddKv2cRm96nLyLStRbrIt5uj96DK9w7ObuUuk+phLCw3WBBgs
3vdm9Dx0RuZI0XSDoZjdXA2mn82Teogmy4cGXBAZlV8O0M2l4HODv0WDDqj2WJ6iJPoJVMlrY0Ea
fYhebRoDNh4rZQBQaOdQGn3HVkLhD4XmRKLNHoxjgZ1XPzQFyLvYgAiuNGHZltoZQaxF6OSlvVsx
pnkyy48mECp7Dfx7rjSmoN1sjJDI814u8ZgdtH1U4Ha306Vw6indo0vnJ6oRGBR3q22CW7keXH0u
Xpsyu0L03segfFYJBUVhMjz0i3xlNMqJZGDWUIr5vsuhmKTZX4gJcm+rOVZqiqEgBVTSaQHi6SRS
vYqZEOSR0iIJwC3MnIXW/py2pzQqH80+vmZ63TlNb6AAAJVIqGcOYFmNHqjJXGgj6J4xxM/aNCr+
gCkdh8XNTo+IP8/sk5mVECOdAYQppeSu1zNaO3k3qi+rMps3GfozoG/QR66IZ+E7Z+kUsMU4YcJ2
X0fSLluYP8WJP6aQWMuhgdE1gMt0LlTZvhsj6FgymeoPdgzasthu3XLoUldL2lsVv9qJzVTxJmn2
O9bSXdX3yn6SGx9xRHJpV7kKiU5SgiCW9Sdrse4Ton83jdpthmX5Fo8a6nJs9IuxxvR7fNSp6k3j
fFXpipNJi0sb+7qYNCAD9dF026Rawglic0ZsIfLYDubpPIosNtE1Eia9fsCMhTcVza1U99dTXnfX
i4pTWpjSKybtC1e1S6lyYkpkyWlt6WfegOybVpQFcVT6TYx3uAJlxLrPr4qBPTNDywJdIphHSYJC
Hg+IYrsuR7450lHx9KH1uzGxXIqf1Q90dNsRdVmD+v1gWG4v9blbF6rHSHdK1XFvd/PXHKJhlaYG
DQY3J3PID+rcIj3P012EwZHbbpBRVqHMlyAWWoJ8erTe7gBvMaRru7F8yRy9VrHcmOo7StAwt3LD
b4kGzyfeUI+9NzPyELWdhzSg35FGOXRmcqsTPQTg7tssa699VCpOXtW2I8tK5kR9+bWBTKlTD+Vn
1k69Iw9lBRqeYZ9WIChEk4IU0HSSq2AuRaRD21mRra7iEZqu8Yz90qwBCTSVbThQMLuA/afsf5BF
hAMSWeGSSdCjFzo0WNDFNb5O5oskNY6hCkB4mxU88B3+/0p45n3oBPcQ8GybsBqyV60s9kBj74ge
o3YHjSarmu/0uhZxe2xmRcDNa6i6r9pQ3KtBMSbFzFYcZZRLhyLDrE8zCPpVm3t3ZoJ7FAwliQkZ
AGBYoSA24nNdJqhu/0kufmaF+0J0aZqmWMmSjMwC+a2koqev79WR3pYUxCj/LRXnnnZsSYq5XlvS
RL7W7cVtixaRpBIk/FvTzaDI/+cNzovUFv1UFNla1Oi/DT5LnQSTKK4iow3ntP6E1I05ULB/ir5c
Xp3g4apzHyyp8aihEzJlO4ZsuznVP4k2GcCGDZ/igoUUchiClW66yNlCuY9nAP2czwoWCpgXhDXs
Q6xpN5UtcBGBFX6sjQx9nUwE+bZWVJ8MMJv32vxamr1gMaKXOD/NVmjQcksteId2Yx6snX3bOxOm
Rs2deNJBtCT110fNXA5ZD9Ew1OCr5wl1YGBAHJX9vOwPIj80uBebXEelloKeK2TfMCznjrI3vmBe
7qRCUhRqxvQufRDBZjbjErC7mCkzgavg63k9682urFCONeaHOL02LYEviP4+t3FayjrJWEvamjY/
GLn1DNC6wA+2qwPvS+B2rSdyRPoMcQ+yug942u2bNPXrtDhZY9x4lz/Rth+821qXe/a4jdVqMcmK
RCiymYWLrFOk8/qzhgEJwap+4wzvptafcmbKTHVG6nVwKNsbAcRLC7wkIf/j1BC/wngcNAOOyNCz
P4q471a5iDtHcl9IOhY4FD8L6Y4Nqkuk+/+2idxdiAdVH4GZFsCD1sKT9tbov4yzILb+Jjj8c8vz
Ym5DNDEdg6AoyL93pFap9T/vSL2nFLyum9K0UAcZYCxrDU/HuzgtoBRCREXbbe/7Z028uFuUtXoZ
dzisk/qog6F4Vl9z8GJc/jq/Ka68W+GObGMok5zI1bpzSmDs2tv4jhzLp9LvTtmN7jHXOjQB86EX
H+gBWo8n8hrdV18v/wpBkmZxh7qVoTNtGAiF5YJpo6l3zfXNqCcuhCXqbHCtUtCwF+0td7LTPpKy
ysYomwZt5dJ6Wbnm21bYzN2Oh++by53qxKC0iLS0BaAvuovCxFWO8+7b7M4+9vLwL8h616/1sQr4
bpA70GWBcV6D4Gv+Amtd1SRyPBvEsFbRPnKHO6caI6WJTjAEFh1Kxv08gHM5FhE5bJp5T0P5knBT
oVNjtyvc09zpyq6GTm8UXnZBRWSDKwSXtmGMkPj+a7pxVZSYcjzggjxk4cpNUeYum/bEMwR3zPYB
PFsbdwChC8US06J/fbJWBjUbxIBftBGjlY0nB9SPH/qT6pU3K8FDfEMOy76eneUoyg1E6+fOoF5C
8TNWkfRgGtdfyiTIUKqsymon2Of173xw0bP1ckfPrOhQlBX2eW1I8+DklW1HBE7ezBjODK4LP7ta
hxJVqY5N2GAtMCn6bMajmT1msuChub1/EAuElCh6mDxEXyPjApUahOs4uq07FEVA58kKEVHS9mLe
rXAHXO5JRemakhDMk9HS9k37Xku/Nb0oz9p8rhggxNAg2QfUOnccbAIQWF+Dr2soMWBsUekY9aDB
xMyDIy0Rc2w44WXP2FzamUXuIFggNzGmIm7Dub2pM/akj7MXQ3i80ATMa5tf6swQ5+l4GdaRhadt
SOIvWkPdNLvKQMFxeTUiI5ybW90wotKHG0ZuS2do8dCzDzIV7dnmBXO2FM63U1VNZwWavABrV8GQ
XhuFvP9v6+AcrgSBcNxRRPg8fwHRhluzU0tEGB/RMrhrxGRy27ChbEDC8gXoJ6fsquDyMrbD+9lO
cc9vPWuKflwHuM0ndFR8LXIM20k8CxRHjn0z+hS1cE/+agm2T3SMuDe4hCEqu1vr8tKgOOpiHSrp
c5L/LAbbicc/md4D3cXfZ5Z/ileEKUu3om3Y9GDYd7Z+TycBffbmAOi5DS4uzBEqn/OC62oMzIP0
qdyBttqC3lhIg+5p5TBdxXr1Iy4tN7+tAr3ao2UrJt4SHC+DCxZtbfXgDorh+Nrg52nvz0S+jaFw
e9ltRGa4UGHb/Wx1mQT0lPoDgpSp+XVMBB6y7fugKMFMELRueH5wE/wrTSJn4HefbqsKfOvAFlxe
xDamEGNH/2/iDVx0dgP2pFSVJqdtiFaNeljHWKCOETv5D/qAhluQvsaPUqg66+UrmhzY3sB305y7
2G2sSDZFiTcb8qM8nLre3ketINZuv57PFsh5Q5coEtrfCLa1BmwbOjzrQJdtrMxDhRs5SewMD4mf
dgK7gk/3Btw421cMYdLKTMDIqlXzcY7jOCh6Zf6zyPW+heuvOLOydMy2qhLBUf+MJkoXQOqgcSqX
uKPhWKEEEQ63dhN0gwQZ8XbosgnQD7apG7wCMtNTeciktXxIwdRDJzfRRodqp7n4qYIT4LKPbm/l
uzEuPBO9nSKER4Qu+brCh8Kswn+0wEXilQtI7lVUWBRgtNEf9ipApi8vYrsMYfyzCr7ZoHYoyo9r
Dp3MM+hfMiDu98PyaLPZ0eqrsg/75S6XvwhhyoLd4znT9D4HmYcBu500OfOoIjMUBpH1pH7I28/W
xp2xohnqtLbhDn9DOVe6hn/HFLWdCb5vIxd10XrPAbnAXV21tsfM5so0mNvZiS/Zquh0rX/r0rK4
05XjT9dmCltjEIH1ZLfGxpWVDfAEKfw3z5HNiAggs20Z0Gr+QKqXqbEyLCneP1ahKI6+TFCCniTZ
GfRG1OrYdIszU9za7IQt6Zii9IYJsa75udSiJFfbXgxRVc2Qcbvwjre2F5puLSBqUfsD4wCgmoue
cpbUfh8ZjWMS7VmNZeIOleZLE262WtZ3WhJfGXq7r1UoN7PayNHzHQq3ouRg1Qk4n0tQ+rNycqtM
+1K1w6E24i+zVjySgz7sYypRVzVsH0IUO8wTOoXOgmGku1QBKmPe5zHUwy+fa9EqOdeXh5ZkpEbo
gOyFl5Y7bSAuEvw/sYJIK2ugs0OKxV2VQOnUZrySeuVVupMnsDop6KpL3h+sxSagqMInIzY/G6wD
eWBD3wZDmOrehGT0YFmYPBNlopue926Fnwde2iquQT6IHatfLf1ATcETbhsTSUyMSoCJyjT5cT0K
jVGTEeQV66hs50AHK3dKqKdaoeJDpBKMEr5g37bin45PQ1CLBPUyT4hWFGVsmlZThYpsfp2Wkfm1
RMl1GwPWU0bGC9GtyJliM3NnthztLrrJxujTEM2A/nT6fib23jalGzYzt8Dt0DfJrsVcljblxz6F
gKiVt4CvtV47KmEm6yFJu8yF5MGtnmTXaRztLQgpA3+WW07Z1IpTmGYK1A8L2prswdR5aAjIM4A1
c2KwNzjtjCFlI3/RMC+iQTu7sWkwzXVQ0rpxuiKxHN1I9nU9JgdT1Q1HgYMLXO2N7YyPredbxl3q
jDWzjRc93lyn2ZN901V28wO4v8MylB/iyoke9KDwoendPGSfi1B0oDaH/M/tc1c+1EiA25hn4MYw
kat41MsbB4LyDgmrIH0wBB35TZ88M8eTv0l2lHYaZRVuSP0g+xSkVsFKyQ8Mzi39PHydXwUuuXF1
ndvjAkavJDHJDakKE4XddOYMxpaxjdwBI1+XDYk2UuUCoNr1C/BMUYlJM4YxeMXBsP26kc1+DGPq
iEqRW9HjfGHc/T+3S2NUOfwmp0poJfoOkKvLK9rKMM4trL/gLKfOuymtpdEqw6ofd2yWX8xJCiI7
PXXkj6Z9z22tt8uZrbkEoV4FjblQok7cuMC1LacCvd7sq604AP3nr7mX34iosLf30FLVVatM1Xix
Visu1DGSlypMy/y5aeR9NCWiDtV6fj6e73cb6y6frWzqrCYuAEJD0xIDU4c07H3M+h5ENICipXDV
oTVzN2mr0tBsgdMbbxdgdC+7w9vdemklXKQaZqIs6lQiLh3SnRnqkj/ekNoDv6G7FuFbBn4/aIMl
vor6xuLpOzAjCX7D1nMLSKt/PhgXrFANmqDwltGwVjOAGe3pIOezZ+caBDCW1lnlLgXP180hmDOT
/C09yp2iIEOsQs2RD/W+fEZOFqgm5kdLV/fMGzDEE1c+ii5vwffkJdf7Bip6CqsBXK7jGBLPkpOp
tuhB+Zto/M9+Ei5mDc1MWtVuwS2+toSpIydQrkxdOTCDSvIwoboIiVe28sTz/eTiliRVSc6KHOeh
Gq6biHrxVH2uklj03UR2uOhVNXbdtFpTvo1lpQtQxU7qlz/W8yd7xpOlOzF4BdAuunxKNsss5+vj
ItmiF/mYLfXazpRd+5C4XQ7SvhSzS5M33s9PsSdSItwsXZ2b5EIMItvSqi2+4mpSfs6+TfN+AsmS
WxyBEPXpndq5UJsCh9f8lAaiAWdVcCh5eWCmQYgU8M4SGB0tyP1avi/dbyMo6/NwAK8Hxsr3tq+4
pVeiSQdapB0NC5CvJr51K8pmRB+dC1H5jFarvSjY/PiklpoTyQzDKovgYhRZ4aJQr9eFPhC4VqOD
wTjfzSpxS+lPhsXev6rOTzPqsRLblCGi59aITBZJ7VEtRrcaiuyoNHLx3xwXyfuvF5WcSGlE1kDX
Dq55AKIY1Zkd8OSA1oBW/nsFInvR5xIEV13m4o/STGSQ7QXUPYg/ySfUFWzHgk7TEExe5dUxaJiS
J+lWlDtt1qB0SMLLiq6s5JrcWmuwXCoGno8oaFif2GOGKd8eFADAsI9CZbFNb9FRyLA0GzOb/GPS
SJs8ycBlEjbMPFkT27G+uSGQqLgceARm+HtK0zCH34zIoJL5QTG+WF3vdNrTZRvbOe77WvhbSbGM
JUNnd81xZzzyHXvaRx5xq32xS4ej5Am1nDdjy5lBzkFs6A7PMkVsab38Wn4Gjqi7VnYRSGBMp3nM
98wHQUYM3I0ojm8mv2eGuWtq7eepeTW0YawcbAYq1L4PKkiSk4F+E2zq5lV/Zoq7qXSaTh0Q7X8d
AuVquTa+5uEUUNORr1qX4mXqiA7eluCqBbHzv52SrN50lpWCtK6Q0pxRfMjJz49V4xDZUZ8yr38Z
bybdYVAlkL8DQQ9h8PmUHehJepyO+YPhjqfis5wGncB9RZvA32H5bFQWrdqQQeZHSjtHKg3/8kaL
TgiXIoMOTY2YklAMv0kOXWbXVJlrimYMRQvhriAtn0fJsqQyLJXSIWl5p+fWp8sL2U7bzr4edwGl
9aBlEaa2cCqUoH1NP7fHxsODHeI95tdhJ/KWzSfMP+YM/iZKh6hCcJvXVGrVNu93U5Ds5J2ol3J5
5wz+AoKMbSkVZECXFJ2TTHqZl7vL+7b9gkEhFoR/wHNi5uBXrwcZkVUUs1yF/afF1QLlUQ2jsKqB
Y0q82q/2I3O+mN/GQ7VfG30SBlS8y79gO1U7+wXrHpydO6UZ5nFR8Yb6i9XqU/O18VmA51R9FQN1
4681dQMiYqlXoWSwF1jfOgEmiDGhiWGCn56H38hlrw9J14HhOaRggCIsoGCA+mY62b2KmoWT+NQV
BdKtuxY4cBRSZShMyCa/6RPY0s0qR4H9L8qJwntnLBCqZ6wfkHuiwhYq5qaOqSmZB+SMhRmVWb6g
KAK6/5YFq4inuu/9zAwwrYjUV6Ti+ZvVvVvkLii90aJBG7G6vygr/yJ9+4ugW4TR+gDPsHEmUDiF
lguIpW1b40KLOWAQUUGpAnm+5aTMie8x3Y/juNx2nuKOd/1nMAsIPPYD9I43ysUasjC9UcwixwIt
h3mJW14bD/F9CzolI+hCQK5d6QQKvytyMJ3i2nDnH1RIovThVfX2K9CblyF+p6/n59dzA6rgmGUL
lj6CUbJ67vf5QfJr33zQDou34m5FkMM3lolzV+ItciliPlqzpipvmy271S66W4vo6U7zVkoYHcSd
5YF9TUPzpvWrk+mpChAy0DY42S55rb3oVO1WOUpojYtwnh/YavhfxrlcM+rFZFH8Mu2m2OfXvYeK
j25jOmIlFEWjLHUMf3Zze6c6bSiJk/Z15b/uDBoKYOeAoAZEP3WeFpaYGRmamuZhM5dODHJow10k
yR+WyG3zZkf7G7v4nMSHUqh4yscv2/jVMueL1gDeQ7OacvBxFqWrukns4U3vygoKThiCNh0VhHLU
dEU3k8Aujw3BQFIjzXVVQs1dhQhxVnlEi5W9NoiYiN5aMr/uLTR4dHA6gtrFUDSNW+HYqhLGYLG3
yR6stI51rG+Hn+Zh/J76SfCt9ZMvxiHHPHdQ7EgY4w097YzX/ikJBTcFT09oAyF19jt4MHHCDDOP
xrgIizhTnSaV3ClDxlSlceIiXz10kX6vz+VtA1HxRO+/CMyvLsxvAzEhOEZMU8GbiTvupl3Fmp1U
eajfpfdWwHby6+wCDeYONygbCEIc/8ZY13pujDvpqKvVmP+GV5HqlMvariD7EZQsdBgcmXSCO3i9
4C+tjDu8qQxUBarBZai00FtwMOxqBlln9A+Xd3BzTbhudQXibPoHjZKqtSJNtcZ81XiM5cdC20/K
zmi/2roIv//xbGD3zixxiftspypm+WN0CSI1O6VJI3uQ0S6uuon+z+pwtoFL3cYFsGYwssZHnqY2
m1JFgQ0XYPK4EgM10PMpXtZ0FJNg4lrex12EPWKrGniIVDSc1/8/y9ZIb3TUkmBvnfuYflqBciQ+
eTL8OLT3WiijRoFI90P+fPnjfSyLKCaAApg9g6Qg/tW5PDVlpmGqUcGCzof0o8eO0nWaozDCDtNV
iWpM7Vr7+Nm8v2yW/5IAZf9ilctN4xyZk0WaOdCixcHQrtvXIP9nreC4fUhjeDvr7zjbVSsfqDKq
CQsM1CShNFIdyicDdefm26pDnu3G2ZHEwkz8rcVb5fxUxoR6NGuwuk59LKcKffApIIfx9CdlLW4n
Ob9hPUb4tSxjAeRiQ1Aijd70jNF5qI6DHr5yQJab7IqDuGixJoDnwYVfI5cgKg0BfYKEL0gwt+MD
/nmtkfhOiUEGMRlhmhUPRJoEU0J8QONtcjcWbsYI0dVagpbGwPMHE67hP/FLgnqdvEJoePCnwcA6
MVrVEMTZoZoid2mpq9eCgPkbr/zHCn/HN8mcmQvQQEHl6+GCPjyKgpOzqjNihtZj/hxidjx5ury0
7c17N8pdPbbVlJrRw+gIiY+iPIySaDzzQ+b89n0s1Ua6RqwVNfPraeutZoklHT4hI2taYyZYTna6
R+5qR/VApCasnG2u6cwg54R9O4+0S8kSLOBncSVaXlFT+fkH+3Zmg3M6Nsh9V1HsWwumOKdpCy+f
LepeNvLxbbce43crfBYyAlKzQBaFBUg3H3W/CuV9co93pBcLmyjrD/5wcs9McY6Q00Gz+9URmhYS
LzIedxOJjo1kQyor8lo9uxnzNHNqaRDSem4GjTPTXEZSIMOjVM9ZgI9VuMnt1DnlPfUSwDKMk/2A
eKUGqjc+9Z/FUfnD65LzTpu76Wx5Kqe4xE0n22WgttWPGoVsrwHNeON2y3SsrdzVjAVzZXIX5GnS
O4XCIj+LjX3SqiBH0Q5Gqe/jpXLTkgIDOYP6nMqHqR5PXW1c9VX6VbctDGn1si26yNad4T6arZpo
FCjrW0jlWVfNYbDiJLPHINvTRwUPw+QBGCbUTIfb9kmErfpYe1eAT4WE4ZqHQEnT4A6yNtjUWsqF
BWSnH/Ij2ynXIM5xW7QsxEOSG7nAL8a4QwwBKr0qswr+qMh7FfRclb0rZl9wwNY798MGWgpKNhYo
LSGj+WtsmjrSU7Myh4Cq0QvgBfiGrQ+Spua6HFOkIdDambs7rQVLeASq5qKw3C4dvKkf0OnMgBPR
lex2WVJBIrR1F9gIlahaqSqghjwuZO5pNMwLGYO1ykFSUF9MAEXVvvQcj0573YdQWcbYhiWcNd/8
yOeWuSwlY8qqYd6woNjHu1FykWaeZlcK7d0Ksx0zgQtvnP1fFsp9AJUSpZbYCNJb7VGuZxDdtknu
Klb+aUjSzwX5onXZy+WP/oaD4j76L1F1vT/O0j9trJnaUWUImNk1TjUMT7I0uYuZ7sZe+1FE0a6N
psJPgI/cNbGKllm2k2YDTMO68TxXRuJAmzZzcFn3Tk2jU96MN8Aq4a5m0wmTxGHXtI+Xf7PwJuBS
VlaULFOqaAlMcFv3mCko0sFVUf7Qlh3iT5BFnT9USaClJ12UYImuBs4lopGaEGdDfF4BRPQmDZdA
8dWjqMax5Xq/fBfOF0wkbkbT4LYzUDutb5dT7I/OiP6v/Kj+77X+t6sVL3zoVyh44XMbqg1DZRfW
MoAvp/BTakDwQPSsfwObfnS0dxvcxsl1mipyjgWBts5N7+ktDTJPf0XV8IZ+kb0W6I8kLE6NoJO1
EdSwj+9muX3spNketQVXmkT2SzI/d+w1SWaPSuW3y165HpRL6+NidNknyaAn3QzGamiyl3lhunJk
CthKfuMW78vhUq2y1vNSz+UBu7hGJK9xJRCnhaO/cqn7GKkRXnTrBl1YFz+hN/VVMrdvSTEeh3Ny
RaH8EZ9WgfT8VTlpiMTAMqPk2x1Fg8MfG2u/uiXPn9OQbmjVBA8381QD5sWOEbRrLWh9v8FVPFH3
QPAFDS71wuQDybUUHpq0XgmYit6KNvM30fafz8cT6IDuMlXMsVyzO9k1AukbUOA/oERgXC83YGgx
Qih7usuRHuKHVYcD1WoaihBC2xHs/TfwEX+ydcoU/IYVOKjs2p0R4ukhjCm/eeq82+GCChpbCmQ3
kUQviRvvuhCJcwkMS78bAsU13PppeiGim2FNUC85KxdkloFFo7S+EZAsPEaJq/pstyq2S6Wv+IUf
3Yv6ab/5ogTShERfG0JcyiwVsZKztZBBFwNyqf9H2nU1140zy1/EKpBgfGU8QdmyZPuFJSfmnPnr
b0P+7oqCWAcb/LJbtbWeA3AwGMz0dEedbhdV9z2lxX2UQTNKWx6nPPmZa/ohlapHsk6GTarSQ7EV
pJ0TtAyhpzaC3S/KvsSJudroiJ7Uqff0FRB3pZ1FYwi7lReExP//wdznj2Ijn7MIL1C80W4MK4oB
y0pPgEonV2McDW6yDLGblesRf0OKWzwNqmY9XI6Ve77xLtPhgmXfqFVaKMjVWct86dAw8SIPNBzI
oJuviClot4rhK8zhOOd4Z5SLnWEJoqcFi/Hl0XCTFczGwFQtL5eXtmtEJaCCl9E3AKQDP2KTT3VD
GPWrOSI/6Ijh53p/jLOlcCkIqO3LlvYD89uH5M6XLHVj16fwvHQ+9+Po0lRBstW5iQp2zbZwLlvb
CY4Q10YWDuFBUN2rnNuoqpKbczigiUvKUxo+S7MlKF3t3W0wYYDMgLC5Yr6y1JmNmXclDu9ykimi
I9qZh+ELpooWtwCWQoTR3nXCjT2+xqRPY66YTcIejNUNZFyj+/KTcdOAQChywvP4DXK4ovHb3bfM
1iZXWcirWaNKD5bQzituyq9zaadAbDVuD0im5lSfFkyeC6ute++KrVHuYpNbXZcmEHr7zZQmJ5PK
T5mhonxRjKBgbdfeMWpyyvLm879xmb++Jx8awTUZ68uA/W2a85p9aTDkedmA8AtyTtmsCYvKOAKj
nyt2/9ihTCgxQUBQJD5QoFrFT3GRl75+4c0BnwfA4fMUq2ITOu2dfIiurWvZeZ1F/yRKGIQr5C60
uarkBQzFgINc60GtOrHDAP6qLaGzahNXvk6EQpXCFXIpcz0rPcIVbKqZPQF8ap1jf7TxxJpcBedQ
9DLYiWPo6YCq2iRsvo8viU5pZIZyDe9M6QMk4z1SNl4e4sUpBxm4ZAUus/MeeGeNu3ma1UhAa5nB
YY7JA2vSx7cosck26yWhHeBKGPuyUVsWon1EhrnbZ1LiOVlV+Kp5nWIQqQwSC9YZWIEGqoUBr6nw
9crugcYWIcb2v+jbFvOlU61OFqRieLQuJ3Sw/PGcXE3uC0MY5Y4IqrF3ASps2hAYaRNjh9y1VIKe
b+6XGoUxEIvP6ud2GJwsvL/8Gfc3880IdyygtZCDgRSHkIxuQpAqa1CRu0at6t/cepvFcEcBzK4g
8a7w0YArukM187Qkgnzh48QhKyQCKaFaaG1iipZLGOo1RSOsgYklQHfKnR6Ub255lGzwyTdO5URB
rAF+DVDtF+2zGFC0/7XerHMRNBuVItGGYvTnJnULUj10huwupiZ6t+6mD5tVcl4xVKuV11HHHj6j
Oz4O94mXOdFxRUzRHPnXdPjnWGVuXzkXCVGEVqUU2R4bACRe7NBzltnh0XIWFNDjG+ow3ZrhO5Lc
y76592x990U5p6kyqVpGE6kSe+QBFuOA/KJA38oIqJd6ya0QgsTubz6x3boQF9MMwD/6RsLmssr3
EFQBepwnDYqO7ISL+tJ7hZx3y+MCWaaP0EIvccDJfX/VgIzomJwZ1onx6NAcoLP4sBwLH/m7J9hY
gbPysDO9Uq0xh6oNamLEKe/Y1Bc9pC7aETezo/iVn2a2KpoYFBnlMjZj6SerIAg1o+RrJrX79kcB
iTvB0nY/oaaibQFUFYgjuSjQGGpcLBN7m+QY+rLAJA2xpdGs7yZp0Ow4IQDbUGNGExT0RTTMAPsx
HjI5jAQ/ZDewbn4HFw+i0hjCNYbvlvW9AmZLDfLwcgu4P9j6Ly95NyJsLHERQSNVnA86nBZcqx1G
yMdnKKaIlFh2P97GCBcEqipLRjA9I92W76XlKWVk/ePx8kJENrjj3pRENkdG/G+MzblVD602HKfW
u2xE9F24Iz6Gi5WoY7/6RddfJVV9lQ7JWbMav6GmqEKwm5BpJtE14N4gP8d5PMiPIEUxoGRqYa50
dcMnJfd6Vz/9qUFnzRH1lKCuXxW3L69yfyvfLLNTssmtq9AajNxkMbskYAuAVMdw1QzCZ4PIDHfY
ijk383yFk+cQHXGJAxxt/qp9DcmW8PC3V7fv8W+r485WrZfZECsovOVxEEoYh1uFYYT98g83webT
sZVvNhCK15DVbtlNQB8W3D7JOfclr8kfGF5vObaBqE8h2krugJUz7VYrxGUAmRm7oDXYUnq7r8rD
Zcf4gMREZxrO+LZ33CHrw1WPzAwYctYOyR4y3W1uhpfsBs++aLXJC2DARxW1YS0/1S+agaSi/VXe
T5gydc+idHr3O276pNxZrCEgJaOM2/ldZ9i9+q1tny6vdt+Ahg6abgF9qnMHMNNUZUzZMUiamylF
X60wBGF+vw5hvJngTto4mO26pjjjhmx3T5LiYvQAL6DBbVSneGyfAB76G+O4LDX44J4bq9zB0/VF
U5IR7tnEsYOg6ei6ZltoFlakdLS29SOINwHzeXk792ANSK3fFssdPGld+oSWM0vIZnd1O8ecnPY5
dnMfp+OZjRsSdDCvoLXl9E6rop2BWUfrK6RQZiGKhTnHxy0wwTuk65gZ5xUjR1oOkakseFzjWkfX
8gQFHN3prsO78rk/qY2r25BWdQkE5FkNVFSv3j2vxl/meQ3wZB3UYunwBWLypNNfi4omUnB5u3ev
qo0JznvjGPxUYD5mHbfOulFXYlvR+FiW7XUzhaGA3FG0Hs6PzS7uF4N16KGG61rmt2lRgmoUZUUf
R5VY+NmsiXPcee7NsR9hJmefrLhJDuoLPczPkgdVemdBXcQ8x4fZW39T52+N5u4G9s0P4Fy4oWqY
9ip+gPEJUhysnZJdG44WpDfNEb2UQFgcZRt3wU8pd5MYqd4iF0Suzcpc+tN0jWEPPNbGm+4W6kCC
cLSbcWxWx90i46xJKPUA39KDNiKPtcch+o1h5Cda/YpEgg/7JbWNMe4qUcZCrjULFXoGI44dSDEQ
O/7EKAFCQNqzW+luFrLRiNyUuzKKtexMg4VbNrZSo/WNsTpIvqHhgYa+O3/OrzWxVMJH4lPOa7mX
WgIFvXXq8A0rjz2BMy9RbeXrbHefUXfO/eIX03CdvfQM+vrMHc5abYeF3Zwl/z9FBH58IVKSBLXm
fPSHSLEttMkmnUm3aYdmEbGf7j++374uP3MWS4Oe9DN6xpPhADsNlKoDLUDXHKEuT9wkdyAv7l5e
nsijeK1ME7rYS0awz2wiE5LYtwZAnebjiDep6YcEtB2KKCLtpwh/xXEekw7mzrUaoCvog0zJSaOv
FRVZELgs3/BJB6JCMw4RZ9QeOu1GZuhz+unyzolWwQcZDPKpY4VjkcYILeZ91YtomvdLnxt/4EKL
DPlC/EHiyJwB9CYn6QG5oyvdKy50jUSP2t27D/LMsqGrDB3IxRY9DiW50OB9uQE1CKW87oyg0Vq3
SRvn8tZ9nF1lh3tjigsphBp4l4fRq6P3bhjIj/mX/Eg8FVy5DE7/v5cMwdH2RVn/fg0I8gIaBcU+
hne5D0dUiWSZHg7+OFbEnmooVSrmlWGsXmR1t0M0Bq0q3adxe2wivKdM8jk1In+eCKZ7zb52laY9
dG3kTVRqBXfJ/mnc/Dbui0tQHKZlxeD+iQ1JLvMVOxL7UQCkKvmyeimGiUXUVa+9wg/XJagJTUuz
CFUoZ1SmUi5DzhO0jqfyqF0xOCg9oTsj7OV9mDd8fQltLPEulhvhOOrpiLpmjwUa7kxB+qTfGU5z
lCAgU70mJBjCdLM7qDIdRFW43biwsc/5ndLqJaUaeglGURzy0peNPEgtAWprNzBYGGvUNJ0NTXE5
pAE6BAydYZEo9Du5epIKUVlv96RuLHCJo2aURqOwKuagEGda7qwRKFL1U0FeBOdUtBQudVyMPv4D
CGAjyYzIev6u3bTe7LV24cYeRs4P/9Ei+0WbIkDeNVEhm/hCDOCT5OfKKRz5GyjB5GPpSZAD6RZb
1kTxiJ9RfPXLzYZyIUGzuqaXQ9RJNVvHNchmkWkwHHshg4voy3FHrQVIS1chNOqHszdl5JglL0Y9
O9T69R/3kTtpQ9k0hZWyCiVAKioSxURHXGX43/F6AtBueBZBs3bPlgXuaqjPMhA7l7ANk95qGSoq
fh+f0+VHaD6Uyd3lVe0/ht9s8FJQioQaVB7No6/eW5iHKu8svzRt7Ur/ZgZQnD4k1zMYOO3oG1iU
jtIpDF2QVfUgVRPmTfsn46/V8mpReVvmRl3Wow/6aXstD6ssmtxjYeJDVN6slTvkM7hIi4lVjXog
x6cbxoFFg/ImwmJiwUN0DwgGEaO31XDnPFp01PMm9rAHi8UQNNdrjFs5Rl1xPSPdNV3DGz0lsRef
erUjHYnildei5/3+2bAUhgqSGdjp/dGfmnaeEwVl4pygjTe2LsY+bWlu/Xw2vMuOtH/PWm+2uIsg
ASNWim/I3jR/qAjM6Ag9YoeALv919BvqP6Ja+77LvNnkDsgE2WiQJbPnPjEeMa51zhpFFD73neYv
G/xrBSlVF5cTklJ2ldOr9fxnsoNBLUSf6wOtwZ+g+WaLu+eyUaqVQUP7FZTh1zKggLRsfhSGcr0m
zXkw49StZIjyzHn+C7xuxzwuVE8qR79rB6/Qx3Oj9b+qBcrHbXlVWMXLmJXo3sqmXWk6FJdK8EPk
8ycpIVeRnFwbvf67jItPI1DE9jjkz40E9EE8gl1XSo/NqN9fdhHmbR+P39vquONXZVY39y2On9Vq
CkaooHjdVOq9XlffaEifEcRFl5DAP/hnkSLR0IopDuHom8HsalcN7r7EWZ3kJ/BOYG8S8bTtR+y3
JXJ3bajh+aJqeIcBjGDaYC53oQ6PGTiwHV/ey/2HzNtx43EVSTzRtgUu04+vwFn+l1uCZvPwb1FO
G2vcJbvIM+Tgwwme5s0utKFLvz+89hCuTD+/F6XPol3kwtZaULTrZ9x7c/bVoF/C1M9S0QaKXIML
V3EJ6rmB4EtJVeqiy2qH6cPlTyRaBRecVi1VIHENdx+NYzhfW+FdLxI33jtRFMPR0Es3MXXPUwZB
dKjoZw1OoGfKQ0O8Nv3SEPQhZLtdCkGA39uwrS3OBdJ4ieqcuUAZLd+0THWo2f28vGO7z6atDe7D
V1IugfEUH146lIARrGfzip7CszjSsr3nQ9HWEPf1aanktNZHEAyO1NGX0m5kj2bQtq+/zniPttLk
ZnnnX17enkNsjXIO0QAuK2sLXM5Yn7vpU9MFpfAWZmnFhYXxIFZVSSUV9Q3qKwF7XiQAYkAVGpRx
ju6Tg/6wCvJHgVe8zmZtHheLjkHPcWJfrPlqEp9oL5f3bLeAt9m01zi4MaAt4ziECVKYyhtdNvk9
W2hhrgFB3hSBh09MiSXaQi5zk5fenKQMS4qvWC8YeFi2i/2J8R+gzS0GXQnXyDZ5s8ZiTOfOTFGC
jq9GV3E6NGphkV6vKEHjUvwbFtlVe8lNmKtuLJrTYmCuC2tkKLPonJx0dz4xkc2/0+bb9xFUhgC+
taCywW1otqhJqYx4YqyMzW39JkcisYbdAhSESMCoopLXVuz79ZRr2sirhoueFfFVTz4Un7Mg8TB3
jDYFg1JDzXt6jsH/dNk9d4/0m13+uKV0KWpZQ4xHiclOrceK/kwBHvhvRriscCSQsF8mAAU6K/mh
tt2PsTD9qJo/XTazm8GD1UfFBDNq1DKPvDW6cS5HC07BwMXpiD5k4kkAF3fDK7gYPLNCsO/e7CYA
5m82uUA8hLrWrwyhAM7LyDGVKkQLnVxl1mRBYZ6m9liu7kCGA7GU0xDpN6Y8BYJ175Uqtr+Bi8ta
pQMBsq4A/jcTdfJWhj6grkEs1VzszlSfpqm475fUVccBZN8G6QU/YO+VtrHPw3HjgvYZkShi6Ci7
7QTO1NWy515/WDJTkDbu3nubcRQu0mS5RKJ8VpAwKMCLG8gY8sztzTaAUos79vJDMi+HSQkFZndX
uDHLhZsU9JUaya3RjyPV7skvpR5sDUJPRBY2fHYj28YUl6ZosJD3BkyNmE8Mn6JXD16d7GvLeGgF
X243sm2McflKPVQZpFJkvGii3O5kiPj8cxJ41PUp6BJ1pphqfCBDLkwQ+kKTnj1hmAJI7kO+9E+j
MHKKWwzICt677MB9uBk29tj+bm6GrOuzaFDQvFKsqrbVCjD/hjwNCqAgene/jPQ2ahQBxGw3im5s
chcECGVHzYLCrd/r3lg9T7pnRE+XD/n+lzIAEZdVyOzxPM8DtHwUCaNY/ozhuhKCi62Qy2V/FX+Z
4Dmep7RegAVi/D5QMsFEhqXcqCbG+4Y+Hu3aAOR3GR3Sh4FikZvIaM5zYR3AofzTCsNTWpjHetRF
B2+3LUTVtx/F3R2018zFqmTqh9eTZ8Sv7SAUoh4nlNgO+p2GIYcZ0ugLkqrJVkRVddGWcM6UhqFk
DF09+73EEOVOLHsALQquR3bIPnrs2xI57xkauYBITjX7bXc/ZYNjml+k4mg0nT3FlnvZjUS2uPgJ
ySMp0ggrYSCQjc1XUj2p7eJhVqorRdVK9rsvrYsLmkNdWOY04eQzjPzwEp1TEOGuAaM70p7ERHv7
MfptG7nAuSZGXhbQdvLNNAntNskDvMaIS43IMQbDv7yPu2MOW7/kImdUgpkqjHHndd7iVcRRVQA9
7MzrYzv9IX2vAt1lMqzzTW049DN9aesr0QjOrnMCO2fQVyqRV4zhJtKhnbo0iZUSH7cuJKRtDUyd
prB8uBt4Nla4bdXivpmzXp2w0DAowA032gDrBLVnqpC6sJ7awARhpWB2UmSU212Q/klq1UVgRhoc
kHO5oKjwLn/A3c3TWTAl4BiF8Ov7a2Iw6pRWawktksaw5VB3e9QRp8fLRnaLXOjeaCwdVQ3Ko+Mk
fDwCbAPosU5laL/y6dq6DQRw5PSBmMh2Nzt6M8ej4cjQq6HS4QiEgLin5Zc0uoaenZ2gp92G5wLI
Un0SRa/dY7exyW1kqM2DHiOL8K10vUu76lCPky/PnatlueBq3/UK3SR4iJkoF/FoBDMJ07UsMGRu
TZpdZU9ZKHqp7G/gmwUum1flHOSIXYlQ3H6ZIRZV91/6OLdHCkKP6ZigsdQMggLEviO+meSSd0mK
rLkyitmPQm+aIQNUXXWrqJB8eV3g03zv7Rjoh54XZrX8CpLbqn6icuaMagEx+c6hiFftF1o+XPb9
fb/4/3UZfMs77eaxKXOWhw2qu0Z3Ix0c2j+E8+/LdnadAkO5mFCHSh5A/u+XRtNeN9sItQdKgLWb
rkohMfZuRr6xwEXALm77RZpgofehS9X5urMeynNx1DqfHWJRE2X3W23McbFPj3O904cVC1qj7xQ0
Bnkp3SJJuJ9nqXfSMT+GanRbgm/h8kbuV3E2hjnnb6GR29EMx0u97jzph+oATezoP0F59Fh6mS8C
Xuw/nUG/C/AFxad7bSZt7q9hJHI2q2xfMS9+ZSE9wKwzUxrIQf8vBLXtb+ubNeZHW2tVMrdNjdXN
PxhP4XTdQzToBv/yK8bEumS8EgAT4jImLOvnIMok94sTm9VyfiqXMaipYkrRu5087C3LhUKnw7i8
BXmF2StBtqxiROTyR90/HW+r5n13SpUEWpern5nkTi2LQyYt/8qESRVI3TBOWe4CmGQrBms8MiEr
jf1QAQSkFkxb7oZI480CO6CbT9fIM6bkcjz6ezO1czp7y1A6NRGJou2aYeNqIMA3mHjJezO6xoIk
uz21uQQvYGI6dWV2Dlln7/JH2ff8jSXupAE030O/A55vGaMHygZbWlSn0z2kqUa92M2SXZPw85qq
bq8PgmO+6xEWKClMk7ymde9XSWizdIOEzZTKwS0N2YtbS3BP727kxgR31Kq5lTMzxiMjVZqvrQbi
9kY+qCIS6v3kamOG/YyNW2RLOy+xaeKGAfco9Ttn/W58Xp0X/TCdRQIy+59sY4w7SCuNOinX0KnP
Udc7GYcI875rDbRx/zfK2/vfCCUllDIt4C65IzWHrGpioTugh3cyhHJGUZ4jMsCdKG0hYaiZ/ezL
1mnVXxpDOJPG9uPD4w+Dn/+/BO5Rq+Y4soqOqDC1dlR6hj9FznoGwaYNDoTkMX4BxYQrg/hBOBKy
G+g3ljnvI9lEssgyUHBS8Wjv8Yru5FPdt36fSY7RV+D2azwaVYJX/K47Mh5ccIdbBAT77Hdt3NGc
ibRQA0UgAlKC1S1O6Po6bMZgeRTPqbFYxG/vxhif6efDuORyBNoHY8WlWXwH/YyXj4Ott8SWEkMQ
4ncvL4sQDcAACmZ3PjSu80gGNa+pn4JgYbDLo+GnLDloTwvjl1nc3LOOSJsvx8k9L7UIRBdwf4Fn
nu+7dGaotf2Mmlc4TIbbDSZEI+m/mmWAgDXT/TBwqvi1TWtdynHPrBiDJw/34Cix0+lXh+LIWDpN
MtvhdKj0yQm1l7k9RON5rp+k7vbyWvfOy/ZXcFcCKYZYnluCFhqKbWp/HX7pSrsEDvCymd0kz8JH
BJ5b0c0PejlQeNHziSWz6vVrq87YtOoU5V/Gsq1B7jiqbZJUEkUJrZrk+zKd75JJF/jJzn0D56QQ
2ZVV8yOR/hCqSFtVuN+o/JIa1CcKCXQrgWDn2BfgjpxFZNyZKhjHCeQz3p/vBXWEUDOkCYXs8SrR
7OGlc4pv/eiYT7lvAoPfP1Wq0xtODsJTMU565zAgrBhQCkApHUzlnHm6oJtDe5hnTImdI59VDPod
Bnd+AcPeIXSi7+rD5RXvWmT2ZIi7gwmOy4caY1k0qWHA1CU6Fr3hTuOX/2aBc3p9tBarmOD0ZlM5
bZ07WS8AXr9CTPmvBvy6gm6gDCUOPjs1tUqdZgMlCZKS9GhGZX5Ow76xs0j+GZmoIyjDRE7DTBO7
JNBsnUbsa78qfriu1G4lOthQ3R4OfaQXtpJ336ZeGU+S0dKXOpU/k64abJAgXpOEHgGvbW1FspQg
kfLnMJK/dHN2pxSDCyrc0aZDF7+EyayBzLVOnDHMAm1oWzsmyWPRhCctX58rNc0wRbCioBitxl1l
1uCTkyNq0yh0dbVMnXzM4uNozcHaVvcSArPTDGPuEryknCHHtGtuOuChtMFVdd0BkuoorXTdKzkQ
czUgmzSO7Jm016s2PPcgfvDKagJH0agrv0H/bd7MVQzlrqkLtDg9TaX0cvmL7+RRuB8N5DUqlByJ
wjeck7g2wiaUZ38Na0gQ6os9G+l1S7BzWt4/YqbMaScQSKLiEoaDiw8jiIAfg8X7H8DlVquVROEg
h8SHYN8RGBrbJDPIoA6CdX7MQhj3DZUhBAcWDBBqv48Wa59WZiMR8jpDhTmde+UreOTL5xQak6yr
bwT1aqeAr/cVRqo8ACeEvC0siXvv+u9/ArtyNglJVdedrNb4Ca27/I4ARrKc5FgdB9CN/g2E3d6+
bhfMRQtFlkw8BWWCan95RNk2ffzzyLUcVLO04JW/TDiu/zFEvV8iF0CGJVOatIbRPsZb2nrQWuEu
srh6aRe5tC5JiIF5dWl+LfRDt8Gfa2+YkMcyEiMkW3e5CBTMfvQFizyivUjXqMuHEMn57A/tE21D
HNt7YzjG01mL/rHoOYuMb47Ko9YXWuUGKH7A84tGyVg/r2bvywUoO4nbaaIqyA7vwXtr3MOj7s2u
axGmoURgN6bTPL06CRJl3V7AzfaoPC4/CNT0FMZldIghNnY85QC4o8vg/bcTymeX1TQXEdgh2Qm1
bi27dXXM6x9KP3aTQA7oBM0v/OPEXnhi3Mi+4+q6gj8omvC1r6SsO73tYJyW0lFB73QJ3cvr2/ei
NwvsF2xOfzctmDhmy4vaJTBzVJatdgQmZAA4mgaQ3/pcy1Mq2lTRuriw19XZkC0zrBqfrB8sQ0o8
051BwZC/KD7bSNGIyc6zi3nU2zq5KFc0cQsud4SA+YsOngyfaaqMTl24K0gfxKOCogXyYQ6PstTK
scCpBbt4446JaFRdZIGLaQDTDb3FwnZBNI/QFXMPgitw5xEAhU6ZWDKjQGXcru99o9J72pdzO2Ek
YASBhDEyoJQXXTG8Hvk7j4AdYCws4tlhgpIdqTPfbpOL0ph7I1v+MTB25xp6Z4gLMBIlQx6DWQqa
A5Vd5p+rJRg14l4+W3tZzDsrXDLetoqFlyiWYwHnS6+S03JXHBE+AzHSd3frDCT+KqI0CCX5YlBE
pQLwEvB3y2r7nOndzVygOj1q+ZPSpr8zq7RsmtbndKDXEC8TuMqeM+JhA1iipSl4d3CeEulWoksa
nX29yGyZftU1AUrg47sX6Rh8kRKD6a7xj4yQqKo+yYXs03Zw1XLx60i+UTV5snvtXvDVRLa4kxVH
I14cDU7WsNiJ4bZHNlscQuJtDcCVstjgL3rV3xHyQezAO9+vktvGcdEKGkMwwF8z4nXUsDVoTKjz
pwHzLQp0Hte8tuM8uh3S8VNDI6cG7MbMHwZAn/PVQGuLOF3ZRYKPy6zyicZm7/nJIATrPg9X7Me8
pIcUIy3GioAmf5WKZ7OcD1Cj8Ii22pe/wq5HvX1w3p37ois6s4VRslZevtyuhggjKLLAhYCxk6ek
anMZ9HbVYYr8XB0FDYm9ALr1Wn4uZ1DyVo1KLEINhkyxV3L3SmECZnZtjDzG7yzOsHfoL9jLBVHA
ZEA6k985ms4tJdBD80vjoUueoFwGBGTpRO1DIX3uoFNfysB7yr9Hq/aT+Clqb8c2s5s+dLIivm5U
yCw1qEuWqccml6KxiyHjOn/FB3m8/Il3/ertjccTX8d4QltSNOGO7NTIyxNZvVZw8MCEmycumdLQ
0bQqvTLNIg/0tfnH1N4MDwP9YhkVPZXx3HC3W6dkaZGPaTCZN1X8GAnPzYc7hjPAxRFLqYty7erQ
n7XMHmYvz/EldFEqxR6i707nqxUDI+MyI1HkCz59nVmQex/SwGiqq7Y9zUnoWHrldplfFZM71z/y
7g7NsNiKBO790dM40+yEbXLHskni1VKxg8lv8OpXgeG3sV18zlNMC/8RRB5Sp0aSrn6pf6+OddLA
t2K5oi3QPuSw3O/gssmo72mW1fgdYWe6oT5cL4tkS7S8NRP5qA/WLc3NH6YcAX3YeEprBXGonXo1
O9OmCMo1+oF321mrwrNqSA6JOl/SEnccyrtGK6/DLkTWH8YBWVYvyfE/E+DG0/SnEk/3k9QdqVkd
taU/6ikNknqy6UoD0zKCvmv8opYO4IVytLo8x6CXndT4RiHrCcSwRz2ObjMjx6PNPBfW+mBUIM8o
EvWbsmbn1EqcuDVBBZiHvmYtJ2oo30NFuynMxL98DD8KfXLbx6XGeqR3oKya0+APyVx/7Gx6Hg8g
VfA7t4EK/fhL3H75eNdxVrnjJ4Fucy6aNAvcxlNPTCMd1Y7ksXEZNW7mlwHu9sWAtITdfxUsmKVd
l44MdzBrWY+SNMGCy6v2imllWCBPZ1T07FoXK7h+uGi4lXK3eqGa6B1UOKFZATUE0oCD3oj/eV/p
vRWdw+4UhjFLQ7ekgV47YVD7sa/eYRjE17+AFFBYUfnY6uHMcfWxQYtlos5m+j9F9g5CeQEFwg9D
p9BsdbJP8XISCVV+fMRxRrkrO5cXa4nYh4Mk7ZXiDMF4/qHb1SMrA4gw7x8vb84Yl7zXELKslRWf
LXpCk/CRqfxmTo6CKZjq/s740P7qLFVmWhC6DLjL+3C6VqPWkKHEKI9vnhiRRGV4nc8GwKRjV7lC
gd/d++nNHg/kbqwxs+Q1/3Puq4docY3C13Dy5aC7qmmgzfb4IB7K2j0OG7Oc5yjSRA0gvpKgGrpz
FnZPAD72/zR7ZN9uY4NzFMwnG1OY1EmASc4fw0IBuV3GZ0EYYX/JhzCyMcI5SKV0umw1QxJAA5BJ
CDOtn95GWzB+AA5QSADyIV3i1sTdtmmZpATjyUmQ9XGwzhBLqnyMMTlR0h+nQoLkPHWHf95cfbVq
aBA0QgUKxLjvnbJDc6dbmj4JavOztTyY/fHyLu57w9vfz8XiiIzRKoOvOFiV8riirJ9R0WyJyAR3
rgAFXZslxLkqtLKxJeQohLa/Ly9jP1qAf+J/+8SHX8i0FnWvwwjT7S0g6xM+kiMQrk7psbLg+vOy
vX1neDPHHaJszXRliEMLKAJWy+qhZsUGX0XVzw9P4fdfX+fOkTGOpK+TJg1iOYUqjaHe1FJqK/P0
y0hnEUJsPx69rYk7T0m9aG1VwNVyEPk4pFKcnq6z09IxuLx5H2slWBaqFSrqJLqhA4vx3qmbMGmn
tlXZx+qP9JwE0nV8gJqbWx0uW9pzva0hzrvrJjP7QS7SAP0H6teWLDmtFQswAewv4eOQisYr5tgY
gQ5ffMGtPylaCyN6owdKatkdJZ5l3pQVEmC0BJVKtH+7ywJSXQVvO8BO/P71fQH9INomAQmSmwUi
AzL0fNrD8IMJ8mVuGYjkDD9W0tgXk03ZAAYf4698n0zvFr2iKb6YcQvaaiBr9SNTFjD9OhBR2uzm
w1tbXD5MMw3k6SQJ0RCbvOgJg8mPFHJq9Fv5NPi6rfptELmiAfM95wfvF4EUjEwMhW9A6+DIljNi
JEEinyi5CuWrcBA0uXe/2sYEd5i1QTJmg9RwRuu5oLJdz4+XvX1/5zYWuBOcxmUt4cGLqx0N7sAM
0q+Wr0GqQD9an63cba50XzkPz9ZPgd3dE7Cxy1a+eYjGRmE2sonNUwMC4h/A7x3J+wFdBrw9q6vV
a/EKRRbs1NdCvLDou7H/vjEtWaEhJ5jLDtTaiarznNjNQxdI3uiUL5l0akCc6xc4EaKJ7N0LZ+sw
nJdGWZHmU2EhHchtCrB55YzP9KG3lS8YmGR6RSLhtf2vC0SJZgJjyxoC75cq50VF9RTxWZbt9Yfs
R+fan7/TG5YV57/l3+pVHVh3/7xzw47+xiy3UBnvJ2gXrTB7yzAt9GA85Of1pPqFb7nSP50o4oxx
N8NcpiP6NjDWD6qXrK0HZK/AWffSRoDUZE0FRogt7P02gurMWAtQxuHlNAJh/ire5YUHK6jw6KWC
9OojPxdb0MYadzTWMgPoaUEwq35HL3PkFU/SbXuMHe1QXZuuiukz2bPuk6sY8m8AGN/LHjmIorey
ez5NpI8MPidjjur9krWFtjpKIux81tCwnw8zuv6gH7mCVCBYLjB6fwU5nACM6Mqn8BZKxgA8VGdC
wKfFtJpQA/g33+DtB/FPHz0BdKZtcXjUYIS0a/kpdOeH+OUF9k79JPri7It+uKA31rhkTU6MIlkX
xAglq++UoaxtxtbrN1FquoOWRW4+6yezLq4jLVmho9m7ECT3ZakJIJsgkgLbC1gamnoaknldx6Dw
+2/RkwLPPtQggthIbbN40NbbVhHcNK+4Un7FmmIiJ5EhX6DwNWgZDFv1aCFBYFdo9zDH9nBT3Vt+
E0ijnUtuFkRXug301Fm5yu/JuUPccptHoJW8xm//j7QrWY4b15ZfxAiCJDhsOdaoKg2WZG0QsmQR
nOcB/PqXdN/bqqarxdv9Nl60o40CcXAm5Mk8WtsUZHH/eBASV+HyRy3iX9XwXo1GK0ZR2NqoO7tZ
CLO4/9q0rl64y1UW19s0uYyzxtZbFxDNJNny78YpAhQvdpEvvfE7cdAP+WOxVR1zIw7xZr05c/WI
L77+4s4n1jhE5YQ2SZRHNkmE28XQOiCbr3d6dRW4MR2Sldb8x18NydJTgRdujfqCDr0tWWbQxeRI
q5XBt6udJvq5zhIKVpZqG+YSdjPTTGe3ZD8P4pj3/fxu7zKv2Ch3X2/sami9XHFxRXjC1K7ODLwM
gLacuMAmnMsf0CuwOQ4LnOVrkfValYWwCv8I0hiwJy+CDp301IgrdJqK6mwl3hSZdhODl108rmxs
7gH+di01gOIsC/dfNhcbAwCQq12szBszUflEO+VsBMRLTmvNs9nCfl8IiqkUUzImRN4WtsFaTiVj
iIMsZaONF/3Gzoi24levRRVwMesEeGzQRpiLfCRliRVWnRoHlvYjpk5Vv9Zya/cE49Tp975YsYq1
1RZpSK5XRZ+jGEbrBTzauSjtgpi3ZIJIyaT26OsK7aZCK2blyK7axsUmF7YhKq3VjQJHNlu/DHE8
qLVmR+UcPyUHII+8PoAzA39Kq7lfr3z1CC8Wnr/HRWLb9soYJmyuFnS3UZDQhua/WQGgR9BHY3bl
N8GlqJeKrjBxfioGZsMU5KtKsrLE1Z4qvVhj4fMLQyCZE00UxFuMpXvxaQpt9faXFN6OfB9XfNXv
xJZziLlYbuH8NRnkozXeNYPRNA9VPeSBoo71ubbM6lFPY1dpRHmIAD53RJNsao3jNTbqn/RQbqAM
0JeeVYSJazbxDzADxZBphreryY9Bzp+rGFRnCRo9FfU4qVrAEOrQVoruO+3Ii5aD+amz1KOYFOhq
dj90YRzNgb3VjSnWPupsc7/dbh1THhB+M2Vlmc6ZYz+aUsXZL/K1ZEP25cHcZSD/b201qDgeUlCA
uFZsrykqXI8F5jw8o4Pc5DcCdgGcM6MqMilpY5zmqkdtbetmCrJtvNH2SBzctRGo3xkc5iO9WHJx
72lkNG0zPwNoQXJnvaG+7F4n5IzcV7bDM7npa1v2C5fvtD3g3S0Ikr++h9ej0cUPWHgA3cCMtDU/
H82SJF3kzJTMow1sKaA+nqH/D3pFv8skLfa8uPvxWKDxE+JBNZuOLWyofOirU9UcUvnQJE+TodqT
BhnJZLAnidpZPROrMNuS1p7or1/fi70v4kgYaQT4aMSRuXBQIXYFX7e1AsWeWzD/eKL6r7teAmrV
oU0LHv1abG7m95vBhyih/49ZP7GMDp0ChWDsTfmNrNhsE32KdOQzJcMMJ6kAYt/FxeuK1VwL9Zer
LI6QKgrgLQAJYuaxe9S8IgAh+pYcpdWJk2sB6nKhxRGhrDP4mMM8M0hlhLgAfIy9sG63ytpQwNWr
eLHUEohkVEbcQ9lwfv6THcmGKLRrfifEeRAv4W6mKI+ol79WKKPZ64CEO15zfHO0WDo+eHecmWqp
Cgr4v8bEyIL4Q92igmCpGz72hwylLCjCJV8KillXYyXBub7hi/UWvqfqqC6GBI8joN2SHeHlLgR0
Tt3N3G6VoCM7/BLvak7UyUFax4MVG5qj1VfbXXiesgzRc8Zx4vaxXdpCdzTCaABu/B+636mzGlq0
lRUXVgteZ6rn5nw3gJlt2AFSTP7Xm7pqrhefdGGuUlJWpBZSFECZ+g5Ko7dxMe2MxNyU7Srh3spa
dL6jFykUmMBycNAV8xv56MbfobcNlC66c8FMzZzeWD/LYpZcg5DEiuFcK80u7JQu8vwSsCnU5kUS
6AZzqlTsdKOxW2kVxj1/rC8MhC6yq7jIajYO8JiDQ9/AMNu7sjdxm2yqwWn3f7CxVrlNXsubGi57
NTTO5vDV+ot0K+t5EXMdHzg00EvrQT+WOSy1Z+WjxjVta6cVNswVTViO9GAdnn81H9EBugUzMWiJ
rV+x++KEq6mVynGU4RCOXWqPh+62leZ6EcuPHuuD8YV7a17h+uF+rjnfoYs1Q7w79108J+Z15DXS
O/Ihx1KSlbTj+qf9XGXh6sQ0pBYPUXfw+IX2EOyS3sxUtSsMJhlp7dP829f38vrN/1xv4eq4bNAk
j3GUcShh6s4zmrXG19oKC2/GzHYGLsO30OhblfzQ+hV2P2X+B363xs8tLJzXJBWjRjDHivBEfEiQ
unhb3GCiHeqL7MPYs23v9F7fQKhmVj/L/MEFCWhQodeVB2vMWGu/ZeHmrD6LILyaJUGrv6kpcsV6
CCqpdcXQQo1hlRPw6redEQJQrgJD6bKxECYDSzF5OzuCmUsY8xwjMGToL9u9l052jrFvlMhfW8xV
73qx5sL5SDkwoUYLCyVN7rRRaQ8KcRrazntd8adrSy38TFIYnBlWFAem1kMbOrPBU26PEOfpzM3X
m7r6yPILQ/CfL7m43ZqY0k5rkePU1LxLwvJBEOoJjKNOlv6tCs3JTkAjV5Yz1W/vkxx5qsX3uh6d
1I7sqKFuW3T7vv5RVz2Oivl6NMU0SHwtjGmiFkDl88NhKmXuwN8mvbDrZJU94Go0+VxmGS65mffZ
pCtoGqd9ZEPp2Sss04Fc6yEU2U+SqWe5i+8Kw9rEg3owE8PpaedKbfm9KbJnQ2FbVCY3TYcBMZ3d
D2hOB19/h+vu/uIXLuKqwWJoSeAdOlCgAZ+fZ8UxTOHb7L46hE6Ma7wWyK9ngBcrLoy8ayI0VjtY
Xn5IbrhiEz/zOoBY7urNFGBg2LfuDLgTKKduIgKWDEjKfL3nlbNfvlahx5tQjOWjN0kLu1KpLWX3
FaaRv17lqru62ObC6qNQyXOihjGaa1Ogx5pdawBQGY8jdHr5yFZizVU0gY7WBYRo0UQABfRfQ2hB
spZWBv2jqUbRUO4BlNR8QKpWi8rrnvFzqUVQMDq0UUwVS4XpcGNN40HK+O3XH+8qnOVyO4v72cQt
VzlIj4Kcla3DZLKpQ90lY+mHUbYPjfQ0sEF1TRPvMG0jVkrN6xby5w5/mfBFPtJabTSWOnw/BfSt
pMcu+dYnb19vcW2NxcWr9U43jAxZu9r2Z3kCmxqh9/0EjuCv17nacLj4lL9edy42o4P8ZRhCbEYL
hkc8b+/RqfPp7n9rOKzYxi98/cViXVw1msVRTur1nTXtJ4yIfL2dXxXxbynJp6H/UsW6WCG3uMLK
DP0yS++CEdYHrpQdyMdveta7BZNPkKJwxZRsY9PYlIny0jO+LSwjdSKeAjrPMCHZ+c2g7WLL6OxQ
Vyw7pe1eByFZyMsAbKq+EbX7Kgyfinwm8NO/6SgECnO2BWWy60mBQfRPUjycI67sMTBw23HR2Kll
pjYr5I0oa6fpyErE/htX/WmVs0Vd7DwujTDDKBlA149o2eWNmwCTF+EwMcpfR0B615DFWcMqrB3o
IoktQ6tSaor4UOYsxoyNptgmr1aazH+TInxubeG9wqoWhq7Wc7LVu7XYzw/qltPmeyPQDokPuceX
9nYdsb92BxeezMpJl0mEwEdL3yj51ut7GaNBXxvs74rTc3PswmAXrkye2lLNegOZ1ouV270/uvVD
M6HnmbpZID3qZ4i1I3Fu8LLauIot2+se+3qy9+fnXXImVVGZ025AJaKC+1gZIocWqpu03zVBt1/v
duWLqguvNg6QCFYVxNapPJZsstl0M47fv17j6pzFxRdVlb9ehIYrodIJHFt8GDzJVl266Y6hN+ct
kWKPH6onNp3d7f65Vu98lBoBn7sy9yKWz3NtpdddY2LhBKwtFMJGVrvGunD1qC6WWNw3uYk1kgNG
EVQG2tHRewlikza5SeoVPMP1sIBnTDprnCog/Vt8REXWSlCpw49ikHe4iXbTnW4T5w8VqjVM2fVd
fS62SIakbhChKGPc7yKxteZdGXZqNDiAeH9tGlfN72JTSxcJh61OBgxdywY/aaebZIr9tk1XPt58
ZX+LQRfLLA7JHM16yi1UD/MLpoopn9bjm/WJ+7VlFl5RjZNyzCWCFKGvtoD9+hOdbtW6cVprHnnk
DqvDH3FkrYBvr39EvIPNwCbym25BkvZlOoRofw+qZsfhY92cZTDA/5uT+lxkcYdrLtoc88/osVv3
RZ2jzf5EOu/rNa7GLvBi/XcjCxM3YkBT0SBBGqcULrMSVy7WxJvXllgYdlkVYxv2LV7v0umcR+Ep
TaRvX+/iaiFxsYuFTQ+5CaIoHRF41FI/l/E+iMS79hvdACY1+Hqt68XZxWILy57K0hz4hO4fIJgQ
2gQ0eKchy7BuZtI7zp1y/6vVcxhwYs/AND2vdujng//9bn0e2sLoSRFLcTjwucP8X7bYGjSxFfRn
Q7/4Vxf5c7FFApASqYikcWCYZu63VVBv5gfIcnXO5SqCClx+f1rifNMvUrdE0JbnGa7UDJAsGrvR
bcBq5R0/KL+GHSSHbZLC7tDbre3+tbwVB8X+H4iHVz7uMhHgfV1poEpH5Ny22+p2pvJErX/ioB3u
9v+qq/u56WUukHcaFxDUQJ1dCDs1I9vqMs9K1mh8Vq7gMhsYUzBADglKjgp62nY5oW0mVoE5v4t1
/wr9f57gkrYGEqmgQevRtSg84YAF78bwMSKF7lxlc4xI0YA4GEwog/jYH9cN6G+i9efyCz/TESFL
5YBNqid+Ls/NUZG2cycSdYnLMdS2qkZ3PWJ/LrjwOhL4nDMzQbFBTyzQPPrETykIgjDtOe0UBXkq
rPNOexnWcKzzv/vF9V/Kr+stMSoxz363EHRSaW5rmNwf0+3Xfu6qzQBfBXY/E0N1S7iHYQgZKAi0
JEujBCscAQderPGVxud1Z/q5yhKS2ydFj6+I+DMLSPQnE2g74GSBpK9cIrwKaEnMXXanMmDOeNLu
Otley7tW9mkt0nErziVaUrjznmkO8A9gaFzxoGsrLOJ4UicZyCGRcVmj5ErsEJVrpBbXe0EXn3ER
xkGxXdIURB1oGGLgyGdb41iBya10Vsdk1jYz//2Fm05DPSc1QU6snthttEl2beP0sVP/mqMuX9JA
fjLWupFXkSkz1u8/tmgtbppFiBSqEdykEvRudaN/GH4RkLtx17nNtjpnrrz/NyMBl0suojzPBXhl
U2QtYwllmvw9yb59fb+uInwuV1hEcW3Mc2EIXLAa78TlO8aaN+QWeHwHsnA/w1WametFNgVRDyFg
MAeL+eLk0pzkUYPANmcN0R7cpJD8YIOrYRSeAo3fPvYfM9Fi5s3kdfo+9sAg/K9y2osfscgmshya
J4qMu9CwwS6mb1ZWQ8jon9IGzYHoYpFFKoFmfStonMRBp2t2lZ7zWrH12HQkvtaUuYq3+VxpOf+J
+iYB5idKMKBWb+mPJNDs0dMO6+Du+XB+8/kXCy28lDYOZBwV3ADRR54iUruSNm3MndqMnTj5dw3R
i+UWLmssxX8unLXRgz9o0+a5VrxfgrtmLQm6HrkvVlt4L0zG01gy4IJLzNhvZ5I97UyC6QNsIgB8
rakerC63cGFxS2pzHBBzwCCYbs3dHG6mG3ZvoOG7nlDOFv3VyS18l5YpqikxNGNZb7qEQ8OlBlds
lzlCecSwqj/qK8NMf+NY/rzo+sJ1DZJgPOvRYIoLWzjJH9hB64ZtDOFUD/OU2Nqoz/Wg8LniwrVU
UayE8oA9Zvr3ge36eK3lc938Taj6EGhJAj73V98lRMu7fkJup9eHaXhum8EmkmQTPDhH9ZqPutpT
oJ+LLeyjrOqosnjzR+tilrOqPc1XNv8GLa9fLLMwDCqDgTVCsx3kZlspRgBlq6ItV2uZiyUWlpCH
LRm4hoxcaeRnjCyedEbeJV6fEkLvmAVmIgkpnZFZLhtZ5NStcpRMclwJdLNv+v0GfH7PhXX0YU+b
3oB1pIc/poa5m+8FCC6SVZTl9QeAix0v4kuZElkUHKVxuhVe40j3ozvnCvVGvR3cDDxq3tp80fX7
/bm7RbDBU84k1XPdmraNm5qG3YAGPkKhqmwqwLzavrC//p5/kzP/ueISEJlZIVQ55+8558zSifQ2
AvncK58wrww8uKtHdv8oYT4blCzco7G9dkOuVj6fX1lbRCO9jhoStgiw6sBUW0/yjRr1P1U+baqR
rNQhf+POPre7iEWmJGms7RH66Gl4bOzcnxHnowM0gmJj+nY1Pqx+34WzafNMBeBcoGX5rO8aTBW3
T9MdphSpN3Z+7Y3eHCYg3ms8mHetZGvHNRjPfPO/uDDawgH1MhvirIe3SxtqD6lhx6Pm0ihyvjak
617788MuHFAGCQAzTOEd+hKN5tRgPzNa/7tg9LnIwgXppVmC7gpFMt/OGCFiR7t+A87XrRRAsxbz
nv+/PS18zUiEVsgqwxBc+qSCoTgsq5XrtxKKtIWHMQXJlVFF9jDQcdu2ySG21KDnutvrZK8rWfD/
29DCvVQ6+spFgz66WZyt/DkFj8nXCxDIA1y1t8/wvdhS0WgDG6MM/DJJEwaaKmO8KK0+pJj5Fs0H
eDYVc9dFioIh7XeTCRiSxKvwNk1N8yeCDKCPKqucHu9BvpJRwy2isnMnQ3FU0Z8lmsDC4szvzSoJ
kjJMg17XxmNfd52bWpBjUJRY9/UW78MKKX/oE54Z8wJcKkP4ZhUAz9H+kZr8lukh8Q21ToKRck80
5W3LJGTCeFoM9DEH4ZzIeizQbWWjTjeqNQhvGHgPWoBC8KMcK6lbq9GHSKGkVcpK4aRSCHonkoU2
Ji3IqSvVM5mKxlFyTJjEgNBuO4EHybzLyj0KiMopdKkGkf4gIPDMItvoa/T9wTwQJxoAr1ryJIwK
2YIUvlpmdiolforqwhf4vzwzwgWmnIPxWANwCIRWdtmoJIgt63kqqOUUfdQEZQx9lhJoz0Aulfso
xZxlEW9kZtoCshx1ob9IOpNsTMDFICUdgi6tbmpaCvBT0xJCtPk2ZlPoYBSY2YNc7/I0dwxl3JUR
YLG0mzC+lp2AZXJpWm4ypjut1PhdEm1MZuyGTu+cDEzfUd+0dqkbo13gV5S82BeJuheQu3VUVhiA
1vYfQkaDpo34OacWdgxRAs7IHcISccw4EY6cap2fhcKbAAJQMIALaZ38Ba4mDAQmB9yJUr6TsyYQ
pPAKNtPwWZuoKbZJb+TQAVIecHI/8MriqhnPoNMjXFXEx1wFbWdR+oPEbyGQtW871RV55RYq8XRS
gm5RfqE5irE+9OXR3IzFuAHf3LupdgddSs4jmqyJxPdKDHeUC7vXEVAsaNcYdeIr0eRpoeonXN5G
GLuyBxL5YVIcja5yhShPI8f4UVHf9qkayJAetRLNBT/tRh9Be5Eb+O75DjoQPhcyyPyrpzwUvkHN
7/BJO60ZH1Oig7M1OhqovimGaQyuboY87xxNjXK7tuKTZULAeMzfINu+yXUTY6GgySpK7b1UyUZM
/SvDaYBxY8bmIvZ2YX6CkC1kIMDWLKtAXWjvwhq3itzti1lMgsZbMajgU7eSZyXOXDPWX5F4OjWj
ld3Isa+ZhS+FJChIazpyM4HJred3QzO8Uq5xV+3HEqJBamfXJd/EennbR6Vid1V5LrXpAMlNyAsZ
vqYZtqKEzwNFAzTKAtUSmc1byxtY/KoQ0jt1z75jDtuGroabti3wbNzjEQ3yXrhjpMKHmC1EYyHC
A3+gHWORxds6hpwbE25Jwo9OViCcTb2+tk4Tlz9kJt6kMf8G/mMnlHFPLBgGTwOTk8idpOrESskj
uSB2XhR+qUH/qJlK42cmR3ihAXs2zRiuWp6Gti599CYmZsJwB/t8MYjYhFXoNqb2KDf0rpxa36rK
o1JZDgFZsS2jtqLjgPrRLE8D0Oh2KFKvKnS7oXQLASgnppivHd510IOkInGLPnQLywJOyjhywkJo
94R+yI3Ejkie21OmOHRsvFg76jpg3QPmnMITRhMchc5ic7kIg0a0r9FY+VrYPlQtEIh1G9ki158I
rzfoQjg6U88DelVKXZzNgh6NSjkrIQFadZSG24KwDcHtbjg0rzTa3LUKOqoFCGI1sHpDV5owuBdw
w5ZddNaUxoNC0LaN67OI2iCTzUMJrQ0ZnKJya9ymMrFZmu/DsHXyMnLBMPMByW+/knW3bpgXdfhv
ZbRhoEhTgc11ZNF5PVqrTYvurpSqw0aWrf2AbWDmJrF7sILvMlM5zJ0UkAzJQVnJMBDqUB0P010u
NDsrReoUmb7Nyxi+qaEptEmlm4ZAMCON0NKaVVOagQVplndbxZSNY0ZDL+8gyVYZ6tmgxtZqrROL
q5eBkT2k7u5itf2JuxF0Ye9kLPPzKveVNIGOeEQUuyrNI4zTM8PqMJlm7lipwjwFL2FJww+Dabm8
Hp1SCX0IWWOiw9ox3h0xqfQQwcR8JZcit9W0R5BxJIfErB8AmcIXYFC/4CGaUr2OYR4h3eDh0ms1
426YX/uJ4YsmP0tTu5Oq+KYGg5Q9WHX7ppl1602T0RwSQ2o8nVWGXTfZHnyiGC5BaezXiuKhoNwN
veWWoXImjRzEcd+9sLAI38pQFpInc85yV4p1V9ZbD4HwoNY4y0TeNhnqpV7vSpcP0l0eGk7YkJvE
xGMbZ8JnfeQkFd9DydhOIul7KyrZLkmTOMMoHwcFOjcldY1accyhf2kj+t518eQYEJk5yVr2Uevh
IwljbjccXibkp0Yd78qk2VJt3I8zS1AZvtZtGHl1pX5IlbkJJ4UA8BdqW+hvDT+sAbI1RUWLDe+J
vgUG+GjEloyXwtLyOSDvqD5eDa7caqN6lzTKi2WywjNUWnl61H30ooKzTCp1mw5xvZEs7iU6pD4B
+7DBFniIGNQd+ir0FFP3LAJbiKIthR6mw3JawI8kH0VsabguzTMyHHBYlJAC6vL8VJcGgGWS9doq
8jcgd1H5VboTZnTPUg0N1nEErjWvbsmYaTa3ZOYbSXpAsYhX6nYTs4y5lQQ+qwJQHFJlUGpj2UYV
zR55s0ejGzUltTNo2XsZg0feSk+QhHRBoPdQ19WjVfVP3Tz/PtTaT0PSHo00OlMKGlqrCqxCua2m
8a5NrYMsoPY8aI6BLMPmTX1sNblyIlE/jEP6M2bVsz71XtxMz7zuOZIN/tRWxO+aKpDNCCGYbLis
cgf4ni14YzdooSGOdkrAht6TuOSrbDhlFXxDGu6UNt2WRnfP0uK7ac4Dgpp8VxT141jp97SfbsNK
PyfIFtRcTl0zyZCbZa9qWz00XQp2DiPL3G7S9xSpXhoardequTfhcJDFHJoWLOh4zIQeJuldqj5L
srIfoqa0NeSLdZucjbI7KXHqSXrbbVSpFjapk8rR5fpHo077TM68SM53msp3UX4QbbGnEcavBUFZ
aRpw9WliS3KLMb9e24Ged7SVpL5roTC3YxM7DHJqbjSUAQi+ZYIR9qLfS1ALcbOx2E5ddKI02Q66
dZ+q6ZnE0kcLwhfdBCNCVs+DBLIcFNI02S3PgjKsqROn4qYYhLD5kMcb0vDbRqq3MtPQ4JLoRsTt
bZfoPVwu7b3KSCpbD6kjI7e2CTf2oGncj7zcVdP02lb5Odf4Vu1Z6DMWPkdyzOCHU+mgJeHPMary
p6mDQZkj0AuQ/36Kujj91hdT77dTJSEUYZIK/bxNJxcq9hbdhipxey57cqmdq0nUdmNlPZLjxhvJ
BKp8c3DwaF04E9d8mWT3LenvO8tEstZ4LVM2eo53KG0ItFy+0zTqRYSVXt4Wt2pcvKnKG1IZZtcD
h+PPv6tyvpUs6zg0DWTQm2pTZiaEthi7n4xs39WgoR9EfQQW+J5LOpwGNENI4sWgMaejfodu+I7o
uhfGpceBgLYNbXL0xtg0hn6XaZgL080B5q+7Zaw9icbwsr7f5xR5AAWXvcL65yy03MiCelosQW2v
u7VKWATLXlkznoxOfMeZH+SQfgw9vSNl56Q8eVc0xgHj071GTyunGqHOEcvHkNCTWhV4eK51j3ba
DtWV7MZj65V14ra03uLn8m3XSj+HVn8yW/NxGNMjgvzJkIgLsqCXXpFKaIYJfwIp7CRLoVujXO8E
e1BSjlTc8iUN5AZleyg4dfOs3UwGfwJvwyYcTCeKa99qxXvNQdmvK6dRl77l1gSricODnBgAL9WP
6sQ3qgl0pSJ2Zdnsaj17nUbdcpQM4o2QyuDFeNsLsWOxuUsESr+p0BMUaum7bKLaCgcPgFBMppP4
oSXNbZSj02ZNmMhD0Ikn6SNv5QOm+s+VWvpVn91K0C+yqRW9DyZup2zeZ22xZQmesbMh+oHi1bPK
1CeG7IadBWooOnlEAeYkpQ/GVLuciHu56u+sKj7AV/+EWwntLoKoay//jKv+xhjqQ9T17xE4TJ3B
6m70iXkaIvsksScgBx/Cqj3liuUPKtnTSfh5HnpqbtzWKUUIGLZmKyJ3GJtvfQNnlBTQRa8wyZhC
46KFbogHGvFjjLrVlgj7ECilMDKHbAuovZQClIsSz9Hq/ECRXThmkjrgL94zlkD8AzM6wCRn/tSw
o5IbAb79cyPlhp3xyQ0pOQyTtjX6vsUbAfpNFUPRpI3ZS8MiRBfre6TEUD3qvEEzn6BGLFyL5xtJ
6zxIuJ+zSjk2KYcsPfKK0shd/BJfa9MnbZxwZuj1gkRWmOPWZOGBG6Agq8JDLA3bNIZWJ8Tt1La4
KZG9QdDqSY/4RskJuBzK8lCp7Q9mtBC+K5wC12EsGGjPs3eRZbdZld6nEookIwv0sNyzVv1mKdOP
ehJnUQwPeonGtql8GxH3lDj38hy2OYUbYlbfNQlyBEO6tyzQXg3ZRh++6XRbsPLGyrOADvQBpIJ7
ldY2Uy1focwPGd1boY4wRIuDIto3EUEGr4nOYyOdoIGh25liPlUTD3gVn3pTqzZFptz3aQ/cSSze
5azyw1zZyREN7R7ywK7U6Y99mQi02fStlicQ9Kt0TwoxwtknmwxvtChbG7yjIMdzowhOE3f2zWrL
+55mu1ptbBFn3w29DIqmYU5ngd8sN3ejgle6QhqdNrbeNFH5Ud4Flio7A2sAEY+igxxVz+BRAkG/
dWQau43b3hNFCD9C5DfRMziYHAl554xyaDpUjLGjmfkDyP+IMxjKyYoHcP9rFmxS9y0o/pVjKvtg
qfkoNdXRaOaCdtTTQWfPBT9IQ+gRie94i2TRYgPmgwWGg2W5+9nkKni5cqgehhnCE5Ri3H4qTxLo
qjdMMt4pLd1qbkL2teqbnNpFwxSnbzoML+DyZNpPMWnvdAgfFFVUTmjJb1GmA7+VxEfW1xtZk94j
CMc7XTFIUMBUUKoj+Wfp6KfD6GDOvXK6KEMksaJZ8uQ5svJbdZR3QyoFQKGkm4JOSdDkIKYGB3IK
xG92HHpM2CrGvdwwlE8WewWP/zuqoMjJKQGLXC7OvCyRihlhARGR6jAM0ABQlEOYhEehNi9jUY47
VLXnQld3U5s8sKGyMLtrNjYXgrxPJm5QT8SNRmYZCvKSqwZCX1jfZA1zh1T7ZpW6P7T1Lmb0TTNy
r4hikGL0KYVUJB61UXS9xI0OYQADQr+q8SEV8tHQktdQ75knqXTXxOKEqZOzFmmhbRQWpk1ySJgX
oN9xE0mvIDCOCyiPYKjNjMwxoWKJWABZyL7QgrpmRw0wDK/XcjeVJFfr8zMEvfIDK5two5RTCskC
CcKZodgnxHzKxmbPo/C+x/zG0GgokRmmC6tKdWGNs5QUECMdcSuRQUQO2iiNYwj+2rdVaVe8e1eJ
fJP3bYbndGinFNUkn1ioPFOjhpBSF+p2JA3gKZD5HZpMDpCe5t6MQZWS1Q+i1o6sCvHcn1bJt1Gd
jkSgmOLgUsrbwTVVJFFxrrAAo6SqkxsdB6LWAB6hrlweo4fbhE1nRy2uLJ+Mb12qPueVdjvp/Of/
kXYlTW7jzPIXMYILuF25Smqpd7fbvjC8ct93/vqX6JlnsSGOYPs7+TAxXQJYKBSqsjLHMPBBBfXU
KL2GrdKCJHS6UXRAhNdxiuX/0YY4F0mZQqxR622F6gY80R1dOuyK0NDsBrveD7eiVZx0XuV8u9D8
yyBLTCIujW7MHZD0rTu7xFV29Y/0FH7owS69fCHHxB2BheoPPI5pTjGYlfxLipEUUaoDaQAJnhyC
oDlIZ0rkMZyy83YP6bw8pq2jinkV6Lg+ffGg/fxHb7hwUL4QrM6C7uY3VIVSgAV5cK9tlOIZbMAq
+ymCqGQylS/JMbqP5qDe+/Fix+AzEtzKFT8tjZ3uUUuE6iBCy5ff4C/g9F3eZBBXECqhxUB6UjQA
/oADci+6SHVaELnGfpG7gys6EZr2Hq/bLHH6lDLTiMk7MWkTGetuHNTvDMMuwSOFELa4FC8Woskt
l1b+TUICqzhJ6Xc+T/aUnpArba23SfrVuitByZRwQudEPIAZ0e/AtANm4P+1r/5GS7oyY84gGBNy
wOb7FDp/2qs88uaVeB+QCQVjnYryLM04mSj9SS3ImBQeDxtnr1gUspS1Kck1wM9CWbX1xrAxNGQp
0aee4BH3XOef+/7vsEy/OnUsFnnITSOWWxxI4k/HwqNSMJiz9uVdy+nR8dbGnHzSa13dStQQRDWV
ZkIjVzF39Rzv42a4lzDJHY/ZQZL5SvWcM8DOmkuoM+KZGKJ6a42ubLcg1Jm+qrv4Mwi4j8UOGZgD
veyP5eIsPATLf9wfv7aXZWepOxKIVU+burEVP2IU0sl/vDHC4FdYzW/0sTleytK0lEs79lOCc5Cl
opWon0n8hRPC6Ye6cqDZ+ag5m4slp5MdxK9vp9iihFPRV6oCFTXWb/CucIAkKl3x6mQ3YJswRwE1
YjxV9/oNxQG86cDsCpsLEtu+Bs+fi2mOp5Uga0hf0ea1Z1u2MdbxlNumrd0FkAFM3BiUczyeO55J
JkIjeWtaZEUIXCW0Nkvze9/qntT1++ufjecXTIscFacG0FZcBH3WOAXkXuucJwwpbV/u591jOspd
gKqPMdOhkQftUDjLTXoTHoLv1N8VO7jp/Oakf+LN4XKPGBOXpWIsMWkM/6jdAZhacLg+BMflAEwr
kNCFz53D4ewki/5M1Bbl5VKA/5801Uq+N/epG6PLIUALHvm6hUw2vcts/fv1D7idGP7aXFYuNe9b
ZShkAHkFbdc1UGg1P7bVPmleQZfOy9J4S2RidayX1dKLsDWWzas2KXegH9pNY/uzkkpLQgdUnCPR
yhrVbYRlXyu6NyjLbsqVU6rVH6+vm+NUGoPLiRY16hodvbcmNyxhuIFmmzXGH9IwdK4b4i2a/vdV
nGkVYRDiBSdkIt9S4AqmOvSuW9i8AjWZSmuLIJQzmaXEQ9QJTQqqLoLpSAoxVEDIy0cNb5/DlR1m
JQIoZCIIiID3DEPj0adBcBY87FD7sIQPb4Km8i5ExegBGxryKO83w9nKNhNBBb0yhDDD5wrQwe3r
vaLgtT++XN/IbVKPlRXqNOtvpXVLjAIVniuHyUHBHFe6BqQyBWzy8tfN7GFligmcWlvGspkhb5FA
c0DKb1UBhqOxt838NjFQIip4k5PbBk1RhECIIimsxAt0wMvJTGFQUbJPSyxYIHi+DUGTtciTbOeV
8qMXAYDh7Cj1vYtbXftllU09IXq4jGSqAHt97aG8AExK7aO+rfsy6E6NR7SpxEeOyW1XOZtk8ISq
aoALYqL0fHBTKo5QlHsordvRsl8wAVS4wj5DMbfkSFluI8FXS2WiG14j/85Cz1Q9T3HCB/mT8COX
LToerztcCcLNdeoyIRJEEUygmd87qyYXS1B0yD8xSwlWHydzktTuAIdLbsfcBqzQCR20dDkUZZvh
bGWVuYxbqQ7bIK0Dr69T1xBHSyQtx2l4C2NuXkNIerRs8CKS8tzuGtCA6ZNtFM51P7m+EF2k0xir
s170PZqkMbCECSg24uRe73iDkptX66+tgrLSewsTmuSNUmMdOVoklUQ+d8p0HEj2Kg3iUyianKLS
NtR0ZY9xwDwDRivuQX7VzlbgS/fiQ4X2jAOg2anqrMY1/dyvQSpYPKbBG9yVh16+/uF0kbmIoMqO
Zm2pYUtTXAEYPDUBM4x/Xv9u2/Nbq2Uy15A+BQogXwhkVGuU1s6ayllqEJjQtWEYVdvJX7PU1Xhx
ZTOAruzS1a8cptKN3szUCG75jZZkG9imEts2ndQmlti6PehEFLxXKJIY9EKcz8vbXOZuSvqsCocC
eUQQBlaADm4GZJSYKv/jsWCiSjcTkgJsQg8fhnvlD0TjTZzyDh4TQXRlGtQQgvL+0rkFKrJJyFOB
41lgAoiZtJ0UB6gNjUBGSfVTF02cXdoeDTg7w9sM5coZxLwg+jgAgkpO4gFoDy9wSHxL2RkpLZAw
ogltxx+vez4nnrxlLyubylShbpwgngjTfUmeF/LZDB/I8poS3rW97WuqARVwSDyAs+G9q49oBYoK
tWSoAGnV2q4m+SlalN31BW3nW4As/r8dxqc7demLqE8wzAqIljDvymkfNntpOc7GtwF9CbO0xOFF
H3lX9cX6JB2zP5qGJg0UKTGR/H59kyaqkTBAVH0AvZk9Hwanuk8PUE0FxWxmJbfmIXMzX/7Tq/O9
VXbUQhK7sUlqWIWwhR0qfjcoLmdDL9ItxgRz5RB5TMUR8qhe5+mmldwDIQ8m2fgY53gq45rzeON2
bwncuwSPWiTIKiGCrkDIj7GYLmWjI5UFaDSy4y8NaA6K/WlE9PuuFrawU7/hGUmDNKU+yH4CgAZ5
JqAhY+vTkFnNLVVnCji7sPl1Vz+JuQeVqIBsa4WfpAjCMW9NrwB2b1B4S7+IMm8rh9gKkcAcp2qM
Ew3hBAzkLExenoOWOTtN3ATi8qqDCQ0UY6ImAlNxoeqSm1U0iYo0ee1BlJ6743AHunJnkPfEGp0y
95LfmlnZWtjaKhOg5UYxopLMokcyUXTUXgHhQt03nNNAzzbrOGsrzPZlrZZKciNPAFZLh1atQQtQ
Aywf5V5tAPb9FwdDl0QC0QFVNC70JtJFC3O5IECgHAdHtvUBCgiBo5xQG7PEzv6N1tDWLuqSDvkq
ndpkGzNSH3dp0cLiJONBCfyGaKkl4M9NW8svUzfgQJhQuwQ5mD5qfpWJN8o4Gg9pCygN+s7AUwV/
XJSHO+lUIIj+o4B//n3YG6Ghg2sRP6l7BVrRriLLeC4hqNj94L1uN46gieFrBerFuqzjn/eWMMcM
Ot+onb1erY4FQCWzAaKr5cf1r7qxxe+sMAe9MrsyU2JR9ppB8LKlt4U+c66buHzV4fPJBt5YmFAD
oRs7LNqStuoKs5+h5Cl5mIvzqq+NCza5NwVPkXMmLouO1JoJNVTdwFz9RUwx4mFsi3qSwfgs2mr8
Np9GUJeeXmQ0E/iEfJs7eLbHtoUFsK8b7TLNXtoEziwJezAB83aQfmvmoK/XxPaAo5wgGrdYU7IH
pkb4SkmsKf0eqAl+Q3J90/NWK2J8os0HFBjbWcbVPrvSsyBbM2CV4KrD++cwPkWNXd9B3IEXXy5y
s/cf7qIRrMVQHg5glvbXTZB+Tl68yw+0LUm8zhf2VGj2N7oYG1H03ebSD7zKCU05E3oxxQf8f50x
vPSE8qCDgiG5LW4Ld9wtALMWO54s8VuGe/lZUX1QIKiLoiPzUFAbORTUGisObwO/PgT73gteS49P
prh9BM2zJeY+GqRymlIRluBAt6BsTjwTcqGGBSUZ9FK45PiX7+i3b3m2x9xMTa3PqUKARwJjxT0A
crbhTrgLrdEPD61iGd+jJ+JQmWJFddI7c8/jdNz+pr/ss3liPgS9aqgj8FAEwkBxb3fiSYsUwMU5
1Ba8nWVHb5tWgbYVqF68CTNs+9w1BEu7jz6OXvNlOCUnicu9wlsaczoXWTDnrMHSjJMGkfP0BrgX
/bZqrOW2dwD53SUnBSBWi7ell4Rg778pYa4+jFLWISBluCoQxsWT4jWxQ1AqA6QKs20fAKfGGx7K
8ffTl0i/zSCldWMAiPPnr3jmdzDnVVCUVgJJOThkB7wQk0I7JXr1DGQ8LyBRJ2WPJwCvuEU0Aykq
K63YdWKgJRo+LaDVtHnl6sYz8OIutIxtxTW+yqIl7M1j/KJ9aG96jvWtILwyzr6OUwgxNABvzl5X
O33zITI+dSOXpmjLl9ZGmBwjL6GUkCFP9aAUvUBjEXo6D8pN/YF2VieMq9f3AGDGDlcxZOs+W9tl
fDgdUUdXRlX2imOzTw+RR2tr0S47jBbvWtm6VdamGK/tZmnEGNWMSCCMP6C8fWyE/DYIBcD09e8h
uoPXk52tbGBtjnHOqZSERgcs3jMx6Jx3nQdNAB5/w+ZXk5APY5AW7EGs/hHJwj5LFnw10e9d0S28
SrSAM0blGqRPsjX45Z3gBPbw6frSNjMrKID+skt/1+qiVIGGLAHYoJkV7QoUjila006Hpyj2dCJQ
gt9ft7i5mSuDzP1o9sIUjLkIsDlIf+nMQjTHnEXxTDAXY2AUk9op9KIKuptG2QUNt6mxFUYgKCpL
UOBEb4+9IaLBiMwcbVsMIRx0a3YDxAuIIxxGP/E0hzwB7GaXxZ3pNwc+283m/bS2zhw1ozJmAAeb
xTOQb++Vm+FGc4yn8Dl6FJ3faHDSP8fGzLU55rhBUlsSOiFfPAEUvelu2emu4lP+qt8h+t6KkTre
FaaoQAwdL7L3Dqmocxar2jR4Rh1Z6vRdhbIapjqvO6G8FazWVhgXiVIlS6IM096zv3hgTHguvskH
PGMKu4b0GUoys+2juQIYSq37vwEU3IpguioppgEctmGwqi5jplQa1CwHj8L0hMUxc3uA6IWS2APF
NeifBT/31OmQaj5f+mLz0K+tM/5Ti6jJjGm7gG4UaHIZ3GSCrWc+TR5x6v15l0z+9Q3fPC+r9TIu
NC0ZwSC+MngRmY7TshSQh27lw6K2BykXMjsRolOdZAivlcBrAG2Vi0wDvUAI5uHIXpSLRGnUmlLt
Fi+r9//o24WJnbqlndphsGuBv6uq30CDboV0eDAMgieNkp6/9+QlbIgQxxVy5Aoo2AIIDgxEjyoy
ZZFzQW2vcGWK+aBi3ulD3UyjFyfhPgymXdoUOylJvCH7AMlsUGFFGEEBVYCa7QL9kxzeRVLitOVo
FUPF+TFbB9gA9wHIw1Ww4LGAtTEUMq2T5sXrpJ9l8VS1mGqY3D93J0OTaJERFOgaS7NXRWFCSAEb
mI30KbRWgthT5/Puqs2lrMwwUaJqzSxs1QVRQsVUyfRlwQgjpuKur+Wy2o/cd70YenZWV/DYTNGQ
QZ3I6w/FXjkuN9ItZUCXTphm+ptvc14QC6bKiAGNviAUvVAOb/X2qQ4/D2XKy2Uugis4SN6UHHUC
3u6LelpbpV3VVIqC4EZBfZ3sUtZF2UPzYHQVXvXu4pgx1pjsLBNrTKyXqoJg1u2X7/TB394qO6nc
GU4XvYHhsmkfc9U5L1/6jGHqPavv1slDGi6igrCypwiOwME7Agij5MCDlV+4IWOIydFyxQh1JYEh
DXQSjRA4aSugeM/ZSN4+MhevViwViC3ExVOl0ikwACstxEIDyhETnoPwFsScK2GUoQCa9SKSzskZ
IJYe/+hRwY8s5VC4+VPoaI/L92bkXPr0r75LY962kdaeFR1S8GzxFbBgrcoWCduYCZBsm81nM8Es
fD+ibiEZ400KxgVD+mNVTMYqE5qD2chaTOcoIKipLdkQQArjEAMzXX8MOWUMKe/dcSDxgHQay2ua
fBcHk5sVvP7gposQdF2goIachcVKRRgrTUd0Dr3mtWgcBY/LZZ+hzZ98TH5qkoVBOQWs5SkeLI+c
GEl//MW3O1tm8VKCFEZQCBth2SEH4ZXqsnyjbKoC6CQxnswJk5fKHnQvV+aYq7vW+z4vJk3xMNbw
Vt52Ikd7xnAq1BNBibHTfRUVtghcA4lj7q6v9eL1wthmHCYpcToiBd8xETSPYNgOYNDrFjaPnybh
kEkmeKfZEmUTdi1GRIjoSUNqz6WbqbKdBLzRKp4V5pCnXbKMcYBDDkHxp8ERXtUdqF+samc86b54
1Hb8si/ZdNDVypirdJLbKO0NsnilMBQWuETcCMwGaZzv9W5nLslOaBJnNu+TmoDPIt4B2feU97kT
KSA+kk8piO+NDgOehWuA4KmRFmvCaIjU3JrTeEzx/0bV1yL4uDSg4iAemT+JaeGl0nOl/SwxcQ1S
OwsaxnYshlamlFaGSTItsqIac15P2YBpZnB4YF42VTU7Q2S9/lk5i2fro0veg08DPXyMmacntQdr
xgJZdbl2i0ziRAKeKeZ8VPGiKUKOVrIh9pYiAYKdho7ef62Kr9fXtO1EBjo/yCNUtOjeBzW1ikGw
UJmiN4XOHH8PpnuS8h6DlwkYTpxKdEmGCiM61ux5AG1AIKeFInpdBmrcHDoT6m01v2nPF1xl3YuX
EGOMORZq0iTRUGBFNF1RbrodzRmyA08KfdMMIK2AbCAJN0W6savkpIHMCEDRMbjcBvCU/GjkwQmz
wYrE1log4KIou0TijBxdPivp0lY2qdesbGbt2PRFAGYGc0cOKVRaJ2u+p6ns74n5bNvTJQmSXCoB
4zbjHJDyVEG9tYhe8CPbL072LYVUOViGZJQm6LXAy54vHu10fSt7TKYZZUkbwPUxAV6KriqCyWS6
F4TeVbtPccfJkbZtGSJBgUBGo5WJZCDRwX0OvjyvjZUGc/XTaY7jD7iWfbFLvL4oOcFj69ZR9V/2
2KmtEHB8ZQ5LiGASL+w+pFlhXT/J26dsZYGJGWALb2YpT8W/eOb8h2ecV8PcoWazYEEEu/cPrKEV
AWsQbOWkob7xW7CGje0jbxq9skT7CiyEoOkEIyEdXD/BVH6lP3c5JzvfSkneWWCcL9HNEOgzXG2z
r/m0YpW90n+JK+GdI3eYp1XsOPuNMsbWZr6zzIQSiu6soXVGP5zhC5ipC/aAOUNhOcTED58a9rK6
SbHbVO/4371kwghKNVpDZiQO6l36SMfdMCWMGRSYS52/6Dwx1phnDxHHumpTVfREELvZuQh4Lgn6
7yKm9zkHQLzMYd+ti4n8AhjmTM0YsI/ktYgB8Cy/QTq61UF346WCBOqzj+Ae5FjlOSYTR7RqXhJM
fAKHZlZWrh/F5hNnWVctgFiJLnsV9UkWgEqxh+vLD8Jddy/twpPqarg9Q3tAEZN2LTgW6ellHgPn
jYRFJpKofdsHfQqHpBOmlO4WQ/toU5r+5BcnXov0crznzUGIohkQlYQYPWPNMIVwIDp2EFRLx+QV
REiGFXw3vxCLfDPx/Oh+lCJe5VbOu07pH75c5tkwE8SGKMhiaJPRupDhq8faBj/Fsdz/Tl1o47bB
jp5NMTdpM4+JmtWS6BUNRjSqxUef3x6N1Oqb3tez79c/4EZS984a9aiVx6Tg9ZJjYCY9GUQlRZhA
/RTkbNowqbw7ZyNPfWeJCV1ZZIA5rkAoSY7C3SyCEWeveq2fozsDWlLwSEk/+87FeA+/dvgfYey8
p0wY03FRBIIG28TP7o0vFA6vn8Zj8yDv+MWo7S2lt6skaZCFZI65NOtaMRZITQwZk7N9ZuXpw5J/
uf7d/mNJv6ywr/C6N6ShRlPdm98Ke/XnAPND5XHcN37s8Q4eDYeX7n82xpy7dhTFwVARV8RZcfN2
348nNXlKhMpO5B9txhEb3I5iZ2vMYQM7Y9/3koFcsgFx2Rz58fTj+u7xLDBnDAxyZE4MwEcheA9W
x87K8tm/boLjBQpzsKoxCsqoR30mFKW7sh5AHa/bMe/D8BbCHCq5lIVwTOFrWvqk5w9ZzxsQuqQP
eQu554/BHB1V78FfJsGC+SRQ8iVr+aTeVfvKKzHIRZU9nrQQfHmYKlBccTdhZu/5+kZue7qCkAiO
VFxp7BBZMmuL2AAk74mq1exbiJcYR+EDYHq40TL/jwnV6XpX1pjMANzLiQTIL05v8V3RGhek6pwH
++Y3W1lg4kPU6WYq4IHtLWLk6FP+OLThK2fPrtuQ2EQgE0yxUWkmNXjIUl8k3FiomjnaU7nHbPhn
ftDjfCWIhL6/SIQWIkdJjENL/Hi31IfEye3ylTYxyxoaOs3gXl8ib4VMkBAAzI6FgUbZ+UNRRJaY
8faQBoGLoPfrO4HnmFkRpkIlwEBwgm/HL+lN4oBmzkXIAI0MMDv87Hc7uV8ZpEte3cXZKKuTGcMg
OmkPxT3lyDGc9jW7KY9goj6geXd9Cy8nhN75OvDD7w1KnWi0tQGD2RFv2VPmgb76PjwOLp29E78G
dvjxusXNoLhaIRNMDN2EkoChi16pgkarJfuyWDyTN//Js8I8I8peNvtAoUExqPGAeBGFh0znwKB5
7seEibyXkyqggZdo3YsRts+6ytMK5C2DiRPpkCezLOBENdOtEYB4eH4KoufrH0TZTGzPX4SFwS0S
SDPb3ESQaPsfDWZwquAogjIXBJZVUVlZCV5o0IdCYA1kZLdT9iBXLyQqHS2B6mPa3oFO2c5H85Gk
8gs+r5OaO1MGAWv+VSXzxyUUb/NacGI85/oyd0jWgEyhspSB8Hx580W3WggTf5QWoriLAteiHUDQ
UgMyMkDGKDn8sfbT+0PzFghXpxSORdAlBgV9aH7UhMjJCt6dy/nwbC2NKJMSKhWOZVmjy9FhHjw7
cIkENtPx1X4xwUaO5zACJx2quVJ7R/rwFpj/Y6AJx0U1vlx3sq1y0+pORQ30fZwBpWlaxxKKurIv
/1Qg22PaTYMBexUlEjHneAJvYUyMiYTJULocRV19vDFrcCgq/tJ/LSFrwVkV7zMxYUYKtX6aVJoZ
pd740j+AW+mjOTvCj+7n5FaPyw/k4SAz562PRpYr19Ib79nK/wR57MEgjA8HqkI3TSbQpXfg2f40
VZ0TZOBMz3i6OXQh1ywygQhqFJAqkbHQYu5v+zI6dNX8NKA7qzTVD9WsXc7GcmLSG/h9tcJRrsWy
yfAFAc0lB/FEb962dkw/+w1B9e3FEU3XwDtvEHaONKzNulVJQ2tOqjs3/X4unxLw+S/VYpljZl9f
2/bHO1tjnDOvEjS8W5pd6k86OIHS5zIhVoH532xHBVauW/uPpMyAYDv4LLWLySAjGTsILqN/CWj+
Pzm7YKORlr3VZzCWwPty20fibI8JKnUhldKktedqEPB7JdRlUBEaUaTs7O6HXtg8montu/hslf6q
lb80FTR141QGJrLKd3n5UdVKTgdg+7OdLTCfLVC0f1Ef3RjJdlepL6TTbosEUg8h0U+9DJLbhQz+
9c/H200mwCyGWQ3aBLiCBsZoiPtYSyif4uavaluEAP6IIUDlYqArCOM+zEEUvz5uYJrHTQoJcB4d
5eaazsbYaa4+KeKyM3AAxqRz6iURQa9egqm74Hwxnh0mHUgFotbAVuJ6EwG9z1/L4eMEZtnrH+iS
Y5LmAqvVyO89L02DNsQoM61H0mlFVJD94WP1BG5LDBJr1uIiFQIk+abfcakeNuPWyjTzOsHUbaw1
OXoQYEQFanZ8rL5N+Bf0tmBXMjC+hqEu9CAgJO1eXzRvZ5kzPsfgFADdLr32HufptqlvhP7huont
hGG1OPobVidaGORRlnKcaLRKycF8e3v9ewPwXXLbGhhSIbUjaobGNrbbJevyLsQBqDOnO66sGbhv
eDFyM1itjDHblwcLJKpQ5/BMIbeWOHLM+dP13eNZYDYvB43ypNSwQJbCiYR4J5u8jGD7YlmtggmI
Eyg3kriCDfUueUYP+4byi8wlXvuJCwEu5/qKLiHi9JwBuWsCOwwYLwtEb0YCrsAeCaR0F36J7g3A
w8HrTb40z5kTebENCHzkRIsV04dr6uh4V3KHJbYrYasfwTz5RFkZ+mxGSBFuAE6Alm7wWcKJG+6L
u8jLvgaeqtsQiJAA3fbkm/6G1/LePHgr+0waJsV41fYh7JMYzNyiYZttYUUD5+xxrBhMCymMzaxo
GoQ0MbhPIM4Utndp9udCrfSDgpsECEAkXgCjvz/gcU4EleCroj5l+Kgl+sojeU6PIP7BNOj855hs
xhxz6CCIkwRdSV/rvjFboBovDy04m1o79d+o01I7yS3of1RciAk9CBe582qhzGHErMZUm6jGeQlQ
jc0CwH2ZfurrZT9OXIrpzSxlZYs5lLiHwm6iTc0M+ktyAmeEWMIT9AMsRQVz/M/rh3LTUVbWmOyk
jJd+JkAde7lw20DMRYaiicwT5t6MZSsjzJkzS+jFY0QB3igFgF9kYM7lcXfyvhBzrOJEUWRQYCEj
UXq37AqnAcwMGkBWPPGkJzmm2IcNegKNnBpYDapgu0msrak9EW24E3ru45QeoCt+9xZRVzco+Byg
nwVItGdKVldazTPlGkex4muMBn5HExMen8L2NXr+Vm/zrSuTdTJJ0rjoyCOd0SUAmwd7aF340MDw
lf113+NtJBM+euhwoseG+6AWygct+95XzcEYP/fNtLtuaBvqsVoUEznywmjKaUbzoXF6jFjnGVgX
I7s9me50MHXnaJgW5VCGzDLnzuMcL5abYzTFRBlbuCUSUCiShV4rmo5B/uaJsVoe3ej1NzNiTRkV
bCRJCCTxfDlvnZSXi2+mqisjTKQYyDKMY4WliH3qogdshapid8surA4BNOM4X2yzeqADZqcDWX45
zjVNSR6Jlfp32dy2I56NMQ8ACNqUZdzDmKkHAPQ9mQSSHy36Azqv7Hg5V/R2h51NMT4PRGkvdilw
AdLT+LPCeW59Y99BkCGjiVfw2tkgp+K9DTfDCIRFdEreqKKb/d4/lELIMT+EM609aHD/+hYPHMyP
FC+zU6Krw3P6ze1cmWPCvQa5vk6gRUl9iZx2vlfzkyQ/jBKxOU5Cv8tFeFwZYoK+HAStWtJ7JdpD
zwkjviUQHe030y89c8+LVptHGeRIkqpR6KzB5ABzPAUtEbEqM6uBnkKVPO8DqDSOknd9WfRXX67q
bIg5zcYYjBCuQNevSYQTZJtyyxyAne4rWXWiQYXgvSE8hUTdg8NF5Z27rVMu4/2ECWY8iYEZe+8q
/ShVY1bgSRCcGtkx71CvKJ4jTHBCIHWfA8x9N/2ce19xwfD1x3ScOBsr22wXo55IHJX0OWK0Lw3g
K2gPK/71vd08f2sbTEWhzJqlAhMWzSHDXdLZzaf4obvprPjZ8IR9+FoXVnzHgw5vXqprq0yAAcqj
XTAiIHlqAA01XbFmAk6aZLamFFqmFTReR19OJXDVTE6jPV9fM89xmdOfm+CCq2mKpyuukC6PPVJY
vX28boRwnJY58xmEFdH0RNYaJINjKp/NiZdEbvc5VweQcU3S59Mo07wLPClAeksBSIsoz2gfW2Vg
5U7stF//6rV2tmky76gl0SDUl2DvtJ4gpSz2sjrfN9Hr9c3bRsStzDBemS5ZkCz929LMzM5fmqME
vUucOozA2cPPuPcXF7N+J94cHOermYxflnMeKSFF4uUYpZjan63AiyfbV8+vYMbCeAs9yschRDBr
XVRA7WUXlzbZqz7FujYfBMXi0QVRR7sSPU265FUulMeDUY05wrS0VO4UQsgQlO/zfJOopiUNKPAW
3/7m40EFzcAAHPIVNkkn1SANAZ0/UO7012nf3FVPidPdLI/0UYr5wuJzdAgdHing5qk2NRXSgpSX
yWBOA6Zo5SIEosvLNRCUazuRFDYciLO2zTTsbIX1f5LV1QQRezpy9H6Slp81bF57K1PMGUAnKqjN
EgsSD0BM7qCC7VMZF94DZzM5WZlhXF5VioZMLcwM0AQPv9bZN6MbrQQav5yt27pJpZUhejLWjmiI
OiQG4Ratqk8PkdChxS70ta2OhexmZQmOqd4crI7kgg1c6kfoqRe2Nig/wyr/HgcLJI2jKdnXyIJt
MUgra4DOJud4bv9GE6xaqqbphJ36bvKpqoMOMy19OpTQVlPdOiAFSGCa24pIvaUHDQc2tb39Z4vM
PbEMgT71E+7fpJlfMUsX2UZXn5rIvIMi9FfOJ9j23rMx5oykBOKjhoShhT+fA9+MpCCy/3cn2Tlw
QUxj9DoR5wJ8M0GVfK3QOFu3WbpECxBjWyoBSyD7mAymuJHFDDaSY+9C+gsitTYkZOXJlz9BePPH
BLY7Be90fV/XPmTYu4n3C7aCzvoXMKkpVMjrIaXNcmE3YFq19SNH6r35U3fIUNTxSm/cNapdcwuN
W366tsukMKW+6KZIYWkYb+6helbcTbvgCEKfmFgxmHUQKG70xNc+8ocnthz2nLqBevb9MZ6kbgjE
t4RYU46x2vdWpMRPQltj3IBoXAGfrftybY65vspqRkwBjhMrpeWX3M0pYxhIg6BjAEnu38CrbXnu
2iLzrjHDAQX7CrlpGO8pGeTiQMFKsiJw3yVgVQffzm9wlvJ2lXGkSdQTGWpaWOahfFG8wonBygZ5
xcVKXqDXjVFr+HGtWz2UYj1OVOBtMeNMQTYbVTjCdufRV2OGJDI4Ui8iXg5Wwfwjxx5vg9mQl4/R
MmcoPkFM1DWR1sUH/daU9wvutwyFcq10p8K+bnTrMl1/VCbyyblQRTp9SsWa4KeRZANFCho6Xy4G
b0pSJ5swV5vz2NiurxRj6+/PSjKYQmROWKkWgnKnjIocN0jy8/rSNpPl89ouiKDHGFrvXYMjQok3
W0jZtlaagXdOcEGL7+maNT+Zi935lc+r3myHv/PjmMkdwqHpR21CAB51Z0nv+g6X+8ijSLl+NBD1
3m8iZGkbDRkXihrj69Qc8+/KZKsL78WxHVHPS2HiTN/XrdjSsJYA2vtCT32qWnEDEZPQ1ZzZ08Ha
1B/fKOYd3qOKZ5uJOJlZdEMOjDiUdEtnBkN3INfAJWpOj4GjxLnuLrxvxkSaYlCqSqIc3QYYWau0
wQDOUaz860Y2O6lrn6RLXid7YaA0jRT8U1aoaoeCcKfcfaP08gOD23/mbSETU8Q5iRIqw+FNAHuO
2eSEje6oeerVBFK+mt7wGPu2uFneFWcYt1y6zCzDEb7fTVCMpuJruaR+FgV5p3XpbCdKT0B7QCAm
vaiQnCY8wNzmsZAgQKODKENGEfP9Dnd903Tg/KEOGwUQ9C5diQy7MWy/pVnFOR2bcUyiVT6MJ+N1
xXzNEWKLYLDGG7KLRH9Rd20r7687zKYFQjTMY4FtSWbZ7lojlYDWweOgIy9l3EGFiTeDz7PAxCo1
mnu8vWEBA1OvjZhhnk/Uvvxvq2B8IleCQJFKVEeWUAV+eBctMuce20TToyz4a6PoMlcHyxDKuofW
PM04F0+EnHDpS5VLb+t2nx2CwOayH/E2jolOxIyhzJ3gKA8e2NKfWww664/kDvF4l6HqGTql+ze7
CPELBTcmARXM+yVWYTPoY4cIVUWVPesQ7uHBqreX9MsCW1gV2n40qhgBt+ulYwiSDeiO8zCR//Gl
zkaYA4q29dTENZYhP8x2hwmf3Nbd+Y6y7SZu6BAOdF+mzsUWemRytsc4+JxiJGtWcEhp0kpZscba
0j/GB1D6IzbtDQ9F+nsUZfDNAne6Dx7j1gZPCc9BtxDroH3BhLqkb1Dh4YAXBsDkiMTIfKCFLqAK
k5/qMMrdpJMcRQhuw6DY9w1e/ZOOhvR159m+eVb2mZugMCZhmVE79gxTdHK9Sm2lzhIrBy4h7EBY
q1ZSbY2C4bYhUMapDGhZRp4EtfjA+SGbAVolpoIfY4BIjjk3dSx0fQxBhbfvMewFgqPqf9OsQN/9
IwIF2ejB5c2V0b964QUq0ERAx0ICgIWgpKAlh+gGXqSKIQNaOVYnVcD5MaTx6fr6eIaYQETyuBaM
GfcPSfN9MHSPUZF+N8Xs8bqZ7Uf+akHMNiZTng1FgIA3owyWu/FBs+eXwuu+hpVX3MQxGtVQkZjs
jFgyJtzv/4+061quG8e2X8Qq5vDKeIKiZVm2XliOYARz/Pq7oL5jURD7wOPp6uqXrtI+AHbiDmuJ
6EF3fcVGPpcvaZI2992Kcy7Lc9U8z8Xd5QOK/j4XW42RdJIW4+/bXeupreP3uYhUaL/JszkDZxNG
ntn/X2Q6ph+WT4DmLwEbTyJQNX+kN/19H6HNI6qlC6Vyfnyiejy3bHcF3chf1uf0PDxWj5jUjuqv
aeqzbTPsOR4u3yb7mxfUn59FySUTdKIObjMBNY5n9XaQJKNfpY27rlntSYXsz0M9uUOfiPbOBAbB
l72pNbclNvxRgNY6P60+SmkT1Gl0+XwCbeGnUVLQdzlURlAZSpS79OSoiDYQRcdgYWaTYJimlmtJ
jthoLIavDS2WMG5mfJJfPsf+R6uJdWdLdnagSztd7YqUjXOyaIX+cXHnhOND47EGz4LUgmSuiX2t
g+hrcldBNnK5KDlrFtzhiD2nOddDCxiE0py5ln1O12+D/G1YzrVUCM66e6MbkdyNpnpsgEkZEVFV
CsC2OCdAsp+0qhMVI9nfeaf7bNLXkYEtZ/NTDXGcp1MyoDeRApMSuWHn6eo5AWYkaFOCqf0DYtoX
dXsn0lZ1VXWApfyO3IfkptmDSlUJKca0gdb30U7CATDfLP0w84hxJqEGUYQKxrPG0l8DRqUiQuvY
vV8bxAy2ozCoVs7PSKCnNccEIW+JUdgpZP0OI/Jf7Vk/CnR294JfBfE17WQcVSlhEAjkV3GUg+VZ
Aapx51uoMjPqOeHB9lPIjUAuhZRJsuT5ipSOJJ56Sp3PGHcL1w/lkdZsXZfRzYvyt3950t+3aXIG
UhlxUVoJYJo6CSSLrSPTM5WGx1rKNY+msaeU5lnRl2/YRbgdbBCpZZi7y2y5Dohe/srGiaCFM/jS
PMt+keiRY+i3pVoEAxAPjEb1ayIss+3nfJt74ixM1TvbmnL8Zjaj1wNjPkQ5/MAYpvQY06+iXYH9
dwEBEnqcJus/cPKAZz/KGUvtAGvYBe3R/pqD0yr30iUEz8Wf1IfZrb8ztI1ELttae2zmSBmy2uQK
AOnn9LSFPRMZ1O5kgbqRxixuEwNkmow6SCwUfGTa0T9w7AW4kP4BZGctBUHU3rXgjTwux0JXLR4G
KYHOEVS/9DQ7G/M0ugsBXPff2PBGFJduZeWkLGQBRtg/uF2KuqUjU/+EjowZ6aWn45Iv0i+ZaQ4Z
A7d62zIWw8eJ7pHzhONg25bdMQA06wEAcmP2eYrDyxfI7oc/DThNALrtWDIiDacaFSmquBoxWmnK
w+JJfQXKmLHGl4z8ZGkTxVgB2AUvi9w1t61MTj30si6GlaICodya2JFAl+3WAigMfeEwJL5o5msv
RcBehq4a6LfqJl+L0uRaSRwTcbRXfklJZEkxMNVVdNeiyvxVNEBAK0VjIXsPpyMVxvYAmDneYfF1
qlbpsYXIso4PytIALfRW00Q5F7umd0/3KoQH4Eu1spGlGvm4qjynWCWxm1MpXy/rd8Fz7Sn85jAG
F7UG5CEjQjHur3m7ePQnm3e7+giqHfwr60CG5Ow5T/KsNiu4KjDsBc063w8ycVypBR2xETvnWqm6
4PL59t7KQLKj6qiuaniyt84RlKoFpg6ZB1lvDOOxlEJDBF+1d6itCC4Gz8ZSN3Mzm6GaHWR8N6Wg
uVQPxvBdA6XY5dPsLvttZXGxzBkmojX1wGYC/uGpkJ8ZTwX4mbBP4pEoMcLJb90eMD+oG10Wvluz
2grnwloyFc1oATE7jHNX+Qzodr97pL78yYRX7s8kGiA7ducbJUjv5k+YTgR/nCJI6/Y+qTClIGM0
xbBA3cBp0FhNhGCPHzimjeJ1w1NRPV4+5a7/2krgIkDnkAJkokhPsiPyBUB0AynSoL7uKshQ7DNA
w6gAGnlXRzdn4gLBUlmNBno6JVya1K+NZyRHrp4LAK32/IkJmqt/MIzeDQCTGQjrFdjVw3wJcK1u
6nwb9OeyFEScl+8W3m9hkgx+EajqtsbTPdCVmIQkTEP74lcJGOA5U67X3PbkEfW8Qm7DMsbsktNd
96P9qNX9TdOUBchFa28yU8trjeS4lvmvtimI6Lft+brtb+MU2CYTiNcRQkLNPLZXDKvcxhj0UTst
xz/gdGF2f+km2LNv8rKqoGOTDZAmA6GzLkPNryJ6Lo9GFzLqc+GY7p5pbE/HNGArL5YHDAf3Zmg8
kJvuq4kBzP5sBelx/DVdFQEJJYHe7qvU61NztqhnxjzEKGyGc3Nwlsmjw10fw5Nnos78nofdnowz
ybybkh4VaDieVvXA3uI2UmRjlmWdVldbBoGf2/1AMVUThRkNmOgA/Hp7kYaa1N3kzEjfj+opP6Qn
x9N9KwK3EryqaN1gt/C2lcZFKI2CTymWRqTTwYQxpKCJmjGwe195XkIMCQfyt+4p77zZ8ASObq/2
b6FJKGN0Dt/iPGVrb9BmcDRYamUZ9bUDtK6wbMGzW8k92g9SLZ2rZIp6dfCVwnxq9erD3/wAHWDG
YAcBzxkP19VoMEUZG1vh3KHngjy4WfzRAPmPcj/3YFoEU105uX33Nw0lwHpjRwA40brFZ8VNR4eu
Qf8ltGZ8/tY/LfVJcDKmkLzpbyVwphjbqdQYRWWGNHVnf70qPy0B9SvUyyTZq8sXXqXyi3l2Mje7
Fo4I7TmCrXTOLpMhr4qmgvTWZ0kC2B9Abj4fnICB9I739bVosmRXh7cSOQPFXF3lFFnxzyd9O3oD
KEAZvGX1ERCXyEdKX37StL9JhrZSubhJ9GEFe3QGYuaw/FR+jU80lG6Mm+wJoPwglG2O6gEj2tNT
G3WCnaS9iI1VJMO2ABWmvYOhrzREbK1FjrDGzoOZ6D8nu41Wq1VFR9z7utkK4iIWaB86VV5yE4XX
KZhj13lqHvPICNZTDSaK03Cso+G8fmmCLMr/oCmwr0mv5+RCmCTHtT5m0KTsiKDpKweHuPRMjozY
WT5IV/EHoSrt+frtiTnTmTBCkVKrMcO49rDc/p0c5mMB00mjePSca/1z9TE55/50FrVkRW/KWY1q
JoNTFgu8vlMdiD05WK9HqXSkomGU3ROaaDGisGE44DJ4G146AI/lUtYo6JirD9JQEbcBsGkgYwPX
79o2wby/0/4FFAlg8f8jk++hm3Uda7WKtFnpQeSzGN8dm9xosohSZ7cWtZXDBbPKXMiMmivkmEdW
WF5uWJOg6G9SEC8tfmy74kRr9+E2Z2N52CbvcXplnccEma2DilDluKt6UulflaK2J+O+vAY90cbU
XkwkBeaJYNqMuAxpffSM0zBGrKBs/BBEkb10dSuSM35bLwcbtLdIIBkCyT8YVAAE/zMMqt3vnq00
ztYN6OVUmZBmXi8YqLPGTa0tW/7ge3K3WWyZJmixVWzJAoXh7cNNObWddUQCwrZrqlOK/3bYsdEO
DTAnG2RcNMiItwbmYTqIKue7E2Fb4VzI0vXMrnNA/L60tFIkeVZgYEo5D/8qL7csYF9ZaPHrzsvF
b/RzWDpTbVLYhD08ttYvLclcKoEEb8pcGbh9sYLuQKP4sJil/9wnD3ZzGMzjZV3adeSb38Cp0jT1
Vg4eHHAX2RTBeKnnKAHCmShcMVN7l/dsxHA6NOpdThvNUcD4QY8TbB+Ar1flkSG/i+un+85mI40L
FTGALdSc2ErY1B7DHUo8agGorfRQV0KTxwKfjxA7ajez28jkdHYm6VhaHWSicxWQ9CmuZb+piEcV
NBWy2yoWZBr7ZrkRyOtpYVer3eNK9UgL2Wz7+YWlkoGZta59SE6aLphxEN4rF6DIvCxDA06isP9c
H6WnHPYY+zXMY/5UHHq8pOgbaO9D0gLGKzhIsYMm873QvknsrFA1kI2saUiBkliQycuXxWtzSaSi
u5awkcXdJyoS8jBWPVT0AWQBV1gVgMKsN2PQXTEoSAzICV5wV6Ajg5lSNrGmZHBamimp3Rf4FmGj
N3G0LF1kZehoX7bv3W9WFPh/S+H0Us0zJ50KbHPjKzJgBTnpg4IVPiUowVLtioruuyF3I427xLzC
RMCqwQqc8kvdRZr2WS8+Ck60F/1sECpbMta5MZ3M+RKTVia+RnFvNAUEaULJz45mx1bKNN9JzXC1
yOoOZCjdOJOv9S47pIrx7fJveK+XDlrUjN0OvEkgi+VifmoUg2KAWTkyluWeNlKIvOK6tMijukxf
L4t6f6NvRXEOWsXKHO2cAeQmi4QJhy8VSAiWRVCw2ZnjeCuFu9PU0obGitl+Fb4MyYGGHYrGOljF
zZf9J3ptZaAWB5OdIP3ccSlvBXNGoGFfJq26tonke9lbgvmouBg3uGMxVw/HZ8BACqobu/fJip0Y
ssS//NOtXTFj5hEnbdTreBgB9PwNOM/+5Ud7n8njVBsh3KORTBmx6zBVkTQ89fQZaCluZRduJgMF
jCqCE+3f4UYa93iKvk6QgCOVn9jEBlYcbpVD7GNIUfEy4ian6uny8UR3yD0apao8OMtcRZ1c3jqS
GZVWdtC1VnAwdktvkwYHH9GmYjpsmhxMnG/TwJxmtKUdrKzXc6+pP1i5JJCwdxBHVnQD86yYYOC3
jeNe03MbbJXYyRo9WmACu6LHYvp4+bpextX4g2zE8HXDuO8Uu6/7JmKcszomDcoguY0P5T0JHMDD
Yd7xRJ/ZPPF0iB9FJiY4o8N9eeVUzaoihQMh5mcr++JYH+fVFgXP9/ndy7a2hm6ahdl/focT06p5
rFUxidbeWN1uRD6SlrAuMFn7SSz5GF08A+fAo1MVznr3TRqNU96gCHb5pvfsDkvjv38Gp5i6tqiF
lshodyk94LKWaIj7oMgU32nbowo8z8vidoLr22NzGloUpCkr8CRH2TE9APyLveeMz9l1RR2feqKx
yD2D2B6Pi65qa3cxKRyIKzIsV98UuYgFai+wbSVwGV5hyRk1a41EswN9bFFdUT620oItKpHjf19k
xtUxSj4EcID788M3ZGLz3L1FotKcfBD9GF48oQo6Kbm7FATTbgksUZIk157055700eWn2z3oRjzn
odVcr1RAy4K+pSijfhkDKwPaWeFZ7X8/efz2oJx3zgpzWhlodLQkpjuP30cR+MuuVmyOwik9lTS5
waAPtAJY23Lzc62U4PJl7es5UlGHLfXYjsn5kII2WKbV4MA0sKvoX9OgxDLC7GUp6BNzX0QwzZTs
nbvcSGPOZvNd3JiNvg6yTSK9CMwqD3LrMyqtnqFd6xSNZC1qi9a/fMJdJ7kRqb0VaWdrqmulCb0v
+soz2lxzwYEezRMQ6i5L2nVRG0mc4iFv6KbCXEk01a2vGmoW6WN6lFLlzpyKj3M5i/Rv50ORKeDr
43EKqLF+h4whxIh9KGbJHVBJffuqwxgnVW/Z8KEq2GERHZFTyC5Oy2VYoJBOmdwaZPAUoKy5o0Fu
kiq5n+pZcKX7j2dj0QhVUxTeOadlV4odl3GKA9IHE62ipJs9rfxw+d3+5Rp/S+E5rbLWwLqJrJCo
9WMkPkizKk+5GfzFN0fwGwJYVpSUMz1/bwevEjmrK8u4ojroFqIuiKP5R+cBUo24DBagDOngi8B/
/8XKX+Wx37OxO1C42e1IX+ThAy5kVi6t7vfVS1AvgYO+fKG7Vg5mJNM2LCw+8tld16/yQidYeZ6a
rknl0SOSddc58VEdm9Pc6603xgM4iYUT1uze3t3rRjIXRrtp6WyZQD8ZMPZ8RAv1sNwaJ/s8HURT
Kft3upHF6WYvSZ3atwM+rMB1xEC4529A5ToaJ3qSwF5/+Up3De+3MItfVHdIRhMa4wF74ndk9dr2
UCvf23YByqYleL7dALqRxSlnlccDOG5hDhWqhbMzAtEB3ZieXC+VaCJ+/70MA5NhmON798GvOYNV
22uS4OMUvS68V3xcbpvjn7yXtmtzmIAHEokqg+iQCwRdXE2jaS9NpEassbUe6LeaLUqiqpb545mc
kEQC8qY+s4+rys/u09vspx0MZ6t25ai+qr3h0IbNN1Fhhenke519/V1c2KjTIVWqHk+rKGvj1lQi
bmo7GLfqU3+UNdOvqAMgnu54WaN2c4vNdXCxY6KAdI6XhUQ1LT2zO+nrr8sCXvZp3h0MILYWPvB0
GQ70rdPRNM2sph7RiTTFfeW0mB5T9cZtUuc6Ky37SSbGty5Hoacfm8UtJ/VhVef7Xi1uUkxO+XJW
fgGk+GfMK5wtrfoVZ6l522nLqVHnJKhm+dvl37v7Dpufy/nIUspg0b2Kpauxd00pDfM+xOwQ2AKi
oa5dBHb3ssAdkD2E741ETiOBJet0ylwk0RyioH0CMmmPmTPkQeflgGB3WZroeJya9RjRafsFH8Rt
U4Wt0fw0l+SUjFPvTXSMZsw/u9lShZeF7jvJzRE5LbPqda2dFFLNaztaj+vBCJIbxWO0wRLG1C9L
23WSG2FcdpLQajVUkiXR0nXnurupkpsqe16d2luFOcOu59rIYr9lE1H7tZliZdCZ92feJAsXK+hC
xkZYR8X/fI1cXIvbaZyt+iWuoW1G3Dywj4x+tjmCXVcX5gsiXeFCm41mkSUpcMtVF1/NqvUsKZav
qPSwUPWmUZpbkCZ+v/x2u5ne633y3eq2KEeJkCqJijwss9Q1p89dJQKZ2c/0NlI4l0TAkZpbIz6z
Wd6FwhCbMvid6TFqaVGmt+tlNwI5p6Lnc5Hh6UiEwX+UoKTFtfRVODIiUMaXY2+Ukc7EHpUax2JV
KFZoZWHUidbr6eAcLr/Tbm63ORDnRrRyygaUWXGg5B4SXXNUT7Z1zLrioFWp3+rnwhYEkn3VMGxU
drE6h5rhW1NLuoJoA4EPqaeHen0gcMaDaABQIIPnh+kmU8ox+U8iC/hR2HastGAw/wIdnTn83yex
OPWrNTA7VSbsyjIOjk5CFNdcomFDus19Gwmkppxk7dq2niTlqisVV0P4ufx8/2IBrz+BU8jCKSQd
APpNlFytoREWofFh/CZ/yY8YdYzyWOiTRRfLxTiZqmZh63YTtbl1rw9XySQ9Ks3fef7XU3FaOc/w
xZWJ70RVQit4ydw2+6khs7D7n0MXXb7CfZN+lcVOvDE2LR+zaa3lJtLlzF8yxSVUYGP/khi8iuAC
GS3MfJoaGNmInc3yQE7t4s8eSv7n5WxSgUrsR81XYVwkc1pJUgyKLETurvK6cHOquXNB3Nr8YqDT
ffnyhEfjIpkkrdJoxXCIbC1vilaA8WBMiCXcNMqFEx9Mu96noK9n41yHka/2pOk0gWMcfQlIZmZy
YDhxWAP0qRaCqEKQ8Owqh66aNnhGwBvDz5mWMTWJlEARp+dFKf05IYIL3LWnjQBONQZtJI2W49s6
0T5Nehk44Bo1JDm4/Ey7Xh7rMxiHxocJ9ijf6ri1jpJeTPASacdIX5qvOrkzjR9ZR/18vhqAuKkU
Qv499tPfPdZGKLvbrWFl+WRpqdFE9AoTed5wbR/jMI3agPxgtUjiJ5Fy+9/PIcAlb4Ry1mx27Zqi
cYd4VgQOLfzRJmC9H1xbzQTZ6X4uvBHFPR1JE0XrFbQwOjIHmM52HY0Go3kousyTlqNeUhfQqZHT
h0bZH9RUoJr7vaqNfM7QMcnmTBnB/WbH4WR97P0FUwPK2SKudZ4Puo/k1WtP/SfVZfA3IhctUinO
8GUNHIhjj+R86DAd6GiVW2W15pElO1R6czLKLMgdkvi0N39dVub9mLc5OOcFqtRSx54lEKxMWgwH
DJmDyxuUlUA8OzDFcgT1vX0vgB1MU0Pp8t2Coo5JbHzV46yOlUeovfmxKA3bdwOvErgwnixGbUoF
3ADyFUIst5iDIRbOdomkcG5A1TJsEK0wjt7HOCKy5Zw8JD6+jl1pPTAqBpAmqYdFuN4skst7Arty
FkDrJ4h/7bGgHpu6zMojUHLA9CWlXu4jj/bT8nhZUXYjof56qZwvmBwK8mMbeiIPV1Tr/WSOOu0M
BFUvGe3of5PFOQMgMJU1YDdIBD5cb4ntQ9Z+WPU7e7xdhaDJ7G+9d6yv5+IMv7UVWpE+T6JVKX4m
U/cjAREQiCOdr/MgWgZjZnxJFmfmk131Ut2hmpXnpusAlFEdng3zS8UgKCMNHZjL17g73uJs3oyz
bdpL2BPW8GX8D/tP4RfDTZMcGAJtBZxG1/iUnQx0pq2rUjDkJbhVfltXH2RppDNMUDK/O+kxWZoP
a2F5eZoI1PKl/3DhTvl93bUhkpQniMYAE/ZVYCuVj7mn1J5B3OJT+4LJYl511yPALgrXOBGvDLPc
xRA7Q7wwXLV1HR8193YSXL7ATA3OCU0kL2S1hr0M86GVZg8ZuGsasSDj2X9i0CQ62Fey0M/injir
i7bXJrRZK8NtHVf+Jbmd2z6QQD9iIUxaPOPeicwD8aWPl5Vr142/CuZrErlOx1VukKtK0rc2CbVm
FaUE+xKgoZh3w8wZPw5t2wYALGAVEWMPzwOauIzSsDj3oBDvo+QZBNJ/o7XGq0TOPsvUstLRgcRl
ySc3Tq/QdwtJmXxKRcm36Gzcs7WNhE0vGdMpCkBJGvvnMDxdfp5dA3w9Ck8ZmFVLlqFunkRxgZV/
zfyizU4gk/YANhqBpu8sYSNN3MjivtzToVEyTLUTIKT4ywc7stBDyx/7Opi+0F/jrwrzziWiYXwj
XXXCOvGuT90I5+zMorEO5lP4775DSgxL1npMTQ2Nn+dZtFQAD5y73F2llZ76Ur9PFzBKq9PXObe/
zYnyICt2ZJgr28RN8J8xFjW+d/3A5vdxaYIyFJoxWQtees49SYOMvo/s5m9G77ZvwBRu830wap0a
yxYGCmcjdVGo/zpbdzUWJ7MCI0mj+nxZu14mkN95XbSdma3oIPXiswFFyQ2HIPmp2yPDa+zcNEh0
+FgQnASA5s3KgO23tKflvIi+v/Zt51U2lx2sqpxbFIMsEToELp07NzMGX3A+pjWXzsdlBdmUSmOp
43zsSxx4seSkZ4GFs6m+kTxIR1kwO7BrrpiG1kwVfR7AX719vhbgzYldLYgW4A8tfya2B2pKeVlF
prpbDN3I4aylmOe5LFk/rcUHDiuGsh6wE8XoAf9VFr4RxSn+omgdsWmHUtAIfsP5KPdAtlhFjlR0
cZzeG8BWLLUU8W+osdXZ5m5pfulsM7RVoZsT3R2n83kq1aNjwJLjgoZxuhzmKotaE8gPfZ1hnT++
pr11nafO5FoTOkZ514sG/XZnXjGN9FtPON2vVb1tyhZxw7gd/bhwu/v0OfbbgwnKqxl74KDYvRON
3+3nGBuhnDF0C4l7a+gxrIzF/cHrrwCGGtJbAuDewe9KDEPJLglFL8v+6jsT3EjlgnG8Arwkq0dM
2ypfLKDCyw0WA6VDppBgNgTmt+ukLSxasM4+PBoXjmHrXd2x0YhB6sPEsK6VRj9aIzaTL/uV3TO9
yuHT4qamBHMDSAoxHeJ2faQ3V8kQOuOVMU7BZVH7xUQoimwDpxCoA9yr6aNG61aHqbM6KesuooHK
OEXaU3IS1kl31seQA2ykca/VpSCNIgU+2SbaH5x59arBCMw4DqUyOZtoHGdqRgENv1w1tgiseDcg
bGRzr1dpUzU0w8tMpVO6YGQEnM4kmvXdV5Hf18ljc7IKuqPKBmqLvXKVW4yduD/NbREJnm1fRV7l
cJGA0tWul3bCoH5Z3Stxbvim1l3prXNTLXkAzJI7I02vsG/tD7bxqSvjBwuc864DuN6gzbvHBZ82
S4F+PJHnv1j6ZK8MpCcUcEFcw7MmJlalZWWM2k2PYTAwmoXKmLiO1wcAK/bb+gpsZ6J6//7jvork
PB4gweJM1zE4SAzsO3eZuwyiHHI3hmxOxVnKGAPVz6pwKkI+msXg5aQHYpHqm6tormRfiV4Pw1mJ
WThDEVfIlBXj2IEFUls/EtoKnMx+SW9zHs4eBn1Skm56sfwlkHSM7IHY52VkT+49uGpf9LUvkshP
+ivShGUSZhxdANi9rcSXIcE/kChQC368P0b+bgypWkXJQCPDUIIhWSNjHL/ZSxK7rV096ToIhbTu
Uz2s0Wjlvaea9KQWq68TVbjnvZsv2jIAzBVGzMqj/OS15TgV2huYVlmC/59BwNAiIjKGEKbV/wt4
YljiRiCX9/QjiE1RFGBlW3JQc9epjw0j+3gZcE3UA8haEhSqydNl97SrwBux7P9vPjPWUU4M0BCg
tDo9LFaPYZLTmE+Hy0J233YjhDP5fJiB4AhKhWhYb7MZfJDLr8sCRKfgDL60KwLIJ5wiya6qkoYt
VdxhEq6q7iuFpWGkzsIIH28VYNUYR31GtB+xW9acXuhs55senYQqzLAyItot2PVjmAT+jzwudKSd
ove9jmOxUn6HPBgKYV9N4RrY9gd9+AcBM3L87K9mWjeC2UVstEKtx37p0BzC9CBbohsP2gvZn2hS
d//ZXs/HfVGkZWUAhxXeM1FT11k7t6gytxFVTkRSOMvC0n+qqAZejQ74YOmPMngchCMV+/2uzZVx
htRX3QBgc5yFrdA4PTgmwfxyx9a08+G4HOIkvKzyL6tI79LpjUDOqEpHyhJ4DPTyLPkenNUjIMbi
26yez4k0qhiodI7ETp9be8FyoGYlAALS83Dp58chLw3ALWLPp9IS9KCS8gpcIakrO86XVWuOlVx/
B68HcfVy/tCb2Xd44KhYlp+XTyDS7ndGKyslDI2NIGLTaLS8pHkcumOZigahXgbn310VuD9t+CAw
gRpclCYtxbJXia+BqVcOlpT/GE0ncWN5xhqj1QYJXXq3p6gixyVoS4aWnCUdM1N17w9LNgd6K90X
nWICwL37Qrr6q6KM0ZSQ0ByXu8HJfirS8EVvltJVZ/kG40mlW2ftOV/6zOtqPfOWRegadteONkfi
UoJSTZO4VfD6DZV9Z4gjycnPo9I53lq1T8WoesVkOZ7R1OcyN4PLL7drUa/CeeRp2uQOYDuQX0l2
1aCRvByVFrPvqLX6lwXtBo6NIM4BSsgBdDOD6ToACCN9FqS9CAtgtwiwEcG5Ol1J03hclCoabSua
y9GbmvWEIYFnYGhhgaZV3Cr50GfKcW2Ms1R9+5sDArBcl7H+r78Y+cbR1oCtMaoFyXC7/pJBMm2n
ogLRbszCVMN/JHBuYiCpMo8d8go2BGj3iztEZUSuVk/z9Hxw20iUyey/2atAzqzHrADFnAqBU/s9
biR3mkT4Qvu+dnMmzp7BgbHqc4ZbYyjvdnHOfNQpW88BnkpXfBSjkO+nwxuBnLVN6jj2JZBw0ZOa
AjZZUySgfdSRDg5XYLC5FW0eiU7IL+l0ZaphPg6Rn0WTFKw5iCbW44pRYkxt0EjJBBbNHuW9h/z9
aBpnaLSy5EWXccCCBEnVeyYqJc5yPRfn3KwFkWvX7zvAyAUfK9Zl+I3JOe3xaVtBQRaAoAKDKvus
S5U3F/GHFaju7mUD269jbKRx0Z/qPRxhv6CttTyk9E5WJl82cm+dZ4+qAHSloVrnxywRCmbJy/sr
fT0mc6Ib05Y7hm7cw0P3xog40LS3dukYLsgAcncYkfDEvXxSyPqzHGM/GQFrsVYBcPVQ3m9GATbq
v+jT64/hvECZ9KNlsdmG7Fjnj1aIIu6xD5r8UfYxEgKSBMGt73vVV3mcE2jbqiMJkgtkrvEJgNwk
qMcfrJWgXyUnAwvV/6M8ziNQjN2DkRfne50J1q6r45/MBO+YigYiMMArOiA+Q8P07bvWsh4n5oK0
RcfwNgb+Uzej4221Wt+b2P5YOrPgLnfMBfIs0Moy/G+b3y9TlbnOrKqpI9pNbrpanjkdrbrwyDAK
JO147jeSuEusTMukxoqwvsinxOpdCT71v3+nNyK4y5MzNZXkqqtfBhhe2hVntgLVnqaDsIaxo4Mb
WYDdeftQxJbScnZQw2h9NifevKzH/XVr5I0ozn3Kia62hQ5Rw1B4g/pDLx8N+t+7TU1WFJ0NKaKn
xMPF5BlNp6VKwB9R5p/AJhaVSnZQGiuQhdXzXUXYiOK8BSimjNykGhhaxyvgT6EftwgUQSSB9w/5
0tgqaetotr6j+hmLwHWYHnHO981lcaqc2PWsZBMy/tGKUsefC+pr440ulaCA+2xO5yL5eFmzRQfi
FBvTTfaa2mkdyUbtjYmDtEeUqe5kctsz8VP7pkGnWE7hCFhNDhxybC1m+QGeMUbsHfuiWdG9pOeN
PE6ph0lLOxDb1y/9BtRq86A/5IaH76UDm0pDxUNYdxDcosWuYBMzF3SBxySHWozxKZHByUVE8997
je43p9LeimiAZF80DUSwSEHTIJ4DhiG7fmTsORj20z+snuwDX17cE975bHojmp1+czrDBIcNwFng
ydVPTnlfkGtV/u9nMd+I4JIOVEQV1G7jJsIYpqUsp8myRVusojfinUNDLWwHwoUXgI+X0AHGQmnu
1QuW+RiA/BzJZz0XVMJEN8e5i7Ilq5R2cEiVXbkKcAUH+5DbqX/ZhncjO8N1xygC0Hr4ndl1dUaa
yTOC0wz7zTKo38emiL1xPBjjt8uy9m/xVRanC6yonZnDCO52qfDU8aOEvdvLEva6vNAFGxisQIPD
P5z9EttKQQ001C/xz/xKP6+hAtTLmzJa7tg4MFATZFfyRUtge33KN3I5I1ZSy1zWlF3jmzXnP4nx
zI2/d/OvR+SMWWm1eKnVqUbTwPZI+VVeo2kOx+6nodjoFdiCELz/aK/iuEcz5XhE2MLJFMCIOfSu
FzUL9/X8VQBnvroeUzBsQSvm8TwVd5pxVtZIoBbsTi7dGWe/1MnmYmxxiMnDp4b5shyu4mMgARwi
vHrs1f5liaJDccYrr3Ee2+1Sg3vLOfe09RY8WEkyweOIxHAhfwIMU6mkuDvDfEzsDxlp3VE0qbS3
VfBGt7kw3zYzdfQM3GFOqrtZ7bgm6T+o+pqgSlR+6BIgoFMr6LP4iWSfMO6I2mLjmcXZMu0ae0bT
r9KoPLmJ7+0BIy5aSn/URP3f7psf5DTNKqkMB3ecKoCbjx+HEtDSwv2V3ez61bu8eIFNMFsa1SKz
/aJG2y1MNngkBLoQqOzL1+1WFpGxBV9A1qYbicorIEvQ/6yB/CL6dhAY+ktqtBGI3ZwOkE16HeUy
+ayX8a8Rw37/o39+GQ3aCKkWtaKjgXfKjkbYZiCJQ/djNgId4JYJo29rsaZYhracY/z/sknup8e/
/cwL3P1GdFcVmrOM7ELHR3k+oPIot4+6WYKh+EQwbZEaosOKnpDzOpO+llM19+wJ46iRsV3xnxY2
GspsK+WvnhBDMooCtmOg73GWSgltJg1TQJGePSXY6e6/X77CvZKKJr8K4NNxTKGWmoY1JxQh46iv
3S4CWLbsTSHbLS0rITCvtvtoG4FcPFelvBvrFvF8WrQr9AwDcCN+zyw1WKrRXy36I13bh9Uafzi0
u/0/0q5ruW5c2X4RqkASTK9MO2or27JfWE6HOWd+/V2QxyMK4hV9dF6mpsou9wbY3ei4liqPTyCf
yK0uVi91rF+SMPvkj50NEFUw19BfBSoYFQX2tNoegIGCTUgTbiJL70sjCa0yiw9+rBziYHanFmNv
oHq1hzl6LOvgMoHCJ887lLGM9nZSEjfIuy/a6O+G3j+8f8urIRm4PLEIDRqCNzNPfZ13gVEH1W5O
qFX4vRWkHFA6s8FK1pfyB8pkCvLrf8UJb0hEU4A1yniqXqVYoy17qfs3KdaqE2UgC8PmFNVMceqW
EjbTEu22Rdnqz/TmphPdkiVYoE9QtTJCxNAcQPcP+szfoQXxf+pNiLHQVCECbDs5NcHEWu+qubHl
trDa9lHyQ2uTh2Q1/uP07rpuAH5cEUKLuprmTteQ5gdT7kj9iErFbJmgWu7I9UA0e94qpK4GGQuB
goI0YV+xliJ7nOTwooTqPqDDgz9t9b3Wc++FHMF7zXWLfmIJOQxW5oI62sQeX+gNNxoIxkl52m7b
bIlkQrlspCzIpx7ZaeMuhow4CmQNShc8spuJwuqb8HLIN9R1CYsSwjNJthuwOuVW8KA4cmrx5hTw
24862Qp+V41gIVLQTLk0pNRQJeREdKBW6mvfChUUKgEmw+2E1r1l+u0pJiYD9if7TxSlB9U3vr3v
0zaUlvFrWT6+1ZTUbRfWOzJiZjTsH2g4GqBhY1+rtr41ZgzIxJW/MRC7HrkuTs5DnoXURI+METNw
KFDtVIvvwqonk1pw4tWjjyXHwUOZ76SBl+0JGfznwJnMjZhjNaaSQYsLiCSO1CfkNqEpFVkI6u4d
/sdBzoq5zo0M4P9R4RcRgovDnfpZnMF98zad5DR2hhoZZmTJbviZON3+Q8sqeJZeJAoOqMk6EO/m
8+8cm/O4YC3tG6mf10f5tWLFl0DX7Bj8NYZpv69IK6xEmGZYSBe8UR6UlNaSVu5KuSqcZtAb7DgN
rpwN93GePAzxhIcbtERzFu5qlh5iufgaJigd+iBvQo9PMa0qLbdsbN2sX+5E9F1SB17qDsEln1Nm
ps2nlgbm8JVr2ZkqlPq3li22PryY8vRErtU+56ER6NtLANS5xY7ntBVQP/4qp10vcigyBeMFKACZ
iBmgFGhgRrzI8Rt7D3sXz40M45TvtiLZTVmC6Wr5gHb3iETh98vNAW/A9flXOH+r79viWIKRkrHo
B3giiEpgMNrnKOqckmwNtHKreBMfLKQIdjoUhGQNRdgTmtdRfOzym0zq7FGiDtO2tjxWY5GFLMFC
Zc55REcT2pjJbq39pwwCWyNfU1DAbVjjqt4vJAnWOI61Gep4tT/+gK6+ZguJgqXFgWQYUwmJvztc
v5GQ/q7rueq9XyJjcS1VpxiLGQz+fIyyzaRPlDy+f33rmvcSegvhR2UqU1K2IfAwZvkbRmJ+BIWG
NXxpa2Nq4yBi3aIEpSLIEBAGV9FQWKRSLOzwbWzTrev3y1mEKANIxkYzgDV3F6nttV4Yx7lsPCz5
XLM5f6iKZIvv7//xEC8ChZDCjIvINDOENS/t7/lSHf6mGLP1nQRn1Mr1wPqGny1o3Vg7pQ2z5635
080DCX4ImDmMjvGzLXFo0xf3ug1tunUgwRkB0bHT/QxPeMGoXdQUe22Ydpy31ndWo75Fqif4oaAP
685X4fNiqfG64KB030Y5tcpysKvpXqoH5317WtVzkDFhxuZ5WEG4wZyFXebPuEGUxs+J1uY24G82
Mb5WPRC4Q3Tg/2DVSlzWz6IZEVcHKS8eaLipMHeR7rYgaFe/00KUYFQ+SJH92VRL0BAeWHjM1ad6
uH3/zlbfioUIwYwIjWZWDnj9yKjYUZe6mfRjiA551FrvC1oPWDgJs66ChxU7t6+jcQkDXkNhQBv4
tP/vSfI5fOBdGWMfAceglO4/IlED+o/CTGy5i5s+UxBPyZgjveMTZaV+VdmZnT3xiTIsF3CR4Jh6
XyR/fd688guJgmFJIY0Nn+ewfFr+9xA58+T91hD5uq9YyBEsSw9zqndm8Sc8+g2r+z+ERwtRwmfT
TQO7aSXGmgKOYsBMzx/kPe303fs3t6rqCzHCu446UZ2zBG9UBjG5fJOAEyWu2cb32bo4cZ1BVmcJ
y0pQiT/40X/wiD8aw74cSVzvwc5OoMVa/ucj/Xbof/eRVq14IUpwFLqKnkvL9a7rIidQQD5HMKep
uIGib5nxqvtbiBIcBoag9YmAEmWXkftoIBZ2sT2/+KQNJWoL57A2vCnMbF/+TsONUuWqe19IFp7h
kGS9ArImhDHxVdgkrja0Gw/I+qTEQoT4gvTd0E8MK1CB7lGFou9eWUHbWEpZWIq8N+f/VLUODMzv
+QQ0lLFx/ChwKFb450C3AURYoY78vl1s/iTBpYS1HidjkdVwKf/g0AbHHE1sV8McjIS5jcSJ2H6f
M2fY2inctBbBzYAAWB/G6dlaeP2UB9v8qfsb9O7VWEHTFB1sZwCBEZfPpLGISrVUuO0nu06r3Ir4
xzqc3ZT4dtMVXtNmW197XZVfZAoKJbVJ0rY6VPkPkABPMvlLvg0ksH48EGJycmoeN7x+/JImjita
Ip+VuvYJr6Ndd/GNLJGbKkyvu7i168rfGCDZEikYql4qRt9LeNmjsLKSNnKn9DQD9nRSPwWAQU/j
j13nyxmF66ykqDUCFdf5ewhimbNv1QdWzwa6CJTBZbS6RPKnMdD7tJ4M1KQjnCPJ88lFbSK3x4ru
hhgLLzoMN5K3lrTXG2AvcsXnQ8NI/EBilECw94GabZLald8cFU13knDwQFx3AMTYUTLDxCpl09bQ
q7NG33/Y8An804lhBsByMR2LUhig14XHMsgqv08mLMd+tLPIDf0dgWKxCeMthRJIGPY0J9RvS2bl
2sNUfGLptTF8YJxLUiSw1WCCXQO/12tLqaa+SBQfQYDcfJ+B01jMv96/vbVIg6lAvjRUTlIvdknp
3CEo7IEqZAyHspkOY3kXgZ71fSGrk0gLKWKrNKmITGTO58DT06E8MXfcR3Zm7MyrESNjNAIrLbB9
dsmHHuilZO71FlVvxSzNIvaH5Vz433q11QdiKUtwa8QcMD/WQS9ah9r1Te614GjvDtoptzcxA9di
nKUswZ/VdIrR9mZ8MxTlGDu/xrh2YRM+hve7fcLTiMki2oZCbuiLLrg1NaoAlhsgAB46UIOZmjWk
31Q12PCe61IMsCgggZXetArMqS6zQm+KnaafOrkC3+Bxs3W4JUMIJWhomlGiY7UsmR8V3WuVq3Hc
COPXHDMDrOGfYwgRg9L6UjkSiBh8ADlWrPeqPvbUKAevZzoDPa7orssx2ej0rAZJS7H8Zy10HiQt
BOULxG28XNz/TJ/4oCZz+Xwrxnd/w0qC75octjL0tZVUMIm+HFhwxbFqDDKZCsBtHyY7uQsBZcmJ
k6zui7rTL/IDtpedxiFXo5uDIhBLMa5f2+O1HFjFhzLsxW8RvbScTxrta76GBjDkf3pBxIb0XfYj
cdKd/2vDyfECpfgsLAUKriYMaeJPMQ4/Ya6uP1RX9R4YkC4yng1QO25jbwTxFpoGFhkeIb7+vlpd
x7mfw2dP5WzJ2WMcbQhYNY2FAMHIh6asAecK5yIDVFIvQAbvzltkb6sVELYQwn/EQkvNGvv6SgIh
vN3cPvQ/OQ+V8XMCo6+OKH6TgnmtGrGUJ9g7G3QN8E14g3ylcsehcDIs0IcawSrAU5VdB+R7oX/Z
UImtixQcgK9hBSr1swrpCu9Hpo4cn9APw9yaf2qvyENxCo9bMI6rYRlXDHDOK6jziF11k+aBOZvw
Ogvkiulnapm7dvc3wBX8WXurji/yhGev1OeyiqacU+7+PiQj4Nsdbf3Y7jA0sLVXt36nL+JE7ddn
gwIGHG3kCIkf2wcZ6FWC+/e/3LqJGQimmSRrshhTDk0QZ6oO5VQbFczMP5sPMDAAAvpfAaJ3Ctsh
mMIR3ik1fGvKU8tXz0m1BVW4GiUspAguKQXXVMX4+nSoD0cqD495Nl86g1jYgNh46zZu7FkrF+Zc
gmQhwU56iJnWwplDwCRvNjnWFE2lsg4wPZWab/KchvUtUH9hwRwNg452vy9+cPwrlCRabDGHm0zq
XJVEzVZVQAMoyHIAVyqYbwquqBDdKOLBfOUjp48AGfEUuJ1DHSWxkk0ftabbqiZJqgkqdflNuK+x
WKWgHo92yqDuG82wk5446NBb72v3ajy+lCP4whRDEpFRPx9scssvJMIuUWG3p6m0OMuOObuZEzmx
PXxo/28pWbjSiIZxrjSITfg3XHA9sDM5hJsVrLWahqoZFBmUClsWQRjbQk3NcegjSCt9q8SEre9x
vrOsxMfbqkOvf7wXYYIfpHXIGqXC0SZ2ouSiFJ/p1nbP6qO5PJDg/GLf8JNReg77/52YqqLFxFTH
Nux6NatZihSCgXjIp2jmOHB/Chl/Bh22O3FrT7SqS+C90YC5JIugfcUgl9EIcMkdAeoi9gR0H7VE
BlyT+TNe6Da4rvutzHTVxA1JRxmKYatSrLSF4IXz6xk5G9fHZ05RTpH0D6fo34Dlrz7PwFmTYeWy
QvVnHrmFo6wzZQ4SCWrCO2ZZdiy9bBcBrdoxAbECUN3N2ZhVt7kQKOhljcXVSK4hcDQq0B8kuwHj
wjWpPKpPV3HQO40PfswxOw6BccbPdlg5bmLrr1ri4kcIipvKA+iOJtzznxGW31rEd4K2spB1I1nI
EjS2MRWphX/lKE2LQcZ/CE4R+ttbBbhVyzcAnaszABpQsQDnMx0QgjrQkhTFVafkCIssO2lr7279
O/4rRSy3VVrJ8rmNsbm/izDJZkeFXe+f8xngn+8wzuW+/0qsvejYWv1zKrFjU83AgfA5SbdaHmY5
snuyxQX5HOW8eWABsmhggIoCc1h4DaSkN9KWE8PyLmi36/fmVbiPsZO2WYFatXNEB3xnH0maiLOS
6rEfYTCRW92I4bznyUCCIBVobn+XDa4q/EKg8MQChCjKJwOFp98Knzocl/f3ovumwq/q30KWcI3p
OOgoZMBF/6PwqYNakHYebU6iNP0VQOCWSKHGAJ+ShZXJB68b8wfLwOFl5jsafwRxTUGb/N/vJlQU
GlKbJutgWry4y6mD+9P0k8/jP+cyW2sx6875RZwIu0LokIeYKOcwGS0Af44VSmr0fkaNsqr+BnZl
dYITqNsQyQDuIIlYKG2GcTSpglHzKgXXy9jRfQiV79WdBsam8UvIrE27W7MGDYBDpqSYMjiLhbwA
dFthFxLusAAIhuzppGEfh28/19M1dp/r5+Xu/96bLEUKr5AG+BFm6DUIjuJxN2rGzajNGwvyazqp
AdwLBE6aRoGm+Lqi0ESTBpwX6CRoo6wkO7UN9htH7yPn+FeIqCGxXhvVUPOUSvluAjym7OoPVF8W
xxCheIIEvL11LEU7YH6cqnJ4CFPmlCBsev8g8pp/h3OnnLcLfSOxt5DqPVXDDF6jy7sHqmpOOxWg
qfe9oGdOHrcHMpd3dRpfJ2ly08+yG8jylVxIT7GhfMZ01kPZRl6QVpde9W2lKU/NbB50WpyMfvL0
Jj2Z81bTezUY1cCfjMEZcKTrz0//InhKA32UJvaqnP+31I9ruTPUyKAYmeEpp+BUaSaNrdnhbZqD
2SrQwpoPJoh75eTp/e/A/x3xDdSAMGrIBvo8mvgGNmkJtuMaLZ5M1y4KADfGwQTxT8/ufZTBLbPC
bsD7ElftxJDgcHR8elzkazsh/RRVql8XAOA9EQBlJlls++OP/02I8P71LVieEWQC7Lv+Ofi1ZcSd
1ed3G0LWj8LQvALtsqKI7rNvFKUuGPx1O9FPXaT8mJVi3w35Xm7DRxBs7Xqpd1Il3AdAVrMK2v0q
FPpTasdT1+IPgHBxl3bqZE0qs1nYH30lAns7wULbdPbN6l4dIi+NtJserEhNDfzrbjgWaWfROntI
i8St/dSr/Xy2mxTUUHqoUdvw69wKMRJn62l1q4TZlUSjm9ofvki0sPMoPaWV7BpJcga4kJNnRWQP
aeW1WfDUh/Nd7Jf7oDY6W2fkkXV65SDedKm/NaWvPnuq14qH7juQAXRVkgCOIwnuMs2SqNcmiXnA
QgS0Ya+B56Ew1SelT9o9MNxiV+MQHJ0OMBPMIQBzodVBFRrm3WFM0+vZ912Z+RqgubH9nBAJK5xg
w/EnElq1XwIqN85A8AJHBuqz9mR0rLEGKTGssR1apyyKQ2OmtpKYXwe8R27DovI6z4FrFHeNdDfk
RvQ9LCf51EcA/s91FRl8kwKPsfyEuZSDpvTfwjwCVnaKxUSZFKGtxvQbaDkSF//mZzQbf6nzAGLp
2M0K7Ge1LATGY6PmblsSj6rjJ7+tgP8RlpauV49BGPWWT8h9w6SL0fS1NebK9dBNgT3GYYbVw+aQ
J8MtHnEv9QHYFSfSsejbhwDrOg7RAZnrh/XozaVe3EVd6BisqC0NVCF7s1b3XTafGjKmVsymJyDv
030bsL1GyKGqWtxx6v+a9CKweymrrLED6moc2ADJxn55OF3XWV3ZUkV+ZX5/S4KhOk8YhLRCMyeX
AHsB10yJqoPu9+nRH8r0LqlVTKgRUInpKlY3hzKRbckfrqrcwGFDycmkVr2SQG/WmCg05VhyxjKI
b9hyTBEft0y77oYJzMQhvTWZMRyrQXVoAG7EKeke8ZKfCzwn11MQJZ8HSgarNdNDFKdHQn2UFk0s
L5MKQGNj2Dl5Hx8CwP/udCjczqh96WnEOqqXyq3sJAN77IdE/jarowHs/EC9R4Xe2M+sVU8jkUAO
n2pj80lTjV04I10mgNzKiZ+5cu4/gHpLc7NE/0EybbAkkDfiykLTM7p0vLAxlS10GBwjHa+nQXFN
FmESLFFv/LI4yWP1VWHkIemVHSuJE9H8C+Sd8HzFFqMcfGa86DT+MlDVAonycVbAVjSm6k0Bdgob
79PXtpzPWF47yZlKLErm67om17TVXKkaAQ3QGHeFme2KqAmtoDO+JM2EafOgtyst022M09dWq83U
CTpi7jMNi7rAqJW8eBo0e1QNYI/Q8khbTDVGcnDUyCjZCSnPQ4ddIsIeqqghlhQqo90GklU19LY2
qIOWyo/BACtXFT4EXepIRnDPmPLFMJLrUkntZupvAhOEJBOtL1NXowXfWlXZ3cl+sm86ubSMyb9B
R3Z2ZZP0thLWj9Gs2X2igPHL4BQA004Na4/RwqVa+Zib5Cwb2q3OJJAsFpObmZX/o2qlq3RomWto
AKTNhsH2SZrZqgZCmSHAFEhTDjhOUSjndBprr6L696Yt85u8HncqqSunzjW8uFliXgK5UN1RIt9V
GmjnbGrsBDhodolC8GyRXIHjihwpLE6S5Bvwy21rKalOj0rnt1dTqE61lYNw+EQL1RitpkZtMwwC
5cEM2BOdAlQDFWrYVRQdNGyluGrEdqbf3fsxXEGRTVY/6BaAe3RnKJBta7eBeekU8MllrXxNZrQR
W9kGEuWdGaGiwZgXlZ1xz0pZQfgzg5m3iGJAyZjTvkeS47GRFtaosMLC+O8+rrq9HM+Flaj97VSn
YInPMzvRy94ZATFrTab2hBnuAhtN0VmWsZ1YtWOO0nfyI6Fyq1htkBHPT0N2baTkBzrl5lNfwjoH
6I8hs8xTe7PHlnYBWp00fdCM5pAQwGB18xcJfy9n+V1TS/wXtR7Bl/PGkp6DEfs+vj/eYni5v6c9
kIP9If1FJbikPB2egjBTrNCXb6VuPiuFcYOBGJATVMXnqgO2qDpdyz1YSzLwiKg+rGYYRy80KXP8
wdyDIlK3zV5xh7L6rkbdZa512Cl/PQF//h8pYb4VBuDLmcfeixKMhs3q7ZhosEo9wgeXB1TeB1AT
5JCRMrzYY3pvaMQzfHVvDF0IEmSg+vYIR6GfV4Uu7dVEum41rZtQ6IqA2EfrBr8WUyggkvV/aDiW
NWsy2aG80p7aoIwf8qaUv7MobZysVrqbuGDHrghRlkR0lhfznpLuc9xFD5PaKDYWxGKnH6fO0nNt
tqogfKrzUHZpUX1Xmlh31ABkn5GSZaA2ir7PE8ndmCSVCx7WcUcSVCEyuLE88d040pwR7gkof0Vh
Yevsp6GkXtio9zqctZ1LYIon46g5M1McooaSlQY+5+AAznA0t6DI8xUVPKtN4qijFHgjTV2/mIqL
VAd7gAFEVqaH92EYMMxz9mDwYsTfZ6qKsR88E1kEmPuGNZ9pGT/KXaH+9OfRw35Cdxdm+RNGzBxN
Da7HYjwNmXpGdOoAWxpb+MElkdMj2gnfNDl04Q7v9LC/xq5DbWVV68qRDzx7xcbCICwpvQPgCcG7
Pw9OMZZXcxbctgahZz3w/VNsJIeKEZuQ4SkOonQHaCPDKUvOHC6185kNkeYOoR64aizNlj6BoaJv
zsrQGm6Uahf1Ga45m1xzBj7CPKoJnCQx7tJMs+o0UvYkK5jVq8GxrwbNkyaUXEkZPmbDaNOyBQpC
RqPPVaWCarjJwYpOE8CE5qWyC0Ea7Qxh7IyMDHYdYigzqhTJngBI4FR5em0aCgHdfX2l+fXTVCOG
72r5a9HIj2PFNnKGlWVeUErJhg4cYoBag6PgdQhf0VgftUjTPP9RCdzqEzgC7WI336l35sX/Kd93
jm8VX4DkjYFY0zGajQzibc7yWryQzBdNMUhpoWpe12PdXgttU/oy9F/AEOUQfyPGf5umvpYlVI41
kNkOWihJXo8Aso2fhq0659tEDwIAC64aaLkhEBbiYF8vGoZmmOT580PGxn0pB3aFifhqiyz0bbIC
QaqMoV5UtDDXK2SUgZyNCdgPVdzadI2htMpu5tydpKl130+LVq9sIUgozs2Sb5ql7kuegUiEt4e0
zfFW/oXF5GF5FvHSCi3uhiKWvRmY+oyy0OsT40z95FzMfJk9p14Uky9VBlNNgRRkqUl0KSWyf/+k
q9/u5aQiKSI1ydRkJZSjYl98fDDA+stRZSHG2tD4FUrEVx9PbCXKYQMQuhEqXyO4dal8HM/ZbQ8e
aQCRKDvqaKcA1AXn8jJcR5vMWSt1ydfSBYPrE91MSV+iBX3OH5BuccDr9D8GGF/L2/jrFoL3hqIa
gslx5zJM86x6Y1y6smSRwovU2nn/060qKeodCmxPovjPaxcWB4UMvngI0QBIEA3WNP58X8DqKV4E
vKHmwpy8GqcIuhJEZfVZma7Y1uwxN6Q3VrAQIbjheCrqPs+J5Mn0a0ZCJ8vzfdIdmRGcQ/m+KDaG
2NfVYCFPUAMaTtMoVzhSj40qHy2gYwL87EMKIpDxEh4V9l9XVKF2C3mCIlRK1oMmmmFmN973WmHP
8rFstqjSVwqRkKIrCED4wNIbDqq2KcyiMHLZIzqzsxnTNhN7RMGmxpONVN3UPXgz1TH7ADzHeXSh
UnsapvzYK/E+G1Rg5dE9EGqvJjIhDq39U1mUto9ehFw1XlIYJ0VHt6D2291/r2CIWxWFYXMSo+ei
P8/MCM4ukD152itsdI0AeA8KO/xvUgRnTjq/Ls0Az5PcNEdSGnbWywj1062q4AoTIWPgQUCOiHY4
pp64PS1qqwG+dI1cU14qV+DvR9uwMGF15DRTfbShYCu92tdChTIhclA1RBABx4YZVcyLEk555Mxo
XNXHerSmTRSt1dBpeUzhqxURTfrWxzEBcq1bsyM9XBm29rU8lF7saY502zm6PRsXc1cf+VT6+19z
pYKNA0sYuMfoI+DtRYzRriQNo6Uued0xPyjn6Djc6DsUfnacvXpD1pqLXcrif774ooaBcJ8oMCz5
StvFva0BWI5gALjp7Nyi4A3cnrJc/aCLquLz9S9k0l7rxsBXJK/1tF2ZeRriUo7EoaOoatfg6N5i
lVxpoaGOaVJU6Snq57o4wjErbMqHAk5xOqKGZA9XMI30e3JVus2h3o2X9Gu6K4eteICriej6l1KF
u9WpHGi+akjenLeHfmovKusuQ1Tvo5zFqAKMsavMzKEkvsYI3mXGnuhYsM4uq/IzUqmzOZen0NTu
GsDMOx/47svfJlhymA1dmc6j5KFc7c09wnQJtNFTN9h5UR7YFNyx0uitsu93LCCYhqp2vqwe0Uf2
/FjeCNE2NV74NWNrxNqUQgvpkZs4uOtgZiomo8PjlnWtKzyGX2UsBBlvEG+HGUwuVVCpXplT2zd2
Sb1FmLj6WAGHH1xCGEEEbJsQtoy1nBlyCPud0LBFxTH3xhNy8/BLCHB+WBfWH5ml7yovclQUYQB9
ZodufJUqXrBt4Py9F5XQxJyUCj4CDXQgwtWWcd/1dRbyq1U9tKs5SwhvV4OP7O/a1fzBf0+g4K4j
GihVHEIg27WHMvY4A5r+yGGfJ05EaB76zVnFLZGivwalkl+3uHAOyac4sVcpg6U5k+fjaul+wlaU
seU4t+5VeHOBfl+XGANASvhL21FsToTENhyO7Kj/Ct2tqYO1JAYzSaCnME1AT4sD2+2M1tYAQhSv
Gq+BcOAWumnVDcpF6PtueIbVy1yIEgJIv8x1YvqJ7CmyPSKGDFET3hE3xbbGAYgHKS5063RcB9+o
DFNV1OgNU1HElq1WRyTyWQMdDW8DudwP8bdUKreczJYUwR0PU9bEY5fpKIjED/FNdNI/o9nhf/HP
2vX4KUMXjccSW8q5JVWwv342DV8JcZ05ijD5tDem2dM34r+VISlEDIsLFGxOM9igSDOE8IhBPc97
6aIcpavtLHM9NFpIEkxN1hTTN3I0Z8ipBZt4cJq+qqd5P58wGlLa4Te/AzJfhakU/aD8jPke7dar
yg3rrbLwbiR8KyA/hYSqKZDfKCPOWjudq4SgxNnxVHe8G+2A8U1B0C55xGlO0q/teGn19UAI/Ee4
YBy0n2IFFUMdfa+nKfiRalvj+Ovq8iKAW+ciNhqGKOsUjMl7NHhQ4tyuCs1ue/d9G98SIliCnslp
MDEIQWMb6chsBTqCavrrfSnrr/risvjPWJylklumdirMOj5TG1E0ShL6BWXSvbz/0KvOt1l0TOjh
pROe3LZTQkJCiNKmwxCTB7Wit++fZvXLv0gQSwVm0NcFWmJ41lCVjuPaAhnWxpsir7peVUWia/By
hzhPkitJXAdqDzOuSg9IMxeg9thG4x8lLd2nrLXVFIvofh2GrsHYA/ElB3NA+3roKqsxwefYzE5Z
k1OZTcdiVO1Qid1Aja4wwLwjJB7QxGk2kpW314IeA1IUpgLe4W1iTvUIjGCm6ns0P4FF8hwr4cas
00o49VqE4NwUIrdJGeXJDiMP54pk+1yJHtVudrtcRnuvOPjteBNm2VNN5iMWzq9BR3PI5uyu68Mf
RVK7Qx9cYYzh0is/EzU7pHl2jsf2U9OFx2FCdS5H1/d9ZVlJcV7/ZsFN0iTNjCZhyU667tzyOYlT
L91T78ZQfoR9Ww8A9zuvneJreUI00qtzymifJLvWMxCNJC65zBcOaonlJ2+LeY4bkyCMD9KAHwFz
l28JCdEN1Vsid7IXNMZ93k5nHdNWvd4eq6b9GpnNdwzmf4pVIFe9f6sruvZKrqAIUeoHUp+3qD6g
yFCXzInIVvTz1jNix31xNOG7NeDt6lkNC0zyyWpRoJZlrF194Gu9kiJ8raRIMMCX4QJVC0icmOiM
3NHKsQqKUv9+a66Z/+T3vpbgGjE9HYVdXepeSBu0I4OruTaOvQwcqUh+SDHM8YGPxGST3yMQCcRx
KzA71olR4Gwtwxw9ISBNTTc8wpoeYBEDXgeVC0TDwruSB1KgqmZPPYKYzuqZchkZdq3eP8ezQxfv
bSlF0DZZTWNJ0mSQRyZN7RjZ/MWY0MrU5Qi5vBUmTkG676YmfylzgPOr9JjpXbUPm/k27MEeHAPV
NOlVFzt8R5ZlB6BZfpK67hhgPd5NwyE7tLS8UzqltKjangrmH9q4B7QhSXZzOl11vmb1sf65MzAb
QTCD6SEEDAIrbzPdquLitpLMwQqAj2zLDeaI5qDdTzGAboISk4h1nqEBHhufw7m1kBq6ao5WJmXs
yh+tOt56HNfMZnlXgtmgD4mf3CuKN4du1TX7iEXHKBk2sX1WvjxGIBjfe8OXxzTk64giNaU+ocbI
c8vJDe3yHnuKCapVPLs0Trx0NH9gw099JZO73kUUo841qONnKnscNzbaV+Y52YE1lzNsg1mixlaF
vEVlxFVLUL1XIoUgsNAnkA9zkRFm5PxYt1s9totCQspHN9R8/UYNimYjMK2xEvz6dFLfRnlcyXB4
ANbo5O+D7m3Y0dpZwDSg6DKHDxEXX3qMq1QTkfBY6MZujrXvatI6tVZv9D1Wz/EiRtx88bVxRICD
K5tTJHJVbLP+0/sHWYtDMDH070nEZRfDN1sjNHBVjEaFldegi/NzUOJU59SQbmitHRQdi5Ix2vrY
Fe3cRK7dINETNCRCm+byLscUEYYmjgFBP3AqbhDT/FCnDqTWfvE9D6vUohgZAQf3B/aCkFxTHZP8
OmLjNxQJZknUdsT+0XOBRAPkQnalunzdm+1zm/x8/6JW4v7X0oTnzUc3XgGEOpo1RrCnecbsXqFW
1WMrFnSETZ3dg/nTK/LojDX0wqJp3W8o3fpPQI+CYkcWpRFxgy4GTk6JvTodLywGpZwQbTB2UHey
U19t7XSuxXoqPJLENwqorIkarpbVMCaJr3vsKvrEewShp7sdpvPOnHUPiFUbz9/Kg76UJ6r62Gtz
yEJN90bjgAfQ7ovCi5XypPvUirtko/2y4tpfSRNcbk3wDo8RBmH68FEpqM263J3DyH1fZ1bqCtCZ
l0s0BS/b6SyZQASs8wr9bXbhISzHqslu9Qu7xvSOjZt0avv/SLuO5biRbPtFiIA3W9hCGZJFK/UG
IcrAe4+vfydL85pgFrpS07PRhhG6lYnr8ppzUNFw/gAqZ8t7kAFxzMvgN1ztDBitgnQSNRTYR+AZ
WOIu96XXHKqd5HEEEiGwWVqzeeC1SPKTVmGl1Uegrg8QGepg05Kx4xnsM9DkGVZgg9vH7czJygNT
OyePhHKLZz1RtrRoLZ9KotourQdsaCArANC1MXxNlBMfhO9avu/kt9sfd2OXHI/a1fWSeLc6K17N
vTqVOGtnJ88dEPAjNz13O+WMFp6Z2tVLico3s+lzXSj6LJVKSjgx5ReubYEvj2XIircvFQj0FXob
46IaKUOYkWPYkjl94VmgUltWQ6CWwdaOQZ6rpYOuCsI0XDBEF3fAbVCHc61lZjg23u2b3XiJkZLp
32IoJTKkBnv6Bi6W1NrTfeyNruqi080QwzoNpSuRUKMqnSlAVGijxyVe7nlJPpVlx3BsRA3otGd9
GkpN9CzFznfPY2JtTkBfDmlYkED0EJiM35v2vro3SjXEihMn5CvIV0cRWLAZBmbS9Pn2tyH/x63T
UFEwnSOOF3KoQDTu5d4v9NMI+Ny0/zHqISPcsS6OSuLkfKylmJdUN+u+KM1TJIMHqdoVYNO5faSN
4RKY1N/3BsbIz4aMnSDMJOOxBUMewUGWEc7uQw28pMzpD6yH62ZgXUujQs+QSPHUqbhBIo1A40w7
9Svxi2S1MwhNVmC9reYyT8WgUke/NuMgrxmCsxAMgOJJvnWpwKIb2PaHq2uk8vuunfSyizXJLb5n
/l9/Rdb4UwcRiHqfPktogMdsnl7W0ShHIYdVH+L1KCNHQdHclXZG76YvhtU5vJ3b0T4szBFz7Cx9
uW1nMt181Fse++EJDpoK6OWq2KOpy+o+Xha7i/EZ2zYxE25ozahtv8I7fi+L7jR0nIeB92chyRnr
8be9pcxT/qWIgFpQC5zkKrViBk1vZu2vKi3MSd3rOvZpx4dAYziBzUQUXNwKwLQlibDafLaYGvX7
Ip8y+ZKIzt9SpKGja+yr8x8EPKKfVx5nJYvS31SKZhGEfTLecvs+m11FOcjCqRC8vDqgJGEqcoEl
pYM0HA0jcv6Na1gJp3Q64sY2MIRERgo1Os1XkCb7sRfdkQ5sh10XRkTagJGDJ1qJoxS6KmWAtQ4x
zvpKYHfQobSid+WRf+gwrW7nP2W7PmJN2ep+klWWQwgolwosjSaWQHzGyTfVavVTqOiIaR2guM74
KV1mBWf+dbybTwqmdlD/8eUnDTEZw652/dQBDdFjtU43X6Xri6CUmhuUUZKbXMZIltyYyGC9wOZ/
NAeMuOZO4hIwvQTLDHAqWL57m06Vh43CY3DHSrc2mhefvwgVU7NRH7GqjkHKxFf3gi0cBMyCgUXq
sq/+KNupX30bj/KP0dX2g5e9tLvwvXy//S02/Q3IDACLRGBT6MmpWpYE7JTCzfXBXSc1Voja2W0J
/2DQHyIoxcv1KFYyZCWunvejUwn8sTLqx5HDMdsSPIuBbPFN/SLmcWumc471nkZlOBVxM7VYHZPS
uHjK+mYu4VQIrWS6E39i1yE3FUd0iif5BS8nL7KBnXqcHEyW7MW3+im8L53SHjlr3EWMyss/mOLH
jVAaWHCLOAcCfk1jB958VwGBAQ3Z0OQEq5dNvGYs3uWPeLed9LfxHhBzeMVh+Fp8M3zmnCjxMtcu
8OO3UEoYYk89TtSLFyItR7z7z7GjHUTV4pxg19skvCZ7dMWs9GGP3bb75CSwOv7becvq81CZX5uP
XY2tPDiEL9Ux3LUALUmt0I/uZsRa9vTEBpgnsbyPQ1PpHyePhcJFcED6abD518KuS0vpzOBh2LdY
7QQ+48/Ow5Ky1YcAZmfE+C2TM0TVkICpIGgyPZmSR8Mw1hlxxEZhx7NmTxnDqDemTvGIkkhPFOMv
6IpSH5XHnq+Y9fioxVGdTcyB4v0Y1ibgolH4VV6xn1hYTHdGgiWtSWuh1EcM20Bq5wxavdzHdzMa
hXbma66A2W07Ts3sCXPGJv9l+la8at7iNI9wNvfl7raz2bLz9W+gPmwbgqJgkomdd+emejYAZVjy
D0LaA0WbCbtGDnTjwPSeRKOVvK5L0FpskBU+72QAnVIAgmMNyLixlmXFD4KDvkaKIV9WNWTzYbE6
KV3Yz2U9mqv2osIoMaFAOcFkCErxiPlMVvKwqbIf+qSTT78qR1R8mKapCuKFCOtnpfDaSqxkaCsl
WB+HSoaSSDXEHGBvbnASXOUhvRQhW7N/weomcm7OC0+jS14x7Akd4vtvfUYqPkVVrw5ljptcaluc
z1X6hl3s22p5qZ7ekkHFHwN2kRodZHBxAYoT7ZFT1adakUw91g1bUUdbG0R/AUCIGy0SAKd7zs4D
4S8900NTzsMTn4q7rNdKa2jbc9Yop1HqvSQCq2Xc8m+3f+2mezTQfgCyqwEEfBrERAeWQgyAVfza
yIzvJBQyTej1sGscTD1/QdiCZiNN9QqvSxjOcVsPPkRToZFvuEhqatiU7DU+KmuoJwIbYN8y/MTG
/BfxkB9yKA/ZyXKWxlGBCKAj00NKaEYZWqNVyj+1MYqXYHZK5TExtWpGo358Ydzwtq/8EE/5Sr6T
xankSqyMXsZ3pTeCE6TfS1Zi8geDkf38Qzj4kEZ5xSSelaFLEA5kjKxrbn0S0Zl7yI+CJZogTAVu
88wq5217jL9F0sM/tb60iRJDZCL/kouXcX69fYMMPaEpsrC10uoyd9GTzm+91FOgJ2zHx7o6hfJ8
wG6ojL6FHNIWKR+lne5XTueQ90ljzZjNZcJIEQ2/dhUfN0d5woXrUcLR4Sqke+wPq7+0XXiO0EVH
ttq7pS85NdaxD5yfM6x+s76+MgmF8oNCzwFtb8FRgbQ/m6QFBOLVNwxa+Kiu29Vh2QsOMKSf5iPa
1OwlB6Z8ykeGQrwYIkkCB3c4LnYKoeIDdu6FN+0gvOl2bVemZKkH4dRYknZkMW+wNIryPDMfisrA
I3UgVF7SIYZGCQ4yX+9/U1zK8ehyNie9jM+bAQxN2P0Wwy5As3y4QnkYqQmSMhsveb24bxcL6Qmq
gSgfYYOV5CejrVhlYaqKRzDjb59xSzhCB3ZxgAmIHJfOP9H1lad+bGQXwyZ25+d/xU58bg7aSb8v
fREZvfAjsIyHiHG3G07nk1jqzMYg11jghgYlIXbVAMCrdO+3T7ZhnJ8kUJ40qoNuBA2W7BrxkR+/
8uG3bNxrun1bCvmdlAtYS6ETy0EOpnkkL2Z+bu+69HGOsCtantAbRszaTVzE+F4bGdAneVTJrQ1J
b6vB5zLEyOIaRTGnpHDDUp8Z0X2rjvtJEuVOe9Dooe6Dkod60r4XD5ElHfIXAyMbbhoBwF0EgnB0
KmRTfbx9o1sJ2CfBlFcNOq5Bp5+oho8zDsfWWnZ49t/ljj6auVWhvVW74qF0UbsmXa7QZb20tzL2
Tz+B8q+9HGVcg/UDd9wLruaG++k8WagxYpUFKSBDhbaKS5+kUd4UAAd9MoIew51C8Kao3Lcqyr+C
MyZGB0fC8FOWTGapNj+BIvp1nAwPPevaBAbTY1JpZgVWbSUJwYil7hSJOydl60W62puGmD2HQWVX
YfdStRnDfplXRPngMEjLRNXJFVmcDvRSUqSUbdkwS+BImfKOmQYyPIZOeWPD4JI0LaH5jV3B7Reu
UNn6V9nW0MVWUG9/1/zGva2KG3Hm04ehnNQkZcgnQxh34mNMedfsSObCM4+2ZdOiCCZzCei5KDVQ
37+dQrUSRuKpVDJBJInmrHU+xg8Ziraxw48xhJUg6psVjQxom7KX3dox7iOf9J2kHVqRiTntoEUI
ouKu8oLDH/RotrzxWjT19Tj0SGotxRnHvbovz8MR1SsnsFs3ueNOhpeDqyerTdbTm3Wz1AccmhSP
1QA6ExR3jZ57QlO5CyZfb6vJpi2sD0eFmiqKxVgaoScdIK0jK98HmHSIvkW71DXsf4Fn/ekr0gic
oFCOgSoAafKpQAWucFOP99V74pLZqd5WVr3WGYkKOMOsK10kQloBnIvz+GuxC5sMr0yN1TiDI2UX
7gHGhZJWKx1VVxcqUbGHR6MywaYI2su+DsPDRAVGEsGdemCleNvHk4CYChhdTFLRE70B10h1V0ND
xr1xXwQmWRHOMXQ5yw4SMdByGQ8cQ102lXIlkgou2H5Oq6zD4WTlUI/A8+p2QsoaJ9/WyZUUyqk0
mEosqxD+eXCLZ4Kxjkxyb2DTGiBbPjOLJB/k6oOtpFGepQNwsJgZpAzxhN45avSpVdvRIxoE1h+s
fbJukHImhooyEHijiL397tQnLmd9R4/5wvES2lj2ZaRdm+5rdT7KkQhjkhVLAisYsI2i8ZGVhEDs
EEGrOjBG0shvv3WTlC9R4zEeWx032ZWzNQ87rQYylb6rh7uy/3XbzLYiqvj3oUR64GHh+HoAWyJE
AeIukB6GiYUac/swIg3TJOcTjjIh4IiptpulClAkgD9LY+Onkra2Fv33WElwjasTUX4jGoRWNFRc
nmHsB+WlRZ50+8q20v21ACo31TIgo00iwtgA2hodM4ljFLtACo3VzgZWqqXPzLGUbZEgh8Q6CsCK
6Sb7BIx4cPTAQ8WZGT2Xd3FukjZI6GhA/HLLI+/qmMPM7weQDbHUfvN1iGWEv4VTFyqh5YQdi5Zk
ebz1e3s98KUd3mxkiX1BcZE/FvsitVlztptJ8VoyddMh1tsVYGQiBBxL4J8GpOH7JL0B+R8NuG6H
DpCACjrgNp3CU2pLPspIW/ody1lfuFiv7dEAKY1OmA1oUG1pxhIany9Q4XPl1+cUWy0ACxes8kXG
sB15E4AqxpX80M3OCxZdzpUnHlhtyO3MDenhf34FHfNjQFPzYYLvMHwJf6WvimQBLNJdDs1B8Prq
4tlTIJCZJRphLOe+7W0/ZFMZQAPosHohIXKSI7Pqn5Lxmyg+3rarf4jDH0IoRUsDfJMB0NZo8116
JGbxVKKdkMGnJ7vlFNvMHfdtl/4hkVKwFCMWclsMRLVHR8/M4n64DwFgUP0abTK4CbWSwcTAus1/
CMwfcqnwn8rY5wwzKJQmAXmx58Q3PQTUjxaGOykvvqrqbKdpdgCGyA6brF47Y7Z+yRhPga2XDRZK
eUwFAwIdq0yIQqsuUZMCMwQIsZglMGpP6dFJD96W7CwBMR71304osIrDIOze/sQrmVQMVXUtFQcB
zjnye4fMQA/YDbPUe5Se3MJS/OLEesdvG+9KJBVMBwMIWEaCb5z4mAuLbWBv2NVuAPfq4AgOJgiA
fI20ubwfD/VB3Pd7PO4Yc59btVL146pBDPH5qsWi6/Q4QMjIfAUgcVbltvJB2BEIkApzDHb41Fnh
82zzx/i7+B6lDkvTb39riQ7CAZ9rFeDzkZsBb1rIgnuRn5+rXv4hC21opsHyqE01+FNDlaFkmxYm
G4YAFmhR5umBFQAQL4ncjMgv+OAh0znMhkXAqZYq+G2N2ZYkHuLKUa+kUXYFYNg6EQa4yOBECuIV
cEFtYL/agqW9Vh7HaBOyzkal13IPEgCpw9k4bnoSh/INTZTeFFvjcZGMZvdvvOPqbOTXrMy1rvWU
mwW4YPXc+TJWwo6/h5+ix/xHBuxU02CHftYJKRfBlUAs5HQE4NoZSjPwBMzvo/D3AJIaq7eXzAS1
pxW68fvts26KxTgheOeARynT2ppNcau0wMV2myTDDizaF/0eHBDC9O22nK1ZJxVT0H8LoiKOEEtT
pvbww/w+3ilvpHmtoQJSPoU2yw9tDc18kkXFGrmO+QW4+DIWQPg9QKKdZac9SqfSTy5JC2sHd7OE
uj4bZQuinOb6IhDLc3uwi5JsUdJM4V15X970h7Kz5UvuRDKXBW/dXaqcAB3HuODNvGF1wZSJDJpe
AO4ezrd1pC+Nz09m4oJY5pXsRZA5YOUPICy2g8xKKGUpHBgYhYEjJ8fT8HdbjHPIy5CAuMmH/mAw
HAHzrik7aWQ9H43gkkcQZiV1j0SVQHbs+JdLKcEfEGwUa5hw5PGQ3rNKGCyDocIqFxSNpNXInDQl
xwIs7wHj5sskJ5HZAiv79jclenPlY1e3S8VTYHlnQqLCZiZ9BDRxYves8T/WB6SJQfU+0gexgYhw
tHWv12zJ7b3yhERIsPnvyj6I0Qdn3eHmO/XjXBdfsfKvZJFRHkgTrJMWK8OaYt5/idLvg/4z4/zb
V8g8IOV3QMNXtDGg0aChaW2Fu8zt3ot3BWx/xK2iAtsPbspwqiwHdPn76oBlxIEZYOJ1V7ufsduQ
A9Ip3OtIQQQHL9Y/qPcSj3ZDUy63sBJYh9KULzpx4wDSIcsU+Sn2BhCOkaIoGdZl3Cq5tSt5eB5L
wFlSZJGe1NPlqgMkO//7odqr5oShRIew8E5Og6YKU2Mu7CC3BFKfsamqegpL4fe0Adm+IuBnraW9
E3dT+jzSSv5dw7+VxWyFsA5LhZM4WaQRmJG/ny6ENAsDqS0GsUnfpTixnsCbxoECqQZAAAxD0vjQ
UtZzCUaS4WDkydaF3pr7U5KhZzCgAsDsK226sw9ptP0LqHb0qNSSs9WvmBdBoYHQzoK90Zox8h67
0a7xWAFzu86xkkq9cWXgpquZIZNYNdkDpAq7+tx6ywGA9CgyjPf8Iez/4DW46VBXcikt0rS4U8QY
chMV5Azyz3li1o9YIihlwWOzatsIyqKYZMUfKLaIxKVHVgUBXnSQUpt/Z2koSyb5+8r6jRmMPjgY
6nCdVYATRcpZSFkMpbyAYq4khLou8jmgAQHkn1tFvWsWFEXOaBCao86YAd8A2ERVcfWRqJxCVCIQ
tUcwdfkvPFwxwYkSVIQJXQgjQ7oYLwJOgvzI8GisE5K/r06otYaiS8HFEH5Pe5de7PUn4tVi32gw
1TTv5Dv5xHqwbqVtuswDIlYSRAJz8llur6hDvTQw9zidCfGFHVUiMBoMk3G+rWepDhBYURII8oBE
nU9P5DxVdcRB0KypJjhaZzPl1ecUUNJdYmDuDatMocGbXRO25jQFg1UaxqmrucxWWv09UXPLkIAN
YsijhyrKrpyMXd0ujIyH9Sup7GockySRONwG4ceVdiCPdf9oeG3Lpa9vg7p1sZ7bTpCgY5k+vLaL
sO+K/kjQUbRAf5sScGSlYGz+Wr1qansukuL99tfY/OgfH0OmihRBXnTYXkO4zmQHvTcbjWKb3ZTa
zJVXp6SjtDLLsw7aejIwJ+9Fp/WMu+g9eEjP8yl2VL+1J0d5bb6RJlXoLg9i8W8e0usfQD7Dyqhk
1FEHrK6Sz6n+CjH27nKObKaNHedW84gSuiskZsWalN3aaVHXYikf3GqBiEU52DLeZZgOHHWAGYDC
pI1AedVqwMtt0uQpqMfBrmf+WMepM+m6GckB9grBT5mOD63WgdhEQr0mbI5ltmDHIyprczSQcsht
hPpd7VS6dGrr5VlSxd7vjRlUR9Fs31aUTWdICAFBm8kL8IqUQTQwMUkOEmylAU1gTM32VL4IO5Ra
rNJXd8BgL8kajseQuhVQ1lIp89CNfiQMdkTq7HAmAII80mP8XoLho0DVnVn03kzTwVKhoUYqigB0
pjIC0MlOfRJHCtJ0weVPwg7cKShXzq7kTC8khf03y27qWiKlm1MAOs1OJTermIsr2Igy8IBmieWn
XezUZ+L5W5t3y+dmX95re7wpT/lT+MSaR9oauFZJfVoF3qWqinTCN6tqAEhy7vfcY+aGTuzNZPX+
wIL2JLpC59ArQXSuh8FaPkvaTHG5Doj2VXXsZ2D9caKVqsWhCVIw/jDc+Ub13ZBUJAckvIHTku6m
yUWklZFYoOiNcUce+3sDb5IZS4IWg61r1ke99qufxVHfNGn6IFQVIfSMWrfm5lsXAlsRq4y3zeP6
Hj9LodyLOOW1mFdl7fXluIu7HHSJovFQVSDK0LSwBmoVcCk0BNjbYlmHo7I8wJzr2QLuPK/M6mM3
DX7eNIEVKG3HcDrX1v/5fOSHrLx2WYxBNvFR5CUNaD9Uu02Y2QhLBJ3jtVKTGmCmB6Yh9g4jq8Gk
Otnuk4Bu9IWstrHfyCyRVAI0FFFTyyAv85ZUPskR/xooCWtcdMONfb46yl1XQisPqQrVAJUiSV0R
Wd6Lt2kv7AULMcQufqp3/5tWUK7aKCZjCcCQ5AWZ0ya/ujoxW/7xtgxyNZ8dx6dTaVS6MshKXqYR
gW3X432d4wkDgg5ZBhFeWvwlBDVr4HzjffhZIBUN6iQo+ErHNUZ+44N5DRmSQiZcXP4rUjObMFVr
P1DqWGzp6+2jbmkJwPQBOgJIQCTLlG0bYaSNdQ8t0dLJa4NyF3bB+d+IAIQNT2C0sGr52bxQG5KA
LtZAR0CoFpWqyWmVxPAV28f4kCF+loHCYagsM0x40DGwv4DVMRb+heJpaNHzQNoGoyuNTC/MwGod
6yLyxu5Fzu6a8jVIGOFjy+OtRNB6JzX4HDXhDe8lzSoV42eRqr9AYce4rI0kC9sdH0fRqC+ijaOs
S3oaeR22jocfw4NLOpfCXY/Ba+Dy8ahEsPbeNgpan2VSX2gYJ66bDdjUaAkk+3iZ3PyucAO/tgcA
aTRe6jd3pG5v2CwGso2M47NsSsmjtgbbbxmDtLWQ3pqwKvw56w7tqO84rdlngAKu1ba3Q0naN0r0
/bb6b/pITUCuB0IvXUcR8bNu1qhoi+JY157sFc/NQ+t101FGThBguIPfRbUZo0QqWAyp5D5pH7aW
SkWcgMuLDNvFtQeATbe1MrBM2v3X389LMbBYWd2Wy1yLo6KN3qdCF4OwCfCO46Fon3MJw/RF64lq
bArh0+3DbVr76kapqFO2QVo1RRJ5tTaeey14nqN0d1vERkkbOrOSQcWZcpIkTkhxf60TPQvYQZrQ
5qlMAQvLpYtVzOQvVlVrM3lciaTzVbWTSmkMIZJMQy0kQQfxszUgeSztELmW/b8dkW5LaO2U9kZ3
OSJpLWEr6E27a7DRBi7Ms8EsojO+2uX4qzSrUcYIUMtL6XGdJSelpS8iw7ExlJBuQ8ycMRfRBL9W
zXcxVuak5QHUnAcR0N5607Ouj1jQtYUBERLVaWyMaJRX4dUo0hQFoZPUbiLOA0UkBpdTBeO9ta8f
xgP/l4yqvZ8zRj427xGFcozWADgcPCmf/UlRJZFepHhjGMbodlFkipHCuMhtVfyQQatiqZfqEoyA
pm4m/cugxI941OyAzHlfN4FTd81RiPndUOQPoCj9OoE9LI0DVm2McU5aPdskmLRmlkKPD44LkBgC
vNxuW8DmF1ydkopJxpTrc9m3sSfM2jdsL2DOcDYesiXX7YbZeiCf5UpdUO9EWdXAcCG9Si2Uwzy2
LXI8QiaDILDrHEz9MfHmNm9tJYby+wtQpcFUHkbezOdmb7wkMyOd27y0lQDK09eB0IehMYdeJIg+
gLi8sAMk1qh/7frau/19WGeh/PzYdVyLB3XtNSIW+JbDok4MW2IdhrIltY/EpogVvMtALBToujUa
qhUGyX3GLA0wDkPvQc9JGqS6iMMM7mQTRLbAV23SzZssMqKWnZjL3sQBXWsciHGR3SvaFeJzx9c6
em516RUScrsqMysRaBvzZPUVfw7GJx7EtYCtMOs23WuIbS3wvAqsgd7+iJtXjGIeNo9UTQRS8md3
xQcgQDcmI/T06QQuYYCCF1g4M1LWMPh2xEapH8VDcB1eEZUN8qxMgI6MELEDr21AHdVh8gSQEegB
xFbi9Duw8tw+26ZNr0SSb74KaRw38E2njKVX53dtOVlSXVjRrD2KkCwOvlhKdtNLjNRk60J1hdBG
yhjXvkKJhz8beXwmjCwo0WQOjfxkxOHPASNTmMVLGSfcepIYhobMVcL+n06Di/RxOY6oB5eernUu
jNEKRHBlFKx9EpYYyhPPczFEWYJYygeVNUuiU0WtWYU94zQbNoiRL7xEsQVHtJF6+GRSGuf5jAeW
NLlcVZtztLAiJ/kvKKNDRRfBWVWBiHtFHV1qfTYt+lTBzAOv3i+7akaPFzO/+2jPtfZt/duYQDWg
7eCSAEcf0XzKuED/yxtio1ceIN1OmTI50wB4x6Gzkl5xhjz2FwHbb7Wyr/rAisTxMM2VD5yno8yl
h1ibfyG9Mau4x7KQ9AoMLpMvC3AJIhUEHynjajaMBbwGGkCeobPXTFX6GKqzUQTYAGze5eVbJByD
0K+F0GwkLwhcrmF6hI3PrYEQRuIx/LtBdgDK5LDpkhBzjS/1q74n81roJoSmDmQ51S3O3AMzpyaK
Sn1+XdAVRHiQ96AeQXzyyiOASLjm5OUy1igCya2wg8TMDgR2k8BZs5aZNw4Izh7S5CTEovAHn6XN
ujbok5ArrhDJmDMuciuPeRYb+VZ1CjkLIOGwnwC/SjNAomEbTKE8KG6qT/4gLmBr4HhrGjDaM8yT
cWqUtDILTfkixpWDpPRlLKN3OQ5HILYmyBrDGITulVOmwo9pKEWGDWz+PMDjY71OIw0O+hIWMVdE
QZ8Ud/YIPqfwPJ8HABZjtCNBeYHw9c12MmPzlPmxN7wWoJk/JBNPvfrYU1VqdV4sCsC1tC8oIpxr
K/iKF9texazM8m3wotRkEchslRM+CaXyr6KNiqZUIJTkkWgwBtYiWz2qyejgyS4BckEemySMRGnz
qApaeyh8bdBJT1DDMohmxZWHYz0+hegWywyI0Y24pkO5/l8EnSDxRTpWkYDvmFcRyPkE08haMx+x
CMWcx2GchsaMEYehjJqJN9xRlTw1jStLnJIcCG9K6Iwl5o+UCtgUYPyY5mEwu3TcSUm7nyRMsQLR
4tAk0mzV+cLIlDaWkkDIsroBKgoG3SIIycLDnDHwQQY978WXdA9EuvQnvFb0ivY1WtfzLnd53sxS
M3gsyJA0e6D4KoghZST0cASCWyK9rM+K3ejLEhgz2Nhlb/CT76GjI4YRvLgO0JO3Q9h1MZLIMlBW
BSOdDoZqyodh9wnwl1KmYxCct3RP/1W5WBdH21z6VQJzkPB7sgz36vNTIim71SYhFecyDlx1eKnz
6d5IOkvlWdOs5HXyKRRQUihD5YFhY8hFE7jwebpdBhrvC337pU24wqym/n4BvBffJrzPuFDSnbgl
l3o1hQbGXtCSIx9P3xNApMYhzZg/GFK8CnbUCanXE0akkHDO+HTZUd2TtVxC7YIU/7KWy9xsIkpH
n0vkMReA1W30zOkwFEZD3wp5rl+A4QYg4ecX4sIA5So0mk4sJbm2RpwOK9tI4wRQXgAj7LMRlKrS
ajNg1y7LiVpshpNdxWb2EPncfYgVG7LHXR8Xr4zN0ngBIhK28aeHxvuvUQbI7yAs6CrWM3XYyeff
gfZanFW1BAZadcfLZ10bX8eSf7utNVeZBBEC2G4kLvBrV2lrHnMdh5Vn9MprX4lLmwMj5W0Jm4a+
FkF5t6XTlGheogAjD0tv6WceQNJe702H+KQedcGcY7NaTJGJf3EVV6ijUd9xEo1Yw/C14hrBKV9i
n+Ne1fyHKrBmBllXSP6+ygb6ulCzWRQQmJXGHaoZy4ysSZ9tERJSWgNkjQLdgxLTTGmx24epEewi
OyI3ep04GowPxRBCd6E4XUlKQVENtwk6rOudQfzKkHCdsl0+yd/noBtQapQIY11CpQnsrZia/WSG
DsEk1bz4QYE5G35yJp6fFW3ELddPqC7/c4MapYQRVu2TGkUyGHVzLJ7LV7LMxaMH4wxv4wvnwEfv
+WNIfoSbvCCRMrM7wBv+ZAH0X8+qUVdAaWUyxyIHeDfD1Wp7AvEg9p8EM8xNpK3YK5NO0757Nfa5
jyFXUO8ApzUGDPdti9z80Aq6sgoQuBGBqcjLKRJS8gAKq0a11ZSRGWJ67N+IkHkZ680GUG6pU3JA
v2jAuRm4coQ18hmMRam0PN+WcV2sJleJwXE8UGQNlSbqVd9VaTrHTahieit6KL7G++Itw0JO/1w+
oW9u35a2rUEraZQG6Vh9kaqWg+5+z47pXWsKgLcR/eKt4c3mQHZz4mP3i8yr1S5ytNA2fnSufi7f
WQi3zHNTl6tJcZUKYWC43I5QJ00HgtJMHgAgD7RYa57XO+LULRNtWrm3qA47ZQ6RNImaRcCSAfvx
kHxp7n+vCoqIjKopzWjlJgCxYi0JXL96KOmUrqaqGgKjU1VAQC3vNbe4J6AtgicAc6SExNBlNTQ3
jWP1mamo2yTt3DWTgVy8eq5Qf67CmGEb1wVL6kxUgpjGiSJlHESQYTFCZakAdgDPuMXqj9h+9Iz/
Gm+aEkhlhgsK0KUsQHXlZC/hgaUq324bx7ZjX90alREqtZyqvZYEcK/VkcvAg26jnn55PmDIWP6i
nAdHR76EaT+Wa79GlPt8usum9EpBe27KMgzrBLhO1eswvg1EXCBHknXS+Shich+JKQiTPJZlbIaU
jzPTRUWMNfBLKEA1NfFHxhuWNL/IwX/7/KbORjmdCPVGvZ84wx1CW0xLh2+/jEHwP7q2S0a8vsFy
7PtaCEgSaDd+4ZZA9cl+RegNY9WwNsOjclb207cEKzIEp46MrgYg4DJ81vozyzQuzA2rX1LkwcL3
6ABCj0Ynie3cmXZA5otQygEihlv8ZLl1pvZQDkbQ9JmTZzjT0RpsBUWU1k+BOhe5si3tjV811kBa
k39m06L/g2TwOyJAgnZBo9xALucFtoX/c9YUqHtm5kb24sW+bgqAAc728vEPkLeuyrEXlfoQSzmD
sg5zSZUhFghOPnYgeGd66p7ImhnxQPEPZa8gGcscsTPBAMLIAC9zZVePObAL/v+hKUfBZW0ODC7E
7NopjjmmqQAzS8gVZbzrkBDiZwDjFsQMqVUeDdCBdI50CWwIp+CABqOel2MorsSGMVP3tu35759G
Y25WWq4DSQ45C3HL8W4El9yp2qm1bbz0tg7fVZzUu4G5uElM+OpGNEG8lDGRxFDRPM2kKBHFLEBO
PF2iwQRI2AwZsQQIGsm/7aiJTt0SRgXzMWpSJS0gzCiwPwxogWzYZRFnypxsScq8uy1t++m3Ohtl
XHo6KYUowjVrTxXGkSLMiQYPWEh1eRcAGTYMmvl8384YVjLpAC7KpcDzYYDihPFFDC0y4pZaAWht
UA4Rze5nVlrCA+Ogm2/NlVDKluMYU251DqOavsePw0NSmEB8QVkgN8lKPMmNtMTksNzImSxkg+10
UEMOpKEDqst0q24psDsRjogRgYb5YuK9RV86dc5oRwc8ZrzbR920kpU0KiIZ8pCIRm4YLjyn02eH
bOq8JGXc5/Z1fhyJsomwBQV9hMY52lPlKdNTt190EJLMVjFHj7fPw7w+yiQiRQAZCHD8UFfH5skd
QaPo3fhBd/k/WWDe9L6r66MtYprrWsqRikV+4guuai0HxLh36TDt5EuttXrMgLHdyGbGRJv7B9P4
uFbKNOa6H7iohKa0DhFNKDNnkI0DzSQwwSp2Dh6nr7dvdzObXh2XsotmFMVBD3Hcto0toegsPX/+
3yRQ4aytw3JGboszqYXdCbKpj6zxMtYhqJi1SLyI0WXErEJGWiIq4DH+cfsQ24+sj3ui+WlTcBEs
UgyFT1+1e6xD74WjgjclwU8FFZlfoaukHwhuJMucr2dkSTqwkkw9opdAT8M5wP3JXvYAH+IXv2qf
zOOyJs5Z2kfT1YZjHDQ5yWVlb7JbE3wSl82n+96O0KQzHpbRZNaOGZ+OruUai8EXAg+ZQLS3yPAN
VtqFdx0WDv7FfVyY/RvrAXndmyc3qqM5i5YZT1qQ1IM5qzMZvJwBUFkKv36MMYPylQee6bMGUNXI
HczGGQHjnyLi/tIjp/g/0r6rOW5d6fYXsYo5vDIOJ2gULFnyC0tOzDnz19+F2d894kA8A2+flx3K
Ve4B2Gg0ulev5TQgYJcYEXTzol/9CMpnx16vi6DFjwiiyArRIc1bfw50Z+5am0sZEPntkvmHNfoJ
1rRiWdQF7tzOHjDTtZdel9fo5+DrEdl0l5DgxCiwZY9RbMW490WbPN/Zye3m5179DsqZkykP5lDB
qnPNDrMJgoUDI4HdfKFI6EXIhgAgiaJRGxvJcsUXLboRraP9kMDiDRZxSwSpPd6aZrT/m1rdyhyd
lGqdVhmFMaPGVWYWuDZNvRJdRvAhtymdFK5tULvWtGEe5FUXQLaJDAaQnrKQm9pdi0MCgNov7stt
g1tfCaAVAbLRAlj+PmW8SlS36pSoriK8yOW7Ujzd/vvFrfQBEtsQ2CVS5jytfJBzCcABRqW6/V5+
EFzu1XDJOD/magaT+5UeAYkzIC6GJo5DIh1kJfftgcwhjgdmBNo6iOvfQvlLKUVjlg3oyrVOjA1F
KcIJMZMc+4QujkAAB6e+V9DKYpZ5N0P7yrRKGoarx7Qk51INLXIdgUhySXe1cngXnVWPWYIhHvLJ
gz42nB5/lDq+DJIRLbNXvKKPBUwdBxSzQDrDeFFsZZ/rJVHZp1iVcSXopK7cHJPulMv3Nfdw23s2
3+VrG1TyOeMm1qsQR473VE+2xrseMgHfiDpgtFiqqx8iZ/wqlzaTzovhKio5N6vvFQbzMtdyAy3n
b/1vQn0f2MVuTiD7gqbAb94t8CDs3jSfNaNzCc+3Ph+VlAr9XJaGCl3zeV/XuK20A3cWweZDaq31
62gvgIiZo1044VP7FP8FdyVuzPWOU3lpLvBDPxUQsU58Mhs0QR5Z8wITqDSU0Vnks6xdJn++2mVp
WvoqkuvAlUreLPpfI5R1jdSDBoA91KyRq81Qp+JdZkBKWpYlamfDSqwKPs3hr1NuSYIfgI2e4a7b
Z+/DBLV53DjJ3JAgevN7fQ8ZOLRVOyfatec/IBndtAUUpYpuC2YfaMxGxOfo4GmL6opqu+/bLjQr
0AXsxKDwFQVDmVz5PBboXmnlXtRad4kzRj10cz81UG/yBmbnBRoLgBSSS0E6qbtT055LMKUIY8wI
MZe20afTAH14nYf+sIhL5NpBeCWUgEvNtYs+j/GdVJJnt/fV76PJ8sXNbEIGgg+NdwNIO4M68nWn
xunYixpuh9Fp76Yv7QkMfl60G1KzcGKUWRneQn48vbi1Qcohg7SdqqCGwShodiq4EKf5MRLAhCK/
DDpvBelJ6h615L5RDkK5mE3PYr0h2e+nH4CtBbYCJAifeKcXXpfBpbcgO0a9tX9XLSh8OMsXIm4g
+gpantF++talEGBhlnq3Tj75qv/fNHV5AJYDBZh5JlnqCMBgZHVHCU8soi5IZvKyOwVKp+yA81lu
GOFtbZdyqAUyHNUwo/esLKBp5IcytaD7G/3IAUcz47i250l+isTlbe6XGMQdit2G4rkIi7e8LHlH
zo3MDKXQyerySTSGF01M9sMI2ITU5vFDMaXcLja4JQRMJcQbcVBZTrPxzVCihmAqCFd58DdQTpNq
wxBJAgeeoNmUG6t0LhpyzzKkpBJz2EVfg3P1WOxVlzA/skrG5C+nHObKOBXfNAU9/ToJEy+cFnOJ
jt1c2Eld2IyDsZEzwoyBxJ43ZB4f7PrUD6Kkpfqio/SKq84RLe2wHHNoAxt3A1DcfAdZYCJxwHTK
jZB6ZZfa26rj5zECYZc3QfMsd4bdsF+sBndfbDPpvlm2qK1sNSB9kkk33PBOuCSEwa64+0fm+m/y
XmAaAcs1FERrnqaCDsJx4IJUgs/sF3exx8fqx4R/y2Dn0e1YuQhvFBVBW3iML0mOMe0wYNZSMaCn
AXVOj7YPRhtrtVIl4OL4Z5yy/pUCskXyp/TMoiXYKnHrGLJB8MB7A0IfVDohyA3GqsFb5+mDPaCC
D46Hc7wfDugHPvT28LK8/EG+vblEDZgtAfP7OvKLa2dNolowtGWAs0KyiAhZRfaP3AfLI9TSWSsk
f9en7VzZohxUa6pF1jnUR0cIcxfqZC/i5N/+ZFtHHC/p/yyH8kspiPqsiOXYM1K3bVJX7CtTbFh0
JluVXnyqDzPUp4J5HYw8XXwZFAoTKI/p/rIf7fFnAxwSM5/fipoY+kPgkACfBxTm+iPxGLOq4rSP
vVj4NkR3pQik/mgQVPMYfx2S77f3cLOEuL5laJ8ouKwHriBAKjE7+kv80J/qU+4RTnKi4F1Bo2U5
Vdb471n5LtcbIMM4cBjyoJndtKLk0jTHtSpqHUgE0Moy6+SdsboNj8cd+h8jtFKBBjGrSG+Rt/CY
oyRvo/jUugqGsnObY0orb9wF4G9GhkmqFKjuUi4/iioXVxqPlLotMdvlLU1pRZWrKKyLdSsbQ4RS
JHBSY6CHhkmpmLyY+1nS0HIcHc6MrLpG4wjMYV+Q/Nn9gdnjJE9+6jCDp+jDIOUkXTTWk9ZhG5X4
OSoUWwr2Eu7wJrivxP7injW3mDMSe8b32zjiV4apLRVmIyWwc+2SewUv0c/ey73OTP25NMlHLFKQ
jbOKZ+LGEbyySgUWo5e4MQZHoGvsOntCfc7ChX7AhHjnQyzsO6kCE+atEUAReae/qiYUmC/iH7Gb
fw1dFt/YRigF/wavAe9ugLftcpesnp7t0seRnAhIQIPO4aHK148qY6MvB4H+wmsb1JLjUJ/TeUEY
yHzdU1wJ9OPfE3sGwr69az1yLwEW7izPkSND2+uiSHESQTgJyek9nvZetGemOFt5N+bkFQMIY1XU
6amLsNKGPCQtmswHrUnmAlNNupTV1x6g8fFY/jSg0raTv/+NGgcqgOCbRAmQQLk/z0xCh6vpY+QC
+Py9VXzhzoItgliOyCT0uQVRwfGI2QrmiNDGksGrYyiyKqMFoNFZQTIJ4dDJU+KVY30WjMGqFMFf
BtUbQt5XkMvfPl4bAUsl1C3IhXlV/iQ3FicodGOUC+bQLy2TCEBSvjoDhWm1IouGYKvYr8qGBkIf
PAa0T68BPOo7OQEZk6tP0evMqSA764J8L4xD5fQ8lD5a2ZEDBdACZb/oKufMswJBycTIrSEUpn2E
p7teRfumxCcvVYyzLpYYqNxdlXGuMEdnvavtbGBpk2y963X4gYrr2JAVpPnX9zEcM+WaEPdx9wpC
xLsMwgPyTwnEaUSO7eftD7L1sF8bo4kUwHRURKkEioH8gjSuSWTPgbAh4aZJ/4DydyvWXVmk0o25
VbNw4GERMHu3veufp6/hM57UDxhy3xE6ysVq3fI07IA7dkJUgZtTeBZDc7lPjvnXvrQZO7Dhk1e/
h9zoq2CX1cgci66JvfQFKEdH2i2H6XvqyT5Ywiy8tvfaG/pvzGCzcaVemSV/vjJbFWNYVHgCeNUP
5cn4gQYUWIkRDUe0nAjPM9Pgxs12ZZC6UvNeKpSqg0GpN1PVVPfVT+i4QTmutVEvDgOz9zOHXc0g
3krF+Suz1IXa6VJSY8ooRjqU7tK97OcQBo/2rNI+ywx1nSiJZiyiBjNzcY8ZX3PIAVED91pjHGX9
+1g/idojw3FYG0ql6UaacpNOHLl1uMxCLCMTvEjAUIcTHjB0E99P7433F52Fq/0kqcTKb2YR/aol
TxFCq5+N8jyNvRWx+qTbL5CPEHQhy1oZEYMqnvkELxD9hIqpK+w0hz+PmHbLHCIveHsjN7KN9Yro
puyklEU31mRFy2SFoBjWRlb+Ss7wDSekIbBZG+PqrfCp5n1+J9nhPjvMLqmlAZnNFDTeAhBcLYiK
KCniiRyR99u8B4+iVXvVE/eoo9NEhqz779k3ZsGEtYVUMFGDWS+0GeszdpPLO/hgkY026V6yngDn
YjZCWOaoUFItpdjqI8zVheFVxpekHf+9T1zd3dRxjhU1MNq6QbVi0r5EZfVeV+O/L9FfmaCOr65k
XA9V5cgrwDKrl18CFkvj1t16ZYE6qhiMT5V2QXJFQMLDfXHuAdftzM7R9t2jeADV8u2DtHVsrwxS
mUOq1YGhNjGOkKWZRK6weCJ4fQUQzfzMIkrfuDfXxugxrAwcgE1JjIVVa0qaX2h7oe+tXGPRJJAP
QR1ecMSi+IjaBATb6MfnUoGbMZai1EOYMKWgN9sGinXNA0YFnJZFBrl1eK+sUb6tp8YwV9xC9nBx
ybQ+gfoOVowMHK8QQoSq/MXYw5VJ6orEy7oSgjRIPGABzIh/j5O3v3CM9RZSx2kU+UHPtfqfRTX3
EAdTfTA4+pPH3cvsSYeN3OZqQdTR4uMsrvi5TTzxoXfCHRlFrQ7DvrcJwJSza8ZJ3v5mGLzVMcQl
yhh1uL4TMcBVTnmeZV4D9BRebeJzAigthgNtfsAnE3fsotnG5a8qHybpvLkfmoZL8wxFs/FxKA4z
lzmjJu8Y323rjK2tULkypomXbCKuT6DeyVt8Bx48jDELd5k5/UYUsbpnjnkfs5ZGXV8JF+VCHhep
12e7om/NJPOLhEWow/pmNLimLRNI45ZJdgmOhJi3jPbp84/M5LxqjwOe/BIYULPNeLzeTepoN0qG
mkaQk1MwALlKdCxs/g1ychZUldQDexZvYyc1zBaqGJwwUHIUqHOg54IwliHK36i7W4IIxm1BtVD4
ZaQ3G9cxzOiosYsqqhZ0tzsX1Z4rVANV9uQY5/fdworAWwYMA8PdqEzIqAdR6cXcgmA7aZHQ8LHu
cPEukCeH4ekbBT/NQGOCTBfoGPCmPL1RAVcDOA8ZTBvWeyOcxn2jQWR9ieZzpOZupJRf2j5+icZS
MUshYqaI22v8+AGU1+d9Oi1loZB3CooviCEQqSPtmBb/6QpAP7KfRpfvT91sV4um9jXWulbDbFbi
xS+ZPzsx3kc8XPLnfJYegwL3dvyz2nN+UVgpSwpiyzXX+02dhbio+ckQ0Ebs2s7hlrOUVPbCuti2
av2Y10fFGCwFcCDaMxVtCOqijxI8kRq/qkz+V6Kb+WT2Mh5JUKlCs3IWnbKyQVg6H6J9wHKrja96
9QOoi2/Is3qSwyD25G/5+4IxrRx7bODJ20eYBE0BqWNxZW9kK1cWqTM/LGKfhwUOYxLdGcZbkjh4
pXGRai5l6jIOzaYtQQTMBeQkGhqY1/ceCntRWxCfxaTba/2+HLPKlCHlayeuZo0/CCWKPnitz2Zx
3IJiEZJI9EvJiJRET/o3Q6EVmTrGHiHN+qEFXO2liYg7Pon4nYJqVdeJmcWpo62kvRcvgh/nXml0
O63FxIJUvHLIVo9GLdlpI7ylQwJ/0NQ9r/MMzO9W1L96jZGTsHrLKuNS9OKM4CWD2MuU7AXkLY1T
+tr+wsvhMTvKJFJQp/rKIOVzojKoaZehFNHYvbOg0dqe0Em2BOAOMFXKyn02AueVNcrfFAgc6At/
qa90GKoZdqSAFu3+oJlLvOnWuqjnzJJOosiRSg55zhD+qvbE3ek2MKoesOG/WI9aRkWHbtd1apeL
IFiFbF6VWE3t52KICu0uLB4hc2XlofFodCxo40ZUXHs1/aaJIUjQxJIaewpkp3vAUUNohUE64Pa5
3VrZ6uzQ7BKl3PZBNdXEI0mHkHMk709ElTZj38cRpakkujHMUxDFw0x2iKQSXTPWg3MjPb3aLir+
TKCS6xXS3ldz1Syr9qECO6IuBKaRs1iDLl1o2vvWm0ZdWFMQyZjPkVG+BKerG04TkJeRGJ6EDrOZ
apjlJpeFBWiM6ruxy7/KfWWnmSjh/g72nBH9GCAvYwVLPZgYDdsDeeHnslJYwHNafQ+kc9zutdDQ
bRBmEsat51YuHKkarazJNLNW89ZcmtFddASQGgMSkOAQW3GXFfW5kOXHKFSdgBdKG30ztBDGp0HU
nFxpft/2HHLEbm0CFcvKtmvHSUDhpTOAtDJOEAvGHFFtyt19HOEiLV5v29vK0sHoI1+aQ8gv6dnf
RjOaDppjyIrQICh8IgvCOdpz6GsPhBRWv2Nx4W9NpcAiURwSZeSyn9AIwRKXhOnPVR8iX8SFjZsT
8zDDDgqP58UJXCICEESmtAfO+Y4oT2RWx3ovbzr26kdQyWCq50VuFFg2hsfP9WxOMVqyIGe08JzM
rBHyAMcAJFIctDAsxo5vhqCVaepM5YtQ5Bm0EdzitbPVPRlykO6C3ZHIFaL66v5kSVNsJRHgA4W8
pQDFoU+wCCMTYrmrgZvJeTyFJu6hmkM7zcNTCK0DhlrwVoUKyoT/MUbDI8pSh6JBC2OJjwYE8Pdk
qE/ZE5nQPxCx2joua2vUo0IUUahUU1jrfnRv4z66b++gYidZHIYbcjRbDHCB9UiS5L8rEFytlHKh
bMagQSKAK6+TgA/XGnMCW2Cis8BCW0F+vUTKXXiIM47GSEidisaq5druWGM3mxbwLrvAZtCSpBIM
MNLqMZcroI/Iyn6vcMJk5s1c23/h96uuJ+0ZOZiuC4X0w0oBhQdzfG/e6hPopx1uNkeMnGcmkpo/
4NrbGqNYJ1AS5SRTK4d1CU1ipDXivvoiOgo6gDoE3TSv9pNdjfnaeccKc0yrlHssgSjUggyrVbCX
LyehTMxOM+W35HsF6nWCNWl0J3lmtcU/C51IwIt/9HZo2KGhhhO4h8lj3uNnC1x/EHzywkN3lo4o
wjwbTmsv6a4oLj8BmCVGgNtyp7V58uerdDwMYy6UifkQBL69/FObvduetBW71waoOzKo+IpLjATV
1GRXFQ9pRZKCzExTjWGI+Q3JL1ktxYAmy1iqZMjHk0APZ4mAMZiE9k/1q9/xMfWLu+YxdVmJ8WYQ
Xa+QOpEgnVfCMpyQpaIqSB4Yc09YnS71XICqWa1V1guK1jysl1iSqxb56j8PGuA4D8Mu9BZLN5v9
uGOCv1guQpVzqyE1okAiL7YHpb+IdqXPKcgYuAfOG31E0x0LgLWZ56y29JMAqD53eaJgS/XTCY8b
H7TYOzyk3xVEnPAvBH+uzyCd5CSqCkFLEaefLw66Fu3UvjR1LTPz4V4YXwLhPpjBu58zi65bycV6
mVTUCfrYUHvSuBMfJF8/JV9w0JFaTY/NTnowvPb+D2DOjK8pUzdUm7d1iiQSIhZn4q2FHe/Tk3wm
g1O5HTnonDPO5dbzar1IKsLo3DLiPYCHo+yRfHXYNU7r/8F7mGwWnYyv7VCBJk+5IFD6i5s2R8LF
E/7iz9xJdDtPe/uLOel11JbpWFPm42yQEmwTKV4ol4dgrsyhjQ9xG4GAaHc7hrKOvEyFGAVqlKpE
evLLufDFFwGKbwTvCYIjgtFl3wpMgySVW8XSrJu0lJMvMeYfrZ/8F0YNMNEArZ99v2OxVG/Wr9Yf
j4oxRlxxWhTCSTAJbteLaZjyHjUNEwgVySUtPyLG2yzmAMbPwmwrM2UicrbGf9fflCaUzrK5SYsc
31Q99Q5m4hyFN9MTZ4X70cNPIBF9MGeIL5IYJPkiJMsFC+PotnYv/Lz9wcn3/OTLBobloHAPqmz6
nRcOKg/6CILBiESz4L+LcWjm6ndheV+Sl9umtmPtyhb1qZulF5eIpD6E3aPey++QlkVFDoSIR4yU
EjYTVkluMwStLFIfewqFutamKva4+b6Qcw90tQ5jUZvB4MMEPf8u89MkFQRH1zrEf1GCtQNbcWYy
zPHEuq42w/jKGJWyZr2ghZ0OxykzzIfPmrnIkt+L/+uaqNtCycS8VwOcyXE/2RyYPxG5wfgEnqAj
m6x5M21brYm6JsaoyKKkJR44AatQlqWp1ABplqFyEDWDVTVl+LtO3RGVVgSRlONzBd/mFyDmIWnp
hifC9yQ4HSgf0ntI/gGFx3wAk09z46DRHRGhHma+qklV0x0d3sns5TvvQ9TYFpnzDpv34GpHqSuj
jEKoq1bweiRUQPfxc2pKY/I0paAtK6vhOIw9KK6gqREqEYs7kuWh1P2RpF3ah6R4K0Apmv9Zgj02
YWH1WTaoOAKSlrkLCEitAo3V0D4p5W+9YzgKI3LodOQY8rzSRtiYFXfUDBM6UiYjchDHvuERNKVO
1Uyp2KQYzEpnU8+denFQXvIi4HbAOc2jWKGATI4lPb193344h0GFkKrR+0KcLn44O6qV7iEErdoy
uu+lCwowNrp+C44N3ZH/XDE0rU6vCf+XlpGwjwkSa/K7o3KG3JJb/+KgJivMAPerB4zcgeYJjcFd
dvqbseKrH0FFmZabY0la8D2h/XHX+cph6Ezouiio7flkqjZ+0vO/yqVWC6dijTCEobSQ1C076nho
V+fE1h6Nb9V7CCXT7Ff6leFQjNhmkHOzTqXKMAI6r0ygrBl4kTVAvXOvPZYn0s3WscXpj8LSfG5k
YpoZB9KgAk5SozkfanniGVD8GEZ0V7lnTm/+rQwHeTuttpMKLSk/cAJHQreRPGfi81wau6zHNZgU
zu2N3CxFry1RAUbowTTOA0/njZEV3ceH+lt3XI76O2Dqd2JlohvgxIJZ2t0LqDeTO3JjcHbPoqhm
7SoVgmpVi8DihDBeGN9y7ZjUoQnl3dtLZeRkaGBf+wxGAJQ2yS8tqUs6PBwrdzgsFYbyBEhcCKUF
6if/ttHbsRVTjdc2VTWaxEKCTSX6PtVfl5xF436B9f730KrzdAKjab0uAKN40ZhtInN+BuegNT4S
7rzFU8+khg8u98RM39RDfDZ8VrGLEWZ1noo3YjzLaJLh7OupqXuyA1ovKTSh5TehWiMAB6+G5sBq
y90OAFB6ut7YWJ1VTDSgAqYkeD8YPRStR2iaKqluL5o4mkXVp4xb7LaToilImcyh95lCTckrZd4J
2tzihOyYseYQWR5DBRgFHTd+go6vx8u8VdWaOcTWbZ/8fBBEwJxUolgFHgEiW3a9EDGdjKATF/Rj
7Vd5T9AC91A4dytgxRvLYM7efq4hXuxh+BzII4xl0xvXy9pUKrMAeiXkgwQGV4ig4AQPmWoKYFOA
e2ayGXZmfv7XjwjKMrWZdSRJWRRJshuEjalVr3j/mVL+lxuKoS5F4DGiSqN36zxPor7koPz0RJZI
nhFZYQZHySO8n39Crva5PnpZ2YdJ6hsmqREoQoGVTa+Ag16Iz9CwxFxxBvAp6235eVyLska5vlhr
RtL3mgxiZqgkHIsz6mlIYfp7kV2mJAHrKqBRtqhvlglaohg5Vsbvwcdu5t8msGKWx2QXOcY9Cwzx
OXhR1qibtm0DXYpKiHYlcx9b2Wg4wVT8mKZed1oufewynItx+cEVnC9nyuA2c/q+GM2TVPGsY0ni
5K2FU1dxX49ghBiwyWj2C25rzqdwnwLGxcdmshOJHrzNCASsraauXaNLBS2rsNUFRBQI6BYDqife
Jbob/7sT0eUDqIlpQteKMloJ/Av/TISaL0708w+ciPzyG3tJQy2HcqnGJMJeit4/BVlQ16K1TUoW
SBFtyRteapd7U+zwzOKc/HQzEY/CWLEE/VOEWbru3ZdzjQ4zol2P6VLxOV58kAbaIoTOBClk+Myn
K4myRV3+kig2ihLqcJnBOECj0GnzVzFiiUBvH5LVkojnrrLtumtBQ9VhNzO/8vPHCgPDGqEyyECN
AtknixVvWFtIBTfIL7Vpbaj4elloymnjSdpvzKEdcDjwkPcYp+BTuYLaRCq4GXytBBz4nMHEIrnl
PvAlj8DO+T8YKvr8QKRsUcEt5eeyzuMAapin5L4GKcp+cMXfZDAydGJPO4VfFuDeEVnBGk2iOdSw
//LYrz4nFfPmZJ4liUTz7tWYXTK7wDm1HbY+b5Mww0wQN70Usy1AtABG+Ukc0ih0Pin/uT363wsU
pu6Te9GqHxawLmIwM7YkdIJd1hDhZghYWaW2GnmUUeegGAIMQ3F7SLARBBq7RcJaHLWZMkh01WHA
Fy3kx06B0iZvisq32y7KWgp1M0QFP8wBcmxciZCbPOM14QkOv2PhLMmx+hQ0VztGXQccQP7CHMIv
ZBWeV7XWpDKwMZ+Fe4j/f5ig2wEQgu3GSQ9BuR2b2lkyRyvwcpBwym8Nb9bftF19QqtAMOMvpHBQ
eFNiylC1cVoBtRJWmCHbdmO9NBeC0KtpybVY79yo3pJqdleDc2IpnTBvXKFVDlHIkpzazttWG0BF
7IhLRn4iqSLhPSMc/Coh/QYE31cPoQu5+Nuew/BOGj29AOE39hwuCENy+mkAO7xqVjzv3LbyGeRP
fVYqYLdROxvciEMgPoBsoAWlyDSYRJ/PALglvNd7LyFyrIQf5u8yuNWOki1YXU56mgVSMMClWoco
+IzesusQWBZgnlRw7rMGsVg7SoUVMMj2mjrgA2aNXfXjQYzQ1uZYJBKbGbchg0kS81fCZ9KKsAct
CafEqMhizHF2WrM+ycjvoYjK1ObbWpGBiRfg6w0VTF1UjSKThKmIsggoLqAsobxh1tk3aR4Ynrjp
+WszlOenAQZq8RiDsM1O98jkSYOmNel9kooS62h/rmvBI9fWqJQlQ6WnUHlYI0BuwuZTnQM0yhc/
daKzag8QpI/umrvJyx4It8y4G94YZ4Ksh44u619AnQmwSYaNKJJfgP5A05e1FdcFmq2ldNfMot3K
ePZm6dMiCo9jCC7iQETgGaXH2z/jcxOY2gjqeOSYP6uXAP5KBsLqx/yxBxNN+xBDDyovTe6BzLuL
nfksuyTXYJ0W5negjssU8UKuFtgF0MBl1iCC4CUD0WWeunkxQ8RedVq53Q+K+CXKipNu1G4o1l4j
Jruybe6SlAMZUiBZhtGftZq/L3v0J4LYb8XRbbuJMUfBOgnUXZ4N7RyUXaq4SD53bcn3ZsdJ/jjU
L7c/ytbFs3YN6j43ulDM4iyBayCMzK2poy0SKN9HIUUBSzJB8cY6fFsZxNoidbUvrRqFkQSLIaYq
bdJ8CTE/iifJRfNxsgASjS9UAf1Bu2cCARn7evHRVYgeDSjcGBqcIDsurujUHn8hUt5dHhHQgYEY
i37H/du21rXj03wIUxxrcRMjgla6Z3QqhnUK1q5uJUyrXb04/2pdegIoaZPCX9BhRZDJ7PBb7HSX
sFbedyfunvW2lLaDCmqsuiRj4kymTrMwK+A4GfLLdwxOgisDsS25UFkbQ5TviahCBCi1jBcEtw/O
pKzdnUjtFyILhgNKIBsFqV21x6vXv+3S/yW8f/wy6qAvdaTn4EDFLWJXIELMv+k+YdhR3YroL7Li
+2X2+FN0NXQD9xVGosH9f33rCxnkd9M6AyZ4H18eMB3Q8uR2ZGVsG98YFF7gDsR8ALgAaFbguSik
uV7wjTEL7cuJmDl5X0/O7d3bOCAwYoj4x4V+m3z2lSOVc18JIoqkblgcFmE5LIVq98v320a2cgqN
FzHpgH0zFBBGXVsR1UAd+maAuwb3gT6aQgsWxOKp1nx+2nH1j3Ya7LDGrEjIOIrk21Mf68owtbwG
eTZoJGE40n4N82z2s2GqbWuOo8tY4kZkvbJEXfu6ALTqUHWKWzp17jQRZrggNQC4avtD8WQ79uMv
EhTVVJcN7th0FGg3A+4EFlxkH9e7WxZln3IjDoAc/jbKn3k0mrcXxzBAD24FY15Xel8prr7slBis
nNK/7nDgHBH56f9bAj20NanGMMQylpAqr5kimVL2tdMZT8DPpHiUEcoZAqXgEz6BM2hPgivYvVdb
6htKcl+5RwVSkcClvy2H+JlDR4LIineneZe+Rg8SqLEkP/rW8qbAGprf9s+PdVNeg6mAbhl5/KQe
fBi804LhCGyk3w00k6GN4lanwJkPrLLIVmp0tdvke68OPVflabo02G2SooY7kMe+g9eB/y3ZtTdK
UHrsbbx9C2feFShHiW6E9h1Tv3b7wHwsnb5QtEjQjBiRp4iDQ7k0mRUEGh7bXLXPFM7v1OTc9UAt
YNrtCOnZ97oFYDmSTpWGh0JZ6IVlaIVTZdAXLbRTpBWLfdvrN0PjyiepewXkK8k0D73iTqGTlJGv
zbkZy6zAwbJCXSdgR0ZGtiBugExvx08o/HfZqQsm7/ZiWI5GJX5qkiZF22IxjfCrC9W9vrjK/FoA
m3nbztZtfOVbVDCS87BS8xyGWofwLmPowYpPsl2D/mw+sJrcjM2jC/sZpwCvoCMwReWXWApt3F5u
lOgMR/g8aH8dOOia/lhr5RIkWNMcoWpUuKGD8UO0LAo3sDUreYGKFGjZgZwPHGa6sVEjXu+nTgWt
VJjyNh1raHKdAq9yc68C7JGoYlQWq275X67p/xxJnYpGXSAG4iRhnYn/z2Q1kFnu5KDUzh6zIH/X
55v5wxYVgxoth74yyCHhJyqwwZeRsS8DSicByELGncx4YG11Eq72kQo3qADMXRRibTU0Fsh8tQBR
dQ/g9aOEel/Pm6yMedtrJEmC9pesgY2TOglRs6SzAO1LN8HbQxvQmg2d5rvhZIfSTw6EPgCNIFt/
lO4rlsNuOs2HaXrgQps6fsxToOraypL39T6xdVshbx7xD+S2LjNcnz6lpIKDH8UwpJFUbJk5oIPE
EJ8yfJ+OBMQDYMRi86fpqABn+iP6idlZjwPjbPMyuj1od1GYq48xnl5m/aU/k3Gs/gzcNWsXSOi8
9buoD9COwBoUJIBDdAn0FBXufCiPvil3LZDe8jFBBYLUBVkwuM8cnCRcfOzH5QWxul6zLI+7ucd+
QMjmfXxp3loLM/UNeh3Lg+GEflRbS4Y3LyHIUGyMSL4KZ90KnOohAjw2cJieSM7SjY2g62zEPZU6
wA+KLpi16qlCCOOs7KCBWwB6tt9ZAMjN22a1A1TQEnpN6tt5xJOs8Ye0wi1938iOOLFAqttnTNZ4
yJ6CFRxaMFj5aquHJSy5sYOoxmhxZ3SvG8hhAPI4HWQAS+BnICEnvSX7T1pq21fdyji1Sh0aCmUS
klNGoPYhXuGBr0ZmBpu5a8hMh9687Vb2qPBctsZsDBF2VQ2e9B5ac3Cp5F9r6xDnXRmh4nKvaYHS
htjRqI59o9HvDBmt0NtJwpY/auCEROEXfMxg3r7+auIADnCxFwR3BjM9xHmnrPsfLVAhaehDBe0H
XnBBcrEPQztE/nZ7DVsfY70GKrhoAx/xEUSG3TD3wu55nkCm/nTbxNYpghYB2Ofh2CC6oq6sNlOD
aAY+0a0V5dHIuGOd5q7YCa7WlqyHyNZ1vLZFJbtFqXVS38ei24R263R+948OOYApAuj1gwObHHsr
/19bpJygMbJKCfpEdFXoI4NHwo2VL4PQgCcJozjd5HApY41bXgctQMgNQuIBvP7UdnY5lDBVaRBd
vYGwNnCBaWjf/mCbSYYBsQBQ2ON7yXSdg+uKXMkqUXAlAIhAyvRPUADwQ0GDym327F3ccsO1RSoG
aXyRKHmoqK5Q7/J8Vzaj2aYPt5e1aQN6SQrRURQUGkW3yNOgBbmO49q/Zy3udYF38+bfOzuwlITu
CNBAEXC965hQC3maq6DZcOtZAVHzIDlARz3kY+2m48ykpd5YEnCIsIdypg65bMqakGV8r4Hsww1R
0cdDRQbC+UJBkYKreQdxVC/O/kSVZiMxW9ulu9AZr3RyL2Q8UgO+tkQn3DfimaSC0x3ng/T89ofb
8scrc9T12JZzOWtZJrjpbGGM2u0EExQj4G4syKlG0sUcu9t6QwB6pIuioSi8rNOEBkKMRkYN2guo
bhb+eLcchDuALa3xTxI84txUXgN2LiJFpYiyJNIBss7KRZTzUr10mLov6b7bQXDSbqFcXJ2YikIb
IfLKGhUiszBRYn3ByqIjaffGM6SzQR9yWjC1GeF/2HvJskiFyJrLKnnZtBiYPH4B0yJx+1sbSl2b
5ZJ0UStjieMSO6EmOfpQuTNUO+xZjSSzipG0R72WWbMse7d9dfNEgsMOKB1cqzwdOrOkmSCsjZxA
DEUzV+4E+dXIdrdt/D/Srmw5bhzZfhEjuC+v3Iq1SCqtlv3CsC2b+77z6+dAnmixINyCp2+/TPc4
wlkAgcxE5slzWJk51MsAPiZCK+B1o+4D2BfjtCSas62qBXnUHDHscA8io6e6G6CkltTrqe/G6ARc
7U8ljm+KLHyJIHSEEaJHRVzcaB69JIV+87gu9iiAMLFpRRfMGoEw6kGlhVCOMy1MQEqxnRXmzZRU
+7aGNsIANiVOikM+Pv2ttmuhPH9vlWBVNBbJXwuMvCiPWtQ5mHY/1vOyC7njGozgaeKdgMsGkU5g
l8ifbxLtyFKbyhxkzbemoz4ANVLzJCx5FsgB2ViYi0qt6xwHYCxO0JqyNen/a4G6wGtnJirydclP
ESVD0+1BqHz9gLGeBBfbRN3YWEKRIamQACxQjY2OyUF3Z2hL/Rnr5tWGWFdm+02o21pYQ6GZywTv
TjDmVu6sYAHM8XGuL4qRhpqWoqjQ2TRMS6VhpUApTqYYFjJIcDDsNIk44r/T8FU2DN7uMS2piiHj
iIkQ56COgDBHghlNJVLCb5Kvg4XOaQ5zaRc78dzn9iLbsptCNeOUVg7v0c4aTcDi8BBGLwz9zfdQ
ujl+fQVllUFBOmoaSWVHlnzKq/zQRs1PXZA7rNvwFGM6K2m5T2tQp7YreEHQ8NkVwlRDCEHhbAbr
41o6ZsU1CRKZYAi6vA5q0oqdMQ6yr9Q3ioYJIe2tnCrOp33/WygnYkGyywKrM4RxdJ06QmYNhZVk
mfFt7wlYRQvSu25H5uPDfR0kQMrdQx3IkVEgO6b7IRADXlRlRJyLH0AlYgBtYlp4VYDNMWK7k9PE
zVTzrSqEO6MVLCdbVa8Nl/mojGvGydbJ2q6sne5qRbE2L22J90ARO7PR7Ruz34lyexo6EHtmwL8v
b9cvEsNjY60E64RZFPhR6nhDoleDlIAoo9eaeNnUvbVL5S0K3o9DvDeziBPt3jvR9AKR4Jo6OmsS
AOGUvbWOkrDpLNlf1uqHkdXK66SAHn/odlmWRrtwbNMAU8oQG5PjBohqdWztXI5mvy+H2ck60MaW
S+PruvUQVpltrPO8VwejcLNwetAy0Wkz3WkhBbwr1NEbo/6AR9HTmMwhxiLF2k6bYW+E3S9pWE8j
2MU96OkKtpKKoCvXxsmeyrm2h37dg+iwASHLhDHZZghKJUmh0zT+6jL5DRH4NRXm2WlN/UbXW6Cy
2xrNY1G8NTrZnduhdFqgRTUVyosI3TAdRU+tNNdnAVJ4dja0369/RUbNCVxuoNCD7JGkQa6M8vFt
Medgz8xCyLX9lyDoQNqJhHrFQvYpK5hPwYy7OwQ8TNNndim8v7amqeu6DvEydQtMz6+Ik5jjPQ/I
Pl0yPoEZnIc/jB7z8/KogDOUL/D+OURfmqcuq5SrfbkIMF+eQmiiE94Su0Ylm2DaWlDM6Zyi/Wcf
eGGPfi1VbTX04BXHTveNP66pXeGcROrM8YK8L0rDcZsShEHtnBJJ4BxCM79BWfAlMzC2ne1GZ/Y0
QHgSTMQ5koeBkYeexxHIyBou10mlcuD1zNQhxb6mwK8o5X2z093FB3R2DiIgkrlpPutdaClw+BjT
UCwFGl6XwUWs8B31Sjd89b74ngTNjohSZXv5VfqrijjrUQiaagkqmIRKWacfhQPEg5BZNgoGcPq9
+ExEfIDKvUMefqM+cK4nK6KoigTBN7wm5E+Dr30oJcLatlB2RrG7dIdfcG2K/8M4gl8Sqlfp6pzC
1+kJNEJnjePgP+cv2EqSISFsowBEL7NowMdt1Cb6hMLtGD9k/d0MilvJ4tESMsI2MYTSoGIQXQY6
bAMvZGmDCkMt2oLNdxS+jfJ9AhbDRijtK7fxCI5q8jBdSrs5NxjF3fEiN+NyXvwGyhmkpTgsAArL
/hp5UnmTWM9K9L8Oo8sXy6QjtLpmeiqhkOdXmeYlyu+xmp0kvG2np//5zFwaou5DPzdhJGUCKvmx
k3yX/P5tFZzq10rA43VAxCBBH7iTXnpnbuzc4bWxGSh2xGjZfM/20MWgCYLSKI+FRFpxH3cLsPnD
zVNyADDKGZ0SlAI9LmV6mI4mx71+vimXVqlokjXJqvWzaMDtjPtmF2HuR/HqHY8xjBE1LhZHHZQ8
GYU2FkykPdXPTnvUCy7A+3OdBAuBL0PhFcqzn94NRqRkEwqTWMgp+x4FuZ+pt2B4cwjNY9V4+U32
g3NgGGuSSHELAgOSgnFm8os2rwUZOotVI0LMUjyIuZ2f34nPMVSoHeYX6wCSYq6WJDP2b02Sn7Qx
WS5x0cUxZEOtaHpprFjyCrS/dmapgK63XWdMV+TALif5QUMNx1ETC4jaSgyscTIcscvVu4Sgv8fK
auwS1NWu1ne1Z9VKi7DKq+awQhqqOBKUM0SMe6M/d/lr07BZJLlApSU+EZn47sZyxoO2I6oAfzFX
xjjJF9aol30TodekygighGUUrN9OfhfXNugifROsK+VL8gS4sxfBF97xZwYZ0U2HdU2CtqkJdVP6
MGiTKkVChbXmp3o/3YB2F+LtoT3fRD7vyc9e6Icp6hA02jJ3Qg9TZa/87vS+PJTVehikCY8no/pW
ROJTKK+3UpTyiDIYOQNWSZoaBjr9IAmhjnxcDwkgmoUJH7XKtuphmbayA8HRO2uaDzkCDnaTEWAu
DFJrTVJ9jZUW2V/SvFRm7M95IEbc3jjDd6ATqYDlSpeRhdBdoVwZ1jjpMgOUBMCFPEk2hEl2hJ5u
OGcAS/B4AdgXY2OPOqpJM81Z0SZEAlnE89YmkJ4eyrvgI/grEAThFrl8BOKzbexRrxVhTcxFD2tI
Zh/Cw3DTB+QS4mjyx6FIlnrNEhVOJLUcVKtLyU5CiwdYxsYZj2VAMAZQH7m57oEZDhheRQHiFSwS
YNWjg8pcCnXVdkjZi9QpkzsdtAfXLbC/1IcJmjpK7oUoGdMeLgxs2qRVM9rSrjsRsWT+qCrzYm+M
URmImUPYRI1W+JA9shDMjAI0DKgwj232cwkCpwEC6ijimob8qTtjlX2oT7qIjkmvfp/r+CwqqTdZ
gjfP0h3U0GOXs4nko1OH4iJQUnGgycM01lUEShUiMe2pivz5/WykPnDmgOFoTp8fmn3/F+rLjCOC
Qj9SZEmBfAsGIi5DUN4PumbVRL89f8zb0e/TiZOfcizQrNpJbOb6iCTKV9P4wTCzc8hDcjFeFNs1
0PTZ2lRUDWAAwLcIkzdU006sMteopV1raJxmIXMxFvSPwZUCIXqaSqQTcKVkBYsxh2ifT/WPIeUl
nDwT5M83KYxSWsuolmCML8fZl4TeUyftiXPgWDuGrANnGBMNKGtS/g6lWblPGjD8V0kDFqlwFu0U
6Dx30dYHY7Qke2qg32Opip2ACH3BABpQsZgDQqs5tsOwOxal9aDMi8f5XYw4Q7Khf34X5R2F0pLA
wY61k7GR4nY8Jx55dOt29LZ+46tfMcDuqCls7FGnXxolJOVQHAMPhfKKocdTu5dAaQJoAvSLMkcK
ouCPQHEY6Hb7HR2K+y62zWPj1ztn3vGLDgwPt/lBEk2CFUa13AjojiFLmk+lb+4HPzvzp+JZZ+xj
3YB6XJ4xwczqeM2IwkN7P9UCaP5CTmC4fsKwjZcW6rJJczWGKABomQ5y172YuXCuFhSrreHh+qlh
uOuLPaNyrlJeJzkmOE7wpAVNX9iq8lOMMe+F2lD/87otVryDMSjqobKA/6VTdmsw1qoqUIpfMK8p
g7GEZEIgwNkTdTaNA8Zh19wwZownlAaHQyfNg5Cb+pjDs6m75ruW2Ou+gbgzMLn78ESmyCRPfSWK
BNLkcAe3GZklVvphm/JDvS4sZjTrZCoQc0cg6SbA3OSU3pLR/8Rvgr8YC2bf/w+bVCAslNzSYNMC
FZXodKU3n9SX6XZ67p7Ho7xPTuEjUSCpf6UQw6tGEBG3v0quehYrGiN5x5sVz2Tp0xwWmAU6FP6I
QMhouDmG95aq8FOwEYfTt7JObG7Lg1WpIpqDooUQrCo4W5eXZYz7Lu/7KMR8vuE2nrmrbrNgmu3V
Lm7ks7TrwYC3fs+98rYHHnbg090zr9DmB1C3VTfGdom0kEwHkp5i+pa+ghb2aJ4tPNeBu9lNT+iu
lTteos/0EmgQQNID2pSQcrtcuD6sc2Ya5HyL4fNoDF4hlDdRnTzrRcbrFTJ93octGnDcNKoFjRnY
sqZhN4033cKbo5OYV2ZjgvqObWMsYdhbBNM8ebKTHf9QaJMUTvfJp/uLBwXzymxsUp8u7aVsqTO8
6tVd/IYzi2G6HvzI2m9CkfMXk528baS8bTIaE1iSkasSMHF4KP2qsXv4IVTGl1N6WPF/TzZvyvM9
DaUzZGOzSsoZtUIRZkKB5kO6L8/9CUzlL7Po5ufpJTqSqQgIm/8cfIKhygPAxmU79sLITg9moBys
g4buHXfGlfexKV+1lllbhqh1+GMXOWosBOHa21LLSTiZFa3tyskV2qSDrdpbChqlf/DTulPtkudI
RR8QbaXCQc3Kj5xxVz+nO8WWCxtSYv8m4G12nkoVtamTFgJ5wNzC6Gp+ggcepnmgSkF6WbxpBPae
fnQNqT1dILM9tDOqGXH2ra9HOy0Wuxt5rSyeFWpLJalM22VMdB+Dy07XZg91At5fiTdByMoVUPIC
thDfRzY/NVkmwQTX9pibgL6PIGTv7OhARH2qPaEc5E54MxzBhTXKETSDEObCXOuwFu50EKXPx8Ip
kbcKu8KP7qofnIPBSFUv7FGOYG6UohamVkfurO9ErwSuPz+mruzlPlEr13a1DTmR0huC6V76et04
0zZCs4onqw7ZMCpuZHXVoVaOncWDFbQhpF4Dggz/XxUCPszQrRWrqNUoXYG6llThvkN8RJsK05SC
9kOQwRoSJ8XD9XWxIggSjn8WRo/4ZgBH91nxXj8UXvX74nZGz8F0a8+4N+3qSXvhVzsY/J8od2xs
UgenVkRBDnVsJuE8klxgGkE+kmAk8V17+PTO9PQs/+/jDZdWqeOzDK0G1hAUjkYZz7umdGdBtK/v
JiOruVgYFTSMeDTbaZpwI8SvZhi7lZS7Ylo7eq65OleJkn3dN/tIOa+0KwY1VFCdUncZaFxid7QH
DAaGtnr8i7jPcGIXi6Oc2FxK6pyYDQo3u6m10zMoiJwQJqefxSsmk1EWi1yZdzwZqfGFUSoYTKtS
6N246L72uDggKjmR90/hpS4hNCadOHRTxaDwhbPxdv1bck8pVRooi0Ud1xIfc/YXD8JsTnMzfsmP
64GI3ZA8J4nt9J7nAdhti81HpT1Nb3XGYuJykKa8cuzfiVXB7gaJEF6Sw/yipNoAckqUbelXQK+H
Q5HJje5HRu5qU3yclvSbqkacCX92j2Jjh7rvGJYVspI4zxSC38R1k1Tfup2Apche/2LCkGS9VO4m
ixt71E0vKiUqUAGA9DAgQDqKKoKHWQ9Q5FV3vJE6xtA+vMrGFnXlaxhLI3IrFumrIpSNIyia13YK
KIxV8MdVAVBJHv49MCfT64fsazs1x6FWHpOqAhELoWOzFStBZ7DsTainCp6KUaJKxQhsUWpIu6Rh
f/1gM53U5hdTXkOQp2RoQoTRHIqtCQQ5ptQvlOe8/l0nvHIC+bLXvgTlMwqxVPVWJiH7XkeBrcGU
g3Jj3ZN+Y3jLKyDwjjPlK+RZMsWMNB/C8FFRv8XN0VI4vXnuUaacgl6JZtfEkL9T7rKHNbaHGWlx
j7HlWwXQ84cSrDuQiuTFFQYM9vKUUU4BKpGG1jRoEAwOcYMCqBHnwHJAW+vFgQjlCuHp+iEhH+bT
h8PsBnBBBuTOaehDpIhjn3QILUkd2rnybEy1O5rHpOKlxuR+fDL00b+kR37iri4hFYH8o6uLfWko
O43Lxs08hB8maLwatIyNLCct0hB11jjFxHcMlSKgzNMHMnit8AIHZ0k0bi3vJGjPVBJhOlLQCesq
PFcHXwulo1waX3Sr+RoZzRckQCD30FH17SC5pSeNq3bSG6o+vPUzr8Vm+ZT3BVhv0uMan3LOHbGs
PKF9iy2evDfTyKaDRd2L2SwzY0pLjIhlg5u3HZgrDT/mivmxnuUXnTLqIlRSpWdzTDovKAaQF45+
WF6M136/AusJX/adEF6BPOYgQtxEdtvvBAYZB6O3nObb6o4XrYm5T6f3n2VbdPV8zKreGJv37Lnd
F94YoBW5l7lwbOaJ2pihyjx6p0i9Kgyhv2JWOwaBVtlP7vULz/ZspgEctIL346epLVVYsnlMsRQD
wKYCJGKQEAX4aFIcCE+L4O3iyySyl/VhkooOlrbmS6IiL4CO784UTC/nQVXZz5vNqqiYoBlCBaGU
GsWq++4la9/BsSMIVhdjv6JEJgbKWQdvzZfrm8lbGHUbskrRZpPkcLNe4hU1AaraZc51G8wwvlkZ
dRM6qVwKQcPKRrXeJSUg2G1rGU5RYUY4k43MTioe7zeDrRphyAKPuYbBE0unuwNSvkamDBp1wnWq
A49b3JRIU/VDS8aSCb/b7Ki+chB29UFx6hUktuNtwX0ks3B5Fz+DbP+mQlUtkijgKaL7q2Ubr4W3
HqOjeENKn9CPekzO7cE4GC/FHU+klRkUN8unMqfB7KAx0snAx8biXZNnx3Hax4CSzjlvZPl96OCT
Y9mYoq6GJi6lPCwCmaEUnQRlea+6AQ3XA6QkgEKQTgqIkUO3d9VDEdlEwJgk05gZSMCb0XvJGcSi
3Unyot6J7uSjsOfBTNlvTwvdA+AVZF2hCyJFJantiBlQwEowl3ibg3NHP+l3Md5iQ7B+vX7W2Y+i
D2t0XSQ0CyvJChUhNZpcazCf1SqXHQxQuKDK3M1S83tO4tQZ1u5xXqdTNYg/rv8C5o3e/ADKA6M9
XiQzcfRlrNpQXprLlXOfZVYIxeyzKVkyOP+gkn55qmdBWboGKtX+ZCoLoIF4MoRdMBbriyH2DQY8
8Y5Aro66Ye12NS55LJwbU/siWVJrq6P+ME6okBb147RIttD0z10e3YZRetIAtihM4aGTuwfIfvtt
yuMpYO3O9qdTpzWZi1DJYksH8STSU4gCjDwwKW9zKD8ugS80Ggx4nix7tJQG65EDMX+6/pGZx2y7
DspvL92oNqkVGb4JKk3CS7qcCygW/Q2yiPlw3Nqi/He5ZEMh6ECAodOqg484O0Cwm6jE3IuehrJm
4dRBcWr20WQDo+tIN/Oz2tu89ysrgQFhpoxRbXQB1U/wEj2SVrFGpJLlQ6ekLv7TTrO7WK8AyQc7
UdE6wzB61/eZZ5Ty32s8NOWoYJvVXRQoAfRoyaQKFwrPoDp+ZwP9Z3HUjeraUhQFHXYI6QOkPiBt
MH0jvrM/qmjcYN5gn7kpup5e7iVcUCgzo9ruLXUrlHyYVTmG0yKYwtXFyMg9plvfO/eJn+94s5K8
XaWuSB81wET3MbKpQ79PDn9EAf6iekuqJ3Ro2i6LuiSoW+SNFDcEKjl5+gtRUlDt5gQGe0cOLC69
DncbqYuSAEa7NAIAjOIBb1FxPOXAZio7yHt2ta28CMlfMEIwM53NImkKu2iQQ1Uc4dHI0TEC8VdU
++Lk/JydxTX97C7fEaUTy5X23bF8ht6t/xcIZhZIdPsjqKAjKz0QlhNAqUSxQjvOduZke91PD/8q
mm8tUW9EbdELyZpzclOICkGOuwJOdCRyaOT4FQdBzEqjtsao8twk9aDqxfCrP8fD4FaW8ro0zeDF
Uu7IS/31uq/5P/zsPx7uk+ot8JtdBO5nf2ihooQ2lZc1SKKaQ7tHydwvj7vBXb0+swn1WGzX9/wW
NudmmpQfinIly+oEfoiAzAgdhnRA1SbgNeR4/s6kHE6XCiHmcuBwtNl6Xq3hlEu/hlzOMCk8O/Mo
+QLqEIuu3U1VfWdOOE2a6Ghp7A2TgaLV4s5r8ZBJzW3S17tsnDCAlv67EPvxOSgvNcpyavUFAjkZ
Vpx2qQ/CM8Dtygc+5oz5TtgeNMpTgZVr1k0VLDxWAD0PV33OX0ktX/VIDp0vIJSFmOVfEcqw05WP
VVI+q1qFftU7pO/IhZ5GEJpXNoEzqa74s2+cEoimzAWoaMc566yDporg6jAtwrr2DvvZPIxqC7z+
K4SZwHOQ7sn0a+o+xX4LoovUHr+Eb3pqz6kTAvxNuukR2P3NHkAF/SH6gozn/JaUNrftxtoKjCZA
5s8EthmEi5dprWE2DXq2RPEy3Pexga4b9Bk1HsEpzwqVUoAmy8oqcKPthAw0AflPM/9u5pp9fX/J
X0JHPt1EpwTAODLSRH3VbikyPSvAtiGKjbfmvyRQz163wCr0Ao4F6ihgwTUgsyhXUSZTr1e5ke56
N3rIzyXgD+Fe3Ev31q7fDV9awC6uW2SsSVXx6MCL3gTbOE1kGmXluKgh3nGT1hl2qVhnpc9+XbfB
eiyqYJRDnwR1A+CuqEtvLXMmCCGuQ3kyXomuHOYGZaAJZbcGmI43ocLaxAtz1L2vjAFlbRkZg3In
SMBMzujYF475hIfxE8Tz2lt+VsRKGC5sUmejkaUFenYR6XG1J+SZt/UjyBowMxDu8Vp0sifCXi27
xSOapAG5/uEDdw6dRGnqfG5/w3t82Fz/3Gx7fegrMupByFQLDAMZt6Nj7YAevuFFcVZgvbBGZSeh
YlaZ0CCqjX73XXvEIKQ3QuxyfBIze3r+I72MGdtFcaoBs/dx0O6GHxGPUpDl5C9+BpW6xB1oD+IM
6ejkSH7t1+f2rnAKJ9ljQhxA1cXFzD2AQ9zhUN5mU34tC8tcbgfkFeJ9cguu7hsCjhqJnHcB1B2v
0My7QjLl4BaMWoVZizO93nUQBwHncIwUrQJLLsH5cWfR37lor50lyhFV0rAMOnTg0f3GG80FN6qL
nqYfu8mxJKMi9+O5cVJfCYh+a3NQgmpHaBZAKbaf7soMEl3LI6oWAjTrgJ1Ftqwe5RNuO8d9sZ7s
F5+fynniIUyrBlPsEBAbbEHdWcW32ryfVdACaPfamKP6ugZ5uWu6x+tOjek4P3yaTPm0IhTkNKvw
cs7n2BvDztFH3tqIn/r8DZCwSUT+G+yIl6FzsrK2zxV8886b3eJhfso8tGqdBvAjEIYcJK/xG/gT
8Rh619fGKptjVz8sU7tqtauiTCDYRtm83KsAnUtfMBkAHoIW6tHx4W9eOyxM8oVNakPHUQXbQwGb
yiPpcBZeHtsxVAhBWhw7K5TD5McJlE3rr/wGHu0rfxSCbOe17abChh4WyVQPcGhDdmjStyR8znli
B4wE7WKNVJRYzbVoiknRfUF5CzvRnqDVEkIWezrneiBkmd1KnGPK+5T0vFxh9OBEKN8ryXDOewzK
D9D4ESC0uLgZeOPs/gYKH5w8hnyrT1sJ1VOd1DJFTLRdnlxVKhOjrOAcaz256QrgRI1B/KVp3Y+i
ENwqrDgHlkEhBxmTD4P0KrUmauY6fy8SzDguUJQKCGuS/JzejXvSE0ycJvkjoeAXvnaukf3KD2JQ
3+LdAQ3o/fULxHQOm59DxUZRjGpDWgTc3AbY1R7yEQJPwonpHDYmqLgnZoKoDQMctNAtKPZr9bpb
pHXY131ys5Yq6O8Mtx4XniQI4/F+sdFU2BsgHBWKSokvqym1E3YQKY1A3NrEq9dYrXN9G9nefbNI
Kuqp86yGvYbPSroM7dfk0AbVSTiQ+MI9s8y7ubFFedtl1NVRQof+v1XJPgAr+l7k6llzroZFuVa1
TAVzjGYAy5vZT2fLngTJKcVXWUJ0zDilFnbasFkU5VQjXSynWMMp6bx635+NH+PRchZf8gxMV3DR
1KwKxMXpoFxol2mThUEswzfuwh20XPJbTPU5xb5+0BwxyDoXcm+4eYMz+qYTPfLQ3KweyoV9yu/k
ESCYbYd7p+7M3fvAlFccoJ5meDM6lGOg7mekw+IJr4AIv2QKalf7OoDkfeYgn647APjASwcoyvGS
myN+iGZ9H3Bc55rHk8Z27P98WjAoX5rQq2xK5xifVjx0t8qXBD4WSViym3x0/jpQy/S/loC3w+wb
acgYXscLFeRl1IEq4xAdEglWSVG7PZNKioINVY/8+idrDzVMJEIIC/yWBv0WLqaxrqsU5axSetH7
1Ony1+vuhRXwoT4LPLeGf0wa/yjqWRQuKz6SYgl+mP4QjMJR6ofrRlhuZWuE8tP5UkimnmLD0n2P
iiPZLuvAb3Ywb/rWDuWYY7kTSyFFyCXqQd1DSU47xnKasxrwPw1z5yzIShiYpMLcOnXPOsVIymxF
qpSuRupiyv+lkrKjuYgcvB3LDmohhHrSALspXTgo2rpoFjkFQnUawO1oObKZQo5U4qQrzEckxo01
C5QMoCKnWTTCYVkSXUEy33mKj7+e8KgpmLMEnuF18uMg9azz+GuyecQhLDwTUSH5xzAV4IYpL9UF
rgKGQTG0F57kXb3H0yqYfcUvvNivg8UXgbImkxxgfrQeWk/bZWfFE4/CEz86sTf84/eQP9+UEAQt
0uvFAmCzN0JEpswR9Z9N+PX6leAZoULgEMW9MZTAzA7aHDvLFD4nlTjadT7vrxtieZDt7lLOSrTM
bskJenzRwMSauKrK69rzlkIFPNOwijQFKM1PcstZo3W0oeH1LdPr++srYSa426VQNy6R83roJmCa
2yI/LTPGXVZoG0RWgB6z26vWZKtRuc/iXsTDt+3PFbr8u0iKT4nVvGhSLbhxKR8qK3rJDeVHNMWL
rUHfym4MQNrBuo93ZjCCitdeegDn0F3vw8QrE5CuisPL9bVwvopOxUYNbQpN1YFcEvsaEhCnSOo5
eSPPAhUa5QajHSoZMKnkJVig+1EJ3vU1MN3t5nvolFtX0x6jSMRjSHdkWBkYcwd0l+9MSvwBYZ5/
0innrgrrvEKaPEQHxxZbEFyqTuGhyLZTHvrD5Jt2HHRnUOP43PoKWQf9ktuuk3JQ5KCUeQUBr95N
bt+VelzzqfMFUo4+8sbPySG+ZozyPjH4y0NxwkQZAQb8iZXCTuYKXDOTmO2iKAcUlwIom2p4uel9
pp4QU9WY29SDesfTumWl+1tTlAsa5aJVuwVzpIJ1lzSFHTfL3ooWv0i/rC2PHIfjjWgCQm2AlJaQ
ENT2eqO2L4XwTQw5LpXVjt9GLBr4lUJIVC81YFHzvewI9qQ7gpM4LQ6lp0CaUAGBLLcrwnrrbjaR
hn9VYlKoq4TLRr5XdSsTRcabPwNPxUlBX9chM2MoLIjcQWCOKzEoV6IlXTyL6Ab5orneVsZ0Eju4
zuvOhPls2a6PciZtnnfzSoCwnQf2E8CaMTFmy7eDR6Yc5y/KMS1twdNuiAxbHUFjztrXt+lt95Ye
eDNBDNkwHZg+yxIVWZV0zIlcZgBFNM21aKBE1UE+Kf2qBcKDei7uZww7ub4BrOxutFVbfV291BuO
OS4NoaKI7vTbCkOfqXOM982X6/vDPNabn0QFWcUIJ8w9GxifNfSglVYHovTOUvNot5lXFfJsYGGQ
EIDev9Im92mgGadAThWlZNFX27uo+LkYQRd904Dgv74g5qHaWKL8j2pUaaiHSJ/zAfQkjS2Br+26
BXZ8wqgqOq+kU/mp7Zoaaow3nI5q6uQhmT3Gj5ZHGDz6B373i/zeT357Y4wKEspSh5YwYzyl0Se3
s0ZbjB5X1QqqkpMGcZdFRYjcrAtzlYHDHP04tNENCTK08TXSdgEvHHfknhmQNgujPlQ3rhhG/2PO
BPPAGCjA9//F4414kWsbSF261jCUVqhGBL4b8rWKQ/tD2S2n/MB/urHm+0GyIspQXAIbL8D+lxd8
FVF+zWeMamjgppVzG3wjFvo4KD4rRzGCGiIo9fHCEEcneY2R2zzqD5yzyTz+m19AubtGX5Ya/kf3
9Zvhd7hDJqPeWh5h97Map4L6ooIpuX+TEm5sUhmUBv2brlsqlN1K+RVMnHvFqnhDMMyWqKGD+A70
IhbuHP0Z+0Tu2g4VC2mwpwVwo9qfgwG6yaBy8ZV7yAod0SP0iO7EdJS/ZF/EAPIQb9e3V2beRh21
d6BAIKRE103ySJaFQe5IEWw+DdAtTF5KXEmv8BYnewCVrkfkDsN9tK9O2oEUCcJH6Td6ASgX1Tw/
xPzWmx9D3SBrjnJdG9GTzoH3GffpAFpTokj/qL+Kp8KN7yeI0k88q8z7tLFKfYhZ0KqsiEcAYQ6k
VRqCyYd0IhN0ZnlPeCbaAOSb/2w3FZ1ABiVlgwhb4sGoQJhUvRMmSQdpV4FATwwSbpmTmQ5tLFJv
wW5R1CiUYXEYI9+AGET3K44IC9U5M0D8WS2cKjLnG34isonrOh3xoAK1VmivqeJmBe+c8ExQTqkE
Q2XYjq3hy5DlWVYRneNG/XX9YrBfUR/79h5cNgF+iSVkrz0uxugvuR0e0NAGQmoMFjADBzmGnEoP
VDLtTX7gafgqnDv5nlVvTAOgoOS9CNibKmZ+Yy6PapQHpS7fTgtAWREmSLuiOZVrCEaXqX+U49aw
My3pH5UwDEKj2Q95B+606GUVdTsv5vvRUt7Q2gPMz3zT5vScJ+HvNQcz6rIcUrAG2srYHizEyIZ0
3zA9BpYncKogfPaekjbjue162Y5afXHrSvx9fafZ1YrNTpPPvVluKKIRYGQ4ob1rog+QeP0XQqon
epk3/6h7NCCBhPYQZJDLmg+Zj2bcrbFP9wrAAskdj/SJNcqvbq7oeyl983Oiou2Fdlz+1EYhluTP
J6DQiE4YIUdZX+D71pu/IIfmXNT337Wxm+mRADkq4PEIVFp1cn9QbzsdAnPZQXBU17pZPe1ZDoz0
nKAXzCO8YD7VTFFTIaqlE2ETKuZJCVQpcgm+V38eXfTUAfjEkjPAkQzTGc787gArg94apD57nKtd
nNSDARo8ZwadmKnciuEISS7Dm8zEvX7ImNd5a43KBWtw6nRmDmsdCMyG7+1Z9QgjxZ8Iu+yN30SN
m59AMYEKW7tUSItzsVhyaFOAka97T5+wq3urAmLhD2EdCfDDXf4gB/lzcwb6hd9nY7nL7U+g4puZ
ltBkWvCAIDBByYV64E/ZI+e5fASzwoNFmt0rKf6jpIF+m2J3XvocP3MJhxgIdXX7O6jYV+BRPBfE
o8b7el8E0aH2+pe/EkHnHS0q5gGdXgHHjask4CG6Gxz9vgrIKHyGnlf5BZVxvMoXX3b5JTDW69MU
obUFYmO8MmlQrTrGWoqAi9GjMXGmtbKlGqlSzJvxf0dw0W8A4DChNPROn0w/vKVBTwepVAjiqrhd
bjOiXAyFJdG2POEmDIqn4hTeDXsV03xdkEDLhjBnVK3NTc9Zsep9Cs2EFB90OKl7tcSzDAVdktAA
vQdCpXPnoMfjCt8mF5UldI/JW6u+4YGOWG+trVnqWs2KZdTo95n+Wt2sAwBnzX0hgV5m9jNdC+pi
Z+CJct2F8FZKXaOhqcTcSHQcKnlUAlMpvA4zENYyYFx/EO+vG2P7KzLd9999pS5LrgIyKDXanyik
v6QufPH9H/I8ySHjJJDEBs+l8Maxy3QWG7vU1UkjsemNDnZJFCq/EjRMe+xtpOFgl818a89LiTlf
kiZghlzgWJQCHLMAqVgdPYYarNL5zx5DFkWtuIX+W5x5i2T6h49Fvpe1NqE270IDEKPMfJf4w7DV
E8H6ry54bUEOpsooEqh+WQMQyquQc3ZXoR6zY9838jhhd9V5ccfVsBPl+foH5G0nFcatOkUUXwzk
xk3vNkLnVuqXcdxVAnJYcXSl/mGSZ++6Td6qyJ9vtrOQslwKRzijSRlDR49zwP7EjMMWz6zmQJNW
/w9p17UcOa4sv4gRdCDBV5pmG7W8NCO9MMbs0nvPr78J7TkrCuI29ug+zcNEqBpgoVCoyso0dQK5
jk+zAUrc6xIYyGDlyCB/JkiB1BtW5GyceS/ipt9Oh1bWuDWh7BFZtRawe5sx6Sp2AfJKyaldVrlu
zq3g1bSZda5Xx8XRtqrMqahxDFR0H69ArW35WuNKNwpwtKlfzHZppZg9xIiVK6JvYX/6012yWioX
S3V5lEsy4jSY4B8w6XVkvNSiecPN4LmywQXPErS1Y6sjXuv1zlxONUY41R91Iiz+b73l19vIhc22
jVUpbLCWDhQpR/nMvtkyuJZP96lYCGIrZV9b44KlWuZNHdc6Ppo/euauhm5J7oGDEhLG1K7uo3sE
TT+4/hesVZe/GZgOPx65ru71Um6puYujabCbrouOhd7sjWH8NoCnEshmBbIydWHrXQBZj8za0SGo
Tw3kXOwhtkhjRzF9UMZYhDTc/tAgBZHBUQwRK+5tXjchjYoYES7CeHKPKLckj631K4q03ReCDrT0
/muIC6WdOYIqKsd1LNPaVsnzlArgJG+g7M/n4t0CF0rNxaqlnqrmrmQYesYjJzlVboOL7FyetT2K
AaE9ESSSdJc/QET0oXDSn/ORPDZuubcOoiO0GZIs4G9VRQdjOYR5Pn7zoKSVukBXBhWJ9K27Grmm
N98sDtqep8zPBSFp60uuzXFHKUxbCB7ncLFQBZok+N3UV4oyYerSci5/yc2O1toSd4yaOFowyzn+
lcxWO1A87vWn2IvP6dECNukvro4BVIXh9xxiWrc60lwMpYlHW7custUP4Wdi9BHdaxC0oVMQWR6K
4q46CJxq63oGRRaFbh94ZPHvx29YKbEZmj18ylyujbSzs1lywvqZArkuDa+l1DhEMgUfcounHVNi
70bZl17dz7UhhZraIUfPpdBXY0RdIFcje7aU6clspd7tdfkeMgveYJSFU6UQN0i6n61afi/NTvfb
PnyNu9yzWuVmknJMFluKwAU28YmsKwemT5CmYns+/kRzWgqUJXD9sRpQc0tkKAbHqH4z1TbtqIG9
vv8pGkra/Norm5yDd0kC0UYL50kJZttIE0cPBDu/WeNfL4vzbBJM0giOP4bnGw7lHT0wVR1UlCKb
fJtsC2DXZF/L0KJB2oSuVHWMjl8BYb4N00Gy1oI0Ml/hJ4OqJWONTKY/Fgftajkp14yJWjmLWQy2
ugkfbHGeFhI5niYNn3E8du6MfrSBfxNHs5fv2q4FSm7ax2doAk/H6Hp2oUIb2dnT5DHGYeG6N5J8
CMeomIsE/RDAh1z4pouVkUoHHBAEpNWBiRlNkJULAO43/X5XPY+wH3mZbz1eDmcbcfODXS5zrLNy
pBTKV7sxO0rDH9qS2kZyExgiqrYN94XQNb4nxR0I2WfOt7S6HMNGQigB68tr0OZ+NBGRbvimDQJ+
GQuS2mgAc+EqVMIhqQMwqBng+H4MaWM6+MDL/vKObVsxIPpnyegxvvEbreJTm/WoSBKQthu5Ljky
SS2v79QvoKyhJwNuOzS6iGxS7rhbuaVPTYuBXPQzHVIi0pa7/3kdHyxwXyQawzmlAYFOgVVc6XF6
DjTBTm2VBRAjIUkARSb2Rbj0qjFwLeuRhQFpm3H4t5h1YlwlOFinGnqzs5vtjdN8ws1yeWlbKCgI
NGLqF7wgeHvxoLIKfENyO0LGhEmyapiYCfaWz3S0xDXTrcvggy3uBKlZrS0q00IYHXoX3Q4HExQ3
JYBDvUsx5AUs/r8wuuGEH4xyro5GLK1bCD3s4lS+CqtsN0fzTTxQm5oddJpr1U6a+t4MpgxNF/M0
L9WPyUS9mrbVTUUTEYfR1qUN1SvFYOP5mO7mMRmBmZSFXFcJvnSe7qmBe1FHzTj1rR94DWaRo/8C
3w9aIOa/wBhsPC8+GOe+APCK6K9BenzXjfnTbKhn0iKKxtBpE7jVxq5/MMTveqeBuyzHKtnUIpoe
Lvg2tMSRfy9HxUn2EbLpSFSE2QI1fDDK3VIlnRrLihAJRkc/RphVzCEdkHoUk/PSmRwpZlFekOju
chcPKLGrbVwQIIVHpKBMRB4K5B9znY6EaULzJPXH5a7NQaEEVrYu+gNSRILd3dxcUK5RVoz+fPMn
waiMyzjGfgG97cJ8SXLRHbT1JjGVlQluK8dxmJOBktjPMKBUSKAJIQV41gZdd9ui/x1VoIY0aGXr
bXKW2wBBV1ZqV7GCe3AveJedaWu5hEC1GSk8VCd4dgIm/JHWhZ74mDX4RfN0F3X562UTm+td2+CS
CmiiZlk0WIk//dK+y56GSdP4SjmWaEbmbzV2gT3Rmtj/r65GCUR1ajDWYCC50o+LiyJUYSuhnX83
2HwrlH4Vya5Eb/gtfgKTGJjpVQzIUFs8Ca5BYy0ZjCH11TvVcLMDDKOOCMHQ+ofsGUD9RCjxQ+Xp
V3U/PEu5pwDex+iNBItnT3juAY6fAWUKsH6CbELnnviFMRljro0sOKTXS+4wwdLapTcjSJRtff8F
ejPgKmXou0EbFfJZXCzqcug29FkT+wxQ3PoDZvr0nZifdfP4IxkHZBJ7DDaNj5+UZrE6d0EQ+/UU
fNfM8KpugKYvMYfaimSbWUrDbyBqQxqIazRc3jxfMitPyU2mxn5QdZjvvIvR1dW0O2OebIMecfsI
sgSBPd5vNEjHh0oix748GW4+nItip46Dk0c+Tb9n+IICB9lI8c3V+njyZJpUYZRNWF/85+zQo3xU
HcYwELiWA9T5j85LfrAvKAuFdLeO5dow55nmAEU0NQwTHMvmaoGqCALBvXxTXoEcylG/ZY4Iabt1
Ia8NcnHHktMujmopBvPt7TQ+p+2hnJ4v7+ZWGebDbnKxxuj0IkKHD7H8AAFuN8f0t9s8RjjuBQoV
p2YPbl82X1QdJbc9yfvID+7V18xpziIMr2h7uZOoRloWFAPSjzrv9kNf72Mq8NStfPbDYrmLS9fH
MhhlIwb30ewxdYrS0Q9s1lUGNcnljRWthqttzNXURlWj4xpWU3fpX2vr5bKBzVuJTVjKb9J/Kl8Z
LDo9UZSAYpzTWXYRmnb1GdkFGBjQqvCzJ2Elctsb3+1xT6lCitS4095yU9nBKwR8o7aUg2jabgtH
tylKGY0z9G5bCtRaNz+bDrw14z3CKCEfPGXoz1hBPDPKIwDOv/9H3vBK84rJ/gpFGm6Bd2PcKQ8U
Ja6HJUneLgTpp+Fg2C+SnB54M6ezk+t6N/Xu9BTk9p/TdQ6CP1ENYyu+rX8Ad+p7RTJmyDwmfm7d
xsb3EkIQhqf3st1NAhfa0ho12dsYZUmFmJ/oQ4gyVb2FDg1cqMkg8Asclps58Z/SVQOpV5vNF5YY
3jBf51vJs1BCWQDdWMC5AZLZwdGOXezoX6Eyh9oiUfEJUMn5xAwx6NbUGeGS4PowbCi025Vo3VuX
MV7SCrJFXI/yWw9glV8BaxoYZafEfhMgk2oVVOGs+jqxasVJw2gnOKdb9+PaGnduBtoZWi0NbJPR
wixtAKo1zUHjyJfArXdOIfxuDz8Y4ZP0krpCWiDRYrn6RB3PGKYM4hQxbwEXEO5K+gcjvxhAxV38
sCjU6cA+J/TiLQwUWOb+3mS+xV93MU3wEon9KQRjpOyF14sLsPNjCt7Rgdj6TRHhaa8B1pAcw13z
Op4skarMVgxe/wQu6Qqs1FASqUv8wbJnr74v3PiIiBVDEii/lY7Wc7wTRcmtIKlTzIrrDKMDpvyP
eZ66KI2ZaHh9xdoL3km2nIKl12xEF9kGqgqb+26Gu7UnHWyRxgifSg7ttbKPANmbkbfqJ1F6TDb3
0EIaDl536P/w4IXc6gEWb1Jo+aUGKsgT5mroBClrNe3tgYwHmebuVFVeoYEhsojnH3E1n9UJ7ZwM
3G3hcJCsCUzz6ewqtLvHgKKbNKMrTcOxkueDrEzHOCiv+hKs8H14TMvJaaVqsPN2utPj5aeujii9
1MOj3pm/i9yqbDx77XCwPHMZj/pS26GOakinO41seQA45k6qIJGJVVRJ2rx0MitT7UDF0NlSK/uq
hiILeHCvFpO1RMMnSzJsdbR2c2wJ2gDsXPFpuL7aOM4T8mWay3pEkImW61SWUVEyT+piOtS6J3Pu
oWV6a07EuRxstnoPJtExtgMWT1ZW5W6vcoyiejAlXB5QBmID4vvpio1pyWfEd0ygSsATgKA2d5v7
6Mfk0ZNYhHKz0sIOAERhUMOCOAx3Bsp+Ltoa1zX7AeWxBPu6F78ao20ciN9c97flAzoevxuoVcm+
JtqCfzD/d0XA5OLtCHq7vqUBe0AqO/1J+2mAVDOxg47h0rz2AXPOT5VrvfQhSH3GkygCbB2YVbHA
5OJtUy15UTUTSnhd4k4dvBdKjpe/8mbqt7LBcw/nPaaBzPFtibPX3Ra/GclG8efoNraJaUvhBINg
TXwCZkrQFU26Jdil9S9tuSKmqPC5aWD16OcOS2Ik4NZaQHlD2uPYUDvXRSCRfyhvvNcV2E9YXfoF
zTRaJD3Sitd5hhwlw+IOdtHY3T6K7GEf+ibu4sQGzHoftMAFz1cq5l2EgFjRUrlnTl/TwGgbLLX0
+shhZXVQDP/E2GTlLRhSNf+ofFFFYNtfVtvLvXvyQMFxUZFS6b6c2RHdM6EthivsgUkmXtXaYlCs
aJ1cFOgwVBDPNXx0psY5DnOnKUsROoy5BR9jCS5CVMtNSmTC7eVArbToTFxOyF+v2CRs5Grsfgfb
1IEp/mmChHnrdifg2bOgxS3LIA7+6EPYwq6mU5b6UBHzqznyGwlwjPj75eO9acXCdWvpmEmgMrdz
2UCUHCwm0HBXO6eLH3ujtafhcNnI1vWETuLfRrilKFIaplpapj6bf+rBQdpAE+RfMCx/zlSQw0NF
G+82fKdPFD00yxMaGj1epnKHZiXOddqkz20J6r56shJP7rWjGnQxhFnnZ9DACpsN7Mb76CPsB+jQ
A5ZV1fzUEY7yArfuOKd+6U29w9QEJGe8RVwGQQHAnqJ3/8ZjFfaQ97LbDy3oz826tspqMsFH2v53
bNRQE8M4Meq3wIWTpXpplixzkFMdZhN6uNKkO7HRC9KADdjkxx/BpQFpOpN6aqsUfaQCujtHfGBX
PViV0+GhIZ5O/XzWmTlLRm0TYPBPQI4JBfK8U4PUl9rxoMSIpyN0QAWL+nwsYAQJ1Vt9Wld50Hkn
dbmSqCT1oyZ00Ku0yyw7douIt+Pz8/ujGS5W9oZVlMHUpn6r6nYR3WJCZUTuoiiPUjAI3oaiJXEn
XSmKRBtiHeLs+n09zOeK3oZCTaaN9vHHFXFHXcpVwyLpmPop9BuB43HYgGfu/BpyD8i2zmNz+rIL
+KDbiJoKnx+fIGbCA5sFaEB8eD7sKYAKj2Uoqb804WBHVmrZbQl1smQGCTJVv12OaW9jhvxZX5nj
35yzMsrNXKAXz1gglKv2qdvnh2yf3Ym6iVtOgll/JNqM2grIj48XgZHlrdHFOORDhgnZ6Zda3y/N
H6k82lYkgkltHa61Le7zBUVjpNaIRRWydp9a3RHEJKKEcssRoeWIMpAGvaZPcKGchujo4RQjQaBH
FCwRnbs9g2LFt/Eje6PPP6PSIY+Xv9fnOwhIHRTbKPShLBOUEtwuRmSYtAkn+q/eCyM+YyovwhKI
wA7vFvqS5Ro4AZid8VkPPO17fCLfegNjuEytXnOUp+ZaSkG6zYiZRQ+CDWTDh2XygwextLSSosI8
E3foDH8GSa+rv2hnFGCumcCM3jpWciu6iTZXTYEkMNBvBh89l1ObQdxRuAwzG0JT4i8NHXFnS2SG
ue8qr5arOmiLmbLN/a/uuYICtOjEbWDlsYur5TAXXtlpG5ImQWwgkXAK9CaRsiKBZ5GMurq7OIqz
nHM2+HXZRYVmuesg6csWoGb4KKNfG24KEO4Dj+GkMSQCUTrYFcdRtvuTMG3ZypvWy+UijJ7UBHhv
2G1KqbLVsnKjaNl1HZjKusgxlmjXx8ZhiR9bWRLcSlsBB0VhYNwtvN8BIv2401EwEiWapMwHN+yR
kh+k6T3Brm6aIAYyXEo1Bdx9H03QhPYzHDRnTjPYiktOTNo9t962tNxFtV2dRXX1rRhnAk+qG8hT
0PHlok2o6EbSlAE4JZbsDE5w2S7lcl8XUSyKplspJx5U6F7LeCp8ksbV26JMyCTnfpDauHEZv8B0
qk5Bbwc3i/e1I4gXP1DgYJTAe4g7Glqaj92cKDmqgayHnQLpyLj0RWdhawPfKubMxmdtx7QKpKVq
OnAskQRjjrITNgidy91l39i0gkKdAcGxDdlAJUFTQmI8zVBaewFdrNeFya9EE6V5G29iIFje7fCM
UUuhdMjyZvDE1Bh6A4nd+TFEi6evIQtLQfMlcr8NIsePBrlqdDNURhh2au73gKa6PfDuLZqujLo8
cSvF0XtbP6QH/bCwMt0z8QM7dyVwWZ5avJl+6rvSHU+iHyXYbJN7J4C7ymw1AkKjgtS7DqqJqS65
CgS8BLn71nmnGjBJChwHGnJcSCHmksk9BfWoFgMCEUoPpdztv+I37ya4NGnKKkzdTqCMUUE23UZQ
wS1iV42Ie9nMVkYLnV0VEjrmhgZjr9JKVjKspBvab5REuzBPDx0QT6WR3182xTaFz2bXprirB8O+
uh5NEC7IMuIUve4kFvTKfdTO7WkOBV9o88m4tsZ9okAJ1XZE3c2fxhPqpgx16CR/drM3Ad0QeaJZ
3k2PWO0j97lyqbXaoCK5Hw5PjQLalcYQheHt/SMG3uEghv2kXDjqWmrGo0KBgV8w6PlPA59fKX3h
pOMt/F/DbO2rVCXTjDCqF5wqOQmvoFx+3WuxAJO2vX3vJriQn5W0NosKArejVftWmX/TpPx/b599
XAbnf3IYLMsg4RobINrCiB0lL3xlVH7poT1Ur/1pFjj8Zqa83jjOBzHDBjKqyIJ4343hTbt4D4mc
BLNX7S56VnflzoQawd3XPPF9KzlPnFWU68EuC9W8rP2WWv2tajb+5ZPM/sTnk4x5BAsExejMcKFf
mqMMAiSYdYIE1c6MoyuikKNqjQ9NazkGQLZjI6R3E9nkQjt0wKPSJOCTYW2Q9g7POi9j77oIOCnd
xnzg20T5DUA2/TdR9vqGZr20YC6/y8csRAsf7tmmIJKfCt8I5SezKM6xpPjotd2SrJbtYix9GoBN
J0JPRk3u+nY+0k67H7qkgaSx5hFVc9rUOitL4oRGeTQHsg/q/mCCb8g21OJuMKZjroLVjY6RjSrI
tSpl4Lo13M7qj6Qy/sSkiC9R/VAp84DJxGSv17XXUbCBkB6w48DJjWFPlQ6OpaWPhVr4lQLNSr1/
nfumd3oYlKNSsaHc1Ntz2N1nLF/t4zNEYL8rafJDqyJMbwHdqsX4e8o5kU0vburrptJsCPYe4xqN
p6pSj3OLgntT3o1WvFs041npIYErq4ng1G7e6Gz05T+uxsWevs2GyJjA6pcR45cR1J2ttdoVUreX
yy4tssMFIAId3zEa4F5ycx+PL6N6NUX7yyY2YxxRMSGiWYBq8Al7UkwqHWXE70z7Hck/S/X2//X3
edIqaY6VIWUC1an5YGYPVH36//197tSnCclR5wYpJaHSLqQgwpwWQWDZrDbT9z3iCaugrhHFSzFC
nXdwMe/0Nvqs/DX6LCYy2CAyw42wssYd6yzSyl7pUVZuQBYEgUYX3CPkfnDqQ+cX5+bM2D0v7+Hm
HU6IRdHLJtAS4G6EVBu1aJzjwjeD1z6p3FEObQLgkRLZNBa49D8s790YdxNopM+GdoHDdUjPlyvd
U8CUkzrDn4HNhMLE/aTtpGu1PO5Nara0qQOm2TWky2LHSvigVst3BSq2faxdEUM7y6Z66vP4WAfG
dzKSfZaJumjMxqdY/f4b+GYyWfSwS1NkK0m0vCpG6injeABZvx8p6iMSgF1m1Z6adt7/68vyPeVG
meMgznBFZFFwMmgX2WVTu1Ez+2Mme7OkC6LJRgOYOS8Li+BvBZCQi1hGMBXD0KSFr2VOdRj9YLSp
W7vdqX2R7o3D7e3iyFfs1RyAPJe4qEFYL6L31j988PcfweVUbRVmAeknlpMWh/G6RgnSuMoP4OjZ
R57I2nYAfTfGHZ7BmuS6rGV8yfpujs8aeCYvf8PNx9BqS7kDU06JXGrlgFH4SvETyEaZCyCSGgCo
2uNlS+zjfHbS96VwB6Xrq4ENmmCaedRw8rOTVrXeslSCcLNdFXhfEQ9mz9UhycIoh3gRalF+WvrA
CyU7y8tBH7V4CvTX9+o3EchqO8j9vTge0T5DHwvAMcgdY/6rsQFS2EsKUaDYRK6HUKnszFgOX9hO
AyqlFqb7FOhtfnyhDCmGwtNQZ2OyJEUWUt0UefkrbSRBh37TQVZ2uCR0gF7SbKaQFgvM5feE3MSW
6/RxSPvFljOIUl1e1Wb/h67McfeTlslBPtVN4RMVE/ZaDaH6wkMeiS77zpxlW0fBqrAiW4tzQTTb
dpyVaS7vmhKI/RGmDcVEJofbEgHEBbxk3k8s0Xbn/VILnoCiveXiWRL2eW3E2FupBWtipN8tReZk
uXRaylaQVP7D6ixTxTgw9Hb4mZI0KRNJacAT2Hoh+GGtE5jkXmKfAaogqigWbdyMXOgJ/ccefwxb
TDlLM+3B9KWDE7I8N/rdZVfZjCcmJi1RfEaZ/a1nunqid5k+GmYEyjY112I0d9HfKqSfRR//vGxn
83Jd2eEiJKT88lhL8aItrgikXikqfIonhlmIzHDhMaEzKaWYXaaQEIqPJhRgGNGdqJMm2DWeKqPv
685oKlwoDdFuTAmictLPWSYCuoztm/p903gIRVExGVOzZ+iFv+adZ/UEaeg9ypLmveaDEMlNK1e6
Kl15zyTC5n1/ih9E/TPRYrnYFVXykPdgMN3Js3VXlNOVVtFdQ6dvlz1k09VXi+ViVpEb+VCmeLDN
GYDQZeFPZiJw9u3ju7LBBad0lLUGEm/GbjIgpx6cYonarSG544LRpeFnHb9UzR+lgjZv/NsC2CHS
RcTX24nP6idw0SocoIRiSuDOC2McgKjtbSskdtPK9yD4Kh01KzzMrJV2N+jHYRjOjQVt2KEYW8Ed
sbndFONxbFYUZRZuuzNwc0qJjqipS7dl+BAqD5c/5/Zerwxwe02XemhiJPYgap/A+1EZN6FnEId4
lg/i8vHlS/zSyGxXJrm9LaMU3Pqz9Ff/B1q7T7pmyzeDh5ftjel2L9lZpN65/TlXJrk8NskWGilR
Ze3yRX1Ws9E3zNlJZpCIBsD1zo0HRiO7TRO3CGQnSaebPBK6FEtSPuWEq9/ApbfSAJStCd6Nt1xa
u4qP822O4fjBF2fSwq/KxXEztoLMNHG9YwTpO6ukld2NDlkzZ/KyEIQIoWskgtxp21M1HfPieOh9
Yn3IEtlq9Am0KkCv7826eTBm4/tlZ93uSeGahXwwCpCfNCDCHpd9GJQ5Iq3sjKChoXCV5o11oMbg
D2txh74EhXBM5GHGEkhVSMalt0wwu9//G8YJdvw+fdPVD+JOT6kPUr0kXe6nz6A+gITRciL39AEs
UE758FU/Xtnjjs7QdWWO3Btdj12HmU7FXvasoGH6JaOpEXVQN/gdgHLBsDGbOiLocfJ5d4MW9CBl
OQoo+Q/U/+YfoL136QF1lPBJeoUgeWaPvzFGVzqQ67q//LW3nhkW0+PDrDxE7Pi+fj5NTdcPNPHr
xni1QMDllqY+OZ2m3CZ47ZaKUniXLW6lqJBKUcFnYWBahVcCiqYyQxkXwTbMxj/NpTqHGVQ5rPY4
KaJiocq+FO85K1t8P7eZsykoygWMOIfgrmazbEzjnsQ246al7oA5BMNlfEvm3fBsxDZ4l4+5m3iS
K2oRin4J95G7gTR6h1ma3Zg+kPSelODiwyjQ5a3dig4AQzKUga5izogLfiB0B0OXOWO5JoaPJ8lF
ofuyhe1lvFvgQh4EBBYQb6LT2TRhZBuNcR0VyzepLNzLdrZXwgp8QHYCLch+xyoVbxrI3E4pRlYs
0ETWZYMBgHB/2cS2c2iYcQTRGI4fTwsV5BFQqxFaqVObP0VdUT5aGDM6WEasOkSbTwZZbnsruc7V
6DkMoms1TSd3ssgrqduf6lKC2zg1n2azU10Lk8lWkHhDPeySTv5RLeO+L/K7XplBVhBop7RN//cB
WISN1c/nomIaNOAVyJG/1QpqriXelUnq5umvJL0yMQOb5ddLcF9Ed3QRhIxNH1gZ5r4NKcnSJjlo
8dVGfTK10R0V8E2KCI5EVrhkokyQPMw0TP0qap1QepYU2S1EUNTNV8V6E7kTY9BcaqQYVjo3vWbM
YKz4dhPcFbe9/xfLq+TnoPTIvOI627OCtuhFwU7MpxAFGioQTYCbRebbgFNIh7hIUHVRrO7cFeO9
mSV2qefHlNS3UTiHOGWyIIvY7BAAFfS3UfXj8cpoXDAwNaQ5ev2npafHMajtySCngQZ2pqLjht5j
ruo7q8KMXJA+Xj5621feyj6XcLcZVCVHBV1kDTkSQPjJQT/iWu/s1K91T/qDqcwndn5Tfguh+Cww
zhb3eccp+v8MhoUxhI+L180pTIIQIB/9rB+t1l1OU/kX5tMzo+O/oGjdyl/YOPV/DPI9pUqZkgDv
GCZHzqiNkDK5GFWEnoK66wCwFo64iuxxd41qzV1KW+yucmMgX6qPCwZ7kb9grMlheneifsxm4r9e
IOdO4QKVPeTz6FjsgCoFczcOkeX0UF2Hxlvh14UgdAsNcv5jLXqXRJKRg3Vj9BbXcCBa+qT4yNDw
uhExQG8mLKvPxwValFBMeVmwnUXV+mEJGvvSC6fKS/NU5Jqb1x5am2gwUgJ4Chday5mQpK2BCWhc
7XsY2vJTDn0t4PHt5Ti70NZS9+AY+FIOCBoa2GTjMHxppa+AelMIMjKtVjCkcZba6JADAyCRwZEk
kb7I5hpX1jhnIVoftaOBqz1M+qeO1CAzmGr78hnfDKorG5x/QHsxxTgkKnmRYUBVwyygzVyoD7gz
PYoZf5fIma9OAXUvm91cmmlgtAkIWTSTuNuEkmoCvgGeMmaBTYfa6aT7yxY2b0ULHwpaYaplGJyD
9CjoRZ2K0mGf7zFbMfg1IOzOkpqiHXwbSf0UJVeWuPt3BrtGpoCKdddmIWQNlpsFAs8OIExPnTYe
jB4z0nqv3FkEo0Sqfj2U5KwF/WtsxY4cQOAEKjK/LfS4ZQK4QTGji7eQ3WIZdpWjRhgDY2wDvmoH
dOjcgKqHfFx24KY1bTWtVBcnrrVVGqNPnpTZN3nOPC2czmoxOUkyP1amdN3nlReWzTmPVdO2pOFX
Do5mB61owCYn635u8uu2aCJbMUJP0prKyyzlZZYmkFT18atedb5qxrtZg87RrFm/+gISO2E9Hhq1
OaidcVBylA9T6Azn5n4eR7c3WUgjLpGW2O5V0LVlffoc9tpTUBaPgWS5fQB0hVZcgSovcBE0fiW0
wsgo1LZkk0WP0A+GQpQGbkan1XfifG6O23guaiBIw9HVR9DXQahhZ7gkwkCbco8WFcUzOb/JHPP3
/+yKGkpmqDLB3w0Mln+8RqdC0eaxZTmERf1FB/91VJRPClAtl+28FZA5T/xgiAsY8TgOfTckwAu9
ysf6Bzj5fMD23OGbDjW6FHOdi5P+NnbLeUbIcr+Qn2mY6gRJn8Jg6fybqh7bIKtT7C+btpl6EIb2
yS4Jr/Ui8OsoPZnNV/Z1ZZDFttXTx9LzsJBNdDUpQpitFcldnASKFw6B4BbdiCUfVsblQU2VB3qB
H7LT0tcuvcnmG1X9efnbbV3Uaxs6m2hYLUZtpTiQMfXrg1O6OOhe9EBd+WaCQgyYKb4EsvxgjvPJ
OjXM3prQSY/Sq46GzkInwc0i2DSeiS6RyrzLI5VC+2U6gjTPKclkm61IknkL9YiVgBjcwPtXITIX
fvMgLWajWhjsRNmFsjf68rPWQgKCutOxuO7p/XQWE1JuXGAfrHLBJC+VOl4iZKoYK/A7w/Km+fGy
R4gscN4NXEshkQidDTPLHqIgu5ZKVfC62TYBKDYqmMDt8O96tZTAhcAgXNSIf+ba5EadJuoYYFYK
nvspKinvVtivWHl20iVSrFQABUidtDNMhMC5kfYk1hCFQRdIlJdxyPbDPHk6yNztrJJ9eS4figha
W7Xl90s8HNtY+jNVMxfUeIexH0qkevKhUYKH1FQSuyvCG71IfkpUvunzht2HxIOE6LVWlNQmZLiX
abDD9Hm/08bF7gOkhmmkXQ/1jPFDDcwoudNH/UsrkaeqI4CTaKXp9L11KvTuRBfwnA9JeC6g1eKO
o+r3Q/ygRQuUIkLVAU24p/VD71l5PTiVZjU78BjfRFJzW026q+gShEqD/CY3A5BQgh3LlrUZ2oN4
r06lDEp7an5TlOG6DefHLhyKGxUTQydNa3w9Tna11RBcphMYZZnmW2zE35OqlmxprL0lBONu3CS2
WWvP8UKvVNChphMNUGqJyI5WSrBTmnm3pNHjHEquauql3VvmDyNQfS2B3EaFnhxpElcJyoPZV09D
IGtOmWfDvsz10S60urLHYfwdBUvjx2X+O9X1vWbKt1OKG6SmrmWkxJFb7boyS/meBMRGllU4NJp/
102gOYaMZQ4d3qtN0P1SuzHdZelY2ZaxYGqvKiV7SOTu1uyG3A7r7pnGswq6RSt0+zoUQto3+ryM
2dxADRcFe/MNwbbyxCGKE4ykptbOUjEFp2OOMHdi7RrbGVyZ3gQ+ecUp3eg4B475OMT+5QO9HalW
5rmUNCmCrI/pG8hhcDGD58SQ+arwG0A/9Aslzg76qVO500SctpuReGWXi5BGRiA3lkAFKM8fIh11
XaLZUiwg7NnIrhAQ3085tzipHqqwDRgOXI7cpL+NyeiQQYdmigB3ulWS+WCJW86ISfp4mYBu+N/J
+Td3DrV+kObJmOjjS07o0StyWCEGT2SBnqXUekFtEUet5W+XfWMzEqsmWBZkNh32CajZmFTTEYp3
RtAcSDwVNjjPfly2sb1xKyPcjTItEw4pQ7tGV8WBoOO3XLOOn7FnWgoCWyzV/BT0V7a4lEmxxjQB
WMnc6Xejl/xm3CLZNwMpdlpBgu0LQwhscP2/28eDMBc5HTBqEcAlLAU0Eao7Ak9+eUWbrrA6RNxD
eTbnOlIVHN5J/lZqtW32v6IvYJI+xCcuqajaMB+NHp4dVTdWiMFxeUcjyY7S7Cu52WoxnCcEUtVI
QYDsTyv/j7XvWrLcVpb9IkbQgO6Vdvn2ZuaFMaaH3gEkQPLrb3LOlmY1m6epo31DD1KEpMECWCiU
yco8V/xoInypHj4/r//F20HYERRW6BosQXLm2FdaDEBU0Giu/mPyxKW6ARIQPV93TB0wJri8dQAi
3bC8+Yw+GB5oNv9adjbMKx+PkY2ynCpUiUvMjhbiLa1j1+4nqCO4MRcbAdSq07tabGkURp22mQbg
UJ8od5nc6E4+lmc0hb3C3mK7WMNXg8ITUgwQlkDVawm6ymUa6XKGOCpi99A5I9/mkSIQ/Fv7lvn2
3eh1bvF1S1h51eyvFl1YSq7RBPR1GPslFXPAc+CkVema5gZCbtX9Ees34zpe5qXET5T1WlOqgLcI
5Yua5E5RbDwa69v4s8DizdCrWCMYPgRic1Q9lheuPtxws/U3bH5rH4sLjOClrewZ6Kdmu0Lx2meI
jfn5OX7jsZNOl1mBaTuVWzVClLAAcTV0gAsXi5ZZA+SPBBixXXK3QBvClhtPTY9Du/HEr4ZPs4QG
ABWWZS1LagjUJFu0OMSZEkHZdf8h+96Cya0bujXzLgBfCAaUxa1KRsscpAw4VObXkt9eFGduMBGH
nRTqWK/UKYMtDPGqfYDrAZvDviAX8t5r8DjVmV4iE6rRtXXNZLgQvf1htMnGK7LyrVD/wWQjOAZV
DPMu1inlNpXVDvV/SvLBQR4k3NQqPIPmyA/YFsZnxRwJVM9ME4gJ0MEuGUKqdCJNDEK/QOf2V1KW
PxEHbrjbleRuruFisB0VHzDBzwd75W67noD+HdMVgZhUVzUTL6W9o9umLyWHHmF8Ut9/fsdWT/Bq
wcVNZhiztmeAY8AZwnfaPuCkX2VqXcze+PLfLbW4WKwBSaRFuiqkXYE5erPxYpTCvVhpD6OSdBvV
O4jwfXy63p3lwtdOOiTUetEgxGA1QRFWvdNb5Whm0XOSaT/lIQ4BH72zExoaTD8wuyi93i4v5WD8
AAbHRuoFH11wiXiFQn1bGf04Fb9Q2d0PuQ4jyxK8uUryJptAHlPw2vdzKjYQ82RZZeNkNTooQwLh
gEFHhtYksZt2+S4dDGcQ3YVOvRzkEg/lpHURFYO72mzQaZYpHoUuSvZFZhwLASYKYwIGqp/zzegM
PuoLxhrw52EMpm+6PS0wXkg7yHdYkh91bWB01S4bxqDuULKx4+8Zb1+aAmSmY36TCftgqaPmjC0U
TIU4G2Xxmgj5FRIdYd5FTpK1B2mUkWEz3WOaFdbzJJAkxvs04beaxsHhCV2aDngEratR6jafMg72
Eb2Z9shP7yA+7aeK+lWJjV2WENPJ22yXESheDUzHb1Z26Dp/UXp6MWFuCWGPko2Ly2rphYF3jJa5
l6G8oOvJ4MhNXbpqTt/+hRXqOgAewFpDS2hhhWmvpIrOACLICBLoH3Wke5g9cOpR7D5faPUqXy20
MD8rjUeVg6Y26CGj4ypZte9b+TkvatNpczlIDfA6kkrdWHWFcBSd5atlF5lCQsYadRXMqOkOR1Ge
na1bEMwd7Sfb7XxxAtuDa13KowXG/Onh8x2vXrg/Sy8B2XKuxxjegPPSTeEaZX2Ja/Zo1GT/+TL2
XLtdxKTvLvZiiyYFnVuSMvDktvqrXuiYjeqGNxnaYD/7WuVOrRnNg7B55ZEsZidaornOJu07s5Iv
mZm/dJXyhJwjkG30UyXtCK97mzHVcts22WWxGWY9/WJPyg2rWHHpuHXWI3IZJi20s/QMCr/c4SNg
l1LzrI3UHVrhp3bzgKbPmSl0z1lke8JWAWQgmX6hKZXcUTb2dj94pTY95mBU3ymYZ8OFqJ5IEsVe
beUQu9agblBmrIHb6H0rT5AZZ/Jj3+inskWhx4z3xmC/McoPkjRfYtZ/HbLyLqK15uijHDkg8YPA
hgza1ebRHIbvai/u6ZDfRHJ2W8riLFrd67L+htfkNdLzQJMxaxoVtVtxVu2LSYlcachLv+QCyrWi
hIcmdgEckerrdlXNoDwXJBC/8jqediUI8FxmRpP/+eddfWWvrGjxpnOFaCmvQOyiSpg6srrQSOSb
z5dYS91xSUANqMJhgjBt4QTMoQEjz7zG/wy+/SVIKG7+AQhjJXV/t9bCDzBow/e6CdRHZeyMUA9U
C+oguWsraKxP520ui7V4D30x1OQsgMrBDDJf06sYQiP6UBogEgrV0DgoJ/hZb4bO1nuw/eD2oxa4
kf6uerqrBRcxhFJ0aldGOloGtuRy/WtdBQz9j1FHSZbJTtF9/fzzrfoZBLKIZ2VEzsv5n1I0Ii50
GgVG0gS1uTeUyu2EvWGHG6ssp35oXNWFbPIoyOwzmUp3JG+59v3znay1qQiGZv/aynLYTtcy3eg4
BsIMSDSGisfCKANG57fsT4LKztYQ5golN56HqwVna70yjlxJRApG6hSkFpgqRkeTH1vXmCk59/A+
fEfBsBK7c1aQe2KnaE6/+xeIVPwEDNFbyE113ML3P2EcyphoI1Qjx6n+bg72rd0Xj1lJN9KrVasE
lx+axCpm9pezFfnYdgUvBztAmcsMjEKaWVYFqI4T0cYerdUDbxVyD87wbOM+rOHzrx+oJe6qFfKk
lgQPoYVA9zf0anxLgtZEAAmStgIitwCsf25J5Heu8+FVRBke85kGdN2WxdVCgw53plIrqEUGVgg5
kUImUJavijPU5s55MbkDaBWdamhREUDmksWgY+j4vdnyo0FSNErM2pUrCDo3SNzSAb0YqY/ASJXX
TmWrrQsW12OcaZDgaSKQRdcTsApFeY4EeWq17pRI6aGzVDQ0ph+0BeAFDY0iHibHlNu3jOL1iu2H
xADh1MC5Sy20gUyjRrAQndOMuE0BZuECcAmVjt/GMU9d2mQPI5cgHGfXwEyn+o5LUerUeQUcRG/s
plHTdxN+BVpYSG2tszJgXMgGqtdtS5DxMfFCQPRZpLBui8sBNRCf97x5aE1zF4vGF1Q69hI/Z3jp
eiHuGpM0qLBrR1obL/UAqnwBiGsjY0hIyGbiqp31DNHyG5U1ntnGN71t7Yw6C6E0ABYNco5scjKk
ZAe/4bTC2KmI/msrc0dLORNoFZi95MR9Am3hZK8bseEBmR9YmXqaZEVylaan7iiBo5eoiA07tJO8
2hadz7HFWCgM+JaanJgcfR/RHzOi7LmxUwR57RT5TDQHuekCQgvhdIp6ydPo3HfDHedy7uSiBh5F
Rh4ylFNYxAAJ2+RxUDF0JTrVSaMuzKP4rhPpTdli3GqqplMaiZussZzaaELEqvdtrrwAHZPsc718
AQQK7om0u4QaXqKVfWBYhRPZszSlxXNnzLvCLRm4cTO1CBu1vaRq9g3t6sdiGkJmge0SKCmgWeSD
2bF7rrVu1IwjZmHF01iRB6GqT4pefaVddLDKwWe5deDE/JlalguE0qM5ST9AaHGqSOp2KppMBXqA
Ro0EZh7dz8UOeCV7BpY6Usbe4lQDIwvp7MLJOBhVJh3KQKgNP2qFPThDoTlmbf0q29YKM6NpDrEy
vemIFGFlI3OTTPkx1aRwu1F6qQSB9g4+KN4DOwaiv8udJLH3TT15bdvsepDF8CilThv3xz7PLd+Q
2lOURs4gF9pFkYozGA3umtw6aeD2DRQp/anV7Vmx8gDElY+ED2fJil5J2kITIpEvkC1hDu3MJ26p
FyNBHRTxpBNFXbkXzeArEb9A1EV3WzsLaN9ejEyGydPG64YpkOJkp5p1MDWKDzIW1eeUsL2ZqbVD
EY0yld2M+bTvk+GxjICrl2rtrjCMCR0906/rrHdyAs4jszUPhVl/L6NiV4L0UuKNMwPA08q87Wv6
vWDmWaoo5DCgNKARJITJNL5aXNxGeQL8VYFtjj+MrgiHOj/mUf9ajRFExPhuHNmdKbX3UYxYssSg
liHcOIIoDXz2U2kPnkjTXcLFg1mxl45VO3Oagjjv7zvLPklV+VOzMQaUKJdmlP2ItIBIChxydtAq
BQVq43thVvcMHP7xFFGoc9iOUmgY8Iu413YSYvqpdDKSeDRNUVYvxAuvISA55MMFsuiKE1dg7lW7
UAc1sgMEQdgJccqp9qYy+y4RzQ2z+zuNzpqI2a7LxieljvasR95rJnt4FVQBRBISAMRcyZZ3DR3x
A6vGAxq7ctsEYpRp2d5pHRCXvQbyvaLaNane+KSTfGFHT7YF/JpkN2d9al4HPkEEmc7E3QKPiU79
voB7E/YEgMawK5UpjIr861SD/s2M7saC5IE0VJlDJXlXiRTpJutcreS+TGVHi1nrYma7c9LChHaJ
epYi6yetSnDS5pmTd+NOYhwc5VJ5lMrY1VPIHUolOE90p1ZtiKZEgxf17AZEy3tRi2eSGL7B7dIB
fcob6DTho6vKlxnaEhb8PVzWN1OCfy6rOqx4Lh3twfoGIrmD3E+XDAourkUGydF68pQX5Ze80lVH
hxo914xHuQXBYy9lr72ZvzapuGVJ5Kp6cTIq61wzftuVJkAMjf1gExbSHMTBtf5gyvSsd/aTXpC7
3IjuZd6DsKm5g4QmOD0MaLlYGlQI6um+yaz7xJhadO/ZgzrSUxwZspsq2o6m8b1KRt/MOIa+9HZX
SP2plZpAqWcVenJJouob5pAfcFteJkz3txX1xlg7kGaSIUqGKg0S4KimO6CRHHXMqVd01ujTPMfH
z8vO6xrZdFkn+6hWbdTAtkKgOdW6CvZ0E4LJ4N2AinHbwbPYN1ZKz5RKodoKp07im1ZMGwVMdTV9
A9YUbRU0VrQlpncqCzmtkmaWsBRw6mA/vDdfpEvsl751wEV5ML78QLllb73y+zZxbGh3nQHprG+2
atDrPwTcKiiParKxFCevlRJxmJRLQSbIPpZ6EH5vlZ9XUwSUgg0T2gUmRJben28B+sWC9qUU6FIK
2+eOBMUAg5be57HdGhAR0wJ/1lkmWMKSZHkQVVhj5gXkd/oRAD37mGXQkkfZ0QOnwwnQkpljqXnC
P2zzha4dpmL+DqMVy4bExfud1kWPHAbcBQFAgiDL+K5udexXExNAA9ANQcte+zCdx9Sy00WNutXM
EJcfa7QpAGM+chfQ0kv1wHcDuJZCEGoepUd5V4PZ5eu00dVajdtVALRUBNG6/GH4C+UqrRwUlAWS
E/dU1+QgdI487Ww4wMCr7nY6tmZAKEEgW7ehBv9hEiypgZWoKUeOonMvSvAg1d1TDqLezw1ofWOg
NYcGhAqR++XkidYzxSKQnAkaD2+I9jjrvTW7zu/zJ0wVeNJmSWCtrQDC3L8WXGZA08hTJbVxkjqe
jnF8zHsSVKgJWCLY2NqcsC7THkT0QEmhK45KzqKU05qM6FJkggfYFT708zBfGe3j0A4rP/GN+89X
W/1eV4vNDvfKoeYJdGvTsk5Du7nJRe93qumChvhffS4AnAmIO+ckedGxk+1e0xiGB4PxDu/Dfubk
7XbkwXAmjDr/g3nyuaT28Qz/rDff/qttFYiwOzBF/k85TD9NR+M0Y7eUc7o5BLXmSGbYNsxdRQVg
CWMYhR1PNNPsgCW/QEzt9ExsvEDrKxAFHKvQeUBX8P1mgFNglU4tkAE0GgRHUO7MSLtVQFwrQUPH
5a9FlsUh0D8VSlmAvouPDUq1F3W4MadTocpeN1boFoNpIHUkY8NBzT99+Z1mpN1fKf58F66+U8mI
TWUZKFmJDlCsScYvVBTPmp39rIfhoCrdgdvwWbXifW72/0u99M/CC4M0MFyCEAb+I1Guif3+GTf1
mu+43uXCGm3WK0gFcMl07Zma3aEoUOCXSzeut5ol6+f5dy9o6RbjTs6orSGsz/YpOvBpKALgazap
ytcs8rolMxvT1WcTvdCtfgaHt/kBpTeH6N2/sPnrFRY1cwR5XWerKNaMMfKPLuxVFm6YwPyJP9re
32f1u5J5tQlq0m5KgewL4l8zT3jxQwEzOGRXTU+H0u62UMXWoS1MrlVEnlcyKD1HNGz6B0ndGsGd
H4bPNrQwM0ntQI1PMKrVlNwxhf6gjbvCaJ3IMN2EDRtfaO3luP5Ci1CxQQaT2BkCqJF+F/Sb1pVO
i47N5x9pNYi6XmURKHaQn2SRhUObhHQe4+KQkSY72xOa0GzwacQ8DOx4aSwfO0J9qqqnhvW7csiP
tkh2g9l8s6H9UdZzN9dwqzzBIEP5DbXZMNfY/vMfu3b+oAxAvGdC8cdYNmIVqpXTFAF5wAZUOMw+
+ca06lcakfuuAs9dbBYb6LL1KOhqxcXrXXDI3Vk9ghLlodoPP6GkjGFRwwFaHTJU/0CocG3amFxv
cfEUVWUHAfBIn3lafotUu0mzayFmLgTITAZXmjVnZ5mXFkSPbt5vhUZrV+hq+WU/VhpRd5saww5A
NCfyQ7dXB7cA9Ad5ignVWUu+nbnU65fPv+tqT+N62YUzygZuDkSvUCzxOKaOmRN/HRwM3SEiQz7+
31nR7xtx5ZbEWJdsQiQQcH10ut4fM4xlUdVXW8mLE3njgq3dYlAAY0TdVNBE+dBT0DqjoxOefdm4
SG3h6ApmD5MNV7F6Ma4WWTimiJh1KkH2L1B+2MJ2Wl65fRNa+s7+F+EEivoWMFqgaP4wftsNdmPn
GdBTk6HuRgm1T/C9EFS9mhshShS+7rI02TjBVZu8WnMRwmTgLgKNkChCxmSOYIk0vlFM3oYJroZn
V6ssHg9Zzymyfcjd1kPr59PrPA8xd+XL8VveYzIyvR+yt4glG/WWVfMAyM4mEHbBW7i473kdKV2e
TmagYIjZGA/A22Bqb0tTdvUI/6zyGx5xZfJTRtB/MewkxIRb5iu8f4G29NbruFpzAL3iX3uxF7e4
AahvHmhLEBvRveGWX8td99jg5c8PETqU8d4MlbN4HL7mD+puC7O4cZD2wkpS0iGkqTAYzoTq8gmE
S3BhkF/ZMMb1ZcDGAJlmC43y+SZenWTXtXqa9ngum4af7Ko8TTEJa5QAPzfH9Q/2Z5nFu6PWCVYH
DRtGksVtPkmZB1VusrGXVeAPuI3+3szC+NB7KTVtwJlxubpP0zQAXd1TzTIQ19mgxVT75KuOjNyp
+vZNj1t0LcqjAqAOqi6ojKMzhtnPLyJX7rklfS0lLaBDv3Xgq65tZtYxYFk6KO/eH/jUDppUN4Am
jNJFgXJUn8UOMDKuLE/upG28f/OGlwEeVOT+XmwRDMmFkdStjqTFzGW/7oQX2cIfkoT7NM39Dh3P
Av+72xVbvA2r6dL1ygu7UjBxVWcDuvr/fyZDUCawTIzTAEgMJsH3R9pqkPCkOgJLIAimQPahvy65
ljeL16n/BEEwn9qHU71abzb2qzujVUgEe+hXBHVxUJCFRnrkKl17UOR642lfDySAk0JtCm7ow6B3
jIQDPEbYGgcG1jEO7SEJZrUZlARVb7sYtzZigYX+rLfwOiWLJVNSJDtQQ+HL8o12UnZg+nT6wPox
aQfoEh3Ert197hxWzxPxLx58WVMRCr8/TzIHGllN5iDNH5QDhbPL+eDU1fPn66wbpW2jTIYqmbI2
T86StuyrsB9Q1RwJCdCHCFVdBBYt9moi33URDUqtQb89FnedxR7/y1+w8INdiebmRFkVCtd0ZtE8
ZUf24++Ue+sBWY31McOEgRiw/dioKb8/1gqP85j3wGoLd3RVF2Q0ofWlMhGHKq7mjzua+Z/vbu0t
uV5w4W1U0hS5lgFX2vfE03S2L7gNMFSxMdqx+hmv11n4Fi6Y1UoM0fVc70R07SY33aHd10EcaBsX
cO3dgh4eRuUwNgChuoVp1qNdZFYGAHUKWLCdQyl1TIt0I9rdWGRZKR5b4P2KuVyn9j8MHd2gTXK6
Na4tAoQVqvrYBSrtiyObMilTEG3iikHPZScL5WuqZRmyIeCqS0xuVjJa5pkh8Qczk0Fm0WjUNViS
BjRJIW4osG+bhVo/7S2meaqZ3Y/xrIEgzqCzz1y7yO8UUwoTqfb+hU1d/fDFhdHqKZbA9wJGhpZ6
rIfk4/itBe3756us3xX0BUy8lQBDLWuyVMPcdQkyjcDekUMOPFjtjrdzAXgWApC8LQza6hcHsYYC
niHFwDDU+6upiApY+DECR04hfnBVBzTV2nCqa3GGpgHpKCsK3r5lbUEdanTBZykARRxbehJymCYP
o/aWKj8/P7uthRZfqGktfeBplIRSLrzRuG/0yVFfaet0Ofk3xgCqJPRWLUwnLWFzac7lMjLTLMz1
9Nh22TOvm8AA996WOczP3PKFh9PETYE4FGagFtcFA++tkpSZ/R9w7P9NFWL1AE0FwQsmoYwPQ1Bq
J7M01mDieXSZqvs8AWFvhxceSa89NRtmsWp5V4stfDQUFgurGrMosCByq/e/JLJFhLkas2hXSywO
r6hSmxk9Qj9I7Th9TnY2ChIxEDt8uGkMj2XAw/62/DBlIdE2+hKrj5BJEPRC3BB6VItgcJBQthM6
7L6TnyX6CH1mRzY2Hrr1L/ZnjfmQrwLAKGWKXc5jzzkHtXPpk/i5UvaGXnrgXNlYa2s/87+/Wsuw
c9nsClhHRSAzW9xG5veh//H5FV53f1eHtrAKXSnYJBr4owqcboqn7cqn+MnEtMTMkie+a5vw0PkP
/HDBrhZc2Aj4O+QWeBV0fTmKLTa5q5O+8bXIdI1BOyVFDrZfwHILeC1g8+W8/N5H7JsqRfsqr3aD
0hyoGDYsZ/1q/PmqC0dmlrE5JQUOgfDuBzCIb0yKNz7mKjAdePS/rXPh+KG/UXQMaA0Msc+MuPbM
SCj5c3TdVX4djDt9L22AgDe2taQBUuI6yzUyUy7m4lwW5vcqyYPP7We1UnK1rSXwVm2telAMHF2J
8pkv+5rX3KTIr1Fo3aV18GNGD9RegzwcgxatwwBdOG9N/G5cFLJIXfigxjLluPiyQmehRxBSAKqn
bFyV2Qg+MVyycC+JWgxl3iIhG+wDxhc90Jc5rToiJdsZQ1BJG+5662aShatJMQcCMlZk8MZ5xmNM
YPT4jceYXIyqjahdb1Jizzv4bIcLhzNOOMUSQ63BdENC+ds8Kmt56oMeaq51/Aed99W39s+VIAvf
0+alrHWYMArGEESk6hmzN6H1u/les/O2NvOWmSw8j6ikmDdWijWG3B9aoECHzJGzzexrdVsWwP24
FzZUpxcdz7GhpEby9bso0fuz1sj/baxhdV8YBLFAng54hrbYV6Py2LS4loRUQasB+okyuc8G6n5+
09ftEQMnIKgF8Z25TCqBoDXLSUE/hwd6UIFZh7nNkTjc190JVP9vVbil2LKe7l0tuTCQHorIwBnj
JCEMDajkGTg69z+SenmwRTm3eowYzAD1lynjr8X9ngzUksYJi5nmmwxp5Pxbn268M1tLLK60nEpE
6SfkGlz5Ueeg8tcOZsr8zz/UqktGBV7HY4KR4g+4qhYA/c7sIAhRMwsQ4tcmbpwRLDDDNLoxKKtU
/aU1MmccR5cngQxctC473fiMYWAn1h7t8jkHar6pR6fdaqSv9WjRRcedn/XRZzLN9zGNKcljlXBM
4LRgvKLoQ0bf5vYgyJdzf56/aWbvBhIuB6BIFZOBT4PfBom/9a0/BiEYDkNiD6QFRACMZSm2krqJ
FDrI/6UqCTRMAlRIYZllAp7Ah1+ff4+PHx1rgRENN3Sm/VkyHXSjnJldipphZTuqoPs2TVBdDj9f
5OPjNE+7oSuhzh7nA4Cwz0oIiVkUevNRciM1aSAXJ7OfezEmeDm/S/2GkX0MLd6tt/RxFS9JJRGK
TRmRY9izEuTj5ztaPTYTg8rAW+L4ll6tzKFDCHwpNA9Tdc/Tb4BEvIw99z5fZaVLPW/EBJUmEIjk
A+rRkkboac3kscw3DqA/wzjOBQAPsHlGp+Ge3KQn62b0IMezU75sLP3xnXi/9MK7AT486GikQfHj
wbqbJegBc6O+4Qhvpm+mW8xdKw4c6wFRh9lIAiGIpYOLRZcZdcTRibmbIOisHCVXuyegUVJ8ctwG
u62a5NVyC2eXFoac1ehPgCYFDFSKjIGU3TD9akEN2GSdG+lbL9SqTV4tOFvUVb4kQKMQUQvnKWXa
HcdMJkaBrQ0YxfoaEHlAHK8rH3jjSRF1WgGGjVBG5T/XxReJ8g3NrZUsev5OYElXgRO0P+BVmU2r
qJyyHPLv8+xNm/i2KE/NoIc1Y/g7BeUArV9AKQEPrUe3cC5vhqlseJTf2cH7aPDdz1jWJvUqbRTK
WshEcVPsk7wDRQFnT3KR1K6lNr94b+51HdwSQ1+7RQeABRsYiGKI7EXDiMCRQX+ob7u9KTXfcjFY
LnIgyU+6ZvRIXUPMNZbmmuKbVkOWuR1uOgMhTEVcKa52Pee2A/LVAHwMtVMkaD9U46HrdN9iU6BH
kKs2MaLq5JL9HLfRTVKnyMXR4tq4ox976e8PYdEIxgCLpmp5kodcHRRf1+uvVQNEHuDwR5bHF2Mg
4aC09/OsoBdnw+PG8mvmNrfTUS+EOOQHUs3KkoakkACeY407BJiRcdMBwsKlO9z1nuYmI6RKt9KA
tbcRscNMaYg5I2tZ+O6VQcn6CvOb2lCfUiHvaNy6KQ8Aa90o58+B6dLCQKltYHpAx0inOXuQqwtr
y1mqSlkJPQIWn/NR3o0tIKRZGgjF3JWCeRun+TG/QdP1ar1F8NGXckIbqS+BzYEczYk9DS+WRxw5
gL99wozg1kmu5PzvFlxSycWCyxH4lEqMg+CuTo9zNdF0y312bx9Upwu3gYOrH88wZILoxsKpLnwg
aLhNtYssXFpALUWpgjTzSFrMVLUvnx/m2kIoj6JoaczikMsic2ZbUSU6aAGYwy+zhfp04QzWLUai
nM/XWX21rhdaGAktQM6vcchCMV+guoCB/kC9bb3JJQEN9Vtlv7HemlFer7cwEsjTSCNA7rOwNvul
vGI2V/FSH/zJD9FDdIOqmD961o6et4xl1d8is8JY//zx9GVo3CRgJZZ7UoY8GH3DnXbGF+JJfhym
v/Oe1mueZQju7lsPL4NruyLAxbmIIL8tfHtPzpAPue++SCfqJecuADPurXQyv3Bt44PM+19e2quf
qS2y28LW5BjvIhgqwijsQ8hdhLPm+GYWvRb/Xa+z8Lw1QhWLlxoIwsKzFcrnOnSy8T6BXglUXCEM
E2Z8n29holc//p9voM0h25VHMgZmlKB9BM80xrdMIEBGwAhQsibJVzPfsLS1DSLuxJ+m6TpUaBb5
5ljnDMJyCKFb6wKmfmdouK8AufK5Pa/0/9BbuFpmfmKutlRKOo1T0NUFmZalISuaAQumzMXMUX4r
zLx0ZKpDFsXA7LkgmiNAnk8j0j/WapKilwt5T0x3P4NmpdpN+bBPpfxAMLBa1wkPbLAIuApVKzzm
1Qvour58/uvX3r/rH79wZ5SoYJxKwHY/1cqpU0pfH7YMbe2TXy8xO7qr84kgaGC0FEUvi/6atLPd
7DAG6tHIdkQhbXyMNadpgrZDJ8h9Z27792vFQ0WUWIF5kbx5Ez2wPzavHyTZLiAF2o4bNxWNIvx5
y7t6vd7CnDFX2XGmCRRnTSChyr5X/JRkpW+2NZg9ILjFeukC4mQvV0C9bBdyi8FIJEGj0mauwHi3
13StizEEzGeqo9cP46G1U+tctnXljODTi+PpQS0gb9kbr7lS7FML0/FdpM/yC3uAPvYcpFx6y58t
IoV8KL+kZnIEEuJhotQtC/A5q0X+mHT1qRz7Y07jlyg1DqSvjiTVjyQDrAeT8pYrNdWljay9QYQ/
yv2TaEBqxgTaInaBWsEYV45EEzdJIUoAuhIHPdYfDWTJ1VS6NQR7NTj9yo3iIEzpqHH9zEcTOGCj
OqWMPYsE8qeQw6tAEiBuKyZ9jStMUOlxENX1zpSJj2AUKj6K/WTq2cPAEwDKOD1x3h6TUVxsI4OY
hZw/T3Phe5Ix1wlU9QR5KzrILjrcmMeOfVQYXqk0HjBn6GaVysFukO3tpH9BLu1ONHoFB0EwFdNO
TZnHSeGl2gBqyVi9r2uZgnOJ+YNp7/sqPiUZbm3W2SeUM49FBQFZm1QOkDROH5dvncIuGD5GZY4r
O3ArHSmEloxUe7AjaKNoUsI9WdDAaCQnRTfVsUDDVdTgW2Ixv0n6xBsSEpgJt71GpGLfYo6I8hoK
lAKQUTObMLpdF8eWdReu1tPzEJXZLm3BKFXVdheiiKztFHt06yEGSopDVStJdxNh3DO6oXOg4EYd
Cdy3F8tikP+uyjeFWzdVBwK2jMtfpqq7mQQo16cRLB0RVimZctT7hDt9WoRZV8ceUVAsUkscDrnp
Ww2SDaD1IVLhyGWZepEKFY4yI4/mnDq0en7LLFjKaHVBMbYQSh5yI/N6uTDv5EH/FuO/2kMMx9iJ
BENtkZ5Ov2g5pjGCfPrU9uoXYE50byANDtHydFV6MqzOs+Po0PD0hAlvj6KvGbXD2wBEqsplBTor
oEFvm31KG0yYR+mNqbTgo8tPkz15JU42zfPXZMzdSGm/dHYNZZbe1jxbyb4Xeo9oSpou1GofYrm4
MSz63Rri5pwMJHk2c+BectYFKhM3EWiH/GxoKjcupL0itW6j5M9Z0flNN73YhRRGeR2ksO6p6C4w
2e99r37HEEDqIAP3JbV8mC+Iqhb/j7Tr2G5cSZZfhHMAFOwWlqRIytsNjkw3vLeFr38BzbwWVcJl
zfRseiO1EuWysjIjI+61THlS6/FKDJHtR49+n+WJZdAKeolg+QapRAWwm6Hbop59hGXmhqTamNPo
gezFHfR4I4fZZShG1CHgre0zp57RtwJuZhxIUtJdmKteVwuvupQLdkCmfTSSbZubroj3XgsyhilW
wAESYSbEqbwrBXljNBUK/apu6UF9l+bFIcnil2aaHsxh+phlMPNMmVPUCQhGGvQ3kyTdzrS7LZXi
nQpxZwut+iSnETBdJT4jf5868H7QeVsl4javhocoNP2kLZxZEF8oxQEFg6hpBWHmSi1euG3YQM2F
PKIE86h0wWuSmttIXxrx+6ACdV13K1BwIo7DMy7D1BKK4nIuxGOhVSCKSDbp2F7JOgoasNDloEZT
K4fCH3t6TrYBpFuaMQ4Pat+nmzCFomufQq6nan7XU63b6I+hlhwHAtK2Uu/qQZk6gST1Vt2UR1ot
flaCkE8xJB94YaA0pM8Gtll+0WYQu+/6+o72+UXYTQCzlQHEgMoi2ZuNNPjA4OlWNAW/EHl5WUbv
TK0qHfCIRvbSzo/uH+Wy68CtXBXgssjbl1EWnzOlgTsukZhqC/EuFSOvkkviV6FouOgDeE/M4joN
W3ifQDQtVexARjCA6A9cTLsube71AKT/Y9PZcy1DgKL6TQWCZlgIJbhmAHKXCXQGcTVeUhq4Qji7
M3IqdtsIiIGN+fp8QLF6I8oiupxlVZIkkbnttZCU2ZiD0blAz7GQAzNK7ksQesyAdmn9x3ljq5kc
NLn8sbZ8zUlsARh3WmEGCrz/xN8L5i92q8d5N7v09j+gSV9LuJ1aY15KBnrvh2lYolUtRzzWuMlc
XKikfRHz/jI2lMgShfoqhUpSq3RuW0ObIgjzK1oJ20wFjiGo7JJURyME43QQvXHmgjfzzLtqJhFg
+0VV+PotHt9e5vXCryGxFegIiU6KBMdOvMjsMUSq0OaBrlZD7a91YFNZNe1lqI626LYaEPMUO1x3
dt3xdORWozu09yLLj8ZbYNG/r3bR9LIwQqHLSwzFDkBRWlTxDfKtvpI07vnZXF/qL1NMUC+KoIDE
TWN4zbBACTQ7qN+QrXOk5kjDjzgenfP21ifwyx4Th1d4MKeKtJBbSscOmhwCiHm74v68kdWnPrCW
fyaQOZz9NAsUtB14EVEXLFcLMVv4YjiFYYsNhCmXRksee9/qA4OAeQFcqGBLY5NdoyAmmVjigTGS
woraxklF3qiWoP5HEP5lgt18rRDlTaMih4eYD8qXFwv/dFs7pp9txM1f7fQTY8wLo8ok5CtrNHUU
s3Sc9Bk+oPPJyOsuWPdsJ3aYl0VlBHNW4MShuS+7I860MaEIFl/JIM7j6yOtHqwTY8zBKsGDLk8h
xNwQYOymWrAFhNRJ7eoDT7qaZ4k5VxMQhcAyL8MSdScbrtLSsNuyc6f2gbPXV0/UyZiYE1XIzaCS
FGmtf/cJ2o3qL22R0Oe6WwDNC9Ye7eznra76YAKsvSYpGjp+GB+cBUjTQUcDVz9eXH2dXIxTnVtG
liPoN8HY02Zc3ckVxSbkH4gO3IAki+hkYAZaoxuSSjPSWuJO9cpde1iEUQXbvI8hgrJVj8JN70ee
4ug+iJcWNQ+IAzkg59OgrbSrN4PHkxNZPfInj3BmN0UgmDBGAW46nyc7jXSrDTmLu7q2JxaYXZSZ
LW3nGU/ssn0bBcMC/hMRI4+ikzcOZmIjPcYlFCFBNg/CowZ8rA3WXx5sbQVMgOVDxR6NE1A7ImyH
RqxGvR4EC2qzx7U82rO38HQCPkDepjfzJrVVH2SKKs4+5Agc0+GVgVf6Ur59AFtpVgY8yLQQOkvi
dbVFMtYKrkxX3oaSM6EVZjkoQMtWXJji+hr+GbfOONJ2Mo3WFHBUVIizgisUeNVndWNsWye+KyF0
k7kUXDznj+f6Bfg12TrjVacpB8GFiKsCyAxAvlq70w6CPQ9OCjFsBEibmZdg4w2TOQxCWStjhNK4
l0FFExxod6ow3YOBkRN2c1eRORJUyEX0GACKOHloqCReC5h96LfBLkYPTGNJh2gn7MuJU2BaLcAs
PUS42nWUU1kQgYGslQGZZM0Toj3JbAIGUrf01Ru1shVzt6D86Vbc8NAl65P6ZZUJxHVx7Lsyx5aV
Ws3t8t/C8NYLqXt+s6xwjS0H48sK48yDQhFDk2KzxGn/FuEhCK48PP8g0PYKRpsngJk8KaB3CS12
RSRuhLH8mGQT+bHmV5ZC+jtTrkDXgjTHFCC3Epi5W6EFC9mKBwO01yJQ+E7bRRA46Tg19PXg4evL
PyshJ8+iOcn6Ik0HFFU9yVNs/WK+GDZLXWzyMyT8tucnanU1voJ/FrdW4CGZ1+iy8FqpsNTht0Ce
55Tj8ddPLlAVS71UAfqTOUfGqCcJwMy4VAztfmrEm0qJFhWODSFhfMyl6aJRkILNBu1gNspVUSkK
eDbosxwm3vnhgst/LeA8+RbmrIHlYRSbnuY+ZBIeFBRv5baWXkxAMJCqL2wSDIDhN6jHF02M5zf4
UBsyfAyJ/DuTgkvSm7NrVhDzEvTraB6PUGAo0JYwPWS0b92oR7YiBWBbBLdVEBgxtBEHdCqbo51T
sOz2UYzMo1qL4D6VZEtD307Vj50Dcs3WNSR5tDKwXnRI0NqiGl9Oek18vW/2CY0/QKrrq0gHbLR4
itychDXSzg0K6zqEGhqoCVIILYYWmDkCZEDQNAsyr0ofE3S3VxneI6OP2UdmZUYmMdrMMRJsBNG9
rbbdq0wokoaQstBA53bfilPu9bWyp+iCdVK5hvtJxhcBXSFWrYW3HUFLcJx11daUE2ors1o7YSpu
YiJfRHO8qQHesBUBemdl/DyT5m0waGa3Ay1spNlejKn7mJqw2qF+sSNmuu2QBG7b8pglszMJnauH
E7XKRb4iV+SrNqe2qgaATJvkZojSu1JtL6OC+IVswGx2mKvoThXb2xS09UNPMvQoCrFFtXiEFGId
WuGEXIoqARtQylVujb0JomBBfymV9G1sQecixADbj0jSWWkgb/RavVFIbynT6AM3ir+Ez4p7JG80
ZF6aPL7TosBvxQrqcca8VZoIw2okx+jizDFpDahFha1wft9+ciP+eCedbNvlHJ94BWFS4kpcam9L
dT4NLeP3FDkQfQZDw2ZZSNc8xHchgozkRnbkGQlWK3R4il+L0zz3EcvZOvkINW71Gv3yUM49NFuy
6S56z9x1Ps8nrfSrw3mfDJbJDM2xYEI1Be80/bK4K67oUb0w07v5LfVrRMKyg/JJKFkoJcib9Fbf
/q/DZG8oQayGOcMwo+3CS5keiN9uG5/Hy/2JAvg5nYBKiUtJGHpS36dTAZVBIi4FrxEtJeACl/Or
1MWqHlFrsQPBkV6WO1iWbT5p4wp4eJniP7ZZljJ1hp/oF9tZ6FZbEbAZwUbUaPrGJuWKBq6XWUHn
I0vAYSugFfk+0phmY10mYNOCvE7uoEv8NhOkFFTFA5TjaLQzMlRf1QQpWU3Td8QY3FbX0f8vhNt0
KN0413prnkBFnWXyrstnfSe0FEnS0o4gYJa11XsLSWyPws/cnj94q7kkTUVFEjwoP9kthVZBKmtG
1gWyCdZggKC8vYWGKwhlO1cN9mohcdpSVl6hBIhOFLqIsRASMXclVA2EAbrzIAjoqb20a+RgrwmS
10y5ySNef+fKK4kQDR2DAJEaqskysvZdgbxPi1gsocRp89cZkj7n528lvvhmgQnaxdGoexTKAPdv
b0JykRqXpvp43gS6frF9mIMEYD/Q7hB+FyW0dn/fXiC+6+YhRZyulcVtSCnQNqp2CX7jCzGqAjfM
9Ge1MZ0B1CFW0em7YQbuJ+gBslPJSzDkv7PcsIgkVPaoJH6uth9VX1Q7uYydVC+3oDNu8P+mY0tQ
kw0LIbdkkLIPVNrpWftWzXLkQIwYHSEBCkyacSca4sWgVYWVJmTb9UirNrJibMZWeofK1QOi7st8
jOWLkCo22GggEYq2TfO+Ds0XEaqxUU5Dux0hwZBXl2Va2hUxXqSgOpLMmO0S2qhqrV0PIaBSJt22
yrAR4tpPKR3sqQIJa1dW7jzF762SQ9E4MF4g8OTQEYnJAhTRwpRfBnG6l6q6sUy9x+u4QWclVJDV
bKhx5SU2mRFIBA0qpbH+KyaVW0Mh20Kp0TONwc9I9YtUSubmqUi8NFXFPYCJ+zzLi6VFO3TBRN0g
gZ3sUSl2ykQ/UlPyMgOSyKGchLY+m+A3HlRpk6ok98QexUolql4RjLlzZW6QCTdRsQLpNvIvKHKK
YBknGFuboQLSYkZqqBVBTcpI9yLS1Oa4CTKgJ++kEjT+j0J1LGRymMBpIqnZLqaB12YZlOyMuICE
DrlF3xd0KqkAMLsyW3AmgMQq8e0AgKbdAvVuNU17TY3QJ1KJmzZ6MMLMwWPCizopcThbd+14oJoE
l2iAJlj7BGCf3Ki1FgQpGWRQ6cQWSKOom27SnWBr+zK2OtS13YV0MDqodxy7K1HwgqBVcFYMgKlY
OFUJ/P+c9RmIuDxlR5zSrx6LTXCV2q2T3hVufFk+iteE89ZYe9osxxR2F4eKtPj3czqjopeMM3zb
QuSbbxKPTkjr9Q6UJ5DYUooNZ5Rr7u3UHhOv1CPcglYimaX44YZO2xpH6W3hNyN23VuihA5+h/5N
lvmbN2KspiWtAShB6mmQ92nxAOJnSypl+/zY1oZGjAWwLouLeCMTOzRAgRgCCOP9vHkLZkS6A+8d
upKZJ5qqgq4N7M2onDE5nsaoIlINC7p2t7T+xzt69S8N4/9ACGkFSIzk2dcxYAK+Ss9HUIYDfE+h
FtpnIFXvpXS0e025EPRQdEQavxjIUkSGOFtE7HL3/GxKq+fhZGcyH0BLcdL1ETiwz1BMBClIKPqp
C4k9W5GhowuVALtGEtbjARvXArFvZ4IJNnM1E+hUIxD7l8b2/0/z4PNbCtcHCYYXdDloxg8+IBkq
8GkXIaxORXMDuZsUbpTu23p8TFJ59s5P6UrghHF9GVs28Ilni8JazQ2hiIHTvyCj+NiVUIAR8TZD
GVOFSLBR/EWkcWqQcS6TSMJhluPYr+hVBaZ/QGY0yIacH9VaKuPbsJjDHQ6IZSJQZfybB1wC9Tf6
TsXLpTPrP+IBX8vSfbPIbM207ABoEusALz/J017FBwgzbYhPfit72Wvsyq7fzo9x+YNsNHU6kcyO
rJoa0lw66N0qZAct2cg8VIQfYgLqMFX8iLWSE2LztiXjyopaSXVoHgNWWhV3ct5e9xVieqiDaEmn
/IXbPBkbm1yrIGUiojsLfLvaXTM+BBOPYnr9jkNvwMJMtSi1MsslQTivm+dPisuFhAekmgjIrMYV
/NzLDhqnHWbtGsAz7o81Zq2kOTd7sGqiEwQYN0CBquzh/GZYXZwTA8zi9FUxGFHbAZQp3eVoKakV
RMCgg+HhfVc33ZcddmGMTB/QIihBQFeSjtAQtFsILrkyLcHGkTSTHU1cBChnaGxzftw1kaKAfATc
P7nVd6JvkNzq4k2X/0U/ILo6/6wS24KfjHKstX0XeFOgXQokuk6QDOB5prX7+tTI8kg6cbidQsow
jwBn1cfBFdB1UEaBpQZZa9FgPk5T+9JBUseqZ+XKVN/Qo/R8fqesVTG+jZLx+CXk1tIQuV5g38Vd
fhxfKy/xUjvcZg9o2ruRLQC9OI/l1SVUJbRyIJJFHoXx+SP6ZvpRGk1PrbTlaT5eZFV7kXTD06wJ
V+fHt1bsIzoogxaWNHSssggWvUi0Wg8QEIHpvHP6fi+/ZFvRrbwabA7QjZvsCQhsBy3L1AtRkOJf
4Mtwfnjmky9gZlhA/2w3gJfc6wTdAk+P3bZ3Ups55wfKs8JMqirXUE6Q0SVD5A+heBLMq37izOWq
29JAVGuAcwvPdsZJdm0HgP3SlN8Z80Peo9zOFbpf344nNhjXCFrPVJ0ISO2gmQFtpWyHupoPYR5b
BpsebmsIFnUHvB3/5oZBuLwwioGP//M6PzmGQByWVajrCMx1IInJKxErjsbl6uSh8W7h5NLQaclM
ngql17yaEKsWyJcFE1iiJY4vMVa98YkJZu4gzob8hKLHPkSUTGc0UP0I8s4z27nezFO3mUYFecm8
s2boCDrtVLcAPS1CfUEAiEZXzsCkJxC4Q2kF4maNCNh2hI7FdCavQ0BRMQ5M3RJU/F4QVgSacqEM
SGesXUuQoHSHPhs/ZE34NUbzALi4+ER1EaBYahMqXiuDFB/R69haU6ihVNOAmt24IEJyU6Riu6Rc
DhIFHjMrAaLP8QeSovf6HGpCmgy+thjS3Goz/C4G7Y4SSEWRfDd10dbU6HVqICeDywaVG+hwKfug
ELeBUuypntxmPdr+QaGyhYTqrg3pISmM0CmaHA/JvPKgsbjpgH9XkJwws+zGmLLdkIG9XMn1nQju
SBvqXft8Lm7HdrwXiuQBfAcvCZEe0lzdklp4iMpO8tu6OtRaGlhxEd+dP9arLw0D/KISlFAUEEAx
ixpng94rErzH8tL4kvLoL5FK+YtDYCBqXUg+0CbJ+mVImAEBboJNS6XJjQC6RWsKFM4xWCKPb85w
wQfJxDRQcVBU+RNac3LQwiSuq7lH86niz2Dj1LYqKgPZjtcB8/Np+GkH5Qg0DqIZic1dk7rMEqQU
E7TYZXdFaS38ROoGQmWVC3SHW0Dx+QidRK4cyo8zyNhd7r6T8eXtmGqdufRJUPTUFhIY6Q3oOWUJ
alndNSTib8/vjx9uhbHHuJUgHiOqTbCXNUArF23yK+p5gdBnJvbnon1NJrMHp6xPpCCDERW4kdo1
b0V7du7gPdzskt4bW3qpXc7U0nc5kHI2QF5byOM9B+75of48CstYCfSdF6Zh6YcAbJjGk1pKQQIG
a9mO7OI2cN7TbbKp7nnv+x8RCmNpmfWTVdSnFmk2UQA1n/acmrdZdhCgnNdwmSx/PkwZQ+ytPWdZ
3pU9lm9P3lGDBSKHHApMJU7FkuOaeK2OvJEx+9MIAqGPZZyLeGoPRI93Yis7RiBfq+C7Or9eP+tH
zOCYval0UqpMAdardQN/eF8IGlJXvp8cDc9v4Qgy/2Kj+sBzuvK+v6wOxhv/Yv/5smM+gtm7UU6Q
rEFLNuhVF/GCwokum81gm37p9Y88JWTe7DLvLikZ/n1QMuhuou3GQSIQ3UhC8zpMJo+akPx4O3wf
msa0rZZG1DcjhUJnA10G8aZ7WsjKFpDV4EEOA4PVL6R9fg3gvK1eK0+44l5ab24sYsPzodnNgXII
lwx0mc8fvuLrkH6qGp8cHUMN6jTrsehhKkEMo0f3dJChSaoaAqenIvA3KWKKSuQ4h5+l9mUyoHwg
I76Cv2fLsroqRUQa6eIc4k0mWbMVOAVaq82j5iB9/JIcUZS14kuw/6VvyWRBRJlzff5EL31+AgTZ
gJbBXc0Cr83ZLMtuhgLlaMfHaEuRSEh3yWXYO+JWh/42WnGcGGlJgAs3iRt6jSNs+92kQhGTEwqu
3grGny9h8dmhpNMIMWji99nvQkdFi0d69LPY/32sn776ZJnHEFLtowrx7ebJUK0ItSBw/y2JVwnK
nBvpWngNt3hYgdJNC62hcxKengFviPJ3F43nDiDoUQ9HlqLejphyzJ/O+6/1w4x8kKGqmkjY+iSU
sMPKLJvYh6KfQ6DvmhvZRRW89zJ3vX4+ez6P8pctxi0j46rJLZlR9XK7vbTX7PTF2MbAn5u+9FpB
qDC7Tzjb9R8845dNxj2PKCsmcY4ZRF8Cfaiei1vhiFqkO8f2eAnUMs/eurv6ssd6YlQQUeg0YW/f
bCtv2FRuetVY1X/QAsEdG+OI5SRHV56GtVsYFjTk8woATz+h6I2PvFHNyWisbkakzfF4lE1DY3VC
grwZ6iLE0KQQ3hbcL6n28Deb8Y8FViOEatI0DwMWS2m8Yf7oho9qgCRJtz1vZv1cf42EVQlRxmEo
VEUGrsOq9jPKw1Zy1f5OBluDZqGGpFAiblpgheM76vwHGCLORLI6Iboym5UyEkSal8VWdj9dykHe
9h7EHizjQtjKN5wBr+/Kr4kl3/1I3ccz8HQAENRA1ABSASKayo2xLyOX+yjhjW75+YnTbLtSIgN6
5P30IdoWW8Ulj1Acd7vMKp3Jlf9G5vXTr3yNjokvKzzFOiEEt5Me5lY8X8UNRyFn9T2H1yJZ8iaA
ljPTF42zXGkUSdKlFaI9mG66lZ3mL8Bly0BO7DBTp4zTGEboSvXRdwDemQrMvlB5j55id7qgz/l+
4TYvvQikbeh9tCG/5Z/fJz9Z/pgPYGZSw7uDglZgCWbL1+BAF2lSf7hc6G/Ej+xhts1d9aA8LWA+
uik38rV5d/4LFgM/AquTGWCuCAJ4UYem6diPKslSaHlXxQcyRx/nrax7TiCY0NiCEAZVl+97VATG
s9HqFmxg/nIegm21WUr9KkpWfGqfn2WyZVZPrDF3wiCNLTWbbrkTyG3vhptyt5xAdJjjyl0oUbhR
2rJRfkzjiUXmZijR1CurIeJEtR/fadHug7TmFOHXY9EvG2xZhAoFGSNAcuBEBwd9FnZmWOXO9FI3
9VtP3SEWdBo3umnQ/xd7kD6mOicAXN0sJ1+weL0TT6MSQVIhVpUA9vORogBkoE0ApI0cK6uH/8QK
E4MhjdbNUY2oJdnmaHkCd49f3ilc8SjOkrEsxUkrDQ2Co8QXauCle9MC0zpn1y+7+syuYImJhVFu
9HiBkXUo2BKv8EDXjTaV+oBEjrv4FlOxMl8AofV5w7x1YrwK1FM00lTYKZ02blQIVjaG4GQ8gbHV
SPZknRjXEQkylYcCDKV9OrjibPyWs/JQCvN9W6f/dXvK9xOtMP4DCdqIhpO6PIIkb8ZTb1NA1FxD
zvUz/Gpv+ZElbxIZJ5IkqHZTA5t9rL2ePiXFm0qc/22dGK+hC1QOlFpMfDq91NVbREQrrGtOhMwZ
xw90b2TkI8kWt5E/h/l7qL0p0Eg/PxDOVlAZx5ADyZiJOo6skUZXVaY+TYDQQIk3gu61mhac3cA5
VirjILpOa6ZZbhNfry614EkIqQOKCV+qfpUFlwt03ZgB6SUUFYH7Zc5SISphl07IPECHUNk1H/QQ
2dltarjaVeOO+yy0kou2gsulFq+gv75yX6aZA1YpaRS1S2BXh0+CcpmUF0Xxdn7heKNjzpUkD30O
POryWlP9qgSXEXmv6qtaAheR5J63tf4c1b/Gw5woQaUFNLbxul8gf8XCFfcBVjw3tgdXdtDhfddf
/Pcww0/H8WWTOWJKP1aT0X86DtEGDxqyCYId27pPAGzk5ZLXr5Q/xn4kSNKknaiy3FwzeUH1x6tS
esOZxPXb8csGc9QGAN2TMMSmEFTgREUxsAcNZTe0DAUgn+8QxanobdNBaiGCmkqTwmcKTeTYzJ5R
h9kIHXib8PtiNbnSlD+B5d0//4GcTfsZCZ7ECGJYzt0s4HDWAxZYU6xYmSGtl3G82nqO+2szff78
xI7QpOCmiZCmHG3NT54zJ4sg1LvQYY+Ayx6jHYCQ50e2Xv05Mbks/4lJLY9aOSY4LFDwPIhUdtVZ
/kgV7VkD55IxwjOANGmm0SGIUC8cpwMwpxtBnR00mQGSXULwXbk7/02c8/t55E4+KevkUYi0ETe9
+ms0H+vRyZRNDlifIHDWVeaZYrwRaUv0UEMRC0+VZttCKA0vpfoahKf3EDBDzmUL4isLUGX9d/2x
MJG3G/DwUDSzRH54yUuJc5d/+dqTgaukb6S00eCWd8gygeCxsyI8lwIL4g+OueXJ7/FONuO64kCi
ZMwp4ra8BmuTJ6Oh7PxK/kN4/3WwGU9lCi3kXLQSfU1ILkE/1Y3RFFNZQ+zF98mj7hp73VftxK0f
weEWXs6qbZTOzAFjrH8Fqv3o/4BKwg9qFj2PTXQT4rpbyOaXR0bodo8FKPHReCpv9evRGT/7gMUd
SJYiC1ytvBt3dZ+dfAFzyoYUrYsCaPd9rZRcOpkuenJ9ecGbhRGA94RHpsKzx1zwUiEjI9tlqS8J
99L4oAe7LLgDjMGB3jjHaa3uopOhMUeobGkNjANOqz4ZBxF5xLHhacGtv7RPbDAHozaDIiQSSuGT
F/io798Lbvs8eoqXe2irlZ7P79pVb39ijTkXqjZrZWtiROX4UgOP3YVIVCgd52xwB8WcDQghkV4j
2JVGZXfoNvyXtLBmqbsezXjcrAxnVCwbMVjqZtFYqk3KwqTgA1t1o+10L7imrr6Jd5pjHrqH6igc
ZlC5bBeZ0QjHEugizn7hfQdz10PRA1yNS2k6A0Gj/pg0bxJ4386vIGf7G/J3R1opwOVA2yH1BZzk
CTxfnSJYpButkb4PhJPX+8Qj/XgRf+0Xg3y3lmhRPEwS8iRl1ffoxi0KF0+He/ANgfTHtKMw2qZC
f2kWyqUQdFelgctGg7tTo5cYmsMlOsedHsDGPS1S//xErIenJ7U+ZrblRBISqL4lnydHTW3UGPNd
txm9ubbTO9FJXFBF9m+8RebaZVYA1NSqRk2ExeotIiUvuwTrUWJVb0BU2dRpbPFRGq38b2oLJ4Nl
FkIotCgsKwwWHXlOrU1gE+eVC9fjpRMbjCcX6ACy1BkhWrIdXWjhPPVut619wW1CHJvBnV1Irvh/
dVWfWGX8OfTQkk4mMW6wSrhCa+gGNPwP57fK4qd/7uKvqjDjx4GGy8pAxJkp0fqGQrR2TAAFBYQY
LPs8loJ1W19FV2ahwBvcqjRGGqKb5I1ECtcc0shq+vRgSjwK5PX76csWs2Bt0ZWy2kypD6lfW+nf
U6j/np+5dY/2ZYFZnGEoISE6YeZaTXGMVnZr/a6W384b+Xxn/VyfLyvM+kRlIc51go0HzYH9wkXT
uOYO5B42r9rJGw5z2U7Qw5sh64YoVHoutPsy9ZqO12bCs8FcsQY6TnXodMBG+WtWZztHpF/xEOOf
HNrnpoy5YTva9FUSyZ/ItqtkW15k23lPjwX+XVKw8i29Kq8/W6CguiJ7gDsAlBX5xGrwku73gWQ1
x9wJnVjk3E//cPf/WcxPKPZJpF+3Wpc13RLpQw4QcfFu4VIavebY+KHHY7lbLx2Y4AFHsz2051k0
8kSoSaMWBRkghcvX+RPsMbzF9+17IfkLvCfzgWo/v19Xj92JTWaFo2aWajpj7psU4c3w3oBS93+z
wKyuFnWkHRTM4ZS2r0MfbOIpvj9vQl11VF+jYIOmIM8DqtXIpydJ72pJsheAYU2yyRYhk2H1g3EH
GG9ta2p2NZXiuzQXD7Nc3NVC5BV9s6ugwaQjHBAM0EsLVW7L6ZyCUN1weiN57MDcOATlVjNA4hH3
dI/7clclYOsE1zmoizW7L/LWNkwQkpPAB93yhRyYGyWKL8RRGC2BJlC5j1Ts6nK66MDWq4HuZZz6
Z1CBZg5RhJcyBqqyni+aMDpUuraF9t2uSIwK+l6JL9Nwi7g6suou+C3Myq7QjdfzE7h+XZ5MIBN/
CEWlI8eNg65awTW5BPjqddq3KJAbaCcoWk+HEgZwBu55s7xlY6IPkNwZKpQvEZFNk921oCkLrpqm
sWQtdc5b4p0tNvhrdIMkSon0WPOOemt0JViZEyL9p1+boNV3O8B6eKNbzxOcTCpzpSlhLLZF1ixp
IpBqAKjXYHchUbGobTbX6S3v7cBdxcWdn7irPFPNpFnKSmYQXM1mtw0yyVugyZGeHAy1f5E16RiG
sVfF1abtiRNWEgiXEkcdxL2oxQcxDXhXyHqIaWpgQALOFbxLzEdBDT4cNDqizg1aA2oXAMrkyC4g
XTaBzzhyRie0GxuMs5wlX/7uj1vlxC5zEZuo2oClAw/d2Dya1RMV/MQsOb5t8V3nbDB3sJlLc5eq
8G3ZVvVSBOxg83KTHW9heWYYJx0WoZooZguy5844oFmstybIOgU65FwCKreWaNDtWKjOKNZ3nHOz
HMFzI2S8N6rzJcSdUM5OYcsvcGbSAzr0N8t1ND7y8CTLiThjja0XgfJ5UKdyuSuk3wJ0Mo1E4Lic
ddTD17Zgy0VlXMzFlAN0oPgLwV176EQrecOOhBSjYMvbfI+ComNcpICTJrY6WgZob+TK5T29ONuT
LSSFppG2fQ0Fm6zTnXHsHVoOVllsz68fb0KZCD4BLVinlPAARvUuT88lFL/PG/gHJ/fneKvLF5z4
nHKA9lZtfqKRRXsBsUvgU1jwDiVgM/klr9OON23Lz0/MBVAyLgQ5xVHQ4dX6h0nKoerL8x3rF9PX
oBjfUYSFlsTgLPOVMrCaUvY7qh/zetuYBeflL/NMMS5EnkVBVwS8sdRL+ffgZVtJtgqnPyzoNMUN
oWkE2RE3w6Uhoev1uToiXDkWbu7FHu9FwV1Lxs/MQyyGVQ1Ikn5LXaiYucLNcl9Rj+4TK9opnKZh
3tWgss4lSo3GiHH/o7L+FO3B/4TA19aejT318haK1OCYdf5reZelKvflAFiMeSdVeon0AGL6ZJtW
6JoiH3r33CT/4+BY2HgWC3ovTvBl4WuAZoj8mDy3n1rNilUa20829UeeU1k2yxn/qTEB1VRmU9hn
y4SWzUvcDe4YS7ZppldyK2+7XHbOH/5PpaVz9hj30gezTumowYkZ2zwCe12LIlAHxCjR0BModvG+
Qc8xRGIbq87JdSl91ITcB93tKN6HQg4qC0hkz1DYiCorWLQJj0h/PunBUQdMU5Sj93FE+imAXEin
byQoXijBaE3KbRW+JrG5OT+an421zM5gXNnQhl0/5ohU5vdl+8Mn5z2qmRZS8s8LtyvemJ4MXp77
4DF22jd0oIv/66Zh3FsmxSIIu5EaQ6/7LYH4ZpWlV+j22LeS4BpQM4kNqAnmw2NTRjdTjPLeqD5P
RXo0s/heHkvOlPD2E+MHlUkYoiTHftIVkMeY76PoD0Ji1b3pdBEPLLKeoD05mYwrnImgmqryCUjs
HwixyXu4IWChNnr3HTySbrUbXqFhDX16zjC5lhnHl87QH05VQASXlhrhkpTW7KBr3IFYD/o2H/K7
wDIfwGx/yRWy49xnLHNzDroQKuO2+XwjtEcN12f4IgAmT3ZLF2H3K3R4bp6zqDrTZKPVyHaPM0rJ
ZG5cCKeUIZz7ZDjScNXknJreegbla01ZhuZ5LGP0z8BDlDmke3NcaN0mVu14K/jKRXjLxVwsD9Uz
HoklZwY0Ry7HHqy1dLcEI0vG931pyEx2vOcdJ7Ri2/AL2oKDAg8rPxEf8xLkqxkv/foPk2eqaONW
QY33eV+fBDtdIep5lH7GquH/kXZlzXXiWvcXUYUQCHhlPIOPx9hO8kJlcBiFmMT067+F+3b7BJ82
9+Z76OquSnX2EZK29rD2WrshLB4Sr3om4fLpbMXZQu79y/P/Zm7l/5JYz0c1QppBAFxt9iXijhYx
8XzQAo4u09Z00ebyVs7OAMxHCkOLoFVPAohGBvoX06do81J/2oHo7WP3/jrA8/5ovC1v5cwojcAJ
KXHVsv30RHdJ0DuLrklzv93F+5fI5s3WypVNNSdR38LWK+NX7GrMqUPLawGKp08sRQVTWM52Tfjy
wJb9ZnftyKrSrKYILrTDeXT0r38RlEPHJf6qx2Dzhjjb1TJ4wL3sq7zNb8t7wLu3eTYXF/LRp14F
dmpUi9owgHwCH22nOfI+7jG4NqKTb4IO/pr40VFcxbfjt+oeiiGnrat5uQj/9hnWdduh5VUy0jEL
K2LWrgL+X2c2hxebpqe+H/fAp4LTLp4/RSXtnCzewqtc9rD/7MIr0OHs3gprMFgOnrAwUjWPdnc2
geQaze4oK0/FFobgXx6vN2uroE9PO6oOHHu+YLOh+OK1YDxJD+PCx/t1mc3r3PElDTbdxeWn683u
KviLbTnPnQ53YZ2mX9ZhRr0w9k2/vgJbfAqeMsASd5sot2UxH5ys1wtw9mk1MtZ2Ijhq5BlQ5yO9
B0mrGkRz9ymJy8dI7Z0aNCwFONrSVoaMm8IhrdhBuu9rrJVHUIMPHoBoYDroK7dVZFD17GqRpJ5F
d6vLCS+hhMZwRn4qMZ0g5qfhnmoFZoeM6DEdmGuqlmeS4YDhdIhntdmvtFVjN+uL51GLiQ859dhp
0+6YzxFIJfjJ6A1fVwhzN7zZ5efn7euvnKfGq1wzl1KJCtUq1S894VLr1aX1GFJsoZMzQgriY6OL
9/jo4688aImZQjvK8eSpbPIg6Zeo1GPFl1gnHmCOjizrDZ99OTl+W+TKjc5GMds8RUGzQBbRD7XT
tIjLQbisa1ttildJ3I8Wt3Kd5thNvMxhqw/S+/woT9Z145k3tgd5E+CRQBPpRdChNkL7utrFJ8vL
oTDu6z8iR3MKnB9Ivf1Zj+/Mj638qMkSpchtFIkyBdOoSKma9FTEu493deMkrbWCa6HO0lKBixiS
k6J+t6ZkYxcvjuCBHgMsVipk1t4RTNdzXhAoRS7hNerRyIJ/kKsisABlIY0T70EyvYyN3Gg7HKL8
Zqt6+kpeut7ZM/PrqiKpzTyrDNQwE+HghqcMEP6vVYCWC+LQ+DZHKHVn/IK8fbhFYXcxpDo3veqr
1Pmg92WH6T/ogno2BvGawxIHdMAfiIWsHlWcrUu6udzVe4BOupyVOP8LhUXQ55D3xEEhaW9d6Wig
gtIfLJKBgWR2q/ywudzVk2CYpFRbpFJYbhQm1Ckf8lOHK6MAPYgWj7KZy2xaXMWss52paZYDkgy2
K1/psdrEK4/KSQP1FQrx+WaueMklne/oyu9GTV1ROqBGlpCrsfmUDs943Z2h3yqsXnpdz+2sfK06
qGbCC1z9FGKufZMcMSrn1oXcwOJcDMLP7axcrJR6XooeWza5EFm6NnbdrkBUDD7905/5s3NjKx/L
BhPZZ4JiZynlNePiCIrlAzRGNqBeW3u0cpstKComhHiIiGzz3lByL20sB+TPVyQZ7z92nlu+bV1O
FFJPayMB3adhx62jWGD8tCNHZNOAkUbVb/FEjr3ujWoSTi1xFK1z6ujQqSlUMyxnZl+raeHnXiRL
9f04tZuoguW6v/N+hFJMkGDM+R3nPdjurQaybLiTvxZULVRfX9CLWxxB5mDyeeMxuXwhz8ytzm0k
pzFBaL24ANUtbgnSuv676S/0LzO0IDZRExfvyZm91fkdCnQdcabg7azcidOfnYAWvLz5eJcvHqgz
I6tz22RD3hBWAR+dRihltnKvxeMzxMOgtrFVn95a0OrwZgxiK4MK91100CeGMEFfXad0qyG+saL1
9D2l1ShFLtOwtx+BWHDmFAQjzXUeRRsx4/Jz3x8/BrYSG0QmZK0jENGpNEYN6PWFxaQMFkxjsoNw
sP/xDl3+am9mVu9AxUnbJAaSoD4GUL3I3RIyRe0WTOLyXXqzsvyK8+wjVZXCpHjOFw7c8WEY8a7a
kESiPnRwt5lntha1uktZLxkkp5fwT9YBJmaihWgPqjEff7pL8R8oZv7ZodUNkpYWWdAxxhNqTD/0
PL3i7R/liuc2VhcothXbSHhcvHoFDFAiW9EhU/edCq93tR8Lu3w0XvEtANfFpYEy3IIyHui13iXi
ORnUgeDe9p3iZ435VCjlVoXz4iad2VjOzNmZqCbKIqMBhn+JQBbxxBxC0yicZdfJrgOuge6b02ZI
e/H6nhldBVq2NZojpiUW0jkIylp36uCluzZMHlA6Pg6fs/oaKF6cyK3a8UWICSQC/vmiq3vWYToC
bR0dw/RfJ9cK6VXzEH3hLrnnVyZ6v+7CFhB77dZowdZHXl28bpwibejA+qBV9g2ZOt2BhCrmf9LN
9+viFT9b4OrO2erMjBJ5fWhy5o44sRqfr+vC3JUjpqYVUM/bmat2+i9QHEIQhSYHVa22+i6XX9Gz
X7G6k3MNlfqYoCERP2kH7CyawbbfH7QfC7eYstkTvVgbPd/W1f3kiMmkDQXzUBoY6utvEw4ledns
VQzQDfbdxDDAqD/z+Zgzc8P9bG3t6r0z+tQc0LZE07m2XHOimtNlgwvVq61IaPlm716it2+6znNV
AM2MRuCiQmy3Hm7YcOBF4s7ps8L+BFV59jnpKu2jSZd0jYn6Y1sRkIx6/8VA64Zre23NnrkdDGfM
LDOwmuiRhVBiBlUJenRDABTJ7CPiBQ3aZrNq6wuuvE7cdKLsZ8Ragxvd2Z81zKXMO+Y1v7jtJNfQ
OLzJXBtcicz/+IXaug505XWglKe2VYnXvfOskCCGTTzjvgZ0TPWgAxNutmEv1a/P92/lblQ1Z7Ft
YqHZvtkvPPevTZfdtrL11sV7lQk820ZZCtCStrBkOKq70CUqYBzjexaooFzZ+Iobrm1NhFLqPNFR
K15eqsG3DhTg9BSUZkvxpXKzDcqQrZdiTfNaKJlVFtGSKO/JDwJBWrqrXkXi0NkXDpjv99Ch3qx+
vAqOfHTLV+4kh9RKXGq4ennR3ULh6M7QUZG1k7SF6F8yu2wyv3b98FPE+j5hqPWWI6asmsa1Boz7
GUYYF/w+j4C1mQEdHhsLEovppxbMwnNPUWHP20NuWQiUU6TJkC1MU3xBu/hpNcZzZVqfN/Zs48qt
iVd0GcvetBGcDe7gy+vqAXWzPeaD0MNZZLyJCxqb0LzdfOc33MualN6aZMN0DbsHuvsJaSMcpYPx
04VKavylgigrfdgqXF3MFDTKNGqZBoSIVjs36MI2FP56YJZLF+2hOQlVv63Y6fJ784+ZdeaTyrql
oNdIw9jW/DaXvlrAiRWbaIZLnWhMm/29nDXvGHLgWEbkNUTD2ODxr/lwy1nwoZtBy+XderO1ikF5
F4GZvsaasn23J7krQkYd8ZncN5Mz+iVUkC0g3bMNt7z1JVfPgcaNXBY5YsFaam48fAIvl2ttAf42
ToW9cv2k6KNKnxI4+SUOOnU7vh/2Vbj5CS9H1G+fcOXyRUZ0S8sAVNDCRe62uWlxAhfGQgnaJhFU
QP+kibN15v/FS76ZXYWbLS8LnRd5GnIuXElPLeZ4limEKeEOy01vgsL6QMWh6PR9r/0sKui9aSEF
DCk1q1Bt/zBlAlW2DcZRhimU39OZXM/0YqIoF5m2Ip00a37qdbVxcC4f1zcbq2jTmGlpV+hshNn0
rHLuxJs8Tpd3883CypcUUdrXIHhDpKJn7gRBPTsbHEKmXac/bHjo5ZS/f3D+MbUuADaStGZU4IMN
WXHXM2D9Si3My+gLy/lnC8MGs8xerEFe90Q5DTbz4wE6TsXWeOtFbmJoaf69cWu8YTxkOo1G+JuF
4SRxl7zM/B6PDrpmio8kO8iO5TX7oTkgKQ7JHgRdrQr22K0ewEWA9fnvWPmiAaSYbZajaLFgqcqf
cwARrVN/K79mwJLoN8vYNCqe2k4FVB7yFKE8bgX6F2GJ5z9h5ZiyDrLZktbIZorhMGjI23jxBcTi
QZLPX6Oy9vG03XVFfJNF9JDY7HNulTv0ew+8zZ6tut/HGebWJXvIxvo+o2A708vHpu4bB4Pz+8Qw
gnG2QkVGx6yIXUOAgkNhSul2GBEXTSNdMTU/0EPeqNVfdoVvO7xyhZPVF3QyuiXpX5J9lJzB+96E
Sfjxib5ohqJLhyFTqsMF/O4BYqlSAx/mL+xKG1ogtNeDZtvjLrf83cU5s7NyfU1GcimW0TOzcOv8
uSa2T7rKKYgPzSee6t4U3wl5s3jCLG5cTUBJ854oz9VcQbG6czcz0cvB+NkvWvk+xcrTWCE2uBEO
7CBDEYIEGMDrRVt4U3T3og88s7XygeXc6ImtiSWww4z/7I49VO8XDeXWi3+aE65G5uv8T3LtM6Mr
t8gnu5cdg1HGWxTLjaCIHtRoa5T3/XeEKoulQ0nP1nQCeZCVGagW62nKazBmXC0KD+lhvv5Lsk/x
ttzN+9Twd1trqE/SVxrjMdQkkqsF7PQqhKa49PTfC6G9C+xWFlfJfZvMsq8Xi38r5S2raxy2+y8Q
+Vu2Vs7U7jnwyCjOBpgnfBU//OtL9qHyv9Ocr5a1cppCqeKxz3kaKqWgTjwEajw7pFEJmGCQsEWk
E9Al1bZ4Sd5D5VZ2V14tRiFzNPskDeuGlz6zkIpFhoXkqoV6+9wS240xsuZnpDhMdX3LNQbRd0ke
RNzfpYaR344DsIKYht5/7AbfXdDV71q5wSplvJMliYKkf87kPu6Mjcv4vvW6srBygHMGVvm8h4Xl
IA3XNfB5fx+lbc2mTWsr5zbRYjIjiHUGfe0tGZ19jH0UbvtXre3E/5/TrNXiVv4tEVMWV2Uch1Z5
tIzY7aZ7kScbgeSWp3mtBpyVT/JSIZik+iNP8+5ZXBZkAMFigo4fUrWr+5EjRZxbqvAQKqieZiDF
Mq5FUgL7s5+7wpXzz6Hr3Y/P4Pug7tWoqeuLgh/R1kq1YHLNOrOGNDBn7fTczKp9NLQxtEflJ3SA
es8yTGikaMk3/MehNwwbnef6JJn4bFWidozM0iEJ1O8l/qckzhW3MqbGh+6m5cZWduJiSnzcfNvR
JXn5+LdfPnAY+jRtAslyiOP8HkcIhfRdxAACnSIQUZeBCPV9hEpaD31h7w84VZdPdWZudV/VJotp
axo8zLryWFrDdVGz3caSLrrjMxurG6sO00TK3oxAGOP9rVb/nxuEtG3rcC/O/bcAabWi1Y0dCszk
Kxpmlv/EP1x0d2dLW91XK9bUBnSdi05q7Y4EmCzD3oBlvEeqrha0igsmAQVRLcqjQNmxcPbGh+rH
GMATBWSHMTeIo2EsqqwASN5yRu9RGr9bXpfRakqZkCYub+eNXvIFMho1nB942x7qRwX/wjSyBXBG
2IS28mvabdlfzt4HO7mupnXE6quOQQJ80gNd/dzyGwiU/9Fz8raDa3XHMoEIZ5SQ+LXTnlivtNP2
4yIy3SERC+et8s9y/D5a1Mohzou6ryKMKEiN/BFMl9cAQgVpbjypFALt7VZJcusbrtzJCCHmUSWN
CAf1i2FQp+K/SmMLcPqeJ2B1UNZexOxorOW9EnTsiaaPaf4r5bkXYUZtQMHXtm6b6NAkz0MCPVAW
krYLh3JL6/RfPCd8vqFa4EdfS15nc9tCV6KFwwwT4D534852m1+55hBXYBADBFkf+7XLd//N3uKI
zl7Rou3qSrWaMhSF8iRJtjOE/vKxicthHnuzsTotqsQYmQDnfGCw/ZLy4Pp37oJL7J283gPatp8g
MrF989+1cl439M3u6tjglZwqs9ejgGbyYUqglVeDv8Ox1bRyx9q8UtX50zTI27qsYldR5cYL/i8H
6s3+6kCRRhNpNsLnTXHWgwS+Shye9bvMhiaDVl+DJMLXulLZC2PY65q8Zw3ay2jtBc1o39Rk2ohq
L0dMZ/uwesL6HhStLWZhVhmFvtuGr7wfw1h9+9UDRimy+EpX43Cmw77mlZePxKm1FwKxurgJ9PqY
Q+3W2OpTXnZMb5989ZSZXIlnbajicGxu6uFbYt6MfexXEIOdv2+c6uWveu8D30ytXrRizm2CgxWH
8sBC3dUfy88LP37iZuUp8xR3vFvKxyO/3T7ZFy8tarQYWgWq7502k4lSkNFPuLSm0HYCkJ1IT/2P
l7echXerezPxur9nfgFIYr1ivY4YvgWKd7iOmk/QUbip52pr7nVjMa+n9sxSw2wNNBo0xvv8F/Vn
A3Iza09PAA2HjQlQCdO+bRXft4yu3F4kRS2MXFUC3eidTvtWDRvH4+L3A+yIWstHfDe/10Qz1F9Q
TA8jPn9jRQZVUKO5ray6vs7ZWFfOx9t1sRZiQ4CYqKYNFqm1YlikcVpCBDTGu0GD7DPZGSjyglEx
nDzNARZafk+34H0X/cmZzTW4vlFLNuS0xc6JL3FdeeN0axdglomvska4PO0druxIfyXKzQ7b8mSs
j+e56VUhZsqncTLHSQnSxJXA13Nfs3zwhX1iEITLpqUx6n38hS+dmHOLqxOjT0RTZy6iIM6ogZQ2
OdEBCdjHRpYX4aNlrV5KPmlz2YosCvSCfqnLKSjjundkbW+Uk7cWs/z52Z1LZ4WlvYB3btufWnrs
IaP78UIuGzAMnZmYikIl8HcDMxs5IikkgAVF5R+4pXn8k9fVJhBD1eEh6DuAH+B9uaIVEUdyqwVK
O+6kLLzeUBs85YxwR5tziDylUPgEQ9i+yiyEw0K3oMFLYmMv0zR5MKdxq6Z1cQc1zdQYQ70ApEq/
L1xFHVnUgxaHPR8gUhJgGtLpoo1k9OLXxd/N8A+13pXpbche9iB8gnMWT42FWbTI2ti/y8t4s7AK
FaYBdEPKbMUhTaHijsywDiy18z4+JBcDJDDs/bOO1SmJ9FzLjYInYVH/JzBU0CV3ksB2xXxrh6Di
2UytLz3b5zZXEQJv+9SKrGV4Lk5EWCjpSczMzzCyV1hxQGlSBmpNNg7r1oatYgUA2urUVFHLjWNQ
R1Cj36E8shHebdhYY9xASMdrpUZOBnIoRx0eEPRsbNfi4t55J8p0tKEWWeV1xS3iEA2ZOmN5Y6ba
pd4yzmQWYYGBghHM98kYfmzw4iF8s7deUdmUhUUoYpCmAEcI/WmAtQmg+I+NXH45z6ysbuwQJSXr
LcQfZuIspYniBwHxROtR85WdbHtw6VJoYJ8ZXD7zmfOdqKrYtE2QlvASDK7Xk0YgafQijDH4eGmX
guFzQ6vXhE0KBHgGXC9R7Oz0U8d7l5bZnk5hbmh/csLPFrWczrNF1aC8AaFzgu5d0Ti8qjCDulXl
uHjAz0wsx+XMhN51lto3cK21egLo3xGY6fv4g13Mvs+/2MrtaXOfp0sZIOTZQfq2M10vnWvWHMR+
2v9ZHH9ubuX/hBw00SwXSo2DIUYtKtpitd9c0crddTpn4JLAHVr6cfkxPUy3oJNyl57Vdkfuwg5Z
BtVRIrctzTbZaj2jrQhFCPRzxkThDlb3oBXt14/36MKh/s3GakF1nEZxnplxWPTPadI6s5J5FSPO
qP0y+/uPbWnqxdfi7MytHDdII2hXgdow6EC0d10M/exmrX1IeQIGyUwODlAfDbBxNkSoWYcsv8ua
p8gyTc9oKsvTelE5QyUHf4y0AyF0cIpo/KxJG4Sk4KwlZvas1s1ThQqAjKzeMXh1myKUpdZwshJh
uTX6cr6ZAKapxsept/BHHLigppZ3FUl/cWbij2sVvWpV8cDfJd2xiqkTjfJRFQnEEhryqyqrzC07
+2dWdYPbNep+akAwSsdJ7iVTXhSu3yeFijET/ourNeQPGdxsUst7oau3tBHHzLhlHNQVDm/0p55Q
4vVieMmmPqhItzcYxbzXUN40Uglr2gdROSnuRMCfU4JPZ7QrjLlNmNFKeXyl5EVAuPkwm/IujkA3
wjAzp/TNjaFh0BnAy8jJB3Qh+YKvGIjA0C4EkA07fUkaGqj9fBtJjFnYNZ2duEx/xWNzSyIJQikL
An9S2aWEI7yjCjh7WZkdRm6HTM7HSu2fDDIeTCaREpmxR6oidaKyOBRZfMj41zaCOJpBNMzoqRZK
e/nDYFjUG+qs9wxT6E6Umq60oPHKI3ARG7Ed0AY4GjF17d7IBxurQKDLxF7m/EUfMSeflfoP3Otv
MqaPqPbcmFV1283DXQaM0hVIBPaTMgOSwxOQXLWfGqM/Sc1qnaIYjpOK5EKz6i+RbT70MT3hwoXJ
SHait1+gg3kFWlgHOE1/oO3DPPLIAaQiJH3kmlX+KPXSUQuANrtK27UD2c2kacJamW+mHGN5XYto
x1COdZm/zFl/kKDNrbIq0GDVEVLsYxUV+ZTtFd5/aa08gLzggx0nT3ZaftGR3xGq1q6lkEc6DF6u
sCctG78wmoyO3tDWV7osd7u89loc5aJhGMsTqJFI9qmn4HDievlMcvuYSAq5Edv8bGdF7dmJ3EVx
kfkQ2eLgtbTiPQdm2ZVFK9weyuA+T0vuR/W4lXW9zgKtApvffMrqljO0uo1kyqow/ZVfd3v9Wr3T
QViUBcY9indBfFBcw3TFvoe+u/CGXfr9Yz9zIdA5t7+mZYp5JnV0AJNwjvsg79ofWk9Ocdt7H5u5
9Bj8ZmcV6liZWreqLJNQVQ8dEBP5EYUq/79+3i4EOr+ZWwU6ES/hvTIzAUj0Hjz/mMuz961+ik19
9/HCLr87pskw5wol8HVgSmLNriOG/bOm4l4w/tOYzOf/l4l1LKrMkreQza5Cu3QaU7qVucWFfvkQ
/LOI9eBIii4w11owPk0mAE/f9al05+jnx6vYsrHakYRUUWVQYKyKkXqlsZ8EdZVxYzcuRdTY97eV
rOJOlKGAts8BbG28KIRTX2RlyTVoTj3WvyqvbqlKYARt4wisO85zykqTDy1Inik7SiW6tyAviwen
+NYm5nc8Oi/g+vFzXn8tjBhzRpScqnT6Bh4V4fBiupst8wY80UrINSVxBFPCSUHqrtIIVFFZ8cno
FfheXkOxVnDmSytN3dzKCrxYyh2jcBp9cpra9tSMcdAYEfUkK+/zhH2vBHvQoN1k6SrHuxyFMWOD
O02IWZSh22eGvGWqDHhSNntqQizWmKhDE7ifiiVfMAPwVbbdo60psTMy9mL02Y+xkOBDtI30wY7Y
/aTQIRwmAULyouLOWLTcTTRQ2lpNdpOV2Q/KktIDqKXxkb9NTicRhljd/FBYoKMaOpTNVHaMhsTV
6gbYOqnQq76zkqtkBHUDT5M7ahrdrynudqUNNhu1JM/zNLk9xepL/p1WygvJ7N3YiC9ZZUFdtHUJ
2B0Bw/UrTXqFVX8lEOE2I/5AktYv9PRmlCwwWh60HHQRbZ2CQt04CmFrDp8g+6RXAWnv9RG6eRm5
0cb8SqQV0Bf6oyBIbimGt9QElL1TzhwuOCgZWX2fk+TTqCiNq9eG33cNKPzUn3GmAxCrd8dxRI3e
LHdoTFxVNXfVzHIitb21auKUEuMduTUGvTIyp++hDWylx7lIP1VyeuK1Dlhi5lNFVkEetV6nFp3T
G+SaFuy7qKPPvIGsYKHsJmsa8R9Q5FEjBPNWaGTZbp7THVfSb3ZugGlYpC9m1x9NQEf6fkYgku6U
pLqPIvJTN5TKS8voKW9mp0/kUzVTN7Kzz9nYXbc8OspJ3vWxfpUn03ddnw9NM7bexNHVrvt7PGDS
RfjgRnIYgswU161S3Ghs2otWHs2kc+eB7PuIe6rW3qfAMjiZpoVWMV7JvLsdSxk7gqqenSYnIpUr
cx7CdlaOqmFe6yULlTH3stH0uq69MgB3jqnxfUoj2zF08znnwCsaYxKFeVsdDNYFvRb7Cetu0jK9
STAcoPPoFEkLQ8xN9aymxWcxW71r8WhfZEK4SW63jmymx4inuQds6o6PQLsadnsDFFznlLMVtLkK
STt7TweMSVVm5BqAaLntCPL+usTfNdYpeMX5rshUz0SApyTlScvJVTkvDA3jDijeu0ZgFVNZOKYh
URSHVG4Q18JvDRYMlBzLIQ0jARIRgii0I61nTxiQ7/PJ8OzMZDhI+UkzOzQSZ3qlUj05NGYsbowq
+T6THJRywrIdaIh7kpt7DA51bjGC75Ajno1ofUMbEEzmScBm2jugbEB+APY7QKL13j4WBkq9xGzu
RzO+MlV6MOIobJrWp3N5HABHcznRHV0XKCBVRZDb+nVdy5eYR7gMmXbVD8hNqA48T6K/9EbnQzdu
cI20e1Q4e8pT/s2csu9snHazgknBImv2ZlrumwTotqE0QaLQuoI2btLPmGgiuBAt4UAImc48xxh3
VcpfZTXfa3WKRLWNvjM5HKpO7lNq7dtJ7JNGjJCNM79kOb3XEfxJBRyqbILvR6YUpCJOjvZYw3+o
DSQn7C96EZ9kRr7bCrjDOEA7XX+YiwZsg3IOAagKhYphQwkVpDh2Z1Fco8/y0IPSI4Kegsa1ryVk
zHKBzZz0vHK4jMDXqmW+BuiMk+SR7SGe/Wno4nMFb8qJidmpGc93okjPqs0Yhy69UfP5TisH8NWA
ixvT3G4qbL9Q4x8mzXezpThxlxRObwGsWw1e2es7BbcUMtG+UvBdMiqBmVSHiAgPKeEXFNbhj5Jd
XbDay5PhYFgzrlWNxq6Gz6VSgLclSuFZnh1yCp8KHnB3qKAWUbeB0PrPGlFnz1BKhM6pdhr6/NGK
dR/gpx9m3atOro4+m5WDltmewo3eYx19hEbddWLXu2iakj1qz/cpFz9EAi4nMnHiDpHypMWF6bBm
8Jg6IpfFnAdwlPUBHDNQU0mLFsRI0z2o8yC/1Wv5Ueka4VQNeCGKyZCBqgsVI8F155BqwiukGKD7
zlXUQ4z2M7SIfsWmojqDNBuPdOpjp4jQiMymcCDz6duRjnmSxsP0IT+OQp5sJWeuVXZw36z8UsXT
MYvnOytJv+qkO41a/rnQhoMpTTw+zYhBgYlafp/Pe6EaUECkPZQp9LK8GqvpS1n1D7Qp7luUb3NN
PRVq8txp+OtJFXsqKnh5O/iojJ40hTh2q/ywx+zK1O0vBVO8dG6vACkFG8Ey6EaMq5iBWkyUuL2g
ZykovSfMdmYj2jcFRxrPMm+ihhdpkzgZJSiOIJlwXZLJr3rhz8pwIioLCx57tskDUNkfU031iiL1
1VHDsRoUx0o48A+lgCbenBq+1OZrs1Wsu6k1lu+X+rrsD2LQvWhER0YvwUFL+nJH1OhAbbpXBLtq
x2J0uDmGkFZBoQ31Fr9t28LNWHNXcPE4TxbUFYigezpDOFqzuG+11k0Ud3iFqtl4tmfb73h5mpU8
gPruY9E2uGzJJ/AM+a0N0R1z2JVldMJDizasNn5r7NraK8WIkQp18QP6AAykQHiRTNeDtGvHbtpf
lp4geBlIwKvipayMXZ8qnyWCrLxtDpkKOfBU/z7qHc42Kg8ldmXUKmiD8xCT2Zkj2i4OK6udbqxC
bQ+RNTiQ/GQ7VVcRbmf63TAkyiGFm8EkJ63dhpp3XRMlfollJdYEx1x4AgRfvEwPZd9/Etx2NdqC
qW68K8QUyFI7RvnsjBYJejp6OmP+oKfe0JdugWdWU8vSmwfrlsddyOz6p1VA47vWWh0l0/GHFhF/
7BJowBV7Pdbd3hb7KE39Rqe7sfhmFRpkLbQEP5z96FR+SxQ4kRGjR6X6gjELN+by66tCqxyvYwa3
RgVFSJN4Y6N+HsE4ODYlljxVzwrRd1FKUMCIxMmc2X2KsCQn/CoZutilVUcciZjKQC1iykTmD8X8
gud4p5r5U0FAcDj0QWwVj6LGmTOgf6bBJ5ia8ADkhgVRQmmlGHfVaO7NRomgR6NMbgwhnAx/ndt3
WeIXOW5rTXdZql+B0McFeuVT15cPw5R+L0b7manTqeME/sb8JMb6pZzqeJ9MvV8UVSDs+aeMhsYp
afzSdmhOKTlC3uUBaOp7u62hp9Ng8Ca9VkpyStTxSRQdIoXsSHMNj1p5jKoclY16HLxErSDcQ3X5
lHXG9zHWB+EYoOPfl7ncdxMaU3Oyjyd+X7c1qjaRh9cdkKKhftF0lFP0dJ+qQg9KKPwxaKq7nT7E
QMwCsY8IT5lyREj1UXZilzRgKE2bgGPj28lGuMdxyHJuwAHaKKSx/qA3c+O2oFM3mv8j7cq648S1
9S9iLSGEgFeGKmpweYyd+IXlIUEMYp5//f3oPt2pkLrF6T4P/dLOsiwhbW3t/Q1ji5pPXXiFDnPQ
hky3yFs0v63q1uZNPXmQvNuSqB1sDiamAnzBoEB1VYCzkk75Y1jXPhJ6T2rqs5lAm4TGZkXsVsch
RXWvKlG6yc34QeT0juXwnBzBU7V68wmp+yYstEcmSGRn2eiqIypKQutcLTYdiuJYLqdHiqJ4FinA
NpV+XyuaR8vJyal24HVzMtXc1zrtIctyH2SXDSghdm5ojynrNz2Nv01Rha9euWBxeDr0WfoxcSIq
SrsXyPPwLXOauARXFtOmp8nSPzTBqD1kVuQKKtVdKKcJ5svxd473sm2O6DuoqrhLWbA1S9b5Wtxt
OTWfW6X5boSpm0SMOqORYOG6+i5r+puBTZFNB3qq+ukm64p9MwV+IZkDTa8vSlLf6YblB7B2wX0t
fB7V+J88tXVVdU0qJtwT49NohpB4RZJYhbWGLEYf7T60/FzLXzPkesxi3WGMDU/RgwHnRX+amv4z
UvgNJfnkR1p01GEgg0wriTaonG54lNulYjhl3o02As2HBhNIMkXQDYVfyIgrLgYFJWh3vAyPPNMf
pqLxtKieK6hHVkD6KujjFscOrDweGjYz+Q7N8ecg77FJG8i0JnDVbbi5JQJZrQnDnpCzO72l71SB
uVRm2c2Qd05YTxuiZIGrafTNUnrfyJhpK2VvV1p8aER4MoPuGGnT95JDjpRY5StKp6ikDulDXyFL
EQYStL4TB8TRfVDnnkXLx0aMlW30cQyuBzSNMnGsCrmvmvjFku2LLMaNpuJECJ7YJCN3c9U6Eblw
tAnvHqJBJb/MbrNc3wRWsjN5d6wYedEV5akJe0+rpoMoMpANmxJ/ata+Yp98h1/NiXU52CVD8y6y
4mga6inARdepcWEzK4ltU9KvJb6nFQ0vQW7d4FHrNXp8S9N0nxDzg2sls7s4S72GG29pNr0q+ESn
MUGhe5SQaUHyvgvGoLBrI/02Jo3lDZKcmBXfFYiSUtZbNmWgtqRT6MoI1sY8V14my7ypVNMfs2CX
l3jDFWoBkWJRvbf1cGIDdRWqnuoMmaIqY9tKYWJpcg3/RA+ehEG/pmW1E0S/ZznLvCKW+juq2tBv
EXiRTsgOOqP+7GM8v5Mk8OscFW5mmK6GXnBpsNwxGiA/elTttVh+bUmLJ4wQjow1BG0Ftj+ijW9b
AiOXjJcnaeXgClN80wlSw0oxPXYyh78Uk8ek1LBdLdOLRDzatDI+sVzOkIESXtH+qBvlPoIolBdW
/XtRQvBbNIegHvYDVK3GqRJ2bwltk1Tsq1TDQwQ9/tggPxI4ubumKCo8M8INGeL3ES7jtlbNScQA
U+a63il9hCgB9L2qxopN1OABUIkfRjNAub+PeicOPg1Vv+ljsqmJ+oTacuuAith/TH0w2EjKnxsT
XZSRddCUrULqFBZ2Vt+cSh69dsEIjFgB9d5u0tkNj1Nlx9vikTSwTIbFRXmq9bbzjDZDihFno4ON
e+QFFIm5lTkQfJY27MS3wxT7IeFvGQyiEssEOnNy5SiPwxBi5cwbamnAM3f+lBqHodd2eVHvEgYp
EEXdTEP7kgyZrTIkWNaEzybeBqpGDptiyDGMEGEBY0Pr+vsSixW03MvNfKfEPdJ9cEMVxYkn2ErU
kFLyqKK5OuVuSFHvz4biWOfDqWHZZ5JWz10UuYOsHhkp3ZJLqPEkH0rYIuDTZzjdP7UF3RCrcWrV
3OBB+kL75BFtIhTP429M4hkX9fqjgWI/K1FRF3xXa4ALCr5B3f8OW3EXWeKA030bapO0hYWtaIRk
j8i6Yyw4lCLY6yCI6Hl4qKRhCzGcJmmiK9SZe66HflhNDhpMHgCBe0nopqb1jR71txouHpsG8hhl
yWdccS8qc78wlTcYKbuhKFydEHsI59xahRzpyI59V9yPYeuQntvxZMGqq7hppfQbgK4TqEm1bfvY
4V3OjHrbxxBACsZbOsK6SUrNbqfG7ajpq5bYjGV26vEbsbqDHyfqIQ+UV1OIXSfptjTRdoN+WmHJ
QxrCfQw+QqmlnvCfF3cWEhtUAsbqiO6G0yXpqUktz8Dj2U5C5T0YokfwtQC3HDZkDE4g4r7Mv8DU
UMnTEMgiSW7qvtpnglZOriabQTXvumBA3lxuCoJYMRYqGjuK5lgplduoaaGWNfZvjdq/J635xPV8
r4riFACKbMcomLjwsUmcsETNECm/sDstJmjmTT9YXx3bqvD7MvyITPzriEkUELQmsPtBKq4KzNTJ
HIvAoaH1Pe+qrU6rDaA2eIdXkZ8Wg0RSE7pdwV6qMJjsTFTSttBCPQiueLkK25Wg09y8q19ka8SH
IlITFEjCkxibGzVuU6caqtClPMbmaoabVqncnia36gAGW1ehkYRoxUw3a6Hor0HHQItUVH5163vQ
kBBZAXqFMr2DQxsq3U27xVt5wmtGdF5UR8ZeK1s8b0evAnfewdMUtSEO9qGl7ueGUtgjZwaYsg55
YLcQ2aQIOjSaXopIwr74vg7Jrq6UV6LXYLkaxi6KzVNcWrdEU9B2AwoyHPaMqZ88be+yqvzW8exL
rutuioQ2hAoEaI/cKUcIGeVJ5IgaDSjUF5/BrvBSWvpMMtQkNTw2LMjX6fJBKSAQPgTKVpPKrUBJ
q1Ks51AF0V2I79QAobk2W7vl06HHcR9G9MJ6NIYnACR5ivywjeWziJI7Y0DNMm8edAkB1mRwxi7a
ZZK7RcqfBg6IY42XELVqqC1Z03Gq0204UE+Js88iNL+U87uEoAZXFDqI6dp7OGl3A4qBTd4cmWHc
NfjbUS7z6QSkZFbdaGMA1B8a9YV8yi3xDOtiPMwhMJFBxzzOnIok990kN0oT3OpJ8ywSuYGpssPz
8aklgsODK8vxwi4zR62D20bBOWCal9PwoUAtw9aCyu8DPBQjMpfzjK8j7f0pGPY5YpxhmYfQyu7Q
K3SJLn210Ldg3412rpDtmIUbC1w3xoNnte1wKUzavR7hjabQ7D6nqnQz5COVHD/1bHzF0+gNJcpp
ywtmmxbq51lvJPaYk5cgoQ/aRA5NHkLNAo1uZ7SmQ56AwGVO04Glc4c1iZ5CzXgywDJv5nw95+1N
3FG4NeZkZ+jhfdJCDySElIQuk1uSRV9YFb1iz3sV7qnOSE8xvlbaV89ElJU9ldwAkEy+8WBAxzjL
v9ZdISCNothxkR1Ks3K0sDjwSGzgBnoTpGQfCki4J7S1J4v7YYj3Vpk8JL2+N8f5sadAJIPl43em
q3cjzrdigZAiTeHoAhkDNzk6BnjQGap5EnW+F1xzAA5AdWiwHGCQ0XTX0k3RdH6nWX5LzK/cSj0B
DuPQQ8U+L4bvljptO7y+dmqZu1XYf83qZh9rykc5TPDD0VLcduptphqRO6qlsIu0xZMeCGNeAioH
HkNQnnKLPJSNuGtReChU7DMcz7RCkWwIoG7bQtMkdqcOT7Y4yd8yQWC9MIWboR5dMpJtVNX7Pmrd
rAydTK92MgQ1Kx88Q7lPg/C+zelNWiunMoKNBq4sAQ3+Tsu/DIZptyFK1Vbi84Yd0Td24rZ7i1Gi
c4akRx/aQOUYMa4VQCpM0pUkeTOTbq8z/Nmquc/SDCWx5FkZQh86Y3ttkLhNTYApOvQwckjc0/GQ
V/BXtmaUIhQIcdEVd0GPplYXx6An586YNZ5Co86rG+amWdnaokd+y8gtnHbuW224CSgu0Tr8Whvq
yyhKYFG7284QsdPhW6CbIU+6kTxCuELYoFXZvTL5eDZs0Mf5qloBwDRFd1KS8o235q1al289Lg1J
oEoFkSagbPRn0aG/k47fhAgdWdaDjRW4ixL+vR+12eRCnqZeRz2k2DBVf07L/C6fjHcNO1vVhx0u
06c+SD5zDpfOrO0gPlPHrlZZ2zasXKGZBxFRZjd58BEm0PlvkJboJmqvk1bswzHxq4I/YIvgJ1Fw
U8UoJ/Zi3CRxgmcYzR/LMDkA9ogKrGrHBvtIx9hymhL1FQO6saDjxfc9yRDiyPCi6MnnVNBdFhGk
zag90wgImsqC0hztoRo6qBsz4bdZqpzmKwOigUjQEQl3NQcksdAT3R4lQ+tHaXa9HO8bpbi3FHHQ
kXUD+RJqBzXJnohR35ZCHuMMtW0/ZQU2Q/+OWvu3oFbuRyhBOKo5HeWobtFWfglJ+UFphEI8sMU5
wMaB3KEku09aTnDihwMqTz7wxW6iwvhCI/bYIMYBsqNGjwBe7KO48AsgTeEqKQ9haEx4tJTUy5v+
rqiCW9ju3XZB/KgL9JQbNXfyprLsTE9KbyzbwlOKiNlppB75CBGbOZkI1OBOCVpkMxnuYJYcTbN9
KySUrjWleBCjKWydmj8oAoNTm3rpNRF10Pd9bgez2HEluIOwz4+J9Cdt4Le0Yg7nw4HCB8PtWeKL
SXUnEe/CrL8p1GQ3qIHP9RY1eLRnmJuNtwq6R1qn5DaZyheFDL7I0ZHsMqRxirAOgwKWZVrg2ZxJ
xUbT0brTsuYD5ewjg2tC5Gj9J+8g9LHt6kchg30XmC7gI+ii9fneEFBfY9z8TtBc8ajaJqgR6JCS
kQ3q4mrfHVneIzXNevIgK6VzykxNP7NEbR6rdJajUkyY+7ZF4iptjHMcD6bPAlS3dASN0S57pt1l
E8AeE3c0OEW/jXjz3SkVUmAzCDVXIBVUJfMNqwe0msPs1AxyP1J0mNRpu7GV/hDBDrpt4cqo1+EL
KlE70VulM1XawYSlI8RQLd26L8sSlNM8K04mn/J7ACKLfa51oz8zeu4SU/6A1Ipb1robBzVz2VDU
X4G8xZnGw158abs28fQJTyfXaCcTL8DgBVTvwUc3jrtGlwauYmQfZVJ/IcgFC9q1vmDdpq4myO/0
9TEw8p0V8sHNE4Z0esDxDjtoO1BkTqzwOhVl6aZt6VZMleLqDFpoCQMItm3aOzRUgF7jiBqMWCO6
yzjmZQgEoRgHu5g4vGYERwOVokSWWOi+JD90gRbe/wZXWCA+216EBCR/sQ37CALiWvRNQ+x0TD1b
QcquoQcWuM8sD4uoMTFQm6HCjZcoGu3Xp/L/YG9+giIW2EiQxwfcU8BGjsjmwwyPtdrh4rEvX4dg
M8U3EzLdFu6I8pbqb9fHvgyZ/Dn0AjIJdJjWdqIGHsPE2x4R/tYyiy8RNDdsFqjfddatCSPPCI/f
AVU/R1wAqvIY0lipAbQMitF+qP9hzVAV3scALapmS4u9ujbijFy5MuKS5c1aZJqjlUMXLeOvTatQ
5MlZ4+DtsUWDM7ypooEjqYYEhtajHIw6DtA10aGm5Hh9sS+Dnv6e+pLvjUp3ZkkDWyntxRdLUe8G
vfZKBpFm+s9lbakJ+otJDMgmmhrVFkCbBBlDHnEAbYqee1I5xQGKv8EGVhxuVa4ckYvQobOx5iN0
hr6WMZyoNVjjAhqNK1cN5T1Tpi8w6FwRD71wFI0zTPTyQypRUg9MAILNh3ul/Bjjr9e/z2XSyU9I
7/IDIbQqcTiw/A/Rbvqm2uohfOV3hiMe0FhF/cvlD9eH/F0XDWTY8zktYFfloE9lbwTAee/1DdgZ
GSp8L+Ge301bsoHElDMe/rAYvbWOkds47BBt+BrNcj7kiwNiWEzTGGUmZKCWciK1GSol6UuBaU+b
6djfyBvLcoGRMl47T/Og8OxiVI/u88JbY+XOx/3a2IvwmlgoihUcGTSBocmEHhAPqVvIZ4VNNgEt
vE5di6/s18vfeeafQWiPm5Dk/nXDNjULUHcEULzGYwBSEzA1HkDMlf8h5orRXycJXjgkWOSfYy4O
yYiOQhNFEOPkmbJHLnYDgIkLoO8aE2cGai4W1CQUCqOWOcMdl4DHkTQSiQSdP2awnXbhPkSmAQn2
+DAeeOZe376/C1UizJyNtsQ+yqCCzXcxCDB00VD8TJPNLLcFqzW385F6zwR+Mu/hVVjfpVh6PvAC
r1p1wSSlwMBsC08hZYtczk1gagyPVBhy761d8BbgRbxb26+XmK2/zHhxYE0ta3NDnwQU2mD2sEOn
YjfeWtvppvfXrIcvJgbnk1zs01Q2kB0SBXLhjbbRj5MfJu8lzCLZjJVU3FE8Xf+cFw6jqVOD6SbE
/DSy1PgrKx5LmQAEXLW6D//xU9ZaaLj0wX4I+WbQO69TFAAiUL25PvDFVT0feREGpgqljjbDyGIX
bKU3+IGv72FA6/X2mmLIZQzq2SwX6VYEWjLnKgiMf6qnpXCgPGe+rLGDL6ZYZ8MtUizTyiioLgg2
lvxSKHwr+mpTpVu11dwmGleO/4VQfo6rXnJMVfiCgKcQFtsMrbsKbkNm8ogGz2lCB0emCK5i7ctd
zud+EnsW54FWolXDjmR/xJu6ctJN5+MYovCxBbYv9lq/NZzru+XS2T/nEi2ORTmlbQObQ7E1C21j
qo94xU5T6elrypoXQvYvi8l+vSaMBMWToAMkOphG1GcBhZIPcW6tzGZtlPnnZ9lT3UTJAHGZYluR
lxY4RjzSXCvYXV+ytUEW5wvmbwGUBZB66rCaaxLbjD4UINuuD3Jxp5/lgYuZECZKsy3hHlRVsVeq
EEHjtx35MuGxaqyB7i9u9LOxFhMyqkBvGRyetga6+UZ4ouKWtR96gntP3jaDd31ml+PT2XCLmNGz
OqybCsPNkVh6YsNav3bpxvT7Q73mE3EpP/kleV+EDCtU0RXuM+CicyA4lRzlz8RqNxaLX7r5CVoR
uWtKHK/BsoRTt/2nFWteb6ARUfMtMBL/1Ohq8ZhYvNk0JWkqBXZmQOy/N0Bh9PQU58dc/359lS9e
Pz8XeZnfT3lsdRRo/a1SE4L6A33vOqt2p8hiTlu16BVO73lbPeeh8Xh95IvflxMok6psfjIt9a1B
tOtAsOlx880WTjtonfnwd0Ei0furGcQcNpYZ2vlYi69rFFlT0wG3uhW9ksm81XkGtNj4NqhNhOKc
ui0HQI2bPnKionaZmb7oarTpmj/a+Wv54tofs/i0JK9T2BKXBZ7CU+Z2XPnWR3ylyHAp+JxNeKmF
3ZE6EiMgYvBdblDY3pZQ4G7i9//tEy6vvpoMUddb/0lFh13tzIlZuTMP65/wD/nYK5+QLy49Q80z
xQwBEjAytCQV8V6nnfHCu5yjOjoeidF+UUh36PPORW9Y6YOjVmk+4GqTIwy4Q6AdUCm9m6rt4E2D
sW1lguc5G/9N2Dpf+cVNWahhzPM5WZ3T83+2JpcC8vlQi8tS0UqFKAr0IKCWtUXb30kbKLExG7he
NEF1L18rzK0NOO+6s3sT7IcokEacb2Erfjf2aK+i8qpCJ1YHiAbgID+c1oZc28iLSyeeEfYjnAy3
av+1SENbyLtCPK/s43nvXNtbi6smrYNwGFMs5FwRUMs9utyu8QX1e8BNIdjXdCub5GIEgIuhjrin
UrpM+sNMqbMoB3sJOAKbFA/gsK7kBWsjLJaN8LSiw4TgqorAYehTl/1Kje9S5gG9k7/nsFizLAYf
AcuGzUfTTTO9sPQdrCDcnFARX/MtXpvNInxXIbHqdI4zWvhFALxERs1d2QLzgvy2BeC9B9aCrkO6
f3FsW1jVqM2E8AK+NF62aH3maG9C/qQ7CLGZ8458EwVPlpuv7IW1gee5n52pzgDMrhNpvgX5wouQ
V4+gSugdnAmGenN9khfP0tkc55+fDYW3raZlFYaqh3DXwX3HMveFiFbUjC4GibNRFltPii6HFQ9G
MYAOzEkMyKThVa12apnuCrPfgQN3fV6Xt8fPb7fYikZJrbFIWAHCrlfU2TFmwcob7+IDFso4f2+P
xQ5sWDkwo+IFojrg6g6MCAq3OdQoDDQn4DKA5X65Pqe1b7VIEuAqb2hdhJq92cpdnfT3KPt4lVGv
XOHXdx8ns2jj2ZYYVBKNnZXkeCKLDRG+IONGWF8lkITX53P9G/GlkuY4NIHR1ThfgDbg2Qi8pUhX
av0Xl4yieGPBNsi0ltkIi9HRJwq2wViiiDnoNi9vE1KxlZmsDUN/XTJaMD3IQSPcxvACDSzQ5UPQ
I5X/cZRFPNLxGEHDl0TbjIINmrVfu8E3LbYW9i6VLvnZmi2iD9r4hdqmOKx48exN82DgAgekE5f6
YxkwgEcmu1GUnTFKJxxWju3FvXc29iIcFYKHw1RhSwR8owVoudZwDEcPloCicX3zrX2yRUgCWCer
+hzZcCa/mSEwX/S5nFZ239psFkEoTZki8vkkETDzjFulQ1VWf1YLsvLJLr3Yzr/YIhINZS2gwIZV
q1XfaHcFvIkr5fsIcEX8Fb5yfqZuri/e2sQWkUgth1pYCfa70D6guYd+79EKTnG8Jv108d5AEZ3P
ZVADqjW/nivBVCsGlhW3E7QwhvCVZBLoEQJDgV3agRs0fl6f17y1f7vxgfkjKoVUAbcWH2wsxzrR
etQXEvkioy9V/nD9918SXYUa3M8BFl/KnASI50JFn6URulsT7s+rSGvlR6gnDiQ1vppT7o2WfGv6
brsy+PzXX5vdYjV7qdMuqpGeVS4HU/KD7plDNGQ2IAK/cNu0Zfg++9aFbrISuS4/7P+et7G8U1gl
4jwqka1BmMybdpNfQGXeVh12VHZiVbXuYgTjDPEe3RcDhfRft40uZQrdT4z2szkwlxHMQ7Zd64Bc
DCMcvSsKPy4OfaBfhyrGohsLC2uqjfK+GacD4CgnM12TnricbJyNswjKsd7UORlpgSlNyEZVt3Tk
DUiZUOuX7nhYM3Zbm9ZiBfsEiuwtmNFbOfqZ/mZZd4p8v74dL561sxktA/DQTmXT4eHIgmM09m6n
rhlMX5yEoVNoraqEQuX112+TGqBbBsBmbYUFvBVQb+VGgpZL43JN3HVlpKXOagKhcIBgsFwDgVZS
aADIQzvjnchpJfBe3gc/56QvGm5QbGHC1JF0zgZeSDrtBC/Tzi5dsqFu8rhqc3DxK52NR39dQwKu
LlGn/4wH0rYT3dc3AXzBQSc/VHDQzv/NtjgbcHGgxhE8jbjGnYkyjAbjR5knKzf/2pQWR8kag9JQ
5hxDwCfXlBtI/q59pXlVfou0Z5NYHJ9WgW6pAAx5O2zUzYym8+H85haKB68udAyh2vEvzpKpo6dk
aqph6YtFg4rWKFPVQvmwug9i8ErHfmWEyxH8bIjFqk2JEXcE8lh/lN7/juCDV+1Hvxzd6/O52HJF
41zjgEPg+C4v/qwrRZGMfBayDH3Dh1ax01v7wZk8uUm3yr/py5wNt+yfK50EW5x00TavDbtMPoe2
dZh1vzKp368lGN2bmm4ZgHhwtnzvaGki0jockM2YjzVKc3rdOyVofUz7TJqXLLzPhieJd6Perd2/
v2/5X0denOLEyFPKaCTQj9xotfpYBGuZze8R0AKI3zQ0UDPAM/1DwOvs0UggORBNoPKguMwxoYMR
gZuXrtSXLmxCjILwRjh2hs6W/YGwgbyHCe4NupxzIXXu+v91sa/2By59rfOxFqkaeBogp6XxjOAY
3LloO/hzIfu/6kVcXL2zeS1uqhxUWXAd0j/RInrnJJ7dAUgMjdPT5P3Rv423YK+t7Mffs+tfVnPZ
EMhqmgWgtsPWWpqnkPJd1ZKPOT91RIuoS6GY4KQgczmQSHBBAj8O1XhPW76vBwgYkSbfTCUp/GyI
brgOYg46XtNaIFj5CssHvBiJBAEIwKw/O0J/fXFQj4EbWFmPS2NxHcBA1QQYXjUXUbtpoyyjeQ3/
2v/sruEwwhLzv2ld/P6Assj5UIvkZ+azqqwBxyPX9qOs75LkmJDQj5K1y+7ikTkfafGkiTswwEoO
2OVf2/ivfsy/yYV/ndTixAgJ8bJQQY4alKYrdL8HxDEpVspul47K+XwWR0WvdPC36qBEhUBuIgVY
+MJ8kasv6pUPtDSiFgITiQOA8UyeH8y6m+yyjI+1dsjLwjEY+Kgi0ByWWqAfxbuWtTs91XMogkx3
oXniKQP5RjugQOiybnTH6juS3YNMLD+eCVABFAS6D4MKxwp6x+IIYzjlrR77FSQvoUDF1CObRkcf
QG+CYJEkAiwM0+1DegOrh0p9M9rgHky3u9bsNpnESogvWnnEmzWrIF6jg1HDQbUF0bfehjDny2PE
r8bcQ7zCNlQQxa3bbGzsWWJyVOJNrhnw1GkhOTRsQAaxKYguRSxArJ4Oo1F7epyfuAEDof6zyRik
UmbtoM6jE/WCKfVqIR1Qlm1OK0+xOESWCDwK1X0cwR9ZPjAI+PSRJ2IQRvh+qDsJ64HRTXl4ajvV
SUSWOpmFMCOxilH3z4tzv2zLpdc3WC491bP58qOKQ+oJnFViA6a/Fk7nuuivSd+v4ywuWb1KgjFn
GAfkS1gCENMDxfqV682hGRPI34rmRBJ9Byf1A1gjryvB6/fH/a+jL1JAtWhVFfrOkLXfVLuc3s7u
PbOk3+ChMVJ/G5wAwjDw8LFccw06c+FR8uvYi9wwyQcCqo9SbtvKpvsQ9reo2h0MoI+SJ9VLNuIf
I5B/HW8RqElsDJQQgEzGsHdCq7HBkL++nJcSprMoYy3icy7iNu9VzKiqdpxnjllR+/oIF5rXv05i
EZhBkII8S4eWf5R9DCCG1mDst54x01lziFW46YTDABkKv/Bf1Oq1mRlk+pGH30b9SwvZilqsbOCL
c0YJwwIgF2+I5SNigOPtiDpiuW2IiGyVis+22F6f9MXgfTbEYqMMpDCrTsEjYrDerAg0ZwZ2X7Uy
yNo8FrujzroqKZsQnUFSPBY1v1HoGlzj8o4/m8hif4QsjyBdxkvcqgHUzp3UPRPQnCtoa3Wmy/f4
2YiL7ZLmaT11KI//CwzB2lda3OOpNlmQDMFXUlX1JTSs4xTQwR7YWnNm7UMtrvJOEI2BzQb1WQtK
ZSTYIfdfAdVfSnGBIv1rTy9TXGiCog8YAIg59PWPDrJi01Q9WhHxxhAKdXr2ypC8Xt/ja19qmbLW
EIpoDEgPnVUfZ2hyAARM/W+SobPpLa4cqx5ayKjgS1EyPsVZA+Xe5FbKYiUaznvrt5vtbJjF3QJE
VJ23MO7aFsp4VzTZlrfQeu63kXHszXLlk63sCr6IEd1QCq0KZbHVzPCWxu1e4la5/onWhlhECCOB
DG0qkeiTDsoawnBNSKv+b0MsAgRpFJBpwa+Fy8wAq4VkeKiVVSvvi0nq2XdZxgRN9GprYHdLqAVy
G8/UzwgyZ65R252TvslvNLcbB9JVLyhrXJ/fWgTkiyAxQUOSJCm2XryL/HJCFVI6f+JjICE8FwbB
i70+JF3bhot4gQrvFEDTDW4ZtXmAag2kAEtobQaq3JRBBrAzhUX1GIBAlw5frb71DSCDUkhMaLz8
aHT2gVvcUTQD/GkpfohZr0FacrBzS/PDACqtfURPRQhuqzlYr6QaGy8vkf32IJNfn8pKhF3KicNd
IBGQ7wI+PNlAUN0OwmeupyuDrAUiY37vntVkRmDerQnts0Ug+m84EpdPFEO5Dq9nkMIXQ5nahJ+F
OgqQksACMz5Y2ehfX7O1IRaxLoTYXVPFA9ZsAqY+f1G1zfUB1Mv76+ckFmGOF02QQ9m/2OYJObb9
8BzmHQcTlMvHTKTvNdd1SJOSDcRZE/CKLfieT8M3BsB4mBPP6qobpWJ+pbbQqVwz1fh//jiToCmp
6ZBgW2x+vSlUZag64NPd0Ws+yWu6U+zZnFeBiqADZQ0g08DxUXZrmcfFVQEfhVmcsN+l2/F+UXVk
O0CdQL+o8Gv4RTTQ5660e7rGSr14LH4OtSzDdqasTWKC+K0UcBWguz5o7KL+XPnM82f87TY7G2Wx
V1FCL/R0xChz7gaqRL1Ntv+QKnF5DU2O+jlkB9iyrzyYIaGWijXshsOQ3rDmQ88/WfMURSsQ8cvb
xPw50iIsjw0o7STU/iz3dJ/TJ90rNvPmbYI5AkH2326TC8eTciBPNXD5iPWb9dRYxlhWWZVbKPSV
LXEySPyufLiVIZbboyflxI0BFVndhsM3hAqdeDPYKKdkB5S1nWpP/JZtVwYlFy7Z84ktVf/TMsl5
PMHUqOIoa8AM80cbZxB97O1ZZUsn7T6AOhgzwgcYqW6tKrtXefGhF9FzGOQekbBghjpQUkFjL9GL
hy5iXy0VpEORMo9p0R4w88ixgAbQk+JOBgY4DdkdUnAHmnj3ZQitewG7VJtDl12PtMBGK9i0DWF+
6SAfh+LoU11orgEvR3easjt9ovuqB1dVF08hRAWyOn0sTF1xtSRX9y1Vj3Bif0MTCRLh9Ps0hs+Q
Ud6j0L2zKP3oh/peJskD6lfPWllOSFwmAlHM6JTH6Ysoml3V1x6LoEKHjNAfR/Nb/n+sXddu48i2
/SICzOGVUZQlyzn0C9Fut5lz5tffVZ57xnSJo5rb5740GjCgzQo71A5r8YYVS8IuFCowy4wA/eqF
2B5QbfDipNDMoJyeew0EMVXc3tRyu9eC6ioxxhPYUABCVH7w6uLqU39TBVJgobRlmEaC1FQjIRcq
atqP2dDD/SjLewTyH3Msp2atABsYILzAXQFbT9mJJpAzWmDZLQBhAuqZ2om3+jhJliAumSUE6QNm
FyxO4RjRN+tmUB6p6jrk2AZwNA7j/SICeCwZXFnHXHt+x7iE5Je+mSyJ1xWUcMAmi4o5xsm/e/Kk
LjpA86KeqN4KLtCv0Ivc7Wo79ycP4MysK3+WB6ekUTZEHI0UxKtojQLsuCPYwGUOTdk2vNLlfIlV
0jmzxpQwyq/lXTkVEqnGEmEACu2P+o16P9pANHTQZn3U/Mt7eeZjvsv77NBZBUWJhrBriTvSowzw
m+BhxOQHyI8vCznv86GkUD6mDidMBgsAdEj86dB6ww44tA5w0HbKf7kc6g4C+7wqQyIoF/dFz1l6
+BNNqYzlnBleajVUYGTEodhNI/YsaV4L/SEBrN/l/TpPhlESyBesToWLxA5QoFgG6dhRF6tygVjz
Fp2q++652k2WsgeWGVhybQwVAD47tFnjqOcIANQXkHuz+oJIVTkwU2CNgzuDcMeMGhsY6hZgVOFU
TP5nf4xckEo0jrJvwZP9noFEBOO/TOU7CxWo7yBGZ/Udk1EkiYpRHexEAWIIsy/szM490Fk4/GBq
H9muuY1d3bp8AOcF90+xpKaKQjDGr6jl50UiJYkhEQuDoAgWZtoJt4s122SRLLiF88cjpKGxGKyz
go4WLZ1SDz5e5L5VNLLI0QF0sDtddTvZrJ7gxRHCshqnicGizedaHKUkQSDLACwDnyO6Wa6kxe11
/jYudFdK0BCUW5kQMYsBW2ZN5TXE6WAFUvAm+n6MEhremyTEECZ5HnNvkQu6LWe2Ux/tmRaQ70OG
Bp0Hfp9b+iWQMtoKXF2uFwJQOMEIaxa+YGcuEL0s8aQ/kPl/eZee+h2wJhkG6MwJUnIp+w04tVnW
R8jVBZDpStl0LMPsxM96YC4Ts5azeU9X+/ppSFbqwXEAHU1D9EySmzM8KDvdB6mHxR/aU2GxjIKw
fXH+3lT6WTv1QqREOpQxOKqAfNure8Eu94SSiz/xbrTrfy0f6XvtNkeWHRA3RcsKqJnRuKahA/b7
BZrBhcJXDe6scd+VZvIORE08WAbMmvCgAbKEQ3PA1IETO9UzmNm82Zd0S7ieXQLOaVYWezPIQZ4p
0eqDKMO0zMFi8ESJSEtO6+k+QOFxn1gL3xSjQVt1kAWBopJSnFwCS47xlxh9T/qmRpfzsj1LzKa9
10QN4Dwwd2SLv+8viJpaMNpMCfSl87U3cM1o7hxjbt5wQM5z1/oaqOS6j9ZP9qDcG59Td9z1f6K0
64+glDZtuHYWgNOMj+hzu/PTvfgaOvMjwjsTnCZO7QOOtnI5m4WGsHmz15Ipta0EuZbyfERbiS9E
Nu+k+/QY3wJeFBglqBRepT5pVRthNFg7f56WgsXQEM6iDwrU4xpdZ0qLyggA8Q10X7/z4Vax1sky
POCh7zhGA/75CPenLEMyFA0coAI9VQdkh4qPeMIN8+loWjDVWJzVwWKgPWmf3KJpneVJtyy/pn+J
pPQkBwAngNdKsrONX+/FnxkIaonE7A7d63+AaEMtkbrIQSjEwhjjDo21BFR2DuwTT5HKCtOJi6S1
XzMMsBqpGokQKHM0qFOhz5jz9Mb9Ao4H5J1Sq3KUxuQRIcTMcGz74FbyqF2cW2AXZkVBNGOxgVCY
mt0pdFQ7ulbdZL88cjcslSD7dGmF1D4qeibwoYGrkhSvmqEB17U1g+i1lg/6+PtytMUSRam9roE3
qQ5xRVLg4IucYqXJ2xjcDmAqqLjdZVlbsbsuEHglRRbQOEcdXJKUeZf1CLUSNK0AWrlLmK2h5Cfo
nQNiFeYaZLxqwCv43ZSCviEPCgHLmVzxA2w6BeLValcehqdoB+Lxn5gpcEEYenldAksqtYngDZNr
UPSBJn4f74C/Hzq6DYQG4IKbqktKsOp147L6obeinfVSKbMpoPdQ6YI58aowd+fCleLIEaXfTcHi
it+6IitBNAjDFIwDiCAH6JvRWlXaH8DnZeDxo/b3XcyouG2+VtfC6HC8HaZobhP4WjSVC4d4r/qz
q7odM6rZvIyKLgiKiAEbZJO/35SuLUqwMEaplwDZsC1ArlB1DPtLjv3sMq5EEEO2ChAFJUqmOca1
KNGWFX6MQJzPnF6szb46cSrz3US++EycLmIMlJcRHNEdqTXXlKHKZaAbwZh4cx8B/Yo4M9nld9Ej
48afNRjB0mOIkZd0gpCBFo3vS5PrNBJjMUzhOIM9yVojW2LDTTOPadP6gs8RYxPwY0iVU9e8DSNd
MOIu8QwOKQvQJNV86kgtwM5DaVd14pO+4A2cAVsmBuVG1eSnuUt2UptmGPnnPy6ve1PRvz6GTvs2
kYRFz3LiKZqHzHknnoz59bIIgSzo7BhXMqiLKYRLBrhhyAA660f9hNaU9rG0DCd5mu5I0jx/JV5O
uxFN+DqPIXxT11fCqSvLx+DMLjMSMRhm5Us2WMZGTHQk1whWdJCYoA0YQyUWaGrAd8OMV7ZusAFK
Dx5zdrKo0p69DwDjlFQIxxRusWowOwECbFculRXkraWUd1r5W0e+VQozzGIo9uW1b53tWjjl5vVs
kAu0FySYNX4RQUATBv5YcgyTIG3ZhLUUykHVYTShZAyrHSbVVSyDGyGeYHxaoNuHMfoWywhQ33Uv
O2FrWHxcOe1S3fCzej8tIKWUc1tNDH9oBS/OJGeaB79OADMXaV4ZNHB3ZXKsgcwva9lPsEq6XZm8
CfihWhaP6dTeN93khaEMMVV/CBUwI+mNdmcU3I+FE+xASm5UPWA0oWz5KYwZGBIm03QA6pAgdWUF
5yGZZ0XDfTaqWxADWZzsKa3gdAkjLtwy6Gs55O8rOYMEUGa9ws6OKKTlw33N31++ICwBtM2LEqkI
ZBW3U39r+NeONbewmYpar4C6gXMixjGIROEvZlSVymuw+trNVfnS2+Ohs0Rmdn37xn+dDHUX9QqU
JPIIx96B7Aj8D3Prx0rMUKtNA75eFRUcNejKNaq6DFwClKVayy5C1z6I0hsT+KnPZQeCUnNi3AXm
VlJeI027bhGVGJfBiq9Fi9BKl1bxOVma7ETmjOLmQ/LvRQo8PVSaRTMmagArjJfWcCBpmQHFwMVC
zwczXbBpQUjNGPYRdXA6WwCcbaMEQy3ivmYAr0NuCorgAKkFMGe3cXstsIYjz3td4OuJ5/2PQOoA
M1kfsgxsUnBI+bUGHHk3csUC70jVlOzxt3ZVepUTYbIMCdNxx183VgjX0NmFI3em+MbyUaz1U0db
gJkxExU+8YpJP2A01JnREWBKef0Itr1HIIaZQQoinD/Q/b/3AAf83bhEY27IaYtNrsTDkp2CtGAI
2Mwmfu0yxr6/SxCHplPFHMoP0k+r8yMoSnMF6mGvduN71gOTKY3y84I+Ba3Q4kz/SkaAlMiJ7MUr
/RKAQqy87KadWW0e5QHacEHfhgHPmiSHEaxOhfxadQNrA8mv0HHTegMp+68CAiXRweaG8JfUSoCc
HNmxhVzHteTELuh+meEK2aRLEimHgBJ6Okqgv/AiwR5sw+SBGMxZoYAB2Nnnd6xD2/Q/q22k3MPS
h9M0T7j4WXiXKs9ZwfBvzEtB+QOwboOydFigWbEZeKDxuycviCWDoeZNjp1Y2YwMVguiDAuYy7s+
naFU5K3HPxUuKD0s/gbjW7HVI84UzWLC8IK5vP93ykxZkFYM6hoES/B7IfAR+wLTCIwRCJFxVnRp
t+bbPJTSAXDVgtn4hSuDqaUAKiW6GCwtN7tdbJUH3kZd2VKdzEMEOD9HQNk3A0AjszIFmwWZlWp8
eq9VaFRx6AVCjynZ6AlgzKDu/i09S7oZuRoUJDCB6I3qjFl4i+Zc3uqtxwyqaioy2xifPQMSr7Io
GMYMVi2uuts4LCNTDWcnHgeb7L/RFYe6iVoTINksSNh/OIIv0ZS6hFyKKqqE1gHekzCr50k28KCP
uFygs7MUF+NTvwcTI0joJRDf2iswljjSY3piae12KIJHsgCmDpRvJMr61YokZIUSk4zG6MzXmR06
qVXbnWN4oBPcLa+Xd3zrBUfe5P8RR5nBihekqBYQBveEy1V1OvE+VRWwXaFPid0HtWkCV9IoE1iW
fJrPKmLi6SV6iHfCFRJf7vRBEvaRw9zKDYOBzhOgr8i8wgOXnvKRpRiMCp8pwMncFf6CZobSkm9I
t+90SwDNQRF4pSbs0tvGIg08SSEPLzfMY1KLFCQj4RcVj2LS7KUDB8DBkBwq0oEJJMPYZS6T/B7l
V77Jo25u3qlATwb/oNeh4jYcwN1kxo+GpVRQVtXFTKPVuCUDFk3ccJ/fhFLGv4vzeAxK3JvGzq91
VBlJNdwdvfQHP5rcUw76npfsjjdRg293xoF74NCbbF2+u1uG6ttHUB5BbKQqb1UYKtkDtZ0aWaS8
FyAwCY/hHjOHro6RpMCsUQDTWRBgW1ncb8Ipt5AYwQCgBAjvXN0bDnh9ud1u2v2qnMXivMmrHgXW
M2Uj4bEWSYN1SOBPzgudJDxODca6ay/3SAk5v+m8dsfY2w2X9E0WpTzqECpCKuHdQKZvx2vFbSEt
9JHosGpXBYtEwDpNht4o5O8rt9MMxhwqhAWEDDEDsNdLTqGX+6qbnzKPFY1t2oYvJaVLeQFQn3Wx
FBNPm1AYb5/kvHcC7YPTbcY+sgRRBjZMJ5D4cYBiln/MnuoV70BKcEr0VakwfTFgTR8KdIvlzwyx
G88eHJ+BHg4Dw/5nfSoT3yZxBWIxLzqkT3JjGi/RKzcAATICS4VsxqIp3aLC8dSgSWfPujzbd+dL
OHWSQ5+FXAYGOc8YipuJz6+A28tYIEsE5SaDeg7nBCyArpAOt3MmguAxXp4Ym7itb1/roM6uEUAx
VyYKXiIHdU/6qQKfPNOnp877g+a+b+dFOY25zRoFhhx+OP09gAJbq+/kgTW8seHsvwmhPEXI83MJ
B5x4QWLcIMYDhbwaWGMlXvOq7lSlwsIx2qrPfJNIuYkwVrNaXyCR39eA4GmPzY7UZ9ITM2jd1rOv
s6J8AdKYjajMYeLNeB1obo06mvPLb39piilYRMWC38a7xIietl3vl1DKB0TKJIxTmiA9W76DAabW
/Dn8M6P/twx6nl9cxlpDno00HSyHwk09+aSbmCNBVp9J5LNtgr9kUUY/GHIt7VLIIi2tiPzN5Q20
Ex5avveZx+ohYaiwQVkJGQPD+ljDRKkT5mnr+7B4uKy/W50y69tH55LbMejzim+wdQcDHK+DmTo5
AD9g/+rS5PBYrf3Zx0VxuR33jiYzn0AcsfyayLiZBmVFpC4L00rFpraO4Aon4WZwJzve8R8yhm/1
V6S4H9tDelhCtGgKFpi+rfCeJMdit2Y4dcZ1pctwhsSpjahWgQuwT1/KMKxdpz/lkiFlq0Pn27ZT
ZoaTlr5QeiyYvB/BXOmoI/pzSKQiWQq6ZYp95OhO84IhZGYwvB2Xft1gyuAs6MqWQXmTeFIkeum8
OE3BHRZN1s0qyJ5FWXNURXgYQd02KDW4xmRM4EX9sVwaVoaJtdmUQcr5jFfSHhadaxMHM3/g6kYu
K2S1TxITcx79fy2YMkG9MOU8V0GLeH24B92uHWR3S1lZRjjZqPF4YDFHYcpmaBZJYP6zVINOcBYx
8FLqGkc8hPb0wp3Cwu5/LK5gt1a8NxxMtixWehAKZ5hNnAFeWqy87lbhEwVlpAkMtCxJGPL6Hi6C
TrdfEnCcugn499wmB0lvaSTRfkHj3J0ip+h9Qw5Mt42R6wAGq2IATi3QlYwH4UM1690hUFrkF3BP
LCAmAQu5GU5gOAG19xDyrlINCsOSb14IWUNhWoM47dNareLbTG2lGCSh8FDIbaYzLv9i+HWXM85m
W/1WcqjQSImbOp0VJGsx77IH/lGEagbYaPtXDbpHWnjb03w1H8DJxm7O23QgaCZA+yPqDSgEfD8U
NRI6riERUzjpsdPy+r4b5SutKSUzVMcrbtSuq3G8QjvFDUYiX4uwQRFeaF8vX8/Nnf76Ctpl8poG
iJsIb5dm6qxgEe1QD68EFnjI9hv46wbSzzE+jbl5bJFhBYXYbLZ79SjuBbew0Qv5pO00zARdy2iF
bG9agMzsAxPsuuKuYIaOWyMIa02gkRWbOi+NvkfJlCQcAFGTPKjHAjOWrUVGhC1CaTaKQJE0ca0t
Yfo3qZbNc19tBeXLMyWforhCk53siR8y3jfqg4q4K7SqW7ZH3co8Y8EqWjGhR8JZizpYCJfOCJB5
1u4Hm7xMq+fxZbEIYAsg7VnubNOlrKRRhrzMhg6tU9Db0VIMM95lLmn8lO97u7xJ/qwt8tvqKB3K
uCnuc1D1epLk9NkvbXyUQsb8F2sH6Wb0Sp84IEjjhdY6mBmxYkfIMXjf24LTeNwDaws3I6CvHaSb
0eVCaNRA61NPqzH+VnDlay9Uihmo6s9ebjn3D7Qf/XwYWBXAR0k/7ZdATppARaN9PZ/6IrYqAAyU
zBn1TRuzkkJFdWVQpImCbgVPa7VbkETvtHA8BvziXF7M5pNtJYZ8xsppyAP4ijgdYuK6tLhkNLVu
pw0c5gbxlIf/uixtO6m1EkeFblOSzX0hAai9AQ+jvCcdPfkxPP4KThJxHS4J3C6LZO0jFbBJc1V2
hQRdDoEfmeho4kmAB7HcXpayfeFXC6OUuA6iHhNnNeLCE0Zad3C+DuKTzyL0vyhVkV87C49W0igV
1hScmtgiUdfZ3Am4aNxVZxsRFI0MYBg/x5fmZ7M4CRCr2dMO5OJdkE0Dx5RqEPdVgrGWsIFJXHoz
ZXV4brUvGPzX8micGM3oeL0sSF7EH/zxNzGHiocni1n8qFmJ5k3PspJFeZaID6MlyLEc5R51RnDD
ay+8wz3ngO0gzempX78IyMjIvxqn9Nub/GTY8Rvj8mx6gNU3UBFVxuMR3pDyt4LxpPy694Yr5Zhj
wkFEDGXYf2bAvgJF6hWeNSCI6Ws18QTxd6SecrU1m54VJW6uaRUjUUJEJRB4OU8RIyGCB5N2lAFO
gHMGzRpd2S0qi12R3lbClUzqLFVJ6+owRsAUHBdXdpbdYKJj7UCevJzNSi98epUzRVAkA44AmKtn
kKvAlMsFJcE2Di/8xyndtakZRnuVM8WbCtU0MmukdDYGtgPeFA+JmZG6v3X56mx6vtU3UGZHLcaG
rzgdKzZmly/mfc/1ls5fxyIT9XX7QL+WS9mcAXDyVVUiBOteWrAgP/VgYebfgTgyZSYAr732jQV4
/Q/n+bdI2tSIcVnxHcpdiCJQeUF2TwksxSFP/MYLchMvsMu7+Q8CNQAQEyICne74jI1IlKsSigiY
+slFc5H0NuxkW2pM6QP2x2M9Mje9L7oN/yOPcodBURZan5GWgwFJezB3hgka0OrIFAWkg9EPyVjf
pu1WeR1YNDqE0gmrRamXgssRlklm+USoedJ96MD0OZ2DSt6PkKkk5/zLEhkuwmw+eAHRuPVZYlvF
F3kmRssQtKTcrCw3fWaWeCgjL4W53X0i7tsevZEmwD2hoMwRp60bu5ZNKUeoFILRJ1COcV/5yiEB
Eh3pEovfGzjGzGIaBGJeaIOwlkdpCGgBlFgn1ecOA9IGIE+f+I/mJnYCOwkszcKYsp2YyS1vf/ZK
76oQb2VW3WnTd64+go68Vang26DnUBsR+BHAT8PLwieOXog/8RdLCQDQMYRX3KwDymK41WGeGHds
K3Wz/gDK8DetPPR6hl0YLc1srwvQ7UqesZd3rJLG1mVeCyLHsbpaoEjgm0lA03+OuoI2vXX57vJS
tgWoAuleACYBjXpcikDQyDRs5VS8Zl1j1hGryLsVx4EDHf0uGEDSzoAlhUxrW7XH0y8sEW4UudWq
+wYoXsZkhoJ01dcT63Q2dQKUHIYkwGWhVeL7pmlCKy71jNAKwNZdXJqBVDth8TusFUvkAfsw7Jry
tzGCTGYQTW567P/vAPbEIqy+gDq2qOdyWSpxbOKt3Jh/VdQ7IIPYCFgdzmbF/1sNL9/kkR1ZXZOp
r0e4SayYFJpJSpxLLNJI1vxMUOTIvJCpAWQPz+wAGRmAiunoVKbsgMpVdZtO0ACSL1mQsowioISU
gCSBkXu4fEe3AgCQAfxHFp2KUuqSm/HsAIdn3ttGBfzi5SDNp6ljwCdtPaNQ69VVJN1gzulpHn4M
+EFSYEvjCrj8Q9BY5VCAY0Vjdp5u39AvSZTVjoywF0ui1o29uBzae+PbZveLtLfUbnTLKiVv9YOT
IvbfC6MOS6z0JFHKDiNDh7xwotYm2Emkdt5gWq6xs7tsx+9YhZJNy/IllA5s8iVAr+E8Y9prCTKn
EdQDD3Q+6/LVYByZSql6GfBjMYsYKcvUx9S4QzOvGQUME7nV1rbePppoNhrRudhqLUnMdb6y4zqz
9EKP1P4VzB0aVuPkPom/ySBsipAjAv7h9Dtn6hzj1qiUlncYwu+XEosl0GWjJ1wFNn+jWSRJiHbR
q7T9LzeXnPDKqgg1F4VzMyTekv0oihct3ccSi5tis7otKGR+zlAE/EPlLqp8DpehDtDRG1U7pU/3
VVY8TyN/5ELsYC/FVg0CZiA84R6x7PTmFV3JptRQKuYaGW6M72ndrYpYH7jpl6/ntuatJFCaV45l
iplRjgwIkg7pxAawTQSMzmK37Mkocxwww9FNlfhbpEKXlZQO6GyVDtvClUc5fQ9bxzBeLi9rUwTB
AwQilSLCrHy/GKU46mKS8yCQ5n4U4AaMpXdEY6y9I07yzMWspFAPB1leMIxBpovSBoNxQIkBWPxR
PSRPnNd44xvHonHaLPoIYGdB7lsExwg9yRyj/08WAxn9Pr64X2zCtTUdJGDnDRZ4GsB6ZNwSvi34
b4aibb7J1pKpi6goStzGKSR3drxYMoZJ0YP3MO0HJx4sccd0CJtbu1opdS3rIs6nLMhib97XPzV3
2Y2AiNdNxarv2aWGzdvyJexsmFmeOYASAwynRxJZzLw27W0tcS5fyU1VXgmhHEHDT+BQUXI0vo1g
BtQfde7tsoDtGGslgezpyhryhd7IMBYYFRN1M4575VgbQegGiXQySr40MyG2Og31wAaInCovHfus
/eCzqDTzTGe1Wm/vKYBheM2QUaekNHDW5rRKdZCbDWL6rqCbPR9+JMPDHy35SwqlgdEApqBcRT+3
7JGSzfAsIlZ5m0+DgxkoMp/QcP5lkZv1QDT88oaK57vEa5SPK6da0HIdQFyoB3op0lvd/fwk2OE+
fow/PV2H0hv3kcbmaJP/IvFWmdr75a/YbIpdfwW5bauzFqukF7UY5Q/tfnTqa0S3to728QadPPIN
5nF/Fc68A6gBZP+XkqmDjaSiW2oD6yczSSOy+DHwO0GvfqgB8OqiFmiNz5NH9p5phMjWntnb1dZT
p11nhlwBKJ0YIeAADGZmL6Z8o99jos5J7zOL1WeyqbIreZTn5wpZCtsMS11Q+W0iEIeMt4zdJHaT
XpJIEk+f5IwijTgwDlGZFFBMr98X/uSDzuS1AKMC4Z4M8DAKT4HVOjoeSKw8yaZFX0umrEWbBVyt
d7hBSNParQkEAtC/2cjwO12Kw2NNUm+2aa3lUXrDN0rU1+TGyp7gjpm52OCpP6G7+UiQWjBM7ofA
kboW7XknvY57sMyzE7XMRVNqk061FPQiYOSiQ+GP12QAdLzJ/dBSd2y3QnzUpbOlNEWfhqZUFpxt
8r94CJLHeeyJ3c1y3npnKbXg8VA0YhVq8fLUZmbzIO0SO3j/PVlAqfw5PBYWK9+9GYesJVKKkVdF
M/ARFGMG5Jh+FG7mffsTCUXUzA1HD9Gbj/Fkmz/8i8Vu2YC1aDoQ4XU+GmtSKcKzvnhvb2NMzsQH
ghsMEpt/gT9A9ODSKdKRSN7BF+jIRhMcl75yB3AHHVtbdEsXeI9hZQfOf2cT6GwCGFrbIqjxqgH9
nm5J6DVJakcVXMUhsKNLajZe4dVX2fGPc8WrDabpiIAMIEhjiLMlZTAVxeESShKjse/1mfMABQTk
GqZhZ2gK3STa9wIy1KSVhxwqmUWLnbA2RYwLAxPgObwF44wG56LAncqVEwg/B1Z0tlUDWK+ask7T
yDXhNKMkPgV7rjnmub8kitkGxyJllt+33MpaFmWElDBMhYmHJRwBUDLUizvnqS2KfG3mZfeeVem+
XQDMZYQnOc3Q3mPM+7BvToHhxHVhXb5sm21F64+hjJSmJsPSEZ+KN0wTemFrcqb+FN+imanBocPn
OQDxHcw4Rxk9c/grdnmCdfqU/WomMA8qCbC0CBYlgN48xSPIfaw3BfmZC4pMv+PFoUg6RBCxl80N
gMiGo6C+hKnsTA3zhLdyj+tNpYyUaqSSHBe4TcY9GeEpLe0aDs8a/dxlFa82C6BrWZR9GssxxfAF
bhNpBwuxf91O9ENfuZ5/x4+9mz6QOCJCrW68asDdeWOwMOwu76tEP+cb4PSBiwIWOQWZHBpB7eG9
+uxLS2z9oQ6dGugAi4nBsMBmHenmk+dr8RI9II8XVajGPIxVv+8Oiy/sAgAcgVTsCQ2HqOswg6bL
VxWk77hjq7Ab9MloKk1CDKTcN4f2OsEzfEDCLXGBL3ri0aOgeNlPMsI7MpGUNzM1oiDyIq9IGBml
CyEqUr1jlYRIoe/jJ3VPEBeq0v6VYlqLt/MTOJ3eLtuG7cBiJZFSzKTCnOqQYbXBsTlIbnxFAAFk
GwhmgzU5IW5VcMf0BcTgnKnpSigVWxhp3wZAr0Bc+mgAxOmJd5RD+xjY4jsIAOMBawXhJUpNNmOx
m1Z5JZfSWSFdpBa984jWYnN4GQ6koZY8qkJfRBnaKe1/MdS5GVusZFK627WCUiUTTNIEGBTJXq4m
M7WSJ9kFi/CRRZSxqadfwuiwYuJDLeYLxL54Q6EAPFvt8iSVjxGzC2vT+q0EUZkOlJ9ztVDgUsLr
6dB7gT9Yuc95pBWZxQO/6bZXoih9zPiu0NpOR7AyyRjZ1ybXiDoL4Kku8J2fZE35g+7ulQ7Spfup
VGT0wGIPQ9nlpo9pfFx0hj3dfiit1kSFB207VOUgBDHaA0jhKrL6RwmtV4LVvQEn4JH0wH6CBDxm
qqX54p3mR3vWOjcL2OuFUmGBUo5jCLAtkCToVn5HcG6VH80HSS5WbDi3zZh+tWLKzowYM67RLkFc
2Gwtdjwj/gts6UjKTTyy0g7LabJsKR0LyPyCtU0IsTsbqP4Qh+GV5opA+SpWjJ5LB40JJaMdl3mw
lIXRJL0PWsChoqYmjnavmoUdYmSmfBmuUisVzfqQPAv76o4MfZVXwHsC0oVhN+5lQ8ewrwZlc6RG
U6V4RryQChiLB5JuBVQ3iQXZeNmaynRQEJeyESQVLBvoY0+SKz4mmEgl+bFCRQvWvINvZkSym00u
X1f2jL48WAI+DRoEXcmBMxCGRBhSyZFaUE1kxveaBycJggim39jqtFiLpUxQq0VKHgSwdiR67Y/d
bnRn9Jagsc6/fHAMdyzz1BulGstJlUZ4qM4mLKaFm/+OfxdvPQxCcy1fxXbKm9VoMqRe9lFgu/8e
8nBT2oRNh+nHv+a8QBQLPAcwwhC6Dfv/zJyKtoT1ZlJmJxjnvg5npP1F8MXknAssPMY1uXz95U86
nVUEJ7fxKMc8JqmgX23RmbyErviYIWT7VfW3RZNpQhSjHrqoJ28N+Rg+fYLd24Et++FPdV+4IC4m
kNIdmqAwq41ZQHTjv18+tU/Wn3+OomSesjVDHQrTQNrjiYEb/PK6RbY0couT+qo484u0j2+KXXgc
rmIrfCj9AErZ71RH8rX75dW45x4MX767/E3bybfVplCWJ65bYV56ODb5dnZIeDXtSMox93WMCrPw
pVjSaLSdsIz7JkGbtDcCW2ZXHzlnPumn0p9tTETuWWbgcnAFdvbvWjKBKbfIExifuZHAo/QscccO
XV0DbCxjF4mWXzjZz3WvLnASzOhlGvDk4b1oANI1IcPQ/cX7xLruUNhnSWQtjXzQSiBoCOdO4WF2
miyxyvihBBb9LC5ulDEuLcMry59/X0nisl7kDJIYke7DO1KNro+DOVeAmv8r5Kl+s/qS/kFRQSuC
lhpVPQN7V2Q+M+oJoYdiqt781JrVvfyEtDDARbRjH5vNdfEGuCsr2yVOLVgxM5W6vbtfH0CZV2WI
OuARxxhw9AOPg5IKtnJF0IAIChF/KPbJnv2O3TaCX0IpM6vzPAhORJinSrrL0tdueus5VgsR+fDz
e/olgyx8dZj5InWRwkP/yvw+L8DdXrJ6F/4hoPoSQT0VhUidu4rD4fFIQ4tOdlJ2IIdvgZFJml5i
f8SkU3aLvuH5AQA5jv6jemQ5ZdZOUnY2BDtYKkWA5ZG0FEMto51WohOlvxlKv/3O+VopZTol0JXF
nISVts6C6BHYleigQwOdJNq5QxC7OMwCe4bkpkxI8X8wpH/Lptuk6qmPw1Eh+j+7hPJiIDhlJZA4
TJIDj/YSK84he3Z2c4ANBsJURZZkunOv6eVo1An7jnGvPy5uvNOeC1+CoftUiwctd0Y/vR/Qx8fU
xs2n65do+o2czUFTjDMubXDkscmEpL65Mo4tkPskxlNyO5xbyaJchiCk5QBMYWJ6FtJaX5DqibV4
4YP86/O17KoO4xqxlkfFqmq/iFqWQKTwizSBIZ0DhGwve2pvQCrK7Abb1I3VAinHUWmT1AH4n7wB
SAzSWn1taneaNSNAnh4L5Mhm5pjs9m1dCaXs6cBhKCoOoZB1A4tevbdWcuKsWTIbDdaA3zUDY1M3
7ZxoiKCLQmrujHlCGaAcTQj8saJ8DZofkfpw+dBYv0/Z0UbOdNhROMVRke0+nO2uZ3SVbmdRV0ug
7KieDrU4l3AHpKGovK7301WBdvHBMfZgbLVZzQusFVE2E+zHbRwD7MQrhd6SJPT19AzdIubwzIIg
SwoYfwGQ9HRaGHHmNNaELYzU7GrvL7oAfseKHrYv20oOpU8xl3C9pmHj/t/KySthlDoFIhDCYw2z
XDKAyND05fTueBB3rNzI5umsxJC/r/y2IdVBbggw9xGQN6XH0fijtjlxJYHYjZWEJhrDgieUH+Oe
pJVV2HUyLwnQRTv5wXoHbHrOlTBKfSYVU+spX+Ky1X1t95WYmqpc+2koWoZW/QBjKyPNw9o/Spnk
IllCyUBAN+eiGYa9uaSM5ApLAqU/TT0J6STjhOoY0wHjYVgYSKXMe02FG8mkNikP5HGgOy9/tfeQ
Xn2MmJH2nn8xSctYEf1Wk/s0bMDIRnpDOl/ahT/Em+V6gQEitav5qg4s1sTppm/6uhb0e60YEy6N
A7gJPQR6QtOaQlK4o7y7bLu3LetKDGUgsjAs8trAUVUImK4xaJ0ClNoMDzM4itA2Gdt6boqM67Ed
WKyEUoYiFfGkUBdYpbysbD5SzCyDngnalVSIoymFfGumnHRf94pdCiqap6MfgdbZ+oIZsIC3jYzz
Lm8D63jJ31cKH6lGUVQNyvuNgoxLK7X3RmC4l2Vs96SsVk1ZlTmNpmII4wRJZEKMiaprauq1CWTO
Y3wk+ZbSXwB+ijIOPoQZOG5mARUV4YxgiJgjojSGk5OsCDqUysrqai6edOm2lY+dsVsS/o4f7hJZ
4UxOYIxN/4Oe/i1VI1+12thCH+RBaaA34147dX7mBvb/kHZlzXHb3PIXsYorSL5ynU2j1bKlF5Yk
29z3nb/+NpT7ZRiYHqSch1QlTpXPADxoHJylG0+B18nNHf4M/2+c+WKNCViztoEiG22eyvbZ3fgQ
u7Tv2PRT1HYws+Ga369/0W3kvphjzk4OeUExTwFCiYy+anm/oCtXE+8rrdipC28nt/HgYow5M2GX
xEOXIybRrPhtdKFSdp+6GvonZwBftDN2KUbAF82+vsTtMsvFbXTmZCSVEiUQVkYb5+1nvsNGTXen
oPF+5tePeUtkDkjTlXhGDlii6ld7iJbJUJLIbeHZQN845UgIJWtG/9Qfnf3LxjL3by51OfQrCApJ
hav1sgU6e+v6JvLWxVy4kpwFjUSp8/A+tkiHCyr8NrW8GHnzUbr6UsylG+hl00hZTluURjd9wAPc
y29kN0WhinYcoKxBWXg1dC3+Gd+SvLLNgIvR50mrGCgcQS2jt0UXOk5enTjk0fRzb5D/6zczGFgh
RWTmPaEhjBnYRdY54eJc/2bbqb7Lkti+VzM18hhav2it/aBovTzRYrusoN+oeyYgIEGFn9dXx8ET
g8GToJox5bPgLk6qm3D4GMzRzqvayUYQl/U80blNpyTgpYaoHcFIKeOUdSAPSj8AmbWpBsX7i9C8
y/WfRJorG4xLNlGhRFkCGyUpEdSic6t4+JPPtDLBeB7Gj8SySBAmARb/kkzx0ZiHzuu/SheUcTMT
/uQ8X2yy0xhJqwaaNsNm38cY2gTszrmlRSUPezf9gRDTJBKUXEEg/s/Lc4rMZehpoG5MFp1Kld1l
T71wsEZv8ZPzgoka+vzlxQrbHVsrwwzoo/iUKgZtxPhL/Ca/F0Iw6TlTaNWvA3QB0hpaB/TWWUyX
Xjt6fBZeeAWLzbE2efUrmOtALHK9Tit4D61b0kQXKsKgYY4Okc9xInqwfnmNY35OkaEPJxKWoV1v
cmkKO8Sjrat4dYgcN3iRI/gQhHNdU+UPG2+luRRd0SSQHSjQlmQClbJd8mqiLbvzodtLmIWkKr2q
lx34PDybQdHaFoMqEBRSxnbGeLqI1P03FXEnvcLj0xShYbWzcSVwoJN6B7ubYI4wVcjj6kg6MUfS
qFQwIS4I2xuxPivNsksbiaPOtVlKX9lgOe/iYdHHtkScnCDvqjjmu/6e3KY+5Q4TnfGRgJHnEUL3
7nVH2cLMtVXms41GrJdCDz4lIsbHJSR3eR7txCzhPco4O8hSkNeTYMSZCP2JzmlORWnFD7Q4WomW
dC6e51P48S+S6Ly1MWADFZV8Nkx8NfG+kC3aUZODsi+Epsou3A/u4iKR84ObSd+CuPWOMkgDFmjo
n1Fmg2g/OBCIAdUvIE76Gt/Mt+QRPfOZZeyye+GFJzjB22IGXEbw8TZDhxNohoFdjoMFSWUefm/a
MKA2iTwfJvxZUhNQw9WqQXmG6p/5WbULp/ZTTDqH/vJz3CcunyOQhqq/nLyVQea+DZsaghARFqXn
wp70r+bQ23H0UVW82TneypgjPkqguBYDGMqrzJbDH/1kcu7YzRwBdo6+VqHhBY7Ff15+czkbZTPh
hFO19O40HyjForRTHsijcmj3y03FpdnZfKGvbTJPgcUokn4UsCxaDwAw7yAl7hYerdXNgOfUCx0B
4vCxx+0p3bqB1paZaMzohr6VKLJQcub2IUUb62AJKQpYnT9+5RFsb3++y94yfhKbmMEcGqyzHN6J
cjd0vNLq5rt/vR7WQcZxII0KCxid/uieqHwMOnJuUAF85iusbLILrKyxRbFR7uuoQ8YM1mjfRnoo
3+IFzEyKl0E+RwDxKFzUI99q06JjOJgGPsadXYp8ca3Ni/3itexsCuTWTCWdsG4R088tNFAF+wNF
SS+55z1b6Q7+etb//oYme61HQaabAtY8H2gP67Drveqs7nhmNq+F1YKYa6EUpgnSJgMmyNN9Eb/g
Jl+S5+u36naEsrJB3XWVJGoXEmtVjqOuWc0JL1d32nU0+ALty7/L5m7eOiuDDLaEshBoIv1Kg9ft
B8NawBGM+NJwpAr0S5qduM19eltL1rhTFB6w0R279uEYkImFccjqFB9u8MQMk6nhobOk+w6jUx1m
l/qvvO6YzRTO+nQw2CLSAgMqaIkvU2UaUE4+UPWI4ZkylXHnHSh0XFsdAy0R1JerJYax0Za8MLdq
9DoMOwjd+61nWLSLa/6KPkcwAPDCTp6nMpBT5xDhbiPctmKreFPT7JZhPg5zy/FW+nl+v0A0ovzT
WaNCnMOBnruISCckq2xtim1Zh+7b1HJcZXOS+/LlfqkSRkpTinVBmaU+IOHkGwfTK0H8ZOU/GszP
H2h/BTGt+VQ6cmtPN0hK7KALF3IfhNc/qsEOlYzoCw6h/gDWFKH73ouDOxTIzaXSOTXAhCmm/VFu
1RcOKly/pBDV/HOjqxi6vGoGRlZoYqexrZcghItxRlXLyOx0sOhM9R+pPlLN3/8PO2CBsZqE4PYT
wIwuzXcNXrqohwzJD87SeD7E4E8SlajAUcIWYTeheyTzZsD3i/gSVFaLsdTam9813YXuWc+j6b9+
SPDW/efyErGKMWMG5FOTr0X/lUxnQ+TRB/JsMHgzpHpMehGrm+ITmmndSNrr0sAJrrlngwGaFL05
qjLj0gDfB3JyTrHHQ6k+qj7tGyG1RSluBzu41e9NICtaLTAnCOHCL7w0Bc9NGdhJzDzP1Ra/o6/f
0PJt64Q3AXn9tsK0/z+/WRsriWCk4O4K1d7Vh6dEPIcKBuVI503zE8c1r99OaOz7p7G0zlNjrpDb
Eg8Tzhiu4gFbhz5DSpBUodTJ27/tp/zlxH2GkqvbXwLHYBapADkadIOWVMg9vD392jF96W3yl8X9
i6SCNyrH+XCfUcnKrqIsYP0PcRTyWbTnxVNm7s3LOQlsu2jf50bTVjDROZJHSbNjq0eqB97YEEuf
6UQ4LkLxVeUdc86db3y+rlaLy9VQNJcEtxSVjOr9BY95ymmZPfAlozivJuPzA69shbkgFfmCVWoW
HY5prfxVeJDvgt1wEL2/FIKg/Yc8JfaZ460cIGVf2GMWRVCXh2mq1QY9FXgq5OHA9/ORnWfH2FVn
2m8cvl83y8Oezx1ZrRjDf8k00NcNvZqwq3fxg3oIz5Inu7Hb7TJoz96NnuT2j2jwvDehwiee+Ckb
7s9goEfA8LWmVIAe1UcThOzWPuoTGTQBRjtFcy5yYYqdWPkj3jqo47vNhwbeLFReK5v3SuD5wGcX
82pHQiK3TUV3pHHM277GSE37RmnGP6/rW+OjPMledlbxmuVGnBx4ZKkqZTMtKj0y6UOI6vUVXia7
gWIVkaW/C26Df7cVIH8IkV704D5cdwXOCf9sAF6tuxqbSC5KwKVcnoXgSRFvuuzuuglOJsT4dIOV
jT7X8VYZENhOHxKYDuuDtCttgplF7dA/0Tkefvv15/e6EuV+vrhXNrVxjMk0AD9o3aGH1O3BqOxq
T+io39cAHBqjl72Fi2d8AynvFz2xeJlBDjrLdONXP0AoZHmUFrwjKnGyYvVuqTnbyoGOT7mslYGu
JwWRFXhsIdZ23H4Xott5xDBbxAuHNi84NO6D+FoUQf5BmHgoKJEr1xrsJb3gaP592ukuKioooRwC
IATtM211i3y57jdbrrk2ywRIXS1GZTBSEmfzkHeQCyxCa5xrzhtlM9OzNsOAUNNAZmiawE3dH4hP
M3RkD1ErV7HpG497o259tZU1tp9E7M0R9KLQmKHcTvSuwTEnJSoaut2eMMSv/CxhNrNRMv1Pu6kz
cZGo5CEY3iP4o/o9I69t8KaMnNhry+XXa5P/6fJEik0TdDwwkdkqaFswZ8ZZhMozQaO/ldOrgRgl
gYqPJcudj9lkR2iW2koN9QFCCz+jKtgXaXEfEcNWtfSsquGNqGIKDDyC+zLS7tpBcpJ5coZWfB5q
dPTrZno2kDW1RrM5RfXwNWoxi4JozpZk476tw92QKodKzkFVDoGVdEi9ZEEApBYfghnd6m190gTt
NpjUUzhOdp/H5yHHcIQoHZJBeAnG+Mukjud25AVIPD+iG7XaiHpYRnGkp39uP+YapcwMlYcZkqQ9
j2qDt+UskAUpCbWSJtA6TJmqd/MoONddc7NQunYcutjVYvooNAezR6uCihQBnYSmNE4NUmfcu5a6
IHstrC0xUIYsQA0hDCxGPETfaZ4O6Y970SsdyrqScbyVA2A6A2BR34R9oeuUorzyp9w8tPnTJKYu
Z/d4ZhgAi9N0nkQJazJTrwvxjtS92I1Vq3nX7Wm2wOmw2BWCWo8XNG1esqvdZLtY4lEaKyXE4Kpw
XDzaXVXeZHvZL1Durn28wEyrdtCH2T6BbAHDdLyEGV3Yrx8TDN9QSVOJykq8Q9CuC4mA+jqJx0NP
zua866NT04SuUEEjsaisvko533T7NFxsMufOnEVDG2UDJbFGt0Lx2zjwmq1+cxouJpgDV80k1+MG
4ZIWFoVVBtFx6JIHIatvS3H8WHrRDgrDMUrDSZbk47ozbXZOEP1inDmKaa2MXUSzg8PHcqseJAej
iOlRghp6hMZHDSPe0bF7Dl9MqlPzb1o3aDLg2kdlTmisDIIEJk/65FQ/+XKbFKY7DELjihzc/G5w
C/RstC0I5doCNHq85pHfhDuXLWCOraRAT6IeEBIPXn6WnMxBt0j6Wv7ojq1TvIV48paDB84qbiKB
51vMQZaqwUxDWjEcIBqFjCEd4DVedMxGxi+YQ0D2gjdbt/nMXn1uthOo6mQhAST+FY5k33M32H8q
oX/vfB5aqNs49fe+sk0qbVgNAqEK3qM9oyHNOJSHfEefnFTwvfQLpzoNqJ3Tbj+waft5buGCpY1/
5xLNmtUZ9Nq+gaIzCopHiADiFUjfgqg53HX2vxB5pZ/5iiOqTDQzF13RINjAvHGGt4L2EMR3kVnt
h3GxCgxbLhIPyDmfX2Vim9xQhGzWcfTkgfwQAzh3pfSPnPNN/5JfVmXIEGqFmjnIm5kwME3kQjYL
+Bg0M0rLeG288r36tnyjZA6Jpz/U/vhAx9gR2+tOkoPmtAZ6c/1uc3NXP4PZXHMpJyj54Ge0Lp0C
hOrpl+Z2OuLCoqScB9WjRWoIP95xD9mmF64sM7usao0ULXVJcw7Dqaks+S3z6CMf+pL7BnV5MfoX
mLL1xCcro8ytoWqBXAldRTwMsiLsV4XIkYT8FaX60luqJXADFbH/9U+92QC6NsrcI/IiCktVoRtT
gwhOEdxSCQqaRSuTU/fWP3U3/F4t3uaytwdp+3gS8boRwWAldII94hLO69a7vrTNi3+1ncwd0Qr1
XAwB6OzoMEtx2+0k9HOLR260SH/ur4eFSIaKHg60uTGATEY5beIazT2jjUYU9Wf787OIkzlkvyBX
2NsDGDmf6cxjYDrXl/iZ+btim30oxl2UVSLNH+SzJfu9m7yEpt090RKSAJqXoraHn1kJihB+8mSz
nk2Mv9fNvhXneiSDWGtI2HjZEx16gOjMLt/LTnFfg5KEe+Nuu83FHoMGZdeLY6bHf91C4e4zFxge
VKd4blBVlp3mRtjzjG7bNAk6JtGe+kv7sEB6I9Y69OqP2req2gdkXyicJr9NQMff/j8TTCABfhJB
jSiXvLB8FaWjOvMegbw1MP5ZaKamNgVqfeO8WEP6NJWtNci8wQ3OMtgYIY8FJNKosAxSoxkK8MiQ
3EmfJXgJPXWTzycR5qyLjRTmSSlLWcPtIAVvSUBj4JtkFnn4SL3q1xP29+dhL3h9GKUgSwFWtD0X
RenoMbwxQf1KOWDd9Das/etHmrcq9uapMiJAwwIiSKTZLxUG7vPupRr/o2N/plBWj2ldC0mhZNg8
s49iRyGRL9eYd5EJT2OJtx76/1eG2jBdDKOuE9+AmlKA5vhxyp0+1v7rd2IulWHUhckYsG+UaAcd
GS16hSZUZhQbNNoFl5J8+66+uAVzuRS6GIsxmgX8qt6P7WIbBIpY4mPRnfSFR/X+mQW+5oMMRBjo
3F66HHvYOCmGFxMvg4jAU/7wya/hfpLOQPsaj1lXOwAH/ehV9AoXcbB93Te3Hz2mImrAfdM0WTGB
MDXQ7ExwyLNT/FZiACcCNcOyW3bE+cgRrYBDKfV03vo3oWVllfm0xMjaYMYcDGrPs1eX4hdhiThj
Rdsv2pUN5nvO0O0hfV7BfbwR+oZW+E5ptiSnxsO2tLsdPe/jU3uaDhM6pygzHG9zNw/K6hcwHzkB
p36o9YBpUEbZerGHMpkTlpyAgbeVzF1QByC07mokmwwZGvWQqw+RT+M4ySZiXhbCFvKJRoSxp0qg
naNbqK5XXo6G4N4ZnqczvyuSsyK2kt+H4BPSCjrErgnWlA9Op3MWtBnfrdZD17tCMG1Mi7yc8OKq
zOU2XtJ9qaEo1Ycu/uFUazg+wBbrexP1oCUAtUBCBLseWnsR94nKo17bLmasVkT3dLWiLk9GpUsk
WkuUPBOShIHXuTPkGCmpOC//xvtAzAUw5ksmLj1C1LFAgS25EzGCfd3jeLvG4EMjLFOZyA1QaZLe
RQ2JTXOCnB/xrpvZfiqtto3BiKRNSiWJ4QhLKn/LZbh2a2TnIJrfFTVSrXwc95r+U5uic1NpXiYM
twrGZi0wY1RWCGJzzrK5n5FBDJAsYn5pxgMnkuhJc8Sb0M0xPuqI3gyiHN6jmLfNDHYYi7GIYgmv
qcX9JGd23RyG9P36HtMt/OWmu2zxZy555ZlNSQyQAaJyoyDG6qbUHqov5fiuBoHfGgnng3I8ky2p
m2kqZ5mJBenycyYhpuNNX9AdubYaBjn0UerTUsPLkA6FS7vmSMV6swMvZ8bbNCZk7IxZGsMW6ble
ClG0ypy4Cp220awOGgUldKGuf6PfnAOC566hKnhgM/ZSKUskpTFoWkYDfxEGPpB7je3gSbUQb7mo
gvEyQdsRkHkxySDWtJTapJv03nqlBdHuUf8KWISyPBjiyF6UQK2AnvcQFzNV2ag+zJeysBQCtvOZ
zzazfRAuP4ZBtLIv50zMcFODBAz8Eei+b9B19KQ/ICGJTgXa7AQ6iZTL47TtThe7DM4h51uTosS8
YrJv6Hjia/2gYwcirzkWP5uj4oOa2K5Ao4GkJ1E5t+D2YbkYZ8CviqdgRKYB9RrlpR5QpkmH3XW/
4m0rA2d1S+S47XBRhO0DmJzsCs2hiupcN/Ib0Lysg0GxjIwEdvDwyWIrfBBdZYe83lMKefnxlh+d
bCdoLo7LFr9SiURylYWAgM4e7QbSQrQxojpWEJlu95qrUvI2OAwvK0V94Vfo+XuZ7OhlMwlJFE6I
Z6UyPiA8cloMgPX996bvODsqb8PPxRSDcqai52pDq6VkuRlddCuAR0g6q3fBS/+l28fWLR1pDXbG
48tnu0TxI7sngzX5lArw+sfl/RIGmHQtoxKKeJ7EGhrDlMIeg9CaphfTAH2l+Hjd2HYFbvVpGUzq
xGBJUxGwS0e3tJ2xj6EAENriLvmTDNHKEIM3iwJaZywh8OJZdlSx9Rbj+T+uhYGWQiqb2ogAaQME
yA1IkMgQXe7N9w5ENXW/S9HWFz5roADl2OW5KYMqWjFDRoh2aoyH19HtX2kH5+KDOQWChrITHRL7
O5dJmYNkBoMzmtTpUpwBRoNScmPUDJfK4yyLOtq108eAjJrUipnNuPi7j2KP+Sh7+opQxh7Rvggi
pX+hc07P2BWD7GhY089xU4d4c9F5FMqjPhzlOzr/gsHdfzHcwzPH1If6yUhQFIyg2Ls3DLu5SyBO
BGaqg/otVqzK/7PI82+EYYfAQkwsBmKBLGwOD40Hw6vF4U5vFw7j/2/SGxc7DH4siJUaUqo0CZCB
qpmgsgqqS78AlfgEuXp6tWc+jxiN444mAyNT2qV5po3IboBFrOrOWfWD4428r8XghyZU2jQEAOjs
VO0xWwMWJiiHPNOpM35xh3OiTQZJsiGWQiizwBMTXXfmpVVtKMPsZbH+aKqRNz+7HRKZiEShZkF+
oTSIAyMM6wxPoL7De9wwTmCscErMeuRT7ZQYH0rkfRU9X9/Q7SVejNL9Xj1ShGEWZJN2gvdq9YTG
zV3bpUfSzI6Zypy81HbpHam2/y2QcclprlTIXAAgaVozPtZfUKjzDa+7yXxeI9Jv4vqLLcYTzRks
sB1BaNTAFpQ0ITMzfMWAzrPhibvHwufN527yBtM84v8Wxzhm0U39MlTg8lEh2exFe8gF0PKjCS4f
NHLaGAzuHcEXbvSfjdV9CXD8/jTtdvkNjL/K7RJXOrSE/IV80RfoL2JgAS9D67rL0JX8is8XK8w9
lyx6rgQE4ViSnNL8nBQ/B55eCc8rmWsNWhJSmkwASAyU22o82qB3tAS0dMWi5FxfzTZkXVbDXG9Z
kCp6SOcRxvIoyLqVazpnv34TN/9tgmW+GCCHHUN9hZZdmtxG45ZLm271ABw+1pjZXQjXqPel05Q2
lOhATHN9hbyzoDE3XGmOIfom0Vac7GE4wtisAI9cZquEgDva7B31RuBdP9tRw2XNDK7MdTyZYQmG
WdqNTsAsTQQIFBDo18pW9trvSk7NjgOeGoMtcq6b5kQD91gsXVm8l5bnyoQMiz5j2pM4ugDfCbjy
IHQVV46CxqDMBE7LQQPdGqYCqz0mSQ6pLfm6TzumBL5QGMdVNQZiBFDTijnSdmAjvOmfIZB7YzyB
7YNY2kFBhYS43J5b3q6ygNK04jxIiI30ctyj934XF6MfzOE3SQ/vwedqaSne6ESVOSxU3CPDYEwu
yKUW1thYqsorYIwUs4FnrbUryBURC3E9XXDyZQLd1vv108JBN42BntDMRr2nogtD2T6pVX4oemmH
zmPeZbhlRxcVhai6KUGvnsGdMhBKSS7LFPcFpV6P3ekY34tUk3L26LR19FoGjvRHPLkrs2xBI1BH
6E+HiObV19meXf0Itu6PyU5ai/ZVcK9hzirZikagt1qrUZqHwbSg46f10LTvfanYd1be27IXYurn
dfD/LFO/XieDP7GOdsYlwvO5AId+or4ZEW8YcTP7sjbBQI6Z5VJYd4DVPksdo0qdUQx9OXho2sXS
wu+y9CAMYCNZTk2y1yf/uptuxvdr6wz0GGgFVtS+pQFOcxLd1u720WglXuo3LnT0MjBFUdoMXn52
62Zem2UwSKqllKg5JoWjsPxJxG63BI1ThuJD0k3315e4BT5rUwz4hAK6gtsCGEB7nqQdDRZp4xGP
IWqzXLq2w2CNYi6K3imfYSl9byrHtrU06NeDVMwTzv0ImlcqvlS9BpDugLQNsiIksevd9dVuQt76
ZzDA01ezim6WzxsTzRLg6S9O0Pn0qZoNnmz3xuPioqn8B69Uy9tlBockNeja2MQJpZmfFqOuSL1C
2JPnNxwzbDFEn+pGrQ3zLzPKEe2vJzSw7Xi7uKlRtNpFtg4iiPVQphUeUWXYv4+y3FhCPdxnAp5O
hWopWopSTwX2qM4WWzd47uXRNbUywVh27HWTAV2vxDxFi3Jr6J0TZdoxl9GBO6i21k223quOHtQ/
AzP9mgjBl0wZEgt9IMcqoHrKkJebuYxUWyHGekEskBGBFLmGwIbSDGE+Ex2ry/3gJrt5l9nZN44T
cvCaHVzUc2NJa7PG8Tb3cvx9NAxr0iV3Gmer6itLFXAu2jtFTWyxq6xlAu3edE6HwSZ5417/LdTf
2dhqvXAG4LK2j3p5wvGfUGTVy488vhmMR1Kdyzm1S6XdXzf36YHX7DHINqoLIUQAoCaKXZzKY5Ba
+bPiGc8E5VAMKHeu+k2/R5dnS7UmMJ+Lbt3rP4GDrex8owQBwUiu8eoJs/YYjO3dOKZutohOFUS8
RxzPFgN6eQp0NQY84qb5a56EViW/FU1olTOPEYV38BlYE3Q8fUA7iIM/9xaSGtH0uhixLQoHoX6b
m9MwvVzfxa0oee039AetMhpTG85LPgNpaI0+0gu86DLrugm6OVdcRaETHSsTyWw06WwAqoUYgxrd
WySCEv04R6WT8e55znf6xLuVKQnCBmlJ812RafzQasHTZBRCo0pw4oHXS8E5/AoDNYIqkKoucbeb
I4Rck+9RkEDPgDvtw/lA7BCTVLQFWq9w0IRj+gw+pb9Ecav3xZ/AGZ0tGI/m3fGb/b0rp1AYMEmI
GY8kxy1Xu6DlOVAZxxCpw+iMvkevP/JOMm+JDJbUraxWJEZSoU2IVQp+mbxd90CeASY20uK5asoQ
KYVB/xAwm1TyXHzb7wjIknSiKYrO4IOyqEVY6BN6AsV+N4W453KlfBrr/A5UdB/XF/Obr3MxxmCE
Nip1m6sZjqxu0zCkgbIXhItiO0l3orOAJYmXhd++XC4WGZAQwEYqz0qM92U3QLlAnu/AeOr1jfSM
V9keik251bWgiuAsdPuE/W2WraBOS9RPMSTv8KyVPEPcUcmtCNM/1bxDitCPZiQOMt8svP9ol8kA
zYE+S+aE8l6ylx7BULrPD4nTWeOHjtf0v9Sh5mwxS41txnJrRhGa2frGkj7w7Lsff5i5tYCmCRH1
4qICgWrxvKPqCbygdvt4XPaZeZqBmlIH+uO4S+OR4DO27dfrO/qJhb9eARcLDKAIUDdqMkwp+nOI
If1Ox4NriAIPqfvBSqW2s8JguRuz0e9CSLnXsRdXoDNKi0dpbAUrKbud0oFrqY5ewBfuRbO274T4
Q8mLt76pn5pIAA2iVtrIt+zrgnhJEt8GlbKrFsUdewUKW+b00JjLG9F5gdD2hX1ZGYNdCyQnR1WF
r8h+4FdoqJN82eOzFG4/nyWwmxJdMSX9c3hudbP1cYvJLAUv9E8SIegWD++0lmOCv3ne8dLzm4ta
GWPwUhYlKUqkzwMQ79IDnZ+R3IRLS715vldmGNQ0g3bQsxZ8APUs24NBHKW5w0HgxImbtQZ9ZYbB
SykooHYF/VwqdoT83xflQ77vUeWgI6sGipbQlOzB49KBAri6J4iAKqvxzT2X2oEGBL8cgtXvYFC0
Noc6qluaTPLNbyC0PKpW5wp+h6Qyn0iCs7dsFn0ZG5LlQw3JwKH5XsSaM6nlDWn6P2hbXe0tmyxv
9KHrNGkCVIpgMYmeZG22wlnm3ASb1+tl51i66C6Mlr4U4fxpLPdW1JpflFI40VI0pMJzzpI4zs/m
xqNGTvNOQzQyTd6YRLagG25QQgMes11ibViQzbrnc8rxlsgg5FKpy6RSRalGG21Nx8lOiN1Mb+hp
ca6DMc8zGMTSsnBpB8CWLzb6uTDDE0TNzvO0+NfNbIcpq4/GgIiUy3EdoT3Xb0Jn8sJdlNmf+RnZ
Brm/W1VIDPHilE0mobU7MogSxn3YCyOhab7wTbTbc3xs/faH4NYO7u07tCjw+Zk2b+7VOhl4SUpD
XyaqJSB3jYPCitUN70N6rrq7Rn1q53fOtvI+H4Mi3bRoVULdk8rlqjQrrdrQ10ssA6MuaC1TbC20
k1deRoru3BXwIswjLh60sJ0C2gQ4TLZc/BQzHfkh4gjaS5X+UYR72VLCBGCq3GmFHCNeF2Z0yBWS
s0w1wkx81nj+1i7gQRxC/TSZ9SlR1Md47l/yJn4WGpWDO5y9JhTRV5cuJiTyyOgoujV7uZKtoMY8
MLfKwHEgwoRfXSio2rKg9d9Q9aembW7CqDpPYYn+q2LagUrXG5SByyzHs8oATisK3djS28gMlpco
NW4KsbjrJ4xVhsJDkGEul2SYd4u7b+DTPMcT1Lxk8QiqrqcuqV0JlS06mpYa6W2kRY8cJ6dL/sXb
FFBlyJohSyZhsCOttE4XaENo7VLGPWKnKSL/AQJi6HD9kR14XcbbwAHxJcPQNCIqbCIU/OyzOevN
pxRHa1EOq9I3vpfRTrBb8DTm3jLd8wdp6R7/usyLVca/hqqsx6UBXKGb8JxnnWdm5p6zlfTvuGaD
8S7DCAetxDS9R/vD6Asq/9LtNJeKmzS+xqPy3Lw8V/vIeFVVJUY90uoASRRMIMemJVXzSa+Gr9pS
/VimxDFVslNbhXOp8eJjwtxqAejOOtVE7VVBiwDqH+mN+DiBMiuCanjombyC/eaXWyEU46BGr5Ek
ktCYOYIJEPvqRrcpPEX3F5eWs0OPWz/jYRFztSXFFM9JjyPRuulZfwx8HEDMpKICCoI1g1Zc0F3I
tcoJSwhzueXdoKDagcgLPdPf8rcOJZbcbnbGE+0wROb30J3/rOlvdYuzY/WFQkwxy6lkox7tUUND
Z870mAk/OSeD8w3ZCfoR/Um5nn1WskQ7+14/BD4l1+ys2RPSHU1Zc9mJOdvJDs7nU0XGatKRiIqi
Y6mi8iknFuK+uz7gZZK3V4fnIrQQFTzYmHOPP6qKKkVit2xjx+yeu+b79f3bdsiLAfoDVpdjN+S9
urRIVUeK3ZPQzovEnkVe5p1nhTnXyYxZFJGm7pIBkU0XP1Ry4LSFyjnQvN1izrOWJU2fU8GIoqws
c8msJHOvb5e0CY3SZb+YAyxFbRiXAR7VJZm9qZcxik9yvx/JixyX9+is8pXQfMnG9ICNfZ210uvj
aldlyuNYGgdtyA5dXx5JAtZneTir3bjj/MDNm2L1A5mzPoxdUKnDGHiaNTi6l0Kc0HQ7S/czVM94
6q/c7WDi2ISUzdy2+LAIYSnRoZ3ddscn0DcGTrhvjqMX7ar72OlLJ7rnBbObvZU4Fv87HGx9Naqb
fmmXDO0k97OLXqcDVFcswzKgvcVNptNg9ZcLeGWLCWZJpZA5XQChaHX8Tn4knmCrVnkCH9/wReCc
ye2g7rIuJqAIZT3CcH+YgrsfzwGQrdzORljsoVotWmmt/5iq6KYqVU432WbL3Ho7GayJOrKYIZ37
BZe8Q5mC0EUp2Ghg+6Ct08K+cngNbL95XV5WyqBPM6gj2FsBbz14iRvNhXQcjdW8BhQDp/ou9XgT
JhyE+JxTW8GdKUZRLWRIkooZ+dEK6WNSEQ4I/SaIuSyKQaE2j2KpKOAqlCNPcZZdgUS3BIpjyqTG
y0fxFsTgUQu5eS3pYayQsxf0vp70gifBuB1WS7jLDdAGgE6K8f1AAxWP0SBM6rxiLzloSxF2xksM
njYqKx29zgGIQC3Cg1r6GP31yF3MssegBRGXSYvTn/w/SMqO3uhgRJDLzbyN6RdDjOPLvbAYYYKg
rFQImANMjPsSIXObCBPCU2jeRCOYwIih7RShs6/D9XYjjoH3EQjJKSUs8/2kRREhCYIHXAoOx9SS
TCv5Hj7U5wD/aY8/0Gt0CL/nmpvlCEvz2JrRJhd73JTLJrytfgZza+hLUpWzqkW+Lhz6VkQsWvlS
pt1o6fQ9It+GUARltxp4Agb6tDTwru/Cb5D88gUYHKikmY6Zo0ZUzpixmbLGKvvgo1DTU4mpEaQK
vXBqdo3ZoEtJab+j6ZXTfLkdoFx+ABOgdHUqSGD4QVw+voXpsxE/SH/U2rU6RQwsZC3Eg8Ie8Cqn
3S4a7qQcTH/LZGU1kmrY4fRHNu7/474y3kU0oYuDEugAHrhTTGdNneI4e8RLb7m3MT0l144r40Kl
KXR6YCIQ76l+T+oKD8TR7luPKlp06HaUOBnezfk9fbWhTOxRKUFqRCKObbLPHyhJxeLX++DIx1gO
PrDDWZrejWobqn9VhwpvQnUICX+ft4PUAa5sICvKteiSVJOZwlB4qy7DTtNLu+7JYz8H1nW/4Fli
kDUv+/8j7bp2LLe17BcJkEjFV6WTK1dXV78IHZVz1tfPYnmuS8XSHPp6ANuwYaD3IUVu7rD2WtHY
MBk3LfHbJgPTKOZuCjdKBC58+3H6+1ZZnGNtgrZfNAaAC6cA5J6vlt4IPIfg3vLDV0nZduHC4OEk
eCmqQ4kKam0IfINoFZxvAAMAHdQQnSdw0yLk13fpIoza2UX89O2JrKmqrst4Y7mznIxxCqg7noEi
aX70c3hWTdA9J22xL1M0LQC3owl50SPVUUH6YrWY22u6p1yWYjeZ1BvSh5GtGdQzillEDP/WKrny
2/gmVB+q02AEFVopfafC/1qJnYzmWe9DkMOP5DmXcrcxBw8lXl8O1Z+hMV3mUvcjyAXbYU2dqsh9
Vbag0Vm2R0UZvihZelA7tCML7RgWjQfmttc0UPdj2V/acDTsOTI9kPk8W0t3iebGN9IEeDz4kMj8
muclhHrouZXK3Ika82Co88VSMyePyE1ppo7ZqH4fTafZUnDo0PIsi6NZS/tWjjI7m0HvqmleW+By
DXJjt0H+cP12vWHWrm0YFy9leR6a6dyD1O+PdZsckidWsINuW2XTm/BeO0Wu5ZSlndwwsRpyim9r
Vqdw+334KALlbAej7weLb7oN5VTXHa1SNBpGj0IxFWzYwL433+cncRixHc2srHEXPjSjtJQGlCmr
r/kXaMnsqGKbu7eo3tPdugTuQvLIL+UbA0N0u/6HCAu7DRFf/QIukpi6tLHKEUFjA6LZ+EtxHr8w
rJXkGU4z20GPcf0MjVpRIryZsq3Mcj4ix+znRKweI94pKmohlW/i2mJNVMg0k3qR7LGL91Q26n81
UrEyzEUV4wRe+7jFeudj8dTcoZjYINVgaJPgZ+hEHkiVlkfyInqr3hKla2eciyyQQiXBBD+E4Nw8
Fu7yo/JBDecMbryPMXLLZKLRrQOIvIPao4zzXTmWS4Rv5nbSulo/F3Uk05Q2UTBBU9mfPeqiBPMY
QnEO9AEgzWwYH5Kwmrrtq6kFjQyqauQN1L7KIZPGXAqtwatWBt1zkhj2uIC2LU5+ABpwV88YaFOm
L2Dp8idFg3z1cFbrAEp/ZrovjRZ8I3F/MBPlFVp0X647HtEP4/YCQqbQIwFxxK6RUP4kX9FRK7TH
LggcKRP4uO3MnbxvAvdgRaSTekkD+VjnV7H9V0UZ8y0lJrOYgFnsCtXPt6/Y3xb5as840jDOW8TP
0aGh9tzYshP9QmKA00b31sMS2vS+ALeCp5+KiyYKNkXWOZ9OAy2MjABBQAwxzItS2ay8ZoE0Pbst
a3t+DQ/4tM13wMbBlCmCdm2DX953m9fv0YJugAYablsXHIMZCjeVHxy6o4q5Iqi0OPqddqm+w7n7
AG2Ud4xVWTwY/rbBn6/8+wfgnLtkJSo0MxAGMznS+CbNIbfDutbdj2C0LW8Bn3Puh4XdPcR3xCUv
9cv1470Z6602gXPttM+kJGW1myR4zkMPSaI1Cpg6NgWijJUNzo9XKp2aisnkJTm9N8BaVbT6jzbv
nEnpbgNJOyWSvtiYgDwWETk2WeZEihHZS13fZiPJbA1BShD3np6WYGMLwHF7fQ9E947Hy6O9S8ug
QhO99fRj7i0nVCxw6J32gPE5L3kOvl83+AYJuPbVOUdv6WMHyAC++jLTk64uF70jGC+tQCGm7a2y
2UuRDDlPTNBM5qljylIhuMyi1g2y5ltkYNAX8Vdhy4Zy0xapUyw96BdDSEjWLT3KVnprTMZFmVU/
Ggevq4vHvIl2aT11dp1qtjHSm57E7lK1ISbphkuvNw9mg8F2RInqjIcn15xgqc99IXvaqJyjZkhR
vVFPslJ4STMCRWHIrW1N7ZMUTfs+heZiv8S+bJQHs6SXrCFPAxhSAD48jZF8Fxv572U29r3SHZJU
X5zr27ldS1v1xLnUi8QYi1zCkM0Iyw6THSh/p8/hDtsF6pniW+ForvXrus3N9HVlkru3RpUo3QIR
iV0TmF4mF74UmpiTlxGalEpx21fSfmjUXW2JyOC2H+eVZe7GxvNIR8j7pbvSa/9Ed4ZP94mr3sm3
s98f1HMiZFLbDv9WFrn727T6rJiwuZPv6aGBtgTqr6fA1Tx82cOCKmzhxb4o+Nu8lBghVS3U8aiq
87MRud4UE6FJBGzi4Mpe6pmSDe5kD23rY/T8DxjM2CfjL+XaIPcakbmgTcIqltojA2WlRzmxNSAe
bOm+gNpsuQ+EPPNbwcXaJHdwAxLMo1FQ5v2pr/5O0PEs7dljvdbpXr1NbqK9kbrT79gVFie3HP/a
NHeASVdaCcB8DCw1uD2EDJ9YVb066ZGdHpgwGRjr8Jcoxt02a6CQb6D0Qnn8kqyj39KybmKdgYgh
xwBW8lxOP69fzs1X1aTvVrh9HSp0sLI0gZXGTg7sZWfp4XSCHDw6MGetcZZj/yYLYt5Y5wABp3v9
F2ymiOtfwG3v0tBWyWZsr9zgYS9gnz6EB7UBn+g/IZhhl/7z2X1fMOcUZKsydaPHtqrmY10V0BgV
xGqi78b5gCLUJ5J3MEBzCzcR8ppRd1TKVBAriNbBZV7o0GnRFCIcCaGsHQaaS4dOUN16SyWu7RX3
+Ea6tcTGgrJQB+JopiMXH7sXRg/F+nLxE9S8beW3dNB+XT8SoqVxiYTSQPxdSViTO3iZlUOs6YIw
RmSAyx7ScewDg8mv56n8nVDjLuqkp+tr2HxpV8eaB4bIOYGIS/W2d1BeNjKHQpXcUhzrAfojnvWn
CiE/8g/EdtiF/fTNVBVBpAFmWNnivhnSu7mRwX6CzJhBtRSb5cN0V91USMdFPmpzI1fGuC+Fpl+V
Rz3eOyutbKP+VTTfrm/j5mVaGeC+VDBUILjSoI8joZwRQLY9zntX1wVWNnEEUML+301TZNYLXOXU
UCxcyGhAjSn904Mrhr2hJbTNbhO/dCyn/xo+vfFD3E8XSSgWwy7q//3BFF4sx4A0qtGw3s+Qv6rD
oSr3keVkpXd9I7eXqBmWiZdEVTQeDwVO7RqKJoBK6PdvMjyP+TE41BDCYzI8TImSsnpNe2Iy0kJk
5FYMiAGg/xjnL8PYFX20WGyNfnMAyN8KbC0Ax77EIIQ3jY7gs76tLsGPCFqVmEUZXgWr3zyoqx/A
RSx0RF+5qYAzGiOni9z6pnotWO4OVj219TC1Onwn+34vsLoZtKysco+rQs2ppwqeNgZPwRx3GTvU
nfYYiP/a+zObaWYkauFjN9rK4bpt0YK5VzVOWiMyEgON3Zo4FDWSsq6d6ya2Xdxqeew3rG4N0UCd
EObIzTQF416+4kKcsr0EGCKc/UTZK38Y4524AvY2rfrpxugqULYa5FwgJ/DR7igFYxMEyJIZqVn2
2n5X3PiohHZ4P16IZ321/OaO8R1Y9+nd+Difs9yubtC5f6OrS+3M6/f4911yFJZpNt3V6pdxjzIZ
BhWSXXj7Gb6yg8BaedPaiRtA+qkbXeZDUPsVnbJNB7Iyynn8Vo3zBJkxKlPnOrMXFx/jOXfk1+4F
LuyP6gOxcLIksZIcO0LXPgPn/JHPhlEZNn/FxfFeNhEWLAOWqkBeqzpiMkOIbdk81ZCbAn0P5gIw
xfbxy6vyUIVlC6agfsb5SgNvpMnsTJYMZcbsWCfxt9GIaxuZM7UHSIjOSvCSUcaCk05fdCMXTpdu
vrarH8RdAUtblCrpUIxVd7On2E1hsxlaJlag+/Mp/iG4cSJz3Mmf2kVNFaZSEt4wc/Gx2f80drPb
OPOeCjzIdmC+Wht3mLNiKJqYQfmKzCkOqhcewVNdJm4NUr3MS6EwIICAbb4SK4PcQe7koS5zBSVW
0iVId/IRJf2w9ctZQjErHz3A+d0IqNqmknaCjd08WOjmE0OTLU1WufehWUJCsiVB5wCKyfGe6E57
H/m6Wx76wGZPYt/ZwhBx8wKtjHLPQ5XMRdjqWC+K2IfhqYKiqnnQzxEU4MFM91tob9M7rexxt2du
u6QkC0IA+RjudchuxmBKnHKbPIFoA24ieg4eqODl3U4wV0b5G2IqcofZO9YRG9w826MaxgawDSc/
BF/bBBSDGMgAwY8tv/Qnckou2pPg225emtUv4C9NLpmmZWBWLToDEHeOj/Mdw2lSaHv+A5mxTW+8
ssbdGq0Is3DM8ChGxF4aV9ZttD11EMEyVbww82U/sDEB1A5AkomaFJsXaGWbu0AKkSY9HnCgpjwY
nVIJjl0wg0ZmVu4VLb8EOTkmFGS7k3Uj2GN2Pz69BSvL3FsgY9YYFxdP8uTrsw2evN1ga5f2TJ/F
BRnK/rBPxkwiUxCKIl7mx5izoFb1YcEy6Sgfkyq9nYLONRdlJydo9SXN9yKez6Y23ER6eVwMQGZz
ADzjye9BqQdJja9TbtxXc5cdwqzYG7T/HS/UTgKl9GgYlnYskZ3VNYkzytMJM7DHuNYmLwUD1YiS
f5sXu7zo/YLKtjpKlzAGM4/W7NTaeF5ARhK0WWELtnfzw65WzB0qJbdGs5Vwc1l2AmVxkNKi06mA
7bovHIAZfMAuKvTzUcPxCkf47Ig2nDtXej418cLMt38CNL68ElQGuTMntnVTeb1LgXQ/MSl71mRF
f+L64kVr544WGn2yBm45hrNibFkdcJjMWYlS2e0qKtgzEVrIsmKZnJuQaTPGFYaLEFVCZxrU1yBA
BP8RcqP2V3vodsKkaMv9WzLRNQVKqTjMnDtOM2VWaASp2uRA/aV1s9AN433oMaIu1e+yX/I++hdF
o7VJzhmTqiJhHQKOAaYuNfwe/RuxnvWfz+1ht+RlpjLuwRHI9BkEoIUm8DRbD/XaAncTjEBP0zwu
4x0I1LxpCN04E2AaNi1gsoVaMogiofrNxZhZpk4Ja7VGQEi2HaJpQ0QPy/4I3oFZqgy0lWXqROVT
/r5VU5XMCOMWtbN7ZJ8hBmHzHE3kzNck3bl+gTbztLU5Ls5oIVLepTGeJHKBnzxmPrq3JsLUwVOc
V/IP8Lxb/sJSDaqYFgXRBOW20ILgWjzG2EKzfYiKpynYD/WtqWM0iha+mtxfX9+mNc2AuCAyQpXw
sRstUEKZExw6pc+8Np5tgzRofoIkNQsQRd5LgLBdt7jpK6yVSW5HlWky+yFqAT9wZahMF65a+glg
6ODapShfaL/UYi8wuRVXrE1y3gK6XkOCoiILFoNv2VNzwHzpzkgcJbfBVfhF9rsHhnvQqMD9boKj
LSbfrRqGjn9ydzqt0onoY5jBTdU3xj44kFu4fPBchrf/Ci62tsXd7nBR+jKq0xRhhOIXbnZbALgJ
MBFDqlWpHcyuYFc3LzvgeoaMwB99Fm5Xq8qso7bExCeYCXf6b6aGg3ElDyTeus9mIdtjK0hyNu/+
yiL7RauiyaQNqZRY6KDrffe6MAaKDHg1uf1W1sRfchzd/+cSue9nxrMRmDJNUYRiE1lEexO5B+si
NG9LP5BtMRfXJjYa9ee/t5X7jnrdqrNaAQoE8iMUodOjftB2qp8dRSW2N3bET650ZYlzNWqSREFv
Yjs1xS0CDF03jyw2Ud30ktyabnrI7xJvPkCp0GWQP6a+KJ413f6mEDrHLJiqyzzvkpzKI0B/dbqL
i7sqO4MN082tP3P6KpWTyPVs+gEoq//HFndi5260Mi1aUqgxFIfsjp4xjP3b8gYnvJN2qVs44U9g
QARW2Rn5vMsmUQleLFXl8cGF1ZXhqLcpNHq63Rx9mYHwMpZ/48eNv43wQF9dWTrVALHvLm5jrw7p
WZPnXQN2imQud4E5OPIsCe7/5row+mKg50cwA8Odnr6lcyBLOKcZqDVlcir63FNCzRNcwa3syFqZ
4ULYqpmUNjWxsuDSHcr70LNAX6J4/a14WGDToTECAllXLEvjg8qiTQp1rPJ015ujp6FZ3lLBajYt
QPOZEE3Ho2uyeH3lwEytmpQ0w3hgGWQHudMfDTUV9WM2D/m7DX7kgVSJ1YxMiYkxsI4307k+Knvr
Rn6llwVswNNzWXvWQQSt/LwydH5kQiwkq0gC+Om8hIIPrArgS0JF39XafN+YjeCMb7RUP9rgPCPY
x6O513CTSvXrAjjwkXgQoQNAmByM/Ma4DDMmx2UU9GJfNKu3gU75aJs77VWJikD2NkmwMyEKgAch
fqMfNjwlcuRHVgQCi5Rki6YeN2BtHw1z5z8NBrXOtQ43+/vkArPnhEew2N61u3IHrIFTI91JX7N7
abRFOmYb0MWPprnTmulaPA0qKvINnBjYc9HTq/pnUGh9H9PcL435CDm+5yHv9kNKni0diA4d3Rrw
JiWh6hPZ8PqlSEFAG/9WO3lnKPMvEgFQlo/6D6KK1K5Fn4iH8lhmUC7LCIcUnY1HIFz6G8a1oeV2
8UN3eygkR42TedVlErHUf37CPuwTZS5sdasRrFd11bJCdt88dpJ2jBcA2Dr1MJrDQ1GUorBEZI+L
oMemaaMpw5GItPAVEl6DkyzqaZwTP8iD+yyuvlz3wZ89/cf1cc9ma8ltqHeoGbUyXmmAhgbMsAz+
dSMbJfOPVpiHWe3iYlVSpqcIJxu3NR0mOWK6oPhlFYvgRVxsFDgsyha9MmcsBmTfQrjiqdbshTyr
UGm4vqLtbcPojqyaSOT4EaolAOy4BlfULqmmfdT0u6Sof49mKhJi2j4OlgINJh0pN8+8MoGKXRlY
H2VJB7voASGebmO5spP+Waepe31RG8BA9pnerXFOOEaAEcsWGMuRnU92FdMno0oxLDS0R7mxanuy
0sI2lPwyJOOuXjCmE3XKZBPJ/CaFmPGah1a0ARt18o+/iXPOeqIYw4LqLFrk5m6+AQ8+Gi7VPj7q
broHoRJ4DW0GuEHAPhu2hXqlIMbbPrx4/RTUokxK3tquq9OUdIGWmDqmbDu3/VL5JUhMGu8v7BfG
vATWNj/4yhh3U4JJsqKqRaanGcrZVLNDJQ9OT4jTSGxaq326/snZF/0YwGJ3V+a4mwJ2TYPOcxfv
FH14aHKyn5PqTs3Hp5gYgif+c72SmcJshk5BAaXzxZ1UaptRlaV0pzT3fXKnd14fUXsKblOi2UpG
HAyMCTZz85auTHLOtI4APAXCIsZ5RgkiP+n5AwFz0vUt3H7FV1boR28jpQg6lyhBvbKfvwV9dJm0
zkuWBcPhxJbTAl5ocis9vFeHxAEqyB9q9aYdX+NUBnTncVzGY1B8TWkl2PD/4+C+7zh3lgrVCqSk
A9RqdPo/FTqVy4v6FD9pjv4SC1Oh7ZP0bow7SXkyL0MUslyPNH7R72WiYFoc7DVTJPC9ZPuOWEiJ
gHGwLB6yY5SJpMQN7ggrTkB4DyTkiV3eaIO9HBJYvQDGjV5scGounRPcSrvxEN5RD+Sn4CDxxr0Q
UL299r9/EA/jqfBqJxjoY13SaLAVP0veqDpSL/RUN/kyumC1D0BwuRcV59kX/HR92XWCXDRARHxB
EeQ9tKITahhd89Sg15H0/yr2X1ngQlRVCkrJkrXAT0zTXWqbDMJXZ/OWrkxwoeg45AqaSQgOjN4u
NZ8RRTWy/RdagA0HPoK03E9+izzt9vV4t6ty4LaedCoJCxwj2I2ewj2kn3f1z/kr6+IDBbO77iY2
z8jKGhdIFopazAnEE3ZjXj/EVftlshZQH2JULaZCahDm2K6cC5VzfLoBPmgZMuU79X4CY4xiKz9Y
f0j3m2/iJ2v7++k6Ul8NqGwedlQpy5QPMponBfQakwjhcaTcBcN8uL6B2ykifbfDdnj1Dit5GvaD
pLBbhmzpS/BH+2r+wazNPpVs6PE48nn6JgHacxGyDG1fs3fLXAwyW+HUDQHekfDP6IACRHFTb5Jt
gGkmZ/qDy93sRhR+XMGCt7/iu1nu7oGLFMS8BcojrdedJ7A4LXumFDBDDF48Orr9jK22l7uGBpCA
atWx+kXkjLOXYTya6bRiPDr6M98FvgGpl+bGRCocPyoCbPh2fvdunNcCM2LVGI0AOJMZ8nw7FXBA
QIZadBpNNq1a2sHP6oaxtAs/LXucP90UlWoENCIKVfkmiRSWSjXWWYY9lp36oc68xGdVqOIGtNnZ
vVgOdPMsrQxyV9Ok0RxgRDPwQRowgi2KTKGA6WjzPq4scPFIp1cy6eUcIlUB0JuGtjhaqVtgExXl
jttfbWWJrXV1I6lp5XRiwSrjTWdTUwAhJ5JjumjaPmhOnTrZpXwxb0R4jo0+E2LJlWEu2JA1abAa
02CKdbMH4P1xslMIXOs2fPcx8ESMlKId5TxPNSXmAv0AXMQq9ORoOmTqazv+/jfXfbUozsu0fRfL
dMEL+FdYo+zZxMn8E9WWfXsSqWJuRuMrY5xvIeFSTJWkoc6AGT9CQ7ceBrssTIA8GJ154pgSccNA
pMK3+QquzHJORslrazI0nJiczm42974aQ6RA90ooOwm2U3Cz+bI5pu+DWFPw0Rp3Am9a5sb31kPl
1YAsFJfsIgonNmQY2JnULR2j55qCCYOPl0GPpMmI3w6JFz5MT+0lVu30W3U3nMddu2PSGuF5Ohpe
fFDh0xSUa0vUufNT8JAggL2UvnRYnscfoiHljbNrUfwo1lPXMC/FnSq9ayo1CdAFHsDsHEsPQ/g1
SQXu+y0F5rwoGulUYY1tYpg8/jQbVRoNFt6OAf1JpgyWe9bt5FI38avTcr9AATDG6yU5+lk54Rq5
6RMmQBFlmU7xnP8guxHIY+mg/Lp+BjZO24efxfmn0LKapa1A/qznv7vuMW6ANZbPoGZ2rtthl+XT
8kEFim6pisoS3wYKJbmaSvZ0mqS8adR9jFQkgHJMl70YQ3yC8KZ93eCWA7TUd4v84dYrJQ+IASSB
fIx+MUZlNh2m7QyorzI6OxE+hh2SKwvklQhoqfYWVVgiPT03yW2vnofuecp2KNsLVqZuvI8fVsa9
j7W+mGYQIRIYQKxoq3roNyWBVLB5LxH1oGoaoJGY5DZk87AYMJ9lukuWyKlQWKy04VublIc5rO7S
QL/NtOoha+LDVNMbFFUPeVE5szS9NL12HBLzUEArL8g6BzUftw+rP0WSn/Ux2WM8YRem4x7UNb/B
KuEaKT3JUQfxlOTcmjpkZChE54YXC2OAqpm50iyqz29gUyCha2HGypRNAG74nssgh5MctSYrOgE6
jg+cItRczsNehT6zuZ/xykLIpRBOV37e/o92uaeuyzMzNPIOqAYyfVOgJJrJ1oPg8IpscC5JlRsV
0XQVI2yQ8Nh1BzZsYzzUbv+VcRWMJ+O/jog+Lop77OQ2i0qwgCBcUHro9+1RlLGJLsCQfXa0H41w
/j8sihYs/p3m92mEafzaqaTCAV/f9c377NI+WOEbIXE0yro2F+hjhsVjIQFRMzWQJtcelkX/ct0U
EXwnvvehgcFe6VrECFqQpy5tZ6QCQ/gS65Fiz2CVsrTgskjDgSTqg860Q2TtLs59Mv+ZjaOEQHBg
7TTTPKmZYi+3Rn2Mm++pCSSpKWN2MTe6f8HDALTTW5HWMlB2ewPtrCJSs+y0Oik6y4/Og0schWAo
M3Dl2wWjFzL+Q0zR+Nn3wyJqUAaePfkzC2eL/vlAo8D0Z9CKqs70OE8eEw4DQI4Jh3W2Zd7oturD
unjOcOM0gK4bsHwK9MFnfrJ86vNcolm+G+mrlmKstm13Zn9qqu/Xj8IGcEX54JW5nEKWzCyOK6Si
LJjqb5S9CuBK9SCLpyu2kgpLpYbKsAeK8qlT36dKlTcLGJvVFmpZgK3JtPgSkYHYvW46+YJGX0Wd
RlYgWP9Y02oPZiswg9L2OVVyR8KkzYyqUSZFdqzqTzTWQFtWym46gFFPBckzqq/nEAoMyyC7mXLJ
UopufQrer7a32yoHcAyAmBYTaT1Tf0vBrFYdNaN19ak+1sbgqSbm5MzOpclkm8lrVad3oB6wNbl1
zSy4M3XrjHr9S1NjAMUY9nMd2Z2UeKN07gDrJ/PPfEidwCjcUTHtegKv5lyeCkO+batmHxatM5Q/
+3H0gr62Ox0qn/UvlfxcuupPaEZ2S37r4eSYS+cag+SNUXhrIKDtz7RXj3UeuVU1upAst2dtP0Vf
BnO2+5q1jmJ/gO79jNKkNiC3lgKvxa5Y5amdJi8x0oei+l3MgZdZj1GbOnmKdBsTiaYW2UFoeJPV
+3EmnSFHtDeryUaPwM6iL41y247fioraktR+V0n6xu9N9FrUh914EHECVaQOAHCY4GXl3Ks2lxa0
8JAdsVwzf0j3uu4Y+IK36S499E/hcCq+zXtRVL9BnfbBLI+4AJSkwRg+EpbsEBxxACY7/DbszV8B
1G5AqsTCePJi3Emu6RmITO6634ngXdlq1a9XzhNQ5mEINE6OlddecWhvIJrUOvlz/a28MP0MNqpZ
H+hz+ghOsfJWQ1jdn0RV4O1L+b77FheVWYGWkkWbkS6eEZXpu8VtfrWp3ZcO06MdPL09mH7qSq/C
As3nR+jjB+A8zwRUQSbJWYwPEO7hUW8p3aOPMjgmgyLu1O7GeBXBujYOG9GQM1GLWCZ4h3jMe58U
uTqSzvSlvb5r5lP2dfIX1/JZ97HKmAi2dPMPkO9bIYSFWSv0YGUTWDbujIM7cqojJBn+4GcEdVvQ
lYCVEFUUe+6hRJEhSRr/hUAo1mroYNLAtdIwjfwxbw1BIJT1SRz4C/259KMd10SQin/+hMwCQLrE
1HSGj/poYe6NQFUnSBICxXFvtsUp1AShyvbGvVtg7+Tq2SdBjmwhVAw/UC4j6NhJuS/7f2MDWvYm
8LBA/RLu4ySdaaBNP5l+nQJvO0rjvgrbBs9DHQvSybco5WO6RdAfBXGNjqqkpfE5e9Ix6pNFN30y
uNUhPYWYIMWxAzXSXgzS3LZG0T9C9VPBvCzXmRiHOpfzMrT8/gg2+5tlz+bAFGdEdUJU0t5wp1iZ
ikFVpFSY8OYvFgTK0zjsZtO3EP5Xk/xADFCizeiQyagHWWQP1tqbZAQ5aZ+DwS9odsZgnLqwO+ZF
iaJ0YpV2FQWpLecWtKh1DPbIzUs0Vb+7JhXkKRuHSpc1zGdBQ0hGTMntixRZ4ITVTNNfgG1qvoL7
VO/+/NdxFfZDM3V0xjVwzPI33gqiJugzxfIDrfs+jWCxK/T4e7/0LyNBnDxFIBtua6myR0NabDKJ
JrPZxfh00nDIqA6Ypybzl58Cy59aTRzvlkk/Ji0G1vtMfy6GTnL6ABTYguWyO3LNHJeItbIR0CQd
0F2jzvyA9O823Se3wat5rrzBCw+63YFWF7MCqW/czYLvueGGGAZZ14BOU1Dw59xQusT5XCKM8IcJ
DIFK4+XSV8H62DP4aX2mpbHZFUin8BgHogykkvrE8ql+6D3L1s4YXXWJfqBHc5/6/31PEacHbxSa
4BbFN+Rc0kLMkIRhEeA2Td/zNjqmenTp0vScqFQSOSX20H5am6VTWMNBNXinNICMX+6S/P+RWm1b
RF8bEQA+Gd9YVMslp5hqsnz9wpK5GLjMv5M56BP/A1e4dR0UIMhlaiKLNPluUFTLc1SVsQGL5Zf+
uODRL1wQScoFAo7Bk13zBzDzvjDe+FxfI/raLhdeTWQcTTJb0W7o7eJAvHlyZIRWz/rB8KLvxnG5
JMf6tbvE7jDa/+LMrm2zr7B6O42JFrPZy6bPstZxcOud6fatN7qNTfYJER7arWu4tsf+/8qeWRpD
b9R4qyeA5amSORkSr+tr2vyMqMaiHi1bJmDLH00ocaa3YELV/bFYnCajLtj2QcKh21FguddNbT0S
ysoU+ymr1SRR0jf5TExfV62fSZChJWwmz6pJ/et2NjJwHBGC2TgUGsBL9obdWxmyaipJVMbRxDzu
jdn+6ZpiZ0l0Hya96SqB4aZZtQcw9TYZQAd03fjmJyMwajHDiEs+LtJIhooW42T4vSk7oRE9a4H8
cN3EVsiN9f1tg69o01Cx6rZqDV/+JivHCgotJRj398WPwelA1jH+Up7F1ZvNe7cyyj3xWdT3bd4j
uaggDWmD5R9yaIDa5iZ96In+q+8MAYJfsJMa+biTqNYgrTdRSG+j+KdKmv0woxQh2Er2q3lPvd5K
7kbrBkodSoUzyQK6vwb7c1AJDDuxeP1GI4Idy/fPxt3mbMzMeGlgKwJCgThdDZ5pIDTPTMAumvHm
iRJC0Q5yd7sNA0Ofa1A3B3rppTGKHb2ou7IVpazXxN1psMa2NUXr0C87DNx0YI4mJwmP+Exqmw45
SiuHerSc619t05Fg5lmB2ADFq86lYTNJ0k4Gctkfl9pbIP5m91VxirNSRPK2/clWlrggLFPrNm2G
xIAUGcupE8wKI0hh71tUuGQPUhFRD5L9iZ8O5Moi5z/6cG5CBaqyfpvOr5FMDspCgIjUTpMCsYI0
rX0IAYiQ9NtGMfEDWi8D1VHuoBhtkEozbrDfIyJDfRDvmlLcIxR/As+DYmtz9QTJF0nkp7eCFoVN
3P6vWe7wDCTKw7qWAzQ2FL+muwIKSWAfckzwUINd6f4fMEBvH513k9zRyfGiTktWFBhcyQ7SPr2Z
vytgVwI8Cez6J/xdeQTM2Lv5HB0ttz9a5/qHdKh/kE7YPhL9FO5sRSBmnyiN8KU71e2U5aCH8ave
tX+uX5YN7B7czmqXuRNlLhKt1REFGnJRj1YLNlkVBdE3CdteQ4QmqgNuep13ezzCMxpBwNMoqukX
OkRJcZ46+Xh9SYLjyqtXkqFtIJ2DTKyeeofOka0G0X5KjwRfj7aBTVUBY8BGTQ97aGEeHWgFvOwG
d2xIsjRj0sHjDD7wyYeosmMdMAnpoX01dmBMnw7d5SimKdvaSiIDTs+K++YnlpK600iABkC0w6CB
G/QHqHUKXOmmh1ub4O7gYmXVrMYmMj1Q2X2XPQYksxzDfEkPxFfBZxcF++tfb2N0AggyBUUCC+Uh
Sj6FSPUExlgaGD6obSAbDrq1l/DIgGSmDXwggzqIeKi2DgxBjom5BJj7xMtRNJaR1kFX7CJweGfB
fG6rfvarKSt3KrRYFs14wjzk9CxY6FZwsTbL7a0kRYFktrXFalPqUb4wAh8FhG7/rDbF4iH+5UCx
COgVHFOMPHChTD4GRbNA6RjhxX9Cmf+Co2hrbVQhmG4BRYMGypOP0Vkw5mMe/w9pX9ZcKa5s/YuI
YEa8Mu7B3p7Krqp+IWo4xSgQYhL8+m/Jfb5b25hruuv2S0eHo52WSKVSmSvX0hSZzNRHvN1Py0Um
Tv+ID2nrGFzbWmWCwp2pDXpVEmlP+nKcQgVwR3OO03D+KVfI9Fu8vuKdj7e1nYbkVEF10cU6V3ei
qc5ccUdHeV1gef6b8knS4/yTJcr4sf5218ZWnpLojT0aCzI1ZqItRA9W8j03fxABNFb/9eOFbW7m
1bpWoWyxGmp0NqGgQ4UcYLZEQCN9+djE5mpQItMk24NmrweIMbqSUEDG07hqmaepNwZ56tRozD8p
7l7mshm/UIEwUfk1JenOajmdw+nSaE4dL6884nUgFeJ6r+evOoNZuJefbUYvEz13AySoGCZYlwEV
KJOwyRZNbHFQpYtAPLU+9UHyj9kjcFokBNDbPWfc+maQl1Jt0LPbmEFa+SKziqKCzmIS4RXm2dlZ
FTuoNOlfa/+7NrD2PydtVHfo6tjuHV/Li1CDuFTTH5yMBB/7xuZVagH5hik9FNExM/U2cChaRpfW
xRhVcbQiQU6NX/p2HsjJ4TpkPlDEX5zpqOyK3mw5JZS9bMO2XMyArDGH7lA6nA8DmmPGEliVEtlg
usRA/Sc65Z9dgXncP1io4wLmCNCDvOpWC61Fo6uUoTMhs1vLeaRhcgRVWJw14VD5EmUhJYWKOd7r
HGx5y7Vh+fOr8gc3+8EumWNHSCgOKic/7AVKIx+vbtuGY2BEDTXVdwhOg9StQ2oU43My3UAT6Dut
l5ePTWz5pIMqyn9NrHHuhplRtbMyNJG0T3r6qSeo97V5gKG/6GNDW2u5AsKsPWOasgWaeFAO1bP5
uXXTzhOOttOZ3szCr4ysV9PldtFNLXIB96CfJnSOwOV3okd5nezT221GRReVWROUEeS9wFNr6fPc
NZi5lXoDUM2M7Xvt0QySpzlAde+Q7L3It77VtT2ZgF253EI7p7DlDU1r9MP0u9y5pOLcZGLnU20d
4ms767cMq5skcVsa26yEOt+3GlCqCvChZAEj4u4UzVYKIPkvUBZF8+B9GZ/Vups7aPdmo/qymM6h
1wHwcvkhr6wvKHh8d8sh1N0yUpemD+t0+tJSc7dEJWer1rH5+q9Y7S2IHuZlYpg0dp7GG+PAQcm7
+PoN3b1lNjf3armrzVXsxHYn2cTTheM72V9GHhr0Z6OCXGK3u7WVPl4taj1Q1hpaCnbpP0sfZaB9
v4GyY2+g+fOuN9IOADcvDOuCzFF1BLz9R4nnhukZDu5rSXa416OQG/WRQXlark7D3LC0To0CdY0W
IMpiWny7qc5tk/2cxXKs6PRjqfAYN8VekNn+gr9XKn9+ZXiaKqOsdADsJBZjCczn6kt11H0zLE8E
IwSgeYQuMvP3E5TN8IZ74H/2eOWktebMdVNhj/s2cDzIK93IRvzQBmpU/YNu3lbIvja3ctW5qKrc
FVgonQxU+e/rxPL//aUAWAue/eggAGG3ur1tbRZt0qEDWs2tD/JOsBb/SSy7srC6pvvMMRonw6y8
ixdoanr4b29q6hj1aI+qO2/RjQ1zdMvBw1ADUBqJ61vP6ADFL/UKok1KRjwy3PJhl8d645i9MSGj
6ZXzibx3Mi1j8oYzT+VZUtL8jY7gXn3av+Nkzrs6ZG/MrT5QXonBUU18IKo9pBbEIhNMN0/Bx16w
5ddvrKw/Upr0LGNZiump/pgR6B04zxOUrpjjqx4eHXt6w7sGV6l+ZfQZUIbYRbuCPNrwIA68OTm+
GzegpwU11161bm8bV7HK6godjFU8iWgSJq/4SwAenXRnH/fcbxWYKqL12dAbdcwMcDeDJk/Vds7r
Vsrz5kutIhDRxqycEvjD3x3w/8KZJdlT4nHnHwCK93ZuFYMySXZIGkC1hu7FnJ6aDpxP4cfutxHP
r9e0RrBraLDVTcPwcZoywLM94OzeGcHeMbZBK3bnSbZOlK1puCKBCH8HqcPAMpmmFCkqoKOgnK60
v6ZZjz9e0eam/baxxojqeKovhYsRq0Z/WNzFozn18mKHfnX7ENngtwPnjKW/ey+XSQLF8ZorAJqb
J6rfUpBJ2zcSqdV0/6BWtLkoR0NlEVAW0CysQpFSF05SO2MSqX2kTS8DQwDv9gbVN4+Q7GerwJSg
bLpyt7wwWs6argHtEPLdAbAca+fbbFrAewFlBhQ4AAl4G8CdpEu1ZtZBwmH/nPXJo32/c0j3LKyu
CHO2l4wrbR33aaF7Vu2mHupsO0Y2D83VMlZfoySj22PKqI7VIfetukd1XgGltIPncBuzZA+xuR14
ruzJRV/dezVxEyiDz0k0QZUJUnZJClZVJRwdVLTRjJfM/3v1oC2HA7kc8KFwCAsu99Ykmcq2cA2S
xmonNSQ/tYUKCqI98pCtUhdYm36bWd0NwzIvg1lYKUo1ZS6lHsH64CJ1uHf9PtTCTkOpy+12Du/e
2uTnvdpO1akh7lgYaZxTsPE+WdqJJzszTlsACiwMkEriWA5mA9cu0qcYqrKcDByxSUxSkItmUQ/2
DMkRW4TZaXmeD3tVma11AdhiQm8G2NF35SA6WbWsNFjRqKNDhcs9vcfM5U5ZZoP4AZU1FCclDJNg
IG4VJbJmJiBFciUPQvo4XVhU3PHv7e3ojX4N7qcFuP/he3+755BbBxtQMCDPAI1FV2AVOthiOGmh
gFylSqFHlrIwa3bzS3mBrxO+axur4AG1T5bwGbh65ymJnR+YEfJB6BjaIEyuz324+AUeGjTYzzQ3
z8G15ZW79KA0tjKVWBgwnML5Yn2nsmaJ26S8RwnvdjrsDe1v+srVdq5CSjdz0Q4lRy0UM/S9ovjN
Eqlaa+5Eylcc4mpL4SJ44uAIAPz1Gtquz5qLeF+Mph2RsrrQvniaEt04aGrWBC2jkdYPn0BdVntT
yf1Eo8eCKa7fuOILHkdAHCW/hgUTolr/4gxjEVTW5HcT+LMJH++1Kn3odIx/WO7JcJHxLThcDkB5
LPMx/fygz20wKsoBzHCgTG1uyFhoEaHU9ROrph6asJdec3aIkzcSA6g9oKFq2xJK/I7nu2DNmBra
gooOulb/tqnz/lBIY8BkAm5gmOgav41knQFoHRB1UE439ft8pv7Ihk//Np16a2KV9M5CqQ2A3VDM
Lk+l0R0gVuvpS7nTb5dx/q2bvLWyCirAXQ1Z4ei44YoysNljZkHGwn5s7T1S+43ADEvg0kWRBojE
dz1Mzcqybh6q9LVuKU84KV/Gc3ojBaEAdHf8MhisXT6Cbbe4Mrs6b3WnFnWCA4KnK4lLiGJI6gHw
sMPcn3AAvV3j6vKW4wOGWtlJZJBbbTkr+edpj193Iyd5a2N1cydGWzQUd7ecQQTNAMRUbm2oalkn
LZT8znt328ZcxFt7K1fPTWvqbaGm8esUhnpbBIrsdLuxhHLvwdreR8e3xlZObzpKKmxXKJHSu15L
kHPZ4dzuYb82T++VT6ycXmFa0vMGn8nRci+rbkxl2Qm/e1/plc/xKvzO4PKCInyLXbuFAlmAEb30
NJhQVXDw2h8wArw7VLJtEvQ9ryABVV1f1NQFSetcIwCm1X+k8EB5lnNaqvof2UjH0NQul9fmx9LB
BqmbJtq0a7AHV1OXmWaTxWnfhWSKM/zLmuI/CIOYBdMIUmJ021buV0oyaQa3iI350syfMI7hpbuc
M5sOYaAZoOINZiCkvw3niZ2q+mjPkMgGCX5jnMB1gJzxKMGAiXrpQSVR+Tz6g4WhACkpE02MSazy
KtVKXYohhSSy658Wcz2ItwFluYNu2gzvV0ZWiVUCPThrbNUaHe0FcwMNON6QMxQY4ZntIB1F+PGa
Nn0QJQZMTzlAVCEnfruRilgGlrkj4FsLtJOP5UFyZwH/Q74RpKiVBYqw3QAlP87qCkOyT5DqgPZe
N43Vx+vyZhDqgqdMF86hYvqYEAPBSocQz1VU8tJgj0dhKyTKejgQ4KZlqmT9mlYSqMTp7ZzCXbRI
HPFmP853brwgXXQPH+/oxhmDKVRsQCvnAHCx2tDJydp+MJY0Tuyoq+uAKEE673EPbrj/tZE1rA9a
inU5Zy1Uueo72rch0/dw+1vLgGOpDsCDOlxe/vwqHNYmL3Oi6ykoSC8que1F6NBvH+/U5le5trG6
GIdxSAYjSWQ914goSHH5/MowZN4ox6wPPra2cbAwAPR7QeuwZNTtAgYdQEXM5Ckr9ftFzF4BoSYn
e/zY0vbW4Thh5FL+s4oTYuyUnNIKQzHjOQNHavNJLDsx9n/Zut82VmECsONmzoem/S9RIjDC98DZ
hHbU3+7pWm1uHDxaYkRQgFi/YgmGGwZ0lLO4wZWUTR76yLrzWID89uNt2/JpTKn+fzvrpnxf2E6H
J3MT42H7MmUkLqxqJ3d+/R3ryHNtY/VpkjzD1ODAWhRRxmN9J8FJVmxHxcPeG3wrrlrXllYfCOI+
NdNMWNJ+jEfni1TQs0L3oQPlO/3xD5BQWzH12t4qptK8TEjnlH9fiHons8xYP/Zhu0Q9MmcMne6c
p73PJX9+FSCo1plSE6aN1ezodr8mWvsf+8MGsSPKaVcOsQpBdoYRjdaGBYhcQamuP3YxSJgf1CM/
KM9zBCR+XPlNmD3vIYz1HZd/hU1drY0n3LAKaRn4kBi8HGF5sL7zOxBbpCeIh/EzOxix/aX3+YVC
FnY42GF6h2bhKY/MnWCyUUR6uwuruKUYGZ/Y9LoLEygDqyj5mWVerfnsbMW4Mf0G8tMNpPoSf/fa
fF/lwXytq8oZTRMjw+taekbmLiEtSpuWN4W8g8olJhltLfqBDh8kvplPiTfZP2WdB1C48OPvv/ER
3hhfOVizNJM9uWoTl27/eR6Km5ybdz2BUtW0J0K3dVrf2Fq5GiYtKNVSLLQ45odG4MkEweWn11kg
HZCgxC/2CAXlZ1tFojcW5eqvXEytmmlmudbETsX8fvnRdmPM2l+WMfuDtpcuyJzjvTFUIDEsDbbl
dbtCMWmroJUhL9rxqJ35QVKxque9t+D/so3/Y2fdInMKUMSwBuViyQQJLu1XHtabPpyDhR5e37o7
xeNtH/ltcBXPeZK2qMjjqQvFg796ZhG/03njIVcOIWa+c0Ft3Ov4ZL+NrUK6MvXFuGDyJ9Z55g1K
bDo/nb2Cu7595H4bWcVxzJdym014PbVWclly425JHDDWpPqxJeRHPbaTZ+Tgt1kY9Gghnlx5rJX8
PkXEedkHjQqZSz25UF39NEwNcJVjvGT9z2GkN53e3liJ/smZ5kdlSe9FUaWezoW/zP15zve0mDYu
CBtTly6BAidGNdaJcJ8mgprcSaEv5UIl+DYrrejjCLEBXzWuTazTYFjWxFAuLfyNxHLw0nKDWvWU
RzRpgeYrwZro0e8kRVdz53Lacryrxa2nXjqMznaDnmZxPUrpbPGDt8ZNkqdPAKntrHKDNv7tKld+
BxoZc1EqrFJ9sGMrkmKtWWAH0AoEk89THWXgqBwC8W06SvhiGhieHueXF/2R7bYWtvJO7DjaCkQz
NEicrm4jgK2HadThnrL6Lh9S4jzfgdjvPB20487XletaR61rW6vSUsGSCRRicCCJ2QX/k7z+u6Cn
gZQ1SiO2S9Ukz9Y7gxJGbqLkKZvHb2MyM5TctjiiCTiV2c/++DcPmkPPA7TmRhXkDrtp4uYhuTIp
/ezqGjBbdRjULkdyzZuHQXFjs8oPBmMHnUAnsWrPCzjJ82EKiwlyxwpY+nlJiKdN2qNY/kDuBp52
9desvm7piKKeXHxdp6xc37UqqHsa7kNWLC8OFM88tUVHVbNSz82tKOuLG9MZH3qj+fzxl9/blNWH
b/VBtGDVxhO6dzynfzHMnXfA1n1ouBiutMBVCQ6T1bXRmQM1NIex1+te0ueLU4Zym7XnwZsLubKz
OrlV4hBOO9iRyF9ZQU/SIwQpfb0/Qa3RA8DeL8TO2rZuqeu1rS4QRTNKE738LOaUP6d6GxsqJoDF
3tq2zGCiHtsEZA06VitX0apOjD0ZWTz0hce7S7pknrH3Zt9KfsFiY0J11pBzcWtCBNsRfSlSlb2G
gKL2s6NUWRBngRYqnSOZoBUeYt4/KFJJH1gHg2vTq5NpFRmx0/LVNOZKjp0vS0Yy0kEtfKcTtnWZ
YCdBHqlDlxUl07dBwBhExfraYTF1MEBlHQfnG8u/cPb88bHaMOOg9+VYGKDaGhOYSEJSq8CrRl2Q
KDC/th+mTg/F1Hj/J0vrpzzKwsNoWGkbJxkNUjJ5ihEpThPzPQfZ8EIwgOF1Yuogi34XsavWqpt6
MlnsTk+cHYR2Urv436/l2sTKD0Ra1qazLCweG9XX2migN6n7C6qd4cd2tpLnN2tZnSiaZihMVG7z
X1L61oeCVY7ONqhIPfNzhbfoxwZBifTexWHRgagRmq9Q6lr5nbMYmCh0YTFvVPuUMw26dC3XwHBa
QSuxKxXH680kD5qln4+um7gvrEanGErJaMWV4lIOLuasSiM0BIkJFIQ8Plonu6ZD6TulWC5pb1Yh
H1ty6LhBDm6ZlOemLq1gNFPfqcyQklr4jRgPlkIvWstuSrtp8KSsnnme3bQiI8+ZC6bYQFf4BIqL
MvNmMk6ANbjNEPWq5dmctd6c5BAzbol5O4KKyp/cYcEVpatgHMxoNPZM8WdtdqOlVdz/NHrW+AmI
oiyq3bYELzvM+90rBGSnpvlt5t2JzvglJaoP/txN0ZIQNOoop3HL1adcYPBrbg4GEGZVWQSapZQe
RJPOKkTh/SXHm0Dv/spS4HKKJIQ6zA1ZRmCJoUzBhRFUXL9XnO7Cbf2lcfLOSzCH4olUxA1pvg/2
fDsL8ZkW00VL8jkcW3HS1fqOd9ZX3ahBo5mAJS6t22ddM58xd/HFcptfWgKJah30nlRhL3pOgky3
4sEcrLgzJvBoqknh4d3ytZ7xG8BCcR7TwfEKZ4yU0vUph1pjqb7Uqv0Xgy6ijzeDE/K0Cep0Odcu
/crmcfbdbPm+DPRSWHUwVsslN+hhKmcf84UnXet+Moq7pqPksBSPiqP9tA36VCXLN6sRrdeNIlbG
6XbJchaDo4J5gmeDz10KcW8BFrEEhUW7GqH5C9dTRIthhzwCbUzrKdQI+mF8mpz6MU/HG81eTgtT
oqkdLnRG94BXSWBnRepXC6h7lVJqZfXL3UiLp9wWFGlMfaDl6IO1f4izpcmh9pBG1ZJeFLXpbpYW
HsAA6axHXGFJNZxym9zojnNe6upg8sTnYBn0TEupvZrwYMraT0SxPtMFhKXToJyHcfpZDVrnD7P1
iL/jZhAGUK5l1YYJwdC2Uj6hVxUtNFt809A/p3K0r031r6Y2nXMxPCVjF88jZt6WbppASlzcCvAw
eFOvH4VVBglGUKlRfy4mK2QW5x6ZgJKaNCqCnIqwV3HashEgVFqo95NdV5jCtxuflxa4Ld1+9soc
pJ+DUQVoQwe8Ep2X0/qhw1CaJ9QOoxd0/EEX/QB6Iz0cJ9zl2vwt09iLOjcnaJEZB8DuQ7seMdev
qcNN38wvtMw/a7N5mXG2QWhAvNGm4Ti094uWB8xMvujpzPy8tHqvSevvSVM8sIqMN42WFf7g5Ce2
aM+K3WsRdU03xG5Z6G4pYeZWsV6kDzzlt+3Cj/qYnIeueHaz/pFnZuXZWpkFvM+Ez6GwF46uc6u3
zZmb7FQCXuYlSfcM/bBD2xXRvPRhpjYH1pM84KR5mlX6bbCyk4LNbjW8J1j+vWnycz7Ufu3WvuFU
Z1vkIUtYYGTsP0PVhBSw8tFQQndWv+pqfhFyobb9TCgYVaxJPRuj8kVpqJ9p+RdSTTFhTPEYqR8X
aveeqYxPfDRfhJk/ZZoLgKD7qaqrX4PbH1pGSihHTXE31GHKm0CvxFEdIf2ssNzjPaRBCLnXnCRU
ljwa9PFurpa4b0B5ZYMDI2HOs8jLmznRnqxq8C0l+aJ0vT8WVeCW5DOhTZxWhzyrveoRjBZF9zxx
OxLto5M6cUte6sUDpDlMe/D0qRO/N5LsnJtdMBjz4CW1+DQRlPwnSz1A7eJGbZ07S+MkHJXsYNad
catW+lOvleIrFBe/cpd97hs6+2CWhi7EqEaFaH4kOvkpW0kBt8VzARUCz6b9V6etLjwh50oIz+FG
MBfQQMqbi04w2a22xxYBliFypxZH8wwrSqCJlhSH2UghVW08pFP3hBfCWWH8SLoxGNw5SkX24Hbk
c6cCXKw5caVacWIsB95f1JmeuaoeU808WKQ5grIilP87Rfds4P23Hq3ItJ1uZtd+aDukldCmHmca
YTgW0KvvalKHre0cSszfSgLlIinOeV7cq016MlLmKQtw9JY26McuZ044qAwMj1k4V0qojd13dZ4u
GDg86w29yY3uZcAfXABwWA8ELOTsqE5lqJVL7JpjWAmExkxwH5ryuAc7A7LPeTA3jtdi63o7Oy4G
noBD4pfQ1RxEGWRcC2s2+83QXJJGvxdUDevEPGC8JOqz0ddE4g8LCSZdxJNVnFS7uy+N6VNL3KPe
T0e1GoHHTb5mtXmqOA1rEFdnXAQ1IFKziTooSzw4W4gyy11fLHEqFbWRiVODBdpU3ZrpFPEpCQbH
8M2EBiX0A10lBzGO60tKPs9QnGBEJK1JG7jOfM5V9b5Lx6cBoo16uZy0JLsYWnKChGcwMe7r4xAS
JQkaogVEn8GfSUN9FIEGmnAkKFFP6UF3kpMppsHL+ynKk9pvU7A868DlteaDOSXHbnIPWm89uanq
gzQo7CoWLI4IbOqG/VCFzrzEGsDVrWWcDBt/dZGdiw4PzkRcCFlu68p8Yr14MN3ibnI731qKM1Bw
caYosTu7z4XeQinDce8zCpI7wPSGmR2TpQtmmh7ookQFVS6jXiCKjA/UHr+OlAVNo1zowB9UCyDh
HBJRan1MUTL19Xq8YY3+aSe/28juXh9OEP9E6+4dMVMJEJChow2pcG2Cz/TnNE+eC4XtgUE3Xrkg
yTVc5JDgGHino1a5wsjUTsviuW3u86w95/3ORPxmbox3NJg0QIIJGoPVo9aFGAq3QGcdzyg81Z9Q
6ru1P0FTwsNhjiGKsFfJ3lgSweMW8F0XZt9jkqs+r925B5Nbhjyxa3zA0T7+Ohu5N957wP5Imj+J
THz75psGs+td9DvjZskPAHdbsUgSH8RPrZf0qbNTrtxcz29r6wdZXWD+WEfaGiPx9lS1iQZV21nQ
1je6XtFr6fCqlAUN4dTSS5A/WLrWewA3PaYzGP1KxUbg0EJGGwhP23V7xxT7NkfyZHcsZnP6nVi7
wpYbVXTHhgYJqgZkQ19goL2YZujQoW4whePPZg5mX/UhRwLFTYgbaGoIKnovH47MTyFl9PGn3dhs
AGlMDLypUN19xxW8CNGWDlKImFRhih3o+52H/J4B6VtXO12WtWvUHeoF7qLgoWUEZb43cSkfm6vq
B6DrEveJk03e8fsaojYtVhkMAy5NYJjfFCfGvLXHwUTB0z2t5C3XAc5EsgHJmhzYPN4uSHX7snZm
9DhlpbeDnh1oQ7QLGhOhPaLLuA8I2tzBK4Py51c7qIxJ37kib2OKG4e16KTMwcdOsLkmRxatLKwI
q1s9rhegZ5qCwQVHjKF09tdXqaMLnpNh132VWkd73dqtT3ZtcFVsVBRrGVsdXqEskYK32YxEAayb
9UuzO/60EbwwvQpqOlTJLRCwr9Y21dZiKMXYxg7AcJB6z1TnMKDHotnlXx9v49aHura0WlRbs2TW
alSSDHu+d3np6/b4B6fp2sTK+ZCzQtmFVDxeDNr4tfoVV+ketmXbG652bOVwbMDLdzLKNl5cD2UJ
KfgLIQ7fsDwQSh/Br+dT9Q+KcNfrkrWzKx9vOTCMNXXx3raZl7S/BKCEiyb8rOx3LG1Btt/4wyog
qf3QM9elHOe3v5F17tcO1Y0T60H5tNcz2XOJVZ2sHtG8gbgTizPD9oa09zp1p6ssd2Yd/CR8D+Mz
kDhT1+FIE2WjlAXQAMSMhny5GdzKUwjfS2o2zWD8UrI2gyd6PfjE7IRMA27NmBK/vOhhHpZQo0RF
5HaBVCumnyRsRx2jdud+sjbaH7ipHWC5iItCxrqqrve8B8va0sRI9As858svU5ouETDjAbgnfZ1X
kTGr50yZT1rhmuDAmu7zavhkZFWYMBpMi4K3BtAEWZd7AKveZCnFVbtkqZ9PtIu0Qit9hWqH0dae
bWE/Aa5be7MAQe2whE41PSA3f1AVN2qtKhYkB9BU1y8lSv1+ggrihICVzpoUTCO+Vuep1+QlVGTd
svT0LlW8cZxLP0/LR0sRca5VAmPM3R0QkSB4aBb1lyrIRcxKFhlJf6/0C1rCTakchNL20JlBU5io
C+m8WSkePw5XG4Hxzc6uDgKuZeyJhrzRcX6Vg/AnPUNd6UaDUuLHhraO3BtLq1NQtA5e7HbZxMad
fbKFZ5yVsA1EaDyDUT3awwBunLk31lYduZnOCVno0MQEpIeZU/m9UYY7K5KXxurUvbGxyoj1zMrp
MsBGF7LRM0Nx7r30iAT/YR8ut7OeNWmzWvFZ9jqbeCFHDTU2O6+Dj5ez4wlr5UEwXEHoNYUnVIYe
66SI2xY1WaP0SN/tmNpbjP420BfpxI00hSvYxecazcYp/fekTIZUDwFdlwNlBWSEby0Is1dUIwfc
OHEvCSSlLLfYWcPmdgEqYoEXgxBtnVHMelmUKF1kMUp2EySD0Dl4yJTqjhK215TdM7XaLpvqvB2g
rBcv0NQbPO3YB4rhO1F9lxztoNbinAcocsaYU97B9m9lAUSOVAHUiFYfes9v9xGbPLYaR8R3MZ2n
V2NyW6NqfkDc0o4MmoVT3QDSoXRG2BeNEvS1/ol14vvUKNCtBBb/Yxd9hWOtT5yGUUmM36l4qqwx
3s64pG6v1llcjcP9bKW3FiVQdWUksHpgLDMelp0STxq/CFF1sVXn/YOR5V8aRak8DRq7BaTIUnzU
UNh6MFUgC+a89dygumkZypFQuuKYo8kVlPp1gpYDntuooI3Etyp+hPj6TrK49WVBnY/nigkQwztZ
CdMuBmvsdXxZNK265DA7w5ehRNeg2x3tfc8DZZArU2vkUYX5/5JNIIM1Y3EzxORoeqDqOO1H3m2f
0XWQJ6BchvO3CvSEdxPvK6jOoPUg8Z+BOQH3IzDuKgEEbpDu5Y1bc39Eu7K4CvZ1jpnhPEGxpQAp
8+xTKHcVwXg2j+PJ9paQnPcFLDa/3JXJ1cHQtaVswEZQxBk5GjkY2BPHH/nFoUr8sc9vFAawNjQC
pOoI6i6rtU1mxtSCYTcz81dKwR5G6gfgq3K/p4esj8UESNz/zeJqaWTSmNVZULzt5junmR/KcUL6
Px+1eT6h/8Q906A7i9y6EK4Wua72dDbysToHSZmbtI98MOLUGXYKStLr3oWO3/u4LvZUucEs1cQH
4+RusLugTYoY3DXBAIFXzG7u7OFGpixRhKpjoRIBjMTq/uHTkg9q7ZR4PX0vy5csE15RODtGNlOq
aytyW68eTHXZULfikChVDkvkROCnOLTBFKTAWOfBHnWp/OzrDYROG+j6pTDgO97lZMF1NwgM0Ksn
IxqAbBsiJd6XZttyhSsz60RHdJPW4/FZxY7an4qxPAx7ucH2tv1eyTrTySDYsGAaSWram7/0MD1B
2e80BR0IiJG4PX58ml4d64N9WwtR5E2j227uSjnF8VUdXQFtCWZbIUMeZM8fG9OlX31kbOV3s+3W
UDDNlYj+al6YDnudj4z7AowCVNEf2HeIgvumZ/5ojt2nKqxvLczaftrl59s6bMiMoNMGeSYTeI23
jtnWI7y/Bo/E3zAyvIQOU4waGWgyxpBdxtAAVytwnz93lr91yV3b1d/ade3F5ZAvg+g95OIwM/dg
RJKRHJpuoX3HDpJBO6swSiddtzop98bXj/+AzTNyte7V9gMnMUx5h2AtovFG6hHkRyWG1NrxYzOv
8fDdZ76yszr4Tj2A1kGAMEMUVul3i35WSZGFbcKfZkyv0rpCh6mzx2DMQG3ZiD3qB21voTL+XUUe
9O5mZ3Kx0c0v1QcnYlAELJIfufGlVOYUuC9yAL56SPclnLaeXVLmEGOYpgsSWul8V7Zb5trOjHw4
FoxirKNAS7armsxPeZJ5TO2Peo5rOUM3r2pq31Z4PJTDH1xYmKrFCKqho+qyplTO7aTl9dyXscFS
3+yYr0Ol9U8+MhibcOuDb+JdUSfrBpMmtkALqZ4uIlFPPFN/0GwqPeBdbjkfIuCUhKcZym3vIiH4
2PyGJrUB8dff5lc+pkFPwkkrmO+j6jg/mJjt1p7cu7+LZdRHSfjcPttBfivH+NyTuAzHf8CjvvWx
QcyNAiaGpjWIob392MCyNQupoYzttkESs+g1eIpTe7O89PGeFvxWUndtbLVkPhmz2Va1HY2GL8QS
EevGmh7wlNyrHMhftD6/yI8lkw94uYFle7sqxywqVul2hcqBCMpDFQgoaR55yDzu8b/Spybc6w9u
TR6A7EmHWArwqeBrWW8kF4NKHbAiSRy8PLGDHtn3LHRDaHqEfawG/BbiyeNORNxgvzHe2F3t6ZwS
hZZmAeFsP4khOXiLsXcIEUIFZ0CiAgReJfy977j5BMHbFFwtMkgY6ycI1azeSOsSScQTP2a+fCj/
ACT+RU6d7ZMgbq/xytwqR2dNqtqAwlcxgXyehUnG4sm9aI+oKwKlXZyy/+h7VCdb8fd6gfLnVzGQ
u2IylCqvYltoB2IK4g3JNHmJSAE/YF5PehBogG2o0/4fc9+xXTmSJPsrfWqPGqiAeGd6FlBXU6vk
BofJJKEiIAMi8PXPwMruvATvXEzlbKZ7VYdMOkJ5eLibm3nn3cKpwPbI8Jx5d1KU00wB2tGQXYxo
7mglx267Jdc33dNfzsevCZ2fD8DpWCbLUCYHXBKd1s11Cm3eibg4+aauF3fLyWN/ZG0WNURqk4QV
CyniQbRQeNFzDpeWugmEgKFmHkS3k+5xuh+XPPypp91UqsRNhqf5F04viLBKUiVHbKW3ZuVQqwJv
Ue2gDOeQQfF4Wvng6vuN5QMFBRDIBNQC84k1a5W2pgEvAJpYn1o2IFfjVQlk4Xkzp73NkZ3ZlFYx
ywzCYrZSr+t9v+1al2/q2zioPPqSIxUjoK8wUdstMjWcigDh3Ex9IjFDU9rsYOipmFSf4W7ohm+m
CGzYopYEfUVrYYgnXbhtQgsALeaAZ82ikCwH3TWEteiqblYdsKC8WapofwQRX07BkYmZW2mKYYgb
QItXo5JtBmPYj6ZUuy0D6lOteubZcrmJ+lRAIql8byT7Lu9BwWoN9M6o1UeA6lyIem7bNnwUJATp
d5z6PVQLgPu96IvIT2OoK2WJfFkzLRCl8bKwB04vxa8Zmi1FbHLoDqkmcOCG9oyo2HB1I/5RqKU3
5C3uc7FSk/xFz7OLqM6X8l0nz/SvubOmjztykCQbmo5OwpRox1iTAniiIZWgsJGA1XEkw+PCWJfM
zS70sVaiSoiPWw5C0ldof8otJxociNOi54O47DK/10MP2PF2fd70wj60ZidN44YUKiJjq7TZGuB4
7RHwn7dw+jY9mstZ6CAaQ6L6MJ2pKNmA9AAY0cwc3S5ublSluChI80OxbN+uRY/+agUlsZxDI4wr
wo8NmS0Epicf1FD+BeUcQTnwS0dfZ8Ygmgc7zG+ILk6HeH4C0aNhyhORBAKn2bJK6iBDyLQ1AzSW
O72ie4xoLo8LSIats5wucFee6uIHP9Avc7O1zJAzormqTLFS73+wzBw0c5LEbQLkC1bKxcQaCL5J
T9oUvrzt0VMo7fkhCtRxEVB26qI//pbZoudjajWgKzIDFZlAoKgPSP48Jo1eLeyuU3Z0GRklC9g1
cN1MPz86qGacU4tCR2ylZ6hv6hdyOF2+C8+1kxHasZXp/B5ZaUCXngwDrvh4k72M+4m/x/KivXj9
64qnh9/pBUWN/Ne4ZvdDWZWc6KCSWoltss5v+XpwRTAJQE1d5crV+SP6kVCZb9Rja7OrQrcrs0xD
zCL3jFW/1be6i67bO9XNPTDp+8Z+eMdrfKt6Img3WbDkhE66iGP7M1+vCyLFWmsZoM+eUGsKnB8I
/FFO9shDc7vMgncyh3dkcJ4mTEiYyWhzwvRec6/GTc9lp08dtlfgbdEYuXQZL41wnjTM9LDkaofI
CZx44NdIdqPlDGD64++ILiZy9aUA42QMhe43iN2pKHhZ9mwHpVqZhb1FwDa5sbaTzGS7alapV+/o
rg9YB6tiLd9oSywm01LNt9Kx2dlWqmXKbdEiKp2YJZS1sSEAxQAos3BvnZzQYzuzLZMLYC3wXqGr
ciCJo2TkBkTIL7QZK6fNyVNr6E9VPzKIGaRVUGj6Br1GaE4wb+y4W4oWTvn5X98C/oXP7gFdKUqo
N1IGCixp12TDQ8MBImeIymsrw3Vn/Q7FonVscXazhCVwrU2DWZ74vRSkz6AlCK1LlMmkVb2ib0se
4lSYcGxvdrV0KDTaVYgRloa21YW87lVzST9kuhL++52D6P/zLEZG0kiNBKLPn0op1puynrKBUErB
Owpub0kp5fQeAqhPJ4AGGV+YnnKjqBqoD9AVIAW903C8M3oVffcNf1OTaj106YU2oD2uGCD0k4rv
bTxcRyaa48Z24Tlw8oYhvz5lXsJSoyiUk+lT5BXdo0PhXYPnTVbms7K1t8SNt6F/3uefzMEaIAiD
VrmK0GSe0SlSoDVBXcKmJFLh0B/yGwV090MCV3OLgL7IHgvCm0kWLXeXhN9PXdvHxqf9dnSh2lXW
aCb4RVbDqG2jLHWU8jUslzjlT7VTo/X31xjn0QHrhM3iAmAUwKKhUe5VKDwNj5lLAaSHW8K8WmDc
XnpGnjotU9D3Idpqg0Ll8+jiAU0BpUXhA+0MIgPvcfL3uew169jCzMs2AxoEIoqYGjKRQIzV3mIr
+qknybGFmX+1RFwzw8YTnFI+8S+btxUfdl2i3ZmZ+HF+L57aDb9sIYX6eb4iqc4MJKTZqtAhiFdv
9AJ7Lg6981ZO7vhjMzOnOcTJ0I05Jo2gtENuydWUsLHeqMfXHUIN+56vwdfvhx2Y5Rfvq/PziUf/
5zGqTSdZXYatSJrGDiS1eTfLhgWZhSc1SRo0EKOfjFX61VibaA3VBtVRKlTOy7rdp300+nIsDkoa
f4sjeYlt9mRB6HhmZq43q5ICFxhmZuJLKkET98ECexVvl7RwT76+ji3NDn5ryrFqi3zyOiCm/DFR
nGQbPZBjRwLr1MKCT3M6v1GOjc2Ov8zLlIZFh1OSl+s+SbcSYyCIUzyljB/kPl3TmoIbKgy7gEAv
cVJacpnUja+/8x0KaKjwjkUsNsfXDmlaG7nJpumNbgaPrLNDuGYb5LBW5eG3nM+RsdkM18hWjEyU
bNWmgC5qBSKgpfGcivFAj/3v8czmNQtrvagymGj8LoHeluGS78MO6kR+6wkPlOPuxPaBQ/Q9r5zf
G5+BPBxcu44C8eeDlIP/n9JYxmQ2EJ4ADdGqrpqHhRU75ZGAyoNY1ZRZ/ZJbFZZS0DC1kf/xOg9t
NK5cuNX9AHyEgdQj2iNVX6yX9utJoxP1gmWiqeyLuCuPgF+XE5xCboCDOYLOU74VfbvAl3KyMmdN
/Tr4P3gk5sVHIUTYpDV2Y+/mG/FC7/SV8HNPe7TeKpRfQfd12UJkCmIU2/yiCMoLfV8+V48LMzy5
lPnZRIYVuDUD7C3G/I6Uwf8RhwwZNrHqhWtsq23kRwcNvdqb+Ebz60OxgAI/GWIdW5zdmXletGNL
qhTjlt1ojU07tahMVFKa21yW92zZ6X9Uis6Ncn6LhlqiCKpA4yAqkKQEATbwA7L8kFQNhN0K8ZhE
2gow7Ze4zYRD2U7h3V2YcbAEswfIhge8rVlgm+WFaUUXoZAvR6u/z2zSuQVL7qKBvRIF/dlSsqOV
vok4ZrPgewFh1zKL76BMeRdRY9NVgJdV9do2yjsgmdZGk9yNIWr/Fi3QBazdWWHiVlLyIvebImkP
ccpfCNUnIqbtUA/3jbBXPS93BfK+FRh8bB7veSrwtQJt4MC+jBZzcsAfgYx5KwplPUTGVcbSm3BU
iVv26TtYYCgkGIo7tGPuwqLSnFIx1hmUUJzOzK5T0QdVSLx0ZCjED9/EqBfOgF5E1hsvY0ctt1D4
KgZtRBR2XlRlntoiWh+o2JWG7adoKHeMId9YZvZDsqGPoTavFtRbs6q+4Im5TjQISchKA5mcXnIr
Nh6i1PZ0JvnEGFOHljXu1k7zQpFqntqwSwg7XU5XAil45ygGWrM4eVLG1IWEHSpJBvr8ivH7MGiR
m4ZjQLRiq4Viw0aNuo1FV1IFxIodVQ5czI4PpmcrHag0B0fIYMao1OwyrVE91ZgLJNklSIy2WWts
GxWSojws95UdN4FIuCeW87GnbsXj1NzsghBpVnVahDThEIzBiLRAtwYWwJ8SPCgBLtzBp3zasbHZ
VWG3msIbY4SajjAZIBUMEB41ui5UZXXeoUxfPT9pQG6AGR1N1hPY+PO1YNMmq+ggm0Evty+gc3OT
MLk+b+JkSuXYxiwNqMUVmvetAXQEB2sVgYm18acZRDfC9FLV0a/+BIJS6EQs8qadnMaj0c1eFG2U
SDzPNNxHg7VpqdI4ZsU3EjOW0ipL0zhzkrLGhJ6BHQdwMxkV92gH57LmTvxirzhQgUBL/84GORrZ
zEM2wH3nTWGzFZRsDUXypfYGdPre+ZU7FXwfLdwcvcwMIvJ0xGUjs2RN+hbaTlWgJ9VtrCk3H6b+
43X4f9FbcfXXlmv+6z/x369FKeokgmjA5//8r8vyDSnZ+u2NH17K/5z+6b9/dfabh+S1hmzaO5//
1qd/hL//0773wl8+/Yef84SL6/atFjdvTUv5hwF86fSb/9Mf/uPt46/cifLtn3+8Fm3Op78WJUX+
x88fbX788w8dm+4/jv/8z59dvDD8M/dFsJf8H5sGFdgfzfzfvb00/J9/SKb9pwnAkwGPQBSoX01N
ov3bx48s5U8dmQgZTfUTOgsyUn/8Iy9AbPLPPxT8KwKZI8sGGGMqlsKjNUX780eqAY5XG8RNMmD9
+MZ/feGnpfq1dP+AoORVkeS8wR+edvcvJ0LQpADvAZQLokrZmuTaPzsRmTFd10QBMfh999q8ZxcE
AEB6GX4rd+0r2xcqSIBT37yiz0vpGDI/eIY8FZwR/QFegx7uefusIdK4xJtbhv8SO5uYXpvwNYLA
l0RLPHAKrZDuPJh9fsfAJ9FrGnUgffQsErC1FEUu+1UlicAOWeZFLInu8ijbRSOg81oi9g3iMNAY
x/Vlk+EKFRak7zpaX6RTq9lIxE2YJt9B5ulRrdtCTVvzQOnf4FfUIkCk+tSNZrY2lToBFjAtfM1O
OleKNIBEBGjBDBVRAmn4Pel1vumyTHPSMK7XUXdoGd0affGsmgyAIcNtdcWL4LzG8J2m9eZov/1c
zePVm/tIzKANuUXgRSd1B/UjGXSUU5LspKwVyZIDUgJOSDVvqGtX5jQ4b+ajNefXJkF7/WTHhlCh
rkEfE6ygnzdJZHasCiNJDgyRmQ621A4Ae6CSWLsFvM7t+/BgJbHLOS48oyRPg/pYpNKhV1p0x5ub
QuRoN7Ews5barFSdep1lb9UYurhQcky8uJIxz33mDXqfupEMG83AfD2uvbAor001DzRI8Dm5lirO
SOldVfbfEfgZvpUgB2w19EcJMstoLEa/BBrEF0ZmuByUm7qcDh5vzHd1sA4ygNGlwSKnrbPOqzQp
oElaeRbYZ8zCeM57ht4HE5XBblL/VF8V0a0i2V5lla4jp5XcjMOmoAAMnJ9dYHw/ncFpeqcnMvrH
0amJPh1rdiGoaKPpJaTMA96nBEGl6YXSIxMRSG1b8tTHPaYYW/w6TNBGOWQjYkccCnpQW5r4g9zd
hBZ5AWOrr6jsW6Z1AI5pwIlZVXYP5g7UePSsdlS5X0uyeSv6K1t0rgXWeFoAT5dHTpxdcLNxMvou
FO4BenMrYQWTHrwwppxcNybZRfEYaFUhOyYlPNBGFUpAHVRsWtPN2fgssRaEKrUKjqj0qg1BWWz0
1XNNdAY2huGJS6OTV90PmZWOkeOTrSt9kHw83HdNnAsfmfHVWFBo8Na7IekA7isOrOQJpM3A7pKO
tHJpHKMVNFpJWrNLFUS20CFSGvDgVqrqwh0kK6r3HpWKlaD9XdgZt53VekaGUp7eXY4avwbDVelE
pd6ipwmlYj0BLxqVN5YW1h5JQpD8aDxzMp6sMn0VK8wthhFN1Ssak/cYmk51Ck4m5RHEhwfBnguK
hq28fGhT89rszDXIzJwquurLbNtF1LV6to+TB1n/jueGlEqyo/Ur0Ye100uQElV1LwZpjtm/cLVc
C2nLi3hTIVJEN0ys9X5fxpdtajupbV6qoOwbpfiCdT/GRloT7UKvht2Y5fte2toKuJyghCvtQVUD
OsFDCfFNeTR9q7Hu+9jcTcwHEWd4gq1AZ+aU0AGt0U8UZ4qTqO/MeId6nGcPzRWgu0C/tN8BAcGj
KbvVJL4rQP4p0GDSKK2r8RxHN3f0NHQa86DnD3ZkbOLoABKmqIx3o0A1RikDJdnJebVpcxZQJqGJ
472oLAfu0AEZoT+SFIAtA/Ms7swILLSmhV/r/Npg7igV2Amh39PCleXO1apuQ0nrp0blJ6q6znU8
9UJI10mXEugJtR6zDhYhswZpKH9ppMptB8U1ceJBkO5AzgIH+UIU+T0wpXjQyBsbuUgTCvGGlrgS
V4MBHcf4446G7ynjTQ15K2KwbW3Ut3jFOsMEHNZ2HAR6afU2og0dNCYOA2RbBiV39m4q4PYB8Z3E
gG4I4pjj6IJ0rF+BN88ZigxEZauxAfQBglaRtBopmzwLfndV0tEZoCdsKyCqKgBgo45lr/lQOqRL
Qda2TSBcIk8/CTfMaFHESx2CzlwOMsGs9dUf2ehG5aNJ91R8D/c9cvviuwTSP3wYiNKfEEg4UbWj
+A5qvUvRThnRaDvkDnq49SLHohTg+QiiEueIwSDkAg14CGwTqOehngk53fc63KQydxJ8UAGOiely
jMAOAgEm/DzLIqfXQK4GrcImdvDuJuizFP0jsbod+KgOmoK3b2iAz/FJE8KFW3VZU21x475n4VO4
KUf0YSZwYag8l2TdlfuhDP2hVT1ibolEHJJedvFDI5hjFdSFw0iK3pdTkJbFNBD5C1WvBUfjvJCx
HJY3tHeGDZBuiclK9I1WoelqIobqVN+2oXts98W91MYPE8WxRi5UyQYsW35SKuJkym1aDqAHcVHt
c2sVenT93Sh8XISObr7WkKS30coo3ygW92s1vbLqy1jfWvW4wbt70xjpRsvQpqeCAS2vbsC2FRSV
4semvFMwN22EvGB+a4+vIF4OspCsLWinpaQEJkhbZxKoy0vBHSggbGh5xay3utuoqAaE0cNgkjXu
XQcX0wqUm2sVGmxZCgLPvHLN4RDH3ZtN0Z7PN0IpnLyLHDN+NSl80/dkeFUaFMAL2UNT/k1CTSeC
10wTpNeb7RDvJA1qlzaIwBpw0tUW+Luek7QGVRcQiOEz7ex1NTFZlI6pFHtbg9pnb+2AmqcOqIvW
cf0OCUsXGm3+GEMVo0b4oYHuqhtcQ77McZVJte7byY2cSlsFZxgkWZtKv9HpRSa+q9FTSqsN8La7
kgHPnBOAPCJ7XYZPoHjzYwR4Yfusx4jO6AZcikA830faa8NHV6TckWzTyfXR66IIVGKPTHqUposG
xSHP5tQLE+r3euJwUrh6H79W5i6xB5D/qb6lhPeR2EQmQQVpbzAIw4bXIzykSik05zbJgG1DbjMq
DhW9FLx50MHo2A5Iu5AWeLh7uU5wai2EezXZdGMBOqdcBkQzsQNW0cwRFESCz5KFhIu8MizcwenB
bgEvBuYwai6sBsca3kBBYA0ooVr44D53lPZatQpnjBuntmOnwk9sA2k6+As4EyYhgZ/1236sbzXj
3YiYq3cIPl9qc/Uh7mnscvkpIaNDiwHhbOEOpebwkuGmrX0J10Q4vZ074tWBl+sARIFxk1j4ciTK
LenRGp/RkORq5U2t7fTixpadJpJ9cMNFgEP3N0aDGwNtoVa4l8LLWsSXuRyMtub1be9xiX8jBf3R
8u+2uOvrG9Caurwr3QL0ghaYfQh9Gxn2XXVdWm9EruH2LF9SpMq3uOkLEMpUWol4rQxEtBvk1us4
iDjtFJE4nBHIHszkQYU2WspBHceuaSqt5WaitLtWqgQZlmKVSg9xr/tjXQZ19pAI4rMWfd1KFHCi
BXIWPWeG8EAH4KRNuLfkm7CpghyQWnQTeEkb7YxKXYXgJCiGO5opfmvxwLbvktB2W/R69SCRyKzB
wzPJrRsJ5KVXhIRuhzFGjG4U/n3ko9OwxrGSzC2bzk9yzbHxDEnjC9PofQIP1JV+Vl+NVFnF4XWW
0UNjPjXkipnqVQki0SKzghZMmAiRdlFBgafge3s0nNLGk53coSvSZwI3Wv8ahi+1vVHkzOMKHjTg
m8TVxc33vgIJJ3h7ubwrM+JGINYosRJo3nZEsynYpuQA9Zq5EyNC73rq1VCey/WLRvROpxBX0OdY
euga4A5Kj0Q92A01Jy74ASI5Dh87B7lIb9ThXHXiZvWNBFYOpwGP9Qi+jgYU7uAG91SIVktgPlTL
bwbpnba/TaPLvrsk4V5ld6YN9tPxIMYeerSjn0bPvQ121bEFa+u1MA0QmVu7BE5lrNBKDviBTpAw
zsm2UtMHpa/8MbtsmsLvSeFE5pWRjo5erMAz6lcDdey6X8vVBSORX/CH0KR+aYAksd8geVTEtw01
QJ+7F2b1kqN0nMfI7GjJLTfhhUUDTkZcxixeman1KlnMY3INiuFEgagmT57junuM5fg6EU+tTtAA
C64XPCqqy6TgT0Y/rFoI7LgR7f2mkgJ9yAN0V0eOpXYvjYEL31aAVc+IjI4D+7EpEZCn8YCoW4Oe
Uq3Hd8XY2Y7KogtiVpeik29AtbczumxT5RtZgPAwdjsmHiu+LZUnvAFWQj+g29iJQh38i2hDsQeH
hZu+jT0UlddcLUaEWAjHkqh/BOelktUeQ1m+G9tNK6qt1SgbQWQsnM1ybzRo4ZRtBMdTR4BggAkv
j+R7vHkewcm3JQPIVnu+oia7MJWn2k59eYyuGyPQ1P4BzwxPGcbnOJOwARPdVyWyHYXsVCZ4Jgt1
o4BDxmKKI0A2CdLnJVTQ5+zFz5eTbgLQYdiq/AXREduTRlof68GggQu2AuMbODPlrIfU8QCnvpbZ
AmTn64sbT7Ujg1NO4+jFPaqZkAcFBsNsuP64gJTapyHxz78Jpxff5wc3zBCkjCCcjLLYnCsjzbK6
7+tUDyIZ+KbxRxbekBIdT13nmMRCt0PhpkWzYHSWC/o5m0dWpzT60eCGkhoSespRm97ahSMflCB2
yS5bVR4ua78IQoe7xRVfRZCCOj/eL7ikjycwEtlo/UYSCsmGz6ZtVE6EBVmDQID42OrDfTjCjdH0
crDHF42AwW3oDgicdoqSblIz9gjDbY+Nfv47Ti0veBGwoRQFXV/zl7ilZIJHMcN+0iVw5x9svXR7
kSxY+Zr4wor+smLPwB+FYEbf6FQPEl6ATulxZA//q2HYs4KxZpdSKFEMQx0uzXYXK3cDXYBvzfPL
04Idj2G2VwBll9qUYwyQ/AnTaD2WcHQR0I/5Qn7+1FE4NjTLPdkpwxbg086Q8g/qWWBnAC0P8Sq2
u86LZclB3gov5tvzc3hySx4bnh31aJRHo4owiWDleE/W0F/0lBX3FRceF404S1WBpU0xbc2jw6fi
BMSmgcMnSRpUWKRdnSx1QZ/e3QYISaceSmPeB2xVldLKJNEDZuGBa3iK9jxqS5ijLx31HztDA9wH
Hbjo9p2j7HATNFVUYd6iXqw5YuA83PIQ5GAgcW046I7huFK6TdGC12eB1D43lerhwbu3EbMi2wCy
5X3Zy84wHsJo3zcXojx02kJp/ORUoM8R+q0EkIp5LT7lHbe76SO1AlQkXeZq0n4c/67C6sdUHFmZ
lZYqyMU3qQ4rTDxz7SUxX8EHfH6bnroBlSMTM8dJ8khpeQ8TbQuucqP2DftBs0DNkz2B0ccpi5vz
9r4Ap/4aE+gusbLoGJtXHeVuTJkG7iaUy5Sgu0y2SOKs2k19v4gfm9zg/BKErhi0QMHUB9GU2dBS
kPo0Sd3qgb6iV1NR7tVwsit9sZ3x5F7AsGSknwHN+EA0HJ28OhVhTVuhByakDcIeZHi5siZglDs/
cyc9JmYNvYvosoUW3+cDbstGHrIRE2dbB1OoYEoaH6NBcUAm/v28pZOu5JeljyU8GlBSJ5pOVViq
EHRJ5NpIv503oE7e/cvSHFmYXTBxhJS+YcFC9DL172bbBuqRvYvUVO4rnrmu7sMNpDUCDi7AhxLJ
rgt5vVQ/Whrl9I1HoxSZDcgFx/Yo1cTJ6meJLtwApz3Z0ShnV0+hqBWgJBhlDeX20Yvd6sAOxkbe
ZHvdG3amz/bDA4XKYuTFe+PaXidAZy3UXr4Aej/O29FHzK4hpSmQPa8wzNqTLpv1BODU1rHXAfje
+XynraRVt/of9IWePhX/3q4fFFJH09sotgKNdwweAEnVi/Ga8JFr9cmq2Qzv1lMBfDp9W6LMWTI6
naFjo5DsQDscBqv21Zoo4YpzPAazpb6xk5EusG7/OovzwlnNB6JkUqcH5HKYwG7Xyne+Vq6jVQI2
QtmjfnIbuvIqXi2CwJZGOLsSBgn0VNHQIG7SrrV+9DJhXNjdvd5dGB1UbhRkh2LAcVWmeGEXPbBe
RQnxUFayV7U/zp/iUwcIOvfAFQKSBlD87BCjCX6soggRBwEQXrNRRbEWXN6XpqNp80IYUkfToYpn
zNy1FuCSpLzAek5UPtFuyol7ujM15UHt4dAsXOqn7sJja7O5jewqV1J1wNxWD1343upZUOStQ9h1
I6oNUosLwzu1lsf2Zh5d1VVSNwPsyY20jel1n6MSUyy8OJfmcE4gYI80yy0bVtCpVjsTaZXhoWs1
Aa0w+hq934lDjwalz3ZFJZGhHjluw1LxivQHyNPO77qTcfWxgZnfjmNNG0jaI6DfJjfRbiICf9WR
CwXQAJX8xaflybvq2N7Mi/cgtjG0EPMHrgl0u6BNtHG7Hfo/t5KT+bGH6sDggovXi56afXWFtptF
lcCFjaLPfDiWsCjsAnMKnbst7670ul3L/dX5iT11nI/HOX3Eke+sMpEqsoRxlpXlRikK6ZV33sKp
CAZ00zYAAIhg5DkOuazxf4iSTOfrhbVe1j9qNU60Yfxl528Biv5bmNAnaNFZ2NH/QUDRBPE5Ayhq
v78cw4im3/4XjEj/U4Grhk442LqQHpmC4X/BiPQ/QXgE8Icx8bQjWIbb+wkjUrU/0SOsQoAC0oOW
bhr4g79gRBaaoKCpBzkPg+ja30ERTY7uVzhIsCUU2wKxFLGwAZUv3T9SW6k1Z7wDi5iyhkD0WpZK
f2ig7JNXaxmxLpBoYFG4P5qcq7/+/jH6Zb4ddRMEj+gJAnYcbWSAUX3e8P0w9FVnJ1mQl5Zrccnp
5dKXqWuMP84bmh/fuaGZx7KrVO94nmaoOz4khoOaM0Hi+LyNL1jtDyM2eIZAgGiCA252fMO2lpsh
rbJARSFyhaIjiuYoEd2NLporL2MfifjlfpG5z4BR2LKgAUHQgwSx389TOCQsRZWqyYLeAOKiSg9l
qPrnBzbhNH/tDQug+88mpk84ckvQ2aO0Tuos0FCxKNrsIoPSXIVSfybdD8YCrfvSeGaTmFu0MnT0
VgUNpJMrJFI0sQC6/YiKzo1n2pVH4zFVIzYbAhOovGY3htvfh1stRnCTB9JFtA9ve+5HkC7d52uy
RSVyrV/ki73VJ3bkp3WbgWOFXEt63mPdUEfD43hK00LvLENDwfTqUnyp90HMuLCS6vxB/rGUUB2E
vujUsTFvo2C8bZHZgVXuhQS1ZCeepHpA5A3K2jgg0HTahEH/JK3CR2llrfvv5sJBPHHiQWmvQ+Ae
irQ4+LOAqwaSXDLgXwKgKPdl0t0LVAolngWAkSzEkidnGA5NNhHG4bKbOZfCDgn689ssqNkll4PM
+D4Q7/zJWDIxcyuSlREIiODrJ97kNGQ7Yn3jdbYQb332zT/P39FAZkc87bVeby0smg4K7J7WID+M
tnXNPJOpmyhKPPBGfYOmz8L8nTyJR2annx8dEwPZS15Ng+PighY6shx/tyvqYzceWZim98hCVOuk
0oGBDxoUC1EmiVDbPr9AS2OYHXXcua3ZGRhDZjxJ/UUnLcXaXx73H2MwJklg9MlB82p2jpMC2suR
jg09BMa2vYB0AmbLY2DSsg8m0EeO4vILkNcDJbEoEYHp+eLHjkzPHkssRxXLkKezZJcKWgQhXNoA
MTLU3YLHnMbw1RA6ksHKqMFzzNaJ5YYs6bWAw5Tym04tXNQiV1bSr+peerbyccHcl37Lv+b0l73Z
qlmMDYKGQxYoladvp6ZydHgpnhxAgPFyaROe9EjGL2OzBWxQgByiCIMzitQJO8DjpHeSQmc20tzz
m3HJ0my96qxnydjAEgnv9QqwKNlya6Z7BfAx5y2dWjBA4tArhyoBGNBnC9YM41iHArl5Qx3cqiz3
RQwwiJ5vQ6ajWbReGNgpB3VsbrZedaFKBXqHEIOQXQgIQSfKPVeBz7DXRhJ7YVt6cp8H58d46mgf
G52tW22rXE27aZPgmLXgyMztp/MWpvWYb3swBwPajoILRMJmfreviNo0PdYLap9Al9XJBpcNIILC
dAvVdPqa3NUycHrnrZ7aJcdWZ263LxPaaQWsQvXLyZNNDSBCnVxY40KgderuOrYz2yNMCqPejGGn
gRBprK1r4BfLNF0YzclVOprD2dboNC2VUjCqBlrbAfEWOmTM1ucnbGkgs41gyakadiF2n16/FuCq
EtU3rdUXxvGlaAKfBCZWsNIg8a8T8HB9vqvUULGzVs1pQM16PUCetuC509rZszJGmxEiraqNcook
boswWcgffR0ggpePDlvg0hS81T6b7ig68IuKskBL0GloxaEUO6ncIX6rJeP9/GR+Xa/JFgJD29Zk
FFNm8RlLMPxMKhmKUYCcQLpbqyLvN0xA9g+tNJjTL4W7vAbAf2K7DEIKwplB15xxAsueN3Jyzj7a
hcHEjXaG2dntBGdJS8FVwGScpKJyJoHd2loK4796Ph1Nz3g2q2ir+Fp4EpKNWCyN0d0wivcS2OKx
j7ZlZaJCBH0O1TqA5+MSydslZaGvTkKXQZAMt2TakDCcDy/kVp+WJMmR4muh1wTa7/xghu9St/So
PW0ILxWoMQA0M6/gVagSabqc5RCBqp4jLbu3Csghj6RelbW8AEg4tfcM5DJ+2jJnoApS5T2QxDQP
ahJdFrGx16RyoY/8i2zG1D4+FSORgiEaGKZnj4K21mmsk7AKsgfyhIIQ5FE8dm8hHas3fhE6DPlY
ZDrY49/ejjA7/Q9aXtArmx2rEbyZaNOgZQDdFjfF4/L/k3Zeu3UjW7d+IgLM4ZZpBQXLsuR0Qzgy
58ynPx+9D/aWuBbE390XjW7ALU9VsWrWDGOOYaAnnAtPb1u58rE0FSQVBQhJoQu68YR5KOe0mXhp
LRUgHYj/OEcTTWo+9O2Xf2dpE8oEYdo2dTgUvtww46BNkeiVwjAcZsloDnMk7YXZV44GKzPXcUim
zaQ/FekXmcJSdr2WDuDyKiUCifZYRDtv/RV/8crA+gu8MCCmcVUuCQY0EJRBb743UvmmI218e9+u
hLbw/b1YyOYZqfuuydR6wWEA07I1ZfxSiskBJXHLWYChW2n8yOjxUe2lOzGWfGvsdxa6+xush+jF
SvH6+SgwWurHAuBNpgPnOvbE5qOW3WkRA7PG+wbwQdskTjLtnM+9r7g5n6IQQF83cD47IL0D4JEs
2dnfqzdgTfYphKmXA4kB8ZrUqyLuioEveUHlXvreL5OfolH39pfcsyS/3salq5bJWi0hvnBfBKJp
FyLIuky6k7twJxO/assyLIsuHNXj7b3uYRwN8lEt8B4aQ/3tcNK7lmIfqPAhm/ZY8K99JWqxps7E
KwOs27sWFVGeBRHW0LH/pkfNDTCbw99vHlNy9CBMyjMXsqvjokUjgj64D1U/doNux7PkjMY6p7IT
O10pyqrALzVF0eWV21/deF4y9iWpFIEwF9r5pLLLxan8Vf5kAgzu1w/0++/+mnpzDREZ7kW6kbfG
wv7rwzFJWWFIWgbe8ivi6uZ5OuXnxNXd9DZ90nIYdP4PhOxrRPM6W8EmgRuybCJU0NvILZ6C2CyC
smShxg9JttXnKnXSw+BMXle41q+/14P6EwjzylgEMX+GH1+vUijNUenLpvTzkDHcCZU+vQ1kh3H8
Z8ZBdz7klTtA+EHCp9M6kS+Wp4ZM4/RlzfKKWLINdTxR0n82etObkjjeSSmuhQlw9SDmtQ5vU6zc
hI9JFMDkw3iFD8HJ7DSn3FsgS8js5ayeWheGPQ862p1bfuXeGUQkaM9ZawFki7obLDmcl6mq/FYW
3R4+LRkCqLfv3QUZBJ8MvW1pLQqAmQM19/qTBU2FCGGwlEBRogcFReXBUb3yMH5RVU98Fz+Vbg1z
KaM4QNzfNn3lgWVJBkEX2gjKBU9QOIaapdeImlcFdX0U9EDXHkTT9P/ajMlEviQig4hE4XYTKwTM
A8FQKt/oBqeozgLBnL7sacFcOYzca+rKuBVRpGn3ehsTSE5wa8yryCP6XcI7tbJnBvIEc0+g+sqZ
eGVo/fMXj7Wq1KY5MAPvl6ryJNfxc2QWH9/esb21bHxVNEtqWFaYYCJRX75V+vvO0Bho3Pn+lyuB
OYEHDFVFUmhlC1URp7LS2nGs/LTDV8yCzSSu9/ZKrplgxN00DYu3BQH715vVR0EQ6BH5g5zAQl48
D0zjvm3h8hAjrPnCwubRnzvDqCZlrvwhL88yc7CmMN7UAH7eNnMBsIAKgNgBYgDovGQdbonXK6lp
6snVGDd+5fZeeb96n1W8cBX2kzz1ZhenefF2YI882RIl2C0AEm3O8zxrY1vnnIGVhFtgcADN5kN+
V3mLQ8HQUu3Y3Su7XgC4VJNbSu68kstxHnTz9RqjJtKsYD3a81mGPplhlnKyJ7v6Pv+kAyzcSY7i
FYcicbUHAWWnHWd7gcn5Y17HHcG+A855mwgmrVDBXzo10OL0HowZh8gfbOHr7Obu/2Gxlxu8uqT/
WdscnHDBmyihhjiDb/3Ij7WTO/A92dW3lc9znyT24iase/vC3OZ7KpJaaroal75oIq/T3XSMTO8c
0YursDGx8UxxZcn5oMG10bjm++Ihvhl/lY7+EMD5Lfv9w0TFZbdUf/XMIK9GRAXZCv/eJBDLIMXr
uVljnFS3mbkOKYLRbMluBm8lfxM/4bqs3/8h/dnDcV7Z1PVVps1OLxKa1M2mjkHQTHmQFH6gVbe6
Fd7l6rQTF18xwfNICGBhgxLFZn1jCcRZWukZColOVbyU+k2NrsBp59tddIHXQFilEgGmz0DvarOS
dljawiz0xk9OA5Fpdxx92Yck5rwrinfllHDDV2C2SEXiQkBRFMK01+Sk8xtOvi4dgnOLX1EaJ/nd
z74GTXDpj0dtL82+so8vzW6Z0kWNic6piTEblie9Km5ydfzbePRPMgH+FFaVNTDdRFLtaNWqMYed
Py5fIuWBdjaIBc5k+besuTgqnkxdXHXuKZhuUSVgTRezn+rJHyUGqqnR69lOJ2D1tK8yh42FNUJ4
EWRQ+LDKWM86f9HyXzkU/s9RNDLJLJGYJVmrPTYrA5qk/C3N2nZlm9PeKcYw60VFdi4gAxT0z8Is
eUlj7j6nq3e9WCAMOwaYB2iStjRFypxmcZ6ywK4Qz0MV/JaK0pVwYJBVootsmcMJjmDYAcVVyr4J
gGXCf4He8uy/ffOunUuNVxbqbkqQ1kWEkivjuCRyA5U9rTHSC0FMvr1t4rIhvX7NFzY2T40+CbIZ
GiUH06luZTgjlxjI6XKEGJFXNX6YvqEIdkC3y3vb8Pq1Ljb5hd2NUyFaGduq5qpHZfFpUtvPmdjW
bqFbpypFbzbX94Q/r0RJ60qVP5k2YtLbjLfWuzGa0rTz69/ZT8nOPgRPrZs+BXbhNc58E/2DG//C
3Hbmb5rkBrESPh5Z9rveEt9Vonqe59yP43LvyF7zm4QEItRQ/HMx5xU0AloAukZANgauPrxDla8s
M/ftL3bNCOkLZQOQh+SE65+/uPd9bQRj2CmNn82VF2rogbcy6Dtj51HbM7NxL43cNX2fYcbURi+Z
5vcQd30T5cX7d6vZeBMtmrqxqVQemtY8hvOdMlBS7eodKxfZErfr5Z5totYhGYO6TDhz0th4fZCc
szr0LRhWoG34l6Y2L0xuJEbS5+PkC6NmT3BIVNPkRCnj5Mme/sWVT2QRjGvAUxWq61u/ROlRC5M5
hc5UFZ2h/aAXT1r74+3vc8X3YQPSO8TDeDa3t7XL0iYQJ2z0bezqOQqM4U514/oq/mthe0EhyTMh
ZMeCGZ/S9luXfRDzp7cXcc0EDVIR6DTieTAAv74yVmySYbYZT1b/nAGvhywHUocdI1c8Kdkf7TZm
L5Bs3kKKUJwazWasOrjanrWqdpokc2fYUkLxV8Ac9T9ZEeglHA0xp7i5nUIA4atcCi1jlDALGSjr
SvHdFPyDT6OK/7OyuZx5JWgmrBkQfsEzpwl20d3mQfRPliJLIIktzpi1LZPXY7zWI8uJC5IdzaWG
00Ke/KRD0uTtPbt2lHlvNGqAzDYaf2rOLxwnFYw0EnTaCiqBC1ndYelG920TF7z/BEfElv+zsZ7E
FzbCUIXeGBpPhGjHj6ojxH71IUV9Fn4RDXHnVRhSdPXvjXaPFnABE8Q/+WIv7G/OhQbWOC4TkbCz
/5ZOd6Xyw4r2XrnLXtS6SDIqC+w5Gcm2HFkoXVlVC3G6Grf38Rie0lAR3ViYv9cTsfS43FKd+i31
ueXVVnpbavHjzjavNaFN1GIRiakrso3MbvsGDmoQ60YzUwaAT9z/nrnpAcod9Kv3egLrw/CWoc1+
IugrZrAmdwjFAPMVmerUDVtQz0h+2ii5wK3199eBPN8k6SKCgLh0ex3EEMaSCX0Y4Oi9F1f9MVWj
Q2+Zeyf10ieyczID6Yhr0mnZ+sQpGKshKEnKV+Hz9j5juB7lGUB72ffIcIE/OqLsKeFR3fl2V+1C
fwpAS6Erti1a5XGRlnmml34kfF1qHFf8KM07rviyfUQhESwMlRuqyfqFGt6k96FkTBiROkf5IJ9l
Lz3HzBd/Ey1b9DtHPu7Pb11bGDhL8mXCTbRSN4+MPsCeNC9G6atQqUPTmMeaM/4tDQrdUZqkFAGY
HkTSezs3oEZUGPVK4jwiMSXW4kmJotAWxGmn0HbpK0HIAI8FgkNJnpPy2o+VfaPECVxSPrxrmh1B
/JW3avrXnv+1kfWXeOEszaRsFrK43m+bENInGCltGSEk0JXpzqHbW87GLYtTIMjQ3ve+UHLKrXz4
Povtr792Sq+Xs/EVQS+0cRXGUEcdkofxP1TnH2W7ckCr/IOdW59lmACo01ycNaGbIeQy6sHvGDkb
k5t8qR059ncWJF84v/88/v/fyjYyy4wsVcMZKyrKxgbSgJHgxIfWlf2S0R9f/wcfiSoaXTTGYtdp
q9fHoSh6PauSZvAVs/kU5YjI5nscGVfS7LWQQKGOwSn6vNtS3RyJetPLLCm6Vc9TS0QLC7i9qseZ
D+gDRKYDTemILOBz6lsPe59tPQGvX5O1+qnjnJj+ApS4aXUEUZXDRcAKdfO+HAEFztGxgns5bYXP
b3+7Kwd+DUQQ5CMdXUnxX+/lREMyioSEsL0xqoM4CKEj5Vbv/Tsr6+v54gI3S9DIgdXCuxjkspOa
GSSH0t9XBSnWvVjK5lhY1iBo1OkGP6NTZDeLWEFYuhvTXNkwRUYuR2WyTV4LPZulxMM4Me8+Maza
3db3hR/B+OiiIODNbuk2z5kDK+Vf7x4nna4nU4K0cLanQaoNJVDGefJDS3Nk63djaTsWLhvHVB8J
qv+M7SjSBZPHONZ63UuEvHgK2ZY9CKA7W8ve420txGVKYHPtMST1Uo67naL1idgcdgUYCoVWZuoI
NDaHvQBokxhoEv7hK1Gd/qB9N5FASe5DJ3dXSpqd0PdKYYnhpLW9S5rHordjifEI4qWW5vk/7TC7
cOOvwqPJ2DuKtGTjzl7p7EqUATsK6I11KOoKjLSDSYe6izQzRJLkjuYrtPuaxtYfGsiKWCW0eftC
gpcRKUZXlAr+g1hjWxW1zKTXtaGa/Tz5JU3vwuC2sz634lOh+PzIYTGe4zB18mFELYXnezDdQCld
Mf09LAcVmtxxyXZO2cWg9wrZokWM04Y07RLmB0vj0rVd8Z+Nb1u7n+yEtlz0netjhzCUeqOLkqGL
21XAZYStraSeddrzrtecu8kYLFRmK633BX7HMkqKL2kz+2BdERxxC3fO7NapncAtR0dmxN1dvO6g
P/at80+O+yvjm9efcUujyId69ofP5uzkjxpcIZz2b2tX9FCc90dIr+SaBO7r4C/ngarD9iQMsVpC
lchyO1hSoi8lExzwEg5OrNl9ba8ZkewXud23rhE7OhWPX7G/t+wrbvPV7yC/dpsJoPQ+R03AZ6bJ
m63B0/ea99du2SsTm1AUzt2ubCCdhxyvhtfYgdOwpuMsOBoSYKXqdAdh3FX++lM723ivV1bXhb94
2gIm0MxytbqqcimDzdO2+MWD7kB9OdrjYTquak4mc0f25JkwtTqLCppkJ8670u9+/Y03z5JJYj2E
Jvs7OpPLq9cjYtfZCAgypnMMdzko1r/urVVvDjEE4FyilEPcT7qrmE/xCu4Ln99+9y4LZaxpZYBh
WAFn/ecav9javpcqMIacW1j1vXVGRwwhM7du4vBrXX9429blAAi+iZI8bzpxMpWfzQbW6dQrjcZ3
XDKnO6WeeYL8s/Ng9TmIxo4jvHoZXtja7F69wM4KVzW7lx7jiHHgIfffXs4a61x8nxcWNmGdmWXT
3KQ0uIrqfTnCYZh+nMQvgd7aVlnZo6nb5S72fr3Cb9ncBHl6BUFkqrCqNQtoHeWTORyJH9x1Cw3h
uJcFXD/yL9a4iffMUgrMIRvW+96cWrt4lx9+GO91n46Nq+/MLlw/iv89HdsMp0C4Ses09jOYpHNa
RX5txU5otJ481e4oZnshynoC3tjLLT9klcVocArcL0h9ewQ3mN+WoCCvbYvSYH/LPE17Cn80zNT6
eyPc16420vXrfaN8wNXjV3tx64IU0bFGmghWZPUkIns0zZVdd/nOjl5117y/TNYABbskh0iDrs60
mts9+LANg+Fba0oQFat2JZ6g318T4sCr9kZ6rh6bl3Y3LxF4OznKBtaXnbpTqPiJK9wbXnkqXWs8
7Vd7LsMwbUW1otGDlDKP8OZ9SCL4+MzEasBCBz7iqY6sJOdIWo6trvZ2it6flsXu397+1zY3viwa
rKjUGmym0NwL3QT5Mzp/1qEQbqPxrs1U21zmHZ92eWxe29z4NKlL52qUsdkVX6RC90p48oOPb69r
z8bGqw1iGYV5gA1Dqu+FWvf7oHD7qN95Cy6d5+ulbBxZljdTuZSYEYp3QZQcAvEdGYNTIXuXIU6j
mePt2A073+zKuVytgjahWGet/Lav791UkANpebxeebghFDf3gtPaBogWmxHRfbKIKxfwtcHNRUgS
AC7SGoiiAHs0jsDmmcOGoNlOjo1dvN/HsF/7fDD3AhVCaYtkc+OwOfB1Mcnt7OupDOsh3JfiXQQV
/tuH5EouC9kOGC6wINbaLdye/qYwjGjEVwtIdvrKk36AGxYOK/i2D0NxHv3Fk9ElsfdisMtX/bXd
zQ0o9awItW59/+IPBeotq8zB20u7soFIjdGepPwAVdCWoFJGJMuCaowYZbo3ZtWJhWcjf3zbxuXL
QzmXTIGpSg7iBR5pEHMzH6DB9Gcpb5zBan0hlwhl00Nblnv8DZfP6mtjmy2zxKGTIlQyfPIWT0lr
V0OVREka1ygeeqY5/t3SNu6jGiK6h2JAsru072aQfk0MMVzxYEZ79a4rHuTVJm48SJQOXWj2KDIx
H4MABfKf743+eVUvQfzTK+o7WX5+e23XjsbKjopeHQRF+JHX3sPqxZqxM6v35zG30VPwyinyi3iv
/HXtgwGShC9wHQq5QBKDnZjqoQ3RppY75BVklEILp6qQOEHBB9adnbRGubYsU+QUcp2p9F6kAHWl
wuFeLr6ahVFqmybaK6YcUKZJi19wLRg/QyFBDLWfUh6EdkRPptUmVy80NOi1dJ7RFTIFxMsadAiO
prikbgtHDZ+8qs7ynOj+kLRQRjd5cq9WUF+YczF+BdJICzYYO1dosuHQxJV4RLhm/CWXsVU7Ujsa
j9ksyU5iSAFiH5Fs67Fk2uqiwq4qFfLO23Bt11/uwuY4KRG94kgfO1/rKVckieGMJXrt+oiCrmmc
9SLdmaO95gTAwCKgQ/5FyWr9LC9iQOSpYikWssUPtcSxFkoUIPoF6L3Veq/ZfvULvzC1cQECPlVg
tGnxG1QOJBG2IJruQbAHaL4ShoHsMQ0VTgSNS7K5H3WfS1EaIWXYGzOaFucybRGZKG09yOwafTF+
bOfsXnkOGC0CvwZ7559o+vUehqHeVlykzkdpDOGlu3Acd/zZlXoa9dIXJjbnYlB7eRmhW/Kr+beh
yoci/dpMJ10t76YcUczUZRb0s8lxnNGQ08vboB/v59o8qupHdZIoSrDjFXrvoXKX1tyiFumUJdxh
Pbx6lgAjk8PTqb5IrKs0qHWlMzp/CONPojF4hYbYcI/wYFD/etsJXt1yPBM8ezioiwmRrK/KqRoF
5GGKKrONHO0vaQwPbxu5vp7/GZFff9fGMGc1zDESN/odTChmKHjp+FhHlvfvDG0TsSpAHCtrRd9A
Uz5oFltIW1tuK3tIPr5t6erleLFv676+uO7pHBZxP6AeKeiZr3Y1jROFKK2HbEjyGwtts9YKdg7v
5Qwe4Bfilf9+rI2PSSYAIxln5k+5IEMksqZoNao2GilOfhLO+Q/ZtCG87Y9vL/ZK+Z/QRrSYyIC4
XL2cvhmXMM7VGvS4a31Q7xB785vWkU/qu+J+uos/7JU+6aVdc+AgvWjqAce8zKmrBXXbSSKWChDR
tI6KOC2CF0ltnHoD4jXfoiJsGi/SstnrO4OibNnK5Zeayu3imIVRItBuLj87YWoesq6zqOop4iO1
sdRREyLNaeo0pwtmhB6kSUT3LZRdMdGsjyrgKCdGUuhBk6vsCdkiqXI6M2k0W6xE8VQMjSgdJqtC
A2mxZBTBVHEpnywhCiNnnmO6gaNodtNxAW1yDDQhzlyoSUqmMOaotquxH2fIcshqI1FZbkhsRK/i
f0KxTm9FR4x6/X6JkX20snR2+hBdiCFsIaXTpulcd8UEh3OcSZ+WokH+KUpW+uFJyQr+zioTDlmd
akz0CsWTkOboZYoMNtwBAkyO+SoOWjEo64VZ1mX21OZIXadJcE5lCukpvRh7jBnO1dLSRrmhQkKg
VL0oq4IbsY7h5+40ZMYEcb5lqk1qbAmOl+dIyhAEG/TMybQc2j5Z0R6qWtNAAsh5by9hY2TOII7h
MYx6RH8KWelPcSDqvWvoTByhgTmU2XmZB4psGTyE78uKcNou2qVBAShJEGWfYukn81+oUUmF+tVA
THN0ZmtB4KDuLdkmvBqOI3OHp2Lh7QB0HbpzmiMFoTOMkM0DN6SYkj5FsKg27nSjGFxz6n4CwRLu
g7yubuSqMQ9LNFTMXeTWUyGEbhlBRqCXc3vfgHhzuqIcnrp2SW7zoSje1bkyHYV40E6mWPNZhEr6
MLfB4MkcpHs1j5UnCKIztONQQZq7RbrJzQLQeWh037ssSh3LrHTHGAbhWBfD7Ephxx0WJuYNDaE9
lr0BxjnprUNg1RyzsqjQckDDSZFS0RumRkHHrI085uTAv0Ik6o+zkrm9VKCqNM0/A0WNnEBD+jHv
2+YhUDtmumVhehxo+9udkI/2AtDlcazmAMG/ZtRcUcs+18UiQFVRma5StYGT5sUvvW3R1Uz4+XQc
cTjJ2LoR/Ax0QVC/83pNS0CnydJiN7UxfA4gGCydMocLGN1Mo3D6XoAGUKr4XaUodxGOqEJHD9X8
VJahpnuI8BaTF6pV9lNDeozp/RZQLIqm4XKWuzJ/GipUq6Yh6qL7XtKCH+kS9g8RowsPRhLOsVMa
VXA7wSX7MQxmE0FKMFm/U7U1kWwL+iU8zGrS8NcGjUVJHxn7R9QA+4AP2kxcCVP1aoJRlPji+Qxg
LDnFC1Gj14WtejDqehVdWpLDEA7lR81qPhoE8oYjVar1dWoS9LcsKT7ORdbd8jEDN0Zs71MdWL0r
oBcKx7wRnychM1fO2NKbu2hknLiNYq+vl+qUZPmEUpkUICFZtTdMT05uvNQtXt2y2pMYxQ3Ke4t1
FjV0skSzjhkTLmevHQzTrYuiQCcuqg5DU0X3mlh8p1Es9+xumn9pFn2+S9oY9TSkiR3EgS03SwXN
DZJU/NUxAujImsC51vrlMcDH/bTqUXJlGGF9seqk52kWpdLJ2iFYJVyNGymwFH8K+UJ91ekIKIKg
qzMEZuXUiu9zOV68PBSUW7VUmtMwKcZtrQnZUR+06Jg1IXQyoRbdlFmTPcCHv5xHHhobBG7uEY0J
npoZE6duzB5bPOhzXSH5J4a66eqGsrimFpl2HVvhfSTFMvpgreJZUi6fNTmX6VON2TdJ0JPpgJwW
oBOjMT9nw9g/tPncflOz3HwQ6qhGPW342cfCcBKCQUaITNSPVRcYn0fLQGhrjOHFDKPmGamt6deS
TsWN3Cvk76oBDri2pi9WvRifl142SeHaL8bYZ4cmjwU3itPFb4WldWJL4L+CKTzWcSC961B2dCNA
6q5UR/G7qdGWzznLWBwrV1JXXgZGHSe5OwI0T5+Ugq4jYs10OFCmNg4TXR5PZOYe1dxmfJiiaPrJ
lHx8h5QoVyRJ4qNWItu4iOJoxxQ57HTRi1PDE+IoxiwcFKlCoiZRovqumLoKzn01+RCkQGPVfK6c
WELrVu4jRusbaT6kgal4IRwiLkX6zM8DHGYzSvUtV7JEwyY33K6LRbRic4EcysxuxTHNPHm2cluM
SZ/BH1nuPEaBuzAU4IhFh7vPMtnVxyzz8qbr30OR+y0GveCVoTDobkdT9wbOy/pdUE9tb4fkTqQX
zKmjHWkeirno7uGyM24FSVbJnauVxCEO1VOioZJeFsLgLOzz0QrH0psiRbONgugVMU3J+NBJw+gL
AEk9GPeqOytN0MobpuSpHCEOm1DzcRfuFZrFlmq3CwfObMvsbtCkxbXMvD7KWZU99G0SH+pCjey4
McOZxz7TZjufsvykamN1TMSxv4+NNv4YjFOEkvqE5u8Qad4oN/2PQu4De5T04Ac4MM1plci4551E
kVVoYGQfNAGNxHx2BCtRnKoW1JuykPWTSl3Mn5aIuCRIgYeXrXkSIgq3bQpCx+wAiOUrE3Uxy/V9
VcyN29VhfC+PY3+mkV4/m0Ok2mMLcwIOwzrmUql5jFGiAh7X2WMvCIJXKmN3P81T6JpyKr43hKU4
GwiDvA8rs9XsmmIIsqjG2DmLOU/eUlm9Ywo48knrjZskQ1ZPrFve71KYUE+cvy85ytVDJS3IyFnj
YybDdZhXVXmrx1b+TliW6tDiH78F9aI75qJk94UuL7dhk4AYKCb101yX1efe4j2mjUJSK5agPVIp
PpQJaNNc66sjRWBe2z5ARFjWY3eJ0FvipKuya44mYhdlTWXDRLmZWMIsAUroHRC0QmxBJWj5XORO
Ny7KO+bs1N6dSu4372KQviu1dDlQnhoO3dIGi13rMwMstSFx8RMreCqKpDrVQz96eUn7QceBh4m9
lDdDMX5ALPeZFzH4gFj1rAw+HwWoAKqoOvV9NKWt/qbSirMaKO8iM/6xzPlj2E9OJmanNG39TIkc
sUwJ/cqJil6P5HILNSCiy41kvK9RPyJ9YhJcPclDAqX/HJpOWqZ+tBSI7OrRTWAat2C2dVuvu8Bv
8yT2l7mbELJthHPa1v2hN9kxrW4NL45iw5vK4ixSOgjb6Y4gm3Y/NCJuNATWXSX3NULtinVUxyZ8
KNFAd4swb+mn5dXZEhAP7RuN9qs+EEhoReHpgWL4kRnNn8ohXx7aaZRQvkI0+mEc1PEgm7l52wxK
bwtxDJdzJdaHUl3hX/OSvwNpNJyFso0g1jOEjMK9Zb4vh7opzhAJqp9qa05NL0kzrntQpo0jjErx
SalExD9VY/QIcS10JPPua7mQRnhmghL7Qvx4KJc8Oxvq0n0exjQBryMWyBYLOlupmOtw1xBVPjNY
ywFuBsvOgMEhAl3JX+VM0Jxk7qdDXIvZYcphxTbgGroJFyv8NLUV3BZQzXkVOpON2wRZfNOMge6W
Ta4hR43Ol6n1+ceWQrsX6vywKPQB0qNN7PaFSdGmKqLwCZlezdUyQfG7PF2Oca0YSHObMG9bwfAu
ko32ltwE4d5JIsuBrKc89WPSnlK5Nxh7bWayhw7ZhTjVvSgYIwiQdWSNI+pcc2JJd7NireT0eXuq
DLlFTHtsjj3Pjd0baH2jclTpdheo+kO/iNopm7Loe8ng3n0RpQnxeorqHZLq7QSLRzXH7wNFbj19
yOvZqSxw352KSmHdqg36vEnqLLkq2EopK55iwJ9CIia7Vt2UbqAzmJW2SuyGVtfZUx/VD3IYD44A
pU1nB3NcfibC1cHVTBIDd8vwLpTS+j4hELHzVI2dNNSnwyS2nS9qJVONyCeyzEX+poQSB6abusHL
wR16AbEs8TGI6n6ejU+BKhiP0dTog5u3TXdGXVI9Nrm+ero6/gH9gXXgo5DyMBHVVowTmXpotyIa
r9mYzi5MjKLX9lGlonk7VY7RtCro3MrMbjpig9PQJOhLV7PpzYo0SwetWqyOci5wbi+GgtY3UNV8
EFvpSUbU6czkIleqMdsbZc6a71qQjZ8Xa5yeS3WpPnXKoD3SxegdxqdF24wgg0JeOEVXps8Tp6fd
+b6Lpem2qlY25ZwHSwdt/REhnKKyAaP2jmiM3IQRCOIIH8dpUIfObRkTuEeLPb2dTOZ/MAz5o8Bz
GjKfCdkCuKKHJWG8JDDkCmm6MT7mRo+Ac0oS8KmzBOtQz7V8IypZCJKE8aybmlKjo+p5eVK7EtYh
mW4HPbByrBHvLBY9snUrGs5GovZf53H5wXQopRArjoXPWh1qN5FGykfWj9hhG5I5GmJtFG7IhXeR
cwh/ay1QL7+Pw/ppkvv8iY4s+TyYVLrcpWDVR8EaG0ftsvB+bpEbN7Ok51wpfXxb1LF2X4ti53Zi
1R+GTKPfL+blsTJIvsnnutJDlFj8bk3DdNNGmnYICwvRHmkifGYixpbCWeYMDHClMJ/bhahXK/WZ
lCurbjShGHISa1W4VSknk7YVgg147AdV9ubngvjLV7FkVnowWv1+7AcKiSahj0a35l6Yh9gejQI6
RXipuTdd8w3fnh6iEGXXIY/Lh8HqQi+aSmpHed8ggzM2o1+sqAJXHVXzkDLx2NlWrUuxa6Sw7diF
1po3YJhMtxrE4a4UFuTSSzFKBsR10/IhCeL2/dCpCUoweYREoRi2wnGQ+uJGHeA6OKZVA6QsS/kt
h6lsP9eLFUDuFPJpxAmkW5KXn1vDjA6U2c3HZVSlQ6sYgQOySHX1bhGh7w50Bte4JXYTlQKqzEFy
Y6nN8gOghOZojcSvFFFh/lF2ouoptWTYnTkbRxM90srL0kh3rKwfIpZgtB+mVigUtx5NWqu6Is72
VAWwr1iiEjphOIIyRUlcpy1ZV92NXM4oVpN79J9asqCYwkouPtWlKt9UVPm9wMrn8FDRwjhEJO8t
jdNofFDg+j/kUx56+rSItmhO2nEJ6JIERBwNkudN+Eg5VjikbVl/zJjhqWwxMuvQWSSBtoWSh247
pBiiiwEOsIokyUYAvfLQEOg/LIrYnbkL4Skf18rEbDHmXWVmeDOmbXvKqqlxNW0iRtdCGRVsDckj
Ijzf6nGdsFKIh2HOv2TD/yPtSnsrxdnsL0JiB39lu1tu9qSS+oIqlYrNZsAYDPz6ObQ00ylyJ2jm
VaullqpVvoD9+FnOkvGdZvft0+xI+0YzyvRs28y+rq36SR/LDrRhWuzKuoWNhl3mJ+jFN3vdod6I
Iqmt32G93B0maeoftVkomE6nKf2jCEY9WVPRNvC9nP2GgYazy1mXx72yb1KN2g+UzNWeT1kK1Iyn
gGsU9aOJvspxaPsmzEHtQJODe4Fb9unez9IUe8pF85wUcmeXvvYM72XyB6VHh5kdN55mTwrYY/BC
Ozte1ty73C3iDpYg8KWH0144N8x7y7TZH/E5rOa5NZ0+D7gHTixuGGG+WKopz4WO603H694hV7GP
TdaniesW9rlEahG5dTfuilGiq1BycjYKmTbRRKibR6wo0MYHqScZwYThCdeblkV1Ie1n2qHXFvQl
JfcE/FUHN3zOEBvLRyVx03BoJnvteFU1jh45EyoF02rqI9dscmaFsm/ZWGZPhcMB/hTKUpFtc+fk
KteNRl2DtIBTwchO0+BUTrkmoRdEHHU2vVIGpWfVu8mbhiAzypqByUTaHZ8Hhdy8T8dbo+MGgL39
5EfCTot9nvmIIm01vU7lBHQKHHbRipHFHpPZ6VffqfRedHw6NRaq2bZmA6AXfhl50rIjPs/GLRu4
jNHlQ5N2RhiqheYdB9efzw2rrGiqfCOGxOwc1738aUjpnblATwNG8k4XOMAfPBWZbp58NZnoGNgw
js+zmaXwxNYs8JWN/MlBxuoGVqkb53acighsYBKQ0reSDOnbfa3PSJZ6uG1rhKC8dwUu+sEHjFn4
VZJjifumaKaHbrDrCGk2x/wBV6uiZAoH7tpR0Wpe6JqZfgNGlZ9MNbl2e31nVmg+dFpL4hR8o7fB
nZBPuKMHHJTp7rgwzf1sm/zORqM3Vg0nMcGALpHFmD2ACJ/ZaNZI/UwH07h2coiJBUijRNJZKe46
aBB4XTAOKLRMqrHDbLRWjcuqS4uAI4U+l6iM0YZCd2DShIFKYOpgAIPyNsl8lG31wIzrYqzrXSvn
7JZxXENVkWvn0TRhhOu3MmCmMhskLAItPAPV1sfoFTiqjc8I6lJUfaWmkUcww82DU+pcBUSO7Gni
jNyR1BqipnXHDJQDCUJqkzF1QvOOvmQ26squUt2r32tpoPdchXmPZI157dwdapWPv8fazW+hzDxg
FpvqcFXn6CEI3EWngtfaXvScJWWhO6feq8c6sAzMrQf0zKIpJWxvGRXbw+62OvhUpMOLk/PKi2Hm
NgSQlekSThpqxjzP5ZutGYMf6lWXQ7SL6+KQ+U29ZN5QhdGVJPCVm/wsxJ+kdyNs6jHIGAcoRmfo
qf60OJ36QGijfl1qswdxeURAy5agEU2MWHujFdpOWV4ug8rNZ9h5c45eOMSEjAC83OlAxs5HDlTl
GrRFWIaBYs8JamZmVzvPKfFztdmuQiN1+V3Gh/ZR6XmjAlp57aFKlXuqrEHb9QUU7MCv7mM+Ik45
XvdqV5Qntt07hxqyxg+FcKfD5Dn5u5FPI1r+0i7e7RHvq6UMnZ7cgEWJO9KgTOV7zYCMrSvZws0e
yvk7CoFibLcBfRpkJHU4CiN/U4MzIy4avwSuKny+Rc6/hi494gBOJu6j7D0vC3RjGwLBJ7A0qztl
dRQjApDV9b4VuOHR8+Q0xbDD6/wQua+6wbSdn2bD9fey6NB76+h41Zq2gWK1bKR9LNGCO5ok31u4
yk0173kxRGRy3s27sRDOLQNOIBQGrv2OZAmr8nuO8u3JGqf5hfSGdaJppUGXvzVCB4GNayIYa9Bu
dA1KHQ1mcUUlMaXQdS3UIa+BGQP63eessRoMPdLhmKmahp1WFZEuWJr0hjKOaAuqp0Yx/Z64UKjm
recndp1DWcg3p/nKlIO1G0GQiqeU6WGlD3lCat+F/JVHhzuIoZhRb7m4uAvclTCj0u+hWySOJiL1
ru6oHrgOzijM9PQgV9CXLKg+78Ysda50UulhSyc9qTWvRyPB94OsMjqGLyFRAOk2Nrwcig6ilM3o
qaSCdjzyIuTmoVz2VYU0IqKu/VNMnokkQE4nYU7dPpv7CW9OLXhYqOygBTpE5ti4p1lBN7oroZ5C
sXVxQDIvIinnodC9JoJWWofMZ04xdqj9iFFMvHxLS5d+LHP/2Fnb713INUd97Wtx3jnT65hWb1LM
LQk0D5o+MMZUOOizEPdl4VbXOuaXbWBjNHXy9FKL+OiWsUc4euPoNAYY8aQAFaR5aEE4ClfojCu2
4YMMke2z9zIF50NOlvvQVbqIuqzSUfg65smdtffC70lieUV2V6ZQqpug5fzTh1LvvbBc9NZRjYZ6
m+JybtlwUKmNEcI4W2gEwOCqU5SH+ugZt3OneGxDRDvpW1JHiNxQF7ScKmam1EKtIE7MOSuT1neK
M8ZKdShcij4xqrJAYrZzx4ra3Q2Dh5qQw747sawatSTl5o8BdlpNsPiHYaeY0HVWMBAAU85NkGBq
Z3/OWYQOcrsMvmAmhEyqlR5axigYYPU9mbvKhL43h77CIVXVcJJ1pyWwBZ9wiUz5Yz9PBvpcEAkm
GlV7NQNHH5oIzYmVK3ifMp9cA2dT7hxqtwG6oO6OFAMGAr3KrmFV+CLyeX4tGEAWPaaLcIqooEyq
kOPTABLHxcE3Wj02s54ccB8s7PIChZcQLTzp2KgSaxA+ksQW5A2q9aiXjMGKs5qYB+Wi0RlwPntz
7Msy9aNat/nZKjp+08uaI7tvzb0YM/BeBXL0oUNDrbJAicgavMZh1kjce46QgVZNzg1yDQxQO8FC
1ZViRz1Fo6WTe2hz51VWqOqYGi1EdBz9uAQK4LaXqXhsAMF5sxmlicOFFjtTNR9FkWV50FRzdV00
kt4x20D5T3NXPPka1x8KDHaPqm/VPSkm8qtQuE3hLWdeiaouMXVX0o3c1u/OLUefU/cp3aed70Wu
7VRBZ0MFeNG7CliVtW9ljjFFIhGFspdxqib7ACM8JIgayQ5ZK50dU5Y8qkk5+8k3h1d0T4qjlacp
LlnbPaLrKEMUcWnEAAJA9taJn9YEW4NWFk5cYDAJ509t/lmgEx80pV48zFmG82o29hh3ys/HMIWc
WAz9D/aEpFMvblqXy0c9l8KHzSBK3HNbUqeOgf6csqiefbNHW9OfX7yU1vapGmaFiqYF0iGCAHA7
H0g+531YF1ylx5x7Y37dZUu7UzganSM4V4h7KKYhkXak7xyKAbx0TEOZnAPqsephbrr50LiTfq47
t7jjhOunumX+Do4R/G7KzC5A2j1EQsfl6VJeht7igMjaKr0dTPGytCqvOCaCAabFdQjde5WD7Vug
zdlIIiroOVCdBmkn06Br3DFxSOUBkO8ggWqcHAQfAqnLlLbtQaYppgrwcErPU23BNhCi77uJ9mDk
TTrmsh7rkZJ7RRlUaeU8TFJ39WhQZvEHF2P96jFfF8GgRBfPHUXhmDXja4f86w/Qye2RDqjeAgMp
RwhqAnpFc1PvRqMZUbuN7rkYLSOoSBZPtFWPudHD/ltzMPm1rC6Rgw4KswuMpUAFdOVPhakivZKI
MVOt3Y22wbBrZX6A1C+K4d7Of5k9tPNpOzhRmar2MBAUxAPBfLGEzBRm4V79gBISx8WquxgfrD1o
E7Xxsh2JcS7L2AMaE9Yjb33+0dse7jhVFBjQIEUO5iKHKr30XFUHI4Zrh4w7PLCk/lZ2Ut62rdk+
DJAXFjti5BgnQ17hl57yGW02AXWuhpklBpaODTSiLSn2ZEM1+6bkWnbMNM+/0gpnPpap0McAaneG
dlQAAWSR8jBpZMOSweANauNz0+flwhtrzIDnJjloEpPiuKAQUzjWxACqSMssj77oEIgpdmDN1h4U
b3FZBs5sGUOE0ZgOMMLcXfVg876SqWkeEczdsJxLAntKzQAkE507I3AM7nzwqvLc2NCnBk63yEnu
Hbty9MAZU/0+7TQ/PWWQQfsBuUP9uq4AhvHR5LmH1i74SR2uQX/o9RfMJoa7mXP/xO1mFqFFfc7u
8hSDq13W2fmBzkpedTkmrixtkJaXDpAvhdKvIFannzNb3qq6bJFsYWKnNYOog4pSuWcVyxBDaU1P
fp4C/ysc1PmWY+BP1KtCgP1j9lp/aGBeF5oe2rOgQZCrccZfg2YPPIFw6oOpqkwe4G/qAkhyY9rE
M/cI4ZvQXOTdILHQ52HZazbmc57e/NExD0ZTu812IGOpk6qBX8HdUprAWM7URC8QUL7QGvMX3o0E
Vz4ZF8cNCSCIqRYkTAVrXavzP9wa1YJDGyPMZ26FY0uRtRrTLG7SGnkOKWv/pSo9L+pzAAmCSUzt
lS6an5IK+jJXThsrDZLJxYgdWWd1GXNqY0qAc3pKM9Idh7l97/oMwhokEw9N37VoHAFqsHM6jM5m
9EiizDD9uJl1H2qm6m3ss+5WKFseagJkddoPTVIrPuy9TLrHig8eRnMO9qSkKnDcUQ9HI8+fp7px
f9Qskxgo2iXi2og96LdpOLS24WKsg5Rb2i6L8VdZu7a3mRUAbJCxGNVCfw24BPQRamWEQ16gnYs2
CPJdbyjvNJqxOplrRx1s9BwiLx9ME91vE+B8NIEXYZIiNcV1YfVmBYD2MLHrxiv4cOcxpNdhiXzw
Bl0ugrG88rsYg4rxWuF/C3lhFuFgomEAU2z9efSaObKK0jlzk0+Bk/o9Ev9myk90rCA9NJVoVitN
7/CEnZd4OLq3FvxzHySQv/eDYXvhOKfteWr5c4pW9eNsZ/Zr3+dmhDszP4iMyNuaS//aFtnvRnLs
0p6oEzSJ5YNd+IhDPU0TbtdDzCRayfZs6iHH6D/UKkbQvjdtDniMspKWVc8YBCOfHF03EQyFUaAo
kgH0DeY33ur4X9zGZfu5gYrrAP2kUEy5nkbYPS/D2EwjXp2lnfsZA1ID+VLU5o2LYezYsTOjjRaR
rpz10KqagCrjg/nYU0La9FfHSZmiIgNqBnUAFG41l0Br38bkIcjH3gVHEO6sJgq4GP8lQuJ1Fboj
VR2UQNLdoXBGs2no+Z2DTOtVmQ7o1W1aA6/S5GbiVPVwznzXuZlF0ydF17+MNdQrUIygVqP9D6o3
2XU6efoJe7ratcM0POPkDtFc5sajZfXkRRXmGAvgaD9sSsRvOlkcfRtY+CE7LY+dcIuT5fMGFVVq
vnvQBLkvHGCigWIUZ9trzCsfM4D7zlhkQkBZD+wCFleaYRRPsLb1EKbt9ojZTfUk/ZJ10NZw01vY
uIoEaqXI23TsnftJ1eIoWsGegAwbgj7HU8RTjZlVUE59VWFK2bMd1aCqkWTMUvOu1phWYdyCQRhe
YY25GQGmuwpdR0HBCMDHaCS0ujMa/piZlQXtelZq+1xL5QvNW1i4YEagYl5Ozqk0iv6jkmbGkYeR
5tqmWheWaQENrQoRRY3OuJs7uzj3WXbdg18NTaV7nolbxhq2azPcPci9MhLltHarU1lmcBAuDGZg
stwpwOfNRqWxb7v0PVe+2pvtKDH/82SUe25+b1gdDGS8ASOHgfZHmmo+DTABNuPJHdE4yobhRrYO
uRfoUt911QxpfGpkjQhm3mu/J7fzf4OXoP1Sk6jmuCNketHaQr/HaZgf+t5Cwu/P6T+ghZSoqAd4
6Yr30jgABmH+mSrJPmA7WKSx0VUgMjucielcsMkKINNEsJ91J5JceRhGtyjykSmhxB7Qmuysjtw5
duv8GlVaW0HOcTME0H2CI3TdSvuM1nVxjeMBZ2hF2ZWoif/amjqwHebsL/iiTsyw83Deu2z4o9ty
gqMd2DwS5ece+AEbt7dfUHnwzFTeAZinMEwfiifqA1Xia2njBWgyG4+lTtMfCqiW5pAVPgmlSd2X
wXdVQrNcvTepnoZzqS99VtCB0Y8jRkz6tkV0Aqbkhg8pjcBk5DwBjyALpsIAKMRu6/mBtaXZR2D4
4TiNWeMfdVmTx4ag9kCXIUNdhOYjEi69B2orMGSTnzGqVBHN5xdqO3/sNE8fYAHX3Q5Cjr91rWpF
gtkhprfl4La/4e+Ig1/hfBaxhvkmlNRt4FVQC5NXXgO+0TmFHc+qF/siSwF7dg23/In2X3uYB4lm
AsNRmPu0OY9wKA/6yiuKwBplmTjWUEUECAI9KF0UWu2IyUnEe6L9Aq/d22IyXEJofwbCrpDGA50A
R0ebIEnxUYGlAwp8zLY0Dy8ugtdJ/hHQgSvFCs7s5i5wQlRPXAGfSkzs8i3ttYsrQCF9EdAD4Wat
emVpUvczjDiSpoAMVaeQMwJgs4GQvgga9gmmt9Ca+eqlDKg8YAVZZyQaoVjopenfnBKoFO2ONz83
MNGXH+h/1lrzm223t7vaxlpQ3kBXOuYgA+ZzpD2xeytsE+AqHHrcAkY7X4XKAYb+9wnXLGekKYYl
/MmAxJvAPAcQ1z5Mtdm0ElcamhaC9dJ/cPROr4yy47sepkZeaCPFi9lgl0fuG+gCo4saabIE+ni5
zC1TmEA0pRpygHRE590xA0yOcTNIJGijZfpJY0BGZ5RIHr16qgNgCt/Lqv+AqD7aJgP5wTRkN2iB
kqgZrfbApEqv/KpBnZOidMTE7M+gd2aQktmCsVH7piO9jlRWgpaXsRT+sk27AOjkrnNx2AdhkvtU
zSLSm5z91JZRgGGW+sZmuQin//wuV7QE14HjZ6fhC4LLkpAMdUpQDqcyQd4Okb4GTXN11T1skzov
qIssiHZQm9FeheHjmm5JplmbS6s3EnOHhwQvdwiah/6Pdi9O9ADDsRDafeaVbgYAhRUBTbaYPZe4
dp/XXxGIkF/jxaZ4cHvnH+HAsBexusLL36ANXDwhnx5zFVSaoS91oUm8XxeN9Qod3CckANnb9wfx
wiqQeHJtsN1gm6GvpfttAxM8mw04EcWC4xMBhqHfr3BBlBOdwE9LLD/hE9ljBjxndpxFy6nGfAp7
/VhpGChgmA+reqrNYdoojnLWe6BVflfw/GxseoRe4mDgRxDIE5qWbdprzadW63uXd40BQSkVC9tE
a4+dAD1TthcYwBykz0DhYFAzBz21QsDfkCXffP8iLuwbKBVbLvRwwHQFIeDv9yCttO6NFCAFHSko
q1L3oHX9cwVzz9JxPoQGy6Qe4L5x1De+wIW4bungoPmgeeMr+yuitxj7oURn00Apgdavl2WILkBI
lvxlzrm2G2zz9/dPeoFi99eCq9BgwMNUc93KgJNogYaQtkfKG5kdef3Pllm9UNJrbZXJGmYT4qob
ZaJpmJT1m7oRW69vtX+lSyYbmEIjsR741RiJg7oWN9mxDj2UT+Ecqqh4Hc7ledyi210ilv/1HleM
pUY5FtMpDmcXo4TDVXVHoQeohTIQH1fZIzmKa32/JR5mXrgk/1p1Fd9ITpsJevEGlH3EVd+i6RnD
e1uYkRXVOxKaN/OHVeK8LjHe7cNFNmM7yl8gvWHmDod4B2qI0BJbRb9xaKSwBzIkmvFHgAMKKGvg
2n+yQQu/30QXAyA8zECbBPHmizJ+hSEq6WxuJI7zRNmvYvj4/u+/dBYgpQezZxceYlAt/fvUiwwE
X1laMmmIddKAiwE0KqY6xFW+X+dimF0MkMARgqQdvHz/XmgA5LyEdTUEWHNQjmywO1g2Hnrob9TC
jXhbhXzgNwaAXmHloE/WN/6GocGlV2lA3063oLyMf1e/QJMmwLQ++hRe3Z+Y7sTgTRw2ntLHU/yt
U+NgZP7vGqvQomD/PYkBayziwF4ddEH6zIzAfoKjVYQKOKCv87l9aLywSLYkly8FcFQrHnRAbWTI
/9wxny6yydVrGI7O0A0sgE/uKeANpfHb1adDVRtn2qH/Dz0sodEN5ZqLWwgmv9CPgxA5Sv2/v2xe
Do1jOOBGqNGO1IS6CiXqpqbqxTfr4nqEVIbz1VCPlPOcVZjcJPZZIKUDOpdFfRlgUJf4Bwvj4Aj0
mMrbl9d5UETqBMnp77/t1g9Y/vzT6xXaBPRj78I2BsJwLDOOTmsmUnN+NhpImZW8mYm7cYNcijLw
P13kckANBWP47yUBuRPUlAh12uhi1oIR4sLPfx8wDf3+2S44TS2a1jgXNmzRsIVW+9ZxMdmsRuQf
9l3Ld+V7B59oEvMP57rOA3AF5rspyfcQ6qkhRxFY798vf+nVfl599ZyO0BfKCVIPrWT71qtBPxz8
fU/ZKbPUnzwlSZNuGfRduDah/+9DZxNB3PiS7mAk0I6aPamkyXGL3M+udp/znV9Ag9rvdt8/34Xv
+NdaqyvagcYYBCkwu6X929T/HIG/7rz3grHo+3UuRDgPhEAUyAjp0J5YnUSjA91NL0czMawr+JAE
BFfg9ytcfBIXG2Vxg0AVvrr3gHEXrNLw1jrzmI2vesoi6sRNY228sUsbEpI1DoIKxOqBclkt1GBw
NNTFYCZM6jzEDADTPl1HV51QIOjc8gBndbWr9eHHoOATAgW7CIDdXzlcozzdhVNaPt2U9TAEeTfw
qNE69NJAzfn+bVx8359+5Cok2EzxQqe6SmqX7+sJVYOW9fXGK7+4CAoDssjdQv99dTjQv+/QsvbM
xCc/cgtINv7y/VOYy8W3urQ879MKyy/4FNnI7NoTtUxEs8ie4uEKkwdxi4n5Az0CJxp0j9mte9Nd
+fviAf++snjr5rpwg+AHIJXy0LCAuP3qZq7KITUrezITjY5vgFv/7rruh2P0//dcB8ug1235ENj4
YqBUjgIDkR7tzYEc2gaG2Q4UwP4fijAeqJhYx0fv80vCVpBC+D26LAmczNB39FXcDkA0Ae2Mlgs8
hzBK2tgg67eHMaGHqA2YD2C95IuwbW9BMRKjDSiGDF5Uaq+jcxK6ubHVv1So61VWN0QJQXOnrXU3
4VfpzojA9omzXXHoDiLQ99qmJq253vbr9VbbXrUNZp28BeMyTndVnMXDj9QChDII5H4+wT7T2Jdv
WiyhCDbHOdg4O9WF9Y8RTf6tXtLWT1mdD1zQkOrGwCtJpQgxTAYseEvY54va2fpxl4/86QzajIPy
ICSEfXbsvYrpUQZuwO5N+HNua/B9OfHr1ZYw/2m1CmqbU+9JFyd+jBalwRm9zfvFZoUeAUMyqmBA
3YhRXKjdjjkoSgGIGNaGEMrWvl2FeC772RsHpDQgFUtm7lrrWprehnLP5otdxWjuZxOmqArTS4j9
TrELVWMaN6fq4CbFzVZT7EuVs36xqxsY02KrcCHrnAAOHdApP1Q+6Pj5az3eQmUxAGH/mDn+TkFp
hrJ069Jc386r1ddda91ggyuh1J9kUICI5CMQk4uPd58wkOQ/+LUVunsWk+0EbuOErBvXILiUAg5B
CA5av2sNTBab5PtLamuFVfipKAPRFgRU6CVXLJhV/cC8TdPmrfe3ijngNNe1hVF3YoGDrdc66Pxp
mIMzl0Jp9Pvn2dqXZBVUfG1UxKf4VosHsR0uCfdwsqP6wONs0yFi2Xafb/j1xlhFly7lUJVaHqwj
DxK4j4o9e5RGzH4pyBvEVWO7qaLvH3Drg61DTEFHCUSGjmp0X2M0l1O28Qq/qMisn2oVQGQKhBBk
Nt1/im0zZKG1T18tkOR2i7yhF1MKBR0t5nv0jbWd3JmY/oc8Hp+rhGBICwnq+++feSOikVWsKQhg
dGRhnFA3AcIUEBPA6MjWmGhrl65ijN11tVWyfk6M8qbmU2SyK5ArAyU34rPx/SdEU+PvW8KYzRny
FjjV42/3CHDE03IrZQfzRY/MoEi0g7OxZ74Mbf7+ouiI/72i2XhG5kN3BIditkIQu5ZjgYklJEhG
tDJxGyZWG2iR9fr9h1s+zP9+Pix9FV1A/ARWpcQlQYGx0IAwL52oGNzQkk+KvLXGlvL/l9bp+kFX
kYZofmlpEw6kjMiNlThXAKkDHD81AXgSQMaGInQhy9JEaZj++v5ZNz/r8tk/Xf4Az9RQyMHa82/t
ZjhM5/SAIr97mUML5lX2qf9R/Ph+ye93LLq3f69oiWKGSpFaOkQYrABA5vOXgkHEoNlYaCNLRYv2
75W0Squ6mhounOTzg/d76UenkXOWH/AvCKdNr47vDzz0s/5erhjKsnf7AUF8sIFK4VeyMXbE3Uor
tt7fKq4oL5/SlmIZvW+g1wiRFOtJL8WxBlnh+y+1dRBWsUUACJHNwKcBB9FhBAbE2pCFTf9uZ+BG
yJeu2+pvf2nn/3MSTAvUDMOxvS/dQ2nxxekFu1EdgQfe2bGCTkFc/WlOGBYDpBFOUYkbMb2339gd
kdFEN66Ri9/w3x/wz1D+03EAWrzhDjANiZE9MWgxNayIChCRvn+xFz/hp1VWkU13MreuPIHUoroZ
AC/CbZi7pwnJ9vfrbD3NKpJB3UXQUtlOkhGQkd0HmxRB4210fC+HkE9PswpfrT1aKQTDEL4ScWX/
6ncQDQ/lsX0xUIy1N/ShevvPHmsVsyaNuaDf4yOp3rmVVheVZH7MJgzQv1/ncmD+9GSrUAXxhUE4
Bm4CsFgwkQjdj/K1jEBjiNFkepmfh2tA/5OtodbluuHTsuu4ZXRO61u4apdlsz0q2ZDunB0oK8et
tS7e6p+WWsUs9MPgHgchrETraAg0GVNbL/FiEPm0wipcyXFoHRtEElC6sAcHSHOUAJi9dWw6je6L
UvaGofvmR1tFLaAglTRB0kicG3pfgJV81z35r82pfJ5D3N3qcXiC6hwkiLaum43T5q4yJNsCBWCS
WLiL2WN1Lx/qHUzJruorI7QTUNBP2cPW51s+z5dU5d+Xuza/Qu/VhX0YljTcN4WoPPXd3tFuFTIW
u9vSo97YK+4qmiipC1QpOA0TTIyppC+WNB83Ttzyd3z3QKtYkufgXHtQOMHWh8776yLzLoM+qt5B
oIy2wDFbb28VRyzV+w2ubCeZ/GuSvon8edav5mEMdaCSNx5s+eHfPdgqlJSysaoUql0JfSY3+vN8
KB/Em4Ytab+ApQdi6Fbsv5z9fNobqyiC3r8Oxj0OniANhHjUK5SYTnaT51cDU7vJrPajYex0JltQ
1aHd58msWQRAfkKQcSOQbu2cVZSRRp87WY9rveA/NEZAGdgqFrY+5SrKeHkLfbhsWUGATwv3ML1K
RPOnyk56rzZcPbfi89r0Fbo48N4ZUK37Z36ABsCe7vJfS5a+3ZzbiCneKqYUaDUCrI4zV7fXrY/K
tTpS9f6f7U1vlY6Mud64YBK5aDdKE6ZysPyqd94TvFxu7QHk4kDstgLXEoS/HgdI4XiAiWL+v9oR
mVIQDV1yBvib7K092EKJthObuLTLNSQUDP57ndW+AJu5zselK5AfVOwkzn78Qc/Grjos1nJ5PJ36
/bxRKV+88EAH1x3889VPHvgoUtT+Im8/OmdfxpPXRUQHVgtUXwtWlUZ5//33u3i6Pi24isvl3NhO
YwLB1Os9VohY+/H9Ahc/1qcFVkFZjtDIypekOC0BNSdT+buvujdGBjemCldbbuLmmeoj9SaWfL/0
1rMtf/4pH1cQqIBtkm8nMjVwANprKBJ+v8LFyPHp4VaBOdUHPgxWaSQuofBAA50dCgCQ0YE+Wxbp
ECP8frnL2fKn9VZhGROhSdTMnhKqEyhrTRNoASXEaYswH9twhpT80PrQetXGW+H0NIZW3nkenFOu
YRTfsXoje78YYD79nNVBhNsoNAFGbB7i7Zn+mxnn1NroMWwdiNUZnExznMwaxhyDzQ9q0nc1xlOG
NhpBk/se4PeVhGYk3Vh1a+es0kBDisJPwdEHRgLUbYiW+WS/8SmXT/UliP377qxVcO75WHujDUXQ
+mOAbH7chdVPDioaghka/hw2e7/tBNMoNJI2dtHGw1mriA0ThaH2UhwLcKFBGtPICM2sjTUux07A
bBf8gAV789UbLPIGRB8oaCfTUcVm6P9Z6jrzBi56Ub6vkyYEA3TjuF9O3h3PMUFQsBbb07/PuwOF
Ax0Shsugz0hqisMYu89llMJD1n9wMbWBSkYArPq2aZ958Wv+u/T6ayrbNyFXS+DtAtM+I4CsOLQl
xQ3Y3POP8obEMMII1WMRQd0vcOMSWEIc3SY0IU33bIVVsinFfjHsfvpBq4/cNbU7mC6Gnh5kZ17U
M391AIOBdWITg39YnOGtFrlZ0N42R/Fn2pP3je19MTR8Wn91r3QmxHs8Lma0JYtr+VjEeWRD2dQJ
FydSPYKcFEAlgGN4G9ni5RDp2pj9w6fdx9j8703QEA1jswKNX+cG45YlxcqTvk5EHg7hGFsQHQnV
5rV9OV92F5sYWO1idevvVYFIJKUOu/t/UhIWlg/Z03+Rdl09cuPM9hcJkETFV8VOk6P9IjiMlXPW
r7+Hs3t3NGy5uesP8IOBBqZUZLFYrHAOUNL278TFV+RW57xT2SMM0h40sqD3EYwboq4rjJKZlgDd
D/QY3tjWg63P5DoHdpHzH/eQlcLcNhhXUgGrDKXoeTKeTQ/FEA/g577gq3b6MFzxu2HP/AYrk7lS
6qKJ6gQz9ujatoUH4vV+7reKNRwHuzyhHclVJzB28Qoh7C3zl1RQ5Sngt0D+kNm+RAaaVTAg0huz
xs4nALHuMFAFWP1bGfdsYBqcpd3evw959PdVZBIEEp4bIh50iSw4iiGcRKXi3M1nfU+sToyNVFll
jkDORSUVqP3Po7s46nF5Mb4ot62z2PmtftfuZXRc9Efe05g9+6xkxm4m0+wGQcZqYiQYgUnRYUmX
51IEVOJlC2WdHCuIMZZAyogCwCr69gh8YDnueq/eyzt9f1kM69xZMUwMMmZpqwKqTcPwDwD2Rcxx
xEBsEz20E3Ls4syPsKKYK8xEI7hpTu9HbnQlBzm1G+VLCu447NUOU6k89k2ewPek+soSgU4xALzj
77eUeNU/hXfZC70cgGX4Jtyiunl5Lc/ev4yGbIdWrGYYTpuxZzRJsziRHR6Mk+4TPKdqTozFscN3
kp+VbllEuqaYoZuUAtXvVKHxbOC8137jr/45yTLjOYDeqi+GiQ1T/AZdtdayA1bYNWA43nteqqvg
WvAE3vziWcmfXUTGf+Bij0eRLmKyj25pj49uE7/EcU4dAHW7nC2jOqxDVVYa40n6uCFCvFBpJ+Wg
e/HBdCuXvoJxC0AeLx3DNRHGfyhTWOYFrRYn4BEFh7zb7UYPsfi/uG94JsJ4kCRAG3acQ1QhOYuR
2YbyY9KIfXkBOd5eZvxHOBJzDikEkg6MuegFrzjOoeI4KDbwrYY0GtA9Cgc1vSzTeJzERwARW8JE
OCeKZ3hsnAvyx1ZSQvRXk9oZXqv9+6SMu4g+ANCc+IZ3L3NWjn2qEPRHEqB+gI40uy31Zwn4ope3
huf/iPz5JgYoO96RtHz+PmbhLSn8EXAkLcmWXMC8Y1SQs4Q8lRiHAUgcOR46WFxLHitgTgHwjGMN
nFuRMM6hE4BZXKiQQNlHC4ypNi56K31eqy136Ri3oHf635sTXEW3klP7xr7aaQ/RNWrmfv698S5v
FT2K514IXOIiZjgVhR3um6c6DeOmIYDaHO2yDqxoLgDY8EsBwUnd9s5lab+x9A9xjGEYIOLJMV8p
I6JHwsFJ3ehBsOcf0S73oieN42K3t+xDGGMUQPtshFLCAaaTtq2f+j38XefzAhneEjKWYZSFiua6
mgB986kAuHZZEbsnu7AFDREvNvuNeXzoxJgH+EbLrpff29JEW7ZbK3MiL/Zx1eMVXvkqJ0jbPlcf
4phLI5bFWRx66BZpk5N2A8yDkxQ6e1r+dQ9+iGAuixKYvfTepaGLfMjviTMd8Yi9Mizz8NfNy70J
t6+nD4nMzTEvIBIWexl28XXyMNRiVSDVTp+A12ll3xZXO/KfQtt3yYdIJgItdHmcJ3XEU0sWYgdc
QSYytwFlPB3nB9Ek4/Plg8bZN5PJg80yuvQB00O8rJpPRac+gLCMU3PhiWByIQlw7eB20crTD/dT
fpQnjgoS/cYLrslkfMWSi6hI0452GrBkTml3eCRLbnLg+dyzdmvGBNk5LmKWmTQ3UIWaIDDYO7CF
vQJheUffCPJ+eqQ9yaatfzUbEMVZgFwv7P+aP2S/gfEiQdcZZlOYsqcN92kQI4PIm4b5zdv1HyM0
Gd+BKQUg/EtQM9qbN9qht7N9cCBoQI7t5Bpx59Vk6wfZqXxewMFz+ybjRoAMahTShDdDM5bqVVsN
rdtkYu+1M2qfig44kkA1AHiL5CZosFJMDmoJwI9lJXQboBhx7oXLDhuIKJ+jkxoTmkAhC2RP1sAW
CyzP8qiKGXb2lWvEl12Nyj5kWsBLIl0H/5kPBCDDP8Pg+xI+XD7rnDtBfR/VWL3IAOhfmGOJ0IQ2
p8g2xqkisFKCEMM3vOENZBac8I6nFGNHaWiYlaCj+FTKh0SRvHA5BinXS1Mv/Pvjr74nh1daARzI
qGSzIsiTCTczBudvpd1wREMWCKp+YIbcLp3soO2aKyBATbwH6KZwQzKBO6FhEomdmTW6qK26GW1a
dLqltcanHn2fD8VDtfxEH7hFriZXdpbSjo2vzbjnOaT3+PhM9w/xbM9bJPahTEqIR4+yk+5UZQfM
GGxtZHcVbirV7R3FTe9S/31k2daO+i2xZtRPUyd7k4Gn7IvOcgUcYF4GfNPprz6McfqkqnJSGPgw
AehVYQ3uIR7axHud+ZLuzOnUyGQUbQlf0bojht0UtzKs5Aaw4Xa5B4/2HcrhTuGDzbPlXGibbmGl
GxMuVoBgBccS7ptufCBNbbfGc6s+dfVLlGgO58huxgMrWYy315dqHgl9/KOyAZKc6wWYtk9CiEJV
aaKVWrLFARijyMkWb9zEA92jSwvMHF8iBupQhu/uAqCyt4mTX4UIIIERfBdxRvrPpsTeb7WVnozj
j5GOJY2poGBCgi9JiG7mNkvAq6d7FShFsgBAi82LrGCqWOy+5A25WrrrCC2tFKIbjx21xdsRSN6t
upfb9iYk0Rt4Vh8BfIZxp+YV4O8hZ2c2fdvqg5lotMiSIGzppEy/7CIJ3CT13Ty8Xd79TRn6xz3M
yBhrwMppAr0UTAB894AW1BIQHfKKNptndSWGCXOx9gRArBDTCOAMn2870b2sx2/SdB+KMFFtXJBy
RpsHFusQPUqn+hqQ047hxPviSBpLdpSX0OFNpXHCQgxTf769O1MSpxDDP17dFyrg8KvEyg29BmNb
/xBE2Qm47A+ZEd1M8nAdTcnCUfryoxLtJIx4kKslswGdw+lrUcYgzz0p4MJK5SPpflSJj1at/+26
ZYcfUsAdDUYWozU5zQ5Dmn+T5vEXQI//RzGM+1OBitwWMsxFLJ/l8AWNhBXhuINt3/6PSSK/yyxe
Xep5Si0fgMuald9jEugqfsteQlAqXZde4ac3I4YA8hvejXqG+vU5vEYf0GfJ/YAZ0Zkeht7uKC5F
9aj+kJ8Lr7Qr9PzVr8m36trYRQfgE97xklOcc4Ir5LPwNgVh0vs5SZ+Lx+VkHmnZPvaFbzmApDDz
h/p1Z8n3nNN5+fyr7PCDoOWjlLR45qpW/E35Vd/TVIHu6uD4s4QDyE+vuHE+tZGzq2W1v4zLMcG6
00YCYrYOw5wYMzzlh2GnAIYd812yFTvoeb+s5OY9uhLIeCCSR1JIFAQLSavZA1qzmxvDuE7QKXBZ
Di/GfvdKq2g0SzAhkNPFVPzyWrHLA6q2N/K+eG6uMUP2Vf/JkcdxM+/Z/JW8PjTNoh5wD4E5dz/t
yY4WrjKvfMvxWgPXvRe52ZN6SI4gSNxzZNMI68Iuvr/mVrJB2qxGc/3+HJ4c4X3Gaziqrukj/HI0
jplevgwBHsOcjUQB5GqCjCBKZrYs/OzTwiqMP6rs//9FhWr0ZyF53PeR0AFkVwAAcTs89BoHnI2T
xQKezmcJgZACvlGCGuEz5tB/0bk4MOU+Kw5oyU+JKzgCRyXeujE+hZAYTEYKEredmNq6fI+ADrRZ
wv9q90ysUlYq8KByBMV4XVxnt8BAdUCy7SCV/9zY/2u+EYAJn5cRbHNgqwfWhQfCtNTCBF77rEpJ
93jZwnmHi/EaiEflQaVDOOJB9ciOFsIkV97xHks8p8GWgdFYF5edjINk7oq97FZe5uS26ioY0MzR
tMSbYeKFRmwVOJRqZexLOCkR2MghiKfVnYbwqClBrlOc5gl0CCD+jIfeu7yemzfNKmhmdm0YVZAk
CHBWFEA/64+gvubZ4aZPWolgtkwAFU2qdBhdzwZgkQtq+GWY6qu0AlOS0Huy0fV7vUmFvakIR3AX
g0grABGbhsDisqrbd/nHh7AjJYHUokuIvhJl37wZTuluvMpuBHewVb8/aV5wTO64dsR5mbIzJchN
TjmIGnCTP6Cz8ZqWb2kEgSwEXorFDozAyIqij4GX6PnN800lyCkBP0xme8LVArCXCu0JH23QqJ+K
mwTOuQMYviXdhbfddepRK6Zpp8Vp3XoXXGe7yv8XM7Gb97zx8SGMhYWDoBCM8mDV74o92tNPOVrf
ckRQrQPyj2c6O9q+mBwXu+3UV1IZoxvEDuPVtOY32tUp/waucaCq6Lbw1XhV0V4oOLxIcdOpfwhk
HQZJarXOUh3eNtFwC+Z7ku5JJPiXbZgnhXnCJF3690jnMnkywNEyYE8IrXNZCGfH2CQr0YUqLkBr
5UnTgzIC0j74KpWY/ZdjjqDfnMh/bIPNscpL8neXYOeQVyUDwiZmlG7BkVHlVnrKrgd/Am6K92fe
drVZ1CuuwiRzAb3KmCENmiQiaLIVkKFjvDLECAOCjES7Sw3MkGaGt3Cd0La//dCYCTbmUCIYOMba
igUC7QonX4gnbqlx2+V+SGEijBC8PolMWXFrl07+ApnFT5+A/rgnLh5ovKchTxoTaIAbT+kW2lY0
vI5ut6ftMD2yfeDX+oMZnr/SUh+qMe6kS4kAsEnM8NRj97RkaWX1qeJlechBt9l23B9yGAeStv/f
4zaB/KxoU7scU3tGfzI4hU5zsewun7ntHp8Pk2QbSUYjMwIjRmCT40FZ1yAPUjAXXn0Ts6NZAqmo
xokAIXuqgQ4KfEWXpW+X0QxgdKJHmCJcM2aZl8GIGhO2UPFHdzqRk3osr8qvGMa6Q/MuUkOx3TuC
bxwVDBBiuojbU7Xt2D4+gLHYpZK0JgE6qSemig2+2Wc5C+08Dd8uK8oTw5iqbo5oMqUjnl3wNc8R
4mOkVYiCP/JrpimaGiHon2Wb/dslm8ZoUGmD2AAQKLm2QO4FsKDRAV843mKV/Qct9+8n40MoWzhW
ujxeqhShhtkDokh2yU0DIhTQCjmaTbvwake9608UtDezaPlh+dU9Z/fkW3MXe7zwY9uzrz6Guajq
RFaGMUChTsLcMK1+FB4qAfZ037mBNe67q3+RwqBH/+zxu5JJ/dTKqxMygMUnxqoXJ8Pv9soh+tLd
gpfsCXlNW/T6/ThY01e0q3DbpakzuCSZeQlXBEC/xYyl/6vDaNgRtIQ33HaVTetdKchcW4s+VlEv
4JGQjrptRPAPJLZQ6+J4g03XtxJDP2O1jmYsIJWuarI31f21OpLXQtW+YcTEm0SgDXXin12KK4Hs
4ZdTIW06bFzYgSAR9Vx5+Xn53G+/51Yi2INfVMinVVi64XUGJlR80G5ph0B2rXioSdkSrwq5eSeu
5DHX1FRmRm+AURkZPKAH7jV00YVXiDNQq0kfeLHntvteSWMuq9EkcdQqiHYbB/giXopBb4xl7sBI
59dOck/PvLlvEAvDp6JB9Y8aIP4RD1DdzwYTDXWch+it9xJjN+T4hlq0L+/fZZPU2dR9rIZarLcK
GumS5a6Kx/0sdK6YN14WmN/juNhfFrcVpQF8HMC9QNTBP8ZaKM/amIM4AU/W9kXoGtTA2h+XRWzu
2VoGYyHg1pmANgsLMR+yW+nUgQrvevSnl8IDvSCepM03qbHi22TX3wJ0eRf5s3/5C7bCfFlUQV0D
SE3kt5hjPiTYsSRdZK9drlSA80YFeI7AmaQOOWf3NttXZNFUoA8YPM7QlrVBkrWONhyNSC13TuCD
9OWr5pQncl8B/QPEebt5p+6Tk5RwfNnmwV+LZnymMSjRHCJEBZ5K58jPkY1WhF24p113zVcB02eX
F3XrDlqLYxY1B2GZlA3AW1XkO80MDoruj+JL27xI1XfZ4Enb3EIJCLyaDCRrLO3ng5fLDRCzCxHS
ircy1UEcfS2jhVbkgq9v3TyAkAX+uo79k1ikXCVu9EgCZej7Bk6e4UeA1SuvQGzlqr/+3bD++4uZ
vVTXMpmdC7QsSIYCB6Q/BFe9u3jFz9TVPWkHzvkQPbwjAtL21vQHP3UwPPl4eSM3lxY4sxh2R9eu
+n58V5dghUnVYJSxkREGymb9FrzrGD6PrX5WOOdwM1cBbNl/RNG7ZCVKrlOwV5tY3A58OvStBrTC
29pBo4gn7sx96aqc2+n9XX22tEA91mA4SHixR580YBA1DaBZFxg2V5vWCVQFbMiLg+ZDW2oCW49m
L5X0+yGmzOnZsDdAmRuBxq/Vk1cwlFld34F3FGHd2FrGUNvz3O17vXJj0KYDjYDT37Hlj4loiopO
YdTB1fB5hfLZDCbQIEreFIKP91tj8O6XLfteC2AiEGNMCdqA4Qsz/V7LT3V9I8qcO2UzxbuWwVwq
qqT3E1q0RQ/PnDc5Fo9iKKtOrBgwZDP7WfYtkEtVE4DGSEg0k9hz7IynI3PhYG4ck/lo+wQr1WRV
IJKfkhthGL3L54YnhXFJo2ImdduiXtOnYBAL8/llWILMmlHO57jazSfzakFZOA9MKbRJFwHDP0Qp
AIORwy4XrMZdwJ+KfurAvazYZifkWhzzpElmcFOB3xA4qfvBqfCwiF1tj2eU3d523GECagzsCV0L
Y3xCo1TjAPw2zdN7PKKUMld80YyPKqYvp/yHaBQDJ4vDE8g8YVB2H2u9jgCYmH9Vg95e+jc1f0B4
ZYF0l7NzW751rRzj2ZulQQ6sBu0pXoj2jGyGAWp4opVW0P3kbBpPFDXXlW8N41QiYY5Ny16V5n4x
LWyfnXmmq36th5fZM/3QFlHe5nYtcM6BzniUKgcZHcoekhc86TcUCRoIqo64R8PEqXiWXHGn/uTO
LlKjuGQ0jIcBu3ZT99RN0tkdOmEQf212uo/Evh16Eced8PyZzvgTDRsWmGDPox0h95UHjtidiQwR
P7NBXcYltRiXUgdzWrVBTrxSLO+0YbyNFrR5R3V71KXkJIBQuFMBo613dxzj4eyhwbxrsqCvlHgA
TZca4l21OJIFtnWMXyeuYglXoEWxRtDOOHrBi5c3N1JSTckElw5okBhXU4yKrDcCnChtIsVGoiQd
OYFHX4/on+RtJD3aZ+u7ksb4mgiRXaws72RTgAmzez9waFxO342AtHZ40G7vUekleYyrKaoxl0Yd
2nVOsW/2omlLaBNNbmnbvu7GbxEW1R/c+jZxMyTLJDd4kXdNDVY/wH84utP4vDLd5kavVoB1SDNY
g+eJwtZMXzXpJuuuE8KL1Tc7qMhKCOOKSJCJGhiUgF98Kq/FxRJeaszy9196Z3GHr4an7ORjeFP4
3Fzcpg9cCWZcUVYvoDQBPR1QaQN/2IPwzq2fAnAmiV5m2skRFNCO6ZQu5/TwxDLeqEdvSNeiOPne
iA3y4133Io7WdBTx+JJcoC+CU1iwMp9X3eFtJuOXTIEokU6AtNKjLSUFuXk6HdWW1226GZKuFpVx
So1SkzKvkLPStRaszN8aUed4AY4e7/53dXVFmSqZLe186UXNmbFvoLYaVZETWp+BxNC08cos2XYl
UxW7IM1g+8AMOCROjGRDvAORPM1C9I55KEMnrtHyUFcHXpWWpyHjeGIAZhqpjvimUqPRygAZA2AE
lN0Gqcw5am6+JtdqMk6HhGUCukOspuJnt91Psou88SlyfpC74LV1DEtyGx+o95ldOf8iHc5xsWwX
U5LFSgZwLIr+U38DfTLGkzQrfpyBKlChSMbzNdtHj3LaKBIwZ1hMvUBPw2ig0aORqdOXAFPKbr10
hZWBp9xNh1B5vnzWtzfyH3lsJC4lQG5LE9gQWd5GlFAl81nhUS1vh/sqQfYBcMYSWHs+h3IaHoBZ
QacNKU1Kc1PadOqvsMpbefdH0ZsqwimCOBMoNizdUxZXs7GYeP3ThBWQiwpH0g+Cqz0qlmQLBqDu
NWWf2QuvKXLzkbESzB56pVACWqPTPO0Ora4DLaaibtRSStt/RVdCQxj2Ll7LYyKNyAz0bqI9MeQm
8OGNnfRKPqQ7SbQazHJq1uQWrmgVeOTTtkW75VG/bVmOCr4gBZw+JtgLmUuiAP5Mro+IzxskEaYG
oVRvaO4QgPDpv5voWhBzK6hpmKSNlIOpW6us1Gz9Xv8JQ+NI2czloGgMwm7YjaKzibIYkFdCkL27
GdpE2/rmPblXbuiNV/nkVtjzKg2bC7gSyIQuWCihBhczLvc6Uo9F1hrovVMlS2zrkBMobl15KnCk
VAAsSeBiZGwljpMuBoQCOnnqt7RBJXPY/cEerQQw98FYScUCtGHNy6vnGAzPYazaIQ+Ja0sLIBpR
DZABO5sPAwhh3NVlRrxJCmpLxSBcMau/LivCkcEOgWl5q2bZSLs85LuGMrbLM8fQzhg66LW9UkNl
NqNBvUVKlRFvvd7K9v3zcIp32b48VleRL2NAFB01XuGEroyLtTykp3rfP/T7IrYbK8cQVs25X7fe
aOvPYbZOzvNoDJNF9KbSsIM6dYLWKRTALy5oO9MML+u+t43mXV7mzSthLZW51I3ALIQ860VPv6HQ
G+FBcYAADNAX/pXK21L6+yoak0R0lLXaCP8BZHRlqCwS/oH1r5WhJ30lIYuTqZFKGlG2CJLr105q
/KUtvnDWbMthrMXQ2GElpoQO8agtOl5fNC0BmMWnFjPSHWrWo9PZYKbHW+DlslDe4jFefhiaropi
hD+KDPhBHbdZwIN82Sz0rPViHHzYS/mglIPoAahytlEjxK2dolhQjbe9ljp1UnwPFeleW4yrNEqI
NTbxHogMol0OceZc1pe3xkyoUgRIOgEkDU1K+ii7UR9HjkxiFGbnfHQvi9q8cVZ6s12toxH0hZHg
DNBezhkQ2O60Q58D1EKoIjvyEcktzstkM0pZy2ScDwEOcGxMJqKUq8WjvZWBR+sxitfY/OaKzerh
WhrjW/KyLMN+RGtlhmwBzd51R8AuIYBPUX4S/BLujAIQd0+8sVKef9FY/zIOU68EMcb9BO2kRRki
orDaG1P7kI3pUVISSmaf3C0hWIFJPAE8NF2+cfZ36+mw1p5xPALIIExjgaP/67yiPDy+R74UkaxJ
0R258DwE57Sy1ZZZmNuhTmFRwVe1Uy0KKS24jdulO6O+anIHSJ02aEM4RrVZlForyjimuk7BL2ki
FCQ3wOZ+FSIHVGG9T9t2F5uCN0jP+l3so485cmoHZRTKRlzUVsoj1ObcZRrjrTKFVHErRPRF3Owp
+EwDK+M/MjhOQmMc1libHZg7MdfWaYHVBuV91BO3WHhZYd5uMr4oE5SmnCP4e2VUb3qVpIh5lofL
RspZMfb914fhUohBi3tYkB4y2XyqqmY3VIHX1/Jer5C4yPLAytWQ21nA0Y5FW29QMtRNerPQaf8C
jW8C7jIdY1bEHTVf4La6bOYRVlaqM85oaRppqRK4vuE1uKv28U7dNacEmHPBfrBUV7ijaVr9ubhW
TsmBF2XxtGX8kSKPdUb0VveGsKgckqaHKWp5FTxq3uyTcK0h/YhVgNCDkKLQG1xeBTG6K73LNXsW
4rdGrgVf1LR6lw3S4lw2IGrrl2TSs7KSKWC4axTwd71qUK1eeSj7zikB3BCUCgB7MXeT8XLs1Jtc
ksh4G6SZohTnHPOsZv4qiaZPlno3NZEbk+H7ZeU2KyXrFWUcihGV4Rhkk4RO+us67kFymvsDuhiq
4leI+nlidsiEml6M/1+WzDuXjIsBct9QiimCVoO8lsl4knOQEQR7AIZZ+bj4cQKopoTTXHAeiKEf
BRy9aCJGpV6RdMZ+qnLISqFPBj9Cwh5D5Yf6DjhXtpq72NvJLR0+WdjZuWBEMuaDLLOqB3WGTpAm
8ovGeOgX8ed/XEqIQH4C+SDJUHV0SX+2UDku53wAnpYvtkHrJ3qw7IcwQZ/2tBTlsU17yennaDwo
obTsZ8lMePfjmcF+/oCzzFAbh0tYdrUvlFhGAkrGYvHkFnP0GAy7rOvZzcSIYsK7stSSJJYgKikm
fxEFwBDUu4J0nCGdM0fDiGFcaTJr6Hppg86PoqcGXTagAXGBI4QBMAAfSPHuD5RCLx/aSHCcgZr3
eQPHsAqFgtpIHt4BjBdNUrEVp95lIecRI9VpJYVZOrEr+6zO88EP5ORL30iOPhJbAkTuYASWWusu
OsPtoAi8qhu9fGnfOPLPokVGPrOmfacAjWmAlp03OLFpV15wKz9oVgDGQ6u44xdnt46egT5JNL2p
4OZmk0JdEAxZKqpoWhLxBBCAr1WanMhw0xxXIhidDD0Whb7XUS3rc8sMM1etZUuaeOmt81fN+9p9
qMLcroAOQSaIqmJGlgEiboR+V0gW0tyd9sLPKJy/a6g8TTE0A21N5IwENFJHNYnUdPDjZ82fXdlt
fe22xQhNZw3WnNn5Y4fqAOi1wsJKQNL55bKtbDoUTdOACW/gM9gisxIJ4tyoUBdjrvdqiYLckrkN
5qDNiQdyfD6N+K4qDoaig0RJZSE4syDMqrrFsRCKwR/i8dtSYpKkKRM3ibO3sFSdhfSpNafSaZLj
a9Gsn+WGPJhG7wZkOS6dgG7f0J+zdL/0jRvqamspIzKqreoEGeDQzelgzqNzeYXOrk/mq5lrZdFA
tiwK2KCEdHZWAd09+i7p3qzflzGxsin3tIXHXrxp7NrHSjFxyVKNAagccYCHityF8nhAHvexlgNe
Y+z27n/IYWKSOhGVgozQrSrBUCUYht8CD2VpO78dYw70+qaPQNO2BGuTFZ0tRxXiJI6CqdVwij5K
pROw+C5v1KYyHwLY94egjGQWI5hyLfq6mu1AaG3X1UOvjv5lQds+YiWJ8e/oW5DFroAvqn6gY7u8
LrxYsZSH+CdeHDYfoJSnGOP6smwJxUyGYm2TWHHyE0GOYwixF0WPlxU7f9dQW9cRrYmaqZmGzji/
wtRKDOnC7mKtfysq6Yc6TCctHD2tFL6rYfk4iumVAAJHCwbzlNXtHnRaX6q+APRfa+tJatcLZg/a
aZcl2k6epquB8FCLtlfj4xupna1eCV1MBCOilxu62a1WqRwhRhVCPZohbxxv8xQCBw/YdUQDdQpz
OsYA8wZJBYtNtcGTFrCXFODWCXhNBDwxTHy+tOaSjhHEtMOASqaMqpfaJm8AzPp6eXu3Vg4EICiA
oTClY7Lh88pJYTagGJJCn7F+DeLMX2LwnqTSYxmR+/9NFP2U1SaZnTLJrZ7VPgruTij8LIObWfhV
5Lz+Ep5KzBYFwO5NihhyxOotFUUrajp7TEW0SGScyJHuwqenIo7GevGYXWqUZFFMCYunSbkrkNIe
yqtJ9NUxdroFqAlxzAl4tvzlWiDz1ijUKSnaAKolTTEBS6MzayvqQ8KbE+YsITtzGrbo1o4VKCYi
kZhklRVIkaUtDynhvSg4GrG45cgfDK0RQqMeoBbTfMLE0H+/AijTjIamdpGYhMWUFxeA1nclogtN
7F0SfxuaxoKhH9SR4yk3Fu2TIGZzZrGSMXJXD/647Iy+sOTuKjD3ySRyFDofodQwFPChEbs7aa6a
qhCXg1+YlpZaxV50KYZLhPGqh8pFep92riahHfCa4Tc2C4INBc8YhdBq7+cTnNXSnOihAHvPGl81
QcbU8RDLeCKYI5UozdQlU1D7uv4jqg6F8XLZCW041k8qMJukjGAKQuYeAUGHLg30FfWN6NYVR8pW
qgNzGyLWCaukI4z+vFJG1y1oZIQtCCHaNGkAL7h1Yi229gO4HmhWVDjOdSMi/SSQ0asw1TmMSTv4
Kr0BAQAxm2BdBHtsoZXXeZj6YSZ/F/OFI/Y3iuJsaRhTwOuZuT+mBL3vuRmCU9IN76UTet8PGOa9
W+x6r5yKK15Tw+YZA4TQ/4ujv6/uEGM227isYYF5L9uzUVti8ixNhaXlmXvZUM5zc/SU4UEChkkV
/FEssnKmLiRNBKwohigzywirwxzHR6mXXDKXd0OMjuMM8zGx5Cci731xXrtjhDN6doCbiI0O9tO6
SmPpHoVpMG0yo+DRWGi82QV2y3P6m0djpTBzuiVhLlpD7pAhqETLkCSrQ4//3HD6Ac67XRnVmKNR
qChMmhXWNUGOvJHtRbRU3UJRtvsV7bRdBey1GNn5obBNsKZwDua2/XxsKntMhiITAwE6TmLimjOx
w6z0+6x8EQf0EV+2oMvriT6Az7ZagTkw1lEx8yUSofwAxpvkYTZ43W/voCtMEEJHxAj6U4ArgJD0
sxgZp9JUl/cT2JyCZ/1FOgZOaht+8mXZma5mGdZ46mzxqDr1XmqtHNzgu8ua/sYLfHwD9eqrY6kG
mZrOE75B8fNr8RulUtfvg4fivvbEo8Dlvdle2Q9x9PeVOEz3xIvUF70PRno/lLNTO8jfUingTL5w
1WJOYT0IraZNee8rKeYmJsd4jgHHbGe/yn1oE4ReLq9F+Tde50M15hAKSIXUgwyRauCpZe+o6o92
Kq1CxitAR/Z6sjJTcPP2jrODMpbskhUxp3LJVNIPNXYwKi39odqDPuGm2WWGDay7f4Eev72DmgnO
YFlVFLaSmgBwNZOyZvDn+aqUcsSYtR2MuXNZK54URim56IRF6SFlMH4kJLaD9Evf8+LL31jJhy6M
TxnmRoDtwVfrDxFGFaqHEID/J+VH+NMA60TyJJoctXgS2ayGoplJMkUVribUxFzhVd3VNsmt4hfa
pB+bQ+XzAB1/cx/9oyNbTY1ibVxmGs+Mh/oZ/HjIO97QQYHBrUwblB4enzZ+MxJEh/LfJsLWU81w
TJBzRdweFrFlmLUtRG+XzWM7kF6JYFxnMkco3hSwj6K0Rre9Hp+KwUsrDIFNh8kdrqfUSWu3f1l4
lbDt04ZcioFCGMJDJlkU95Updwui0AUTe3a4k0DY0IRWlDs9EFCCa17YtL2WH/Lo96wcpjxKQSXT
qDoQXhpM8+fRl8tLuX3SPgQwK1lXUopKG+KyRnHr+JcYAIIEwwGXhfxmvz6kUDVXavRxatbZgqxI
DUaeb/JzekivsqP2UOwGt7gvDo2f+frjZaHbEcOHTKr5SqZhpsYs6u+Jtjk+SJKEGWg1UZyqDsFB
PMcq79Lh2QZz6URJKku1iL0q3d6dXY2OeHnjLYXoij0e8jZPO+a6SeRAi6UQwtrW8ETSu6qqn/QE
tdJB4gR+W4lEYGgT3USHKpHQY/t5JUep6tRawYFuwB53FV7LdrrD2JwoWJ1udW4agAVCh0ehwIcx
IC2BR2JyNnMrS/vpG5iDMCyR2oUz/NgMOsVd61edJS0Qrngl4F4yu+d1xG0ejJXSzMFQMgHNLQmU
LoX80HSTGzXPSVpyjIYnhTkYAxJr5pDMuILUCMmNH5n5qvKwAehleRYhrDRhDkJF8DKf6XsoUe8D
0ZP6w9gQfxaeolG3RDX0Lp87+snn4lRNEulIB7oFPlsLhqrTCmxHjY/xOLDz3FUCrxdz0/a1DwlM
dGDOejor70/XIXVDzS2qRzIgOFZ4nGU8QUyA0EV1IPcVjdDTFw3da5GKDkwAlGO06fKabZvBPxq9
n8C1r2qrRg5jCMrDh0bJ7bBrraHfXxbC0Yat6xZlQRJVKHu/FsABOE44p3qZ2JOi3oRizrspN80A
JHaSQiQNvfn0a1YqSWXfB0uLB1usk++JHN6VUZw4Opkxjl44aj78ys3aq1vJj+PhKu2yyerL+LEa
NAwRKoSHWcv7HMYq0e7QhWk0Is3SoqrT3o/pt8urS//Amdmv9GWMMu2IkAnlMPhyF9uK9pTn34l0
nTePvc57OW5aiwEqHMB8qKDEYQ50pP8fZ9+1JLeuLPtFjCBB0L3StRmvWTMyLwxJI9F7z6+/idn3
bHHQiMZe0qMUoeoCgUKhKiszL6BPVYwHyz4Ya3UmVuIWjRVcd0h8ae/McF/QmYwBAiF4rPXB4teV
X/lj61qlC+DPtzTC+FLnjbmX1J72dt2y+Fv98Y/7VkmuJJWTZuNhLTHwngEUWsv4CkQxEUxJqq6y
gU8M1H3cnU7cF6PNHhhGCTJNTNZ4TdHfxV18RA/9RDLlSc9t2SiRaItADdCmQFaA/pxXUK/yYky0
jdXAtKfWnt20iH0Ip3pz/aDOkjXk9wgFpImBEFi/yzB1nv5xoY7StXY9h7kFMhLUwQpd9SeZfI3M
CrdFlIRqbUGrObTL+2RFL/MUW5Ibkl805ohDLU1ToV1CLnTLzW3tZgsNqBCgkbetz3S0LUeIHVt5
dR/RyLl11kIGYxK5BewLzpbpgLGLz/KHYtPoqmuA8+TOAQzTpUuc/IbG8b+ty787hwEsm5j4RheT
S+OYd2MFnYbQwEMm1z/nquyRK1w+kxIUQ0FF6vDTa5ZaYZ7MBId7vjnHWZ88zJP5Vtsdl8EItk2T
lCNk5tjR3kX9DU4iCmLlmtx6yxvrVp2j2ls15cuW1n6ka+H1UME22D7qvi/gzj3uHAOKNbZdN4HY
cCve+mF4UDMnnHUVdPg0k+lO8HEJxoAXxLvWBOwBOhdcHry1Xbnmuj2FVdl4IDByx0GWavNviHcT
BKU/oqFtjzjxcf2iqhqTEb2wsAAvVfJOFVH5xUMT6rfQm3ihkCbCCGf8dbMhl16GDWiFDhiwlKQj
glW1VeIwUCQo8S56A8CQDOWQJnO4VA+lZrtGeWPXqjvkP69/PcE5+2CHCx89OHG0LTYwLa69koG6
jt243frlL4yYKnWs92Y5z/wHJWJHjx1g89QosEzIWtgnasmYi4SemOhS6uwoX1zJczaP80JhxFzd
JIYoXqy6Wub/hSeIFZjKNtnVxW12J11Ns84JCS3sgzknXte9Qk30upGLa/99C+6scB9FTRqlt/ts
xvRReq98Wb8lPxPf/ApR729agRZG9VTkwHb9zZbbWWWBZRc4zKwrq3oEOCWpIMKjLV6lfdbRtFay
RBKihKd4Z4lL1IZ2tvXELOZQN0tfdX4ZVi3x5QIGyJZQ1zD+bIASCHGXc2aKx0yLpmENx8p5aKtn
e21OdaZ4wxzf5ta91caBluQnzfgSJ/FTE3+1wbFmWt9zQiHFtJ7I4jwvS+Nd/7IXkD3+Z3GeJ0Ud
rVFXgRDq/8iEAufT9mO8s47LP/23FnODuBO8DjwGmasS9q0x4Dw3gXQoXvQN9gvEhTnAqjelQrEh
RLjtfTBlH8u2kOV4EiP8GN1mt2oax9UaLlE5HWdHi0J1MvTg+qqKTv7OFV4OojSndu0qfOsZ2Xhe
RW6slI9DLPl2F82392/HmP2ARbaJwavixoNqliSvV4DTTBLY3XhT97NrJUiOy9/ZuHi0T4+R8TRp
3d0afZvpD2OBYD16jenyq8Djv3EWyTZnH4m7ewET/vOT2Prvjmy7FqMxaeUKZHfitjF6ulOqPxjt
cN9r2p05aydlrg/gsJWxGQsNUwOQShRgIc/M3cN4b9Kx7PI1jGOndEGrdOq1qXMx5v5d0ZV7LS2/
GsZ2O0d9LfsM7L++8BmdDwNkyTayKe5kZ2Zbz+22gEqxR1Wvtk5mrz00de2TLLrPmgdIzLqW2QG/
5nzO5SoArPN4zTx3giOrB4eFPa/QGrhJjMLtujvMo7qmkn9R+8kbt9xnWpJd/G+hWe/bz0YurIO9
CgBnbsktxZ7LqV500IGE2Vj+o+IiBdIU15GEpP9CG45Zooz6FHkWrlKeaH0Y1Xg2bFMPm5/krL4W
p8WPb/Sj7a8PUOc8Q201LE/9yTzOmmf518+yKGKA0RaQAVASIP/nvu7UYvC2S2wIdY+ZGZB4+KcF
ivJ03YgouaIoPDO6BVW/JOntKvBJ6PoS1iaFrqiel64Sg67JmYPOHCWvp4uO0/ty6lBGxEMG5nig
bq8BLgP2TTAH3HagX7iBWA0bskVK9146lZMqCt37Y5BvcWVEpYu26HOI+vtdbJr3pt2GeRE/gMJG
ovMlCr2YA/o/3/je1tbWEeM1n0Nj+KzlKAD2iVevkj0hzIco+j0GMkiKdgK3KZQBZDvGSmEFrabN
T7zW2yAJS9/JlJLjcpf6xnKQFW3Fy/jHKnfSE1Jj7KTUMcxWDBCNXpTW30DneK9ZVRdUcynVmdMF
oWXvJnclO3Y/V4CRIOcP16AMEjDkuWPlTd5/5ru6TMoaJ/58/3WRcjALY1uGsSOqHq4zjT07jW4M
DCq7Uymjxb4Y4Xk/BBTc32hKomvNI6HNsZmifkBMwY3yMg+2qyfxr2qL/TzOj23R+HHreHFXenYM
Jkerk8U0oac7+9xNmc35OKE6rSOlhn5gSDzq5VhhiEifkPAe7R+KdKBfZpL9++5yJvXSp+lcLFAf
m4I+eyR27upFGVyPZeLwglPBbkNUMPgnsbHZ6+YQXMXJKTqs90WYIoXsQ+OQgPqu+CXrv4q9+mOO
fPSqRr+BVBNi5xSX7jD/2lCQbzF2ed2rd2Qpf83SnVfsrOwWr1Zpq5IIZgYfR/52eCz85cY6Drmn
++BUOwDWdUcf1Z+zv9wnx+xTdiwftl8xFKjmz+SzjLpK5jS/exowR66TMocRhqUo+JpMdXFnmQwf
C2PXfOY2TG/F1ZRtBEzgveVRbB9XqeObRF0HN6Gpt+i9ZFZQeNnuFpl7Zy5NQqAjli1hrFsAQaif
xw2o/OtfUrZ0XOwG+EYr4jxeQq2+izfVq5rP2SbF/ImSwv124WJ1S6qxzOpqCTH1da78FFLw0Nby
UdOQ05ix/+viM4G73IG0j0ouCkSY4sxpQbM1hJzHbW11N0T5nnaVq0al2yco9aZVYFmlT5rRTVLi
rsbjNpeuTSCzeUj132lDniKjkeQ0wm/551fxk6yLTo22H5E4ZWn9OzW0t7Ravlz/lBdIlvcgvrPB
paDNCBBdB/T8++sVCncggXTxpHbRiohcRvgLFYxf123K3OLCTVVl42SsiG5ae4eP7BXbv23l8E5x
kUbJV7vMFlhYy0OX3MdxGqy6TBFSeAp2K8cFkM5CPXQzMHc/IOkESxCwmzpgOdfXSmaE/fs+ZpZb
2kZ6voQF5n51qHkZxaEksjRFsv35ruKcpgtVjGQJHedujO0g14jfzp90DHVuDT0q2SBxS7wF0EEB
ep7iRcBFEDsxzSHr+gXUoxjibFiIIhqoDK4v3gW84T/74I8ZLoQUSUdVzL4sICiZX7uv6bn4gcPL
OHCSoKo9Khnfe1+nyzDyxx6X7S1OTzsUGcGxfoYOgx93LmB8vnm7eKuvBxa0jhg3ofF23U3hHYOn
8/9fTH5gmyTbpm8rjjCpzbsVhDvfIqsACK2oyH2UKd+NYiF/80bYmeSixloX21ba2hLqXVC0wOTM
n1QZhkr29WwuTizNQqNBwWoaDyX0qFFIu0u9Oeygoi4fMha9DMDDoLNJDhXCK9yOhGJTr1jqiK1S
PcZl55VQBFtAB2rJ8AKis2Yw4ge0ApCc8uXmnliDFQMeHEYDLhDHcVNyqyZPefaYN7ZbqbIAL7pG
9/a4hMBWuzUpx2INq80JB+u26p5olrt1+wWk4Ljgvq2Y+uiRlVnSV7LMVW5NM3sry5m5qkTfteSx
3FCgpacKbZjuHx2EREV+bhPbb6afcdT5Q1d7Wf5rM+8Sw4Z8SOKW9RRcPyrCgh/mF9AsBjSN2nzF
JdMLY+0JSj2TaR0cAPvbYj1340qQxDgubdTzCElLWjwp3U+t+NRqnzOoeGm9dTAq9aRlpuWWTfsi
+VWiKG8yJhAbXGfU4vdEvWgYZi7xrNgUsBGsJmNzOoMDesCEDOg+aQIiKcYqKkPiCF/he8Pc5sjj
KaPDggaL9TwH7f1817eu/TW+S0/kCyMpa1p3Vl2ZrjcLg3yY3Fvl9kWem0WpNeDjobl+bywpGJem
c1t1j7Vu3RAHsrCVc6N0CZF8fdGts7fLXQfxih1JZ3g7FCo4iOzui6pXkl6jyDeMGODd5iCMXBDi
NnG2DoBZgJgj6RN3bofVyx0l8TBmdcxLvDay8Umb6k8ghXu9votEm2hnmc8WU8U2C6ts0JFborA1
7iN7OyjZXyzh3ggX+LdhaFVlyOew0LRb01JvqN1Jbm3RV9qb4MK+YXXpZi/QFNtSJ8hTKNzOOuhj
ri+WzAiXIao0G7TUAMRi1aGmER9NsKVdt3AxiMKSDwy5ozLHmr3O+yN/l7oRRanW3MZuS06p6ULE
NvN018QrF2cMs/DpHQXdyOovd9gU4YYMoQjyUEYoKdwUKLui5azqGPbkv9c2x6kZ53rYxgu2vJ5+
a1QT5PJL+uO6u8LcBymvoRHLwHDPe+TdudvnVp2rFty1vxX/jPfry/Sj+jF/te6YHmpzpjfpc/tj
kbEzCPwDTQ0Wl2Lkhzi8sNdS1YOlFgpBpj/dLdPron0b8kWS7Qg2y94IP2DaYFRcb9saV2Sx3IBj
5bSuVPLUEyU7H2xwH6qowJo4ob8KfjYUClWIS6Chjucuitlz4sqZ1oU+EegooCIP+VWeuzBRm1xf
J7QecCOlbj1nINvK3q7vCeHHwaYDqAPkLRfEKW1tdLSPKWRw19yLrXBWDoq0eSR0ZGeECxd6Nddb
vkGeaS1zfxnyYJx+XXdDZoGLFZU1QnFqnWEB5A1bpP/Td5BVuW5D1KBx1J0b7Efsjg8FZ4OmJpAM
Ln/rP/NPy218k4NrNj3Fp+xzOwWoFXmQvzgMc2Bkri75UoLs94N19iV31vspi7WphHUUN059m7id
8a2JnLs6koVFwWPlgyUu40htY6jNFGSO9fh9sD7lQ+VvWesV2jE1J8mhEn84xwKqA2XUC3IKtVYc
CzxPaK+Zb3X90g//lk4FIR7O/DHAJRRgxRt1WqO6X87zrTqCK9dqMSK6fNfyw/X9IUgroOqGjjgQ
5wBX8hmikwAgU3bdEipKFMRx97ts7MdubM+WoiaQtrVuthyqePMmedIKj/DOLve5NrWI8grDLCFU
4A8ULLkVe9ZKcibR3QHvAPAhOgVsj+8kVHObYmoMH6oPtHB66B4rTFNBVSO03fxRDyhmJitpL0jk
Gh4BDEoC5Wmbj4BFPxr9kON1khVhkpvnqejc0dSC6x9O9OJw9mYuVrCa8d0SZNNLTj43GNQOzLRI
jmmz2L/jfv4xgPHwCB3hqfbqpspvazL0Hp3M8omWlXkLIlIjKMcF2p+gfjw2nbq9gCeo/nT9d4rO
yv5ncjm5uW1DsjgxDZFEgji2xfgLxBYlUU50+DWAJoHdwQj5xTtnyZweQoktDZUi1Z5KmiuHtVJM
X4vV3k1scz4SKJxJak3Cq3Vvlf8C/dAn1tavqAIl0ExvIN4Q+c73DXKqLQRbQlm/W1RTdfYGubUE
XDMFRB8GUVD7ufm6n37LD9Vx9KdXwBt8J3NlzQxRx+iDSS4SJWsHsShzXtALQ8P7sXlO0Ncf/SUA
U+63+OHfjvGwwLf3kIWr3X0xpkvfgmAOWJFoSfwyL1Bl6sfufqkolQQH4TH9s2f4Zw0ZwIlWq1jM
QX9b++8V0W6WNpc19AVVEiYihk4+0djbjftkxrqCm5pSpHgTdAKsrim8bjPfzBQMy3VboYQMKlAj
cfLjZFnvYMTf+hJJOpqiM0hUUAlgHAwxl0cVzKTqV8fqaQgJ7me7qT8Trf9y/Zizvc49vaHTCq0W
aOAiKeP9LOsY/Dys9k5WCGDQVLmx2uImQv2uUMy/ALx+MMZtygL8plvXAMqUQOsgsR4MDBsX9a9k
e7rulKgT/cEQtx1VOgxNZbRQKaxLD6387y2oIcBscFuN3WlJwAzk/Bwcy9+6F5DLXjcu2p9/VhR4
kI9HoTXIVjYJnMyUg1Z3nuH8zsx/39Tb+Yd3wkcbFuTezY3ZcIr2PtvWm6a1f153Q7T39m5waTSb
3NCJhhPdRUOQATVjzTJiVmEgRuBHCkNQfzP5SQ1tKOYho7BBweKYeBhXrb30AKbCgB5HgFLf/sKl
nTnm8i5IxTQFkzfJcPNaCmQ6idfIkNZSj9jm2JmIjAIn7T8eDcibobk8HNn05GDBGBQPZSdK+JV2
LnFXGchaDa0z7QX6eyV4FV8nKsvPhQECiA7oCZm6eYHLSdcMMiGWsoRJgYE5i57pigm9Jj4B/H/9
87DTz4ci4NQNYMJsm0lIfVy7RmlnUqYsOiCg5tXzqHde3qHYOt5PyoQMSPGvGxRlH3uD3H7QFQye
6swgtTMvtdRjnTYeKvWuXT4S+uO6MWFOu7fGbY1t3ABhtbDZ5/M0esnklccCAnFuB6SBu62u0rnK
GRM3dxgB+JttgtIjij6QWLqUNcvB/TcrKjC6SVu7rR670fImcU+0E0GKCZYVHRNR+PPx6xEwx1Q2
g2zOHtRRXufkCBIEagcbm2RTQ8Nrrbu4Petfr9sVRVsGUMV7jpjYo9ymyQxwroKmH73jFXrb1imf
Y9dK/2ajUFYvYw5eNAnaZdBIBCx62Oa1U/v6UBk3kalH93kTFXd2W9nAPaMuft21yxU1QZsNRSwT
E3TkQqO+oLS16t4BTLKdFo+o3dMWab+v27h8Rn6wwVey+nJVcGEhzaEHxKvDcEQNPiTH/njdjCAu
wg5FGAG/OSgB+bdVqpmxEZvwRT2AezsowshPfrBAT8DUJKMkECS/H61xUVHFIDZdwAUUQqvbNFym
RZGE9G1ooMtIwjLMK1e2Dy/D5EeT3PZfth6qVc5GQyei9xg5mgNtKdxMn2dfr8g/kuUUbo3dcnKJ
1NSQeNOKCBtyDSa/oF4ZZA82+Ebs0UuJ/79J3gmeMfARt7QGBBqCCf8qNws6gPkW9+dAAyBwwunY
BApoTNVg8mbfAKleRd2ykuydy2vho1W2Frsr1bDmrokWlYZRs5Xh0kwPkTl91grjqSEgE+5T68Ze
RklYubwaPhrlgnXXmLOhbSk+p9GYrpJ0DxhIK/ytsjK3iCGRoeJBIPmoLFR9vP8+2uR2rRnr1KIj
ljfp/Lr11ICBFzfAQ0M1PjBtrv9Bj0h4/neflNu2eAhrxlbBJqBOxHIbf7Q9+4z+fWhDRsLbPq36
e9MR+4qJxsgTGOG52f0AbiebXQtILEoYYasNhykxSlcb6p/5SJHOrHlwfYllW4mtxm4rxQ5JVKhJ
0RBVxxjoOx3A8Gl70eO1uCO1ijaMUR7SZuj963YvL6kPX5YHZPQzbUDGTbZw1c6TDQlf5LlrEl43
IkgwYAXFQDaSjHlyfqixstY1TRq0srWfDB5hHdNvdPZMf3D1c/o2n6a71bW+RjKpDHG0/WOXf5Bb
QPlitBt29QdQsJ/0I/LEu+lc3yJQHLI77XTdT+Fi7sxxb598o9DvayeGFvP7JA2m9dTEqWQxhdty
Z4R7/TRaoU1Vji9WlMqjRjADopPtloI/wXWGRRJsZB5xOcygx8vYEAPotBHyg4vhbtWv2tAkm1B8
B+984gIpehRZ3EcjCif+BP26xNtunAAM8CgJNQdbUieWLSDzeXfUFKMsoACPTVEBvTDP35sY9tba
daSgEvazL8Lmzi32S3aW9GKJwa6CxHPTXLOD6Nb0kAbKp/VRfS5ey3/m5/WHjBVIdtQuepvpoDta
j6zTes4xp5C6U+Sav6rn6NECqqsbgNsICNCSwErKbgnhZmHaukjkwWbIT5rbRjuWbWQuYdm5PTBl
1BtfMCXB6BqR3bT/aHdZEFluLTMsWmYGhAKXoqpiNI6/KaZON9VRhcv2J2d+NTLZ80/kGMYGwGKC
jgZakJyB3NiUtVNxE5hG6eVV7m7b1y52JEm1MIkh76yzRNMvp3vTrO1mHXKpYXGqSkwIYIQGJEuJ
j2b4AZWByVcHLw9l9Vihc+CIQNuf1bl5AH+3xABupgqQT+RXX/40KGSCu3//yjPZO+G/Rrig5TSE
jO3o0LAatTV3TaeovQQ3xsv1ACwM+Hs7XLyaB0OhYLkx8NTbwuW28tsX6359LH4z8bDmkMgWT3jc
9ga5yGUt1aJn0KQMyVP53Ujd9lz4yqfuZjtsnYsaulegih4n0qRe+NVsHDQACTCrdnHW4qRutQgL
Cr7ir2bfvVTxUy+bfBIerJ0RzrklMUso7ETYe85sa+6iFo7mFqN//aPJXGH/vouSKxpGfZdsGGms
uyQEp70Hntlz02N69boh8e5A945B9VmZnkuywB+SaXqZoW8X6mHiGZ/BIYZhFWhckmP7ufolaz2I
bhpdxWgMsmMkPTziIxohwKCXJYSw83DKRszfPUJ80St1iRKAoKgMgnQQpOAAg82G8AEq6Re9sW1A
rtUzq1amZxstSetAfPVG+l4WvQX2tri0GMTKhbat0xbWSuxV8Xc0INyItu6GuRQgXPyuC+P00b5t
/QKCeqUskrBvxN+pe/PcN5x6w7GNbcYQqv5q3xbuUgYOACHlXWf6qSFB0wgTkz/WLuR8pq0ZAXeB
lDowUR4bOSihTelR1zibx/hBBsoWnTddw93JyGDwRbno1WKEuFfiARKsBqp9m+4piBzXz4DMBHek
tbQpQH0AVUedvi1O5S7Z7+sGRKeZUsyEoz8F1DXlvk/imB0oYNC1KYCYiGuvbJ5qpZGcZKERQ2M0
GMBAX3AbgbUcXfIOBctp2R7KJX4ZqimgiSUDTQh4HMAbsjPETvguNo2F05mTDUPG8+oNxEVtFIz9
XvNg/Ki9+CW+7VPQ9YfjI5KC+dger6+lMCPAlLsFdB5qz5ctsGlsnW2G+eRknjFwbR2z0HwEX2zq
lafh3lq8NHFlGH3hnba3yp3wzHE2O15gtUUFJz5CXvCVhcv8CQOhoNTRvObTsiCBlG3/9+cYf7b3
hrm9kw3J1iAHWsH0dD8N1aFCqx1/6SWp5iYFhr8zsPBDHUGbZCmkqKjyztbBJBLA+s+93Ep7RaCu
YnSt8gIkEU3W/9ZyW/81DiBOcBS1+Fxl1rJIbj6ZVS4rAgXGmE8zGhhL77hOEj3pBKNMemBGKaSp
ZNAV0aGxUSZmbVt4yN9Gk5mAoRoXbViSxVs6yx2jUxtJWuDCqwhyHaDqRFkYhrhcudx0x2m2zMC4
uYqHnHZkjOYG5Nays5S7nK0Pv1/2triNShsMMW0ZSmGzRzqXBBre902AI/k/VhmFK7jzjdufmtHH
a6PAHgM+av4p82cwoAL4DlFM10sfCk8GVWX/4xUP+fKMua5V3PUOxheHJDAWTNQ6jYHGNNAMVvVS
RCgMRWpHXGJMspkx0U2xW1wejguG/bLUHTjbEAcUho9Wsn2+Ht7Y5+Gdw0Q9BrxBmIQ4zh26Oe3X
rNuQOy9x48Za/X1r6anL3kDbcTMW5FFHsLluUeCTBr4QmxDgCcBsxVskVIM8pWWEqzK7Da6/Ak28
6yYEIComCwt8BtqE4Hfgk8xSqYsZHCxbODiuQbzpZ/ubUQEX4fKDvCkggZ/97bfqV2e5qrrQvT+m
Ha6/PzujnSmkwQnf2iBp/UztJBev0AKSZx0kGYB98KNH2P6krUFjh25dem7S7bxR//r6CbDoIPnD
fgDKDWjcC3C2mYE3tK/N7v0JN76CsuKenklQPZsHIywglWP7y9lagYiqPs0Pzbf/ofQs8BKKhha4
/4CyuSxX6iVUWNIWP6G6tc/OTY3BOCD8/A3DeHWYBX8zq2/iDQe2QYMN+oDc52OaMdMFiPHa6cK1
zqHfcWrqs96ssp0pyNwBr3fwEsHH0/AC+mglStUiwduhQ6cLrAABVOd9eiKnxcOsXxiH2uP1LymI
lpjGR58fcEnMFxDuJqjAOpLaFZwaou0wj1awlHaYZDL6JdGrDvoZDm5tULxBypfLmtehXVttgVv0
YHQ+Cbab3CMPoHHwwM/3XN1JhR4E1w5Ij3C4MTGhAw7ARZG6qvJqdgDhGXyo44XrS4IrjnUnx2e5
OLnoCcJe+Fg/SOfYYFngvpodxz00QpCCgrMLFcvuYTqyO8f4jbGz1P877yD6ysgcIP3NV9PWqlx7
A2uK5dxijIBsILjv/XQI+hNTC5AhEAVnzUA4xnoiM8FgBLdLzHoYentB/z+iN/X2QqQkYKKMBJUn
h2kc4SV+cc2UQ26tVYMFzFc3OjRhEmJoLIVq9eCtN3/lDqMrtW1bdy64ffINKlt91CBjL3qvmIhr
W7KBZLYi3LUJkRGUIaG7Cl1H/pVYO5ujVTlQhmsJrhQt9xDH0JE6bbrqFbqUd4w9ca6ZYx9w9wRy
6hg8Psn7foiPSuQ2erAkAXmf+hjDbgMe/lSBojIAT0QkY1UUTP1hBnnnLAsyO+tp32ZmUuPjzV7+
PdIOeoh+cjjY4ZLgeEep22to/jkA5v9FtIRlVNZQFMVEEg9kW+IK7Oglllk9J1/fKVuC+sAiS31K
Src5yAorgnAJBAya2FTHhNBF9bxcy7jKTfRArGh1F6v3Ijsc9dP1mCwKlrBiwCcdOCZQAnxcT/SO
IT/nwCtwO37vTlWYgXXe1w/2z9Unx+JF9rAS7p6dPRZLd9+vbOO53zach62E/nG03PQzJB2nXwCx
SzwTrp+FMj1SBvZa5jzrqyhJKkN73yn30cvgD0wJB/kCNIlnH8NrB2j+BBKjgisVIeuPUc49jZA0
XTUY1Z9REPukuXFAH+NbpoTQPstbLO808BeHcWePu+vmrSYVbh5AH/32VcEFZP6eQgYiqVFPVzzb
j6CnUb4Lg+c+GVyG3/au+yzI2j+4zMWDpRxBnEzQ1KJFc+qT5dtsaqmbKOaxW5qfWQGFCEolLwVR
ZeCDUS4MaMU8myvDUhW3Hdq45mOBG3A+dQfpFxXdRwZYHhwCSWYkutwKx2auO2VJUAnQ3NnxG1wU
YPzSwIHjU+IZXfi/vS1Fu9ewMewNLXcNJMPcLd+MulGu7JICC1dItZtM78CZ9nT90xHBdjXB3oer
CdPbjDvx42lEUtv3doVlnD0Ia2tgTWm99BUy0ff52fQx3HlEYTCw31Ls4PrNWd2qdEED8ShtmwhS
KJCSa2iloUMNQnTOXbxqVb2vsMoDxAePVcgyKDyM1Lf6RPz1ppRtWlEhjxEKsuIHAHkX0VyxFzpG
7wZ9/Wd3MpHJf5uOXaAcqhv6/oLvPMzt5EHlyUKgqIr3wTYXJGwzy9Bhg7Ozp3qkOFNcJJM7ji7p
AwZOwkNwCmSJiGBDfTDK7ePGoJWKRAFGY8yr4DHRbz+y6Xh9Q4mSU7R7GREmCj6XHZUC+EKiRrDC
pqFiy+0PkKtMfEZboh4RfNoff2OQ1ZXQYMbIOr+DUzB9W/mEtewg6ka93kvngKHLCFRgmjyQbVRB
NDBhhfWLKEYdeBL9uIduRZvpMNc6q2fZs9/HqQxNKUjocBRBK47cFBc/38sbQFBVaioaYG0du3h0
uwA7u7q+QQZbDaLmL6qOH8xxAdyOE2WiMcyZ3adK2dx0eyzwcDL6n/lED9e/l3D9dq5xcZto8RTX
oBALp4nJHb8uyfN1A6KE5oM3XIV+apu4Ji28YdNEBUTcegpSqOIG4EZPb13Fl21BmUvsa+4yGo3o
DcV4HO4/kIBEee3qm2TRREd3vx+4sqYz6rMOxhos2vBlGB9t8GEnUe5dXzhRKvFh4bgQHGdR2zTs
omOslkbtssOUtGckn9RjT9rBtRpgJ6GWOAdZ6Xaeisluiaeyr8czNCf6pJFRgavFCSTc6l3mlxil
BJSJUQw0L5UnuwjEX8+2HGTaEE7nLx5wK6OaqmBDVrPmqgBURNrL9YUVZLxY1/9a4Itwg2lMdrbC
QrpVrlM9JfNPM3pQ8ty9bkfoCcEYKmawUD/l3+lTajRtosJOk6IU17ePbT9/um5C9HRG6QZQHuiT
4hTzU15DNmFUzrHGUCsmN8+W26nOD1lvhpB4CCHWc9IT8rTRM5SlX9WllOwO4Tn4Y50nklWSzMFK
xqiktkmwdLVP9ekJ0Ld/rnspM8MlRTkKEIndwQw6+LcrJgO3pjwvpJMkX8LvtfOGywI0EMIb9eSM
4dQPUJsHi5gMjiwqPe8/F4+CbvFWHiMLJkhpP6f9dMzofNbV6WRML4l1LrLcr4BLLrcpd0uncSFa
cGxywE1HcFq2G+glNX9TqeRlJnYcyYiKLibKPFzA7Oo+g2xwumGWBRwvazarB8zwK5LGk/AromLF
qmRAxfCJQU/60hoLCwe7/wJimzByHM8cFsl0mzCXQ337v2a4rwioVGNkLcwYLk085UviFX7tYW8O
QWW6ZpiccXfLgpbOtiD37GOCINDpRvpOLrLX3jGcKG7LKVwdJ8iKWxo7p7ZqXKcZ7rI4i10IX/hE
n12lAhaCPkQoPik6+B/RfZ/JeoomIDedT335Lc+fkOmEVfcrUzFvoA6BbtFjrOOZs35dnZecDD5m
BMEu2t5qjmysSfCRPvjBrV4e0bo0mkYNwUgJslSNrIdcoQRLWSiSSodg10G8hDhMNchABsddb80U
r07CoL+j9q2oetemkjlckS8UbMIUQA10jXmgpbkoeaew1Fdt04e8gWCCQaJfTmlL4obgvQ0Vpz92
uGxgSTqbrA3e28oWOfezZQJSES8uaHdfaO/cJ+as3lSNbJRZtNEtoLU1cE7YgDDx7lnoxVVkGAZk
9izRLnw7uwfHYvQMfVDjzIQh1NXPLMn5YrGA3+gYsYNRVINRhOZiMR37eXbQaQz1wc5DdbBHv1gw
rZWrwxRm2fwWkT6R4IFFHxI8DiZwsaj1XQwArXHpmHlXquGQ5rE7V/1TrESPUe68Xr9nRDsS42do
L0IYERSI3IsM0J4oy7CkYdoobqn7Dua1r1sQe/LHAvsFu9R0jBy9jhN9CPP0c1X8sypPa/TPX5hg
lW0wIiD34DOCLs6K0k4qFYBw0y+zV6XcvNSQnF3Rln8vn//HCH/x55NT92OJMEEK1JtXzdO3Z2Al
PCsDpDj6bm4yeVrhwv3xiueRL8t8RBFP2UKQCwJPT8ubuZpBoZdKtppwC+zscPGvLuPeKXNtCEfD
+QHi+rc6NfzrHwjdc8EZYt1tkAPgj8bzr/SRYfQZjdUwMvsY/EwJUsQ1m37Wdl1kPonzLgf0g9Qv
hRE7z01rVP7c9cWTQycIMBXmdDsWtXoC7B/FoblqAkIrzV/zvjnE9Ry5jhPNZ3vKMFNVOPaDtfbV
w7xMemg6HfFjpcgxId2pvkqyCU2BPnrrCNG+bKs2/K6nGgpPbZmZJwPwyKcKeIrvCrgE3HnaOn/W
1DhE+dp5rUmpuK0ztf7SbLOLB2r7vdOr7LWE2Nyj2ozjMdHU6rc2rxarlk+Z2+Q2eDLsAtQZY03+
H2nXtRw5rmS/iBF0oHmlLSOpVHKt7hdGqw299/z6PdDdnWahGIXtuTExTzOhLBBAZiLz5DnQkiSa
lY8YczeR7+zSrAF6aqmFnTSo9ZM2SC9iDca7kGiFo5TqApK9blmsVizkYzJXIFqZE4CsMLviLX2X
Ojmac9/oGKY768ZyFIlS2EIyDi6G3E1HzIXJ7gQQhGSN2dwlsrQcVWUBSEzTzWMhZsq+1OQUmhXd
8g7B9upYdmHtBHGEwVBd/CIX+mCXixjv0llv8T1lIPXjBDWAPjXsZSh0K6MCH7oxzE4xhaE1dSDN
K1BdtysJtQk5qipH1LLlPIngiRvTEJriyLrcqSzG5yDIc7BSiOIPtapqMLqBXCG3IqVOdpGp5+6o
V5hOCIPRqYMSVUCt7b+rEhFcodaW3aQS1EExlm7Y6ZJqJ6lUlafYlAUnzvAT5XYwjo2pdO7QhcA7
a2Xshs2kWjOYWnaGkkPPM5p1f5Am8WEcIxTlSyV4BY0AeQXXfu8QLaudAgzFfjeozYfWl+UDzmVL
3KzBy8JUJxVVpZrsWpT971Sj6B+EySytDjgLR52QySppX/l1KysWqbrikLVVeupIUE62koadpYoz
kGR5Hv7IJ+F73cSNFQjVZBUliLLB6RRas1HIgDaXVIagLA99Rjq/XNTKN3sBjdBmlL8Mbazu6hn/
i9QnU2zFcZBYQyVN/mQ2BpKtuUsfOgAg8VrX0Iozi2FfDosYWPqo9c/aJGoPcizEu84Q5gLcnF14
18c5OeBzGnaJFwgkl8wUafIU2NVUCm+znks6hszN30ox57YoyKnTm+CBr0I19yHrl/oApYFyVsWL
eZyH5rfeSIMXjGPGeYptPdRBA4sRWcxvgWZbpR50HVq6fsI03oLMDTVT2cbzhQKNa99wiPiCgSfw
AfKKAzRDY3OBtUmmsjPWslYEmdl5dRTZvRo9LUQFf1Sf/hDi/gVF+uM0Fa6R6d5tD8pdK/Ng0YV0
NGZgCjykeHe9NthN+142wzdpKqDnle7ztPbAoGVn01doEZxrRbRIzCnPbEUkcDFBbQf8r6h1MslC
pAYqFcbrPLPzyZj6o/qrgujl7ZVuhaO1EfrfV5s6t3WsYX6888ayekVqvisanvIGbx3MuTHJrAXA
rklelYtuDh6XeKqtnIfT3raCKi3FHeoov1wuREkCECsWxeBV2k6eX7ryUR856f5WZrqOqsxplJqx
DPoQoVvt5acoS16aZTk2S4k0GEikQni6vTVbKwLe9/OuAf7LTuWAdB4iS4PeeYn5obSybRQ/dB6K
evOCSWBGQAjC6AD7RIL6rTINALdib77G0HA3lspuhtc+OUXBY9wSaxo4eHr6ka6u9B+LhAGoKXlP
gjhpRK+fd8oyuLX2NI6/gN/hJMLbB/uflRHmPAhpBPgUgZ0qKu77UbSnKuCch00TYNNUaZ+Qwqku
j1xpRnhRTDCBCqY7TeFZHwseWH+r/oZG5B8jzNtPQ4IiJxg989o0OUkjcYcoxztQuZ9J4KZm55Ku
txq1tuVRPoY5T2Z984CYtFeI2gNIEpjLK+har+V5J3m9eEZQcka53enAakJ1Uqhat42+Fdng3D74
G0cEVCSY40eTjuA+09+08klhbxoR0XTMzMwYKIlMzO/L+a5O49cBUxOcc7JlDFUVyLihvAlQBONl
6xYqZpPYw5jUo2EQDx9q2puWAEq5kVJL3l7axp1G40oGwt0gKrkqUY2NCUbnSJOwm0FmCaqBZi+s
5eL4/LeGUGUBQA2BA9UiOJHLb9gGM/pWKYbJ5Q6NJHVXZpj35Cl+XK8GGBIcfEr1iDPC1p8rqldf
UYqa2HwOFpTtNdlSio/bK7k+gZdGmAvQDXgfoOEHUExV/BYCXbIUI/0adIkL4SYnEEPQZVTDhIFM
3tnnLY/5hnosyhBzD4HsILsh/hJrvqZwXMimCUIZzmTQT18pOpqzVARGjvdFWT4i2luqeQgl3lQp
zwgT4/NUbZqcajQmKeVSPgWBE/QB52RfP9ixTauV0B+xurRSqEv1WGUqcNVTacsJElsx1+2xbQyn
a6VftVLPdjDwWLOur++lWfrfV2aDVJ2HlHKN9RBDlKBW0WReHwOgm/B6phuct5emGHcflrkgRSNw
9xSFuTiFQ97NU/u9fdI/oIv2K71r3vTMCnK7fBYeA/f2LeDtIXMLjLkOzVgGRpI0zcGIpq/xAFhr
lHj/nRnmyAtmOIvpDDNi82Qux97MrHb46wrI+jvCx19uWZGDx1kXsWXjnLSoXy8vc/X3/VPcJqDo
UAMRabmcif5pHYR4BwPlIgaPRvhbaX7IGefqbrwR6I0FhgYwWdQq2TBlCLJRgGkZIjfP8iHctX7g
6K5wr/sUHvT/QOVepxsX9tiuYgw5paGMoeyZ3GlnOlqfOaEb3wdelVmik7jJKw9AsoHtuDTJfEYM
yy6dlkwaOuu9K7q6F5+Du/IusGSruY9eb5+9LWvAPEJyXEIYN6+QFmXWZ+ApUomXvlX77lT7ud1Z
vQPCb0hYWbzRoY0pAwRi1GiA6dBkIFiYsz7KE2l6ETzprRv4mp+VeM9OewE0qLId73KXiuF0lqbv
jZOIeSJ33hlPPEmLjT1d/waW4Wox27IpCxPQFQU86vXXQeWxu3zWyy8TbhS0kQxAL5WirFjRYEGr
QaGZ4SlL3ZZgYTQYw/cVdjJylIfiNzmjBwSqEojK2YE7eIYd4oX25fbWbi1z/RuYCLRMNbxK0Mhe
jdrqqJWHSWo4XmUjEFwsk4k/gpakRVYLKH0YQMwEPzrtK5FbR+PNRG044gs7TMCJ4wGcbgR2jD4+
NQvGL6FB2y08KPBG84VuG0YZRAyF0Bn/Sy8Zq1U06Cn4H8CT7YVH1CLVfWdNmHmRocFjh470dfh6
e5e2loZ0mzpOaBRc0UBM1VjptQZadaMen8UoeGgm+aWbsv1tM1s7tTYjX65MNsM+liFo6skhZkvz
AoevsftMdeWS03bectGyjscmqLoxyHD1einTKM1D6ElhkKHaA93iB8QGWN6icyHDa/aLJxWz+QXx
WKOvJcA42ZJN1hb5JA6w19UkwX2OT2ppepKQ8jQ36e6zlxrvTlWicmTAqDKOOWvA4klGHdpE6QSS
YShgCrX4DcV8f5yqUxeCimxBPTwENdjtzdtaIWVOMMA0oMiIDpebF6EqBu01es1kM0YLC7EnWtI3
uTJe/o0hDa9qUdHRwWXeZUWSdfI8dLIn5olV5mBpKN7y7F+ceFQzgewDehENTialU4c8kpQZ+xXm
bopSXnLX8ZjKN/JiTBv+McEkbgBD9PJUSyOwQENpxXrro0LuqL3pjFOP6X702pXJvf3tttzt2iY9
PaukuOuFSVj6XvaqMfb7MBseZi3nFXLot2GPIMpTVAUCOdbVU1aTAy0tagj4mGmYf4Rxkz2mqRkd
WjD0eKmhpk6bpAanObx1/DDGg9FA4LIxKMesLDQS0YgUdfCE1s+NEmOwGL7XOaGEY4RNtFCah2+H
+KvXZFHvVpkwNi6JsCCxBVMwJ+PedPSgSUABCXJu+Ic5g4IQtxhErCSv+5G/UWnp9j5+Tb6gdeIJ
funJH7zQsrm8lUHmRJY56P1NlKxA+7v4bT168PmHRpOd24dwy82v18VsVWHEWZvWIrSk0SPEQMD8
HRoG37UpfgWb/sR5fXLWxMpIh2MzidKALQvC9ph347d+Cv04D3ijUJxFsTXZNBhztW6NwZvku0yc
bSirmnHujBnH+/HsMDFSxYjOggHDwVvmzpZAr5Lo97luuIJ6vr1LW65itUsq42YhWqgaoDiRPAgl
tY2ngT3XQuc4mvz/zg79HSuXJMotJn1TMnqFVvzWqt7LhplXguCthR6SlQ0MMzZBjGkDb8oGLxRG
zcL4Ke+kbe4MRnUxpYXiMt4Nl0YAE5H7sQhHT9H2cfV7itC3WyZLGXr3X3yxlSHmiy35ZHSFICM7
L6XeisPwPGcg+/9rIwoSPQycAeeDxTDOJ5DGgaQyhMVCQ3mohP40zzwO/404ARMqxml0SBleYRFq
TDWjgI6Rlhn6ieVDPJ5ILdjqKNiKylnNhhe4MEX3bnUAkr5AtIIAshcCE5vo35eoOjYaZ6Z5cz3A
4BE6SgpZAuaURUWSzDGUItGBzT80VfuAEgwQ50Nll4H0lMnZ36N8dZw2wCYpHgZ6M4xBgwQR0IwQ
DQtAiAjVKBlttL8/BWsLzHczFbEQ6jyQPanXHYgCOQkmD26b2NqatQnmoMVdOw2hhOdM1Yuv+bA8
DEkwWVXCS4x5dpjghiZ8J2M8DT6gkgDOyMsdZoFOnZS+3V7Phhu42BQmumlqkQVB3EM4URfHd2AS
NFvWmtxBv6ayqGgMB9tK/x6Tba3tsTlJW89VKHfL6PVZZFXkm6oTu+xQiDHtpJ7uAmiwjYRH+rv5
MXX6FoTbBy6OeWWU7VgUsginDSBJIpvgzivtPnm//SU3vDbymz9GmFCXBnUuDQKk3ZYmAFdytWur
jvPxNkaIcYVWNhinrYp1JoedAl0ou3wb3baFqE7oEnc5jE7p1C+h3fg87ALv4zH+W2uKYBKGUPEk
A5l4KkZfKkF3c7UROFdr82igrgPPAGJ7QJ8vvZ5WGv0ilFA3JmZ9jmTjVTN7aEP1zU+SNfeyAiGR
AvP7bcHlOdncupVlxm/0qVjOmQh+Zjr6lbuhC2BXcwSIaa95lI45/lg4znd7J1cmGT9iNrkWjTG6
QYOn+dVgF95ipb90V3vGMJOX/0ihWC3yhKA2t3JllHEqAOiYQ6DC6JR8N1vBLvNXQR7s2/dg6yGA
fh0Gv6HRpiK2MLetUSJAPigLfffe/qYDvaEbAuHjNC7msq08svQ9j25ry4vJMpUTwyQoUMyMFytN
oOTkslQ8gXw0+ash/4zb5657ur2yrQO6svI52bsKy0rdB2OpoqnQZOQ+TJMDvqbVaKdY/TmIOqBS
ye8s4OHMN4abUNP9s7bPxvrKatyUSjvH+JytS6nLilNpS6WDYTelsnV3sQ2rs4uzsG8zB8i/FqJt
PMz+Vqaw/gWMZ8vjKorJhF9Aype5BuHWsrgCqSwQbB9Vk0cAydlLtvYENKc4iyWsiQfZbgG3s5JT
fh/6o0fuGwy4Gihhi0eh4LzIeZvLuLkozAOtjmA22cc7PF39/xB98R6tW903BSSamCuHFraKJvql
lyvjoFeqDox0oz041T449GdBtJbdPFqLb/qlAxo844hbAoJcuB5eK2TL1a3NMy5AV4c5y3MB4ox9
fj8CjoG5Ca4/pWGIDfJrI8x1TPQlgQY5OozaWfIWR4SskeRSdh46yaiXthhAM5ETPRT6y6+MYrwA
WlAAXQDmf/lhAUifYxXNWS8ofw+JcuigKL5UMoCyxILUtxsjL4xH4IDRPI6Np24SLDFXwTn20TeD
FWnvmYYxS1A7GFllV8NXSdxFTf0YizspwvA8IJaDWFlTFFixearAbC8WX5fxkWTPQ5TZWW18NKj/
StHTmI/QNo6c285n81pg9oUKe8DJsdGxTNtpFho4n1Sa9qXRfihibsdt61dNwTG1FSbklSkmHJZp
2E5gMQcJENCrttqWhzgjD0tUh+5/tybmLhi6FI9yD4ENYXpUyHKo1AKhyTi2ZcQLSpunY7Um5tyr
8Zz2yoRmbbQ3/PmNdsXU0QLINnz9QfWgwf8KKPmH/lJwu49bVw6NCIxyUQIuNEEuDyaAJWoxTTXU
o9rsHmqz93HxL9pvYFqhr3g0AjGVweSF7Rh2gi5AyT7WcrsIcktBHnp7r5QtBwltDDQfAPjRr0qW
xOwSXZ4KxetTPduJYg+eGtLl+Vk2W1D3Ya7zl64KEki/8rr3e9VYwCSVqKWraeD6gMaUmKPUFOSR
22nT6Gh5oDjLvJQuyWNoYw9GASYjYVYLx4CeumjpUWYCuF4XuyZuTVCCBAnqzpr8HjfmE/TmDWsM
oM9iVXmeSbYUd5HTiLG6H8W231V6lu9FI+yeskQVvbrTpTsi1iX6sGMHMpEZeSzheKDNfdYxW/rJ
ZQSF58t9nuJegmpXpHhBQDyICtuDIHAuDP0TrI9DhUOkeokYDGThAE1pTMrUYg9yxfiiN8VdPs/v
4fAv6u44Teix0v4IxreZ49SgmwcSLwjDBiDfq5oYCEqT09LaTGtUoK1A/oTeAZZz+bWgwSLK6HQC
DvVsgA0vd8mX8FxQhk345JN5SHbGl/BU7zrQuRV+y3lJbe2VqqIKCAg4FLLZYAHNR8AhqOpTP5bW
EJ7T/tft67K9PgxiYYoVDaarOcd0CDq9CyBAS+P87Ka7EOpnwXvrC2DpHp0ofOlseYfhM7idZ/07
n0Fx46yoBGqTyMIJZS1iNjGtjQEcQvB4Kjm2A7Gn/qNseGNaG1EJRjBqTs8KhdBd7mLbQElHazDR
R0QIkiaG09DBOvF5mHmJ0/Zy/lhiktBBFDrBFBD/NA2E0uNZ6OC7Nf/2rm34uIvlMN+sSDE28pnh
Ty0qL9JL0pwE/dzKA9xTY4eL4ox9z0k8txYGSRlZp6LW0hVdjjjHpFUCQOfmqNrLxfMUmzbSR05M
3zjweBf9Y4V9u5C4qYOKgr6Ab7RG6acy5vbtb8ezwByFJMxCeUpT1QO9iDMB7FrGfz/bpl8sgjkD
dT/3UVPiU8nNQ6b2toHSe2U+3V7HRqagamC7Qxg1MKsq0/1avbekqAAjFMEjeUYai1po+ZKT4pAI
oZM0xE0IXiM9KARuG908BAhagO9iMOVKgxauqpkniLl4af67iR7KpLU1HmUS9ahM8IDHQ4kccncK
cgTG4y4gFZ+BPwWUNqyOXVZYjfS7r79HxnNGyPvt9Wz5BfT16bgyKtlXbN/Qkvjfw6BCkHMhykke
jTt9iO1i5gSSrXKDatAeqgZrGGFm9muRzKCpKJ+W6g93kd2cxAhEzbHduaIDyv6u8gSH127Y4BVH
BqTQWWYJiIwrFc2iweiS2FOjZ4qhxATsu4YRouBRPOX75CkBVBmElrzH2wb106VZegdXZ7NdBtnM
A0pY5tMOq3wwwXDS+6VmQzhAdShXm/EBjpWuBqc5rwywcUbBb4WziaiGMiRbRRXMKUwSDMF4cfLT
DB7V+osQu7ePzdZmUg4t4MoRTGgh8HKBU5nqMbJ0kA/s5UP2MwUDKnnS79O9ZEO4wA9P5ZfbFjcu
xYVB5l2Q5NPQEAlyE3X8HsSmZfRIP4If5vBEKl75jWeLfRY3UVsWOYCPUfwtqHW30pw5e1rKwhEk
//ayNgIZRR9SIUj6GmYzuElua0CKoTiZ7bv9/8njZgdeUN7w+QAHofEGfmPQKLPDSksuCmKrw0zY
d448QOVB5iRqWzftwgTj85U21TG3ChOjHT6IuZM95i6K3gcTFzxbrBwyaDZCs8PrGfCWxqQCMcjY
m9IMiac0kROrtaPxaIs292j18ZjL3OSBQEBRMuEyJ49A5u96L3/sfB4+dOvUgd1aRl+aPhrYRJuE
DVjsA4IPqM8OSTKPTPVBLF5N865r1F+3z92G38cMCoqFeD9QsRHGGTdZV6FKMhGvjCR/rvTR0gI0
/kHTZbVd9W8O+coY/TErb1j1kdmBbmPxJFGyR33CpHCN0j1owIBIAm+IM4/Gg2Ly9m3zZKzM0g++
MisBbtIZ0kxAsiBjfWn62GNGxbn9ITeykIsPyfilWFTHoYRkrZdI8iMILF7TgTyJTdhY1ZTWlhEm
5x6FKu+21a2lgViQ4IGHSAp27culDZj2BbQHnOhTHH1gJJdk/cdtC1uHfmWBzUN7XWryskihPzaW
7iKDREc3LU1qfVH6XQ8YvQlfTeHHbZtbzRaCxQCYBB6O61Z32FddLDaIKsop8KN3AQjpX3Sc3W4I
cNnpz9pLKrzabW68pk6CSbkuDDMnNB/ywgAilHw2lqJ3TIuf0DoDL+QCxubK5zP9bt2/9UqZs1k0
jZIHKUJMY1rFDwjzlg8RJgZRGbGgJzE6nzzDmFaQd+OO5zE3txYAOhQoVcjLsTEnj7IuxnNU8/Rm
tLoxQhaiWJOB2RlltsS5h/Y29Ld7XlqyGSGQhv1jl/GjUSomZRviI6t++lQollSBKRe8edboxD8x
4f5avYIkik9nvvmtV3YZXydERq3oowRlqFqyEkxMLs13cAEAscV5HGzeypUh5hQ12mLkWqmBnl3C
APUE3qmCk3fxlsIcG8AL5DDq8AnDSbFmXEPNBE1e/UyU5F/4tfVmMX4NIhyp2eOBAh2xCUCQ3/X8
Isp3ILPwzeguWnjvqk9/cnUDgXJCLRnT1FezrUI2hqDeaYkX3BsHbJPTHCm9fcZVcNncpJUhZmFd
oYpNVuH0103otdr8POnFG8eP0Vzn1mIY95zPkZwHC5JV2qcWvrS/BAyWlHtjJx/TEy+327zOfxb0
WeBahbmZ1FFAxGBBh9o4AO27U/xo96/gBZR95/82iH1VlECnFWOE7xaQwBaBRxNI+RAMwf72t6Mn
+OrTodhIQBJAmeuYdC5BZTY1Z9whtXrrtUdhfJaiu1yBBgHoSG6buir9YT5FQjUMYGmwq4GHibFV
ZqZZjhMdcNoXL9mj5MQuXmi1Xz90p+VYHfN9tMs9tPgy0a3u9X35tzkz/QFYq453GrziVUkpHXUy
KCZ+gPFt8YT30YcS/E+gs0dPdJRXcac7xV0DZj3Owq9eb4xdNrhXEkSg8gQjOtp5dBWn9qPSUQwv
tgeX6pYjS2srt/t6+3OzF+/TKLqNVPMTb3IWVkZGOcOMCSCzRguXb4LSK+KUGHgWGP9bC6Ya69CC
81TzORt+yTPnXvP+PuN9ZcVszD5Be7ILoyOGob+neX/++48EGQdwyKFSgoPBmFimEew2ItFAbHws
xt4Loaxz28JVkkX3wUTuT4fPMaLFUjCU/aiCdUzGRX4dYkt9o0AFYCPvw3saiZfvSLLOvNf7VUGE
McqyMES9uWRFjBg82sGZsptnVFTBie8zJ3GIC/TkLviSn2Kv5tyxrT2jbwAQoBFIw7CvqknGEOMw
zpjIIbXVd88GT2j80/GtPdbn0lYWmIAi1UalFxG+J7FEu9WgCVZ5td8d8e8utUEPZes2yFj9yW/u
hUdzP/FkIz4rnbd+ARNuMNZKVXbwcVtXgEBkh2sdnOn8UeZMH6EPxSR8YHDHWBlQ/iKIcyAq6GY+
j3Rcpiu98TvYSBSOYRXEAkIEHXBU3dofHNBH2lSKKoHwT/s6Hc0n3abiP5jnxAdRDpKbO5UNZknR
4tX+NnfehBYQhbJeM0ksBjiJKHeLp6RQT4wqS4SW+O27xAarz63H7BUGo8AAczV+BUZmNchmLLgA
9nMxS1cFmXGa2nlypyR/OSTC2qLLXYV5IxvzNKK21PAehBh2VAq2qHPKAp+5/9UWrlbE5MriMkV5
PcCK8ty7NSj6sW1e7GPqBSVvL3Tkp9tfkE1esCr03ADTVvENcUGZozvpVU1qEfYWMltl+Z20g5Vn
bpm9hSCoV5SHKHy/bXHL/61Nsq6ojQulbTqYpGeTVmeXIz2fpt16mhVYI5yQwgl9m6uEwirFEkH/
hB2JLZe4i4E41bweXTdFSby+q2xFADN/GkOb3CXqqRF5NYKtKI8gBKpQSsuHmME0eoqEgMRVWxCu
nNGdFyrSGx9C1dKc3sGAcaE5ZupmtcV7TW+v9o9d+fKkLnHUa3oLh5jsqdrLsJN86DjteHjXjft9
sTwmeyOB2uuAuyKRh4ry/LYYvDcJPevMXbgwwNy4NiZDACIL0ROVr5oS7/U0dDvz9+3jyFsFc+Ga
UZBqEmuaNwWapc87SZjt2xY2DzxEAXHsaJv7in+8FVK1XdTPqkr+IKeWdJwFKAqb3/O74ml4Sp3o
HL2Gf43koVdbAsEpqIRQeEZP8/IYiKSolnbBPdNJ4Y5d913t0euouhdgx50yyM5RHO+naTyO6uLr
RX1uR8hpCpAjHYsa+hE5dBLlIIegtCz+6Gd1d/uzbH14XEZ0o2R0866SfxzRQTBCnNJ6AqJ3OMvZ
620DW8dnbYA5Pksrog9J40+eHvokBivgfh44p0fbOKJrG8zpkSVE22LAA4Jkxn3Xv4ddbi91e99z
Ee0boY76rn8+F/0lq/BTtWohkASfq/F6SPQKluoqu9A13diOvoMRxwYM0tP3XDliSs7BXsK1XSYh
TmQ1CwwZKxQP8a46UYYESv033POQJluvQeRIGHpAuohCNDubm9V9WgUirgmIH3fzfXzWQys7qo8V
sLuUgCIC/3Bgy/fZ67wLXG51jLqrq4ViZIkKm2xwG43D3A0Tfp0XfDP85Y7OC6T2cJDf8Wn9wufZ
2zw5K3NM1hopzdBmE80ZIQAyta1VR+cQ/GtBwsO8XdX9Ph3ByhQT49uZSF05YwtHu8ME7eP0XHgY
hggtch+95S8Qsj1gzkPc8Qojmxfwj11W6IFoSa+ptA+aL4alEuK3ASo+MQ/wue1fV3YYR6fMJKlA
JQsXDjILiiHCy+aU2/PjAMx3YBWH/gsvxF6hk5lvqjExtshHMHQLNLl97mQLwpqQhZScFrmM/HU5
g1e6taqdcsC12en7+OO2Z9vI85HE/HNUNSbypoFBZQLh2WMiAun3giNtCeIhKwAvjBZL0HjzYp+v
tBuXQ2N8aZMXZdfT5JemMvq+Q6WLjn80O6rJFd5PtuhlbuRGPModunW37DL+FRBeaNfP+MxURkm6
y07dLt9rnvz/AO/zPirjYDGIpBcBJgw8gvcqHYoznaCqKSMsJqXxxInt0FSgbkQEjZcgbIbC1X4y
PlZLSKWoEuoaYKL53b1Q1zN/nQ4lmvml09jzF42T9W/dTJDEgScDo/yYh2NvTIMSBMiSoOmhgWsB
OfAsHsFDzFsXzwxzScxaAZsldamq3+2LU3KaoJkAShMEMZtKYJlOb4+l8/eXY7025nIUgMBUC9AZ
aAiq97I0OsMYPE3QPcvU2IuDdFeGPMzY5vVY22SuR5cNJM5pxt29Jy/5A/GWfeYZj8FO2w+H8KV8
iY7lqf0QOdvItctcj6pTiiCmTynZN1BwAOlycYq8zlJ8CgOBJogXHbND6Ane7W98xdxE3d96wcxl
AYk0SfSO3suDaKsYypqgGKv4gq8eQz6IaMsLrK0x90NIMqM2FliL9kig3fAg73VfBYsRHzm0FZbX
ppiwTGa9S1rKuQXxgPPQHhUJMsbGUzAvrXX7G25eDqB3ZAC/wEV5heCJVDEc6N41yVOln4fhSebJ
VWxVE2T8/X9sMKuRdIIOfINzadxjeO6ltVHreyBnKl6v7WKuri/XHpNpkLKv46SDPdDF+PGxx0Sb
/lTsyn3pdb/MR14OtRn5V+tjM4yhrHu5qmEvf4seoRfuJV6zW3ZQgaE9TZAonM09j2x/K06sbTK+
s1Kz1iAD9m2Apl8hHVUdKmQ5RKWIO1Z+PvAYRK86c5937c8msqmGCvjg0ib0oASxXQrPCiZsytZX
571M8EIzvo4TZPB6nvPeunRAr6MxA+w3wN+MbzGXAOqbzSB50V3vdphO1B+yt8VtbEiCcWxtxb+1
Kcab1N0IOTdjFr0kyHbVaEDfuNBrteWY2XSXazuMH1ETbc6VZNARj8A550anRTsIuiWOdv4ruKM1
8OScpK64OM2wV37evu+baTjCOCDgqPqjtcYEprBs4mkWexE+k6qrjPFuIDvVdFvfdDuMfBqBn9Y7
FRfV56WrW75mbZqJT4rRg5qqRWNGaFU3rOva6nJw9esh7z28GRjWlphToyZmEXXwnaD0g7jb/Fr7
qJLuowfZA2eGsOcql2/567U95uiQLO+groGPqvoQoogglpDbw3NtR47qlPtB2ouyAyiQHXNRnpuH
drWdzGEKlTQLg3IGUXKQObHwFJe880r/Apv8YjoYgHfc/mvl1hx1F1IooByIl11CFjudRi8xvqlF
ckb05VyOraLh2hiTqyWGXA7paKKS0RXHAHqxViU3pyYOGgvQnOMMStxghszG+LeENHiroKghUalN
UECiDYuvsCps1BV4v6YSfMxK7IRQmwhN3vQcu1OMBYPhHxVKNdPyZBKBtTMcSTnMi8n5eOwpZC0w
MUES9DbsBwMxgfzUlcd0rn3R8NU8cW/7EJlniNklAONDMYpVGmCFH8FZTa3uE1Wdnku/OGFixhee
Ujvep4/NoXqFQAXBfBDUUB75YzMKtbU+nuyiGX9Wp4JeAQVH34QopNuK07+h4+UFXzEEYhcO7TgN
du5DccOLPB0cATT1R9bm4Zlafmns9NnEgKmj729/I/Ygsz+L8XVD0kuBvuiaJ9VmYdej8KDrxsHA
Jc3U+ZTnyZchaR2j5pIG8PaGcX2ysegImLhBcyd+N8fIKgbZVuvpuDQ84AKbg/xnjZCJQC8fVJGf
gW51Z8wSIrUdwowXDOIeOld36pTMVhiPO6033V7W7KxKeIgkNoj8xyj0M9Fnw6SUwTg8gKjLWdE6
xauMPerZlq4Dj116t3fvKtthrTApq9lIY9fnyHaCe6o2Eh+UB1pvjM48guWrUMVaYhwPxlrI3AO5
g9qChimB1i59DWdU9wtUMoy/7B4yxlg6F5LNZmwmoe4RKBTNGOpWlpOQKJw3BRsxWCuMH0qjqEyC
EVZSiCY7VTLEfjASYQfdv95GzDCtIdL+ciyLtcm4pFZb2rjPYbNSG6vsxveuy35LYD+4fTC2r/U/
p49t4fVtDhnXOtHh+ah4OEVZUV/Cq1le5Yjschj30ZCxKaQRo7CjbYBE4lGyaB1YuVeeaKmL0i4j
obCLe5PzGXnrY7wHgOmQHkqxvuRzEAHqL0DfNVyQO+cSm9SJrTyH0IVtRIEvnpGlbwuUrpwepT1r
SAjnIm8H3T/7xXiLMpqrXFUCVCGW/I5E+nta8oiErpAf7F4xvgJ963GOpkj3hB0IIuzUil6q/bCH
RpGNUOgtdn+H2tNe8Wenw7OFh7e4avCy9hkPksla2DSFQOtb2Qv1ICBNuK/fRU+hnL1O8BD5ty/B
1QP70uIVlboKKpxgARGnpykEGmfzWQcDfVxXe7iUva7mbyHUHxqihhaYK/02Dh+kvnGWUuSRj2wG
/88xCczMIBwwwT8KFCmvQGOM4zo4kpN53RflAYMmTzJ6Mzye4k23tjLG3MkoNtKl0bHPlR5ZQnRf
pg/lcmimzmrbf+OnV6aYaxiNRdf21IMOmbHHdKPVK+4IZdXb+7h5OVZWmFsolRjAF0Q4mXjSD0uR
eh0P7Ld5z1cWmOu39JlWaBUOipSD1jRMXLEVToQUnAPJ2xnmBorRUBkxvQEgPLB69Suo2GxBBMAI
jz9z2N/+atv3fbUo5r4Bea3JpMHmQDXQDb93dzIyhNANnNKXv7YOWGiBbQof/4e06+qR22i2v4gA
c3hlmrg7m2elF0JaScw5NMlff0+PAC/VwzvtzwIM2ICBrelmVXXFcygcPyiAOpubbbLN0Iv5ff4A
tt4kjnUSjxl+gCqH7gArK+dznx/jPHuxsugAcqUPLVRMZ2x4o+3rvmYhmnnaB6EqGznTaaJb7Wa3
OiGR92ikjf7LF5AHYlb19m1zdJQtO4l9KpmJibN2KHBF7TkduNfJlpjY62ScyCSaIJiTYsMvjqBT
sGNv2Kp2YU/HHJ3s26fh2APbwJqyea6TUjV8sF/ZElaio3xPhp+3hfCujHEeddq0FXAukRH18vPU
J19VkXBGbNdfgIUeMK6jQRxU55hb9WXMGIZbBXV3eRcf29KWPHEbONPT7TNd8VGxH4n1JFrZRlqB
iIHiM6DU70bPwfaCv+QrHLA33v0x3oR0ZRUII1QuCntb1u+zZuY43quKMXsaxoXMtWzEQQaV69z6
TXbAN4qauIo9mNQB5M1WPxcOr7q5nmh8fjKW2raZG+zWYYDVn8AaknzQeJLGku3LcMdftqEHuMrK
F8IYPyGjlJqC/pPWOKl2/Ns4kuePDCbsxzarlSQYuYMv1vcWec92KKnuJcPW9WP2S0SDgY6Ymt5t
beSYMbsx0GVRU8kpIgHQ9coxOEbTs6hzEO/XU4DFFVI1XcTIkZAEuhHC1WrYPNiZe2Obud3W+NpX
tl443XcD3e7CS75KAra0OAfkKajB+BA1rfRiJsh/xUdMh4Ng16FdG8urPxqv3E1HdSvsJI5z5Nid
wfiUaKzDWhRgd4FAgI33IMs8+BOuujBepGzyXO8quEbijG77BKqXTYwujeiHaHFXjuAqnDOtWx0A
ZWSghagYv2QkEikYQHaOCJUaQuqFj5FoR29UoGhnr6LI8SzUN13ZHWjzANMDxB+DzU8nLSpJ1JWG
3wJcwWrsLD+25qYLXgx0ZU3CiwdWP9lCHKOjUqeCX2sGx2bc9Y6Yhw6m62+b2nolZiGC0cQ2FwO9
7BsDq/Hxtjg1W0Dx7UCOy+/vriYTwIjAKAKC3msQjFlJIjXSDb/0JqfaSW59Zzz9njPrXnlr3ld9
mMsTsJDGvDKyGjeKkkJa8z5pdnNsdqKXevkdRoMNDGdGWBhobPWQoMLlcq501X0tRDOvD+h6p5yM
eEvpXtp8kZv+nB6UjYnXu9inhW16POOmxnulmP/IhH7+6c3UTi/Vvp4RZKlA3JMBwAdsr0IE0WfP
Od7t01nswGkUmEWIQRbkhME+Aq8dOSQBp0qyngIsTsM8O8g3+qCscYPBKy3agUvmtbQrt/WqY7yV
Ds2hsy3NxvCHJ4GaDeu7vKln3iHZmJV0mKfLEX+1gdeUj3PU2NLAG3tadSaLUzLWPRmGGqXUdxHH
OsmODCCH8aBtI3ewy6PkJVgeETZg3Xa5JQ36829pC2P0jZgkdG6IltkApPrUPSfuaCdnukXTPeYp
GKP+yiQskXl7SgWAS83FTT8Wu8umiqvT6ejKa95CJ/EqwF1zDfFq1vRPHwDG6T+NIp6NuAppFJ0c
0/thl/2QgXMY7vWHnfnSePeVXXgorBQexuue8++cI9M/fuuOGQdkDu0gCyMcEHGA4F0dKRpP7ZgY
FZqfKPbvsBk9HH3/t6rLeB85rEHQYuHQE4hU0v7O6D9MhRc8reZ0n6p7eVUWwZMqlqRMQhjoBFRa
eq7SabDIqfvVRuM88RzPxgL+Tm2BjaKOihJfgDXh1MMz5jLBcF9yBK3nQItDMV5nRDcknRIZPtRI
j7qZvk2mMvuVBZyACG9IGYvHZqhNuxySbT/FGz3reHZCP84NpWGnB8wsbIgo55SgPCFbrTfiowIK
NKR9otlFj/mEzf79SGr5OW0l6ykIBDSNjRIEmeadVev5IRkFIHxgJ0As9nOqoF4jREVvTw3mquIx
zDdGGswR5+aoo7r1qxlHJrVqCBhdPAma9itOXmsetST3yzD+aqhUcM1peN2sot5VTboDMZUTJ8RO
MflTfwXs1kaavMw4DkNh37Zj+qdvnY3xXEClwYKBjrNJk+EKQ+fl3V5sxe1tKetx7EL3GFc1qIMh
hzRcwZgR5nAKDIcaT6prwf9HKdczrgfqC3GMc5qxVZ7lsWQg/0i/jQDsKp6j585OgTkAPGkACPm8
gSqejlDNX3iMMgBr0GShVKlUSooXQEmb0tZSYvJi5vXIT9PBeIcepqErzNs9NnUpq2ZNr3J0m5fx
R/MDcPJb4751wwdhsqddEzpBaPNe1dUTLuQyVpCOgVDJJeSGUf1UtM2LQVJehrXqHxYyGEOwqtKc
BRn5R7Ir7/tNuun96r77n0kOLg/nQgyj9KGgj2M04CgaJb8Ig/zBiFGNB8A9J59ata6FIEbtS5Mk
kaYFkl9ND/1w0syzFrzdNi3elTGqng/ZkKczzkKRzAs/3TTev9mTW32mFidh9FuotbITsaPstzUa
iDXw/QG4LefaUes/bh9o3Vd8imJZsYqCTHh6Q1T83RFdGck2coRSWIm+QMJxU2zON2JBTYOOYEwv
oCfzkofpl/ymHeXRSR8pcqvoIzKORZ8fgdPPcuV3F4dkHuNYJbM4DBEOCQ6Utpa+1tLbDCCrfgD+
WG7a8sxLhXnnZPyGFOjqIGlQFAMoH3H60Omt10S/OB+P/pVb52K8RKSYsamrkIJpeeCsY5Rm3MYO
VkUHLD9VTubwFrRX49DFRTIugwASL1NiCGyy8F6O3kDmvQnUBxXoqikno+GJYtxGPAB6QoogqiwU
5BOC5RVaY0c1KDrrs5nyAGA4lq0yzkOSm6IeCRTTCkrNLQuyUZTqi5BV30tN3FWabjhThplkk0fu
t35OEBrrKAKhPctUX7FclnUYdTP8vJgVLxe0tx592Lrov2jZvJHFjHgcrVn3Lp8SGWsIiFwJI62d
dG6xk56TXfQDECpOfqd+0e6SN/M9OIhn7pTE+ov2KZWxCL0fx6TJINV41vcp6qOJa+4+sEhCXI12
3zbld845eTfLWEevAeOhp2FQ7ekbEYV74xAkdnUWd9bX+qh46vfCsY7WM1cwvcBrs/w8KmslQoQX
TkCWQfbFC9CpAajYusFHYyfe/w4d+vt5/RTG2EkVmXqQKUjRjFjDsv8wAjlBzIuNUmJpnXOjvIMx
RkK0SIknIIv65S/sdPnx3lTwWDRel1HikG3L64PwdIZ5bptJyM2JUE1V3sI4A3wWb1SeZwvMS5uE
VpTHwBny4zz1hAwvn/iRCqBh4pn5em1U++c7sVmuGA9G27WI/ac9IhQ46nlT7mQ75U4zci6NzXGL
wJLjOcel6bobAsYzEXiXtt5RXJyF8SClFStI2HFrnTu46SHe65iEowUYCphV8aug6+/3590xvqPr
yrCIStSVwx4z+ErtNP20CXTF7jSyj3Jt3/bx+9/p+iXrWeQYLXhr1ZrArpr34tjtlG23tV57V9ho
QBfklnk5lnXp8SyklS0AzjAECu2gvfpduFfd+ig5iU3xV3lmtZ6xLb4f6zMKI5PqANJaT/ugM5Pw
xQ/DfvACG2Qd+//YYlwIZBxHIYhiVVfQSdrPbDfxHaGQNtxKK1cxGYdhVNEkCzOqLp0/gx0H/Fj7
cDMgnA1sur3EC2d5psZ4j0iserMscCySPpdhZxfJG0cLOW8Yi89jBGOag3+TVh2tU/ikw9KAtOfT
FSndTu7JsQSlGb9Ott5T/Pxgl6L6Qh/REyiA/wDtJ0DC7t+mu8QHyOVWPlFCl8zLi38Bgs37ejLj
VubaMq2SThrSXTBKcmyFtrpr3XqX+wI4sfY8Q1iN0nXZwsKEZWFfgvl+ZQE6lGCCwBroFWL4Uy/R
6AMF9+2PuBpafkphm/lTCKihkVaO6U6rcog3F+U/8Gq166ncQg4TSYKmrZKUjH6zvb6v9zPmPDpb
uBM2ACO4407irOr+QhrzsQr8L/BBQpr2nN9LLrmLPQBZPI2Y2icv8JD81b3VbGchkXkFrFaLJkyv
Q6I9OcFGcgus7MeOakvOtOPXvtfVcSGP3sDCBkxlwi6PANurPdFpXio/33R2frQuSFj8lTauPCZs
lOVBJ0OF89HtiBmpeOIOW+PivBQAWfBg1nhqyTwC05DUQkhDH9rtblH+aTzwF/B98uoE3OIaWd8/
o5NoJUhw6EJ+t6MYa//O+/MOxDj/VJXKvkVX/wLMnu6pmAjwnbxMhqf4jNMYRIUIM8iS/bD5Xlkv
FRftinNh7PJRVRIDxFaIdkAeG3miNUduGxWiq/dia6egGwENlCYeQRwKn6jHrYPtC179kXOXLPp8
UU+6kSpU9+vGwTrydgwPTQtqC1AyNEDX/6IavOL4eq31U1FMxqPk4Tw2MaEyf/W/lOdqV/kU5lDC
RJKQ2tm39IGc+EtJnDfAZLzKOFqtrgaIy0uACmFY027LygZvlnP7EViPuRanY7yJLgxSmRcCmvin
ztUAOI7dY8qlQZpdJ6B5RydaeOWaK3i/S3K4EMq4lKlpqiqiSQdyAKu3U92miCP5JkVTyIlfyCa4
dAe0e+uridAv2etP5CDtKNkF4MPPoZuf//IaGK8ztt1QzTSFzI7hU7r154PlyKdy9wVhtUMO3MCa
93kZ7wPeYFUDRD+aE5vJAXoqYONM+CA03Oz2SOkNUsAvcs5Iz3CV/y9unXFE7dgIJgCDaHgNztvQ
xqjIpjgLr9pexRQYMr4H4zna844qc95Hk3FMjZAm1USPqm6m2mmfyF1ySjpb8/LIrRObQoVqQHyS
7qJH04mOqH9a2xbT8Vy149w5u7lEQm3A5A7C4qQ0fqhl6Eq5+mGkHJjQK4BSRrktJt6xYrkVJzrY
EYOvWfQyfNwAONRAQkns1qVrjPNdhe5T6v9tqGUxrqoFZIERtRBN9uW9dqBV18m39rKNlTouXQYv
sGMHxYJKaeR8xIfVTrMve/NWfBgxXRE6CIu5yeH6oMOn9lqMo7JaVVKjGtKGd5pDGQc6XoVM6rW/
o+GWfiLu+CbdVfv0ZN6X27+zHYvxWEjeiJ4R3CwFD6NRieZLmGIx3WEv+rNH5yuKO/CLcsSuziAs
Ds24pcAwy1yijzoFQMy9cTvsaZwH9eEOzPCsg/FImlaNRCtaw1eko2WCKVV/UiSOm6Ue5soDAXlI
ByM7yBnYoVdkOsFgRRjpLcTmHIN3zYmr5hhLqGwrrWeWou6CEvw/PXEAQjN08PKBnY8xSFCGlYYU
omSvnCR/ih3UalwKrCE8jm+A5XZjnzfcuxqLLSQydmjmfSyRHhv1pKU7S2h4iB+3NYN+jaubXEig
TneRBJTzpEuJgCZpn4ito5SzN1fCmYAo0ik71QN7D+cWeUdizM8U57I1WlyimMu21ADLSeNsYvEk
sCYm14NM8e79CumuHh9V+en2na3HOotLY6zJGEZzjKacWpP8i9yDmwMgTsqmPo7g5ugwws5L5HlH
YmxqbEDcpUgpLm1QbD1CEFdVf/ldmEe9kmtS9UWF2q0xHhsR44PhxLHaVc+wuDbmAU/SobaEMENm
QaRN2LlqnPuZyZmH5FwV+zh36VAoSg2FHuXuPVfU3iazzBnp4slgHIEA/IbaquF+hPY9M16ElLP1
wbko9vm1+gnF0g7j9vFUuXPeoQzdKudO0I3NbU1ejeQ+vwj78na6IkVyCF+tJsYRSzSnwIIDmHXH
EP7TTMtCFL3ThaPR2qBMYiFB0CgCQGMu892kRK+3j7MeIi6EMKY/doMwZhI+Pt3MoVOizZG+r5Zn
HbLLRsvooEmOonNxHx2qfYPR7YlzpTzdYH2DFdWjAOxz34q+pTE4NjB/d/uUl5mFGz7bYrxBkeSK
FtNebu80LiBpox/qN/oW0V0/YUNeRg8MRY8ztlBUB0+kG9vdYcydGgCpkg1kWVRChEcS2KY/v+an
MKHN9LvsLvJ4cSRPjxmfgi2KGDTq+OZxjNdRCMHoBUzIdOZdyO03zGL8itYUqB8QeEd1GCXMHseR
Q7Ka4x9vn8W4GhqXMCUVJni35mo8E0Ww5XrcpsrMUeHbFmmw7fJGMsg4BvCRJHzUMGAWYRO9thyi
c8YP1sPgf0zFEJnQolP1vi8iVGEwqfIif6PrJ6nTP2ZugOWv6R0TkD8uKes5/w4UXfe2Cq+H/Avp
TNgx4IOpfXJ5QasXGo9WXnDCQDWS5ND9O9djiIzriQG1U2HnHmrYgAe8VQO77/Mvt0/EcT0GS1+X
tJ0ukBZCsPmOVkJgdzsVmzzAH3Tbe3qrlMpkLrz6QauxCx95zVO1H+5CbnZKrf//9w4GOz4+R6Yl
JBLGxEJR8yTxbUwqV1NTF13GTYFI+fa5VyPxxYdkfNFoECFpRZiFrE7gOWzv55RSEVuZLVQdQEKf
mrSSODJvu1hDZNyKUoDIfjZh75r6q+5PA3e1mHeFjEOJ02JKZ6owALEEGP5xzktwC70RCTX5ptv+
1Q2yjfMpGw0wguAGR/ln1j32yWEKvgvGvorPRclzlfSX31AOtnkehRhsEgqaOEVPU285ffNoWD7I
iOBo7muysYJft093mSC9JZHxM5FuTX0KJk60LDPUDzQ7fKLzKtFO30hI9snbeESxzB3OHyMWt6t7
9R1Vers+gvvNJ2B6GAy3P2KOgOuDOFp0aVcsAhJgU6V50VpYfyPfJ/k4NBxPvt7v+DQNtsPeRwrg
+SNoEUFhrm/tdhNhHV9Fmap86COgYfCyBJ5XZbvsIcnUpErxeGj24IYHsqHrMRY6ZA3FsubVp1Zr
CovzMZFOXcVTMFcIQ+RNsAEJIt3WAIwmFkRc3l7DeqF3IYtxMz0dcDQiBHYN1mq7j8FV/HqfXLxq
4E4/6XxXBCBPuvsfILyT/dIvj3QhqAodi0umvO4fKJExqLDNK74iS8esZS3Axc5FdJD0/i0xsLKW
KceGNF9zqX+7bUProcc/4lh6kAZ85bMww2j1onqt++pUyElk12PG8UTrFvEph0lrOkDcgRcEcmI9
OxDLS+OCE3WsRzefEhhnkDVmqmcpgg4lwTq0HtlEuQ/xRFk/bt/Yupv7lMOEF1psNMHQwacmWFZG
5rQtj9Eh2fPmI64wzy8l2guj9UURNHqjCx+iaFYxhSAZRpMYWIuyp22zZ4zcYkR1GmyyGxy6tpSD
pIbXv+J9KqoyC8GxJSudVEEwAYwbdr7JbAeS8Z/i6s9bZAw8FcepiRrMTtfaYYqtbYL64e3vxNMH
xqyDerbyUMfjAFK6I0jCD9Uwf+TZ7IVR4d4WxbsxJmiQA0EN9IYG1lF47Otsm+sqj/aKJ4OJG/Si
NyZTFYDWkIc/SDcQO5fqp9vnWB+0+9Q5FnElmXVTNwVBRLxQ/IqC+Ex0DXleGaDbU6nPoY5h70wC
j2qU6QBDNBTu0gi10usn/R+90Bk/YU0kAgIfNq3Vr9kRoI40fN82jT2Cqu9fzI5RY70ljnEaAagX
lWzEO0rrXm/hFuvIZ6u1CdCs6pfaj595kwMc986SCYRiTcqWIIUH6hkGc8CZoMauIgi23m9rU3zh
fFCOe2eBWDJdAWv9dClayPv4KT5gVtmhHOXtsd3Rhc+QmyOsL4ktlIjxHwAUbpWSTtbToQW6lRg/
xhtjI3np6b8VAT61hfEicloCB1Yxsf0QpHYzxk9VcN9LBscsqPneUhLGk1iNWpZti2AknPTAtsAe
PpQEaMbBKcZIr0esxJlSwvEpHPelMz4lKYUpR3qF+BUHcqyhfxkq5accpX6mWiMn61kH4Vh8M8a7
DGU3juj1Sn5ttV4xVl4+AxtIyZwuyO0kTRwz6AD5K22Rhm5Ts9q17ZfOyFzsaXhh9Vp1Pn6szVFe
jq2ww19hiAEzRcQVdK65mabLOl4CbJDKS1+IDye1b3cdok+eVv0/se4/amUwTgjFi8aoDHiF1hvd
4iH3IuDaGXf1LsPjAdAAzjk5RsqCu4BU3Szr38GuZdnWBy0r0vkzY1P3TvZN8ii9bc4LsTkPCtvn
0kBQXet0zYY48T32a7sfMbC9KNqK0R8B4IdeLK8/wzEkg/6kRWSR5JMWBx3mOCStdIxWcdRwBrMf
QIA60KYB3WUc/lvr4fNTMs6oSKvEFFI4QKORfTLWGz0qeDfJiQhZQJcWiNKllkEGKIk3otcd26dw
K852/phvatfYp43bHgEM/Ch3NsFQwe62/vDEM+5ptoBKWM2IPlQsMUgFls07yIkfwvx5mE7paG6t
jGebPJmMd9J7LQ/6AAnuGKGzZ1ilnfT1a1qJ+I/WsjOtO8ZjcxrFdN7cPi3veWERrEWlGxIlCuGq
co/OOYVetdVrF4VpN9rzbJNjmuw8GdGyQmslGEkcyJmdRsG9FBoVKONnTmuJ4+7Z/q8wz5VW5Qi6
mzj+pmuln5qSW/XI6fPo+fYNcr4dOysWVaWhjArORMcE6g1FmqFgZn97dUye1OlDIgEEDvlLF4GH
aosRrp3B3afgfSDGpTRJVkkzbZcNJD305Jw2gte3nBvjPQhXZM5ZbOVKDJ2j5RaKv2ndy7sekLHy
tj5z6V7ozdyIN0wmqlHVcDDDGm5S3Sj+NNrjITgODkDgfCxduRlQMre3NYJ3iYwHacykaMwBHqRo
g85OxGI7t/IvXa84Mc2a/0d3w1CxEC5ds96PetDIBLtlflcLOzGdjrqOBdJq+lqG81NJEmfOpdfb
R1t75ZYiGUcVDn2YJ5hh91XjvQy/aSEPIZAngFrb4k2r1ZCImKSgzr/FaJjsDsd+I3jFQQw99WNy
lTeZvxC4Vh5bnIpdbciVXIgUgLTChIdd+xi5gpPu+t34Wji8asBqaLiUxQRDYHWUukzBDcpfw7fJ
SX5M97FnPakv+m7eF98mN9kOr4KrcyYB14K/pVgmM6usJpyibADeg6YfTCGxbKzzw+PP+XusqQ9G
nfydplyaMIsPGXSZkOQqzqkYWB0yXwTjfFsVV4u2yyMxvmqwSqUsBsz2hW8GgjyKNCc46ktf2qLb
bcITL9xa7RstBVK7XxzJCsQIdErQzRYcluob3QJ0hPf2m+Q2J7pCah61x/ERtKReUNr9Q/Eof8/4
2w5r7mz5K1h31gVWM2BR/hIejbsM+LHpJju02Ae7xNMC5yldXcBZCmTcGbgXa1Un1CQ/2l/RD+x2
u9jMHxxlr/3SgPZDZ9N4FWvWhVLaoCWhB/PajV05aKCSVnxJUf2avAym5nQpL+y6KtBcxJh04Ua1
QCGtM1+0DTTw3Afoeo++vq+Ay96jkUGBt3gIrquSsC8kyQp4dFUwZv2pO/DgZmHq9E3oW1eKC1sD
3UtRBHYtYAoanAdJ+7OtoEVC7P2PdkIPCYwfBf+SZJBkM98vNPpIRRcVHCUSFLbZNScdTFotpnB7
GZPWFBWlUTlP01VYyQplHooknRWJtEBlVGpzhxXk1E6ywFMqcgZyBUBKFPU1i0TgLatksCWt/zrl
2ffbB2efR/oTwA8uod5L+VnYxTFQ+ZSCMgFuU9cScaNYCdoNoaXalq7G9iyBE1iKm9Qbq1jxb0tm
nS0rmXG22WC2WPOieJE6cQs1tA3sQHWgu+olu5m/3RZ25QdZaYytZCCbStQCqLDJjlIzKYd0M2JC
VcGXpRhrvKiDdzjG7YK1TEs7AfQdpaFvNORGpazbtfoWhcmmJRznw8bx7NkYsyESkafYhIEmouDW
RbvLZMtWGu3QTxYv9GCXXX7LUjRAOEqapLJD61IWx0OpQl+UuchtoUUiP2snMZpfrB7MMHOy7cTx
SRlnlGr7lKMybBZxEa6IKrgdQbIty8xBW1Awt6RCCELCUyrGvmqBw2j+acoPeXovqr+CquH4hXWJ
hgKHJKEvxpaG5ZgUfZniHaG7gCB83KU7rFpwU75VdVE+xTC2YBCwH1oUgbmN7rRiVwl3gJdO1C+m
ltu3DWFFV7A4CW5ZWaVjv6yfy9smRbBcmH6VidZJKkjl1UOf07Qv3Jf6NO9uy7v2L4asQiJAWuHZ
ZYX5ZImZKkVXWJpfAlU3QjVLvWvqH7GBaePqPR24tfyVm/zjfIxLTeM6qkWtN31L8SQUBeA3MTGW
uCALruz+A8WtiG4XJ7aIRQpuw3pdOiAOVTyUssrCT5mJQhqVtCaeSsW3fFB1nuKf44F2yWkIIKlY
N9B2/Xfu/BG9xmX6BsvAtLusiSK454B+xQTMadcLQIqrzUv6Vj/Gh3lLIailfTfZkqN41V0f2tyg
h6rltVRsxtAwxMAT8ud73bRKnlViZ/op+vNY37alc7zJd5Qbo9rwgvOr/REMx0sm5NA4BC8Ve8Ze
nederIGb3HrGuxXbxjkrbLDAVTb5MqBFnrviNnqddjVw7zAD+HRbka8iPFY8Y6NC0MZ5r4E9mDgt
wL3ddNv/DL/q2HcWNtNLfcpPfIW6ttY/j8y8Wu0oCTXGWmbfkka/1Z5JtzFVMMFi3OL26diM8vfh
LMmwVDBBwi/8+SVLMwjwYIx4jNEnV9LKVQqO775aF2REsJV1oe4zJaHk70MPSjP6COeP6StGdlBG
a30NcKfoDPF5bDknY+vqQZoUUmdhDlw59b/qewytoJ8NLH1A5LrgfXeEHc8YV1yeZGqyLmkqXB6s
48+77NQxxV4w7rLQZNtUMcFZfWvIr9AynckSnAI3fPvjXXsdaAmwiPAeS6qusPNjeaZ2lWH1uFlx
kA563W2HUVBtJWwn2xiUws4U6/22yNVbXYhk9CUYgAdnYOnUH3LVJ3ICZA+No5JXWwkXhfmUcckW
lplkaXYt3l4g/R67I/lqnfHlgFXyOmcAh5ixl5ea9sjj11pX04VUxpMama6l6Qyp9eSZG4AQbemi
vPygZS6FyKWejfIt/6+VS/awjHcRtbGI1EqlhO+HYdhXzSGo/8cpf1YE40wCQR/AIYeTKaHp6Nlr
CPLA21rx/3wySwUhnWmqOtvfyaoik6QeIui8evmkHUAQaF8IP9x+R3llecvdXIlMoG31c9yXJqWp
Bj2vTbtYGAwnkJnvRDf3+21xx7Pv67eWmtvnIZmQpo3Bh6aLqubLukvCcyF/SXnF33Xz+hRB34Wl
6rdSpggTXEhnAtoPi4rhwPlUV/PSF23ABh3NtWXE1Iyej6lQzvlvxm11j9cUmAIg2sGO8w4R4S7d
VF7vzh44Dgmq9Co31189oQ4OK4uG1qrIOBAw67RWjnKDj9FpPwji3M4VCOPoI/0rfwYo+FSfUlgX
UjcJSSNKNSh9mIDYAOw86l8GxupGL7qn1Dp0KzPxhC/9gUfgeFW//33B/5yQHU0V5L4NZsWSUS+t
dnSmBA0y/zeEVMatmK7q5OKgjPtA+RyFyhTXWVrTfmjyOzGWn0lav3EulCeH8SFkFvpakye6i2aj
AQfUTnjl6jzuk2+SI+zD99QlZ17otRoFLQ7H2HimT2NikkDGXC85R3NxKoLupLTKSxd1XJXhnZCx
brElJNCFWvFTgKR9CO+VH3uK5eoviKSze7ITD9mr9TLxEpfVN3xxRsbiwySxjCwvJD+tLNQNa/mh
A3SE3Ubli5gGh0TSeQxlqwc1dF1H2oBU8OJZFz5GH6x2GgfQu4x566gCZpTFez3mvuIrB5MljE8h
fxYNJO6MnxmGvplTgdCRwtkX3yoffDzCU/CiPmdvkrPXnPK5PfOYuFfO9odQxhysQMAkb4hqbJh7
gf4gDoeIi/G+4sH+kMGYQkVyadZzTBMCgyJubexmRXa5IZ0rP5u24kivo4oUMxV5Pm3FGv6Qy1jD
PIumWenAiDDvaOf/99JuXtsxOkC9Tx2a+X36zrvRtfQHibyIyouFDpnJVoGhQEXeS3iSstgW8NrS
NjhWtDYlfWzBUOaMdzF3pn0tGvtDKmMWTYsZRzGDVArNEDkYFS7sFi/SA8W8pdupGBlCc9IavPrM
cXVr97w8MFXshX2AgxldoOAievLkb9qxvaM4aKi0HzU6FO6r52LDa5+s1Cn/rJcwWmVIijCXJQJr
4hg2HWRTvucYyzFPQKMEohbvlGtKvCzPMMokmpM1Dgk9ZG19y9XOacKMs7689hD+UQJiv2GtdmMY
4RHuwOknuVBY37iXNhSxeDpInFXT9a/2WW9ivlouVg0I1EoJ0MGJi0fQyVFVH/TZLqTBua0ha55t
eXdMqanodMzgWri7KrzXpH0uWHYF/1nmvqnPvLor9VhMJPPHJTLxUtW1USU1F70gnopV/fLVdDO7
3NW+9YUX4XJOxoJMp0lUJXJLc+ahdGejdyShcZIJLRHizjr3iaA6fX02QwQTkaQi9WKeCCUZxETM
cDaAE28A5Hswv+i70SHIz8vn4pW3Vbuq85qhqLoJPbnabCtIAKSwHN9NKEOnDX4IxfNtxeAJYBTe
ElNBURKcx5S+FlZhY5zGvS1hLXqXUQr75wyMmlvyjGmNHmcQ95rf3yFkgEagwvcuubGHSQCgDU5u
+D6+GW/dTwWLJRzdX6lx/CGf0X1pFGcSBgRZMvApJik7Gl3Q27ke+VqpALlGUx/Llrcnt6qWi0Mz
NtDXZTqGiIT8GIy3SpxvZfC1EUv0cnPweqP/cvuS1588aAgojkUgZbPZrFBLZdbK+I6XxyexyZNy
EO6FJ92lpaPxqyh7/2L2YdUaFlIZl9wKQjnl1SWHLnYYAFMBIBNjEzqnYJ8VulW8qvW6Mi0ksiEv
0bSaRDMl+ps8wda2KeZ/RLu+639aZ8GrXQms2OS52stnWXIyNAdfbt/0WrimLn4AYzCk7eehiQXN
x+jbZpbaTaP0nta0u9tiuB+UsZpSlGK5ifBBKfUReZpe+9LpDgYgEIW98jrciQdg1XC0iCrllXNb
nI2xFK2OBDA2z7KvDZg8GAoAKwk/BSMC5hGJHCvfzO33uuZ4oLWyCDr1qiyZlMpJZbP7ZlCGNEph
KtLJONUx4ggKCCqjfRV+yXcUYpJXiVl9eBcSmZA7MkQQghuoiszaZGvI5zvtJCfA54x4WP2rbgB/
Sdbhu2VNZdRVac1OJh1uNJ3vUuGtDUy76TAr3aDaqcmckaD1gMwwLLTJDUu0Lv9/EQbOVt+GuYqb
zI7xk+WXTzFYeWs332Wt3fwL6N3V05kS2ji6huoMO5QZAog8ryljz6ARp6wyO6qQgs7H0Tq1M2+K
eNXXmKqJdwTH01WqvIvDRXVrkV5BZt3vO7fbXfCb7tXn3o22KHM6PJbv9VDQNGVscYv45zL3tZBn
xC02DAYcjtKzXCAz0VIFdPJu2AABnWfuqzHTQhpjelHftnMVwK/9Xh+VtuUmdz6Se9kVv/+H+i2m
RpBFQyFxPo3e9OJkJqq3KpnQ5yywLT8TFMTDRzGueMnfmqfURPS+VAhDfZD5YFOSN0JMq3aDj8HQ
zM4etO34XT9qm8nVfspHF2h1nFhjVSSQqVCckPAQsolfjUHrvEhaxVewiJIMv8yiQpzLmzK62quG
i5Sh8DicjIrdVetU6/tylmXQiQgBkDzS8tCPOwJXEitzYpfK4GD92K60yZ0MYSt2+Ld0rAAxNit3
QpvaioJoVS63sdl60f+RdmVLbuPI9osYAYIrXrmIUqkW1+Kqsl8YXtrc951ffw9q5o4liCNMu/uh
uyMc4RTARCKRefKclEIixN5rterjLO2pjbkqDNUr+s82VxxbxTBjz5ibQZutr+0gnAaHRepRsdLH
6zfOVvA3DM0wdJVoaM4Kn6uN0EiYQtzlirKDboRDstkNUdoJjwq6lIt6o46y+gBPD8T7BnReNkA9
aAerYrzKLKUn1WLDQyKUv+3qxrSSvzn1+vGpABcygQlDkBJPcYh5sozOBFEjhtwYhJxLFZVNZXAT
KUfZVjSEn1tgmLSZgcN1fqyyosCgo4YjrJptfIPhoOzJ1u/bfN8m/U1LzXR//YNthXuOjkD/Alen
hhvm3CCGKkF3Y6Jqy/V10NJ2oxmSCaObfCIeaHYC4+d1gxun68ye8PYJw9bKY6AHd4NxtMC2Cxkz
GTX+1tE6syFczdVA07wpIrJbWuNbaKmlQ/M3u7odux/o17ht5Q9Nerew7qYzsrdxbveNtctoCnWK
6C/w3+lOpv6Yc2Czsq49NMN61yHhzpSfoa47dn27zr0Ld3H1iTkUohKQB/TaIrlL6+R7N+b7alwT
SSDc8gs0PAm6q6qKLEA4WNOop6U+oXipzJ9i7RNCotuSzFGyHybJJba2TpSpUcMGzFG1dPEZYFWz
MqkL8g0KhkqSOkz2gWQG+J+f3B2GkmrdaqGoDvY/x6Y/Tba77mSbBviNy5BRIBnku3liIItTXYsN
FEVodd+bmT/0o3fdwlb2Z55YEK5agwF4Q/Aq3a2T+biQKHWT2fBwsFHCTu1e8kU209tTc8LnZ3nX
DjrlT/h9e4jdXeaPR93pfQUckKAcPlxf3BbyhJ6Y+3hAneyf2ha0W3SYy2+r+2JvD17uLeAxfyNf
osOEZGl8zLz5s7YE6Z0sAZV8OxGgGZvNEusKXtptBaSJQb6XoRQkvhGEztYnBIilwtxUx9en7Odd
9lTsrT3nnwBOwtNsF0O0GAKR9cdkNoWEaZqrrmLcZmh86db9on2CVo3ET2R7x//85LsBuWwwNeOF
GAjgAK7Yr7LbdjOjPXUN4YIqknrt+gUmdAiBcOKn6NbmqsSAezNPWh2WbZrwUF76Clg6G5uGootP
X5EVpQMIdDM3ubWC0LFeQ+BLMkf2tpPtoxA/8qpsa4X7oNIizjafWjVy/+EREwKIArluLefthRZk
+tAMQ5dofBsah04OL36EDmruGQivMSDq69k/9BMhnNg9+zcyooqhTTBAMlwm/ba9gybTVYoeCtDW
556oKt0axzngHRQs/o6e5LOj9DJKiG3v+G1EcHeaR33WmthDE3ToVPMwk+mGq2Sv/ksw/G1F8PgI
EUk3Pw7VXfdK7oqbyg0PpgENYHKI7tBaRzlF9euAdEdMV113k41tBELf4M8soJ2AnTrfxhizMnao
Ypql7d91NXLsUPIi3jKg6yYv9hGVmBfvq15BmmPXQDS2Dptnj6bSM7xxVWrgwUP2rOHBzcSAbjZW
kZYFMKI0GD3OcM5WjwAfekzc5rbZ9ZXbPIdvck2freoX5/rViU6wiRdrszu7nmgGtOZrvyuBguea
45ARcgG+QxsWye2d7HNt3dOnJi/IS83aYFE82jvzjqJQre75sHf67WOgwi1d2VN1e4nQMVEZT96B
UT/3j35KQsx6A/1bvs874kf7IQBCtHeWH6Dn9CiadrJC+MfnEt5b6Fv8NikErplmLeYKsMTe8/pb
6Bh9qt5qCPUhg36s7ozU1YL1HkjcR5M5mKq/Ww3Jmdh6smjso3liUxWDM0Js0fVQ5aNANooqPHSC
TuSI0Ty34Eh1oNVkqN8t/z01J0QZPcuW1Uhbe6do01+FBT3mCD1RVfNQ6JQ8NC/4iPDSPFuaEGuU
sIrMpsDSQJIF+L1yP2SQzcQs0F0ZOwWeZXwQqbYALGu+ZwADS+xvBNQz88J1C2ynnrMKJ2Y2Yt52
1qZvs5QWnydXggNxZDwvZGoICWJ9ZbLrTLMxAPRRpeKfD6jmDC3fCswP6VfZzNhGgNOJzWe58B/D
EEesooLE0M9GgAMBl69A3lyV6lVuLMjEfAGqDyAVB7pECNIQ5I6LeMKTllfZY6B8FQsL0p3htvTz
QVqf2ngKnr5uxf0LZ+ib9gi3O6a8JPRXH6d+1u4LCnyo1nrX75+ty+/MmOARDQh5YzAF4Yq90wPl
B/Rwj5EfBaDjQpTpvMkbXlCbCDCG8/cvpjPDQmSL435Z87DFrJ86O00IujT1x/W1bZzrMwtCINMq
zBCpOZ65YYxAuRCHKF8n8gZE8T+zIyRbWTQaZdwBR18o/c6KbrsEFOA6dapEk0XGDWfHVB+KsYjQ
zAB24vw6CEta1UaCr1X8MgNoZj/msRN60Nag7+Bmfeo/R56MqW0jZJyZFKIj2OwSFq2oH41NyRyS
Rj8ILV4W1DWv7+LG7KB1ZkgIjQtGULK4wdqy1+F1fJ6PvTO7Y/NBOWs+SYzxjRJi1Jkxwe2XAWMB
6KZTPIDNG3ZcHU4VYzrJJ543yNngtq60M3uCt4+RtQzrYhDExMmnCPhjdcCHAwLbcCGBUjR/m9oZ
N82ZRcH7aTFkKF2hoJSUiWOOt1FyzIBxlOwjD30X+2jZKuZLUcu8yP1GiA9qLDF4R4Le4EYDh3d0
ZwR4FhxlRQu6eZ5PbPEwffL4teIJ7zaGKi261wcVnv5AH8O7ODAc+5FvKWebRDUr/b4Gi+ppdwBM
/1CCwlMOwz4Ori9c9luEg1imTaqRVAXkhyaP8fKD1s0uXgcnNCQY983jd7Jo4fj1fUKiYoIa7FoQ
Z11uxwFFjOn1+mq2Hv0mPbEinD1KQ1sdV7zmytv6pboJQcuxeK2/YsQr8f4ArnJmTDh7k0aKNcnh
M80CQY78W2Fkkjgp+zrCaWsXowXPKiL/uODVU5UHpQdCma0OsWV1W5kp4ZhpwxhFFT8AGmkdWhyo
doRqsGPWkpLdph0UbNE3AOkHFd9xVTVY6DSipBo2P7tBB5mk6WQKHK6aJWf6Q+Xy4kzb6FvhRUeo
aQi7l001qlh8AsH8yoeaOIpeP4SfzIOOCLn6t+AKejNvq0PlLceQuEswybDD24v9/QuETVWSqTOi
XDPB29I9Gmm+bxi4q+N63+nKt+uuv3mjnixWuLwVvczXooCr5Bi9LVjkTMXLP7Ig0kEqZaQv5ZJq
KIazXZixO5A+fb5u4qPefeWTiZjkYTAV/INPRoP2tjly2Jl6W3pNYD2NoJ57VW/g+PlNHoyyNucG
xQHumd8baApRuarstignmC5vARrWvOim3MdP2Zf/gWdS4hYi7SONl7bPcTyQh48A9nQuZkKD+AH0
Hx+pOJ9h+h947LgHXNtbIQInZZGrdYSLtPXyFz7nBzaVjxJlC9wnZ5LtDjaKeRi6OMhy5K1yw9nm
CnHZVuu8rxasOLxbAJIMQeUZ3fDyYYp6GNTcQ1+qobSZGZ18T/4RTm5Zs0urWWMwySee+HNn+Bzd
4dy7aHs9MDlWS2ZPiDZNZ45qYsyYhZhyIP5Cv1HG/ZQH4JAhy2M73GnklvSdo4+39jS5ufGXHuNp
3nU7Xbf3TfstU8JPVPteVZWj11BKUKG3UUiihMzzhIAUoRec6TwkMvorQ604bh/ydXUGsO5dP8ky
ZxPCEXqUGoCQyHHS+mWc7guCa1jHeOACKRtr8lmeu2oWedeNbuYYvz+52CI2dUhzrKiw7RRa3M/G
tKPW+lqFuuxi2UwWT+zwPz9xrT6r7BQIL17s1wbX2GX74p7zyszfUeT/xeUtMgzhBNQrvKVz69nJ
XRmERrZUIVoRzFsnao2fUBu/ougwsO+6InkObtXsTg+t2F4dmTIsXY4XU4h5Bq1w8wGC2fqEkkG3
Kw4QXmgoWHiBIpOV7iR3mcgM2YzTv+NjogaG/s2qnq/7iezvF6KRNpRFQw1snpIYbtg+dJa0D7oV
DYBhBps0ND/MC9TRkhRTFQ8Its2v6ImL3iuu5RuP4YPmckSVtL665ZIARYBL7YN6SEyrkgmvmqbA
kvqqcdD4cgbyoJifVfrdTr/WqLDaKExYz0X6cn0rNzPuE8NiIbkp5mbtRpy5EVz5HJZRPmSftaB6
UTF1Ii1bb2/rf5YpKlXGJWhgG7QHeH4AJiCuaps71iOXXEWZ3KVP11fHw6F4ZZ4uTjhl9somtOdh
Tg9Ht+/vimLca+lzjmcuD+UayyURbLN4cGqRb8BJaCGR9W+QoR7YNwRi8ZDK2XWH4VlOYbCZ8Zza
4sfkxFYz9MlS8M3kFCo1JMBHbGW8J3tNMvpxIarA3/CYO8agGSMGNBOFu7FSi3/PUCOS3KwfmvT1
Q3WPAfhkDyoO6EmpQYh/G0F9X+3qAGxZgM31QRo59Mi+yOLL5mc9+TnCLRgCltZVOi6nsHyNum8A
S/ms/GH2a5DHdzSX1Ko33/unqxfuwqUdV5IQZAao1PgAVEUOGDd/lUnp5WXrW6XhZVN6IGPtR4bm
dt0IJZjuMOHPy2j0gTAluKL7ZXQBaHMTHQ0EMrmZCddP9D0lb01purTTGwc0ke4fHID/7BRo1M5d
xKZh8y9UYzxWO5JHB4aZL6/LlJseP7lWejROJinkcCtL+b1hF9JUyljj4TtHoLuMMGYVfW0s3dfm
PURUdteXt30ETtYnHPAqzyMNxLVgMkAbA+MtB67tG+8hdCtzAv43XYSSE0viwc7rFhoPuBA4aWj+
ZbzV+KsGio5hMID5wvS4EO0clE/UMd/MHnQ00uC5lTOcbqtw3vsWcK/U6FXo0YL6ijntodyBy9ox
H9pf9jOnaVnkstGybynctZOu2JpCYbQB6yCkuj2VOPFDv+88AumU0s3d4jn521Tw5wHnQprK6occ
EgX8rWr2h94aPmdTeOxj68t1/+E7du2jCnGta6rIjqZC26XtywixZI3KcMX8bxAtgFKLWXAdqqki
ZQmOnd2vOnRZV1p97abCHYqHsi4CsqKgnEsyvq15E4wdMyQRlsF4p/b8uK9kqbRwBCXr/M4c3e13
g9++gKRpx9zGa7/F+G+HUi/xql36VUa0vrWZGAPQwJWi0cvprwhdjijBfbWDdguERh6b7uX619pM
aC3gI0B4RaCoI84nTMXYzrqS2LsK83n32T55rI/Kk+VaAfvVu/FNHJRywkseIsUveGqUH5CTWzZs
+27SJxjVMiMIO+KW2reyu6vmm9j4QkNAPiO/U6RgkK14c2pWcM3WbGKzAt054s2E0aHOrf5S/H/x
Bi9vMtLxj86hsEiL2RSkCZy7DBD480WCxRBDhGFl70I8dg7VL97unqGI7htQi+yBTvXDXffeQBsn
9pmnP9FHVZJjbHgPfgGjmK9WASkXSZm1CdR3U4P2KTS3nRHsd0omKyn8l1X+tiF8ynWykxjU/PZO
fxw9dsv1AEyMW+vQhGpVl93b2N87Pgymfwcp5WctdaR5/oY32eRjSgMJPQ6LcEKjBsWCmhT4CUHx
NIA6ddjlT3T/Pwh38E8mfNIzS3zDT/y2pvU4LSEs9e/9ABrGEgIsyX6BF0Eo0u+PzLUeo0/g4Iz3
+lF2XW6Nl2O0D+xlcCkQZ4nwciUnjRmbwBdgaKDASEr5pX/m4vDQO/JKP/uUvYxPKLpL0p0Ljlzc
GzBrYKoIFWP0gYTtNUExnIwKcAWcbFvN3ObOTJ0sc8Kf0D5CG2H6aHWtfrGb3pQX7Wfzvf087WVs
PRsXNZ9rpKiSWya54DaM9HmwtRhgmS5fnJXOzlQmQSbDHm893ZCSozAOvBZjmgjVbruFRVDJ+he+
YTzccepNLRgOezmpzFbfEKNTBNNTgDmhayJsbGt3mP/QPr5nfSh/xj8423HrD7fNz/ZR/iG3dvDU
nOC8aJE0i0VgjgAZvsBH685hg6SltVWtxqI4ZMywQVArDpFYapiXyQDAmPZQfVt/aDuuDZJ+z1M3
C0CTC+oFq3KnfeMzCa/oRrBDq5LoumUAGaBZQnAv1BmskGBX2jXRXZP9UGTSTxtZB0iiNJ0y+Acm
7IRwnhh9lVcRAl3bVQt4X7unaSI3qVne03o6mJg7v34zb30uHTcEkH0Gwf+ISeI05nk1Amkz0S8h
GV2Uip1yfr9uZOttzUAkbBhoBXF6I2HX0qxQ1cjG4Yb6dKDtOTB9dvVdeQPJEcmCtlzjzJbwxEyp
kqajPtm7+DaEQPLw1NsOJwbgw/P5vnwsv7X3rat4ydv1RW54xpld4cuxstP00MKXy8G80WYq1Ik6
gHX/kRGRhSDKk1GLNWxkPzZgYY6chHjXLWw4IKboMCvFp+nA7ypUWJc5YXXKHUJpQY8JVUJMzSvD
oUs7j8VkcspSCf3rJjceKmcmhaegimrIChJL+HxldL1X2JDEcXudNi+9NkJE04rJ/rrFrXz0zKQQ
FHsSh/NcIn50fm746DrVn3hHhvm9XyZu0UPSj/uIzDm3GqNndoXoaE4kxqWD76fM5nNpWD8idfo0
Duxox3AajT1VBnHBsPKjS4Z7ONO9xVS81xbdZQSXsTI+pPixfdW5ENx6bof4K4Me71zn91TNZSdp
Izac/VghNqjFYkcLxWUI0v/1x+RDum8HAvDCqTCoXTm206GBC1pRaaq1kUFz6IyKhxDolHEPnydA
o87ifl74LfzxcgVq+4Z+4tw2+T57kAH5N3wB3LCge0NQNw1QOAu+UE5zm1H9A1C5vNLOIeiNeTxe
zL71ar51D9ZrJuU23OjLIcez+SGjwKde3GDGnPZ5yq/l+NDfVk+lB52iO7MGsp8LrIZv9E37ct3p
L4/ZmcWPisxJWglFljTRZ77O5Rmpjc/UO7Y+WSyWHS6+Yef567khIYTUoIxfwgmG+ANo9QofGQde
IVZQ+rU7HGU1Rdm6hPDR92lLMwPmhrgIyslenDmredjIvCievl3fxMsoj7VhyJhoeFjZF6OkFjhZ
apSkEYAtVEjBBw+O6r8d489NCDGiKtliTGYEhK3Clu9KVxJ3UoxWMsR/ebjPrQiH27RKdPxNBN3E
nPp3pa8zh4ZG9V6pmrS0LrMlvN5GWqmpzr8QZztKD2EQ493Gnshz7y9e7pMjO8gircykkHFkmhXN
0wCZTsMAtDF5jNbSXWSP720j/PGNZpOJ7u15nLKHVQMrHr5UZ9Y1ZqjVe7rS+9nULEko3va634YE
F1eqeslLgpzGGlQILCLJiBdMuv9t10bDDM8vjEkzdpF6lkObduiPo0YTFjdEmfdaGz3+IxNimzge
4nBIoIQGmU8ogc9QU6B5cN3ExnsHl8bvZYjkxnmcR6kZwUb7MUliHXPAOzDusNP8rkRxV/Zk3Khk
nxsUPg5NoFIxWNi3LJo9bRlc1sVeZycArGcFLuuhec6XfgctiRRzxbL1XuZr59aF26tthym3xxCF
Q7t9ihvNqazV09ntYDyVrSJxkY1EHtbAyc9ZVIDAFxP5Zeztdk4zDa/0xYf2yA4ZYXTL97YOZukU
B0/VhYvkzJqQyjf9QPskhjVMY2O4D2+82GGY0OGJGhh3IMSVYz6neS6lConbH/VkoUIKkvZEU6Yk
R335wGEz6r49LuC5S2/+ruYXQuzpGsWMvu2ieQV+3d7Z2kgeYjDZA0O26i9hW8vURTYuyjNTQrga
C3CV5TaqDridySubY+3bODTg9MSbLX+K8jmXMbRd1szOFyccDXSTi8Jmqb6zRvMtsRQA2gvMxFC3
aey9kWaHLlHvy4rcK8rhehjYiJhnaxWOhbq0DcDmqP3qtvJL67pDMUeSUsBW4gjUMibtMXiHB7RY
C7CKjtRRA/ccWgjf3piAVnEAMSTPleJoY7QJZYgavXHZ3bZ15CHchuqDzUwMOQlXd9IZ9QgWSIgh
dotyCFmEieQE+l+VmQToitgeDbPav76fGyUrgJOoijkZgpLLBWdp02VkyQj6Op2v2y4FARcDaC41
IYHOJ6pk9UCpPcF10BkG69eEzYXCEhRNdtGN4Ve3qpvuc/9/INXkf50Yak6XJ/hLYaXNag4wN7nl
YcUse3goj7MLUCcn4Jd4zpZznhoTMrzJnEGtBJTWji5t6ipR/GLVVFIi4wHq2oIEJ5nniCgkhA0O
MeiCfj/tYkzhSF9PF0EFnCAqH20CfB8VY01YS9XgaVVEahx86F1QZ1md7KYIMEJZOYB/Y0q5dUfD
m/ayU3CxidwwFAVAv8pU4yJdqcOClXZqxEFuUuAaIZ9yMFtL1qfetsKg44EpNDDwCHlkOCZjsc5m
GtAS5ehlxNjbIknuLm45vhBdA60VeB55Efw8i2RRqrBWLdKAFTXeLuDWctfSmlx9aQ4hsfaz0ZjH
ehy86yf6Inn9MGtaKiBSUA8So9c4mhFl4ZQGavuupoarNRRD2DJC0E0rYH4HnzlFTim2p/CSMtNW
WeNAGVK/70NnMJ+Y/nZ9KZs+CJgLXBDhEJH4fAdnTPbOSYel9Gn+PIY7pYPXacTLVVuWAG19LGqj
RwsqOXi9OFlX9c28pDbFrkEA/KDu6k8aSHALNwnS1O3eybu+ax+r52VfusYffLBT08IrqiLlOtTd
mAZGvvwaY9UxWfjYGfr++mZeVibgGHjigioPFPTgLxHShMpALhu1WhookD4DzQA4249dtPYBG+3J
s6EbvS914K901BP2tIzmIK0SpIDxamNKaEGb1eyhMTCttSRsbn3m0x8mXAlQ8iJljTsoqOr6UM2P
i246mOhxw1QSOy8uWGEHhMtg1GZDi3V85IaON0USORW4dPI+B9UX+PQGmTb2Raj+MAcmPTgv2m5i
zX9alDo0phkflqk/rWmtArUz89tWb5bCiXKzPJYNjV1r0fWjas7j7voH31otxA4sCz1NZBViC4BO
NEbzH6uFTgUUqFqX6OijdsrDWr6Wkewpe5k1YbXQY6EEfRvgAcR+1IjSU290YRwMMeDhq6cAbO0m
vq57Vgf9GVB6an6eeQ2AlJLDu+U/p5Z5rD8pgNlGspaKDf9pqvovC5ejq2rJk6r0r+Bv+9tVKb5M
sCOhygJWRryoz41VIbMmQ8FHTYF0ndbkNgUReZc4DZMqyF/kLh+moARpUjTh0UI9N9VraR/mKm5C
Cr6VesdR0CjWB7ivPHnyubmJYAPjWS+vhAl5BRimKlJ3ehqU7fvK9nrSc4pbqEtJUAVbgVY7scN/
x8nHMjqtbynDxTsxi7nEmh8sdCScudC/IFW7nzEL6XRKkvnXD8PWfQVeKw7WAj0XYD/nZhUNAhw5
hXfWneGUqHV3UByIq6d/ZkXwRAu8YoieK45cFLpzGE2uORmHHvBoictvn7aT9QifK7Z73R4r+Mbk
arpPLA/6R/9Cn5V7Uj9mOqZHIRH2l+ysyfZR+HwltcEZ0ilxEM0YZTOezbbxrOrbP9tG0fEVFo1h
AiNrgtFs0PMOveok5ft1K/xjnGXS/HhpOFroEqg2Yta5S7TqqhB1xccirfqotdm3Tp0kGMVNZ2cW
EkzkqtZl06035jXB8zywlvueJM4Uhu6aTg4SJi+fwZGYyNiyN7/PiUUeU06OF3BgK4SJwjSIsvFo
D/q7YQAbQGpJMrG5dydmhOM0Rm1UhWORBTZ9jNu3LvvyB9/m5O8XDlK8MJXmCkJ6r/lVs7jDoEuy
883b8cSCcIBURaNZGCEbKgBkSCjYpRLmhDUqFy9mLntlbxnj4ALVMHAbW2IkL+bVaNQ0zQI2MDD0
Q6Us+poOkwuBC4cpMh/YCuWn1rhXnvhAie5UMWdpEjS4bMcscvv5Zz5+bmpZ5npZNsQROrUkHCE1
W6eRlvC23JoXP6fT65jpd5nR3etT9ERA9edMybyfS2V0mnnIHXvEyPnfd5WT32DzWtXJamdWlhqZ
4YomwTQNJhfIz+sGJB9P7AZAmkaheZNAc0SrWqxlgDiOVY9+GBW2m7cN9aJCJoq1dYxPFyUcYyvn
RDcRbuNuRdvSqrXIIR17z2xF8f9kdcDIQ8IPtQvx3geeEU29FCEqUbUfBVToHPDfol1J5qAAgy0k
/JrgusVt9/xtUbhCWojxJDGJALQj47vaIf1u1puO3I+6IWlLbO4i52YBABaEM2JBLR1pP0VJlgRt
02Myb5iO/cpaJ6nzP9lE9LUJBL40ENwIT6t67OfBKJU0GPLmIYvi3itLc9iZleVXeXSf9fWP63u4
6ZMnBgX/KNYFfH91lgV4g4e5Q0iPml3WlL4G7rVd31HzqanzVhKVL4t3/LwDO6iCHVk3bBFDOBoK
SLUWbGgdLo/GOh1ZbB6HcdhrcehNFCtt60APh8KhY/E5KXN/qcNGstmbX/XkRwj+o9gshuDRgruh
GD8l5vJc59qL0s1/ssVcehnVKGAGRVxorTTW0tRWHKixEcS59sDsWPEG1jx2K/2q0v5PXhY4gv8x
KNx5WRuCPTnFyyIuU5A/gTBZa1xwEn+fm0bWE9z0H6DgwXPN+bXFWkBXRklioHQTGG10jwvjFRjc
d6XNLGcdly+RVks8Z/ObndgT/FUx4zUedFRyrJwc7T576avhgSnz7vqx+ABYijkdZybQUPdC9U0s
6xl5kmWAm0LSrwFLWKAXI4iSapDb2UWYvYLNqNsRI1M9E7T6zF3KGcxhZQ/hl6ErDmtTgaOETcW7
UjacHWWMgkkFSEYd8/qQIEx6w2L0e0DMDYfE9uBjCjv8FBd1eVcpFI3byhhb07H0bvKirjf3UNhE
QIVmeSmJbFv5F1IgBuVRvNboBZpLRxNkReNlB65KTC08W6jRXN9KmQXhi1nw/K7USR7krDa/2mY5
o6mrg3jsupnNqhR0EQ38g1opcDPn1/eSpVoJhjUF/Ydw8aP+lr9igMHIXGp9XrziZ+FBoldGYc//
1gs/wQVLLTR62AW23ZxYPYaU5cFqmA+z+SMD96aqPxr6MS/ACzKoTt5lkpfvpk3MgWhgSIditjhQ
mtkGmKkbfDMaskNMjXu7DD0DfOzgcXGW+Gmy52+TLRNB3/yOv62K06RMKQpLj/Ad+7h0BrynTBmP
5NbZRibw/+sSJ0gnEoKwa1zzYAnnh3EFV/mafYPjS9KGrZB1akZwyJSuhq5kMxwyaYKqaXwVBPmz
shwzeziARkPyPpCtShP8Mm5HwOSwb611qDEhyFBGbwz2J1YQpwwMz0BCWRzjVMNiTosMYAna/pjH
0FHq+xYqytfP2FbCxfFv/29EeA+A8+ZD8icPBiX5AiX3L0rfRX4RFl6kZzLWD5kx4Tyj220sNXTs
gnawXbta97OpByTDBF5eedfXtenaUCyiGG6CXoN4Q1Ot1ZNFTYtgWew3Nic/l2x9+mcm+E84eVxY
azMhxhdRUELRZgSWishI8S/nMpBTYRjtP6vgjnhiQm0sw1aWrAjqd9o6UYTBouRxdKYv5oDJSQAw
gHe3j4mUS3Bz99DwRfEZU00XSmTM1op5CfMIrqebh1yvagdpn5RFkB/Li0iL8TeAjhEjLtp5fdHH
mh1bOLYHiKjSb+jAgmybPUa1s36WI3E3j+1vcyISqaqbkYQarpPKOOYLeVIX3esm5Q/KH3ym79+L
ErFIdZ1ROihaHlR6+5yZ0UO6tn97cpD7xYkNId7hVdvHLMHG9V62AnDZxn74C9pGXhKwuyb2yI/Q
qbz6/kvqjHdybS7ZRgrxr4TIejSxpED3sgx0XI8pXu4EAoN/cMCYyqA+wTCtKzYpGqVMk8kuoyBU
YjDYqGPlU0VShdtcChQ1MA2B6gsuqvMTlhE7tMJ1zINiApajHb4X43BTGerb9aVs1WRtQsDChXAK
TQ2xyjPEStKWWZQE5fvi6q2jeuVO8Vf9zk49hjkryIIHGnuVwao38gr0RnGAISlo8Hbz+fLMshpY
2FdRkCVasysLaPJgCL7gde52+jUk42NSZseOyj7dVvXHBkKG49S4CpA47TRrXRtPRM0DPRhvy924
bzHNFTp98D+A8TbCyKktTajy9HNeVXWMRVbpgWeIPIiQ3B0qaP/14MSVPca2wjIMQqeHazddEizM
YElvQILGj1/3GgH80H3qmFvusqAH45EJu+h0Df6KHsZeNrd7iXVUbagPIU3ESC0jFwJBdGkyotfw
JBY7i1s8lbvKBclBAiFY21F+tYHM4sYRsTEgDJEbHUcRyItzH8rMZpztCqtVze+VgoHAjHkQuZBg
k7fXhQoCb0sScCvwHO/krgvtvKnnAevqWmfd8e/InrLb5K736W6+k8/Kb9xxNnB4GsELCTesePIp
jaJ67mHPnr7X6k0EJpfrZ37bAJqdNjAy/IudL4gMSjoNKqIkhrvcJr6ZrUKSIW7VXLAG3rbScFdf
DBSYqlGXc5YnOGUATOl+FTB3fdRAYz6C01Xm95uOAA4vaDjhbXkxBxfTvsgJAAAodvqT8Ubyykl0
mUouD7hCTgA4zG8jQkKq99FUVkWboHmVjyAsadDZBAn0bXerYTznj1IdPoMKtAoafwbk9M6/UpKq
RlOmcAOgx32l/Roasmfs9rb9tiDUpEYrNTpTj5NgwfSbsbfmpzX+6w9cDXck/BhFuIsJhWxMs7oc
iyIwjH2TEzwV3v+ZASHXNYYYomIjfBljYg58ubRHyWm5HPdGXKMYFKRcGgIDnsJNzNaJ2UUCOCPo
ZkEhhw7sDyV1yw4U7oNn3s7u4kGBxQNTxzF91PzWBci/lb1Qtr4V2McZL+rBw0VGxBYXGklUeB8a
78hqaJAZ68May8i+Nt6rCAr4UlCwQ4NRvB2hAr3Ya49zm4X5MnkzhoJKJy2mL4QM2r6O5+khnMvk
cP0jboZYkDEgl+LJ48WLMu9bUx8mrI489l77YrrdX7GHwa7qMLxwUYBCSsy1dTWfWhROsxWWc1Qo
mKfu/PZQU2Soo0NfOIq71Z1CPte1FT1O7Ql3lTYDm1sAmhQswJkQwMYziHaB+BDKrbd9kAfay/Ut
3fKX3/agbHcePZS+WjtURGGPPKAI4Wj6sxW9XrexGeVPjQgXSaIbTZ2E2ET6uLj2jemOIca51YAF
7U1bubL7fuve4uUveChQvxcK93Maw2lTfgaau85iUA/XvOsruhyJxFk/NSGExD7PkygxBh7kK0dD
b7VwXpUdYL/UtXZpukMd9bmYjqOv78g+Iw4qX79kWNL/chp+r1NIOAzg1haj6pIgeZ05YW2QNE7v
KJ+Nx9kv/TIgRHJdyzZWOAxGrC1h0o9JYGFezTYbd7BlEIz/4iu/FyUcAGZXU9uEEz4ekijOwpv9
hXrBjmOaFa+SvGr4Dxbvah1tQRRJMRx38X6PwVcFADVJAjXKPVrYqKzfWMDMhvqr0kC1YZLKTG1u
ITwTN7WFy1rMqRqw4poDwxZyjQ/w3zlF5nAtjA9GVRDlqAAlObJxjW1P4W0DJFo4EyKuqyySse5V
XE3LDWDbuyYYHcM3AjCaAej8PyjUbK5SM0DLgzcpZOoEzywTNS7CaOZpHdNcY3D1xgUvEAZUIa2A
l3brtbNHpU+LzWNpoOLDX6nQxBDXmdMxmZIa6+Qkrlx8istgl7vir/aWI8pJA62R+pg7WutYtqu9
ZnwSOFwk0WFr9Xg5Qv4UL+UNWU09X4ByjYECy37Z9ZGkneQcbgXtUwPCOUz1vKhBwA1MqZaMzv+R
dl1LcutK8osYQW9e6dqMH0kzI70gZOlJ0IHm6zcx5+5RN5rbWOk+XBOhiKkGWCgUqiozC5OlQafn
P9G1+XQ9zm2uBN8Pg/IoQYKE+/x2YDM6Iw5RcM0nmg9xLeC0ZGibrQsW1EqcEsPFcLIoqDUOSt8O
Q41B8nw2gjZJngZwx5XNniTPhsaWQLVobFaG75pr5K0KTowto9zb3E94K+YsoTBxIag0zH3fq0uL
B6K1ACK+5EM8UXWKGs2SqeVt7uhvU2LHAuP6QAG2JcoKzA29qno0s1byEOURUgxqlgXIC2e2v5Ra
HUcM/VCIjOwq5NQ/NEIynw0KZubMlsVeQrQdI6wMZuATPtq58/O6y2wGcBtf0gUSHvq/4rB5T8yR
FAVe2+oR6gS+3iK48QxmCdvP9E6GZt3aTw5y0FBmVqF/LSTd9bqotWFgmm5cD+uqHQpMsVxf0NZ2
nlrgv+DkWa/QYuqXBO8rXpsZdxUolJzjsJPG6K2DADEvF7McqCEgrz63s5JpzZMWsauPJqAUISlR
+3Rv7KZbEJgH8yR5rmxuHGgK4PB4Nl5M7zl90llVUmW7ErOi+VgfUQ46XN+5bROQFkYHwDEwl3++
og4gUq/s0MKY1yJw9RuDrn8RCHFc/9fCOyDy5Ns4a1G3tYZFQIvj09wa6SHLIKRY5V0VXl/L1oPn
1JLwdSY2awPDXMFu0T4WYKMudCMo0i7oi6+5YUlqupKNez9iJ8uCKHdemXwoyyzVt2alO23IZZKa
l5QzyHlOVyScHAA3bea4KIaY4MZtj1wntKYRxgfcB66wxkkPmjTA0ARJpIzNm7vpgTFIQ2MVMxrC
vVKUio1bBc9HUAhawJLlkUPpI9XMIBnr14GS+PrX2yx4og/0r0ExX5+IjoY/HGWhgQqSrNs2gTAl
KmZFYNy1VqR8WR4cMHBTwEJktre+pod6AJSLgFQAD9v5MYD2+WiYNZ50XL2eC7YAN4COg4OslpOT
TXsHMHyZmsXWlcYpGVVU1gD4ER/oAEl56uQMeBus2UNt9G+Vu/yqOiYBnfB9E+4aD2x9Ls43SvQX
KBCMPvZEdZHO1m3Y92NgLDcd0+Kkkk5jboTHU0ti72ttHTw4DFjqIIGghVlEyycv4CRrkAlrDpks
x9pqeMAgeM4M1P9t1FLOPxvI5Cw2sqV6z9Tp4xo399OO3TgBGXbDC4a/9sniy6iPN3wFHFqAKQB9
gftXNDqYLYY9FVwC1uiE6UDDOflw/ShsHL0zC0LuqLtuwobawXWmxMO47lf76zIjHQZgKKs8WXa3
cXnCGp7groUelSF2wHJTwZTBDGvdm9357X3/7Lz98xCwvmhfjKc1GA8NKiohxvk/LY7kjttq4nhg
WwPQGcYveaHMpUxsdDr43U12a2jsXYi5gJD0Vt/L+KA2DhwINYAYBKTPRgVQuOzS3J7MFYF7t3p2
RMaI6XNAy+zPLzwPJky+l+DIFrPlBmCs1GsAuyTD8mKmVeQt5ceMUEl/9tINMe0JWKcGkCVY40Q3
pGzVErOjmEIc6J4oVaiqveTbbJRLYQPFQ8Cp0GC4QHB5XZPnZj6mO6/WD7U5PrrUPKpUfy5U4wsI
Bm4L1340qFP6HWSgUPU7AOTCfFayoEPOnI7Vx7zqEEVVvNLTeYkTA6+EFiJEYLn540zm/LcK10e1
OGi8EwaAzYDqupu3H9RpkO35ZSyFEc5e6WHrsSvCPaFN5ggnntId4C9OGbSK6zSFbxTuUIWm0Rg3
SVsZmGds0mjmLI85gQL8MCfWY7n2erh0hXtvMY34NZp+uFJWo7uHXnF1UIhXRO2CKTq3b22/ssoh
1r12vO+HxT1aY+3tF9fW95hkq15V6k6BM+pA9pRJ9TLNWnJvGJS9FmM/+3XfkVstmcFnj9oW+2XV
iZ8o1mtuguWiw2X+2DY2JACJCVCw3a/hzFZnV+kGOC/qNqq6VTbivemqlg4eG7gSSg5CYlbiCcKs
WU13M9XfOj3dsUWXzRht2+CzJOjjI20SznbPoFSc64CLmxZk6+hNX8pWcRk98O0R7xGpHB3gO+Gy
AZlXpyxgydvpCmoUPQIyc6Bz6Jgfr0f/rZXAiYDwwx1jXQyNN6Pd9/mKXbKTqQmnFNit0atk8nhb
q8EENd5/aEnpnph85IOVZqqGAVxijZE+HwYVlS1HknpsGQHXn8U7LugIiAFXp56xTNPAEej6V8Z6
AKjpj6mQ3ZdbO4a6GWiukQqgXid8mQQ8d0hgPWDRvPQ+BckeSWrJyd86+B5GelEWxNDyRVcjmUhm
tRy7XHftQbG/s8LDcBlQyzKaxMvbGLchahyostjYMXGYwspGNV1SJ9+ZtgvZD9bSEPjEIx3yfTGm
WYiZTdPHaI4DzygkfdGNz4U+EcYAOVoMZKTCGUo7p6va1sOQdK766GcHqdZHbTlE1x180wyKqxzx
AeLO90roydNpqZx2TBO0GlAg9E3o6nToCRnj03UrGwVVTreLSA3wBaoO4j08mRUxbNZiXgJ8TdNz
Xfv/EIODLO6OEzbFsjmY/8MimHSAwsDchhiD8LSx6jGDxaqxAb+0zcOgrbuxyT4vqr1fCXluh2Kn
gtUl0cmTpxaGr6tNrGvz7vraN3cYoeM/P0SsYKXq2CtOW0OBLIOCZ4ZpscCq8w8QcLIlKcLGueBJ
8L+WhNC+FNakKWZf7DKnuSkx6xOaaXLXterjyNRv11cls6WfZ/tIIPNl0vFIG5ufRXU/mBAamzXI
DA6SDO6SpAkMDLhI8BTEXc8fGOeWoGXsMR2EYjuWgXwh9x6M2f2ire7g6y55HnRAXFhrhnZPHpol
/XV9mZfZ/7lxHu1OjoflAvHkLGj3YShzN5Sf1rUIPWsK9eW1zH5et7XpKCcL5f9+YovlAK6DErDY
Wc2TYhbfKu/OS62/CSsnRvh3PTHijuUAjh98N9tCI87AwFIHkV4Zsc/GJXD2zcRLYAFOobS7Yldn
JFj6z3X2dn2vto/3yTqEZxltlVJJNFjoQhciJrERUtdPXTCHWTstakicRrJF8T95/nY/9wUhIoNt
GEwaBbCFTq085FRHArfWD9o8RpM2R3My7ar2zxsKpzYBxj//XEXe6vnQwSdI2bywnES2t368vpXX
v9VFHXVWoJDjUMSnHpoeQQl6zRE6l5JTLDMihIvVbLRpMEtAhNdqCBKdrcGc6ZKVSJwC/Ynz3RqT
3jVrE06hJGHp+fWBD0hNeegEhbdLAs6UIBuR2qiUgRYJFxpILtC/ugCPDEvemmsxYvsiPJnTeyPs
7ZgrBwwY2La0O7CHtnHZ3soHmTaXC+yIDq153GZwlPPlWs2idtYwgVVeUSq/VekPNhDAXhUC3Xlo
eYG61LstFvcOLY0stqbswU3TW7yH7xO9P/y5F+mgpUATBcnlBZ4lsWpb0SZct51S+nVGfbWVZclb
V86JCfEidQgIMJwOJvI63Y/5i5uDOIV56AHLAHGbliy8KtCNwfCbWIE0Bm32WIt2LMbSAlAoAaXd
BcsM5o1Z6j/8I4lRBeQh/9oSAnJaWAVjOkPUbyH9MBUf1ALKzZoWOR6IvOruOBhqrI/2Z6KXrq8v
taTktHUyT+0LobosEt3KE1rskroM8rl8ISyR5OsyE0KsrtrC7A2DJ3/p1zZ/GRVJdin7+0JgrhEf
lbVeMEimdj/Q4VBfWnfV/uLiPNknceY4oQsxsxWLaMkrcSx/mfOoZJIIJlmJIZxozQP+h1kwYrA2
zEHe0ciGYGQWhECspWUDrDBCpIt3JluaQHP+nOkIEfG3R4stxrWcSdsY8Cg1LVFuquo9tJseLb09
ImH8prVaYNTVF1VttfgvYtCJYb72k9xmKkkxeDbi4VjfpKsZNCrxr1vYStF0ELhBtQ9EZ5gbPLfQ
dHpWOImK70MPk/vSpLcleb5uYqMfzLfvtw1hFbTomKuuBi/cdzo6L9nRDpvbuYR2MOY8pWz127Hu
tzkh61yXFK38RUdby6qWYFCVo9aOj42a33utIwvhsv0Tg52b6UTT4d8l+ZKM7q4G3p+BLOK/3EIh
pnWYjxjnBGua5qiiz2sdgx0vMPKnLmnDJFPjrPxFwfLRVEvcW0xyFcoWKYQ7lvRLlhczMoL14M7M
dyG0aMtmzTeN2KgXuZYFzLaIFWwNC4QGJryEOYXv4f7wSyN9G00iqRptxgvQIqLOAr44uMm5x3tQ
tF6tCXaWNT+kq70bZewxWysxsQIAVoC+tcVwkfarUeTQTd5RUwud2r1xrPQGdbDrPrG1DujEYsYC
1XNw8gt3hKGOjZfr4D+rjflOHaewq2QUXVsn6cSEmJ+A8Ax5Q2KBUk/RbhtmBTV9yfP8pkolcW5r
x04NCd+knFLAlWeshfRdaOePLJn9KpGd1a3nzqkV4aaw9XGBMAiKX7VtPjujGnSV9Umpi1vXq+5U
wvKgmWyJt8m2UIivmGYq28SY8t2s21D7A/BaL0K2oBBefP6v/METomxuW+uoNaghZqaxK43qpjbt
3XUTsg3kn/HkOiKjUw3QSMQGmmodUCObwwQ14BulVUGNn5bqA6QbXX8a7e/XDUt83ROibEvGQgXT
DkqHtfp5Tbs8ys1ZNg8hc0IhxhpTn7qVDlKmeXlU0ETpMnCpNG/XV8JP5WlyDICDjdEs8AjaDoSt
DOHUti3ChdpAwcUqIfSd1Td6z/YtpHfQyQ+rpYxLvKyYKslXxaW9WwXNnoUxJoCFxJi3zgDQWRWU
STyX+G5jBbR6HLOP15d2wXUgWhHO11olTON6A/EYVC9anN0kXxLMSnEFtnnX7eT1i4vurmhROF3p
oNKJjljXciS7Op733znUio+uyCbKt3fQssGdiv0Dovjc9fHaGXSHK3d1ZQwMZNiYeIyusmkm7mIX
3oEX2n+siCMOxdKjDNhjPWpy5zZfPdwfLtszfYnzwgwln4tXWq4ZE4Jua9c25m3wufhgbP2Ame4n
Oy7CyZdNPMpWJfiF4/VkUmxwxY/Um9EjdO76ovtmJJ6v0v7BUmTefpFw/uMWv7dRcAvXLOa1qrGN
fAiYjyBCMhpKpA6vo32QUUnLVifEXUg85poywVhmftSU70lFYvRUnRzsxOS//WRCAB6VAUQzAxRJ
kPJ9YEUaUNv5YVL7AOBUiMmj0tcVlA/65RYk8rvr/sLXceEuABUBAowmJ8Z9zk8ApWsDNg+sE5HK
p+oTOCBly+OOcM2EsJXpNHt5ky//KPCYQKPmIV7xh+aAGakbmVdejB9wL4GmCf4HzfbLpptdFclo
8M0cgGfOH714vGvvIGb0ed2PP0logtV1uTVv5yKkxzTqb9Tn6xt6MV8k/gAhrdYNIKrRrILnvEyY
UidFhBGcHJjq6pZF6X7eTQrG0WR9pK3vyLG3HL3yflDOv2OuYYTaMrDJWsOCpH8waOJLFrZ1yZ2a
EK/rdjGpC34RkN7QgxOv+/Iw39oQz8k+rbvidgrVsIrbx+YhiWWbKjPNT+tJiuJ1aguFRexpfrBi
42bY8+J5t3MOkiVuBc/TJQrfbq3ddnB7LHGxSDyNsarfWdlDwY6K/eSoSVhPhZ+MP69b1bdizalV
4RYqnSkfBoxsxCBoCvoMnP9q56ePjudzsvwqMO7Llzy2H0FCHHptYB3NGCVboDzcb+N+2f9p/+Dd
gdFEtqD9bHOI/vlm60nTlZaFzV7L6QHMgfuGVscuVX6qTRdTR392GkMShTZjO7q6GMUAWAdmhS0A
lKLyChNbMMRrbMWYf7mZn/qwP/CBLhnIcTOlObEmXsgWoA/lsMJafrCPaeC9pnG3156yR90v4voT
uhfR9U+8eTptcB3w1yNnHTrfUrt0CuSICEpG/mVScGJW6djVpuuC3A5KYCiyXxAq6Nm8mBg1xw5C
1qp7rJ7XQxbNr/ZjvR9+ZRgewmBjF1cx15pUDrLws5mz2SfmhWyg0lyiDh6cJs0wiTcoiV/rY5CV
NFRBZIJClb+WLHSIHjXd6qf6KMmFNyPEiX1hh0dt7kbQZfB7zI7GmobputeqOWLzq5UeWV2E1fxX
kd4FFsjBytGQEqLSaJN+XRpoLVkPHFMCtusGzzQM99sfksdsONhxBzgBrYPrzrSVtOKQ2B6KbwZ4
/sTz2XS5Wi1YKnrLGEesfKv6NpJv141o4qvwPQqcWBE+aGFPbW1oPBQelx2LS92f4ynSo/wBKpgY
CrOhSUiLw3iwb9S91J02QiLaVA4yZrRpLqnioHJhdIMLb7a/5N7OMdA5TYPqmB2roNtPb8y+sX6l
N/qrc5ACFcW3PRb+zsKHUhJ/z4kDLc2aLlbfQGypj9Rf/XMepuBBGSIt0BF+uap3EWfS6ubF9MA/
VoEzBy0JKAzEIUFqZeYAAvF3hZkjb8th7mlXHv8fpCQbJwVSPRqwGyhBg2dC8FpzcXptrGBJ+wBg
1mLFQ4KOYBWRg/qjgoSgn794SwSaEszThv8f3dHtHwBozz/FNBF8llaOhelhiPc4042R6bu1BFHZ
cKuoEChSHvD0C8Dw5V93562Pill9VCHhU6AUE85MXbRAuDot1JHA1eMR7Yms+uu6Dl9JpcTXTW3E
eo45BQkLoNGX7BrUJaXlgR4odhdy309dBKEKWS62EQLObAiHE+wg5uBMM5Sm7bgq65DqB3BISuKM
vnGlgGGcy5AaEGS4oNVY3ZSmdNG4DBGwFVkaWJ9HJCd6VMZO5ats70BSRwvMfftIvxLf3MseYVu3
CvhsIEUBynNcbOKpwFgZHUv+C8wd/VhF836M6Vdc0iBbkGlPb8Q76F1YFvrCDufdFS4QcPsi+6s8
I3a9yJmcQ7PcFZkDVyyDWiUBm6QdVf4XhXfRmUXhXcTA1EmA0UdkQz1g58RJpAQF2TufbJ9f1xAM
98LrrqltHD2YhFAXuGy4ihD3q5M8Wq/aPjdp5yG25Y9gIoAa5a67LR9r6vdf5ld6o9yNVaApEbLr
oN5Jl7xxDM/s838/sU9Vp1tbvfVicue8Vc9enH1JQ+d+fkrvlzD7bO7pT/teO0hWvXVawNUJy+iF
XbJL5PXQaaC8RtYMRjK13EOAoIjQxObp9LEgfkF9HNNCPtu3FQpODQvPCSRpbZ0u+MJrG5pP5tEA
VFoJFC+gJIKWzftHVmQiRzKj3AdO9rhqR5N3XHBqR4jdvuW9EUn2k0eXC8f9dz9xPM8teHPfdBNU
CmJwKXcHfizt2xHoxu/KropBL7eX2Lu+IuDKzu0hRK0ZSUwjBrq10J7cHQTfbtTDSiINXBploKAM
mYTex+tmZVaFGJvVmknnCav0+jxahjRE3n7dwsVgDC59rkP/H8cE5ff5wshcga0vQczJD+zQm5hF
8YcB0LUS6tJJsChB3QQyJJK+/fU8xDnAeC9ZNMB8ao9TVXqxmTZFrLS1UkaVsyY3c2OVt66S4JLU
Cdl7rm7vFaOoB4xb2EPvA/yFWgatvGCmK3RdGpu+qNVMK38pFffQeW3nL2ZWQw52HX8MpV4/Y7pV
CXFPyYCUW9kpdu73IsRAQoeZ2G7uxQxJqbYiOcwifCE1+M4Bybqv76G9wCvGWagZ/vXPth1OftsW
EqjWGA0o37r4as4ntUCWmNLArpjklG2GypMVCrEDuoeGuaxweqtYnrrFueuWvddXI7AeumRB257+
e0FCxGDEWqwkw4Kc/lgpIN9p07/z9H9NiC/ufkp6QnTln/e9+Wva5XEap4Ov7cj37mnZZzJCjq06
IB+7d1TbQ2X/kmd1BV+sSwhPHfCfJMgcv+2C7iGJOO0Itf3yIQUdHy+jzPeLHqnOUT60sJXWn/0K
vvUnwXhgrT0tXWbHpCS3zpiCwBZcqdanurd9G/oIZgvcqpMD3vRy3Uk30xnA9YE6Agz3ooiTFbY2
Wd3sxVW/vKi1vdONZOdoAw20cUl8I1HuRw2CatetbnrSiVUhZpJJdyqbIKDNtP81eFCFy+YP101s
vAyxo78XJsRMB0/WlcyKEZfTHDOCcfU1AUxMDVOXHkenlF0+m6f9xJ7wBdvecOexgr0+SvZAVyyQ
//2Uht/7cI5IFeQspF+yWFaD2ypRnS2T/6wTx0kXsItXJcxyPhkOLnbHsJ1BucAbHuPHKfVLqJfv
/ru9FaJqotp91WtIz5AoquFgq1AvnBXrRh/7/GE0UABNh1kGfdz0GQ4zRuEeE6oiJtEZ8hWIB82K
1QywMqePKkuGF900gXIC+htAkFzQ5OBlQQvNVkjcjR0eTGk97+uFOfH13dv0lN9W3mPBySdTMtXL
5iEj8cro5JduX/hZUj8xQ5cV+7Z6DFC8/ndB7++mE1OLDdp1PB+A9MV23fc+fciVoApANHpb2772
db7LwnEvGxyRbKNIX7AqSpIYjUniwn7T+vuskGzgBXXBez50sizhbNeNS/CaBYB5CrpbEC8XN/lD
9dM1/IX61pMWsPvkexqVP7U6yF6vfzzZ2vi/n+yo69HMbFrsqGLNvueB51l9u25hq8Z99tGEI52V
uapXFhoLHSq0Wtjv5pvBB7z+to2TWHu8bk3mjMJRdqYxWavs/VS9KqkR9EwJAUKXZA78r1y8BE4+
mJAKjbpbl6wmWFKrRz2oAjPb85XU2XfSZFlmSsiHvFHvZ73FGVYSSF+q32hq+4nVQN/+83+3c0I2
RBwkK2xQrbiBWouzvqakuXfsP1QPffd07113B6wAaL2eu5vVKQoAua0SEwYl6eLHRDBL4cxB7zxd
Xw3/tRdf6MSQ4AfFAKmrqilxpFqTvFmOXR/zMu32ZZbST06lruHggaxytCbnkejIE66b3zxWJ+YF
B2lUkFZCP0KJ1QWieMWzxiTr2ywRoUaFajEaVpChEWJGVi+9Ncwdl+JQgyWqw+ZOR28ZzAM3Mk6i
rZwKTKZ4NmHUHkAvwVRt2QUXfVXirLmp+uelvVWqz3r5YmvGkcwSD9k2BkJ7ECChEi3CYIemroZW
h7Gycr4zA4MwoOQMMR647zwlhnhAkLBV0kTZzDrQnkIrwwX3MFhkzt2SqVprVD0eHVPggZsIVGsl
ciyQt78TVZqcNfpOVuTbcpETm+I4oqd3Dp0b2MSLe2dr3X6QMbVwJxPPABCjwHej8H1JnJXVA/Sm
SGrHdf/mZeVDA6xLDowjMdOAJLKXx6ZHgqwOwp1gcsDnE9yElVrXOCVyfgzfBwr0ZNe9eYAkcUR3
7f768dpyEowEW6plw9zFTGpZ6ZPiMkT5Zq6cwOoZlMHH5w6aSGFrdTG0qCefq1xdt7oVik+tCnfl
tHhGO6g5iUEAAiJzln928+ZNrduXtZfhADZvzVNjQqTUx7KqugG7yUwwtYLzb2dS3wOn+AyeAr/b
yUR2ti7OU3tCwCxHEyWQrrHjtmQ/R5t+TBvoB9hq9Xp9E6ULE0Ljaupt3oGDJ9apdeyn5qWoE+gq
E+Chhm4+YJjj3iroMc+Hu44Ne0crb7pcpmJ9AQvjFxGa/OgmqqijIZCen/hOdylEDAZIT/xyd0bY
gZsMedYYc754E9ycBFjWj/mRBIaMa3Xr3J9aFjY6GVhF1g6Be3TenDHzTSLjt966+yB2jIkYHPxL
DrkE6BpIN8ICum4/GgiqxugQBeaIx7/C2j2bSy0Y0uFeVbpOkhhtedGpaeGItC3LWNbi3isr5hPn
Vs1cKCZ9u+5Cmzt4sj7h29n9AhEFk++gWUO7D0LLkM28bmJ7HQ605NCK1TB7d+4e2mw4eu9yE0Yf
GE6nhj04bEIFjMLXDV1EMlwBUAYGMhEA/kucgFHRlVX1hIQo3YPS6r5UHvU185vmhrkgbE1kBNAX
e8ftQdOU10c25DVKyyYzVUYlTposgPahr0zu7vqSLsIkN+GZQMmAcMcEidD53qV13bcLxZL0ZA5b
WvuFpUPIqvaX6nDd0tbmAcnO1wF6n4tBhMlYzAHKvErcERb1Q+0b7R1R38DS59seCJk9mc7UxY2K
pZ0a5D/o5LXUZiOkslq4BZKF7NFSyj5Octt7Kti0RlB41O5YNycS9jyZUcEXsZWtYWcwSuc2gPJ2
Wj71Ux2s5sexlGSVW94B9U0NDWOklhdXeO5oTZJBdT6GcKIxQlC8+H79i12cK2wgz7CQaIGeGKIC
5xuY5ZnRmz3cL9OPWqcEOX1k6DZeN7LlgJDi0BD7cCgv2PjGlVLD42cqUZqXltX9XeHYUTcpbJcW
xoe/MIbZBc7zj0lqcayA2rkCxD5WlIMZMq4n0gf5Mjg7/gAIB6DU4r+whyQLtUCUjS7USyGAWENk
Aouj4G9PEhCreKHlRbVX7f/GELDLEGgEyFbMifGESQy3W/CC8tjedcrCr91l51kdZFRmiVts+R04
jlHYQbC9ZJG29LJJIQqqxC7rgnV2gl7WOdlyvFML+rnjgUHTXrQCFiqiHam3HNyJBeuwSAAy22Yg
+AAOwQ1i6oGZNWIjzFCMYxHnhWZzVGLA488/DaivLRP7xSkghRRKc3oVkzoOIqwFqrBkCfMGlaHi
S1FXEm/b/jC/LQkBjw1mw+x2RYQda4w+lIavdGh3XV/O5qZxLiJOKAmpEeP82/RM7dA1s5Q4TbR7
G6UoXb+dqORW2oqiDoTneFsAg2viu7LJBqNZ2s6JaW9GRT/6Wjr5i/uptbTASSUPys1tAxEtvg4m
YUCafb4iw+tTMqEHGKtjfqvM077p2fP1TdsKcpAdAvYGvVTQoAsmFvBbTN2C9SB9RovymFhhYRhB
XbrhdUOXqTJiNp8Iw0wan50SI1yBN6e61NTBjGp3QCdgvJv31j1YiHZqjERyVz0iXX6eZe3GzQVa
4CoACwISCjFDNzJqrAWInuM5L8bYyjsnGlhpPXq0t241ZskqRlvfzD2xx3/Pyd1OVuJVS4Z4tzA9
0FX2xNZEwmS95ei4+7gVUB5ePFsXuKBXm4gOvfpUzGDmXh/L5S+ucFzeSMDgd5jEEm5YM8mzBp0E
xAb9o9a8NkxSYN38LBj+xLwehoaQJJxvUwIyzzzFWzF2nbR5yYEx81Ew7PyOjFloN6qMrvryvcjd
zwN9KHyQE1QJ0WH2tHoeXTh6H80hJ0oF2awD/m0TU6b5T+MvUkpO9MYZuIFpEynF+nkpHW/y0C0h
U9TryYHMmFhx9Kiz1XBCAcWxEwnDw6ZXnJgUriamNmnetIh749xGheM9Q5L155QkMnGqrWwZrHwq
p53FfKcYAc3VrJJuQZhN2tTXM/Wgk7ifiiBP7DD19hSFjeuRgyemZ/UnfDlPhS9y/tBLqjlCl9LA
fLITa9UnlX7pyx+p8movmU/SLMgqO8qLb9ctbp3hU4vCdUXwDvDyoXFiq/NCDcQgbeVKHOTd366t
SkjH9XZylCJFOJwC5SHbFxFVfRQKj3M0BF0LqjRZ+2nrxJ0s6n1c8SQwpRCCW1UVi6JzAYjLj7le
9z35BJ+Jru/e1hUJiDfOGmgh8XgTrpSpqJg59vhe45CFA/TqK+Wu7T8YSUyy6S/ufPAcYk4BlGHO
BQWlmkygiFQRCkeN3XjGGnXFsF8tWdq3uXcY4kSdHHS5F3T67kDLPvNK3F10vOtZd6er5L5J2G6a
QEB0ffu2PcMBdyefO0BWJoRGLR1p7rIBnnF03rTQusnDig/moO7CR3Lc5+v2NpwdUpIY7NMQFCHP
IXwuJavdWe/Qzk2HyFgWv2tWyYo2ItOZBb67J55HNWp3kMUC5skYgop+VZx7I28kyazMiLBrnlJP
Q5thGSVZw8Vofa+4aQrZYMGGI4CAiZeL8V9AvQqbBUhESSkdnTgr6KOi/pja6UCqjy2TOfb7XxLi
g4c5Q41TGXCsghAfPIixAkOJTetC8+hl/sRCYgcKuEGe1YP7kGPiM4c31EEeWP54M7Qxu9Nf+eBp
Fv95FRmDdHi/gZUedyg4OYXNZePYg3YFP8Ze7xiUqiiNtfkbLnff1lofxboQz+igGcpIrQ5TKunl
XA4jvZvHUwWXKZceFXY9MyY180zseh9psflp3GVPfUAO4EJIPg5HEG+smAbls5M094c6cL/0R9nc
32VbAr8B8kQY/QfU2ULL4NyJCVRkMM5oO7HCPJ9paxe42RLl+Zs9YvKrs2JSLF+nRMl8W1GBTGaS
8s1WWDj7AcIpMgaVuePk8AuDC2H0Qdoc3JAjKzCdpeHCGBtJyr5xpM4sCl99ShYVaFBYNDBzi+kr
vwBQ3pgleYt0YcJta5S1vawN9LZJh5uiI7b2oucd2Wuz1QalxsgHt5jQtVholfZ+QUgStkpm7DEZ
nN+5aKcceoVIEWFbJ/30ewvnr1jVtLJ5WFyT/rU1ylu17h6nKn9O8iGTBMjLObd35wKTLgoxyLfF
LizViz4fdQXv46zoX2lelCHqgVqUjys6YEaqBkXdD4E6pe6z6RkYFCBq8Xb9Hthe8O/fwO+Jkyit
KDUqRSW+dutSv3Y47+bDWn2rqYxdaSsVB4U/uHYR1yAiILLENjqbDLLkyW5J8uKmXZn2k1RNfeeu
dntnsVy5c+bBDgpDQZe4o/oumdr+qaxSNZyzWd1dX/clToNvvgMkGKpvQGuI4JasdvreabDwAdj7
X1rYBmzvfRqa0IJMJZRmeCcH/XA/PSrUnz/riZQLYPv7cykMgKdM/AjhpI1ahYSJpcnOSPqp8vGG
caOy6+hN1hnmDdxf2TfuOt16tYdSXWsoH6wE/1fihpvn3YMsAZBbIGAVO68JsqwCMI5kZ2W0fTab
noaLToxH12XT/vqmb6/4xJbgbTlVdKspsOn5Ac/koDhCqHWX7sGFJ7O0kd8AsIHBAwxsbzChg8d9
1vvEQ2Jwax+ZEZbQkUbNLpi/Dl+KR7B+/HkPFA51alE/P0lZYicua4gTO8r6ACb621nNMMEh20PZ
woQXraNXw8Kl5uIlhwRnF5iddO5YZkL4SuWIEriCeAVULAsL5V7t/QxINxrVbaB7hyEAPW8dyD7Z
lh8C0I2eGS7bS9Z3VAtmQrvMjdt8P7rZDXTB/FFbJFkFP1NignVqRbh2FKINqFrnQGiun1FOjjAM
4BtjFzDldk4lr72t2HpqS7hMJjtfvFZLQWpQ6TemMoOGyPlVevoe7wrJdbr5yX5vni2gS3obogRu
tSY7mmofiacFoCaSrEbyfcTui50lS2OOarLrBnP9XqPmfnSydg0LDVLLkjghsyWcpVk1zLZqsHOK
vbeP66ENksgzd1bhY9preNfzNKiffJCmvPzzX7iHjZ4ghl6hAybWDXWDltZilJyuAZqMUR4OWtDm
j0VgHjqw2d2nRzfIb/NAv3eLJxnSa9NfXDRMoEYPujRTqL4ZWj3mE0sw7980i2+tzT5b08geR5+U
iwy/sLnFJ8b+h7Rr7Y0bR7a/SIDej6+SutXttx07jvNFcOKEEqn3W/r199CL3ajZQhPJHSwwg5lF
qkkVi8WqU+cIW1yZC3QtMNO7x2xL0HQ3aIX7bvXl8ofUeTQ628+VFSFadZ6C629AtHLBQ/SsfKvA
YzJcQ9Zt338brqpr84FL0MQ+9XNgzxR0CJ6JFBe+eThWP0KIZ6aiaV2T4S6wzKX2254UvmrKiAE3
EwokN//7enzDV5lUNyh2heItKi3f+Mh3/+LxwEkgkfTgBW0ItFsDgavkUXuvv0Bd4K6RPR43l4lM
DqAmNEPOnmtNDrZig+LQzIl+T6zYr1sZWltmQoieaB0Z3UIxFGF0RnMNZQE8fNQZL/vLbiMzIwRO
aqvTZCkzAXdb/bakyg1Z2N83WQDf+d9muULAHFCkhrZUjfGOOdZ+aSVrA8BLmYxIbfOZs7YjnGk7
G5Ku5R+F652p5NEOkM/GxyEYdhQ8KVOQ7KQ8AFtH2wF0DyUr1CrOdE2KuXKZ3cQkSjPf+7mEnNQi
+VL8ACQrfV529iG/hwSzrPi9+V5fm+XhbXUAtA4DclNeuHs9GnfgXwIc63UpfHQZrdckZMG8N/cd
84cIKg3H5aVMfBLK0KZbIXT9G4SUmjWQuBozh0QkpdbBS0BHAwxXHah6SXauNee7v/dUaNTgfxBt
Om+o14pigRsAW+15Lz1k1+O3f/jzIUwJKSsU6rCy0z01WltBIx9/frJkYOjYZ6qMvH3LWcCggBEg
NGQw3Sw4aDMu6QAdVKzAHiFweBcnPy1bNuLED6x4DbgGWvQa9LPOh4l7onVkVGBEM1r0nAd/0r7G
BagU3gtMDVCrBxWaDEm0lelh3E8DZgQKLuhqnW5d7kJxcxjSJIp7NwnjvAD/RtJzr1OrwXeSavJb
QiZJlrR54NdmhVNgUHXRkhpLBfC4/2qC6QnM3rkVuPdakFwvpu+FMlTkVrhcmxScvi5L01oGAkUm
x/6+ZL8sy3q87IYbDzfU30BHj8o0tvSMCL8iTWK1Cc5VrHegEzDKu8LIDiVIGxNTQ3VXj5TEvl40
9RektQKJcZ6KnHrPqXFhS7VhGNWux5aSsn+uJuvrSPSrnuD9GGc+tCyf6hglwsS5cYnyRlUtJEYt
aVyeb/HpTxC22KzSpicNtrhx+xsQyD80lS17sp47LLcBdIEDNgUodgtnfZhtjIZMcNgs9fOvVh2m
dyqg+cneuivmoJkDEy7U+NkjSOdkd8Z5FDi1zde/it3LBJKuREuSyLCfMvW9zW/NQrY+fqWef8Y/
6xMO5JQOXVmV2ENX7S3wJTTf0YL4mK3FrzV6MLMuqMr2dqqn23J0niQ+tPkBEaNxJYK95azck7nx
2GQujGclAObjV6676D0tdyoEco/aTj+Yue9J3pqbmwqgOei5LPQNRBBUXXxWw7hN292ly7dZb/eu
rIC3uTALz2bEb/CPifJiaBlhhDynSaQNtV/Qq9r6l1WAh9oAKs495wZUaFOpXgkDbnFnO6Nfk9Bt
Bl/yfTadY2VFyCyZ69BpUC1Uofxlnx6yL9BnwHehj7JxzfMMAZ6OJuXntYD8TzhlltE6bT7C04nh
VbedV843TE/moKogvdl0liwj2XQC3OAoMXJCb5EZqWjLwZnwlo1q9WqAah6S211Lv0m2byt2AGcH
6Jjq8mRBOFuKXg2JumQJJLj45GsByruo+dK5PlMO+gM7mnv1oNFrYh76zpeRPpxPwIClfG1dCNBQ
UE28hOaIjkaA8ZAsRu7HC276gxGDFyasn+lOCa0PyaJ5aiIGlLVZISjPU5JXs4tFq1fWPguXV/PB
ekTV9kB/ydroW18RZQEXZ8Cx8DfBFGiWWZ1yU0OaZWEx82K81WNsTx32l1fFHf1sUchaULs04agi
9zuQcmli1LgFEsNhO03pun1GTODhu9IMEmVxQ4bSwW2htKosddlcJFiRUQrmo+JiPyLPrbZtVO5E
+/63secMSbtGC6rDFHhRBkDLTu+Qs8vIw7YiGDJDIB7BG6ap4gkxIFc6oriN692eX0tj+V7U5e7y
pp7zd3AP/WPjM79Z3W9T5pkkTeChZpQ+WV+c++SjDbRD4YFiVPmFhBSAoCsWAj9P/OYdgKQAbxNJ
DrGZRKEarQLZxxUnxfsgVQxSFgX2N0V/x2TpnjTPCrnLIVYAwFCQjx+m++Q1RXh58Vv769kA+UHJ
iENBBN/tY3PUC3TRIKVKdpWpgsdAkh5uWgDnHMCEULg8k9RJ67jC5A0W1kx1aE8JoFyS5GHTAp/r
AxoIqxD74urkzVbOo6hRH81R9W39x+VN2mhPYdzgjwWRbGNSCUv7qQDLUQ91B4WB0h1dZdvgusX6
nV73QHNBPflQ5HYaGOCjDN2uy/dal3i3eZ02Py//nq1rav1zhGdZjumUZiggCGzHJsSvFQ86ijoL
2LDsprliku3duj7W1ngGvjoeVupVplJi8W5ePcZuUaLXrUWUAI9UK1elnshEmDZCDYZBoYEJBI8L
tKGwPKrTOO2yOIny/sbOp68p0XexokWXN3HbCp47IGVFLVOMLERLc9bZEHgl1d1SNHdZ9XNR/iHL
AwkRoiXiFzI9ERkHOm/EFg+iezmhN/nwaGs0YDb7a2w4cHeA0jvgyAEZg4ijzWlmxbrVQ5LRwUxR
95il97qzSCLF5n6tjPC7aeUG6ZyWihtDEHHMstbP6mXE2zy+BkJTklNuHGdU11EJAOc0aPLEpw4Z
tSxv2zaN3GSEfGfrYVZwkk1HGRv5AUCEmKzgSsgu2LtOl1NWtVMDfYn822v6HxXxpi/20mPKx4nZ
Te7kxm7SWiiaEXMZMcU3ufrNPFpK2EDP+Qg18DRQnJRctcvS/1hK4l7lhQkSaktVCp/OdmoFRJnQ
3SnH+d1otOKmzc3JH+0U8haFSyofV1L/c+nQiIR2JqSrAjvWvV3PujwaGVTbxqx3ZIm0mD/YYKcE
3hUjF2A7wj8KuVjSpDM0IkAUSY/Iw4qPIkQBboGC4hCw3XAwwVWp6r7RgRds1z83kUz6Xfy0on3x
timmqtJA3Y/5GTU04teysCReelZiEU0IbsrMFCqXnLWXM15Y+zbC5WndGSAlMg+F6cdPsrbQ9p46
mDni3JSYiD51pIk1TUFdsJsOtPRz+63QupCw7PuiDGB4JG9ZJzntYvT/zwr/GBRWaBaFkpLFwwoz
rfdnFWQoGVR0fOiYJH7HpHD5M24U0SAv4K1OfjeXJUjKY3ef+2Am22XanfcJQKzD8rhkh8zyq+jj
43J0PgO7nRpFHfbUqDPUtTkkcNW56XyL5W9z0yMvIpEKWrfKiZLsW9vdWsQFXx2kuUGy5XXXVvuk
Od0VGarA8ka/T6f7IaeHacBMQeYEGctAP+l90bLprYllrrft3P/9LsBCn/5iA/m6q1MwchGXgPXV
0G6Wenq5vC1nmLPPbQEqE1kO+ErPZheAFamVucW28B7k9NyC19aI5pvqUc6gq2969sqWEC1oUdVM
t/DdHStNQkryJo5URZ2jIm768qpOjSYPoMXhsaNHWXEV96OV+lU+5FG96P29VanzXa0a6VNnxEXq
94CO37NCL393PVMekCxluQ8JUhd9gKGglW94Y02DDL5d+IkdN74We7GvaF3hIaZm9X4aafzq6mb3
7fK2inebuKvCGbbthXq4zLBSNu/MJAVmOAkml0qC0/aOWiC21lFVx90mXDpJSUbQlpf4emqEB6pP
IVM2IQQPEFKeijzs4gadQO3rYOX+COKG1J38zHpfRidohl9zdqUu6sGavnvFdNcO5YMyZ41fd3s7
e4NYpXeI1fqdGsMTAn3uD7oqiTzb3rf6/fwIrCJBZXWqW7eLuZ9mjIkqxs6160CJn3vjuo2vNHSJ
S7bsZ/K9NiSmNw/XyjL/givLoF/NzYRLleRTbld+V5UYA3d1aPJe9oSzcsWnK6wMCU5vg7gR0u8z
qDhbiEuY6h1VkAWYxIYUfPk8KcmX1stAW/bG2O1SFW9x1tyDkjHNZfmWbMWCTxY2nQo7xQ9ps9cq
q3ZzLePQ1zdvEiQCLqrK6FCJKbDmDEVBdZABTyCg8vt3M+iD/rf30QfJs+H3uyXMwQFpP4CQkiXh
GJKg37M8qJ85q7+s9ra1XgyqI+nD7qMvKaxXZ0qWm6jJQTJXj+akOerV7vK3PevC44oGjTSK5yif
4B/Fh+KkmlNPcwxY0GN5F982NwmkIp8AlN3N1EexF1Hnvfs6x357XwReGL+Hl3/A2RI/7SNFQBoG
WJ9IzDaVtlnaCeYtSLu8Dt18IHP+l93x/yzxjwkhOdByMBI2LmDZUBmLKIOALWskqzjzGsw7AISC
JyFcA4804Z7Lm4FoZcLHprTneQLHsgW8lzsGWSWjCjwLy9wSqk3oKnFgqPi9MOPT1fgLWDOFHbVY
RQ4dX0EodX/5s2wuCKkbWHpsNFfEz6KbDXXKEW6BCypwqiqy7aNqJmHeS4o8G98fME2ubYBUEfoG
QiKlTEBhsJihJokZW5/i8TE0w99WzOABayNiNYtaTBtyEyV5PH6OjQZwQZx8XN4wfhTXZUjRhOAB
kzWAXonXAo0y2deM/fZ0A7Anz2l9uzcdv4uZRIN3a+cw+AAKZFycmNoTwn86s8FgJSxCQepOT2KA
wGU6X1uLWpvgXrK6YdTU0KEbBRNTN0UlRakPdIOkvFmGNMy1p7/fQYQiDGpq4IQ6Q2Hg3teL1O1Q
U3Hq3xCCfugpQlDWOS8AV2N2zvrbChb/ZCgugrsVxVtUCYTMY0q8WtF71FTwpAYJlebH9JMWuT4W
kERQni8vb+PgwhpnUYKQHeb8BQdhYPvJCh2s4GQpx3vCetyec53fzKXWS8CN5xc2X5mObUQHynIx
5n/63RYv65lRKbx62x2N6xQaVXs3zHyMQtwnB7UKs1+yJ9+Wq6xNChUxBL8S7GtNGkHN/qNh7W1c
dzexZt47LmA0ilb+/XYCBo6Jbz5heV57V6YGk8otKOcyTQn1OYvq8mXU3Je//Wh4wcIhLdTCLfxN
cBE3dZeMeh6LCmjlAl+VMOa3MomXc8/gRjimHn6vofRy+rUqJ8XXIgp0gKdmh15FQD3tmtmyILhp
xsHcBHd6/vI6NYOxI4NMWcegUen5ADL67fwAYRfJxcH/lNM4iMX8sXJWFmYVNbvUgry51T8OWnzd
ZmWNuD4d49h6I0Op+rOmPLNWk1GincdD9PNAmuciiH9yCZ2uL1964KFNcPXaVhuYqfmuNabksjqb
zrfRL1zZEFdnEdyUbeayiN7MvG3X1wF7R38yMt/qb2W2r5+Tg31Nv8uaoufX8aldwUUonD0F11MW
JTrtftpubN5hBlg9NgAxhglkicPLfn9e3/hsjHrAZ0IfGCmmYLDOiGcl9YBrOUKr95ge2iC9IrdD
oO7L5zxEKijVxNlaI0rO/zMpRJBxBPlmXaKCH7uAw2nkzlwafzJIAJRvcHl5W67iIqcG0wJnPRSL
w1RNrGy0azSW9EU/Wl6n4lmtNJKjsLEgICcsVwPIAD2Ys5q9a2dgx0FItEFX32YRKAjDXnlJNVOy
nI2TDX1WMEY6aPcg2gvPhBZwiUZxUYYmxVCG4APlE7dt7kPyPbq8cRtLOrEkpNJLBf1SI5sQ5c3y
EYAx37IfFao9OjJY2MYXOjEkBKvYNBtQHlhpVPfvjgGeODX3Ly/lrLuIs7w28fkyWiU3w5gsbKlG
rCWpyv04VE04qKz0nazYp535zBztEc76vuioJjXq4bJ5yU6KB6xtC8MAI1gaVXW2S4c+YCU7NOhb
LzSRrFRmSjhYCe6eqivrNIrn6opV/U9qa9EIypRAnRxJo4I7gBD+TzZVuDC7GqTp6YJlERXT+o0T
jinDwIjrvKU5fx31WWBMTPLAk/i/zp1p9SU1JVbTZkB3ZDZAux9XvgIaCaP4cvmLyZbGf8XKygBJ
eS8hcEmz4KjcafxZdupRAa0oykrGHTirfhp6IwtV53nVqZfyj7uyOjYqyXrwRqOPNQWAi/YoJ4GQ
w86fxr5wfadGOezyOiVH71NIcmUxzgyvHMsBu+moIGq0tEO5GJIxXdmqhDjSTZNZ5Tb2sm0JAGV5
Q8Ksym+zetR3llZ+IOGTrEp2CISAMiUz6TodFpme50HpsdQnrfuLxhnxwashKc1JrBlCpV7NlpG1
hYbGYP1jdNLrpJ1QBJ7vq0kSRjY/FpS58XDC7PnZG6aJC1bhaYNllVMBTqLsR0nHt8sOsXm8XCTA
+AuHW3xNYJLfrcBVB24yq7rqpvy2IF7tV4oMmbfpFCs7QpyawMGKEbAFYtIMtOWsSg/upDU+GL5s
qFl4dwsBH9LlpW1+p5VJIVy5XlEllp5ioriKO/Qc84ObtG+NQp5aDdX5y8Y2UmMMzwLYhhwfyB0R
eairSpVaM6Xo4VcksDv3Z99ad/3CMt+h+bcEcI1gdGK/zHSJl2x+QSiU6A4gGzDMd351pAHyRyMW
ldPI9NjjMOOlm+6y2pD4yaYvrqwIh3qe6sUpaEYBBjHAnaKgx+GUT5f3UGZDOMZJjl4VSBZoxCFe
hlHsOzUNL5s4k/35TAz+tw5QXZ7uVjyRWOvNiUb6d7sKlv0SFmH6fYSWcxsowbhfdrqff3HeF9sH
KVJ02frWAmESBRAT6HO8PU+Nk7HEgHvKQIwF6nR16b85LJbs4ZbTcygBAKqYo8dj8NSEAmT6UGY9
ArypBhXoQk2a7pSi8W2rO/7Lav6Y0k9NmWCeKZGdplHWK/eYw3pwOk0ymLS5GrCWQW/RxuCCWEC0
W0XPzRkRkM5WiA7IN2hNPXhjeo3hspd/WA0qRS6UfsDQLvJ7lCNqGt0Ivt3G3JlFhlb2X5f0gNYC
TTIgPlw8TRwtH4C49lLXhSJAlT9g4GpXdbI5/k3/Wpng/30VCpbYHq3aS1jE8uS5nD0QfFlf/2Gb
ViaERAn9N40SqtHIbcyfCDMvc0n+4X5dbxR3itUqDCONlyLpaTQZI0YZvPrJA9VFvUwfQ9XJqqCf
DzUxqV1bE8Jnhtu8Le2YogXTdUlgeMz6aJsefE1MKzF7rZlNYCWmAkoCbTTeDNMkoeEM3o5O7QfN
XGeXz7r3rpdw08Cd7filjstlrzdafdVgTOTWMgp1p6eNehcbnoYh2lrpAisdpgc0XNGYsSHwdCxM
L7meQeSxV5SJPRWjdtOPU/y9BNRmn8999WpmLD9C/8reEaekV0s6Gu9G3zUBhsxIvXO7xYHCTzHj
pBvJv9xu600Soz/YS/NSXWjU0EYP3NggNw4zG7/HiyP2Z+oNV4XbgRB/HnvtsRkWTXLJncNc8KAD
YYZqAXGCmQUxTyE1OEdJ5tBPTLcZtH7H0ap1qO/RVu6C8ZpowWVP52s6cwwMaIChARNtZ7MEJjUA
48YLJ+qhaUvAy1cWD/YSLaqzmxlU7mRc45uH9489Ma2sJ8daCEhwoy5vf2fdhzI6r5dXtJWjIJdE
URz5Hm4fwdXTjpa07BWKyjE5tFF3GPf2Xt7Y5H+MuHEo3eICwqQZmkxCiFDGpiWjCTMz5J7mub3B
+7QP3MS+KilUYCErJvlSWxkQyIl1jLXxyrgYugm0pmZFgW9o9RR1nfaFAHk49Vl0efs2fXBtRzgF
xdAOkwutNfQUhpDLMgB9CGmLoDyW4fArvZfNIW1VJPW1QSEhwuxZ6VLTo5GloXKBLQwsANHjUCsO
JsSzyQPIgNqPJpgPyodkrZsf8c+eiiPBc2snRuxafK1caqgOagQVZdeAa6nx3R/WO90VtwSiYtVO
RjC2dRDQAgV0Gi9BPmZwGv/nogZ5HsJdtFje8zyqJejvbcn6Nm2gNohiNtLmMzXniiRZppSERe4y
Bbn3S5fdk5s+uTIgJEd9Pet4+MLA1NWh4z4C9xtQKlnFVojibJD/XYWQTw7mkmTtiJMGftcIEPv7
oTFvMrpcF6O5N9X8YKf6/rJjbK0L1z/KSrzZcPYmTcsBJIS0QoqhjD40PQ+G9602ZIy1W59nbYX/
91UKoLmVQpeqZBFJ5vtsih+divxDIgNpR9zXICnAXJoQDCfaD7RPsRD8f+7iNn0tTEsSMLbO0NqE
EC+qdNQWXYWJPk8edH0OUD3bedatwg42e7z8XTZtgTYdAAIPb14xtmtmN8+mgdSv66dv4DCCLlhu
Q1nQMA4WG++L2pXlBGd0FvwpxRnGEeshvHBGB4dHRVctFBckDxFmsBztKzNwrrXrsglAjnft7dgN
0DP5Ny0wAvwrFoLUM69CGVfOZzlVvHDWP0RIGNPU9EwnxQ/hsmgFp3rwx8kvX/DLHgjUoSMPg6KH
BggXYLjbK+dYPYIh7x8uofWPEPypBATGYFWDaYkx2cUsDfB28ZE9Sh5dG+3f010XnIqmlmcMPMen
dCTh6CmRhQefX0+6gWnEJvUTq/5GByv0suFBq1sWpmO9y/tR9xNPecaMlsTLt4LQeuHCJeWZnZc4
FAsf3bs+eTTzHyDEbVx1P6NLN7SSbd68E1fmRLiHgbZzETtYvxm5Vxn1hy/AM11Zd5BhDc3X7ru9
1/1ULsS9lTutzQrvalPT49HmZqefmeIXN6XtV29ZSHYOeLTmEA/GoYr47dgF2ffs1yJrTvL74oKP
f07srCJiimiuOkUN+2l5hWQcNf7kvWLZMWMlRGDpHMQ6OxaVHsy40fSc3LtjLan/b8V+x0KzEoxU
KsjEhT0ggAoWdoF4VukfOVQMHPdL5koWKrMh3JvdqHS9N3EbYJ+btb2N9k2LQ3w5Wm7dL3z2GrMw
qHyeMUmwyswaZ2hZpKXK45jGDJ0Z+g+1i7UN4Q6bwB2JSRwKvHJS0GDIMGFgu9Ve18osaKuOSI4h
D3JnDrJaEt/YlYN4lA9tjViSoZh3nYnJLTewa++qbyUNmc2bxsFYBQTzDLBRC+fdnWinVoWLA0hG
KIxbQVJ3fk4UPrXiq52MkW9zXX/MWULBrliMBs9/oDSMdH5X8x6EkFCJVECRGSRDKYmum963MiZ4
eI/BqcZlDmJZ3B6QP6WGstMxZXfZ+7atgDncwAwf7gXhqgD9UjwDFYem8VAf8670ld4J1O5w2cqm
j2P+5r9WhIuiAFFnlybYuMnqbwiLQ2g1frlsYjP0QxgLgC6uNiFm6pjVrHSv7lnEqXrfWoCjgtlt
kr0+2On1MDTNTTzOv+ZBayWGt3fwj2Hhxh+IOmizA2dPnB9zCfbEvPJHS9v/w/Jc8MBAIMQ9Z8X0
CnC8GTqwO4qS33lagzmzHrJ/1/XUgoLC6a8L7W8JaD5zKryaMamFs3U2FVu2pWfl6L5EOHsQVfHe
oBR/T9JFNnK4+ZYFVohj8kE6dj4NOOvM7XsAavRbGziy7n7sw/TWDIdd/Uy+VWUgq31vJi4QesWb
AUzb0KcxTgOUnqLE0g1FFnXmk/GNQ/KWQ/pSXPPZETeiT1YgL0WcO6iL+0rHTAduLcDyhJM2T5Xr
lQ6gNR7ElP1xQT9QGfUHEyMEnWb/LrX0NTMTWePpPEKeWhVOnmJruaVl3Grs3KYmuGTbhX1Ldeeu
xcPTJ9n897WjU4tCTJ7B1kzVPAdQbmnvnCm5NYny11fmiQkRUeGixW8mDcOi8vbddcdr3DgSE+en
+tSEEH0nqmNkWsMqmE2vbLv2s4ntTGeRpJASp/gcj1/dlM1IbKcx8XkKcBZ48Y96XHxWv1gT9Nmd
p7r768EGBEYNAHIuvoIuqxglUTAGut8bs8ieOp8qVZAnkkC1geg6NSHEQwiTj9nQqVlk3RM9svbp
VXPwnuIb7RGE9jagocVuPgyKfzk+buTiMIspd85jDHI1sempzu0M0FwMs+BzAyFDoL3mj2PEdpDY
DPVv9h7VaW8ve+9tuskfq2KhVGvBCAEloCwyR0D0xlyBuprm7AwPuHzJArdMgQdYA3UcakTQmzqN
WQ4xMSVVEcCILLAMdWEF+dAEDFaBNoB23PpdhlWQRVRW0OSf6zSXA37NQgkVRPM2nvT8Z608FBpe
Xkw6hMpm9PwiHQI6AReo+2MjXSFfwSVTgucoo0ljVnRZ1NdWcue0XXI1NHl9Y9lVdlONcXqXoqcY
AhrzvGSDdsibmRyIseTPtptYr1lvVTQgHQEMtBid54UxN2ychR7Vskzup8GJJemnbG+EkJ6UoIFz
MJIdqZl5iLX8npQOMFbVl3T5+yc9/wwgLNR4x+6MQ9IoiklxU3wGOnizj+H5g1nqzNcH2RDWearG
8YpcGwyf2zhDx6cqdLroDEIHrfS+OibYF63xH278UyPCl6ZLkc2pC3EcriAwpeE4HThwvNuRh4rs
deeK6yhcPj+b6wJzC0qCaDicweLrIRtmr6owN6F/jAQlEePlsoEzogouAaWvLAjPxZhQlVEVEeg/
kkbgLX8lt91OiZoI9CUS19s8KytjQgYzVjazcx3LmSfnaq5Mvy3VMO2RXHDxTxCjx23kzYZkEzcS
p9M18l1eRYPJYXXnliyP3O/kyQSdEf3SHYxbLqg9Reb1fJD2HfhCxKCAqihnUDIAxBfTJlLrQ6FU
Wf4Z15eQcyz4w2EI+lANi0flLYkuf8athAkqjKgno9eGB7mwsQS1ZnSNMNKQuv2xN9uQgThJ7yH0
gdabK2UNPx/rhNes7Qk7qhlZXLsNwvp45fk8E6WheRz3YNi6ku7leeEGtjCm7IFEFTmo2Lis8rLK
gfMDICOa9nw+v/kB6CkodvK9F8o8dOvArY0Jx4EsepzpfGEaLXBHHXKQLVz+VBvF1tP1CN9qofGM
gQcG1EeNdz96zdcgrev82WstkEnaAamzd480qEFBSs9Klh1NGitQkvq1duE/lQG93HJHqzTUlPyl
StI92OlfNQpFEUWm97oZHuDB/JUNxT3QVZ0eHQaZOEfT8jzyvkCGOygD+82I+pvGRzEUdeDLW7O5
+StjQtpv9Varzv0EPmAtdgIwob4vpH6+bGMz01uvSMhIPIyGg1EiS1Hn96ujuZsOgwPOjtfOT4Fu
jgzkeVZ8GMiVLJZvvBjx4f+3PGQnp3tZKW5nDQxBgZf7iw9Myu5Rcq5Q8iyeyj3BjKck8G0lX0gs
P/u6aFuLbV2rnmI2ogcfAZsT9k1p+k6OeegYlDKXN3UrpcAbH8QomLsE45ewp2yqPR0yI8A1O1Uw
dnbpFwPoTCA6OXQNkxwgYysgrKx5wj5Cq7dXdArEdkIW0/K7uQCt+6zYO3UaiifUeMmBAcERKGxg
4VyqY1BjvhVPyNKJFjf9TdICMjQOHR+cOJuo3xbKjKKv3R+Wyhh2+jx3X1rdAWNRzDR/smbIIgxd
8QBdC4jmQLEHrLZYVWPWY0CGogIH+RQXr15tzhA1NyrgHPpFUjneeHJBnozTDvGJCciGnvpOoZmL
l1cjJk46ctUlbZiP9J5N4B1z2EM+NTcZ5pckG73xVTHgioWaFidrFHWqVKSmoIvClEtW0TuWLAGr
44CNRThlf99L5DAHDP+pUPbUMOh8urzJdGcFEi58PvR2slO8JmVJwNZioIMFiCl6vcACCxYKNaky
6HuAVIzUI+Ks2gRj2T5DF+cnxhlkZEEb1iw+ZcUbo1xVTrCmLL1exIXOIaWaP9Tms5GrxyK51Xrj
cPnobcXMtSX+31e5DbhORqaZIy4szOAZDdj97PCyBW0ra1ubEB5TrK5mc8iAj+0tv65AksMOdWQ/
GA2mMnz0x5Wg2dVHo/GNAJx3oz+hkt1KfHEzbK9/BN/x1TqrZO5L8GCk0cD2xVHfLYfquqmu6Ctv
Hmkv7UOyA3+Lu5OsXba9wv0XN3oMiXJEtv+0aNuAsDsnGMYwBnsu5mIOVTikkix589Jdr1U47J6W
FjrVgQtV7b4LHAf8qENvv6QeOSyp/g1zW7e5qu0Ue7jD3w+TR0dfT2RtSZkPC0G9neo20xcPeYr5
c3BBd5BQ37IGn9jvlzf58h5j0v3009pDrw9A/KXRgtmDgnGqMGmhRWZDrIzh1dtj/CaNlAMqz+2h
eG7BpY3C9BDqfUDeyrCIytf/37r4PbZyWWJkY51X+IxDVdzSuvvaMfPxsonNYwFyAGj8YTIcbIbC
RyqNaszt1sGoCN6kdlBHU3vt4ZkxhxzX6FvHEURGD5UsJGy9N1ZmxQpSkZDMiA2EBDWKb9uv03P+
mIT6sbwZrtQ9L5WpYR4qoew4biU0eOLghY8yIOCMQljVWdPO2FTQ3i7aHdXuEvo4zYbk+G0bASgI
8xwQ+xUB4BNB26XqYWRyXhZ713GYjv33M+i4yMFS8V8jgm90Hm2z2lP+8926dFe2vnUgu8FnN2gg
gFyNhOCGk302fpLEZ+kn6yWKCTp4pwRvcVvQCbkOrFZVtsvLzngo3e5JJcvBVVrfLCEOlgx5MFuO
FbZeN0qSmM2dBY+KiRFkG/4qBNM8M5ceoExwGzqlb6dfHeW1p7Krd8M1QXOLexWT3CgJiUlvCy0O
UuZGElk1vWvY90xdggp60E4D0hZVtqM8bgg7emJNCNUq+k32mAJzinrd12LPGfF6QGrdayWUJdmf
o2XnttD+QUGBU+ry7V3FkyWr+tkAYi2qf7uRF05INBHCvmqGb343fg43Wkj33s76rn80v63Wd267
PGTRfN+HCvh2laOsuvdZxbj0g4Q72UpbyyUUi+fBxzt04bybjsTbKbvk1b138UaslRACHXuZtNHm
N0Y9ANgwDPaeYeiAmrOz2uyAV/VAcZBaflq9DdAF1nFdUuVJEmM3LsKT3Ftw28a1FrPJMFWDHu14
7dYUM424SsrfdJ6KKO4aIMbdptkXU2P5HAcdgOO8vl6aEnosXt5j9qJwdqN+kziW7/UDO17+ged3
G7gRACvBUIyBeXRP8EGdlFWlKUCadl78WsSYSNQKCRTj/OTi6QEjBggW0IARx0isDErNZYyXZGKY
L0ZaXw+19l3N5uDvVwKIOqIicmYOyzz1cKUD3Y2rgB6h8erJp3Xf+0MCwtr/nxVhv+aFdXgCIgra
OaYbRwoU5pfLFs49BtsFOhOMwQBNqLtCtsHAWqVmton0onlMB3WvtL/KuDqqMiTJ1pdf2xFukRgk
eDVtSRYthvdSqCokSZgRXV7LxiQ4FoPiMxdaRBVf7L4tndWyzMV2Ecvaq6y96mxo9i6WetXWeDhl
hvWzAhHOTsnnp2GQDTBtet7KuhBjsoYTjFRos7vLm+7NYW+0kTF0+8uL3NzIlRXB8RIzVb1YT3GE
FIfspw5J6OjVssrF5lrwnEbzHuB+wAxP3bvp23KOJ3Re7IU80rJA6O6sYCIybQyZHb7a1UXRqjrR
Ve4W/0fad+1IrvPcPpEB53DrWKG7q+OkG2OikyznpKc/y/1/2F2l8i5h9rkYYIAGipZEkRS5uKjm
O7OxglEzvKr7+2wd9OJsNetXnElJKdCQWlegS2EkyLC8sezvExCXErizl7pC6yY7R3UU7Nm1Fgzx
HBn0B17WAruzvWHgeIOJQwMon2IeFSsunQaOrMwNFaioknmslQ7T7IiYxzd85rqmdaQ92pIV8Jtf
7tr6k4vUNXlUWDo76a3aTV7dWNJeUhcWSM2y9spkhuJ1Q8rcdKLGc21bcVBKmPSAfBW628e020nE
TF8KBXR0gPcj1TaUIo6JTRv28aF8iA8aHGOwlhb9C6kSJKWM2YX2cdbNg6G0Au+yUU5YjSSo1AAl
NxAXctdP7XJ5NGH7ox5MSQeMnnzQEwW9GrSVvdSsihe9R3+/YiwNPG+RLS91mtggaRV2SW0t+vxD
ONfQDxlRqYoPSazsp8mkYNbsL1naeU626O7f25xzWZwm6MyuDWJpULolQbNB2pcuPKxoMOPmitDF
qqLQh0I8Xxkqu8mSGrDMRmpZeXP+nRLLtxN518eOYD1bl+i9sgE0OyqxfLoQxEcoVMiQlKivRV4f
qnRwe+XvOzShKms96H9SOJtg97qUxBqkGIPJ/DauZ18pRQQ/6zFfBraXQjh9LDXQSQBelkdsoN7E
SgDiT1oSVuC4Kp3OrTsR+9T6g7cEcno3jUtlFeveKdV9XeFx1A4BNb8s6bcx7wXntNHBjdWtlw0Y
ZPBp8dZORxWdVQ36aMew3nd9iEcuQStgeee0oY0kHqa6YJrFW/MV1CuhyGtsaglw4CscUDbwCLy0
f6CEnxdlcBA3a7Wna93PVq9hvpofty/X5gmiYQBcwMB1oPPyUkxZJw061aUSHW39vlHMXZ2z54rQ
+zHRH7N+CfpiFLzpN1f2IZJnv4oNsKDBZRVRhiSZNUlePEWOLsrGbt7nMylcaNk2tEMhBt22UJlD
S8qHNBs8qzB9EHqHt/dQtCD1cg/B1AuWoRmilEIDUn7WD1psoi1mWJhg67bCr5VT1sGUSYw/5BMD
VSEPcoGoK4o7FKr0B7Xu/Ntr2d42EFoBaAvIOt9SCaS63hTA/0c9EBVun48/F4sZHk36h9LQe0E8
se3QHLzSoX9IRlzVM1TSVkY5Qf2yMncdjALxqjo7JEn+ZTY00GOjA0IGSc28HLQk093FUkfBijdv
APr+15I5ZjzwvQa1JcVt+t7vO+ATtFL/QmJlr7f6wSDkqySDEAVFdUGGZ/MgAb+BC0db4BVf6VxN
U51hIPb77W4xydm2BCQAW0oJTkMHv4/uKcylvVTKemmaGRzu8Jp95s/IHhnx62KQ4La6bK0DTY1r
UIJZHJjxdikFme+2TFcTicHKr5RJiG8x/fS2jM2HlQNsnLGO4Fi7EC+FVMOYdYWF5tSxf9Vou1vI
nLgGrX0rbXJ36fo7ySF3sG2ehTnZAuHbK/wQznmcZkilDlisteWr/KSEWumtvThr6rilgRK0XhaK
ElhbGnm+Xs4mx1k3xE2NDqBFZb/iEYst4+YoF2B6qeDlBkTFLgXG9/ZKt27+mVQedoum8AU8Oegi
qTQg6+oB5DzxrPooJx2a0l4Eh7qugXfkKDIaNjLUSD/yj2UlZsNUmIxGLYZv70EG9zAbjPipKqHR
yqk/F5n+CGzQq2WnIgjz5kLPRK9/P3uPddPcahkFv7nloIiNzmPPSWiYGIiZqZC9b1t5z6Rxypth
+CJtGmyrIY8+sWnnslIvkCnPMIwq6R4zfXrNgP50mWI/kUn0YF9//tY+c+o7k1Q1GIiEo3Q/WF+W
TruvnO8JUe9K/ftt/dk8UQ2VAJhxWHMe2zB2bT2OHW5p2bHAyKQfjM4nm9HaNdP2N/oUMWko+WRm
jcCHbN6WD7k8yoEarcKkSqMRyFzfGENR3ACQu8/o3VwQ4mGs24khTru92E3reiaUs3tpXqsJXeDy
pyZ2Do69pGFZG9VzQWNRyLtR5cRTG7AUDDRSNR3o50t9dbIcc0lMNKr1oXSyQrYb3S5s7t6LyL4o
Y7yBtIY0NJvIKxmY6vC5l8VkEzMyNFmWTlEG1Wi2jbdk9U+66HFQacayG7LCidiYMh+5d+oqQ9bs
tLnWfbtO8fRe2B8HzjwypnI6ZMCHCCzH5taffeBqsM+ubyPLkoTaBQUfJvPaYnxD1BrEDv1rbpjL
feB2vYrHWmlAqRtV2b6xba8f3jr1WQPL1m1N2lBfEPPbeEwgnXJN26tpTY4iIXJdJYZ9uqTNGtdg
5hczzzzTKr4mKkH/p0REmYTrChc4Zs/Eqpe7WI3IWtgaxLZaH7uq3TsHRnvF12eFeqDVBc6+VJVD
DR5GrzGK3gcPncjPbdimi2/gnjg1Wr17TWsJhsHb6V4zqH5El+SXoRzBKYlms6BXAXu9vd0b7hxk
FmCkV2GlwEzPXVwMb8JEEh0RdE2MaDHah6QX1Sw3lnUhgttaY6lraTAgoh+GAwEyqtDumbX4Y2y7
GAgo0J8tB3MhjtvFQWMxXfoFbdrjhPnBVTvt+6EEFGsCMhljmUNiUOlTi+ZCr2Zt6+dlJSKwEW0q
dyUnM7HrRMaKi7FaSRFdZf56+9hEe8rdRrNpQGrVrntK9erU2knyiKrC5ILF7TcrmzEo9boRBET/
srMrVBi9p0h6cnGYVE9GHGOGTgQcnO1Rkk/fwULkglfNp7NlH8wUcNS8nktMwZYLb2ml+O+fCTjb
f76Ab0l1ktJYYpZUEXoCQWeTuEX3+fbGbljTCwncfUirdpF0G6QexVIEMhBfs3yalB+3hWxEXCCI
A9HKWmiGK+M2spNJPBbTUkVLbJf+QNvQmPLf8liiRa0QzSLZOjYAElYyS+C7UW/jpA2FY9tjTWiU
dPlJnbvcr1rtKLWd7drgTu4S6snz/M3Mk31GOxGCZkNTVzjEOgwFYe1V7V7JhhGEVdDU0agjR+39
dgHvyxi7hIKRaDIF13/DfVyI4+K7LE+dZVQhLm6f4WMwTSYLWksLAHIPgYQeSB7ePssNhbkQyO2u
iQYc0L/DLyqNP2JAmdM9YASpwEqvP8JFrYYm4+W6hjwb05tzqqW6glXRsQnzgmD0NVj5pJOU/cRF
Bclr5pL6P4TK50Lf9eossMhyebLmVaiidSGxKtAOYGDsYs9PSjd4aAAJ/n4ngdFZuxBQoL8q4uYK
ME9LiUBm6JE+JO0ddZpdP3Vfb4vZgFMjm30mh1MRQGgYjUesazlY1g6Y30Pq0yMgiQ0qKF9bb3yz
BZZzSyltzKVFFyIKX+AqvQwu5JbGOoKnImpqp3YdUh2UXL1zBrCyWAyzPxS8bn1SiFa6YWYwcgnc
7xpAO+sEkEuxfR036Dsqs2iGNbYzIxz0xJ2m1FXaSnDtNlplQMmO4ZYO5uehIMODn/LJsmLVAkuG
fEAD1Xyne+UhOWRIC2Sdr7qySz1RaL5lWRx0UusgxIB9u8qVyUbc6ypEGrntYfCm42Oymme3w0Ou
g7o/zUTota2rDoofHcUtZW0O5HzDYjYl7joEpgvYPYFszAFm/fs+dAfNh7oGJAOab65gSEM1DDLp
EL6glcGl08+sux/TUnDVNgIUnJEO1jYZcDLM57zUDLWapSJJZdQpUDh7Yzktg5i1y+PtmyaSol5K
IfaAHoNm5RAtl4dUrj6NZiqI2zd0AEA7KIGC/Ow1UfNYdmmeUD2L0Fbs1mrjGdLXXtZACbPS3Q0C
W7/19DRVE3kaXGXUYPnMG3rQnEwfgcxcjKEbA5t0zmExkuKrnag6elOLzrjDuF/HdDOpQaNqPKQA
VmNsjKvpcWa5k0wSQQp8A8npmHgPA5a3HiTCictdXisZSBG2Ndj0XRnz0qeIvkjPtj96ztP4PftZ
hlkoQnBt3AQYFaQf12nGGK+yHsuZa0D8EDML85+iuq2w7xaiGKb2NTJVmsDziSRxxlrWa6YgPYPw
YWG+05vHVrZfgSrPBQZsw1ZerIhz41VOFzZOCRLQuHyHuGsn3zDM0pXHaUGTiC6qXGyuS9GQ7rPW
yWa8vZRMDQFgB3CMPE/IX3QxxgjhFg5J3UW3b+Hmys4kcbcQBX/QVsUmMEVGgiGYKgP35FKOXqub
d6PwDbt15zUUkvAPfRlX9TNSAdFWUnCfZEX9uU8xHpVWWfIflAKj+4CFQRFSB4/Lpfr1qdnG5ZqL
MMvHJftdFt+0VHCttnbtXAS3a9kYJ+iQQpAw1WBdXbyBnDrpXs8EWZXN2wvecgDxwONyzUjDGLP7
uFEQr34jaSAbYfOARncfba2FK1s7KQ7MsAbhj1sKLOdGd4aDNwGOSMUUt2sKmWEa2kyhkCztCAmd
U/FcATfigbM6mELH9shDG0i/+z9rvyT1RBj3Lf0/l77u/5kFceomV4YxrSLZeVz6n0Mhu30mOMOt
oORiiZyZ6iXQbBaWvEZ65LV0vLVzrvBMd5788hW1ioi8/e0Y9nX2+opEAbELpltdNdQqalpN6vp+
rMwl0grHTZfaZ0RInozt4R4EF2LWa3i2fXDbRMFka6hnV+NdE7CChn9vNs4Xsh7gmYRcrypdR+AY
NVr3IDuflgoNj8qpmf7clrNlMAwUsUC5gLgKdc9LOYi2MoskUENSSUGvUF9JRbWVjfDbxBQfjKuH
tgOJyi2lGMY+nwbk9qxGjV2Lpm9NUfrOghZdOqERWZ89xHatd3thm8ECtEBdWX4cQCA5sUjQlEZl
sua9BWglra3eHA8Tpg80kHzz+ba0rW20dbCQITI1ALblTKJUEY0lGe5TI3dvS0J8J5H/voIKZlAg
zxAAozLMI4JoO8l2amVVBGpPlyo/cpTdxvbtr9eB+qy1En+sI+jeH29naofhnDNlqQqWvaUEdyYJ
LTsTWL6NrQL6EC3vKAWvZP3cuWg5FK4xqyoC9cPXeia7Lu1f/sMqLBVFH7z21ka+S6UuUkC9Kxs8
Y4AFJp4ty+TY1LYuOPONrADaWXEiBp4K11gVs6qJA9gZ4JqWHCaFuWvqZ7lufMVM/cw52eOhTUX8
sOvmcIYHlKMoPuPtgOjd5DZvnMcunaUBemYpB7OV0dql1YdFsgRr25aD+BKYAKyQ30E9aVtVqrUG
ZcIXAlpThxydxnZvH9NqW64X8yFEvTymlvWLXJSgYNHtKsCJ+ct47JMTyJBcZO/+Pg5D/eidKBsg
JoxWuBTWUTVhCsP1QXM1xvhpAZXbIkz77jgaabK7vbKtpN+5ND5TOuZxLlnNWEVot3K7ON3Vo7qf
VcR7E4aluBjacxebUlQW9Tczpfvb0jcP72OpBqf+UqYsSqWCBtzJyL7JHqV8dqWECQzs5umdSeFO
D9XwKtdNnF7SprFLrfkE4uwT6OkwG7bXwgwJ8v8gEVNE3jk4cd/45x9cotYnyYgiUSozN1f0gCzk
07gU3xuCIQAatOj2Rm7lqvA+AAs+ergVQL8571jImsxKBRJlI98vVay7GNdx0NP5uUw0zdXycWdU
7Zs62juStomr0Po1NquHxNIFGrV1priHJuwyIo+rpu7CcGq0cBsNjI1youPkVSV9GPRKsMVbxvlc
DBcXZmnSVVUtw8k0dahr5I7I7X/QTk2TkWOBV8ZIEO4i9hoFBA5N/VGWqzWoead7NCp8T0f6VXB4
G3EHHkL/COKR0KM9AWpq6A0Ic7VQDSR0G3nDG2iRn7V79UvuoA9Y2mOuz51DPVGVfEs2mkVwUgh4
UNrkFKezu9kp7Bx+lI5Hq11eoECDq9SgM+iagwzKCGqOgurMeja8OT2XuX7Tme/GmDHQMPcI5QY5
Yy9Tqjaqp4Ob45jayMI3Zimad7alLJjjvnbmI/Kx+MY2WW/+t0jwNCIZA0/bPd0+wy0bA4JtRFZ4
pQN8ylmytumsZVJQcFLIV6o4riKhR320/IUgj2t9ui1sK2JcMWM6mN0Aur5yroNTmaAUQMTY/Bn9
bKfsgAXdpd/XntgkFFH/bF1oC9UB5AHRGHg14UftxsQqY1pFqVyjzcNIgwWzUMErowvuwZZaIPbG
cGaMyjJA+H6pFrndjE6jQFDd00BrDo3Z+HH9OmeiiYxb6gB117GFCqCTfCYM6WAyzCl0vmXlLi+k
ezqRL4IjusIJYBI9TL8MziQoHPKOl4tJ6nF2iJbVUeEsmRejjzO0pVl1264xXXkyBxeJ8HxX4HT9
fMZAsqlnosGkV0r5/g0OWnFBAgiUIWfAVmLNSu6sKorBeeMp2qDvupgpbmojhTCkFBMvKyHl4NUp
rkLB5qEApI9CHp9ttwtmtx1bSGQbpYfqpTtRNaBzEJO/rp6vkpDVVRDs69fzoNQhH01tMqqI2Nqp
H7Mjy/vo9jFuLuZMBGepwKQ85AUGlEZpJ+VevuCNnhd544I9SYaVTpvw/08ed2Ka3tgIuxheoFUe
zEm707vcK2oMphO9PDZ142Nl/PSQoqRajocaRhord4UkB6XdH5n6uagwIUgSOZkrE3J5Urx1NNN6
mePFxEtqYAv4HdgfzTY/gXDzbx0LJ4eL9AoDLJ5WjSgoV+4mlYC/yvKW5UUZzd3tcxItSLu83TLT
c3QASFWU2Ia1H+JhcYeykz0gwH7flnRlq7glrX8/85WYokaXMsHWmcncuqpT/sAkQVFS+/oVwEnh
TO8y2YVW6dA7shRebqvHqWAJeFZI6aJz82mxWaDnSsimOmwsVfDOFm3megnPlsjqOpf0Mqmj2Yxf
BtlG6l7/3Oi2YOipSMx6I87E5MWi9SDSqfCIs93Wnj0DrKCOXfm3D0wkhjMZRl/j/pqkjuQGULRG
UcMG5Ud3tIR4XJFqcMZCGvNKIpoOxywlu0WbP5eSKHBaP/YiUrvUCx4jqgFbxzBArYpyy/mjlM6h
cYxjmcS7bCy+63mdBDBOk+C1vX73tVATFWLznZeSu1xZ31iEODBNSzKmbq+2v4eptdxCJQejJ099
Qi1v6AD6S+dJhHHePr0P2dx1Ky0CB7lyKJu985RVfZiV6c4iov6v6/6N9439kLN+x5ky9hbazDCa
sQGtw3zXnmYQ1uqu7VaP5CCk9V5DjVv7yd0v9F0bvZ5BlnxYs4vKj1WWFc1RekgFd+z6HbquCyVv
FfwRa9GYC3swmtkgNoAnkX6vfFmCAeUdN/bZE/OQUG3cVDiKastDa8jNgSwGjB9XxAG1Oeet2UNZ
yqR1HfZiE+Lq0zGlfz2XGSs7E8SjXKwinwmtsDLQVnqYMJjLIoDu1n0+l8DtXZHatAelHPIUWenH
EvOsRYQc3VLvcxGcg1TBGNpMOa2jvEjA+SQZB322Tq2pijqrRWvh7vA8EtkaTXRWFwtzlf5YqyK8
2DXgmjsQ7qomJS3MDrQZSJsv3lzcpb+G5+ZQBLE/usSl30f51P1KAxG5g2gLuZvbKVlS6JmCEK1L
AzxmXKAwPEUEYNwKz84Piruzcts7bFj3j1aSEmRdabq0yH8NywhSQkMJimZ8vu23riuM3H5y/jGe
sgSTw6DgYwjOKlCFM8XL8VjwTb/cd/vppDM/fhAhBESKwrnLXGeF0umIbzoZlMCKmgNr2Hy+vbQt
h3K+mZyjNAba2Q5GC0RF7jxaVs1cjCyhLtW7x97SHiqS77qqO3agmQ9vSxYoC98b1KSdKWUllCVv
d2mmAm3be+1kCHJh/3J0iObR5iUDbcIdXa5YQzEBYh+ZT933KmCh4hu7/NTu2mAiISBOgZ24opO7
bvN9V5gPqdzR6cyUAaHUSFTpjf7ZqSUrsMaqf1KkIg9bRZG8DumEkJAx39XSpL0Ns/JFb9n0IoNJ
+0QxLzSc1YZ4CTVKNEEosgeum6/GZGa728ewrWQfX8opQKoomZJpuE1mYt0pnRRKVBUU6LdP+h8R
/HuqGlmfLRRHQAb9viNwe6CmD+V4FGWztwU5yMXIgDQg1XsZOTDdzCZ7NuHwtHYvg5k0Ue2g0zOB
J+fvDJpl0QIPttW1kxr/58Rgek/qZH1nhTpmj9AQw30iKVJ3neBkePfNi+HsHEP+n9oZxGBoJxDw
jy1oedii+mR6va0C/LbxgrgrMowIlVsqQ5ByPwyTP1t+RtvgtpArIAEvhbsSU6djsq6kWmH7RV3c
/FfqFYfYL8agx4SHGLDRn+nhr33t/wm1gM9YKV/Q7XmpEVYlmfqUF1Y4qMMJ8eqPNu9EC9vevg8Z
nLPtCzMtHUYtUNNPwfhYPA0R1uXFL5MP43mqPcnPftzeTJHI9e9nITIpM32YSmKFie2h6OGas+NK
oimq67Gfx8b83nH6hwdUUcU21oX+liBFtgohnu9Md7UVmk7s317RFZSGl8YpYQ6i/R74P+xi62bf
rZ+AgD/I92xn+kbt5Q9A0PjOQd81+9YV85yL9pPTzYbEGvj/IRyGKihM3Uck76MZL7i9SN7W8mvk
bK2qNJiFXUKMYoG4mMWMeaNTCfzqlcfjpJhr+vVMOezE6Rmh7/oIZrgQDbAhGsDMx7W/mAXqLjt1
smsK4NlXrxteKhehs1KeQdcKqcWn9NEKGwxojkN2YJ4Z9lESGvvbW7ltHP+5dCYXrUNbbJa07yf2
vYtf7AJU+7kOBL+Iw0W4nZwJ0ZU8UagFpTfcKZADtq9Tt4LlcgCCAiXW41R4mMcp0BR1U1UU9Agh
4W8ClcqpSiLXyTiANCvM/hggzP6k/Iyf4oOxQ1rt3r4z90k0fLGe6FF5Sp+XuxIMqmkUP5iCz9i8
Fx9fwec4BlDyoDzcWmFdnyr2hQGt0se/bp/kpplBuASktqGvg3gu1VWFhKGesFKgwb16+m3imY9u
KD1NvE4VuNSrh9G7lp4J42xahnm2+gxgcthj2KpyR337ax0mQXLf+Sv7SvWSP9HfwizDprKqa5kI
7b2YN8ep0GIuijVXuhWOP5279M6OrDD34z3YbHq3y6BFqguMp7B+ualDZ2LXv58ZAjyKLBsOEJeR
JkAGvnayIKe8LWCleEF3xEqBeynAlhQ2gsnDCkv6WPbfiuS/uDmw61oqKjTXA4yUpRy0kuD37eaR
5nlYoWOtQvrwPygg5roBwom5ADIPxKaZbmdFqSD8MY6YYCPLGd52gdzmyFAKFrQdBIHGT0fDBfhW
eOhP45TI2SWaFa6U1swnPtuVb6M7ew5YQuWj9SgqL2ybrzOJnMabWiWljiwpod5Ii5+zBEhVsC8u
APcn2XQyFjxgc/LHpkhg1vldoqFnCDRolVQGhg4A7WCXgv3evA1nX8R5emucUjLkFu7gTD0rQ9eO
+tolb5IsyJ2L5HBOvdU7OS5qnGvGTqbxoKAnOVVPFgYb39Yf4RZztnosbIssmI0UyqlnG+4SgAv6
TStdwFnqP7LjzsEYOXtz8ePvtyWvP3wVoSEPjMowWvnRGHh5/7IkodrkLFa4JCqIbp7ZHEi08Vpp
jCrryVDQ2ToIPMLmpp6J5GxK0jkpQ8+5FSL1jbpp3nySCGanFQpzE8v8fXt9V8/od3N9Jo3zDVKT
ManEuPCw/GP9VIP2JYPjpUfpwXzVa1eLajfx9B8myo+z67wKhK+7d2t3uZtDChW9zQt2d4WeUJ+c
7F/ZHrmmZ4xoBkdCI+y6XldzLfAdkI8Oviu8nl0qDQM0CnoUSS82BuG1GH39ZvqDXzyau2Vv/hDb
h/US3JLJxVEkXwbWtzjPdsTgIsv+xVT1bh6LQ13GvpQobszsP7c3dtNroJAE+jMd9Dt86b1t7bKq
Mlh1on5aUDpmpog8azOkMNBhBBAD0KM8pVXbprWtZLkdxmjqHPSvZbJTlfsWXXskJ+Ht1WxeiDNZ
nJUhLFGHtHIQ0wPS0jVHqch2sXTMSlHxbHPbzgRxViZhszFVeoYZMsxya+KXjgiXur0UwFLlFZpx
1QzY4Ux6daF2OClwSDYFfcyuswKGAe239+yqxPN+rxHqgeFdl6+7AKUFcCR4XTscOvN5JNPgZjI5
Dcx+gPoFcFSeWZlerKjRVE1BRcfPtz/gHTZ2pfZnH8Cp/UTMXkLvFZYKPzzuteMUAZq/77x5Z+4z
L9mVhzJCMzLYmMghCVu39dIdWPX3Gmj5Yk96FPU8bKrs2QdxpnzCKBtpTuFDWBsYRHfb7I6qj2P7
jKqbwIRvmpkzUZwJRwPyUvUxbkdRvJQyhnsjAhCOZhQJWf9+Fnt2bbMoGeD7IUXfTe5gGsL81pVf
bh+jaNNWhT4TAswqmgfT9enQYXDscofRPRhTjnTL8NJrApURLWj9lnNZACXHFQpbyMY5GBqVkQei
15Wbg5z19qI2nfrZ8XAGRWJJp2O0rx1amMPT0y+JeZcNu2msg3VuQKd6fSHoMd1+u5+J5EyLOoO5
ZyLQiMkb/eG75jde6qef32f0PaRPjSAw2w6YPuTxwGoFgy8HDMG04VnROh5o/vSW+9lbf6hex6h+
s/bLUUR9uWnb1pFAcKtrfphbolxpUt4SXPhKir2hJ/6YRIpeuVoiymRt2ukPSXwxtNEyScaAODus
HeKmUEZJRCK66bPPJHDPLllNJdIi6gy76liz3G0HZE/bB6YTv5keW8f4L8+8M3mcsTQwUFEfdTxf
ld5w537w0kog4V808J/jef/72e0CKRJp5gEaKEd0b4TlgR2Byg6yPTp9DtKj9Hr7jm3nAQCNA+X0
2sTCV4UswmwZJQk7HEMzQrugn/sFuOlCK1L9zKdesk5T2ovqo0Kx3N2e+nRhoIteFb885q/ksdwR
f8Y0JfPUfSn3wDz69ZsmuN6blguNDLKGJuc15rq0XFVszkbXIUJJuy95fmIg3o81QYln+wDPhHCm
GGz8+kDWlZlP9kH3Oo8d26P9YiNAL/z8m6g2IpTHmWPTyHVMiqzs0DiZh+YwH1fghumqIdx0SCMR
OOC9LeEqYDhbH3dyg6bTZhxhspTT8rwmcDoEDPWxKALdn/z6oUWWH7n+N12QV920JmdyObs1N3Zp
jkBvh+CU8tMKFaD2p+AubJqTDxG8NQavTCFhLgOCMa8koOjylrfxTr6HrPoHwFlBavvFV/NIo+4l
O4muhEA5+TaXaqBD1Y3Qm3xO/VE/rQ1xaiowL+rmU+5siZwFmxxgK9FIiAfBvXQqd/Ox8DDGFCm4
0WWH5E2LFj/x8oB4tgcyeLhBZV/8uL3NgoPkK1GzKWH2XmJbITV+LMWvuRN1fYiuhLF+wZkNHayx
Sa0mscPl0Lizbx0r7/8uBX1G9OoKr+C6addXApQoSGiaGB/Ihax23bQ13K0VgicPeTVXokNk02+s
PzpsBDZNwaxpQGj9JP3ei/oPrwa5vr8gVj6W/wnnFoseid60Cd6t01P5yT4Mz52HECLSFbc9WiUg
hW4blK9akKLgAUDSPdxknvu3j/Rf1ArDPdEt+s4ccbnjDRS3KxOUNOVDtusiKVgCmL43NIiRH2yX
hpbH8GxQj2blS69xCVu4DlwXpfi2NevjKzjlxoA8ObEJvqJuy89J3nlLN/66vdLNQNv6EMEd9YCZ
rRXo51D465oTm83PY7/se7OcvK7ovhGd7G/LW63alWrZIAfBIClU3vg+Pz0eFWqkWNKcsMfc6Meg
Brx86eZvmrwEXTLFGGE1BMSsW9GZrsHTDdG8NVQYQWq0hFajErhifdAyFtQhuxtwvJmXPiz+/Dwf
WEQ+LXf2j2mnCJa+udUfS+cNIumRtsT8EDUsWGCWcTjkpTvXMwgcn+RUVN/ZrrqeSeN0p0JPSZ2s
6R81UsLkaOzYbkLRNX6kOzmU/epEf/eY8dh6NNIEC70CVr9f4TPZnFLVCmI+JIhgEeXx2YqVqB6l
nZ6xPemyb3Ez7KrCOWhT5jtFWru3FUzdfA+cCV8v1ZmxzJJhGpsESShw2P5BxBKw4xClPljjO7x9
tOdHI1jnhY/RcqzCbk+COqJP9f1OVGTfvLxn38EFZ0MrM1LmSDIO+lMzKK6Sfrq90k0HeyaAC8xM
jclZrEJA2WXBIv1pteVQqVN0W8p2RudMDBePOVpvGQ04HUJneelmdMZVYYnAwaBHwKEfbPapHMxw
aE+A7glek6Id5CKzsuyLZChgKzAVCSiIhL0p6mQEt9cnErIarHN1aWVS9KtBGhQt0mSJuFmrPt2W
IdpDvnDfVOOQSWtxSIVZI/F06Nv0YUT/foURA2MDAuK59WqjABoPBrEWTXu6mnHHXUi+nJcuNmkb
A6oCuvX8tVxcZ2ftkVE5IMnv0nBNChiB/qi7zJN+N34JIgYgio3FlWEgJP8/hYa2ia5ENIoYqP9d
7jnrssSya1jiFMQmaXlXd3hPJ6+CTd+2tx9SOPVJGXiD6Lv6YGKKb31R/M4rI3Wfp94I9AJbGU6i
6ihGZ/+L7f2QzOlUIpckoQ3qYL6muN3iFn/6Ow0FwfoIttMVFN7umi9DWO0RRR1EAINthf5HOI++
HBoDj3pUrcISU2+k4RMVbez69dd+9EMAl6TQypZZ1QAB+V4Lh2jcDWGzV6FQt89v245/iOEc2CiZ
NstzXEyZ2QS3H1zKTi/NKFukfpKXwlHIInmc05oxKYMp74bAsyPy2BwAr0FpaIWDWBHocO6Ln2Kq
sH9xlR+rXE/zzPyMveJgaABWqRYvqfFd0sJxBmD2c23Fvl5g+isLlGrxb2+tSEF5ZAaRMKOgo1DQ
ruinT7qDQp+CGYRBQ7PCyxIH4dCAbBoosZqXOtMppt0S1e4CeVQmN5vLJrCGcjmi5J4iXDMRlpsU
DdQ6622v6cw0VBLVEbyXt1MsH1aD70yfF7MsKhl6p0f1XrkjGAs6f16xSNZT87pW7hy0i0+i/gSB
FeHb1DGX0h4w0wI17aR8KitQfCaPpH4e5W9aUgnyOdtV0Y8latzVkpsUHQRsrcHemdHsS66ysxIX
TcGR49WLlyBppiFeyWK/+qwK9lfdzBaAoNJGV7yC7n8uYNHyoqhAIwhHv5MPzW7CNdCDeTdIbnLA
BOkdBij9zg7OQxcC3gysWe71IV5Az5pL7qxHUV5m+2tMsPKCBFgGRu/yYpQA4hpKM2PfC5DNZdYj
WHSDCYhIAMIOo6R+akrReJJ/cdMfl5GLqCy1XltuoWHxffs6RMV9G1SvlY8HsHjs7Hb09iGL84Gm
BDdPa6Re+zB/Ve6Wt+ww77rfIA0MyucUT15zzx6Yp3j2kf4GZWMoHQxkLoUJ03d/cMucc25Slilo
jSWkL7ogfxxQJhhVV/GVXRZpP5LGLTwjwvWirnQo/PSASa3ebWP0/0j7rh3JjabZJyJAb25pm+3G
2xtidmeX3ns+/Ylq/dJwa6mu76wuBEEQMNlVzIr0kduxNoiX//7SFNCncxOMQbLgJtC5xZmpA6bu
BGtuo92wEzzBUqy5MEd/clL8oyCZE9yr93JjLazQYdNyrn4IZQE4Kex77KLF6yt4p+p+BDlrOd12
l9BKBAX3kpFl4xDA8xncxQ1+arsJuXDtdEkmmN0pO7FoYDeN9Uog9aibRhu4Ck1ql4KMtOt2oyu7
CXPcbrvsupJDPR15rFJtqXEwfh8+lx+NLe7Fn8pNqJr1mUwnVY9Ep3VUYFXDLM7BzXzsHBnN20jT
Dc+SRdxMFoRsWvTVb6KeWF1paVw1eGIi6twTVkugFmbm3Le5ZfEhsjSHekNG2ARzcUkX1Y0/Fbd8
1DMSnSwJtEupZGEtVoBD8O/YnLhrZha1LkNTaEOXNqAD5DJo/6zpZi2Vp0QNzDkrjoPYPwnq8BoE
3UkIWZvXGAejTV46xNEYCDgYfNbMxCDlGwhHvOsQs51A/dIEiYIYseOKxIAGAONIIk85RJGJSUAk
8ZBu2lUY0WRI3O7yXUmksCRIx1ALQ7yH2Vrcyu4dBXUFWNHKQQgwvw07A7PlpuDxbmmD+f02Bwf0
aKEhWL9X7OunZ1hSiXyBlYuZp1MGun78lGQAo3agmrlU2UKR+9ngG/w+4Vg4uu3Urg5PgU4oT3Hc
klay0eItwtQi+7kv4pysTDXraBTqLBFWgHcpXnhbfy5VhKeHeml6w0XP7XzoK45hqjZt9upcFKCo
wqwmxoInAuJarPJSwVCETLEVGiKDm5P1Fik8ybikF9F+RHJY+r71hoPkGfvGY7Uvs94eDSoZON4G
EeeJ88CUE4zMtRPjyhgYLFMjC00XxWrTofNtbFLJjJrlLddR1M51w8GKIP+6pjO+D03zqMRiMoRo
GnNVTr5TSPMR1nQ5KvIs1+VsO4pfiiBTeDKHGrr4dTiK0pw86plyRt/VURju5K5zsm7ag+d3MEep
v8vq+l1PCoYxYJ2TAhe9qCJOGSEeO5Wf46V3OK3/1kzSt+vHZKiHTAFHyQd1WKaA5qBqOFtXw8ya
e9a4xyXW/M3/XN0lBRZt0i1YeA2w0G7qD9mZ940/2CgFWOG7do8QT0P4TajAFD/ESGfo1kjaoqve
+6Ok1Op3UFjSa0EqyTHe3DjcB0l5aHVEtRnHUB0GYskUhCTSoCdLT7LT+aCbSdYfJ9JTKKLELQxP
o7TcYf3a9+vfkfzNazdMoYkaFkKukKhSFUo36fozUp651U+t24j9a4T139fl/cbUdUk3rq6SwhVD
xSrfscFVJoCvwg3g9U2wtJJ1qdj9N4ShyzpZqiCwIMYmTb5n9d0yfRva90FmheaMN0dXb3Q9kocw
xJub9+mZy930MP4oT2TYeHLkCKuMbfWlYg6YsKRSQLOAuHcMK9zkJH2CNxyLWpwYw6KM78V46HQF
Oyp7vhBH2AHs8SrNBrkU1DxjL/aNu0sOGHnEP8sBf+kIXdMe1GnBLlACLiOoMjTjscg5C8X81+tn
Yx2NQpeMi6RC7eH81H36PHWISGbW8nlWAKtQyJHHRpNqEkkbvCORHXh1ZvKeOFvREf9JRkFAGGPF
gt2/ho8GbrVREIMR0rp6d/2wjIdO82E24phgVWYEKI1LE4OzSD9j10Ede6AYPHSsvgeJpZwUrsRx
pVcpVh24jU2G79HvZBev3SuOX++SY+EbZBbKVo+qXTnSPj3OLrTX4Sz8131rG15yQELVie1mz7E3
ExIbeAX0FAqD0iKR0zAALDS27kl2vkdWoUPrABkGK+7CyGQhOyu2p4s8aCNdSpGEwIop7utzhNWv
uZW8GHeBWdopPrfAwCSiV1eOSFd16q4pFJUcMUoUr58TWyrDA88h9jZC57pmMQ9HAVGJjS8Ch/WM
l0ZS3kFu/KGuTc4aLM6TnrKT8saK3llBm0p5OdKs6kFd41mN++VV30u7wOZvpzvjRDj3xx36Pq6f
kQEVKuXuLL3c8yKH6wSxGZanI5+d8BKTwIUlhQIkEWG8pOfAPcmMz8qD8IqOGslO3NzSj7VoJpNd
MrfDi+TrXNMUCqEErgC/KamJG7veUXULcIgOothr3dQJnfEt92Gb4VMFlnxQXZKLYQXEDKxQKb8H
JYNOTieYmCDQazOOED41wUGPpz+pGX+ZFZXCpNbgg7EmcbcURwdpDI+VIDFQdrtjcCWDghYNf3LA
6APJJsh74QEZ02NkoYbqKs7wTbPyo16a2S59YDWQsOJqjQ6mxKgTZuKiGsKZhGvpoFh1+BKLvlAc
qgwNfWV8jAXGu2CKpVLxQrMghUhwRqke5yy000a1W1GyFMVO5dkCvYuZFndB/3z9PbKiLI3CnNho
hS7vcdwW/Tr9Od4LSIiLrurOO9aQBlGLKw+E5u9Up3aOCqNHqnAUJ5Sk5ZMcYb9NrepOlU7+lCFD
O/1XhNMoxOGFRcgxVvx/me/BFA7hSTVBLnFAXWXHTogSxaRPqfOgpwZJqQpCYOoRxn0slsmMXux5
Tyq3uRf6nNd5rMrtJnKv5dCPkGuyvIwuPdgNvIDMBU+B1+z+moUNEuauM6ZA6kUGZSvJUY6DoafL
WmzwNaKjYTnPqFNFDsqCjJBj0+NbHZA29aKm4PlxmATobMFtbrPv6X312Vrgsr5dvPzYHwkpceHV
7nQebcHp0HuqsLJsjI9JW38uxRreQsOZyaiFtMPKeYd0SDM/5paXsT4r9QrnhOvrYsbHnNzA614H
O3ojHq16K3+2rnFX3SOB+mR8Xn/7W+ZiLZSy/SMWlwnLHOluPLQHMSjtUSmcSTNY0LZljddyqBco
jtiF18gGiVQXWzA5wZonM0F752RJ1viIwC6NTI316Vj6Sg+Lx4MRTHkC/dFPpDkvQaeB/EhCZNJT
z27FZqkKZf6lSIjjRCUzGGNnxuVTWz9xQmmWwrfCuBm7XRnNjBfC+n4U0uQBqrRlAomc8aQuvFOq
jTVl99eVZHPaaP31KJyR4kSbswX5viw2sd57skO0+ulvvWQqqak+cF76PbVBVjf//xL9kQTHWjCF
N3VRq53SQHCJCK+cOyuSGNX4bcUETEsaNnn9tlAgaUJsaSl1KCaXufVcmUjZ2Izr2woXwYjxjwxK
LcYhwjPDCjY3mP0kRmPYYieJmd+hXd8sGtAJzpFd9p5k5ZicYZV9WcIpDZmGuurBK4O0TT73Fh+I
blJn564ycjOdq0MpRD7juAQzfrd+X8eltIWTZzVURQAZtm58CHbqlJbuy7aC5h7hR8iOQFmfkFKS
Uc1jDGHiDQwubzW+aoF9LzxpIJcJzMmrUjNkbh7cdJlWn5Qu4hVNH1V9jjPWy2S1WWq2qmOErctx
Bxn7VJv6rHOyyQ28qXHMDipiCa5cMF3KU0D33kU5JmlS8OmEhxbLHDpM7giWeKw8lfFAts3SP1+T
LulFIDcU5wkn7dPWLGvXUBazjz/y7O662mwj2ZccyhKBXzCNshByJM1P89t4Pqfl63URDEWhC3Sh
lkp1k+De9Pl90k4ROgavC9iMWNZqQQ65KgFmaV/kSgUzN++T2/yjfu5KM7zMNSznpjHb0ow/hVPl
jQeWq8S6PgpjZEMIilgAxmSyYKFobWaRYgZRx3jcrCuk0ETCBuGFa/HWphxdFSlapKTuP34lCj6G
ZMKyygqA1c/CIRKU7zk31gyzeelhu/aEKMxAZWcc1BDnkL3RaR4VP/Ox0MYqMbOuWaU/PwnIghhW
a0+OaKYueV4jBpxUZNIGL3xg1UQYIE1X77DQR8gEEYNHXfkmjuA9kWKrRf4gWG6Fumd8Q5YwKswc
Fz1oMWCru0s+YENsCbrrp8o4DKUjL4tz/UUw1JIu4MmViq0fM4bym1ix5OdU/4iRzvpvMijkGNtS
SSIOyFFJP/hxxIS3vqtViXGSzczc6m3TVboxE9QQ/D7EzHA305GrneiGs+QbYW8ssNzpg5Ywc50M
8KUHT7N+VPS6xNEUbrRkNXNUqTMF8bmtCsaLYEmi8EMM0oir0B/oNvKnHO/n6HvJfaAtlfGt/sWV
/Afm6brcKM1FBf5S8vA6X/VmRzpKO+4MI6k+8G5n9ZU97sT76xqymVlZfzsKUyKtirCnDt+uX3bF
MFhF8lCNryr0P0ueU6BlKh0LhZE23pywW0ulQGbEZlqpICPSrRPfq154QDstsveBXZ/E28BV0aLe
3janDL2m2Pdh/0nTxko8XbADL1QqNz1ApWgislfO7Kv7PojMaZZttXyUA1Zn02aL41oihSwFN+eN
kCHcCp/V/fAwgsapuQn8+Xay0ltkIu3ySJjawP1zjl0WhjKli78aX2VSpx5rEYhqNb6A6LK6HTor
RCFkzCzsWv2UPjD8gc4/1QEr+YkZwJO/f8Wm0NU9cLmJY0AIEkiwKVrai4bqy2LVt4037lgjiwxg
pct6QZs2eS7isOJgT0Fhtv1r2/xBjnf9OclvWHkz4I3ri0hFCp3vx7taA0FUVXy//jLJw7t2ZxTs
lCGaNuYLJY9QmXr+MI68q/Hv2PBpc63bJiMLfzYFCiCENJCYAy8WZSzCZh7J9lCg+Gt+lq3UiWxC
TEUqh6ghWvxRQEJCfQF9BisKJH/5t6OuJBPXanWbE4KUmCPz72irf6zvQJcAiaqZfnZ4GCEz7ttG
n5U86uvpcz0EnQANqZ1yp90EXuUCzuOn2MG/ukPvGt7sE46G+oazlTfOZqnotpO1+gXUx0V4VKty
waFGcNM/v0v+4TC4FeKzBT3PeJ/2jOFXvM/oG1rkdvNBRwLB7qzJsRK4XKwerG0bsPo1lOtqpGkA
E4D7IM0SRDwar8m8idfvruv0ZlsGNlT9o2OUtRmCic/AaEUyeZMtOpnbofk4PxJZms8qVmwCwUoY
ZWQWdYlkXcKxAiRnuFixxzjHekZGo9x2Ju0fMdgE+av2RkLUxHmGFHpj85ZogeAGE0IIO3sb3+wd
zg/juVyC2H9/Lr9RuZVq2isFaTlE2jW2dvohhoKSdmf+znjgLdkqerP0DGcCtbGX3WALe2QGgln7
8g7pvUfVjZwRfjQLPzb9pNU9UEYGnGjp3Gtg+AreF2QU630JohXjHHokQFBdfTekJsgzvOsqtRl2
raRSqJWUVQE0Jqal7I78or0as/wn/CNfWouuhV+/cDAqCtdzwCdQh8E308F94On27CKt7vGRyTbY
jHcChqRfJU7IKiQBCcIyP9zJP8hWdP1GdEOr82JXvb9+hZszP+vzUWiUxBWfKwq+XOYPvuroHtlC
Ee7BeAB6Sd7+i742wVJsliozz0khTxTrRS6nuNm/KEsJz0J6ktGYUbtAXobXuR2nrHSFQp8eG1jV
DLvJ8B0Lnyuxk0f6Jr59n1HPG350d//D+cjbv/ZUKQgaAmmehg5BnhHL71ORHLm2tStF3qWDaGF7
MiiPsxK7cfsYaQORsUqABRQX3F/ZVR6k5/PQ4LytE3gRVpsSjy97qHbjM7aMHNEtc5Dt8K51SQBP
qkWlq1jds+pevvUnCOlGk9lsSTzdK1dyyR+ufhQaLWOlj0HKQmZtBlBanNq7yDWsUQIXgHAKoXRw
NmxxV2PoCRBnMO0/AzIuSrn6BaHWY7sbSXYVy/QqtK1ZVG3KQMNtl/tL1y5WYyVEDMJgVmQIEb3B
5p3UqR5VD/fuF36KFSE5Z5L+IwnFlip02aOr120fiJl+BZBqVrBskgAIWhGwpaK29fmBGRmzhFAo
hdUOgVyLOKOgfVOFw5I9FBHDY2AYlctE5uoaNaHNOX7BOfp510ehH0aV1WI7DtaZ2NdRkHUYCorq
cpyrYMbaAwVNYg04fJS3Pn38bzIoABL4QFNBQIHT1GA/xoaayCkGxR3J0MB1SQRYrr0yCngmPu+5
IrqQgZEsa+qRoStxx5r0Zjk/l2ew+j7o6k1yWSS0nhjbU9CCJ+10n4QL+W1u41Mx4i6WwaBnMo2k
xGQCKGncbOG/dZkQW3yMdpMKBLNSuJyCarzH+gpbmJPPNCl4cxyX5xTtpNdv95J1vHK9l26n1bFF
IwviWr3YrcHWf8Jv9tRT7+g/c6f8ubi8U9xEVnQrwxtMXM6qUeohLiFG0dA4jhhqV7Rm5khYiPST
jADxdndWntD85Fz/nZszQCvLfukiWP3OYMBcZUTot1pHcKfPdM+rpuEKbmTFeyDtW+KqdvwYGZhw
BA0M0nT6QQEkGXb6cv2XbI5Or38JBUiTDG46LYdCkvmnIDMFM3RApMR/b4+qW3m6M6Fm05yYRMsM
cyNSGMX3ddVKLeEA8wMvxzDx4il7QokP4iaLcUbx+qO78MKsbjucUElNiAecHZNbwrYAemU3xWA4
Wi9t5tMjYHFNBynA6vQok8QYOih75Vn/qHSsDOvM0W0+SnveEdKxbF+g0QWhJAOUma+QwrFKKlJN
JNaF3w82EncuRsSlM5mmhNnuTNb42L+gDNZuKyrI/kDX8as1E9IpqNUUr37c655wJK01iK/c+JY0
K4Ts8Hxbab7kkQ+9+pAZPwyxQNKTxEfhncnv4fjXWKhnxg4ezA/ScT/epDcfs1vdF3esfNm2KfoS
T8U0Sx81nDFCZwfO1ZWHQT8b8ed1Xd3uHxK+ZFDvscmkLEGdlmiPuudes7fgrj6r4CqadtieKlnZ
z9GOFnM6p1CmwNIe1ENoZ4wXc6kr/q7DX7+Cep1VrSykRkHyAY3f2IMtuRWmFCPgZf+Ue72HVS8H
7OC1NY+MXWPi3+mRHSatot0TPrwV3XVQAXDrsZDzd88dGzUQW6tYBI7uG7qMbaRx0Ag63nL+c7pJ
MA9EmnO0l/4Hn5jyTbFb9mg/RP+jq302wBKN4SmQ6//1Yn4VT2l8jgVjSitBPBc86dKnnt5d//4b
sdCvAigV5zA2iEXUjY75vuhxsmVHAMtliqajdri0ALFf1QZq/CqSUmtJWTStRsc+SsDqvnKnXXhc
4POL2E7KTvKxLpDSbyGQWk3uanQCgKZ90l/KjPGFNrJmvx6H0l3Mv6k52lJxg9P8wBv1oRR1OB6i
PRqRh+0iWJfQozfW8FqVmWshV3VNPaiIfQlEFIrgTV7sOsLYQ3CLaV64XWB1PvXfWCP8G5Hkr2el
bM1iwIaqBdSxdaLbElsgkBqc70GO6AyuvA8PhONWt4tddJ72AMg9Z4HheQ/GhsZcMGCMTh6nOOXf
rusw6xNTVkjSuWjkJXwArnrrjX3JWtXO+vuUD111YKzqM/x9QX+asw+1Z+QjGH+fLm2jRiGEXYon
GKh205RmF6UMfCWf5YqayBSK1FIziS1JM0+SaIJl0upreRcGvScvud3Kz9e/BwtT6JL2PEy8qDf/
5+NFKHAllwxDb8suWVWXnFgovVEz/UUvZQpSgkHpknFAPnlWzMKv3qQXmA4LE7AH7jQ5wql8KDwW
r+GGU/2rUPJdV96BOhs5hyYnQg8cNCZ8fVv6Nu10G9n8A3efvYiPxcvoznbmGLLdvGt+dUq86gdr
1GrDK/r1d9AAtCTSMo+AuOKo77kXUjaRTcWLdkinW7HLZFZnmESZAh1ZEwL0wkKbYpRJByM/NVFh
T1HjZ1qnmx32Mi/Y6IBclmAWSeFeVy6WKlMIpC8CJhFnfOm0h5+AF6Prut2N6V4Qawf7RRjzzRvz
Kr9eLgUuejkKakYef0OWeT0Ux/S+coeX1Fq8ATtdsb9ir6OLrrH43biLvNbRz6z+MpbBpJlKxRiE
GAupyJHlj+muRnYUnMJ37XHwCo9ndLNtMPT9cmK6KF5JWLhlJFAn0SNL9pad/Dnta2xHvw1GDOpw
Pwhlv4xGhBQc5oFl7GowL0W9Xe9kLzsxD/97BuPXn0NhV6yEJcgB8HOkh97Jz9VteiZpaXRG32eH
wWnOuV/7vd/hKliTQiwgU2jnaOT6BbupQOifmd1xeEzeWit2sETAVO7k2AzASoJvfl3BWf4EXSSf
ZKFRqwg2tsT6rHTY62BEaCcvrz/FoTA1hbczbKsspPC/GQm6Xt7qLV92M4k2ysd+0s5VvV/4xNPl
3Ob7iCGMpdMKBVoyt0QKFkgSLvfKR7Rx0J4WC+hBsg7gg7x+pwwLS4/FinXT6sPlShNEwdEuTVgr
oFlaSsGS2PdqJReAiQiFmr+YCLW9uGNVuZjKQcFRz5VpubR4DZnf+GgLQhiEZkaTPTlD7v+Ky0AP
rVZ1UshxhQN1qEE3lTcPaOBiMdqxsEYlpmZlQnsNXAfChZk9Nge7PJPCj7gvnXE2LxXUJ87i/fZY
/NTAnk7yCjy2aRPcIeP7rGo8y4ug0wtypCVBJQFnB0ShhNYvsDVHue9dzpMPBgAOy/Ps65rJlElB
TJI1RRKH5J47LCLiDLMtVCfXAreWAqfjEOXm4eNQqEdDTUHkIUwn9Da7fVx856PoIVGEx//4gyhX
KkQnvBArF+dtsqcb9S69HzGfNb4p76qJGa271GWlJzcouwjGS4qhyxKmGejtiBxXcmWGagxKxiQn
OT41yNh6iduPVv4Uvjc7gvayjV5CWzXbY2CiQ+qm/Ba6y1tg2PyOR76rtZjfhhz19zfw9bOoxzYo
RhzLJa7iUqLyidHhMKQaegY2eIjIPO0Yd7+NIl8CqUijMBoDXiXCOfVUPs8oziWY2652053o65XJ
3yqn8FZy5oM42/o9a98zOc2/n1ag+xfUvudShYNbx1WIHttzjQl1/TgJfsjtBIXlZWzjy99HFXjK
rLclyAEWDdJIxZcztR3o9j5I1ifwsZzLCnzC7Sja/EHwBie0eDN9I+1xwtv1K2cdmnp+QynlAdYe
wQxx0+ymfIdPDXYZu1Wzb1wYFWbWGMML1tazCoMb8xFE5zVeQo+VqP62pVMt0zBUWsyVkZS8+COx
uXvNKf3SHkpmonaj0wnCsMeAV7FFgawn+hVn01jThI5kv4WbCO0p82XLMGoRvnaCYIQL4SNRtWGf
3M8YVhJ3rCe+wfOKX4CNpKBu0wVdojsZlhkM/H3XkWCp8+v39oT1xgB5J79LvQEdTR0phOjf1QFJ
cs4eWF1tmx7ASjwVs/R8rraTNpI6KFdbLdf+TPOS1QG0GZushFBOQFBKSxkRd3FyZ0eXcbr5o8WO
atAF3wnY7IxUfIM6NgeniuHgbHuqK9EUVDVdNvR6jRxC+jN7DPb9ZEF3dXt0JzCAoJzOg4SDuZ3j
UjT5DTJWUim8EjjMY9chPmrkV/7yoL8HFkjFH+E47jTUjk5YPizcZR/x7WVwy61fDOy3IyWXnuVO
Mq7+4jetHIl4iKREy3D+7nV5Tc/CUdvVT+jik/3sZ/Vs7PPKlHexa3xyjErkJo59XQHdxiCKIujU
e1xBF6B3QZWsOkapRWW1HjH09+JOr86nJ4NezAvON7n182KTIf/0FOxGG1xGTu7G7JacTWRcHYzy
A2Ypyec5xsEkcbhRpOEtXppDAk5aM2h52YwDwxPyZDfUkjuFtV3XylHPo6dEUp0m+JFmmtcLvBMq
3ClQWfms7ehh9ePIda2uQ1TKoQPVJX7cTXOc/GWHMcFd9kFqlgUTPVmfmPz/lbC4kNV8Dkh+pRqs
dLgp6tRMJNYk7qbtXx2JQiiDB1dhOeK+UaAE0Z7uk0p9tmf5GBvcyr8A8WVAa3UaHi1s8/C3U1N8
5g7ZEl68BG/NzfAoO+MP4UV/IyaBMNxWFvfWnPoHCS17d+3gpjcs5GIpNgVcCnysRU97mMEWVef8
GGH887qJ31YWsnobm8kMhaeznxh8GZa0GkgKR3DJll3sw7aUE+8WTvH0Z07jShrlUaQZlqXn7UXa
guZWVNgd4jRqTnBD6CLql+un22gwwvdcyaPeKZhpwrQpIY80HvDol4bTGNnVLnSUHDRDYPbHmOeC
DUXqfWdVHiv5zrxd6iliZXQ9qQrkF8fpWD0Qay66PVakEe4W/v76aTe1ZXVY6in2YqtFjQxtCcNX
PrzhRdaQz3aAvZJAPcOga6Y8JxJAMW91t+Fe9DVPctIHVihP/tBvtnMliHIWlLHHFLACVBl0+akP
ZHCnjKEVV0sJVlSe4eZu+wcradQzmwWMCqYY+3IHcq7Fbi/D1bqNYZfmGdXzV3bz6iagKTK2CYtw
PX/bhqmm6DqZuYlUlhsfFOagGxP/hw63fznaP3Jo058Zfb1EpAcnO1ai2TwW4PoSb0OU6s3sTHgo
DP/P3Mmvs9FWf5ETfplrXOfMHRews4Tl3XVF35iTJc/661QUjHRTpsLo4lQY2QaL2f1SmMkDqEsc
bb80Zv6oPHeYkdUdEN4/Xhe9afhXkilASbSkSqoGIdFQgQi+EsyxqkxQA5gZP1lxdxJlRn/qpn1d
CaQQZJJnpRMECBzn92p5Xopzl7EYtbaLJCshNHLE88zzFZ4b6YEVf8R3uaUe4aK7IPR8qzwmLJOI
6vfn/fX9KBzhC6GSVRHy5n0Eh1w71E+Frb0UN+EdqMc92U7O6LG1MIo8P3SnGLuL/eufkXWrFL6E
+RBgoxxUFOv6rDm9XYYca3SGPzOuX+ekgEUYRH3miGPaoWuD7OQsT6otm4ZXgCA1YmjKRof6r6+C
YM7KeemiNpj0DLcafiBD9wimm7u/FxBG93BGU2SGch9uIHs4Zhuv/zko3eFoYE9FwItES/e9sxxJ
pVt9C44DktY8OnhJimLcYTD5+lfczg9+6e0lsl+dOGgl0VgIuUDzGj1WyEGV++mb+qi9x36Lg3Yn
7U1mGFmG5tBNjQq25HJRjUsW6pPcvnfdUWnfrx9r245/XSaFMWNQLcVAaFlFqbDlUbGZYyisQ1Cg
soCppxoMfK44S27kGFxoY3uD6Uf3+kGY34fCFS3r63bWcFlYZTXYKfZlpPvsZnoBu/pd1Zr4bijB
smpE26ZVMxRdQOLmt83CrTT2fFMhUc2Fs5NWkt8uXeZM/RKbGkh05FHLrTLGxqBG/bx+3u1X8CWZ
eu41xzfZOCHFUQi3RZLslLI1u7pzFdZY/L/4lV+SqKcuZ2rHdRKARfTyc/EJmkc3PEb3vV+62FRl
XT/Wtj7+I0yn6hDLhB6roEHwVUTJXTgvr+rQfFwX8S8W/UsGlYPrelUSxBYHSvwYG5lzrz3lpwH7
oBVPRigSY6qbP3M+62jbmTflSy7lSZSDWkkc0dARzYvZMT/PYG3w4n16qhzOK+0G0eyujjFZSNph
WZC9/Q6/pFMvXaiyKtY6nFpu3Dpu7Gm5GQcWG/6/eO1fUqjXnoxjOo41GupLoc2cPivnJ15qf6q6
tthzaGBxTiAmlhJziyPLTWznYi/9ZHxfcpLfLf4/v8Gg7pkPwzqvUzyNBFQZNUpZ2M56k1okjJ/e
I4cVaG53Jnx9V3pOd64S2ShUgjzoohbNELxvmQ0iIRsNV7v0hLXm5+hDN5uz/K0/cLtaNwuL1eq8
mXZb/Qbq3qepqtMmw7tplsZZlPA4p1Jh8hX/rBriZOXhwHioDOQzKLiVxqhrxAICCdUcmWdIfTI0
yspKbBcmVdh0WUDUJNC0EpOkQKH4Sxg4OpKd7slcw+wIsPshGtcXP3wn2VVi99ED95Le6qD3G8EH
36HH57pibb6g1U8hkLzyACQw3sVtjwBbEEEAp+77+MlgnXfbjK2EUN7iXC1Npig4L1m7dMkveqTV
oTn8Nb86efMLCxk2TclKJGVKRLlVu4bsy5ZG1eSjV67KrJ57LGsWOmzqzEoQZUlSeZjTcMGcbKwM
u0xEWbEluxArM8BgSC9/T0Qvyb9f/2jbiPQllO6i6XR9CfURF1ocO186kCLAYiW7/6ElgODKb7iz
kkTZlTowOAH5UEQad39F2vkptXI0uzqlzY7qtwOplTgK5iKhStWBdDq0TiaSUZ8dZglNyeNf01vs
6GQO9m7H9yuBlAXRIymq5wXn68DtPRzJmAHWLp7geN/MNjZuv/+R/7sSSIEaugDSqejw6Tgku/Ok
t7jwVZn+MHL6x17QS+66cUbmLkEHjATeXgJmgS36y57zCMcdy1psP/AvpNYpFNHjQNBBi4Y0oVye
plH2OLl95TGnN0Uhb876YmvKNJnDEvpFwj3mrQiyoMRdNAm0pUvp8AlrjxTLw9MpzOllYZZSkbgG
d40P6oUTGCF9nvSzII0vMwrO23q7ugAKboI2FlOZSIvQxB94hRvuUytwY/DOkhQRs0uS5VJSqNNq
c8jHOcyzHlfTs7xgNEYPBQxbpYp0VBPpZz4qS2iKcvmmSgG/iyupsqSlKvejkt43Rtq9CNOs2wxc
2kTdr2swKE83r2YpEonFVszltXiUCVu0rdxrFmc1P1u/divL8FmtBZsIvBJKQdSk6mk0GLiLDK5v
jIFyBQ0UPLJX1w+3eeWrh0s5B03WiEIyExJOtfe0+A08BLvrEradrpUI6hlVRrkkJcnuJ37jTqCh
VcGtP3Wm4SjeD+Ib6Eh+jPbHcjJGNIVGDssb2E6BrH4B9Wqwi3bMUxR7SWLwDi2p2M3qDDe1Ne14
f8IYhfRR32CR+tP/wM/Cul/qCZXzmDeSjMO3PwVXtvI9uAEsrObwxAstCTvO3Y5dVoelHlGOXbvg
CoREMHeI2N9VeypG5X0kXzCwOMOz7jzDL87Iz4OGn+XcbndNfEmnu9OaHqS8PbGsw2sFRgTCiJKf
5pt5NEOvcxKwSCN752M8Hg6/8sheosEyfXRDmp4G7SAU6FpA3IS28uYxR8tG+4qOdmfw/pcjE+W5
4kuolHEXGx4Ue8TWCvHgtvJLKn0KyqlrjnHEiktZoiizni46j42QwGOpG1CYb7F6PIyNxZR6tfPy
EuQaSTCG3vX3yxJKNHzlSzdLNY8hCR/KYdAeoiW+L8T5OxfHqmUg6+0KWVcyEJfxaFQKlGL+bxXm
JP4kKqjDxQujO4AlggKlpAOxFviU4SHBggdh7Yj8t/92b+ReV/c2yGjCbgPoBSd/6LW/dLdZ8U2B
F52+XhfECHbopQlVUMVZWkOQ3mqm2g9mHXwo1dOfCAHnDy+gGKtcXIXVaVrsgcOiHKTGlRizUu3D
VESmzJoa2j7JlxBK1QplFHNsokZPY8jtBT18kesC5MygO71+mO1GMszD/n0aSsEGbCBv4h4Pid93
/ngigy8jKGmmE+nOvy5r03lYiaIUjS9awWhTogY52jsmV57dWn/HfJtzXc6/mNmvM1H6pok6WDNI
9IQ5s0fiG0c3KhLu6VOFFY6hQ6zO4sBxfOkPCVj1G1dkJd6339TXL6BsHXh++G4iC/ykVjlrcvlD
mQJGv9imV7S6Tcq4RaliKK2OZxsE5a00tDdY44iltEkemYUS/yj08MSl2skIdP/69W6eTVdkWQHF
m47LpF5z38t4ZQjh0ji3M4SKYcOqo2+LwOyNgAyKxuvU2YRQglNLCqRNOZpt8pQOKkPvGRJoRxYB
2f+lRUDH2Y83SlcylH1TwNfn+X+kfdmS3Liu7RcpQhMHvUqpVGbW6LJddvlF0Z40z7O+/i66991W
sXSS3d5vjqhwQiQBEAQWFuSCD1r454Fx6CCv0NWuO15RWYfrB6HwEXJxZ0GSaRgwfe9o2+9oedv1
H+ZEcePtv3s2y5Cv9MYJS5RCRCESGL1zhXD/GzJzH0SyV+0hVJsm3epjk46FXkG1QLpI7MpbNCVK
f7f9bLMg8Qkb7z1Wabz2ExakX0KMYsqC9RKfdDQPK0NtlSTJsxrGqlepyNiLZCM5xei6Em116hyO
Sg8kvyqGeERrDE+QxqlfasRtQzDCzCqI2X4JYrN1klsdidbFKBXB8AEANnOXJIAL1Q/raXkBQWZ1
Lv34HY9c8lFXM8SIN97b0PK/DlV2OnGdDM0QwiN0Php+8GoKX+h7BzNfSq9SRCuq7ZScD8nqjqUT
zm3RdH/ICkxQv0Ug/f5/Ml6ZGQCs03FTCD2c9dk1o/dj9Uj7d9dliC+9smm/+rE3ut6Q9m9kLx7O
/CLaikR+KL+oiCYU97rMYD/oYTcZK5JDRvgX1zH/enbXKT0TTQnDEFfLmwUxTpgtSBUcOemVzsjf
d47QdNCwYFzNobpLfvSudscCcH25KRgA2IH66vnMu45pI1gysQYPmCQ3oH75Ero60JXNn7W0cRA/
Oo5j65bcuMeSVuOGLe7zu/7W9KYARRhvORaPgvhFlYnYt+WNNMkNlumagWkRZzZ51XOPVzEa8MEy
BBT/MLm1H41IALe/wPRKD7xryhvRkl/sZn0smw6iBUO1darAF4GI02vB26P0wbuquZElnRu1qtSK
GjyBOz+6FwT05NOagRJV9Din9/W9Mbv5lz+ZTwWgyUas5CkRtZTLpMG4rSr0jPJMsqC3T/ZLPH7N
ptgD1vu6oe+q50aeFJLVdcsyrYbu9PYERrChDeayfrouY9f2NjIkt6jRjIeZU1rHpl+CuEd5UgOt
tt25c1X/HMvCX8bDdYn7WeffIuUMyuRknUnSX6fX3nb3IPu4+VtfukNxdi72rX5j/ZmP2QiVs40s
oWzRsZcGpkRPIGNd0Q0gCCX/Lo/2fp+diw+Cck/N6KtcsRRuRZUZAySEAGj+lhZe+2EAiU1Yu5jY
Zn9Am83jdA6RLZw89l2x1btXxWbVUuS1RBhqWHfYagHEmv5aH2hQPIEOrUPWitvCLRzTpwy8wYNL
0b2mbE3dp0PYfIDkkPr+/5vM5BnH6b5Gg2p2g3btd8ldFQwf/+Y94655GJ+7R667ZeSZN+qS9O7l
v/kMyTn1PCXroOMAKgAbHEyYiviBzqp+ov363kaM5JcKxjHUTsd2p2fRjm7ctCeMrvzTi2sjSPJE
U5hUcypwwpaF2bSV7ne1oXA++ymEzYNQspgynwqTiKIAEP5PghzNdnv/12xz7w8d+u/Hp2Qg3DSy
vO4gq/3MHhZ/uM8cAPKNyBW0NdV38Dqyn7gw1QA+8cNvQo/NIiUDYWRIU2PCiY1oAoCTLd9rvqhu
Wx5mqy0n7cN1g9zXw9/rlMwhqkvSzwx6uOT9KWITxjHPhldj9pN7XZD4oWvrkhSeaX1WI/YAizmf
uRs57AfvVe17qsVI2t7FmVOBJgyJH926lHYbGCx8KnKVIqrESLqeYuh9tYYQk3Vt54JixPYGI0eh
2bFV0Zr4qbe79t8EhSOpPAZ7sapqEcOES+lOFArf/3CS981yn3TB9QP6P3zFb1mSyo8AIzrdAFn5
uT/XD/xMgvpeP0VHVX5uv17imJbBHIMANSqFEWZadzMHRBZeab7ldzwQ9b35a3saLww84GAYRvew
aMbDWF0FNnc3UMOINoIObgeDPSU1zOpmTmKEGMcpNtF5Ry55td40WnnmfFbOSBG2+ub0NsIkfSRm
V9gkRzQvMG31GdSpd/wRTeCH7sN69w9u9d2IdyNPUswZbbxTq8HGkqI4Y5r3bVtndxgZ53h52Xvp
4ryL2OprKJK0sXbfRSlRGPl+m8/mC6ST5bPdmnGFa2D+7JxmNBZlJ3Zj+gPGI8Bfo08bOGTjLu3c
JXH1W/uk5HrcdTObD5Cix4xqLDV6NCTol+wE+sOX+jR8Wz1w35Q+KLNzFaPGDlMoQvDfAuX3dUpS
Z2osrLg/hO+0b7HlAjSJF9VwWNGZJmL/GYG/CiihUGP5xR3RlHSZyPo5ZudqeefFTPeK2nab5ZvC
LexeSJsFSm5Bn+iwYgaFuJDYN9uvAiS3QSb0N2uTqpi5G/xvhEm3n25MxLAFSdSy1gcrX7zWOidT
66bjDUCLnpXVh+vLU+iLPEoOCfwyIaKrIy0wIhpQkimlit7bfce6WZTkc5ymMJkmSEr+c6WHZ/2M
FvpjijKYf305u1fTRpTkcZZqIu0kbtl81H2q1wEpLdfO1uN1MbvX0kaM5GjoyqheDpg0v4xp0Mx/
hQU4gQk4BKlXUVWGez+HsJEmOZVyaO2Ui0RZh54G5zO4yL0CLRQvjRjqdmhBnSbgjdFRmUFQ+G9L
ciZagndoJEidepAQI6QNogu7x6AwD2S174ZTdbq+q/u66Bjc4dQy34y06ZK6M7MY6yyH+VhVy93Q
rgoR+7gM57cM8Q2bVB0jfIp1gVfv/BYuS/SZjiNGC6SHHqOrbhuoZfUiNvQf5Fb3EtWGblKTcFAL
v+HF7dI+Tm0TTmsJAfDu0oMdagFxmtp1Iszxsuev/QRez6ryylJT3Ex7DhP89jo1QOuMSZfSUToj
eI8wsQwZf/bJMXI3bh5164vJFB0j5p7KGAb4K0DCaiK9JjkwMmeOUVYI38nD9GydevQq55hddZMI
Ru0L0jNgYlsOogM81r3lg3lavtJ7FTnaniJtP0I65JSDw5MJ+iUMunOR43TDStnbvudpLPxfir4O
8M7KC22p5WgFEZ7mtj7DNtwuGG9w7R2729YFkh3MRyoqw12gyVamtC7Mp8hTkgh7BMudlkBtGwDC
IozgGA76ob7AoaoegrvkEVuZkvPuSjbqtIXSlpW7BOG7/sgDLBYGo6GNrLuPPZTlKw+dOxip/FK/
MwKwiBogO4gOmoLlb/cBvP0Wybs3KdgEJgH5tIMZXWxitGWPJzDqSjeqde86XQtER4xQx6DMklw8
3vN2rw+QZbxPno38uDwTiEtA/94/a7U3De7sCUyi9qjEQO7liGxYD3Ms81ec/tpHpYVZgN4PYfOM
J/ACptjn6UvkI4h1m1vxKjA/G37u21/B3Jh+UUWQuyHsRrpcse2iSkssKjLWF9EZH50w4pmd8BKv
oGvi9d+dk8f4xE/5ZXmvRi4rFi+/+CJUNGqMf8W4JJKgF2ShhWeT4X1nLY8xxVhFZ/3C8/BnVCFB
d/362a3BblcuRXpgkLb/DioR6X0W1No9pn5YF4wj/psS3rsub88l26BWMojpOKZJJA1j5rRijBpS
LGvbBTUp7ybN+OCk+UsUsvxP1kZ0DMHTGfix31R0BqaX2RojUy46JJqnv7nvxGBp3AiYY6hqa93d
SwIGIcYpM6w3yAKtjo1BA+RJAFiP0clwV5SAw/fc/Zv8w1G5hj2XT2zTtnQbaAYq47eqMszMWGBX
xbtnACFd5rFgFRPY0Ng33ChDo527nJgGZ44OJjQQO0huEaWldowS7GcKJsFfg5CAlgWbwh8B619J
kpxe19Y200UQ1vg00J/bMwMmuof34QMYzRG0HFWPkL3s+CuRkmZqQwb+flBqHsuEfeVcO5UzWKhi
ekYq5kFnPzWD3iyMn2bSXlBbPfQDmoodDP/rbb90lImZnUcRERRc4mwRWMtXbThY/8FG2EGIfpf0
QG7LY/xgpm4SiGlXkVe+A7NpefkHZIPC5qUUBrEcZlM0GDmYZyDHTWG1lLbYiuUi0O/hGYSyvmC2
Eyzoyo3fcQkEHt+yqG2j602+dLIyy4hORJQW+tk9ORa+iJuYx77Ef9mf2/v2FxZEObBhx3gI5wRB
G9dt0I9JypxENEHWECo2eTrgu4LcD6yKj2BKwqytKXaR0Vb4vl0VQxhqAnZETJ3KbC9mpa/tZGFf
deI6D/xSXMav9mPx2bkbfREflu/yj9mn6w53b5mOSSkaxRysU8bx5JZN9axGyJaZHxj5yAbVgIS9
AIU4YNFgFhgSDV126WOXhywZkNgjZbW+mKx14/iuoNp6mOp8vI+S3jobvRGjGZeCi3rqwLmeVSoA
ye46N18hvReBRhgnu8ZXaHGKqmjv0VzhbvcscrtOySps+IG1E0l6y6oQXWv1iU/6w1yNh3pJHhzD
9FKu7NXaXRYCMo7BIg41ZJh1Ss0i6meozOT1iZu+NO+aj5ofHlFDDz/bt+CU+mh8/wONoTAJZuLd
BvuQIrGlyIxxwU6aceSu0V0Vq85qL74m8C94DwLlakBzXovIG7MNqYhpy1sHAX12Ke7wknjfYUjt
TY5X8K+gq34WPVT9lzECg3JzzA78HgMM/D9Y7OZLxP5vnsZm2xhUFzj6yvrA6y+aik1gr5OIwpFz
BxE1rs439scHa8xEeWLy1iPIbX69XnT0Elm+4Ei5vpq9xxIlcGvwLoy+fYmuGd67vzw3mqg+R/cW
nJrggmgOJMif2A91TlJ4SemqeCVQ2j/gPKqqQ2L/qHerR4fUq8PUM+c/SHG9EiM56xbss05Z4pig
UO443VvJu3JQ8l4Ktbu2GCnqAKlcO5SRiBfR7pR7aHV6CF8AWeGxa2QXcqnQyWGpgJbKM5MCj3iM
9YYKDekPs+UloGkAh/pNeTN9Th6Hs406tPIi2vEqr7ZTcpaLAUq8pEGgyoAfYX0dlE0SmKmduWGO
ce4kwT+q+YaDUoelxU04pzdO6Nx16/Acdyp8iaxC1DTgtx2b2LijwCsk7To1s2kaFjsP+rhevGgN
L33XfAkxjkvxHpADDVmQtNFaXsS63jZFsILv09UjY/GbYs4PS+7EvtXFoUKevMuyPGmXI86SMOxp
HsR66leABlVMNWVFJULy1SXGy0UgRM8Drr/02udOP1x3KIotk1uFq960tGzC78ekB23n4Mapc3BW
4mdDr4iOdtWAmKjQORzuUu58KMwsW9JVy4MWM96G8c7WMQ60aBRSdjdsI0X8fePvl2JJIzxB88As
H0nyQvjn6xum+n3JUTW6vgzVig3LZtNzaOgVVJFtVEmQzGWITVxXlZkHU/29GE9J9Hh9BbtHvtkh
yUrmqGpClkVFENGbkGKgFnJccfdMUMC/Lki1EMk8wHlPaIUJhcHcGF5c37NB6edkh/7LAjdrkcwj
Hgva9iNOI7yLH7XP4zm55J/E7HT9NgGtnOr6VWydDMtP8TQmGHwN5TLOtK5uzPbUJ+lljBVHpNg5
OaZYqsoA7hBKzOvkNNSTH6MH8frh/PqN7V0obd2vNpiNoaTcbrlmQQ0EKR8HuNGujyBDsqczWuLQ
nXwSIyHFqHcHuM7q3GeHJMRAZNXFL7TtzWeAwQ2vNGCWUMF/ba8M1XwNFTr47Cq03JXkDxbNj1mV
/Aipdpu1pWJrhdK9lWfhwYmmJcTsEvbCYB1PbdoXQbnoL7HZoZaW3JvVcqjb9LmuAQfO++D6VqtE
mq+X2I68hU+s6mDqEs+IHjNeerRjhz45kfzJ1lUpv13tYb+XKG3pqoeJNthWHqCNyHVKv+c/ry/o
Tcz7S3c2EsQXbHSHYHKsHU51EdSj8a1snJtxTO/WlB0cZ7id2/6GhDl1K3P5zEJ+cGwetFX3rPgI
GRchf4TkialVVtY4T0VQLIlxrAua+lmfzfdkrIYgpBbgh0nrHCqM7D00q7G4dROXxznJVV5Itd/C
a2x2w8xWMk4Zz4MaF5uJvsGhbxXWqtxxyWkPs4XDnIYiYAWI0ewhxXij2bN646DrGfI2hANv3Zu+
2c6+k9R3VgvvF6uQIG/qB/KeSy59bIw+Hta4CIj7mQflS5cFvLq10wC0TgcTHdHUERQ8IJFQJyd3
ff1G6SRfH5l0tlH4zoOEe3oJdBFao0D5h7FAdeEPhxpTSZR5yt2Y5bdMGQcyl0WUTD2cpB5Np0Z7
LsFGUdnZ4boqq6RIPknrBkxgi6HJac8OYTgfh+iZhirAgsJe5EaLMteHlq1FAVtsP04r/2Iv5n1e
2Y1bToWvl0mwVCg9sdFHxeDrulJVVkC1TMkvmSTpeFknRaDlzX07G366RLd00P66vpt7lzQHmbWF
xDkeQXK6MQSOr6SRcE4kjdyIVG7qvNSkqtwm1RTAsz3T52hqIgDsA8sgUzWxSeN2rJV1YCzJp3GO
wIaV1wpvq5Ihu5cy4V3vOIjXjCVzG519XU3ViPO9o9muQ3IvhRVHSzRVRVDhFe7N5vAtmZJPQ90o
bl+VHMl/8NZpCQr2uO2NW8J6zPa4oaGhuG/fQHOEl9quRvIUYZumiRXyImgcjC4pgK4cIosc64TH
D31oAmUyGpG3xnX3GBloEtRIo+IKUxya/K6K+nSMCS2xUJYAfbvo6HYrlCw2+k4wgxjGgZKblsnl
2TWLk5ch5QZUPV7u5jSOD+VoF8eyKJ6muLkvu+EGrfmtZ416c9Co/S97/8U+b8VLp9lQc6KaeG9n
cX1c6toj2bfrtiz0To7WthKkk+yyruozDp81Z18mx3B1gOKS6azxm7pSVb/2dPO3LEeeQRN268wx
qQPjprj+2VjoebLap46pxserxEjOngOMO4DIqkCIontT7Ny1DTmyVnE0b9C4r8/G0aWgc6rRCcJs
sXMgiulrADnY/Xixz44gZhfTzkw3/ATex6+95pbBn4RE272UXD01K3T+9lD/tjDvUTF9N5ed/7+o
Bkofr6Mu2qRFyBOI0JzQZVHilv2HJkQM2HRezhWlgb07ZbsecaibEA/9sWHHKAxNcJ1iKpab1tWh
QwRWtYtiXTv6QU2UmAHRYDqMV3LFIJkPk4JThFhj+pgkQ+l2K3sHKrCX6/u3Lwf5agNlORS1pSVZ
LMbFMhp1QFdrdPFP5zYe7NA3k65R3MgqUdINtiBI1zDLqAjMIf/grNpfYR7eZHOiSJzsvLOwc79X
JO0cnhlIXiWYF5cnqFHlJtdcMuiZ25vzjMxr/AG1kAupVSm0vevmlVzJDa7rXOoWmNgDs5iOjdOg
TpY+saa8A+PX965DJ1Q53QO8dZjT5+tnuOMeX0mW3OPQkdkCHr8IbJSzE0cPojbymoq4GTP8sp0O
18W9qQTCqWzlySiabMyzqoXiBJjX+KPS9OJk1IkZZJWZXuY5J9/6QR+PlM/VU1RE1G1Wrt1oiQFu
bMWX7Nyvr75E8qJ2vvK2rbHyxgDv9QD2gqwNTw02eUizQ5Y4g8sbwl1azngvzF8wpfe0lglGtcTo
Nm96Q5WoFVst3VQUpXzch+B0YbrcglBGWTIPxVwHSVV9BczA1/XqyeHTY1Oi6MUWf47TYzaN/vWN
2NuHrVjJtHqDFjlLAAnuDOMhCbmXNPTTdRF71rsVIZkVz5qWshoibFsL1mEAZi50NXS2/W9iJCvS
I31IpgL+qLMBem/qwh3T8kEniULOjit/dVCSzWRGUQKgtJRBmYbhYxr17GPYxmbrOjHqBblW1Spl
3bPSzQbKj8iuX/phArteAN6pG6MdLrY5f+i5dTuMzV2upQqVUJyX3EVQGPk6DxmpAjOyXgBmsrzV
IK3HSK/aSpUkKcbQyi6cFn2sAx5Zd/VC32EaSw5epixSnJlqB6VwQqsX0Bl1MK5mTYzAstb+3q5t
547SXvdQ4s1QwWvN03WF3PV223MTtre59HOb9EO+jm0Qo51U427iZ4EVdOfBADxJ1fuh2kvx940w
pxwGUq6wMmZj5GTTniwteehq6ikWtSOHYcq64BVG1vUN7IiiT6jKdNYECyBz4ODAiPT3GNYDNshv
2l3zoXq/1KADV61ObJXkHV9JlbbSCnsrN1Ikziu8GHygZKpLS1KmWNyeFMsSAD1KbWbLPph0ddTH
s16h/td9McPpR1h3qrbyHVVkWxmSwyVT1he2CRm4dkd3rBwUsSrtZ2enPdLk7SNlvYI9dOdmQalf
TOeyMBgTjXWvNWMdzWJllV0FrTF9jY2RuRG33hfghzmsbEHGgcC6VyvHpGZdhdrdcZavZEurtUlk
FHnNMOl7GchTkk3FuQd8eHabWl9zN9USVevOXorxlUjpujF4WfT12pTBdAEgZj6U34fywBsPY95P
zSH9qy8AjtOAlC7/SaOu8CSyom43W7qFiox3c9PC5vP1sT5bINXEWolXLffpveg2m05M5UX3/Ayj
wDUIYDQDI5YUy+CBS0dMDqtQ412T2yKx4yPqJXgc6l110DLMDSyBzQaQpfDKMMy8uWv7Q2lhQvd1
37BnPtvvkNz51FWhZjX4DqIz67Zn/fQ897RWGKnx62X2Zo836xVnsHF1BkkLOy9R3RppomG2e2h1
wJsPQ7z4kRFqL8NSWKcBJCOekRfZcmBjph2WWjNvaVQYbqRb1Z2RVPVtZwKP1Y5J4SGzl52XjAtS
oaXtwJlVOtRbnKV/Z0ZFeLCHvPnc51nuRcQsH5yxA8adc/DV9S33+qYsD06WNF8A/DU8UpHiiGmm
jttHnF/maDQPTgJSODfuSf2oZ/EcDGVn3egZ6ZH7qOqvRVQn36PBXj9yw2hTN9Iy1HjaEO1MGQXe
MKN4xk3oYTzmpHPmw9JF5mM4d/VHO0TfijFY7SdjQQelPYT1jwkTuQYtrgM9zMdgYYXlpqBPSl3S
tB4iFjfvu6/LXH+208yZXcxq11uv7ZCCtCsaww8RuiDRNZern6CnuffQqZY/x1XcOwHh9gdQA3Yu
ErzFwUZKzCsMa0rdvLYw13Fq4yAt+8at9Hm9I3Ze3Ifp2h/1ticnTE+OAfDrKkyFMhcjwqtx1j8m
SMVejChZvq+5Bt4DY130+GCZiLLcCbRPYIBYxzNYRrhz6PPY+OyYKGkeh9CcWr83Jv5uRB6pd9th
ibAypik7doUBvVE4Zjio9+kCKS4Z2Ag0gl6UQxXol/m20X+NUi5u7WPLQJKrKmjuusyNMMmKrFGj
QN11sOYhfkdIc9eU+iUemwejq1XQWuGNri1MsiTeORXJY5QnTFJ7SZZgEGjiN9GTIQhNyeJmSRZc
9xF7hSgG8Pt/91K6yZekq1s7x16K2ckp2oSOVcA8TJitzjjOTBkX7W4nN00Q+WGYG3Cor50FbZI6
0QnkpQs5wMJij5gpTq0OP7O6UQ2F37vdkccxxXWro0YsXT7WmPI8ieACQxbbfl/Hieto1leuTYGu
jQ9RlTwp9nPP6W4lShdOaZAxCpO8CET3U5N4hS9w8MXtgOmq+mH6B70oexHgVqL0AAIlaMgihjU6
WvWejO3FitOXMqLH6yvbDVs2Xl5SFNNaO2NasyqoBmr7bG6Ia8MZnsyRDE/RAFw2A7f7h7yfokeq
VaqOn13T2IiXoqY0hZcq7LQK4HqboLKcxO267tZcZ6Dcpud6hRJ1SAVcX/Te3m6vUCleQryJqdps
qYKkpcHA8F7WtA+z9v66lH0jJDYzBd3CW/y+pbM+Z6hoBYaFUnM6Z+cRTJRR2PvZRH7itR5Mzngu
w+KeF+DRj3F1DOALuP4Ve5pLf3/EmxJHO498juB8or53Wa1h0NuiEPEGOomE09bbyFSeWlny1SZw
ptHyJQI/KYYHheCYxcQgXTt2QzCd/0mryK7ubHycKLtsApQW/PkotQsXHprERYQweYVOwA9XlE+a
gZWuJLltGar913d0T3sABOfigrCIKbf76P0Yj2kelUGrfe0RQIwYfYBGlOtC9o5tK0RSUTuK07Yw
QDRCovkEuuPC7Yzi35f52FaG5EYjK8M84RoNYHadgFS78pl2imZVXuVNU5/Qjq0Y2XdOujNoGWyc
YPwZ/1m8o+jzQCvNUXQVDoeWookGFL2HGkyPf9BFI4uXHCnXh8nUC5QZ52+TL1gls9ntT4L/mP1I
lPwqCuVgklJOnKZoJIe00bzlTX3Q6k+OwxROWyVEipRaWqwg1+uaQCterPDY6i9ZrCilqERI8dE4
8dWZWohYo8dFN918vI0zVWO4SogUNTT2XOb1mHWBmQ2V23bWmfSLr2UqxPGbzntJB5h0y6GYl4TR
IDLwCJftNb5L+uSh1iYMPu6Tu8zULkVHPFN0D4eZm2jZ/Vibp2zpvTwa/GKlPnPArWAYxrva6Kbz
dVvfvSg2FsLEPm08mU41YKBEMclIPtbo9KrACLey49RhlOv4ZdJdFbO+auMl7+L0oTZPeMgES34Z
1288qr3IbhUubDdK42gwpabFQOYsnW5nUjte1xx3QRK6i03PGp0OwJEsSxZg0J1/fRPFJ8tBNuPo
W0MQaoBhU7IJoMpzPpQwPNrdrkCydvlTa57zxFRcdvtb91uOZBhRw8LWGSGnJD/BeOVyMOw4ip1T
rUXauaXQygoZiCKw5mMd6269pK5ugM8yUbXfqVYjGQY14iJCpgjQBDwmR3IWzOJhfbp+NHvxAR6d
NrFA/GTSN+hRuxhqwPtQWRREpIDJojHMRXcRigcrCKcMB+N8tLOyz+ANPRCs/pVYaXEtGnR4XoRC
rL641jHDIHtaesM9hhajboF2+sgbHSSLcpVj27PoV6LFvm8s2irZkPQxVmwH1hHYrfC8PHagTDH+
KtC8QmJFSLLn4JCyAD8PusVAGkAl7ccE0FwrWyy1Pzi5J2bKm8iIeYANW+43GqNjF9ju1hMXbJke
1hfFAQuFlIyPWzhfgrvMxKtFiiTmESPGcq7B+O4WrzIDdkwfHK/3E+ccon89UXerirO7JlEKKoww
IV2aQaIYUsTwavBQXhANa8aCpfLEFSOyLCXj1E7MiYWi9Zo4QK29aWWnfVpYqYHSatkuXtgSj+jZ
4HZJdbM21WUALOvY6fQHJRWepGw803KaXESM6OHBbIeqqL25QuOlUdPnKJv8nP9BWenVB0qevXBY
U/QVPrCePy3J4A3ze16oqPvfdNgLy0Loi2eNY6KaKsPBLYOPadgnZRDfLiDf8Mip+RGDD0NM+iEJ
ZiurIP1KiZItj0OtLXYEifltm7hG4oKCw40yN/Oy2+LcOv9knvOuVm9WKRlxQZlpmwCvBEOMpkHd
tyPMO9RCb6p/cUKG3B0zX0W0vesst3srnWAOfFgyU5xgf0AapQJ72yl9EOwX1ehOg0D7+87jHyCB
Xh2oZMBkZpae62Kp2c/BussG1Rtx56J5JUCy17CuM1JUEJDaGFT/hYSfKxSzrruhXZ+wOS8p0md1
XaOLDzKQHfLY+kGzFDWe/+NsCMVMDMc2gWF57dYBKaozh+NsJm9ZXOMYETjZGE3ycXEgF9PlXzlA
R/8+4gDQyOQ2YxROVvbtrVlH6ZqkZZB0t8ZwE5m3C/mTG3orQ4pqTNbkGXwq/NpnED34wxeQIXs5
E0wP4OmwfjiH+Y/ujM2ypCCn0JYVuDAsC7WLMLAOVudF4Pu1cDFz1/JC7TDdqC/mXT3cSJX8SGJT
UCCYkGovHuYHCQYNEEiIeZEgY8bIrtUv8UJUU8uq5Eq+BE/krB0syE1ztMaDl0RQAlNQtnnhoWZw
JCeKWQRIdKtC/X2d3axY8iemqY+smiB5QlwwzAdymk/gtUHoZVcuXnaC6VM1zW+vPAidBfYHkb/I
f0mmCNb50QAsH9vMPB6YoJLI7kbuorMcngxc15hCN3yfQTztD7it/et+YP+y+C1dhnKsRcn7ycwg
vYZ0YoMsStDBp9hxl7vc9vRPKpk7Ift2wTKcYwzTKIxKswkK7f3YftKnG5I/d6XCTlVSJDNtaBmL
9hjcDZTc25H9OFLjgU3O02pOqk3c19j/HqH8fGsbM58IwREyA56OegQR5DdBCaJ/F4zI6eLV3tB5
KgyCaomSgQ7oMMf7B2dX6vR9PuYfy1h7sahxyXmsgn8rFUW2ysrQ1wxFp2Ad3zMXuCIsEDTotZuu
56VyDc8+/dn9vlFOyR55F9esmyATFK35UfdAbo3J9XC3JljbIJKSE9JSqtPcjWU2UqULPrUqxyoJ
tvWXty38rhLeFm/LxJtQwzByzMgqVDeXyg1Y0q1Ps2F1linH1fUsSNPyw0A9UdkDf5sOknlcLV3i
m0A2E0OZiVMeruSD6tqwEl5ho/MBdPMFWsv/s2Tx8vvPkpUXjMJqbCn/R5gz9GEBP2AtP2ywS5Sf
6n/fdmqCoweoY4YMtGPb0sVJ+x68mLoFftG2e6LlcJfo9vm6B31rhBCBtzq4wdAIjpbP13HOaEx9
tYQQkU/3Y1vegcvYawx+N5mq8sROdvi1KElFtHZaF2ux66DFyN38Rf+IYak3mb98Sfzx1B1X75Ye
V3SjB8lxVGXyxW+/fkS+li1piJPXJSg/BwyTHJNTXCP6paNnN19yh/lgSUARPzpe39i3IeorifK0
i6YbwOZSkDrQFnAcDcaP2iwUIt5qINJtACAJfm+wkcndJqQF8WTDY0DHot5bixi4hXS6sIp/u76U
ncDCBEkhCN0Ad3JQ4JL0MNehhCPm3gVmYBz5c3YZT5m3fFsOER5job98+vePFJPYnGKkHjhVDCL3
EjSFMYYN5pjjkYIx91HgtImnWJP4ZkkjXomQLoQe85/nHnObAiPyVwywRYCfXAaCcGk6tO48/pPQ
cEcnIBNtHmhNQ1ZBrp5ZBer/VjMMwk/piNHS6JD4zhMYdhcX6C3nGWgSZJAUS91Rk61UGSRuWNow
FfU4BFVenLXWOhgVv++X+en6jioWJ2tjNhMwJVjmENTp7UwsN65V9ILCSN8e2X+3z5EcyBAzAtYW
Y0Dp/1ErhtNICzdN3zsoc0ZW6xbF8AhI17/fPVDpQunBWgZCey4JbcmwOFU1j6ggH/U6P+XpeDDA
ZnJ983auMMHYCxsz0LT4tu3eyorcMic0Slftdw0VibX7kFSLO/MXY2l84KHcpflWjy82X/3QeZjW
r4oPEAGltLmAYQvWK4sz0MJI15kxG2KV44gKTf9ConJ00UbhpnZ93/HGj8roW2Pyn8k8ndPcjN1B
K+6iJFsVu72jRCBl5gxAAYwwRUiKr9xkU03MyIjztgbIyok8LTfve5r9dX2lO+bwSsT/I+26luvG
le0XsYo5vDJzJ0Vbll9YcmLOmV9/F+RzrC2IQ3juefBUTalqNwE0uhsd1qJcQSeCjYMbIEIsE5ML
vUr4rESsaa8N64IyCNCXJdhlGbbz/To6tE2lfVEDABOY1p1+VAyvcFa/PC4uPxw44S9GozeS4KhS
v8mk6/8Yec/VIoZM2VtRVUJmGNjPESx16Kt4Zi+PvCnpqL4Kwf6Gbp7ZlVzKkopZk04Rhpm9cJKc
GMnZWWARsG55oHdro0LpWi+1RYkhIw0y7ai5q68DuB55yAXV3cxWM7ynWe+TzTspEaBCMkOi6jR6
YCQ34lI20+gpNzrSFq+MUbWJybYRfN9osr+AaW1/KzfCaHKGbyLJLb3S/3CVVq5WIXKG3oyPXIis
E8on3zIwHSjiQQUoW26Ngjl8Y3mJjUDwnWSi0VeSeTmTObnE/Q/ha7O2MCVOtlskJVPu1/4iNy/g
1RqJPl1JSqd85mKQdnpozMNeTslF0edAblmMACw5lF6WK9cPGd+O3ggeLqvFxchk9RghXb6/nm39
fzszSjc5pYhldRigJvXZmOVA0f79NPh7raCC9DBsuxJDW7CKQues6fK1KuKjzLEa21kqQBnfqpBR
yirg6vi0/tQ3lSVhDFtfFXMIJQb4AfniD95G5uFpeHQuYl76vQ4IBV9LbQR3hxpKbOaV6oSCBsgI
Do2ty8XgWTu4fZevBFJKl0gzzxdxCwa2yhycxK9dJPitxJKQ8Me7FOAcDE/GWiGlfcvcKm1YQelK
Xj9rfH3OAcNRZCq4NqSgC+u7fSXcGHqEjlwtkNJCZcoxU19C3qCok9kL2uNQR0ErFzZ4JOy66R7D
RXuZ4umZnxoGefUGdtF74ZSCFks98c1cIjILe7c1mh8J2qrNWp5k3G/xtujXM+AuzkOFtoBBOEuT
BuzHLBhG1VMK8ZBW+k3PcecphW3vp3OaJzbGRuzBkN39bdq0CVe7RKm4nglqr49Qg0YR/EnVg64Z
bC0MH/fFbPurKzmU/xfrtmok4ouTxWxFlLA6syJVS/kZTXOdA3bYI1JRjC6vjcGFd8dAvzmNVED4
tOBW5Yp0TAAbNU2Ki5avA4FO7jP+Hq0+J8NYXxq9etAHViDAumQatbtJusRZRSKBzpHcAcOvoBss
LC0zlRYJoNTJZXNmFuA3Q623rdaorVaSupQMIjQH9VOT+MkBbKeWmJ5QW3AA387ZwuTtHy9Zx471
0qlYeRn0eo5jPETa9UGRb1K4aSnBOLGgWQbghtSZVfVnqC09kRLOolQuIgQaUuwIVXG7xqvFycb9
/rpYB6hT4UfWrJOBxz7ZSxEqi1xQ7EbhoXwiaXz1OPlLx9BZ1sooR1A0CB+Lpuq8vuAcXcJOinkd
mYs+rw5jcZvu7U1RdMoFoANXmqoGD9TOATxVbVb3g1d4SWIqQCsKUR1ZnlYZ6sJ6223GB1dyyRZc
xTvdLEiFoUBuhHr2IGHSo2aJ2N5FkpuBM5VkOhcp8ut/PHc/I7usRbcj6tVrXzNaBbdXomnAvwee
y4f8RV61jd7VaPPV69QEoJcpjP7+ITEkGJQCKuskNqkKRee0c112Zj4w/OSmAAAU8hgkxQQDDYSs
zVWDxwpiHAwsmM2UWmvHAsLYtA5XIsgnXJ13KZVpKpUQ0fF3K2b/y+yx40M7rVtL6BKzN3jGpm2e
PmBc0RMESqMPY5ZTuqLt1ujhfWdHTipf0ACy07Bc57Z3uRJDRRhTugyGwUNMvlymDNXbrDSJY2ml
ximbF1H6yqmiOWuVqXJf9tVi2zC9yZYo2XrJi2Gj4Q61vbe6gq0PYLfOGwDzV7Eju4DYEZmV3G1V
+bOtNG5VP2VRMxiQqQinCZEMIDNMxrI2TZKCrkngwfBooKTiJgwD1E1briP6GCrQlI0VEDK0qLNC
oLc/oMo4mlwzhwRFovET9EN6ZfajmXRzSiQgth7kta98LlxfxLpTWN9GnNgHJ6cg6cUbwLIHS8x7
Nca4Gm6PjhAmLKTxrgQX9bEMZ3Twrb2jZ7rZ54O3lPq9jFQK8KhZ/Yr07qMJAhQbMvJRgPNCpxt1
4uPS8nyP2Q0XvJxmE54HvBUZu0+MyfUKaRHU7mNIT1uSGCyGndPlpuIKfn1cPZBEn8iDgJVO2CCt
er8iYjeu7MIoLJOsZxHhu8CcMiZpZTLtZqnnNigcAAk6RQAINlu3xYcapLucxz/+RXsVfaz0oqlw
qZ4GgN5j6Bz8o/OpOOgBmaCvbv4/3Mvvlkv3x0tyDJquELsbc7KViEHbgOhG+7l/hgwt0ag2nTaK
F6lqIUQS0NFd/OSq+30BHzIy1H5pRImuTg0lar7s8UBxecQNxYWw3ItOZ40Y+jzKN5Nd3jduf578
mBFj0qaBlktdP0y55WWkcJorKfMhFfVHY1Ev4lh6RqQ4jDUydIJumucGlQCIYhcT/aLGd5nxpFZf
lBK03IgAtQ5VCQ7zhBwrdCf3a+f+0c3wGUjk8pCwxMbrRe1vYPnMSLbTcrL0nhFmEq3eE0VZk7ld
limJcIppsILWJfPmg3ZokcJj7CRrSZRJ6euZ62qi9DnajUpX+Nb7oJjHP9ntrcQ2bN4j7CpMzjKG
KaNfXgKn5yLfFCAdyTF6MwbNWX9UUcmqL8SUMXsMWNeOMiK5EdaVksA46+fwbro0aLppfcEDwFCg
whlzNmt6cIPJ5Z01oZ9cWpUkKldigVVs8Yf8kQMBLOlck76Gp+zUncbL4leMJBUdV1FXkH51lW0x
cGUMmSEX3cUp56ph5iUcE2GBoZz0qysxJDRkYqgBjBXpY3gABHsbENK95qf+zD+sVnY7n9Wn9F51
eSaBBeMkdcrMyMqk5KBOxb4aT0MOZMSIdSUYhox+dskKN5Z6BwnKQ3+aH353h4S2+IjUvSWeCMtR
+4mlLyJrXeRsr8z2tMbJWAglMduDgxdsEP9IjtNZ8CWoDWcBffGOt7sH9ftsgd4UyBXcX5RkWApE
WR1xAHgDp+Aj2qg0oxH/VA4IdQxP8SHZROspZXS4mGtnpYKrWHLUsdXR5rXjJN8N9WoW2bPagvmz
vxfGxKzFR9lQbbW68JNsMUwfw4nQhdImH6YJIIA4594wBTUxV600Re6WB49fW1nzwJtacxyTf/mg
oxdPmaIqXBtF4+BEuhD1rQY8PawonaFKdP08Rw8XmNEgAU8vExQemLg39/fuQ/6UWgQNiKBk4NJr
aihK9NKf0D2FFvTSTd32afKSOzX4zXPd3okuaBm/xZHFbFVjXFL63c1VQjVWElSot5dfzWKGLXKW
7XNqh89yQKBKj91jYWcPAsMvf3jY/V65pmgo9or8h/ZRIdHbRstEDRh9s9dwUWpF5fAijMCLa4QM
TZyAsxtDwGuPKnfoqgyo4XMpY3JJRgddH3/fP4gPb1zqc+h+0gTcKAOIawkpZhtUh9gGEmNAmIj/
IlYgpvVjTPJn6XQjqdBrzbKC+NUdDVNeg/KxdmMXTbQ3WXPWPIWIZAR629HJm0Qqlo0qNKVMgFRw
68iJNcnMysJc5p9N+rmJWJNtrJOlu0oT5BETPZdFt/6SNGjLW+3irgA4OKE1xRAyJpRYRp8pktzk
K6OvcFJVNQXW1zkqCBTQ/3ysjzJGOAC+eFiOLDCmfzC8b/tJOZk2XaZiALmKG35aH17RidAQZX0P
czQdQmUsNnffdqjwJpHyKIahLgOgdTR3WDnB7rkIyZYSsz+i8bMte4DX8XdDVfhVPDCwPMVtC/Em
mXIycZeXUhNhbyerDGa7MzGTDFifY+E3nhz0h9ZB85R4Ix0AznSzfOt86UYKuCB5guvTGHnIf3iU
vX0M9ZTu1GxCjnLWcNCLMwb9TfcpF8wYc+aqudgSUDtukpv+E/tRK2x7uTfJlLuRBjVfmwQGohkQ
LCEYXQ2vbWIL5BXpkNlVf1Szr2rBgDX/0DtJ2SU6wVuqtRglFXaf81cX1ctHQmuWeZ07Hkkwsx4M
SzikYCjGVIoUqPcMs7gdyPxZNd0JUa1TbUQgdXP7L4BvLzpzBrGLDLEy5072+rmwS0vGjOfDvtxX
zpMdEylTBqsKZb3vMiy7t1v4RdLcn5zHm8oqQMusBzPaRrtT6gvn/M4IKqf+qTzufwHDYtIduOWs
AEEpJzc8xBjQonX3Cx9ZUdc609ie+DpjaDbjlsmUBVv6rsTIMeRx1aMSfzMmw5LqHyUTk5KpUJTp
SlM9niM9IYSAZCSnLc34gYyejY5mdefxKAa9MwSFPXXW0puhM/zbES5aoylLpvBdHAGiEDSzo+QS
xMh6YkHAsg6PMlkAv+SmRUHgNiYnjIxZHJbWptYgP6nSp309YbkCmbJITZiMfJfhhrRReun59Azq
zaNUQDMT4QBOJLAu5jHa5uQqsjtpFKwxXv0efeNpKR+lcpgZIeWHuWR6fylDtaIpq1Q6HDCO2lyE
1G40YHFkzVdjhgNeBzvjpnPRoReCk4BFynlcrzNCc5axpDvSFqUOxwhk166UnNalMXP1spTHLgPK
62Rq010PphQlYYSUDBepUCnBeY7EvlhhM6DZB8mXg8ldTq3H4p5+Ba/csU0KZZtgD5WsJw6xc0KP
w3MnyO3QHi1kcWGeSIMa2G3t5Dy506m30rvpiKFSQE7brDCEdZfpZhquECIhBWohrORoDxcR/MUy
3IMOat0iENEsZhePlb34ij1/4X2V9cBnuESFsllZFhctnwua2xTy97gCXp+GjO/YEB7HqHejqB8w
6lJ/S/LKVaTqiXHzyD7vnQNlybhCqstBJz7CLYGoMftioJuETZ032fEXwz4rlNUquSXmkhjCkhnd
ccLq1OqI0brcrCWGyycGY29ZlPEKVaNTItxdV8/qoBPLb3My2pGRgJ6gsTgu9dpEYrx+/uEZ+sfN
K5QRW3N5nRdydYZDHvBOdVAe8gCEZx5JmYxW8mgcagdtOoinUS0/siokrPhdoWxWqGtrTtjlkaVV
XMWvPAnzi72JCfvYF30EGKwkO+u9R3fM9HrTiuoKK7kc1APwS4Iet4XzUrNmv7EZ94Se7s0AoppX
RFHj9L5LUjMs7aaLbH65Vddvc+prgDQWM4HhCFiBu0rZqZbUEUoOjpbw4WpfChyn5CqntDZzF1UM
tCUZ972ZBfxJ87rb9E4J1KfoQUcHOrJirBfoP+Rx/6iYSh7FV080MEFiOpzgJJHIfQWCqxs/VIDa
c0kRdzI7vyjNCfBl9r6VYASwKmWjkk7TUeiHieTi+1G5KTGTNjHxqRkPehourM24le9SBG+dM3xO
MV/kzD7Amx+LEQkEhB/MzhJW1EEXSeVqXVaZXNjOmW31ZWjMAg/Q1VIOkqX64Kr+mXr7G0k2ascs
qZRZarq8FWIOVzRDbc8sOWSq5YWRd2cYWZUyQ4o0S4qc4HVXdFpqSSFmgOQqn5FQ7G6VksVbx1oR
ZXRKvsZsXIQ0TJ0rXqLEv7ImYblIsis7u0bXQjNg1QI/NkTfeg6UTkJKHX3FgAVvVRPsqg5gydoq
amCniF+F5/0DY0UHdInUqNpxidpXHWkDdAUdRxSlCgeNXZ9IXnGxC9t4zm7EY+RqwXK/L51x7+jq
qZRHOhDhFM1Noi8SmKx6QBOW5WztS2HdA7qrZ4z7chkGmPE61u7ESXP50PhWK+KvKgOhVToFZYdn
az+7ALM+L1nsA4bXj6fInlbB3f8WhjrRtdRcVgv0YeJT1JUHDeBqNiqr/ZDlJ+nCKd/khjpLOFIS
8DWXGOO2sSsHZORd+IwIj3GIrLeERkU9SiWHwH2EPN6rg+FSP/RPut0NVuynh+Zb8W1/B5nLo2xM
nOZdOg0QN7q/L8t6NBzZ1rzS4f3cY80uM8wNXTtN0hGQ7i0SlWifKvkYg2uYnYkacykEm7Ey1nWg
bE0ozIU6L68b2RIPDAC4c2EtN8DPnJ3eAtlAUNyw0qLkR3eMD106FQCSsPApfB9/SHwBW6l4giP6
/6sY6t1VSpy6Lgq833LQD4LfHzPUgtkMkKzVUOFMqeiTJvXYQtmL/M7jHMkDcDSTaJIVqNCFUbXi
S2MgOj9ZwAh00ajuSj5HotEKgBpdgHK+2/j7+sFQD7pUqkboIs4BR+OqMwqVgJxDW4aZqC/7Uj5A
iFGpAZppSg61HEVfJJF7e3XjZ5CMK7yZfcqBYXlBLhHJa+2nBMASMGwgGDuyFIVhIXXKmnTzOmDW
ETsLnAd0l2SOAjb4/SUyrrROWZBh0fK85VHO4kvlR1RwP/MEHVdrUR8lIXvcl8XcTipcwRxLOwFd
HSUstF5oX0QnuytFK7xVbVJblj6RHgxEf7d5ZrKiMVZwT08U84M8IZ5W0YjxtQ4EuwHEnW4BFw6t
ZcAfN+sf8XPolWBNSDzNM/hAUk3xYQT2zd90uDGuJl0o1ROpUQCkT4pn+qF0R1/yOE/897galP7S
1VLQb0hcR9xf8kLw74AO5kiX3jnFfotLabH09bULc8eA0sXRKc7Swfjtj/QDaQIzgKWDF3Lkzwio
Ml/ySd1uQN9g/bKcwqcpmL3ikbdlP2KH/MS+7X0M9YDiU5UTkhbxRaLZpHEwtFW7+IKit+gSZA9W
ZxErfDTIbb56sIllmwxNBHmgSggaBxQgitt5auWOpmwTbCHSwAGwe1s+Lg8ck6iGdbsMYjOv5M+Y
1xXbBP2KJM1W2qs/+tq5dEE0Bku1vgYErY2XjvWvoQ5pNaPs1GwY8wSUaSJ5cX4jXSfn0h9s4m/0
CytQZ4U99AD9FIKhoUVS3k1PdRAeiFrrdmM30Ou/ua0MM0xP02u9IrVKibRdbMSBYCROBbjyfdNI
LN+erlLhjqRPk14K2EGuBrhYLYOk4hBqfhMOeNU5FYC79+V9GIF+d2TgliApmCtlQY0GjNQzQp3i
c3aRLfVnhhI+j3E4U2rRUJs7gFLB/31i2eF9LYVgKvgZ2zZBBw5uyQgabkQKRw0w3m5xZ1wSqzqR
bGQTIx0p3/N+87S/6N23JURTAVEbC2InDHhb8nH1fUEDZaNw1qB/RrLpkHLf94XtJ8wgjTI/cS+L
Sdih/in2OUah70ADY9ZrMM+PkySYaXM7T7ldrw9T9Glf8n6+HZIpQ4Syti4kBbaYEF38rgWGtuBn
56oxtUv6xDnEGqngPE/s+DwdQZfsx18Hn3P3P4QYnH9UanwHZZCWBEQVUw6lHtTjMA5OhVgwY5Hv
7YefkEIZHyBBSFpIWhnALBTIuakByw3om54DKLcSE++59/luf127lxUSqZip6RcMl6HFyS01P0rV
UyFkAATz40qy5rbxQO9o7gvcr+JDIhU41ULVCy2aRFzhZiEneo6t6dx84gDgFr80AbBYviU35ZkV
ZTMvK2WWCs0YK57ED+qZVErah7k3e7z7AHeBPLd4A7ZhXNjiIVWtvrKqb/vLZtzX16LZlY2qpSWv
QNwpoxbyo66/cGlnjvohXh05Y81QsG7r69+vZEkKH/IJ8D5eQ9PEzx8Sr0LHJdLbHjNJsOtPQGdH
2SEgQnNtAo5j3E/NLB8F3E3dBqkJoP+B0X0rPrGMLksgZYqAUaKuRo7IYJZ6SxgKU1ke949q8xkh
krugAAZY/OCRFx3jnDHcSSN+4Y3LmN81vGEmOaPUs62QV3KoizAIvVhjSkLDmza7N+A25sfhJ3eR
7cHugvRIHg/VQ3/HpgHcdphXkqmrgOpHGqskOYguu9O04gLE9vBM3i1LkKFdHT1/9uSzsCa2+zr+
iJVoP92h8X9UBBzdANJDgo+ZOGpAUhPlERTVfofQTnVRwfMxcRqZ619Mp2zntK4+gfbYINmoWhLU
A+AVUEyylWEWBrVaG0zFB2Z/5aauXkmjLkdZG9VQkRyM6LVBZxWHyho4U3stpfE+dzICZvjKEkld
j04pkm4iwVd5Gk9rQHpmDGs8/A7YxeNwZA2hMtQYA5bvo69IrvpYnhCJkFC9v9WeYlu5Vwi/ORkM
6D3OlkpLcFqLXTrcjg6uNpjyyoYuS7pIWhtlpCine8ldT8Kj4IpO+kyGqxIrvhSPIsrzildf6vvC
blDRxBexVHvbqV19COW4w7rpBxCLkVfDea5M8Vf+A+NPTnj7Cux80m8Eqy1t/sgsZbLOm/Lfa8TX
mPyF4PA8n9DrfUOQJlE65d3DSwbkV5aCbcYLVwuljBYAwxdQmuK0dXFxZU2ylPn7qN/ynei243Pl
75vibVd2JY6yVKECKqeaNN6R+0qG06Wn3hcO/Ilcn31Z5Kc+RHhvomgP3SdpDjJPXNbfKUZCIRP7
vM+shZIbuCeHMkHzKC0YBkYtdDiMtuSWbmUtKTCNgF6AKLYDKqG1vzCW3aV99JxN/21f+Jy9jC76
jq3lF0rfGGor3f4Yuour3HUnxQPoS3abO+ldzPJ1xNLtLZo2S1qNwTKSAk+DGukLEtXOluGRHMJf
ZEtYW0yZJAE8IRyG2NBFcVYP8wNAe63hOwGdJvFd7uWMDWb4U6DGvTeBMpgbKoHD6ho00B8UEFGE
GOWpH4zI1G39oQqW05zZw1F19k+W/O7HXQVLHsZlDU2lS8/cWIWhGEKutBgAjcucWn7sQokhZfvK
v0mhbFsv6/GQaBhTyHVgmc0II6tzFsZm1T0gP2YWesXYz22b9iaQsmlzlfJyl5HhS5U3hRYDpKyU
AUsCZcUMaZnVloR41RRaUl+anMKwJtt5HcJg+J+zoSxX106C1mkIdsYviyPZAMeuzi3SSIuN0BU5
Wo95x4jh2NEGutwMnlplVGfYypHLbCX71KO9syCzPz/z6q6PBneaXxaU7wuwZ+zr4Xa68G2xdLW5
TxZpxTgHeXFMDpoerRyUJLWd91Ybm2lp8pOlOKJb2ZHogGN0EK0qBqWjaTzuf8g/xHd/dp2uPBva
EKVVi7GzONA92SEPkdGqAtKI8RckJdt25k0a+fvVQ0vn6ijhBqgRYY1M/AkcGQD6QT1WeiFtaKzJ
xO3xtqttpuza0mtJmMyoOfxOhtRIyQL0mD+Ljan+jNCajWy03aNgmrgkXxkfuxv1qRvZ/Tybr9mr
D6EMXh43KdDCYBI6pw7i2syc2AYXDiJpwZoCzqvQ2VAiJc8yeNu9pVeCKVu0oHNLqshUFqm69IHg
q0Smkx9Y6X+mJlFGSKlTbchIxTG6jJgdnv3VK0B2g6FBZGFYLpopjTJIIZDk4owMLv7OOiMBgzBO
veFAmZd7BiOqYlg/GjupWbRljQSUj3rZweyTq3esIGf7Ca0RHh1ZUj/Q20tKkyYiOaZMPhr8MdNu
y/QwcMy3B0sOdSGAZ4rxcZLT6RzxXKJ9sPMyv8RrtvWRfzhUQVz8TTvbZk+f+LY8Sv31VKozicyV
o4/HRnXdb19nvdMDK9nxD/HvmyRK30upmtckwkaG5/EEBB6M3AzAqcjsyGad2T94rDdZlMaPcx6B
3wiVCNBpWTVSOYT6RLggLHRSM/3KWts/OI03eZTOd50mZdkIDymZxk39Xb4HHV5lpo+KO53JCB4Q
xCbJilWzvBD7/Rdx4nZU+vYFlI82+lIAQjJ2l3gLwR7Ovd98UU3SlDgcWdb7dVrno3/+I42e5hlV
sUrVCP6ZcIahC/TcH6ODePsdU/RANJ3M5WZydbO+GJfMmr73zmL3pHvwWD2J3vSrOvY2b7Vu/jV0
WhsFOdmPD8pt40gBw4duG/e376QeKMJg1CAayEleKvJzfGeiO8XX9IYADL4ye/RWh6YBzhRkm5VP
3IZLebta9OxP1w+8kP+30QO4jW5zDypRe3wqb3tMAOlB7SfB6Cyn8Wt/1n3+SZqshtGJuP0SfNsA
yq2PWqPM0fJ6UH3QeYlHXAy72WTTeEkgmtVANSYINNLQOPR9Uawk/xc+jfXqc4CWXR8NI2fE71sN
3gQfDCiBAhjDQdj4PkxRM4HnmpI8E26yS3yKH8eg+pp4g8u77bH6IiBw0G8ID1BrTcdJM5kIgRsO
5/oD6PnaUu2FhVNhL9sw6U1dq+wpkr+pw3KYR9HLS+5LL9d+lTUPoEhyUOb3q7Ww9SR+5kqD9RQl
xpm6hoahg7JZ11BOAuz2+92YBw1E38Q3xSf5AITYh8JHFdQCWxV6JQ6p2eNhyuaz2wjO30mlLlWs
pyvflMiTd9N0Z6zpA99Ht23GY44vic7RIpfAJau+ykPW2vzYOHEuPu/f6w010FGiBKmZKhtQN5Xy
JSr6QRORoOYQrwVK9RlNhAaKlsVXkEdDG0iOEE/Yhwt3J6DCzrpVH9Ud4kUC7y3jA0Aa9H7fuSEG
TOWK0Fxd5dE0MtBCGouCYY1OlT1d6or7/fVuvcrfaR215WExTpIyvlr34gXFNPWn8iSh5QnwYbPD
ASflJJ7Kr+ysJEvbide5ehVo3CLGBZmqN2LeGmfJkheeYaFeb8wHJYbyAklXJnjjlImSpSURuh7x
Imnvly/AzkH9GTDyFufUThqbbbCABdNwOltAVh8PvgZ5D/iTl9cBZZcVlxNXvfc5dBw2dqFmhKjp
4ek1mnnSn7Vo8dJBAjt4aWMo3MSoucF4dW5eZBlKpfECwA/p6jsGkOasUqDPcYhiWiyYTXdOpc7e
VyOWFOo0DbBFVFNG1FaTTry+xOYUKsdMnRmj1luhngHQ+D/LoY40XZsIvHawEKS9lzMBGAlgMs2T
nIWJMrX13AD8MnZNNMACI6nUXRxlYCsoBq4GSU50VnLQH3szvbTwAIvPmlSTyBZ90A6QhgJTDnlN
JIXfX4guirpcIP60+rXedg4q23iY98fSxeDNIUQTs/gg/ihdzulRym+C1DyQni6wT/nSbXipMTpn
2KzE+eaxqjrgJ8B+IwOD4v03hVXbC3WEY82rGwnTJ9zSemBMZtzTjzZPI4ypPAgkJEFUNCqkDpe5
rqq8Jh3q91X9U1Ruwdlpqxgq3lfSrdj9nSAqlk5DudCzlmSb3Oy+eNFAMa057QIsKDB5OdkNK3hn
LYzaPkmcNR24v7gVHG/1U2SGTefIcmvyYxww1rZ5VG+bSHcyy3wcVXMFWYs1ONNqTZ3ZkzGmEG1S
s1ONVtcB0ydiF3U2rdqVYMqB5EaZFz0HHemc7CLYHWpM3Jc1IM+ixl7cWTVHTzsA05mZst8abbg+
TxocKizyrunAau+2MAakVDphGi+0NYswH9R3HDNAYW0ydUcFpenSlUCYVc33VvrUqGhDZmbnyI98
MARXG0q5iawZwGRBEOdWpbf0uLJcufS6CQhFfqh/k9tTq4o2Jqh1LYhiFjnHxqMdWwqyFdhYWCKZ
7MCVWy6KPlwKjWwpV5i6Fze221yWT8UUiBlvqix09I1XFMTphsRr5L+vN/ZKnGzwrVyFuPrr1ByX
qb5tZAGMpdJxarpPbbGwiLa2b+SbPGpvQY4+1j06Mdyo/qwPkddEaNUUnnmNgfq+Vep8tzBqH9NZ
HOom+m/ogSEU3unuCP3i5KpfgF+DxB9oqFHjZ5iBTS9CnBUIxsFBTeOy9TX6B2QejwjphkD5J4fE
K06rJUEiu0Vi8zpcCaO8fiK3ItcaEDY25xqoRBkenvLEstqbZ3Ylhbp0lQhwpCFuEMEk0EgVeymM
MGvfFU854Ca64pH3jYD1wGetjdIUbixACsdDqth8XrTWlOpLFLHArVhCKC2JQZWJ3ArUUUT3nhmm
xQAUBOG0SpiaZigGaxfJ369uGjqr+FnsOvRGfy7A93pPpuBjd3lWH/SHFchRiHlJpzBruHTbRl+d
HuXcG74VykbAPo5uhNG67K735R+toyN/hGN7jFzm0Pum/bySSHl5PkzWbC0hMQd8xwzkATL3OVv1
y+86KqurYdP/XYmjnLzKV+gVJiBrUyICG0xHT0ccnct0KsyqSY9AzZJRYMoYF52hOfQ8gTEJfNGS
ptpW0DytqvwkfdGSH/tKs720P0mAVyN3pTNjisehmGFp3Yxefv22EW41/bAKn5LlKc1ZfZ3bGvom
jTo3Je4ElGlhMptcyC2ON47LmJbAPENDHmgI/7elUaemARO3bIifA06NmRvgEVqDSf2VoOU7TMHx
87AvjvzcB5/+lk55zfJe7WRSyVkVilgbyRb+Hv+QXdFnBZxblZ/rBMprduNKztxEYsFFMCjq3YxM
uHGZ3PJSHkqLpfXb+vfnsF67Ka4EqevMCakB/ev4G2m9D1dgWbFC2s3g4GrTyEW/ktEpYj3yMzaN
kBIIoAOUDzJAoAsr8pLT6Bi/Sqe2MDTMgt/ZajB+t4uU7V/T9j+9+Z3DY1wI2CWwIrFtwHlP4HXM
v+be4u0rCPnJPQWhPAEaP6qSI7V2vfzZ9z/ljqGAW01g79ZE2X+MivS8okAzyGYq9vA6t0Ge0KQF
zHha/QQZH3SigbVSdDkgABdu7LBBQrYf1VeHSvmDvsxQKVZeq0IrcO9I2jo7r56BaigIcG/3d5Wl
QZRJESv0HfQibrkYZRY3fM7D2lSm56m0FZaorf6hdxtMWRQ5DtsiF7HBNXDnoKiVFx6yI3jOnRHe
J3qObzirs4FX+yv2VX84LndRz3DyW6Xv62+gU8ii0gipQip9BCSk88Zjd5H88BbERz85S0JHZWQV
Lgqz6DLIHW0yK5yxfmHVyBi6LNEvwiTuQV8GXa5KZ51Cc+pihvVmuIrXXMqVZdDUpuAjGXtddZFT
qOjM7b4t8wQsfHdfgVgGlU4hZnD8AOPCWojhVo6EuR3cTIHoszCTWJtG2ZyhLLgxHpEPjaPha1nK
fsHHjMWwdo22MdIcrtUKe5pF0V07SDc8F39DMvo8lpnP2DcS+u/YM5qUQsn4NUwVlEmVm8kRQe+o
OVkA8I2/ajFhXHO6RqTnei3IEYQtaVVayjq4lVTaY1U/YRzl3M/8T8bqWIdF2ZUqxMBNCYIHDP6B
4wOtevErbnLiEWqC3OFs7pEhkXV2lHVR9VVvshQa32OClLRkgx/9jjTSDC7qfMhZt+f8zGzZIx52
5xTpYmxfS6smkz7p+MSjsXT+QeioCQxQvJrjOfeYrQqMjaXBFGeQUYed/HrdqkudwD3kbnaeAdsy
JlbudzeLz3yhMFSVLqYqk9yuUCHSmt0GumxK3zIPKDueaGuZk9j/lvwOc3jXNpqGTZSNvKrTBLqj
KfetkIIRtDdb8AhIcmcrBavBjrWh5O9XljIH108UkWkC2C/wrFXO8hJbw6eQABcDLX44FDbfWdyP
fXVlaCudRQqzbujGGE6+1EOTE3NfG3Qr5ovInNf5aV/WdqrlLaKQycdcLdGYkjwXJ2wo6chYbQHd
zwJg5jzD4T4pHjK7ZnzXYVpqnBheiBEDy1QoM/FFWFQqaTRLn1TMMC65Znar6PyP66OMTdwUQzTN
uPrynQiUisYLf/BBFAiR2X0hYRMXrJLZfi+Z/VYMs0oT9U5yuOoLsTkCyHaGWTczjIH1PdCnEdvM
rPZIxhNJIdf06hjFnus0dUa/VZ2AqCsV1ejUoX3emji5KIAUEw7QpKk6p4u6Omun5yEjemKF/TRW
4P+RdmVLbutK8osYwQ0g+cpVUqvVe7ftF4ZX7vvOr59Ee+a0DPEK93he/NIRLgEsFApVWZlhvEJ6
lSFq1aDZlUzlzWHj69Nn3WY01/MtkiWBC23Nz59HA54gUA3XKUogAuDXGPepbLS1EWfzZ90B+Zdb
3yy3VYAKJcozYHl550EBR5czucQhDeTYROjYTY+2VAqsBdo9Bs9+kUdaaOqIhX7eA4Iqf5qU2a40
oZLvZpH5zAx3YoukattYwkajELVjeCKGiNQcedcJOkvb66GKIkMoCfhydr+d+VQWSmVrVlgPqTq3
1yvHCt/oQkWOs+m61ocZLsjKi6oYed2iGFPZy2vpN41t1kAq2JaF1N8E33Xhpy/Lt+ZGSu0cRFay
iERLtFD297OF9mqv5uBYRu3k1+yCUQrzWtZtUjkG7C+ualPoZjliSebN2+Vs4dyHbCsI3zQaM+ut
nzQfvCi34Q9yK/sA10KMWRXyo2zDFc4scjF3SEHHKoewaL7guBSP2Q3TA2FsAB24A5Fhtqfqrvkm
4jrebh2e2eWCcFZVhiVZyISA5cXjud8jDLv1LgOM978hINiC/VlgLP/Hc7l8r4pTaraMopZhxVlr
S4726MgAKM4wr9aL9GVxcy+moLKrHart0hdRhUfg1Dz9Y9GtSygT7HS6Z/iuHowljBpJWLISuC5P
/Wgl0zR3qCb61lP3mt8z6RqgGr1oTwLVXzHOLe7Lbk3jne8uz/tIkqXMUqZeMzn6gT5Id9qxfIpd
8zgAWvmrRG3aAM8la/PXRBDxtwsgH1+WZ3lMyiocut8yCmYg2dMjG6zufCloPouF1QQHlOd2XNK+
VXKZbW76heSTXQAEIkhPmOdfvBHO1sOFHrMaZSNJ4CdJbneH/lP4oDvg53jovyWzXd8kOJPlqboH
eZgsZEUV+Q4XfyqFpFNV45To8W2vfRuMH4OoQ7mdXp6tj4s4wGTMkMzEFo7f4/sZ06LNaQqqgGKM
YPUWf1HtdJfvxJ9OdP64iFNEfdmZFdaW4/yBM2zHqMn+Djz9x1ngI02plGRkNK/tpxDdteiQf2Ov
HyBq3kRPre0a2cde8sM3Sab30MOGLZPNfxp32WN9tCB7FN0wNtvESSBPjBnj0/gqPQBo+Y7gFr4x
mVNccVh+DKdI5LLI2XSzSvsAlL4BHfL9mhg7WuMaW6HS0GeHNiq+0FR6SwZgyaXRabL9KNkqODfD
WQRq2syzz3aFz3y71kgrNvZXGZ1nma2LFiCRJ3cOT/HwVw3+M2NcSrSE/Qx1a7gzm7auoZEAcYoj
WtGuaJ8F/suTPaKxacQDGy9kSZ52w+4PAJYCUYoniHA836MZGq1kytg8OZZ/jHTN7KVZA0GMY1/g
mstwcUaOwJGZs9t/eh+HR54DdMt4kH3NKwNR51kR7RwXcagijc0ao5zVuovH+h7qZMcoErzNPyzw
ZuL+Nx4gOR3aY+SoeBoV9ty7ghWLtpWLPnU76OnChiaJne/N29Uv7zNgCcpfGNwCfgGDeYI9FoRy
ftxG6WJDjtk1EoG3azXtuMAYqvwoWBbz7isfkkdJRWFo/mYHHX02bwgZKcR10JNpDuQcvhm1bTxf
tyjYRx6PEao6pBZUHLdZbRytnYEjMAQZhcgEFz4A3i3DnhUj9bJySqI6RSSqIom2jQsacd0PQ55g
ryQQce6h5n5DTuYR8uDQb/DrIPRE3LiiNbG/n71nZL1N0cPHtoEDB6jVhzwTvJg2cN4ow33EQf6p
q/dNEbZsDtR4l91jw8hgngiGCA2p5CU8std2hKIck4h8g2vciyZdBKecp3ok6pp3KsN7svya3e/Z
nkEiRCN6gnPF0z2uhdaMuNAwG0UTn5JfxJCdqGi9624uuFN5gbuoav+XXGyRjmkDHZHqaz48KrJp
X7fzH7JnDMxRqipQhud6S+UEfs5oxXJ+v4s6vDgt5zujv018UTVka8wGPvJhjDtZ4YggKE+s8oYo
iNTEJ5+Sr2EwBMnP3kZXz2NXAAhZcjTSzLtmzwAm/wXMcfsTfvwM7vQNmbGgpY+safQ1Xz0wLHIT
ZLcJ6kAM1wUJDbFc2HZW/2GTO4DVFKMPxYb1F5A5gtkR7De6xxjjIN/xkJ9+48kwXPUgyhG3k6EP
w2wzzk5+pRf9oDNMJ1R+coPi4gsqoGhGwy3o/rozbRTfACRHaUgxwQxAgTz+05a+6mQMWXOv8zRf
Ok4OdKuKN2M/QMYL4GAH7GkFSijajXXqI3vwGcUtcAcH6zX8Nt2IaoEbvcY/fw5356q6YuUWq6Yk
7asu3xQptbPC8Nb4lOWd00GGTlKDIib//kz9aZdFqrMtT6qIrA1DtQ6H8pgAnpIE0XEAarhwY0/0
fS8jxR/GLsoKRC4ziXV4zPY49oorSw+F9CJrIqTnRqT40xAXKUzap1kPgXS/V4x9rhG/zQc3ilpM
TmleXYafMPjkt+noKyHA2T05RbqI7/zy4P75E7j4YdbtYuYK1jqWgJiijptW9tj9uO7FwoVy4aGK
omysGe1ga9CD3PxKya2Vn4rx8wK0wyw9z/lTVE+2olZBqX4SGL8s5f65RC5ONAnpVl1BZsAItI1v
MSharIccYmsifMXmXiqaitE8BWNRFrfKvs16vcdwlN9on9sUCbH8rIsyb/Zj/8wOsZgzG9xi9DWr
6hHTJX6Up3bVl56mEkGau+n+Zya48LYmtKmojtwe4z97TfKK+/GlVEyBle3N+hhi43y/ybustdgQ
W9w89Mrsy6D1N+bd9W//jrK43K4PK5x7g2s4XRXmeIzVLgyY9Ltyg+x9P93KUGg+pH7hQEvcy8BH
mzyD2ymHAKFqx950U7mZD82a5QbNBfXmL2qK7EN+/DLOWdZo6POQzSS0fnJa3fU58cz9urNQZ5M/
qUewTZuPInYC0Z5zzpPPMg3TEDYV6+uaRhjbUx3Zeri+5xsVlD9XxvlPV9aYaDNhpXfrownag+zN
epJzkInUd0Ug3xsn/Wl8bT0rSE/gRQDnc/Z2/SfwHoxhIKqR9+kAwC4Nnviv7oysnvR1CGST6k49
mB6K8t9wdXmGqf+4bovf09+2LDSjMPSFeMx9x6QmeT+E0xhUuuGU8gPY+p18EuzpphGq6CbF+C+8
hjssE9VWbYm7ITBQdKp/Niqx+y7+t5fs+1LOrHAfTpq6WcoVdQgoJFsq9dOSfVkqCc9c1EWh2ph8
LShYGteTXO9rKKZd30c+sP02jsFm2aIm0Xg0Ti5Hs0XqcQzSSvX1Zj+mo3vdAv+a4S1wqRRJDaPs
VFiQ1HF2ElPzqBGnbiUXb4UCQKGa3U6F7EWkFRjeXppuqbgZ0LDkB2atjmqTRMchiEYaQB8gd2kh
fGJftH9+L+8fKzywLk7WJVrNfgjQ4WN4ptpPvL72wO80euAis0HUU1f+9S3dPGgYAv7flfGopmqZ
yJyO8JhKWwJleS3a5RiDJHoSvO5Fdri0sykNfVUz2GmK2Q7XWzoCMK+iuVT/25IgJSqhQJnKpga8
Br7Xn4nmrABoo1XKGLQLnrq0tQn4E4gOhS3MNZF92z+SdRLs4sUAwm+jhqbKmmqyiPWn0WIC5eAS
KYhX892M5z3GqLLmpp5Tv54te6mPCsQk5ug5NF9JBRy4Afm4VIBDvQgx7wv/5zfwr1a1VOOhAfVU
MENcOon9qdegXTo71x3m4ihwVrhouUQF0qc6HQMVYBRp2Ufat+sGtpYBwgeqEMyoU5UfiFWGSZb0
pRoDa5jsNrxR29puFUHPfvODnVnhmwRQ4ChkdYaV3q2+lqFNHUPfm+78MHqyaiNzMO0R5K8Csxen
AJt3bpW7BbpEhdoongNBBZbVMTm0WRFITWTTQeALF/k6c8gPSwjKfzqkZAyxPCjZGIzjsMu11YF6
cO0qlXxrhKYTTpPmJEnt00R+ScsiUMlyUOpQNEjNkrPz5I37FSp36sNxVGgsWWBOOo5sOA3DQOEP
3bWCMVjehLTSW655tmY+Sg8D7eectIgxi736FJ3ChyqQOtv6MnpqYmOe8ZvlJoJM5bq7Ymjyz402
TMYu18OoMadeS1e7C2d3RjH9+qm4uPrevyeuFmrhhX5RktI6VHijWh4CvYmei6rwuuqOtJC/GGVP
n7+gEWLnURVcN7q9oR9G2ec9e7NLmpVKXQGjJU1sQ/68TgIGEPb9L/3jwwAXTCIlbLQ5gYEh626m
NflshvqpTDNXq1ECWloXEFjBRv6Hk/+PTR5s3Zs5zWYTYVI+yK+RYc8yKvRAdrh9Gaxf6c1oeqG3
is6jYCs19vezrSz1cm7GWekCplpS1KitWY4Oerr6sTwRgJKGbyJoxX8IAR8L5ZLByWj6lQ4wyVDl
FX1f5QigzoIx7fK/kGYV7ix32stRieXSMIfg/wQC4icmiBi0HmYob9IGEElRoeeCquF3hPlnkTyu
NgRhGm6RGEnnaO5JnDodWo5k3xVLZldF6eE4vTRl4ZJcctrU+vH/OiA8zLaok6mTzGIMiBw7vYyL
Xf+rG+NjfZzfzB0q6xoU0oKsOdH0lP0cIKU9i56Vl6nnn+GFx9KicmUuZlaOQfEaBiH0inUkLWCY
shZ7DtjIZivtRImayF94TG1VrQQISxiNj4ujgRglsnEb+cltbhOCB4s9gJkSOtXu9Y+2cQlTTTco
rgoNzqFxlUgDYlEGUeYx0JBZVNlLl/6Uxtxupcfrdi6e0fBNGLIwX04NA1T/3AFskNzklTENwTIN
jjGZL02i3S4SNKqBbFfG9AUpkJ9Ok2/I4+uUakem+tAVioeX6n3TVseia2+nUXnOiumEnPdTopsQ
pR+As1kFUZG5EReI//ip3J7kXUV0pLa4XtqK2M1cpLaWxIJ22JaXnVvhk5IUJChV3KyYGfJNEK+x
sazC0fdYEFor4sGszQ9NDMsEHa+FBykXj4xML3LZ0HA19yMUBTVwloXyTT63ipOZosHSrXCLkoUF
cwRMLpSnMekUqo2NseCNiBslUqsZ5Dua26yzP7R5oLSaC37Sh1FDrZ1k7jgl/tKJSLo3kpHz3/D+
Ac5uGaiuTUqk4jOGWvy8qvp33Kt2QVvBG2Dr5P5hh/PsSK7JXBJrCDqv+joDK/yyfkP7wu7AqStF
DgH5kVCIamttcELZ0lSUZkFn+ecNKklATrdVNwZrGhuYYC8wb5rMYTAV3fIXEYIgzQJBm6KqIOj6
01SdSVmX1viUbfGZTrd1eF+XQTGKHo3bK/owwz0a10VehtrAo1GL6ziIsqYJlqIdT1as4uWW3KO8
+haZcxaUc1v7PQhnbapLiitN63ijTUxRT5Pi2bbmsH69Hru24gGx0LcyTR3CG7zgaGtRIq35CJ2x
5E1aj1IpQvQJDPAYCXWoDCUJ8T5RqZuXz3nz6/+1AB4SQQdtgQwT7s3loYZKvB6JqPxEC+ByYzkE
cEBGiSsYQwOz3b4Gdq3rS9g6ZQZY8NHAVkAuRnlhKatDnGkGmKCZzUZpoc3jELg+SADAEAhEsBvd
iTKBjZh5bvMdGn0WQTDxD4z3mI/BlOwLK/SL9b7WKq8oBPXQrbvg3ND75XlmqM7atWl0FEQZMmGJ
nPIudLXT2GJlxAllGxQH2g/BhrJvwt1ysKlYoL5TZJAOcuc6LjsjWSE9HkSQn1gxdL0+Z2gdyBEo
hLTZrZ6EsiMii9wRr5txVeUZgXL0ZSf8xdSyMqc4LsfKr29F1YWNeHK+PJ6pqI1ya+1i5FMrNb05
T71Vnfwu/bfsgUhrDM0ilECVx1R1XvKyMBAblBRHV5YwDJuEYGtNylczk45VnojchG0Q98noeSjm
7vBpBE1lpbzfNJPXnOTbGnTmx8Jb3yzMekqH9mf3TH7GD6En8JWNzaSEaKZmKJQRb3CGjSUFMl5u
BlZNGwCOlwqH4RNQIqIQxymprQA1XleOqK20ueAzu1wmZo6t2SqkRVJMYrsnd2Yrg+Kjti3QdSKg
/UXeRwhhNJT4moQHKHW014fGQmE71GkADr/dMKyCq2QjomAjP0ywv58ddAWjnVauDTBhKgfwrD7U
Y4WLtT4UhroTfLTNoPxhi+/fpuraGXqHjE9rMD9BrHciH8khlrsoeM3Euw6s1L5oFH0rlp0vkZfo
LJs5LLMOadeARouRftbUztb1pwzownboHbWs7KS/WZbYKwi0fYfviSKi3tmoD+EnGDiZCij06MWh
DOOsmUac/dSC1k8J0kKouUHkQPrcFXcKPXXz4/W9Zv5/cTCRIpgotCsIB1wsRVkxTptqxvmQf1Ja
2fX0o1Q+08ryJQnkuap/3dy2F32Y4wIpcGzG1FbY4rm8G5pfpD/FaIdUy8/rZi70fNmbjZwtizv2
tW7RuCKoYTAdgRhk2z+qQ63vDUf+joG4HNJ/Leivux3I3zCtV/hghbYnpz0az8mTyK9Ea+ZCwdSo
SackiH2ZbvyqOtVrlWiXqe2LnEiCXOMCpfS+bgr+TvDREutiiC2Ka6tc1mEMoiYvvHxMVifL2Zsl
6Sn0kpbj1A+ZUy7tfSup/aMyocaayNGtgYJZSPK9MkqqNxoTlOYG9Fqm2VDsTDN3XSElHliHPytN
IYEFLR68MBleEA/am3ICo7rdZm3nxtXYCzxmIxacXVMXr29rbgqd5shkNA3s5fXdpH297itbL75z
C+/521lkm5sqS+cS0YYxv5qmo3rRQXmcHcWJWwcKtaIraXtFGJtEEdgAVSa7ss7saWRImixH+jI5
cfUZkrivbGJqaVxqS+hqgVQFQAdRlUZglJ+Y7ci8rAor6o2L/qgt6JQU8ZNgIzfuWmzkPwvjIXJ0
SGRjYcELrCaAGfTP1KlLe94ZjhHgzLXQmvJkTKKKKkEX1UPES5ZcqAayGBBQ88PHc5x2K7Bii58a
eyksgh4YFnsx7uQYNFSls2ByXmn1G6hPu631b1E6MA7+PLAS6iA/NSy+0RVC1qJpcLR8cJbaoZp5
5fKja6H3OQl4AvmUAoYMRaEULznKMjbOb+YV5Y9OGxd/TY4p5ODUEKJPqqskxNOIIsgotvbUgO4Y
k0HSZA0p1J9e2g2LFMdWsfqgKYP07+AUgK6Wlquqj9hrd8BjxopLbzF+oATmCDxpw1spAcgSzyZC
VI3vgfa5SjS5wK00AV0ZBk0LagfT7WNwOzD0PSPLF86gXAz6/Y6dH0a5O0Mqx8WQVtxN2WIvTqm6
xSlilLpu+m0YbFXy33Sf7lgVNSptNGoEa2YbenETn62ZuyZQ5NKnOsQJZQSl/XMJzc9xx9gsumc2
XChKUC+mY7nl8h0vIitEimRcSzp1Z7/f6z8Tj0kb5hjbqArnsEB3/d8CzN9tIs9QdYugq8+z96pS
FYMmkSCJ7ICe7SVkxrcp7P/NVoIfGOm+ZeKDcluJQoqUay1gR3kFFkgFjRJ0LKPeZTHdLNj4xm4w
RN9vI/rhWP5jlN/Paq1jta5hVJlMb+1DB9K4dtYjq5hSr5fzl1aN/XwZnKTNHga5cCFFAvDLvNoh
hMMHRRM05bbqDn/8IK53rOsVKVWKQyRn2m1RWbmtZYo3YjK4ShrwAIIRxiweSryYjTrDmRqfuxXM
xjpuoFryBJ9k80R/7A7f4FnjbACRLC5ZJjMU3VDd7iDwZHqJYz6xofdxDaRxt/64bnYz9TqzygWx
oewU0KTjSONGcGaq+6FGbDreW5YIGCP4+jpb/9mlvlK1SsbeYJZaD3etMwMfPolmkkTr4a4AqZKH
cnmv75fa53yInZSYT/jQfq1mgoeBYEG8qEOCdRhFg56YksoOyqjuquP4lKKOxXYY+vhEhPPSmYRF
Y1rvlQHFB5A+shMvhb7yDIVVzSk9E/oC/4Vu7eZD68ys+uf3Av6lNqQyArwoT5EPfzLTX2242GNT
+6V2V4eFE1aC+1twBPgbFcC6GDctepxzqA8uBqIgdD+71x1+24apIA2RKb1QQMn7MVUkaUWfsdX8
RPVVYNavW9hKlxFWPkxw1+REhi7pGhnlzIfZhS6dO+9GiE+i9OapkIq/bo39ZxeX4pkxLpI3kNeQ
CmaM5OV9ns6AR9A6sq0I8zVLl7kQBHxqSCkYfL1gVHi/pz7q5pQ7ZwRCZQ0EKJEtf8p/DIcVjglh
tF/SuywbBPDYzH/kyLa1NzL333Ml8+ZZGDgLJmMrr3RUELmL0CtJ4xjFfaoUoiSLzyc5K/zQ7RjJ
aWqVCFmMC6n8kR3IjpFO6zbUNdmQo19CK03Mi77poh97yw/hJvrUVdGAPCczMWSgjXvVHD5f95qL
Ofz3VJlAcBwTauxhwAUVU02GtZVT4ks35oP1CXHSnW19P2NAZ/kkBbh7ncgXPkNYzDh3Vt4qH1Na
vaELs8ruuGSXHUDniHLV7FF/EYq/EP5o/LaG7jcKtYpJ+dfW0Bo5in6hjsQm605d1CougJn5o1bR
8gZ65LKXGSCEn7XF0EAchheUnY265DY5ulTxSOtvBhDT0c28rvKdHkrtaSrpcFLyGedqXWmN4n1d
fB1UrS5drVDAlgegz3QqrXT4gQEL+qh0JgBpYaFGjj6Hpi1by+qVuSS7M+iAbVJYs93odefFq2rt
QlkN7dTI2meSaNrPsGzDI95N81Mklz+jMc3toVt6V6uq0I46af4pl3M93nZDq+wqScl2iTJrAEyR
Zf3Sl5PslYbxzbKkeqd0ShkoEum9Ig6zZ8sMJ3caQHq0JN+pVrffr3sX78DvG2+h0mppmoFSFvv7
2emMpnmYlHAmvtZgADS8SSAGc90CfzJ5C1z4UXqt7fU0UXxgquyW3E8Lk30ZbTXv3FHJg+vW+KSC
t8ZFm6mhGJxV4xVqtPhA0otiPa/JYV5r97qdi6ueN8SWfbZxKcj7CeSYFF/asVOpe7m7fmvf5D2F
Uor2WmGCLH8RsiGKPhd3X82NvLSaXq6YPJk8HU8BzLf0sc20Lhbf+JVhhytHlQXRlU+f+LVyF5eR
NGExdZgkGyMvlGZ7XZYg1krBp7vI8ZkZVVaJToANNXSdC3QSgHddnuoEIx6MhGwKmLpcu2swbe2A
nhedRf1R8BUZEpKPcucmuShXxVmsFuG0+lZnuCv5gkm4qLa7FCBtFMbRxl7sNtEFvrN1Is6Ncol8
RmNrUCyDVSMS36zzU1uNd8VKvSmPn6Lxl2CNbA2XawQARIGYDeZXuK+HcsjcpMpMwT1SQ1vnfRrI
TSGaWEAmUljtYP/bFWvvs55n56LPpBgDF+vqK095YpPvUQFlreTQ39Te6sgupDyAavJWjJgzlUpR
ZfCCyu63D/2zWB7Oo2YgAh+yhYL2ETCMx+Iw7qzbrLGVQPeVWyA382A6iCgcLtJI3irnRuGkQZ61
gefqD9nJfGW82QxKCfK6V7FEvGiHOfdRUFhLUwVLVAPzAEr1Gy3o9uJJ6K1IqsofO8ndDCqdkrSe
NRmjdIrb1pGXltAsbjLwSMv2dRcVmeKuiMaUZwWI5dVvMIegmYcKvfdUuU3xrLhuaPvkfayJux2y
WeqyZZ2oP4dfwewQgOPfJ/SpmRc7k0XAp4sWHO8V3BWhjmZGqYmD938CQalvPEZ7PC6cxpfui7fr
i9vKoc4/GHc3gOvUIumCk1eYTrooTyAbDEJjsYcEQm8laHyKzLtucetegDaWjrlUwv7lFihhOEgZ
TGX1OwwWGvLnLL/Ty79IUIB4wvCWqmHqlC8U92YFiTKCT5YksVPVLyCt/RunOLPAOYVejSueZQbx
DQj9VMNPEymgMhxT7UtbiNCGW/f3+Wq4HTOURuv7Dmc33su/uhMTxtZBWMh0zZB37qZ/T/L77oRn
q+O8YlYl2qssWrToPs8uU5EBYuCZsfwWT8I6LIs9F9H/zBp316wWkcY2Xak/HfTDeuzAFVi+GVif
cYCA2pslmOASbCdf18mkKaZQz1j9WLs30y+6+vW6g4v+fy4jSRbFagluZt8cyCHs2yM6awIw9XaU
+Niyi2aWhvx/MgtoE+ChxXQBmh6Km2ju+sQx26ARF643TYL6QQOKRWeDadyyJq1LUDQ0UQl4ao+Y
uURFGSASkAToqFKxGoCQ4WHLL84tchdkSZK2LPQOfvGet2beHLpMaZMRuo4/JTF3CDtIvCMqJoSK
gOWg2kUja8rwHDQ7BTR1HXgszNot0vU0RPdD1XtWJmIi2gqEeJmrGlqGQG/zE4t5V5azVKmLX4d3
6bpH04yCc/C6L25/tTMj3EnurTrLjfU99zcfmDwHkFsvaCR58W59SYSZ3JbvKx8vQx6YNjaVvrQ9
Hjit9KU0H6Lw5fp6RP8/+/tZophMZa12qQU1bdn4BWy/Xqy/rlvYTMvOl8A+25kJOSMUbGIpluCv
vuxZNyaG7p/IgcmQ1bei+3e7y3i2Y9xFghxp7CctXEAKy/TCc79+C48Eiae8S0Qp01YSeL407iJp
9BKU/ws8rioxBhXux2xvJfqxKwe0aHIQVufeNBfB9Q0VfTLOA6sspK1W4ZOleqPaBGhxKdL+zs3/
qUjwfGiYa07HRM/YE1d2skfiA7QBVl8lQDXopzg0sd98ESg+PhoP+pWXsqmWEgUQpNS/lByvP3Wh
p6UxAiU0VTuSoiMTqr2+kds1vTOrXAQu5VKvyxmHazjEz6oTHooTqz5D6T301e9ok0KPZn7Jhdy2
Ih/l8ZjZktIhxuAN6I2aU+HNEDVAh/S58sVPwe2g+M+HNLl3StoUoB2Ie+pjeqM2mzejRjSeV+/6
VrJDxX+/s4yKb0SQLErM2EB+009PfXaX9aNdSM/mv9aH5PIonq/caExayTGu6ZoUN2P5MGjJQUmb
e1PuvdloD6tZPlSYtiKrKSjgb11l5yvkohjRO5JaER6XJd0r+WM5GrfN9GYwHtFi3F3fzc2QeW6M
i2FdQvK6jJDxLIfsVPugtQasjJGX1A76zKKzvll+Oct9uCiWxGo/rxE+nh7M0DEdAnOf7DuIzIhA
z1u+eL4sLnLlSQ7O05Aix58UOwGrmYmarqkLvtQFgSXvJFz6q8ljEysTnhIsl+v31CGgr6LIrhKn
9vLXxW3t+aflyo8jBS25JIoqgrPAU0w1XV9jRAYPTpQ47hPZKw6o1z2vJ/pUfl3cyi+e6i9WCqYv
gdNs3Qtnu8sTicTVYEU1quy4+LKvwIA5E5pZmCAHCAyIxNTuTDu5E3YotnLKc6tcTmlpDWactXer
v2uhCV5TSVBjsrNBu0f5t+Oy3Mfl+atjxYyaqYS9dE8P5X3sJB4KS+1OOczesM+9+qf2WbCxog/K
5UhWt5qjjP6Znx6jrxREU9NL/JTcaifrdvTyDuPj8i48kR8Cs6Kd5SKOGptppxXwI6BMoLiTeS1w
lLvBR4PEKQ+t6YmgNCIH4qKO1Q1JVLBHfhrr9jiXn5RahA3eSpjOvYULNWmhW2E5I9SkwGChF7pT
wLKuCwON6ItxgWYu8ZSjFQJNSr5L8g/o3tudtLqlSDpctBwu0hRtmA5983s5B22XBVrAxLlED3qB
GZ6SgmZEXuf1PUCDy3hneZOv+20gMrP5tjn7Ojw1tdH1mENX4QCdx85y6dPJZvIfihPa1Z3kik6W
4DMZXOzA41A2yxSfySwWWzY+JdGvWIlcugoKFCI7XA7Ux1VGZhaR1RXj7Vq+b9Z7TZYdQ0gxs135
/rhL+Q44it5tZg4w1bpmkO3YIKsV2ZmTg9P8/cHzEp6EF7hofVykaFrJIOMC/4iPNZSy5uNyCwmi
5EX/YSp2iQuvcFv0Q4VcXKI8hR8GhHgpbtoQDqMH8T1cE8ANkLffVvv1VtoLaQsEAZEvdJZlSvRw
RBymt/nzcko8yZOfRg/SBXjbSS5xBQFYEA8NLorESqrhS76vjomLDC/xnf6Zafmi3e8npZ3//P/e
pvyzS23bgWQsBEu77nXxltv1G2C55JQdzU/rC8IycMfXV7m9SKoCO/mO8efORo261JxCgszP+m8h
eGSTvyreffz/zP7Z61+n3diFJfJmZY1sMNv3yyhYwXZ0/LDAeX9l6gn0iLFnpv7JMj5nunrMFp9I
u3ZNnFH7SY3Iv75n/yFQfphkB/JsUdpilfE84MB1Hi28aNcFaKYh+FsP/StO+d9G5g+D3L0ZWqUq
qUOz4t5kaixGAl1P4sVf2TVQQaXup6hWeIFX+p1nfVjknF+SxjGOgBr3x+955IHu+NfQQN6M4V5M
twIB5psOpQSp9ckBGmeeWOJ385GsKh+/gLtcW1VrM4tdrvmRrXm4lbzeLo7xTt7FL4IPKvCh9904
+6AmBqdzizUs6ZfhF0ASO7JD4D5hNixCKstoxuUbjPX5pRMHIrLx7ej9zzp5ZFEpjbqOGimuDGTr
oTLhRfRYNdTRhCwLgrPOT9YuViPpLetBkzvySXHJsXFC13gp9tk95pm8+ItwVlK0Ni66tBHtFqB0
cfqh7etatg6wsJOrTgWSG9R2KCICWi7/TQ+a+edlReJjV7m4EwGka2R4Y/qN9JbT4bWEBuhU+Eaa
O4X2ecxEcfQ/vDo/DHJhCMJlxWjIOKJM4RikYW/FLuns8p4xkmqBCX2xBMI+eKA4C+pLJ6FYJvv/
ry2Yi0l63vSyzJIAvKvRT7hD/uamT/YKeQZogGm5PT6qO2HPXeRSXGDq5jXTKxUuNTmjOx9Z0ghF
5UB3i73mqHb/8y+T1I995gNTP2HGQ2nQioyMwUG2qoOOpo+WL3O5ljcgcWq9ZloacCwT67QaAHPJ
VkccaK7ENq3NwoWkoCXk1xTtPhes9ISMhcVqKNErHhvmIfefzb3uzgdg2PziOfovLgWBSX46INX0
VsojmaLT/GloiTPnp1k8tMNy8CtuxaspS7qWSirpoOfs9cffgtmjrX1R/QoTjprgdS8IF++Uv2dh
uF36LDQq7GLeNwgTlSMr9+NS+G24ux7wRXvHxaUlDMO6rVEVnaIZQCPQZ4b3SqUKMhPm/Nf2jotB
WQIKjdxAboXmtt1kEqQk2tLOqkDWXvVCnwXmRLvHFn22ezK08EhTKNi9XIa5AKrjtqneUxHqfLNu
fnYz83yumFGGKqaEQx9XdnVT/QLzqU2O1a3p6q6Ozk6Goig628tOOOgo2lEu3PRtk61dju/GgqyV
2POT/rpg7gcl9MwBRYT+vTwVCooXYB4WgqoEVwrPGiTPeIWDzGBFXfF3qWsgJ326BUCtAMX07Kkg
p/MpSvmrW/8sVV8U+gSxlqenkiutBVcU3j+JfDsAjxd1mnP9WFwMrHFZH6+4XMlylUYyy0U+EYwv
L7b1PWZaoDggb9qXQbLzHBLT5o0q2yVmZ23RG0+Qh/HgwyomOW0GuHDZPUPDEo400rtkvW/LQ7fe
dt3b9fW+51ZXTig/QzSOy5SWKTx59sMApF/T7bzTIvt/SPuy5rhxZOu/MtHvvJcE9y/uzAOXYkkq
7ZJl+4XhRSbBFSTB9dd/h56ZdhWKt3DdMzHdEQ61lQSQSCQSJ88Z9uiR37U3g+9GOfOcfX1f3JI7
CDvK22hlmfYZVRzVk7F28T66+jQ6rO/Xel/3Ew4A3YV0t+Ln15ZyDWXO2u/epOUDSTAUG41sOoCb
mSNVWuvl4AdAu8zAveqm/wiFKSRn7gO5pV8vz7zEl0VAUaf0RkVL4NpAx5vk7m2zWLJnAEmsEEnk
khTIOeC21+JEHE1X5BWoua5GxgvV8iD2uufiOn8u+f+BkOp/qQL9maOI0sy48VpLPSNS8I8chGYo
3l6P435VJxjR06Iq/ngvF/PdBEMfhWVDyIwG0xiK2cHmHX12GL90d+YeGMiAvOTUGwP32rpJQ/eT
7N1BuoeE1KcfKw7c/HpofzQee1CxlDBr1sEq54caDUjvm4OJK6L9YflQBvRe1tAjWWcRflSZ1sDU
1X318YbRft9Dwgtz72n9p6Qydpf99n8pef25tGJzGZhknc74J5yw+2Dg3HF9aHpck2Blf5Ced5Ls
S4Ql2Vms0r5kIBG4ba/QqfCusdC+GyHXCSk7di2zJ9mV4jNuyzST5AkgoEn3pOevmc0kB4wk1Ijv
t8xS8nICgRCOyd6fIClj1LeGJmODly6SkAmBTV/X6jUbtx5bgK1RlbzmIdlxPw2xSJIxySZNuHjl
bq51iTZYu74wbybF2Ot2KYllsmkT0h41sZLJ6HBMqWUI+erIAmmxttiSbkJJfvOzPegof7Q1ktba
iINomBpvsVW6b2qaeXbuftdYPUd9xTyWzpIdJZs+IXyoemPUaHRddm1r7m1t3NWGpPwvqySJL7Jq
aSzF6KBzwoj4FR7vIGFYXqmHfDfupUmiZKnEV1hqcjtp16oVo19YHrH4CzAmHsN9XL8bWTRB1Cm3
r2p04xdfF+UujR8I4ZKLgGRKRX1hSm1Db2O+7Cb3trPvTGj/SKKgJE8TX2HjPLeHpEPMXXMW7SM6
pwLnoQHuItSgEo2SvHGTBAmyl5viWn7Syca3/vzIUQc3qxpmr9sh/watoUImkiz7/UL4sKo+GcZU
R/hQ61sCygqfM0cGeJYZEcJGYbQGKSnAR01deNZs75a4kvXry5xRiBs2zo7Mojg+CiimEQ/Yjjvz
TfHtMHY9Cw1L91rYPStB/XbZPWRDExIRukx9CVQcKvLqY5ImXmd/v2xAljOLDCkj4447p+su+2je
DwCtpH7jD/umQRNWvIvW/I49Ec94U4LvEqiwZHDiY+ySVAkpFZhOU0ifZ72fprnkRNnuwfpV+hYf
YrUxZla2lqPNBs+Iw5V5U1We/qQ+90H6pIXOW/squ1zKpvTsMVZ3lRQ+ufZ9uYW/4keaiEGNbW3g
pT/Lena4qrLFA6iR/cKXCVJKfFVEuiozVB9mBeUszX2t587v4+tRlwrLSpJF8X1Wc5Uqpmh030EC
w7jOHozQAFPfSjYc6NfGTv+CVlHyU/hZdjLI/EYIKgpxOSr9CFplzQN7+FaCy+PyrpC6jRBSLMJs
5qS4PQ+4dPArfT/tnatul19BAR3QwvTVCi9bXH/hheuz+CKbx0qTjytEBfcslNGoh9ZBb3bhMKr0
KWEFY16yJQSVzs1T3RlRTOMgs2HfzZthnx+UaE7Bdip9h5U5o5CUsKU2VRAwAYBneqinJ0+K1/hJ
OGlhUkNyM77XfbsBBTkGKllEiZuISFg6tcWkg55/l4yQJVRDM00kiyZzE5EBVyndcqwSJOH/7IjK
wdGjZp4Sfpt84MB3xV9FUP15aRLxrlbdgQ2N4xyar01yaK+qXRkt0fCjGdHS7Znh+qRe74xhJ7sb
Sseqn6YKKZ3RLJcjFTKmOnT6w5w9OGbYf4PzjPuGh472QBXLW/C21zlEFsfJZZ8V+7rNPCv0uEK0
GQB9n8O1TFntNX8Jh0jebCHxWZGxE0C8ukbDA96I1W6XTch16RA4lky5ZZ2xC/tQFA5e+oz2xIj/
iQxfHwR6nLbBgDcmzSepB7J2GY+VbGBCFsPROWtWeY/I2acfYwOAMUX/PNmy8vm5AKoJWn3bBp09
XpAcQ1TiGFpdNXuNp9Fi1/rj1LTOS6Nb+W03FclBjZNqP2RTvNcXogQFIhyK36nkMnR2VXGEb1jn
4ii1nXk9tcQeU2iQ0H1x3+7DIUTF6EYa4sTQvRrS0OBt6QT80WdM5jPJ8sTMRhoRaJGaVVr4Kjc/
jQa5mxogRS+fE2fbENYsAl5lEBTajgXW6tNhlbHi5hypKIZFwJY7kbD2S9+8TZ9aHLb0uQfETBLm
zhKanzYhrAsdQAN8byJlF6vjtHPGmEa1a1cI3VCqycoEreRcU8JZK7obZijkRnEN/rlzi9HXiFFe
0bnJh0CvGn6Y2KRG6ZJ3s5e16nfbXKxAA8NJpFojDzDQDylPZVcrMf7//Grwb4D3C0QQIOE4nalk
zMAdmWKmivaqrxfPwAF3eTFkFoQsoTOVOTWsTNnp+S5WNL/JXIkFccOKYxBWu1EGK80SjGGc6I1e
gm6JWA+ddCAbLmyB7x8kBWj2gpybENuLMuvnsYILL5kNYfi+fJmd/kZXx4Oe6a+/P2kG2GxBXQhv
OqNDxnB6vbPLHDJuQMNMhhbUlREHl42Iyek6b85KuWBDoQ7Ek8K89RMFs2pO04goelTz7xogA7oy
higs+Uztfvd0Es0JGVUM/uVZMdMU9IDtASLwILEmD+NOC6db+em0tVhgXQLODAEAzYDCYulmrrdK
nSC4DkWI5tsrRfuYu89m/rvFj5+jgiVLs3WQdItXQ1JOmd1aGFUPHITLg9YhkmXacm8X5wMIsVQN
AU0YCp2B/VJiK4k6Z7oCajqyUnvXubI+L7Ech4HYoKOHOLjtgn1LjJlDDmgxIQUAR06g8Y+Z+xkB
NpogutAVRtjMsirZRlyAPccmoL930aEgDAsVjrlTsjIFI72+c0BMMXmz4q0tsMuXufbSvbF3rzQl
uuzzG5Np47yF4fUfVSRajdu614cMB95CICILEdI5vub6x8tGxHLVOpVHRsQnAqWsraHmICnSkkG/
a3LVKNDpmBWJnzSKc9+6GqLhMn1lLuu+tImTPF22vzW1YPgwQCkL+lP86zSot7xzjN7EUkJI9kOf
uXu1G38/QCEO2lCXwRlLNPFBrdErq7N1zKMzfdbwBO4Wv1uwgnoNVJHASot2XodA7PR0EA1QomkL
Vh/I2Biqr0yt7s1Ntr88U+crhfgAHgNI1epQSBJvlEbDFrxBALwwuNeltnjEfeP6V23SIIvU+0Al
eo0i22jnLgibUOfUES+QEf1Eex7lXGldjJWbMiQK2rVqXBPrahglBfzz6HdqYnWQIxM50zKaTA2N
Uvd7q7c+dFk8xk1/JFeX5+/c004NCYvUEmXqDEjPR5QPkAYYTBTG6vTtspHVXY+vAPCEkwkTMgi9
tbhtlkkexbH2odb1g+6u8u/qe1K213YDUvvL9jYGtZITIzsnhmaeqXPgfXHMHMgSR1QF5mPsrGfq
8t8/DUHsemREWKLMzEhSV0URxXP9pnXdi1vhIbNwnkhtxJ4T46Aq694HAKX0XCBg/GHuLc+qxt/P
z/AhIF+zLBCB4R+hK3VcnxeNcSyiMhtbcJpWpccnY5bM6YbTn1ghpx5JOiPTIexWRKRO1GCuC6hS
Nc6zycfw8uLJDInHiqL2zbRA6Mqlc6gp6WNrT5+sbDIlA9p0kqNpE9YvztGhqTXIzkE+D5nNvZZZ
EgubI7Gh3OZA8IycX2KsuQZfXF+AObKsvLrQJo83zo8szxuJM26OBbEcd1HVWlOA08VJEyMfO+Zm
UayRYKLknZTzj8vLshGREMR/mRD28FwqdZ3GYwZNbju5mooq1NoB2m75eJNoeS8ZkMyacAByguvf
xEkWjb3xVU1/EFAGDxUPuPv7+QR2z9G4hKR2mFx3GKheREuLls/qAV7npb+taI4IeGJFqA/ywlWG
Ke2zKG0mREH+bRloLHG3jSjrQDIaZ9Iqs4XE+dQJmFZCUKd2smhebidccIqGhTW/V52vjDNJ8rfp
cL9suWuL8NH5xPq0V2MFtkrUjGbL9XI3lbjAGUD655wd2RDiGiNuuxjFAH1rJTeuIRowBjzXTdCi
N6OPfDp7SGp7OUyQyN1Z3YLM3QIzW1xq2a6Gqt4hTtIJLM80v3axOXcgWWpBgcDbHY+He4pi1+7y
DjnPv113ZWMEpAZVIf0nVu5oTipLbRqtyRFQ0uzgKHbpJUut+Fbp3C1rMQF3jA9LIStbyFZCiMvN
rDtcUSesBBtmX1OgdGCnmmQtNrcjiMw1DE8zEDRPl7visTt3yVJEutrQfVf3nWdxBa86k9N4STZz
yRmwZQ/ifGAPXv9vi3qXiq7HGq3iLHLnwXzU5xKp46A4B7MvtB1fZl2Wq8oMrj8/WjtXUcH333VZ
lJtdOHdgvwO7TWV+tJRBknBtHQrHQxOmEnoHSu9mtIzc8YHEn1u+mxLZlXbd6UK+hfz01/QJMQ2y
Cc1UtxzHQXWTZVDqdVB1LXnItLciT69L/YPWVJJEfHNcuoYLGRIulEX10xlEKcRyywERjg12wKf3
wtFuAHWROMYZUmcNCvqRGeHUbp15JNRtsqiPja+kI7e5Vcxep6qf2qF+dRLyPDvqPinxDjqXP3Ql
ftHLRcIHtrXlIGcBLVADFV7EjtOhkphNTZOpGcAZ6JfUeGc+c5vGb5fDyZZLggXJRV0HNxvIMQlW
9Lmae4iHRekEBjr0IXTVYcyVKyf5C8M5NiRM6VywPm4VxNksja8RdB9onT9fHsvmshkQw7UM20Z5
VZyybHGNFiX5PDKTLt3nfeBWD0t1Pbhgo7Ghd2NzD4i8+8Sq7pmKnkU+Ot8uf8KGf7qqq6Ii56gr
gZYwSnc2KY2ZTiMFjbU2TCv6VW3KeHBkVtafH8URM26ciauwApLZD32LRqXxZc6ZTKNrwwNPBiOE
KxKD8kY1YGaIk2d3iOok/nB5urYsoGxpgL4aawYlp9OBuF3ZLmDcyiMX75qBOdT5p0wr7N+/5p4c
mUIwNJPR4UWNsAvmoD5cIFe6b9lCcGly2rBIikVib/19QmBETQK6HyiuQAFWPMf6vIrdMp0LFMvj
m5pUjTe27pVh8NtSZbbPx0KSJ21sYhd3RJAsQnoH+jxCqHBshhqcaWXRslB0VC35jWbyPclqBGU9
kRjbcr5jY0IqoBk9AdlYWgKCrt4tihYtqX47TObTZdfYeHNyTwYlRCZKR1AJW4h/lfG9qa7V2PDr
fgxHGgfQoQ2c6aZv0yudWgFX9OCy8a0xmlAFQmIAErwzWvXKJJQOlbqWEtiLiTNNN9M7ZnQSM1vu
b6JmgdoVErqzhKfPiwZLp6GsVJZ+Vl2Ns4wYbsuCBQ/EcQkbZ2x+UKEZ2UT1PMpm9zW2qvc6k13Z
tuYK9T2CVNQ0zmWhtCqDyko+51ExfMwba1/GbRgTKpmqs+ZmHMn4/j/NiACnapxttdSXJjIi+5u9
02+Q2yxefrCvV/pnO/Pc75d9YGtTWSik48Vsve+IvH25ovCel3EV2b3uK1BnYgnQFaWH3PCyoc01
MqBCZFoaxKLPTi0I/+LZluQRNyGdzO8MVCQuW9gKSNaRBWHLLnXs1KYCCxMkLDWG7olsD4k0z4K+
U9XEEnzfpkMcWRM2LuAFbdx08DlKXO3OSRbykQ4q3lUzQyYTs20KKubQANQ1qIKenh9qRfss7rGB
KBujkryxWPUdKnvp316gP62IdXqWqyg765g+TQGOqLtvE8mBsXWns/B+969hiOj9tCsbEhMMo8Sj
ypRNL51ZfFXQ2T4wAI8t0KMpv6tPiasp7lirjpuNg/dMm682BiVhhgrQds/wCDrhrNLu7FXs3VB/
XPa+s0USTK0b7ShbmY1sscF/3USq20RVsy8TM7Jkp9LZboURTCEk4yC1jscvwRMcbV50NqNOOla1
dldoMYGIG7SxAk6SGVhPPZHBcc+uPz8tQnjLhJjoClo4HZY6kH5sKHIXbtvKbhr04Y5A4ArUVl3c
3bkmVOR6vNffKDTD+9gIJP7vTitKAI5jr4+/Km5CQlYDhQGW5wpWkC83it3dFD36ojSpPJ5Iw+bg
2ebYjHDLK1miT21edJGmHVQ8uNHpi0MLX4HEb0NAuGDNgb3MYZxmkoi/saIQESeW4fyU/hCfZsEt
gV4siEtB24xnXs1bEjVENUJb7d1dnfWTf3k+N+3ZKKAB3YD7kHgT6jWFJdNAINWixF48PQ55Huj0
XSt/N3/CKawe2VmjzdF2qGoc+/MQ11GP1/ugyCvuD8kyhdW4yHpAzuL+agp3dMuwdMQoMS9MWN+W
qTPWES5mqW9CZyct6z2rG1DNKfNzTZzfveQJBoWDJiMF1KY0PBJ0vILee57yOxRTakm43AgoJ8MS
DpiqSkHtrENUp0m449txAlmNpF726WDb0WWn2NjkkD9RUR5CnmaY4sOfTiFlbY4FeqMH1fUT8CU4
s/GKWXzNtfzJXZLES1N6l03DFF62fHboIBkARghIEovgWi7ihOY6V/olS1hUMVruNc6agz4ug8TK
eZZtQW3CgMOrNrR1zmja20opAVovyyhxs+Kq6Irrwlz2up7d1Aazb7LK+uKY3Ld58qV0UuoNRvt4
eaDnToovcHScRahzOISsq320HyClOixpiS+wJv591Jr7OKeHopk/GUYV9VYj2X7noC8EtFURXl0j
97mSyKTxuTa1qoqsApBdAhrGKNu5T9wbwhIESiX6saqolSXi5z4Lq9iE0GzVceMVhTbKEkcBrWvg
EKvBm5O33Hwqtc67PJXbYzOgJbqqeUAaWdgZ41C0JpswtsH9J2G4l39+514NdUhP96eISrWgzt0U
4zqyKESzFmlnMpslKBXj3MuyT3ltyAZ1vgdPTQgO4rBK7Y0eJmKgPvyPaGPXAHuu0S+StIEC5XK0
kaKtv/LQRxdD+/m3z4XVPKpJ0BIAHZWYnjdlUQARg5Wz3PmtHqw7I1fvdWb5asUku3HTSWzIu0DR
DoAJcSvEDPrkc9xXUWqg9F3M947yCNm+Z4mXrF5wUp9Yd8CRmfUkPNpxHU8WnvY46Ua/APF5fkVC
GqLKM/s5fTJ20+SloRS7vukoDhTfVVODKLmIIptZNeaj3SNdQR85sTxIbX2lkW6DuAxdQN6SB3FY
yrRKN2ILCqiOBuCag9qIGETbGngDZ8QBuDSkCd2e3xpKO3m4LPvJQEOoPcosnsN113zJBs4L0RtI
SXGcamqjlSOf68jmjHualu5SdX5rKv1r5prvUL69MbGiRsVvjHaU3Lw29/+xcSFZA+DIaPI+BfHX
nuJQ/ORCzRhi1IdlHx/Yjwwik4DVyYW+txwK12TDBVQKwDAxVWsYUlx7htmVlruF5PaHbIfbUlS/
mB/aaxbJnGlrn2BVV11dgCNwkTl1YFTSBmqOcGBjLkzc+1jpLVOhXJfN1Euy7PO6A9bThfYcQTFq
raKtYz/aLJyWuQW27zKqzNSb9IeUP1pgbHIYmONpESrkpUqgnj4muwZajd1S+VMu4Z/ZCoCohSG3
Wm/VqNSffsJoLe402UDy5eyONIoXd/ZuWl4q8jY2Dzyrva6RBb1NTzqyefb0mmmVW0DyLnJe10OS
7bS3lak4P9RgH+e3crXEM56A9aKxls11XGUw02LVtKZqudB1lEZUlT7xyWsWKD65L94Mz43UtQGK
BoXvyA7NDWcCxg/YepsYayK0xpCjBQYLJ+3mEfCtRHsZUd+pso9N9dvY4xX+RgwcyxoWEgiyUyOI
fbS0ShzM/dT7fPpQDBC/lhJ0b+zDEyvi9tczUBraOKpS3edBsp/vVqYF58XqvSnUv7BI9ix8/nou
jEtwTba0g6FxjAuoVuqlzJvD+sMUzHfZs/VddT1Whabvg1wMVMT81rySnGQbO+NowGjFO51WQNKL
MRkwYA265Y7fFv60Iz74YDgaL2MQW9TFbrFBrIEmEE+BFq00/zkj1YDbnnyCEIuabhp4OWAG0JCl
goowrv08B1VL4YERudyBYsvHyyEYV33J2LcXG4FJw/0c2fPq10d+S1nfK1neoD7ZhrMf24FSe+U1
faW+naGbJ6Ehj36XKv3nYFFEWGvjUKsXAz1ohsYMVZwqmos3rUAXd+eVraSTdWM/oinjlw0ho0RP
FprATNgYkg9xe+3yz84cSOZuXRQhAzqxIcxd0nAz5klbRWrzldk/FPrZaA5Lel8Yn6zmNTG/kvYl
K2TafmcMVeL0CYmXmVqJ2gHOF7EC+1Pv/eG+CBBiK697Bzudp41w1MwboRMekFKSR5/XN+CoR/Mq
hCA1Lq2MDAzzan3PjSwwl/tpcTxOJDUAmR0hCJkp8ltlWdfPqIOiXJ6cvHvJtPEDkT22yiwJwYfH
RTKUMyzF2RUwkt6SvRnWI7ckA9rIXI8nTmSfSvRqquwcE5eyF2WMvYG+S9xxLYucuyNql1gedCGI
+cwCYhBGCPyiDfSPyV5LPZy1r6sCEuS5s2tZ2NzIii1iAt2+3oCRsgnzligsn7TKQJZI8Y5GPs/8
tlEP8zJ5evNFMrTNnfbLlij52McF9FPspo7i2/yJ7aY9C2eKo1yFi8tComRcYkVW6wH2NQqriwxO
PyXzR0JLX3PSsF+MK8OWEVRtnj1HI1sX9Sj+QuAV4Iy6XeuFwPI5j32i+UphBmp/a9DnpVtQWVie
L0/nunfOHOXI5nomHNk0Kq3Mhw6zac17t2R4Sv6RJsSbsydObb+2ri6b2/T8I3NCKCbtqNpMg7ke
D4fxoSMySoHNWG+urXCoiqhn1SeuD7GaMsyhXts09UylcsNS4WVgc7tV/koAPDImBCaNQn97BkAk
ysrMJ+Zd2j5k2d5yJHw1W5MGWJSOQakuMlkhzto9s5NM13DroaWnFI9KLbtjbsU9TJejqugkMl0R
t1ZO5WjOuGdGXfU86Vel/XHWfvRMdgfYHAgwQTq6btYmDsHZihywtL6AGeyjUNPuQfTn/75/raij
f1sQ/CvV9VqHggXk17vrumhCQlyJhe2p+mVBPOh1PH5b1TpV7EdV7ZcixOnkm8Nvw8mRBR6PZP2O
o43ZjgyQgRaOXGufNK2MRueHOjYSz9q6lJ1YEVyrbWfXHHtYIY+r9oZ5k78myV79bqECthJ866Pf
GdHlNdoKqscjE3aNBcIUvKvB5tITqKnHnpHVoW0+qgPOJyaD424FhGNrwtGk8KVJUD2to2FqPaJH
aYph1n/lUDqyIrIZMDVZurGHV1TtvjBeHVwRqm70suKHOxBvar9O5qOtXNFWhiuRuKNYS8ysSseL
Fiazywy/cR4AuPOH7kfLXi8v2tZleoUsWDZydGAYxJefcqqHcbLNOpqc8rFuOq82dH/sBi8l33Sk
lpDGxJ0JZJ02ejnRylGlL/qgeqzIACCurtqkkQTfzXvS8RcJx2WblDkaO/FF7NuCKzAu8zfFLg66
neabP3rAYSEHoQQy5s7NCTe09bkIdUdVTHUUmpvz2JE60to0xHXRo/0nFyWxRpHRnEgsiYlOUpuD
qZTa+qBu32XFbay/LMZ0xVgdStZ2jbtiEqD/GpOY5tAhb3rLMupISb0+jH8YYbZTfPUZ2Hh91e1+
lk3iVg3MOrYorJ1mVkqCV3vsyl0ae/Cm/DoOWDiCLA/8iS3eS2S0O2Qrbzw2KRw+Cp9BYoSXmiix
cS8qaqjEEc/tku/lhCsTx1MVs6MBeAy1K0d01Lqhro23RYc7lQskYfxecfe2LLLE0xzlOh40D+RF
4cJ+l3divdIdf6dwhLlZaw/mAgdzePY9ruywG/mOFYfFtgICma0h2eGdwMNe9Fx118Qx5MZzWevv
Vlp4/BHCKaeZo80ncAtGtV0EZFk8mqAYk7eeRd5p73gGXisuO+FmbnDkg8J5B5rUWAERDZbHAt8E
YrVpSCOGzIZw2ilD6hRLA69zpmpvAAjYIz7HQObTxuPFnZMdKvUjiXN/yceI1p9H2/b6PpNsN9m+
Fs6/oljUth5xIpl9e8hdErDZ3etmcZMTGYZlO0Yezapw+qljl87Ewc5G58k9uNB8hoD1GAffIBzy
Y36mQeUPny4vpMR1ftJVHCUuaTM7tLfgOqYe4pHYY8sDLhVmPu5Ye2BNL5nNn2IOF4LXz31/ZM80
CsjvThiigZAc2ATvQNMS2G9J6Pqm7ZN+fQ3y10Lv1HsD5gEvNWsJ7UbGLCYbuBDTlrpD7z/DhyT9
cKOlJIRYpOfS+LuVHlRwAoFr6S/tGXRbI5cGNtgW/NnpmLnoI7KOoWugMfiwqJXkkN321V8WBF9d
8pk3iwoLufvgDPuF4WkAzb2zDH++uTNNPIeiVQc1bRF2p7dmVjKGKw6386tmKqKME0muu7r6mZ8A
j4DWWuD4UZw/TahTNF6BdVtf4Z7ggNjzPbqvdvlOVtA8p2NZ4/eRHWHKhspU0yqFHe3einQSgJIJ
ChXNK+dQ73M/21H+sLIE03v6kexpIBO3WyPzpWEKO35yEd94tzDEr9lrmtTLuRKk8+PlTb65Xr8G
KW7yJa75bPSwohr5LTOKALIcXy+b2N7YRzbWA/1oYxesUKtkUIFXQUb5iQfabrmv1pfl6/J9lbJf
UBzH3l4fcchB3alBK32NkEymKCQDnO5YzSYOpbGMWoCDGUIINNol23hzkx0NVMhMWryt9ynDQOcc
QnRQ9HsdU0cN+im9itVB1t0rc1Cxo2RqcX0lbsejXF/vXd1uyV9G9CcuhESkTb2iVu4Afdx1nR5l
7t0AropEM/EeaoMGEiTtceGN7nhtKolXQgWgLltJSN++a1joVALtiAag+bosRyuv0qHhTsV5lC0s
8RbD9fWk8By+HGi6PFBWfFsSM1ic2Ncb5a7oX5x28R3H2NfObTKPYFqeJQCxzYsyahY2uC3AI3XW
EGHGulo5QPpE6NX0zfRQ5oXnKjxU28/JmPt50QdLlfkKU94VTEzO6U1Mv3BFBujYimLH3yEcMpo9
Fkpt4TvqEY9SMejdjT7g5hiAFd0zqgbfNnkWfbm8F7c89Niq4KFOmo0qnRVUoAA5GoKGDeyhgLoz
90fHqAJlyNXdZYtbqAcg5H5N+BqBjnzAKuw4xjMZj8p4uKZd4ukGprWwvYwu+wzdnCoYhttpDh2Z
WMLP644YQo9NC+6XlIvVVtbCo7gr/Kp5XdTG03sTbSkp0EGHqqkOICbxjcTZT8rT5XFvJREr/NdW
V9odnFXCsLnJsmbAsNNm0PY1RQGGFqiTjDGpbgmocnCx1go/qTrZjG961pFlwbOo2lInM9ImGpXk
2izTVVmlIuBinw6Jjk3XefPyfnmwm+np8WhFvzLcyqoc2kQzCPXNj0jeVt01JQNnGkfE8Q2wYFRA
ffoyAvgth4b3oKUKOH/gFIUlRhc2j6sW+cbUlV90RXu0mongHkofmzRVg8vD3Dosj42tH3Pkyn3H
Ugcqbyxymy4o0SHRq9//MwtCbpMRUGmoePKJzOzzCDINp3m+bGBzpY7HIGQ1BYfiAghLWMS6cKV4
1IN68pSvTeSG3FuuVazcHPwlXI6FbArMfSrgh2f9TCg59VNdwWyaD5/c3LzGC3WgZ7Fk122uEDbd
igBCi6UIpmA5S3pLgZl+Jd5Jn9yC+pIJXLePGFRsAPBWyI3qnoFRlmUeDGtwWFQcGKj6UfnwzFv9
OvlJ1S+TK9ty72NjwmoZla4k9bj6g/qjd2uPJN+U8dW1ZDfqrWh1bEdINtF0rpZpYfCoy9W7zoBe
82z4ydzv66b0bXAtNoPE0zcP4iOTIsc9a8fSGtehpQf3nvg6tP1SaI994p7yODy178WrDPO+xoKz
lTMAJAI7GYAR4luqwdp4aJIMFwdr3iXGM5jqAvKX3kbsIytC+O0cFqP7e51KfdIPQPvHjxYHkv+y
G8rGIgTcuUwtJDAYi2m4SN3UETlcU36CjITk/JYZWnfcUcxze5RJmQ5DfW97ZHK8bKLhPMg4hNbA
drY2Jh58kCya+EdwQLsEx0JiwEw7atTrGwhiock/ih0w81vGzgCd5eUJ3NxZvwyKTYMKrepCBUgm
mkozUivF07PMU8tDFcsIkjctWcCu4V3OVs8ey2Y+tHHSrW7HPozFqrn1oSq+Jf2PywPaCH02/oc+
Jx1NOeAoOF0oUwVh8UyLJsrYJ3tKPDRMev+ZBcEV5jxtkyWFhQLS5BmUPRbl/T+zsDrjkbOVA5Qg
6AwLddddKVkfJbP6dtnEhj8DGoqWF23lNAC879SEW7a1RZcW2RGBxqJ9N88AxIEI/K9YMVCcQO8h
ujcFd1YpOh0BZ+RR7+JusxzaEe9IhQQOtRVCMZY/rYg+rM02tRcXVlgzoxyGxG4E2E25a8yvmvUl
J7pfte85v8tNzXfql3h5S4yrywPdSu9t0D0CMIK3JIKnlNP5zHNa0KWPeTSkawPs4pem6tH4Ixu/
NawL0uqro4dJ0e4v210nUIgXMIsebCB9CRpwBHhfrOVMn4Cui3IFzS93NXuscqgbAB+TpFfuiDp3
V0gi4eYGW1sIcZfV3LObY9ZBjL21FQ6uALvXPCV1ymfXof8SK/zvb9P/S97rh38OovvH/+DP32o2
tzRJufDHf9xDbu+Zt+/v/PYL+5/1r/75n57+xX/c0m9t3dU/uPhfnfwl/P5/2Q++8C8nfwgrTjmy
8vd2fnrv+oL/NIAvXf/L/+sP/4Y3E/yWl5m9//2Pb3Vf8fW3JbSu/vjXj66+//2PVXTlv49//b9+
dvelxF8L6pJW9NsX8W+8f+n43/9QLO2/gOcGDgQw57WrZK01jO///hG6y0FvhUZ29IIDI/zH3yrQ
y6R//0Mz/wttJhZ4kYCCdIH3/+NvIAf610+gHw46XoJ9CPZQx/7j3592ska/1uxvVV8+1LTiHX6v
kBXir8M6QAhEd9HvCQT66Taw5gHdX/PYBPRD8gT14D2YowuUtVYNZjdwJd4vwgV/mkOHErogbbS1
nhEM9mNZMiWbm2B8HK+V+BrCsnSfh8M+rjztkULHtvHL2AMLry9nxhXv1WfWhYOAan2s/X/mvmw5
UiTb9lfuD9CG44yvDsSkCCk0Z+oFS2UqcWbcAWf4+rvIPl0toTiiu+7LLSuzfsjq3IHPe+81FGpC
dHjoQh7bF6fyChTTML5Zw/NfGliIpuBZ4NIZib3kaZiURFOReyLg+/GPnfe0s8+JD8pbWG/tu3cr
7n+m9f00Li6H+cOwsQ3oDAJ4MjfIP85i74nI0qdIBEU5gs5tMqd/zNqVY3txjnwKshi9ChJpYzMi
iOyfvUbz0fteuX3wjP54PP6JgdKFjRQIuTEeHx8/BHR6zRhdzJCK84Ohe3shKFN1tmu81Cf8lcIK
RpeoyQxvg/xG0p9OkgcyPZfFUVMWTM4yXxfgRsc8FFoZ1L3BDP1c6yPLrYS5Q+TbCX1qSPsTZmKR
71l2qJJjrHZj/0Pj37saSD4ncwI7bXumiVayPsu+UypYUku/mY5tHW+JmI6a9T2NIMLf1PcyLp+z
prxJdLrtKrIza9Bx9MCLxtu0m/Z2Zu4G496yIWPiCF/SR8sqgrx5sfZ2dF0Nt8R4newq4JC6tuQN
wDysdJ80+0Xk8W8dVY/OkHuNmnemFR8yGR97AEi0qT14tc7IKPysuksN4hfQxXMxSkmnmDdop6gi
oVfkvpfe1drOKSwfjG9WO5TVmefbeRZacRjPda3+1qC3JX3Mcd06mtiJ8nVIPRhwJMEA5c2aSOgF
82PkGf68vhIDaVb71pCXpDs7oHWZqRGo5sHIX0V5X1OD1TQLRAn6k5EHSZ1mQaebP9EzhroyBCfi
6NnTshA8yJzVhX3Vj1XKSAql28lgxDqVehHU9b3XX+vpLq+/NfEpTR/GkpssH8hDDjkzzQakuOs2
jgdg/pCiDFxhokpY2VgB9CgYROcDrAEWiT7QUL3X+idA2pmW2qGjlUxBxCFVMUiLtzF6yY2E6oY0
Dm5CtolmBk2ONTemu9iSvpk+5y5mhE5BUkIk1HZ94tx4yYPsDt14hrUmi1QfAGTiNr+nFgOsxWEK
ELng0LCvoqAi6Q4enNtyeMz6hwTAdjsNh6Ha2eQmm3uuQFOg4uP37RBKcBwrPgQi+qWGcwlJJ3tr
8SvdqZgVAf4p56kLuItOeM8DlRJWpY9a8t2FY+mY1ieq1RtnKLe9iIIYWbeW3Vblc5p5rEvN7TD8
7NtvLjc20SR8bcwgOiNPkTP4rShevUr3a7mT+B+7S3zP3FtddAVU+Q2Rve8aZFfGfNd2EmySY45V
pJXufmweRVwBgGZdO6N6gsqp74GOnY1wrcV6L7TGt8pvZaU2yMdZkz1ng7MtMfK6kYUORIDbKUyc
Y53dRXw60PjcGYTltcfI8BLbJggQHL3xOzVmLGvoZmxHpozHPL+bqM24+TLvdUGx3zO4iuTVrT7F
YdS/TKNgUEHcWbVi6B36Mu4Yt9CbbSfmpALLsWcoEvjUgSVRCuRkdU+dLY9fpkpncClAvliwzN3a
YHzPPVSjPdbYlgRHCLrxTCOZz4UJNSwSpKpgRT/6ymp86Zm7QnY71D5uBQ6HyT30M/BZ9m+ugXqx
N1b+KF4kJB3cHM5gFkv7Z9WeDShnJnIvtWafdNh3jsIfOkE6bIoeFudwTclpxlDz9qEr5YOXzWAl
4Rf17QTfCjn/rjwUIrueDQvLqvB5lAQTpB5zWqLlbZxjSg4eYLyQRTubAA9z+YS2Fks1aFRtud0G
euH5uRf7GqBiaBwwSgGnUgfL+pb2b5KetZ6HZnHUmyfCb9roRs+6jTChxOTVLAE+w5Q4pbJnFweD
3n6DIqCv9H1tvaTNLXoSLIp/uykIAJbrc+85K16G8c4aHr2yZ3pybNQLp9Cwap/HcQx5BVPgdtZx
6dgUT+FQEH9IPF9XeUDFk9n0IYQv/Eo/T/XO6Q1/qJ89lQalZm8hPY4sQg91Nz1wnCkeYCN462FF
oAJQvNpEbAbBfUnSg6YNPsrcrNf2ZoHFxX9M0+3kNH6bcb/p61CfSGAMLbSupmBSZG8ZGHU9RTgY
aEzPcrRvyjHaJdOhgYtWg3e7VH6f9HdNb0A98Efft/CySPfUjQ8xgHj69A1KOSzRM7+xB+bmMH3u
o+ueuCddutuRNLsaZZ1Cbo0J2xxAAgJPUAp+sAZEUDKQgyFPrRqORu8GBbmnirIYh1Hn1f7kPpQW
DQZeBZBD4rRlcXdH9NcEECHZgCXkGVDPAhQgwtFUNgBUpjiaH0bQe8rxXuAElO3JbnGGFNikMbqZ
wvBdeWMJ70CsYSPofa9KNtXJ2YuMG4kxNDHHpvYy4NQ2IPoY84zR6NVDawrq9oGB6wjqJX4x9Zss
exz7m8SEoUPf3EV4i0/Pujlc1679qIpob2YSl7LQN1bxNsYPmS58E4soyvh9BgQ1mzx6zSucpU1+
O069b/cqIL3aFZrpJ8azVN/r9ieu8XQ8udOj1xuKARCNMXGeIFyasdYmO6PoDpmRHJRr+S0vDxDq
xiNGR4LLb9DIw+naQgpumBjvzCsnwxZvcTe5mvugT5APzADNSnWdyfxp8oKMls+2dH72Naa40sqD
lfJtYu2F3W2V0zis6Z1t4U0HTpugzpzvpVmFCvZ1o/wuhmNXwP0axzFz8nFTdz2gIB78r8371AGq
ie40sz9aQAjp5TdiDECKPhTJxHTcqFLutNa97XP3WGWVCJuR4FRA9uwl3r4j+vNE3RvRT9+bHFdi
qtd+1kF3v+xvIFWzK4sklAXsTFVcaawvfqFX92RJe2/mOGo6fG9bmOfG2njUfBso1AIyNdWMDk6N
RRSfY9vbwtwzYagLPXSpuFaajqfS89A/pyL9URaGZJqTPWBX7Typb7yeFCxp0aAEVX8AEr7LvtlW
dCNHGUBOy4ZBYgahMzGihjHZOqtK3e9ywWAqsZd5+1pUQ83i2tj1dnpNu33PxyZQhQidcZMV3kGP
oexOe/cGvdZ91hYnzMtRWVbPDPgUB2lDT8nkvCnS3sR0OObjdF+YA3OAXGuo/jqJ5rEFV0ik+4hM
h0jHIyXC6k3dJ5KJY0XiX9YEv7N4gHauuWv19EYzTL+PfmZRwwicj/EMP7sdsJedSZkx1SsFis+v
bfSLIZQ/o9QNUDgXL+EaniGqM1MZVG7tW1L63RR8nTQs+/B4bH8MMRfX31Wt1Ai/p1pkMjC3+dm6
mQLuc/j05fdR4PnjN1h1/XRO+sYI9F3kj9uvo19IBV0X9HV0VfAP7EoWBZgSGXHKHSmDdJ/7kKn1
h8D26VVy4EF+NR2GMN9BBfJmrZi+RH7++er3ceey57uv1kw1kQwDiiQw32vMCAnc+3ATbMyNvE1W
GTzLxtWneIuJ9AykiY6LeDjSN2ovtsXJOKtDF8zgH/vaDpPNGmvoj4HWuyrTP2NCMgrUWIJscJl8
QqTGy1sXhNze78Psim/Lx+pVfav33dbd5zeFX8K9h1XXpj8DlgF7TRhQGD7x22s3AE6OVefZrt28
w3aq1moAc0nhix9HFyUwmdWZpWz8uDL3507UcMVfu2/6H9PoNUjcpV1kOXPVFO5UqM4vBp8aY151
Ri8D9CWz/ns7oozzV6nnQuJ9Ic3HKoYqCWgxkH6DtujH1eQOo6uVJgJouz40/fqebxRL9nwnbuJg
jZ/1Rwn709D9O9qfoua7tWs2fNIUxQk6qxIkO2BlxEu1TU7K1yvm+U0wPMUonfSvDoj9a3ovl3fs
u+iLWlGXloro82DC2wuSFwkDrmwzoO/lT1tr67wQX7L8oCDJsoYp+1+GGfUNqFjNPmOL0HElqDal
OhjmG/cw7VMYS3eb7IxUE8t0bftcqELMk/rvaHOV4t0wT2AjKSkQTQY699VPEm916IlUfv3Mf1u3
eMr6/MCvtds2FA8pmw3p137DxYX77icsKjraNCjTzPETSpcEpnvTWdnK8X+hGoZ2C6qOMKYzbNfw
FiE8vaVA8xj4xkO7Lw4DA7QKojr9Xm7XtuHFhQsTJ9CuZmE+fSkD4456ZUQ6UjD9MIOA3Vu6sY7W
DJENTZbt3W+wP8dkbp1z7n+9Q//81cs9g+IYxKAAu4R92eIzE5jg9GZpygAvpt/utmtYHgy7ZNf/
SB9w7W26LZicmzYszuZRPvErO98AwnubvqxBPi4OOPiwcJzz4KIG5sjHZYX0TANRY34fv8CQYd+f
5HP6VF4jadr9jfKjC40vjDUgrVAWX8YSHjCsI3z5AljgQneHiUMcKtYyZ4t0Ij/8zwT/V8X//7Wk
/6EN8GWL4P/H4j/eJX/dCHNv4WLxv/w/d29195onPz+0AfD//VcbwP0HnT11dFT6QQ0FqvCvNoBj
/APuY6aN22kWCzHnptu/2gDeP2ADNZuSmRBFmJUt/90HcP5hOjo0edAKBDyFWPZ/1QdYnDcAcBPs
dqhBkVkXClolH9dm5KXaqKcGalFxhLNNdytQUKopuadjwwErTGsoFOoTSMhG1nShJJ19rdUi3rg9
7VEJcLok20hiTzAy65pRD9+N6oV7dt4a7zbxn5+HpqSFq1aHuOeyLwnLGdm1ZgZfjqJGRQjqtbZ6
yuM6FBMAmtEwrByOK/GWHUraQeHcEYhHvV2EZCQ+qARZ+3gF0eSvv2z5Hv3np1nQ2wQo3MbCWJwK
oqsSOMcjlNWxch/vmq18bVkXGBvkPb6xW7tL5xfJp6GE1QDk8fDvJ2yriknS6KKuw2ETw3V8hqFD
WH71yp4XzKcw0IoiJhTDsa4WnxU5iaaRPKnDth523ljcORS2CnytKfF5oiDaMaukYg/8MZ77uG5T
1Y68jnURVk62y9FY0qBGQ7xqX/LR53KN7PEJGWwaH+MtngajRh2ozCIeiud0A4zyKb4d0yvFfqKw
GcKnmt/CL3ddlOXzcJpod9g4CtD3Axht8c4s0UVoEvQhwlRp0NlSZfcdQM3mUVJavq2syDnv+zh1
gLPMCDECMjaqUoupAwixT4zEkCEojCFqBRnTmDyaPgVngWzT6ylszvkuPcQ3q++ERW6AzQDTT9Mx
4VEIwTh0gT5OpzcURoWJbkJIYn9DarBDm2Ob7iReeWsUwM8nHuSncNZZlMzn8vJJKWJ3golz14aV
XgYgBL/kPFkRZrwwkB9CLBaLzSVNe6LasDX1ckNUcw9JXbQfuHoqefREYKsQOm22Jpk2v2gW8zf3
hw2Y8ULe89Pdb0ywgIoA2g3BbTzTY32DDCsQP6He4DclanVs7bXxidqIaQM3F6sTd9X8nlw8zxsn
1dzc6DpMG92YJpt2bpCcMoAMUe7c2PsOdEE0lSVLWXKTVkcz9ddyo+U7b146QGsj1QOqFkwke/Eb
Uo2mXJuqLuz96NY9VaF5KKBtHXqbkjN333z3QufF8YtjdpaQVwdbA8jHblee1hSkLmzVDz9kMeud
VsQ91BW7sIEeX8zBZ+iSEOgn9vU2vbB+P4RZvGu5KMrJmL9XyPxcVK7FVEbWvN4unHfzqOJ1gGcy
xnRZSahL7B5wiTp0a1gP0K0xbqu3ZJvts4cIs1mVrL/PNv2Vs7J1Lg6iOwvVAng76xd/PAgys2/j
Eo2AUKc9M+07TpBprmyUudKz2CfA4kHpEpsUZOqlGkTG7Y5rZd+FuH+DJkk2ehMS6mxUEa88Jy4O
o4WnH/r0EKj5pE/j0sHiTjZ2IewUo5f4Tg/FQTxGgcAQAm5xID7Sroz1O+/h61VyaRzfBV5WDFBJ
jRsHNrphQU9pHe0cfuJutoIMWKbnf/YeJKbxwgVSEKCUxVrs4OQIeVuusPeGAC6Vr9He86v9zHuE
3eHaC+bSNwEVA+85F+f3J61EOqWy50Om0LofA4pWXV2krF4jRV2cs/dhFvsYynp1PVgI0/vVk4kc
mR7zgKM0OvjDkwN+8Fxp2a0l/p+fZ3OFAyRBGDQAA7u0l63BQtQ9r1LhjImb0H7goH11Yh/31zPl
e8qk368JYvxhXC13AgpYUPyfr/xPN74xTE6lzcszPU4bj50acLH8YQ8R4dBJfc+HwtEGiPQWpFXO
7F17jQ49zMBZ9OPr1fpnOX71QxYlaW/sI10r5h+yT3Z5kG6SbbGfC9BrLMlPMn/zdQH4nQ6BRlRg
Qfv8eMDwzJFxU5tdWB4T6IkqVp+LEH2xs7yyj+j5qlAP3F1CmPGqnbudtXIiXDp73odfLK6msYXy
GguZFPw+qtGn3oOMXKYs5a8M6YXXwIcPXezNOBOodRX2fC8OAcS9AYUGi8jP9n0wJSg98Le1JfwJ
37kc2/nqelc/iwFrs9MKIfmxDeBFin1TQPEyzBk98N1kQihr7fpfjbm4MBKZabyOMKAZMAKBh7p+
42eo00Ex0WbOyIaX9SfkpYPo/SQuWgmik5EVuYip9GELNr+lYOrerTD/5sFabglIX8OdFE7hn42a
414CLKs7WCmtHprulvI15YOLY/c+xGLXdX2dSpCv8GIJy/2ANpDxpqwtuTNZs+9uvGoDMtZqNezS
unwfdPHUNzQ+AJSKRYKtPt+Ht8mLF1rbuYKtszxj3e5vbIR3AZfQW5uqRsHYAjwvvGTIEVSAaD/h
G8Vef8ChuovX3ASXdeQ/1+L7iIszhmbKyzsN45ruIZ70I4N66Xyi2Ufxzb2BePn1odtLbEFoOT2n
kE9cG+PPybEJG5e/lo67OGQGAdivpeGL9T4BlgAVXtdFK/7OmcgWeKGVB+ml3fA+2uKgqZCiNzBS
7eBvG4665VPtWMMb7OtZXAuyOFossxce9Js6aKMczWbwJWA8Tn/7dZCL75n3n7I4TNpuhC2TjYGL
Xkp5Ug9k54VkOwAGdGew6n5taV7c4sA8ojyNSuAnX3QCAJxILayTGorzblv4XUz/zri9C7EYN2/S
E6ORXhca5fXU/27krVmv6BssO53/XO7vYixGLVek02gTzXmn9hNOwPIB/cUgDjV/1qv1fisPgl5r
a/xS7ulAsuavwVscwm5upZrQENXYqoArtBSNENgVdDTB5EzeJEoWGkoz4r556H/Ju2yzVrRYm71F
uYRbQ0XHGrOnw7WWUdCfO+XGK/O3FmRxROfuCP7HhCAJFE0sOG6bYvv1ol+LsDiPaV8Ju+kwjraA
zLHwCVBC/08R/uAR3j0LGgApNRrhGyId+ERYcHja09+IgFTOm8vYKJUtDtyonggQkhpy4gxFOHJF
p+rvHHLvIiyOVDp4YwJzJGxV6w41aSZRfuZr6uiXL2QXNkhzQQXJ72JJVUZskZbGChdyH3J0WVFF
cNAp6wPAL0Meeue1rvzFq+JdxMX6UjwiZJozOGv2aYDgFj8mxk2m9lW+Jj+0Fmq50DBxdpcmKsyd
x26EopV3SkpwklOYgxVrd/DFLA5tzn8N5ZKuGcVpoQGMqcIuO+RnjgOJB851OwZV7483XTCLtLW2
LwAzXNNPu3hXvQu9WI09VS0fbMxiFJ846j9lfiiHNZbehf7BnHSDQDdXST4T9jUdlXansxDlFG37
bXwwAxlOfsRmE8HcX0u+l13M+ZT/EG+xA6akoVPEEW88EBTAoaK4pYdZ/fY/aMRfSIY/xFo8KTze
jDRpEQsiBBkAFiSofQ9QC7KZa8NmMCdpKeSmS/yMzKe3SGlCkbD0Ggp8kLiJrlfRQxfytg+/aD5F
351hQK6QCVQfFWqtb94C8zaG5XzFha3D6ElyVDkhiXGvnfnj10fbhcWENBX8bZCJIFO+NG0ojY7q
RZe0YaeBsOD1R3cE4DRVawzAS+vpQ6DFF8JfxCpgU99izN1tcedlsyACnGmMe6CEkm8p0LJra3jt
2+Y/fz+oVVrA4wchlbQY8W4dCyA968fXA7j6YYuHAgAImTDaOcqm3NdnGiArPRl7JML76XG8WiuK
Xzh5LJOgsIB/0NKAI9THr+q0MYeZVj/MA3kbIW9jSQhtzIMX2qwB1GDeockmblZeCp83KPAcwFig
TULR1kDZ9mNcpxXCKHLZhzkfODRaKrCe/UGDSk7eVnTvRkYdlpE7ffealN/UJhAgsN9wCj+rnWTt
TTjv0A/ZK46lGYAGSV/I+sLd5OOPqUREo1Ybe3Qbh6CkzHvlN57fhlMI3kH58h+QvOZh/Sri4iZz
JW145SAikA8/jXDazVAhfgeHUGjNrU3y/Jctg9kEmmEzEQ8N3MXn1flQWUlJ+tA2uw64eWUEMUgQ
HOLQvgRGd5JwwQNUnn29lj9tGEwxkAIo7M4kXQisfxzVSRKvr8oeWHg4+mXZzzo1AOl9+DrIhW/7
EGSxfj1DwimmhD9xavAf+uQdVTNcTRHSZEHlm2cIBTmmafd10E+PA5xt8H5AFuSBHYuW0scvU61r
cwql15BOcGaEKd42j5qjEYsrbiU3mibWdst8nC1m0MQwQlHWhckmtsvHgEVhjto48HmXzgC+LGxO
6hnb1Pe21UaekhuxViy/MHkfIi7OId5BINyY/kSc3TUaNj3PtQhY0XRBxMZ7uUWLbi1Ngkv3hQ9F
YXluYGPBop3z8UM7KksytnkfaiCdgiLA+QBMv0JfBxqfqtlXCsSXqJm8OBgFjEBZq2kzBiRyN2rS
9eeoVcqXuBtKHBQcHAalW3V7OyqZndI2pjsX1AcgEwdDjFdDypMmEIMaN4Ui8Ya3LZhsk1vzw1Bk
/Q1y0dEOgCcfgJEfm+mFF2Wxax3N+eZo5vgIP0QQG0bVmxGL09wOMo0IyeLIrHZTNNl+J6bo3NXQ
zeRciJ0nxp+ZJfIWDC1ZP/AyaUDBaniyH71slszvYbhZoIt+0KnRWtvMqt0Abwv1ytOxrnyrKy3W
VE4XMxzb7i9bSyHuBS5V9y3v2jphelWMG2qV9u/cdvIIOPJivJqKEfdwKWOQ41plVWFf5HoBAiaH
pqwqCdRsCbQoT/3oKrgajfDiU8QDC8WN498DjWtmSEgVn4fIlb/tNlWhZ3Ag0AoBlVXe40EcWWWZ
bOohLtqbUZYZ8RuvJVcDAcy/Ii3IMnHaVGeiNTprxkzsm1poG1DM9UdXUy0gb9ZIHwoSWdYOtxEs
nbRJ5te0BbieUnc6OzwDCUhzanerUVFtHKeu0kANKm6Y5UxFyVyzT8E2wuMqt/1mMIYbM29ssHQa
SKBxrUJ31avNV7v1lF/lpq877UNra2FS1uc4NWgRGrmVH+MyTX8YcVpBlFPjHAtFxMZdMyXZFkbB
426aIvvaQw9+F5txft31Wv9rcqfqyWgn+7pNapw7tLC0R9U0YErywq0l+iLS/SFzqbf+BMdpO7Sq
gpqsJZz/dHKTfm/i3LUD203Qr+m7DCeKXpvpFSW0epJwRN9W5mDUbGoSzFitFUD+FYlVbVxdRbkv
24gHtBktsSnkiCOWNhrI+uA3Y+qEWXMCWkIPSTBYeokjLGWLOzHS/thIQKNYHtujyVJO872pN82P
WM+KGyp059p0siFoRq/A3x510XPhaWpTmEqGXZ4MAyMRdY6gaVghYAvqtx3BGXZmj+0i0qK7Xnfa
9BYBQtExPdUkjAJNT3sdOxOcIJFb9Z0FwIxkRq1rL62R16/WRPSMGSRyriqqRcBA1vU27eP8uapj
sbNzEzIsVCSlADcifxOQne5AZoISFQQcR1DQJqjKRbnwfpdxmUGE0LZYLYbmri0gPkKUQJvISvhx
QufTH9sSQuOQXBDB2DYCDQDbKvdlY4ld6yZqW6SFvemSCnzaqh4IG8eaBF2fGT+KAX2XAvr517py
S+5je5N9VRHnTS+0BORTz+ywHiXNQ3csh33sjRPUAQn6NXFvHKass7GjdENmISk4anadK08FTsNv
XMsgUtzUERx4qppFvQC3UquM3kdviG+dWJe7IafdWRaJtpMehy6hgspZlzrZW+To+QHoB3pbj6IH
V6vVxdWkRzaIkgT9IcBMTnEqE9Mv4CTkBZ3WRkmorDEmoYny7++Gy+gN/23kBvnYwgMbymrkQY4F
yIFEWPzNJVH8CGIMnNYyz22eJqmRKzW1E9AadWw1IVyYBdoanjMcHJVGJOztoRl2HdSOTtD7dKRP
dNmBgQjP2HYfSfct17kVBfpA+9ZPB0fdRVIr77wSD0CJhfGa9moED6mu+CbqbTJtYtG0fpE5YMXa
yISjpHGZpQxazuw+57rSojwcPVexcoKhqLKMKGZyIr+qJI7AjHLz65yq6bfXqMrH5jQ1fzDS4cWr
6hQ0T90NrE6gp+DWoEAYeJbWCtcPtI5AhnUbkgVJb4gfrqK8Z7WnzY9lbWzD0m2bOJTmWCTg2eZu
2BLIITuUxM+upVknSF5oBwNndWDHRR1wnHxhq0HyAYypkTx4nQJ3FsUi45fmkumukqT6Edcka2bU
j8ivsC4SD1GkATJT7GKLS6PdNUMFwlKSdhXY067xlHgeSIJx34FKlugWg2LY+DtJzf5W8Mg7VnUC
p7ASXM99rbzCb1qw48SIH243Q4ISdY3c347a29LttaNdZx0Ih3kdemkMYbm67QPkJQOrPFneJo1l
HGKoEh5U7sHdKxrtU6W3rQ/WexgZYC8qNzBB5CtA2LGDsSl/GCrdFsLFdFH8d1B0qK5g+oarO+bT
fYZh38BDzYBIVR1/10qebQHmnE4tNsGu6RryYIwFaoq9kfP7wulNNka1OmoJ0kulmdBvVenUv8Vi
hPcWL4sBPM4o59DiA3uaA/UZKE+Y3iZtZUTZfNKAdU+s2zrqwMICpPUwNQa8MPqk3tZ1C37c1FRj
4ve2Ie8rATG6RhDPd7vJ3WeavKsNXKyZV/F7KwbDOJEE6CySlWcbZ+quLai3jSOQuywzs244ScwN
cSYDS7OtdnxMxWGEW92m6tt2X80OmYBC2bCGzq/KBIrLWvtDuCVYuJX1iM5eFw6abJ5SDAGzYC19
G7upxuzeQU8KqB0wUXXfq9tfVtqC6lvWfoK972tWvi8FGc+ZFoOTPqKpqrq7YTJ3qvpFeKt80QEE
CEN6tXFonwZOnlQnIECdIK7bJIA8m9y73HLOmuhoaGkERHyBgQOzww5kAS2MNCbpJu50/JiBpxur
9gpG3dkWmvQUS8xthAMcd6VXAK8kIFF3nl0HSe5MP7vI8BJfIy10ZeKMW1elkWe+lbUZiMwibs60
GC2g7XObPiaGEx9IlQyBrCAxhr98jK+rSB+E3zmjfQf110xhFNIG9KzSmfzaGvLbjpSD33S1Jq4y
lUQBuKXitSum8cdkFlwPY9SktnoGL1A5NuQxxk23h4skiLGy6G3oJSgQNJ1E2k9R1cSub9ix4wPJ
BDNfMx2vwHy0ej161cBP20/EbgLZAnit9a0XWDoY/brAcZIkunoWhoVXQR5XV0pDfhBICGHcO1nV
feOtK9EK9iJ09iCg24FUWpjXVRvVoTZS9Vya0wiq22jGZ1hF8x21W3nnEIWkg/SDe4uJkk0YD7YO
YetKq+KNKhOz2nCrFB2z8gKgp7Quf36d/VxIDawZxgafVSyHTzAhmfSqgp7BEHaiArv1ygL50lzV
ZP9UVVvk5HPO/q7cordg/fEIGbJx22cHCReNnJUPE+ohIML5pvcDNx2oYAwA0L1xBfHL6fvXn3kh
FflQFJj//N0P8IYOfdhhQlEgOuReiQfFSoBPVbrFFy5ynRYnt2OCfRzCQgA0/qL8ZeRdgevGSHzQ
alZy1s/twkW4RUZXp73hFC4GtIG9GSwK/CSMAuXn5RYaXf8BdPUzeAUB35cd5tT93QDyZIJkWo2y
w0Tgl1HcgbO+hbai2M5wB7DAJtgeA3FJ/Gqj7en3NXVH40KW/iH+Iku3qprW7lz20CFmPiexxqNh
Mvo6HzSAY4UdvHtmT9Vq8+OftejZCCXd8hftAQf+f43knUcDwpZzC9ACvWZRhIGyaevVMX5NqYxf
bfGrM5PHrxfshX35IcJivOsS71Wg6fG9kAjg8RlJE8DlK5DHzyisP98B48vZNR6wpMV31HDeMEUz
f8exBdy6OJAdXD/j0D3r3we/q1i3odfWFs8toMzpeXy29tQM+Klbq4nMB8DHmghc5aAGgwqMBfTl
n+X3bnnlAtYo3HN0lPjl3n6bO7jJvrzu/oBmS+gOr5SzjHn8vgi47AwCuRtV2oCAfJ8+9AeoQQTo
3t4XvgkihLlBxckfXxL8jJ8Co/AdKJuw2GgqTE+UmVt3jZLxuYSI78cEQKYNKnWfilCTK6wBzFHy
Bykyn4vFycFPMTb/l73zWK4cWdL0u/QeZdBiC3UEtUxmbmBMBa01nn4+sO69zQTP8HTNbHtRZmXJ
TAYQiPDwcP9F4YX+OV+YE9GD9g3hnqL+SgHZKvslISlOpowSzT7LQm8EfhotKid4CH5oT7F/brec
Gg/9LZhD8GiMdaX9GTyyTEujtLUkz7jJHhUX+VK3uRAPK3+h+Badwdh+3DmURkV0qYAO4wa57cgO
craklpIheiVYzqJ77dJ51mCeWUAfoQfQGCmHUjqEQ4N09ibgx6U4qyQfClsn2C0H43v+Swpt+aCw
WySvvCm4iP+S7z+PCicq7asc41rZRrvN+MAurrWQnnxQq2/rBClYV9o3e22n+93VubbbiXlEY4eZ
lI0V07PFYVN102hg9KoXV/VjZpWeMgWXQEb+8eeiCAqqVpcIpcYH/cdCyZlJrrKeVHN9l16iIHTq
7u7zeft4/DMI3FZCC+6gH5gXySRgtTPmaBArwoVRtt/i6hwtaF3DfwYUiyoyK8+ELIyo8ibF6Uhx
ZTnrVE8A+hfld+r4AHrZV8sHc9RcZbixjPJM+P6YczAklWsip2F87MNWQtaDDVBUyl0znjORrY6W
l5aQhctz1tunh8IKgKVH7XpLBiq1BNhTIateuMB/7riqpq1DNWFXCYfPP9XHZQfnSAfabVgq7I4t
RL7IsKLiOkSmjGKJiPCOlQ1u94/B/tDnMX5EMUOxmMRtBGzkZeyXglH0wuLi/DWbwXPrufeP32Xl
AENYoBxH2Nscr6XQCdOMl7mH8IQtTNExHkElZfPPz4c5sboZBt4N/DqDM2QTiqRYq8TWCNYpy1Gr
oWJFTfIctODECoBZh9HtekaxYTcNoGxqEjwRYgqEy0GqTDuQr8Vgtnu1/DsX+F9i739ZzNn/ndi7
a34Vrz9f37N513/wbzav9Neq1W4AH18FWhDa+A+bF71PvopimetRhITn2mf5N5tX/ktbAX4IeXNi
kFkRtf6t6in9ZcHTVji7NNTSMDj8R2zeTT71tpU4DMlh3k74Lbh9VKZQSIUqcSsJyRsDgZ8uIaSn
TlMYrllGdoP2VttQKUfjJgzbYybWbqHD1oDfFxnfgn52dPk+rnX/3STe/h2BPxeqRGr33YOtmde7
zFKXRy2vOx7M0J/HGHpWt0+78Vz+usnf/vX6oMwpdEOp3bIIg6YNghz1LYRtzKPkonFCif++81B4
gbVwVqthy1rYjqdtFE1ySZINwawTt69jV+3zg4h1t9IYBxGJRjpxuypXnRZMZ2iMD59P6BYq9vfY
UDW599AH/pDNFXk/qZ3JjE4S6Bix9nHnsOcI2YpiuW+T8FjCjKEu4klht+8zPnkQHxdT9BBDffr8
WTaH7t+PQuVCI8JaZHubALs0vUpll2nvjZdC+d4He8QJ3KG7nrIGctroaOE/xF5+GHJzMWupT+qF
0CbuPB9UNCTGs/TsTaT9MML60u9WbF1EoVXMXYLkSg8dNr0O99pl/yR4K6Y1H8AZlTfnmQWStkbw
dxnM3+MCHmEDA5/gCP5z3FlMsbfHgdEdg/JiGga7lZT9vHRfCy2TbJX28TKg96ZUB32RXWT1vdE8
4t99pQa9PUmRk6ZscfqvrXanT/jBURmdu9QWG+M6GlfDICytRsXlmkPLpnPkFGloxE3LcLqNotIv
VMMXhG9xVLvVIF6MQ0+3ACtVPd4LLX/WNPdJM7m9nO0qFEgtyjiRGuxm9WEq2/tYie7nYm8F0Inq
5Hpo4YQaXFzH4CDEgm0WC5pr0felKq6FCd0YTuS8bw6dLN8IyuLR+7DzJH4wxvzKQhs1pSMuWNpj
HvV+22l+HKuoB4V+Gga+HAsXwF1cPacCoqLjSAXZppHxvVq4Qw6NozdcCZLhoS2AnkThERFoX7Yg
FfchDpbdTbBEvhChQqbKbq99a4vaL4EF2EsR/DRG5Tot6XaG0ezTS7sQG8mVLGFXS8WjFJnXEFH3
YqS63E4ujWK4qcWrQsebJE1Xg0wnEwNnyNR9pMqXCEPcq01Oj47OkiWigmIlB7V+NvvM1fLSH41p
Rzzmg92qUeZWFLTnhbo1koGh2e7F6Rmmu13K6nU3WFdCra1qfFe5NPhdNTqpjk+qubiaFZe2mg67
dg73CX281Ep3QYc9SpRfFNIxOCsjdjLarumhtDJvIUj+uVLVcCyEuCX6LUQhbD98U88duZBv2jK+
MJvCnkugDWJz1QvjgT/3kOdcxUDnB0GKnSINXCG29oZwjOm+G0b7EzU3b0SHNZ1+fR6gtpCst021
RkqZGzc3nO010RQm0CQdEUqzo0f1dwEetN2h0SrYtbsC93RfecofpHPZ2rpXt3v5/bBrjHkXQ7Rl
7sxyZlipEbySvaBVAUJ35xLcEwJN64Xqv19v8yWWwcwmMSIaynfRo+iZz/W17mCTM+xrVzvibdtf
Tk96S0XyHJ1tW5F8m1mUSFS0GJAR0bYzG6Hc1DUZvQ7MDQe7iT39OPnsah1GkVBSElW+mIMXX5o/
JtM1wwuaSWeuKqdOH1mWQbzhjyZTUPlzktNUHiMa5QlqpgN6vF9VwBHgk8ApYDLadm4Tye6/Re//
0Lw/l8+8H3S9DLz7snEQTB3yXyRaKYodY36sJvEQS+dMtk/lc2Ci4EJTBABMt3k3o4bFkysx75Y+
LK3iKuN0uSyHJfo56TQsDPWfcc7evub78TavRUIxoiGQA61FXjaV/Rbt5TNbcV2L2z2hojOzYq/g
YG6jhpAWvSYIauxqN+nr8pAcKsT4qgfNsI2n+Ydc2tE+sTPE8YzHz0d+Azp9GJm8HNY3dp/aG070
3TcD2jKDgFLoFrnyERlTdOC5QZnPih85ZejETwKM195VnPZG91eRgByo73ew1E/nSnGn4gLIUK4K
3AYUDBj/XD11KSno8uqxOxtO2QE2myNUlpF3/vyNT4Y9iuOgFGVD4pq95hrv3ngoRHME/0Vc2EW3
bAs09h31kO86mw778+J1vGRNYXv3+binPjElTcp+BkWrD7SmpOuTwRgLom0q7FX1LswnR7eQQR/j
fRL+U4Ort0WrYRHGTBrcsrYSRksw5rWVpokbRvTxh3hvhZeqBTqpv2jq1MsrxI1TxGPFo64XhyGf
v3z+usqpVFFbafDINXGT20YgiRXdISkNibjs7ixBwJ8lW5BoR4EXXXojGmxdiQ8ZzlRqH+/j8UdS
X6pVfljkdieNP8MoswUkI1QhB1EVHKbiqrG+NEK2F+fiILZXZRI9a0t2ZSSJZVtafJHTIAd2hTz0
4KtG9azrKD1mml8Kj51yjkEmr0Fmu290EQgh+HOLm+UmE+YajNOvhrZ0T2gfXNHT9ppoRyB4PF4t
v8/3aHffNHtlF942rzmysehs/EjuzpkdnLzyUKA00DchvTK21i3DBBJAmIlOZD3X+Ww3h9wbLkAV
N3Z0vRbpz8vvnDzf3o+5OcLNeilLI2cL1V7+OrmCnaJbaX0v0HtEDSNGw657ptl3n3hmaHed+/nS
WuPth6mHGEg9iQbXhzKcNsUNXW2DQIFSroHqPjicz0fYVtDfdg8R6D9DbEJ+Rl+6Az/A/XVn/UAP
vAfo4cW7+kV9mV3tmXssQo9fz+GnT16dIe+JdJsgbX3oeBfWWKWTyLz2veqqyUCvv3RHxXTi+RAY
KYhCnBij2una/ky+sOUD/P3G/z3026O9i4pilBZpmrNdF7naDVaBPTfl9eFbvkROKB5VFNwFS7eF
5TacBA9Frcc+/Ie0vr+fAb4aeZuqcwHY3PKkcAGNFbOn1BHcaFA4FlrwZ77sycXzbozN0rW48EtS
yhRrN8HddNk6pSOAbzbu2ksqA/8D/cxTcZ/S+39eav35u4mFr0PxPc1IivCnHQ28M4ocTmTkY+MD
FulM3V05dVN+P9ymBgD3HuaaxPuZEKAwh8VGgxYzFg6r9EBhp7jNV55xxKr5muqHtxo2o/fvECiO
cLB3ybHfz/tzfa9zk74JlgU2N3q+8FBq3NjWXNjgtc5811PZw7v33ladDFXvi2wNSR0W3yYKpeUx
OKxH+uw216sy6nlyxZs27zYQrWe5Sv5E73Bb4ml1FNLzmiiBUo6fHcRnUJpPqRd6PV037XvO//M8
F6kTP4IgccSL/rJ0xT1i/4f6JjlScfx/qQDRCQENQepPwX2TGodZJzRVQA7VtWCIZ1uqljMb6NTF
4v0Im8gYDuBdA4sR1F2MOl9Hh0/y5P25bOnksYYenwhrCGHuD6QOzdTnMMfkDY3U9jq+DxB0OsTH
+Gq5A8yb/wwu8odzXcWTUZ9WhayooCfQ4d7Enz6eaqR0TIrAxmAntWSXBrhajawjdPKpx71E8yrj
l9LpflGOfl82+6JXLoVucQwz/3pmRZ/aNOh3SVTGLVpO2zsB6CzV6Ps1YbQzTFxg1iU+ELjiYtWl
ze6pA0W29vPzQf/uaX5Y01SJSbY5/2j4b8LV2CNpaVixq3eGY1HryYZ9tFxYAQz2qLfDNHaGrrJz
tJ2Beq/XyrS5QEzCm3AwkIy7vO3tQb+vTfnSaGWvnzA+yb9nuQhkTvVncXLUssGkg8IzkLwKmO5U
ZbZeNnfVsFy2cIkjGdxmGD63Y+6V/bMSfuvFeZ8JVHSU4vush7tJRkhtEPxkKG0DikHcZbYIeGto
TZzkrpos8DXjGdYC5qeFXc+/dDXGwqH0Vbn3syU7SLjj6lqOJYP8TeVdW/F+4m5uUHsTB0SGR/JT
ioMWzcSkXFzT6C+lLL/DhtlrCot+5vSjRYJ4aVEijgCPGm5rcHFoDK8JpkcDzYLQ/IYbu6PDD4HG
58dmR+kSji2w4jqB64arUhsf4gAQ5fQ4gwDtw9UnabSnia9qAt78EXaLva44MwmuNeV7o4WXaRwe
9Oo7stD7Imj36lTx226SOvMK1PzDSnDUJrUX3rQrZUcs9mii2UqqkBPj+aI0NCxJyPR2vJLN8Uoa
sSbG6kQ/SoNOBfIZPsvOKtRDrJSO2fUXqahe1Ma8F4fwNU5VZ0hDNzYkL9AUL6LArjZ414ihO7bG
VdnhIKNqWK5o3jjyOwCu1tK3fPgqtvOuqpEhkEtKiVhj9MLBVHny6OtUgufHnqbQxN2QfQMH7Ejh
U1T0V5r2vcJ4yCwgIoyDV08vGkSVfpno8CaUaHVHSvXLlJR7Sl+VTrJREKLHCAVda/HxCC/yXHaz
7KmQZYSxfi8jnqR96yZmvm+MmH5qsYM0Bqr2q1k+SAI1EpVbQ1Id8CSxs6i0S2x/pLFy6DU4BY0L
QCR+iiuI1Ob3AsqWVt75cX3dyZOX6i9G+NPq1F/67IER3Q+qbPcxrIDsSegtO8I5ohlyR1BfQZS7
el/vjYkgphp2Z+CkMEMoxbA+HiY2Ea4KMCSS1A+jR66qV1I6ulGo+bp2LahcyRdj30wRRpDLZaoY
Tjdm+FrhOYIrex/ue7lwiymw0SCjCFv5/QiWGQ5wE6bskuYih4lXW4YnMKcK67HFO6RIIWRLHJHT
6Jl064OxRZQRTGsHcJair37fxemDZGaOGXa7rJdcRfkZirOnLjE8AUy8wgleWuXHIIitlCmYM6cz
FlcidrUV5+9Q7lckew+Dgo7Xt2iQH0Yl9vj7X2Tk+pI+f4rzaqeGg6u35kWMXmHQ34fVj6Xrr8zx
UVHnYyS/ZlJyYY7lL2pb112Y70M8K3nScJcBLc5i65cC/yWQNS+X6UNo0gLnafEqWfyStXNky/jj
RN1VRHNk1BVHU5YnNc4vUax/6tP+Va7UL22vPCrir5bIIYYP9WBgimW6CLfacmIdGuiLEUgxeEoz
SijMnto5ZmRdJ3lKbSjzxNZ0jKrmWY3LqPltIv1SixkO9Ubo1QrseopHhVbdqZO2x+TVhkvgtOZ8
m1d0GKzclzAJsWbhSaqR4h7v6064a9TewZTqQSIQSuC3hfr32MoznQdtb6SFrwo1TkfCwwSyX4fY
EJq5i7Pj4zCbX0qt8Uw1dSj+4HRT/UJY5SVuQdmn9bSf+tyTpux2KbodDZcrHdfDSc5fVGV8tLCf
KjrjucM6aM6VC0uuvtRK5IrJeJ9zr6zNozKE+Ac3x4lvaoWd00u/Ql13xDl/rNkSteUmCbY3SepV
RMNWHVwFrgEMcdO6x2zUafOQwPg7mdSHQdBuyky67mvEWNLFLciRo+IiUWavERdb6E1XDg07MNjY
knXIml/T0rvN8mjJwk5rHoyk3Flh7gRyDPR8ig+dqN1LHZFi+RZyFzejkFaIWFxoE5V4AxZJvdyE
SVfahQigGCujPsEZhuNuEMfHqPymxzXULvFi6PuDHKpOOeCPiEBQOOd7LXlYgtIr58CFZ+X28VGZ
S+QvovugDnnfn50ZvUgmRod986JxXM9xHDhppNxp/XhMDbIl8UqnS6HPuq/VJKrRYucrTUUWPfTn
nWq4ycbA7VSWcPKa6RFGVADdjRnhO03Q96b5O+kPVrIcu1rxenHyo/GxgdWXa3CCMNARUM1pUpXa
K3ZL3+WOlEkUd+D6LT6s/Cxks6tWr5bUH9tsuMjF+ZBxys+sbZnCn0Sw4LG9ObL8VZikjnU7tKiV
68xn+dKTvxtUkSr8rjBzcvvwqkjICGD7GV3jaPOLSkU7xj8n5SCyVMyaVECZiurI06sZ/dKk+bIP
yWbS/ElfaAvnGLzH6UHmV4/NcTT9ruE/E1d5A8eyZvYjsYKQfYZ1+gah3GY5AEvBFqwIc9hKf2Y5
lRHEQ0f3zq3FmxbWVqViGYgBzpT/FurMDxdyrHzc5aPmTM1Dp9mT5da56In4gwnkKENwXwjZZY/J
VFiV7udJ2Kkbo6mhVa8j6ohG+qZAaVmT1CWWQIqtcg5xxCkqQXb8VbTfJzhgnw+2BUC+XbqR4gSv
h6ayCGj4z6mAPRevulwxQhKLv/q/CIjUajucmBwcf8682skKx/vRNtdTJTLaXhsZLbyeLpV9viMa
ITmQHc81QE5kz0iniCvyZNWJ2EIEw4new4zfmttKvW2Ml+Ly68zEnbhxvh9h69ySjlSR84GKifYg
/mbz7peLEcXrLys0tvT1xDG/nDfQ2aqorZ/rj1E3i6NuIKzk6tutYJ7RLg5vVreg2RseR/DutbAX
D5OjHCtbvFyu5P38PXME//M3P1HZ/eMRNlcEfS5zwUJT2ZVhGBZgkJfspep7p4Z59/830mZtDksp
ScLEFBvtlaB8i+anWaZTfW4LnFkrbwZC70o0sCLUqK5mGkp3xWV1u0plGdfrPLaXC9Dq8OGcJqR8
agrxn15bc6zND3e7LCnKbtL5ip2sXs3qdU0qZ6zWdgNeZTOCo3XFzeOblcDD7u+D9IdYXljr9060
ixiqTlyoFwNsxED4PvQHKFR2buLIWk/kD6UL89Qxgr/X+/9i3/4LZfV3y/KDq8XxNX/dOFq//Yt/
od8M7S/wmkRpei3gNqW1w/YvS2sDmws6BAbqWxvsm/kX+rLUrlcpEHx/ddbHv7Fv+l9Q8ugprP7T
tDcBpP8DR+vNylZV8OZA7/BC1sD+fuh1Zdw1Aq0VAw9Soy9LI/m38M/26IchNtGgysIpXsw58JIq
Oy65eYy12yi/HqTWfTfrt3+fzp90l98GMhE5lhQdPfwPhjFtO+TmAA7IW8bpOBWKyyHphLV+RqRl
E9Y/DLM5oTSx0wRVWgKv63cCUKB2YDNFz5+/y7bcvo7CkQtIX8TAgCLXZpSpTYyoCUWwNhfFofm5
0g6KC52To8IBB+efM3O3TXjexqOyxarC40L+ACpG7jPIpMrCj8sfn42echIUTsIHPlnSTr0F3+MM
z7hFrmLwmVN64llWyybkrU9ARoNaFusaFPU2zxBkoYay3ER+cujc1SwiR42m+b7Yha8/p1DEcNnz
64PxytXsWLrzvt4nu24nuPIZQsuJD/zHg6x75l20z0fZNCazjnxN+m0JN3XyzK35zKbYli8/vO36
EO8HGbIJtS7eVt2F+/SYX+FAu5K/RATWojvT05+EM5X/bfXyw5DrB3g3pDCYdJdFhtSvVu2WcbLH
63KHpaVN8fkeZ+mHyDu3rrbZ49+DruQFgDYr+HpzQge4Qydq1TGZ9sp8Q/ELHVnOsp2MJva5NsI2
+VlHQ42LtquFGaRFSNu8oqBB9DBzUGFAD7Gsv87ccpfc9ndAre6RPNult6KLstEuvekf0as+Sxc6
EU+xHCE8g5QAN7/FIVpGT32rlGipaj9m+SEdzlxMTqxNGkUK9W7IGpb6Nt3vvqERmXM/pWbs68OT
ZR7L+WUOzzU3T47BeURerEF80jYBG9vYLi9GK/atHhfwSV08saKigEjMmUj6cbKgHhHnWBkcduCv
//xalhAiIkCrzdfA6ihGd9sQ8uzPA+mJMTRMHaGM8TEwhdqkw9zbLOwE5AQ1GvUyqcXI7jTY5p8P
cmKVr0B0usFI0ANIf1uX7z5LCUssCeUg840bakiraqLfUIYXfZhcT+daHydfiXuLzhey1s7Sn9MW
hEG99MmU+IbwWvYiQNNzMk8fQzFHAYKgJpknIXm7iielhNGnBYlfT98MCiJCd2jaDrNr/czEnRzo
zXFSxZvgI7gIm+Gl0MfEL/TJ1QEWStnvBNZR+njmA61h5t19nsDAG3GB1cD1qFgfbcJQ21F2waU3
QXDcNnewTVyqOiOsbYzR73W/2p2X0jz1mbgZgEGwDHol2/aMFSPnsuR64q9K8sSileZ8wG7ZtuA5
N06xOxvgz424iX6aPBtFkzDifJSPqDAlXyV7VSOEa5wj/Vgc/wfxfd2j24l9/5abPaxiLV/pmZH4
mahQd1fm5zmtLo2xsyMTi+huUTU77MqL2dB9oxl81AVyV5lzwxF7LCFiFR/jNLjLQmmXper9UsTV
obRm+QxT78zUqBvOAZrRdT/MTI2FVkorPZTmmVh24nQFRIlaGEzRdbFte4MrVCSyCiYCYXIcv2mt
usL3FHtewysv28v6scMY4qxV5KkNBOIdNzxyJpCcm+mfrG5phoWdqo0NmC18oyvTKVXBNYGRfr6H
ThyuvKEpwt9Z7yXY2/wZdyKg5RzkQsLhKh+Vh/i684NvxkvkSDayOJfTbIc7wLrHEjK9FyIoWjjn
IIBvpO4Py+3dM8h/PgOKWVGQxbxvgvcbb7nKwO9kh+Ir3U+WesyVfLy0nle37X3ir9uN5zKOoVPc
CbfSOVehE2n6n3OyiSthl/dJPvI83QsqGPS7BS+7wOCPRLUkwTmnS3dyGb97/fXn786ZqlYlGht8
AqWgmIyn7KhFzuef+eRZ9v4zbzJT5Ltom8xvU2weCz84hAcJsDdwQBL/swqx6wf77INuklI5lGpF
LQv0Qd4EBVsQ7uBJVwC2vk9v1PzMIv6Y2/z5vTZnZ1zlY4LgS+pX7bFqH1rrxkjOXB9OpPZQgQGP
cp3mQgXh7c+PlKO9Z5rRuiZ+rLeo2kkKu9sbjkTrDBOo6Kjf697nH+1UGHg/5CbyJ3mwWv4xJO0d
x6hNbzFMaug38KPPTOCJi+L6disDlbIEZLjN2w11WaipylCgDg5pC17UmS7768rP/MhVf46s/AS+
wgHOiulnR8s9t+fW4suHJfP+CTYv24m5UeVrzLuIDtbNii7MgFeuZzoP4LaoQl5nXmTbwtXoUqXe
hYSJz6f7RLDH9wdWhAgEDxjNNhRWCClVfSeuq1Z0uoMO+gNJyo5LsuToPqptProP92cG/fjeoC10
ahuUG8kzt7EeEhPiYaqKcSgIJnh6bnKzFgVaV3JCp3zIdvmZy8bHVUULBHiNxQGzMjA3Ex1oldbR
YMp8Nf89hbfqWCHW+DjnL5+/2McUgveRubnBzl25JpthEjNd8lhtGWbXHTJ/eLPY/B+4Kn/c+yb3
GaIniTop4DYHNI0BecNGzfzssnrBY2RX+QTSeyRYLK7Cq6H9DhXLev/52504IhjWwFUYZWO4rlsB
CSkPJ3MQ8EleI1yGkORe8NCm9+l+esuv8x0ALG9PbJD3EXwzoZLAMaEmSoIFrVTdBHnUPpnVYtlZ
n9UoZgjziqjuSIX7OwSH0dHophllteLCmCMPYbgbs5tfgr5T6IsUrpELqHNJuYeFHrpfBbVkfkeO
kleyH+ToJzos0PyCLt3FepNcSIJy1aE+BT0ubu7i2sooXI9PRa9+6fPiFkNc6jcGOKlqnPw0Dkxn
mehXTtYhnjWcnUTTTgQLITEps8gcB90tIz6L2KGthnLBSxjqz9oQ30o9zf0FgSk7RCbTMZf8WmyW
r9h0e2NWwbajNy1m2rfEMCN7wbhSn6ObVmoo1qXauFtS9C9VK9vpndzTiNStu1LNd0MkeykXhb3S
ZKUDZQ9iWlldIgCaObpWh24p42kWytfFgKSKVHNbQRax7orJrlnGLtpuCBvraPvU+UMSyf7cIphp
JW1iD5X6kiRDtB9awwWkC9JoFIqLLuzvG6N9bovlt1ZHv5o1ZhcN3ZJY5I7S5PtRhwxmjM952Jv8
ZPy9TGlmo0d5mavLhTAllFWLpPTawfgmZNWw10drtxTztRmMt91IplDrPSao1S0yZwJIhSXEEwNl
70jVK6fPQfuXdVUi+9YCjkdd0c5yRbiBo3dsLFAIiDcewoUmaJQUoauiMDYZcBNmM7ucl/4XvZHQ
LpQ4vIm73JWF9giXmomKrAAFCRSAql55qbFr8mddCS+GSNqVoExAH+oAMUwHVbqd1FJny4fGxc3s
Wp1S0S8N/Vuga93VEokX6At+b9FXtmdpeKAZrvmmCvhHHJb8gH/01cAV3xkG88aSk6s8yI19XnI2
ZJYjjvrsjOjE7tN68JMwEfb4jSN7X5Fn5GEaOKa++ME8HCTB3MVgHeREeRHL6rco96kzdcF+GlGT
62ID76+gus8IzRelFj7g8zzbKK85Wd05CgAgbE1uAQv8wMsro0+cTqtoH3b3sZDu9aQBsyBQjdIn
/jwxfUEXfo71Clko0TWlyX9Ld+xrJAKXEQT5CWi7O2oGqmIFmKcMsZ8Dnwf3pVF/BXeDrE/eCX4/
DbJdB/MxbwXxHrihYutdIHi5Oam/Jl0CUxwUsbMKnIJPyjNPyBgsy/NjKUitM6dWdDMhuOiEPVAG
oRTN5z4G59Etvcqi0WY7l4dXsy7VHaqYtR2qVbIDgFY5QVQ86/I0H/Kk7/Zy3u/AhKTPytTUjpIn
45773q8Ss5c99bDEiUWxOJSyMl4J+YRrVSddTv00unNE0i4VKIBIo7rPQNg0fXrfRfFrNfW/59m6
71N1nzfjUQrlGKhhCxkfv2JnDK3KjsoxOaZluaeW8d3Uit/tIo2HYah+l5mIvEMRvGo54IN5eBrl
sHPztntu0XV0qkoSkAI2n6piuBJxQbHjOrU8eLbCsR8X3c+tWXeCKqmc0gyCyy5AgDZpj5ZYXg69
CByx0X6mo/XaR/li6wUClklrqQ4ybbCe40W3m64Rdspo4u+tDLHfD8mrMBJDwnh6tqrhQm2F2U6B
8+9RYd5Pg/oYqyBlZrSDI7BrVTLtWCouA/8W1MAZOURga0u36P7tkrl7gppz1SO5NAtAgnJQqGqH
fHLfKD8XoQGXNz8Xobxrg/YuWrCwC9L5x9RKdrwkhl0r9A+0/ilCLiuK+4upL16aBCm/XOov5Nba
60J6ERtf2uiuyZ+M2qum9kEu5a8T98KGpzYXu1JUP8ymp25uX9VsxuVAy+/GIpWRTkxeJowCIeRm
CK5xdkRUf41l+ibqnDcSsqNj9pgEAP0qSXuImmkvSJW/RMAkmLRhL5jlc5eblyJ8A1uKxeOMLCu4
kxbM2HqxNQQgghbMDmSgfhdD/72a5cnRlnjXDNK3MQ+e5Lh6WaTsFSgLppAhvnbGWE5usABw1Eds
RcSAZZM/KWMVObGUXo9K8jUSwsdumG6DoAZGy9JGOre6WQzjsKjI4QoZ6XtTdxO22SBtlqXzjZ6a
GJovRxn2jq6O9/3UoqhrRE+KgP5LJ1SFa8ZwscMiekhm7Qa4yr7IsS+cLKm2LbmonTiYStk22u5r
Y8FebzmrH1Gf2GWlGvwCB0FSpHb9UYZVDc1bKjwl1bEn0LonzPsuG7GMvdkISzuVlvzSUhZ8RQrt
ey+Ukl9OCJKXSzv6SZ9GjpDKis3OGt0hV26yVAuwHcuanZ6xgrRee5S64csEMpSX/FG2rfWchFnJ
ltO8FGifFgl+HnKxKGXa34v1UCzJZM9Cv28NMoh+bjj2MtCIiG7H/NpSyr7qVbIXcuFFKgTT1aux
wE0xeRAgbyuo72RhW0N2FkVUaqG+Vm2T+02IZD25kn4kn6DfYxQUlvT4qDWxX+nGb7GffydGkCK3
bKquxKm1Lydc/syUJVL0vWFnC2ISUzYle8brHK1kSkoludcKefLFsfXVKQDPOf+oVW26IhDs5rx0
UM2+w3bhKGsKI1O8yRW5vK6X5bYT5Ju8qDBPIXIKknylACY8hLH8XEiL6bZy/oypwU5t6od6bJ6M
gURPDpfQrXpxVYcUvoq5jiV4315zQATeUDepi+o6z5F+Q6N8p0X9XZAl19oCaLmr4HUKJgGzT6/a
Ri9vEtxNEcWomr3YL9lRKLVfZj7c5kOF5v5YKIdYXe4iIsMsR99BuGGPO8rPUyiCoVJYe3ij1m6b
grKue3146DroOlXKaT9Y4i9JS+/EtrmSyhC5eXGmkIPWlEdL2lEDvXbCqqqcBSFpJy3lAxqigZ8Z
PXB+YfpSldDoxAA2fh73+k6Jc90epemnkY3AEI0S4Yc0uTD+D2nnsWM3l2XpV2nUnAV6A3T1gO76
8EbShAhFhOi959P3R6kyO3RDrVtZBeTkh1I6l+6Yvdf6ViRiDxLYdw5lfJeyv0ya9jEKo5xPKGYJ
N1ksh3r9UbVkW7mceFViIVHulGMzR88dXXVUmskNG7dHEODZqbWwPjWK/J4ljTOZ5aHNYQyY+T6P
5PsJoJHXtKrCtgBR3KIvkNra9kqqcoRaZZf4vRSnb1lWMG9rg4KKP4+eJXmWHkU9fipH4Tad8BTp
Q7yPFsNCFziJ1SYcRvbCYQsVPOiveqR3eSEfZU0sHClvrmcleagXQbHDFo2daA63TVSK/pCFb4mi
3U1p+FjUQuk0WeilveWoqfi9sNQV/p6aXjsj4TTZVkKKDpxEKTt434vmq4Nwq4rZd9WIDfIdpOtU
KirbHPT9gnPR7swWMXSbYzUb2fzlWnMbCfF9IBaCGxYhCJEsTtgUJZBFDChUgNQVNbqdlnBrjuQN
1vK445W4LcrhPQvmOyMWr6NKvmHVu280fKeZ1qJsTpBCrjyJthJLW16aoxINmwK9Z2cQJdzU1Daa
dD4UIXmJSYH6r5hK1QlCItGKthUgRFuTYw6aE2TarjNwXOYBUu2ogMBFLBB4BiTchwTFMluQ2C5D
82ik6pPQWK/ApiAbjP0psjAmxXq0ikr3ijmfpIauXiqKLs0RqlJB9SNZDAqQRuEqYU+HsRbvZItH
XJfxiMZ/Osyytc/01I3SJXIDKW/5Iut7UwWUTGSSvdSjDIFeelHq5BgYMYv1srUm+ZCkGk63PMIQ
30+Pkwr+dciGH4Y6YuxcaCTVYZbbVGBbp1eK1s4haLO1qTeC1vhj1R4WdXwKBtyAadWpDizt72Hb
3DYtutMlNHVbj1tCdLt08aSA9dgqebRCpKOs1uBedODog7C+GpLULafoeemqBxIIZvaBeFmVhoj6
eJwUN9eM/hC0pZv1peIaCXUn2XwjMxSPbNpVfgWr155N45suTIVTWc2DsnAcWQZz2BOGAKM7SKjG
l9nigDpH0SoCgwtTTiJp2zNiqnwdckH0sy7FqgAothieygCaMBtkedcmengC37HQInOBRiAxVydp
H/YVqtNCzd2YGIf9FCTfcRVsaswU/aA17jCK0kHODZeTE+9uCnrZvKMV+AKT471pge+oc1vvlTpt
oXYN72PUO0ML2DNSgKBoGajdkni8qi5mR1KzZZtbGmB+9uZNqmy0Mr4mGkK/Kw1jP2hW6MECaVwz
yB/ypve1EnRzVj0T+OtngUX+Jl64RM2Qy2qZZptKOO2kTDIxbAihq+lpha4zze2g6fE1pIR7QLUC
ZFKyauWiLDmJzCxIZgaLYU0BTBzwXuRSahBGZ5Lcpov3QjPeDkEkQuS2+h22bD9PokMtcj4V0jI7
yVJvOkkST9tAzBZvlLX2aM1gJ1XeI1gVfGlFv7hMtByc2T7WemxyDpw66vFdRMIF++dtWekHjPK1
DZDLql12x0RLmqywDoUs2ZXKmZifqU79IYyTI2ac9NnUQxZPEw/TQJC8lxhSdsiHtGeDx5umFjGH
5GZmkzDH6pbw5LdeN97rbj4KkkEysiyW97WQb0alnJ/ELnsp12C8rq+WSy2WtW7xuVaMCpUOyypa
Omt2xKoSJqpA4W/AUC3YmB0e6327Me4Mqv74mF3ra+mnbuhflON9Lr2tZeN/jnwu5Vw4GLakPdI+
vOd8H90oCGFXanFMgNl4VG19h7loq13FO+VbcL0mcDcjAmFb2/29mPS5VPb77zhrwTSEdhCHw+9Y
VSPtJt38Kltdcgn+oWbFOKiPJDqXpoLg4PcStgKBRQgi62czq/F/9jWuNDJdxS/1w7i7XJv7XJqj
P8840kq4RH50dl1hAJ+vb2hp06TdFhyw+gUEwHSpFPenx/hxmLUZ8aF9EphRpCUxzYYEGIgbsMb9
TKjvPIM56oZzIYrmS+/OH/spH2rz52XbNgp1DrU8sxYglu7Qtp+hXeOv9X52nbWHv78if7rGD8Od
+7SnMiyjumC4tEpJnzhq2iV9yKURzh5Wn8O+D1VejiJ8yqvbVrmUQvmnt+HjJZw9JgP9TNetHShZ
kV1Tx+EVfcmzL/+z+3T2ivf9kBaFwSAz5QeZUoclXHrd1n/ifL76eB3rjfzwurFhb/JcYYjiGN9J
x4SX7afgoLU5RbuXU90/1+t/azz97Fp8GK9Ps7EVG7qDKfkfVnWfZ6/E1DhL1V9oN53zHX7KKT5e
2VnXrrCsEIAeV6YIvnatb4YjBDVPuGoOturyOW2W0bU2qk8P+GIP9DNH2Pj9Ms86UIZcphEYs/W2
zjip803v/wzw3Fx2cF961dcV6cMdzSQjzbuRofLJPGjsdexeDupLLbX1B//tPTlb1ypLRiwP1M0X
tta1jD2wtBX/Gy5QxQ33gfv8vNBUGl1lY12ljg4NbWOWdqA4v3D5ytvfP4wLX9/PBuCHa5ayRsa4
xzVnYbjRE0A3bO0SdhH/s2HOZpGCWDJouQwjd48kgDlWW7mpeEHz+EfNwocX9VyY1RJmG5glL2qm
ctCycYn/TCDda97arjRQBE6eguxyIYeAWhHyy1WZc2kNuPgzziabIFdjs1379rjU3egtPHC29uJT
Z8++AIYgJeeSDBC329B/8Y2jebq0cbj0UM+mosnoIhKMuA8cajfq9AX2YG7IFzZo566F82nhJ0vq
w6uTE9EjNeJ6t3dWA/Sg3OJodoZjs1MJkbEj9yf8pWlsnOH57ih5iUf00DMbpRaR2cWl98J8+PPn
fvg5Wt9aAkhBdjFdQQZMfoyykLyUbB9Nzb/eKoWjTgA1QCP0p+cbRFT8Pf9jAyPJ6HCopowkNwzN
01pM+Pt386feMwwwdkrgGwDk/kwH+HBVi6j/55w0+fUTFsjrNSd13Yi2D7L/a2G59P5+ngZNnUYw
owEBW/0Cv0+DbVH245SNuW/Uu0x8LbuHv1/T520ttGwdjAGqUwOk9fm/b0RKOtZj4Yv7cFv46Uba
RFtGu7B7/sPKQUwEFjaIwsi0ELr/fh1j3XMKN4LCN+5xJzv1ybhbP0Hdl58vbaH/cEmr3pC+LzeN
/vnZUKWuV2bd93zx0o9pMeiixreDYThJutNyep265qaXtjSf33cuD2ECogSe16fbOKlRn2vSwPlI
uwuK3hFqQiDi3Kvyu78/r88L1jqQoZIeoEPZ+yTcDcNYHUkl9xdFI8KFAk8DqiQGnpzMW9LGnL8P
92nyom0OApoPi3w59u9nk1dTcLwNVQE6gCH60ZBuQl35JhNO8y8Po2C5WQWiiHk/MfbIGA07lc2z
LxF6Z9TQhag/pfLj30f59GKYjPBhlLMtRSkkZS3NWvXPI1zjre/6JVbJp08WMgrDYA9FxQ3f7WzF
ocoZjo0u536w7NpC/CFV3fvfL+TzRMQQMvMCTltSAz/pkNOsoPVvJAUHG3Of7ZY1hMQHyqR5hMG6
0B1ozbv9penvTxcmmzwiFA7qZ21yLIF300rmisad3JVGCGUqReI6uuXNsMk2ZD1cmjb+8P5xJv1/
Q57tdpuyV+sqG9bpSf8R3XD031tXwtPqYRC36kFHiHhJ6PjpU+beriYYg+gR7RcW/ePGU4y1kG47
eNskkYkENQkTr+aptSNxqFx9qZ///iz/cFNxmYHRWRnon2mgcRYLPcX5yic9WOnf4+zh7//+ua0X
cTcYNpI/SHdEVa6c0/CkDoKv1TJAsiNQkz17i06sQ5qV/esf8ceBjDOhr5IuhEZC1fat+Bi1jR03
pyp9+vvVfH4f6DpImPaAs69Z5WfLldbpizqsuacBNd5Yd2vzJDYXPQWfVDxUuCCDM+WxLDLVno0S
Ln3dKsDW2Ex1O+1g7tRr0jHQs9Xf/345nx8+nkToVOj5EPtr54q+KRA6BXk8QbvG92S4qYNf//6/
ZAy9rt6L+655f+9OL9X/Xv/qa1kRjRJG3f/5/T/bX/8dvper0fK3//CKjizK2/69me/eoZ/xV3+h
Z9f/53/1D//X+89/5WGu3v/j315BXXTrvxbGZfExvYCp88NN/GT5PL2gNiniumfO/PXv7d7+499+
/qV/ZB6IBBugDMRUicGFYqv8T9cnmQcyT5ViOJ+2wovPH/0j80D9d5OFVV7jXrDE/HRe/MP3qf67
slo0LZK71tIcYLd/XP7Nr8Mkd+7/S+I9r0phE8d4yiPnuWsrU3V9xz/sIiknx3EmhIU77tV9vF22
4UbZDMi2V8TdpdnsXBL7abSzGVSbCfrtoqjgTMBSdFzdjAEkyDVzLVxt8P4l39nZJ7oOaK0hs5DO
REvD9/H75Um9JejNCBIKcYKth895KXtG/Prhmf/nTf1oOJXO9kGfRjm7rHrN1wwURqm+zHvjdXxZ
HlrUVjCyg20aecItHD2vv4++XXaXrOv3h5rBp6HXn/bh+aVqiFQgXJ+fs+DYpFuzF3er/DTZrkTP
S4pXhXfyr+OdbVuMgSjgbF5v6BoS8QAWcTPtBJShiNug1CW7Gbhd5g6H6ntictKrXWMTfCEBxyGE
V/tJPMg28T2t7Ysv19la+etWsC1EXcmr/GmiVPNxsayWW9G5AygQnKPSdg1hCwnpSgdUlsGh2fTb
8kJ574/DctTjGMa0KYpn87PVl0gUZ4YN8RQRYU5R5huJDm5fGJsL7xnr8J9uvw5nmfmCvJTz9XNo
i6STcz4g9GenSLdcY36ohMWJoy+F9DTOP7LoKUzeB1Pwi4SyRvwtHArbGu9T9A9R65F1bckvrPMo
2W4WAFfLfBRzaBSKbiPYUevlxMkC4qDx0pEZKpWkphu136T9oajiGw0pXRuLrh6/xfmwy6zWT8TF
Ccf6pIw/ZgO3RYTsIjWRnLIXLCLYPxxy6N4h1HJbK9/I071STbayRoQrli3L3d0ss1eDt67ViUMi
sl1OWxZcN1xeJkzcGiDgXrS26U9B4XEOaJpq7jjMa7pACyYo8Jdx3EndQ5Mn27ZQN0NTuxlVtBLs
UaLBCyIqJZxeCsJ95/K9WtJvkv7WJunVpKNWsYgziAJUAOTzzbXsBAqEK+R0pTYSS6BcTaAVBDG2
e+kQIn7N5zeF36jCWCj6O3TRu868SbPBFuRuM+tEvmu0gUjoitEkptID2OPr1tToCIoJuePqZkqD
e72xkNTS5YWcpUOglJ4FLOoZshDDyJ6muTxKKAKzFgTy1G/EsttWZe0GwfySSoI/ia1L4Du+ql3X
AyFbmdyZbnfDeCzK6SouiAhXW68miXVJymNcGHYUElmRLIdSrO5kVdjEZNdOY+kqE+rxgiLilHDK
EU+tdNTTrzPwszwhRdgU3SgBNdcQFI3mN8yfDN41Eu352AHCqT/0ZnF1dGkiiDJkSVd5I7p999rK
o41UxR9kSHJGeGxW0CSZzrUqAwvS7lSzcNPhTcGDRdyYnU6tp4eCEzUaMIuXSeq3IhJGSh9ukBzY
FR3I0HIN/TEgAEBEn1kr5NcLLXrbCXnEYltISeBWTWifFLP2JjS55jAiWvySmCOQHsUVi6OaWVdq
Ra7UXB7CJHKipN/zkI4S3n1RK1Gh3TUmIPN4vK7Uzm/FL0uYbZYSBV5tPMpz69bLQW/MbRlE/she
rwt5z+qvXWftLfRDE0LSuj2ElLzLQd8s0HjlaMGhI1Mdj6BLdds6vlU6TM/z8qDUA8kPxFNMttx/
UcB5BKRhG8WDgBZIaQ8Jlcheym5FS3Qt8yEizzlS250BcW4oiBOX0BY2KMDWxA1tb8xOp32pZV9A
OqLoiz3GHBRQK0ZofKcZNwRkoDTv95US7tJg8WawheEo+s2qzyFcuVVeh27wRIGiGMzDZW42oJc8
C/lbkRr7fiqdPF82mn5lKqcB1Y5mNDSVA1ctZFchOiQuSbBWtP0E+k4pwW7hSq7GiPYzmjhdw22L
uvmbkBi3aqOSqp06YtWeEKR6MUy/Vstda4hPc3Ev6KFPwPNzzPcywuvrtG+i/AVFzapc26fx7Eak
FA4ExGaiI2njFoGYrcaZ29N6RqvUBd3RDFQHmwESIskj0XmjRoNrpehBlPtFMq+s0CKdeLYFc1/X
0zEUdbeCwrcYb3FMbjF2KpHWozY9h8ikk/E9CnIbia4nTN+1oN8xKzilgHAPzBddAFccpe1i6K7V
Cj6JjnYSfKsLjOdlSwNfIiJG2UjoBYNJRJ+U2JP4VMXf6zDZjPVVUH8f2geJ0onO05RMlEUx2bCC
+lUUS0dlJ9FXW5Qh05paq9wPhrXv5cURRPLYUELWCUme4eDJPc9Oe2oDba/KgTt1Ckk1gS9KutuS
X5X1eJCR6bBS2EyjOpIEMmROocYLGCMw09JdP6cHY+p8tTaZCkuebwGAERljzFQ5H+XpQS7m66E6
TdVWGK2tmBEAX97odBaN5TApoZ3XR+Y1r8laW1IfBpBrMAN1bkRT3li4UGedRIQVBYYEupPEL5OG
bEKK7DzMdloW2EaT7Adpr8UGUwgau3jZW+ZXyFdOgHe0rhCnFPOmKPITueBMz6ZTI74sB25TntlG
ACwRG1LdAS0sc7Bv74Ll8bofprnxMhSTmrYxEGhOvYkifPKDyWthlTUYAZB+MgcJdqsopU3M1pWR
i65WoqY0yPwIspexZ0sRRt/jXPDHCe27kjmzdJpAQFpLfZp13V2kzln1JCMq9kKX7GYy3Eag7M3v
b5bWjhFOqMtjPsc8KNFWg69tEx8E8WbAtx92172oAa/caV3qNum1kS43YgcSUkw26GBxXE9g8Z+B
s1ynQubpvb7FvrGfJPTq/OOhyMJkMuHN3VEkyyeS8s3MO2BlT30mbi0Y8xMMyZIAP/MhjTFlLIJ1
O+TFziDYxtS5nyRxAJsW7VQk6yArHHkW7BJ1aWt56sTnEqZ+XZokKImbDP2I1stOMzWbzrqOcWtE
Y3wzWY+CqdiNkbmCvr7xnjynV0w8m5qfVebv84Q0KIb+EJZONFVoUmvPjHV4RYT3iN5CcDrXZg6F
Q3bUJsh7R0KcP4qVD8zyyhBIRpFvRl6LUNM384wQp72uEl8vGkLYsI8kBS+OsG8NwY6FK5D76BBp
r0rLvsS+mFRAM/v9KN2JtbGbQkj0fWJrLJJBMp9QS+9TSziMc7sviuyglI9Rn1DBH9cUAl+YuLnK
MxI9iKD4PKTGFfty2y7XFPEO4GbtNdPezKjrCh12DERkab8ZhgmZsujWcPp0Wd2uwE3qLnY8xn4o
xeD9ko2FE8iazK2ImJUCkG8Y6btRrZ6E5BCMxrZr2chMgbskJKWAbSr0d5h0G7mMHKVxEfru+xLj
wnLfS+S8C9omDjpsGMt7bfVuAsfFUhPbXDClaXetgnTeRBub3HazsdPK6yWdMeGc5PKmGwZbpB1T
mN1hEcnv6G8rc+YzK2y1ftbNw1gPmzEE9IdKsZsku82bk1lzq6fHuDdcrU33krrX2tiP1gitnEsV
vkblXlaJMkJwqczmPsDq05nPuf7NALVozKzGYngzhdlNGZFeXKcvmbhZGvL24E9+I4LNG6ACTtqV
WmMUQRp4WvBFJHB5DSo6MwcNkikEi75RHViQKIm5qtqbAbtEiWQ5DL4387IfgnvWEldqFqcfa8cK
vsr6a5a95vk3YdHeJwmPSmvslUm1EU45wmpQiQR7ioNTgYB56oyRDk63jc10ty7XNQWfdFGcLLIA
XQY7hQlLCql9mwBY+ZI64sKGyLJ7Q76qkPc1iF7nNHYzdql43b9N+FeqkQPT2Pdem+p8tVQtE2J2
lPcsF45RbDpDpLm5OGyIN3HjqPHKPHCN7MeUr/6s0JnD19VGXwpODjRyZD8S1nciMMmBSFg9GbzB
yNmY54e846Lk6TjOps9KTeCCBPJSiJ04aTCtsPtl88eZyU7nxpEEa19mb0a16eUT6m+7Tzd1xumB
8DIys5xYITtjIlMa25OZy+xuk1tVkL4qWbLtE+MuDMNdW8tuaHEiAA8pc16wdmKZXKGG9CXzVmIT
gqN8p1vzNo8A0SbJw6DJ+yGrvFm5jcraLuOjMloHQNJawloG3QQV8DaOSCSe25yhuztBNk5BOr3K
crVNQVtnxqGCBhppEhjQEVtPvhHa+K6J9JeoXrZBiD6wlcpdmEqPRWnZNWrJYJk9qyJSycJbZRbt
xqpf57o5VJFAfm9tJyF0aKW/MzSWOMhVdg9M2AzEk9AHXgHCdqzCxI41GcBmXNksL1tC6exCqDel
IfjWOG8oBd2G0p3QZHBVUUBMytXIBk1OpxdCWoHMLrsCyrNtVPopF0LbbGG4WE8RhzD1lW2GZ/bP
BlxQHYkgvNJYfy3V7wMY7X7chij/iGHdjkoOdPZKEDpfCRtQoqOfluJdryNfFo1rNdC2pp5s60C/
j0xOKsKNRRiDLXYVKr1xLxbj47y8EU67Naz2DuhjYLemzo6mBjGHEP/Q18udCeI3GsMbeVZ+LJK4
JSzLF4181+WvaaULCHpVT5SMbyHMbLEtnDSMb3spP6kxrh1LuTYmVLNjP7EcmcMh0sObRa0Ut0j3
mgI/L1DxEaaPgfiACtIVKmjMkJFDlWtuR+nFHALA3JMX119bXD8sDY8BO37INFvMMXY/HY0u+9Kz
/cIztWuqag8KwWlKili4QrAWxYXgCAYQVzH/1vK6jNOPCttcl7G8xF+C7pSagZcSodQH35aQr7D/
nonQV1HQEx3llE37LezA5cWDr2UvQQfbJQUHGwSBqzG1GXX3Ppvaq4CUeIreeyKYxJKpNCCDfen9
Onw0B+TMk4y4M/6+BKZd543XLe1rpL6X4/u40rMV18zbAwsOM4/Dk+RzvtGCk3prwWlFCev0HLlU
8Xl9W9v5e6HoXqm+9MmXkfOfgiMv6U+KujAVSk5asBxopaMn2jYaD7M5+6EYH+NURpbeeKAuOTFi
WVx8IQicKniSCu24EGJKzd6L9beJdMZAnDajOieIPgun1CWHGvRGwtumtslGbWO71V4MxK0cbLFM
PFagcZfmRhxVR+q2kvUm4Q80s5EnqbpQtK4mUThNhbYdQ6gQebjjM7NThegOjh+2OFtOYF3NpU7u
GaqXFIltMideM2QuxXtRyb8kscgGpbMlKfZQsxNy2Lkys0VrEIwRHULL8tr+2Cc3LagRjT8IJ7wB
fYl2n8Li8lXu0VcIAAWAH6s9xSE1cQra2GEIjF0KFHsavhKsXU+jUwYvS812MxsooKBwzck5+WaM
k4eXUisN2LchGa/IYQfDjbkLhPaNC9Bizdq2+EXkRBucqNoX+FXj8VlAa6L2kZ1G3U3VCBhfMnNj
iTLnhtsliB+C9KtabMLqTczR6OPtipd3ta93WoAVrTM2CuYXkyl4ngWv1zuvNgonaxRyT/ZFGRBO
ajhof2PSCrGzJqfGkPm56bZZYg/Tpy9FUK4WZqsw2pjtU6hN13rQnAK5OEwoyVGCsBHlY+K4Hqwz
S/EmhUTftgorVTX6JflLbTLwduBu7JqNId92ODbbONgPTH9dWDExWCcNy1w4JzsLuYpM4RiDRvzD
NK+k/EtkRZCUe2+Ukq/ZyCwfRdQkgpMlXWfNrgpRtpuZq1uEPuUmROLSb+XiAWuHy1OyyiPOFqca
S3b/3VWJrXZJZXZbli2NOrL7wpVT/aBa9P74EuXqtUnLG7mjUiLfiLXO3MJxsH+egsXpVN75SthX
tCkb5OwVRo42kW+DYnJHqfV1Pdt3uGAHU7M11pjFYjf/YoavXW36LNqBUB0GrdiliFb0DCm8jsVS
5qjEH+dWf6tkm15MTlY93gTmLp3SB8QHXq29B2bvjI0MNQtecq9wcMdBQkyDsLRuyNIhqw1v3yOq
r/sOHXnZ6tuFl38OqPHgg0h4qOwnklqhmmER79N5i6xzZB88VejsIfyq5+YpEtcDx329MFPk4w6h
dsOR3JRPqTRv5jr0VYxfeo5UPBhsieVrCjBxRGwdxvbaYjrFuuRlBBwHGkN3uK8X5lP5rky+dSpJ
hESOdu86lr0cty1UMj8cZycdb4ZkS8amW5kPWp96UdPaVWxsLc7GQthSc8hP0vLamMXDhOcBB8RG
a79nGT9lqLyqB+cfD/aYJ1di9CNunoqCqqQVbbSclXG067a0cVY7Rqv6eRd9GWW8Zm9SPHoFWX6Z
YDha+yLX8i4briN9sGOMWUq/y9CKlrm4o6fhW7zAbLwfm7xwZlwZunwY1cbv9WNZbRRjcovV30ON
o+4gyDCxWBG4fY39WvNaBcbWmA5R8yzHd9P4FS/8VWri3UNSGd/Uwq0ArX/OjBtFGbbdmgVScroo
JVsBIm/3xBYny3AoDdNTxWjLAfgqzmGCxTtZ5Cw6JlTTpIesRayurf6U08CpUG735sRJWoAXVLAx
XLHYwVu1rN5VdS8reCgHLLjGwSpqDtoUKRcqiySddmJ3HJJ9btFT0ZW7ZlZok9XXS8DsBGy3sBSS
1aJ9pcm2Rl0zkPRrpbK2lukZpIxm5X0eXmkS6TRW5U5T6alZ5qUj9wSGz5hdm7n6VcjA2ZjQq0J9
X1jYA3vxGLAmjeZrucibPP+aV2x2TctuZhNnhLKPm2iH9obpI3i2TDbJUewl2IMAF+/H0cApbN4Q
hrAXVfEq0pu9giJL18vbuhTvpaZ3x3ByESFu5a6/pn3DfiAaDScVAYZmdXISLGFXZ8JpEJsrJWqc
unouGs4jknFMqysDo4dABEepz9tS4mGlFBrYrEMiFqjujoDIa8GXMeiZQWt3imRL8rCRsQrW0pu1
mK+jAJRfz7aTcLuEPzIqUYAa4emCE8V/HQ81vyv1lQGKIJN1kQJ4ARvfL8qpMlq/iwwvg79igiSo
9Ioz9Lcw0DY6mVxFM+ynoXLarmW7011b1fdwSg4aJTDWRB8xpBPzK5Pqy5h8jzUeQDfvi4AAWCqM
ZFJt5Hn2SBEgPeJ9EO60mvqNBcdmuDKn3DPE+1i/lrXKq1tspfOrAeFmZiaZct2V9NpLrOyg18LR
kqotFmm2/ryWCHkAd018fjm01IiN7J1cYOtLxyuqO7oZXSvpdd2N/ji/jZhpLZN5wrqCRLAtLL7h
MfPL5msdnYThQVEIWuAgr+KnbFNy7gxMU2DQS+FWL/Mjcz7iZLfFPKwg6VYwp8cCx+l6OGSq7CUx
5aOBRgDxHGUs0ZQgfNwCmYWXqaecJ3ScxkblUDG3R3m0zRSkkuynrTL2G2E1gb0XSueFy6sRgSpV
VC+lWyIYm5otSGw9qwPz0mwr8rHXQn+Stiw+64T8UFC2a+Zws+S9n3L8CtJsG7fY2soh9S2juLPQ
hofzuowEP5TB3Jo9pmG+UoECL6Rrtxn7PQBmTEl2yFEtmh7HNvVqJK2KoNsK7qwRI10rWo5S346Q
DpcsuQkHycFj9rOe2y/JXcvUFpqTz/Hivln5ARxGmgRvJUiFLvmOwMwjtpANrcix8Wi1rzqdrWwN
xmEGUxMOlJxMsbXaMfe4xNFWU65AQuBqRJ4seFa4ok1bfe+CUxK+6iMZ96LsFFjOFUQmE4/eKNe/
xFurkEoDALYQmObKCsNqcpCNFLdk6VgCPZGs8YbRvDLrzjdHfJuFsVULDjKjmT0V1QIzYb4r9e+V
Aa0gfJHL/K3SxS8mru2Y/WtCxVugPFkbSeuSJcP5LXSTkmiA+Efa3g1CvOm4LEl+SOCUdEN/SNZ8
kmoGC5JyLxqDEuUNe6NjFr7oiBH/3mr7U98YwKZJ514hmvKcETMKciS1Jm3OmXzwrnwbK21Tqxdg
dOc6xJ8dy4+jrN2+D83bSR8XDbUZ9nC993haRL3fjQolaK5S4xZ2feHXDX4sbkGrV5f0TH9qJn4c
/rw5viiKFqydSyA4FG+c6HVtl45+/qCzlHqNI26X0f77jb005lmrXNbDrhgSPsmSerRSPcfl7X9j
AF3DFUYnWOeU/fs9DYWhC42qLFyxmu1BelziL38f4Fzv9uupfRhhbZF/eGqtAHQqEhlBuW6fStCy
NKA86zTsi4O0VzxxK329RNL/410j3gwMJ8wiWT3r8pNzHlU1xC0AIep2DjgG81ZcuKw/KQmsD2Oc
dfZrEAGIYhlj1aYvYKXaNfGQxoStOOph7uxLELs/v/4fRlwlkh9upEJOZD70jLjG4hWJ3Z+6bevO
Lkx7+XBJ+b7+/HOhxIfLW3U9Hwcz6arm/cJgRWbcF+x/l6mDADnbndo6GSWwOiy8v9/SP8lCrJVm
RfaTrHzSh4laFy7D3BWAgpqbBAu9RLyY3CY3wcj2Nr6QbHgmKP31Wn4Y7ey1bKqhEvuxWb/mbleA
z1I27U6Gjf33izoX9zMOFHvV0BgKbSz66d9vpDAko1R2eelSEPki+apj1va07Q6rh07eBbs1E348
gp+cr0HJA7EGE76l5VC57O/j9l9/bfk5cDZRgYIP084/DcFqRIOgOeJPEcCozv/l7jy228iCJv0q
8wB/nVPebGEJEAQJkZIgbeqIklje+3r6+W6pRREgRPbfs5tedKtFArfMNRmZkRHpgqDAprGuW5Sz
+iaGafjOA7jA9sEomVy8hW0ITCz9bIeRAspzeSHQZ2dujMFZKZ28HMiguLa5rhkTFycjQhaPIl1J
XdEP/Ac6LGei99qOq9ux/CFbq7ffygWz6tOLOnv7DrAfmyUuyrgdkoVJrgL3+BBu1XD0P2F7F37o
P2WreN3fvT3wa/bL6bhiV3mxho0qjDG2EQ+DjL+GQpJMw0NnmrOKO397qL88eF2R2TPg7593UCYZ
Vu+uPogdyviuH6Jvokmg/yyEbf29AcDAo9Rfvi9O+XpliXt8Hve8ldJ2lTSmO56ppbZb2ftcJ/HW
63Ze8iUi1Zf1CoSH93ofX+8dp2OeTbIsccxqSBlTgm0Syc1MqYu5Lv2Q8ZuK5feONDE7TjfH09HO
Zk8ba5mKTC8FtDJYtOFdbP8Iweeyr81CjXap7Am6/bJuWcW4bDm9996aeh1vcQE0zohtUpC3xON4
MY0a6LOmWWNUIsTxwh86FLLipn3Mr/uDe+s282xFEuPdRSMe4qvbthVjss2EwHU2eWUzMxq9Y1QD
eFP711Hpzk1JXfX1T6P3lrGXLD37ez0mc0d7Tx309XnEHb8Y+yz2Q6jA87TESRf9SlkNT6KD0b0j
vRKuQM+zGu4VlMjmrrNnzoLU59tLaeI9vr5zW4eVinGoeS5GSGKg91zVFEfvuLLQdK1mGC/eh7fJ
kvee/VSuk/l3QcuMoG9gJEjNkv/GW/nKunuvq+jiu7efr8U5O5nRELWRo+FarAZNvR5vP39fKu/R
Ay8uKIctm1Ss7rzy4O0rqep0V2eKB3j2FMZKAfuTANEwYKqsD28/39fxGlEazH2dvh8IvK8UCkKo
AO3IYLK01+wGJ836nXPv0r47EbU1/kGe/WzBGEPbRwiHpIsi3OQIjRmavo9da0u7/uI/3IsKJfyf
kc7iQinE0ZQtOV3g1uoQNxlIeb09wvQ4zmcj4gJo/+E4gqjD2TosZQxHfIeboX9qacAbrXt57kPb
cus7Ge5OQAo9HBaq0q1LKD6s522YPJWy981TbgeZLKRikLdjlnrOxjN3jvHgQsnzy5Hczz3n0wzS
6ENu2JumijZpN7wT6F18GS+u/2wtG3nedxVe6Au1IqcAdc2NJbLpD47jvzPSpVn88kmJtfRin3S0
Sjb10oUMNvENkFoiIR/qq74Pror8nWPh0sJUUX7VNVjorxsCapP9qXGwrsMus2t3cGDnVRm9M5FV
8XJfvfwXo5zNL3kIfbKljKKu1S21wCvIrbejj5LazEGYtXz0hWxys6KEs0aRb+WXH3sqPO92iV7A
dQJa/bnds8A2p8dDqmouRAj1e9fpg+gqyuYpBrMzFJAw+ArQP7p6e+5fii00Gaq/adHKZFhng+p4
GGV6TNTerurNv1fyuDRvaDczaAikxUM7P1/bEsJLrBQZsLuZBdFPnzmTh1tX5D6L6p1JemneaHTq
0cqJsQf9oqeTFJ9udH2KKKMAE82GtJlh2qyr2TsT50LrgkVHpaPB6tdtDVry6TBpZXVukHrifXXL
+q4Q7+paUN/d6+HqPQR+3ro9wR7yQLRcaBiIaOZZQNZXGdpbJdJK2q2LzhCFRGIUA1bVjJzmjgIk
ku8epAcs/apH4I6/1K/+4yTVLF0m1BUdfeeXgYxuhuadJFBeu6l+ththIx8A03MY3XO0m+YeicJ3
NuiL6EIT/mQmbjayQ8/JybaT6Urb5Q1HdLe11+OiOCRf++viJ/TPWbPI91KzkO6gar9z8lxaGzod
VgqSO3Q5n/cuViMmEVI93auLAn207rcVojPvmXxeINVb9DPbDn6TGKlwj6d3N3idV5YB2zdpzHbh
XSXbaK3hQ75Vj0KcZbxzNu95t7w7pno6JpOsMoqcMUcKJrvoSrtGu3jRI8c2Kzai+yZ4V6380h7w
8jbP1stgwGXocyCF0RSLXHegOh0lVUa78HFIzPdW58XR6NElljc13T7fccauqvOi6xHzXNgg8Y12
laNarMy8Ja0gc/74wZi3H3V/1sIE27y9qV5Eipxaz4OfnSlx0iCaZRFQNPFPvyChmqazajwgeby0
R8T+GhUK2Y2V9V/LYo/f93fbjHYqnQZB+NAX12VovLMlXgoIdY1qF64ZFj4pZ1tiYTpJ5A88+9Rt
1o3iCVXQ9564mDLnByktYeyI5JvY68/eL0xCSuP2mBHTdzHhPN2p6FqEe3hR83/h+HJxOBHicluy
xo50OoNzz9fikW19kTzpB3ML3fHK3nmb8tOAfsW7b1Rc/KubQxmALi5OFLai09EQIswLA3XrhX0j
ck7VvL+K5s0q26izcCm9314srv6t8c5emKUnku0a7D3mTblp1v11NP8+zoddvf4vEQB2RCZdzMKg
6ryLFHk2v3VVjjGtu7YtSGQ0TbQwaiqKMXH/NRmLhZaM7wiiXAx2OKERUCMowNL37P4I5IMkM5gs
0GqhJxi47LVX2fdxq2yDh4FzbCb/m67tS5Hyy2HFz1/Er0o4II3tsjDNr+ahe5JuYVwbk2UEb/OY
8sc9ZPN3k5aXhkUsQ3ZUTJ9o0RKb1Yth80IurV7nGUvZgTos+OJDDHWqsd7zFbkUzYrIR1UELCP5
e7YqYilXmhrhQuI5IP1XZ0Xt7mf8ebi18XyilWElDHGGayir9VrYJjtXUBb9d85r8fLOJu/JRZwd
LiVcBcvJWSwtiLqPvriFutT8dyLXSzkERtHwa9PIIHB+nj5UWIkmuXMSwcUSNsiHJp7R+7atvgkH
HnvhbQZUg7EC8lfQF9A2cA44Ytygubbu34tPLuyuIh+IdRz2CnR8nr3erFTMxi47KjLyLvN+JOV7
aPvCYcYAhJuMAEAwzt6qBoNOpnzAA63UlVJYsDUlSOf7Qk/mGvykt4+vS6/v5Whnrw8I4nqdRrTV
lMiS0LFF2VWy3kncnmv7iYD25J7Ojgtd7+K2kQlohXeJdx3fk/Ex1uMSCeZ1d/VekudStM7KMxyc
BE0YHudO6o2uh25esPL9Tb4RKmHJOkcgzJ3Bi5+/N9qFCcFOioIHmJQeovOzyQn1sqmF6boPOSYW
NKs0eee4vRCcngxx9pISGcpTAi9gIWe0mNEn4KZgDzgXFJrmilJtg06FrKi+M+yFopl1Mu7Za+s6
Wc9zT85owI3vyBlumlWzE7ZMeNS/I2Z0KeynoMIDJDMjdu3zaa8i6wHEyhflollCcM2dj8G4NFbV
Opkjef6phFSqA3iGd6t1l84ngnEQsSgyoVtyvrmkGWYpSZazuTD03liZsLJoHKJAGJCO3dYf2EY/
Qwqalt7/1xoFJGde7C+vNAru0Emos//zIfievRQpmD71S6SAhOsvI2r+8I8AAX/6R29A/t/IC0yS
PH9OImH1apMDJXWooLYklIJOzwgIfl4bh1WyzFxTWuZj0y04Mug7Vi16kBtMLRYFkiHbQbXubbm5
D7QopWsr9LdxTMdypNN7YAXCNKO27VkbSvbOjP3HISsbGhULupHT4lppIlJ/UuvceiS7twXKH8v/
+T/K/5yNXnR8o+Smu2qUFLouC6BPENInooc/zcbdTZdkBMl317ZWbdtsoSQvaBD8YFp0jyslurtO
euvLLDzPX4irxdSwmI+1tYkNQUeHPV+UW2dMBStypfbZ0TLpH1CjnZHawbwzIAc68ZPV6OuO3jlf
de70zr2jIeu2teVD3yQ7yGxC2s9/TCt3ltTVqgrg5uRVX85cW183Tb9OR+O2SvprcedWYNAwqu6K
1tfnZIThDPbRIlLrLbJXO7uyHxypu43t7rYpCPACmvrCrN02Qb4+fUA2Z1o49FhImIshk7apba7K
otgokU2fUH4fNdnSKun68YdbxYD0hLd8RbIzVYuNFudX7CKbk4dZNB+SYbhGJ33RkckbfVoe8mrz
8tEqcr80knQpHq+nN0LGH/18mUaZVVPlu98PurCWA7xe5IdQhdXXWZfMC31Y/u2xe3GMfH9Cu/Cv
R2920tJV+mu8XeYj3UziLQx1g/OOvb/0JurxBi4V2t3JrvPDB4nmpNY2N2lE48c/74RezEQ3mLjh
Xo3jXUi3yu+XQ5DTGHvxerCaletoHpGbj9K7knR0JNHQEz85tP12bXbfD3iBqBaNUc0itTDxefHm
0oT+D61bibenf+j8fi/eX9ppV6nX3vx+hS92hbtfi/KlisVpjGOATYWPPNaRaM0gaXPuNN7luhK4
CjJhceYi/jE01SJxaeFJ5AoFsTaZQb/rZmLa/PnVEmq17xVQOYNPLmY/mKLP/MS79SHeDnKyYkou
Yi2iEbXAdUpbxU56NcrVfvo+5CVnfWff0gyxOP3aIdgYLEy1x3QIY8OIT/Zwxn6PUHGRjodjkOCn
Ex5xgZcGsn1aVYsfqn1wFRTKB7irLC5BPBQj55K1SAuwKqO//SBPwzfxIJFKFkI9KLcQ6Eyn6guw
4Rn046RD6nG9crQQK1610q8OMgvTbf7l5wEVCvT+4+kJn/2OZxsLfNn34nt66htdi8eL+N23L/w0
anp94WdhdOP0Y2C7mBPoevy1DL1kbifOg3g1f35U1PmHRj/2FqTlsMAchd/4318Fzw9OBzVBAz/g
0yOjbrQg9esAKlou2bOyq7qFVJf5tKP/+WEqFxEuAbQE6OmqiSPa8np5FkvhE4YUvx7ihV92u42j
RmSFXvw+ZRNTlR7fvomzMG16lmAjTKWR6TCF8s/pXZg+PgljnkjUThpnwaZ0TUn/sxsYa6cpj23Z
fCwrZWlFtbIKR+WAU9OdeNB/PtcMkC/HoDn+7bNmLX+mDf2hzMf7y19hu9IWgQM/lrG5WdYySGz0
UHOPr0fISLmnX4vriVxta3CS/r6mxglvS7rExHcn6iOGubQkHuDo7sRFvv2YTnH5P09JqIHB0yMx
JhN2vMTlZtbCOA8Die78bEdmO7oZaxVvurZWFm3XOfPpmZz8Vl/Ze8TQDtlgPnDQa+JYCWlrvZ4+
VJfOg9xHjxc+Z9PJ6hjr35/1bBWJjfL+98etyjkqg/29qK9/f8nb93qmffbPzdoamoIkRFX1XF8r
MEatGlP6xvymGOZZETyyVWazymNHcmPrNnXgPJeGfjCa8Kk1i3txE5c+hXVDNpTH5w+6XrOI4+Sp
yqVl7SW7y58v8G1AxQxatRj5n+/I5aDBAmMlxv/b17z9GJC24qW+jAnZH+lyNmxSJKRkiPJPX7qW
9pI+6m6wDJycloRiH0ujutTN8AmniPEQmcYhiLp0jbfN1E7+qGvhkxbg1qhS2fCTvFpEQwC1Xx79
leaP+l2j2/siMA6JlexsydyPYfQkV/o+pWd3kQ2wKoaOqnXWFOFMwfGIRonKv4sUDL8UVfnRxnTE
ljL/GlztMGoRbTpjcG8oxdfINR8qWz9kpXGwUaxY6Jb3MdQ64QIYPlpQ/WfFWFYLMVpXuym0Pn4R
7g5mT9ZDl2XaLO+Vg954jy51DlxS5S/2EDqzVvzIiFTjXnZ7TAnVGDVc3y6vzKqnTSRkqLhK87k+
sF9Jgzyim5HZi6Diq/M22QUsgbBiTk93pob6zdAWw7WO5eysxWpumUpdv5WtIroJouoYpRl3ZYX9
eJNCZ+k4d8mF1eoSasy+0IipRsP8IllV+rl2aFcf6sqZ492kzaTED+dGhHCQl1bOWnVREUiL5BGz
733f2nsjrLOrqMrGG1rendVg2A+ma/bYzoTjjZ3r7dzyMYozNFoM0iBtFyoONIqRsnAHh4Y4CfOU
0dIOeZQ8RoP2SQ1UdeFY1RG/yniZWFyCEqTDR/FeXSvdhTWWtnEf+7eN4y5jXCrmTU5fikHTD/3P
OqaaPhV4vaKFqxcPeXqMPZ2Ls9Au7IVfe8NHy9PUJcDdXgxa5qxSJXXWgw8134Yc4vgxvX7lMCBc
YNqIzgePmF+Ec004qMioJ848B2xfSai7dEjzXWWZcchi07jObKZCP/bGdcdj8M1kRDmJkfDJGm5c
YY1TSFq0MCKhM5Twv24KKiqK+Mnu8qPqW5vp2mPPStdyam1wJ2rnWT9SfVefTFd6KPomX/khu4Y8
cpNt4T+ZgzeuEPmkiaOikxIyavuzCdqa1pOhuIra+JCg74AoVU9FQOO6IycYV45bHRFMQOYixA0H
X5Z+FqMav1AqnhPRnLfSQqG2UbEErbQ+jgYTQIKbj85Buha7T91bSCjYJhE1ZpNzCyoTppQ9iMwJ
8nnsKAc6TGgab7kySfSvCeQlFo3c8sUdEARjPf5aLPfGj8rZ0CIH1Ep6hciEK9QZHKyLk+jJaFlk
8Zg8BqW59zvlRnWFMpPzkCCrK7SDoptCY8KPHLCoH7CrN51Od2WLfXTV0+Ntm/s0JWZP44Bybers
FZrN45CFBBv9UcPeZzlkCmO45dFQs50u5UdJ4kkNVvDZqihuynRuz5WR21QdX3oIA3O48S2f3s7I
pejaiiVqjd9bTTGxorIf5HGMFm4iPcgqs1v8jeZlT3UVP6ZQdmbw4B4qX5Gw2wwe6xrroqIqj2Gi
HsogZ9GqLA4QAa5YLnI/SgnyqCUEQNQO0JHRRarpbBmjVfbbPKj7bZ/Qyp6YGE+NHgE4PDt/r9XN
6M51j9fJyZbOjIqLlCUpxOeQa+pimyWax4+IWHIHdOPTcEpwIBVFMy/bLPmejP4m0oGtTs6Kr8Ly
WFr+Y6s1xzIpj3Emnr2eqXMLs9eZbzFPbJ/rzmz/KQ6KcTWtUym3HpJYHtdNaAd0z2B6VWZlRimw
ZVV4Bs+tZZKQ6nnoh4jJhQSBE0HaRZ4n+tDqYfyptdwBsSBEOhAecX/KHY9W7TVpKWGM9eDK6iGO
Ehzt1ML9VoVwgAyRKXBhE5Ev6pWdhkwCugcIIq+1Cksy6IfdrYKhEjokTX9na2yCMJqjZYmQ4EZP
0QbqSqa2W9T08fFSpCsvKG060aRvQ+/h+YL2wTxk/77CAyDF8DA7mkGKygbcC2WnuxW6c96oflDG
wBUTeiivW2tgp9Ui3HJrX8JAiwYjPqk00hVAsp+Rvh7WnjxwEUPLTp9oOIeJpuq+aec1Bh7mzA3C
6nMZ+z4CMGm8NErjm+Mgb6LjYbXonMpeqL6GqA7J6+uqL1BwLeT8C2am/RpjreFGinVAhBxioOpJ
0Qc4zN+UImomJQjh6CpjX+Xmo7RUO0WlsafQf+R5lF0FCu1GkcdiaWOyB6nnxct+UHHXVjobHfBW
pk0tfux7jmexOeUZM1jjwLZ75kXelsfpWAQxHQb6YMHQmGlWsjgXI7e8xqoJsyzb2NNxGsxTi2WQ
s2FoOFLBKDbKa12ppXlVdbdGWwdfs5QdfNojosDcy1WOXlQaPnpx7m4pSKIWlakIkNR0Uo9W/BC3
tFCFpuXhoWo/9COiNVEWPDXYm+Vac1Nm1nfdj7+kVnQdDWh0jSNRQtUj3pGlCeSjlt6oMmDBqWxx
uLF5A0EHrfhGEAUzLUqG676Qo93QW+S2XJuOK9kioe3Bu4/a+7BCh0yNZXINvdHfqfR8zauu6rd0
R3EqRvXRTsVtgl8ZlPUYR8X4tQkcNEvRGvJ4flEZPOU0EcypObBoRYAxhQupUh4HM3osQp6mHVTa
0rDpyxIB4xvhVeOVx1Fnvx/pPZ+LjZcaLtJEYvG6wCBkSNelhdPcy3jLS7gOebSnMEgvrb0hthOF
qxJSOBhCmsj62Dlmk38JwrIufsIW7uEsDktD9k+3y+UFRo7QAah3rE8jMrEpUqFE8u+NoKzJmJVi
wxeBWWf1B090lolzpkyNvR+bJGPKY6P/CgifQzSIoLvaiXcnUZoxmBuFYzf2QUlZ8XgarCXhIF1J
TsWZVrEmfNfYTFFboeDrmAxshVPoNsis2QAFpT/hm1xV7Ichm5/rYu2V44n3RhynRN6PTAG2VXxg
iucccU72EYz3gXN6in0lkoFT4Flg/TsXEV6nGBaKWNQ6ZOSqlkk+putAZ7XmHmHkG0Ffh9XrvOnF
aSuCZFvtl38NATOJAAef54+vwsBsQHuvsG6HykCfRiU4UVrOHvoeWN+hCC9EKCGiQ4tADn/KXYTH
3izB/XT9/xIl5g6LMteIBsSBWepjuaGmgCewJV2dhIyWHuXz6Tx2JbaA37FjHQ9IEXJ9kuY/0nX5
9C9CyJYNg+ZKL14MlfTzRSxJJhg77sdB956mjW06P5/jSthVG8wTHjuDGCfUeStuxlz9FWS28UaS
W0R62CSGlHXuKey5U7RphNoB+PyAqNB+Cjrlgi+QiIVzw3/6FXxGGMM4/ZcpAJ1+rLg8eC8LGY2l
65N2bEU2RUSj04ClGz8mOff9Jywd4+Yo8M4UmQ7oE0omlzDq2kFEqHIZ70Tu9TlKnVCTW3IHJ6Eq
rs9LEWCJcBU72XVrWBt6afZw1h5PI1cVs5tF5MK2EtGr2I5kcFuICN5SaxUC2Bac9CeUxYGXbti7
N6PZXHVAM2yljhUc8qykinAS1CoKCLIPwCNvRLYufdd0kguX2jeiW9Vhrrj6/nWAG+juw2h5TyOb
5ptxbqoTSIk49F/GunbIzjtF4r3F2mpq/SBuWMSXIiIXUVTSGAfxxJ/jYPEqEjV+eg6FNbU+0t5K
y/F/CYdtRCPakNbgPyExSTBC2pSgq44h5uLM+Anb4JpWf4LHKUoeCA4y8UCnSDnVEEbCk/N/Ey17
XUcUwpEvImbPYtrWsb35HTVnnbEXMXVRG/skDp7+FkBjuduJiA6Fgd9BdOlxkZ7Lpn4WSeNnsEVd
YW9pMAHZ4ptlg8/CdVMBMJOwbZaOVVfLX/G1bi70TrqfQuzW69a2F2wr3X80UCBU8ebl+HwVcptj
zqnkP/Yd3optEyBUmbL7PsfgqFlE2ISq5q0IxJGOOPQ+ekAiFsdslzSEufkdjwu32tA7/DUk1xJ9
PyKU1qJYRqgZPj2H5rhFc1bJ8pODH2ecprshIDArWqx/LcLyRAT5U6ju5zw0ibXjJubGzI2vUsVJ
8U/UDv9vX3u46KH1KfGOmQ4RESLaetH3MbV+Vo6BEmOXRdtCSejkN1XepUbnttyB81o5AqKMGSqP
vOMkCJ6mMF8AJ5g6m9zQ1nZMVheL2RkKEfBbW0/fPMf9pWzG2F42iOyt8b0nk0KqJe4CdEb09RkU
KEi8rOs2Na4NXRoXrW7cKoFyF4j4o7VB89NsmLCBpyJuYxmps5oAQpGzjfjUQM5AQiJL2iazOwLq
IHwyciQdnsGCWTmIrgmAOCEGXUwEqyW58wwb8BBF3cHq8k2AqvPyDD8EhbNUshFMggDnesIRuVfz
elT/Sa7dYKv2Ku1CARHUC1Ax3TJhJYG9QmkxLLdKx0PLxMubEIZmCLtqp6wRaHgJMzqRbpURhsFx
1qPVK0TI1EDUr6gKTtKY5Mqb6MPrkMKLzbRb/BWCVHVafWlSw/8SwxxC2tJ/dCoim6bQpSsBSKb/
E7k7VCdRJamYnAVqxVeDOi7Tor4NFUIIVJFFREEEZoeg4AmzlC0MRJfPlA17P5h3XDW4si/+E4Ip
xohEks0RexnGAAT3hgHJ4w+UccVB6bYGpJY38IwXcQKrLnhNpEIkVV3HcbbllJsJfBNAWmoQ696N
KhCUyvgTmY2nZ6zTpqGE7I8wBAbwNIigzAYZ1PcH9YR5tq+pmwrg4w81oFqFreF+l2uOoUvwB9PD
q6wukIBFqrTUNhdg0KhoB4POFvDubygU6jz/ISJCmfBQbhJ/FRUGxhKOf0X3WQHbLXxLZ9dTh89B
niwKGVz4ByM1innV2MW33zCp1ZXPcKGpj7N+5wmdaH/gkj7wii2W/zNk4iE+2C2o5V/BJqto7vNG
pv34InKi7Tucq7l7cFtlQ+/O0xmAqsEBxacpRZ3whjXP+FyrH0Wmmq3xITNWb6Ep3OYXnf55zG+y
MPr0d0zlJzISuS1qRmycnR7/7EINrUF9WysxEZPxgMrXwUY0UoCsTFsqYbITWWZ63VaO9yiC3LL5
mrbSJ5GE1ggra3II/YLW+l+YCyujR0MjMamRO6PeZPjpvjHNnYB6qeQ/JWG+cZTiS5yDyKZU4CRV
pt2L3Lghauaq1E0pqldozGFBimP5ZZr8BJE15kGkBiZQVg3uommq69/ALKOrNWpifNTPwFmloNob
IUZDUVxL5qjdbuRE/VF1zkIk089h2tj3MzNDIbYy1liFP/5KrRdst8gKf+lGFamgl6itBi3aBdqW
z8Ctta1N6WWfe3WgbP0Pfhsj48EMnQN+FY/SUB9d3xpxvCeCuIzkhjJZICC8Os3K/0ZzZJiegiKe
p6q1nkBdR9TWjcS04Drsuq7VvLh9hnZRja+4Ol7Rcfs1d6J7d/TQOQS/YM5sNwNK6s9Ab5C8rzLt
6PMJ7GXDvO/aaMJ77hjmJPK/vc7zy26K8GQkb05hX5sV9K9n1XzK/suyvEusL55ubP/UAJpGpcbR
FbdoM72JA6v4aYIXExR0FGWRQb2VLH8zFM7tH0Aodj0pazYnoDDvnYoUGVk9r3BIairh3EeqzjBN
6GYSGXME3E5LCV3S7xyr25xUE8TK6LrvfVn+4BtnAiiJusIzYmzRXnTt4UOQs7ZlUfAwe+trh5z4
fwKPTU97ZHW8hB/lmvhSQqNsKkPYVoaJp7M12+hbrRVfnpHk2N97EplIqwK7iSLkcA4oG7v5gNn2
nShHFSllA8oVJ7Ay1/x5LelMAuvHa3Qpzh1xjRPA1Fpj7inpVz2NV6Uy/DyBmTYUcBuWi0hC/0ab
RaisU4lTvp1pZXjn+PURRoxNLhnRnxPwiWzYR91zly/xJy1VN5KFsXtqIChUY2//jEO1VrtFP/t6
gqLO0JQzu7F2r+CoVaPTXcX7txEp7uobK8kQN7XQgEP7rOkAy91BlFEENq3Ru+mGfHUJn0rIX2FR
83EqrgiykZubm94Fa2mJdVeYq1do1TH7m6Y0pdmEWGvS1jNUnDwLJTCZVMlUg/kHuIZq971Fsnw+
lWIG0P68g2Q0pfcGFaYWLybTrF0f7iNx2rzCstgbwO0qV1ONRqQ8ZCENOkFa9JmigZjvGdUGGV/g
1+hSU7NRjOqegO8GnDT35fGTAIvY3COknO4LST/UnnReyQkcdRuGzpUdeLfPBZ0iwCggVG7fh715
uU2t8FpuiuNzkYcU81JDhz0zwvVU64nUYt6UD44aPzwjYQ89bvZZrDguVX7kb6IGJGo/edN+R8E+
VPZOFXm/QHHrJ9+LAruPd2Cx1NQ3YXNt+8e86a9rQ75Wwno1patEEVLUiwRI9lxgphYRjL2qGWEg
QHVBYHA5SB5dPMpf1Y7UlqSNujvFy12t/XC0cfsHMg+Ojum4cf+Mmo2ESGVAsKsxndvSKa5jJZ75
UoC+Gpi1pgwjI0T/CkOXQXHnxOh8iKpTEy4SoW7zu/DUh9pX+WOYu4vKVu4FUk667Dg236w+uH5G
1R06kx46/X9D1obtHfK2QTg1/9CbyvVUocrMe471n6JGFaYkIVOSlIdTnF0YQI/Y6e8KhKCpwE0g
K5fRgh6rvWDxDSLNgpERu3xIrjkrFCElPZsKWh0mB14D3+E3FK9WslSQG9Jj+lirqFyanWizr721
lRMrthQP0cWk8vj1X2JzyTeXhqocnytighMThtLPaLSuVVK1AqVPeUPh0JLIvBzzyzNWT1qiYXwX
l7/weqXjft3tYqNEP/Qct9vWXK+a+X+B7umNZsHQPAHv5PMeULR7uIjfpR5tU4TzFe84ofhGYdKI
NOwJku9C72uBWvYFLF8iSteVoIwLeL7qqOWJykGWEP8lfXmF6w+KRgLd2yV5INk3Zi6Qdl6a9aFV
y6cJ6dNivslzfSPAftEMcxny0+w34O97JKA6+9NlzA9TYE5bcUbrf39X2Zhp/K77vYn/+95Zs+a+
TdVA2tgoMwy8oSo/uEGWrfUoiMGTjrWs3MHALUGdneQEclINS9eKl3/yArGkI/CJjYbpJ8XKCA9I
5yZD2C+fMwRVi8iTVoC5dd/44Nn2zVROTO3mh1Xq0sJK0Zg0lEDFhOeflEFJZYz4ANlEaoxJhXUV
gs1/Mgd1ahxbt11PyYPYlZZjEsyr0bsSpUc/CB9r+aNZlfupKoq9ziyKgWD1qMZCk3TpJcgBTmVJ
zTUORhnXSyMjyHnOL/i6TUnaKVdByHR3hsyCG1aTTHc85BaU7ZTIMD33+k/CQWLFIkVpXJuSMjez
UV+PuexD1MDAQjzly/mHoE36GaAVuVN9O+UhaBUp52EdXp/mIlzey9Agx3uaj0jUUV8oahXPSldG
n66o9lNiAsuID1IWk3RTsb7RDfP+tDyquPFD6+EKULU5VT3X3U6JCltusaaOEbWZCqZ9gQiYWuvR
vES0cT2VThWkuOWQ/hTTcRZ6Y3yRe2XYYD6VzVIdXAMf+ybunMfThIbiU2jMquSuLc0rq6HcgV/I
c3JDyTyYi5G+nBIc0187uo5OMpY7rxIdQRt/hOKC3rBy0ArOojg1gjk0gyAoP5ymPew+2lpZQavG
lPpo9W89PaIoyWjrtEgXQWAPs6mQ67XuYUjN5VTLnfIRu6mY6yn1UTXtn0bmNfPEb8howOP5Xd0t
CB5n5i/C08sESV1SU7fc25NSr8iRBAN+BCKN4vbuFwDKzVT1jZP2qTMQVABEDyN0rMY5RlG6EyhR
1IEdVC6L0EBomfxb7e30sT5WxP1ti32EUh0rg8sQp4GYMYUWfK6RpKHa97eUiiADDol3VXbs5iNz
83J6pfOkbK65iO/icTF/zrNYffRJ04tl3KPn7V/lB4T4cNQpfpi+vdb8QwBRIpDQTAzl1RDms6rM
1yIH0+Y0GhfS8jwPk6KP3fXpFosEHRF1tGNltsTuq6hIK6a/DCvu+v20DHNrPcpYd5ymZnAXRAqd
6Po5O1OJ6E6yyJT/SdAkPmxoUy4+tDRjNHL8Ebb8hVwNXDCCifsk9XZN2n4TWRtDWVVe8vll4obc
wkPvu1T8d8/pm6oPpZnbyD/8FkpuWaARL0rfUy4nQ6E6z7//JZ2DqP626bK70vUfY8H+i7zkziqt
rZf3C4XqLjmns+p4aAYJzJ3+6u+pHm9wV0Vbiq3+RbqndH4Gg/fpbXKj6Cs/pTaiikdJwMTFVtfp
9T6jNibYcaf9iAiZDb3HtKSHjmIxPKPwqQtKFfsbCwVAWQt+ler/8uuSwX4qoN9bH8m7cCk3crcQ
o4h6ceG3G7euifj1NQ47VlBe/fmCsIdtJsnvtbv+6sM6uWOT2IdtWjjhcsvnOkRqoyE0jdzNIh0g
skwJDD1S2vnENEXXpdwMpDHrvkQ6pRq/NGRaRJpqKHBKSUjRt669F1XhaW0aXX0UwKauCRkVQVKY
Ko8d1WQB+koC/0GLHuHR/KquJ/BF2tTeDEG7iPzqiCToARowMQlEUNIPmyIvj4kJxQRV1WMzQq2l
ltrbIsFKAdjLIdIFIoEuaF+NoJ5lbntsARAmRAe7JzUrkgjSaO5FVCzuRCBCQTdQFTSJKnIJIFIy
oEPN/aDx/uRT/Bv64jhgMjTh2SzNjpB5jyMQj67RhyIKHtWgOE4lrTjT184AUbRFNRDqSAVnQcUq
ESaK/SA+VY08if/L3XktN45k6/pVJvY9+sCbiL33BQF6UqJEldwNQqVSwXuPpz8fVKYllkacvjwn
YiJ6uiUxCWTmypVr/aauKAsrOSrUU7PwtVsVTaVwL0mGpeUB7CqBV/1oY/3AWAEi9rqJ7DKI9HIk
Ga6lIq6p/yOpXvO8VkWCGkSEd3HgFpMn/HksgziSaSwAwwH2CHKwcsDCfi3hbwwtx5UnvEywPoUv
XxTs6kIHr+giiq8GA/BRvnVCKc+RFHoFUyH1ZG1k7oDmfjIPLkAq1T8WCJaHKN02uLFJOGr9WihU
yrhLfLhU8ElE/1S23y2XJmzvCj7lzxWDYN9e0r/+WjRT2RSIIliB/2DdKBZ6+CAhP1k7Uw9emfo6
H64fVcMEbrQuT5eQAC1oJJedllFjFfdq+u3vhZRoiV217f20lgy3p0UgOr/Wk5Fpy1ckzZsllSjm
VRLPf62qWhCvWj7zzcIK1XGjy/n977Ul1hbm3t7s9/rySqxqA65NBuhB4Mep/XuxcQDOekMM7b8X
nOfnoVPP/15yELNBdNWIlrDsEFNxGkG84dSBlRNbl+dX36ALd4KOgL3l4ceAY9S0BjEouo0Hrqef
LcOpauhl+b3RUpRkNXYZKJY0Ru3/95LEc8Z3sq+hVd355AKv7JqThWmKkbrGZXK8UnxU43+FqSIE
0vNHiEos8DZn4lPvgw95u8aq0CjX2dSFJx4pOQisd7HIqoCm/I5Dsh/E8ykGwVLiPvUz/qQJhf1K
pL0VyJQIX4OO34pYghSA518jTVvmlv0rzHQo3jtRVAqr1/7fNPn5yG9Ok96HUnWToQyNkUsXTvK0
hJDRBU76QfToe3/A5m4KGHKXA/D7HSssC0DU7/lp9A6u18/4EOljTQ+5cjdeqI2Pnx+yr3o8J2cO
pFJs8hB9hWNzSiDosXJo6BFwlzKwfqB7Vdf+RlHbKzTbsfZArROsOpYxQFYcgErw+YRbySjuQ9Vf
GhFSMIkK3ns6UZj60BbJYNOmWITlePQ6utFQQyTbr2Ar1uKzZtZU91zhDr7sUcvLbSGZ+aLotY0v
eF+kqvkWyvGKHo03m3o8bezSqw5rxOmDje4VwPjjtr/Q2PSbZDoiU5eaKrq669eGaxcAX5swiVo4
9W64NaK3CcIgBkFb1dHlYOY6150AXLWmcuP2YrqcQVchsWviKJjkUW8L+ajMG0HeTEH345cTtOUi
xb3m9QVZZrGJwhwnHqpMNBkMbVi1aPNOWrWd7mGqEjnTK4Ok56hU8qbXplXidVcJy9fzqLAmLiWv
T268namFl3XivXuLY+Ut6xi0o2UieANFsG7mGhfXSI0e3r1X0QrXjachNd0cJzeUyivnVSgA4dY4
T3+/5LiYMubF9KKNJqN0q++md20o6r4aivnv912bXA78Ckjw9M4jbKZmXGkx6sr0i9eXP+0OLNDW
0/tXUhowMA2lCBj/22mIuY4UgP79gdM2cBGmFsKGT5qKU9OcZHGtI1MfCzd/z0thWRzk6suPqWmS
Qzb2K4rDqwwo4Ezv1d0geTspc18+nqgwkxw49azjaaoEX5uvQk+8FEbh8nS6Em5DEi2gcWPqX9/O
WYr7IobNXNKK+b+du6Qy7iLwCqfTF4i4qxW7aR+I5VIPLyW9g59iOqdzKQTchB5NMj7KBhJd+alg
2WEG5aNKOG0YIRguiqE8/prbOoxsQ/DW9Ic7C1/0kounCwxc3DYDbqBvJ1rOExpkDSZf7ydbjNyF
DGqkiRrbFbq5Na0tJl6Jg68NLryNETgdlkCaTi6j+ZuoEbbTMigy9k1m0rPrVGMbJvfvl0TbVxuj
Nw+frgolcOc54MZpg/5aGa2kHWGZL/5eHCNuS15u7af1UYIGFrHqRFkcgkWdTZAEC9dKRTt62LVM
jqCve/nXmrHEfFWo+Tovh30rzLywuMCX2ZbAaP2xgqJQcERX2U+r6POo+gf9l0SeJB76CmJAOtog
768uWY4RXYWyHE6VdNjaOIGzI+nrCcgW5oDpJzTCFGD+3S8a/oOnhXe/f/f12/0jXYabLOF//z39
zXOWD2Xg+fX//ve7f9sHz2VWQaX49LeWL9nFU/JSnf7Su0+u/vf1x95LNikqvPsX6BZBPVyhqzBc
v1RN/ONb/PzN//SH/3p5/RSw3C//81/PWZPW06d5QZa+V2lgnv7P61P+/Pyffzc9wP/81/EpSOt/
bYO6rv71lH7718VLG1R//P0PlQdBl//SFPRXkMDVkYGUFZi1P3Qfph9NQuaqIZm6jI/9pKDzUwlC
Mv5SJVisJgLruA+8yvz8lIbgR6i1SroFx5kCGBfAf6IVcXqXNJEuQ5tSQ+hvGknUTvX+vEo2tMDs
RmRg60VnagvBsC6Urla5tGSzMu+xxorgz6ZbRcFOS/FpW6nKY9P7+1Txt2Wnb6Bf4oTbbvRAvSN1
xvUGaaJMOqTWY1DhPDLkX5pYXWHvMe9KoE6GcOUC0M8T0e6KZ4n2uYtBciy0a5xg7V7yN/7QHHzB
uIS1RIAUH3NJCfGHKpc5NVSjkw8D0IrEo2ELi5DmxXhBT3cn9diZQc/A0fY4mOJ+1AJH8bggp9Gi
LlMbrJ/N/p/1eblqXWkZGBpsZvEqHdt1quLEhc/cIegszSk1bSuULVCwGISMfud7nKmQBROrXI0Z
Lk3lpvHEVaoYN5rBw5b9Nh6/UiZB3mum6Ajuj6rV2wpshHnS5MNk22tHRroOuuTBT8kmRAzH5R5C
mr/Ia2lrFd4MiOXdmGEcVD64nrhxA3JoSJszD2hgI6ZkpZgW9x1f/T7HOVfhrBA97xKb8FUrHwnV
ztjHa5zpZjpdiBBf97aIVjq2uW9W+weaBa8yMH+ngj+XDEKjCgKRUEpfNarecO2rGKZIWIsjKoMD
dIKlbxe26zxPLgTVTrBJU+zyVRvHAmR4ZvD35OUfY7MfVGS+EHDFm+N9xFSDwhUxgB0d3Z333jYP
Lsf02EnzM4/4ni775zAnfHiX0j3QIItdceUftAX9GjtdUQNdS3NEfxbnpJNka4r0p+90kopFuNGy
/lRuDOscvAzT7ihhfLS8gwWYtzPqZdbkO7d6lhJ3S296k6vHQh+5qYjYIJWrAqPToRwus6Cnxfc8
YDBrAFnLMZqsyqMWKAsjOIy65ZjU7wVKMrlRYzRp7YT0UPBRbjGvKw//xf7al8RbUzuUzb1gPlQF
vBzhXpQSG8vlrYsrHKEUEz4defrvjfnUi9eJpn1JXbzVLU14qQv0l1S87YJsrpvhMjeEJ72CGiRK
i1zGllhKriHVLjux2QYWBolucyyT7Dik/W0lyLMcBpyEh2QeHmOP5K0Li0e/0ucjl2M5hmENt0Pz
pQtVpvmOBAjJuwIRWZArvOvLXab5czOJDn1GhT1S96LsH/Qm2OHi1M5cDNDxATU9jI2bL3XffoP0
dR2ndYxWrmjN8krdadVN07i2LJlLU+wo9o/6Qs31VdVDbZ3ora3o9FPIcJF3VLXnIg/nmY5KDGRQ
5G8uR4NiDu2hZWS5N27o+bYg5OsC7Ztcl0DWY6wYXXppgl1pulDR37Ci8XZESUmfPJNjYetphZMS
HHWld2h+2kYeTPBLOwJlWejYQZLN9o2LgmZuA7leCVG+9PTn3vWcPhceW7OdjRXDZbF3AF+7rCKS
8qHb6ZVop/lwPXS+ExkRT5jPMUVeeJB+Mb5PMGfXhUshvdXNaBcXOB7LniO55WLAb8GcInbhbmtI
MVx/eIbiTmMQUZaP6IAAGsDeXa9zjOC7LyAGN3WQT9TvEqZ1uaBQsC7jizzHr0H3NcR70sdCLnZC
cYi1r5EYZbNGDXH2xAd5BgoMa81S8uaDJ94UBn7Cqet4XbHBZIyiX6IsstrvnChLbUHuHBMzPynP
Z6YiLWGiXsNiJHmXHdHK10OaP1mFMvE0AVxZO9F6iGhENcTSsn7UrNoeaSkrhF4lp4BVAovv75vB
3CJ3PMOG5ZtcBPPcwODuwk8nhphu5+ZO1LsLraXRl+uzMJaQV+3wZq0XmkEPLPaW4dA5omdsjfam
VJWNycqnxmO77behWsMp+a5H0hIsESJIuNLjEdfq+NlzUQKDgvvOiE24gqc0V9rB72xjJIGWo0xH
L1G4T3IsN7sIxaZ+Djx0LmcIL2cuPSlrNnnO1q3IHWfkEZOthRWcZOHsDVUwcdvbTo2Wg/Fc69VK
M9qDAZESMzs7Ve4C39yZoX+ku7O3sqOixj/S23+UQF7mL+mxLl9e6v1T/v9C8ifRXziX/O2a5+Dp
Xco3/dWvlE/8i3Np0k9GbkKhOo9Wza+UT/pLNCxTQnp8kqawFP7qV8qn/oUwg6JyosJpkBSdbPBX
yqf8hTKhThppIa6rmPzoV3L687gmbyYlJ1n94Pg21fe3DjTBDAWhF2RIVUx86AmcnKFRj+iUEVYo
aVckTKJ/G40aHettaEoU770DfM4rLfXniU5mlnabTKm/ZFa7cdX8Rk2ziyRqt2WtwF+sg1U9oDbc
UdpK8i2351XT4FJdEZr9ceXnyvVkFA/niDbwwCW3XmGDuBl931Hle5kidxA0S8wZV9hjz7p0smU1
HD0QFrVs3csj5n89EaRAhUoVYIs8a+WTih2CivmgmT0nnegYpThPS28FyH8Nt5lSmTHHtGuVpB0G
sy19tMamzL8keNpG79qeoixzfa7j/W744Zxery3myECE/Qo6SdreltXNGI+OlkO8yL6IYbiphnbT
xZBx1aeIPE1odCzcqcKp9DxMijAQtIoOfF7Yzb3qq5WvBn5ZqW/i7jFDPgJhjrWWeEcVF9MBKb+w
FLASu4iaejmGaE2CGhsmm1i6VM0EBepaDMvv4ITTdcAGALnURBhtgxNQz6/NJli2YP8qPGtzKlfa
ZBgd7swyXobmV3gdy6aPl5Wm7SL02SbCsgqrHCz5qHNAE1ICEgKSe08o11KCz8lA3al8qoFkguma
1025ySkFFeOz5kWLtO6J56hTQdxN8kMrJ9dGfWvo+1CIljpYkz4EgqJz7KRfNTJtCafOSD20CpaF
aYu58i6Gu6T4yF9Hkd0peBDvfOnYgWRKepiJGMDLWz3Jj9zPl11b2ZK4p7YupKIt5f1S8nxwPuba
5/8X9NEGmvhKvsII3Q56Sngj6lLJNzfeNuK46LN1U3bPbvWQ8ZxjGWxUpZsFVGvbMHjyzYdOf4iK
+tlVtFnje4c8EndDFn9Tgnyq7F6JY0/mjB8CX8MaL0kT3LC0RwB0odnsoGBfNEiVTypuFSm/5+JV
7Vpb071Ang1HzWQZjMJMyFZUbXfBsKr0YJNxbpZdAS1cd3SozgYfULkXvqruGj886N1ecFu8MjnK
tBctFxadItjBSEZQsvItd6tlFjtA29aCv/ZK4MZG7si5thkQZoyxZ5aTAC9rkouKDaaN+yLuD7Xc
LEOsTmP8oCYrc6tNnFgFZdE23N6avZkMyGUUjufjT1ruK5zMBU/aaxw8TbhFhWNo2mULVI20siG9
DAaYH81NUhy0qYcdvigd3mOTgIX3AuMPH/lDqNxoVoU5PTAO67IeXiZLcCO6CPt+KVvXIcdNETyW
kXtwqXglag8g+QUwhZOk/k2M3ALdWVttv1bVNg0xB1afCv+L5PULoYCY2XpL6vCcinSouiX3zVpE
xLRCs10QtmhX23rgo/N3VERr2UirpHgcuBkqdTbv/ZZ65maQciRBpNnIHCxiM1oL/W0RGiu/2Sro
YCjwPgttXgSG3Qg9PMp0UycohITdpkIEMZP5oIa91K5cU8TzM3Wiqp3VQ7oYuvsguzG8+zjet+An
M6hYUnpQVc+OYu1K1x/G4U6Bb1Tq4MiCceZr42aoW3YdYSQs94Ki2JmqLBXla45NsMdK8OQrM9Tv
A0Dqpm9n/BdF2OPCxRWSKhQNNz94EoyHSbSaDjD9JGOW+PdS2TqJ7224vLIGsURHRDtBaxGhlKTo
7YkZkpO3NLQncxqHcnblhoghxvk6ae/H/hrwzcwavzAdFmeBLI9Obu3Qn7FrHMZaeCKxbKGB0pF5
fJl8zwf0FMKxmDUuPn41ltOWuqja3u79p84tZ8jTzKeGdBSQACWYW6bGDEddW9OWbitcibFis2Ou
mzQdZ6Fb34QxunCuPtnGLgL90VXVGToujuA1sNQUkuIbs+xnoVjOqAFYCA3GfeLk0b1ZYKTuXka5
v/emoNh/abmR11g1TlVokJlx3Sxa/9HXAdaI+WyURdsqhcc47RBc6eZCP8yM0pxDSDODCyO4rtGT
reMrr6J6mT+loQqEyAmKZNUq9cqPpxL1QpNUR4ww4mtGJBRHOjTCpQd4PgU7JbGYSi10GvermuWo
U+REiWOWxXOQpZJ2J1PhkztaYkO/h8x+FfUyd6RknlcH/JjsolWxxZL4mN4xDVJcU6gnaF+zHpXs
+5g3fB0an9RhBuMopleRf+0Ho225CsXDAB0khXPPs12aK36Ob1i9b1AM8gxt3ljG1ss1DOs5m5Ik
WwhSd3T98pAO2YXeY9CMTF9rYIOlyCBqcIGXnlK6Ngaqm5lfL8aIHnANqzVzUhVFT45NZUhoNqKr
wSFRVyVe7DxlGxzCTHWQLbxNJQeZMcfTQyQVS35NWKk+wNoBfSi1RZJ7LC5bT9xp0b4LgMUbIgr9
oXFrAqlBthgH9G7bxQliJ+g1xJ1DRYxcvIfeiiqt+pIGz0WD4qFvcQVON6Z2X5aVXTXjskAnExiw
5b/ELmZamrXGBdvuCc9WWh2yBkVNTNQjentdeaxwVW4AkMxG90rpNnU3LkV66UFGKZmdW9S3ZcKZ
HSdYrTNtpTgDgjdPDdd2x2YrBS8q/Fu1LmZKj7TDIO4L8nBZx5tXPWblXkMn0Uwr/k2cWXjayMVV
kOiHXE2vAh/zcUCbFT1vNRbpMvs2lahB3w0svbx2qtz8mkbXnXprTkDdhrhbuTowhXtsGfdJitR3
eKgaFBH4znzfXskdNW4XLoGjlJvv8Qiow13G8n1BLSnpMIlkS6agE7m153H03Enx3GpyWyhdUGP3
Qqg7ZaM/9kK21i160LK7A+lBhX/YBuZ46ZfhMRRqO/bGpae6hyBN92Zg7jUcWUDn7ccomIs4Mbco
Q7lqTYewm2s++sHkjrK7iOTvavfKoXcsESvl1H9R1HzXDMA0GjSpviei5DTpVTfUjseBlpbU9wzS
L1PfhkboKI2ZzAWr3ZeN8YUY++y54cJI0BPT1GJVS8EuyMyZSlsMx28kCrWdQY6neBe1bmwFCbCy
xgchD5MHLlhYfVEN4p1rjo46iJu27JZBYjlKYR0MQ/qe4WhZadkxyoOD2uFuzynqcixwhheXiuWB
rAr3sqmzZEuIZrEKqNbCuBhN6kGHbpoKu+mmlbrq11jUqP3FK7mh/pJHC5WYJLf9o9nqV4Iv456N
rJZ8bfjT06H0EC2wfl8IqfYocRKng7jQOvnOc6MHJeM95VsPGRzdiJ+ssbxSdDhmwkZox8fEaOyw
wdtOtzZ+XC9irzuoo4GEUb1VAjBBfb7PB9euB74f8NRGeer6eqP09MFVyTaKcqG6OymEUkhxgC/L
TnFUwJ092rPSUCwDbdjE7rIrEOpBJkzGVdqoskMeGhjUK5w/gzXTEvNZyx6Y4FXiqXu/aOZI8Piz
yCzWFX3fgeZ4AjoA5U26tYljCtLK6NtZY1ab2kAVXWTdq/nzmzvaB3eeE0nk1ysPtO1JMx+DOEM8
lUSWPJVj1qTiU83hUGFYGq+VA5Ctlbal2hRv3Zt6m1DyxnhXXMAWuUPYxURte2md84CYKodvC32v
V0NJ1CZnH5muz4kQXwzDrYnibvomyZNxbyyCDfj5mfgc3OQX8TxeSuvPn/0DEXguo3+PqJ/oPQZW
KEpS8TriMOcWsGpX6aq31UW9tJxzQqIfKNwzGjZJ9LN0TKJecQRvisOiL1dmIUkxHh5sY7xCfUe7
HpfaUsZGzFtIZ8Qsz4530kKTQjnzrIbxJkOqyUEZZTy1ttvvsM5xYJG5fuhnqsMf3J+RUTTxGNQU
jAlOLVFFXUsMb7o/J9KwCkGiAihCa4+cRQnnIZnU5xP4Xtr2x9p9M5x0Mn/sQt00KoZrwe/nMv3w
AuGx/MxDfbxMtKkjRSMeDf+ThUn7e6iyqo0dcZOicR8ty7myUWwqmLZ3tuD94bSpOiUQ2k+AXk69
ecSx0d3IUnioRXA9OpUdOilntR3PrGW28GninHm+08bBtO/eDjj9/M26HAIoyb3AgJWITaD0rQvo
9ga4FPnCOYf501r+61CGTE2POg6VlpP6ipwFI46xGko1G2T4ZsGctqjAHs/W5sIHzXymJfLhzKkm
DoU6PhmUlab1+ubRWiAaMTSDKaQUt0jNLMu79K630yd9QcQXzizHE5XdH+vx7XATHvfNcJYpDLlp
Mly47h0utEsqyzb0nVW4Odft+Wjpvx3qZE02WoXLY2DEpGM4vw0pBJfrTP7y+f469/5OA2TR9W6C
7Rn1sBmYSqeahY63MfDJUOb+RjsXjqfvfHoAIPtGs18lSsqn3TMxE4yGLTiNhjzIjTTLHvHK7B1x
DsLpi+sEtorQ6b1LOXiB6uPq84f96I3qmDkpyGRP8flkreDSGilVB2s6xw/L7ffVxCjqzgXlyWHg
9BnxdWRfG7oo/REhk3wwAkjDU1BunX5XzaSteBgwJlfvzjqDf/RElgLKGJcqlYb5yXIMQLimZlRx
J+Qt3otMoLHNXiI7/M59dwcW5PE/6Nf9ucV1C3dqRVOQ1JX/CJa67Ec0SbLEQYIdSbtZ8tTu1Hl6
9J18G+zg2PcbUm74Cbt4HiwaNLJnghOd24l/5hLvvsXpydCUYRVmXpG8nn3hw4Al9+tWDA6IoKyC
I67c88+Xzwd7hSFN7bWyjXGmfOItUQpqU1jNVFLaTa9a2bprgLUbDEku/wPjxT+D9vvRpml4E2o6
KRQ1v51S78cpbTPwu6eIZyP9u1AXpT1gjnzex+bfPCMVFAVOqP4Kvng7ahWJeLq3TcIOpUQw8zmb
2u0UD9K5f1X82JD/f/dIJjPhf98juWnK6Ac0xn7CAKX617qKAcpU7xom00f8bJgYdEVM2ZJ0nK0M
XeMfvxsmhvwX8V9XNBVRd47vqZfys2EiS38xOQAB+O+6IpJK/G6Y8CPc6nQZV2M+GO1v7Z80TE5d
SCFYcF2RuDwok2mbemps5LmuhwBabdATpNieRIj9Lf3enLuty124Wg4V1YPypvauZXpuonTMtBcq
0T1GBF7Q3erBkyUGa0v0Dq6VO9X4giX7OdegKad4E3H/+I4nO0XgSDGlrDLm4kZEFGrhbSIcH8ML
a0Mt0gnOG/eeG/AkyeE1aVlcMGA1t547qmDzcaU7jdNWuK0lTmqfywVeQ8sfj6gZIpMg4hiqTgfr
m2CgIr3aJlVnzGsnbGfi9/revymx77UyR3dQUba7dXc5bsIL9zmclViynnMzP01af7zkv7+BdpKJ
S3S2I9dtjXk70j6gNx5Gk8OG7UVXbch1PFo02lqji19a1PDpLtUU1t7spMOPx31rGHIanH58B5Y1
ZqUij3wagLHEjUpPEw3UaDekRzMVIY9M6L9NbjVZXd3mfXxb6cVLqir2mFEqE7rq9vPvML3o04ng
jkdolrCg1P6wMczQ2ReNkakvscrJFwp+Mn29S2NscSGGTaVaSz6XVJ9cul6f++2gJ/m7KMgCsuwM
Si1yIc61VafOgscAe9ps3S6FCWkUztr9+Vk/yS9+DEz4ASGH8/EfN5W+jFUw7ZqB9vFL3X+T1Ies
PZMvffhC3wxx8mz0+gcPixGeLXpk6lcC4qahFTgujmOWIswq42uThovPZ/E11ftjGrnBQpszmK/T
a8ooxWI0NoYxDwJ5E0DiEDXQr4lbrt1IRtFUL499eGOY6QI9HQRr/WMMlF6BtyIHql3miPKoBugT
eWGJ87qT742RrViWMWXKZjRmcgLonkq2YPcppVMzDOYS/Mkh2yVpeBNQOouMcTEyVBUN85Y+J81f
cDPkT8Odrx3TUfIoBPoUZlprFpbdVVS0u6A3hRmUjmtUvW+FOOlo0HQRWGNzparjPCqQleuiVV2N
R9S+dkksgCpqU6dWzcvPX+CH5wLePXDgMe8x1FNKRNDVY5YVsoHPlrQNXMA/5iMtiABh4zhdxLjb
6pE2S3tKaLA4DVoGKG2s2i659MR620KkpWwqzMZ+7frDMWzUVSRT+s6TMzM9Ha1/bFiZtfsKRgBP
epr0k/KnlU6sNoFZGfQCffQPkXRb6VPvC/SNJpu0k7KLnAp6LX8fFN5ZjRoEFJ9EelRxSk9RcVHk
S7WDDV3fhpq4rGp6rnK5Nk3vW1pKi5bSYlu4qIjrdn1m93+0+Ykp3KYB/WmyPu3RN6F/SFpR9ZTG
mJe8M6n7ZgiPmC8gC4kGyMvnsyqdJNWv+/3tWCebMW7VpNIaxmqfxQ3CtivfocNAI2rfzsEXrWjL
fz0z5PSRpztRBf0Bu0bCVf10J4ZdEOGVzUJSaNEuuqW6nLLdyk5eaG4idj6fvKnz/bmr0wmnx3x9
VHx9uaSRSdFIPzlRJanva59cf+715cLNNxHeQtBCc7ezSxVIhrbNpS10RiduO3BPX4ZSuRHTC5cy
njI6XfFFa7qZGT83Ekew8tXXByekaVXFgHyreh2m+QpvCIievq2N+SwLxV0tq/M2x2pB8QkOwtKg
IVb5/UHwt3GzqscD2BjAb3SHoifNrWexJy70eC+39a7UEfgZEfPgvjfahSYfMFWw9Xa8V9Xn1PAC
nHtom3cjxTgdu1nf30gmdJo+NmhuaufcpU/dEqe3x/3ZAjitiVRdTiudspLUndU2uNDPgXptk1WT
2eMdDXzwr4o9rJUvao0w0ZkEQP8g8ZINJAGoLXHZ/eM8as2iltpKtBDJoGmWDnDvrOuK3lGF7jo6
gcoM8+1nuZAOcWJdJ3wKWC9uaoW3jaRVbn1rxtwRQm2WyNK+GEAn6A9mSp+WuOAhDiKJAYVNbRVo
qV33xbxHoGk2pFjG5ShBDRwXRX5V0UOIzWwpie6u6epJSGMW+j0wgPz7KOEy01xiuTTPlGMSu7Zp
bVy926QpvKn+wUqLnZofg5wDgBZY6tEoLzauAlo0qMHzSKu+U9DbkNZq30CSuvN7/Ua3tDPciw+C
IiGRtN6iNGviQvQ+piRSKZq6rrkY1T3G0MTj1IdZu4m7hy7d+hBfNJTZzmz0KQs/2ehAGXRkEic0
F1vv/Zi+2g1Wo0junEYHt2fUPjErmNVTzdOJLv0zUfP1/v/ncCDKdJ1MzTgtspbxiMBeNQKsbOOj
Uh+DAJUUUTsGvjrDHWdvGc22kAG/04H8/Em1D7ImnvTvoU+iaI2GoNSlvjVvhnCjWvG1MaZ3IzyS
mRW0V9bwPRXyrVEDdiirqxbklZGHqzHAaaHG7Rvuq+dnUIAarBMjG9Kc3dfWNo3KlTCp5o6BA+xt
NYLKTQZxW6mlXdCuiaxuYUjxfowT4JjtLBETB2OBI1pni0GFDY9nAWBn1v7ksWFmGZ3aspzBZbCT
7juwklUhpdhCthcIsxR9ZwsJLk2tb7tFgBfFddrcagZVJnC8n7+uU0j9ayyZ0nldZTFa5mkkjmut
RBRddOcNEkBZ+A1w2Kq3APJEgyOH6UqQ1FVYeStCzqyIADIMuHaiwV7cywbBtUaFPuqXXuAd8e87
UzI8Lfi+fjmJUEMtz4KvdJrvC7LZWLWM+4eXIiLk6ZdZXtqShDEhIsQynLtizC7VYrhojH1piWeu
th+tpLejn6wkLRLZTwCj5kVRo17gJMJzVF99/v4/HAMajsnlXqIwe3IQymojm4YPpaBy77q62hbm
izs0/zzgsPElCD8KYVs0T0pnEdWNOkxUcz71HZUVYPipiLVszkyXPN1CT3f923GmIPQmWao6M7Y6
o2Ut5c/GcFBCgb1Pp7UBOySMmzh76ZeJj/jiWtAehruyWZvAkWJZddgz27qkpc3Z/PkL/iCp4tlp
TigKXuF/3N1hmWN15XFoedoAOOZbB0zg8xE+msI3I5zezfMgTIvMHC0wPfoceVeSAWlpKQ+fj/Lh
c3DUyzKhjeLgyUIhi9LSTGWf1uptWx2t+Nvnn3/q7/6616au6c8BjJMSQ5L3/QCQy6LIAQYS4Lyd
RTMZNi+R0BFsddY59XW2rreBnd8ijbqqxFnwDWn4GaijcyWXD5/WQFtlKqtzbTg5ruRIiSqVvJ6r
LwXeNljC8Pj8eT8qZ8jKlNzqGh6oiNu+X6x1mtApK1KLE7EwbW9V0XjUj102A3pmC2dLOB+tkrfD
newN9KNogIoMh1+TbeoBBAUaLYB7Pn+sj4YhkFOjoQ/O7frkxYHXLcUoba05VDDgLw/t+AXyz5kV
/5qhnG70t6OcdD4aGfPGYChZ8q00a4BAa+1DZ3hXihQdK9AobvpQa3eo8Cx6MVuX4ThTVKgZerzo
km6JItW8VLk+m1jJcKDGmbSHYrQYwUclwX084RHhewRWsxXF0gBQ6Ya2LsYDGFDu6WLbUXXJSkfJ
4SSnwYDUDWQ/Q79TpOIygG0sSD6MhLa80gvxNjCe6Y5v214C4tirRHGVZe1ixdSi7Ux5IUdsDnB1
3gIn9/F6UhIHqZhtacVrXX9WmwezlxeaAu8mKAloAepvQj4X/XKhVMFNDeQNs2bLGQVtMTTxHLzP
OKHUvrSBdGG0iBPIPnFtsJNUWQsA2F2DvlvvX8hacKd0tIji1pE0kyuDjAFuDMHKj4qVK/sYurwI
7rOJDipcW2BeOjWRaPuqlm6MZypB08L4Y0rpznHNtRQizElVtazzqku8wZoXZnUVotfaVdw8Ywh1
YL+b8vj5Mv1wNF2ieoFEkm6cbj43hfqUSQpXCaZQJbMps29hjwNS57M0hjN7/aNoohk0BSfuA69x
2jRvziWvc8FEo805TzIuCyISO81wZkt8mEdp4Li4HtEQnAr/78bIFO//cnZeu41j2xb9IgLM4VUS
qSw52+UXouyqYs6ZX38H6+LctmkdC7cfOgCNri2mHdaac0ydcDNWgUAMK8SO3rpHg4xnaSXVqLR1
grbrym4kEqcQNSoSiG3viFDKidDBa5x8amlnpG/gidBKh1c2ANP3OH+4U/9AkThs0x2d/TiPTlOS
cQLgJIVzwH+pSnWXoezOmYvi+F3Ur+xqLu7/DUxLiKDN6e+zATlpmHo+vU2dmi9kYqDLHrNH9oBp
/nc/EozjYWqM3/Pk7vv36tKTZqXndmpTbdGavcVRFnIW9CtWe3azYo2sP7iyTirTRD2/lybTKyIc
Zllynz8/6LQJyWYDkmhn+HFFYaOUltOqGze89+MKQ/zG8vwzEwSq3+cCzinux+TRDdViVXsiEtw8
W3oxyecSEuqxsCOoC7YruIsxwgbs+tvEQxxeeTutuZPSwWnTxjFLDF+i/+qSM18FypWvg9PRpUtS
xanEzOqj/a3iffg+okIt5aCSLGK2A8Iye8JFo99j65IVm2mPFhCtbhxrp+yr55H/e4HdzzyLipmR
QOjvU6UC8FBg7QjoCy9CYjYll5inEZWGrN8jorU767US6ocoEU8x0RoRmopQHtiPRpW5Nhov4pYg
dTVr0uP798jQJnpgCzlCv2/GG68zSZJHDT52pHIEtj5EmGvq35XU3xcDN3xMCYsobAn1aD42d1GL
0aA1pXUnDbbRvgeRUwFA0t1buTY3ENv8RS81ERLyUUPhWJ+CcDwkQWSrqZAuxykwU026GCaWsmnJ
8gpCNProvYkrXJl1W6KL/+nh8MusV8BYh04UqDBpIb43BSxuv0IqS9CqCy8CprZY7PwUMI60K+qJ
1+OdovE3n/+iUEZbjStHQRncFA+ZQWXUi1RHz6SfKD1D7a3DdelVyj6A8DHkqHj0HwrQlr4AMReV
WEUoPosYiKiH636zzEuAgIQYuvhg+i761ZMPauX1QW8rxRGSUmA9MW66IboXvOA9F3V3UXu/6lq6
o+OyyhtjUcSY9jL0wXn57Ophs8ysc9+Yz/Xok2Xa0fMhFPAUyM0T5+bB6YZRxKZlvgBd4V/0+Beq
gJ+ZOe0bU/2tsADSxw3sRroYaFNhxkqinyx0QKKli4sAedlLKyVOIlevedy5m8qgPlEA+RHM+9Ab
HL2KoSGLVLLqkizMsguRYyMazQxXXnREkC5rhM5NJS3zOIRMojq52ZMhIzte2t6p/fBSExE34qbM
q3blaQhw6+qoiONBCcKzgr0jDbxNHmGMLesda8Sx1ZVDL5T5io3hPlQqJ7P6W0lqbsmxfPJ16YfU
xTeB0DmV0uP0MODBChZWaED5Oz5gzBFx6BS1d6Xgf6FihKKXTjMzDu45ZbarK90yV12R6o13ggO7
K/edI9nqvrp2gLs2zmxfx1aqlcKScRoqbjIpvanyJ2lrY12EEY1Py6UE4DqZcScYVCzqo6ymv4uq
fpZkjw2Wcocg/05q5RtViPBsLPOMj3GwXsfciheal9/VSfqjSgA2DRMvaPBUmX6d4UQ4va6sxxcW
ApSnpqzCZWR/ocwWgqqNyACROhYC6TZqxKUQ1VdGuFA6n/SmHMdkCy3OXLVYAoMI9L4HF2PtOlXZ
ojDfGBRGcyFc/b8XNUbSDAbTjalq/nnF6XoPWWtvmLYlvGnuc55fu1nS5Wv5Z4T54TIshC4hr8Zu
HaRfzOGh055JZgeavIIj4S6oqJaPibQM7q+ewy4UDT5enTk7dwbxKAE86Fx7tHbiSE0+ffRaGOBF
2v5I+/QxJcBbm/TT0+bt+xt77brnhRFCF5Ie/IZlG8WGVsFgWw4wdYALHV2H2Gne8TzY9Tpey3ff
j3zx9fznkZry50faNKVQ+RkVmbTRFp5yotb8/QCXSmefbuvsA5DpCjZ9klm2hoGD4Bo7GTqHziu0
hnOC/14IbTKJ8XXfpa5sXxl8+vmzPdKnwafL/7ChGART6+WYWoJ7rLfWPrr1HfwyFJ0ithRXFSFz
W/FUuvg03Gy3GeRK3NClpdqM8ynN82VkpvejJq3qknLF2GAEAZqopJzUpLq0DRKGo1HdS2r7kEhr
GNrHvH8NdAwwzVKuUuwB9a0oYNyqs5ckDA5UAR9N90g22EYFTjAW8PNiz+7icmN28V7qn0XSNUxl
vFf76D0cISWITSiSs3tvyeKGPjixBxrRtKIthrdeXdAF2RuDtDJwyF259dferFnRUtcEadAaxaRO
1JN0/hYpOzV5z/vM7jz89+5E2nZ00SUXUVv21bkrCMRtr/yKK/OJOVuvhAr+izg9kF7rVyOsSDkO
lni214n+L6pvPHskXMz1nG7mJeJcHLMyCKiruAOdynQjZTLGutfv7+qF4yoabtSWuOA10Zofjoki
auu47vmY5NBRaOoN4Q07g5VRJzCAmvX3o/1txnz5fFQ0ZBwvZIqWs+m4anS/73qWYflo3LvrxPYo
OWxQMyx7m0SoP5OwCqs1QRhXigCXR9an0xNnRSS5s3nJbMoh6KiX2dp5ouuEq+AIqe6k0YqOlgGk
lKW3xHVWSMtrIJoLR1QOhZPQjRV/WlQ/TxmpG9ShlE1snQAjY9DZdGNGatSq4IQTOKL8ceUmT+e0
+U3moC4SlGtwsfOCqullvsv23UVSpfEgVaeNHj0XLIFe2Z0yLK3JSRzCJhSfLWx534+uXSq3TnWC
/ww/L7cq6mCOVacwfIalHuP7kBgPo0yCeW6eqZytRLPcxo36Iubmsh13QTPaeWMdNKG4heq1Ckfp
VPX6MR7UR6FS96JS3UoNYU5SgPUYNz+436Xg9qskYCHPy3SvE40lKdG5oGeTmS9RPazqTtjGhrAc
sHAarovF3dgPxMakbQuimca3YrzqrfKkDb3tV9p7LAcvQ3xXk0tkKHhQa6yvKU1aE/qKbrSLUNDq
5aCIa5WFvDbzd1G983R/XXWdTCiI+d64u9TLCrutup9tIlYLPWJ0ZbCTFOVRh6HeimEKxsNtW/en
oIxfABDeu6qOFTxXkoWhSW+uRosM6k86lqshojMfCHYYHKPhXZQAu2j9sYQ4QqQlopZ06enjrsrQ
FaScKjGk2WLdropgUrxIK8u/p1UhpDSY3HCtieVhHIA9IoboWm2lJuGt5G1dede3ybKzSlRE0TrF
zetFyW2ZmCdRvxObAK6oesqz4j6pat5fajmlci/X8TIg5AFR4Y3Rj7hFy6UxJXJqwxJLI6wt9yzW
A27oaXUyFoKqk6vdrlI5Wvr6YxmL1SYSOri9PSkGqutvoiqqWZ6GelEUtAE8kPKJzIHokNbpTqiT
G88THmhGUCxUz2Fi/UngDQgJ9IhaAxkkb7WeV218jtTKISXkxUjR37BCVktF20seGqmo49ytOqwf
t6bhvaF43BP0uo5S33HjnnJ/ZElYHod6l7U4ibPG2CkugEhdGG7rLgl31F3/JrAP+EOpaFju0Z+0
iGD7h1+odYh9af4Y1lrO8dL6xyFJ7qlWL8uQakna4rDeF8HwbNVrA66lER2NDP/o05BqtjnJPdBX
4rf3u19tm1MNfQ/9fd4Ku6wINwmkeT2GSFGlxf3YZOvpsBfm4TqsBjuWeWRwzVdaH9hysSs6b0XK
2KqrzFMfYJ7X3Rt6b29DcZsnJVHMJCuE8tLDA24FKZQNb1EKhVPkElZ8/1XI17zz+0R5zsP+EBVT
l5jCjgDFnWVVCGA6gqKLKWqoJswdJd01DaKDhKeQaK0Hf7c/4Vy3BV1bir631grcCaqO41o9ZGmz
KNT3LiLLOMr3ptk9t4Xwmyr5I6bkJfPbIS+fsGJNp/2VErz3+vQw+0NapSs5GR814MYkPTy0WbIE
Dsg04JHsHJHfZWjYaYE3NM0q1PQjeApkb3phm7G2NsOMWm+8qCNH6JRdZeInz4pVn/VnJX3I8g5Y
0dDe+Z1IxgxeUhI8FNfJKUo3ZLq6pucoGuwSbMJjCR5hsPz10Ov3vTbe66p37zfeqk4zHJAFqUYe
GuTeVbeRHqyQLDgJd7BNfqaq+yMdhWNUdcteK3Dpjjej2y46hbzyUH1FJbmtjei5GEmclj1b1kIU
Qu6tKBMb4RY8tnwV1pG/4kU8NHX9o6+g7HmBvtSrgl52E6wKIV6XVGLCiX0Rquup70rHhBeb2jCs
kBstKG+TggS8upggyDgLSv2V4ndXRXtNN0n884rd6CrPkec+6WV4ihOJ+kK7NpNu1YYar1F7NorX
SFCQCBj3UUkaBUZ/sXvQYwGao3ITqiof2iuvjFOI2ZkYUcA1QFBd4+hNOwsBMIFYVifie/daoUEh
ocAV3/gGMGdB30dW9ksHlSGE8cEUm3qhthzVp9AHoQmZo16TonuPK7a8EX/lyh436MrDIShRWK6l
8M70pJsB3I0+VPeF12z02t3oHZNwM2EL/V+u7G4NilthVS3iTNymHcsxtaEeIJTfD3tq06WAGJOj
exuNi0mfMIXJKENse0gKpfC1zylKWWZ9nxDrJnsmHyYHSDCEVldsxayEXDY8Eru16TA5t+HWm9AI
Hn2SUr0VvPAlqN6B/J1jQbYbgjoT7b0Zxgc0Crspxyakf5uHmVNAnGti5bmNWYPa3Noo/pNVE/Sm
ASZ0RdvP6pU6xYL35PDKrEbhuQDwO1auXSSqHfQQFlwlOqBDe8lUXuQuBsE8kQdu5IrVjo2qBzpy
cJNlz3lBCIDyIAHs45seI7hiQWYzwITJyjO2KqCTw8qVyoU7ROcIRRJG/scke4Gwuug9JGWKwR14
7mk9CeVT7x5FKyAZLeH9z3hvxl2qmPelGr+23m3om29uotz5pnhOc6gZZP9+v/m4dEQgfUk3FVWZ
OhWzo2GqUKrQcEnZdfrqN+BzrpSRLm3lPv75s9OfGmWinvQcPd3+bGr31HqAXUYL132a2jss+9c2
U5d2ch+uZ3b8A1jnEV3M9eA09nqygW7c8Yp5+totm52qoqwvK1gXE4GUjNQnnB9XTkxfBlAl4KqG
Oemzpq73bMvvBnjbfW/i/ZXlKkblLIt33z/1rx2qz0NYs0JL1ZYF9GWuoawmQCdUDpFOG6QTO8JG
EivsnSRhVXaerZFwKOmAWzjBq9lbV70Vbrh31eS2DpI14NUnz9SKK3fg7/ifNuSz3zdrrARYTHuV
LholYMTAHswqzuCB7Y4DvE8hEzZxC4u1VKoHjihUfgFdGP2j2/ZORARAJrkbLZa2uZsfLXTP0gDj
wt2JbexIYbufgGN6lW6tqqMxh0dkfPXx0zRisVTqc23RkAi7pd+eR+bchsgGa/yhR6eapNXE844B
tAxvvA+RoxuStgDFcGyBNqsGYRYajRwN0o5V/Wx9wB1abr6WsEw8gaTaMLeUZdXtNDg0PgHDudKx
xWPLVz517CfGrtmoTUPw9Y2o/5Jj5v96y3Hcoxfq9q3NMmGPVbaWiVSt46ewEB3ZyOlwl+0uAHrQ
xSEZjcWGjti5hkbLZSsnsx6c3q/vqrJbhpWydhFojYZyk9fijSCJV4o9F95czjEwhGXk0cYXYUou
VlxoyJsri7tJ7yp0zZU346uuiJM9cneDEyma9y9dvdYaQlMM4WxrC6QaUv6Qbxug5YtMXRAwbycH
L+FcmqzkQ8aGe1WuMTBc+Q3THDJ7ORXO4shREI2IIJM/H09LmZ2AlqE/jsSzFD3E0oMheVfGuCQA
RyNPUVmZzIfyvBTaNTlpKzorlNs8CkLyiDPjhFMdoSpALahsg6oerVIkHi5Z5mOxJscO139gl21z
ZUqdIIKfr3fytX74KbOPMTUL2eoaas7FH/+BY5W7A4B19OwEIVBtE+34ozu4Z06Qa2P7/Tz15U7/
HVk1NLanE8lhNvIwZlrQgDIEak+iKkuuUjz3Q37lXl+yUHCB/wwzrzd0SpmA7KClwv7sXqLubTy3
W3K3jUV2Yn+wAzG0TJNV9kBHr3ySF+wSr1Yu/8tt/udXKJ9fqzTR9Txx0TmxLdLO9EIdiMy4JO6H
hjo0JP21LHOkteG4wCUwsyvf7sUq8ce7MH3cHwq1RhAzm4Qs1cNuqjP1G2JEl9oOIcbqWnNJuVTo
/zjW9OA/jJVmseRGEWP1LjJ9yUiKo9R3z9jIiOu7oZv5ljXNK/u7bS7Fr7kovVgpKmWvCx0t/9UD
/YNIikZLGpYqxXq/DCIAhMCNTDCtEdQgTc83qPwec228zZhPiM3mf6+1+ywp8kWOsPr7N/WSDv/T
OzTbFWix2BrlMKnUNt4JeB58I7AjTFP2cE4Oxh+Zqeja53F5kkDGoRsazjDa9Z9vY0uS8dh0nFws
0GV0DOnB57vUgiebBsbZR15cF/K+CfaatGWXfhjzk5ASQFWUi+8v/8LEP5VDVUVC9oIze1bkDcWx
Rd/DlJi3CoikdBfW3rVpaHr/Z9PupzGmaerDO0P+gdnndeg76lrfqcv2Pj3/r3q1Xhc/SIS5Mt40
i3833GyWz7Rs0Dst8J1wK9oTiURZT0LZa/aXK8N8wT6AVBtBEvkOZ/uGGgBYXTibjUSQEWjdGiS9
h04oHbprn/uXTxDo/4dHNteuwE/PY2XgkQlQ82JaIYEqn8BtbnUyPWsYeYYaHEJEcG1/ZVa/8rJ8
Ke+S2WZlHZecT5uv/pAg8vv+dfxbhP/y8BB5iQr1XEzZs/fRMJpI7+LIdwwPHKp/bkH6W4hz4I5h
DfvBsd3uk8PomlRgxFPpDk6sXmvVXv4RKMAALHG+AlX/+YXtBq2IrYbrVM40nRf+ywRw5xtdCn/I
gVw1Vy76S6NleqAfhptdc1OacgnQc4JLbkF/kK/5Wxsf1cS6Ms7XhYKBUFCTJoFSncbE9Hw/fIhB
UfWJArLZ8Qbmb2U34fcGmaqvYiF4IpuQKm2Dh8eFJYsaxPn+2V56e3AWY3TkWmn3zC5TI0k3yrSa
NIL+tdMeEl+7MpX/FWnPXx6NIxgKQREBylywllaSKRmB5zmsYIvAI4BB+2koyoKww4XlFScqT9RQ
W8dvm0OlJWS1SOLBF70/bhKPmzGCxGe5m4iMJYMEJCtFZGj5xHXV7jYDJxpBz0PytfDjdeCNd6Zm
rlyYZmybjzjhWN8A17OUFQYUMPFn3r52/s+eEuvoinsPo0hhxsta836Q377JUtFOxspReQQKXPyh
aO1Kk4+Z35AEWf2bW08QCBZOWlFfeCMWU5Ru1SIVPpxaWnGohrfvn+3XBY1Xi8jt/4zwV0v44dXS
Or3x84YRaEIkbL08W/2hr5TbZqUs5YW88c7XwGTTEvnlYWMsnVhoE0hrtoRKXdILwC4FOxb/tGwv
GlynwMqvTHlfm2l/L+yfYWZzQQr9VRoJynC0hbwzfFu0I3vce48Egy/CU/uEN+05vO0210g7Fyeh
yTj7n+ubfS4we9GdpiHPzNhyenTqDolhNBxBTm+bqljq6W+tidc42xcB6NPYvfWiqybvK/d4tnJb
fhaEkhx4jirGq9FD6KNljilvvn95Lh0NeXn+udTZiu2FnldXuu85TQIys6x/1O1OGAviOUC1GGjO
y5QAiadWw3AFoLIUk7u4xkxL90rSOioIGiBrYV0jRTfCtyYIry258vf3Ye4Okfw4zZWBl6CyzXX5
C4yyZ5Mg7Iw2BfbsfHV7OD3bL+82Ti4A8NNJdS5p0bnwTuxjzzEbpDxZ9icMxHURJS/GYB6LUVp7
cnks/PxPmiDteqllb41ccjt0wTpP6xXCFEJowitOqovzN7UB7Dcca0kj4kd/+MQNlzqvUPKJ09uJ
SbQO8b9deRGuDTH72DxUfpHZ9rxv6wiQ1ZK2KivVg/47Xgknoqn/Oqi1tYS5g/icO61cDKtyd93n
AWz/0hP4cLGzr6/Rhq6JdepslQwlXJCPY149NaX/OgIbiMr0YAjZqmjuulg8eIZgLvs+vKsG0lJb
ktkh4QcEzFfFfTVmG79O1iZ9YVdCxsmRwqtsI/rd4SMk3HVpNvqRuG0mTr91BFGmyQTyLQ1+pCVM
aD1oBErc8V5zRTaU1p2v0k2xLKcrAaTL6qJRgh3thYWpG0vXHRZB/OI2JATVpzzhLEj6+jhFtgkh
6lGkpXW75L3ahDX1FqvfpBFJzFrJdxXSVFUhUbXvHY4am/DNFSTeU2BKx/hvIQypP0xLsdw2Eppp
dMXQ9jyzWCvDcB9X9V6NDSyUetnRaYBUG0vwt2EnJhr6UTaOqyE/4SF3V+XomMGwVjKqa1nmLSuK
zHBydZTFSnsnSfWta6X5WinkV5k+FivwbV7ra7/If/JD0sUwtvVCdI23OGxIfpFotnWZcbbq+JQV
7U0vDBu3k4iot4aVWMkbUezXUdge8sLYJPpr1YLfZVNZpsE90HJoaenWkKqbCqlQUCpLs9gPpDCR
LrWKCqSjDbRhqyG6qf9BdienelD9nc5MFANpUcMMAr8K6hDUvqbHh1D07IzpWKLVW+SgJEv1LSBH
Cu++07qojeqfeRC86RX9cXC5vh+/+OFzp+IZITwxKjGYmGOzUHM6jHL+HpL1EVFFIMTEVkISkPvi
2CR3CeKjiqDZpIbsHJt2KaVOaSqkL9BgbYqj4Wp2HbVHQyjIEzXJc32ApPoydaVq0qPUXjswjy4V
Wj9aQL9VqcNTn5trrddQ7gEgbrXqzVXkfcvRnYreoq3cTZGmP5TSXNXjg0qDuAK4MRIbY7TFWmzM
NVFUtE8hvSI4z7kliy5/kKE+hKPr6O1O6RMaftJe9oejVFogmHPf9jDA6GO1SWrgFz5lWS+SHcFV
6KeznufDfZHrBAtCpDaG97QdEzQr4wPYZlrJpSPqU+BNYZA5L8LF9/7IA01FoX9WhfEdX/8PU8xX
JSJjUvSQeikrTXhLhfasko2aDMRENonTJsl2kG5CV3YynwQAUVuhil2o0XjwA2WLLtoeSrJNFOEw
dPp5rHNSk107EkDXQJMvEoqUGRYwadi6AWEqg7vwjXDbpvKuJFBUFLtNDryxqGlYS70tRv2pNH5T
lbuJLNixw58GL1TuDys97E4ujTI1naj8UK9bopHlG79V/yRavaYA/aiXDV99v9AG/V0omm0tSIu+
DzZ5YO5iOv9RHFFWHYmSpxFgMIdEFP+rbNk3wWuvEtVkCU9xQX28U1eBDL91ysDRFODRsl214zbg
v+Wog9XwIVd/BXX+Pij6pvT7rej+lCNATbp7go+LAOBGqZ/xS25y7aUJsr2GE6ep+VM0l/kn2IUm
DyW7tyby9VjdGa61auNoI3vYKq3+LfMjIMG4k4qo27uChGtZowT62xOlm0TNSK42liaVySrYhDQJ
XS3ftT3fWEbwWwF+vFBxvwtw41pvm6vSn84y0FFpQMhjevihRoJ7TQaBQNiOkO2KsHUiS10LYn/w
IzDqYXMrFseqYPWIk8AZew+tBijKykQfy7xSjMJdL9X5AlnpgWgIdOn1lf34pZMYsA7gL5hc/v7z
81paY3KzpICFbqI4evviyHe1oE64iu6vMfcurGSfhpr2Nh+WbbeTTV8xOnbmBLwGxSovrxZ4rg0x
K4AOYOjTwudq3Ecyad11DrUXW+EjXSq7t+UD1o0rW8avVTuV892HGzj9pA9XNQhxpAWtxJAixuSm
Hhdq0J8GyWQClO1MIBIeKVGPBVZrT5mRHseOIBQ/2vQaElbjmkH5q1dq9ntmm6OmGkqPuBPPgQEP
9CV06k3nCLt4V13ZhV0dabZH6iNaHI3H8yyK5CDQ7EvAMtSuSpsK66HCfqSV2tNYxRtsblfe2+kq
ZvvST3d9tisytSEyfYmrpLm2qPR4J6UFIfPXVPnX3qfZsSOUkiZx64EKF3kBavxDRWP2/U7zv3yA
FntZXUGuOBcOYkyOkLW2044eeNR5fM43NLi36Bn4DlffDzY9kdldmyi0GoQ52mvW3M82CMno0jLk
rmnErJFxE0a3xDrArbnyeKb78mUgysnIoDQLFtDsJexaRRUaj/vWKDsvzXf5KL+a0i8DrV6lKcd+
KK8gQpQLL4Q6FbD/M+LsZWS3Nwy9Oo2Y/hrDwR5an4wnMg8ReBhmBX9IbAH+jOtOLDZRCd4Jm1Xo
hi+ekO8SWNdhS2+I6WlbFjIT7hMu35tGLH+pBK5UKoTbIr7VTCD1ifLU192r3x07K3Hcmh6H6m8N
q0TKg4uLzKnW0K4IBr7ayzn8Q4wCcsNBbELmfJ5lwNVIehBzeQF6hIQYKi+Z8kCJFBmeq+QsDT+F
JFs2ubiiG7jQGvXKx37xgSInkESsitoXsERt0WSpZcZPpF3S1E42/CZsY6mz5gHJ8a8dxC98d5w5
J6s+KgaQRrPLbdXQqL3p/enDcNnzZAbr7ftP4dL78nGE2bStGILC6zJCBBfltcvhR3jti/rK93bp
rn0cZPYZZKGMFEBkllLE+B1z+0qojpUZrP1Y/N1KORGxVx6TfOm8/nHE2WegdRGido/Lcv38MVfN
n0MUozrCHSf0b3qhbeOo2ceYPuMKVYY/UpPUe9TRZDB1tbEXM8JeC04SE+5zxF5BbXwToX3y0nEV
aNlNN6ZgEk1kRLjQk3odSO/fP5evjDfe9I9XMJvZBQUdpdXz6HOrtWvET3B21iyjG9IesZmcW/DZ
y5FgDGIxJYHkwh4J8r3fGjtYxqtAIC3Gv5EQ9Grmk8UmIGnI3pL+EPa0tJLfSq2da929C7hwC4u+
5LlXpr5rr+5syVCUSSHNSZffv+Owuyxbz/7+Fl17dWdFKl3zQXfmvFVGTz4YIUlm9Tz8Cx0GC+z/
LUtzQbkbuHnGn+85pXBu9XJlhNfYEvL0Ec8WiU9DzFrzWhjEGblrniPuhJfulL2SmfSqhEvtzTIW
0bpaIQlfVvfuHkDys2g68lt6K1zteVy4mzpvHKB3UQa/OxcIaLmXGYJKMUlwCeS6I2gKNfb3D+zS
HvHTGLOdr08xX1Ay9ojqepB3g3APDWWdGwt9URzC8lRXDvUDQK/X+jmXiuGfBp7Noxo6sFiZPiZP
9napVp2lMj0lEMWjwUl860UDRS/3GnLd9NB54jqTgztRjTciE9WVe3Dhu/j0U2YTbggcRYxzZiY0
0W6y7mvbJ8JDsM1DbqyCahtuyiWHsOX3w16YDz+NOpuBTWT6Rpkxqtp7W8Xz7/0BTcYUQGH2yVoj
Dedf7Ofo+Ch08kVgy+rcyJl5rVh6JOg67Ec57W/JGVuO64qK9VO+vrahuzRbfhxt3u0QtICovGk0
A06h4qEGS9J90Knv2FRezGw0F1W/7fX0waUSRsL2KlBufQL6WuWVyMeTmZN1EMRvNJSWNYfd1B0e
MtlEOJ4+qICjRkl49SVi00agmj35OJmIS6LWr8yZlz+Qf27a303yh0OUVclKr0wvBxj6df8g/9ZT
O3aSdbsUjQ1BX7BP/VdCjX59/3ZMM+VsBuLuIX2A7qB8xdv4bR7WY0BtdQzIGVQsRx5giWIdodKx
KtTQmUCMOuK574edFuEvw5Leo08dSFD/s4kvoppYWK487VX3DSmNWpAvgvSVzv3q+4EufnMfBprN
O1olZI0OS8Qx9ZeuICTTv3bcvLDDwVX2z6XMJpg8VKKoCriUyNcpzq2RmtVjvck7CicGeZv6lSu6
tBH+NOB0yR/eFLNENejTZnDcY/Qz2BDmxG6KgoW4Cskc8tf/4gYaIpQTk9AlKJmfR4MLLvfmyA3E
o9+Yv6POvfIqXHxCvHsKgCVcY3+bfh8uxwjIeErAejj4kzpM5Zr38P0VKF85m+r05/4zxGxDEkpd
MSASZuJtSTT0u1Pq98+FbqyKyFikQkk5DmyLFdqmly4T5GIh0TxNYt0UU1Ztj72nFYsFWAnf3eUD
TGQ/fckLZRP7z42en6IkOickYxdFaUftrumCRSU8SsKvoDJXkdITIXZjjFiEO1XfhJK/KVvW8yFZ
q0p3iCneLqFOBJTPVZ9BSJmRg7Mb60eynZFhWes2fvXwJASF4Az6UwtdQZGDnVXchAJ5oYh5o3yj
w4gIVUAjlhCtBKEWTh2kiNUYTJi9uGSoYSUlhQ24Z63RmigIZACd2Gwb07B95ZeHwkFP/0QdwehZ
Dvkcda1RE4lEb2t8oWG/7ai3qir2PUXYDAqdv/hQ1Uyu8kuoGQvK23d5oryKYnTW5brFKeGthPKx
hRSKn+WX7uNHKkKlXlRK+NIK5i3wk61rcWwkl3UV+vxGX8Cp6NbSU54rKHYHwr2z8pX4YBoN2Rgv
00b6LXdIIixpGYvFwXRzpN2WTt0zVJzEiuQf/dj/ERVCgaF+6gvcLBQ2BVJny+KpqIT9oJQnGYhO
oKdPUoaa2Ah/BHifdO0YsKWvhPFc58PGM5CZldKNkWhUY6tFhGPGCOkrNy0F4vs0eSLNzQoidmgl
9jyzIFEQfggeBfKqSsqnxU83Sd5wCR16XdnKsXzbmzf1GL9q6C4rU16rRIubFUmolDQbydxoLiWj
odiGbbouVGHd9O6pmBLYy8oWIsIq8/t2IH9PC8u16GFbdS2QmJIzZE9gtWkdaNZSM8INpotFkEDM
D4U7cIurJu63KTd9aPAKxdpj1KnA3WUqH/6RfvKq/EuLIuuNkLTSc1dyKv0ayBwslGIvWXtfr5dN
5a4NQfOWhQ/5WzjCF9ikOeAWaXC00Vt2cQB9sHT80T253XPCJ+SPd13X70cRRxqS8OqsZN7WDM8D
Lkqp7f70MZ9hP9X2ITwtRnxYRVAv01LBTdKctdHcQxhflBE/PM2OVZyu8m7wFoWonSo0in32oiiv
oeSu2yi8h0Vok2JBuOxoj9gKM430ULrSqJT2clacOzGq/oe681iSG8nS9auUzXowBi3MpnsRAEJH
6kyKDYwqobXG098PZLGZCUZldPWs7oJWRWZGOOBwPzh+zi+of2QKzi1szCx4H8oRqhI6LtF0LhTz
Dl9mp8vwJe3dQsOwx8e5U9BuBJMmmhhpD0lW32XszTLFidSgDaOGj1UE1lybKbwZgiX9F01mMQVX
hvCZCriNsq9rlfGNKqEeAxNHkVixPuk85/jZdcJDFme0MLQxxCvLqNxOz+yhT9eq5NGSfAIA7ozD
x8y8bfJrjdzY8h/VDB5lXcOzD0UMgjV8mt+NrYniXb3ScDEevU+DflXNJB3JzeXnpvw4t3YSq3T0
lA3k0XyZvL3Cn7ZDkNWoqASbodskW7PSVw3efWmKL3ZGhIo/9FZ2MqgrtsiwKp7yKfaNTaKWNxV9
yiH7LMCpqMBPxwV+hYG2RoDX8dgoQQZjMdp0cAB1PGL1GBxjJO/qAEdwC6q//jFWikfVuirbwZYE
MKeojld+cOGVcu5c9SrgL86HXScIWV8Ay0t2za7Y4UV5AtH1LnACaeW7KBXTvXFyyK52jiz62r/H
bnHXvruUm6pnzndosoGtRn6YVHhZbaxQqsuMklOPCGkQmbqTad74OvaeWP1WNK/LrtsBtrVJxx1d
kg408HaJOF3lHPoL/dm0Gjpr12oorVujxwdWeszZqI3fOkn6UcewvB6extI7dBiUQh5de5Hgg5eC
pWjkgYwMvPbkJX3jDFi573OvcZH5PZY68rmdpB9D/TFP6uspqndIUq1jabpw9PiOu1ykecjMzuVW
zgPkD4uzRyv3LTVy4J/qaH2JynKdmgOSN/1Ta6k3VfIojfu27NcyHtmahIpUQCtMNFH4Fw26+J6x
MYMqRcTUgIXoVyBshGK8CkqfowtCX4nkoAC7bYxpK9ANpre2CiXxoXWqw526Ktpogy/Qqm6kz10+
beShdTLTOvFeQZSiaXGyGpu7mnzQkqzCDoZbtBBXofcFGAHNT8tFleK5rh6CbNwG/hRvIHlC6Nbx
GM68aHJTSqyix4G9us0Dwy2KT4ryI3P5W4ZCp/ALUsr5c/O/88e+5MVYhX7Q/PN/X/3tuviW3TfV
t2/N6VOx/M1XH6z/+f3H/rfc+dR8evUXN0OVe7xtv1Xj3be6TX4M8udv/rs//OPb9295GItv//iv
LzmyYfO3+WGevfIMUsnB/tp26P5TmDV/PIXZF77tDwyH/miCb39sqm/Zp69h9q3+7av+tB/ScQui
SgxMhzK4aZkqyWb/rW7+8V8CP5qdEHHIQNdClqgk/8t+SFL+BxlfkSorUJrZfYhP1XnbBP/4L0n+
HwCSCEbQKTCB24BN+T7zTMrNj4XOfPIkfv39lePLIh5QugZsic0KiokA9NgTr5PpNGvLpBEq5F8p
6vJyem8iFSMgYFebw8Hw+pVXyZDF2kPTJ7u4LpxOqZ1Ru7Qvv+fUL/blj+uYvc5A1FJJX8KW0wbT
S6tuI8c8dcfYfYhj7Ma+qNfCaXQeNRtjbkfeSB9ePMI/Z+Py3au6AcIWByNOnK/vPlI7T2updzmo
0rmyqzhwQjYhMjb6Ovt4WcVmUfj4cZOzq9uMpef5LoIPKuNtU5sjtPRwJ3H+L9FmNNpwrc6aOQAU
3767+dt+m9IXoy3Kzh7o035EIR2hs0MsInnkv1eVSzZxlwZZHMYmwC6Z3zAIqlY4dOCTlH9oYPO/
fSuLw/lvE7c4LsVynNYJhDknh6ck+rTmu6+mFiJbUP1HI832gtLMTjIW+8FSWi0fkilCsRZFhEI+
6ALhOCquovD+7Xta1Dl+3BMDfEfwQXlbzJxaekaWzothVuyuNx0dYc5hF4kIS6Tob+Ms5i4ahHgC
5YTolZheh5CSqwiwsiqsxJx1n6pH1a+oM3lu4CkbEy1c8IXupF+SoFwWCX5cB1ZA5B0AsH9rP3pp
12O9IUaOd1LWklOfmq1xkmysuG+TzSWpmfN3jQmyODul/t6bqyIzjeIKBYgYD+ld6iJztouPNSgq
BYWdfocP9oWVs6yX/XmDv4YkZr+sgmhVRAmznEUnMAu2UIL4zrVSbq1TuZNXw2yUdrhYTJ6rRb9t
8hf3Oe/PF7UKMZHJ1hIGVTfK2hxsztZ2cpjdRbX233BmO7toXwy3iClNl5hWjIAg9qyzzLy5i3fC
Rt5e9DGdq21v3dZic8SJ7I3CyDjiPt5S6cDTG2kkxZYe4+u/SdX57bktNkiAWI5mzksFCOVW+lM6
P11fgu2enzpDR52fpsZv9O9OA11pit+fFFYL+3gzG1uK20vDLJvuP24HtPRcPNV/7wrDypfJ/hgH
xMmTGAR2D0YVZjtHNuEmAv8n0U8vzWJvGMhPa7eq5Z+yuvvsB/62ETybjQpf2rO1HseZYlxNLbKs
I/DhGVeGeGfwodWCox8YNzIur4NRb+pYcCZaRmncOqN4V6g17NartLi4qc++BhA9R1BHQzbkexLx
YrGn6Om1XooWffjUusgXlfZwH+59t3BLkOEygharGU6UneLPb8dqY967y/VIgx1eMh4ac5ryeptJ
AoI5gcekjvJsFOYUxfzywUwpbLaiITz2jcqRBuMTOXK9JN7ETftOMpH6qapT6CPeiv9a2mZrMQ+u
fE7EUWU5o5mtTETpKE/keJEUsbzLh89qVZ7ydNyA5X7qmdAhGp7pXa5yBYoIJ9gCsp9ZPNby02y4
YoBUHMnI2r53oiRwDb3cmR6PprQcv82u/Eh0JQ7TuXdNRQqVlukko2qaIbqSIs8JlhY5l3ItAdHU
EIhRwFL4sXbyNRPVm/4hGI/DPLV1dBqj9qTEHTMNmniIQPuaV2adorOku2EHWaYX7bcn/XuD4Y1J
X/ZRchrfaWLwxhjBKFvijejvU0oVY9dsx/aLfzKG9lqOEmegknJh6Pk1/9vQPGlcPrHrspbdgLSe
OilQ4Y5xUsUtK1mTCcs3qENBV2m++c5FMdMzqSGhAaoKNhNgSZbgHN3ohUxrGBDr37VcHOMs3QYT
RL2ThYbt23d3ZjHD7sLmknCjQ0Nf5DhiVUZpNDCWN7S4WTmFfOm1dGmExaswA9cTmZRVnQh4hfHc
puqFB3R+gFnu3EJ5HHLI6/1YkZ8UZqKT24bvzCpFjLi+tPrOvFmZpV9DzD9/EWwSX5IyaR5C3Xgb
1Y7d9OSta0fbq1uMjS5gRM7lK69GWzyTAqqSFsyjiZsOt+7ULb/5j6VjrrxVfS18uPiCPRNKX423
eELmmCRtUDGeSTYmrKiWDYfZa3l4sj6irQwXXdjF7+AEvL30zi7zF5O6SFfiQirMbmRYwfvYN8Kq
pd2hK+1m8N4bYbd9ezD57CrBDgDRFc5bbK7FI0QJNIf+jn6Ge9K+dGtpVx54N23ANdymmwx9uFX6
WLghsIbRyb/CsT7Jd29fg3L2GuZ9jTAwnMNlwS3QrbpBHTRyJg5IGNGFpbQRPf9xQgRuHJrrMYY9
0mxQwMZp6Rk+mRujcJojVR7H0jpXlW2TVLccm1dh9EXFI3gwKSfFSNcpeMn70gpE/CYHdV5SUzXi
bDtW+qFBsCTy+VZUTooQzQMK6W/f1/ygFgES0WXM/RDAJpdZntd9DkpZ5TO1jXAyfdSx+wNcrAuD
nDszvBplsQc7qUnaBk6qo99WO+3gu7Of2bgurio7cC+hhuWze+LFPS2WS9hVhThm3JNOb0aiC5zb
zP/KxAZPG4pVjEWJatHNt6It1ORjJX/r6FEh5+0UyNsNmeRGQgrfAJJHQ+jTP0a40Inp+zzDNlQx
1qF1LybShR117i35ao7mBfgiTnWNPyZ5yFVX1DAoTc6ppXWqd4h6XVazWJLx5uzy1WiLDSzLXj4J
Gk+kRXgQTsxd9nW4j7fdMXWjtb6bEd3whcTE7h1z3acUbi6l6+fOWRgKWDBLdE1UxSXTTNZST8o9
bpgQ4mKBkzkhdDtyoOO0964VRGL67aXU88xyR0oLPxyshCDdLSNJloHgDro6duRSWXnI5vtxvrII
Xm/vqjMLXpkJyjNAF+dxY2maYhSCnqtDQPuRNgHOs747m3Qqe8ktUdW7iEX6/baAxPAe4MZMiSb9
YsWrRCZJ8klry/xGwFrVTPOVbAkX7ur3k8/rURYrtE2CglVFHieFx7Ttr4L8dpTR4wwfQ3mEYILw
jH5Bzff3rcyQWHnPAAHyqWV+0BudhccjQ+bTTjMkGy4UXg6Puje5F57Y99T/dSQkTVRn6X4UqmHO
L46qoq/Iw1jLkZOpdAdE/QSI86HtYmfQaiclAGeoLqZ5yPmg3sjJlwR1hFQPrgT9IcevsuaD4ZPa
5ldKM6HJCbGk/CRN1Y1k3ZiRirCjuNEF3ZEicQus6JhX76byOfGV1ShcaVrpwCyyveSdL5sbq6xt
ITI2o/K+zjq3qhs3k3vS9sL2/MbJg4e2F/HhiWnid9AiMui0yqqD9U3HdzNmpt3Xn/MBm15DQHko
WCmEPAs8p6W+D4SnuBEPbA3XaoN3XgjBT70utHg9hqXbo/EapJKjWd3WlEsnkvVNOD1D4cF/uYXJ
9mBlmVNbMnAC3J4ibMUtAEwhVk+0xsUaDFgqXUcVPtGJvClCbwvz7mTF3lcvbdZjkcObA39oKVy1
xdFSPMjlAIFJKD639JaSENfFBC0IVCiFuHC0HH/ysLlGOWnVDABEtEm49ODnvfHbc9eonM92SpSs
F8/dl/vB6wRy3OJ972KouwGvbjod/qwVryfxcCnuzWWI38ZjJI6fsBLoE72O81QL6Ws0HH4tSJRp
X9mTPtlaYezEMYByVuN8Ne4uLO5z24gTCRFC+a69vTj2NpMveL1KfAhza5Oq2rXQFJt+yNzQo6eu
IljUBE7hlyQjCrqV+xZqZutVTo4vjBVukuJSIfjcJMw7Grd0TedAvrggRPrEvAyYdL24ScGAjcNj
3FzVaDqhPulSNrgQusxzT/nXgGCOFrMu48dJlYUzaH4z0J7QRLr9Xbvvy+Lg10df/VSrH/wuXQ9s
5E65mXg3TLiSYwQ2ZtQEfBX+WwDzAR/WyLTVjGaj/y6bhg1+JXAPVceKRRRBWxf14B9phnVMpMTN
UCHUp4eQw0045i7vpVWlzt1A/Yr6zqH1FVfPPyalbLeehb5uY3tRfJeJ4w5/NVXe6cOnGnK8mSRO
lkgkBl9mRrYMaTivZIxMwRi25jpAuFGNPiTZkZr3YyNKHwMxeRAgW3otJqCSHRCC/HBYj9gKGAUv
W83EIpkmiUC/vbmttdkRvUdZelt08VryVBu++iY39dnBd/32cpzfE8sd8PJZLA59clb4MZ0c3lbj
hMXMc/A3VTNJbni3k9+A15qr8svMAqUVWfAyVhc/gnty7LuLdhTnF/CvIeYd9yJbayekSUaDe2gc
E2ScsurdCTL+Ot5DJgdc3cCcPyCkTffp0qH897MXd6dA3kBOZm5uLPaOauFrpc+noSavHYEyTlI9
CeGtp32TzKe3n9TZuPFrqCVQHTMYaKM6h56iOLXANYUCqdWuXA9WeuGM96NDuVwVc/tOpacPGWd5
W02K7akWZTGs2Nr1ky+lZO2mhpUb9HedoZOETmvVl11aSHYlzwa4YFBMev+jnQfvOjxMPYxw8CoU
Y/PQo7iv5KBOJrjWCUUukECV0m4LDwHjQNy0lecYkjs2nycUcdIhRe4Fz3ZI2IovQmq27MATT354
24KHwYioxGxyklLgSSAEonw2a9rnAGBa9AHAhGwn1F+NLnF1FH0lROjaYa0KsavF/V2OoKw6IdWG
cu+ELnEZAl/Gi0bSMP6GKSGKGCAK7wfjLgGKBcWYyjMKHOikTYjtSpVbyKabTFdSUV755rgSFd9W
hntN+qKJwmpoZDB+63zAUAmzJF/LIUOP+wQWNaKZmzGiVaKN4Ktav7aTCBXx4YsHyUOsjc+FIqDi
jap1lhAfJCi48YrsyIeMDYzDG7dygpR2/5HCmtsX/dXQoN1IobSuAtuyjmEROh3y4KYKxAjy9RBH
13E8H38BAUrifnZhN4bgppCVXY3AQGXmJU7NgAOFzI0D7MsM9cbvzOu4BQ34PrBkx6iaja/P4nF8
peE/jH3g5EroaArqcL66Hvw7I1ZXhuFvxwQFDCO5UUV+Gu4JpU0doMceS3u2PgZIJUIxhnaJUngu
dr1YpcsdUQlqGAxyGjtR+DHpnmXx6u0dt5QZ/B67Xg6wCI4tpE/FChnAaFfazDVnddvRjeLUdrpp
OLkKaxgj5n3vzEKDgmPab1/AuaPEy/Hl14FNCtUEnjvjC/lDDaaoK9G43rw9xpmj3xz//7XXl+eV
NofNGucMQhTf0FN1skFzgrGzU2VapejAjPKmt64Vc08/4ghSLMAXTU0Dd5DCCy+j79Xn3+LO7CqL
KjkMlWUFxJqp017NtXjtbHZ1VSnSTg9lOxNPrdThcvc8xnsgdBfmWZ0n8q1xFxNdy+04xFqCo2Rk
opPwrqaW35jlVaLg++6ZD416E9AriK3W0VLoWChim03mSBUuG1KG9kS/0auvYeUdO3jvoj9dZSGN
g2bvEe9UrdvmFiTXEudIDWn7QrFD2TwhCOyEnKPkXHkvTjhoBAPqAp+luH0HxpTmROrUce+0Cs6H
9UkFkPn2kz+3fWj70Hm00AhGO/X16opzXY2Fpoqxd3bxh7M7TgP/pxGWG9RLo1rLZUbAIXlVYUQ7
xrdvj3Buh2gqCsh0/7BBWVq+BHnWFbnHq1/vZdsbDSTNeSEE2YUFsoQafo8EL8ZZyhEpWmDmIHrn
0i7Y28lRP81GiOoq0Ox0322hOLVOuWuuaFOJMI2Oxal5bI8NFbVLaMOzd8zNcjUWeMPvBikvkp0s
mBoz0mk0dJXqesahC6ttLlnO2/N6/oZfDLPMqSJ9HAKcCpxxP9p+vgHXHZLWbpqdtK0+Y6WmU6Wz
q713r33sb1rHW/l29tFD8P4SieQMjEmBwi0iYIy0r/Zbk1fW67oY6jwGA+BBZ9r4B+1Y24FTbZWP
wsm7np40W95mG+vr23NwLvyTsnI8tGamJqiS1xuk1pJSigMG1h/Ro1GfEcLYC3eGaI/9Cimg58HN
HXE1bltxpaerS6klx7nfoxKqjKZpylwAjL15A7941GpB3qn3yOFYsuJk45XqG6REHoeT96hHc/aJ
Eft9ABi1Sv3G9gGgjiYMODWCj6muuq7aDZGILlG2D+PMjgbTjsOdqnPER+tbaqHFGtLRpF1p5k/Q
WjZlJt0kNSen8EOA6tXQC7fxgBBPnaxHI7Jj5MFTXz6UmDlUcm/XAShqMXblEl0VQXejZlNhxqk3
k1sN8k6WOd11+b4r9P1QYzDWY97i7+Eik00pm6AW3pkxZh+tCCAOBwKpyTlu30pkMHIdIYhTbWdX
mfmQlhvl9eDtjdTbqyIQdz06lYnwOOT+1Wh6dq11tqV6z3UkXk1J7eQyBiZ+desBOFWqUt9KUown
SLULZqqFghRRUhbkfDWeA+1OqMbnhn7HKtSaBy2Wv8koiq46GuEZQRkF70PjS6qtyjBufaO4LqLg
0VLxh7HKzC0CwzHD8CC11b7FSyRKSlvQ6o+dLtmw1tcky6vKM9eT/1nrEfme0ANSKYH31Sq0IqTN
TacQDs0IzFxq3aj2cUUL7NQDKqF/a9qTFBzH1r8BpApTpT1BZVvFsbBVvcyVsxHJtnzbB8lhAPzu
qyV+Afkh0B4jmjCNpODF9xWAEPBr6SYG7ooUpJvhBlTjvYbKWSp909t+1wMvb3La6bg5BCTbvak4
sfBNL/V3WvNlqg5ZDjl2NnHoPMNuAvUY1aGd6Mhc5RYmnxg9tOInhW570iQ3QERXYUhCFCtuXnR2
P3yr9PfcnJ2mqHuOnlO3EtJdoKX0tWTEa6NITqOJ5k6AyQO5cVzm68zwElsUqxbvczrrUWQce5zo
CqTm9eHoKegYMZmxKHyWJu9rZEKrwScFvaT8qo+sYy3pWD8lED5VN+kthErE9zLRKx3AYJGxIg1e
RZAwkORu70YJhX4qpum1AT20jsl/Mm0dmpVTl8COMCKuNFgZ8WOu8vwnw2nXuGNqN63sKOUdxOGN
xdnA7wLIMftg9l7UbEzM9ZWxH2kAyhlOLIItTV8CX1spaDHE1XsjIFsfqOdElo2iipsVpU1C4Lel
HQ+Hgdph0IRbMyl3lvxBCCwKDx8tECdJYa4FCdZNsQ1TkojZMT0WVqOJv5jx5DUHDGCFOHaBza5G
Ti+pZpyMFo4PEqc5Fa4mmj0qE3zfi8cYDKqg9aughnLTPDaegU6YvvWr+3zwDmlu2niNbmZz3Li8
t/q7Rr6m2o3rxpcig68sVrYSPg91CJCgA/IGih2TgVBD9vtUCu8U6tECctVV/DxNipshKxdgaV3U
hlPo1l2DnJY/OxAYlFybfRB+Q/ltw2/yYD53RuboLXwHtCyNT+b4NVEb94DfSorGWeVkaIb22ATo
gp0CGNe8LwZiF8ZDVV35TLFKFicZT6JRrC0SxVyIN4Ihr6tJwr1LYg1VmzTBiiDxDkHXYXQDSzeM
1olXsIY+68NnI4EPkn8o5GOktgelCO1aVK4p6dsN1SW1pZgcvxfaYzneNPi1ahKYMHQDvUHdtUrt
yspGNj4YGCvlKRK26u3kxQ49w30AakUxW7sZRbzgtpWJllRz1xofrQL7FZHnnB7KCechNduJYXuI
LBBACcXZDluo7toT8qdKLFYWtC4jl1296e5j0XwyRSph+nWbP+P0aSuIEGfVp75u1wZCCEF433mD
mzXFteLj/RO2m6AAVxLSUWqeg8Y7RkW+u/DanE9Fi2QaVjBNJJPUkq7LnMG8eG1VVhyiheNjPep2
4DxSN977mxHn3fy6vZDCnju8vBprkaY0NKOrNmUslBv0VbhN1qYTvNPKTfuhcfV1tanNNZpll+rG
Z8o+vI9pKdGjoCViLFLnAh5eKYQ9qXPIAYGepjBOrlDhchE9pRQv3p7RMynfy9HMRb3UjLtem+bR
0CWN2cJW+SRFN2+PcablSX1OpwguwsS0LHPx1DAhkrUAl2ugGWloK1vr6stk5w/tzWWtx7Nj4f4r
kcKifSIvj5xIrXWtmYWJM2txdbvSpiXnIjLpVqf/5Em9HGqRQwmhKQrsYRZjEthDntlWeFcIqpPE
z2bRXOL+n8vYgP6z+k0VcPay1Zikhu4hnhvTN56StbauN822/dJhnUqyLG8xiP6xNGYuxy+ywQ/y
wb9IIYu//vP/O1aIxvH6r1khj/dQQio/zP7Y1QmkkPoVDWT+7A8aCLvgB+mD/8nyauZx8H9/MjrE
v0PgmNfErwCmaeBaQCMq9KHQIocpsuhCCSzZ3s9kjzZCt5ZRziTJdF/c0s2PL3vJkni9pX8fYi5p
v4iRHOugkfUMMQTqSS6GTVgIrt5Z9//9h/Tfr39qAprXfWf+hQ4eWxj0F3BSrwvLP69F54iFcYgF
SP/1tTRCF/uNKHoOJDLAMekxx5Ur1qwnSPW7+Xp+/UZFQp5l1//6JfhaefQw/97b0yOduybKzpKq
A7pVcVR9fU2IHlelOJEtml13CKTmkAPsjCXRKb2RcwqMTKU75KO/UYN4H6bjVTNiOuYr2/lRWf2I
SLP+fS5ffxNpkJj8re8au8yuoGXP3/f2Pc6PeLnKwAmIlC20ucQ+x5IXS0CKVCnJp8GjhSzcFUqy
DbCQiqX24M+rrjIf/WS4UNC8NOQiGKqyP0Jg7D1oC/TLRoalNTJkLZzriCa3T6/MOs5P/NdvxkHn
TppuV8kng+wqGx3Sv825z709O+f24MvZWbyOGjPWtYrSvFMAqY3EYE9n9FLy8DpR+bHwZ6IYu90w
0fBbLPzIGLvc9BsWmZffoPwNFVeFYxjsNVk56al66uBo1dR5rSa/4Xi+nafmrz8VR1dWR8tg8UFf
sicju1S1Jez9tnrQa5A0k9IXjdtFjKpUrZVj5N0cvftYqBU6qakzokAYZxaM+XA/+oiCatZdbyXb
MjUfg7q5ni//1QebHlWBYcRq+teHC6qU8FJ/fr5QWqcdn35+xdsPeVFl+vEEDCoOpmVItMSN+S5f
7AFyWdNXutSjQOiv9Sn6IFcpMjn+ShLNx6yYnByOsdj2ruIre963lF3RRDDB8rTYPGclmCGN5UH8
YQUfcZCgYc7ZXQQ8hTAvNLSb+Z5/DaP0h4x2ajKkGN3i1pOjuKID6ij71V+NalKWaErsuLEf/XcG
h6BOu8n+Pn4UutBXnLcnbQ59y7hBSIRcqENilJY6TmVVZLoa5KzaUT81dWQnAtL/WGEqvXUv1PXB
UrVTJtaf51v/9duNOjmGgvrNi0+kZbcpghzFYiDrXuvOn5SJRKP1IagvekWcuW7A0QqdfRD/MJZe
P+vUMwh2fcaOzvrPVpXeFDkzrwd383X++qlROuIwrkNi+M9fUiIcROUQKtfbM7nAkf5YfkBNZPCW
KqZdS+sTxTclr2oiz4nFhzwubjLVpMbHebVo8jWaAHtqBPvSh9gdo0bMmyXKA9cahSPqEsc+S27n
WDhNoPbCyaFHdqvHwAUbupQCYmzIdG/EccAlFlmVPNlaRXld+JOjT6PTs+PEQdmLEpaq4sOoBZt5
Gl5dUaSnjmYSfvtwX2ZIaE39er64OHgvlZF96fraMHXCFnm2M9foWdf5dFWhWo7g8P2lC6XAN+sb
OC8u9u0HgcvLucVhgA9QDXiC4jIUT4Fp0oswLCeTrIfASG/koTv4mnXC1s1JPN0BlkZHGUESIEjo
PAECbeJPbc3BAf/kSKF2lIcfBnTiEtVD36Gh8HRdEhvwDrWLscMJWrM7YQwAGvaoItA9Nro16ua8
dfXtNEV3Y0XQqOgsxwJa8a1dSyMH+WQ7yJ07KJPj1/4mSzGW5YnMUyqGUD1k3tZUYqW6/2zUPT69
2rbi8fv8e2D1V1pZXnvpx9IYrgIF5S98dADprdshuBt7RFY0a0LMOkVhoaO86qdHy+jQbtFsq4w+
DCaFIQZUU9QIreTYjr5t1OqVP3Da1ZMP5dgcUsP8SnlpXdfDBtIIbtnRfhrkPYiLlTdN+DVQGB/b
NRbdn2Q13GNzfYNsQ0qvqbrWJBmY8bjpcBrX+vSQ18nG8L37ySo/CYWi4JU8XMHtP8Sq+ZRKIe3e
5hoZLs0ppvihA0C2qrLkJrLUraXizuAHbus316Yp7No4/GpmlGtg5OcIZSdF54aG/C6MeKK6+RTN
uYaGDSEqLTpJMFXjNuIEqCmnGLxaR3CfY22uPwdM7/xanqe7GAvsVFy1/EhjpLDDjH9StK/ggbZZ
6aUrsqmtoRd3UpQeKw/W3mTcC32PDKSwrjLhOH9X3k0bf6qvrTjAW8Rz6yY5Ikq7T3vivKGNG0rn
D1Dz3c4P9jXvhdgLbcyOHz1FO+kaa0+YdkrYnZBnsAU1ORbWsMlk6xhl+rYUrNs5vgp4R/iScjKT
YCPrvltG2tYH/6O2wV0/18KUwiKt7Adsjukgmt38B+AdSvFD3e6ixLrXNP2RI6s7NOiPdyJrpJfS
Y1SKmwKUcIpORCrVu7rU6U/yQosCzJf7dRZHe11D9N7oDkre2VJNvuY1u6QD6cTLfjZaB3++C/32
zlMjpPera5Nnl6ujgxWx45epk/V8Bicfz+gb27CkL3UGQSinSh8i49HW6n5+2kHC33XOCabwJHTg
atXelUp4hX5Hdd3f1LkAQmRYd4GB4o7FUu7QT+/9O1NR9jFqRtbkfV8GjU6yovo0dqdNKXtuEvCe
kv17PQhcFY/iOe/S5QeTCnIOwEqTMKliWudXdoxXuFSFH2ojY5cA4GOdIC+/1STvMZWH7xH1V2TR
vXgrqamDXOWUpFtT+TjHmCRtdh2a+H+GGVwo7IZJohxCJe9HtOnyDqhWevz7AWcqraMhdQh2/Hsx
JwHRUrXl6lLcqQHEAVukLeyv+lkyzkAbWgR99iIGoeqem8J2DkNKIFzpK7lboZMzxyKl77f6B/+h
CorDHI+QPduJyPtaAT66kb4aRmU/h6Y4kk8QSQ7L6JSHhE5l3PyMUAjHwVXwQQn8iFJtduSYia8d
FRfvX7FKqaZNJIOh/6t4ZTZIOd38DFkNTbZcSZzRRzmE0DVUvptoGJLzVMpG3Qt8FbncypIrp4tP
L4OZ2dC9t0znZUDj3OMOiBOKgoEG15nAZtT+nQePUH0oC7zhkW5JJ04dcbuWo+h2DnQ+0HSjBm6z
CHY6aZ4+xNvSuFnGvBhVWU+waOA9Ahff/uehr0yuqXw4P6LfqHkPSVBtC1DlcxCcX00B8WwOhArh
RsC2QEpInomH0SrVJ0cLyV3Eh6EaN3NgXFl0geaj5qXoKFYJXhwNuMP72Bfc1Mhu5sHmODklHap3
zXoZK01Ttcs22+HNwDI+/gyZQYcJBRFgjpq5iDJGiPPBr8hZDI3dGcPmZ/SMPe2ADe+5AJrU+J3A
5BMFfzP1mtM+p3W/7oX4Nojc2VTFkygF/BlX426TCffzv2gdC5nX0BxgFZi7psm0vAqygnFIcTM3
iWwoR7rRjNs3SP4J6OdibsbiHKbQnuOu3E3bOrbn0Fume4m+zPypnxFY5FlMvL9eRmEyZFBoEk0O
3hyRPfropxGQizZx5hn9q6BsJs0hxoQJbA7aVqQ1+rjJEKWLYzB1RM9ejGhZtus5XAsCF8efZciO
OPEk2rT5t8K2hNERGL1BNPaV//wzePeY7fZDsJnf43MA1whGfZreVKK8bpHw+r/F8RBVfdU7eCQx
czjv+znZIxvjmwUB3RLtw9vp57linKXDENVF6t/W8iwNWVdPTAToHMWsrg2TVno2bFrtktb3gufz
47gBqUzFkJnmCEyb1yegyFOTojQty+mt+Dng7iodA5Ykv5njWi2pWFOn2zYDez/mrVsK2U2Mvsh8
msVw913QkSNgJ3inm807Y0iOnqjR1B+d+eDw67vLVNunUbBZfj9NcToVmj2P0cnIBFa459KaKllx
kKdNyhweW3uqp401eO7PUZUu/uhLDw3u3ejwXXvka4vh334WC9Lmz0nCMHE2jYYYtCiLNUoUZKln
Wo4gjZgCSSJAMGv60mvqNpKV/cB/BUvaS3r7eVLkk6oNGwOk6opCpD3PxK8v8MP/R915LseNbGv2
VeYF0AFv/gIoFMrRFD3/IEhKgvceTz8L6tY5FFvm9J25M3Ej1BFqkVUoFDJ3Zu797fUlT8F4qdW0
tWmaI03WLcenU6pm7nfvlqKZKJ7ev2GRqL5J0nF9z9/c3o/yNham318TN5L+VYn2LuMha9mYKZlO
p/oYnePOhN2/vPaM7i7PXd3o2HV0h2KsX2Kjc2DZ+AUW4et9ff/KDL/ztuzQvn//atCeDi4Azsd3
+PVd/HDCvLuJD89oGnIhbw1uQlOmC6MOEQ6U1UvSGre/vs6PZowB1gR8ETwhJs6HLNeQ1RiBdYoF
CiF7qkT1pONmTube7xbr65awgLFiGLPbE25rJXqcm0vVErx1FbSCZieIECyRx5YNEKKeXWrUH9Yv
8+dvnGm0upkpj5+s6Ls3z5feSeXh8JMLhOUlVljet2v8+mv4UC/7Oic4Fa/NZFQb+cuH71sP5yaD
VGm5fUkInIdN1LCXF1ij6AXS8edbJ3MvWHdCiDg359C43uTPX5bfMQZx0YqQhMj2+uIhyxG5MuqX
9Hpde9b3+PVN/CCjD0NfomaqqRgsfuRM0EKlRPUkWm4uPU8tK1wgv8WkU7LizyLD336hFPvDmvr7
9ku//jg/SIXDDoPIqEES4y8fRpZQqUaZZhAd5GSX9/R9JLKb4HFbyRilVWwvu990z8nKDxJ3K67M
MtFo8zV8rHpmejPl2AFZbqWS9OHQh57dMRvwhSTwGklGQVILm/WHa2EjBhLdK2ZlB2Pqr8N7Jk+v
1tp+VsbNrDLWFhgx8+o5kx0XS9u3S7Nru/BxobOkKpHV54AlxmGzppEmXpNP1CGJ8E0Ynkw9P+ax
cF/lws2URpukhpg+JxAtkZKnHFwjbd9hdxeH2h7s8b7NORk0yXWe0JYyaH6tJ88zCfN5QmmR1ceG
D72+vps4KiXRpqtoseakaOLrhuZhM6qcT6focU2m9FyvaPvDGpfxecK5Kzyt7hdS32EUxlAkiTMv
6l4Sl61JFnCd8r3Fz9vmUmRNtDLVX3Md49g7fRo+hqqAPppscJfswyj9MjB7cU27U/vpXFvLVV9M
oo0dnadXZHgAsEvk3NZEicFurRsGTqaZH3D0iUThbKZI8CVsm8ZVqTa9qXJ3WDO/6wo9N+o+kJ/j
OjgvVbYhYXVorZTzNY0YaxohGMyjkoS7bDrBwX2W+nAbsP2qy+BeBOrBluBIpQuC6deD2zZYOqet
GAVWfB1ycKtJWhllSEbCOs6GitQl2o9K56zf4dDVl2Ienq0ZoKZsbdfXxQt5HU7D4qT5w6ScBIv/
RuFmrNHl8P2VSX/IzdtmoA0/1uiy7r1OxKaQw7qckvMP0uu0zFx6Ws6LYaEHIfdBY9MocrBjj6wm
1r2p5ni5BcqpFSbcn407AELHwOouDdSIQzwccG3DMIFnylgLaX8U0/yo6dOFll8uRnJOGnJm7bMu
aU495ldrCdMMSIlo41aqlP2YD7tqjvYKC/2ano7i9HqZY+SmpOlJ/Jcarj0UAxILEzyh4WvjxdGQ
kOOCz7uWx9Yxok/zNiQeDiNxkDG4bnByq93NRnqc2c2oYs54HUludzudpaILGJ+masucRxv0u+uz
aYR+o+e6Y0TCjVHyBeEvrsSZr3GskxqyMOMtU/pujao/n8bgBZCwOkmmnsaAJOLHySxjAFlp+2/z
uU0zJ9//bEaPVoRpkWWvs7oYFzbgAfD272f2iPnHAnrrB5N70K3t8hrWpHL+i1NcLkXAl+muMfoD
XFE2iNGZ/dfX2Z45JUr4tN6YLCM/nfPM87WmuJ6P1jX5Z3NfgLlANu8/mf4C+Q6hihzdSp1/hYFN
iOPemoIQl4zewZ8HA7wIy+ay5tQ5MFy1eFlNKv8WFSQ8+QLR+1VgEMZg0xnyfg0OeuBrVXL4EB8y
FYmi/S1CZCIRtUSX+H2QmNrMzZbB64AEfQsWGeXWihL3Oijj9hbZrf+jmBENL0J6s678/yRyhJlX
YYnwLXgUOVJDxjnJxp5CFSFkbJ8VjVG/VjEMhI05meQ02q7RJBpek7GC7PrTgJIZ7T7X3/TimT8J
yUSw0VuaV+2uQW/5V3SR+mwjGDsaLjy1O0j1vI3ZzuCs9YYfO6ngH4ea9WOCrHE+hhtr4Tzf0OX0
Z8hp9VulLzEa+b8SdVbxh9btqQ2ciiHaNKLmf4tBfY26NBYCMM9z+kQaRZ28Vpjd/46QVIS4FbUp
mr8fhqU5uljE7urXm6MPyAQ2nPAEV5c2xTAt2SL/9/1JFZP2pCcqk7gKhZu10CAjhVzIqawL1Ho6
itPwxkB3GaszTe0klxXrax3v+1eu6aNcndz/5NW/voO/7Ta5gZW+gHpnFWOJa73p3TGrFGuxEZXJ
QvYF4KQgg4Vxb8DYnvPuN0c6qoUfi1erfgDQgyxCgDbZ3n1/MamwhKIQQtOlZxJJtjXb0dwh8G4j
mgUWV1koLeB+dw2NaFOzv0xq6R7zxue6js4YDfTQeuR9UAnHIRo96iu2MI2vuhrDPw51Ry2phLHn
kRL29vNA9UDQhWOSxns0zj1tSusJeX001I6qiikXaz7M492EEtuUx+2oA6RC17Ho5A8g52/1at6O
oxrYNH35QdAfLFLypaGcypS8L/ne1ojP1ETOLZM2b8YLS2elnOn4jzp8mMyagsSsnsoshBKCG0ab
G+Dto/AhMZcIKhvNT9KMyxbBWsrYeylyR2NTwe5uyY9qo5/GLnoslPhagCPZNSB2wEVvGo1CR8U+
sM8N9o4MdlDosxycGym4EVOd/gFhw1rz9e7X5HBGYk/gpOHIeXTu5VAGs5/5qtrBLY8+zyD57dRU
fL2orky936EkvxAo50JdP6dJqrvCENyUOnkBhScQ1sIxT8OHTqFQRUGrGIpqE9TDhpCzD+N8O8bJ
PjCLq06j0KSxDV8TrnJBaY7qQFgPk9OG4bnuRI81ZWW6lZ15FGTrJuWaKDWupQDKNytULSp72RJP
JmW+TIA/zaNrcWZRCtWfpJkaPcZJ1CAVfS1XwMXSWCGqaI/43Uub8LxuH43KuJNg0Rhd7wxN09hq
Jbhf3xyMTjxlqZ1R2gWawyfN/I6NR740vt7yg540ZW12N3KlrUcLYqdifTL0Dg6Kqe0kujLsLsL0
gn5nEyx/6oTmlz6DoNFWPFw1iPaZkPppSxXBnN0179eKxQuWxzdx018oWXa9psKNrjyu9cCEzeZC
cacSu9eoyUxbyAXa6IRl3ldzdt11xr0mR+dWNs81m04oGDkbMTMny4yxKeWcKMFidzJIZK45bRZF
Ge9YQU9ZJMONnnECKDVqD+PGrAg1pYCUHngDtTvb6p/12NqsaZVMsmKaN1sYOktwKCVlj/Runxn6
bdty6qqX6SI1prXNhFbXpGZPAx7pySLqe6v0oEc2cVhPME0R3q5bwF9N+ByxNiK5Xq5fVgnI+2kf
KVDNhU8j1c5e6y7X2T+X5m06cMbhoYvW7dRzQvkQA2ar39VJzTMmDkxLvbps23l/p5Qcwd5Hg3Fu
dxoOu+Xc+f+PggL0ACqDI06+BAa5FZ+h97hjeiNEgv+fhIc4Hw6VfpzSFJdj60ZeKLe/ixPpmN22
mve3UKF10puuYO5AtIiR4Lf5/n3AmOTcXQuaU/X8Pm6YpbBfQvdb6Igl86Ybyuc1epjMZT1ZfJ29
3w+DSDTfdIK1/xhHtK59yUkKVWPu/zKckMJNojayxxr4yl9RZbynj9v7ZVxRCGarauQfhJYU8iQG
oVjl/T68mDGN4iHo0V9HGAmSRWRNTpfSy/ou0IR5s4sLdf8+1qwHVivKkY9ObkCz0r9iznpemIXr
VbqlG9b9GnmylNtvs6MxfhIjEWV7THcKW2thOeej+SqwWmfF8NqHwj2Sdxp+MNa5LYXs+FdYCuAA
FNa4tQLV/1d0MozRneO7jsb8IEu8b0Gqwd/DVG8S8Sh14eX7UFVb+T6C3fBXtFrT4VrTXK4RC9zi
oVfHO1WvcQ6JH/WYLEhEEz9Npy8SfE5drrbf4litpI6AN/gay1QtfBq7ZBOPwdOMcQKB2rhdw5ra
QQ7RR28wL9botlYSRwZx0Jqf/mmQa3Vju4ayd3FuLi8boXuNq+RaTTEB4fC+Js++Bby1noLK5fg1
6EV6cwrf1lRHXDcvptRcNr3AgX8i/SHto/xqDYGtgWe7LG+hBsOvJRSGRfGyyI2X5IpmQ8A/rWFx
zVAny7j59Q7uB5sqE96uCh6WdqW/KYA7RElYxou011kjCTHWGXItazW6VYvjWsj7p5eT0RqTs1YU
dISYWHy/hxNjPZqUrqDskPWHNSUV8WxMbnedrhXOoWvg//dvDQl7Bjlla/nnbwIj5KAmeOtv66VP
M8Vvdpk/2JKrCOegbtH1u3b+fhCrzvgg6Lo6GnCAVD9DQNHEBnW/Rdwiy3FiKX2GWXRD6voYR7kf
w3uYrOR6/dT/fmkFsmKZa2d9ObUff9VZvH8HRXyJtOT4/k1W6UbI3Pj6bf+jtoX/zPLitsz589Hr
4jtXjJ++0fpx3ndN/PXx3P+fjhhr1vfnvQ9O37y8vZTfdTysr/hmfGH+oSuMAY78YHWA2TFKvxlf
WH9I+kqxMjG54NQmciL6qysCdwvFggWH9Z+M1JxR8q82CUn6gw4c/plWFcDWK3Drg9HFPzG+oE7D
4Wclcf8pSf5Yp6jqsdGZRLKbgjIwluqmyzq4m8XwGJfjVdVORy3ItlKB1MS6l8u5sCuzP6gNpcl3
39oP2iv+PHP9WyULuIaPsgK9qBnRnkWr1vfz2URBR3ukLrsDRpCD0NZ2PD+nYhQ6ZdVeVFNzIYXd
I5JjoJ7xAe6trWg0BxtPeVOTeoaBXcY+Z4aniVWqUQFGcdLo8/ms1d2OXEBid9kF1lB2PqNoyCNX
UNnKZHZI/NgJrYDX1EyBpu51v0s0kQojFVRhoVVyFoCujyQLzW4pvVGbX0rS6bZsGnuxTmlEbK+X
qHOEXtjL/XQxtJ9a2U+N6s3q501iHdpZ3YljBi7sOMwGpGwc57K3WdRtfbmf6OyOY0zGZLeGINoE
ez36Mmt4Nk2+YlwkmeZE9eLKbQnY/jGc2ESz+tetZS9CASH1IuToUZL9HBoahNscZBWEnwq6D3uK
kjJltrQbDgo96ziC16PcfurjXSrlgLQ+GVVvF5Psm+Lk1BMyGxDFAW6MBdYmopAeWoU0U/AS4oYW
4/yVAZdpPFmO3Wist4EubaaQRyC0ri6EjlSGj7keOJI+o5ebQaLVHezv8EKb28eR6GUHyqdloQ0+
bXxVnG6FBMFhU7Dzb69bxJxpcxvEp0ClJFEaXeyG1kSz2aoisqD6k3yX0fPkUUsRAiXNqcVQrCK7
AXCFfvjiHEm0DbYNssxbOTPFTZS0tMRW8eM01T23kyNhk5fIoYVgcZZ0eMja9CkWaBm3ehXVZgKM
Il2SL7LeCJiqhdg/BfkuNAb6dbUKqpCctnSk9oVrNk3mNXMlO1HfPtZC5E2gxOjnv2yNcuECtPgm
wwhlp7mX6JhvoiMEQqdtUbDr0vMiLPsM2lVZLQxIboL2//kUJA/teGOomS3B7VlRiMlyTpfG0ZUH
RfpcxlBNLeMpiB+M0rLH8VWZ3yLtTGvUkyqobHNe+uCLZVagx0qnqO+XpbYHrPCMkSokEE0RNFGN
WjCTqm08xDexgNbS2szGoROqwBFHfS9ZuZPDYlKWe2WS0YoYm9GqbEUNLlOjbD2TseHkof5FhBMk
CGPkzZZPSzRS/EuBjxcjj8xozV7ogW5PQ22cIMRjzD3ZsfgMscmny5QTHW3RtMvafQQ4/j6wbvrY
8nP1k5LeGctpbC5GQHKj4UcySEfrpCpgBKrtIpdg9t8MqTpNMsKhM02k4A3lvbZ4eQGdYHkOpOdY
UK4KjJpomF3lmq4eKlfRErsSTfVj1FzgZ/KsthI4YFo/SxGAeYbvR2Soh84wbwZFdZUmv2knHOk6
GWaEydZREd2ZSlBgnhUgHliRj2p3IYjPHOc4NFKeWTV46t1QtqTfacSUL8QF97/HWFx2Q4jmmViU
BjBI8PLqcmCX1XCKknoTgYwJy3mTBtVmnA8pqvQByV+uFLfjckwxjJvDt0UaLmChFnZhmG/aMvOc
86uhfJ2DykuCVMaFVrvKc+sNTBXuWMNuLBu3aqqtNCiOxtgr1AbP9IcwxU5deAxorcW7y9HgLpd8
f6YQ2b14Qb+qUyH3tOLjPGSOEHgp+VItBpeyGHuthkkxXknJ4Pa0HYlYFGsUfXLMArX2RdZf6MgA
FFO7s/rJCmBCJM11ofBdt1dKVoLUH69yjHpFxG9adqhLacSMFUFjFbpFOTttjemaoRzM6q3QIh/H
u5lzeCq8wGe3k47StrDG7nyLJ1hCMX15UDtrL6rR7dxYhwqWQwEzqwybF0ENgSNIsMlAm0gSnfLa
OZrQHccQBbDzy8hIr8xQktdg7W0zws9XDHxrDvZyEx7KLIts0YTP1QnFaUotfNnbmlaCiBRdIeNA
OvvzMpxyWARtY1DfVPyihx4zwxXIquZU5YwqgSqqQF1MjiFY3I557ZawNbTikBVvrSEeB0QDNKRH
90GJSJ1HS9TB17rL2msksWT1Lwu1Io1LQ2pUlo6EsWLDcmAMxg1c0nbJD2nbHaw+uLNW7OawyCTY
RH/q4n1mVgc51+1QLIGJsAT01j7mlyYydgXpwwqoWpbfFqwM4vipah/iAOl2/ViSmpn6t0wlkMsN
Dev3rVxvjFLZtl3uJ8F8IG/maaT0Yquhw4GcIgI+04wdLS+8QoBxudxqwbNm4nfYfREsHlhpATNL
FyirzPMiZ32Rt3I6fKJ7ayMbN0NqPnbjzOFuPMspHdJYsioBunPrscGwsKxAaFmkQ4m7IaO8x6NO
MSInrjIYXhkoDf0ktS45RCeqGv6pZl0Oz2V46suXKulB7tUItHo85KjBy4uX6E+4j22sTnGGsXcH
udpoBjBH7Vhq5U013C6FcSUtEgxgya7ZcbNfccdBOOKAiQ1kwp2XtjqdA2vbxAhNynoXmY0dNtpn
HeVFJ8ybSBCdpn5JxGIXlRmogNc5Hp8t6zleLhc8oQaQe3N2UPvcG9pzrX/GuXXTrTVzQu6A4WaS
iNTiM0eLCluTOnuKqEUDjKsEVIY9OcmVFnATtbswUT1DTu9xGdTb8qZLFrsesGXonnL0yIMh0pWo
uQOElKV/k8nDWfNdW+WsoTeSWXtFDpVDnS9mnE8MyklNgSyIcj2cibDdGZiO9e0F/poyljNC+5Cb
kZeIEoEQMgqKvho5Z5tcxdZjBiPL7DrsMe9JASTpLlQlO9Ef0gzsQvamqf1GHEs/aC9G7U4bHpQU
o88aJzXrUe3Va9XYdbA+4Nxu6uEyGtKDCnEiWhI7w1VWUDRP1jTwwM1dCcElG3XWL8lp6ZJY4vS4
ZF9UAaGY2Bzl8K5fkktecRdFxacidtviEZ8XMUlBB9dXmswGK9+bw13WiF9k2Axt92WBKtPTIBlY
8j42PulpuhNDed9F1XFY6LKKJ8tJVvyoteJGbTmXbqKkvNK6vLY7TLmxE3ap7CMhnZ2l3wck83LN
H8WJQD/R5tBcNOGC2NZyyxm2CBAd3bqV6tZW5XEvVtXXdgBDMrZ9D6YkMJ1+Mr063ScEq7wF4sgU
XIDZ4jWEsWHrxBYEnLLymmHIoKfykLTPifoIY/liBqciY9EM3ANNaebUqxVx1nqhJOCdWzGpX+uq
s5uqdaToqV3u6vnSFPA7GAy3iw6TkF0OGWWB+ZyWOG0AecSKnuTHvCDKYnQn8dFqBZqq83M27uWB
/atRni1l8rroy4gOfa6xqi2HvTllth7HG4SCrpnWVDEwAoa/KouRZ2gHVbyZ8pdMBKCov2C+LMfA
gouXvH9t65tYv0mDUzA8jUu/C+fYD1kvSIy5C200xXwo5tEZOqCOYu10PBRtznHfLB418dDrihtg
w6MT9xedGVDcp9az2FzKfPsG2Mal+CQkjddU96Om+aa1N6zXUr2p4pwAsazHADxqLsP4pUQAPeW1
E+isKHF9PUW4D1TMJS3wRPSm7VTQtdDEZ3FRLzKpeI1Az0TmYDqLGOFKAORaH/UDhsWCnUmCrwzZ
rhyBpGhXlRa6OioXaO7+PGdbuaHSajTnkLSyDeztspTr26DIKidvFdlW4vqm04bfuXp/L2n665S1
KlkZtxyyPiYlUjHECaGTkU59ta6iarEVts32d5iP76t5f14GPJZkafg30iT2IfdRLTPhWMZm1oCz
pVYnPInmV/Qzv5GofS9r/PtlPnSj1roypdnCZcaQZUt9GUDjVPP+10fTjzizryfT9zfD8f59aVLq
AEeURaYAvxi/mF/q6/iZnakvWoBGbbbHm9kHMrSPPhvHX1/5+x67v9/eh5qoNUij1PXcXqaeZTaO
jORfX+BDjuqvK1iSjpRJJ635UVTXm53VLnEIH3MzrQ4/Lls+yjeOsGUL/qD8rkr9o9GnvrvcqvF7
V+QttFKk80qQoW1Inu7Em0BBd++YLvwk13B6V/WSfbSF0vKKpfLyu8v/cLi8u/yHlGHc69T9DS4v
+MYl3U9ueV2yDXTT3bCX8FVbdCd0/6kj3p/D599XVT8Um8VRVFAO8R2P+36jefW2XHA2d3EW9lJP
bw/yuqQ6/wG0ZR39HzMq777tj33HZa4u/dhx4RXasrjsa5zhYGyMbbGZD7/10llnwceraaJEfzP5
KQPC4/fP1uC4Q3k7URCF2QoPFysOXLEdOht22ab7jCbpN4P3KzjxV1f8MPtH+iqDIWd6tJvkFp3Z
Tns0vPF+BRgpr+Gduhsc066vlE2/y3fKNjtDbHdDr/wNjeMD+uLPSfT+zj/EB7nTUWG23Hm7yVqf
MsqeJINpc/LZxIMtX5qZlz4RYx+WT/+F6fv+yh8CRDAN0yD0XFk49BvF67eBK130HpI5Z41Jv77a
9/n9v9/mOrveTV5rKCGP6VxMmpLNwLYgSF6V6FqKDwla5F9fS1o/+a+e7brAvLtY1VHWUSqe7WoB
Yj3UZOBKNzhOjuxleAI52T4xN9r/6VU/5CD1rs2mVuKqpFGky2qnuJQURhvbIWwgFiKEBXTQk34L
zPzRTH3/HD/ExUFUESWYX0fy5EpuuiEM6+6fYRgTo+A3ydYfrmiaLLM4k/jF1+BDIKTD0+g7IVcw
e1yOpIvak3WOsViRwK5rF8rKddpGd+RJrN+saH9bcFSRjh2RvQeMTnbvHy0Eo0g38OkpFPBfK2qM
hNrndDs49a7aj75w+5tR9DEmfbjaV3rxu1EEB1FJmrFR3OZxXd6UQ3RjbVYnUsUR/eD8u4j0QfZv
ql+vJ8GeBfaKee7HGBikPQkoieshqr7PN/mWPbmTXqFOcX6XMP8IUvvzWgr6VAWWCEiED/FW7rQR
TPewRp15U57bbelUD8XD2+QEdnPRbS2A+r+bH+tS9X5Wrven0nVFbwMlCBxzvp+VZp7FXSrOzMqj
vh+36an10Azbqfs7F6q/zf8PV9I/xFSB4l6v0p7gTh5ppuaWPZDlda+Bv3B7Oo/yTtjBbfw6Xv4b
ilz/4wheK7/h51Wsm5fXl+9LWPz6txKW8ofMmg4CBJd2U6Yj5N8lLH6k4URqSH/VsPjRtxKW8Qe+
VNSwVJ2X6NLaFfYX6UviRxhU4FNAZRQcHz/6JyWsD2OSQhnix9XpFaiOjhXih5ES0LMeKL0pAxsm
TenH+8Zfncuj/W83cnwH70f/X1eiNmXwuWHffLhS0+lTtlL3WJMC9nGLzbp+ql18qbb5biAZ9jm+
+d2ii/7x11f96s3yLobNcrtMUQneH7bGUO/m/lNwl/Z3cuREs5eCmcXN1tbN8iLuz4181MBfRdVJ
Li7q8sJ4Sk1bPgBUOJWb+KKXaRiwy/t5H9xJV+2mvS+eFo9cVfxFPM/VpvGK42r/W7jh9bKb96mt
0LnrKdFZyADI39Qr5seGLLqjX1s7xn6xS+/pYXESz9xJ29myzxha7cvryouc5Va9F4sbcCwXqgkH
2s4+pZM75i4g3uxWoXdizvbZVX8f++OpfC196RJN5bY5ZleKZa/mj5JspxcRqmbw3e1W2Ig7Mm8o
vEioPE/uenzoDpeaV97rKNTu541gy5/ni+oWwG1M3c3Tdae8WP2nc2NT3y3dTmtOhkTTEGlFUpNu
3dzI2QaXHhgDc3/MbrPErk/hg2Zjdyq5mUdu01OdEz4CG9qjcUWWbMWePBwp2GJOPn4MO9ExPKM5
FW55SvvLJrLBeU6vy5mDTZDY1U1/H5U0fLnhOdvldn1f3eabYFf4/VNRuhjIHDBVdQOvl71gl7yG
lB18jiSSX3ik8pcNd7A1UEzbrM5XKYYQm2n2826f5h6KehIhr9O5w4smBG9d70hDVOSRlJsAUJh+
SqmHyo6ROZ1lB1vzs+IVj9kui4GM3I4vPJovqc+zc5PWGbfVEWu+TffQTth0OWzfPbKOm/qEB6dT
ngTD1t4mKpS20jvjdefOoEKush32IcObdcQ2/Vn269dmK7jGbXDOH7JtZoF42NakviI7i9x5o7j6
HoGoM7k8wW05Ov1Leri0HguvOYKe2E65o35RnaB06m3hJTeSH7iqO5/qU+aFz2S0jvEmd7rLya9w
i1k/OCbf0ENJfu6Ly/UJ0Hu1bpx2CuThB+i3FxTXsPK9NU7jS8S7gqwEjX7Md8u2PQqaTaosu9C2
stdt+b86OJF260c7AR1U2ZR/1Nsp38iQ/KSjcTbYOLT4SU+2fsyfsTu6lj8J5wFPMSh/Lqj8ei1O
uOCSTB6oeoUvQXhSoczjeeKrXrpD2ujLl/qtxfjZwXfYoRLmWwIMgKzTLh4GkG222tAyaKs3FBKo
QyyjK2Uomfz4TjlbZ43GoEcsQMpkoz7JAqkmRzsLrR1cYZg5+Fq5D0+lAE0DEeVjzJUnR81eC7DB
jnFXaXZb0Knz1MAtlNylosbpjhzSYPyCIfetZLcU24wAgdwxYmCN7sJYDc/kOejDkoIrlbKtCnlk
oxhUm2Gs2BQ9+8+Chu7WNh5yx3Ks2SlaT8lpTwQ8vJMKmqY8xC7eiH1acpUXJ61+ieTLJd/n2VEw
KW46uuChfVoaOznHox1K9JLdDOZjK1+N6rHoFlLvb4v4LFdP8QSBt4ptQzp16a5Qr/X2Nl190bF+
cqqTejC96hw8qsc4Q0uzUQlRtR9l2wpMDunNK9xXCt2bFw/FtkqWk5q17uRoXEsPxzaQH6Vpx5Wr
GBsqCH2JMjN8SgQ/SzdLQn8TrqndUfCLZGNFnT1ciN64Szahh6ZxBJpxRF5rFr4ybdv2ChK41V6q
04aStZJ6i4Qri0dDVFX21HdpAjrDVqAo2Za0hT7+823M/7wNCnvJX2xQ4qL7X5u+7V66uG+/36rw
wm9bFfkPcpoWHbcK+SyYf6zg39Q2yh8iWxcFWRo7Fgta6PutirbKXzAxUTQFQB9nzX9vVVR2ufQK
rG7UvIH1T7YqaID/vpave3Uuj42mTKPG9/tnDl2VJY8SVSZSicmDOPtD72fxRdfbkNqDZ1oFWIuG
BvZ+61MDoYaJhVGzFtj9cUPhJPUiCnC7lDTzlnehANttNcGjdyeK7pPr1qdqvK834QXYoamn69jF
CkkJXcM6JRlCd7yUfFE/0PkgQIsacNcetho+bs09PaelBEPR7Wh4pAAXHKun8iyiWKPUW5KuYmGl
PGsr0OM/5dhlf0I5MGTHdFZsS79Erz0Wm0G26ZiosPDCzrBGYeKPHNxp/r7JUfbeY4yQNRtq5GXh
RjC0JlQHNtUksXaXibUnfzYxNUmYJ/5Me2UPzB3IkQt0A2Ob4HZ6VXzlyJeDWoWKxWtzQ7RHom6c
tUN0OZG4jI/CsyoR0xze6mkxvIJqj0PkQwqAW2PnAtIAcFOzOrFcII8fBAclcTnsgJW2oU8shbrf
JL50UTW2fhuiKLlkoYz30D6MV0VEJeIS7QVx0yr0jNDGcSl/0nf5ad0XpaiqUcE8Cq0ji4+DRqXQ
m0svnve8T6SfrOWs5TbVj36EwO+VGBSN0s20nPRmR39BXdp0ykFF0kpqQ4gt/Dbc46NhW+dq/GQR
aAmPbA64h0S91Ev6frclGvfSz7Gyi55imr00tzOvW1pQRl8cn+Y7w2+0jbg803EiSLa5VWkodoZg
p/HYm1Mz2Jbpwz4xqCE/ZoOjtW7KQFt9HNNtnG2mW4z+Ei/8PJm2+kLBfVO4xeUa6I1tesxq3sQR
2AlZr8B2Lv5MXcAPYtGNLuphxwMrd6yDxYMV2NZDmNvsG/Pzsouvc1KDfH96Ch4fNa8tfDHfGAlr
TwDeji+xsK+0Q9s8WrHfzZtu9pcA/Iybz1c9TdGmJ4aOyCBizbS2Xb/nE9uIp1xWL5VI/3Vv0LH2
9gFU/2JDbXnLKOpe8SBO6B+4w2fUh93qUOscLqXKHSyEzXbmBjv9Bva/tOF5goP2zXt4Mvq1ZUfk
xvHxfQg8eptPml/Em+bITjb9kr/gzVmWm3bZrL9k7uLdciGjPtlo+x57OapgjD+/3NKj1wluWHmV
ZEOJn2u7hV2Y22O4C56Kh+Vaixwhc2sGVuAAeVquDS5hbCJtW97JyPafTRzLgKt1sNcQRNhlt6nf
9MvmJf3U1c6U+ZLuLZ/zt4bmi8ntb1Dx4C6aY4uG34yNmIJKHE5jycZksy3BNztL051kuqydyIPA
EAxO+pabe5QcmFmGyycK72PyNAe3gN+C3GHt/N/cnclu5EjWpV+l0XsWSOO86I3TZ82DSxGxISRF
BOd55tP3x6jsPyXKISJz2QUUKpGVkdfNaHbtTucc2OwR7i7vJsTFr+gWlOSK0o12TOpN0zoy179b
S/2mQIsBXwOZPxuQruUAbhD4h44jnAXMNyHhlu/VaKVRKbYuQsQdq9oZX0qHJ9hyKup6Ie2x5zG/
rMLvsnGVtLe14fQaU2XWSrFuCVDSatWpG/mSZ5xiB6o9SC7UK+EeNH0f9nudeZ2CAGAftjdG/5RG
t5Z0wXxY2X+v/X2sXzPG4Ye3oEd091fbXtmSyQgkrccILQy0P0oHaetQoLl6dLUboR3A/b9SgLTv
TO/BvWaKpsy3AWqTz+Yv9SXEm2+1LcQMGz+n8prtA5TFhlcCDLGeaOZX1nZ4ReGSQYpX/pTIDvZ4
NMejQITnre33RsXcxKopNlF+GMUWViihvBbhTWfeKdll2m0Y3KiKDR1IhpoOJGXdc1ys9NQB/eCo
+Uq7I4lDMfbNkkGob3TATBF/sZ9oFOvrQH1plYuc2NV8TCtoqYD37TKmAppHLySGukYo02QwMgev
/WybcH49NPnm3XN9+98a0Xv6bOVM8gyBAkrKgqlXOBxmXRA6tcwkwI26Tn5PDiaCCcOp970TXkP6
73QX6Kcc/v8Pgxicf7ev09zz//qV1kE9XL8kv/7P/77+1f0v5yX+9TNLgw8Fmz9/7r9RkGKK/0yk
FTqAUGWKgf4nCILB5j8C1mToU6eyi5i6sn+VayTF+o8MhTnSCAjn2Nofktq/giBJiP8wxW78JTau
Cwof/75gQ1VoagtPhaRJmFqW58pceu/a2hA25smMunoFfWiKbg+6zXGIzjKIwyfTQ5SrS9zfYMl+
21349G7LzhzFj71pZqaJvFAwF9AXo1TNFP7HICwMs1qq03A4ydpjCc9/iSYOUY1XLmmQfTzynw3N
or3UlqPKld3hJFlXQ1ZvK6Yvv17KTPDqLxNowbGNsECa6mwtRR0ktQpJ+ImI4k+LT31NHJOgRRy8
g/GGjsvOpOWl56v+9mvT6lTr/bsW/Nn0bHXCTJnZiorhBOic82pQ9xhqdav3/UUcU02xwgvJtoKd
C9PpWLrNIc+bdanmF0ETEWUm1ncjAw5Y2NEl09cvhWVdVnpdbNu0uiys4QBbCMSGnFQUjNR6xVy2
ugoS+UoSFq+s4rXXvVWfDGkMwY/Xe8MzIPUwmxPla4msy04WpCLOfs2/t3rexlUZTtfthK2Ogruh
OJXM7X29ox/7a582dN48QELKDETKcRkq7xDW6cn2gls9DW7ieNzAhrz92tysFfPZ3qx9qraqKckB
9jpHocyFZFi4JrpcaYiwoIfz82tzZ7dP585bNH24d/ie9w29UdN0Gfbf4SRaRs/NKxX51X9hwTBJ
rDSUXsj1PloIhN6rZmb2J5/hVr+/Ca3nrw2c3TF8qmIDzjgjdh4HoVsWJWuAOmZHBfCCqssGOchV
ztzAUjNpuj/z+2Uo+GmdPp2KN/+4HKCwsTsyDH/SdlRkt+2eGed9sl3stHzMSf97DN7bmdzlu/qy
UAOGgmKj5xjIjvzU7Np9dGkea6fcpc5SOXtpUbMG65C1oasATTwFDO63TFUjS3Uh63RbhXovCspR
mo1WVbgYfkwf/6vdnDnKrNaiKJCk/hRe9t/ShAKnsrfWOuRtTvboOfluSS/kz3H7yuLMPypmnY8i
GYeTdWq/effTcI2/zS86GGIu5bW8X2pPnPPHpsHTxglFpmc+2eVmdZd2bcwKc9kZS1RfpR/C/b5w
Bc59QAB+wO2mMssUCnw4LYDrO4TDu47TYkAWe0u976Cs8y2AbrImgs41lWwqn99jbjm3Qr7/+gec
c5KUd2h3MlQGS8R8V9O+Glo7BeLZMyduoPAO7bVaIh+X65tqaJbWey5YYKSFQU6qP5ChzdYbNb0m
AiUYTpNSueKutFO4lhhqMY/JbbYubqltruPdkozwktXJmb6/k/qYdXaQcU2C4d7v1IMZGxfKEGwi
plC/3tBzx+b9AmduJoZVp1BSTFVa+DP1EJy2Jy1GKj1f2znrPN8bmvmZssriypXU/iQfB0avmivr
0G2HS6Y51svd8XOvzXtjMz8jUrsurRCnZsVAiMSjDwBmYT3TgzW/37bQJhle+ErEHK9mIoQOUdUf
v9ltjGN27Pck5qviEQaI/de2zh56dTrvhM3E97NDb0qlrUMswtXu/RfGUlvm1pt9oMcPSaQAX9HD
09cGZ9nafx8FSqkywb5hWtqc+NRVi8ywcq55v5V/M06+oWpCV+hn/IRwoYP+pL2WvYUdPXsS39mc
HZAhQ5zO16v+lNSXdfrNH2FW+L2wrpl+yV8LM8XEaKhPJd3ZVnZ9MuSwefKqBrIyqejsddEBbxjT
jV+ht1oPNFbjorxHJnNH2/XJEsmbH7vmfvB9ZdN2IwK7Ktm0Iu+iKH5LlLLcErDdpK16jL3MXSkp
pZV+uAUesTWSZGfaDdKBFci5AOX2wbR3gWrHkAPmu8b2bhWlXNthLLYhiIXe834NRURVq6ePo0nd
IVCTbR0VV5mu1hsN6iWan4G1iiVoBQW954CZ0KQyNkNJ869Bg7KAZxipeVgJm7fAy677gt6DUZXI
c1bqVRFYt0OiPcd2T4vc9uqVL9sXkILe5D0sMZIaPpidYW1kq7H3rmZAg2MiaFoXYBn6UxPaG6FU
D41JaTnwj15cFU5n6lfWACBhFAdLT362hls4Y6FDXG4mW5FOMqCmll0D66O1pOcvRSA0x9OC6yyX
jmWu3Vpucocs4L1canCj6cpvmHmobLvxzWAZD35NCwX+77uu548k+klAJuJ7cKiUHgremgeAaHhE
t3Z0DNQb8NVHyVJOECJ9z4T7KERx0G1GYfogH6g/tpeu7v/KTXQolf5XZjaUDRPbuEWiamlE56wT
MplzgBQXDqI5F2pVZgkypP10bS8SpiI9e4Gh8rMBFeyuiRYVjQ26CTMvpxvgPs0u5zE0US+BD/lZ
b+2FPG+6EB/dHDYY/dCFAtjYMGY2qnGo4b/NulMpgxschJMV0soMrkLC+CwDk0dTN1qSdz/jfz5a
nYVrtTU2mhx7/QnSAsQo9/pFsqP0qewop1aHdofgy87fLTiHzw4Iozz1MMsTdMMs8PHVhW4TdYaG
pU4JEZCwTQnR0QHl3FW/kdfZGtZIOinrr60uGJ3qP++feiPsgiLxWGkRPoyoRue1sUIKYfu1lTOF
gg9rM2fpl5fpfW2lrE3aey/FU/o4HgDvRHfJLr4Afuxf20dxCb0spThU2RY8+2wubvK6H62Lj4t0
YR7twsLqTilDI0BZNtR3KJgic71eunTTK/HpvP79EecBqqdEdRKamAK0QlUCDOAzYiBwSS/RXSxu
6XQ73wVpLVCqFtp5bsY3X6wZcQB5NxU2+wvroFF+8a99NJ/9jeoka2lxnefPDYQCnFZ7upofrUPs
Lxmp6eOUy+Fk6P5DG+aXcuMvDDefdTGapVCzQ9T8UxZqN6FbDG1En0ATkBhZwMsXQQhnXczUdyWp
JtqYf7IoBcWtybix4dheik3/E7BsxXALMxc/mrVMw0JsdUrt6Q//bun6nUnTOJrvjM++ImilwJWE
0Z0qZnzEn7zQvI4O/YYG0yrfVQv7ORsW/+sqkG+bFOzY0fmjEPupWowGpyYBX45GzMCw/DRAFaE5
50SXAJumCAvM6r87MQiQTZ6NBc9TGbfVDFcOCpIKVbvVu/QbI8B36DstBKtnD6Zlq6SBlIzt+Vxq
nNiAQqWGDS1+ypm5ivVy67ZPC/5sycrMo3SRl+eKWk++OnrxL6fmo7TqTtNoVZ6s7SMSaduls3L2
Lrxb2SwXzLVySM2qmp7b+hRbKsGNt5CNLZmYncakoybXhcTdcAefSPo2dlTcf711fz7AJw/5bhnT
1r7zW02Ula6w/6TwsoMM/biO1+WBkdqL7FfijNfWTf+Urf1NAHh8w3zLYmVrNrr81x149wsmH/7u
FxhaWRpj0XbU0fCZyp9RPoiGH0uwKYhu7asbHqF/9bq/MzpzmKILemE2GG23/ZZwlNlzusHT1IDG
+y4de1gKtkuJ/Ayj8tdSkapQacYYhjHPEq2ilBG34pxqd+26M1bIHjAvBL82SKDkGP1gQq11vF3v
QLixFnux9m7T+/SOuSnn689+9l1890NmEVVnjUrJ7+tOYpBXjX+C0dGqfjN+8k/NiEks4f/lV/M2
n5toVhOWQ3+SIGdRTXXVjtaWqtQqzLv116bO3pV3K5qFa14UjloRFNOKYtrHnnEH50a6ELosbJsx
C88ytRlqE7T7yUacq5XB2YK87YbBUQBxfb2e8wHF3wuaV/AQyEwbw+QddK/AAPMyuLvoQt2HzBRo
65zMe6r/JofBXcHYsvna+MJmGjN/aiRFX7ZG3J08NdimfnpIhHv3tYnF9c38Zyv7lmRlhGbx5TQF
2l0XT+a2uINK/9kE85yt/Hv7CTG1TXeRmwvrO59RvNvcmWfNiW2Y6yaJ7ZziyX4L9uMeKhrjsnW6
teqEmyRa1Jw/+0a9MzlztKqvdUXoc3aCLL/ys2g36P1RrryFkGK6uZ/8+TszM286CsUjumVbQYSo
Tl0MsI4UV2FQ3xXyeJ+BZI7adAnHM32rr4zOvKlb0+I1Bl75zmEwja7BVP2CduHac6aS6F+9/A+i
6R/GB6bz95W9mftC5CZJc5LdP90QYOxMm0aOfqcxumvfLqKUllY3cy1Fbyapr1FlVoCJTi/FeBHt
bIcKzLa/Wo7lFy7fPAdM5TCI0rjsTtGofeu1Ym/YxYJfPv/q/31K5glgFveFVkccxuI3g63VXn1E
DXLYmFsQbgfxAB9Utdav3T2UTD2ASUbv18b9ggP4XDIl1n73G2ZOprDKegykqV6x6y+zY+ZIjrpD
OXSPcMZqwdb5PYUJW9EhGme24WOMkSSd4oc+CS+SgHQ3k02arpi3B+QWgAiVL2BSWnhhz113hTEJ
plh0WN3mNdOxSz0QIkT2UZO9TbQYvcd80rB03T+b0SCtpkCBKpUKem/mRfNKgvgq9PDULlxbsuaE
qr6pIR74egPPmgFgZRO1QOY4L5SqLbuXm6I56dAUyQH0JSk45XBJG/nz+6pN7RyqZBMH3ifUcKq7
VZdDOnyi8PJqurvYZ/I+EZtIVRfc5JkF2VPDyJraYyAPp///XdCZuUoZD3lRncZ0vM0tKJ3zned5
66+37fOxwwJJk0JVDlDU/OukVtTC2ukVJ0ZjTZStS+qT/9wCCT8dPsapgHfPvn9hSXB5iCQ/mdBv
NO5eCpZC5c87xVsoSN6EBeSL2sLHnaoh9+4rkTanbIRYJIYCri0urVhZGKj4nPZjxlAE/W0N5j97
ZkYOrCFRPLs8mTf1ITgyYwfuFGngpcD/s9fBDqzyMq0ajfmnmTOvi66LXbXMaTy5x+oqcdqVcpyG
HLztkgs4k9lgy7axB76NQfNZma1x89CSQqs5tW8juoSr8jtd3zXToEB4aG5TAqbCZqN8snBbp+f2
4/PIgVa4q5oCmeOntmhsUMtPorgkLY3fXDU8ha14Csx8Mxjek8tY5Ndn8POtnVpDU6AvTzrc81JC
o7ueyOoYFFr8KyXoqILrFs6ZOlwoPp/dT92YyDdobWuIFX48ikFYpYNUqBWFQ8le1Y/mntrhqeoc
6MS26gaOK6hUlx/ks+szYbPVydgsde4rmlqPdd8AZRdYoYOwjZNA98Rwd6w/f72R577bZAevRAGN
3t7H9blVbLoU2OuTTVOnzhEiDvPVWP+WAelIS92vc6viXNLNM01NRtn9ozEzLwMt8LP65EIIXyvx
XuivTH8AD+sXjuOfNvz8PFoIg8Pmz+SgOi8C1YqrDL5QypNaVKAT87HZpJMOd+fnz7aeFdtsDHaK
CB78rmU0O5HupQzCqbwJdknsm1sr0l5jSLVQMY9+qiHknWpU3FlVEDhuCo9GGLuOb1db7hsz2OVw
1KP0Wx3GNEVlCNf98a2R5d9qC68dLaNmpY8VQgbSs13E97ae2nsf5nI/8e+83u6YoIVeyE0hB25C
AW9kbR9cWW7hbzNvqhwMnCbClWeAWmh1KV2Hg6U6X5+D+adBLw9UPC4DPDc1QXt6Vt49TqGlF2kc
e9WpKV79Jt6Orr4xiu80IhdewRn0n04UlvCGisbzAa7FmnlDpVLcVk6bgnpneYCU6rG6Ms3VCF3q
ARTB00u4iR4g49e81T9js/nLss0hxyqScvOIDMhOnkR53p5QNFiZk7h29PjPdpGipvz+1ImPu9io
aF4IO6xOg+ytq8Fdj9BnWkGyNbSbf2GJaEJTVJbyaRfhhIzj3ivrk0qZo1O0dchQf5g3j4ka/8Oj
waIUIqRpomfy8HMXgWNo6irIqpMINGeEDy9QH+wJCCSWChDzQ/jH0jTnohOO/aEW/nAIIbJs0XKP
avqVQF7T9qiCahwVe6Mgtff1/p3xewqxxf+YmqVzvWm7bt/h1z1w025MTj5SlYKODIIIZ2KO/9rc
5xSZPbRVImZips+zdKk5iEHN2EOJ3rYEZCjR+32Z/HZBISX1Q9/ICwbPxDYKkHQG3Rm3Nj5V+b00
yCKWUpLpoOW+/W+7q9wtxTZnIjVFETRnac8y9DifhuKJinBWanlSRHdoI9p3somW8z8vDjEZLngI
4QFQGJqehc5pDLlaJEnFSeM5bMLXwbr/+vt8jpoxAMhOU4lePmcB6HVnpVD69ISM/SqwDnJiL3yQ
MxamgAyegInpimzjo2tImdwdvSLIT4mr3wSd/FtJy6WPfub+AOxjm6YEgABp9pgjEWIM5ZgXpyil
9mmb0Nw+BtH3zvr+9W598uFcVGI8vghTLKgTzz1pKFMjkOUoI7eFdpJ2KmMfUDsBX4L+R7sZN2IP
bXb1vMSPM7+1RJbmZJS8g0fkUzHbCxgmCT2/e0o6b60F42MqwV0nDONNUd1fcm4uZAjz4z23N/MS
diyJaBRS+9RK2zy9SqzXeOkG/SlIv49U5jZm72FGE6tXBxpUIQj/4TT1A7ptuE/vlirjn2LZmaV5
KdlvvILPiqWJjksCUfYI+40z1STQhVhv5OeltYn5gSSH48JqpHB0VQXJz8dD7xl2l3tjVzz51fdy
FPvAzR0b/cwIWFZYQ6EA8WoPZVZzEXY/huqHq+uHMMOLlD0g7Ft54osMn9L6t14FKzcO7oxM202C
cJ71CJ+mxPjQwsmeyukfv8bHXzy7prJXVQZ6L8VTDO3TtD31XmfsWd4vFhT/pGLvTaGVBm6CRixZ
k2J+Gqqzizp2+S85TBMy59EEcMvo/lvkAe5M0xomBxllkbju3vKmTBy3N397lQKdwZhkG2pLj7kd
o8aSd/3W76NkZ5nuCEAM0IJBfHVR6nq0LqXKPKpDlD0gFuIDrYXVValhaE5SrYUn1C2dNoAxtKdc
te35z4UIGYJ2g/FVE24MhEu5sIy+uqy1CXFneO42QGEXiviC+qfUl7CGw4iryB28FW7J/EGaXhSd
Ka6spAkv/NymPCRX4aVJPeVS6xk+Hu38SinAf8qjXm0jswm3KWpF2yAN39LRDhyKF/6q8pX+Os+C
C1UPUFZBzNZVRbaTXYbJ0qbiGLmg7xPowLForSyzol9tw++YxOqvIZKfRri0Nq7ww7UPxbMSQPU8
esFOtkvtBgf957UK9n4J7Z43Ms/Wmr1jgcIJSqRFjR58tN+M0joI/WCna619mUI37qi1rq50qVMf
GyPfyfqgIRTurqOk30oQ2ybQE7g5tOxSzd80O9iezX6dNnBNld43O0/HlbALeStcr9/Grf1ouz6f
oeBaVJAbyIP0qkABa4XZgZNRw5GQTMz95fdCGrxNA2erKegX2Hm4MYOB8SDHj2KoMNp8o6pevm5w
+yoiqENwUCGaLTTrsdfFrV9EBUKiSJ4P1hhcBEPl7q0+eESdWqAPH4GPCVzKlHK91LH+9FJMh5ww
iwjhD0eOPUv5DLUPaCspFWV6hvs38VoO4RMJr3MYKJxibbx5tD7IgAKUE+XtwmWePxdz4zP3o5VG
Bb85xicEA5jXh2bnP0BWIzm00pioggrmAVynfbs0AzR/7DFMCVYDaMjzOFENffR7lswn7eKQ7BNS
2HyAkZ+MZmFx86rSZAN2o2nyBltkNR9taN7Qt2EMEEgvpL1rZfE+tcphO0rym5n23zp7moK3225N
tqVu3JEktKyjRYd5bqmUmgkHmAIU2nwEMFUaQ4uVOj+FI7QVtolfGNoi31R9bN8IExKPJiNnCEtU
2Kow+uZF2ZETsQ8KvrdUWeGpIzBeL2zOmS+PnKNJfqwxM6jMo60+C8egbT2irbz7IQU/ujHY1nK4
0mG4DgcD8uq7sARh0sOQqD9pbfeYoDRch96xCrRtHF5l7b/5YPwSUHKUADVKm7MPpibtaHu+AZRa
ah3fgxIkmuRMjOapK+KboIguEuUnuMS7yES6sQVj/PWmiHkSwokxBFOgFgOh1LPm5Gla4jYF0s/p
SY2ZLdKGbZv1D7l6U7qIrgLoVq0n20arkMr7dqwltmGvMulo5ds4e8qjG6VrYN8xVpbeMwuJZJwM
O4yihLBhD89e1uw8qH68XtnGKewxQbX0ZM6jCSoHHHaLKr1JfqjMi2JlkkVmqOnVaeInj0fprmtu
Bjn75mfF5uut+hSUTabIBUDboY0Dg9j8AheymfmuVFKr13euZ15VvnYbQw6rHWmMXLdDu3fNVwCW
Swf38zeahmmnkV0bdOqn66Tqdudnk2EfIizEFiANSvbeEVWHXf2kb5q14mRb6bZZSQt1mU+D6dOS
31uexbqIVPgh82JUw6Vy0wTqVW6GntNFtBDkR0NF/UV/E0W94fFE3cMGIxXsoChHplNyXKVZI+3m
i2QlNXej+JbmV8wPhYV/2drq3cLH+Xy5J1cjJugsLQ4xr8mWkQzHWEBum2vRZaZmO60pfiQVM92N
uutDmD9M3hYtddCrP4xFvS5CfY9CqYMfhQbjcszlQ97uv/5Vn/3g9KNItvlVIMzn7hgtCndkZqo6
5fq9FnyLKSn8CwMTAgi9JptC9LQr7yp0ZsIDm04ZvVId+04QvC1Nyc6znT8n4J2F2QkIhszrVVeU
JxfeEA8mpa4JN6Nx/fU6zn69d1Zm+U4VVKIzWr081UZ37F1zNTSbUUk2ErzZovr9tbGFJc0xs21o
ZUmga5TvtfQ+F/bWz5ubVFYWPv60Mx9DeT7+32uad11aoN6tXrEmTY/uDG5BE5TrgEDPbzN4BpRD
5y/U/84cN4oICk0rJp2mpvbH0+DnidKYVlSesAtxGDK/yePXWyfwqJ+XNcHUp6IVDaXPRXRQJ4Om
uIQxupsfytLytnJu3CcVQsBpBHFICLufUWTkD7ayTSsJPm0NSpzShWKij2/rXNwNMaK+ZaMf5Mj6
aRmE9qmpxltYltKd3kvkgRGsajZKOZELbc8wKGuK999CCQkPv5Hu4lBBqkK9ttVxL2XBixFJnJz+
wY3L35Gm/VEzADCjj+ZhpL1/VclhvVXyOnQQzRjRlqGe5zOSunK16rVGTaIfsurYVeFd3GrfXKZv
HV+UNxpKxGiA9N/icXy0myI/FJSoZZSg5ELxX62cOQFbvY6G9WMOX4pk9MdOyDu/Hp3YAuxr3Fjy
4N32enFFacQxS/A3KsFPO/QHc+x+9YiGrFJbf2j7BHFOY1IWgmlMRU6U1/jKq5kFUruj/WbXQ75O
8vgZAI6TpjB7ZLr5mOf+ZV5ZYBCG6EW1ql0aqqcuKyCwSZqXxCdlsYf2TtTxjdLL4t6wJHlrhVWF
zlURQ59WH3NNDQ52WoarFGmfOG+6y8EdEG1MJj36zli3zApumjG1rl2b3DzRedkjXcnREBZXlZQd
wLzfo9X2EpvobhnIQI3GnekT0rnZfWgOb2NeHesw3Q4yf08J070rzJ1RaHAm2pLuyHL/2vsiXdGR
vaUHA+eZVytw26nfidN/9qBr8iHZW0UOcZOonig7MjHh5peToENpBRA9x5sCAYrC4lIp0a4q9B+D
m0SwriQrS86vy9C8TUg4VuhkwPc/tOpdEVfZndkWT5UhkLYwISEqtfjGaAMGoUjUcju4UaS6Xskt
imwioQ0cekg/ZYWjRM1FIbfjqtfyp2JI4Xf0ILxKpQrGuomjOWjGciOH1l0aKN66Nf1h03BpL7hM
0ro3mngfeiLd6JWtn6howGvoWeg9tIl6NYag18w4/qUn6qUIEziL7PHCleDfKoV03blFgfpS8Cv0
Q2SwfPPFUKTvEe5gLTXurdmnv4c6/R7F2nM56u0x9X1K1rKWEh3U3q1h2EzTCGnfZSK61VzDh5Gq
3I45TI15Ej+WqHNudcYxnd4IdaSHFGMzuvXeb5SbkVW0mn6sG2RHRPEg5OYZKNtzmxSuY/faSB/K
asgak/KmG5Jv+SQ40gj1QJvdW40jZyPyYZ6sy6Bd95K3S5G7WXUl9PJ9IJxK0RKorXTI9uzs5BmU
DJR+RCdbPFeNkUEPCutY1Wrisjf4KoUQz8qQPJcmQnGe5N6Yfn7ruchfUdpM0rpc+RbNw0A0x9HU
DuTh9NZhOKN91L5o1fBiJADPwqzoN2piXIoy+FUmqHnoWX9jj/K6CPwrv4RjavSS3KE8clc1qnLt
9zFgtLqp5XUZee6mkV3ux8g/l0BuWZgZo2YIpYEVa8CfdVqGaFYNHaLwJ9k761jLRcrPLQ+SxdCK
VknRmmzxmiz7wVOHR2aGTl4eXclWuCusHg4Si8knD2aKrDmUthSsi8FHrlyLf+UZZ7sLzAQiJPdX
LFePSQv9N0OgOzVFEc+yk42fmvXar5SMEB4xaTc23LXk9nf5oNbIZ48/+8E6NUacryKleRhyEwUR
M/5ZDOLNHFDeVQ3pLspiDcGRiWwKiZ9e13aRnv3UG4Nh0yIIjq7irrk4wWUlkVf6Zva961Ub6fno
55jAMK9IL5AzI7KkVS/NYLarNIR8qMyGbVBl6qqxiseuGO6pE6H306avmSqQG9IgVUZznpGSQ9kV
6EBDxYIj/pFm44PvJu1aSYJrqhtrEVSvhTooq0wWEF32ebziPNKxjr1nIxgg3vDl3eD6EAgpkBVZ
sKQr7mMd+4ljxeplqgTfRn7+auhhcHPDfVaAL07k6og/vKBif/QNSlNdYNyrAp0l3eti6NQYOgpH
ceX608Ry6p7AOfrrviuK67hOfiuJe5TShMNC2SnIyJR6MI4KNChJFjtGkiPqDsdr4W27sL7wDWg2
696FBqyJVpGcRMjmGk5pFpAole6rlgZotGbeijZIvzal/i71xK9ktLKbqh0LinNDg6ST9mSgvPZq
x6SOrlllO4l3e2VS3FlLRn4cKgHNiwvn2hBB1qYPw70OuHoTF9XVGAgI3YlMnFhQ38zQRuw6Izgk
jYD4yh57p0uayOEVeO5S6W0IgWXlfnuoQYH2OS1TEfbXCJrTnWNAz2QUeZSNnwi5UcGCLsW1+q2e
tPXKTYeDRt/YDtvLupJgQ8vg8SortNNsCb3LQWh7SSrbleTXDyOygru4p0TXRhoKmtKjJtXQ+pGP
GpNqmNQrLKNLvPUga0clNMy1PgFFbSMOnRAml43ReltFuMgEygZVNw5fsbI9bedKoX2Qsw61R4lD
nAzDpZVELbGBj/pYHQonlmzlwuusF68o0BwZaMsV0BbXgU8HMqlt1JkQwyp8e0S4UkFDB6FJoLmC
oHgYy7skyjZpM8BynkMdO9SbLtB+CkNaMwZwAaZo1RfpOpb569rcibDdSzL0u3q3K8vyjbKRuRJN
ANd+L13aor4YB8h1Abk6kqccOfffx+l//SZY164H4t/IM0fWvdt80KNNacaqI/TCek7NXhlXbeJC
8QurYh/C79lI6aXnDxFkycDO/VHnXW+jWwvm+xu/S2BXBpdKpK8jZ5YqqyhrqzcCyuAn82T5usus
XeJRhTcz2X424/QxUlzdUQMDBeukOcpjUK2DiH/A8BqQilmcQYjo+04TiYshh5zPH+9EZQrUiAZj
bSrVuKotlLnpnR+0IL5v5CDdKlYao2Kdci59WHt9pA3sUTpQ//Au0hbGMkmSs42Zu8HtkGc2hBKB
cYM2JAiGrsq3VZa3Tt7CgcN+4JGDh5FscAXXz/fY9U5GD7diqbgCydC8v/Ha8BTl4qhG/ZEhyewo
BwHswqW21Sz+FKKdNsxnw5GA6jktxoNBSWAj6XgTydpKaXoEex06ugb9czvmr6BwdNhk+bdHBokk
ytkQ51X2PgtNzlE4SDBQMviRFpSp86Z2+rzY2par7AIzvrFT+6aoo9uyMeGqyNxDU0bX5ETWExM/
+oU6+j/KWj8NQmoINqrQWyvu4F/aIaqFA4Vfz1W2kY9/KkN0P+sROuhSVnY5qlog9BtlhQKAtJI8
DVJ8S6yykQpCHOwsLbxGdPZblys/szLmBxvWQ97rh6EJ8lWd2RdMRCRwOyqyY2X2vogyey06zdxW
0YBAep62a+TT7tQ8f1M0LT5IDOnzqaGs9gc0o3LdRU8hl9KfbqlsB4GEqGg0RMFlJXuOS0O7EPQn
L7XASx5KF0FbP0eCK4rlLfB/tG5LfR2P3u+qqPydnaLa2I8l964LRyennOQUYdPtMjnf2VkVXzRh
AYFhnV1LI07NN5q3oZDLQ95T9AcRuVXDFKW3SjkUIkM23kdsQc9vRlh/S626sZHL3FZ0FQ5FmMPJ
2cWmo3TZRkVBZpVI1m1LcceWRmBwvftWNiGJgq9DJ90NiObU7FDrJ6ex/r+cndeO3Fqypp9oAXSL
5paZTO/L1w1RVVLRe8+nP182ZoC91RoJZ+4akHpTSRMr4o/fjAdOhsUEcu9bIwmXPyzj2RJHQzyr
6ngL2vasFh2BgOo+JDq7CYLWC/t+IQT9IRDxRpqd5VZ5F27shCMr8/tsaRNCeNJkrbl91z/200SJ
T6W5s+Ii8gbL4EwsFMtruohc3rb6ThU1Iv8xE6tab2GkB+2uQGRMrO1QLbpwenHMSMfdVDxVVmsv
ldzHbDUhntEujppRPPjyvrDXPNSXHq1Us9QJrNy0mj+6pRyfo5CwBUWQgzv1d3R56jZzZL0WuRG7
2dw+NpF+f9DapQuHylWAjgpZvY0BJp9qRCJhEbmiohutNe1cmPMTrK9rIYY16u1vopQ/xVwKtwds
pIS/qbNWokkMl05DO2uU+gLALzyaVgtDC0vPDjlkIq4zWhG31Gbi6VLrbDiRtuFb8qYx/YpnsvGG
aaMbARnJOE6296qu137pNjRYblUViacVDGolESOypYHK4/MUyRXclxfRZtS5dPq2O3IfVLHsWysh
T659HNVwlyLyqUvzUzM0zEz5RDFZyN0oTffp7FzavFE2kWi3VsFRoSvlVSFBzatrmbq+jeuspahe
Fxo/Jn/8IX3pP6hTeZxleipkcnD08lQKcTaFdi27ydnWIntXx+6gEv6bjXDMOnThqwIO4N5xaoLc
ZHEqam5dJh61Br2qos9vkaksdX2+NlOSM5aaq/TeGFq0abn6FvQWwohpuBVOex+woN0Vd7c0anI2
naLBX/iKs5VRfTBSQilb+0MpjFOnCLJsm4RE2OIt7Olworn1Gg3FKIcMfdii8KNlN2Jg3hhA/e1B
T529HeGRavLxq7Mn1SZ2VXX6mIpxNYBfEYx6iPNyZ+kZX0F+KzJnNUZEnCYEAGjKq1LL16LmhKij
xg0yXG/taNcSz8nu7a2zgre5jz4MPT52frgJ/WFY2DlbB18ZT+CCTwP1HR/05qlIhUdp4iyrvpWZ
FGfenZ5FBE6mZTssmmbiQJ1Y0Pj+fE1m65bVoJY9JtxKch0w3CDncMV7W3Dvp6XakSiYZ7e2yX/o
U3y0CZCNR7m30+in2Yit3/T7SCHAFNtDnI2zYdeWMvOUqLaWJIlgr6m/9gFLVCWPD6Xq7IWSffhK
R7QaC5G4X6vES0YTzrnSPxdDfJSW2IFOb0O1eS59R7kH8pkLTZPqymqSfZBa10Q1SxezxauiDrA2
Y9wQDMFLP/rd64iXhTsCQ6Xp9OCETMxx9zmPybFosnc/xL44crZRMl+NYZxp6NsnfF9OrT9ulan6
MaW4u6uZcbDCfGdr5rwwmrKmJJW+q8h7c1yx8jRV9SXCNeXsAPrT9AsMinA2N3vcrHKD9WWuNJ6l
c3KUPq7SsQBSHI3n3pwYx8IUm942+Ag0ZkqlBYcJ9Aar9CkKL0HRtN48hJjpFsqhmfCuwErjlEXR
m9kP71peeaOqv+sajhrCFgNt7bjVYgeFuN3umrFY1oXGxeZya4TkEkthX8sMsDosop8BOZYGoDUI
yKrtsRuemcCCaLrE1EeEDbiQJCpr3cwLZn0BLTN01SojJpgUcdPHSHjMw4WjpmchyPOc+mc7Us5G
TfApkbOrWjH2w1QsiT0+aZO/4sg6WzpDi5kWX3owFts8k9uSMu+q1E9BNMIo2ZSPxi2H4MC3fO0C
7aCyBV/WMllMvpghmIZLu/A3qhaeIlmeaLeWQS7URZbVa1/L8FlFgtEUNIJ58hhmZJKbxjGQ+qvi
i8fKUXo31YjX7vtdL4IHMwjIYMhpudJpl8npjeNyo6j+qupufXwG4kZmWCXrsKbrz6WyZdlD0277
8UFWxa4SwclJ7NtUs64mFjkheDUbE49c5UXYaNtMwb1CpVRIpencXuu2YUOlQovmhqFy8PXupLB5
shsZuaOwPMZOknnzD+xDpyVV/GM2xD5xmIUmq95kM+M1SdGm2LfWtEhsn6JH2nbvNrI762g33Mp0
VrJrFo6gCVVdAwOXkK7OzYu9mV7bxGsn4ou199h+88kNCS3KttlrS1XhncbGQK7qQWMP3JRPo1rV
29bg/5A6CRzOStuGkT1e9EnTQJRazzQaVGaR9UYveZCFZe7RExGFkrWtF7DyaioSVYuSoIo2nBP+
ybyU4AWHsXFWcR6+91KuAx0rc6X9iFQC4Wz/s+oc2536+VGzphN373WojXhLW75Qu+lH3w3ORq+c
+QJfkWC3Kf6C0dHiDpzViwjHrLWo1Y8Gc2rRqxyf+ibNxk2owD61tK8mjHAOH6RXzc1r3vd4WPbz
i+ZED6y1UM1BCF4G8KFF2h7TZpJrwJJXbVaKxRyXkKGzPFokPUiZHkTOJSsbbccryQSsijsJAyQE
xfhDFAc1NsOycsckPicq9LlJtyI30Zj6Wj53WUX7sBdioVRDvLx7OAwd9bmJ4kNX2dGySKtP4Uww
HmSPB1L3MCZDt/DLtHM1OZ/1PnsfMPwkkhgmEIypXT4IHN2tRRHG10ZUAzbe4bhMY2yE/dCaPOrt
vIxRSnlDNeCTbFBlunRYMVHBLWp4Pkbef0b1SJrFaPvruOuPZdBcyr7IXSdT5DWq1Z631umWvIEH
1syFq8fWtbEDimnO3w5zh+nHgYDGwWHeR6cxqR5NIwaO6MF01arzxNBpOCrDOLDb/RCXbzHwzTLM
IHekmrW30uHLMPmgW99kWG1e6P4IhEi2mj10K78xrZtvN2TklofaMm7ZWKyJ98r4zIaVFesYco83
DZXMIsiN52QKb2GUXfUaZ5U4xfLPUny3akWx6OZ5w1HGLmICV5pG4c5deayLATMkvMRbcmlYDbuG
3Z87vktINfXjMIjXJK/OZcT4Pk8Sf+k2oBGx8FAPfPmSmsqpQGyNlVJ2kwPRM0rjvJXgpFoaPus6
xvFqbGGwxBNTp2An7sCGHVqKS2u1LYJuo0657qq+8V6YHOVEO5pMuAYhHf22yqoregVP60nkMRsG
bLk3JXgwE/xYmtvqDgKMYjoMBa+gqOSyroZbEyakbugYlOtmUS+Kft4MAt/wQX9Q++JWd02z4jTB
QTXiaKlIGugTH9f5FhfN2CcVWBqvZRP/HHqGpgCDjIwqtNSZN+3AeqWaHXGX+NG3OV1mb37nDobB
YgIdyqd4G4bhyep9RqWGcnsvziPejnFzTGQ3Hyy7C5hf5nkxmMPIr07OgV5sLHoXN7D0R8OKrthx
HWoM+0uBoRbL+WxZz6JaJiLmuwLQWWe5M8L6EVuqxs+oLneZoZZuYJMsU8YrtUlWfTzpHjDtUfTd
c5nfg7gDzqF+31XNpeqdt8jJ45Nt2xdkbwQrSwpDrrxEWnGOWHJwJ1Gwq6HfLUd/6JdNaXq+01wt
ZgigrcWc618hXloQuB6EGf9shf8Yjh0G5QO56OwN3WxgGYXB8dEnxx5gljlBV+9J7E68BN78dnRg
4RrTMD0oNiw6t06sAwXpihek1aOuZeO6TjuADBzD24Tg41m7DbWdek3ZX/rSfDLVGC/5MdzL2fh0
ZtC6Kqvf1IbuMinskxqBMM51sxfonaOAl1qtyzMuUpB9omJTOxqQve+1vbYrDIOQgm6jZ6Xnhwaw
piP28/0tRRM4rwSHJK5m6zKBv1KqhVcpzbuR5E++bgUeXnG9q0s5bWkD/A0pufUWHP3bUsdkpUb2
d9pl3tTz9gyZV4SQuwZ9FeOzxuMa9og+zroNyzEIM9iyjbk3AibdRlYvIGPM1WNBEnXPdiuOW7dV
WtYBZXbiYRK8wQNw66npN53ZYC7YBoQuBP0urft5PfYmyHPTHOswYLYMrEMwNg9jONyYzcdD07Rv
Pn3zOoh5Vr10drGBzeqgPVDy3holwyLCfLVK69C3TnBf8J35USl9U3MpTMIj2hIguNJS0Mc8epwM
ZxXFDuCH6dWh/ZXU1mo0pmsiJto5A3KdkYLX27jMOfO5Kv0LfDq4CxEcgtIX32UVghkG1yHRTo2p
Rxt7qi59bD5lk9g3jp8fcmt4+k9p1QITGp+sNmOQvgaZrS1CO77CByHJV6XUUPhmrxez7iZdxXa8
Ya9TAXexkVkaZraKuyg/hMK6JeZ80guxJjWVF9VQoo01ikc6FFILne46drjQa2Ww1Cr+PHCskx3Z
lZdm6n64b3Zl5C+HERO7Sb9BFfWkXV9Vu8cEz+gyjPUFQR+BZgH8GKDho330s+wQ9BRO37+vVGZi
tjQyU5LoXAnb0+J8O2T9IYFCsQgs7YXt089pML5NxsksTcJlPJDKNPrpthkICwnZwSVKwZgsyA5v
zKhfpCl5C2FWkRuSWz8iWz9ron4GEN8o4C9VQoi5EYGtk1gws1RcytIEEhF19CzSZtFo0S3NGior
lEwj5aichLPQgvYhMCSC2DQgVMR8zEt1Bdr6Viv2ulTTXTFQX/06u1ldsBvskGCS+1EPMr9vM5oM
mFVb+ArAAWAucZ5+CxpFfYi9NsFOwsdye6JFq3v9k1hS4IYWmiiUKyt8NwromH3Q5bxm9mcc2p8m
d7Kf+xvY8ysD8ofeaZFLYOBaM8THNBJOxUDmVmX6xVH1bo7jauIhdZFgZmrJliIe/GhEdAgIM6h4
8/Tm9LnyPmQD4eel/k1X3p4ndcLVshiYdkVNtn2X25tIndm16MGQAE4qn4grkZJB72f30LzOpnlR
/Zjj1LG9riFYoLPqZ8ps4dp11bmGgbNfNiikOejDV5F3187XnhWtfKuL5DbrTH7s3Rc1+wqzqZxl
WuQkoQK+lZlntsqTWbb7BO/AfDQefT87VU68o8KWbhjQs4SiOkcp9F01rbdKZNzKzNzp+vBq1j46
ReY3F2XtskiALJtM6xjD+ivH47j2C+sW++lagCVWxiDO9pR4eWHs4ZguayViOCmbDY3RhiZz5p/j
k4VWZbvG99/LOEwXGrfcTexqG+XWqUhABAbzo2UnazbDDm7Yeyf3eVFBVNZUzKTm6agng++pc/7M
cGe4fTJ9ic4uXCRiX1INUX4hsPSwBQKNMQ1ObfHSw0FbmInZL7oaLWvYQHCYpqXJ6rUCQU7a8iXJ
Jg/15Lr05/XsB6d2ko9xzsZFpvFTFbLOL4bwMlRcWY2fLBr1yuyWIm6e03j6tjplX3KQ1fO8j3z5
roEH52P8EQIkKQqIqFCafTCBHAzFro5Q6ubJTgmb5eQ4X1kOajBX5gbj090wt7s8ZdqZOM8XpT19
5v146Mg1ivKURJyy/yxAAQe7JL7Dmu91wHrV7PjmgwoYZPlAsdgazniDcgi83Aj+q9kVSBfQrNY9
Aw9SIsu3wkg3fQuvDsNqFi4WyV6yJNFubvcMNDS9UVouY8X8ypI8XyZ6RvIr5vfOlO85qrZsghaq
Xj06g3ILBhXN4jxsrIhMmvuCyjTCH0lnbqNBriBJsR/prZcJjMXluz+UIjw39rSjLV/reox3tWyf
tLL4ISLjI3WmQ5Pcl1hIRpdSsK7MrGLHHuDMWt5yg1r8UOrqTdT1a9+2jzQr1bZJ2Fc1LcGqEVO+
a6fmhmUPKSTWEiz5bVIG6A/6OrHy/WQND23HFl7LQHyteBMN8663CTECfajcmfLBSj3Yz+2wTQvR
e302Nxgyc/AZ8Tq09M86T7pFQkYAFJIr6D7onMDbPtP2dlgH25YVSaGGG392Vv4Aj81pH4o+uJmV
sx7ZUZR+815L5QFNjNfeLVXHdCWcfo2bDMvA+2oHV1RS48yGBVBxqJ2MsSekzfaHhq1CXJ9yvw5X
AhPVda2zme1sgvCEoewDEyVs5W8DCWbTZES/FEm/7qT5aesAa22iv5X6vM9azjNNKgcnJFjO6JaE
Cl87qVUbv86vY61s9YQ5PaMPnjR7NRb991CDXfvqvAn8FPbD+GqxAI3lwBhEQtdgv8d+tu7abq82
mjflyqXvSQPKQ+0tz6vtWGTP42Dss1RlZalCnDaaLwIrLnVWHgq/udyd/8ikVt4iNrjQC7yyUK+1
DdARpbWr5WzSRyJf7IiRvASmUatjP6RvQG/7sUpfGzXYJn2/NTOxqTRie/pJW9dje1TzbtMHYuX7
8doEL0PkwGwLkjqWBHrR5aQB4V0kIqbDOQ3JQhzwm5XWtBr7QbhOrj7P6rSuUoa7JABQlzLIlpE/
LvuI7y6y7YfJyrqFAA7DQRQTdh/31o0MYIzwV5OjNOwv2NSeVpYGvo1ssWcr3qOtYLBsJSMLbDV9
rMg2nTdGn2wHzX6cu0JxNTVkO6KKY6yz+9O7lrSwSeaXXqFJTDieta66VEN1E+hC5ym5ASilbqXg
d6l0xtGM1ddyZoKoYJ2o8iMoaD3yFNR3aOcfBSYJXCE41ryvLqxyGiizI4tIJHjP2f1HPvdLZdRP
2iw+OsMkrVN7jFvlZykI+CHCKZz+g+eIHzNEDqIPgrdMxiAlFZZD9cgOLHDADJN2cKdiek1jotRy
ZGYLqRd8SU1sLnqRHRvD2MlueJTz4I2t3HQ979OQDlfTbBddJ29dj/ihKGegeWetsF0u2oxNGt19
Cr9ZD6pVPg89cujuCiZBLx88h+wn1AjSREkOUCDm17Sov9SaxPMpoutxOv0Grg5WlQF5R0m9rBz7
ImS4qZNJLmJpBXwMDFC0qMRSleW3bxkXRWCmVOoHffD5EPWMNWSQg7/6txI+yop17TM99s40+6d4
KC6Vrl001A8jJA3TDOLFkAM6cF5fVNmSOEc+bVbtsKM+WqWZ8Vy7G16VT7KlHmW8UhrsLsRwC+w4
FkADa1/a+yAZILgkwnNkf9KC6tmQwUPW0QlpNcWlI20AVk1fIdJRny2twpQhySJi77D4oY/0ulx9
YLO3tJLmNW61lWLn5prYci9WQDOVBIaTRWCoUSqQVHwqe9CYkOyMl8IAKm1Gp3YZgS5IY0xAvAn7
oJh76qvDuEiNgVjYKgWr1x/4i6ciGj60rmvum5CnKLaTpaiMQwvcnRr5UQwt625tIE6sqJGtpgGm
1M1hUG17EZgMn4XjvzpxjPzPhmcx9A9DaBzjBH2/iDepLQ5sFZ90tnOupc5wTlq+ExYpAwclri5A
aQE7XDvJr0EzslEemO+l0q5LVT6wTXm3bGBiWmA4Piyi6ayjRSnDEj5T8hLiP7zQdLA67vlRa63t
VGjr2bBygJgREl6LQUOWv03ZzJLVWWfTHMPqgN01moY7xfmHMk4f2cREko8I7GszW8+z/4Uhdw3z
YYhgsxBoZuU/dTMZ3EoWRH5PgePGFtv9qRn3eWeve5XcvcrHR7CuLGUdDAqpppMx8qWSMpNn+aJt
GtCG1jq2vSIAidnjJomyc6DPw9sIrooFQ6rsSoJdw+lhCmdj4cQkLOZ2m7u4ByRLYyZIDW1nA5V5
mr3ZgSQVh8AhY1FfIjM4ZaZJO9nuIkteErvcRH2764PhwTTaS8VuPSEJiGLSvKcFsbg5dOhxGdeS
1K1sL0W00bLkW/WxPbvv97rmSY2rjQ590rKb0Iuz8kG2M3tsA+J9pfcPwKVftuz3QZCtRRV7eew/
cPI/hU52yjHmWCLhvWJAutDaCPMeUyLvapI1W+adnQNQmE37mAX1NrJ63uC5euHv1Qsjq78wvkjW
ZYHDQqh8AYq/VlblSQsQ0syYZGYlPaYjrx2bUHCrpGLZeWdYRdUh0cVjqdpfjpVBUSihdIUGNHAV
qNGW7XsR8cNNiOFFTHiktFAp2FDGe6W/iol1/jDAASmr6Fsvx6NtPlpghzBUxt2YzvxoUW1my/Sy
Ef2ZltxP52Y4FXMLblvUjttb3cE2osMU+F964w9eGSbhorCqs+LLrT8kzwhDLhU0OQzgH43cXnVQ
KYiSQ5htDOtcN9xOh7uVGmIVZfo3C4t1bli8I85ybMZjkdUVi31iqdNw5Dk0G18YL5w910qCixf1
S1uTzpmSBwPWmFAS4PM8Ci08mLO1E0k/LYPWfuHI0BYIuYtlEQevUZgrbtE0N2EaB1qceZPrHJ8S
oyqZ+T+Sen4ouuCLg/LCBJEukqneyUB/LdOaNrjFkj/bAaGfmio5VC1gtJRRAfU1kXtFMMwlQgKS
Rm9+g9xktjyEQMdsGt/1aF4aI7yvLvV5DXB7DlA8UPLlNrDJdfZ9/yVMhqs/5j/7LF3oCqnGM+nF
Axnkcf/TMDm/RU7KJKjLiwHXFoYFSyxZ2GjswCKJ80wqfa+lKsepClFHXZiW3JhRee5yZWuk2hY6
5tLRtUc/SUiQrFsVfh3PmW/yyHxFYCC3xspEDu9rvgWx+ljK7jsNjXcrHddtUPtuo2oE/4q8WKhT
cdYrmiw9fas7557klZ6SCKZtk7Hgh5SQ7Cy8RJZBCJkpzCMSr+P5krT2aXKYvAczJm1c6XboA1mf
QomcU4xlOkXfZpnh5VnLIJn2B0vjvOP4/a6ltgvafF9D6tFYXEA+2xR69VUXrXQzHmbFMr1OrBQC
R8b62zJo14Q901JqSCsDaXt51a1ntYIQnJPaTUL6gBQwB1RY1HOxTR1to5fOtgugDrTdizNqmwy3
kkWTEn8eMnBlXbTo+ulNq8fDnOZbPVI8R7A2zzP7FCQ0juY8YhdR3BH65EvVjFVEoEEmeWhm+NzK
/iVQmUrTaumwpaNOrUu72PZ1vQtm9c0pCNKsZvsph/ERJM6HYjHhdSNEofSYQ5guDcEvcaxd16dP
SmIsGfbWJjGLjnCIQcDMZmzim1bZLEEtH8y0DNb6PNOX4WS/QeILhS0i9ZUPUGmbZX3nXinw2mGX
bGOjrBblaAfL0g7OWpLt8WfY5fpQezYMHNiBxDtFJEa2RbMvpmTdGXfA3VZ+muyhtYIFrQBwdsgm
SBxYeHoqgOIsqwVa0F5kzYcWddq8yMvcXjiVjC/UcotyT21RVRBXWQYkaEr44coolvWIU46R8NGE
Oe0JFPoXe4JSkTSEbXfSczLyOCYRTi6egSstGk+C7XoXRpCmRHIYdd/rR4fFztT84FwwFkQ6vKQV
5EaZjSYspcLZpiVARtha1qZyoHw2wXiJnHAdmvNnEpWEyvZxc6tjCCaEruW7sYRhkg09mdXxELB9
RYkKrdHcj23wFpvpTlfbDBWxfEg7EWy6fFzZZXTDvd+bqvzV1KrGHWt7iy3RAJcV2enQGZuY3xkb
FuA25rQwSeZI5VPTLlHWrB0xnbN5BKFyaFA6m1nBXs/x/C2ikMj2WnkIMdGhkFj1bmjFOc36F2yn
TojGfebL4N22dbGS2vQKjEZKKPT1Iep2aXmHBZzHCDkD7RdUxsLRTvIOAw1qsTFl94l8IyCR3fqk
7B+V2rw4A+sTkLKbgRrASv3Ijem6UD36TBUlnvY+XH7f52awHHJZnblST/ZpWZxs5hx7ICM3KmjT
mWKQbJJLh10bHuNz/phVbHImaUE1q5RngGTb7Qj+TocEBnJ0Egl5pa02HRkcNk3LS2/5kB0tE57E
VPV4sxQfqpYcx8LYjIb5s0S/s0y74aJ1uDHYCcaqfhu8JEb2CA9jCxr2bUUIMiZORYFc25VqTM6q
353u5MFFpsm3TBSHsGqShVkMGR0twKVND2MFTr7+s9zkN+I+zSScDVa/bt/92P4taCEThXMpLaon
34EnTbqLzvcVfxbK15+v8xtFEKFRDqoZgxzG/zL0UodYa4ZAv6vun7rhZrMF7+O/ZvP8RhCkobTU
dVPFrwLXj3//GtlbU2B3fvF0t1qYl5jJJ/vpafxM9+NCXXSPw0OJaxiU8XDw/ua68Ntf+I9r/6J6
toZSt6lMqHYi/7EM/Y+sIwq7b3z9L2LF3z0yyHkaTl6YDf6XMVDFykKzgxaRpLWl+arECJntnZPl
L8LV3/4g2zINnhmG7vb9z/+hfJN1pLcoJ5qnVMKKM886+w8l/Yug6ncXse+R6BZ2Ryhkf5HXqVU5
alYzdk/FPdw7f+zVeqUa/3vtm4Z8FX2npiPdcn55yWWiNbHaxtXTpKOhGLWAEDPfWsuYkHL6UrLN
47/8rN/pxP55xfuf/+PeFUpszF2KlCmfISFSLPq/ad1/c+MwzQFuv7vnYOn1y40LiznODaxdn7KO
jSsLXbt2DiIK/hI189vLmFjo/B+Dsl9uHTs7jhThYwGUcEr33aqmQxiZBP9cHn7zTlP3NHxNsZpR
eB/+fb/SuZipDnZJ3MTXPP6s53oti88pqb0/X+d3ctt/Xkj/xdd7Ngui9EynxBhh8Lqb9cLG+Qq0
Ux3rDUb4R8eD1rUKN85zecVXqUMk8pNe7m/pi9q9GvwiXfzXv+OXSoXdhE57K8qneumvzed4iWcj
diTlD/unuk+InmnxxAeJomZtm3NrexyNmBlof/ky/nLf9V+KlhplWVdadf8k6p3TY2UmHgXknM76
/7AGkP/6wb+8SGYZsGuLgorSbF9HUrF8F4dqaxWvjIv17uNKd2I6O2OBv/jbp/JfHuCcO/+69q9f
o2l0eudzs61zJ7zq1CzgunqGO0MP+ypPrAz+bwj1/9O4+jcFANW/qWi4/0tsZn75PHXHKGJY/uVT
2y3svlwYbbj486t8/y/8+gZBiDd1Syo2Bgf3L/cfJUZGemnL3OieWpwWRWYASYGFoPpsq2TZkSb0
58v9x/31T9e7v0r/uN6Ec0keD0hfcQ05tQd1ORiu8caW3PNfm8u0wS74z1f83buJwwVxdAbeiERb
//uCWWcUEWA8FU6yfdPCF01R9r36akDL+POV1N8obtmTcpxixqhwvV/upeJEEuISLNZ0K1dy7y+h
q62LS7ir/veKZWxJVDwPcT82uN6/f1Og9C1MSqV6ornzxvBzdBy41cRfS+x4MPablb/5Cyj3T/iX
58YPoqZyRnDpX9+TGGH7qEMxeKoTwrZbxiBSBEcYfxrb37pjqMr1Qr8WTa6sqxxZRtOr01LrE3VT
+FDsxhlvm6mD96f7NzPODpnWXNlD+g1CmsxnI87MAc8gZ3us/ZQObX4HrwrzefNljthEW93jFNvw
DQ1fLE0lIntuZqKZgh6Vml1swDCAd+P5qAeBv/YH5VAk7aVA1rNC8qJ4M+Ydq0YasHpjNbkUjh26
KRuIrOnaY9uOyRkr1c6FLRZs/BGGVyVpu1VYz6kN16nUNyoctgWgYwPDTAOOcszwNmlSuDbQvzsR
1f2Qcl92iJtMrnSnAxUVxkZa4hynbAoWiRFCZ4hiBiSHvZWSjb4blPXgxtUA/hMVqG+mhh3oHQAT
jj8vplSVJzmp2ikUOrxH/i0raZTaxQxH26tMIl74ql+CYZ69PAg+AAhV5KnorBJqMtb9JTfUxCd5
EVZdAnkgjXYitayl3aCob5KlmibAbBpaRKw/HqzCN5mHAtXL1P65n/Rxo+jDsbPi5xq5kDcaESyS
MTDQ/af+Oa/Q4PC+1Ktg7HYYXq0jmaCcqhlTK70MAXunZhmjFVqaRjIu5BTG3qTxv4x65EAyAogo
DqZRSj5/z37GQkSwGWg0CP9dCAGRQNov4ONmYdvYR2mQoc9m7n9XmTZ7USbBoLRxT+qavooiZDOd
xrpqmj9tbWR/LUvkyQ2iQpBf/4D5wgnr7rcQcdlYidfeR81bmimGUCnmkeSR3zr9PpSZ0nZzv7mT
YBP7ajZ6uiz/h7T3WHJbWbq2rwgR8GZKEHTt1FKzZSaIloP3Hlf/P9Ab3xGJxk+cvc9Ek45QsgpV
WWlWrlVrp1CTkKb1SbQNGnZAngLH7JSTaME2Y/U19Ydi3JiSvy9+RxB2BX5p3kVMymxkQUtAyAvB
LvNE8TjEgQQGSRV3Yu6pr5VFrUgnbKEAzAHdMKo6QrDmuVvN9OM7vfQ/99og7nLE7qlh9twh0EXg
DoBGDTKpqmY22V2pA4J2DY5nmVBQratQZiYy/WXkkUg3z08cKdIffZMq7orLW/CuMKDJUCToBJHv
qHqoZDBR2VfFmYk2Q3WUXeR4DqUL0O1bH82RctPvs6fmYKwpSCy8jFAQiwrzGnTQIGy6doGipKSR
68XZnwiM4VjZVu3ml/VxekmKoxQxv7fxVwgFF21CKmNAaQ/LrjyLtsyqSFyDeXmklUAONv1vS6x+
3t7Qhed4IpnUFIl25cQ0dL0sIQxNGv1CdiaQBSfCiB6HMX1KivQDSKZvvAkfbhtcWtOFQW0WyfqS
JYHc9fNz1ht2lb5F9Hr+NwuzXRuzUmwgneBLAa3tBuBx7fNtC++YConMkLeVJZkXnsx9fhiE3q+H
lGrHWd0jWXpMTkwPON1+CtHA+h3CnWBbD9oeBiBnPFVHmhXgK/b1Q3dYo3Cfjt3smbz6JbPwpjKr
UvUMn0JITYKTo9YddtvCON1e8AIxm2ZSGzYsEXZs/V2i43daRk0HCs/oVaZPY4v1bpczb+sUW+L9
ZEstHPSEDV0DRBxrtHBLR+bC+Dz5EXPmMILJeKx/1NRvcfzj9uqW9pAwChM6XoVs/voOiBaMemlW
R2eBITdA4qZxkN21ssRSIMpwzV8rUxHoIhDVDCO3PF2JzhoSZQ5Vng2dE6aA7NG0hT3DVrs1Tfel
bO3K5OxyG56ausxJEc3/oMdDV+kg79WT6oyQcW3aTenEj2CzKE8+SafsKN/D635cCx3fyShNd+Xv
umH3u163CtRQiOVwcpzhS3oP3ttJHnUbeo0nfzsdn/RRegXWle/Xzs1CWe3K8swRTESCauZiORIh
FRnUxzZUnxSNno1BvzQZpS2aJN9vn6Xlm/Kfz4zm/PVyh1wUjdT0MzJkaSdt6f/Z4ttwztD/qbY9
7ZkNCtgH5nCc24YXL8mF3VmIHo2aHg5+lp3TfPjka9kDEeZKFvBOE/3/PiVCiRAV8hLqs4sSelkW
9RZHuIZ5RdAAzoPR+BVq4lY1/XDDKwaRAlFgIyWE6MWnIIBUc2S86fZSV3/H7CqJqab2MmOpqNxL
uzrfwCT8wXKsZ33XUIs4/1M+6fmyZ9coY64zj/MkOwN335Ac70NrjVBfmv6PuR+nnCgafyjaUS++
PjZMRpR6BGjzbCTUSzxQLtt2UF+HkWmC3BNfBlBW3pgh2A4UsVALczu4DM+lkUpXYMiPyGzrdlVr
TxbCx5soG+i/VE+mUKr/4nWlUM3vRP4U0rtZHAR9QAw0qkjPcnTIhJ9l8PP2x13aCID8GtKHqNUj
L3C9EXKllJ3mFeE5KUcAUtVn6B8VIPqjQIUANJ7WMuOeGcpJ9aru3xwslVSaRJfSizbPcwl/PMXy
E1gmTzkpdbGHAAZJ0A2CvI54aKSVO7sQzJpUQabuAoTHFBCv1wpkLFGD0orPqlTRw/raatKhD39b
YMpvb+r0H81PF5Tl8ASiYCOJ83aJmslxkQwMrGVhffAS8agBdq2YLrltZtHXX9qZnNTFG+c3SEFn
OsToVW4Xv/Ojd6g21d57dg0nPTQ/4tfinub6Lj51kh2ted7F3bxY5Gw3gf6YpRGKEdUQ92ROAMWN
YJO1xxtGD7bqAfWMrfHifVoT4l56ZjTCZ7rSCByhsXC9aPposZlPmUHoxadQAJxDDthU9HJkzalw
GXX8b87NhcXZGxNVSaYLeOOzBSBYlL55YrarKZBI/spllBcqTIhv/F3b7FUponpoGUHLkN8YCHDH
F1hxqr30ohzUN7iet9VWeO4Du/oAUgBNd4bh1krOy1/17y+YHSkmKQZZZ8b6HBulraTETfJHC8ye
9y848q6WOjs+GkWGXGnH6Nwo8UOmS9+ZpVlpr7wTFp9eksvtnEXrcql4ra4NjJ3b0Ok8Ng/1geHo
7XDP6MlK7rhsi0TZZOxb1qG+vD6WZTNaoZDD3+of8yPTySf3UByBrdn/hULudODe+ReKw3C2U6oT
/wRFF/de7iATtzwvOitPInlxtU8eBHRqkQC9S3ZrJ2Ix+5qKqyLBtKbDMnO9stAz09ws1fScMuhu
D4EFCCgwQbVq5n2mQ1ETV/RARtF0eiHctmnmHcPceM0zJsYMsIdZCiIkSh40F/itmzGhq8iNjfz1
vjOFFyTEP8ETvKXK8zKU5qMAedkmHPO1s7Dgky0LwTvI7qWJ+X720OW9AQQ4Gv0/BQVhA/i53VWw
vu2LLbLlGwuYaw+y798UFbBr0FmkrKBwHq93z2fE0bCiKDkLAyOiUXk36MnH2+/AdCdnxwElbXVq
8tLtfccEKQq+OIhimpyZMbcjQPLADW5bWPAKWIDX19BJfylLXy+iCgGmCpXqn0XAkIMe7UTqjN23
VNePtw0tLkX780hThoa189oQM7FhzDBodEYmfOuHGvXhtdhv8SBYE8cyI+sEH7O1FIEF3igyonOn
AOzo3aewzHe1360ULRYT0MtrM4uaGy0aQAjjEJB6BNuy0Q7uB2AgtlFQNcv/C7ewsHfENn/v6Wxh
qRlnYgsY/GylrW3632Jp7Q6tWLBmuWURx2NU1l561j75MvrDzT7ZE/4W8B7ru95xN/+FPt+azdlz
35i+noeNlp2DV1qg+Lqp2lPwDjbbYTupu8krt2kxN7jYR2v23KO3mgemIBNVneLjg4osYPctena/
ykfrm7a3gFbb6oHygf3MKN3t479UHiQMBrQxaelQG7k+/vReOv5qpOe+SRncq/dVFX0UKuFVCIcT
M2sr5pZanoht/cfe/IMKcYEGamymZxjetvppeMt3/eFHD0Z1I2+BXh7XagSLuaRm8EQqDOVJujVb
oe5rQedNFhGnobCF37f9HYNEyPWhunq8vZ0r1hCcu97P2B3iDBpcnq57gGgylRjLnroT25KHeV0Y
cPGsEpL+oYCWgP9em2NgNhE0iRtYuy18TdSqh7fbK1pwXqb218KfFuXFyy955thqfkmUASPjEPwQ
NAY4tDW9yKV16JTYJ2UYkam+2Z1TJHoTgRRkDPdCZCfs26Fzbq9DWloIzteY2OLx6vOtSkFH64LB
VqX32rDj49DMcSBa3XDIGS5JH4E1fy33zUpNZeEhw+fzhim8yBq9q+svZKSeWVeez/Fzo70Q6i9m
03+k2PmUjms6TNPHnr3KV6Zm/r8FtZl0OhPpZnKn5MeYQX61Ohphvm3lz4Fg2IzBrmzq4neT6OJq
uqHLiE9cr66iuevmGU3cdqfsrN1wdj8Uv8wtU50O/hm++O/qirNcszj9/eI8ZlCskrSQGo2S3k9c
Asqmharh9rrWjExn6cJIFFVVWBlhela76s4dmGgr+hVPseR49Yudm2UKmso0qxXGKbxU8PREJZMj
afzd0Js3zu9PIp81ZeO1Nc0OoiyEpd8XZnIucsZG1c6ARgTW09sbt5hPchRAEci09sF/Xe9c2PlG
J8Ou8AdOE99Hb9GrC8HWlJ8ADLaFMwRnjDe99m+1HW2ZOd3e/gGLt5xaC0B+ypfvBG/ToZFVX9YT
cKM5PKgaTL5PdbkCPlvcygsj8vUidW9oqQET/oKnt8eJdMtUVtzV4jqQuWZs0kAeeh7EI2VU972v
sg5mORUYQjIUMCmprXyvRa84OUMiYFnG/84ucG/E5iCCLyBJgcbwWNgeukdH75jfgYa3pydylHZr
LYMln2hQhOO9QiqQAP96/zxt0CUAxMlZFCBIZqRRkXcKAvCiuL99GpYumTGdBNmi5Ecmdm0ok6Ks
pGiTnNVa/aTEyQcIOjp76OVTk435JqeourttceG7WYpo0ThU+AcRnGuLjKVaaaEw+0T6xCCNtNe7
FraoNdHtNTOzE4hwDx+t9oJzGnzTaGWZSsAcwu//bS2zs6FZZh3LMpVg1RV3cfLsS2gkaf+i7361
Y9Nlu/C1DD+5VpTzhCCx1UJRhxBd9xD9El7NT91W+J1to08QHNxe2VKqhGgGqthUF0zSzNnS4Fsn
+4+D5AykY3JO4c79SWe8f9ZOELqd0/1a8XLhJFpYYqVA7whEpw96scoS+oZBGNLoHBTCyR31310X
vbhG/LXIvEfJwIfcXuHSAaGXi44z8o8wtM3OYdcMsCyEVJ5RqrFd3zpEvbLV0Gv7p2boqDLfasiE
aBRIZ/EnvOMwpgD5ORvQR/TToENV2dME8G0zC0C4yQ51dLZQfi8rVYDlYe7ZCM/Q+GXWl4qZWVNs
nBDyMM9TYBtow8cCpTW4PfM129Ndug6rJttsojr1j0199um8wYyjpA6is5wIcKaEZehUofexgNEM
qknpocv1HY2fHfSfByNKCUq0UN90o7Hy6rwP765/x+RVL46QAc6N4ZwwApMAyOxUHybVePFQrSDz
3j9umDGBNyIMZb0v9RV6WWWColKtaMPXPM++R2G+Jl6z8OxcG5mFqmpYwt6i6tOzE73lLxJJGVDj
j8KbtO8d/0797u3Gr7fP0Nq6Zkc1amId5nSO0BD/lqFPvzcgDlvZu8VPxMAKsNcp0Zi7FSZR81Ct
ZI4pCnP5rj0ERzr/+7UC6bQ7707khZmZy7RGSRw85oLOseoyP95CawjbpFR+lNzPfQBy0GrWLsF0
uG6ZnF2C0rTSqJ1WVm87R7pHtGGHVqidfXGPxba692zvR/Vd/Hj7k713YpySi3XOTjxkr65VNr13
DrOvEfhMLXgo+xXky5qNWYigCoh3kaCB2lB/C8qb39wjDrfijJe+F/EOsz9UM2l9zmzoAiFpJE6d
hzbZiPJDHg6gvT76YG0zxpbN0Lm9bwtVlmlc4a/B2fXKRbcbpHKYvtbUeNylO3erbsvvNY1Od6Mm
tnj452NGk0mDCir8MUCJZgdEgI6g8Ea8pCswjRx6L0Guf5asZuVzLd3iSzOzIwE3m5R2XRmeG2ih
POEU+9nKUV866ZcWZh+LTpQcBQIHIu5xSvVnDbKhrvnSaCu1zTU7s28U5EacCKWFO4fxoMu7bSJ8
D2DmysTzyml43+O7/jQzz8dHKf2sUUIirHbr3SmHScQ2PECTfbhtaWVJcxxXotfaaIAVPbcK+GxY
kzpmhEUFRhejXRkQWToHUyERpOFUMprX1M087tMyZk1xoe2hA93oCLzdXs1i0AEQVEE/GwU3kJDX
D25Q6oMYIxt1VsqDkEiM/1uOjFbBCBtzUh9SZtPl9GuuhtsVw1NwNne2yO8xn2Eyg6bMnxE1gfAc
JRYMR7v8CI3KEY663M6Oml3u/zn4ZQKfkvtNBSo6ILNIEfKqJPfQUzqb0tcg/t4nK19q0RlZAAtF
akRMus3Rd3XW5Soj6nyqe3efOAVsErb8En+e2ofyNt+Xna3UK1u45NWhqKdXD+LVYNTl+tOhiV4Y
Vklaa1ETLYavKvz1UhitnJA1KzNnZBZdNaQ63wmhvEcjmhh3q2PrCys+b83MzCMljRQFaJWEZw68
XbmhI8AdjrLRyqlbNqOZPFJIkorzTljmaoEmjABzJjfRHuHl6zbiT+NB3yI8YqcOBOeQu60qxi6F
11OrT2WWjxdSn3mnPEApC4LzEATCuJOdyJFgGfrY2hXzZUK3yT6vLHPZHv1yjfETKpaz3fTDRqlN
GXIbuDPHXfGx2Re2/HV4GhB02JV75upvG1zcVuuvvZmfH5TK0JVR5fhXp0KllwPbZrw2KbQUeFoX
RmabWPSRV7kpXUz4bGAxqZQPYuTBLQD9T66g31qhrEIZaXwMQql3bi9wyetf2J6LKpaQJriCLnLX
4u4o1N3TKEKuLGvBZ7ECNXLb2EKDRZfESQoVHVZwivNOAWV204dNLjxLnwa7PKY7qM8fzE+9MwFs
16qJ/z/WOJ50QESAY7N9BaHXWqmHtV7AE8PcCgGZXX3pHfl+OixrQZS0sJes7j/25t2WdAxUGm8c
TihVnJR0lvEHf1eArP1eOtMahSO8NPG+WnExCwURtpU3QAeIM421zW5FkwdBWKEhSiF/mlDXScem
jVWBfZsHjK5ECgtAMuzJTNYazMRbxvxtFRDvM4JaCM/ic3ovPLX3VCe+Q6wrOK0NYTraZa/jq3KO
+KT5WrNJXggeMG5IjHmIFnPks686uoKIDiBBpBdVCCqUz1U83HX8HqeE+g8f54/22MNJWPjx59po
fihKuUP+ayLQPVmq/LuBwaMW3VcriJ5TKsGOVftfPNX/DbkLoznt2yhUP3PGkm4f/oXq+rRr//nh
89mKaERIvhgC4vov45f6Pt/5T8bZ+wXni+AEdrft7psX80vspPthD/Wlcvw39oGEqhNVAkWl2SnJ
hjTTzE7jq+2zDbNFjnI4aozH/nI/CKCfhX0ON4Yj/LR+Np/X4d6Ll+PC+syT5paeu9qARLgFafVB
S627IqPwLhvC4xBbL7fXunhGLozNzkgrB0kZ9jUVit6Dld+RJe2fPwyMG/1nM/987It6Dtyn1Ao8
pKik4jn3Muh2zE2gvP2bZdAeRkUTvNG8j+C1fR1DA8TryjyxgWji6tzDwvvGMia4MDVAWC9nUfIA
S51KujQtA7JMejvqroUW9vYy/hQSZyHxlZXpc11sVlvQguzHHEfsRdFG09UHyIvg5e0DOGn75ofp
Vq9iozgBGkdbVyAhYCrY2wqefECPcQ/3M6IY6gdwsoqDRNmwyV3zzmhiCO8Vp2+VL2aUwYqRVeJH
NYMAqOqVI9y5+9hr7EaeaG4VqE9vL2rZ219s3bS1F4sKY6UPa6sLJrTgdJvkc1Kc0Qawe8ezIYxB
tkm3mdyEc3n/b0xPIP+pv0R9eRb1iwCvIBH0w7P6XA32lGRM5ZxE2ESIKtijU+9TGyWJo7nyIZeS
KvyuJTPdN02hzx8aT0EOD0VOuAVFZon0etP18XZUnqB0QzCR87kX6SML3j8PUmgJUn2nfkuzeu7y
qxLZObiVgrM86iJjutJjL0I5po3NZ3B0a4uc/OD8tEqkHirCcDTx5n7SrOIQcs4xAKnsHYTPKbRw
sJPCNLtXbOgWbfiD76KdKx+G1Qbokt+SiFWmd40xjjmniB7L8Kn6BfwrEJcUymddLldCsDULs6uo
hzWCbXUpvHChoB0NjVehD1demiVXDyAJmD6sKAwKzLwvwrtZrct9QJknCG3OE8kiA6AZk85qE3xY
uQzTw/HucwHAUpl9J9OfZ4tJIjMmnGchSNpx556su+psffac8rP2CBmDDerrWUI2Gnj52rDk4kG5
sDztw4UHcMORYCNvaAuJiN024SQVpjz6BchvkK2x0f+4vdTFfb2wN3vAxSyTPdebnlAX9vBXXC5q
a99yJv1u21k8Ixd2Zk91I8p6XHTsaDOJ78rnztjdNrC2kNkBSbokRlilh9pbALxTSVAaBYpu61X8
aiCw/j8ZM2agLsnoWx7rqVuBNCESqX72KxO+an2zvW1ncdeY36B7bFpMIc+cMorpvi+bZBtqqjj4
Zzh9/1cTU3Z8ceBkhMcDqG3pgjTyqS9cRLn1lZBjMbYHGvyfZSjXNobItypXovgyIoO97bfgUL/m
n8IvU0oxPkMgc2r77XAMT6691jFYzGMubc+cU6sKqalAoH3Of9RfpowN6aPv+ld1O+Ux2dMa3m/x
/l4sdfaCww7tox7JOY/73AmMh9AXPkfSnZu6dyEaN7ePx1Kkdbm2mbNQ3dAAweOiXVqG96kcNnZn
QaA4KtpKG2sxz7i0NHMTsMb1FVK8nJJn8zn5SCJEghF+9neR7R6Eb2RHBCjiJtjCpn9c7c6vXYOZ
8xilsQnznsAYUP1Pnms4pCwqCrc3c9HnX3y5mQPJMyg8moxMO89KtFJoJLxFEiybJpXrtrcpta0Y
XFnVPLW3dBhrK7mhqItArueh9w7/xu01rZzGPxMjF5fbC12jiZopPYSVP1O7jeAesyLee8ZzLVor
EdWfIObdq0kOKEMgwPzvvDYiQiWgZIAMzoVj0pE27uItE7+7eoOGuz0c0ZLZJFthO6691osb+dfu
fCM1w22Q/mIjq99wYNrVOf8OHTATFamj2OiV3K2RUS3G6dKFxZlf1owSpyJF9LaI1LM3oKOb4Dmx
hdfgXGy7LQp0sMTaa8Wn6QTe2N8/tamLr6k2qpgI0HzQ79d21b4+dDudmtNqKjC5/Ft2Zu66aZtB
UBsKsBP1mKhvfGnjOf83zFwz8X9YazgsjPdw70ygqkxKW9Y7cgUPkWXPN2lfj2O5qWCAnjIy5NZl
3/ZGJklUzz2mvtIhiz7exanOoIyOfq8XKvd9mj4yHPySCUkP92VRbNRWp3UGrZ0tjPU2SuHIVkP6
34FuBnbfNTIMmrK+T2QVAsm2XBnCWnTJgDuol2u0/edlLDUYm65yGSqSITGyhdT72rv63pMFfXv7
ai/GOxeGpktxcRiC0BWaUeLQW+abCWDUK4pPBfrASiitOP+l6wVBGLyHsE69Z94UJhfSW0Nwhjxd
jpEgAZF9ey2LjzToTJ2iP0NXUHxeLyYtYstD2S+Yknmme2IE4ls/22uC2O2DJPxdqMXerEZt1yfN
hwY2+4lm/yQmcLVuPGjyb/+cBRaFiZaTTiKkL6BW36WkiH2NcsPPqRxo0EOc8yadsOEfVLoRE/mM
tp8GP/KHft++EbeABt6sVX4Xd/3iN8zePKUfui50VbaEqbahLo5urD+vrHOhD3y1ztm2gwmwqiCl
3GB8Ek/tvbVDxYeR933wYDjDzr2PjsVRvYdPt9sk7S5YnaNdWaM5C6OLQoBDCsjlOQVqp8qPirfS
Ul8sLnCoVPJBGAxgaLs+WGJj9mZLTsWXNE/Zyd9GdrdrjvFpDYGzdB1l8Hw0hyGJeQcsjRJP1sMu
F17GWtqIDdJVqDijrJnkh9sfbWHKE5Q42DrG1UmG3012F7CHJsZIQqh4QnbsLGRDm/BZcKVDF0ho
lVlHVSrqnTSQBpWh8tgi3bTyE5ZCJQgLTBM+ABkx99nzFyOu0Eo9zBPwjaP1m31EsIFiGUNRTDVu
OTOImgDlLp/hJnaE1arzko9lYogugapP/YnZR02S1nVjVFLOdf8IH7jRf0+Er7eXuBQ4wZI0tQOp
2bxruAsoWUKxn2dwEkTQAeTdnVEiFsX3lQXvSYuzlWdjzd7Mm8P7NuZpAb9F1yM7q9QnAy7/DGJp
dKDk9vftxS2B7Yhe/q5uvoFtjG5bzYy3+03apT+R6yITC3ZT8NI6kOB9imQH1ZrVWa+lc3Npd5av
5FKD2KDOudEfRCav4OVTsSzYP0ZbOykPNeHahO51YapeCYRXlzxLYDxUENEVYai831mbYqNU+/LT
NOtTbVM0vjbowx6C7Wptc+mkEgwDnaTSLoOpuHY/MayXSZux0epzi3LxtjwO0cZ/graRKUx563FZ
4DJ5XkNsLnYpaWdD2CGCqn/X0o4VbYC7nSlJxC0sppnoitKzsCXXGbbaf9EWXXLkFCi4kIYEi+i8
qRCCrRhMSJvOQhw78ZDACaVuVw7t0hWhBm0aqjgxCc9twMA1qPmgMGLMowxDupOclM/RL3ULtHar
OCbj1J4dbNeC7qWlTQg9er30Q6X5JxwMs26Qj09AiR77GGBx3a+sbM3CFI5fRHI9vItm0bbEVyrS
txF+VPh0e+8WLFBYl3ifqOLL1rwEXHZqZFjJtAb5RWl/6u7L7f9/6bzhjhk3xFlOgz6zc26IKHM1
oxuf5ef86NvoGpx/6JvsZWoarJLkTunHLD0BgaVK5tQpBj45u8qxi5xbLeQANDedUz2mO4RjNt6L
ufm/iUppJb1ceNkVBbiSMjXMiOtnQZIJG0XR+Xp8zkrqDqIKb4Dv7ZqsRfo8VFdCsqXXHVS7JUkq
/tl8B76yZNSGGgvMTbujss0YQoGC2qbZTmw0/RosdME9waVAuE3/g2s779RZIbBhvwWJ4iVOpIj7
xvjeB8P+9uFYOHwYmZB5OmnRO56jQu8M2Q89snNP+JgU2kGIzZVPtGSCYQqLIwEN7ztwV2UiDiA0
SXAOI8SJTUh4I+f2IpYyFHqmf03Mnq6usRrYxQUf7zM4+ptx0O6yPWpcDsKAwsTktpISrS1pdsjF
LCzbLKCnErfdxmu+jYW6YmHp0l4taZZhMMgTp2FASwV08IdIsUIHjM1bUcFnYynxWzMOvxGReOAw
1rsQujymRZO7IlTWopHJOczvM/0/jr2hTOQR032/8H9hM9S9UNKgUvcxXNt29dAepiOPPNu/QqQy
9v3X2LTvF8a6RPByqcNY2NGE0wKv3BRF6dq5kn33LGEt7FgopVyZm0VaQpIPKHXxGYNXkLaHaq8w
ablJN6ODeuwqOmnpPl8ubnZICyUaY6NhcZmLPLLo2Xk8nrp0LQNZcsCXZmZn02soXKoqiyq36Uvw
lnxEt24nGcRSvZOLIFLXcuHl23fx1WZHtYyKpB8gLX0Bu/4lPqJNcgCLOCFMeoaMOCb/s8WZ16+9
MR3SkTV2dnmfH9tjBQCq/Fw6qHP8/C/srRyUOWYO8ueSY8gK3W+dQ9PdYWr62IPg0d7K1XGRJQTu
5bGcJ3C6iF5X4v75gn226V5lG7Lo4NR+nygih62CCuL6R1xYoiZBmAWUQNffT5bKGXrP6sjEW+GE
L+hGHcz7mu2EtHpLlLDy6vyBls+8ypSiUk5kqhQM2ywkMbs670sEspl4KOXN8Oo99veMqhzqffyA
WuguODQP+S46SVvUDASn2VVb98n7QEHJKDdIoj3LWzhmkhWHIE93Y/6zyNypLTFuSJ1x5hD0IfZH
o3QD3veG79w8irb/oj15H+tjzxmDS9apf/8YD4Ldn8z7YSc5kGx5P4Zj8LRWslg4BQSDGjBv6iMG
wIv5PdbbxGqH2npJfyD2Hrz+mXsE6WJ3Hkl87JC9P699l/cpIE5ehfkOABKTPPPcvcnqECVez3qJ
J/bhLPdOtec+SGJ8VJTmeyqVd52+ptmxkPyRfxGWAu+FytKaF2UT+FuGXnAN3MfgGMkO7XKnxQ93
2/SjR8/qzne87VrcuBDKGRQp4N6TNVji3hE99LLVZe2oGy9uWLe2nsZf+lQ9dGZzVygKnc5KftSL
mGcVenhIwQcUhpt0BVH0Pni9/g0zxwnYy2rrxDBe2v7RLAK6WfdDKO9M+EdWAqRFS9O8AKAJ5ozm
CJfI44CZYm/wKLjP+m8O0V74iHjbXviWb77Gjvx9wg/dNrrQOGB5F0Zny+tRsTKkXDJeavrKoV3S
W44O9Cwc7RN6qF+LXxMnmf9Un6YG5Xga401zTL/J2/B5jYx1eg+u7zW/hHtNZjql3fNQeqgK0xMF
lp9a32vrV+edpOLrKCugrUe70BkcStZARQu+5NrmLJYZ20orxgGbCNo7YrRpfzCJh6QovSjhMXIE
Z9zXTv5xBD1WM+Cl2N2xfLCOKOlBarKWlr2PPaYfQ8ZC/sfM1zxP9lHGkUqZHyOK9a9S9p+jKtjr
CpC729988TJfGpqemYsIznCVzu/DzniJ76Vso3CPJ7Crvg0eqq1xKj9KyPT+F7HV8gf+u75ZlNpk
wSBQeTRe8vFTkQqIC5/zGK0JdZJwSI+FgfRUt1IVXNvT2QfOR0/sxpKlRom6b30m02s8RWWuXCMS
2aXTiwyZTgEb0qf5rJ6HH7YYorNehNFKD62Ztqg0FeEXRRQ8NB3z/EGNm3SXjPr45EZ0wuNB6o+u
ElmO0fC8JmbQ7UzRjbdxGn0L/abd5wY9Zlcu7EAkqveKsd7LTSQj2jh+0dGR3g96jzJ7lnNmRf1n
MKpbVwl+JaHwRavdQ9uVz5Sx0k3iNXB6WupBjYEfGsgd6E1QblLUSU6woJvhxmxhxNCg/ti4YlVs
Y2XIHU2JodJLKl7+ypPtdBSdvmmqR1Wuvtaji4KFVKJSSZPpObPqGAheHH8PK+aag4I2eRHLu6iY
dCzrei+IND+0qkLoWdGQsQ2Q47BaAe3KcV8UnsysHjCtKpcCRxaqbdLVcDyI5SYzw9zGtycoaWfo
BZbWa5PnCHcn0kctC95Cb/xQyvIxrKqDOqJdjYxp3buo2xaOaNUnd/A+ZJ7WoJvp9yjCe3bsyVt3
GLflkOyMwUCTleBAjIRdlSK36XpuuNOm4dE8HVS6AEa4zdVkfLJSNT2IraYjpdjkP5BArN+ywtB3
XlJqh6iyhG1sWiO/Nehe+0CJ3gajUL+UhaR8ahiOeVT7hqCwzbqN3ie/a29oJtHyRyPok0NlJZMI
KsLksSt+bN1q5b4vHk2N+psoWQDM57hUMPidIguZ9RJWcuCUqnvIJKQoKq1tVywtwJRwYQalHgpY
kv6eqiarwEoqofUiud6494La2NGDKQ6BNX5yfU3bwq082llF8hF4yePYduqTYEXdaRxk8VFu5L0+
uL8Fs/xhKn6+Hxt/67elv7vtAJc2hCoUjTtFIZyeE0egJg2ONhjMFzOsHhsmLDdt6H53i0xcKRBM
3mX+pKFCx4PGow5odZYCBe2IGEKQmC9Ve48gy65SjMO/WMpfC3PgBrLP6MKMFUtJw3tjFH8QNN61
ibFW/V9aCZoapqrDJTbpXF0/GV5jhkWYWQYoAeJMt7yLunptpHsp/pmki6Bbnlgp5jYG1MiGtMJX
jzK6N6Y+Cc8/tV6lbCL0kf/5vl3amn7LxRPYFIyZ5AJvkeX6b9JQP8qh8DnPlbV3Yeq/zk/ApZ1Z
ghCKozp2LnZUQT1pnfEwMXF3eX4qYZpHoOrIkNtehb8MHrhhpRK6dMwnlaupUQUcfV5SDoeGgqXf
8M0G81T5A8LpiKQm2sptWvxsU06qTgAHBPWutxKx+14K0ymGAuISBrtE+iTojx7qP7c/2VL4QBrw
/+zMEaNlpVR10rKVSr2nFr9J6sTRPNpAsbcp2++llp/ScY0zVV78gBdWZ0lwKnRJiRLtn6B8b90F
yaY1N9E3d2s4PShmHu6tvKttAPDiNtriyLXj7WUvpXvU9SanSsr3rlPcxFqVKWJJ5pWilpVLPJrm
ETlyx8qjYWOO3V1nroEVFz8pkThVexU4ydxvlZSKEr9OSQo0CrSl5/AbUDJiamKNQHrZ0tTRpPm1
oMYGWlrP1IDVVcrXwfc/GoKX2k3mPRSD+Xp7JxfvAxo0/8/W9Fsu7nxt1oEFYwQHaLirE+tuSKRt
1KwVhZc8JeN35C809tFsnV0HVNtFQRMM/QU2rvtUGR+ZFF95VpY2DcFBMsXpFXtHfKSVnu8VTGS8
qGH8aGj1prHaJ7F6TvQVdOyiIfQxqDXxTPJcXu+YnzayoLh8nSh1N8b4Q2w/lQAzUnQrbn+axU27
MDT9/eLT9L2Rd7WEoSA8RoOLQnryb/aMWUyKWXS83rFhqmNRQiGFBSRlCrsItRffN36lpXYSjXzF
8S5sm8q8N80uaKpNJkauV1OR3CRVjUfs8upuFPyXVAgOaAk8F6W38v4vRVxXtmaHmihG9GN/IGl8
bpyu3EwsMuE2sQua1EfLFp+io7thjtff+Oc12OjCV7uyPXvcWJEu5KFovCSR94oAw5uoBdvbB2Oh
xTJBVERosP5U2ubBa1vDDY90m/EiZ+4Wr/QhNwG0uSX5Sll98gqk+nBNXrKJgVg1dSNCw1j/82sA
SzswAHTlIB9/H5iM0uDJuMMu+hxW4kFMz7RXT+WaXtriuaEvT1dWJpWct3GEuhaiRgqNF8F4Knlp
DP2ra52jaAXStfCiIFsGcyrFXc16B3+CfKVXpDTTX+pCPqqhv6kURq/hQizFdlO7w14SipXbt2SS
OjL3YWJre5cXaLE4GoXlaS+FXtlyEhsO5UTfjpk/8mTtmLf+c2ImKwHDApoavVSOjqTCnQlt/Owe
NqlfC2hLai9gOKrB8T72qtPHO9GZOhGgcf8/zq5sx21d2X6RAM3Dq0bbPXfLPeRFSCcdUfM8fv1d
7HPv2Tata54TbATYQICUSRWLxapVa70ry4NW3S8uxVTzqjnU+ZnM78w4czBXPOomUaFLLnNHxxhe
A+KAFMuv9NiuppgTQTd8h1ZoEWygaSxeUD6ISgpmFbXQQoGg+Ug+quxHPf4AWP36edw48vSF933v
oMrBtj2kuTTjScCWzoDdjOKLGfGwHBuAQwPvMrQxcXmivM8mH12pm6mRR2qYlC/wKdkZ8vEgV7Xd
JrWbIOET12WvzASIf41TLdr4Zuh1gJDO1MGgeZExJzNq+TOwHqFl3vUmFJlz8KwulQwB0MaWKpM3
MLFlTxXpB8OTB+edCaCTCSVaBVQu4SihY5J9CJLm5FEKFeGvhVgcD2HTH8BKAB8AozB0egCzZGnJ
k66qlawkCVCPIBPEnMbvIRY+slpfOOeO9RFqCOBtNGewiQCeMxlQt5YNMJQmOQqKgenTUXpL5u79
uh9uLQbso4AYY/YUpVJm5+ZCNKdu1MkxXs2bLoW6aRJhCspUeBzX7Ln612IMsFdh7BQfiYkh1Wha
xOhKcgRicz+oY+n17QL1ztp4WFR54lx3m1sHdlUwq8ItLmrgYq3VcVImyXEF6c30ZTW87tm2AYzB
AYouwsmZb2MQKelR4CJHVSe/O73xx5XwsK00KzyNfN9bhutLhuoxvgyLlRLw4m0HgnqT9dLuQcd2
190VUHJrF3u5rX9E3vr7ui9sfqITe3TNJ8njZOptZ6agtEtkcb/W4zG2ymCWUNdOlZU3Nb+1gfBp
vKu/IwULnYqbGWzZaREfQZ73NKb9rRzxcp4tE6j/a3iqoOJyAWCKVjkXMC0mhHE53nSl8lKrHec+
3jo+lMAf5JsYZ74o51gyJSWyJiGUSH67tsQBB5ctaXFw/ctcZG/UFWiegZkUVB+BTjn/NCNoTvMx
EygGIApUJ3eJLz4qAZ2Ft1wj/BtrYANGb4MiwNjOaE9yTat6FXI0h+XQ7ul8j3JHX+nfQpF/sYWg
9FRA2QvOE1y950uLNTMe43wUQszKED2o9M9k4F3q9DSyJ+nUBuPZJLJioUdTDMlvfRRnUOsKKuCo
0TrbWaM9Z/r81UfmAlli1eTcFhfJ0/enQ9CDxApAexdscFWC4ZhYyWLAfQGkbkeHIGmKMcFRONqP
2ZGc6NcAdgNa8uAqaGy5pwnJYh2ZgAicIhPd0SVS8yZN4J7GvgfnXV7eFAqPJWvDCLJRpNsgMEDL
laXz1SGwmWOgGkyYq3KotJehXG6BYv2LfYQZPATpUcNimIjb5aCvrRbsY+eB9Rta0JE9JYfES4Jk
T6EbE7S/QbsIRe2H4oE3F7YRGk+Ns+Q2OgCD0H/HOa/r2q4glpSPP0ejsjO95RyHDVc9s8TUyaJJ
aQdFXnAcRrcdZ8hgA+WZqZikfZH0GXLhhzn7df28b3/Af++sJp+fQLXu1yVBtSUcu4Oo9sEI5gux
bzmVYvbpgnNwtjDmnDf5opCmXjGW0sW/EJpfkoj4uq4exFgQoRys3o4DnziOZ5U5+Vpv5umo4cOt
D2owebHo4KtJt1MA3pX78tW4g9p4Z0+/MV4bc58uF2AxrBmU0HipYUAFjLvsDY6DiWRRQmxTwbkb
zc68T9ALp1gqtOKnDFwbPOKejTvvzCKz3iGPplanYM2pvK8GwFrQkv6vvQUWdNrEQDnrgp0FHBCa
MtErT8tMiLlnuyG/lYvOv25l47vBioUnPMUmoWpx7pNT22qg1AbnVw48v41aE16cff66YKLdrnRE
l8SINLcCgRDnqt046aeGWZ5QvC4aDLv1QmiV5NbEwBJpXtXVB4nx9QVuHLozO8w5nxsAhNQZ59yY
Wxs6JXvZ+NEPPOLETXdQ8AqklyvuHuYCUKYYoPVhwAUwz5gFm9xZ/vEX66CSrGhrA9XP1nSIiqEu
I7eAYsXAbDPv0D21tYzD07m5WSdG6Ec7yUyHuSdp1hhISLTOm+o5qMbHgTeDeAHn+D6tSK8wTQ06
UBTtz62kY9tPJWC536e1Gl0ZbXzXckZP9bXDdGu8lk/iTfwXKSQq9pgfoHc0MCuMI5T6MkOYkTqc
sdeWLzN+XiVe13Fz/zQIvVrQHcHCGDcA51XWJ70ShbO+GzCyWg45JBm+rnvCdrQ7sULP9MlXkmNz
EPWpgiskcwWNTGVfxcrXWJlu0/aH3jJvJDKgKdn4kaQ1dtYpz0YJtKca88ZmNw8x4i3gP5iavdC2
7UliySNgYOGSvSXg5DKFH1pzLyu8V+BWXg66KIyKgz0WI0dsGacQamMEGQqWvC/uFRfXdaAFwJgA
SBpzZ7g2DzNGk3XMOlJiLOYrZupsGaUBT1n7fLWTkRg2PvZf5FkgNULZAXhBGuaZU1AZwyxF5Rqh
EJ6GbedW9/S6jA8ZtMLGxrE0u7td9hQK6pLjdQ/aWiASSVqrMuiQGmM617K2sjqYLpXXsgUrrsw7
CJsWgKcAZIFCjNgkUmxlgE2kPgJ0ClSVHcZEI523gVuHjRKngWYf9ZuLSoeWGrWVz0kUanbdugMm
kHbNDNoCDcSx4x8yu7I7ZNBb481pbDk9oJ2oTWFWW7qoeWAqjaz9YGqhEqdeLoat5WnAFHWFe/0r
8ezQPT455mjz1FNXWlqYmfe4I5tl9KPyvR94gXHzcKGID7Yhqk+J4fdzQ2jGoHGm4GOlex1Umx+5
WzlUsU4yHR1jvT4vyd/8cCf2mPg1QsV+So0pCjvxSUjxWmpex5lTGd3KayB5AhQuoG8myr/na1rk
sR9BIoPsKZ7cGAFJMD9NjEeo03NmPcxTz0HdXjo8+i0y4AQ4TQDDshmo2bedpDdoLZlgqVinLw3w
6uvusGkBcumY26IdbjZTAwbNanIiR2GTivcZiZ9SNAevm6Af+vz5DrSCZuE/eDZwC/TDnXicJUWZ
OHaGFsbkjhhW0ObExvRWlP2Jy9q7buvSCQC/wDPdAOUCPb9MDOpxKzXCZCqhutxJZoI32BHD9M51
I1t7dmqE/v3JgiQBci4RIWpoxu9p8hGhKn7dwMbZwTJwR4DFFuXDi6qDJA2zVkqDCQw05cwFceyh
CBJn8WWXj6S/jAgUsgKomghWcxR3mT1rRbHLG6tSQq18IKhjpMtiR9HPoZU4+3Z5ejCLCO0SPKuA
wLsgIRu0fiaxNcghwt9OmQr4XLVfNBGYdcpI1/miUu2u7+TGp8K86re4j2RhspRZ29IWabtInYb3
OEqwynOCafTrFi6GH/B5JHolgXMESj4XU2clBvzB9DlbYY9By35PmS+SL901HyRHc8a7xBd5PbX/
xyTqovSOuuxyqVGpD+YIk/ltcg9Qk5P6+iOgr47oY1TrR+JXn5xF0n1izjCudQg+oc1Aae+ZNHfE
5EOeyymapUDGd7oPjRb4I6QYKxvNjeFB4I5Lb+SjQMAB1gHuaMB+LgBVQm9Mo0gQNpLX2VXcDJfw
HTAeUMpdj4lv7Xm7uhE6Tu2xwKpy7cpUWCIxnGLiFNIPkGHsO4vXFWCBVPAWvLspGI0CpBFxz2MH
ijNlNGeWGFbNn3w6KPPsjfJttkDRtX+G+qlvrKs9dD0nLm6c8VOzLECyXAu9IJ0uhmr1KuOjKTPa
o5JP5uN1R9myA7oAFBSp7O/FU4W0WZIJmBsPa6UW9pKU/dLWOXH7ev01WjyKpI3DjbI6IJIoXgJd
yAYu2RwHsc26NVxEfV+T9TUjAufC3zBBB5ooERlYQi7K22osDYo4CAr6yYCy1yWGBov0L94h8IUT
K+yF0nddohINu6aBei8umjdjqsDn30SQO60lcMDgvDtKC4H3fACVVWXKTk8qwZ4V3izXxik4+yn0
70/uNktuIDRu6UuYTIZj5PJ7pM43EyatOWHzslBK3R8UM3gvoKjApvLA/oPBg/S4qFFb64IsmPz/
hPZ+azmUQA5CCEBdXDSRSNdirGoxlrAyTVvUH0XroTV4rO8bCQ7QAJC5hDoXVnXxPjdAtbpKxRKC
ntLR9F9QYLULSbMTlNhiSMleP2JbgRFtPng+GpdQSGcTazVessw0CxGxWPIpnf4o2pFi0xlyDDrb
8ht0Nf9rkyCwAaZCAoLbBJCE8YoewPDIWnMVc2+gAHGTp/6t3nXfouXZg17YvDro5WcD7NLAfYMw
IpoXFYB46taxRfs+FLvIVebuBSjlfaZrHETTxlZqgG8YYKuGTCnaH0w0JsqgTkk0miG4TWYkWsJb
pzuWhxb3aGtODLo6Li/vBZQWyfCpTbZEKWd4+avqooQlStnv8bPmq/iGyVF8tJ4ND7IIT6JkL754
iwFTlLVFu/+4/jW3NhcDjBitQshBSs58zLYvFCg3NyowgCDOib6i+SXTuQ2fLSsaZfEAywqQa2xt
xZKTROw7JHvyk/onK+zOEdGNfMv/iH5/j3Km3DlYXvHAU4q6jNh0aWC/B+GyDEFHJlMBxAiyUFkv
hUWyH4SXDvXn69u3UWgEMY2F2w1yZBB/Z6/wuh0SM9cb/XsIFBM/8k99deqHaI9hI8+s7CHM84DP
H7O1oSdm2SscT4WUoBciheDZsBupeFnq8rMrcu7D/TJNxwWu4+1B1T3R/mD8Y5lWrc6onjjlx6Hd
6uQLY2rZkdJvrp66o0JvUB58g7QS79xfpg8IathaFA1o64A1rYo9Qk2KHGxWoqAbKoh+So4uAzXR
cDmkLlPac1v0t5zcdOYILl+lQUpERYkUAo6UddeDoT4JqxBqfR6vPnGhDYKDf7Y4piBiiZnVxj1S
P7I3bBl1pcQbV7esbeuXGFA2Y8GWdtZ991Hdzl4qOsWv7qV2JkA5nzkevL10usuocqG9zLyKoEzY
QiAWS1+eepBJlJCTtFApRzdb8ZadcKsfOQY3fBdL/8cgk+AIfSloa61oAEBM3upKtqLuBE/zJrcK
22fZBoOF4fES+o1IgM45MkNAtlFVY4s16dwAMaVoa1ib43OXqTfiJDjXF8Yxwb4ZCjHNYqvtcBXr
813bG6+SxKXp2/hYeOVBzx24URn6RMxxjGXAQ3t5VEM5kHzFrQI6dKG/TChE1kHkTE//9ZKQj6Gf
oYHvC/7BXIkgRYVCBcpFYYGHCMjdbDR+3esmtq5dA/AuIGEx2IAXLBOjUTMszDFBVj37SeKozhCA
p8DrUXnw6tfSqwOh5GQwG4GFgtDhgVD5vWQUBm1R0c0J8sCiSmyh31kNcfT055jwIPwbnn5q6CJK
9+O85D3y56gAQUsCtlhMWWQ80AZnOSwnRYbCQJcY8hIuRvWI5r9bmfkL6Yu9KrbB9Y+14eJnC5LP
w+TQ9r2uNLkSynHpy8t7zIW6bm4Zqpzov0De/KLiDnE4CfGhWcI2N++KJX8cygIEz8vEeXtvBWC8
ASjiG+nBJerPzMQIDApwAvPuf7nsAGFwTclGy8IFKctuAI1HdSc4+kuR2KJf+WWQvJXxbuW2aeiu
nddT0HCFohhARRZ+DnsC1o6gWzLrM+5YxVe/1tE3wc61AgjTPFT/AU/Lxp0O0LkIaRSqoXqBPC/b
RBSifEHZofUFxa1vR2AZ+t4unrKv9M04apqd/zQgiS7f5A6vALyV8gL4o+HxAHkU9GeZmBK1cMsh
yaRQ6FUP9Fq13UFCRIg6uxKWm2TIPEN/wFvNiQrRzdPVIXG7w7D0IU4/5woEBEWOZkzkY3LpMUqi
m0HjfpCNKHv6E1kGWV0uBWQf67+yATO3wTju1jfGE9m1Tnuc7L+4nM7sMSGwqyJ0OYdZDOMIbNQZ
ssiOSxq5ESWQv0EYGL1A1FzZbKruqwZk9JkYjn6/hxTObiS2JtrNHZVCo0JAKUhVU9t65FneNIwh
EZ3ynF2CvVp0T+Y5UpZwgvq8NryhbXE3NIesbzgPuI3gRNkw8cZAaRLPOOZu1DFnrw5jtYQzChRd
/7DG3FL8lmMAH4pcFGhxDE0xvpsr+rBAgHjBSZV8idjGJ+X+LfaSB4LpzE98nmdccMIjTzShWYnh
LGQul1Mi45gB61jrw3diWj/KR0lwCLHN37VnBaU39HY+2yvOz98gns5N0zBykhOPqjw3Sw/TNE9T
nc4pLV/wWk8IAMsjdtr8zUsfszconoNcGU0u9gXe6iskmwoEprEP5qZwU/1+ld/+6ysMqunoPtGa
CZ2hOl+VsAqAhkikD4XxZq3QCQcT93ULGw0bAGD/McE+6i09xdh2Lk6h8UCTNJAR2ZNf7f+FJOB6
CA0O57cHilkYR9TpyDtFWZ0vKEulqp4Vc0CO1njECNLmU1pvOu25H+4FIbMz9UWq/6wCLxe9PG6o
xAMzD2YWKsbNvq2XxlyXWoZdy8RLSR0M5PECL7e5mOVDNwonjSJR6AvwApWt51oJ8gShD+XISwqo
VfahtiNu4gzv3a+mspsweli93KMgDe7WXiYjuJdROKCgHtRp2MkASc0UpddwAijDEykd5UaSIF8G
4y7ZrccIj+De5p+8y4h5ZtaibYOTg5cnplyVI8xmZuHkuJjr7k9cH4aSEzA5y7OYa2ddhlgep3wM
1an1JTBCzlYTTBjFun4eNs0ACEI7sKjtsu0iuW/Qt1aVNizqP4v4xwQzWcMBlW3tmAX1bBSxAHK/
qIKultbnOuSfw04hd3LbBFlXOYa6HKJR5XTht1YDUA36GiiMAOvFxA9QneiysKxN2IsQBRnluzUr
X8qYRz660dZDjmbihQdDCkqt7MfRC7k267UN1Sfjfb2lMyMyWGlui9vJHfbScfjEyM31D7WRE+NE
YxPx4MNJE9khXUMuJLT11Br+rr1rtnVLvhqP9pyttwpsSNNHWSExLfZQkqcciYrXOsJj9Znw4C8b
oeXsd9DPfXIAEjJ0Q1ZFXThZnaNVlSOr++tL3ajbUU5Q4F4Bcgd6iEW6l0JLBV6s+t+X24oX5wsV
RbQC0U5Br2FPb4Z73epG7gurmIQHWwhmWXBFnC9slIRcN9oZHzUow/aWBK1LecXi++RextNXuulv
1ifwCtSv7eyC0oGzauqb51cFzGO+FWgpSqjGAiLKKBKlZajaMM4WUMbp+zxyk3av1cBQt6KtI5Nu
QCV+fdGXHxP0xbht8dre4uaTpqIxtRiOLALpMzcHKM451y1cHklYoJkfusMmqszMkYSud7MqsYEA
I0fvxXK3rpHfEt6YJ8eKxkRlKHpgUHfBtxO12sHYIMqRCzRB/1xfy0bCh8WAFgd/4J+AKZy7CCit
gP+Rk/Y74YtvmjtadI2QZWqB4pFD7PQB/6ajfsc6BjaOzn3QoT72oovmHqAcuanDVv/VL6ZDQHfW
lBhxKSS/kj6vL/EyWKNDC0FkHAH0G9AnO19hrXepNQLNFEotRj0KzVs0vDsAZgIC07tu6vKlC1Oo
XUEx1qC9B/pNTwPJkgxSIeoNYKxyYEWKP+RdMC+1O5aYhaqT+1Tj+OJGOQtsGthHLA69zIv7gYhm
aiXCOH4/EcAt4+qTXYLhVfX7gHzFpc0LltLGqcYVQUfJUKu71JUZxSqfhAYHDBD6pySK7s2qF7yl
gk7zIIp2PeavIgAUbjH0T0ImgVTMil/m1HxMV2u3kvinCQlRpPNl4dYYOPD6Mt9hVJvHZbjl2We/
k3lPLIYar2lS0uA3eVlsr4o7WA4lWlfukjD5rWJ06tdi2sWL9HHdDTY87swyEyCUQp4iIUUGsojD
l6p2vSONsYvR8Mhe+oJzgjfi3akxtniATldmLs3Qhmu0QBnNSSZei3nzg6OXBjoTlILxoj/3aksv
+6rTCkSiwwjO4n+1y8sD77bYWghwPij+IqxeNu3aPGqjuCVI8I0IpDqjU2G+/PqH2bqGQb4GABiS
exSD2F5yRsZclboF6X2AA+k0dxbEKxziKvdUHTivg8y1XCXkWN1c2YlV6i8nYYEoqLdky9jjjFY/
C0gSr3bnf4zgKG6hmptwHxLfNxATX9GHBKko8N6IC+zwXllGYj82QxOCJTzM2+Y+B0IArBzzs9mk
P60yxlx93ItOPZOPvB1/Q6fpJWt0EixRO/njDDXtWjG0fVxCpXDWxNu0rv1RbTQvHdOnqS00uykV
sAzqJfiIsvd0NROb9ORRg3iXrQstZFHSFQ3kRnOtTLsfBROUf8UBlLGOOCi+KK1HkqC4NnTjfTZD
ZBJIGsON6K8cUrHERONgF5Xc3IEd5q6rjNIxZVAtpYYxBSVIajhxeyP7pRMoePXRJIky551/IWNU
5MGcyuY7ihJnutOR+QYjpq1Et/2hvrWgzfvN8YpLNNa5TZmxuQ5RTsapCama8nRH3NEW7oZ9G2iP
HEsb/oc7FqMG9Ia/JNtT1lqbMq1uQjFYfUnzdGR++mPiwBUap7yXbeJlnEt344Y/M8m4vD40ppon
IxZXroujDQUUeZcZFWaNvMRl7kGrgotN2dhQyTBBkAfSH7QNDCbbLcG+KdUzAn66Nw+S3Tj6Xgno
hvJwShv7CfQciPjweKHFP+aaj+o07boRNR1U534VkvlcSzxk54YJQENQY0HtFLRjLLwM48WKpTVG
B71ro7FJ1Dkm0kFOOOQZoX9/EpfUhcDr56UFdkhy8nQ/Tbxv8p0+MpEI7zuMt1MmAjAXMldhYzVd
AaKbLsxeRbw4ugBUp5avRHZdOOg/A+SC6ZDWK8IFnlkcCjf21Wce6GTrHXT6K9gKh5B2kzRjNuo7
ye3uJXuYbTw8EswCeoJT/+lvDMBXZTfpHRVKZF551DkVg4079OwXMAGmzBc85BPc0qPU4am3PMSR
BYGPck+k6NOsoRixtLeJBJlWztmn//CVD2AxUaacRblUM3xj0Majqlod1p26lw7prv7isaJv5aJn
i2RKg0JZkgGFmRYgA3Tab0u/AufE8jD5QlD4wl7l7OlGsQ4F+H+cy2L8N2/rtW8lPJE6LwqgR6+4
Svw4BOMuRzcrXe0ythNIY6229RpJTv3FQ1X8PwumNPC0m39RB+pWM27aAanwclgALdB286f+WHur
09r90/LGw07QuHLxLWnWDW4qvGPYylbflQkgoUYTGspRAz4/28dyxXGYTRtQ7tHo45YmEecxQVhG
UK3rpAuX9rPQBtecLFfiDldvn0jQQ2AQGJ2Gix4kNMEXsbPw7FSDJbdHlEFugCR/GW8KyGHIPhAa
QQUYWnlIbwqXrzGyGflOzDOnolfAwKWPaRvqUQTK4cRFAc69fvIuiM3RF6Ji51gjcs1LIt44BZ36
DM4tXEf9njx2i13vFR9JJ/LN3u4Xu39bb6l4OMq6L4YX1bYEQU7ZBY8lmJLJ4Aoh5xdtXJBnv4h9
EVmmlWg1flH9viD6EkfaqUcjAbu0nft7Wmgu7fso9+fSg4IdxvS45fWtfT/dE+Y6SJI8RtUev4Ai
b5un4UhKu74B7hDFhvmL/DAeBf/6ordS/tNFs5oka0V62Sq0JlxferfeD0H0QZFW/U3jmlBX7h6m
HdcmPSTsQT1ZJturMPOi7AFrbEL5Tg2ozSKYiZ8gnaQKWN0btOWur3JzX+nQKrr60I9ir9mlr6Sp
H1CSEvSvOdmn4Bq8buAbO3KxpH8ssFdoUhXKEqsq/XL9Xrnpd8aT6lPNk4qDlOAshe0SWO0sNRgu
xd6JUBgSPyJ1x1nK5teBmhuK9wo4BdnJdjK0ajUvEo5BH4n2EiWKDU502UHb80OMpoekEjAkVkTg
xF8zUJwJ2j0I7mp7ynIJb56GN1n6/Ry72FuKs6IVKozDMfnkukoQ5ZrgLuOvEhOer0jIdgqUuQwv
Hm3ImNCG7/AiqXbsK5y3weZun5hm8vQccgBorMG0lMt7LW+CppV/X9/vLRO4ULDRFBKLx/35jaK2
tUWmoWlCRU93o+HLWso541t31qkF+gtO8lhSVkprQnwrXNCGIZbsSMZN2s7OX6wDPEp0pgsMdeyj
Whl70iZqBLfJzHdzGm8LLf0L3wcwEkS8qIOgXsls1ToNc425xAbsk3tN+iTt8/UlXKi50Dvp1ACz
U1VvLnOuTg3aECNERiSb+JZX7HU/PfBkTTYjxqktxquTLplrNcZicpwYy3rUMBJZpPt4+Ygz2YU4
YEZMJyU1p8u46W6QycFMBFR1L9RKB0NuxDHHEtv8RzsUdlr95GwiPRPscUXuAGwL5Sm8mOtLxDae
G0uvwxoY4cldZci9UQHYFgyoptO+qhLwW6Ir74wPwhUQ3Sgxg8b+H+PMF9TXZJHXFsYhvfQ6hqVP
HopD/Dze0rxXCaLOK35jwj79EbsyJ9/eesOcmmY+aGbEcV82Zo2CBa6A3bjDqMJe3vFe11uFWyg6
IcaDd4SiJpkkoV1yvdUygnLFITrE9xhr9DBn0tum23sy+DSEg/qZvPCaZZs1INolAPAcXSuQeZxH
EVEr05Z06EaOPmqDdov8x8uC5Fb2S8/6aFGn4x2RzSz41CSThkoFScgq4GPSyUZIkRzUg7CLAmOX
v0A1ExTCg58UlDytdaoHy+XC0DcD58mSmXjTNFYrxCvso7Y2Eee9v1W9Kni0HBm4xMGe3HSXcfX9
tkpDp4tmPHiZMXmbDtjnSKJVjTe5BMBOXO2x/JR4hb3NBdL5KB1VZVw9jCtVQx31TbFigRr0mNfB
V0FiajY8bt3NiGABBSZrOCAKW1buig5sUWDjCcHAbEf9+nMRyO9IJnuhi4/Xo8+GKcqThFlmZLUI
A6yXjlMy1jV2TwIMRooGR27ANbO+DkrOS/k2IumZKcY7G70C+5yI5zwkLR/nxCMSdK4thz6uofmM
SURkJNONxUvPts2iEosQDpgPe/zhGSnRSxRrKAqm/uiegAXAo3D0RHfZm598/MuGk9B2A+b0qArX
BdORjhJVSdqqDq1Ks4Xubp0hbDnLnO3cXNaJFebxlctFYmHwoaUVvVeIx90mS8EZGN0qiKAKoaE1
DeGASx2IIouifl4nxBPo8mk+beSqj9GjVu0o1Z12kN0CTJYUafA4cYeuNj0TZIxAUYO6BOn1efw0
olITpk6hEAfMtCS2gs7KuEuOFgCLskspy9wdN4JtGUVuiQlZUEiYMgshyZFidFEu08re5KWPAM9S
YmnwcPhQHXTSXXnojzEXJrn1LdHiRVSh9Mig7zxfqlisSzNHI66KybLlfHDKqHSvn/OtNittI//b
Bv0NJ0ktqNCFBPrMOOhoxoz2mADMauP/rQeKjQR4fL88SGDUAaRDcfJ79CmCv6lvnf0GenJOfoMA
QLWstfgN4iHZZU8rvRINR7frn7o/fqGNzvuemxsrAxmAzAp4BPbsq0lsYt11HTZZ82cskc6nsfj7
+s5ybLBwyQ582ZUEPsEwntB6E26JxW0zbmRK3zxBEGMBkwYED873jViZnK9m9y+0j/mn8IAgPM43
xS71469oZwWVi065fNO9JA/Z2/XlbSUVmBUHzAhkCejWsnnMrMriWDQxTSo6UJ7nhyaHj9rzvnxI
7ixICSqHAop6r6Rxqj3ZFS5o1/6ilwtZp+9WK1qQ2IHzDSgbTDosBp6VUdbZi0lM3O4pbxhy8+z/
Y4QdgJqQuhgtWDXDKp7dIX3Ju9pTF7w12vzp+p5uugx4umhrEGGGRfxY0HfKgZmuQhBpOfqKuBa9
XrewAeI1Kc3r/5lg4T6iPhX6HAtVOBzKfbJLDuhLeORecWjiyct1t248jJGCqA4zUKB5YZIIaAUt
zTrNVWglR2MEoLvyJoF3IWx9HlrahQ3QTWDG5twHkOEPbaPi3W9VoTYeBgUsAihsThFPGXVrNZir
otRmQH1dzJdMam/VSps24RwVrmV+ZNJjr/FIFzfeXQAeA+cPLBGgL2zPbx6NOJ/yoQ6NVX5MF+VL
JXPiJ8Y62H3au9UaKUFeQgfpul9seR5cHEkJZilUwCPON1Ercr0yrLZG8cTqbVKSx8Rq9tdtbO0f
ponxLygYWb7IXktQJMaA5CDoDsnONMf7WOgaO491jp0th6AaNsjpKPsIiyNR4lhrTCutQxKrxK6G
+Tnvzdeok6HfJPK8b6s3A0I4BVOYKDrpFyi9SlQrEONomPF0lz/FfbLDCArUcsnqKE6KSVMeKnCr
0HxqkD3BY2+spWDAIEaXE3sKcK1kHvENR/61jKhw92D2ywPlrzYVA404xVRakLlqAIKMhlzVq1Cd
ISQaq8mXvOiaXQjGrhB5DMOb3ogRETA1AUsA6RLGG/M56nDQq3A1frfVI5k/rnvi969lSiuKSv0c
NHRUMI0JTDEG5zCYtlZhDyXHRrW8FFu+N4Wq862qKhxSiJhqnChvgHJIc8DjBRKVAcgUwXhhzIj9
VfG+rOQwFmbvJlrJ7WDQ1O7iF6ICSKVwADVgr3YLDLlQAcVVkDdPpuQPc+NJ6GlL0Zs6PNO3WG6l
TmncqdZnVn4OJa/WuVUdQSsdlzsFnoN5hsk920rToNu4wK8VR/jV7GZ/RienJyAc/YV8sIS2Y6g5
NVf5fDNKnNilvnGSCxZzLY61MlVh2XfJfk0tiBxN8msco1DA8YLNPYYrI0YAswJnODeFgbLWyFHL
/X5JCDZxMDgG+VTwLynOfLd88q7DrdKPQs/O/xlkXrqFnA4S6rvfR9eFOmYS2wpopubdiNELq/On
34nPxVGKm/EQGYUJ5NEG0UghEamT57oKE6Qcfl72f2ZrLe1MajI3heqQAepTqxlb6J/2vpzLd6lF
hp8xSqa7YVAlMNk2xyWfnmcQfzuJlPiC3O+qIvbIbD0nifynE9ePKdXehV75qMT4tjKrP3XdKM4y
5A9RqYDNddGDtZt2ijo5WakE8LmDIIjPa0p+ZKOylxflKQIGjCyTb1nIWit5H4HZuCjzAwiUzZ0S
90dLwwnsm6MwlUeDRL4mRPaqxbaRDPtmrGVHHIf3sSr2bb18qalUOvEaP2SKZK+d+rOyEqgBZXUZ
pIrsCLG87+ZZCgRN+4zE3DOEwVnq5k+rac9IHV6rXA6bUf2Vq+Su7ZJDthLHKi1vyIcAApwPU6MB
xFGL+y4bAsMc/BlT8QS4iqSV7pc2vVmX3BF6cqjbtgOmWv40l+JhbZY3sey8EvXTbimO2oz1GcVD
qohvxqwf1UH1lrS4aaFFaK91d8DQzCfH66mTsZEF5xlPd1DPovxonXv9UM5qIkx6ScvK6mJrfhcU
cPqYuJE93sMBvesG6c3A2MPQsyEBSYBIC8zUuT2Ukcueyn2G2jDtGxVTwDrxom51RQkk7lwo0FaG
e2aPKYCQQVehjSyXuB8nbw5R0v00PANPobn5D4aatpBHKmZPcfWjl3KpRDHgcukTSIaFUuNC0Fi+
B7nV/fAqQ0ShCaIwO8Z3eMq+NIMDEUuqLV4HvLhCv9jFDgPhAKEXCcIDbBtYsCIhrxXscJseJ4KG
ezI+mdbviEROtdaYMl9u52Lxr3/WrQtCxYzJv60ywSwmKRSuAWYMi1F66hbtdwGm81yF5HUVqLlg
d5PxJJeAHQj9UTPiQ1kPntz2OIM/5QaaxFbCcbSt8IpfBBJOOtMG+Arj2XVGhkjohjIEf5jynuzq
B+u5+lXFeIQCWuqhohdoisvZhk33/sfod3vq5L6q2zVte6Upv5mqIG2dim4h+9YzHWSVdGiGJnqw
fKbBdFh2vA+/lceg1Ac8hQUflC96nppC0lRscvh6a2c/59v+IX+JZ0f9qH5pgey39nw3xg55mnZW
yFn3Rhg5M83c0//D2XdtRZKkab5Kn7r3Gddiz1RfmLkMrSCAGz8QCa619jfa59gX28/oqqnMCIaY
6huqSCDMhYlffKI0pjwC+zo/pVlJuURfxbpgQSTM4uEvE/eeEakvwyAMxGg77PuhnRbHv38JoFCK
KOJosDC40RnMcjTxO7EqTrE/dBCiMEqC7MmdxvEiD1NMwNF2fa7a+FHwlqGDJrSqQNt+ulcOZbd6
vf6Yfj1yNsy6G5pJXhlTkxVS9ol902yADS0lpsoM+IeyyK3c8e+DvcUvEkWgwSAzCNlI5pxyNdmb
BLY03YxXH8XpOu0FnIOpwtuQhkIZpjYqWJ0LLyUkb7iwT6Cr53CwzHGA2Lb1unnotNmsmvAyZ8o+
b3Wr9vXzLDV7pPLWWM1rLZRrE6cVzfIxo2or1kCtlwC5Fe0PTiv+rm85+sXgy/MAt6GvodwwUvOQ
D0a5TtNTnqYm8w2vZJUY8T3nhC9iy5+HuQaXQDUrMTo9S0+GQOo4PqdRjsaXdMd08etRJCTTLH2B
j8yvB55g1G0jw6rzpOollbjJE0PlYRAz5/vp/8WsQxUCT+yTIX1Dl8hi4N99SUlOHLcNhTfQEMj3
A3yVaf4ywtUOjzNF4MQOIwRoDOYSB6pNQepyO5XnOUZ9T5hd2OrAbEamVZCSwUhdBHVeE69C7R4t
+6s2P7r8jO+kofJ/UxgpsA6SoBKTU2hkGx4oNhnZ7jjK1Pc1W1Ejt62bxdi0bh3cKwB+2stcLXC0
h9El+oQRwuz11zfKT4Oq+kGRgBwLjFVT+1bjlwE1Uv0gcxGdcxE+jxoAoFMIuQk+6YqVEcznsAO4
bQyixG3lfjF0GkgYZQMUUKCJq6kXaayMBVEEX8KOOUvMoTMuHnseKsGS5G8TxNOWXpfJw5j1Pk14
aT9pg2ICt1SQOZPfwjjU7HjSTak0Xlu+QeAuliY2KohpSuEjN8AnNVLzLeD6udnyCRQ/JmVaDLmu
W7GSAE9Q+Bo0xHNbaTJw8SCIRroIrQ05gWpdWZ+/n083ExYdSxxW2KtwXEJZ7jrdSqqS97MuOgpP
pSa7o8i73w9ws/AwAHMSwexA/ewGkpHxcq8beRsdlSJ7TXU7agC8zP6+WgaGYYEeY9myAPpqNkBX
TB+0ooyA8xOgaxhZBvxUz4w9L9u8K/r0Xsnnqwf384BXES2qnnxoaEV05DUffgBoiiZdzd1Z7fcG
uTpPBmDzC/C/cVeBWQySOxTlnQ3rq9fz0218NhR+ipRUlRuL0GhwG6kJtzM4K2b83pcj+vdnAZQ8
mVIKA8VeL1Ytj9LY14PoCG9Ks9TWTa1v26K/M9e+elzQdYVChITu+A0FswzzWqt1sExaMSQRX+m0
a9q/DQXDTGMeIcwWGYzS6wJFEoxFCxHR8KgnhgF1lJkd4AJsxP7+EwO7E3RxZqd3I7XRAH0UdpIY
HDlptCCqkaOqnbbm94OwVfHLHooiEusDoFcF1NkN4Hssumoasjo8ApuL1km4jHiU3eCA2gqCq/b3
CAniF1UPVM40AZIlqoJu3lX9CmrDZRNHQ3Kqi+Ai4nxIGhXZ+bjKaqxZtDOFRvOirKaakpFJOWW5
YoUJ+iCtZMeCZEvaZHbdOlcVXGHgxPCqR3C559Rh32ciwNwjraBLmc3JnQf1VQJrgKwMcUgI44B+
c3Xl0zhUetcmyQmWFWbtlTZ3aKEtCmWCwszf7+UQN6sSVXIYCQA4DhwEiq1Xo6WcUrZKDPUKLd/C
4xBFjogkRXHvpm5eB4aBCTWMVSHHeCvngqNIAupJjRAjM0Rg9xi5sIg083MC0Gmz4s0KTV/zHkJa
YmfKL7OODQukI8hNTJvxuvggdIrsj9DhO/UxRCYT4AKH0NZhv02nHopncRkXVFX6joZtbHZNrVCl
B2sx7nTVzPoAbaQRabvaCZacyWDPVBE7UvnN0Nf7kPM3XGQcp2kYdynvn/OhtaQu64jYiz/8CCu2
gJcGpIsra9JgSD2k7T1q1W37gS0rHYaD2PGAxbhusc3J2POgSodHhmJJlsWiQ5UD5ZzJliy+/F+Y
Xd9ufL8OeBUUypXQgeeOAeu0JJKWnVKlff9+q7iZklf3dDUl9a7J+DGswqMcBF5W5JaeWpV85zS6
rRawUbARse0I9qjXfUPJiOKq17Pw2NuSDb3nBYIedSebM2Ui3dJz197ltN8Uaq6GZIvkpxNQSMfA
rwIMycDtwifDOXTjxT08xVevCOGVgXyUeRRdzwkjDYq5koPwKPqlTmptyUfDPQ+hm/STLSzYnWDO
SV/kvC0HRbJBmaKTJP0wIHYXgbqqpj3snhBlQtddKB++nxQ3z44NqIIBhUMdBg3XWJhomPsEEz36
JAb8+ex49x657ObZYRhMCSiZALaP6XEVpPZal7V1qIanzreEEYGdevr+Pu4NcLV+yhCmzPmAAWId
EsPVOUrvHedfjIDpjEQJJSF23l4tn1zkiyEF5/dk1ANpGsVMhsv393BzluM4RSoGKUt2ZADK9us8
BqgGWjCwEzi2Y0Lh3Uc4JX0Q88YBQgobOff2/XA3r17+1LmGzB5CIfQwrt6Jjg7rEA6xePRDw0Et
vsmqY6ZItC19L+xVE90MONQLuvf9sDdTnA3LjFx0ZJy3lV2tSaA4ASXnY9Cqh1pTCZAgJFFC9AbC
5RztdL2wvh/x5s19jogYjDFYb89io+B6I0VB+VjypRXNApXVO7WJ26othgBkneEQGeTrOnmp/BEZ
68CLR6Z+10LnPrDQwVRVLynswU4P3TEyU5pzTiLfKZPd7OoYGXmTJCIYQzZ9vbLQIOo4sE+EI1pH
pBJfjHGEBcndXP36wGdyL6BmoxoKQNBNJUmGvWjSgk59VNWdorUnXaBjP9zZi26LEbgT5sGEgjti
ZjBqfl0AAe/HITri81EaIepQjxLtQ8hAakaCM7EFziCWRZLVTOesCMgIuOKdkP12pgAHBNd4mMYA
A4ng7dcLAM9ejeCDzh+FZiBykREjqe8McbPI2b3xzJ0GXf/b96V1RVjBCKQ/cr6x7BBgDN1HXtQm
1w+WMN/L3W9uCMcIwKSYH6jvQMz66ob6ppMjrc3jYzUkFmzlD7E63+Eg3QbWbAxAjdH2AnkNjhm/
PrQCUprzWIcxEnfcgplCwrB3S3ewmUk5tB++X8w3ES8bDWK0KMvDVfuGkj5PUwL5cTU6qvM6RwlW
7z1uFmkaRXde1JeP7q+Brqua4ZBLvdBqKHuIOY2rSwul1e9v5csRmKeVBFga5tzVy9EbVrntlOjo
N1DU06bidYpD/v3fGERnDw1gLtSD2Xz8KThqO17KZ2WIjvJEDaPVSVDejVputz/2+XA6RjagYRe6
psANg46aXIJnFXvVJqTFSxk9cxY6d+gPQoFKtCCQlukk3f9ty4arga9Cv7RIo2CMhegYGLsCBSNp
uNvov12wuDfs6tj0IEl2c0xOUZZJRjhFx9EO3MQKFhVk7yUXCawwrrRPY7XSUZ51CYdmT9S/e3ax
G/xpdPHX1ycrmQ6R6xmvL01sVd/L4j1U0BcROxvivwuI12jPJuj9fIrG6CghgPadzpE5ouVuBOA3
M4Xh3zTZ7P+tuf/XoNfoTyXluK7g++iYCh91oxIuvUN3+jKFA1gWcCemvXhTfkk6tLjKbgw+UzjI
otmzulDBQ4BsDw0T0hd3MSG361kDHhPoKkRxCKavEwQp47IwqVAoHfrSjJqtet9A5Ish4P6lQLeS
sZxuFJDKgldSsZC5g0Jmm3HAU7tYJ8CaoitqQb3LKc7fbx9fLG2GMUCGwBbArQ1SHJQQlULH4iBc
fMfudzWP+oKqWdCfeaw8aDTUVET9zNHuncW36w5cTaDV0IuEFuiNNVIGoLeRy6N/GMXW0oOzbMRW
lLzMyqns5Ts78e2hApghIwR+trghyPXrKhty3wAHQPEPSaQSFdyxVCookmV7Qr/z+wf65VCookoo
qqMWdc31Vkag8kdJ9Q9CDefC8T2VdWJkI4nvyaZ8MVVAFsUxCQwvAtIbML5R6FzvF/4h1N4HDrzd
1+9v5NfPB8cVqE4kjHhszGMUvpW/PrOuDfIahefpIRR1K9PqAsnqn15f/3kZ/0/wXuz+VVNq/vlf
+P5SlFMdBWF79e0/t+V7fmzr9/d2/Vr+F/vT//7VX//wn+voUhdN8dFe/9Yvf4TP/2N887V9/eUb
C22Mdtp37/V0eG+6tP0cAFfKfvN/+8N/vH9+ymkq33//7VJ0ecs+LYiK/Lc/fuT9+P03vJefnjf7
/D9+uHnN8HfH1yhv/0Fe6zb8f/83fc+mm799f23a33/jVPE/mDw/ExRhWNlPjPHw/uePEKzzrJmN
HQOnCKY1Qsk2/P03QfsPBuVg3TcgNZXPMk1TdH/8CFEciLFMzA3in5ry259P4Zf39df7+0feZbsC
19v8/ttnveevUqHONAfwaQwxLKBGedPkQ0ccAq3DIJqN1a6SV2XrOwzC069yU1r6MbmM0JMvTO5F
vggUyZKbHUfnPkvs6jj44zoM7Cci/BvYM/l1uvJy00Vc14qmcWTWZ9XLuIzfZFB9P/dNUICdn17X
Hw/ilxtnJ/PNjf80IFs/PwVemF1iOkC9wmzt0lNpsof3krgLS7M8tmcRLXmC7iLk0WGccJ5lE4XS
oCVKSO5peSG1uHMlLIX86UpyoJtEJcWVMB36aJnbASxhx6WySRZAigcJ4a3UHHGcdHuQr2ATU61V
uFIFSwhFoARltW5Eeo+FPmA12NFCWmZrw05AUWN5rmom69Cu34xXjipvpaeYuTebmluvRihN6J5i
dWbgDYDBje+AsoAPm5mJuVHJWFOI1zagBNebYjssC2t+zcx87R9aWidE2SXm5DbL3gktRYLcJ6Ts
gMGOTHVTHIdz6RiesaiBzOafRDu49A/CsxrT0gwtwxtjklMABV0YRt/D9F+x8G9n0tXGx5fZJCYS
HidUUA6T1TnM32qm2Y90cW8SYZWweXk9jbCFo0QDSR+s8KvsavBbxEop1k9rG9vS1B3IJD35VCKQ
3rHyXQSW4ATUF6233WiF4BwzoRooRb3MnZO/p5R3dEd9BPdr/JHDuuHYPBQRTRACyXAGcGSrWWuu
utDX4Ytuoa+uYZLgniCHxFjx7A2OP4KAlEjAn0YY+NWePiGWnz3tJCWmH9mpE5x5G5k6XpMAHn24
EUDmMxX2Cvv3nFZn9S2IiSY8weg1trqJStMiuIQv8ptua45EQ1SaOJcXqGZKW8kg1asBomNJeXQy
TXnhfyg9AUlfMrWWSMaljizUQqfNNFnFZKYF9cuFetYcPCCVSpBiTomakHh0KuAUBZPjARXYDemP
WaZcY+nvOKcmy1hWi+jApn2wT4T1jAprYhybzEpQRMmERfah1FYiWPlAhsJUZHNU4c5IUVoMOKq9
5q+TmWewcAgS6k6gJm9nW4Q8V6WS6NgRiShPvgJ9dIKvRktj0ZbetQ8fQlY1TQNAmGgWmOVL40FA
MiFqQydG+TdM3uG24hpuCfVL+tAsimwP3dEDDPYAwcrfJVAxj8ZzYqd4+zBa1nXKLTlPheZ28woW
o/KUvELasTURwx+AFOwSd9jDit5rd8KFP0TwndfXsz1swGuAKRudnfxYPfZ2b/J4IAIkIDv02AeE
czZvSa5xUN8ZBTWi3GbadK8IoX3bmwm3AUC4xkTMY9KeMLEaRqoCOWil+JgYpGKfwU+Ed6AcyHik
4TG3S8SmcBAxoBVFAHV6q0bSHv3HNHQyuDhNBD3lrKKa5oaBI4gfefKiQrwRUo6wkIu9COK0qSmj
FNS2TjRTvdiVEP8EoXmVffZiajPILcwTxc0ziAQfxcE0PJ0ax5a97RGA5t1AZTztkw7aZUpbg0z7
/GmYKDfa1bRNMgfyfMYP+NpK2ZuiUNk3a4gaP2sfNclfhjdlke3UEq4B4ibisLM0wBHb6U56ro6t
TKCtruxCr8stQQRumojg43OWH1IZxL1T4HLnQaVjuAp600/MRqMlZle2qWtLgzNsZRo+CS/4lTmh
YcweUVBRAEZ6U7E5G3wUrMUUcrcRQDnW9BEufCteDRbW8cxvxh/cRX8tp2WDDstEoJSrizhhtXOZ
UGNTYRGXbg8Ll/EMg5P+x8iZkAMDZJRyRAyoOoH7QPBkdLB+s0NFgJzBWWUpaHTZDfb+GiVZAspq
bwa8I7gwE5HeQJgQQSJfpnZ/7ja5Way1gMQN2mMzNJICKrwr++wUSSQHexCslpgMIqkLuExYvvQR
c9asA7XriIFpoFYQkRYPyuM2CYVDQ/saADBuxsv8JXjSVNj5kAY+b8kJvwegj6TRrPNGwGvgATmb
MyoKuFie3XMbH8DZaTOazJaByQzYu8Se7ABfa6YaQBTUPZQET6Z6R6UAPI/mfT63Z+0gk3jzioKF
bPeZo3dEm2gXEcbDgL5wwZmi6oQZqQVvBtiRdrt0thqRcFAY1UyYD23ix2GnntqY9oDYx5sRF1Uc
eN2SWlIFVHyIDSzBVDSLV5HCLapbBjXhGzJmdnQAhrEDxrAj4apaVhajg2C7HUOSBZ4Erz+JtAFR
R5s9V2OwAFFSoTxYoVF+4LDWHNyGfPJDPHnpY+hJ/phEJMfLrKiUmWlDBBglyStFcNNDBKXQDw0A
/YEGHJmeR3mbDNbQmaJiyu84OuSPXnfwurEJS3YwmT1EHuEUp3uxaCYADoqk9dn+ikUl6lAgayBE
moaEj82GI1DEl3cVAghNt3HUPA8JmfA3EUkvRULk9+yAJjH2yNSEyjGT7+Kf4HJeUfRu+5Hy0AeJ
kHmZQE+d+zfQD8SWqidkX3pI1MASFHvkLF4kM2CYl6gg/C5QKVok7H8DC8jc9+GASSlTZZnilMwh
zd9/yDmtQShPaCwQiFV2rwAwL8ueijM2GSJalaNjiUGEBZtc+tw5AbLaEWzsCELc4L57sJ8u1rnb
mdoE/VOi6BQXGSGWwenmROuIKoMZzgRQFYRImPr5hveEkNa1PYVmsK6tGu6eKozVJckeBjus7ETb
GiPVGzDsadTTOrem2kxVIj6FvMsbTlg4E84N/EvLe6FuCviAwioDu59JqZv6vEkTd6xJIa6ieRMg
phYcoaTCjMm+HXmgUs9lTFHpqCEaoJjxlsepVWHLNY7xbvjgjiKsBLiUjqZgNglB+Jcl1pTTQYBL
FkFM6rvqqVZIAa+Uzmk6qks0f8QqaMxuJ15kKJ3sO9ynwY5xglkmPEITmN80eITVCYpAY7ERsCpE
AtUg6A/2BZWC93ykxXP/KBTLAiq5mdOgyeTvpmZRZujlW8JyWPOORsC7wzuBAfJ7tA5WbJKT0Znf
p238qLwIcI/gCgAHFnLvwQAJ2j20SJw4tguc84bt65ZoWEH9mC0HGvaQjiTt5SlH4GAbdo8TAPey
6I9TYuneBROTSmazhnsgOsYkWvCP3Zp/ZBsak/IVW3NSaL+UvV4h/EXASbL3XWUPkeP4scMBnxEJ
naTEwdNVGgoVRzHBdB9P+WAzvkplljihZ4rDCFtr+8TZ4d7wOsLv455oF5wKwEKgjHJhy8PM1tO6
d9tF4+j76tC9zDyRMGUv5U5fIFbHnIQofIt5ZyyjRQxT01P4WD4aqePLh8BfV2yfhdvSCQnbJayQ
xbJzpKzcLiHpc7VANcPY8K/SYKsyKX+I8yKDkP5IlLcEdLeQwNkLuiAbzIbIitXFIMGyY/IykYwL
rD2pJmJHolAm0YO/Ao8G+JklC+fV0CwkU5kdrMhQfTLwSU3riJVbdN7AL/NioeSuMR9iAHze/NiB
WgwO/aGg1XsOaYlaoICBqOAtYf/qTPWpRewkmePL+B6ZkCaAelyGtndHusnu82UF5yzMDgQAZyAx
esMuRJuvCC+fU8M2eIIwxOhJk5jhaOfKCm8ETcXpc2NSY8LVtJfXfrDwKzKxaU57hJi81SrWGDpC
jmb+olKxz1MDMR+I24iWUxuR56d3kHzpXQXcf3xKfFYrE5Ju+Qe2ZEyEHi23DiG3jR14QssPioT+
GYtXU0iXsqB4oyRkSG3VVmsndTrqp+agmWNnhaLdpGaXe2VKYWYn4zRCSy1xNHg2gFETO9kHd2oh
blhQZTSh0Q1EVUD5CEhSgGFWVbAcZzoCHqe586YaSNBb3Eh4zTIoXrQ9Z2w9R4i3LOxVdHDxnrCc
Ys1ssYHCBPiJt8OlCCE0+Jgg1skIztTyg8XjgUBSh8FwzQIY+3gRbNtHEULnHLTEt/Ie0SLC78ws
WpKcE/he53R+gA6CHUDgqLebDzGkZUxm+Bh0JngKSuDWnQnt6MJ3kBKILcmtwc0TcD0hXo0TStWB
NyYTR4H0ofhUnF64CJrY/JvuU/VQfPQbwOxjgqQOX7O3edtqFqQ0NATFHAmO4OIY+SHHZE5MxNIx
aTyRBCcjJbILcYThnECvM6W4LhaZwl/5WV4az/OzsijsyARUABcvmjVKqJIFUQcXulVwRd9kW82r
14rJxJ06KkNpAelMRQo3IcUj8kpH3SDEIBKKFuWLvtGOw5F3Oxde8WZhxgv+zWiRzBZL9mRw6aGX
IUwhGpgLnNksOXdqCeaEFdkdjhPcmjmYLc2gZxmdJYo8mPqUpbKKWVLop1M01wgOAX6pPMvr5JXV
fqPNaEqI5aaFuOEg9eRbyUflchC6gly3CZTSLnTEFySEtVc8QvC9txlhIsPRfYweVSuwkTrYuRfT
ylLMrKGqT1kmhqt3eFwLUpP8odqViEgwp0K3OLKG3nTWEDzYUPKCskHnpiuocBDo7uOk3rTIJeBE
HJPpoHjDEh0ff5OuFQ9zJMHVxMjHA8gmO3lphyOFpW4X22FJ5SNvw+4UB4EVR66CZYEEzmZVbcb2
hrQrdo9tnm4QgPsb3BJCP5UWcK8wTk2FNavuqhX4FeVK88T90HJoXEBPhSbHsHrE9kJKcTEfUGrw
co+3BJK9TNBQ78KFVC78PWyZ6Lxk2C7FqSan1BZ8u2KNnrnfacizMyiRYzeRtqHkaVDhmT0Z1YYc
RzZJF9KCN8eEaHhe+R6w8FI9C+KyQ4yNl9pbRmFn8TYcLJYiRucAupSYcYZCuRK4DtImSxRLsK1h
q6LiIsRhAnvNZFMdYFo5RjtRcivJxZOCFr8WYW9yhpP8JFjlokQU2lbYljHZYitAZ43WdukwsWbR
Fl0sXbfEAq7tyq04OkDzkIBGxC1qxzAHpOQp4uP3ofA6nSRPQkUabQExa+xA8w6RmHEyHATNiDdp
YYYLZYdxtNMsgEIC7JZ0RA4M+jDUQS7sdjSvQYSK3eMhRjgAgVSfjrviPNB6VTrSB0JHExhB6SHB
OWvHayYm3blLHpErWFy5U1g65pS+ZPw93skwr3XoBqPkMxAJ0wb0U1TjZaKPS782gVlraLnBgzC5
RWaXqG9wOChQFJJ2nBd81C/RVjN1lJDYloJ4leaOmJH8CdlU8hYx17eVnJFoh8e2MLzSRDWgc1tb
34Sen5EQ2+t9eBrEvb6s4cAAD6JOgiyrrNXxUwFuKNHsKnvUcGRHe4LqX0SCD7jXRA0FkfY82r7j
W5XF2eB/e9khmKlYo5EIOsTCfzFc5alYVh/pQ/TGSjMiXF+b/byEAzaSODTrEMUaVoXUHimaq9Jo
oVi9e9GPvRdeImtcRgfJ5GVEHMgp3+OtBG9hnApIBgqHCXNJToX/piBXcVgq01N6NCASlK0a9DYR
qRIcOi72gmANujDjU0NsEnv2U7NTZ2T1tN0PIQwI7sFnJVaTvCl7wWoLMBCmhPX5858emQRXYqXq
eVaznO3eVpkMjmRzWw0PCwYIbraAQNUL6o/LyGI825EGTuAVnoStSlu0BgVV+AHbtbLAFosN5Pvi
7hWH5181QOYE9uflXb3RfOLTlmuQHRnH9Af0nEzjgOoDTk+k79jGaqhlCfdwFr92jm7HvOIrqHIP
XD4wAziN2LYt4P7TY7uE19O6hyPrvO7XuXNPj0hgd/Ldi7iqP0rqnCXhhDsdaOk1Vg05R7TAIQ0G
6g0OTdEusPqwdu6xM66Q5n/cLvQD0LYAYPvGy1FrpEEdQLc2p4X6EK/6p8FCSB1pNrLnymnxyjOC
rsFTgA3U1l5FgzCPudBNrcE32wIxzz1lg//hkkAOY6xrOEFf9RDGKhI7+EKJJudmgDmgPHcQrXTX
45lkTrqMPHXbrVqaLtIHxIN4OjrCA1QKvHuYm0+2xc1bMf66kqvmAhB7fBIAQ2hmj4I9n1ITeZaI
Og0oIDYUym3Z5B9hVQPDd2ZLLSKZQfBhRljTw0X5QBljX3nTpfB0G1FXRaQfjFHJeRwihMoOF+FD
upqoajVY2PkqIZLH4Gv6ugKM7d6LvsIP/fmi/7qXq/aEPodDLIQym2HhiaVjKFm9GWsDp1xy/PdW
7k9P7qp6nxVtXYDthHIxaEYsisrDT2S35kyrGA10oPScu7f4VQeGTWQIKaGfdoOyzfUgCOIcSzd9
Sh65S/3cIcDFkoUf6AZVbYd74ENTo3CvRhiXykfpzt4ho7d4s4p/voCr+ZJ0EFoJeVyA+NKaYMg9
izLJf4QtDZHnoQYiuMZTt2loMpJgX77FH+HjTJUPfctfJrOwxwf90qsE6QfqWS7Ss+rIsQwA7SrB
Kx/u7f6fB+L19P75cq+mRF4qQqlX7HKd3hxQZ3G1J74m02O5a2j30G6zw7Ru3g1oJKKahDKfZhVL
RHl4napol1sgFMwUxISV/hRvkDXKu9qFiMCTugKhF3w/ROjKWtrzTzK8CirZ1QpQWOB8RJBJafvZ
4k/tAygMgeSho6Cj0p+jnrAELXEZWizP+f40AWHni9ej8VD7gb8PcCPXTR61LnOYaWKvA0gLZePe
rnuUQkbE8O1K3Y8r/gGFWtQFaw/4BNQ3a5Hg11Axl/xFlbHsEcIW1YcfEM4uXlHCizbzKtyxmMBo
0fRDRyT0pF26Dh0lpRVPOipcCvh5W+JCXofrds1UytiKGHHU6jXkK6LFbEeQWRpovBMtxY0QWwA9
Jq1w+pi9166YjmF8zFyQdRzZGxG+Zw6zIAC89qQ4/srfRqtwo+HfoYPiSI6yLB7qJQpkq5mVJgrU
V1STs1gwAmlQVOBUbJksJpyWOWoezGicmboUD6WbrZVNvWXtxgIVO8Qqp2EFoXcc6+GmWxkLxCd7
DbEJ22xR53SkRU99z4egsrFn+VmNMfQnFm1yEHh1ma8JCjWIi/0LqtSjG6xzaKPQEcIZgav/AD69
MQ1EVT2NWd4wRES3syPSGjO1sp3myNB0D7z8Vewd1CmKZ5RTGUsRzZ19F9P4hUNy44Zg33S4sdxK
wJkjvYOgHa6h9Pu5A3j4V3OHOSbxzKvzRkOz1qI2aiZRNEP0m0pW+pI3jYUWBAg3qIgiV0Wd7yNA
RRHx8GhnwgnRJSpT47hEAxF9nGDTm+lzeELxzkZxdHoMd62HFg6MFZCWfCD86iHik8CkJVnWPRo9
VhexVlf5o6jpiI6ji7q1idr77BNAZrmeVYr7I4ooKD2B/TFvuE0f0/RxWJXYV1p2/FiR55sVJJJb
ogEOMFhlj4SvAVXpRUFONU+kWOWbGOaERHUVh7lrJR60aRwVAWuK7MhCCZFKKZQJSI0KSGcnmBOx
i7+AtvW4Utx+2dgjih8t5lKH5vPkxZvZwR4WONyCX/b4ANFFzQaVTD1HjQuAe1KDbY3MaGYtiyRy
woPwCudOHWFyZMnwsm1fs4v02u5DS92gS8dBFEz3TTgCcdgTCqt5lBFlo4wjm01h1nepfl9t4szr
mVlEMMWwq1BMUIpAGSCDa4ogSRHBINGhNMUDrBvDtXHUkQpkL8l6elRqBBxFb88/+ie+pArrR6G3
s0Bzf1efVWQWz2ifxG/qUSXxQUdX/T0+c7IDU1fhDYEVCl3Tc0qUGqg8Ip+rN/4t39QH0KyP+lv+
KKDoGz3VI5GZnbW4MRbCnhWXYAhJs/P301v6KnX66Z4l9kx+ygMq2II1Q4V7bjFbUqIrCHLgk7nF
nkMkfGOx7Ycl+aPV/BB300u5616nTWomD+rROGgPSrAOnn2oeRE1QxbtoDD1/SX+SwDl+rSCmrMI
jBywajdymZ0yGqqSo2vN8BXiAbh/KC4PFqAue7SoTqoj0i3QLqt8JdnVvt2V2wwJW+8y3Xc0jWmy
zl6jZRItUJNH7Fa6xkY4A3DxGL1NND7Fjuyoi37LYBUNgav4k2Zrz2B4mpINstjwEdk6VRA3vIQP
/ivkh4QfzRnNKAiGouXbLFo72YiobXOb1OvcbJmvjK1ooewbHQRTcHWv2PBoCDQkW5Q7qNCVKPzn
VsBbuS3NqE63yxzCytATR/cmt9lXZcnE6jOXVUYgDLxnz18Bl4M0Tz5yUgjaHtF7fmD9d6baYViX
wS4fZ2cEiASttxKltkoACgUrHvtsutU2laks8BP0I1DLRj8vRNeS2xhA1/Jm+YjOzyt6jzZOZ1Qn
FOzDkpU/4hrOzG4aWbQVOeoWpMeRRO/YvVHynWTS7cMjMAPJWi5BJNcs9bP8Fq1jO3L6Bcz6LtMW
LcXSKjxW7YA4mVXjrELvSTJR7cW1YZeniCJw5u+hPEL8Ffi084f20tcI1WRbR3GTyMc6ptyLaKO5
Y3Ie6P8QQ8HHBQwzyy/V7YjdagHQi92jbeMTHkflsKpWHGp/ge2/1y8Nmor/n7vvWo7eWJp8Imjh
zeXCYzCWM7Q3CFp47/H0fzZ1jkRCxGDF2IuNDSmkED8KptFVXSYziwzqFQ/lhZQyUvRR78jDcoZ0
qvbMrrD8QxUZ6Z3wSjkpynzpPQ/qHlIOp7okKCdCVthmt0RBuN+Q0iAqWq9o0BSq/4zooCfdHlZl
n6vERLjHoxj+2oDeIKmNiRKvE23BadqinITKCDqBFsoukYFiNVg5uNdoA2Mxnf19vG/V8SV5Yicd
JS4MRX1WEDKAvvNAyl8yRlETN1upyTNn+I8kVHzoSpUhBSAzegfiNt9iyV5QkAHmhxTOGos5xRDT
DfUQCI+77Nlj1fCVd6NNUaKYmNsAX6jBRr5BCeoNHF1LcGgrM7Cme+7cPcgoqKMevBZ7cj8lvERJ
DmwhaF1iJM93jxNPhdh0KayZ3eWpUWyZLb9LHMUmxUUoY5uRMxqUK1qhLd1HpiSpaJ/5G8Xw7ORF
OPm7AarOiYntB8EoDRMaWRenf+lp6cq0kU93/w+3A+weWPKA1/2D28EFnpizrYds9FyAeQH4jMpj
xCsU2+pBlW64vf/kXcodpUEfVjrhbD6KCF/l6txoRI6MPvmHfI2+/9MRBfDzX880yzNEORzqukPj
vdEB9kDpuUtQNuCQnnYue0YXGrCxACc9f8jc4UJmaYkIA7xL/YB0QxMf0CY4hJfWIbEaj7K/f6af
hMdkLWj6IR8DmFnCmsFjQz5tRjSaEkaZ8gKPScTOJ1RuELOYETpyoTYSHyNZvYNORXcbofYVbNb2
GPtDzPbt/gQ7+OVU69paCYoa92dHLTgyemyALXEKjc6lga04lPA7yaY7gcWK/gCp/a+mwT8Uk749
wayUEdEKJU7V54cKLgRgQtUazn9el+G/+gNjkLGisrRqXj/Vk77deLZDMoyfjTPy6sQt+S7/wRrZ
WXKBI3S4px7xcrKJH1JqFY/5k11/u/Esp4TWS4fhe7hx8VBtJTONcTLlu1LnNrE12KTVCpASbcQY
8MsfOQb5OYEskQi1+kCzU8EZgZgInRkAgMSbuHYRGe78G3Sy4Dc/Q4r/e6jn/wfxzFDqImn8//ov
VvifiGYCaN49A9H8/g0I/Z//8W84M4TXIGhBpKtIkIsq53/hzNwfYFZgKh8LDjFCYAVW9V84s/wH
xBYg2IZ/4M9ZFk/yXzgz/giEbaj8Qx9UIPol/wbO/FOxCkNdZY4MaYD0wZxQ50lRCr50DfCAke5J
vaFE/ClvlVNk0/drw9R+Ai1/u9vMWCR2iItxxN2gAzVq4B0BqoJZg3a+xVQZePE1xzSTZPqsxYGY
iMm4BGnK/IPCwlJFPDV+g9o6Tr6OQexA4lnPyhx0IxA/H4AmRJUAODYL3H4I4zdqb3I2mTtT2QWQ
wtAy26cO+kT4k+QOLbA9Sb9oHQ1yNB0wrNDEk+//VEWvN70G6NyXTXX88/z7iruWfvBs2DnQ7wIv
FiPZ5l8oFsYu85qWfCFFVVRMHwKELgekdcTxPaB0G+7dFON4RsvX0bo7KxdO3TEPmImko5OyV0N3
sqH9hODkHUP/8Io1cEHoU+pcjQo/4knkoKTT0Joy3pPEgfxDfiQJCCBHqMNXG5HkRYjPTerRfUP8
tUk0hHXy2iHGfNLqZhEAEV7DwA4OFACI2Xw/RuieH8Np7Di9QvrKWoC4VJSZZq447uTCYBkDcjNZ
jr5Jv+9onX9OgF99pjf0qPHAiTpAb6EhSvB7PfI8lHNQNYpUD016zIuorYrRWKe75M/iE2AL0HHx
2EvK7GrKkFGlwrR6DOvge7tSbMXfjqkdvAHA0wEb9oQWci+TfItTuQN+gtwtrkxgccLM7l5RwhLe
8AC0G1gDOgq1DTSZL+sAJD+EBCpW96hKBOCeY9TuUz85Q2MBsgHAb087I7fhkRYARMsgw1FHoOiB
q9EEk5PR4hJr02d2fXyWepd/ggoXBEnQ4IMyUofO9XjggJZAnZkgYHVh32xijPghSUdxBJgE+cd0
L9VIzBQjvo03xWHadkdvQ9o7YDDuvU1/W+LXjMKg9vj99LZ9F4+AkgFy2WscMhPog+xz32RwcQV4
Nsc7tZLelSem1YoLiiY9plcyevfQbtgNjUJLW+z97ANN6hu0fClgo5HMVejdth8lOh2ynmIULWWK
mS6gR/oBvK8IgO99I21CFwvnxRvZMyr/Gd89xgAqbD/0gmotJyhOvY50uTUahFeUOVVm6m/EeF+J
VlE4Sm/GqS22265waKSfGNucGSjkVN4LmgioNHZvPmog6ErvAEdlU73H8lIbJTF9zJ1A8SPRJUaX
kHsXwPGYPsGOMoA6PccwMOBvgUcvNRoAwf4mPQVI4BhoLGkSgeKmzbapbT+zGrQW6CPQN9QBXrTU
SwAKaBChSEoVYF+BfqVAHE9v0bHvj3K/89M9yAhxgw9tJ/WullwgKiVGVdAnhpuSXrHqEnLZYs8B
cjoZsPNnkjDQG9/OT0Q3dkKrbABcXPW3nc2eWaCAPlL0f3Vpl90NRm9GZ/ILyF/QXQeyTwGE91wZ
tKnskNo2NkBsDhCF4EUCMJqpw7k85bt2N76j0RKrntPDT3g6hqKeQwPEFmB2dWoPlBpgkhgQn94W
h8FGtkxCvR19G5lAm9kRChnlYLEdSjgEsM5rE8DXmek9wkp8u2vfeGwaMdxUQvvclKi3VajZNOxT
JsimEG9Gs4WG5MReOnrXGAj7I02RVCFHRgnWRRRqDH9gMatVZ4O3iudUOdp7ksGVqPDWbjFBvNca
8EMD8rY0r3PIspRH4ISFYRu+B+NWPnaT3rnIySd7UCu3cDNJlS9AF9HHqFLZc3AHPeYceJVtdodO
8kONIW8jdpeGdH+Dit9r+6rctoDyw42pFDByb7gAEmY601Blajy3ypE68eEeYNaiNSPA3DSoR++E
DRpSoRbcAEw1Qo4fRV6kUvERYADQC1jzuduBhiDasr1hMZ8aECIjuAFDBO6gUoPERvpZ3eWBEe1p
FDSAMkg1ubXCwPL8FzaSUR6IzwI7Wig+ClRzF9ZQYx/gTggaZYqtCihxgKyVfSpbbe/GmDajHET5
GdtlMgI6Vf1j1t6mjqC1ZzgnK0diVW3aS/ac2eyxMSIG2NGHEXhIHiJFzX3HuRR0wPVkV9rpffYK
RFJkV1Z0C5wGAGLnVLH5bXuOTqgI3LB7/4DqYv/SS/hHNDj0PUH8R5fEIpYW73u3re1cT7DpAOCh
yl2OCeho/6LamSKOBXCoeig2ArLyRDFotPUFq6A3QqICf6W81+mFctoN76Zb0q6WlVPa3A9PrN1v
E6N55iNsQqDuAVq96c3KV9vOYY9lhlTWmqZXsF0Ajo2twvb0fkSNvDeFzKEUFLYJwYvT0dMS9RHM
CBUhgpnLWx88C3jqyKxspMjTEzldM+8I48Bw8Ul+ClG8qQFHE03mdIM+lJGCpnHJt5C2NWU9Ovvv
ySG+RfUS/wW1LhcEApy6mEmDY3hQM3OqNU/vtAyWBJS7mxrNcXyn9qIu4lsBm2gKhn/ByM9DvK15
o4qcekvB/wBgFlmNHj9HoVqOeg3ADDbXeC/o3tNwKIlyt1oCWwLI9m1gjXa1G2OtQ80G4Ohu28jw
AygdYwx83xIMO2RCh0KLvCNnSSiLPGfobChA58S61IP3XmYn0uSAeYzwIkglngAaDlxg1ChLvI8s
7jw8ph+Sz6mVfJeWFg0gDWghSEqhKTlo8cHHFCxap1XAh1AyE9DoQGFXk23A0yHuLmc7CH0J8V18
BupHT5wOvG2XVASos8ee+F5PIMMG7QyIbgmFCnVjlRKxS1HEpywBKC4GRSjqbYj21bgpz1A6qGpV
ktwRmXsAeKHJ82C7q0xvlIzKQdAJuD/JkCcVau0co+egGchOB+icq6AgzJ88K3TbWGcuCSI6ld+F
+66zcH54WH3B9EaNFjDaSOd6C8g4IQPUzIrhEMMNdEXk0PQpXSwNTzZz/iBX92dPg8w3QcOhVP0I
vIEZoM4KhBsUcjy7uOWOqDKgu+E/K9iHzDFzKvmFySNA7a2qssXqhk/tOLPpCL0gxeHwi8y5xjoK
Gn0PPS8opEFdHPiSiwhH9SjhhJj0GMfwuB1xL5VXTIBc/McWnQ9WRXL8Lj0DXQ+2AhAQKtCa5PkS
q0GTDbSQJyozKtpIdRqLDHYboOK+KQ+Yo4TymWcQjByqqoa3gW4eoiCIaguvrAYMwQaQe6jBIhIq
JAvZZ/Ami2YCoDwgbqHJtnqJU0LeCSgpFjYCr/Yk3zH8XctuONmheOCF4EqAcEcrAggi4KlJvsCY
lBojog2oXeFb8qb39jkAf/W2BgQgPqfy3m94BC+7nnpgxVPC3UvBK51v0HjdNoOVH9ELUGsBJB2U
+mABgCvivC0qVJYrPS6NGJPwMN7srrP6F9Ll6+6qu4C/VIyBrWPJDjnwUuuVR48dMxwJTD67Q7fb
BIYd4aUencAbz6zSrfQufJVpLQJ27YAQ7lJsCHhChhgtsNK5rqA3eABRwpDuc9gZSjU407JH0FDg
w5LN8J5ZotET763y7E2PVmBlZRNGk8fvtElBq8uWcKTiNaYbhoLVuPTDBLd0DwVeDaMIEGLF6DBN
RtYyxwCAdwEHKIwtAnzdiOstEKE1mrE7fL/H6/nKTwRZZFoyKO5g4rIoSH0P4osWo1RTigWWGt0y
QvrJLuwzaEIIYxBBWZOLIYoEEw/2E4d4K7N84F1HNUAAman8S3+PQq68KoD3Q98FWlMiek3IsxWM
Nfj+VIpSe7IUiZ9ZFG8A8gu4KRBiAUqcygem4ewh7eKsrMR3Zag/k8+v95xVxfyOMOMhx6dzvl4C
2jzB35rZeAapjAaVoDqU2EwgR8kfEyZJhNhAyLY0xbvjZWuAwVXFDbGvGCdeqq426cl3mCdbmDIi
MvgekMPnZ98Jj+ZTRSohJIXd7jszSU36A7VWrd2htWMW4kZC7Dg12/QClgjUJfahPlgE1ggszWqW
y5HF+OfjCDQRT0aSy8xwLL4sTJAj47FtsGWCN3JmQx99rwB/DL14TPbMQc1szOCItOpVvpOhq6lm
ALYSeA1KbXZ/w7iY3IHqBYIuGs28D7T9qTOthW76lIM1tEkixOOa0BhdavZondcOXhx17cLs73hJ
j2F7GNjl37TDU9C70RZYRQ7x2ovUucJg5qgwA2Yqhieq01KAZFPpMc31FuQC7gkakU1kZLmZl1YY
IYLvEWH6Nps5Ix0jENTFzixRiXxHyQ0sGvBuYJC02rRodQCUKkNki1OTbbsBKEQ6F1Cf1AiOtDML
QPGt6lhFZospFSi8ixtgRzIHXJKjYnAJquHVgaHcBAQLlKIRyYvwK7g5eiZ98YwzC01zi8ThrUWV
tg+W5UncYHqICEA8xIaevQ3OsNEAXQ8Zyi2AwwY4LFkEzo8KpEDuEED7Q4dGJfADqUvRm3gXbsZS
DRhVsttMnxDgCFZGMNUA0mg0+tqsRg7N83hJe8LJTFTGUjQ0rkB14ABE8OsDj63eO0JpCiCBaLWC
0Rd+744mMLCA8ALtwiMi4zEwSZPhxkKs0NaP9JgHKjEGhUCLt5QhSGYU2zWKOYFL541V7wZXvsTF
CcdYIO7yODd8vgfY5S5obQU9yELHwEPwPxVGC4SDdIN23KiDL8CBqCOpbYT2r+7zQHAE9/hXqqgC
/DIGhF8mK96iW44M6EIfJjdBuEZyZPYC4p+i12ZVb9kCPcNBy2hHEMw2BVgTCH+deQMziXkFfdni
TN4aQLO0xVPugm/mp5Z0jAxQrOzOKI84WXXOScAFVLMTWkvR+9QDH22OvO2VG47fMM/9FsmzTcoy
6OTYAP6CCZ1oAcjBWjFggAMCQPAhEIT7mQp6eQ+6G1gLEQ43cFej4pA4LGmB0fGuy7bBLe2C0BTA
LuhKF4WbMDGLF1LZqp1oVMPRbKAtw0rbCnUv6N7yOsup0w1WpARJFthoA+yVFvmJnZ3j0mzefDvC
3R1omco77FuHeuEUU9jC3kQ0izi3xCOC1IdTsz82LnUD1K6HIUKaoqG3SUVaaHkmDlIcokZ9LjZg
PFqFgM5xcChMARvjNSpU7w51GVETN/G+6FTwe0PkVpjfUQKuk74Lng6wS9AeQ1TlEL9jYrVJt48Z
YzSqARTPqCNFflBuQ8loGR0IlybA9MvxDY2uo4IcbTSF1E2i+3RwM+8cJQ+gn5RPoiWYzTlHR17u
3KjaTD7BXGt+ZSLXATWf0Msbakeod7x/ajNT7tDBDtA+BiCNK5Hc72m8ANqBYaBhIBimDcXgmH86
BNHND9F7sunt2t9mILu8gLAAENMEkvmLfy5uC006IaUxkh1Oe/CCi1tQKJxK+wTvWNmWMbEq1UOY
6yJthPkmB7E63BeMm3r4W6sBkUzReUKI7YBw7VOECtMh+IInBZuIxWtgTJcm7misqXARFZ15TOmX
MNboFukgKmR6B65C4op2/RZe2F6tYQNObaZo90obAQNDWhuphEujwYNaWKP1LnUZXfAJ0C8mfVFM
mNOwBUFd2JK9NRnA9p9RRovQon9DXwpBMv6wt+MXBYnFLYe8l5yAvYut21iIlTCHCu1gLlI/OtgT
slKH/KLwMewwUwxAHYQYjcm8Zq/IyPN77wbpho5Yzn+hwN4CmOaBtcKXFgSoFhRKJ44PG8p3/NJW
WEu4q8/0ffSeGxDxfBE+RITcpVZkenUabRDkEHXaGcR+gbqtDey55yBXPfTJz8UWoXmxpa3Wze3x
JB1G1FrCQxG9Jr0DAQHWLXYjesAg09Ba/NbsoQVcIIqDgmuMjjN6hWBHI7gVVOY1vR+3aExt6j97
qf9fN1wYhGTL3Zb/XYFW2YTZ81fdGPK//KfPInB/oPVJJtFBBB2qtkS17z99Fon7Q4C0NzSfOIhK
ixCH+avPQrHMH5CZhs4kCx4D2jBkJPt/Gi0Y6YUmDDo0ivI5zlOiuX/TafkebuFGwMqS9uwsrhHy
Qhh9MjqsAZva86dtVWlFyK4Uz5euPgviRswjGzwuiYycGjdxXt9mPf+S1tPly1r/0IT43oP4++Fn
/Zq8k4Kkq5En1hJMLWH6HYezIEgAEQhTiFhev8v3GP3vu8x6tyUl9V0JMV1EJTRCI4ZutMb3phV8
wdI7zKLwJB6LAtFvbNR+ze5rIWtf62wYHSYKkGs1AxAu119j6UazFGPwoCoajVisoS7dSKhR+ti1
LcaL0ufrN1hapxl2rOOViRX8BM6DgPWEQxMNK4/+HSvy1xeYK/VG0UBFI8UGRi+gsxQOj3TvRxrL
gNmjZK3Wh8waymxhw/Iz0keGhEiRsxKhD9tHqCsIrw0Hilo1SOavFomfwV2aqveplgKocwBYaALc
0YOU48oywSl8yVX+Xiby5b/AHLiYzvpuFBHyowjP2Y3bm62Dsqd1/dGX1mZmzEmJ8dSQTkydcnTa
NlOLutLo4v53F5+ZctnyAhUMWeo0/ZkB0HSC4iw4ctcvPmvw/r0yMxPu/KRO5AlXJyiICZqpOa8S
FB3gUGaxU45rzcKljToz5iEu6dGXEdb4SfxccQjRpuiWL1Fn5FHw8uXidP2FFkyNn9lymXUVF0dp
AfkDgMs93gi5599deWbEctA10ehnhRMUpyyTjY7hVs6C72WHv74BOcq+7s5k5DAmkRcCI6Ebox0Q
e3dxOiJ4FxUt4OrbkqoCzY9rWv/Vm3AzU46HJiqHEHkv2wBrLLT8W5Cu6ccvmAI3s2Kh69pukOGQ
crqHRET/HlIoCHP5b599ZskSG/cc19OBUYSYOojJm/0a9GBh58yJfr7ksaOQsomR1aUuFjKImln8
+rsVn9mwN7a9kgddYNBM4qboIQrN7w5Jbma/mPBUBjILt0xjs0P4EO2DsPiI+MDOvMC4/vRL33Rm
u0Ij8W014iAO2NcShPwAQXq+Jm+7dPGZwXpFTMdyg80fROVLEng5YO61Avx+tSKNvvRdZ3aLGa6c
z45pYLA9sgBoWbQrjplbiBvmMPgBupoNepm4soUOC5qlgcaohxhiXgCqqmADEpEdnbDgoGWndSgg
kUIhELZaYsQQnyusYOObvhmb8eHjV5/qc6rgl4NujDgh5Fk8EpfJ6DRMpVVkCADL7LdxAAE4fXNW
MttAyLkJjFiuj0UTeeiiNI4YjGt2yH6HcP7lDj/Jj1/egU/4eMi7OsGyogShkgmvKno3+AuaDGqh
nnvUVO+Q3rUr/ndhh3wWxr/ckEPhT2ajKTGSgL5NPZQbPZkzr3+QpWvPLH+o+bpKGdgnJiyD48aD
Ty1Fa5P8FmyHnRm/NAZSz4tDbBR581T0MQ38RPPcw6BWLH9ph88tP/YUihlITIZ+ZkRZXj49sK30
BDHQlfVZusPM/OM0jmoRo4MMX5JzINeLMbgTkxajtphEKjKtpmoIJl3/FkvLNfMEDcYUs0UhQaeL
Ko8T1ZyyDgAzOerblZdZCDPno5dFbgpoZULjOojre2jhHtnAk7S4FviNNLHsacxkswRoheLp3zk3
ZnaU91XRd6w0oR9Ih68g92+LEFyo68u19DYzS5/SdOr9GmZR5cBAU2Vr0n1uiizESmRCwaTu2AB9
zqkFVuH6HReMZd5K6OiMqcsYlt+MKQbepmwIfMagX784eey/+xV/uZVPJv0XK08ReNb0AMeV5xT0
7lqFUqsM7d4xhjpE1d7LLbXyGgv77FPn/Mud4mQM+KqGzfPPYwwRP8hVHK+/w9KVZwZf0enICAGs
RfGp0gnpgVfLVKG1gqcY63e3mJn8WJaRX/rFZ66KxuWoxei3N6lkX7/858786TPMDJ6u5GmQFXyG
FsisQb/bXW581YeDf70v1A9afT5dv9HSXpoZe5XKwI/6Ek7CEOSMqFe6U9fL8sP1qy9spvmoCans
y15MssQQqdG32lwwham7i3z04Cexjy1PplZk5Bfeg55ZeKKIVRcpGdarnGRoZA1W41NrmcfSa5Cf
f9mpGd+3dVBjP4Xy4PQ9tNaSfDt0ZyXaTMBsXV+rBRdPk59/vUkzRVQSyKEhF5idPRRPGNVml+AA
eVBtun6LpUUi9vLlFnlER8MoM9DKGbJuM2Xo0qJ8pJyvX33pBchdv1ydaUsqiPwQFe1KsMuaM0Nw
0iA4voEQ/PU7LD3/zK5bgYWzHREE91GjYaAZIhwxXmPoLjgNembRed8qXVgCgyZhmI3XHmhmz5T/
bi7PX1513p73sjIMOQVaYD4T7DKqmbZFL/c6z/jNyqm9tDYzQ1aUNm6bBpXSKQUMg7rHZlpxdT9f
GTMEv39XueNYsZSCyGB8dHLrgOYNFHxXNs3Pqy4oM7vF3M+mbmvU/GJReR2hi+hHTy2Lxs31HbN0
+Znl8pWSTUgooTEi6jx0QiPIBnjlWkV06eozk01k1A3bFA9PY8iDIfsAJsZA54qIzn75/OTOX2zK
x1gdWFMWOAEDpN79wD7W7YrHXHr4mbkixKMLCqNbHW4agbZUgve8lHc19AauLz1DDOefRxgIHd+f
PQoFDN9LU3T0HqQDpKiBv0/QJNT+ZFIyvzrroYz+/S4YBKFEUSviLtJtBD46Z3LMvxrZ9V+jxTS8
75emGj9qBDYJnMY3mgbUeScvN9cXZ8mmZtaaDxjImcl84ETSCEU9yLyuGOvPTliYj6vA6Kjcn8Yi
dOLB8cbY5sThsZygIKh4H796dHlmsTWXTJTMl6FTNpETCNSlD2vzd5eeWauEmQx0yQmdxeYAcjQ6
D0Lq9SsvLQv5+Rc7CuQgDCYKm52NA0sOoK8h+0ATs41VjsnL9XssbXh5ZqyhH9ZSJaUhKDcdRFug
X6h7jgR8NWSOTmtFdNIL/Mms5JndxiVLl7mYhA5/aqCbQO0LI4X0Mdj+aNxffxOy3j9Yrjyz3CHw
6qwMGugjQYmonyg1kTYKC4mTuNULceUmZL/8dJOZ4ebsMGG0OAV5XvoU1LWOvDlpgSpnQGXKjZTJ
V+6z9OlnVhz3fRL4GHfmDCw0nIczhEMywD5YT7++WD/nfxhD931rxUGHilmRRE6c7UM2swckAn0P
msyxKyAXmzJGT93+6lbS7CT2qqBguwi34qJw0/AQzxkGTUhyGy1gQ5oAL2zuM38tsV1YOGlm6HJM
9RVf4W4h7gJXDgGv9wQF02LFcy/sMmlm7WPV9ExT4vp8mmuJfNNmz3UARdL2lvcu1xds6RYzs2ez
AaFW7fdWDOwwywR2XzklVHKliNUGduUgXfDl0szs+UweK0EQ8R5VqOUAwzD/bgD6XweQNDP1Kqc8
1ptw5TR/47I7IFCuL8vC0T+n3DE0xWR0JEWOx7s+ME/dOevt65desGppZtW1Jw6j0MiRg8FJu6Ld
i9RZGl6CFPxyuUCZ6pdvMDNqz5dq7JUictgk2Vcgd2U5Y7cTtWLTSws0s2kp4qEL1uMtqhoqmOlG
rEatXkOoLtjVfH5bnPUpxqgruDjw/Bz/loPuz4OMUxrXP8HCw4szu504Qe5RcoJD4h8C3oeqMHRA
/kN5/jbn6Sttczak5q89Kc6sdqJKnx24gcKsigb0zObC2M1LigE1igZEfgVFZTBrbQ4ijp4W3l9/
owULE2dmLPEdVcjURNnFuAccT2h+eWLPsdwEZ9PHPib2klGYhABWTXq4A30Co6+hrso9Xn/+pS8+
s2PKzxGXVVizprhQ/ZtYPlC5JXJP16++YHIiNzuAaDqJhpKi7KB56KEiQbSkQ+iot0jYTr64cpel
d5gZNqA/fi/SmEReUkYW7uv0RWTvqmDFbSzt2Zk9K1M8tk2Kq8u8OfDPgegWa03FhTNAnNmyIgZV
odABNNC7W27aCsWrwBlUs12tSiw8uzA7lakujQevwA04+H6O2WeAkXLTijHPdBj+sjfQ4b9FrlUt
RULkYe9nW/qOSOeQKe1E/DV0iDRvqFd7wPXANLu+mT6LyD+EZcLMvhup88pa6rBcggoO7RMXgqdb
a7LTgrxRb0GSGnUaSsFrfayFffUP/BjfM14Yt4At8maBt5EuPGZQ0St939nQzL+Xj3y0L4G/xFON
Vw+174C8DgozkKo6WT7FgEZSDqIEYnPQWSR1ZfWINfy0ejNLT/JcZGoaqwfRc71yagh6EloeJqaZ
66K7C2gUQZhZvOB1ykh5pe90QM8T2VCl0rh9DUVyyFRiahMq9mvbYWlzz8we09mlqmjweYg+NEHd
lxqlydtXMM8Abc0gYSSsnLlL6ZMw8wETg4HqWYdb1Z+SydGn2hy04wKAvqnLmvTNZyPjp0808wcp
23ZjxuATQZNJtCQIJwaQu1cZ0AJs5kQrYKsC3AD6xNp7LezwOfgsruK4HHm8l3QQN+DGMDrgNmAe
Q7sGrAtVBKCYWPCaQS3tjjkETcogyTHkUIbnrf45hXzPzWvslE59Jsju6/t8YVfMQWh8D5hNMozY
FcqxAmktARV/rZm6ZLI8WccvJltgojmbyQM8QoKpDKClcp8KkMlHdAelCjM1wTxwrr/HUjI9JwmB
cdZwoYDNwFpE9sjf1KaoguiGvb1GlyKm/8N+42cuIedlL6k83MLzfG3ggLhaG1G+FIvxMz9ANnKY
dlgp8NDYD0xb4TB1ygABDsg0+TXbyyYP7w2urmxGQGRL21+u2swp8HLih0WPz99hIlJqDFASkSwy
e5hg1lfuseBJ5wi1qizjNhPwbsyh06F9YUOo4JEw/sj3p1beZGkfz3xBMoSFH8Sh71DpYzg+ZxDc
4IaVN1gw+zlcreuZKa8C2nfEuFaz0JBQdhZi2+dur6/QwrPP4WleCelRgAwQdkDwkqJCM+5LNfHW
Hn/JHc8hanRYZDmfe76TfhApmxqinuJb/gCZNMT3Ia1ef4vF28ys3Q/bji4Z3IYdQZZvnOJMaTkF
jWXe5N4Lq175GktecY5byxqpCMNERoSJmXqCSUT0wYlqTSIIgxkIxrAS6y8FUNzM3rMiqVA2xsYV
IHZxALGbgfCO7NSPyg7MLHeCAEIEpqq8Un1YcgJzaFtbKg2jRFJu5TVkcBLKCajL0ILNN0HlJ8wx
vGyLlNNSkJspY2qlyQiYPiR+lA5zc6B9iLpek5xEqCbXA+pi1z/r0uaceQi2GjuRF6rA6TGgkWE1
Ebzz/ON3157FCWE9cJ0n4Uum6LrXr1KGWrFsXr/24mrOPAKkOgYR64B2AuTwyHhACGxifoGrGBUG
bDyRAScgUfaqdyiIv1s9tRcWbA6S41HQGMuYmEFQgyLFwnEnsawLUKG5/mYL7mgOeevyPBv9AatW
o5rXFXqSQK7EN0tvrVi19AazxGHkvJGaWL+wuu7ew3THZk/zK198yXjnWDdP8gTo6HboVTEqpkwi
JEAML+o1GLQnAsH2TW4lIvh0nz8c13OUm5CWDJVHvO8Az9VaBSRPlAKsZuk9S4bn1MPkxTFONAGY
q4SOHiBsBUkIitX6KLxPfAySqQZL6aE+kGFGuAgqViwxbyEfuCNF76oOk1+E7mPADIQ6Y2U977ND
yQ6YKcnZRcBbjBwYyL8QfMY3qBFp01DtQ+VFCkZr5N48HrNLr++GpY81c1JMOqUdNWJBUxA1m4dE
sHqghK9fm1zjpxWcRSUKDR4THfXobfEfIvVU5yufZumZZz6FFrokyqsYmyC48ZM9r9x63YrZLz3y
zKX0YgXEEAurj4Z7OtwHvyNrYJT191DWb4eAKQIYnRQNNlNTD0VQrIQuC4/86cC+RMkNT2dy3OaB
Iwup5ucmD4nY699vydrmaLkulTpMJVdwVJaYW8IaRL3BEw1hwGRoMvMbOq6hcf1eC9/0s+rx5S3C
ru2ltkJ/u8R8Qc6KOMz/AqP8+sWXMok5UG6U6SqMpAbOXG8gZQc5SAxOqNws0OQzJGkw6ot6XKtR
LvjXOW5OSDt+TAr0oYOO36U+5i1F0F7Du+TlGgxp6ZOTn39ZrKAY2bAFqB/fpcH8yKdJWfEGi198
ZrJRVmd+M3GBIw4QTgPzHDzyeDuBdPqAGZfu/0EYtvQOMyPmfUoJY0CpnKARbH+COFfbb8Ms2jRh
8t5LAoSIUoDDRsw2VDAhKKJ2dRK7Q1M8iKudx6VPNbN2KWfFglLQfM/7J2Y4MzHEeD6V0X657WZW
33iKxwBuCEclB8+pfNcIheUpvBGgpNwx/K2ftDcjizm+VN48Dopw6NPCZKTEzfloxTsoP/vgOfCu
CVvJ4wsF/p2CzoQIqViHlY0MkkKC7HrDtuut373sHHhHh2MsDNBpdegTphnIVmHmVvFSuE1CpMWg
eglY4bhWd1jKFuhZkMFCbpTjOjlAjYhBHZQE1vwFya4qIoiHvtH1l1rYIHMonthlYJKNQ+DEDPTn
9yKDYv2RL9bACAtOjyY//2LH/v9wdiXNkfJK8BcRAWK/At3Q7d0eezxzIcYz34DYNyHg17/EJ4+e
1YrwtQ+itVSpVJWVubQZ0RADnEB/WIHWeQpnprgj93X45O59Vzb7OPTcWX07dPjnWga9kaNpvkL1
c9pO/qwAxex558++ILgKyzRzTdMB/3AX52h3fbx240Fbp2hCXiOF7iyZ62+Xt0Hmv0VI3uTmgD+V
cBZ+Dr4ud3icdLC/Q3NFa/oeIVd9JjaH7njtQqmuKR80mkWWkwddtUC/wtkeFP9jn9tncxYchuMU
05B1iJbsgELD5bindZ1r9+fOWFYfsydl6k52MkTP0VojJeDjPplQD8DdAWIxKFsAg3GEzDa0nMCT
s+rBF5+qlojsM9vSHYrmfV7oNgTZP9QZcdXvM4PxovUzhESnH1mqyNDY5/H/C2n9H9qvWVDJm8f8
lBmgI2SrDl64+TCa9YHXIA/Qm+xmxQsihSBukRbR5e37fFEtX/AZVs54RbgLxUAwBpb0bwVSnGw4
XB788/vM8ncX8sHg0EO0tE7B6EnnNwzKLWn3dnlgyeG3fMFLjJOrcZa3FLdUxM7ZLQFpqvsGxdmb
bEx2x9rEqtfA57eF5e+T+zCJptUqw5gxCR9MkG56Zv1R014dcPYZ1SlrHzLjl2JSsr0QvAedO8fv
swa6nO+q5ND/rpELJz+2N1CVQRp8gFIEh8KT6nb63B9aIjqQpxV4lzqDIlPpgDG8vyEvDmpoXgRu
y10WfESjOTiKhmclPOtz/2iJoEH0yLeuAzM+cTekO0cdOdtgRkRr2ysodnoIUpM/NRhcYpKAD+f7
5XWVTVPwG7a1TcbcAbCVFkmH9Oj2I4fok39Tqcr+kg+IsEIDFkk1NmDfkBJhLeiLc3AIbSNg/O5B
X1SBqKSpzRLBhXxrq4a5OIng2kE6G3InaWRczVcz1NrHVzCL7kLD0LsAqcr6uPOYXF4/mbF5+7w/
WMDod2kxGwVAjX+bEx+C7sTiOeH3oPBpfhloQ2xCVc3hPZPwiRP0BJfB5sqbSK/DZSDssyE+2y1m
aLE7z7xhoIgBz6KhwRXX9wQsNuNQRU72uLjoNa+e5nqNN8CL3PUHp6fcOXRgrTFSqCXZYDJsnlol
cdnnIZAlYhn9bOvZZALLOPpPU/Ft7B4GP7Tzl8vrLRtdcDjV3GR14+I4aSgvZ1CrmZ51MNQax8vD
S2xQxC8OzCgznffFaXIYKKuXYAR/ZDWDjw8HtoAucXz5OxLn7wmPGXdbKLNICrAtZMWc4bxmirK1
bAJCwGFsfNkAzQakDEoXZfrXdaD2Q69c2wUFGpizPK6IF2U3sohetDU0XCMrWJ6yhby0SweUuQcq
5zJ05wKC9SBF6c1DRUHb5igS1hJXIoIYc9a1hVZPYJvlV141JyWNnPZnV5GQgJv48sZIrhkRuthX
NpkNB/dk3s3A41UckkhmvPSjYtlk4wvuoqq9Gt37xZgs5h9TC5GCh8zR/eX/LnnjgNHnX180DXrB
etsBvd7DDkra8VVgUH8FwVewJkTFTCi580XUIjcot0GmA2whKM/0AmSMIHo69+1tp7+N3hb584/L
83nPMH/i70QUI52L1dL0tjzloGT0i9AqptaOXB27hHC25BsY7SHzSaN1XjdE71Y/jHXSuBS8zZzm
rgOW+rm021PTz3gGpOjltSF/VhrDjVMvBsTOOXHREK/3jZ3Gvt+Bi30qre44dzoDCWmBFrQkzzsz
D+e+s/Wk6yz+hPzZeG8uessOjjmx/Hou25IdLs9Z4t9EgGVa+Us+GVjcCv7NHG5K7U/pJmatOiKf
P0gsEWVZ0jXLLAfj94AaQYSaHChouZ2og9bWEdcVqJIvT0Ti4d7FDD/ci/q8zW6bg0Jx1t14AFV0
tyhGlpmQELKASQoES9QASXU5B061gTT2P5M8Xf7bkvUXIZadsdJisGqIPvENRJa3uGrCuf1vAfXg
5Q/IAob/A1kSVjdF4aKGcuR/83uQeIC7AMmISH8F9fmLegck6yTiLYu8JC1jep6s7a2TnYvshmmK
W0bm/EVcZVcTp2wbEyqlxtmg4JnuHjiE5eiEmOKpteN5ely56vEnm8j++4ej5NPJ0qq1psm2Nidf
A2VsBeAAmG0u74hseCGk8PSSe2ub0gSqgxTYvsqHvoCKwUs2+G6HH/57alWs73FgEw2qFctr413n
TnL5f0uu+p287ePQpT+Wbm2u7OQP7HY2rdBqhutqyqK2ALUKSPlW14kuf0o2CyGqoKgy9QTtdqfZ
PZH2eibnRfXGlqCqLBFlyQobIlHpwnYh0pAm74oK5J7fQ6ETnNvQj7mbtECptyOJIUTIpTNxvTaq
jSFP4qwgfx3Dd4XJe+e6PjWPE3S8SeS8VXGv2CTZnSyiMJthSsvSJuw07tXHDs+5ndGT/4acOoqP
ys9I/LoIvgRUjNZW3uvJ8rv6BgIrEyKK/k4H60YOIMlQElSYvuQoiKjL3ukduhbZjDcIDUCJEbnr
T2CuFLYoOdP2/tUP5lIV2Y7l9ZqE6fFsgnZ2HRPm7XKRwCB0GWLMSRHpS6IYW7D6TbcYMFw25sHT
R9qYJ98DhgHiFadis85bVTybE4lsp1FkP2XrJjgCkqZzTTcTesoclJz2gtjFcUHIOpFxDS9bqexs
Cw5hGmY6chtTGnHfztMVun6irbs1ZrDk/3f5EzJrFaGWq5PnVoNe/xP67IYCAYR73BIQ/06Qxvkz
QwzEORZnEJn6inKEJIywhcveQ58itRcHyzaAr2aJTbJ+zaeJ4Mq1zDpHm/fVKk6FjUR9D7kR11aY
iQR9ja6Pf0/y2i5o1iZYqBV80bfDNaobNyBUHn/Ph+UXQ4YCdK7vnQ54ZSjiZdnmiODKrs9YkVca
9rsKnXiJIOUA6bvuLdWjFlHusUGGrHwDD+/lwyDZGxFuOU7M0Gst4yeADYIGzLS5rRhZunqCH0BX
3KKNTs5P3W8gFLe7EToHaLJo4+aqNqIJzgCiqrsIeBPnCgOVRH4i2rInTmVVHRYP2wb1lGINeQs2
lnaD5tQABZbLaya7D0TkZZa11MsrLJpGiuNSARqt8+uhIuNhLLanolx+mtyCjnP2UpjrLzvPoSuV
L6fLX5ftmOAhdNT1Jhue6NTzZ3v6RbsvNSVDje3fw24NnFYaBcuv51Wvg748l+vL5X8scZuWYP95
1qcpnwt+AsNnwkASD0JMqCeUlsK/SHZdxFoOFU3HvC35qdkZyZkRsM0DxTtyvFRx0UhmIKIt53be
itTAUS56/7ZalmtO2c02lKoX3b7GnzySRbTlmDMf1FoNP1Wgvd6ByNA63kVvQMetAthLLpZ3frYP
t/KgD8WYZdjeNYe0tAskhPYfhXpYiQpt2T1d3mnJ2RRhltaWl3ljYSdKitw+VP2KRXE6ZX9//+KH
v5+VTZfTHiukjyTsIOhVsRFCGssxHQB9VCSnZNss3O+AdhWet+Aj5egGtdeEq/voqsAushkIdjs3
kz1l69olfeEEyHJHM/rMTKisgL3cVUbi+1/97CQJVjzr4GnrjRpW/Axl8zOLd81v/VRfL4d3IWFF
mCJbKcGkHWeipuNgpcb2Jc2SoQCQlvoK/yqxZxENOTiOVvttx08uJPIGh6MOCVG0FeLMba74/5KD
KuIhUzu1R5e22OkKNSCnizKoB1y2AcnSiNx/mumNTa5jaJ4X+bmYNvajXqv/NqevFN5IAlO1REAk
5z1ykJbdJzsOwnhyYv2wPu+CmO6hetmLg3uTc7xe64kffXle+3w/WCCOatVlXqXFBh3/45pZJszF
q67erFpxs8lWTrDxsnWQF0rdPjGrOoWSENlCpHGtY+uaKkcuS3qIbIBF61X2OEAsxLTqyDbwOEUC
SkfWIBvvG/eha6bEba99W0XFKpuTYPXdPIw5Nb0+mYw8XM0+cA0rqDZV+GZIbg4i2HtnFZo2lRgf
AfAf9LAeoc/3NP3dUfqpChAjMxbB2Ney2NoJdIBJYf5OjT5oVZ3oskBKhDGu24pEMN9XB8EuKrTt
swZnBXzsHhpC6kNV4ZPsgohpTIu+N6Ya36HWEa+rgG9Pg7IfZt/KT1yuiGLs597o6hRCmfzsnHNs
QR1nkDPZDrsot6puInnqimDGBRVDXeP4CIknNBaWEO9C41iiaruSXE4iftHbDM/ofGNI8JAFVKwo
6nBsfln2GJT678t+UbrZgnk7DqcgM8MUBnSOv7NoI2WK7Ab6WLOjqsFPcne8Yxw/eKm6Y3Vb5zir
eElPETHaR8jxGkHrlVfGXCoSQrKPCEbttz3P1xqyjlZaxVthR1MJEdxyvl2s9tfl1ZJ9QrDrlZWl
CeXqMfE8M9YXp45qixxyA+o79sKjyx+RGPa7k/ywWEVn2XzeUi1upzfL/D7Rp8vjSrpgLBGAONYs
Gy1dAxfqzXbtxRuk490rqDq9dz2SOtSvddiGCjglWSsRhNiuaTeuVoubKf3Zmj8ctwmX7CHnikel
ZJVE1OGSpYOGStSQ9BoPHIO/zM6sCPxlQ+8z+rABPVgxCMIQLeaOB2HXOdiWB8UW7AflE68kwgzn
rql8l5laPIwsGc30G80cVN8ML9zYdKDWej3wLvLL7LGZQHS3ppniUEl8rQhCHIairB0XrmSe/IBC
Irpo7+1MESLIKi9QLflnxfJ67rZ8sLDXd7iMoKgE8mjtsDwgewERW+DxeKLMM0scuwhA1C1bb1iO
JZwhzIi3DHTV0FqJJqADOn/+qBAhsvUSLL2gqbmgW3BIbP2/HtCr5dEavl0+BLKhhYu7olNdzh0Z
Eh/wh6KPmPNmpYqd+PzomiJ6sAItB7Bc2ObKuK725lNDkXX7/E+bIkrQoVqV6WM3JpubQsMUujlu
mBIVH5Tsb+8X4AeL477uWe1aQN3W05KV2o/zCjm9ryw3NO3/HRvd8oM9N+WQ1D4/pAt4aQoLKmK2
odhO2X/fV+zDfwcm0tW22RgTzWWxWxV56G+6Kl33uRM1RRQgjnpeUdTeE6gBWv71Ur167rPbqPrD
JIGqKfIBTjV4+vpmGROQFu81lBz6Z/bP/VWqpq+QzUG4l5d+QxPOtAA7QYAJd5pwoGmYpdapH3JF
HkJ2OgVrbad6rN1OR7CXUyOomunQNKQJzC9yVpq+YLMjNVwPLbHYByi1buV2dP31gG5Kxf//PNCD
/JNwhiZak02v8f8r7wye01UDxreC8uJkQQK5iy5bgmy3RSTfOltVoec6tB5RDSyeHIi/DweetWHq
QHUPatVoY2nAjG8pTE+y8yKCL/fbOdMbTMs07jlUKaomIvaZE0XAJ7E8EbRHSzpx1wWiSF+7X5bl
gEW8VGQiJDeaKWLtSD9StOJtYzIdodA5nGoo8Or33QH9Eyj/AvYDiq6vuVaRPNBuiWlPHT7lL7eF
8dZut1qryMFKsv2miLqrR9LoBsXY7AyNbjRcgXYKAt8o8l9l1ygz+g9Id0GQODuqYK+yPRes3SlT
XrCpyZKKoEzSxLreHl3ASJRT+jyEMj3B1l1/rLV+Y1lSpiAA9XJuvU4pwyMbbLuRTxqGAp1fX9cz
q49majdHUGmjDunqnSIfKQHEmiI+z9s2knoVFpX+7VhIbyHkDTaeneIhTdwHsGN0gQWsfn+yrnfd
atU5kRx3EaRnZg4oeVZ8di4hjU3yK6rx42XPIPE/IjZPHwC13Robx8TH8Zj+mt49RxaG+t8q/jUX
JzILtmhHakYDArW6awQbPD/U0VuIl082D+pcMQ9Jnc4UcXpeNhjgdV6zZPutvSIXtgRt6D76G0ja
a7xpvcTTg9QNyrfL6ya5d0TAnjGu+jSV3ZQ4/X0Lt0nSs7kxlbuWbfj++4fIwrWaLe2LacczDafu
6L+xHuqnbjgfdDigeVfvVDEWyCYiBPD66rG+azGRMX1aaiMsgd9wVSIlstMluAQbioEjs7wssSp+
mxVIMkCtLmghEhXYafct01yF15bNQnANfqOZpLXxctZBuOkg11oZQcsVvlTi2FwhBADCMbdGwlhS
lDb4UX9VSw8sM4dKl//t8mmStHyaIkSu8d1iLrM2T5bjzijWxumf3j1sjwu0m5uDdhqnL71wTREp
l5luPZUOuDf1Ov256OTGQ6O1YhMkuy2C4/g6Tay1CEhJXRJMQM07k3dceA9PSbM4LafycHm5JLst
IuVmotXrOvVz0tZ/l/m1xYvB9xR38ueJPSS4/zW9evL20GKYkwZodZMYoVs9o1IUpLl97ZU3lv27
nwyFncsWTDDzxStdYG0hewWSPd93Amy51kMg3DkQqkLFy9ZKsO9yBH973zvYcP0mGx515kYbEnCX
N0I2AcG+m4o6pDLtPMnN6eDU06+qPEM6ZKmHG4MqYj3ZBATTXiYbvdzlMCWblUxrGzozDUr25/IE
JMoepoiUM5cZXNSkh/s77NRW668xbMPpSv+B3AKqNjtb9JosWqD9KJ4HTbFsktSrKSLmoNziax2Y
3BIQCZ7AP3bG0yJ2YzSJQnhZ1Z4rcVsiSs50XZJX6FpJ+KpHS/rcQvvPyEGolatKa/s5/f+clikC
5PxmpQjCC4RDTRb0+bPdqW5z2X/ff/9wAaags9LdGZs+H9sX9stMSieswyax0JZ4wqaEUHN+ApaN
vl0+B7KZCFYPHvLCr8g8JVl9u5C71lIBYSUWIkLijNF2valB+wBdfnIoWtdTfTS0awvQ0mb68bU/
L5h4o2lGvWq4n0yiHbeURMx8uTyy7BVhiwY+a1SjJsuxD+ylAd7pp60fyXlXIPcij9x2QFr91a+H
UJ09lhqHYPD66mSDyQ12Quteoul5ZPPuBpLAoa6noeUDcMXqxKnK63Z8Q09B2GkqomFZECki49Zs
ZBBT7HSQ9aUxRcvgIX+a0SboBPOL+3c9AVz2uHzxaIhguaID24ZupRtKnwWkA+3j1l7Vy7VuPPpm
dHn/JKdPBMw1FWrfaMHQEzTTnWvvuzsaR52U+9Er5p+XvyG5MEWAXMYMh9ugRI29SY+qgR/6iTy2
untewL8RdCls1USj17AqnhMS1yAi5GipMXtObYR6yx06zXvrdZlfIKGq8M0STyByEDr+6KRZSodk
8Lvngt+ljChkz2QLtX/xg0/bdawnPlZDovc+SIFn1LoNQDwnZ2lDv52+bWBvAHFjBzlqS7H/MlsS
kXFmMVupRSuUrcCztvelZChUgkoZUKYmVDUsy3ZEcBKp6xTF6iJFNuXt0UcfZAm+rIHdGP7h8hGT
hAAiFI4yzxz0bUAe0fATy1sSMtG4oCoyLtnwQnzvGiaFTm6dIQzj3xfDjyEc8M31K8WBlW2CiIdz
cj31/GYc4FXa2/oASVKQqY4g75lv66N7urxG0q8I4NgcIAbXnGa8tWJc+Tf5sQ7Nn/wI+kxodvaq
oEL6md3VfDjF5cIX4g3OnnAN/d87m97+Bo70ewSAR3LlqfQOJJsi4uNax91sz8N3PAssnSu5S0GA
0xh6fHm5JGYuIuMaxgt7wE2TjNYxc/vIYCo9QFmuVaQcpAMdERbNPXiOjGPxg4Gewj4Ma7DTmOvK
fZBNQLj0raXKwDqFFAHYRX7tTEpa2B3suD7tlHi7bStciMS4TcG412atmAY2LoTf2o1euXrQo5/H
nMsiAs+h4uUoQVCZpnDnt+gQzuxxc+Px4MUNCchZu6vQfYMbOI1+AyFitYEBPm+gONhJ3c4lS/aa
guk7eWcNG1plYv3svzov1TGPwPEBDkMH1Pn5VfNgaIGuyB7KHvkijm6ZO5vWdZHGPXmg1es6rpFf
J/McjfMcUPKnyb/TDQEutaGkdiTG2+WjvjuAT6J0EVu30ipNIbbjxaZ2B3qMMC+sMKWPzEqq2YxS
rogV3yFbn31H8AygPTCz3qBpXLLttmZ/c5IeAGQ5WPkWpnNKAthF4G48BrciDRhY+JwtDVIopa4r
RCm+T+dy3LvE1niZjaPl6bfWWB54NYaEayrrlBxnEapH9K7R87r34sm765y7TMNNVZ3X+Wt9daZI
WLi1rN7abkD0OLw5xZVFKAqOityN7L/vruCD6+2ZVph8xNh29lwND0V94+TAbtgKlygzBhGLp08m
71utT+OFgSt1i6AM/Wb9QBMl2nyfnGMXF/8pGQ1kD28i+JWtNalhTjgt1SvIdQ5GgnrXyy7SVP6X
QeLoBdR2907S4L1fB87X4ggRnIcAVSvLwUljXpzt9JQhLuXr78tWtp/yz06/4Em2yW3KUUPL8wRu
g5up7Z+9ectivzPTpJmK7rFBJVGRkJSQVpgiTs+DmmbfFW4aZ80t9w+VvUQtxKDaKvbGF4ZOmIo8
GBxeLD+b6aGqeFAZU1D233ybBa17xwcEIOtVur6N2rfUv3PsIcrmOtDLb5dXQ3J7iwC/bDX9bOSO
H1suj9AvboAYsUftXWeW4sqQrLeI8jN0CAiOZqbFGfpKWboE65IApAXZGaSHfEORfJL4ThHmV3iD
Cx6hbEhaZE2iFJ35HoQi/aG+TrUaQNX+zlElU2QT2pfyg3UzaJ+U67p/arp2QRXjjOiS3uA6ezQc
GX8u78vuKj45pe+m/+Ej9ua7vTbhdVOObyPULvNS4f1lmQIR6Nf0Za9n2ohn4A14lq/LpAISaNCD
7oofkTKI6t/QRDumoQpYKPNW7wHqh6nUdpk7WjVrsR3MEU3ah/wJ72gNVPEokzjH/DxribILTLZu
QnxSWs5UrikHT9CDdaZJH1dvjR4AGLsn7YYwe7LvlXkBiZv/PxSgXUD9t++1mJHNCFcPncdOx/yg
KNowd7jiNfo+3CdHQcQE8g5Nu0CZ4h0NoiIj/70tkcZuuIdo/olAdxJtmmFJFNYqmZMICXRMDvKH
VAeycQXr/nOrEbx0o0lXkXHKxt+N6sNhsPqV9FpHtNjqjxu6NOlbZh6K+vFLViMyENqNzWmT6gMI
RmjQshntIgoso8ToRVRg5joLCNfxv7PunqCBWb/zF36e6v5QT19zYSL+L0WSqatGIPS8fgjn4mHr
Ti36//IM/TrLFR4Ql9dI4vFFICAnhbNt3OgTZ76DcnIwl2+WH10eW2J9IvDPJaWzae8QxtF/djOQ
4rmlygxkJ0ew7NEF6/O0L0+THZDgXP/ucQ9IM6/cEnoXYfULewM5xwy8ZJcnI/OUuhAp9PlS6i0S
85C50sNyA69WcXSiag0g75he79xaJAKZFjv2b6r64ucLSERw4ID7BFS1+KSbVoHHy5CvCtP4fNuJ
iA605rkpWIfC66hd6/S/uUhI+3p5oWRDCzYNZJ2fUw7gIQSQzjSnd4Ru9/ZSKRImsuH3A/HBZfSl
nvZVvnYnoyUHo4Q424yW+C9ZAxHpAiHP2TqU49VsOVe8f+7Nl8b6/rVl2ff4w/9eCz5pbon8Z4MA
ZOlYbPHmeak1lXS1bF3Mf8en9rQtFSmRzXOf58EJ+PJdA1vA5T//ubURkQGwTXuL2XY9JGy6JhAI
JsZLS8KeTwpPIXlWEJHwLx8rUPZPwANCTjFGJT09OfSK28ipBku4RruWkE3jWQvyWPuj4m+QmZdg
0UuqmTkDGzqqR+C0GYzqYStUY0u2QwQIVo7ta6BdzZJuirsGMLThWu9VEr+y5RJxgcuWoTq1IjVZ
nPCFJy0Nmh/2dR/7hyVE5nAO2qg5s/vpJ/muIjGS5MeIiA10hxKcUgzNCBaHylP9LZsiv/8xuz9Q
nBgNPxi2ZGpZkBeKir4k70JEtGCN7v3JXqGwUJy0O4L8q3PfXRlxeWKn6pw/j4o8r2yn9t8/GCaD
NLtTdmMGxC6G9rQIXRchp/XDZdORDS/Yve5So7BGcHc0oJ/jyyszr6nqufZ5GEJEsGBmIhYsVsQC
HbGqqNfQqgZ8Bbv3mtSMaT20kUYNxY0hCTyJyNNnGos9ubzb0+H1LYvrGERnJxAdHFRqRbKVEq70
njAoVjkDDnVbJ+PWAmUG8nfkES5vhCQFTkQUoJnXFac2nDtdHHa0F/rkbKsBbp3aeLWm+X5eeHVV
1UUZuBmvwYfNB+fsaCQPXZCuKf6FxJOKmEDOtlWzNyNLjMW45k3EuywmGciJ+/jyNN8zMf//QCAi
NLDhaU3bLZsSDiLxdolcPKxRuvCBdTTO7NqNl9C88WM73KlwyA0P5huVPpDEoYqQwdUZC1CcATfW
mOHorCH4cRQPEUkrFBFxgqaVaj1Bo2lSIfN3avBIJc87rY9+Z4RpwBpwmkIQ6Pi1TkdwnfzrFNbV
WJhv+GNSsTyatzGYoahNmcq1yU6B4BQ4d0rkIWC4y52WB/ZdVSNnPob7hKANyX9Xf+dDG+UHVV+i
xLREKr2C1GO/WOWUrFN1Ay3MaMn70Bn0w+UzJynAE5FKr7XBxk9rwHGyF3JOz2O8FgFo9DLjWF73
p/bIrpA3z4/pr8vfk01H8BTLVjBkQews0Zo5tCme8sPjWqn2XuJVRdwgVEiXxmwA6iMrCPX4MfPG
uOKPWu5Ebq46AZKPiMjBSWuGgmot1C0P62G6d85uQg4DqLXjMtzO9t8Cd+xDF/PEUpQxJEdORBBC
JVzfMr2gSTahOLMg+eYthx5PJ79U0Qh5MI5PPI8IJGyxK0XWLjTpNsMKiYXcUUe/9aULLQpK9HCh
22+vV8EWZV/bJ/rh3jbrcgBb80oTmxMkWdCsMLAoq/lx9a2YLcDPN1/rxSMiuHCp7Zr6Llj3NBQd
9MZJHIAxylyFE5fdTI7oDgw2Q0uDA4/XrYc1T70QJZbXRve+961/GIl5znj320NDQF6xQzb2D742
KKoTEp8tCh93aPhcUMWbkspiD3UGkNlMahXEQDY4+XePKmL3jt4Dh7Sl53asw3ZdFfeobGTBBeRZ
1RV9jiWj/GfGnBbuxv/vS95FxBZ2lm6AERW+vxmG61QHR5Sf59XRLlRhm+S//x+MsDBwZMclT1I9
BgVm2GSqVZEYuYgddBmEHmgJnstBj7zav7bSQK+2CDzIintY9oHdnX0wOiPTvMrQyHDKwaFbLX8c
ix00y/rOV/p4efUlZi2S6nVZZ/Y0a2dAxdIg09Oo7n8XKEd2+k2KCpPbN9HlD0kKn0Qk2DMWn6VN
Bjhyxc2rRrsZynqP/KIOwr9EA//HgqyhvwTlWh8nF7LmPdCS7lVrn2t7ipgOErYRFRrw/5nst+Xz
KCVdOFZdoNkqFXrZo0vEIZZ92/n9iP848Ks152e71k6rqd1U7hoN6MWHsh0HIU16b3HF6f8c7kRE
WeQMykv2UAMbPB93hgSEkRBy1xPlM3I3/U8uCRGa2JmQkhoBccUz4l2E+1zeVN/3duD9K6xVbK4s
XhTJ+RqjqHyqj9jcNliO/LBMEF3OozJ0AvAGZXOQ3TcHFDYO2dvl4yRbNyGZwGsTigx2SROvGAM8
jBm1z2nx0vtz5Drgz81+E3tTzU4SAIkYRMPoDbR/4GN79FDr4QCtvEP6Dcx9wD/MD0sfWChzKCHJ
snyDCEg0uDXqml+CzD/kh4EG+kG/6X9CnG9OugQqf3+NsEj6pxp/owy/GLSKCEWQEfip6SGcGJfu
3FP7YHLzFgphClcmqUQREZE4OCvbCpAcJ+Yd/PzZTNIf9S5nat3t7YLVz6IPVIKIsv3af//gNgun
pt7a+zTRuzKYmroOcmsBu2augj/KPrBfNR8+sG2uVjSrg+jOsiEHAzZygrFNW1fk2/dxPrFaEZDI
hxx5Et2jSWHcMnQAFYpxZaGPtbuJD3+cOaVHWg1dB/QvOzT36zN9Zj+mNehuSeLe238uG6ck2haR
iCz1F1cvXcSKBJF2iWTV6EezuYUdsY9mwxXpY8ntKDL0QdSpZrmNXej618m9GYFS6ee4axVXo2ST
RUBi6djVxNy8SFz+pLdLWEO8cXKCy0ske8OJ5Hx9W5gDHr00cX7SW/3QmMEYL1fV2xbvEmRrE0yP
ULj92mtEZOoztKkaXJpNpyX9OSH2NOsgLa8t43B5Mu+3ySfn9f9giN24GWxYx9PseXV6r1PQQ5iR
NmuuFvjtBq6koBu8wYoqy2Gch10/tBCVH7aycQPK+i0LJ82HQmPHzAm9HX5G03PuQasCvJQbelQL
A8iCKgTOoOi64zhrvcaudY5eSVRqBqsBG12hpR1b76Bt4ev3FfMAeBgAn2F3kz10aNnr7NXTAicd
evY66hXbTNxLfplfjanBJnLQ6tqBP4c+NYSiLbtk+YulLx15Lbwma4ELMY210sA2mmoc6qdeAUEx
K6hLjbtbOEONsL/JG3Ou0HbqeED3mpZT0NBjDWsPw1wiHTm2hOF/Un9xwLpuotnzTjPmSX/uM9Sw
A3vWN06u+95Pu1RxzCSORARwMko1vHs3nLK2DXVzAmmfb/+9vOuS0FFEcE4Z66behZU7GY/z3j0C
vPI20vnn0hkxm7Wjs/JacXvIbNH81291GtOXaffo41pFmxtq/jVTduRJ/IgI3gRMd9dUx0SybQl7
rQYbJ5hfzQSCsNHlpZJdfiJyM/c9s1g0uCrziZzXlzEoojo2buezeS4SIFHjUZHpkM1FiItm09u8
Yb85ePp9a5wDLa67pQqmbVbshMS3i/DMtV9xllOcKGO88epbD+iObKeqmrWwclX+5PPrT8RidtnQ
Nx0HL37VkZhqNVg/9UjzvkaITUSuw210PB/1O5pYy88Gyp3gJQyoO3xxr0Xw5KKD76rbsgKFlOHb
XrbOnhHmjJH2sFPwkBqU8nmsOFeS7RaBlDZtjXRpaYGgqvhGDvUZ0CtIo/Ag/2uDumAKiwf6BE84
FV9zKGR3NB8CCL1xPWOciyKh8FHOFFmdrhhZdrAEE2dmDbHhCSNbDcKTLgQ/1gFtsoGeHlf32xfX
i/z7912nM/rO94tEu5oi7TcJx4fywc6C7NoJ6m/jtyH8H2dX0lynzm1/EVVCIBBTmtPax46dxvGE
SksjEL0Q/Pq3yJvk8hlTldm9rgo6CGlra+/VkGvx6R/722skpcWrpCxliZWQHKty9sfijucv77/K
RkRc2zTDixDCC97inYZ+f1WBFDXkj7YQO33/jYW1xk46pbAMkUN4N2m6W0cvbsufc3pk8tM//fw1
9LFx5ZzmzaDOpo2ypQ51c4uxNd5/+LIY30hH1qhH1yU4qQFbiMTYmmE6MRkMutwBI21M/BrsCJRm
XzcZNOEVWJ0oykCsp0oVgLhzuldX2vr9y9B/bTLqFYNy5iGNurK4r4vifux2ovfWk5e///Vkq3St
qWpkGlWJrL+5vDbvUjYbe7juP6fAWzO/2sQAFjiLjiEc4Q9NxPz5UHyM4QhV+e5BwDQxDuFiGDih
7Tv+F4A2/a9z1N/a2xwR6KlX0fuff2vtrja5U2ea1/kwnnWjiF/UYx2wGKj6aSruPBdUu/eH2Urh
/1SR/prM3HWMZhz1CLfLFIiGvBU0CbpSTl9ilyUfc7tgr7TJQGBAol8EdevkJ4XCfCkorlxF08Q3
IdNB+Ix2PjO4c3j/h22t0FUOIErdMAt59nk2f/bzreK/ebVzgdx49BoOmaRG5tllMp+BlgsgxxfE
4/MMJPU//fA1/tEcjHRQcc1OngfmXRZ6I67vdbbz9I21v1ZEbEhO7YkZ07mvP0w1Uvfk6/s/ews6
8T/IRyZN5PmYFfnSh/Fx6dZ7HTRudNCd6dUL6b9d49Y4SIi/GcJ1mvmsVPFTmvqRC5AOVH0ibRnu
vMvG5lkDIXvLKAqVZ/MZNj7zwfNBb/DVVVwWFcwZZDYIvKdR832vwr21oNYBw9EDrzy8UuOGxPpi
jJHMd8LA1vdehQFo/ooKmgXz2TYF8c3cqRCovR0Yy1bFk6w6IlDTlEOf4YebbbR4kSQXdovhAP99
HHznYfHYGU7VqWO+uYdl2Hqf1bbWVtVOCcX7TPKReL/yXXXKty9y5hr3mFY1a7sar+LcO5/6Q3vX
FP4ULfoqzk/0AGBiF8V+H0EaeL8uvUzT/x4U5hoRWTKlcEhjzByOr3+sXOzzaN71kQUnuL2S5tsp
pbl2UY65nAlIG1hc2RfhflEK1UZAO+f01FXtTlR5e7+Ya/lEZfOp9QyFvS+Bicj9eQYZJ76U1rf3
N+TW85eN89chY9YxI1CVn89jDde82iduEzB5nZ0dlszGQjbXEoqC0Kl3S0zSdAG23TdP3q2uoy5E
USNCVhMa54Wu+m8qDOZaUJGZySjaCa9Tpe2RF/zo2d1O6Hp7f5hr1GTpVDUIP3o+CzodKImfZTz+
UzZsrvGSTdyQeRrJfLYEx3Fdt1Hp5igJzfwur62f73/pt0OhudZQNOFl07czpqZzrrWaozgdfXcv
396YnDVA0ky8tmhzirAODIKNI2OE2vT7v3sjDzLX8EhTZyXM5s0/R4bD4EMMnUxwt6kVdYf88xI+
ACf9OT29P9zbnR9zDYzsO0/ls2dhtB7yVW7q9RFsDcO8pncJ/zT19o3j9XiRPb4/3kYQWeMiAXpv
C6/CeLFIfHsgKGYboc2zb7PXnmcJ2cb3x9n4/GtFxcxjlktSfKHOQ8GGK9M9ayvuTg1P3Z2p2yj/
m2spxRk1Vj4LfCn7A4eaaRZBI+0MrZugvWSHPdL11oStjvRCUCMbCzafaeP6qvwAGFkI7C8YuyH6
vzuH+0ZYXMMjq7KZq6yd53PPzWPTvCT2t86oIrJ3h9jaL6vjnUHgAkxSez4XJD9BGPTToNyd/bL1
01fnOG1HMORQ6z3LND2N7RDZbQ/eNswbPIZpen81bVQczTXysfMqmxCKT02P+cfp0t6BxH80IuOz
vdDD4VNw2Ou2bbzPGgHZUicx2hELtxAHNJr7GqzhcJfV4v4Jsm+kCmuYYy7dTvYVKAi2rVj9AMvc
vBfn0puBG7loGNvldeAm3kgelVQDe+S5nsYbiwvGP0yjorbf5NJG6RtdajP55hHIifk9d2z328T7
md1IWqTg8/JalOA4kKqtuF8WtHXuWJLpCnyTztX2oY4FRacPwafUeTBMYlD8Xls6J4B9xFnhTX43
Oya86XJwGubfDFUZB2woKL51N6vsZlQKrCRvuRnI1CBlFTWintTXqjVEEwBF6uU3g4lyfLAkTVRo
1Zq7ge2U8BZpE6FttD/iob/pPk6HwCzEUH6BepVLr0oaY70sfja4DyYSkQyUnLltrPukHoa0i1hc
pu1H16xYGrS2C/Mv3xDTPF/SEc0KeJoZcRvf0TF3nKuDa1hxUIuA/KNVDR2rfKMYieX3ljvHXyvW
2Nbkj4NucHOdRo9aMDFEoe6pK6EA7IWApXH9E67HVc99nXFBvUeZsNR2Qm0PWn3q9ZiqJhBWame5
rx5hXa/NALx4v6rYSyFJdk3d3mBRnHB7GH1qggL9i8eauj8MXkHgpEho3F24R2L5mBLBMxH1yqGW
FwB56ek4QErbq3vB6yS/Q4IB3ituNBM0H6QxtWHVGZ3tBA4oPta97Rgziv2e/TOvUHCx0ow8pWbm
vrpO6fESSNTYmO+8rAtTdxo/VbGDKRyrpEFos4zyyjrljL2f1EaCUjKxGoGW1GR1orrWlMaTT7oh
hlQSySo4fo7GRI/EcFl1KbqCj6D+wxYHliEJ7ehz4gLRG5iTG/ODlZdGdRQW57MPNXSrCChL4/YL
N2K0lag2DBidV42VVGM4pDZXATpvLTQgRsIbPV2rti1M9NdTu3muyqLu4Spf9J1z58Slqx6weCz5
Hbtq8KbAKptuGFCeJHly7UDLqUPmQQHxiWIhi4OetGnfMi8bLC9KGxhCIWxZKn4dhVbs4nYav7cc
PZN+dEhWQK9lKKFs30IVwznwqpDsQ+8aUC/IzHpiLznQPm5+MNqk0dKfzMpzmqCXi1F8rjLPe2yL
pOy+YuNa5JuitWN/TDKVOZAlZYRPPbYB43jRus8H+mQTmqJMQOe6ab7lIP2oI8Fs9K+OPSsDrm2N
ncrUxylK7O9SGWUbiU5J++tQshGYjU6ZfTD03aSDOXNqfGBjRD+AGFOiAz1kXRWpvstfoE5T3mD5
zU7xMKJu2Za1dZ14zMYIVo6ymsO6hwfUGJJBKuuh0cJAdsLdBZFCm2Gmw7X3jGaaDmBJAowaVTyl
pgg5Kh79rUsmsKarhsZmxHMY9AHMW4k0DSRusOZVwJp0BnKZTVl6Z099Nf/CMU6NZ7fvkEd74CKM
n+uUViMoi16XP7lUOzD7hMdcO3wGr9TCbU4kZfvBaWPbMdG29Mb+ALJ51lxLBJ7sHmpEwrpaWZPp
J9hMVcWLwxz31k2l12C32xMkNh1pmuc2Tzx1HwObhs2bz9y74zSuyBWt2RRSVu1kVWj7CTYO7iWZ
O1MdMqQxdXY/FFjSbuJP9mi440tJqt6cbn2mDE5PhSumAaZWsmP5EQKZMCL3HWiK21bIpmHgdpBb
s4EWsK5coo2DgHaASg7e3MIEHotnhphSKnEXqwNuxyzDJakaEvJBdV5d3QuMYQyHrkAM84UEzKUJ
ZGa7dhZ5HgOK9pSoomGZT52SZ2hJNyiBMN/tSA7CxSBFcmurDMIBirmlChs2CxYYdt7EwAJxBaCO
ban5LrE9Z0wi2/B6F2niIKwvXHgW4JJ5x+v+lx23FtQTwQGnGZS+W8OQFwdHJwfEx+5b70Hiel+8
shSN8RdotObkm1tqTge/7TkzAfL2Ji7OWTvFDfWJ01jej6JvrepDrtVkHZspzx0IWUtTNL7okAsf
G9csYZLq6dzIK19UpsNDYlhzTiMwIzr3F4OAEMxgWW3aRnrRbO7pBRcck7xwJWd6b8G/J//hFcxI
Ig/S1dn3ERr++jhRUSThJLwybcIK6B52KElpo0vQwS7uUKRVowM5atL/Fl5sI/Owmrr/7NgwenvI
CbQeHg1sa3FImWWP9zPEm1lQQjNpesj7AZmjk7k14ANty0QX2SqRzlPdElri0VKSJ6cfkuGjcqc6
DiajceTJctMhPRDFcn1O6p6qQDvFNEca7UpyHWhJ3KhRcVNfWS1oF7Be1U44VXAGu3LHGuBc6PZs
PrQTs0jg5bbbonGq0KL3466r5xD/tnQ/tLTX9ckcHdBIYPtQSfTAZFpGoCPX5EIzDU51mpcw7xSV
roGDK6ZOh4v2YArnPMVaNOPqoT6VRMU/VRL3DY7RmAqGyF8PxiT8DHAF9hTHtcfDrteuOMWqhaOR
nXHgC/xUU1FGgDHAKFRR1fCbdrGRoW0R9/Ts1kNffrBtClRCPGor+ZDNMoPIBYqHpW9PtZa3Mu3m
9mVSuUsDTQctIuKIzAliUUh+n6HJN7zOtK27KClo5hU+AvZoXzTQW9AX7NXMMFqMLRNUpkzbQ5ol
Zf6I82fuT+1cDOygUc0mj4MrpRm5nJvAs9RYvMOvSSdlAZSg1O39TCXTH2wPmQJMys3EupKaCp5E
ZVbX9ugPrYQodgCelddSf5gaw3itG0PMFzimpuzQLXznqzKRc706ZZE0dtiUoz185jD+qM9xLTvn
e+xmxDuTJo3rc8JA722uKu1t9kpilagT84hRgVnXJEaQpbKGT0qtR+JbxOvpEZA17H2fp1YJ3pAB
EY2DmtNsOGde3XiBpYtK+zMgA8lz7HImAoPxWB3ctoMyLbU1cw+a5j1wL10nslBwrKl7A7s7LoPM
g+1k1PBKNEc7m6Qb1gZjGs4kFGqOJB2m/g5pYuvC2F54QziVqGdBJaSEnaADF8/bAAV36OxXjShe
YYFauxEDRxGiNwA40w8sm6q68h1vsGLDz3Ary54USRP9bGWZaf/q7EppEbCOd8Q7xUXG3DxyLcpx
Y6gk6aYHr0iV8xkGsRwIltxzCqyDhAyxE82ZIQzPt1zbUORIJoVbf+K4Y/6rNNSU3fRkyD4Oi8ZU
Iywps4QJhGUznuJoapPRPHY1sit436Ajg7AiE+Etat25aFvzloxkaoEFNBQ6mkeza5rsK7wfkgGA
taoxgI31yqwLZvxSM0wcCKf3PjKbXNzaRnPLALLJaljxu/BQB2oOoN/E6UfbrS1kARxZoKMOAMpL
oBCdGvpcvpQpnb5PzVy3V2zDiVzyBvpLH4epYMN9zXoLWxmbNGOQNaDVJJH26pwlQ/XJhY5/Z4Uq
qWOowas2geGq34y4TUBQPaETNisnBpMvChhreaxpN4Bhi0yYSkR81+o4iVjOWGwGhUobflcacF5k
gWe6CekDWeCUvSqcWSU0sJQpa+VLnTL2rF3WjreRNbP4KFLN7DMdWUsu0jIr/TwNlp1CDmPKJgEE
QJK5oFgOWDPfyxo3KKy2nMOPNNXFCHfhuLDN/BsdQNaDfLpquvm+4KSffud1Ps7Sp9TqE9NvlW6r
X2leI41iaSHVIgc1wq94aHE1/pXhNHJHqER1SGX8pM9TCxkyPDGT11kOheh9t5ZmdceshopnRl0N
+cY0rWsTMl4JGTsjmKe0EZ/tHoh6bDncXWN96CAFFoNtUNRd+41xaaRXSguJn93Syhs+qWZy2ePE
OSkedeYWBhIJ08T1RnSJbX0gOqmS4eA4KRs4tHdn2l8hKz6NbtDjWqAg7SKRE0Z0jsuJ+jHQYe5L
OTqm8bEnkP24mLll88+2azruIfa8RFf+iEaS9SvpSv1APeKNr4bpNPkVXzjPXvAODvvluP1kPM2t
Ia1703Sp/IqM0WK/0Dwb9TUjVWJeJ7JcaXPlpMa1sKRsP3oZbj13rEfgQTNxJqr4ODceyT85Web0
P4WrBu9U89g0XuSQVa3p88lFFuWrbkiqMJe4miQHGccejI1iu7Mz/Ni0iicZ9WaCnrU/WDOSYb/C
wuY/OmMwrQtteDLcxspORORpVrLXsiXm+ALk29A/t9oyvPu0Ki1160aDeWdHSgAo/NFUNrkU9dC0
v8aRD8jWPC8ri3MhYwMbw3Sy/NNCME2/mErR4lT2GAkm97xkz2nqeMbr6FhVb/miaJPpQ4EsE+lX
TcHYjMOZWnUfMrBCl2aKwO3/oYarufyKg2/wENSyXFse9K3dTjVRVzSjddd5A441xMp6YL9al4/y
W23XbvaRlrZMuK9kLMzS72giJujImTYScpkZKn+FHlV7LUjqINPHGVmyIDNhgkp9y5nM9iYEmOSn
EZ5nuA3GJvLEiFX9oL8i56JqDsVyF/vs6WHojzx15obBzgUSYThzRC2fYtHM+rcD51Hvu03ZWB1s
2VL1WJBMzb+NerbyGy0VNvJQe7S/qwxVlQHuIwnWtYefcYRln9UMPr6j6dzLwaHZCyTIXH7NJNfk
kKctwlYwcCfWp4qkMZ1DHNSieMSiQoKL8zqH9rANVO5n7PhchnOfyNHvuNTyosUidq2lPRRnPbHR
e7Tgr9xfuny05h+12yKHrGrRsSPN8FaDb/CS98ipGjJFsWO53pNMczV88HCr6aN8HovioOO+rJ/L
0jXJaznXnfNx6moHadTQKfeZtu5YPI3wDEruIfTn2T8IETNOOItlvX70uGrza1/l7dgEBqxShrDJ
0lwejWqW6aGsc826kGAlmFEr6iG9Vj32xsWSBJLwSCPK+C6NLQl9m1QxfleNQ9OfG1W0KfOBgc2z
JyhmUgVN2b4b43sdM7MLqVSyuCGzqbvzgDjhHey4o8VtyjPVwMO3dQx2Z2SOBX2rWUzNkdmVQFlh
nLkFNB/T6XhVXJT2dw/XWvdlcEEaeLCyFkHab+rSNh9I3w3q2GIRsJ+53dTf5ooYBLOu+HSnCm7x
Yxej1HLvIGPwXicr8YoIEYMCL9guqVqKuw8/loRK62oYOIPOxAZ8tA/6tnb7X9qERvutEJLON0Te
vJNFMBia0PzMpsQ2kMA6cSazwHCYiUc3eWPS8P1y40bxes0XnlE70SByGifbc78aaAbcsyzFlTiO
470mO327Y7jmCMdgVsWTsMjZHNBiGI5pCBRzM/rW0Tn09+wr3SuSb9Uzl5LwXx03S8QDgx8ACuNu
4KIqEhl+/ZCHEL//ukCzq8qnB32Emd7O3G3IepruqmBedX05aNw5zv8vPzyf2joij9mn5kdzF/ut
v9gD8oh8SC9e2PwbexSH0H/fspx1l5aEkDMi66/UHg+6l0804x9cxa8oQF6GZM+kbavF6K6K6Ymt
JCs7rPXhYl/qQ4NvJ7+jzXhFlUhHS3uo+jI97ZnObJTu14RilGS0LFOPnIWDQuLHZtrplG6si//h
EM+D42WWTc6NlfGADnYWMDE+ZKWH/LqCV+H7W2lDUQAX8v9+mUnbs3ARHc/dRb2UC4iKREMwgHqE
AuLz9HU0wZkxL1AJu6OHxa0XKmQ7S3Fj6taUYmdyRnty2v6MeBKNaAZrvvPkjQDhLJP616Yq67FT
Q+P059L+0Novg3iw/k2v0lzThWsJfn9X5yZy4GjiDz0IgnvK8Fvzsfz9r1/dasgLFsun6N2zWuwi
60/vf+QNipe55gFPuPWVtU7R1g9U6J36sLzVB+NpgJDuY/dVnM2InBZJ6gIiVDufYOtlVjs+oQBD
phX6TiVceWr103T/DVWI+/Z/p8musySdKzTjAIv0k+Fro3fQ7FurZtUqq5K+LkqBB7viVRhnop9F
vPPojS7lmhWstQlHVgtdq8HJfjYpi3rYkuE2cS0NOyjVHhZvq+W65ggbuWEDHtr3Z2gn/7AjlPTh
xkorCGjUwb64/NbbLH//a6Gi4pjOfcX6s2h9Kb4NuCYz65gkV12pHdzrRt+drXawdvsmr1wMway7
ETJLKMBFs/fFzW/M5EebfFHc2wmBGyt1TRXuPHSl6IhgYRQB8bBgzW4HyLH5OVY72ozbpFMjdnQT
Gc+QhTkBkKp9hhyiPqKQ+LSzvbcma3Wk25BdjYsWX72Ha3gmQ3I/adg7+vzsRhBpf7CiLCx+oYKO
4nr3mEa7fN8NLNea70vAnHCU1/WQVa/PuFF1T3SAvBc5Z+cBWvrLcQHOaPegb4BZBTtvu0SQNzq0
a/bvBE4W5HwxKDJNoEsifUJJJsBtDPfwcF8TcGuRr6IBFJaQvbtIIwp6R+xbWf7idhpJJ2zyvZW3
MX1rpq/F+rLVSuNN0F0bYMw1mFdW9qHJvvSm9Ic9C+2NwLZm+BaV8qR0x/48GdhMHYZCtcTdgYlu
PXwVDJipHNNssX0U/zbos6lwa0t+vf+ttyZoFQXi3BAE5SU8G+4cVS4ilQejupmdDmLEBZS33h9n
IwSsDUZQOKfJiDhwcmI3nFKUHPeuKltPXkWAsSlx+SOZcerbEeDMGXPzb5hQc03b7c2M2SWKoyeP
BiUItnCZCESUXOKPbeK7r30TkLANjFDvQJM2gMeoWfw37M+iFUZr2uk5HwLrpXoqno1IBfJb8Tl7
xFDHPSDl1pytDnhmug16KHixLDWPACN+zfS/Oa+ZaxLvPPO+mPhUnYdJXXMzg7CaydEu5/+oZWWu
ebxOZsG6DAImZ/MZ0k9n8ZQu2gQHF5X+QBEoFIzhcgXxhuj9pbtxT1gzeyHkPy+leYzHVPLZNWdU
OM22Riih4lYAzbmzRTbC4ZrUC71tEGtBXTwz1PTSugpJZYQ88cLEO01dujPKFrrPWu34gs7W3PRN
iqOMBO4Bznvse3JxvopAB8tF2Fn0sY/23sbfmr0lqP2VydS1tAttpMZJQw076y52/srrMpz3XTSW
zfHGabXmrbplIqzOxnpYzOwW32J2w/ZclByXZSDZzqm4sWesVQrA0M9NCoFhqjIauEQpYY8ptyFT
Yq4Jq52MB9TK/7yBeSijJELrdFHErXBh2BUT2kKQrTmrdWYBujJjlOnDEsrkwYi499SFGlppxjlu
g6mEsurOMtv67Kuz3VODKg0PgxmDBOxivO/N8WgqetehB/z+vtz4IGvmapyJCvswYSe7FDHckYv8
g1d58859Yuvpq1v7IABqQjMB3JVh/DLJ9h6t6eP7P3zjPF/zVSG2NalkRF3ZGcc7F4oc8zSd2LBX
WFsW5Bv7Yc1XLYoczie5Gs+gVsev4gYuQ8RD2kb8mRwW1ZZ/c+Yw/4esWnDHQ3i2T94ErNwoacAM
dSzE/KO09nR5txL8NUG1jgsJtB+3TwCdHq2Fw/AYnxa5mxZ36X8sMa09QCwU51HfNOyTTg3UnEnd
BLqddjhWG1vhT13orwiYcG05pRHbJzR/1MGu6X0/wpuip8SFHvkex3Dj9FhzU11S8VG3eAVX0W8Q
aHhWRAzQPQAAKU67O8Z/v794t8ZZbWzgB1ortTCOHNlpdp/s1g0L9N9S95HuGd1vzNiarFrEgC3V
PcaoMufVY8rylYaZXinq0POmw/svsrEL14zV3jZLO7cAa2YtWk8IfS0sFPLw/YdvBds1ZbWgxUDq
WBHAdc2DFc4noS9QdSyui3UCyNBfoIHl7VXMNmLVnzrtXyusT6o8IcsZS9mCWPRZukcP35qk1ek9
Yl/QMcaTDdwzUQ/I5CHz9jThtx6+vM5fP7uWqvWIRKGvKp+1fkiSsB7/7bBe+3KgtaQ89B5xEXfP
rj3BMnHeqRpvzfWShfz1ox1ioq1XdmmkPQJd01mFldHqfzvS1gxUe+gGA0mgiPIqBuUQOfPcgSP0
/prc2lWrnTuXBGBAiJhE4M4eRgfeviVai9ocflcZ3/M+3xhkTSh13dwVEhjRyEgZdCV58pEWyCgz
GzbosmdP77/KxkdYE0tjNOG7AlDkCGhEoKSDJGuj95+8dd6sWaUVgIUaXHPA0jJ/Dq1wqu/E0Xn2
jtWB9FcZ7LEqNgdaZvCvhdSVQo58wkBdBN5JCPlacGxsHNHVwQitvRvlcqN7IxlYU0w5AZTYjZNl
lCmC53KUdkH/Ry6uPY67cnEbKceaZFoZ0Jruk7g4LOWxGFjMg0LJiOOzQ1YYkeNhr7e2UYdb+20A
qtHNwB4XB/uI2ujFi8YD1BqPewrMWxfwtedGXjPTAXOyPKiXMXIP80n5eI+HOVj8bvZNqv9kL299
ltUFHG6uYB80VnEYL/yozv+vracD8pUdx3D5P5347MPC6xhPQLszX4eLGwcIjzvLfOuLrYKBKwE7
Kjr8gD4UcOecT/wj8LQy6MERhNcwlNZ2kt2N9hdZs1HjvK2ruPozEgkAr4iq+x+FXx+k9I2gCbnv
XdQxCVMwVTHJ+K+9tbJxrSJrTmpu9bxAU1xikvuz970K4AACNcbhOduV9ns7EJE1I9W2mewn0/Ei
GBqngCAM08/3P9DWg1fRoeCNleYiiyMPzsy+LMYY2An1T2cYWft0MIcTNHiKOFL0J7ySoVcgd9bV
29khWZNPe56OFpAzcVSJuPWJ0g+5rr+0qXFfN/J5ENmeUerW/Czr+q/oaTuZ0FafQ4ASJuxz+bPs
d+59W29A//tgQp2Zl6bwIpvNd3bbfeqkA5x19WIzO0iK7PXfvu8qACSSen1bYJiJFWHWkIDuCTO+
nVWRNe2UcJ5YpIbw8VTdmEEDI7+4bC+v3ZidNe20qQddsLrqjlY+/+6azqz9wobciLBt43tsOD+A
O9yNUW8He/zw/34K1/PQYW6Zcyg/w+h6DvtH/VxeIPqWHbNgOhQ3qKweJ4CrjtP3/L7aWQAbrVyy
JqSCn+a6DW+6o1xkLa+wEBe+aqDuNRyAJkbLpf5kjn4MTskX3Hl2avwb63nNSgVMLgGLUGJiqbhQ
NoGLnO0kSxsLYk1EtfO0AgIe72PONQuKAcp1hjN8iQvAJf9pMa9pqHaXiRkwwu4oOpOEcymxeyTp
T+8/fev3r7a6K0CN6rNlamR5Guc2HDt2o+mu7Muys//3LCZr6ulkA3E+5bw/is+ojd2qT1lQ2tHC
ol0Owt12/UZuQfhqy4N3YaaA/nZHtw/4fb6saBgxwLNgljf3SENy6vYEk97Owglfne6xju06tovu
mFbsruijtA5hDfIxU/b5/W+ykb2SNR01n1Bz4wZephgC9oNfyosRZUHBDov4a33ca0VubIs1F3U0
qUXdfpkzE1eV1AsMvnMGbkSyNQuVg0w9553oYB8iLkP6jCp/QJrsjEoymIDzzs7YqAOQNZCO4u6M
/h1ewLYusSVuSa7RsO3vCk3uBxggu8VvUFqjeHB/5kiP8uoGO5NTr8rDzodaPvkbq3sNs0t4MYxW
hR9QNsZFJt+9SpybyQb51MwCU/6mQJbrbLq2TbUnUrmxYd3lY/51NjPHsnAPTDGX/Nbyy5g+xsXH
919n40hYQ+vaGry/0iryM5E43MKySvwcssmQ0lCwr4715LM9l6itoZZw8ddbKGfoMoOz+KCTvLsf
Srv3y6lmT6SS8rtbuikMg3t95o4ope+S2Nz5Yht7dw2uS0Ejs0GaMw7gPyHnQzVH/rB6HEHOuLMo
t77PKjrQplOWJTBCS8siTIs+zAuzAwllDt7/ShsDrJF1VFJwGEB7PMBWqUUpWLT3k/r1/rP/VNDe
WNBrOF0j0FgEGN446MNU+N4LvMTr0ADD4IyB7uRnKxjPvAem/AB05b8dQWscXZXg0jkwjFnUH/WY
+VZyT+an919oa7KWdfDXOuulR5AzJcmxpPEwX7J8Gjq/5ENSR95QmDv55tYoy9//GiWpNfgDJTUO
nnt0IQUlIOye7wrcbT19teONWbHeqU3jwMvJdxFBRQoYQe3843paZQAjZX1WLY//P86uY0lSnV0+
ERGAQMAWV6a7p/24DdHjQHiE5+lvMv9d9NFplU7UqiJqISF9Ri6/zGn5pA3Hqfpd5NdFGxWivGJI
t2SGZanVR2TzAqiz3mwczEkdVziPJKBFNN28OikYVfH1fd2f6hZr2NDgJN/7qAhUYLn2HfFHMSFE
NGpnGWssWJdYVejWX4zlLRl0317nAK9XurUqln1JPyLIDkUKWPh79NNt370eJeGWEXrOeejd82QB
WJOGV8WECLLDjeo4snLV4tket6hvbYIH8aT6ZM5AkF3uQjaUfV/wLiBQ29ikeNrX4iHdOn+wrKi2
bQ8PDXMGnbn+AHYg5qPkQWEhSYSIaDtUGNOdoEGLzQ66Dc13Dtzx4kWXx7KH2QfmF/F1Ht+LG01M
F6gxh5gSFIN1OdSXLrcumykhuIeFDgSnbfgv6lwKlAjXWjgkhD+RugNoiOhNiYr7RXf22rJBJfIl
iRpbiHmjXk0C/mwtbqdnjRhhVX6CjvexHxeFj8kmTYh8sH/jZQ4VG3GTOa+LRl6sNDlcnjFZ08JO
P2tR82VUcxKbW45ykZKlfxIX5ZcKg8iaF6K9oK7TpyNP4qb44yzJTv5JVaRbkm2xCJjTUosNjdkm
cabToOCaEQ88+5NuFESYa3fmgwpOITsOiZC5rMh5miwYBUiecC/Y6wGeq0Pz5S+s0dxV06+LDkuI
dKfbWEaMKom3aSM/W+hsgTKAguf6KmOLOhgTynUzA+WzcbHov5sS95uwjaJtSRCIqLmtLrmeOGh7
BfmEpSe3y2Dt5UcGqGnAB3p5ALJOdjd7lwlzWtPKXj0PlftzwIBp0tfiltjrJ4Br48tdyLxKCOYF
N10T2eeIJ49mjlKUU1t4QZ/EFQrBL3chyVIidM5N6sFDXaUXtxWKOVoP1fJNfybNdkgt+pYBJ7LT
uykWD0kEioIYnbmynbTBi83J5VFmVUG6FqVismSNC+FtNX27zhoad+1YA6OInqiozCWLkIicAyck
Qnty0LJhfeUebk5Xu3tzrP7XZRtIvlxEyrXFPFlOmWJNLQsaOXTaCQqAKrqudSGOiV1RnuVo3VwX
4pfkkfUo6ryu7T023sWA1266N2pJEtOxTcM510nYduuouNyTRJio2pBZmTNOi5bERc9ClObHfV48
Uss60LRW3FrKuthN8m4AyYw6mgFUzbE5ZODNGh8Mj92jpj1MQMZ93RwJQaxPLmUrwRwldr1GE0H5
peukTLFBkqQIEQPHqobqGuQtYsfBXfswvJobmA07O/GzCfocda2CjcmCQFicl3JcTcBLsLdsU6h/
xGP2xti366ZICN2cdw6rFrS9ta1P+hudqlYZyVeLYDeNZyA7K9Byrt1pw+Iz94dhqwr6JM4j6jNA
+9PsW7eB8xDviDruW1w/dH4KyBhqnTtFzpQYWES9pZBdGYyx0GLwAn0qGLnz6uzzmlR9AJW2ANX2
8VU2EOFv0A8aK7ZVOOn2hq+RPLKG62qMdBHwNuiom8bpFsestQua6oeWH6kGXrg/zFGhmyUp9F9w
Nwa6EjuvsSsdGmjT2fHkqB63JSukCHLLwD/FuxVWTvQ2zFEWz7XbKU/9RH8Ap5dvFJ8vG0DmquY/
U5E56rOGsnQtZng+Q0m3jZrbZUpu09qpDpe7kF2rimg3kCE2fCCwxP5Ob8fGsUqPKIS+c309BF9f
4YO4w/h1uTOZSYSgRsVXnnT93hdHdRloLlD7H13VtAh0M7Raz3mDg0LdlOWR9Dy7sfX69+XGJXYQ
AW7E7jXAinGB2c7WXd2w1J8T0I+4lSLZydoX12NubY6ZICX1c4/rN8biDYx1fqHEEsk62NPV+zUN
t8h8InDYbnwthj7qqjF0wOVzeXo8tPLBofkvPv5d66XTV5NO4aaFZvtmm/lDGaeoccqoHjJCAg1l
PLOnmCvZaeevI7/rbd6sIgXNBLRPHpd4C62oP7jh9mln4V4OLFZhHiQx/rf7d90AWApCqhEba5Tb
3bnrFPRu5m+gwbMY+2lDhdtfy+W6F5S/T0Pv+tIy0GvmHYak60ejmaIEtYoVaNsaywtqvGhfNpOk
XkEXMXGemVVbMuBEmp+gI8POLNKCHpiOmOB9Dip3oQV2lfZWVXEniXZDiHZ3Gouqrzrs1YgdOOV4
mCGQfXkoEuOI2DhvzelSsREnXmggzGTyoRQM40QE7HIGoD0D+KAu9yRzNxEg5zngdfEIbLPc04MZ
7O6WhMvjHOthF6vdTbJxEMFyA6+55jlwt3GzI3f0DmTgz/0IAFjaXjsUIQs0jYMarBoGWe73yPHi
Mk7C9Z4cSECPWaSKHOmU7VnovTuzjidFgbEYz/+LUOMIDqNPc7xF/6UfyTZIhMpNc19uo4trj3H0
HoHaDmqQpRZVF5kdaphWQ3EekOROESg31QvIh1fMWtMZx7UtnkDBGQzppCiNk7mysMZDNGp2UHye
xI5x29Zx1Y1R5d2UDij0dHCfqITDZM/MoioDqM+2TK/RT13EE7CF3s0e/lURN6f1pCP4L8eLbDhC
0NukNFcDD6Cx535v5nMzvPbjESxT/uIA8zxdszEyPREJ1xrZaoI4B8mZFG8Oy0JmsS9Jo9pgf2hy
NL8P7p0Dg9Jx6EA1iECxf9ZQ6bF+Otmfy/PzMZQObQtr/abreQNaRKQukC7Omt76zTCHXlKcRpvc
a/oYsWZ+Y+l2qxXLZ7NPjoqOdwv8a5VGx0L0A6qcauABS+K0izkYL8HZe8OrUwFCrxzK03eLmUa2
drrc24exic6EFJA2DNoJ1j6DjR7UhulP628w+MYgFguW5XC5k7971I+GtK887+xU4FAI7AGWAZOD
n7rGGTow3OkNApM4GkFnJm1qLxya9ktXbF84CGN96D2bQQnqosC13fIMJFoCCrWyCeesT0ONDm2g
FxYelBbwvoAar/mZ4P7o5+Xv/XCfhEkh//xckApC8HPGUmLp7ZNV9+HckW9u6fj2kJ/aEXSZAGHz
NFNklt2wH82OkFlQ0aVPGkUaxrPZaQWXL/USPDc591zLni+P6OOsgiEJVwA1DrXgu4Y37zdUpgem
7R76Tfxm6A/cvPeawza8kuzRTPGiMceXO5VFp5BixnzJUDmAPhdUd7Z42tfdz00+R5db/zCBmZ6I
y2sL1MxsDRIYa5LNXxc9JKMW2wsk1ZtmepqH/jfj7OFyZ7L5E4F5kwGAgpHARmJWts/lsYhVW7GP
l2SMSsg6tVXMYESD623PIF0O8ESwF/r+74kAZKn/gbJpt/wHXifC7zI3rasJxGuAQ+/lOjl2f88O
KjCzG5A0mSq/k/Ui5Bet2iYwSqKXtQW9+2q634hdIrJpDVkIp0Wl965IC07pCS95iXZwVwiXMpRw
qZ7ypDMq5B6nAx1QXsAL58d9Of3/R5f+G/VJ8J9mdG/wowkVsgbYu5Ok3B9detO7LxovNsZRkaUl
GULE6+FlGNL0HEuCm905oOFYUBUIdFhOv1x2b9mnC9mhJOv/r3W0PAzWq6epzL+nsI/mREgBieb1
c4HLhNg70gN4HI40LG53SGkVqksLJOlaBOalNXf0aS1w6k8eddMNtA1qmBy09Ry1YWPrexyEgcCB
Xp6rj7nOTE8E6I28tbNmYPu5lh6wO+/34xiQOZEX7xUtGtbNCKypcC+b/YfUIMmmInqPlzkKmMAC
cMg7LZy3Bqz8xX3SF4pFSOICImpvddtJHzeeHgobW01tPLamc906IOLx2Lr2+db1aDo/28zC7UNy
cj3jUWEPSYoRsXcNdCNakgBNhGpv325OOKH5TcZCiz+4yRwSaMoOoCBjS+jYmWqTJnFsEZU3DytY
i02MaT0b8U4XQ+6gvO2bYIspAxVnhSx3iQx3LRjDSeeiF9BWuEH/Zv1dDViQDIclGrAaqF73ZOvb
vyB4bKFpN6KnOahPS/iXXyLUH9aYxsWzajwyHxOygQMAHimWfTiQQOjHb9xVFfrJglLE3429l1ke
QdP1bdfj3ETr0DwsX3UQzuX37Q3o4ZmBJABBsDTwUI56sBWpWWYjEZxXgjt1LoopPfQRONJDFvE+
SAGoxqN+xA+7IoQi8UhmT0TkcbMHJgwVNyhiA0+2VgeGdeXuRqS2s1M8my0pmt4rzmnAoh4Ot4un
YQQ0D0itGILMzUSiO4vn1KD5nB66aI7MqIybFFVzY7hzV81QDPEv5wTJ3pDuU/juvAHFDaillugG
45qQE37n/fcpQTEZ+wU+z6hbJsXCKVl6RA68NKsaq0yADuuNxh87+9eyceymtbNW4Hp1bseDbnQw
1KCqEJE5gXBW0AeQY202kHVeW3+Bpk/kJVdxNJieCNqD2kC2A14AqRpBKrJZ/uyCupOrhL73HewH
WwEqBD/UVrMkWSe8kbRrAyJY7dGd5ltIWFS+65IsBPvWdScDEbJnWknVdRw9bQWUYazcu5mY83XW
s8+2x3GYg847JFUUD91/b0k/GJcI3MPZedEqdwfKDsP3gs0gSS9XOyhSVLVQW38Fh3aOV2MXMgqN
oZ2YW6lAzZIZtff/33l5Ug6z3tkOfGFLaNiuEDjSwKyZ94BOgxnqOK7u58vxJNl7iFA+iIJMJR7C
8ZAJudAqtAt7+2L12fB9yUCUHF7uRLLJFSF9UDwBs/2IiUz07GtT0tvNLKI12YLO6RX7UVkXQl7I
l81c04aiiyoH9M3hnN17NV1b39YtHIgJq4tRMRxJpIpovgkIiAGaXlpcz3SD7s/0kOvp6+WpktlD
yAKOQdwWbNmwfDrFED/xyfJk15ZicyObJeE0YI0Tm4HfxcM7dpqaOUIyl+tf2779bbNGlchkziuk
A+hLVAMdAeBsJmb5dte1ISQqdF/zWmydrdGK+7RQASAkthAhfkafLdWAN1qgUNpHdyxeNKLCP0gm
S8T0GZs323WLcXSW2R2qpVkgiIWKrbI3i7CfKVM8PUlMLkL6oHdgrbsmfGxrw109819Vr1u+4zkq
rJFkzRRBfTVhm2dBngA3HBMNdPAC+ytNvWDNTC2C4umTNye2by1A4112YplR9pG+T1/zYGbQp4ET
r9MUlqn1I0/qX9e1vff5rm2SZi14xYGIyNfSiNKZmgc+TUzx0iD7cvLP1vOkhyCEgakCBcD42TBZ
/zTkQ3O4/O0ySwvBneVj19cVSkmK1Ii14tWrfkHHKrrcuMxdhdiu1hGHsRWQlN42q2CEmorP3XIN
wKQNJL2qeEQ2QUJwrzq+v0x3ZzWKG7dBDaOpEgCV7LhEQN/iaSNZAVCIu2Q61H1zJByU3C052iW0
Ca32aWJbsHRDfNV8ifg+g+ha2YIyMgYp/RiXY+ehdIyHqNF9aXOVgLHEKCINng0BDVpAbS3mFp5E
7QxQpyXoRnboAdy9PA6JRUQKPM3Bxs7p0YWXp7/aXHvThqtImU1PhPrRnm/VYgLGtsxWEbiQBNjv
yRXfLVkmRKa7qYEOHqQMgcDr3PZphfxeVHauHZqjm37CexwNrbVQnbAkkSfy3RkQOgLExsRDeLGE
tBuPWg7FukVXxN7HJPKYKSGyobjTMzztabF+7paQfC0osAk+CSHrA+FFK+xvPefmrZ/ACaG6UJYN
SYj3ETB2ZhIkQmIy6K3N9KflNWcoSikwjDK/EiJdb6YNpdAY0mSXv8t+cGLHoo4iE0oaFxGAbueZ
HrP2xrvxXDrbeU65IoV/DKcyPREASElreraHHN723WmYcRpxmif0FoyZFqYLAMNb8sJa7dCh9B8w
vrObjXdLY/1hdqX4Btnwdp9/t0jVq16WbYbhLQb9kmXeQ16ozC7JKCIiMK9wxOX7zLVbcbKnKsyK
O2Ocbrbk6XI+kcSliAtEUOit1vXIizwLLcg2xuDWhmZaZoAmgMxQZ8wUGVjiwSI8cPLyko8GeoI2
UFb4M22LQ1mOPJqKbvpzeTSy6RIWdGOuUqqbyI4GqV/0tIkWkK8x1/iBQmbF/k3WhRD7Jqm3FKQj
qLpDKcDIrZAmJDQ2M5j1Krw8CtntiggRLIBDm8ju00llfN/m6aC1KfddTY8hyhI57vq9Q/112dDV
z/U+hWSeE7iZSvVBNkIhFWRbW0O8F5MI5a+AbdB8nV47vFQsy+Pl8Ul2qCJ0UIOcH7RPd6d2l+e6
4D+KvnhiBkR5mJn40MoMILOruKmSeJ2IJKxQQl63LryusNdzXq+f5qkHkqxWbX5l7Qux74LyuFi8
AamNarVfW9URoI/Q6Ijq3UuSXESCPDrxegOYFmsZ0F1+PWuF70Js/jpL7KN6l7kyEACtAzQNY0Ob
J2j2OY9j37ziuHheyQiY8Hg3JpoWX+5MkmpEHCE4Kk2okK1erEPIds7K79Ns6j66v+uK+gWCz6qX
HZlNhCzQFiCTLN3Bi2udRnYPkW5ItFV+thl6qZg4SYz8jdx3E1fX2za5NlaXxLB8y6uCjJ6tEnwr
KsCNDLYiYgcJJI77XYsqTqs2Tuka1JaH4pQm5BkEqxlHcWEaAY8VaxWLXK7/uGwk2dwJwQ9ie0hA
uRgY5Cb9UeP+BlmzrtsOVzUv4ggzoMcMh8EHXCu2yY9mfnYT1dZYljZF5GCxQffRMtB4hueOcx0n
p3oN/58PpYFwkaM6fEk8WcQO4tTSOt2Ejhbj98hQ0eDdbMvTnP1ITRWdouw6Ut89752HGbgGcqgO
+1dZ7vpJ1mqvpeNCbBA1VkGJytW7IYNSJXcdf1igvduoplE2OCEnrDpz87ac4Gxbe2AdZJQTFmvl
54k/ldnXy24gSWoiktBacsOyIQ4RZ5r5AF3FM+pDFA4siUwRPVhnKZ7AtxGfn2JNoWHVgaxtmCGW
qvh22fyY/zTMUjlzNhB0wNn3ylnDNclvpqb0zfGtKV4uz49sEMJuX/MKvq0t5qc0rLtm6B9qbTrq
FV4gklbxTizrQgh0u8MVcEbQxYSNn66nIdPmI3eeMyhmXx7Ex6nEFTGDuDMd08zovZgZgPFm64GS
5S43VYi3j33IFTGDBbWSvIdmfDyPDOW+hr8UPy9/+McWdkXEIPNA3VXNHCWS0OEx0yYYnF/Uy07N
auAEo7qnk32/EOCQRV2wccD09PXvZtJBBqP4/I8t64pQwHJp03Rw0XCWPjRzHiTLc+892gDQX54e
Wfv7gN5lJsDsWs4rTE+fuYC3FUcNnPV8qO+hk6vYZMtcR1jBwVefD1UD204gMDfjFADBUYX9/3j3
6XpC/OrMtCF+i7ZHmoJ/b8jOBdV8Ldfx3lffWgaop+uCHi7PleR4CjTEPydLL5y/tvBwbm9vqtYK
KLScdRvFRSN/bjIDMs3ViYEJDuEeeB3Ilgd+OxrtN4x5ii5/hGzEQqhXpg26gNqDwfZz/bgaAIbY
2nY0Z9f1hw0erUFz2W85WxShL/FtEdNXamMFWij0yHFEGdwX3fp1eSiS0BThe1sOodCaosCYE37L
K+a7JrsntnHYIHLhERUrhWT35YrwvbVoPc5TVH3rFZhMUWWDSyC/chZU25DnrRnDjbSBs2khLaZb
a+tU3JCSPQzUP//pLyVWXtBtYIDaTXu7Kx1kYFmD3PUaDuAVUMFEPr58dUVevY14G9Er7PIcfgb7
Rlyuf1L788oemqoKuv6clYpXVUkgi/R6JYSzKfdm7Pe8L51749CzBxnuy74gcWtXSBKUmguufjCI
tX4wksFvwEEHS/htEoELP1gMxYIvmywhYdSZDlLlDrs98Mah4jBv/VXPo04z/YZBBKEtP7Ua/T7Z
kGm6PDCZkws5Y+hxAZt52PolGRu0gEJo98uoJ8u3WoPMt49TTZ4EXLcdxXlcZiQhP2Re33FzQ399
4Rz7BHsA0j6NNdjVLo9H0r6I62OGNlR2rntxQ4AIH03yTNaFB6ixVGRZSboRkXxd5YFXsYSFqNP6
A8XBxVNMjcTHRLCe3QJRuQ7IA+NUfKFlYwVQxP5dLEOAiv6fIIB/ANfqy+Vpkq0VInQPFDv5bEFN
Ol5tnR46shLUDI4kWkAFHBHWF6eVLNBXN50mGFn9NldtGrurR++hd8/DFBLtkE8utquuhN1/wf0G
3QIjLmY1J+lzk9jAY3pX1YSbroj1q4sGSOEBLmFxd/T5st7MW/5E10LhcjKPEHJDtU6O7m44Mc9k
eKHV9KC5ukITQ9a0kA42cyvNqQETBeoUElQ8EO1t5v387bITSGJfxO85tTZsem0jVjLndrTru75v
HlHTebN26UNtDZ1iTyAbhRDzhE2tWTbwtc11kxd9KfXnhOCwd3kUki2iiOLLmEE0RjCK0ew/1SNo
YR3+jWbJS6EXqmtK2RotAvaolkKrq2sxhGm2Xyjry/tiA9IhnewlrBkkK0B32AdmMeIxztEG5G6t
P3IPkhCXRynJayKQD9rgJTdbfMCatAGohx6XYgqHuXu+3LzERCKYr53naksnNI/7vrirlzPXzNPl
pmVfvv//bgsP7cxyazM0PYyG702HrPthtYrlUtb2Ppx3bS96welkVAhtMlAfQEF2mrJle+I6VV1R
yLoQotvhjQMJF3w+cGi535n8SdeTZyPxvl83PUKI605GCDg0cfy2rFdrNr5thfHo8KsIk01XBOjZ
66ZVaYkTyDptP+pUf3O7Lbz85ZL0IYLzBsvEzQHHl2tzHWgZZD5oRZ7NNr0Bb2q0eumfy/1ILCBC
8warrtKV9w6SYN+2QUGTXVastin2DW1bxJd7kaQREZLXlSjEcE3uxHoX0JRPN7RKvjSzxqJtW6PL
fchGss/kO3fVNa9CtXHnxFNtfiJzspynnGlBWTUqPJwkjkXQnelojTFWmKuJLP5GQDNZE7AAXf58
WeP7sN59/qZTcNs0aNxNSDAAKIhndJWqn2TzYwuRXGbO1K4mij5yPKP4zZYf0rya/K7KInBiHc12
vSX6nCsMITO2ENTbULtLV6HsBgB2MIaVemjpABWvLaSHVl2xU5RZW4hsd2KrPgDpG6coXKcZ88HJ
NHeqCZMNQdi445EO0DcHpWzLmhIQAIGGQbNtSCukWRnkIH9VRLnMMMLiTdfUHBvgZOJsV7Aijm/S
NYT2+E3iWKZvl2UAuWrVVk0yKBFzRzstLbwSdVepPhw00qBIQrfnyEUPwVx7iutI2Wou4u80e940
PHWgDLA6rvm5Wh9bZkASKh7nA3WfyjwstFdmqg6PkkQpwvC0pC4cPGuAAaKacY1f43TtrtEG6C0I
tKJ5zTKFrSQeJ8LxirnLbXvG9NU1uW+rDew4U2A72c+r4l+k2Vucph01hmnDtcjidx5fHxmtVeWS
kuxiCRlgMRLoOs17DftSP2lMf6nG7c/lD5e5lRDutlNsJa9RfVWYLuh8oSOUkvuSN4cZut6Xu5B9
vRDsi5fyrnBQT1bkG/Gd3swh60EVoA+ZXYVYh0qy4aQrYtD2sjOpsj9t2p7Mwfp8+dtl0yOEuNWX
UMXbE5XVD37vWREfYlK/WaOifUkKEeF3Tu5mZguRlrhKihiyXcw3suzVSdgZV+l3ydp94aurSLoS
O4jYO5TvQUGZUGzXKnb0tul3aujX3S+JiDtwoaUG13AY8yr7c4nbK19vwVDSrr1iniRmFvF2LXdW
lo749sEu7tfam3xSVgeugeDtsqEliUhE3bmaRXsckHGjOYB8xlrL4m6zJ4IL9XWJtiodfR3Xw4os
K7OEEM+9s5mjY8DqE2sDrwDHPdMU8SAbhxDPJu/YmhQGlu8kDTqrDzzzrex/uN2BlCoav48J1E1X
BN7VqQPpGXNFDXCwrlHBAtSiL8EGevtgL3Oq01gfgxUyDiz0wKUVXDaRbNaEUB88UGgVBfJIw4kb
lB31s2ZrrmxcCPQGNxVj7xq4fFu8hEe6Wy8dgDE9U52TJR78L/DdhhPGUOEqJMnst6nRFr/dCZyh
8ajwYMlTtStC8Lat0Pre1HFcSnYVHR1enEZDU72MKR5W+iooPFTz5eyQZNZ1D0QiI1+zVHReJ3Tp
0ckGyUVjnYvZmfw0pSpsjOTaV4TetSjMNhw8KcQuqeKOluds3CBFMq8+Dm++VUGLJp/qkBvu22U3
kxlq///dVt6bLKvuwNoCRPRX8MTz4mflxtc1LcS9O5KiTfEgE7sgbGOIf938XHBVCpN9uBD6S9vm
7dggRxaEnGi5fKZO8uzpy8/rPl5YxmsgxPgw4jLJ2bbK99z8eaTlt3rsrlueRLTdzFvCS4IA4av3
mpfDZ2I1T5c/XbKKm2Jwb0Vj0v02TzNxFBjPfcFPxXQzrp4ie0g6EKF0qCUZhtZEBxVwSNnaf023
7UAM78iK8brpERF0ZmcsbbavgA5Jfzu8ekqIfbw8PRLH+Zvm33l8qQ8p63K4ZTG8WYXj5wP2Opbi
nlbW+D5l7xrP3Qq1nDm+m9jTZ60tAn0j97ajkhOTzbwQrTXQ2LTjaL5qpsafSHfTECjRr/MX3Lgo
1lTZEISwnaZlQSEdrNsWfZhm9i+zZV+01VBYVrIH/FsJ/W6G3MLuTFzy44I/aZg/4RIhTewbc5n+
pNMw+dpW16ENqZrrjC2EcUlaO28y5NNlYmbYLMlha+onUjoqXIKkgtsVIXOZ3SSasUOmzLud0MGK
dho0crczx+GKU0m3JtkOiDR7bQImDM3Cu4iTvwGK3ZmqR4uP+QJNV0THQSrcWHAMhUF2VVV/Sm+b
AA+ZT5ZvBImvmxDyTONShS2XjEOEy9FuGjtSYbqWyvOHjoe50tYyU4gIOQdE8iNKPt+bwg3LG/s/
Mt9JglAEyZnrlmZegSC0+wPbdSZNN55K67FUkXhJIlDUoM1KKHcz5sIiWunXZhmM+HUgtnE5JiSb
ZhEHR21CNn1G88Coct9i9bGo7NPors+oiIqWTUXfKDO1sELrVM/z1tmTlVuGs7m+OWn7cnkIsosb
UXd2q1y+jPRvEv9VaeV3vIXd1BZ/dDN6NzrsF93AQdAkWVDkre7PhUpZRzYmYVfOhnRZ3RLZa0z6
xwVq6713Fbct4lBYtus263RLQ94luumb3RwmqkVJslcGBOafq1INVpZu2zBbCxvGyGHjJyOz/6Ck
686olsn3LC3zu3n6seTtg6G8SP840zsiVs4y2NLRHvZ3vYisW6DpP5vixzD8GAGMtJerlnOUrP5z
bL1eA+63H2VR7vYlL9rRd0YWOaR+VbjaPv//LtF3REa9remWkTceTG5VZlBV5peSMmg+GLcNy+6o
jWvCjX6yBtL6W0YiRa+7Q33U654b3i2TeuaUW82T9LR5fnrsD1pk33mPa8iDa9cURxSfrasRitoN
+hi8O6/vgblV7EAlgCIcWP759Ti3NgPvXXpAeYJ72Bluktvc8UGfENbReqxVJAYfh6Mjwuo64jQz
WQvr0JtnGyNIoKmjMICsaSHSZ6AbyiRtncN2v553bpbxkIVOZN4PkRk3oZo9R9aREPdspCsfV4ce
HPZaa18XlWCjZGF3RDxcNVm54fAsORj3Q4hSQQr+H/aa3FohCG0MKHSXZ4hHq96EJPWJjoiSyzej
GpIicQ728xZPJ3LjpufthwYVWA8CI2Eepc9g68hooCTPkMyciJfDk1DejFrngHgG+goP1WMW/rT8
BfYxw+J+vlFdxXy84DsiPG72htQw6OQcwNXh52OEchW/HW4Tqrggk2xcHBEZV4EtsuYZfC07afdO
3B2KYIK0/RRhHHESNIpUKe1nn8h3SQX1yAlt07k8zefsAVF5UwTNrR3p+3yhH0/Rz8f7F0fEyBl2
MTaNUYJI2TiT/rnPXyuVMojM5MJ+fkr1RecmGw41iCVa8A2ak+JQ+7GMsQlG3n9OzlbNdmXWm32o
SdCeKuQsjT72MTlnN/qRfCPPbvCnjOpgPBqKpwIJ9soRZWeJVwBuzAgF+1P6tLM/VYfkto+XAHUq
yPPjcXu4nM0+3vI5Ihiu7ibbtMHSdUibzyS3/NH1Qg36WpX9lurKk4TEOCIizkxnAnRk4xz+d5LQ
Oz8JnaD+vDObZVESaQ8q/uGPr8mgL/1PW6Gq1iuWlSeHls8+14sg2352kLrj5rdmirU10tLfl2dO
ltZEfBzeU3OGS2bvAJAnx4GV+RaEt9Iz/UZbv/pKHo0gP6Zftdm3FKunJN2IEDjHzaxmpXpymGmo
t5AEoq9z9UjbZ8WIJOEpwuCa3CnBV4PJS767rwy3imcSbkfQHtaOP53TBzPEY0moSp7SCRT2AuVg
dB04hjwkN1Adss/ZyxYafndw8Vj9EyDn/gQNhLAOEkUgS7adIu2dVneoX4aDHxYQ0TdYcvhcvfCq
v0MBqM/M7ZOdW+GVUynkDAoFIQqdUJgq0APNz4LtuAy4qD/WR/eeRNWzsxwg+a5iwZLtqxxhr1Au
8zgNC8bW/eEnkNOF1jfj0J2aOI/UjJiSMBZxdMZMkqWqCzAcOfxlzNkXqqnI6SWuJ6LnQGtW8G6C
67mFeW4c7dkZmyDprxKNNB0RG4cn6SlxOZovMxfkCKfexI1Gr/Ar2bfv4fpu8exzTtMeVLCHtK9u
5/y3a5kPGm7hLruSLTlmiOR2fcOTvG0NfLvxZeCxtv00IKagL4tvbQxPALda+ja054H8YR73+0Y/
z814WrYy0MuD2zx4BoMEV0gqGlftfTM96yQPR+9sgeNHTzm00r+zYYZqDeS0QZlnQsU6JYeBTFEL
Ln3cDec82JJzYr5O2vdsbFCD+eptX7vmU9UaQVum4Db4QUBd3Rq/Zz30GhUVsyTdiXR7A2fzNo5t
cyrm71up++P0klI3asY/ipmFfT44SYkse4uepsvMEaOGdh7yezc5Z/rXy00TySlNVMOlZFgqd6W4
VZxwhQk64oe8C9fhU+eGIN70xz5m5YLL9y+NVn9iFXTkUDxPjk6y+D3+HD+V273VlhHonvzJOenN
aTZetOZkIW0V3id7Pg3/x9mXNcfJO19/IqpYJAG3wMCMl8R24sTJDfU4CyD2XfDp30Ou/NfPGr3l
8p0v0EjqbrVap8/J3ABfWzZNrqlabSliucTybMt1oDyR/yzA32O2z0X+3+jr7k2q70sRyi5567d4
10hgUTajl6E9GcQKal/X5aNKYmUUYGVAKqm0cc8YT90FXe+3bcgu9ufjQsMf+b2ucVxBCurKOMDd
NUGYufM0aT1wcqIpmfe/WnEpVniPf0+rR6f7ZqGPK/2e2+D2uOPeJXeSMV0D4Ogz78uuSxMVgUdm
6qvMeetGmnuJJ058gK8+kFFT61dloDJMsEWIhyhJ4SVdtIXbyYq6L0fvD8FygmY5zk/G1+uuoprE
8f830RNNJOnaonx23rt7l3yjoJYoe80xrDiwZMgg9gYQNDaicQlopLT/6olME5UVdUZX5uGjnpFS
w6HDueDVo0ebMK9rHqQ2ffT3OvHHKRoG/mPKaOSiChXma5NrjhulnUtXHQH2N/A8YFYIFuZN89U+
9WF2KsIWVLGg79WXgRQuS6WQgCfa1cqGdk469HzzAmWsBiTbtnWqmNDZ2ZHsvROE/516b7bfng3f
9NBcmTRFYJ7KE/8yvHpfx8hugywso/WW6PSPFIYmIwfbviqzgpPsPGSR139K6d26am5RiluHjBY0
eV6vpO7Gc2XnfiSY/QCGoRtqZC98YU6w9pelrm83V1cRVlmfjBc0LRNCBTPmYt7YQJ2UP+sQqJML
udvOvWZnFDdDGSnoumk60hFDEBb1Sxn0+xiC5Cnq92/1nGouugoLk/GCxYy2UosN43mtSHfquuEk
LOfbTNwh6oSpqTqodueIDm9MjPWrL2zCsrNw/lrZDZ++EnrwmbqB55dBhbbbVLx+KJiRw8rfDJWv
Rt6iPw42Bg2iLnuofbTYAmd9/esqz5eleR0y2RycJXPSQiAsB6U2XD8pEoocAdQCFxvFR4hWXB9M
ETtlZd7ZsN1c+NWQTBCu5O5jv+heRlWbLmUCWS9IN/J6BjLAPmdr93kYmhdGICLqVmT62M+XEYV4
2WhXO9/nZMyWqNwSe9YdKgrH+B/84IoHJnNCxOIGktGtOwv7xzjfTnkXFR9jp3JlICFUbKwpTbFE
pXFXAHvezHtwKH5+aGtlFCFK+xzZCL5uu3V8SLUMugZzRYyV4YPT7tWOi+cD3G3vPfHVICjEpVRz
mqsuuTJrHyctG8q+mf9VXFCIy6MasMGABPupjbJYd5lW1Alkvj538taibbDBa/m9S4He21zQydKz
eZCKCi9wV80tQeEIMn6w5E09lg5WS5hW6FW3hQEuHWjFmqmnWTKVrUon+NLTaUx90Sede1mn5QyH
m+oveTpGo/XfdWNSbbnkzSKbwRpBNpSmly5yjFsfb7qLju1YsRX/gxbEO7eTERO/fxKgfhlzaNun
Q+LW4KJ2uz6ezWqKqt46fWguMnTQbMesM4u2vIxlHrCBB12dCOQ817+uyqllmCBEPfuONlb/j9Mf
jdsjqkLpbzf8Md45p+4ZY+rAFKqTQoYLVqXDhm2lfQJksIhoPP9cXvuo+7ZF9Y8pbBLdy4HChGXC
vmXL/WJBPw5qaneiX4K5eNiW6jTZOsY0VaojE/UJdEhO2QhvJIkT16flXNGbMUKim1QJ/xj1rmtL
57YLvdiMHy4vdgt0/niGnnW8M6oVsv9vSpClawd9VHdJrP68sXgF4tX3vvuowWis6vjQOxm0DBjM
mZF75gZNgP40n0yIH6SR82QlJK5jP7I0Ga7Cy2XoYJNmxCK5g5piijd7oJmbNTvZ7qY5rVV3ahk5
CFoGx83An5MU3yCocqn9qLrgvQvCNwAGI7+pL8t52CIRgsUb78Rlq1k9RYCU4YT56M55m+NIcYBp
Gxk6hPE2sQ3BBMpOriUKV7mjDC303XyD3h6mdzxIWhGPUAwA0SDUPEg8JMaPXUdJrprPYYVvElBo
zDF06uIZzG4eNtaCmKQNyu2OjI/5pNP7Vb0f//v/m0EMQgkfCBKHNVxP4q4+ZadtxdPRyTQCPFH9
OnSYqvzs62BPigT+Xzx9M95eGUM1VvOY8PRX4c+nTfDQYsXJpm4w51vkE4rOd00dTDWYFArMQeS1
W8HS+WW6jMl0XuMcekuz5jKicKR/uc2budhlQTNjNvjF9/4DvaldPNu6lFdxWP6LoG8+XVsOszYP
h+XKiREazvyYl9YUuKxo0Gy+fx23pT25fpd97LT8Byp6M14Ovu+0gapiwslzm9khzRjQXB9bJxl8
CE08d5tHpBUEOpkpEPw0P5Q3tL0biqgpww39wfM21K/7hAZL5Mb0ex5NMF4rtO67xNFcbxWbLeMO
nZXb7bo5OPCriI4Mos6/bC3iTHGwyGjDnIBEYihJn+xgeiTzo2GaEWM3nacpAJD3zxUZbLgt/gJE
NMP2rtDvQvhaT/bix5pTS/X14/9vjAdXP5Cdr/j1tI9AU3BZHorTkoYECk4R/QtO6VsjmnTPcYqo
KLPwjTtfQCaDwZa+uEm9O3f7aYsHF/huf9eEDRVKQAYeGswZS2tI4X148TtwLs2Xy/S9t6LSD3Z0
AaGlM/K/OpfcD1ZdFVK1iFJ6P/dG3rAK8zKygqG3xT3P1Pup2aEj4L2TV8iwQ7TkcZbVRp+k/IuX
uPF+nnmUk5j8Mu/QExTqH+3ft2QmoxD9opkXt8VIwg+WzoK2GglY2YQO/X59Lu+vE5MBh7Qidr4O
bp9k08/VRqKqe9RQvGEzGWQIUU1gWIFcT4w58H5i46MxLG9KMHOtwRICbxS0X0QR2med2JniEsxk
1CEEdVljbJhLeg+1PhqjRTIkQVajLF9GeA/UXVYOG/rf7Wcyb19WdbsHNc8hqRhk26B/PbGfk/9g
iATYOlzFgAKvkh4Ii47qxvyXTb43phQUyq5ZoeSMJr01XKL+E3BpCZui9mZfgK0obtyT/1g+4G2K
vFQZmurmCTYfXTcR5bpK5/7SlfXeE/gvvxzCpdaZ/EBfWjheqpv5dv+hGUVl6tJtwE65DXI7rCpF
qRPijnmYT6FxWkLOgmwJGpQyQEUVRzpuEkWuxmTGP9ffqNWlx4A4545acWef2GUfwgpRicXb2eZh
bwa7TllB5WpSOSAdjCLtNiwjabYApQFIpf+9vnaKL8uoRZeteW7a+QCjq0/McC9N9jGNMiYjFO2x
mFu7xI/uqX/pe++zRYwk7emX67/8/eOHyXBEVtASsHT88s7dz2R8zidwJBvhbH/ilSbTeD9rZTIS
EQhxH4zcGCKro9YD+6hozgy89nv7m/fPxbLd4jVCd1lTzedId96e3cwdXOFzXFzscIrsPpzuSFie
0giB7pfxaHUhA3inOlXPOuiOwm1k4r4BSAcLdG0MPFQ5qCtixm7zlQcOgEnXt+j9TI3JyES+gLqA
oyscvU1Q3BMtSHrHgG66tyeV7Upuv3cV0p2Bshgq7EFrJDsYOK7/8PeTfiaDE023RTNFyVjsr+Vn
MdU/xA6eI9F6JSQz5vnBRV/9ebSH/UN5OZORiXXe9CzFGQQsSfVpr8oLuDwfZ17p4ofCtmRA4oJe
r2K2USjxR9oFvFqflxrg2nRpLlWeIUn3dN2Qii2XQYngFx3rAVihmCxdiPue14uAFprjRPXxY3pv
XMStrGHwDI/FA5R+40I0WWimY3NuXKZ7RlHYlIw/tPi8pm6esphPQxf0k3HZ0uxDRV0mIw09alWU
CtRDfMrS2024+Z1nd1VczIvuGUXh0jLYkLW2NVklNhptGuUjF9McjZkwPm310l2Gkomn6w6iWibp
XAetXDUXYPuKxwXQKXcU1g0aGbP4+tdV+yw59sjc3MrYzuLcETwS4LAIB2I+lLbPNZwSqt8v5fhT
mnveAgnDOCvSABJwS2Ca1p/rv17lbNJhvW5znw8U355K59YyhzQy9g11AlBvz/4fo4KS0PWBFJOQ
kYOCr1NVEUrjrmlvBgsIArvTBEDFHGTk4DjYuU1sm8YTYejwqT/5dA6r3TlPZhF2+e/rE/hX1Hgn
NWWSQ09ZvY1NjxlYbhn405lxOyrs3xZwfo2DN6HsQpohMhfNrqtmdXjNm/hRYq1ScIrTuBYI52ab
jZ+KQewRK4w57Be+ndK18T4W02WEYWuto+3OjMbe/NQsf4h3yYZBs/MKB5FBfGNnVsxsPBqjaebW
980vnTUlYJTWFClUn5e8e233zNxq/HQG78Bl9ZQL+7le5o+5twzja/tDFm7C58HqftqKL6z1T1Px
MUk+JjPvbanXD+3mUjC7ZyE4/H/gRTBqM0uHu1ctjuTek10tIh0tGm/Dk5vvwUhxPbVP1z1C4dIy
2s6om62xcnwcdTkbF+ra1ARsxcEgw+scOtemP8Ghs7RHk+unghkQji4CW+SaZFl1a5eBc77r925b
4be7X4a7/MGNre/CgnQ43pOLcEPTy/IHnGK81L7HqeYkuXMPqnV3Tk1wg0z/tdXFIAd1WeDo7i+K
aCFr3K7rTizLgJNRxz539v53sHiyp3acL/QF5KoaCl7VLA5TeBOULBccmjZk8uJV5E/tnJ989AZk
ogzTjmtCkeIeI8PqlrnoO5JhiAb6i3Rnj0ZboufV+JTm4x+2iztnLiJG6+RjRiwd37wYXWjS+jSu
8nEPuHtA8rWcDKq5SCd3zyd7Ww73nuf1EXw6nyeX3UEsOCnLBrrKzskckDaDgTy+PhmFu8tQurKs
LC7QQxZbogn76tVtf0F/RBPHFXsvo+dympc1CA2w9zXvg5HzG9BZ3Aw9+8lGQ3OUq4oVMo5uo31q
DXaK7WhQ1upQDSmGZ2Yfb3L+sAOIMUfU6S/FQkF4PSeVCf6jfH4VZI6qoQihb6qxdIVDyfi6zuqG
rl/wQ+yc/UFlICqpkzR5H3MTsldrn2mOecWWySC7fltWKCFnSIJNduM4R5+Sf079r9cNQhGiZXSd
2Eyfey1OL6RfRmD7ggdiS6PrH1f9dCkYOE5aT6uPj1Nm/fJ2iiahHBVJHSO06vPSwd4vbkGdFQnQ
dlS22/rR3UG92bBGs/KqtZE8n877UNqgw4xBBreB24LdMgGIyfW1UTmL5PlZy+3CmeH5XbZ9IuCx
MPc5qGcOzvJO4+yqIeSzvc4XzxkwBO/XX7M1h6Qb7rfeqoJi11HFKsaQMXQDMQaPCWyxVbZtMvpZ
Fwx1DVKcfP9UuO6HmHGYjKdzSzQ7ZgI7QWgVccf4nDrtTc8bTYaomsTh4m8OLYiKjN0+4vMj8Nhp
Ry58Tz/nrtUGZNCRPyjChQyom22+9/2AMaplvsFd6ksx7iH4sl/ARPWV56lmzxU+IaPrUixOVwNP
B5r6tTg7nttf/H0iN+4KmqXrlqsaQvLqcps9z9wxBDCCQVoOgbWgK5zonqhVCyV5tTkuzYxGJCRe
i51stve6iy2etvJhbvFCltma8K1wbhlYt8504Y6HYUrO7yxqnayNa3JH1QJJrr36fTllR0zdYK0d
X/+MS37ql/HLx9ZfcmvfGJy99mFJi4u2qzYfn5sazZfD/PVD35cBdXM/i6o7UjjPXR9maFrTvXvq
U12vv8LZZABdkxFHuCmi9m6b4L20q+d1EhAwqn9WNNekiIodkFF0JsoUAsgjRD4ohQRtm7an2QKh
S+HiKfn6KinsR0bPsXHjO8i6MERJm4At5NZZUEy//nHVGh3zehOQWDnTrGJHvBvp7eaYSV0YnxvS
BLjMfowlmcmguX1bitGhBWqbe10/reUGrZiaTe2v3fLmn/vER407qFZKcuhldkxvXCsGwdHX1Pb7
sCZjEV5fKNW3pSMaeFJzbx3EohQa3XRbXkjZP1z/tGoPJC8uScZNAKzhZnbz19yH29TxTk1jJE1t
a84dlZlKnrxThlJ1g4QZrRpQgVnPtiHiwqu/Xp+BIpLKgLl23L2Otfh8hasYesEzUUU+RDLHzARB
r66nTjEJGR6XprzYBwej1HN9auv20bX6U2lzzRopYH9MxsVxpze6hiP/bdus+pYtw+8NPO6RvTdL
CAFNOHUn0ijduAgN7lR3NXMfs6JJo5m3IvFyywTfBu4j29LzwNh4GVJTjOFAzSwuWKFLhFTLcJjR
G5etMjSolTXcqd5CO+uDwvnrD8/XN1KBCmYymo4QkhN0p7CY/ey/OTE951H2PP+gn9DRF0/JZgbG
7+tDKaxextH5UzMu04DdHNkLOv0/eWjpwKKFIF0+XR/Bw4K8UyX9h398s1BZu+f2SDFCOg6Ri5ql
+9QxL2p5D3HYJRiWWWM5qh2RYsNmOdTet2MgNIoJ8deqSNjp6hwq35KiA7ccZ+0EPu7PfmB1L5l9
h6vfQr3ArDQZimorpOiAMFOxvsKm96ONeyu46PosoOYQ71qtacUQMoJuGMyCr8cS5avdhqWRRxYZ
oNtcXeqNaqKQaozDDt7st9VRy4NcMot3p7iHgOddUa6XfWmbYGP8Q+S6TAbRpdM2retxxKyER2wG
Kxmyl33RHGAK3BaTYXS1PWZphwM5Hk99H3o3833/x/1e3EJx/gEA3ZfpW/8gPrFXO4106HzVqh1G
/WbVqsyw7WorWUzTPbarNJmyPC42EdOOvFx3RFWJU+byIy5JM3fCGGvY2CAKK08GD6HNUITs89El
WsTzbf85/6lTkfmXfr3j+jLGrquFx2uXI5QD735LF6c5OO5/957xusxijHzP68IFlNUBKD9aCJnm
T12a7iDnLvJwxSt2kprDi9l2kBf2QDU4Q04vmCZEjNmfQFNVCnARdVV6qrcmv7h+PcWFvTnh6qzl
44xSekC6VEe6oIgAMpjPHqppaWsYxQZRx92CfXtfcHYHpgWGBVeDsFPEMFMKM1VHp7koQcvgpG1Y
j1ViQrNv7HQvL4r0ScbvjTPeXViHDckWCKWllnG284+pjlEZsScmAgYND34/+M1Xz1hvi9JOrlvu
+6tC/werZ2elPS9YlQUSbCapkqbPf/KqOF3//PurQmXAHq4OTdYjt49Z1z1vuf27msYPXUyojMzL
txScLzuyhJHNp2WrnzZ//Dtbe6q5OKh+uhQ2VnNZN27h4mA6xjOY828Nu9Is+vsRicqEfyzdF2Ah
EFjznDyhlhH4bAjmOf3kjajsXV95RUiiMvdf1XcONhZ3z8lLrHiPIFP+Ks7+aY5sO1j++okNqnwj
0lFBqQxJShGywVzHfUaO36V+yPLsxnPraPV1CI/3q/tUBtbNa785xvGGNPhWDs7icQ0mjj7pNN+3
gPHhmS57HwpR8nsIa1nx9UVUbZSUNzicsmGucajD6YLGKM5mDnaJskgcbcOSwsxknF1WmpUwO5hx
17+MxAddjibnUX1YShbAhrywpseH3V6ceQsN97LSHHeqTx9x/M2Juom+4EWJT2eCvC50XQJ06Woi
xvHz/vdgozK0ri4tKmZgoeNOfBfuo+Nk4PrC+WQ8bWseW60ZXd9ahb3KXH+rAa1McPUw6JI8zIO4
VKuHEoGm3K14WqEygs4tDN6L/Pj6s/OS/Tdc0Ft8bz5sn/17EMoG6xfzrIuDChuVsXTNAp3Yf7cl
pLOWg2ZAywga/qXMdDhh1QCSZ5M5r0YXHLtxna3pDTQKqmAtMiNqSdaHXTNNmqioXDTphDbGcjL4
gnLWwlwo3+LqFy2r/+SBf/XisPxbM5svcymcsCrHPCLco+GaO30g6n47QxbAC9hs7tHAOdX8JEXU
keF3Yt1zcz+ANCAGDYGIDMC5n0xG83lau9/+av5x2zqic+pojFLRuUZlPJ6zGf0iDJTCvHKZzhQa
9wFHs96J5WsbiWEA1w5DOocULUXH7DLdG/sqTgVbWGyuGci2vCp/ve4gim2XAXtQMx9KkQFEaXaL
uHMNO58uWbbuP5Z6A7Vgnc+6dlCFy8ssgiuEoKZ17+Estrd/cgTN71hXDzcN3tQTpzX+A5Zz+zrQ
RvdgpBrwmPKb+JW51MpLAwNC1LsBfCl3wYS2pLiL0LF8anIvfyTW3N7mYuwaTVxTIN6pDPJbDFzJ
fYIkrj/tsRVVMa2D7jSdSGyfq7DU7JpqakfIfjO1pRxcNluAEgoD0mntGIxgTLKbpKZjVDfOLa0M
jW8oKinUlYqRrkVnCK1iqAEtRSRsorwJrFcDlKneDBIo0H2fax0iWRGtZTJB4PDQICVwKpTbyRz/
AE0aj1QnkKI4zmTZ3W7pYeIpAhy3FxNpxTqFoulfrruR6uNSCjGmjeHPR214rPw+qJv9ziy5Tlxb
0a5NZaSf42fObhF83bxJkyauk+LOvRnCBn+zpi6ssCgZ8SeoSRpzwRCdcT8MZSjKHezBf/utufCu
iczmY/mKDPmrwFbrjzNuIm4/+5/46O33hlnamlkotkHW0x2gYbKOGS7oJXgGoF0akOXb9Q1WmKYM
56udJRWOB9N00GMyJFv9w6qfrn9a9aOP/79xZpoa7SCOH51O/E9adBAdGi1dB91xqr6TaP0PH1/X
Er/ocOnG4eE+dA72cjI3Ho9uY6NfpkSBTCxfWOmzaPBHCB9A3zKaSfOxpz0qg/2aOQOf1+IjHjb7
qzmQl9odnvxFp92mOkpluB/QRQ2Y73F2D/1lC9lNCYrTEA6CnOHJjI+SjO7qo8gSmOTiYk3blhxg
VZIcFPFlssZHn7mufqUo21MZ+5ctvQHeNoAPfFr9yCfjzi6+LcUUQs8thsbQZaFZMDr8pjGLp5Ju
dchA8FpVbmKaIJAa6kNPDlvaNyFf1+dqIefr5qm6YsrYwZ4uAoTcuB7R0UgTXGmd0C5a4+JtNi6X
vN1QzEnxQGJBWbBgNQMoJr31mh9u63mB7wvQn5PZj5m5OKFV8O6v5ncdmek7pi0DDqcxd33IDSKg
OygxHnzrkCQLvCw6+kI/SthGZdI+qzbcOWuPF7M5J6e0EOUlpRSafe7qBIaYdO0sqigvAw47zym9
2oYBLLETg1vPOmeJmZ0OXvIu0UrCqPJvmb8vN+elXeYcNUXX+EMooIBTbX6tnDKLl5GAeb8rSGAO
6L1k7ryeiklU4bbuXuA57nCaK7rEfiWGc2tXuqqawrVkgOJgTGyBzgs6IzJrDMy++MKL/E87dC8l
X7/5LupVNokqs/hz3XQUhx09LOpNxM1mI+OiwBJYTZE0VXMBViaiTfcDBvU1H6sHI9NBrv69ur1n
pdJ1JyfFjmwMc9v79dU2XBSMDT+p+iauKlQQG/du49kLkvAIpf6oMHGLBxngvNaf8Nx/l87TnSHM
PPAHvEden70i5ZchjTaxMkhiw288aOOSOb0x3DppCF4Dx+xjR5oMbBTgQ1gE+k3irGzvd8ITk+u0
ylThSMYz0hpUIvzIVGZHQPu8LKJ86++hrcGD2v0L7ZWIG3M8jHWUluaTKKcbyxKnIdu/M68KG6O5
4WLQZDOqoC1jGjOvp4M5tjheU3ZueAtmFRTbmA1lSrAED/lyyniGjsFxOxt7es5m8pST6b+t8G7I
YPyu8y2wLHQXpiQDVKE4s3LTpEKKhEVGQbak7LoxQ95uk/1+85pn3+k/l4XQJLwKI5JhkHnHBKx6
ABhipf+ZljUHtpefkHvVUeN97EGSytrEljeOhZfiMmUv9c02+udqSV9MqmvzUyReMrGg4TQz+pPx
eWF1VVhlzg+kQJp8UXVvIlKMGSscTcRB4jUMK9DW3C9DntLXySO3aw4S3Xp4tAtxgUJy2HjrQzbw
2Muq0N7sU+O3mmc+RWCV+QYNm9TjOGGGLU9/2zWevcW4Oid3pG44OdwPDK+igdFUVWBkmcY0jvrg
OxGPSInSDiHgNgMzB5QBoFlOWut7b3tQaHMa53HpRzeyh1kHIlCYoYymJA042osWY0GLKAuqgw86
Hb7tTXfxmKvxJMV8ZCxlmVv+UDDUEXzTiFjVQmBh6pLN2QMGaaJ80t1+VbmsTFC4W0tGihEDGRYB
LJdvPEA++EAW+qkqzQRPdheadfe+s76wHIKEY3+BxMiJQ+zr+smgmumxym/ORWBRGsLcDqtZif8a
keeBg46UIOXMioQ13mfTqkkqVft2RK03IxG/NKG6gBOYg8yTCHZ2hyVqjOWlGJgGAqvwbpnYcHcr
YcziOHiRfQY8XdZwcj/GJQkNt//7+4XXeHU94uOZD4kD4l6g0lkHtZN9zHFlsGWLilTZtHDclPef
Ha+7RS91aIkNfMRd2NZGkFkiSctOV+VRXBP/Ua6/2Q904YGqvMN8TAFJLx8yGAOAGfvtOt9n6808
kQDNCYX4PZi6lyuVBUhRwsr6Ku0M3CpsZ7+D+HI8oORrZ8VN7+redVSpggzMbNqJ9lWNWS3xdLEo
Loh2SHBPyKMyxIV3RN4XlRHUNzKNWStsToZqprkNKrrjJak0/Cc257fg+Yiu+6aqsihDNKdmpeZs
IO9p9uaUgui+d6uIbfw/x+whW95e5mKKO5adyrnADVvcoxKiAQappiXFBdt3ZoPk8FYv354JX38P
lvtFM61jv985LWSyQzzvZXyzMa2VLi8CzfU5twBOcyPW7l9y24EIzIT8vzRu6ibVhAaF7clIzrre
ibk5GLMql7D1q4tPxlMLhZ7C/hglGZXJDy00MFv0eBLv/C2o7OJTufPztM+aM1aR3dlydlFbrMmP
90So3z77TZeYMAp349+u74rq89Klpan8MS/WBaA2+rK0L+gbwxNQprFk1epLnu/xfTbmCR+3TAGY
WREMw2dCwVE16WxKYa//svU30cwazLytpsFFzdqKWViBx+G3Hx5FeH4C5HheYvSV64TRFNOR4ZyL
6yxZtpegO/MYcC14vXkEnW4aDBWzE/Bj6R7ovPcdRYZ1elXjl9QSmJQJGsrOoiHG+yaGOdpt5zJ2
KUfhp/U1l0TVEh6zfbOEo1WmZmdablyPr96eZCXRfFiRY8jITNvOXcPtsDergD6dmSd0+TXNXjCv
f9vpz4fMV8ZkpnNWTk2LLQE1PY+pOzZBaXp9VLTFfvnYEFICYBZ2TtYMQyzkV+/dDf2vTof3VBmU
5NtbwwwP8DyEjrGjYbuVL+OMy39RuVXQ+80QX5+Byp4kHzcNLweSGk+Ky7TjYExtcMS1M6o+Bjdj
iNewoHVHLyjtTteKqNp6yfHJvIppBQI5HjpzPfkcPIpr/k8Ja2gCuhfb3XF8htenp1hFGakJDwST
4gZ2G1KSDn1o5k8TFh02Cy9v/a01T9eHUcxJpjzci17YKEKjlOS+dg0gK0bgUTA9XDb39/URVHVB
GavpFlDwptxBrtkTkgzWkp7awX+qs9SKJj6kAQWTwXkZqioytoNCHS3kgVtWtSapUa3k8f83oaDr
yNJkee/GOS4cZfm3clCsECgITmzQPFMozhuZFtHsPFZvO4Zwxv6+ps2jgV4s4TYaW1B9/ghyb2bg
lXlZji0+z8zuZi+qu8yrXu1FR/2u+rwUC5ghQOsGZUxUpMxg4w5QJlVYNB/jpKEybhJI2qWEK4Iv
3f/UF7/88uG6Yal+thQAyhEt+8vWYFVc49kj4pPj+BfTNXTomGP672R2MlayHJ3JtIzahdT5dClP
xU97DQ92XiucQvCzjmbATtdn8v5hRWTkpDG7nQ1yLmwA46gCGun3xTQ1YfJ96ycydNJhtHOmFLOo
2ATq8jb0l89eZYWbji1ZkdgTGT3Zrma+Ohl+vYgtkHHnMcBQ/rObNKcmKV9NzXa8v9tEBlLau28L
F2BitM9WN64/xp23vYK9Nrq+BYriBZGpDQdAd4yS4Pv7l+IbFI7i9EKKpDvtEGy0b/vX7en6QO8H
XCKjKsvZTd3SxjiF9aNfnwbQFS+jG0KGOxCOpUlSVAYleXTTmqL3FwySzzem920rflz/8arvSkd7
3jpDWWQtFmloLn1pRjjhv1//tHIDJHd2RdvifMBvxhU9/zpcmth7EE/lHDafKFgsgZjU7ICCtof4
0jnu0dbpUXWDwVZjiMfB0OvRK0XryPZPI15UDPOzC/KSkj1en9r7VUwigye3cnPnBuLQseiNU+/V
p42Q26rFG6+zx2hnC3YK9nJDBxRRlG6JzFxYg3vUxqGLM51Vr2kfOq9mLvbQmvLz4K4n0yERa4bb
aR0funW8a7rx4vXsvq+ExldVeymTG0IfqgWtIVJA3gZbOFyOx800+rUCOPr/9bapHEg626sd8m5b
g4EgcwXV7aM0kj1PAQtASXvOYp0irsLuZRjmmBtzunUYBo0twWp/d3QYa5VpHAO+OdnJavUgrJhR
m+3El7QaYncH0ssFZ9GSzdBf3LCApoeXCcGXQZNNqCYjBYeN+v0mWiTO/jg8ZLyNM66rGqjOAk8K
EJXT1c1gYT5bAlm7W+vsnsq7NcpCEJhqaWgVR5pMbzitjTODbB55uAfq3nq/rWb/dXEsHpjO/Ou6
zyrePYkMqixXexmmGpV5E+IfgVfi4GT1yQU/IDhZxZlQH3mrHWY7C8EhF6w1tHGhVvrJ+3/sfdly
3biS7a901DurQQAEwBt9zgOHPWiePbwwZEnmPI/g19+1faq7ZZYp3uPnWxGOKFvawMaUSGSuXKsw
D8zM/dmynwK7uxjjLfGltcldwi57qUI1gXthJ1TxBBHOdp/bmnpmnDdgw0AykZYWgfggJD4hFv0A
uqSXmdXcAxvx/HueyhJuGUIJ2A4THARqxOzAwiryyrGuNx6lv37S8SXEsoRedzgUGCAKuD1Atz0w
Dzh5dmcWT5b05/H3GAf4kiWxyKdOQeUaG6iAlKYxBDsIFJ0D+gERTrhGkm9VXK04LUs0pZkkZhCC
e3NXTJ3lT3kMPegK+kqRDXv88UZd62JhQWrZtX04I+eBsgMvjMObpiuw4vXG42mt+YWxKCMraImF
QD5qiW/quD/mnXKrsNu4i1eO8hIxKYSw68oGnK6m/TE0Ep/NJYJp9W1VbkH117pY+BUlZIGAbDyl
ImwdOl3P3bJKdlEGIH0B2r6PV2HFji+lliHLDl70EZ3QdDhyMCGB0HV6SFrm9JAmiuZ0Rxr5LYij
jXO4clKWiMrZCunMA+Tth6GNPdKpr3PYfEFCCnoydcqRxkeaTzfjFufdyviW8EppRgIg69M9lQWJ
MwR81/VgS0kyfQWc8t429W4axs+ypxsJpBXab6Ttfr4Zs5m0YciRTKRC+00bXxlt7Biy+R4M2WXW
pIcxmW6Mpjubmem1iQGdpERfh6T9GvfNhWUDU5xSPw7Nq17BMsvsSIe23Jj+Nb9jCdQMwKdTFS1O
XQ4QDLcGQDdQGnO0gmNnfwqhvidyJ6te7BE0eIeh3yoHWdnLSxRnDJicySiWPTflVZUEF6qCBnuU
7bnMtuA1q2NbWBRwK5G0nRHmauNj56mzZHQyL9rVXl/f/qtKdAuSuILl4kt051i2kbB7jUW+FPuv
X4VrHlC1dAtyS1R9gbh+KzW94vL8DcWJ+vOCJegnF81O0flro6wtcuIVC7lEcFoQhhO6xnQFLfUs
nQ6QJpoeoad9/7FpWVvzxWulsYwoswjCZ3xO2ltB+LTLAdE/BAkJ93UOHvENG7YSqIMH8/ORi6gC
DX2JnmqD5vvO5H43wJAVFlCpvXCTMH4ADVMGZczBYzFxk3lLNWa165Ode+cHt6WR8SlAtLNSPLsf
ZvoNXhfxbRXXXmMUD8wuxHEqqwi64hbENMSQ7yGFvVXau7bnl1hMGZfAZUkQAhvnYn9ixG/34siv
TxodjWts7sMVM7rEYoqwHEJoxyFZaI4mZIpQbzWNhROS7DW37A7ESlCKiMldiGT/x7tnZecvQZlD
VRR2V2NguhRfy+hB5MkWn8zKHbQEYlZGYluyQOg4myBtISynDshugiClKTvollfHgW0BHtfmbeGF
APyWZ2aOUZQ5fdDUghBDnzcuicPhEJE83ee8qg/85CGqqtsa4FqgYImzNLKCtvapaimb2l1fq/Ms
Cjy74Xe6Se9MK76PI+arODijvXr8eL3WTOJSX5mPqCskKfqkYXUOwMfeiqIvcZB+hmLtWVBBm1OM
RzMd96TQbp5aF23S7DrITGcZfMow3CraWFvdhdnRdR+lMoEvHtcQeQYFtBvm0ldRcNaS8g5PvH0V
V78VPudLuCUkkeQoBoy5akaH18ZeNFD9MeUGynFlKEvEZcfNIog7POUSGOew0chBkMId8tqrC2iu
aZbtRnurs7UF/BukUgZVFUA9FaANaIx7tfAyr3QHp62hVHcKf3B5lu3N1439clqPv0ep+RInKSI2
0u5HlRg4cs/iigJF1g6ujmLfCnpPNswdMv1UDfoSGbgt5s8VaApf4ie5zA0ma8zpJMPDMBgXQOiB
8pV+KbPivApi8HLaIHRTPtcQT5y5M5jDrWrmW5FLNx3aPWXk+eMpWLkg/4ayTPJQhUBj7bK4PBti
rwMVxFB+5zbduBhXbOgSZ1mDzaq2YhyFJugviDAOlb1VNbHiPCxRltagIENl4z2dV9ZnQdmu0Vbg
qKjbQL6stb94/ADonid9g/ZF3l7OtfmA6I8n802toxXDvMRKdjaTgGXiQpsMIl1gYdxG209ADcWg
tkS5Isp7h7CBQuOU/t6IlohJBdIXUWR4MWZ18D0rRo8H0VPAx+PHm2nNE1iiJcvBLIQ4Ub8MZm47
wJ92zlCC6y2c9nVMfNpXx7awaqcbc7dtRk+DkWTqOXcg5bj/+Dus2KsljpJJYjATX2Onw/lMSHmm
ph5vSH6Dh+UXKIdC46TpNg7PygZZslROwODJKsZwTdMO/cDKNMpwZuPAanMr/7cWt1pSVE6xEZZN
jadcYXoV5MnLvQzOLZ/sCn8Y/XBb12jFEiwhk1pSYzwRMe5qOwqcGtUflSChA5WK6zxvHgMavUQ9
6G5y4xJnzmMiua6VPARlf0WI7UYGPwZ6C2GxkuhZQixNPZfmHOOJmPTshiSZ8CEQ/tTTIHYliSon
CFixsWnXuqI/e8+cKG3mDBM8jJPxhVpj4iqbgts9rtht0pPSZZHeonNc89WXWMtizLhO4Y/vyoKy
a2L35FigWGKXlWPhQiKkPHRksiHUhoik0RLqVH3bOjxg9tvH52N1Qy18kyDQKC8/RT/6pPrWgkHu
mBRq14fhsRukFxv8KYCigDO2U+bY/Uwd0VJUipQbL7I1v3CJy1RlI1Q84PLr+vmIWOU1n+tDWZc3
iH+4cLkvzFzs05i6VVU+fjzmlTtoicw0sqHUXYrdVDPl1VZ/O8vx7uOmV0zAEpg56SjPyIDdU1bB
2ywqTw7iQHn49HHza/tlSZwJzYoe+m0wMYTHJ/J+7Y+GvqyG+Cq00mvWQ1k7zu5FXL/acvTkNGw8
fVaswRKZmfUoSYxBLLszjc6LiLrKuH2ILAoSoS1o/YqlXgIxNY+7XpsJrtcoSSA7PxVO0UXEaeI0
PMyTiEF9yfiBzvPGWq2c9CUss2qzbMYjAFdDEx6NHhQ5xVUa7NsR1RlbdL9rV+ASnBk1k+yzGKM6
8SkabXA+5JUfEnMXEusZ1are0KXPqPA6yZfuukTs4zaBs2l7H2+YtUld+CwUcn//QremNvFkZrsG
IgE1lftoLPb9aD3Ec7IBpF3b+gtD0uRzNIH8Ds/+wHzrG6p86MilX2NpDBsLttLDEsrZB11fRTYe
yWmrnc6qbjXll+Csf/l4rlb8ryV4E7Q8tkwN+F99EO65ueP0oYf2wiBfQc3hWC0eHnxjWdZGctqS
70I0U54ODYhG4HjNogW1fnYPls5vUcSsjfO61sHpHL/rQKAkYELRyKkWrXYG3TrTACm58eHjmVox
oD+ea+9aJ8nI7GY8PVgm5oVh4dj1loFb++KnLt81PSEqG4oCTSO0ws9mj/vmoYAM5XMYO9Y+dFFV
dzCRzK2cj4ey9vj6cXDfdagGkpEMlxCwKnPmqj3bFWDqmKAdbk/OfNY8W+7waB+TjYVZAxT8uIff
9SflTCaTob/Oay7UGYOeaeRV3zhGZ5wRB5oocsOTWVulxdkHRr+0bdTQ7KR5JYszmW4FN9fWaHHS
S82iOD5dcoOBKjVtUT8y8+t22qpUW2l/CdfM4h7yaDm+eHOqQE53tXhmkIH6eMHXGj9ZynfzH6Oq
CUIu8HfmLmQOVFgbh6mII9o87D/uYWXelxhNY5rTIK3hXgQ1u9DziVT3NyllOFmca1VHVW3+yI01
KnVREwmCIoPfAiJi+o0NOhaZqN4pim7ykqacnTkPqBeZ1dOgpy0SgJV7cwnQHGIIeI49xmdF5pex
5LeGMXojkU7NOMBM6bixUit315Jh044M+GkmVmqIjSOYzfAKFh7KNM/qRu+KSkNgddT+x2u2tivY
z7uiy9hoI9KECJ0GHf/kq+pWZPnGmV/bEPTnxq0YHP8zReNm85n1b9aWJPZau4sDHg5MWSC0R3LJ
uEr5DdsSgl2bjMX5roF/UI3Eo4SkOjlve2acXuXhOapvt5D/v/Yn2RKl2VRjP+lTph3cT5Mf6Zhc
DENq+6yBfqfBy/zx43VdMbdsCdmEqTXYjzpKdj36swelZVfehYDRMCBPIRi+adjpadb/HjxkS+im
EYM3P5awismxOSafSe3UpQsExAn2eMLsRD7s+2eCHEi2n2/sypGjs8UI9+udwJaAzpoL3Vvk1Dfe
T8nNkGxEe9faPe2Qd8Zyaoys5vqkZjBThfKDhhwZatY3DOWv9xlbwjfBVQLnVEG0SzXqLGblTnXI
WLLE21j70/n61YosDnVetrwYNIOkkisdKLM5oIsEHWZ+BNHttfI/7uXXVorZi8NdlE1u0zyCtc/z
Y9ckhzHLeyeT8+tY527Va8+27A1C27W+FgdemXyIoXMM6BwSXZLN3qyDY5JXXthe1gGIDeoNxMDa
ui8sQJlbke5QtoaHfuZO2dgAkwVH8uMZW1n2JYSzlnM35DmeRLZWdyTQkQPF9WOt+8eP219hnGZL
zKYuqi6YT0SPorFfsnB+ggiUG0l4dSG/GQNxESX0tp6KnQ7IsR7stxn5L0U7H+XOfl+WF5RknllX
N21I2407YGXplijO3gKNYVWDABbqu05loXo3qOvPaqpgBELuWmkFJW8x7Dam4LTFf7H1l5yaGbUH
MBTh4II+8HiinlPeeMOB5YRRB/fcFj35r10BXDc/24e8MdpMKdDUxGZ4DAMk0IoArNRz5kAY8bKQ
tN3YM2t2fEmvaWm7IRIBsZ3l9OElkkG7yJN3SNcJRzmhm5tOtd+EUqwYjiXBZhcrVSTVX/ROxieU
0brWfrwI3XQ3nm++BNYmb2E50hj0hgkHMYpoksoNsmAHZJCbUf7MjPrTTOiOlfJF9SkAgvorYMfX
aWXfySZ5bqPufq7Sy1Fnfp02G5ZsJbjElljQgXKGVNeJqaWGRgQUoRHw656MKXDSQl8pIDRxiIAj
jFxajK9sVq8f79a1iVhYm8bOOJm7U9w8raBy9iLnu8asvD57GIuNrOja2JZ4z0kLY7aTU7AnMYHc
FmciHq4IrcGYAMJ0s/JR4XqI89I7gVBBPrBxEH8dU2BLjCefCy3JKahVKtG9FVZzh8p6EMJY4cts
98OlGUCHkwl2SUQlbz6ezhX7ukR+JpHddsOpfp+2/BsYVh8EIU9Wv+VrrDW/eIIgYlbT7kR0WyO1
41NuFEDzNsJXE2jHPh7ByvWzhHrytGNtd0r7FoVOL6a6RX2rrfiGKV5r/fTv75waPU9FnJyuB4Ol
gycjS/tZXEzex999ZTMvOTJrwG5LXqB1dBE75TATJx9BmdB1yQ4qQWeD2KrFWxvHwn4Mc8yB8IU3
kEuEgcuHKKgOH49hreWFn1HnCCLLGO4kWAbkxYwQ5rnNo2Fjddds+RLgCZYWrroOzj/wfvZn7sfg
rgvORQXthNEzfXJADXOGdPvGiqxs2CW+E4xMU5Sd2I8KuzCOrW2MrhVYkW/ZEBz5eMLWujjd+u+2
VMgVQwAP2GSgh+u9qhJ+hjquBzySzY0lWdlWSwinlYb4z4Yh0Ra5tef4c5KQC/gqNykIoA1h3H88
kDU7uQRj5mlPZN/g7cf304/XEoQz9nKPVTmP9h/3sbK7lsBLlMcoW5xSmDke2hIFmU6NEvONlVh5
WIpTp+9WwkTerBgq7K0UQYkmU3htpeNl0OaXXLUbr6K11T45Xe/7sKmNTYUBQN32CpxePsKtDwlU
Lj+en7Xm6c/NK7trFdTQEaEi7GwKwPVSqTNl/J5AA1tiLCs1i8wUCHPnvdpZd3IcN+66tXVdXuOi
kYQkp4ZVAQAbL/XRivmwcQBWEpVsiahkUahm0qD58Hloj+0JR6tAp0wYgECm7VZ7tVFxdTq0v/Cd
lxyXMupxCk74yTjRd1VseSDl/p43BfSrtc/zxAdu++3jpf6RBvpVX6fj/m4rjQawENkJ8Apw8D4G
Q3zrDx4yvC34K4XX+WRwoLvlco/DzT3FDsbz3zSLS/zkwMu6HXt0HdAvaro0oP5Ks4ePx7VyCpdI
Sd4rPc0Aue80WIoEaGZlcEntCAmw37S4S8BkCSsFOVkW+QObxF1Cpse0Z4mbsnprfta2weKUoy4D
NBElxz2RNvWn0DLoMeAzCoPSKu98xTLrBtWIYBoDCWq89UxcOftLlOQAHoacWnXiJ8BUgyXtUc3c
ZbPhf7wuK7fIEhCJhNxURDlP/Jmj6lpWdetnRX41yOkB1YzHlgQvH3e0YguWvJIc1eQWaEkivw/v
7ajy6z7YsAMrM7TENxp1aJZw5APP4NSJ0wxCWDHksjc27sqiL+GNVS9pESB8D6mq4bwSHBGjaJx3
TQoED2fm51rXV4HOhPdb07TEN/ZBRkfOsYtpBMgMC1pX2DnZuEdWDuESzTgXCjnS3oz8UpQy+TK1
SQAyCMK6Tn2OEgIZ9t6mePBtdLe2MKd/f2fKOluEXZd3kZ/aUKPrxgCcZBoFs6O9BZRc2VRLcGJO
wEAXjir2u7q4yxlOSEy32LrWvv3itMez7ng9sdTXtryB/s9NkFT4f4AvP17ptfYXl7pJTd5FA1Ya
5WTI8uV4TBexfYLQZlukQGtdLL12gXTQNDLYDiHSr3jC89Dlc/Wa8J79VkqRLSGKoKEL87jJIl9B
5tRjRfFlHvrvvzVDSzBiFkCpMu1xvYokgypVZXRpd5zSuqt9WY5ltXG7r2yiJSbxRJw2glQzQrA0
jJyIfetj1Bd9PISVE7cEGxJoMaRFZaV+VqpDWnKvmMhrqOI7vDc3LMZaF6d/f3fKDFIlSchwKyHD
r0BpX6VeM3dOTgsw6eCK+r2BLM6y1LNJg6KXfmwBBGY1IXHLjFcuGCAbD9LxW7Uqa6M5LdK70RCm
IGYHwlU/LaNsJwUY3jRj5HYGCuDYJtT+zfEsTndvJYAsRHnkCxZajimxd4fmNmXl5yExPn88ZytI
NrbkaRS07/O5nDN/SnfJQ7UDbMGUO9o77TFDVcPu427W9u/ilJdtG+YpT3HK8YY+r2fyVknTvPvR
+H++TP8nfCtv/uV5tv/8L/z9paw0kmpRt/jrPy/jl6Zsy+/df50+9j+/9vOH/nldvRX3XfP21l0+
V8vf/OmDaP+v/r3n7vmnv/hFF3f6tn9r9N1b22fdj07wTU+/+f/6w/94+9HKg67e/vHHS9kX3am1
MC6LP/760fH1H3+cEHP/+b75v3529ZzjY06ZxUP8vPzA23Pb/eMPw5J/covatm2a4JUh9ISJhf74
6UfC/lOg1gKyT7YgAGrjwCDz00X4EX6CBy1Dlodwi5vkhDxpy/7Hzyj9E4ErKmwB2lBKGB47//3d
flqk/120/yj6/KaMi679xx/yBwzvf58RgqNax2KmsBXBt5RqiWxU49DQEZhnf4DAVejjkoeGoBtE
gegvizCm44NBU03O6oGhjIDTNkJNVmly/c3C/fetyhqwu4IdIY3OO7PDyxbREqNzmQC3pNPZRScm
l+iSfe0amn2t2zyzQR2vajN0xFhegVgGNH6tsuL4PMlt1ILMSHDMjtUwq74wWgM0iODNaaMUpHsm
aW5zGnavVST78mBZkzRmX9EMj0Z37mr4pqgD5k5ViyF6yMq6To+4kMPBHajucyeAJNmXpsrMYBfx
giYHZUhgVBGx4gc5yqZ0Aq1G5U8jSSJHQ2jI9PIwrAXQwg1o1eOI8osiNyevM1PQZdYgfNzT+SRa
AFdpfsqhvkHPgL7Xzylj6ewiZ23sjLaciguIu/fTQwFa7evIkJ3+onmdPjWSj4kT2nBOB2FU1n0N
tZzjzKywOEgQQ4BePirn16YqUHCnCZxLCtj0RVwk9eCQNs7b+aqrIV8xi1Dt8PLsun1iCHIRd03E
EVtSIjhEvZL3kBoozKxztDFkCWRn69hERnswle4vVccjcSN1Z6vSV61ZWOp7RcJO6wuzgf0O92Ic
IFbmRjw0xhBc46Bmis8aGobQNQCLcW8mcgAuNoe3wsO5vwtJVepzVUKc0zMaEvaPpQXtBtduR00d
FDlaowMSXOhVQX8wVV400+QNvHuyBZNmFWRG+8RSPbQeBbKudfoErE/KGBD8ywWQN2mQpLVzgpQM
4JjVon1piznsDL+tgaU5kLGmloOoyATcs8VcbhjatyNaOVEc1O1FW9Vhc4CsZwIKnWIKsPBlqu1v
dlQHBygUVD30P4KuA2IwUfMtATn0XakKAnGzAYqpIKEj2ml5riChEXKWqOs2CSF8BUfBxnuSQm5d
oRgHGUKLN595M4OBX6Wj2oc9M+HASR1cqzHFEHg5zmbhAMUNiCdKN8JmwJcZoQ4qvHLIxzfCxhac
MX1VgZi1RQtRMT20dVrpfTCNqQHO26FHnt0W0ScQdKMSXZT5eBlmVvSJYK1e09lIW+gKyeRZ5map
dlM+5F4uQ6BXC5EmJuo6Z2a4OUi2v8ejEV4ClmBqaG/MudJx7cdTIPITr8VcZsMZns5VEoEqcs6T
26yZ0jwD9DWrU9fUlFwncdISlyoSFo9DC+lUHDuIPvD2QgSNlTyGbKpwYUOowYJUYnUVyDy+L23A
LfaBCZ7CSxyz6cEgaDzqomDyMDHsdiS2OQFPbvWgxyN9fZWSIBkcUfT8G+BYKAeJO9ttJru7t0ZZ
1yDPxBaGUsIs7kKZkbead6Rzc2jePpYdkS9pHkwlakiMdvANy04PomdCd06agfUWeIUmKne0tIvC
yeIs/oREQlB4llkWlzZNqekalSG+VbOZ872aI/Faiz6pbxAe+RZ1pCyvImGCxg9itQ3KWUVkX/CS
NtpjTRuerEhVsj2ox6O31uzCzxULSA2k5YjyWmUR0GWybOqVn49ZdRFacS68PErYFwUCEn0LhpoQ
6aZa29ezAeRLWtTiBXOfaQ+rOSDtqOGHOalk+jGwR9Z7xhSnxkU7iP4cNczyPhMT6zyWEn3ZlLm4
kG03D65E+MC87ginX3uIT6HmsBouVBSFgxNHpoTzS8YrJKQBqmoN7XZp/YbgmrwmDVxLp2LFtcLS
RN5UTAhGdbSM6aNZGFAZDnJbdXDOG+rOjNbmGWYFILQoVT8QLfb0UgAtAICuVbpND/FqQCGM5hIS
NOlzmLWqhE+E+iknRGIMsa2oNO7CtgT+XkRUTEfSxV5sV+VrgxyddrPG0POhr6G1zB2zBBGpl0aW
hdBfUUJwBhLlinmUUBq7Zgu+jpqB6gB1Jw1UvTJawZ1MbRCFuFELvkfA4mQduPYYWnIvQ8NoHTPO
5vC80EkVIZFanKHSwSwOkWHm6swao8wAni4II3cwaf6Z0Ai5Qdna0N9reshJ+lUUpA8yAYzgwCZi
Dm4iQT/lEEvN7BDPbTztgmJiR5U1w0XP5fgEutvoqeRdkjudylR5AD9+wJwgHqBlSIaw+go4n8HP
0ghsRUd4E3iA6slOjeMUxNngR+VEWq8StGwRPlfTtE9o0Ga+mdZD5He8irWHgi4Ve1aKzJY7jUlY
OpY9Q0kKKoMxCJD6vnKacU4mlw9Zszd7VeAzU0wLb5ySFHRPRchf5ikv+cVsEAVXAMHPF6V1Yh+z
CSbNs6SZvfa4dGA9RW/haujr4FxPE7/r+6Fq0BcpyjMJfq4aCWytA3xB25oO4TSEkItrG3nFhJHq
83GGItW+rSB0eIxiC/QbIG6650aAcK7MxZcWR/TSrNLwOaM1jI0ceqo9iFiBWzPTBlLkYoIWUqci
iOOAtei6kvW4p/0cPQpizLdgWMlbl0457v45CzJf5cJmXjV07IXXtDX3CZnNZ8SR2unMDKv8mvag
H85FlX6rG2PPwXfvDCmQXNoQ0bGYSejqti84VBy65AjOle5Qh8V0hp1QI5PV01uGa9t2VVJWICMr
4DR6BbEI4lQqYtQDqRMYhkoKfhbX6NP5xuSjtI8SB7R30xzUVI7sgX9D+j2PX0ksrO9Kl3W6L2fV
Onldwf0Bop9cg9Kn+FaNYWPvx7pK6ZlpjjdaKy8V8y0Df6bppaWATqjTAbQEbvM+ubGnVJ3IrWkw
QbC3TFsYrjI7HyfNdzIT9b1V43uctTUM3GVXESqOYYR0P5yJ+DGkvOsu2rwN7HsokEt+3xNhV480
kI10IjnR8L6wgWlwY55nGZy3VIZgVQeQuydQa3bgqVmZY3VzCWXdgjaVkwlrzp9a2ObsuaOtUZ8P
ad83XiRndlGiTLoe4E9yPgP83RNyI/o59XmAAo1U8acs6m+kAKmXNMPZgtQIS4jbDDMQCqa4Y5Xl
m/BwbqsZpYeIGEUuqdoUsjqD2bTXIIEo24tyyu0jZGOSxMt5bEe7KSpwe3W2CfZbX5GgnS9RwQP9
ltuBVVOW3zRGgxsqp038aZhI/TJKHUX+zMhOz7y5JUZsxm7Ip/JL1jQ6/FY22N+RHTDTIV00fsss
Ol6aZYsrgbcGucymkpluC9QHtgMYDTzTQhThWNS9YCjHrF5lDXAq3FdB2y8DxIpssOuJCjJgAOcd
4ZiFrS+DLN8JMZm919W8eY5Jjo+MUNgcPDCoj9NtqxIg5iNitN+HgBi7IRsQ0EQszUzPNKiLbVT5
DRN0JrrYti6MpCHJeWOU+nsJ9kPuBLk13XfokJ8PSE4Fl2GQTNoPbeAMnLThYdGijDLpZk+mTQt6
spLMpypAFH3iOHPpTJEYTT9tJVGPKMi/6DXT/W0pYCrcseGC3s14pvrBUFoOlfEgP2dIToHHcYQQ
VRPYYNBOxyHb1SbYA/ZSwcdwG4uUj3auYcYtywanxjypCDlR3TUKiotzmRrnoa5mfZXYeR7C3Q1g
joPSnt3SYsaeVknns7FhES44FTUeCxE8e+3IqMY75N/gPRIj6sUr17gs/HjAPZc40RygPI6nUw2s
ZVKJM5MTnj/hwrBvrNjSsZtC5tt229zoh12ejNUNMUMTISCjwy3VyjShV8WcUZTjTEM/P/G4V+o7
/GE0CZ2P2U79SVJwdzSQvCrwovguw5gcMwO25tDyBupfGppRijXW1TCB0PgpEYFOvFC3fPQsYZmG
GySJgDREDQyFr2QaAziUJc1+nFve71WS1S/BmKUOLKfpQlHLeIbBaR8tZYfRt5jrooW7CqvjGhaD
q9rLvrM9xHJ555uTHX9pZC/OdAZf3Y2rvuxB2hO36XlmZ1Z529ll8oki/m/uisyczBs0lLS7uC+y
NnPzMLJ8Y+TVeF7xabL8oJIgmqgnnZoH7KwsdZuKGaZfBM0YnTwIyKO3xViRM5MSKKEMJEahcDVq
W7iR3SUM2bmgaF18RQg4RC3DSoNSHoZGm9l4FVSNuO8ARJOXbai1dlI2FtTDAyvBnYQtNCKRiCcK
ImhGonswT7PAPOKFEhJfKqGrQw2HOfOrsu753pZtTD2BMi4Al0cbvobTS+wzA2rYI1EU9h4ECRbA
Hhpbn9V1JyC/mqYo3MYjgxzKFq8+DxG8sfIlZMaR4mlrFe80lcMZMcqBHnDhDAyvnWqUh1R0wvQn
O8k+Wb3M3qYKt7cTlUF9zapIPRbwGSV8rRqe0gCQJjikctPKXZORxBFBln0zk44rF9DzIHURz/sf
jq7/Hyj6g54yS+uRoqe34m3u37KfY0Wnz/x3sMj+E9Bli0hhIWBEzVMVy1/BIsn+ZCAPRqWaoJaN
X0BE6K9okWn9KRCuA3rclCah5JSh+ytYRBBhkkDK28K0gSexOcBk/0aw6Of4IaQLLYVGpOQW3ltM
/g183Wk2zP1guSZNp0+WnseLGkx+sftuVv6KUb2PSWEo75Lo6AZDFBwhJ5MrSu0fGKB3Ed4BXgnk
xAO833Lc52M2fyon8xFF+KAYLfRGePdvYxKgxhESkS+OrJm9rI6BK1zkCO5Ybq+b+RPP4iZ2smFo
/i3gymlMAPIRScAGKzhGtwjBQv0zjYg9cLfj+mtRpV9HVP16/968Sag5YbEtCbY2IDGXyFoUwmZd
nJW41ZIBf8Dc1NxNdg4+xY08yM/ZIstadnRawHcLVGcqtKhquDtZhttD7rB60Xgh/Puj4ZSY9v8l
7bx65EaSaP2LCNCbV5Jl26nlpRdC0ozoveevvx9bs3e6WLxF9NyHXS2wQEdlMjMyzIlzONC6eYUT
7kR5mEVEVEcuPddMjqQBdl7BublFSra2GtNQuCeirsjWkgStK6S+TaYGHSnBgpq3T8z+W60aUA4Z
4biFxVqgNv7snSVrMi8BkYu6BMyWeRCahpj4rvmJElV17336Pu3VXbSPneB38dvYkRE+NrudvCdw
2FFbeePlMgxqTrooibrIqWdjL78dVf3ah1QdKVWigXeSEd4XqQgjz8Rs71hvqTNd762JP5MUhaOp
Er3h0F6fFLU2qPzSI3UyMdqFlvIcKOKhHrYUmlbNKLKsSxrHXn0Z1Hx1ICvYnaWmUxQnqa16N7Xx
vSK26i5WwjfhY+evZ2q6KYoiflDR5CWVRpfB1J+FKfOdBlq2QmKNAwRtkvoRAtPx5+0LsLYo3dSp
migq7B9LwXG57Gpir1h1Rop0H5UuDL7AiI9K7ZRVG8CIpcf9s6x/TcmXnymMqdNXvaA6TAp+ETpZ
PjCj5zSFRNycSRvMMavGLBoXuiJBnLekLjKkDsquYeJMhPK+HLoz5G8nUewO8bg1pr+6ha9MLRyV
nLdFOygGsxLB2FO8IB1DcF6QUb2LzWD46/YHWz4lL7v4ytrisNNqmaJ+UBV4eIrq6JmC974dtXJ/
28ramgDF6bJKpR9Ny8W3mhOGRM25wKNh1sYu9RJN2kWDFfzUpbj6+z8Yk3lPdFGjdf8yuPbqYulD
Z5YyqABHaNT44JXNFz+tAW+H3lb/+xI98+dmGXOIQ4ChEvws/FKAeKxPp0xx2qJMXM+a0mPZiN9S
Qy4cii5nIVM+BMIWzmXdqqlKFvHRbPfy4A9mK/aoraoIS9c/ytho9/mkIVuY6aMdheiZ037Lbbmt
3xgOzEfFQBKPLFOWNf73pd0sDNVa9XQclp9SadROoSB+vP3pLvFa/2zo3HuUgMaq8pJWxNPpeGl+
rzm6n+2NivxMZpDhvp60o6Y+37a1eiZf2Zq3+dUxmQSVOCMyFYrIxjP/OfeGTMFmUyd3ZU06b6ZM
JEu/UlniD+EASwZLJYoyRYjt0y9KhVovdVG1bL4GtKVur2rlPl9YW6wKOfW8LvkpzmTRHhnGH6JP
veO2jWtnaMk6TtAiBuWaLTGJDbDprowkxRGbIkjuEHEXQgA+clbYUtRm2gdpaqdvt20uQPQcDfaO
RgJBomxwtV84f199ribNg3QIVWiKz3l8MjV76mzJjlwTyKhukWDu8nBXHbZY6a9OCWZZLTEWob1k
vIRGr8ySiPJQT4HmiuPRM94ZtL9a/W1ivH/W9srIkh0J1ZhOijWMQKVKx+BbNmwkDFdfbF7FnIBZ
IkTk5tzQf33Wiz4Qi7ZltDUqTX+ftGhYaIJX7ftWCdyyTbZwl6u7xuuP85MMjfbLpT2AnFktMA7i
UBA9eF58F6adTctu4yC+ONh/cQD/bByNLBM8gMTKFq4wkjSaih2Hot757+WHYOfteqdzJ5duyd/G
zxkZYGvwXNjivnF0ntEP8l1/VDa81spqiRNVkSiLspOxnLmSBjjtS3w9Xaysyxy/UEzVNipN+hv5
DKPdWPRi3PNl0a/NLVUG6jGD1hSOIie471zBFr5IR89NlCfvnnwGyQ64Q7IHlRpvb1eCXW3d/tXV
SqpClm6C+FjKNfR5hfSTRYO6oCHliEnrjLr/zdCDr7dv/IodMkOZXIpCokz6fnmG6jrSa5Af1JRS
ywX+8N0vh12qyhu5xZV7pnphKvNbasElrS2d2eSN4K8oHzly0eh/wYsTQrymQzcxtbmjZbHhihnN
/Ntru/LSGOUqoo5IxYB7uVibr5kRLV72sClSeOSSILXhtjTfGvibqiyRHPJaz0tclgn60WyCViDw
N0QLB4Y/t3Ulyh48GiEbu3i9IEwRb7GFskxosnh2qh4gWzyNijOkI7PtQdAeG8nSdm/dNpXQgIoS
MaRISWcRGgsJFLKCpwqA9Aa7zL5J1dbluj4NOBFZJq5SzDlSXaxDUadcqOkfOJGU7TSBl3qMxoMY
jHcQwgqnJtQ/vXVJZH8QGZgU/yWJs3B5yrVwUs2AAX6ngu3wczMp1Skc6R2+3QpILtJ3Vbd4aRZW
BsEIzHo0BWeM+nOjx8+qEB5vm7i+rposzk8klxbvsBx20wfk6wSJzC+cgka+Q/Z1yA5DU/YJgBQv
2IpzFuMxxKCUpSghmoqmaNRAXtCJrx5mOREo6Zie4MwOv32Mz/FBe55HpKn/H99GevBijGEn0j+R
KpjMKb/8SpE1UIdRS4OSe6zYHG9Gl5W92szAr9BydF3Vj0JY/ri9pctLxRKxSqqnUyOgejn//6+W
CAuJR7eRyDGmuevtwizV7sHbWc3GtVr/dKpOPVanyLNEO7eFWWqlSTzXAh8hkjPNeNyDx1LkT3JY
AfC4vazlHZuvr8YRmf8hKjYWwYE+hh7C5Bz52KOR+6OV6Wtb0cmXIPqpwo3ZtfnCvo4Q2EOFq2wi
Rylp1I4WEULXSPSqDAoDY1Qpbu7F8ZcGanzHL+PxMHvpc5lUwadUjvuNm73c1aXlxTLVUlJDNCxN
J+71Q6Vbdw1Qq30AxnsjuFsxxOs4V8y54ORmi2PSj1TGwojkWm1DByzQAcyZK+nl7vZnWzGj6Qr1
ZpWH3+S9vDyNGpAELep4KKViEPYQ4MmHVE+HeyjwrP1tUysHn9SC+rMu6TzLy7tdiEBOG58VaRAK
ATJCak3ttjDfq0ZMWaPqLFGEW97pfCprIzXpR2fi6H8SAyF6xhNvKc2uW5nXQPGSaGVxCjp1mGMO
kJ6CnIQORLOKf86ndJo2ClQv5cJXB50/TvQCBQUVKlOReYUvP0+XZqhoTaFPKBx8NB+yk+zUTvkQ
7K2d9dBQFHCq521RgsXy/li1VLhHgKtT9V68l3krSeTQPTUBy/syjeK7QXkbVZU2mzCIJIkuYHnC
9S5ucNZZsSR5FFmaWngOffE58qb7yZK2EszF+b6ys1iKWZYJQ52976oH/5if4++C03jOr9b1eFSy
58yJJSf9cvugr9qU5reMLBrw9DIODIdOl/2UR1NqaH3EaXTIjeJb1IFOu21pfqFeHY8XUDbbqOAM
iW6ozF4eDwlJoXSoGCJl8It+LC0k5UDz23Q8Ksc/olzdYh1YLO2PQWV+L3m/SJ8X21nliV+mBYVF
v6kbmPO8FJr10vAzBt7N0pN2t9e3OIizOQDpJIJoiSpznfZyfZVK8VzISoSaaFMi6qzsJm/a0lVe
MyJJmkoTZA52l0ZM00diqqd/JPiF08Zulr1NketPVEO+Q6wvM2Z3JTOZx4PfIjujOOFQn62xfV91
rt/8vr1XK5/G5FkUNVkiEyX2vNyrZoLCMAoajWqAgayxFMdIpwQJWfPUthuPvXV97szZ84H6J7jF
7KUtLaeKbWRsWbevTu2hO/b78rRdplk3QyuZ+QMCwqUzb706YlI9MRxdyuIz3IAVKIl5blb7XCu5
1N73ntJ1nR37mlregYyU/5JGz9tgXVlwov35fCo/gEGIue89D2G8jtiIj6NEriLfBRKDIKx+1n41
98NX2WG49YvgDPCKS0gB2vkp9exsF50zJ9wqD6/cdMohc+eWh4UPvPy6wjiUWcFNSPXRFeJO3E8p
UO5B4RUtvX4rY1ozRxmA8EOhLmct58yyqS60LufEAhC6U339HOniX7Le/eonxXdvH9y1r/wq5l8K
j5eWmOjxQOVbDLJ9nP/qfSt28q47IPTyYPnydxA7MvXcLdXLtTXSefy/p2v+Xa8C8d4Uhq6OfcvJ
Rdktxr+lvnGz9ENvbcmvrt5MEltJMrks4AkuDVWJgQ7UwLdTzdRRIstuUYIM1cPbt3FOn/9nZXEn
vSlvxgQFDNd/9M6wBHEnW+7k2/hY//FllCCIvinf0Km+XEzf+mDyIk9xhGrMH0MxMpwmqbZaS8ts
AsfPFJApyoZBZYCTf2nF9IUuLgCHo4GUMJgBuxAhiGnTRENAomkdLYr3t7dv9SO9sriItMSqHBIw
6HMBzCuAUuWJ+aypvf5VZehkI6y7qnDOy6MgIRpU1Mjelx5llOE4LQr8p/pdPs8hHey2wlP+OX2M
j+HZ2g3nHLmte7l12lP+lDyMh/opO2yN2q48fOR/Gk0MFUfOKNflJnuVkfoDSE2nF0wVlpG8PqdC
V23kaqtWDAXcj0SLkKLfpRWmH9K6YzrHAXmG4gLNILugyv/2r4fACLEqIBpTthZGTKgLQbQpJlgC
69yG5zgWbCvM/sMZeW1lccXQevKNCrpdB1DdM+TET93I0FHlnW4vZvV4qJpkEX3LNEeWzSVDK+TE
yHlw6l34vrhnimU3HYu9YMtnZV870X7ybSYK0l32Y9rJx/oLY+sfxK0+6Jpffv3sLdwWsOV4SMhL
HKWOUlfXcgZDsz79K9OKFAx13wE9jYWY6YmpPBixuFWeWfHPFEooBtGWRKRi2RGFjyVQhbrQnbFJ
bX3MD2l1z4zOMRne2qnhOlJDICExJQrxzLVcHlE9bqo0qmlsRPX0LasU9F2mtx+d1yaWyW9IuVix
cpGK4DAZjSuKHn2bvgw9yR0BvG5ha64uHZmpRTH/JTOgJDvv7au3TY79MI3ylktn9KErG33nCOYW
LdyqEcPQqXRz5wgULo3UAxQcbcK2Zck83JUzn9G8Ta2O54aRU6Cx1JWAnqjA/i5txEHeVjT7NTz+
J7McHKi7N2LZlVXQZhJlknnK6ldliZo5ID1IDNMRhtLVGlru/lb8P//IizSNPz2X4HCyJrX7q8ZA
VqtWUpBPG1X6CRqT+zD136tF8w0cdOYEsvGx094KAWHM1wDtRAmEtwYc1+LjwFsxTFPDxknKTgIo
kWvlxsZdF2tnE9QXxbnWDSRz4XQ1QfTotZdzXDztGdjYNaLtPyB0um8O/c/8522vOP/gy02crRFy
GDxaAEAWztdv1SRgyEKj5iIDwGN2avxB0TF/jwaXPKAGaWwEVNcHg87wDHM1TazqS0GkXFDSZtDn
sG12OtSki26LYegq6GAHyQppdRoS49XLG9T7qsgkJWE2VEpHOYAOoe4hBpH8TVn5q077fB5em1pc
pLYIfUubmKfW7OJe2bfPw13Rfq73+Um2YzcHQl7s0q0x/0UYR4ZIcQfAh8ZTxtu/5D0tfVOcEKUm
fzcy66kuROJRj04u2p5uJFTpT8Uc9Q3W3y2b856/cn2jn02pQpriSJF2aJi6szsjOehm/xDnvSsY
WwxLi2NytcblRVOjkDYQF62uhPgwQp9chupWwXEhfjzXyy53cl71q1VpIbNTefuSgwofRs1G1Uol
biRB+mS8N3Y5FZmT92Hm2AoG23KFo/7+9vVbaMBc/4LFAWJctGeqs/Dd5ivVi6N0TB3mFp8nhzLh
TnA197a9xdW4WvAiO9M6hr+rXCYer3z9b11rwMvpjBwf60YRd7dtLVzL0tYyp/F9xrasmmuo+kyw
gUBFVlP7UuBXmbcyNjbyemHUEaigAXwhsgFdf/klFUbFOgl4A+zqFaIDTD0B2xiMjSVdn8pLKwvf
XIJoj2kygeaJm2OVaF/r5I0IVHZNt+BsAHpq0Wm/6rG3uhVaUUUJV7SGT6AHnoo4KlE16DdOwspS
LBBdBhEGuFowvJcbJtO412uVWCZFxEZhWi80NhjJtywsNiuBsCBOU3xjXiW2ieJoEn2+fcJWbg+b
9WoR8094dX99OUgVSWl8d+bXz8+zDCgEK+f59syywvlGhnl9omHloGwm6kyz0h1eZOmWFQxl3sy9
lkFypiRxDTVxUUxy02wrDLhME17KANQ1JZMsndAZNOHlytCfVwKvVQbXU6XWFqPojhnnr1rd3zNf
7+RBcTLbiAnacEOp6couYAFLZo6B2GoF0F0HSuknSkD9TZTDp7wcwY+JRX4IMyNw43iCsAKsxDtU
xQ23gZxs41RePjMsmxI4+SaRLw0M2VyW3n0tLccqETyww0WW72OpQrVZr9oQSJTiCz9yWZqnwU0B
8Nfts3T5bf9nmf44kC9An0sGUhC5JkTlg+/20pMfzcDQk1xHTmlsNf8vr8UfQxQGZmiBTLVnqWRD
Si11vmV5TitGZ7Npc7es5HxjHxdcrVdWlplRQmVT7aQwcP+0/JXj3PL3bOrY52CjFLFop/1ji9sA
eobDSnB8eVbVCEUF5vR8t3Ihw3QSN+Qdiw/xKTiKe98R7cxpj297yf4xioukomXMeczi6a6lPNeV
yuSk+IXpTLoMn4sCe5cZ51vEi2tfDFkditSWDnh5+cUAEdclOmb0uAQvQoeUs9d63sYXu3zA/qwH
t0JiTiMd3OaiLpBHDSPhVS44Ytp9DcTynsnGXW9s4rCvLzivCsNDtKcZTwERcvmxrFGphyHknIvn
5vSnoMlngmX09nVaRMbzeijEgcYA/AzIRVoqAoWNB2V3ZfpuFtqz3MAsaWU9iu/6veR4d/HeereV
nb9IjP2by1ybnK/4q9egt6xamCSNeekP2Sn4ZqHaheM6JHb2w/zQu/D/7iGk2FjnvF9XRhm8A5JE
pYMLcGnUquROZk53foL8Y/MUuYJTuulp2P15gqyPt+1dfz7SXQidaFlIMEst3VTra/7UjC/mvDOF
/UO/N87ycUsv+TK3/rOVLEbHCzM4BRb2clXCBGVd0HieEwT9J0HPvlZK+tmHBRr2wFyxU7817czc
Yqe/vmi4Q5bHGAD9SZ6gS6tFk/ZlL8seAwFDUD8C5ZEjJwEnnp5u7+L1MzO380DoW5SnDJpQl4ZS
RrOLcEoEB/R+5bmRHEc/orIe1F2vUuC0xT7PRMf0+3IDZrjy+SQaTQRdNHrheVieFtGv0yDsAm6f
f4zP+kmDRjs6b32+RWD08v0u7CzSCh92Ix/tqsDNoLw6zMIYfYdixQDiFQLIn3iVrQu/4Bn7Y3JG
VJDaE65wQi/3lCloTW9Nltbtlb1/p30Rd3NKnLnTUf4mve92xnlwSsEmVJLduZunfEt24X7IHHUL
Mrq6fEJowicK12TKi++La4p1eDfAa++kX/6RoUKnOtb7yTHOjRPsNrd7DmUXToBpMQrk+DpARUsC
Wm2IJnkqvMD1P/e8gOFZ/wbX0EnapW643+oVrdxNjFE5oXFJ7UFabHSSxmE/9gb0HXKsISegBUN9
zAUjjD4Nw9jrDKnX8Nl7epH+Yq6/32o9rLl2ANxAMAwFBPfVcMsgRQzPj2Xomg8zH3z+LP0M3MYe
HOX37GP7Y/rz9nV9WdJif5mHoppLXEblevk9PSnsUs8Efx8yw7+bTtqT9dSc4rOwC35XO+s5ei/f
lx+2la5X/ARIIYajAD6BmVh+V4T6ctMMLd9V1Ex8TJuJzkSdz/RLWd+pDLT1dJYIqPe317viB4Fz
zTOr8AAyIru4vXFHIGNaQ+Cqod57LkIU/j0UXsBebttZ+5IXhhZuXjTkqlW6NnyJ3NL3E6ouHN3Y
YQjgawT1VGv77tYLtnY5AXlaGAaJYgB3uXQUetlC6CZiFJrh6GN8TJ6gJ0ht7WFyPLt+Qu1yq+fx
Eu0uzw8T2pxagLAiT+elySbT2iILs5BHOn9sD/FBOkCncd4+MCtxN5O/jINTfZzHR5YOXp9kz/es
IXQRqd63h/Qw34vyFFEN3PK4q7ZIfwGM8IjJJKWXq5KHToG1UAjd8Ywy7W44evv6XrYpF7tbM9Rr
NxBEKKBGxs/hzlrewN5rx0JDI8WNPw9PnTugnMY+xnb+0NjZb/1pdBsn+95/2QrqVm4gs/twWM5D
KxaY6cs1igVsJtWI/psOB1BSSk6nZo4YiUerHhywgVvh3JzCL07Khb3Z07+KIUdJ7+M0KCM3mxpn
qsCmNJItw/8YSIkt9KldUKvzm68wvG2YXgkNKPhLJJrKXMBadq+FSGKk3wpTt6v0zi6h3nEET4NU
Xr3L8vR76gne3qyrY5t6z7fdwIq7ubC8eFBCMv4qGOPUhXLrHeM5D2Im/LptYu2sQsBA4AP2BczR
S/Twal8Jp6a0Hel41kO7E+ai0MwR0xm2Xn8T269W+C63vg9RCK9Bdtywff1N1Rn8LgJHZ5rv6k7W
FTB7NUlSN/afRvneHD/26vsBJx56J4Z43aB6CPWNpPh6T1UDgg/GM0WFquASnUJvKAZ/kcHZ5T+n
9XfF2FLKe1G2vjyplxbmX/BqR+G9FAaxq1K3cad9+jhnWOHOupuFydQPxedp1xzyD5arwDKwVZxf
ceGXtheeh5EGU0lhLQP/aR60fbrzTqrduvE72S6cba967QQuzS0SOyOtTNCRfEBTOkt6dtfq8Hno
Y0Bz0fiWoqLk3D4x17k49kx9bpFqc69+cSH8QC8CNYZwTR6yX8NoQLAaHIbE2xKkWT0kr+ws3nkz
aCQ1C4rUzZWPsO8yHLbVI115+SCIAco6exXiteW8XcS+DXVFmRLtnvu5CvRrcoRzddgKga/LZxd2
loN2Q1xX+qgFSMF55Vdf62ikKP6HpNfeV0G3QU+ytm2v1rSk2DCboS8S8G2uVQ6HIQ9dNf50+wCs
HvA5PoE0BFAWowKXl6s2tbKY+pdtE39PbuaWn9KDcrAqe9qJdujqWzM6i1bUnD7NNQSAGVwd2v7L
M6caTEWizjBf537HlXpv7aO98b78VB1lvpnvdIe5olB8kt61d1sB0tqOvja+OIhxHhlhnceJm9Lz
he4CfsktUPXaHX5tYhH1qbCcGs2ACb+A8qs7tgxEWjAo64lKuv154/ut3eBX1pZjOlYD+18t1amb
nIK/fMPJHcuwvXtYPx+HHby45yF3elTYvty2uwC1vnxFYJ3EYjwzGhDWhefgG4Lxl1ml90mAlouh
U3E3QKiaU/0yHPOk3MUH1e7dZLKV2B5P6l3ysBWrrazdopMPgBgAO7Ha4uwqNYyx0Uyy0E4azIiS
k0Bi1hbN250kZuhQMcRIgWhZ9R1bWTD6HjPCdC+Xva363xT57TedbaTuihVMKIs8PgyLaejbPnEj
ixyzC+9Sq9jd/mSLEeE/n4xkWiG1JKe9gpEEgtzQpqzYrrPxAQTyiY/nWp+aJ/odTrMrJic4xi71
vYP2123Ta3eeNIjodnbOsEYtglujhZ5CFOCJmtOSTNv1006wbHknHY2dL9v+O+1z97v+llJIaB6E
3An3W2dlzdHh5DQK28wuSJS7Lh2dh6JG2KhT4lZfh313qg/Nsd2rbuuObuqKx63I4YWVYhG1MHsF
goqQ3uS7Lr5oxneukpFTAxOq+VwRungPxUk9SPsJqEt3J5+qnXKWT+Ov7CidwbwgyO3z3xVhxduf
ea4o3xwEOLVwxuwu1270EIqrVBZc+OFtpTgXU8ut3OgZXrvWmR+JOAIqBhb3Avd5FaZlcZJ25YiR
YIodsf8Y9MZG4rBygjEBjksizGUeYkm4w2MbCGNu4lo/ayf9GRxBahtAT/6WRAbQHN0WDlTc3eQw
HlpvU0JxxefN5hknoUWi08BY+BsPvtSqmVhht2/u57cy3IUP4kP5gC1HOVtnqKB3jSOcrGNxJgXf
8EP/j+X/a38RHbaekadigf3KlfbJofmWncQdeE4q8fnX9BTsS7fbSbttLeCVw8zKyUtpoFPMvSr7
WUoLGfjUp+7ojE6mOt1f+XN6KF3viYrjLNgW4UrCk0dxrNuVHw2Vf0RXvqueA5DJH/ONROdFyuHy
cl38niUijsGlyJKnkQN9iD9Le4V23LRvvpoHeFnvrLtkj2PbDQ78+G5xJ57q1uloUyi7PLP1O8Hd
GhO7jgkvf87CvY2Eabko4Fnn/P7ZRAPaJJ1W4Kccaln+qPQMnG5MlazeNjANhFPzzPuyGwMpeKYM
MPi6avE+6X+JJJobPnv+0cs95n3HX8o0YJSlJFE35ZqQ5EVCYzU7pY/+0bhLAjv+O6XiegqfKVE6
+T0KGhC+2Eg3C6qbPGyFaytem6rPvz9iGd4UbSaHvsmRh6WAjxs4KDe45j3ZkcNlO1tvAn/NTyRt
ca73jEphPmHJVKaIXZ3JA2tuDJ0maOf4eeSMyrHyEmjDP97e4ZXEdm7CEw+/8CninC/dsgVquBAU
rEWn8DgjR396rvR+fGd8Mg7a53Q/3inwgtsFnqz/ueVNXgCPy+9L7DbPYPFAvTB+vk6r4ZiwlHCi
UIFQeR4B3S8QDjXUsvedPPMhGq/HaoSYaDQzJ0IsIUfuwQua7ljnzMQgOVBl38y+ExEpMSiUu6E/
Tt1p4C+Mp8Y0q98MBova31NfpHCBIwTQ24MxxMC+/TTKMldOqqm675FfKFxLa5MPt3d3juQXywO9
rANdnWd5ac5ebm4w9XFSlnriZlbvFGLgWFa6k2MKTvVDrDw1w7fb9lYu5IW9hXNWUnQ8oJpN3FLO
f1adcC8pUMHftrF2HS6MLKLu3O99vehYVL1r7rtT5g6Nbe2SO+uQ79PAFt5tlV5Xd1Gne073BZKv
ZQnbEEFoe9DSu0og8p0PVdvuNe9+8n6r06PRbGFTVrJ4tIB4WwFSEyZezZTUYHerMrDmLN48z/Xr
dg8P/ZETuOHe5s+/PB6wEQO8mY3BQX95PBiuGVthFBIEA/J7ZHqgLSf2Sja6oCvVZK74v5dsaUZq
oJUONaJAH0892sZXmQe7fJj5qbRDG9ra7z60PWROY3ere7YaLrCbHP65MELGfblEcdBDprqGhHCl
kF1j7/2ehVUpmjFpWBJC/PYdcAIEE/ImNcZKj1SDZ+9f28s8u/if7d7pd5SU9uMPyKqPnWxX++wU
3k0B0X/ikq0StUErLTnDDzPdU1fb7PDPy1x86ZmChgb/zMYLfeflNkQd/P2VSu1JbgBMuxJyVp8T
LzSifZeK0WNXMMrtKdlp46qu+IOZAZmJJWrchNyLmCAwSi1OO/KNzLIllo+f1BvXcoTv1H5lV/4i
/JV8+g+nGqNzu5JvDsRr8clxhwxemh3XJ0TKovve9oe+jdzbS7uu3/NtZwDqzI5El2lR4IiHtBC0
KMi4oxV51HxH1X1z2HI9KzeUma8ZrQ+GB/zw4rtNVTWqgUllCg3rnzWKXAySps2hxG3sbi9oxRLT
IZTrkS5TGORYHFZ99NEyaWhIlEqHAIjsNrrn+PL0X8zMbU4aS6T6y4wwiSK5VGB1cpFOSkq7MKPy
o5Z3sILl5dbM6ErDE5rLmeWEiSSsLYk5xilE+iVhTWI06PexMfp31EcztzaF4GQUovUrNfORmXWy
cSOL073hT5WtqQ0CIvLISLJgis96GTUbT9hiOO0lxOKHMfAD7BI0m77Iw41iysZE4UWBkuIdgxH7
+LG41x9aSoHhuTv6h+y3cu5P2Q69Qjt79J1t77SYPPnnN+D4mcsAGsYE5aVLqMvGM/OOzal3406n
m0CIo7sjxzh9AlS11fBacQUKA5tzlEXBk+7MpTkEjILJKmdz01NTD3YobgUGqyeYlZChUVy5Au4Z
Rtf0Q01coMFtp6CKgFaVHG0gZteWMScwc1eL0HhJ5lQMYYuWHc0JrTkLhWJHRbZxOFZP7WsTi50q
zFBsmpJXGcoVrTxlJ4PasOBIgMx0t6qYNsl2/THccpsrgDqcJtU9Rp6sFUiP5U9CMSIkQq6Tf26g
JCC5PZjudB7vx732UpPZRAesbqcKjhQMrkHDYuGrYUG2Yk+hrRWdmlP5rFHHcIojzbpm156KQ7YL
3WKLXnolUQWQ9a/NhafLQHQ2CPehmtZ+qnTJrVLNNrLP1iQd3u5SXxtavBFeX2iF1bI42Dl/I/R8
VuG/tbvC2KLYX3nd8dozwnh2KMQ6l3drzAdNDQIMUTy1o5ysdKxdK/P2CiQWHdwP/2Fdr8wtonyp
psZYKOSjQ9WgtdH7xj3M4M2BSKL6+P9nanE+/MbMvSmg5lJJgaOWw0nOfrR6tlFHWIsSGb2kLozy
wgv54OUGVp0qQ5FN/7beVaf0WEnwQzrGHVpj1IRFFxmsT+bP+EP1PdwsqK0lF9BFUmAgQp7D8EvT
eik1hY82oGuwwlEJjnJ9bBMGQopvbYfWph66t7d0JXKhYfuvwcVhmeH+9C1Ya6xkvTNzwsDFeaz8
FEFNRKjgpFPP0iDsxrL4etvyamIzE2FARUMN8SqRQp+RTqvUzre9fpzhrOm9cEAsaL/Vn1x7Cl4Z
WrIHCUpdCK2FITk8Jf3XlrmnsttIa9bcCCybyHYDk+GfRfI0MkyJaJBeogYjnlAlddSsOWex8pCh
GHh74/4M+S3idxpN/xpbvAnIGJpCX8sIQYhRnDyokz7lZ7moMuT80ngvecDZbQazO5xaV2j3RtNL
3jno8uauTbtheGS0+HmKC83tZL14UvJQ6c81aqTGMSyUZLR7sUSm1ajNtD2rgjJarlxqNCOaaAqd
wetM9dnr5ai70/tiiEnc0Hy07CQtVfF9GBfiFw1yRqYOJJFijapq6c8oKoPp0Qxbpt306pdhDmHh
JEH/FRyjy+GSPnZiKjQ2eQyZn1BJuhPJwuQ/FsBXonOrM6zq6lV3jK1YLJ+0oszo2oxTOtpQdERo
jEVyeG8Mpl8/VEkbZ89B4Rt/+YU4FXbvld5fjQRqsUrSc5cnko2QlVjtfKQWS9eMhqCyQyGpP4ww
3kh2CD14dKzjpuycBgEw2ak85IrsvBsYduyQDP0EUhuEOTJ3goOomqg/lVYbGYep1tPyIIwjQ9Vd
VagtyoRF+GBA7K59LXUh0x4tvfCMc4T8kLofPDl5BI3QJTsENkv1XvKzXnFTK9IF1yh66MqbNDbb
XRKF2YM2ebJ+r0h+qdnKZI3CUwzXHD59gmnjQRA6BN67SRWq0wBcEvF0wzsPmpSGEJsiCOGE/kR3
QC0y/6A1vkgealRKf59VVRo7dZjJk50jb4cqZWnsE3qZDyTLZuToXV+WO4hmJWi4h7J2FWGIfTsL
OvGpkWqxe0oE1fodm0Zpfs7FwC+f0JNq5I+emoqnQlFPyCrp9Rm2Ldp5Kn9YPZWBVsk7tZFT2RZa
/MNDX7Tenan0TNcbRl//VMLcEE+j0VFvrMzeQlQ30aUvMuOv1ftInWoXAVOoqwShUoZ39F3D9txY
FdrAtdf4J9L/qNoNHfJIdh5ExgBJrVnu00kfVTtJ0NgL4agaH+DP83iwOu3vulO1/qDGUuI7+mCV
Khq0Rq/trRCRq10aSmm5o0nf6BAyGmXNtGEnJPdT1avNKSgYQNiHCPdG1ITU34LP8nW/TayjMkCo
73Dghf5dEw3CYLeWLvCn4pKnEr2OQnoYva6SbTlEENZF4ZLEOCjr9/IYmKLbt5r2sS9rFMKsRhUB
cESl+g0elb/VtENeVmlRfn0aU4BOsIeJ5uOA/N9HLQlVcdfWdf1uUgr/2ZQQ3GJUJioZkRyS9i5s
JZqP3HlJvw8kJB0fB0mfon0oaMNog3YdP0RpGsu2VvTx1ypt8vE0MEPeHacqaTK7ldCXsy291j/Q
3u8gXCGb8+2kDRvOVZg8oeJqjfOv6x+NXrYAtEZC8tBZeTfu/g9n57UkN5Kk6yeCGbS4hUhVklVF
eQMjiyS01nj6/cA9Z5mFTCsMp6fbxqa7bTwjEMLD/RcDAmHfhqoDA9YlDUVenAiMBysfsYwDa5I/
a4NqzPtIqYrsFMZJJJ0KvIqjvanmfXwIM0H1sfVUzQFTsSlO9xl+V+DKTG2GNdxk2e3QJfAaWyiC
n/KeY8xtB1ks0Y8TSt/rJ4392SohHLsRG0sfQwCpKgqUIS2p27GepuGDUuktZyDtn5OU8X9QZKX/
qZ3EKkW/qU0T8CdD2M3ioQwlm79f649t0clwXRolf42VItH2/v+aCYtt8lAihjrkuUZbJkn69CaN
03TcqdiX2WJdMmnlXNSD3UTG+E0t/D50cqUovouG2N7h5YkdKMmB/EvV8s6LZyDIn2R/YMx631uf
jbwV/VsV8SXDEasW3m2toG04iurvqlWpKI+5+BVAjsRTSGimFymPFdgBHLYGTYyySixXzCZj3GHd
nTSOKI2DfCPh21iexCoymRiy5M84Mn8LMSxrVOGWXpMDADXdG2X6e5THIrRVNIclxPJ6pb4ZA/OQ
SkJUePFQxeIRvIYuH7ReapA5Ggzply8Z5XTT9zUdBVZ4UUGJS6qjFRot7cImmF870efz4tWt/24z
yOZH0YTk7uhFmVf3RdnPVoyPoCioD3OsfdRGy/8UTnVbOK0e6PGO51oSHiApzdlOqoVHbQbwfNTm
uNU97A6xMKjzWSbvlyYKQyXGwgb2r/H4WHWGjkdqQKcnesUzMX0sBan+amahGO1jCQ2vz2PsS8MJ
18H5B+doL9+3I74qd6kfDpNdBX6h32EwOzZeEqRC4SZ1AZ/XLEe9sfn2c+3NcWjgO45ZCSs31/Yw
T3mpJkLZibu8rrJXuUul6k5R/Sk5TBg+Fq40+IVpQ4dTjH2TiflXDcriQzjXk4FGfaD6SNhUWvgS
6FbY2vh4V90r/uB9xhNAGp7rNub6wzSlQHYaz9z4RpKauvLkzGq5oueop0kcmUnnzakYgcOmAJI6
9eTTQwYf/9qkMR6QYRjpOf1yXGw5x8IcI1SvgBr0OMVUj3F5jgttp0Yo2T3JmSjfLYYmh9E358yx
4jFQATgUhoDuUlkn+X7gnv2iFVEd3CtNV+gPZjxM8zGTdTE9dZY1Chia4xYM5ygLC/k0B6L0FARD
PDmaFssW8wBk9z5j5ZZ3YRtgL953SiCfBqHP258x3fe0x5szzTL0toUi8RBnastDIEZB5PiCaWY4
aRpaQdOgqqzXebLooyktqLKgxDfPRD77RWv95ANFn1YX7Gg25mQ6qHizDxVK5P6ENFKtNOLj3A3K
STS6Pv6s4PMn3+RpqTQYmidNeBjLKTzRtwvl0S6l3Ar3RdTLMPxw9csO4RxyLs65orYnI+565cky
pdh3aqlJYpuKTSfdoRCG68EoxEX5U/IrbCQUGp0T7qmNOiifutg3+Hx1Z07fuN7l/rcqj4Z2o7et
oJDQDwoIcTUVzdNQNLOKt2HEflXSDqlJoQyTgPkEgG0LkcpuUXqr/9FmUvOrqrO+89Qwn2f2mpn2
uj3mMRAx0ZoxR2arl7u+LVmXRV8lj9mgKOWukjpLdKmiTdZHFAVT4wYoj58GJ5EDPB6dgCs5RyFa
zLBY8LntHsdCysLdEMZZcmj8zLRTJli7NzNhVh9YmJXkdWIZmPpO6Md9WVZVsQ/Vas4eUiR4xckp
JUUoMvxW8uAZ4zr9q+9HAgmKGRr4h5atlu0waIuKo4/p12yjN5y1h3KQe2U3oGfRfCn0uUlqnnl+
+jtQ1fw2wIE1sme9mKnFa133G5X28UFp2Im7Qk3C2Uu0sX0ppkBODrg3l69WVgMjSUorGO6UscvL
gavNDPZthRempwQNbqNybAbzIUz8prtJE1OubEurOpHVn2Yi7+chiH6FOIiLB3qAU/OjNP1JOBmF
IIbPUp6n/r7HCxzlGSUeku9Uon1jsrVBjPPfwwj4zMEoV3s0uILrZ1NtZ4OqV9kUP2KrmzEhz5sS
xhUCcdVNa0aq4I5q5fPM9OOZU0IXKyynRVX4XiIdiNmnPsTNPgrwMeB/mGnyM+PJLPKV26661VA/
Ce/x5I3SR2nEHAkBpjIqbcRC9NtYyrpH34yGJ8nsMdrRuzb5OvRleGf2Sm5hxlbGp1QR+gpLW98I
f9bTpPZAoGhK2g0a8OnONAYV7EZq5k9jOKJPpZsxW0DtZukGB15jP8ZKho+FH6nWDQZX+FRXVdWj
kd1EaS7bftx2406IBNRgcPv5IzbZxlN4h0FnbPzE1xeX1k7jpneVYRKgxhll8RD2ev9zruXxB1K+
ZX2K5zgiY45xmaXWZpjJLhO01HoijQtlrxCHcn5posXduAgbFQLGoOdU5WQl+R5CE6ZMNuJ8mtpJ
JWd2P0wj4BgzatOPplDJ6SlOkzZ4QUoq/GqYGWkzB7im3VY4qavoRTfFPeUwge+UFGWzG+Va6fFG
zXj8IIcpiPrHiYdgZNkTzPpXscRF0WN6J/MmiaH52q1kZPdyWQqUETIsXXkoSJzeuNJMBWavaJ94
Zl+WL2mfGzNOtpPJo6vixnLicixeRLMe4c/+UcPt0gmvnEGa+i9T2CvHpI7Tj+k89l9ylDyfqBwD
j7Warj+kUa4Prjxr8LFlP7uvTRG/LCUVb6lyDpjHC1L8qowYQzt+ZIZwL4vMhEeipRX+60Vp0Qry
EW936wFuCDbCZv5Sqhl6wwlSRd8mcaojJ5v72bTLtMM7W5MLvxPtGgN3SvZVKR8rfJ8KGuzlhFm4
XAyG6AWRMqJnKhql8THxRS37MGR+a+7J8ovyReBFZ51ybun5c2DQDvjUSmL31JZTmt4kCcbK2hjU
D2ncVjjCVQ9z2nzEQEgOd8HcRb494MP9U60L8W4WMpZtJUy5kdrkoa3wUZYiMfCCrijUfd+3Le32
rqgszHhIBEKMitXK9v1p6l2DQqSaH0S5LPznyiw0CcDFIDoK/tyqa9AruU9CIWwzUqhikilZ5pja
BodRGqLpqfLlqj60gA7nH2FTxfS+MyqEu9I0ylceQJb8hLyyhYh8byj+XhQn5Yufy8Evc+LiOzVh
hjVcWdYkxjzpin0i4H+xa5Kyeo2mmXd/PeB7/V2d4CDu9AnpIU+e87jDor2WeJcrtarhbuTnjwXu
V8jX4KDXuIIuZM1sp01v7IyQZeg0aiB7OJCHkCOGuP2eJFLW7rq0Dz6IPp703NhRYzyqWB13B1Nv
kuiOfDl3E6ukEuyznL+a4mjwYhWMFvniQucY8UFTvjRtIJccqR3yzWKhlNmxD2SSBWuWtc+COKLc
j2oiLjAmzzNHwzL3yUpREHBFM0gNW0ziVNiZZpqX95AOyyq0Czw3vxqFnv3SwjrFGCcpsWrAkLkR
OjeyEkyp0XMQWo4x5HMduZ9Q09KViuxAHa1ecSkHpPMuyaXymYcseNkaYfubpDGb4VQFBfWiZIgM
p5JrQ32qdZ7SLUJzll3NFFQ8IZl6/YYivQpeS26igxbOOHT7RikZN/OszoYnhz4YE3vSzJDKjBJi
sEBKGJQPAC3F+0Fmt+wGsVm8VkMz7r1UK6dmRz+D2nDG3R2dlMYIGkfpi9pw5Zr0+gTgLQxtTLF0
5WZpqRn2gAJCehKKsL2NBTO07mur4CE5Wl1w6wuUPL5lLD710JpxIjoT1ZP5lBZUPdymkrSnqEwM
HqqqlbS7Gj5HfRvXytQcxMKfcrLVSW3C4lRGcWbsfe5Y0ZmLxSeL12TvGDy5fS+WrHApTxTJ/FLM
US3vOVjrwtPMQr4pK20S7xNEZ7A/lrTmS1RGfolZGRnEQVAHU3aqtun7Y9WUgbjrqkqJbDONNFuk
cUvaGXe4mgdTN4+kBY0F6Nfwu+5nlY6R4WLSJc/c+mqYvpaG+QHnMN94LnJ5kn7FuhakX3Sjrz82
OiKnfiibszsoOQkGFTA1vIeaq3oF5zHW6MCJAAvpsVD4fIiYcyUGd+o2oP8LdLJT0gRUoBEkDs3o
MZHlMDpxpnMnVooZoNSDZ4xdiUUoYVU9qbnLY7SRj0oe3XWiEEiuJoUBCPNa6x7kwZR8D5fpGhto
MY37g2/lgdHYohz2gzsY3MYHuQ0D7XaIpDnyaPZa4UvYjKZENlySsctq2LxOWWrEDz3mEL/LKtNz
p8LpQj1MfW80zaGiuUZeqmeDAIioy78KPAvhwE+zPYdTHHlkBox4CMxwnxrR8IGXcLuLG3Osnamx
5PBhIsn2HX8eRuEgVEF05N9o/NsScM0+n2CNnTTE3zVWYCslLtX/ljVsSmF2k0GbUHnWl8NRE+Ry
9spR8SNbaOYi3ud1C8JEinh/oGMXlcIrrmifajXXm8/4bFc6IljNHTW9xHwc5Uk3HClFPdfJcwGh
abWUo+E4SloIUXUwGmV40UxMfcl9gh7yaNCIgTNSOsXITcij9qiGVYDHKp2kAn2rRnrUaS/Ld4Xc
oeVnRhQplbFEP2TAyAkhWk3Y5ZGEWn7InhvQ+v0iyI14FMQg9nAnsJycWQnttOZ78Tchnli5hPAC
b48hDJVXxUIY6kNmaHAgY3PG4b0IlJtmjPvgKZCaaouTrCwd6PcKzqsOtcLWDHTAb6igYZjgDZ7s
1Q/j7aJRGDrJaT7Gu0W7LLUlR3Rp1t1mt+HB2otuTt8aAP2z7gW7LTz5FV4hphRAOsBCLP6OazFz
OSlQa0oLSDOO6CyKGP1hQdkKe/HQbSC5r/bHz2OtWk9Z0IM007WGWNKOklDi+W7HB93xvEv32/ji
q00o2vIwLGhfAxtadYKMpk9RG8VZCY9MTISd+jkbHfPRdEdn9Mb95BbudFs76R4N2Y1O5bWe0Hno
VU9IqnotpkLW0pgJDh2sgGHXoHu9FeZqa/s8zqpzOAVSkWsqQxT3A6iDRamivilvSBr27d5yTWcL
/3V1YMBLARzQPkEJ4m13raQP1nSxxHWNdcUyMBKwwza86vpiQWgV8Cx0BzoGb+PEXTLpYTW2rr6P
fTsqb4zdfNC86MUXTryRys2pvIbDZ638jbjaoHFAKTPzkVtftoJc/Yyo+e/kfUGR6cQl4jac6UCs
+K/fIlRGYG7uNoDwKhYTrzsMqBk0+oqrTVJr9FGAQbQ0TkWk/CGlfmg/L8oj8q7Y+Ya9dQIse+Di
WEIFbjHOwCNuTZv2xaCy8E+GfTAWyXM5VMVnbRR87/1+2xWNK84ZWDKLVTNEobUgjiWGRS92c+v2
+La9UkQ8ZL96W5ds4b5D0ShweL+kgHO2hndtuUIhXnwhdAyB14KzkpGGJndVh56AtlvYYwNwHCpj
h43xLct+PY3ncVafzYf8r4ujioYyslDV3nd7kJj6rt7Er13d8eeRVmALAGxqjwB2xzIdPPMke1AN
A68+pNDiuLsrMj5nS4r6Smd2Yccg5CGDmqc++nYzol1aUzwC8zmqsW0tzDuUTIfwBtbKBhLiGnqd
lzYmjIYF6OECvyI1rB1ceECvpw4p3l0dAW8Fr+NmTsVd8To95D+kD8GjuAg1iHazcUldAQ+8Cb+a
XVQw41yUFJC1umx+QP5ltPNorkCtR9Jh0OAd0n2R7CY2t5zvr84x/ejFHhLexxpyEtRVL1oCyM6x
qT4NcpehWz27gkwiMCtbiOirwzwLtro2TN5aYpIzzAgQkR0FSrwL1DnYdW39UxewLbHCursJeguf
5/d3yhUgAVDIv8NcbRSaBKmaCROkljy/MQYK54Mv/5rT9td/E0fjDwyekTJe3R+mn6nJWLOOUEnM
nnO1Hm9w+II/lAtbX+7akKDM4IcGzRKJj9XugIYRm2a8YA+n0tVq32tmMustlMm1m4ET7G+YVTYT
hs0cRQ0jajzNXYCNzd54Sm7/U6nba6khOhMQ0rDqg8W9BuT6aVGU+BdANRQkFZ5D8ki1lSagYNwp
fnVXJzTFxkL1ElH7FNbyUxgLG0nUFYInoEAI3bKBQLnKxnx77lDsCnUJkgdnXe/2LaDK8jn7BZjz
sAAsXMWpnimSHK2vMYp4vrOlkXjl8uBeBObOLCiwoZZ/fsY95LoKy3ohdy5JnHRYkjgJ3+fNJO7a
AiKZEkmqaIVe+FdFSjNIqU73Kr31J6c95jvBSwYnk1zh2+gFTun4gT19EMWNw/bKKYBA7kKsRAqP
RGu1R8LRkiscEmhhR/GjlX+YTcFu5T3uo3ROwCujT/P+prxINjTZBCArccgtyOg1NMtM2kRo+nBw
RUxV60x5KqR/U839kwqjN4A7C5RgMOtroBLVmLyXgnRwW/VHL57iaOsuvDYGNjrSUrBXgPquJ61F
57Qeqt5NjdC2QNRYwZb37GUqyjydx1ilomZpoVTDM/3PHd885TvzWJ1iV/1K9ctLa6RC1F31kDwM
h/gk/LRulQ0k1h8Czpt0ZvUDVkdaoldZbuY6ccjyE6+4oxHmaLfxTne7PWJCj4vNVANDlTrYKffy
Pe2Q0Y1tH8tr6zYx7f7rv68cC0lb2EIcshfCtkWWWlovotKe0GkOq+dyS3rgYi/8GfHfAKuLP++G
mGZ5MLiZLx6VpvnWitGuiEZPNcp7waz2YZ9sgNAu36dLzMXsHa+dK4/vnrrlpPRUrWvX3MdHPMOs
XQIFcmGvqF+EU7frbhe9ve5m62S7sohRCRZJNCAm8DJefV9FbZCAUc3eDQWgPdprlW6gui+ymUW5
5yzA6rIaNaxX05QANL8SG7YHFYxu3FsC6s/tKG+sjq1oywF7dlCLiZjQYbO4I/yTBs3A179Y/asa
KxsH5vVpQyIdtVK0GtdJhYYIWt/JrMIyof5azneCMX5+f6FfDgUyPS1XSyNvQOBtlZn5SVCWptaN
bi98S5voY8bRT8vwS6Ae3g90+cKm7nweaXW54kiQomU7DOzx1Dwsfk8FDDJgP6HX/ER20d2Id3HL
vY23lkqY6tDnvdCXHGrSbhfCjxDu/ZcKrQR9Jx5+doct7uQlTW4VcbXKE5HGVRITMVe9+jU/qt5C
atdvo8FJoZQ79F3c/Jt+mA7Zvz4jlsjQfih3gWSF2v92Qcr9TN89VUc3H4S7aVC/TM1wT3r/OGjU
vYLhM09laeNyvTzB3sRcq2FkUgtxziAFlXtOM09W5vE+NCaJFwzgXdCRSWfN92ObW9TVozGtNrb8
leNs4W4tS4okFWHN1REaZ11Og41B06ST3fSRTujOug9lJyafOCzyVjT0WqfQ96ADg90m3WL5nG8v
rbfxV+lagR/xCBSWSV/ejOMxOC1awslxxq9sOiabK/rKVj0f77oUBsLSSiOd8YKIccb+9yT8aEfQ
Yf7WTr0oLiCLejaxa858KXdFTK+7Ij/Uoa9a9zjFNsd200Xv8vH9NtCaFy9lEnkfsDw3xJIWi7sQ
YsAwAWUsH6PsaEZwLIf2YZ7TQ2S5ZS/YZvgc0NAV5+puaCirpNVhauhqh1u2iMu3e+fbrlPV2e/p
LInLFEBrkW6ivbZXSMW32IGXnxSRO2i7yIAgx36hSGEYZlB3C6RxCnxPrOPvYy9INuoYpZ0YW8y9
y1IOpwT0QLbKgvq4iGaVYT5NAN5c3CvRFqF+m4m0Aky3d8T5flGQ2WZHXDuFz2Jq64vZb0AwmHXp
KgvzPgSMbJn2WDxtHPZX9qK6FNyQxIFqeVHvG2pwDjBkBx6r845kEXVNaY+MiLMo3G2XTS8vZt5n
f8OtSWRiHUhxZZL1m9V8quKG/vt4fH9IWyFWeb+QJX7WQohzi/xGHUVHyLcIfdc+zdkg1r5Ekii2
JhYKXJCTYNem4Vj+Y0jP8v1xXF1152FWyVLTTdMc9NwTiz7ENHi5erSc7DZ55FDW4ElDN8g+b5oc
bCwIc5XX1FomDNHI4CgBu6hYu9VA+6dyBzdwmtwuVXur5nztPkSUCWYaBqRcwcsvOksKgZXUoECW
47lOG7dqxBR4rbkTwDQ3SvKzaPS9Vo/Wxi18eYJAyjyLutpfXVUYftkSNdR+DBZOBwA2xXiB+8kb
H/LagjyLtC4YqkXY02XyyW5QANabvTluZTGXJScOqPMQq4+mI/cVKIXARxtukIs096oH3slNzIel
+KJVdrLbYk1fTdqQqDZ1+NmgMtYnPVg7fU5CJrC0bBXgSeqIHjIg3wTP+j6CvNHs2Yl+avT6Heu4
lUNc24LnwdcP7zEXagpbfD39h5l+nqfXDgTRf7EBz4OsFmZm5ji0TASJj5NT3YegrffByfBaLwch
ZHfPeeDMw8a6vJad0bH7v3ldmy92cxmFMqfknw6F9Tk6YUxwDzGdbq+GqNEiQNzftciQgsXciH3l
8n4TevXSCHMrtcyMtELdt0eFOtoi7Y7p2sYJfS19eRNnlYAWcqSYIMxJEtD+ribARHoBRHfewehx
SiUGvNbZcdjbMTZvdmOg4GKRvAiFl8xfW3CgGdrAVYzsQK0+1s3Pje9+ZXGBJ8UbCBldypnrR4E+
h5aZqHx3K0R2qIuc4V46cPR+MW3EkY0P1UuB/ta4Ucu5bL0tSd3fsOt3gVgLQ4VJWuUGw3dN4UUe
q4/j1HoYs4NzeQhVoE9NBPIa9O/UOeU43cjtl7BLH3ix7ZQ02UpnL+cBYVBqgNQcARxc6Amb+SBB
nSDJmp91FkR14uXp4DpsS7/n00KLFrZFzpYl9jZ/fBtztTQiSQoXDjq62x7IVsQBur36G2zZHlYq
JFFEO/fYpC/2PljtbKzLy+WPOgP9cp1SMkne+iIaJGPUiqnVXJli2rL8lx7kdhn5cloXtxg0LUxW
2ALoeHvfUVaudCuRDTeGltYPv2T5N/SEjbFcdgW0ZRiiSYVikaNe9+V5IKRBmsQGbxFzvzgAy0f/
IfjPPtpy2r79aMRCJGyJCKpnPSI9o3drhKCB89v4MXQwRfoYORM1+CbEE+nfz35MNS2ZZgd8fdo4
qze7lTSJENWz4daKpwafhMGLuk/vHwGXyQF8aKYO9B++CPKFENhAv6WBVuA2oL2dWjNdITM5/1P4
dEPR/3MpiWicNDQU0W656EtNZaLC92FAuT87Wqg8tJnxgjX6jVwFv98f2OX2WkJBK1vI8jL+Y2/X
XutPQSWGhBJKjg6hpOZgDo9Kgqi9kDw3afuv8uBI7pzHW90oWT8kqIuJhos0jTdXkSNGgvv+kK5+
K2giLIYleVwjFnQ9qoXMIEQFHXD+DYTMCaXOaYvv78e5NnWUtQ3TQAh26TS9nTrTH9S8TImjGrxZ
oqAG6liPiZd3gJqNNPopa93r+yGvnBTIUhgo0nEZQZBfJSCylqaSWRKyrvLjFOigSgrM6nyr27j4
L/npfCfsixd6PC19NvPbwXWASPUSFwu3j9K4sJHG6gR3HgsZfnAg3XR+G7umnJduYoTdrwkA7YMh
DtWn98d7cQVai2DSAiSS0U6ierv6GW1TdFYUh7Gr2YuicIpsquyUO//Y7eQvS+azCLT8m5E9lOq3
QddvUmjBloUfcOIqtV/YtRh8zJV8vzGy5VOdH5F/gqA2ZlKsQK1iLXstx0Y+DoukgTna8t7cG7vA
6w/yi/Ft2sluud9Kz9ePjlU8dTmyzx5Vca/GIVx5dMUC5QEVnI9Rp3zcGNPykl6PaXEZYd2APrh4
AQxDKMNNxbNi4MVBfoC8WH2DrtkxPm3BPdY7YRnOeajVcIra0uGb6YQS4Qj2dtOhILyR9110sVdB
tFXloJXUSAEZnriDPu3J/J9aX0bcMgf74I966I6p8jQqcX9UIvWrAoq61iLpVgvEY2HEoFOrvAIL
UjmJZEaUbYSXacZoy+w+qlS3t3bs+jha/9jVjJip1odCwY/tv6Ap/LIY6hqO71IjuIOI5eVP2U7g
lLeDHxtffV3k/BMY2AuicouC3hpuEA0SAKMZhxT/DmGzu2zf0+YsXrarnFe/+d9Af+ojZ0s4gQZQ
xRpL2GzjGAA/HEOlEid7Co3G2xjUte1Cr4i2NI191LlWJ22XjpkKcT8m7ZR24h0dfj2zTXfYRVg9
cDJAKPIdYbcR9eoGOou6/KqzEaqCFJUV7psu1Q0FmAiEFWTi7Po7edo2emFrjMt8n0VLyWyjuYG9
ZoJdoPK+g63ogdZyo334Pfk5/AefcCvkKt2o6hZGDAw+d8h/Qb+z0+nDxhQuy/ziDDqbwtWtXPQ0
d+CjLGcQ7/Sv0k1wB3TYbh5LZ9rUNby65/4GU1aPk0JTgyLibQjuHZqjeheXlZ32T6Dth2zLjPPq
6j+LtTxWzr6WHGA7iY01PIBQt1sIKNifoaD0cWP+NsJcdBLiAYK3SBhxj3OGWzyVz1pmK/vRq235
ILrFLtr9Nxfu2WZbV47Q4LF0es6Jq+Y+duetjYTd1vG4sfLW9x8t5WSoZ2LEx+RePhm7am951FS+
FEfRTVyOxq3NfG1xkCHRqF/U/VDZevvButlqU2niilrkuQW7OCUfig+LJLZwZ+01BxjIbrhBXN/d
+ILXRnoWV19fBDDCUZegbw8FtLr74xbn+Ieez/e8wE8aGZnPrezioja9XAKWxFOZJwTd07X3gqmF
Vj6MAbfPjg6mk9xI9nzoD6NDZf+g77adHv+86tYb/Tzi6igJg7LWBZnpbTx/3z6MzzDcDyUEDTid
X9OdYNjyY+tZYHnLe0ToT4EzPKCwGh5QLb/JHpDH2TYVWPb7e79p9cn9tEZYFKoZ6Sp4sOq7YPcP
aHjs4OvR99MPmmaPKLIvv2CrS39t355Nx3rfRn73/9b3wgYKm+CQVvJT2m31h64u6r/feb1VqwEi
71yyuNTsWR9PkPtvB51ysqzcqJrlvL+Ut4KtVnJameoEU4ojT+pKOxbD26qT6F1q8bchiw/50sh8
P+JFsfV/1zFVC9wHgQ+ua26pYnSilbOqEqzb9wlEiUVhvGYhT25wp9sL4p3T4rHcb3U9rn/Av5FX
6zkbNFFoOyFxSzVCEvJUyb+DfgPdcDWGTJFJIXnmfbe6r8qyEKQuZJdK5ryXs9co+ja3w8bBt/zQ
i01wFmR1UQ1za6ltTRBF+yFpvxP1Xk5jJ9/SZn9/LPg8vT1eM9jfYZKEiZsJYg4zsDqm1EdTtdlv
LImrq/D/xoOp2dtAvuVD6FYZz3Cqb6XeDkFH6I/RfvywIOho9B5Lpz6F3tateOGy8Gct/g38R7H9
7MYX68lqJj1AxfOZ5vkOoRCoUOJp8tqfi13JIsnXfRm95ih/HU8LaSE9hafZg114o28g3q7eKWc/
ZfkYZz9lQpHWHwp+ypyhooX7TWJ3iAhs7L6tKOstgFAVXoshMln1rsoLzyrUjctx41v+mfKzcQhT
7c8WgkJurjS7LvqQQLyo68dE+mSEz++vm8v1SZkGPVtwuioEmvWyUVE2yfJkhIhZ3EWKWNopqMwm
jLYS3ss3gwZRjv9gusS9u5ZkL6sUKR7VREFnsYjVnbnlndKeimNBw9vehDxffqM34dbF1jotZKuU
CRd9Ak33mLuBh6jO/XiykChNP26nFlfm8Xx8awxNpPUQYeOGSpPCW0gQHQNOqIJs8vuf6wJVZ4lv
Bra+QNU+ynnLE4c+5Q5pIqz9OoyTJ3cBPmx1vC7X4RKMPilea5T81wdxXYmIGC7Ctnmj2R2KM+Mv
ZC7sVO6cTTXb6xP4/2NZ6/e5EWGKUJZt6Y5+i/q4HDlK3SMmMCUbK/76FNJZkPkTyK++2r/51Adj
kDOq7I8Jy3zQXeQ/XjTnP3FmvboQ/wZbl19rHQWnIOtKuFOy71mR/lMqGuW/WRU6Ep0GLXMQt2vg
O8ag8Otb1PorRc+8eTCdusA4PesQZdFDBCGapzYQIPZHt+UEhbpNHn3B+OcblfbQ//0IYE5vT1+o
RCYKZWKJuErwEBTSFxRKl7df/S2ndrpxCF9bmstoIW8unLH1syXJEWkxA9gj2aS6qvOSjHdhHiCq
tWk5u9RQ3iYKUJfPIq2yEVMJDC1Rod+Ip+hgYHaC5DGGwYr3vPgQbDp+XSbnb8Ot8pLWx56+Q7DG
bXfpbXDvf8juw68oGbocl3bS28Wt/1C8BE62ySm+tgPPBmqs8li911pJaBSOFmhai/aCFzdmCRre
Orx/iG0FWmb87HpLusoSxkYraVMVnCRp85V8Fi0vvdxo42wFWjbnWaDYVxZtBEZkidUOKsgcURUr
4411fyUKlTeqioZGh0pfnyeLViYgeLRrc/WnEt7EyOVBB9tY78uhtFqF50HW50iu9XOQpAAUM7X1
j4ijFIYTjKEpOEIXi+puhjzYbh0rlzVT2G3Ic3EJkIerazBfAjlqbIoSeqLX32YU/oNjdZQP/271
xq220OhQ1peWxtHaZCDWM4SrJvSwTe0LqrHIjX5v1HRjCi/gRusoq53chELO668BFOZE90jjeAmA
7eDjghZRfv0HoICLs38hWy4WJiqOLSRYy8I5W3753Ndp5CNftbSFjJ1kx4ljeNq33gu+IqKMdXu7
1RG7uhb/fjF1dXqI8pTM1cxEVk0WdXZTi/4+apCpsmNNTL6+v48v1uTb8a2TrD5EhKYTKp6cUGct
tTiMWrDTUvoKiNO+H+oCF2BJtJ/orWFQTTMTWam3c9n4GizIAt4CuvO35W48aN+s/WIFE+/LjWV/
+dnehlodT0KZTU0/hpNrkOuE06cAubuN0VzcXqvRLD/hbGU0hlGq0wJCS2/L3l5Iqt+jw7APPO2+
PU2vyQuPa/U2/xbswv37oZcF8OYceRvZWs2jFVTJpCB+9wcrBeJhnxxV6BFbQOeNObRWcyhnoVyl
9dQhko76MTq2MfpHya9/HwtAB3aXAX0cE5S3sxiqQV6n1QL0QaXt4PeWlytgzQSAdTK87mQev/lm
+ClB2eb9wNc+33ng1eiqDkXtdmQxYmJrx2npWO2vAV2r1uIvs3fej3ZtLlXkn1EXQBQc49i3w/Sx
dqs1Ed5BSstFLky82fONEJc7WYcR/zfE6tgwJCFGfj3BPS0YnHDMb3yEK/PB/4JD58ba3wi1blsX
VThmesLccZXaQxzZfX6yRt0N+n+1F+HIIBWGSwWjD1TUGhwwjMg3i3k0uXmHalpY7eT6f0i7st64
cWb7iwRop/SqpdXd3u04cfIiOE6ifd8o/fp76EzGarZuc2Y+IA8JAnSpyGKxWMs5GBwsNP/y9py5
3FMx/ImSgDektC1O1AxEKQejoQ9ynAItbxQ1tm1YnQ4ALjbHyxqO+aRfW8xaYtvQpxmjwxCNX8wa
pB898UmBCpylNLZ3WbPzvgaotpbI9nLlppoRkG8wP4YFMeTOct0FSw0oCPuZZeiru/BRuib385Uw
pbRhI6jNA6QAmMMg2+H7KXLgnwGpilCvfwFAgOwXfhdUQRQUP4Em5as7A/RNbLzKfAkdtPN9BZ0F
CFYk1HxETVvnj0W2BKtP4ZYAGLZG0SXw1O+oLS4gn59C76045PvsTpi12NzhD2G8xTZ1WU6Y6gIi
/bX1zQzM3Bk/yc/xnXlQAkRF5cygk47LcwZGSxHFkWDNCadoYvYgPlzaAe/vAlWJZkzIHlDvkQmI
b6sGGlw9i2pPG44Na8uGqZnz0fnc00J6kBywKba4fm+UnS36RIkS7S6bsUgMd02URmkjaIY1LcDT
DsvnQnm7LOD/MZK/FXkPXlbnBCX4Qpc0rJ0eAK72pgqs6+aFZeFVb96rolklgT7vX7OSJqloty0I
pI19oJkg31RFB3DLFliqTkdXqYYhd27FJDrEWTmYFI0Yw0Nm5zuaA6RAn79YmEwXXD1nLEbMTa+E
8d1iVdh1VVRi8KW3j/08HEOlBshysSvkeUejEZmMaN8P7Y7IlmfZaOvO20BfFA9zGX4z/7q8lZua
Q2WwmmPG8AyJhlmqHiY29QBfh7jszrAPbftYp5bItWrncRgilg9B/KXeyikujgFao1ms/lT+aEuH
wW1YjpU4PSMgFnqXrYvKVND2pAIq6ZzMJUlMoy3LYkbFVbdc1U/8cAJ7U5m6BpoPFt/+3Jpu6Ov/
PoOCHV4J1phBrwy20GhE5aHETEeOjPwS07dIMT/RsTsA2d8HBvFVG2l7uYkosCJNFfitajD14CS1
NMH2bkS/6AjH5AcSmuCA0ZkDXn0JQfk+xhy38T6blB1BfxKwSQERXNPWCV2JMTmFW0CVZKMKDMfc
6B19OGSqqOa4tZdoLwAQNMFkD0a3ThXJFsXO8sVCTEhvE3Wfxc+WqK18S4mVCN6pjak6mlqBc6mk
hZPBdVrT58uH7X0km3uMsKgTLbAmA3zj7/k+KwD13CGyDZ/nY3YrvUX75Kq+i++01A131l30jj7T
B4rpmHvJ6/Z5oD5e/obzUiqMc/0NzCOsTMIem65cNNwOrIWqA8Up5nu9fFcgxFDvzDeg5F9nL9YX
4F5J3r9+rXOyOXMMFSChtgP0b1hxugem6ijvjHJ3WcVtW/l7lS3OViokBQaaASsBE5Of8YYYnKls
P8uxIcpRbVvMhyCuBDlUGQiPcoyAAF7Kp93Bbszgf1OFv5iiBgxOlEBCYx2BTf3UWiNmDEXtWcz5
ntklCAlVBWOz52hySpvYKk2wLz2aph0wRDyaWXcXJfoDbvpbze7vCmsQgdcwQ7sglKd3HDKlqZMq
A/ArBhIM+MlF2RX2awuOn8uL+F6RPZPE6jlAsFGRVWEGszL5qjJD4ARAvUqbfdWKfEwKP5VV+mjq
2WvazJ8bPJudacAghGThnjW8QtMnlxTm79RwRBfLTdTi1pTjvbwoD9aAmwRe6i6M5l95WL2Bw+CA
TI7grG4ZMqZ9gRAHxnMGaHT63clSl1W01JM3Rt9N8JOYN8Kzct4hhCO5lsHZ8FhOzdyZQK3QkLMz
jyao26vnJABAhqv5bLRY5IBESnEmDUpcUltWDGCY5EtpqldVcdfMy7/tqGCOZrXjnJMbSALqgxk7
HudgAYoO5TS4ZeYL7OosXcxJ4dyZ2tVDDOpd6qlUfgVhgmcnQHIewoOmoEo+258toDCSUHdBbbDX
asmfQJSj0GG/zMs+pOhVGMcXAHN6tkV3YNejjpzk3y9/5KaP+lgJHlRBpWDoQrc7aNckeA7UwcAC
8h/MdLXY/AiTLkGGnTK0GNm4BUh97Sp1+rUh2uBd1mXLdNaCONOJR2Up0h5wMV3Xgaktq8drbTbp
FQV/giBK31421Nps0EhiroMzoC7LNHCGYGur/nGKOzB2iBpHN92f+rcEizMeYwIEZKk0mNfWvgKd
9Uo22tepG74Wo4A7cnvVADZp6LbN4EROvYidWhQA6widJutKBQhr270useBFuL1cHzK46L4Ecnje
JFiuljzGMejTFOG87dYDgiD++6MGl7Izp6ZuewtqsIT44nUO8MGvuh1roVed2FcFrTXnUwbvh/tv
efx0qSqXtQKGHbyiDSCtL8ACJib6FFNyN4W9qwBg3jFb8NhJ8xhgqvt+MIZ91AOVBXgldTlHICnT
gtmoH0ED6OdmcteDpKtPRM9Jwe4SblmKBuDnndHiXUWbnRYDydcsPXW6v3zytt4Rq8XnbyJUsJQY
ZEuTlwxTcmB8RA4BFdBOb9prqcUUcFynL6ratXjL9MPhsnBmoOfX9987waNESTQCTqgO4R0bNy7s
Y1wcyjJD5jneyYpg30XCOB8zx4scSlE3eSCxwkuAXi1Fskd+4JD20i0Y5/aXddvMBhDg6WKUFUSd
QME6PZ1ymvZksBCOJ6GGwn5tvwIm0QXf3JG0StCA9MRB++HLUCbHLEb/SwHsxD72lBB3dJo+DFkt
uNU2j/Lqg7gFgMkXCmhi8D7Qqxt441sMdwiU3rTZDxGEHfVVPJbRhFVgYbNznuxLEh6WOHuihvFN
sLabLmMlh6m6khOpeAYMCR4CitZFqlthIgVw8HUZftFJKqnObOZSUBnp9GCT8VtdNcOnHqx/N+UI
3OpgIXbxUkqd8vPyZ20G2zpGWBRsORAfOH+sL5K5jAzRQpPM1K9q2QDHApUOEXlWLBljuWD+8MrC
ICI8qa1DDGZz1BIJGwDW2baslsPubbB24/kFDzr7+utyKGNnvLLd6noBKGbso8ztS/dSkONvwjaP
rb1YC+cuVB2EQs1UIBPBnp3qs9FhQr13GFO4+mX8mYgn1M8a8Fhg+6GtwWmLdl11yisc5Omo7DAD
GpjXxQGUhv8AKWvLnteiON0mGYVarcRVHja9o5i9kw7EpY2wC3pTJRgN0LctYPAa3NHUusYeu6gw
PHIXAjokPNR+dfgNASTqhNtMVVgrWdwZ1auq7Tu2X8NxQAc/4FAM0NM5BnFsME6HDrJWd0jLj0GC
NMX4Yrk/4qOoeX7TYFffwJ3f3sjVrOgx6K8H7QG0bvthR47iAbYtj7dSlXdHfW8roAHEM2uxnjP7
R7c8Xj7wW2qQjwPPP3QXME3NpVVM3mDWDo2+6sDpC5E3X/JgaTVnGJD8KVWBj90ML9HDAjBKIDWc
TX7Uat+1VEetmIFGTiNwSMjNQBVXq18va3c+8cECpQ9JfFcE4C/MpFaQ2c2vtR0FBAsQRYFx1h7I
HXlLv5Y7AK0ekuvqbfTNHYaDgTczX+v7EQj89JtybG/FO7ppvQRQB0D9A8Iz5pROXR0BlXJRp6P2
3vkCgDOHYELAz1ygs/yynPBp8kq/vkEiGMAhAM93dJzZ4PK6bDmF9Sdwbh58qCWxI3xCN4OjCRCu
KlDHl7B1/jcx7LZZOXXQAFPE3vXiGfqws8vkZTLV1JFLkZztQGW1pMzKV4JMLdTNvIQ+8SG8aT4z
l1C4I6am6qvsIAVjMO9F5//yEqrvu7wSmSH3segd8uhjU95U6XjTlB2ImwbBTm2d/4+dQoLoVLMx
LOoyz3H+h2I+WJp0M6byw/+yS2hZPRURx1MeUlsaPUrBnDMm38o6coo5FF3xW7fsWhXu0pvzSlIj
0A8B1s/A3KjUucA7G938s17BYzdPDGVQ4GjOu8zezz8A/kDVi9wYX6afhsKeQgIvDaYPP04d43u/
B/aMy5o2M6/9KbqazkAQWAGNkA+B3OE2Ih2Y12y/iF6VRxBSfCvKGtAYZr6Yt2harB1kL6uXqmki
R5la3cviZPQub+i21sB/0hXADSKM447D0k4FqQiCqclNP5Fd4pNbFeCri2vu0CZ7mCLBOd+8RD7k
8TUlkGRTrZEQzlTdoxJr+wh8DjZ5Sa2DLRXuQL/UigjOfEukhR4ZoA3iHkF6+NRotWjuzV59Lx61
gJkyDwxn5x9Q02ydv7UcFvasjrlKQjPOmZzeI2/5j8I3vo978AWDcwd4itozaOcFu8d8L/+iXEnk
sbtkRQKmCrvxtVR2phkYSXHrS7XszdJzqghykZvV8rU07ibQ5kbLyxbVsQ6IlCZweifpkQVRzFLm
5VGk3Ob5sBQZ8CcWQF0sPp6JaZagTI71ZC0cyT6/i4J5p/nzlWg2bluzlSTOrc1TjcwxeOrhborH
ISgC44aABuq91/MgmqDdNJMPYRbnpicLGFeSNGPTqvFNCZefJRiz3cvHeitqWi0dDxmJCiClS4VI
PseovwkCRosES6y4SiIyii1Pvcq781m5OjKTSK3eveayW9D9iBdK97X1wVPqtTfivdpevb9rCToX
JywaiJhjcMN7ixxdgY7W65Tl6+XF2zxVH+UKvhcXMIOZAfY/w8uaHwu626Z0BDdzIGX3diPitdn0
TR+y+OxcSWlPUaNFxuQvDDAjYBhgorbOrQhktUt8di3PCbCWImQqNGNCGTFGM+KMhXNB8Sfw79un
9uOxw78SpCHSDUmBg++V9FExTQQ98WtbGg/DEmaeaXaPYZJdo/FmcMbeVP3Le7ep6Eo6FziUBonR
n4sy0JxOR3PodxhAvS2GWJCL3jQRQGCitx70GLhWTl09KOCtsM3wgp3n5KqtpX2KF3MzxdeG/hQC
1fOyUpun+UOaximlF7ZcgT8TgcJYuqQ2rzIp/j6E6b7Xwbl0WdaWLwR6FetxATIJkPi4W2zKx1iv
M+Sn9aj/Kun1E7jev4AFZoeH2EG3zftumG47bBzQk3ba0H6jUyfI0qobCp98g3q6vLL+J0euP9h3
02t9GI5WwMBhk1vcAwBHcw7kttwrRzN3ox/dfXFf7WRQTBChs2buhLthT76Ec9ZwMHYzovLgLdI4
OxFNH1qtvVUG7bZto0COJT+dzE+Xt+C90PT/C0Xby6n6s6ZMuWVVE+YPJoyeOWrnNMf6XvNS7zcg
4ujbR3k3HzCO8Lj8DAtHdPdu2PdKbVg49wUjmlIBl4xDLCnXmF5xBooHkwHAZhICiSQJLmssEMcX
95qCRuGgII4xMWstG7s5/zxbP/Pkp5E8XZa04R/QeGMgP42RHwyNcPtZzCATN9uQeoP1JbePTaj7
Tal4l4VsFaNXUgBacbp8Fs4rrRgm9ByYQXP7G8cyd+wbOOB/BIl4WS10op4KzCS7aGfAeXoSQWc2
yeJjGk03YEwXdZtu3FcEsYuswscqmGjjDCOaNHWuFqT5s9R4QOupq3SqX/b5D8lQbkJwpexAbX7d
5qLeh41rfy2XfzYMEgjDhw4rSqLcwussNr/laS4q/201TuMJhCIGG2ZS4AVP13GJzVYZzMQEeQ8w
W1K38U3wZwKJMXYY/Qpaa6lfecAbEz0+mUfjjvxaMB8H2Jmu1PmkTJ79tOy0XelJt/PXcC8F6J+6
1x8F9rlx3tCeDZIZYDUYROerwhVVtVAJK9ObDMeqXeONEUoyHJFkcEFMbgP3VwVMnHSIn0dhgLBh
q2vhfMG4Bc18LsFaEdYvZB8G2j5GMo1kjnEzeKHTdxiIljwRhMzGlWIDrhFzksiknSNv2LQHrm+P
GztGKTTsfaOtnQ4pxW4ReJitguuJJO7ykvqkqs1qYo8JNMA+VQ+ALgPFSAMKcbwG2cr2Qab6WFyU
/m6GLyLfvRWBrT+ARxONp6gslQkLnORSv4tLsIzk1lVcyjdNPde+3euVT5L4vly6x27sZpH3Eyw1
P/KlLaGqJR3yxBWdS19W0u/NrEb3gHaxjg2o6twiUQY/nIvFUwtD9qM+Gr6OaC1paQj3CNJ0R9Lj
T3Zt+HpRXV+2/c2PU0D6iXwHwyhhR2P1SA/bbsnjDnZQ982u0W6q5A08236ef/5f5IDA7VQO7VMp
0mvWjzQZX6K5uUoWw8NY606XZUGpd2vGDu0daBAGtRJycrz3p30PHnXAKqMglt+XaIFUHkAJD0qF
xDMEodmGHz4Rxaml1WMy5PgQLwZl/JQXbtb8+1hgLYFvX00BeouXiYbQI9f2ktl45VgHfTh8miv5
i1FGgkheoNB7OLyyh0zSzbGuVOBIkbzwOrO4MlNjdC4bw1ZAgEFSDF0hyQaIBL7vIJbBAxvVsLr8
UIH4YjKdzmWcQ4xR3hsODNpa5Aa2fPxaJBcSNHOf1l0HNxRlT4zV3aF54iVqvUvkF4r+LYGGLHDi
L7C1OM4wQMRiyRFQhrz5yPiJ55+Va7vxqwU+5DaQDpLgGF/UDm3UnHZRoS+TgpeIJ0WWs+SGq9p3
NeBO0+Kn3Zui23nTSP5sH6Rxys1qahnUhDTtCfmUGkSMI2b6wck+/poSoIMzAApR59a2G18J5ULV
OrJV0Ewi3VZE/XGxrJcsVD6NC5WuZ7tt91UD8Pq4BX0EEEtiNFTkIszPrYsaZG8MbRWxyVmdPa41
Eqko4KP9H6DUxaclBtWD9V/O34cQPvDRY6JqgyyjNlJqP+1h+Vxoyy+BbbLtObNNhgDI6s3gneF8
vj7ny9JRRHVNeYUu8R9DEO96J1GvpSD8IuaX37SWlTju+dYNRFusHOs2kB5tGSqoBRZXoNLmcfuQ
wSMNRZ1EURnFsi22817CwpRddq0fliPw33bpswgOS6CTyuk05YaWxSlLWk7NTV31z/l/Sd3YSNHL
aFQEOxq6t09vzH6s+jEtiOn17YsZdU7efLbNp/+0bh9COFPIwjTUS0rgiK+ZmyJXyxXjtov3SCAA
H0E0KLB9Na+U4tZtlKMU8PEW3CLybqDJ2jeYT6hssMwBqE9FwuKyfuznzi39b/XO0Ca6aZKNArdZ
Y47HJX8AHLo7k9ntaInaQOVmmqBStxlOfehHOP30qNDA36hD4EzdLH8jmbTTp9RXaRtcVm3bAj9U
416emSEllMgLLLBof1Rx9SUcqCiQ2rxV0AIAKHDZhtNj37AKBmS5MQoaG/Y78MP4afhc7KPj6IZP
7dVb7wOrybO+pzciitHt6GAllnt10nSq6+qPWOsYu4aM52YPaF7F7R+Lu+FKRFa78Yy3jZVE7qwp
UjYtxYyIkaWdu2AE9UR3kEHydHnPzkh7UOJcy+Hf01Mij4ZVouWR1VTHHy1DJEEWEY8h6yC3d9SV
AilxU3/Y26Lp+61E5olsTkfJCglpU+REEH2Ng6PQ5qq0R8w7yHntDFF0AyqyunOKpjDQ7F5d2UPm
y0lp++oIHPrLC7FpvB/rzVdJVCTg7U428CTC+JcbdyFg5aX682UhW60N0BiPaxk8xJjK4pxbnFtD
neWm7c2u9SC/ApMr9FC6AI8EYpQ2aG9BtgrAGYFu24fmb6k8IGzdl+DwSpkLGCu/lpEnkWzfMPE8
kHI3KzORTW3e5pjyZLD9GCmxOUegETwkNWAHwJSm/prRnUtoDYi0a0aMBxDm/3TV/i0Pw6WnTmFI
KwVAPdi7wR2APauzyRI48d5hxUh1L4Ke3z4z6HAnJp6CGLvgvMGi6f1Q1BJ7zaEtG6wEO/oeay6u
Mn22vAE0lnjaZV4lfxfFnJvXx4doHuMhT1rFGG1spVVE32aASzhqOARllO7NcVSOTVRFX/Kxe75s
t1tSTfBpGKZq2qCe4O6QphwtI1ywoeiKT4C9p+du3kRATqTyDtCDV0tCrkhuxAK73QpvV2L5HHej
tbFZG6iqLNEj7dAKH9YueC0v67Z18FdCzuI0PZVqMAZjRdXosBjIx4ImXATNsSkEmTyGIYcJaL5Q
XobVIuWRiaCmTY7pd1NvBGHF1i0PrqK/BXA7lCzVaI85or8u0/ysO2bmL7OX3EIEXLFpCR9yeDLA
WG50RDtk8tDDfGjjyXCzvr2NC/kpJvRKlprOCWMi6g/ZvClMtMAgKWSDforPAWgNTYu8XEC1ctN7
0b7cJc/DVwapzFDxNUEGZavjxl5J49u0FptalT1b4Fe++d2RCry/ydGd0jFR+Q1d49NlE9yMQVcC
Ne6tTCOc5qmCDYa09PoyOUxNf1TCcteZMXGLIrnW4gqGSZY90ByD1iKilOCm/QD8hKBmgDP+viSr
uKrXQK7QpxhEmAf7Ppqn51TtDmkOAFGU2r9cVlcki7NVarcR9LJRKYgLtEnO2cHu609kmG0HIxCC
NMTmlWt+aPZeyVxpNo8oFkQZpPVAYY9dbU8AJfPN8mrffCl9kiLDa9//hwlvRkKLP7IJBiK+QSGO
yDKGjJEqzS2nzn9p/2ESbi2Ax48rhmSY9RCx9rLoN/oMAzGKyKnVand5rzYd14cifOhA26FN+gpH
QQqLGLAN0y3VR1H1fNv+MTRmoIkIGGT8w7IOAVJiGDUgaEAxan5e9oyzQQFeex2IdmbblXzIMrkQ
LAlVPe8pgoU/sDPFw3jFQgVr1/78L31LuDCR9dUI64/iq3FFvtTmzJi8wuficxggrwHQ5ikHqiw4
mn1RRnFztz6k8TU4tahCSR6Qc2hmM5jt6bNWdl8vG8RWLLlSiKdRaNBdjnK4BMOTdlFr+FX0M7Ys
p2wavy9FZ/c8kATpGpiE4PQ1DOTxj5NykI2Bgo3NM+7ie7Jb9qzupfxqnRSDI6JMwHm0wRjeUHFm
dQcdo8qnUWQe5zYZKgizB+2qH9t9JKGXtR10QUPWufs7lcOUXjmkrgLyao6IxCPd7Crz5ErGUQ4n
dzZeL2+VQBDfJ0LaGsOElTJ7uvqp165H+ceAyb1+ebks5h3y/zSlcaIQD9MV1ShV1mSZPdmuDpGO
qdl5VF4siu5wlNidMq0xoXibmUCXAsn6YD9XUuNOM+BIRto5o3VlGvOvuLqxzWSf6Z1HzKvYtNwB
gLP9YDla9H3A9avZr/30tdRkN58OoKgOFvkHBYNM13wep18jSP/IRN12+tla8beiBQhLHR8HfRaE
whtWgro6Mg+GCjiGM1KPkLZ2SSZYiY6XqYlZL1J8CQtT8KQ5P8hkLYV3uwvQR9V5VrGkXeaE0Y88
/XV50zbVQDAFkBM809B6e2qEYFuNDL1OQ0/OFjccNCdLq6PWC3JP73BGnGkA/fxDDNNzZeuq2YS9
SlWUsd3wIdpnt9XtmPjlbvDT+/wHsHd3yi6JnMwvgtofrttH4NS49S0N6PPg5bfxVRM6YKQXcx9t
nI31h/HQSANoHMtc1mZAy90uxrVNvyUTuMel2L+8zhuZI+zkxwro3Arkuj6y/AWQSp9mV3WHW2o5
4NPBJbCzHAnIY9+iGExSl6VuawdGR1Q1CRCgOVfWmApFHldHojZJDq1l3dhlZQYkInvQ1QgBlzaN
FRC2f6Sxr1ltciPnWokUw/x+o7K+Y+171ji6J4MAGg/wMghfk39NxQz0XKwrZtNwtyqYmudyDHae
gnZMT+BFCTp4GJtPNj00z8THSJBnXnX1HsQM3uVl3Wj7OhHKd05WytK1+cg2U0Kp3pAPUapgehUc
PrRxjdz2SQsYfmt06lZ16VIEUtU5yyC7c3xVpsDD7ekuVuwnOcVwPEC5NK0fnAW4/Ze/k6dTxigW
jjXBe5BR8VkqD4/bL3lL+yYPgUdlv9h30l5+1IPFq3dl5tZfureIXim+vA/ddtfJjmiZOHtg0tGA
ZL6jh4MEkPcttI+tnCSEeNUIrkaK2nArpEZm/mnlWN5l4J5mxq0x4AQuiov6OQbYewF6uxtwcnjD
TaI7Rek21+Bj7oM8AGWlogmWdUsvhY0nsNcEw/k6tXMdDZ5IakEmkTFznz5OuiQ4t3xFkakFkg1U
oIltq5bBV6HDOZ6nVE8sDxSp11PaAD2fzl+GvL5qSfWsDbUfj/nk5KVpoRLeC+Itdma4RT2RzrmN
PksQnTMFp6J6s00EyCkm/Am8FR2fR+s6U7/QUASQynvIM525eAjdJ9q0mGwrA3Snk9Ep76LMkW4x
l7Ezd/bgzU+JkKmJ85BnQrn7D2AlfZpIqeXlc/gkF5nfD+Vt2aOfNtc+CU4jU+BsWZH1MUHnKxsa
3yxq1EYYmjnrs94hIvcomMNNh80sYUJYGMXy75vfmqE5GCYKBwDo9FMrlWwlLvPCNsHGCFAaVzY8
CTTxJNB8Y/DANiowWS6Q+C0OpUDLIBYDPWKHZuX8JaJ3xdxH4EM2l+Wmjevoe9ro+qNeAstJsJDM
/s4WEvE54i+DoO+ZUy2cbGXqp8xig4FBjS6aJUASCs1o4mXknjl/qfUhistRlEieNVRpCcBzNUdh
48gg3VsKEAp3g6NSIXPqpo2A2hck4HjPYJD0dBn1Ef4GffEEd6h9JwMMda5ArZ656lu8Hyv3X8Lo
vauHCUsM0uGdg34XTr02ByMpYGCIR8nkVvHyM1Pkt8u7tWUYaL9nbzd0cgFf+VSj0c5Mc+xxwqii
XE9dvg916zDS9Ok/iMHM8/vDDelBThONvs++GsSTcdWCksDp0hwlcFHefUMb5AywNyqAc8GTze2P
YYQToHOhjZFeR0BuLuxnIC0LLpgNV2jJoBxlDUjAtAeQ4umaDXkBku4e9CJhxro+LYzeR77kNtNx
2qWPrFts+B6KwJzPr7VTodwJjkaZSqUG1dKkS17B3EVAbVLJ6Y/LG3V+uZyK4W5Ps8jDxDDKPwXN
LNAAEKkKGTnPHTuMDkEvJrLRAm1rnI9Ab7Cit7Gio4v0LU/VABCY8tx4Utr4l/Xhq0A4Q5CkoUkd
tTyQHvI5/XFqmo6qUGjczf4MMDs/C4bakRDZ67seJATDvn5Znv8B4MSmjjoQ9FQdDziwS56aSWdJ
VT+YkNx6Ze72HvKm3viEohccBgUehKvvkpdkJ4rr+N7r3xp/yH2PXla+XknatqYW5AL0+5DB7R7r
ffwS72zXCBbfSnfz3gaYpOjsbRkonlB/1OX7DRsaAVExbZCy1eXnRF3uo1hqBEePD+3PdGMOeqUb
mWxKImaejE2yMb3kF3uuhY3zPs7iSq/zLtxXhxEQL2jfaUBfcKwEiSG+7vDXN6AHGvCpQKfjoz9s
dNLZaDPAvuaf+kPuRd9Ywkt6ABbgPn8WvRKZazy9TmHAaF/7I47zabLRNFVYMnGx51WK2yIh031Z
ohdbNOy4dfbXkrjFbaYIZaMJi/vRzBDvxY/6jdjnVCPOf1KwZEShAjn9G4hAMZMD6kblG2vSwK0t
biMTbhjnOvPKUEqkmRhsCGZi+gP6NMad5WlB2+3AwxdMgE0PBG5n+zR87BrnR1tjqdR6fl9LMEQT
DPlKbvUyeLKHCmkZGF7pigxFuK7cC7+OVENbmJ6tRz3Uu9Gl+helKY6CODjnazZnB4Fz4p2uzCFJ
Ia9D0OpaADLwFKe6wZvHm6PAchhhr30Q+RmRlXKhREuktl1krKx8ZC037b73GYGHqCZwHkrASEGs
ARwfILTDhXOeBgRslJBB88wC3I2ANQvH2AVP4P6yoWxeEh9i+LZNOpvdOEuKBUgqyVWG1pnU7Hqg
P3Xwv/1vkjg/0pM2USYM3HmhTvJdluUqQAwNZPIi82bUqcBLbuplgmEOQDoyQZ78dPkUNMulJkMH
CS3ytVXLV7mqDmioq90qFUHbbG7VShZnEUMnx5Nia0BHj0xnrG5Cmu6zUpTL2paCwJ/lFgzb4k50
V6ryTEsZIUtRHetM3xmN+lyEzafL27TpONj74i8x3CHW5plWeglON2UAak7uDZ1Ikc34VV2J4PaG
zvLY0YzRxgW9ikPLyCHNr0DcRVvVvXQsvGnfiThDt53FSii3SdRWJ91oEfGZQHavnOwzHdz5ldE3
ZpOTYuDiVd/pbPTUu7yeTJmz63MllzvH6ggSRw38B16r/Ezzl7qJ7orI18vULztR8/620eNZIANq
AR0k3MVmDmE4dc2oe/Z8O9DoHv3ujh2DT07U6bNtJB+C2P+vwqAO6bY4T7GYeRh9783w1qjb3eV1
E4ngzL23JWSnZxgJiTv0F+hlWz5QJf+X3BS/7xD0vf5ZMs7cFTXX5gog1B41JYxz3ONfwWVFts/t
hwTO2mV50UtlwVoZc+UNk9/R2u/ap8tCRKvFWbc9RXjFTABsXPqXRjZoENFuESiyJQP8yTKAV8Dn
c0YK0+Ln506GDKtliHKJ0xABMPamZ9DwE3gpgWbprN4E6NLMzJgI5am+Th4H0xke0MxyK2WovKeo
AnZOehRNUW6dmrVQztKAmao2vWboXp1fl7ZWBiSuMrSvhVeA7YoFt+DmIqJTAsMLoAXR+WudAh2o
Azif7g3mU1v+sKZQ8ETZMjftQwB/oaddODRDqsO5ytN1CYh5NUuOeb8I9OCbMd4PDmgcMCKGPBQe
B5zFaei/kusR17kU+XODp0hzBwKuIfeBtwY2ugQEfxq9kUSYg1vrtxbLudMuqyyzqCYNYyZN4ybF
LQUtk0A3gQybm/qOGznTxhEksUv6mqU1qHYfLp/WrT1aKcGX3JcpN8vSQnCi2Whd6eOjlIfwC7rg
wG4eJwvDMujp1RQNuddTNx0tcsc6MZBM3tlvMUJitKQnmWP70rdiOP6eYBe9Ati+n9x3DNwPtQkk
DNHHgovoVCZYo2Ddc4ayjqK6Y5u5cvytBiKUBP6krgatqYiN5+z4ngrkiZ/lMGtTRa4AJJPM9LUs
0zyguZ56KAvVftrUYDy5vHvn7xwmEc9hjP8bYBblu3V0IwZBU4e6Wfits9z+kIGY04ydXAmo/z5s
LTL6M3s5Fcg37MgZij1kahev6JB0AwaVXsiOob5c1mtLCvRhY/N4eFh8ZwvNU5koFGqVg+0oVeu0
y7dENBUqEsLdt61s9O3S0MUbktitx7e++1GL8Jm3ZaBJEe4J4LK8j0XRQ1fGLkQ3VaQ68hIA0dcD
+JrAS2yaAQhn/4g587Soc4zhgPVaBkfCeCsQQaPjcjuG/m9SG+Gbnvkd/mitBXIvqKnRurlC8hpx
s3Vk0/ajkx3Sf5AhOXOAsLeVIJ4+x1DTHj1Q8+IlsfSjjTBqMeml4BSJZLBNXIWQQ0rBhQRwK6+c
6HFO6mMfSoKe7S3PsFaDs7VQ7ZIm6iGiVn9RG9M400/wEbrDJCrIbupiMS4PJN4xYsn5WVkBtKY8
oZSNmY38Hsll2S1NcxHUXUVSOM8a2nGu5y2kKCRFy2+6i/4l8SpAglhG/I8emszpYRnNaEy5sniT
nN9IunGH6X/vspPZ3JOVCE4JCnLhMrMggqRflUV3tPpeTe60TpSlOauRIw2K4iaesYx7ElRinH2F
cdrNSjeimNlKt0aUM0axOdvPTSmhAJT1ezBxeEY8XxkLHR07q0WsW3yeiP8ALlIZwQJsJlMcet2Y
uEn4KZklR0eJZniU47cUERNtXy+v7ZZES0Z3PxoriIEJ9dMjlY/zaOP9PmDgpMVos3Vo/e5Q7ERV
wfdi2doPMc3WcrilBXloleUZusKyOb4hy1Vu6PvCmpxR/zX3i2OYw6M+vMSJ4dvj4ErxvTbdJfU3
afkmp8Qxln3TiMbIt7YbDUzAQkGRD8xi74n7lTvpwanbZzaYG9PDeEBCd5cEJFC9f02si1ZtlOdX
grgkdaKSpCPKMHht25O91FTKdxDkiYYkz3LGvBjtdC/nuSmyKsNeMtJ7NT4a5pHlNRe//z/Kvmw7
bhzL9ld65TurOQ93ddUDGZMiNFuSLb9gSbYMkgBBEOAA4OvvDldWlRyp67idD5lLGVKAADEcnLOH
CvKGkq28pRzPxRmnO8xpo8fP3w1iYnKPREe7UbN8Fk29BkXrzKF5uvxPWvgJEn3XgiZq4ACzklU6
q8oFryMobW3LSn5O++8vVajTlk7eE2vp3CwxWoIW+DaFjkHw2btnld4cVZ/btdrPj3Z3TsHjVHv6
dHacAgaz0OCUbixQKnduAxO9tVdO22BVAHimK+T9X9VPKdoG0A5xbSpy097TykfRwV4AAFehoHtO
6OMvBcjTgTh9qSlEOfMZA5F8SrcQablnO0Bn1uNuWLGLZO1vUGPZM/Evven//mb+D33rb/+5Ieh/
/A9+/tZLqxpajyc//uNGvolPo3p7G69e5P8c//Tfv/qPX3/EX/75zauX8eWXHyA71Yz2bnpT9v5N
T3z82Sae4fib/78f/tfbz295sPLt73986ycxHr+NNr3448+PLr7//Y8jMvW/33/9n59dv3T4s1K9
uIaf/v7bix7//ocX5n9DPQ66BGkWF0CaJTjZlrefH2XR3wrY66G0hZ0ZqPgjClFArr7++x/J3/B/
oQqeRulRqC8+osVw/z9+5EXR37IEFrxHcRtc4HCn+uNfj/bL6P/nbfyXmKCQ14hR45uxdv+zaUMF
uQAgDXJYIEYhLo5+RrPvVl4fS3/o6WBLbJWq3yC5NiZ724Wj2qss7c8KYf260v9sD5kiqFOh7P0X
cOlEJmldE9wt1bKGTEoNtuUIAoVD1VlfomACPA6/OgfO/7XRFFmIJAX5MIO95PG6e3pRIkUkKRkB
uY44mKT6JYAIVdQXAM1/fffi/xzd96N5sqrQEq62gMVAyR2v51gb/XWrXOBJ7+UDwCTxla3EDHX5
uEp2+s27NpAITsrxyT6IPSKb23M0sGMQ9p8XeWwZsTd6miYgPcR/OeVZ3upcwEiiNO42iFDTEKXt
TJWOeVUj13umnycjCttQ3HSBoMV9Hrc/9PTXfmZ5E8azwoiSq+TL+AD5Gf+p/4oD9qiAZdbjHVeV
D2LH9lzePPz1tnM0LMViAZAm8QOYwQanYuutUFYkdXDXXk5gwCzVeEl3NcR2AMZbdVfpbXNR7Jeb
qKIVSovr33f718Xyz7bh+AJwCEJigCdOolQKM+Hag4deicTZULYJENhe2O1pFJ2bsSfY959Nhcho
Hvmyx4xJfnJOFcwhIK6zL6rBWS9akFbGeseCqGzUWxMtEP0ND5PmZT/odSSCjZfeBWzcp11Uxbxf
W378L0N+/IHEyOgUn2CpxjFWDsLng6tA7agc1MaByi4HF5aLhExGzyoLn0O/Tcrfjxswdr8GoRBC
B8QF5cojNgHQccCgfp0wULQZZb2wYQ14uXpIWMNYW7WZTsV0k/Rk1vAxNRTXpcrTYKN2oM4g7Yvg
UdGETVVxjEC6Fe07lkWPmS+7plt5RZtk8OmF5aHVlcrh8JCAVkpcnpU215i5m6RHgW/EWypo55VL
s7i5BXEEYkYwuC2CXkZIRgkxBJDUjkVUb0HY7jDaiYs8Zo7oat3/yHvHmy+WBpI+10O+JAdAXCn9
XE+Db++k7Hzz3IsFXAgT+d2zIgz2ZbYn7Zb2OXVeqRIaTm8E8vrRWBLovYulbJx26HTQje1jbcAJ
R2E6tYu7Gb2J+Jcex2oGWzVyU3MnbZdmfenNQZ/QqsvnkK7bxo1qXOc1Bnzd61ouF51i6SZqU6lZ
lQVWy204RCGMmZJM30vBerFrxjyQpoxNSsZdV4SQZFslzi/qV/gNNW4TUFADh/WS9aNetqmZlG/W
QVxHUVFRIQfP27I4qv2nRfZywqpTpvXctkdZQX4KPMnoFZQOCzxfPA2zv+KdmHf9rNoJeAb01eyb
TKjs1hQY/C1p28zf9LWpGag/fdJtvGJYvKuikxY0tz6davgRi6Yz2xalSb7isaZsrVKv2Mmpjzdg
6iTy0pe8jQF7hMWIrstJN80sVnYwE7l3evK9F+hC9LyHo3JaJ9ddY1p+1zPo4t8Vvgcp0cckHkS7
ZTTsur6qwSes9zql0XDpe93M4THb+fFLV0fO6E0cO9gTXaQidMs9T9mYTCWkv4a2Ll2hUgXMT09H
7pV0lmmkQJ8aQVyqRuYFgSlzN+Z27/lLk9zmUhJQmCblcUgF8oZBqbQcXdHA3BM6D0M0lxOEIPhz
IBElvNF4jtLX3qOZ+e68NsxwoIBo3EFHZDG+gF1INOuGrikLKJKbs3aKDKsgMVq25QR69/gWpMPS
d2WCqaCfmSZLkJYFtvpElGMMYm2DNOzS9rIcRAxE0yqlPemewapaWlo20VBPb0IRv/BWqh+yuC0x
O/AEpcyacXgO2dxmn/qZp8NOylhkjymIVdMMmhpvzVWXypo/2iYIGti96zicQL1CHfTOiUUFOByd
KEpRUMte4yWj8jqYMwm3J0+PBS8dWPAXEF7jdbBqiVfv0tTkT0KBy9qWUk5LXy3LOPtgbtXTBPR5
R4Oi8y/y2JNDju71AhOaSC/nTQVJLAPaYR2jbg4uBRwvQKnIuxEyUoDIRyINYIEZNGlX9WDAkaSi
QJFNyZ5rlvfmIPMw6LJSNDYILdR76exUWYNEvyjY1xQFCh8SgiS8v/QG73FwZIB3eJtTRqcymUIq
nvncJO23Vvl9shnSxOtIyVQ9d29D62mJ78wsn3kZTyC7vcK+0+tCyCU4Ff6AriUHfq1vlwYp+x7O
B3YswRPygagbh1mOZNfVi2rBMGm6tP0MoV+/mHa1tn5rN1rI4sgbBDmAirWFSk6jKuK4FBA4szLS
ZuOi1A0AjpGhzTL45eWTMPt+9mvRX6QUHuwCqfulXaI7MsW1nDaszhui78bECpZcK2hjeVFZxF4y
3Ro5mATLc1D+uLGJqKNq0WmjwdIaVTjeutpS7zruG9KiibHJRWlSG3Wvng8wfyIxgybItWPuTa0H
K1sKCzq9mo0HzgaWiYCxCwUXvEJaXj9NttcEUBhkKUodQ4B0F8UtTX7MhWTLJapSSfBpCpIx3I0U
2sdzicxcVFw0Qy7tRV/To+uRjeCgly8MxO7EExO86wJ0clMEbtH3PgmH6bsp4sG7FWzxxG23jM0K
tr32eqkBUa0SuUBhVQ6d9wBhlK5+JmYgVzwclusiV5BAnQsVQaZMprooYSz3YvDqP0d9K594wOi+
78a4dAv94U39l7gz19OcU69qlqaHo2AsMOkikqfVSGix9jtot2LnBqGDl90EjkeMjGwHwbohShku
jRiiAuJy0LONlmjvoB3FHjPYHkb3oIIU/tcu8oZwXye08K+I6AjKgTyOmtJFnRm/HEcwOiwiysam
hM5VVGyVMf2qaYMJ5sIS1Mqsvpy1BBWe62ibp3W3z900X1s7C7tt5jCKLiVpWhyqBZmnN0CXyXXY
tt4mG7yif53CWUJNKu5sexkqD1xPxzwgZdQ4PCSytutuiuj87Hd5G1wLWQOm2stHz4zuR+571OAk
Snj36pvoZZnC+hb7rCZfwGlY2FsBHmd9a5DV9N9SYX3zGCbcbPK26F5j1SU7M7duG02OTlcD9Q3/
jKRgths0M5fe7H1viR/bvUuNByggYUF4NY6Rze49beWGJ0NCLqMwbopvTavMI8+J3tpA0PAq7Ice
hrrYx5IfU52Bu9TDYil9zCVUmwFo6llaSoCP9CFXJCSHpM31czs6sqZWQCtpzBePrfkxYtjWYRZe
KsOv+q7FCTKZfTb5A4oKCcsOg+qgHTjTrNlpYAcuZwTp685NHWVVywok5r044uMh7dt8/GJCPG6p
g7gpWdQP0Dtu6vheMDElXz2ZHY1p7dDey8iNCX4DZaDvqe2VKOeg09swGW8FXDNdGU4e06V1flNf
oFqZBocuTW2OqQ863TYb/DisaCgx09l45Xv51yafjD00YcCwR44a8mxvvlx8cyd7G9YvR0dg70EE
M8Z96ES0sZFo1rnSHU4XHD9O3Xm4i7roAsdtlNPNSLLIBLu0zW1hKrfkrfox53bx37gODeKqRItk
efWjJk5fKPNM8T2YUfqeUY5pXKZLxEuzC6sFP4FDHHnI+apS9LOYlrJPe8FCMNPjHsc5SByuEGWR
2cA81JHkMys1jkVuy0nUuG6XmVRtm1YmnKm9ISmuDYhptdTuyvZmwcG0dL4b5zJScbDXuaP9Joem
//BtlsQi7ytFN9mxAhE5uOl87PmI3mqTlIBqiEytFM5dxBNeIIM7xjqfEdTe+uI+69QAo7BFhOZp
DDuZ3MZZHbLd0td22Hu6JpsoDP29dSLa66Rm5Gs7dYOfb2aBg/27T42ffU4mCATzSiNcu4J7hPNW
ONhdj5NID16w7QDw1SuO9MDYgE2dWPjdkAZyhJJ0ht0tUHkeKq+xCZJTfm6WEdRFFb+KXKUQHYmi
enClNEP+0OpW3sBTFEKXPa/HtBIIucRNTVIZDtirsnq4gV8KvU6CWZrjCiDwNimRTxFFvpkkNsxe
wNn0gcls9PsSnkoTWkyyuV4ZhDJpFTBtt3FHi+Wrgzv7hI9HHo7xHnjM4VJPoq8vemWZJ1YGl5t6
NUxiuKqjmd4TNvEvXkCt29dFKL6lnS3m+yXxeu+VZXMkKwSC6a7Fm863rOv1TQMj1Ot0qZermQU9
9ms24PwMSjZDHGWses8Od77wWHDIuiw++KEr4OWm2bgcZs/JYsOaTPI7qackfOQQI713i2ggelPP
SNxisJqNRXpBHUime7lnzFvIKw3Qk6cCFr+2HOysmg2impDfxsrPGAL8vE9RqADXYMJxAHh/xG6W
yYy7THsyWBvEYd5FGuTkogWfZkW8eVqn1GvpUBEOs+8f87LMOJIgHZ0ZJEMnBBo0srJ7UU03j9tU
9wu04N3RgQzRHuQ24RbABjxbmfXzC4UlRnQXRpR4l4FUDox9Qiec0228DxhKMWnZBEPfV6ByJsSW
0rYh6i6UzRkpU9EM9hYmeIvLS267ZQDieoSR7g+ozA9FXVIRsxuEeWPV8hZxaM55E8MXpjXzEmHX
krQNS9x50+nH0uEGcsjySTO8Ij9pbmqvk8HVwIdieXNkGeqhEjBM/tS2sH0oa55m8m7MGjJ0pQ2j
dr4NpG49c+QCFRfCpTbGFTof4HoOKet6JbSSOA7VrIMxhB4iaaZxlXRtGF9QwsLgLs6meVcsfAwf
hF/T4YYKRWm9otoBdbcWiHgRW1BN6TZVbJzXSex89wRRkTH9kvckht0aVymi0ogxPT6jlN3HlwhF
ZlPvZTG12RZbnoDD8+JjRuerOLVOra03S0RQWfF9HrGPIIvcdMRe8T7y0M1GuzTnCFQgIUvh3w5H
2Sx+jQiMeld+zMLoIS1y0G4rHg1+UeK0HFlcekvYzocu9tLMlLNQfNrHXEbLLUGIjByhmzIvrzDg
i4/ovAgk1BmgtJTdBPVIAJ8MY+19xXVy3vQ5Fn5psVle0Uj7F4ar4YubUbF2taHIU1hvY5A92IfO
K+DCQayEPP8gyZKviqWXEoGwNPVhNNbjt82S6Wh5GHSRtTBM7IG4+ME8QuVQslwre5u0x0DbNar4
5kV95iEiKxJbrGUQtvaeQH4aUkmhcGvAjpd0mxuoXLarFqmB5SKE8MTwTFQbwRCji7iXVaCRj6Nf
RiyU2aGgi6Xy0DT+ZPM7CcHvJtyxbIyt2Ok+ZcNGqDgESIKLGJfgJJ5FtoK1iE3Tks9IeFoVjYFX
+Z2X9rBzbOIuwS1Kh4G3mQrZm6emNnMG89mJQsG8dGow/pYFCfnEdECXB+LBppGmrfsOHP/AQpxB
BsFWFy+6RA4mrj/7haGPsU8G9glq6PJrMKa2uYrdRDKVbZQfyhspYm/6FhpZsO88Sy09DEuQ4Mjr
0sC/rYdktjcepDiyp5o29bCbgDlvVxyImv1YNN1L16XCbBH8LsOB+CQOr6KMI6IvA195tNIcI7CK
GW+wfePEqnwG0YJk8twFFX5ywYJh/u6hVljW6axvFphZPSxtDTUnSqDcm4PWLhLqKvxFuy9AiR0q
7H+v7ZKTtZ1rbPuxjKKdbiZPXXhNwLZz6Mb4Ng44W0cNA+EZSAXcOwPKGXJg+Ippa4D6Zs02bZJi
3ydE6HxlSQrAiczqGCV6ZkFoVHB8Np9tNMx4R3EIEd7L1MNFrAl42+1kapZXZwij9+GkpuluKGwz
XOCoT8rabwo3llpL/hlXTxoXVZE5fWBkaO6b3tdFFWdLE0YrxBs+1JAEcWGDnRK58opErpX3mkcS
AYxxATSS4iQZyCeB3BYRMGJjWm3E0PPkGiGbF7MyQ8wJnYSuq0delJlvEFqCVr50fIN5ZiRSR4QM
+3CgbdpUJm8YONhDG+gyBMaM+JWxhY/0QAP5WoGyW5ZnZFMkCinjzuNp21Y6Cpl/a4fe0hWnvafp
VVfrMH7OesOnqTIiKLa5LzpjViP16WcCURBer3JcfPvvSYKkVhm1bCGf5jSK82vt+XYbcd7xS0Dz
Y8OeYhKz4Krz8gwqWtlQvFExCYV7bBfPEKXuQm/cCp53PtmKJIH9bNEqnVZe5kFrv2gIUkdtwDBN
HCRAAhwiR0/JlUqXUa10qL3hYEdvDNx6iooZyCgcePEXFSNMqpDCj+mnwEnf/+GHC1JplcdVoe8D
PdgJ5PF5zsMbY2y8yYzhh9QRgEZKJJACqMmoQeYB9vQMKUWW8XAvonBprtp8TvwbPsi5Woiny5w0
iOkP7RTecWS94rWkuEujVDHuJh60FwQpRwgPwOmssrRtLpCs6quItLghKNhbp5K9RlMyVl0bgd9b
cSJtuHKKMjyYoOswBWOpTJIYdJoGOpoHA5vAfo2XC9S8R+RWN1Z9apqkWXU8d+THpBUws8uMK6Xk
JjY7qKZZsk4BBhy+Lb7o92HOOoUSgjExbLzG0XwnKHNUHDMZQiPIdc3PIFboz2b0uQUppDHRN0zQ
pPgUI9m0DYvWTLvWbx3bokOhOijRRygGNLkxAPUbgfyZy6b0QJdceYjTeouqAXw5cc7byaufJuRX
nvzYny8LYaIL1JC6Al6VuljM2oW1Syu4nDEKuJvj+2Ye0qlHQBTwo06ENVGdr/nCcR9ZFSGP6XMw
CNDwprrOLsNpYNjGnYriusQlK7tZRt9iwWapKMVswd/vTVplbrwkmddgZ9Gpk3JbJxaPU3Y07y9V
MnWuAwa4mQK7Tfrhta6DmoUQals0vTAESVazLVo5DKWP57jvOQ4MWopOmgcKRd6IlkPfONaVxE36
UtmpW2d53cPv3behf9M4PiB3O/ZjHa/dlPC2rjziej7va0PSDlogXY49Z00aP7BIYTWDrK+iOFDd
Fa49/bzLQ92++HPa6g2La/qd5qr+nPb5fDXVJKBIfg+qLr5Tky4P7aTzrZtwg88K5LI+ecOs+pIW
3hPITHLtEJuPEfaBHr+FfCwDShPS4Bd0DngOU22cMz08Imosw3BAYyVLZjkhOdHgDIAIN4QRKgVi
A7SwEGDpSykTiQuXB1N3H0YgsAhHYj/nbnE75DFlU9/k7Yg9TUSw6NljBRqHvTWLiX4aKcu0Xo+N
aN8UgWHXqsioSZIKK1uHq7Huo34bkiWlzziNMGMjOdnmKQSadqimplcIYTz8UnoVddYiOYz7Y1g1
CXzsHkgXIAneqS5TD0O8pMNFYbXfX1rh/OzFiyhSIknXTexZCQKDtsKH+uA9ggwBfzAYQV0Q1s5p
UmXWh3gNNt3sGnOFpxcuYv1DLTlJ9zYnC6wZtEJxJKxcUXfqtqBDwWcECpOPHXKUszm4KaVVtAAh
vmkiZ8WDIqS7s3D+hVQ1xAuiyoudaB+9pACTG1kdZLp4kQ+7JMrH7IaPgkQHqFMYd4l0hfmsxqTD
Zua7vn2d3YgYtARdn/uXqo0Jx/0omo36gVFfIIM9eBhShBN8JNuuwDLaIO84+N/nRai+Lr0pHJDX
hQIxctbeOCPZWvbKqPyhGfHuijIJcIt55pahDpIXY/gtnpBmvl0S5D+uhcWxU4ILvVwJuBjXuGWm
meguclYLKDP78sgexfFxuaS8dVMl+iHKKzNr1Xxta7iGwa3OFhwVo7hXVTq7LnmBVIz1v+upIM2V
r2YzXtGQRkcHcc7VZ2C8IFJeFh0zBY4sybI7kNP7aF8PYayQMTNh2OmqGMfAf2UTCiK3SP7Ej8qr
UdlEOtYKfo/yhJjXHkR5pmYjnEBhzUzFOG2Q9vHjHYkGOT4xnkXe2s19MpSUO/MG7bQhfKgNgtaq
0RYZI6Baw/yTUKlNNl4eWDquA2SKoFl5dBKSa1gasZlXQZvHzXdO5ZRsYh17t0WKPGO9R1d8hmyj
7iGi25sCwiYwnf8MHPJUr01YI7wo626aszKYUWZ7bAaGjLNpfNdWKHkjTl7NwGksW9iwZdtgyQd+
OfdM+nw9kaS5p3USHFC777A7Eb1zokaK8rJtY0ipDMJI9sBanYgGV8txdqueSKnu6hw1hXXHTauR
gRHFk4oI9Cpp7Rx2gSmMLIMFE8p2qkzHQaWwU8fuUa+TXkJstmTC9OIiYaxoIRETRuM9s2bx8nJq
a5WOJbxv1Y0iFMaLUwOwaVzJJLMJ3WrMn4cgIkW/pdTU6XfQdoEuR3KLB/ohZ0OCZJlueJdeUao7
+uDzUCIPEmRDFaKkXBYGi0aVGQjMxcrx+Jh0hcOanB6DFunyXR17I9+i6A3ZiTRuE+i4+j7f8qCu
kYM+Uxk9gu/ele2BSgPLEqyIIAIgEQSNkzpvBkJgLQ1KykcFdfnc7eedd+Xtyet5JnxwUr6GvC+q
9ihf418F1HDTk6L9EorW1kuqqjbElbG9kZJfRLiOsuAV+bddx5oycOPOb+x20HorNMIqLHnxNkX2
TL8/fhRAXhCeHPESJ5DSfmoWj9aFqiZEVVn/PdTbyN+cGdsTSMSf/f1PIyflerjgYE0wAiTCFvsL
78vuKenLbAOVravk66TX8bfuIYe78XQ4hzM9KXf/pemTcrfrIA9HBfrHg8siaDeFxrmmims21is1
5GuwM9bEc2fYrSfotvS02Z/gifdoHsYn6Y49Dj6xl+IbcYDX8BtYfn9ScISFey9yF0fFmw1+5feD
/dFYHzVlIf8L4fbglPezyIz0plG6QjFtk4RdaSJeBvGXETkHM5+z1T2hGf2zo++bOxlfuOoWiDMG
Xc1NjBR0/DkQ820m+DNiNiSD/NIiP4hYJ11h23saiuCMyvNx6rxbtj8H+l37p1wgisjMz3p0dyZm
PZm2gtBH6ZK5bMmbii95d6a9E87Onx2GCGyepriK5accTgIPMNoNqa7CreKQDGkOwc5b55cGuYxv
4Upu+dW5OXzEKv2lj++aPMEy6Z7UFHcJNNnEVSt3ruDnYEQnYJ7jMII6GOIfiOMA1XPShKOs5RZQ
jaoLZLdSuQr2mWN2CzpXtq7D3vxYBvqq3TyWccrXCGz8u9/P2w82oghIoiNvMT5C8I5Ap3crBikg
MEXGWCNKDL56vnkJW9GXNjgHwv5gMEEmTBNsvii4Fv4JCBvotLmBLhTQnhm5H+bhIMn/Tm355xT5
pYmTowTI9kBbuAZVvJjkBWWK7HIDhdjfD9gJzPvPZqD6CQp9CnnAU/ZYkSJialINvctVVs5zSe7i
atrmbTlsEZZf2Q27Vdcj5MkaFKK2v2/8w1GMQQQ98gzxyk67WHuTp/WEUWQGKXfSIcDL5jPnxrlG
To7JEOllUMdmXWUmXM/jKyR///en39F7+d/dOJn2hqA6iZSurgAQ2aTE4Ao7rCL58vvBOmEi/fmm
QGs6wuV8KF6eNJN1E7CKE6BRUEPbqDi67WK5GnIoqVpExlkLLNHkm8tY9CjoNl+XGcUJ2Z0x3flw
NOGWC0VaBDhJfjLxC5akUPh0OBiWgwVkQZOHM938YC9GfHzUbkEN0wdi7tclrN2IOi3BJpJ/FWGJ
Ez5YDVvUwtt412y7i2htntxVfaBBqT+T+3NWOx9tIBGE0ApwDAII4p7MFtJ6mgiewIdJ1FAbFiiD
PZqArH7fyY9bySPU7VAu8U+Nn4YlVuC1oI9Z0QJPtVMWhApNz7Ty0bEaIZ/672ZOIiYXBTJhHM2M
Kx8CRjA2fqTb9hpQkV18Zl581COovgLfCHLh0ZPk17eGilucI3upK2EPBYHYaHaN7Mq5zeqDsCR6
38pJh4qsQU6ipph938SDnNZIBxVtla78L+OL2fZjVX/NN3Ir99DaOdP2xx1MoF4HRG4endq0chAz
/WgROD7Fcj1G3dbM9f3RNPr3M+MUEPvzDIWZMThaCOlxfzk+x7sTLIqFp6ag19VRHina5bewdj/a
/a6ye7kWn5vL4TKq+Jqbqr6ytFzOHKA/KTQnYQIojRjkGCgjJHJPFjgBCE13HfqJmPNpXoFGtQ4I
vNzZHinK5yO0u4N5XY/o+6E+pJAHPa8Z+9EO8P4RTo6FBsYAC/CLWIPtjgIk0wq3Gfl+CA+1epmp
PkMg/PDNvuvxyZIvWJ927tic8G+X+lOonxd5jkb6/3it/xnW+NfXGvYy4fLYSHuR70OoGxyF4qZr
tvauUSNftzetX45rpH4R72poWJ6bvh8/AI6O/Iif98Oft8l386p1S2eKvj1GnBjNi3CNRbQTh+6x
gEacfAmhlHsUxVK4t543uvtwiOEkkmAvSjL/Jw/qXePLYoPF+Wg8Kx7H9kYDuTSfUZU4gbD/c93k
SAaGYRQgpXxyhUiz2eoeVpsVQJ4blHAr2Jyj6MlR3T3T0kcXb4ghwBw2PJqLoslf3yVPgPJpGHah
5FP90H734IK0I20JsyfY0AwXMwXzaNqxz7/fGT6M1FLQ/FFDiiE5fIohZyoIAaTDFns0q1ieAJzc
eBU7NGv2CDnZNbuF2Q8w8qn/L5LPLxyf9zyI4+Q83RNQKkSoi4mTRcnJnlDwVOUuQIcz4z/6LoSb
anHWDu24zP7SSA7JI+w80GU8vRI5SlPp5/CbPm58R709e2V27hqK9CX94p/VhvxoSqbvmjtZkLrG
ZClmTEmq9GFS7IEAYtNO9sxk+bCZo3wzINURtJxP5oqoi2JUCZoZUrtqYWzXDm/JOW+MnyZEp2MH
9WtMSgiqQFrz5NrTKc6TBXYElVqx6+ymKHFkbOPnZGfXIFNAha67DNbJnlZsZWGTNGyW3Tkln4/W
3/tHOAkAAIEGUB8VqsqbgJnOHqb5RgAj0udnBvSnR8/v+noSAzQLqxMXo6/8wt8eD0fIuMC9eN1v
05WBl0pSmftxDeNJnJL2gMLm5ribysvzGnEfLYv8eOfFrRomqKdOTTnq7pFxmYLtA6hBctd752Re
PmoBpoyQzYW6B5beyXuFoOCihsKpCvDYdU+GqpjPZXp+epqdjuf7Nk5eXE4BR2+Ur/4vade1JDeu
LL+IEfTmlbbNeCPN6IUhjTT03vPrb2L2HomNxmkczcY+7EZMxFYDLBQKVVmZOHfpnbEfX9SD7BQe
IB7mF2SMjvkqBUmg3aMhXfzMvdgLPWWPOrWXe3xWfWbKuv011NctK8xpNypWTIJcd5P74069bW9E
0N3yKDbPPRbjXUD6qODx1zTIJp+GcWUyBAFHqXfw2LEN7UAIrpZvWvV4OW5/cKGcbjCxA6YUpPT4
iPSTounTUE/wzgbBvhnMV/r362HXeCJQEG7mAeCOkV/1ESnVPnwk+tsiJC+BNrdFn6hAWvxMgETr
099DyrRg7tEJjeqZDBFG9tA6C6MRH7zdD+/lk3Q1BEQlEUneDoLj4JBEprk6SulVPgB+fEJtRmHz
5Cd8DNhu8gFw78SqSX5COWBwEMLYL+Qg5264J7k8pvhFH7m8V3GuUEacPLVLXWSV1GCnknh09Htj
jw7bE8gWPcxcP5f71ZWfG3i7a32DPJjTFYBU2CUK+U58MDgcD4zy3+nvoDJczD206WJi/bJmAxx5
TSgmQ7e3Y83XbczB+JYr7S+74flFREyCyJuM+MEfKW9fVWNZFCEZnXHFGGheSJiXWFMPPfH7y4b+
y+L+WKKOMJqNOoBvGVATIK1OdtpXQnJf7CUPeqbuGPDd6fwgny6NSv1Skhc1ZjoCWVE/m9KtWSVB
bin7SOPcPefhmEheY+4NzzJMhNLdHSASetOsGrhtXR0qK8U4zt9RvJEij4VJYfKQNpBgnk1izkoF
MiezHwlywQHMucfU2Ce+D+GKQp6MXg2GhE/j3oyEdkJ5iXwfIGvml+w7wBHQIoNOqeBnT91TH/CE
rhmvDwsi4YQZWySsaAp1kfXAQGLyRBudNLGXh15xjDfrTfQIJyQhjNYfG0CXX+SX4ichNkdjmPN6
Z325rX3K+4sauEczxfBSY/X+3CgeJosubyvrfG0tUF6PaYwyrBMTR9pYjnkTY5azj1ooUgF+etkS
PZX84SNbU5S/A9WDjjDQGSjrmIWnvxu73I1dfU+k63Rbfmm/L48ddDJ4w7qsc7axq1K5rDjoajtK
cJyl/NJLd2L03hfv/fJ6eXnsjUS+Y0IiAxOm5O/bu8FI6l6rR0x21+G1pCfXwhi6cGbOtcz2iD9m
KI/suirNrRybiC6MlyvRc8R/0jA3zIDeAYg6wQ2gUEvp5jHP1BBa2TGeiG8tqKMqB6pnQOOCm/3e
ABjoAOqqrwZQginHSZjL25imlietlg54vz5CkrWCinQliqB65YUS5qcCvaGMJpYm4U16+qlmK9TK
okOw0uLyK3qggZC2GM4zY04jlGOHfkSBoBZdZ6lF9FA6oLuK1Muj6VtS8jhvGN8LTyhoRqN5Zcoi
zYw0QvFvkpoOmdEAlHwEcJBcO1oi+X3867KTM8psFpIvTLmaGKFGFZh8v42XT8k4AiUBU0Avavbs
Ci9DEHlECUy/gmpAEN3LGJALwAXTOMovTbC7Y8vzEUYh4/RHUP6JVFVJNA0/oqudkui8XwNSF/4c
D/Kb4kCT8hA60W2zu7x0xsfEytE1Q4ERhE30m2ae+woDEkhEyhpa4NVOyqRALngc/oxqCdYG+SSF
UENDdISUGzYbPAPegyle3NWTM7pQD9QsewTyy5d2/TGG7JV0kCHNYPrWl+qWy8ZC/udUio1KDXRO
0Is0QI1BXQaRnBkxUEPYWK8qkQPlqNQYjrWACkZGZltf80Iz4xWH5aJdIYMTQ0JHkrKoitCLqTTs
qvBIlG3rW8kHN/ut+mr+NJ6TZ/UWUz9QK4heyuv22tiTespy0CBXYd7wPjDrfjr5LVRYWCrMADXA
lKHWOV5NIAp1IOuHUrY7Ojl6D24Omlei/s5/PjKiHummoECMBxdprp9+9LErJ8zjl7CzyEHWApMP
gpbk70Orjv4UUM5gyCXbfWpkGNBPHIDhdIZi14EzQon/upeCb7kxQL0OgEHIVKksEIayGfM5Vv+1
mYtfXdPzYDvM7doYos7ImgqiGVbYrnTBINCUtP4IACxnuyjSro+UFssBCJxUp1Dbo0LdigpKNsZA
UZdX5qE6hHspEIL1+n+QJiBZ3Nmx21ii4hn0da18jfG867wZ/AqY5H/oOrt+TF3sY4dpZcDQ7eg1
cprbxOVeuczAtrFOOZ8wlhZiKaybs6evBy39ioGvy7GTvUCwvpHyM4ltp643Smk7KnM1OrWIi3CS
ej8Th6M1DTt8y29qNPDUA1kvZoyNo3pB2NaAqKByvgQUOC3IrnCirtAYCKxb2fyoWyAlu1lvpPtk
j9pXtJchn11em8748hMYa86zi7mxm99AHbi5l7sZAyGkWgASA1P2Q019louMs7ms0yBhegQUTazW
9ggemlAglEJQA913wGkCqPL18vdj9PBBwLCxQR3tyDRS6MnjxE1oAhGhyna33hd7zcl8Y8+j9WHt
29YYdbzVaQRwsIe3xL3gK+QkZJj6nHlsb8yr9gNzg6o9JjVpvTJpBskPgPh4F4DX5qnxBi/aDahn
lEfBU20t0BZbcWTIdAh/qTj3T2yR0CdVUF5HjZ3mfxy1BEd+wasr7BJgRwRbqu8shQfFYYYw8DFh
M8H9CeZMKoRhvL4a0hzPR+DKVacZx8IT0i4HSlhaj3LcrW47hamDweZiH3Z987O1hvATedP2N1DB
rUGmNqUl3kVVeZMKJW62+yr6RGEK1WYUiTR0CNGxoGJYo9XrNIbICNuX0Zff+73urF/b3QgOiwof
EVLbt7ynOctLYQk8pDoQF5pBrWupagljlvLgxJr6Xlbdiz7OASaLf1w+eiwzSAMhDof+mYWveBo6
J6G3Zolg0eflLqoeVdxzRcgrfbGNoEMGpVWUV+nmfYbh7FrFKCU6g6SDhQfej9Qd7cRZnfZmupIB
1uSVVkgyRd95ANz+Nkl9MbnDxPsUScNH26wL/pFSK3wu0xvr6tnaIX/f5NN6XBqzoWFppD3X39ai
mxz6o4GVzZ55zNw8SFyxhuDQZ/xja5i68ypVj2N5EkExqj4YmO8E8FcYOWeLGZe3RqiUtTU7HcPM
WJ3xuPrkkYAJ4D3RUSp8fpZK0X7+E7X+WMND83Qv+6VrlbrDksorvPzs4ddMCgJO8qT7GXbQeLrs
+qxPB8oulC7hJujCU4szVejDiaQgu6S926JJZalg4OkNp5sXB1RIl60xr4ONuY9a4MZT+qwCL0tK
6r+traw3iJcOqnxe960KLK/3ijsVSt+5LbstlF1dHjM96whurVPJAuYP5m5cUAyWY4z29cuE97Na
/cjTcnE5CyX/K/robU1Rl7kIkJAM6PvoiIfigUiQkvJb+AIEvss7frxVUVd5NgA9kXcwlUWr7i+9
eY8R5TmoQSTDWRQ5TmeL0vB6AqsyHlIqddz0TlZyoA8Hp/Ek3/yOi2b1VzSqYr8tbPmZSFASnMrc
+HzNNuYqN7YpRyUSWWtiwvaQ6JiKtjAO9Wyld5dXyExpsbb/rJBmdO+naaqAUhnwSpB8HZppvV98
J41yyU5vZwTrxQdDFalDG45GCnQ2H47DyjUJfSUq4QStolJRG02ocNQXzLJjdgijZhiIEnnVHeZm
bkxQAdswwYuUqOgxpYXoZZpkg2gY2HZexkB+6Zm/bMxQ/qKIOYigCqykf8n30eqVPwl9o75P9srB
bN3xXXRbtPJ4UsPM2tV2BylfsUCYlbcT7Kr3eJh4QKntYl93id5mG5DqwidDy5+lnjmOrE6ZDswy
uAlDO538eEiczvIvuyf53Rf2k8ba9IIZ90oKI/le85VdvyMyA+mBB71m3kGb/aOx13VvxHpCvhsY
HnzFrQLDWwOijkgarwZXT4/j8DS6p8ZIcA9WBFx5XeQYIAxvBc4dznZENPNJ3Q9DWFSILOM0zoU1
xMaBmUtZrxbrfVKutOTn5e/DvEwR9f9jhix0c7vVqHBbSw4zQORLjhGJgMsLmgHlE8yiVZieP/Zq
3HKiMnP3gAjF45RAsGgh20FfCJMFLjWxeetA45SOHKZb5uYBniRbWBkRfjpdlSYoQlguqF0sUuQm
y/XSoTbYvKsmj3yc1R1GYfS3Jbr1n2KAHJVRWEr3eF0Elp2/ou8P5it7cGXf+NU+81yduXkbi3RG
0LVpsa6wWE9fBZASJpbM+TzMULuxQCUCNZ6CmVngdp5qdSdrN12fBFbec6zw1kE5eGXKmI8XENDB
regay48Q1FKXfZu3Dsq3owK1CQwHj44135j1kdBGLCGnl8PsfGwdgPyIzQGS8VLuJAtG4j3oFntX
8guve1YPilvemvvaU19Ed7rt36Gyg0TKAq7S+XerJGdh8wOytRe0UcI+LvHqiRAsKqfKw9QQZzOZ
bwogDDElpBK8pkHt5gzunkppESnUwHiZrsM9ku4D5ruAtC2veWkv89rYGKN2tSvBNNpKJPrt5yvy
DJwPQgBFbU5pmn3tbuxQm6cnaTmHxAlJ8tQnXkkAWqXfIiVMj0VtF/57fm2K3uVPxgIMIWr82Usq
men0WopA8zI4yqP1RuBpw6/OIZVk9S1Eqtbse0c8Nj8uW/2Iemd3McjxIIZHcK90w3sUhRl3PMIu
oTcXbMsXbpNdpH90kdQgDAgwfz5mh9gV96otYqDalzzpubiLb+oHMOHseF+ZHab//CAqlKVgxaq0
eUJvfNUfMDjudVr6UtaLi0EE//LimV0cgEl/L14+PSYpBI1TYcIzDiSw9jfVyQ6yl3nmq4X8v9tr
z+nhMXI1l2OVHeT+WKWCnNo0Fkpt5PkWjO7yHdzc//+uinfaYb4Gdw0nGrATIQuocdCDahoi0+k6
tV6VY43U1DsPSazbQ1NF8ETFHnzrUAA7KhacwMCMshuD1MaaaTRVJrgawHuAKCiWtQ3SRMJRVnEy
IpJ6n7nvxhC1l6kQhauQwYagPGT9t6p+Gua9VdzU4wNI+Xj7yPTNjTUq3OVquOjovhBYYXFTiU6B
8pC0OPrt5GKg9Z4kldJe2POaAww8MGbE0EoHYlwygOekQgM6A7muY0bSWQ6KL97PL5MngTy+cjII
c+C//NhXocId3SVX8QMptONa8f8n7CrZT3q/8eRHmAKbPnB21C9JW1nuChllHezAg5vYmIMNpHvQ
TsBg6PCq+8yi9NYc9fJKM6NcFu3DXH7XkXfsbvKrp/TA22Jm9EUtAIJxAI1ip6kjosbh0ouCAnqX
a/VgyHaxa4Jwb3W2dm0Eut/d5vfl83CMg8vBgOzX2X4CpaZLAKqKANGfnswe7NYLpJUGjJ5OQSwE
cTPbYZ66TfsqjTXHf1mn0tgYozLgUsyFUknJbR2br01Wvo5Z/TxZNSf9Yd3TGzN0+osBnSiRNXhr
eaX4aJLsBx914R0PycJMPkifEJOMGnrhdBkn7qVO1GU0mjQbz2OndKUjQfgtvuLl97zqFDOpJ3V1
vFBkIAoNqqAZgxm6XGvcFaBHfjIPy6/qGbxH15O7XEnfMzT6M87VTAsQEAwc1Ff+WKRcMlytaYpI
jxwgRtDSO4oPPh5oPruFA9VVd3GXxxrVP1v2Kz/xudAZVmjdmqdieAgeEVABoU9iGD8gNWDnbeRY
3eypoO9UugoD8LxOLOti3FqkgnkVVkNWDLBY1rWdK99ahXPhswPpZkupAF7JXQz5cbxi5Hvphexn
u48egMr2x2P9mD1LX8cjeCyDZj/tQZ2b7oYrzJP44UP6rfvMIdEhVAftXLRLDWqt8Qh2IQzYoxMb
ScgAWh387ZVvJOCgjQUd/IWQ9+sMX5QKTsRhH5uNZWoP+hYCCCBDI69TM1C9eRdd6eh7QX0E2OXP
PESMjTEqZ08lbYljC5907Pp3EBiBMTEzdq0I4pbLgZTpO8DoAYYoYTT3Y+hi8+JptaSzyhGAHDEb
wIUduWBg4FRVeSaoAzGDrUwWC2yc2bzJAnj6OXVGVnYBkCEw0UBVSZiZPr0LskgCp1iDJQxWqaPc
l0T9l9iszTfZrHNtPwlW8Rl0zNYkFWJAT6vGUE5C07e5WcF4KU68ugFj0ww0zlFuwUAxKsHUnaMv
IImLy3hylF7Y5dV0Q8j/Ln96xkANPjhJ4pHaQsFIp5wsA7XnOBvJhNEw0akepGNyTSqK3S2/qM21
RT7ixs+szgDlFuQEkADNVzVehtlVsy/c2OMDuj9a7lRycLIuKtlSoh40oBJsjX4v42k2Im8vgnpX
BNp1/mh5yS+iXSQ58a7HEI31ZFW4CepPUFicbi+Vo3SqVFlSge0tVvOuHlbXatLXy5+QkZlgpZia
BfMDpipoThNRK9YZeiSFXS4KOlqDcJgFtbUr8Ma7ly2xWiMnpqhNBenYVBkqVpNe6YfSBQWC4JQ7
q0BTZICWpxPuQHHsgObpB8gYfB1823Z1JGPDl38H63Y/+R3Urmapkgl4eOPZ7YT30Q5PiR+5mzxM
wWrrkw1is9azgvFhbOzuUUg93iuUdS7BkQxJKMh+GeD1OPXjeh0hF6+tE7Dhoi1o4D6pvcsrZKS2
xtYCdSrVaukbsYA8UhUPX1dx/tZp2V4xF6dXy50CUY7L5hjR88QcdTCNusLFPnfA+Jmd9BqlubQL
ayl7zgalfg1F8LddtsfaQAN5O9Ac2EagqU43sAKTXlRUCnIz82c8qs48R5ybmmeB+kTQi1oS0FlO
jqE/izHIu+dfl5fA+kJI1IFU1qAzBf2i0yWEzWw0tUQMJFABiKynKAVUu17RlIFSiiMX4tNlg6xj
DpVpGNNksMnQ2BGQ9EbKBIoJdEcwuiq+abNhVzPvymG8P4iW9W8rlCcMSRHFgqKREE2GzvBG/miY
8WruvMVQgUQYJFOAcguis7y6kvpcSkBt5Ly2CMutt4uhwkQPjQuIQ42FjRkHTAHr2FdwNjdGZ3rp
AOprMIkpMeco8VZG3dlraU4DCAgRmBTR0aYb2YB0zpr8PeRx85lAz3TqfZI+hWKywkottXbRPlfL
45J94l5B1gFZHMjbWyrtcIsirUucqJOTpftsMm2huFmMxP2EV2+MUP5WpvVYxiWMNI3s5u3s6mGg
QxDtshXmYd1YodwthdZYIlaw0hpBq2sHFbx8TbdT0gCQ4IfLtphOt7FFOV0aSStE6/BptMkab0Hc
m4NWsQVuACo4QNO03f6yPabDbexRDgctPKgOFbjzwD7jhJUBjrz6GIOp67IZVmUfrvAfd0Cmfepy
yWwVJRTgJycqvOwGdLpHsM74/U6WbH2woSOI2c1l13CeeqwvB11UIuCOaURA9k+t5k0O3sgYyMq5
vC1XKGqOP9e6QtspcfXk/hNL3Bqj3ATRtaqWBRk9BEQwcyNeQ/LEASGpq7+0YDjjz1qzvp2FkUco
fCB3w7TA6eoEUE3P0AbAczJUHeDD7VRW9lUh/W1MQo1MBrAR2GI8j3BjnZop9AnqcHAPe1V1SJfF
aIjo42s/e5f378zzYQbDUagbgYCYzBKfmhFzaPpVITxxlJToQbQaEN4bTaXsm2JRv2Wgm484Tnl2
y8MiFoTjBNfAAAG1fxjETfq06gu7qtpph7+vUMQGpfjldZ0j1igzlF+EPdBVJXYR9c32SnWkvY6k
UzuGe2jLvUGM29ZvrQAqZ/xE98xBPiwDsaBBls84Y5USCpBySyMsx3v0Qb9nOwmz0p3bHtErdDRH
eUbZnBOR/8tq/9iUTz+jNg8QAQBhODDomIiSPTJ6rwE8YzjKAUSyGH6PbyJAfafdXxc8qNVSaSEE
5fsRWTfu6wnMyVUFjLRGmPUhhNtyojSJwifPQ5jCDYrZS5VMDljUIuWom6HYphS2BWXD1YlXo7yJ
oVsiBH0DEZSvSyu8dT2yuTDqUUK/7FAst0W1BVR9OPmAplMHpV5LSDLqmDlRof5hy0p4AJU5L/k5
f21jiRb4GzRJIey/NHC6rMmhEYoSSpHL+CbrIBIQIKiIPKuRrgoBhKlNN8eulVvIkBSlX21cVpA0
VFYewJSxXmDjMcsIDlWoYonk75t3f9gXwpqHEXApVvsDUguHOhY4wxmM2IMLAgtFvQT1ZXroqu8X
DdIl0ew0cQ/8NvRH8vRKmMDRl/MaK0xTQMEYBoQj0fOgXAczyZIIGExpN3H1KqTWtx5ScIexyxM3
1KyGcxwZEYDUMZB/QV4aQwzU3lWFADppBXRuZQslCuUqB9pL5DXnWEZk1BAwn4GbCBR2px8oS1JF
bRtQti9L5ouL+tLl5U0b15w0jOUHWzNUuE4aq9GlETun1Eb5RR+hXlzjDcVJiM47tnDsrRkqXCut
CLUVEdImayEelU74Ck3Do1CHd7WqQz1ZfRNn2V9XKL9Zq18rxgHaZztzWL2/PuUnP4NKBEGcrKuD
lM2Ohk7YVEP1o+Gdcd6GUrmfCDGvTOkJ1x+UpLryIdWfLq/hvIlI9lLGboIVhLw6qWduDcGitMwa
ECcZqHnYEHebHbmf26tBSqGY0tRPRZOve6ErzEMCpVZ7DEHVcPlHML0TZJ8Ykgc4Hcx/p965NlHX
o2KA7zlabm8c2uG7EvEGgplbuTFC+WYoDiK0kTqcszBHEe2YoWPz75ZBuSXk09CaCXsUHc1bCdqS
6WMa3f47E5TLQa21iIsQi5AzXJuqmO+XTM7suu85hs4rgcQvNttFeV6VLgtGZIYZc3+KrdmSD41W
QJgwI+4Ika27WoBG4k34KDmyjfpuEEHvkzv6cd54/vgVaPYBbQnEtkX9ikluIyhIz4j6nnFrBtAG
3CXXySEJ4u+Sk9qg2Tu2Aa/7dN7NPLEK0rtTf8wKAOFEfcKZOCzvi6cATQAdE0yy3Qv3zROZW1Zq
+/KH/S/7/Z+VnhFKQxxQawwBNsm4etPZLfDnOxD2B/kthuhuq6cOKILAJvyClYsh/Ye0sfFO4iWH
7KP452dQd1+G3ooaJdjwtU20Kww5z4FQW9aDpAptcHnJ7AP5xxSVDMqJuarWAg+DWh70up5KJXIv
W2AvBkNsqDSBz1elLFR47y0zRAodaKR4RnEP7S83Kz5z55FJuf83Qpa5yX1qq2ygXLfMjjgCl7a8
yKBG/XfLoMJjUecQDNZgQahST5zExxHzAlVX/PiEGVUmrOkkoTwbpczCKCl6RGEUOEgmooJsLoMQ
ybBwUjnmZ9kYoiJxBkWbXtYRJ3Vl3EHANIaC+fA1GyZODGPb0RHFTBN1fLoIDfC7tQokHmM87r7u
dGeYw9ekEz4T9tU/ZigHKIR0EpMMXpb0VxC7w7Bt4kD1lWPlAzxEPWjAOIXsjQwWSmdcMqta9TXI
8WZnQJHElSDIB+qyIngrVHe5m53xfbqablPPeh14j3DmPgJcBVS9gscUzaw6L7Nl5Cr2MU8mV1tx
e+KdX6i8rI7xYkOy/dvMR6ayOUimMmIqZkIEzDEUR/grpR8m6HK+5sfmSnLy3Xy9HI27PHL4zUT2
CoHTBesCoId0EaqFyJYlyFVpQwtrsIHmvYmgg+WMecSB2fMMUSlCLoIsZK2Ruc7hNwmqloPYuXHB
m/xhPWBk0FNIMmb+UKahsoQ0TCKhJcsJ68gvYnXfGJi/DnGDjJJ/OWicAybAL44nEiYLkURCcoHK
H6GRpw9QZpqBnlw8CE8eEs94CHe4KH35q8W7Jhn7BxADmKHQOwMHPk3q0phJLuRTXUL22YBGkGxB
7NVt0mJ8kGZJNDn3x3kb8h/ydHAtIFag0UAtLoxkI7TWanGsXbovOh+E3McM/WX1afTKBzAdibaF
xmi8q++H3tZ+Xt5bktxQJ55Qt/+2Tt3FhlGKba3WC7AoEAUHBycmjnZ8IlyGt5BzjTcoScCxS6cX
mKQIExSSBMR96zFboPKSXysDpCC48wusj7c1RCVzuR5DcbgqMHJqGB4YQTwjGErOXUmC7dme/VkM
HUQMlJnjRsIXm6S0dhSp+mJxoS7nEwzELSxUdQEKR9uExnkukwypQag3AnqQ3nVflf0/XerOye6T
xp4jW0DJsNqnO9RHxd07v6zM/GSbH0B9MrNSGkttksVRkv5dSxUIyQ/PJejSyojHRcOIyia4QkE2
AvyBBQTCqXdY3RShT43zHZV3aajYCuqGepQ4eZuQ2i90jXnFM55FKmsr9GVqW42kB+Jg6/EvyKPu
tGmFUHRj99b3VJ93l88ZCbq0z2yXSF3gdRcNYpwiEc1m0xXxupDxtFpSG2UfWzP/Pl082U9ySDa3
XJepIwiS19mx2tRr2uKxgKzr5fWcd3Lgn4S/H4AiHOuzE63OnVVZOb5ZBhLC7+3dco2pXciAOvlN
fYRC6VPpZaU9cke7WAd8a5c64G1VtjHEj2enf0EcGZ8wT+tCJ5cMRiR70Y+cAiC60Lu8WtZZ2Bil
T7yWWlU7RsiO9aWD9lha3KgpKHWlxDFy3mFgVUuws+QhiveoDtHe068Xh5qZz4KBJGyx0kly5Sha
vrXhbEkubqx5TeyhkeZpP2iDXLm1tI6qL9druvhxJMS8kgZzvwlRnYEEF3VRynGnKJzjBhOHToXj
IUQ3Kzg6KvHx8v6yIipo1H4boZccFRawp3BYDdJyqXmjWZwTwXpum1sL5AtvjsQ6YMqkQIxxoi/C
reYv19Vzf8yP88EKlC/gE3/lMekz902TAbNGyQvIOOp9D5QW+F0X7FsMxchy+NUOP8T26ye2DeMk
hCgWIEIactktwxC1OdyyGhRfi5/G1eC8CJgfZmOBisyQXTT0GfrWTgOV4CENBlVyL6+BebRQLhZB
LoIHLl1zL3TBXDEXBwlpQKAycbWr8ak3J9dEyemyJdYXAerFQv6INp8mUmsxljmVy0FBLWBJdkJm
HaImg7hI83TZDKtlgi4s4A6ahHkRYOpOXS3NtMzKsgal/aFDX0/vEJwqIT2i1oX5Hwk5P4oRL6ow
AjfYdel92c/v1tLzQBGsT4cyJ0SvUO8EETf5+8bjZVTXoM+aL05tBi3QiylkzS+vlLWhSP3JxY1X
APQoTy0Y3WgNqWiWtqBeSR3K0xjIH3nvDNabFIBSFVIUGNBA+4J6zrRDp/atmZJEaPIUv/RRH+7B
JRw9z0cIDjuiO0d4C9vWq+5dXh9rBwl3Jq43RSX169P1CSrIMCATDGk3a1KOEwRSIc2qya//zgrl
llYYQetIBklKO4D4PoVSyuh+wgK6CIAmoW0PjOfpOipVWVuzLyp7DVHUEcrqCQquM8cIq4xqYloC
WDycZYx3E2/Z+FsEcEwHjbcFj7RyXzzI3xsgO95AUbw601UFYq7wBvxjHKvn8wRIQ4jCBiCrKFzg
fjq1Cl1cCKHWSJOBYnLloNwbj+2V6QxoOMeOcpz3DeBn2VWxL4ASFr6tXgEVE7DCBOZnnMWS8SRE
HQhNSmr5xai1k2E1+Ixr5izir4HHeMnyRvQkwX1mgFkKLIfUSrWqLC1ASyB/mjsaVC+6v5aYw15u
LVAnLa6LJKwynLSyt+xeMEA8Kd+VKpfojCTXdC68tUO9LATwZ9azGQOH6leLrR+GoHL0vXad5rYV
VH7k85p5H5SF5xYtOL+BzMqgu63hilMe1+uCLhp4QbWnaim8pLvBSJiTojoiGpPb5mj3jv1eSby2
yv20R2pVJwetP8pSvWvT0uvG4aaLFdccAX3pa7sOf5nQWuqkL7W2HCtdsovhqRK+zLHypI/voCxx
Y/VOakBGjmdN/7DGKUoyX9b+7e+PNwpmvxdHtntz8CyMLIuCmC2OOqFEoKXfoGPOQQoyfQ/1QHTF
MRZxVhIxKyESUxlnO4uh2zB/Q9Oac5ewHmQGWO8tBWUQFOio44OfjrE5s4cFgO5dXQPgPmveISl/
DBfltlZkUFLw0GjMVW1sUifKWDprqRLI148WNBgijAPZ6SB+ogVhbldGnao6NXPMlGNl66i5UQf8
RMdxALI3tHeDYJXgpjDAiMLGqQPkdVfr0TosTjIPdq3/zKYn5KScSMvarK0R6tAWXRuZEflA+SiB
9TS145lzEbJcYGuBCuWQj59HoyfLUFU7wexl1Gp2FwMYtTzOpuUr+t3fH5yNwXOomTQ0fQWDfWh6
0yrfTRa3zUdu7wvfhh78NhrZGiSIhtkqMASpV6qDejeaHXCPVW8dLaVFf9PIU9ClKRIqmYO29Det
bJW7tJSfurzTe+cTiwa4Ba85QMHOZLamTMJ7MsJRNpTYjsw7TeBx6bEyeqRp6IbhYYKGO3WUW6Ub
wlzGto6wkEdvGkYskjDgTWcyHXJjhjq9XVQbzSrCIesJrNv5S5jz6nwsDIi5XQl1sJJGmpKsGUlK
EwZmYxeZHUNAZXYUB+IHsb38vWAYgtzWInXKxnJe1mrGopp0L61Xqkq+kX/ZA5ilm60R6qCtQl2s
UwQjhHEis9DiSR/HXW5DPuUe+mE7KJ96Is8rmKf7z+ei6fWRNllStMBoHH9fVgFtg+/aQqS7QAeV
HpXp6fIiWTHRMoHqRNYL4SWVWuNYAQtZkrMtVdep+sPUd1PLiVcsB9yYoJm6BCPp9I+T1GfPqoAe
GW/AhfmhcK9LKtEzxJgI9ZK0gBEYNRVnFRRnblqDF0TajXZv11/a0lMI4e3/wm/O3LqNVeq5oNYt
ZPh0fKnefB6m0ZZmyClyQi8rRmxXRj16zLlshTzEygo7tGpwnQHka13d/60PyBIQgyBRBzQTeDTy
ATeJERr/QmiSCKFMVm8DmwN1CrR1DDBaXzbECBTEEuB1UBXDW4TOXjAhOGerKS/OvEpmECcoKkfV
gr72GmaO1kTNPk2W0G+7sdvNkyE68yCXj1qWWLdI9Zdb1Ffz4PJvOp9dhAwYAWuD7RaASZN+jyVS
0UnKWgCWejV4IVgyY2+8IxouaNVB6TVx0i8LkhGcEKf0cNm6MUYY11/D3/PJ4Id8ADaBvpdR5aH8
CUodVgTIx+pkXW4nc3xXKt1BlErQgD1cXvO558IS+JmhLYuHEv51+sH1OoQYSaqs5EIXgiaqk1dA
bFYHByz/+y4hbGkQOYW2mYKWDxVgMBXUFRjkXp2q7sEB0AGBi3mnlTcfzKgmwQ5GFoCaA1BUN6k7
KFqVftQM8Lfg3W0prjqKahFAVXIZD3oiZppdt5Hxoy3EcPCbZSqLQK3Fur/XjGaxoIgQRtpfM3iR
D4o2ngodZkRYWoa5LPOs69MO7/q4CMxsOUKVbt9FvKmN8xhxaoa6C60Rx3rM4Tepsdi1IIBzr7b1
BryPxctlvzmP5LCEhwCuCazmTA9LgUJfHM/NCjBK+g0zPk9lykUenCeCkMUF/l6C9IuMb0n5iyiU
JXhzMxGN1qJxNL8LTHcN5LfyhmD+eQ0LxknYWqOrz203GehQrCvUtoZ9O71k2ehrKrcZw9i4EzPU
0dbbpMrqPC5tUBtJozsaclq4BRA9lTsmc3vdZ20TmMOozbZZjupDqKrgegWnnFQBXRLNj+GyKhDb
ifQmt8MQs/ecbFdmbwRgz9BAh7fS+bfcmEteArbuVO/9FWjLgK62w2sd9PHFDQpEKCea+/hdRNO7
avctilWQI7RAwvAJbW+AFzAj8PuXUFdeF6VjFy3a6tRVCs2ffbti4oSn3cBbLlUL6FoQBo2DuGK2
UwIT8/Xcg2O35WCeGL3p06VQF2sKnV5DaHIReQnwGN8zdGpfjSMOZooZ7qaFB9jzl8qPvclWbPkw
/+KjaZiepyr4B7pQROTnNNSLpSEsWYuUH7j3ymuWNtqrTcGDXfGskBC1ySAyRYv10UxKu1vGRPPj
ss5ARgLy1OfLAYjRnsKOonYIPDcRT6Q1NzDBFRpSi5srh0R3uHxPcRKSUj7UaexOaeXkcRv0eD+u
UhUo7bsgxHaYDLaW/OD8EEbQPfkhVJhaZL3q0hTnRbNHd3WhXOwJHgg6hRXYVMmpb3pQsI+Yhn+6
bJjpuH82gA5YUtPMaMDCpVRr8MQeWW7S2mHKu7p4G02zTHVxrMZrgfXhTbo6yxfUfbzoOqrsqbJb
24SodnpdcMYPGbhbfF3EHhF5KDBMtKQjxAe6MpwN3C+PZgC9IlD0/5RsoqktPiaJPe8ML8fwY+mB
a0D+oA3rdvUzr1bO/LSbX0HFhmKIMIoiYk6pkEpX6VtbN0pHhUDcML5f/pjMY7OxRP6+OTaKHkfZ
vBBLgrjcIDldvLSOSv/fWaFCQK6ISWE15uoIGgJd0h3Lldc2JsnVafWGKK+j7w3PRFODJhRWrHEa
RiiGO9L4mOiL305fwhZDbOqTCOzG5eUwToCCCR0ZqTIYDcDudrppuVyT9n1a2klpPM+htKu0/yPt
OpbkyJHlF6VZanFFipIt2d0s8pJGcsjUWuPrn6N3Z7oKlVt45BzIC80YBWQgEIjwcM+/LMYiCN4r
3+bCDPdtCuiYSJWFsXKwsHoVBZkmFMRur+T6qY9arcy4YJAcQh6NS1njqCsbGyTDbpUYOrEmsyNy
J09kjBIU+ovkKW21wqVOLXowiwxzGWMxLmBWwqQc5PQWH3rymy4roHfbgZ1fTTOURyV3sO2X26td
OVZYLZpeEHhG6LS5ez2f5LEtU5PN6X9uc8OdZpgLkammk8BDVi0xOBjU621UNbhPZ5RtF86MESDB
nJ+jYkgie4Hm6CZZRFxOK6BEfEIVPHyoKONBy2MgrbrI8zGGqWlf3AOFNXt4QHUQb642GcCI0d70
8jdkTRFxfvavmqA6sHLsLqxzC606y067Bg60yE9To/jU/FrXGWlNnQyVIPdfO3YKRsNRIWBlFr6t
FttOMvdspbO5bdK7cXjMwh+3PYTdmVwUwYvJwtARMAGoD3BZso25X3usWZasDXPr53mcZAQv1apB
KhzRX8msKPuhMe3cNZMKE525nKciSom1s3H+Izg3neqmTcwa5Y807AZ2OBbPGWJzF4Hmx6UTBK8a
OmavIxg1Pt1e/prbnlvmAhs1UitsQgdXuzLeOfJwr83NN6XXviRNKUClrX1MeC0yQhDCoFvFBYA5
D2VlqnAW27ZNvGkYPoES/lvUqdvbS1pLI4D4/zDEpUlTlaZNotoQzsvaV70p1UdTWb5rg32KJsDm
6157rbXkkOnOxqm1xkuztN3m2py4AG1hdBFkMrd/0eomf/wgPn8yLCl2mhY/KASUF4NMce1Xw7CF
lJMASbVmCLurAYwNAnxM6V9eU45SD5h2nMC5qsleaj9H9V2haF4nP99eEDvj/KHBY1mGfIUDMByP
C5oB8isTHf10qHiSuPqqq63/BxZQIGYtR0ys8gAZFhFA7obqvmVTb0nu+0U0c7i2V8aZBW6vrHpx
pGmBBUX6allbCVAZyz5NoeBeWPN6TC2jwsmY65Amc5/Eyhu1UtHHjKaaKiCb6OJJOiHkyKHmDbbc
Fl9u79zqujALjssB72qAqS4NdosS50PTwgdAzj32dzGVvbL9FRa723ZWfeDMDnecpaU0IjlZ0H8p
6PfeyU96S4PbJkRL4Q6yraQYDLVQIy67bayUvhTXSBha15Jz77al9a/0z6bxGNJCbZQyrrFpbd+Q
cny01YgotWA5K6MSKLFCe0xjoEC00bkwb0sNlBQtFNbZiB+jDq9+YkTfY7iK8lXEnbtWnLywxoX2
qirwOi/h4Oy1qL4pJMLYZHWMt/lXkQTZqi+cLYxzcoxBO3g3wxfi+q6xHi1N4NPr/7+uYYhLQwGf
f6Plmo3CcQ6IyDCBobtze7Ql/sAB9A8L3GZpyhJChAeulkiPjYEJ3qX2hknAnS9aBrdNGKQroN8A
IxaEY2NF38iNJXjOikzwUW2opaTQYULWX1JkK7ro2K+eybONYv9+9nzEBDUtjAafAlIrrrQc8LnI
aNkowgjusneVsKtLBroJMkSUQYvAt6qLeGqkZMRpaRa/PqZgZfESP/Z+dIBaeyZklKXW7QFgqx7V
LfLQZSt6k6+gG9l5/fgF3FoXEJrHoYbrVHuYfsWP0KzJ37WNCjdxRxQkTu0BEzml129EfMqruwza
OSzeAAGOykWKMJK6IWtgOQSiW4nLJ4R7RPH+GIrgV+vbzA4owxxg5JsLsro2xXVTIUzEO0v3aQzG
dBQ/7uqD+lD9MNGD8nWV6NvcHYjzKUXtVbTNqy778QN4rpSmpwtyOfwAO9Rrr1tsCTrZIvjc/1gm
YOaQtwHKksdZgu0DkuMxykqxZXUasaVw2c+JYtSepqMg4pqZpU6+Hs36YwKZtcJNge/XyTQq7UIW
bYlyUG854301DwbkrOJS+4QZcbhgA50tO0BUr09pYsbjXRSXQ0XSCO94QS6x6hXIhf5eA+cVZWz3
5mzjRFRm6qolUJsoEcwx3ReFAFO2flWhPAsxbRWk3iaXRUhTqDeYAK8waYpdcXMP/QmmUAj2nI2k
EREAYf2ondnjsolUr1NjkNCk1TfJswTMyLEDe37+APYat/yV3yusZA2i0VSw0NWL/8wu5/1NUpa9
PuGgdSA3jcICWwtI6rS5fbusujiQjQx1g0PNl4/AUmwqagMYsdbRXaFkx67sgtsmVr+YqTHwELC2
jsz3PAeaNEB4IDBPe3ujQZsTs1qGHz5AUTII70WjiWtVgDNrPDwrU41KDx3sG53mQFp+WsYTKwqP
C3oKpeBBt/aNwG6EeSYVjEpXZKytHjaOVmgYwnSaRyORSJ5bd7UpwvCyT83fN0zWC8K3+IPhnsub
LbFivStHtoETEA8D1Y9dPA7Ero3tMmmBlNmvea/1rl4MgpLKmnucW+YubT1qYk1FNRFxDwRxgMsb
v4+mU6FCBFwZBgIcVI2442WVXdgniY3I0aHdEwaSJBKmWU03z01wJ8lweqWgjoV08wHolF3pjd+d
V2sDVfCfIm7R1f36WA1PBd51naNGBr6UtSQbNLvvJKkUpGqrRYSz5fCTv7OSz0VswOkmVzkpgXGk
29iLjnS/QMyk+ZQEIsrhVS8/WxQX3GcKOU45gRPkeraxJ2WfK3jD59HudpxYN6Oj0QE4qgPusEsv
j9UhypNuxntU0b00sl0VLp2kqX/bzGp8MD7McKlTnaPYNi8ynm5Z/KAisYh7NNYrYx+ZwHBLQtg6
K9NdHd4ze9x9Ndk2jSm6AEzD540psVLovWCuxheTnK9738fSuLPUVEk5Zg68jxrP6ZCQMf1xe+9W
oGXstH5Y4I5SXxi00uv3y9DZNm/zS/6p3urEJpZvP3SPmIjzfl/WC00NMOxYGPZCtoWU89Ivukkx
l5TC/SYXffgcly/T8Kz96EVxW9K6CwHfjOjaX0togJ9BFQFBieFoLo3qg0XjSMVXc4w+xMjtuJuK
ZZ8VNhIv6dvtXV39bKDOAHkARFdRHbm0VbfS0iUtPNIyd5rxalqdIDtbrcszco7/WuCLCOYAjjVa
4e2lb8Zj7dEgo6T02ARs50mb9B78qS5mGUgT/IEyKft8Z7a5Mna+9NbiGKjIDfVbPj3axYOqfr+9
gesh8cwG5yLj4tB4arG+8C6C8s+xfWG6jabXeUVI4kN4+H+MEDEU5dW5PrPJeciCl2gEcitoqW/0
ParUb8YPCLBtWes72nSetjeATQkscHOG30shO+dqsDyzznzq7LHbgAIqz1LkbU2ym4FnSKLa7TDT
f3tj319zV4t0gFIETAyAUn6WLbRRFk9rLLLz40dGfiK/xTsmukx3mKAObMCaqVveW6/hA8RG200U
iA7i6uFgxGuIAODf5LuCnYqpZtTv8GmLiGTpW9i93F7j6kk/M8AFzSXrlrZJUWCj/UQcqfVU4MZM
9LcVWcTCtnb1AJGL1iYaRuBS547CoDldj/CMwm7TvkKV6GDSBElb9xqGo0zKIhSkCmtOcm6POxYg
xAWR1Tji2Cu1Z1Yv6qIQpxRUQ9b279wIdw7aKbXBFYDoBWwlaanhTWHuNpheNk3Bi2jNFTCxBLok
dGpQ3+e+FMb58rJWoNuWR9ULtbXPSmUJkgORCS4UT6HdUCWGt8U4WmFvkMTY3na39W/y9yLQKL08
uE6eDmprw92aRjuWSvezbBJfjZXfn1LCi+SfzVL5qkIjqeNCMWHmyrPmj7G9l+VE8D1Wwy7AuRgH
YfO80Aa4XIvVKKNRVPj0Bsl3EtSlttFPSNLsut2ya90S8EQRAcfq7oGxGoPYeCqgKHRpsYqbDuPY
A4qhmuqV2oNR/rKQMf7BJzozwvlZVRs0BdIcCUfjzK49NZ+UCHKzZmf+ddvQqredGeK8zcDLPp4j
TAoPnbObcueYR4LO5mrChl7V3xv2Xnw6uyeKhHZhbiOPMT5l99M908ZDg9wGN+0GLDCHDFLkxg5Q
uNsLE3wm/tpolTxtkwTXRjyXbhcuXj2CcpXubltZXxwGHNCBN1HAsLh4quqtnM4yAkIf6BtzD+Xh
bQLBU+Ne21B32NlB8WD8wYOYSW/8bZJzeanV4IIqVjZBSHuhL1VYeLdXteoUZxa4eEp7Oc6hwImh
ABQGcRGlfh9Kr//OBvsNZ14Brms0SiHxBE4DSnrg66vi6baF1VvhbBXMQ84sRLaaNqUDgFzUWljE
QYHuhW4A0YOB09uWVn1NRZECYihAB/EF6VaRy6xng5KxYRKq/NDH2Ms10dW9bgWDGri10cLm05Ci
j/qBslFg4J/ckqakmVoCYe0/CT244P42w4UeGSjDMWF9ONCgkzz5bheynwhLqOsf58MKF3ecEQh9
mVUp7DvrAUXUb0HmR3vHtb7aAwHTuuHK2zEV+LXAKF9MhxA9UKkDQncGmo4ylTdd+kjVYp+Z87/b
RB4DgFpTuQwyLEkKgEbG2zgUZKhPt91u/Zj+s4caFwgSY9LHUMIxVaNTrVWkSwSIu7XpIExagk1R
AUMBoIRcdOvi0tFbC8B3M/daKIjFQTJuWd9jUwRwPAmUN4KjtPqJzixyawqdyqpSG2HBKcDzD3iD
0v+UtHI7SiLy6Hd9VP5hwRQ9wPuN4hHKmpfxYRgUvNcsFBKib/Wu8hl2fgz0/exBR3F6ZXNGyn48
mJ7+ydgsXsvEHH1tr2HQMIJzNt9vf8zV0332a9jGnEUrA7EK4uEpLmJlE5qpZzTfzUaEGVjN/s+M
cLmLnpe9lIT4nmMNBmlVqztSpNNEolD+UQ/GvZzMAh9dXZaOkAjAO7qUfK5pKu1kVuxZHEsYNsq+
jdpIIksEn1xPA8/McI46GXbRo0GC2+QJL2G/24TeuDfuG88kTKbaeqSCS3htSA3l9o+FcY7alIa0
mMxi65l762H4Rn8sv4wTA56nMQFT2kDAA5q+AUpcE+119isvAT1EuRGdGBYpr9wYHDY6elGgzOGz
7HZaluj9fbzsR3CGRNAv1Hx5K0RMrNnB0Bh40PH2wRgQ5zu9VcjD0CGb73wpd+19/wA+S7cCyzzp
D6z7pbiR5s0+IOIYyRtEy1wLDOfmuWtJaYrJmhKUnOsm2WC8+dcYS0Futx0BXJvcPotrgfXcFnc5
jVSjQzajf2NRcMFBRXegf922sL4aDPuh5QVYLN+PAv9VOYFtA6E7UUlp/WVBIhoMN7aUCOLp+lIw
8YbJLTDc8HDYKpn0JEnxPgrzkBj6qVZ2t1eymgEzGMLfFtgvOA9cbWRaBYOfQKXlJcPdkLvJNg9C
z8Kcpmptl2MOAnTRZMJaXDm3ygXvsLSKaRrxqDBTjYl25Me+w9Bg2EnB7fWtu/3H8vi4bFeROle4
JfQN426SfG3T7VTh8Vp3iA8z3Omy20ZRRiiVuFbrAzNY5g7Rp4Ystuj5unYFnG8cf45soxor3SkB
bKd/6WxAMdONX2neMi0Y6HPWrUjWRuSC3GkK09SwFlYzsZIQWuXIU2xBFUCwJr62XBVmrQwxnFyj
jupKtQTCN3osTWfXh0lMLEn9g6oWRiI1MAuyT/Z+OZz5fKmbdMwnxEIQnf4VZ8VuifNdVIhovFad
QsFUlY7qP8YruKM1Je0M1mc4hYQ7pDGdraFOwaIho+yEA5Hsu/PXCAoo/9jiDlQrSWZBLWZra0L7
MDlMb9mBUVRmd+EWo3/f8uflaG5jXxc9ONZXiRlWGb0OdDo4129iDKC3JUooZpnE+6a1ulNoxn1K
TIMOzQa1USFhy2q+wGSP/rbJnYJFjkPkJTjVnV99c06qT7eOOwXmj/jZQKIXeaJPuRqvzgxyhyC2
hyZeJFT0Frn0wHbjTc73UiQws2oEPMyqCkl7KJpy/pJY6qBHJoKiPenfszTZVvaQuLMmYtZcPdEg
ZANFoAEQjMF9sa6T5FIxcN6WmZIsk0m+bG5H3VULmE/HpDaascD0XF4q0mREdHb6khQqRlslzbmz
zEpgY3W3gJ0zQRovg2aQ8/hxAha+z3CIpfQ4tUjX7JE4xfPthax6GjoXYO9CAQwzUtz9EeUpiFiA
p4JGB5vcVf3cGz9TFIeiL0wahL06BBbX1nVukfs6ZRWNyxyBHkF7mIeN6qq+gu48ZiD3ydF+sE9g
Dd2IQAerAIdzo9yBSvuiT/spwnSiAgF1lZoL0ZUl9qpK23ZaqPiope+lqk4JaPh2EFj7WaqtICqv
BRIoROGdijCmXuECc1pbctmhlhmaUpg8NL0KAeYkS/Bta8mOMpK1du4ItntltzH5ijkcph6FaV7O
i3TqmHEbg02eDuzKroHyGUj/B88oWMHoFMYXsDb+GVUZyBYLCjEzqhW6r5QYxbfAijnXfeEL3Gdl
F8H6ClylAVQRzjgXqaQhUxV8J5AXHJXB1X+VXuOGXhgsJ8WtPLrPHvsN8ntByr26jeAdxU7qoAnU
uANvL0q9VBRWDT0NkjpI1Bqz0X/dXpvICPetnDQ0uyzELpaJZhMzCu/rKX/Ji0iwh+tbaGMD0SLC
NAl3AnvARivg5cHmUYHZOUr3QLU92E0aGOogSH1Eprhzp1ZO3MQK3C+x76u+BEH34wj4UmeISFlF
hji3MJp2qKcIxNhNm4EMbCGRTIPC3jax493+SuxTc5mILoP8BowT4OvD35exX87byJBbhbpJDyn1
Hv3CTIADZ/t/ywL3ds9qyRmKDn5Qj9iyGtCBiSTp0t3nqtb9kAZqbKBhK6oJru7g2bq0y3VBnUot
0JQAyHYc9tRCvVPW/VY59Yrofl61hJFOEDjjLDm89GGOar0iF6A5GZWjYX9J40NiPNuzaNZy9UNh
VgNzqSD/gnbB5YLyITWo5GCMuZw/VdOLJqJRWbs7Qcf6j4ErnqqIJjhF4IToA/vJGAkKkGCBdfNf
g6e5xpu6BZGoCHC9kgdD5wRcFyzasrHYy0U102hTDYzebqxKLg03k7QJ9adQfrMT2a3jn7d9fTUi
MdpVlFRMDf2jS2uF49ixMeH4LmMb9LodhOB7AhJJEF1Xv9SZGS5KjHjmQd+EXVKOmvjmktu7JlTL
ze3FiKxw/tBgQiRZJvA2mVlM5BEJ/R/AlIDMg7IEaraIEXw1Y1YrTc80vQSEwBgIIOZfJlkXgAlW
P8mZDbbKs7ddZzTlUC5oJUuZsaHUxCM8w19tKtLsXN2uM0Psh5wZ6hltp1FjMc0S1dASbNRtOanl
7vZHWfNnEFyDfddUwOPCl+2cgXYmoPdIzIqFFHmDJKWIKemi7lEZjCe7cCBaaEkCV1jbxHOrnMM5
XTXL5YSTC7YsIks/aYUQJKr6rm0gq3si6wL7LySmLjcwLIwYAvc1wkNWQz4aQGTR3LrIAucL6pKE
dV6AXqmWvmXKYbFEDRZ20/A30fkSeB9oR4d2CwyUx/6oeXRbb5U9CqmQ2wZ2QZCqilbDro0zh5MK
xejQCoGO05wc0Mt87PtC8N3Xve3jk3DxTLLzcaRQSHPLat7mrV+qCQnHo6SHbmm+xIlIc5v9f1f7
BwosEJppeCrypCjO2EBgu+1x01F12+tj7sm0+upk5iFLSoAJnegPogOEbf4xyKUOnUr1FDRiSPPN
SXP1KHyoBkxfmXP7cvvcrgEmIcIAdgYk4zKuVy4NmqfWKBN7hHdjyMSC8ruLq6FycQtu7QeQPSEV
Byd4sPTE8ZydqNy+NjFhgEmBEavYeA/w2pImCIPCWQPrV/am762AbjM33FobxjIlBmiuJCwwhqls
FQkLaMK5k1zNulrbAyjpnBl0+AYaKnJ+aMPcm2MR9f+Kx1yY4o40+Oqnqc7goTUK1Rbwdm1lk0r7
lFrSocz+gBoF1mxEX6RIAIhw7gKlTImaLciBuuJnPWwrNSZqLYjwK7H2wga3eaksW3GXI9bagCca
EcaQmmKXtgJttpXgcWGF27eukCIU6vCJGkPbpQMlrWQI4tO6F3xsFhcM7cHS2raRwCKRTKmbWWMA
TSyDOID5D2koenGKrHHRUMuTLNMtPNKq5atiQKpJl4mq3Le9LUi+1j3uY1lcTBwpEgp07vCgXvqv
o/PkoAiixnu1bry5EQ1Tra5KB0AEaT9GqfmO/QDl59gYkJOHThGo7Tdw6W0M+tWWe08Qn1auLgwC
4cAyaiiofXHZ3jIYXan3oErqT9qp3ylbx9ee9B/vzK6BqKi16n0fxngMmQ3G2ggSKxiqrZJfpdSQ
rBKBcFeurvP18ICxqp4SVU1hAqzXHpL946h8niXtmJk5sWnqm3/AeIf3BbQBgRxTDNRaLq/jPIVy
7yg3YKehMordYZGe1FE2DrGjD4IH7+r22aiNWWDjxIAkFyKkOQ2NSYILzjO4/ufPpilIZEQG2L+f
pRbmZORQF4e0uZIYbg9JGCI1lojVmm0Id9mzR+0/q+Dig2JBA6fuQEamb+bjRytOVMsUrYULDHPc
TVXHbj4pqd0UUcESjRm9Q7WuVoL5IltDUo6HJvc9YqNUIXAGRsU5wKtcf8Yw4oP0MJ+S2VMgp1xs
5E+DZ+2hXRqEAfCfBIiTU1EgL8y8UqhqvNbCZeOXrNxnwxd5mh88s9Usd1LGipi+xLpbPJtu/RB/
6veDB+Bk6Sl/VDJGjELVFKKtgAZjM3j/n5cFGOUFd9ZDCyh/tge0aPTZwLroi14v8NIUD/yaW1zB
qg1Tkyu7g0nC+Cn/ARYqt/GYXhO4aYmjbMXSKu+dx4sPzRnmkjia1mlWQ8GdLPtoWwbjVtlg2AV1
f9ESr5yWGQKNhIkGHqC2Jnc21FG3jNApY1IkzXOjEX1sBYiX64wQJiD0CZ5iPCUxKsk5rWKF/WjP
VUzGYPHD5E4q3Gwv+a2vBn1y+n98NbY5/OadG+SCij6buWnJMMhI7HMQwmzG7ejOflr5YlKB6w4G
mkDIdhmRJZNq5dtBYF3v6mayTvome9a25g68hgHk6bbieZKrOMZZ4gKMaVRDIw/WqYjybdlGd1qn
ErV90cDLnyoLBFxUz0o0QRZyfQYurfIyP7EDIkOzh2xp50/+krigJFM6t8CDgh3yriaIdEtMEk/0
7LzKfzjD3HIrHQDCooXhfpJBy5YmMSDf9Wg+jmohPXRx69zVpTQGv5ufMLO6hbcTg6ZcyRrJEeTi
2yWDWbyfwj1gWUGyyQ/Gvt5HQfVZYO3KVzlr3CItJKood8BafKSBEShb+yXbaS57LP3+04yzxSWU
4dQ1dTPDFlNBiOxDHczb5LgEWbiJTgnY0G+vjf30i2PIzCFQgzLJRLTmhcLLLAFRlGWdlgarku5H
2fLDKfZsUwRNuYphnCHuvNfJqDRj55yg3Uqq4aVF1e3frYQLkn2PN7Uc2acEdAamBWWjX0r9aKV/
/TsrnCsYRjOXKbVOJaiipwxoqF7yejV1oQZ02xD7uf/zwwDByhlyBkjBRgA+kkZ5csyeDFnugS37
tpGbXx9GOGdr58YyCwVGqDNB4mjwdOdhsBQ3HFTB17nWYTv//jDFFQ1ph7hoqzA1B8MbeOMxig8o
pb6DRL033lu2m31BqwQcLACsCs6vaCu5XGROF0WaRpjOlc8UmIkq+2RMu9s7uR6B0SZGX0bDRa1x
F6gBgFrVxqBRw7FVQXA16GhmoNxPQqJB3S37FPrCWLF615zZ5M6UhLnXfM7sU3rU97GbBx0Zd0qg
eN2m2ICnx48PzW54oXdQnnVvL3f1NH9Y1jnHqWwtnHsNWzpBoioDzoxOT7ctXGckzGHOTHAOM0VT
rowyM4EdZZRh9Lv52HjDsQqWgyrCKfHmoB6GeS+8PnCdMIFbhztvcZ420pSHp/w4gQcoZ8PL985X
ZD/oh4suFLY7Z2f7yha/e6FRxpUcnmqIbiZjvpnb56mGom4bTCLiLb7NdmWL20ZMvStNVYQned/d
V0+JP/Ve/WvyQgy2T1uwr22Gxbv95bigcmWRO27ykPfWqIYnM9mBraQN72bzi4zk47YV7lBzVjC7
jz0+e5RGQ6J1YYk9jIBtDNHnPTi24GHNHa8rE1x+33Vh5IxGeEp3yDCg16ht4q04E15bCBrHmsaQ
UDKkKi8X4sTDXFezdJIYHNl5G8B7bIpYK0U2OOfGiK6GOpV0KkAoa/W7vEb1XGkEMWHdCKq8jLHG
As3p5UJA303bSY6+UCjYjYE2O+HzlDlSuR+tpRBU6vnhlfdvA3JM24CCDJ4t/PtSGTSp7GLlKbxT
gmLbINVF7uulzyqRyW8TX/zHGhRrMJfHXmJ8uItAcZVViXMy25DQ7HNFRQwK77+XDwko6gGZwzod
aOVdbp6kDrEjYz2Nb29Uv/tmANVl3UOC8s55BpNCMBIMvt4pGwPDU/3rvCkeCihS0i8QhNjIQv63
lU8JhmwAYDEFCxo7/lNGCWSAWwSoWPcT+lRWCVF+c9CRbemFCe7uSofaLCcagg/Uo+AVsKUvt+MD
V/FD6QV0U9AZNhnCENzlXBRqnTGeohTlgISGwZRsy+aUdjOp1fo4p62rirh337/QxRd8NwhNRYDU
0LLkWzpm2Ok1rTqTDG4FwY5Adpt99/rdXhiyAd9PfRh/pS3J39i0SP70zt13iCfBIeQ7S/9d98fP
UC8dqbNA1dZM+BlTiatzkF0574NUGkhltWQ2NODn1CdIj+zoNG6czgmUuCCxBhr0WfadVHXD5mms
j7H2c6ayIKe9vozYHkE9Hqz1JuMX5H6cCshqmRS9SfS7KCdy7Bb3TmCnRK8JFOWpC/C9l2dERNJ5
dSNxZrnD1amDFk4JfGGeM9eWZjKOM7T/nhrEwT/wurMFcl5dKGk7RjoWmMh3fTIAw2KSwglJ2i2e
bqKCOgncfGVpEBkGvTvUmMCfYXCRPSodGgHwZBFHey70yFP0ByUevYWK8EBXOQsgQPj/wSAI3QFU
9bg9tNVcKeQ6stC/ofJzZnUWcJfKpqXpCNQnrGuLLhgu55JM5spoB5rvmEG0Id6LOmdXvNzbtZRN
tkmqLlDn7q2m3dvvfi60HVQMCIJrGQzFfB8URbXIUrQC3yiNSrdMje0whl8qk+47c3ydVHtbmvPm
ts3rVcEmK+XhyY0uDs/Go0HqQ6dTjjMgIfvLaxCuCixcf6oLC/zERFylbVfFWFXYLG+5rW/qSH0w
jGGfq9G+ns1ftxd0dVloBqOqRsR7v4h5mJPVw2nMpjFIWtt3mCcfCXqVHtINEVXxys4BbgnYIMZV
0TvnZwny0hihl1AbRAnlL5We7Qbod95ei8gEly1nJq495MsGQfyCStAALiOF/rxtY22/sAD01XBX
2OiLX0boHBjVvFZzg9jzmAaNrB5nyL2SyRZ2Qa8sYcraRBcK8tJAn+EEXVqKZNOeBvCBQJ5sus+k
JnOziC6bcbRE8Mf3ceSL2w9dSRUuDf5AJr8ms59ydlaTSdOqBv1J1MLNTb3TXW3LuGLxxy+D8rEM
sifnvtrTrX3Unmw8itunJdBc1EYP5at6H3mJBHqf3yycQ7L58ldx0VE2w9xMElkmcmS6VEXAVwQB
/8phDKA3MCah28BfgTyM22InsyGVAI4AIqfGd6X4qxqLb7fd5doCJCAwB24hKYR4gMM9dGiKaGzn
lBJFexuUGoQHosrZVapkgF0FYhoY4EWwxbDE5bdrrLmx9aKCeIdtPs5DF6TRAMyVBqSGzXTDx0PX
qLMgUbn2TXRGodPnQCEaiQAPBAaFelo3djKRsPyVZD+sHvgX9fX21rHPe+mU6LxCtQYqOWB2wg15
uTA8eoaigGg3gfDLVuo7UscVsbrvQyR7ty3x5R94GkQ6kCmDMgviwigiXJqSdQnE9os2oloRPtn7
eZfsx8/9tgZtXUhU0t6lMxFRJa9s4blNvvG1tFZTQYYcNulWmSa3oPeDI6rbqsyD+U3EwxSATN10
MIPMneyojeOoTsuJYGQAuMkf6rcCMyfVXXZn/mV9PWr74bgcl934qn7ONxOZIsEJYzt3bR+dSxVT
Ng4kNC53tok0xuzJ7O+SrXHot9ku3aZ7Uai4PgSogmNYiNWcgHzg6z8leAiUqXBGQusyuaucof+S
94lxR6E5eUj6PvNRlneebL0VDZnwJGjvvoNXHzJj08EMNq/1oksLpB4luOmyGXwD2n8g6xo7Fyy2
yVfGoPc+muEPR2nfP8nb9A50E5gAEHkwS+D4fYZoAua+8H6HhAZ3WGK1GiCQZY7EvKMBGysaieW2
PoWqdAEWH2HxksWtW/a471pMWlZkJuwZBJrcOC/RpkD6X29ELQ6+9Py+vxg3gDgRun/6Vd6gRbgF
8gH723v2pgI8FtLSxWsXyA6BzJmxsfZ2MB3qH4WoSroWf84Nc0sc5o7OYQPDdgtlHUyyx7ZFlvIF
3Zjfj6aMSdJATokgfsX8Fhmdgd2MJsJYub5GYVvfV5oTuaHtxDtBqFsLCCgJ4KpHXsGoQy4PZLdo
nTIU+UTmog0fZscoJoK3jf62qJAkVBpr3M0KVKZMUHB4+RK1d2y+yqV2Uol+yvXdCBVhGfKzjF4a
A6Zc1NWsuKLNhEvExrjUj9kzgmET7S0/XfBZo8d0G++rrWD5Aps8/3OpZ4WiK7DJxCUc4OBRmg5B
FwqlPjWA8HUAvKYgK12LTSYQ13jevTexubeXVJWh3oYxlpnQAwTlvSYLn9VFAie9kz/p5eA1tSbi
Zlxd55lR9u9nGV1vGnER91inVY1BRxUXMr4Cr10L7efr4q6Wfm5Vu2mwLj00ZPDtN7tIrSJXmqV9
KoMtxaqjz1Ch0oBpFgUFFs346HNumssMnTbPhjKCaU1WSW78HEOdtNkzxIoI9Do9gc+sxVakOQaQ
xRC+Bsjici+7ppeURMOZYL0M6hV+6kku6305m9yXdqZgVnItMTg3x326ZSjirjPx6bSpCfTCcjvp
qz3+plDRe1g9t8J9vbKQna5Osag5yg7ZSH/GtiSqi15XjJBXnRvhvhMYx+nYGzAyBuUuedb9yFdC
1/BlMH+5aGGg6rsVCUOse/7H1+JuwsaRxoGCOofQ/GumPSfd53/pDty9oCVLkWktDPTB5GsBkNCH
5M7yddLsCujhSKJiuWhBXJhsnAH1Jwv+0Hr20+xpXuT3h/rQeBUuXBAcbxURnEhg0eIeLWFlO3PK
pAYNAgllCFWCld8AlwzJieJ2L+pB8v4kG8bpYhNxILBB8fryjIFLIYUeORbZG2ARX17UNtmMhSj6
r13pJoj4Mf+JKTK8di+tpKNkFbS0RtIGxif7CYgiF7L1geWbmENuQVarB2Cp9eYvf+IyZ3a5CKJk
S1VJ0Ar5bwRh/Unbg1XCIkgUiFxmNYKcmeMiSE11uQ8LmNPlTZZGIAP7LMs/BGtadZIzI1wAUZcK
L5gaRsrjPLigNob2eGkh6wTAGae7wSivkNf4/TF7FfjPjHIBZZirBYJaMAo5JU8JdFdtiAOYJsoU
1cbetb61kZ0Nk47I7yZRQrj6TDx3Hy60WHrmQFER1iew+92HmL147zSDdyZv3GZnwnkcT1QPFFrl
jsYUNsBLsY1enph68rSRQWjuMQGu+Ze2hywWJIR+UybjP7cD0zvE9DwTOOdiTjbKw1QXyEizOJdc
ZEw+rUIfPEhf4wXCoHUO7pbb/rTus/9Y5GHkdQshG2eQRqJIprIba906QNcCyYVely+3Ta177ocp
LgVuJ2kJ7Zal2/qhyio3NBX3DyxgJgM9R4DI8ca8jDPRFE4zTcIRajp64ldd3/pRlyr/R9p1LcmN
Y8svYgS9eaUt195I6heG1BrRe8+vv4menW0WClsY6UbsvKwiOuuABwfAMZnedRTmBWyDQn2kFlkT
NeuBkk944QlB3Me2rr+3KMhlRoxr192c88ZVmZ/pE5M+Gkr0mYZIFY52ZaZOq0OrMvySF7xJIOYX
0sHIgbZ/5FrprEWq1ZnYICdDBIx8acDjea5fri8eD4KKJPrajnW3AiKbjds5NQ8oqXMqIOzrz8YM
Kl40YpTH3QCM/NT60a1+ILVE/SdaBHBXEE//oqmZbRXKs1g1MJip5PNtrv1j0uRlBmFYdJK2e/Fl
3VVOEkQn3e727UPmWu7AS/D8DyM/IamFxBBrPbfZB6TiKy4ITXwSm3ovfUxtSD15y+P1L8cOiEjW
/mMktayiTNrBqo9llb7KuJMUjoUpOB1jd5C1wJgIBkSCOjA5242LS+3qJdaMtisIbmLLoDIsfWTM
LW8AjX+3VzB9RxaY99RhbDhTRWYSbznSQ65Qm7yeYqtNOmmxRSs9DPlyqHN1ZyrC1+uLynAcMNBh
5gHBnlQCKMdJ12SdE7NGudsoJNlTrXqtoSoWLdbvsWKQkwWaGZDGwwQjUtZ0/WQt9GI25AwDz0Xf
1/fhmnZiIPRzpd0sQpRG71JSJDonHjMWEZkOjEvKEur7qEaeb4si6uY8ivvFrpvOXTvogogqskeN
f30RmTBoaAYfGGZ0ke0/hwmzFbJ3KNvZudKVTp7Og68uoDwzLPk36UI/llFC0RMtNLg1A+4cimjo
GsiMwS3iJvPaSsh2Q1KNXreia73Q0tbP0rTktFQx7SNeCBV2JOXpJom+7FLcKzGsro/mMVT7GzX6
0YLo4foqXjbzwUU+nP0/MNQtXWvV2LKyEsotYyHZU68ewFN6v6rQkRH0IBGsQ982X2K5MGxthOaf
aiaOiv8ruP47eNZSl/ZaFQVTJEusz+mhzUpHmgXbbDhdFayNRyY3kEEGD4B44ZpoW5Q6DRvPGAJR
SL2w/IOXPgaHTA0ESKgn4n117ipgZcjydQZCjUtBitubsfDGQ1lLhXFD8DuhGE+ajs4hIH0o1amM
L6YXid1bu1TvHGP89vvfYwtCuYWczXkvCfC+RB4gXvTQqw+a+uU6BjmsqPcF3JqMPOkW5tloWj9R
bobSqMEvM+Xg381bqCliJn9s7OaPggVq79jESNgDkKzp5qguJRm6OxPcq5Rf0wkNBcaPGJMY1+1h
edcWhDqc53pou3IGiNo9Tki3TKrkXkdgfXocSygCQpsIpTNqlwim3mi9CgTwYbo9GL60tNhLC+cq
xbTDUhUyP6WijEQ5mJSr3SgSLvB8LY9hOwdJ+9sNkIg6kLAxURDGPsGw0fn36NeoTcXWnG2E3Dth
6UW7X0hkNXnVxssVAy8fQAxN0UCFRgPlfdbHI1kxvW+fhDJ8SOLyNqqrp9/9MIBB/g3CG7AKLReU
PRlUDiUT2yUXi5dpQtrZ1H1ryX87W3kOQy3bqIRajqYInOcoWPTLWtqDOTzMQ83BIT/3fGcSHDIB
iVFI+ADlZ7HYjLpYAyfV2kcpWb5Xs/4sWtGx1EP05UntzlBbznl36XXnmOTfN1t0ieIRNG74UnEm
SXYehpqtKcn+D76TDr8mjA6EBuYcZNX7ZchzXBrqHA3lU9LfttL8qCsNz8GZ1mDKGD04EGRR6JOm
XJUKWWwE6aSFSEFqIVujeddtYUJYYMUgg44km3duS51gjw4r6jehoY93vWmEJ7SexZxr1mX7MFLx
4KMjDHiqeRlz1i7rR2FWJrxywAal+QnUCaCE+z6cFEzhClwGPIZZwEP0wdURfSL05bgAR0rfRzIS
BnNpZ1rlo8jsXF85RpmT2PSJQUVqM4o6q6yBoaAw1Z8kF1M2iRe6GJLz5txWnPm2dSKfJx56eeAR
WHQg4gxCRYUW2ByNvhpzVZ3scr3PEV/TZfDF+rlYLM5eYkQ9CMeD+xH9NujCpu+OhhJjBG/FN4sX
TOE1T1GNQkBqcJaR+aU2KNQdIa+NUplwrNphVe+N4agkv8kyg9XC/1T8flxO0W9ATwqlUjEkpR7N
NnKBriZgVEeS/QgpCo4/kBONindnOMTSTewBRyF0oCJoqi6NVaKxQYzWJnTkuFDH+yYUKuHUhbPg
KEWd2U3cGXFQV7Uy2MuiWfHOmvSVW/NnLu7GdPKJNz8pNxajbBSYDmlRX/Qgp/OQBUTiDSNnR/lo
7XmDsTxAak/UEq6VrQzAMLrBpneinCfcwkOgHoZtgpmBkpik404piejj41FJMDcY2gSJHDqJu/Si
dV0dQQZgxvkIDQdM8Vd/NU1jzxJnf7EDyAaIWizUkmNRGgAEJxhdCC04zUuFZmnMZTen/nuKcaH2
Jg+4FXWyRJeO+mkgtYRzLYBIlxjYebMr2LWvm16MhvVAdwd39Zb9fGOChhi8WfxyANnOF9gGuklx
/8TTg57s6BJVV5YFzVmTM7rzPkNlFpPv0BhDI/rDsLu+JcnhdQGGBjE0+wASTUbn7i+DbCzE64cU
MwndfBaQIXR+1yMjoYYI84lDN4aNS1fUbQccMh1tfU2/td8ST3AGf/SEQIT0Cj+zxVzHDSR1vS7D
eQ7RxUggxw+ai/6HgRMVHREYkpa+XV9H5klggj4RQ1No/LjoQJkFLZRTAma+a+t73/6UuW1nH3/k
8mN9glAHgaiGVQFGYdQPgmS33MRuBg7xeFc+lA43LjJD9cYg6gY3q9E8jVVIVg88lD+VHVEiyB/b
B/7kJtM5MC4HyQgZpw9mHc+dsCzHMZ0qkKKaN/kz6G9W2UY/gm85PcbP9pIn2pgp4hyqjMQnWh82
oNQW781SNJDi/bsBQkMZ+he4hUoXuWzXvNPbB/Cyu+kLjwWKkQcisNhsqGOQpntqwxVjI5V1axBY
0ZGd2Fmxsr1tBLIr7rT9da9kxs8NGl3ZUPM+L9QOaOGNGaQgAvkme8quCsJnHQP8kmeiWQGK0z63
qsg6IbbA1OaL8hozNQ2AlTszUHwwkqRujHsfBGow8+PJ5IsG0xdeOpsVtz/muJBrIzUq6qOCYmtc
pkTAJRodiUX+A735jiJluNseRP2Bs7hkC9DbcQtGPUarFgoa6JLE7W+v5U6L8Bm60i3mGjAS1zvi
8ffbCUizDobU/mMc5TpyYyKLKJEtaeyrIXerbhdK+R/ti0+UC5cRhEUNQ6DM45OOwb/MC/dKYa+P
zTsaCgy0RrpoKXN/kwf34wq6MY4eDBAFMVqQCYOn4u4XFbK99sfY8LUSQ0u6LQ68XjJmMN0CUsFU
KwyhCEfY2Wl2vS+8KpAe41cQArmxF3ocV7nsLD37dDQhVi03eTtMiNzpftznT2Q0dPF1v37hLSM7
vmw+H3XFTqQqq5sFZi2qX+9rv3KgWLzsZqdCNSfxS56QB+uyuV1G6ioYTUY45CnwBKP2NCFy0PXJ
Wz1GmmTr+AZ1PsziP6vXu+7spt9wODylULfClCCmOyR7BkmPgoaBqHNi65UXy1hH+9ZCKqaoaz2A
nRvfTpmEd6VNHusyfmjWgleF5nokFU+0xVCnOcMWAF23b/gQLj3Ft2Qqnn/6McPzxkuoUCIWUC3W
c3w1hJFOiQKhfM1C/RjWK+cGz3YPMCeTFkMNN9fzo30AzdwsJXjxFeXPKH0tuG1d7K8DSSsQRBlE
8u0cQGoXeZRIuBr9MMiO7Z10HHcRBuNFX3b1o7ybvlicZywPknLHUFDVYk7xODDgfiOyw90KorSU
V39gL92nZZTfSeaIceQYMOq8+GWuexpUZTlxiX1efmJQLhd1GMetDbhcrTj6obMxta47wmP0l3qP
nNryNbRFOz4oqbvi+A7+n+CUEy6ZPOSTBXDpDhnqMvKSW9J8FL0Z2NhgmfnaVXaJGoJPbijcQMne
Av81nR5iaoReq5YEyzv6KxqvQCiZvGAjZJjZHz0RD5LI1/bLkYvLepagKfAfh6XJ7xJBFXqLLHnn
LaD1SF09tcX96Kk+RB6/VJz9x0wrbuGoY67U0yKMwdL60aUnfq9GTO6bLgrGXqXYIujtuUQs7Evn
xkJqz4M+QqxXGRaab0luJ7ekHxGNbM+W8958XXzRB6vEE/eqy3qwbA0l22mTyKkHIxrjFajkiC39
vx/N5JCt7ngXMbaFsogSNelGR5rxHEvXET8V8nZovHzfom/osYMyIfqn7eVdfI9vZTfzRe75wLxE
bFCp/RIhzKA1HQdRvCdPBzzJoPr8ITe55+xMZoT7RKIHCsTZEmqD2IcxGHTndZBRs/M701XR25na
L0Vsl9ybCzPcbTCpF8OkpllcJMDUF8FuQstRhm/XzeIhUFtBGAiVNlk/tXrKim9jxbsLsR+yGxso
z1/HJirKAja0hEM7wSuWsB5BfOuE+TAc5LnDfU+Sj37xCNlAUm4Prk8LzegwivTxW+JtKbvKibBn
156YnsLshLKimztyML2G/b/gIWGG0Q0+df6KwijFXQ/8pEb7pFIW74URfqtl8S1aDc7By11f6uTt
DT1SJeKX4kF2dAccwLd66Xf+7JHXegzVBMHOv173GnYE3VhIncNtIq9zngJU6A5hgFQgxHIf9RMY
SKZT/9bECKHc5ARvVakAk9czerJUYM6W3aJuEr8nXoyECMQgO48E0OXY/eh2vMlKnjORf9/E0Fkw
BSsfATv65Dk77iZfCP5FNpB5Bn4uKX32lkiCW4UAHDDryjaa/1HrKjC3GTnzDT8Z8dF1cLlHVEgC
i5AE1izqC8pzXk4VCS0dRhu6h3lHjl6xs5Vd+JFC61+VXxpGNyx8SDkYwHc/7NubfyGVxrb784dQ
nxUtfrXZlR/rq/ixM7xEXuGoT7Jf+eg44j1c2PHuE436mpMsDpJE0mpa/NiAzi4ae16y4DrEBeXV
LHS9KJANSdK65TfjmPuRR7KSmumILilbgvGesx+vLyJKsudOmq3/fM3JgZ4tMmi5XwSolEOGOLvj
XlKZ1wr5n0VELxOF1o7zZBHfgeDmrn2CXIAzH4Z9erD2vO/FPnUNA61vaE/HOOM5VFrJxZwsuMG0
zeyKmT/phx4CmdeXjwViGkRFEdOnoHeiQOTaMKqkzmdbisDvjGdfrLpJ2bjXUVh+gf4voiGHAiw4
m85NMY2mH9GrN9u9dELMdiudV1tm2bFB0KlxHllfIMg3ZbM990NQQxQ6QeI4WXhN28yr3haH8rYo
nSFovACHVIIkaNPFpi0LUN/z82OxJwNfOPvG1A1Xe+TeJxjOB10o6OhgpBSNNR9H0yYet1bSqlMl
/j1oPj5FqJhke9UPv/yLJDyJPVSQBBZhbIeGF+kYOv9ka5kajWIsZD5qAF1k7KjxIXkAE5KE19gP
KSDcxKZhC72byV76wBsoZSWuzvCJS21s1aDG0NTDSjZaskvIM0V38QCUQMgxCVD4tp6vuyjjiEVP
MMh6wXKHOV2aYiI3IrS/meD2rEz1p2aipVt4BOX0z3TiVjEZvgooNCGjfRa8HBplWqVJqYYuGfjJ
aLmtaDzKkWE48STflbKys0rzWxLFb4MU7vU0fc6z/GuXYRwzHoLYyPeSWPGoJRnbUyYPF3gUhpQh
PHa+1gNmIbJ5gO3QubDjEBrJS8idpSIOQzsU5oPRFwE6IyhJUlbPcSMKQ4IP+vHQPUmocxginkgo
rXvyUQwd3pAk63qINgl8UUglg8SDziFDisJSRrMjLoxnyynEwBbmt7SH5Hl9lUHSGfkmbxqU+WlB
rA8uGyCL9EuwD5uumFdA5rmDaostVncZv/DH/F4bFCqcpukQJ6AwJJf8ct/u+/sE94baK8D4LHn6
jp+NZ5qFTnbCrYVdSRcBpCrKpFxv8YTHW69PtS9ZW7laqfxBCggkKMgOAgu9wvRIVhgZjVX0I74Y
JD5xKYOSO0SpEOVAFbu4E5RNvdVLvekHLw3DXNFPYHoyC+VoUBHNAK5js3VDFeNnvRbyiinMZdyg
UIfHEi9WVo1AiYXlPhdzH5rXpd0nMudQZzCi6Nt1pDf0PNamtPQDcZD2JJxk8B2RiW7jNmtseCU4
X9Bs1TqgZTyAJHon7XnaicxourGUOj10s85AnwhLm/A+a0J7mUxbNcHSwe/YYcaVDRQVV8Q1Aqtc
A6jOk3CJ7gKcFPe6OzvGofBj1eY+xhgXzrPFJV95czKZXTPIkCMlrxXc2iU79s2fNdwTrxUMakLC
3r5+Ml0SJqKlfbMrZOqZm2EIo1hrWDh+nTzRGwgsWKuygExm6s+TrxwWV7Y72eMX/nkbg3or6dAZ
i5cJxqbCmy7Idthzel7ZUXrz/ahHUKw0GOMl1v1dAe+c/AklKlv0bX0HqhXOaA7bHvBwEKV3nPXU
UTcrEshBxgmOaZi1XU/CS2J1T5wPxnZJ0GGBP0rCNAK1z40pFPWUuGS8J2z8ILt2MI6ggmo7hsqH
ARHqZw4i+QwXhysOnX8QKbPEyVjrEHZhE4RBcYiO09ug2vWuCEZH9Itvy2l+rdxlt3D7VNm74ROZ
2umdmkzCXP0HGdryh1wCq9rgSh4s7bltqh+twtcspba7MjRhNpEYut6BBMiB5ljijTtBtKXjvCNc
RM2ptjUHc2RH5a/2RnNA28FPyPC+MBUDVHOMw2LFr2jdUraHW6SenBVVJuiqo4mVn7Ngnxyfq0yF
gDZfBbVagBfNhpP1P80+CaSYM4DwQaZ/sbZoNgbrHmEOoKk6xWFOqlhQ0AMMcjUkemPwf9vDA1qP
vcY1HpSD5PUPSoTyC69Rg3lebJCpMJPURRkLpHN2SJtnyah2i4nh81Vb3GUxHq9vFmYIwJtXRZcz
aNA+Ds9N/G5HodA70uncjeBt0SW7lGrnOgQ7qGGgUUNJAFyD9AFcr6lQGSJeauSMwHN63fVfyK4Q
XeUvNbZrB02KvNIOyy5IGaGtjrANYWzu/FzSlw49mCZebOQgLND+jjwIuV53mJTdo2fKXb7wrk0f
RJ20x2wxqZuoOpva3GrAVIN+Xxwq3NQIB3lxx30Pcqyjb2hS0alGlX48H94IQ02O/qHIDk/QpQS/
RP4X75hn3qE2ptFukimpkoQKAEdfegcNylEM5EOyI31L0QkkR+5yl6lui35FNCsWdvrGrWWzggxe
LqDxgAIm2RznHzQVpnQUp48PSnINhP6hwAMmt7XDGCRPvKOR+eRGF5oJvkiIwmHm8hxvsipUKwSc
jVlu188kuZG8zRHaKQgDw1g5PNJj5ieFuidhdfwgjzzHU2NVHdcc9jWl3O3VUWl9Y5pzzvAhcy9C
2xqPW8yegD6O8lFTGPq27MG6MK1a5wttNt7U6Mz3Uowkn5YhkfZQ9evsqk4sVxbn3pmsArxV4Zi9
Fo3VB0PVlo6ld6XPCRKsoL75YXTOKs311Qoj/DDSkVo9gme6ciA6E3m4/+A+2WEuVED3EW/TspYd
73wLbMkgJlPpOTPUEpSuWmNc6dDdvor+Yqzedct4CNRtRMsGIYsqIKhCjX3SG93NmJQRJ46zWjbl
rSHU1aOMY0uQYsDoN81rtJtuBt1Jn+YCRPQTuY3/Zfy1/DB+/oFtEFAh9DpgYqRrFaKwCnk/RCAd
K4X9FFa/ps746zoEq8REVFsJmSW6YJH+Pd8YSi/GS9QVOO2/C+9RBDrAyGuPo1Pa1b4b/wULLdMT
N4DU9ULNo6pURwAKeERI1ltc9btu5ZTrmCAwhhBegMya7vnOhzQzmzjFdu/8TtFA+fuMw9O+vnZs
ECSakc5SMaRL+YTetU0p1vAJre3Bcl/tlMiMHblHcus6ENPHsYP+ASL/vrlF6MYqS7UCIFOqvHQq
7vU6eroOwfaDDQblB0NY1ooOlQCc6JDvQ1nMeDTBc7H4wz4+aPuWJxfMuoWBNfG/NlFukMZLbbUW
wetzW+7nfTMfcrxn1c7iXDVZSCqmpKCPYZLZYOoz9ehrKzCHipumAEVQsD2A+tfHACIEpCLOh2JB
4U4EyQOMhZMB9PMPJStDN2sCznE9+yUqB63SnUjSvcSKPM7nYj3CcJApmA7H9sUg3TkSGCarqM00
PAq+Fq85WH4Su0MPFSRtdHd6b1qXMHe8Wq8ZMo+82x/LHSFkiQkRjA5Dn4M6u/WpLnNckdCVWI8n
CJWeNEHYc+xjlR+2GNRK5mE7ZHMGjBZtlyqa4wkjqhaYfvzAO6NY23gLRS1loaqzXJEZtxoq2QoK
3d1rsr5z7GF+r88106j7VWlqej03AJkc+TCaOym06x45YuiaoPycfl/cdKd3QX/b3/DmbFjNnZiL
/u/3olMEUaQXfU7WUkF5ZfEgUXVQ7zWweoGHOeDYSb4LfUnfYsnnfrlKQgdGdDx41IdMt6Wv+kFA
kb3BdI/u9gfhIX/MnvPH3CsDXhqQ8xk1apubSyOOoQQrLcLXFLtLdjcnnHcPD4MKxIkUi4tgwroJ
Gir63O1SoX7UhYq3u8kqXVtF8ju2AV9X1kGaYUt5wsYmZDwJCttCi2RD5kau5l7/apwNTb/Fx1Yb
lyEFXLQUYARHMbPnLBwPgQ4ZTSYbCUZJoRcE1uxkcSq0rl03ghV7MUkGah/E3ctZaTxGyyXuEOb1
DhrDOJEniM0o0d2Y/bgOxLIFoc/Aqx7R74JBKO3WJkkNPF3KEWIxxdCl0OvhDd6yir8ovUpQ4wAB
t6jQvD5VloAv2cJVQg3aveVrx6GxTbcGA3WJMYg5WI4Z6aD8o6foFpcKvG1Rq5kofOAWtwqm/2Ai
hArGnQH5W0IFBW4FJPOnXeYO9/rxz+o/2x9AhWN9jgtLHPEDlGp8gBKJLUyyU+k87h3mV8Tqgt8b
ZUikZ8+3WAw/WqsCMG0tPoeK9hzlPW8bk79Bb2PQMaMCSYauwLNwjjEORS0VM8IFHrnZd6KKrO+T
fbzgmav66nHaFZxtxnx/bhGpW5Ws53MlFUDU7pCbfRwe0TTgWt7ktzqEFwmzIe/0ZL7kt5DU1m5M
aAooJSARq6C2CFF3P0P+eXK7+38hXcz+bJ9LSrnn0ra9AvF6vB524UP8rcaoAjEw/kGmpiFEFh+K
L9e3O4MjE6Qim69IOeQ4j4M8ECYBYUeywNlxLO1idtK7srRDN0FOSHut8XDqHWzHG26Z9+Ot8r+9
SKa1/VSpqEd1Av7o58/JU+jUbnSrHubTfCJpt9ojEq97kOC9d+68Aw+qU2GTEuXtyId/p6jUqI+c
NWEdUJ9rgtTVuWcLibGKaoPfRAoppEtX622icGJhlrAquZJVZKNcWwLyczbnoYa+oWglG2lK9us8
BPmk2EqWuNetIp56DYUKCYNshblAeiWsvsmCYgS1U1rFBx10+W4xKG6myj+vIzJzmtt1JO6+MQwk
Ev1UjICEICWUJDDkfar244PAnXHjRAbwPp0jLWHZTaUIJDkIb0JkUIfHLog8w8v2/fcCNybumAPv
o1GxyJzEMFRJLAIduy8K8W0hm3s1yjhVNh4MFX/iNYcoFok/gvprlTO7TmOn0d84H+p6KEdfwvny
lYgBmCvAdiIdJdNbT7Y+ZIhd2TeP7WzzldOZD/Kta1BhJxv6rIE8Bvpwv8oHokDRHtdAB6u+6qce
cnXBdQuZ1ydyRpmYIgfHEeX8VV6LZU3Ow1h9rCvT1sRvhui3C6/Pl31ebIAol5fywlKqCkDSnfLe
7tFo5EP8OEe5svT4CUimd2zQKLc3GrnT2hlouLjb83Svd42rj7+urx0PhPL0Ql2sCHKVGCC1PFUS
7VpV7QiueB2FLMxFeNqYQjl6U+KYkiHLglzqi2TtspGn3sSOERsEysmzuIpTi3wa9Ea73S1p4yhu
UNjdT3v1S4KHB++2yXM6ysdRZKnaNQIgdMTtQi7tLkxdiEbtEoGXb2IG90/b6IzgWJSyES6okq2i
HLTVQ68YdqK1dgnJ5njhPUb+h5ej6U5VMGqP5BMVL+pUmAcF9YbWn33FzzyhsKOb1rOCyp9+8CaQ
2K7xiUa5hqWpfdqqePuUTaHafVmtT3G+xK/XHZCZBEfW579GUf4hi+BpEmUYBcaOUx/aBtR5pN0M
RhTzzvo13jZ3EOThxCWWaSYh8zLRIWpBU+p8IYViwptbqie7ALM0NBbsnqutzYrtJno0NJSHwLtC
E3mtWWFmldbC7VHtg9r1nSigRdkuvtYtyBFKSFKYEyc/zcrJGJAJRGutDs6tCx2nYRKKFe9Lovcz
urIj2d0L6SOHAMELr97N8EUoECM/jeZaELaKOnV7EuJM7ipIwOKzhQ+GTyRhqhOpWpAmed6Wvvxe
AEOnKUTD0VZ3QYNQCvOo9DLA0rW8Bde6n6jZ+3U/vAy3BAK5T8NEywuYb89dwgTLkAGGx9Guk+9D
dl+qla0IvFQu8eXzaAsQA0kzlESBQg/3zmW5zPqKD6Sg63qylKA2mqAvXnXlbm5PS7i/bhP7I23w
qICRTPOwzB1hpT/oh9oP9xEGM0kHMq7xLo8Iimyaa8ZR8aLppgaqSABLMVmg7Aj1DgituYKDzA+1
sYmKF9Vca+DLBEwriq9Fbjjy2P/qoNZ1fe2YLgedMmxhECGDEO3cH8YhFTI0l2MvCcVtWMSQz9XM
lz/BQAkTMk/gR/rYz5uLumxCxTsRUYpTzJtqfMtN87dPd+JvnwC0Uwv6UMkGAIY1dPWisvv123UT
Lg9bIID7GjDouMF6nS/T3AgQNgyBEKuCIyzvVoUG+/QrUTm+DnTxPdBNi6qAjnozuqFFupthFUKc
6omWOqmgg0WjcZbY8q5DXHgWBUHZklh9n88Eou0PENWy12SvoqR4HeRiwQgIgqYKjrYPWb3zBQvn
Vpyn1cLrOs1cRU5BfvIAwVg8cHk3L6Y5FtYKfUIgF6Uv33odmnIfSUCaBPD9Jq6Ikk6G+bQ/MGgD
Qz7cxomVasE82goYS5scFZyLc49jTv0prdOffJ8NEjF4g5S1g2lmNZCSOHZ6fV/LmqPNvKklpqNt
UKiYaa6FOFkqUIpEeqiS9mVUeV+GB0FFyrFvTEWyxNTp5eGgTcppLjX/+ldhQag4x5BFAaPjRRk5
EYShSQ1iBbJIcvrWa5y218v2IjjyFoH67pIiZrNUKakjBh34kTUvjl3xF6bX3CKI0Lb9K7m3fqW3
ZLwsuRdBXZG4vOoMay+BzFgm3HKYjqDjZ2T0aZRUMDKvQPdQftHQHS4hUW9avOmsj363s8MN1mLD
ogQAPi/Vop/qaaiYahImqQMN0O/pab5f79RAdBS/AKFQdGh3/QG6OkPuhE8qCNlMdHXe8cy9vN9R
P4K6tk6g91rjOE2d5ZDegwonsBz9DgJTUHDQH6/7z2Wp4BzrI8m02WxxOK5JJsDg8iTsNLfzpu/V
wYBZmGSYTsLb6vVOyRWSZMUszE4ouOeBuRO3sfMtHpdxlRRrnzpR+x42LyXUoQv4Fcc2EsgvPuYG
hXLdRUi0DOpLqQOijsDwq5so6CFKRIbf+HdXhpPK0IsExbOEViWLLmzLtR4rUgVh6GTOPMwuoPdN
nJ2h3nGM4uFQF5apNgVQWbeZswS9CwFMp3rD6bLGSGETw8iEHQZMj1wqqIuHDmZIt/ZRTomBqUWr
UhB/FiC687NjcwNJKzv9Tt4CPWb1ubUBRmjbAtJV78iKdLOXYCgATSkg7elZYLzNv6AoAtGW+hEd
b5zFZbglSt2EB1zEKCFaf87dEtoedVgOMwaBRdnt2r/QzImhVotzxWGjEJJpsp5QAz5HkTOjqpBO
yBxJx7ysdqv22HfiwjmvLx/c5IPhAoK+LDR6IIRTMHOoCNMKY6pfGIwsyBBoIDijM5ugr0S37f5D
i/Z3X9wAhVkytjQGCqBMcQ7apl031nqBoTJBfxGL+KaTF1425vK5Q0BIXzS0dcFbqZAtsolZHa5T
6OaVM8d6mjzVW3cq1Gb+dv/S4fkh6wBEXyvYzpHZBCEU7RQ9pOtFqdczR0RXbXFL2k0h+mcbD8Yx
OqjPsyME6w3UZvbVzrjnd9Sz9rsK1p0PzV0M6lFBbBVTRRowrO6M7XBIlKCUv9fheBjm1+uBhXwZ
KliSRjQNyyoRcm3K96GumxlqDpyyQwVBbfw6v2kS0VnE3FPRXXsdjbW5tY/hYAVS7yCRP/+EUI8Q
hXCA7CpuXm9Rb3xvR5GzzZgbYItB+SK01Opc0MPUmb+mz6KXHeP+g7WS1BfF0S7e55fE5SZMyDrR
67hFpeKzaabJvPSwLN3Hz8luPSLVgOo3CZOVz2dEuxy6wmaA6C9mBHD9R4sytZILROHwEMnJNrck
t99PN5UDcobnFloZXjWBsW/0wq/gGIjtBB/37beboyl8apUxhCsp9QJ8q9kV5n3Z/rzuKawbypmB
1IIWQ5uuswIANfTUGOKGytHcG2+hQCgNnKWCeDKGeMqHyFd5U7KXdRRiHOSekMSRwMtJdz/p2qy0
UxRjWOBOPWDOxOlehEfVhiZFsL5MXJIt5q7AK9tErhmzpTTcaq5hq2Yp2etlEBoLWHl5yWUmhAUB
Xfz3MUl9vvGKopiKtEPVtzXeZfO1wvv3+vfiAVDHDl5uWtJNABCXypPkzjN5Lze2R2xsoEJVqk9t
OSaAKE/tXnJRLCGczKRsYisH4WAekUl2Wp/bIEEO5outvcElpm/OnUgStKQMdbxDksdol/tj5hh3
JYgc1erOwFs1Fzgx+XLQifgfIWcmY/iE9uIcUQGX8TIoyCKoNWiScAVCAMsOGvhfEqcHOSYEF15V
yCD4Jid4kj9Mm4qXATKlH4c5TW2s4+KA8VHICi4H0noCasK9EKAlg9NzwnIWXYXqDiRrZB3NSuf2
Cd2sFrpeZRCqvlWEuyRVOd7I2sGKhrSeYqG/67IVSm4LNcE7BC1weNAtGE8BV2DyV/M+uGkPjXHB
5fZcMGw6Q6TiVQt6VimPQRwyKd9q4bTwRA94f5/yibStqw7qLJDZSvbSIDhiyiPiZ50pSL8Tjgms
2WVRIwbJgrLGa+KYLwMGeQkRXpjaI/g0rNARMbZ4O+K5oTioJauu1rsVrxDAcvy/9e8g7oAbiU5t
taVr5SHqxcQpc+fj7RagmC0/23KJA42I2sp2dZe4dcqtQVwObmLGF8wvCm6WIBDATfPcJ+MaMlOV
aGB98eZoDoSQb4bCQueUT4Jjnoqb9mi85Gi6LdxCcOIbqDgWT8r99ShKnITafyj84QZtqehIxH3s
/Edk8yTnSyEkjiCWezH+lac7ZbyF6KEndQnkLr5dh2PdlUihkUh6YS+KIuVUSjRGSTrD6PDGIowQ
GOUANwxGx+qjbNmEzHVW/wXnIsuXN7B09iGP1bpLFkjGDcmMVo+bTuPUyngA1Dq2WRJHiQiASHoW
+icN0j7XV45cry4/1H8Xjn5ltV0+SlYGgCyW7TJdnFn8lsbPasKZDmM8Grcf6CPObc+eum7jXAFO
k2QuMuR20kFAFIyj182ReQtGbbyyXTOp74BjSLb4WBSYrtV28XN7D0qSfXlHlCSUQHmdZDv/Yd1M
rgbqM+mGLyfBs5c6GYYxR55eJuvavkvQFwvRsVDEvEjHs5a6PMtkdiodgaKugj1E4Ljgke6yMopn
H466H+PqbqoL+XDKnXXq/QF0TDrIph0LpM9+uRM0u3iegzK3y9sCg+/dTn1IX3hXJvZqkmFbFVRy
0E06Dye5JdWdmeJMqiO3xfgAHNbWIs6sDHsxP0GowFlmsyloKw6mfn3NhBt94t2GyK+83GufAJRv
6kspSUkOK/QHy1Ydo7fRvolU0OytN+UDjy2VZw7lgdWcaUVP1kyovlV4narQWbi+2XhfhfK+Xlkz
tP5iwXKhda3+VBvoz/ntsQNynBnK38VoIiB+/umNZRRWtVURYsGFhSC+mL+MhVdSYyQPzkCo48O0
IBk7gXHM0QXTqdNnrf4ZLj8LUJuLf5L92WLR06hjo5mTbABLDaJdfbcekRV8qfHA1v3lqC/u9W/E
Doif66dTJ0hk6vnYoigAhsV6Lx6KR9UjZIGCp3lT0IAxI3Fa1NqLe4h/xDbSJhAG44dDzgLTbRix
kXWmksBVKqOy8/huDAeUx753iekk2so5BJievzGZ2siRgMLb/5F2XUty68jyixhBb17p2ow3Go30
whiZoSfoQfLrb2LO3lU3yNs4oxu7LxvamGqAhUKhKiszd5jLyDcReVPMp8t7yrxhdY5P/j53jmfI
MBkyCDmQV8V7VtU1wNLWCpsMm0mkDapACBQyPcyPd+TJnVmh/pMO/YenaOEN4u0rA1LtpiNLIKtj
emc+MroBUan8Y8R/vb4/drmQ3ztKadQRIkcX9NeaX92113IgfyE7lHwfssfoTgYLDrR87oenf1GA
2sxITlbNHfipn/se8CCE4Z8MDjLspNvqyvg+f2s/GFjrXUkEZ2TbOf+slzv9RdrWZccs2rJ0BW7y
61ju9zrRDnpDLBelCMGrcfvD4lWM2eYPfBx3Jk09k+N2QHY8eENg78o3+8jyVVbdxugiWCw80ISj
2CZ6FW9uLepAUPxxmPogZzcp2zluEtzlUjd7JXDkJM/dzBwCpRLhIDbX6ADjBT4AdlR4MqUZUrFa
VcNW/0qPM3Dy8nEOTE+7koL5HurZ00vsjTegHxMc/q01ntrlnNdsxqrrYth1Yimo2zaomq+mM7uE
Kn9x/Z1a4hx1VhqrJAMs1b3jkybMotFLkq+XY81WLHNQPcEeOmCK4Ud1zBqdil7XUnSRfuXp27S8
Xv77W80IPM9A0ctamWi0cJc4kPHFYrOXKmtT7egu/u4wViHMJbv/itFnK3g6gOGgVq9jdFzmvs9i
ZoYyQvkUwbM+tNfp43BLHxfUaKQAbRDPeGdT16o/V259IypubyUsp7a5L7YYkxMBooeEJb+ukm/2
fFWIksj1VAPylVMbXDCJqF6PUYJgMh/7g7Y3D/nBdtnUmCi/2ywNnVjiH5/gx64xhA9Lxt2IML1g
So3ZYhRlbFBSVNMQbB6PYsinJO1KCZsXF0Di61/1uHSVJBUc300r0P52MHQE7jA+OyoUKYoSMMJ4
MTFdO7nCoXJt6/my028bwcPdBroWiDDuG5mLGRtyj2xE6hPfBgBa7xoXUDrBWtaYcuYL+n/t8Lhr
MCYXNRlgJ1PArYgYa9qN4yakfsVIqAsxyi9zqd3XUuHXqnkXD06oZ/1Bjou7palFT+PNSHLyY7jg
n9Z1RwEeQY47FDcFIfs0af+iWnG6XvU8V6ddOfeFDhNK8V1qrhRLUFUSLYFL7Kq5KvrRZvup5S6N
vyT0b0I6lGUBEWQENnz7V60HU146FZmPuVzbpb4ztelJiqTgsv9trsNAPRxMclDL5XPy2dFoZbM3
TZulb1HvvKhL+njZxKaLn5jgPoWeglLecXCOajN1k3YJbWC8i1qkpb7Vy8Cl8Wcp3CcZoGIELC2W
QqL+SzMYAbLvAy2rIO1pGBNauLNjXMm0u1Y7+3o2Gzw4HOKb1YDbJZOCQvedKPmLYtPpj2L7f5I4
m6DzbRWKxavJTVnYfjmiiVqpnx2+Yqf7ZOnsE5xYoVZC7GFhoUoOaDcEVfk1ilKBq2ymMydGuOt5
qXpdLWUYUSYzpOOr0oGcJt1TzF1ddphNQzYQqzYUiUG4w+1Zn8Z65JAo9eSu8BZ9OOrl3TgbD0km
muXZdM0TS9y+5SnKSWYPS2PjD8PipdmXmYqWs30Pn1jhN84h/ZIXyLEx8wf1iHK37JpDvxMzd4o2
jktoQBPST5OB5RQEJG1BlWoxxN+0Dp3JuTMh7mVJmhJe/ljb2TVkQvEsdEAkxnfNcwV8Vgtwb559
M78w2qIqtA+d74AYUWOPUQDEpJDpKly2uxG4dBnUZWjraYpi8m01Sq18tCqU2ZciUyFKmOyiOBEB
9LdSUgBVdEaNBg5r4NrPD1a3aECFmogp9AgRSyQ29RUDIIBsEuMAn+Z/wLzGqTEuF5CokSh1gjsl
SoF7m8GyLsJLbTQnQPqtMPVIoKmBdOBi5EwVpS7UpEIJNX/shyv6O79xPOc7AVXadenTzhtND1pt
ovGhtWee2+WONODbi2MsIFXTu59qWfmm9TgBVpFRQeF0IxNlrOZAhAF5g1YvX6ioKzuaGx0L7IKm
8dB1AlBLd8tr6SHZM8lREaZp7YaKAjw/UE3sdblioZAqK5sGOy49ZfhK1RfTqQTBcMOArgOGaMp4
EOGS5s50PIxKPndG40FxCgJwuh2FJk6xf/k0rQMhoJaoaCINgPguEBPnfj6BcjAzarPxlpkeBqDo
ms5+GDSwhFy2sxELYQgvSKwFKe+KS22C/nuuK1oDbQHjmBf0mKkoG0Hebs4iH8Kjv6hMj7GR74ZI
FVzFQttc2kk6wmorauONpRo4mMGiuavkXxundaX41cjvVfmmkQQ7u1H1BEQEiZVmQFEBk1/8B+wj
wL4Tu0HbXHmN3oddQ7wKef5L4z1HKK1gmFjxml+zb0EyNvdRG8DHBlP9k/Pr8t5vfePTH8LFshKw
nB7lCGDuusc0fejHX7n8+7KJjXrd+WK5EEbypsE9YWGxxxR1jyf7yKR92rsf5Q3C2tN49DLGEGG8
ZQ/FTfr1svWNIIOddgwoORgWo7Q8d2LS0p4Qhzmx/mh2iwskoFvnvzNDkPtvRVH0kjUTVISWDuJc
LqPN5qleDEdqgGN0Xs23+SYFfyPjXaXXw/N4Y+7/RlIP+rgIMx9BDVN9vK7xknbDSCfSIrDNgQUE
r32Id9GBWWV0pOhgelRM9rr2GbxAVKRhNgZOgdrkjsxc1GOvzGOBhz18FrJiEHHOAXq10CsCo3wV
/wvCgo1LlxkFSAepHyrOFre9MSjVKlLJEFSG8Hh/iOebImTkKeCX1q+yo6h6sblGU8MqgVIAaxH7
95PkOS8xx9hBTdmLsJzEeS4w/6GM+8u+KTLCfPfESDXQeUbBBzJschROyZUqkb0KZovLVjae+cgg
APMwgLlGNsZv3RRJDtHt1AEhSHWwDEAtMr/+OmK++gViwMcBV+6NJKoh81cUoA7Q+cHRwwUC4BE/
ZD0vdLAWaP245Xv3JpXh8FCE9n3dusrspt+Ml+V727iyCB3Hn3ZmFd0IQAkZvA/se+c7mgOUZzmd
nGJGmDzSQS3cNkoeoRR8O/Qi3iz+6wE978gQSwKWBccelZpzW4OcDNq0pKVbmF0Yy9qvLnau9TYW
OMnq8wFljpACQDZUkzDdaHOeX0bAPzTRBC7e1+GdvjHKfxtURcVXGlrH9DWHYvplh1l/OlhD2wDd
TLQA4DPcwshozJhbKVxrGmcX4nrf22k4XLax3jxmw2FfSoGMFk+cY3U13j8FbEC63KvKm1KF9NT0
7bKR1TOEbd2pFS5SZbXWTu0CK92x97P7UXWb2+SV3uK6A7Q8m137qbqNIEkBFIbgPhAtkPtqbSUn
UzTDNIo5eexW8zztCszclpgd1EzBEd/+Yn92k7vkUo22da3DmFHfaPKPbBaUEkR/n/37SaCSjWRO
QboNj1ju++WxlQUZuujvs808+ftWAnIsvcHfL+bW1ZvbWqv8y64gssAd1saapsZsYSEmWeJO6vRA
lUVwbljSdtqX5L2N/fvJKpqCDFPHvoJUfaMSvXbMb1o2+nIJqHjy2V4Zb4yLdGY2g6lFhrG632VK
EWjmsaEYHRTO7K04tnhLXDhIHH2RZWkGC8y1epQD8JgCap+7E2bYWEcQvHO+/QPPQ/tHDEXR/9dn
43sIjqFJfTfCdp86ATIvN4pFiG328y98Nb5vUJd92esx+2qgqHXBCXFlJqaHxsZjbINbz5B+971x
1U3k6fLSVqVJbl8/Mp4Td6kxO1cuOtZGAcEE8Ti0pgGedeIP2mqbuOAAhXxF7Is8RxCZeKibbqUF
CBTYUaiuqo4czeS+imrBid40Ar0awB3BpOHw1/84DZZUWDBCLdk1ZseTZQhrVp8s6H9soeHgfQoo
rbNScdEiFXiNDnBKOXmozMiLdBEl0jqhwA1yYoGLrFGzJAOGpBDGNdrcZiVonqrhypSSea90imDT
NoMU6FQUDEKBb0DnzjQ1C7WLJywHxXfJjYbZKwaaCI7UKpP+2LQTK9x5blqHFO0IK6ZW2K800UDN
N/WWdNVSI76S4uFrEi2tV1q0viI6GAjiqsrcNI5UD/rdsyC9+Wjqr87fn5/DzyFWIyU6NJjxDXcE
4KbDcu2EQACh3BTSLxIER+q3+Dmz8UBkMNnUT+hBErjRprOe/AQuTYghCoBiIj5yRuxDC7XQvDvk
Ufg35/3ECpcRzFM+23WLhfZ+/EjfnZ9AVbjaFfGMW/spuy0613r5PEcP+9pglkGtCOwbMtDm55dS
FM1WVhXIHnNzvsryXPHmWPss1ODDCIAbeF6DLwe8nedGNNqbWVuyUDYaGEgBM6kKecZpEmzh1mFE
K+e/ZrgL1lykBR1erCXLZLexM98G4Kjsa1d1RDCNLZc4NcUdxSZWQRUORgY307s3Jevvk3LeSbFo
AkpkhjuLEp0hJNtg44aqlD2pQW6Sto1v270g/9lMhU8WxOsVVMqoTBFhN6mfjG5xD6bpAENfylXp
mX7x4hghuc8Cx89bV3287PlbYe3UNHe8+kG1iZHDdCOZz12UH6xW+bQJ3AC2o2KmGCoiq7cYKRcN
VYkCpJBOHn9L2h0htfT62WXAhoOana2CWh0kw+dOTpxIiTUTNvAa/F5q05sj+kjrjTq3wDnd2KcD
aSJYqLrY2EHlVXGlcnIEp2jFfwAyHtRubBAJ2pqKoMCZ6VWTqINkJGCFtY/ABykgGWqDKVBHT92L
Zr6F1jgXN9NOBxEIrOk7+4gVZSG0N3dKYEygTxJV3jcuN/wtwMcwziWbOpi1zj9SPRiN1TiwRqFc
NV0voO/C6j60iGIfOoeiY8V89/z2OrfH+baB8pCdoNEEtqZ0P31I8Xa+4o2PqpBtbf28wLAKeHtQ
V4GbozJ/vrTcLG2jMeXEJY18a6aj4S7taLq0tYZ9WhvKzpZbS5CRbH49ptfsqNAdAlMZc9mTJDW1
B3lxGhiFSE1YmnFgDLbba02oziao+nrFb5EPKZO0q9PO9norERWSNpaNfi+6KTqmQJBNcv4TDVqE
2mqfgHyry/fWchvNUMEowskFj8DP5hnDgTW5mn1G8esIPu/GgTy1zeud6jWtqd7Ddq/Y1+zNYxHB
y3pVNsZhhAmU5oDnwCp5cdpWq1uaxBNMQCrdnr4wPhIL5CDTS9kBb1bdTojUQp217YX9scrlIu2i
Wsvo0MQ1jbZznTFqXfnH5XC56rr9szIIfcNjUbfi2QEJ1SPbHEd8OBxFNuAFyawnRmphgWdR/iqa
ddw6+tjJ/9rjoVnLnKPRMMBe79sIni4jYEaP1q87YAVrT1QhFq2PR8noelepmQJ75o3xWtQuUyIb
XfJq/1Sv9X0aCnlrtk/CnwVyH61sB9lqYxjsAvm9v0730G064vo+RPvFK26zffNUPklCxOpWDDjb
WO4NZDuLUlQ9nKU4lI9sWPXn4tW3406M4ROtkIs2fdTFkYkyhltKCRpi8XxbgP3OTg6VAkL9ShWV
F9YJJQ4feJ2gRASdPIsvL4DEt09KgsOXy4V1L5XJoR/lzstltQiBIBC8vNbJ3rk17q4YVJVUGYQQ
kK4akLup2zS9z5PceIzHPP+byHWyMs5XumTIjbHEyuZyOeIVFzbmi+B8b1x92DwkXWiRgACFhw0U
TjW3ZYTgmEF7uoT4ZuOPQeyVYeWJsvFtFzyxxTkGyEPSsUoGfKjswOAySQhwur2Tw94TD4NsBscT
Y9xFS5deMYnFFqYXP03NTfroTbB3bPu5tAHIAOyaDIF3VmbnrlWnAJ2z0rA0hQbD5JfBtK+D6E7x
ctgLRCMTm35+Yo67QxedELuy2sRNJvt1krXQQr2u097yRnYFK2PB4MLKePYdq6KdQ3OY0ncl3rR+
HU57RsY9LR65Jz4IXILLFje/1p+16dypmid9MIwZBiNKDBdsOGaFyYH/nw3uNC206cDhBRt4S38Z
Y9eMRDM72x5+sgwuyGZD1M+qBo/Qd8V9GUSHIaT+xxjNp1FSHxcze8QwhiSUzThTsUEdM59gyimt
cNYx9KA/XN6v7bv4xAR3XjtjqUan/fBvBdCUp//1gq70HO0ozo03mmSIrScGuTObLmZSlAsMsjRK
0l/+SaMgw9v52nv/iMqxmEJ10/NObLJTd5Ib1zEtxiaDzbQZHtHZdDpF0EQSWWD35YkFak+Tk7Bt
tJr0pYWMQ06/CL7U5pXLZNEY/R/EULiNI3IxmJFNEhAQk9sKngfNWMez9tEBUMuwqnwIw/vSuy58
zmxUJNgn+2OZ276lHCatM2GZyV6iLEaxzra4lk1kbhMuEzmU69FVlyc26SFuLfwfPvrHPre5ctP0
VSXBfnYYoO/AwpTpGu/Zx3SCCFS6whn9c+j+WOMiflZgVitO6n/i4gAB1yGsblleKurebr8oHE1F
212FSAVfjJNiJk1AYGkKo933uX3RmXaFj7mVhf33H/Sl6CG8dcPAHKhGUOtXHZ5Gq+2hRG2hWO5O
upn/imgqeagaS8epmmiAvFyEO97MviF4rwPsCQahFY0ESetmBgMhRkLlnWI/qANe+t2dUT4TRfGc
xPkmq/Wu1pr7Wu18vT2iyC+4FLaWfPoLuBiXm9AANRz8AlO6jiU1UMlrZj5Mo2i4nF3OZzcqxqs0
BhSDdKEGQCHnOWpe03yujPd/pJX7PQ2BWtyLeKbWERRDVpgoAFjQhOfYvNtEU9M1yjg2KCgsWliQ
yvAS2XyVomnXW5AqpOn3xOoei6h+SLvle9NKg9sm5BCN9muhivQ716cTkECAjFDngEfpAFmch744
bwFNswf8HE8Jwf0DLOCV4/WB5oEXJPcmS5BGrB3q3CD/fJTsMbJTCwYnSPkAL8ZODaYDg3EJ/uWo
2SqB5ixymcvY5VKdsyXiywJHBUxcHWC+0kbfT8z3uPJWzhiXwmSZJYFdEp8XzR8kmfR6yh8aXYOC
jqiKKdxJLr+grV1Hk4F19dCHzDS/NwJ2Heu+6bgakH4OcnbR6JzQKHcaqyJditr5MEoxx4nHeBMA
bHjDaNrzJwVsK97lm3PduMKOouZsAD4JtDkmLc49tFa1Oi+NsYY+EF0wKouR1cfCh3RzFsA/GXcU
kJtThScRaEMxKzv6zVfBT2Af7Tw0nP8E7pA004gjGuEnUE+6owSIfo8pcnZe2bgs4jto8uqeFHS+
Ab09KIwpQL78hW6wer4V/NnpQJ2SGwmt3Tb9omrFc2Z8IRVQL5eXu8qGOCvceaGxIWWjhNWqer+L
HGu3CNKtdUqiglITtyP4SUEFiXrn+Sft5A8h8rxHL5K+D1faPT3SYLpG1IPYCpYHPGDy+FddOrTn
NAXFTXiUgnIZ7716XuvZxAw3mI0ALTuCkWD31hEVNNYI7o4M8jsYsjh/leZmtNWxfKdeW4T1fber
ehTjxqDrEeDE9TGWOJ75JnT1UK0G3eU/KhpcwJFlknRybr8DRIn3kuPm8dsoHuNehTWNNcoBDIXe
I+AGDrdx1EnGabLgakgcvQZ6Wc8gBHhKv9R7C5S9haun7vw8foHamsBXVs4Iw/hUAMdD9Q2DVtzy
lkzrigLNJjfKv1r6XZE8X3b29efSwRCGARpwFUJexeJRtk3exoxqIP5Q2bULV9v3yFARVdDC2zmH
z5dYPp4ABgC9QOLb4Fg+9/16HnR5NmEvQ5XPQFsaLJdg8qz/RSdjnQxztrjNSzNjlAwDtpiApgEB
S22nIDD9i3fhygs5S9xdlHSznKEYBglAPGycfj+ADuODoPRaVt1x194Md2LSUJX9/jPf56xyXjlq
ANQoDtY3hUqok52G2inuQhSlnf5QhPkOaoBBH99lQfRT84p9n7sYWhIjOddJHfshOPZggYUgC+La
+UdF4mxlffSf5TMNO6fEGFZ33T+yEWwSLK+Z7gscd5XWwKammCgKIm0DcpWLM9MsRZh4QZWEVYCa
IwFKrHdtt3n+F83Frc+rqRq47HARMirF8/WRRG6nOaGoyDxQxqQXpEESApV2xOOREcjdicvhK5M4
ihiLxTQBCAIUFI7PTepalIPIOkpd0Pz4RTGCHLUML28h+xNn7gMdJ8BW8WRkb5uVaEqKplNbTKD2
yUAMAUlvV5a+XbawTpcsFrpw1BlVKftS56vopjGXKxSfmfwpfUHM9Ouncgd+Dz/Dkz8U816sn6Xn
FvnOrNk5c2tXsOg8gVjhoAaaP9ywDs0YwGQLohjx7KPQKBfUhsUAuxAIZt34zUaoUZGIVnesePwf
o7VXeaLEUGiUi26LRdVeatnevtCAMajWoQLlVWZULpGOym7hiToZGy5z+j0NLs51ubKkrR0jjlhO
5RG9DiobGEKB14iscL4/mwm4NylWlh1MlCmdMD9Oe7auBZQLLuQrPNFEJ/ND7ihgyoRNMiMxwjwB
d8CzTjObxMS6GBvVsOtxU0g78bjHuvzKvPPEDhe05MyEYokGO9Sz3OW68DO/3ZPrZF/vjM9mDpwp
7uilVZ3KeQNTEiKwmuxjrd0JvtPq/jk3wZ81SZ/n1IScJxTMkL8eWGeSTTwqRy2odyKNi9UwGzjU
TveOz1QUJ8I8EIE1VshTIDibVW4R+fRmQcoS7Zkmu4nWELONFjhAfCwoUxBr7dInUR1q5S9gswCn
BZAK0J5h+dl5XKOmsiBXbGawl5W3NXqVQ5je9ztRtYS53ZlbwgzyM0xIgBccRAWcW5rgrhtQ6CIu
+HXvDKepPEMjD4s6vaSjjAkNu/Yvf9LVrcMZ5NZFRqcYmnGavTopQQuyNyNQ4tsCHOQqmf4wgtE1
llKbOA3nm7dQgq7ARLAqItt3sPYT/8cfMVUiL4sKweQl+8XrLfxjjAvNZVM7kg4qWBd8cxVqvmZq
vM4KgcCSAgXjL5Ohpt+jvHDu47nTBKo7qzjGLZSL0LRunKE0pMqdouELCm9QvaG/L3+wTRMY2QG9
rwluZIPzkN6QdLNJW8jf6RiiqTTta23oAnSOyj7Iag9PjHBesSRVEVkUZFktsssUJEXDW4v+x+Kj
DrEbgY18Ve+SR81rQvKUhlMWXF7jplPamoHpakwj46Fy7i+dlCCLsGDephiszJ416HUu418YMRQZ
hwzoH4zbc07pWDEx5KydPUVBHySHgPX4Xfk0bzvG4jAzhmcPg6vjk3EeUaT5RBqd/XVqXEtTdG19
mleCmQAgDbxBiBugkOCuaK1FkTjFTIEXq5PX4o3POAqK1BREivXjitkB4kZj7AvIUjk71O7NnlYF
CKpSWUYNt/EyGxzP1PQBLDsQs//hoKmiJMUDxq1FnEJrl8A0uvkhqIEsGapS5y5BlRnl6q5fvEY5
ZiZe/k3szdnzZb9bhw5wIoG43YQem2WsuNvsyJlnkDMs3iypLy197Sho1IY6bEFgIKO8UcaCPd1Y
FSrvqM2gXQUlQ75JZtFKs2eiQ8C6KH9Ho5kGRhZjSARzMZ9N/cGkxrooKMXLGDz4yFNOOn7NIlFo
yzlIDubEDuig6D+GHIQ8gkxuvSAbYwYYVtaBZ2W8auefKbbKqhziBUpGY+1H9SPtvmHtAiPr6wRG
VGRuKOMbjO383EgzyR3uGBaGSia2ZcuV5BrLdG9ULVlcwMNq77JfrG9lCGQzgm3WEALNAxdzU1ql
0awnpQvwC8qcRA/ipnrvTfpUjCYE6uVIVJLcWiKY4hjoWAdFAs/rXUxWndIGM6BRo3rLkrmkQhmj
P+qJwC8EhnikkgzYl1prMARFup3VFS+qjVZBFylXVZ7+uLyNW86BtaAPxPQOkU+df7fIGdtEIVnJ
xIrDKDkWC5BediPwjvUFaaMMyTINAAQdNNLOrTTZIg221JVon6XxfnT0X3GUZfvLS9kyglFWGwUQ
UFggWzs3MmJ1pSIRzOjaJP7R9R0QN2Xefr1sZWvDTq1w13BkGklljLBC9eLKXoj8vZum8XZW9Faw
aVuWbACHQI9poFvPC1aUkzY4WQ2FyCwarokkHaxiehgL+dPxDoMcQIej+Ij/rIqbuNcjsowwE0v3
sX3dTF+LUQB8Xa2E1aHx+RF9PqZHuD2rckw8RI5augy6Y8rxfQPObIXQh09+Gs4M52VKEw1mIcNM
bs8Bid7BIgJeJ1HzULAYfrjCjmiWUhVWltS+A8nWMU1QgFryn59eDIrN4JbBh8fNzl9DdoXIl6dt
CQBhft+N5ADNUFzkRnDZzOrQQLYZ8QzCCEgjdIVPIAjtLbi0VrptVTyBsuVWkiTR4Mu6vP1hxJaR
KjCeTR73bFpplU5xA8JgYqjeSCIUFQrroYt67arXYr+rshAvnhGMzNKhzKDsaevTvAfAXN5dXu7G
xwO1BDgKsGiMEvITUkvTyaM9guof99J1Osi+lkavhSYLQtG2GewoCKNwHRrqeSjCeyYBhsyhEPhI
HhfJo7R6poXgVLF4dvYgwK7iT+Nd+pFD8NJteBO3MdiASpdoHeZlpR0ZUATIwKy9NIe8F2Dzt5b0
QS2BGAE1D36IPzLktJATzGCRRf5NM3n0tLGr0V0mjeBmX11/WBeSSQtC8MiOEP7ON69P5bRpDNQV
sp4kX7SkSL7nTp83oRQ1UuoSS5l0wSnY2kom+QvoBS541LHPTaLzS6WW5JMn6yTQ+ygYoGItGa9q
Mu6JnAqccPM8IHVRoBCC1A/vnXNz/aKhizWb7Gxny93Q6s3LXFRWOJYVOujlKF+BzF69T7tmvkGb
j9zMzc0EfgstkkXlo63zf/JT+FxDVWg6gl2tdGU8UOT+Wy5SX9k2AKgJePzAS8JDTaxWbSdIDVQu
JRqU8CItH2eAEDH/JLguN78h0uj/NcR9Q5QQJMgdO7j+DWiPe1msV9/sekERKtZQvnfjLhtBFoc8
XhTfNpcIagtQaENS1+FPu4yZ8XyWIzxGyHTV0AwFm14QULZNoMbFivhI1rgbNClorjlLPAEnP4Zw
mH295G+XQ+Pm/oFjiKHJINbDV1/L0bDmrJomCFL/tpV9+T2eQxxAnDdBJWPdeWcHHG0PEILY4E1T
ucWos1x1SozA5UzI35taQsW3sVqvMWfzWgUk6Sh1VPLLaCihxTyC18jMimNlUDzKZKME7DzTDA/s
xibukjEK0N2PQ8ylipQYNkMeiElt+ARAAg7795P3WU0smWhLOXlqeSVBtGkq38fy5fKur5sz2Ayk
d7YKniNcj3wCXgxGS0cHRibFHd4XNGemvXrQOnd4VcMecxfO82WLW64EaUPGJ6eD8UXjzomT0qVe
7AoGzdkdpTt70vzLFtj34y+mUwvc91USUqLDDCaMrJmb303RtCH0e9vAnPEte1TKrlCz/m3PSSq4
o7Zc2MC9jv8gzVD5B3VPlaxVpKpyNSd+6mNM8OaDNHpNW0VBQ9ufRjNET5fXuhnLT21yV71B4sG2
h3rykkN9YLiu3m0DB8LIEK8QjudsXY2nxrjX2qBqeavJBPMxbQvETyRlIbAXnWugBnRrq5P25fLq
tk6AoWgKQgIKMCvOsabsEkzq1eA0ISqOWErroOn1xDeLIgsvm9pySyZIjjwU6pvoJp8fNjPts7kk
OvUGTTtMen9tpur+b0yw4TvGVoUM49wEnWG+W5BS9w3GMFJzGd0xlwTl5nUbHgcajfD/WuG8PyeO
vPQR3lPmDeTGXjAE+9GPiZ/JAXUKoP1EPch1T4ZZBPaX4TnZrCi3LhSx8loZTLzg3pTXLHUnv7hH
2xX6SEwSRA2Y+pjlKVDcxISLl95ne/0qCVLhrMGWt+D+g6IDRo0ZRd35/s5qTbNeQw2oi0tt3yzt
b3D7jKHdfVa2T8WC8ZhEQoHbFikiZwjv2MIsG1z1ZtapPuCrqd8RUcK75ZB4DgMc9gFq4mXzrHRs
xtg08M6bsup+MakTlnWUC5LdTSugawMBiAqoFl+cIzFdio+XwpRGuAK8tP80BQzbLEYmhlF5Dc8e
zjvarMLB7qcS3eLledKtMKWApkS/Lp+tzW8P7QYdjyqUoXlQW6RRamqSjppVSy0M/8fGu9knUPRz
MtEw5laUx/FSIBKBjB1J17mboSlt52SWS4xsWfavJFah4BGbefqzoX1e3kHwwMhvCzzs8uDyGre+
1alh9u8n+UDbtIuTQErQteufJr2Ju1qQwm6EdxCjQiUXgET0DPiGZiETk0gzpNOAb40Wt+5IesDl
Ij8A9jYeQCtW+J9e0ZlB7iEy9XkfNU0Cg2NTueAn9EeleP0LGyj+gZJ3i5SzBrfyOJTotqR5UT3I
w2Dc1mA3+/w5Ypkxc3QoRiM0nH+bqm3UNImQc5hqcdM66YBXMTUERtbIAfSlkDepaOwYKGnxY5BG
KacYsQJvsWlNsado5Y6kigv9+X3bK7/tqPXGGhOt9txFbtOrT4sukh3YchFTQXjVDQiWaDwISlH6
Mcl6kAxXan+TyY+Wku4zGdNjf3FZomUAulpg8jXgOrkNXcoI2K4IXlFjxgLFVje3esF2bsQMpj4G
bCV6BrDF/v3kPEnjGBm1asPEWP4YRpBUApb4RW6mTzeq8NnwpoFYH9OWARTq3BAdsw4YDHy2RU86
N8owdR+Pg1vIuiAB3YgQACTgCYWWDrCiq47YROPY6Eviqh2RdhNITL1ayT5dTcdyUFdCXwy3Ptij
uG56pIxNk8vAPZij5cnj13L5evnIbjgZKvXgCcetBMEfvvYYFSMYfjL0s5NZ8frOClUSe332jnRe
EIA2Yjn8SzVRCrFRC+FfPw2ZS4WYOnqkLSlCvUxuDec2JQw6lZsgnVAM0Ut6Kz/DLYVCNCsBQjSB
i3nOZEpdXY0VsLazNweVP3zBi4FlSEzKrD6anSdCkGw98lD7NEDPBHJiUIlyDlg4ePVEKuQS8Cob
AMMD72sraaFSHYblHhLiblrhITztsuoqsWTVJ9FyVCgRTTFtuCd+ho0XBGhMcX1yN6fTltPQOBbC
V2+lPrH09z4zfl/2HbYU7vGno2gHsCTq/cjkubjRmiOihl6Dziy9RtcPNBrfUrSXLhth3+iSES7H
LnHMSdTiQKstqsp5SkNzzN/G1AC6ths95IffiRlBRyfWwsuWtxwWhWz2RAF/PmqF56EER58MpQUw
UG+2lmc1ahVGUW0fC1uOHmPSSAFJFlEnaOO74VlkgpkYzQAUKdm/nwZKm4LPKQUgiCjxEYDbWycW
cfhtrAswV1Qi8J5jBWvus8ltKpdxnC5eBxaGyp58JpfmLF1QOjX0ol8u7yL7Ptz3QzxGwxjm0OLi
ye86cCCjNWfOnoFb05bdafpZxVcTPN8af5hUAHXaXNuJNe7Epyhylr0hAzljdA2yxuw6lYqD2jdX
dEy/T8UiuAW2HmRIuuGEEJs3cdY4JwF4oFEkSUWAvkmei19oTe+tkBwb4NFpuCNHJjc/Bfp1tkfR
674M+wfo6wWXt3gr5pz9CM5plNaR48lOCUaWsl/VwX5DrWDCYJYctpPfhHFYSXuBSXbxcJ+VPTbY
uUdLGR3Fcz9VSJXEEK0Fpmwn/Rx2cVB60R5KJw9iOvSNMHNmiosAyeyMhkoXwJGm73Gxg6e5kf35
OQlU/U4XxHlOrdG87tiCOkgNRy+NB9LVAznQ53mvPwo2b3NFYGDGoD5IIgDVON+8spAhUm4Dp0bm
INqVQbmrvjIp1tY179Twn0ll4QLZH119sROjnJN0rR51SglPncLmRfXmm/HKCEw3edTD0k99UTNg
zYPKNhS9eQaiwPEw2CacRDKCOXrUBhHJqFdfY5Iu3ms+xA48B4jV+sX+ubxMu3kvAtpsbu2JVZbv
nFidSydpFDkmeFcdSGG5jnnFiGAuf8APFcnVXp5YWXl/i4cAHmkeg8ZWrW/Wnv0gPelH3YPm9gF1
p/rH9Fi9ODsMC0KHZLhuUsz4REBT438eLv+ajSsDY1+46zF1D/kavq8DbbKpybR48aaa6WoO/0Pa
dy3JrSPbfhEj6M0rTZn2Xi29MFq9JdBbEDRffxd65lwVUYzC0T4Ts2ciRhPKSiIBJDJXrgV9jaaS
lbo28kQ06TjpE25DrsKz/q6FpcVQrDP4aqrBYPv1FWcSKI9KgEZLYARGVN4PP2Uw8fPVRAfXBXGq
DQoDiPMJMTvkaQX6DPQHMVR8bFUMhHh2c9OD50KyouffEIZQ0wD614Q6qiu4t9gamzE3AQmC6vsQ
vynTx+U12nTk5O/X159Pd7MBIqgWytVGs09yILen5pvZS1ZJZkU4V0yrTtnsmXh/p/RhyJcrw332
ePHssjPnsbD+WMKqgNp1sjyiYmatfQePnD8NKEsvTVg6j5cNbfijA6iCwIOMEU4SwZBGR551eUgw
O/XaGu6q6UcSW7vLRs4TTA1Idzz00cLHf5/B2QhZTDWFVEl2pEdOg9VFUGeRQss3IgwZnaOiBQTS
TGTN6wjoY9tUGodWvmdhYswy3rLZlUCvt0wADQVII+5jsH4IV1iKrrc3AQLop6VzaPT2Js5kkKiN
pcdT9P+bEKUlGdjlenuCFwqbbumk3eTl89yUb/YwSVqHW2uPkgRXhUOb4EytoCWG24GhuPJpV0VO
UVwVWv3Y4Ri9vPrn6Slkif+YEWHIKckSaylnAFuXbK+Yr52W7Yr5nzYht0UCFqpCxjx9nqFqBtd5
1FHEB52lWGxJM9NFR6dcgqQtwbSeaG9ebD8mrYm3E632TB2jyx5uxPfKoJA+mTnnoKDeEpgW/VRZ
HRC0B9rsEzwF6MoWAbXmg66/XjYq81IIRb23TBaTAqwAeR+Y9Ic9vKQAi44tJGVUTeLhRlAikXKB
eLVVSIGJz/wOvWeSZWCioob6oir2rcOmCHCAn6YVy/LeLVtAcWCKApVB3lVdb+MEJUkcVDW+5j7D
4/3De/+S0I4m6JsG+mfzpoZZJCdAlZnlf36S1ujN4KBl3oJsy5yvVZr5KsCB/VjtrUU2DbZpCo1A
1IQgYIUB7LUpw+QILrosQZ6ZARSafRqPft41vpdRyebbihIgiU2AetGkA23Q2lQ/9mq9zM0SgHMF
iJchMB2MsLc71bousyS8HJIbpyO6mzgVwQuIeq4qGHOGciKFDmOqkhS7Mc/ncGlkLD0G/1vWmaGG
JhWSMIQH0ggR0VSbRaZMYFbF6AaKalOYBBOk6CCgYIDEId6zI+AqIac/H0PvSrvGMKhxQ66K6/G9
fll+NIFyJBTDi/8ikcLPQvEVNXO060SZTRYbBYU+ABaxa9xPrZkGH5j06hslo/v33xn4BkzXWCi/
opgsfGdlHBICEXZQV2LKtUTJ0j5eXsiNAEVFHv0tjKYgWRN7oLnLONoKAxfVtKu67yjC+rVyT6bP
y2Y24mVlRjg3W3R91dQACi5L8h8giP7w1EKXbIBNG6juQk4JsYlK03oDsB6IrMTCjV0R/TmvrAhE
GD8uu7GBWtBQ6kElEg8xlMXFgmS+jLQbGzRlGh1fikFPBoVH3D8DqfMAqdc/GLUm94MGXIpC8zzo
oLAdtZnzblWZJYmNzaVDdRRDFxbqBib/HifHmN02hsM8IMSgIuG7ObnJx2vL8w5V+fd9AO71H0vC
OT2VqQdeeVgadGuXuEY4MuefkTKJQ/yvEbY7Sqx4nPDzkhNHrB3qWG5rWY8spfKS4WhU2bJDsYI8
lENJ/hoDCo+QN6rA22AASDwsWWNjOj2BR9OQWLYPFTNnj9zV2qWTru17NzV8t6fs1+Xw2XIQhxmg
dnxMCwzcawcV0Gx1CYNVoqpNMJeYWnds+tikXrW7bGkzUL/wUVCKxFYQMQWxy/mgS3zLom1YCmQ3
KZ4V6HNAE2Cq3Kc47Xt0qHLbbwzSv81t06p+35X5i9Wqw6c6x7OMrWojdeJ1Ukx4/ecXCduTMgZy
zRoYHM1wjMhLYt1fytz068w0QntUlwMp1eaWGXaFEfBhkTznNnJTzu2AFhDvZ51dj0MHMetJRY94
7scF9TWrtwEpiRn5psXz9ENPvOq31yTdo9XQdJQcTRt3M4zjX1Be4zKhwlYtbSMnuo1+sdFa9i6v
DEhox7aRRP2Qphj9mZiGP9J1Sdr/Va0QdxRGedHW/fr32QuDQCS0BzrRR8qqv5HMSw+NM6TXRU3B
YDDjt8QUt6Zl5+SwLOVyQ1VDkWy1raBHrCNNsPASO6O4plj1QedHpmF95jXksdw+wP9b8oW3DkML
1xi6ouCCONtaZs/U2ho8NfDMMsxr3dc1EGgBfDibkjtgo16F5zParsB84tuifLPexZXX1GlW8bss
hyR5xowQFBQ/sqq511nR+R1Uvn2iL3GgNX3jg2/rLWPOz6E0Gj+mox7o4/jg0VQLWd8B7tZ7Bf6j
NSLGMp8SoGwHqptBuoA3R60KFnUgZ4hqau0t4knWZvOrOUAdgSOQ19uFE7cG/E1rZ8RlHKvpT32e
ySuA6ai/6yhIgH3Xji4fSzzOxXgEON1BSoES1NnYJVqZsVcqiAVbc+oA3aIxAtq/kOQ0WxFnc2Qo
MOlIbcRuMuQ+e4ocQQ36kmDY7FvlvCSlTJx8yxVATbiCNggkEQzrKDCsmM0jwdaaHGWH68znQObL
X2vTD0AEgCLU+aiekDTZCWgaUwuB1nSYyWKpluwwbdI868nIJE+xTVOoaAAhgX/OwE7VpNpKMVuo
RmJ3FkAtqM2L7spqXRs4ECCxOaoKjyFeuuE/4yRlyaaS9kMDMc1cYWqAxu5wq8Sq8jQbhRd0o/nD
neNhXy2qEtpIRaPY9JCWtu74/fKXPb8McBNBR4CzOGGmRTwXwbECaLSFcZYkY+wHmrrKywxxmXRX
5aN2zIraAVNmYU33ZmeqMrTS+beGcRd5h4f3LWAxwmUAzpp0KWt8XK1zwmSZ7zp7vOur9p/LPp4H
6NqM8K0dnWBkACOMQd7NbzEpf3peEv29CbzQEJ8ApQPnLQTo4lAQaAyxGmh2d8jK2Y8b2VvrPGvg
bVXOH4bZGT4YtI6YHhdL3SwcAeCUTuAmk7kDuLyp9umSYt7JsIqYhKBTMuwnnZiKdZyoWkvc3Oi+
4EdgfAdAQByToHFf/4iBlJo1kEIL1P0QVS/Q3gqnb+T1szzWD+CoCvJ7L/QkzddNx09sCt+20hez
GviLqc3G8ifSe/D7Nu0UOuCUvzdjBmAihthtf9H8Oibz/vLKbuxUuMwDFLNSwKWKlbWkoNTISwzI
j7NqBHlN4x8VS5KnTqW+5v5K2tYJUy9x32lWN4B/qI0ZasB2Xf4ZW1tFB3Ei1/9GQUocgqmMpVZc
A4dsZQ/596EyGKTO8gWTYVm3qJJsadsY5s4ARtCQn+vrVV5sapc9w2U4ucwA6g5Ql6Gsi0g3U0ku
KmxNPG2QgKKLB8pafFv0mtaWprIitkugJwI97Icxa5+7WJNhH4Sr/b828KLHCwdi0KKA0QzRxAkZ
Zxl2CvVJqge9cj+p1+QvCwiina+HyMmRXntMa6hdl2Fj14chBqyvn91944zhrNFOEg9nH84E1Bcz
NkCw8uk9sfKCdXOVJPaysAeDMIi+fVMG3xOCACU6bgEILmR22OkiNX8MYooBNPNlqBDlWPU5rCj3
WS2T9t10hCcOAMOAGVXURTaqkcR0ibMwrdrInH5DTEOSEG9bANE0un0A1Ima7kZf69k0FEiGq2ui
3/dM9qbZ+lK804NjGTGG/bkO4j43iGL3UxGaS7priu911RxiJtkpW0YwtYXJKkxyo8ohGKkGU6ca
OpSYN83GA1XUD4up2R6DI5KMYOtznRrif34SxkYJntg+90D0UIIMdgFznZ5K3uRbvvDMF0MOUEZF
Srg2odnFCAUDvQvj6i4bruPmhYz/wgRm0ICl5ChoZI1rE0M7zKVbenkIsimfDr9nVIayTALTEbnb
vvbIqRVhUUyaA2PbKpi42nmfzq4K04hdd4d+hw72vvOLqHn1/rl8EehbHw/IJ4BjkDfxxG3tWU4G
8GN4ZRX2EXmabpKgfqzAP+Z8K/dkn6cg4exA04oRt1AFSIeXfgFnBkVfLXGeL9LJC+a/vv/5HUKc
VHqyOCVz8zDXmOnHfXenI/+pyASWWFV7HUtdhjU/O8hxIqG6hyEV8B2eD4Gjk26SsZ1wIk27tIIE
b/otzXfq/PPyF/7CyYieeZjw5tqANiqKQniSFtIM5ZgW+MLGzg6yXf4LgDmQNGNN967jyyjRzncc
ejvglgAEAo80vD/XK6ppjWaiAtH5udX4S/+NlbHkCDxfq1MLZ3M1jJkqsQABDPMyWmIHk7SLnxAW
KfVTlck+37Y7IEfilAAa7qi1O3GHSUeVn+j24xJCphRCFK926OyNSD1QcKjKhaBkFvmWOTmyUBZO
48FlZdgqjU/i+ySWpKBnew71DcD/UO3QwBqKZ9vaAFgpmAE+Gj1wNYzpFWBqNR41TbKhzryAEbwG
Oc2OgTeuiH3z1LzOGyc3AgbF1boGl4FMy/FsAwkWBDe6ZAZfEOn0oKP7enwiCeRv0g+X/b68gfhf
s9o/ghkhntWlxgvGNJA+mtk7IWrxYtDkrZ0Se1+b8C0mIHlebJ28X7Z7vnHXhkXIkjnrOqZQCgNd
svg2fkwP2sENWTDNvhrqvhxCKIqdAxyFJTOBv+Drpp3V6fWMdkMzlwbgS1w/EpxSN5A9hh4Jphxv
MPQAnmKO0PS+yyb2NmPlxDBf6ZOIL0mfxoYHw6haBVP9RmQ4u801PDEgnIF5zBYMvjYAYmIcZfab
yW0eTLdwXGgAOs63lFr94GPyrX3xkryUQU629tvpdxUCNWFLV2Qmd69/1+KXHvMQVS5JqMSHHZ8Z
4X193i9CioByzPobkpoCPDVPMHLDRcJATXrj7cGiG/311O2ZKcEfy5y6JrUSTHVoeVHjjAeVUaAO
ajzsWJpM70lCsN8v74bzbwh4JJJeBwkKfBTnAkkx2tiJQJ4OmfYDspsjMNLqTde7krtFVDb4cg5T
OGBTh0YsoJlCQmIVrTVMAzMDtoM6WTBE7lX2HdcmhlbTIPVflKiLgOKPpjSoruaDbDrxfCvAzxPz
/M9PtoJG3XqpUOQMAFcGxxWOHLuSdWw2YwUMeaiSoXMDkiDhhqHE7nFHYzuMSTY6gen2bvEwxRSS
Q70KBJZPFpAgRarOdOVosmwZfFahtBZ41kJAplrZMsHMzeUFdSmYRUGMdPaqITYpJivXzKB076YR
gwr6q04NSQxtfVuIOfJcCGNCUP9df9s4RgG7VwB77Vx9PjpV9QMKtmx/OVA3jKAKCPIUoMtQQhbT
rRF4LAVKtWZQd2/U/a7qf4nC5AG6MiDsPlzrylQ7ixnkykMMjKchUy2WeSBceH2mTyi0e0bQ4KCa
p7vOkHwikfBCdEEs0zpFilIww2qbe2fYJ0Ee9TVAz91BeVU+msIH0UOgYtLql5kFsu662EE9My4W
aeJe7UoK4yP0QtSoCJUn6lNQFIBcYid7VpznKHyx0BHhjLJ4UQvG1KR24nyBMb396U3VNW0nHxpV
UWf2kuD+6n6s8xSDkx8B7IE3InqxgilzZHY9ZFg2trOvWDgchgAdqPltOrZ7j/jWjwFgmuxjxjMq
0nccYy1VhN7YxaufoK83WN4TFUMsCE0jZlFVXymFGZBWUs7b+KTIWj0Qt2NoDbBH4aIbE6fN3ZxZ
AanfkuGQD32QFjc6kZXzN7YBmoGAQmHlkBKLS0eSZWlNl9Z+G9evBht2Hhn/rk3HQxHMq8D/4Orm
JVnBlaJxeqvUGC7SBE3zQY8US93ly7eikZF4biSTMIXTFbcnuqkYMl0vDeDvXRcnk4URHOd+cMLu
C8Wb3qhm1N+ooVwgcCMWVgaFY4qh40OmntpBr5bAHT0tHn2yvcfLh63MiHBUWTZLGrA2w6ucfaSs
u2FtfxxNGRx1IxQ46QEmNVA5B7hEyE9p6RoxJZ0VFMT0qYs5N/LtsiP8hwqbd2VBWB497mfbjjGg
zYXOesxFcdX2bi+jCtg6JAD0BPgZhxFGEsXWY68m9qIWvRVMn1xZTPukSagHSTD8wmgin/iElnmU
fLTgvgrzUHsrd+OhkfZAvkDWZ+6e/Axh3VAlta2hgLvpW7bX9wnaL+xGOYAIa+ft0jvvvQqNgxLF
O1ULIdRzH/udD+GOOzTNIVwi10PcOFNQrgDgGHMUaHqJ5N8KBhhTmus1puU7tAnjlw4gJR+DuBE1
a1nhh6+l6PypMeGgduNYaUaooQaJS6N+Np6dLLl3XQ96nQCROq3563JsiRO+X8fMqUHhWKZuqlRJ
H1u4Gfor7z57KA8FKFBSpCihsucqwrIsdjPOQD2KB6WDTiwK++vjxrSWMQFgCBvzsf1IXuZo3Pev
5BoqLLfWVxFKCT7H9+KufhjvEyeoouxKhjLdOhtQXYN9Pnl71oyxx0Kb2WhgTZdjW7c3Szre9vPb
5W8rqt3859ueWBG+7WAiUWomfFu6mwOmXPGEot7HD/FLhqoAZNDKZxp80x8KH8qMV+VO+S4blOMH
qRhO/A5Rv0ZhgYxYf+qFjoVROx7eYeqUGMHQsNnwwV9PQMybTOU/dp+Mv2emsS5wMpSQL3+AraMR
/BJAoqHrdV4z6PN4bgwLfNCD9c5FF6jsYbtpANJkmAsCMzkYHtbuTbM25rXjYGzTdbKb1gWs21gU
JqlWbQWLDQI2/g+eX2LTI4dMkp4UuR20bnFNTXLT4JRH50tyzMvMcGdPXnemxmietDBTDh9GB92X
8dtgyADjWwEBIhi0bgBnhUPCM6cDXNZTOTgsXWr9BjSODyTW4wc0Rke/bKj5MdlgeUpnpN6XY2Hr
FD01LHjXK0utjU2iY2AjXQ56V5h+QQzP93Rox6l94j5ctrf1NTn5pmoDsqWhjL7+munIqDulI9r3
fXqIMT09lpDwqX9etrL1WsYB8seMkMnoxlItzAAXkVHr0ZL/rGstmvXSTx3jznPj0OuW26kxdpU1
70Eg4182v+UkyjlYSwiU6meP1kprbQ6xRPmNvi/uY5k8sVE2zbDpIuCEDnhmAIiwXGGTkXYyiWcC
jaGiluktaC7bug8Juystb95t8ArUaRmoCcYorF69G6SzolvpD5g/MbyIwiO6XMJKWjMt0nFYUF/E
eNl/0h9I9e7/xcsW40R/zAgrabWzMxqLjoDBHBPu/EPJ7N3l5dp6XmKmAWcIpuRQzBCHJMFMXALZ
Ymvgv0vvnJ12IPv4mQ9/ZpEXyu7ZbWuo5CB14cIvYo14pNBR0JKp8t2hjKBQtMtze7qGLsW1M/U/
FA2KNJOV+H2v7ycvmwGBmNBBmxwZRp8vkHAJfWVO6GmBRgMRtN6KTUfNedDQUqjnQ7XUIck6sLE8
VzQNplKXPHU3zhmQJPDHDCh/VOTja2MdmZpsitFaiNUZCK+GLH327IDX39nnsdfFr1atG+ks2Yhb
VpHJQL8Ck9q494XTDW2MeKQ1NFv00k58/g4/1qiYv7ctZEYTvR0kXZqttI0/cHEbcUIYtNTWbtZV
TJYM2HK8CbjA6nRjoCFLXpc7pBUQM1IelJfLsbvpIWcixVUKTJSoA6JUJrVTTubP2pJhiNi9NTDC
7WuxNRyBBztctrYZu+BS4kpCnuaCfXPtX4sjF1VxXBf27RQuoQaZQOfucwmau/+FFuJWgJ4a48fs
yc3bpnrZLkasffU26NEOSARpWPAXKFDK5UPn0EK8L25lMDfug7gvwGRnct4gvPTF+X5lTJ0aSBM9
cPTJV/LnWvYVtw3wNz20VaA3IWR/WZbiSaPyvdDMvjk/6ExSbhGx5jzDRR4P+g4OaMFFKOy2HNj+
lPQaJg6KfvHnlC1+203jYwfMTsSlh+/TNlP81ANBCl0qb8egSfp+OVa2Vu/0N4hegjoPekmITLeu
gz6GDnYJeVPjt2tWUUMlE8KbxgCsQpEW/QaE5jpUijY2FkoQl143HhvvqmpVH/odxzEDEUV5vOzZ
1voBjgTUOTBJvK61NkbrjCzuxAmXMMkRusRmD5bVNC+XrWxd8HgGfaGfvqDTghm7KlH7Zrhgzb33
Pu4nqKn2YfoP175NJEWtTY/+mBLjJR2V2Rt7juxsavdas4AinMGPLjsdtw4r8Oeh+w+vgNMWVqn3
qtxFfUkL5iu6q27033Hh51deZD8vd9oeg5mQSvbze+vvc058yD9mhQ9Z4MWrtBTeWUtm3XSzU+6B
TAWQArRmT5JF2wpE4DTRSQA4FReOkJWpSp8T9Ct0ZEUALsXkFgCEoHJ9L5p3+q57wiFNyh2B0vZf
c5d+7XogclBIxrA/QCPiIyLRPNLVsI1OwOOiLvtBdz7MpJW0LbeCBUgRzsmBbOksu+2KZrQqnr8M
evYPqJFuUKaRPO22TYBNFCAYNH3E1GSOPdvolQkwAa2+d4v8um/q8PJKbeTomFH/Y0IIClKraCQB
hI/5irHbxUviXEHwCjUWwKsluc+WKaSwNqZnwfmAdGR9XqggVDFa6N4GtK322ghC28XcAeh+vOzR
VuidmhFCD4ouAMi7uC4h7BHY9k5RmrCy4qC1cHCMn/83Y0KsLTgc68pErEHDKMSWCk3r22C7UVPm
4TI+Xja21XxCSHMlBQwUYcZZyASKWe2nMQesgpO0cEhPesV+NrtsZ37XX2jEpXPB8udgwugvBZP4
nkJXGapCGLzlZIKCn2abpmgcunhNGZV+tRjTu97VT7aLflDuJN5e4ig/AYXcA9q2yMfBCgzYs9go
SbpqwVAIYAdz5zchvYGvey3M7oFeup13w00fxr6760DLbUt29ZZlkMF9KQVjgEDETLllC1wO59VL
RwO6Bjrw5ncZbaY+NDtnyAKwrqQMpLiuMUdJyxbZs2hjk+DkAg0P8mbUcsQbPGnNaXSnuPJb9bFc
7L1G8lDJ/pKukz8BQFSCo8sB1hsDNsJyZs1UFg6gDr6mpz7TxiBOH9xFJn51/i1hBVED6Blv2Iuj
NYMXp5ndZzUmkw3ntzkBxQyDaHy5Gm3fZ0qyG9LlNAmgq6qmkoNNnJDgPuKVhXMGEQSYvpieoKSo
k3Gq0NG7T/b0szqaYM9GN5FejZkfa74FHFyzN74bL5eD93wFYRf5Ohe4A7OnWI9jo5tSL8djy2NT
8wvl6+GhsJX6AckSSoGXbfHTeb1PYAvJLUgPUEUFImJ9pFaK0dKCuUZgj8q+sItPDO1heBNZJgQL
d542PltU0fykk41xygwLDzyANc2q6NCx7dL4ilL7sUmygzYad9XQPXcJ3UNtuPUn7e8fJdxhQMhB
hgV2FfHhlXqzDllRtGnHZPIt/bD8JZHTf6IGYx0Y1AO8BJWQ9Re1uxiDDzPAOsoyKTuMJEeYszmW
yiib4NkKE14Zg7iBg/KHmARW8TQVZODsk0UyXA/pUD9ixjsO885lkojc6KACPIveEMbLOL5D3IiZ
V7R0alTwVSyud2iK2Qxjz8xDO6e5Fpp9Yj3HRgcZPGQCDGPAi509dp2VPi0mncFr2JvzR1Jb1vPl
6DXPoxdy85ikwVWGMpB4ynt5Ek/aBBqNusz61zxlYwjJh/lw2cp5PoD07MQKP6VOns9Qz6CkKdEM
TxTeM3R/VEr8vXTZU8k1eadFpma47RWuSvSIQLMiynBB9tHswXprBZVWBQNt/V6qAn/uEloWmPlC
YQXUP2fHN5amGiwndQPLZ6HzrNxjPuAbuQK3Q1TdJXdjmBx0v7qViTSfv1tgFv1XCL1gEOtsACuu
kIyOQ91ggHnnMHJo61eSN8FoNpK8d6N+hFEaDixASQdTdiISKdF7w6AWmg2crNHDffvYvya7/Av5
3aPr90POoLJR01nbFOKk7dK2Vwo0o6YlWUhQpcMQLY3yWRLoAFMVEu3WUD+pM1q/yJDxrbsOqDpG
fgzALkoyvY0vvfJfOIWoNkwlePDtoM6uZrPYQ1EjaBloOG3J5PjGLbnyWnzyzh0+v8Mt0TBjPsQw
X7yfmRJqP9N9eaR3heVrr0T7XwTT+fm3Niy8BiaSpsxEyTcAdiAsTfs7sOpBsWTfLu9+mRnhNeDo
oz0bXmYHRpGERTZeT1l8Rz3Z6PUGAHntjpBRKXObNL0Bd7jgfX3FHvD8DNLIDS3L73djyPVCmlvz
id7KMtbz2RfMnWH4DDzQqHFBKkdIAtzUSufeRtFg8fzupr7jhFXpL7I3keKgln9gj+pBRkl7fsjx
9AY5OGq8EDT8eqmcHKpxR9q51mjjaxhO7KrOp/XT5YXbOONWFoTtyGItZ+jDuQCNP/QgIbRGsINA
KwoKvn7ayNZPlOTGvQ8SAFSyQBHJSb2/qlAnDtmzpwKDPLuYpwUhRK1E+ZPno6caHNk1u0pfmrv0
wYvGHX0bjvpBVgrd2oacewApucWn785YlItWN0iu4UR/ht7lXbOrb8Gb/uI88lle0I0dQ+X499B1
oAu48Aam2L4IOdYXYwaZD200sYb9ovh1AtZWGTXd1q5YmRAWEZQH8dJhuCfoADHgkMUxmo5plITV
IXtz/figPNbhfGivZUn4F2/NOjNeOyecoENVEWMs8UFpqAbmrfloPo0BfwOAQpX88CLMBfDUyyfB
8JyG/+KmPPXbEgrPzNJIGWewboLuoa1fhvLZW17rWEb6u3G68ZwOPVaw2IDnUPBSN8ahY8bQALsw
sSipMuVRbyzlUFdVEVzejxtJJL7oH1uiWGpbVp266NghdGfv8fjF6cYONkhinb150+wVSZV02zX0
V5Dwo4Uk9qzQfccZE4OOyAJrK1BXfqUBSEFkRamNmxYUOEgxAENBXUPkuDeopykZM92gytluae8H
lxwGetCQBl/+flv+AIWHph/yGhR9+Xl3esBQyKp3Gc4zojbhiLpJrVy7anTZyJY3oDICYgpqEujk
8mP7xIiVg4pGKzWgkrz7snizE1BAdh8tlRRJNmryqK7i/MdBhUqCLg51zoB+OhrB0cF2xg6jKOlV
fMPf0zkAFFItqg2n+KitC+kSzN0jp147ZYAldkrdvvHTWSUYXDJ/0dHAttLHd3vUnd3lT3i+TogE
qMVz1QMwA4k1NvCeplbX2HHggrNMqd57xwoBUA4vWzn3iVsBqTP8AReWyHxLNbAgda0TQ1MkCdyx
/rDHzkc1+VU3Xy9bOr+pYQnvWZB08zqBiDSxaijpGIobB7oJBchGnYhvmrLDQWZEOOdrZnjozMMd
TgmqJCDbdacukewgmRHhsBvrtletFJ6ADftZi51wcSbJ4m8uC8i4vqBAqDIISSnARmnvJlXr61Sl
H9AzHg5s7sGLCaTaVCGHjMe/HornALgTk0KC2hBK3Sr38OkcJ7TIobAryXfbjGg+fMSlwblw2Hr/
MLSbVCNHBTwvEdZDnjf7WGXgNHd/Xw6185SNu/LHkLBR7ZFW6liY2DqorAammoUziX8Nhl0GnYra
8cA0x79scmvBkMNg3h5AEs6AufbNUcGuOKsIPLekD40B+TCwqIJxazEezMH6vGxs60OiToGCDXD1
aC0LR/jQ9YU6WKkC5VkKqqh4DvnDIgZxumTFtiKdQxlQnzVMnOLc65NjHP+jl6mxEgeJkx9TU901
qfZ+2ReZCcGXshu8SvVgIpuU+9bYWXMiSeBlFoSl0WdPyVHtBS9Kbah+nWcvRtMc/29eCEdCNzOv
LflcF+2yyLGHu9xpZK0PiR9iLqem49y5NWy0XHo4Jsaj2yeSvv1mGP9ZcJF9JSMQBHa4H1Zp7VPQ
yLeD8kjdqMz/usONtsKJIeEs0JAtpnoLQ2M9vFiZ3fq4nmSisdtfDHVGsPACBiSiOMFWSNLYzpTA
pp3ha2l6zJqhCS8v/eZmRGP5f4zwH3GyR1COLEs3gxHITb3bGgkhBfUBQNO/2op/zPCfcWJGp0Qz
mnJq/djS3zLQf6LeLgniTU9svDvBOY2puy8JmhMTVUnQRCzU1qdTHdbLq+e2B8Nmu7//XqjZAamB
PIpzBa4dqZaeFehXKKCEBTcSWfze6H3dlIlgbjwTcBr/sSMWlDTa232v9fAmnDDyOqHvb6l+QzFx
G0KxDXoZYalHnmzkaSMlhV3gQIG1xtQ++ndr/9AAqdVkwEKBsZW6/qhY8+JrFUiQfd1K0CYd3Nzx
l7ZzG9+sOChhmrt92SuAiBqF3cmmcbc2AXCvOocgcXSMkErM1BhS2iWIS8t+SE3lNpF1EDZe13D5
xISwmRevWZq4TUloVPeVc5gjTP7eW9/co3lvoxR0590md27ilzdmElHpQM5W2J5aF257S+lRLs3m
1h800JZibgcDA7Pp+GjpyTbhdlCdeCps9tydbbbM+JjMOba/hzeoQUf1Pg2M/mkM9TCJZBMYG9Xg
9bcV9v2Ma9ka+PKNQXrXoqY2Xdsvn/WxDosfMtjRRt4EMjmQKcJDYEnEAp5Z5VUGln50CrSX2Ugg
hWEzK+zxL9/Mrf6KJKWMTG0jOmHS4o8cGD1Tq2igedmNHXbLHKuh1i7gvM2df5HGrIwI8elOU6d4
2dL6Zb98lBaLvFKXcYptDL1jtEIDEw162YAsq8JC5W0CTK8e40YLxkhJIdFMHulz85zsqH9zUzMf
8GWfghcnGg51mO9kc2kb5df1DxCStTkf3c6pFPyAK+85eyHE5xTwXqTtsw/6BkSo3+xl9aWNvbdy
Wsje8JIbFoXCact60pYxMIyXIZPuOn5krmtoa8+EI1Uru07PO24FbabuZYn9+K280t0oQ3H7tjvM
OxWviENOkURCE0G2B7edhIQG2IlxoYgAVJBqOb2TI3wMCxz7RLH6oC2TG0VxJUnRBk6Uj+cANAkJ
aryRxGFWD49kUAdgCdWrr8LWlXmcd/ZOvZa5tHWsrCwJn3QCvoMOEyHo2jWpzzW9y719M757V6Bs
3EnNbW7zE8eES79m4FhuVDhGPvTf80cP6LAd1jeoezpXJDAPihTWf57JcpJbjEGAWIbrvwsW0yYv
wYScg3MCEL9a+5l4n6ne+9nycTmdOffs1A4AJuvrHgTOM0lVI4XUThMxc773Ou/9/2ZCuMFbb3YW
WpopMstkN6btD8Ksb//ChAfOCFSCAMURi4J9lw0D6/FQVopqb7D43ulmSd63cT4hogHfwiGJSj+K
QOsvlZR1PtjqmIbpbxsTusgTfhX3ya7f2b6XBOWDfUB/wfD/2rGVUSE5AAam0lGgA525PYfUeWGl
LbGw0SNe+yXkBG7v0X5yYCI5orlff20m4oMQocfIQUiDdCdrmPDYXZ+HsAhmKC7azFnbhYDAGLWN
RpuVhupVejCu6aE8DkfcKJLu90ZogyGaM5xqMAYE3HrB0HWbHKqDy2426ixSMJ4R2r0tedec5xyo
p+JkgIYJp+UTlddSt2Z17rrYP/anat/mNcCERI1a82PsJP6cn+PcFC9Ko/CN940QC6BFLWu0zdOw
hR5wkfljCRyw7KjbWhtAaUDKiAkmTEELtzDaPUXtQQM0NPfdf8ewlkg+jLG5NidmhItXKTlgsYeZ
nBn02V0mTJkbTi3pfWxbsaE4Cg0UA3Iz6wiAOoI19a2TAkLqQvGPxQeXpb8v79CN1wOWBaSM/2NE
+GJJHE8qY3AFl94b6HOsJDTeoTYBGEmFeeDfMd5qY+q7qT+9Fr9aSVDwv13cSziNEOFIQ1XgxNcu
On2OZeTrpS5mCLVaf1CfHRVY9KfLbm58Spx58BKUwcCSiLn1ZLqg3GhstPjsfVYjPfT+hQHee3ex
WzGEqAq7tSpB31rYcCQDsROYU1tFNr11noahOf3Hwlf2clIfUIwcOjUDLNQLWi3GpIekSg7ObIVV
brw1pu3rQx/+/WcDxg5CPw6I4JAVrZfHa2LVRd/l/5F2XTuS48j2iwTIm1dKSldVWd50vwjdNV3y
3uvr72Hu3Wklk5scswMsBihgIkkFg8GIE+fE0PwDZ33/Mpt//DsDTFDopiJJnRKLMtpCAf3hnHtT
Wi+bf2eFesdq6+omAsjstHXOe2i+lICYXDfA6TMDV7faKOaolrjZo1rFOsZDm5G2dvOWZD3u2WwT
eZ9U1JaMt3nkK1+NScydmNGMdw8C/wGAK1p70KlhIZG0M9E6On6BbpDRD2rgTkKfkmRGJul+JECC
ScL+Ni+poLohVI+NMqCz+I+xKaZRqeIKzJw28Ltuv2AEjiK0MsxyEpt0T7nXLsJWIO80r80y6XOT
pdZkxipuLSslo52RoNgLPih1PCYwIeZSLK0CMAhois9dJs5wILoAl3zjKRv7x3hXRVCUT93eU1zM
j2WT+/exNPZpRAYvOgzLXKAz5z5HX8PB/WjMkleXT5oS+tcXxYsgaNRSxYaTBSbUQ7oIgRjSgF7f
vs7dcepSd5lA0Wage1EV7hBvr9vjFOOwJBPXPRq2FqwyBtGu71oIzZW4jc1DvqPq0f0mecJgNqAs
Als0FLEfDDohdPgT0QpgpPMPlnfghKkhVY1KzWkowi2epxvw3GzrTYLLU7A0ngfSZpOGuh4aM6w+
4KIlToFMp/Q6c3zBpn5kwd/v12EecmWC2TyzcLrJ1pvMQ2lh2+E7VbLsQUZPELrovjD7ZoEiCqkZ
VRJA6DjfN6PEQKLTAgUczRtNT6G3ohEpTAWux9kvimvCt8HjgxK/n1spx7Gd+9RA0TeeSNX/Uuev
69+fu4yVASaRmOrGqnJQlntD1RySOT9Eza0UCUbneEEWOQpafyDkRq2Jzclbw5YDJWkqz7gfvG7v
YOZGejIfOiJ/AAOPiSYi/XF9XdyNw+QtzGLsH9wG5xtnWUujL0tUeUkW3ZdB5oe2UOySt3cnWTqk
5uieslBlKeslJ4swU9b6nXTA1Chm/s0H894m82200HkiaMuLWOy4RjGlfaoQQOSP/n11J6McIU9I
ChNPRiV+se5KNSSzISgPcCrGuJWgXE9DOEbf2aZKaPWR48y0Be3G0HoPTs/DCMRBkXkT7bq7zLVe
rn8w3p14ZpJZGKaIoaiXwiSIRZWN5lGkmeHZL4ObxG7oypCJRG+8/SkCgXGdkypSYEAQOlNAGJ3v
6DgnihY3Ue11GNsjlGwXGP5N4yNZdGXU6CIhQRE9tWzsWFlkU1LVaIZEMsLcs6BeVpUjiv4FGUwd
47Iieob/sTq8vEHRA6QMS/mMu2vsMSqe4C5pKSMgBt/Bq0XKfbunmyrGG/FOHuBGlNQds2dA2Z9v
57SMlo2Qkns4frd52fpD9/fHZ0CIgsF3nXI8YSSDOdwTiPuAtcP+/ee1Kvn9RtrmQuV4rkuCqwzX
IuYQKP7nfClKoQ7g1NESL3hdNrM/7Kt7vMENt4VmC0lwG2dAZnYiGQbu4VubZXawM8oFZBQwO7rR
ywSCgi1+wT7cOnfVMTLIvIsEtzJ/oTjqEIDFWi9QWz0kX/V6QXym8Otg2oeHbhdshgMEiqFzSxrw
hbs9RiO962eeniz2HGCmGsqeVN4AI5nn+wtxn6TpFiXxNL3ba/bky2PiFh0m+20QiTRDSMwuOxSL
oDLJKViDWsMC/QSAXVQFiNngWhuntlkgdJHtJ093lR0tWCt/gYmMe/pgC1UVStOCM3i+wgipjjwk
+JTdZvjobgFbfAyBap9czQYxTOoVrqjKxrsfqBoFJiDBPH2hgxkPQAmNtYH7oSg8E/p//T5QBXgL
kQ3mXMSSCtwVBMc9MzmMENUp9ZYsqagIyrdiAyWJnjt4n5mvlM5xlqVhh7hszlA07Mw/zMjyLSVO
BG54mvNj/RD8jgBAIRFB3GKuntSs40S2xxwHzt6aYAf56g/2Vv9hQXIZGHZAWu+Cb44b763DtEVh
XjfABoXwWWGCVnQd8cLn+rcwGV80K7GjR/CYZeh8Y8522mC9Xz92vNoV2C1QvwS9B4Ibi3MN8hTQ
5/gUYNRDuCskD2wK1c54MiDUPQ4EI0IYvULjrb0xJGK8XDfPu/3W1pndjofEkAdJxY0EqiCwRGyU
QQec4nsl7KByupsoKoFZ6lQ7pXDU8+MHYcqox+um8gZwzOwXDxNBdwtqC+pDjvb34loHzCTIm3aP
OuR74oqmkU8XxIVjrewzx38eJxuBZqg8MF2+UI0TyIztqn1/xGjLviPS3eRrDVkAL+jvKzfblsJJ
E84hAt8nneVF9o2OEuNOBVjibGWEMFVW3wXOrZQ8J7UoWeQ8ISkuEigNlFCgNE9depWSLlUWdEOA
ppW+BReat9xoNXa3xRhds1U1Idcwx3/OzDH+A7FoczTULPHUwXKdWvG0NnOd9nvdfLvuqJyxEtRX
AV6C5BaUNFGoOV+YnSGGOjSWJnsgS70QMipgTn03NaI/m0Tf5BvMllVe/vO6XU4IoKRIiN6ooWBH
GbNdD+J1DL5SKamHIat8FaJV1y3w7iWYQBDA/9C2ZSOemUO2V6ZZISjCINsdRnflsd8Ou/Q2azdy
cFA3Jd4u0kZglucpsAgwC1D8mL1kVlZ1edo7alh7wZBswTCH1L69hfy0X2u/eqAMQnm6UyvJ10pt
OwYlGdrZu/4TeOcBNLhAOpxkXdgG6wKmXbMos9rLnWdIUlemjPWLlnn5AalQAa59JDaQU2Nn2O06
SkGXhvh6KoLVbgmhFfD87CVX21oHNdjmXrEVDrLRnu15sIFV1D4gRYeaM3Lvc2+VShNIf4j/IthQ
HQjIKO2pDkTqiTAb3OWtDDEXsxzmoyGNOICK2X0obQ6FreLt+mfidPrpYsA9gBcZ5cpmFhOn+jJg
lhZIkM4F7szT/dBv3sFj52ynbbX9+3UpmHOosBqoOiCkwTimboKwpe1pJgr9CgtkvFUtaEpxinrn
Jpi7oAgVAKxzmAjumr2yk55KiUwnPrdi23QCN+fuH3YNMQvPJCqgfO4MXSpLdTngG9ERYIhK5o/p
tvFnHDzSQblIlLVcHiv0h1DLRhUdDRu437m5SoXUVFhBKQvyIFu5yn10KT+xqSK4/2XsP7dD/766
atR8AZ+DlQOJpFcS0ZzpR+jU7twp1ibVRdprl88TGLNVDYR+4OmC4t65sSqJFCx2pq+iDlT66Xbc
RDux71HfYs4tYjBEAiiLG+YXGVdPqwGizX2fe7Elk6axfd35aMxDiS6VZBbb6weL96HAQoN61Qmx
Y7DG7Dh3wt6AKt68g1g1kcZbu67J3zdCp38g5YrmDnr+5xuXzVXWORnuzbZJPb0ffTMISNcqAoK6
UxWK3Tl8b5jRKI3a6SG98oa4K9XYWlC5Cb5jui3egdcCEkmH6CXcgUTctZCD+Op9Djm5/eInxI09
9TbdBP711XJez3hvrX4GjZernyE5o4IREfwMCvQa3xQv/T6AZm1wR5Bsa37mxxsRnTCnRgAsAA4c
haWgAsICEOTB6UsbZKbQfCfhE0Tg75NNfDe4hUnKh+QvYOY4Jw+km7i1wR+Cwj3LB2Nk0P8OZ5TV
TRNDhXCZov6Z1wPJRNIInNuFknYj8uM0oG7FFAU6s5dqyMgBcONgR5G5Fppo/o46OeM3axNs/c0Y
jNCwpAbZz331ovvTjlIjzKArwmUppkYQLOh0MazcY4K0AIhBsKClivxBGiLizKJxb05CR8VzUGVA
YoHJKzblKILcTsvcjD3lvn3T8c6Ini1gKCmtP4DFkE0U1Yw4wfHMIOP0eVAbeYd5ES/uMYE836n9
sQrS2wmIacnR8eEM16nC9+tHjQaOyw/3e5XMNaMieTRTDOx7QffD6J8HaNrr0r00bNXuo00j77o1
zvPxfFOZ2ybX1TAdw//vjQEXgyIE3v4g0LdvMQM4+ZREMfTSF9Vr3PzeDon9PRaxQHO8ByOpGsgA
USZDp5hZcmfWSmUYCdAlsnmoVesZvc7d9XXykgWgCtFwNNE3A2aKsRGNUR1YkgOGh5iUP2jJo/yl
PJlEcacWVc5/kGyBkg8tTkAcUb5ly35yZzZ6YKHlHiW5m40gJxDxEXBXtDJx4itYnbm+mjJTk2Ci
88BrHe+Wnelpj/GLATJmTEAKNpD3jdbWmHq0idlkaQ5gbarTm8Tq/dlJBFfq5YoANqPQOewaRYGx
JERWWEMJzW4RRRzcMnrtGjsIerqVD11mBwSYYvQr/dVnh+1kEQA35MO0u8WsSi6QXs4tmMWgh/bW
A2lLxZLwfIGynOhFwV8d2t0QuMWEFQbWmSsUBYQ0hMqbl0Ge5gXc1TCnvszzxjhg5EW8tovbjK5t
ZY+JXpWZd6OhwF78Vr5hyOZYbIAiPSrgdt/3YBuZtsP36k7kJ5cMhCezGFlFVglQElspCaVgLIuM
YhXwDVPQJ7xVe7zUdGLlRHnSyYIBTFQViokkQkJi3pIBzKCM0hjNRt/kfIshaYIXVQTbXSy7cfgF
tQhiBLObDYLTcDq/rOOAcYAKKKGFCKbuc0tLmZRKUYLRkUIK7pbPZaP6Cpl+0ls2vqNhxXiDgh75
EvUTaJy6MHwKKXQaDH3fc8NJpbRWMeVI8/Rhh+F7V0+MrRMIowvPDmVxArAeKtkXzeU6qSMjnRN4
60exVzzrBk1DEvop8k29gWxx4v+DLAKuoysYcIGQPYXaMydkkquw6lWszakdr7Ee60AXFIW4q1pZ
YM6Ek8VGilEMXK6jrJJAHu9tKdvVmlwKDF0+hU9rQZUCaTuk2XXG0jLn0mJ3FfZvv9ymfnQfb6Xv
i2tuokOwCAInf1W/bdG/r26CCuTcw2xj31qnfJUS3TMz50EFDEWwKJEdJlcAw3LbZj3WNFd/KM73
uKqIDfonwU3NtYKiJBAbYPYyWMaSPElrM2+R5jUe7Vy1bl6T8Jd27IipeDXK2KghWyQVjSIJzLLk
JWo6ZBJGI4HbVV+WonYt+12TRKeXF6BAGwiaChOgXZRdz79UqwBSA/FJeIU2ukvwGkAE3Oq0TVf/
ur6LFw9uuN/KEDtj2WhqHKkBHL0KkFehUrmNZswdhbTJaWSPml09XTd4kR+cDAIlDlCXRsVoz1dm
mH0BlgKsrJ2/68VTLD9f/+9fvgYZAzRvXjm53aRAiQNQ6IE3cwCjfrtdOsDutK0J0QICFba/DyWk
FlGbBgMHwCjAqJ1b1Oeu7vUJKU/ZAEqY+jksCxZ1Uc9kTKjnJgpDRckAktjeoCpZstPtsmueDC0p
FBidHcufy6AAJVg0ZvlL1Ra1vqHVCH1bRHKUbq7/Gq5zrtarnf8YvVantkwn5KztR2RFB5BcbnSg
ABpNNDfGO2vrnWWDY7IogT7BkqxMyiYdwqdMcYqNWnWCuS2uV66WRH/IymkUcxqW0YFXor8Aiv+P
1hGw44lWwoREKdHAYz50wHZnbpDqnp5/D0xRfOf7/moZzOEqrT60m7CJIdNub8MbiHC5qasTYO+p
kJ0Y38LNVdcfiDlsph31TlwgkcLg4OfsF154QH+6I9ZW9YBkE72W+LtoY7YONREoETInLYJa1KiM
2MVShyjraBOl/9mqP6+792UN63TYflthDhu4lZB2NAqA/s/2o7bJ/R5SvDudDD5kRbf1C33qilZ2
WbSgRlFYdVRwKmAwiNnJISzVti6xk8vn4EkfEZDXufvZfFFVjuYAsKt3fZVcj8cLCnxtsHaBPh2j
MiuUHC8aKYZAVXoXy+/XDfCdcWWBcXnN6NLRnGCh8fqvaj9/X24oWxvwHhmRURkRxuFLLMtpD3+v
iXH/wdJbaK6iRiEf0HzdDDtlK6Hrgw+5v762i4IPY4j5WEufzOYcYWnyAQ2sw7CDGvZf0WsRfSQm
DVCMDgKRJuKfOruK7lf7HAU65cloyfiZmUS+bVDHFUl9CYyyCU5ZVEqmBXhdT/2z1kVkGUXaj9xj
/NszLuRawhb88yEOWBPhxkz0+B45/o3ThA/XPxP3olrZYQ7y3CodCiy4mLGgR225mVuHZFp+6M1G
kPGKLDFXopXKqdy1QOPYie2btf7RFIE31JbXWrlg3En0eejfV1dVAnA02CDge+2ykKb+NEXSwlwD
SKrxxgIPKHiDzg10dRZBFh2RSJ/nN+i93k1dLCrhcD1gZYNZRG5mS6vSi0rTIjJOj9X4uiyClgh/
HcgywVQCaBvbx0y7xRhCkFp4ifXTir/FUHq/7l7ctxtGwv60wISBcujqMgF6CLXz9AmqntvsxiRg
UHz6C2My3AxwZYsJBVIg2W2Y0gRiH+8wvu6awOnpG1U4WM77NHh0UGYXEPbYLAuCozdmZIx24tXJ
Yen2eVWQdPoS7Bzv26yNMHdDHC1JV9tJeUIFtARzRjctIBeTO/jgd0CmIpqEFa2KuRqSarAaKcWn
yhXdU8uf5lz46M0JwgBvWaCNQbUFZwf4fqbaUxWWOWo10nQtfKhALd8tjv8Pds4CRT+V+4Hjsbxy
UjuP9QzyOiQnk6d4I01NtG2Ap015C7VAt9hOgijKXdTKIhNFMaDlxLWMRUGg0B9DaNQ3kiD95uYK
61UxMSeBOk7h0MkbWgykfMfae+7SNFKHsk900AVdL543rM3RJa9iaNTXyWiXeMN31uCFsv5r0av3
ypwFZni3wtoM/RkrM0Gi40mhYVVavVOCm6K4T6LEzxTRfapS72WLfWtDzHEqw0XPyyorveEz/EET
cYxg+8EevS9aUMXE2cbylxvLt+/DB8wyo48RHIGFeVbfHU/EJST6LcxJkwwjnCGyCsR23eE57GSL
7MqBZT/DnbO9ORbDo6Fn2SQ4GPy9xngrGkQo0OuMB6nWHFtmMcBsM2Sbrk/lPYq7GFycouqPEIyz
IvQU91gACoFmB2XWYysneZYscR/PiTcU9m4e59CbczFVLi/TBFrxTyvMi6eAvglAr3AhiidcME/9
LPm5Ly0nxT5nW3o1SLNfM+hXA5sRCnkKLmF/yHTR5QbvJ5phIJ9iI9oyLHENxr1TSj3dKl7mSYo/
ZHd0LHT2Si+oDoWJqCOE/nPP6Moys/JkNDvI7MGy4hyWskTP7yWNHE8QTukVfXFyVlaY4CYveR9G
IVr5xW11O3ngLgB6Bjd55WuH7KnbRkcFAzdUHkj0ABOtj3HYTB1zNZ+BWpB6+U6y4lvNqj4qUMQK
Vsj3099fkP59FYRMpyuqPu3w3fLZz7XBzbt+05fDznJASAWG8jYLiBYiVV0ALWuNbdYbm6L5bqXh
/vpP4UaG1V4z4bCzQ11pVXzRoDb3aTscy3557GMAkXVseSSiq+VfKit7TFQM9bDRQxkrB+4LgAZ/
2VEqpcmtQNVt3uAG/bdbzYQ+1KOhU9ScDsuwV1Pwgrvpr+q98dWNcqf8kjsSla4img0QfWAmC43N
UrcLB/BA0+r3rV276iLq/nOD62onmeRTSYNUzlvspDyHaOhOZJh0rywcMjmRKKmmfn/lRLJxFVOx
SpwuWM6wSRfovVINAgc32ABsJaGpoUgIiFvEWsU4trlrx6lllhh98yYMNplusskHfwAinoo6Gd9a
EdEs93thJAUwBoigYJTv/ECGw6IPqYIFVv3sYiSNFE0g2kSRDcb1+76MlanGtaFuLUD8fYW6/uP8
OfgNqTfFobgTzdqILDK+300a5sVNhLO0DAgIdRBSRPSpXC9cbRzj6J2U6sVMpyJBQoRrPfKX8k1u
AFqOU8H+cWPzyhLj7/bQ6PVIE7dGB21JAeo+B2PHYbK7HhAFe8ZWWtIg6qs8x4JqK3EN8wBeP8FC
RBaYS3QwrWiqMrNCJ+7L6l917fX6CrhlSzpf9f/O7KjnzgytiSlMcglly/vyrf1h7ZB3eoOrAHv4
iSkyqH2b/nWToiUx92Zjpqkltfg2vfRQDtg3kFVctyDwM5YGY4Y2ohmU2DSIo5PevjWbn2baeuP0
69/ZoV64upkHXMSVObWA3s39rVKBrLEeI4iZKi9lsLSCRYm2jYkIkwSt8CnF+azNlyoNSKyJamB8
C6YMNmtKPstOiBRKp4AGmKaqtUZGWNKCt+sbRjfk4mqgjHCg34EoHtv3t4KhMGx6NSzGZ5VsyhgT
w8KBBZERuszVV7F6s41GDMGd0OLjk7UZ/cUbt7Xb/Gy92WsKr3yOXq8v7H8co98rY1whllo763Ts
WfA6+kiyN6DT7oitQC2bUJBIuZH2c7W9bpWbj622k3EJNe8sswF7jmersycNx9lu3bIySKPKXlM/
/TtjzP1Q9+OoSHSK3kzBn6mBaU0zH5APekEhPeZG+C9dhbkr+hqsfpJUgsJzkL7XpfUNGi4WiKkq
wSjD5bwkfSCtNpG5KixrVCa9wCYaRPs0X+27Bv2v//gMAE20lFFuhxsZTMFE/4zeWvStGg/duI3j
CVN9aut/nw+Mb567rhzqVagN+C0q9Jg/zEO/jZA6lbdBhOKQBRgZhJz6W3M37zQimu+7fmwwZ3du
e8akliq3FUDYCC6O/alV8c5Jf153In6q9uduQ8vj3EqBglhuODgnEFPE/FmNmqE8ktilI8vyDjT6
Anu8mAbiB0g4ok/mgK7j3J46W0E0dKC70bdKTLr7xMvd2kuO2RFdOUyGjuL5c96pxFAWLEIhBzwF
jOdKceAM0oKmxbBxPhcv+pheYl8CuDEOSJGR/IXmwMof0UFEHsTtewLDAFQ7MFXApDJBKLTNLh9o
Mzd9i4+TZ21mcN1Cqgr9wR/ZcTjmG+lb/n59h3luA0sQtQbD+6WAud0n2RTFYCvPg2M5PmbaQf0n
pV9MTmNuESr2EHhnPDOrKqk2kxlVONgiGboFm75XJd/QByGai/ofewLXthj/7CdM7kMIF/7yOPrW
iQEPbEVHWkH4Cw8XGqAvrQE7iX/QNjaZ2BMpcyPVA+3UgBtJ/ZH7RUG6G8eltFmYBoLaV4iRxoNI
Yox7KMw/zVpMmOnBx9BqIcyGNbhPNFCyizJ9rgWkEACHUqIA9pPlbRR2xSSD+GACZ1a/dA1xxmx/
3fUuIe0I3eA4AZIA2pc2yLjOD3e1JGaX0NpaCzExY9M8a9BqBcNEeQcpAB/DAtsSg+3DNn9I/Jkk
r6JMluf7jipj0h7MIIAbMI5pFvHcWzSTHZYJEr/jL3tI74dhEhUIuAcb1LBQPEKlEmhX5qIPAfEK
EwWGTjP9UNvqFi+jzCeLS4W+Md4eP2fuIGry8b7i2ixz5WtNhpEdyn/W6+XWGJcbfYxfBN+Qd+DW
NphoaRnlNA8DKt+jW751mCUMtuOBAokTrwA1LbCABHGTVvE6N3u0b8Q0xdyvCFVYzF2BWRqf8dyL
gmC0mqxGvRsqlJ6OTukymdtQJOvB3UuEMAjsQdceai7nVowGxFRSYQGuMSTAo/ywMmVzfStFFpid
bCo7NisdX6vKDVIsYMEVjW+ovHiFlwHwhpRNCeOs54sY2ibWoSaNT3Pb7YO38a7+BUZwP7gHKRnR
IO9QvuZ3lu88zvBKxOpShipYsx9rX/L+Sb1i9VvYtzd0O5u4oq+VIcKcdZy4stm/Xt9RwXJZmEM+
a5OUQvvYgyKHq0Xf5iqHMAcohYfRvW6JW6Zfr4a5d1qtmYO0wM46CoQ7Q7R/gMKOv2PANSfgdjEq
NFY1f96FxrYXBWvuAaApMBjzIf+oMV+1seUpVyTYXqxXI/qGuxZCLYIeJN8GANKUZw4HgDlkkUEp
6jXYUGqvNUbSz8+2+kOwidxYglflf40wYTLXC10pcrz8Rnd2ARwly40Ngqh5cyoECm4fepzYuxsz
AX8aYw70OIat3WsIXEYYz+6cBQlJgu7QNviXXJ52pla+ga9AAB65pDuhd97KLHPKo0TvJyVGv4M2
WukaKftG8oyZi3irP1OEm0zkn4pEal+UvNMVXawYeDMM0eAjAqV1fvrlguJILLwAAakgcv2jm/eD
trHjG0MVSbhwY9nKFHOzKyN+Q0ILa6WWuEtVbepKlC1zPBKklGiIgbcUpBHs4FZlBKY1SRgeRqHw
tqzCfVuPvpyq79edkrOStZmL/lsfKGUrF+DuU+SDbKZ3WdSJDjAvEQIBFC3Q2uBvhIDt+ZfR5C4o
QeDdYBzfdkE1dxz9+EbZmMgUApC0OG7n0y6YfZ8+tA/xRvR05OUnYOABPSFyWIqaYM5CuUhNVnUg
D6TCGx2qh5DeMI4Tpgobou/aff0XQNsnCD3jjpggw0VkU66DCx7G0Vrm0IZuO7I/2bU2vQnmOTJt
2h/LSVZWfdC26UOBmydxc0+9ByEXHu2gPHoYQB0A3N1GxPrHiQjrH8R+6sgcF6kewUPiODHGtfP8
M0nm1mvNfHgA7TrYiAI50UhXR5MgKvCcbLUVJ/9YlbwAYbJrJcdWLIb8VkgGKWtLYIK/OF0FsRSo
4k0WjFVbEqVYSWqvlJ091Cl/QjxsY1TRt0RdWtdxgNEPbenp7x8e1UJrnqoign+E8etAj2o7D0H8
ECkNoMJfBaYorlvgxDQwCf62wFwZ46z3urIMmWePBQHUnnQ4nU4FxOtwBAOqwBov5qytMedkDsbG
mCaEtbn6tJGhFXVK7HAQWOElE2eLYu6IKmnC6CS8oW+H21a+k10td+F/ys7yo2Opu42863NXOohp
BkUrZHKJypAWa2xsNKmUgwUirsgYSFWF3vWvxps9XK0Q99F5wKvxKkkaBfwjM2b+ss300YHPc4cm
dI1rcHLDBwySJt0tTUP/UeZ5Zpx59kH5rZOdEl+xj0OStMcxUAXpIN0lNrSBMwn8siAhoUOk58tr
baWO6/DEc6ltwP4AYi9p2wiJYnjVOIxKUwIjEC+omOM8t6NJuLqkCdw+0b59U/16qz5keFPOt39F
qIh31JDiAo8KVhNwgzCuMTmzas89iPZqFYM8SkEkbQeuUpLYx1nzrzsIJyBijAdk06gY4f9PF9Yq
IFZq1MjzIqGZGZXpndnkw05qCxFsi28F4dAAaQf0z5jt0+uwdHQ1SD07+wIS2i/zWuAInBcIJSGD
CC2yLvBUMBYctWgqS8Y6uvzFUAt/lnL0ZT/KqN5c3zBezDizRNe62jEp0MEYZOeFp93nbwMOE4ZA
v1v+dBg9DdVZsAJsY6FCEHcDV8tj4rsxxbhsNCxvLjoyVV9p8359WRyfO1sVE977wnZCqbZTbylV
P8knNx+eQCB2k6evQ/Z23ZboWzGHVhnhDlhPDUTXcch0YkxvxWyCil9AWMnrNZ0tignvIF6S5kU2
KMcvKFqO42sETvrgGbzGIMfI7wNX1Jc4xQEmHgE7BgY3qr8OVh/GDe0mt5smtAovn0n/lf3hbBbw
/4Woamt3PXhhYpTaAoI5c2DKypf/wK1Erw/ey+fsRzAeugRZ0UD0BSTlJdK8+Kk9tmSAyoAKfInk
fi5ujh341j2pqTvfiKBBnIh8ZpzxVD2Tg8bRoVwKkYNDu7X3BpCtzd8XUkQffr3RjL9OQYaAYqNz
bYNwKDb/yJaKRKJCEd+BMDGERB3c9ahgnp/1fm7MauqAiJCAOkTGHrnNc4CHsqmQ4Hn2MuTMIl1D
Tl6Ahf02ydyZ0WyEwyRDyCjsPsPyNRxmt0oWQeLDPe0rI+r5umq77XOIq4IhU3agaPA+ND/7DOj3
7CWff14/7LwM5GxBzJEwp0Z35jxt4BDx0wIaVTd/LH5qN5j50sCr6BpulJImBO6wFGTivFv7zDRz
ELoQOLwow17KW7BzAE0KkPA2eaeClM2rqPnCDdEn3Qa0d/DMYhy/dvrMsAuEaEf9gpovyf4BlBus
kAB5YGQOiT47rlCZNUZyCyuF5otNpKBBKaXdatPfVp6iJwt8ESjAYkpPZ9exmJg7VCoQtRpRTtr5
EMSAFVrfrnsF7wpQ8PyGhAb0JzEfce6Ac5lGURgrqYdyEJkzDeRIqZeBSc7MP65b4vofGDBMqPeC
Dh3/dm4qhGZSp7SY8jANYs4kG0h7THI8+YF+cz9Bh9EPpEj3xheisThxpN7NXghr60yc0iJK0KSl
OSj1MexITDRyA8/0Puv9sC22ouDBA4Kqa3PM1RpORoKxwLHBzER8NDbUmE6mgwbhwg4nTFRa5n3G
tTnmgq20OnXaIgLdW1VLD4HaqL+UISs2RtI3t3mXiBhj6H/vcjfBjAR+SMoWwHzLpO2LCi2kxjPs
+84BtvdomfcjshVjAp9QYvjXfYe/vN/mmI+HmfMuKsso8zpJee6b12aK7hoN8Ibh13VDvNihKWAv
wUw9pOvZZv8Ipao075zEs4a5eMzMGMkXUKjuv7PCROIurttOnSzKMFvdVKDP7WJJYILvgCjugMgN
5TVg5c5PmxG3aVg3HRKg0ate+m3od6T+wGzCF+Xiq1zRfCpvMg0lrd8GGRds5yQMpCkrThW19qkH
YWPjGwfML7+KvI9XvTuzxUQtK1XrtMhxmJuSoCihIYigk+Pm7uCW+ywHgxCqZfeijIrrheAExhQU
iDYNVnDEQEIZ61WVe+mCroZEFqcnaioDPidCadLjc3G8VpaY+9Kxh2EeDHBSBpOGemQwp36XoNxj
6q1oduZ/OMrvVTFHGbhDKk8NZ8Rq6ow4H8otDcmS25FUJXXnD1uRr/BP2W+TzHEe5zgF9wduAizK
7+fcXfR4d/2InTArl1sIznFQyioAWDAussTAZTgRImLjjZAWT/306GwcUmDUPX4yNkCNHkApH5Ps
HZR5PchbHFBrVVso1XjLr+xVNGzP/6J//pzTHPnqsVpMgxIsS5h63fCuQkyooKpI6fb6okVGmJQ1
HRpziSccC6m414ajqX9KgyBfuORUR1YCgtn/7usp1VstJI3kxmkT2FAf5YaUx2ajYvKdDoojhyTK
e7OT7gpakKHvLMUPfv4jHgHIjwAgReE79JSchzbMB8lpaiNIl2H4Fcjzg1KDRPv6VnJdlHKqI3pq
VAbs3EYRAqRYd10OnZ8+uQFvWncLtclIJADOj2SoTgN9BSokyG+e2zGNoCut1KTosvxYOu64nXYx
HUn1o5viOO5zyMOL4hjv0UEr4v+1yUSXTokmtQlw/NpGk1xbB3cM0tBd28pQO1jA/SOCvQhXycSY
0Jw0Y8zgNB0Oo52CUyA86C8ZQSydGiJvTGg5Q5VsEsFBqCdcBIHVSplAoxnNDHCZ3mCCmQI1ut0I
0N4/0FWlZwIxxkIB1MD7lDHTAG0zapWUeho0HJzvedUKbnPuwV4ZYC7zFkjBSo7CDFSDkPVWXq3a
BM2zd93l+UZApwZmKxQhWTC1E7WqqmJC2msT62uO53aXDX13kNNA1PzhWrIpPR194mgsmW08yJY6
dQGVEEhJ3rWfSyHdTIkjuAO4Z5iSIKuQRgDhPHO21KW3ElCLA3++3JkysGmRqI3JsaCDMVqnHT0L
FCqMX7cj+AraPK49DBK/6YPx0laimM47OxBaolI5JjSQLrIO4GvzARRLFCIgu0CEQnBhp0G8wlVB
ldi9ld9UjKO4IsoH3msNRHdgxab82wpwFueBqZ8B3gcujKpKeFrkDeU91XuX/PrTMuhLzfwIdZQM
KMWP6DHDXTI+GOjpIFlHlRjObQ9KEcTDEubAo6pARYRH2i1dQBMc7KTH6gmk+htRb52T21Fevz9N
MtlrHkF/JhtQwlLTidiYaGub+9T5NseCUijH9WGHpo86QNwXgNd+mOYm15fSw9bf6FPy3mfajVlG
goDBK5iBJvokmwGBRPDvnW/haFSDUkpy5i09yX/EO+M9hYBV/23wrUdaBjQehAIInGB7ZpK5Mhu8
0ZagQrek85IXPXInFb7qvKcHyggVu9mP2huRmY+dD8nBV1FOyctjYR5JnWqBpgk0IsyKlyCqnUKp
cE4MgJjHLXpE3hSCGaq9LXxUakQuwzv8a4P076tMKA/DGaOPUO3Skpzk43uI4cTrEVlkgTmDhZNB
hUNJW1KOPwsH9HWi+CXcNObmGrJw1uOeUsUD3B6Gm9aNNkoImCYejU+JQaKDKPngHoDVZ2LOdtgj
6egXqFbUQbrTmuARqrivUS7i4eGacaCeiPwN5WeD8YbWdiK1zaHcCT6EO9TWvpRgfLMxq3/9C4nM
MD4QNu1USXKaeWkeobT/Q+qg3SqcQqTBh0ljwG+PQQOMIQFNzs6nJklpz22tZV6QhkQJb2Rpgjjj
uxa8R+1XaPx93rgza0zoiDvc2o1d1qjmD2h7dpiGDY0/gPsWxShOHnpmiAkYUhFnsVmAuB9jt8fu
VjudWfP/SLuuJrltZvuLWEWC+ZVh0iZtkrR+YUkriZkEc/j192D9XS8HCw9suWyXH6Zqmw00Go0O
57zkaCYfQxdpQOsAvNVg2f/Onr2vJmcaTadkSUsQ2oPn59ihidEr167yNbOVvJVEdwqD+jUMlKAQ
T3HvFA0MpXidoPyTLTScxusBS0kXNGSmP/+9RhtBHzBg3GYG8RwCwsq96Z2HFpjegyXBS5Eo43BW
MaRTUhU2Hl1tiqR3pQfl8DQsLhgsZNe/TBJnFqaaJv2gotaDDIG3xMCaccNyHANbhsD49ujmz9V2
3ThLGGirDcWC8K0ADoPi5SfrqO8ZbZZsfEGsEupgqIyjoYDvWrCLMiaKiZJERMtj4/zsjeQaANg3
TaH9+B1TeJfEOaTBoHrRj5CEho8Z7TrAIPKzpnNfEkeWlBWVNw1A4tsglLLAz8WHiBEyL3RQekbQ
gpn5znO+ZZnXxB4Agljubw0n4lexl1JPfWoBqSO98pnNfdy/9w9gy765gSnouyJqoYkwOwITDzh1
KxgXWo+BJUpliZzVVlnu3iqVEawq0Vwh79ETb8RrkkxevwDrOoh+jKcxtHZ0b5WeY+xdNOQrklBA
eFMDbwdtL5iWQsqdk0+rgib2gFORfmZjaNUuDu0H+63PIfsHXVGCYA49NjoGwgATDU4m7mgYs9Wv
dMKLvQD3WrfvD+ZeC+VlGcGqnonhzDXqLCW3B4ix65sppVe5esoUwBMY6VUse0SLlvBMGLvMN+bi
6hk4GNDrFdiDt+76Y35667X+2lwzFux0J0N5EJz6M3mceUZtk2RxgarF6ABrvv8cVdftStCL/OXy
mZfJ4UxjmO2p1jssYpWAxxgTDBE4k0vAyuSyZwXbDu7AQSPEIRbiqo+MvJ2+toNh1wBZX8hRj7QT
jUfJPSOqFYMvEViADNAMZUJOG9Mmaxm3aJQbd6pfrh471703fNV/gcnnUfZqERngVhr37ksmTM9Z
JfBTMvtIXDBPRzYmwPD8i55zKfiCIFo8U40LCEDZapgFGyXV+sehAJkq4LzdVoJBKBHCZ5oBI5Cb
RoJ+xna5pUbuJRbA6lNZ7CaTwoUDNkmaJZ2wS+Zyaw4+8RPfqN/aWownc6/rL3/Ss8qOlIjcAIV3
1I8xQQfaJT6n01dGPNcmlrDQfbwx2RDd/7vC8lj+0B2vBJCSCgiNEdOy6Z0sjy96WOMDXHQ/MxJV
zLedO5HM6Ua3YvSX6FQNWMJ29pKgvWJNiAlKnz+r3Pst9oEzoZwnidWxJHYCoTbiIAM0FdSSDJWL
9hOJMnAXoVEU0JWcvy8J2kPSpEQbj2GhT8qtdyt4xD1rlgVdgrcMZm/fBXEeX3FbkwJhFqRhroKh
pLxx7QHocBGeoa99Y6f7Xk+K5hHRS68CX39VF9mkhkxVbgeVvnUcLVYw/0sLP1P2joEZRRl5nUwI
t2MG8jxmEiMkz5UvU1972fJcTpI9ky0l5ylLq8V0Y4vHe6kNXgQWGltrfAqaItUIx/TzqOwv3zOi
nODZ3nHOckhKZ7GRV4LtVyNmh7xhDoB5fGUFyW3+qdnVxxGlC1A4lneyCFq2npzrTCYFoPLORAPa
g4LdOCUrgDjsx8sKCoWgd4dNozM6QO7lUWYF0QsHTczdekT/3LEEc+M6FJJlFF2iJgZI2Qi15uKO
O/cg9pJEbd4gREfl0+uqwR9sPbisiEgEspkYcEcTLtwlZ+LWmNVppMM7D4aDbuXUA+n27rII4T1t
6cAHQuQPQkN+1HAui6pWSySIq2vnRN+Qr1l6rwWJ228QXOJ1sRXG7UyMsfN21iGsmRVAxGbHBqTR
0stFFEhtpXBOEMS/44K+LzT34mJRGERsSNAr8d3tPG1voj6chfHdXPmlLYnuhfuFchwaeU1GwsSZ
hGPEnW1GuNVG3bcs5TiR7nh5u0SmzQp+/y+BW8AE+W240hRl26XytATxTvUzawZJWCDSgxHKAFzB
BeP1W2J/E2GXNVCcKQNts1PTb0jiD6D1u6yI6GFis9ovO6U2LpLz09NVc24l7M1u7NnDhLGCsny2
9J5nC8KHuhs5fM4t0jRnRGtN/tbOwqhecrxq/cJrjgaKlfrLZa2EYYWN6iFAATQUCN7eLpuVI22b
9wZrcFVPA1j1wvQ0g3eX+s6AVCwrs1Q3zZdJhkUpsoqtVLafG6l9n3RdmqJw6Vid48c6PQB+RAfg
UP1Nop/oaGG3MEtuoWgPOvRzSW000tbQkSvAA6/0TeL9gcba0AqGIHvov8FKTDzB5DwpQgU3Yrkb
C2UdGlkGAJS6vLtZIvN57hzM3bXBZfXeDihvLWyoz2Twemyk8Vy93lgq4LGj0Ax8vfowgPSXYXNX
mU9O9W0ZsphUuQcJKxi30f8HkIyglfhjkabbL+AO+FBESxPrKBGnxbSjpf3QZY6XV4bEj4hqc1Dx
XVPORwIUoDSJjkYW9zG/XQNAU92kNwPaG+nBedQQBj9333tZHV/0dMct42qMhxFDPx/QOepOs3vW
8sG4gNNw/V6kOyA0YtCDeOldYflow7q8pQJXhjuHYXSA9gvkw5yedJ6bye7QS6Yk5cE2m6+zOf+4
LEK0lpABR4n0mQv4c05G71CtoWWG7MeA0WjDr4Ik8RiJhA3V5m/RFTsSstZUsWLvQtnvmzNvUzC8
LjgTQLfNiDdP0bd0UsPLmslkMGPdyNBwGEwwCqIsUqSHbM28FtBMl0UI7P1s7ZjD2YjI2h5XqR2B
adVG5tG8pdnsrbHE2gVe60wI57WyddLHaAR6VmeaPhtwyOsnm/lnW3J6Rf7/TBLnqJIW6cWydAv2
rLw2LK/Y1b6LzIcR9BiQn3ofvTkSgAP28ZzPOhPJ3aTEHjDXYcD5U4oM+DB58YpHe6QfKhWxtZlI
VBTaBJq/Qf3C0Mv41tp1xpBdVI7IKBYPNm29XhuC3zCJjQTuOKVlmZjDwPrCTDWoQV08xrnflE+X
pYheQWgpeleEKbqxPGO1QOZoQJEFHW878L79wVoTwK34qQjX/RA4cPPtPg4UyQKKch9ngvlTtYLd
vWArOO+ifQWaayXzLRu8h/UzG2di+Vn70wDumTnbU8uX1btFA3eQjxoGygsa/uMMxqwrpTVttFR2
oXJnXuOqyUN6GMFx3N8CY35vPo3Phf+vue0hcyOVR01Rc7PJnAKzD4uFA9HQUKuaXwUojy9vK/v4
D6fhXbkPz5msKBViI4kaKcUxcZF1KCvjhD7+k0G6you1at/Gkzc3g8TH/I09/bWsPJ6pMy16o6y4
aVhz3HqkR+26CrK7fJ84mMrBg+CQhMoP5ZOsEi/2ORuVufNixV3UdAvy087z/Ors6Q4FFLRmROii
fqOA8umNJfMCQiNChxl6X4B/YKFB5fz0pKPbpnk3IVl9PYJMYtg7cDyz38GEGdal6duWP/4s9nSS
XOiiC2MrmPn6zbGdstxYYhfdYHPpHLS+vOrLX047S3wQO/y8GW2lcDdGNWKeK+sKWKt6aAjANEtZ
JYh95yUJ3E1h10arjQna9ADb8pAtnxfQ2TgYjwetp3/5SIiGKFERed8r7sCP+WACXBx7Re613Rrk
93qgo0Vk/hIdS1891tcvZDcxmEmwooX5DhAuS++1MmpPyZIa3OzftCSzEpf4CsNYbzLL+WQo9P6y
pjIRXPie2BVap2141izaA5jJa8gisT5RugRryeijXTYhzMeT1mQtWcec57irnkowZbwWXv3UolQp
z5YIXcpWGNN3Y+tm6cSxwk42QzdhBAoFPQHwcHgpgS7HcAEdlLva8eCCkFtiNOKlfNeTO9+10WWu
WqC/Jyc3kdL4fSHrU5VJ4A7yMKrxmmmImnX7uUsWRH3Nf90s7hQXdtNNWo3hGXI/wuSrXbJDJ1l8
VPblDhf7j8vWJ/ZM70vGnWjQQjuj5sI0wPLjx+AmaNEY+3vu710Id5adnAIFTW2qYEV1K9YxlgNE
c1cKYy4KKjeWx9/Wtdl1xoB21cCmyU7VDrHlepoy+sX8jaBufnnhhM/CrTTu3CqT0oB1OmNR8/TZ
soEB0OydgDya+9byzM/kIGsDEG8VOKpMVOCND21lIIlsSWyyg1VfReNLimQg3v6SIyRew3ch3OlN
y3YqihoGTqM7bSKY+il2WnvLuHlz6183e8EZAdTLZQ9QV+cTF6Y6Fs2omDFmPmdvIQe0UPpKIXu/
fzyykGJAgGYDeQLAE+f+SE0IzfvFbTxLz2+ntAvpQmS9jOxvnN+LaMFn2BnIzGkOGmzPZWTpqHR4
3Daeaaw2AGM0Zb5H+me8TepoRttp1o13JV0BFTwP80xDUtBc8qISqbn9BM4zaa2TmH03xkEVD4EN
EH+v1+unyzYvlIHpG+RyoStYes7VbJPSNhK6ghym6L4kCYa4VVkFWdAXhaV8l/Eh91k665LWZuPV
EeClzTpFP5nexo/m4Oj3aNNYn6iRlK9gH1yf4sFECVTX+n9fptOB38AapQ1WZ9W56DSyJmQnrRz8
nUv02NXJjevOvuPWkgMgWk/UVvGeQf6Fsclz66n1tkbHnJXL3cm8t0iZKLssK6NS8sAQCgJoDQaW
0A4IKz0XBJ5cmF1bQVBkKHEIks3sAbP+o6y89NFFYd1QnHYNNIpawIk7l9MZqcEo1xvPsEevbNrd
oBZhRklw2Q5lYrhLS41KXaWa3XgaUfxqmXdVaoXJXB4vi/kY7UIbVKVxpNn+8NzdfYweJcNSGq+p
WtBe2as3p9kuS5e7plNlhAUineCnkJ028TBBae586abUsmtXATDT2oLdGl1eDn2mY//t36sELnLY
G3tDfyiSxM5YDZhsSwLqjs8KkHDV1D5EIF3P0+n5siiRzeEQWSZqJaCs51/sMz5h1gEtFJBqHwNc
VdFkYQXbZt7rMjgmF6yd6B3g7w8QfRAL+NZJoHc2xlRR506UdWeuiksOCP3Geddo/YLup6G4b2pg
L0vsQ7hlSLizuwtzS/wsoJa7ukI1aLjQ7AhMnp3OXiHD7vI6SqTw8CNaVTVRoVlJMNn0Os+ah6EF
mmxafb4sRrxdfynDlwFLlIeSAeWtYG3mb5U1LyFBe6WkP0goBDybCF4IDJAf86rceMxmYmLHLFQi
yv7atYrwN/RwUMVCLQuxxQfYTVpEA2lpEphAFu2nwC5fLwsQ1FvQv72RwJ1UM3OppfZZ8lYFrHbR
5wr50tY6Vbt8D5Rp460bc8r8DGPNx3nf3zgPMghJoU1sPoGt8+aNpedoUc6aEaNRZu+PdeoZ/eiZ
lRpcVlXkAAFmgtOFBnKgdnF+1p2sDp1QMQiFVf0qqdoD0jaB7rZHF+X93xEF0G6Et/B//A1FXKeq
0iZKAoyDpd5qRH5H6Aljr59d1WkkNiJaPtRwMTsHrDCMz3HXYZS70xiRBHzWGn3oon7wWkC8e/3q
yMBnPobTOmJ1VB0hDc2z/IXYGFPs2gvUsv5QQGDaPDT3mP2+XWMPOdsnaNrfFidG/6o+XF5PwZv/
XDK3d2WWxYsVQzJ4gN1Xc6cdxgNS7X9CoMv7TQXPIchDfK0C7RItLB96hAEi0ymdAnlfgXJyrR+S
4HW9Rzseao7/QJzIk2zFceoN7WDpXQRxceEtyidqhiRMw3yfX+vxjZYDRZWJlaUthdu5UZILgFM6
p4lJIRVQZX65lKHurNcm/USqFNzUEjpVQc6dLSnA8nG5sQlP7pTb6Yp+ehvHj+HY23czqnQ5JrWR
DAvjEM1q4Hfxp4B4KJnIVRWeEdPRgF+Ol5PGnxEbJDLr4EBVdSi9Bd1CTnunOr+B5A0dLc1Cvz6u
8g8wh5o298akwUzJ/eKzbEf0kj7TKwZKST1nlweH6KH4Kjkb7HzzgQPmE21MNSMe/kDdBCRE0jlV
2XrEztLjQlbjoK4JquaDme+Wtfiu68X3QuvKXZ73ijeBNeipnFXZeK3IhhH1A9MD3ViIM8m5F19q
y+lsDeyFJMVDuzE9c5Q4OqEEA9P2CGN1B+wP5xIitXC1uiqQ6TPTT/mCLpLOkrg4mQjOlw5Og2SO
XrOI8jWe90ssox0XGSLQcP7SgVulSFtTEO1BANiTbqLss6WACJrIXi7Cw7YVw93qYzVbcQMYoyAz
wvnTAMog9RSdikcrQx7di3+qj5ZnfF0trw7oP3BosmVkv29u9GjpmyrJELag+OmreRzkGHOSmL3I
e21VZCu9kZEV9TSqTMXimH0CRSjwN9m9sPRAn05ZQ0PrJXNAguWgUK+TJWdl+8iCjY30tq4XNNo2
iGMpvY8T8qIozj63gT94WU2ZHO4Nmjrtog4p7EXR+xtMOIdGpu9pmdxfFiOKjbaLyV1AVaIq7dRj
MYGdGs7l17wGkhf6JgpZ6VUmiLtzSpyMgqiwjEm9z8inMv+ep99i2YjdZfvTeIjgpXW0FTC9sL+k
CwpD8agq8bpCPfBYA3k0g3zjcyq21uldUiNsBnx12IzlznWm3utn/aUY5+fLmyPUZiOLO00VWGlp
uWBzWhXTj52GavzTZQlCbcCiihwHmKswyHduzVqpNnm64Hrs7Wc0z/lFDEjlLgaOubQgwDb4w22F
Dh30Z9qYh+IzA/HQ6kARL/Fo8ooj+UV3+lV7FwOqfnnpT/mTDrz25Wq9Aa/Pdyl4okg2Zg1sBnVj
gLyBcxkDQ45eZ2xaH1TEGwBUfcXYg3owzpR7kCo7TxTw8FbqTY915U0H2UNH5LK28tk2bJzGTNSp
yRCqB2Zh7vPqS472lN4IkwZQKkpweUuFIfNWGOc58P5tTDJA2eII72jv6j1aOIIaLyv0QLpSOF+R
CW3FcR6E1pYyrCP2Neq+WeQPJ/rRKNZurRaJXszYefvZyuEciGu2aFxeoJai/3TzX4UlyTwLHC4y
6zgCSJUytEjORtK17FJ37OJASwdP662drVeYAY53l7eHLQenxpkYzhQsy8r6rnfjoCzyII/vVnun
R/cxGJmLdvUH0kuWTbA9Z/I4a6AJYke1hVoxWT1nQCwIcFQl+qmgE/yyZjJJnCEQYPaPAOVrvLXU
vvTIR3tR7yL3PbqeO1ejRJpwu9B8hV5GAKxgGOD8SJHGSh1MUMWBizmKoZr9KHnoFpkUgdHZ6J35
Swr7fXNwp1kprH6ElFHXvbl+UN1/H3eeCeCsLteLLCEltqea9mOiB7ANicHJFoozuHoZ9SWiUGHG
VAlOq68kiW8ZMroysRg0rOP8oLTCZz4iaixzZenY/URHI8xMX9Yk+h4XhmxmWijIxsSyg0yO+SH3
G7mdTgDx3Xg0uul7lCmz49r1h9+wZXCaoNEOhJwYGD7fdz3HcxKIUY03JA44tZzSd7P+een7IzqE
JZGe0MY2srgNWkaNTqnZg67apn5ZXccYfv4NbYBUrwMwh2E5cWcFwKYVEn0oRtklBWvHUzxWT2pM
wzqSlTQEFx1m2RkDJgYMLfIRdqieZzBSxkGvK0a6J9Ns452TOilQg7wpbtUSE4Xd1GoACxh73ZAs
pejuA3oNVEVtGeBAHyALjWzsnSVL0cKNdmCKLhHAEX3KvpWIL+TA3SJtN9L46KltOjOfV2Q20OuH
kf3Fq7LJQ74zbMvcc7PfeAZvleOPWNt3c4dOhzSwgBDbGa/gYbpsJ6KjtdWHe6Nqdgn8WxOr1/Xf
cgBZ9jMJGkXWfSVomgNe2fsm8T3by4Ku8KFjeUvMf7ZPKDY0Xvw8IpdonuqXLJy+SPsu2Zfzt+5W
JOfHHauoLFuByATNgOSJZWjKfXGl1D+moP4H+IBiHZET0pCZQaM4/0yox8YsaJmniDjt1+paDVmy
K+l848nwqtt+P0SBbN5GuHsbkZyOZWSlTYk2T3BbYYK2aPLXPtHBb5yrslyG0O43kjjvGOsq4LuB
PBOUjRWYo9YhTirQf68vugcooSGoZA1sMt04H1lPMy3aARKBBnOgpu1FeBEN0SpxlIKuL+SX2NQV
iwRRLeXk2EbcZ0bTg7AxQeJE25Uh2nvs7/me3Z8+2bWn9l49FL55RDrx8uETywbSDWswQp6df6TM
mTlnjtuAFxYdUxnGQO/cR0ZHy/rY+6vRr5DnWPFC8+ToiwIcEui9kc3pveRNsyoKZCtXSKO8RnuM
a4HvgNS++YURTfThcL30aFDMFV9mt4L770w2F6EaJK80nWLNXQXYudrDVMtgK9jXc6f/TAIXmera
khWDOoHSNAMhmEr9fAXuH1jgpjrbSXZRYKlnsrhnSqZ3bm3rWMkJne2Grx+6n1Ewvs3ZtJhAqJGW
qiXBiqhosZXJgxeBgXBUYiaTDfRBLYDkBGPsoaDG5qWK3Fu0UJYHE3m4M6FcxlQzlsRJQFkUZNcr
OlsxqHjzhjIRuPvhCHzBQNY4Jt5FVOABBmWhc4e7neo5r2p0J2Fl02S/FpO32o/tFIfG+OvyHoq3
8F0QHy4tRYIOFgx4riParabSNzAHRuw0+G9iOH8dLZNbDx0owzW0OiUQV/f2XWGa+8tixMfrXRvO
Wfft1HTjwo5X5fgkHW/rtZSIYOfn4/l6F8F2bvNKUobJjuLYQNQ1aMVRUfHiy+uo8xESqVdAbC5e
y2xCchZw998uKyfbKs53OElj90ULm5j11NONP4r4xrEk1X5RLxcs/V09zn0UkzOkAzM8p9Bv1nK6
N9vum1lHRz1Gr9yskXsVU04+IVHiJ/b85bKKb50Rl1aX8yj2UJM8r1TY/b11oxS7cbcghgbn9dv8
CiYNlv4EAO5lh/wV2q9P1Z7ISnjsLF/4BD7QBflQmyp1g6luzGIO+/Ewnugtg8CXj5uKQvjtavNR
rovuq0nvhhS0D+TEulEVP9qRr/8MX0gwS8Euvr/29u1rNqY75BWlqovTMQHbNmTj0HjqhdO8K1DH
2y/BvKd+5Sc3hRQJQhCSnknmvEyUqgOKJbAqlom0/AIsA0fyMuzWEJtId4sME06qKudv1HhCE9/U
wWEfm8S3n4rjilxXYH7RYq+wPXMPtLFHxnaw+70b/n2RORekrI2TTD22tOpMz6jvV9lApqiZ5Wwx
OQ/U2XOhrg3OSP6ZHpvbxUfPXgj01HF8wxmzjm2Yf+pvURjQHAxblUG6k/FlCXLMZ5/AuaKmXtpZ
U6AkCgI+I8tVSOs5tuqhH2RP6S81fVH0WfLgldyJb3Hdxnx7dKK3NIZQMvT7xlWDxnW+ZnUeuq2s
tCi5R/g2sWUCi7SxMv0ijNlGjVctx8ueTnKN8C1icZQ6UVJBQqvMXzGT86kbpsC10zujHkJWSMx0
ReLbJfcH3y7m5ujdnvoVLxkD13wEgFgNc4iy6QTJLr0RAmx2qTTUTnFiuE9UKPoaybfYdEFcFlkY
VNBREzm21ZzIkj6S/eKTPkNVDeY64EgQ60qbEy9af17eLmbQFy4Fvq+jBuRGo+ZwYEj/P5qrc6i0
eGcbw9Vo0+OsKM+Xxf1NwPmXF+FzcgUlfU/YAXvL7QwVpnIY7REYzKo78BWG1V55iiWXr0xHzq8o
KJ018TKCDD4fr5MSdBfTEs4zHHZ00ippZkQmjv2+MZQk6Qo1ZyEhUEaKJ4OxQXx3/S6YAmvn3gPt
bG/65FDsrfDy2sqOARfhGGR0i5Q9eysT7Tnz6LvKp4JKsJZkBsnFMXVKFQwPzGmg60QJe5Jlt3at
S685yb3Kd973KmiQyxhm2Qft9fTZvpqvYCKe/mu6Q0wRXF64v3k4/2WUPBKRZdVtrhZYuWTw61+s
92fYG9/A3urTg/087Zyv6jUyyP+ILkimKfcgQg9bGvXz24UenWpwwYdOwGxlXD02PC2bIpbsH5/S
chGHuiY7fyrS4Zl9siPptKRMI/YJG/uPk9m12g6rqT1a+/QwYOYktMIK0LJawNiJ+quYIaF3X9Ud
CN3a9g1zMu29y5sqPA0uSvsqawEEvcL5VwwjcEBcK0bfa9lo1lXXNnoXJEtVTdd9TMZIcgeJA/yN
PO4lDeThhuQ9LNbU8IYJrVMZJoETABm4G8Ou2mFmw1OvgV/jowjlPJc7+AeZzsLN3XwDZ0tVVlVZ
VCEcNOwJR9/x8CB9vbysMhFcwGstkWtVBBeSrc2eOdw2iybZOJkEznxMp46zYW4BcRVndxFRn6rI
lMQo4ufJZqGY8WxM1ADheuayW6/+hUnDN1xX8jgEwNIKQKC5/29Lxl0/ICnXVSfHrpCu96IcYMR5
8O8l6Bban8HboKE9k3PKSqSxW3yE7QH4tKzD1pUmikTHaSOC794beuKObQoRQCOtr8Ca6eKpHtR7
XKZHdfArjBn+UixkNaUcZyJ7ANIvSnjwTKh8cQdrXdvRqf983DECq84v7moDtB+438BSVaLf9FFm
H0JlMXGlYWgDDUJ8lEzMYe7MDqlGcG94CwDmka+14bQu75ow44ciistYLSGIr36vdueMMxOTXdff
zPQNZ80JtPvorjs6B/UQhZcFigKTrTzuZA0TBuaM3E0DmiECASq2U15H889S2dHZlCknCpcxR4YG
K4K5G8L3YI85zaZeRVDeBuvO+tz40ac0ZIFeemRgDllIvrufZGYqtJWNUC4Eoj0tjbmBlSr0STVA
KgwgpstrKDSNjQTuqJnr7GDCB57DXgBv2lte09yjzC2RItbDQpu1BgqPD7XeRFtzu9KYHvkQGPEu
a2UdLMJCBSrJQKhDuzMDfz93gatmZU3WjwzDUt8tP9MTMMqD2ld89Y4hdLUAvcj2av8bbCGMT/Jd
LreAcZc15sTS+No8fTHMJky0QRbkiN6gGxl8piur+3UaDIKAf7JTsLkuOXoZuvUwL6W1Gzqn81or
+4HuplxywoQXCws38K/pmh9geVM6GVFdOCwTNYXdAyMKMhC3riEJyNW/xwJlSwlgLlXVdR2gYOdb
2Ns5eMsWIGCk6Re81nL9tbEkND0iQ9yK4Jxvv3ZGM0dOFRQLKDOH1DfBbXr5RIkcxVYEF7QkyaBY
vYETtUbToTQK0+sm/b5M0WBdm7LhaJk+XPiiWNkau7ELQAPkdKr5waq/XtbmbyzgfVPYF2xCC3Wu
FZDhABuW0VQhN+c1frk3Q3Wnh8uhOVyWJvJG27Vjv2+EYfZ1mJwShm7Sm2K6Tfv92DxcFiFbMS56
sbMl/ZPNCJhAiadYxqGm6bfLMmRqcC9mYtBxKVUDp6Zw71fS7c1KyTEwpz/+Nzmcz8uWeUj0FMul
6Bh6SmPfSR6SXHqvy9ThXFzrLk2VZyljYAIf4xTqgXmIQzd8tV6H4xs2rBymU3S3byyBf+40K+3y
2s4Y6VTzeQnNaw1w3NEP404/FbdqYBzcox00ocwAJdbBp9504kStEkNVs7aBu1z3wBeof13eNbE3
/+tE8Yk3mmooOem4qVSz9hBVeEn8EFenxah3GjoS1cTYXRYo2T8+6WYqE4IyltR37cwz7aclf66m
+9+QwZpKMMwIjGWbc6yYXZutwsB+megkvdezVAlUu7cOdKSpzCUxp8bn+ABl/pcszsMa6kCnTNdR
+qrIqUerOFCrrdRfgU13VTaqed+3Opi7nB6jygpgqOhA9BBcDeu9m2uLD3hGGcyf0Gw2X8S54a4p
QayUDnWg2Acne3XI98urKzwNm7/POeE+io3YyHHQjfIxjwhgNg6R82qkL23neJdFCa+vjSjeBSd9
3jUdRNXLcpVh7rYGaNlyZy2uxCplOrEP2fh6q9LrqmW0lK32a6wzH0NgvladMkICanXBZa2ITC3O
JcewTtpX2KEuzFckxNxdfMAcZeU5aPZK/PSkhCNQ2ZR9/UTQLGD6xakK55v6TgkaSXet8Dg6oF4B
yYBtuzrnTinyVWkFJpSAtPHRiJ2TlmuZF83R78Q673J4fK0srhLgReB51AFUfa9Yqx2gIlz9Ryn8
wVcK9KVSaGMW0ZXlRqGVjBKTFJ4uABHoLl57eDhzJmlYuHzwokY60zKDNVufk8iSdY8J6+nGRghn
jmixsvJ+ihBJqU3raVb8AqBq0HoN1+vaB3VHAarlvnZ6+X0E3ddl62Q7/sGhbWRzxhl1KNDTNgXg
f7o2N1k0gNTQMAEm5kzztTkX0Q2A9eZrlNPiI03HXoa9LQ7yNh/ABRJRnRgdGiTSIG58Vt1m79oE
OGZHNWAAkDJuctmGcicAACP5NLgDYOxp7jGecPgayZIKL9l3jfj8TqQYnWvkMEsFKPm2/qAlV1Py
2WocX2+uG1PGmyLRiJ/odUmvrxPYzgMM3QV9q/mpmUgyskK3sdGIu/UUUmpItkEEtdFlqC2hO73S
qn6+bIrid/RGDHeV4a5UCoA1I3aNwvkrPWIgCI1bGt03wIJGk+re2BmHRfPtyZNVSWQaskXe3AhG
v5hZ4UB00d7PuelR7YlUdXBZQc4wGNoMUooAFyMGUnCY+ToXkplNUU2UaP6KyVrHi0cV3dE0S25S
pAt3g2LQXW0vsz/RtpPc4px+b6KJ6jigFSYYbOOhAhfaYQgqniqvtnI0+4LvfOfq5HPrKOFlHTlr
/FMQcqeMiBb/8GQ6Sp7Soc77yutIjabUCVAIViVRhneY/xMCzihkxZDv0zmnZRmLWlUYBPRc2unH
bDQAxt4pRaB0VN+14wBKDzIsL8j9jCejT+ZbtQKYwGVFuRjiwzdwfksZiFP2PWBc0eus/URHDfAY
XFP/5WYu5jjXOtoZWrR8uSyUr/n+KRWAE5ppYw7DtTk77WeUJLJS1/zsaJwYnYR9FSMVOAIwoMfb
pDjJcsZc8PI/gcB8wpwiLkF+mH0lhWsCgbTyrLhd9hQEDGGTOtWNEg3DnWl3rsR+3tqZNhfSB4Gc
E3Dqzhhzva08MoBgV4/6XzVmgm5aUjVeD/rvH9HkNL8iFVF3FWvqIevq2AfDiox3QnRYMe2iM7JX
TNfwbHVrpADpyIbik5U7h76zWrBsunb9bLYQuERq/UmbkT3X03iSuFvuTv5zCTAF5ZqATAPBI2fe
bttl3TCA6bArpupqyoG+H002xjPn2gnMQbN2c5OgszxOxoey6InEsnk//Kd8B8PCADZRMSPKxVVJ
TPN6qBLiIxoZwuRl+oy27zC+qb+OAA4vQY7RXcf4v8zWREcKnhH0MuBwt03C6T0ujVlFelEDZiwF
uTQQiyq/iUiZ+zTtXEyxR3n+4KpLHe8vHyvRggNVCNqCFZ2xLZw75gZtPBVgFogf9w+reSjoY9Yc
1AwzLOpemw9lLsFtE3ljQNAZGJqGWPjKc3kW+AlBvaiBNYWUFYrx7Yrm0KJs7a99ORMZ6p3wSDEU
DowfIQeOebRzcUpEuhmQu7qvon/Q/P4WYd1aAOFwpQDQIvePswIkcx37B59xLmppE6OvSgyKjsOk
ehhK/GVGVHY0+WrPm4EyMj9cAASK8aPTektLPRpy3TfvqqNzKg/xfQq09DLyyBtVkKwWInCCBC94
4EsDYQ2wJpzXXVcS10MBerj/sWHVoxJU2hVNJXYoWD2AjgHhClxmACvhcbRWUo1zMlLdr7PWy+oT
iZ8vGzpPD8FWDn8byXTg5atgveBurWxcCDCrZ6D3BAPgKj1Gaa6Etj/t9JPu62ERTod/WbRlMtE5
AMw9TH25zKud2wRNrGJ2Ehc20WehvSz3der8uKyX4EDhjUYYTTtgfEAGcC4CZNZdTAeIAMfGaczy
6yZqXlBckjhmwfWLYgRqES7zzQxB8lxOYaONq8Q4r29ims4qPMZRhfN7p/nJAawhAAaTBaYCZwyR
QMFDUVPVGUfguUhSFbh53U7zo5v8Vg3hiU/jobjS9s2RDWr9H2nntRu3EqzrJyLAHG7JCRpJlmzL
cd0Qjsw58+nPR5+zt2d6iCHk45u1AAOuqWZ1dYW//vK9RS7gFu+1Jwo3i8VqWIifYPIxhI/WdZoS
GqGNYp3XJD/l6a1vb00XXV8rvB+PKFz8CxeR6O91LcUd91LuJnXOLnpf75XPRpzLLCzpAM0fetny
zQ29rq8YMqGJXw5VZumMYClTMTVSMKq5mxtWchorvzsMbaRtGMryr1wGMXB/EkA7VCMti/fs8qNl
ppwWEmytcPsT4D/ofNjs6GSpHHpJr0ofnH6U9sOc51vp/PVFIBz+s+bUpO55xS3VAMeRcknPXauO
7m2WpuxTow5cPYAT8raBrLwqvGAYh826Nt4x8VqzsFIyJ8qubjSk9kMVMVPhDmMsf0zytgB+X+XK
25kU53cT+7bqUi40zZ1kBga88rVTfr79c9YU19Fcs7FaXlQhZhlSufUT08xdg2htkKYHUoPQG+tw
q5+8YrRwnvEIyKZiM6UsGFBSq0U2S3jQNB4fxkhR3MIO3mRT+zsMunDjkFe10nXoDg1GfPhzaUcT
1K++E8K9pPg527QWZNS+Se0xdcckCF9uH+HK1WDP2l9hgtE6eQfxjYUTLTKe7ExuXyJd/nhbxpZC
wun5KZZUOMjIrcHrHdNN9Jn171usq2v3D+ZOWFX+sPBaQpVHajIplOuscJM2yga3QLMPsa6kPzS1
CiIcmpET2IdZsUWtuKofj/cSJzD6bwqCDZ+JgsQPC7fqA8PtAnZzqc08upVeVRuebEOUJbSsWV8Y
GFJq8bn85nE0YzLtOHrvG9qv259szSwIFgCzEy7A/yvcrLmDwy4d8dKZUbzJ1fFdZlQbSNg1Vc5F
qJdmbredPrXm8hC05pt6ipmyDJ2HeU43CsZrd5c0Fu5LsF24G+HrMKZb1L6KHCN4m4Xa0cpDN9C+
Na1yuH1m6wr9ryDx25SaneiDjZmrfTseSZWdvZxV5dsQtut/MAML1AkxAuATSD0vz45AJdKGCVGz
lHrSkLIBejxJ1kbjYN0I/koR4sZJnxUj6X0etDBJHnMNIGbdxfnx9rFd59ws6V58KmEcaYoYXmXt
WM5RyvcpQfIem5JSFQQJtH5zOVvIQ5OjYqTJg1Tp4+m25FX9HB4xaEMpIohR1gAhSK2E3Ft/KPZh
2f/U2/njbRGrxgcTA6UgggJS3MsPNTqjXuZLtJOHT3NjfRkM6XmW1P1SQ7otac37WWeShBsbO9Og
G0s0PKcafccu9spyuFNC86Q6TekGcfbutsC104N8mjAGjB/OT7tULWyyZsom4JhO2/lsTgveG3W7
tRBxJeuDW5ioCgoBEkyooS+lxDSTNWqBlBYhUSF3VpKRtowyf+f/hidJm2evbeL4GNsAsbO5T3aK
1VsuoybWbuy1+D7sGukfPApZIf1gAgJSefH22VYnRTMPtBrWrtQ/tfnPpHru40+3D3jNnywEujCJ
/+FYW/7+rDwd2+HIgH+ne04q3Q0skhpHc+fUGxYqgvfJ1Dhhw+T6AaKErF/wj3ZsyFlL4Zq8Wjmo
++Cb9SO4U+6kvQY3BOTl837cB1718mosvShZxF/Ng9z4pYEF6b6a7BO9sB/Tfko2IhxxLO7/illQ
egrGCkmwoOAEnya19ln3pvuMjoxXRy7MiHuWrb1Z0JSJp7sMYbCM7+C7jP252+Ocq1/SYds70QlJ
jwjBlSh7aZw8oywwBH0pBh8o+1K8DH272biVq58TX0bzUsZu2Dh5aTW6VrX22Pe61/9YVvbo9+xa
uotf/owIueO+I6yExdf8HOy0DXe6LponllSZPAuinUvRUzy1sjQhWn8ne/JeU3YmW5zfS8xkJB+t
xG0IzcK94pXvW086FZ9vX5c1V+uo9DvUhePEEkMWWZ7NuotyrGnqXxJ4KVNL6nEEZOxVLm+BlNY+
6bk0IXqRtTa3jQnHbjbZPtDjk6rI+6nrNz7nqhidtE7n8aAmLTzBgUxfrx2IaWXFSb2kCZSjVBTp
KShi/fXuBogLG1nhaqEkKjaqBstIK2ViEYg9SO5o/qcWH9p4owa68mbAO0iB2yYUWyqTlxaiVVaZ
9WqBHTQRyz4M80QGt2EHqzLgPmK1Drn+FTUWGyCi2XGQUQ/mW6VT3rXBFkx1TQRuhaXoJjHlFUq1
DX2WO0g5HmV07GNr+4pXGd0WjdSKQS/FR5RgUSKrOIRnxld4ACwgaa4d6ydp8J9DxTyB6dx1ufzj
9t1ZU4gi8cIqrAAQEaEbWtg2gV1xd2K/PKay+a22gOz//8kQvr3DKdWNxneZkzg5SBnVdsmwX0n0
tjh7aJV0AhKbeMEQ3xQza7JwHKoCdr/pXZiUk5vmTLTqQf/+H9ShJwedPqgabqhgyrGezmNTo07T
/jdqGe+GlOm720JWrj8IlL9Clu92HgIo7MXQZ86M8sddwBgd/ZnSMjcc97oUjgx6csXAd15K6dO+
CpuCM8tV2HUop8BheFDi/J+U+StG8GVZ0KpROENhP3dmvzOM6DlzosHdQgauXRuHitD/aCM895Y0
OJlq8da0U3OIYuO7JRn39OBVzw+iD//wfYAfKtxPjRkA4RVwyjAZDRUjqDXnd1vXn2C8+p5rzj/c
HTwm/p88luqp2JxLgt43soK326h6OfPsMZLn4zDyNHi3FVo5vGUtNvzlhkwPVKw9WYUvTYzB4XNG
exdX49Fy7qzKfJPn4YakxXSFaunyAiwFBotKsPhcx6PWqGmDNag1KFHdL99nsZ5tmNwKaIAy2pkU
8QN1sarHLfqEhaZ/Tnyr+hJUUvMmCizWPbPuYfitprDh54NuxyzOyZuXuGmSdEPZlRtGNY9MgQ4Z
AwciQEJhyYijxz03TGnHvZR3Aa+T4x+aNL67/QFXj5U9A7QpVEi0ruZTx1APVZO77JRp5wUB20Nj
Uod/EGKSrZP+Lb9ccOUjbAuRPKKOpcVslMu++aH0+7aIVUM8EyF8OBaHWXavYfF9m7+15vyxDKqD
3UbfMnizb4taPTITgBuPBzs1RQz2kEoBjTlsBLqendkWz1pZb1RSVr//mQhBGwf6V79etEnN4Wi2
sTda6qEZ5w0z29JEu3TkuNQgS60Wrs6x0VzNTL6x0en1jwWbt/+e1vIbzp6kKFbCGG9KsTNJ75S4
CPdaW3RuGdZb5O+r2pCZLtw04BFEFIrcsBkgqpegRHF2LFXdK/2w+4dPfyZCOLDSZ+8O9UGUaS2o
VA9ptkXGufrlzyQIx1WZAYNiBkrIDatvtHB4ikMHKjljw4jX7gtbMGg80afkj6BJXvV5a5tYmDM3
h2C0n5txOI5x/z1rq0+3D215QEXPzXIzmVyBgdmrJYz0e82Rvg9vRF+nCz9m0jyXRPajqzoFw3aB
LOfv6nhyukOkzcVLLQdbWe7aqWokK3TZwLfxJF4aoZ2NdjebOKDEtuKDYUVdtgxOtB9VP422BvJX
hbE3jioMe03Y6nYprHLaJjRSXfes0XGnLHMl22aW68PtU12Twpg9uR5OaNmfciklM3yNVRGEEonD
82PF40tYJfuKNHvDea/UW20a87bKrjWCSzHP49Ft67niAttx3h/aMJhessSXdrVROm5ty+kpS6TJ
dWhmbDRIVy40XRLgiOAgF7CIUAxlRagWQ2FpeLM2s+mqcY10izzk+hQNZgd1LpxJ3Hy1giZXs8Jg
Ohc4vfYomfYhLZ90/vPaT8UcNct8VBCaSBEr1kUxypXp+zDJK8Uxc95PI7XG8OfrhagA/qhkLI+5
CKrpy6IeRiMxPHtWd2M+uiz3BWCzES78WfN5eZkN2gfECwtdMa1NwbgLq3KcqG9MTz8qh/YkPUd3
xXvpkMMfRdv63UJ72eyA5Hmma56qXfJh3hfUkp6KAyTKu3K3VcVZ5Im/h2ugUJAn/GSjjnAN8koO
+gE/NhdZsGOZ9s88bf6D4s50SzPJXCUMdrcP+toqWfh3JlFIS+xMVlqpxJfYcpW5udbfGan16l7X
ImPBwTi0oSiuXGoVJp3dVD0us5T70zC9LeoapvvsH+zyXMqi6dnTXJFetxRADa+C/AQ2woOkTEeG
/zccyOqBqSqQPQiuSbMEZeTKLy1p8f+a8S3U3uX659sfZKXmb8ik1eB8cRRYp+AKgwYwTkupwG3M
sPB6VVMTl5Hk6i7ptfq+zFXFjfXJcuugYahtZEn0qKvND2eOylMx+gwLxrnx9faPWnMsJgUlDNPS
bbiML8+Wcgg72WHS8Oqq2RnDY2SYDEFvPOLrQpZ0aNkwRxHjUsg8QwKbsEWZtwxMW0HhtIHxtnt1
BEcOAhocNBjPDBCjSykaW89lubAKtxumD+Zgp96YEsFNXfPl9pmtGQp9tQV4BgE04JhLQUGUWDwv
DhXnsDNPkYnHH+TQ392WspLjoQ8ZP4u3WL1FinUppkzkDLsITer75n33xj/9mL3k7fbO7mt1qGvj
i3nDlkqZqI5c6rVGO3Ypxhi7IZges8J/d1uXLRGiKnrd1GGJCAAFRuyZ4dTVO1uep61dLNeWdqnL
8kPOXIXd1dXc+D5haflzYKt1E31TIK++rc2qEF4VIGx/sI2CEGo9s5k7CFH0H7H2XYGqKKs3nMV1
NEO8S2JNa5A8FIzXpSK1A/C/azFmRfPtwJ24Qcfcb4uH2g7yg1wZyZGZ5XeR7AQbT+fat6InyUQd
VUYsb9H+7AhZsar4VqovmfazPJfuJPsb53f9FqLb8jThCihjiDG9OiUOpyfxatiwKaZZ/i4t5mdH
i+F1jNhn5vuvTlMRCOs3XXg2UaHbpUqhWjPlKvNgdJFymBzFDfT3RboFvF4zC8pljK8t/v2q0RBJ
UR3aFWoFTtcdrIbgwxkoz9XKsNWSWhdlIYswjVat8I3SLEusuDd5qsLuqauHZ3sKiCPqjQ+1agq8
6v8jRvDbSt9OSZlg6KQqqht3Q+7pQ/vq6Hn5OH+FCB/HdyI9Njp0KRj3cdvSf4778vvrbywTNrDN
LC6bJsqlAYDumHpnxmNXMT27iEg9fgtp48ZxieN/1FmWRrOKjdFXtq+Ieww1neRi8T766P/M4/GH
T1a0pycUgQpN7p16eqA1sGvlpvSqovs0ZsGbOtkCIK25jvNfIbgn3ZzsuQ/S0qUDPsQsH03Ut0mT
pvNzw2RA/1QBmwv2hpHF9p1imltbXdeMxqLZxl5jnuKrmiBP/MjGe65BbrR7c/B1UEnxuHHUi+Vd
htOcNJBUAJJLqfXPlzhzUklXO22SoGPQap+n2vTdMuihn7Wrr1krebetZ1WjM2HC66VNfcbC37B0
LTly3lRSSsPb6e0NHubrz8ZSE50Ej2eFCOYqY5GSpk3KqMTvRse0SQ/DoLl6GH+yrfCbOQd3epls
QTKvNUMmKSvOGGA0S8Iv70VhJWo8O2gGt9pJSqRHNQRue/v0VvWiac/sD2vWr3qjcUHams5J6epz
+lQGxe9ZgxWMKaWDMyY7VWoObKmrX/3JaJSjGrujoD0zxFC7ByNUWT6KdY7tTcrTGEwbal1bIBJM
9s46jCGSlwtuKx2imX16qMUUGxlJkzRc6emlbtK31eYC01VhXKclLVfIuARhUZiO8I/H5QIu/6GP
k5fqzk6b26/huLVj/U+14vJq4TxAlND3YdcT5ZRLmwD1bPpxzf3NdB8aVqdX9pESfg+NWnflNGFP
oST/oHyVeHkTke4NobYPgyR8UfJmfrD6MPeCQapcXETt6lZIP5wev6vnMmSnLTuJJaUlIbUt+Pcr
XZVcXZL1XVUM0VHXAtXNB+O7LPUMbPXZTzY+zt7gJFtUHmsHqmpgq3EhOrdNUNLUkmEIQjx1pFp7
ZVRByfTWTztzHlofHOXtG7B2y2DsWsIpLhsX7fJEJWCacRpkpetHXfgYhEO+L8Iq3ghy1u4ZDWIS
YcBVNLvFu1wkwZApS1RVjvOxDFLlpANyPMTpCJxWCiF1DkDuS+4sm1sF+j+FySujAW9IqWUZMBRV
HI04aOqa82TT6HMlOe96q03g0dWTn7ZvBI96rZdeYyuh21vdvZrWL1pXb/np66gIy2UyjLBySczE
CmAx19PkZEEJLuaYxqzjMcJdNm19zVUp4CMIJpaBRkv4mooalcxD5NxFq/8iN0zFz1/Dyv76DzZz
JmX52mcPXJXGitUtuihM7hW9s4/0Ldq/VbNcMmWyDK6CGBSVQxgpMBiWrqm+S+2vg/XfbRXWD4rU
1SbAI7kUDkovU7aS1UXphrpZPNa9rBx9Fj3ehUX06/WSGMuydVNlyhXfdXlYoeGPszbiHq0JLOU0
NOGhn+RvsaVt9ZFXQHfAks9ELYd69l24QPOYJAn0B1n0uzWfJx5plcK2VjBHBViitf6TI8lT42Bf
ZdkuDx3Xj0O3CuF11p9hn/iesqgqG+ednPw3ANw3/C3a4rXvev4Tl+9y9hNNKfW1ohosLxg/qul3
K9q6AWuehp7MsqSPve9XY0dBOM1tIPG49nr1lEfdBEygD6EZYA1pWbSn1JZPkR/d3f7Iay6b8r4J
9SE+7gru2DDOAc6Ce2dU4Z1S2b6rV9qdI2V38JxuuZI1YaTdvLjgRhh9ECwq97MhAwnM3dCmT1rb
eW2WnuAHjt2q20q412wK/OQyP0tDELcieO45k1igMsmWl7KjFmyjemTH4s7YjWzeMT2GfuJDdPTv
cmtnTG71kyV7L8pGhW5lGJAKENE+P4QVVVfUpq0RTXB4awxPQlAYf2XhSnkY7+D1O/pfOtIyL9wn
329/0OX+C28GxTNi3qU5rV6V6OVaDy0/4Yz7BkqdoSnCj2HiaG+tFs6DoQUXqJM6b7zFKx+WsgOT
HyDCyDrFh8o0M001/IpodKCGrD/Gc8r2R92LtnZFrQuiBYF6MqYk3MKGAS4lX7IwuVY/GW3xaM7T
flL799zOjcxhxdGy1JbyLX9Q6QqyFU25zKT1El9ElUtnTN/1LBdforVyf/ubrWp1Jkpwf9Mw5ZHZ
otVQDYdpzE62/lKl4R2LKl5/3YHG42nhd6KaIlIWOIMel0HW8Ho4DqMg1UFyRmbGqpMfbjy1a8dH
3QZHxl5L5YohYNRS2e5MHAt1Kc821EetYWqzGILft8/uD0RZNHgiamb66O8aANMvHXMatW035pHt
NdNeOZhe83FhK25Pyp0Zu/Gz+aHbdY/R48JLYH0rjz6DufnHaYu4ZeXaqZAhLK6GCWbLEH6FBNGJ
GjF17hpsPD0YmZUdpRri9ar/EEuj4xU6G55ua75ywiqpLXntAsG94lFhv1LFoVDs9ZuIHsBve9J4
GV9uC1nViztA4kIBg4jm8nTtyAd4UrQEAa3ffZH8uHkAZQrAZpLao5wP7adW1uOtafqVx5Z6Dzia
peRDjKNeSk2pgqgjVuwVTXYylOjZ77vDbcVWnltEsBiNPgDuRIzTgIPqRj1Tia0z5RFG5uiB1WLG
sZP6ej9GTXpXmGP+WKTh5lTs8soJBsv0qQlWd8k7rwgQ+kjPSYs0m0fBPs6Q9Ge/SNLc7EO+nx7q
w9YizxXnAprcYm6TfqJJN+ryLKeCCwqwDd8c32epfzfkhyYsTrO90bVc+2YL8hwk2TJMIFqKXsgt
j+BYuhL5iAaEXks+3f5kK9QEFsREYAGo4TOdbQvxw2zU2ZAHfDOzp8omacN4GnJVO1C8t07jqM/7
0s77U+hP9j63w/6DJTXhb3oj8Q5v6O8jtYqPtUU1KJeGeePXrRkUQRTXhEu58IRcnrM9JJmqhDIP
L63H9lMVO6co+R7A3J4kzq5v9H+4/ufylu9+FpB29DI6NUceW8RpRH8P8sfM2jLWVeM5U0owniFQ
zWY0MR4nj6tndShbdmnyID5FjuTDYtk3XbPxGK7a0ZnI5ZzP9FJzxUoUnY88BsWHUZaOTtVsFMfX
PKdCeRx+pGXMX2ywO3YVGNAHLDESBAmyczKN56yfNxRZP7u/UoRXvccJxOxepWLchPtY9fdNFu9G
GD/brZhvS5/l78+OLIMdW1IajizEoRQ8gz24jHSj27hu33/VEexNK0w1Y/FbyZBM+pB32aehHVn7
FgVfCmca702LEvgrd8lT+rco2ap8o4UEB7dyqVjealWSxSiWlPXOD4Co+q/c+fT/RJCOqBq0Pmwh
uBTh1OZsm6FG7JXLL4X8xU+njSd0xaBR4q8E4TGjklcodmTggFvNLbTK7ZNftx3jyve/kCAcExM0
YR7mSLB8x2vDZteNxq6pt5guV8UsQCnw3vh3VRBTEDhOk4EzSOz0Ma+A88Ddlql3t5VZPa4zKcK1
yevZkaB0QkrMbj0jvcuT7MNtEVuKLH9/dl+6powpPnNevV1/luqxYhHluOsVa4trY00XrHZJry0C
QBEsPI6sdDcaBDl1u9dm35Pl/etVOZcgGFdRGZljphavblj/TJXyzShFPyZ9OP6DGFJZ5uLpEJHM
XZ7YNE1FbQ4oMpfxXaP8Kpv+LtI2JmVXT+tMiOBhyA2cnDUynBZV4ywK7vJ22hokEFc6/rnv1M4Y
yAX3Tg4pvGjjkPdOUOi4MbIFeabe6Jnf0oO5011YFz/5kUsN3m5Y0/l6gAMccfyhJADc/qoY0Jss
dVFyJBuBzDZS+5gN+r4qtgofK6e4tJ8ofDDU6VwNZZDM5TmwydK1B612DZ09b3b5+dXmwBECmGQ2
jz6QLBT6w5y9Rz3VdlxacZx1yFjNeWapXZxsBDkrj86FIME790XkdE1bVq6SpvVDNRrOh6o1mnvK
GvNdOOrSQ5I2lcsk+BZubcVHkBeQHCw1afBPguQgnRq4jQYy/ybu3DiBIj80GjAjUboFr1n5YoyF
0ctYCPWISITc0eLYdMnJJC+RlGQ3NXPsEQY3G52MxbCFtIPBGZqgC5AXuxcUMvo00ktWWLCz0R92
VpRaXxu13Cn1Yux6Gz/5cxlueKcVzcj8Sf9BVFCLEpMs3Qmm1ne6ys2q6Rko+2+zq4wNE1kJs5io
IvVeZuypswkeUEpyuHoJFFw5h3DWbbKhelONtnFfz2GHYWb5VmC3YhoOaF7YtohKoNgU3sEZVhep
kohKFM1qPSWqflkylpEM9qfb12xNtXNBy/GevVOjpGqNoRJBRko0MFw1Zq6eSe9gddHdURoPt6Wt
qrXwFi2REIhvQa0UfiTobnh48yD/3IzpMRqn+zJm9Pa2nDWjgO/KpndnaUCWBUOUJbLUSsLN15NM
cuTjEbPNzUFrR3cuRLAKAyqSoU/wgpVBLq/nxe/CsX9AoZ3uoqY0N2KWtaM7lyYcnRxPNHgXRVjH
+t6YqweTAvqs/wOYFuji2dEJBlEEw1AUHXJCOfcG2YYd0nz9S0/wxWwIN5Zh5T9kc2c2VyjKICcV
B2eOOjiCT5XVHOLhX87rTMji9s+EBBVQvzBEiBbN76Lovh2HRwkE2T8Y2pkUwa/6paNlxoQU1f+s
9U/j5huxamR/BYhN/SkotDrSEaDU8ZOpMMjZ6ax3sqZqpylbwwprkQuum9ABjl3KViJ4MSn7oSFx
JQbrXP+dvJd/paxjq1jOJj93jisZ7vRn46Eae/HWaPHKO3wuW9Q0mSqa1D6yzUFjeKZVnuVB200K
e7DZ5bnUe2ix+M1GmLHqKf5qLIbPwVgZVVma1JBb7YV17s+UCrcqHGsygGrD9UEgw9USvJEk2WPW
VMgYBtaBTseOlfCvN8NzCYIrssZ2gcVzdn6a77ThXcoy3tsS1tzPuQTB/fSWIjXsb8UyUnZn6w9Q
67jx/O62kDVjPxci+J4x8EO2+iLElNmuGbWeVn+nIA9K5XRb0PoXgQSJhQcUgMXIS2lNp88XD9TH
0vdWNjy9jTZ6O8pyImIwRNi6fHCQTFcNq1bqJrVYlAmbffW7flx4suOD4/XGg3Msdvlxi+F07RMx
eSYvKAqZIqxgZvMsOe08BYSqwJr8r1PEFLjce68/OQq91BrAa9sQLl661a7uGG8YEdIkqktbdZeC
07otYlWPvyIMIfLvqqmMpdDBp9blw9g0h7nMjmW/NXWwZmxEqgpdU41upjgzzIxeHFgx36eUxr3e
fTUi+74tH/x6qw2wZmzngoTLOc/zKOc1giLH/JgM4cvs/0OfZom6/1cX4XYqSq9MbcaRKUXxgXly
d9KGk51sEYquuWgCe7BlCh0NWKMvPz5VMtMpu8XCjOzj2GVvpLT5TLid72oZ1t4k+aRWZrHxkK9+
pzOhwvEFQWLHRU4i6Mw8elZgPw51tLdK5aSVcry/bXtrGgKEAhy0JDIM/FxqqGiSFpsBySCVYXNv
F62+S/Up2NeSFD9yytqdllsNa9sbZyt3v06eyM1g8GLKBsIDUo1L0XII+5Q9S77XVJNr0D7p7GPK
Tmd5/hnHysYdWxUGrg3EAGxpcEBdCrNqq0mqhDXfcsZC4xHU4C70o59KyoK7zHmO1Hkrh7q+1RAv
gyRlSkuFMdtZftFZPMbC9k5LcvI0ypT3ca3thlA+hpq9u/0Bt8QsH/hMTCjpkq+niGni4GPQDgeY
5z5DhHv4FzEg+MGlLyzxghsMA8mMQoNMt4TMLZZ/OPo9LDUb5EQr2A4G2igMUNRZCnz6ouyZMkXK
zHIRA7ds9vq9md5FFsxVUAKw2Rj8qqm6ab+LDltkz9f+6lLqciHPpFa57k+SzBHazcEuh7f9oG+8
86sSVMoR1D4gsBZBvqNWUjhK5Ao2RRUpkTvHW053zQ6AZGNxsFQBJhYMXFHLXMnGqXJLdWJiacy/
y8n4U7abLd6tlZh5mTp0HDA45DLAji6PS4XeuGihKfGavXYoymOR7o3PGfvQjePQuyzR8x+Mbtcm
u/B+q+967a0QzRpl+sjA6a/ATnVSVHVUcY6pkwy7if1v+9S0Q7ZG68c2Hh77WQHJuwl4Xz1bOqQm
oQaYHH35vGcGAqlhVgbJXLEywKbTG8QPUBzmXhanW25qXcG/koQLEIWj7auDQRHQyB7JBEy3DdO3
cRO8B1D2ftSiYxZ9vX2zVxCxHCowXKoHjINQVbrUru/9WjFhygVar02PpMPaneTc9R+iPRsS4qeh
UIbnselM1kG0s9sZYHQ3fsHi6S8jR3i82I1GYCKTbohQpwFm57iwWj4ry5SetGgKPGOMjENNI8mz
/SDd+ezA2zmxUnduV0DJLOdwq/QRkNk+Z53P7d+zdlvPf47gUqfJHHrdpAQ6R0PiRUVzJ/XtVhV2
S4hwi4xiphLKIiCvNGAi7fO7rtnsw63Z7ZkiIh9uXilyaQScaxCErpH/zuL7ztkoga6az7kQwfFQ
cTDi0OK0mr31Q98zj/+l/tR6ySH1tiIjcacfYdhC+AYlG2D/ZZxVCBmULrWG2gmCXfTJ+GHAdu6N
y4rSE205Jl3cYJ94ytPMVr/mLXW9ej/tomMJe6bzu95cWLp6uBR0qC4DzqC+dnltmEEpVE2K4KpU
JpaRJ/5XNpP/F4ztRl51HQ6i85kc4XoGEm+ymjOKP5eBp5To5nRfUt1/yozI2YiS1twPbC8MVSoL
kb5YDpknkl7TVxaDGb7Yvf62rp0Hh5LpbnCax646NoO5EVisDA+jHw/jgvH4A4e6PMduzuYIrH4F
7cYEqMTUc+OjWdh24lajDFAhcp0paI+dapVwPfqTytilQ5PplXee9isGRZIH0gyOaiEOHnpART39
PlfNc/9dOWb5PmEF0PG2lKso9I8U9kctrVDAnUKkkbIFJNaKMdxB4EPPP39rRh9DvT+MkuXm1Qaq
/TohR9oyZs7nhMYCAt/Lk3Vik9XHel7D3Ks0HkQ+8b6ro+DolPZ/Zl0eulI/TeM4u7M/du+CMWjc
UQt65i6GNvAGSd163a7BRssvAoAAaEojfBDxw61jtpUNPyB7fLv9+Ng8Tb/Gh/ouo0HoBp5+p36P
Xl4NMl9k0lejHMRKbMKHy1NQ5q4kwUlqdzJS5bE26y+TXwQbkevVJf2zKQBGBtMB7w05yaUQ+Eek
NLFLKF2b+85/7B0yUv+jJG0xMq0YEBsJ/soRHOCQOE2qOsQHcFrHe783P5vm8NvvYPGr5ujbwOfc
uBhXbu6PZqATgIrAtymGrmmvRYD2kBgFoeHOVXlsjPzEW75VNLx+SARJwuUAwVdN1YzzKRkb66bq
CyPnvavazs6c+ruiTtlALzfHqh12qdydLF063b6dW6oKGdtIjBQ0Ol2vPNH3ZdYdnbS5p2u14WRX
xWD/ZAOsojLE1qTOh6pbtQl2mdJ5+jTt8+ZHEJsbeKyr+GI5TbwZQw+AWa9IhpRBjaTMRBk684/M
Q79oqr+V4q7KoCxClxDW6ivks1Yn6ZiWDm19U4vf+PDUnYBM/br9VVaFkBLiLRdaUXELlGLkWpn0
JhAfg9lZfaDXH9k/bstYgq2LAHQ5LNwy1QFql0zaide36avRJK8g4gyOZbOv46/JA2ScDGjl1ZNk
zI5b2bq04aFXLeFMrBAD1pZdyyPEJuw04m2zO/WzbQW/NIbBbqt3nVdf6EcGf6lfVXbd7Kuo4/tA
/KsxfmxKtXlvhE1Kn7Au7tSy3vc0yuto9g+zTnJT4v5Zh571XmRFuadqVfDh9q9a0556MXw8LFEg
lxSuWzkPaQaXFNdN/ekoT1bZ7vV53FB9XQi+H9y8sfAlXmouFb2thRbJzRwaHwdj9OD12Kuj9e62
LqsnTJkYyiTar9ek31nTdZFhtMFOvg9/LpXv5qPz1Ozyb+Fd87IQNSn/4Kwgi7UX3AtZuFj8ZnCe
b24oCJwwV63yIMU61u2roXz8K+dihPOrtDjsg2ZeiKDMvdE0LuQ1G/5w/ezOVBFir7nUKDTqnB1N
HAhI/zO/zXew1Zz6bKcfnHtmej6+eufhohYcq0wom9QSRBBF7UylEzpW5YYJ6ZESMFarjVQ95/Rj
OKhfy7LdGmZYNUQmN3QqncsUu3AFB1NpGQ5evpcxPzIwfEiAyOlsQb9tiGveciEg/B8xQiAS+JRA
eD+DnW2/BNnoheMWYnEtiKP4AmMCswSw24sRQdxIkTrkPibxI8l25Qd2oSau9d58NJ/ZkKR9k93s
Jff+STG2ARoG6AZ4FJbzPavBhNVcZc4cL+Udny16lQwdCyuRb5/eWhgHGgD6J+LzhfzsUkikyR2F
3CDcsQVhTk8VgJ7xS9FrcxC4QVgO+iGabGqQt6WuBerL/DqdOQJ142qnVxAAZjWHglWbUqOfWK4R
HzJ5Sp/p48U7temCRzAF/l6e7Mqzp3gX93LgRWOR38/xkJ7yEr742z9pxVr5RcsxUPPiIwsPYpxq
vo5PC+G9gyY1TLwOykwQnhtObMVaL8QIDyBFH4beNfIBSRq9cjzZ81Ybd+WLMtfLOMZS+ueNEe5D
yeIpc6Jtsgt6Zl+HXtXdWZPfzqrqjdLwenUQRptwmR1iwF1QJ82h+dMqhIVjvOf44DUpjrc/zFWG
rkKqz1AgHRO2rlztMKXfPqZJM5a7tmK/VVOPipvk0hH07ZNt+oxpgCIYs2+3hV5bA6N6kNLzsDEf
eMW/6WtW1HQKvc8y+zrFFg3eH/m4Ea9efyheK6a9/kyW6qziuLx6TWeZ1dj78Q6WmVF6qNqdkxwL
+dVlN3jC6RgTfS/Fcnp7l2KUoMhUu4lBLE2R8384+7LtuHEt2V856zw3VnMe7urTDxxyTs2Sbb1w
ybZMggMAEgAJ4utvpE9VV0nla99qP1l2KsEBw96xY0dkzYiasea/sqL/67QGgAC3E6DwCLz/Qp/r
ZLUOVYt7SedDA/emdnX+9jZ/GQEKm+g6xD78Pnbivu0IevSw/Xr1p4WHLex/vL//RsCxRu3qEncj
+3v3RszkRSaNSVvMxE1L33Rb5QNVE7ikrCfQxvvbkwzDBRdoBARRLKO3b8b0fczjCZ3ok9/k2jwE
y72jP/x8jB+9mItF5EXOC3WE71jUnw4R3x25mdIepYllzBXnO3cW/4s3A4dG6AqBjYwC57uAaREX
SfOx69A22NxPkP+dx/V/MYkhEfXHGO+OqUYrzIuk64tudfYOR6V9auu7nz+qH6z5i0sIhB6BmqDZ
7d0YlRRMtxozrKaDk8ewDHnUiWf3VFX268+H+isECKkRRPoojAEFvJTa3776EaY9qwMtFwTPdKdg
Dlem+bBXV0OTtb/YP38Qvbwd6900W6rUHeOFDUV/0od+zmwR5HIrz9GNysgK2cJ1j7rVLzDcH807
rKMLpHrpWH/vV5VCfEPPE25wRh0JTPjlYQx/5YTw17ocnuL3+t+Fxwa9mHczL/KmrrYhBmn3uKky
2C5lUJod5GP7HGWUjJXtsz7+CpP/AWzzdth3E0XMi+gp6XsMq/bT9UWv9kL7X/ft4Vc6IN/x57d5
OtJ0qAthj4AbA2KDtxMlgaZFRQcxFKpA7z+ojk222AyPVebr13jb76DTNBaI5fNLmTUPwNr7xfL+
0bL48xW8A6kE9Jo0jVsJuLa9CoM+axp5RAb1i83w/3GnlwPqohMDdc13d2oMWvYuL3NKs+gwlANg
MVHUz+CihKWzCXPgcLtv8ibaORV8iH91mz84jfGg/2f45N0xGZga2vUuNmO/RXHKmGIYx8K0U97z
v21KAh0JtJoDP4qBCsPw8u2djkvfVmntyWIcuwJYlQCduCKi+Pke84Mb+vMo75WvhdcuyIwGmckx
6EGrNN2OghFyAnyucoDn7f3Px/vRasSAKCWkCGYQbrx7gu3qLpEOJIRVPjKsxybnr8Fw5+jM5rZk
5XBfbywca6q8/hWQ+oPN5s3I70LepRGVGzAhCyq8A0n4leyn8ud394NVAMAPSSbUWOHB9D7QXW0L
l2p/nbKIxv6VJiQoImabs5/CRf3nQ/3wbv4Y6j0Fy2NwD5wmJjPSLxA98K2bQWB52P9ilMsu9W5n
wR1BJgbyjmiHfk9G8iHpGFc+1huIwKqwG7foyks5cYLKSb/5ncwY38kz8NpifAlKWpIyymnZFFEh
i/4KUuel3Ce74dorgiSD7dG23U35dP51LvyjPffN1V7u5k9xzBq7DPQ37Lndk4OLaAuUjunWPwyf
2Nb/9PNH8zbjQK4N9BhpIMTW4VIIlvS7nagnbce1jJ6DSuaR7u/Y0O2562VgCqFMGKACn3z7+YgX
4O+Pd/GXEd/zIVkDgJfB/6ypj9FsT0KUTUdyyG8Wbvr086HeTmR4waDch+gZEeH3Tpfk3eYzRJ5S
IWlUkfi3jTpW3qkyX38+xLuX9Zcx3qcci+cw1fYwWwb54aBi02SNSC7q6rfoycsgqJMbt3+gq91P
xNlM7Bc70bui+e/jQ9ANYCvi6/eghkq6JlDOJfjYTPt4F27iz9VNd0gKCIxijnt7k684tE1OttNt
B2PjAsErHBlztfFvfv4s3r3Z3x73H5dyWex/mrfpjBqwrTFvh6DbrKTdSGiGdfbcxqc0+MVYb3d8
zFTsuuCToLaMgiPihXdjaYdKR8Upqp+Tb5McmBxUVRtYwDvZjGNoyI1tmr8V5/11zMs1/fn+omYK
42Y0GfcqfgNEJ3pIUzHvfv4U326Jv48CnQI0VwMYem9JOGuih67HC+0hLSUg1ZcZCv3lnw/i/WqU
d+veH2qiNce7UoW7GdGG8Wg/+x9gpgxSd1SYnb/jORrfsrn0ivnsqQwNVLPYkP2vCrg/eJGoL0E8
BPpsCXje717kPE5oEkwS9F2qpctslMwbClJ2jniX5U27fvn5jb/fEjBv3gz37h3GTehU3PdNhjar
ln4OGJo/7/kIu66vXjOs0evPh3unqfX9bWK8izjyBY+G2M7bOeN2MalDhrdZPZNr/SI2CGbbJJuP
6DuAxViBUK/Lqs/LDtg+GC8nRBTbqPz5RbzLwP5yEe/jPWtMjGT/Arhvo0O4m3cKcYreD5tf2V38
YFb5F5ccyJGjVgJQ4u3dQvbOFXVQTZme+/Zj31hnw3STbn5xP5eH9qcj5LL48QfdhGgXxFjBuwMS
zYtCCoksHHveCYmClhmM4dPP43NTgCuEm1Og1sksfVphrv36d1kH3x/omwt4N2kjofQUrLiAeFFH
0DtStGXRX62MX93lZSr/abvxdARGibikXtG0tfYcx4/r8qp4nbMJdiXRegAn4fb7o/3PL+b/1K/8
5t8PUf73f+HnL1ys4IPAevLtj/99pl8mLvk39V+XX/ufj7371LV4Zfdqen1V5xfx/pNvfhHf/9v4
xYt6efNDyRRV661+nda7V6l79X0QXOnlk/+///mP1+/f8rCK13/98wvXTF2+raac/fO3/9p//dc/
A6z0//zz1//2f1cvA34tb2iPpf3vb/r9468vUv3rnwjtl9ff/sL4pJrv/yS5/vfffv/KN8/2j2f9
D+h63HDKlPzXP9+tSxRYsONd+jkveDJ+St9No6aFPo+ADfwxVcq214SD5nMNNV+HlsuAjpRC+a3q
XlYbVzJT1F37A0EzqHOeKhnN+//4h/sff3xHy6Rjsko06X0HAYimsEmXboeEwBaikqsJS5dLL0LX
lh6uhVxFjR5tm7w4tTf6RdPxdMd1bYbdv4er3djeKRGMbBNFNGIHxOrV7SSqAZ7cnsNp8Xb4obEK
ZnLoT3WICyrXErtXEa/Rrrqkbr7oMcptbZ1czotXjlKkedsj5221mnBrBCHT5XJduCLtWvpdtTto
yzVwOWy5137XzmubmcsRESXMywCG+FnFwXkIVmynU+1CkKALoQs/2rRwKqfLwYp6oRC+KyLufUtU
9DrKagDVNEGu3fooSIy+yHvmgMujnfrYcDz1Jorr3CyJk7GEwtjZWaA7YOJjlFi03E6tLTwUbLIq
jLo8XsHf9UeUNpY5VXkvJ3Cc5HQ1JEOyh11YAPDAPk3od8xRc5IbMwPuBtNCZ0w7bhEOtV+Qifp5
ghh134WpyuB57F+HPBi2KQmCUyOknzedK3IHgv656mAqtdixgVLTcopWlRbLpVdz1uhAnhvr7sNq
VmUvQgcXwr8FVTTAeM1e86oe8iCgzyLtaEGxnRRoQf/qxISWtZig/WnHsJh9ATMUxbqy8dLX5jKZ
HBhwZpfXnETuwMAQskeoL5SizwmqdJ4OyynoNz6qnrdFVPG9W9NDfF8kz0MT7GKdHRkl+2Bwyyl9
AaR6kLU4LrC+up890MJGd4fIf9d4bK9mtQ9HwI9xXPrhXcjDvSnQij55/gFS9uUquwxO7gfEwAf5
ku4Uv/We49Oq0X2Yyp1a2N5DRbln29kt6tXkBbTjWEg2mozbConrXNQv663btYX60mVm1Ls2bvYV
Om/W6fNih0PdhQcxdEdDzZGl0XEumqm9iToL8eC+iEl6CMeHnk83sM3xvkHO6iNcROo7vTw6uf5G
x3zss/BB10vmXCWjOPPyqem7qypUJ+8szEaPfNsK58Cn5Ch0cqqe25MG+Tt5VmS4Wg+ujq8ZzSA/
vWkHbwPYaCOh5z0XOi48BEfxZ+8Q9/noQO6M38Dw7tBLCBhTucdjah+mqRi9dev34Razsv68Qlnf
irh4skNzmurkrO18juIciqy3snR6eR5ZfxXdmg0j+mZMulvV+7cycfJmYtvpNIOXKUu6vICWlcZi
OyUCgONS+sBTZH8YZndnWmdH62Xnp9NORpmrnDur/VtXlXb8VIkqi9u05GkefZOOKPCz7+pdtPpl
0O21SLdLum75HaXu3gi6T+ePK58LOQTb3s/S+HXYsU/+7JTa0WVl4hKWTpuhjAQHv0OX+7H1yyQh
sA9gqNqqjUpgY2hKs0Yb/4M8u+lydntyHrehk6EH6oYesNm4OKP7SmdeK29h/iajG3vkW94h1T30
SabZfIBGLqSA7qRw79LoULVXIOhuhirZN+1136y3qDxsuU6ypKH5miK7Mic4lG+0TMt2xFfVxRw8
r9O8daqd6u1WmWYLBTD3aoYl6ZBp4oGAdFMPILnvo9PEnpz7fcSCY8sPBlXocSnYcR6wIi/en6eu
ao/r9c0kcnPLZLtFMr8d0ywu+zDOmw/J3tOox8ul5DY+buktSdQuWeQujdUOjUk7JfOMBfrJFcnj
HNJ88P3cdHDZE90DdHy85X4Z6juX9DfTKq6y6FNVYAc41Em4T+BpwPO4J6dUmZMV6dEZp6Oy9gC/
vkxQftEy2keL2DlfaQ6xqJLmLMCLOMRlGx7sHb4APaP7tESG7934daYwqZKv9SPK2SRPqXtZ3RmN
5RbVro31l03Wfq4cfe6r4FgJc3Zv00leBZkoiTX79JHCBHy+jn15G5+hn0LipSSjX9b1C1LgzHjd
ZgjkxscKUrW7aaNwc4IvzgsoxnRsb7za3kB43F5rmgVf5BIXlHubUI/Xrjolqn0gaXI/P5kywZ5L
c7jIul4BSaWHPl4f9GkekVGKYtyD11FN/FCN9ODJcC/GNLcucL8nuY/d85WAbVV8pKCgJl18E63t
DUtx3N6pF7J4dy1Zj1Xw5D41d5Mvr/orF8Qe+QBzs3veQrneb+5gC70WyzBDmu5umbdJggdRdopv
qi4tp8UtVTqW5gqqOy7pNizGHnwXf+sTepwuydrkQ9UzKLvYv75ST3HrHcEcOvJoPDYeOYgrgQ8y
Zg9B1G4Mu+8h/hfN2RR+avQXiAFaugNBdbtitQL8DoYTGAJHn5VzvG64N25eghlUufGsZSHuwmUC
CpmlJNojk9zXsd71ENcmNMdmAp4ZpCRw+iTzemvb+T44BlirDdbq/MqvpziEGHUW7NjwZT7L+zXJ
xtjioKVXgaivm5RvZHzB11bDd2SVOxeJdiXtDlgRe+z4Xib1JiZmN9pl17B5B3vhUAfHWixHyLR8
dtW4nTlctmEKqmvckL9pt8kyHBu6HtIHaA2k9Kl5XMB4gl5e52/rXm/XGDtk/KDacLMEy8ZzHlvd
5jTyy/g0fxqT5ND63n4q4hN80v4Ubv4WG/45FgTj9pIc/ZHVRKDaXOpH4HKDIoIur/deACAQqV5B
LXUPVevIfXSRX41bhL7SK6XfKVkm/TphIzKNTwrpuAPOwqlm9eVQYI+8WdvpEPsVehbGdmJ+ESuS
2NIDz37NjGQyKZBKTfQGqT/APs/OPitoHYwA/nyOJlDP9KlTwN7dSTaiVkK91IRNeKxyWdU9DfHq
yrr1+zmfLOnTDLIX9XDo2n4JdoIQkJ28iSVRwVUKshoda0ofonANINBDYMScazeMJAw+pS9RzzYV
3gqN3eg+Ni4Z7iI92k9ujb03GcdWl93YAEWqsDfSXC9hrTdwEqjSQ+uqaiwb3L16bDm6IwvdRLUq
CEQDPgXjGBCsPI9fYlHmgYqvar5mvrESdSPRBDpbormC1FMf4rSQS/WN24hXd6bpGSIhHQo/3CBu
TeazWy8XbReyttZQ1KNsD13s0GixawKn9jem0RNkxDiJmuSqJ2PvznftWDdanKQbiAZrw4z34CGl
7Z72nnU3k3KhnE1G7TT5LMYaZ8HQT94ekg2pOg5+F9qtrOrOnD0bGXkxT/AIJN2pUI9BOIZp1ka+
rrYyALS5IWoO6ntCGXQsLDdhtU0GNsxnACoNKAMQ6wf/U4yCQiaksnayOSFILoqucZZjM0TYNDna
FdwbiLGM9x1eWj1nBkCB89WaMWU74o2Lf0ZLA0pYcNswjtfu0flNumnPwCMRy1cjY8TEwh/st6rR
iKxhO0m9K8tY2ubzYtV8O7Mw4LDoCLyvBN2lH3B1FSsGOUyPsddRc5tM1RJnYF9yyD0myZ4QPSrI
ZJnqJnBHu2Et4LC99GsGLcBgECHk3lNxnKY29vIG5ckBdz9Xpz6S6E5ssUrvUuUJNNn50IG3sxM/
xbV0XhZJARUINfWf6tBthjzt1tqi9SWpP5pUBG7ZLAlBkkGkf1XNXTxtTNJdwrrVH76GMetx4nOH
OHsGD9SXQAeDPS1S0I8jneJHOBqtiAJ5stBdLecWCk4I4Gb0gRgOghVmyQS6XmIe27HCId7W6wep
Q1tn/oxqVe9cGrQRTtG88qSSxQp3Hpi4pg29nRdmwf0kaVzEwaiPDTSp5y1NJaIfxiFRO3pWfowt
FOFhIxK1FlJpZjonPfiiuwrQlJ8NlFwyMebaD03cBsg2LpL/qnJgiARnFA/N6DAx2oCnjmBeT6aJ
TnPb1SiYe21n8npGHKfnoFkO69h4fUkVhsymhojnhrRYWrii7j4UYvoI2c76S0CXBu6KHhS08rZi
k9z7bEbA6SPVvEmEBys8bhuWCeTEJ9PZ8DHxdN1s4i7ogixMB0RY6RpzlncOG14XXWvsIqOcjjqp
7TVxqIMXAIRw2/B51VnKLRpbJh1VM3j366qy6GLYIgIt9lFgfMUKlwdgFboWUB/LXGvQ4cBkmJRL
V5lz4kELdCNJVz3H6oH4r0mwZGYhNR5+3W4jafs2Y70vkwwKSXzO63FaoE4g4wXhML3wFoFuQEBC
Jh9sxQia1VgDRC9am7Xfu1y3HaJFarAo/LH/GI9x902H9fgRHeobE1DVHr2QKnOzQOHJR3yuvLqk
IRs/d6HHl8wT87ye2WDobTrgX55psDqFkdStz84wrTon6Groi5UzYcDmTsh8XAPK3YyprmKY6gI1
tpUsaHQE4ReTI+2DeMcCbm3G49b/0oCJ3z8HDbePqSfHK8dj/ifEKKu/07Cze+zA5+5xIgbrUpp2
eWnoxB9nCt3JwplMgi4jl6wf0MDXNOUKLQJ0JCU4StdodCA378I9JHdkZK77ltAHbNg4CVrHNDZD
CUc913U1rmj75M5L5M/qQz9ylMT7ABy+gNSutx3jSQVbxlQKx7LJQBY09Gp0zLUsYK+dM0ePvFP0
2FbNLLbMhtg2exDBtnD8EKhBMBWgNoxKl8q1nrDNjV0Q3YFjs7KHiieIJjka4HeejLwy8la6s3PS
B9iUnBAqPSncorcdpg6yaN1XUdGSTh/QyVZ2jHpDZjqqt5SaGXNGKoL8XKYGXdpkwIEBpuXyxe1V
D9J4G4HRYJyvPTNfOhMVjFZkyFYUqZ0dzK/rJVcSR8upJqtdt2QJkRCO3YhMgWnhfBkZBaAK/lGc
HCvbuvej53fbQQQcLkdi8cCvFvGyC9LKQ//ZkKbnIAFZbT9Lp7cZGOVJvLEWpMkbPiOpxrsdv1QK
qR2YqSMby8U3Xn1dVX4T5GvSPQSecG8X8OwO6HbhHJ1lWq0QjZulh33VZ+d40sNr6AjEcjSdNqyP
yFda6+YFlFeFnYVx+IYziPl+CBGMpIcB5Qx2CBPrj4fVOuEuibVz77PgseGBbxDm1upxgurd5w6s
/ubWoE8XckkeX6HUZGX6qeMwMDpNLZWf4O0W7VcnCbEbdf3yLehH92tDOAszXVGgXWxgOJBIAP1r
GDxSm34kIcV27rjj9KH10mlG7N3MzXayHIGCrVT35C4svZ4jrfa6u6Bi7dTXHyvskJ8WIHjgKy0W
443oR0gzp5mrK3SvWBivmFqDpWVGAuJR1Rxl3FQZR/CwSwRH7FBzhXFXU2WuyxJInvU9BKhbPl8n
0KjSeb/UC4I5wrw9qVCQAKyCPRhCsUqNBwbwwTvA3NhOeZ1CShF8oxAwg51tnI1rlKhNMjsGRhky
gFumZROI0wlvKlvYJezKcBp7upMJ86vMtEMUbf1lmSJMVRqrGxKSdNrCNslDzhM41p6CpTvDVkWe
JwNbNpxfMjwPU1gEFd0i33Juhrm98hHc4VQfDUOzPtUAtjTrvoTUvZ3JOuVdwndzQu+rXi2qEDi2
DwsJGBwFlkTjVIEhLinCcamvGdDRp9g3871agup5DSUHy5xHN2ENeiTuw/gwc7HLWuWtZHS6EsrS
BriKHwLi8/xKZY629hXJfhrlSV17cPbtw7Kq5soerGIG3SdIAGTEwjRnQpkHHq386E+CPzg9Mt1S
RI7y87UiwS2q3vIBruDQCBsCh4856SDWhWk6kScSt80TdaCFWoy1Cud8ZDBZzJQz4G2M/Rw8DTRd
kf6RcfXyuEqkKNAPqp1yXIEL5VE1DDcmVF2wBSrk+hmpvVIvFKeJjoN5PHQLMIMJO+inkDdIu2OW
zjl4z9DBWZiy+tSF/rodofOjyllBwAGZV4/9EF27+hWUYhIcpmBuXnAPbpz1rXZuHH8VCzLatHsM
65joLIlRoc1bwscPECJgbQbFvXjEGk3VOeEpDbcmwTQqpHAQoxKjE2SKCyNI3sUwZ0nE+EdoTQE5
JdFI99pqwH5Q2LNLbieAjrmYYKuaUdUl0Y6Ha3fnohvuhc5T3x8HB5ynwlUdJsIq0Xq4Bbiy7BmU
QgIcxiq2EPueELl5vmbQw5FOdaJMawfyXHbGCiIpx8ZmFb1HsNDWB/iK958EmRbYpklWPVdt3G69
KBlJzuuowrktoj5PhiCYS5NSCAnRi7A/wt6qRVZhp7m0njsguqojJCU0rTpZ4uwdk0KE0NvbQZi2
TCF3jsuLBW/yUfqE51XktVVOpzAKdqPbOp9rSLvdN12ro4xAESkCBuQjQu2iqt6jdWjdB3ppdmlj
cZqYsR1vWk8S51zHXdpvhK6eKqL9h4tDbZ2hIFrBdsYZxFPDnHXIfBu2twSdLOvV3BloCy6eUN0m
nlt1WyMa4Ih5iYMJ3GvfFNS3GsAkGg6CGwR18SuB48VtokUHOpJWiA6gXApnOY4E9Ajq34Rfj0As
vKomx6W5JXySRbAY4Bj4+NOqEw5dFmRUp74X8mVopUFrI2nRS90ZmlwFQecdUiubBg58KaKmJQ2x
yeqk4icDBPAZ0Wy4FAQz/JOtdHeIZ6uf3YY64zaezbqN0Rb+wXfUWnii6eG+6phxLWc/PZk2hk/p
Ggl5mLGtA4ySlf/BIz39MieJeJURacecdkPV4Fpg3Qr9Xgm+RQzVKCBU6JD8DObrJq0SusU+621M
SNzkEBIKhMPAcORoJgRQJdgbSpRMhCkm19QsS4Fcd3iuSBiAVYFav/daD5EBYAS37TX33cWdIbVt
Jdg4xMRfOmj+N1cL8hZE/jhfTRYuRDXnFolNDmeziO9bANyIaznW/cHDhpG+cNeZPnZ0RZynoIL2
1CAd7DaTpZBoInXr+keNTnKeqZEd6RCqrwn2T8Sv3Zoi5BygGVCgYIEyJ943ZIEgM0dQBIXb+Odu
9PSLihon2qlYgsrjG38A8tqx8EONKevC8ZzqoXSIkutejQ0vhWPsgdVTNd9YaHE8qbGFabD1k1UW
c7sIYChDG0f5JBUdt94yCfTPo1NXF31dGX7gSwvUmbdk0Dk4x8njOlbYPHXSdl7ZtbxPykGPdR4L
OalDFZv5wQ2Mm6BKhJimWJdOPqLwMNKNZxd6FaYLQeN4ZN14SxFdrttE9Nbkuk4/1KutjtA3YIXl
ov9cuw0xWRToOwgvL5eSC/TxclBxwnvmL9htFuVXQHK9ieR6oCEtnYYF90uFds+biHdJ5oWgKOZp
VBMky1pO7CAdFtUbhe1Z7ggW1QrVGz1Y4B3TIbAjA/I6IuTchqELRF2NKmlx5LRBfw/zufUDhHnu
mK3J1doNB1M5/R3kb8c2h/sh7e7nnndjsbhDooo2qMRpBBd7ylx/nIbTbJb6YVoQPOUezoEFbV7j
ojPHkW0MDYo1HY8dbDm6vYoZEoqgBUMjItcD2PvIswLnoGuVsD1rAFJslkqxmyYQHtmqxunOkZ1Q
p0bPRaNeKLHglXGs7hKiG9O5Fum65pZCGT1zq6F5CIYVdAG38etrh0YnJGfSvCCm4Bq+URSHXGM9
dfSwla+bJnSnBZH2tALAdrzebIEaQUsmTPWnObZucJIUF701U9x9dipEGXlIOvMciBGnd9+AHooE
bkrD/YIuZrFVTmCeiEKukUmlwfKNdDLA7hNuPf3GpQ7mhBOi4FbLFN5rxDPjuZ4StJMgJHGLZkWm
t4lmoacDynnyQyBJfRzj2ISnFGW8Oov6GQj2QBuwbZuZK7xDFmCqtGjiekVI4GKiun1yC2EQ7ewx
q1Hy6eOhHXaYv068DeZQXEf16CEDi5w2i6WI+a5tO202hqb0eal5++A6K146U96K8i4DB+QACKF6
oJAWR1FwqUW+LG7Q3vDKyrpE7dNB29uSermelARO6sX+A6AqSMpiT15v04a70Y6MSPYh3MNv27pP
eO4YkfLbZraLt6E9xBAOqPW4n0lSgV1SheuwqwNELEiWmuULfAJQnxMpE3kk6rjfNCi0+hmbNKJ0
0aXTdT1SBkdUF5Fxw3y5wQ7D56vUjaOqBPba+kUy62Y4Lb4mmJxTk0K0aF6T3Yy15WdJwJM0E0D4
thLlQr4dFzProye5uvJjmBTsAqfHEWdjsGIOaSdfozV0hmPACXmWi3QAswMog1bI0Pl93o+zfIRg
h5YnLgRiI/jyAIJGtLDSs5ULWZDRpuYj/lW+WFea6xUIxacVdDyzxTY5y2yB8bSPiY7Eb0fA2uiz
FXHAJYT2YYw4aVl/FEiFgk3dUNFsBWH+dNUhMQI8bKJRXMlAeq9RzyoLxNALJYJFwWw+VnPiXeN6
5iDTun3RM3pM96Dn44mjWQtolI29NUugX9ruRkpmaGEw+hVaFsnnHh2roHYSnNC5dHBGbPvU3HSe
C0RlGX2LQgMjLax3zAIoQK/RPGOygoiLN8Dhqqq5RsZxEZQvgwp9Knc6jNuccJ/cVG7tx1scUNNH
pJ2ozDiDS4+mjsI+r+DL1O3DhF/XWD0j0pEmdtH9bcG1Ui6Kz8JvA3MHiBKHlhhdU2C/YjAt5hEK
BGFYzxgvbc4qNKbeVi1Ch6yHGCTLECBGej8BNbiFaA7SIbjn9q+Ix5B0LkqdiJ+uyUavMc4L20Uc
kN4Q2AEuPKm8j4WgNIedSPM80KhqSkoqJIa0rQyqS37EUYUGdNkXLqs8VWqsgzSHsze06qDoKZas
wq+p60iZIcocD1gWKkBi+r+UndeS3LiWrl+oEAGCJEjeJtOXk6pkSrphqNQSDegJ2qc/X6rP7N0n
Zs5MzGVHy5QySWCt337q077603ueIiO7IX/N51Z6ffhQz23RHcdOiRkEh1k5lAf2jah+1fyqR6vq
+a/KCUdwkVqy/yw+CaFAjsK3u9xoK49DCeq345cQYOe6G8LPfhKxXSP7agPwYZCHNkBY5+cuv1Ew
959SOpf4FgtbZVRqO8Y/R6wHH42g7HTzHfMlAevAzuFvZrkMOeLfM4o51MlpWmSUMZZV9I0V2Ty3
qfqRuV3+FtDWVMRelbn5mRPcBy8rPAD6wEodPpEObcfmsyJXmd2sBYX3aVLsfOuiwKhl4dW3y7yf
04OoxzowO5fqckNbqPX4xpUs35XLyeaSF0R2cTkzJXKXB2vcbILUvr4ew895k3TP1iFLfqfHoPzl
1Ev5tdRWOwdUkTNS1KSY3J0cCKs4r4gXrs7QhfkxBDQowM7M0h6QodC5PG9ylWdN4GYY9yIZ9X2N
+5UNG9jG8SHtKsrNdlPQGEFL8xxtcgAX4a46JsGQ3wjqbfJOPXKH8oDyRbZnNbsZ0unNTZwLLxMI
oU/CiCWC1ZfzsJM65QUbJoa7vTHVtkL9Bip4VKurXzennJmGU13u8gGdZMyu1aT7UqtmiCNvMO6e
aS7RMRrUfqYMqQRslyGFw1dslARNBjpfsnhoXQFZxxGAzHxZjQO6NC52R7zM6h+CgU//vqrAkLRC
y0b549oUnLilAyBPHcHkHEfCEr9WUek3H30fO8N9cXv3SSyeWaGHYNRXxWH2rVw7j4UwGNGDbInX
8alyVTbMA2s97MnkT7N3v6mGz9kqxQ+AKCeO5tLwvJTdz7R1/PFUtmXRn/g88mdPMQMdREGSLLCE
A46WrQONGOwyWJOBQWv23NDt/afM6aKT9fpTJdgjzm4HTsViOf/uwr5v39ZAHRtK3c1hDLntEd1Y
GJoThWJz8EaOVpHGJaaqEs1CtwyPmy4yfRhRAs2npW2ABxwySqt7UOdg3qVLrpvPDeEe6uh0CNn3
t9T37uJaPQ9fqA0sOWw7kIov/uSwm3k1oQM716hZ7unjQ/USeIVWr5Awy/TX7dBVQBbW7TzKueTA
vclRxwleERBiHpuGW/OSkVqgH9qeXfaRnzxbf6uwFDpldVrbkDBE/uMepyQwtnZnlAqFXUbxyBwa
qB/lEpbzLkxls5yZIAJ170RLrcN4q0ex7fIsRL+gk9vDQS7Opl7SdCGFhCI4R72rwEeSIAThsAc7
aLoC2erq9FA1snTEvkjNEJyn1Wvy+5JMLz8F2kxFeqlLYiifs6acl/M8r6qPaYpaeiSnxK4/q2XL
t8tQB6iIXCiU4J1YNzE/OKssykPDChY+BOgnukNUO+ab6stIoEF2u0bufABAHftdlzsfFhVMyTe+
Kc//zVFdLm+3kFLGBnbt6gk416/Pegjn5TGy+GTuw3LIs4fcm5P5oytr330qHbn9AjRXnLzV0t+y
+e0UHNkxQnlq/S719jIVi7PuDI/LD7rek5nQss012dd6WpC1pJz53Qdjl86e/Nor6h9F11YVmxdm
gO5Yto0jnkEbKObFTOES5livZnj0G8WszruVeJgbmGBPZuIRipdoCYjosp4rnyz6doyKjCHOeW0D
9s6dm4CBtvs+DOxwHJupIjdoKEy7d1vHoUySa59T02HDwpDjUtKbpWWexbLsymTHlaj9v2wpWDqn
ngykz70qC/ATkBd70E3HXhWmRrh7uUXcqVoGpj0WrmGrXcica66QV5RTKTILlvukLtvtpFk3KEUD
Rez300rDF7mOGSAsbOiUfhXW7xyeSQLkHhQW5oF9lBvzuxvVQ/I04/C1u3Hu5uJ+avtGHizItuWF
AuJk7vNMcGz9oFWfai/Mml/hEjbNj5X0yAGkexYm/HZbzCnpi0jwy0m151M9lkQEcdOsaVvzgIAv
AgsOGzvqshJ4X7DZVyfiaKryJz6G2T9VQVkuO4HPNTqWtAKQfceT7L542MXKEy9KF8RDvc0T4jzf
ab/W4EXR2YS2f2OPscnRjcjWj1fhAd02QwdC1RaehxrEtdBZQTstOZQKxoiPcuqQ7LmqISBtc9TN
dTqHofepX0Qm45AqmeSEJyXKvmfj7Smv4ZDtUWqAofdhGSL/V9XX3fp7XFE83RtoxPzEGJVzzSWb
BzKW1LV4CIhGD5+4MJbiiljOjldRkPl4YK3Tm9pJH8HSydpK9B8d9iBsd7olctR4fbL8AtrunEMN
sMNnaILUkC/Q19vyFCiosmc9O33IIILI/JxOzko4b1GGYr+tYyZfimhu6kdAwMWDWlaFdxqRlUaH
KUmDjiwtaPPHOkrleirWCR1puKnCvXRDmmefTJrcxEPGHfRxcj0RHkwuHHEp6qADrC1BBGImEAPI
2jj+fO+qjMWukIXUcZozKMPujXxJ2aIrYnFs56LKXP3ZOZq8377ZPs3M2WXYkjtnbGb5WgxAki8N
kbwNHv0yIDmnJTbgmACoZogzqy485V4p3I9kdZFGOM+EWwr+TJewLp/dJr2QVZipY4YUVO0FeZL9
Ka3aYPrVT33lH/zRt+Wb7lYBt6TCJZD87MCA4kV5A54mf9u6x3kJxnLPUORk8WKBJpjO/bR4TsBq
BNF4LsNaUXkghTVxte7O9lKl+6TLavpJcpUr5wzmPdfXItE9F0lTazS5aojo8Sx8y3skyPn27hth
1uYSRFxDZzGLKNuF1kTVg20FyUtr5hOPTXj/TBZrkXnEMNZTf9tRIAHGNzeFGtgznVTLIS9tupzp
XG5YGwmgyVGEdgBV4zzOxaEXg0Ir7DfRcvCjBBtkmJlwik0PLhlD2dnp2a5F8xhUA0Njn7dbGwdB
Tp92NgE+HUzfu8jMvXLjYp0RQT9Yd+IzqPtetkeYwdTGxRjQLCdzVLT30SB1wU49GUzIfYmiqu/X
pHtQW0fagp+w4zPpy7L8SLJJe21SijfjeoYE5AgZ+64/sB65iDCgrMXHIp/a31sfIXsMVkQIT5F1
qMUCHyq9GCi8aA6bzaJHNBl+eg2THl9VUqmt2UWhFFucrAN3iAkC65+KbLi9ktE6lPc4PZbusLHe
VYeNAKnwiLt4sjQrOXUWB17bejHihkiedFeyG5kqyH+UQShGplD6IfcawQhy4KC0NWqzLZQfbTgH
MCeBRoI8JSo0+3CeZu/BT0vEGZObMnuaoMm7ry563J8zJFb+AN1i35vK9tMD2ZajQR/Zbv3eBQd7
DZVADTEycWsGkYAFcCuSc+GHdAhF/hgQ0B4AGMdthob1gWQSdVyVyvp9pe2ALHRZPbkva0BntovB
+T2tfZQ/VINFdrwz0BS8VNuwZgfbGtFdw5Qa2BOLE3NHV87za7Zt1lz7XANsbosbJoe02mwb19qw
v7J3Tdv7urouLd5aLqW8BnJI/BfibfvhdRqNHoAJtyY5m8aLEA2Q1yz2XjmAlSsmp/UlHDrCxzib
jL9btlKTrZ+m9XhYwdFk3MhEcaxHUnyTsmgACwOQ8UtTzwUIDf+udVetZX7V6zivj53wQ//E/Csy
BNZjBZLJAwfFapgU41zWy/pWJQzW+1W14bnJhtQ7JCQqRs9RWDv62IGb/RizjdF+LRxqP11o5+2R
RVtOTGNB2h8Y9V3vIIM18eOmqs3DSleo/Wrzm7NvWYzX3DeF3sRbU4mB6vFgFvjv13WZPkwV2vMD
tzdyQCcVbo2dSWW6uQr/5mUa1JSRaItbMPhU9NrOu8IK8TSakgCeFltDuffQhQbx5i+puubOwGAH
auV7MfmpQbBnj+pbBA9tnezziiDXK0wtnZKEmnv+BwjZ7ifbsUHNx9xbfbZm3H4OdWft/ZxWqNAH
VQbpg4oGlV/R47TuiRb1DuY+HMIfJZ654VNGhCqilqVNw2fOVl4lCKUs34s64EGet1kTye1tMryG
tL+2SCiHwj+VPCfyoUf3nhMd4sObrB2CkAM9Ygb0Rftg506wkGIJWCSTEzQy3vPSVmt12lA6T8/F
2mAXrAqndS9o2mvkRqy75Z7Cbt87lmxhMp6ypQ9BfbeJzAO0WeZhGGSD7SfK5682C1uk+hSXEFVe
AMKf20hMFeRpr7lrUae9O85aRTGHVpCdwMMm8u/aikNromi4iEPcE0g8AkXKp2qyRu+DpW7bz2Eh
xuHR80uOG0Me8EZtpGU3VbWqELm5dDmcmLTEgSwVBg8YCgHhGfJNxhEg0bivQDOdOHBhT3Y62sTB
UwKteYGTAg9Cnta8lUs0OvtuWZAgIAlqnaODdq09bFGKdCudvGXe5WUBmtDYLVowA/dFBeI61qk+
RjNtQkd/G0uUzGS3o/+EYlEvgO+Nv+e6BuvsczW6+3LcKHaDkPYVl/rt6S1UnufHcZkc1GRmW8w7
7GANgsQtOV0S0cjfpRnz5pjNAwlRTijH81hsrJXlloXyk5w2Nz2HThkEZ1RlHjKUcTTLRy0FVxSn
iajjZt4wW6xi4rpC3iXWq6vToTiIW0omDtHQY39C6Jv/5pyrm2Pa3rKwZBJEB6fzEnavefXU2RBy
6e1rQf1VnJgMkS5H98Z8A5X8lmwBS0GQd/X4CN0vl1O2im6Jbd95xAAFRraHoJjg3/u6dMxD2S9j
flBt0WfHhjNEvS6p6aBobwzzbgxsanbgLvClfT35CArAkeGG9Fa1ez9nyUI82nPl6jFy+j0JXrk+
+/0Q9ntF1En1u2oGDzCyCGi/EIrumsLbkh1HfRc9+3ZwuwOAtmlOyUjQa5xOuFaZiNOQ1grKSDl9
89F+X1Q3kXSxyaqLJzSS1WFAiS32azt2QDOB3iT45lDBD9RN5T2SbUoOOCADGkeH8a7aMXiszi5n
LmbQ3Iq82/dc9KcwqzyCyZvMJNcaljyKA97U6lO1+VMT512YQeipPH0MqSKElqtUlfDxyRRLxWBR
dAlKc9Hzzobodt2qOYyF7Ydo73UqYlwwApd9l92kNdtgsyNQ/EBrqF4S5iKuy+kcDUaFn/JSVO/o
Eh3vPHYTRFxCQGwTe8bgatDhkrSxab0pugT8pYgGdDZ9j0Zrvb+QC22ozKtAvpAKlmEvQhhrL2Dv
fXX2t7BAQN8rA+zkzaiwQhVtfboLGZTNmdj9Lnso8JzydhQp3TUyHPoxrmRVN3HP+hCSo9m4etfx
FtbxkmQ9u+FWNtVlnIfRPfjhWJbnrhAFeyWm0T6emiaEspHNXKK+phuLPCXGiPOiHB76LJh/oPpZ
q6PkJe1OBiQCxGhQa3AW7OGMG/Ptg/P9ddliaYvxc5QD5xxINM4VfgRudjitzk1+JjqcsbD0iUiu
lS+Q6keNDyvEXzpiSzIYcA5BJUEMUpuDFZHtHdDz7ub0a1B3jDRQ9ikeMOGOix9nYyghgFS19lAb
OG+/d00xfkv5JSsKqZIIonVM8MoqSuSZ/ezUfI+KTr0jgISzqXQ/TEeVR20Q142W/bnTq4MaJ5kF
g1gHGayR3Q5/YWMccLlmjQuJW8FgOOghR+5jrVJsUmlVTlDrcwsY46RO1e1NWc5I/3wvwWmUKmkB
pHxqA1Kbep/zfJ5rDra++832Eqw7CwMEFYIKgbHIOCFAa107cIm5qWfkALZ+nxFDVDvd+/U3Jwls
cBrKIfxd9UlQXIPMr5/R5Ha81eQrVic3yoDSsjANggflmXF6yWgueRF81Sn7AxstbzWSZaQouRMM
e1OgZj7krNWoDAhasA8J8fGcuiRTFmDkaFD2Weqsw9fM61v3GNa27PfNympzROxm/kK37lRH4nar
vok3OWbhY1hxZsSM94s9bRN4024hi4R802zN/bjTGaJmSL6uPLQS9kMXI7PyMJMed29WF/3jtDJh
PCaYC7enYtH6mSDRCHlvK+sBl90M54iqEwJRgxC5O/Q15JUk9saTDtPifgb+lWpPPq7zF1LHLdwB
afeIQAsG+ngequF9HWxYHlw7RT+9VjDQSp3bAKwhL8tdV+ACfAX3HIZ9mIRoBtyqquyBGwE0xu+r
Dpw0aSVp3WYKY4Td/RvdGMB49dCXAXrpOmQ80zJBtj3PhT4WuOTEPtsaHlmROAIfFMLH+eIkpvw0
tRptqjN7eQWnEjH13nb2YA/6HYnDBAg/7esARRzCcz2h/0xbIFp0jAtDrrCOAx49IpCulq6nALU1
UJwAEV6y75IM2NeHkeJ3FR2fLFrtujxWliT0XT8kTrFTW56/dOSbbedUjK1/r/0snQ5TBSxOCOhs
OmQMROPsp45pbicWxCqnZJqK6uBOdY+RBJGBdwERW+oTuT0rBBNTc7TvCD7YdsM62q+dNk1yWP0K
cQh6T0taBjQxGDdryB8pi/lQSoikgxm9ado7ndbbiYpc19x7kI/BvarTAUdmwSvzwQsW4+wYlUdn
J3y9lvt5qpgzfckhv0dC5aDlR+qMe6D1UStvehYPPPnohQjZRVAZjgitTiN6Zo2utQXOIryzLg8l
ftcpRp6y3jSnCHF3axclGcccSr14hTRy4jLDeLivS5/tyecKqE9DmHmPi1Now+owyyCmHyt8gthh
t2aSXWRMe6z3I5ekCO5QY6p3v6hKckOY7nB3WQ2q0Tde0T3TZNE4sRP0k38MRxk+Sx/HjzOOw+/G
X+r06obSwGWIDZPZrAv/GwtEQAuIRKG6c+u1/TH0ASo+hbCufLRzYPnQx6TyLhbZbcg66nj54wID
82UdRCtOwpmBBikYCtOPxJAsUey1wAEnV4/Nd0SZxU/yFcf63p36AEWOXyQzXESV6Xt3QMC8o6Q5
+VKItCWXP2IoPGyeawVtxlkwXO1AetThrthCDhHY9wvmFf6tCeTehMemxECZjcvpbpQm9JQ7u7eS
NLW+gV6KzyDW0y8jfD97A+tBYl9y+xdH1507L47KWc27QNmqPzRkr+QH2Pu8gq7RczYe28nDDFHn
MkpOohZ1de63WgBXwl2uByRotwcEubR/XisL+D/n2qEaZCgSJCpVg34/B060px5IaX4WgZOF94CC
I1ukQBlyb9JJkm4YJtFjiL3gLwdk0rzgGAG7r6XyY7fyR/xe7op6wQn92VuAYoawea0cr/yGxnFo
zzmT9Haq3VIlUFuTwTYnXD/p0KmmdXOxfc5nbeVowUZmLEK7XuryvaXvLHkEUCO1MekrV6NizSvI
YF5BjHHCG/FAkpjgxHYsfEH4xph9p0bBpR8wUpUbb+NNeNlrDjEOpaofjhNkhr5Vj238eKUtYhik
aHpu+3YJ9+7S4KERbeoWeyI4awLIc/Kp7i376gqvuHQO33aRMw1iAs/uoWXrtxzdaf5hshIkkD2w
6O4B85T/WBTtgh6l5fivgJbDYpq/r5y90943TiC6A8duGBT8S52lPHZOKsWbjua+uMq+YRZsA7V5
u2SRWn8YgqTr4zaUvF+VcpDnNExF5UFnxsWLCt31HSmacsp4YpU/3VmW30qJQV7QlQ1nOUrwywjP
ioo9rEHFQami+syVlC73d2EOteG72XrJVb/yWAWedZ5adM2CKzTMmL1S4zT7ES3r9qlct1B/Z29u
M+b/bptODgnO3HlDjYOHOfx7wyUwvlc1n/fD6rRRdLkrvHRbCIxLUNehUD9XHiHv7yW+6HwnbCn7
WHWJR+mmKxeX4V2FSNYqlX/UmCheYdR5GgHAA32iijpI9v0ypUjtq01ScN9DpSSPLZKrdXe3Asm7
t0LXCy1UUbDTTUWSbZ72NC2qrlprGLdtSxDk9EV/bnGTAxOOC7DJpUbhYPne20UyfugoxeJcAWjW
Tjf+Be0nPvmq1d7HKnTZ6sdU+dkHiKCwfXbCmZ8mlAgxYyumrI3TgQDac+GwAu5bAoW/3q1Gb5hW
1ogfzHOLA9Lw8sD01vVHpmoWqzsxm9xn3sRWY8MRkAPre/uS5bgoLiKduzG+M41SSxLwjGSOTqIY
cjQ8u+u6PSFY2czhruYTJDlK+hdvyOflSdHLCSyGGsKNCZKw+UWMiVcjuC5HgfA1M5wvuku6C/b/
crzc0cDt44VX5joCq1Pa7iQbOuGOQ2zgCS92d1kgN9GHrr4kTgBp4kV1Q13gCKywmiDpT6288Wx3
PcLQhIxy/wInK/zD0HWu3YVGr8v+Lreys3Vu8qucBCqwpFfu07J5MgcYYCDki6w9p0/XPL1W1kGg
llbTrWiqZjfiZRJECtTIhNFW11D/z0UDCxPTOcqmDCVpH0As9OOdJaFniEDUrxOSq+6owao4zK3v
P4Wjr8zpbsIYXMEUp1d+jJqNSCTgFwMwxm7s8h9+I0Z2eLiX+XI3FTe40AH06oFunaNqbKZiZgxZ
H1NgXdCpTBf6k2uTCqAp4tE/BjplFuhZ0vt4XG6olRHViriV3zUfa2Zo73KXO4wHOvWii2llxaro
gwlxujMee+2gzne5m6CHjERwET1kIlqzKXuVCwFzceTX87Sf3dX7fUdGl9V5rbNLGMwz02ExKsZi
DwI1BA6Zdndgq/7cJVqcYdHdFtq9JlCInoOA4wDKAwGXk004NJe1Sj+V6GN6Mhb0KPY5sFy9h1vD
7DG4VNKg32sIzbur+EYihYPtnLdoqE9TV44PNBIOEkqw6DJYdyRr+7vIw/4jR6yhWTa16SnIWvvc
ojeRbE1tuXzkkJrQO8/WMweMcKD4XjhWH9s+I/VQQllFl9UBCPhh+bTa/bRMbvi+FN7Y8IdrHoO+
zbdzH1nsU+msBxtPYSq6P6EI/zZsOj4A6X7rAsfspN3EtXcNKPxGD+VHoN7ttWhdEsIsqQ5cujpz
Xnn62nM/WfUGkWQ+l6UGCtNWvWoG13JXS+1eBkbyxy5Mh4+TraTceYlHwsuGpn7nbXY+zXnr/2rD
dHwTbZXf/3GBZlkgXpUzolhOTTX/HpKwa4Bui+ihddMVQ7jrYgOHPEctOq/RX1K03fvAC31u0pod
Cc3Y8M16foE5SGv+EqbPt9AY9dY5bfOh4iz85TV9VaKHWnmPGn5AuMabf3RbHANQFdbph2rwbs3N
7uA/um5dBvs+mPjsHMhYGf/tKg2rEYw7GIr1nigSD/neEBbbnwivr1uVti+m66avfztN82EQv51a
sx6UTsWBwTAy/djcdTr0iMq/el2VfCR3qPxCudzybSD2A8/f7Jy3tdJPoEtzsRuJC3v05yLAJLdN
mTnNsBLrfpm3oN9FenQe/ulS1WLUH7okDx4Q60S8eF26/uJv2HCgpQJflQxoHdpx5Q56L+EN+ZD/
ZWA1dYfFOUcav/uni5UkqPzFHZtijWdO9TFOTQvohAev+FB2Y/XVK6bgGxkt44dhWSXHatjpX7lT
ls8yzJl0MRoYlNuYHb/8cbsi/jMOyEwYwAeZ9uolaYfi6H/2vWYM0bHHsfOh0Xb9jqfLfVfK6/uT
MwV0Ai5r1n+Qy1Q+J2vpPY/BjO9+E/NfNesqr/Mfe6w/rk7wsGhi9fcTMqBq5/hbUB0A9OiXclYW
S7zzKRKg1u9dBx1JeDMZ6+lnbpbtzORT/4gQGs8Y5ptN3f9x1naL035eaP57Gccoeft/LLbGTpNX
HYG/V7vti7+dtub/Om1X+184bQdTVfeC5q/3Ykrtq+nzsNun1RCkB1+t9qdeuu5jQ+bMF3RIa72f
xwwUWekm4H/5zopB2Rl+YaxKbokmvoz/NuS2auRTyFPcfTc8JXRi7485V7Bn90dZznCbjCFMkMwu
r//ZpmtgvNa921dGxRVmIP+0LuzYu21ovBdtIELiv827/DhDhT+iaPVhc4PihpqO6qCS3nlEDp79
/u8MvSGCk/mxqZWXPgSV07Fygp7hLv/P3t45NRNBLiKZ0vme1Pk5JVLHFzPmElPh+HY/Y99Q3jeV
63A/l638Evj669j4PqfKv7y/YdNOaIsgvD8R/5U9DQaWrARTORnwPYyTHuB34YSPU+rq47CJjhAS
XXQXWS4e7ghBFLkMfnhtGVJKUK9/m4Y5/tcvSFfrnQIZ/iSGJqXV5mYf5sZZf4akFfmY6qDskVdh
08rsE6rc9Gd0M3WVQbK8VuTc7bHjkNb1L5PxUgzARNFif3n/MhpTpganjlzvZ4JuZT+uA/qWxo9n
FZhTWaNh4JL6twvZdoN3qhJYHl1KgR2+X6eLSkX13Ufaet14Tf9HT7K7aufJlT1NRCzBZzMBP7fV
sH5K/ziUZ6PhkLb0x9IW6tExYf6wrhMJG0uwHhhO+3vcGiUq5hGX5G607nCCunZOSV+v1z8+ZrzU
wDqJ3GJVO9lTABWL6lGN6k3b3lz/YW1mRRsOmCu+QMylXws9qK+MpPkVQgJjq0acJNVsD+hkmyuZ
sfZXsfCvHDLSPLpw8x/lEi48NN54cHPXOwKqtkfOEXsxEinZ4Bv//h8+adWkb8NYr/vGJJt7GEY1
38u0JnunnfSlbfzxoAdn2Cepqj+Mjkk/zSNjYIIntkJt8P+zUUe1Zy4wR8WDb7FgMqNjqO47i8+M
FesXlxVimAEdNIBXX8c2GvHq/MtjDbNZvMCpoPipZH/fmnA9/3Fc+7VuP9f+BNY/peRordq7bbj/
YcBWms8J+J1rLjGoMIJA1L/AUzKsEglG8BWu5KByX38AlIUSsHn0kRQrTHkNaYfJMGx77jbneTWt
foVc/g5k4hxRHvWxM00Yd/53Ju65954dUW9YT618glEo8azkiBnc3hG7sSRSK3Fy/dW2ROKUFUDw
mCRYdIRTfvIcL/iSV7h+cbDLr07ID/LH/R3UMO1jjoQEoVfTvFjpq6+tR9ZHgs/xC1ZP2D2ZsVBq
f7jHgT2d51EsH/oMjzhk3Ya4YrOvPnbMT3CD/zSL96bzXwvVbCevQf8+1Ea+NzrYDrmbt5fZQbst
ndW9iNUuKxoRpK/nFn/pF5YBge3JD67/paW8Jc36k5v6vzPpBK9M9vOjXtv+M6UHYqcr4lS0dOcY
3832XBdWfigS1eIKg9Jhrzcvm63YHARf9R8TeqTKBrizGo9mxSFcqyE9t20S/O1LX5LB4XKL5lNR
ChpPbg51Mo1vJGWE1tnPUx+T6/QvrzqaJCQ6lNXcJ7b55TQEKkFZlLjtBufo1UrecwiVj39s7JnF
TmmkqWL9t5e9sJoUmjYhPbwp8nL9CQTn/QWixmRkGP3wJqkrb7p3/GNxBxJaHn1VCrQALIiJ6jfG
/TlYDinVytAr/+F4b6eSitdu6PZ/bO+Y+LznFqQdA/fqnwSGV0wSTfoRbiy8/tMIP9jiZbbz+qby
Rj9jx5mu/zbEZ3kkn7EPbff4z+OsHdW+xwRz9Dg2r0k4BZCyefrBtGGP1q/t8Hnp8mUUidkXQBss
wVg+L60NMHd0HKpeVYB9eDXTiTuDg2pXPneh6B/YUm/Yy3ZMEbSgmdf2va+y9CVg1YJADXvOu7r+
0HfK+9lLM3+ZED3v8wUuNaXO8jqEOrzKVehHU9KGsBtUl3+Dby5fmnZpPpGFwD7yb1M++8A67pXf
gRf8sebr3vM/8xJnvzuVrD2djZu5d0MsU0zqURj/Me0DwOJqDMbhMdxqpvBb+hvbYIBedawgWSuR
AzUJiK+zmvguoTqp5YDWQCRkVHrNFhN8b8ZWfEEb5seQOvKLYJHdt7abf/1t+k/8FHWa8KedlPlU
7G6ZketWy5NEgbcTY0BuT+j9/EcewGIU6XTlqLqv5TYLlBL6/5B2XsuRI9mW/SKYQYvX0IoRZFDn
CyyZLMIhHBpwAF9/F4IlsrrHrtnMvLR1W3dnJRkBuJ999l47u2S65S05J/KTAUjo4ha1dtfFLr/y
qFVvDOcsJqO251fgvLURiaW1VfuvGdODtTAGN3vU3HZ5own49eSsC7ZRu1qv6zvRVcOxb6Px4GvD
GC9m/eY5IXd/Rn1JNh0nIACC5GXoZPRg5yQZesBTG6MU01Xm3IxnAgHAJGRkzzUOcRG95pZWv0/C
gFqbt8XsvGAr3gGa3ufkeTH+QScQw6jeZq/CJeCY3inKoH4RiYmuWY3J/sYr4BPVaYrPVXHn57CD
glkmxJ+k3xepeWEfrVh0u7+zDLAkW7twTM33wcWR+A01ECpkeyHHYVum+Eb8yqrvNAsaV8DK8fMf
zkGJ7/Wkl3gAspl10HiUE2ZDWv9I3J7LJc1lKevCMN8qkTCdOq63GaXXn5uBHaOOKfPkpdL/KFUT
LskCXyqgVbt43k351Rjtvap+d5XD/PlvTAIiSbjFHFk/Nw0gP5H185pRQehYsgolVz2jE9puhO0k
zT9Gz4DU9DtDgXNdvZSh62xvHAVhw93jiyXBOqhFUEUwbhHgKjb1yizW/wtgQYZe/2hNGOXRINon
NEHCIZqMgrXpldbKsMOQuNDoa2h0vr0h2tjWpJf/pC/gRGkWplkFmD2Cbn/DMNiYLg9VLNVF+GG+
L0Uf3ONs4SLqZt6rX4AIZPuWQgBx5IJKJ64CjkmOVwVJv8xifiTEdfUrGsnhLkEd/RezIaXMW5Qb
02qKF1QIZ/07voEerfjBZGv2SaKhIZ+eA1ujPUPcTw0rWAfX4lnzhyTjNqwNqxvhoSusmlqkip+U
25nYVZ6WklwmobioArOW29AKqvuxqgZu/h7uMH4SSodkaC1czzJf44EuOF86O5d46h8YFspPwrcN
wLP2yyGOsY9Ye3lSZhfWWjYn2BisclxXlju7hB0/PBsqrbfsKv4CSBhhTpSP+129qhsHDE4iJBNN
qajjVoobk+ymx/4Glai8yAaKVAj2ZaPmoAR27rZ1tXibGZsMusslK0S9Lv2eqOY4EBIVZrvUncJ7
AJghtr0/4zMih9ho62DzxP3XRQnqkSjyTTW1AEwtnyO7UIAyQlnWqPKy3Fh6OW6AEXCKBF1SHjTi
Z8ewcR60zqFZ2uML5BLSYHqRJaL+v1gWZFOIgKheM9+LsSy3bC3NIy4f44I5UK3Z940fmKnyu7aA
0gcAyIZBQvipqXE7Iounu7RJBapa6eLfwQ4xoy/QUKvtQDiUuIE+rUYOuEdf1SA+BplCQcytZ4Mx
FAps8Iw/ocVTzu6S+kx7k8wGGyuzrY/aHspHZUzGO4AhBbqpl28tek0Mr6/ot1EwYPpBXAPYmafl
WhW6wjTOR40j0mNRYUXnOmVJlU2I1BiLfoai9P/4N2hjzIZ8abmT369utA2s9fZd0NQfngLUhQpB
DThr8Ws2NSQ0TL38MhAptqnq/e00CEzVAxbKwEyz043IAVOV0iiml1Uu8fZiayiCO5KPYImiLjs5
GSvGyoinM7rssOwTp8JfC6WHBG9DQhi3/QpAlrf2pnyA1ZhWv24gjxT9f5l4DdJHT5YVAb2bzxm2
zMgxxblUhiJjXoOH6e18ladhdO9MVXCHFVA92EkrrpgKOXySdrxoJecDHqvpvrZ9SLJx3999o0Dy
Zqa3mCI7DyErvUXGpIe7M/RXAS7mZNHnAa20srSydZLHxsLmfeEu7AazpmcFw/EfXAjgFAefRANd
ozPKeuUIHWDF3/SQAXQR+pipv+isfTdZpIhYSqfucK3znJdzCPubKpLl8Oi8KIHCmnbhgnBi9pHq
pXnyRlmsBm4Mn01oqoMtg/g+mnLr7W/giMS9sVWD6JcDpYbroc7rh0b0w06CF7j7DwYJXp3ooZpS
XCAGYw4YAXwyNxjJ1HrdtarNYaMABez7gM1eVinnUTIM726Qkpx1KYOq1fq/cGeCiw8d/5qxqd15
HKr47UpRFSuLhNoqUN5XUQt87WYiwrVrOJAFAAcWD5VlDoukHpvnG9VkHAHrC0tL7loX9RHdli1b
iqNrm+rkm9c+PJHFmLJh6IdKOxLtGmakhr7tO1tdCB4h3JBaAACb0xtkSUgOw4AmXZLh2AZgSJYU
8sLjuTFR0M/dH5ot5uqrlIR1EKf+qx5G7tZWPL58HPSQjPgYZKG4JYd6dR0tSXwHI2T/YBusGllI
AVExITt4MO0IZlaqsF5tMaUP/oDS4cb1l1FzCQlL35AAENyOpEhUHnuNcX9sO+3Q5krfoFjDSjIB
3DDtrNCRzGgZIIhhy7TFtXLmzYCyoocoMs6d0y1LUvFXHGdiPYNaVBHGZ8+Hnliqaq6diJCJwwHT
AGGo/8a28OzahBEsqz3d2C1p7cZrPAV45MM0RWwGJ8y0AdoxNh64iHzM4ae/YC5tScNFZZMEXQS5
VuIgA+tSGqCrcPI/YHzplkPkjacewuFxpHDwgHUff6avOSttam3sU+BJvSrK30q/bRnjm2DDBTLa
3Egw7ZBRuFIU3l7482rV6ABv+cjmRhbrixsdhn2oxkEeprtGyGSObd6zD6YrFG13hA4aYCOK4mrd
N01xHGyc9spM8LFBp9gUglhfUgThH4nAfLQIAT2s8Ra2yyKzsHKA2sEQSZGHuUTw1U6Vn8k7yzG7
a4z0cPTD1nsPWNpce8GTLsYaMyF/2i6hAeIShNzcQ3OItyNYOjAr2CO+OTT+7K7QNce7d9uCb3Co
NYQAWef/yaUZWNDdlR1Gya5oYGJJs3/Picr9RqnxpN+cMsXqjeH6b1SNXhLEGJrX3MeNWnjYajP/
LZZ3pDUXWXuNeIofOyK+Wy9PMA2mkn8qnoZ2obwqbRkzRtBCVERfXc3MlwYGovNkgsu/YW6sQOqP
jpNm21DI8tBnrIA4utFynZR4IGgFYiAtTv59C83iT/yNagNWkEyJxaKvcxd6QNnsiiCTO5e779LS
AyjbhKVWdRwzXQV1zorLkIKvjSAgkrAi3A2abO41UE7rwsRwd2PmyMhtT1HSSyInXfGE+cIDlW2k
6a7trfB1xuj02hhdpUwwCxjxuHZc6V3YAlS7sPesdxnzTNWhnEXIfzN24HQpjq9c9LtmdMCYTnFw
jYZ03mlE2RwPQ0bRq7HcxiJOTmXkMPNPmQlAzxrB+FRs8GGqnzx4LYumcOGWuzy7a9ziwVOf5Cbb
e95drpV3NrQekd6RrEnXrLCMh7QO67Wapm7b0vixo4ncZjPau6vQhvmqW1sDotG6ChJtV0nU/6xJ
9ZVwu+wICTi/v/F9eJrLpa9cBn1a1AUFSpB+9M43rjqBwQ2LSJbHJDcXfl04YKi6GTFth9VO1L4g
0u8SZdKy2Q+dtttvFFCdWt0G8dfZO9hm9mQHMOFrTVvzYfjjoTL5bIhpRB++Gw0Le+ytjdGHwY/Y
xM7LG41k2wA1qIxpTmo5vBy3CDZpHkXgzL3p7kYQqsu+PwWsFZZZS7eRzl7s4cYTEtOojEWCBBwu
IugjPPa1fsRoyf8K9Fu9yxKTuFIRnmujdV7LeoYNTTKZWV6GK9h9q/Hec9N4WxJVOlbCxUY4inJ/
oxBZgaI6T0bZrnSkvYrESLDJ96FY8NxN9rF12C/qlU4YXvX2e8defBMOfXzHS93IsE1Y6b4WOudd
X8b47MKOl1M+2KcbxijCfnu1MqmfjEFqpzIGJQU5TtzHxEhwtbo5PMmZbtRpItmYietvBcwMBK0I
y1K0Vb5lBotKVtbWmslHWTl6MV+qono2g5D9H55c3K03ElIUKu+1L52O7BFCw6BdTN4oOCvw/JVa
wLgWEs+CyAOuAjkK+24+dF83XJINxmHTQz44KU8Tu7BQ/oYxot0wsKv9jaDkTSMct9G237OMQJzt
xUflZ7xW7c47G45QD5OptQjeHWkOo/pM4X2sfCrD9nra6Z8UJFo7I62sBz4o1HGrqS6G19Wr1kcu
nJtDFqFqnCWeAaptOeUWnt0TS7JD/GUCssD6RmaShZi+cqOcjb5J+sgraB4/2CLGWLhWLFnaJQZl
bnudDx1g5GlNEkNfutKvd7CprLM0SygKGv/R0nnKEiAcJ+zZLe8so1pieh1XtotTCPhKMjLpWM5d
hSfsYMmgevH+Jj/VBsZnS1PgRzlZYwiokId7om3HLuEbGktCbKJ1650wGsZfkbnRXa2JcQFHxr/y
VaEvkajRLww88NtnXFRYZYKTrg4OwprGpRQNTTAkKF9s2FhLPRAzu9fsDtjohoPv1iwajTxNTzeq
1BgGNqEALPfLPnWDFyF92CjEGRDR/yJNFa40gZr4GpA6AkGcdWRimpIYwY0+xdINq16c9Yi3XJZe
4ByZd8NIJG6awFoYYo7+8OplaB50OogAVDlUuxxL0E6LgWjRXgnpLKxGNbtR8whyDoXPk1OW2uoG
rhojU9tE0rKPg0FW35oJVjJxrZ99TS7HL50YRmPfzPTt6teAY3GrYW15anGAoukZ+bGUdOtqunC3
Xgv/OQNBjHfhQYexqy9gCX/+Rr+yRjmuo0DMSWOX4uwuizch1rWD44TRQ2aYNZv4CTpUbZjxD62Z
SGNAcd+RqCvWfddzX+1sC8zBoOoLXpoK2lrpXCl/lWvsUumFR9WDIgpGSPAh+DeUlhSG8UkuQyzD
MEmPdVFhPmhZ0JlenW9ucC2Tye+IqCmOsUsWZTXgTyLeG2kGP6MQP7l6NBhE+LprOjQ5bQpwXui5
LV9TrRv20b/pWxZozYdUGtMFkbH5Am/gXv8Tw8WdONuSZBx+aqRpH6u+Am9LdcXqNyZXJstxUehY
d+KGzLEZyHgFEEPf8ruzL/o0Glc+i99ZXUIzx01VM3/lhioBosK5iJFQV96M75LA0jYCE9LhxvBi
Ro3eTR2AOqgX9xddFvnB9Ty4R38BvQA7qDvmJAP0vw21gbLGiAuL7M9tORhPuGmchxvoC9+LtvUB
/K0ywjOkJ3Bx3bhfatTrfew0CSNEiKr6GwAsq/tKLSbcY9u60tqLHfTpnstGdK/Zobb4GweWD3z5
Wryueh69EDLH6hnhj15i3q32ToAGnTiDeewywV/fAL9rxcrcVDxGOOygUokgDQ5dDmUKzQCk/gwT
m4IgOVeRER8IJUfAWYHoe7OvF1+6PPhORWS6GMrmB98uvnPYpFg0+QB8T6Nyg8ONOYZV+Iuv1vBZ
JWX66rhVenUSXjfAbECS13Fy4e+AW7nt/HEFQ7F9FwpvNfij6LWGApQuOl4KG3AY8U5wtakWeekX
x96q2QxU3pwyAYsXF8k73DuDfV2GJ7wbhudAOhPLtqp9uiHNIquu7t3QnHYhqQuoyf5siGaPxkuH
pNS4MOOOwdrQ4uvAmHBKpBzPhZ/4+YKSkOHcFiBuACnhc8JIwbJ+RqHJXlM8nrr3CsbVO+iN1r/D
lijYtjCWAJkz3behaEO6XSmQW7JYTw4aJhgSJYX7mMLwnYK+/KWpKD4WVRi6CyHzbue3Uba3LPAb
N6ZapFPZGsQyfq44P9clIdilVP0XOwCbcL8a9mR5hwWamtxIJrt938XWycvd4rHwNfWuvFGsFPbw
R948xX6oa+3VAeh01vEQHBxL7/elkUd7llbeoYXO5qQuLMiolVwLoFx1DVM44mf6krRKe47zyb54
GAPXemmJ529yW0R4ZNsI27vrmFYxuErqV5owOCnhWC9559Sg6UZISSzcMPJg2vqIeKUf9Cmi0y+W
zHB9HQ97dk71H5MddAyQU/3DzbV0hRJls3E02rsgmOfA2gg+glYb16GHCDUIfdfWfv3YJZV6Gau0
eVGZKC+WGSUEWKGHvXqjF16BkAcO8Lm/4HBR07Rvhs9bjlGDPsWgNO+ycYD16xrhzkStOcjB9e+E
2fXLG0POV1mw44bA5tnLSwRLo9I3rXLkczcoLDyOZXWkMKk/4kbamCenlj1Jq9FhWOzYB/OSgoAe
qtb7UVek1HIvs8JV4ZP2H4IzNwJtK7mpX1HkuF0lbNAWMYyPdeIZw5fVaI/Iit3+m0xXzypIBVCf
fJY70CoXyBVtA9bZB8j07PsphxcT788xEFQnNGH/htd7enKrYPoZxiJ9D6IGMlEd9K/2ZFnfMLsa
UuY9AQNi3gXe+biL1bEwzPaPVGX+7ga5y1h9fUEZGNffoLvCiz14vRiga0eJNUQssSl1YhV+1/r3
pqI15wbAi0Y4rrFBBI/zkrM/6ZZJEFAv5FrV3mh6/w2wb/kE00z+YCNob1PNqB8bWwuwOETTOjUn
7pVCsFgvJ5Prel++JAjqfKBtcdcpjXybbaLHSV4Mm8quu2M1OdGP/wNgD1GdJHENN/M3yh6EMrUV
dpBQpaJVmDFh/DEpFsMZok3yBN6LrynEY7gt1ibq3OGSqK55VHY3oqGB6YO2jSdgJhgVWtPxViAx
SCZndPZFOHoL0Ziju0ReSM6D0QaPHu+8rW6A4b0h+8gT8faDLrS2G3u8BoYlkYa8cjo1EePrwrAn
96OaLEE0g/qBmhfKvOwt4K+yDuif0qCtqFnqzE2fhBOY0xvkzwpz1haNNLYJn/lppv1xORqXRl5b
Z7OZ0dk6lsSNInjx1nvKPEgwYg8kT9kk0NOZn/jtsoFFosdbUhfEVAOas+5CFdX3pLIJiNNw/Qg2
4GVgBa9MWYEoGa6+Xfm7IdE+mdG/eYE6D/hrTtjhFOWuZIMouBjHiPIfoPeqo+SSspKddDaZT9k9
h4/YGTa568nFpVn3ofepbnzB3KydReGI+i7UPHNbB/ozaP3kasND+EmCMz7zJJaHgXsNN8VM4l/o
cnuDfcWG4RVnz7Bf3FPrJc0K4wjYQ4a1ZShmNlYGm3pHfojlnaNbwXogwv4gM3+gfDmqP9vR8S9T
Qzx4if24/gJ02Z1GbM1Xdjn5oXB8fgP/hhhG0eitWpELyfynH8w4q+/srmXCEsQv1h5tBqupbJrj
TDB6YDvI+sUunLsb5pAfv+RvgrkXSkDhPU0FuazQT59b8Tf50JkA0/vk8GIOFGxeZH/Ltxjo3K/E
BcqME3H1X0REA92ZT80gLXLDIrY+kx3FLhXwlajf261WwDL9E5KYmtYnOeZpX1jUM2OSj4+t6lju
0JZB+4Uga2zjAD8NnWc8WLWIdgHgamdV92l7BjdB1lfU0l/cAIu+mcqn3GlQGsfeVMZywGBjEzWa
0s1kxcB1ep0wsqNHEew+NXC3qMhKRDxnXCVQohb4pGdyWBc7cBz+4jF2fekHqwG0aLKcXDN+L2OD
QzIBhY6CmOAkDqTat5K+mW9SYyznoqMuhKMaUBZQ6M4ycvyIS7IxeJcCKWc19Ubww3R052eoa9lB
VIGBOJj04phx3J7zXMnPwDa9TUsU+iUoRu0H2kf21vwGd+yCyL6yuvPWEKwqlP5UO+fzWaKswjjO
0McBq/4xN7TpxQUid8hu9EfIykODqCMgDvqkIfu0cbcRwu7GBQT0hLm52tzYkKYfWBu3ryBH26Hz
KGQr375JkaQjXKTUFohF6DjO1YgrdRBhCTjbI0Yt/kZIGpYizjc2kEArzvee5FTHonlsLOPJU765
/50rKWVMy6IyskddH58rPPn7NuIil4fFeKrtqHhNZtokgILyEtvEChY35GQb9c4Pk0MPQn3mWS8d
fLel25cQ8fUSJ4ReinSvJyp/93HhzeAWE6JoDcBMxwF3snvIlGbcV1hjKvtUzsq+hi5A9dCqx9vg
Q790Msf9HKe+vXM0vXyqOZvBhnk220SDRABrJAiWU1OODwNUowj6yBNIsupiFVQNLwZ6Tujcmy2O
eMeNT9kC19qQGAhWlAn222m0hqtqTDjEcC6beHTuE7BdV6l3Gs0eccFL0O69tVPG6VFZjn2H+a/Y
p778IIYkl9aQZU8JG6Gdn44gJpmPYKSzJDKrLj8AqxEYDE1yafq+8u4V8etFrVpwPYZl7FqYh7wE
83ec53gmoLz4i5yz4ow2FJ7g/n79BtQEPWLdQ8CCu2Pl6lJVTrfxvBACt4u/mwEn2VbuRI2dlaVr
g+jrGqtFt5/Zm0bNwdfVObOxUEk/n3cZSzU0vnsRN2JOumJGIOgUUh4SpvohjdtiJzx0w8ANlYQ7
76Fb2V6GNwPQHMTfGdjp9RG1F2UXFF+ljcLGJdsenmrhcUlI7WQ74Mu6RE4GrlvA24YU02HIpaJk
Ebtde3cDeyZ9GWy60kdrqrVyyxU6lEt9ws4Q1kqc8qLl5zBH7SdFE4zZM/STa3d29LvE3kxARZYz
/XOMh2ENrqd59XC+/wwwJj+JzkQD9kkLi0Uz79ZE2hPGxdi3C1RKLZFT3dWN5pFa4Mq/IH8aP02I
OcvZhnofFPPGLrIEboiuNMdnZwzjDeyr5kgLoXmY3Dl4Cf+5fb5hRYuqd4h8d5Z9Qqao5v6xcAHt
z//iT0sJ9tcd+89J4R9qwxUA1GpVztxRwx4eUr3p3xNQOS8Q0rxT5KhoMeZZ/zqdsCoro70I59rU
xMchD2asgIgVvd8gpYldhNyESGoZphPweq6rl8rIwodvbqmyC+s6liamHg/5JUhslHNehu1+ZpnC
uZgOshsKML6UPcz0mksbu3IfWQbtITfI6UjZIUswbpz1AowA7UGefYqtPvwVZ6m7ryqrWHuRpm1i
9iIevhF7XAmC29eoKpwPfqRwO6Qy+FF6qK9zxIGBy/cjNrJGQmDHdWV/kBbiT9TFPIzdYL3HYFs4
Bqwmhr7BbdxDYd0BrHZ2+DssSMWDvG9SQ3z5RJxOJpkDoPeau+rg3qIHURvCo9c/TQjZIA2Eei8K
ZV1d17Y/YpyVv75Bq1hKicRbxO5gF/SIdfwJemRruNVBAK3rCj747wDWzoiK09xVswrM3loFHgCG
RZ6PtHiK3qZmClNojUj5pnMP+tEjAz6OGQiCBb3CD+AV+hqFExN/UqX9TzZn+FRNqDKmO6nHKWi9
TRxHYblOqhLpACpqx905sO/dJg7g1AZWBZksyJ9zFumrgrTLU9OnKPj/0F57a7YipxyLaT+HGgkh
4sFw2qOwUOaEF2RrVArcrfP3lqya3CWjMyxZdonPUjPabYNpNF3pXReebcU7jvSg3W1nWGyRZt6y
g4j8hJMlgkcEknpj5Ga4Sc1QY5hxM0oLg9RhyIyDfudGVv7giogvb9C7+jdaVnRWcyEmH2wtv4jO
+aDZOyij7h0jW/ui24H5kNi+vS14c61G6eCqckRxrOsg2eqmM3JfruXnDKWFWw6PMk+oE85T79mp
o+EPBeZyZXYukIY2aT6IknbowMSrceTp9tPkVSXO7r+otaOyo6eQ2gMYCx73YAI+wUn6U7UZe5+B
ypLFJa0ijALSTOoZr+hvCV/of5BU6neeR2wDDOCu761iFXUAyRrycpvYVOOjGwTZquz+Qd62bJEw
xjU9iAluEgef6DcZ4Fq7vZqdS+f8BcNNvZ53qEX46U7kUfD1DxY3tFNrpwcY6oFjxBi8fIqgQrBw
9J5MuWwRs5Nx/OGEJQM/wNxcTcBiwlg9VIrbkNWkFRie0Nkkuo0Z3eEd/GmAxtnfOLros+0jXyRU
24LpiX+1YHHVToqx7EbX7Sa7EISXuVoanVuvu1qxHQoLj2/TkJRvpDpgUBREitGvBEvZAnoujJWF
bbe0L1IoTGQCVxyVlUP59s3gpeXL7lbdnLaiVrGpHizOJ3grneLh5zbzEvi8+e2kK94I2Bus9qEU
TMI68yrnHsq+e9vYrbgPbQ0YqtFE1w5u5s71+vGDJ6E/cucC3Ft7ZnymMSk4EnBrHgUkFh4N2/jo
8ypedwQznoleRpus8DwAOEL39wWmXQS+MMvuu7QKyYEoifCVZCDysjZoD+aYjXdRUtUHZTq4iI3c
M75sXnDwQVV5B2WrwtlZzb4WkeovHX/ZYEmRm/fuk6gh3jp7ZcimczEPWUausQ8UdNUrFwyUbWA8
8HSJ6apwqQ+KWFuOkLs/cGaIdUAi70BIHTGUYCqdHREgfM6ISkPBT6nqJUn0X+BgAv7+XRTkYYMr
8kYP1nvmxY2RWLRRkahfNVkaLFve3b/+IQp7CM0Xiz3eCYNueYHn6txxxmPw1qRzj/kpPbNZq9Bs
9OnoseVbQzwFETX2BZVUqd0caP0R13+gw54XuOWCRmVFC6IZzOTSZ+jRrFGrlzIxWAnpyT1KC7cu
M6uf3NiOD2FKyVlY5JTKxtnDAJt0CzirnptGaF5sKsynZrnqXAIjeBHGh36kkQNEELv1CNbQvtDK
bgucCjOp3VdQbVP7/ptpTJMQtE5CTeW6aIMnQmMlHRCKnUzeDMMdppw/OceG3SVXgRfuGYNttzdM
xVRn5hTZ6EDRl/AioqMJzvWpZiA4Y43GLaJpsr3ccMh+0YxfiXStYyFo5ay1CTZsrcMCWDQdfQyc
czJ4x///GygZEqlYV7rdP9DiFe+SaKKs64ZNFjTRoWRFLKCkAIs2yVAC/WpiwOEODG/Kg/IgAGII
UxssLOYGMSqqDTABseOMvHxPxlF23X4anTJ9zi1AWks+8jq+4vEbK+Pn/wJchltk+osohlD3n9Tl
sknULwS4/vBNXi54Dx+5zUUHNj/ToWTWPVZwN3DKj6g+KOjbf4DMRrMPnWI6oe7npx5z3h6RKOIK
OPQrkt3ajmqiYqG3BmbqyPDfcScTlkS2oijCnfC+kEEgyV8b/bqw8CnSUgbnSB8xaSC40CQX2u5a
JbE8uYbPLEsz3AZv1HAu8UWsE2UO6zoMMpbHQbEcZ+pzAclnZYC1OCNYs5ls4DnDHMVuVM8g6NrX
o4vr4gos2soFb1wY8gHxcdxj5cgfjBY7IPyjvnDJ2fwnIXoc8QZb00Ddt5ZQ6bWJ8hDP/Z/EaGIj
XvXipmnNaPSNjR6TcDzHWpCxZr+xo2sFlRGrpE8tt5m3bwNdoEusAizNKid7MOft9zdZ2nQt74yz
pziypqNWJlJWfG9aCf9sGBzNEmqouTfwcE9sxYX5DsdgYYuEm8o3ezoJUKIbTF9oLUXgJDQViKk9
frOohRGyO9M0bFOGHltPNWlptMD5F0Q8pV0NAicDKQKDVxVVTY/m+Bep2rFsxCzfGjej0Nx7pfri
IUt860p1uzqAbevOqnOC9f8Pv1rgkNAWKc72ZT8NyQuxIVAnXibXGcVESFnReP7mWps84EujEPRs
VEBlI5uKKZwVOCIqU6K5zMBrW+dn7gGo6+UHpnX98P+Mvq4JmJKrl8nw0nt4CVd9FXYSTyRlIUwD
giiSh9kquZGwiZRN1SGxwu5e0LHVw/KQQLGtxtjBjc/ONzI298dDV477GxwbyrUPzLdGRidLTmnO
gL3CY9qClTDmVvvZ9BCze3JRL7l0O66UVfjiVlVw+eZnD4C412gekNXFbxDtnhzBUdfS2fxEa+E0
IvIRqqEtIgiq4gidujh7mm2/DmMv/sicdIYF182DL4X6aqnIeGS/dW4oQF3P+G1r7o1jT9A/p4jn
JxlL3hHdEH5afxO5zdw18FLkBtpq2Se8qrlmxTSIeCy1Egf3WDhp0eX/AtRtK43fR0hx2R9goum1
uiG7KxohhmWYiIyylt7+X8DdQZZ4Z2L7LSk/MBGvgGoYKbUbyNseQeNhUkut6aC3qff+O9PbNEVw
SLOid1FEZ7C3MGsKrAxdiacIysQN5Q7vLKOzwecWUIcC7oxgzTVhoWdTb2Pv5v8UT79ath36Dt6A
cYIzlsdLSl2M7hQLrwYde6OCe4Y2sHpkQuYydWODx1HM0j/LpPXD4GL2ZiRmyh5Na4S3rqKEEo/A
sz8rY3LvU9eL5DJJG+ZPzY3Jzvt66B5q8p3FRuph8IwmQ5qibWzn1+T2iVhmXOPKRVvW02uXGt1l
0DowZagL3JqFUf4smYSS1Td0nNK5+mz3RvajNMP+s5Ahrxqq8DBAFzAT4qVKcY4tJfcY0DtjCOQw
cLX283c0uQMcgSVkDy93oxBrPuDzSW+j+XZ3JGmHlOHqE6x4L7Trn/AXW2JhEEBWdNE1D98o8x4b
6HPvxYSkv3nmcAlwVPJnknyD+ahfADKPA7xtuBYL2m7FG7+yLAMhmE6/YEWn+L/0RPvxTT0PBybz
RanxV1r8zj7XQjIiiCMS7zbLDg4Kot2ArEsQBB+eHzTd1oDhzp7VSHg3W0K+Q+bIjkHJLao0qa2W
Xo7npJ1x3xmksZ4F1GNj2dEBO6/7FOpGch1zQYTDLmNswKDWW4IE0AroMczrloyv3xiryCm7fAEk
ebZCgI+HF32jrvPflZ9ZOQwSk8oIet0EevdmQ8KlldE30vM3hN3HZUIRJL8bffWNYm+ZwPHht3Ft
YDa3zAujl9rDksKZ+A1or9qm4SDS4nkV2LhfZAJCHMass+oFi3RWDrlo0FV+w7YjqrXWSTLo2fva
FcYrFUTFoSOxD4cfW+xZL2WOC9WIwddUaTrdx3Co+pVVGx1yseXTFsHrkT5dcImYAhEzYDx5OhBP
liB40Jdx6MYvtDN4RxjPurNwBbGlTa1M9fmNg0e41XhXoiwM9Pe148y6jtSHXoWOXPaG6paElMp2
WTb0dNQJ3dcIYiaSWuR4OjdU2eHft+Mh/0UJp/uidGRzVgYtpZ8eaC+dpQ7OmIWImu7LxYnFgG1m
7vuNLW+kLf+VIzEX4gQe+PcjVo2fo0GOvY+b6eN31DyTVL/+H77ObDtxLNuiPxQaQ33zCrgBG4wB
g+0XDbfqpSMd9V9/pyAy05VRdV+rKisjbJDO2XutOVMugGRyxtp/jsdhjFFzin4iBsWIls4UejaH
3ZYQ4YTuA00aLCq1yfxrr8/q+zb0h2spNHNrhgrjx8wZ0IJUXPExCVnVl2Mk4puFBsIVtJPOm/Sk
Fc5EVYPV1axM3eFdVZ7Jscn3iPjShvAuJjQKNC2VKpauGbqLnK6LZO7Hod/w3FUoNAWcolq1+wAP
1MLgnz5kAaePhcXou7wWppW84bSnXhdiaeVGFPsxjVNilbOCkQGMG3/QqVM5I1ydf+j4tWHxANCB
2c/qTGPVYxfahG88g/KDNuuXdc2Sc0xRSM1CZcj3rFRazKWeCjffbDCnzqAKs5ELwQg+J6PtMFQU
SZ7NU597PR8GmMNXvptbFaBLU3vKOMumV4nP3HthI2OFuZja8dSZLEG3qF5BqpJOkSAxrIfBvuSb
Cl/Qcrtny4myT0NMEH6ImxxbO0+FXKibkkZGq+mPRELHHaZx48iw2/mykM08/MbyB/Vwl0E9Cxa1
U/TfXBIjov5Eb/aiKmFf0zVKTkVJfmVIxqCaemyGswSRNIqZqVrdQ0K+k7NhbQfPGsflg00YlWaG
ULv9kATMzX7z/JPafxw8cpTwQPKEiO8Z7e+mwzQkVHlxcpnQ4mKGrjo4jQwfER1aXbtGcF/dNzTv
qOv+oP7rGrA5JKuUSoOkGPtZpNXmCwYFyU16EO8XE4DbknJUcFA9VqULCkotyaaB6ZzMAHFbOuvB
4K3DyJnA/SynsHmta4ZBVItG9JOjV2j0/FbtyF0zITWQr0JenAVFkm+02PKeadn3X3wimjvNsHOu
krkTX4fEB97CDGjfIqM5CIzLC4qZXmjhDqnn+O7FQdaRIp4MAyW5YWPRVrbLa1hyU3W9hBwh8fmZ
EcfqI99gykJc8PvhWk+aAiJCncs3tbOtbxf+5ocMYlgqYoRPQSIizOsFMc/+mU8IMRu+by7cJ8t+
aYwg6RYcTjr2G1J9aGKVpZijxYT22fYU+AKySOJW88Jn3WA5yu95shqAtjBtVFaNh5uNB0i4qJkD
w2luMwrvQGS5U/2QHRCV1Y5JYVU1M5/JeKAoo5LNObRrT0nQyc2f7oMsGKe6jEbZasZzmYYmKh5/
qsREzldBApxXt6XHsAdjCr5UJHgtkuhTuUCdvQjR2IN6tvncbgeEgTyV+N0lC4X338awU2FcnW0J
lubp+wEEyrfaBNrnRZtgBU34rcXxuL+oE6DzjbOGksa2YmyB+dGYJApkTOkKVU3F3ciLgmSfVQT4
6cugAKO2mmGXd0vX37XIzJd0j53tT8mC6fr2PoCjhn45oUAxY6in1bPf1oUK7O68s4EdccLwjS0/
aFtl3j82JCxcGC3UNowjOwfyp1CbYGOrJSDrQGX8yBOJbCMdKI0RG4hUWByulfFWdnO7vUt8BQyu
4C1DmKhS30kB0Wyl8qqWCzuh5gsJKa7ca/xX1hGQkuFdZyWrnZlJvsObQ+Hk19LY8XC66B3MTrWQ
OY2dglnyLHlo04CqisIE97NriuwYZ7SHqGZPp73f0gfYZtVbQOgwug7YjVFkYV7Y0jH4t/+hzHUo
w2zZgJGphUIBkz2/fFE51H6MZyuEAt/zqfAGpSad6lve/OKHUBjWDssxLEgU8LY2rhVGoMo0Yxfv
CUnhjW0NkvyDltibMMwYQ8JTpIogG0N5ALLACegikRiiQctWFrfFimG94eH7G40VWz49vpZnqURD
ivc7K2X4VGlFf7Qzq/xOaiRageG336PLtCEJRlaHNmCGjKzIKA+mKqaj0Q/tRATGa6vELMBo+XA0
giVFBsRGexAvRyyB+dw0mnHNpEF7VS1nWLMlxVHfGiAEr/JYrcFqD7z5Z3UUT820sDa2PwUVOUqx
jvVAJbZsCeWVptrFNyHw/+qrSEm/PiVJodz/dlZQmdt2uuJavOwRV0A+09gjJLm6MAq3WmdCevs4
rKPmjkPndKRLMffeonr3byD9o9t2BhN6otsJYIhp4Kz7MWR0pVtC2RDzKXaZZ/GpvmguCpx/hBGT
kS8wBwyi5VYdQv2ybBQJIPXy/D2QJvaLio9/skbkp5f3nZFbZNDPIgxXcUf9xhtiYgvCx3DBo4BH
T1iFwwY3GbIQqA7KXqYOZya3L4AdtSq67ICzajwfup6Xh032KsI8k/u7/+bM0MQYU8/k0PIeemUC
28D8W5/hlhEagjHMHqau+uni0WgJzvMXLtvg2W0cvpNNRh6O77E6vmIhzjaFVEtahgwcZ4Zepnd/
ajYki7M7Jm+8JNsgbMjyFrHD1z0P2I8bYIWuuwGvwdXFwNEHpvmkjJr16CFEOg5FJrZAtNM7WYbw
BiRAd5484P0B7KvPzFb8gysq41kNisEnN985wdJL+/g0VKN7A7yJeRxMlPFD0xy+36Ah8b6lgeVZ
EOKmvHsMHK2AVqaLT6WbZB5m6oH9KpuCPnFpK2I1aEm4degYv6ZR3p5gnGpvIUF/OiTStnYlIkef
AVdLqHSssnuCoBbKXdI9R7NhZRS2nE3mjk19cW7U9pCwuOFtyvq+UkC0mma74dNIbI6sNu+YXGQ8
zaIfapDEdYzHcRzUxyZOtJMhe5KOccSgk9xx3b96JCDW8Wi1xzjq2X7H/A6Zhzu8MoHPQSzTpYel
MDYY2Z7dIX5e2h9OGbKWhL3kHc4WkUbrefTDjs7X1Z8qEa8v0ab4fnXrWEXPlY2d3JpIYdPPNa9p
SOCk0Yndp/EZDKybK6OIHtCc4gw2RJe/X2Qj5D/DLR1MNGBVOmRvILP5UDSqgXTc973uned4F10D
WAumAQ3nkIuGRPOy8r2B4b/Nx3BKeVpspoJ2MJ6b2MhYOivjU8G9FV0IHCGPtTAprwgc0XH6Ixw5
8zvkfR2xYuitLQqvAk3ei3yX8S/GtmJ04bvfgxK40Uj7PodlH3yHDfw4lJY6PpM4z9lzwkgN1gmJ
m7dECZSViq4l5reA5ATvnny0XSfBTx2b9kOEVYBij0O1qE5UOi4ec1FCFn2Aa8lkrkKDJUZARZ/S
fR8nB4pmsliYDwk/RUJzSr4uPc/YcStBTxDDGN1xzu1f/jSiVL6W6le8SXnP1KVrPlaqwcMu9vjW
IDrM/bdCiccUN0yYfF40KS37h7WjquOTc1al8BdlLhKJMjFmAYNXGCqyIkZ01qYQvZg+PlWQXldn
dwq5cuNEzaa9u/hTpFnGIasyHxaTTa0WIGEQEb5lB/1c2lnGki3x14UdhMuJnc6apk7FN8VKRc4Y
NhEc/OlYkSaGvKs2xiA3PX+1D1okHFYjbmRMvk2H70/X1e/AFkKcMIXQDrVawJZX44TIkx93n4yB
eCibArAB+sC5VZvFnoVFM2dxZn6y4WtPRNp+W1mSrqq9uSzhkc6ivlb2jGSNh9rXun7WtYFdzUNd
VA8+8bnnmFzvkWYOXQBafsradXC2tMy32KuPTnd/EbdogVQ/VIv4KEzSyFnRmhvu3b7MblDZRfdY
qdgOVoIR2hXYw+yY1gYV09r0xDi3B9P44DQ6shG0I/2DQ2H/1NtNd2pSvf20/DTetk5JQ9Oph2EX
Urh86prpHgGMnesGDaBhEwaN91ROChhy8HRccxC8r9UPDwxluvCN/GKwvrhgEBPgNQkaDlYzzQlQ
zRARRr8p/JJuh4z3Q5Q7+SwIff+eOFlk3/XE9V4zU9PyGT15DW6T5sZ7xmd5cdXRiL4r2CmeDM/S
6usgHZQXkn4e7vgAOMXoRnSzOqJjBz8vom3eZoED+5ma9jJLC3ulEcfmws5P/PGim2mc0QUP6Orm
F6svw1qMshUH3ZflyvY0i+KvY9KWiU2NP9jZQ0PB87kzgN0Bqc4dFar6yGfIt6qqmgN1iG8H9nLX
Fy9NVo0ovvHq2HMHxO3uYqgRVZBtq0HhDjtZahx8ThkGyqp6bcZAvW8Gk8iUTNMWlIQ5eD03ajRr
c+4fyWPpJOk7E+m//TV2lJoV16Wq/SpT2X+2wBKXqZ1VPYft0ni2cL4QZNFp0FzMNgFuMXfa57EU
gKLMe8FE4/xdDnq+KifTzZglC0MjPD2LHJDfIE7b8hX2nsfOPwJXVJi9R8W1bVaaLKhfkPj2MHMx
a3GqhC+CTF0UbSoMSy9wNrGFsGxe+LUxgz+GZ+SsxxGKHp24qkbVrevH7opPvvtyseWoAAAeWW3r
G5bF+ZH3knPrUj95NOpcfYu4F/I/TPMP2LAG/PxRQpKIahJJZcn1gLIVICnVp/jgmyNBKctqOqCu
qpu+M9h2Huo2rA6F4RAfHlpOXBfxTkHjBLQ97zFu8yiSn9tOTjhuPU5P/FkJYhpYXfeK9Y+SR4Vp
v4IAzrBIpIm/BL4E+K6G744FrJq2sC15Z8Z6nrGKwM/sZOMyjS/LkJmWERNBMzKNcTCliac+pVo3
L1vyrnPYgRh8cm/gfBwDlJq2QQWjKOLsFt9tamuMsAm+zBPPBuef5nq600e99Wf47ABhI4WgVeWm
o3PqObltKmSM/FisVj/oBqHgOZSKv5Q/QCS6HNmzVRSLs/gniU2P+1mheQ/S6OEiXRxA3ehp3/CT
dGpn7O92tlvFm9AY/Pc+9cqS6/A4oQkJjW67H3KgxjKfBOQwcrgEehTC/AGVGaQox7Lx8pdxmI7q
Dajh4boeYeDNBruqry8GIWH30ZOF7/wWEiO4EgkeeRYOZOlVMPmMduAEniCKMGAAd6fctwqE3kU0
KvJwkQwlCQ/HBRZJ8Vjl0iUmEJf9dZklDdfVyTkEHZATTMPwdpgPZYd5yCt7bnR1ALqIWBb6IWZ1
6lEnV70xfiiIRjoKr3xLYJGr2JGfBdsV80pQCn7BOWuf0t4AZemCAT0JKSSRs2FyEw15gTYpMHtm
YXoDxTqwXHGP/YlQF9FFlmSMyqH994bzpQ+Bu/tDV+TBW3oO2nbcN0rSPfaMYV9LM2oPlKOAUeRd
A+2zZvaD64YP//y3xqiKOQwG/bAlOpCu07ifJoNO60wF3pDDtoJax71JCBfsxiJ3n1k3pPdhZXMg
47p0rGJ4bjOopglBHSOMxBTpH485BiTIxG2Oa1lGZXIAa9E+SS8ZaHGa6rahmEnyz+Ly03Mv5eIY
Sf/1TyWSoOe6NWgR45rwygZmleIeCclBd/lhSIqdyFWJ2UT1fKiYVShx2J8GpXBfiD3oX3/okpgX
MRHrGn5JV7KAAz1L3GRcXsxJOIG1ecUa5Uiahj1FlmZdTaA6HJ+qyqUhr2Q9lzOCEf0WuIcGIeGH
U8kzAh7yattuGxWcDojNzrkJao3cdFOq6QeGtmwLsTl4MM1kXKg2xZEZyOj8ROxCvjG+NsCwwXSh
NV+7Hsxv3BVkUVgykxGOyeE3RhNsh8B6EbLOviV4OC5SvJ1WpWXWFFS18V6vI40iBiaRhzB0tWsF
EMa+C6t42rXXYs3gAAxdrKTKVpzVTV7oGB8l0UgSS4Qz/vI31SWJK/KZKj3mamTYgRV13ACINV7C
hGlGYqhROs8DI1oPVpTvetOnQcskK3o5i54S3SQ1BCbAXoQdv3wCjH/bnhRSAtRVfLJ83D0y2inV
oFvNgt+t/+SkxJkIrcXcnxR6HE8hOdm90cZBf8NchVIj/+HfOqjSw4ujFNPoNDJ97a0T5viZa5WK
4ZTJYAkjiVZbYRvZUvBC2Cet5JLj8FT/rOKue7J8V7l2uoCdml9YpfPUNGn3Lqn0sh1wu5I0r1pd
k6zN+ZwSqWrpFio1Ce+8yQC4SF5cMzJdQK5MVWMVY2mIpjwOeBxOOye5h7AdMQvTguwuE3q05kfB
+OtsmcItY6xN8jo0lgidBQuuth3rnotwqibNOINSlK3oAvtHM0yju5/mKdFBKp6HAC42PZadA1YU
wKikmm8Gu1c/GjJ1O2CyoGNrwvKkE6JQp+09GCdWBiGv4Cxh0h8lpz8lVW5aD1s2ov6hsSdRVV+W
oCTIgnrri62qxrzznIDpenH8IdpRhEDNniatuo5yrSmhnPTqJ2N15+FisfJCNX6vslxG150tHPvm
LLQiVilQAZvcoc5Wq9FK06+y0dxNB6ToI+yq4I1HQ/NC+jCEQ+K4PodLie0KVSVF8L5RuxMSreEm
pUzxIMYuWLqdD+KU6mW0tVqYI1aZco5JoAjeDozltjV4u2/wcAGksUx+0HqTd2c7Vhv41Se3tGZ7
MWQpdJo/OhFw2Ez4WtFxVbSGsO6/XVnRmIaHTEB/mgVCce7stLA+fqqzbLYrt5wUwp1XtPqmoay8
YbvOSpnwm3XoxFQ24oho3HQiq59kpAJuotL1rrmy2RKwngIfLSOwiD9HwDZL17YdcSB4SI5/V2Dj
jin1o4fGdIOga9Z7RX/rwzLiPaYqwW1U4t8qIfyu7CCK9nnfVo+h6Jr7WpHxM413lFw26ax07raV
v3POXq7WoJ5nFA0t1Fa3yB315UEtbY4mje6XGLsCrX8AEjaN52i16TNQDOa2UPz0pQTSxxOyGcND
h+tFLv7wd9mjgADE+vV4cXgNtH5YzbmRI1kV2oHk61mxMOC6ryIHyMfPs9lL0bIRfqWdL2Erj+x0
DTAebae17yS9oMV1JPv2GuTRlxhAx7eMIyiNuczFIdM878OtUk7qcZ2WNzwS01v+/e47lkKipESE
GbAwyuYdHKEwEvBeuAtl4MwHpW8HzssR6IQffjCldbxDbtuT3IflOLXAvln7Ho8sKFh99GjB5GLh
JET55HPVuO2N0N4NZU3qmGpIzOoSOsmdY/T+IUylr8xNxelxO9V1cZOjklpRhoveGkh+D2NOGkVt
SvmkhXH3JKG7/baNMcQN1z3eg8PFOBbn4bBrM7XfYz7QDooIs/uLeawpBbLWvpcv7Nf8Y8++YkUv
ly4Q7WuSQ2Y8+juopsk2SP0OiWgunjUBjmVBsfRvK1k+at0+9/PmCZc3i98ADcAu4LMqeHxP0MmA
SyshbhhTi39MZTG4wfsUAPvWlbr97QmSA7w166lnE9tsP7WsnkLLUGYBwiJ+4B7QccIw2dO9I3rh
cOc3onkfqXNszzKzvBqCNSSBgMVeFhV3VqSq+0LJphR0pjjePJUO9yS2CBBpeO+S/hrk+uw7M9wM
ixnSXLGJ8IwtnTaKtp4qs7tqTMxbIovpW+H0xoNX1LWBQjFOQFBlbJjNhqU5XX+uTBc5Wg4Y6tNx
JVOWpvcgkQfAp68vmrQiipOUCdeYffRGBKivHrTxQ1Wq7CHMZE8kRAVmaUzOtL6GEyY1k0wFLWs6
LIrNId83iOzO0z6zTmXZ5QzpQ8a4NwC5mt86NavQDARB5QDiQjjiOuDkf6K5G6HGBCD3qP5Lrtao
ZXxHqKg/8JDoV/CE4gMBOWdTp2DkZ43vMK+XiAwZD0+2ZIXC8Vm/1hKuPJqy4K3aumyzw8nD1kty
xWbolnu6z/wRFKtm4C41xSa1yStpj6Ux/m5kbd2FipQvjqFU4ZXU7PIU8u7ACpiPwQOhBfmV8oj9
KHGaf6VhZ9+OVeOv9NBw9vBZ7E0kkuTAvqFbQnjWloUd6l9F6IEKZrGbcr3sDc6nk9dtdAr95NEQ
O46kr1b/Q/CWKOpdwDPvQba5+0j+szxEVjv9ELVMHARw3huJRPEwlnV7CFCjvkbu4PMtU80t7EXl
C0Wj96zziPsPB1xVi2tORdhO6rT1b882OGghzhFZvbXrSy97G4ZmID73txsuCwLoEm3qtxQVgsHk
9NXozqZU/eqQx3BmZ5FaKjQv4CNQu68AAC9KO1e3OcfVrx8GOa5/2n3Wcv6mpm1FrMTAzG1MmHyH
0RuoOOil2hlEicfhxLlJdxb64JLexCKFKDXQ2UKCQhuR1/Rm/0Rys9oPrZYdEoasG7Yl4Sbm0HQU
huEfBAlSPLPmFFv7U0qnN3SEr7IiS6/U0Bu3dayG8ODMCkkdXSCCRHU0Vns2GSAahljN4AS7/c3Z
WTeSrL61O8pYRHCs7p4AlPU9iJp6wajVNAUloaWtVsTtNiV3Zl0jeiODlo4lZ2h95N/ENjP2TnhN
o2UyEGntrSyA2Fia3lfdZsmXUTt4V9x/W+9KssbOrPUG80GwGntzJcyoae7jrigUlggDM/qI89Ab
ms9ej6MbhVrxndU14FAVGNyLVvWHNSNFxJlyJOxB0w6IGywtJHmdHyiPVRaU9zk7KmDWelh+a2WH
LS/ttOBWiQVwDUOFJK33aPNMSZmmMnmxQf4M92A3mi+2GMbTMKb1Yx0E1KbPDj26Xfped0blXo34
CyI5sR59JU92eZ45h3/79FzNZoPkofqYe3ltrXxV959+i/VK2TwNQL9o4fUNrPswCogP5SHAQD/S
DqUa0lI0CFw88OPlV6j1SnwTalFnzmsOPC9wPpI1ZXtqfGcBX2403daOp/Py2cLn9U599C1OXF3u
c1YxuLWQALZVRjJm4nEThJSWfUYAaR4sFQ+lpU7Z7zE3S2iPubMHQFgtYar5X3nFeozt0BguOGEb
OkwMSQ+bsNZnJQt5m3oq58TGCavbs8XPqGy5RrIHWykgPELeN7LnGnEJUqfIAhowNe9Snex+vVp2
O2k3yGwYoaL4S9m6t7OB09cmUYR+HSd6+HVx/XmaXrIKKat7Nw558aSwXyqlhqLhGhN8uO+c/u4i
/otDq34b1SG5qYTkOZ8TxvjEi9vgjzbFy58WwN4W7skq9HrzwwTYOgP7Bxq2H5PckIGPmidMFbgu
XsWprHfK2NV7gTmFoiCskVV79gQ6pqV6s94MWxQV5MM+eJqDK6yNJluz46ke/Trpbzu8N+qsZ9y4
C8wmObpFbb8SG83pPev8buLW9nZqRlRJgFNeDQFR4LmwMCpalTU1MyUvOk1Ecm37tljqtOBywkUC
2aBHsv+K5lr4fhYONh3ZsRwW0Zcd+vI5JMnFiUFptf1P/aDw4u6gJmH9ALMp2WJoSO7ZFnlvaM3H
tcdC9QHAJeeFis9GxpXP0hfQ1GteaEZ0CIu0eBmVBKAyV9J2Q3zUPppp1t6jEzG2FNvQtrLxIMgj
Cr5uYW8Rj4TrU94iDGv3bPr7XY3yC9ajWVCYC4wyWZu52T7UZgejtSyJN47UF7eVpbK2DXJRvrml
zN6B09tLg7s7HyM1fKTm5D9j//Te9WLyHlapqI59IKL7to5r9vEiOP6wIEKVksuUc8iRLn7+ii8j
J2PZ5fm+Gn393eGY8+YPqnHfJiwnGqUQ2azWpixgl+vumvy09o6CModZ2yr7NGqnXrIOMUBNFda5
PrPhObR45AUXZ2Ibe0OGklFOlYmpjDtkyWagYr63eHsHCyUauj08BTSKvMViwMFm+R3runwRudMc
f/gU7QLQkhu59ensVBytXMG7XXN98fAqRh3o9ZltW97XRa4o2ePQ2+FgX4pp+kiLrn0kAcTxWuFB
DNAJ1dXMsJtoVWu1+8SryzkwkyXexijip39R4HTScHL5kTsjF9QvZV2MpJPCZslEo3mCvGW9kNUw
VhBQp48K0RiePpOS0XBCduSCjtoja3bjFcJ4tDc0RV7lQV4q81gX3pK8QQqfk1XtTgs1SLB9Fj8U
taGy66s18RAWAJZIdXolRKtBq+/0FEzyHJpgdAS+rl6V5TA8mgoki6rhOT+jwk1UP8nZTnitybIs
4stzb7e9+LbNAatSG1Jxbcwi+aAPni8VEARgWlTiDIVnU1hBABnERrBIOemsIQm2O9G0akglz0Ni
3cde/djmYGQoaPU1Z8NJDSkgrW4gTvirts0qptBd0u0GHSPLjK3F+octMoXJf6yjJOTZaxooI8eo
t57IqzXxtW+jXYRIIq27X77sherLwF5qUU13PfBb40axq+yFYSABIjdt1zjg8nbMWQAsXUr4e4w5
8Vwaqrv5VXqBZaWBoS5NMF4vTq6OyxFv+kYfRbv7ZU4hUTbgdFMoahJQtMDy1E6l3Gl80rrZH+7K
iBXkuyRMx0H2b39lKxzpAtT2lgj/5FtYhMYLx8zh8YfZ0k90y7puPBZF1//4LZ1+IDPl8Ka7d0ti
I7cX1WWXtoq4Ip1OUiPom7cWWtQe6aF/LUrKx+iwCDwZuGTAp9V9OYfA3j4kY6SgjFXG8aGjJU9E
H3cOjzydK0Pf63TLyQLZ87Gwor2m6+2mi3tnnYuuv+Ws1HDozK33qFEIV0htdO6rwIEPwBuzeXMs
GT3isEGh6SZq+chqI2d+P6jqshodj7iHG3dzPfZZsdmqNX5zglKfFfYkH91ZrSnMKvq2qrzYXPSa
JdrFdxVI275p/WZvWbVxkyWJ8kD5TP9irQJGKchk9QKOLkOaGhdyWbPnj9DQpXLV17a7RD2rvOv1
kNzGnc/eQNFV8zlTMh0akFVf/WPnrI2qw3bnyWILD7m+8aqRPuvIUPWz5z29sGt/kxUBwAEu0KcO
fhxbPMjtiMISHWpdC7RRFJYy3qsuY/+0Ig6d1FbawD6Mxoc6EBJh7yT25A6c4DMHIoYomsHxO0ag
5tbiFkdpC23Kvaan4lUIZjjMx9wtdfRyZeiGPixIKAfYg41+ejSdNaC969Wn0BkhvPBIoQVdV5MR
VECzf5JpFgqAx2NANC/Q7qpJDcrUM1xG7cR8Drl+prOha1yyTWl4RUdCg3jqj4z8vd6UK4Kg+YvP
ZZl0ZtYBiSvD9Ku1KveoMM1kH9iZ+14mpD6h7zQ7Ntzdw1klyhFJvVNFEu8c5jePYdMW7xelKPI5
hLkJBl0enkmX3cVemS41grYAODnvbk2ubV9nzWhQVTAta1l/EHTmUeTkbmhfcR2MSa+Kv62jrWXq
YPTM9DHF47QM6IF0BCkr87k3vforsAcWiBcRaYNA4djbuvakn2WkaVIqOxBJ4ki0MYG5YSk59xUn
f1a1NAcZ4uWuz5M18m6VzFcPilayPqigVWZz0VlYHkMwU/ac6m0xLlydCu8VaAQd7LjWjQeNdy3W
1qixPmGb1cZ67L3OnUWMQ4zbWDpvhm8SFHIGLT0hzSFbobuO/2gZnvdtcYbZBj0BNSLC0n9yO9ap
CngSVuZ9CbB9QxBCblI91EBksAjhOk61jVH9NAKozmrUqvQhckMlmiBFrK/7m2EI4X6bdacTca/+
kaV6pE8fCcs7V53BcH1OJTRuZz/lqYNDCJDNq/d0Eaj6fckOcJwiddfQqYpXR9Osd42zL4DX1jCo
iptWJlftv7SqfdJ/yypS5hWn5Ucnr8S9nqjshBUd223qZDKY26lm37OZi+bZ2JUr33LzFh5Mk739
UK7WmP6u+jYWHxRiam3Dp5IJgTdGW7b1ksauWmQEACb/akHdglpWk3rO7QRvlleGraqAaPpYd+bi
/zGy1pZov+lbjq9m6GXVQo/beCOciv4lgSG5EIRW0FOmUKFmHM2Kb2Z0zf6HtbXteknuIC+UQ13H
4tUVBRBjLL/OdepF7g3hwZTbyoDOVXQdBlyuI18Xpas6OvXGG6zkRdpTC+LfWte6Dzg/SReQhx9V
1qlI1GJ9sbxOGhTrqtdCSskMaHsq+6HjjleIR/6tfbUyEtmS5vJKVTrzviLUfetnTrn8lSo1fxno
6ysCEuLbVWT0LZSg3Wcoxuv/JYwdC9v9jMeY36hdC/U2sVzlbRCJfbJdw32CjTG8DWYVV7fMDtKl
E/Akj/S+dpFFqFOkpXGCVaMxlgCiRzGQPN2wzzNOl4Tj6EYy1UkcngUkLp6DnpM3QL7hPubI9JTF
jaZBJf7f6llhS6anQd6+c/bhXdTVAjpzwb2K7bdX48+pMHfOOpXU6UVNW1DFf4ZhmdCQNYPHwm/U
p7z2HUJ4Wbet+8bekNHvZ14v/ROnBRoqmtXZz8Lu/kNdK1DIYFbjNfdRI7shDlV9Chtm5qIsrWYZ
dUx7/rDZ+tUUrzQEJ3mH8m197VgmcoAhKuV9YmuxN9ekqq3/UtwOTVGGbhLz+2qdE5SPGCE3za6q
t4MH1aj0jx8aXNn4RCbSuHYeKCr+duHmttId+pBZJr/eWIb8BjNvOepEk2eqApJ9TANQj21dL4OO
hd0Pa25gCS7yJjlPKmKhGZyaoTQ3bsRjpCb5SzcwxT1SFXjBlvGo87qSPpm5nzrdJnWnl1uh40+n
l9XeBylQFQZO/GIMOhOrX3ExoivjTbkkuuJfN9z+rkON5I9r+sbsl+TcFUf4WZeGrtdXeq6qwG/5
G1L4Kqb/o82vmuc8sTw/XhG3JPWuNsymIJWE5LTJ2cx+aHxtHlUfapkZh7PKl1qkEFQkSTcRYfW3
sm+dza+AtF6ZgmlbZarVA7GvLJiUerH8Yft1qrJE0atWB/h9xk5JaYktVD/LCLQkECF8JXbmEU3H
k6EGCmP5xrj/IQF29Fq8Dbg5NSITVKJnDtOOVWABDOPkmYjBboYoXBWtUkm65ak355PMOk9vTOvq
f/iCU0c5QKvsD8TlERQwXJQ/xcGeD33BtjHhVZbvvTfQVR4Hq8yfLxZhh2cfh9gkOKKO9YGxp+29
ajb9LlDo6ixi9O2g3AuEVVr43ocpWck08IYXkF7NJkeWcaQQ8pdp2DYTM6QmEK3CIO5fNU/IG+D6
+SaPWut5TJzjr39kxJZPYGZm+6O37HK8yWctMX1x7Yann2oD9tKQRzm9urOGxNnqqIaKmUjEyBnf
JwiRyJL/vgpYwRZ6Y7yaeExOP1TGPcYUtmFKyIfCq3gI/KfUOMF4wdqMOlBat/HWjZV80/KdPvHe
1nd/aI5pMncvvd/re4G0OL+2wWT63JQ8scEc5b5pojffS0LN1hUgYjoEGUOLpcog8osNLQ7kkdP8
6yg4x84TPS3vrKym4ympsoFkLsvkjWOftelYLOylYsnXxEDKB+gD/M8MHo+3l4AAtNkPTbLJyO7/
GDuv3cixtcm+0CFAb26TJr2VyZRuCJkUvfd8+lk8jR/owQwwc1NodKmqZMi9PxOx4t5Y07QftOH/
OyrZp7x6iQ0leGegI9v/ZCZ3essz0EO/WHC2rhoFbFss8vVY0LM+Slb/SYtxTNpKnrf+oMbfpRmD
oasT80VppQhsymKC/E9Ht0U0L69Mw7v1SEtB/JBl+FHk8yFD+Y/+/4xmroap74dhDLZqq4+QoIZK
N3G1Vcn1X7HNFALZPpmF+eiXcfzzT35z2gcRpgipCPbsxQrCK6SuuAnIpg4s4vETBIkhnaP/4rVK
YtVRxbQAorpUSHbV5KdEYRqCyAlbiZbDY9ivO7FITqyx2s9mzPtnH6omJ3CYj7dYbej1VaMEWNso
A7tZwW+7jwh+2P1fWdCNtAQDyJhyvf8jEDrvayyGaIm093+lQtednj/ajq5xZVFX3/6VD+1n+Xyv
UeFeCF7QbnVXREtKqBbeO1EQDgpl+oeZQ7VhQWL9T2503/qEgsYhAhpVUXi38CI1r3MZgJ9SGlla
IdbsrkSK1PKGeQiJ0iShkCKV8cipJ8uohj8xC/P3/yS075YsUgVwfH0WIO1/AytGWvmv1GmVpgF1
BQMCsZsyj95DeVZ0bn9YP9/+bzHUal4Kqx5JLd/EpYcpOkI7tYapSMKsUY+ixLEmo8fWERY29BxS
MFFkM1jo36Sq+mB3mGF/YLtkluGDcRDBh1H9SHSxtOXlA4H2/cgRejjVTG8TomC2MOLNN1H9lMqZ
hv2D4GYM3RjP7WJGFZsnxU01yH4Iax4FURYhTTRkqs/DJe7yo6QDbSwU/c+w8sfUiZ+yibYYsG9o
1yIbOlPUdtRDO1UhFtWqO6LAYCWyjMXrI6b4sGBGYv9H9EttXrx2BQA5MxL/ygHsfxcqbzICHSaP
/BlZ9T9ZzDxrKbogL/tWBM6JVlZHwqGK1xKIxgq6zFFnfglWa1JWPIU/hkU6WDcY+O9lIreYEcAj
BI/LTBxSkJ/kPxnPm4upB7j4MOZgRFQyGNLiC30eunQYd5Q8xbMG7imZhAgZJYSQmJ0AbtO3An+1
E9byZ48W2RYK3AaZSY6sUZKgGNTIw0BxzT3DB+iuqR2zIFqJPeKDQos/2P+9A1t8HQr9UU0CqdDd
BNurEvmCCnWNuxDAQogBuaIM7LPXDMqo3U2Jhvi6+WRsT+7UDAkcDWXrztUGh903T9qHGRYflm+k
NmgpnhFitWUhr2w9wKXWDfhuNLn+KAUklvrMUigv49CJO+wCbJhc+DnEorblPVTSD5OCaK3HRWUn
vlHbQzHoyGOEm4lIxzYXgFRM470qu/ZLl2nlYHAwHS1Qp/Ro6GXLUFYyE1QyCcc76oW3Voyu0Ij4
Y4QVcM8Vb1Uikrzco35N5+CnqBgQV4O8r8f6HptknlVy/wgMZnhQKCiefF0nkVE5ZoqVrrWqaFj9
Q+SLpJxPrEpn15eAumVIrlejD2uQKpZPCpZwmf4iUKhWYqkcsOHGbkGuD2W2IZFDXHxA/Q+cKR4e
UYhdLmLMSP8onkwR2rsfxU88qiQz1OGXMkjAo4pysrUwRebTtKytzNy2OvUNs0x+hEDBdHsiEXio
oYMgLhtA86L6xjXSdnxDGj0rVowDvkMw8nhkYoMYbDQFncGQs8JxJiU/zKtiws/Ibp2DC0l8PijX
crRNE8sR8wVePguEQI4iYAXuNGGoHJDKVpLAyjpqE2US3CWpu8Z0DUzR7oEsnIpeOrN46Gi3uxqL
AOY7WWFMbbRau5mnunQgMfM1KlJJPFetuMSUz1tO0eA8NMV3QiuxyjWRWRwyjaLHgpCKZLzR0FYr
C2PMalAZfFQz4O1RVz79OflSQjIBg56kgwqpC5ys8NmoIYyWIXtXYUXhdWr7Na/tJ+Lqb7nCVcaD
YKxjswWvEkN0CitYGNbskuT3QyxFYwdm1K6RleLYUXXS8kg2xOLw7BZxY68Jiqtm/U9psm1CGz/y
BKLND/36SuzsYOOo7Mha5bsZMCt00Uq3jOvGP8Kj7+qEWjqcIrw4AYZlRrwD5obuHvuIIIdROc38
88x1pnMapgGeC947qbIOYQ/Bacy7R5nPxOGo6Qv+kOVB5aCj2vpALnsL+5Dgj5EyX2AqaEzYwqXJ
esUFdQ9941EzAF8FUj9iSc1o7FMUR8hj16KMfds39BTFahPjp15a8yhzdCWU6ORoydWQOfgsW4yW
puyZteWzLUjn4CKHxG4ADMiHt5ItGT9p5ZWI3JDQhJAtaAx/Ac3Ws5isDl8Kup6sMO8JMCM7zckz
73T+PzA0CUZUieTcashEWH7kvSX8aGWnMovrGMgUUckslqQusTIxZyx4gLrD8MkXiJUQ4gTbzZXA
7tIe+vg8ombPe96OWCQ6A5/zqyibF5FMXNufTR7iDna4mmDEYVwgrWpTJrKjGs6CjEEadzKHgX+K
QsZIBEqjhPHxfdQzynojmb5ick8mA+FYRKWA9I/ci7GI3krqctoQI3dwMLXMkcvvRhOeVo1sXSfH
F6ncbV4EtTOgODSx5kHODLIzAXewj53uLNBELEvImmVcP1mK1asQUUOauLRtSSMYMmI4smIsgzQu
yP7S/2Zi5SY3gOH/CFWGUzWS3iSx/4s1P3QmszXxoU6YTep4tou8IRBpaDqkOOYX6JKb4mPoq0KZ
VUmd7ZU5+mXezG6Zt6xkgIFRfPoU2VzYzJ3gkmTBW15N2zCq/oKcPLpMCl50LbuakT4uz2fEg8UD
TEX0N/M5kIkFFGMkoDnIeOgihX4eE+/yohSYDFV6XksVYXdnNab9pr6mofZjKdMvRL7tlCoT7Njq
Fs6+p2K8LSvceSxGOqBu0HTYrxFBFpJwJZHN25FgUbB/X4X5sBFI7LDJhCRPxYTUJU/Z6EAnW+u+
8NKLRsAVmT8Q94irwho+lNkQVkOJLWmQpgZkoYaMNtYNklHBFfTIU5YhpmWXXYeGKe8YEIFVXeEh
Qo+XUQ6EaVpSn8hQB32W0SooWwvtDlGADfeCKGurampuFnEwq8qs0RnJUKcytBp2C+FvNWpmxWK+
/QS5ePLD4NdIkoeVoGAuoEI4LEFJa9f1XyVsGWkq6RGmKGoRnHirvGNxL5kcuU36SPvhSYe1H1uE
RkpYHgazWizKqr7pOpQjA8Il5GeVv7VUIdlS5MeukekzllvFt/Ulq17pTAX3dhe5zdy98ZeDl8mr
FwvBuK03IOKSNrmDa1re1JG4mJbXWyXpa9UxPrNNa7wlcYfWzJRrx5izZ5uFzwINNFcJVRoO9WHV
TulLNCTPKldOUya/T8zOV3j3Xn0LjCBX7IdSpU8ZZ4UzxNUDJ13pKCZG704rPCAN3AHkZKbSrZhU
bR/U0rkokP/N8TsJKI+MZtQRE8x42kWOS7QMSWEUvxD5gre4xcW5Gkjz8hDjE6OM/O09TXgvcnYM
J70Yz76B5WUS9erb13kFSNV6IlretwnlgxpV0qUROIgbpeyRedQZrzFLvxSB5Uoox+kK7JO08SQQ
xKPctOOqn2VOcwIkVmKjIZ1PGfr0XpZwfZFORXUw9ul50HU8qvnWz1lrVtKTc7g/ofoYEGMBybfL
qJbcEsOpV2JZkZw8zor3ZsALX804s1e6wWNma33KNR2MZIOHMWhIbNXTRi0korvZJoGS9IHj98WU
OWRNnIYix6yvQo7Ay1akAmksQv4WW+PyhEDTQAMKFZgwSx0DHADBmWVWNDMtDLmWCeD9jjvDX2H+
QCvFVT4P7Ahkvf/pu0DjsUf0VIcLsmXSH6EhUvzn0rs+gMtGqk9+1KBnnqVTgSax+QwpC5xeg9mJ
4LDap+QUbjh+iY3OiDBXeP9QTaHtVIWDNnblphql8m2MpvBGj+ajYA1BB5eDOIZeMA1D6FmF2h8D
I5sJEBenr26cuVnaQVJ2PbAEJ0WSXTsqw8LZVfE5i2gbwlB0h9GktqwhMz4CTPeiKw7EILskHSiz
iz9Gnd2ulIiYH4Jc+p//E49yO7uGBquLLD99OHTxOPGB//p1Dqt+dv/5teiNkTF3HNRbJVnoxgSs
BK6mi79ADHEtL/o+Gb5XxpNDzCdVloat6r1p6VJSopy2kdx8h6jpufrxSUh9ddCx+j2JGK2IWTd1
x0rBymk9H0ErcRnk3nKKPFWxF6H9h0nEkE4Vr2yALJthOqYblZ9KKvNNVsausquk/tE5XpCLJg9Z
hGyUzsprkCQySlZuyXjkECMzhsz7qv8AXgHDuvOzHSYXCB5RnzramEceWu+HuTzPIzscuwR2ioMQ
thYuYBx6atY5ARFmqwLcPq0AagCQer1NqAoRzDEjqXGG9d9x0Kx8AHLk67blrmtKyVOy6Z1kty+j
0geXxc0bsA0mzALtPxtHtkO19N7pKSos4hVfdFW56AGN9og30MmVcnQnHFbPoJoLsH+jvokQeh7i
WkHXBb7G5nPBgiK9V7nKsK5X/qp69Dc0xQ3rIFp1YKoKHwRygU1GuM9APOxyAgd40n1XYjZxGBFU
OZwUbI46/gAO2dFtDHlgZdD4DhsniYZRBdg/ZynSVmkmKwK9iT5qf75gvln9tFYtE2pcaDqBjJAV
MOcP+qYPNTReU1/8QQdHzoT028rDnuMGnTaBdcCl/HAtIy6ngiuOiF1A9ejw/fqFjqrURemlJA7Q
HSJtFQLQ6JpIqVRjGk/QjK1STb6oAWXcNEzYVbKFyAYS1UE/Kzlxw0yAgWvskYpOeL0wNfuGVTNz
5+bMPvlYjapsQ02m9CH1BhltcZQl/wfCEfkSvTJsBeJIWLPins0j4LKxxGhrQIC0MslORIrBBZea
/YW7UXcYxIMHKSzev4QkB/KLOKjFLtzkfWh5wPQG0ImUhGFu/oQzW1UFSIDNGj1ye0O4Q1X+JtRa
dHQ//WP2iwd45F1KU/0d/8xdkPEiJUspl2eMqrOCmztV1U9Zh4veTn9yvMTMGNO11OXY1iW6UH0q
f3UNx4HcsjLm+3CeW81YEU3G1TsG3+povoiRJXFBDZHbCtEr7HOCMxcNrcmqytFnvXRkP3vEfI31
xA3DkOWes4KgvOp3phrj3ov06zzyW9VSJch9gAkzcwLBnNYRNjcbjmhpW0nC/kKiaWDYjCUFhwHv
1kh8Ov8ixKb6zcwVty9oMjkj3qwagwqZhsayg9DtqlG3gUAJqQ/qYkkYISkpJ6sAOTn20q0yOW0C
xItUY/lHbdLAWFVJdwuH3haT3GPmSJCd6W8qyyCzTlVDpCBBGNbgiUgkTVdjqyobMcaKNPKvznAi
BAK/gg7qKDkA+S4pkjn1miwotkYmVeS/Y60sNwYJHLblA2emXRWTtawRyIFw1NqEutmc0DtwfJG2
MYtuNEBncSUxxYhKAgnfqUgVOBXQc4ReP5cgmnWhlpUNzntyccDLJCfRyOnT69JoYVjpYSFTnSrF
fTCjkmlBWy7BAP/9VQmXYx3smsjhXi8HfT4s1wC75mp2RWOsZzcM4+Z/frWAh89uKtQdTQkRzM4/
H/jPh/h1yr3wz38XcsAf/ed3/7f/bsh4Hxr/5Hc1ArTmkojRNlO1rVqTGziK2CmFjqBGeQCLoN/L
RV8EXCSZ6yta/yuj1JXB6CzpO14a6diZ4dZMxVso6G9YwZmOKPz8ZfEdCjgK10GgWpXoZgwi6zAo
PdLI2pkc0ZI571taPCZ5W2MAph6Ve5VYj1XVQjStsuGEzsGZZNEJ4pAfzQhBRC7mO8bAQ12ZR4gR
eMTicB8r+N0Q31LLVmixGv4Ko/PXVt7c8c78LQtkNmIvlvjHQHEVRqKXhsZeGf9ixsC2P6XbKi3s
ZOZt1v1tmFQnVm2elOUuPYeL3e+3N1M8qQ3IkGa0B76pgt+wP4vfsp7aMUclnAsyMabhxhJKp67h
v9aG+TenJQEGColb0RDY7TSvJyJHYdMeRn7iuaXPa27fgJia8a3sM3nbQCgBh6cCuRYcWO5Mogje
HH03RsfDQ4N32wfjr6hEDwYyC6J4ByTK0ehSVlVyksSXYIg/WB+uwng8qni28/wcmRhXceL8dlL4
ErbxORqRChUmK6rAeGQyX1Yq++dajM9odtiNFyAJl2xd44tw25XEzaB0bbCKSlyG0nAwC6LoJB+w
OsNw4VFm0oukKscwaI+DVZirTpNewdkxCkiSrZxe9H7ymMZ+M2l1EFevhSp24zIb7UYqXD24W4Gk
4KWh5Gf0sYvmGAkQYzwCPg5JLqwwtjl933nwuplKGQd1arqdQOx3G+XbWSjfyPy+KlF7SYfJ67LW
68mtQkmDmoI7aoYT2MPbAgC7zAS9NIq/C1P/wWNKvlZOoJw8wz1VtDe0kfayyo7p/gYjXmvSN/tA
iubgSiTvtihntICi4igllIZOeIHu9VAE6ZnEiotEGXnQnlTrHYGs63xozqVxTmrCQrTuYdIb5ck5
NL/h/qBAqXcKE4CZZwuZLKcez+QonWrpAktzY5r+3mfjpw2/paRd0Hi4pml5QpQ9skb1FFZeEWHQ
oDR45jmR0c9u2G7wTOAPYHVrivHvONXnDAa2P6kCIxiCpgscW37FtEkxz02ReEKu9Uts0qtWd0+E
G299xViTQc7R73xglAGmhYrdLgY9fay3CayBOFveFetVn8jGiLO3XNqSv3MNTOEg0NlKgKsMmJOF
/56rECVl4aIIpgNafkM6GKh8612puzfGoDRzJU6XIe3cOegO1MYu/rctdz8TM0+bul1SGaxT2Sck
Gdt1TBVi+AD+iflcMNy55kc5xoNjVfEx8q0jns6VhT5LkUhiTwOEWq3xLvv6QVc1uzOFd5lzvNHM
fRM9y0z8ZqFNtcLLZQgfqWI5zRxw+mJrFbJHxcO7spZmzBpylS1AeVQonVeDablaaqFpbFw/+2Xp
bOta/xCXsLjQCrdGDyCvmfLvTMILV/2Z3adglMfY6rdpAke9jS+MwM5N6XvGkiJctJOXUtOUNTWU
TLBIzIJzDuRtoc1fZeGTkxx/TfCUMEq85GK2H/sLlGUmMOgs8No5zTDtMlQP8dR4KZ6bJf7a6Iet
NpwivErMWsilKGnn3qEOeGT/OIooOLGvX4RSeTQouUnYohBW1G+Cfu+gSomWlkuW7ewUApa/cXSN
wc+ZesP6SJ28Jj5mYbBtAorB2cu0ZpM3r35PEzHftV7wEFC6WhPyBVwjUqQbFpyBiOJdGG6jjJio
6/od2VJXcmHWZSzwOIbRM+DZn9XKDYV+VxrDpSu7TWJEX1nXXAOR0qLHlKjXO0waa9SnKHSKPfk0
D4wjtsT7oyTnTojWQB/tahQdoYcixhzKlg3NlkXgzvJlHipvDA8oah0yep0kV16JrNiVPVddXgKj
GEyHjSgqSuGU6dYx8eutqPp2kqeeFB+GxYvG95GVX559jiX/mJlCv5p5nIfYKZi/WX204yy8DBqz
K4vBTT/uOqHfWHP/kTFnXIl9hHTIbzyMk4Q8hOyG9cYuFfbcSrxu5RHDmX5Pk4/U95Fb/+WhdWvz
YZXM5aVnjgzm7UWQ60MVJ5wgmGtkYjGjYXEU0mYXie9pZc04uocFNoh3yGbvfZ2djDh4Zpa5NRnB
9EK2JmuWcCxzPTWGGzL4HIJwo5HoyUFrt0nvFBNeg8R3Ma2wNYr9a5C3L8GCKfALSBRCBKIIOkEQ
PeoAri/aR0njRQoCF0+TNAmOKLbngUXGivzSTRjfcIJ8l+p5ibInUZMJCs6McFOCNO7Maa+Jv4g8
Dj6XOFtjfmT9VYLBEur9F8PoOxcDhZ8jKIOXESTJaorpf8ZfzT6lEz1YdPyN/ckvlM0IjVbIr6qF
+c9K2uNUEtpasB5BRpljno6LFqp/77WWhLU6YrUUuLhVZ0veN2WwzbEq5QTfqlTgg1mw1PA5OVkE
xiZ1TC2wWxjad9rdlGMzdvziL1B0neOgprmYpT8pXFfxo7Ao574KjJXxyxL3nJvb3H9VpK8x3A8k
LkFWpMlB7sneGXcOiSFPklhWLVJtkiSjbdf8sHLlvWvWY/EkmMqQ13lxUKP7LGxadFuV7lkL6rPc
CtElAcNbGDikEWHtxW7HiwhcwU7pd4mqYI9tN+IlHg5ivkmQ+KY9wR27AIChFVzS9Dqzv8tZLvjT
1gwgOnxO1blJBC83Nw0EByG85FPu1sIjqN7zkFGP1rmatrgG+Ano57S6++TyMCiPtZecHZHok/5y
F+IPrXbTTnPK4CVuKRSYzQK7R9Mj+dsYYkoM7Mc6jJrIjsJWUF+OMbzezg18oDoNUVF/pblRCYUk
0CiYzkoJRgCSYXlIuzWRVa5snlMOFYtd2iCw3sQeSWGiJhdCTm2iWzucJ70nDAqpcW9NXzpT/qia
k1gctALaLkE7bi3ty26XtRdWJpu23liMhg1OQlr6ZCD/U3tvmRN3WbGRu/3Emo4FQD16qf46dzkb
N42nvluHAmHZitONhwEDXaBAHQXEXnMTaf4mwtqmXCSeIAAtiXIe+Quj8thWLpjIOeLiLbkbf3SA
PT7UA2GdthtZf1VMV8nWU6w4TfDeCMcWUnGoU4v7PB9Qu7AF8KoVbsHkZpSWz7xz8qRzRRmBTxiV
xS5PwmxPfTu7ExO92ouG6wK+HJENNF9+zeh3F6jXSdhAy1l103HEcisjF65skWZKnh5m/YVMe5VH
awUIgqw7knQb1M+m+zba0BF1lNPvU7yO5E1aHnPBIerObOjSZvleJZui+IqtbY5W1pi9UT0Lvg9T
eTeR+JgdTJhKWezmwlccnYk+Zptx1agIZfYARbyTpQcjxtD3imJPwOzYPMRwK0kvWk0p3ZBh4qXN
MVl85pu8ugoAiOujwdOgrYeIzgo8Fha5gtEffWZu3PQFgX6IypPJ8TRHgZN3Tz1zw2I3DJ8pUa3T
MRy8OnAXOrHkGo0HK4bJMU5PTxA2mLgRh+yMyIviq+bv1WyXaTvMh3ByL3X0NcR7KOdsV7v8lqsk
8F4C6Subr4DdVqQPhtGpAg/cHRWflGqHff/KjDzVPKFHTOPP0OQKelr6Tm6YlrGjSqWnn7sJna+p
kEL+xB7LZtURJl5y/2aCCrQOeeJVy+iDuxJNWEsYi0hg97eUzFRS76hM/OozbLei+WIZZDFu/ABb
46n7xN2gh1dIH/p1/GbbLCL2cLJrNu0qbIzKOZwwjW3i6g4aYhXNnaPJTMUvIeqWxNeIWT5WnNnR
Ta8vQ1faWe3K8onScJhpHfgO39LQqzrise6SeNV19IpkorTLYdTKh1z7zItzxaTPr0E9GG9yTJ7o
n2HuGJKyQeFBuZj9rWGQXybfQUJNLm3C6UAoIuOpjZT2q7Feo0iEjXIEEh6L8cpnJ1ZWMJBkpte7
KmDJUJwFptS1cMyGdLu80JRqO30S3ER6lNqBMKCVJd+EvMEpymIkY1CZvprVT5t/LtwVpX8Gzdtk
9mQEkADJpooA6Vy651YCJQ9FNHf/7K/5FDSsQmTWcUiZ3OtRG20iXV2ZE2LwrHUaSbaBiRHRqtuB
YFwqwvCwetP87MKZ1vZqiKPTs+wshA1iXe4xjrxo9JrijQhAG43PoZk+erz6YOldvWq9nA8WQ3ZX
DLTgbsjlyZ92PhFfUOGuck1QxvBkrwQFinodRvFoouoaenadW6m+tgJBSd3VyiwaKkjyzOCjsecv
exHLm6Xi/LDcPEqfZgfxnYwRCVp5kl2QuJ5yZQvy82SpX4JSM5Ib+FjtLzMnW08g6pvsGKSWNTxB
0qqmfAHGPyoWfsUK7JBMtpOQ2Ca9Q94na3Sf1wkzeobkNS45QhN9zV1jV2XgmRnpKsLohGhXDEVe
h22zbothi0rUM9v02ADBsaRxVybGFYfFvqjiLaRBFJS905TZJ6a2R0bqHGNhOH3LVp8rSeg8c7o2
keaG5KPT0YL7W/u5yvwoYQp0aa2ZgfxCm8g3OF04nXGjbgtp0b4R8SZWHpx2EiINjcibGaz239iU
LvtpCG6wEeURy5LhZtjPfXMvZckB2+tRDal72EOtUxH5qMiIEQcSY2HC3ZNxKwwdWL1m33cGKytJ
uAD0O+J02sgC6Qp0O12iO8JgHttMso0w5sn2oYdJ6z7vDt1ilxXDXcmyFEKsU9CMdVP4y2p2bfpJ
6ih6SNtmnI2KtV9j9C7HVwSgVby0lYBDrYY5HOBnDqF1TdPk9qy4fEHbJlTYQN1+YQfDk/G3Oj15
6pfOkNXHhnRxMfU/ejF32h72K20+B4MCtIPv6BjMNzYImqOSx03GapszCB2Zz1NXVPKvAgpmme1t
sk65Fqp5E8mgTIn/jdMQb7b8Vc/TvTCortJgZP8BVg5GISZ1JfEwFDltW69rMgAHFB7AKKdtopuC
LUL0ioNyL1TKisCrdVI2nph/NjD0GmsrGMyx1Mpp49oRTH2bT+FJBDnF7ebmxgWnEEPXc0wSmWxt
DVVwZY3toL4Lmm0Z7ozyT6qNDwG4apAK3zNvdN5pZ5XOqDlGaIgYjA+ezqGccayB89vMA0OWangW
9efUJPJqaIJ1Awcp7Wbinn9qI7ozt2Rs23lanPjMdn0uwOqzNoF3LND+TIjdyZ+34bImYAISc75p
Y79XqJdJaXDhQjmQF7ck3xmdMHKvsFEW0PPZc+Of9e4copiAQrzGDH7VFUQkgnGSa3686ZJWouBa
/dIQ0tPF3eAZsLSYtnHD1hjHm8NzaVuGtK3rgVWm+e33xX2RIcH73OU5Qgoy7qO4XRO6RH6Jm8/R
eU7VzTCR9jCHh7G01pFCBsQA24xirDJ4nyukkxk3qLawHvP5IVrTCwQQEtJnTOENb8106YLu2Ep8
54vKeqv1HjiTofk2KNJVqzMvbvxDTjDG3ER70gfd0YKzjWuA8qtidWE0ez/rtmp6a0T0Sr5Aaqz2
IG5gT7rUoSmiLVqxCxFUL0I6rGE8XnFObCehO02twNRCGZ1SU+5V9xjx6yBXeWgmetZSWhN3ukvG
kLR1mA1myPs1OqYqsWyFOKrQuJvBvvwv/k7RLz30OiQhNioh24DIEAgtUVryC9+Rg6n795YBSxQh
5SIvLy7ErxH9eiUKCNO+4uqvSNEQRZyLAmILJcAwypyhFelxpU2TB/CG4HC349dAidzyadJFO9mw
dIMXNrAnQTK9BRSLQnsR84+PJia/RqdcDCo7Dv5S/yBK4m5mTeuP+VYeRPxLGSF35PlqZLgRmPbB
4PRQpJg/2F689OoMk4Fg1Cz1KkryIo7eKll+CtoJewdd76nsMnrPEGZVTcjKqLKP1bm7VrVcbUhS
wC1AVuysOi3rWrQNxKYr2exEpCeVynDsZRR9hNQJS9hSpX5bcIx4/BmdtMfQiFVGZHiRuaG4gwPf
z9YGwvtVL/bBPkO3FhDNOZ/G6Jt5ike5MQTjlugEtwiyF8YArtWPxJrSiwr5zIIHARdRh0rxMpuI
JsN24jnRxJsxVTchDOxq+NagJCE+zI+wwL8BrgNCa2hu+GqNmsl//cYSDVHz8CkxAMKKQkCEflGo
t6t5PpJd/a0nnaeq4tbKlUdbMOYY0vu4xFUsEArEX95kEulUg2nACLFCUv4Cyn2NSW4X5gWDh+Ix
i7lrBZ+wQd0ZpY0piuc8ZhXYqawGxiTY+37opjwnk0zeTOOPZ6YmykZTcvPY9YCSEE6sS2s+tc3I
iMaIOLS0zg6m11ZBINYxb/QnNDZhwphBFV+GSvRQqqI3yuhuBpr6kB6ObPlKPqTALRoByaqu8NXV
vhclw0XiLseozLyAIqRvKc8gu4NrarZ4AtwFxxIphG30NQMQny6Amwld9q0fLd/u4nfwpleNYLqY
O9PqpktfM5SzmjWNuYNn48WgEfCr+aSUnPyE0K3nUrlp2VuZ9R7MtXXvh4dCpElnA2TNFeBC6RCj
dmfH6J+6zPgLBqAfTLXNuWQaGt+bvMYVmW7MUvMk7tqU4Q2z3ANagmM0KLtskUnV6o3n+xGXo4C2
BZtkNTslQaoUiw6iL6T5IUSdfpsVEXA4jYK88I/8kK+WPK5xPzB3iV3JULdTnnuyVHqjrrKc6vG1
l2X9wEN6rQTrW5FrV5X0z8mf1mbVHgyDmVtqHg2hSXaqSTcds8VYqwXqJIT34nejU5YgWCOGOiq3
g9S1G1GaFI45FQh9XaFllCOQEGQciAKRs6rP0x6Yp6nGECbXyXEa670/sI3WsAQkj4pI3dyodho+
MA3FzPIlaNa8Zvu4K8I7hhUEKMvnKDAXSCB3BlsZHU7IkmI1m0fyQ9jQNuORB3FdLhq+0vgaO20D
IYSARQrzuXZrw79IsDdZoM/zDn8Tf7J0/Nmn2ErQyabvSfuZk6tr9QZLt2gLZ2NlBopbDOk6GXjM
Z7DlkhB9qJYuOyX+qKIJDwII95VeEokeRdNeThOvjjMPmMN6WqRKkXXEFuS2qYhZpX2t5LNe18dU
bh1RPhoGHQSupQl1p95Vx3zwKSvMigz4tGafhFwO5usFZ51jUXICpb4RBmr7pro3KiAcaDWUWHPy
rPGwAf4vjs5juXEjiqJfhKpGBrYkAnOSRIUNaiTNIOeMr/eBl3bZMxIJdL9w77kXAT9a5MM+QMVP
4N83D8NGzjUvrUz2wOTNlIkHzGnFubqkw7wO/cy2huFcLgFs/dHgVcGw5XcbM3KP5Tw+MSF1+iLA
RXDqGJZnpraLRfroAu0TjyXtYnkXyDUx8elbGQy+Etq7QTGutgRBokOyls293+EEbaP2YCUxchbr
Hya0O1ttjnJ5vJLGRO0fl54ZTy+D8Q8rwXGGzydr47EceBejmbaiN5w6WQ5F1By7Sb1jhUVXPB+Q
5uyyJTljh/ggYPrXsAUICkQU0QL7Sl9VEqS/yDBPbe3CypM5eXa1KOoqY9kJAFeiedNZVTWRysAL
Ux4EhY7VHkTUDSXoqVFsrwM0nQwjz3dzWTRuTyyAIGcJblEsvmbBgaskB9PK/FDuz3La+5Zu7aKK
BhrO+N2iiQSIsTNb85wa8X7KULKEZvtu1ulvBaNcs4dbsoSO1QmaxwrlNOP8KQULlIh3YZo3QdK9
qPU7Fp5DCxQyN82n2qV7ExFu2hPzKARNl7bpRir5JXLLIThXfKO1TjfatR6jHZ3ASzuf/ibq+C7n
4w/mdo1zRLoalrihyvbJEHdrZPyzrB1Ay6DAaR460vJS/Wi64Ii9c1U1ldCushMX8DavqlORn2bL
OCGH9gh83PVJ7ovKfBrt+JJWwTk2qEfblLwB5TJVlGemcolq2F9ZnTslIHDNFh98TMceIkRQ235R
Yx5PAurf2CqfpoSIMGzfbYaLok8hzrYOwepfiBQEM5BSzO+t3D0ImfEGRSVjWt1p4+ikrXFJM2vs
XauMZ2s7NNMavbL0nbHnwqxlZxRVTZIGyvaqcoQqbRr8j6VCv2LwPnakdgrPAHG5ZAp24rqbfsqq
SvI9f+NsozCVkte8b3xgvOccHU896IcSIjRxE5ObMpeRGKiNeNr+z8zWJVAQLGYCgxundRTcDEPN
MslmCcp2R8quURy5IPDXEdRujhvPIOUioXQq839xUjkA3VHKdc5Y01hV2BiQk280XXmE9pPovCP3
MeMba9lLcGj0SXE7TXowCLtw7675gcZpTibmIwaUqTUWLNmBh6iE/jIFMOAnIhBCqT8oUHSA3aL6
V/ZTYPh23rl5AmhsLM+Emm66LNljO3PjyrhwUT5oaSDilpeIUODIgIWpyIq3jPG1lEuumNyvimKb
AffaJKs0kiF1RThAGJ3mtNjpyuhbK68F5TWRC14A+AHyQDUfJfUvn4Rq3quB1CHI/JehUW85UXgg
P922RZkbDh4aEo84wX+5aezMBux7qrPRmniCG1PzqqhrmLzrO2Dp/AsZtV5NIaG0jJGlWywvgsHI
05J0FrSdKy3relVl3ofrTlmZp/NnGZyAhngAlVjHl05hy86wkLyFHAhexXmQceCk0k1iQkq1crVi
rdiWUmgCvNTFjuZ2q9I2SWLZNkvltKL319MwQgYTWfEutRm2mjPSWvsmEDjpuJYp/mQP/R+td/sM
VLKO5YrSfThgvs+bdHKChhs9pHchJG4Bx7DtS+aw0QTYa2X+1Tut7TP0gtWuhP1emhpDZMUJqzVn
YWYrHECSqtb133gpSj6WejghTPFshTqFOsdIYm+Y8nPO84hR0bHUgyjCN5EsxyWSmKunxy4s/Eb+
tltm4yNkYZPvuZY8XH/vNfLkCrsER2GywSpzUSkVlTBldCmCz05ReD4JSZvXYMKC4xdY+7BK4YOy
uvSrU0rFI0x3/TJxy0hEqjcMicwQYAx67Bz1Axbas1rVIMfAj2ghVNwTaVnEGynRZelN8gp709FY
4ElZcpeXmMuavBg92yELOs75T6X/TTi7rLr5QldOiqL+kFvaHFo6GVYjSO+DbSWPIQTJlUw3OaQ6
V8Dnjnjc11HFOP4GhYpAQ6/vcvRHRs+MXsPpWVRjXXMNSbuNEXU0frxjp3VnVAhOhwknbLSLPB5t
6ZpM8WsDwJAUCXeE4d0UtRME8rMT5g4d36Yd1Ze5Ge8dz0E5nMxI+KY+bjn1//Q4mup+XA0+mGzq
XN7ZRXWdm/IYNNNjSoIXazQP1sJcLWzdCg+OzZ+LslNbN5nMtmGeOOjHHMyRPDIpisxyB//qMDdA
nYrSS5OdxZwUMQK5MAmrc/UyRKWXZNlPLWVfamJyFALGKkiPyMbDWiNU6MKKQnJbRWyL3toJlkqD
+R1V+KlEg8Z49lPihDrj54PBnVEW/CWZN1RkRPKnTBLpg1njD0NZ+lWdPLK6RfBR9a69Cs66dYmd
FfZ5RqmbVfJ3oCr/YuRoi4yUWYlWHb1XTeZVAUQa6foGBLtj0qGZZug3gI1a6uKkeI+nfPQnVdmP
NupAoCkbzVyntzZSQBZSspL/1Wdjq5s1ApV4Z8TDNeo7BptUzC33O9fRwZqTb4uh7lAIb0EypGqV
y1ZGyIajsyyzpMyPRvFUEsZVxkBXNBACMU3iLajZ40T9z5iWaAt/Q3ZRIffF9DlKFzv+xL1Q8jnO
FTMjpKy6iNyYLIFhLL9wUbtkeh/ROp30hXba+htS/SSEJ2/nZYAlvKrlgc76fZW6aW3fmzDAe0Nr
j0ulKfC/VVwJxVQsX5L1087ZEdhzxfSkZO6tTDu6QkY3V9lIh11WlHhIIOjn27hXmYdEjIiDqL6C
jfkNmir3McjWSOzi8tAQVxEgLarlO53k30Ya9stSXDKjvBrKh2nl6Vave3/OUhdLwy4hfCoUAdYY
7YmeUO9sAg7IakvdniqvpbXa4KnYVK38Oci4asg96PyJxq6MU3fSpxM7wP04wK+D8rOnw3KZ/TgJ
l2mb26PT6ePPMk+e6PvrMCg7lWtuQ4F5tIfoGSniPeBUClX73kIuxH5kch9JQb0ZauM4p6ortO5T
XQ2aSvw3tbVrY/gaF9imWcPzoCweSrV7Tef5zay13AEwxfqMOVRoLNiElyupEaDjbOW6HhRqNzCZ
Co2fLFd2ks5aImaRO8oHFAqnqKZ3IeLqmJoJ/FQUHOXCtZU/rKHcLqgEzUxl5mn+wfd+q3r5Iobk
bxjQORfsB2ORoAfBO1g19ikb5nOTGftlAC1TT99KR9VsQNzHV52P4S5p2MuYINm46opPtvg322oZ
d37oqSfH6i0NuDRsjDMt91PZq+95ZXHLlpdQ+qgj/ZAZ6h08Cgof6U0rrGO/sIxW5wKnCXGPuE6Q
YGDtl/0IZhBnLGKk174uf4MZ7QTZkkH9V7HYtuoj0yL7ghaTqe44b5RM/RyHkUpaZsPSK39MPX2h
R0YZl5K9u+pbqRBwh5ATMnpIn7GbznhDFPM6KRi64ukbZMRb3RmvmOavgxpvq7wXK8X6VjfNvo3X
KbOuPtexONSvbQoZQImWQ5eqN7s+yEvBF2Y4pnjPlOwnFNZNU6rDmMW7sZfd3sq3hbTsglhcSpuA
qI6swH5JSeASMOAqulGu3WaMnyzyXX3CNwUcdxtbGjwN21lGZJItynN2luzmoshR5+VgDFQNWvUb
IX82W/uYBbYP0eIdJZKHBYckVNWNwTSVy8hGYd6hYltXxKcV8rP0tvy/yxRxHlcMlPUND8h9rqSD
gfgP6c1+SkJAMjNeOGkvD+XrgNCsi8xtXXxJoGJnk6BMAhpK03rpmuTMVcuMAalRTGZ9WTiiNb90
MajbIQYaCbosEKdmREDSURLZBD6CKGK03u7bbNnlCelJbebmWAw2Sa3vUOPsKtCuUw+z3kTsyiot
lT4GHrGMDeSEErJSkTwgPpvQZwgCRxuk9XmBV2HMfshdRoLw3kIL4dYkgWHBJVlFBKvYhUNy4k1C
FmNzYg7kssPzRiIpvLQbDg2Tx7WqxeC1U1e/cKF8DBPCQSun25vapzrlj5wUCZ5V3PB9+ceu2cam
Bhs5KWXnrPvZiPa9LR0mdWDhKxIzmGDNnIgU7GP8RVLRITZqn86Ba6T803b1i1nn6KDyx9Lml6wy
PQwkx6o1faUdLgKBULxYjt5JDm3mPdOBgJb6SZ0a10jJGhKkasH/hsAMb7LNVn0N9o2voV08ofHu
a8afppLPdJC72GbILpV4F+zxUEFn5EZyJ2Tm9rpg4oxvEbO0UuEby3CZETfXZvngB3KiXpyxZbIn
i/EdIVGs+DztaHm21nyxUExonfZnSOt9Lanb3JgYSifibC/WqyLzNkW6I5vjOZnqA5XEC4wBV+t6
7plIZZ6nnWM1xLutlbsiNEE9DKeqY1E26kfy3rfFBKzXmg+dUp0kRMNq+494btIvhHaFTvAyys92
GF9LI2aF350rNdsZessKqDiFsNhH6g85+6fL1Z48PwqnCq0FyjZuIeI7vZmusy+KB+NYWhN4NXjZ
GBpUaDaX+8q3apUveZxP7L+OKqczXsKDrcP1yhAbYmn/3wVrgwXNyvZqcULFoblv2evJCBaIdvAK
Vltcvk4jxRe4YSCQlINJvghhuF5AvZ/Ww0HXEjfWs0c1z1918a9ppZ2Ragxooi1RMR6JSZ5SetDL
PvroVdcY4gjFbwN1b62bt+KsFxwg/UBjVhxBtWFJMo5Gan4WNZ4pKdjaVeSZyUOZD2l/7gFQLk0B
WlYcR9O4m3b/Dc4UMfOImQB3LDlvHG+zs0TD1tRlN1IYR8B4OAjUkNuhj/uNmiOeIqHgKksDU8oR
i6GsfWSsW9dzTATSfpHrEz6HXZ1w4411fwGbuEUsN7AaLXr0/Ep8LlT5xYyUS0O331bSMZN/WT5u
msY8RAZplYIN5uAL4HZV3/pMhic7RjVqI0wnunloTrDSUFwonp42T82iO2/Mt8p4Fg2nQuHVi/ab
NwKMVwbZkQpujOQbKJZt2z2TqnnTSILacNL7KVQ7Kp1DwDhhNrO9Ksor0fOH1LI2Bq0twK6KnUKx
o8d3l2EgK+u3WUHIgmNs1I7S6AXsu0Rk4aTVgl9V+uyGf7OIHZVPY2bIY3FbD8AFUmYYKCRgOO46
Qhaq0rhXtLmZjZNF4tmy3/Ume2aE9JnEtIeKS5zuLuXRrBlghOio80r1+7XQ1a+pmn8Mq/3JnLbQ
r9hfQcJsXqgVRzpgPHGsUYz9YNt0HJSNvLWWBeUQoIldIO1ttHtflMcms97KrKNSJgyXTGZ7etcR
nc+sOPQeQvuFxLAtPl9T4HzsGf4tGNcIuSV1hHT6ktpYprmYpVeoboyPLx1hfpIxnOzE2OfNiykA
tpCsapefcYI+cv61atVjGMrUrmXPCK2teWkLjI+4Y7WOrm88Vfjx14TmeFacxriyJSA37svGNh9F
mQ9nwyVnb2vrmicM6waK4VIGLKmrZ6rWPeQKXG06pXht8U+9OHBPbJtCoKkyHStAsLsSTkR0CXNs
CC3Cjky4mQ5r5nvu8fJquvDHILrqxr1skMtI2apa9EQQ+yYbwhEWAb77M+5MvxashfqTijx5gAYA
6uUTbhYZZMmW0tXJDT5eW/4NqE0G+aQsaOrWjFrzA934HkgoasLMsWNpX6J3JmXFtXvMaBItb/4d
WB9t+QB66mZa6sQmcaCtvVWG5qgxd2QW583RU+ErirXoBafpfh02R6qj8cEF9XysDVohLJ0Mrcie
fFHSY1RL10GB0jSFvowukm09wtGDpGKXwkx4s6k8DNV8SmF2GPsvVZUvdPigLCK3E8YLoYJbCfuw
FNP4EiGc65Y3ozupFwLC1H5PaPiLorGGHiwslOQhq/2pUcVrYn7HteHAutqHiF/NUN9lJERXTQmW
l/kBhRZxailZGE3E6kKjaAlIyjSab7Mf9/E0OnD8N0MDAYV2da4tvMfqqx3WvjYFKPXsPRAuRyfV
OggjaEICTkh8rGB4SfppMP4MlrkV4/hpJGPkyDariW4189zSfnpOAa8lw4l+RjI3C/MtX7j21fRE
k/zTEFPHbvki281p0KOTRuGoI0XBetNrORWsfS8wWFPTEFpjrAf1C5ZLEgbFKQzKe4PeKRjcJDpl
NixqA/naUN2gr4DP39BDI4Nv9qQF4Tif3AWXVy0RVSYuyfIUUnoEsOgUVXhMW8YxeGjjedgOnFdG
Z+8YY7OJE0624Nyd9lF/g0sGYa9J/8xstMO0cGaGpxnjeIZfd2HYmwx1lBF9mGrkh1Hx0zQQXkmD
WOLmIS9oC/HOSlYDevcvWQGOFLEK5AnmNfo2oxtoyFywFZGbd5ine3IIVv0+At/Ml/v+a+hif+LI
NfFuWeYFzPgFLOkzHuMjEoh7TPilTEc4wx+YFLCieHY3Ame4UtHxSrk3RN+jnh+qSfFhem+DEHsY
Erm8nfdBpBxkHT37eDVmVj0ZMC4HBaGrmvWN6RvDFf2iSEhOul8JtLau2x5/n1+38q7XbH4vbuvO
OiXxcpeU3oc94y84jWcmOTlqqRWZWi81gsUn+miWHyhBBMhDstv9bOJIBB+8XSrtyBB+m5r2LrCX
l8li4K3oqIs/TFFu5/JhavnfAHG0poqPmbenjMDA9PuxQ/BVxe6cB39GMLJTXh7Z73oTiAGpLL2M
wPUge+kAjBaK4icUZStwNcFoxrTMEvQOhuovOjemLG0LA+Ybx3K9fK47vrAp0bL8kiLPQ0ElqzAb
r6PuQuyUM3Ligl5EqC056w+RLDmPdbfOzDdDjkVIHvfYeokUhHwDPp0oG2fSyN6IR3+0ZbJcHZ6M
Wz4jllWKpwbzJA1GUIKq1/asPka/ZZSgFJ07ty8Ire/k334Oukpu7qdd6Z/L2DI5E5euKR7dYh7a
MkcDEW+xpW2WYfkY7N/8qLQ9+ptIc7t+Xg97wuaDmKi/GBsJW/R8/EPFD5Iv+rZs+dj1coxKvePL
M4vJ6waEL3380ijBHbLxFVAgyLvsi8IGpZf6MnbafahYV1WaIxnKF6DaHV2zzmsA04W8U3sLIHpr
LeV+SEtPIomvXXKqUjwK4Ofkdt0hFFtJO81xv8Zp+5baHO2oPhJbyBxbZd7dHNq08zO9+ZdlXI7J
cLUB3Lg1c2cjfjGN6TgQkdPaASPfiBVNXXcX1ewPRos4rll038iLLxvd9LTwyFpLxFYa3zQeFsNH
I+p3evlvsGzyhl6slO1E+aVZgrCA9tYPNlgEvJAibFy6x4Oe1C/lAJTS1mqc8fSTgMd3sbS8TxO7
LRgleVk5cmRflPp3pBckDJvgZHROc/wLb+4u1+kaYGbd4e2dwvx7/Y3iiAETGjjKQk4Xo8vdJG1+
Z2aLcNopWLqD3kpOiJ1IrhJPGe2ThK0KgoczYnwJBu0P9A1PFepjDqXtLEZqUO4FU70PkbXXSfKU
rNTvDMJuFt5RNZF2dSc+9JlsMiVt9zHyurIPH7Ga+XOKvSZNiEfMjZMIxxPWrg+1kNDBqZqfWvFB
zOFHLGZ3BMHl2nhou6jz8qF80zB6qOS/xZ15qK3la1DYMlbsaXiW2ZUBZNyIBB1Fl70NquxLM1gj
coo0BNrjpRLMNTppl2nGHbLmT62Z/5qkP2ux5PXoV0YVrEg55S5rO09LGV2XWEgNKmbHyEGLTeUn
veeurpk+1EHhVIvEOpjew+4i5ghrvDpv95DgayLxXpLGdytQnmEnEUkkyC3OLuihMH/3nlEhtCrt
bYx2Uwn/UVh5aTBf0FJ4WjfsNGQlqIFwLVCiT9qWvoRAGLSGixySCpFOF0Zh9yAqfklbOioVk5fY
5g5gnj6sSWpzRnpzUksno0U6O6AsxAZvvdaoB+v5zdaXZ6M/Y/ASZDeQ+P5XIOpUltRNmnf2Rq6y
VAeMj3ssTOhusyPi/5guUGY6jmsf7RQS5/Fv3PxbhaVNDzOHDk6yULUYAVVZhAJNhipza9DXqhn0
WFYIrOOQmCfI0NMDELcPQ/sEyntXacqa/BSJR4ZiVQVjU0vH2cbuztFUl6pLLujOMuRjSfJvVjYH
tEZ46nyhQ0HILUjt/M3oU6zg2Q0oiXUSmti/sFV3Jv2km5kXtXeN79awWzedPwPkvUwnt+XE9yi1
95H08kUwFjT496lOIWFiCONgM+b9RF0Rh65gY9Sq92SU6O+Gh2Va2yCGRyazNkshg4508+HKYNno
cr8z2jdVJYHkFMuorCPGgJHiFv2w1ax4r6WlSzNmcuzjfqKor+T4okzCJ4oWo3Ea7woWaRLKEWVh
zl95qmr+4cvcDUCQzISI0M4jt/etXaqjaL5XqhL5butN5SzkwFjExDDoceZyLFaIqWsW5p+0py3H
JIyEPVWXl9BQDvH8HVLoVIDpS7s7afKnzGFbblazVmHhQOpeosrDvu2NKWFQCxNQbNog57dmzlNv
DQ7xgwyak5xeBagtFHiSm5ZpOhNwf2GpitsX9zZsfv73ztRcZFKH9XKXpx5RMDc/9+VsjXeS2/6t
Kv8hGgjwbjggKBkABqGgR8YMgxyLwmeOD63HoSS4IyP6lcwMSVDVdrr6o/AIR/rKUVOQaazkOd7M
BgUc46NNrwoQDZy+ZuXHrepZKcPZRPHIOD4LnoaRRFBNKs9aImHzlWj2bYtZCYjRqH2d09gNWR1X
1JJTSm/d9s86/zuh1CDwFngW97TUXWEF/GDxvSo8naZxzutLy2B4bGvG2cFRZNkuG4+LxQADgYBR
1dc+HPCJt/xg5c9kX2Fsk8DQQjL7tQVS0T5NnXYkAbW4rUneeYDufgRxgxHdAwiCN+ljluQDk+k9
3qO0DYEgcyAqwL3R1tTEk/byzhwM6Jx7Yj25KFBgZ7FTDt86yj+7V7eL9mZZhQ8PYUswzXF1zFUT
CUAyI8/SVUXkESnkZMyVIjNH/tB6rJTRC70PWuIVDYlH2BItBeEIlUOuq6+GYAFUpb4dWT79y1Gr
jTfNYr5FLUJm07GOBW5DlB0Sol0M4SqXGeXbUxqH3xoPh12rd4UafJ2RAatCR4wNGJ8ApsMCgzhO
m4n1No3jdXXtVpF6BRXuxJVymK350+JWnjMCfVmdQp8AkiAcmSEZL4sZDuy9/sjM7jZz2HgDfRb6
NZ+wtlPXSR7vv5MMUDgQRv6u8BJqjU06y+vazAZA4weqXd802SreasINGSfIKvLY166odrrW+2Wb
7ynzjpkAW0GsPASbEj31FMBr4PyNpvEVxuwhKMxNlut+Ppm4A7LdoiApXshU7Bfgc3ynPHFNmX6Y
LcsmJJn4f1EjS+85dRzH7sui8c3qBhDZ6tv8/0tUPJngi0WCFCFosGZajXiET1fu7CSDsKBmd20t
cbPED0b9kWQy5GbTNSrFkRLetDZ6qa3IIjTedqVeiSjCxOsoZ5eMOUiL357BSfrQbUSYXWtsAQH+
wxBD+uJDtBpwohRffNxsQ7S0UdnJLEjHa6kR9zNWYFZi+6KW5DXbLVp8/iDKYbqcInaaXvaaviYV
CgGRTPT79NARoWvxGgt1VfV8X2iC5QQ7hmK8gHJgXBExj5HImwM803zLqHxDC2dy2TDiswSMYY5q
I/9pWvorGezTEN5MSCNs/A78OVw+yBRS02EdZa2zhBe1S77hsRwlrK5xQI0s0JTKkDzGcY02yU9C
bT1gNpxS87EPSOaxbCQ61gmFtQde9DyjkGrT2BHW7El5tEedyVDQfsGk2fA5YeYc3lJb3CwRnesi
RO/DDNwYehoLmXSu3AebkGw6sXgFj4RZNCdz0s5yyWarV+e3utW/DQjf6oKfYeT82KznUWXl5xAI
AOQavAUtHoiI2ZUk4RfqmezFw6HGt0yl9ZYl6ZHf84l54ZYDlk/5fAUzu1BvDw3xXxqt60YF7rZV
Z/VriqLvRDKBeIIvCmMXOAy1kekboDZmdKDtzwzVPOndFJ+NATeQX96clV1DtRCBLo1cuf2M6WMp
t+C1s2UgZTfOLwiIjHHcVYzidQpINB6beD2IZuHM/Cep6pXSjC+U/U1+aPIK4JS3LBeJIfjEPnqq
CTTRcQjurPJWjuiljN8GAY0cOiF0tY5tkSU9bLzD8X7gFITFF5S/pfzRFn/j4BTyaaumukHpmmiA
/WAw8+ZB80ZuL3wAdYqsI5x0VLX1c757VWK/mzs6kCJ+SBtNxyJfJuMwtDtEtYVILnqfuRagxcC8
5HHgStFbYj4EQRMdSYMVSL4K6mLjgL2h9ptKrI8fq7okyz81y7G182L+dBh6FEgPAXKsksbhNEL4
ajDZ0RGB5wBvo7lrFoTd4lQErceCM80GXpmLwRIAGX4Z2htrgM8Ecq4ncfVRgyLCkzQnuTuO16wr
fIBhbtj+DjI3mLZ4Gilho/JJdAejo3+0fZ6IWqApPA2IGvp6xDtaHaLya6zmB7fM+gAhXyzdeFpR
Ndmlz45G8JCxJ8A3Yot6m4OXgcDSHmPWQr+SmQ+ptx0e5n1m/RHZO5GH25nhKPGkvCTUyNmwQ/GI
MXLABQ8Bi8I3uBRJBVOFQiodvbK3HIjkW1OotzH41LITE35HtsC78ZXEluphM9nWiol7vnzTq+nA
6BeaICU37lRYOZQSJI/2DGKVDZtaMGbcGBNac9bodolhg1VSH8AmGTdSwjRpbpyC1Q68PbZE/Lo9
HEc+9pI885qubknfwvggcQHFueIgeXHn7Gmt2ewBKBt2W10M8PnewrvNmo++D/1SK5wW1ybkbEfU
78rIo4YPjtwsNwh4zUZeCUOmYDg2pWsxmBcGOYiHOUmZwuM/AOmc2Rddek26WxUfEs3LslceCu40
N1JzpJfVViUOPQt8FVUQ4smNzt4klEdnENO2bnoM4hClDAuA1pcZjgzcfqr4T4aooe0Rn+8kdUXs
OWN6VABXqRhaEXAR9fDA5LWOZqyFQhIA0MQPgm1rbd2VFzFhqC14H63vJHtoDZ97x17ynA2Gl1qm
U4C77qJT3T0Sblf4HOgRfpre9vp6djRYV7JAvcBLmBZbDBrOzDbajB1giOj8r/Jy0cuvYuHkAPVg
pp+AszlgHrqMRNT+N+OwmKSH1nqTjCOaHNHC9qL+o6ihZqCWa0hkSxvtMKzUZ5QYPTgS8W0DoDLC
kRFVjO2PWR4q0qw5EgttMqxfDZmdulUQtugTwqiSxWx4WpCrUuptazm/l/aKdGydVvGX8W+LpKXK
GjcKf6Iw3JKn6waL8AmJcmzStRt2a/bqvSX7rjYpU0yG1emDjUyrYxpA5BkwScd+OqQWCn0+IjZk
jBBBMsakFqE77MU2ZjuF/sXJF83TY9XJeLYTBkMcO8HAegA1h4hpFAr9ktPHjva/WuKrVj4ESNeq
w+WSyUCNn9VoHegg3FYw7S7oKhAwm2DwDPOb8sar64kMRhx/jADs5bOJ8ktTIfTAaYRpsUEZMqrh
2bKJ7aiPQ4a3mKWQmA9AWraq1iEwQiA14l8hC13mmDPxtCXMmYrqwpggW6RjlFR+jx1qYaKqvRLl
VbbAL7dME9zAeoGIu6MY532gbmC3ilTar6Srot9XlFPIGxKy1wZAk8ksg1hEM4maMSQdp/aYzriZ
Z/xilIB1fEWpimpymk5a8cxCp+Yh1mE6EJraVv8k42vUzpGNze1jNZ6YQ+GLjB9hWRnPxoHx+7o+
RiYIZQwxDT6tBg2BZN4X+yxUj66UNMB9QHsYYbfU6c2Q0x7Wb0n8P7OFjVsfSqN/wSmx1dv2a8Ke
EjCTSWqK7nCn1V9x8mvOK/eEyNoAixCM35x8aDKriUNm7R8zhw1Qr3I0Ib4PhlVp9FCqlG6ndDq2
nbb2FkSXOgs8hWc44Uu2LdWVFQzaxrPu2McRuLcuYkJ5ZV/j9MyifQgZ1yRo0ZR20CbdGUFwtkxk
POpOmI47S0ruYKtPRFc78SJ2JcY7ZsvXQI+8sYJ+14Rs9hmQKuFwlGK4FZEUejbC8bKJbgrRx7kN
0Wi81hYzcjNjEMGA/Dx3aosTfgCeN13ywDgjiHEMyBS5xgRsxmGVxVPitGZ01ZCeML5ekbTnGt9e
wx3fB6wqounYtGwereY17tnTspBhPXytlYGOGkW89lrUIy2G7oY8mwtC7PaTZIPLEBg/Q7Pg3Vp4
fXjUGIsnEXofOTwpWYbxsuWeMvyMiJ4urzZ9GWCbzg7ZCPZO6eqHNg0o3aZdOT0wXwJ9Nfiwk9eq
Dph2cUcakknLjtc10Dc4lhjL0ODD/T3H+rce6g7sXX6L6UBUME0FBzzEG8SnV5G+2wWWWGwVy8wp
xzfAHHfhThoMzCcj5WeFLcHeN2FzaxfrHkEuH+KPhKIqVdlIqVREMXVWGB4bg89zjO/A3B8yDrJO
m69cLqAckwccOBaE6d62mu9WAdRmmYgVOGy5gwHaAZq5zvNw1FJcx2XimOjXOxAhVTx48iB968pK
f1ZnKI7zrVCCF56ujnDQZrY94m9Zz/RnTAtuFslv685Nq2OXnE/EbOFvoQNnGzTN69TvSU0xc/Ho
IkadQE1akK2FpqIQYsWNlC9TTxnXUCmyR6uPTmI/Za7d0uyuM4rMTQk9aVJbDL1ATXn5a/4ChljN
ULlpHrDD/9CUDEamvVXj+ZQZxjFlGoBudKuJEF0JQQwWthvGTTrTAhGqXIrZT5TBaRiKvykhfJVZ
XNCB7IFaoepehSWcXsZ/HJ3XUuxKFkS/qCKq5PVKe0cDTeNeFHC4yPuS/fpZmueJuQcatar2zsyV
lxF7lG8BpNbhQc7ZC0zxQzl5b6zCMXvDhJEIFh2Q3hUV9luDzH0VL9Gu+lSq8DDy87lxfET52diW
dbd93OFhx6IJbbA/m1hYU05ebYobmvo1o/2ZcDcnMkpiBQkrOGsKVVHVwp+pZ9DoyLSqud6S73ow
eJ/UVIqkIv3Q5JlCU9xN6b/NnssaneTihAcQMmIumm3NNwoDFYbm9EvYEHGEZKNOSMXIjdeMHEw6
Oq81WLSHkkp5WiM3fgaowu79Gy/icxF9FU7y6EHwpocOftyOWxb6c/w663LTOuBSIDIWpXsQNMIS
VMLvoClK2eNl+HJRkFZjMK8cnG1KWY/Lij3z+Apa/DPDXxPPL2Yt3y0V7gwvORZGvTYL625isab2
6AfBAVOCvaO97zVTWKpSESHY+OVTU/H5ow2CIbQq3KuwIURWYNjo72NKonehpTR4nMfq4sANrUwM
+yyewI+I5Fh3YjeZHkd/MuIi9ZgHgUeyoPPb5qeuKFqL1LcbgTHoE3A8pGuz+ZhZdNsWyaEqmmPU
lwicLs+u1xwMo1i7LsskG0rvCq7YBenzR3qoKm1/crnX1qnzwiMBdehLLVMoAzqYXULV0VfTTl+N
E/7XFd67mS5ArQYVuln7rf6aiC4mzWehIBu2QNqrp0ryr7T1lvccHRk/aXIp7N8Ud0Nm1pc5L49M
MavRYcOIoQ6m+wcZDb4kaDHsqdNYvJZtCpSv3jv4dOch2Ati1DNHahS/CozR8OqYsLgAkh/IG3sD
o2UNRnGHqLjp0YjsuHllW7DNwO9Sobhx8fBKZ1rnhB/dodglwiAhR/KPtMTaUuZuuam4Yw2t5tvh
+QabcjdIIymKkSs+xipb5+3wGDLt45ZZKle+AoibAc7Y2uRuUrVQHuyTEYevdHYQ9zPC7eR6B+Xb
33UNYxcAvGkRc3e6k+G1m5LMlYyn31rcUvovdIOvoSipqaNkTnKvjgrwuoIpyeWU63pvp2fvzfM/
MGEfR5d80wBKKZKXcNqjll20mNdhHt/o8H30ZvRY5KxdyX3Es+M3Qxt3h5gfMcG9xLkOdhHTzLLQ
jkAlM7r4SCUxlWahzyvEFtBRUnOXGtRYM7JPls8lDemm7txTUc0M/0WxxkK0nzkTqXxmIuKtVtvh
yYxtAx4Bl5suMv6mbCS1hG1/znjDxnm8zXrgAEZ7p8aKOTx/HLDy55Z6jcv0KRcj9jiTKyRDB7ZM
0swmvN3OoSuqMgdcJ+7BxmEtmTTLnK2+0NvBYwI25p8ia87jUJO8M54lTqQy9ve5DX05LEt6zJoC
RoAF83eW1Sc9QJi7FjSGkX4t7hNBZ+Aka5cGqXGnxasXIZLRm3EAX7bx9ZIvGS2YnERB0AekiTcx
tD5K/CopDR3N4qotEqJ2wJWCqkXrUadExxo/eskFvHm1s3LPVmDXBOOzAgxil7Qd63EjRvdgEE8Y
IHD7LYUoUQXnIGemzP7TBTeuJOrOS7KTCmXwzeYKuD0kI160XW+6mzgk/yWoAUngeyDmvZWwofEQ
cDf3SZ37AOXQnzhex244joS8Og/Iz9jiZWiXtYtgleVIRpnZXg/tyNa1x2YcHNFaX2Ru4mPxnm3E
Otk559nmP2aPetM7zc5OeUsH4b6K+lfdXT3w/oIWWn+oeFeWO38SR3NkV4I7mnA0LMShhtfCrFZY
pFGkBHDmXGfaREa6QCLJpOoWuxlYgrS9o1sjJLftOTHUZmyHC018a9OZv1WdvdQR1mQDia3hnu+A
wccmolFigksm/H9gLCFYJsEpLO23uQvvooxXQJ1XTR2z+Psppxhfo7/1mvFY04GGiUyH8zUMe5Aj
zWl5zVPQukpwr0nwS0n/aFX1ziGKEIGYIN3P/HFVafxa1h+IWyxLKiyI38DXHnG6begov425e/Ea
9YIL+Mry6ctT2Sd9sSsds5Yb6nNnP85tsifA/tD3/xmQHb2E2cX4ohCbka/4ghL3T8XzQ24k7LwT
pi48AVh9j60UG8F6fGjlMfWHgyzLxzLqv2rTRyV8jRN8nLh/t4LsM/akU7GYBZrkLybCLsmD+jAd
TGwc3vykEeJSJowq97YtgPlRJdcotz/YptzdMNm7DlB1mmFYsD9Nbb4fk/Km5wqQj1xkM6wcnHie
IkJss/VV1nguOUsAjL566Md+bP7FWnLAvOb5ezTVF/Sg6DgG8pLil/CBuspivrGPT9aGGzG8F+nn
wLkoOXoVwDfh8UEz8A3WeDBVfc8wyo8s+OrSgVt26alZH4342Hn1To56V7vk9q10b6TwnrWx5dT+
Tovg1xfmacJNGSercHkPIFJKqFB83xlYBoYPY19RHM5EvQkzfc3c+uw2bKH6Q9n1uzKST0U+b7PQ
2YR5sRuBgTkJe9WFqxmPVH/is3EtcJkonejxm6oJ9zE3qrA5mxb8h6l4McruPV1y9xORKuyCgZnf
Gmi62m3YcSc7o80R1cYnK+s0kSwI/pWSe67SK1sEb7DPV33LDXOyLsbsvk2tejb6fJO33i2sokNB
aGyK0Q0GseXd/413ZWU27VNvECFJJAZ51vaqy959PKShkX0784IfEpuxKghYDP0b+teDNcnfpMEx
7roVcQEDwzPuzKRO/noLOH0s3a8siE7VwrMx2+No8mVs6NoFXBHEz6mNNb54VnH1kfnOyRtN4J/d
Cl/5Z+eym5jvIyHdrlA7rgwnO7LPU3WjmAC3z+zuXY/GE9M30aKd1cDaIGCtwCvuw8rjZ1QwSnaR
73DnZxWvPNvtn0YzOFXp26Qhz9iOYFOXYo8EROuN3DHkc4txCN79USkKZAKhQf0ltniIx+4Owv+R
rW/OdbSHVeVuLfY60h7IZTgYvdOnmYCsXbonK6sOWtOrKpYiOP3lzmBm2x6Ynd9fyYhsIkoQmJ85
4KNgNUcGcxpGaK6+j3VP7o9uprqsyP+Jh5lGgslnX2JKWGVd4kB0MveBK2iNQx/zEhZn7i+9aRjF
xgPbZQdmdvOeZAI2aQXYKVGbtig+cq86GZr1/8QMF+AtGdLmsQHdWHXdgbs4H9z8YuFuiKT69RLI
R5wIb6PvbPsOy3tCB0RuP5ttsel73EaAxr0pfDMpc0Rq9teNRVN3bR5jwz3HEZcOzzR3NmXZD3n1
QlskrmiuOGl/ktrcNHTdPwyhcRolrqI5esmW3TsECuWWx9Fb+EV8VaT/QcnMzseyA9+0Xb5lrDgj
J8JsG/KOkkc/CS9Gkxz6Fn/8nL1bc/jtBee2UQiPHf0GUXN1cLwWoXfA4LJRLDkKw6GCoqP1omAI
NMs/kJS89RxJpxsuJRkRfqwtXF7OU2BTu+vq9CUw8h2a+irHNk+5KfAXEMbE+aOu3TdCvLdoSWEf
UZIn9lQZPbrOTVQdr9dgr2vrVGfi34DxswS9zpSqVzoJ/kuJL7iYOmgBxBuCRwecn2Pz/A71u9fB
/ha+Ac/c/2CuXNeLHBaxzDJrIR6IL9sPcAAPychrLfQplJ8mQvW+jQsOtmpT5+wiFGbQzGJRbPaU
y+fuPPC5OesCrKOJR5K7+3ZeHhDVc4V1LfMqyJK0jX2lShZZlmm/CoynRDpbEWTfVVM/KYePMIBd
mXBWKge7Orcay51OlM78jqZ5hEHgblyjv1tB8l+GvYo0+b+ghaUm9IuJJuv1vPk7xVYVKOI+oU5k
Dih8TaYDvhTgw775O5vByK/zbHjWzUU9Wtm5Ohe6XQDST30yvEQjAv0gFNdFPMWTTcaAJ8Yc6pci
47pDU8LL1MCsZunNCmbjRu5H0yDMa+uQ5y4LB31Q5Bc6u7vNGJR1Zh4FNODIcqEX3dlHrW1r2FYS
dSLYhXCWYy8msqvP/uhQjEpQw7Gf29Ykrh/t7CJbF/z1I9LQyUjHhjNv51oek+Rbox+Zrbch7PkZ
Wqj3fbBzA/tdSkDZNU5Zaq1xRJKVgzvqDjwJGBBFOZ2phOSnA8UvrwEPRhvVe7Op9vz3xlUs1IsC
ziZ8IgOpoJem0N8x0s3C1NLs7VjJ/gEDRkMSx4G1Ipk65qF5q8zpKSR/7KbEG6P2GHmglIF/d8X4
GDX8/3D7hRBJagq3FGXNcmJH51trt7VfDDwOnuXgK86L57FPr0L7m8WIQLR13Ysvr6yeoNVitcTK
AmZ5O7YKI/wPXG0Ijbhlxn0PELjJp0e67BmVvZPVXzv+I6bj75IczvHEhKCTrRzblRs0OPWy/YiG
Sq8I/fTnut2Gps3XJj6qovhWfM3CMfg2Sa9liz08RbDQKWGQBl3X40JiQRWqaj2ukhErLKfR2bTV
DsjXbfKTTTQznHdT/pzS9u0vvri6gRrlnCMvoPcqXAdudwmNeG8Hxsns/sio1/F8oZL57vrmQ9jx
cjQpR0Uvfavj6nnqjRVtX6vOiDdeSPjTe8pstfJSRc1SdSuwgJn+8EFX0jt4o0tIXSw1fvqS5yP1
Y/9cBQUsptI6sPYh8OS6txB6qGFAyp6yxTjBG8WnfoneotM8qw3til+x3T+Fgn+T5FqAZpyFxj4Z
jHXqqYtZ96d4DI6FL78ogv7XKr3RxDfL2ARwYR3I4v2j0WLllYw7EI5jlzT5jwVpLp6Yz8YO+KPH
KYKg4nanscIjhanbCSZsc/FuYTGVRD4ZMP6x30Oa6DeypdbBS8rjQgYb+mIjEp4pHbdQqhNeCSZf
UrB0jVmy+laP/B377D1HYx+bX9/gGHPlLcbcqrsOAdnburO3UNhXieZTCvNNA2bYNZoX5BppEhwP
ygNz0EpIjfU82ptICClggABTZtcQOkeCsgFUGeljJvKNiVhb9yU5yOrQQ8wkNADpjGQtnp0oOoO+
5xAsjlZE0BtbyYhruBPmoWuMS51Awux3ITevdDB2ZV7vkginj4cZyWe3HRkrGjojqMDLVb49eQCa
vQVRMNSHpqbvJm6/p45dOLJLHOiH1jFoIC2/bfZS9Onw1WA1lIithTNdRsHREP984zONnOPYny0D
b5DFqnSp//Ztei5DuY9QZruk3ljD5+BnRxNoSZChLkXWE27aGhFlVI8pEEqRlJ8kb9d53K0HC4pg
5D81lBeyliBDyIUjJauIa8fBzMLLEARruqk5Lgwuu60YiYqIi5Um2NRhqHbuY9hAr27dtwjgYl7n
m8nl3pjjmc7b99x5HdipWsAAwRM/BalAfG6p06DDT+Jvj8N57dEuAZHnNGeXAL05BmldMRLlPtdR
+9Dp4nGw0QbCrwpA+QyfoVOkFm1+XT00OFjqJ2dOD+bUfc9591/rTI96RjRW31H1n2k7+6Rg5+FA
6q6bbDf0Bujj9FbyXsEjLqNvSQGjRcJBusnGT6KXNtbfiXI+aCu+5Vn8NxTeKqcbnjz1hfYx7qH6
Rssg0Uj/HJCgGaVzsPgzA1traTsZn+GgdNyu8GsV3Wc3luwXpuFS1MhqPXRjA0oJhSs/Ccb52hG7
xixwff3C/tkUuscJRqcUILPmPoHeNRxxlbaB3YvZdbaveQeii5lGrOxYPVd8y8i5X2INFZyCIg7R
G67Fmy713WA5Z6l2ZxXBaflB4g4dou1ZmRaF+VlHWBVE7mOF99SL1zCWqw8Gm0c34httDtZfNsm7
073Q7l6p5NRhl+G3RNsx0vrchi4Mo26rp+6zreKzaMx75jkfC3Q7juOLAwkpKfhLmV53H6vglpfD
TjrOXdTe1Wy4hFTauocstB6SsHg3ClDAgfGTSPOaFgVcaGs4tzVxCut1TsdflfCjw8Db5OI3sdN/
So/rgijzXMZ8R4qNK2M0JMwJSx3ohqs2WI/qaOfPeHC2atI3o2RhF2RbOOu7rBpgnGEbRFew0Swr
pKWvXtXbJPw0hgMegxBfGIL+ipqPY8y7r9Lto+3iGzCTZ0KsJ8USKuL85g66lrPzyclLQ8iPitYz
u7QiaVcZ10nJCyJI5t3s4llL1d6ou7cBI3nAHj9v2R9T0GMX1zD9l4xvrv0bj7TqhSB8J9KrOe4S
CRysx8mVzztSFOtIvTMfYLZjKe8ouky+e5xP1EGSiSJX0Cd/QxjsCUVBIME8RAImTHbDRF0LtzgW
AfsEKnEfjd+V0dEOkF16b/7zkKCy4pPf7Oo7yIzRa63/qCPbUD+ytkL4fNSdLDskOizDqr3wILMD
4Q0Vkp+Q1cFR/nFM/ZMB3HJR6JzWJhVkHv3B24haYvJzVl3aPrkT1rnSeZpjeSWX6urpwynTfe/E
l8apX8cpoq+Bfgtas9MDY+TOdv1f0+g+1bTMHb8gJTdK4aCveE8ESfYeVdxoi88Ji3sEEHVZbybJ
uCsgmIZoKsyCGf0LcSOfk0A+ZpCLRfxdT0dUpHn6jQ2KjfEIJkFyWVKbE1Ffjc+iwKuXGN1Rj91j
7Gcf4XQHf7ZTkf3q2T3ZMWACJZzLgWcYAR5ryMAKveCKl82webNRbXKgdXyFi11MBhtPjeLRoBoy
hUsjmKr9ZZAYN4sLuAIebpkD75B8pXOEVuMljpudWX5MjrhzJcN4Mmx9eMp5WL0L392NFpk9Iz1k
U/7mxDVyPFw9Zf2rWa63WAJbEyUszSniUf7W5PfTtFukdDtRlvmdU4RW4t+xgYbUmXUoyE50GccF
fruxLkkZR7ssoeGbhdxLYHrvnTvQtak6Xn49Ljnbe9S4uvLJ+Wo56ECMHCqLVqY4uU0L/Y5JeKyb
pyIAud3S5RXkV4rxYrf6NjqY0mzCTT9478JoNxBA0WwwJolCEo3Aq2piocxaLCVvXoDbk8hsxzZt
6ILTBEia1jCyu02IN92nXMOQ/NCQfCa56YuA7sT0XnuL90xuxwCiOBGDtwo0ehAtNcA2LD26hMtm
49VfJJgxCf0lpOhVtkhXmIYCn7dQZB7zxABLTBZc51D/nQNvo6MD4GNBj7BHPQ36JR4q7srGeqKp
mgWzs+l1C0IFGW7GC1LPDah0/RVNaJ+ZaE5GUezHuH6yJfFmBQcMmnNVsojM/UuQcyKCTZYao0ZQ
4ZhN95ZlHYlDUA/JUwqPjLTrnU4WImiUfaj0QHR/o3XwDjVzV1tLkt34xzeL4AOjmEj2aQb+yJ8O
7hTAiYBrtmz15nE3T/AEVLvppvpPhNU+VPO3zXphSv5TY3aMMiqRp3otaEQMgeIz63XeTnpp+8zK
q8BThCYTYBJysWjr8GbIOlobVnz1fTZecfATFXTaBMWhUHDCe+uAgYR4eIMKuqTfyS5OAHBn9smq
DY6aVwShC6fWJK69x9hOVkqX3019WsiuNkMoxWC7YYmqqsXgfedyIYGCdkTIx6lcZxPrJGv8cV3g
SlVfvE42h0Wp38ScHk0HUq8FRSXB2kZZN66tsWIA5pZMZDvZyJBWXv6H0plKLvBLEhN/FCVCQfiO
9uomiG4ipayFRRDmHsNne2ex4dwosInOSKgYIsNL37tcboPjbLBpwPUbDLxeGqhHdXfAHkMmolu7
AHRxGoF17XDKY1jIn43saKgO6zklYhmcgaUFXP7XeicDew1tow85BYlzcXeKv9n0to35I5BK2qJ8
op8LFZIoTULXgGDrYByG8IZP4SFAxkhKgl5m/V7GisenWhXESLHlEfy7J/N0CCMg0SN8Zbnu84vy
U2AeP76zlIbSu2c8264kZc38Py6+oNcuNlaV/OwwDjlpu6NBmD0pZChcQwYuJkRkfh8TBBfBViIj
oZNfKARbRfxG8FoeKL7bOIEFf7O9BOK/mW7dFCWKHA2y/INqYzK7b1V2LfhTDv6KTTTf7htLbScI
tr1proGCLLVSpxEAaGbb7BG8hVKfbwG6qzIDOvEp0UmKcV7bmP0y91+rKZirX4segNZwHtmndtWf
HudNSiDVmYG3eqtkpoV+8Vg4dbZr7N8xt9c+aH2FkyrzPuIceiBwTv3CcHnQ+E04hvdpQQs0GrZJ
31SVM3im8tb6I3YT4PHkEnsyp3U6vHqpfi2VAfpFXwb28XRhnttWHggwr7pKfeVlsjNVSpa2eHSE
j03Z4cmteApwQ9V0jEQNTYS1OlGicZEJKl1q7LuyvzAWERgpthIjM5eWeB21zZUP4T6FeBOhelCF
RTelzvFT+lc/d3aV7XH61T8OyGefk0Cm6atleJsxHKfVaIGJ8jum2elYtNEI1JzgjK6+Ca1vc5yj
M8JHkTb7zmfGyCDXOObV7kK+iQTDyfDXfrktQfnyoG9mNZ2NgFWe5ZKgYH9lOA/0xQpzZhJRqz5N
tiI1V6XtrksHynRSkxNFAEH/2+d0ZnSlelvkuKW5jYb3g8jKreH39ErhAZ/wrrLH0F62NbsPYLrb
QkEdcl+igsT7UmyTpfLYeOLiy+g/n4lOEj21a+MjE+FbAjVmXTvujXZ3QqgQ4/1e/5iWuyHSxBUg
BWHSQkEqMki/nvWdQksEJkZuuuQ6uaqBbpva/Upx1ZSRIKpo/4sg12U4aSm4jmA9DvuFF4R9OIQ9
R14u9CWLlBmYdf/mciaAe72pik4NWuGcDrBCkD7wAW6nPN2GLWscWxYfup33UyN2YepcusH8mSr4
vBWH7mz1sDgXQgcFMVk1wjCN983CO1B6p/MeFTHbi0QAj3ZYxCTQrPQEl7gB28dRLXmF02BGeNzD
jYS06KoH6Q0vVDHhjQTXjlZER7O7B838kqvqyglGtBkNtXbiE0iuYxfIL20Z2yihnIZaUWo7uG5i
nG5nn+BCfnNnv97XbXUBRgHSDLl3Ggq8rQkRJmFhjG0q/ecYixkIi643OCDaaQUv8npdt9NvEMlv
u+ViNYENDTHvhqLg8o1sOObQXF31knL5RC7jlRfUZ8sVoN7rraUqlHCfoxZg69bFLLDz2/6pd8b1
0mhFKGXbY/zvY3atjKJZsDYata0HTXNMvIaDuLL94R3NdmV6v0tbtcFqEFp2w49e4vpDVL4sfb1j
zxlNb+c0T3S1qafBeaKOgKcyxU1Acfb0D8cN6+sGnYp3OP72AN6jnNrzUJMQ75n24LnuYcTyFUjP
Vlmf+7HftFZyHADjkB3+nQaeJ2ygc89NbRwOE2m+mYLimVdnYSKkUl7VTDOqKemGNnlKmXQFTASw
C3TO1/qCzMauNOOfK9IKTAzfPpTrsxyytVElmFLr5nUYenb01fcIyM1cpk9ux41RXHPFMyaA+9Tl
WVBcrbW3oefoPJbdE3YROIV9fMALs0E7YlnhMJcibPDgkrJ7zuCSF6T+a8Gg6GbgL0IEwLBhydKX
11KqB10tSOnizr3xsYzxA8/bNq6OQCpgZxUE5HEqUbPoDLSeuNY7zbJffTaDN0o2ooDSrKCTDKTr
SoIwBnishSiiaXaqoK6Roov8TyALFyo48Rti7MPkE+AycRQKDhWRdjyvIJF9mhNAB7w9HINcyp17
kXBzqUpiSeWzQ8xPi4LvDHnrtsYaq6vfriIc4KFmuOrizKw+JvMa48GWTU8Gm0BP/GpwwepkdBtc
co4lMp/X7BdyHdplunIN2p4xlGQ6+68x5AlL2q6nvCMaor80L3cWZ7/q683ysQRkWvlWwCCX/AE5
s02mvoFhLIwoLAIOuCraYFP15tmvknOeFI81P11iEHhHKihHTL1sJ4WEeaqI3I3PBfWWS8NAlAEn
4ZS4ZV57DDRTUxfDB4cVn/bcVKT0fiQbeGcA4iAfzKp7Cl1CArzIn+vAexyBZ41UIkFGw69c5Su2
C1dsfJvKN09aO785jCwZlk/S1dw7o2rX6ol1pbPWwLIsIQ8KB3gMb7s3xDrqkxNV9S1mFZ92tWpV
smOtoW4aI/3mgXetxuCgdMDFN/qUPfpKwKU04hclVEpTxd6w+3MQcNdGCv5sFzD3HLpUL9TcKwY6
QOTdC2l0rlGHV4nFXKAcIEPCxnoft9TucK3u3Q0orO0415eG53OaDRJ66mFI56Ofms+a3sQHo4pe
MPORlyIaUXX1A31erH8TQclOSJ9GScUeexmreSvGv6FKjtAg4QNghM9CosKwlYeM0kO6B2a4sZOJ
AbVc8igdokh1GLLk7lNBw0zp+Bbco4lSGToMvIGRz73yvt1p6mpnq9llmNaCCcZuPH660BOKpb9j
aS9V+FLMXS39g2eRZ6upc636d6mrcZ2DwTNYGwVB92Eo+ZBBQx5YsNJ68zFF6XNQ57uECvsu/I+n
9GSo9AJheu9N1kNH0n+SEGnhotphulPQC8bxb4KH2jh0FAzxk4uhmk5gsMbutQk0LlPFCd3ckTVS
Cus/Im5N+YxQnyfmwSGsTCycBpf8aQjnU0VKIyRiGKftvWMHZ/rzJQXgzBf6JQrs3yjlNZAGLpaV
cg+wD+u3ohZGhseWJjbBRQSqDq9NJB1RVV9RJTnxGN047S5J5YFBEuIRMBX8IMCfHmuzVoDnFCmR
mvAVQ87OaSlroktjJFZrAeMWLFLsmjecMt6GzPnIc/upKT9x++7nMXmJ54m3XHIWxJpi295AM8s1
OSsM57htth06LVi/Q4z9LrLnqwpPGtM/kuRD42NbsiHz1/nRGpBKqqx+8Ghi0onH2q1q706QbjsD
7m0jryzZLj0e59H/F3flyceatqCtWFNwFHLoaPKKEDvMyX3y+GwexqSnv4S9Ud986WD6MxHkwo5M
0zju+sx8llW36mm2z6k4UNVwSL0o25AhAuIMtSQlMU+y+Tiy5Zgw3enSerbczzE3NqS3KWFWEM8N
YDte8T0Ldqx58V7bAaqZc8yYkUJJ40lIl9qIDMzqsE1xu8G1gNREcPpocyUTCQppP41HO+yfcl8d
KVe9RBVn1WDBPi2CN0FYVhSXKqyf3fzVLZlMuW9VNsTxhgRhBYypAz4gnf6kW/+YUMvdouR3fneL
NcgUCjlKZ7nTsL2tEiIrWXkJYdQkU/UJs5cEKnFXt7m7EGNAKu+h4c5gK5ka5qOU+LBDHGaY7pfK
E4n1hxgSEMltGZNdiTguWQzk0BrcZR7GvqcDYg044J2K5Q6z3TWZiYhG/GCypmW7+CA0sAbTvTyu
eGniCXLIWLdfikS+079GKn+pCo5xHo9e2BuzJNGrMRB15fwc+ERXSUTCi2o2XfAPVt3JtYxTNPq7
fha7biivQZ68SEduGoIdKMbnXuKQksJtuEeXtzJOKB8dLtPEMG2xq4hSSuxZ2Kyy/zdJdmBu2YKp
kMGAnYxTR3hg/8JyvrnU4iTUyI1mdAwrSS506QUB8I+bsHOutokeHX04NrvJGhB6/s8kDmd506WT
0wVx/qTiet1PbHUdSlK4pMV8vFRhBcS/Zog41vSlxPzaCpsMi/zzU8D0yBqPDN3XLAEUHlrYdS3u
CzzNodoTnoVlYj/lpEpYSq6IyPcosiC9StScwYF8a13HODppiSmVP90xFtVLAxLPLvLvnmFYVM6q
pRxGVx2LIsM6GUOPH0jRz0g7gF8QJedYyhLuThbO3JHfWzDLNUkBRHOQ75HTsSjoglfegF9dBR95
KF66cHxytPxO3WIfCGRZcGlHL9FrxyOmK9PgpmhR1J4mzVRiPXPt4h4CA3lo0Eco6T4XQXjNLe/U
i+Dm58l3X3g/c1rfnM7mK1/Asvd3szmdtWUDLJUvGCHVVorw7iiS1DJ4RPwiyQE6gpvr5AsUav6p
fsIhwdemACQW+cOrm3v0IkUvxih2bhjf/QmYQhTeZkgxiXA4F8wDAOQEf3pabKypupQOp38FW0uK
U+rTcN6k/2bZsqYicBhAnpNe/R6Kq19/04SLrRRXMxeCC/ULIAD9QxpHByNPPg1R4jAaz5jvyf7g
wAnCTQjtjRfv2q+au+/om9SwfBdrMb8CrdYPhirO5QylTc9Hg/dQNEX/ZtCoKHE4rl2NHyFfGUtr
QVv317lsgSTJLYPznlj1kSaim5T6WGg8pTVyVTjGoC8L1nrjWjfqoRltFr5QNLH+gdbkDVp+mFo8
C1ye4RSsUwAv04y9MtWPLaJMTTRxwYZNvKRa2g2Xga4tTh7LnK7IPxw8pE6i9ziXtiXNkjOhvc4R
JzP0N2r2jwiwFED5j6Vn7ZNIvzYtikppd99RbXA1EU9GaexT7ONaUVMw6mPmd0dFTEphitR0Iqfi
3W08ygKZ+Gz4HwnxCLpm6RCj4SMWBjXcOFbS5MBG+cnwFttel1M/ZF+r1uZGxKEYxm9Vgxc3MTHI
4NSMziM2ZM0WxagNOiCuCYDLwei3oCXvWZ//gw98KNmDhpQz63CJNNvc9cqt5IGSpb8LjHhx7pLK
i1N/141ql3r2dTleCqc42FocjCV3xscmKtbZukQcQYtxYzpFxk3XxD85Dq0wMf9VfXmDLbjODEjP
5kQtem4vAeOCVke1L4mAEoSHziuuxLHuFMHswV4c2kp/h73c95N7QfLiCmKdc3KudZPifHSvsVHA
i5AUv+Sb0eoebY/6sWW/E6GwgNg6GewNIYvfbBBSZlmsqsn98vkRxfxp9Nz368VDh6bvpb+uVR8w
24c1806pX+eZxQU9BXOZfQYCLQ6lu84oceRO5UPH9sVP2TcXrzd3HtU1g6G3RqswhlnXsKI61S+m
55ALAvHmVdQItGV/ncn0wyAhA7b423BJHXne/zg6j6bKkTWI/iJFyFZJW673FmjYKKAbpJL37tfP
0Swm3qLn9cC9Upn8Mk/aS3es1qMX7Nta/6QWmfsQ8iM3tt6M/qlm+Mj1cgNEa+Pp4zFvzAPAsbPW
TW/hVMJY7riR+wExSBWFJxnF2NkgLukyOeIX+hMpK1w0XsbojJ+Gv0Qbs33lUH8RjMAAnPzSpzD9
0oH4nn5NS3hxRgnOyFA4BGovOXnmtDQ5uA7E8phQO0zXBr/i5wkh6XhrEYCeDlxAnLC7kU6F+oGv
fqtEg7WpPOtJerBBqmVEQ0jCDdpl5BqtwBUrqqeDzFvEISYnH5lJkp1vsZIkPTG3piPKlsTncqxg
gE0fY3oG63RQFTHsJH6YlGYHsb6LIuPYiuTcp8Y6xYPoY+kOjfKOFxE6WbnUiwQy9c3V4y00gJfJ
wtnuJ8fE/fnfuMJEpXUxVdoCqSmD5GFE3KMjLCQEyhqnPBEMOnOaB0TVXsweGuwgMLjL4ZJnNE5S
INA1ctPbyc6MgqcFyDNyuP8HDYACAao1QrSzrKuCeGKURJysgnxxDhcjWKeCkpmketcmm+i4ufYm
5hehdaUchvgRiRlv1jm16+A/x4btpKielTXtpfG3weCXNc4Oc9AinQcZE7B4LsLSvJO5Wk42nQlm
c5GaeddGoLt0H+aG9ekjcxpjjyTZbogqhC8z7sCnMDLPxeugqT+jaewt6AJeaz81gnSFW/PoG1+E
LdWLJewz6bp/uGXutlSHgQIKNJcS50p0iZFMU/oGC580RIhxIsCtDA5+RWnSyfd8BIA432MGeenK
Fo3c3eZMuMy0XMyhk7r7KrhdmUn51oN6MQVnsNTAjzZsI5qcK6P8F2dVtPSagz6SHJ2s6tKGyZdb
ux8jOwcjZZeyyIE7YdZ9R0a9Y2JxrCB8j/TQF7i49cMMnvYRfAYI0IxdSlmdDM5ASHVU3MJSMQfq
47mxp1SJJ196WjD1Vb91llxrWq0x0X4QsEFXIQPE+EuRqewmC2OKuxUM9/rRYq8Jj0aXbjWOijoP
Lvj+la60t7TGLIXO7Q3+pvU4pE8WoEDtVyp4+IaPWGp/9OA4zIYgEDc3bmveeRL6s3bnJjexMXkZ
0xBIR+RjdrGCtcgYUk8NNGYCGWY2c564r4u6+aksdW06caO78DkO+B618gMQ8RtkmojhUcul3BgG
NjdL+9WrDOM3vizsKia288bGDFtLfz/6Ls5jb+ek5tnNy5Vo/FfZT7CTqZSiUfLpN+7GFw+MGWfT
ifaWN5zywNj4aJVz4lCSVUkhvUqVrQxNgKmi8WIUy5HZeOR4S5FTy4uRkcnjEpj+3hvcFYPTj8a/
kfl7kfnw09M74aa/U4yVQjHsSfQSWz4dAcSaFIwyJkjIVsZ7nEx/67i9TKRWp/LZR/Fiqqpt3BgX
lREb8EAQz33EjryS1HtoY4BwMh0aF5ddBNhgABhlf7nqm0d/UTHjF1xJE107cuRZOcNvaIN1IPnT
WU7Jf9ha9wlKhaKkqCqne4MyolBvQiSM2uTRMHvs3LPy6WslEWa4WMSk2MDSc2mbwAQlTiKs//wU
pub/tSz+HgP4gDRDTpMWefu22gWBzv21Gr59mR/nK2TBmAIcGVdrJd+avMMOMXse9UWKalKgNM31
eCSacF/QCjLU3AMjX52ssObIUWx6kTyl2+1G2McxS1GUByReLcYyhBhpgtOXksLEAJdTDUY+k8wE
bDSHlQvfp5DpwdKKs1M4y6nDcVgZpINsDxhJF0LQ6O5CRwiDCpSHCkZ5pL+y2V71xIDRxLUz1Z+N
cpZ50V7Syl7YDKbiAWdSXOH+Rlm3NtlsVncxm2biRwOUzoEQCqSdHirLu/ojXPVcPDWXzl6t2AeS
una8y0XFV6iRc7WsijtJdAvyhrs+0NZ4OKW5ds5S8R4Y6hHL+LeIfCDl3OOjngCNDduZmPGoTUxg
9L2oQQDXMIvmKF+ZwQFIjgYJethg5NOxYUGzvISFv0UBPUwDmGM0bqKL9osR+tc+6U5xlB7xYz5Z
GXamzkQR0lrraR+atN4CSUbJgntMQRcXyQPnIjSZkSYuvotGlWtPGNi2kejRVBP8lMOI60rALnSm
jQ6o3R/tW5aV6zG2QVPPpZEOKyQlmiA+SLNuzJbxAcX0WmNuwMatzWkuHPGYrCO+h+UNH9hx1IKN
MIsvw66HFRiwi5ViSG4Ye03VsCkLZ1Va7TOosSkE8T4t/HOSluTyoLkQ3HntFMkqcIavQQV6sRp+
1ACDhFa9vQl01tcTnKn9uUurH6ciTV9jB9MjboLkCwrxrsfmPcJ/LPuUGwqMXk6PBQB318ZYArwi
DEFo0Jfdu9MmRGLKE3yjQnsJLSbFmtzNTruQEUBTMBYB5p8T+S+7Zs3WtjTNEVCDvKIsLpzxrSdG
SDNet9Cb6kAjUVuDW9PVKfbci8q1F45MS3cqt4URHgl934mrbIV7cBFbh+qifHBfrEPdNBM7gtPE
/NTosz84L2g4oUL+amHNmDzaGT14O96vGpOl6rBTstOP0dtIYJH+u1Mp16Eg6OkG+GHkdo5KexXT
ULRhO9sS3NopWgA7asOatQt+xDaobOkkeH8PcsaH1JptIzLaKIKFld4UTCzI0pzX2XOMQlD45yzL
IF80nK6T1j7TzrirXD70qM4fQQOjDjgr4PiEYkTecGIBS88lQB8XVEhz397kZk1bVI5mqp1J5a8A
S6zb1n5kKEW99JilZXSEB2cH0LQmFVdO7dZk8aUndW/4jDn1klkD9WndREIin+ezNq6PUaZ7iUQB
dOWRxvJICUL5UnqcYDxC70wD5JvEItenBRkX7V14QY2yZH/HRI/J+T1HI9rr4dyPWEHuSzCuUk2o
u4d5Rq8gbQPi+ZNX8t5SfhWnFlAuegV7ehRm9sF329c1whg9FRh2iaxN28zHbQ39pmj9t4KurZp2
V6H1KwspR2CFysp605bBa+Gxrqeev7bqlqYkKCWUIm76otn0/bN3gLOmKbZJMLQlhs7ELs6llt2g
BB4FzsUxIKnu0CraUzLOYgqlHciHs5jyeNH2jElaspK5e5NmT8ONzXC8sG4m7TvUp2z0zOQJyi2I
woRSCpLeuu0cbHQFgj2PQK8OOEsOEZSqPGLvn6sBRTxe6olSqirbJCJ5aHPbaIxVlQ4VQcWZYzTf
iTHu6Mtb6BLveP5FdBJyW8QenNL9luS/yMyLxLVPRoiWAoWwlvnJ7Sn0BXHLsnNqYvPqU7smRLid
ZHvu6a1LVMcANAW39/QtsaWw+EPVvzSFPRML55qqi2OvAfZIyP9gwbg2tdr0iflLTBKHNmV4pp1Q
ZAjD0Y+42iFgWC7kR7jTrsOMyOn1fRl1O9k2u1ImGzm0Bz31L9qAxIYAhPOz2kGvzRdpXKDn6v0J
B8upKQJMjkCBOi+9OglZAf3/nshW7cvYwRRPHVCvwwDN+7rhOewRoUEZd5NzjtrqGKMv6+JGSn+i
mwHRiuRzBW1UkkssSKeCMYvxCdXOvk6ifx1dKoOp3WMMdGRfVrjDsMwEGL38dcMP5MFZdRm7WHa4
AX64LDiQMI3agrZlXx6vhFSfoUSu7dhfQf6sxTTLCNGn23FdoL7mANWRaTJbPs3KQ0acx45/2oLz
AN3nc6wTakPP7sV1GY24MpYGYYJcLy6uXWLCyFetZixjaitKHhZm6iv0Yc49yRN0wSrnZDZlBKly
g9wxo/ZfW9LXDOw3i2OC14Z/a/BOSgE2oi1XOnJzDS+mgWHB+Ntc+k67t1GKJ1OeKoCMfXcbvOQz
wCVLCRdmZ6ZY1fTqKcr+JrwLbXblUDEzmj9E054JYiA2B6dY917jSvH8gpx00mhXotsMffdIMIvk
Vnvw9K/U75Zx/C/xX3G1vVRYzCcH3hYYzSBGiGf2054UBwaDS5Rk5DWjmSjV0OW56UFiA+xrJ+4B
tXYV5oeXxKTWM9ptrCwhZzJd9V4+0sk7tjb3j8yB1Nxoc+YxPKmkvc/fHDIQzmsPB5ZF3yf2myE0
zoI5XdfKnR9lVyMEI9Y1IyoblG+7fAC/PEuGOrEZM3eqsvUAILX0HEhtYM01IESV80Gd4VPYPnY+
HasR4Siv6p+44NaKWlndytdTNH2A1PuTNfSNJG55r6jb8gN9V/bgKFwPwGWM44G6zOgekilQ2d9a
/lFFwFTMXlQEirPqg+V5xbiQmwwA2hB+Un1P9fAKGIEllXA8R3G2/Qp9J1yHhGZenMqDRoNroLJC
SGkek8IBjdoEwBtJxKsyimkModaLqjthBtB2aZutwcEB/4vjAtwdlpGYwI0z8HD6JvnYprQ4CPfM
d8dLmJMxHEvWV5eUft++D8qZrSYsARx1BmmuVHtDscDVoUMhi/fS9p+JG8/FpLyuaYjcN/JpIMCP
/ccEllLZ+nEUDjuDtpvzhXpif2iptY27tiHzVW64oKxpRL2pgc+xr9C/yTYe2uaHeeEt68N/UvrP
/v9ANoCbgC7irGnRHYxx2+jHGBeLAJ6Lt62pKfCqug9K6LyFD8eqVxW7TLTVoFcb8Ln8ML3HaNyD
Q3whGU0ctdxNEdOL0sVUIbBbga62e2M/jNg67bpcFGl5JXuJjOedhik7JhGOYwLcvlX/a3n4Qibx
A64guN6zz/CaBdAtNaRuEwaA0/q/eOH+xPh5WHSNtZdnN5nwl0ZPRCPgcPGpYa7pWkgCGgEX4FEu
4MAq/RqE+RUTr6rS/s5r88+gictXPsOCbh/r4S1Paf4sKSmbK0v7Yjqxbm0Gc9ho7EUpUibmA24c
WtyLFXN73BukskqI4S+KhxxjD/2WGfHciHlbYSPIR81V08wDkgud3Hjjh3aR2+IZOeQo3byd7Xvu
d9uQNROifVi6vcuTYEXj0qJnBiaJcRdcmU023xagLW9oi1VNSg3eEDDDmfRk9SkorXQbYIxCaTS/
ClG9NQacVt+wvuLE/BqCsdyiotJi5/LxpH49zT/8ehYHxEgXGJbdh1TlQQT21arlKUyiK9RaDhUs
xtiBgEq72kHN4sbYO5dAYq5rQ7AsSUq+l07gf1M9XbkWUPoUfEmcFBwXTS9Vy4I5rQ1/nISrM3Tf
zAP2rYnnRzg7JWFntTlR0Kx5t2Sx09OQElpKOju8OCR09yU7pVVo64KiGa76KxATqyofvkLsd4TU
OG6YC+58i4IaFibhmLUzOE/WopYkhNDn7TLfKZHQGyF3NvOcxipPhQ98GYtcUJ7Nzn0foV7VxN57
EASNcLlwdDSPqFefuVSY1Stz+kjtmIF9/9b4p0yB2uhbez/Dpsuq7ZZidC/UYL5yvYdMHpZQNeyP
CfYWQb0kaT6C/xPp4SN3i23fgLSP+OMe5gHsaZ9rtJ0EO4YSm0KytCT5skto6oaQhx/95JSEKyLP
RwYEaJCovRt0X54FdiOoqKnFeRYNH4NHjIY6PIFDWS/iZelipiBgaNJ/3UxvpMMnjtICwTwJ3m2C
i03+p8qGPz4wqzCtLx7UttjAJ2nmSye9Y+9CYkEW5ZIg5xmCx8hWBa9dV+3nP7N1C7gA1ZB2Pd7M
WG6oxdnBHDu36BhGnHOtI6+VtvCrU2uHfnbSmvx//Nt+aqxPqoS4vjvmxcGCZWA5ryoTPp/lHQmF
7jvJQMTw8mdg5Jd2VF8iJLYA8m7vusgbno8rMcEBvxai+QtSC+odL5DUIELXyCLucAvK/pgZxWfv
vUfev6yieYd3bKmnerQJa5wNum6e7QTMry8ZrxeVfQsYaYyltF50qMKA/exPlkJKfiDi45MoZvr7
fIXLiD3QtupKrhSt4Q34X/NNmEEtzeSPcKZPp+XVDdW6YU0vXX53e3jx4+ZeM9pOOKy8CBltdDB+
Yfg5sCLYhTibvsnZFfu2NUQ7aETP0u1WGFrgmCbLnmKVbjavsymFCIR+wg2pGhB4GSQg1Zsh63uG
Lk+cAMF450UZ7urkzerjb6pX9qCfwbV1D85ziyA32MZ+YoL6BRdeC0ErE+PVUNkJlgMcHYmKLRC5
aHDijF8xhWlZ8biC4hifMoQLsS5HlhfXBsFeK+CZ5msUM3g3w3kORrtkEL85pdrMDeypNi69ANGd
BcBUhHKZOW/YW1mq4OiU472ZUYoJ5JrhNpgkWhN5SFPwzhxkM6LS1JwfSdCS2GOcN+gcXJPhMlEZ
2/ZqqUpnZTTwWT1YIILIQU6vG7G80sqWvWb/gR/3MhgITESJKy3a1K1xTgP0CEBDPJz8o/SjbUFP
iMeV1ltLhsGrQPzJ5D8Woi2hED71ZJdynlAQzVuz5yAxLGtYZE0NDfz/xw8W/5DsZsI0nWAbPc0+
Aiddw0i1GKVNG2d0sXEp/pS9LwKqQDfRNoT6WyM56WAPqBk4jD5JzsZ4pwdx54G0S9Jx6Zp0VBn7
OAmQc6adkWtbWxRveTLeRctUgVBLDE5j0IqNO2Dgd8kE2YTTAxxApDB12jKEbYP4Dc+F1pA2pQK5
QHahdjNNZyyy2pVWfAqJYQ51tfdxfWJqeKdDGJLJfCRKWshY6hwz8bQH2hJw9OnBsBxGyA7d9G1Z
2gUeL5uW/6cJ8BsPxoeHV2fSorMmcOE5LqoW16y2o0Y85PwY6iuzvRDW3UcxIBhBkWc93MWIsUak
/JJ09bBb05J3j+Rbx1U9LGHZQnn0TXGf0asBNL2xCO4BCAyWj43Gd91a7gYG1tVlwXWrTy0PvvP8
OuAfVYAVSID+YATFeW6RAp1WZV9DD88ZfYjtQFM56f0KPaqqss88hmTqhxRY4M8dADf11rod7IYm
n5Y8BMujBSum5lYQNQSFU5yW2qKztiqqMBrJTwySK127p9iRqYF6zZl7Q6OZoN0l2EaI/x8A8ixj
N1lWubOxsOT6iU1OD0sTULHPDhyESqdzapQbrj/rKAyo5cgRMYYvazpkrnUaEogRLo9Ra/tfDgwI
CISQKsEBDD38KhdJNEMbzRXWn2LMH2M126XpEciwxo5TcY214oihY1UU2k3vvmOfEzat2RLnsqmw
1Sigqo7Lu9HUt2LGaTPVIlXORoHRsxo7QSgaWQc3yci1IRHWW8aFqkwUhdXk5Vqyllhv5MosWCaE
+2UxsHAF3kmoHt10dDNeQ936I4371OrfkSSsTzR8Y1GsMsL/DwMCQzp2zvGhF9Wfqh9WeY7dI0rh
+Tf7ueLKdV1QswR5e570lJNlO+0aQFUDjdOy0//axXeRDoegKg5BgzXKc1duYcO3z88Q3XY+Iwqn
j849L1CSAQ6qWcv0+JaO1in3JVEswsdB3G8cveKURLSmnr5t9BXLNxFds63bEp7s2j+4dF9mBgtz
q0VDIEzjwVFOS1qV1byeFhIC+YufBuuI+UzfGLesJtEUD+k+DZvbgAc+m9tmHEpzMi6IiZ3eKLg6
ZoSoHHrsE1LrCb13Vuyd+rL9cgexGwv9ZzLRziLm5p4MPqJUu45NgauSwYwJNdfv802cYY0qsnqD
6fjaVOGaQAaWh/DAco3sDbpd+keowOdIRIBa/GszOkejciBnzvkrVrcpbh6W89uqYqf0ZJta5sm3
q7XWlec44pRWCTiT00IbnG3dFFwr1Zli15fALo+Qz4HAYCsF8zbF9H81jnMcyvFU6vVD9+CRpWJN
RS6ndnmxXbzAZqlOJpwOjRtT5spt1tDmW3DeYPuYHTlNz8nTx53a6fm9Mn68loAGqNnY5vd263at
8uhDwv+y+MJcLz8lKcOnCP3IsXiWc51vkajl6FLfQOohSc51+w2N6dOI5we3XGiuvq2m/K5qThIl
WTOM6hNT4GbiU/pNrXjtu8lvKONdIwlPvzUVOHKOHJ6y/mggiiKP2mLOl5H2YcmQpNBw9bhvJw4o
fAA/veZ/8wbSLZYc6LTlNjkVG6SzJRgT6pXjl65niDEfpKtK/rU7H6uv6bwqCzg29dJaBGEDJoXV
brEe4gFacoTYppx16XTeqUJdVRruo8488vMg+f0tS5JPun4hXVVyGyuh15g0gWKn35PJW05WuqxD
e+MS1Ah9ay+kh++/OA5uScIzuspE7dIxgD9FDt/LV32Dh4iDj6mQp1MSnyjWBchaC6tyPJRPG7uE
0abwtyUYFMQWFYSvFApimg1O+iBOuRae0tA8FKIkgaC/pa7/p2YiMAh+bZPSO88YNp6ArVhCInDl
lxjHTUjGKZHhUSDeckwjAd9UO9uasSWa2OJLXsV+BHWm8l9wPK1ohFiWOeV2ZoDuRRAmzsRliMT+
/9Jj6tiiDvCVwwWfKIMibtUiw9SkGSdEd6czvsEszqHlXz/XH74/nc0QgzBHhM9kzo/W9i8FF0eH
iKyjyT9txuCRxvdkROfBSeMyhh7c/ttM9R/QfuOLMOP3gNoU2ZsrMlzbrErZuGkODZp9TgMu2+KO
G8oiYAAcowYy/HgxITOF4UOZGOd9B4x5dwzJtHNdmrsaOONMS6jvK2ELJqLGQWfu49TZDenws40P
jLuPXVyuG9Uegn7EPugt/aAA9KdOYwB+cD7qOB3ruMDwNnWQN6qRaE082TcVCSYpUB1TGtxBbp8L
+uIbwh2pL5dR6m8Tm1FuF4UszeA+dOdbdvDJotnvwVtXQhElRparlDJaEjk4KxOQru22sqOrhy/f
Rdk1RtYk3QW+0c3hhFRse4wvBuG4AtdbHfqwN2w8H4l9i2huHoCklCK81OG4nyALOL6C+YlnnFN0
jk1tqszPOdXMovhmNNDYW7zMDHn0ySKgOCKFBRQC2vG5qJpTG8bvqeOtYhxo9oCyFgDT6+AvdMXB
DkMDxBcwN/HomuHsygKtroGC1DmHuGyenTZc21ru25I7OT75tVnRxCsiekCyk89W5MfjFtyiw/dT
mUiOGk5PDJJM0xYE6rn1G6uItBWv8KIczD0+5O82C9D5nJh+nOyhQ9f1eQuMmi4RPz2Ksl4NhOHc
yPtyMD2/ZFrF3E39r6BoDunBwrzqcftKTdyaSN7edxTqpsYq2vnNaRjk0vNiYnySdUwYLrFrXBGl
IptpLKvKePqI9c4jK+x2GYh8M+Lhlam5zkdrV9P3YxCYI1TDrb5hH2J84xPvbmmF1Cuy+2l/Ypa1
bBVPOZbMs2HAqqcWaa3SQbAVE7SIlLkqdX9JEu4CDv7XE+23AD9RlwYnGnajKialW++VDLeMEEm/
dTvNTA9pzANkOOVPWPmXMql3HW0s8eQ7OAMydtLS3TfYQQqA0srjtpuJU4Vzo6CWBv+B/hpZ3qcF
PbUWztrOmhsFksephRoyeAdbuN8eR6/M6H+G1HiEAE/i5NsanbXB/p+Ask4d0K81I2TF7LMNmHQ4
N6NxF07+J5pNUWH8qHMWBuYWBRJGQNAiaaAG9vp27JuvFsoU/svnbM1vWIG7nGAvNbS/2Nz3FCsP
lveWYr9uMv59TV9GZIpSp9mkmM9cKk+jqTipvL/N3AVNN9YVIYWGwEs8qK1kZ4TitckCa+vlNpyh
ct+MIFQzAFklNryJrwpKf0zkNqOtPKRCrSMKb8T+XOwe0Izo0HPp4w3X+/Liy4661Z+6rU5cgLcS
3B7YDeChScYhpzt3TGEIpnPxZy5mB6eRfYds+WecNhdTCx+p1cHSr+lsYAehGJMZ6Q0Gw9oqnGMx
Zu+yIWrreY+CkVjjxxu7+jKJKqVgEaPiFuhsJpgHTwWFtILU2UtRyrtuMAYOvWcxutu+fiVQjh+t
bYj/trvaHp4lsA46md/i0tsiA2zNcO6IjOCDIGckroPBr7OdF6UHH4MWPl0r/QqbZJFrArNQ4uP4
YJnJJJZxCpsDaYG6r+01I0R4skRdSUWCdgIXhR1Qth3z1/HHVtazG8MHF4P7IAmwh1l+iYT/LlV3
jG1YsFWHSdlXBQVVBd3m5srHgDIxX3fsHiTGtOXgfha2wfSMw1yrkOvmOfKY1DeU/TUVamtNZ55c
ailgqtR7OsqN4FExyI6xIREJo4gRcHJK2ERPXj10kEWUs4JlY/oMZ06QZtIRyXrpwqlOlfXq4Abm
xvBesFlXlK1VXbSk++KtHdpVatnAst3ZWnbyev/mhj+RAxDHL71V3dZ/GWa/GVrwNWUUjrotuMUI
/wjsgfAzCMjwzxyDEWuvUc5VQDYLN+wCjHuTYDgwiSelq3xE8cHnzehNuDJIdXaV7JoJ3qUyrsjB
z6THe1RTKBoXcJN1fU2oh23pavrxVXe7U94BJg37VS5n/Lk7PpUGAl4lD12jfYsORMFjbxTUautf
Q6LjTyiebZFeuo58OungCfadk5CNHkJ9a+Dd7XLGgQWTVRVu6H74rvrqbzFUX/zC14pKgxcnsV+N
ivxsnIUbTbhrqqt3TeG9wew/pHNJTBlAEqA9bTZQdKX+Vub9Z5bYd71Id6P5MXUdxnbbu1gkugeh
3i1bPyRutuvLmjIY66L3/k+p6X8gT3L0Zkt1RLgBvbcu6jlC5t2aQjvVcf+w6+I5merJV1zvg3F2
GTsgmBQIt8LkIJh4GH7K9kAc/J3/rRekKF+BBr81ZUgoWgey5+KXX05ccWhGYTXl+DbGOK50dS6s
bC8KnzRHEWEzn7PdDTAq1QQrk3uK0MJzzzzCEf0G9HCSlVdfmDoGArR8kInwTzTC7O4+G6ryJZYj
vWGXSWSHhLDE5MljNGgPzfgGGvVGBd+SYt5XadsbVWr3YAg4DdlnlyZgm5mB0UvcPD6DkPxkOt7W
KcUjSchxmTmSFVtPJriWJSMoiHIfazU6R/idwg5zpLGcnDmInJ08Zb+4oXMoI8z+E8RFW/SfDEMH
gpPFYy5BMuKW+EsJ/MyFG+hCQUx1chV98kUvEW+XGjcBb7VUxCT0kY8+lqAtHaT0eHTTZWmjdw6G
zizIyX5VUD4L/V3Z6keJd6v0ON/z/3xxe/plMS3S5/FeVASJ4mDvE6T0svQ2zbWsOnd9/N7xVG9H
QagBnfA6mNYPCdGjY94tw0A3mt47qW62776QTYSNQ4ow99jQsFtrDEu5EsJIldM6AEmbMdXwcuMJ
SWlh2iT96hB7ML9uFONW8FclSDY/ie9TtM+ZV5Jp3HQRFiUzEAsDhGAv1dtQZn8CDJJjXbylpEo4
p96KJv2eW5vwi5CSzr+w4C4FBl94ZbupN3Z9nSzlaO+iKWGMMZcHMvxwfySk00qju8mikqmLqbfJ
gg+u7OjkuLg6JnnIfeM1ZMIKmuudi9Wq16Ff01Od+tZ1Hqq54YidP0JVHz4TD9gWhUUtvmd36VY/
gWtdU1lvLCellnT4W2GgtwPnWFFWDLr4CywKs/ie8a1Zv1hY2X0PDEvVMhlyb4aVUMZiJpvYtr9n
DcgZsQ7ShsS+Yh/pDFw6GTAHk4giE/GX3IY51pvbYPzralBHMvWvtLrvrDVAYIx0FVcquKqOWaBh
0c1UQdrxlA68yjMOVs37ETIUD4oD03gaaRBSWie6EP3hZSQLOSLUYOdbhKLcSanueomHGVZM18lb
it8n6J1DOllHTZAI9xt+cE7Lnml8dfwtHo0iSpH0c/KzX/R/Kw7wlnORVCDjYablRnIfFR3cIyZN
Q+kdDJ/5eQVHFdLAeHLFzG3Sd67RL+sU0ULnylI6NSSkcWG6pLcksTMpjlBOLi3czapzT01PU9Lk
3suBk5DJVV+aSyHTS9a+OyWsMIdfn6JOwRhhoRH9d+DMBcJ5SQp9W1ry0FjtR5ICt5PFoVKcDq3i
rAG2k4NXEch3d+UsNtmp/5EQMZOFe05aLtfuys455JgFy083/U62OoVMOeAZSwRoG1AdZtGUSkm/
MA++oKrDsB9FEJxcuwRwgZ1jgs1ZAnQqTlGm77tCUQVSGGDJmxfLbnYpB8OyAugZ5//U0PDy6/RG
4xXM9Z0WVOeYPUwbt+bkMs95aZuISDc5B288ZIzPXWBymIp3lUlCR9j3rsiXbu1tpM09L7PXwqVw
ubS4ZejrILCeGgdIvoejO0jCGiT/BtE/m7H6JoG/qnpciTJ1QEJMl7F1cVgYKz9/lKmJjyR+8JXv
dUCaNQYVdON6grcfdd6eE8PCNIs70gLjobVpdRvPZGZvlrse/YAQ1rrSgci5RoG1u+H7NxdOQaXo
GBGgIOSfgtWbQo1lNvx1BesyxAIz5Oqg6/gwf71BreqwAvtBJJTssSajr4xIacDVWkPCcxEnbD9f
VR4fl2F+GniMO3LmjWhvlG2sKQpgCOOR3yB86dJsMeT/TCt5b7z25nekJZxuG1ufY8WRy4RjUUe7
cXxNB5A7QBjietzaun8XXb+uSNfWUt8NuXHsBQm9rG/XkUuBqWLXIo2Jh8teNLa1n2ar2KQdGT1R
gocZzRqxppgfpc9K62F6NfVTihVlNnzoEHUynLrgRzvPWsc17X5K7PAOxPBFck6OFjCcJIePGcRb
ruznBGjZZIHuHLVvcy5nGunb9rxrGYb5S1bhr23UK2/nsjY/bMYxdgHMbpI89ULOEY4NoYKXuRed
zO5dlXqC7FRtEXpAyxV3jr573GOb2NGWadTsMbZvyjhYDbrNVIlG7x5WFyp4XaSbmnYGV5Dm88V3
Qrs8FSKvOOxMjHc5X03vlY+Estg+5aDZ32risD3VtSFNThGHp8j7dDEn2sl4UICj/+PoPJYbR7Yg
+kWIAFAomK3oPSlKlFobhCy8Bwrm6+dgFrN4Ey+m1SJRuJU38yTC5S1IQe04uKCJa+rCWbhGdPEN
WKn9PMnSkUFOr+gpsB7zL02SSaBxhETy3UwJV77NSGlBjW1p8yNES4vMR42HFdIzk2CPIlvePZb1
Kjbvpc+8UnustNSXhjkXItTB78K9Y2NvVg69LLmipSM+1QHzOMZ4GdDO6pR0xfHXN4s3DMZ3cypO
pQVafEypKA3ETk0z0rfWfqo82XEbJK7grnS+hJawKPYZd2WbL4QAshV89GDk/cI/TkNFGVYHZcRf
1uCMG4tEJGunuASVZWRbfSg/feQR30l3OXNAzFWGufagRa/UGk+2Ivylpn0bdos6ZvOUOC9adhEm
ONexpLUEeAQ9Kva4dzJthVcfW8Jv4TYIcN8dNecJnAsBxspW1r4zekbdUJ0Yje429+YMI0xeh9yv
e4GDt1k5RDkcOJJ9O/22pn7AcMMtqiNvDvV4xMVd6ru84qIbWfswGDZJgT8OtgD5CSEAidTqMIBu
ywriPQJFSbEAdAfaGzIOOP+VNrDSJVdl8V3CLrb0oDqYKauX0k8OlgFZrRu+mVnhNUWMXR8BU+Dg
hCs38hYlzuRMireYlLRoIHwg1H81JCLbRrvx71iBvwzYuyW1XU6YbwvDv6Sp+OqL8WYP7ZnWAyiS
EQ5A13/RRqx27CH4UFeah+NsbDjHrV2Tw4PuyMFQxHkYxvhZMygCZzBaiyD8wguM+YsZvMHIlqkU
cWbuF60WHSCgBNJsgevaaIaXdMQXG5mkOzHEpkJ7UqhapgtVvHLZlnr3AifdCMFBl84/Z6J2rONl
3MaShWZwQkNeDtguACtvAx2ThO2yQmJf0FJ25bs2b0yuIF66UWa+caMS68DAaljcwqJ4bskYBoOA
cGH+eKH5ZVKKTECaryBv1dQ6Q+ZdglO+hl55KmVwBBa9SSJvJxK59RGfn2JBs3Zo9puuHp7NNr1N
VfZCMdiz6Vcr1rZ4vrCrOdbODnEK5wmubTYiZEI2vo8T3svbAwkKcNXs4gaSJm0zAYtszqGjMRWn
ZyWMpWcEyMrdjC54MlHEek7BzLI3jomWPtbRPfIJBOkmyTgqADtD21Usv8d4PLhZf9S8boPeD354
qC6x4XyGcAxMTgk7+6kBF7nYJmpD7np4vYme7QZvWkf69EnqAwtKj1QTDwBUYW739ncYQyziUd4i
CZmzR5NqCUffGNykW1wMU2V/uil1nupaKsxYpkGsS8gx5z1l74Pe3ikNsX6qH8QbnWq61kpuEy09
KP0e58OnHslDnNgvXpKfmrw6+r3R4hXH/u/yGYjhSdKn4zJFKGW+y5y9OfcrgxcR8td75qlby+Uk
F7wFCa9LzbuPusRlMm7rVN1k7HxnnneyMm8DJgK1OaLmTKNNePAXCcE+p4959bLjsor1oO4GAavQ
IypT2Ks6GXaCPgQSIxsMOuAugNK5Hsk67hbgAegl1PJNH6ebAC5OVLCZdbmE1lBA+edXFd2iTdp9
0LYrI4v+2UG3gSa1jgKS21pvHUrlHbMMnwC7DLpKkVLzu9/56579FpZrgIspQ1iVMpJ3l1iDB5Bg
3gFOiCVA/htxgmJN4ifn9kuDxSJqQ3bupCWtP5DqOO6ba6mVbFABGyJVI+pBfLGGxVBwenUTz0BS
Hj2dpJktV03srmRX74GizogGYc3fQOMbZ/s5qAjP6D6X9/BtAEDgN/EfDN2+jb/5Kj31XbXVqhC1
hUssbga9JZud0LRoF9yb4m3li3M60irHnrEQFbMtiyXET5tlQcqrKGBwpQI5Je2Rv0DBfNWTdlXl
6g01gWeFHma2RwerZkosSNtC2bsVqPBdW179zL4AE1oaWnkbcd+RY900xE2mCdJoSKxnHM+2D6xM
pOnRDkFNsOVgtOi3IW2pDrJfUH9bRb3suooRIrkGeIlXYrLAr4yrkRy66og+amy1gDWd2Isjsk8g
rJvmEZCFKtoWZnvPvAr5yWVL3SUYhlr23kUg9542XXK/XSZet4uD5jWMErDpOf8pcJ62vR+1GRZJ
zFZLKa4cijJccZu5WumjTLT1aPIt4S0Mn4Kvhx93e1Map9YxNngEDmVKIAyf/tlieWxwqaSmc+nm
cFKwbNxj8CGBpKslqc1L4vnPZQHxpjKmk6ka3MhAepOy5lfVgDq22E0j6W5L6W4tKR5tm7IIygSP
GZd6DvofI692bmG9JXF4SzuuHbVnvjd2d1Fat0b3pygiQjMlfsft0caCWU7pl2XPq+X4RVj2qrWq
K/XrtcL0zc2DrkcOLg2PPVb5mWnkeO5DTwA+D9aM5F1ASeND7IBp2AMef34ZSbaPenW2TeC7VsCW
gd6GwWjfbUcdUk/HJdW1N0/ioIq74T45iNBWEl7LPv7ItfSfGqx/VuudWtP56MfhpYlsGufsk2oJ
GMdMFFPR3UKhvfUOfDfN2wSGfEbzXXeg01NfffYRb8YpTTa9TslmH5T7JhGrjqAar8YIqUSBGPA3
tIccgsR5jfT+OE7Gq9KDz4LwtPT+WR7Ne4F3xE0NzDU7+9PwhnpCNsr9HVCWWb0fQzOkQZ6yWkYl
TmQL94K+VrUJ6D/90+ahKG62vpF88mdgL2UTmlV7wsjrYHRW84/tqGljl1woWSCdwAy4rE6DQ+6Z
pCgta+djMe6Vyp6iqt1YcfzAlLGrOg8OFcoLSx6Tw5AClZWKwi3VQDv8ibybr06oniN8IZiqFPa4
Ia0OdRiuwiBdJVw5WPXfqW+88AA/xri7DPLLyDMkXXjLuG0Nb6sX4lw63/RZoPSIPD6Hdo9v39oW
lf8aRw0V9XQyZiFjdmBcYMnuFDQFPAX1CVfFb8eTOButqgq0NvDkwRYv9KZ8Roq0Uet4G5Hps/1v
Z4PPCztuRXbKZtYdrL0AdJfg485KXjZlyHudBSLkWUIR+yEvqCRt/2Jj2DJErqS095p/K4VicI1A
q8c7kzg1DT+Y0YDMcFpx7pji7pYBbEAPJSvcZ4relIaPmFpF2Dy/I2aBKQoZ8TMusSYT6yxz8SN1
RbfuW/EVGRerjEFVzoH1bKoujVXObtgALaf/qSUAiXA2fIC6qJFNizJhuu30jyqjwyQNsgUNhmub
mkNC9JTUBWJNgcK/EQLFhE7mATf0afIYTMWYoCDRyUqchVnwarXfXGwIQSO2fYJjncIPsnDdWyDp
kqv7dpNW7KZGhC1mEe70ozo2k7/P2mRLMeqXq/PLZiVGP6UesaLwJDiK/BNr4B0n4b+UlGFLEnph
ZHSUimmTS+j9oWKpz3iLT0lmq4TS1VCn3pErtub1jMioOAnIJB5WwhnjZy4nPnloAei3vIzYU2BQ
SIEOs5foDfs5pIYvC4Cu2H4MbAJn9MTrZW5rRHWUpCA7H25e67Dfh+W2yOdyDRWjyhE7aSKJJrFI
yxQZMl9Wo/apYHyzxX0auUuIov8pUh+d2NnFxrQO6+YYJgzUdYi4aMnX3NXh94IujeoWMzVAsWet
5hY59Dkit3/IRmMzRvpZ5cUvcXu0YXmSQfwS0CxXQ38rNXsd+vqLac6oCAIBBJ2fUOuBZ2UrP7Rp
c4czhYMUhrjjbvG9rOG30kPLss2iJIeLShzWV9CzROkpnu9wdHCdsaN3zZ+2gDzfQ89bN4W9iGL6
5l3xEbAInNu+0UJemmy8+Iw9RuXBQiwJp9tXfgDIJd1aUY5X8J/B/1IWIyQqjtFJDnxBahy61qW1
+nlJdtEwjzv1TTmUYeciX88lcpGNp8FgM8CW2zQplhjcvZVhqzaqM1vd17KJD9MY0SUSmCcxGZCj
YpqNHa+B/D5yJyeQofzsEM3jP8IqtWZ6LSiU/sZtd1Jeu/LNZqsGGJhZRMklZ9uQxTCHuF4ENABm
FZQmQ9Wvvpu8DhFhat2jyMtJusMYsMWU/o9u1B8mTe8iML4bvvRwScOTBaszSIxdrs3l0GmJ14m0
sFPiG6m6s0Ee1pbiXGXABCx95HTW98TKV5ELSb3Qz/iwbqxr+Bns8Hky6qM3ur/Z6C6NyvkKMOat
dSYG2q+9FwGAG64mVNRsvOlNvo1tmdJQ5G+DGAcdvi3grR2vJuwCbLrjUj6SYbi2SbzqWndfGMYH
q12UOd3bgqFaazaHNZa/BSRw4ABYzw5CkG8KhvDeeNOuUHgOa7JBXC3MJx1/b6OKQ8yybbDTTx65
T0Lu2yEG/ZRG4SMGMB27eJwF9EncZaz3Fs0wXNjL/kv5Gtu4UiNM7mk7cCftt3kKG24imARSxm3q
YGk23W+l53xAhXVsw/g1iPtzV/DE5r1PYtA4wxsjwUuS1yW2PKl3xSYoIlEYdPFu3sJYU7yTBX1b
xOrGiC4H8liyf5fKXJk+ZGQWdXYYPLAvnVxk3qfU/w6BViMDnqfEfZ8McYGKgcFc3LRAX6Q22rPn
/npG/23iw4SO99ZIItaKslq+hG0NCMBgNubW4KlFRqrZB3ogU96F2dmMIURD/wJHdPd5PXdhvIFm
9atDztIJtQp//DB1c6nVxvyp7juwEB2jWq3TPQPy3kwfTf1gr0DoQLd5iWBQloIGFQEItcbu6oNL
zqy7SMdbib6hszWuCmRe1hJ8YLs+JlxQgamJH1ZevZsqOuo5iqDwn0mxrCJn1v90NmS+LXalcDZa
T3u23x4C27oaPdZF+dqwClZUYHEY3uTAIrWfTwRSCLFpIqFFuwZRQ6N1uxMQ3434lNSYQSvKlMJ0
64asj3xyxHBmi4T+eNPYY6PYGFb2yBSvUuLMz0Xw3rO7lkmzzWhTo2B+uE2xvnH52EfpPSc528o0
RC5y+T30zjkYeE7x7HOCdMZDhvquc5ubX7IyirjZkp1mAiEhalqUV+bhfcD7xOVWrOMMa+Z8rQxK
/z0ET2xHxtqopg8R0/aLmMSvI1HXGgf9wqGQOunEa2trFAF7IEJYar7blTooI76ZvrOfquqR+hFt
WCr7wbD7GzdpvWTUeU1AOnPD5D0RBseuTDWYZvq37FF0dC7U1A+RvBnbUx0HI4uoKXqSQdfCgg1P
CftiHReTHc74HrzsLv3J5QtIUUQNCcBpbspFVNa+Btlvpftjtu0GQXprliCZsqjnS1TuGINWMovg
GaR7q2i/c625JPr4Nib1Rlk616Jw01b9j+G4HxrB5IJ19hKOLEy3iGu1uMMfqmDtRXgktEeMXadu
OiqYup1Xy1UJ96cfATWJ4drb5a3PZ3gGkV0SHXoGu98yb5EIWtzcDEdTCdQyTJaJZr9IAF1xXbGl
VOOjmeSKpTvLwBypqaN7yB+sa1G86VKuYVmtbYskiG4gRU27EKILG9aViAE30wRREXsNo3zZ6RZA
D+7UZgC9rfd2HlDLtHQXDmOD1Ri7sejXegNBJQy/DKo/fM07BaK81WaLT4qCHzQ6w0lh/Cvcj9nG
HNhBzHafMIRV3Sa3gAsz5+TCjKtjzJJb2n/K9HceETwDTcIz01Ug4Vk7E6N59y9OwSymLAh4VlVH
1lWX8ZtV5P9UmFzCFN8LLFWUAirAei16BKr41PWSMK/EgFvNwBb84NUq4ibOJ40GL503iZPfy1Iy
I1AtlGBzR83bQ/fbn7rCmGG1e8v8MH2MioAJnscI8Ad8yQHwjnMxfT+lHIC224CVYDUEhDXZP9f0
6+XsZVCaHmZdr+efjiT4//DKqfCBEYC8acO1NwwH4ep0onJfDlk9kSXpi5WTqZsKjAcgKexu3Jqt
8Vn6iKMRgrpTdccC3aTTk1XEDT6XsMlyBpOc/UnqXyE53XsSLaqJrknO7sRR9YtB9HRsydDFeESz
GhHSq64GYKYUjkaFUNYIvgmxRg9ac3AyFJuCumfuALY+XVyjZafXY320670xaKjYKexeqCfWKNZM
0xxxEU9hUf1LJeR0qJrfmq9Rk2yfp1rchr6/QA7bTIh9Y/TnKBQuQuzeU8eoQYhCrcsqr5c9BDmM
8Owg0I8HcrgzmAOvB51x46Yog6uUc7teTBAtpZlan+cQYkgESqK/2o3vEYmvp8n17kEeXSR49cZm
/BApOGrWerT1WfNO2XoEFto1XRxWjow7MSQYG3DpHy2Ky4N08mvf+suU5I2meW+DZX82PrBvdgpI
y9ex0x6q01ZW4llrb1bIOuCVfguIvXEgVjTtq1E0E2mLYZ1G5o+Tl0QpwefnJoXdOMccwa9PK4yz
61oXwcxtdhDtXFPLF1NF+kAF1w5psjIlxFVz7q+DmWTU730E8K4pD9pYU2dV003hHzTaQMLIPoQl
7jEDw47khaFVCr+gvlOx+IzY/AVNhszmH23qh3Kz4w90JHhv/HclEf4k0Z4nDfob+qZBC8Sk+ddO
2seRotu8wGFPLKqf6g+frpw6C0YKkpFxyUbNzVdzYULQGS1c+jezHtc1QjggOOZjfdr0ENUHowKa
zlBlDygbIQc7WkZXt0dQhXysDbKb77Xrvk5PshO/Ezs9izQy6KZLVHob6BP/T18TiW9NRcQ5rkEm
HpWwN0OYbyQjpMl707PdmOYSQAZ1v5bcMefO+7TCwjW5+hsb44Vm5KtC2ESfs0tGMQQlAFc83Ae4
UFvWy68+oIMoT7eG7+2LjI23of9zbeNAzgdXk0szdL0Z4ROnbX+ogmmTgDBjse38utjARJ4cu3Fj
5ubSog6rp3VY5dNzDY3NVlV47kp5szTsmfTZlXaLgJeal7GPtiKLoOPG4Y8X+wv+n5cybbaWY8z9
CIt8yk5diT2hj9Js4cio3BRNt6pbBIIpVtDutea5yp3iKcUqPWn9PtZoHIswl/Ypo1QcJrumdKgO
KM9OLtKlJTELd+5Zh/FrsNAtKV3I2p7lLo/RZPEGHieMDoqATUyhFQf46wSyKbWQ1UY6pEi+vomk
wAjKmDhZ225AczS71zHKvxiWfoWQ+0KEP6HtNG+tlbyFgPakJU/o9o8I505HkoOb5k6OtxjxMTQF
3j6Bk7HEMOzMAFcozyHPjhnqr5EW0nRAKCDTYMyzP+kHbRWyb82reuNbw0kx6psGZivualXXU5uS
juTD5EdV0MhV9es2D69O1j5CVqTgaAndkZir45cWSaui+TDXCfhRTtVobBApCRzsW5uxZJ3pR1nw
cAlJsFBrhLPner2PKqx/FNy6Aa2ZMRZVgogLF2KXFNacATnFTrKSdXbt6mQ7DiTlFdZXlWyNoXvV
ICe2WbsaU/OUhtCE0KK73H4RPFxNDAJpipapMEmOE4pxXGJdAVsMSkQq/PihWk3tsHYHQOPz1FL1
V8fnDdPWhAkFGej2kmXJS0hIkwOT5Y/dgx/wnhs4XDl/Vy+J3qvBOJQgfGyBb4sdo0tNNgeHoDCb
bATz/YBuX8bcC0nF5+XrNFirov7zKpe6xzKcuwMWKeDZlMt7HzeH0mlXDbxCdtDqzeNSYaDBOtQ6
jYjh4s7PvtIz7IL5tG9M7RUg2ucIly0bzBMGve/UY4KU3wW48dY0doWeXoLU28Y4Cp9sEZKMclm0
B9DswR/1ouEeRjEYcWw6PxY6iVCtr699yJ64JG2Z1FhkpiFl3hD0a8YnkzR/6ODqhVpBGndpxjPA
mLd5pvCesfCIwzUx1o8iVHvfkCcqQKEuNa+ezuIP0NZyKNUtz3gGYo8on7/ir7+E/74e8e5GoXbW
hP9UOUTmW1PbstylV5ttuVafNKNY1yZiRHQcq+8Rh5eOZB3y1aU+aTmLWgre+FxiIEiEaHOAPtP/
aXRaFx2cDl/5P0bTYmEOs43TioOLYF8nPWPa9DCjjLqh4W1eQA+cXZJgdj497L66V3lGKqxf+lF6
KMVwHKD51DnsOwUeJE2HDfSJVVdF21ZpKw6ZmEsnuYRZzTGDgUClDSeH0SNSaFnB0YaAzJEM0vDd
KTC+Z2lHwXz5qoc2Z1BI/EPD6gAEIEQyhBDVxvR8pN18342gg5JE45ogm4pcq0WDbKmfRk2CnSZo
UyVr0xafQkN4Cr3X1MYiJQCCFLa6tiW51FK94XI8tCaFjGn0DILxuZjkc5rZOGXFJ+4e8AvcpM3+
L63jbd4MsCveLXSZ2GO6NJoDswFJd39dB8O+nLiMmONv4pQfScIaC1Rpw6oocyAJhyYGuK4iqGFT
rd4bFvKe8YC8eRtt56rlvKZ7c9lZyaaVBkkoNMNwOhCwJ3Iy15M8FK+rUKT0u0bHJh7foDZ+90W6
rXT7EQO2HSVHwMT2q+Kx9Mfu3R3JQAp/b2T+oqwFMzBishmuq8h85EEO3qU/lPk7BLqn2v4t5adu
JlcsHq9BQpGMz8YkInYZjDuU/PWQ+C96alMvRUQ14BxveEDHpuXb1+7aQP5phk6OyzxNWr6DZYAJ
Ay66hoquWwckPcJNXPGb/GxRV4oR+jjSCTIYalWTlushqQonfnfGv4HugrB7k4qnSor6tQzdrWrs
H9p6zkHn1zBDtMUwhRvO+6s5fQrYd0bNpmgk70g+dGkayUrjNjXvK/suv3esY2q++gP3Nan1C8Ml
vTe59KqZijMXpWG0inPrw0sqzLUpu50EWAGRa5F46m+EXNK0H0g2a8/kBCS9zos30LSVLwICjc2p
dqpzIKxfcyoXDOYnJzt6ylsimnCZw5RfLyC1nFqBGOB7FyqmvhlPOXqfFU2YIRaNScYvTY8i6N/x
Ie34n2d8eQuHvKlneovxlyqIkJeZA0pkmLZ2YW899N2pM3eRZz40bvYB9tOsSm6yepNGeVAR2Hnb
2AVtRXgx20SWsZdViN46bg3P27gjVfUT7t9Qv3ZUDdCztRzc8tpxZ4xJTg4JElDRUk8a+82pMPNH
6lHrHqlzg0wsw/olEhicNDtAJ3B3g2iuhYucZGnm0XbGRZHEDNDj2iLwQNAHOkbqsziiPhgSdFgk
355X7bpm3Nic6ZE7vLASXjWa5JrXcqe2rlEAatIjtzwEF7vIPqajB/eyGWoqDtn4Vq94I5YIAyve
DHNWaeX9tJMN1VNApE4OAhXKkAGZRnK32nCYwmHd0Hcp9bttoK2y8Vgxo6IKGEi+GrnD0NukkBdG
ES88y/juhblgkjmZpACB0X2OXYBTVvD6hacyRhWWtk8xznBYCnGn6VBXlNoUwXiUjfrxufVZtkfN
mLuxQBj5ib3VpnHJ3fQSC3810Tc36VA/pHgeQQVpuDaBMaBfZzUe6vaUmjoJNlIJ/lyMXEJy4I2h
mxUiMr8eLLHgu0qpdjllDzVwZlTO/lSwhacc/sKi+Ytv1i6YcWsieo5dQJS4B9wq3eqIO/Rc36T3
HWrpOsBH5Lb4xXos3Kx3VE3ECvZ/FbyZY3tpg5ESnOYQpOVN6+ocf628J327xVCyKeppP00QD4SS
mwwXKOVnRztNrlluH+u7H9TrQm+YWnVEq6HFORh9NBU+8sBe1nJaWeyTvLbDFFWSUM/vxIOvVnd0
qRPhb19xIOrDsaXFmwsja1AkAFJK205iN3eZMvq43nh5DA+FYquCVHiq89dF96wt1qCU9Ykx+hga
RWt7gBTSLz32zWBAlwJhDYLVCr/RFxYyvgJkzEzMVAakfkHkAWqDwn7iLKK8W6VBteOfDRzYF5XM
vnp8K7x+tpEWvAxRBgFYbQUStFkbW2+SxxEV1438jwrfTUnZoaybd33sIBhY7MdZYhCuL646GI04
gJpqhvdSI7BeNVtD0VzfkZ8Ze/pb3fDEsomAUP4n3ODilO+2191rWxwS/uYJ+F0U6dfWag8cG/q6
aBzIGTRaxO2zNWlfev2vC+USWgNtHbTKBAFoSR/XnSINDWvGok4vAcouW3757qPtdVhrDlU4CaQp
0pg11TmUxYly04/NLcyNE9r3sjetezTG90yn/13CyOwA3eiu3GtauKrjce9i5K6N+Cx996iq9BgG
09VVDnZQSUrEhCLvRP+geKzmczpAMi2j5D1mKq0jua32QW59ts6E7goJ0NNvZZqcJsP9qOkuclrg
HnFGTTeVzkVof0ZuhjHdxNZqUCAR7jqoFHrx5XOfsyxvVVHXkdfl1qe+gUTYUhJyEoF6JnO3b3UI
tUNkQWA+53RuTA2XHH/wf92i2WP7Yn3x3PsSyRL+AFoaugGorZ76Sz1/7ZGQY7vcEag6hVD3sDIV
z3GIlVFLL2Kq9mXRbbowg0/Qcr6Vx7Gg0VfPOXyGvyhrVtU0nlhPcpX1sjfFX1XE3qEPywUou0Mb
FPew/wVJ+6RsLF50WVOPux3ngj6WQF+pyY4d9zP6DbEJbT9lzY4k3MZOMl50xslJqq/OzV8TK9rb
MM0XA1DCdCRDqejeYQdcK3WxeD89hVp0LKBKLXu7vtmtsli+Y2ntyousZ4w55080gIauhkc2EiFI
WyRYmZ9b0wXF/ov5+UpQYqk1AdTwr9C1zj3vC42vRSBR/NE6ojnj18f2DgDojjGT8k6TC2ih3QEF
YiwlllX2Tx3vi5AI0FOTGcCR66UutY8hXAUoeS4fnh3Ij4EUzBj/sd7BH8IzG+Zsa8VSR8ttYx4F
YDbEBwnD7fSBImavv0tyVH3FAlb4/bvbfuuj88A2+1E1yNCJMW5UMS7mHVIU8au2IWO0wF/ygRGt
Kg0W/SRO2BThdqkOcfAxWPUit0lmBrJnRQUVe1DRu8WR66dEvgKH8lePgtIsfAvYw45t8EMTJgru
6L82PYNCS2Yt7OXOKtiUwiSPEIdT5X7GRPpdq1yO7JpMu0Yo1Z7sgNqGmsRmOlvbDQA1A648+JxI
m4SjpsC4B17yITANFbn4Sg0MH55Ldqhy3iojwjMZs/zEYinhMdY0VMGKWng91YTEqVNWz77jnYls
7GrQ1E9zeMv34DDh35p8gptcUgjGF37Ge0VSY0P3yViMO02PkWoJajdT8mr3Fv5Y9nfQ4pzIOmFx
xReVHvp+pHe1OcWsaGugFTn1MXE7K9chu8JsmxvyZTCbdwLChN7q5xFhgVf5tR6xOKTB2YZ7aY8l
pXR8QcEg8jV8VlRfm8I8mhV1QkAe2MnGx0JaX5o17UuzeiNLdDEduaod99i4YlOF/nawM1g9tEn3
AXL8WNLjV5l7FzZFG0BYnPzd6AZnryuOpjMu1SxIcvHyTBzS0bAxCzzFCfhu/n3FQ4CzB7kg35qe
s3anBna6IjIeQogUkjSd/Ua4nsJALqXEdBcRZogJPS8wweK4hloICnTSkPu23n9iozExqee6dRr5
E7ldEacZo/Vcudjxeu9tj7qhvyLuTwYje0apUBEVBwXWktzbocbkZtouIn3iLAJgHT1kpsZx3yS/
UhbaFBg5nLeuJT+cvHqdPG5KqXxFDT0KXVLNZG+S0Nm6UtBCSf17JW6CRiQjSDcoai+t5ewcktfK
L9nPgfquw00VB6vc48Dr6XiMe9A8yBuq7S/RgM9FC7cuJjFoOjCjwUbUZAFqKmMK7PopzwrPPWUT
OS/H9qNw+mtLY6yXfBIofk2ZqQPyTVFUvFLk+r+ngZpxinTLTa70Q+SKu0+qaGYqQwSLpHsAfHIv
YAnppQFWdcAYALwEzvvrpPdfZUsXFwqnzq9Fwncv/XkXqZ/LDI/5wKYXlbIcqkfUpVehD6fSoGkv
QE4X4CWZNnm6KiQLhyxwC5aCkIbHyFFPJDyE+MksyuNnr3NQlAh79q5TkJQJd/ssfrHbH2w1vbkm
vIuu09g8yfzFjcSf1DBa+M1bwUm/sOppM3glNYgWndPOn9tpx6QUBy2ODk0dPlRVlYuA7sFpNhdR
caC5OdYeld37yH2OcvsrTx02Yld7oByw5LnSQHBCt1GyPuvj9ApyY01LwkdMW7tn0x9O7QpjZXn1
au1iWNyyGoJ7Le9FQr436WOGKnzMzxiJoJ8jRDT023pPvmye++G9SllzlzfDAExAMnZUNd7kYI85
8ZA57i6083XLpYRXyrAcIXgw5S8Ss/02Q/u9U9gFo/Hf/AEXDRVQQPtZP8Uc3s2L6rJzQAWBmXoL
Yuo4GvwVghuuZhMWD4BkW1iHxCr+tUIcoihFGi7ZjOKoaIt9hmvZkt1X0Xsb2yfZ2bP8GByVPnH6
rAMdsadN2SaGbUM4vlopU39EMWObY/9Akng45rBpYz5zYm2/04BPMWI1rE/9y8gjhKYxa/rXBpGk
xqfiRr+VyWY5tvLDZKL9aYQva4xkwtppBlYZ8KVFr99FQ6l6HwULnYkwrWuTI5j3eEXCPqvqBdrH
+BT6JZ53D4cR5Ehoz7oEAxkjIBFSG3A7dJSojX6MMNJtZ88gJ+AfUeRzNwFn6KqPxkSx9JnQJh5m
FIT2Espnmdc/aZEu9TpYS7AnT4PqNjFvDst17918p3Jamr7lCxcySsUwzfoifPEDGI3V+B4mXcrc
nLKtTP8mw/wl7HtmeFjRKUPGJaPGslOndMSsLhKGqeQ5YhrFuzB/h8jy/HPYqxl8K8j46m9jDP9h
MLZhLrepgLtsGv4aks5zDrKwBZMcKmuVGPKdZTw2afJVZF/fkzC5FdjBEpm9z979uc8w+Y+l81hu
HNmC6BchAr6ALT0pWlESJW0Qcl3wKHjz9XPw4m1mMT3T3SKBqmsyT1oR0TbBBxTCRcxuAx84zWH+
nCuaqrkPZGnzxq73te78tYfmNmdPP0d1hIr9zMAOv019nm0KVVrjisxOSJy8soRsN8Murdnsyxh+
VBp/lNW4o/QCLNC8Steb4+wXJmAcRf8dZs4dn9xTwmbIB+ECRgbAimTjba8psxgmZ+Di/PVMpxjh
saTKf9Pb+JdratXW6o8OZFkByaa4ts5TVhwbR35AutqxwzoLx97ietz35AKKCb2m+dyK8FMZxt22
65MOvALDJmRHUmoHsmfANTcvNvx/px9WxcBcoQwAxk3IKKvBPfgVO5N+cM8E0q16+jZDPNP0E6FB
setkLx6OztjQXzN2RsgVNjW650hUG84cJrQlZNeYMljXcGQOAU8r08ffCNwdWjliWR0c8b24NKCR
g/E29dql1LMDm0iSjRluU4gsMyhf1FeYCQG/OGS2lG7xrRGMiJENlT1fBRXprDHGwRVHBUmj1Oq1
U16MsFvSKK1IZbhAEMCtke69jPVJhY651Bb5GJCGRhxeP9lPAvo/HLHZcPenEYUcmWzHHLIVpgFr
1zFvk3BJjxn8Y9IFXWPfDMPE/tRbocW5TqHNi+nMoWqKrbRv7kVa/pql4pLITxrL36iqKUnYok2l
gxjhySD7y2AvWTWMqAWICc+59U764O/qssMhr05jYQFx+ponZGhbpMyRKF2IBh5kyQkCqC65VFxD
i0KJP2Y19SoFVQ4bcx1JZzc7aZXrP2tzmZXE8qJTOzIvZxPHXvwqYv9VIadeKNv8kcD07IZ2P6hq
fHSIdPCGjIIbINPvRWgenMJE/ya7fZWwTmr38xMFCOq5cfxz3ZBFJVh/poHBXdrjwW9yqjkmGDBU
8292B6/Yjk8KbEraMCozenMfdNGasIl+RbLWW92h0yjL5qPtm1/fqbAa5m8SwJwtso3jBC8wzf+0
OLwYUweoFyhjlZU3J9fxSaOMDUdtVUXhP98hS9nqzxVWYAt0FxNqXr8MhoJ7L9p8xaX0adBsdrL+
F7e85/bKIP3PsM1dl+Nz9gMCIcJTFaQ32+PJJKgDJAChUy0URnYQRtMthqz/DqR/8RIH4mRifEgc
n3i4QIPb9kuITH2RmFAq4niXlmyvo3YzeEzdDJr3JnzvUraF9UjN4dM3S9xLtb8e7ODg5dNTQItH
RkCISUtHKUs8LuS7BCWrlkZvnTEeJ1nT5xIUP4R/ZjDFSw/wGvYiepGZTDVFw0lz4rXFSZC6+ADE
qYdQPGTaT4e0vkDA53vlizcQ4EVhr7fFPshHoJMO2Ilg5/VYOCJYrk20Yf+4HbW04fGr11bNhM4C
Hws/z2VNPyTWVVakTYw+LSiaI2YE4EBY1ylotmZDy2HsegAXU+je2gwdmG/z5EXgWW1rDnDkj4N7
KUgESsn/4CBIYndbh9o2UsMpirrPwNTIxrLjhzsN30Ct3wIvP6FBISJTdUTMVM3Sb9VLDTJoEfnM
znDLdyre50Kwa45fggF3EOuMtWcHj24QR830H2aQ3wymLh6+qRIgka9zW1v2C33LxvLtj9wpj3Va
fEY+uypcS1zW2T7MR6QrpDYaRv7sFNXOjIJNWIZ7CWW9zpqbQfw6FiJMltq89M2Y6kkWwTWgQwml
1jVQUQ5UivATnVpcY9/cDUOLXqaqv/Qm2Who93IVX/PaIx8a6R23dFBzIunUv5qnuUuvczY9gbCz
cdeoHtKM92GJRw13XiMocwhk2ztdufJS/9qnnNvWOLGGKe1dSNJ1FJ96c9xhyEKFgjbP72rYXmh/
bWScRP7S3m/TttjwH209TqswL59s731oYBcNmAgcc1grEGxh6ohFMxYMTc0DDvrDhKYlz6LXAfyV
Qsw7erzvljdepe/vuU82OjZA1ePJyOsfScdqOPEOI+tPWwWnbuJ8oPmQ9PDwvymMBsL74BPapjx0
/njrIrWbKHxKpR/D0nnxOX+0hAYYqNyH0U5fvhD4WR3qG9uvNiEO29YWj8EkEQVdy2uJ9rIZOAi6
CM0lfQZWv3ojguGkZ4RhpPFNq9QWlMm5YGu4EVGx78L6jzywX7sOE/ZzGlYe+LeQh93ceO41ntJh
sLHShbcEu2UbDSsStN7zyucRJqaWBE8eiO7sROau0sSxzaeHRJQhh/SM72cXNVXKmFwBjfSM65iw
wFTB8Iq/ZCMjUDkq/aaOOXad+EQO+VNksOnG9sDb+CFw8rXF8KxbvUNMObX6WB68Kn7LO8nYVdD9
z61u0MA+tee6kHCxzCZA3JAWVNDGejElWR0AKZIB2mpWlkfetA9H11aSfbqRuAcRT8/wuNmft9lz
lGqHPCnPcTQ913EHC6D87NDjRLI/VPa8OXzkYUAEjbhiSYZKW+1cf7hQmzLWtA/YQwZwifW/Lg2P
rYeCRSId7OviNSoQ80Rq3kCgrB8TaLmJfjeTEPl1hxCoz1haSB3wS6bZvwriAnrz6qMfq31Vtafa
5RGrXRcEs3mpyY3tM8zFqVJrSouPUfcPHVRH2lSQxk0SIMFgVYbkV767EWK+zsUxX9oAFQECLhse
R9MxV6FnwD5OGFBLn0zK7B/woItWFiCdp+SIOIQZ97RCGMd8oq/Xuq1vQ0N9lAmKhgRUD3U6uQZz
oRGYwOk6Vo42TT2goHUPYbpmxsC6cVYhvfosowOpnQs57RBkIOFkhBCV1bvhRWcyzT4kT5nOqjmr
4hJTTVsvIFWefcv5KDtUwk4n+aD4RVJgrZ3dOJeM9qZmixCVwS/FHwW37R0DXa5V1D9jO18hYJwX
1S+V7i/KirIKMRQOYiD9RLv6lImMrx565TEiaOydY0EDdJNjQqdh5Pq2Kstr28ZfRUF8YTY8E0Gw
z230ihJ2gmVYWONN01kOGbiVEnJoX1mbIjD+UfIgepMCAYxMvh0buJpn41Qyk90UVuVaJDoRyIIF
VYJKL9Vukc9CIA2OskivGLTHVeqNn+4sLi1y/4CYcZdjnifqr8sPaZ3CTVHruDU3QwMOePLlUXXm
Jo/DP63Jv9Lfugk2QVwhFCwYfJkJFSpMj8zQt2hF2DqMlz60CN7qmn+B1r7jhN9zQj0JJc9SYNFV
TJuDDEhyl688xgyR32M9RbvVpsiwGwJQfZX+TSVVTl/VT0w/kX6ykjPiORmCoyqfulsRRBdlVw+l
dHRMpMBCb2E7jjTBG74LQfMwNwxuSbpla22bol0lUHiZcXgMt3g9mFaKNfaPkzS5W1uhDwtw5psY
9zNvRfpjov/jBGyfPfZtKiPr1MwZyhh1NyyrInzCq/NwtIyTuScYLBD5jy4ztOveZqxxDonkh6b4
KnMNR3gCukrj3F0mkfauU+DJzH2uQ4sUFTrDhn3dbGjZifkYTqp8N8LFsBXetgo95kLoku+G2WIw
z5wKbB6aJVhM5ceyjLeeqm+N7q1b27tAwiMuLRwUgwBktXHEprdB8Mlzy2bUIsQX+BzJKBkoBFM+
4ir6ggN1jClfJVgVL5L/YL392prcY/0Ec5GLq1HZm5I43qihypCyp2jvyktSqXk6/EHrsOTooUFM
6r+8sq593986oHKLSBMP0xq/BJ880+oDATNr1MBXqzReyt6HP8Y90JF8lOTJS+qjjs+7WzniVDYK
xRcSsVHE40V8XzPy+vg16WjBS+iwUTAbf6EG98qN/9424ZUh9LRwVEx6Kh6lMpNHoo+sjROWv0ZR
3QItOoTWcJ4iZ1hbAYhj1Kw60kuXz4l9LcXsOmRGNNHzkcEBU8DBFYLutUq3YcZWj4Ala8qe56SN
cMIKD/VrGVr+xifOjtnKqtFo6eL0IaYSa5u+seOSdFiiUuIpufjk4jWQiH2hv4xtfwwFCMpkNq1U
t8RPYGmiDCMwlCXtKhmYEgdb4lM2Tkl+q1GiCZg3zZwOSwNIu+RaqzqkUeJjstTJZbVISbJhLXIi
q6XHGsZikR6rmqWnvb40meaHfgjpnQwsY0APkL+MI7nXuf2BjvpbSBt48yD+lPRJLExzJmesWcm8
25Wl/wFrGTO74KQfaWmDDKDTdOky+5CyJ/JiaPFRO1zjMj/ZXXxH3HMaaf8zFElh1pJwXq+aFOZz
Hm7a1N5xpI9Y6pObYSeIMyKc09M58Hp7afjVo4mqE/qGJ+H5OvVBTO7sGC0Bo640lA/GGLDLI/QT
3qbedJ9aJgA0Dm/5bMhkejUHczRV/0zfthbs9bU43Y+Yrtao+w4SOeU8Tq7dulnywCOVDd6TfFpX
FegEkwhKzXiqC/s+aPpLa3of9aSDaBXaqcD84xqECcfuwUra3WANh55TpKyGlykQv7Xun1K/3pR6
/BMiLpuSHtuvvRkNwP1Fenbcn4lkirhzVi6EGitq73kcfRWGh1tzeqRwC4glPVYQ7lWP1N4Uz/z2
4a53qm3fzG4v+YRbg0MhW5doEOOi/rFqZ9Vl+MSRepMwjCmNkRKDnzwad62hnxpdED//JDvyG3J1
IfEDzXzWvaiuOulN/0XS2KqJg21neEeLV6rry32Jxs0CigTk9GZSGC6Eh6URHnraqS2UrxtqtBOC
sW9uEYS13g6FxEHqnr/UATwvyPENdrkcECWiKSPCjfPyVglaYAyPgY5ZmBbLsgaU/9O/SIfCA12j
HJMvW1pvVmHulevshFkSnRFtXHdETWetDeB4ro9skUSqEdOCcsWtg4Be6vLRlvkHOBvUL9pSq82N
ziamw0hmFOV+gm428LNwgbOV83Y8foyBkmsNWE8QHlEH0b0urXLTG8bF0+qD0cGPifqVQBgnqPSn
oHwrvGFvhiwMOucPOgdnHIhimycpYqY8y8BHvPSStxUoPjIxCFQMhhsP/LAy2Qh1ZnSLTPoTfDuZ
5q/1Oj0hQzs6XnFhYHlDpU5x3twkDqcsV9fCxTyWds07CmCUuG374gdYBSJWSL30zkWfXUK7CVeu
OR5sDTVhacb3SRveWxhRpt/cas+8uI15YeP7iJ3sqpXmb4yHydTFWRP5S5AjtfIDG60RCmQ7pc8j
7fbK7oxJaDBQuaKT1+3W3Baa9sck5FvBcdOChqCbBB8HwblsiHPzLKT2CCb8xbPPw4IIsWo7bDNt
xrXEEv6pbMVbXDuvsnEOMXEAYFEPzdT8KzskeWmDq6PBMFaDE+Cvf4pMj66UxZ6Il2X58ErtYMjv
HMX3/+TcpO5p9rC1kIjbuniVo9p4uvWDrXWVz6MnvTylcQnHpUe67bBqng/yeT7aHYsoPHuhtU+h
+gKLBWpJnmLXv6NTQFL5E6LWSKZplRDrZpPMQU7KWqQU3bXJOTUnKyVLVrrEvclLm3sHpz1ldnc3
DfmZpdmn6nDpENewzVKHNyw616nYMad69Vp5HUd6FHNwGamm5ReF8HOfGnOSTjuLJPHwdAN3ay2z
5wpbGXna6qsQuCPzbmP74QncKSISiNswlYcIhIXLJlC0zt5G4yJnfLKlH/hxIEMM5btD4COrLrDx
BsgP6HcBYKSIW6xygaLHNasf0bSngbAD7FCgA4zpvR7IFS97nnT4iLLFi8dccvbjVaK1vnTLv5P5
tZwUv4urYSMaihAtfnMKhpI2sbSazTRHM3aQC0xsMwvfLS70itsuxFhjJgAX2AoTio3q3mz56wz1
nbSne2phCoiKDcFl/wrD/Zz5To1XnvPBgm0799s1pMgUg97GsYNZLKOdSSr4EQM/+4DwtzbVX8mm
Bmmq/uPpYIHA/D6F6XBwRv8lbjNmJQ5T9tgqoHPAiGtqZhb5vhAOpTCOZBvviya4+yeSeZbG1H8P
CCYrUGFKs59tNRIm1OINS/imZAU1lnlVn08/WTNh6ddxA/Mov7ctblVZeQdvhKKQundTMgqrS+/D
7nCoiq73Z/t7SSQp0HtQRwt2zw8NhF2E9mrOpo+bf0k3gqnvlnVmpxtD5jGUIhC8PfJA8Ad4z0C0
CnLkahdvN3RgEL4J88qWuBHenAZJiNm/RNqImbdwPmvH+on06Luy6kuHq5erDhBSUHKS18nUrlXT
shDwKTNVd8ptQ5KKPeEPM1JQlzUGM74sGNzHiHPcCe1TWTWr0Oa6HYbtZGsX9hSHuLXeBawmI7UO
Aj7dorZR7obd7Krqv2HK3aPQxnOnBRachfpuWupXznY7lXW8e5lzqwugWrYbH3FYJes0bs9m1eBm
bovPOmZH78ci2nVGStzChIxsnmIYkfqKc9Gi32JkBKvyOXB7d8G9QMhFWr+mKD5cDcGqG9k7i6Ag
W2f/wdyUgqqECJHFNrBvN7+OIXduaejxtawh++J0bPoajWzwncTjhTucxw1/KcAIzugUUJ1DImly
qIZpbwvYHZMK4Wub274tzprmvvdBeihicuQ6doYp/q6MOgb5sSCu3cBIHJ9SAm7GpntxtPyc6ogi
NO2nSKbfGDy0GGGYWTX2wTSSJ6agtM9cxx4EtCqqMcJPb7gfdnzbG7Jjvi0fGRuDtO4WNCS+qmng
z2VWy7MQtmoJdwDZM0Sl2ekNYYJQlFTol8HjxE3coxbiA7eHXznnF0Zp+BxPGhQZx8RtnId4zMkD
WDiQjaWu/UaiZ6QO2SGyne8QyQwU+RVh6FTPE7llQ3NvvAxhubwEOVtiQkfRbjprrK3UakAonMC8
4dJ8iex6bXRjhlwJMeJICcmyBJHwP9HLu6kJ9vJRcS/iZFgStgpypIkvXajuElgi+evBYq6RRkXd
qsaGJqvlNOlLjCbOJP6Enp11UT0pPzz6M0yVIxsXKnsGBlYwWebd2rlK+wu7gOXU5ZT1+hOClmZh
Cwm9I5ZHL7C/66b7w0NGsvD0FAVyr4liiaP4zHxphxT3r3b0PQun76QZPr2EZyCsGNWHOo4qOBMl
u7+i/5p8HLCBVW8HsmYWbewgtOVx5dkbam2DE4aZrfvld8mvzM6TdM40rdTy6Rfb13UnnQ8DnSCJ
k4uks4BQQRrFFhA1m8AnniSU2fiSsYzLdnC+dXvDCIFVgJMyUFpYEKndjZn4v7HnQF/pIwGkiXYY
355WVgAn+lDWf33Rn0lXq9ae5XIKOFGajCuntP16W5mu/8hN8kLXtTm15zHsHRvnEahHwg/SySRc
vkTEjYktXfdpwXLU8vESWT2PWdUyiVP2i+341J/F81iPJ/RWb9o4bSOpTnqtbf3BextH95oqwB1D
962L5EVhjkEC2l8Lu/mwsPDZgsQNMbwmnX4hHRDmoXLRNnYvBA1+dzJ+bgJCKKyQtWQhEEQhd+Q4
pxX38oMe9cgYrBoNCWmfbNGhCxXaMkqKH5Flp65XJy1A1mBWA1S14BGb/gqp/zUT7TYwtH/cJsxo
XqDL1qxqMn52thBs5y6Obe9Kh3wijYNJEZ3YEOgX2NZXXoSrXJi7yaSwKKZvs0Q4EtE+Ftwrahy5
puXFGxkc5niaRmtfMpJnj3VFenPKh2LbJCcm0OtiEhwgkjUXtguCCyyPSBimw1ql7UK7R4CMUGTy
q3953KwHNf0TzpzWPn2VZvBKCsCmFO5LLvUXacmzkah1BL3E6PUnDd92x6BYYERFRrIX9IWoEQLi
0sFM834iLCk2kQh+NKgwZahhH0KA3WZs44KVCkcSGOk2Itw+huPpUDODL8sK14bXQm3znlxJ3v1I
2dxb77XtJIiwiFImJlyg+u1/9dG5TWGbrgKfKZtMU7Go7OyZxf1nm4WfUW+AA5DPVc/bQtG2nbtv
rdMuI+h2BLV7PWZ8G0cIqdzXvuRkiss3FXMdGNCDWdYjJOP/7KMSAj7GgB6fVKurq6m5H0on11Yv
+3AZQdVjPAkoxNXta68TZqGn2baPim3pTp9J4AGLTkmvUoAbCaDtVLnPci5vV1V3jWhD9h5AGRjM
bGvRneoq+9SlcVPhcEdFAsNxWmemWonc+6QQe50gfKgyuZO0eu+cfp802Scc/LuekXBO1MMtE3ya
QvmrBMLTFARXsm/wx5envkq+kqhHtO3UJwYfu8T2VpSGTz5kNfnW8Koy5Ic+j8PJJfkojI0nJ4xf
G7LlitA4msl7VEhqRARIEgmeH10aZP3j5O9nWoYCyi8H7xWpNO8rlPq2hbo5Qq9mEqZ5KHTwOBUU
kBIekRutMDQcwW8CvFNiGTbCPU6NZ+3NCJg9TSTY+dQASJw9hqZ7pIY4JVjNDOBhYaudqoqDmgZ8
3+bFk28ZT2XCSlRwMgnNOVtoTeDRrjwtPFh2tvVrfQfO7ATjZqnDjxJW9m80MfDXdMxsSuUqVx/O
oJGyUWxiLKSYTk8osZttHHXPOWr1BY7Xhwjbaw0wpSzqPRSzTYb8s20o83pEaAJ3LrTJFLlH6k5v
fgE7CllCVSL0QxSRj0+lUvvUtw4+OwCIVkhjkiXY4Ydhamz21I486w0fGleMH999afIWmIchkCuM
J0+mx39EItkshhtaDYOry2SdT56kiaLTz7LR3noXT7gOhDYiDsqxnR8h+oOezjmEhLeB/G83oK5O
rgSg3A5LjLOb1IuPpkEDi387E0xg4ugWh8xTBwkZaKSRHba2aa5lN7z4FWEV5EIpYoX4F7julHfD
3PBRMUGICvOpwdARz7j/yT9VLLltvV5J3n+vytd9YLzobfpbVfmh06xjNcWX2n1MMI7zSkuWjqAN
ANj+PMTuPSrLd5LhPkeXUqbuusMQcas3dXajdgfqxdRz1Qfah0rypT9ML5ZrVuvBmfKFbZX/nLT9
10TWlXIMdUepjglhZ4nuvGeV92TxLs5yvftkhH8lPt0qcHZ2S8byxDgKlIc4slJad6GB97kmRBdK
QKgh8oxAzbeVeiaS7Jx5SLDzKPzIrOaYIcyzWwhKutd+VeKigdICdfQjcHj7xbDpxnJvedV3prFL
MDXqYrN66grrAKtIQRrhEopJOXfpzRmGoeUn25hk0rWry/kQ2vt9xUdOUabh8HOz4BQ5sIdT0McO
aSUQjpHFo3dE81UUPV6MhfSQ2Jrj3UIYKvUrwTm7Jireksp7xfwEhq4cPgrl4fwjSSVzd3b267J1
pSHaqiy9txPxHaRHZ2bBvDgRWA8ANs+hcZO/BOT2NgT5OXPTrSWgAaluZXbedgZTG6QNWinN5Fgc
0m662GNxzYkK9z2xHQ1oLCTHrlpfPXI7f8Ynv8TWuE6wbAK/yOE41PvZB5P1BrK6EKOTlT/pXf9Z
2LQXyABJEC+vlH2XLmIb4VkU+65xjoPsyyyam4iavZxIgrPKJ68wL3QbIKSq4Qn2zim3EpgH4Y7t
NlGJNWhArTiUrbW29ImPtd1ZEr24YZ1MNkakwdUnLxo+O6tmElRrXGltSVBHhe6BdIdkHkg9FzVc
XGNatWgP60J9j7BWBIk/VLkAuyMEdsbGiZnYsIOG4ek8YfFEN+tfpF7dE37A5diHV2ror3HwVr1D
3zTF66lLDwn1DKiDVWmlLyz8AAbhr7dL/diA/poUFOcuPhMecR9C78THuXQlECArYn6Q4twEqUlE
YVbbe29EEysNu11aRkXwjh0Sg010ksrm9z9yWYspP2cBQvZ7sI+72vT2dmxzC0+KFQ+p3Vju68HI
g73mGB3Ft8gUUDjExjmvqglFr6+jtY1UmcAGLN1ymUc642hGuWjtwREQ11nJXDbMh9s63GchndUe
LU4lyPdR6iNWJuP/LpCu3I+l45fE9ZbGHruFLv//z6KIko/RkAHnkZPxjTkm9YbXDD7NpLIbyMyQ
TJauF2jALSOtfO8iDxlF5hW9u63qqpdri6TVQ9pWQm0slItqg1C++h4ogkyCNo3EMvcmQ7gFNnh3
mSL0QMj35Shv5wf+mwFs1XDyo87pEETNXzvZr61ZvOOBPeM/uNhzfkbZbfvCwBIX3StT7FpwK0t7
SN6rCjhcaWlriGhHlYS7eq77K83GB1qtXc/+K8D1jlV96hnqzMp309DebKlubuVcrT4l1MInTKY9
WUF+wZt5zqfkLkr32gcmOfJEM6HAi7Au1FmwHlilNXy5krDlwFafAnFDoeGSqkN6LGKIR2fiDANC
LRAS6zb5vRzBccS4xiLHp3RuqV5wKoPHxGu16CdUkrrf30brNlXNmmypfTlQaOn0MJrKHtPg3pSN
/YYxTYdLW9v3mrWNkA5lRGeEHjMSpnpnOwtvhB7Rr4z7EKJ3MNbPg5UBGm2+m5KBtl+cu0TdMxMN
TD8RuuELi51ivtEUGA3W3lP6jM3uiKntWCXuLaQjwOGEDoF7mAFPhruCk0p/nXO4epUuoypZmbRz
ZZ8+G1zzUUR5PInVmBg35N1kIpAbZJsn3op9hQxRDcC8CvfA+nrb1R/4dFcFrbZq/XNGSFLCBB4o
0Arvi2PEXPuU5eyvjpjt9xPxKrn2UnsRyw3/n9l6qyADAQQnWqXur6jlP40Q4zgnbbjtz2SfrxsE
aU2QPjLSWExdvqvY5q/swBEw5bYNgjc7dtD1CJpH8AQkEkKVN/AUMHXLt5JfavHGwvO66cwiHYwx
HuGhTTHbcJyTqayn0jXXfiN3/MHLgXT7qsbZJZKlyccUMabJ9ehRS7xIYf3ktVBt9Gcv0n/zFhkq
sx+uD4W3gumultoIevQVRn8aJQy2SK8yj1Y3/IC9v5W2+2QCb2FIGC1LF+logBmITDa4ORrDKejw
yKieOhY5YVFvS4dfcSeS2ZW27cmhTVE2p6lh0X7Yq3QAKRJ2RwtCNlolZo9Nry0JurwxbMAX1N9d
HKsuPOxi1iSaOyiRu1hciEXYFFj3Jxex4HQHOrsuUPcZDM69nAGUiF7b4s9kJGQQDsBG5skkamm+
1jkkD26KkqMIIQEVbP/KaSLN8+57AMUQbvZdj3jLZluoHc0MX66NTsVM9oNstiwJr53poAIc9oMT
romk2ulW86w88Qzg+inMOqgOLadgsQ0SEmrmF79mxI1JbteN6YAtlkQbEtctyHeF5TARMQ5Z0p2y
Ojy5Gabp1IWO7/zAAToztgiXQ47qA0SDbuEWKIdVg9nbzbHgVYjRLR/X/XQvNHef8q3liiWMsE51
XLyyxt4iYX7TUCUIcL4Bi2Rl0b4Ho3Ewgvgs+QjtuLmOVbOdGBss2bOrVaTxpGlIqg2D1WRwCEwk
fh4jjJT7uIhmonVOUl397ihzZ03dw9AbVFPw9jRYJigMSaSwbCCfxi6vnYdK2B9S9sd9eSU3AK8V
yQ5FQMDdTP1pXgX0z8bvPp0IPJwoxJ+jBGACJOzEqy8a+HpLyOObmA04KR/+7JAJPu1evzIWWhS6
yBiX4D7CXZh4yz6WX3mrMQD2Cmt40ApTOqsOYxskryVS4IPE6YjNYNOTGYbZ0jS4uyLEKhFVWxaZ
Hw6FRpXA1q99GDv1JEBuo3nZCa/bBywBeHqCM0lBPwYGy4WOnmcZwtYjP7CoJWHivhWujLGNp/tg
aIW78BIBri7zJZACM/LhlBi1/og5Pqe9KFiJGWM3jedJ0xnIUnPYDmKz8dxp8tZwg7O0GqEEBcRB
MbOSCm2c/PAi6Pb1sM0VpZ4e5Y/AR+Bu+EhjetbLCtGssreiDdbVYP+afvijmVcLQoHbWIRnYSIS
FCmqXrCHORo9EpUaU98ksm0hAeXFjXsKmUMPg7ebrWUaWEnd5IvvR3FAmfNSg1TVlP0BP46RRIx2
TYNHYpFSx+8ISxD1aVGW2FyylcnJAVF4l/i4LAkLdguDANvsgSXsGRg/BTLgr7DY+ozyWXJ1r2WT
nAk/XY2kailYdk2fHxVGZzLSVn5J71qoawzlBZ829wHyFR2Uu6FryPXcveLi84aPPNcfCvW59dsl
2fxNErYVaZCekmXteNuyI4q7FpsYQ34YgDkTbrPWQ/9uhsk4Z5Dfh55Lo0YuNEnzxxHWJUBorAZj
X9X2iw6Gkn2HS8foserV+5WqxrutJyB9bHCOzldNYRLgGvW1cJ9iFHWafl9qLlAbrbsIlhckt3yF
Mv+jAHskhuCi8xaeE+1VN+2ZoLB5wzSDSj8h78jUMuwKdAlsTuBiVGwvBmenaw0WgDR5kvaNwft2
FPa3VwWghefgWrWJSLZSFTN4zasv4MEIlsr9rZaAhGjCI3LGfWISLQNibQWbctPjZ5H8OfbQfvkg
9eCTuAt9CF4QySzDPLvGmvMLVWE9EKjAkGiLAI6iFbEfN2oSpYeuhBZSWKuBoDzp5WiTdeb/YtgV
Lk2lGz6KVCf5WK6RRhNbQca0gEZKLmAYj8iM4J6iwuEyd+Jj4MImm+q3XCeplTdoCMuzxw6vmM/N
lElM674mLhsun9CjKKKBsPYNbEc38JnXe9qXNmuRSbtnIoe52nUEaJ1qS03A4k7gOQ/MLXySjZsD
c8bIIVvEB3WZb5Uvlgz9fwZZvGeOTeZL462LlgATUUxbE56FkRi7EkR3In3EcM6mI2R+TDxraUXR
81QhRPU4M6v/ODqz5jiRdYv+IiIyIZleC6o02bItWYP1QliWxAwJyZi/vhf9cuPcE326JBVkfsPe
a89JPuRDOnvZb5YuPyGmnGI5sC5S91wr6TL4LztmyZKlfsM0rTsPiOCedkAiZy/YK5Bviw7AzMqD
wDIkKxmfcz/9HObaHI9QiKyVWflIMqAp4VQOkGjMFuBkjWTSz+FviuQWH5XzmAU9I2NwQ/6RbMaQ
rMdjk1fFvYj0bZjJqxqPLpXiPY7kHy1t2wjNspuBvOT6CkXYwxAfJjWMtkRDjIWXrDM7M4kQQJTV
73xeMe7L6K7oOT5A+aASzImJoGCeeCT9Tv3Ye4CLsSSxEa6oERNJrbDj8h7+DtrfyvtfVT+3kCQG
Ob66a3+D045iHW2Zv9gqDWWQhGJIM49SX7jvGAeIPZzvbNhgTiSqjXIj6xtwRvKddcc1TOdbXTo/
52IAjkdYb5sjJq1d6m+AaYB4rG7vJ59kbPbfms0ieAM8E9PkoQhtUTmjH2IiDGe0SZB9NKcR5HLB
YxuRKY66nmQo96LW/sciyXdEYInEGYJQQB/IyhyVDx8bfwTx+MfJa0YVxbObIe9tj4WkBgXna0aa
B4y9QOToHehQuOSM5vlB/nhEr3HhLVMG6jpoiBnwCBQQk2+oh5H7uo4MaOxHjHFa+surmaX1UWd0
7msVrdNdw6D/KcxmlvtTRHZUgsmfG2zNIZG4qCXcAU00dI213Qj1HH/oeLzmwfgx2vhxdKK0NsyQ
e0EVX0hAKhHRPjLcP9Zot5z8mvI/7K+44ilpemIVDggFiQpTZ4jpnZBfETK5oRfz9vE2DLzXlfFI
KeV1PjG+5RS8jw4yYFHZm9Vi42OejuONdxRc4kGbOzK8pvgZEAvPxnRLMXgJhHhFdwkFhzrNVJ9l
V5FbK1/jDIV3yfDVIZmJJRXKW0PTn5vwqQ9Y8fpdeNli8Y/M3bucGLs66s8G73DboPclvYRsU/qU
M2urjZjn5lc0bnv5fVrcYUoypg84HiOh3wtbfMWEjsSoXNJ4h5t4caed9LjFh7XrtXXsUnFChFo8
orzPMxCBlyDWr0UU+njrWgdDT4BhCrxtSrw6efFRbP+Wot8JN9VgnellAHiTmbEQCb3jwghnWpEt
Lv+wYqXcD0CMP6NmYYJncvRHq0deLvMzcE/xtRpydr5zdON28H8IOslnnwyJKhVb87sdhx8Re3RC
rZ9q4naBBxWPvpXvTqjOHa5GjbRjKhFeTiGiGiW5IPGQzm5zQ3+PrlvLy9p2/5TDJTeI625jakTo
zpIZOkHvtHkIPAE8VRVpbmhwUluK8z6U4OuW72WlD4rhN1kXX5u3k7JclOk6b8do9H+PkcY76gr/
rRgBiuASJ1SCHmfL7uJKslC2kuBO1afQFW+QPrDwKJw03IojQYS88N58m5rfXVG9WBNemREz39rk
D3WZKyo9eHtteLbhxGIPvYOTs9NU5cO8ECnXe+OlpUOURC9lpKvgFP+JVdLX2Kpr6BCBXW9nvZMi
0gz4aRo0dXZnjlcz5tpQ/6Fr9FOvnd985rS8RTcNSZi/NZ7VSEcvyBoeHDH87H08UpTh7jedM191
q68FnhV9TX7YcU/LTuBIP95IaEG/xpaqqnNqYKwseJwBBRkn6uTcB9DTrEtRp7R7O87ZczAEVVJq
PBeifdgCQu6pL5Bgn2MdM35Y0rBYEQiJd8eMn8ZWz7WI4QARy+6BnLMD+tXAoa0nQx1t5jLdVDU5
Uu7+d5VMwtd4uvFc1ui97W1SzHWJ2M29Z8Y1YDkYn2ryUG9b5aZ+K/84mOrDClHJSC7SQNkfg5Jq
mLuGJK8EgM+dlejfuARTiqygWsRL2c/nqiJRtSZwABCkZw5r+bQhpQCMRv0Apdyt2Rasn03o+0kV
z3+WQ6DQhdFvSJMBI8v9o16gyrNISWVFPl1d3gQ7RVn2tYTOrz0CMIvB/lFu3o9yVNe2tTdt7z5E
CIU5Ai/k2v1cOaHnnfrfLuI5gJrOT44pWNtfZpLX9RZdHK98yGg4OhtfFqdYT13hYsIhHJbQaXfV
T35Y3bkszSOWx2Pm/NRH3AiLGRjiv3ZDflwEAJVrZsEsciqY4XU5eWI59W+LrITMDqfxXquKCEj6
GkwaIBDGkEu/fMhRX2Zy29NpfvJGdMKR+phRV5KJfVry4KOL5vt4OWIUbfejdelNjoPBaicxJI3F
Ut3HgKPQHpyWzeWmx9t+XlqH0nJ+lVJ825GBEV6SI4Tc9T062DvbsN+Z1HiV400bQpSBSKDpJ+88
f04sAfcoqSDjq7MS6x8GsvBD4JvVs0riGkaK4+zsGqJnj28/EpZtJ7HwfVZ8CzKCheaniarRVuH9
5un3Xux/xxLp3WiAUpEIQYjdHsiHNd9/d5DfTNPxpTDHY3K5j/aNKfZdAEs4YoKcNYxGO67x1cS/
OwhqHeDHGMlRRHCjjxdPw1foZ2DDwXtZTA92mn9yNibZrH7FIAIxfyegivElIPV9VOR1s8YgPWFM
Q8A3gLpOS4M071h4/+q2YyL2x2djZYgFHHeidqW6y9qHAaWARunsMHnEf3ld9n8CdvKNINu3eJxd
Xi/SpLOuBAcywpVA0gP6gXZCgSYL/sqN07VGdcfCjw6UeJ3v7gS3Sz6K+p9EuLVD9m/KnQemqb+V
nuGbfFx9Omm1XBqW0k1VI6kmWdJxThSLzFeY51f5dzvlSVt9WLPfaw5nJ0aA5IvzhHSQjJ1L3clf
7Yh1RnOW9Ga8inxaFMZHwOxAqTFL0NCriw0R5U2XuajXRiZHY+LS78DLR8PfXAcEi9Jhn5Y6BJZz
uIQiGvi7cgi+1cuxFiSaRN5ycKSt+bARsgam5n3xaX0XqRhIPxQz7YzHm7BgqmIXSiQ4II639+Pm
H4ZLq2D7luXFshGQsND20L3IQF7mODxnVGiTw1cXO4kc65sIooYPnOVYhUx1nKrqfcXCwg7Q6pg/
Houynd0p4Dj2o4lbtEk0LbjDY0QpW7qGDq7ZxxKVJSvCww6QzAZyC7PYzDh3CkrxyqR7FOTj5t4P
L+DS7gsMrcWNg+tnrj8L9QGxKQEbtRFhWofZpWd9vKgv4q9uagLB+o0OAyFAkD8HBhRU0CXQYtMY
TkDDWrxz4FYFnyP4BR0bWvBup8NPFiULVv+jZWeK8VDdR10NCzdr6wlIjy2hM0+tfTddVD6FHMsf
RbeBMmqK5WKrmLhsJ2wC5sLOQYDbWy7NyKcjiyypx1gPyTVwezXfbg0mRn9fQ8xkTk217CC3Xp0e
K1q3xd8yf4SpWMXwMbe9WJ5IvKmeWhtRfvXsg8JZLe9Wa/Yoq4gcPwV8l+F7jVzEsQS+3EL3E89G
Ouqu2x28BrVlqxw3HAKomUjT2w5wF5SQl7j16AVwmNZPyt+9K7Xjozp1Uzg8zkXHldDhOfoZlYfS
fFYd0TthhEUFYm508BoaV69Y8cSespXZIU5zGS0oxcQJd8tnOCDlWsb4Y7B1nmYTc8Ym74enXl3n
I/+P3kJPJywKnxuysBPVcrV3LoFbpmpY9+Wob/0WFXnMmPXkYae85VrPTqTWwS5zLGJgn/1IVOMS
d4ICc+jofwRIExOLYO3sC7mlQYv5Ms7HIPG9DoWFoOY0KsJdIkSdOiEh61WIn1hM2F3wJyaIbJi0
dkgQ5IwJDbTi8WbwWSTsVqlmgHr8SwACDWAJnf5jyVAoDgX7P5bH7EQ9O11j4YAWEmCbRhEMa3zd
a0yiVGt5F9KkZyK459RbiVsc/i09HxAO8iApD29gsSY2KV3MLmwp2fURfMl/AHmVg2gJNrxPRY0J
ykfTtArwUt1CVzO7Bq9HFSEWZZaUzB6fMg8BctqJfx0zMcSqOOExL3D8sW+JqhnKgQ/LCIv0swqn
MfFF82osRR//E3LXsjm8YaP7rDsRpwAt9KkiJ+a0VeQi6D74rLeOAC4SIi+4IN7wtwzJNnv/RC2/
oR3XDCDGOZUE9ybxAu3B7wmEHHSNTlUo58jNYMA9Z291iMJjjxhZkRuKwKrVZAhPKP4isuPSId/E
7xhdX4KrMLyaJsOUNeD/QGrYTvRoJaoTPFvFgaSjpR+ZNWyaEypS/0ZN8cAyAp+3Vgial2O26eLj
9SQr8qlVJMqrkAu04sDCslkw4ABcYVe+lln3Ybp4I16shcY/i2osRyh5z60MfsADZqUtxvKC+h6E
8P8zBwDfiCq8N7dpRiBZjDbqnnW544FrGmKi30MaDJBb/cucL/z+5NCdjGC/HbuwkoNePU0x+lY0
8iifmv4zxLyE1Y7j3R8QE6DIjdFnYB4Kqa1TnVuuKcNDDBpjgALoIcTQ0E73HOPG0HLu+ctqkXL3
76JTdIj4ntHUMe/hbQbimXusIveSvy2vCVrujl4X9my+RLQD85ZuVBRIaSYiyFz86PDgiNTK52Sd
ij9Tj3hN+tT/ugUMmu14xfaBi96lthZgS4A3qkdMcNSydqtTdOxMSfKVkMYaQZlSrYOHYX7OvLZg
lCw+y4j8lwFrKuOggkyRCplSkfW4AAYiuWGbeanfcKA0zH5Tr5p9Hg74s3qINuwe0ZGKtd2Xe8AC
p6VHLByXbCzq6nQZVU6vFKFph8OEmWZoz2EZzkmNtA2nonIwz+jfde6Sc7g1eASbgthMeuJ00Sg2
uJtYSAaAOtvI6xM8L/IQ/kPnaKIr7bON2ifqtNxg2qpzAdmSIQDKH7JKba/O0l34kl20l4C/WX6F
INb3XlKMSqxV3djMZMbsX/M4v/Vm+FdiiEc85GHr9UhpqVzxd4kHuNM5AMRFMPxWqrornO03xMQZ
5RIgYrHnJGyP4z93I+Yx6zuZGAJsTtXQVFCyEXs2rSJVTOV4WGRYpTULoTPx4/oiF54wAqr4BheS
2xAEzyc4EMhleqyYmqQxhpwsldEhsnWDTnCr0Tbqbl6xMgGzMvHE8YeLGU4jO6HO+cdMbL/j9WGb
A3+Nh5QktXyjq5tboFr0vu2JpNjiPFTrs7KLe70X/KiYJHYvSoaMxtf44Cx1T+BasRvCuo4pSKiY
UAqb/ZoVJlK9AnxsD6roUBzh7YoV027LNzwP3WGnitPO5BZIdcHzLkPGQMRJn2aZr2zf2LbrnOHT
ovj6prBl/s5hie/G8kTwyRkk1FPZsQFuqp6J78xvAQg1Z64P/8DWHNERZgvuTfYqC8wptlUYgPOa
6j8TGUPm/gh/d2bMobtez4LoKAbpeFoKPKz0u8cgMWaTGEzt2eOJvS4tPpQOzFe6hP2D8IvgVxNC
nSql2ZimV983zXZqGPgih7iVSAnYY/uGrX8nwuo6tNkbFMwpBYb9x+0YvOgNd4VvDB+C4ypd/ODN
V1V8ioLub1fA3wwKHoAozsCntEt3wQ+9sm1gmlXuXnzOmvVP49ZMwAUKsnqO30TsB3dbhHevMw0F
5wgwNwcHMNZZlhqNM08OLJ5DMPZkIXu/yiD/QIfuwzJjv9YKzR9u2JerbqAGpNEml85R1xUhX1gq
OD0d3vPVYmErPQ6AqGfx2C7h30hjfnBg8ByFCghCRdPhNrxFlUPGat3Mb5gQKbtF8DltCCVtBh4z
LxiCW+GeJ9z4a7GnqoYKLEtsZXHknQkNYfBYzq+6YJeqYpQwAsED/zZOjUiQUjgFAyHWw6iI4lbf
VAMABQ04WEFZI2bDzc7cjROq9SnDdZllmGG3CRxg850dC3ylwRXM9Hfy+tSXVhQqHtEaVDCoL0w2
spir7IgIn93M7DGiWypEbWISFQl0ztNEksQhFOZ4Yb6D4sT75CNmjkJVpd24kePjU3k78eCxhaaz
yRzcOKtdkRwO7j3f2MzSkDhDgtmms8NQJ4w9XiKv/8AqeEwnaJC1ywuPxfthlc57doQVbQ2HUSn7
GjoeARVxLN+0IjbD7h8IcJABVxhO9FITkQYkDjl/8OL5SE6tqoI0QiiKBPD4SgznfeiEX84YD6jv
nO3saraXcqejcgugWKNFmW/Mn0UiBRNo9G7thufTVrt/iw+GbU+RWVBpJYp2h7e/W2auDEMwcCXa
x0kZ7wifWW48hTaRX52byi+ZwkpnPosMUAEBf91pEfaR5QNZ3AtTnhoJEpjtjVRItpWY/qnODfCE
aoQBLOWON6huFBk5vMEy4ogleIHzec5/l8v+akuoXWMgG8ImaMKQSds0jKw4TdnC7rh3gJEi5Hqm
MMq+T/mEHjNbuutlGN/I9CjPlcD/wOh7RUemaNr8+XjhYCEOlf9Kr74yNTVfRNQG101HnllQ0Ag5
sEJTi4IFywlzGFdMiOxr8a9cCFbPxqZlS5/9s6KmSDYg4cNoIymsKKizuG5WyV26+C5fQbO+SvJk
UrXwX+mBItUhouf7atnttGCbsGYKUjq5htJ15RTgXbZJ5MdPxLuzxs9H5OjMrhPmX3yDFs2jdMt3
PNPdlavIlbAxlbBnJkHVVkZcebTkWY7llrJZnmOPL0gMmMc8VJKDdv9xun1OgdshmObZx82oznnM
vKbb+C6M3j/xfYtLKWq4oiG/fma2Vy9cmRGYA703gpddVfcyOgEnhrPC3tjwoBVZlLTBBNEhlzp1
ggmP3sh6tfQznUY18FowHG+68zDHmjpjo75YNjn1M/JyVFYsh07aYmwo12xCcSkP5gKRK6PbfazC
IxZz5RKpwMSclECfWpfdFbKEISEqZU3X6CiyCvPhOcS3u9Ayiw54Vu3P/5jNHMG0cAnxIfySG5ny
PauZpA7CgrwtRqAwGdyk0IqJrY0+iS6gbvWX8FsA9a5z1o9Zu4DCIvnCd83U3slp9bPKY3lUoyaK
J5V0WU5OgO2cBOCRzwO51OkUcc46Tume15mB1Li0LCdQiE1+OxAvO0O3HFDjWkHYs1EFCG9oUjc5
DCl6Y/Luazo5etf4x14e3w1C/lMxGp3kB5RggdDh1gh7ZakQBbgNQLt9x0qjPYiPRYihFpLoFMev
kEwJPd14PXny097VASpJ3qE4EozNHCY97ehvp7qJ4Ue2G6byaO8uAmE8nnP5x5Oa+3c3n2YO2Nmu
vBfBXHtpnFsiB3EqJQP6rgtyiJuu1d87W57jAA9TFOhHfjZ+Bh/8KPogeKMueXjWN3TU5OHI0Y+B
JoYBhXdwDza2IPuiqugICebyWoLvqxoUHWiJgueYkRXnq0w7D7dkNS9/24V8v6lkF+J2f0HKsJRS
SAcLFX7BiqN28oY93bP1s3RQUJidG7kJoz9oAuo0k2ZNxAp9v5Ixlu1RwMaaBsV7TqClyWdLXErO
36B5jEvDrPxwGpUzteXYupRqh04u1w0n2DT9CAMGASIauoSZgZcwOoqYuuyHn4JTiCnDuepYnoT+
+LYuzGnKhXThSYKzmQRfaZP7/2Z/e2XfRHLE3OxX4cpHtgQUsA9DLycW8zWSAEetJFmRZdglcu17
54BoWXRXA0e/W1EJGgtAHfghkDau41ZT4C9H173ZliSSql9PeZl/erMeMbUBAPOO69uHtnSapoxz
uIrfB5ctx+Q3/p0bgK/blpgUHuT4gGJGtGjjAKxppaRGfNd23W/ODPcw2EMXmZH0jIjCLsrjJd0C
U5z3EX8++26Z1sP2EiNkR6UK3i8aMa3o8DXwBUPuBujlpJEOTFZ9Lks0n0OwHEvp0Kf1HTFLAYUv
OLX24oX+gHKD4d+GsMZp9f0iwdVrTclaDYQFQvPmWNbthxYHTG3mVdmPQmFec//KOJZ1du/9bQym
JGa5JUOymKO2X77KnPNfhTBiiklllO0ordYV8aPRwEX6mrGc13VYh7C/oOYkY7UHjALsiIh6X1/7
JISenG0/kgtLvkK/vAjktwRP4JPziKpYeoXIBjxlf+jf9aEJGiMBDnh8mzcDfJcAJNZG9po4LMCq
+DVOvbYHmw/oFoh/8tgLaKwtHEWyheU7iYfU1QevIfKYjxtCgJIABenBBBYnJf3nDMLXGWUjoAuV
sC36rlEYnupo5YYIGeVBKnrJuo1lra7Hi5NPP0Vf9Nczrir0LT75yS1suU3NxXl1MKIsBwKYFBp5
3eBAhhGI7qJsJNdGj0AV1AHNMX9FWNw6YCoK46MIMfybAsaBl+VEVKOMPgkaJQo4HTIaaaFi8x94
N2c2gGjEGS1Y9CcgYNalQMe6189sbafEpTdldANdbFT2I7IctvBXNkh9/EgG1boSe3zXldSnhHwz
yAyoSQp/INSgDfDWHtR7RegFKcFh6u05kXeb99lFnI42AM4yt8wv9mz+47ZUV2t/YMAiGkgQUiTb
dHUGjLdA/Ihfn2EOZrfNHd0rp8XQo2salybuH3KygTHAxeu52kgNlXL6rEf+URmS55kZG0BbWrw0
m+OSUDw6qVmYH63DXyMefyIs61OdAUzoOlCPno9XLvM66juFOWyeKQ/6iflvq72/7gjKw8EiDHmx
J3SQ94VznFC4IVJUDA4r2QHYWmLyHOMKcp1kR9t6BbydOUsGa5po45GBBKPAMY84JDfvfc2rOWkt
k3PBLueMhwo7qIt+ZzXED638UCfJ3435huJ1sTEiv3qL09bz8JKRJ3bWealJd4DyP2UOsQIeX0Cf
8eP1SKtPCwGHp8gEVPgTSXejLnjqgup5sGBvFQMpbt/DOZntTbrF7FKcVX9VE/qdnUVW5nqfzcjO
0QWKmE55/NJHc5FCo46Swqebwo3ytGk6ybVRT4BIgC9V44gVqf0ObBheSxW/uCE/RxbLv5zDVLmS
GkOu6+sKDmIKS8NQifgrnn/ep42MuVUyZ/E69sPOWtc3uZO511Qz9kK3HJ0mdezXIvt9H/CB54rA
9HbX4nYTvaUTIfZyKfSI8F5/KpfhgRhBzEBFpSjY2nc5+D93J7gVef97ynknN1kAp6yH9lrFeJ9k
h/XcHVva4OpYlRh/SwrDgJ3kxJNXTprehzM69FRxt0jZJi1AbUQhYjnPZn3oQ14iywgjLQK682DP
UHMAiUGfDlInF5hdB9+DcFZ++D4CPIEKPMn8CCOx5uqVYKFxhnUqdRVzSOMO8XkmheAUylXDtDFv
hZ2GxDp7dd5WIVJ3RTRG2OyYwmoiwmS3y9+y3Jl14G9OVUvXltc8yiwMvxxmpbzqPKL1wBBe90A2
NtO8rUPWU7GIPwL4M+oqFpzgoknSXAbqhkPA7SiO+KlxBxaK1eE9ct/8cc0TVfH0Bd7YXlCj80nh
yMQu3P41x74YHVCTVlvOIr3zv1V+kOHwCQ/VMlNJV7iYPGTAAgL5jnFYYzkm+2wRXKB/ZfBnCt+H
d7iR2bLoH3Pr/nQQ3aPMHR8I+vvIq8hetaP7in0cYiYqyHSYxb9Gw5rz2G0TrA4aOchLprTAcpFb
PvgCs1cPRMyV03Z2agaIXK8fDIPhCQv7YNf9Ifab4maZmHyheXhwZ0SDLRs5s2dFosh/THcLerYd
dpbByPfT7SDO8xerTrFaeLKH/XeB0e7UE6wDttEl4iaP0b8X/pkAo/JK97D9fAPPqXYKNnz58kJO
55AsMwS+ddCvw4yoUcbdO9CJZ9Mu662EAk36biEo8+yQOr19cTB43W2Iso8Fuji1x8zNgVqXIo8C
y0LDvPpyOvcB0Ty+tDwgpRcjzipZGzos7WaAQFXdfotCjkhPHReQYnXQVStjlI1THVogk6HmcEE2
uM8aU5Ik0iPswFp7VXVRmIoFTMAwqDeVI1Se9OBxgpIaAt2Q8XL2XpbBoy2mOjUBBYCNnFvgU3AP
l/VnnanoXjJWPq0h3ZiDqvkclURh4j8cr23ke/TOrAFLr8NGwM+aRoVgqrHR9UvFPC4EvQj7tSzS
tWJZueKRAUnkP5RhO6RbwSQzLyhEDBkYHG1BdxstGDAaYuD4QWmY6sXv2DxSBKwVmZRh4+XEAqMm
6ikWEtuDh5V61z/o9uWZifGRBMGfLjdbnoYcmiRSUF6PEUe/3tgNurMo+Vw2f2HO/GnbmZJgXqXv
yhgObZrWkHGpC9+8zU57V78u9fpqK4vNkXLxpEz2vJNTtelSnxmbfGGIZu0xMoCvpuZNmfY5WBCU
ExhFAXMYIrsg85lRofoAfk/hRI8CnBaKcsUaCq9g9DKPC1P3icVCOWLdEqVmJ43TlA0OQzplVH2J
JuRjDM2OXOz5HrN12iofXpeBDjPFhk9Z1691WOJkCLfvRe5rVibrRzMYDPOIqLEMct7m3rKf3D1y
rnOiEq8a/zjEAiDjuV+x8HEt0XGcwUCfJLdjQLXqeU4yt4z8edV5F3htWORjzyTNlQVEvv/hKM5T
D7UOyXuzd6264rPyXXWz4KklfrQerhuXr2PoqeJL6LD8YmiP/CFmccjTgiOx+OGTi4UZHhH6GNaY
CTSMgKh7RcdzNnHzrzNcXJk4DseV3TbmiD/q4K/ocuvSStGQSlNgMt/L7hJIVo98YevKFFP5DAf6
YUI8LKmbq1j6rL9le1WsFM50qtAAiOq68YLoI4+z98ohqhNg58zp1nATsI3+JjCwE9own+eRqS2B
GwJT4vibRJQ/+eFAY+XGIn5idyAGLAxygohVu4aBMSmMyYoVxRYDllEaPzrtlQFfE57z4oC0HU/8
lHnQDiFyn4ajZqtGZ7yEg/9BuhTZMvnzKNlD/V+I1jWPp+Zxx53LU02HwW2eo+ehx2RCmDNb6w3G
7mhk4e+OMcUm1v1JOpduALPBZoeeIItHHLOVPZciQNLuMGRgavOjdMMVkYD5yWFNVryxE0h+ul8h
A++7cmfiDAVH4Aut5qWsgRD66HI9671T+VVJwwLzJFuyXOM6fu9wfp84oLzU5do4MzvhSAjU/V6y
uJuXgoSPh9lbP0LkqknRsN3giOJfog6KM9UhAqr5yNmxc+oc/W0QMfYgCWxnZD2YBGz9c8hHJ+GA
LrEOnb9R1stvuiw/atl+MWbClX+41rDfwKGDgnSB0UGGkMPtwi9WogRFxR0OKwkiant1ur2+mgXn
o0+bR6s43IF9YokRkli5V5t/X7rsC7Hz4j0+MJGo3nmJK5SGkQSJior807hewIKAp4stzhuAgOB6
Ezt+h/HYpRat5jKYNb8iMFRiJsS5DhdDujg1Z9uzEA2rm6B2z8b22BRHxLRuNbLSaEx43YCr4BbB
H9q5lCQNc+FzE7n12QqK/Y1DANsDIzS74mzf0QmjMuZyEGamSAj7N0ZLjFI8fnfAl2yD4vEDEet4
tZAFDNeSVrxhc3cxo54uVR1yC9fTe+xOO3c+HCXXg94Qi/l3J2MEOgf6FbLOPx3hXDcYxzix/We7
U2yNtSTdYymBNAlDGrWrgO6iOeN93+CLeyPg7s58zjOVqIMb6LQGKI/9IxNhoUBCEUfYPSK56Vxn
XHr7EYrGJvG5J4v3Ah4Q9ckaOEgec/QggiVgY7RzTfDw43C8Cf7G/mcl75E8lFLf+LL1k8EnFpuw
8nc/YIVnR1ahjdh+ZGNGTx61f3sVA79T1aHJcfdvYx6y5WY8R/xwzRVtEauO4U5QNc6D3keg0UcU
mlHEFDJAnwqZosYKEBoNB5VXf59aXIVeCMEqZw0RtJ9rMFdnmR0iE7SdSGKyt7mpp1TPO8vcevhd
xEj2p0Od2ojSQu0Y8tS31QczPPc0ooJhvC54t7Yo5Hhj6rLPLEhLz3kvIlZX7YznpAz21wD3bVK1
rFtzQZfkr0BL3H59mhb2x/gC71bFsZ4vLJnQGrwRrL6wpav8tKRL4i+GLMhbcbxJdoqVj9mbRDwS
FTf+1+vOyZkJCBkDoxrabsOqVOYMTBvaEyfiLzVk29+m4a+b9zlX67ZS8BNDdQ5wqHtB/69wqB5y
hUej2FHYrwuJ8oKkhLLIubtr+cPUM/dNiP9mRc73bciOGSo9+dmrMCSTz8FlX4R/sUXjxFYl0Aj3
GDB5Q31HGOHTwleQEhAQJzX2SrawRCeyWuHZ95gINixuJk2N6InljpSvQ0BKrrziqyy25mtWTX/O
mMqin2NxiP3mfimoBhAYDSQbRjxB2E4T3+dPWnrR9bYL7yIrtFWBET/miqPV3SluYtu8+SvVrXUY
O+mGzc7oq9vetveojtBmCKiJUoxD6u/BF85vGic/4rfr1JJ0IWVQn5NhHYiNf75/4WNQarrFk4j5
JbC9Iz+gXEszVswEIsU/FSZXNrbTOwmOzoWm+LbMnO16gcjMtLuIz12kJQED3ovAN0sWNh8Pa5eY
iAPUXXrtT3fKiECKKkC7AI6AnG8UcG5kLgKVB5IT4C96Y+kxsoaskG/RQLLKtlNLrMKhXdkiJ08D
KD3pVExPDOdwMwTlW26bKmFYBls73N6Ms8AYaghNlvxDykWbHoB+4LzCPzlv8SmPaCZ2yyLTKvxE
TQeyd1gxRa3xeN4dDGNUx48ZeW6nusVnYUwWpsgZSaJpOXDDyGHvzSxm3fZvsYLPvQdgT7upJSLp
aNQWYo6SpuP0cnvMW1CEs7MvsQqI2YPAPNlPMDP8RitjBkkdATB3DhlnF1XqjghIScwGk/8bt0qq
hECbsiy/REsL4Y0MLmUXQse2rKe2MoBFhVaB/BDFxJ1h3tqMLPF8vPzjcb1m5i96dWZjDpWRbZAi
2KB77DwfIVQ+oAdZWDoNO3MpXt8nL0cLsMpgB0mR01tulOqb4SMjw0q62xo6e/MatihM5MzT4x4b
W3lsbL0soqWIaGWzEocJWTx/vW7mWscRSY3nk48QMRQ1bvNoXRZaKlg+pomvto14AtojajacycMh
l4/pjV8c2hYkVyRQfda0GqkpoDU5/HippBFHCwuG1sxMalkGEAEfzOtVFpqYzBz7SXAEf3NNK2gG
DEGZe3DGZPcLb/y5tU7qouU7+XkDpC/WChskB4t13KdeUiTHDB00mEMWjRzKrS6/OqRmCfyR+DoY
tblmUsR2eTpi1A5xmq2IjIr3isWPIebITIfNb0Y/4OC5+OZjgk2HRWCrmYb53GuqatOQnC2OJJw4
E5++XN7cKPjF7od8Cm9/B+eKLw/WGzxB2gdHDjW/H8UQAg6QeRF+TFkCaSUoqYc0xAYm34LHfQu5
Whvm7rPh/vPYAVEWclX0AyOKyi+Y4AUWhB0enXR1vdfMyb68Wn8Pd/lrtRFORdmj9NLKS/acLW1F
9MdZSN/BZOXuyU4iAKKDMVklch5SeGGtdUQMAgd0SJmkWFGWO2kKe87a/zg6s+VIdWwNPxERzMNt
QqZduwZXebZvCI+AQAwCieHp+1PfdJzus3e5nAnSWv9YEjPbt5yiQQ/YCg0Y5Wj+X0S1whQjhQNI
Anisg7RYIlBVj8uNHozRIB9KAO0X5jWn5a1aVv3WEgpbtPH+LaaBRkPhIqrSMiFcrkZHy6h/4RL/
jI4kfURFhxeWeh2Whw7O5wBfg7nsr3p6UuwuktxM0cQKPM0AFDWX2hhwrji++CDv8l2xbZyaRdIg
Epf/ptUhzcmiN0rwwImk5MQmge1CcQZuH+Aa45MQNq6snNFBWw8Q506pcvDKvsSCI/HM4XyjsWQn
z946v5WMvrSHb3pAaAKfU4J3rXjiSjL4AG/RyewHNwnRJkioRujvaXQ4cKip+rEv7PZgQQMRS8Nz
moItEOP1mtn9kl4NMNOWMSL2IWWWJqHp8AA8DGvJw0oi7pzEhKE1oC97yI8/NsBlYpEVwW+g9WT7
0A9aeT512SQgV4j0+7r6z5VddxHaYbRax74wxr9PFz4SJ0OQ2ke26su4SGUG+RIl01GMZrClB9GT
o5Cu9UN6h5UIhLbuXqTPXyIl2zXJQDqMbAjKSCCsvIyHdNlRO/bB2wq8wXU886OaBlX6gXE2mfZH
EDu2rB6oMxt8/5qF270j0F6fnSy47/2ZczxFDL2HAH1otKurA/YIA9SM6rJHGblo5nAz8VUlTnm7
K7A6P4Kq24R1lUcAe4sGw9pcmhzn3UfHtlcPdWBQSCoYcVfNTw2OnHzD2XUK7XmXNel3ltTVCXcR
1U+Oec4cr0OluH5m2CquWOZJwpgjGIFDhEQdGmmZWwzQFeyVx56PmQqByBSw/lJPwO4lxM+AOFbK
/dRNxK1z4yCVPwOuwca3JU1PFQXK2D0hLtK2kNLiyAHRpA29CQB6jENIWfkTRxzSa8yQMRHQnDOq
8OJRiXOOovGpTND1k41Cp3dKyEWX8uiPMiDTyeil8Mb0btzo00tcgFG9WaEKUkmmlfCtrkE/Gpf1
spJCF1yL3Q/TrMgTDv5ZwvKeRqEfiOsJOD0zhsltLwtvoqnbXQ3mA8JQ8iNhjdoDPy2SSgDyqOwg
j3SVZ3+av4JeBDSO6/vUiuKp0uaM9kjrHIOMA17yB+kg+MJnNZ0CadCdz5JgDw1ZlpEBQdAechxj
q+hxNyFbO7pz1mlbEJU650MA4ql4kldpbUvkRv0h4ujV7WzuwoB4Ig7d5b9B1dc1Cje8r1V1caRB
H8/neqUPKy0JOzCKTiJdWwkeo/8BcJtovv+G7UDLt21fa9RzLaMVuYmIdCuUl3K0cTQiLSC5tSEg
gjxjhmHtDM9rzcl/GLnTGKRjVHo+L/m49hdkZsRfxjxT44KKf83qhHdsbm8Oowlmi/x8VdT6ao/H
xu8lHEkCbla7tLBn+/RK8eRG+Bt8je8qgIaYvtKkDsqriYaGJ1fW+nfVCJsrvKgrtnFKF7DvSVwR
eQTWAYdrFW6OtKGGwRgHV4nCrcZYD5BE4IF7jdyAqHxm0t+ah4fqMraLwZABKFIkQ4hSwyILuKLC
rTLUt8DrVAEj3uh7fmHEZLgSAmvqcRCqMljkahrTS7LbVSPDEex3QXBq5+wPmgzMwgsvGI8yZw0M
ywXfMDkGFKLxHoZ3YkMKtWbDzUgKqSUMb0Tc2oxt9dNf1HA9OoInzp/QS6UHTpiWA2VYAFNdg5Ar
pGIzT3yKxfmuCEt1domR1ksuECPMZLH/GMZJdal3G5hUg/EQM56dKAaCEdTQsbJHoeJgxuNXw48C
a/QPvQPixoQOgmCzLExGLu3StP+19Xo/kxRxArZkmVogiNs5Jb+FeJcHlgccZolkyk7To/zTeL4+
L5233aAKRoJGEiQulX7CMunnO9rjMCO6OuyJnJmy6ovsPmLpjqgDew1wLc2OW1C+VoGH7A8tLtZ8
95sn2EwLeJivMUHbMks0p4LU3KLqU4zMR8MfOJOeECjzRufcI2k/94g9mRJ1g2vGt9LQlvcpqaO/
iBY47rzythncnz4ODyb1Y2GWZnAJg45EO4Ipz2vqhPh05aebAi215v/UwO5Ak6s7OYNnLGGSsdkE
n5NLaNukWSJp06EFs3kT1llYN4bXd+ADXOAZ0xHNNtv4k+gdHKMH75+xt56BHsv3Y73xY/KvZWce
q5DrBrX0f0O00UtEZBCNZ6uiZVI/1yEHQ6KPd1wPNpTC3kB+/UpvPO90lj3sER+xkRW9qB5zLKkK
PJUoLlDX2+UxpmbvFPkNueWANG6DMKKy3busZuAfdvF2GE8LNGdE0KcJzYRVs5MtynE/hCnkc2Ow
0tTzxsYNiB9TrIYDKuVlhy5Qy4QDeYjVWbmc92sPu7UQh0MaHLFfECpZns1kFI6GDrd+Cgkspmri
x0a0I5OfcQtkMnhBnJjLpIWCDNnnkZG4XBETGzdw559UgxkyDCKCLmn1yGKWq3Tfv+nEa2EZQJGr
CrVpS6vgpSn99y7yYLSObb24g/sS9uK2FQ2n1AZpSKvNdJ4FomSOg9cG6uQEUYpzdRefscs/FdmT
Ct64v8g6hP4M0xe90dAjyEE58dvR+rKNC/8XErpeZCiWlwTR98JzmlS0lffkeCSCQTbSkKzRuHs/
ygqafh9iuCzUvwhd+I9KJAqKDZlWHJFZsNRQODV5svmS2UaFgV69UCCIoKkOTiBm95ABc0yDEoKM
Le8hM3WLGEQzJyaoXUNC87Zx/F7cGK4Clvnm8CJ9VSUyJD51mmA++A9g9JBcvDbF3cn5tvWBOVN+
ZTCXH9+OceOrvkp++xNSnZVDd/ec+pKs4F3h4H1OHThg6rQAPEgwL1tPgBuxVGyjme0888EjQVsZ
OjEnXEw3Ajo7JYGkLrTkOgT1FU4PgHUWCQAzX1LMQDLiZRwpmqIwVRfhArYlU7l9OXwZeSlixJPD
pgs3tqWQLixuGzC3qQbXwu7wm/uNuDJIBxCKOd9iY1cSrZ4LAQ2Ut2t4k/r8O2rW6ICT5MU5gGd0
vURkpLZAcgM7yRqRNzb7/IYl+VSnQ5LPlkHXInyJr90KFbLCOe2sJNGULgAHCcBkkPOM5askfVLC
7RPNINjGeNbrsCypsG0PXs4YRezI2bsoWKqVVQxzXfUQ+fbeSJGTJqFkfTs4O4nfyCixFV/RSszv
5OxtHltD+4RQsUsSn5L5hJiCGX/iCAvze8ii34icX5BdpSQmAydSkkgAoptZKIr/SMYDe8fBx8It
PRZLEvPDA8CiLvCo8nSw4VLEDXQ7cRls4dact4D+gzZi7loC/zZAOQ5tpP4EpIwVyuwvzoaQIS0h
dhmAXgjLe6D97REZ0be7JbyBFt4i1QxAzjuehwmAplth2p14BapRBKsmEo9J5NNURSwqsGVZPe3T
9EJNBUyQC/oU+83Z26HJHYHO5ZDZ9mMvCcRHqYjRLFie4yVDaJf0oKJ18DUGxKCX2YR7i1Qnfk9X
nUeF1NW3PFE5B399wpS1ZrtqN9SH6PHr89xsTwRNcuyp+n0mOIhZNiGez/wiMpAOBo+TeouSP5Q9
QOmXoC8yTG8PDAiwu6zrGmEu2DnC+8BFweZ63RfA0g9K0WBnXZ9I//A5C0pryJCs/yNiPQconVdT
72dqkhDsi+FuOQzMa0N/jRNiomncjnyjjbnAK/9sgs64qVlQYlodUqhI6XQFPp6w4dGhaGLiDULm
RkJaHf9uevVCUAoCh1WyzWz6y+XSy1sFUx4MaXLRDiP2Plv/hSVExmyrILzDD2LWEuYELNL91MbF
3PYPvsdQF0GOIgUiT/wYwX49jKgMxNWrV4WfDmHEJ6Z1gMtU8/IQcoLwaEOaQkAHGoblup3Q9UhD
ICTZTq8NBjYWXQ4BUa/KNkg4xbxS9AcGgc9u2XaUG9MBHgbc7FsSbdPzr2T3538wUTggDyWLdveQ
ldWEQfRwuJXz7fvOYqxsM/5AZA7ltJJ8g8YtbNSDAlTmypDqKSy1U6yE7BZAceLaGAL+YQGDG5TI
ZFsSB40mZgfB3iYyVFmtnkkNFFfHAMQU+vyAaUIE6GZOTFZjyehVL2W+O+LWuC7UmOjvR2e6W7Jm
RxBu2zd2JqS+a2iKx32YbWwn0lrUesN64QUDMft0EV+2AEw7aoG96gHauVn8d0SOz24PhbeTCZUz
4TAe24m9H6db4KSBOK0KENCk41Xmuq9eRJAqkLAdxPfkkkR3Ee/rfnCTsOvhXatBbBdl/jOMY/PO
ixce03aWon4k8CLl5WMiECPmqXHZT3HGwFqr5R1pFsKvbuLwGgfYgpWCe0+Wkr617Ja9DrORCIDE
yQXkoMoeCRCxWxeAsSgrxGgkUD/UI9/UiqON4IVme8Rj5NxVOKFvR5JUzxFFyufJH9UVG2t9Zgmk
9FKjMcG8x8KZkfOdUGYFEk9cHDfG3PxGs7Z8LmVP3sdCOUlY7/h14q28wa/PG0hMwc91ymhUE6G+
yKGdbkM5ffJCbrncWxQLCRAHFi82lB6fQNSaZ5mZ5oqXs78cyxxa4xP9nabh6WzKhEikBtdmz2w4
VGN8hZdpPDPL7OBO7mM87ncDQVY2/EsA7Y0EmLfmISFYMT8WTKZxjwZ98HFiEoQHbFo1CJBbjQou
RJqya04kD7Xd6AC/NgEPDVEFmGVl9BaC0Z1ESb7MggwEmxYrOsQS3HYNjtSHAxlh41A0cfsRdvW3
E3Lic3K/eQ4LfRVEL4iKRrLsiK88DNGUO5kYRaYZWfcGQK+ZO6RBgTnOg4IScAVYiq/Q6KkacYVw
qatND02oJgWep0ME9zhGEjAsYDFTDu8G/yD3+P7Tx+qau0S5nrqDTLloJVrEbHCYmzuWhUn5q7cK
XCJmkiBFK7YCh4T6g+OVHAkk3qJ80Zn5DH2+4HrncAVOxTp2oG8kgvzdyVh4t8QR2F2IFG0PF5sc
Rg3UstvPOq1WLFrEcKGkhb2Oqc88VhuJhirQWrHGIsbbah9TdpGaqTHusUbRWWwt6gjmgdJQYShC
29dZA00vIwhxstx4hqCLEbk9wgVWafhu21BezcgxOMecKOWr6+3HsYe3kUSehNnqZyyh6sDlEOQH
qOow0f3a3PBvEqF1S3UHeidCe75mmMkkW2C0k+OfpYKKOyDM0yDXF/pRYNEF7EiQcZNtPYu0kUBg
w+jcicmmjeOUx7w38sk57afrIy/2eiA5tlsmrArLWpNMPAhxi6BaMfPVBITN/NkXwtF0Xi7UF0w+
LZpY+g8o8c6dXw6EWOhw4wfy5R828qBzAyp61kB9rD3Zg6YJJqeU4t0BfmJFbySxpFwtpd5ZjT38
LWnK/rCMLuRWo34OWfmvnjpmodpqWyf5WXfdWxqQRT+VNAZu/WR4Jl3rxq8BMO0lFNVEBwwKjJ+O
YIQFs3dDFmjF1Mu97wFeoGagMyJtyNo9ovqvoq4BwkzNfH2oWVIX+YocvV9qIq1arc2d3wavyF6d
3AIUl76HAxyWA5GMw78IewvbqnDhHLX4UmTd8aAgndeICjiK8fxNWvKrdvHHvuI49Q4Hx0264MYP
GbaHGK9oNSYf5ErFYE8rCeAo21uU0nndBMx/goUF3JkPfOSzq0GPiFTj5cokToqFU5CRiMhAHbHO
9gOiCNwl5ME2yPXQA2751COBw1BMu4JNgomt/Hum+JH4MQptWm85+JtkZHsM2StqUsuhSsIsbKre
frxTCYUY31ttsBbrU+XjgUBKFxeTQjPSp0yXmxR37cCGvA3Bbx9t9ImWu2dBRpOsCUBhQAQy7RPw
HezKVOcSVR4E0RuVKo+Jj+dzrhjP4oFI/zhz2P8CeJ6BpEp04bcAbxnwk+EYUuBeqw1qCjqBBhf1
EewtL5nxFJfykCKvFtHBxE/8chou36BRHwuzpJcCpmUsWsjFvT98Ihkfs93ufKY2Lbb7eh4eEyRC
esq+KzRN3Bec3MJ94Zf6wrrG8OdR90pCLbb0DMMXsyNOctnfG4v6oRh1SN2Bas+sXAb9ucLrDpGl
GhTlcJcMH1l012hSB3WHUCEZGcNq8pNAZiEwSX23VrGfpQfBU7ftU+JC4k+lfhyVcyUCoADnQM3V
O/tvBPzE99AZeh5xM6L+bN4Fs0fRlMt/HQMu1yO5AguD/1WVAQqzi8MBiYBFr/IYblPMs5l1MSH7
edOEiEA+IbRsI9TH0b3geuLAOWA2kn1l5p7e+U0pWkNPj1Is+9Jxcw9L/9R3x5sbMqiNwfB0+Fji
xEiDYVNvMq/LhtG+3oaTUkjAjA9gvq/Nq1wDysjoIOQ3bgn4QTVZkYfMm7QSWBTzlE0VvcbOHL5R
Sv7tB4hphwmTw6A10hpvu4ewQWiNEI9fl/e0iyJZoLbA9yHaNw2WxZjAgTikKQbBOHhFXQVXtaW/
/GP75czjwzQjAY1aSK0j5koGZAd6q5ZP4gp++1Hw3bbwQJIMs1+CQA4aIDx5xpnYFb7L9FwbF/rB
b58Hw8EhHQv84RvBq8ZPriUreWTlE5TtgcYsO8pNJdYz+eIpo5f4W+/bt0fZ28lPM5RFQUiPwfqi
VPhJLOeGTAfMO4AP5E1oDxAP69ALkH4O3DNA12hESsFfxWwK+5+Z2dDLiTwBFfR4XOdvqOcOkxMS
ujH20CMl5OwCDLE0BaG85qrjoHXTV28Y2SRVtbBB4HAqsTPAwmno2BC4XeNqtdhfTaaZZVJTGmqJ
b2Z2JM+xdpp3zL3olOaKHO7SI/4jGi4Iiuih0eHzIprgmrrCW68kcNEr0W+mFav7boMOTL/z0ZfA
APM6P8lhpvBkif9GdhsRAQqjhcxqgBMW5MUL/wUgiSjgOao7Q+YNmnXsXccSAPOTZxmNbEDJrG8J
tPgMAYIweSL2ijaw/EUiRsksq1c5HKHDQGpgyHCX9RG6sw58BKP7UTQ1oExNpm1eV0bmcbJ+RhX6
IeWhlhIDWOsQ6X+hGzL/eyyyxAfx8YT2MHLdRzdhJYrlOudxDFrIePXM4v/JkPy7m5qb/QC/lOBs
0BmM4ixh7IFx+BHHVEYZyBP21PLT0+6b3/Axe/KgOnD/9iuMiVOy4IByhvksMiKvkJV8pQoSHgHi
07qhoceJAhW26A9a/35Lb4S+aJiDo5RgSD7tICArDE4KBQ+vPi4A4sAjtKiTkB+iwjW6BRkSAcdl
dnEzA8rNALZnb8eAMCLczXsEm5i3PdrJyRLaJlz/oDZbiVYL05OQqE9RlDxXcCa5WqIeMI5lazpq
FlTaHuBiXPd697sJdXTFsGJLAGRte3ojTjWJxh8MkHQ90r1AKDzGjd5jjlwkzc0qEF+0KiBmMYF/
bi2sqYY2ZeNz0ktNtelp2H0BpIlV39UMQNXG4NSXPNIcIt/LYt7KOfomuAzKz43/+fX6GVs2sXHk
LUbsh8EZogJY5NnRbDF9Jh5ESZ/WOkvSfMHFGqQ3JMD2hp9b8wGlW/KDXZR+apiXHHSNZfUQL+WE
yCicaSEn4pVP1PP+CdU+MQaavB6QFRzw0fsypHm/189g5A5KCGKSSgvam+VvMrIj9t4xspETMFtF
nLEaBunkShTeK1VGpcAiI1LnkZr0jAgoDqqO1gTm4uUxXqju9avY5JPBn+uAlsOQ1P9MidBrHrFQ
9RtcERced0akUHVV0QcJm8zSHtK5MmN2WsLxKcsETpuQsQenFJnARKnw4iifwBUWC+zZB6/12hR7
D4UCCHfVo5kp0IvxbC/rTW8z7OsAaZNneS417GTmTBu+DZsh4YPZINtCIRPxAe9VDH5OpjIBEJrS
vTIgB80EQNAJihYWKkVTBlfs5E509oK/RbRWsvQQgLIRDpWb3fvsW/k1OBv7cuNHRd+w7VVEHJTl
AKXG5cQChFNs0ellNbjianJGmedG5nyqY1Hil18b2iYEnwmPf7svWNRJ2aoGFyCg3//1bNO5HrmQ
x6n5qmUwEAoYJZws28Z6Fz5XNfdXo5o/kwYyYT/1c3KP8XBG9IiNZrPOxp7dito/hn+cd/iaFNIu
lq55SSSV8VoU1WyQ9rSgmsi40ctpJlI8p6RTretNVB+c/ub4Y60rzJqan7AxmKmqBNJZqPJjuyqw
Hz8dRA0BK/4zWAuK2bAm7ROxpMzB3wRakDwqWLEDvMdYcZmRD3rNSRhMTj1lujrE3tMH25xDEZIj
E1dIEnqKQKnr+ZWO7jObZ8VRh+iA6RxIrV8yIjJYc7yRqTPoOQuwcqWknJBDpMyISk8IumMU3yeR
KAlckOAgbZAqbzN2zdLsuOVJOLlkPaikYkHJpUbtkgi1oBhvKW7xnZdZAt8AennFEJTTiZwI/aNJ
EXGUwoWALonrxQBHuonxHlfiDU6hw+Kc9O5/R0RVUDKu+HinB4p1CR6X+ql0mxttcwFtUKgX6L8o
YukYGVzsJBBnReT47Avx/uqXWMQ6alfzTuFVxI0jibjYPghwIr6SgB6mNnTaksKOfFiy7rKHNdBc
ytU/kpBFpsKGfAeB/nWEl4g5tX71iN4j/nGF7ffkLzcQ/SnBSnHxCRj6w3GAh/1Q90c8P/cpANUx
VKiDFP+zrMwTeAqkqC2xahbyUXviBAvjA03owP1bj+yg8KpjwdD/Qc4M+DW3KrtHZU6QiiwarbFN
bvUrH+Xj0M53XVR9QIJ3uR/Wr9IqrI5g+clu2SELCRDPsUDaHCUeQoXyYx0y9gOXMzVukPqbFL0n
yhaC2ZgTcqMY4eMduJ06Bo+blfMv5oefVMDdRE0L2nhvlZcd++RJgBUUqptvYoKNuFD5e+IsXNnp
EzD7hYchylrkO2XTF3R238Rr+BSk5j1syvUuUGq9dHN40yoeh2EYP6pRv2H14Ov1SQNyB5uTbj/7
Lcnu9waChN4r5JsH51izDuSkGFT5C2JAN+vRbSMoKVNkOjO9nsD69VTME7pak/bl9SjK/Z4OayaB
GfA+7jOe7dmXrwNZzgh+GeldCdUfJoygwgM3HKXzjsElYZ0GTW/XFCX+kQE509PdpTUH5cyr12EQ
PE3ucqNH3OIcUDRvzPojaJe7AGg7pg+vmaBhcHW719sWQPZVvfkD9Qf9WgO+11IO/xGekF43gsRP
3C6UxXicJCu+QVZbZwRCCfHD+SB5dO7hbo3BFlyfMHzmbAz2AY95K3AVYiNJz50/A+Frj72OVAKv
ZvfYGqJHKgfZ2yKIO21W5+BP8mThkEubJ6omDWiDCamqPvhBXsxIB19L9QtK/ItqCayjCvkV3RLp
zIH6SifSmVXF5TyFsMHhwDcfeilJVLRtAKvSO7gLLO4Vba6cRz7B4gIFXbwvEaMuzF1Htd5Nf/DP
TVv6stgUBhfvJP9q9+5QMknQwPJuQpsZnrK6ord5BUxTJ7MLsmSFO8EBgfpxiRG9ELvvGeFknJwb
lw1HGR4EZKpV6dypFXR+zoaP9LCjqeYaqWZGpg2COHdbCnLZit8MWCmDPKxJ2TKbTiNhAOTuYnso
EYibmcshjIIFlnGWZwkdQ/LjcI/m/t3rOEzEatmhxP/XSkQOaNV17kUCsHNHIw+z+K88eObQWd0F
e4UkCO0WFu8FJUvjvYWe+l5S58nKGH+CD5e81sQeRcy7CZZWRNnUbKFntQHpRKnB+qObHMLmOp39
WwolEPgpRo82W9D5yPWwcRRkccUY7ZLA3CcNv1rnlH/hycgZGuNbNwXHcqGlbNIKmLCXSJRQfJWQ
2Hx3Db8L+S0HhRO4mUy3QAyHXKQDGf/QlAtlXC5l7CWJ3ieaZvY8rXboSDpHrlUwewTfVwTMlytX
uCkRra/ZF5/9X6eCnQN0a09CLwE0Hr2Wm5cwsu6N+pEB0oNVGl7UqUHEGUBAH137uKnRg4km4WAT
bK0QXozmXvVR6Y5zX1cvR9Z/JBQbnDYTclJ7uPyCVBOecWiEi+nBMpqEN3XV/p5w3WMsqR8X1KEk
sfBi1aP/Po7NDxOqR64uxr4QD6rbkexkpfm+0wO3OfphLxGGCRf/V+SkjFvWckcpJREf+DZJc2J0
CRmCML+JC/UfvImV1FeB1MT/zvE9ckhYzR5tETfWiuhtGRCvw7RNHvJM1JdEiDQlh+Pok5zJNpzb
dKYiHKkj0SpElUJO/y/dVi3KTsrkjFu/LWKEEo4U1wqyg4JAhhErOmciyyo79ooFcdhxzmFC4Pd0
EAQ0HUllddZUrAWrPi0TErYsoChpYDOPScE/j972QcKmf6HygiEoXbj42bbyckJb0jv1JxCyl4NU
E/bu+Xy/sXe/zAxH417f6B3sc3Z5tBhay19lWz0FCaKVlSXmpvIZkgSNw5B4U8jcFzXnRJaGZCMW
W741Uqf5ynMfJiP0m7e9BFiIQoKQY8tIKup6EPCWPCIND6FnDVRUAxC1Ds0LYpgLPyVTzsG+nA44
g+eqJuOi5ivUJPozB47d1eAycEsfKWa/pAYXk2jPoKsxTd199HOka9IOFyQXD+nT5Azpxa/sDUki
ZN7P68dmife6xc5N2C1XJUkMlHua6ezy1BZpmgKct9wTskF+jcMrzoMALLWt1P0S7MMZDrJlnzPj
tRoI1uPvhko6dASpBXKijDuBUo/INUCmfh/N4GDezIKL3RHbI2WpSPX5tlwCtXynxQ2Ex+7UTHyX
pqbuNKMeCwQ7cU69jB+PFE144Cag0Pv0T1k9Nc7mv1l5vMbjTM5gjPxiSMf31qbpu9huzmzYZFoz
s7czJakNMVAEWWkOg6G9rXbIjS7gwzTIKnkp1gWPJkLN3mcQ3qKeDGEAooKOPW5IiqCIRN/pZgjA
Ckip5PQ3tDvu7gvxK0BpuM8Gxe3Z1tHtlkL1HNHG6uCnr/HeE+0e8u9OxCUwLa590Y0ugk102JDv
9bMTgY/KoP01Z3WZ9x4YO7AACD7P01VFAQE8oUZ57LfiL9YWzNURr0zc3k1kZhKp5+oi2yZp/cEN
gluybtqMw6+bcYCsu2SgSMAvac+9Gw5DqgT22eQg2oGEZ0zMoAT5gPwY4NdUZ1GBE9Ik+7OP6BZg
fSBec+Zuqq3tQqVE7kwVuEnLf4XqRd5U2ha41nO4Slw8WfiE6sKNaP3yO3U2WwtTPALtqYQ49C3c
zzu8SMFp/xVPffmHIFRYe+K5bNTG33KVH/M2sZEvcmasaLYbWq24hyOKgg8yjCFHAWhNjXqP9gUM
5BkYdkIJLInmd32FEJBmUmI3fLCETMKtkuPyQYzF88CTeM2RibOmZNSOMcgQcPAVMTPkQB0fZX8Q
6BjEhI73q0uhR/dkDhtk1LxqbT6kUxG3qaqnSNN5k+5gTLgGRrqlN7YXOaW5JoaQ75y8FMITeNaE
c2PIPspp53KRMbBo7jOm8toP/pEbAm21IjGpOSUiKyLXq32ypsfWi1614kD3mMly1+fT612GGWya
FAkLBrNsml8lQmnsqLRpBhtfw9DtnAg14Ywdx0ru6u0zCMx31Szfcbh/N4rzifzdv7o1NAvCUNOD
gwEiZv0/lQm8T7XWBBNgB0cngOa/jkvaZ+0hq8r/wK1QdiC6A7jNXjVM6wnVB/+/hkSCgFRUdgNS
u1cU2NwFVo7upAhq9mM/RSRB59nq/e00dvVByTcTsSbz0UD69XxwpUEFZ7Q+EH0mFnEl32p0B1YB
3GM/+Kg5+/2xsS18JfI85rlha9/9dcH0dsCldwG8RccHfE5mUsYRx/NGtombB1FyV9tmQrM2vzpR
1ddxCpwzsc6TywW/NiGaozaBzpXDZ0NH3HUUfmqDUEfvOxvB6pe0Wli+Ca3qUA3Z/Eck3/T8nMn7
e19SfJy1hSAJSTJFQ3v2JcoYrg8iQmwGB4L8tM4odEDz3ZJzkweUQfBQyDftOoR4ScChklOIiAhc
S1Wr2e12fpRO6e4mT5wVIHo4SJxCbTA/dB4oPiwxi638VztnP9nYZ46vqkONlRwcHnqK8KnFAxJE
CuNRIPAdhKzn53CBOlrrBNPy1r6FCYBpn2krrkII3R2IsDrJEhSO8E3cjvxJa9IWI1QVViU26TQm
/CQ+juTHsDHLZT5HY+c8BCElr5D6vAGDX/7XHhK/Nm83NAs1oAf1uVzQ1zhOHW7qBKHQ0t+T6AVX
s9mdP0CQtrYY3tDW8DdQdJ1Kqwmu1wB9MsMQFntWK7KDln8EvM63oMrwm21f5oR40+rqIWvLsCOA
uRziTnn7Yxfi5RMezD1YTF1EOGVAE0m0Rudx67UAF163327aRITEQMoSx1OQxqDPwTA+1BPyFuJn
PWTyDtv/wHas4QXdpFuLMiELQdC0aJ0aeE0HBgyvYpyWa03mu5Phm5myiKpEhptghEFMsoNJ2rIe
s67EuaF1Kl9DwrINdBgMKGg4kvTnKBjB1Ic/gMdcLmiBgCyqR5TSTHge+2hlYrJt3exzH4mdI36d
MJIIPibuoye+F075WT1kLd83sRGkJKPxKNKd85FpPruQWIJocOzgQTP6SBI/fsyIZcpDzWzeLjNv
GuxeWGEcZDeKSUdnfM1aSTxSCTyvgT06Vhe8+xkT2cytIyZ+iqMCPtNuwJo3gEH34UEHjgpxYnef
o57YKjrwggV99BUuGLTCUYIBE2NB3hNcf11ytRTw6qxiQ0cOr/5V+e1r2wafw8SWtqJGFPXxGcaj
5UMmkDy41QKKhxhTikhOEbJehIIc1odi8en7CSoneQdr+0RMyRHOYp6PpFAWfosp5UjCj8awtzh0
k+f4p9/3jm/ZZSHPcaZ9gQqDK3XNwVZP/3ZYk3uKb4uYaxd+SmHnpkD9kxpPFk2Y5JM21OQRwXe7
dBEZBgRQet0awfCjrJrS+CmSMAItXz1Ja+B5FDTb68n7quE3EC7wqXvL4v7AzPVXR4G6UoLDjzWH
vzP8Ohn73tcwgpWtqvnLVPKWZDXmgTa+pdaM+RLDBafk1BGrl742Vjg3CXJmQozW0Dc09vIwUwnQ
y5Uje34bU/7brAizPcxBbzMbUwr/izI0ewj3GlMrcVAAVrCm84bVvBlx7oyEjJ6qiEsaUhK90sbI
6vS8EL1ov6VOd0JsQX1oIYP7BKGlxJaj1d3NwHw4f2OXR/542GWno9l5XBijHR8aMwTV9Du7Iazj
hRoAanGl7ZCoYT1XB5gmMZxGTO/89N5x6S6msxoAoWEWQ47EebqBgJB4FNgcSeU8zZxBBUGyCARb
Xl8P6J6R2L9B94CAQiW2IUOaq6lFIxHaY4xRglNqJZezTmExkqX+DZR6n1Q+KEe9v00JyPyyhHeZ
w1/fTNGKNqSkmY+YKb/uqbJsI5fAV+e9cxkH2ib7aGX9p10xOVTSUj7b0vw4XHKx1ILV0GvV19CH
byCFLrpccE4Umnw9EYrpii5jxiGfEC5Jiij9n7h4fG7TjqmcBBix/3Rc/jkzZu2ZywswKePeoncU
bT2CO/JhNlbZdnvBu4/+BDdZYdC5ki7V3Y6o9LkqcFNNCOMBKRPQEY3xhqA8JpJQ3QHiyYI5k/A7
EyM/PtREoB34C3vUp45SEMxmrYrJg0eg2ZD59UDr0Ap0F5nwPxQgAtExAdXnIntvdvef7wquHZbB
HLP9Z1aCLzcM7Hmq0+okgJTAeGlvm8vG+5l1LPJeUmLjDarvjjTFQkaoYw5/bc+h3u+J+/yeDgRV
WLsYN2aPfqWjZbkOZpP7EjAwVFHIHGKx63T7km4NG9Okn9hvX3sXEW7HRk6KBcWfotlYS0Z+om8z
zJwSOcjY7uGF4ImOczYGGU70O6cUVda1/KGI24BawxLs1Lzr3cyLkKr95xxmZ9qgX3dngW2aPv9H
0pktR4pra/iJiAABAm5z8FiT57RvCDvTZgaJScDT70+9bzrOid1VbWeCtNY/Roy9uxld4o7WjJX1
JUJYw5x39PMIsbFSrH6UCh24zfJrVYDMA9KRtj4N+roIJCo4DZvDiMNwT1j4XqUATGjR1L6rFOSU
ZBOKDQNRiCCX/0uVTGjkzcWej7amNN9EKpQ35N0hu4wc0k2rc0ia997NEX+ZZhhuyrZE3YACYK/9
yAfyxTrkTerZS9v3GLHibehXb60iGYQwX4yY6GcRFKBMdj2XEtYGSF4SvM9nKZcrPeqIbQawEAEw
tWS2rqT3QEk058WhRqlCDgvJ4BwvIEn96lzHCSdChOkYboZIlylAAUOLDIAp091e+Ut0bGqUXPjA
UF5OuMWUHwKJEwRw9IjioaCqZzsJMD1sFBzxbXrEvBJScCWZONmdQwuUtutRlggvEVjj8+vwhG1F
9Uq3CIjflBiWdkoLGOu/cquEJ7IRJ3m4MZXESMf6AQkwodlqn0jEfE7ufIMD5fZm/Ab/QjhOCMZB
uR50r+H51zRwdRPyx9yb+/u0Aq/Fst3e4PChCt340GfYVsIumw8u0XJXVkdBiCRSL8fFZe+WGfPS
wtqCHfO2DfEvdLSsYhK17UADwkJlXeWhBOn3UxAht+RQ3irmM76mc73GhCdOEszbJWGA/MsAmV70
U2++PnSRpXmzmXfZaZ6mlb2QioCIrFNP3LvEdu+ZAQFqZmQVc1ERR0/Dj3KtTbJhwSo9qrg7wGl8
HVh0SS+6KmhiQOKEIg4JLD6UGBBBJkyYc47BFLVQfwMEcnHV9uFVFZIWQ8vqBkizdIQN4n4G5bUx
pILFlmglfXFdVOm6BRPJe4GIjmxajJc1MwqdKRFl1CV8I9cDFzxpcFS+rpAFVP8268yF14HhNU7P
kWwVRVPFUUexI29avJ4Gb6LLJG2hwwc+QKqTiArJPMizcvihiKw81AQGENZGG5fU4UuvgItJ4ToV
UOScBohiVsx9GJGYwRDRkSOoCyxm/US5Wzu410u5cMam8mUaF9IUFfaaIZx+LRluRy5JgC2voEU2
pZZFbCjYjCvDuzVtXv3RwBinLWXrEZuqdFvyy6h52rUp7FGAlQnuFyh7sPntsBg+E7FcgWJDUpRb
RCnjFoprCtfwd7vjZwSTsXdoEkC8uSFGJKGLPO/VP+aifcG0x3HoehwjFU9QpMCLvXohxRupELFv
zUKOyIhqOYS7pu2aDzdDtJd3DFkblGZK4N9Vvo0PQ8W3DFgz4doOOTgMwq1wGtnoSQ/mfbHspyjv
Ciuj81Nmv41F4kip4Me6koosMoWniyrkwyQXoDaX1lOXskJ0ng98fhhDmvVzTpF1l6VDNk0BnOgr
yDz8obRjOrg8icLcRSS/6q37YbA894NhdMk2+LwNODTL4xPJJ+VhSCCa2xaohOibjITffvuVxCpg
7kYwJjrrUPP6V6yzgC/l+ruIQivTl8NOhg2CubiDUq2W5sB3TvEr2To35eq8dpoMwmoAM5VVjgrA
Q8yTjfW38NYeJZFDXq7TuodiRECbOMJwzMnnrGE0x+krKHV23iWKwJ2UoPjbmgvC3WZ7ursUtlXd
HdkgdD8MziNyQwiZYCbb1BsunZneiwZCcRoRyJi1rynsXc44Uj8bX9iLgR+cCr3sQPwrvD8txqms
+c1yJne8KdxHxF3tMacS1pz94OU+BOnyK17xSSABOvnUdNn0UWSTHGf7zlXZjSciGkVyW8owMtOI
ZrVyRzC6OOVs9OYJeExHOCjaAki3X+urFgj6NZFJthNZHx1knFjpI/NUMXh8SRrJvoiBhFar24qt
U0vYPVGFuPVFVyAnc/15X6dK2SarR5cbZz8MI+IvzLBHamcqyM38MtbmIUTczDrHpkVM4c5TpEkW
oEOEipQj3lnWP8/gu8iIJjiuKE+4DywLKSHFPd29sGOhg06QCLS4vzE/YSBGgYamcmII6FvU8cIl
WkT04CeMBBjoFSOlN1nhrp+XVxiabrxaPJYgdTuDUJAPBHg9TjERkGuqrkyFbxjo66XoWAUcMjxu
AQBoG7BpFkOH5WxVBLuZUFxqwldA0oL7WUvsHPn4vVT6W/UMuW7vALL5ODcESwt/2OKklCuT1wM4
CyqHNk8HAdMYkr+tn84yaK1MVX/kXv6cZ/VrVpNcszl0bEH4EEqUBFBFke0PY9w5EPQQHFqX+0Wa
2ueL7jE7DTPkv+BpNfGSX2lXLcfRxXMxBxbiq9y3SKLp57XAxMY3vh+H/KJSFGhDh4M/KeNvzbe2
y6fuNFlj4jjxY859SS7Yun42RH0ddAVmXZKPckUwFmxLHX1NubiAClF14pT4NAdN0KE7r3zjnLxu
sqlj7eWnqsEpvsT1c+5l5b0Jo0uXcBl1U3zqUyxDbR6/pmZ98tX8RBzeaxO+TIYpvyUcm0vQf+hU
RBkv+e4o1ZB9Bn5VHZOIL9G1LKIA/LgHFP8gA6q72lbQgHgszYPjiFfhFP8SwxpLQSBKCFsEYQje
R26G5JaggqOyWq2cTMndNrF6yAIoEs0m4oHN/wZ7/ERA+QqyxEEB87uP+RtInU3cg+epdyrHwC06
1ANlwOxKLuB8Uw7upVP5JXT8LyVDEI51sVINwQqyxeTDBneZRIg6pfVTOfXLYSt5WbrN6bnSueiW
BqNYQ5gbOj3sYSsg/37JC2oXcj+yUgV87mHJFowwnTv8r7aUajwAEI18SWwUQ4q8GoP8uBrLOBiC
LYg1OCwZrwE64WWfSeiYkZxwMpmR5VYgfLDFXJp0NRDHkKtTbNeX3vE+3EVfvIwNsKOL80ZotsWx
5viIneQpN5m3QxFCpLDkGopjc0KiFF9TgTDukf+QwjlVhgkBVwZNIdO+oIeKsA1uXuJmRBF/OPl6
RmT9neOzRcVB4x6GEWj8ATuaywOO5Ils/QIbxiH31UcCPE5G2PYmFoTnWArwijvVW8ET4UieN+gM
9EF+eSJ+VzFuFg8r0ev7tqH+tFXOpZqmAyVyfH4Bl+0qNuIvsTIB+tbcX9Mf1REeXiM9QOy1vvm2
/ruSsXeNVxz6TyRwkBhRwefRs6ieMzojo/O46L7i+APvDE35TSgBfKot1h7C9KlXuFgLuHrQTlTv
pP+xwlGd4AkODyYu9tQh+NBQQFyEHObBf63p5Nli2EMERTbhdyd6WyTIIxQPII09AYHHvpC0qsYN
wmQUVXz8kA+bRpBGnAtcMEk4hAj4pzlMIaI3W2Oh9dmdWdrCkpmTMZ8ZXPdkRlZEOhGKx6nBng6M
kiKWzUqEBeym9JmTe+XFFU0k6LPnCFINDyujkhk+SQ7PjlWTUFSAZr3krbjKqoTS43W9TCuMt24S
F6gUlgmH3ne7buPfKPAvmA6oosjtj8IYQrFr+Cv1eXb9DVViv2JtoxmanNe8ZxxywEjSRKJej3sc
lXjc8XUgM/fK/qdayENlgbUSQperx89Zn12UHGvDQE7vLS96x/cW4gXi5dc/tPicW0IzwA7McGwN
lo5ahnBO7PdQNxIawM3OHnwjQzPcMm6TZyR2ZEL43lOIO4H0XXPX8hDtht5cOuKwdkYDJRetGndR
ZKNIfJTCEY7pEt8D/0ADC2tlU9cciKpWvfWg/QRMSV7OLnrlWyGmZrbuazdIIIwibPfe8tK1DJ+J
0j8+8e1oflgpPfQsbBkw7EGAEo5mpMFeYMy5+Pswamry0IjVRZ3kf6Y9YS4ORmdeQoLOU8Wk7YdI
z1AMr1i0PNxrU85i3yF3cAvwmRVI7SDH+COo7dhLdxYjG5NHyCKLVYB5O4s9yASChQ7SkrcwYI8p
scRcuhVOA58PO5rDfwwlSAedgXF2Mm/BQBivGR9xkH6kvqCFRaTV9Sr4PivdbFeYspGrT7W8D5cJ
CNbt3rl4EOVk7JiqZighkgRtz3skkjOG8oSVl3rFlv8SqmCojxB3PQ6wkk9BNtQGeJiawWcRXuWn
TubflZH380h8IAyBFT8wYzFpnI1jnlGOIvVcl8c+RW5Cn6eN0egYOFbDDZY2zz6dDbeJz0KiRwaA
KDA/fUEkjCEiCiEDIhl/AZFuW5KaqLISPICMYHkDtJTn/CMYmh9Su+mkH5yE/4+PlMprfoCN/95q
F4NtcJ7Ltrg00UQBGoMUtA0zbDdDPMMAnkhFJcXTSyJo01ui2K7rCsAFgzby7hJCll/FWjKyXZfU
r3xJ4EJWXmcMRPTa2pRthYBH8Ipyu3NpbW3xFXmAkk07sLtuESNFQy58xt9a41qAFId5Jq0sPygV
A+D3zmeWxS9bWDGb1kjXCJKxb0NM5lyOSSYXT4Q1KFvxwcIzgAgTutxerYrM7W2Ov/seQiDOvOoK
x1l2q+ADtV9AK3bxfeuwKUFx8m3HbrTPHU7NIGb+UDmHV7lRqblOHKJ+nqzsFxgK0fKRnhJ1r0jv
uj2lPdDco1xoM0KNsyXgiO2ICJUD7pLNmm25YOfwXKB+3/Uhh9HSJIjfQRcIa3L69F83W8O5nDSl
gTCyqwH3dyOo7U2RU54UADEElDLI5ZIKouwbjL3eu3p6ySJyDbBCkgfuwOyxC5FSWJMCGBsJHrmi
ylY2ohmJHdLZhBdXQ1dwQlBmw5ydk7+grRQTk3JdEdK8FetPnzPTL2b4GW0BJhF3vFAh6PKwhATx
5IntUIpfy5btxSMliGSdsqaGwblpkZ1lhmSM0d946xVEdtWI69rCdyh22RiJq6UuY2THDngeFuyY
6E1CjMPBYokXnNYeSpRDkOg3jdAV0W37tZFkwU89TvS0sIDXAHwgf11xG1B3jWrWuWgfx7nxtmec
b/yZFeHVmHZ3/bhFv9ZOfIRO+NrE7ZOYxKshxJtoi/inND7a4z4A96GykVBebjU4AQ7pSbwlQBWk
uyKiKubqgmLF/pYGqlRsiIs6yuUTlNFHreQn6aqo88sB80afvGaE7KOum6kIL9PwShTucigKnnE9
MBh7il0ojhu8ghpdKOZrfKBN8i686AZFDyYlCWGYbrzb0HAgy362XAUIZRkgJn71IM2uInKgzLih
awzLFzSS626QKL7CoaCzSbBDTuSH2Zw+bFB4Ye+DpXkMGg+JlVB/uopVWPT6DSv7xfOd4Tb5T8Rh
B0JRlsAomMC7bqyw7aLfTMKFqhQf9CoamZTy/k+DRP+6nPx8z+XAdb2a6cZTTPWUN/5OBcRwkOGV
S4LrJl1fTD+9zvDhuM0WmEyICkS13PIqEqemRltJKwJ8qbG3ogdX2W0leX59AGY9MASniTNyoFU9
olP05SM+jKuQCnYKDZFfYlF5blPQhEGSN2pkenIDJpkkAoiXC+/20pG4DOUGJmRS9zrEMkazL4/h
CN/K+D2GJ2Ic+pdCQdYPIjyvTKlMuyaHWDLXCgD5za0YPuGkyfdoxSM4NX2Scf9oNP+RLCjeeFFT
Fgwu/a1DVznGRqMgdvsr6sx+KkWlEJT/BCPNvpwsIUlTYbshDpLLbwIQ8n3kOQGkXfvjZOweoQcC
3xKvjE5l5DNx439i8u+XcT75Ur4wTpKUhcqZoIV+uEqJ6sRqsWqu4JQWNd0RZBYy1JX9SzCAb2Xj
VFwFPqTYAh1HHz0ie9YT9MwJny5yJLRtfMVHf2VCrwb8tUZpxgc69Qj3kn8iq8EaqG7A1U4GBAzG
uqsTVM0w+XBClbmjadzspbOGUPHQQchpHmpgeEJ+wd5KF1KR88SvYAb5PepDyJuBpioEAU5mniNQ
cq5Qy1gipUUw3bL/avOLXZTXsFJPPelkiB+gZMo87G9SbuljlBIYQ16sfXnrp7iF1O1J04A2LC+K
do27NUMosEjC5nESYpXfIGUtUFuVDBBSGARRpj6boPsTNJiA56B6RVlB66kNfc3HBEiM2iBwBkff
honNrvJBZb1sQQMTDUe95keor+KKSQ+2yy7uiJNI4qFXFjPidq56nEKri7kmNOoLWJFal6a7EA6e
282Lpz9lhwkr3rZUegdj3cBpoyI4n/An1qjJZ9f9brzcysXVn7TGoEx7ze/SpSmpqojJayMcuMRA
su5h3SdghA0x7qHcIo3lk5ZXegT68b3o2YDRhBNKPJcXQ2IpMnHcOaU3vroWSUhE/ZyWfO1rwqWj
G/xia8IsEziaV5t7Yl8i6iZoYEQTO37pXEvwcZBQiHiSe8qKu6+HXAsEcoZGeH8of6OYA2UKaCqI
Rxqx23EEWnKOvN8yd58W8mWhFDUWmhq8L0i880hV833qQ8eSuoAUklkdFzXfaF0GUNEEeYmNhvLZ
ZbDzu3i+SenBQT7Xn2OdZnDtJWQXIgKKjL0FczPVtzTy8KZl7E1Ahbazia7PJl+vHJG9hgY8OaJy
lPtm+dsOmEgy60omxFAcgw6HLRLrmbYMKK1WQd9b4U9XbMFhmpnc0lGfyY5jxjL4M8kq+9pSdCdJ
xLkiCbC8Jl0NsDDDvCJQNPIJFtwwcbTBL8LFzSuT0kCgBeHn8E1khcDHEmaCaND5LqLsHFKHTCRO
/69tSIwBNOGhqYhG69qV4cCUr9BdwS0RT9SURhMhGWUBEJAGkJgOI1OmWXXXFC4ABRn/WGhh9lFs
WAXIJQuaT7bba28eEJmjRDvgRIO2yhkI597H4QnSplT/p8+9cx0FmrUwAxyoxkclIJkG5nU+Ojjb
hlz9wxAJ0oA0PY+tjj6cBCFqmGEoyXNGR0mWBD4E7olSfDg0qvJIMDB0bgoBHjS3ALko/QzWxXqM
CfRjdB8aTC2eYIxJPbSOfab/+W7JCo6yfV8hcbzZ+uI3nRk5/Fr9/2JnnNAhwFSElm/YAP1XP32l
2wUao40+g1S/0PuAWqvHRiRq9SPR7DDQVl81G/ehm4EKepdc3EHCHPQbXG2xMu4Zn8L1ECapIJ7u
P5cuPmQb11BBDyK45YNtChCBtSNTKSGC1z4aeLehIzs3/xv50wXXxAN5YSTQLkyreQcYgHnG9Ogb
fe4MBuWSbMSS0QbrIpNRxZ2vdfSZJM5rGCKrHehwRcLtd0exhj/wCCfiMiB/C4asJrJheeQbHgOg
xYNPpDHcHEdomnqXRFXQ4mQ78ZeSmFYRoI4KhsspRwqNrSD5i4kE1SMJwDtyLDjDiMBD2kQOTjjz
PziAC9yYXKBjBh8UEGm1RxT3JCfm+LUWJ4UYl2Zmj517AbEoQ65/CpSYl2P0k1VoTmtXv6A4xuiD
j27vzeOHZxtiBelfLUIFRHH9L1KdTjQegskQZLYnfW4EDK5/KuyHkHXmZ9WUY1oKB/fRx+K3F1A6
zpUpRvOHgR8AnsWeZxxB9dK6pIauPw2x4liu+B0KEGB0g0RBhCrEA0ne3l716hmh66em6HYHJUSx
9RaUR+SttGmjoTsuiM3RyS788YJQrmgwH0VnPYwS7io35tfYAAAZl8B2CzeLkcTJhOG4UAlYYBF8
F2v/ToizpYuA4vyGOWbV6JwyzakvIAX2QnN50cBxpjaVPLKc0SYbobVQnbGeE/OBhgkArFxaDhi6
Icum+aVmvk8oSLx/LoEHNO3hQQ1mW1TKreZl9N0MNbWU9RpCJLNfSySfKLj7fm9VhtAKXEfGbmOw
EfvRDR6y3CXeEQfT9TyrF6xLhusN30iwAqkpw7QOn046X4RuW1f8Kvin+V0tqijG4FeZMmAj1bmV
CjiwY/I6oJxkHrLqAiz6T16R8TAU1bvnhx8z2bmWMkG5VF64Ea676KdU1Lg0qvtoCIenHrvEeIHi
badk/DRHLClhPzmAU/F3XqbnwRs+CTH8Ei4ks18OT6bR1a0D4WBV/PoYUV+OLTN8S4rp0VWwNiD6
j9nSPruRBdEoO+eWANKZuaOpAVUvJFuYvQrZoTCGR7xl0WullgtzDLFyyExsEozP+wUjaoXAbURj
WGzvrMSCHhNb4TjgXs3q5DFymu0mpHELkWTk7N2ivedwRMgmcmBbBOA4ZhCzdDkX1OrCPPhvtEDT
hRAUqHF4QNMVYRymJG77jb1Q2fpSpGO/Str98NJBu7lbD8VRIhVP2vhfK+O/bOjIhpP4F1UksDal
D2DsA7kBuv7B+/zTSzzWvsY2nGyCuIv+O5sY4NgOOEB6cFDhc4G3WcYe7RBGTd8Kata+uzIaIJdY
g2kfCwbQqeX33Yby3RRgPK4hQrQN6seZhE6gMfevKZwEcsG9J+i1PDIsIIMkM+cYeuV7so7veAax
GAfFD1m6H6XsYNc25ytw5ougG7128EtKW0fTjPqyOpwlQYWfL6yY/wPBXB5eu+v4sYI4U9OCZ9QU
G4OGx6vzX4ZxtuTfSSI/cJ5DT6UhcXFuBg7UgxVupvykXwCmvk/uyBEuD4XwoD5ssETB40yMXJ/h
MPL1URCwuRfF2kCIwp35PXJozPjA1y2cSBPzBjcFGtosn7w7k1SYoByJP6ReuLNWHnxazv6Fmj0/
ljjfp5TVlnszJnZpQi+ncQIPOD32PEwp64xA2mqHgmojk2obp5OhRu4GtiDnryR0yxdIE7g0rI6y
eZAzgLMe4pdR4qpJOjZmDnl9g0CYOBmcHLug4OktwRKXPANcs3l8iHtuFgE1TnYukYlV8Z5WDZoV
rpub0rKkymMDWiPA8IUgHOwkhlgLVOiB3O77mpkg83Gb+xX/ElouLg2OXiDY34T5MGnPiPYQ0hOb
2gQ8Hw07bu+7ZAHocKGskqzOEFMtSwMPtXBRMge1YowkrgiXUHMu3PxLDO2DKFi+9cQqu5JbsVcB
ng6SZx8ZV3ioAz5KNaR8qMP0L2gN8ux0gRDLqwczA15BFVofDFy2MkBbThotRzVZSWyvsU+hu0Dh
8FAZSHizlfkhJxd4N1naxi1pyd4Wu2/ZeV6CAY5BGrJV8tWiYnxNsuI3FdUU/zTAmLhG+EQrwF1k
RdQx2FQ912M6LDTuX5/Yqp27SB+DBgh3lMfPomlfp7x4yxON1HdhEnRjHr1KbwwBA1/n4KJtCfXw
kvXiTMZ6RqgYQsYq5VxQAuyKze5hWBEK/5fz2JaEAITIYGmtA7Mfhv6MGvcv0t/5ZvA4E8mpqzjO
eK89C7UoNJm7POpG/MDyNnJAvBMeG8g7gpsneMppnh4yr/uVi4wVQvFvo5Pm1q17JL7aOmsidECZ
MHov057VUAfwuBtnBI8f3Qt1dDtn/R3BVcC9U/c1IQYB9+3IMQv+mQ6kqTKoLeYWNS30ZIOW3xnR
gHa32qpwggkSnfwzlkkbOEo+KcrPkasQlRWzgXBfStnfjBF/GhVGzG/G3K0MR3nqbX86h7mFsZi/
dfA+/YaZy6Pdfa/qisDQEqiFOFyALMV75s5Ih6sEMdg2VbipvABWvwKHiXAJxSPXIX9+PfiV+4E8
CxdDat7lCPDiaM0IuZjf2VzeO17HKedQl7zMhIGOCISGxp6fNUxolLb3oncuMhA/7JSIA+sEcX0H
MJn6C/NgkeIrDp6dWD4vNl1QkF+EptP8rmMGfLZM0IqAWZCE0rvJXcXBD0N9vUSMLbAwZ+roOziG
gpFlKf4OOfflfyaPpZlIpnP4gx0vJWbt6Kmu+FxTlHZ72mOeNtekYIhQMmAVBK9KkssF6EDbkig4
AFg4Cip4zKlhSytKg71pes5cDTGs8neCNdHD++GriCAeSbtbXXLbVx/L9RxDY80UPO8nyQSW2ZJt
/Ft4qmzoYLmFj32plttCRr8UlkpiXRGu4OEpd6VYr3rFvr6x0apQo1AyTCrBQkTXjC0AZv7E7Poc
Gub3FDEubKShQ8IJ/+rcvKgUp2Y8mL9NlRzzwftXqOWNRGngy3xGQ4QFnxWTLX0JyNKAn/SvA+O8
yWz9HDV52FXMO+svhtZqmqb3yzg+Zk3424l8rhvYWlLZCGXp6+idcMRdgtpnZ8TwHBezaxWoQPwd
LxDEpSVrK44qF991ClqM7BNMtNzYPmkaRsRo8M5ms0shagLvISgUyzI4dIGzsDfbVzJFfPC0JeHB
8B/qOf7HzPO05B5bfLM85cOKoMpo1LJL91l2ZN3TIWCDecVvB6D2PkqXexFwU9C74OxhddFSKCkP
kmuUyw+NTaDfsQ7aE2WF3yDDANerd6axFmtIhNywi7Nb9BHQQtr9zAqgCtFYtqSeTv/FDuli+U3r
Nv3tGACx/YEekuy5HqDjeFA6TE4YoL+xd8FkbFYZ6dEA3mCsbxb6/EJ4qmEU3/SSwO+BL3DLNU8D
OD4yUGdg8BMMg65THpbIK+/EktxvlY2v7EKUpf/JdhTb9CQQ4aU+YKnPScue1f0EoXp1MsiScfzs
Gjy3svAfR2h725uY7QXOx/0ogWJlzfIaowUCwiys+neEvoj957mqbuSoZuoG5s+Yxvb9kkEMuK0H
Gp2Qw0b40C/AKJZB337t48BPatM6g/9krmV/3gLGAWV9FqsPV+eoaP5Np9d0LMlSoy8gbPmS4lM7
hC/GUJMyTeIkjfl0ZXUZfT65DgXsPja2bMISXa5EQJYgoWyJhNiJRdF6yqgGPvwBj/7Wm+4jWsN5
T7tcDd+U4hzLQHgPi8S4ZxzON0wP34T3IfXQjOqCzN09NZOntGBdqw3kSW3liElqXa4j5g6MN2Sc
9vDQWSWIHjPRCi9enAhe+Q6y5gZF7z9/9cRtnAJd9WJhAyIOidNjs3U/JdskomOi0CC89OxBXmuu
SkHIIu4tbvxihPhsJ7opNv6NufRfjUQi2GkG6KibvrbZQErO/juJa8zBiHYBFVmp016epw7C0glA
yZd2ec/cJcT0UX+qlHFFzqNDkrfTXY1bfplbUx7rKF33QChfbVS8RpkzHItSPmjFUUciHbhRF1DX
CsSiQyYTpbhCKzwrbCJISicaKMA+kF/1PVAJ8ME9YdYY/DjtvQU6vNrkfc2TyM5HOF9NesWVo+iY
bFrAKX/aLvQ0IyesquYQbkBw0mCKIAnlvWyyT2EiLrll+QM53+wJaiViasJp1OAmPXRVx/XhsmUY
qUkNqsi+UWdS6UBQapd1FC/RbiZVmg9ljYEiPb7AsPf3RVSeehtu1q4MaGmyPtDvhWSkdJ/6loYt
/kUXRQPR6tWaclN7XAYoiJ/znKVYU46yN+384HW0CzbdhFW/gwwiK5hzbRRfDNZ3JSEUu7KbTwG2
n100hR/h5H9NJevLUNec8gvBQO4Qe7uKuQTDq/M3DejcbCUiFiIQ8ExpvzrS5nceW/cUB/V3TB/u
btIwiI5Sj0vBwb8hq0X/Jp5SGYUMiuup8gCsR8mvDNF72wcWdwwARjoP1ZKmGGNnCmA/1CKgLUuB
3LdaMWOTskJxE9kBfQqu0btPWTUDSpEcuYsaPOKj/oy95k9vK76Ro/0xBQGSlSRzamLeTgOSDzr6
uEIfYJpFB6bPwxGHxBjTuObk7QolkaJwrHF6Ws4PHdtI6QymJrpYBMSqmzQ4luN2vVpyps/QItlD
N704cgisNqw5sEvwdyT6XC8LW77DJUxQ6kcYUGwHB3dHK0B2gIm+i4RPFF8TsyGVPE7Qe1G+nYqq
+hQuHuFgRWS0eeQFoZxFbLYuu0hiAUULjc+iBFSvSd1N4wLBtoZ3GMYrsqcpUCsn9jLkX0cxcPP0
k/d7kBxsxmv8q8ogc0DJhR57qGIsHCkHNLkDBOkhq4L2432M1n+pAA2rJ8bhxJ8GIA8QRFopACFb
lMaq2qiEGBZOgM4zxI/VxI95yTfRAh/Y9n5PagEY8qLjwJ/dhonaB7/9U9C/wTWsi93cImnrBsNi
2vCMhQMIdhCn77Liw5RNdULW/YdZgCwd+AdKMAHLBgkl6WdI+1uwU+rMmAiF1oSzTuYZmgdlVIEk
EsTY2rgZkWRH8gxYgrXjbo+Bg8ePrYJ/n5QPqxb86zEksSxF/o4pBRNKnnwQIPKPxYLPsDV/2e6Y
Jj0eQKS2b2PX+DeuHD8Ajun+7JkNmii7rC51TB5BU74Fxp1J3ZJ2/W8JOQpdS953I9bG1RkYUyR+
LTSjMfjQlF6rIBkPrls2B92nfECd+1Smpt275FHt8MYSbabrh1QD7fJUMRxYsYD08GeEg8YjXjo2
+AbffQaIIzGm4cnvyYefxVs7LM+EhZLm6SCvq53qtEZAwlVTfCQ5mR5FUb+mhBbsqm4ljKdHWSi9
Mznx5/9SxucyAqWr6191T+JHWJPKOLnE02Xr+LslVvLg2eiPRA4Xk+GPpJWGQCj7zSVSPm5VDf5t
s/ZIBEJn6Vg3QOVdGut9wOvJ9BuaMwsdK8s4nZe+OC+WIN5mnqu2swTU0FnVJ195s+BecubxM3aZ
h4uBSR4cxsrHkuh3V8J4umF1s1KgjaRlfAoprmEbF+/lsHzXLibORc5Hvmm05o7HT9w7P06CQKcf
SShe53Xf57THJWg/nIEcojwP/jhafSWLy0CmfRqSYCrBO2kVJa0L/XRu/5bM9hL7DT9tkCDfgH05
rh15wi1y7qOgi2vv5/VpWpbyioscbcnqRbdlWfwVK9dbJe1H0Em66lK7bjfVOecEsP2YMnO+YD/R
CIf62X4/HO/FB7YJqOYCAAgxEcEuoAcUfBWnoeSKCWOW/lao07wChncCoJnkYux4fo5uH5XFbFEE
MWMWUZgbMTWs2F/i9NcyAPwEPeRYWmMO8Tc0GM7oEl4RTFhmK9jqkrqB/eLGwCrzdhWs3gkL+Utl
GFsryXEtRrD6tG4fbQUc9jXG54YqY2+AeKABDp9ycRekzGXriBprxcCClIoTpEpHlvbERqsM23Vr
ZuxflmIg0QqHxfw3mC9uDXxSlZD7uGVudJ2CzJEbYY8MDnHFf2oYMemrjL4lwSfolmQx1Dq4I4kE
4S2Y0+ayJxaaNsBV4RTolhU2b2Ecw7ODMHhGEUh+PF9uAvw8uEF3JVfzxD5boGqSXD7LjMdNUPer
UXTy2P7b6uy1ahQmWo2jqZ+779a2CIIzFmgmOrSieQKMlvNjUsteE1vK1bH6lIn5G1PL4Mtv1ZQf
QFRvwtYyeEOY30yRhaBzgV48gNlzPGZ70ippRqzx7Yp+O/PusAEOjNhOTP6LapPvZYBdyhxyuDz/
K602TMJu8tOPBQohtnJWkZFsKWpKiS+L0eojvKKnZd2XNboQ4ovBJWMStokiwQtlG58wlbwOCDas
g4SkzUHviZ7Ljs7Ku+Yu8W/HZjEORnyuAilcMNrezpxmJHA15EJp9JPgxwbqgZiLWV/p2dw+Qxxx
1oL0qqVP0o/NpaB5iqlPLfRh9ezNRJCC3UzDscnRsJItyVAyRd9gVog7KpefXBC/3kEo6/8ICx2+
zRGn1xDqbxg8SBzN8rVUrC2oh5/awKDWscGUwYRVqiiSlhiA9JeKAlLOAJWw3fnPKzAmRSR8EkxO
UE16YdILiYp0VQmz510WO/03QFwQfsy1Qz03+8FldyvD/islxRgZ48LzkYMrour7K1BDDX78jJPv
0Wvfqin7roLtBZsiwiU81Vh2qiey+iC/ohqpOgvjfoaLY7QL/8mCjtolyM8AAdEB78F5itOzdKYv
f26dQ2KcdzWok1siykxKhOLEjUB84XZGZDiT2UVZIj+P+rtOnOZlQ/RN33hva5Ijjh3d1yoc7ryI
YVKFvO7M7i18AGxIVuX/amVOmUKE0WQRaErA8esG3mebcgDhteGhpktjP899v+OAZxCp5W/eUWU5
7eLYtd5ru7i3RF5wKJdkzw456IFnufqKR8oE7jtOpPxAJTuT5IBakKYxUloiPsqcvEraos74naBO
Pfi0QkWM0l6F4okzmeBaYF32JkK2SrtlgxAjIcMllpJZxIrFKSAFn6ZnmxXDnqIDlQ+k2Iw0Y4VL
7R8dEf4SZgbOIXqTGB1Q07a96wvUUkSi/4ia/Q9QGAFpWt5vE9y1a+CBvME3x/9xdF7LjeNYGH6h
YRUziVsFux1lWbYcblgOMnMCCBLk0+/HvZnanarptiUSOOePdrGcx4VWlFxFLFng2lwBKUvWOtsh
vCZczmZmIC4AyKh9QKH+W1RrObTF4YYWzKxxZ3yG83CXefwVswLYCz097aiPALDx86OxwRSh2J9w
C69/HLcbmeovIsfRUM0RsWw2T0g28tK0PXtfN5BSQE77MWr46m2lSVtk1/UlI0Fkde0NsnJ4fg0T
XeZ8EHRqQNd61qmVSJp1Uz5VNW9higV+R0sD82sQjURiQOV2mfPlFv57kqlX6QG14f5UcHTFme8a
+N/jM8iD5oxdHRYUegswLc6o+uO+ERiGt/R7zvhuuIwxL6PO9Bzo/LKV5IkDnIUxGEXEpL21HDRu
lAm9MyVg90vmZ+QuPleZ+2ZIO4LQ4Dpxpzziei7hMiMP3UFNGai/mJ+c2CAGiuHQtfxtAt/+jmxU
XN259Vcv2Vecot0sLGz1c81bC2sVbsPOizcAqxPb0jY07AFEAHJb2gWYxUqbx0xHm3llkUlpvyCv
4mKrmH+LNLiFODxbLmEvfUDolyMZRMDRmd+gWtC4AM9giTp4aXRdwpZPksREH58nsiaEbVUguUNz
jM3hAhDBOk5+T1I9GgGGj/oMMGouL1EQPacMATtrAB+ZXH7VqhW3dRciLLWzGf0Qgm9XxF9tw1la
RJ5Dklr34XRs/NzLhC/0DhJwCzBGQt0yqadn7eRg6ejVOy9hkKjKR9XMXxyGK/jKV0k3CsR10QKZ
LEjPoH01khHr10wDfK3wUSJBxDLqNQnkSv2sclgWEkWZDlg8icdkLKNnBgVGW2Or9UkaiZdbRZE6
sS/QomnPAzfVnJBczsTlNOLax/Gx8Tqu2FYABOY+EoNmNAQvzxG5VRZebmuNRhtnFwu14uyoONpc
QsDZyPm5lxH/pZ2CwHUtiVtjL4AP8/5Zu5C2VbS2EGv0FbxSbyZJQP/VdA4B2liTjqZgF9YAchml
MjtgpHmLpuG5ykuMNHX9NtL6sFX+etopVB2DtM1VlOhPJ6+ZIwStZ8GUXo8LOO4cA6P0fvC9ZDE6
fBv5nTe1TznKTyK3gc2wKR9LkkTXWDNUY0H4DqOXrbZkEmhLDotFswA0C99zPI3fk0LFN4u6vHYL
gBCIAl54NlCScd8HqYb9vPCKEyXDycKVlMalt1Wzqq9dv4L/YeB06TPACs7Qr1fdLdfCj4+4ci/5
SoiHDX5sQqVxbVeM/mXwPrj6XjCzYC2cmYhGMPywWitoHR+GawgPoYGKtDPP3jfdckpjnFWtCo95
6l6aIHiQUXQiDJqg8LREJkuh6Gr3cZFy63t0+GztwjssDXMLvyOsFRQ2Pge0UWDHTHO0X/N/EROt
VkRoIPVngJY3RgYc5hGPL2DAmXvqPfT5qQN6SKllMcSMlwSg9BmS0zzBrRYG8g+iwr5iak6wPEPJ
5O7wnpHHtCk6cR2QY3nteKHgEGieKAP/c4b5dbFZiZdw/mi1fEO2/u0NOB7aasQC3kOVJ6Tf8e3z
MhKw9J5RWc+YhysP5YpBB0keXetq7qv+pMhD3VC4AENbq1+ZDQel4z+1LNweyAVhr3KE1jWPT0XR
3Ro8xj+MPfBUaOjQ3DkNvs/i4k/vLPOcYDaHVhmLBwwMISId+S9iPwXLhFVJEw97cAKXllQjEQX2
lxOxh2FTARKN6q9gWk8rutIhMtlucVl+pE6GddfpXoyefruAiQwHH4zRMJGwS+IwMorlLdcQTBVb
NWsNyJDJ50cbRp8i2uypwz3wryXqbsuwhQ5B5PBHeRVecy8jtkiwTeJLBLqpnG/bJ5x1np3bqPJ+
KTt7siQGoWipv0hPP2blqhVE4k+hU3/SVrFakvNoPw7DwW77sy/RahGZAdhaOTyiXk+yhmt+fc5L
LtP+oAUqajlxeTcpKD4o1udQAUdGYXAIKXJgvOypTBM4p0TFotWPjFuT39z3LjDPvFouIR0wcFjd
TRvOhGcEzN0SIyXWlfGDQqds1zh48LyCvIUhl394F8lLL6KXwIhfN+0fSot2VSOZUCya9jDHs4l0
OB5AK/AJ5J3P0zfFZ76Mz7bFM7ko+ykY29dwsbAUA3IW1NXN/XtNVMnGG73HivVjzeJFEGgPP33A
/DYwcW/sEEw1KfMvm8+QEWt+1DFKOKT3CHx9js1I5N99MjFTJ2wxwEOceKng+C19Ujan9LmS8ZFD
QnBs8RqrknODvHAQljU9jlSAZRfnqG/8/tYegrcyWI2nChYk0X5+pdZ2Cyviehw96Kyih+kyhQ9Q
7BJUAsgN8WfBCc8SUNKTPFaEbvFRVf5zXeDpsGcqWsLaR5/JulTWVDAB9DGEOhEfWOm+dGshR1D5
b24bkR1ZoTlLkl/l14+E1T323nSxgv40SxietY8ByIg1Im750MjwRKoOqWoljM4cjMjl2xgzzuR2
19M6nmbBxHXjEZJBTRKRfhyO/7whRokAPnGlAISpYwDF6S1WrDQnCRWNcLKFJHoqNBa+XnNatA4I
pRd4FKRDdNPhcZ24jtlSK4WeZ8qC+9SuL2mqgz36fTSYY0jZ0FpaDCoG/V/WByCN39yGqZadDfmV
JniCNYxJRv4X1TOGc5GCApI1DdusSPqdJHgPQPq+8fvfqii+GiE+ydgn0nyKv/zCZ1Y07l2dFgwb
ifWDw+yczDXQMaHGu6UOPue4+ooGPmHmxppCSZaw1BoRpZAUvynHOuZ776jUwh1Nfj5KB6Po7I4Q
BRGTsAks3DvEEJ9y118zArj2JTZfRCzGARGuiX3RC1qBgjWZAqm3WNVfTjxckrWOoKN0gWhQ+UUK
48mjxmHNkOYH8VvKXToEG6pxf2UQv7FI09rr63CXO0hnbfYW7qzVhutL4hPS9L4d5RkoEb051x5p
GQo8bkjfliJ91XOwysB5ZSDBAx796Slk9luzX5ABDFgMFxtWyx6brxrqg2DD7jMf/FdMzJ+OGC5U
+RAsZ3COmpIOlzmK7rnWkl3uMQCxaVAa7zjBbjSrCr9cPowe4ORcamBkCe00efmpDMA7qiL5IwHy
jChrvYvcI74mdl2Njj2pZxR1LpBVkFNTpnyYf7r0+ARrBEF92ZFpOmSvbuXRFVRb39owiNf4Z3aF
xxRZGvXp9UjWBRD4BiKv2Esr+4AoXZfj8jvhLscqvWpwsHzMA9ckfjeSznF2laBvpAN036OF0wSy
qaJ/JkBoD15Fvheber+gDMYkwF+I/zIlkGlfhyBvCh08dDbos5444HKaGLcqt35S5adXzshiTkZB
s/MNCrC27i+1iI+OB2vRaj44/OOc8uVwGcGn8PiC/JXNmig09B+m4b2zB37HebEfUPL4t/hmKE2z
IzolM4dlwCJ/oBiDAimKRSRQhxk9G6M7t26/pV0fWfG51Dz2r8kbv/Q4nezEXqHOoLt2wvHZXpJn
PwEQnVAxb0ySv1ga2GkcSZ5w4/xnGmSMp2N4922kxw6t5ndFCX1BrMihrWE+wrCgVG+lpOfx2aoF
4TIuPOLsdGvE24rY+9jzPAeInNy6cx1yo87V8u0lzcj0CX7behgbKsc/gC1xlc85GgSHXUIr99BF
PYoMrPNssvWfJ71fYqN4fu0YSmEspuuoCJ5qoOVdawUwL3ZwhOeiOMmaQXbXcZxndo3Ud85t6p2S
FmpXGX7YDFXbFMrLAhRIEQg+4jqmxrREiSJ1QWJUCbKp13Rap4YNqRNS+fSsH+zeg/HvHcFLPLxw
BMstoTf4Yjj2dVW/TdT8kYctSdKM5EeDvAVvG++9jQJVjfxQziTRZhuIqNJ+dYBj2R6Z3j0LfaNy
mM1XN22hwQ8icPcdBUqkLSbk5aXrxqfWj6g03UNRsZhSI+qgQej+Fnppt1QgvvckM5DrDZi0AIzG
btODzWdgDiX4J+HmoP8d36xuiRBDl3KyLAcUwSk+AQSfE0LS9/lyDx2IRTqdSFS0P30FBNVL6ztT
3jfU/Odg4dhpFTRsYeJxp9vJ2ipZ3vdRiFR0FXnWUfXax2x22Lpfg5jdOE1zkrhmNW89rA0sjeqb
RAHgiZktaE3447yrEaQzW7MAkN9nu99Zk3+kKqn3wB3cRdLibuekQnbaPzc1J26j54s9DL8y9I7D
1P/kHXuiKMrnMKpPjbQ/2rb47kkQQBDIPu1nXHN+WH57HgLMrqYMAM8npo2JROaE6DE0eciYMok2
SKgPrnge1LiPN5KRAzqp/2fp8FZ4K8Vacr52oSCpgBqFDRiPJk8weLEdllTgKH5Iqqx35YiALbM1
pV8AUNex179YefkSusOTasQP0C9hLD4VLbYDckOlCi22C1MOheZPae19qWJGt1Iy9LhVyJarqgj6
GezSmZi/55phpm+bS2D1J89l+A/QK1zrYXlu5Xi0ExVeI3H41LH3HuLZoIupuRUuGC8BtT8oppjb
BjZRbQerIotsDzcJHiFf/yJbPIiCHgsdR88yIoM0ybOzgW7YipTyM1AQ/pB4OBK3Tc+NFT9EurlA
DbJ/Jv5L3BIzPVW81EK4J/pomK1KHpd2XvENvmSoOAJlK9dEK0R5zydKFt3kvCtPPfVOflIz8h+p
k9daRZ+Bp6EhSn68qbZuAwumIMcDhi0V7CajGpdzArijlzfars4AXPyQMWGvoq6TvV0zUpLkIjYN
dYCIsftn3PhIWAze2k5/gNLCVpfhoxMvnwFh15y/YcjzmT4k2rvxLO4bKSGw5mBRgIFAbkOEfymm
cj7Hrnsdlt3RJyp4je9aWeD8cc4MrwdBQaighs+iIKBlmPuPJSO7efQRPdeMZNssJtVLuO5bGSZI
D/v4m7OUky7J4bjmgUvPVJSd9FDsQ4HAbqwWKhsge5XFIJS6cDRuhD5KZdDz9GL8OomDgmMCz7R9
/bUMCc9m17L4s6CMA/3QpU9qkakaBrwl/LHd9qg1017njU+8Dyj9HAq9SSUl3GMzcTIMc30GZ7xy
5bWwBN0JOVm7RcqkQE71pWnKc0scNTEbPKMBIYtbPacUx00FB3owno1iF45bvp529YQj7qeSz4/+
Ap1KNOkpQUtGvsbdKj1d1VJpmRO/mJiHaU1Kc+b5rcrEN2/AH7ja6raaiJnyoeEnlhNADPdj7hYQ
55koe541qLEFkd5goc5MFKimaip1TfLvmyMjZDQoBDd6VKd54q3G0MI5PBevo4GY4SB4wfw18nzZ
DxjtVpeTeGr9FHs5xTP7xF9OZLY+z36fX499eC5z7BBweRxTesV68/DFzeLbQRrYKUP8k63dV7IO
b4lHxwmTeK9+y09ZBMVbZHunXAFLRjlo8FSiB+r75ZytulTirVBBE9FIjBccJMgcV0BXgPoAlI3r
4ksG3WdMWSQTdPg+YsmuVhmhYVHSEW9E5lVA0x6Chsln2h3RtvOSRShTsi+uGHQHCbA2AYNvMiKL
pevZO8jPYw/zgBDiQtwBEwBWlpyCnl+isKl4blQ5XYcdKjxIZEYR5sNwKoFnYGpxrWX6lgAkss1n
7xhVNhlJrnVPWw38bMPjOa1Ed7AwrHur+cVLPQBcE2AF55asXEaXWjUH0Xj5zvH5Y8IxP5SroSMN
p6dmbD8rSYG6ru7RJnBrCa7jCPcCnDw/O/GH70UC/22k5pPrA6453NG7ib8ARp6nleEUmUT9tywB
UhpLnsOlfeW1+e5LJmhsS9/WEB2yyH1yFl5yMj2e6UHLEaON58DCHe62GBLJEMYFH08o5arlJ0io
O2qKVYKm3izf00S46g/uAgreXdrjxYKblzQAlrWRLnLXeyDxi1kjDkCNQfOKuP6ofD4HUmfpWRi7
sx83d7iw2XDzmEUWFGjjrV5BI+pl9cX9+cNyHqq1YBQjGA+6/vMrsNSugBRplum1TcloJuDxX12v
cRM2tjHbBn8vW2hz/huDD3oBQ4v4YMM1EEZW3ju24GdREpDJLvDR+v057jIUsG1+6EdlrQMpoWor
qAbUzjgs5gtnOEJyi9sSXx8HIeq3jZ7cu86soj33X2G7kF9h+M2tw8wZg84POKiQr5KCkhLetEbB
IxipqmOAjeUuWc85KxGPTKYXjNj/RBV8jBFaSBaVy1I4KPBcfSkcggYZZdNd7JZfVNZ/9gSebBZi
jPd+TC11w+BfEb1E2NLIcxApfAmlfuvnEGgJjnlL0MphWBPUEl3flwieSLRVTAWa4DFncUgB467f
ttl0WzvDt2iJckC3vdOBIYenjD59Ez9Jqug58gkK80Z2p2zOeIMYdBBf4K1FR4ziJUkwtBJDUcaJ
t5089gaqUz8CItX4sp2/WCCQIAcYuovcUd53XsLIW26SlquWZtb3Og/uWokK1c/XsIiYrmWwpQPm
AYV80fork/jI717gJcFiioDoH+FZv7XwQNp57eFiGDVo9FBXdomwIU+cJ4ID2HEo/hidmGsUMz7K
D/lN/A39wjp7mUrgj6Q3P707PUs3fE29zLuyBrw+bgH/GtXVPgpR/I0EG9HFBy7ZtdOfXaMxR4Bi
bTzFKIIW7DHNm8uMyy00vMfeGkpKz9Bdj5DbLcyFfu2LL7xLODVs6gYPrki9eO9oXpQYrx4Taf6H
7wWLErjKpqa9ZWsE4IcAsdjCtMHSLxr9SEuV+7oF2osmUhQpB1G/4kNVFtyYbN5tvQDY53iG62g+
jLZcH1b7snhAWxpyvRhAkxT53fNSIWqgpCR31afL5i1K7yddt8m2QGdm5pUek8SGRTnZEGMQkj/s
AtTXBYpKEXhHa1ZXNVkk4aS/7MX/7YPyLXbrZ4ohUKaWmBjcnOlKhhiWQ9MCgkRYfzuCPTdWERHP
O/F2z3P+YBNfxplaP7sm/SJtF1ktB/5QM9HnPqvHVPs3an2yXTc/QV+9OtUQEASGKqpAF0zbKxix
oWaYjQOlWOOETyYXqxlEv/iy+0iCCaLaM9n1DPJFxCgIaaK6N/qyP92k4RzGCrZF7PHRxtzus4GU
nbDrcV6UFwzq3GcjWYdh0Y3w8dEXYq/HVGJ3UzYGTSn0qSPPilc1/I3z8kC4n8C6ynTpKzle2REL
6RxD73YCNJOM3jUQDliHQJsn+iWARZDsbRafyE4qI57xf6FIWWvoteHY8KPg4kTNH03pf6JcBoSN
yatDEwOYEkBKnufPeHJpGrR7kgHT+K8Nmi+3A+fwVuPWWENlVAGrUqKBpJtkRipG0vwua0HjDPn4
m8zoO+kgallEcBZ5/G9CU7KP6+y5REXH7zcf6bFhBHe7+0mO7G7Z/IidAPykRrIK3czExlpdRQbd
6WB9pD6SHXeeqGgKxS/lMSBeLW9+3PvfqutwEZOpgFHjB18OmiHVwc22wYXLENGu574kAD5k+rEM
rJQSHg6ghs76iYfxF6JlAhAOMcFF4ims9ZM2POqpV3VbHbPrQUN8CMd95Mqhna2CNixji9MqkYds
xUzLoH2EtcPZUtTO9RjAbnWanE7aehjU8uEB6xx+jBKmLCnbf4SK8dU4LKzcKRxWvBRwtMgcKAql
eHptfEzG7k1okP6sbLm8AvYyUTiHwZ1gkStV7Oz6fejnuyrnyHIo690uEVQHCo8PMqjNPqfpA+K5
fRFlhzopMb+DS2FWRy9aBzXFcow6sTPZV7imkvQhf4ob5UyPuTzYcfRaSNjmiSjMqzoIISgrTuhi
cCS7ncXBFBDg5dm/ODzrK5/oMpyWDL0tcmKk1ygc/Nh5nnJ+DwLEwEmdAivTCgv1MnuOS6aotq1e
Ol2fa5faS4rWCkA5FL+pK05CjoDt9fCYJOqhtbJPCRhnGXMaq+iX0hFBK4V3JAisuGoKJ7v6P//Q
ztanNWVoSILw1DcYYsOm6nZD31yyKf40EXBtHJoDfQL8D+mf0lq7UPbs63LEXsBczWgX8Eur0SXJ
NeS6GBbyTRenZq+p5Bo1+5bU7qdtB2hDyeXa+ZHc9S48bUsQBbMAEGdSgSMYGw8aAS3MNeNhGBg5
8CYR8jTnFQiMgFK1nsIuhNZ3y3f8UDzfINGL67xASz2YqH4SuQL/UNQxEXIPPmrYoFKHR59oPyTH
yGMw1bf5P73WdAmZcyEPxNZElqKIiRkCwxk8QkwbZB4Hn25oPkyBSHIxFm0x2cQ44WgYigyLQ6a7
ifdLzGvj21GlBTxGXD+0A6+kp4Ak8HMSWjaAtEfjj8ZKQy4JXg5elx2X9ankF936LVAL6AZFYN1F
+XzleuCazof6CbgXEXvLP9T6KbUOTIpZqgeZMfD06PsJJeACQueh0S5Mx663zjIq/mZin7mbHJqI
uYhiKVnZRs5ux0N0XWYL904ZHqPRs0AROdjJn2CSj8VXNeI6j3rBtds8yiV5M47gX4iMuWuKXlLD
ox6tp0cvxWEMmKa0RmdB6yGG6IAJ2w0BXNB4MwBD1cGwWWDV2qXFIcof+bWz6yggZm6QxVfiTvoq
sUE7LJDx2RGn0PT3BjCOFmiuKiOmAy3B+c6DacGFGT+KmbPxv0SZDiAhDW8s5d/79QyeMSDM7afJ
YpBAtwj3AvVEsEiTXGh2JavEw0Aw0ceBEsdlVZ37N2PPe2R/b4XlH/M+Qo/GdooQ5Pq/sm3GpeFm
QObJxlxZIDg9Ra/WBIMZjfQ6zBlGXLcsD7UI+u1/2PxIvCUt/abuxTttEOBi4/z5Xy9SbN+pZ9/E
C0NQQ+7kDhcs32NssVpJMl1i13ocV9wI7Ji8sGJ6qab5bZjCV79JgRJW+9Z/fstM1+s2vRWNRoxP
jf0a6ALTn9tPS00eJqUbpBbn0JYLTcCUjYEZ9ID9qr7rbN6sNqW+Qnlc+PkEUp7zyW/+w+ZB5yRz
3s1i4Hhbu9h1cUuYeMcTIT39M4TBr7QepIZXmydslH7bfvRl9qJYtEOrIG0GHeJYmwsT48HGpLFR
uSE3pLwWAdAVyWqromWfjOHtf2MXqdhTrbjJouXsaibvGigQleD/HezOF0IHSNA1Kj4ThDtkBsdX
zXhBFglpJ5OTH//DlBb7rjd5N8A0IzYZHgc23f5qmGTBzifSa6IBEGK4Y7Czm9rsiK9Pt4r45H3j
+G+tGbARUjqNGjxCo2+QS5J7AlFhec/lKhHKW25OSy+E71C/S44B9ida3MjxJLY2EgiVQ6+gxsyg
FcZKR6l3e51auaEGzP2xIFS4zpEBAPrdkSFJ8YEtHxsGja1uw0ckJeFVgUF4wxtPpBw6mp0/ca5p
NznrkWVDG/nmVMvEYRoQ50wQK5oQyIlIJRXZrPQLusQN3EYaRhNTMSRhhOirpBqBXipN25figIYp
RIHZ0VBfxgcqro4t3V6IExNKZ0obgb3LeN2tmnjXMncOAWf8JQ1/ndP8lAPuZgJguNAKHr1hTXZt
Clw+Nf2eqGmsU5/L6qr0HLLUwEt8fu0mK74pNfwnsmCXLStdQEoMDwHKML+X79gqufHxRKzYMRb6
JPwl8PCXpmhDtPaaNTXUOJxbcAqIeQKUkle1dH9BK19EVSLvlj4W2xhPjfH7t3lltMiKXPOZ5LOy
admdfbrAXPIyViM5W//knVpOHA5sLI4dib2B8cyOz5Eym6Wdr5B8oy1P10mMsoZ9V/TH1HBqBPTx
7abesdYe0scRZxXFU9h0pNWxhqdccZRCYBlOC9BVMBmYWwqDDEEU9FGGCOttxsU58G9Vxk5LaAk/
QlQ/s8Tg9vNskD6ui03vG5pfV7+VLzm52h4D49CgtmAW4scChNYRRxRgHiiwHv/wUqttk2YTogpA
poD5arBTNn1cgej752urGl/hg3C7ROBFYxwE/5KAwVNZtFiCrOab3nNI1lp8uFovDkBcsHrHc/Kw
DGQGxDgh0A6w4OJFgKxa06VFHBKNQgYQC23h7HENrHkyBbdc3v3xCBkMYSlCx5Ah3vRIvebRfw2s
SOw9zUbmtuVDnjJTy5lCU+X5sGulxXqURpRMZeD5JWYcHNABGweORAxOlPQ6Q/aZg8nyg/PvR12J
vfbj+2HM7bu4Jk0dTrTeRZZ48KAYVnfY02LpXdj4zwVswj9vxiVBDdInXZxM0IONf89KUxQmBFSO
Q3RPdp5BJYOUgvSyCx3j6SaL19vWij9hs3JGEkb4vFqeZMZ8Gq2GgZAuHt7m5VYihMBTNr4OS/NB
+x9PfPGnyOBgt8k/fErHEQqwmCXpbTnbaNQESl4ctaSQEaOF/MG/9XLkjLw5KIsi59nQr7Ys4/vc
u1/ZCERid+lP17c/7f8FFiCHV7HyD4JjkBTEhG41cB9moYhvsVlIziCaKHEwYaFnE/+Ik8r2YbZw
UBu+4jkiQ3oRsAxEWJVXVJ4xvfvlF9MZZKkiAKOLujdfDpKrY0GKP3ozPwAbCmDtq7FAkmS6fIVd
/52PlAhUYfgXh/Erhesf09T2e8WGyXgFXTqA/kxlKnbxGB6VUn/NmH9oO7nppNvvxsW57dFGE86B
50zF8O4crECARgr8zOIohHwom+oDzQ36T2zwyAnLE8EH4VUTIw4HH30tYYs2VctgYdx+vApznDzO
pPxrzNs/xBgcZ4tDNLO67wnEvMLvt29ou9gvHvLBuM9+7cw+23p8NbZlUO8AeC1jzaoFWyDXRD5n
mHg6Q/lEfhFmFgxCmLTa90wUQPpS4K2PAcHsHBVKlc4Hgo4fI4uSFjjojXZ4TSzD4dLq8JG6yr9i
QXM5zvyRhdcdKXcig74qiO9i9ioC74pxJt/rQVDQNYloJ/6fh2MjyyN29+SP3XNmAXpJf3joPY93
bpqLPR20COwIn7mvQ2Za6czkuhfNl9UTToskn06Xrv1e5qbc+kPd3xjJxFqrgYov4XRXdA4hf41V
v0P5+jslcPlVwYJtnAYIGcWMD+VRxyxLabicSldwYg/gRbRnciz7qJLteoJiYpEFGWHfkJkPgsBC
iHAER2SHVhSTiPVqCjrfldvSjzE/BSUrBUs7gY98zdDoCztorQ/F6r4ZbahRPnjsgrX7HafAbkXN
fQ4p9TBoF6mpcL+ikrIXZXj1utD6wf8H3MOduzf9bLEzd39UTx9FgA2kWKyQEwVaqtHJx+T3A6kq
wN5lpn8ptCHFul4lDza65UWiVw1lArLSHQkwOk0TpTp54L9PPPNLyK2BueEzFeN9WoIeL6sfeDLh
qx3573IYf7i8+W5dYgrmcEaSVoQncGWUwpopmKoFklC9gdKgNdpw7UW/KTskiG3Wvw+Ln1JzBJJe
aGuhYQoIuIrkwWcqoHqrfdRZhd0BySJO9fEuUMVTFRFiGbXqpcPehLwmHa/5fShXqrIKv/Ly23jg
KpSSBzcmDR4YsaddPyg4y1K/D7H9Rh4+0GGeEcpXJvbeHsYHV+a/dohgqygvOh8xwXSrsqJn0kBR
/Unr7U3SC4wRiCu2uedCqHekbE/9X2dcwXfBapfaqA/SKm0wayaIdJDhDAGHUyoNGrgp/Jx8envR
pPx0gfnypvh90uj3wsGi5Xz0MS4Jh3lRIy/TmqrPOZ7u0fdUW8Ipd6qdron683dTQNWXUxEZXzn5
G62OWMBiA26jRPgvjuCZ1BJybdY0MtlR9RLbbL3TAtgzUgibglRiAqUvhHaBkK+MM9mwYW1KjcYm
yJJqDyd/nAE9dwlX44EtjvIXQ5wRLj0s7jNaeFUt4t7S/pup4zviAUAMcG2Ba6VgoiOrVLQwzWOL
/8Xxg+GlZ9kpV1OQykn40Iw8YS7ugLkZRO3uxR4NoiEPdwKh7H9D7w7/ZKYuoN8XaJTsZrHIZ+Fi
flVrpGgvuUG9KXqPZ/uYcncRuUFdjZbEULQzg0U2wislcXEsaXNfleSPCBM5bhPMTh2addQv3X2B
pYRmjAhDIMpSgmus32Qyh4V6GuG0p0hb38iIESoO+Tey2og/H3FDVUiXwzv7DVscykrAAnYVGrKq
5MDIyFIHxOJjtKkYQ6EoTwBo4RZzNxIAtKq0wEJnBFV+TlBIA2zAE5IvylvCH3kTRECDeB4vscl5
SVTwPSX1+5hEAAclL5Bw4cbs2NV8xL5zC6Y4Y/1dHodYeywyzNn0Iy1XM32LRJuzYKm8J2iE6bec
BQ2GfEZWQ4IGwDMrLofLjlNO8ODBzDQNvxwJK91OFH5z5dQgOgooglNcvunIGfdDkwdXoeYUdAJg
gK4zD1THspMI+85tnL8WAHVL2gg5RylGJTIdbKRBFD16FdELWRW4Vwggzr3HYRjkkhhYRb5Q5iJy
EhNVUcoZ7KdsjaYyS53vpiEmBzH7QAMy8VqgrjFTzKJl3mY/fxU9mi9hsVv3M1NTMtlnNJarRXt2
9lG6/JDNJ3czToa9IPDxqlpiVD3auadPa9gz9fabUYH+JXX/UWX2b65GfoLOGm+T0b3K7Sj7p+r2
ucdICCbXn4q8YTUKmitdevCTffy5NOOpSP03En7TvUpjyldNi8qyn+W9Wxp5U7r1d6vYI/yKELNo
4KRNAolSTj7VzQxV4R3zGBWvBu0i6gZOLLCRkWTDeBsYcxg9EESCRYDhoNDuppbMLGwvt43dnFAX
QqZMYGEdIizPLPeDnplOiLfB6wBpmYT1nT2NPLd4y+YgfonUOm8LZJFZzx072gg85LrpBQCVlE/X
fzFl0Rt3dL0rWtLOgmam7YQKylH+SvSCsIierpVKfEzN4G2G3qb+QEQ3GfGGPKruu5NY+B98ZmQv
Sz+HEXdSEWS/tV+112EIV9tFuOzqtMfpaaz3mFBzdlBd7pYI7RmruH3vTMHwz/Pg26exfx6KlhNL
cs5GQqKk6Ab1qEQ/X0cNejrHcqN9SRTgNql4uYYaVzXerGNfwf5J2bzovMj2pY7MEbrob0IpuCuS
5bk2xaWvhnsPdd02XyGlpKPhp+YBrssRzqgayNYOIPHTkReKjuhzKzHPMsMu11UV6t1Mfz1gReBd
Zw7PQjACg4vUJsdsgdgH3+yO1Vpj5s6Ps+ubf7HTvlZh/5op8VzBJ660xcTY0vUE5HFtpwSG8iuO
P0OuDg5RjzQSaLahqHoKKTTZVZobu+PiopnWJbUfox/9Rac2MB9E0KGdgoODrEKsRbTr7dzBOpEM
R5sn5bI7oJFl51ho6ObEvyVeA4YdA9o+sar3fALBjRCFVtR7SkAA31su1A6tMr2UIg6iE8iZgRkJ
I3pcXYuI1zF0N7Uzv3Wj/9ANuriZGk7TGbvpTUnqE0FQjuCWMOOVRzmw31nvokWjxgd4SVSWbtGV
XFerNBYNJAYXJ0tAJDqs8PQnvBYZqXhZi147ILXFD+3kqk0EQl6SJG5SrYnplitlbiHyYb19+h9H
55HcOpJF0a30AogIIBMJMxUBkqBEefc1QcjCe4/V10EPuqI7uuqXRAKZz9x77rQoxqN9RTsvCKRp
RIW7Jhf3Csp7kTZE1ueENREUsCJKZU0XsuDnXCyf8ZcwtEQwz00b/pNCoX+rqd+WZQBinLkvVRp9
J9ufPrV87NJJsz2cLgTVdCMLUhOGNNoNO3rG6A4nvtYhcFkTYPZ2waOS1DxCVdUuB+CgTDRUSaMI
GIzLRl2o0S4yjNgUJNP3sB3tYuKx0bchMlvlM6Ab96Ho0AesEAquRO3cNcb0inbgJolZry6CfsQw
M+OAamDd10vN9eIYzwwxYcO5yadAzXYlBjrRUoNhXyntJtFHfr6+Gw45tzqCP4uPy+g/VB/a/prB
U8MPfYvHlPoSMuFK2jUMT0z9jnwTkIU8EACf0qEOYthy1hzH2G8DRHw68q3R2GQ5VmsGIjbOSUFp
bG+zmrg1/ka91+8S+NNseUt5XfcO8q0St7tkT5EmCjUpUvyxRX/SG84bYnQdmVQ+eMhSSD1AmwGR
iplibto06VxqmL8QHNiMzxNJCypgHmLnwWlRqPh3tbsbqlgs6HiXFcpCfK4MsRwEj0tnbQAnRjNF
kb7hM119e7SRCQ2JwxQLx6xRzP8MkT1POZalQkelki3zOyXl52ziLEV+LGGgdi8iBpyRcJFyVkFO
1PQ7RYLQVWIBnGNXrK7AQ/y6dshAwWjOSOfJFFpRmUXa+qyv7CwV0OF9BxMSLTK3F4XKk7OyvJwX
4yVkVktw9cSOOTRxPEumS+hgUWM49RsLOHaNqMnpFRnb6yHTHgYDM8IiGiO6xt5jzEJz3jPXziZ6
usUeuAJn54WNOP+CjhQ67NFIAE1uDlPHY1dH3X1sc2O3rAg2K8zCh81MRnda5IJkPJ9sa/iIdJgP
yg6vSyd+qidEsjKu7jVbOxXQx6/KzS6J9pQXjD0LO5/80zBbi8wvGN3pAg1jFQiF6P0cGFzqcS62
oVmDTAxjI6S3mmMKJ+DZRjmzd3J6RrbjqBobfpnR4r8ZOM/5i/3QpsWTYQgkCgaFSQTo5UoAJPdC
MAH7usXhg+MQEGuTXRy+lW2gBLeqrfojSi5sYrp2INNUMluLf9aahXNuFbdzOD0yn3muAanud8Qo
moUAGxWw8vrr2kTbm9ltKExPKPDgTMS+nJKuTOub75UlOqpktIXSsI/IrsHijLFNvUOxOsHDAmSQ
hOir8798eC6KTvcoumis4zYwszY5uDBqec74NkKZbhl1deRPy+ZMXacG/2rEcMWcMpDznPDkDccH
ObFdBjoOpdtuhLfBNENow0yesAkojqmmmcFjVGwfpB4+7qoO1ai5JEtgbyTKfhJ3Lhg7HAaY5KYa
sqmbmJxikemcmnFkvwDX1jnXYBsebTQ5J0x7X1GOPqipmPovKb2/lbUsP2ymX9KgEggjNKHxpu3X
7Dx6cKV2u1YYgzR6P2sTs8xR+Y7nCpShoCcjVOlPRDmb334D5+HHAXP2VHTLC30OczFm7qmZMoFz
JzaOVdBPtvSsAhWdMoqHDrEqrRXI65q7mgtAg0NAxYgml+CAmm7CUBuiOaEHcppNqFOJTznTh8fJ
yOMXk8tH2UdcBHx3/BnM1FSF6A3nzcw/ZX6vA5velVn7PiFlg+sP5AjZ2JC/BvToRdaNJ9jkPNKu
+WJOtR0kRmRfA2ZZOJkdkDQMe05MBShGBhbIWYkqrTeZsHW8VgjIGKUJ9a0Mk7sqMR4Vth8M4NMx
ihDz6Wr4Xszwq8bLQzWpPVLgf4I4elwYKjGc1d9Y5H4jHXmxEKW2BjdB3BQvFP0fqYKGWBt0cQYr
zTViBuEONEdVwUQypYisXD3xY351ZthhcxxsBhBtSidoMEXfLzL6sVJ6Gdnk90vNR8Wfhde6R5YE
yhRXXc9JbbuWCdalL7yQAQbDRp3SXXLaRiZ3JQkw/6IYiY2wxa8RS+YNSFmN1AamiKRmif7hheSo
1Kqe5i1E0rRJ3wSkjTifUAGI6jbdoh3YJn4UqvicoOiiLSUtao4qOAE2BPzMUv9inYtWhDjAANgp
f035OhmZt/extnJPrKw4yezuva4sXnc2kgPqOMMN8nJ5AI2BGJk7ZZO04nwaKJp2qRmt8wpFKkDs
nHvI/QEZpHyDc4IovR4oQEG0/ckhuuniARxaL/PDsMRP69LigOza0osyPh25jG9qU347JvKJPi9u
yTNg46fR4HdG3u4TV7NPEnHblYIUfCyZNV0Jky3+Ar4IIhpdWNOifa1aPvDRNZnzbe5mrcVYV7fJ
eog7Gk0cDcEsxo9VbELCaAiDmbKX+R02X1HfoZaAbYjxeAstanykejDATC61ciNW81BjqF2a8tRl
mJRXfm0+is3NofQ7TcpLrTa5PpweKI78ZCMQf0bPxT1RZNcQzljz1imnOhM96A3IC7oZjgs5bMxI
RXQXSsrbHMQ5swf505b9dZVWyIsSACGDa/0TBjqurltY6mlIG6ZR/GnF9NZvksei7Jn26PknjsJp
P5OV4LNVhCha8aXEVkhQUYLHplfiPXP4oqm0Psp6RhhgZ6wii8r2hWme1MjtwjHFvM7hEzFppFG0
UyE4JjNBo37IcpZWJYVS20ALs4zwCwoCbgHDBKjCx0Yw4VsyEeCXuLVxMYYS7dMWtMFlSket2clx
tYyLRW709bTq1jtJW3K/dDg0mQJ9mDHnUjWl59zVbrCasaVq+PCjZoJnGWOktdf6Y5naP9I+dT/f
RM3uVH/Mip9liIt7UhxIg3UYbxNCwFW2cb+QYCoPi9yHnWLHNelg9xYHeciNzq59+J0T+Pw90FIk
gRsEIz2QVXleOqaLbhy/71QhN91hmJ91Jb5kx868VuxPLLFA2rTlh9nzjhpzctjlGiA4RvOb/Jzr
qiamFtE15jstQ5Qg4uIYj5vIuUVMwGbhO8mZaxWUkIyk1ZcRme8mVFf2wdLnNL9dQ4mD2UR4b6gQ
2S5eQs6K8WW36MT3ZMCXA1F3/8Jt1OXkI1lsQ3TNBpiFyLBiVBvXV11jiRSnTJQqrA17BxHMlYX6
zeStxc7WYxAu3YekpZEDXoE9V0vGAHmVpALNn4hH3cYmBVV2Q0QKGQAo67p/ltE6oAbKH1wdaJlr
fWsyxJ1TY13urS96MPTKpnoESD/sMyF/nFp+5TlEX2NLCo4G4Ys1OTjZwjE+8FRS3j1N0aiuch1i
DPGfXNKZ5rX1KM7d2DCubYBUtj2rFEDQAy6D5a/fKnmLLhWd6IwIbK1Z/pozGiMDbXhP482WxPxb
u57ndbXBoM53i2KPuhYUwADkyFXR9IMJzOCqxS955dgu/rzBjs5OV9xN8wjyycnvtcJ5rBgAeY2t
iNuSNZzTmn8r68DMo7xnfd+VUPi1ExpOzUeS0PPbSTQArFYKJ8arWg/PKeWPpzDexCv/Kr7yP8je
lHwrhUTI8oSgF563ZCSQa16NW10s53jDC+IstK8mh0H9stIghjYmVItabZ8qMCSa3gdYYptz6jgX
VgRf8VjguHfjv1Lnn2PwSHdl0yBGg/5ud4N2FEP91pT2a4MSGcgy3g0nxoNGRUo5vKLQZ3OTHiJi
Tr3ZTe8xaXU8rsRq4fZEU05JGsl021gw+m3T+nlsGcqSuIRTw+qJ4bEuWhl+EizwDwO8EXSF1DH/
Zn8lGcMYs0B8lrn94rbMeXVn0RBw5zyCLn8xSvkvj5qGjHH1i3L/cdDoFGH5soXBxANQk4eykQVz
VwKUr7jrXsLY3hYVKpg0dgj5FL8XJe3KrMeIngbnn7N5InUWVm0b54cqIo416iLE01tdmc9GRHJ7
clToCg855mrO0IgSsAhfa8k8FZsYGI0M7CMRPT+Ud9REG9EYI77GXJi+TUzNbYQu28sE+NlWK9VJ
C+U/N7Ie6DNfagn720nFpzaL1xgeFhOIhlp/ML/KGOJ+n4MliFX/VZGmgxeGy0S56Y/j9LTRmnML
vtjytFj/zROWHAlipU2J0ZB6tCK65qz36ryCRwJmn7YnEUeeWWrolfk75gNeBuMnXrGA5YquddBg
E2LUvlHOhI5IY3Ci2n9tSWFvNeyiY8BZ9DE8XrkpXnswcVR1bNbcbHmJCzYSghcMXu3C3283l2Sp
buoI1G3N1UrcJZiccq2OuyWzVuRdixv0Li1KayNMSBeMIklIaAvb/IRKBSASyGtwVeE1XmThmSkp
fX3scPnZ7Y/Zq2/Ck9E8L+H3omWXrkPQ1A/Zh1ztd7ZeVAcWVhktpP0xtuJ0HplrcOnQCKDXoUcW
QCKwjmCmMKLDjoy5RKWWcAK7DE9znnyImEAZ0RmbXYzkeVvkD7ZFneFugcRLK8+CtEdv2mqTjQkG
CoyvXZP2EZhUoEb86QPTUNS60JGcSP5jDgSYyDa+5ppe24hzog1RbHpqsYHu67T+zFRr4D/ir5m0
82o6XNhrwjtm0Vpm89h6iSo0X4zN7I+yEiRC0r79n6zsastTmGA/EiokdC9sX+F8QizSo6+W5vPg
NjQqeFOqJnay9FxuWC5hGctx7imVksh9R37I20FsIquVLznOSFhLSbtbs/Fu8QgwYaH7yDbbTsg+
PnXKS2sJD82SEDPla0r2ZzWchELGTdHMu2WB6kensO6rfN4a++zLBPgDxCkjaGBGHGiZ4eBX9JWe
7CME2iX9/xrzu7ZVPx1L1znBQ2YlMVRvOwg8mU6PtAaUjVRWA2MMvF1bV8XZKbludwv5vOBYCzdg
K8zOaP62EENzJBRoauLwvZDDNqVhTiTSX3uZvuqh/7PL5NfN9PqqdjWUNQNQbSIVWSPButyVkoQ1
y9QVhDWaA5yJWFMXC0HExHsw9eYd8k98fUoScFLfE8j3Jcz0ocgpj8AhovuDhbhnmfvTcFhyelNa
aomgouiL57SeLJZA6qtBWUFPmW1QYQBqTsL4oY/gD5P4hoxeqwkKzreQRKF++rV7bJbmMwZmyCxk
0vd6iqvOWMcbNo/g7azyu+/tp1gnSsJo5HVn8/oVdDX1mqPJK+iXoil0vH6caJO2nn5Sy2NVcv4R
EAhZM3bOYBPpkwwXuNhsfEPYfDSr5Hbk1yXLDYV5zxVozcVZn4fXmuQgps75U2bgJO9UUfgg33mk
NIUSR7b3MuE+dkzNOiSSubI21iBQtxzQBXu7E7V3ZL48uiJFzcqvimaDasPANXYVl/ZL2+AEbCmH
OA84QdbVgTKaZi99SKPcI7E9jgMAgsp0TTRLjOnnsPs3gF3DyUN3JmDmWBBqLC+zOU1m0n2rS100
fwQbM28a4u806z60ov7WPlP9uGwqzS2bmD3jNnGMtNsdqVJ8K7AcgzQpbqnSNobR+syph1lshARh
tA+6Q3EPiAaqRYfVzsFAfLUj7coEtF3aAWutFzzqUATs8a5WDFsdIhL2qc1gwiQRtJmMJ+Ke3vLS
txIDOXf6ZbfUKYne3O76gdwVUld4vVKG7rwG1FKLzWooZRVLr4WG0cG0OrrhMw6YDfVEcz3lZIQM
iUJ0nUyswCzcx2mXvezMApgKqajZWRCaKPvsJ9tGC407oExYo08rZAAGeZB1qVn8mB3HcZvw/w1F
dwuhfPIWV4dIBqQwMacnJFeV12abvDPlqIYR8zDa6q3IOMtma2F8RcHAH/ZPWeUX2VYMVRN5AbvD
W5k7zn4X6RIac85vl+AL5cTpSGzrTQaDTfo7m8NDQVlcdePqofr53cW2TpiwI60ABTCoiGKlXOiW
T9TGv8m2qJt7uYXRmfvMWl5Xc/pseqrMMKGMFZBkEUpgG6qIGmIPa72WiYkmDWu3B1OBd7HKjqHZ
s/56Q1FyVIjJeSeY+FYN7iln6c8mmz0vU4BxSlavnN6EJTP64n5bcS901lah6ZxHiR7edXV4X2vm
96J3b0XlfEiUd1e7FmgzXthVBXFbnsdY3OOnR2Q2kiO4ivSu3yBOWq+9y2X4juFiMuJkaWCF47bG
N6FXWyzL2orhQaXT6IsF630uxtLjpWNPohzQqQovXtkw+IR4+bUAULzKOyDIu5TwX9Lek/jckIK0
d3VrvCFJl9pyXtYjqbMgg2KklHqnf60xuyWcTwB9UDV7IHsPce2+kTtGN5/AeWNTmSVnUdtvqK+/
sWEyR+/ZXjGm/iQsmr46Mh7ZV9HIFM6rGsTsKxsZEh/hEyN7tlSDkfqM7DnHLMRm21xhLYkKs0sW
bCKBaOAOW0hiErHwmflthho73m4pTaONliQ69x3sRRNQdKzke1iqu7JPHqap0yAYszUwxxbEbi+2
1pzDV5UwxosY3ZfNMcePwn4tpRWt4cQxJCVogZwEpm1W46X1cN/lihd2IMbD2gTwyCrYzgkXwU2J
L6KP6SqmqvVxSuI1GCsECTXu1KWbnqptLlAbfAd1XE6edBKO1pjueEmYlA5lfxs7IYYfUfxbe+sf
yYyoFqrxLYnDBzQyxzUpj/wEJ5s8Kfzh+dmdQJOslQ3o2EZm1Rjx15iIMxaOl8JiGFWiXN27JVDB
cEuRNZDcQl5gTaoZ4jHqsneZm7cckWyuVwYCDF/xlmgrAQhDzeRpQpMCRuMhDcVjzHmIrsYBfC7E
q0kS/B6TX3m1s0xEldE2QUbu+AotzzwQ4/s7Du5b3NrfnWtAfEsw9xaV+RXSU6JGsX+dtHiJhM7r
FNJnlMxTOId3/ThonVu60RlMKIXByCW0jBsuwjU/sgnMUYR2e8sC2+R9+jOLr4+pVSeQlgUqQWRH
mR2+wh6965Fbe1ZcPFY5gtayzu9cWjY6NuQvmEQaNnqhji2VyUkIEOiq2BT4eJd+enMzELf0A4aI
n5RJh+Cu6iV3h4NmjaPfNfazsOir+5EhZzqjFu5zW/KKr3d1u5kPGgT3S1ypc+RaQI5aKvVdE65T
nnVNdNZBeHi6bTNZGS177+LXY5l6VKli4ZvTMbjNgGwzXTibtwSKHqwMw9Cty6nn390yoemO4yo+
I/i4xR25n1px3I0LD40LVvxcNOMTPlMWTkZB2Sg2X4X6p1WIVJQxtL7r2Dz2OcVcI9a3dYpfe/Ia
r9JZLV5LhIJvWcNvMyNU0ZZQnJjW8no1ySfJTys6J8TGBBt98/bDSgqBCA5x/5TqIdACjjE+M23z
66HvNJX+SoQbokMnJdUhfR8062uLmt23BB7ux42WjqYPKU/JU7YT87SW5bRogW4x9KQx47zosWyQ
b7afhF35dWE84H9VVzs4wVXSGJ0W1EL/B9Hvgf+5ySJAIlNgf7XJlku1OfD0FPugI1PX5xfSPcfO
K89dom9nbp8ym6syTOtXcuIZQ+MD8rOqA6tRl/qjjd2PhhBpTtGiMS+NvvUrbhs0vy7Yo5ULdjIQ
6GSg/U7UbQTs4L7cZwWQn9rttss1/0xLnIR1ax56wi895KQr+2zyy4lMpSaR9WNpODfGsErsB0bi
aZNReTIfYg9h8l/bsFfDF/TrCOKj2onkibBKwVCgpsscu3xIYAWBZcU3zn35YCoKDg0hB3sZyCpF
myEbpkb1UB6+Gy6Tw6mKLkTvCAaEwoENA6nQTO3vxDFCjohOeiSeonveJFaYdRWybOpEV7DDK4ms
3UcuG2OIII92JG/NeO736KgfaztmPLSi68nF8OMC9AsFozTs0K9EuUHIMVkWDzOT5Lzguc8HLia6
dQbIU/oYD6sDZ4kQ+6TIdU9beR80ZuS42+nCpN58MOsfUZE4H53Uv6eKGnu1OD0thvuMdNxzQuFZ
QQY/UogjotRbTP2bnIGMOnzrDq7UJZwpWuWpjpJna0NTpw0eY0AaJU0O/wytBLvuIptQhVJ76IP2
ENo6ovW8/GJA884YCXtWod4Nuwcc0jOBHzqUNx2zO9Enb7sE0otuRaYb2E0nfRQNsAYcxcNds7Ge
DXEp+gqBETiGfedmLwkAeV8q9NYkvXxbFndspittr23cerRLTNo7hGi7RIaAkhhZB3OKt5iC7Z3O
gzrVSZ/qeFtpyJUNWj3+TAx6rnpZHjKodTNJe3vZsdFkbYgQciX7ocXrBMCcymp7tWx05EVdsGpE
DYSiF+RMny1wcAcJlHNFlCga3W/K9jltx6CEEnYFIv3OBU/Bx0MZHC/JV1fJu3mofnchZQGO7U4F
mSp/Kwer6qQ7F8wh69VusHpcGaPuBKNDSU/s3otkoeaDj2CZjy6JW5EqoOZFQweIMQjAge3RBSIZ
T7K3QY137UJH0SIrAm4y/0580le7vCJyHZHaGqBfOdSxlWNjWTLPjHTnKrSMv5nXApMHwKacwmg/
xy4i5oikI+z4wsXPNUo2dPRdoPhc8d4UJtmcfa55UQO6cxfThiI7DpeghtM3d/rjUogj5umHXbga
LCnCcA7myrwp+jZwE5e8Pr62Xcy8plx02QcMtkDdWwhZ2uijgy20G2yWGz25a8Gy8Ghyfr/oon92
Cmoco25+umFll5PqjyJvn8LcMv265EEHwEvCu56hKuQtXXriVHaD0S2jsawpS0wkopSXuK62ic5u
VUzt2qirgrIT5mGaF15CHHMCWwsRJDfjAGtvZ43UFgm4tKDZ8hqU64WKjU5i4vMiyTxaGCkbM8dN
PBAzocLL1LKMQWD/zsB6GxEbTdATDn1lWN1rRbryVY9di01RjCyni3+qsXvs3M3z0LFWiEo0v7tm
WsZxmuYoMMgd3NsDPhY3FhL6rUIUZxClyjJij8qLQ/96YdDtrV39VyFhPzDgwxK8IZw7kRueiyWB
JYH7ulstpaaG0+4kxv6ZeBG8qwl/QlTONjOu+B5+Hcd0W73UXalAaPLBaxoG0Ch0UQTM1uQzT2Tz
VfKlWzVoDWbO76w6+LFi7MRijbkDbJokO0OpZbrlTzduFOsMyX8kuswj+yL3NIxTSHyIlV1zlwy5
FumOXTRoudQP+0Iee6DiXAoGcrKKhw3YM+PU7NecAItMXCkZ9rCrQdh/pQTGvtQbkDPEzlDDVUSf
rFlE2ZvUU4Mfm5bwXRYP+wYjKEGMlKWmNZEt3OWpx/6ouEqgQxCZkvwjSe0LjtB6PQNU4QSjqEg4
rF9SOX+3cWgEletiZ2udI6ONnxVjxVXd/GkQ5PqoxdDIKGJ0tHeLxSGplY0Dyg7CbISwhymm+quW
+Wnoxn/2mP6WFfZzrQfbCa8PN+2kvdcJtrRSWb9uEt4ZtfvFjGaGqMaROEmmwTrHvwgLsJcrbzSK
bsQlBgPJfsGVaqF181ze0HgBdhdn+WdkqddkCN8whUM7YcASElUYACViwwzcC2s6auiM+QEbSv68
uCFflg7qb6lcbb+jj1H4JnjirY1yz5HOKbjSO5Gjke53xZomrsDQeRKb17lsVvIgcIfZC3GlOocG
gjDX9I0oq32cOM6+UOqRoBeuzZolgYCIQ24pC3DTQB1A10GiFcewZxsRWUkGiixmEu5+NClf14Uv
ryVs0DOd5oFmaPIc/H2AeNDsOCtdOSJE2+vTXKGyYBa9c81qXPShHk8LKU1AQNhs03+1SfHWgHKk
MihYOOYk3ZJnzKp0yd/sRqLOTikPspwjbuzqTyCNyhNr2HmOgwyOvRLs1kyx4pf5Mcl0Onuh2PRK
6mjlGD8Gg3SiCDqk7TTNXhqlz8iHbX6J5S838GWCEGKLCCh+Q/3RlK1UGO28BQ0ZW+KKybenEvMj
DdnddyYq1FR2wM6JnMfgBKMy5PE0t/y4aouYVNukvSlE7beD+ezWYOXGitfe1hcD5Qq9LuFThTcR
63NiPo2tuskenYkhbCrNv2rEMztHEzPgqAQdLvkuwp4dXuJKor1NSWIzjeOKjp3Kl+bNmlPuAGYr
QxPe9A0G7Kjk6bVsCNQl8NK9bJy7Iak4UKQLQCw3j73Wg2ARTFF0CwsOgH9GCpvswGXe4K111MBl
wRNGmJXh8dIgE1Lqgkq/9WSaDX6/8f5k1WPhyRquqsJ2WBPK0VO9A3JoICdIR9m2j2NCuUiM41Qc
bV+p2PK42n+QrLEuLnWgyWGzVRNgApxyYG0CcoMoRI2Bcarr/jyWuOFjDgLZUZNrhv6u5uZPbHgh
/CDVBb/F7DdNfAizJn6TBN8fzH7T7C4DGkWBkL7QMCOVYv0ZSubjXc+aKIKTezDH7STPcjyxQq/1
E+vtDyKeRq8HW3JQctjQY9mxGSYEawNa0RY6CA93AxZWfuxcqyz1tk7Wk2m7v6QJ0lGPqjlgIqVD
7mFPZ5r8XID5gKmCcYpMGVa+xnKkidsPaYwumBGMoK2IGnI/xctola1vSkff59KhpKryy+5/xq4n
gpCkZ1cEkd0cYzs62TSIjB8CFkFD6NP6B+ZQ+Mr6SoO074P3arlLxhcnPb1C27vUrbrFv+dGyFXb
5wj9efo2dfJGrvfmkaLpmN8QNnyK7CHgTgw6ozinwzG6XRbfhthy9e6Evuzdw5LGx9nKjpY2+Zwe
4UPyWTv5wW5P46xOwnRP+hoF8BKC2s0Cl/+0aRKwmicm67ocGCjd5Mq6dtaLpnlNcY1yYjkCOfSi
3iQNDG3t3PjSnX0HIS4a+QPC50P0SQY5Nw/WQyCXU7Qxivn52uFMi5NHxyxp34ESvpO0oCp1Yy3y
plPTTZQ0N5AvmFiO9AlZAJv25Lr9E2uGx7S275EKl6Hl5/Xik5PuMxuyQVcguiUOiMK5sqFE5L5+
GTtxGtY2mIqID2X1aoUH4XCxLXl2ovdinA7DVB/0kKLNtXyuN5+YNj8ixqmXtmd99kzaxqPRrYTV
tfdiRMoULZfsNELVstYWlfCrg0GunNE+Fq43l7mfT70/pNJfp/vBJbuqvNaW/KxtYsUExEsnA3fC
3JQfdKEfylk76EV/hO50dOLp0txORnPXBx8kSBxRmhzGwJbzuUnMQE3aCfPf6XBnJSeTFUZaZXfL
ZRTVicrhZEQsTnNULWtFjpmPwuVM/XPNL3+Nv2SO3zis34aoP06p8ptYe81Q9v6SNoHiMAts1lVQ
b57NpnmijngU/1x0cwaKuMotTiKWx67Kj2je7juuG/PnV2vZJVOFRcWEerW9Wcf4Ot6r9ZqemTC0
K3Uz4ydxPoXJLxkxJLLM49y1p9a1T4hwgzD+a1PNw3RzRpOqnOiGRefNHIrr/KkezBvclly8z5ld
PQuhn8Y3q3f3a819zKk7m6Nn7W3+sPIwpfIAROM4OPqxWPtDyFgzZrUzWKeWrGQSoVRyq7XzrWNt
1h7E7LQOKCJiNRw2wpFJzIFlIYdvXo1r9aUNcdC6XSDVGJipDOriItR4qGIryCc7qGKS90bfKdxL
cYnOYP0O9Jqs8KMbsCrXrOSu+6/4MAzyhAHnhH2DnyI6/ZLocmQlfOhPAzxdORr8nA8aAqICjezc
uUFUlNfHmgCQFxMdXXeAfrAafn91P7nlteWYKI1emjI+pAa1evvF3vShnrUjE/XOqI/VUgax7akW
bOA3FDUFXdBUV9nLUiznsKiui8k+F1p7Hubj1I9H3KfcaIckh0HN6ctinwYQqaFmeNRycAU6ZCD7
bj6gDWYFaQ6X6JIa7n0dObfLPXqObO4h1dqvl4bZnnCDsdSCxIYi4XwZ+r1D71k1P25+KJP0Yc7k
/eLDFu3UuYn6c35fP0eq54kqjhDD8YAcmRp5uWwOzHD9euDScGqf2IZoPU2JcZodI+jvXNMOIuee
TzXR4NHlDT/+MUvjQFNrsHAD9pzuJBWxDnKKU0hUwGkYM88efJZHNWJrcStc66iJkrdNHiAPHqPC
f0WZM2eHPj2G+7TI7k09vaveouwhZbB2snR5oWZGqJGy78pIiLpqlviIHPqnuFbP7MvZ/wHL8FP4
uxTk6rz+gzOPFCAXDfOCa+2ZiICj8S8rQHgyxUIf2FybmvCa02uMMWKgDwUMskUgYYo9taN5V7u/
up2copDHHVsla4ADmjeP48nt8hv3FOvXpjwyfaNZ53fddjItj/KzbflGnQdrc9okJ7hR9S49yk4c
KXwm/I2zbyjHpyVSIjv2Xl5W9wyaa3KdM7gKrGS1lBm41T44/h+w1qciyp7yPQGDHWFCvnNbaydq
0sOajqe4zk4mxlIXRzsY4Ha0DwVa8nbi2/OS7vbV2RvFzSIvBJx6zMm+c2u+Ndg/NifrEgfTOS7o
GuyjEggHLd7ZWh4oB6zi1xYCwEZ/UHe86NHTaOrP72xB/fFwLReLMzU9WHZ/WMu7WGr7tnMPaIOO
RQzoMFyPW1bmTYNLYAb3J2u+6AkK2FCdyqMaL2nGBPzq9Ben7mmlWklH46WSzWNvZJcmah8r+ANl
spyyeH7SBvmUHEJiV8qXEvpmhBWFHW7jvLiBldpHyzGOlpyO8KyOzRsTlhvH7a756q9ld9dc/wzy
LkGJNi3ZFQINdN8Ou2AbSS1nt3zmUin3nnaQ9KTedSpFUHvx0SlHv0me3RvJyCpI3sjRcPKL1aE+
h71yD4OXYtA9dWfgWvuxeohv3Aog17p6ZWt7YVf44sEk9NZOGJZI268EaI+7MEP4OPdH8rlfqPNe
xTReR0h44tB9XWlak255bfVbNV5Lcp6S/NI7nyxY972HnIO+0y78hPWtk/26SB50wXdq3KVm88Dk
zGdy77fiBiVYypLHdJBu0D1virewGI62Ux7N8Dp12ocsau6HNb1rVnmhbAWAyM4NfimiDSYACHqX
9N3AbcdAF3PG6D5a5ZkiXqPibusP8uTi7k47gJixbrLKDvLwZyH1CuWcW76EvCRiuul7z66bY2Ue
J5R7cJTiA4Nc1FjMVOsnrl2VyOPI35FV3uTid7e96AvkuaoPVneLwAYrpX4I5y+WjpQ3V0Ywoqpf
nT/k6+64/4+p81qKmw3S8BWpSjmcMsrSBGDA4BPVD9jKOevq9xlv1dYegG2Mx8OM1F/322/wBTkP
jxu3JXYszQ6z4eXBhQFhHvB+gG/3MxqcLx/dWAW1cQd2cTDGd94VnTFngdbBIL0HohhSL3LVIzod
V7/1O1tEv62D3rI10a2nP/M++cZ2O2bHeuigF8xwe5Qk2GZuhndcl9RO5iI88lgYnH3bvfnowpom
qMXzSHWh/RipLVIfxC739ec1+bWsVIB0PhededbW4lLc67H91Ifp0yiyT214VvYtfIBoimvWxSuq
esKbiuesUK/j0F3UE4m4cb52EcEzUe20+25jIaHSK9kc82gScjXS4tpPZX/jfcFkZfpZNrpu1fSQ
KPk0MvCzIXke3sN/gwivInGLo76RKUF6w0nxZ48wxsP8DbbRKi56w0G4j7/3NtrAnTVXENzFzneH
w6DZLxQzhIwIXrH2xfIn8QYigKrW9FGjBxuthlNkbxNHaBYbDNV6Eo/b1wNkJLHNQx5ye9C8TNYL
IsOotKQXq47XbgqzVgxLUYjEnah32nxHen/wCRllFsKv9/6asMoR5immHzHMuF/aWB+3KMdDpM6d
voqz3vJyafP0BsG6rsRq5qV0bKU6h3PZBuDE4+72a+mhJvAOWCGEhqrl8t5PVohGM2ICK1Gu9VGK
HzOZj7pZewNA9EM/o42K1xympxqVP5mdXyeTX0qrv/RvRen9xazOYUcDvUuOYK0zi0t7Gwjq62HK
l9xuVgdAknAOjMTK93JZ7gZMp0V7gQV6EtlnYY3H6jTNP9Gv8m515bfeH+6SCH63+qmbCmJ8NEec
XtPrcVRBX5VBuyS+0eh+J4n+NI3+Ov9dax1Cq+EV3gKHJ885r3Cc2piNWt7lH6HsrumvFNaRLgdq
92pYjWPpZO7OA+cAdtMe5CdbCsTH6udE5clN3ZvL3G+0hPkBP+dNCUD1lR8ohe4Mjq4lqCckO4M/
lrLsR21qw5h2olZhuG1kRz9Xo7NBAgei8/kHJuHth+iSfR5mkh6VWqTVKSj3h9hc9N0HyRu+6RaA
rXWNqVZ0f8bM3Y3SUQaSBj5xc8NpT7Cz/YP8B/wGiieRfYkLRzgyndZnUKn25bH8gtN3LdsQNEaP
kyFKlsQZ8sXvMn6o+vCPpvTzL3bzRoLrP9XPNvO7VL/o++DppeAmVrSgR+h/qzwU1CVWjTXvoGBr
0qvcgENSFCFdAq/ltsnyQofGb6FhIfnbcBTzb6XHKy9la9nRQMjIrt9Jt0UIf6JJ2VPWGLNTLke4
N2GaBzm2p7IUCRgfMoJ0Hxzaa3bPreUitoldtt+wBjq54niO9/qHQA2Pc82bG0aQZfdb6Zn4al+X
7qZQ0ePPnoAo8bqHhhEoGI6MztKdP+YTBkiuLmkk1TAJ9Ju3uYy+uA1w0GODm2pRVpm+rcDgX4HO
U+lZ0fbb3GUv6IzYhhwTU/m0uawzuMMNt+KW4HSXtl/9apwQeHo6H7gke2x3vGLdPLlZPZoLs/Sz
EtuzTGNdUeNb5hp5EmbiFsLTChd4ltALE6Y/tyFZXV647eH5jJOtb2CZLm7MRWAMTVT1YrSsWZw1
bYy7Yn7JkQO50+6KvIxjNIhKtHDxYeSneAqEvszTV92rDMNTN65iLBOhFJzWUfJEffcYa2s9wswO
lMkz1miSUNRCXGtxjhg9SFo0qX87RDzAUV6lFD6pMz4enn6vNT5L2d/pywM0xInmaS9rz9iiRBVJ
ne1PtYWdBw5ZiC92LB8yzAvyzLpDSX3vSrsI2zR+heUiRwmB0tBXiCCvn0mgPaVIOZkYJSbGGotI
1JumvJNF/KS8yap56Qf9VjlJpFu/BRylpk2h85l9WLRB4UDuh3niNlLvmV8E0gV6MgZrcq8TiaKd
hZmj1Ns1twmPbA0vZxNxbMBKoaEjqdYrXysbf9M7n/MOPC7r7eb8cB2Tlf90cQqHrEOB3YQAQ9QG
A4Me6ubC/GfVgREYzKqLYtwA4mi3W3drTiOU73z3IGp7ddV5O3u1CZX8IbnCvN0HKvSLWJwia9HO
4xaLVRZM2uZnVuJhPOSJhiu+LE3vqaPk6kPhWSyz89rp9MMDR/Vlb6YMgPyLmZcv7xt3vJmPrrQJ
Tm88kDiXdCe64b8DblwZoMiG0iHpvwYii6le+nkUq0hOi7iaWELj0pOcUSdQ4qT+o5xbtsLZKUqs
2/L9I0oGu17KB+G4Nbu9obOFqLNJroMlTe+j+Xh7wGOaeBMfyNXZlnorRiAQQZoNrbg3SbNhiFyw
rQSpkV8ExngwLotgr3igPyFpxBmSzlmg5fBNoznbzYiwANFZDZRjblepoBGd/yOQ5pn3/WWerSuz
PP8eFeLkV0FUJarz6FsTIIecKQS3Wxk/sXWWobpnJKz3lOFZwEPu0J1ewmNHHl2OYewQPvB7JFU8
98qt9aqAoXIE+wRRO+/GctZq6Ty+90d1Z92b3aibjtzyptW+u8oFmF79khE9D2PWGbXpljVxVs3O
fOLZJ7780jMXFkaNUxg9OiQ2YwjRpNjHKnGbknoy1Q4s71NTumrvAuMoe1gKeTwM/VlhLizHCKnP
dSibm8aPbAgR1NZneQVHXXw0Jr4qEcYq7z53ia8ds99Ygz9CgUFy+rQ7pcp0q7Rex9L48bE/DM3k
zdW3DsmO4Fi77BguHwBg1yWYboYGuaEBUyyjTrmtKv9dFa1+wQxvBTYQe0zEeyRwpxswFY2DvMda
CnndlQRTkXUJ4DX77DkU+10lXW/XplhTDn8ORW/rP8AXcPqfXZqidHHXE5rnqfV2RSFAbXbSbnLG
ur4c036GNQINNVq6MRbLNVIaNWQIFaBrSt4BAERLnsBK2GZKamrjOPbUOql0XCDGPAn7AQoIJhqq
v5uhcoAfSK9RIgJGPMn8D3HgE7bbXIgKvstiyOaBow9SpJBqrniBCV9zoGuZaOfEwM+petp6G64x
oRXFHCqvOMo6RZs9JE+uoOBpEXIrGkNwZFWI3QPOMUrOxac9EZPDcVG+SwGDEA2F9POYMoR0dEhy
cDTWwcnbYJe/YOIUOAZNhr/jnj4mYScCbmbjWfQ+OiZlpI+LOZ3L2Yy60dlR9ytIjihWN9pYXqcJ
4OvJ3l+KtfOTP+2huTAcvOFbkuKU2MQcF/RsgFLQdq/bxxqWeXXDD9YXy+SJ/dpLtumvm5u21Q0L
qRuCBoiE+IZFkzVFFp1vboJmbJE85/5mq1n2rJfSTZuam0J6y6ZpF3kpYhIMzcaIcZ2Itvt0ROp/
k4wK4VTdkWEOdVRCv2FkkI8tUBsl7pkQfypZC7RiDVhLh4esR5EtXWews6f3hnfCAkVf/KJaA1Jf
wk5m9znWsfl40ojHBlE9L0p/ad+3Nn8TV/0FnrcM93U3hDf26TWmDuhhuqBjrYo/Wn+xMvFK+LhQ
Zb5KAmKaqV53bCAovuIuW+4lgEBNy5GuQCSoancQdGfLZ0dSODbsruPUgcDaAbWJaZSPAma0Zlz2
8llRp0sDcbTcSr8/3SsXksArY5gSFUXviubijoLsSnXhKl+7mHpTX3riVnlUNs+V/PWPtA/XqsEX
aYXKprcvhz8J62uWQIobl0uzx6NiRJr8n/6JbIwXPzL2OiosLRymPtQNOWBFGLTJzwLIxETuJXVs
6YzPiAzuGaFCaHl4idoh6JosIBzGT2TN04OkMz3Il4TfCEDvs6srjO+sLKjwAwU4A0sHWXiSP7en
fsL5194J3NWJPx/Kl/bxwunX8gSjoz46Xw08vCbCo3hG/+zu2XvbWU6ZvXeRQJ+H1xsxeS/49JkE
DvmmrQqbW+mdi1zB7QzFwYP2wYRVf1j+ybx0u7AG8iFe9dlP1cZbJvpsOBxAU1p9G9XDa/v91NFJ
a6gfllUPFnmHgf6Oh7VuN2h21NnHLN0WCnYWdbQpZ9wOCPPgxTxNeuk/7Nzl2TMNL1FeesmeFT2y
qLCoTyVGVvAENZPOiKtSMxBNDtr5Wdqql0mPWPzc2mK5GaRz7foL+qyXpT/BlKM9P2GDy+588Der
Dba1DqXnHoJpEUie+pqkmqdZpb+R/tFAsWzWNBDOwEP+AmbUwtLeHQmQSPPSTbniVc1uuXifP5Pl
4bSnOcabsJ+PdTuJ3HMsFsI8XgRG1snTzvK94d4S/jT5cR6U7aq+EnLuZGWY0NniNOFi2+uyk4Rv
58JHc6X2h+j0oCs75uQ5yHTUg0T2osMkgWagfinaNTs44LfCkcr9mv6kP0Wp3TBBhHi7E/gqXpzj
P0LQgzoT0F+bAO2Eviub9zA92FBwJp6YmjRVahCK9qS723/1bRMu2Jx56WkV57Df5eAh6m5mku7z
t10+bAL5/Lo3/cn51Tbyq5qPGEoqd7IOTnWnBSq+7Htsqn+OVXE7uY4z1YwEb45xifDxmPUHEEe9
yfy++A+q1mnQJ49ESW+TFBfzdaKVNllx1iwieNOxlJxuID2nZhax3t/Uq0JLt6a8EkMbMGFxlRop
7HjROwZI+ETZlI/cDlcNMrvNNGcaFlqx+aVu01v7dijme3ILmpaLiowyuYqfNpIIPpaIeI53Fb1o
m2Drmd6KoT5nxu9a3HFcPM2/E4CV/W3+LcLBqXXtpXHFP4hvQ8NcQ6S85H+o4hCxK6qfC7YUCDZY
Gm7aAW73VIf83mjLWBTLC1u9i5SAa50P39jVQCxHhku6VjrXDMqnGuvaEpebQdV4KmWDEjZEnamF
D0a1CigIIWx59Cpf+JmR2qDAm4oIP32aGcqh6vVZaCZgraknU202cfKxdUcK0Tz9gc5iysE6VQF3
diBNf9VAqXCJsf4KK4Pko5aPjWv9p+NKjnriRGiG8N1E8iRfmjSJFTXqUfNUkTStsZ6IuJ1pl7ZF
4Iu2rI4lr/PFW3oetsGbMeAnxepiOCsy+0cpnV0xkH8qVgYaYieUHXbeCfZ+3U3xHNfW0wKlBfYB
jXrUf7e9GBL3qp1FqGPzIIZJskbdXytbPbM7xze8PZxyUp2KW2bklrEq+wl+4G3/3lggbsfucp/u
VwuPn6InC92iVXNz0GBRxWLV9JC7nNbdDLdjDjf9zyIKtorqczs3n8hJmAzZAD5lWdQkBbqQhZFc
D1TLWZuMt+6ZILun0kHY3AIxEfpxdDdaD2CUbQANYfmSswxnTjtGTzyss/A1ccgbUrCZUyg93XMh
DyZ9D+r9mcrKad6UBUQizUdvEZg1O4jcCvsvwU7kOqqKKuqVgWp3aUu+TOhNNwT90oeHIQSIXwL8
Yr+KZfH6X3q73BszR/NEjos2PWezen0M8MTOtA5y8hTyq4jmD7IRFGnl00j+LCqNQudYPxIGTgk6
EvW6zsCh8urhP+TBBh2XH1IHyEydetAYyIuCydYomEXL2wn/0i1b323cA2fj2cpvrOxG37ihArxs
iz8aksdfZW9dWbr1mjhQQ0Zf6HvPB52RWPXjU3QesQjXgsrD9tuZtTPCC0AcNrM0sdAUdZeJZae7
/cl+18JJns03eSeBDRUWgHwlbD6v+BuwKthJcYFQJPdqLHDfmxK1u8eViBaYE7JPs7eq6V93Bp8C
37OTZg8Srv6IQ/OvHPq/TNplikIi+QAZKeXkTMFEi4EAIiwZ01hLjEBG9HIIObG3U8+9k2QmsczA
w/uT23fYwbQvU/0yKcMz6/4rgH2Kj/jxiFzU16jXYOWvEVq9OD9Q2xjPprW9JGca9vJ9TPF+tvAx
Fu56+eiNbJyC/YKxQeKjZmQY278mVKMUDFACmyiYHiDQ+uN/3b552Tp6q8ruRrRcDOGBSGBEIErT
p+8VdygpVmXTzlh1W+sIVpLzInU2giIyBwwb1zansVePfaUpyLE8bS+1Wt6b9Xib/1iC6Yr0QmWC
o1k4HJvT9U7/p9oTXwftwwO4xe32KQ0fGnkEh2/KYkXooFKsETC9XJGaSeO78guBQdhoawjxt0ql
S+uVa3lZNC8RXpBtYUnZRaLwVxuZFHzUkWhJ8qfRm3gO66G/j2/4V2YrNVsyveFVi2ZGY22L6+f5
97RN55WbbBBTv5VHfz7PzwWXs84umpWgeTgDJtXQ+iq2M9biCqRctXLqqQeXnGAXFJTxwXJ5gmld
dqFn5jcoelDYH1c3qUn+SgtrW0Ok6rGgDhYe84t1buXKOpPv7S4o6VNqPJmyJvxi80MDiIpnnWIm
Y0zCAljC9uk0kaW5SlAQ8WzoxNQ1DOybNrIQg175FsV3PXHVIZQBdDTcXbQG+2P6sUeUUJl9b+Jb
TVyjNv0Ri6+u+3Xkd2X/as13MaVHST8zk/N9Y8mD/NXC4AV7aeg1UNU6XE/AQgwDh7jB2M54jYL+
bVVAD9EOLLtGZ9iU+GgjNc+DGfGIBlAu43WF7G8Qubjxh2kEm1S+Q/ebYp3wHzfAe/Plesx9aDIX
CgDpeh6OAiNX8VwOtVtnbUTnhIK8iifpeKWLdymSyP53y8cG9x3e1BYoc1fetMcnIUPiJwvwxlsw
UXF93Q7rVeQEWfBNWKyKkiCdsZ2JhK2LeRBPVMB9uiEupf1mTGtjwxFn3laMT5hE/F9qlSIaH3LB
F9PNV4jNNlTrvBajZ+2a26sWzEfZEQXGQeTEBRwdGMRuLiu1s7A4M1KMmpvvHn/MBHMwbtwd7zMd
Dl3RiFA7pFDY8fnw5jlIkCsf0MAhIaopACB7IkjnD5GKzfIDMUJhhXBRu9dFY+fTYfjgdKC/rrSf
M/NS6Jj4FKPJah8PLgpi2M/BnmC4SD4C5NFLk9/7dmhjNMaQCiRrDncWpzsLVCpWF2UizAYMa+AD
s5kgZyRRZSffPjStNcJEooX49zuByPqnybINEUmZUTlTOdNrVScr6W4t7umNMd1UuTlLaoJBLOR7
C/15ArDSV9d5GvDaE7Ix/PcJuYHuQiQRRM7OEQ/LaTg3UjGcIR0V5qWxbmNRr/4IQhDmiaU4OSIX
Qx1P3dI70zrm0Yrfn1l9WuavBvGaO4MT+nlq4kWlPD1VzMshvL7GlqaSVx99/IHX1FS4x8Xgu7PK
eMFDj8mXp1arOdCgzOMPBQQ7wr5Oksm5vTWKi0iJZicXJ9hnS0MleFHV5aqX1XdV/9SJ8aXO9xla
CoFjP1bf/xEBg4zuPau337jMQr4sXjVJgn/hTShrBXML1mF4l1D8JlJBvTBjqk8uZf7B+kJgZ9gn
fxAXeQkVQW0mV7zJQufkhU081IkYFMcwVPupAXtLJNqqwXilQXDwDUdWEBu98IaWBj1c/8HcoxwP
qZhu/Vcm499sfyoLE8c+cbKRqQdtCl0POwcBdVMflZPxn1gIz2mWI9plm7FiHVdoJNg1S7QZIpcK
Nv+q8p0+TO/mVMS8nHQT0GuJ8VzHIyMDYxggO8Lsg6vJ+VDYPQib2+v3Gv921NcPBqZB/vRq7XdJ
Q8+Bb8BVHwRiPo/1Y8xUAQ9wOprGYFRQRt61BgugfKminUNmIiE+wKgbewCLnnLNVjfLmyISMj7N
eZLjCAOMqqzMTvv8//4O9jZlrGsRTBbVC4asgis0hVP7h3js/jKo2RNUoVavnWoGG9otlV5JG7x/
fyIdZwgFqi90qkRUZX+ZEyzbM+113yZ/l2h/dC0tnXa8JVD++q3qfZHtqS8NO54tQubr0AmVYWpD
GPotPBRI4//+iPTx3GhUkWMCRzc1MxzxAXFTxvhWkNpQnhVSdQobjsbEJitBPDmqbHb+fTLgwDzh
k5PmE6PW0oWFnhZ23XL5/nvwf5+0fCOYWF0KNph4qDT7TiRQU7XjiXUZVFahb8J/n0rcOJLJDP59
279PFkz/bstFH/+tJvz3pSMdgn2Bw1U9voRds+abGuIflOMlbgr8B8vjzKnmPPj3oP++hLaN2qRK
tMx8w79PDzGGVO2in7bMTZM1w1zTtDo8jrkMMqogJhJNWD2eXNJNlW8wSklk1IRmnqCkboHj6Xnh
gJjt/35d+b+/NPVD8xodtuHju/QWl2J9wtBVyi69aGzBv0cgxqzyNhJZDX62Eo/+70kaGrwMHn/q
cqOATondw7/vRbuK5fXONScZShPW2Up50MbM/veENuRuT+XwLtZb7msQdgbx+G0hUmYdwq16S4rb
3ipezsex/B1VI7JwUx5/S7rypsjzm5j9NMWVF6F/2EHeBNF8F5w5Wd//aPl1kS12mcAI+8fBTt4o
h+ugwTMii7Zv4nkLdTUlS7g97EnlJleVc50szxCrfC5Q3PPRG5Dio16yHLO8J5GRHRLKzBunvJZv
XC1uuz5bnbOTfypPbTA/dks+z2ilQKtLoBsxR8H50H6Xu8d17IuMVfSFbILeDzCI42P6stafjKev
v23w1Ss2nr30OtKtFch3dpCjMTPtAJYGG5qRS3gVv+nZOGQhj9pCed8x7+6a/p1kn7ivxxttTNrr
2JUpflpe0vTv2EhR0x2unmEmMJfhzq8HEtNh/9Zz7Fqzn3LqrtVgRXVx+weQaTIaKJYyvGBkfTmC
/tyazUW0YBNbf1uGWFnUvFHLvUmmesDdt/Te1/o0OOpo2q6tsV0O7iiEMc8FhoxEKJ812rZEZ1+V
e/CRzf2ybIWXN6RZt2OEQC7CnGzKASAyH/9G3+DDLDOfHKqTrv2snQZyq7n5zxrL+QpLt7obovwy
9gLGoN4iexP+5E9Z3T1nNetcYBExmV4FywK1Q1vI9xSD5WXDwMMk7gEfa9SxRp1ObR5rFan2Qtwa
OgTSnjHrC/Njd0gzb/4w3tbkt4ylflacyocL6Gljy8K9dKK8QRg6MHiimQcKI0gK5Xi5nGbt6+jq
OEFoI0gGE3ESJ30wjgUwNETsLgAy8K2pemnpRs0+0KsRj8c5hurl4OkW1jgyICHXwDD4uSpUnEnK
HG9dp78ddK8Oq3rEzML4Uu2aI+M3pSekIJI+N0Kdh/W9nbQxHpxp+z0ozBMM5BgMuyMuSgrboDa2
YOx1z0cpeTytfLTopDEMFBgNsDwkNm7j0XvrmhjEJFjcETnsnhlbEpIGABMZcRytsTHJlG25+NLY
c9dY841XUR29jukKu9siSe1xDuZ8ONdSeu0Kv7J+KYQ/42fN2AkufeC6yO4f+luPxOdtZ2ksyAv7
wV9sLGZUJ4tKegxYlYXGkuR3dgY7rP5eOgAp7tJG47FfZemd/dalqT1ZpoF7poOx3qrFCspUCOSr
sjOkllM82nkRb2y4V7EJhu59aKuLM8us1t7wtTsdUJuJffOTBlPqX6vhJ9Z/chHvH+MQGPUUmwTX
VKdDLMIkddSh9nNtgMCx+Ja4+0R1zGQ27b7VXmpUp7V4U7dfxmLafSxBtxRgIkTilEEmRgyEmAE3
R7uX/zZb+9Xx7jT7laTiE65hsJBwToxnXnXlWR9UZ8HpWuFcbS5W9SdHbIDahyW/xmg416Glhhac
AUm5grGhieC8Etme67mHXtcZi6cnyPolWeKI4iPq4kn/QW+FGQ5x9gm3MUsTZLy0g9M8vjKVETHB
EQfMv2XfCGmBPXmjWMTMBYAKCWYlrAQSYEUkFFXZMIb9JhSxghFVPjdLcx1NFLkgLweQAraeRo7t
XCCwa8b5LwU+Tdf70gRJUIGeIy+g7O0psMMvK8mdtYgSAV84o9oR2gqwWLYC7n5/tG6XyR72q7Qw
q+4quauOu91JXxbBoUE2J88URF9fpbfdyq6r8HLoYSlJ7wy75WiyEpefCX0d0Vzhp4AZPrYpV1k1
XGLGmZwx52r3zyyLZZIC9q4LFd3rhLtcRULVB4iy720DZQMyj6qUZznn7MOgKLlvHW//sFxlWIab
Zvimngf16hT1s5y091rZ7scv4cHL4Ae3fDNtz1mm3xpMAkxFcAS1j4UWzz4rqQhkSFlPGl4msqaG
ecIFVr3mdRc3TPTnrH5uUwCALBIE8VKvq11d8z29iYh14LurBvkhe6hnYdkMbpfGffW915oj5lwW
+Ua3rL1acn1vocELNM6J5JWlk23vwkqL0S9fJvgtc/6mwvcoIojAoVR9BArEBia/UEjx4xEMewDY
qqfVWR5/9jZGPwteslhdVdMMeklw0sev2RZ081/rIfqbz1kyxSJ87ZYOI7+zT8hgHBOGubALF2lO
LXi+tMS/djaRaerIOBDDI5IbF7FQsGmS39ec0TAMqLQ5vtUq4c1tsnsSXGFc4t0UMcc2BV+61jqy
9Ht+hLAxL1UPA8sFdKi/kCmJuoAf7nhf6rjfFgAjNepWSBHYkrBx3hGWDobPnt03OytgcyuRuoAQ
baFbAHVJJWeuPC0u6ushn0Sw6045lzRKVMTdjOjhfSXxKi02TVtXQM76a4nEbB3+TAQD6yfMBGQa
IOQHis156QhoVct4bACXwqz7TMHlNwOjd+mOKORAzr6Y/6nURNwNrK3wBRULd4ifULjZ1pgmxfNN
1O1DYwlVf04PqvMjBzcq9+ys9MFcSo7F9LJg/iETofOdGK+qGo3UjYGiidcgclhj1cnQZN1gvDZ9
gL3HuVJgg7EPEQc/h2qKtjOz/pRkrcmLdRoxwdO1ZyWYyoawkctUQErLcBHdEXj6nfIt9eZTzjs0
E/7RsZDnvWWsbx//E3L/LRMd3F3rxITQKzlNEoIlMvXSjv+XChZ/57G8uaEAepaGQDF4cZjTZLgs
GF5cG4zQpGH0+jZCMEYUlEqwzCO+tEHQJXDcrZTRDlpR4W8fnN7pf3jeDsV4EredwK7dljLBh7vR
90q8bvRsbEqY1047dtx7ExWYRgrdWSywOUh+ZbiKzH+L7bV9SE1Q/IhvlvwujzEJ5TylR9ievX0b
/POp+dT58hq1iOL32yYjkSV/ooSxch0mzT84RzdXOmB1PuwNDYBB66x2mCqOLwtwN+csbvInbKiT
WbXLY/cqOZ5MDzEPNe933f5oCtGnnL+rDPLa/uzS5yC/J/N/ElBHaV2O75G8HZWdb9m6LDplvAb6
FnHhfCoymL3mqZU+RUpwe+k1ooxxLGKAQ6oskNyLMPXx/svt94YF1HgTYSisA4qlN0ydVjk4qpet
M2xD/aokmtaczO/tDEETpJI2hfzfHXAF7fmnWR72zhSbf2EseVo+8y9801x0N9j+jF6hkPK3Y/Yd
mnpnS7chpwTjZiOzvcxWTh8aOxbQSK4W6EG4dEiQ/SSn5OQQYVqbOd24cqmhSMEzVDhvLFh1hnFq
V/Vkwtdj8zI8VRN9AXa+D+2+kvzp0Nv2FmsF6QhJ0EQuPztGjRO2NL7gkmALgkUEqDeqgIgcWqXp
bmYSpaliT4TYWjCLCF+xtULGJxb7mLSKxrEMx2jtnHTIGCgd6TAiSMgWbksjOa8Pi2uaxB6Qmw2Y
YRHsasQTfI9jvY/YoLdC6mSyW+q/iwnzhLrgRvvTIBl8hAlkEDLlw7Es3NMSFVp4iivtVrud6cig
kzkfFTffyKJa8LWJK66FdNqHCY9k8rGPKdwV9mJxXZdelUGVJ8cD6AKfD0c2723NTYIAv+reutTy
BYQf7COJKJsm1zRdiOG2rIeFkvmyYnkH1ANIoNN0XXMFAcerns70Rlj4k9qbpb44SgFhiD65KzJm
B86aRKTqLvfCWF9M2ZcOGtBsgIHilACvwuwzFixwEeBlqKwHWStkvel17ZvRUb7pFVXjvmduiryt
GFIPwdgJXniB7IAog56wYkH+LqsPRncXf104WmOQ59cW0UUDK7uaPsV1YhsgsYC3xakOVy7PDfef
QbvVMrKOSnP3LTY32BrjelpNRuvNM7I5EGGU46w5s1gbWKz1nSeP2ECpLjavSOCuY2mG3F2mI2Tf
KWnTgEc0Ijhx4uoWrOpZXBrXKAxHtSLF2DxFvgDEYSWBu9tVhQBr1pccPUq3Fr64XS1EG+re+NnM
4sSno6DodpTgJm3dob3PrKOP7G2W3rRHGMQWgll4Uj0EyKEpUShgNk+FMmoE6DUHSKcl56+oBGBu
p3L+m5RkhzS+DgFgTiKWQrXaPW+s/WEPCen3PP3psTDjdYWVn/errxCRBhsdfTbimkM9/KxeH0Rc
+BPO/zB1XkuKc0ESfiJFICGEdCsDwntouCGaBmQAef/0+x1mY/+NIRiapkHInKrKysrsSKxFwBEx
oGXir1MeGkTQknmDDPsNj14481gKnrjMJjGHKFxcj81wIumrFidz+ZjBE8U6g64LLEfMRfiIV4oe
o+hqdFj/TON86Yc3rz+BrvNKTpkPhQz+q8G+S8DTE0lBT5l2qQEVTbY8f9QjAZUDCxVGFt95cYbt
XyGyIBRdrwi68sZtvoSCbEAqk35ePdn50ImqBJ1p1IIVawkC+knsyup6yMBAybqjBOW4JGPmDBBG
Fq/86hTDcSXmIWU7LNWRotlJbXnprkL0V9ZT6JRDM6w2yDDxvMTVvX7dJHWtGzYqY1PfwDgekS/p
vR7m2bJE0bmqRgpkAn24RK4RMTMYw69iFQTNsgnWXUa9SAmW5S4+QT6rhbLrlF0CbRHZPgYeZFwP
3uVZKUdo1MSyIxkPxTNhKX5uxgdH1crBMm4cx7Z2nWWfnl0CAuBZbQ0LlmdcBiApUtD500xFEixk
zPRNcpQsw9Cum7eb+ccPV1ObfpA+ZIQ5Pb0hoCmJP2XWBTmPEbX060dXmaP0V3RBxB/4xbmSxgGF
BMw8HeWzqpwEFPtQHfy8N0Zw5Kq+bTzEWXgGzJjaaS+f1nqMJQQwaoT4A78SV7QHJ0Z6I4bWkuss
C71xYHEfWawQLcEQAv1NE/0A+5g6cuYAv5LqpA48wdRiRqKEKEOOwjwm2hAMz0XFuM9oexPMa1Kj
+tImVn9X0tuC5NA4RrxghFN7j7k2IVNL+rPHIjRgVWJSJXgVJB6LPpEqyGZMgRj7gU8XKHFicXWF
1gZANMcwR5JHRmgqvZtxHnoPX92pdGmYt+YYO7uCNkTcHnvZWEJC6vpqqGhXMSheoYHL7/vvNQJ3
DhVZFPSXTbvvBQMXknL31uiw2HWernUZQ5nPrlFGHwhNULHTnjxJHh0c2k8Vu3U1kkNQVtQe9Eae
pF07wQPHRvGcgQAvpNyVsnZ8LWNVWN3gdY+8BnI1ttdHszGCapCpejKt83c6HYakFX5OjcUyVUJZ
qMXd99H3Tq8kJ0NXaRJTjc5AkPqu0mNwvRdJ8DYFQ6+BvZV2aW8hY/u20D1JRRkPR4nvj99fVJwg
cQGW2Xy8bIaqKapu+ceLJyljfn6P4x9GEvJ//a53CBiloCeQ7vNO1py2LOSD9MHMqB98lMk71eSD
wtGxhgiu0Qwhu/wM0mRZIORHgZsn9RS0mybETAF5XUMzToXjFZmCmipLX9Nz+rVD4fCcTAdGkEyV
JkumPXFXEX1Q3GF1avvaCwKXFk8zpYmnWpCIi1moEn0f0qJEJuajNcwExNL846GkOURJf/kKo3qF
AOAZxnkybb1esY5zTcOBh7F3LwKiKQK6Zu+XBBU0f+eQBKQ1LXsdCIXBUZzDqvX3DoGnHbwbf9b/
v6cwmUPKMubbow/Ui7W95hX1OkP+cK2HwxerCwiseEpRqh5jQSTbQRo26xe0KNMrvWgioecFAQkB
sfYLAjMVKwxcBmyfhjauPwDxlnraQ0P63CkFKAxHlD/+Puxln/d0iBYvT8NFi6bfR1ft6IVtNtHl
V69zvs8HLDa8rRLPg4hB2O9zMHTfkyqnkYoQtVBHBKJ/92IepkPVCXuK5xoftDu/d3HNYPt3CxU5
Wlatpox6YnvDflKNWiVbf3/XVo3s5lBc4tP3D1Lmo22NToV51QOyam0wH7JPJ99fRimOSHigwt+R
pW4kCXQbH+sS3aL++vvm37tCoOHfR14P5jrOJsj9ie16h8ytFxRRXXi1ygj1mP821+toV6l+6H4/
6Xv3bws+tYplUpNK/97j/+3z74s6xYdR80Yo9L/3+j56Zfq9zBgpu74wSEGalY1NdO/0qoqh899r
/32n/36uGhzJ0PWWVZiJ6i40RtwquELatI7n2WCMUU/gu/Fr2avdlB4YhQLkT0plHSxozO2ar66f
X0Wb96Rxr5ygwNH2Zqk0UQMxJJzgKC1tsnYyfI//YCF/0kn2manxAvKR6h3xi42vZDKjGIERaZxE
bj+D1Apxkgp6xAh/SsVSm9Q0SsN0noMmINVv7LkoBAFteN6U3gNt8KRPH5KRd/fKcEZoe5fPAwgb
UsIQG0GsBwDBNAvS+pB2C+32wtKOPtN8bxoqLOZ0QS0qLrTwkJZ84UoWWGjz0F58I0ayRiGaqIN8
oJKMPoyzUugiEQH2IVuG7CihjZgQ+IRMiwaPUgJ6RP/LbO+vgYV3q+SN1jT6GKmMwaeP4SmaAelS
VlE4cOvSKeNZQ8aRWMBVXN9M+SYu7BM6TIfrukCniCYifB403ekK1dYntLvW9hFfyqkFKFexfDL7
2wKNsF/Y5Tnc0D4lj+mf2t7IMNCPtDBg6CPjyJAPkDIv5qhQ59AKo7gorfovZXb0D+gc36WaKhUd
aupmeYwoEU3D2huX75ECTxXrAvphsHzg9oiBIZTiRnpLN/le5yg8Q7iYGtlW628/0mig2SEQVzcx
eptMpl5z62hVZRxRwM1xiEZAfYqNFdKLWUvfkc22soz6GhEysblXtEj5eiSfV+aiBAk2AW+u7KZH
j8xNm5ERuLnPtKXbK50WohjtH2yDqRf2yHjhdSUORgj2zSAsYrPLTj7QuGNsoyLHDWctv0J+lD1z
tdN4HrKcizPKvVYTSXbexl713EiaDTToFA4PEnU1rLNVDuPjDV+L3rosaWOqKWEMiP8ICoIS4yb1
G1fdZIZbEpA5JFPyi2jVtMtOoiZhLtgNsCaFjmSs+sPJQP3LIf35vt03xGyPCjUdQ1PaTK+dxJAm
6InAP0y/Qh3J/DyZOkR8M2NyAE1++kTWYIXaDiPNOiA2Wgx9K+KtOIJPpHUhWesXMigK+JK9eUGd
jx7PhxGLsSSbwW9noAhsY2DMT36Gyg2B2P0MbV6CLIhC+uQzTmYj2UxXGoMuGKG5g3gN+AJjtNhF
QYtFn1sF8MRXFFqig/zIVTRfcBZC3McKGK5CWBtVRRw2edOrg4eRpLkeI058WG3nLaMpdnOdxgl6
hmNPm2mMmi7fbxYf8UnsPICXtF1J8pxPYIMRf2JP8dpeNmIL2drwTX7EKPGYd4IfDZhDJiahGkfC
D4cjgsxt/7t1+SSGnVnQZwA/cuCh06v1sZ+Fcp5jyzAtGTJghgFiCBKAiORaw1yIoESobHjjXJny
y1Kn++H4PprQI4zsPGUDTPSG+iCt+8o80Ghuo0D791LOnb9NUN/HZICz2mdP0VJx+BxBhu9cnc3v
JkoE49UdIqqA0hDV0otdiT/xojKo1xxZX+AKWTRLQ1/gYFs1S7U3DZ6AYQyNf88JGTYPrFJ6CjG2
74usW7baLJNQc6BYRozX1jGXgwuDpgSE8mzUo4BSiYiY1LtZu1z08m1Xz7p2OUj2YX9OH3lQTIfs
UH9BnzQv574/bss52IGCXiQIBkOcEugvTRjYrYSXsSGN6/6EOnQwABsSZEMpWKOyrvgjSH9JOG5j
m74n8VUaWDpGBD5eZ7CMMVAa1cEIj3qCYg6Rzx6GNkJEvRjfKotR3IbBbpipwVjW5pFqFwOExdBI
EmPgiLh5qPY8B5yCR/lv8Kc9ZZAVBACu6MqNWorQalxUDLpZbCTNEfXF9OG4pnCPxnj/+PTQOMC/
5bL3QIGB1jECjP2CgEA4xaNKsPJhNBQMlHcI4QMoOESZpliG9b15bQZglt9A0w/3ebWQXkj0buR8
BhuNcIhdAikkXikonFyQjaq3SUILyqQb6L/Jpdke8XEGIejB//w0SGhkQgDD5EqEHYK6+lBR+1Wx
tYKWRexRQQthygDMmECI37/PYSjXDm0t4Yv8GN5eFwjHvB9aJw+iHSy8fFE/3tDQ4DB/Nv0bkQRW
A0HwBIqCinjAlsAsh718Gd6QccqQWmdMHZsU5OZQoxI2zab/gyscYzmM8KATVyEDbYHLhX27pyH7
RZGBy5UdUxkUIw2pwcKFGsaZUmojRq5exYjCm1nJ5o7oR0hXEzInYxC0Zx6o9sJWewnK8MRrx3qF
Oo+jZRfmEHUGM+XZtRl3g0Vxtel9SwCMnY0Q2zsyB7feQXn0kGzlkDG2fM7u3ZVqC2Tbyjs0mKj0
TLa32beHCgk0FEDFTB7EzWmXMeeHvsUYvMLT1gNkE8KZrpIpjJHjbpKpytqP7KbkDlH9Vg5lvWkx
RQG7CVdq5XjtNOqYOXJzMgtG5PXRh34qc34wbfsoeY4yJgSwVTdmvYghfbSF7I9khokzIFAwV6WO
BRVMR2HJRrgXyf1AKOQR1ZHBs16P6xkftiu1NecP9QqWhnjXLF4v1JNHKR/d2yb9g/zefJpNPzu9
YXtVjsjKarenLuXB4sMp0wtnffGtIA47cWm/E7vPKJcyC0coOw0H6LWOBX2THOhqh8WsUbEeWBnR
BA8fbuKDSptPbOvJgFkHqKcvG2oXWoyNW0mzKlwhG0RWyMEgOeFgQAzFXCd/BBt+qGsG3EaRysjb
SPOmvuqyCTTF+rf8wDHnVkjM2o45s9qD+Jftsp1oBpDTcO7F1ltx0pejU4mI9G7MLk+EhC18ZMfA
97CPoqjF0AusMXwSSbugD770ORsuX8VXpa3VZ44jGDFibkDG09Y4BrOTQgXJk+k733nNpmnnE15K
8UtemCsjdg9J7Ou17qRZXLuyji801lHWa2BHktWX8YWjqYWOiuUNYO1gFCrySgS6smrEOYtJVXNj
A7J2zm4x+i5nVlUuq9e+iV2j26JLHpAtvsbRZ1GiIkGLSZrxmqDGSAQDlhE9xWvlauQZ5XJYwo1c
c/z0GPmSefTekHn4+kbutok0a6sFT2rFqie575bBPder3bc0o0/MadvPcdMmt7BfB0AitqhIptzH
9QTBkY8iDq3PkGVoG/oIU0L+Bq8sHSL9jJsPIgA4603pqkbdNk8OxnUGsyVWl+VgrZdnerC8ptCm
TTRJ3rAql6mEbA6hcewHzMHTOrbUwq5uVWGmi9eFdQSDXllxWF0GuBxRQk61Mw1IXl2GYzgvPTBZ
Rh1qS1QICIP3RJMOpDoEwIJlF2KNxyyayHihORY0Vhm1BdC/2kVn843hp2kW8BtnZtXSQ1u8ahqh
U7wRQ/QbuKLJuasJaR3sqet9EJPFOOwfxOZfcPh7oGEmawpIiDjBX87rJfYR1yJX5JviAfZg4mx5
qwCU/N/liWYCqyajm5wS7NeX4zUmyDxHkdVLYXF4MXk6atWlMmT2ZYLqKSP5QKnoUiYYCoQWZE9q
gPiPRJzRBx0Ek4F3zYaFUyI5iM4Mf1E6gWpTNkVXAAd08g6SAQg7l/LltQZTWRTybwzM/ZmglIEf
PAsJdCH2eXPrTtEqnhqjeomuxrqa+GftOfwZkh7CCGFsuMTiZkb8Y7zvDYsf0JlpJx/ZI9SQ2a2o
HtAoNd9npuiO2ZloBO0xw9WCEcmhBVjchUwtOD7NOA7tgcVbJkIULGLYIJvvG8cyCSHqu1Qc1Dd1
6SiagzkFNRBLIL8q0DKBglu5hboYJuOB4nLvVU4L7jwkiXOugY0eftHaJO6wWylUjF/kllviZuYM
G6eX2hBgctnOEZUG+MMAMzbzv8GlXcGKwSkXYRw6mqayD58QGfi7ZiNfmMk/9beIUxW4g96iG48a
kI14ROFEVYBiAweH5ZlbOQCDgUZgZYatlA4FRQTMF9g5k+YtvVTwKEdTMD+zEhcVRk73hkyF3U/C
g04MHCSDaQF4D6Z+1+8hntdoYi6zGUN40Yk7fqw49AxfMOzWs9iADhiaIQqJlMX0FsOl5NDDdSn2
bq8HJx7+732drr0VYOPOtYJTIszks2+TpXBFpQ8OATGcKMHhKGOmlElqEOyyQOCRrmQXipKXOMJK
V74cRJX7J6TjLtDqW4hJqQjI6FgTSQn4CK5oCF6z/x54rV3B/DySRiuhNc1IGKVyBFBsR0jdko4g
hcmN4T6ss1KTsgepcxKNGnlUKu0TVz+3wem1oYwtH58NquFkK/ygMmTzkE/hrjvBVgk26QM/MR0X
7wPdTPj3yYkfYPcyvETZJpYDzm1aZ7VYGv49f71DCJhyCUsfE736K68kqxG7o3wwLulmOxEGG0sI
KXgWm42NiXWd9o6Qg9EMihjEf1Zzf50fafLRCg7xjMNh7mNTM2TUWBieUGbhhJMD79hvhlWX0h+y
gyraST4ijqbnUk+N8UyBb69jJYHAxtYbRzPOPRqLnx+K6wQiPZPOOGRjGQRn7DlYRG59rhBQwYoA
QjCgBbnc+boPbxqmm/jGmNr9fWvP7Vm7Y9uAYxJTTPys3WH09Lf6/g1e8A4tMgykgVMmcsiF2GBQ
i4aSiikWTKspji1oj92QjN9pUb/s47Rh9jx7XqD/KJuDi7oCmFxBMKfS9u0r6ARNfuhANIRiWqum
j2Dx09H+YJAsQOAmzbS3UlbNxpsbB//Ex0L7yc/6HNCQHfus18x3TYAyTr11NpO379P7JmHP3Tez
GWAIvu5I3IJVcE3wDaHCEA349V25d9vPz+AC9gCIxwCXD9PYHOJ9LvylzeiprBK63pfhBYCiSyCh
ckWaw4XMhlzdyO1N1L2+H2yTWeXqE2mZ3Yylvq7cyeuB9xnS9w+Sg9fDWAYHlQHXU/CoTmRXjDKJ
S4iRFbGOk/ceqlN10tfSUtrqk9fiMzaW2QmxIbJ/EGcmDCEaEavoXGUnfnULHhkDeNlNO3uPYJHc
hss+DEaAFnG4OKJ1RPRAZYbTxkoLG2SGxaymYsG3gpFHDhxLYzR6o+ILQhOhg8gggiVyRFTlWPJD
2yebRDYc5wKMGcpJH1U0FiEKHhqSMD7AQlgOKkfWNpU6Hgzom7lM+5JcdioNxtGHSdJ07A3nSToW
PpjUL7I4BsmJowAHi+WK5RpxIb4RwZ/lV4yKob4CX8VOiMpfNERFqepqi3CLNCPXFyuFzgA1V7RY
MeCyjfu2PtYXw50+pLPq0D2J6dpz4Bgd4xzHgaJkcbFgLqBXyi1+UuZjiwXqDyIC5I6JYmtpV4en
gRcACcAfBAfiB3gCoEIY2jwpcXmbBH4gveUWYwCz211/e5ecg1OigDjSI0oWgEVTO3Sr6wGxaApo
2GCvJ54K/278lDFUry2guDrvOe8LhPFBBKjlAxLBpsHwAi0eqsjqh82TUUAgUjLGg+cxEyI/8l+E
4NzARCmUrQQiAZX4B1zwGJQkzMDGbMAbYJQKGXp8PH7bpyDDcf7+5McWGyHfgfCkP5N1thYiwr6Z
X1iEaXtuWMK+K4hZ3UTBCQpEU5gpJrA53HDPnG5CpNFKCK6Uy1Djbx5rHVUeJjBMyrjFiTXIIJ49
+PG14MREjDgccyy59FhACTN93LTAmxFLSwQ6RmDuAQcWAhHk7CMnCeCc0ztAfEFMroCKAZjBE+Mq
JTYRFpnK4mRt7yxoyYAOLnZ1RAqkMCzxmHYbgRFFJXR6EKH4FeMEhhOCqOHoQz5B2nOv18RMomiT
iWcBHnkx4Z3HbARndSBhNg8ZB7dDOyZFvIW3PsTznsV6SVNkjCn3uWFUXQztLln4rxN93cy6GbjK
rD0Yp+HJuBG4WO2zVboxToyFrXrUFvUi2yU7rJs2VMX1IV8ETjClLBk1LmvDVlsHCyiWy+TkLXrn
/jIZmtJR3n7R025bn1nq+lt5m7nXvWgJEcVvvTON16V3CA5+NQKJJcNj5RB5LRkq8ZnOEI6hn8fn
QKtgnB+6E9GXCp0wTJwjTlEkse74u2ZW3YTb10kcRhYxw9HW6oTlH5wZAglVLHQdJicodEDPOQJO
0+JLbIUndksDpimJdIIwQubAavuqYH86fkpdS8t/xI+gw/Jgyo+8hvv3TfzTJbi+SO7a5DwsIpAc
mM1+Jw5PcmvQZTFsUiNWNJITtgCWE2/170l+SwrFY1ImA7qR4APYHUUtgHc5EjEa/1EWk4FY/Qnf
oCfJiZNaZalkMOpNBv8xsxt3ACycwmAsklOcWGDZBWIH3vT1hxVYYPbEVnZXR5bOysMeu6UL+dTd
yHK+V036uIqXLvQ1yC1vyGKmr9Wz4BccihnrNUsc1kTX+/VONUGqRkgaIsB5taIYrWqTQ8sdyBGE
Lvh4fVKFkW5M/WiWZi5BKCYnxkJORX/F8n+h4iCmVQONt0BooFPI4qMTY+p/yW+wlzb6zlj4RzQL
ghzYe25UdvqXn6VfTn3WbdoA4lzOrIqra4iGAqkMW6jfudi5xtlM7cze4LIWYUulDW76TCua3iWY
Dtx4ynkt3WoAnm/CpjzUA+5lyPUuoR7Wv9Ven/ZH6TbbZ+t6W27iKew3XNlP7SNZvabpOJimB8Id
74ohDFMjC/Qul5xPyt4gMa9NAGompklcAMlENkHuTgUm6PMGrXDa2aCWnfuKV8b1lOoTdkQs2MpY
N2ugwrLJrmoBeTEKhdpAZ0NmyNRuWrduKKztdjhGG5Z5Kq5/Azlkz+kLEdn5oLKzjDl5HEwtHzQ1
dIn7fDJj5QwewCo6xu8Re5yPqZ60GDgOPBwSA+b6Tt6Y6o7UA7VSlFdoVqwjl6VHsDyJSmicUWuw
ryEgMc7MGcuyckWZz+4rkwFikR+03eBnjgjDQ0OsR8y49Jf95ftWIoVJAA5WlCp+gRawRY3K2eP3
UatAyc71JJeBS0Js3EyJmDEL7Wsh9/nVBFyH7JUbBZ+Pxm404Th7i1gVDRqyHlI8rjkuIO45Fbm2
6B2QM5AOcrFzNfdwN6M1X1usQjxOZt7CO3ANQUcRFhWnYpbcyGMO/9KbQ3OiBqACpgygBuUeQ6Qb
cfrbMUoXrD0L9Ojccgw2WOwIOUBmB2OUjAi2brWH3sgtNuAu2dcnzMtJsm4m+XYwN2bN7nokrtnB
NFyByvRxbDVfG/Fe6bRa6b/BDFnrCSLXx2R9RaQ35q97DuPOWOkyN2mitTJ0AZ8dIZ4CCNki+f+y
DEqQB29XsjyCbRG/Lu9Vf1YfklW2qg/R6nV57zo3XXib+DfY9qGYonQAN4sf8l+0EoXTRGqhWVOg
bY9l0s/nl2EE+htk7gklUTsqh3YdQvvHkpygaeIMgpODQYMDsB61WMI8b/Hs//HfgP4B3ZOPw+te
8ey6CfdRZfae6S+dearla233IphkNkOa4GWkLMCp1AV2Y4yhHcXL97p3LPaUEyFlyzy550J+Hzac
wDrx+gQhLb/PGJh7ZSh/wdqHbACPUDQT6TC+zyi0uxgDpw1VL5Lm1FEWRUfHNwlo0Ni4nwkOogHf
nuNs8iR4e7KXfuiCzKHcbwrCm9hrwYWwwjpZnbqZ2Kd4xZ5q6kUQZc0Cy61QA+vQo3IUoDgFHNwZ
3KJVATTNCNWuXCBoQUOfch5FfhTfHi1HhGb5SqQmZFZEJHQARAYSPIjA8SKY9k8csWW6jPbeNliS
zVUobBomYiaQ+cmpjN3n2P/j4LAvr+NkEu3fa3leL9kjr4/5IZixIyoYG9ZwhMMa9GYar82k2KdL
/ckuia6m+nzlpn++0ufaNxUG0FaCygjmGTB3WTLu9fF9T5fVXjsChq+iVd8NASib0+eQnbKTsv6G
u5OopNQ1ZtwHY5vdCpcAUcyCxdWm32NDZTjxj0vzJipR0GR8jYRXOKuQ2J/gQhTWRKKOEuHf+sk9
1UP8YJkmPH2glXyzN+ANgtuQQtBMqAxItP+BAly36hlVICFAcgo52Vlx3NesP9Km0krfDFawioe7
7AchARgPcJTgovjsR8y4WMLO6kI/YB0HApJYr6d3ZGiZhhuKk9XP65jRUvzzfvVNAmkMHRSTEpb7
+jnytv462kPOXTZzdmZ7NH6KieeKaxZPpHN1L+7idCTCEOUZNu8A9z/ucNTMcc81CG4f0THhTFul
xxZzDbpSUOd+rovB6vNkoo3OHyk0TUht4R2TPxk+pzSGjpfi1vQXPIu/eqqOg6U+/izroz5FYG6U
TgezZBdvjMKMdsMTa4JQw9WpZpDAZkjeLg/vFYpdI2mr4GRukeiSm40Hy25LLcQthMdvlmf/VlMf
J663uAKTIFM8LccR6xmSXJxkXYD+LTm3ON2kH8TofmJ6JcdunlvUlS5/coKmJdIMbTJYkhaRCbAs
k+yQy3AraDghFEQb/Yytx/K6z2beGI3yufSr7kll8csGHBRvga3OED0JizKJ64KzikW6owociIAB
SIEaittf6nMiEZUef6qR8jNoYimr8kff6bvhpv1JdCskgeXw9sWDQhj/mNFRXw020oW4qHKgGaZ5
Uh+Hz4gwXZrpH/7hv9rcP4kqHPq+U68H2GXe+ahbdBqQmiqM322NJRnz+jqBB7HrbnQTYD2QTPGg
gZAskgGubLJWLm/4BKzYQpGcNimlnJhGTAEeoZaD7TG+g/gwMhqhw40ql1327xl+yy06ZbOJtyDt
Uwqb/I8/YP+JEPhNH4lmEuVvJAKdCrpBCs0rePX1zh5Tz9mJ3OdABSNARIZj6b0xzHkW0ywipHFZ
guNzTZICcgnNGNoYf6aDU/2Q+HQZ3x7RnzJugxmeU6OUxelDRwIhZ3EvA2MWFFzvM2uxB70QP8xz
it4DfawOUSzmh7CgR0hXBEKepG/o4ULvmeGZtZwVelBB2uYnlTAX8AnUvG6yYu3clQBN/duHcpgN
IJyxdp5k97PBn4A6I76w6JJD/m8zrj/rk8UZp/LSHqhJVsNZsRrM60u5MWbtMvzTH8qhvbz/yk34
1+yKXTnOVoRELpNs53NVXYwbDRIQLe57D5Zt8a090ZsjsnNv3HqPhmdv/EhxLt2Ux7fApNAka/T/
QPb4Y5A9EkieUx8s9TiQYAjRIqAxmPVn5AhWMio3OGDu2YlFIm4JhceRSI4h/LnZ6cfwJ/x5/2mP
8Ef/rdb6Q2x4u/R/9Ae9ygykqaVxZXoDEf1pcJIG6JxXnsU9n8prvrFFfK36gd9DhZ86Yjqo7lPv
lnZPGQ07fJMsnqEvmaUOXTrQS7ovLMx0LH3J6uhXibP51pziB2pM+CueOCOpgkQJBLWSY85h5noE
O6N0AUHhUkWaobBJ7Ogb/cOleJLHVERcp/wJZzPPcLr+gxcFLkvTgTOYt+Zc5R2pdfgDUfFQmXIF
QdjtCUiSk5nPiG58RMzMRQYLCRTHeZEWMwhS2RGzBp4NRD0cWlcY0JwSoG0QUdlBnKFP/s//SrQ8
Ee5HKJQ2k8iGI8SFFBPsS9u1fxHL+nfs8sUS/4Z7bMG1yX/kMUOw424jSugMAxrQBzIMmzyWediY
HnyEJpFYeTy0bDigZPuTTvCCSiwaGMnnu99J/am6KfRBmsATgSxJodF5IYsuUzv37AYDKMUCZARG
bDaIjE3K0XDRx4cFM2bT+G4vw0xJbTOIySYHbHWNriOGn+KeZ6gO+E59UncS+mdxdQDx3jBAoJBA
XGhN8Eh6ICpoMnqTQh2bocTB5n0Mj8xVbtSdAB49IhHJHKfPBXmj3i5y6RPMUcaacdAB03GMWuqT
4VKU0J+DD19GgFWcJTOZ5SJaIR99Soi8AzACTr7bcIZ2pctgm/NB/aYcfzaIySxeG/r/pEOfC6LL
4Ar+SsCCWKhvWaHQtrruGbm8fwEBbS/iQX7uTdIfxjqUnRmwSDBqt+ArgFY6lEJgvhrcGjCklGqa
b8VSnv8YC21HfcMBrX/0lTw1NgzsTvxZeX/9lGtmJptLuSp3Hg2WnTZTXZzXEMyVH/ku2lwBwR/V
QztFm+qAFlC+4w4bU0ZsD/op2UQbbfZBg88UD+KRPionA+s3Xftu9Rsty3k86Z46LSfhEmlhUUgZ
q78t4s0HUQ1mYZ5YX6O0zzHMntnTuKQ/HmMgyGWTa8HQQfAauXZAOHJpylE+H3c8KEd/MbPL3QbQ
m9Os2XKiEZQ04iaQ7DY+NFQ+FO9uMKW/5sTTj1sv8006Fd176UYTgj4DN4PmcCBKfmFZesBlAbtd
C1Sf6ApowDzf8Muni4Aok3EC+IDRASkWkehboHH5Ent731CsowhFs04sJYw4sbigOuAAPsDeAFUD
C6hVOzvxWkI1DTQwD4RbwATotgGrUKrTrQKewuFWrwRyrjCPlXynYikeXoKVxi6QMfD8G7LaEpPv
xi+ZCfgt7ESuK7wbuf6ufYjztDXFZrK+yOQ1rDK4K7AeAXnl1NWwisDdHMpQmYFWfFng5WdQ7ifo
R1Otvv0RxWsq0WSAK0RUcuR01I0zJK8Z1mB8pQKJHL0IexCmcnFhgf0DxfE8mBzrTEHz4QHCwXFh
HQBlEwge9uUsBXdQCAFT35T19a6e2S9Ngpr1d+/QcaHihTlO3cluDWFeibVUxHSyHdqzrIhEyBsF
qrxU7uFJuYuDfm625RnI49je2ztLhnzpNmB+vmiHyBdlr83ZV9FMXiaz8KbfyYtZOUk9wh32HH+D
ueK0v+Wx99Se77t+bPbJvdo38/KXiRt4RhDOyUy5XZ+UB78Im867fbkttxIiXkBJ6A4IYky51Y/1
JaPHthJ1LFbB2tss9uS/nNskg/49/c2PtHagnhuMv4MmgxdTicSi4ONHkFrEfOgAMfb/g8QexWd9
5Lcyi9s3XWB2kg4p02LUfPqTblIcWPHSy02d5Vq3qFJRpCeNANn/ZaPrX1IIMVsm2ZQ98vzlJmcy
lPrSfANit68vSHq9/4p7sU5oDSumRqEp/i4TuSwFENUO7Seycao/4RZAo2o/+Bn88Fv2i/pk45Qn
4t7KEx4bL+ZD9Wd7jJfNvtlHZzZW/eWO4UqSnbf4mc/XHwBI8l491uQ4ZPZ8APuEyvMqsh78sijG
atoMmdXtlV8fsAnoIkcCzU4ClORNduyQFB2hHaSzKEw/kDDMRLUGil2/XZ85anhYlLDsTd2GYvdm
HgIkB4kFdIchw3UOo5uv/lTOXTh4aQQ3FPIommGwdEwGg0QBIn8scvcPTZOf15Zf4hMCRC/YcbQf
CBsssEBW8EVbim0KN1MbWtqlRwR7I6gpkP7SYjQTtJ+hyh2OEYFoC2SE0LdV/OkXUANQ//wJadBY
Df9e23SZrNtfvhHfpXdEC+Ro/CnPht2jmNIfu5jjyukiGdSHAlVAhNpXxA0VbvXqhAL+h1PG9Dzy
XjCEYTdgDzeSy3HQQYV3MsXWaCCwl7EHVMRR5WDy9VFyUjlzUOgDWITHiLDjD5UcnwBrj7KfChp4
g6F4VHKBIXgtM4RgBOkvZ3H/pwpwUxS8zxbsrsTv1YFumA/tdGjTr2Crir5lINKNOTK4j0QH2NFb
B6UFaIHl8bWUVoM/3qP/I1qfiviGfCDfsH4Gv/IfXRDKeup7dtPreL1QsKKxJw7DjF05GI7rN+Iq
okHTY0miIIbJ6VNZOgzN8JjX8aSHceGGObnje+4hBwxNVUWF7Bjuh3983HsfUqymy/YInLBOl908
3QpcqVyqR0CQBVfjkO+liC+f/yKauM6X5RLx65WI24NZtgPn2nSn4jb0RBbH+kqJguEeazB+NjTi
QjJAWuwDCywb+JtiBswaiDzBQwvQHLEJe/BCDmXMaofaEiu10TKxKe7TSqSN5IkkhQIqZxH/Fjog
txkILlcGiXUt2i9ULvrZA3wZ0ImA5dR75BflQCqs/8L5S0nG6PhzWAHA7yA/d67EYo9S7bZ35KRn
deEWraM7Z7z+LObeNmU9BOQqj+pTeYZ7Y2XsvCNtNUCC9w8AQU1QYEml+cVKTtlJYwWjXKTzSQbp
8KGkNVHBnyhLSY8JUDEV3dhvMB7hLEVCcMSMV8doK4ZVIPWYh/gjNXZCBORBSxGVikbX2EF4qe1B
M2cIF2Oqnvlh3S5wfbTRZUb7GSusoELCZNqBhqKoD10rBiqCmjlGlnGIDgWJtWoOzp8ejE0UARmE
ZkpYvA0PUIjMEyZK7QC+D0Y/hGcaD0TxUIzI6fR+REFoZzVEHAguNiLgzLAZ+5m/CBf17LUSBvP0
+U+9U3Qwzu3JQ6gNPBSgGxOF2+CMc3XDN2HneObgXtGuIA4HCNtBiBETekwxYoORkS4L15Ga+aIT
/qvq1mBAmtTSDG6vk9AmNq+k2bWgnXLr7rQ3m5V+MAryBkHSLoHJPbtPlx2+OqFhrjnYlHlkyOgK
WOIdafqeSrd0pQkbl9OMAK8FBz0ZYMB80xClM1O6d8w2QOmJ7YYzCrEcUz73z/FJWUozLLZac6Yv
ij9lg/799L1Xnt6WtYCwoD79PUtB+eTCikF7CGOUBL/SrqKowLGlFQRs2NISbJgRvPCXhp/JSKJ0
y9yc3kdrMmIHdAP09GYIwKflZiN9x7cK4Q4wbocl5Gsk/DnQjUB6VSVjQtPCBAXydAvgT6czT1eQ
RYy1mEqabu2Pt0Qp28H6Z06Nt/mIglh4993iTboh+IV/OVXtkLZc/wRFlip6+E2/e/9D0pktKQoF
QfSLjFBQ0VdlF1Dc9cVwaUFRAQVBv35OOdE9Pb0qArduVWZW1l82y7fgkSh+/tLwJ4KllqVgpXal
gmUaPLpYdFuHctE4NFZS4tZS9LLiKInRJVEPa4f+IQVKvs7yP0qBvEsFiUFlSSrNLSL4ONjzr0a4
LyI3Csk7wfSuM9LVFUq8TTzjh5dta3Wn7eLlp0BX/QOk4ih1wVv1z4IXROmQmTSILV7bxgqnqFG5
fc/es1cYQXuSz7ydyyidluwpSKzm8rENOh6Nvg65SZiNMYQHTccxm8T4ZsJPbpPwtWih0VQPWTJU
0c08xo8ZTuIvCNgB+Dt4Gc4gH/Q58DogAZ+/fAsQQNlSyQGFbSBLKgI4z7tbgB9AAAHjokE1Xjzz
zVR1dSTpN2PQ4Igy82Ulo91SEH2pgj5+TloOX2p17M6osfr4/C2uEigCt7lbTUHwAowOJErvH/N7
EE25/dzLtAS+XgI/0ho2S5fQ5dU58y77KMAQh00UwBrHmiDlLRopuLTnU96Cjlc42G55yr53jjcZ
aN319KLnZt9cwmvxZBonCsGmx4Y8vU8/S6SRk6/H7TR6A50kdn+UmUhd+JeEXNckzGb3MN9y84Tc
Fodilo2RkQY9lznaHEbhSQBVjzkHl3nfdZ9j7TL2lG0TxPQre9/nDFqdsD31j70wX0JAgNDjCMFS
u+/Tff+oHdnZ2SmvAKuR3R3i0CM8CaXmHFcQQ7NRIsxAYJ4zcJ9Fx8YeZ3rhdy6jt7Nz8Qv1Cu9r
xhNmEQf3/c2JvuClOJiB5fLh5vX8bN3e0tJLUqNsETKQ30RnnHrJNGu8AIeE+lxqa7Ryg6cKzKHf
Yf1pQLviEcAaHjZpeaHbIZJwr576J4IocaxiNu2hIH3fdFh31B8bNgkehUFp0aHOBqQJgy59Mmxh
IIL14LHmAHYL9u0HQgiofAr07XP9HVchP228MOkZ9BbRkh7t7ftIOwaaDZY86VYbC8OWTjrERwLC
zs/PfYIiqhBgargXMiZukHiuHkGGpwK+nWtuhJ3LlWZGJ4rFsWZze1rviWJUVgXa1gJvKxct/ucG
5vP7tgWMfJsl4YXlkrBGf4o2kPXDbfwdsUZaq5w1m/uX8GszyGoBW8y6EqhOvgMpZoG4couXfsXy
401PQ3yHLWbqjrj17TzEyd9+AFhfmFX2dSoLDpgl89zkLvb7Ojg5lz1nAZUWmY78JouLDlSw696k
H+ywH0rQFDA7F6pVmxZ2tmJm/JRy5zl6rOgUn2YrWnSpyn41kLJ5rECTEL85/QDIewEYC4FxSOQT
MhpqpOcKCxYfXBTWHMYh2E3eh/TvfYhCLHNdKJ+wdVBXF+NqAkLSAgBHngBj8MpzNAjA3jpaOdFO
yB+gfRjfxlciS+RyFrfQEubVvITCIl3HSLj5We4Ds41u4lQOP/JjkH111Rp97Rd8EyTG+OVz/ggv
zb8nTJG8wSNxFmGWuEo4dJnyPXTbptT9HbhAIEZ+nnG+JeAJEfLgDJY+kdSUcJhy3pFq8JnY/IIK
EJSAJu2UYKmOXjxbSQMDz0uQvBgprDYeRqG4qacLXhfHKXILunEWql0RvFp24rYwYGe0IABni+v9
4ghITKELJLBphN+UK0pMJwSmrmbLHVdxhB+fUKmDdhgJlAnNzyPNxAFv0DQgT4CTd67QDQR4+2J/
uX+R0cJi0b9jRiMJcprJ70OOyt2T2PLxPaH3je+p3ntWhmX4AQNh4tK6DIWMfQ2+umoKQaNQS+7c
J59BxrJpvD3VxA5t0jQ6HMEbivX/c0N2kASn0/ecLDKfZoTGy6gKvk53T+08Y2TYKBl1oT14Qoej
qoKao/068obI2VZ5LGTZPOfHYB4gYfzpdF0G85qVcXPwp/J2odQF2nEXFl4StMzC60Kw7Cx6W2yR
Gzw5Fs3kSTEvUj05ozfzZsLSjJmGKvddgqwTcSrbWO7LNsYCc4sZuwknN2d/qrZyCsqwnlXT3bKa
yg6DM6/x1XfWzuqvr6c0iCfxRBKdvpQJ1OtXKl/qsP6xs6ZWV84MlA+oDd3CwfJZT3jNTV8uZQV+
jmm3Jfhf7rMMUmDB++JH6ImoIpRlwVY7I65wb9DZw2tpD0u2qIhRI1z3aTLFZWPaWZNXNc/qGkSW
S8555YbAuBT69WKnU2VPqZ5P+YBk2qOoMjF+8yCRZfvAsHjOjtJap8t43lrHc218X1LBZuWwGzZd
nA95fa9lya9GU3y53P5aamblnExRjIHx8oPXkgdjy0mRk0FMLzkN0TQJ2m6L3QT+k+G4NBGyIzfP
7MPUbfw6R3ybg8ZRNa2pmOLT2+NiLePNCzKw2r/2PAkVNhU17wJ8TNruw8mXPADPROWafIf3fdci
x3T6M6kB7zRXsUORQVIHJst63Q7zc3om08V91Y325RmfjvUuZEh4kC+h/egw5fV+DJAU5z4VJu4+
lUCPmQFvUJNMqAQT5URoOkUvuAB8uoICfU7p3eLA0d6yKBSBUbpugU73w7VurSuIe7bM1rHkJqDj
kOkDbDq/ypeP9fplNGbcxJzxdHlfUhV3w1Lq+++RwVnjJj5oA7ZVkAOhKLM1M0pxhFC2lzM7bcK2
Cn+xZydlm2xuC14qMkXw1WPXj73nOlruFtkaqCF9DmhLwv0KFaJbjyu3M9bGl/0uVNzf3dI/PuZv
j6xnytkOnnPVZECvkEcBE8EMyCz3OS5mCQFR1gQbEYHtwYamrl5/+UIdsV7GGvFctaGZFpBLKCaY
PfgSaTNv3M6tA+vr1wZ1cdMhyCmvKBSF2Zaf+An02HOGF3soYbBPNvQi4JTTiPs2nwKIsfFW+925
sca+5vzam+1z48iNwHvX5QMDlwk/WBzsuRQQY8Wc/2PooJPyq9DBY4Av6ej6ISP9NYhXf72zSm7l
2/wx/+k2tDX50rrn4nQzzCZVoHoJm6lslbgEyvHmCzRJFO0szxnb1cv/v7Hwev8wMCKXe5Cvto3a
qQmhZYBRlEFDiM1ssEn7/OKJ7nsyM1BsbsJzZ32bd907kYBQyR32diS8w21ty+1z3B8VM6y2VpLf
fvwXm/0rfMOyFTBsZLkEbsUonMLJCb2PSTEXJYtIFlrm07vvWRY8Tb7Xjty1LEsWGcvktf+wooQY
/HpY/GJGrx0kC+cZFpAIiNxlR36MYburRTEj3aZunN822Qnpg5CSxaQMq+0FqMK/HnP+mkjJTYiG
x/5dWzoHo63UIyn3BAj6ZZvwpexpD5PdlCCETIc+Dy5psLPiyT3orHPgU8GI9jTgf+SoOTnAOpyY
dAqyeDtBawb5VPXitcThvtlcSBmxSNgbc+j07ua+EBTjRwn/5NCTxEfaSB38RyKCegLhxHOkBg/y
F/jtUd9AikmiM4/194oYO0Z+IQkJUVXkR1LKSB4heQOdBzPJvcgxTMnlZA+/u6qtjpj7TSlS+sRh
sofHuPSpOIeJiI+Mi8F3FyJkYuoPj9qCJmB5oFvxeQCX5I8UgDG+Fls9X7+4c/glno6n98s/kakk
pAmPH0LEyeN3XzwRCY3B+kIC0yKx4HFIRqQO65DayX1ToCBNKEC+TkrMf4/f41+qqJPkkLhUcKaI
X3zWLmmNJIvC1cpGcgkvJFdfuz7cZvEYpTnpyc6p4ZLu/m5C/haPKS9FmY5y8U++W4/ui7sP2T3m
5K1IInW4J+6A1oqXvEC4N7wYiKJIyyBQkPLlvEIixUE9lJwBKtfZ+7CbwHlN734jkAsg/7Cn3nA5
HdG9oLoXLgbAZ5L8gVRpWAMg+gAiwU0QYTFaU7SSVAc03/7UPnxERLyKFoBeEGywnwBgoP8woYBr
MAGoAK5wURE6caFfYOAQsDU3HdRz/A7f7yCIz+xsVE0a++apDpXxban5zWPDV44VDNO8WLbN975t
VoD3p2J/OfXWTSjFuYbYuzcMVOof9Ncys0m6E9I3MkuGa98ARI9f8A1KsGk8Vd0705luS6SCcG8Q
jTBs9YepqzTqMJ9Wvuz7b7YiAEoEXmx6n2F5xC0IDQZOsff+AAwwzI+q34vBPYTtgfbBMrJUMU9A
Fq1hnCCC/LyCMKk2sKW4uMer5iletb6DJxvOlN/mp7x89LqcIk4I6bsrd3YHklFZgFX09kkGjjV8
oOthHLE2bEPcF6IDa9aDQoGJ0+mtIU7EWEpgI0FLIp2fsN3Apj9Vxn/ihaeBV0MLzRA+EVPQGABG
9BViF1L3O1XmtGHMYKag5eAb8zU8FZAQBB8WSfRH9RfVRASpjHxJ6Vbir6CGfa5jtEAoW9IrR5sd
MerHkyHAYb3zkXsB6e5CRQ/dPEHkfMZ8SI9NB4KHfrU+coKwta1+bC4qWlqzIJ3ga+F3acritc6g
ojo+Y0XWPPUB7TK3UJMiidmElPDPE3qkU3eZjKR/9xPALNw2HS/bfIIaLAUw5/NXLrJZ5OJSOkO6
A5emSeMnQngaQi9/3MYkm1+Cp7oS+vYHj3z+EjJN1uik1jFa8Jl3Enwn300G7DiKDs8jmzrG6s91
7Ox8yXQ/Z8p/euPISZKALbxL8IRmgf0h5SKSEkYvAdkETQDNJ2PaB1cIgRKELdn3x3d2Bu3I9Mkl
6MB1/gS4rcipOYNmGyxDEsV8ehn1gWEq63/+XYYqsVsj+2bY8iQJbgAC7ClN8lxSJ5rJlz2LjNu5
TSS1FcB75+bTgoxdagxJn5s+KTN1jWbXJzagQFRbx/v+Sj55JdesBAkk/mMDwWHzHk3fnkBPffNF
EvIgnPToEhXhcfSH2Cc7IMXJDpcF6vV6VfrAWatkpOxvG7KFNxsi9gDz7/zFPiIJTXzqrMlsq96Q
Xih8M/8nnZ01gAmfkkHySb7k/+scEoM2CFBsuqf2kB6QJ0D/V5qw9uRwSU+sHEjQmNHLA3aOTMXl
aMEI6jV0DReJPAtUUqRw2BeCYY/AN8BA+F4G+1AAOA5fHUEtP4xbAF4Dy6FD8IOTKu6vBp+3NbH1
ghpqFMMOhLzYlIp+DqiClJGUlmuJ/pMj5urzWpQzB9uiK4pD7rN70sjxQznRugFlIG8E9ISAeh9B
R/EX2711np+kMDvWE4AXoOICWllAbx2oPUcvD2nAkOjmEIRdwfWvHqSkrUdc0zR6CMFOIdPx8byh
wh/iLtatDR4t4RgBTWS8MQgvBCoLi/XM7FGMcjGQQI5xbI35Rd4Ze8nrxxKVh75VA7BtvCPfnSFg
+QfylmHG9Kqicwme68teKqhirno91lwFEvfYwKaQWZNfC4jXJIWpRQBa0JPd9Lu0zBVOfMrm92kG
IUqCe2Y+C5wELVvkhPB/P7iZqoZcnLNKSZCc4de6Xb24IVjkCmHSUGa04eoRuhiQ6J1x69oNajNG
CuZm/+mmTaulWfhdYIyHXdvj5TLlUc11lWh5N5hDjw6lYeIxknzt5xPPMSNFjgBeR5vbh04rafIp
jg/WsZRkbxI55JWkmu9Zf/UC6OSBF5TEI1Izkp/msnFsUFwK5XQ93SbxpgxENv8JpIBWlt2laL12
bmMN5fqfcq72j1M6FW3qbVNOUVSPdnSb9TYFOk+JjmySyIKUDcT4Z4N6sC29fEj/5nSAAt2ROB+k
Waw4vNnsa6x8gKCFsRKcVaCBPGissb802svnRJZZQb6cBtdJTtHHeiIA4RxChHpAzpWUZmSkfI9o
wwqX4EHKBzH8Xx394yvbZ4o/SqdyD2n4EpYwX7K8WHVgnXwCR8Bdzzqge4lqtAX2hmygJZENopAG
phbnWJN7DQva+okXCJyRdbt6Of2NL7fNYaMG6VmJJg1PrI/LnuqWlV1hhCu0IjUdTCIPx41BnVgO
C5YSuzM9u2uCb4re8Xe/gyyyjGQBiRURTdUc1BDQkaUABPmTw6J7ZZGwHlKaLciOwYX4+YPb7Erp
iiIbkUMB3kjeIQNgHy0dK9o3Q4dVo6GAW/LIlHz8Cg8IT8kD8SXhAx5N2Uar3T5HQIRo8SVVX02A
QB7OyqZAQTz+iz8UhPcPhhCDCERomx35e44Y8pN3qDiOjiN+rxuzO1U41wIceXmZCn1cAPjyjR88
fp1z2Tj3l+C9VqzeFrkTnWX4TqM9XBTHzrjnd0PCEWsq2RO9azyApIzuIHEXnjSaautqmc3xJFq/
9t1zfNr+hAmIxqnnKfLJ9vlT3DC5XVIRx4uggQt6pGBRznzginATEdT4pULhBwpaC/QNfR73Pn1M
BIi/TW4nbvqrfGgu+XA7IR/mf1QFn2X95pbiWfgjnhNp/pUNKqIU0ew30YKxDi7A31hFhE5rrNkI
fu1VC5RatCn4xUhhsTwOrIu5NgXs5F9nGvndCfoVN5V0d/uF/pCi+OP3Vz+NxBugVQH0YhztNDu1
0YVgCEvV1V5eyRiQ3AfXDfBLNhE8bOdGpBTXTXPPbjmXhgaIBrN2NFMQPkF4IURIDIQ0ztHOU4aP
qaGsu4A6FIFfD7X0Eg9RyiR0578997Zh/5s/ThTPsgOG8mj1TPWeE1QREhEA4JT99dRfSw3WOCJh
gKlmye1C7ge2I/KfvuxvGLX1b0M2OEAM4ezZQvEVYj/57Z/05++wspkqDCaS9gCahXQUAfB7XMMv
IFNXNO+QKUSlz15ZKktyJd6RsTLLF0wSXf1j8zsehHybCykh3+YwT8VEhCAlFbhggp8go7m/NZfm
oTLoLh8bZV+DnmXmexyvr0dO/CheC431gu6626JIBTsIKsIjbAc7Rw1vw8nQZfLh19u5cDjLnUsr
kg2oOQVzRI9fBW0j1iutsbklifPul1PlGnQ1g06wYkW6yTthkeyDLJOPlz/YdJReKj4d0LuIVRa3
HQ7vw26hXzuWaLfoRf2i0MISRKh23qlYCKPfAx+APgQWwddjkGIkU4l/T42emJZsOhm7sKviJIIs
DKl+scpQNn11uuqrq9VB4skP8dhFINCw0Ynh8LW7Gl86dyKXGQI4RfBcODpkwJJMDoC7Ptz/3jQJ
dId4pFyf1rUxpHLiOxRVfbHMZW6AdMwqPKNm8CMYxm3rwK/Rld9BZAt/T7MuROi1qaOAZYQ1H2vF
oD+Dz6t0eN9eZyT/Ndkunihy6CSiWFhjLgFFsuJ4Lj0jQR2HMzel13WIpBsw6AGpKSYrzkUMfvgG
vf/gLJjJUOUJio9h6V/EY7cOly2iSChPcAry5gzMvbNKtx001J+/9l9NNVSKfleppURBnKfUQzr5
scyL3jpWALCvUK509EshI7IH6hS5oqgQkMZyPDsx7Ihp5JH+vBhyYedQ6UI8XE2hEqipDVopbamP
BdAQqo9K2hVKAJtlX1s1F3ebBQtSIQl0Mmr/KX8VSucZjXApFAAwCawPnI7wHLwCaK3x/Y+CNv3j
8gt/SzuhwBbYJ0Dkops+vFf534uSPd/CLhw4MbsJDkiz3x+Xfx2AhHyxc0CIcS9ZMYz1QD1tIHIt
wAC33Vm1zgnkxMN9c41q8rr/rEsWYPjYK0h99sU+mXTX12m27x0bYT+M5lr4BDk7N8Js/0CzUw57
x+fyJULQ55mKtYsF1PG27IfdYzLXnoPuut5fNurycmoQ9c/tdQrVeL7u6zP9dw2kNATv/oBmtyFP
y++3zhTMPbC64L3vn9sEiHkXlfE5meyOHymx5c98Dp5KLKMPmmQ5EdVxCk+IoHytlAxuHVAbYjnb
ola7nhESa4srCmbnvk7XF5Bgimae4PfHDDrOUAN8yMHFkA/PAQpmmtRwA0BeTJbJV9gc0ShFqtuw
kNY0yYIReDB55NCdlxvGxyOivKEVJuneNqWNgUej8E7XX0wqKb03/ytvHhRVJxpKmgbaOD806ZJE
lUMzTXaAUZtQpvI579FfRAeuQmcc5fIvgKD3hiPlK9TuOHWxdDSjV2BLPej8epekR6Mhjh0VjT8I
Ua7MlfnpG69MzBjQ38SXkHT/iTlaWKHnlA1qb0ANjgA0pKRFv/j1ipBm/77Dq+cdmTgfkZDyijls
jh9/gxe9+hglu2mgAN33j+wFnzM1pRQWR6R6aH4eJ3z+9719ry3iBjQMtF/18NwQ8T6SfWXR3mNs
LFGepilEmGhQjthdyUro0d4pqHH+F/cEH6b9i2VOr9J3Bej1E1PgwBF20ed/AgWw97ME7kWSxm4O
zHsuodWby91ZzM96yPvpRxgl7iXkocAuqaPzLW0GHAf6CloHx10axb0WGweZMrDqC1j143eAOKVj
T5BnGMgvshYJ5vTzbmPCjHr4rupD4oNrgYc9ZjfQtsitD4TuZNGbsPhHPF0SAmhfZ/RE1wQj/kOJ
wYSVQy0LloXJ4v71elT+axsfr0dO04fMEHjgduz/CCh03Ki5GbMOCSedQKrZ+/UClaRhPbpGjk3Q
4MXn1Noicq+ngt80nceofWoF8WoSH1DExytwlHLTPAHyxKvvND48SeoRAb8GFZHN23ktPFwK+sQF
FiV0ACEKbkkNDqt2t38NlZ6U3/+r+UL6qGp2R6HuSBk4PohJKGnetohKwOghPkETM3O37ACOSjRM
6FCDOAYt/FKiYwyHYP0gpxGJ7AyNQ4phAFjk5DU1S8StBE2YN9ASIGuhn7A8J0ekiu38clEqB0Hk
QazJ4F6I6mSbTqf0hO35XocOqe65uXxS1L94sPaCC81E1Z9I5zYTgLI/3c1xIT8BAPZO+JPQI3Do
IIaH454WyGQI7ovr7DpGbIiUBc4V7pRpQjSYSUUlhCSwziQaQX7AGGYr2Qz608Y0WSR/9z/obB6r
PXkcQBQBnh6HbKVsSAboqmA90UdEOaX8Womoplh2IBQsRDKI54GsoVgluHnEMx6MhQKqOc0Ou9Nt
xS/S/dHcsHbJMFjKvPM3bE9oyEGNwI6IAc8DSN3upCDo51nw1bJ7Xnveniv4mNzEpYfH4LDoWPpf
20WLbEWLWHbgR2iff6XebfUr7/gcOKu7qWk3UNnIaieHVadd8BDPIrxH7tbdeq+AZmfc0H7692Os
F1+2ZJKU1Y8ppat9Jc1D7GfbUtiDCgBa+GiwHlhfpDs6dYn7+11oEx8jNUiTr+xSpE0VMB4vkrqT
m7W/J4xzz//v8+AMEL54yfxecQArY3MkcaArbMNC5WuSgj/ShQX7KMC5DYO/uJMbSCD4DvCYgGu4
8y82ibvAyWTqANbJVjugM0KbtYLYCFM2YFYregTAo4LmS9Yve+dPt8DmG0nDqODV9xCNP1S+tuK2
Rl8EQztmu0WnQZsQTZN033CFQZRJ//4kBqDqlubKywLy4QdMy9HjekXDGREWMFQNuEy9+XXVnt9G
1SZeyUbTljaNyQOjlp6zm9CpGsIgQIMhryLDKf+kgwwtAdInMDkKFwV2Rl53ys9ZYx05ugPCTcx3
IdG4GPmWFwtF56eIix7kDq+FRrsVgC2KtgYhD+8NjCN78iX9XX/NP9RHXAG0br9B8CQqvF974gBB
5OPVckJ4qaS0tIU67ELc1tyOwLyXhdzePB43LA5VBxJbyAphe5CQQdVlkx/T3N3TeOtqq3pW4xOw
7v7Vs6/zg05vp4f8CmLt4lROc7e9gP1aUXLw8hhHSMh+boTT6IykB4aOTI9ZZOwD2Rx9PLRzUKBT
aKLqgDZciVLhPW7NKzq8uOHG0fZ54F6iY0/uJo4R5uEqGTedGpdaFHXiO8V0PXrBfmdGxYlqW8xq
AjWid+LrtnH4cPJon0uADQc0JCLK4d7jj+gIJ9BzplEBvuiLux4bK+la5wXC8y6afkET3wORWHyi
opYdlSAmNCsBLHij0el4nBL0eaVVEVw5cwtuOfYmbKZAO0X+gmgG4KYepTBdPSc2pURlJLwB38SU
LpHRSBUauUgGUK3ckS5WiOI0FEHSvEpk+9WKUjpRCEGPXtB6CNokIrMLOwCqj18MBNnliomiSLoF
5cypZNz5gm0OH2ckXbxvE9ycBRIi4Ilb0d3a6ckfEWIhRI8kxQm41ROlG+UWkVSi6hMkOHNuv55c
eq6J5FJx8t15CaV+3+dL+SdYcoSAQMTDdDCwJ2lr6QZumfdADK8gZFFviIojsmuUK/L/B9EFk1N+
uo8owHEPeUHBM4IYU+d+PbQtvGK5dVA8opoRUQWhl/ZSQglvX1IH0ehQ/pOSoLhCeNmCB2Q+GC5Z
ogmSZivReAmcKBu0MhSCNeOZomnPKryd1eW4Mifl9by9t/eYxxN4y6DrCpFeUMCmIBR3UGxo15/o
QbrvpbsZYI5tlsrfFs1G5hRe5sgZeHpPL1/2x12rMW6ZnZ+0RPahlEIVRB6hOePaOadMoEX9EE0b
Y9qxLVG2yNUUNYzoXp5ebYqQtgY6/ekIELiCnkEE8BWf8B4rwgV8RSBBhwKzyYBq04Ev4NcZBAc4
m5/wnc6Rr4BYAXYA+cFgSAS5lZGzIO7eDQBouKMVin1BkP4LMWJQvR/+xx/0jyA3/P/8NReQJAvE
D6L3kefhSXju/x+rM09WyrdeCPh/n/AzDpFvt46t4+vM8YDLwV4stdllSX9EbytCvvcaHcPsTWdE
M4y9Zpiti+Pz2N22t7uFOsvWrbE6k+8g+6P1YtuZMQsTBWAuXtTpB4xMsKznuhm+j+gsnn3BZUHK
+T44PjAdX4K+RZwx+Aha/c5vgdL47vvIl8mZXwEP+y/R4JMUTH39XHc4RFTP6/exHTatdti2/F54
2dOH/rsMF8HKIBl4iYAnZ2Ap3kvwsUjtIsLud1fflFkjdy1VSNTqMTbeM5pB2uYV5VMTcwx2AGQ7
onpSwoatOlerN736uBbapVubbx1tF7Twj30e1PpbT5b4ZPNCYw9bcx2uTU/0pn6ZPJca9ZJT6YqJ
p6MZ6T0Du3oD/oke+M+QoQNWw+sGX/zh/cxKTCY56rGPrLwd5KPL4TMt3avHK5tiCIFgLgrpPXQr
ileXTxbtyXVFTkqD49eucCbdKgbd7h7IuaN5UZMm2wFCcXYOzbj62rwZ1OPuVp0pfolhETXK6GVr
+IxMGg6DiMbaBDtmqzB3vuKy+sgjWyBfadA986AOg+Tt76Q1QZDPpJKrH1tPUy7itu0zaZ1EapKv
bhZ2VoOPfgsyWlDCnZnZyqRjfK2Lo7rv5X0Sk1+MGm7upI7mXqcY4+t3/Wk9LCTwZm68daTEIXN/
jZKTlI6aUybsWbXZJC4AJJG4A4mPSJ11hOb8PB+VI4xI6W30d9M4RxzPhNC+1ww+oTrmDi7WCi6D
Q2X7nSnTC3VboHFykqV0nDRshVOcHvrOhWNQjcq7TLJlJ3xze4b4yI1oJ+wENJUOXzqzbwzVwMDT
uesXs+/kh/SQj7rGUy8NiShNVx337ZbT91D3vw6VzYS8YdfE6dpNPc1ibIrV9J7u22rajUk0fq3Q
/sPAION3mI9lsygwSGZqmt7wXnZk4lPKiWnqeDR5tZsZXb0xvP74e5w2hpXZbel0AzoMQNCZJGPe
3KuRWQ1d07Fp5nE0pzd9+E0bmz+6SCso73XOoIXBI0jmHRczfe7OyGx4b+xTvZfbGrO03f4YQo44
BPFp1QRLpmX6X9ZFOtL03rAcZRamycZtv9Hcr3EznlbmJ+zCoUI7KjM69auV6bHz1ttDURi1MEeh
3cRjTMzwYVWr0sYx3IkOit++GTSTOBj2OhQgosCuzgjFNF2s1PC9+Ljq7GOlo6vFedABPVwt7G8T
bpivUQwb+eDBlSjntG4M6B/zu0xitplVY1Roc1B2Uw5bzNZC+xJNO8i7Kjc1ekbf+djKiMmlxg15
rV0MY+NhcR3sjoNjMcEIinCpjtvWl8T6wjZdjGWTVpFuU8JhulSMug6TcuwoTBGrUP3xEgAGnffm
AVxA4gZm6eyqUzRrOInZXskJ7jjqJLcxVafFqY1sDmv7ddFGydkyMUANOzOIiKunsIww9+OiNPWs
1rGrtVMzMR9+Obou1IkybQZQK74Svs0mvxoTLkruiKDhKVPNe5oqZ+wSXEATIrs1QK5tdQJ6TtUA
axPsnNSgsItRI5B6jHZafPYQhVs74+H3uWRMphtdvTaC90vApvNado7qEZ02PB7TX5HEO18uaD7k
BNiRJQu5sUjX9OWQIwGjDlpmLN44kLomE5wsLJAY4TxsnRpmz+g4BBfnxqm+m5xunpUuGX4t88QE
L/OgmtpWbsTO1cMkEOHoh+WPTyHDCdxM55LaL3sXdBgfNaK7Vi/Hb8Jj5j8WN18OvEtg+CBF/JpC
dfCoXWu3fRkYkCP5zEzMsBKkpyiALNRIRoOGyXliMSvg5/eJ3/uwstKwzVdfrsaTmM3lou2IO0J1
sAMPsFMzouHHkQX2GX0whGVhEhGc3msQHYh3703fbnIIO78xK89RgNmV1TPkYDvDaMhQ1UCiBvZ/
xoWbgv3DyO0vt/Z39mSXKcis1J+UTbWpq38lP20fMwaEDeglI/qVbm7H1rDvMAdUb9jyB0+0Zwr3
kjaDB+3MOuPOuAVw5xNBWM7chuWosq9uYanGx+tbHUsN6T0P2HzYjRr6zWI+o42AsStLQo/G9E7b
7IaE9tJoieB4CAJh0Dg1vDn1+uOy/uXnVk57Nb1LL7cwZYmoaGIbqwxcCnly2+0cIafIDz0lbPtV
+J00vNjXJg8/81OaFgiEIxrKjIbF2Ei3dvNjrQ3RgnS2tdsdqy4ddZzqBi/zZScr2flwnekDncOd
s/X52ngXSi6rIv4ktaV7yXyal1U72AUfm8H2BhaIQercnS47b9hya4jmwXupuU2COrHJfQ7hKc0G
91E0vuiZxYXk7sEaWq/oO4Gjcmo+gyj20/ObzEUSmsaoZAqU1/ZvtIXsQhru0HUjOMQIIyEvroxe
SLCaNS3VYR7GAAcpUw6hfVTdmjAlZxtnTu4rWeAlm3KP88ZQXSOj7Y5NtB30PXrLYktjIMgws4Ad
5CF0iaS0TiGrpoPGqIY0gBMCrlY1it3Yvfk3/05pybVgqTHOYwwpPoIa4vWBYQy+w8R7u4qjBrmO
naf5NhjmoIM2rlp+NWamnf20knGWDhsOdtJD4krYmP1uK11OwYe1gKMVufYliILYYdzsJLYqTnJh
sdPooq3qh4DVgNCqqw6ZGOlXtjbJD/dDc3onkmjk1U/RoxgMUbGjxRvejqGoLG846f8p72XZ3WrA
e6Suv71O1jacrJV77ePd6bgvR+EsdCFOdBrvnY+lcpdrY+U56IzbYU1KFtlfPeMQ+zTv9hYN82WX
I23ystXJhf3lE8bIk3e+yGW0dRIorsbf3Tx1Fp3vo9y+cS4T/W2pqKwIKKwXn3a81qTlcDq4SAwE
IN7jGzF9g71d0OWqZoJ8WQqB+7Ibdv3S7Rq0N5rZ8GE03MprWMog0R9W3+k4uf2xiGgcXdvdWSLK
wTFYl9SpYfbnLUiI4GGl7Ob0ra0aNC+xSC4gQ2Os7zFftGUXfZrajLnKljLsUFZJqwvjQBxlg7Ox
QdkELlfrD0cjKUdlIvt9RTpmEWCJV1+j5T7P8f7lMZKQVIVI6VxWBc7bQP5hB9eN2Yu40iAqMWTd
ST3enJeXO2RiAwYBGMQ4Q7KI2CEdV0KJ6YUJV0++2kIAT+fJoKPTCKnjZDSE2WFc5dPEcWEImakL
+MkY9yEZrt2fl7ihKDPVYWAYF7Fym7y2lIyTs1DZGfs3Zi5B3wVQN1igrBd6kw3c6U3qKjYTfF4s
zftOWKimCLil20DqNWrG4cfoWm+sW1NDI9eODUwUjYbQHTUKQkV/kmmzWkgqYx/L9eBjVWFJntO0
UqKZNk+NpsXxuDQxf82aLf5hfkfgkBYg05dYZ/T0iI0j1tOhqjP6Qaf3l9jNRo2X7GWp5fp7Tbyg
kylsUznWOqNfXMbteLja2l/0UwSzG4437Bfs13bsxU7JEfesx6+Wxpt3JtMIkenELELOFrNBBj0O
rcfyx1OChRzv22McmWeR02Awmv6RRI8A/hq9sAQ+0ArKNfCa09u6ChWNcJVjb+OpuHBVLk2hA6bH
BExURMuH4njSMCWNlniHl7vIoSHrrxNpLannEOF616qGEM1GNiStG8LZ6E9do6yRjouHg76kwQ2p
sA11uEoPv8H/Da7Q27w5jfELDQn3Ors30MAroHhijdYmbf1kNRe9a3dNxn0Q74cSF0u7R0hrmBr5
d+y1uC0eDGlTh9qs6b451y3wxYZxGXYMfN1DNSzNTLZvVL80D/MUHRoixBSAfKo2n7oUAZ1Ty/nO
kFxU7pXih32TM1kNFnuwN+PiFAYGQueGeyetZislR39v6FSLKJDpcaW2zoacNaZgH3fbnij6j1cm
Cc1Io3VELAOYLxNDFitqD7ELHXwG1DikspmO5pAxRx9ECF/6DlG6smvLcnm5H4vZs//3WIo5VyIc
cxoHlV6ZzfHL7A6ggQfPIfMZSPJypFebvsMbCZV+0ZVBy1dJsLsJ5wv3+eF9Uhv0Bus7+2XW3AoK
IR0LQHZWckzNia2Yoq1036QxXDMSrKb1ctU5FV5uI8ThxnlbWK9z5AgzPVIbgznWDdYIjvY6QxI9
CMlSx57HiuGoPHV5tXtm2377jBG+j2M3oi4s7XwUc73bFhgKKAm4I3Q/wjRecW6oDuIt62n9o+nM
mlRFmy38i4gQRMBbZpyLsiZviLLKQkSUUdBf30+6o6NPnG937yqFd8hh5cqVE4cSn6c+nS55LDEP
Jg+j3GvhKCbdNF0jrkIwWkL1fPXw73T+K5WbLDuQpinUtYzewW52/qz91lfXxktJtixrwn3GYPVh
MydT3hAfaLH6xfDafY+UGEmg5VDEDMdVSE8GYDeLSBEN5iLtyiJAejORYeJ+yKTFKbo7OSMGGenG
wKHb4+FDa/FZK/7J7MRFpmGuu437UdofU0eUd6/OzuSRyW4IYGGzYQH364K/Sph7hGag4iAXbiNv
ymlgSBaGkDfjbODW3Y6yYWQ5vaMDZiF5ynNCf+M0UPN0Ut4JipLTk+VgDN0TjNQKVyn9RDQZeqq9
g5nMJ6GPbDOaggI5L2ff3KsNsR4xXB89UwdmJl8rRlLCjD24oYO+pF97zKLyG79yDwhXEPbfZ8cI
nXeHgiRUGjgHABiU5e3W/lGcIkA2y9tyoH1sdNg5kthK39Ldef/9Lu1XAFiC7Iov5nkoiuLoZDHA
8W3FyfmY9Z1vnzxjyAfLiAAbv8EkK6zOnv7jJZVo+6n8AA6Ev0CSxRFfTsMIrwb44aZeDqFhTzmL
LGFEzMSEIn4Ho+UwkI9OuIc/mgE2vDR/GgEwyrGEnwlMWjrrhJFUbqXxTOOdaBegmUBxGM/8RfJD
A6biMTU5QibMXu+A0WaSJCDEwmMx0psu5yo4UGr1NxSUXNnKImziyi59iMFQCEe4oWMw2dbcLfAy
HW3zY1QunvE7AwvOtKNIpx5qCNgAGGoeSLJruYpHGOGeQGeoV0+9cl6HyFSSgsgmDrg0sZBIRLu/
EBZBWlUW4RpQZcHDMYPNQWqK1BOlblAG5Ce45IQdDrVzIk6osjaMlwinb/+igvBZkj3RjmprM8LM
dyw6+yxtd1P7/exMN+hGIXwifXw1R0zcNR2F7COSIb/XEEqpOyzEmvWz4i9Z6sFAbictBvSK8nYq
LVp8nMuYUbITlUevPIU4AQPkcMvcO74Pac/WZfOc6Ur/AkTnXD7wKxeei210jq8nenxo6OB6iNW+
fTUzJTyBFwy0OV53wMNsNukb6W01V8mtGYcU0VLv6TPt5cRym5/l9s7QEkawIReV82iZ5lMgouJH
hscAHna+8DjrDv3OkeWy2oFQyVCsxJ3T5MtdyZ8ZMicjMjkRxsJCLYyp8NEQ0j4CW4gKDNIVQFZU
GjV6XNgOjh3XmrQblQfcE/CD/+SURO3cpCs3X9K2wgUFEHzt5Fmh+J+YqguvjXYL9AVmZ9yWyc9Q
TIB14zc2Tpf1zMKG48h68nD6r+WK6ii5qWR/3kUCnN7TuTsCwQNz00MIMA5Pk51DdgtPLKeCsaec
OgW7hS420OA/g/DAdUO5xwGNI1QxDM4ZnXD82MSHnEbHvzTRVJx/0z9ROPW7b8Aa+jTLNfrGAE2m
A5fB0e2pczixN0eHw+FKgYDAnt8q7M/fnqODUp1TcizkoPAaThro0YhZHQFCSFytHeduDjeaS/pY
3LY5raWMLScaZpQPlo2eZCkQ83nMCMSuAP2i7ZkFyRaCF2HXkcOmODAc5FRx2HgV4IRx9MROF+2n
ibmE6LKUOPlGZiwmdyAblWOaezpPBrhE17sDoTlUbKnmXLgUNH9yr6hO877SsCm3oPEIcPGUjCb0
ALqe1kZelBaOAOvGCyA1ZK8PEKZiqPMc05FjBCOMiGIfEM/CagmoIIZZBw4YiKek8VealTCsz3N5
fP6taVecby4ZeytLTlMs73pk62DacIYoMUiMho/Y7aBt2PtP6KRcfWJsLq9E4GKzRKAW0lUkP6GL
LJJgpRqBLfl5OCENkrAXvx9KNkePMlboGgwc8zpUV5DeA5QhOHlP5IM/lXPTKb3HjJCWN95Lg4G0
FDN2ldeT1WcH2eFdxyoZXsJ9fyaakuP6CPXjAzSHSguvJX4JEUL8VINOO5xYjh2pDHgrvNbl1V5D
YQvkyDN10J1ySPZI1UrcOcEeYAsjJBcwS0jGsjLoCcgNdXUei4sRDPYPRP6o9uCl8voPFgytxud3
Aq+TksCGsz9l0/KX/b8jq88GLi+2lX/Ebp4DATLFl+y2xJhOO0feGu++BTbmfpzI2qhcuKLCoDnb
PWJcOPAJuULptpi81t2JRxpzgsRlVWz6drA3P4bd+5Tb7QMvRCU3mPLx4lWJu19uDkJjrhlbAGa5
E1OBtQ+Hj8Y11o0LCw8PJZtxyOz9Up7zsYbgwFZ3zjQ0F7n9yQfhshD28DDebm6/UDC2Z6vX3znz
NW0pQqGDw6tDMeSY4vtjgkabAoht2Ru8GY8knklz9vIVn+8ln/H8AjyFmPiMjye75H/ZH1lHhpvg
K97fTfnWFj0SmNGczgKcRMI9OMJPp0Hy6lg0FxozsmWuFxxTsDb2jNA9JVSXz4TESsGUguUON0JT
H/1qWOergxrjfOrlAaVW3BsxDvQ0vlvOLx2/IJPnAIUmgiM6r6i20KzAytBRgqukomLD+uEpFfzY
QDQqYZnxVrME+Emb5VK8HBV7OtyijDCoDDOnYXem3EMON+iqQ8Q+63mRNTqvBC5i6gy7WMh+0MDJ
83HvtCcmKOtBmELUynM5NygnZPFjHnbk7Ndgwlip+HlKJNgTKwjDV1bA2e4QKCLGUUKqOxhsVDGe
x48EhUPKjnAOvAwg+eqsP0ECSZXgxbuoiWJbxrKNR7eeM9iP1VHsLZUC/ubhG9RBdsRSXJ8I+Vle
b+Cfr4dn+KqHgr1jsfPyptdA+hiRaaCMLRdRorIixPuJnswcF2eXIcPKHHSpadMXGgk30/mhY8O1
wC6Rg7IpnPEiTDbmr4DiZjfnY5a5l4MAUHd7dcOnQlFFJlvxtEh8qPyZV0JyoXK6ALsUApEFOzEh
HcmgLJAsmbVh/gQBgex45/ySIjjXDxZ4xZBPDj5mlW1ci1dkSkk7lzWFuL9FbpCzLDZSAGlxgrU7
BvefRJIPoM1p79YnHyWLFfSDgszd+J16N3srJprlPGxoSvJBQT8H7/9cin4kbjGbLQ4XCMCvvolY
5CZ03u1fkB1FigfhDSdwOO+ZcWVvYXbaNwr7xOVi5lFO4v0K+x3qmV06xv5u/84n2Mzb86+2csSe
4QlmIBIPF/xor8FhuxMYXsJoOnZ8wBAKGX/zdzkqD18a/o2ZyQrJFV9zTNefDJoQHAxXfheYIAV7
gX1HSvfHgDKuNCvMVZIogN5YbDDSLOKcF4NbiCmTx/jR3ZgeUhuNaq6KrF/lqVEhITqVGD5D3Mw5
wB5fQNRvPvE6FebNDUAx4+kJn3hTbSb3R9udnN/jlTvx/vtGVhud7F9IwU+PqItNZOElxKWRKihs
bgoRGBZQzPaaN4qRziG/+vJ+sHsSJP7bUOtlau/FD1IK4zoLGiH5UfHKlWOWDlAJujx0MfKSCWvJ
xaOh8ENCG9o+2AMUwLipWPm31L/bb7C3nNUrs4D5ZZ3hwnyT7BSfFGBr5BLK3epXsr5L087fdxFS
OoejG8lyS8yBY1tKoNzxJxbpBSlMjvF6y9usDBeHFK0F9FrHB4IlFXOvOJYbPa++5MTTUF9C1feg
qjoIfD09FA1pdPaJF3kGQP4hC35+crEY8uImwQu1C5IiKWVR1Og92u+fsdHVoX2aLSiZ6sLvkqL4
8IWYm4D7Bqqy17SIOhgKFBI8JsjZg/Nz4ORKrMfLygWsPBEpaH2JBOXuIEsYyENV+DW5nKq7jiUE
lS2R8tQ/v0wNDjN8592ifH3H9r5AvcHwkvLbFJHIXfo5wcZG8m/Bi6id8XDNEuieQFc+acdT5UGM
j2WVSftezxRniGkmLl0LHHnZ0W4JtEM+PeW2McYWm5XOpLwkgdZ0TZZIeiR5dwV0NGEDNdDcyZrC
0+Ky6GeQCO6YVeMlXUGhsq+Iy8sKY4beJErQOO50IxYrGK6MZiV8n3zIQyZuhhE7VM56wh5KWXW6
az3Ou5NjPMVoSjBGxslzi4rLgzsln1qQejBWGleWesjn4BwFEqVWjfeSxyNYEH872AfdZT4uSY9o
xiBDYscZO32UTJfrtHlI4h9ZvmVX7g9NpUStA/lOEzxCJR725Bgv0tcNy9h5UnlgY0jjyN8ICDhx
sYg6CGYLWDryaG6JBh8970D9qj6OhIKfe8g49L3LTYH3/LT9qI+P+YMwbOTGwZC3TwGydh4IIURn
qfJQcBt/CfhL8YlaHKgB358B5WOFbVhhIRJJwWO+N8nQYWU03k7FYV6Xss5gEgN+hQyA6YKsrbh4
MkjuJtVxoDZvi1siqr4huCX5oy5e8fy0+pJX8ZTe1BlTbjcWiU9+tjr6iAPASOsDqc/Q0Edx4fre
/6GP9a2/UKeVz+bcE5qQwIuvgnfLUJynU68BE+ghJ5u6exRdaWTpA+WjB1KX/Cn55gZItvpvE4lH
OKRvViSBS/lK14ZrcNBfcspmT9AsHNYS/TkMuWQ5OKpwCNlISMUjQBK6e57Ofy/xP427RLbQ2Fzl
jTZnN30rOE4XqQIsRMpK4iCE9iilnj7ITcFwmuBZ8OOxgK9Accg3F7DYMScQ1bdp0Ia3sB6ROYp1
aNHg5bhRIOMB1lB7XJMSu4A1LAfQg01Q8faQeRfz6Uo4ZORxWSRn+gE/C8E4Ui7ClDA7oEHl/EiW
bqBAxvaxbIY74QLQ8OrADSZ/NhCsEhcpv5R65MmL8Yp5V9Fj3oFt46OnDiO9kP6mb4zHFQc9hqnB
JDceECw91jfQZMfYfsiuyx/UHoOOgFeqx+38XyVWoGJ6R2hdWHfeWiaIFEuAIP4RR6D9TRA9Jy6X
kuN1JYQ+2WzJ70ZkUAKXSLqKhLrkDHNAFzJ5UTngWtJpBr98Lg/ZzgiT4Phb9tUfOwMVknGQLy6h
RC4QcJGT2IsHlMLbu5x6OdQy+gttVKJUhZ508V611/vH1WM2XZYeXcN4M9AJCM7PSIt8KcV6wXPi
08m5/0ViLHruicaLLMvjE8yaC0CCRJtncF6TIHI62TIuF0FOBAKNq9SxB49ZsmYMzotQPzjHBNMY
eKYXk5OBbaFbgf+TeEqM5vMksknC1GtEq4dDEu0xo+6EwJyJY7bwB/B7mNoxMQvmlPiX674U1yjM
miNNXnBhSWGlztHPGpI43JTkp2Lgsp2sK9m9O0AokECACKl4F/wrwULexFiARIEzUx+fAJJSI94B
4hKCBPKlOCsXmrXgIZUY5uenvsmqc35BMZgcjzkYfInsMCGWW5EBP3ewfBVzRXHeVdcUUYmhJdOR
WPBpVjC1jMj9hwgIW4VqGwjYXELWds4wNawK4O5KRAcFh1JZvX95ZQoswOcSTxhULUSKjJFvL/2b
GVqVjYylj7UAhk2/kefGuoutHK10QlMIXvQVXUjvkYVZAMeAzcDhr4VawXm7cd7OSKSJ/GBDXM18
0OgOykUZH5wfkhXgBE63AdgRvSyGxQYgbalgXr66oYoGpEACMMcjkmwzC3ozXZRPt3OjIXHkoWCD
9YA2zncxCnwhwDNGR4P3kK6gD0JEwoPQrsjOSbS1v3vajNbO85abNfWEvQGRiPSsecJL7CAFb0g+
cCfOkf4yfZWSo8p2oUw3B4yRpQZSqaGfCXjczcT0ZCsZlagTjcKa4UEFuSwwekx5QPSlAA47+3vm
JMBI5ITgdllgvCYPjengOOEDUMVDSp+LI6nlgA39B5YUmLo6hFuvRXRYyE8P/BSoIw6MrronkgHe
x40HGai98UzH7Bxd2LLkkwmTP9VADVqvdw3bdGhOZnRfPdc2akzbxkcSjsD86NzC4iIfhyejZ5D/
koRp1AOWV4JJiK1gFssErDilyws6MKZKjYeXnF5eJmHDqJekq3OVJfL3oI6cYg4IISG3dDYBce/9
IqJUtJmgQTLwYQrprmAFYlL4MCqM8v462yiHVIAucQhAIoQ7yMxwC8VjNTht0F9fFEOQO+JhxR5K
nkymO5M88dmVStLyD6ei5w9Hw8BTBoEhGONf3xCOobmO0UaYqlGku6YMIHvmwM1qX3FuBB8FJV0w
Sox0SUTzLmu47ZDWGRLF14Kd8quNzwhGWE9qSPSQ70RRTyQGmYRN54A0MCoMk5FGvobqAfVS2vj2
wiKBux7J1NfL/LhXY41Rik+RmQ375E/fxstyzgAdkXgi3pF0xZBcNBTwVXSD0HPlgMKWsvd0ilDk
kFWRf5UMx3InJDJnd8yZQPpJdOtYP+azBlkwZR1krfHy3g0nKq5iMhfwArchn8OJBvTH/ymrmhYB
BhEoVPllU+TeiMAkOTPjF2WGJAGMk/g8L4iCHFsEHTm+CQRxGVeA8ikqCNWL+CAARfx7vbh+w9GF
skt7PTLrtHhLRYYkTLqPZFqfRFKgw3yKDDKU0FQiZrAC1EgQcrjANKlB0hoGXWl8BcJB3I0a6FcH
2EbMCDEgzkx05l2IQum/kPeiSQhGuJhVHBCtlAk3XAKLG+5bfIOUG9ASJBaqKnJZiScL1Iku+Dkx
4OCWZBgClEHzhiwt4VQfqEB5lAoW0mTy9DhAw/SQ4oMFPZaPFEwqWQpFWyS+MtYG3SPaESY8FPoF
sLlELUso3eRP62R5WQidGgnplxNS32KRxdjgxQmdJCSlW5z4IZYA+IoAggAIBRQKCtOwccvIFKsJ
2KsDT8JOY8IsJCy+hqEh/PuABqHqp/ElEmxlDC+fLiMA5zOgBJmSJ01s97fC21HRhkzMb3AW2D6i
j2+Dx5JSl4gMnnz0Kx30FIn/hOtOQYknGYu1R3NRgGr41wmrww+JhCj5zZ679yULkswA+YF2tdkJ
pbMshpGGQxOkkJvBHWl4ZpEPk8/jxWeflLNII/pgzCx71ChpokUzUl00tEjLf9ZZFlwWlRiBljtP
OKvWS746wvMvVnwyt585MgvkBd7R1HXTFfyCGeUCXB5ig9GVbd+YYLnGbAQSg65gUC/GyARCIx7D
0x/QfSqWEqA0bP8RMsCF50rgpD0B/ZnYXjpieEXY99ARkKNpgTBwpxZ0s8nrALdyCoNeB1ZCjZPr
w2b6WdzihPYsvAvlkNNjsJziROkthGQ4XQu/skVuRup0kueduE2Ck5d7ObQSw4qc5b+s4+jfQBDF
TVRY64IOOLFK+ibHmUxjdH+IjFHcwGoXC/XlEmIAng5IBEcNHgtlLIBv8BtKLNMnDsjwAEKvI/Fo
G0rRkwAK5EvwzYwXThgrZtDEJmKttKXxe1RsHvsCyTAon5ioo3sLTfr9xGTyCFhUNLpufO/lo+Uv
8DjhY8Ugi1B3E0p/XFWK9AQbz6IU4eHJPeS8CS1bZADk/d91SCr4L3NhwTwapUQ9RNaNgYhQYVAz
aT8lRsMP42VRd0OAT84QSeSMCBJkX5Yk5f8Dt9KLMfKmn1L1IJ1kSh92TvRQ2V9gfUTKRHNVwhK5
5sjbcdXpFaRDReYYCjyocw+E7TK41bv6qVPwQeDv/k3vJBYrD0a0tLEb1EsZKRLi6DGvYlFITCRa
jCAyolxmuWVYfD57Kq2FbEl+kLmAaMqyzZIpyhkTe/RMC3DHRPthFwubHm03IgPa3mRbOR7i+aXT
DTvOQUlQhpCvG4epF0097YumO4qNtObVlHglkZI6B+2UAdJv5Gr09Dw15+jscSgJcB54C3MlB1ve
RousrSjrkjHM6fjGTMivS+pBoV0emy5iGs1WnCKa2pYJ85aPuMZcOCiMkaf/8kOYbZI+yXOL95MS
dhoAwWzSIFlYNLej1Y1IFaP90LBTw2F/5STJF9BZT08Sh5R1kdHjgLHsksFTt2jBcAhXV1wRbyyB
zXbModJxPCIDbDGWhWIC2DHj5heYaUkDgaEozLG3MBVgXwWUOHog/ixGKMyhKCnXkNPH+gP/muTI
8RAe8OvACACfoIwnN9qu5djQGA9es6Ed+QtIl7xvKTcEfAIgQ9B7sFBKWsjPPcSryIUEh94k/qZy
ML4CtlCHOK9j+VmpHYAdvIEZfIiZ2TX2srJ3afz4zFYjh39Vw+0z6WZeMxkvkzo4S590bKx2Yh3p
d6DdUAAvjP1cvOkTVV9DoOaI0vAi5Yf1+uhsAZniq6NvEl6DnNbhnAgngw5FRr1FPMtSKnGKE3dg
rb4oqNkHQqadtHQJNHMCUOGvKfkS7sQnl98nDvYVzENGCrhFC94GYJak5eTWCIjLq0mEZsawHwKa
0fVoU4FqNoSGFH2cQwyjYkl0twwYGTP/kRKEhOuWNPXFl/0B+NQvcGASkBSBvuEHvBNT6ZcEN5m3
vf2Wr7J4gDgs5HGdzrYSMI/D7f+bhBV72PzbmGxFoGVWnFL921ZiJHqswKopCK8FiEPDgBPK1gUp
qyKgIPK/7ulzzfxhex3BcQQyBnEgoCLpbu2Yt52xjNg3WRQ+mmVlqkiwVcOIejY3ZUtGeqWZVZq4
aEEnZZJiRgHd83CzD4qD4N/2ICfoYGKccgxn3IMSYXiX2LswGxw+kNbRW7jhNT5k8yU0j7n+9tTn
qYlxnvmr7sXkiUt4ugLJqz4FSXhHaDbxddcle05/y1wMq/xJRTOTc/bc+tTexmzkjdSddZeyox3F
JUUV2qj9rVQpWL1qibIlZbngMn+szvZP4g8vE49JjgHbKiVCKbbIYHCei68UBdZIylqymjGvARvG
r+fIkMBuoF4ttS2qQk/aoLkC7c/flHgLi4CAH4UYyJPf4ltZjE3MIlH9IQt5R2+TS0jDF5BitJUX
XsYTfntLdAfHBeoptlEN2V+WM3+TywizhK9htUYUtcmZYw4N64h6puZpULfpPpOMFymriAu3ZrqO
WD+UK0m39gXKsGJepx4dy8JxPLrMtETYUTIVCcdOPSu55QBwuWMWDHOBaLJAKYcY7zUubLn/+zM6
Pm2Y+AcyrJwDj10QC48T5ZhCoyGDzJfgM9CRkPgRYgEIEvuU4ItJhJwtnbCyV9LiSKWf/4LEFHUp
0/thX7kfLqfsGhxIwu4bVLPAFI2o5WHOr7FwBYDbowgoFet+ciFwbSuHtlN6JbeifUsN7cKeYz6C
6GnZPwTTof4Mukrgw2+DMbylQYZl4NNwQ8KWiQn/iRkBbzOAmI9hhmWjblvQ/3ANtrHIbcJqnsX0
aLM+zzNPaCdQF4aDTyRTsCnM83w5EJfIuweHwyW8OSrwSbqUXdtuZRuAWPyCFxgYhZUGcUvHK98h
GRUZbgqOzccZG7QzYz6ZjzuIb4q3BQL2BXmEuHaRkucJZI6FtQkObWpvMHByNAo2VZJO099JuM7S
E4HyyGc/XguvAkiLLk1cYbLY6FuhuFGBeLCyck/O/pZjyWI+bC4PjeIu1+gREWbjmi4fh+OrmK7t
ViyTHCtQnWWcRKyRrDaXFVsM50Y4Cjw5b0xLASOEVyLGStc2BRagxjnXiL/DMWwj+TYpaaANdSiC
A3qkJHpL4MkgPnAQKgdVMWxxzDco/KOR6R1iDLR8PQJOq9trhK/H/9DTK5MpQdDZePnh0x7TcxDr
c12iljwRdXgerN5z+SbkmUXwPOQmhQf2dxljk/gbPl62DzWfOSfzgH8SxdQLND/QQn4QRQa33csG
3cBJPzK+QfLnl1j4WhMIR/KUAkze7GCDb0R51S+Wh/O8FYqA+LPCA+jkhPOM3mWOf31ajG2xY0aB
LaVbVn+Y46G503PMAUICPBUeLMhwth/BP3g93sbp833EERTPi/ZghpoRiXWZwlU5xEiT8XkkrFBz
pPQgXy62S66CHFRCEqYZ8mZZINsXH/01M2C53ux8hNUHNaYTQXUeln/Uo7YSXSREfDolRPZIoVkt
cbLcTW4e81kR1lEtf0TzOrRSKgcnMRT9zVOHxc3aor6SIEgwOGeuCRkoufspINy9TZZ8+DnzQbjr
zLeUMCdozO0aiIqCGw0ScG7JCD74bxx05nqi6NnaJYuRIvDo3gCTEOum5xxxpZvPQyA8izLHDUEP
WFDw0z96ynzMNGNEHdOq5S/AcSpEaCiwUspHySEVYRZ+BDLX4QoAeJpPp262szYmLEowRpSBM1SN
BtWhJf1hEzDPszMW+eiOQSNXwwcrlCxQyzSobwEvDMzx8tlMpJpeVUXmntPBPgJO2as8+Vr3Wqz8
dK8QK0Lt/JZGa5Nw51uocSK7pTHIHCBZd3pAZ5hgoEEEh4vRX/8+RbeTMIte+OoNuQEYt5xk3v9j
6id/57GroFX/RtKRz8ZhAsmUHm/jvUMQO91xpPb9fcY8VdgEDOfNyBiMlFmk3M37mwjjM215yJ16
rSQiUtDsmLWBYPb9u/7NqIBu+iBn6lMWaD35Qxaef9GH/6PxWAM/BklYgn2kYYdKDXcWtnNln+gP
2pZwwq+z5yO1RIfo3MXlgondKYEi0nHI0MO8+AMjh6Gj+d1O3Q6F09OmR8cSY1MWDyJRgF3ghATl
MuUIHsL33mVOmvH35IInfORxm9FY+crT8H8IDtKOCcgLe2g51B5Eb1jeZv86YX2bSIduUNs9bSFQ
OdPloCwH5Jt+z/VSu1NxqCCfj2dgu4k0DV8yF2rpsJ1+TPY9+hZJ6jNb/OIVlsxdq9swGzmnLw1w
jhLVNei/+egHsfKdayDz0WpmGN59HQ6IGtBcPNL99hPB+dFsyP2k8mly7gyXPoCWmj768qlLY/ST
Swm2sux4lzUd1Caj1TQKkbwF1cjp7G456eq8oJJKKj5nzlp9m/eFXfdMj6LBQpmjK9olMqor18J8
iNV1BbF/4jTze+drkNdQABy9QYgmliLYtlymyKFFb9jXxmcNynZWgtZotGIDeX9N12XUFHQ45OT+
oMlqsszAnHQAOrY8S1/4AeYLRMYf+PtfRg1hIefjtugKJrpSwBWud49k3YwVGyWvADt3N4NXuMkH
N29oIMy+xz9kuih6QlNVFigw6ssTSQ2pCxoQ1Ivr8LJoSWdMxNiAH6wl3W9pFgFDDx4aqSb5zbLg
JJ49Bk4h3TvxzPVlQUMAn3pcGPRw0VJq0laoAhtD6NEcNqgGhWAwM8IlIkLAs79xhZUVFgDjBjJi
2mps9Vwl/jznv+az26v8nIyPDq+afz+GV2wVgmeC7HCNqweXE4XLjpYURBdRrs0cRqpnbpNHJQ1T
cJVojaYpBxvnPtJ/cAxKi9ShfWXiXSLmISYBExEFiesyct8OJPyA0egqGytHsqJTK1dWQJkzDQ/F
aGkQ5sZBpqy1J6rT7E70Zny0JfAwIzkg9gBH1i6jyKTNgkr5mQND0VwSJ87pblTBjszC49h+PCWm
wTGRfpnzSphaBuRS45qbjGA+MBI++WNDFU92Og2QF5B2rgXkXkhDFAv/EBehV4m3jpqHjYgxEilU
RRjs/d6QZCHJxNhk3UlMty2g8CQYo8zrv5EzfBIdVJrlmU1w10XUY3QwRfH+vuM9MIU1M0/4iss0
4ppWmYN2JkoQaB6y0jVKEYyS1Gc6ArQWNf4SiYjR3X5ApsrA2DjC92+Ra6CMyOED/bpR4i/kzwXk
qqd6JR+jz0QBdZZfPCaVQQMSlQWkGI9Sl6REMxFNB0YZ0U6ukJlAIxHlVOptL9weJCpmFeYZM/U3
hRqyV9FledycFBODWx459RcX7b6DyP2mMRsCfS4UrBhvAHeLPy/qr+6p+MDLof3FheoRM0dF4BfC
1tfla3eliTy0/kboghE0SHaEt0DyXJEd5DxdtVlZuyKRMZ0GegG2lq8sy+EatwtqMEyDZKyjrJPF
/aUr+g93woA/7v5GFP6YiYa2yhT5wVz3ixNkojwT3cCmvwWFdgy1seWUdOuNx5DpasYDqwb6b7Oc
+RyGSLrRxTQgsNq38tNMo7w59YAiWz51eo2s9LrtT/t8iFK6ZC/fE+urHn4KzluX/BbovXboJdyO
ayNhvXE5lfZxZmv6ryHt7ZuBBTcXzQkh+TsfDb2hezWTbX+kfwzgx5x1/fpkRKWF8A86VUOk0Bev
v+TYt3N4hv2rnr5KGK/H7/zyeh2/nB7z3no/q28JMwDP9UD3D1z6nJ+B2AFaQyuKbAJHL2GkixL2
R9rkhy/FWBv3WVd+l5wmLaNSnX1daTtJEfVSG7c9ols3Xlfjj0FHGd587dJ4mDAClV3ptNa7EH7U
k9KpGMiSfpfJ64Vp3mYB7Vljxh58niN61W2yudefVc6IyglqbjQJXpeGGd3rcEAHeNZpKcbdcI8P
WAMj6k/3D+MYN9p72tCNVfzdx4e8JadI0Jh8DE46iTudQiXNgTqdPlcaIxSUEG5p1JzOs3Rxm26O
DLTvIbtnyGMk5QLfdvwzb39K/mIQFg/bHIGHM2rxaUFY9D7q98Zp7EPqKh74xXJw6jsxQts7zCot
EdF/0fELY7z6o2FAMfxxnvdSBukDEjCz93oLwaPxz936Pqtfo+5lBN3ijuz9tSBCpO/87ioDZBRz
a1ThKL+h1gerGmWJlOVpR8vMCrQqPJVep68uo3h62h7r11u30rp1R28qg39vLxnyIIqOvUWe8mbC
blb+bj2398Z0ySpoO3obWzqpjoabPJgqVnZEmIY/RTLjUUO5nnDCBnOrE/zQiveb3G/+qXgwAnrM
QOeg0n5VHMsVeZMBG5KfUBZLv0/GZ07r+xQDrGWEOtS4H+MXC9LFtK/CzognCU1+y5pp5OXvlbkT
kF3pfWnpPTVfDRXxhdnlmLvV7VU1ETcnFuYmjrTVSP21HiCBE79H4tUs/iorsRtmRSSN04/eK6xD
M9kb5veDiHpy/MiH2Wi8KT8qmqeav9Qk6NdpMU1+T+PcnyIxVY9Ra19k51gtTburvxrljqIqT21B
rAIQO92hDPB0mfUzGb80+MfRsq7aL2NUoUKFcqCyQn9UWdNkPVoxkZ6JCQUHSr3RS1ThO5gYd7r8
ZUnQA2Kd3ks6avP3mlocPsHpxm7azRq0A6p55V4mEAGIworfG9O66r36WFaP1kmmVzcoCJMYw1PH
FhOOdfzh/bi6VL/HeOi+ez9N8AHmpjX8e/VVXNcGFu2xUNJIQ/n99Xiea9OozDfDnfeaHB3LmKVN
VB5nZvk3jMG9zKvToWSnPKwgPSv7xx11xI6G4vojQ6354m1S5t4yc5kQMFvcj4iV6r6FsbsjDml1
LwrmKZksrBaGNyNitLDAO6Op8pGPPwys2L2jPZM23Adz14n+h0nNYct88wTZsN5Nh/huMlo0o2eW
/y1KWEI6AVttIIH+1vXRXf00IfCck5/S+sHJGWhpFoSCV6XEIbzqx7++gq13xCOKCm0PNzLX3F63
SMdMrBTuCwNVTIly2Zxql+iJXSHjoN1hovfwjpuvFss6jNctOVB7I2DYtIxU0isUIhHJLD4nFd8y
lyNuNnHfop5vhdcbzHiiOf2QXdfaZX0rT3ZhhsZ1e6Sv/zHeqvQ/6y9m82Y00eO+y/XfhGznfJlr
/ex22upab98nlmPq65IhrLeljs+qClgpdIPevypEkRuERPG2pQaooEJuwtmWSuZpY1prW9i7ZFha
92V06zPiKUxAHB7vlrE5nrcjRmhSsKjI84qtmq8NzS+bj47LNd0q6dfNoGPyTHvj7fU4epkidqsf
mSBLTjS9/rW32unyRZp+n/ufvGMy1q31TWQ6r9bRM5i1qugQfAyEFgAjuumiNWHLojeuaUy7NbY4
obPOcbqk7qi8uyqi4w8mK0+ThFtCR1/xYk2nKLKOmLTMaJAL9egWSmb/16H4kW9V66tRS4zfvkGz
c0QlBPOuF2vkV8f3qD5S9NDpKciA2YbKvXZ4BPEKyrI5fZf37yZ5s6CbKJt2FJXJ6pR/WM0n5/Sx
6U67xgSD96/T4GytmmyBvUm0g/JYXlBtKn8mnITOjBqEdqzv4319U7ddFV3ab7pC9M4pahoRAV9a
EqN6skuPv1fEzfvpxH2gxETkYrXbG5ncmFlJl/XHLZ8pl7nRvzI2pUFX60pHGsfnpH111XJS/tzO
rnoPzeb7wUjxGnN+qWHo8ggZ2oNpfvWvJlByDzZ0Zi7hyBlB6hmtJ+0eBdbRxtDh+ljoGnCC8+Jr
OM36KydpzHwPTNpkOkFinSyWQSx333pggUz8BpIC09cxm5zCWG4Wd8oE6qxNhZwrn6PUi5YGYWM+
ponxvjaw3pfGv08hPtV7JTst8kUhIfOIKYAFiZ5uYQoD49UavZtvysP0Bm2dJ6rDnk1QjsXv3VQY
91C6zO09/QF2KJAh5Qaqidsgi3OOm1FtD/XYP4p4Y0fPLcMPEsx5hj4KMc0DutMRyOLF0gFmaLDI
/QGFzaPXPV5VKpbRPY+V5kedNN6k8FS0XK+ozVyneCxfL5dtg94WU8HbFsfxWME4Oc80psZnjEm+
w/2A9oznHaGONBpa56dn7HXXrMcKo/JgkRK4nBGPHY++cmCTyfKKFGFGiKrAETLcqvtspAv52m5H
ojgBOWh8ChmMnEcnhNiOnwNtAQpHsFSDHMxcR3vE2l+U1yPz1ZwEQYbrnzemkc3k4azHygDfrBmO
HhYIzVVeOvo1qFQzwaeZhO0hK8O2mE0nl7CqSXu5/GXF6TG3x4GpPZeHc8sTOzffBgQKyfvu68uk
d/X0nY0/njR7MsKGt4UbZcQ093KXUKI5nZxizEOlnWuqNLfBhEJEMkE6TdHJ2SeIhtRvp/TsqH18
RAmI1Cc3DuZoXVOHOwJUMuNb66FGjEbu5nZ6OD8fP8MsXzxmCooqx1W6Oa+6xWVVru6L+6KPHMc7
zjU0nurZsByW1/X55fxyesleEX/ZnN/MjbmZIIwiuh/FHEGAxbF/sY7bB0E0s+wYLgSpFiIox4p+
V9gwtI/Q1KI658EZmUwx8rTSGz1nYrdv4wjhrrm1Oi/TNZIm63JZ80+71OeXWTkbgnN4nPeRSFP0
PGG3OK1Oq0qUHhCTGmZpNBoDT7fx7W7ntPYz5ITNyZwrqnKZUyX29wWtUJJEumGQSoUojBLRFEvk
3VKfXStBnW9BrQWnczilry8PC4R6UBFRg6QNqonXLabwT9TgwdGYBurEzx5+BbkcrtGXaFnft93m
/pp+Jh/WfjjgSgoQKyrllOV4mWydr8Fi5jr/lDPjP5bOa6l1LAvDT6Qq5XBrBWcbjG3CjQqDUZaV
g59+vn16ahi6m8MBW9Lee61//WFlr8a1eDNcZP6XH/J/byY+/Pdmpk3IDEJdV6tmi2ZmX2Uf+VwG
Elik/pA8XkG9TtqNzKFe7XPI4eVRd46J/PKUXuw29ieSiwp7NTe5P2m9+6KMZGx7ReOFkYfxAlXB
A/3s1/zT/VEi/bOWYYFrwmXb+nP+nt/ZZ/Epn+c37RLeWu5KyF0p9+KeZEd12+3zjbk1V+Yq///b
qA7jztrkh5a7Uu/qIlDaoIBsyCVygIjAM4J+DiykIBsFQwbiUaHeQidlIX+o8cWYjukzCpTe8KnD
JqX1pfA9HJyFqZCzZbV+xApVqmRl5LhPxNu+0VZSCjHX9J7pJrLWj8kkvn5fS52nNOyxEK2np/9w
9lHyIme8FPgZxkf6/LE6ZkQFWBa37pEmlxI2oRT6k0KnZRxkCM3WR0nL3Re7JB5eH3N60Gf71OXU
tI12HzJ8IyZX6pQvTYVrREBH58ALLNV1XoH/tV7TvrDnDgoNezP315H+OkudvdNAzynZUhwkiTK7
jFqcowEqof4+zCfdurY82NVZH+p19eDMsLamfY/Gs2ktzco0d/oY3WIzyv1WNt+qppJ+0wPlc6rM
8ltoraMwZF4TT2RIGhrZyx1NsFxKH2Vikmne9OY2eaAXlU6l+m3lewcPCcxBgAEZwFebuDvo5Q6U
twQYABxNXlRpOWT73NiHSiDhKmD7ybiOIWFilTCsLbI1MaIb9pr9aU7EBiwHfLLg3asB8Mo4Uv8t
ss7LmVNbLkUPpwIDYqz82Yxpw3VxGhOulY70eZ4Ki/BDfbOYBmC2Mnryz4OUS6ZmoI218GGfMXNs
FuExt7wJc5rYHXmIGZvqASdLhlqz8ttsy6VJa8/CakXy5nnJif5AaUJzQeSe8/RtVLKSR354Pgaq
vVOyM4xJqN+PVareZCIBOYUwAtHXafjZmHvD+czTY6VekmFvwPYmMEEn8d6HXwdLHCtYbcFOWonW
wAUHB6ePHq5K2/Dwndx3klUKuZ74pgTweqOcLPUooACuTDXT6r124bbHwhNiwEEfV2a0zsOgL1a2
uqxwkMaECJLh/KY3Kay7YjhNFZ3BS08x8PQeKuCGjYrpmgJFA3TX8WvurKLyTeJYTqvBLZ5fxeMO
OJQbfjVvnxhpoPZUTo3z2k/7eOTaLGWwHsm4t/o5mi4Txv8mcY6PpcXeUq0n4sqVg1R/duHShgDc
flYaIaabJNlHNY6737181MO3xriLV5iCRqBSg0KDhZ15m50XA9uXOLIXsfSlKNexuNftzYA/yoyp
PcchCWwHkMHWYUPdq+Nnmh0T8z2bz3Z+teNXST6kxt2urnp7k7n3dndKVa+SNhODIPNnsm8mrnGE
68E+gb3I28lPY3TOmr80/57koB52E74pzzcj2tbWtrLh5mjnUj7I4cEeibA9laDMGOnm71l16J23
tmCeRCljjFubBNgnx/BpLv5MMW2JT9Z8qMKjXEL6LX9HRr31Ke1objd19KZiEcDn6M9BR1TvRjxN
GHY2L6r+mkIH7AJH2hfh4cnWDKJWbiPc8oAYEzA0TbnSsk+Y1F/H+prF+xJrqsjL9K1DUIm6tZp3
tTwxM+3Kdd5HCzn+GVIIZ8UpHTBlca4zIECkHzSYXMo2u3TtNuuPRXkyhzNfszHIw9a+fIoK7VNj
JmViY169K8OVnmhiXRsvT/04EDecbR0E7/ruEe5gWjplf5TbEulyOr4aWglePyiYlpL+owO5Jj0S
WVFNPn4lDrfUiSiwcYOhu2tbezGWzKyincmqTJ0vvaKOfNAYgzPDslCkc4nv33CM5vOY/UwVs0b+
b0asn/FuoFDubYAJAgNa3m9xnJXfzP52bGzDj5m07rq/Ynh9dvcOa3+ZduHbwulRgxl8c/BO0E5G
s0uYqSevMSNN7UsqPVt9j9NzWb/F+tIpf4bkXXUwgy+p2h8Hx35Te1/CNt++OgIS6X+l8Ud3qF4f
Fy6S6NYaRhnGcJUoiEeMjJ8E5XQvagN7fnJNLu9nQhFz7wGDYM1mwIyeDQsNUyUQI2k7w3Sel4Ox
ZJdJRr+ely3c8CQgSoXvTDCaksB7/dH2tdBrEA2g4qa7FkPIFeA4mB2DukqglzwuroYMDZ8VRDi2
z1/kh7Twn+QFHw+yWRgI24uWL94NYivZzdAtZe4Ito5lNZY3vFoRqyomjvw1Qg/qRcJk9oYtNUXi
4z7Ji4x+jojMUfxBxF/BBuVLHxdrDjoTdBNSzyhmjMwVSWKUCV6r/Fzx8RMlZVGT2T9dB/GIHGh1
0NZegmqNfga9fOmluHPm3lh7DZEYKJ/hpdMXQvKHpAR1jyEGQ24c95E/ornEWo/dG4yPkSbtF37h
1QLbc/zu/4uQB5NSKXoRpHwCMFl4r38y0ucjxTcnFa3LA0LUO+EG/DQLiPWv+HC+pbt6nn+BdqT7
/Dv/5qRs/DYwdK7aV7L7sb54KiLwbASUXOVmwUvgRfHSEoyI8fgWDzZAiwgFZQb7JPfsX/gnk1jA
xN/wrH6qn81NJD5V76AR4U6F3qGf5xf1NxaZC+Qw3EAQeWV8nn+le/zHefc8yG/aV/kyrHHi21Vn
oS0QMcIadjnFyQpEBrrgg2uILxyIMWKoo0JAFknpwlNaeG8JsxGeGeg20s8DHyPVLU5P1BxCWEP0
2GFcitSnbIujN17eIvkt2rZkf4ukRQDl/KX/Zhx6Bph/wXAainm0EhznaCvskMRsCLoFZGwyjtyJ
6RJfITeWoLkNjZoIsCFWF6dHBB4X8XwCodxagtCfWOQ/b3hSiHSFC9gofYr9MuCYz2ZE1i/hPCLx
VwQFhC/FJT42hCyI7FjkvkF90cjQQHVCbPLzBrMNjgU2+cIO3/w0X6wTZzKPAB/Rvbmxs90EweSV
T5BlmJvzWIgh151fCztRF6mZ2m28s8k//gV9iMy/+V5/iQb2TrQI0e1EdgAqYtbDYruNl/Hi4N5e
4+APZY23BZn53woCzdRuFjKBL+OGv8uxRdpy428+viwSl+cLiVKBiDPAGrxcjLwN453u7h2+2g3a
H0MS+zO6J3eeHz5A0dt/HywpJgouAhFWFkAvq+xBq8Qq4w/oUyGw3OA1gcLqn5QedH9M5Smm+GC1
z5f2Dt/6rSept31lVEbaM3EoX2L48CVfcIgnPVnbjaf2VLF2t80bfvgX/c7fw7C+O05v80G/QJAa
D9OZRDHswMi26s5PwjZ0khPTz2wr3pOxSr6Ud64w/Wh3o/hpCO0oBAkhpa6CLYhaGdoZq9VgEvA7
yCAQgrZQgz3xDv59zzys5NEFZyDvSod1iI0XHAk+39hpuH/81FAk4KhcgcFLKjYQj/bdZAAAO5jD
B3iMd595Dmkojl9MqwarlGplNEt7ZC8KnDTQHb9F8TYGfDZQGNa+GrkW1BWiI4nLxAGzO0cMsklK
hRyoLx7wDUFdxC0GQfOpgyUUQQ+3gswderISzKknPwKLmlVn4xIJWmRftYB7/EBFZIanrcfUjyKh
alex4Yeznxo+A6u0CCZ7FTxsz1K9EvMB6vPGZfDIudG0ngrCJYYCbmf6Q7cfEClEwaguAfEzFEZR
YJe+4oDUU4zvHOM01Getfg3R8KmvWnVOcCCN9ll30jNGXkfD2U9EqY9vNSl6WIDgVO/sZfttlnaT
fSytiza/EE4YXc10Iym7EeYQbL/nSoc3nG1GZZMoy4RZW+tDfiANkc/J020hGfwkAHB/EfvqN+UL
paPzo6Gj+mhIyLFW/Rc5VWQg8LhRCjO8ZaDLGqfcp9Dn7CCxiOODe9piGIbfBBOLkXI5AE0eU/+h
e8UjADyTuC+NW0K+SUXWEknEbNHKSYimGFrPXvrwYL70HDIyMYi4zns1hHRmKSvYNDw2RGqIconZ
MRgjYNmXIOV8sVQJxmbdc6fFP583MsUOnBXs0eqnwpRNZAKbLyLihVKCFC+RSx3t1Zf8nUn5zhRq
SoQ4zinad2R//1NPoqlCE7xGGoX1DBmdWxMtkOCu2VD5GN69i/hpOON81UInBHH6gpSH6L9/2SXW
AY8WkVC97tgNrAMU+xOvhv0A4zV4O8TAUHqSuES2dJO6NYqfdxb/vxesnZQT8ORO+Xoe4r/nq7FP
djSXexDn/ArsQdMEalT9jbBFuqX59Nv+ljqXqLvloJhKBYXF/BislNX44ejxwuL/nYTjzPw2Pr8o
6g39roUXpfo0qqOswD9g2h2+8XDP5JbhXghJvPdtNcg70mfFPHhwAnzoDLAPfC0pV/qVho9hF2g2
Uy7PEBl2fs8zPy8VfcVkawbh0Ne6sp3TbdgddfQouGJNyxrXUH2djatC3VI1parPN2fxpqJPg/WM
tiL5jdEgjPtHBZawqXGSAvOZAWP85slwY1XpK9q/rFrKlNdYUWlL9bFs0HCGR5aPXR3a71R5gRVi
2OuWATPxY/JK5ZlXBF0mx/YLwXjpj2BGuHcVKzHdb/wpDSqcIVXyWJehzlUNGIjP2jLJ1z0GOiLi
lnSPIJr8og4k/BEyj01WAw0FfY/9GLPJbG1iaKCsab0sZuiwO6CsFyD10IT2UxFY8A/sgnFsTd2W
pkdJVxvfTHuHaZGGmFMvV21PgQqNwGgj1wRbUppXx/zRtPtDpjZxcPhcqqi/huVTOuYOD1Nz5oZ1
+a4t3+ncimSfs7mO0nts32Z1k/MgZCyCJOJMf0Su2mi+JbXwX2zm2Kn6eNKtSXsQVR7Bx8BsSKp+
K8X6fWa0U5H0hPIxxIPrKJx/YRkF09zjHi7PjZ85yaee681LnIXmb2+w9E1LFJftcNDlmhSuUcZl
rR6ztZ3Y0sszI4m723flJkp9qrP2R/6l0oKoon7S1tzgtqoiZtb2NMeT1LUJH+yKmJZDheVuInEG
sIDbCwwL8+oY7ai12pSsM18J4UqymfBDOZwoE9kymCRwDg3aisy29MYxNHDeKEFjB4rid0+4EYEZ
rthz2OmhfLGxUXlTwbN9ZBDJFJiBiwHmXsiT7TqNO+Mwja8PXTQVAEcxBzK/y/4X2S3hAw4FOn3h
dAQ9GELBIFQ5C+EiflGkRNQl/GScRUBFcK75SisyGVHfTW88iRkS532jiFAyZi0UJslrZQslI/M+
4x08nH86+po2gFOLjJk3RhkcSdCmPsc9f4niv+OH8rouBcFoTCtizuUdXco5xoGTt8FYsoLkYnx4
wlOewdamvkbfM64GIkl90WC7QXIwOag7tn/GWfAIwJmzb5UkPWhJfOA6MC/0VwhOcMGeOK3wHRCE
/sJXhVBumcBV8jvzX1HO4ptPPdGc1b/4tz7M31SdV0guOQHNfI/5J197JGLPM9P0H4M8bmiWKkYW
EKcRHtlnJFN4CGo3xJ7vNZTrYjkRaVjv+y8qW/+GPACqKzpoROXIY5AADb8S+2vxpYSveb9yioC1
EMIcnIPR8sATNGeZyRsJ1Rz2npzzJWftcngc5cdv022gjMHhGsM3WG99t4vbdZuvdEyNNFij+yxd
F9lb+3hxyC0b302A3uRxKMNNXJ2xfR2mINVPkvVdNzeILE8vTjwFbw8c8kjwho+mrLl+Hb1GezJq
doVtjX1/qv7aer/IlXtYvoz2YVY2RvTdx+fxGpFe+tzBiITTSGZR+lufjMD6iH/hnwFqgmSIyz42
ixbIrOLJ8TnmUWAzwXW4NRiQ0Qbg8ArLAcM8xYMXFGEkMkNH5NeKtFaZ4GL8PGdxznLlTRGYVdzF
eaWuOY7YfOimSSlkbfEwcxgRD1i+c6Rz7rIKh3cS7ThM+O/3bPDTG/N3ji31NxURYsP7E9nkI6EV
4bFjqosHOJbeETPghcJGcjV2M1QwjVGIywao4mIHc4cZAfxZViQMsMdOZWow+BRkPO/Qyok0zemI
Q4YgLt13wuGeLqUSKRLVsYTlMmj2ROAm6j5z39bB1PmwBzR0xurSaNdszey/1IUGAN6THMOzTtFb
yx8jqZjOVdYOCSq8hUwcZ/rRwTJ/bORhrRgbG9m+s30kyzFc1cOrpS8Z6FEp8lsrXC9TmLKia6Wx
kwnJYeDDIPqHepiWNMHrLPR1IqCh5WLz92ddyJvkjqvAMVx3NybnYnYLEPi9SWQ486U3aAkPjG4+
OrBkHLGBh3BJtDyLwHD8bv7g3HDeT5BUYtb6hh9nA5X+OV+qFLAZKq/mUcVM9G2HfzzWiTxwHyDw
CQEFxxQtBamUzKkZzGKSRqfBTF602bw87asP4uuAExGWtoyDoSy98boMvsBlhdJ4fL5KF+XVfkvz
jza7OfNJmeiC+0/G4+EALXqbxfRh3aEdPp/5Xk9fovAaptvGWJrSyhl/4eOoyjaEVfY8JfhaIYAm
8clYRoDM+CIibtwU9g6gA5yEpFej8sj+ogxgBwQ24cxhv6XSA7AoeRjo+smygY+GsY+OL8B8NTE4
Sdz8t/qdfpVz+dKfHOZpeBCzpz3EI9heUTTr+OE4C+2nRCvyF+OjwO5GU0aReIZ4RMOg3VCCs/MD
/SLjJSCGUS8MXxYI/m0vNCyA2YpFn8nZyhmkfclHJYWi7FlIwD9sXP8wPUg9Puh5KPjALT5hXuif
0glITPC7oTX6Ncx7knZhTrwDuXQ3nnVdBwlcOCcOLeTch4LkQck3mKUt+KUU1oWgdMdHAGn6L375
hGyPrfCA1+J3LSKfNuYL69Y5sFZCwAn9Fw3KK2+CX3xRMFEJf+klG9HDoc3AaoDjNuM+eWjs0fWM
Cz4/7nTNdMPJ1ry2JyuBBQlF/EJrzaVuCL3mj9FpwKThzLqTdUlJgRSM9paSeoCFp17oeSdi/6QT
i9hEQAhJ40aTWLDC33kxUO3yelmVqxBRPwSzdNUgWcXNjcVAvjYqzupa4qRR0yj5s/bSYtf5+JKL
3ROHQWebyduReFTgIZpa2aU86Jmbc1OwD+tEEiJXj62KlkP8LmlJKQAEU65AC+3f6G7+Ah/Yv/TZ
/ef8af5OJ/YqGUt0bGjwS4S3DtuFfu+XW870Ypg9Sg9OEbiLI5RRiv/Y12LP6aF+kl1tFp5deJBj
43g5PINeXfKfSrt22lX7hCPrOfhmJeIBGzAagYnBMOWxBhl0pC04sh5vBtXXHuuhWXb0rJS/SFhI
lxdVtDLAWOaB1uAPPYOUD2mjpmvLOZbhvmOYhRfezCa3qaS9WbsOcph4+QyXk+ZNYTDGa032YKYp
tNKRK1XeE9ttQWMOjNiDbaP+DYQThDANvPoJ+4S4+lWGdAVuHxQtkAhfsP9b1x5Yjz7x0NRKqhKk
OR3riupJ0VadvoYPg8pBY4LiBEPta7j+dGgGfPvpN2h7iqAAB4y3tL3Qz1EAUD6af+Rly/KayQFH
soTUv+GUXfXPPS2qU6+UBERXfHEine65ovogJ5zXWsLzg1B6JXdORDka7yoO7BeRWcgBAwcV1jBF
LQGqnTu8CUrea82jcDbv5rd57+/ANXyAcyJypninrisX+Q9YEHa9IvwQ5TrMHdrZ4S2lvSc1HHYa
mH0POWeBmYp870/jAZa/yvQK9jrErNGjHqoxNDVEeFQdu+WHAqSpeAbTLWojjJOwb5hXNiJ8yyUM
hhNakQKZ5x3rDH461ucQDamWPskmhHobgavguYBWjA7j6oQLC/MZXPfbdZ+vJkKptFct28kUKRwb
zRp9PnkR6rl2DmmHGziUj41GsIW1cqCqk/5FvEe2MTkF/goo3/ppGreyfUh5gpyjMb4/cHaozuN8
fDYfcbozi3scnyT7mFU/9fSllr9WfCkf5wLraTy5cFYFa1IuWvg7JFu93OjJq8FbnIJ8VyB7ZnnE
S7qgjJncYy0LTVI77CP4pTCmoJdr+d4ePodq8yD+wwm0asOsAqBHQ4zK5pm58rQa0kDOty0sW32b
4ghardNxybPk4AtGqmUY1DgTyDwfa6XeNFAsp/XUejne9gYj4CXdaDJvKKefGn+06YdVVa7jh3hc
S5JvpiUiHswYK5Q6iHnxbKZMw50sv43pVquX9rCKIYqLwv8FJlus81wuq9CbSSbHywSz6Afr0OO4
QasTAlnSknEW8OswCcepBsd1bFAyn7zyGP3gv7Bltj/RDPGxZgelRALro9OhkaErKW/sVsw5hBsD
hG4mLOz1zQIyD4M8Hi8JV8bc5WZbPLv+BDELGtAcKEhIZnrtpR76DvQbWvKnK6jw0KhjP0mA2plN
LGQyNAvYH8RwCxqRF6Cwmb/0yCXu/gKEZaE/h+dFLkTrNjeALvZQ3ienFqnuBvwMFn/qcTpNcDh4
rp0FXDLUHTUGdrQhgxviIkK7NbrNuJih3wDLsIeye+LHT5uJWasY6SwUej0ZJo9fEskhL1SIvhYd
u59z8pQrrQyG/pxxEJWbTlo20lrSPAXPXnVl8UfEGOnLOFqlJMH367EPbNLBkOL/+/c8JcyeXXfV
kiZaelYD8yyw2uWoYgCzNbWl0rlQmTW6x8HV6AiYfXsOrh5y0JXuhGuU4cZYkzX/Pqurid+WindT
Yq2KUX/q8i75/DAWQ+1NPRMwJv+oYlxKbOzT7SaYL1UwHMUg8caxyckHUsp0BfSYWUuOIDPibMBv
hkZSgd9KUejSs+G8hA1Sf0g4qa7UJzU0X8RNbHFUKgPVeQgFGgYY8ymXDZA6vkA82Pr8e4mAHe+s
73byGPtOaAB/c+YgaNeuKpQ1psOQ0RtXw8sr8Z4sL8lTHRcafwhW+fRHhCqIe5C2OMsGpCJieQGo
+DG+kHA0UAA817G1im0Yp6en+lep15ZcvvYj7jby46UFhjS3/JHSrDTcN7pN3Z86aT/LK8Q3MmIn
vLHpu34l2o1qqT+WmrOqx9Oz3TfOKmFQriKGgV3n1ZhKSD6HW9etUrKRZY+OLMdCsPciGyaIWFdc
KZUqH9qcsUDKVSFOKVaM+lVtGVKRQJYpPY4ryOI6I6+HyxOdIUZg7UE/x4hDdeml2bJnIZJwB42D
2KMb6pFbcAZCGeI8oSGC2EOIRw2DwIXUxqOOJoenPaIjnt2B1okR6L9IR7bwgplI5dL8wlNRFE9i
WvSBtoLngT1dtHfNIke7THGPpIkzAEI+MiTq+T/pzfghF47/pDnj4Smu+Fx1RFqLOUxJ0OcAh++X
J0LeB9ObtkPPwIGFkKR5k+9cCWyLmOpxVbR3CuGeUhI3CZpQZnbc9zcmFQwCGVmAXbAxZRkP/6K+
cCTS73BdxQzxIphh4LQXUpuZSpGYC3pBThd/vxQ/4g5jZuaCX5iLUHqje8MonIp7cqs3iwGjCG6e
79KNPO93QrOO8QcvgFOTz8ZtvnOj5nv31r4+qiWCGR5EVHk8lPUm/uAsNnnJ25HZhLPtT/b3cAyv
FWlFDJQxXXtX7/KleetfOW3ne0XCqnLjRdFgOqD0nTtf+ldu5vgVXuW7cVNuvF9RhoqhDAgIy4s3
Pd1QSrP0uE7UsjhhUMu+WjeBUTPRGeuFmEHBvvn3dilk99o7tQNwCR0l5QMXj02baaiYjV5YrAWz
nXozvAyEs3LmSx+Pg/YBPP780H7YrTn9Gzq3t+4DxZbCm0BqCAPtL/nT3kLCQ+GkC9kX6gnX3uNG
y9L+wBEXtZRIoqXtW5S76BqvxffB0iKpUvjg4J1LAo9x5Eni2CItQDjwsrsbP9IPUwcIEHtlyxYj
guepywG+m39Al/lJ+Uq3Ud5EFXwYbmIMRbgwa4HeScigGNbVX0zxKPCItC5eBdZFxNGdK8betCEp
kMlPd04/m7P1UX+HM8I2E3b82bxyl0YesK/6VeRa0w2fqnPK1y38l/jpxZ1BOcHVgFz8k3aMtfsP
JKjegSJB2yil3+n35T0tBR8iRNrY5Z/scxI6UGyBEHkgDi19BimU2BSOqbS32rU1b/PoxVaOwKAQ
lUvzaCSfs3SKNLi6zI7Kbw2bkH8gAScWx5UmhLungml55dFSIgNyMIkp3Xpw25ATkgEHLEy/AFMq
fJXci9k1ccDQ4P1iN2s57qNb9hESYDovkq02WroxEF/WXj77hn3oyWUDqYF5R6whwiRjK01+2y07
PQinQ03rp5UHlZ69/AzrddR4drVvny9d9kaPyK8on/tBD3JGMN1GC32ZEpe6HaCdIDLQXBAc/Apx
2uW1OYv4G95robn0QjCQZabrqDArzhPa+uVULRNpbT38wnA1cFAG77Sbs5dhWEaYMqFKRBQqfqn4
HOgF6WnIXRPQEAhwyErccHCTjmwfMW+pOw9ktETCnjKc8cTgi88l22+Q2oHa75EH1FAx7QD6k9Qw
/vIhK0sPX8Pu0FxBLITnZqMCjTwQRMZIH/ApuBTSNb/RpiFMNtHBY2QQCepCfFQ/w98R7caCuU9P
agijTwabqB2ADw46nrN4CuHZgTU6LQfHc8cULZjarcHv7SmuXaoucZ4qkBHotlzQATHsYUNADS7E
C2eQV34Oj4ZMeBFKhXTLvyhwTSHOV34FEsygCWtqfcn75YNWfMREFTc+iPqYPzX0HC7KCeW5CAlP
4qJJYk5DV4kqnT2LogbWArNZfEUO9J3WKblztp/EmHYv3h7z6X+tKN9AuQgpmQ8qg+IOPp3cWbbN
v174zNj3eSrfk/3zvSUHXffJqMcJEOBXEM4YONLyiz29ZSQqqgvG2mzn9Vd+HC/aO1eJJpv1xRgJ
+BuyhuFw78T0mHcNRIKGnTVJ08MWoX+qL93G2JvHzubtcbEW8s8A6/gqXaS7891+yqBBn9I1fpfu
grwHo/+t+Oip6niX0I9eDAFNRJj4Mne7QcBj3sd1F6ghmDxkBwbxZygT3Hkskxi14jaJgI7BPK+C
iaeYISy4353jFR39C0+iB4MEfon5y3AQgEAhd0aCduRyWYCkLHp2PKfw6nfgeLugayl0jV4sWIC1
CW9KYthwbhoXOUgGfiTEr4UuvIzfUlADeGGl4or3z/hw5rHm6nmMIwWfpA/gc7AwAHLAHXNj2WER
gE2KJd4IuxdyfUaT8ggvRaACfA+zdx7h5AvSj8NEoHJ72MwTSESg44KBcWgVMKnCDBVqvLnUsPTI
vILD3ES8wYJbWbkLQNVATx7cKhT/YmmuqNUhOFJ72W6No5uyV/OV4ayZ4dVRkJo+IACcfo7R7m3I
qAChQbp5LzB8NKgFrgfzFqzBRDyh78ZqO5I20/k9zKjJr6h9DZbrEiUJhypNLooDjI4IHkdgyi8H
xGCkQ/VJ288vCScqN1roBd/Mm2wNMQtB9G+LamxhMdl7SShTbXYbTwU3hlP1IQFAYLQsbSJ0ivZK
ahnJ7yucTbB8MhnVBX0UlM7KVJcNwAQrCUUwGw99QxTo8srON12zTwm7xZ2RUAhqU8ASNEMj2HnA
QJ3JOk0y10fIWMHwdsZOvsj3nLaa9BpB3uDsEgc+QlsoG9QVijCGo42yY1HvzZhb4xaWrns4yoi7
Mdh/HKRkZ9qHqdr3GCr+Zc91Wh5zhHny0p5X5ryixBvougBbURt/0FTxsxzIyYjagXMxbIwgU/r6
7NP6D41H71WpCzSStGpUfFQE7d8jX1QY4kfeEwc84liMANd3akTaNslap0CPhJxKQUEhSl4sfw9F
ZIsqYq0TOvvch/ImjU5ps4pIa0MQT4QUktYQjHQlp5snLRh6UrdFij8vaMEjHp7Qty3xY6hYo8Jv
8IkjSgZwg4guCKJUofwRU4LQR2OvYdJ7ZI5DWQo4MKMgUTyulEZJby8LUl5jfx493lqnLorSl6EW
q14Bs5oI2KfLdTCboLRWdSFmKpTRPEvUrhG2UFz3b31ayIxMgWKQctCWwE7LPJgCMYYgAFEsJgYi
kwvuDy6V/gC6pnhbgKVrMC8p1OBXULRS3D6ypUB/K89iR5Q9xrwhM2HsMqB5MB+IxDNQ9MK5oweu
hVs3uZQIwDo0OzZBGLandD6haBNur8S5DCBc75Htpf3GzlYlO6BD9xIeKkekEaFVH2LfwrGKmSPC
SNwc8Ksg7tl28SjgThfl0sYnnNXKY5VtAKe42TTgEd4TnNLKMsK9D+1G7E2q4IUwTqYdAiAU5Qyr
i3VDhjCdPb7IjmuLo9DTeK2d60BVYS/h/bDkuHKYEOLPgTt85jPM44LZ2FBwTgzUyp71I/GgaC4f
7eglYIDC4DJUNjaeegKC8XvUc+xxnFrCmoAbAzhIV8E6V6+A46jpvhF711fnJ6I1VrljGDd6zcvj
RMHX825GHgY42qJNav+9dZqVKacJ5QWC+3ptExBCSkTw7PIkJVSJPQyNBbafDuMnrIvg7zi0N+23
ep3O1eezXNCSmeyu+E7MhxDIGLku5wSjKYpqAkfhCbGhMQqjznVNPJWoaT+NUIjE5W+gyYLSkO6V
CI0Smo0g3rBxoTHnjgGgdej3cQmKfUBR8dDyxdLv2wC0lvtQdj4jRz5TU1oUl7CKiwBYVWcOxW0v
ggF7SnwCiRdq3BarrsFVW0C8Ba+mpzN47y/QOOkzIp5liizBY7OwMyRiFve7zEsJn6AY33JsMykG
P7IhTv4rdyDCRHd4MEylKTF0PnMOUkQA/XBcifOdPoOCiFaFmTTfjfsWGBF8cZguGmq8E9VDdcM/
JrtTA7T6QgPEgnMaiUmufgWf5A5SM0M7euId1Qa9vBrzTYNaFN9fhLOQGmCWAS+gEgJNq5FB/sxa
0E+r8rlzhpcZLkUVRBYPt9d2AVSFASwPc3vCwpo9fHQWgFgu/QmzgYjduUQ3s3y2KyDIuPMdawU+
wfEmTDUZsjALbpDdoY9dN1LAThrODBJduXJTeISoapzFg2McpzW0F8AoP2yKNXIQ0tvYoOiwMWo2
OYp8wFW+AhKWInaOxQOFXh8XEjZL/AvooAOWXEgR+8Xeqb/igEFjzShUnReyYCxxNvFicHdhZ2Lz
pnkCQWGfBkSxGZyxXvjRL/mZp0UYdrBbDx9gtiHz8Z+eV4h4YYLYwH7mIrAqiSjRXL4+NAJPbbNV
hxetTcjtkrWdgakUbEgee3uXAoUDiixlNgiq+H/PI4dG122eRCHNMFSWMoad5A0RggUeTOCvvDQ0
v6zXarjjc6QHMeSe1VMOCJfv2fjTlRZfBinoRsQhB8u6PEaPhHkGuTM+V0jBRs+I4Bv7PSyW0u9Q
4SSg5/DZVykO7pD08fetdg/EEhPa30M4bfTyO7nEKokFdjrukzZEiT5IeKBETMv0xyhGYtpIWFWZ
OetM/HE5oCvLDA3I6CEXrq1WhJXK9ez/+9N/n+bJAFudyb/tm1tJ7WnC0HpWHyHcPTQGlEzaZlZW
Qm2KBUfy0mGUXlDZosPGmsXcW1bnxZEcmDLRtA0EgJjBpwWpq3rtHs/03CjFXZ3k6f1R0zZUVRa/
RoYTAzS0jIQyh67cpKBrJbNaKn2uvKSKlLBZm+ayR6iuP94AkTPcTdu9w41m9l8YMqOdS2Od2u7H
lA4qPrPTnCJNc1wjxKOng6zdvpbjxwObZ5CDZM9Lh9szIiqbWbU5VeCz0dxS/1NxGZ+9odwjHUo1
DrNs39GfyilyzRhiS/maGK90srFxdbJLnJ4GbDPb11pnApIf4wRjC+fLni+aAqz03EXKx5xZDMq/
TSCB8W4WEHTExoAB0jJcywxaIyj7aG9bDGkY1BjyyaAf6Z7v9uNesVOWgt0/mp/x8yrnP12zUZgg
Gu17Yh1yIqUeb4khLZpw/Sjex3xNxRo5V4PBypR+VJzUSfHZNTTATgRdu/CeDjURYt8n1hN3Vd3X
1IgGuF12TCfaSR2sVLqbOVAPdhxFectrskwODwtsPsFNn6UbFoi8UfIoXAPwnvaJiSeAjCmr9J6s
e2gWtQrL85ZIUBoEdZMqydSgdJvxUgegLBtUebdpJo6czGmnZhAzMLqGLhcrpDzEHE3zDWW+sPhw
is6vW4wXMxxVzsZ0qxGP9iNs+eTdjGkVDSyrQK6SW/b8qBBt/Y+o82pOXVuC8C9SlXJ4JedswLyo
MBgJ5Rz49fdb3nXqFrKPjzcGIa0w09PdY7wB5ruYCj+XV2MUMf+DYF+2i4r73BIFl9Lc00pEuLj/
6BhUVC3KUDz3WJWTGhYEiYSiEzoEs8jDIEe1BjmcCHPh0h370+ArxSqiRpi9y6RvOMd82C7Fz28i
/C6jQQYbdQ0fIYu/tJWtXm3kk3n6U+TYWJHg2B5tSGx6oZFOga7Z74X2HiFGkaXf3F6V+UHWj8T5
b1z2+6XRLYkvu2yuWXuP/QrdeumRDDWvjIAshIzaIjl/W2z14KQV2qp82fjLEMyusLCDgSUBuGSR
yNtYF32Wn5wAjfmYR2dNWtdgZGVZDAP1lcp7otUPvLcKwXLFsCsQe3a9xtq48NDJut1WTzYhssoC
fW+NC9Jn1ugsMg4QVtbNKmD1OHGGOSllkn23IWaC1q9pHZ0onmkW1Xm0fR8Zv96KnrXuIoFw4bLx
J1YyLiz8s/18guGC5IPoeB9muLR7K2ypCdp6ib48VjCy/ClV04xcMxIrkM9A+FxjEbsp9dLtv1HA
hJRS/Y89xgr7BE0X6z+DYjW1Fh8SchzgPRJw9VR93cCoKKoMmVs8l1A8K1o7k8gm9S/7rXN/reaW
yw4umXER4WoeUIA1qHyjdYlVTHgo7k18CRrxoHKpGE4TItrvUEAC0r3ChaYCjp8gYK3E6cxVDd3g
wKB7sjl+uHjrVyNbp4y6pXzexZS1RkhplLEoZgKswinFrh9qA/ngznwacP3pGGpNuwao2pqU73NK
0e6pzwt9CkfNlKZmOsl+knCf6dOeZpWrwtz3PAVXpmriqhuESAcuWqpgIQntrcNnyd9NPSzegrMf
7eeyt4Cw4NeYCyekz3RHpqwFaccMHpF6V1kHvAVVYzcZUm5ztUtQQ1QloGmEM00CtI4hqXqIeV/A
/aQnUlWJIvQZmTr4ZaDNrWiK1E8/lm+q2suu2oBd9TpOW1MAgqgfGowZO/kueTZGAsabno3vgxUd
DRISYeGCogdXw3Nc0cUM+mvGL4icApR0drHuSdJxP2IFksBOanfO2cnSwsAnlMiiBFW6lzpp0M7s
AKMSbVZCzTXwevDeD7CBBjmW1B9K9xXODbJ8yx2n7VJHJmLYFwAL34hGeM6gRLfvmbHMIFd/eZC4
Z9k4vcZX6Syd62//R//HlTKfYBOgJ+BfxH98F5MWjQtT/QvmG2h8/pUcayh92TE75nv87fY00VhD
odq0PIpdfsh2dLhY4RUPbUzBYVuw/+V1zyPfp/uYL9JlUHXxWsGR1/1BBfQT3mDX3eIbQoYf6+Jc
+i/5C83hhru6FK8g/h7AGEFEug95lX/yjODo7f1jjCMs9uIHZ2Mdip+/ikL1g17jt0EE0v18fnIE
FlhL8xC6CSrea7I4CdHKZwS44NDfgG6ZfweEYUHBB4KhjMvvMST+K6QG1TJXl1EljuTvyLAixVYa
pzNksFui7j80PEaXYmBWZc3aqXDu73DqE63MayjuwN9MUSJ58GsdB1n2OBISahHY6/hXAk1UIkgm
8FEC+AlYhfBoEOkI1FYDyhCAbiMctjhIU6iqkjG10w+CF3+g/5KwshOKSs22XIOTrpF9LMmMFxYN
WWkrvvKWbOY0GY920Q5O6A5/v5209Q4uVnPyy3k4gPrSw4QfGTztV4smp78H3/K9A1uvD59Te+io
iUgX+Uu6oFzhQc3mp/6lLET1nIILNFI+ITs2B58Q6gK7KwgRh0L5ZGTf+1t/w8vh8d/Z/sOCKAxw
mP7i31HkCw+V9kyjtVI9badYqs+siYVhV4XdVoGLG01iIByIRzCcaYNlBghhDM7gcDTuMmlaCyWE
h/Dch122bLgFn5GLqkk8TGzJBPDFAX1RIl/8iIMwnETOXISHVFTi/lI60kFzUNBTniooQusomRTb
fl0hY8IRedkyNItdxiM9iH6dtG8/iIdoUxCdvIO4smESEiGTacNXlN9DEm6TYOEtMAEOkAYOdC//
DgR9lJVymVz027shlUPswqy4oA/6si5UvPaIZY7NttkKHmbw3VEK6k7Nrj1Qqto3R6pZzBpxW6io
MJs0oYNi8Ke/TALUSQ1TQhjhFz/6t/4NfMsBX5jSFVmjCB5sBCgDKG6iCoUXJigyKN3x35AFQfl3
n0A6QFBYrTgo2WjsOX8HSee/U6XjDz514lTL/b+TxRVnVx6aU35Qz3TbOUvXngqzdY0NOhVQQLaT
mZy30+4UMdyCbzHwIO2+gqcJg9d/Sg/RhYsRynIN+Na/+hfVTYxfXtpDeVhgQAZW/oEM2YF9pBy3
sPsiTq0i/AYjiGJ57JPdKN8tRFkp/o5lBy2oelUiXIlBadWG6nvjDfW7fjfv7jm4Btf2hmvRo9yY
9+qp3wEJBE7gDagNcZDt4vJDOQqqDKUiDiBU2c9Xevpn2GlPYYORz3VQowkIBP+WnL4DCnoPibFq
KjuwWcuRAQ3YFzWmNBHiZS8Zg5zAQmp96geGM5MgJDtwC6kMXj7211s9Ke3RU/aoaRx77Rgri70R
MwxrBPIGFBejbBS1AgQtAJX+SrL1qZWsHHnZSPOunlcWefi8KBe9PrGO1qppl592SaZobM29dHT3
+bk8R6fkREtwblN+wJ6UkSazbgc2ofyvr3DdQTuLaQ4gRrNZdaIzPZ0x6R3Ffb2df6RRhJOHSYgw
8bC3Xomb6D+zD+1AfGkDoQqV0KffKM5W+uxaaefdQU6AiiCVkLiC/gEl4QoGggh8CGSIQEBlj6Vp
MKUgKu09XwUrYxNOWn2iVFPYWVCzwMMIsImuyB1rmc84xx4S6ZNNLdQ0ikmQbxUPXfeqzpcfDK/9
Fagea31E6of2FTo9U02IBr1bgyjG/Pa+aBBwSLNuKLrsSAd3RyPwI27fC2oMbEItm5GzpE0Om1y5
SVhTNVoqiLkPWnryT/be2hpbe22u64W/grfNAcZaWTMAeI3egymMKoEfQHp2sWfCMQSgChtAVaxD
0JLB2MAoeLSiGdQk01aev+aI9RMurok6KvBy/RthXGdG2IfmLlC16IZoD0x0lxjgQzrQlgZ8N8p1
5iiOsPQcI2cJWnx0jUt6cy7M0GMDO7U56Wf/W4JuLz3yu/PoX8bjc1VSDJWofTVX7/6+h3fjIfYJ
6eFc8Q4DUdPB1KpdvbccbBLnWTXX9BVE8xAVZ73K69W6KNahsvaltZKve2/tYVoTkWBhegi6T3T7
14edjczCcZEdDayLmjGkSLTHt5DNpf0SUUDJ6lajHdTPYvkInrCiV/WGvwEiQPfNmCTpfcmUC5pY
nWBvN2nDo2tSMgMk+QBTz2HOh5DD106wKk34YktdWSjWXH3P82DWZiC1j/KlPMDL+xeADesMK475
sl/RM3lG3+a5PejsetScby38Pd+a2ji7ZtMwnqXRnCJJqy0QJ6FJQ/AfW8ssXNXyWpbXtryus81H
G+oVXo4pTUrghVhU5rPaGYUAMVjkQdum2gpLcmLVY/hBgQdeOi6B2DvcLPoVxrpjvmhJK5qoi+an
YpujNSE9DWlAwjanTSgI0yZHBFu4QNOFSPQO+NhiRwabhlZFhOuRnuBnjLKJhuf+jH+CqNKjKUXU
g/KQ9lcMOCJPug6Cy76HLGktJH2AThrJAN3TAQqcDCoKRs8A7eDxDFUQUMjMDNV/jEGwgOYZPXqq
Nn+hCHwJAPPm2cTY5v9Br1SOkJIYUNXIcIR79RBqlweBHSItvDbcm98k2p/yAuzQkJG032bzzTnw
UADJUMRZO9gVLDOoLT1nTM1LxTRWnUAyES0dResa0YqEqjYhBN2BCCKyiVAtixCiwvW0ootPxkM0
TlIX0Fnxseu8aeVN4U42uApD+HXHMW2Jeog5IPqfkC0iXKifOciACke4mqKwMFimS33UOzYGzoiX
aNzulRNJL6dFs4wb0p9snZcrx1k45hzD4ESat8Uypqe7vparjZF89UW6zHhhoyqoG4HGGSM9HAO5
Z2i9sLJTqZuM1QYhFiIuoTXM0pHwfyeGwPhFGsSUAEGFUAx7AocFrn8PtiduKgElMwiyS0ERtfwL
xZVV9Sy+g6sOJ6Y6/pNxNCcxnaSrc7WuziO9x3fl+rl21+aq7o3jZ0vjI0KpEvwGc1n2N/CLfIjD
Zf8eEtEwU8mrqBoQ3RHpqXSNgxdki1yKmxrAXf/jsUCGhQQL0kZNwdUHFGR60Ba0ZLB9qT4Mabg6
/G+PqcgoYNF+sQxfvFt3QX11sQ7el7qTd0r0magYIJtDULcvERnVXwZhBoHGXzxUEGDgqSU+kL5y
9FUDtHa1sSUr54k9q8O5Ks8qgEmBtkE/4a2gwOTqHvkdTNgUZvtWRCkiQqm2wdwZQG9/CuaJ9YhZ
+SBIXd/n99l1jnl0RPEqZXvf2RbOWi8Qt4IJ3CX16Yn0y0DotFoulxFu5OEk6icURqC29fQqoHVu
esKfZJlhLlHuPOpDb74k0rMYk8N8FtNDs0+hj14BGKRsrUPywfIq21rSGog3zx+Vc5e7W6idHCVE
q4rTFNWsHtZIs0JXYjRTKJYVdsX6HD3v25v4fEyX6LssNob+5btz6jZAxnYwc9AXyCy2KCWVUWPj
ObzQwMXsZVF/Ri3sDXzQZZAfIkFie5IWMhYmtv3LOgs4RFpCNsLMJwlhw2ItgMBNuIzKaR0PrtXI
2bLFb33SjGCX4pGbb0QK4gT31rnmny/HPsgEm8KudEDGTemFxQdME4o6kBQrD4eGv/CQ2jj9uzuF
VpXeuoW1467h40A0x4LlU6wpqHLkn5lZ1WgXEejkxdDk6+OjTuHLQHbkgO7rPQgvFNjYJIWbcneC
lfueW9acgpWXLgvSuE7AVSWqlrediaUY9wcK26MsgB86fkMAwd8txNlu6VtjE2ZBPVOJELMpAUqA
oKSeBB1p+8Hc9Agmu5XfAJxgXTQx3FmqzWNlDP30DcwFlJFPm2DqoD7+jMD4DJgA4dilekhEQpc+
JPWU12f1ki++B9N8ac1rvqCHsmi0w3TWT3PofQRBCyDxbiJPkwdU/pkuupJOdJzGiPipFaOxmzuz
7JE89LXKFrt379DB02U/lVbFhFbleJANPJxreEltXs6kVTlT8TpAMQiaiQhzzDNn7q97d1aQVmfR
FSOW5CHRR7NEEjzlb4DggKQeoCTY7k6VOSdVPNzfdJYvMXb8cWbprMQSeG7MeQqPCqYs7Wzh+CKV
WnncMRp5VqCr03KJeHfOZ0OGnPFv6TKd0Xd55jI+Jniz4X45yJcOnz3lOx4lqBhQU4yUufurcPLG
PF1yLumsmFirMKC5pjSDKdsuIEu2CwNt/ix8BSsJT3t3bZL2fq7uOjynL9FKr7pWD2n5vhhPyOm7
z9H7sU6oTyu8or4ztDXZ4HMFPJaxhznG9/ruf3s4S2sgRwPlwW+p0P8j4RHAUs2Gdpn2DOuh+yvu
Big9bAaGE4IvZJDtgFWIbCS5ab/1U6dWjYKQvJ/mSih23AFOrnuPQtSxuCX78pgfs318NH/CY/LF
H6Kvlb4R4ao/WTdQl8UXP+CvzrrGyr9s9t0mmDUH6xdYHhBxUNzfLLhr/aLOQHnNZbPxZ9avvlqY
FxYrHQEPY1kbpEsLhu4AV2LArB/xUuK/7VG5F+YA8fIuP4IefpQgmNqH8CIf5FsH5ZTln7CHfvGk
8HinoH+keP7N7eWWVt/a06uQKcB7Zs8exHhvxSyRhCSjFOs11EUAwD1iZ8wQBtzOWl6kVLajUYVn
I8ovXPzlabnAzZ+D9IanGObYxr4M/lg9duQJU7GsJwbAHNRuirfggNZYtSY2jV0FgYrpinBwHBnD
Jplk3cTOJ30GeIfiH0+ukaizKSMW6hBgGrTOGxfIWSzBO8AEjkIuhWxKc8RAgAAUeNkISeuEXAWf
xW4EiIAZo7CWtXGFHFEJIBmkCExVG7KGSWxHOwu8iHrRo6AguYHgAIHUHKnNKB7ktN9GLP8wirHL
jaTGoYw4OcJDi6bTwbAid2FEQFyCsdlNLbprw89kQUIbXBPKjZp0Aib4xlsunbSw5JkNyoTBpacj
q5k7EONgCtmD5NeHd4O6je0ZJnw+pb7FTWighPoTWhrweq6xKDPWuKFC+0AmbLSWDErBo5AuQgk8
mAmrFIWED9+Z1B8uCJZrY26pygpBrTgZcnYNMjoHNG3mn6ilRnNrW61oMpXf23MIRGIv6g0ozFmj
dScsCUxejEm+0UYGVBoRsoruPXTHGGu4ziAUpvPjeyZ86t1pAfDjLqp5OBMdx/NFjQ+NM8n3dHxd
0kNyXuBcP+gesPNVoWulwfXVO6T3YFfNpUd5Nq7Go6a5BQR29quH9YD9fHL4Cg/W1WLbOIWijz1d
QvfxmRKwdGQ+8wmo15Kdeff0nL/s2/uMlR5jHSoLlrmUdqyVfEuu/K97d+/G03qam/DHOClz5Uhp
OKR/ZPpS9/L0s8Wn/SaaSrAca0dWBlg5NDR4iSwR83g+WHroAExrzjjdxAfxQdNDvqnvzrU9VyvR
hBhS6h2MKvkL2jBlO3jxIHjSnuQJFfggcLr8MJLPyQnKPmkkm15AcfSv4OwduCZwhBmRxoNFi/L2
v/UKeS80C8EQIq7HpN8ijqCVCBVrCMQwuxpRq/6XnPo7+ZWctGt0iu8inUHeAXUWACamaB0JygOO
vcCVI87VnKLo5Rn8yGnwElA3oLozG+CrUPdmVjHJOBS6XfTo3YW2qv5jkLjFBNYGfw7Ow42A38ws
FD9sqMbDWbMp7VBBJxkgVbtzCapds7V/P6fP3FvKpKS4md07iOzuy+eSiAsjwJq3kDOJBJIEBQxO
4JvyPXmSvT4JaCGltHd4HdSlCiweBpjOoE7leFEII6djSrstJR/x7v8gKH/H+THZvYP8yk7FqZlL
1/esP8cb7wDB336VB+Vkn4nCQWWhmRM23Zune26eOjwQAeZySqoptBYUuCP87hEl07sD7zwM3nAL
RWZEXyF1wOLC2bG+9N1IxbBNxPMoStGHsV78QgvBRohkCyqLsvK/042IwTbp+fMQwAOD8PNgK/I4
o6/sahzNvXfPz9qVz+Qxs7RJjI6b2bjU6KMY/UHY+bpch7S5yM9wJHbmsN5Tb1iXX8DbM9oJLtFw
MY9F/1yShYmI8NDuY9BEdwbR1/QXZP6WLtJ9AQOuJSLPYcH53/3ZnaabbtWe0ZR8VjAQ4Wqjo5qD
lm5M2quK5qyiNyd65r2y1dfMkql+ax7qvoWkjj/CHM0+3X9b0n/5XIK7Rt9wAHGI0lYl7b032Ul6
IOsGv2J0czDqGEXO0TniCdBcw3P5Yn0wRJ8Jxnf34BuqCUrKgiF0tf7x5HDAo9cG3D6EzJCIHswB
SqPwOdx9eqegQ5rETPIOjOrkVJ+lR7MSk1TEtdkOT6tBiW2RfqZzzTk+CKQiedLmJvjmP9RhgQ4x
rAG+YKQB5SN9joflWX4RNQTsLWdf6Ojfd+kIFHHVuLr1Wbkq1/jeo9ewjh1pmXZE7fER0QZtXu7e
PXy5X9rpfWm+ux2L9oL8dAFrCScv6ViN3K9uK++Ja67OMX29z/Wi38dL4jrCKGvVbbWTfuu23bbd
vy/vi3VyntouXZKe7v1VSjBVL01sdQmo5E1yVdfKsSa2Wn608Wdnj5Wd/+Wv84t0Ug+fb5UnhgRM
6qYKBu8f997t5AM/8ja7/vC+KLvPLr7EF30DOeDEWxMXfYUvkZzccEs9QsHhjjBg/xZZxiz3iZYy
rJe0rUH/QhcfCXYaxUtyZdaeB5RIhnXLhHwQeLGC8SMLK8szOzrKGVgyaUFgSxWXIIVmELxOuxfr
NmximEpErIlI+2wkcIlATaE4EFzwDkTN7m/JLhyN2IV9ggPA/RcCyjZjNxjCPoNOCcqs9iASgngG
rQgqETI0Yh+QZF6a60S3AWqVcAgB9V4sqoyqlNvJyPIOLMUs5+xDjgD/WIRf7DVsYIw5cxqy28gv
7C/Kc37X2LjMfUji2ZCYd4KklIJTKY/4bIDRRSflyrqYAtBsxQA1Jp95zoSVf+XfDFFXR7uTzxyN
wN0HhQVTjA/lnU4s9/dGZymIX8lVQtZjjvjYXBcuEbF7ju8H7T0GYvopWy4o19n90m/2l/1VXLOr
dTS21ZX97Obesqu59s4sLGtlq2y9sy4IB5Kph1vJfoRys9DXufZZdbm2aK1o50bsPziuxnJ0SaP3
1WjbLx3UBJrP0KOgCV5nAyQ4aPVa+POtRjJggniayNESINZPsA5TY+8drJZSkKptPP9DBxRjQRYf
RbRSzMyL1pIMBfHUhNftKt6o6YwRPYLyhLHLl/RBysIi/MJoijAPIlYaI7qbtMGcJN0oZoo9lapp
2wq6LJE8ME/Zj+EBWWgx+jF/JXiWxsQBBELkGsxlZVF/5uTTtbKgYZenTFW6xjlrCVEGpQh9AgPt
nSxhH1hY8dkbqd+he43cBb+Ey16MiXERMkK2qpKJ68CnHFs4hFfThLa3xSTsx3G5oj+TGy8l+sf1
kJCnAINElPQdYqLAwNTHfT8W3O2It5yZtPn9zIGlUGfWsA3oo2RPS2Wa0bZcHXG1AUMjF3PLKWww
y13wryaDBBoZhMZ47BTz1lwCXX66SwzUQQWTsZ7uOqDT7Cwr+w/qXKAwdZGHM/hxH3v+bu9lfq6x
SlRc+JwY1WMI0CBd014xSgXbp+EWDq9v8qz0OwAH9LE1z7ONrkyJrjnTXNqlwLIpjYbshPL6ogD0
cKaQrqkN4GJmctI4ysuzXJ55JmjK8tbIm1rDMGzewTFxUKLPbW0B9hyFh16FNjB2icmxKjKHujpx
M3GU0TSxpjl7l0byAaA+ymlURT9cZ4hqF+c2TG8oLEgFLKAx6CeRAWUa5IFGNab3TeNPZXuUaCMA
LM9g44X+Tv8yiEKQMXHulWldRoeFqYsvE2bMdB4j8+xg57BQIRqmU8gUjhZ/CdpqoDKCd8/24gtu
J/XSzh44WIkw6PGcIGSmFqbPWl2IwbcAuYJREE2h0UNdBZChUgd4Kv2pjLr3hG6BmHbybNRl/oPK
sU+mQDtD3MzAMNB1/oK+wXtV0YdSK8UgCk/PdoxO2DMglozjVmjmeZW2RUg/E7xOClA3nGlyEaso
+tD+I74Sk1Cv+leyUsAKogmMT/j3UJrtFzEYrqoI5igHduC+KR0MES0LHTIV9JiG8/WIxjAq75hT
uICdO6kkvJFQOy9SbYI+ACo9EktVGOxtG+rq9BGhZbO0rFhw4nWRzhOsvrIFL8UZQrvmuii2iISg
a0uoUetxquFBPYV0mCQTJJlwXDAUxoePmlF7wxMsV+eWC4WEJIF3nnIbYpzBqMhSeSDXoidfAKwF
yIo7QD3O3iNKdZBzzTM4WQpl/U/6CfgF/glgBXmJIkTdiTpe6HDnRuVfZc+pxqhL+Tv0BYRswGQF
0gl1ZH+EFLoDTdWRvw6h/xLeEXeCnUffAPDAtTydMjEOYDyLgyojwadouvRX7CCKoEzCc0Q0Ww44
VzAz98WzgMyIc1GzAcjxHS8xSAK8Mb+kajlBNndnWEAu8K/tF3ol+A2ZtZDVCf5lPp7LsH/8hUYV
PQdrniCbBxzkNlGRBp7j2oKnhWTT4Hz6kOsjQyiH+fSMnpxbfSdMJnRNzxTTEdxy9sTYvDPIIAfk
c86OEJZFHtqCaDhIyPse8TQiYHBgBiulB0rgLjfii2Ljrf2iOkGdmd5lG/ssg4hgX0MYco++dbSa
xNTyL/VoShsw0kWN4ac4lrdyr37ZZ+q0XCAujRIPVYq3NE6DSS3+X8wHAm6AS/Pc3+q9L2hQzJga
seiQkjYoJ8OpR6SajeAhw3TnOyRwonjBZoDHoA5byPEGYgZg+hFMPMB2fg/ejoIAQQB/wqLAROP0
Eaz4qtALB6oYqPwt6gOxHigITPVfEhHAYqJ5hklAgYnT5lfcMUGOE1Ej+hZSEQYOF5ohxtVi7Kjn
QgdqpJQs7jLXPnqWYm8HuKiHJEZUa8iN6AcHMkyAidk0M5PYiDtCYoydA4kEWccf3Cpq7NGT4QWY
QRmHkHSCXdZffZsJz3DkvqCKxQBMpWXIwAM1tIRSwvxt1+h/EfCIiU5vbYPi9pzOXlE69xhEmCZZ
CyrEJeAgTT16nBDoMbP4gCb7uHosqBlLzgRKMPZHeQPPdkTR54NhFmWCLzIl/O5sY0StALcQSpmw
++Ro3tC1mY+tUjWcUdWM5BFHGW3SaKOH08ReNO0EMTaGAu2NUqeCTqscNc3CNScdakvCbdQ+0Vcg
X1RzwuikeqFi3hkvRedNFo1mkapz1ruYbMCd4HzidjMOH9KXMzZoLh8vIZDy8h7qmGKs/oKH9+3Y
bedOtbSwr4EGWokBGeDICSCJXxA+9GwMuCujWBbSd/Gdmw8cd2TVh7ITPEp6R0No+mftKjHWxriX
4CKYmWsuWqLPcn/RAvRmk6jZFDgmsDrWaDrGeXaInRVG15wD78iwNXF+DkcGnmt0nWLLgTbO9gRp
8T2ifxfzKy2QhI/av+STIWWy/kCtTkY6Dp9/s5WrwuLCHMF6cdXenGzEbaBewgxB+lG348SY46Bo
tzN8YmDr9yFdauYfaxEY8+gIi6rTZxCpi2LqG3NKUgiimMJ2uExoIgEkAC8nHwv2FVqF9k9XglQG
P2oMOmr2PGgE+DTa45pSHn+cjcTn9RcKJKt4j9t5gslGs8nw9u72erbiZPRwh+ki2zvu+f9IvmZ3
oo8d54aRXccIRMOiohkVoh+UY9i2cq0Q9zO/6TQbuBO2bemHsgYjnIvHIO+dcesIJkOmjf18VhQL
Sr2VNqaWxpWL6nEdUTQW15V9o6G9IubSmNh4GywOc1pzkcIA9KJbMSY4vb/lbaaf8XsPzQkuqu9o
huzGzDaOvMuyLb+n5IIBDkKfgk3pPfC/9XPxpBjCOk1vWGxIFOEvMCmwscF77Y9RZdNGQB4VRy9a
UslnnYGi0xqjgFbq+PlwY9hnkemb0xiDO2TtNhjdkJ2Xy28Zwm69CCHPHxNvBYsV2SCDMv9MbeyB
c2oR0/gzZfhSJy7kESshe2vw+Lcz+XBKWa0oA7HCySN2b1oGMFcxCgobNj5oLGJQs2O8KaZpY56p
ErukN+6j00wMDNOgGpmiU7GHmc8FFYuPCyVyFQRGqEggxcGM13FqQEcKhxf5KwH6kOmvVxOmvwTX
PUW9sMYVM3iwMIgScDfEWAiPzCpdhz3Gt8zfKcGXrgHhApwMHOyW6C5JOVKMAcYf/awaCVfgKcuR
iV+osaUejw+GbBOe0PduTdyBtzkuA9SnXZopYUOFfTljEsASp0OSE3fYXNDBKLnoVFHjKYZYvxHc
0vcvdljobr+7H2SAfCazX6jt2tOWXGcCKqh5zH/o5C7ttFgmrCljLWbjYBSiJIuge4qhiZsMOVB6
YzGJaW8j+pBSQ2etbVIxrWBosQzwj2xadDAg/oSGjoOK+sUghebPMkl8w2bfPAk3WbJxMU5QdSgD
ym0EXwwgQlJmNLODV0EMUdcjVEXo1emhwaeCPFVF6zYlImNXnLvuLLHpID0tkhne80F/cHEsqSes
M/Zv8M22zHZCqAKwA1xZA/QJ+BEwhg0rZtrBjR0BiTEpZKQpZM7YniHXfKMCHNSsQ8Q25OwvfEQQ
EEkPNrfygH04naaADmlOB5WGLnvnFuCcQU8yXQPN+kP9Bqq6zx7vl7Ile/3QO4roce29MLMiLSXz
jq7vFyYxJLjZA8thMtTm+nnUsCPeQqJjbd2bJXBa9wZCBIZg7rurBESGepKnveRFshLPoBUHr4C9
2mHk3nGTe/YHXFjkg8qIoxBGogxvXOctdbBgaZmJjDqGyrnlv4AZ8PnhV0CJ5D1InvkE4BjvM0gr
n0OcCTAQTCCSJSQwABaI+0j9QYQwunsAw/LvoAfq3sbDoXkgCTIoZBKtDzBzSB5vn4oJcIUouSSA
skO6scUXSmpBMKamwhEv0zFNNxc2fVCOJPiiwqXidCbqWZSj0ou6sU5UajwZRjR+Q0PKnC5rGx9Y
gBjvn4KSG4jADSgFhqQyMIGHkH+iBrWaS5fSV/rbYeoH0o08NY0JvqG+TCVGXLaOygXIC92BSWqp
ZVB45AWQinJb+BwIQx2NviCjBDtWWmJhbJPRHQV2l+ix/O8M6MuFXw8VwzdTAGQJmyCNUAUjMnG8
yStKqhRwJgdZhaq92qTOdwDWHIWkoGgQNKHXZ5GkLYQ/lt+CXcQaZVHWg3CVeqykdCMlsrfCecVK
k9JHiz2wx5Tt1SJnzz9iquIhQfimA5zZIRg3ha4YxXhXs1jVUEYlfVQnn1mlQUyj+zp/pr/DeZSE
u493fGn5isLxiHrXKBrHk3gSTrKpeJCN8uWOUcvyAKQY4Fc1ICYa/5/HKpisuHNQEdEmguATFXud
sQBrDsZ4pz8lijsFDDoJm2wkDjLWDi1JBDY69EtxmeMFwYk2qugYajcIBrNLh6l/sPGOGmFp2T0/
+sZCGihdlZZnTlH6NhVQnOi5Su2uQHAbLmyXjQVX1QqbAY3SMyQE9dmbGVrmo2b8FI8Y5g4Npt/h
TEXnolZjO0OSQ33NsXHJwcncuGVOMZDVeaA9gxPiwErDCxXMSdnJ48r9kkIqcuRUQf0XCX4Ax7RV
zI7rJ99GxZiDM++sK3NWlo+e4rCvsJpKaxfT/DeaNc9gwcbx572ugkPrbFSVl0pWhTvDGUnb2ZQf
0z5bBtk+6nBIGHXyssa/FCuSc5u8/O7SZ8939SPqd/aVWB5SC52P44ju7SU+TNgVqT0t4UVDU6x1
lb1GgU43rmbym9ZfHaNRxXKt7HFeIpLZwXByF1H0JUW3SLnkMKIDVji7eDVYB9oE5eSPuKyzZCIy
QHueteDQ+rOtDx3RtwYRJEEwVsP+obVMJjK9CA4Li2Nnw4xTARVUvPxkeGKkDmAzbkAHddb2BG4H
tHM6DNKaTb+9ITT1lA7jiC7LwVhlBtBBqYFAkJGUCNVWQ/PhSpu1fj+V39RdgCVV6WDWrAQUtyQF
A4t6I4ePD4kF/aEiALpCUkdzB2CkSS8G1gSp9GwliKvtN/Gqhs3v+yg11zdGW6EqQQ5j4SAjkT2M
ZymUI8STTBIM+N0GnekUhKNAnOY2ode4fJExuvJ81Jh8lhhtVP3VYEJ/MiT8INVsAXrmyy89+kUN
6uDDWtvUcTScxahBhsiA7OxZ6L/4IcIDxBskWH8w8mvRWyDgrh6ODCLk4UMEQP1e+gHdU0pj3CIr
sz6wzLGlSwCpVOJpmldqQwP9WkTTiHajwJp3vnQQPmBUhGQEw/IHz8J86lIQUoIbna1gHGmO2Mpm
spWghIIga8xKc9e3J0/61ZJZ+Nvqm1bSbw7NOF1HwutwZGLylGc3cakdH1zFsNgvketSjca+1Gqf
4VvjjpHoUX33IcLarGNlewoi5AKwvivUY+SutFjCMd6C9dmBronekEuZ32ctNnx01kLohLYrRvPm
HTPodOYmqmdKcDB9xjlbfhq8CrEFhTcJbJkqYKxCiyIY07x0bGX2j5YDRMBPqrGEVT+QtrEcbH1n
73ai+V81tON22mfSwkRJr9KvtIO9qKHkF1xHxYYpFGFW+sY5H2F9QhyaNPqy8i2u940upEf6tw5o
+ghOQGTIDQv1euzTR0YLbh9unBxiMCzWfTy6fayvuui7AZN7FxZSF3rnOBaYJjPFPBXtgi5lk4Ar
+lZHPqTrhgDClVe1+93mF83a1Wie+JVRbp3splVrAyF9yOAx8Mvuk3jeGOYir6j6BVD2KcgofDo1
ujipcEmbt/lRygmsy62BzW3dw3oApa7KaBwSMDmlAwBoDs2EFukV8ZB1zuhvRAkgc2EClu0gpUyT
Tclays9C9y5tvdLkyxs7Hw1yLs7PxEe56FNjUgUrepaBCHe9Vx/NeywvQEVIz11EtRKuB4hrtJcX
vmJ9EXv7itOvWJ4rBTAFQMUlPFO9lpbiVIqUi0G428RgDsRM6fthMqZUovEQ8qj9HYVMFwMOv5Hi
W+rtSupO7aQqCtS+lLhYhzPpyzFfBVVP+X3u0Zdr6lzr8SM+08g35xM3SMFSh1BBuycQO/1kr/mr
jFoisYahkoM13/iiBu9J2iP9nSTFooZPjRFl1C9By8i3sc7sJO2rKQq6WR/NZm/X+sIyRIT+/py8
8vYxb455S+RHwqasb3yVBvfylP5U2I0pqJVEd8q3I83pZKeX5kmvOXXKf6I/lY/xUF2n915D6B/u
sPvPWACD/9F0XsuJK1sYfiJVgbJuyUGIHG8owiAJlLP09Odr7zpl76nZHmODaHWv9a8/yKBs8sTv
sTXzNP1uEVHs5P7sV2F9vyYIwM1uer7GvojwNANqruqU5VrSV99sofeBoEemO1dmsE4Vf62KDRNr
Fim8dBp05yXUOau7/roC/weyvbO52ps0sRDMNaSr0xoE7YmKvKMKMUGn1OxI3JaiPILWNnVaSUOd
aSFNTm/3Q5uWVRuj3KQQA8RU0lukGFJi02lAPMhv1peY9C9J6lPK8bA3rOJ27AYb2V1k2rrpxO9M
+BP7IUDeKhqhXox0l4YSYXlJnlonwG0Q0r607RfwO49FrNlKg/n/L5yqXj4v+9O2MZeSzovBG6WH
ey1i1plCJRXsEQdX2q32cFPwr3d1JEvR1FBBUZP+yo374y6b+9YXF4H+OqICD5ZsP6rL4gY4i0ZV
OPHKRY/6smG3rdN/pv+jqFrAGPTZPpYJM9/EyTg0VG/Vi0+YkTfsR2yV3yE2zU0uAdQhdUdZ3cI7
FOJW3Dy71h/0EygEwZp2HT562YzvDAE0p7EOdQ1nq+Yq7qM75gfmKAsnXW+jqgysLdpnA4nsUkhq
v+ycjURoijKXZHTidsGuGzFXhQ7pH5TMd3ITvRteX60dBQcFMAKXXOSpQe+kgbDVlJ+gU2BQanP1
v4u4h9+aNvcq5ydfyE9lCWLqPw8Jye4Jt/RqEpiHPNwl+jbHFq15SeDDCYoaK1v2d17/0TTQeSKc
J2dd9QnBCIHpf+lRbQ53cie4PS2wTK/6BNU/7nKiquXqUKV78spCdiyFStyDbi0UrZz5OfJSIbhC
Iy2ZFHXxBaAT/1OY6dwHSnuf56ij2x7XwECgj6eCD/gKSuCuu4JguQZBNPknvLMqMn56T8yG6vTh
emx8MvDkIuUNk5KhlK06a/4NbTVwMoZ0+twKPncZoxw4MwUECboVs8BmaaIZjsLUGy6Ya4BlAxEY
868802TciJemblciydVdWDuTOjKNdq2/SXVcmPEoa3cKcYY8PwYuBicD7RoGxg0SueiqlI8sfXnJ
28NEBJuGKn3VyHKw1E9H+Ihh7o5NIbey1+0yvMmoDBVCHg+9YBf1pllC0MvhV5+/xaOcpOrLzDGY
RA1ZXuT4qjPAy+YZPDtcYLHt0PSDEZ0KAloFXSAlD9QJ0n1PzJOheoTYncsED1Uz4ocYt47NkTSW
xgCME3dM2tSU8MK/jxDLZX0omPyUAX/sbd7HOf5LWBg1eCkoo1CnCxChIPUxRCPRR7DSnIVkZboz
5+pV2/U2iqPbyqrs70Nl50M4pnKKHN1zjGN5Vd/6u48NFRxEGP8M5+BdCucXKNFCzdVSdIRsnAki
dMLrIvPa+q+MxZ9z4etvAbcNnIr2UWjtXdu1TT7kDW5cO0KwyNYS7Oz+mfApuNy1UKytBburdtJd
DBskOWDFe4JOxUfJR31qT9kh2eD5gRwK+jGzJYZvTP3wA0URxFATOdTfAJ3yhBn6F5sUtnfo52Ko
IjgzANjMPxBlZei00G69yCn8g/Xj30Agq2h/UVpEizDCPDHfCo2cgaIuvHHRF/4NVcgdlSCyA0DH
v7g6aOzgLyA14Ed0Akx+AItpTkA7OGsgXTFK+CM+M5OB9YxakN2HKTzOHjBOIFTRtdPJU63w5kev
rtoX/VOoXQL3ERnPFtqUAfpR8V8PiNRkCoCVDfAGGQlaIOhR+JhAfAbQF5gJUlVfuFRwsnNWYGqE
tREzAOBb8FqQXQZ8Aio0B4wfWrj2AN/4HUrDshpjko1LXcHR+wevMljEKAaIkBhShm2AdgRaAZTj
yMqmqoewCglAxcFGmM8AIVlYuVuIRLguMBb/fjQY2nwC7gSMyhwSJAuYGcAPzRFwaAcoag3RIhmq
XbhOmYJYrwMY4P2NLC/wje7njFUcneMfQXq5Y2LUdXsmdj/D+SZz8F0NkMsrzl6HOLJ9VHRDPZhO
FiojwNNd9LMZ8ffvC92fS18c6HwMWbRLl82waEFVhEqBqQfwEnMStmCNnChOX3wtabce37f3ppyx
Xizf9qOA77iP+624aOIL1gv3fUSvfBsIrH5CEMUoSawTIXDNSZGL/x1wmxu4BLr2x2oFWDbuCH3F
lr+c4ExYfqd0c/GEAAGk9H0NXBF2NKiUgAzYrJkEuxCEQVx4C1k1f4OYin79b1yDExDWswy4kTjA
KsXiSmsnaFF4wcQG5Q+8niOCeJbMcm7diIOBn8JaEHMhn9pO4GYWdL2/FTPO5r2xOyPznAgSNgto
Vb8x3C62GAJKpvHUm0AfGKPcG+l/H+kIcWR/aIKn3IcupqQ0/9xQo680DAhTkoaFxNqjhN0m1IeZ
MIaliMadhNtA9JBvE0fz/8Q+ySHmJi8RgSvIvbN1hlA73P4n844RaEu7CdVg4l3T7sKSDNCiyeOC
YxdYlpkvMx/iE7S9wJ/hl/7DMvQZTKA0TLI9QXFbYbeaCLwxeYspFc0qnkN/PCoTFhDnK1PQPyYQ
cF74kfQZap2avg32GAFqQCgQgscy+6vQSAm6qdBIBRPkcBPv7wOmK/uyOcLz6e8jHeGxIUz1wFiZ
iIo5Vzo+HA7/bSy4IMFkiP9MT81rM6CaQy1/F5vr91xf5UN84WxKio2r4CNJXWhn0Ls8glaC+JWy
t6f0NRE99VcvCWJBOp1SN+AEXQIKuuy+6GpqideniyO8V6xMc+V59E1A3oColHp4dY566kgjChHR
GUJzkau4Wk9W6xVHjpCyCrG1LCalnPYMONnf8Udlr+dZa9pK0VZ1tWJ5Btfo2j80eyFwwwv1CTLz
F1VGH0lpzaeQ1MvX6MzjsFfk1DA4+mnaKPt5tU/xao0jleCL7Gw/OhbRCeuBrru2/OSZWRzINS90
kXFO0nkWj02md81YGzKG5gM3xFF/CN9mCJ942PBB1TTAjWRI+TPEdIyPBNtItUbvAJRTQAsuppy8
CvsAxKkuBBYxAVv9ZRzZnbpK/DWePgpxE9zbSfmv92XXxVNF28bgoAn6KG+jyevAW6t76ybd5Jf8
0l/dp/9x39rn9/avVQTaPQ2iqe9O+9nEDSYxcpFwHOPLSnRAizxmVkXzfoSDxbxS50XNL+K/gJOH
4xfJUnbWr9W54nAWUiWF46bFUbhAP0/SIV0+OdU4fjDeClc9GZP5oV5xQ3DU9Jxcv6jEMWibNLZT
hlOWBqdPGihZPKsNMhAptAscNhhg9bffcN9hhC2CVyI7yPcg+/l3xVyCsAvrfmXKoCVzzgfPhVHX
fynNh5nL/Xv6sgUBMXjlnlXWuTdNfyTl+acfYhSaRUOk1p223z2194vGpNMMXoao+PvvErlR5zuW
hwRmbvSXiT91gZDcLTOzfr7P/3nNPx9ZLAqFX/votb+Zm/5jXx9alCmWfzEl9MyGO8qqzLZ+zYQ+
4Cdiwm6/4okPAQO0QvmXIZhIEU985XNexIwuuL9h8eeg3QlUjMwE7MYqjbMfobBBvOn3RkiyiSCi
/t7HfmdwkhsTemMp2xbazJRYg6P45gebnoGgWYW1qaz6PUdtwKlo0VQT7yJlAUWo7hZ+tc6LU6a9
ZUZ5CbdMH3Q8xkdPAvloLJpVVn7kckOBbtTlW2scE1iwAcQwDAwgs2Wa7Q2LEkteJ+1E094FOCIF
kPepd/VN9uY1p7XZw39N/RTypq12evH6aQcyrXnKfn7q3E2ij3/YKgTqE+eHqIZXDRkMCU8BA7ph
d2IOQIPuFQe5NfA2PUf4RIQwS5ULuqVGe7vuttefKxBoSJj4V8Z2+6UQmcCEkchbOJq88AxkMW1v
is5e+ttFqBL8O4b4BrdfdK5+gIfJx28YwBhvRbpmSEHg+ruLuztBUJzU03tl18ayMp4BhMvIw3Oc
WXHpzQggp6C8q44lz308Lq2Z1s4q0IcaTiXteBECleflNVfxMfsaID/4UyZTo6FTA8WZqgQyLplK
AlZy0xfVxI8fYGkqOxXNzhUNoNRjBysxm6cs/X4PgXWwWM4qML1sIKztTllFagK0JThnPyE9qZxD
3L/8/H8B+tt/srTV4TblS53zy8S+OTt+g53O1qWYjAWEFrnS1oQ7EEJyAxz05XlIzLe3wZ+v7MaG
ywPnhww1Fu1yeOg0G76RCfVxTg4a5gn8SLo7i+xHCn1YTFBTJvGF0Jhef1knDzNlqBMeyGCpP4W2
Q9nfShvku9Dd3HksLyFlaU/CCr89W23IAbuxghOYgc2WIO6ofptU57H70vyzR9dzL+epQWnRYnNq
/9y5phwZ5xVf2LH9Sy41kMqODdepz/eqlCFASYkJ5IHiON7V7pyahCjBZp7XK8t7AjfJ36kqzXwx
EmRsIiiA06D53PVz0d/wHLWS8AsHuoSsLjB79RMQkAdxGJY56/UWhn7svKNPHi+0iibBk4DWO0Jg
EgXItPPiYGAZVWHa2y4szem1tuqvFyDd0ruVDj113SrrjLj7wDGVeSNN24zAcuaeNZAkxBDl5+Tk
aiDyQlevrUP2U31XhjRZFE/UQPEVt9GYYt+cdIAIwSqtoUkuIotjF8AMh9Dv2ER+lFebX3gJz2bx
yeMzKp1JhB1KvW6RLlJSSrg9fiR633aRLdJsLJnjRmC5dhJfk/Kgl8hxeh+PYQRriw3A5PplWO/N
E/x1TKgO665cGNax0dcpVobRtLmv+wb9AfDJuK/aqnZQjJUHgRzCXkh2ZAp2cvhFe6YcerSx2g32
CD/uUIkbizr4SxImA+rwVOYPkBQ1OfmMTi2gCFVeN6aEN6k1qHL85xUngmTOM+19oSwZV7WOJrlJ
RHjPjnGlsqBhdaRpYA/BVUVppcsHHM/j3qzvPkt/26thYXDkYHG//zEWwwC53n3ZH2IPB1NMxl18
V/vlHpgDxsO3tyk4y34zzAgC7YEnUlsPMVyKGI25vM0a+X+mzlwTXDq6gKQh1yM+XmB18OZk7oJc
caBb8K2qvsk4PQnmDL5r7MDi7wookTbFhR6UY4c8aWGhRepaKjZ961D6DPwaUqyxcLBj8xI2Bl7L
D9+8uPUuim4aPJTuE5e2K18gl7jjSl81FKUkTFSor4DP49cPgZYsccuSffsjrTa3jebsxpRNKYxJ
LDDBv7QEV0SctSoe8mPEZZrMS7sSgxTm69Kj6tuCuipvg3Ql09XJ6gUepEos3hdDZtzkg5T8b/z4
y2dhHjXRRHJyiANWQwBj5m8NMozJPM24/MIncChAcE6T3E/GurfXPXIvFj5HhdHBU0GtdpXBQlQO
N+l++FYbDLvSFg+xUy/F4fOejrQMELhEBgmiFkNibyocEinSlZHagSSkNlLoJocEStMsIT/CI9ni
1gjBK3xehGwHCfbHq0hxWO73YOW2Y/xHZAyllTd9lszk3P0icfjtY3zDw3FhPAwEfG4eTGh1Mnlv
Fo9vPv7Fi+93GUR2GSxIAfP+yWhJq/rz45uq1u7xf51/jSVe7LfZTCy1AN/WZtG9wUG2HrElurCx
y5uXQsXFHVmytS/EHLprA5eQvML1EPK3T8cuEVEn+ciw0CmGwp7UfxUGhil2mE2Tf7GKNlWydho+
2mqEgDn1IcfcmE3zZs3SlJhe+ex610L6F1XEjNhf/46M8FTrFPbas8j7gxMibIVxdh9M2Z0X8ulr
kHIA/hLVc1dQqqx2aOD0k07wO3HVBazIADHHT9YIUx65CV17czS+x1+LhTPG9nINlmEs5ZI2N98G
zP0x7BBupsWkxiIW1iJK9cTR8azU3rfUY433N7Tz2pk7x3XJfCSYeVika0+zq8wUgqqAUSQ1Y/DF
SZkKRIaokDLSFgvOf+B2Eui0JYA9vnuJUkZiiBbxkJPhJ3WUNTLEp4pxW4PaokdnUns4dqzz5J9L
z/DbhTQCGsY5MXaUm9Lg/dBseFL19HvB09v33n3IIFTeJYhI7xGWYMgAk82OA//OKdUvnLCa/xSn
RTctUbKmZDPSp8mPsLvIodPHDa+DWv+RQB2t+7YGV0ay8/PGqbn50mvAtNR/06b+V9dEfFILClLC
1lSu91AdVsEtdrepvMBapAm4xistX4Usf3FTT8yKNdFBCVLx8eC9ruMNAsw62BeE3bnKVSU7k4bH
mGewkpiHadn2PrUwyA1+dqPY0EHCZEM0dr/EkxEj1SFBuVnfAYX5dktYeOpVQBOqClzL6Ldmu+vs
gDrVYJjWaldEC3XoSAxpPe2j5xgKCoCqvqOWTQZhuzKzmIG9NpQhafblXQFyhigeIg2Cdqvdx6XP
7BwKZ7rKelCLaLKoZb6eHWJVGYF+fWGHchZAfIdug7cxnM/Szsnpo+jT/92DlwojJNH19S/L5rGL
EXH/ZWIb5U7uJ4/5kDmCHg7SAyVUuKdwNKo2XGRQLgFSQIR4ZFe6yhnODOkwfri7xg5xEpOP1b6F
GkQWk+BBURHyNjPayImyMiZERRPdwIWHGmqcqzXOWG/QLQj3utCpQWHr0T9yjhMgQGuHOz7CcvqU
eOFpU4T75CmSZxA8W3gQzLg4F9i20OZgvPVhFqcgm7LLl8F8eygfCEPEETDVhv1dL4KqL7z12QOw
LWbzbs4g/ACP7Y0Uv6WqC8CqWsvY2HEmFeAJyZXoFph6SAXlU7KGprawnlhs/eP0C8lD0nANyW9M
8mFWCuLvC6CLypcKl1cBj6u8VRs4cu/SIf7qAOBUP7SLQD6IoRF4+Kt3hMtK/3A1zrR/xNaDwGzD
MfrXD106aDXeOcjuyEQEgCxIpB9oO6sT0Z2xNFGBsjGehfKHGxgTgpLOYphkg/giYb4w1poxN129
CUm6Im2JhuzvX3ERiZFT7e/74CG/1Ffw8B4VTRT035fZF0Gfxo0fwqap3Xr79KLuiccoL7pI1mwA
dy/STdsSxFC/FMLH9ZG/YnK4FI4q3t7c3Df6NXuqG+8ZnYMzq7F8xXyYdrLkGwkUl68llGbQCee3
as4sAdlj/D7qTKGAoCBuGErDZsSplh4VOiV+/szNehQWmE/ztpFR2RkiNwTMg0QPrRuYcIuIkhBR
Chk2eAakNiRB/LiB97fqyJrQabpiyM6j+JgCOyvCKG1JHmvviE7YSd6VSH0VYmI4eMf0H41J9dSv
/lEA32/mSF6yyBifPs0GY07KIuIgx8BeDBZ1ZP8M6d0Z8zP+TgX23y8CLzeVQXslKMQ8aE7wlDfJ
sljqc30THt2F8IgSgVrC1DBdiWRADsp1fuPV82YTizuIt/UqWaf4L4l1F62NZ7gAUTKeJZkb0YSU
F/w2/oGb/WPTT9bVhnkf6sJo0pBhi0TYQQMxwedEGKdjkYFwFF3VqW+zoqDV2daEtc46hgv4ghaL
JGdQr1qImFoxAJC7hYtmnu11Fr3xBAxqns3ZJ4IpO6crpv4kLQFhtDdgZOWs8ArCm7HUli2DDZHP
oHHnfQC8Qd4NoFMkvnz2oLhdLEuILoVuFwbgLbIZPhcvekpIeDTvYOkM5wLsbQYJuSyXkABROHSO
jnEazXQwJASNmfiW/4F+xb/KveG2TzY0O1EulNZQrtyTspb26idGB/rbgTUKnRzLmew4NgjWYwYe
NeLvfCLTg2KGZpARCB4YrD8LPhOcQTh5eGdTV/8+Co+ykds5ZDIvpSfhIa3gWcZED8GesvuHP50A
4DGiDzFWiLF0symLvQ3MMRzvUe5RRFX5GE8IVGHI9/iKsWfGVoKsHi1fEPAgscESyM94NvSeXjOs
nx7l9b/qWBFmCOFhoF1rAE1MGIg5FVpFrlPFsH4Wt6OOKeyxj81TOcvYzBkIozzk6SDpfolLtAox
xOivf05IrjwIJ2tAutBMlyeaHygjFeSQwX2F0jA+Get64Z416CAOdDpzaNn+uUXlKU+ByJgeKqQ5
w8QshdGddGEh3acMom3DLq7Ssrly9GMOYL3pirAHMO9MIJBJDvJn+sSsieNNpbsUbqHD9Bk+hQ2J
suak9zb1SZCcB/iC9y9UcNhIoVRjlfTaMQA3bx+KNDRnv4fyUpMhORK8bVjZBQSCUF2jQEfrjQWz
xznMY0YdyTffUQ5/hzEbeMXQNfGfm4agoSwjMtfdAbrTaXcBEVY/KPqltYaSNv4o62LS28qrGjU+
GXBjdRvZqOBsdWsehftHQLSVClCM+8SJKCn0zTLeBMqkRH5SHbgy3jXa/NDlx1xr6/Xd/BxpzcIX
OeO/3Z1HYsHA/SkUzu4s51UXdn5KsKr0NileIdLLXLgzocs1p/EgopYcCM+BHMF4Mq/sSgScE2JF
JHkyt17ofifiu5GeXlJ+ae4wicIpgaM65SS2sD5gXjapV/qQcwsNNMS7cUx6OY5DZ0qYSTAKp/EK
DMobFUua6FXwNA9iUkdayNM7o49w6muza9fSCehQS4bRSX61rxDntgHt5UHD5uSFsnLWm6dTtqsr
eHK6o7cEEpM/9YecuBMevFPjJULbYR44mDRsZaLCvvMOA86fc596G3VRnoSzvYhytw3cgP7Err8T
Lg1ES07bj+98sckUJgsfedFc6oX/icfVVXVk7EW4/eOlspFsGFvX6JJdNPSlMuLw3i3jWz1bfMU7
cKV2waaxBbgvvD3/7+tVjxGNTbw5lOoD3Mo/4xnTQbJ85M9peCYKykHpPJWx58OpZqbvMJmBDMmh
Oy0XMD0YPi3o6sKHEGU76FYdfRqffnhBkWe6pXbH/QmqAZThGOU299CXd1q4VcRCEe5zGzGXyR/t
KUAZ3hv/MGE1lsK5TrxZNCDOdyP8Au7T4FBgoldtIMcwjlCW9bHB/kGb5OjlEbug0teJr4+5xP4O
fvTBuLDp+o63iVlWFG3mJzvIp9SBTZgdpEuKF2FxwOWJfVr+qB+wAlxPP8lbUKIOTE7KB6cH1pUv
ZiYZYTE880OEHUOJtkWEH7C9ISiuGGWeZFZ4xiXQGWcevije5Q8P0i5QC/k6BxARLO2H8ZvrD78H
3tBHg2MW7JQYUwvvndnaZUVUHG8TAm2TBfJ7ZDZCZUy1mkli+w96z5RHxZ/4w30O0RkLFmpvdWvt
+Z/sBWH6pN7CT2/LTr4UEnT5Jm/1ldXHXoNHdC8I1QlkaKxTyLiBhsxGD/r4AO9vEnC8YY6smxZo
pe2zC8OC6kWBTqYCMSFMZ2E0xxwHwdizPcHPNtZMbeEgHXWU88YBH2nqC+Kdcf/sDay3uZPe0Fl/
kP//bHP0Hf9ovdMz38DOzJa6azb6UTxNwhfWzUtZh5/wo+IEGX/4BdC60bT/TpH9d9F99pAQtw+R
l20uLLTb3dyYiYUgBpCa3ezrHf6pVNzFGtFDzV7kL5N37gTvbENnT0jKItyVbC+MoetHZwsfgv5B
rDDKWu6FH4skmCsX1qmJsQmuZtDbuQi86zhycGRnNAY4qSPxGfE13m1BVG1xkDBeEO/ikz5tLoIH
r3F8EO62FLdJOfOO+UzbhE/E2UuipikxrshaHOmAe8x9l569Y4ze3zrIO/epHDouPG8p9z43EgaY
HNjs52z1ZG8QbRRYQrAPG1ysA36p/2CIJ54dOEs2It4ocacGTGL8qXDpMFDBCpm/jkEQoJc4NPhh
GLOxGoGa9vzBW7eJqB8PGDdxJPz6QzxzYI8bB0oLqPztlkeCd8AD+TMaYQ5PDcUVVJHT5w/mE6xr
7cWzcB/qNrvcj9GF8oMjmEM3BW3fYDSE55U2Mg6wUoxDhebiqlxzdCRMms/SHI5otMiaQbD97bNp
M+1WgKP4Yg6qU3MqHskOFGTkLc0JuMHyd70vtVN2C7a9c/0sZ9+julPmGCqsek697bBNUA7aofsO
+BTuSUTV/sYlkpN/HLsY8uC9Y3Eq92ka/p4G6zPEcAwVqwIEyKxFCAPY2ipp0IMKIYDEAR49YLL4
9fAYzH3yJz8BKn36rAid44eJF8QK1znR70Ntw5yjfHLcB0eA5Prs/eMx1ganKIN+nEbuWj4ZZVb1
kD8pATiEQ6bz9P9X7M6EooBWXNwitUgRGFnixfB/8o6LqLBMkCDQ/nMXeSsewa91MOqlEziLv+At
gajnaR3ESeCtMAqT3gQNz4NVizeaubvvvqu7I839UbmU5t9VOTOdlHXa3zSbZBSPew7ViC1NOh6e
4i2mzH9PbZ7O5J0wuED7MDc2BJZNg5Uxl97flb7DoAshDcX6UjqbMPphsej/CkpsihDIPLPogAvq
4r5lT8Tm9FTMI5j27LT9C9YgGef/z9EuCYJ0pivAhoyimWT9pzDhrofhgQcO4BfbgjCQoxDlq9Je
WhtrikckIYzykEbYVDAUcSx7opfxliJyiJk72/gdhxC+B46J+AyG3St7YavPwu4XQ6QlKAc/bPIe
+QU8d6sQqaXZsxb5GtCZaPjJmhzINRosgjfrVb6D3g6lBA9i+BMQ7yq8AdtBAqtAALXAoUMrmFD9
IyFFr/xnTSPC2ug88AXits1wWEB8smHj5fUSDQaNhXI4KxZVOQ051q01sbZ4anJmoAtqEwfRG25a
guIj7jmKA3Jv2BR4dEGocDnlICIRgd0JRQy2IFRZ1gUTSo6YEtMLhsA1h0GzxhGYGrsi1gwKA/lh
pP0EkwZTGwuMYdbJNkFAGBzgL8RWogYjnIJldXIpP4U75n5WbzQbBC9bB+4MvgGzkhFiEW5h6ZCT
27hmDFAPWRAM1tCP6UP3WVw1zB/FKcVLx9eRTYhfTPgUxwhHj+ET5jnMSBOk4IDQdx9EPwLK2fe2
0bs4wFPiYOydDPb52vkrtvUPX8bbnu3eCQ7CWhdPl52F92X/aZ0BSzDUX7WP3079pFRcd+HgkRz4
g6KdxCwyp1gIF+rrcmc8mcD1jrTaKMiY9iM0BmmB/4StcTOUmT3TiTaD3z844KL7ZVUQAfBJHdYK
cDx98s7Hh3EFimbnVBAuJxLkMtpzWlPOO7StxEsx1uJ+f4IY9g/I1JMN3gJCSU2rxHIR9BkU1xv+
7aRiFpXgu7gmMknwMf6yu77owUtUAcOOs/rPVwdfHqKILdE4YkDREvdMYYyBZEFQXuSwq6urdoFT
dR8gcMH51JpATKOundCBUl5RWOHIVfH0Kb1JpeD0SyYwd57cAK/vJWeYqMyKvYI1I8gsnwNtzcrE
xk3YwNLmsMJFycaPYEwejRNbWmNCzZLjuaMAcdRFi4YN7fIodLxk3TNGP8daq8JD/gB015TTgoeQ
TFuP5IW4ZR3vQJ2LfVwlFi6llPVSOYc5Uu5bSdQ0+Li89FBYctCn8mq5Qgt+GRZzvLzMhvzjWfRe
aOUCzMsIQURHXm0AqCvB+UIkj2A+s8lyoci2Jvntt4DCZTajbz2FGI8n2o00k5kBdYepFt3sb5tP
qyVEMz7TGw4XEIVRb4NH5FOAPubzS35oSbuAvhRBsbvgHRcmUOnKxYgSUGTVn/UP2RvFJaKGf+wb
/RmwDQgYNr5gCrQvXJ6fo7djXmUxT/GSRmgcUsGq0phnK6pY9K3sLSlWTxSsyRx/tXDM9vYDPuMt
CJ3obaLuFbw+3zFR+87EJeFxDFTcHXsjDic4PWljiGQs2HoHQ5u500BZU/vpK3VVL3B0pE/fmtuf
eNMe6oIZi7Unq9fmW6jFqBHRJh2YI/kzuEMJ8Cfo4tSi0YJO91+FrOE35234BcU8nPkzMXOCVLtG
sz/y1n468EWocI6FxKQP1+zNjQiljJhsvpdbqTds/3WMakUOabhCVynwGMptf6guvEMPbFiEqEdz
1gpuPU53QCFrTO4LWnYofkju/14uUO5fyoFNuyxuBnXsehMi7vClIt7RwZbQddg4Q+GaxfrFbNCm
00LwT+QcZR1I7iakrRINMOuOqCrbXPC+AFNieKwK0LPCk3iAv41J/rHNfgt2Ddv0axOHg5Utd+bL
3dULoAVgWLjXjnWQljoxh0tKZcb4Js4gvBK7j59Tlo766279tfki/0qVvmZV6yvO1U29TFb46JC9
RdbTxl9TbqSMrzjXtY3sdACeV1wIvdV9pzp8C/Kxv3pGzHM4q01HWnKuKJuM4ZY6kWZQGVb9jbv2
1ylVfjn64dGwtrTh3YnkSYoiZ9dtwMcBOyFPQpIQR29gUw9KS3PlA1HtOaw00BIuBncm7Shp7Li4
bDG/zea4CZ6ZdbFsEA6INwh3nSk93b0/jZPFEPcdksHAIod4uLZLbNjXOGDyPBbyTPaBIMYt01jH
dGIcs7KaLWmMtRQDljQZSweLV2MctA304aW0/ImrhssW3+2iwKavMBCcc4k6FLdoSzVEbFMo9fzj
fWeSC8yBstF31EiUQMuGupunAeuDYhs45O7cjQGXts+3UL1ReAmojMCyMdsTt5PKHJADkUrkhAiV
T/ybxDukcGPIzbgFD/E/fDm6cIgRJsC9xAxawgSsW9+PCD8pIL1VsPoCW/GqeaN6aJztfJmKypD6
Dp5+POGbeEP7G8ZvuTGRd9R4vHfRsFxiidUxDwe968TS4LNDhD70bH5nCjJorXr+vAxG3Z5aiP2e
YloUddZ3JNyzOX9rLMN4e6Gq++uYuBxUerxody2e0ihfIHBrNjILTlz7kKtP92c6FkkumJcRDbwS
s9vGIelskc9RJab3kUpVjBBtjvkuFy7DL5TMww1f0ncBz6qt35X1ptnMYVQKPkAejxNTeOeYo19O
kDdxSD/W8b3fjoTHfGAJjsyc4Wmvfw1Tx1S3ZcDY5JglM0s69PW19V0XuG6zNRLMlizT4JxouzJD
/ab1hhbEr0zAl+kJOY/w1ehaDJCh+DFj8UITW8YLpP0BLAAGNQEVU00Dx6FNq8QZQZf+8bIRjmQI
7BBqcivn3YzgPxXqZzjC+Io4SpnTifzBfMw8yQ8WbWFb6eqONRRM687RapaCTKo1uiMMOjQ6nRzx
RrjomE+Qc0CKDaEjc/1BWcxRUb2TDRxWZh87SEdezW7MyHBrPLUlKgKQfUWMUQTjZEBR8oJTY+GE
cavenDZ1BQdDGFN8ST0B2EcGBjmWpK9s/GeSiHlKe9SW+p9pQb4CydYTYRZCTdPVE+Y3WBJQFvVU
TlbxqyAzcwoRbQUljE+kUkjuY6xOKXl+Y72e+f6iS2Y4PWBt4CsTiMrizGO5xfPMmjS9Z6NNcSao
vYXxOySdDfGbCgd7g9ZIuXcWkBbael6yraSYjd+vPVwqglMQbi1/Ak8ctg8nBIoeuA4MNPARiNbw
yHE8QntTdKMfns41/nPDlA0LKik8WvxSsJDBQgFaLRRqFGVv3xq5gB8oeXDvAH/CRAYyx9+QLGdv
gwvJ0csIERi8B5iPDBB+N/kIHB9Pvl7/k9iabow8HvmWc2tJlsO4t4q3GHfkx/Zfe+wf0kW1Lslq
YnjHXAvlyo7DZlLYML4X943kcLI57rFa+jdlyS06I6V1jO/U4ECzPvyN18EIKu+YW3YQzlbubFWN
iAIgvIFa4qrM4mE3OwglA+5hAwjlw6c1kS5YCkyJ6RmqY+G+3404NPZQ0PaYjvFzQMmIMaB4ptHG
jQ5q51/2MwNgaLCCxC06g2ijzdwbV0ARnNT6GG+JF+Qqy+Y4S0bfPcM47xVdOey4KTj/OTCRzjBn
BNHE1fWvpjI/rVi57c2EQCMWMKpZA9zDnCvltIcGoyBiHRn4iL6D+szHBZW0jL9QS9Ctxph5wQQe
AmaRsPnkcEwtUik2vBnhWfdj/jrm3qKgNaiQZzjME8mBeQHsAEpw0qXI2uA9Ig4PTw++2MliWJB+
OKNAob4HMCBRFVIi/04CiAGNp0X5D9k6cUTxfWBk9YfUNPyKpLO1rPbWsnf8zSrsthTbPDV7zN4m
/pI6itvSXzKkWJbbeIH84h+TqEhQZVgy7ZFmlh4BUUPz5k5C0M5fWYjMZkljYNVzaWt4wU8eQsVv
9BB44e91VEZMq6byPwXEmfmIO4YPSgNQ7WsnmvQ6hko6jUANPAnqOGLljUEdF8A01QveJQyNGTyq
yX1l7L9z4k1pZYnxC0guLcjQ0KYeuY8SvQ1wr/ZFfpdSj/5gRUtNhTw2HCBvYqDKG+bdZxW60QSZ
V8X9WGg4u6Sg+G2wbr/J1OW2TSxbMRCQaeWt7oXTrNOgHfuLn8mT/mZjv01WeV7PtIDSKG7sRveu
obUJw7f8pcXT3KUEUdmzgrF5lz8tCW6c40yivoiojYF7H4aIPJVRAJcUjbZEaSROOaAT5h87ygPp
0PyPpPtqbtwIggD8i1jFHF5FgDkphxeWIiOYA8Bf72/P5avz2SeJCLuzMz093b4S7uHEfpc9ObKB
Y0gL4Kjp7S7Dt7s7o4wJeb6OijNS70/pR6c++3fOLl6lDpUfiCXIZvXq35nxgVv4ISndCSV+9fnw
vabE6YyfflbpMc4bRgjvZq+AqDzBEP2u9KzGJvVQo/i50vext3qJCYB9e/04H29/NSXHdmzPjuyu
GIVsGNlYFq2kV3hisKU/UeypdvopuOlVmrH6SoFpEKHlXcfJeTPy8G52+Pw1/52Ojq/XV+hQzSHw
WpusxnyGnk/P8/v18x5JUamoafWLgdKgjZz7kSLQbLjf+ta6kyM0v6bqx1c/zl/VfsJT0DJ71wuT
t0FiSXKune8QpF0MOTrwClnGCdE78gnLeCUROcd13kDsFF0WQztfDHEqGbbnrdtcfSWvpj3Xlxgo
Fl4NHhIWV745U778ew+Xd802Gs7fPnL6WfrB49Ae277CyBgfuOXbVZQOoID7MTE4o9HkXLALxll/
/esOvWNY1Ry97RzPdrE3PXOhLCor4Vc+r3tHAIp+Ylzf92eH/qLSO9da6bWd37XzOHYaE+fY1y9r
cUaYcB8Vj5NVHhe0ujC5o1FFTWJ7uXbKVbZ0+XVzOicVmNKEzGFS9dLUnEu1jTw0K7+tTp+VvJHl
/U+aIowEj8zFsHTp5ao/+/JTQ/N87zFfG041tI/1fttJgTYFL7VxOIzL21auXBskC75F5Vl82r5g
8c+Sr41XxTCyvm2dsofTYlwoPedULOlMyW9rPl5V1hKT9vLwdtNLwgeu5XlLnMTQ7R+Fxozmq+dU
Pv+s9x/pWYGXxClUtfjU0P0+PS20qA8zvco9QuCpfHfUUSc2uK2fZAjC0RWo1nifk7etgMRPOY3P
ZQYl85VHg//7v1XjjXRXhvmb3UxzzgeZt5Tlr62a8YzaoXe6GXC5BMCp3q1Qgbqmy3auvmqvb6P1
nLInGPVcYoRpJHCRZa1d0K1b5jpV/dlrYWcYdt/PTrne1cqvlF92Tw5p4e92fGwc+1n59WKO4vpS
n3VWxb7JisuBUASGGtmkkB1RtqM2ZKBM/CepwB9K0J3OZjF+VHMKU10eX1dLM7Ur4SLl+bKuSNYT
4oP9OqGSa8PWmH00DAQ3Pmq3xwrkb2ubNCzbMpICiY87PKhTfpIYGgJSa1HNGZMyOu4vTU2PluVx
ZfF0TXvX9D7ZWORMEQrr+/1qtAG80i66/FbKZdYZpG3Tc8QW7kSSqLTlFETuqvA6I/1X3S369ZR1
izxnhoXhX5tLtbVCKkyB2g12vPv67SPNIR7Zg5XKvnU8L7rHWvJTILCfXy6+cqf186VUaOeyPfoT
JLCyufGoPz4ttwaAa71dfsXJK9e5VAiweK3LQtK/IRXNpuRoz6fBYXkelhe51jkffOovsET1JU/x
NImn6D7m63bHMx2yam+bMYOmbDUzI5VPyt3a1txX/bew/qwmPn+dxTsiGVPMsP0+ZKBTKgaEpHbL
2oQGBuHgjwbP9mUDbblhZvSylEhrzaaN50WlEjfStO1seJmdcu3d9NApNs/pepTkgqP6mQ/4tVXd
mh6i2mxmo86evJbH6Jhmo3V91iqfyGFuyDXws7geQSkF5hCXtNzcNliZVxN4Yt5IyKJ3SrfD4jwf
p7dGM923S0YCt1tcseWifVQqZYfVaLEkc7TrFxu19y0W9ymZ92fVRme2yNrXXL2Lzd/J1vIJbNJC
a5eHzhP3vO12r3UCKBUKvNJJimtwHAMsxWvSLBSm8b6htM+ep1vkjyLhOQM5XSJSHfowszuu9BEh
qQHOIQxbQ8cJbw6EIRhhckgs58Q5GLy50SgP/JRLFwr1tW/uHm/94/MymnZvrxVTrqZ2QBbKG4DG
4F+qVEBROQ6PjB79zUSPnHNMwMJ2VKHkCmOH5/AcE/Af8QZ40dmSYHol43lr+xxyV4wcxDdIFtV8
0PtilJIlr/A08iJVwDx8XmYPlW+OspI3TSMq4yceWlOto3j3z+qILv8geMdHthf2AQ0mKVe71IH4
3+HpNeWeIck9t81mSpDCBRfkPaC3u2UkKXaTqxjSM4Sqbe+zYfpIOU/z1/BrtYxCjo5U4DXTvKmN
uFGxoekveuhOr9shC6ffeWTDj8WE938cnFsfgCQJ73Mh7WyvYqzNHpfl0elA+x1MpP1v6vDOGN/v
4mPbBFx3Kn2uSj5zPl5GkhkLf2TOr7nC4Up+cyNalC0gVjTfRehNab8kS7kTHwNliYbSL+JSvIxM
R0YbfKNpj5gXkMvHYt9oWnjmoEnPvcHkdP97bs+BVGdq+6dp24RlqusROt53qz4l05aRVcCrNreW
ZUpSuhXYdKo86amlpGKGQjwe2zrUTaLDSMKBq9lkG4Xc8mzqBczYJpXf3XM/IGaoSKn3bKGIvPyK
gKDTnmiBumT3SO1Tq3P/kH+53uh7YuRBSjEWS2/6JY0xVoBrVmJCWt8qnVDLmJJFMOrRtat0AoBJ
IkJt2dk9Tl88PGyJ6SDMmxXfG4FWuHsV0ZtUdppkOLt0faLdF0Wl5qZT7FK1a1KBjWujKVqNbMnj
PsFkLi2GtHJ95DJPgkfXcnz83YxDTXUdInrtmxyxr3eb19LDro805u2smsIkw+TwAUsKQ9RsPRlL
I7gaUg+N0kcZO0Vb1Ok+AN+z2g6n17vFrw1LbEhkooPQTY0o6fUTGu3BBbXqFWkBKj6+1BRjYXAz
AhErNcPiNZ+iMNijzW2bq/sFAZymV9tEbv30zLuy23+/T3vlz1nfIzz9ZKPzQzkGMzcbI6Unv938
+/prS0HwzvQ0SkNlgDMH/uypHnvoT8/X551HAFx6DEvT5CCeHp0Br328HSqcjZZS73ol79pGp/Tp
2rWejmPUIo5Kr2nfzgP3h9Fre4RznGSoeXwOIpqlzo3tLq2ZjplW0sthyzS4GOyfbTzbirRNWF0+
8x3TsHMe0ldh5ai+vcLN0yc3iecjkrjdnHZGo1XqWGKutWS0z2M9jQtPJWvGEgk/QPfdItxJF7Xt
7k5jVFBDav9igibAhNno5DA5dI2ojvWqRAY1541ncQgVJnIAO/4ClL7ohTuYffBT8ANWncNT+kN6
eFm/667HUrbmtLsYLuLKW76OWqG78F3+Cx2GW2vzlG+i4T40WsRzZ2YwrXYvZnsfFlblK8Sj/S/6
4Ou/F3CnBLd2SLe2pE2nJtZYK1ywwHK3QItdgXemk0LgvZ2fw8aR1MEJRJnwbaBPA/uBlzhX+wdu
UuONzPFgHen6vmVN1nujY6A2GNZpqg/0LoGO9HbuWcfpsT9Aon4qEylnXKf2IoJfWkSOCuPFV3VE
d7DHe2d4rEUwgnsnShoxcPQaZp0rSMFtRta8nkL9fjoMgAHDkcXo4vypjU/RqUV1L6JO2lSljLcO
bSSG2vgch8jONMGl2TYNTaO7tIXmEeDO+tBAleMlCKafYyQIq4H/rHPNvWlR2CnMK4W57SdsjWCh
YerAFHRjY+eRS0A6gMv5nP0L+4tm5Vt7kTTBXj9vD0zZP1zb+oiqDfT4E94XgnZlkPSmL8K1jzyH
H5BaX7vHvaWYhQ5ziEeJ38/YXQwxcobXLUu72KPOXphrOFOXk9kDmtQkd7fvhQBFYSdsjY5Xef+P
rWg/3rtOzoZi9jXmkzK6eoWHp7C0Qgx3rkQOARFj/lZ69TKfkW88ymo7/3fxlKu9a8A0auPiR71J
ia5ZwZmqDzXP/5Qf7DjqH8lL7XH9Vo3zH5629xaXxgg1PxBgXM7qMLkOsvDWrzyKWljh/qk+FCYM
kXT6xgefhVlud+O5PiSdWqv8Auu6trmS29iHiUT4T+8EZHUQJ8pxML+havsEzwmvHEuubr3VuXWF
32ktsBD61YpHVTTCFqwPtJ7SFuhEwqOyuF99HknoGbf4oDl4iPLi6HWExdvTN6m9SSXGJcUxjug+
Rjlli2K5gJA8DEM89ovIhwTh9Z0siPlP2HNT9JxwDnpwelyDzeT4QCbfoTz/dvDghzr7vMllC1D1
GAIPC8hhoApPLq+Fzv45TD0N6wOT9XIqdK6sJQP3A3BoA91makXt/w5RKWDk9tVLWMTVtvUOMUMc
unGSrfIZiBvj45/X9XbGOH/JWZphxaeto/V1bYY7q9+jroRWYv3+9q05rRHaRQ8wANWq96Bs5xjO
9o/TVvsOpLywiQ3dtU4Raq9HrLmkrYlEZVjnvWKvhde3/TRuAck7TBad9aT2drNdcnDfYlOz+IF/
Y1y3lDQc/G80gE+N+KxmqxzxLIksBKocFgMXDXDGv6aU08hRJJ8pSHrvsAsWziVoyQBDINCW/DhP
qf53flGNrSfzp+CetBno11TZtunnMDzm7BJITdpki9HJKcf/EFEOmiVz6wcuHZz12NbDKwzYPbR1
1HkimyrvST80TtsV/uIiHMBhYHI+tINxNR4KT/TzW2dhe/FBwIw+i+PlMfm4vRLYtYYVP8a8o0Kf
uvxe5DVK9ZX+XKRoq37xcyVXLmPhXV9oBd7QIrn+oOdbITI8exG3uvJ1fj6MZUMOhv4yOutAlshN
+U8CaOPbl6DVDzGYQUAwYTV27kz48kEhC+VG8Byyq+tvNtTaDlBtfxqF/c2V+B7E9BxQRj9D0z2q
OM9Mi4zh5CHoy300tJ0bxT/nHUGEM3o6yZ91JJO4ORl4GEn4OAuU5KXuczox9j9cNQPBHx3k3vNM
v4ydtL/I5kioLtR7JTVFHcVu9jl32ya4RkZCwIA5S2FJU2D6b83ibODL3F/j04DWcagXrnHqSPTl
YIbBXI0RtlcgtjvwXFwKCxZSj3eKIFdFXpiqFWnMQFezoS2D+3Ocb84vbb35hJJSLPMXTcINhgIj
AFnlz1OXuHKppcVaELt+Bdz+JRD1u8kw0cFPdPJxduF3vfm44CavJH6Hp/ydFrdT0e4NgkC4/Qdp
VwcqmvYxYfiixIwxs999+9Y3O0AGIu37y+tvobMcN77wD8D6v7vWbSXoHdtJXOl77TsS/Pt1+/qA
yOFdSM8a1Om3I+A1AqMl4PD+2LquUDWtTN7QFpPi0xgz8CVPd0qD7hzavlB+tOolw5JkaK9Vvx26
eP3OniRe/4SnG4p2OQrifsMtlkEsqZ3QA8ADXsUXf7716xqH3bS/wOLurYaqQEMoZiMqoC7Z/KsK
Ow13XRvlRuUwmXKbNj0X4xF7f6rWo/2+BZetHHM8djKKGdUDN7hD6SFH9nVW7NdFmVq+VVKOnyV4
pnfJ/2RDAzV1jQreIYC+h1qfHGY1AM+rfiVQFKcf7PD2WYTYE7qsROPgo6cmAdnZ55L8juBVDxTV
GXltGUiGfYEoFKzTN7txXQe8GBVKTQJ8LFsOjTv6BBe13LyZqb927cKmNdP2FaNxLgoEGIMiMSLA
VSQdXR5lOpoqRE+WZgf/0SM0C4LKicHyefMi/8hidi7lcsv4+kF9WYj4xuSvODEBvC/sI1MMvPzq
pt/LETC6XuntESRVO6yHTqaToqQWSXVmNxOK7c0JDIDJZSn7VkzIiGURJ2iniwOO9A/20CFR+zjV
UI5f8vegSg6Ntbsd70SI3aYFKMZ/p9v0E4x6dAyMIvCl0QnUX/WJrgcDFtGunEVA6nyDyl7bSIL2
SP2j8J3jl1freFrmonPVL00ObcQSTF5ZfHUzerrRGhJCg0noRpIlCIbOiNZ7iOr3gTqcNM/5TuWM
h2ILB4KvLcqdCZSqsUsIFon/Cs2iOabolk3t2lmxazy7MR+xYVRtV5k7eqqIVNKBejP1gzXfNTUv
TbQRGkuQvU/scJJKujlzJaliLgujAJoxl+/5oPQUrJvcIZhgETSGZ9PYeETGFycQhuDud1fxXXgD
2Rd4Po7z50mVFWkA1BltlxXk2g4bO+wTJgx995O4MPruYgbDbPph+12zHgDEmGPrbRlnkp5NAJCz
LCoemo7J+oWgWOCk7iWkn9N7PJft6PDEaeklvGJNomPrMB1bRWXFHHHzf+vEZyFo1rgmktL6qL5e
H6dfy485HoL5hhOdXcWR1kHstW23kT5D/gMgTu6itHi2TrKMLUQE/Uc7BjgbbC/86HxTWNgvuhQ4
jYpoHEC+UT3TQispdQ7LyLqBkBOvrm4oBARTTtKW26/VlzGb6/Le2nA71RQONJHNeXhg8EpFxyVw
H9yyTgPO9AmT5l52XNHByr+/eVzXaqQzQr31B/rup07PrbPyDLmDfnqpm0+6x6SLHbcot3nlTmut
3WLi0nTeT7IKTFq0O8PRT/NrIJd47HappldIVAz7XjiGRlhYlsfiSD+SNH94huaHePLaYvWie7sj
DaJtN1Wf1Lob/kFrUwgbjMOcWWpgsravFnDXigM/L6axEa8/vCB9Qj7fvqssoOBZzsPaRwjxQjHK
dVmoUR+z6HTtWS35D6D2ehbn9h25I3un2arDRp617JkzzBbeHU33/cLead5SdIgZFUxPJfgC6cv/
2A24xqr+G4xLg8wXKyXLn5uuhrueAHPTQ7VTSINLKC7kYiQXWtKVk45pCuLEZ17mo0z9ZC/ocxq4
OgSTxtIbkEsnv1hprU+x/Vhv+xRca393kCQQjcanK9k5kmMZvGIBZZPR1rKDPuo6tE7RK5Wb5dNg
hYw6bYxKtQ7mtZ5oiAMUJWtR3WhONbp6UpIf/I161982ah3UVMCCYkf7MT9rGSll8RJkrbRRy7rx
HjwTtsYlLEc7siITWXNHIKzSBLaV9hEl1x2b8WOvUh/7szC7nU6SQ6viQWgmr2mjKk0j35XvNR6x
qNy+CzAngESLSos4h75NFIsq5VQ9zkD6Yf0Oj9w9IbT6Ar1CZaC49FF4rP0ImPN2rlX8ePGOsScw
KbO/hh/jYjwNESxjptWUaVInd9M+1//3hVYj8NAuFvBdRfIpx3Y4zBVWVe8m5GpTBjwse0jh+1pD
FEhdirUkUFk96dBb/ruFbt/uFAkpAotQbKlvr4SvOvVDC0l2X+2XZnEKzTHmqSJGa56bvwZ6GzmI
jl8aavyjHQNLhtGu9xCk8B0iTsM66UD0YVHzG9XUtZwmpgFROKRz996OkuHM80NbPJDsMCqPYSQB
KSpQVzWaPWBM2+/dE/GL4I8KAlWYu3ePMhxC+kk68hcUyrfat5vXcbCqpmVzHJ6KWr6i95tpybm8
yD15hDd5r3PJVF6JiVpTPe3NN8ZGwBozKr9RcuVCFUb26h+bU9umth6m1TAV4NQQ3BzYaSD8IlMq
3ZR62AF4yBXSL4s4l7SMZfNccrdegYPSZbqSAy+mVZeXmRpf5YgHY0+7HrZtPtW5HRpjEHW9/XlU
VKqCpA/RttY/VOKdSsRjsmJAwwauu35zkYZFbFPr3+K/gGFLzcCoycSIyP725WHXrCNaqd5ivhbZ
uSsiPfJx5UyxzWtsswC9mgaa3p97lSdm3pPaYBfsJa1jCwP92RU6Zb1BjFaQK25hymBKDH8nIkJr
TVZ7AYExNcuUEREWm3p//VOEymAO5uVLzQJGgCzYwI+vwbKeFQO/ofGWFUyRj4juEThfnzqnpLXg
oeb3W3z5l4oIsNTn0Ls3l/YNlljxctq1WbsMCJceIc+5UO/YmW7zoqG7rGt4O9M0Rqt266IMjEaI
CpQJOcUmXuRiD9pz3JzbUonSMZYhmAxLHJstJDt/b9rDrvrw8rzX3Q9Dz8dVT70UpKCxE0gUrmPN
NNrwkvQdtzYh5BY08/4tQkW7pRkCisUL81wTryclJ/sLAL6sxto9oqjXCEfHpR/jH0AGpzdTo0OY
Q9Ct3c5buZL5w055G+OxIys4EOQsq5fk5fgy/7GJMZu5gJGnZBtE9hxVWl9Cy9IgOWbTgfXOExzi
+ulNeSVGVCw5+YpDEueOrLgWj8RFQiQCHXU+G3dqV6wXYhril2SrIMgRPrYl1vx5Qr5g54W0cEdB
oL1BasxaBQXVqb0ttMX/2+SYH15nQ8lbMUNgawpeTkf5ogcjCHmUVtrh50R/E3HGBPLgFKjKod+C
ESjM/SMIaHPcZuEovRWCA6oDZQrAzkap8wU2x+byHIwRJd3yGdR7OkiUxqsEVi2IeuD+AxNsIzcd
wq/zctPGWcZ2r/7ViWZQjWvbsI0wZJa+LQeFbmUi1Vk/LwI0HrgBW0MdcrfSP6dwNZ4pFZBZcAIv
IpV8W0QvHsOC0+K0537dvR1sqdXLLW/WQ7LpToNLNzhgNb5LAr2uFt6IKGLT8rlCBU0i2bSnalsy
9mar0OAxxlio1ZCA0gqicGJlux1+HR7Ok+u2gXTHvWc7i+3WoayhbvKBZFMTQXmOvexJG6kL9Ls7
Ld6KgEvDQf/Lo/qU4jn3LQNPxO1PYWB2rFgcVomu8EnVX1WvGMLzLbVvkc0CqMq5p+qGeFlvX449
6edl1RIWl+emXrqao8oDnSiKHIZjZTUMhmCWQx9tL9Hj8i1dqz/bkpIaiYJphIbUTqXSZMw8ncae
CYhs5xXOo6s0QskP7CLCBq4rtZNy+zpvnWCjUsRl8371hXeRlFu3fVfclmbKha1ki9Y3NnbDqkvK
t52NXoM35A/Ctp0mO58XIlFhU3BqhWrGKEaGZ2yYQ0rjgfj1Mn+vftIiUzW7ZlyK5wtR2CrGe33o
JXWvfcl5ZVL5sRntIGWNTW6kRILmVS0+ndfhfWbN6ODQ9q7hJkF07U5YUu5IWlnCOI3nEru7Yvjk
MCdj/xkoZJAK5J6/N95y4+J98ePwLZCh2HAdEd5FEgf/4TsdG7maHF93w9xTmGSuPIX0MuQPVs/Q
0S94yW7AO6js0g11ivEBlcv+064Q5Owx7vIeTngyj1ujSCRvcu+GSiqT0nuGgP61+da4l75NPcQC
A8ZQlNYcvbfB5p1uhnbjF+OhI5bWY+nrStJg885p56HYm73Unw0VOiJ4yhOgsePc6YMkcSoz4kXy
d3naQtlYHmjFTlu5XHMhnll7725drRvOB2E0DXKxt/oduAySevqhPOLvj44FGq0kOx60z2nl3IvG
q489dYD6U/GnKPKBof5ZH5FOzk0D/pBgFS766VP+lzjIhKklPIgL2fIbTawelMhaSdqhm3nDddZG
m9+hPPpd+0TXQ9dmzhYAkYD7zybivGnTDIUVDxhiKL+ykV21yJ99gNswz1gfpbYWybhocU8i9BU6
Uv5Nn0o2pwJZnvNQ1pj7uepcXgLQwpbLEJPDTYj0jMWNt+qH1Si0iZX5TWwu1gM6/AiUQbF4mDy7
LeQL8DpBYJowrcpl2k22r5fyUv1xGS+XFrUgNb19MPM64qMnldJTNV8a7Rr3yWyhwq23S5WPSkEU
oem9LPVumKelncW8f81lBvLri/a+9LiXy1Vnf7VKe52joEIMZ72NqlmNpxZz6evlZ392bB7wp+rP
13OlX5TM1JNlu/F6rja6uauXWVuS/iy1Q0+rAItFChxQu+Y/nX/xp6fzp5CGNcy5+m1jvrzcM7zr
EUgBVRfa/v9kU8UHE9jChnE0eTtFSFmNxwPYfoa8Glw50mk2eP5mTkPa/B6kET4375RdaAESRlhl
dG48dN5T7DX9IvuSdErT4FbpxZTkoQfDgHdOcxCQFZDT8Y1r2sKu/v4IiNyMd4/8FMP80hdp5pTI
VVgvusHosMF+7hdQBMk8fmzvL3Q0d0QugsTF/Lv+G4aqDeFNRGnLBV0jBN8Xx9LmSZDdPc36gdMj
eToGcNmU9x9hEINXhml18ib5lwKU8PIEk71+NCTLq49pOVAccUXPDw7TzXuYz5DTC/L16PxAFO0b
2abxpcWH0lD+RcslVVsXNIO4an4ZnczFfDVGNdKqx+bsefG8AbElQTK1QSj70qH9Pbp0/J+kXZ+k
nX3bzFGcjA6D6X0JXWH/mft22KyYy28Zp1+6pYBEj/XrCcyPEyRfohx6i/v74u9pfOuG5m/2Qitg
0czhPRxfRMnGd6hY3nYBW8UHPaH+Hj/CcJDcsoOrTDAlgIfgy/1v2vejV4jyw+nPHGCXVwY3c3li
ceK3Ec+IaHmBiN8tumA410OTF5vp9OMEhN2D3lYgwVQPtstMUDB07Nlv/s+x2J4bkFwPTEiuf1LO
ZAMAauELtV3TfBOUfhrKxTBPKwvRz96eI1Rqv+YK6HqgpOr073/DnROUodx0jqanYCdbLYOtpSHN
2y7IFy/MIFAwRnLAfThFfpVKnApJMJIdbBJ5Z6HI8YHsan2H/B7nmBfpWNRDx84JTtZjeQzKyoZ6
/Nci2LoqJi1dq4m6+FEigLjDat6XaDGaFOuKl5c6wSra4pEkf0dtTXKgI+QP4HLpeK43hUpWYmr4
DmTFAk3z1SYWtEtBL0UGLDmSsgCOVp/4LZ+37nFo3OgL9IoUi2z5Oh+jEmz/kTeXSNSFp9BdWD3s
P+vtkN+8SDz7p8fGa3J/xYl/1IN8LaKXHxZZy6bJ1eo0R9Ykg6/rQrmdK+MnLE+7rTnean9aauwn
5UJ987xZJ5/HQp1l9cE09u1YAL/5KUtxoAve6ySmm/LGy4svmQHOl0AIsb50dZSPo8PkqpWS9K5D
Af8wNhbWTR5O3eXESJV/tubbVw+Gu5BKTFoRyAiKF7lxoIavRtsRleun3PjQ3RDgmI3oQoP5//LB
597o3+pvOSAK8Y8ePR3KBRYvq5dirzHevsglGt/7FzsmKJhsPw01vYXPS3xWmI3adXmjE01IHvRO
x+Z1tYDL96Vxo5MnA5L1buNc59BK+vVn3jiHt2W38sis7/7S0iWGY1ZMjuXohCxec63c07x97mDN
aJOdm/t+Nd6+Nn72HUDncnCKkpeG9vz0PgTIle7m18lAIWKXuatqD0emt6AiSoGIAASJ5usDiM8/
mICdw4Swx6gwMHpJvjlIJtR7OyPoV8E7iERc26Yx+2SB8GF246RHw6dzHJ5/C+TIb68zamt32+Hl
9fS6+HBmkT/aPRoIGFyH5efbk72p6D+Olj/nl9nDVuWp9p6ybJdPhTbf7a30XTLptXlKCOpQjHlQ
xyYjkGVAXY8mbZ2RsuxTVP0oD9dvu+/8B7wUb7b0NP1UnJfM9V97np78K8wcvd7eaQDgUc0NmsGM
+gjjj/NHAUYzhe7a42VcQxHnALC48+K0WiFD1TASF6rxvbpdHhVqi+RT7AvrxxzSW9BtP44CnNNa
P24/ts/iQaNvzPEeY8IhjTqE4PF7DIEs22N+aMc9pd1wsn8CkasvnoND6w9IpWoEvPl0n9RgCP85
n9jd1ZfcTf/dkV9CCjomaZy7ia+SjO1hVJnPmiXTnOupARXIXsJlLFdUr+ZYZNAu+pH33O7SR93t
j/JvpaOFrTMcJvl2dE/mk3w4VVeEinRVnNVvDiaJoj8W/1yNwldOosw/PE3VxlLj0mBOWII0GBZh
8uDqBFO9sIrs0CLfRP42aKAXgjaRrOmwiDJO0W6Tuqj/1Du+Z4nJU8dZK7c6vG9+fK9f6x81iyRL
IuULUXqoJb7Lem46U5SaHmcKZW3CVdOAjaK2ztHlyzxowwDPJRwwT2YMNGqeCVo/F2Z31Z/r+8Yf
F7+OuNrDtFtStb0XYcrvIYw/o0MVEFIaxhXyVp9wld0Zkv0LycNP8IIof6ZPHtRzflj7CtLws4/S
q8O43LMkR7gcLyKMTgAwQkZrJyWxgeUgNqtlz4kgrz2ATnSBWC00qK7bz6XItax8XOsv19z3Nm0f
tr1cAywRJmZny+G+Njqnw8b06YQLWSkZGnau75nNes1cDExMKEUu8WLZ36yH5bTnBtLD67o63G4f
Lsn9ObvfIbFdH66LIb3GHMH+S5vd+L7U5h3DPBUisDvHZWLdcOtF5KTjbfQ/gGNOmnlCSF1WRBBb
q3N0zj0k1NiLy0l195xPl81c9QCeUmIskOSW77fboIybms8Uh+S/zJIeH1ern1P+57IZLrO//OEz
ObWSyntR4pHO+vMzNcqovO+bKcpVhtvL+/KW3W0vBJWWIWkaLdjueAdm6FbZU3n3cK2MCp4BQ6Ri
eXTdPW/T3nw9JChfm7d4j+XN1gYtfLlLFSlw23Ncl7gIcWa8tA7l7mEa8d9JLsPL2QtpXdNWgb0I
KcXCe/3YOxUYo3QWtefyOabQprl42UOQpayjwumxOJ/dVWq9CweTyiC/uE/VX/vq64q9IS3pbbNk
JO/o28jMbgDhK1YUMyFiu6zEeSJ/e/5n1Y8iXeNrgWds5RV9zQI+FkFys591zeBVDXF+iQt4+r3u
yoSOqQGaiagRRCse3+Y3SINpxRz2WTEI3C6fb3koLGyw0DsJwStgRvJeS8fZucFcXSlnssFkBG3N
cvUrI/B9zUYVJ4fG/a1b1mM0tnV6bhwGa8stH9eohzGS3sWn8vDIHrYcSZy4RRCPw94LaoZWltHQ
afOo4C4wwO5waczdyVtsJfXGrtZj1BFMlKUovzvppKGGutfSnF5iFWHoUiqE7Vd+PPyllYnrmDnz
vti/IEGsh4fyP0eq/HmYz/cXeNOn4VzQK2w6W2KcqcEbhd6lM6XRRjrqPKSJv993i8ask/ZxOUgD
21r05L+z6h2zCes+xf52mGbdUvBhH7MU2hIFzD/z58kdHsqb8ZnuglO50L6Z96ZbZOBr1VsemyRa
02KMSdyg2Ys+e+1u+U6sYvRs2Zzdtyt3c8f+zIQ/qoWxzlTi0VqiWO1bQM39Os4/S/LTU9N8YOXU
5+ujg22mrpjr5DFq1reoSFJ72ZaebvFINw8nAgz7lPRF/7YaNxr3yozL9Km05BDdvp36M1JKWP3D
EyLNbJBP731hKRk2Kp/K1NzBXr7bl1qS45AnMdBY3W+XkwtPV05THCnYE6+iHW0RveNNdENLledq
Wl5ljp19jTxqrqUhPS32JOLQWeG5kou4viu0D/TbcsqEQfF5eUzbq9Rhk13613TEWSCh27UhsxJ5
5JvtJN3+5A6twop3Khi3NdsPc4WnyqZ/yE3Kaf+y/b1mrVoSXyBiR0NNrdwlcj4dkvbJdHYpbih/
0Y0Krbme1CVOM+kpldf7Y7VzyppJ4XdW5m7eKl/7VSj80Ryjucy7DGfpbyeMExo0PVOKrrn2tBSt
yhR0WlQZOcpZ3iQej7VYpKDYvIsTsmdZVItzLxVFl9Pn7agxCwgH4x+jStIpsk+62+Gc6RhxkSo1
q+6xMZojbemFQjVHsw8kUEbW21RrONiApPte+TwmbnxGgKiGOZzJ6jL0hqeLtkqEfRHmlw6dCvV7
fg0/ea1tYqAdGGXXfxzA40bydAmUNBhigiAdDXWE9egKPXUq/8+qkMM5UDT9fvmRyuvU7NdM0+Ja
rrcAky/08poQaQAYFTEG03MDwXfbfNyYt7Ud1lJ9/e9cnBXbG4iWVxti8Spwmy2xQ5GodCiCAfck
fh1msPvZMQAwt2KUPrEyf7SAQ0S1r0t31XfUi3QqOdfzbS5fi0bCiF5+4ZBN7KLyu/No/1tg9OHC
S4Ie5kZjdte1FwJ3+nf2ezYm/yzW4q5Ml1qRzVU93tJAvuPqsiyE0g0x5Ii6+7+6DdA5a1ZWrdPu
/lb4PVIAXRyDzjFYei7TpkO1uy/XH2tpKzFiUe7nju16vnept0FxaBDgQO3KIgsKyME6glxqAOyy
FnyignxcAfDH9VUvW3ZThQrojqULPKqgF81D9Q44D2fQVNOYrTg3jnF+6meaHY+yQhsvaEVnfB7X
sLbglzqMCbHcUHEUNRIOkWFA3A1FFuqPrpZETH2+L/VClS5NAlDrAyZMzEOjJOhYVVoabFgh4LYE
aR9uSgJG1wlTwZQX3+R5SzOeiqAetn3q1rStAHiAcUijzhjMeYEkDkD+LsxkYYyhS4c3pIQUYaIa
2s46JLczWUitrih/CdwHqmI6WnsaMagBFj/uWLA1ssY7+irw29lDJL9G06BPNlUunqUfpnAMmUzQ
Xsqo+Kf2nLwkdF4fufCrQ7T/9wtk72Zy176fOdPg1rEUe1FUjEBs725vlVNbl8oj1ewqFAcaC4k6
9PCvIXJomZwDtB+N6zIkBnsyIjzEGrQgTsMlhVr7mnWDRXO+l99qSjxszt2Ge7oOjghEgRI81Dm5
robrWcdk4IJBuBkkM4U0T/XZtj9VfUiGwctBNRvPqv11GAH1lJJ2JkgS5sFbtSaW3WO1X1V6z5fP
xcbjvDRIVs7SONlAuMJq2t46S9LTU38eFI692yzO37rrevcSOtLA44ekMVrtJhp4UgP2rHrEMw3+
hriBuTHENmFNkhrOMKW/jakVICQVzsqi7jzfT5KucTyzP4YG96fRftfjiXmeDUpcidJ43egXF9G1
FFeunVptcBPgFu3cuXNR2ibD4j6e39qnMge0u4axRZOHs06lFl/3AAC+Jp19gYNFe1Ee4juUsJJr
psUOSpP800buPd1MMgqERfoeA+oHx2WvnHSyXXtb7NSoKKVvx2q0WbUq6IXQDChHsePXtREl6eBS
aIXeFZtS6ZlYyIN22iwTOMM4A4e+3YabGhy1mUo2c/rv0bIWe62rZdeDN8q2v18p8pR4xAYapUHm
8d3G1ard7dAIPuyDSvJ+qT3f/Ed987M5dPOFp9mFxfHnfP9UPz7kin/17ajW+CwU/4rHrwopnE2/
VuvWF69JgZCS6vnZDtNXyU8naAerbV83MONs1ehWZp5hewbwOw+y4v2ZyIbzwPZV5J77x9pkV21P
r11jdKeM97NMor1f0DiJ1xukpliLc3PAAF5h+OGFheESpFfFI1r2FWW8GmjjLUyCKJC+jx3+fa18
u2yadUPl1HAYtm0WY/SvH8H2f5dWbVAfJn8Fkkuq996eoA4wNIhamgyIgATtU7RWyS46pIhwDf9j
6cyaE1eWIPyLFAEILbxqXxG7sV8IMFgSq4RY9evPV8wJ35m5x8Ygqburq7MyszBN52eYgjgIvV0Q
A5CJnl9zBY3f2DWtHeA1Rj3ZQt5/+/Dm4bmGOBTxqxp2QzPNa/sMsRlquA03EJmtPj6GVxrb46Dp
U7+AcU0R2T+AVtu5C6ncPswxrE/P3j7rBqqjeT3I4AAwrUdzIKoQlDwiWoXwIMg0YO/iVODXMfYt
QRH2fOlc//IeXuXgRbTTQth0NhEARKT1zB/MM/lvc67/8DbEjAuGo8iII/we8D2p6HSBMUoTKV7t
Egb8OtinmlMkultwyehVl0VyBuWgUgDPkodrzHKnZ211t/3V03bU8wfJM7jODacOjj6iNvtm/zXB
2T84xFJYnIPssKDvnl3Z1AssSFDOM+qnQns+w9+HXz59RodFOcwXOIrO9mFvvJozBYbAM/4zmK7s
95gSr3NwlJDTK0+GPxgTribaCLKBMxDdOVVmX3efAUA5Dm8F02GfLC4xtoJOEZrz7TdxNaIu5EOa
sKEv2fdAYVLQFsTlmidaePRpQOvx+iV3Q+eHAKLEazQIoQy4d+5r5eIU6vZRS8Op4B0Uhy035uM4
KsRPS6exO9wemY5MjTcGCFSxbPYkPh5AxIaExP3/ISmHKQ/H0Sl5B2HP0/3PYivym9h00TZ6pPqu
zPGV/Te9Whw0ea3CqxGBePDdLBWfm5p/KQ06pXea4tMVHbifLb/IQqgDVqBPYTXInYXiUen2GEv/
bHMkdzlm8H6lR3/JlL+5A7xS8ekpMxT1cjV0pudnPnQvZ+DIw9z73dHVu3qqBZwEkIabsN96JIdc
M52KvV6KTNM+MU1vMMdh82B7xO3bWEk6eLMi8ni7NSsGO0JWsLwGbh5Xjx2fBQk1ZAdOIF8wildv
MKt5BWwciPY15AFitK0yuYtwnzQ4wAqrHTL+jFWJc+8qpcsgPGbK/PjLwDWDcAyTgPZuYN02cBoi
gZ7PIN5+KclfHYWnh00WU3LPRBFWo4ykrOkurHfd7aWUArOHR4yx997m5ZzDPkEhBb6yNx2777N7
82hhODO4HoRh9+KKsKVjC5q/OaMjoAzEuhJi9dM9J50IShw3yC9EBT65KxQjBm/RzSgTu3A+w4fT
9fBn4JYBGgM6fgrgiAiDrrD8HLgCNwXs3XhECBESHot/Y4Lufcj2yc3r+1oGp43Zxq7jEQ/sXkSw
x+GTebSyx8b2wm834J4kMssK8j3FdTEu5gWDpDfRtmyUbm8MQmjy7BDFgBP2/C52iZArUnBPRqMi
dFCN5o77cNKpjhMZ38Ct0nWQJNOG2sUzfaC6gFgADiiCD8hOzIeXR/c1u+D95BaI2/QqrIgnNwLa
C7ESRTp+o03yQPfJ4G0cfYnEGI9am24AAYMVhNQdKdG/j+ZgNIa+aDHo0xIbXdxWXDK7oEwLr3Rn
6KWS2xK3ZcII0v8PjV70XRx57A1Gz/xTo9OABs0ZkT5zFztr+XiKBXwXZrrFAYPgh3AJujo1WuRT
BTfbj2hZyu9SnHcewd4rx0wG0cWKVEVnAGSeXyYkXs7AgonHWzy8LqoldofPzKT8gHOKiEZfAUKe
WPoy0iWIp0Ew55niEe8VmYj7XDRkLBsyRQBSdier8A7pPjuwOVQozUxf+zURYuJwE6xGKoaZ6d7Z
UGDfYgyHhTTDYyGxiRT3wu+irRqyIJhneOQwygwQDSIxWOJSoHk5t6SFyCU21gf6yaNqdOlCkxh2
6fNlD+aNRxaEkojJzxN/OS9mn+hNKBYqAS7iSHygKXnt5jiVv8tIRQPwABxvPRT7EZ3/PHWqZv9m
yiusIwmGd58hmNb+hiTbqolUrAKmHcRX/BNlUnBEYLtz4aqJCJIJniNuoq09g9GZqwHscQSOV+pf
Rz775IOWPBA94A/Ds+POAvk1zLyZRthAM+laDwWSSw9OVxtCP8OrhFSdrYzjGn5HJxB3xCMeshup
tTA0F/9k/9IE0oXQJepdMg9OgMsjOhhaShNdcMgjIxF1nsxZSJxEKvIM+8FcrxyywCEKVB+eHY21
IgVBDE1dWa9NcPNevzjrotkU1YoEQngfSw7yImzwlYA+JlH12xvqw4Ktl0WwuKw7BJc3W9OAMK+E
Tdwb1qDxWcfHxXpoJFSk9zanFwcfsYCTJXs/qiCC09OlTscAFJjBsQhRbdGKifgF74Pn3gQaoVBC
uhbeY6zGCIU9SZs4XLk372iXzjF6pJW/Jw9gn1lI4cTEglUJV0M2c29P2ELK7TV/5LtW7tWoqSmv
4MZVsWd0gk5Q+UAMPBOKN/6RzIlxnFB5wNOQQxARSioC63NI6BzDZ34j+nujfNQ81QGhtlAetIio
zmwmPbSs6FzDdoYhkY+kXKojjBYUGgwcmG/MQuI9QCupFMciYpKByKfxRVjK6dDv+rRPYoKrlBCY
JOwa+fCFFzUPht3J9M+E6jPK0ZP/isM9/jd0C2VRIqXwDxJXmNbUM7d0NLHv42rELCEG3ALM1UNZ
ZYCkfjEjf2KKouphZXaDNgC6RntCjZlKTMBdU4keipc82hXW3LIvfvVjsaGs+Diqrp4+ZmlDn4Sn
gnqfAs0Ji/PPlLPJ07A1LBevX2C8TlQvIPq2Sx2xl/DKRFHmvbgI6Hj4hkvMpYL/2Rel3Slrzn1S
ZnouziE7K66nKYxvojL+9cBdaNIMEZqlD8Ty+YQySXfJEEF0RAjH+lBRZaKsizrDU1zgWwJcjxyA
jrkUJyQPvLHn4KiqkmwevKtPrpCqFjsuuTi9MhH3NGNK8R+bgL/DBAmS/Y5AA8yf+o8/b6v7K5ab
V+wVyZB5XLh/YMEvicSVXQv72u9jOmDe12S6DStXkvFiq6KrOrL4KWJ7r2BAMaLE1kZiWuPuk3t0
+sNdDbUqB0XO3MMPp/PFeyO+FZUukZV031cSdfv2WXFjSmPsDsdv8T1As2hLfw98Wyi0Qe7jio7b
B20jlCyf3BKVbQuyGcmRGhbpx4H5wZ4+O3wZiTrFYJHoOJUTyDF5+0Zyicm+oKD9yP5NSmPLrAHy
4uDA8UAc0a9OHe9TJTx5neAdSA4EGc9HIDUxeNoUzbpU97HcZLJ0PaRvJiXNDn7oQPDecaQupdaE
3dLysQS1uEF0gei1T3hfutRgI+uiMyJCPdjFsbRnnXS/mKjeI+lHx/C1lFh6Qdho+oNPRwRGvkLa
QdeN6DiqJ1TJacqAv6pMBCbigiImxhBIp0ViR9mR2Xlaw61ygYQYEZi3LEPpCkA8gXP206EbgpK1
Ygd+5dl92irgch8+/T6znpncxfsqH0pecg5NdH5wsoyp9GXAmHV6MsUrbJBVYmXJsL0jKGPCTJYC
EYpCGPQoe6zmT4IH05dnjKHn8JgUSWdCY8KsWlLc1cc0LHAH8XtIk6joik96yR6FDGXUojGKukST
Lv4RLRpcTkTWwc/Tm3AvMkiu7JniLsrMjM4c0E6+gbaKU9PXCXxxo9GG4YAUGBofPBoEWki6xnR8
9TXvhETmxUyGYhHQ2czpjw7zUwqrndY1iA6luG5G9Vpj/PJWpE0tDtKHQAyaT+Pa5wDM4xCz399m
jcwu5C7ty4/EPo0djSr95BTV/mGHbg+btqfP0WwCP+DE1Uh1HjR+mr/E8pmyh5zx0Do7Dfo1Zajl
1vULhw7Snjx+JQZzoowoCkQYw1KSplTJ/zp/FO1neApoy2KLca314F6atRyWO+zSIHs8GVz0XGmj
sUqPyYBJLxVcYpy/Esd5UuVjIhvHJaaakHbQeJ6ZkNVMwi2hxxGTiBNJwYt34fWyVbHIUHgeQ50t
uSQ/YiaHHOmwdy84uhP7PgT+9hceXQ8bS8rQRfiOmJdryTaIOgh5nAGLrjd8T4zZadPCO8XYUp2C
WFHjPxKTZPMgdfSeaJ0HJMetR5x2qLBabElpjb3GEbcs6o6cMw5DaW/xoEBZ0cOAbg/DHiYVN/xv
NS+PIUq48vDxbCDaySRunTymtQddmQFDWVEcHyjw96iMA19T0sfvBF7fgf0J7VWGhQm71ICrIiSe
pLMN91ez291mrxmS6In+d1/A2FZ+1aXGmn/7vcl7DO2SY1KCvxVAQ72pYzk3D6ZLwgliCV+J0flg
F/qk/jyiSF/+nZerl3hfL/mU+u8MDkECIzwsNspmfAhIyhFtHmLojQCp0PAomZccNqDzQDErfm+j
/RbmXL0Ae6T3RUYDRl7dW5y39LuYaKivX9LopZhxiGDQB5myPA3lab3C3ryz8/acF6bvXTOH15Jj
zrClHqvP+luT8rUUmK+bqosoxaKXE5yIaguE38GxjJoM1+i914Ol/if0mph4t0Vqcp4NpIM7dfQj
BD56bIcIxggT6CA+Tr7KsowHcTXtQezL5509tSNJKBQyJcyXPHUDWn8f00VhAT8HtFnh7DqBQ/FT
kTN/0Tkqw+CgobvGC4/YMupu4C5Sy6VADpKOkJ0EtgmBmbUli8Xp71j8sMZSkHYawVP0wjYesm/j
ldVIw1W5DYS4crPQ/6/KtNukXXqOmg6cYt5DWXmrd3BqvLtOW8SgU0Q0RO/dU+0SnbXwobvm2ccQ
msMkLgk9r8Oh5e7ww1ZF6filnMMO1J9jeMEBCZTqGh4Io5z2cE3WHHh6wmmmQPSieYKYqCmNg7SJ
5qXg88WNeiU0ScylnYK86EybJk7KZ1oBTO/d8bOTUtTqNUmBh/o7bc0MKeDgnGGLVVAo6YHuCpiH
BTF0EKqrZ1CaPrwcINh4j8Sb8x8w+A9VA2zW0alzlHtZ1eShW2CjT1g29FDcZ+oBr10L3693P6hb
T8u9jhk8qDmSer/A9ylZStuC/R5UNYCfbDzjK+0hBiG+PlQvOuaQv1+oCS/DyqShI37RVE1oAAe+
ZVCSp6BOIzrveg1gvsN/r1euiNf24Qonhzs+JAjEQbSK3DlvmfsvxQPKRiYC34MSQ7+1gdifChsF
TwvOF2xFo0+xF0Mp69w4IjGmNeIB4qffVZzHw0apUigObpWQGHlMKgQzExTXUXKHRbUHvoF19pA6
kr7oM0KozUhfYbvo4BYcA/EygUUJDxfqKPzeyt5L/2GZOrANeFsTT3pSDyQxUKV3/dGAt6ucq3Qv
o6+ghaXXCnKiitMMjA3my/vgGLVbTSH5iEfmk7oFlI+73eI7UbqwPur1rRRXbIOj4xgSMkaqcBmp
/bXDw4CmsGJUwdKkZSYcObSA1G8ovYwhBGpfNLkZqvFDWJCwdK8bylf4d8FQOgVPBLO0NSFPArxE
GLB5bfAguhCul8C88NbQ4PewrrN0LIShLH3jqDNqYZAd2enQXMAKgkuKJ8z0PmnW8FbhYWu/xy0N
CeennTF8f1NEo3K+yqG7S9tAQktnzZkZVZsYsG04QVNoQuB201DIWp2dcBD5OMx/ETwLAdC5/XVR
HH2tRqioA5qfIOhcQEIFmaezFmH75/4nAYCaGxXQ1xibuEXtANCOWQSxycjBd/8usVp9ppTxa2Ia
Tn7fPAw05dTqcL5YI9KQ0JTJRvx0qUzDK6SxQXTeIbNElIGFKL0BGdwudScLcy6eRZmo0XPEVVIy
hq7ZW1M9FDbE0yGNRKEBufeMaVsBy+P79LSLjT66QMAbTJrvO/pe3nfYA6FElQApHWqdinjpI45G
hWZCK+sAbh5nyi8DisroPqFtBQ4SdCm2Hhve9GpQD6d0bVOa7v1efmGFGoSMLSooUAykWTDcCnwD
SIQTNo8fA0pW6aJD6QF2f6ub7oaL1kdPMDy8jDnGTdQ3yiGnRo4CCQGFmdN3LrvbdL+hNQXbATr6
xn4u5FilDWnvS8Pw5SXrBLpnRM+EgoBzlIYW3gBsHSCRWoNQIrjP2inDp3cPe97LNiYELhi4eFy1
G8TxAk7O8OqbkNtPihGJMUg7fOHpDXolRjgkAzue9Sowxo9F//dlj24xtPkxtn1q8hzuvwex+X3d
UK+lTpb2s6vbdR/zatem9CuNHlF/hhmUe83YIFHbASdpw1740WxxLtqTTWzhevU52rQuhzoc2mFf
E1+MmNMhbdhJ9v6ub3v/11++l+2Q+q+2otznlnPoVkE5X4V7/FdhWuOv0ku74KwUlPEnGcFYpO8x
BdXChjs54ZgwojBIsqcMz7GyuNG3bxAXmT5SJ/RpRKLhGDY9wBzxljo61LxXCYtF/BBeX9WXMqd1
O/SSH+IpIB5t3R7UsaN3aFp52PlWJy+qbhO87+d6og4v6VE8nwT41JZtmP+svinO+Pc1bCcigtjc
tF8Nfl7krH91Us8qRGmo6P5wnAdbqTEcw5t2mu8o2LuYD7zTu7/Cb+vhde7osFzCqrKRYJfbxqbz
XQz3NBmHi48kzOsdvPvLO1OEBAsn95ue/Dp6baE7m/4yDwAiQbTk9IZEgYye9bx8cp1i94KA3z+G
+xlNY72fTWFjmetqrgAD5B62CaJ3SAcuDn4YcuFtwAlNkLPC/kB/53BJtgWK9PyUg8QNiFyVnzck
i+JrZTrY4gbXAIkpHj3sEOIzwnbdAC3yAuRZmPCcwJLJ9+xNY21mBxzEDLd27h6tWDlrrJwDSWDX
Al4WSxsE+UA6q09FAHwfYPgaZtwbn0gzQsACsMoPwA1iifsySCR9wgDoQL3Bw1DfWTtoj/bNXRcW
pQNI1PbvL9xzCkwo+ED6BMLqcTcQ0bmzu73dClADpYHkG7sib2kCKPG9vb2gaLHA1xZY9KeEti7I
KYsEX7RVgIuE33cG2KZB4wnESA5GNNcnzc04XIKFMCLwycRYDW6KRbEeOMbkmsu0igfuytMddbjf
9EOd7xv2IwJtlPdmTB6RmvahmJyDCms2k6lHFdo9gMsd+KrcvvVFF1AH0SgvHtiae7S+HtbuwAVy
6xZOrSHJlz3CnI1LBtmRzH4mJnCbH8EFAZ/AlYARQeIEzhOIGB4iMIz8FFNoYEfsFnj0UrqoGYSn
vbhby8Vi/K9qhC0CxRzT3uYeGa0zf1tPoMzCB2gHzBQ7JkFlxIdOjpak0Pzb5QHJwR+PNGDeNqYT
pMMBjlgqUAaFbKBW3RFc+hcrEmtWAuG+YpMoo7g3AZR4lw8iCrgpkRiGGCcHYAwuGk8eFpgKLCVT
AqR09AJKEaCi5TWLWOpFAiCS/VoIOO2x7m7/oFBSvmCUAZ0A0yCrA3WIh8sTr2459XCAByYhw+T9
CzvbCKKGMQ3YdclRmP62wK1YkPi/I0HSmeu+XCXXDYBiMjUMBgs1NndLGF0hZlJ+OxQCqN4XW4zT
YONA718fAuAmzpceQG7xZ4zVH55Ocmg8iPN7tGQgvJ9+xcUSqu/5EuyrSIXviJl6A9yGvcjG5KnJ
pHi4HefpwML0VsmNHrYnf+BiU0IveHkuiGLtu/d1tb5/dWdA1QDk1COdcyUw/rDhU2x944aCPssh
3aIDC7kODYY4V3A2b4bs0vXF0wZO940uxKlRDZthDRcrd0mROFiwp5DfHLfAI/ue81rCdslNRKej
+uzigFPhZIOPKkcYDtIbwIM99ARWxilcMU2o9WX61yqjnZ/beP2QBQKkXVuZTCDAcAA+uliAcAl+
L2UF4RtDvMETj4OQ2A3l84baL0sanfiGpsN0hnHR4GJqhpxI7s3t4/t9cDUGF2ZXnz0635Grvsj+
TQ+LFxOvp8rm19mTSV8uCEfO3+zuJMRYEgxKiLnSU4yEGPUYlNePuuz63d+h2YBSW9Ow2276Dn/D
0qZ3JIINGIvX7XuhQZ/Dv0EV9RqqMNrtvvHTQ3l9degq1WdkmCb8ztqgo19X+g5d5tihwMF+MmGg
bMGSHdOG9ArFIaARH2ImpWdBqiU9neQv/7mHG0MGSE+m4AA/h9XyCg5+FRsu1IgQZwoHLbVfhgeK
G7lPw5YVRqUwU+hyoFMtIM8NgadE073Fj7L4I5HT0DbivUYFQk5/HDVvdx8CUm2gMY2QxEJnAneC
5YD9EmZNMuf74coz5lVwjmlnz6G2C+VzY4bVpjfShgrVHkBFWLSUuyVgogIK++E57oTKfPBjTh/R
MdYdvJfSnEzoOSxjPrQHjermk/tC2mHjpy3d9xGjStFsImn3BnSpGDg69T/6mUBFpfbAWeSdHPZD
5bB8X6BUBLjDquAf9Ga9xoUa9ksgow7suDV7J6wohI39F44AeNq46H7y+Y3SHYS9t/Skvtx8vH9R
BLGAC+eNwgDqlQgenzDLnJbWM8KmilmVXdNjSfbWILrUWQ+Qz1YBelucJqB/I9DjkHJ/RdU7UNQU
xQ45EEa2knMNH/HpswXmvpk8R3qipe24R/ftvz6P5LS8LPVETyp2gltgDF/BBP/HSI0bBBJaUI9V
YIwWwy5sOIMqyP3iS03zpB3fl/flITGnemYiff410jLpjvsOZt2BMX9navqg0Wl3XP01S76f5WG9
7GTi8Nkddr4Zr0l/BAHvW+HjsEwa1/MumrWrdGVExoij42l8GGO7SOJVTTUoejhAgbFKBWI/wun2
U/inXICIB75OuAof3Ck8JopspY8JVLgKtHQVvCIjPeIEwPDfl/3MSKm5/fam7fA16W9J47/ztEwH
qMZo3zU5zF9BMd1PLykmmNyyBFsiQCBIGnsXJbIuUB7sTUQYMDn9O8ZSZQQ+zgOjPBfk43IsC0Ns
X7mY0TU++Le43OF1xZOt4uNX57uK4S4P1SH8Wfbcgz+YPMiXzRF+UZhosRXxe9hlba5fJ2ojr5gb
Yy29GEIGkX9la0DYRpFTbvzCVkE3ARuJkw2/i8ocZqjjysMY1tHw1drztQp5v1hxTVLSK5g7fwem
YxIADyzV2oEa6LYRab7T2oZ/mmlRz7snT6dav3hw4+OwtzTGq6wb6Zny08/0bL8owzLUM2MspwPU
Z7wRXctinvvn2ZMy6CTFmgt71tX8U3JzAUXYNjphztCYzpVNl6wQLz/oxVE9Z6rFp0gjze+7Fxpr
4XqK0emRpt0Y2qbcJTWiiy/btHiyDew8zcGPSyY13wlfATRqngtILTH5zIhxjKG4WVI4P47o3yvV
SkkBqD/Tvo0tc0DQOge4uxO4ru4pKYZtdAgN/+2dwku4ygwfha0L1OD1p73sEVVuJ1RTPekQfvKE
U0hcBaV/Y6opbkF1hJ0O21Qs8PAKpUriMTN86Hr2Exc6KYhJUZYiPnsMIDnguOC5VGH5uwIoF2BT
EgD6e8xQvViSz2EnwScYpCv0fvFWXplAGI/MTEn17PF3XtQg7tl50c/MqTo+sKL708vSmBNXk3by
5mjS4Y82rL7Om/63MSnTw1wf3TiIF1Mm5w8KH8iu0lOdeA/6QI6B6gr32BzJE+bGQ/O7TA1WR++7
TwgpmEV4THNHHIuBYlt62eXBI9mPKtRgtFb7pH85O77kqgP3GvQJvCuySlnvEnTaYWfamRJ2pnmY
M2kOIS0+svNaGeu/TxJvEp11MTTGl4QT7CXpZ08Gpu8QSvBXIzX1tQkHgEAP+9+DoT6SdY6hbQyH
C+UmPVVI2iUDfIEZy9B3Z5IT4pXtPBDI9dzNQc4v9N6rAKdhCo3OoTREU6Z0kMVga02jyKlOSaUX
AUoA3VJyYcqcgc+ZiiTesvxksLm1mI4u/jWW2a4NEWSk1RdxNlSH79F71AtPy9dE/elMbwQ/LTVS
lCzWIB3w7yGUiTYYm9nDvblMLUvS8dbHpd4pkzJsI/liQwmP61WWj+rkOKzDw6gO+96ACXkIb66R
dscaIQyW/fQ5OgcdRv0WtX4n1IjJvWkna36LRZm0Pg86ubHf3aJbJJMHoZUHghYhdkjK2X64yi4s
S42rk9otriofSgJJW2oQmG/Y851wuetif01uR0hkcX2WpARFLBGZ7g3N7JAYU9kApCHV78hT41AH
q0dOSZ/QI2czcmpyXjFgFU6S0Gmgm4HkS59wlR5nogikxEkJH6N6KgxUzPgjfLguvMOVD0bIaNBR
g9HgC9ZeSXiFxOnhRvz/H6GWcGziNCJjJIHOGN4CjpyuBBxZsHrC02JPKJND0sv62YtnfQg1lnzH
6/F85c9xgklX2HURvTjHwPR0r+81YRMKSNLzFL/vqTYdZoM735PXl6P9cD+UMTXGtKNKtbHKRqeO
lbmRyqbXy/Z/vSl0XT4bxiiUjytb7MFH5iE7MoGLM0oqAZ05zNaRj0/z20ZByGwMy1RnAfU+c+qd
3aI8NKcSc5X0FKqRGu0n6t91/Vjk29PsmSh+x6GLKF+94Oj2gn1UpRidxDl4ZICazZrCSbOvFuJz
W4uaBOggOYSDtPUlE34EuXTgg+tC1aA36mw736uEXhcAcMWXxFlq9M4DOWT5wwPH7QLzgtOPSMuf
9D06Ib+Ubq33dbMmn2rWP3i0DfGa9UFa/QmU+fT6pYe9key1/e+cQMQEC8ykIjFrx/WvCST6y2yO
1WGe6ltkPPn8+KVv2SEnoFtgSHjpM6TaUAeCGxCV+Nb5qw/plwjTCcukXuroA6YSNdpIQniTQLtP
nkm7OE+KxjrNikk5M7POUs9OpCwGiUEV4CfIQ9bDg//vXp+4aWBITN6IWQvHAN05MkrQswy3KYd6
6Z8ZxlPYnby/AW5yqyK0Ss5AQGUX68YkK/HT74Ku4luMrTWi+CFaXKESUH3UiU+qDSvDkMIKZqG/
QEWcu+5r86+lwTTNyfltNYa6RPZRTPVv87v60jhtxOfNcQMo8/wuNrcTzVIYFXDJpc4ZYa3sXjzC
y7Jl7p2SU2L4Mp9bV3Vrj6pC/I6V0UC+vumz8txU84Leeueoivaxut4HneQ8MXCZAXvYNn37tDX+
zhPFN6J89HTkaebhg/hxi/TkyKa3SgjrM6YEUYLeVmhh5+b3g1zp8aVgUEchcH7Z5Wwl+IufQZZJ
pthUKMcgsD1FHJggOxxiA+kz7lBJm9Q4+h0oEul/yhI7hT1ado53ew6y3eQxa+BUnCbPNcVcdKbP
tbJskPUKy4n3gQLyoWgxfBKNJcvvTIGQM2WuzG8cZ7L3L4lfsUA9s5Qp8s4Gc2XxHrXsjccv2dj2
HZnw/G+11Uc9MvMdjzsH8pcNpzPqzfQ+buB5fKUER7PUJSg7zHrt67G5RFxdyjBTln+gzQUFFvwG
hKkR5NjFYhL0hIUDRAONrQfZrvWAU8k+ONSSHwlgktEVAdSgcp4wK4XtKbTiewQd0V5iEQGsYvIW
ZARbOEPNOl9wTgP67OHAgYsVfYscjaQGDgcUjxlnALOPkaHVK2xexMGBykqHEgvHpvH5+4ql/kdZ
LgI9gFuQ7btDJQFIXN3b1Ya5htoWYYgAJd4lnc261izrgrDzL4pjp0kB23JrYjq7i1+RcQ689GQt
ALE0awnaA5OFRo/kMPvZxVpiRAr1iu8LYRVOHAxNDRysG47/tHBbOQs8EqF7Q/iG4NnzaxcMDEdh
Dt2qky3v7mKxENIuNtLAPcuDtTDtxaI3LheGPDUdipVzW8LasnHUAcmZTBSbdlmCrFSwpmQ0zhje
any0XMLBEjpwaIR0ReNjxEgbHrPDVXJ8gswrvFpin/0DIrl3ZrNMDpu7auNPHpvCmUgmC2IWADb6
M4xPrFTQLezLf4Wpp8TqjIcAE26pWD/CEaXfr7+8OT8NT3DGlZEjfmDD3NrdgpPNk22snx95Au9o
qdv8v8Xb36J95HIa8OgjF4YRMDazdz+bkRI+gpFkvTJ3CMqYGeSWP/pKktFuBoBhzyYzHsoPZ0Ju
bfG0tmP0cvbTWnCSt+7WX+mMV+4ivkNeWzQuKFsTnKwMU/yLPcugSC35bdX54VMXlE+hqfHP3V3e
mI3gcU/rb3znadEd539ATFym35yFZEvfSCcPgMEdfQhIW0+kf7vcGk1mP8yOF5gXDFVeUVobuJo0
PrW2Cwbe2gjBFZ4SRMMNkxWKvLQjoIk63Diwam6KaUcRDABuCYYPiIiwnAxDIFWEXJC8EcdzOQLX
AAczetI4nvY0CwCaD7xo+huTadKHn96ddsbdULWoDPIS/jsDJ0oeidBdyoDMG66F8CNJG6X3hy9r
s7FUstq3/UOTWo+SyCc9f9sQr/Cm42sF3/MfofwIRR0tLGwq6SixecHA3bDOZcreIUpglA/HQjIY
Zg7wqNwZk0sSritMUIyzwVzFLZrTCc9T3lPED5hhwCZ9Q/ADoYHo/7SXsLR5fvhQuRxweBegVqie
zDYoZ8wdWQnC/MfbFOAUSTLfQVzJQwIjYVYOrEyetGLvJLEQLH7AYOH4QeLEXacCIoJas6KEAMQj
50FWDJkQFZ9x6T15Rz7eXeEU3scx7cEdc52cg+ndQDFMoFK5SdC3UBjXQjQWjH7vmaHg9wgwiGZ4
bti0D/n/Bko3ozTCTd+DAVS0Pdz/vS13WQtFm+ICbGdvsBRoXuHYKDizHEPIMZmgkG5hMAOQyqkD
+J3ABY32h7Fl4l74sbA2x1JaEB2BQhLUsebsolYJQR37V2gpws6E4Gtt3jZzPjYEFOYcz1VvNiKE
uTn018uE7y8TgIH9N5dBfoED4GYTtSGMcdO0DSQH2lNkxhOpv3jv4MFcZ/01NdyuKf0J9TVnrBZ1
7u6InI3wxKcgDmRAdjeQdZYQYCTJsyKfweQTWjY/fFkTmTA0/rA2O2yFqNiWccE02kvCy3nryPug
juePQCOsS6oxUkuB0Y0W16U+CwGBgCqvMCzWPiZbfOGSy97T4VeECMiKgWb4CcfCaQ/lJ/JgW95Y
Y/LQJHCkyPTZSZlBvnDntCX28OzgHOHXceWT6fDGbKOQQgyXa8GhToiSKTTaFDExYgLh5lPbIjTL
YU00G7iHfL4vlQK4V/aGcwSnCSBDDtUm4/0vJsiEUpkRohcSfryok6TJgpCtUQZLVhHR1geGOIwi
pEACAPQhyEGEjOBRp3QiCi4IeISUvAIIl9+D68yGJRRtWSQSYSAIcceQHB1Wlk53HIWSD4UNUAcB
OPCiBj6U+oqgKoyL8yN7Nux9ryAH6I1pY8Fa32A3iSf8pmR4qNeyEAyetgyL8HZljjeB6aJEYdY3
gQruKo9JtChSldJ5N4RIMNyhj4R3qMnCOjwmELfRZ8grO5Eu/28pXEL5b6SMsPFJLIvRYaLcogcH
mbeH/rN9xqhG35fRkX0dGgkzhOVOY6L+8KrEq0tyvQR1z8sH7gljjb1naIEJSgecUcP5c1a5EGYg
X+xRboBi9Lw6jy7olp8WFkHVhV6u+Fw6CuQ9uq1Oz1VwOPDDUDkH+35wRT7HgPKdIjDpkwa0DIpS
IdjFYgJnPnKusrZQ8Ou8VxfkOtBVgUFNEqLGfhA3MKYgoYHI1sU6A18tOtgUsB8pOnDApIDBDklj
VSqMvzCbOD0/IkpyAFsD97d2VDCtrq/SpulCm/YyvVI/rAI0/mzwZKscxyTykulwZLzGExoJ5e4E
UvpkAlYvDCYyVtQNmNaw+Gbs1z22Apa9rNrJ7LHJrfA9b+zZjFUC9CQNB7QgzHn5TvbVxoIPj81D
OOINQ5pOW7PZhLwvmshLAP1sPnc3OzosIiJ5gOCU1V7YM5gp9k4B58aZMf23V0w4xq7Z6nezz/tQ
EQ0AewkQwqSkrUEQtsEkd2e1PclYdyq1DDrJZlLFINXQEtT8TMjGn5FqyO7UYT6Sm3w4mIQa6JAf
DQbJLNEcDiJ/RKInzPpOJFmKmSKzgCqJ6zbBTkpkUoASG3zZoSmJOjMci1yYnbIlS00PJyK2KaiP
ruwqsruJQiuPhd3JTsfOKnI/ljJV4xcUf/gQdB95JJIlo6UDLIBpGQhncUknULYgiUhi7SN1Poy0
RM9BxNXgAiKZ4FeOyH+ebDeUVXiKcOGQXEBQcKVQKrQLySxFAIeNJFshjA+C+wFC8g3uI4bW2CSJ
2gmlNKMtFWVBLITFDh2ay/uh7wHRCQHhRzB4ImygxCTeyXP5TAxJZTo+qSWfR2BjCI4hPVTD9heG
7Z1yn6jUZEbsgZUIPryAKM65QCKzSLZEXIWG4EMz73JZcihg46LUCcEnp9Yp5GmGzBU4FC2WsE9A
qqQPMDxXiNmCfzGA7JiQc62NrBAgEsqhspkIEvpP+CNcUs4BfI/7QVjRZyQY2fUAQZbolV4we0+Q
LHW0UQjGoCILagmNF8BGciQJaB/4hd8XVBNEk02EEJfJDFn5gnnKsV8w59IlmmOXQIUY2BWguoZ0
Uc9hzTqncYUI4IAMXxIugdCFQ3+nmwya8ujE+XDg3aY4EwIFU2+NRIPDlsGYihKV3YFjCid+0H/k
SpFUIKVGDbfus8DZuzy6XE8FGu9yTqzpC1VkAOjpB3lJTaTFVin8Y2IBDVzJvWQNNLydnOFENvTk
IUtGhtMBaS3oRViBGT9hFNRkTJSJyOhl2dMB6xNF2CFSg1OC9CSRd6AIGH8weqarNOuS9HgFD0LU
FVIroC5GMZdmbQwaXZkYed0/IcLRGGZCHk5eAn/JrDmw1iTaNb4WCyYu8W8Volnie2eHXYa35P65
pwmblM/TBA3ETAYCALVhXx/xr38l5Jks1Is/GPbDkrrYIz4ymFI0KF3I+BQDXjypD6uZ2hgXDKgu
1WaQNgcDE6B1ungAa+Rxh1VF1sMzljgnqw31Be9NLXgIyYBYLMhBaRNfq5jO21+HeQFGLlUSrj3l
iTNj4NjFwrMgMnDPHPuYRxJXBPcXbzTEwUwCmVktYCGZMCGAY8M/YUE+ockS7H+JCew+wNEtuC90
cNbBMaOxDCUPky3732CwTQQgghQd8rlAUKJToXb5qScpnBcbPLAkeuNLF1BGgTNPdZ/sgJnHVg9q
TsFGklcT1QxWFRQO7t4peUQmSHsrKNABDOT6dd1Q0QJo1IDvXqilZHWY0Ss8ka5LoOI0Io2SIMwQ
Pm4jwQnIYyiAUK1kApLa+beNuI7dcOJy9RHF1c2NXYs2dgAcxuQWD+xbfCBXIfpnxVSqDhiORJxh
iOWFR4mez6VFG8QB/H5Q8LxwJOS/dzW+kHQqlkKWmhy/AfAjjDEmYIzzAu+wmvX4oI47mJQRYi10
hXAVtVgYT+y5CX4O7HpQx8ACPuuEuc3Dge8ukofPwYaAmbui2jPiZ3p2sFP7IMD0/5N1nbNEpFkW
uxzUfV4o5H92VlJX+A0/UBV5H2EICDtEZH4tJzFJSgn1VHOEYCFVExHfkJf/m3Hwnnk5mw0fKQFV
Nh05fhEfuSQIBr7kdCJmEvxZ3qIl0X+imj1xfpCreVCSAxMh2kOXg3UhO7CwQOTaGDzQ5fY/lu5r
OZElCALoFxGBN68CWYT3vBCA8N6br7+n2RvLSgihYaanu7pMViYgWVgxWh9/tg1VAB3j6saCg+DZ
DarhKKFweCU35JOMZbYKAm2ySaLqE+uYdL1IGXtXEhVGL01/7ixTpq5YQGPDnzyzBsrrxl2CNKzP
UFAKq0raJ29RaxhgW+YmXgDh8CsC1uJfyQnk2XWFTZihZUpCeiKgRkKBjO8ANpRkphRjlPr2jswr
KstJKQKGohkXh48y9w7WopTQxaa0QoK5E/KyPneya52gEz6XKivWtdseypzK+XL+io2voqOiLRBd
epvP9u5fZ60OZI+cMThNyFvCcAORdQZ/Yc3nSIIPpAa4iftOrAwZuu5sO2f0q7n33ZIQQR5kW0t/
5n1XWlwKzidTBzbg/eVCHwV4eYpe/NtZq071AssaVh0Updp/4EPDtoEET7eYwsziM1FP9hLMUPIP
UpZHCSqBoCUqgr++I9/KqbOTasnQEg/0eZJh28o6EAN7tldLuki5bNWSRBXlp4a4W/lMgn1V1BhU
PKIzWCAbDFiEk00jWA0AWoVLpUvfEyrWmx9UjUgFU51UJ6MXJv5+/T5pJHn04V3OlWsDjyQfBZmM
3tlW8p/r+yzweDOuzhlTuJbxXuaT+H2Q1rweoI/36P/oeqw155d77Il1/QTLAROOvp0mm/4cZQEm
X95N69gLiGuo7ynyTXxp+DWf88IF5Usin4gVziJiZvESktKIXGAnUdWGhtj122UKK4S9ABH7fAya
Erg88ffd35z3fHy7v63PL+YfabtZ/lp59OMuDIExh16a+xi4PX1eAsm/TK5mgaZjcmFiME+YFUST
iaAxEYevA7CeRh9BxsP71i8a8MMwiiOSPUNe2o50sdtFxkjSvQUbO2wnBvEDlM4zxNvnd0/R13gT
gnQnD/65xUtzKxA5uEuDH/NJcTL+nkEQm4lECkh1nplPT46JtwiAHZoSeJxDgRoEhhgAfgwkvyfQ
iyPyjCDcEKBJrzFy3vFNULbF+QIArdMw0EMDTgZOU90NENjYVQCqwJse2BlE5qcPow1ecxYZZwqn
7edz/ZFZ/m5pxD4+/PamQMLBjn3qCFhtX/GZ4yDwCXDMvL86W/hGzFi9huSGHVFbJ3auwJE776YD
+9IbMSwkeB4B23PKA3xFoaKB/5MBb5LBjguKjMcUvuZa3XDmJeX+MhIJuuT4UAiiAxFiHpoWqZat
YThDnt1+9PEX+hPEtqu3x+Rszr2YYx+tc2UP+K41MWDLrZ/lG2LAckJO/tqc9+Sd9Z7F5DKm2MA1
ozHRIMnNkON30zSWtG6zryTfFEYv+WYvW00s4fMo3TPfEbpZzOBA8cz7Elib5o0UbiY84pI89jSt
07I3r6BQI/cGWaelgY2p9Rz9K2iTk5spUlnZi74VfsLEe/j/KyJKbwazt31eWeloWIWWD45LFSq8
DlCP2bCYwJstLAxPlqhFBlYebIXJgZnGKCicOwZJmt68QYSWwV9MGHzlM2frKrIE6iGQkuHH1JKg
RSiroSmO3sJjFvlaHz4zOhljxVPs48K1Phe8uPSiDJhIgGbNkjb526OX7ImFOar/fNZBKH3VGddv
JZfqP7gImMpXqrPpa1mDI7vUo20U0n/bPwSXiimHocLTmZgFpurU2xyaSzIo4QoKMzkqVYJcWKMU
bgK/ufluppPLg5anyPl4IyjhPZp09P/6E80VRBU8RxLkxeOLDv82lXUwSXNjzWySWrmxotYUV5Qe
udCRMM6ND8N1MzfGtzzMjDfDxPjZZQz8NQOAbf00jXArEO5Cu4sPwSTRY2s3PL5kHvSXkronU8Ig
tJOlR/1pvhofNRoWEWCbf/cHLrca7QaEUsKrmabXF52UsAls+vATShqpry1u5xTgOqhAKEyhIJfn
qc8mmbrNWY1RK4mNhNHV/yEAlynb2QRniDA7Jp/J2buOBj1TzpQwZZ6IwmIdMryT5C7I7PZhEm8t
a88mMpeN7uQ6kdFyjCg0yYjtNbQtq7muol+wdvpCckjhghxG7PKWU/p/BC2v4zgF3C2bhp/3EW5T
WiYPtHD6mEangfD00n7RT98eelMv00NbQzti3F19VsROXsVkQ4VPPay4ok6frabDP1iJALQJwKKd
GGv1w7svaqOiAK3tEJ3nUNMUQ6a9Fc9pvOAnN9NsIDjOHnuit0L7lm41cyWWyB82Yc+46JJQMckE
AYIzYcPTO22f+OCdEsQSIyo4sGh9ev9FptDQZTkJHNgTIx6WCJJQzRNsB4In94AnC46SCm53WZoX
Wa5RMpdQugWC2nvzUr7VjxVNHad+AGJkOlvyG0ixOodJWJvyTlaWeAn7Gh9rj4Tu7WANhsJovBlv
XnqR4XMTFtWgqdLFYwi3mAMQxM2tTnklL88ms9Z2ZOtN95yRxexORx7T4+FL/45GmY2WgswXjqyN
4GFfI7GEL20vLjnZQDCrfUU2zR0S/xz61C058u3DZuRTYpvm/Va941zJqooniWIsfvf70gVbGiBh
+h2ZmVVJiSKx+tgtv3YihZvp8I7bjaydcY3r7tKqcfiYSTkuiqS5Enis5pUjWNvt5wHQkPykBTZL
h+eP3c/9/nNMdgZZ3YAfCbW9+j7yGTvnNfjmOP37YpZOwZaIxceT/tHsY0nmMVqKp4ur/Z9utkEM
fWLBRms7tYCT+youK9z593Poezue4ArZgw8CGKft+2bzc9YsjFvs/C6xmN0VU5ega+ORfgSdk4w+
mXGyfrSIWNPcx3KWPx0/r7OvnPAIuDKGle7toZ6jSoG1QICCKiPzjYBsEb/+xJNwM85hZU7Zexap
0VKfGrag7ByMwXUuclq40yLtzfEng5N/UznS5ltrAYyuOofL8BZIeAF7McfNF9jMH+XD+piPqGiD
HGc0EsfXR61BOndTn+elrr0bHwN9aX8d37/HufXSkpFUPbqSSl+Y1VSvcMgShzx3oqny7N5D15Uc
zumWXBfdRWS8z+FaLdyOiZ9kevW9WOzzCahq/DG1VOxnteEI3VrZg9ZYufb0rbCdrUnClOKwHhgH
lkjy9soCGlRiIFDzhyjpGMnYzlE92nSSGh7vx9V3NH3P5068uszu85j4WyfO74ls5nOfVpmhUHhq
7DLV5aGXe955Sk8NiNdicsVD5GSfo88C3Zt48uN8n//uF8hTrpHRKbGobI4C0KSGtkdlmXlUt/FB
45hun7dyOVbWHMjgSEPmqUPwaX/YLsu5tEb0eay1x6a3IafxeHznUvP31G72t7guGXegG6jZTKy9
nV/eZoCm58TorgtxbXuPQSEkZdujZ/vJPb+3MyYT0cI19z2L7D6yg8bt9PtILt5T1876dCmtsvPS
6lk538tP2pCb32WuHbuDEV8T3+ls5zHj4e2oUh0fs72bX08dsr/L7Ky48hGHaGW3g2166GC7gXrg
C43L2O0qz3n9pPCoqvUgQ1PIzjAr798PFyODLuwGmKtRb522LIiBJXdjUkZo/JZpImk/a2ixu4zQ
fvd9NrsIwg2kp1OneSE6w8ySHiWOCJ0Rr68RO5zPuGxvmG5Bzk6VRYqC1yj37J7vX5GbDHgnfdUb
zDj20kiS0vXTCnNWrJuNvcdImmFWWzdmKqrJHf08bIil06U6I5J5ssVEr0+H1z/0XNcTexm9R7ad
2x6L8RmrsiRF/P4U/0Xh6ux6u9PX/EwDMUs/dz/7iKc2GrVAFmaaq5HYxIAg90o4IrDMQmrPLqBV
NnOsPW/Z3wsS3zXWukGkG73fvpYrTQ5HCkvf63W4eXrbtuVZWZVhpS/0zsfbzFDu7d+vdpl747r8
jQ9+d1sube4tfWyvVtdC5PAoR1KrCg2/3a74fC5LmWS6GMsoG8Q6SSioRyB8JO/kyWqqkzLZN729
FO1rtN6OsZi0orVUI9O4ju/dwwMRIVZ5LsJ5vO/GNHBn+4iMa9fxuQstoJbIEfKm6QK6RNKighhO
Hj78zWaqw93LvoaWu1Wbo8Qz8Qf6ONXcpos2D8RdW7QP08M0NvZL7eOXqegoNn787LBr+IBzN9cg
CU1Eb4AJf9VOVG4/Ofo28fKis+4+G/H+ychiUa9lW8XLj5Pb5zfTJcepf+6eu/cxDJz++pAt3v7m
KoMa7onubbrAJH9/EZAEiv1saUCnef2bDOQNtNM1EvmoVGVQuv0kcOrncIEkKgksI9fubDgbZhoc
ift4N800Vu1V26yNjQMvKLabx9ReNBVU0PRAtAtwr0tRT0Z2ehkGrv3Eb5QARlAPAa1s8JfunfPo
397NI7JjslKi8hCgRrEuBg/33w58kdXT5BrNH5d5TZMPRkOIj/P2L/v3ZLnxo2v3u3Y2k4jMk+hW
pBsKPnZtabgR34B3z31O7Ao+xU4cNHXnIERyJm/30WpCwgGy+oS7H8vr6Fq51K6k+O50SGbFZe/Y
VK8bb/6nVlg2u3xTvZ+rYXBjIQTItiaC32rLzZagDFVfh7FxrPvsCi/1Jdyme7fAnIFhNJu6x/EZ
a0m8RuOIR3qZB00md82PJhCj3Q69CQyi9PyQtMKL7y/Bh3m02Z+iyLgFyVxKjOTqsmEMDdwsxALg
Nr4aOBfJezEOXueFuHKDoG5KlhQV4i2Py9qQgqZtIhoF3vbCIPIwQgJ1flXDlwMjKmJBB2F8A6Y7
rOHysRPR6CuRyt9Lvh+r2BKa6795L3iKmNZ5VI9+emi/WQcX9R4SH+CcuDgk4wHoQ3Ch91YCNV0F
jUr2AhJU6a0x668b0JfFVGdVC0cHUpOM1pjXAe+rLkpcK87dcRQyPyAIsXwaJMLk0Dnyul6zJ8wY
ja+jV0JsP9p2UvX1aNlZj9LN9ciVppvRF+AxVtbSWjp9cAQqC3dHOKBHHAj08Y7seJ7NJ+hmPb/0
LW7pHHKRkLXRPNSGSKTO+8eHbqav+NcKSNxH5VkmEf+9BL5f+8Rjx7m6qpCYntXunUNp0V/pz4D1
Wnys7iGHIoK25SZeESSHH6BNy/FlIk+034bfcGnvIwA3F8YHdTuTy/dLshA/F0KHjqtz+3Kq67Al
RvAWHojGbUqUbESed+gpiIRlPrd/V0qd4VsEadEAHX1z5EUK/Uvec4EIx1kCbDL4029+HGkqUlbl
t9pzDKWpI3dmOogTLUE07maHr4O/bGgRsrzMLJG0gbey7h3HltZzBY9JbnSpZdtbOgb8JEoZ5Qjy
rZdVWDdpVHSXyGkCS12ksf89TPX1kga1dlKVwKz7a84v2g+JkqlnZwaHGXyORWpCREtCGOO9XuPF
JiqQEPTEmNFZezON1/yFhZMgFJbtX7tBcUv/1e4T0DUAHFmMw+1tPor+7fjgQy3AzTuUBaHu7l68
4Lb0Hn+xvuf3uux7HY6vGtbDn3sQpu+9cx2FgdQFbt20rszNamLELUFO/b3jTm4rW7DVQBFyK29k
9Ovz3o5ax2mY+lj2zt/rXuL3Uo+pKJzqgQ4u1yU/giZqVz/Uz00MdL+yHPrzPR7DIIl6/04P5919
5dQKZQVMMRIbIPQ5Nm6hQwm1XCNSP000hhQTnVSRcGBHg8uqluhcStIrt9a+suuvauuK9wRcvnOX
vzC5fA25Dd9isfwztHz77czkhPfYFSRPJDNd62biL7z87MDlyl+ECHcrco0A//s3WkxWwP+sKEfw
FaKu+kHoROA1y6uuC4TSPVbDVLEM/xL1ZPNWTZR4xwdy1/TISYyuPj6jmjfpNmMFlw78SK3p4+V3
y7frMb/Bi1ufy+ueM8H4V0VhaNIpEGUv78zWFkuKpCZCAPVtZkFmmMaGxBS9gk2o7XvMB4XD8pMB
ZBzYyY2B2DYuk8woKI/chdgSnJbnPYe+t2AKH+AruOfL/CL+IVQ3Dgmz3p/rdHZkU4FC0e371BK4
fctI3dqSiEz8HRtO8h23yAwuUutgWkqmwJ30kIKUr1vHC0nOucBX98u8gNsZL7dEoBl71FrHTaPU
Z/b+o7Am0YIAAOOr9+sVRwoqFemJ3AjsBjEU03+dj+v9pKt4CZ2KnkiheLOEjPdrOnuO1whvn5Vk
KdVIlmZI4FKNWTuA4kFjAuvhBpB48aUyCla8+sq2L/XNz9ZkY7GeocBuRhuLg6KBWsBrUIyL4OX5
4iyXxtrMXoktkFOtHppLRvHJrX6qb6sEHsswoiex9t67QJSINg0U4g16jYTgvCv3m4S0Yf1wwHEE
C69Uh+OANSVGDKOpaFlFRNjIU7Q1yavLoqSkUzATFIA7pMLclIzOx1toJp3vC7En/fm8LndfTW2z
2gx0081kj3lD3PxyDqxqbR69QfUwuXdiIwwGG6pgI/oeG9xBZvKi5gUvv+ZJa9m91A71bcAPYwWQ
E45JQtMtgyAkJswteSWVQ5trvBDyqI6eDh2OKD9iynE0ZKnyXfq5UYggNW7u6KGGvTE5ufRhYQj7
yZ/OWOiP7ASiy+/v9CVwvsi2T+Kof+75VSbvNxhs4pJ/HiJfkl6Ne+NY0Z0XHV6GMtv7pjR1fCq+
hsiNQ6LK52gX/rz+gs7TNsh1jzLhm3xCQ8wfSqBptH0OKja38vbPTM4FDPIAjt+ZX4N7I5aUuHsm
8hLVEuzb31QlsDXd/EuYVMfuBf1huhT/TJtguo1rwc8M3ReBJjn+k6kcf1fDAOlDddedlbd+ilFt
iv+E38egF9bfgawz+KCz8uMnpcwfoIHp2q69hRnLBqZaxx60jhiKI18n7IyFZOnyE1Lpc3SFO6yY
u+LBv8hH4jv1d/hKfGeaud/FaEfwKdOUIS0/PmN/iWYON2Pua/57r8ymi+Nb1Ms3A16NFJ+V7ThZ
elbWXRFAvJRu3Wr86WdjO0401t1jl0RNsk+qM96/1R51mX3ke/EaDalAQzgMjeJo98oyZ5s2rFV3
UMo1IKxqqUqylqxFawjp4zUuH4R3QyyQavD1dg8uXvyVxRA9eOHl6AsWPPiBti1hAnIRe94sKF5b
2LPhM/CbbKa8xQQbAfUhXAzfHSzdt+9l0UO9ApodvhJXdB37uRVr+HHvRzpYwFL5eB93eGvHsoTL
nU09Cy9d3M9ouCiNqr/HbtbfIdMn0bDPX/c6Z98ixcgXfsuKz+SjztqD1qx9HO/eI8V7ZTAUg8w6
GsPLT3Iav5nfRScQed8d8ha4ISPF08/lJ4LFC8Pzahruw7MSLT8bse/d166YcVcixW0Xhq8aLyWa
ieaj7vUvP5V3CL7CnfP5xXMvXs59ZfP3avjNvfr4fApNIsVH/V6NuVenn1vN2YZbjtG4vCvuJcm/
A5NYqhkv81/qMNrFC2vfyVS3n4PyrXgprktixN6gnvOrG8bc8Mq6BDH6PcB6myyjNw3aYT4mGNJ9
NwlwmPuNfCTLmWaqAMF6+cGPhl8xnJu3+VU4jwtmbK+Zus+Gc/ySjfHv+OH5hyTnW4CFpxEvb8xc
HMF4qtPwuMgGzehA9JwqRBB3h3+RDyq8hdh3tB7ejQ+lDG3cvNjgmlTOHPD596hHy7NOGNCLj8bi
GUivV5QhMeY0DD63R160iYW0H8Jb8Wm2z3Eyn5I1wZsIZTMMhIEyMOLzJy3DZTNXiXUXIGLjXTth
UgRyMG0ms6FwFAmxVR2UyWLdKB5f83+4aUspb9pwg42wJY034kLJfEZD7HLtZn3wvrvt3mqrzNs1
lc80zRQL8LR5S/0ly5FmHEdPZ91C+W1rmGTL6fpmlPl7ikTqJ+jddPkwykixBpXZeYsmUW8zQqof
aeaaz14SortouOqpXqqXdaDRoB75zvUexX1p1YiOlrVlLV5c164lLPWf+8+zf8nipvKAO54VcijD
cwVToHwpovifJHqn4ukrXT59+bQICprd6NA5dGS60nhdI83VKNHbdQ5ovucmwr0X+Qj/4/WdVwL0
EnM7pthE1SkXT8V5KdHLfIejWReAD9Xwpsx3tpypXr5wn5dnlfXk9gWEXR+UByLa7wiC8PXn7ENL
TXndmnGqSrPKrLIt3VzWaXT6unRyPf+rl86S6z17y5aXreVkPsEF3rh15rXH1771KD6+oqN537PO
ovEozipRo3vrRL7D/0g14gjr0hcG/86ps6NmIksBN207htpSPtCDgRT3HQ2UEvWhvv/bVue96FC9
LTt9+abZKT7V9slWf6w+yui6ipf+qfYoL7sBBBLpxhxNg6Q0fbR0rVBOqeBh6iAX6iwrmxZXubYD
QUSsog2b/dMIvm3glqmcG4nio6QrnXOWGV1aidFpkur4/hWcW7seWS/gfBHK/O3S4m1r7Zf/VmTr
q6LhUThNLv5SieTS1wokVoZYwcSzFVxuSdFdSmR5G3FsF/3EKCHW5PmlYvnwh0l/+zoAd/eApCgc
Vd3uEMTrLhMflFAf2NVSo3B2ytL+JJxLtMSbSX3Fmrd+dnKt4g0c7v8OZRXVeHsZipZIcbqJj/g0
0VWhWZQlq1LdByLDZqarsmujliFZlfupblYuoO09Cua74aG9Km+Gy+ZqeJrmAmFzspaopGugh/Bj
oW87UtZ6KxzPfmdUPAAKQyFTNJepy3kcR5k6ZEJ4h4A53VOvUduD1irLC/CZ+EFccuW/EMCVZqWA
YlAq/dqOglvvODFlDOV2uQMWLhlyBlveflz2V/RVkH2JV70lW1X6+SJY2w6AQQVB5fhBzV4YOCCt
fQCAlOi6rU64advvX6HbZepHXi0v1d5lBztzeAEnH1TN3+xHq+mRIxt41d4DSRJX5crlxTmcxj/L
v+GRkKfAKIaY6/4CAyjrKwvO/zCxpadL83JLHtZczcSDo7b8W6OwyI053g4mgkyBKMjyeuKzc2E7
vfhUn8Be7fM7NWo+qVTdVC5tj/YC4KfPTMr0MIOMWjCGTgn2n9I3J+fZdTXK91gHxaH8fLv9a4tW
grlBklPb8V7xzvbtOLZtwh/ZvsGAJHewNAAiQZ+5en0wXX+SRO3fdl4GRy5oN1W7NJTOQmHVPOAP
8OzPXZ/FF3gE30IyM6a+N47WcpYDSRlpR1nJ/+EWp6kfxM7BCp908Wu5MKe8JowWcC+bsa66myu6
TLGIqa7hrHqNR6rhM2wSi7bPt184IcNy7g76PJQjKZSg4Pm6leGOu3ftTMXb0yX3NNnPtu4Vu9Si
E/tb7ApFpvzasyE/RG+Pwhl2RpdlkEA/98jobMdUVIBsTUi+/jH4WDN+Ejdl9TGb0uxMQ7SN7R2z
KWckdebSGC4JM1XOHYqN4J698mrUu4U5KnRc+LarO01tR07cL+nJmWMhw/Z7UAp2S3LhhQf0xjzc
cr5JBncLusO+OUC9JyUqdS9eqV1/r3xmPhodFWqsPT9649wOhw+XPjVkDoOsNqj+BBki88sTOkAG
SzbD52b72fu7sUn3ffGzE3Lz3bx9znW5gz7KT+m+S0s0HO3Y9SzVsD6u3XAfhoth3IaqYruoL2QV
kA9MiaWWr7+q8e1ZfVMOpfBD+zaNBb3o42+k4tuhfZkuhqshal7+6aslPamZQJKX272bBj3QQV/G
hVOe1rN+75oKGP61mQYosUorGlO4449llUQrRtRdmz2qbNrBywfe7sY/j1LjD35HtoWwt/GoPz63
42fDaqZ7MA5dMPdKvL/tPiv3SuZ3MDnJYEcl2rU0dBMV48Q3ruRQ2LF+ltO8eQYNDjVpkjnlM2zU
FXX45itautSe3xBQcH6b2jpQN7TWDXZ52zi1LnaJRDE1Uor/epT2lQQ0OIwJ2ss5tOG+cq1eyru6
vHSG1LKYSA34+puRoB3ULF4qO55K5n7eboV0LeRxxU8WnWwfkoqG7xY158YS9dJUGdrqWgxNsHTt
PqaaxNE7/SymuShGeGFK13Lx8Ht/J7t17YrYFRW6VrS7PGgl+6xBSNoTSfpLQ6904/1/05azb9ll
++qqziM2dgfZ0lfsHz5ef9t01ebvm1PWsMN7KVmTN2AhQtHAx167zIfZG6swMbGGU3ut3ydhjMV0
MV0G8xEy+8ENX/PJ1LmswmGiSUCRx34dL6ZAA26MecrV75+mzn4xDM5dbCz7sGmHeoEo7nNRvwES
n9qB+EA26y1QFOc+Apuynhmd29fvQG6SAVC96uEOMyqH52oBXR9aimbFuOehw9trxSCee6qHrwsp
9yDKS9AMR8wdtfj1OyijB3zcQZ3ftNyU183be6K7/l4gz2adgxuqUMJ4m9PW6X0s2a4KY8CDYQga
Iue8Z6tpur+aWnGxyqyd7scqoVTDPbWh5yy4ENndfjKNkEDMNaRIag55/5hhEQ45y8DgEEfzcGmH
vMlCG8Hg86hTwCaIliO4Tg/I/0hlgToaZR1FXNyMg9LdPE9bKlGL5CQyCP/scCFAuFBECeHaWaUm
fOCKnjiJ2zJecEdN4V9fGInZMh/aikhWGUpc+tqKjm5A0DYJqxax3m9QJ9Hc87m3zo4fQU8oXHRQ
JXi1CnxoAAIODqcchE4CBDEOabulp/AiQQYTBjjEkhIaAAIMM7CMhH8AmtDgsL6gi4F9JDRCBQR6
6EcPOOCgcXyopQhaJ74QUsOUrmrWIvzuDcUP/nl/uaFgHlbpqnZqJUDD947Cw/wiZYVYeV3dNqPT
dXPZnNXxTrctLSMXSlCZhp1n0CcqJB6uyAX7jaBXKcocVaBSa+6y1eEmZhr/psJiyIOKNIK8w6Wd
6R4wGE4HdtLqXTt4UG1+/q49f7Svv5Hxrc3xjU99IbdaXzdX5dv0No0IcZxDbMwCRGy4VOtem29o
juI4PBAuHW12wCSKQNAsQA1p+3hanrQg2XWH7MRZUF19RWj8DjWi/y/rvKsn28fqYha4tY7s0aE+
mB7qa+5JtP1o75swbZFurovYCS0zfMIa/0kCCVxS7SxI5JVlcDg8C61D9IPj4fny1bvuR0jB3PgW
zBv3KBquaN30JTmV0TGyf7fhjmr1oRx1Pify34FlZd178s+vTUUcjdRs7KmebZ8RMi+Kid9jFTog
dHfkPm4M70G5Z+c+hwTfsWKW1CByGzd+Ob50tTyqC5VVLfZ1Hx1a99FmIoEMvyYxLo2oLMGVlot7
jvjXq36ofEzkFBGNtgCfqopCoXYnbStnm0HYCQMt9Sf/O5r1BQqfp9ahz6WHhYq3bn3Fr/LtMyy3
ItTEqQ5OAMsjp/7tx0s9AxCO6eBrX7lNAppn1wecDcS4AYtLcX2ybeAI9y9UZ6C1VAErkTpx39am
BZ1z7QQapIA/BheuSXrj8fRmeqkoBgKHULSV68i59R+TkF/X8KSUowy36YP2OdwVYB8Jxd+6k/y7
VbGvjufmLr2ExqAyqCya2+FGBrGxbi/bAx8u5XTOz4DJl3mC79uvSHvOAwB94DZDp/A3JIdlstXs
AAC18EWBgArc910YzthILQlzr1hEWhHexCM+SU5CCc4ke5QvtXsjMkL3dpGAjLceaq9HdFdBTw1Y
XtFgR8ZZ+eaIECpTn7UGzfRfRGuoIBq7IK5BnziScD9RaF2+qZrAVXuy6cYbh26Em8yz4mbCreIf
lG8df556SonPOpjhNfOWwkMVDi08edH+VJ/FWS0UXeVm59qBgJGRS3UEXLO+kEtmXs4XJAUSTpXB
r2WB764SfRD8aXSy60cnaK633C4t9rG3M4iOD/qL/VpVhzqXXxI0iE4CwU1PU86XvEvZPxlS+0b9
qqzZvKnoTDieL++Tn3gdq7Q37J5crJNCvKzlQtVVMuMjMbb+bS6LIXsgvHFcaX0rbAD235AjBUtM
ja8FdkBe+NJeccFSYwn/UKrlZ/zQ7v06lfcMzlpIkj7kAb7cGEQKEuPz3kFlTFsvovVU9zCEjsTP
rjLwUoQYLmHahyyNwyEN9rmcgMGGuGPeaYmQ8FeaHgHQEL46mejU+TkzaRxhknOKT1kEpomligBP
ghPN/27t23DP+CBJLhNAZ8QPpXXl0HqiCTPM7HUx07nV0Rxp/Zx/xxrPhnwpDzzWmE2vyrpaWKHE
8tm+nZXXYWA2bf6RU/g3RsFhqhzaTsIZAAG2lzCjWZDdXT3s+9R2SPaQYeGixTo7W8IVa020arKZ
Z6q0kXaiPEdsE6/cxuv2menOKkCwJm9HgAqW047A3deE2ffd8rBgouBgj/yC/WylSoEKKtmMofNF
wlI9dvY2zsXXAwvI9Rdy3InN6utvp5mtOW8PGAZQVs5NGjZibSu6B5sJtLBt3trRdjDT6XbiN9YM
qP30MCQ5csVrI/cRigI3V8giC0EfXD4tkyIk06fufg2UYRAPvD4yM/bdXTFNwM9BlvXKG7Th8e9S
vtgXYr/b6lkP5frjUFKvUA+3uBqHVqiZ61cITQuh5rdRTQ6mNmQn7vlE5zZxzxKjQ2BFeY6Ul5lb
VRk/hffJiEhpZGUv1HMSwfgGdQS/3LRUVYKl7QyaamaPqrLoRUimdqbMlvt/rT+q85Gy26ykdaN3
Y35wseDaVvSZWJ3suQPuWriy0UX6aaHo6PhqwKNkT3JAzkCVmhVYArUyYaO6NgtZBg+ABMXkZM91
QWJAOYfijHUta3kPJUZHs2k4R1K559TnNRZqiToToLNVxJWo5StAubN0sjGWo6yEBZCSUBm/ft2W
QenYZqJWDRu1u74/XrWjFyYsqHg7HVc1H0ll+L7CU/s6y4N0iUr3MgBHIhcdzqHyHspLmA4V1XeF
fedChemIMvyuQPyAus/DTsCErrTF6mFaFA6JN+3LHhdp8HaufxrH+oEKMIYvQHujloHCo3qDsdBi
oKf3Fk4FOsW5LiZw6wy7a3T3Ixl3yODGRplRQF/HJ8vxfBwZPd3KfqyZ6xz6idGmf0sGonITwEMR
147wr+Rl01K5MpgZhwdS7+MPR0aB0xBvsfghHfDbDCW968NwhzWZF5L6Tf0SXaq9Sl6GX4F713Jj
Qq1vpLTPECt0uyPwNVKONgL9APpKiEQSUQY3CJid0DzivoUT6QMCnCu5D4XAKtSK9UWg4ox+Md46
VnKjYyVQDYT92s56mtjPHAxeBXwFjE9hztioxc2C3oNLOPXPjWjp+X2Vfzv0D7VQN9SG0I90bi2V
NAjeV2kNSPo0IxYc9mF7yn0UTrUX2l+gYhxZ6RZ+e2I3or8M6xAbIZRfVhQzQ9UbdPCFLVFtBC8x
L18XmvdWzoxGAvNiP4I+iuKDzbuLas/pv9SjEHbls+kd75lcys9mtqSZo9hINbTvR2Y5+K8bnY7Y
aD8Hf+nfG44nfembyRW8xd/ca8/ys3ZHYOf/360Hnw9hfe/YAg+tFzNWxfA7iZ1d0krxgOvgriwm
mxaU5G5irRsxjzNinxcmxBqJzD8MJ6RMFgCikH7BZZzbdkFHPJykdahtwPTWBggMsKtlinuQgwcP
1IZ6rpJ9rV1akVGm8/w+V1Qjl2AO8hIVgx5N5zn+9zeDnun4HtKwyVfbg0mADhzyBJ6U6KfuCsXK
XRgnmJLw8ZD0Ftgxz6XRR5XSVKxFmfnB8Aj64O64Uc3oC3zCSKWkcXG0Q0xIK8v3vXZ4bq0Nc/GW
0m+g9M+/HUxRm3L3Oftz+T5sYRxrvjRk0oXjf6oH/zY9vFbTw5yk8KkfkPS5kakU/38GIQLtuBqu
4k4qSPPG/fX1/8LwuhKagTmkOFvYqdZqkqsDIJlMphakjOcG1Vj60YvBTr3ysqzIMWg5DP4Gf658
35GexU0a0qeMTRLL/rnATi7N//07a+W6jRR4lvzrBcXJTfbQqgrmYu7gsN2ApYNgV22W61Fa9bkc
8rTV8wjlosbsQAt5/lsG13jdU3SPt9SQLRgNVS8/0NZRe3DZF7VBVdeHfoda1pMkcts01tD4X/z7
vGEfbQUxMgun4PN52Bz+uYCsXJZtgn069dbF7G+AhukQll1eEGsZNFNoktwdAEe5sVcKLltT5oRd
4DHwYSTNco3VVGZUioKeXi0GrpPuh8ridDa8CL9uU/x8UzvoZhgXzOVwT4hWFKzTIqFA/3bVEBSl
mRjphqTC4Cfc4mBQtM/h/s/gBNawoGXhhPEsRKA0w74Mjo1Fr/aiH3bI/g6z2r2orzpYLuvInTNP
1/zRZd5XxsITd8h9etzkT0M+3I/G22ZmBzB5bR8IJ/zIebGb0MNpxqshyf4s6sr+1+yKuOUgmD//
bsqZ8ZJAUkh0hdRZbExpWYooXLYvolwRn1Jg+E7caixl154Noz9C37S6OiqTmrzQVUX63DWE3rVp
G9bTVCLa48DffTlinscktV8PaRsObGwcaQRu+EB3cydZFbqhFSRsCtfvO26u88i6XE0Wk7SnxiLd
W7SSGI8TwYuPcgL4Us30b7wZ6x9VqGCEuhneCRd44ktUjw2kSc1LPIedlpfTm91O0BKZ3ORoRca5
N9TUC5oHICsQ6nLs94+Y+tD+8xmFbPkwwS+pfAQ1JYJZG87+nc0OG8Io83yrzgDbcJ2sPlYUI5Mf
l9XHdU0VXQYu72uavMMhvOIjxE3peH4v5b7P36qR9rM8+F12ruR47eQim0EzNKFm6shyuShZ7bOb
0qAXYFD3kWBoZPv0eHnBl5J2tMYRa1nq68YwbmqyHWaUWNKlVwgdjWCcaiZRbRD6OnDNlpC/ldPN
k16z8uMv2cwNd+N4Yzl91tZFA5ltiqrWo/WIuTenuF0mzrLjN4/ecrQcRTiRvWzTHsImesNydOs5
1vJFPm2DSdQZkWMx2ovVX75LUojpqcOIbKqrvDmYKO8Roj7+Tom3OR/p8p5eFMRseyROSq6C+dNb
9pq3svnbr2PATnFkOH9mrwcbLOBjmN2QeUwrzpuxc3if7uG82WkvOm9G+t/8F+xB40YhXBxEYiIS
GswyHO5lwdEOWs7YISbMXWUHR+eONTZvDHoLO/7fXC8aoxzC90Pdj73wPD1kum6c4hsGbckHHVZH
hbtbS7hNUqrlDsBvHVqH1pJahYblcmB53tgHNc0J1yFJ7YJuaokgqwYSW+ZqwnEJWL1Bj7dyBgnT
9AGcGoJLb/i3w5tvNkjbk9zDixnRSo/Bq0WG8T8XF/0zjAYzMjHFTfvD2IQXdIhBjqIhJYDHx+lC
qTYhB/hE87RGqXbV2H5CwaVx+pGfpT6EbZBhOZ2+6wZ7qDwWj1STGW2Z76lBZZOoReelB/2UQ/yT
o6Yu+B9L57XUurJF0S9SlXJ4xUqO2MYGw4uKqGTl7K+/o/e5dTjUDmywJXX3WnPNIIJhBXFabHTZ
+3hJt/rrwI58vL8rl8dF/M/AcU8QB+Qi6636sL7aFwiAM7JdfsW1wriI4/ONtmADbvHS0UGLoSX1
DkVY9/GA4sR0BTT2VxRZnBNMN2EeiSErXCVuVr9CBmp9QUiyvlCkgTMwPb3LnFmCgcQXTb8sEMFx
tfBOoabJ3ZqUBxhLMRfZpcGvZsHIYiwL8XQa3MUUJFgmq3zmKxvOJVv8JF4zDCeZv4LvWT4xVf2n
QzV/m48pF4JRDEH1p7bxKAtpc6jaqFP56H75SaIN+ie6ZJMXWIIBz5Ev42vY66kJ+fZ0GZK45xU/
H10+9SHVyCQaDapAHhC+hoqP54JMqTdK1UPFPr9+7JAfdKJiFsdPeZRuINNbJr+8X+rwO2HAwxVU
859IOhasXliSVNFcD16tYJJRjr445/4tvQopGEWBUGr+suVyvrCI1HcWGaUiy4hVFWGd8m9RGnhy
/LfIKCeoN1nGBAphO0YvBMeF6orvTquwgrZLpdd+8XtaM3ojqj/eDdV4ijkjV2hPPc7t4E0y685e
hGyVxYIx+JdgVrPZ47eJC+ibCiPjnfQXSlvrSgezMMPEIwwbjMpLJ8HEbAiK5RUArrdii2U7mRTR
7oyigWKQ9hR1Lvs+e4zz2deseJTSK4idCt/GWtV4+YhnnhrdlchdGVdwPfk1XE80VKyu/75SLDMa
OYpF7CsxEpKQNyCaecrAXKnPDYJIpN/lB+SMKqRcVpVosk6AABwA7HrZH8cNaBR/SYyN9sH5A9uU
16leqCnhnie+9QQ57XTfCdx/RMXAUUplwsiWSS3j2+IP3SRDV9AjRiC67luYsuDSyOEr+XwmeW2f
DWKsiwRsjj2GK3wpH4xjGNEyH2EujMaSoSrDYrierHpLWyl3odk2iDf9pyTnK9GTsy2wIfT4jVvG
ajLBcDjSK97qg+16Kd6GDgqPsUvYhEfNK5PtJB2ocauH90jPCu7LxndHru8SShitU1kQI5TtyDdA
gkci2lL7UbIxRCRTqONUhf3CfZMWm2zc5MZFGW/OGHTxs9rs0uKYxFct2RrquZ4OTfVVAHslj9eW
zBCiruNdJkqh+fce7/QpNOxTNZ8cCVneoZhPWH7V2lWWfsf7SZ83c7ed511h7VpzE5Go3B/uyLuI
frb8Qd4q6UXpj+q8cfT1vdk0+ZYl2yFKA4LPt10emMmmuh/u90vdBoXxls2v03wpIUjOpwEyHwnp
+kuTvyrLziIoIX7potcBK9x4HWVuW4XyuK677UP9tKyTw5mefRv56bfHvbd/HmpexKl9nLvpMrYv
jXTmzw1jX0MOci5x/TnK55Y1w7bg3BneMt2+M3ST2Hx6/r8D8yrbUd/Xw09VXnPpe8xvakLVUFIP
wt6Zh79hOqV0c/lzDDmi3PSIR/TXu/VtL7gBKGBPjs1o+1ZIL6MdRiM130hPVb/r1k1tfqyRSk56
aQRA0n9VMDtnae9gZ5lsCtiSFtfzlBX7BKisn3708mwTz8kc5/l+BO3v/nGPUVHywVACmT92Ajas
BqjIJDxxbuBh9hLB/KKrYuqJIy9+KDAOWl889wV0X56Ws7mE+WOd43kL1S3dOWaYIcw0tyO+b+26
gTl36tOzBgfD2kaGv1jbuPIUw8OBwB9VL4dGZ25oZuLRWxvlZkiOUvz8YJA17B04RuOpQpU+hovi
p/qhksKqPMtZMFbho95U9q5Tt4265VlIyau+k/S11VKfnJNH4yltIBlBkYSWvp6rkLNAGf002Sj1
Rra9isQeAvNU/46b4rxS47VCcp7My1zF1mrAqyv2c3nVObA64LjyNaFG7P3kl3DSVcrRMKZuxL0f
K7eIvcdN7lQKvowNhzu/VPR7xY09RTDV8c1DVY1c6xsQXNH9sTwU+OM/9slf3pOh+BbXe2nZZ86b
haef8VUpKOiOhX6W7h75fgsxAvI2IkYQArjuLxFczkOmBGbPaltXyJ6NbVJ4DXYqUAAH5JOujT65
8mJsxyZsNsJ0Wkdj2Kk+uBGXmoC3WQ9kyjYsM2tyQDBE4Xcd3kmp7ww+8oc4C+oynMg2Ks4PY9NE
Id56RGsq6bNcX0HZsNV7QLM09qMRaIqXNAEfphQ0cAUwEEC4qrsz33707SkszeDRb+t6I+5ZdY6i
czqezB7NgT9Fm1I6ytJGsdwq+Syq9yx/68ernl7vr4oYmXMRa2ZNCWmIBosHQ/nqjSWVZ8yAAh2/
tW5n619OeuqG9WLuZp6hiH9WXov0OKI3cF719NjNwXy/EV4yjV7dQmIDkpRvVvdSwnhkyoJdovmu
1IE8bhczbI1bX/6m2l/JHlzfYdsjb0mvmXHTnU1en+T2Zs0f7Z1a2viapjdV+XvgsaVspA8j8npe
dVSf8ullcTatdWmXs4kdNgY09ns5shWJail+iiOiKbQ3a/jTBmY76ktShVH70U2nu32Zuudc3rZq
2GIcXoolwh3hoIXhMXsGPFDHG+7n2PLG/o9ds0kPGunt9MfptlJf7DQYsSuDoD5Np47ElvZlSb9r
/Vmad+a4r5ZNhj1U6nMTaxTYpLbzgEi/Grnz8pdBBOH00yxoVAcGFjT3pErWIPnqPXbbfG9o+4Ee
xhpeJRV0sqGqLit4MtYlYrrzoMyIWiYfFbUippJMUqYWPEE6cTYn6TrqgtbEE7WATYUgcDhx4xbl
BVPzbPka1fU4fmcGzRybap/DxkjeCivM1/ceBhH0O2znQGGc5wH2se6zIHTNa8df8x/Gd3n0b+Lf
lrdWpxzt+BHU4PH03OFRZ7yY921GdDwu8agOx2eZ0aAQdM37QdtyjMT51p6DOwIzIhIROzRbAyv5
+ZiTwjatEz10hoOdH5fmM4Neae8k1HTGWsKVjlOImTeOmrW7PALEvZbMMnsycemieiClquLwF9Iq
dhuHzSf3EDE4OCvOTwsjdSp4GuVt86FwDUBRnlTqhcnNHquE/ILHmhJF+5iw/B88NoFcKMjR4jNe
2jag13DzFjclRRBZXuv3w3MzJmQu/dgWMIMtJBA/GmSECblDzaCO6tBZpI02cwvlgfEMXX89QiFJ
jo51SaZmo5bRgblket8+2Odl3rHO+KTDi/FhPj8WPHyS6j2R6QStMvi9I5d9OL0rASNYTe+pXbfL
VMWbu2kvPyxX1dRwjmR2U2M93+kq4/2olW6tkmDSDkwdFWoXOblvZAemi9l7emQFd6xpJef7kVER
q1nEiWG8PgbCipaLXn5kQPBVizu4fSBLywCQ4JS8x8+0nX7Hd+vafdMStLNRnBe529zjvQGdVt7U
dWBHfouCIvNKlK2Ei1kb7b6vcXPE+WvyZmotwA4iNQiIIS7TfKp/SGY1f5FYkOCV1r6ubktyvCmT
VK/CgZLjYvburRfPIhDc0FctwXZ4a9khcmaycjESsPFfNDxZDlM8TJnjKKsOUgRJ91iTkqJkedzE
Af9VHtblqcQQDu841bUmlIquCl5Z+ApEgRaNtNvRN8ZuKgXZuJsIoIIU/q0y1KTcZSA8B711Sozg
Ua7rf7lp9hhS+dOal2/UyIAxte7nAJ45vvXZxrmOyaVczsNyk7JTi9g2O9lt5s3N7DmGRtJA4tYc
23b2KjcULCbmDpyNagOR5kMe7u+2AnWXon6ilxIQBDRPehOB6NNbGG53Hf+ZQ/GZDpvZ/gTxFSYv
8wYVMOzfHACQgF6G46YnHXFxaSB4L/oPAAxQDvtF9hZfJcelSawM16Q3K9ZmCsaOyETIYFCf6wzB
lCcLmygyY+mAxegguyyfmnCno3ViCJOKoVb1IRbkLwNVdDf/GQOlsFT7FaPh+UeDbtW6xJmOT1/2
H0HBfGIK+jZftJC+q1Y8MFTQ+QZbRd0FtjBI4iLPjcYGy68voBa+CsgCxRHtVoaPAIMdvMhh3yA9
NQRcC+g6v92fh6vN22ICBugoczchia5MjH1zUBGffaLE+ozo+gqCa0By7kAeRO02hjvNK1RPI26i
fKXqs8uVVDdkUUxhgysuiRuTl8LDlFcYPNPzKxeqQSMEr+XVJG/0UTYpzqlb8/RjGTc7v0XGzOwX
vAJU/x9QSUsIGM2rBcrgrjC2KG4OU/rbBET790Cd9qcsTyzZhqnkJb5UTHQ/KGh4sDqBPQFCMwnB
x59wOTBQRFNsMf0b3621nmgJ9RJikkszSN+Vg+UfW3LZE+BB4DgGtN2tpiPCpvzPMcme4+cWuwbI
3nga/4abtefs57jhIeO71cjthKxObIbI/gAZwZuNg3EgXJy8osbjkupgBzPxA75UbxIA4Z76ZkUo
Mf5KdPk9+QbDgekHdk5g7tyaFwwi6Mdp9sHsaX8ZMvIWuK/px/Salx6OIzqBLrSLDzJMxXwfZicH
LgzP5+rQln4rVMwKxIYVYEROfg62zzy4OTK+kJs1oKO1xTwELADMRcAZ//gurAdQEuJUSVujOnzj
yeAFsGSKj2bDzAKuDuF4hAIn78wzcD9hLgcNnCEZlFqG6HwWZkYqTjgAdQUpQ3SiWBT80GGDqyks
K8edJDFgLb8ooiDaPJjyKD7vvAhKDA1LYAJPYHGgqnALbT/RwlFhXwpG22dWAc7K1yAoZvTI7GH5
+T8sW4o7CZrLM8Bd4qySv9nCDDgIh+j2+NTgAK/l54XXwrQGWR+RazwmYlyBz2nksgcyBWlGj6lG
jwVL5c/aOqFCZ3427smnk7hHjl8lG1YE6AQvFYyD3l5v1hk2ZvQXhdfmYUV+J10tBv+9Dzhpk7dX
BxwReUZWDHgHxlb2eGqIGUIlxoQWGRIu03TiCCtGpoqhdQ+KYW1Xp1HeTEN4H/w7mRrmKbW8Tt42
UqCRGyUsckImvUJFyA+hVMYfVvG4HrpNR6iHWoI/e9O6xswEs4OmmFUv/QNNiSIHk4IDrUHmpcVr
IX/dad6UUvmUcRDRMU5qLAR7xGZYA+CRHWDhsUnZIA3nUhRvydLsh0f1lZc02312qIENVRu5JTsN
B+s+T9SNg6GbXKIdmqQzwE92z39UC3hTKvP3Sa9DmfhzpSIrl4mmmcJMb5hLACliFDelf5iOgvCo
HF41cL52uRNEowQjiGVqvdgNQpP92LS7WcUE0iameO6DxsImSGEibDPTIuQSigpdokPZ3axyZ4XR
35KuKgyq4f6xkz+ecHdw7j5UCT6SwncwIMfVyfBIrYQHxwOuJJ5G3QJDTRUWdtBxRYYyDzegB34J
Qua6ACdTOIiBBZgJv+5xPxLaYNAO8beU3agGGPj9Y99Iz+WFHwYm+t5ftJ1wkhtflEvEWPKmX5eD
/qojvVAikOXojzUFn0JIIaFjwO2F69l/C74gvNv/+N4F0ybohfBo4IIwZ0L1yMvkfXCg8pJxX6Fc
kL55t4g4lk/0n+/jD3swxf4DnPk2wZbDEe17gpu2/IphIRjg1WKmCFwJosrr+3fF6L7tP84jrhkh
21wkHJCwS3y0Qg2M1gP1MPGeMH+4fQYar8mNTHfC8apxY9jIFrZM/iP3M23l9CvdWslAaVhfN65q
4p+1grY6g0MhEgBcg+verJybMI58vHFksd/xgLBHxEjQWPEAaIyqAU8rMZQF7+ahZLDssF/2/+DU
/7BRlj+/NagRAawE2Er7L/awBFUtebsMKXVXLBsKV+aUi8ueCjQpcEyQQMw4s6AZ11VF4nPAYY92
l60AFgacijj3hMkAJhykdkIeENmlxLKuQCWJjIH6BVhJZQ0GwyuzmMEhvcb/EQeuTJx7NL8cu3yo
Rzw43+Wf+1aEcqpk6pguQVzhcox8EZdWMhuJSNTT9spH961TUv3lPDrOkwxFiukZDJ+nYmcybmfw
Hj/ZPyT2vDOZF1a7QMdXlhrvF/bMC/s2IDNwMcN6ZgVfHMA9Q3tCbRjAAJMahHG1f9EL39L6oLNt
vuczf8woaLccl6N9wRzsgjfqGWEOkmNsRH9xNiVnjpErZRLAK5UWZdN/RQdN5L8oPcz3vsC0mTR9
cbahl/oXqrcHWGZ8CQ1IcBaJSEL/U2J0wYmM0Oed68KGjlUwbJte9HnMMQ7G2f5RzvevdhtdMA44
SweAPibTPApfyIG+hH7fYSAWX+EZHThQoDngY6G+c9EVC5l0/+ZwCue/vaBTUIMxVjnCTPiKcRBg
CtNchS5KY9ZabBzSK7vDs0hJiHFzJngKNjcPY8jxgAiLz7C/MIdkIBqH2RGcAydkER2Jve+zjZus
/C/UkkAw3HvFf1i+kgIsEOr6yzwiWeJ1/mIw7aqkV0GJOotpq3kc3/jvS+R8doRBCdNeIrXJEGRg
KPIsoXriP4Ipdf+G5gyzOqEGEyGz3JB/g2sVKzu+/Vl8xswbx2q2AGwoDskFk02AXGba4KHsSwhC
YAoi6QCnrUlywwfHeQLmnZE1s1Gln9DFIQh3zHRQ69yFEyL6Av4EGSR/jy/qhIEZyDb/6k8Te9uD
jByDCChx/F8YaX+LqzNAB/6nEkPmxF80wrkU8faFOtf+Wz7ZnDErhch3QdHQfbJPwVYT1DIGFcIh
EY5Ee4Hx9tq+zy/UIM3HgFSCxzg+xR/zV/OroK7/t8gBFNixtoKTn2/7owONG6Edw2tt5+Awa77a
r+CG5TszuWQSZEv92n1Akihg1TZwSc3fqvttJ/3So52xa4aZ6HbUrtilynzUhuE2FfRi8qecW2d0
2D+QL5X3BTY7c8b3BTMa3KFHb45DE/tNdhEGwOIgfFoYORquHGGAt7KmFX+lkYXAqANwq3INLHtH
D8jcyTwa4o6CGLd2/iFjJhg9zHtqdybTMF+VFH82ibariu9TriL6GkFlXVXWk8rB4UQmHhSlO/aq
12NKtWRHeyNiO8gThmHf7sSsHnEK8/P8dYTF3/zhqZAyhid25ES2McrpBOp9hnuS0MVjrOpDLTU9
rI+CyrP3KKA3yHGRPncbei5pW5AVgvsW83wx0b/vALzID1EP8lk+52/WRT2DUhy1Y7Y3+J9+GNGp
fei2YEWETHXkLEnkgEuuEK2WwR05a+qnrrSGPLz6p2kOqU15+0va0QNL/n3M1vrt/qne1Ft6sU4U
4ESsflaEYn934HAcfbfoe3ytLtafzDnHef6aviuv/Sl6m6/VS/GSnBChZhxp8OaYsv3mkC0JXkA1
V8NnVeFPzCD7NJfkwY1Ia/Pn/Lm+kg14vw5v8YsxrUpOaMSny1u5z58JXw7nYCB2Eg+NS7KVd+ou
wd/o1DzbWw1K9cum8e2tvusPw0V5BWDoiKns1sVR8Uxf3Q1EKHZrZZ8wnQvqzbJ2XvtzdxwPo/iZ
QgpbX/Pn8Vo991d1i9R1bR27L+NonvUz0NX8rh+QU7+DO1XskeXKeEdDK/3wQCLxnWkE4R29Oz88
Mslv9YUGWD87P8bPfBzfy1v9fb/JwjKsozvmfs3vyvsjE/8SVTJd05shvnF0QFb7lVyZKjFbQjzA
HAmDL1qfm4KtmPLdCdMb/pzNYvh74MclvbA/PG7dqwFHRFhzwQ75eHw3SH2SS/qp3azvRZB5JQe+
cYGYS/nmH/DPH5xo4puLtoE67CK8A14ZWTgvyEgu0Um54ZH8qn2L74uS+0b5xevIP6GFIHHKRc+D
Pk/RgpjmVV/kn6ylyljU6nfoH+xY2wd+YzD15k1PRJm1i4ejPRwNNEP3/dJtnfSYaW9VtH2kpL6A
ON4oOLMR/5a9QixUt9WBh52LE9NjmnsdXCCzqfXA9qzHzWSkUkavhXZN6l1f7azRmyhGFa8MKoOU
mU1E7Ba0NcrQcqVw8gN9VKuahKbJi1XI8WGnhzJ9XcU8MXDmgM2E/WGovY72vvIfrAjd7UfM7J4y
ChYCX3VWulta2Ni5DnmZ1D/klf0Vn+URrxLo4x0rn+75itm4qOBX2Q1nDSZ1RKPdN4zxi0/27oaa
VVsNjzXutlygdbHpUJtwXjhCA+m8CNk8RwNKPZTUkJfh/39rt4LzqAoo8dXMm0ZRjUUXaBlN7Coy
c1LIc8KbfKFiolGbBQUti93+B9Nr9bPEHIDQIduVzaes29dJQHZOTTQy3mpJUMSk7NANCHo6bUMW
B2a8H5QgIp+BqHuwRmQq1OaJR3Gr8coLdyInq3UZIHJilCB0rzOuRRQXcCxa4Ih4lchuNbgJ0xxq
H1wYpTMGypIewOab1SswwJ25AkAy3bd1NJMQej5UAOrigtKie2phe+dn3N8cynrhEe4alLtlQO46
V6S11xk9AZcJGnvu6+Q9F0Gs+3dwFSLoiTFif8c2H+eNxkco28cg/GG+eGO7Zt9+rO3HHiATTDph
8q1x2rLupfcaXgLE4S9WowMJBfojNDwoqP+eGXYvjgO5w9jniWeJLQmPQQtOHcF+ZLHQLldh7DcP
6v5gguw7B5w5HE13ZuZ88MBOK8VYpTjCUu8iZsWADjzhGD/cAoKpaCApGXz2iwi7Ase1ZRx2hZoV
WWlvrHIoxAxlYOnyC64hJEfuPWNRKNfTyoaYg8vL6JpXDbc18DPEwqvozM/smPH/tFBO2JkIslBX
fJXUuUgGlR8cS61abGPFF/isVvkRmBbxMA+3NNEsrcTCAMelGAXiovskJRaJXb5S4Fjw4/CkBoFB
Z4H9DHGN1PaSK7dBi4YE+j+eP6O4dmyqkxG0OozWlQKRExxQWo2/KgyTa/TGIGDgFdKEWk/G9GS9
84nfTV8TDYT9VDCi/3dXJth1MDj21hGenxG7xR+Lg00Q1+h68U0IXRqTylWKmSPhHP/+MEs8CTMN
Nj2UzhQ8jCv23NrsysWbrKf8rYCoBzvgoh2N4/16v0oXGSoeDj9fQ0gK28H5Sd+Ei4R1kc/jO1cP
sYcErvZgAiXkx/IH1iegNLE7K0/4me9G/Ccv3CDKCPUrA875zb+0NSfDyH3AX4iLYQQ8BNQqOSxb
xx2xOuHLkb1pYZZt58o3mJ8Ik+1VrK07yoxsNdN/9S5uprjKtLELxS/GV3s+1OYqfeEJpX6x5iCO
XP7pmHkLt5CeDNIsQeK8UchrWQAar3FdQVxATJRVRv4LFr4O4bVuDkESYSNWhH/C1hKoBneUOXZp
EWv8QXqhLzY7rkmxpfLBM4NHWT1vERuibMHAVHE1O4Ck0C9i46D/Hgy/xei+88t8VxO4gAkM3am8
bvAVgbikUsa4AyYXyDcBaBc/SYQd/UMHJNzQvtb/RsWNQvbEJln8f69QvJLusY7zkC9o7/6yeGwB
3OgG8Vi+kaVdReSiBAK+XeTAaGluQ9PxeAsSRdK+THdcOE1z79CfoMVQfyXxuSIvedok88Ya3mvm
yOZGQ5VdbXSGnLitpltF9nErrViNpKR9sGCKLxYcH8aFy0mdQ0RA4ZaGBwFLL1zwDFnylmHX2iG2
wzg5AZc70XOf7yLeLtoteY2bvq4E7J+cw23vgVCz3Y0k+EAZ4+6qXsscLAmBeXOwynizxCH7p3Cq
Upix+KC1QFGTuJMCzoJLzqwHOA92uKUHEP+jd/MdaE16hdgItaV7zyIv5Sjp2Vz9GNe/T+nVvAD9
0WdDM7c5y6ADUcNEoi2mr4c/zIAA0Jc+G9QNJJLwinf4S/MPuimOFQEvL+QqY2FDiVzuR4JD+lcp
hgcXFun+Lh+0+eUxv8zNaUHTSegq08/Fl7qNiY22vJ/kPb8YzC23UVJ3LNB7v2kfh0bZN/dNPH/G
XMB2z6WT1WDWVxwunDuWjhNsYJL0U3hLIb4hftUVVxvzjEcoO4dIOek0Dx0kg/mF2AI0TbAX2h46
wic7PVL7LNr3bZhh6gAbh/kaRQ+mgdhJY2BExBLmRs3KLDC39c2ABzOX1xwWnH1O+WxnoU5T065b
wtqNbbd8IJxysl2HGRu+VovH7oIqSG9WiCL6Zx37trP9p28MIbPivMesHsuIpfXxg2DdGWY48UPl
IMNDe/ZkkwiG1ZCFLU49Zlg91om2erD0rPXEu93wGnG0VRq8rxkV+TmKVwhitCupX+lrYw4oWQr6
HID6xWWvsRdOxiAi1AiqlblqODKYOLBJMML/mkjgBHenNiCEk+4JMj2L+lcyPQ22IiRLCJcRvdEl
QXmmeD1Svcod3wmjKJHggYXbnFCugraPGQ5eYgrTB1FLqUYwVKHOAOQ49QcODfb1EZIcUaSpb0I7
H3CyW8XgTyUdwEg9z/AM0SFBz7k7wspj7vlVvOHjRHiZ7N1hqzGrHFevHOmL5ZuVl2VeTvomFo4n
lqLxk0fibbDxlryTwpNH9x577NGTBfsx5F3Zdy9tfaCwOT5jbR5Z0NevHTFbhAdBdiIfRw7mzmP/
W9pVzEuE7sAMjjIenZCy4s1ySMzGaoA2Z/sjlR+HILoO4sipCVQ/BYiuNw02UxCV5qCZ0PqFprxK
rB07uzz+Nmzx5XpihI+EmUSu7PuhbC3L43yXYNmTqKZAZRMlCD0b9EFmfaA/pDvd+vdyelrUcFBD
/R6kNHH6tlV2mnaekXxnL1V5XPpPMhQl5ZXNL+k2M0psM4zyv6xZ26ICkuVrlLHzbR/J60htYIG2
KPOtUDhb08uovlgzYHH/3mFWwexBMddLupYhyDXGbagOBlBvg5+8fe21V0vdmcp7CowgHCce88qG
D4oVVeNiPcYzrSExvcGJEB4k8PlQ2QFE0lPKfpIedZMhCKPTDJiwgzKQcIyP2etYftYJFr8mBzw9
jirTHCL/KIbjPf5rk7CiPGivtvpVRKTe4ei3cGhQHcqvlQwp3fYKBq042FvH2jrK8leufapMUuQY
pbV+LYtvhxOw3XJy6s42MXdckkTxi8TPCWAvtoV9yMuDZu8d7Whp50rmir8IQ8V80zvPqeXeO28o
PJahBk4KCRGKRevBakra9Rxt2MhG4zz0uxuZKAXhXtO2x/DC3ALLVOUWxpOehXG27iKyKTextMMc
3Ewu+I5E+KhZV2OGFLiesRMrt0u+iZQN8Lr9NycQkDZ7XCCpu+OC3Jc1P5iSI4k9wFpnPiyReE1Y
pcMPZKcQv0Xl2zI+cHmERnotQvmoTJh1gHIw2IdDnZ9mfM8JTZyEYwknPfkTGYu4d3kYRjQzzU1+
7KvxqsZY2iAZ6M5aBxEZG3C5+eqTY0nsnv5Ri7mJp0J/LP2BK9L4DYcMLBm2nBbVmbjf/DmXSapO
0e9DJhdgZeBjVXmNtra58rhZQdYafTzDKUIm26eRMqaglIJucRVz5wzr2Pa5X3VxLmoP27IpkC2f
0gebk1Jxb2q6bthtLXcmo10OR8ObnXVKBTrFJws/kBhe2ecih3NBXs6qWQITTp3eED1ERW/sS1zK
sdqN1w9ierWgsFZ3Cxc/zGxdDBKXh0gTgkfMQfcoVqgy2badJ1FRSj6HCVJM0m9A3Zn2zQ728+s6
vz5IMyWbgIOg3VfDV42ZRILvDOQhvXQo3XaVHOKvPkZBKqi845fd/EQJwPDyMTv7Rr48SE2JSC3V
OciHdz0ikhl93QhSOuFnggNyZX4sUA7HfSpBaKPYD+leyyRsl0DLOPNd6HjQMO+IyOpnphuG+R0x
uayebeWk2ocY9FDVx6eU/534rI9QaXV49vPH1NJXMh1THmTaOFwF5e+eXh8TSAI3ncP+URKaFNEv
nqLClUtP7b/U+ketDqPz7Ki/tX3NMbjNw0SCW8iyDYihINSXkz+bX7rFg/TH/kD5WFrrhtTj9jbi
m2a6BTsfi6ryWmi68qWffX6rFSxR6KCeTr/quGy69N3slIvCAx+q5Xqx/d44AiJQPxuZp0KDxpMO
qI0pByxTj/pf5dlQ2N8hAZ1BW4W7KZI/nncK1EUgppzT8FylPqBT4Fy+t2vWGXUsX8l6x2FJxssH
32SYmih65KAzicoReBzFPttQKp7JETWJ4g0WYqYVK41ricchKED/Hn/RUNCJ1d88M5hk1oY3KYGU
+xhRwfzVqLihnmBeo1Gke04fxGXAUtcf4ZSvme+o1A2zaz88smgohdTNPG1nckqNrUletbViV2mM
LaM2CMRG8WzeAxYm3keRvsE2pmnPBS4BDk3Kdig3vPRU923HizgGk2cOGZrIO48i4Z2MTFFXwFTA
kVD2lYnmYZVra4UgF/BqOUiVDWZCOUdle+7hc+B7b6OSwvKBiSruBoM4n+lfrYwROIi2p1p4WOA5
vLIH5lABB6XJeSY/KXQnjObpfbNtk8IC3sTLzqn8ZISt5PakfSYhzSZo7DiuE9WnlpBg86v7hvPx
4eutK+H8nYdtubVQ8SmbmTucuDqC9ZCehDPfvHtEiFAQ1CR5xiFdd1Ru7OIwDD/JsJc5XUYVlBYA
qjxP46+en0CDeKBo1ofs+T48Lz0IlWckYc/l7H0Nbs9beZUt4epVMt9/rJnpp2XQZbxA2Eiu8gy4
QNtIMZJm4R1rHmxNEh8Uge6CoqRmRX4ug09FAVrERkwFYzE+5dvLsMmedMAaeFlZQENInaTNmwc0
GrioPO7pRYXcnG4l6J3RtonERkikRUrwratIIaEpoik3AnM8To5vxGsc1qCDYPTCs1V5pRLWOuZD
XtF6hfk8Q0ib1j2wPJrQ8TBA4NE8Z77w50kNN8Ed4DrYfkMyn057uOnJP1dDPLIInzAIcNGei/TZ
aD4yKezjDfCYph/uql8RyI7WOF6XAOSABdKWHIh7hVYaoYcngw40T+1HDP5D6Ffl88eUoCaVVe/O
c8ATQperY8I6vlI1ydFWbV60jLGEN/XHYd7VKPO0ZyooatoIlgigAcB4vZGqnXnfc6qLgx23z8Gd
6GWhnE5el/nz7zxjthc4nPHgMLBskG1TyEJoINoxC/g2PGi6AluWjfWpwc5w+Upyb4QJyXcCuuR2
CojliTNOVzxZ2g56ONveUK3ryRtB6NXtZG5AAhstnHv3IXE6bQw8GCks2JSkdT9eRtDMzO2MDbim
6Ddtbe+0zzwXJWQCeUPlqS5rFtsDYdJ4MaNtDt7EuH8xPtpqVxO3YnlL+vywX1vs2hf8Vv0FlB60
G+YMTw+x8OQfgooQugJlAPCJZ/uiPMt/cemCzRHKRljbRDiqwt61HZuLbN4e81aE4qibrAsjg7Te
rjrUilg5HeIT/EGHMDY2eh1EdTDCdiQC3NjYUPQkGpED8C2tcKXBoz0tDi+BVnR3lyijghiyK7gb
b0yfn6fyIJeHu7XW9S1hQGzhXHhWO1k/LH4O/bHaDdPPwCiPg1jZ6kSCUhVoz7l6ZzUcxMos1+mU
PFnJz2gcdZTCPbKA+Nd43FKUuRHTSGDfZNr38s3JXp1ehwiwk40gtTaZ+bZUa+pytiRr2N+ZFncH
ZVjzSKeEb8++KK7xqCNa7huv3ceaj5Rg13ILTwCUgZm50axTOvhuB0xI3NGo7BwrMCKf3S5BdMA+
ae+V6pSma0neDfTfILYwVGFM8yRIJ3Ph/L/a6akq1jVYMTaq5WemH8wyfBjHBu4ptVPz1sNvGYd9
pr3wAMjGvqCDQC3VORej/ZgWHHhOzuhxqqMfodoAXEiVdVlg/H+dbcJV9rUdFjU85PexCwti+/pA
G7cyApvBp8QDPQRyBAjqKjdSifAL7WZbC+XjZqLi7XYmsZvkxOS+K6mHsrrSMgJ+cubShdIScxbS
shOo1hDHSglYuELVQqlpr6w+4DM2gIS8MK+8c9aTDgbuI/mMMm1KamQ9wxNtVtJ5uOrRsFKRYlKF
npQOnB6bL5asgECpXoECGRrx/0g6r+VGkSgMPxFVIPKtRJRQtGzZvqEcNCSRg4Cn3w9v7cysZyxL
hKa7z5+OzVJtrt7M+ZC2fpMFtMqZc8dANEEQNj16J1umIWK3oSZMA/SHcrk3hTNvjGohm45acaie
spWaXxToaYWYDwajoqpkB5LVb036CpDOZi0CWH2ZUCBWF1E/ZaOfZAdVOUbjGTnRwzzH7W1gvYoN
3Oj7CZMIEVrj26Bv0ain/U6Pgox2EvNOH7Zdu+8fHr2kquSiFPcc7K1YUlxW9075eSgE87BpQt5Z
tlh2Vv/U9l2i7JYjLEnsUueeeEZwAgiUXr0q0bVv30SiR5Tmx5TvUvqpUHKscreBodQoR1Vh3pRU
jnoT2xMYvM6jLz5BH80XQX6blX8KapJZA3No9nlJvujqrQZhQXcg8juSKNTK+yT6ar0nZar86gnt
yTxx2mikDJNUmL3APcM0SOAzujcIe221lQ2/nY+xHKxW26dgP0XmDIdWluSU6xRh0QY3j7ba9VXw
nLYP04mfjpa9jdp+ij10zVQQPKtCt02IwxVO1fiiz6ceXSB9vKbsNoAyRXiPhG0p7WnwVQ+Xut5l
1OiyjXuEsVNZCnOtjm4KDsgf55uu/gv7oI+Oebp/SC9PVNrzVqsvSD6b1UGTnRaLk6C+jsp3+zxK
j2usHbXm9VkHK/L8Kq9r3ZBWREj8gExopMtETX7VhK/Bz3oauu7T+kXBSxF6RXeo86+yCLoC64HT
AZm06wGDh5MPJJZaJR7w+qDSItncTJ3T186s2QU9bDs6au2pB+DYV/2l1nd9fdBGtmy7Lnut+6CS
Tkr/LU07nCM6ouunUwJiZDuMVRxa9rCEmHL2qGUAivVbGR4acCQp+xza947eXF33PofHXrg1WHl6
Ijfah4c8Cr6ofFpsLAVz+wShAu7LPGiRqLC5p6G6y9AmUpRXTPi7qL88xl1UHWbDl9AskJInsxnD
YYo40G+iQCTCsPQ6EvCeXlQHoXrQ8zP3oRyOLQ8KcdqQ4oKHgm5RvKZ4T86PamtgAJdsPcbjcpEr
Ny48PfcL+agX20ICYHHS+KiRfk2tm7L8LXkni1Zz8nLBRXSqUodupJUvFs5KcHEvyuW2Mxx9DBTe
eApywgES6k0fuS+yTW2CZXS4ghiacrLyjB+jhZ8e7fhBlqGwsjUD38dLpblosfMHhhx09k4zvCnh
ZdS2puG0T0YCOn5HHC7t9Box+63Y9wb145Bmx1I9RJikxEuVv89073icI+QNiKeHCsbNFyUHgo0R
/LjFgEN4LVMbLQ7OUHLIyjNFL0H489KgIP5B2om/ta/JlhRfic+qYAa+n8pf5FZ3zKBr0Hj8dYfV
gSA39RvZ2KjIimGJn0Ck8SzsGfqCXqxUBBMCLGuKWX7W1BSoTunpqvxDl87MlhYbAbtpf8eeStHI
r/gFzSqbXh28BcExLbtBekUSQf63BqQhtQmUnGNeECoV9ALOPmkOsks+aS/vQfJS784OrKHA+w9W
+7CL3kbCgcCU1QHahUwsogpYcTBo0ZkuAUWwyHMCVsXISCIlL2WDPLoQqGxP4BzM6+qTggvIG6Xe
Mo3BYFwIp+LsYBhJpCKgCoqG3Eo23CQTwI2CgALYAILBR0C6LJGWkkUylWhs+EEcZNRw/wNPAH06
eh4TG9YaGLVp8Q7Rh2NBIqgQYFDguvJ/kCbk6z4JYOWJMV4bwqCY8TLRqwtbK4BgwfvB6qmLSJUE
CCBfZyvdRigbOnrAA/4p0qvb8M1FLT+VO7YO1MPFh/E2DxtQfPAtovi+WG8gQIBj4G4faBsJGnZm
mWURMNJCFdy5rIFDZA+1pYcOafoz+Zh/sN+SxFVvEvY48Lt04eGcmShqG60wNxHJeAjnzIaqcpJx
aS2CpgvbkqQAdNPokXQj944E7H/t81y5xH0kqavoto7aW1iaQcSNzY5KfMCyrGvmr3aJj0KdibgQ
pziDDlExYYBMzqwGwO1gYULtJUBM7jgexHQLgcpJGIoDlsrij3CJ2rUVfehYphtkiEuQIYSHsE2n
HabDVv5Ydp5g9E8cCwT2LtJSla0E+WcL6u4gYUzpT6jameYwpulKrBt4beAL3YrYzmo/Yx2sLQBz
YHBMrj1diekhNWwMOicQN2CAXVmFbCm0V9wUA/4gMoD8GUq6wLnx1wSU7hORVRJJ/ligfXYbUuPJ
DAVsjjqk2kZjf6/SIAVJEJ60bUwYpvRSJ2/IDpkvmIOE7KxTzyaOQabPEU1j84GKicvGbeKphudO
ZAf3ORSOgB/si3sIr8U1bef1ClkmZkHUn+E6HDfMDChLy6/oDRCUMgJMGWIOsB5wThJcoafJo8sX
BRC/wYrzJmbvI2J4Nf/qye8YYUtQO24jic6TFsC2aW4hD9jF0zGap3GWDzHTC3wVTZuY1v6qrkW5
NK5NEqrSXY9qEj84PJIAbwd858JCSgoOJbZnC8FLBc/Xwi88dIV///h8aZCpMNArB8qbI56QGZK+
IS8iF4Bw0HGWdiIliChCJQGiQFgQe2FxB7RAC1GOTnksB7h0tV62oBRnlgmsKtgKImM8LYVtoA1G
/Y+bkp6GeEtZ7AgvrVYWgokUm0tss5qC8fXhISlsZbUVWhvRxAqwtA3o6Tc9LA6JanxhY0WIjA7I
k67wGI9W6H+XUUoAHrZW7jrzD2I4EL12Ag232JPCCHMvKhq8s1smqQZonPnil0o8QYuOkUqxGt6a
nKFpA8EIqg0JCXcAVkQ+M0o+qaMyWyAtds9MOKuHnec+9wksnEqfazN8RC+QtH75nSzc4aL3eWA/
YfX4vzblokq2iosEkgbXIfpUAgcQ5MOIJ24BygV2+pcovgCrqw3wNTBU9VfUwlI8C8oUB65ipO0l
ynRWSHUP36BH95H6g6q03zfKiQqG3GiIWjgq4kfJ9zY0JBFLgUlRosHoqBsuHjQ2u8NWJLXTaWbe
CrR8IQCqVTCybefOU/V+jMM5rF9UPRDYf/TzRU12neRI3d5oAgiVpqTDxxHqamUeePCH1mbu/j+I
nakjnPcSFFrjAK2ahssjD71XPyBUsPJbZYe1wDZXEC0E7WIAYasjveN5FxH109KXueiBidevE19r
AlUH6VujtEC+QNWP8KKKcHa7LALhw5VqH7AY2hiEsKkXyIsap4QjzRYHPpMROibWIUYaACZWDtja
+nGjWBhgDVuvnW006y0+CyYViUAVqyb1gHQquO/BJk4OeS/ELPRoNq7VmRG4ITvB+GjEJdps/kYM
jTIeHARBK7qRM/0DkMABK8ZrhTD8Rba4OB1YgGfEF5OLflr9RlBJThYbDhr4wIghICZT3M/ceAnQ
JI5Auxq/8ZE0ks/OWKxTbCg+l1YJ6DupodE5IBBnr0AKLJMO38/OSKDZP0kgGqVDvAmNmF6f5B7H
qs1SjsGbCZ9XI/2EytbfaadM03jm8+XaoCNHxr8Ff+xBcidHUxzqZCq9CZU4wnosgiTJApkH0Y6W
DmTXQvhfNYDwP/ErmnTWQJ43su4JkHygiVr606FIHr8rzhoVPEvtLzFIWI3ZUnEl+AVFxCuWMO6c
xwdiEYsX4hYW4HBxjLFVgaSmnS+IN2Jp50GsRUaiHYkjIbtTZF50EV8UrORVEo3yf0Y97hzW1j9p
O+KrmK0HIAjCEfDi5W+s2I0Vce2MPw0EAbiY6tBF/qreosT/nhNmP3KbiMyCVl08OtyeR0pJtBl/
U8xXxrLLQobOL12yGQjR0+brnGC9aEkuYe3F1CmTJqEuMaukefAthFCYqvFaM5SeKUD+JkIsxSp9
zPco2ac7kQ2/yUU/Km75D86bTQLMNYcJ2UlfHQgz5iCWRYBrVHjQhn/Z3dyXBe2nfU+8GCbYseFb
K8I1BHqzgr+w2Wu1b0iTCS7GjpFbbCj1RUecfOVfSyt0foIxpFKGfBGtk4NUEk6D7CVjdfOWxczc
dLmzEslZ8tX5UGZ++fB4dMrIUQ1Po1xUnWVLwJuPFtZH5L5dYmOhE9nqiqzpRzNyc8PCA6KQ/Sa7
bLlkzc1md0idiriQGl0Hmfbb1rAnEp5p00QYOL1Msx8jWtZjvOP9yqGXGDsi/hT1pa/hkmsCwRU7
pu4QfaRIjtZZ/CABsagbRDaR41b6y5FTOivrjiK2InwJf9tzPAN8LSqWgjSLZD1eQdPKPI4+hzAk
0AeofGSqFGkGrGDof1S2SQ2gIsVREpLqkQ8PxuNdQw3yZD8QGqGflT2rwEnNP5tMdztceTjQY4MB
TMO1ruQeY/TOkMNGK+K5w9UuGrdC7SrRsidi2oqFYjsX4uuI8ianXU30JUzEcKc5YNS3UFcgHdCf
5ludVOdpQM6V1pt+ldhGhGXPOFXhd0YeWwbkWj9OqYqtFS9yGXQ6jf7q/BZ2HxLzoCkxZQoM/qKx
RTaO+MWAf0JWrSqp1lUH4SP86BIrbNixu/QHqiPssDWkeh4yG0LZD+h4VZAB5ZR3x4lLbGznB+EL
pGa2dJ7J94VOZgQpBAI2I5U7gcp703DyhohLbew+E3U4RRzDU5OQYKpOmI6XR7Ty0ufKygxpL9cg
Wy2JUewSIpUHg6h7JtA+/pLD3OlMgF+psw20hOrzN8JoWRY/mEGK8SJ0LRmvn88ndvJqXwteWtDj
rQywb9LMOUQU4DSUWjEzIllByXRudGgx4yziBlGvsNzsWC+mSvwMHoghrp2mgd+nw7g7KTGD3MR/
iU4vR/uZ6naUJ27MqtLz95A+CMMO9KfCUqXtIkA4rSf5PG/Q9GF7eUqWUtW+0spwoREephmVn2rh
6heQDhBhUSFcn9BXPEJGXffw5SoPpKjzJJmIQz7sWaLGo8UX3GueZI6cIVVBak1KYxJ+jYitW7Jo
tsPjlq9YbiavRreJffyKzxKDXxL9mzNx31FDkw+w6nurXt2Xc8kMtr5k9byKz/PwDUJi0GRE5HEc
v5+Luih2uorO7+cl2BBdVx6xl29bx3jLotBWZ0yzgo2IKYcASMiiodVbWGLM3WHjGbDVsF2dFtvU
42Q2b2ZLecm5L851scU715KTozo90QJVuyBzknZhYWbOptYEk5VMd5UdHkJu62iMSDON0Az2ljpd
hqK08mWtbd9K7WN4dnbI7RNZsl6l8MiKmMr3Sp/WUEQzVo6PYSnGu3WEEvlgFoeiDQogmj0t2JmP
qL1wQCSIp0kXW8qbxSr22qzopKXC8/W6nRdUDXQXD/GmDWw0jMVaFK3WBelbrWFh2cSrm3KiKQRX
i5k4ao+T4SrVXjZvqnlivk879NNYGXSBvQvUmhaSgpmR7WsZQTWvtkaUYNo691y22GEAluE+Lg8j
mou+PRbiWWtje+ypK3UcmOwPNJiTlLo7CVk9V/t45gMFeJZgRoip8gaicAGkkTU2rWyh8q+Isu8B
yzO+RONLNu602aku2Oy9FdtqkmT68kMMvQQeLXKF3I1JhTGLEXuVrVLPyFZH31iqDW2nyYjXqnNr
9tsaybMiOjksVJZ3TsEVkBvKyWR1ySIRmJpWKOXpQWc+0Z1QLrdH8fGtPD8ygSaFSU+P2JYfPo0o
xRC8hF4FwxXfgaAeNFLDMijSdAArrdYdR+kwFH6/uo3jsap/CvkzQx77GHFKICzOk96qELOo6T6s
vYlHrnfNwu6AGnNci1elPDYdgnX87x3qTjTaAizg7pnTk89Af6zfimSrKrcnyrBe7eFYdEghq6aq
EwqiB3xxfC9Hstg0Ya8QwKtB2hitrSGvSylxQ/DfEtCtNmjn1aOjw7sGcFDiM9C+RszpfYJe9YGu
QCAsr+YhoM5DjYfSSHniBk2ep2SJ6dyGmBsGz0jdMflgQyGgenhCz2MPx+3cxb865aTBNXj+K4SP
sAHXB0NQYNERgbMSqYi9KvOFTIEBWzVaEvy4MUTUOn0j7GBCL04BxI5HusVNMD9sykIkwwqrNizZ
TCArT0/HFl0nVxFuIPqs1CUNnKQIcWITIlFIyjTToy6KV7KroiEbR1ADv2wx/E3915z3d828J3MF
dswWFlk4juyYKBTtutIDYrzi6q7pqI3OFcNYmqHqu6dXoS7sZdJNide8TeboiQqL2uSYWeo8JrSd
BdSRVdyKaf0jICoFf6MbN4IsshlJE6CWyIDo2NSyW24wiKOW7z8ikk80O6xqq6COVbA2TaEOnKnv
DQjeuSZaCqsYKZDZ4LR6twtLokfu+ZAehqHEb0CbtrF7ySXtVDdmEMqJO4oaCKqwk4cvHjVnNbMx
Fuj6HY7nXOkDXdaCbIhOeMVNMMMa7eY4FcdK1JnakcjXI1cj6YOVlvh6mUKFC+BxeB4MfJFA7ho6
BLkgcPK3NFeUzhuzhuZNSIKvyREZzCBiETCmyp0Kw9O10hWQ/udA6VAms7HVZ/WY9yjpzfKxr2fk
02oinev6vXjcw1DaJ0x3mVF6g5G81Ob40pXdazBI9OhQeuYx2Pwi3MlF/5H05OGEHYxd+lkU8kdY
9p6RFzshN7V1Z0gXo6E4wBdLNEgsZrup1D35SbuI7HWK06PWXzLtVknpLpUolOTnk9OcFqAvpuKq
gzbSA50Q327qP9oqCapK8kM6WpYh+DS1XEnsX7Kg6lLlpAVjTzb617EKX/ISTZCmvQq1cawJeesm
ukJ1yqvWqNs4eQTxiLYwIowOYF4oXnv1cUaRECpOJyGg0/NXVcNOkuhOo97behe1ul0IEf7Y8TfS
W++hiHv58cT7/js22maSs4PUjUzmnj6jfz4MzW4IIXnBDBXpdZhjjNaouNTs0i0xCEyuM3BLD2Ac
s4aiZwIH/sYHwqa3yS4i0GLTS+QMRdtcHCCF/DJh6DyceIUjKg/XwNFYvaV++wDD0J5noSKmxpEF
GA9Y0c8x9EsReyRaY6SLiuywcVBwy9ypUFeFy5ONWOslFc6P+SYpugfnQb7STFaiHAYDK0BB6GmL
i0lHGZF0S2JQgUJT3E3Fa5O9t1Rfy+2SxKsqbc3JT6eL2ld7I2ci92cGGSEhTb9Dwo/+ZkwCgOg8
/VmlO3buieiZiyE1C6KRNqQpflpIwYLwB/25CTNaexDU1DYrBKaI7rOfEBg5p8Q2R5WKONqoxTHK
fkhr0xF3qrewP0pR45mTgg3hO2tR5pOYgj7axBMOxGP4MZLpJ1T4wyTuosMRv056VCjTXk0/evNd
MvBwoGZ7khRafTxJch0Jvot9oT8RENsOBP3FVx67dSydBn1GErIItC5x9A2/U0uO+4TtWq4esX77
eKEYO6wsEplw4rVa9d5Kp0M6cQdxGgwEX88Y5SkXSvDBJ51ta2tu7QKnnOZSY0RYitOABmVpxBJP
c3fjH1T7gDpNZSv6cGfl1BPhnNDkvb6uspe2OJi1z7pDyEfTOwVN1aj/hu4gTi5pUAUURb9L2+sD
drEg5YupBVsQorx5qzz3WkiZ0h7oJ4+QuYK5EoTSJf1qVbM1MWCCd4aBd+v5sSpfW+XSsykNO5f0
eHZ3KxSvkYoo87dt34bmo8/akz5xg0vtNCfiMUu3ejcRP6ciaEZ5YQ8a6Y8aR52csuifEE7hQSZs
bQhnwtdr8aa3O+Mpk4sjuI1GL9U+BZPpPyQmxRj7dcyTwo1qG3LWn/KuIsdmxDITV2BzxccEshhn
ZJU//YcOQj//rnp0HojlIiqyWA0qlfCxRa+31zshqIdmDzLzUIh4TL5qMgGb0zz9JqvKamiQ0g9f
8nNEyERwH0B09laXhMlT4z7amxnSlHF81QkOVggkkVIRYTdsLOXvwPiqAIKi6XVsQiZcjX8GElYH
X22VrfigwGqAr6L5klTDTVqIwx4vWRA902VvBE7E7nOVhYalDrvll9Ee4cappdDgUnKxbhviQvoj
mZJZ1gBHKhtRFAgrRiD+HRoDIiT5B4cRHbJDNTvGtvMBfWSoc1iLLBB19B8eCiX1COeHbJ323Mjb
YeJRfC7NttQjwvgZK5dJoePi82dozI0POjf/DH8/qR9HtK28HNXT5CHk1dVA2T8CcB4+ifzShlhO
EjE7W9tCGZADxOPTegSps+eIgCUxbuh0Jw9QqJkmPZlX53Av0QALhX1rHqTWVo8QB3+GMtBB+eEM
gUJHkglExcc6x84YtSGG4S3+L9kDGiA2AY4MUkU5L02wzKMgkaXiAIDAN7FYEAPxAs7DmcjExB0I
hxgCshHAm/gnMH/hqG3TxK4CPAgqs+5ENxL5CP4BlUCYhHDM3mCT+DTJy/egdc9LfgjPy/VTbGCu
9p98lH4W/T4OXuMM/ZQfxoDmQJ+wgjRqZ07mf4BRBAXJbLPOyUHRdhgT+jecfsl8VCM3uzB9o8zR
TFLjaJDFE2Y62fZ5SWSEMx4oC7lFpUmp7w3BCtlgQA9KuXeBYRCVMllSkgDfLJvHTwoKYK9kV1AZ
LmAaNRBBR9nW+Foc1kvgPqyGmpGqX27nHVG7Czj21+Zm8FHOhNBU/tIRj9QpbiLXvaCtDP1mmFhI
8uAsxX+k4Y+9Cy7GZdUah9uVsqwzFCRca56xB0pLnzu087BbqrncTqRxwPpxt+XeU3A9pptiEG+4
jjygSOKXBv9JmEdsDQG3hau9ZDm6aUcblwGcZNu6poNnsOttMrS2HAWnDDHEcXBd2a09PsLtGGQ5
w503Y5QxArNDKNhAnEhexS9g2gV89LqASljkzh8UNNdHhHpLr83qTf8zWyBqMc7alvdE//AVvpFn
pxKHCJ3TuvHPRJNoLNkBMleOgCu+4GAXhpNw5BNBIpjTWdn5+WXgwzkLjdW+8a3wPAa83NgyjuOG
dopojxeHPa3dYPCJzAQi/2IU81I1fYX6TK8SGvNpvQykrl06D8B6YBZCcM9jlG/Kg6TZpvILjkpu
wP+oJU/0EaKho9aiE3L8mh0UQkKedKh6fk6k6hCwJnqPExeLZ1Sj9Svs04GjSE+EKdVLLlZDP52D
8SZ+AaQMbElINoau7AKumTdqJDNaT5eVn0HG9xYhukqTVMmKDkwWGmp2ujNhbcHKw8XLye3A57vc
J6iUBWsMgBBDnO8OqqDBcAffdCqHrvX0fvuMIQ7u+gBRQu3nVL+Z1/nchPCNnkFkbKP4/GtHxUMI
pLcjTiTbh9G214hC8yUv2kLQmd8hQq+3Z2FB83EhmSmqnPZ9TDrhatsAR341H/hGC+bVfIP45PnW
/BIZwXNQgSwuEGjceSjr6zdmmPIAz8m1B/yBZ0AxRx9WwmKWccqtjS5srJIDI3XCQUiT3OX0yGvb
qjFc1tKqjdmOVDy6EzK7PDbl26q7ALay5wJ7ZaZQzg+SLzLP2HJ9mKiXGSlcZg4NLZOw5UnOae6X
M4ebx7TnbS2eFpAoqFH0XDVwOCxVeGbCQfrRcsjx1aQCoh0g+lNoZCZNTgJeVdku1iLSXbY8vYhL
GdeZZ5pewtIF4HtNls8OJ7sjzPeFYUwKxPOVWl6mtwFsSnjkpi13Fx/TEaAe5UjVe8jfmd2wDuE7
2xD3RRtnRg9i+aT9l5Q2CQdBdc0PHAFXJXLhznlHg9AAup2S53Ag6NrkAWcamzD0kdbTeuWD8EC3
zXz+jE+Nz1FHB8gDDIAC0U9wUHYRMG9O6wRul5UG08OFEZzSwxODMS2Mwf5Q2VHyLEFXPILQgG9C
deT0uHdGgyWS1WbNI9JYxE8emTWNLS9ufF6BXhNW+QirwQdwVwe6aNG8L/yL5Z4DdF6+cHx0diwd
pCv9kNg38BxyNfX+BUZZaj2GCoCMYRl//r7wH/ODtmU55KkHBlumCr+iP6VoSVZ6WhpXjn5zlZef
ay+Q1M1R2uHPwMDwZ/NTXmHIn4zh97Z0kYREu44xfTG24OOE0IVb0wGgIjaD1kQ0jmLBxWfdXbuX
GLcGNCbPgbyidePAjpPIPFs4Coj9mWMewr7Eihhb079FIfS3kM52+ksaxRtkiIlY3Ir+Rd+9iOiH
7hBZStd35aIdcKNYi3idVi5EnNHfE2RbvYoXDBkYv+TfymptnB3HqrVYipfbTbdnbJt8FnF3+4Yc
ChoevGGfWwQDug+rYh4pTQarFE6sB+UX866LLg8rC40mzVPxs2IR3JJYwE7jF+ckzyeUE7sYHpuK
SGCePozzFgRU/884s1hzqiQd4BLlZexm9HaLf75N9xNdzUmsF3nG6pSxhqdZjbYtGbfkD+sISp7S
lQ1nV9FzC19TklT+U7Vinp2lW8p7+sNWFS1JjqQxfqcUbJN/NLbTHl6NCiQpRD+dB0t5TE6Xq8TA
lO71WG9KN+ZrBCLc1nl3RYbgkDdksVnYwFyMiASSNX5lXpl80gFw075iUt+xv/Bym1z/+3Fcf8Nh
vaASdnnIMvsKpbl+OPKO+X93ZXvQbnyWvZcrVK+lfIwktOVk8YLEWRds1t6FksjGy/56uY+3lGOJ
7NzFXO/Vm+VD19E2tXjzDeCGj73MXSJzCgvy8u/v0u7K7G+Xm/FGBBAvvHbHwrnSD9dT+OErD5vN
0uuPHCRauXtiX7+vpvN9LV2sn5LHT0frC4KSdbK/K6fMvdSb3OZtrvxu2YsgXLc5CPDpNU6Qtbmh
MQzrqH2/Ry6KTT+y+d6rcbrnvAf+OAsxmXvhc5Y3RtjNwYXWlX4LG4OjoxsNPCpyhzW6wpwdF+uX
dy232ZIws7ks78HvnU/Ts/NyqsvBXBH3uoXFARHGytvfT5ELC+Ld5wMQ6dq945Cw7xV9MJrdvfjm
k0jns+4/9KZJNqHzuBHqYf/cuu14bh3+zr9Cu7Hybn8kt7IRpNhZcAp+To91cLppL8BRKIwC1ts3
/QwqfTb31EUWkKkVDJsb4nKrs+ft0wmCG56jQN//jNvH+md15EXb1gluqg0maUvusJXdj8wXzkF0
ZSYO4GKd9WCD0Qfh+hAfJL6vclB86PSTB7Rvc/XzvDHW4fpj3IiOsB835n7eHIoDNOwajthCtbx5
Nd2P5QOUNUc8b35Uu+IDbxpvHXwE/OTplmzud1c9cGmEzR1vpHsattMv94gqcX8aPap8rtHpTrHO
JXcTFwzdv5GUde+8k9vsTrfa4ljwA6Le8mo8ZygL1shL3PJ9uQzbMsj8IH273cj18TNfseBggkuy
qXYj/Vn2mdt4Jz6dGCr0axbhFS7ycsbEwP1F1MYDMK4vp/u98oBrduDmd53RBbPqJ/uTsDndASij
9f3OAmriSOQgaNfiIwsilYoDFzb6wSWd6YYiklrrtCRGJffLD7A+gIWHemUb3LjxECsnjKwWErh9
cGoYBo2tbySX+Z4/I05kdYz8EyceBbefYXOK30jIpH5YnsrNCbmVfZLOrUXDARSVfhQ8T8Oa35tx
c4t8Gmw6lPMMDm45TKp3US/VTuCaGpa5aXY/oZVxnqQq7Ib1/XThHE37Z3UCPeI/vukKB1T/m0vn
ccqDd7pAJNoywVkX0ry4WmjW1jz369FbnsYN7RKsZLs85fFx3tH5ZL6Ofr3+XNnLlPVJ8bIhNn6z
zGA0JwygW+z49AkvuCbR0WZ/QO8UZiVLYN1cbeA9rOHExHJjQqEHM32V/25Ou/78ZDHaHLEac/TC
5gK2dSehYkeHOv5PzJOL+O0bw+Eus4/LUz4wWYHo8ScNzpjYYuuk2tz+Cw5h5lD/cifFK9/cybjz
QNstznP2UpK/OKnm44jWkL/x4660hgXzCBFdM1zWkqU6n7Kl0seJuYhJ1OHTrtE2tOhRcdf8k/Z7
YYC0HzRJ2zzQWFr24aP2o83Hx8e8ba3TYycfLqflEid/08SBoaORBfdAxraOXNfcRO6dRjoHsH98
QsFJs/SNfEF0arEJgRpnriCtnb8wHpn2iNfzWZ3WS3sr7Rea1bQZ+fRukz4rj9ln9fHDlM4M33jF
7s67ndAH2xf+74YOBeMh20T7kH+1h/VymY/J7ogI6ADWsBbtT/z0m+O1dcvN91FYS07lf1Y+KmB7
dGgu739+inZ+QaIh0W6ZtSGyoTGolFZUJbJ1vC7FFVuUeBNuh+NyJZsj/Tw3/nJbSUz1mOjrzVX2
jsgoN0fEGNwrtoJnJmTnujR15rtX1sG1z2QPurdmNWTmZbGgbGcqvtbukQg2DDPLfWJd4A6tv1Wi
wlb2J9GiXyArV+kab4oTptn1xPrIN/Bi9Yy+T6IoLmiz/P4LBNbBcXb9PBZH2RJtNWCR8Qpytp72
vqKV9Xv/ZWx70nEQ55DbtlwdttTUNUeR3bG+fkfUukZa6I9Y+7uEL5ehyrrMDrewZOvKsDuztG+A
hqz8dfZCfxmyy7dbVuhys6yED4vF3M295/6KfnN5QC8MXdQ4rN48Yf2es2Qyo2GY13O+/Mj5iIuV
e9WzbdbXg7UcKkZ5rj5JoVekJPyb+aM1fCG9g27ava1TccrOsfGRYlwRhwRsfa7KlsePDRMnQu8A
90FSGF5ev1zvOU//4WMxt/kOPfrOnOYZA/pqvYwB4MdAXaP9cgeOgXadfL38N1r5hdcP1ui862se
Wx4oQn+cy4UzWlp3lzxLfmqVdFa8UhKej8tCjKOTC7ZsXTK7ZVownWXmeN7ZMtAxycYJuyuX8bD+
rl12CddvkwZh5fr4GW4VO/2I+eGM5t/L40+kM2OHfrt8GsO6/+LzLX4mdZYPIBuUqZ3wLD72Ov/N
ES0TH0JWZjKHpmyMRlSDdnbO7Nodvci+8NPMcSwbyHL218t1Gasy15o9L4ezYRbg3u0j21lGsrKZ
neVqsQ6cgREPPUeJ9pK+6TTzpsIX1p8ycyGxJk64/fwEjdqQNPl3wKbDNxl0JvXPp8JLvmMejB0i
Vm4UL15t1Z9l+lzgq9wDC15/Nv437JrVfCw95z8j/vFbBbzTtssFialEJzt6UIn2Cl690E97jfj+
1pJM36QZWS5G+zSkBTxscdrAJxPRNKVuSrGd4+Cg37jSrp8TO3eFHRTstKDKa0fBJUmUyAoyBxn4
LLKTD2IoMonpCsqwvj0zwi7AXw6EZ0uqmyGxClYFMbHxVsxB7vJsP6FTMs2FPpOHfzF+t6IO/SJk
ZdINdDZrmRzjxwyESBKnLmH1QyRCcyZ471kYrWxkawL3pNHLqzQEuxO5dBLuntCwh55lAnNnHBIZ
vlC0FynHfTOmr/PqB6QZuSp6YCH1MozVTU+vDMlY61PoFlCZHVEppOiIBK0IM3ldU+9lAItNN25l
vXKFqPJG0Foa46Gjy3Fd6dJdjRftz71Z6TQqW5ptIBnMaUOfvEdQ/qqEtgklHonF+hi6ZNXv2qZH
m7hCDFgns+mYc/ultam5buh8hZoq/Jyqn9R/duhxhWgX06vLFInE7aiVSKxoSPKIDHVXEWYEbCA9
QfnG4c/HExI0bZoYdinUJyXFLlHhHyn8gpK9GBRfHwu3p+EijURaGLW3or89rlP9BqH2G7arjbhC
s9S/xfHPKqJJX0tD1FbdhPNZq6kwe8wq4q4S3Oqd8P4VklZ2uqCF0ksWngQSjlxhpb80ZGvOAHQb
tBhpb2nviz7+uw9xN/n0j6ZjiSi8SDIdj2it17CvLTB8oudPkI94kJriIvss0PgHTXwZEI/0r+nw
Uld2Tmdz6Hphl6VXVb5NWo+PYPUtPWlZ86iJ6FZQKhOjiOKfLXOG2k9jyz0N6B/BtgWM6AY4uInf
oHv+05SBkp0L9Gq0yToPg4K8LQ2bapTesxRFj53i68Bp+mQhHw8d4k5i7ifapEfyDnxeeSIVO4U9
msyv/1g6rx3HkSSKfhEBevMq771/EWRK9CIpen79nuxZoDBTPVOtkshkZsSNa3g8IHhCm3fJCeX0
thm9zdw7lo+FgF7R6/4sZBMKA0pCZbn8ARJxNjfOx2IIUvw9yCfhED9DGrIwbxg5rkABklM+TIby
+LuAUDgrd4BnxR7Mlcpv4q+kvQuaioXKkPJjE43Cebkz5tG+rCf5eEqLRAMjmIBDnJH+pTF5744A
3XSTrb6HdIrSGhgB8Ap06L7Vt8XImBp7c9uNukF+jIfsqbjPgnGvuxeckbFF/whphUxs+xFcIKKR
PNH+KZOwXwxxxAURRp3YwT8QABq8T2ldjYJ+Pcc/lyOx63Cfc9mxoE4wLxyAOAHTcIpA2Sb0YuVz
6OXH5pwfNZH3PQDLG2GssmxnykX/ZKt29SP/O1jnY3LNoJcSKxkPddp+IDqOO7DpAwDkx15+8Tht
h+mIHJHvwOwzDafWZXSv7OKbrM7DG4rtJZDsjmDhOh/BAYLK77zCXbniv638HULIZtEQBCzi7Lop
NnsjsELIgl+24XxVLcCyowOuC+Eu5BiGA0vJMlZWwpYV2l6BLdtT2rGKMX0nBA5rYribgoH7RzCC
QXYinTpKMcQ7+V9YL916ybIhKgBwNN5ye/9cFBAnRkGMd0iyhnKSnvUpOT+r31CYyiIyrkSHkfzx
qwm7WMYzgdMzAz7z7+4Jv2Ch3KKn5tKEoO9aw2cFAw6lPZcqnIdb1qHNXiv32msBFHvAc7dAASGY
DtUZxDS8QSd15vIw2MCwFSUTR++Sv8UgL+nzNst6KHQ/zJRm/rxZ1HAD85F88ud81F62lPDnNd8N
Lziphu6GfvKm7utNDf3j2og1CZuzx/0eE4csU3QLFsOO3mQoj8JNtqhH7Vp9d4yu8CRbhzNn3kzr
k3MpqERdwbFkAOrO2FJre4gk6gayny0rejEm4SQK+H/3TbI0WNycrhzc1g6CikxaHJ5c9GFE7bzl
DSbNBCX7y2qOdxh/Czt+sjeJNTj4U3uPmYy+Vw/3BazDZTfvsAdW+/C+h+ZYmKhae2lfELj3r6KB
uzp3j+kcDeAsHYreTd3rb22HLzEuigEiqSvcr3U2NojzNSbKAtynJC2ShK4JI9UJGOZMfX1P4dTa
Bg9w+hnBT/MfgRUBOkpYpVx1yKNGtMTTmm/uzkn7TnWSl79zn2iyPklmW+kUzcM+xsR1r+Lt5pR/
BqUYNcyfhWZBkKDhyPwwhcSl6OgcFZpCbw+lPNinZ/nNia/Fc3Wv7PjRzh79nsHTe/JfWwzQ9ZFz
vC/isdCfZTeoMO5RnjaAY5fvhHvMfSLwmXxSdPrlOvxLz8qPGDWMIGZyPfZikrj6tQFzD0x9AAXO
FZoxmE5C8VSTgaBNYNBmqNngoyMdIqWz/ofrkDtxhjaRX+ESBB9ehAKCECMmuQRKeIyVwB2wlo4G
6VB2B2zyCrUbbq4Qs7pBePOPdELcckK8Cm+tyiOSKFLMjWlEfjM7H/MinTqpSKOCJoBmgrKOW8zx
jEMKLr5WD1Y7iQW8W0zMOPRxvwR2qCFGt3iM9KRoHIHWUFbjRvcxiFW9b7AmxWtS+FEjdP4xMWZV
cxS0f91c25Ed2MEzBOdzVn4xo8ogWZCgUiJhSH6onBEbQPEUij+COC8+EjWkELD3XuarORFt8GUy
OlQ5cTG+eeDqvTDXqP1frFRCClXWm7zH1VthKj6C8l9AKg7mvHmeOYGWfKBUWcm8+1hUhJy6r/xl
/QdhPP/dOaLRhUqA5wQzUtIJiTeCqBP1mk8DukoRetIX1S0/SCjTCe/IeNKvwcdo++b+p494tyWe
njji00HC1iAnqK9t01MNyr12F+bbfLdrKISEWrGgeD/ylWRJKn14X2nPeyYXlHItI2O6NPhjYi7I
OBLNMxXZ8Afl8yLNook+YbRxCqRhBYsCeRXCqI25ifbO2RRcdqBr4fTJgYsbzKJinlr2fXdMBx5f
qPcYl7tk2OujwOrhaIcegF2E1c4KtiK8GJAeYZCEx82AGjbUyAYXP88NYs+w2JhpisAqavQbI4dk
EEYhCGNhuXz7ZsnUCXFPj53ulOLMgwEEa65fQEPMJnj0oFGFPZW8IlQTVNjIQFrm2iNgIKIIKQ6p
bR3GTr2SbJIrpVb7Jj84gofaDEF9iKuFGgt5AVWexOQGXvjOebDyvqfkBUS7ZPfskPSUA56vOwHu
uGbkIhMmF+4hA2AqPod0XyQUyWQZeD2PkWfbL9pexkeseuorOqUfdS2v40t+rSzxHMXH/BjRp2uL
mLGBObaXvN09FEycm9b5B5TceDHIH9lbZgRTxBtjYhsnnDfqVdsFoGHGzv8T58UyWqfrGof19PDF
6ft3cOf/DFypUZbpPuH08OfR1Z+oJqNlTieZbHQ+L7O1cK4eM5ipYLV8aDoSGIcI2sEG/02zkAMU
02KDghFKu/mHesY5Qwzoq7QH9Mf48rMv65OsJpZw+kXlHc4TDv5yyzwYPW6IImSVrqM1ahkho8DT
X59wwifhOElHXTKJU3wkpkE21IwxHH6IQ/UfdRcaC/MPMg9xNwyhGKxBnolEQDCTF6YwzwDT+RSb
D5iqxJRSAZx5MGFfLOBV62+9FjtUuK2XlXBEJ2OBIRcDI4YUAbNQyCK0nOCxgEYAvXH/x90hu6Fs
xOEOb5EqBiaj9hT/OFuUtknfdHEKZ6ghoGtK84AdVLjUcO5gpSCyan+4psDHAWohhYMGCMLbDfy/
2mQ79cMwO7Px/RvEcFBS1J99MieSD2Ycl5QBz8mfFGAwMdIXgqPE+iKehlcTRc3zJ2KNvIt6Cjb5
qbt4vjCyuTeIIQYYJ6Bv4Yu0byRDJ2hrB2ORbculO/sx18eaWEQz/1ijV0JSiWe3VtIOydEMP9ip
PvMfCMg8MK2Ls0dDk0HWcAF0ynH8h1EP/AaKvRGtGgUYC+iWLFnvAwS+E9TJ5VJ6GufuGey/+/rY
LjETYQ7Pu0yxS4RBXGySrTZ3b/drJSIUkCyxa2R/tkQACRSLPlXRl+zOf2FCTHASZRQAkVClKP2U
SQK1v0neFcwuCFgo+eoZZxsRhncM/f6+a+J+oKGL+dilOJRb+U85U6dAlOROfBnAQSn/F1OFQlwk
AjHxkYQrpo4XK3Ayt/CSsLNB8mc3ObB96lj1HfRFvlbPGNqVSh+9ywCVh8x9uJWb8qB9fNBrkNG9
O2Uv4oUoOiB4/ZR+1Inkiwo5OvoV1uCezQfKfEx+COyAV8G96Su3kpkcTTtEEG3gcXOCJScdR1us
9aMHXVH7Khg4s2Vjg4r3KmZlvMqyvGYc6TI1NupznKp7HG+lC/2JrYxLOP5xFjBU2cQHGTv35IAN
34dzgYYP9qEFNYaMAbY2aagRNbKLNy0IMOPdnTnCXOHEu5QvKBNMafRlPIzclxYGCKOg6lzS8Sk8
HX7fXrdr+8BvKrBr+g0qtn0cRS7fGM3/IksOGvMz4B5cjbjAcKGxWeROvzisHMR7+SDzNpzVraAl
9xE31zR5PLlXgigO3rlG/oJZJOctoTdIhlIENrhZwlsgooNDiqKEUoL/Hzu8pvqmjm4E7MsXpdtf
82TJiA2Qu82MioEgOVg1noGAK/1U6XOHbINRvlg3ICiwjOGq3cBieGsR82qU6DSZwIsOIVRcuPve
PDCI20tPwriAF6o9Ii+JYsHsp1I/u/GsU5hhsUYVhVJFJ3TEfJesTJHarF8l2G9i90jBOMTGoT0p
k/5lLEMpfgpDbQZJR4MHh3qlYCoESw2l0LHgF/IQHfOt9MwJUsA6bZIy6HPmzjycWxMYQNOMOZmG
K4jAPx/sBQ+aPx8XcE7IXUXb6q7iEzZp2IvjWgcf/AG9iu966ix+GK/kn2k8fCTOB+0ifxwsyAO+
u+jM3BdwPfh3+TFe0aE+Jbti87sG8ITOIE5sid6FS0HsNy58GIPv2Ag9yiHgGNKteVoAanWhUMxv
8h9PHmwWvcejiJwaZpXybJ4sDIKoI5SwohJlDXAOo55A7EWTQcFKIUhJSlhv9RQh1YiRqJGeHrNM
HYaF/8AlnyLghLQPy58fdIMT3A26SvuTbqpNtc+3smD+sWFyx1ArYGx6C4S+m5eiWOStlbdyleyM
SwdSCgLBdvwICJj3Lr/rdxO9ZXLV0YdYF+XSfgIc8gXXLCKQxJ8lS0qof3kzPPDc8vDoHn9k0Yjv
KBbY6v9bgSz76uzswuP9jYzE4huqdf+PNVg8WY7FWQTTswUWZ4ZU/lEn8SVc2htK/T+gAwriwBZb
vu9iA9H3pD5LiO1fe2ai7Wr/pCeMG/Ov3pHtvmQQs+fozVkxxqJi7ZRL5QxI84f8iWax2HOStX8t
1VrSp3/kGCuZVh0RrbbcKLKJ+ixL8QtC8ggRg/S6M78d3J8PxMGJchHDGT6WC8pC7yni9fi7xjPh
Bms4eBFsyYmIBTgVcdM3yXZnrCZBwRQrQjtHJ2kZL7yVsTXG0rKm79LXUPT6xhAbkiFhjSuR4OKs
Co6j3+Q++p71Q3xh66QiTS7OjU3Zphj/Pfx3wVwTcPntvrVPdfIPOdaH6qD7yJfvg9rQv/fSR/WI
D+nK20lbZxs92HxDFI+X+uIvjKV2027ZIFxQNbJXEQ1Ov8tjq/UoHmBGs87YOfjUfJFrQ0H2l/9x
VVg0fHAKPq4G/5V7S7tClZ+eKTB90OkzJys7OtIPNcXeu1cCD8IsRlRBE8aBzVPBxvaXGr0fWNQt
oJ7jWrOd4WFfIm4kV7hHxBknkM0XRTE8Aw2KfM/cA13aCJxQtQK1cYawvTMBQCNErngJ03tAac/L
sEHK/BGyHR66b9o2jpYc48Ule6XOCQHp6cVWbeGTEYn9s8YD3Ot7H44cDhp2cxVWKafKv9o0zfo0
LibGDzQWkN4/5guMuvvk0LsvDfQbLKGw9GCr+Lc50x5lL95egS/GRxTwBNb9+4kUkiDHFrzjgyiD
IQJTToOcQ2c+uAVRoRhqk+/6r6Z3uB4jync+lAz5SRGdCJ/dunFpuEaB3ad65gVpB7IcU2Jiobit
XAsOPDoWeggdG1VeBZrihyvHhaJYb1+/D/8qPsq/N0sNLnqkm3TiPjS7bsedaV/22t7XF8XgW46a
6MT757NVn+CB0mONF8QH1+oHMdTUwrPvd+jt6gutMVwBJts0EPHSvMbL8M//oxTn7tfXbqW/pZN3
5vMqK36Choczj3XGD5jv3zk6t1fvyS1yjvnL+7DKj2I15lc0LYhSGRnSjbPiDv4yPdNTFHMALo5M
EXNFoFPw7FaUc+KwEWgPdNBDdE4R14B6/ms9+XX3PsuP9ry8yqg86NnkK1CTwaQo5nXNAx0QX7wK
NrqKyG9sMKOnGULgzq7EW37Xmx9SSDyDtZ6PyAhWCFURcHwLhwrwGC34gAa5Q27EyoypyvvJgktX
failaFHFzyF2HASnePHF1PXf4uMiky1j7sUNunRbnoL81a61W7eS0eHgqNzDPhf7fXSbRJfspaN1
ZFW5GCZtyY2cKbf4klx4cMQVa7bJxZ06ISfLQLnJe+opFowI2lp6DyzRLs6S3+Us/wNqaOrJJlwb
N0CULU+jSRNrX+nC4R9uLIYrgHV8C6Ty5kJ/2wFu6n85vSf+n55Yj7S2Fh5e4ipIlpBdRh8Jx+9U
rFhWZ+exR/d5MHlSMrWnv6ghqKJ4iNBmZVAcTuGbBdTC7pSP0pm2It6GN3d739B/2oewFtUImxGH
C+/GxI0ayI8yhrOCWNUzVQzycWoabgO42x/bNXsw8AnHwRrdujD6iY/sYWxdvycn0l0SwWTGM9w6
52xrAKzCHvy9kWSUD+yFhKkKHswDOqHsgf8CxyAsOgNE4R9lEZNSv8+56HfDzPxn+kVnwBbGbaPZ
F6UA8CpNHCdqR6QSp0VCHp44q8oEPqg4Yznya8ZMdECpEMiTgEyUqfjCtoTNih945jdKiVvc0qr3
2ptz5si2nsaTU4MDiZ4HEI4iCVCUn0733uV7VR+8i5rPQGuTXqE34UJpEb5NAYnMHj+f6umsujOt
ozX3LspBf9gfQM/gbV1MCFQ8M6vukO+qA4jyTn5ABmxxMXjXJ/OTn1IWL70u/gNIGi/ahWuTP+Ah
juiAQ3I42ZQFFZtm2DyVKxy+Fsk2H5dL0OM1YZIb/Hyz2W9zn/3ATcMVmTeE7GATvzYcwVmvPzlb
J5VL25NpZ27K2luoyzrGaEVhmrfLzuYqPNdub9Cs7SNW4DdlL0h7LukWZBPSIjYb/5wz/Xy3W2/h
nsytQPbhr46MC0XbB+4lBFbYoeFOY3NcWfN4kq7RpLDQWRG0wfz7yQJJjsHe39ZHDuxsSw79q71R
R6x+G8Mffjf1qjnob3ZrNm52y3+bMA+md5ZTvDL6QKusUWGMJRo5yne2teQfkFvXAoID8QF5oaSr
rSFIEzuLjDeojnkItncix0ZgRajyqcPfdH0U5qx3UQRRd4DO5qIuYUGx8NH+gocAWeB2xkepDpgB
HbIdhS7xZsqh2htPTmO8FQSAhjci9i6/Pu/wv5aCaEFTfAo2CM4CvngaHa9PNcAmVOIeTGgEzvwI
rgFNLRBQgadKK3Zb/eA8HGz2tAEHNkVITNBxO+gcyNHY1Yu0BuBSUQqA5Lt9H7QkHbMoDFVQ4hEw
df++4Z/loxZLjBDiACOpk8+6zfqwWiHmYplFgiUOWR5tK0dSKMI4EiHH7VU8DGzLmnDIx279+8J7
sQbyA8bEwwNwEH8TAj1s4Lo+GZGMCpx1ujDp46A7Gz3+H2buRjbg1SoKwFnDR7yWgERLllB4Ck9Q
g3GUQELRXMAJyH6CmUsyCL3BB555IsjX7j/wJzpAaX91FzxI6g8NAknDtID/AutYaRlwWja4H8u2
r9+KC5xM+dMsnItL/5VDpI5P6E9qekpaqocp/kEIA+6Ig1QMvyBkG0YInBvKs58Nw1U1thEM0Kx+
FDlyrT+J8rdQhYb4cuBw72bRL9zfg803izEWYJ7iyjdJ8caZUeFF7g5TEmH0EJ9cNYbv/kM8bw9z
KZxpGGVlHQa92cwklshV/IEuE/9dCIs3zqgwP5r4In6j4Nl8N27gH12dndRx121FcqZsbOJMHVtY
o2LhEPOCWW0v4x/4uZWS18CNtXUc7gnhheT8bRuci4QbOyr+0EFhbc4j0k8CKimc6BomDgSyF6jp
Eh9T5AoWqQH1UQYDd6DzaeApCc0Og/GWJWdBFghNc2Lf/ByAMN12oiUwYR2mxkiWPnERTjTJH7Ux
AaA6hrXxD41jB0gCFT+HVWU+fg2eJfLYtfXZT4GwFGSjNsU186cNy6J83CV3Y99VRqLGwgjgiRrl
sLrju5c2EztFF4kWtWP4SyYAKgUJoFl1dMzDjf6PysNH0s14o00mRmuidhZWVPIYBRnWOz/8vbWx
j8Nd4hBqKsHorqHEEFGTAcHUnjYUvFjVYeewQBF1f2DpmAPmQgjNYte0hRt1M8uyJkrc7b5WNOls
Si2LwYCvUZRgP+CFEXZkyqICNCl0dXSHHf9dwpgYBo268OE1GJDpK5+I9s4ZF52+xlBpm0q/TeRU
Gze1llEpdKYpkVnOal528iKPq7mjko4ryATomuro/i5osyWdgriBYZxhPYsidVcULZbm+dauzamK
HXdluutvzOPAIvDpXgNzLe5iUuAvmcVIye5jBUldwpoISuLSChWBYDm6s0O6gBilTsYHnqk28nsT
6yIft5kUm/QmJ8Jdd0fiz56bLBtsMeT7VHcmBfdBS2mJXcgehAgnlZDdyZM8kpdB2jB5RouPKY0y
CBEsbZy1S1zlfQkDe4t1E/N6tg4tFwoypqrTql0FUPr/efYZaw94dBtHewsWtz1FneUuwUrvW9wM
76xrsYEYa22NC7zaLTncfgdjYlRM6rIHEpVw5bojJFHpG8nN98Bq4txtpu4cBgZiKPYrlDWXlo6G
18SeQQShQd/4MnV83YGgkZCg2bEmIAzRWjU3HicAjBeKIabgcJ1hgOiohwYk2EPM8wagHnCw4KrT
PLRCjaPF/fwW07ZNGOR56xLzHdg2Nx89EsBNuRQmSw4S1IH0LOqx/lePGQyylxsoZXwodjnuQzCD
HthU3U/VlHhL7qc2xPoR2Fe3YclZJNTaZHcNYa+o5SCZIbGBTs6UjVGj9syXYA4FFoKs01t+I8Po
T2P4zNwULLVlusyPGWOIViRdc0UHuOGgRATktkbIFxCV2H2X9YE4JdgQDMeZuhAehJYQv/nqGBGZ
+kke3ApG/ULxE6/QRHAzpf2vGJtYrq6Khf7QiZXvKQvlUI7DmbSL8XCZUIZglu8hZtIm91M+Vu54
HcF3T/EjnIOQKBOuFsqdmLla3s5yEB6h9cEx8FrTrYiHeFxJg+862vO5mRJT8pSDCjYW5gJzLkvV
4TsEMzJeinHY3NkROETZyh+kVbZUoQobKw+7mW0LRSAkkamvTZJliFW9MMuq5hJuhEMAoGYuPH72
1ALJsmaSR4kLopcsPWwtYDyoyLNmX3+s/vEOMNPCJXPEd/my6TVPMpbsZFSx8Q4sHtaep4/cKVNV
lJ/Ax9AFpjpOOn06dPBvrPxAGp7aClg8xJc7GIIFJHz8ZMltkWPANqIkVHfENB8bJKEwszthZ8ei
Lhbc4Xwc7JW5CqKCJ6ndU85yM21IvAUKE3R79MFoc071KSdnClhHRQotoJyAgB/ilHlpAw/a6p0i
56B8aG/SOb5JAU4O/QpzZ/TcuDf3kyWaSXJzKVEF34LDMy0IZUV/t8tviHsKskwp0eSBQaGE6R5H
eLFgZSjGkKBdDyUUfD4F4hGMe+MJYInhKsBkwPv0Z3qy4/bhzGvMu2zoMA2FUMePgp3hp5wtvwVa
IVHocu+BQcdc768+oRNhQX/RGo1qfc7sA92HvYBBipCFRK4e1qsrGDx02DiSUmD5DOsB8DV7pELK
YWpIW6sOWWHKvB6rUNyhX46DFwMkAhUguGsj0W3AkoGwO8FuCu1GxNOQO30UWG2vvvEsA0r9zi20
W+yPvRnvCywLLCrVWPdfFHjK1J9DmFH/eIKJRXSKaTUtphGy6gMZhDMWFS2GGw5Q/8+dJywfWA9E
AvMgRGtnRBEU7qir0DJlyNTnBD/A5kMbo2UHJiWUYjGpr0jA4V1Sz/Fn/yT/4O3Y9yGOr049d6AP
cclPxE5wfP4GQpCLc/bQ/RDPRpVGFUXambMPoMOfcjrybFDgeAWsMyGEodv4QjRM0EB0oXRTb6SL
rpDwJB/+HozGf/+iIEOteqKvwCqSUK0RSlVmtfwA2vd8wnZBqAnT1S3IqTnC7e1KMLAhalQhU0TL
ybDlxNyL7sad57Bc4L/cjAmDNR/aqin2bkBgaI3s0AeUbKiSIJLd/+8o+l+pqPazkEZ8gTyLc6IK
F6jmuEDUi9YaNzMKUX0rTNnoxvcI7EhPf9CM4tOEcxz1sf7x2B4uHl4AWxRhJELmn+ZlEk/ZI+34
JRE1wU48y6FimTSjTc/+k86Ig6oB7spWQbYRHE3mlywSCe4WzykCwDe/kC/eKfLFrzQNa0xvybKS
4m3ts5k7P0T4xbK751NTcXeGm61SUcSAy4UpBUSB52Mz9lVcTmFcsidoDRZc+tkMXnWSUzSdWoYl
6cOUKJ3bT2tx1pLBYAz8aJNWq5pdDM+K+9D8zdo1FsmavbfZp9p21MhfzvXRLzjLKGez/tVGtkcE
Wn5x5K1qYl4wDKxtRVW7VdrFHf2VLCiwubFi5qDARFanJdDxSsLnW85xxD/GOqK/FZQBPowWD7RP
Zj/1YqYYc5/nANNJaZJqRw2taXFuOagtbnYH4mAnu5SpN91Gy6mEBB+LZy07pzS3+AFAWbxjMDfv
yGzJ5D5oHVWS9VskEbaz1pYK2FRwAyXZzgZXWv5AN/BZI1rcJawFbe0wMrfqm24PO+K8pMRYaJh3
c7k42Pn6gbBH+b7uLvcER+pNkt8s54rrx8TBE0rkxNO5EorWDiI0UO1at5+Jj9MOOozgfPdA44iY
GShsul2P7pFFWT5IiyE9RBkl9VTB0UoZYk9laytFfdTVViVpmdmdN2P3xXwOqzkDkqzAGaJq9PUY
sg0xc8JSDDS0pP0mr7iqmU1cUz4Zhr26KXx6JW2ZQBWRpiTsDGr8n7Shns/0fJo4Y8aGLb0UuUfV
CDO7sCBHrzzl90mmYh0FZikdM+lmhJ8sWHnp3r5PEvWt0vvm2a0WBzqFKfjvBpctv54a1kwhYija
N+2IzokSVimxRh7GbM1q/iyxp/9VIL8yVFzkHTW9Cj5ek+yoARhlQ6zFUiYPxdD+fWR3m9gX4gqx
rGZ+X48jdchvB3GN0W+1w+iU56R/9iR1+73vfeYy6UEGgs24mer7fh/V5SGsthjG5Og/omdkbb8U
vpYcjizigM+s8+a3wOWxA6sQHk2UtLq/wb8klDjmCMsiZ/SsXuPgxNi1yuepcw0ByErpZgGoJAe1
nMjaytLWXIO0mKffi4c2w1xr+sL8nmNM4C1sMkxO4gIjXdnfd8VeAe3V/U/NIJMLUtPxnO0S4e1c
ciZ8fl/Fu56lYaoQXsCfipocGkwdsIM1NaxJH9/yI/6HfQf5K4F889U9ufnloXQ4vHBR8RMsZcgP
mFs5XkJgQfGjaEI8dIRF4DVEq0TFYoOwSbiFPWooLA0og8edSQ4m5oDx3PgR1oNN5DJCa+tMYuZt
7s2pViz7LDxZESvtHPEY1Pqq8g9ZurMK6BKRvQ3sQ2yfJFRk0aPT1jCJbaA/imtqP6pd6ubqgSmK
Vs5jfeZSmFHj0C8Ju4bKe3Dem8pUkVclNnva4ovZWGJCc2JD9IiVLXeJdZk26VTSpxICTq7eXUN5
0s3Y0czm8HW2xu8c3LHm8iaSJGy55GSsFFsVmDm+qSiV2W6Z9xjGxyDqXGfkoV5aqMaS8cjvl8Z4
8MZ036NUf+nhmFvzTU/feOox2DG9DQSPOl2gnWRWE20l9ZjCU1Gf0NXFGCpeukCVt4KskG/zxo5e
rw6RepRJ74vrA2aPMnOWmgeYIEgm7rvvx1mmAJVoySnoVGbiGa9PxOpdHhT2lb9dUnzaB7s4aPjw
kfCurdVq4sTz4H4mN7MwsUMJ9k0ML4v5rbG728+gXEQIA/EzMd4azK38eadjqI7fcM/dAAJK61OF
DxogUUOMXL6wqHiwXC6gfE6Fp34/vC8y55J285bpl3r8cWh970j8/wKFaNeh3GxthaYi3Kbnb/1u
SkBVqonIRD1t977ud2T+CHLPJ3V79ouLp12T5FCW27JZ3UHbi7brm8TIUFhncC+onRt2cw1Y+ptg
54c/HFrn8r5LQa7yNkXOf1S0R4Nf2T17cG95wuLmoDZL0XvIF3cWNaeUSWHDgoCfbO1rd+rR36u/
Eno3zgBAVMSKHLRmoWSjsLzazOQkeBK1Iw288k9c7gZfXxPM3dnE3cbVd4q6bjc67ZlibYHLElU8
1DyrLtxyefSED8TJ5ocDOLiG0gxbqbzUDbLbkMRBCqUGbjNVbpTLQzuATI83Uly1SxIAN+KXO7bK
SRPMHS8d50W7jGMMibJuKF10SZ4qXHW/MEaVytsjBCj3k6Vs0TCwY9wrLJdx9syCdOBJElMWGmom
lpzx/A6luE/wySSDqSJFQB+lZCa3XjsIuM+FpEyCH26m3HzF4nC0FkaHlxbJr1lunSMnG5eFNvO6
jICDdtjZ9biQ8Rb3drYLutgp1bSzmVpJ6p05WmYxA5hgTTSUZXnkQOEPDaVXys3LQIhRkxWkxKCg
+UuVzkEFsQqELVl75suXzkmxyMhpqR4N/QWO41MznXdo42J4G+tGXrXupfkt9eSTaYfm/vDw72G2
Zh8JKf3pL59cZ6fZZPXC8xeW8SyUz9fAJNKYBwCJ95kF8cFTF9ikRPkESQSNXyQNMGswwCjqpZaQ
HMQTsCEilsrEYr3u63BYhpjojhA3KFTQzVaxRwblKp5EobbHlhUnvkiaY8YuB2O3GdcE2Q6UfBVk
ePhRc8Dq3DvhFvejXPpTjGVbLTse51948PZNNUrCefUb696sM8elTDIBdDEwkhEnWQxgQvGpLXST
rXnQdPPGm3fFpCLP5T72vHlujkrke8zG0I3W00IepPJCxHKQZUXtQr+OsYIzdMMx4RQ0KD7mfAN4
Kn5AOXCTiS+0eTK0dVSdmnBpyqOmBXNdGQYDjXj6w8M3WClitJfvMezT/X2Y4VWcCpDCDD6qd8lM
3IN6HgkK2eigZkfDXwf5OQRQkkzOV3+GHwHuQRZQtPO9JPw5vRSw5vC5jrcYFxxcGBjG0nRfLc++
x/z1Cxx/V0Y0YUKACmnC2rGpkvbhmeRaTpB54PLgBGsZ/1tSBiJyuzCBxY+LlJeJLDo7e6rCCHJY
V2oFfO8ePIvJZLfV2j8V7p6WQCvyeo38soHVWhpiRgKYu2EHRVvz961HWiBs+u/2XMn/3Qt9LjcT
rZjroYVQS20hd3Sz6rvlusvaOLTmBtAFGHkBlMvc0WrBxjhTm++CnKKGc9pLaEfZ5KMfKX0AEtU5
1d/kzJA2XBY7uylxqEdPphkc42g9IgTf2dJI1sCdqIxMmzKzhlaEFaKywb+TGAHf3vw86DQx9MCC
DozNR8sAGjAzGN5dkUTUkrR5J2MMx6wVNhJ2sasgCqOexy4aofyRGCwRRuwzIjKKofbSXRAMjDAw
pm1AZvFnf7I4vZbWJsM3kQ68LjG4OlZk11K/dPep+X2W9ZZYLybZwSg3DqpzURtCJuGjwlQdlYgD
uR3qUO+HMl69XOwxu3M0gJlx4GMW7R7LZdwvOHird3dQ/30sOVQHyjM1xpY1o/OPqrkfvX7a8cf0
wFNhp5jDMIWDVo6iMB0LK+Xq2jSfrFp83XmkbLxmlAWg9MkTvscXT4kwY47SOyQt+dgMOo569QCU
tZQTV6CxSN9BpM3gRA7Oan3rvmReLDuFhwjywzkNb+Y48ZaYqxDxZIzoIbGxSHwM+McRudgRdoST
lPlzsUucFfdNVa5ZskqSDdMPOJBljT3rQOBbbl96SunMDzdSts9cBlDw1SKyZi1aL58xaooIkpYF
T//QXN3ReeLoi33vfdwh40umjr6uo5WmHwMLd9QJz0CizUuHfWvc4HBtjmwVIJw87XEFDW2nQR4B
a6t2IJNMn8MTJY2qzH3tXFUQFxwyzt5uNS1TyE31QrPPdX79Un34351vLeromdTD1JppADkY2lVL
15vZyujuTqzfvNDWDvtr8/JgMd3nlX3twmU6d5NREDDLpM+7v37sEBUEYNDsvNwWv7lesrkO6L78
8FTo06Jc6dWkbmb1d+FgYqROAwiNySwgFC0cy9Uy99/CavrOeLxwriYT7K5cKeksKuZsaHSZ2Ypd
R/2OeYzcClPFCdnkrCUQlSRbIJXFfZE5q440bMXLcVTr644jXF4ZztTGOSPBjoWZRyQc85mJpqqA
QSiMfyfbnKsYMyEosN4/JuKezOqIIPN3e0s/edk1q0Te5lzXZnhhqeWuUxG89bHBI4CdGPafc/pJ
O0IalXRhgZ6hv8pvbbxt48u9+ohMOeea2Ac1HXbBKgrmijSpsKjE2K2QT43xxCBdTccNQtyzbZNr
FZVThvpgOfIxBo6je0NOQWXab75rmbFRc9PyWTuOHciADMkzCDh7j1bxH+6BaRlzbxPPq0nT/akQ
ewJnWgeQJqsdPmuds5YhCxN8iqA+3t87QiAYk+U7Mzl/8YzlPfqbNIHHY3IJ1RNAhA0J4T41mFIC
eXtb4GxWWCDvhSc1F/D7HVGdh/mLCfMvuRq/wx17VjIq3JWvrCV8CLEgs1M27BGGTZ7ukYHwwXIO
iusPwW87j6pxEy6WKSV+gbUT+OYP3GKqhnvkXXq54+Uke+LjxYo3ZN7nISlPrr/U8JIvGP4HR6JL
FfWjvSJWZEkwJ40D9n+yuiSd+38knddy4soWhp9IVcrh1sbknOFGBQYrR5Sffn89u7aPzwSPDZK6
e631p88qSg86XBCEePrkk5+9GDjvc7Xrh8L2MS6MtZROQ/fGHjso27CY5zZsXXIOae0/l7DeSe26
MmZeMqVsRGZlttjgnlXGkTZLst70Jla4Fw1BEX4gxGLQQPnRAag2CQiMsikGMIwp3QWQIKOcdxyt
tPLwweHCmSL8hUaPpNZbuHNXm/MQkpxXDWsiZMxs7XcwnOEaU4MxXPwNiZ36MHg96DbHE9OiGf1k
hd3mME231KvhrUc3qZ10Y12bLEtvSUFBl/9nylOdQZS/c5tl7kMSzEdGtZCYbTukwxqXJFrk2Qx6
Nu1qyqLRZ6ATBBYwqu+dtYRrjxFJ3L4/AvocmxlDTpC7StZgZyJABEZ3L3LCzHBgnE+2xm+HbxBI
tZjuAWKzToaNYj3VeTzAdlOPgz2BotHFd1WZprf0RvFcqwsYGBDpiznzrgo0dOzwGvofWTv6EpkR
HJaVc0p5dlyQh/Vg4DlNuTzqTWTnyxZ3MHG0tumfBeGPjb0uft1qP5A1Z+ig+jWzBQhxOoIxXuXA
TD8hpquKT/cGF0BhJn+VqyWmPaQOKOqyjO8fb8fJEVrttwpDV2SIL4Z0GTKYsfpr0C+JQ+0a1GvO
rv1cdEjSGZFUJZnx9NLuTxJOJYgaGY+aSQKv0R5qygT86YZoCfdSGzX9xZcw3Hw5NhndE8Pct8VL
LtlFeZ7I58Z2GFYKI//ysyhUJotTQs9Mug5mce8EWbHUgyytTQQGtajEuMVxCLlGYXIOK8tviOch
5Qh8lcOZ6Ti+aXVwkJ0fn3ms5s6YO/fNvVBX7jAJ6t/M2wUY1IbaS89/JQbMDH5xw86dkw0RUCb6
SUpIEzrUJejsJMeSi2FfwIguAxeIlFWHF6Nq0rsF1KAWY+AKHkRHrAdVVTNcOqWAIQHfKpu0MER0
/kf4n+TOs2yRkdFsTYJ0MeQr8n/JIneNq4MhPFQCnZGfMXbw7+vYhtxFWNKxQs7EFy3qjpDpGbqa
xV8WXFtwShuyY4ePnXM1Slzmb0TwNMm3+QcqNcZU2QvccR72pCySEjqysg2CQ8LsKvsX3P0rNPbg
gxYOUW3ekhABcNUyh4RlHiUvhqW4tt4062R6q17a9kSJGx+AFoY3pAHlhH91xLpprDh4SC7JdflM
wSE7F1w55nCsRl29txohnnvHOvbhMwLvleloV512wsPd7nZev2q1CWNRN1hXVMRKL1jAkIipkPuy
I/2A2dhVy664DePTiYgvGeXs/I5ko2HHSQHngQAL1HXWU/6yty07+VLKF9Pq0ENtPGehZs8qu5bU
iB2W44ka7lpXXhQpb3ycgoL1aB3LdGJ/ni1p6GQxQAqtyM25Z+U2IwypNb25hmej52xt6ZJ/VoFP
qWoZ3zlPi88+YAPnsvdoa1nf0gXI0OJ81CC+xUR7gCSFlqPJKFPQM7skATnw/+J84w5wuzxlrBsa
9vMlocRHT2l/xCAHc97RwPzSgu/RF/fEBTbz3ynXq4AzL9WrLlIYi+O9ksRI85AMezgGYUhfmEuc
3UdKwzaU/SRgE4D94FlonD+fqeJq44bQJadFQgcO6eKGlyqQJ+DkBJzHFj/FHikD9LK/XIROZKfW
XDagY7GLJC5vvnPAn0QZD4jjWwPP7qAd1Y67bdHcGpDqjNqnKREMxdr9tQDTfGb3hfdg0OjAZKs8
WJgVWAVeqVaJ/7AMJGWUU3Ry6q1iCF42nJo5kdCMC7pr4vx1rTKW8nrZyD3c1iBb1JW6TJ12HAHh
ZPiVZXm76i30IhUh5a8OpDXYi4CcP5jv1q/5x4kI3LSnQvBf6LE5kUT4zLmayUReYLAIVlfQtOHX
B4+O23YzH/V9APM1wYnVEAukVmRi+5uARQa5j/PhAGeI8ScaERV9LlcWh0TkPVw8MNcJckR43p3y
jSEZ5CfY0wCe3FIFyyoUjkhs7tYFavuqX1sXpu7RXX3jgwAmq/Hapu3eusD03unn+IWZGy+JkxIG
HzAQ7wgWG27OkP84hHn57Cy8MUhivEu+mPdCYtuy2qoClwFOmqI0B7ve85Y7lOLDD86AGBC8ADA/
d1q6Gvy8F8xoSH6wwT0oVpDTp3QFCJhJvuYQY/OOABrI3QN2EcRp4MYOctM2f5Uqz6cw7ftwvYdv
tn0OTHAgmSMLAw/OfiAKhktgvNQxgPk4uhHjDiG++vZ/IWboWGHRuMijvkOEpnN+vfH55QdwOZkh
IrZCX4AaT3ny+vwXoDc0hzYesRpaUgRhoXHNpxCAEhK902/i0z+42CL36H4SuBEEbyiU0l/0nP6/
r7E4WiBRwc/ckr7GsKtBK3vRoc8iX4IvJrSrX9ZruDU3+wQX6jfoQZUFS0vHghG+dY8RrAgkwklD
TX7gQvGHiM6oqcHIKF0I20DJza2iEE0w4cSSy6YTHpFsCE+CmDuqaXz3+GJARlBLC87lhp5SeXKd
m+cgaPZMZpCHcHMYP8gr+A23UjCCYcjxNUwdFtIFPQB+qCeGkeWBZwn15CK8BSgVDv2/Wwll4Z/B
QLX5pxkAfUY0x4PrC5hUu9RvyKbZHaIAgvBoAtmTySN/A/CevXlJ9RvcVj6xd3M8ePk3jRN3vL/z
B0LWon9ZT5mgY/FoA8IhWIAzir4jon4RbwpPPQRkzh6NNUxTngUFGxChEhJyIeEBCMbByqI1HsEY
RFfn2RzOI1QJLK5/song7kI6+LC9/pMdXZTn55QfvB3+xJwrQP9PcGdrj94o00f9DU61fiM068SR
bE2hbSJ2AaOEoEKfIf/ZIsxXEDapZ4IHQwBuGgmGRFUp0+EyXPxDfMgPvOpn9IY6yCifq3EqeQf+
wd8Yi3TzWRWnRDAUiLnDExfoc1Nz/hwyxHtYHU3x6jv5kAdY7sGuQPFu3+xtc8F26KJM+xM2TAeP
8g4t/EW5YMJAs/aMN1yye3TnzrzlNymnP8AlF7RGe2ALFmJ0cvbutoTQUN/yqRDqCv6kBqmg3ORb
YayApw02lM6iPOSb4RIgy4MCwp0rDwky+c++3juL/h0f4AwflCP1iPquDmDrqJMQ//SIm08VfmPt
Wyy1J5qJ4uTgEILGqhN2C8x0GYSw+G2J5QPYA9N4zPrnQaTz4uq54YgP4H/EPWjr+TL+bfZGqvVP
bAG/Jz1kvFr0j/82QCp/RFZ8T35eGWGayYPGdTjw/PPDecuQWXVBA+aB5EryhXzAjObfcen5BQcI
Wym8BIspB7sxst70OwRYpxptSXL9xjqC8OCG4DZL6PjgscLx5MWycPwNZK5khSZ+BQsJwvOJqnUV
vFGTA0KzdtJbscfS6eVc2cGqo5Bo+RR/F5YK2zQP+xzyugCtjWV950ETyhy0Xe9+zRoEnMbXGKf8
GCNwVGOw+BfpBQraHsb3trrIN/1m35I3FeSTR9g+uq+YEYyg8lZPNjjqAWMPUEbnTyrIkwca7jqy
Ze/N7xF9Pu1bcKqoPHCTZTr/5d1RKSC48VbVc7iwL4MgfN7C3kN5CsFQy7vrYSw1PNg8NpdkF2+G
J2cTF6BZKDz04SHe9O9y83mLx+rz5vJ3T5ZjxxOavSEVv4v3gLhd4cGKD9ku5fsQqL2JdoJjgWnj
RlpjOrGnV+H+8bjAaORK8wssKw+Ikg7sKWw8mIfU/7jlyMnKjXuWV/5V8OY5+D4nbmvAYcjuhU4H
iauxaPhRDv4lPcKufMsVRXHMI8eVznnBytPdDk/rmYPkhSmOoDzEXeBDIAzmnzre68rNb+R5IOX7
kgmekRKYZqtrJ59LOQ4kVTnR1PReG0hNMlVfqG0z95N82tLKqx0LzvOnDo6yAnqIGXHHujWTOoIe
nvlgH7UsvVte/E57jOZ9x/5qPnAiwTLCVr5oTbcuSnWlN595xWi0hwSnhJihkoqZ5zOtTfdptyh7
6N303B8zZJSaTpNPPqMDroJiknjD3CZ6oNGVVRHiZ1MUP3KNkTCbb8xB2PENixbTA3VRKPrlkyWw
zx13VRj3yukWNKUMYrq52efL1PU2CZ2yU7uType/86WT4IyR2s8hKg5mbfwGdYoJw8gR4dhav6zo
mzNLm8QkaCqls68r5iRDXMN23WReszGVgHgI3NntjNI1RzmChQoRSL0jzZIEJwpQEgeWhJpE05RQ
MhKkJgEJilZiY+rq79VOmpBb6SnVHmOsHxV9cQSNOCOhKMaWTTJ/GV7PotLctINzMCkc1I+09IiI
k43kqPf5KuzCtUQpZEaXOIdsxGwhq0+SgocuW0u39MgdLYJNexky0ELcfDT3J9OnZTKHkZs7S41/
npUrqQIFkrRxgWtuwROhZYQRrD2Mc++DfwgVIdILgRQNZi+0YWaD6VKI+W8f4UgAktwnsySYVcGJ
fkjv7l66TloIewSvYfRdzOJhC0PT6725SpTDB6WtT95yBfqas3sOtfwllwDf8UNLH4E+K9UFBC8O
f2+sxWunnff2+oMaQ0Qr7VXGtB8VKtTINa9xd9AsVGv1NYgvevlqtKVcPVo2vdJc2s5CZBpAiu2s
cWHd3fjqonPNfiLbgva57Tlp0lVqpqA8s6y4lRXqhfYD8rP6gA1nIHA5mtWOYxI6cKSeBua25an2
Fk5yUCQisbJV1eylz1mjqUzQ2mg0oXk21VCCfqgkpe6YiQyyXR3cDMhlkj76yKdAt75apEtx9yPj
YgzqbwzeZCBAS4JnjkUAtf88JahK8VFZ4VfmAaAr9SbLELAV3agqla+S0BEDDNmZm9XWCJ8kRmea
TCQDYNMxr0MYHFgylyN8uDWH/hXeUk/eRyxzE3AlwAPdlcSQ8NlS6aTMbpwc2LNaV+7ercaFy4ve
YnaWaOPYX9j1MuEbFDXOgd7as6+mee0pMA31ncFm1I6S9jKEuvwRhfHU5MjKhXAcVXx2K5R7aSzV
9pnRctcy0sJio/QcF/lf2lwDyLLVUjKSUWg9tQpoc91K2xQqeYfMP9vp1auP6aWsm2ne2ozYFO/P
jrNRpV2kUEVS6yHR/dIiY6I4j4HO35A5hsizshjYIO+uKiz36h9TwbyekwPwl/zl9kO3wKVOyRvL
J6a5cttlYMwHHQU2A/9Ps23rcaFtEmw1FKD5lqBwhEP+PvT3pL5Wmc087xLFf47g8YJmF71GXqx3
jF0wDh8TFN0dY0rViziITh91GiMm/CukeZtMi36lKrNG/9O6g0ttiOAhkldDj9VVYH99onDmYwfU
WlO5W2YwBFR3AbE9+rgzFZOwQJ7oFHg1zlYe7vlAfNixhebTdX/SDLbyt0FPTefRstX0Yyz47WEq
D1BUthlG791F/5OMFxMXXRQROzXY2Qx1/eIn9JfsEznN7DVAy4UHOTnZBL7YM5wiUFLRxtBK0VlB
PIYbykUEvQlwOyhPIbZZhKt5S8ue992GySKjOeknVtduN4da4qWUu9UlHVcbbgrkn0YHyiOBb+X4
e3y66vASlQtblTk16Dp7VhSuWoSItctRFGz0dikFPzp2hPBRYW0H9J5yjJNxLLC5fNy2S1e/Kt2C
EV0q3bVNW5/tdK5JE2iaE2vLtELH+J0SiQnmF1pMIsWA4hjLemPZpgb2hYGi3J7QiVAL85vilyMC
ntdV79XRInIOBiG94hp3EuDbRWoprjhioCVZ5JkzNtf++mLdkPYc7W2w6uFQDeMmvnPZ3HSCncdC
BWRAX9muHfs1mK+43A0e4tLkbkj4ocbeU1uWTE7NCZ2IleE1sfdJwZKvTJHjFrhlxnCawhw1z5gk
CQFTJQPkRbjPqcTam3p3Da0GP3ZEZ2CHRKocZ8ekvpsYghb7jIdXp9KIQ2NUQZDLZhW9HByJhikK
LTlc6OxbhV5a3kvnyPK5MAtmL/kYl0I6N8aGn5B0uxmao0zfqvCbkhWuJTGOqO0dLy+SzWWc5MIG
IEo7aDGMfS9WplleTU2A0U/OfEFC3d/aJ0mvp3GWzpwWClqioJXDrmityHOFKlubNr21yiVqWnuT
oWVudZBGnDq1SeT/4KpUlOjHS2sTqOnJypKL3M8lC3MOvV4bNuzU2qctRPTIoePAft768Z9O3wti
XrOdrgJyx1WUUFGrHTLtakB5o3Ahs3uLt01VRfOKLtchLEsabjYRFtJKsAvZXryynCWYwfj080Z0
HJhemDIjLIpgxZt8/qDhGtXMUkg/oaH3nB67hIEcDe1rpsUGtLBZDtetwUTDlcQJTcQ3wagFf9/D
zGPjpdV/Gsk1JqY2WiWYogPJ2I02wZJy1YKHUlMbVkushM69kEZRXo8NQGkn7XceyIbCJUET6uNn
BF8ILm1isWLwhamINLKOATLAbAsxFEPFBbllk4ZLTv6lzgK3bUw/4EyEdvkzeE876yd9mE0qPZoL
jgyUKjeki8Hqow6smTYkWFEhrpOLiedmE0ful1mlLiy7WkvNcE7izzaE+iypkIyzcFpoH5y05F0Q
+isrjK5uPbyFiN6KlwGRbnWoc7Z/jpWTMrtiQpanM/FtpT6dSzZncIQVAYL+HAxcvO8mGpg5ylsS
Xg85cxPZKqafLtgo4QfAm5ESE4xcyydqY8GPpnNjpaZkEhBXCl1WBzkic0clhcFRGdool9J5FYC/
BpwBd0IpGrPdRswnVbrQAQecpDiZsOZMVNmtdabY+uqFwwOi8qzedXubeKF27lWbHM/ICsX7KpEO
ZvDuFsIRtY/hXzIJcMGdG5Pphf42ORp65OmkzKblDYCWvLZen0O8x3atgrvW8fiE6cx0AGbwQ/ss
9GrcSZvSv1vNWm0xRmuPocUUyZsF+sKpdh6bNX9MpfXR5ka/CP2JURmwENRFD6fFttZusWi9Vd1A
oB03jM7yS41oUPzVMdBXjv22rHMccFkJ6EwgeC6UdkGMEq1aEk7keqZa3VfNaGOQoT4iRStF/Wvv
CLP6jhik9ck6tRliKIgkQkyMmAd9GgNB20tWx8DuDGI3OuSRfh85Z1Oaxi4gLuf1MYLLznQ1gisr
+3+Bu7Sqne0dAaMGA+B5ZpHeKZinO9M7yqQmYoaSRfk8Vfa5wmMK3d7eBcbW1Q4VyHkdrGv3r7fR
1kWTDwqWaJSkcyPG4/OHAKUA6HCQx+ABcBnqlUlHHv0EyP0T4UI6EchdtJDwK3XmnTFl7j7wa5mF
Mfey52Dg2bNs0KGwSxMPjMXbONd+PKzc2nEcEnjtkMCold+RhoB/KCc94c3N2DDucJkz5GutizOh
RXPSYPmFLCbFxXYZeXNdmg2g/9Co0xKBSggZ1V1AJA5htgPAZ+1c8QFIyU9vt6EPzr2pfOcnLDKe
6FXsTFTwFEGbcr2azCyZK9KRlPOQwMM6jQGaGD/1CY33PCjOkQv/hyqgv2NxLW1SwU0bydEaVrTd
EQf308I/qixOoHimht5RA7jsPZIK7O7HYcTlVeIm4CKjT4rPXdiTGiteZB6tfLB/+LAaM9faWkqw
9KRs+nF+2PJJjUOuJefrzvqFymS0WwPUUgJ5ZgyYUDGjQ7K1ucyIusE/qZkQiRF5l3B4RfFvGxNs
GtDI4vjScDSMWgD4sD6Z9DxixAlmV/ZQ5OK5Es4KyUFAqv8g+0O/p4ywCpbe+O+1CRSG6QCPW98q
1Rp+NDIg3Z/SiCbyT1lsYKs23V/fwQdWr+yzrbWMwgXMiDqcMDmIWsJax57x1cE6RqQU2V9hLqLn
glFALDAhediTciEppb8Rx7jx2R8OpXkG5ubk7VGIfcjzZcByKgqoYd9GcbFY4A3SoZVjgPNaG82Y
Ru2mdpecIYhFB32qykyisBXSVzL6EN07JcUsyIAHIPYM8qmVz1GwhfYt2xOv6sZRP/YqXkm7BFCO
KGKVvp0qJfahtr0ZmDgfpZTc44VaPAYkFzldrUaVqy4GqEOFwfChe38YTbluvAw/oOnemYlEAz1R
q4u5U+vHDu6Xrq8Fcdn+LIZMeegt1EjN1Nd8KzoYf69bZCWXrOFibXXRIuRQSx0ilnxvoqfbD5od
l3bb1WG4sdEW5dbEqNgyYraOgrQ5In8ld+p57Tovr1407z5zu7JHMdOMpqipm+nAWu3bN59w+lQU
FFpPkc44rXk4yb6rqT9/dOvoeH9OSsg1/VIpnT8Zg2WZNOVLhvFC6VlfuY4JCaTXRJAlbmmHEe6l
Q/kljV0eYV/+i9KSuR1eFDI+KyHXzq9Wva4vaj9+6KV2jCA/CnfQdq9utWSYaLb9Fxq0mbbFwm6e
vYXJNwkM4TaSmiX7Rl4xsZPF/DYd5fH+Ky4XGmIENxjVHdatCjnLYTlyc+v7o2QPkFzHpQi5Erv2
lx7B+bEvYjvgg+MBKx+kOhpeRjoG3NUMOOPINUZPxzqC6uNwdJ2LdbhFEcIVMLA7+px1nPTdlb2z
sbvNfoD4LspWXqurfsJWOHcO8SxZY02L6suaMlvf8HytiHode1NvinsQmnIyz9xNfZZ+yTbqmF+P
jDGemgRx2RgG5cf+zBiAt42i7/MYgFLsEfl+ELT5t5A/aEZoHhBdlw5ZoXB6KaO+jSveuEADSGmA
taUD8WvNB00vZlYjTRmRW4ifE85HaMn5YMGRkMRcmvqLbwRnVn0IhAgV4gngk8EnfRSTUQZuUfQD
H6R4Y5qAiE7YIv0bvPF0V09zSxkjvDfpXO4Jde7zH0pQ78pttAcuAknic350GR+ZXEn7XG1z7SvN
xQe7UL+OX7wn3hCtkP/iZfCu0cKK33EF6AcIl8MXBkiEmTqMs3/ipxDWEGX2mTOaSL7GoZH/ipBx
YnG0h0Pn/fEr1EP23bwjekLBd61hP5LJhhUkte8vP6Z8sQ10r2bLi6BqyF8BSTV7WE5cPnH029Dg
vqNkVFgCU8FOnGsKIGT24rVywcFdpN8eYhMzAEQWyDcGkOHRyktHNLAe1mI6IaBfxL3pwzc4FYNi
tp83QkKoYMqeT9R82K4U+JkiVns5j4pjBRpKS84jJpvaPr+4GAxVBPDic/GNHpIxdCmLgTX+h9yZ
hJBwhgkmsdUjhuE6YWmQCVEptN/MrLFCENghY09QFChv+BLAIZFGEpMJm9vEtgzIxUj20DMebTZw
oafDUVkOM+b3s3ybb8sjCYBLML5/N1L/s1hAn4eGtRWLAAOJD1ZY2V4/9+t6Zz+ChcmvxHeRV8LM
N5iSs/VvCSjECepkLojItP7cPuRzvvVv6hlkEPgUb3Q4HTfeAIP++JC8vTtHBL8W/S3/B8kc+ZOw
yQKFeTZAHTxtjKTFX2EZ4n7j3wGKwuCdET2DbITRMt6tzCWA1gAtyXob8HUUjjqsG8RlL/Ubzdit
XsOHOdaclX/2n3oWvzi7/Acg2BzUt/NkDiyhLI1EU84HU2BomgKuohTySakgMAViC/7gNBjVF4WG
SQ/NABkXjPDWHet9vy5Q9ULIfaNGFafgW17x6CdsVJwUXLjmmL+Qn8Uv+HH/w6qgxUgUnV8XtEeY
lYF4qiycv+TR/4ngK6y9YbIFXxLsDJFwyc5Fh23TYQOEii9kN9NxHhO7RCOgWj5n+/48YPtZYO9h
/1FQlEfzj9mmc834/bBEFwpsDceW7QAIi3/KZ74ry8VgNIb9Dn0T6+bfViJ5SPBxi0Q9BvsCl2PA
OpG/hT1DHoxxCRKOpi1YLL6mP204IVNXYA7UUfiINMLWDmwkeGPetY+f/U1Zxxd3GUzKS3T6oi/Z
GRcDyAsp6jTZN0vGJMFaEf4R2pUXxcIDm65Nbhm1DustfZVHdpXqiEdLvq2O8Qs6aH7k+v152aRM
vuMXDxn1jpIJzJgdXETlsfFxlcQtQLpAzw3q3Ag8UkBFofQNvKBd/sGCCWgHNiQsUhmjmKOyJ64F
nx/tywQ145HkwWQdCUQdfANB0L8HzntHJ55BSkeAQ9yamCtxSTRh6lX8W93w1EEn99KD33IS16Di
wtabJNo2F/a2GQORG1CS+apvfBFbyEveqtSsKDXA1MyfIfvxuQcAncxb5S/VgKT+0zNsdEaAUHhI
ImGz8h/AG1BN4DJys/B8FgRGIUes8CHF8wRG6EV8esJHun9wcmenwANn7+EFax8xTriwlpDR8W4B
i7y3+7Jf+RSfIRbS58Yn86UJzxMis8CKCa97SI8PhIvwm69h7I2FMG+fF3/LLzwWQLHATiCNvA5e
xP+OUu4LCRuDN14PQFwH+gPc1zw5V4SZNguc4+XmbquntO6ebAoZfnWo1C4RfqZCJs3+ld2l/63t
2MIOzaE8gESdjCduSU+W4qR/wyfbJdgeMlKBAFFuK/L42KSQ9CcCkL4wP2a70qaMqt4B9zHB4sbb
pRtligyeaKLPJD5wdzf8ZE7ElYClSFLdwYUnbZDO9p/jt8AS2aRAzHF4s/79gg3r/Q+b9PBqCsF1
/UMwB6w9iR/i3YMdmSULDSugYEHC3RYzii1pcFNibEZYTCxIDyRnSTg2OmNrDNF4KePv7y1y/q5j
H432MKHX0i8RBGxr4ujiFKMd/4OwJcbQnJX8jpOdATICPxoiziSCTh4Ib+NtRnGiLT/rms/xDan/
suBPijXKo6N07c/9I33Fr+ro31I+yzg5sm20DxEv8M8psj1bV5FQ8GC7iRHr/qbHmj8SpdNn7d/C
bXuWrpyC5hkmjzD8pQ+OUM2M6n8KeypcUxl3n0XfzSFOZ9XGC7dusDWinS8t5HCRSqivb8kphdRd
b+xmlWT7xJ8bwRgn+zCfYmLF0rXNbyS+Fsi8glYO32+BlvJMDJx8d0Dnz059A/sld+3yebO2uYHd
hX0oevPYOfvyWfGfAL/vPHbcFh5RQp/FP4BoYDwTNiNtwe+Z981E6h5jum2wwtdDmKyVlxLbQevH
XfrPdKofoJUt0ymJlEtt7x4tTAmbqUAsqwvxdis8Rk+YFF5Af0/NNDm5hOR1/6zs3a2zBmx9s+7g
Y7Lk4LrBUOAEhPXKZiOJpcqKyE7sNhAflKfyTDhSELF/BJDO6xN/weLoBMDJ3wjqglgB/Afj5WS+
1ZP05EC75Fjs1idWOtwD/o0GoAyGi4xefBvQzuCuLbIdT9wFSvWpX5vfIgq4XZvnel9uG54G8fC8
ODrSl/woX4CoLdSmh8pB1u650/Y5vmG0RNwfg0kWCpcRoEd7wtSo37w0+B3Y5IOMb+0tgDTOGe1X
+mRL5a3r6J6tLyBqPpAC85fmP00wlA42FGGN+K9a8laYMORfDesMwhHXihJGuOXLW3RFmGwtDHaw
6lJeNItbzPfNn2xffFRPvjE+E8A11FBcXzYdyD4UTaDIbDz4WlGE3MQa3rPzlOw8FeNDRLXcmzcY
urnEKY4rfdXu/F+3w6nAOuGCKB+0u3G3DwkO7+ZGJNnhGcF/aGJW7VY/tlvkbEc8VvYCpFe33gn9
Ky+SrLkV1P5LxGd7xoRyglINwFxsQP6G6KlVgJOzYGY1GygA+2JOA3FwntldewpSR3wg82OO0nHe
kqnAVvTh1vIc8MGYmScZ6gbO1bBBpg1HY7Guz+GRk5T1avySPUsdzOplW6CdaPCd+6PDeY25s+cO
o7OAWpTLvg+8L2KabvZf+spwP4OywHeiioIuN28f/k1UgDHMYoXMLuXY3sNfoKIWa72T/yu/ix36
HSrKAGdyb1Hs3T+2EOtKy/zvJ3MeO7/BPqJAyRBTkALe4SuGLwXPb3tynhAxVcht4HLQCowniZk8
GDyrcEg3bKH/eBlUF8GbhcLxwD4L6YC/uBerz4qv4gKJJ08jCw9WDfupmK7DQyfCCltYPKG+pDXm
eKvhmZwEi8CbD+JMRPArELWjuldXw6HfabipaZvqSh+B40w4C2kdr/rOOniP5mptUJadeVsAhKTg
1ufsYf1SIf8qV3tHVTSgHLx75/IqXNu0g7wzDsEZfro/C5f13F/2e2eJWftWXUkLf5n/emfxZf3O
OkpHc/25VKtylY1jxnhfxUVdf+aksC4MLKgYgL6rVcOMi3vOsUmVz1qoOAi+sycTCfcEMQ1EpXJw
vyep54ueiWMB3hytGG0l/eVAoDW5gJTFgWgBOUJCtn0Bvz2aTbNBP3j9Z2BsTGseMTZahl+AKdSz
G7YdpuwQd7juFHUcgMWpOLHJwtyJuB+jThjZiB2suVDS00bC2YI/DTUDwod2STds0PFvTUceb7E7
O4sj7F+dJlyG7d3nr/iTjS/RX4NnYoV2BV70Z9rBZU+7mysos/R3MOw9xj0k1f6iquM9wpISUgVq
ZE20b1gTEfVLK8d8tWCng5D9q857iuv4G48jKFpYqEHYwygNHi7JSPL9k5Md9J3/+yAet8CqCEtK
GmX64zs/HCSw4A8wKMN8Dd9TBPTUxt7P/9nz7p3vSUXseD98YLiG1w6lOZU8HL3iQS4vpg/4oOGv
/KDiVkW9js0GBGMUNtTzEPh05uJCRykaXJUT31mE1+4gU6bQkNCc0Mi17/rEZsqtoAPBlRfmJH0I
kDN4FB/UJBx1EGFgVOGtSBbOAOM/H8EwobwVqkjWSj6mWaSGpUTkFvKZG0Q/xT3jcHSpusT6udMK
kg6Jtd9ZPVfL+pzPPmeLRzs7s42ER3eHA/SVU+Hfo8OzlB+J4zl6+8/Z3yYP5UosFJeerSbYyxgl
WtQX+h/h50xboG/T0dNncMX44Gv+b2bo97EA4f3jVQLXndsEj54mv9QY8X/zKDNIw1FT2JrkDgQv
GMTf3HwWZdGLu8TtyOj1Kfj/RgF9Vc9UId7KD+WY3oSZmEAzEG7DtGqIolBRoz+hXDGoErsNQi5Y
Yjxi0MjheiiQEDlEuxceU92LFjHnXzNTfVUv92w+YCsODLh+dXhu6tv/7Q762z2jtt4rR3ZPSN7L
lOwmiUaLPnqZrcmgnodUX/Xj86jPzdL5FaHfOcMivFWexh4R+dFb9Td1C9XqFKy8k0PRwEbXLJJT
tgoP3DnSPrfsXBGpOfBOZhwahOIE7+BkwtsUhwvf4iT6KWldXeDD3Dycpt2je8wvABdUJuLv42d+
MbfiT/+FHoD+LGSCMO0jUjPkZvmlv/U3eUvzIhyOOID5CtIo1RfdyrDXR/wpXYIwYeZIu7kvceqa
W5xkb5TqBBA7e3sr+gidbynU+/KWb0c/L63DQ7tixCAGBAtxbESL4ajzdIUv8tRw0Ly2D7jR6ctg
7MDpfYOUCuVDFgxRQczCk6QT3TdteDjiEyw9nm8wgRRvOEA73MBJ24ItRzHIoFm0cnC2YFRS0V3K
g3oqb/bbZAhRr0u67xzTf5ImMDASp2T5Srch3QzcZqYBuKIMKH2Kff7SeXrau5iUGBSJ0MKCe3gI
D/Bkj/HFf1Zzb6lu9A36gfiBXjV9VOfoiOYWxnn8qJHOffFXFdpAjt0SN1iG8MY31Mu1cmGZicNO
fwMHQbPVO+F5WnOOgqSgw4JWyxsXNFvgglo8jP4vj131ao4G/XnwJZ/TF9Y8axjmr/xmnwX5MuPc
54HmMvC2000yL/DAge/GgsKp9N/2w2BBHFEsPLp49jH7ztbJWYViiBXH8QQazmCBzZB19ceXDVfm
w2ypMd0GLs8cJMwp4m8zwTfxizFdLuBzPPZ/6rN2TR4+vHFHLGGOQPZAPljdFBvsfOHLZtOgBWfG
1KARQev2pX+jwh6qRZGPS0d46TBJRPJWsre5zDm+qdo4UCA18QtVHzHk6orJUACsjNAQ+PQFzQ9m
LINCnIUIaMC1bEXR/GGM4//SKvBBJ8DNEyXpP39348mgk4YAT1F+r4v+jXOMx6l5Up3hKs5Dz04I
rfYZnTqqQYpC5m8mzz9F4YvfBTsMFnBl5YaKzaj8HQ7dRl5rR7DJ6tbv+72619fS0X/jwgBNkVaF
4c+lCr80uNYLA67yS7kpN37RUMRgbHVU6Rr/1R/SS9/D/1L3fCnGrXxH+a7DnWJGQGXCLIC2nyvB
HtNi1fWdPKGXFzRCvOCQmTfkle9CkNm/0C06lDO0EDw5nMLQ7Kna/6PpvJYa17Yo+kWqUg6vWM7Z
Bgx+Udk0Vs5ZX3/H5tStQ/VpGuMg7bD2XDNMOJmsNA4x5BjwKjyx8caux8Ym0aALVxFeqMTiaYCf
b5QSNQ6m/RsazBC7olmLSTvqK+SDnH0Z4z8UGQbLMMoPMLAR2wNBYGcsCYdSFF20eSCto+Im8lpB
hufquB6yjINLi9Qrwkd6Nslg9jfMYhv4SOyEjBXKQ3ZsxtJJfQUn+QX9Rn7hUQXXncGnopt6kFIA
IJy+5LP/0vfKtfjyPvKXuqTDe9LW+kXg8s7OePdv2Ze6V5fmPtoF63xuH8aVfIvO8lbextdxO26l
U3iUb9JJ/Ffss99sL60JLlx5B/vgHaIP6i1KMOO7vDnvVIfxLXyaH8pVvhsAe+fiy9wPlBbemRhA
phka2WX5aHYiBWD68h8Yf47ievmvclyjI5j+2XjDYLCBNAChO2Cn4zIChBQgf+a3dhv/jRZa74yC
4dv416B7Yo9G0tG4E2lyJFFwo1nkngGoIxYnnJdg7l4l7S1Z1jfurUIaEp4ejNeM8eGDuXy3jDEO
S08qRv8HhpXyy988mNfEaTYz84Yk1L4Nv8pvx3JzL2mdXpxP6G9b+wbVp6LngocYu+Sz+eX7Fr70
ZkIY9FbcvSdKI/qtyV1/phixUUX8famkJgCENXiMvVG05k/7kj/Tm7SjvF3Il3TrP+W7tXNW+apa
6HuILmt1D+dgi0XVTlvnK2uXz5U1HWVnNXFHy22wr2/J0vgOPqx1vVV5ihHIbNVxyEOtsMqfNa8h
5gFQ5MW7+Nfot/gdV+kxv04f9o3e5L3ZR+eGjfTEW6uIDX1G9+TXQVX+1mMc/Kpf1B+MrvqT21hS
zRvCopZaxTlSrTE0WfAYnaK2p4/4anYGcVj44NiDI+1wXRhMVmwbDRnEqwqNvMPmwC6mm/XGSdU1
nyZw3poEx+sYi3k8LGAOUc0W3SrOwCB5ra5f+PkjLR6FxvkyXyghskTXbJVda7L0cAoaau5c5KHM
RYxWeMWyUDLCNMu1ZXfrUSdNXdNOveIfrNHfjT7KPMTanfCSktmN3hO2GfAdaucuu4+2BsV7nhGH
KcjLahvu8nL4LkuA+LiBSDu9OdOtsNJt2afIbBFZFgZ+Gbh26vXPENvnYlIPOgItq0MmmkobSQav
SOclxZ2OxiqMxw/EiOAZBZxoCW/zyJl1VrCGN3SCdQZ2+RiFk21dbxSh0CB1TnweewC7x5s3P/nV
QYVDrzcUt+wDuPTOLBbdXFtmEy0fm9OOTKBB5e2L0DqlsgSsVK0DPd1WmnPSo2KXY75ElcCnwHtm
nqYrTENCjuk9DhlzyEyG82FWnz4SO7UxBSQQWzFnG3zFs5WZL0yp/0g8slY7m8ZDCxMZ7LuMzn7e
rDKQeg5CrSIoRSLchzjF1LzhF3zlSV5F5H0Gduo2VK2ZTiUVE1ytRgSdAYKP6lK105nTcTGVcJ3z
3pwe34a7iYlmjDuraeK9UGbz3B4XmvFrglVHziqWMU1Nkm0FnbHqvWNQeCzn/nYaUkgRpCDXx8Kq
z/1gk+6GWC7p9nGU7pwRZVSebLnVa5XGlIOxz4jizA7GpVLFm5HC6i+ct0y3bUQssfGpkFAXaa5e
4f1A/eIAITdUIt5IGDDDDCb5wkFqLrR7OVp6TBeA4uBp6CpU4Rbq9bSUaeV7o36uh7lVaVBS02VE
38AMUcEaANeStuwDnLJNk/YN4lEPrkEb4jb8r88BVTG8NaNsoU79rLQwLkF9n7WCBzvQPWdD1RM+
h7EbJX9pqsWDp1wOI620KR9WaEhtk8N72q9zzCirEtPitnO7Jpnb8joGVFfxdCy19t2vlXmZe3Mb
vKTwDqa9tUJShH1t3fIxh6eeSG9F12+6EGR+CrIPv9IwSBx+1RGrxoSSPqLMkoAKkTGzHnsybBsI
uVWjLsoCJ7GRbYczisEi2SBGbGlKeBGWC9Mn12XQP8VgB6xFrKthhduTVxQb3Spi0DgZzAomFqv3
0HyZ0jUzjop60q2tXn0O5rqkoOG8h4sQWIiffkfIUcgipAW/pzWQeLAk6bqvwKtCdqAaCj8GIzeH
tNvwMMjzUb8M9U7BZbBZ+ua/Qf+2YMs6V2/RePpbAAVH9vamsxFWVdnB89aFfiz795YhGKCBQ9fe
40eS6R/a9E/OLnF1N/Wr0OwTaIj7DYZ3obLAXN2qt5pwgOwo9GDTq9u4+zbzS4k16EoN/gE04BUU
rNDqDtG7zsFRSbD1gVcacFYjpTRqmY8L4gKYO3XIsgmYMyypB30dKeKhIjcr2xE8kXOo7dG5dizu
8nPIUf7XzH3OHoJcUczz+sMKOGhwzqxy2iHOAAVup4SXfhCpFhj46GybsCAaa4EBvW7tWmseGSgU
363wGAaYY69xqGeENPUa7m3UrPG6Cel7dd0hg/7Y6eu+XI/pUcFkUj73FuNxNWoHCddMe2dpDzU6
6cNXUD7zlvfYoiQCPkpoq4cfY0T20raju1i+59Mxh1fZLIJhq5WrqaYQK/CAiC9yuoqKL1zY+nCb
02OzNhGE+3DB4b0xz5X8SGUNI9wIX2tpZ+IfOs5CifJlTmOU8dlDFsSDwztwvnE8VwakRhNEDggU
TAI2R9Yia9HRc8peMVL9bOngCU9uIZ5nwCL+MvcObGtZuwycpZlsAlxkvYUM8ZcIlRFy3gi2QDnU
baYQWYzldhq8ooMS3mV544RzFR5hu8Rg1m5d0rGBf328TEX7rV+kztZKF50OZeZcdhe5WVTmOps+
SdO2u10K5hwup/jb0hycQ7d43iSizRF+yQPLMweQuZaewwTKQfTRIueBFph4GAlKSEkQKnIAqiG+
TR8NSW66RdUZCVspmzN/KXrJXFAqJRoS3r8g+cLJy9DvcneEkR1Gv75xLQBQ4VJ0MYhKuLBD+JXL
vnvXxidRc+a6GXYNJUMIltzPOzRAw4+Ou0t3rMx9gRW74zb/cv/IUmibnDCBpFrlx6qgAoA2eCTV
I/ckqTPPLr55cmS21m/MmqT2AFVYR7gwxeZ2lAgGqpS5PDTfpFUzj+pPUWiY2r+iRPuXPHq6wYbC
HtPq14xBrpFCohgW5r4cS6Z/QegfjLhbSlZ4cFTp3GTxsQ87l/UMyKoAOOtOdjItncSa96DKlY2n
Pa0evBwVkrcQ7+cptJKvoMduRkLqo5DoPlrpJqjOJiVOpvjXhODw5N1Qyn2s+ZumjFhhormThKxP
ifVpDc21T9EUpqjdHpYJubDKriNnCbQvq1xpoJrrz5jhIVFtph259BFA0GVUoo0cJLfBq1Z6lmxL
do1BxjpdpkIlPNonnCnINt0AY02zlkEYL1rPdFvb3MUpdXGXbxIHDx6IHG1cfGTtlwP9xZcwsk0B
wDNlERbJKoWFlpSIOgZ1bunDXu7r/UjeatFOq4IQn7bAIyFfFa33WVjWsh7LOdXBXLNEscMwaEM3
K+kaVuHG0bAKgzcnvxJGq0aNnjreIszDD1mvYPOVmESGbq2A6o2gjK3kLXWadMJCHvulvn/PTRVz
EWQcnoZNrr5yoF5FMu7Iwsu7OJRQ0JoBp8uwP/FunVYhMzDb1n21tyj2CtjXiG0qKv0pRxbXt+t0
hFCPCMcPTNdX5bml9qc2JC0yN/HSL7SziuGFDybUsbzHTQh8YEznMrRIQbBuFlks0VCuVeBPGccI
veAs2zeI8pOFL1fbsC+2cN0AukxPXuOHs5ESe2/G47GelGWH40GdruUuOko2ncw4x26RpHGFc6ht
fbdgrMq4VqQQCvJNluFtTUgm6TSrE9IK2Tiq47xL8peFG0Vic9oLsFxHVeu4tZXv7V6kkVG+GdO+
idWTp1QHk/1kstoDsqA5iramnIkK1uaEjmeMnHGjWBzkHPP2+lX49btkKnNzRDYRFm5YF7tekpfO
dNCakGRYBDVRuLas8dTU4dKXtbnUZsvG/Nc1+XGw031vwFeCEDxh8aV0Bz2XlpkXHYse8ZqGe1Rh
bzJpWg2Gsqswa7M9ILJexuuswHMOUlGz9g8lNnHWgAmmStwZULQ0TEjrjhYkXwqZZVHBnyhxsAvZ
YPSedAVoHUq/qiZ9W8v9XpqGfVP4+7BhSVOT3yKa2IiGAxK3eWzqa02t1gzQTYkczgKK7sfsaMTT
oR+rZedoZ1uil6DFLyfhJCThyhYfusk4RG21i3MUVOY5l0aIAeCPck24gBRtqp5RVA+LsZ7+ae2A
f5q9AYFnZnROebBrY1MnEdfIgRUoXWI/WnrNNB/NcaVBJm/gTZcZpQZv3qko+RV/runBsq7RPPb6
HgvS1WDFO3HZQ0N9xxKl04craqtFN4BWtHgGtqnwaXCtIror5jwoSY+M/uljO48n6FPdspuwHaIu
r/9Z2soAIQoXcbCuONbEwOeYqlVe4Yr1P4OiYbS/HkoWA6aFfJJIFtH3AUKNaGtE71YB7OG3iPFZ
qYz7kLtadjBk1qAzGVgdARSo0nBz8tA2sMkSOwCO/17iNoPW3dJeHofN4t12DgEcMOCY5obbFoeS
ygbVz64yN0QL8fYodw2tyABrk7k2rsd8EXJUohHnYVspwxuev/kkXpG44zGJjpO3HJN5CVpnBus6
3GfyARFfnG0zQKglCyf2rl646eSDp+wrKMO2K9tfU/phM0SGda/tx/SqmvRXDl1yNCvkJGszPqXm
SVdWfr1IzW3UbnA5raZFr288/UC/AIO/EiOh8FglDuvVqlZB8rxPCzFVz+QZ45/Mvtv5E9JnxZEr
Hgg2WJsDwgOCvH9k+ufQ2WRlW5CAyRqm4T60wYUyKFcDV0AClMK2RfN2CYlGKeKjb3v6qukPtflD
GvVZjkptAO/GfpU/60OTfGnVtUvPzA+bfQ7/FwPjPmFwplmbFAULNs4pLYu2XEfm1ip+FOfU0rcw
EFiiRUOFLr2M4R/TyIDIleAuZFCPOT26bePaJk+yoR1AiZTqhRRgjnd4rX419c+UXi0bb5wfThYp
XhASXhHR3aG90OWnCss/HBUpMjzIeE2wH41/dfc1aJtCIy0aoxK5JOViHnMCdViDsOW6a+Mx8BI3
Cc5OLayJVC5LtNZK9nE+FnYVtef6AuShX5XjluvIjwHKgCGf4/hf4kEiIAd5ZQxslnD+MZcsTFoo
sAMKHFkxrWv31Ku+v5azeVPOFbir0kGVhRiJQZNZG6JqMHKXab5Zh3L4sOKHhICuBaQK05NnDDMp
HF1T/fa5l2mydYrpUkYyQAExCMo89V9xIi21LPnQvekk99Y1nZxd75uLtvD24v+SWW8biwRp69NL
9E3EHLPwIzIt6+QFBA2lCwnzDzH/ywSvhQ6vbD9C8TYtJFQImea4XZrMoylCTY22BKKutelaa+1F
OHPFIMnsDqlSrbpmXIu3k6qujV31CIHWE11PtgvLK9ayTtbF+Mr6elFWGcKyXWV8WtCKS8dYVKzF
iYQ/pMxZWWP77fp3U/cuTSwvJeQoIJR5apydqn9vDNj78UeIDXYbkX1mveWh/lWtmkb6qrr42878
U2LTNocE6gfpHAUK2zuQtjTHKypV99q0GIB/PYg1QYOEILqg4xZ+CXJ6qmmVS7ucdMoWJL2T9gU4
I7D2gHZTRga2dxxAceCD+D3TVjBszGJhguLI6zFasxz6zCPFbzjTXAJKES+9ViC7ylRuJ+DZPpPw
aCx32P7M1ZClAeuCRN41Y3QxOEdBOJ/luX0LzRHTqXZpc6KVBms9ZIYbe1T5sACk1t7LoFVlFG8C
I1lp5NklTfYnUPyQtauD0ypmVxJLSyORs1EcEiUg5rOpjxG+iWo+rT1RHyFitXibbPAYnS1izsmK
Cb1C2pTGeyoCEIJ5Zz/VgeZBEt/H0ltotjKT/R5ZLG3W0NjFo/U+dc6iDOo1YPR0VO/qvvhJvoaj
upfvw2lcStvuO76Vq2Af7PVLu6JuWKE5m1cL9Av8P+Lf7Yu0TbdUovVG34NGrc1L9AE0DCPt6l0E
kq8fwOu5phq5cW/OKb4mm2yuze0FQ3xdXOxFvogX6TU+xiCPgMcXjlnzs7TQ1tJ2PNO+P9Mpbjfh
zdpp/wTwe0mfIWDvzr/Jd/GGe3gt0PzI3IMt6M1AfYETsJBh0gP5g+1PWFkr89hzh3zR5YsR3a5O
ktm8LhgVMwM2YD8b0zdNE0SGQnc1Ywa03FuIsEUDgTN7JNEif8vB9sme71aigcDcLZd2sNAaF2yZ
RgU4swYlp0Gv4wI766MrMbGRS2RoS2c2L/SvglJLMzSiRHVBaNkJUuS/wwJDb4AGLEXDF/AFJjSi
W9SLZix8UhgowKveXXsHt+XJePsg1Xw4iZeF4oOjh6D0zCaenKMOoCF+ZKySWOjwYnxAfq375nvG
NibsvBAnO0Iu0DKIv0B3pkHCigOWnj4HZpIFVu89/BetYZrCDC26FHQjeHDzM4IFEQSONZ/FWRBb
35lXUSe6ReRipmCijrFYQcXtLmAlgb9HM16nBfuDQxzOUyxrOUFW4ooY/wbw7XoGHB9AzaJx1c9W
PTHVsCTgDcNKg7/9h8d3eGsD6gPt38EwuXDqXfR3ONW/Kd9/rSKuhs4rPWn0AIBQ0EToCZFCQSWN
ECvzZmY0DnhX/10GbiraM7o4MY485E0qzBIsid5iOiTBDOAq64mbFG0jhiwjKQVIIlxHQTPwhv1s
or9lyFUwuqOjCkyQu/mEMneG8iyI5+DotJTw4AO+56cl9GdRGooOFL0FnpOPzbP5RNxn4q2CbWU8
Eggc3TfQXCACCyFoQJhAKGqhNp5xh6A7IKfC+A7qohhtDTEVAL9k6BAQJsFFcCOFIwWC8jcGN3UE
oXZcMOxCpLeaXQcjRAQgxD0x8F1i03hDRjQ3uG3dfIiWJv/eI3JAJjvn03IRp8blLfItr8e/8ExM
Jty81dw1mBaKaJdx9KGHwkXhihA3xj9qXDiev5tbUHDI44FGwTkznkvdXIPMbIqfcqs1fkr5SB8a
t5i/DlsEN4nlgcvksVi64d9k5Yoz1LmLvH/GGROHrg6jirko2obJF1dtpLint5W4KPX1O9QUegUt
ngUNzTnXMedjRfQPhcCMpYEZTvsPezc+awz9vZ5Vult18xby9ehinCdprpEtMot4W7dknkWYos5Z
O3qb0n3rdCs6SVw/5jx4gWzjzbwUfUFpFcQoT/eZuohYNqXV2B4chFsGp6BljaDYQNjgpsGC6cMb
C0TSPGD9vPlyFAThmG6vqmSR4LIsLXRlEzoHHYG9vKyzbTrOeQAJc5a99Fh4bQrUZWYADLvwkUD6
im9VMJEFizyajxnjljLXZU+nHKOiFn2UB/YGiGY0wFLsf6GKgMjUc5qNeAIn1TomS6aat4kboncR
w39Ry1ihkr8BnkEfcuZhyUAcTTXPdJI+BMOHt4SrJoQdzV7a1aK0Z3g8QPXiOeGUQKBSmaR0sEdB
hYdGhSSEmJ48dWmAjy8anzwWkAulDYIprLqkKwsdxBO6l6hs6BXxJ1nj/yBejfo3R7P6zmk1v5dn
4Vtj3cYPUvKg2QYnb5+/WMwCdMesVXSbPumN8inSFxwoOp3+g7t6RQAA2R9vCOQCAZ0A2iS0mQJ0
2EKFr3AhNZzDFxEH3NodPJZHl/IDvwRM2dt4TQgAoedEYeIng1upwAJTwXhAeerLoJgz2gTCGo4O
2jRDxZKzuAzMAha7txgQ60igCQUtTRLgVJWUXO6ONyNIQRUBNJvK2lhQkfA4VudpscB5oxw3/AlS
HODFLuGHyCWeh8Gmtee0tizuLCJXSC5UNiyIrK6AFIQCCDkjx4mZPCG2EPFJTrOh9OJWccMGbtUZ
I2irWSoRJstLD+BDWfYReTELvhDsOIqLEwLgFSiP+eIq5dRY9M5ZKH1hf4dXwR+9DciyhQbEugpF
4KY94QjACJJY5ljjmFREzjAx/ZmIM4CoQeZs8mP/cnqd1vIvDAs+AMRcznhoAPw7o/dPPGBBwvyj
HPCsfOV3A39trN1zMuYMLJPUeJ5dYWr+cZln1tN6QlRBn3zjvSiCA8+IR6YNWAvdFwrLH5+DBys3
aAsAM/6dl8sFbR5uPOIr+NXxLDj+8YRLOKTkD33kkIJigucNPu8Fe6+1DWcoOJY4N2GZdcbkeolA
BTp7KZii++pYwKBP4cvjvfTBZSiu6ca69R/YMM3fs6N2m7ae4O6emhv/B827T1vsmVbwAYmLhe7M
dn2CGkGkPQwySBgiWDiF2srDVrgSwLMpMegSFmfFNd6QK7bH0oAkWWeB/5XwsthiurQKN2Cwy3I/
bEuECTG0zuE2bCW40xwnV/4vJ8oCtPyXl0MtAJez/eXNWjfCcDDIKgS1MD9bT2NVXbVtcxUfzsB/
WHya5NguhQEVwXG88wk/tkRk0UGJxnEKWvR1eg43LuSfS1549+/lB+GBcM3ZNoWMAuSD42/+S8MF
5o5gH6E0KI75RqgLEEJdOsQ/8qfwhIM8vdZ28j6HuOvAxc2O4jKJV4GkeiaScRUcBU9K3KaST8lP
cL4Kz3Ap8z9mt7jX8Z1B8uzF58v5dOgb/stmDs+MCV4ZgPZYHMt78NNdp/X0XpzQFv3JY3AW+yN2
huiktvI8pP1DlfEpP8qLCsZ4UR94JsLbm6CFjkIqgOKupDejvmF1PqkuZCxI/9BCI10sFyw12hd0
C1iJnEXUM4WUx3X7ogAz92xZ0IeGH1bL7ofFq/nhW4UynFJEEe6JxQ80CR4l4Vbzx2+EUUnlbt/5
jbKibnyLXxRlNKSbn+4n/uTZ+Wq+ui9CbHas37A26CZu6DVzat6Mm/QzPJQvEaM2fCXrgLxZbREi
rvSWETnGwXu1i97jQ/IO03AmVGch7iR0+4Q7JR0//iQGGFpX8o8lkbXU+RGEKJRM9NlemPgZyQJB
pciwoGhlfwE+YsVkyWA7UF09dXX2CBYnUyyRfLFoQliLtDcbjAKoJHSLEFd0CEzuRMK5KoSkrLPE
lvUTugXyxmeNQg2Kn5cbW5iji/Uvoah8OjcWHjIhRdyEIswQcbcvBwBtCiRhaMnpHFqiAaQLSQAm
DrZgDfbRHPCXGeY+wZJ8ANiKSu2OdGRMbONBx8QarxLV9PfXEOkn5Q4EAJRUiEf4ZBWepMQKzbi5
0w/8L2pl7oZgDrP3FShEAU5daK38hUdBUqWEZ2kFVWNnSy9wueQHewjKXriqmH26/Z9DIzYopBiS
VkhzhxUrbl3OmDBVIfJJz/7AFSNEO2cnzeYjNDebi6Rrxhz+nUxxKOoGSqPQu1Xpo6gT7OwnOtv5
T+NYS29oZ76l/1PU9NcLvf04dptYDs552m/zMl8lSbAv85jAIBgqFmILdVjmSogJ4CKr9IXXEk7Q
VZ8WN1Su+rOSV48Y14jev4agz4YKYzAsCGmFX12mlHUj58pe5p11cf/jj+s4TcibrZdam+0LHQu4
qDlJkooG2l5kLeKiDLME3mOum+8RRlSU1QgYoA88Ey2Gwg7ZkJqkgramyTqw3SocV5aO6zx04GX3
LCqU97SrbP0itdhbBR9kOpUBfeXk7g2L3Fmn/RJKQAVXYCQ1jJ7Ul929q1Kw8UbAD2BZmEXDTyv9
5tMS5BmDl0mEcnwlHaY/bYjjDMc/CgZTo9en6kSvKCtxkXQ7p2EsLyDd0UHaSoOy9sgA0nJc5oME
96VZquMGE41fjaR+hzQlw8n/nnjjCpRIo3djPycRJ3YT53viIFFxEwg6BrxPlhp+51zWhVBxx4Vy
Ug1cqqlwkosVllvT109abe2DJDqNQIJFLl9UxbyYQKE+bjW1M9NtadsTHqfYj4FO9NgbxwRZvtRP
2xSr3phWQtFrH50WnJO0YARzRrAib5MYv9EPnBdQV0EmFURTwD9cbTFeorphduDCh46a2SAKKGZy
IWoEqs36LniDuEj+Ea8hVVpPiCgsu6zGvwiaYCHgfsjWz2zm4ID/EDSVXyHEgaUDq1p51r+oM4RU
DKUhzxKLAoGtnShNpgdkFjZuSg8ejR8unG2o8joUAkN4lhrWW/FEwwo3EWVT8uNRcYENv1nqG9Uy
QxevJIs2uAh1mqHHSi9UOqxSEOdYxscSxxDCjuZdQJ41icvcb/dPWurTJ9VmWuBaGvxLsbSzzI0o
OuzX+IlolFKSnYBtgO1B/+QqyL/Kn8AR2QGHtlzoCqdnghGH4VKtwMh1niNij/7e/GOKcOXUR3ci
DRLzUPw8YZ+XmHxi9Ms5WpRY7M84+1E5sRCwjVEYcZG5NsaToknsdGwYXCnc3oRVMFf6goYPNcpd
ErUZFVF8L395MqqYDzDfI/qEi4KQrj50p3ITb2G+YLqp3aiuBr6e063ed1eyBRBA+WfUR+/ZDUVP
SJVCEu3ePlXb6El20nd/Ajz+E1vykD9lkX1SuAnQ7iwezoKE7pGyBy9QSPKgFaLWo1SjJIB1EH/g
5wpI8OshHYJ+kH6I24vLi4ijbz9Qbt0oG6iI+OL36dbDb5UsMUz4O0JNngm6K25TOqqvG2yO4pbc
7H/yN282aN4u47f5zxDVVSxe1B/+3Enx8+NMzu7x551KENaTS05dyHuC0h/qQkjG89HB9L75Z36L
3x2eVGn0n7Aeo68AITx7Cq0l4hc+Eh/Mv5Oj7lOHKE/nWZ7HQ/GNw9ov3r9/ki7uiljPBx5XCo0N
W5bzFBPlScXKjeSHXHteijdBmRj+pr9cCr7hdvxtB+L+WjfSnfblGVPac3BNP7onr0jjI+LddU+4
vuItwv2gfqHQQObGYGFe9b9MQI4K46/25KVazk4qYiP1o7/YD/uzvhTfzT8OKxQ8zam9aCG88DeM
aG6Ii4pjuqL4oZzdlL8DIiqeuaa6TTcsDx8Mmw9K0aeGBploKgh2VwkdbHHThJBMunDdMNhnol55
owMiTv+MqA33ZCY8TtMMhy8d2Vx/6N6rE2dL0nzhr184ZkByX+cUtQWareDKeODqkmpc7jX8IbAg
PRCdvdPegXBA/xxIWPfwBcEWhACUC7BI35scDKcf7w470D4bX0JOYVNi/dD2cSgH+NfEzdmj6zmU
Wy3BAIB0NLeqXHjZ7O72KFYEiiCUPojN4bYXJ4oRJnctTkXZN8UR8gZ8ZWGfs4dDaOZ61hd+nP1j
IWGn59CJkAbiLUUgxL7+BZWblbKm4p3eq38oAXkwsx9l/cN80YF71Q/9Vbxz7uofnD3ZzZKT9IMH
B+8FPjk1w0v7osv7ThH2zd3iRburUByxhHKTzE9U9GQQvilfkJE+QE8v3bd8kUJhtASoRRtUudp3
Skf0Ibwn/0Es4xdPGyHDgqrM0mXPeFHzxYv+KeWBHsdX/yISE1oEXIv4ET64WhQ9XC3px0KOy0rr
3+sPjTKMVSk8D1vze0DQywkYzjaQUg+S+cafBrqMy9+EYYh2T5TJSPbEL9YfygrTxW29R4+DcBgH
mO8OO10WQeY5o4eTM3MbpOPmvZvvGXoLpmDHKrAi8bhj+aH/9ci25tre0X3YKgeWIubSL+a+XCOG
zoeCgiq5ajcxdMoLiolP5PvIf9kVaIcExC/gAiGY9iY8e/PFTucJ2T9CvX/lxf6sGP3hZtjSfkQZ
wui23syTLw5TSCKhSV3I1bq1+5oD2LRKjjg5oXqOzwzWbb8nuwqHEo4KqJq4cAw/juP5i1vQi9oR
MQGaK/qeXGHabeWn8oOGh5/CduEBAMGUlmiu/Fe+6oEAvytITSCGPZiuQ4NV0HZ7WbCUZS4/hxvW
eg6+H/0z+XjVrE6cvTAS+EPvELoRswq07bObIlQHtOD3JwEAY1hDb1mcRJgZ4EOFJgjoQDS85f+c
1aeWDh/gTWsLdxG+EJ0Bl5r07XBwZw1zMVjAaZ1fgAqMGgL8B+CeL6mZ2Xcgmf9I7QBIGWozR/yQ
Ylk4dTGcehfsJgPMF/UroD1LERsH5EvsakBe6R5AUL60z5E3TzH4K317F2qXEbQZ6wrgwHt/7iEy
iXMWcBOzVRQmfwYNIDKaqMCZ9Zy/gHgDnL80Fzg5M2Y5ymkB8/cO7mXuAJzN5INCB/kbmJu196n9
Y13pvtJPnjR9OD8JLh8UO9k33kEPdnqBbFAiTewCYMJo6oRE78G0FpYVjCuiXnMhjfmvQMox6+/f
7If+YMF7sASAGQn1aH2hBvA+dZqH4tTJn04wB8xJ/olq65FSWjFeOazi/bJujho2i4y9/77YEJk0
4nDNJs8pGRAYWpuwrAbNIsVJ7FB8sXJzLGfro2yiFOAvfFFMgJCA2eBwAvgS36FGNslvEBoWG+0Z
nxR2XGEU7OFrLfQe09MGs7JFEZZJM+1J8B1HFLg0wFcsALRI+ZY9TdYFGKRymBnemNe8gkgrAID2
6e+6xAuwIXHssQ0XdA+6J4Ug/+6U8x7xO2gZFxKTZlxzWA4gmhFwEPMqM3nA4WNGYaqCMDzMR33h
0rBEc72L0/Ruf9q/k+gci7IJVavY9flYwm4bUtlRZkfGI4t1kyqU1+VLKNYwbwXRh+Ikyit+ne1P
s+FjC+UasF6ZuQEgBkUdJvM4x59Qse+lfQ9p46X+jM4bvDhaz7TlGk6VuIwErmG8fZes7MLgZuEw
9AEfaWJ9mbuKtADWJFyBKC2ATSZccMlBAuUmooxpSUsRiIRJS5kMhmWLD8L2Nz05C1LqUKDwKOoV
J3cpm+guMaDYcKnJ0K3AV/tzivirqgAZKXLaXwTlKs9NiUPRbaMTEirH/4pmOXKpzBgkpsaod+Gc
OqOL8WMO98xaEPDiY+JIc0dfEmzrtSu/W+XkMnOmdlwATMpuYpoRhMOxRiiOVDKqlgmBLdWS5B9G
A7ctoJihFksXPSV0QIoAlGXgypn6qM/A0/IvAjXhrUicAWY09ptJ+YWh/a9Ijufs/4c/cvruULYY
c47f4Las1pXKUj1RwIoS6u8swJUS144mOEWwP+NDQ6IWNhS8t4rrbc7MhkxNURwxWfoP6TlSe7OD
c4QewH+/y4PYkP/OMoynQMAcxK8Ab3BCYE0DnxbaLk20Y9C6on+F4wl+jmllQQgwXbuf5osYC/9W
UvjmCFS540ImS9sMLgLdHNCdzJ/T0yF63iAWGctZEzcwl9Q9vmwH3i4xe1zyBT5i9AoMeaHLc3oX
9B95ME0Dq5qbWKoDJsAKBktJRfYf64bPPqHjiYTEC7I56YiiGgCuhRbN5hYS/WG5MqHpOFohLXIE
LK/+AVgAGXzhiMHl5XwExcFL3TtoN4AOkI3N2ZRjEE8hrwzcwWz4y0IOav4WcN8IKkwwJHZrTFcz
twrnTQjJ0gU7KfEChv4gz8yHjzCuEfO+NNyaxHYfMv5C6RYeJFxi1xmIw8zH7aOET48nRevii6cp
Qp6ILcOfqlR6UmDxYcBizD8Yfgjm/iA+GDUKZzFYrAwLgukrcTe5h2Dx0zvASvLDdUEgSKXJd92J
mcyjwE8gDojN//8oE3O7+sbXtgXgA2DhaAusz5glU475P96rb3OgDHe5sgPkyrNGFcwQEub7VLWs
qsjgzyylnFYp4R1WPyZ2M6N4xpjVZpFhAFj0+oQe0cKJQntS7IM2/5X7w5MMNsbjL+U9RIe7KCKz
k/qJS88rf4DXG294aXG/aZIkyYJwWZSF2Q4oiZ03CeZsyWxzEpIRICt2PVoX1Ha1WK1YOVk/OQYz
HfC+YO3nCzY4omZCIXwMYWkvXCFhcRcCrPRtseyAPmm0InCRR4TE6susskUYDOslB3aWRMpO6FoA
gDRpFGZDttTgM43YPotm8fCDnXpUz9GBQ8+kDkDDyG3CWBGtPxgCx+MSkbO+nI7jxfulhXtRjhAe
z+VnfCHwhzS3L1wXkAAL8a+5iQ/m0viRrsnOxDPOXxRLZ22tSXU+EBPHL4ZcIh6zqdbjXDqGF+9s
fWGc9aCPZHwJBTHUOpTExak+DOvuWG7KM82YDzaA9pydPGBOXnKkGqTslT/bQ3PSdvlGo4iLN0Qk
8kvGoniPVw7+HBkuOER6rMJVuxTfY3qCPU1I2oL3LbwQBPCcb7qj/j+Szmo3dmQLw09kyQy36TY1
Y+jGSnYSM7Of/nyeI22NMhuSNlTVWusnZtn9a/Ewr1QMDGDdxlec1TGGE5/nOn/xs6CvIyyFD8Iv
qlDmqIBzuEmNNsJ3UBjYWoK01cgFjqAZbODfIiTFaQ0/pybf8AD4xX5oWBD715nFqK+wFrsB35Xv
xIyRilLKnKL1wsKGJdL/hwI1+LAFNpTAqfGK2cnXYcgGzDHJHJRQU3iLp3FnpsVGbeernBpunUU+
8Gfy1AxcuV9FxasHxwIwXVD82LLqdQSRYFJgrkWnAuYO+L5worvZMtsjgyZR6Ug8YFHqrihgxYe3
4jYyAIZgpDkh8+7KgUlZUkkgRSZYC+iZ7Tx2MZSXDJcWTdA9ClHQSrA7VFefs+qsBACKotKOAxvo
T3vgsz1Hj5TYcyhysmdBIzWwF3AoIUEvQ20fpp6MgcxybgyvnYm73g6Cwy4+y76hQyvitDsDxxJH
pOleNZ9QWuJhTgQBzAYFhiYFYTMhgV+TAHYAvuPIzAbmMm9WQi6qC7SdpDaG9qOwD40dQzyciQdA
cMlJSP2SgPN6YW9i/mz0zX5QrEPUt7u066GejXvJKh9aVu2Ncq/PE7dsclTmfhNaD0tDhV1n9rQo
Fx1gu0V9sJBJWIV3SXR0HRcH8IYmYlI6mwwUBcaoXl4wpJAq1whu6kTUmhl4zbAPsIk1l8wbrbfE
+ima9iwJIJUyhNQm/Cfm0PqjVqLO7uBFaxV+C3Da1UzDr89AyDgxdFdqzQmBF+caAkKcLPt5Fu9C
on4WvpRiEW2x/QTQgHFapGJP6GdTymnLcsk1LU+p5DPllw5Z7+XNxdAZEfBO2KZ1n4N7Oz7H4CR1
O1wd9Am/fIjLm0XjHTpPGAARyKTfFAxghLeerW1o/JZnGBAXsaus75D0U0Z37UtTeWgA4/QkRj+G
9GyYXs7Q+Abro1XeEvmpselQIgrYO9+gS+aru+0jIWl5QIVgBT2d/TMAHBHckTyBNSrvo0ifa3RA
bE/5Q9dO6fTRqcCSwzmQjysHjmY2Mwgr367Ubkv9p2acCWqPSsIP8h1eqkhPLHLQoN/ozqIelxIu
sW3oLooRWaJ+Q93TTw8xuXTYfhdUrmLxpbTRiylyLLQfTXRuy6fKgS4MDBM5VUwC84TPglmGcOgV
HIHvrXTJ53uEOs66xMFPqvybpltm3o38j0hC8r4+evMvBHMD/0zA/xBiFvUG/9GIslwe34LyWPde
P78j18k03zQu0/wa0GclAQdPhYyboUoq/IYJcznOlCr+0JX9oL8iTuubU61dOfot+dsMofTQNnfn
tv5amYaDJdCWIoFM8VhHTibjYMAsol/eKwFaSsWXrKlMwaiOGUMgU4JxtQ7+221/7qsvPj3OtRDx
62fVv1XxdzGgHe/vZfcqLjZFJb5ZuJb/yx4oTHGeVO6UNrG5Gf4Fx8gX7uIfmZlMbbHMJamVAwvv
ztfOZ1o7aHZ4q7+QX3KIYXFHnMVELBDH5JXag1JEDzcUOYpKbNpaFVowBDCNAdfiKNzKJDqKkEK2
geZAyuCcownuZ3s1ApicaXISdm7278kZxv2CaGFxyBojY7YlDFT0pmkvpzsiJpEDAcj3CM6ISfU5
0ddqkj7boszFRECV3Lmw17MAXAl8r99NrT+olAM2xhk2JQXUUqIEyYZHEiLF217B8n4bV5u1/kOn
VB7kxOVUd4jPEZotTjb6jjxScujm10rd0E7hoTJt+Rja7FgdSZcu/Xg13QEjSQrNZodtMFNtqtcc
HjmjUmtHN28ETtSRtuuUs6eBLElulx56LiR3ZX2rq/uRsC7VLbpzqfg4RDfyVg7fe4HR5jw7xPkO
nWtANaiupFNDlAyrS8VsD12IwONsVDzajgYWgfIrg49qIkDUle6RfKiDixEhFT3L9Xfa3lh3WMd3
hh8W3tztedeAsaD4qdZeF3dJjYf/Z+dIE2nWzft6fgIfyYdMebVU+1uY9yTCrD0oojc8ne28OVXZ
wajOOoiwm4QnhorBPT/p8q7OPLC6uDlFiQP1Pta38fpOsCkMw65UdxSLgd3JF6yx58UGXxgZuCYR
fvTegsD2kEVfaUmYpWulhyXe4hhtCSR8vh6t9p38WU05FOpBeNdMT34VONUjO+vd43tEuwRlTtww
W+63Ovw1atJNLDtkKXW63Q6EwtLI4R3oKJbDYBiVd/XeiHe5wHrfiZZDdo6s69C8FfVOzk614vJz
U3kH4xWoc20c6kuXOcx3GHvW3U1WGJw5sv09606GTLc602pFnW2ljl47XXQxg0NiPSfUG60nCEej
fiQh4rwd+Xls0bOrGzDib0393nBuQbxjlqQSAVPfaV6W1uNqcLHOsusLpJ+KxPSz2H6iNunyRx75
WXtkTDLBt28vknTTVObk+6E/Lep5/hBKu0332b8zQxZN2PJ3tebKBUHAT9Izv8OxpJrbsz49qT1p
zWbcLVuP2BWf/rA+onNouqs0rPpVAkFw4ocxfoBvA52GfFF6GFUHFrKdfsKM1mtUTy0dKmFjcGqV
vEtHUM/kbPbzcikSbDS7v6R2pfnAGzEvO5FZJRJJu56OJWAhqiyfk0k1VsoVb3YTfLHfV8gA9t/S
tq/3KRqdxPTQBiR+zAwv1GD92jXtg9G6kXaBF89uQmuWXKBbqVfNGVNf5ZTM78TScCaG0G0W+c1M
3nXcNEaRQfhxiS6YbXPKfqaMyikAvbm6PcLc5yWlQ2rVh2y8S/hvUYsXV6E4wnxX0erVBy1xhuLa
chrxCQjtGGTkVqfMfKx2fzT55qEU93r3MWB8Hzy64gh/ZxI2xowI9sqNwXEwfSISIU4eEfYceU25
5sWCzorWRtfu5++E2JjwjKN3urgGTN9lJ7OQShPRJcq23zZmd8vOJAnMw204ROph0O1vxt94rZpH
BR/EJ9HjHDLVBzsebx48uq0sn2GUEsg1Kp9Tchpf9Jjld8tKKDT3UrJb/E6AfGMv07BxlFgy3hqw
1e2CiiT36jUen0Z9NJnIK2S4kJSqTLtNWPF9n+wjJQhCtp13ZFVkkzs2dwnqer+tv1ciaGULhv8+
Smikt+orP4FUmfZqJuvcE6cOp6cCozoZy70kXTTx0lmuNd0Z71IjMBiAfahbW+tRpu+VcjeUU2W8
cikBzoYa8MvXMu35mGV/o7LP2i09uZAe2MBI0EGjGYq+qvKhoYdbpwDvTvVm3Sf5wP+NxntABiM9
A05JHT49sBtM6osCVfz+U2mu7QkMY/Dl1z6/f+KhJRIHNt4jSEPNYbB+goUZ5/ivws5XfBThlya/
psY7rvQv/cA0s4AhCGJbsfNhAH+C4Sbs1lZD37eaU75CoZcTfxGOfAYECTfmN2RKWOVH1xxJ1DYN
kGgoetep9HkBs+5aDahk3oNps+5jwaELDyJSQRhv9V7+ytGoFm+pjmToRYKL2U1IEy59+GjzXYPU
DguOkLz37G0B1hXLX01m1Bec68QXGSPV0mPq3M54RuGXnngmbHsBRQ1B1E6XMgUH2smAi6bfgkmF
OH50+TtFkLyf5n8KX26wv08RwYCgIcw18Yy+5vNj1JF8o8w+IfhptPM8HvPmGQJjcTlN4ANjdXZ2
WUwvi7+oDRHw0PnEkie8q6IXYeJaag9w3tjGTgmtROtw2mWdbdavI9yLhG1Y+0t6j8kTRb3CTVvu
n0nLtRZ2qjwWFZgQg9TqKPMa9Zoj169t/lu3N926kAAmyr4cHAROteJQR46MdhOHW+yf5fPqtTFi
NHEvWn/JHYRLaexpAyX5eRlckimMwDfyowxLaLRZuUqKT2R27oJ/7B18oio785QYKILfaz2c1HXD
zMITTNvF5k9YussWRQtTNq7C7G1MbQcgSeF1ASJofITUXAUTtGEDeULuyX34q6KKpgmj7tpNk9NU
38lwqOJHiFR2nbOwQUP2qQiOHk7MHyrpVmHni2q4Kf97MlLp15+Ma83UFVFd1XsGO8ztBPFkVie1
P6iKY3gqc5oAHy3zoOIypt4NHAOF7WOpUHttE4wyMKJz3qPpTQntuDtIwTHTbpErUL7PCFJ2Ne17
fyszTzK9cPoapn0qXFSXdV1ov0r6xJ+MLyNKrxfwM/GMOQWVRHJWlq1PUgNFw+pAy9iKpYYTErUr
XDG2BvYaWvgf/pr5Yc23CI9mC37t3kiugo1WGVvX3jyMyzunE7lWcnUgCKWRmLnsMYaVMfNd7oVu
q68aYgY7n/xE86XAb2AW6metXC0VptgB17aczPhM5G8JDRRT7a6hcGQAnJ1vbeihMZMJ98HVAg/t
xa2n7zg/NcHVghtCvY9Mj9F255rWVhivQ/UsY4fRpXRXh+0c++NkZ4HXjTujt4f+OH2YLbLrS50e
DcEN47VBI8AFotKgbPUv9GGUJ5P2HIxj81MztS4zAnYIGv+nCiAEhZ/25wBwbNLOjXgjJzwl7g9r
Nt0hsWDC9bGhqfPXoPnBLvD2JYYu/iFTQx3tTvXxMieZY438sSfzQ6ZkFpnNrbklEC5Gk1SRbbrj
2/E+ic96AWXC6cJrn2AVHNhV4C+ks1QHIlZwfJrsisFxfCtb57PLHb3fMptn8J6EKxGPjig5KYgi
g21CDHrErCJwpS38HGQX+g0ZL7KfYLHR2HXr4EeG+fyS20m9lZ+GZsc3uCaVrzGUm5sfKTsAf7ty
fpKBer/NGb3vd9dfYvXNIE++9HSZ4Gq/Hm9EnUEoYp1yX8LxOOlHHbgcJOdbQ+W8sPuvFO/6a/5a
IDnptrRaG8pYLBhOWRA3/xMRhSvjiXBBMF8zxO/+5uTUh8hIFKoLhNyEx7uBQEt+C7MVygHTEfOT
pXpUCKBCqX6qLAjvZ9SdAY1Felry9zR47SxIEm8LkZnjo7nzT6lgOVMpnHfVIcasr8HMvjsQXcM4
LtgFu8FnjMiMunLW5LmXDIonZtHElZKUdbZOkFaP+PgdmZPsi/ydNuaBSrTID8Y78VfUo5YHO3ts
D0Fm5ynU3gvLUZ9tWd4poRtbGfMlTtmAmrMAUYUpokNWSiHQZZ+kE9H7hZnb0ELA3XyLgock7DW8
xbVjqd4pszV0fcuWfaaf19qJNtBIHJHz8cncNAbXST81tDJl+V04OcNQ+mUxxL/KQ2vKPlNGBGy5
Pf5Z4mYkGMekUAsTwHT5EcPHMzdLDW+AlkuBX7rCFYjHSb/JvgfepQVI9jNxKv2slq5swyIIStps
drUcFzrGqwRgTKY3FnYx70X1wwq+5S+RKZfWXpPkK8oPnDdkSCndlR2lU6C7pL6ZBy+F31jfksa8
XLhIYHwEbgl3CnFMhm5OHZ41vLusKzcjtw5IZ0Pr0ErvlHIjRjz9PmDsAajyn5t00r5hzEAJaRm/
CRPmqLwGyyMv32LtigNgQ7Xzr0gc7Y1Vo4uErqyBcRzgzRulfjus4PSaTsBATGrvSuKwnVGaAxsD
IS/ALBLDUYm+Yx8FvgVCNnb0zDjceTW8HlJvSUQof9OBrfqpzHfLfEqmS1z3SrDN3VzaNe07Ygos
QCjOGNgX5JYDwnhztKNSJ1w6g6W7q8t9Fd/kghHdDsMQxq0gTejN5Qf7FnPAWNkN9VEIv4L2W+je
c2Rb+fJpJXgGV5seF+z4s8y2y7kKETy6ED2ZRFAc1ZSiVFfhyy9iDOhPCofw4OnGoSYHp9pVqpdg
KxjvwDATslbprCWg9oO2hoARkrwlCanN3A51r7ABVs0qL1O9rPTD+okrBg7fY/E1D37KzDNZ2VXt
aIeKyX71kCX8Nv4Z4MDKl7mglUlRDL9b/Z8iP1MmLDJeTkPATP+ZzxVV9TcjMEl12QU5Wol9R5CI
M1Re2uGenWvo8DryhHXs4AuJ0xOvNW2RkECJK9KDWf/ji0k4YgNF2x9xyJULjlU+anugGRmZpnAM
pfVbDIOLZUCXHTTNJugDScJqOTI9o343WL7U2XxTMcPIhFbHC2QqFYcXo9Qv4sSpQp2AG8aJnSUf
r02z16SnYlwNhBflLQHn0QPICvGjFP6RVzUmr6HiyJVDQnXoc4Jk5LTRPcCg0qMfbgMHkKg4E8ix
gd6lC7+zeCs+6Uo285MygtYmLw8E//YworlH6vJOYHaleKJhD43ry8iw00uaniz0hinqwah2tFU9
orFjrKXxDaFwO9hmdiPHkBWQU1B3nsaMlsGUp4kcZvb4Km8mAcWlg7wo+0UuxtqV5gudm8nELwvt
ivEIFmNbUjslkIj4CBZqeHHxr8sPivZMiA1pLqN0NJSDKWM4dgGrU+Z91XlRewXiBejVR1ewac7K
XaP6tLbScgft4gyiTJ6spzS4mnOOQBh3JbUqVc4eXek0vXKcJia3d00FfE/qtadhtJQbe+ympTMI
HhoWa3EA/Hp5r9dP+KZSQjswUwCtWOcXow9N8xuBm3socJLPd0wYIHvIl8H4tOQnqFdYHagS2VWS
8Y8BwJjZlPqzdBTOZoQRveExUcjJHhhw3+yxn6uIpRyVnRZ+NTPBudsYznPDdApffbyYrnmDJxYU
M42GCGxvxnVty4hPgMDVuSjJXirtH21YWr8a/bsgsbtw+jbXgaL0PcNdQHnMNfxFce0GGWsB00aH
/MUjwFmA7tvspXivoq0MpZ0mHxIV36vlKHFw5OJzwTE02BMz+rv8E/v1SbXM2CZGV/Ifx95KW4UR
Iii3QYIl1H9VFO9MArR2F8s4NJZ8r+JSIiyZGRNflNmJTziBtqIfECwdPDPrOQRni5Mc8/DPUPIs
RlWz/FCIBVo82Kg8HZ3KhnPpJNNXfc22Tu4F9jChsbUSsLvsV9L9UnpEOjXaHV/DRXkTUX4IP232
PpsP7QMg3HR7xQXmK/IjO671D6JZCaFUhfxRJo8KmcfcX3JlrfIQmEqTo5BdyKHeYzOmj1+dcJTV
Ryt5zEPXFAWQL/R3OCBhmqCKPZpGbLvAlFebj/gZdzemYIrlh2g+gmNXn9PShmoFBGa1npjLkDK+
MA8JGnTNjyX6Gjm5VssLVfpYjGdSHS0dHOopdjfBfM78pA5yTQQ9KpH/JvQxyl+8nnX8nshK4ODt
zKcwOfixrrCP/k6bW46kJiM1zNT82hYJ+YeBqxU1+M9BVPzOelXlryb609bwDTIWp+x7aj6bNSU8
c3NU5VlTodvTfSxQTq11j2eks/JPiP1UrVcHU/yo07+owphmys/FetIvrBC586c0fxU1UnAs/Jwy
wHIG8RCeMqGwRb5tjZVZCvkz1KurlOCUaO3eQ+yX1X/68KxbRllNRKwrCbdhtHZf6PstMG2RPo51
Y77mwXtm/g6VCNsdYJSyV9buSgSzi5dS6fA9Vo4dPYzUaK6lFpTR8wf/cjtAKk7zeJuiR1C0Pxny
1QyhLk+8MMBMwqvre9y8jWW2kXElrAxsorSfktRBAZuGNOHU4kJI3KPKBESPgMJoTOFfCZ2rGvMe
gnU1G1t6JS0+lXBMUmAWoMOwp1PQKEZaR1pcrTvHGnZNZI2nCDE7DUNe0okVSt98YU6mvYkWDVuu
O4Zl0H4a51SNJJQByilA4BFbexkpB4gvCXCv3Y/5pcEU+mGjR7DChBxNlgAtmoJ2LWt1txMeWrWt
qHsRGtIFmuR1QC+glAN0Kvrd0uCrsu2iNb2KHkYAHZ3uq4oR3FWzq+o8ih6BWxwT0TGOroBYTGaM
xkOo2f2L/5bUMXqUuliv/QNfLQ3m4Y6oYgWF6QVAxKrSgUWCsBIOmmogo1x1tbDbupJKh8HwSze7
4b1+K797JOYidkFsO1tA2Bz+1GOVDJuO9WAc8BMdBC98ZcYafIJAzH8ZwYMtNmypWq1GNXSd4iMu
kw+hcIzqOZRXMoRFgSZ6cZocUyUX5v4nJzJMD7lbc5eZVsLbY9KPBKlEfRrYcmC3uU1phd9Yohym
hrhBVxNIhLSpQrGZUUSCSY4DODQ8JwZd0ZYFD0LSRS7+xEwA1dDhLmPvEay0Snqf1a+22qBuh/bI
hNQkKUzDiZho+2PeEWS5TuQLZYU1+ngTUnVYKPTRmXpYkpsbRhtUts3KSwlFD3o+z4d4T3ACkAcT
5hTYR8CFQCJymAKvmXa41kOJJbNxWHFxyJdAHKMK+ExfvSGdiXIAoEMF7sB9F04/vVroAteobpre
cxHPQjsybMDgDo75f4LvJNwM1O0yNxiNtCtl9oxXfMhO7gch0BhuIjtcR1KUuMM6hrSwG4Eww+Un
jvKdYyAxbExm8AvpnT6o9gzOQ/GcuoqwRw5Kj9VWAPI2vBOp9UvRm4s94uBe36PWBfQWZ59dBEHG
JSAGSVvh4H9gMsQHrkeMfJir00r6aRxImSCsEx4so0eWAAWQFblz6S6LoygHVd+X8o53HFPRWrnG
6gM4C7dqat+s8SSopx0nJTO1MLjH0jEof4kLN0FsI4ALb8KjjFZjOQAxLF7JIAynVtMDOugh7mhw
N+vxS0qepfwh6d7A8COXnrXih4PTCns2MqZv1xl7YX0zJdtG8BjfKsYhaT676pk2d1V1VxfGE2p2
9OkxOsbJF9t7XO+kygkQwSZ7BfkYUnMpcZvqaalbJOWp5eQqsJBbwGv7NcDsduInnM/5ik9zyzbB
3s32PNu17Bm93yo+w54h2WPwLJCio0H4IjJ404OBI1FP9lLgtY3ThW46bSsLY0YfFlQTurQdbQLw
ZPOGViwmyiQSRhtHqa5V44mxH2CMnjnsAxzWQ+vPPbj3e6au5odMpwxq347JBu+OUxx4TMUB3Xe2
XAzpt4J2aunfKpY71RWkDNBF6m3gfngNGC8kJIN2p0lnIOxFwa7qXOyxhtqH+CD3jjndrNE15FPW
nlH5mwEuoRj/4SJLlqsv5378rfTIizfqNX01aJwslwnkKCMPNK+Yi7BToQKniCgMDzHWyiBj5QSg
WTax1ThU4I2MoZ6F34JkQyDWFbdD3K68zRwY5dP4z0PASFCq+SNzLPT2P0PqUFzBeBPnbaRue8jh
PSyELZcZthvCdM0CzoNv9VTJjinazHoF7kl5wDwB05pcoLc5w7Pga6T6pgGJCFfadU3G34yaJljA
q22jl4zXfvjpBB/JZCx91YVXkO+HE+1AGEhPIYyN0+r84ufCFjteLfyt+8uAM792ieJXaXqXFMpR
B1IeNBIOdhEHdYivxSZEzJRsMWqC+herjv4JLZoNl21nlQ0gAI0hX6zKHza4WbBjIvwiFBX9tfph
MFie8lfmjNChGLbLkku4FLMaxkJgB8yx8wK6zAaYt0VtzfmNj/cnrsUMBHtG1Ny+3MB7AZeNQ/Cs
Vt9yCzeSo/ZRzod2wXKGCa/Pxwx6h90HYjhsaRLqMR8f8LUY9lFx1oetRYwytBf6HnQp4N2qPSNM
MFeBO+uZfUggZFXedixfwUaliWyBYf5obKvyPKbQ7DdauBVPGVY4GIQleF5uA0YfGDJjpYCKQ6CS
oajdspZojP/vyEBbbOaumnhlcTFwq2ETwhonsKfG5nVWCmcLBtJBJYLmj2lLak8TNIyNojNje8mm
Da+SNthh6XHuKahxWMr4tx95uDkNN8fUH58FT4cG/vcPNg5Q3MVyC7O9nLfBE717LK0nWFucxM84
9yfhmga4C2BJPou7OsHmzo+KD2W5BP3XwrYq7/gHAQHQ8inUr0VxkE+WwjrRr213SRW4GcarLvtd
8SypPsx6P+neIjgUmEr0nKZTg+WntlNlWurzhA2yNVyz0IsVTxUhel7Bl2YV/81jUnyY5h3HqiF+
yuUl5+emb2J4LLtvaXoDpwmVR2W5nJQCGRDtv8zy0RMrzXYBSLdc1myY+rhTqjxQnh0WdzKDTlwU
Dzjr6dUeXaBEsjFZm9Yztjhp6Y3MDmsrG+MkXTwzKCrVDyX8DsdbnByxcgIkEpJb0h4bEodC+l5n
mvcSAh4Q754lrju0GAZBHcoDJDwiP1W9WtmBmGeSrRkTiDgXLrjlutRChUkUOsnGRxLpyS4JzsV8
x7jSLE/z4s3lSUFsqu/hK+KKmrQeF5qH721hj8YenhD/aDB9rXtnkXSQJHCQWE34bYNJToNCFej9
pSfETX+2+nYS9y0cZEJvA5vXE9ZcZtyG8Ju025FgTvXAORUK97L5+SzFz6bfJflnPX2Jxj4C5xc4
KLe0wdQnGLHSV47Qj4EW0hNUVMiRjWwLdJMkVa5iEPUP2h28UWYeeuHiTc06ARgH6m+/sIeDPsvc
BO4d+yV0ExYXv1RkHggOGwebDHyK4fiNsAJ5kKts/AbISHf1C98HCvP0XcLW2qABhjjArFX/ZVhv
rmkpICHmL2wOxgiQne/ZGYvmD/lDxr1F9rD2qnqnQ7rQ46vrB+i9o9ep2QOpFCXsXTcrMebZTPgj
AcmQ70ntRxsJNsyZK6xgDgEgkMGhgVc4UrAyPpgYE4pIhuCWyQlZZxDR8Q8GrzRsA0rbsmWWhSpn
lJ2WL5iDtLAT1luHHwwmC+QY2U2GLduLTNmKHgybt5XwzUbXPRgHRCQT2Z3lGG/0dSG2LP9JSeHb
Rv9oRaY7fxvCeLofOVXpnoot8aBU8mm1mVGhIgyEuc9kLMUxZ5M1Lg+Mr4kmZ8pfA4z8ai0+Y4CV
8O/wC9qiV0h/kYjCDB8w+y0ZZUPqRtu5jnVMAzK+RIc6vqgPK+eZrLABRH1ohjxgxlLbbIGr/CIS
AN3bfC7IzPwv0xQORAzt6taB21r5HVIvyyWOHTomrwbjBy6IhcN7VWarniHp6I0ZEOO94unJFqYt
3UZ6CzFjsV5E0SXKYYREQachrTUKLzy0RY5hBDPJ7LDXQdIg/jgvbIp0imBeuyXEWmaDvUcpu63+
wvo+yGj5+tI28k31oR0opAFO+dDwtcM9bxBvLwwoVLt8suHCH3d32iMMFgjqZiD7333WItdCc4Jw
CzE1yp6cE2KNFsZvBiYpPHeSl3jtcYbj/IJQBE0cghV1Qgy1yVy5pTRK+A1AVoYQxd8HdeTDSnj1
6Q6UK7k/nEvdEbOdmPr8rpBRvOOh5iUd/rT2SvL/7zLbmuxiJ5Wv+N6Y+GBAOwxOqwC326ULbHP8
71cbSkxbWHNLZKOWwoUvtKHGU60VDHRbW83dTj7w3/VT6R7HEVTSlf+eOrIKDOgLratnMJXxQdki
IoxXSRbiORY6ZD1D3nI4rltEvJ7PxEivLwffG6asAKjmyYsfEqyh2mu1zN+E8EUbA6e8wfxuA7mK
dwTLHlzjGDOgcFpigtVX7n77SiPAlQKxUd+z+FmSsKtp338A+tkW5ZG8j31buOIffEoo690FHqPw
Rl+k4YpD28XbMEDe4tlMCygwbBS88P24/uUp8ptrk7VGTZI0g8FO1fh47FTJAaZZBVORHYzDxsSG
fBtrcGkdPihMGXiXfF+MfGjLaIfMBL4kJaNLWTsjYTPJSXAT8VKZ/oB5zLgPyx/D8NPyonVu3Th6
sut6DPbQPQL4/Wfvg0JsWPn3KHsgoVOqQ0JBWI1wQVz8PN0hoadsbSbYUpvgiboQkJ6rhvWEaYKY
uxF38gCvEkRJwBngzCSLXpczQcKNGGNac6sykA73GTA7o0deTiwoIpsDdeKVm/aMPEtSE8StIm4R
D4nTBuIVHBLU9gDFwd9wp09RvtHuNnTZ5RahNj78pDFhmW+uG++CsTmR4f3qVEQtz4G78qSxmAC1
50FQKYUuLx07vLZCAZxBwzvdLfgDShG1WjN/4VWhNWfy2nwg4ql/0RQA/sDV52WBDogzxiTT6tow
8+LMg1XFlbBNjp9riDLhj7XdVR62gjhWsBNijxHws5n39jsMRmYRPHOLfgX4gG0QnhIS+XGEm7LT
tDNfzz0qN96BTYi2B89eehkLQsturo6Kweh6BQdhDWviZjWJrF1uBQzIJHGMxg1MW8Oc9T/FFSgd
MDNGRsAWOGVUF7avtnSVGONEZpYYPa97Mx8Zj6Zc2Uuqh09Rvuxw7mnuAJ9MWhj1mazcxaYOaRf4
4xs2EX41OH5gugT5pbDpirHu0IZdhZkCIWZsXIrLewM6QwDHZTjwr9BoskBZF+JX8sNqRb3KouOG
qn9w6oO/7AfCDDex1uFl2fA+wQ9xCiAZcyw2Co7goo0nBFSDBRg/cXFTNQKsIDYdKvjMbrHuRyoL
Y/ii/rGt8exBHFlhbAdMI1AD80wCtgWI2BsqZ6vd9pmbjQ6qFaJWs8ARsGfPbAtiS+5xi6Cj1aVL
/0fhMGc7oCygAVr8Rd8RvtQMzqAfldLPMzcVbTB+aHDdxHaehPc2aeg/lo3ZfQrTK234I7GuevBa
EvzYfgrw0ZP0YQq/k0oW7L8QlCcfPirtmGTHWrt0EGgEjICvior8fXkPywN8Lgz1E4IRk30i3lrA
Snk/DH9W8hi0Y8qJPu9Wi6nxSPAAfuoaxIwSU+/Vz8brMGcnYQK0zoSE6MOuiCanjj0ABiqJOYVK
sYWgAEoNZwk91eDXt1UuzflIABzkD1hPiC7KDYVCj0ce0jK8DvpzVsNt3yKCSyoIeS+rxw88yu8U
mWqCmavdcmgiByUfTduJ/7k8oCmmuEGqhgbNwuJvsLF+MLCmHLx6tXekQsFM+SXD7m5kE+Z04eCk
7WN2+yLgptdzRzc6QIyxmWj10OYZm/7DggF2I/+5DXcEJJAIrdBKfTce7gbLzWDpXfrAYxkhbY6+
F+RuTM/vcL9v2AVQ6sz0h3C50bR/E9CN4vt9Yr65ArOIy1baC4uN0bECEU1wK/1q0uyOBwuZK6RC
uI0UbXHpiLFbYnhokfvoWRm+zTDEYa7B/nqhE6mtF6UCGHwRXqVPCBT1/80wODqwGlzVd3tF8cJ1
+UNG2spIDxCCljvMUMCrRBbAfxelEtAw2JRwkoRyD4TCJ0eWf44IsOQTwKKjwTcc4TX6Kwk6xABv
xlnQZtZLThgbBCUVdR3C5hOOTUxQl40GqZDI0+lHGTYIa/RfSYaEsYqG5ieKzaSxUcXy/BlF0zjx
J4OwgYMl0C7ysFKb4qz8zUN6VgiEbkkLyKgWxbhHPgdMcNXAyscbgz+QOT55OII2O1L4MUq4EtuR
6lf6J3+zmOE6nwi3h4dYNYx/PCIFYH6w7eazOwRbnNfW2zJBV3aQKfJCp6OdGbuu9IcOB3gfxkzI
pietSXkET9eHiGQvHPWx4OBSfvkPwC3VUvOhwtYj5wO4h511pYkT2EyOXLtle+cq0eZQOEB7B9kA
HeXS16SAN7YG1g+LBFIkx9BKJj+v485fykN26lnfpDsYQUhBKaIpuQVcLIUNqIBSuygYWSn4h/B8
kYuSpcBdAxqGqC5pLkBf0GEa5erduYkJg7PxriAFaekveGR0MZNQBA1eRPWJYbgBb4cjaNXGuKvD
XPs2I09J9yxLC1FuNDhKd2LFAV/zWbh5ZvKqL+8KfI75EKhv/EDoRpTr/2PpvpYTSbIwAD8REXhz
K6gqvBBCCPqGkMV7z9Pvl5qN7Z3paakRVGVlnvO7ExQ8hkwdaxv9/CHxXqT8+zmPLaCobisqbRrr
20u23F4aEtqW+LZav0x3fT78TLVcrKZn5uUk5XJ74raeVVrxqdDJ4KTvbbnjqcXgRppBf2tswJ70
Qr5gnTN4iXjd1TK7GrLPw1fINTyOu2MrfalnLy+zKzZGUPrzPSXg+HNHGQ5sEsYvOrHCUF3f0KWL
nL1EReTeN53aRlprOTkd4gmt1rF2JMzSfJihtaxPyonMynXkKd5zzMmfzXfO86EY8+mlsyrHu4oS
tE5ohGFwbrAkW+9Cp3bXmBu6KAr++jvFaWfjkwP13jSu47iil6vP6LBMLPlWHQXzMdQRZWHVF6vr
sulNsXuUndbTl44FoMPSwRjTqHPQvpze12+eQWuTMc9mrH+vtOYyMLeRdDJHqGFKO/rZE0y6hZ0r
FH4O5a9Mvp07N4tsddkepaKiyDOZ2TX21A/HGol5Skw+lO9L+a+gYKUJpnUCCWwqcJI3pRryzB3Q
e1aoarAd/OMHxLTwONLy6CA8BnZ4wXgOIjOZPrOuQDF8NlUACbZwkGCQtI53Nc8b5bVDA8xtfiGa
8fijh5T1AVFC0Ns/XFDmYDZEkS/goEX8X2N8CkQ0h2/IncOxihZ6NpoeNiNVdVD80O7IGgztDPBC
YL/r9GXQqF5Qf38LpmCGF/bMR6hsIq/jl6bbe/NiBnKMFNrs+RQPLg9fqHr64TEO8ZAUciHrkRf8
8i0PEcWmqttqQ4houbx1Cb5+iucEwRhPVdr4/KLu8V5WXxfOdDVNcZhrywvRkLnsD7wL354D4SBF
F0kYVs0NaOhvaNzsOpVs5HSdmItdDty7a1N5n86bUyckl/MjMUjKiiNg2FciBCRF41FrxRUKOZL0
mU1giY5gr+evbmlVp/bcuo7fs34VQ7QMqy7Nxs87pskQj4RT8QqqHXJ+fZiW8C+/4GiP1+gJgiA2
MX4rQ3uvaE2YQCk/DuW6bkQ38+DpE6i9rNEshD5U7/KnpV9nuccjTgKty17px21livX86dNYSnvZ
7W/S7tIIOwECkN1lNajyMySONU54D8BfCI+jef7jH5INdmImZ3HZgYoQ44L3EnTz9jmgQ+rJ9zxK
Tzdvh+vcg6rPH3C0qxQOwJBMKBZO9fM23tg9xPWGaBGv45C8gRLfbZfbDkuvutC787g9dpHEMToQ
pvfJADRCePOYyDlliybwCf5ey98lzLVXX2CKogyIV+BNoZ1Ff6lU8yE6xvNUaDsZGHPLQ75o1aMV
BeQAFARkRxmA9CoHFMXqdDgWPrcvhU/9+bZJVfy9rFuGjpJLbzHKy44ItxXoMNg3c8bCev5VI+NM
W2hfyxV8Pb0uW46ifV+TUG6CB64fSmfdP+2pvSToscQxyEDCOM8aFghvX7oQmiT1GiPF9UPVHT7M
3yqRup4nfFeZq3PT8SmnXOf+D9+QvsMumrZm6AqtaZmwVz1YaMxz8aYgUL6a4Uxy2h074raQh3BK
wMVhvFAeyKFwbfO9wqbO0jKdhZUpjvy+5BZs3a49K9xWH5qOS2uR7RrvclzX1+kodNaN4uHnKF4n
VxyW9s8V2PAhB2rb9wurQX7Vzeda+Qf/aOdQILmqkdtKD3QPXI5ziPFgV/aXaca4rLIvmNnKlLK9
Rn0KH+A51Wau19HSAE5N6Vv+Jf9yHQaVN8WQlPlbyPoQN+88t6fYj9I/tkLxpjWnOUknTajgcUp3
Ic2Tp4AOKhbyfz2KfvUR2zQ8BpXR4+RdBLhKVcR3kZmPqd+xfh6fuRWcq52UW3kPz7G2KkaFuekc
yY6q6YS1A4RqWZJyvidB1pHvMXEXZusOLezuTJ5KZ80BFQEyZcca4ZGZP+8dJ9v6mRwtE9PLHkhg
1RmliKD24PvN5pCtbtBzJgQ8nLY1taDaS5VpsoDNmN9/kYtu2ulZq7I2vSTY8f/4IbB/6JS2EIRD
zZ+UebguVTpz7ZdPolLYxRXIdjV7q5bl7RtOy+S/bTyykVJQ47BBo4J6sSKzBKTMm+QiLs4+mJ8H
XqegrGbfZqOTOUkhka5iAvK8fuhdBvfhpX0YWOPD4zD9u+hpBAFzE0Ojg9ma81KMVCW+/hTahXap
RWrL7fVaqO+bl97te13/C0CTvpLurKQon3oZTvF7Zzby4E0K3vrkEUI0SlvatXMw4aNEz7+30UNj
v6oKe7A+DHhtZiXZ/A3AxDUDB3Ykv/1pMdDO3gzO+f6ri9S5ZkZiF+Qg33/hMgCPyT8vCxKyDIXT
AIlACBbh9vf0tQvR8CGLRwyQhQqa8hP8EiOZGYUsyVc6Mc57kklUry8UDdp7yo0oePTBTO2LwD0h
+IsCpZxU1+G0v/0IwcrovO9L27spjPYGx5eeU88GjZu8yn6+aXNxeAURPr/z/rFrv7j2YdUhleby
DURMs8ofBteP28C6Pf67d7cvaYPuK+/bF5XxpXdp+M5ycNMH9EyU0uZ713OQkmI82zBd9cG1Xxyu
5NS7TeAu4MXXwxUapgnQZA5PkkkSLPkfqpBSvK6fu+qKw3gGqyDtAQn382/b5mJ8GmD0/5KaKKT6
7trHuk/R263Ek+a8fmsX4ks7nrDeQw2GKpEmu0SUq+3inJzcx7s6ZFGTZVsXiNcpvR8TLEjr3Em/
7Z7/iysU9KCaS8GWpekJhqm0ZiMkSF11w13iiQ3Zuem3ZVRond8geH4VPs964OdjZ/W6E5uXE1kr
nPYfO7X6ovBeeD88X56x7tG9u/Gzyw2F4/pN0yugZvvidBY48CYHBe5jg8n/hG8+9Dbf8/q6j1l0
TQVXhesiL6xrqzFtcqLq2Yx95TZIje4fajag174YsgUmTSmjQo9EkP4SQNJBkL9ZN88WDy7ecJjV
U+kLVmvxYlUspcvIf5VeW+V/BKag59zz5F/mKzO6xfcqBpDR7yXzjI8Rh3TLBAe+fBNDZPG5BSlS
/XPr3ELA3a4hV8qfr66BLPT7pcKWmnw8+UgfP/zN4hudxuYr8+1fWxm48IG/qKfd199X5KV44d3X
Q9wEP5XCg371HzjNI7H7yr1uKiHDiYtq+ZtqZd9ybcVbbzWejQ/fxSHsLDjBPXu0Wt9gvnNgsCYh
7AuAHpBOaS/ZEPRo+bio22G2XE3/7j/EJRCOwep8T0BxRfhAg13fUwT+8c3oG9cyvI6mTxQQ10QW
COUHnr4fAzVd6tPhQGVkmZ9eLRMaffj7Fx/SYNMrtE+9S+/cX7YAxpbB/gX6/pp6v7xenqXv+drJ
f3mgOsWfacsiCSAxY4/t7dwtNx+NnWCKTHtjcPmtIWSuf+7TLB1kUO1CfuTu21vi7fp2+8/ZhNnb
v4kkw16wGudvtfOLLdQP6x373vaJh9GDPRvx+XUq75Q2t7+oEBf65xaqF8GZw7SCUQUXavyynpxT
1u858PSvimTdw+DROHzfu96E/13/wbu6pdGmB5srByxuNi7/rvuuHG1Z/mPX82p/DEVXHL279KFm
2YwlNgETPGyhJSXnnOdXSXoBSVNWZE4UHpPW7Gpa19ZQl0W2s5ir2o2M4+kplPkI9oV+Ps+kUllH
8/xSHirE2+lWWKZCvWJAK3aR4rJkSOZuUg1/JZVdt3aklYUbDY3quxJSyMrHxuwweX7gnhdbSvvS
9PloDsQpe4gu29LL45xuFh6Z7mRfbp70c7uceWEVOVZvm8vrxIJJw3ps3odo8sPdbrFP5MLrzDFZ
AFlKbWpCAXiDe1ouenXKrgZ4IrFa46CqZBUkVnzrtD2lV6kHjpY5s/UyPhKOFWsEZatJc3mPgjSD
XooHZR05gUKiO1vVoY5Dks5/LapxheoqSGKz+CQKiRaSIlTcvZbScWs5i8+71/WmSyZ1OOjS28yE
5WMbf3wlUs4kzCXkV/q8oLqaxocThUySurWseBIXLYATPv/gPlcMVx1fto3tb46QuOqBnLUPX7uR
ymneL5hvGM53Z72GQBM2IcQhUQtthxQQwUNJySzAfaRG2W0bcJA/0lP7d/+Zjawr+QIO4G/L7h7m
Gqg/FDH+IkaPo0VfZB06fA46PgEJ10js0X8tnPiw48vBw8QJxv4AXA4pNcOZwpg2/j3srPpJ5jJz
fSgWy6J9rLyQBVaisfbC+7eSfep9b+MXZy4t7kzmHVrHQjl0hXCcc38vWn0u+1MnIAVQy4E4LMzG
RSZZgydROlMzntGBsQrePqns9LAY1AwN/RL+gygVR1WOgYWQvsyh2j+b27CJJ3yG7rb4KG23CAiC
ChEERtUQvMCtTaJQR/lOGV8g6kndVLPMvUZaLJHBa10xLiyoChZZj9kq1HBfrJf9Bm35aYAcAHCS
wxJH91PnigioPGVs34ZC/RZnrUmxcUA6fmKKoYSpQ7V8qd92TWX/AcOqOxNbZCrLtjooesTEpIaU
2blJpPCevwzeGQrWld1FmjC9/P5tpek2eHSMsSr+KkP2DC6Qxmr5ADuszvubbyjYlNTmphwR5qSU
5hsAjdZPrVML3AWlO+WfV1yW2/oMQmxA1ba6VssupVk1CxPIUKgbwWlnojk5YxcgQgShgqu7FZBK
lStYFBiltIXqpafNMoWQHzY11TsOyN+O3MXOEXob915gk/sFVLuYKQ+/MupkU98vukLD9jQ2x+5+
ES04Jrg61o381XSGJsjNz3K3XZ3bxLzXyHv471fRIRgm0qjYbETN5c+fcx/NZI4vtFgHW5DvBbO+
PmHydaqn+tryEZil/jZrReU9PoH/XF6yQxvn4KJ/lTI+s0vE1NmVzlp+pPLPdqEvf53Uz+O0UxTi
TsILjAYfGiGqaMJ+PXmPZLB+M7saNVR1D+GaUE4gFfBd4+AhIw/EIekLNaAqEAU/4jo9bcBjzya4
6HGzkTkVEPxLISkUOlIATzAp3NLfbVnC8rY1YVJ+Ta+N+T3JkRlvY/266awW8HHR0rPoq6f/PImV
1qW3GaiRUadItYNhFEULqsbjJOBnd4wOx0i9/XD6z6o4HusHBePoun1DZqwem4AdYDEKx4essH9/
2aeKSemlqXBiU7+qJydDD61OBVqz+A7aApcL8h+qK1AbMW8IZlQg6A2dSZLlPe+QRdfI5DQunPU/
Ji3r3zsufV67s/GKtOobDZQeQlnUCWLuibluEBcinAEsxlvTzeji0mXsUBXkJfUM1CKiw2+OxSon
JpYxu2hddtH9QvjWXbP05LvFS92NMKGtnG2lLc9icqDQ4Ii2viY1S0ze2B/2EQAMJISU5lIQdCAC
CDdAEocd22JtihSYBN2D+2C3sQSQFHAMy2Jh9KcF9UkmcqjDBnvF3lqgbr66a7BlmKCNutxXzyXS
F0GXQWkz9LQ+yOnHPuZB3hxF8V9tyeNjg3W0Q74WYydH8QOklFz1Ay5ppXX61gXsBqWv9YemDEk3
ko8neyrzPCR10O0sP3IjKhighg4ZLgG2LD5CngrmPWBqQ/QdnMGdywxMN7n+U6+cX5hbgsXl7HqG
yDuNePkawcJw6MAMj+81mKZCtKEdyccWGg3NtyOdfyqtxfgqZPfKUiesxciCoLnERP/6sMR2u7YO
a/97VQuTV7ymdyGsdC4PFmdD/H6vSr0VvOYXWd5tlPuidpDSIjtGRwdLmKFzrTiwnwWhs1G49iii
yaRLI/KyshmmEYBQXe6XORMjpbrSEjF2pKUgewgMyuY7+wEW9Knzw13v1pg2T/WSMNvUhw2dx7CY
cQL2p2ZULKRvGDsXHTat06Z1x8MD/MTJXGuVEvkfCrK6oCJ4nYcaNpqo06upn7LwJUxvGjUddh1b
zQyHgNdBEznH6ITKcTFfs/16aIU6nt7tIrbPSpk8quEwMq7Q1+35ftnt1+caAZDxLdlAmtgk3Act
/f3N0Vn8CYdzUC0AxJyyTtDw7I2hUlN24iCNCLfQIxmO8nTNuQ8BdV+d/qHH/0FEaMLTPxMzD0Ma
akY+yv0jECrS/TRD9BjqTAEbs5DvA91a+IhC30wlHnockew0zsA38jQPPwwbvgnZ9JtAnFvmw8oX
ubvEjzBLKRcCDwXh3I8xPNfL6kvBVdsPuhbBRPuSODDDcdx5Tfb24/ix+no0mG/A1R0AvhOMPuoA
qlaaYhZStltiFsGo0fLPPJwyAi86vbvAp00DPTKzCSyqpqbj5NI8unfiPp7T6pnO0by2XNeMcvfn
WIqmaJtM1TOv4EByZvkhNo3SvXbOxLtPRYFyIn1poAbUISc29gCqrSmhM2FyubN8JlANUuq7eofS
E3ti+nsBg6BFW1VPxsHe2A3UqrU7mOxQZUJBRRIbsv8E4jJ1r5XyyWT7VhELin4TZU8RG6QAMH47
ZbU8lb5R3bhE0moL8S0VbUkUiejlVf7mB1ba3REphxb26kg1A4+HuVs8N5xyzG3W4kKQHCcIH1qI
P3Xd9teGQ8ZauqOkXGB9lDD6+bVzMl28FCLR90XyOtL6nj9BYCHAuSJPxqArjlrqBpquP5VaIE22
y9ZSikyYCbDcv6UkNPzltWsdnkjc3i4oEnaUGoz3uGBBIHuNqOfspddrYJGZYfLz5FiAXVdzu+TM
IX0d3a5tFVQgg+81F9c+jDxFoYrcxWvbeJdALmqTSnBsc79vb9HVcB6SnExnU2kQBKzW8TJH9xzy
fVAHqJWlJ5MMU1RW2hjPZDWtrcanY22/oWdJtvrzVHOx+kcfSWx5OXNHJhiegLUd47LROGI2RExt
EyKvCpvPqS5DDUhHoQEfze5bfnNKvRzs/Jt4f6ltpQ2AJWbkjglV3AMLiPUrDyZGTRVqXKo7MN8i
rkwSz89SMM70xTOSGwEznQD4SylTd2mesyZn/NSBleNJrzPFXy6xUyyQNinAtr65Jt4pdU5u6R5q
wY5IM2crvIhTmNJ6M8cSmkY+iiPluHqf77uAZXr6u7goeF3wosqS6M+M55gl4nNkUeAbqZVPx5dZ
jqHhZZJ9uTMFm9u9aMxoTQlpunMKlezLmWxp3yEHUmNIPDM5bUU0J6auTNAoivDp1ti85snAPBNm
xa9mIfCW2IDhFPp55/t0zOYaHsvV52FTn0mjnJojGYflt2AdjgUppNHX20ae7XTiDogJjolGw6pd
1vJImrSlgOut0frL2SD1odaDHyhl8DTUX4bVOL82xkIwFWbjSq5+XnRnu+ZVBBBHQ65RYJnffFwX
LaR1elqnH1R3XU5dB3lxnpC0qA+LqUYQfDraJ7X9okfWKMrXTlTctu/7t7OpJMQ4V9m5vYxYm128
S1XxLICt5cut7iQfm7WSHmeVSH+V5+lTeTr/p07xa32tIwy2yy4aWnH8MHzrkCzkkOjBPEE2CbNj
RAuFMVxCirNVEN2V7ezF86uPookxMBpLiWkgQ8b9F39IfBRJQG4g15IuXmbrvxDCBaZ4IiTChaU7
ADNVF/pnFnIHAhO+01Ti9i+EaVH6QlRZlz9MvIDuQexTOal9Jovov6oHk3LQ3vnkLHwSTFEesuek
jyle0zW/946sUT8F/nxdJlc0pCpNmZsK5QI6qQKhkGZ5Yliu3TwdBYGWUJKmpsBPt8Hbt7RAVrxm
AbyOsIWtc3uLoDhSxZaC4ihQVK18z1wZK0mR/6Bzy7mkVT1cZZewi/vnJNXYWmqburLMV0vRVYyg
vExBuwXO1qe0vTlTy4DHpwSMVAwmUEXUW3miAZuvWqrCnOF4CCqXNGpR7/Btu9VdWNmlA60USCD8
yOtJzW8t58fKRgZH3WPZ0Th8dAsdCUpuBWkJGspkqi9ymfzr4yX1Nm1nXjIvpc4arPtqmPtbrnMc
56Bg9U0r/NX16P6c6+ReLs37Vwo5/jTvpc0p4HHrR36zb5yGt9/VMPvM1Sgm7jf178CGzJ4mzKB7
JMN7zRyeFh/TwcWPzVUPv1mBpKZCm+Lk3YQfex9lAdPD/Nd95C+t2+3y6+wj+3x/zr7OdiLpTo59
zWlocD4DCvtuNJ7iA+ZAqnaiG9t26a5DXD3YM+g721D65TAzOt+fBIq8iLy/ZGRCBAgnpDEP5p85
BZJn/+f4vn0vDKbvD+211Bbh0YPUdwiX+ATt7Ov7VukbVCl6pbfqrDrT5+nzqrN4y/VKg1sv8z3/
PFxDtPxFcNsno/f0HXI6/cz+M2t0L3H/7uc+BRLhl00Vc85uNZr8KyieStXCK5vg1Rv6qzm9U408
TPclH2D5D1gkYoGcsvCldqV5DAqY2uSvVl0DZbxU+uUSz3pbAP+VTlFykXp88V1u6l0ODYWvMipM
PBDXT/FJkreuAYdtnuogPECK1Cgnbv2J+MufKP8heXP/KP8eu+XfbEDwdE5Ksz/vZABHNAE3mOJk
KFb7FUi4olC3lc9rNjuxJzPMjp+K6/4rzvIfJH+SqejFvAiBH3JTJWiw+N+sHimL2WFxT+EKrQ16
VgSH/kHzsP69hZEJLoa+Al6dUYZUkDKFFcUwaoT+2CjDy332Oikcxcg9HXNHUrtCfbbZPi+Kk/fS
XFJLPkVcVRjkruTA+237djw0b7t17WdxjjPmyE6ztcmmQGIzfy3kryMju+v521VPyiNe4h8XD1ZB
hp5JhwrpTXJbpcbr3QTIcXyZLx25dkk2uIOJqOnS5WWzk+krx262rgzy93/75fttERjENVB9YeIA
Vt/xcuf9zk4Ko1IOa7Eud29p6RzZMj95VC6k68tcIcmlMd/9sBOq8aqVvu7pvRKAE1aNvEUWpbpq
oPVPpb9M8r1S1wxHtsvaqVUOxHf5uxIp4OxD859UNNH9paqlvopxXiUrilSu/qc8Ap6kguJfGksN
+d4LX0r1U10J8+D8ng3X5mhiRS18AZiBtdv+/78ExweFB9ahX+lSOv84IQviBUJ+Dv3My/IHTfmD
3Vb2dxAffkDXaKTa7NnxUhbf2DGOtpV79yUnjY+ELv60J6+be3MaTwgV7EZ1+rL+MUT25rfC+Mli
nlLVSlTq0voqD6tYzEmt7G17iYC3vZfeF7XCZ3jtmYPrn4vU9wm2HeH43JLv10Q0aPMxEBheE8Be
zXxOI0OlIgad72VErVlb/H1++T/PqKjnv8krhzHzbsgSLzazYQUbSVANadXlX89CJQSNRNeEcSo8
IOmP4nA3Lg7x4yQiYqA+FmNpr+tq+RdT9Y1+N45wWTtJ9Kx8skBQH3ifxeqMmjnMOyLCgs84BrXx
923sssyxsUSKdnp3PYzghTk4jCO2Cxemw0BiAqePZ8BNB3a2CG4IQJ6JJNUtLkHv5WDMPNFNd+EK
HdKaq/Bt2azx/hrtw4QEOql5RLZSe9Qutdn3oXd80WKXh4+apMKeLn3/sf7IINhsvtsPbdOp4fE+
9WRjf6hWy0nl6Y/lfrRPjVPPRIDaCveWDnb/W/vc93PFax7MGoQRdIVefhba2nnaj6lS2RteN012
a18a4aYYCFbNR9fu7VXIYh0S+Rauy+cktDzbH4Xm4tWHm8snC2Cfi6FlWXYmzt26hUakaz2Xx0ZA
VelKk+WbJX8dO+AugvxZmPXGJ4kD9dDuVO9jwChJqYfAYFBLZh+AT8vIKxOYhaELV6L3MFpjaiDR
6plYhnwxMYfTuq+W3udNEkTxMD/HN3wgvaDVU7L4vHUnbiuo9kzfnL1azumnnz6gRlSI8aHZoi8U
+mrQzoL88Ee/kvWA6v2mP7PXQvZNwaG5UP14/gGJqp/zIiF+06L5yBDD1ef00sj1y9+Ur4qP7He5
ff8+TJ8m374+/Rs/tXneN0+4J5k9nljNFMC6vI0N0HzZFZKZp92jyGuZAh4q62Y1XQGnO+2iC4Fm
exbdrw5onj9ST/cuoXfr/uaQvYhqn7YYgQ2lEGshiN3Z4DmQ0Dre8v17Ok7t7NAzUqSreDr0yk2B
8I1D49G+Jp5MwD6YrLNuCjjzZK8D0HX88RDAA4o/m1oOcb+q7V8Ixlhn1K5utwfG5kImFPYQT4KH
+2tpqwl1XcGsn2X93i2Zbll5ng0QwOyUFSbxYGM9/z5Gjg+gDQQhjOX5SH9cBgcE6qG36u0aTtTL
gKugd2oLsqD0/gAazcU3/3GDkB1n8ANaEzaAyVAFX2j/xzqiFncD/+DRIeRP5SOWCjaws8yne6zj
kLVLK0ULnj3CfhN9nzS47Ac2V0tl1vGqJ0NDX4C1ZKHbfKcQdQIE42W38HWredJb2Djlsq+j18gH
a+VfXkK2GRIHlKOR127ZPLIHt/Ye9ULr9DzrVZ4pL6OpHH1zmokEhHEVm7dR6bn8kq7KJfbD191L
AF7XH0zIlBM7k7jkdCWE3Nlh+YNw1ajllJ1u1sMpDkMAfmgzg5cDeZr/zdr55Jy1Vz3yJvsFulNm
XpO7sL749hC3d99mN77ePfGYJA2CiWJBYrblk80MSK5tRalP4vdlRczivmOXh+YlWoxzp1QPxCI3
3+DUU9TJjcCTVIXdJoX3sxy72uJ5/WY+2rIDGZm+aHaE2GHmep7VUtjjO6BAGKdwdrHVFFv2D3N6
O3aQ5c/qdWV87t47XcqbXH1bmylSKUXVr2EZoKYPK6byVHxxlYgiXlKvu3aKvPAYlb4e8WxQTMS0
+la/azIfPlujzeOLXI5cPWN4rrDAyAiatzmxyb0jZ8TDMTxHha8Hy4fUgzhMBng0Jt8KcTvIu+aB
3FbEx1Pm3ZZsUaO21m+P+uVz86lBXXwCZc5jRoKxk7xBystzgnyPHn3u18amNYnJdUiPGl6tfqrv
Pi91qFSdCbdRxlkIegrzlo0WrgvyjHj2q4X3imnTqmF13uxb3R7xdLYJCyqqxEzsxWPrYjhrbELR
HEQUD4MW7lUw6BOHvO+fdh8xRdWym6mtZb2ZRWE4xXPlVR3CoTvhhG4U305f1zsDtCLWpzCVtvB8
+TJuqrjR0USHWBkscCMudmhdpkPpGaWn3WjSgTG5tB7Q6Dz8B1Sd90EcIibJIBxn0ONRysOd+jp+
UCp+qppCbe8aB5niHvFnZZPLDgqx6KlJ85/fPxxY2+7ENDVobHSP1MDx6jtbxSB7OV98xODu49Da
H5YT4HZG/s6tFjvGVWHucS7O+b9jPxNj2I/DXUNPzioIkhs9YubO2Fv69irxtP6I5WpsGgFoLCZh
uMXEUzKvs8uEMD1P6OoW5z+M+xyfEwtYvQANPRrH6k3RslandeGMoNEMegOHOHV+rpt0Ne+FFqjb
QudtfNEfV/rF74L1cO3dx0iqy9OX2rCK+XYehupNwRScltunSXKNLnE+uT1LjuyuW5uvWcNAg2ek
HRUcdTBMh5D1iYYpH8/axbfcoNJ+fN+pAPrXl5ngbJESTyNqpGtE2kwrMkJ2kqEIjRzsBqNdw7aa
RrnaicJdKxyjyb16aGdGkJds6GZ4p4TxsKIKXq5NOoWnyivmPFoOwyS6bDMsuJ3IRPJPEmSx9UGw
smpMu4XRJCn+nj9c+Eub2Gyhk6C5td+emoroE0R8FhXEtQwBopJsPFnZJosbHxiCgPKnuvy41Qw4
bqSbl2my/vC3NYPYjVPbXxMCb1sXgdCfBqFN6esAhos1PRoPHdK+G7Y9R8Oxxs9XOw8X32fLR6X0
sRh0sFjpujOOhS4dpY2PWy3bkwR+fB2a01vhJTUDrVQ7nRMpLTPwAteulq22JXL6m6TnwdKVntqh
ffFxNTaz2vqX6fMwqjxX5m3aeupESqXoFsazXWrToaCS8j8DNfLx9c7QV72AdSu1DZI3uoBb64x4
fFbSYkqDSbSNJgwUT+btbKo04leS1qeQMDGYzOJS7SoVrlYZn9/nrwdusc68dqQE71FmvS1+AgT1
pNck1UwqA/YIVOJ7ilxw0dpJ9xMb90SQoIJS7SnVjUsFYMRp5IXoyKhYJV7Ew7mEoPgBo6hVYOy8
OfRp6QmvvIbXKN1EmsxTULQwpPqOZK/xZCe5Q53uYb8LjXJqYsJdc/M1udTEozSC+EcfaOHwVw9X
g1VDL5z+vbshqdfJy6ZdTLLJQuP4tR7yxkaPZ7Hyx+SuALVx25qmw8qrWPvH3/BmZUAmlq7x9Qgx
a5FzTKdpKMAxKicC+GETsiZlgah3wiNtjymMEA7K3ot+Ohst+7sBOWW+evHZ4h2SzF5BJk1pyp1n
TOwHF/zAH3pezkOkmu87hjNfP1+9tMFBxRjxoDxYwXWrcu/LjZnl3fU+rHTnxISNNeCXBNSW0u4e
b/IRcMA2iaqaJDd8EgcGRfUo9WVr86PuQ2gqn8iqbpY3DRDAJfbH0gImyWxgaarghvYv6kD3DOWA
CvMBBuVjoSlPTbZJBnRB0XEz4vlQbG8V1qUpAcsq//bYbQfz5U1+LrS6WDYEed44V6L5/U5+kjdm
WT5VZtba5lIk0Q/KxPIULp0ivHxNzTa9/RaXt8r307t1454dryf35CQ5ZJKvPOcgA7fi/D2XT7dW
ZVklqffKOkRe3kG3uef0dfKzT6VHq026f83NumvDuQpFw7sXhIgrvcPxLKWh8nLapTrH5fX1Oslp
qB7Z+SCbMzlgde3tUtf4uoPLz2gypncl3WaeHaVK/+bpymiXzRuqZIrian9u3YUUbxHt2y2mfVmQ
wpN70KJch5lU1oAuoEUllxosjpXPnVSb1OErm3n8E0NNzZtZ03JueRuW3VNapltu00w9lq1c4Zak
2Y5vEzGrU86r2bGzfcyfd/aeSiAYz3jrWfe6n5hAc02QSKvNvvc4yIXa7E+twn3dz6fKnWNl032k
IaDzc3wu+17cak341WD3bKhxlDGjaB2djU+e/0Py69hEoCP169MmiHYrbadaaeU+YdZ15RCXucy9
1jmptBit4u2//I9OZdeGgD4+c+/m8dS5DhLDSugb6oVPrmPFwbbvmLJDx/DWpDCSO2dIjLMlO+TH
pleOdr1lK8wspLlUDgdAJ1fzWmSXd0rRVESIG99q6HdKqQUSXucnvc62EU2cq7PuWd14UnxMW2Rz
8aoXTsJCO/UOWlfMXBQ2pagSQamVN8tEnYchVe58MkHUs2OeJZPHJBF0Jo1THTJBOLJVLOJfknkz
FEa593ID5VRxEVZxoWVjJWCIgL+3Ru7zVl9GgjydV8rETQ0DlZjHFa9dNgS/brgUGyLRU4WvPV+1
c/fQKGqK/Xss9ePVzHmWCZNdwu63612+Ne3NXaziTNYvWt+61mqdAItph6Du82SdbD4PbIanVuY9
cIY+XQq2w3UTaVV/5PLXp/+KDer4ebKIl6Ezmr8YhRttOwr9f+GGEErt/6Fa1XNJrm5exM/kW+07
j+i7w5BFM22fw/s1map0kbPwd/tceTdLRPaRuc8qOSereCsVl3hRmc2fidpwZxTrdqj+zue4DAqX
6uG59H543SelTxfomOyNK0NE9WCty9ZGHwD2MG+lDvqIBLjVzO5EMutOXQ0vRcu/UUCdk6Mlt9Qo
ExBEjMX+0XXZCOLMqg2ZYaS+5d9MHMqlYvP+cR3af9NhQ+am3D+ryxzQs3FubZQIbZEEMYe4+B27
owpsNzbAItfejO8f+H8lBUfGJXC/izGrhSwH8nMoUe0e3EK3i3lVDJQx9dAnW9kxvDd5QfGksf2H
0zmTsbA6O+7PfYasyDAfoqOQHa6YgTUk258bFfHyTWx5nTAKMkfaFyMD3d6zni05u6etxSU+tVT3
m89yA/Y0f9uihXk39j8IFlPk65nj62HfBBxyezFLHd8yfyy0Ti/JjfaE9WDZJ6kp5UwSKqyr6WBP
i/b2N/2yDYNb00mYyiKK7/UM2/6d/FNaqCRu5DOdVQOs/HaooDMT6sTNtSpEqtLmU6Zn0xHI/uDq
7KTiTE/4Eoga2VKbVKfbWrZTjgyOAlG7vJPoTAVRktbb4HIifAX6RWedS5QZ83ZHjx7UfPm+/nz0
Cr1KLQMkEgRvqExtb2TVFZp+rk+iORykUWhIZLCyGgoUFAhxe2z+2XhfT2+b6oo+aKNOJRhimKQJ
3XhdGHaj3IAkc2fG5ugyyiazxvYQM90bBDFrBKXjLnIa8pLGZXS+2Mp4qxZ62n5S89RyPUXsCQ1D
HpU8Xt3fkewKTpXx9SVjlOtXuk+n7DzxfpbvBCC1x3gunT6ZGxxpoGZvX1dX8VckqdZRA2e7+sIp
IC5TnaK8Tu6MWIz6iUO7GZK96h4ry8qv7EfoM6xqUTIG2Sa3gWfwNvAk7AZk7zn7J3A4ExvBoqOU
H5PkpnZU8/B+gf2JqSHDo7DiQSFkX3cv7c2qve/zXZQecUUmcnX3DBO4cWEHYaM9jDdz+8ZdAyH1
PCPTk7wJB/rmXW83sGt7sD4y13h5r18GHrtozWpRU8s6sWzcIVXipOD0LipP0p9O5YQGZtW+7qri
h54X7nw20birwKJiZ/97GPlKMQzjyCfhRiS3XrGvwsz10B3zz0qtHK0SpWivMlgKIhu77d/m+E2U
qJdbItjQcKL38D0ziFp/vk+O9dnbhVtgPEu2rZQX3J3CKlC79hAtQoNqRRnDGq59kILco21fQ9cn
yuK+vLwizWVJl5uwH5gIHWs5ycWsUtIENeXSlYt5wYVPp0CIw1nuEQeOJPmQ2zPPDeA0mOH1kC5+
0Turn0g+AquQyDbaNNB6vwTim7ZdSFPsxHrEl6MCSyTTNZJ0Qk67SrHRNkvT/vzD4xaywQ7xynso
NVTws+2zrDVejZDhVPpa7J8vg3mX4YUeJUsaQMa1fzY7QeFY5oeQc14wm7B5BYNoe/KQ2/xLbvKG
fiiMFhcNasroIGqtFpXy00q4eGN6pRVfqlwq0bIFPzOukgzqKiSxalufHfVfu2j6hrTFAeAp898y
ELbF9v1Ue3T99+PYTfMTjRfv+cUntcf6rfxtlneusXjPFf4Zpx2Gf9VgzJSJ2bGRPFyjVvh8GAjP
91XIKCm9EAURA0noMNxpluuvgt5+PCEYuF0TWv50qStMY68LLL4o4UXeZF/2/l0WnNPKpP7dNmPy
4vlHacK2fa1th2rc87VmVN/kfyzd13JiSxIF0C8iAm9e8d4JJ70QAiG8Ff7rZ1Xfiejbo1FLcDim
KnO7jH0me+/18JT73ugA5WqENuBPCstIkN1H8hVGrGbTxaNVKVpPD4EL1otHEDyVb/uG8v/98Yz9
yod8v7rZ3Pg5WRmnSFelSTvrqQTtvHonwHXc0u6/4/JC5wQElS+b3mKgch1yaQro27U/PXaFfMQ2
TdEf+y1LlZw9MzUFR1fvkLP1WNiaB2VadzAyyVOxkfE822Uruq0/cu19tPaXlFhznZkLlEj8Xt+q
Y1Fi9RPU8CJKqyNOfJfl7mitn1DOQJ/tzeTYlKeMwv/UiU6xLH6G9dO5bt9Ii1LeVp7vJi3COj02
rDzTjeQGm9fPQRBcdNs2mIeL+vzsPZRv/GBUqBQzqRZp5s2IoT/ygkaSTDhL41rLUr7AWKeSY2jx
ee+CV5bghrrR3kxqIrvEBClBMxuGuBx9mIgu8QflZ7wQOUuHDFvkZVNG+BMySsrhsX1X8PrElY9E
CPlUFZBGkFfzDClERY3cZaOfquZFcvqajHaqSta4BiudP6cfXIQHPBERSB40w5S/JJxRlfwWJx8U
FK+FCQjJeJlwSPUqpWpD481HT5WdVM2Roh4jVcC8Acp+xM5Nb7aZv9rmQQfzzt+CwqlPrvvWdiD2
jwEqY8NepvBPRERipmgwKTsIyCkQwTEEC+ycxI7CPu4/2RGslgfDY0XRqq4KQ/yKscGl+08zzjVx
+YxY3L+TYpX64Rc/syih94BRMCUitTQdsX58PWGk9w5lK8mjKuxYP9aTC8BPckH5SBqRXrxMDuMS
/bMohjAYDkPiVUaQ9z3UV97fEeFh/ji2kFIqbFK4Yz862nz+tTk6lE8f6ZGlhgAjuXAVvIAMA/Sr
ZpQ7FzYCpAaf+VqilcadCC6MyLMgtdbVUAlfO48F0y7FGxAexfS3gMFvPv45qvhWeaJ4KCa39hGU
Ny28rTICtmylqiDQ7UOBpB8tJlLMBkK6i2IDdwYA5YEIRhxHtmVJidG60CQc7xMfRuHwL5HVumke
aiL538IfE31oI5uiJPh+Vqc8UZJ+GfAUwHuRLPmwqTLL3QNSvkbdD64/m4nKl1tzM3cvravMRN0A
YJ4G9yYxK4ioHwE8UqjNYXjZGukju8/IJa3gpefxr/d80zTT52NT29XiFR01FPQ62Y5eJgLkX4XR
XTBknFOK/f9auZQfarKGaWxw8vJ1vvy9lsU/vc9Fc8J3pSPk50tMok9uaZPOGO9NW0Jraf/q02Gs
I4FupOwSRbm/9I9Ve5/SLNq2bX4m8r/xNqwJsVMy96ItCtikNcF1+UePaKMiT+a/o5Gt3VE4JfKZ
Dgw375S2uErLJHc2LLBt0PUCRVNlwGgzw/i1qtHArrqZcObOTgUM7zfTmZAHtu98nZVDLZdft9n4
/Zv+yS75RCZkKwe4GrTPvFAfNecfY+UDlDiAtcCeInixbQJziAU7NPcjRAOAsc3jqGjgoHCBg8oh
7Ws/GdJEZK4xhx+6Mxq76qNUtjNBLcOPCsut2Z4jHxfbMAWuSZ3w4QzYNwCHEJZ/1dRbze+nFYA/
lBYuTrxCtDtKfUSqj7qVeUkyUXPyUx+H5qMeDmNi6EB+RB7jPKV7biTGdqcqXVGRHZoB7gZVdsJd
+TUJ92e8Drzs+EBOaedVPwO3K/dyjDLY3MkgWy9/Wd7qLMMx5sTQvBQUgZN1X8USrCnqwVv7NYoV
c+WIBgvQ6Wl9Ns/fMoBgPZoYiQVxFj7CFxIrZkZ2r4AvmaZZAlW+naNpS0TcaNo6NMkiO1zFo+P3
LAY7DcL20Lkf6xheOpgyD6jm/5nnw9AgAuPMGbm1Yv///9ePRFG8zSAA+jAhdUvZiSdwKqyrVqpU
VaMLKN99vvECz8EUWyI6vZVpWLsRBZ4kP4sKsNKZKjZa9z19fyMTnL/X/cvArxaWdaM8ULUV5ANF
VzY/rVEsBpm6pLUQKbNtXcbivmwQdGX640B114WFkIiNlxwlyApr4pcOjuZJlUEGT0A2Y1QIH+5Q
Xs2twg7nsdhxX0oMwQCtyu/qaV1+VnN9XGZlCXhgdXiOoeKQlrzJC2/E4bK+X3hxOML0hzCGpilz
KM4PQpjzrw6dQntZybSvGcqoEvxICmrJOjknxT5VU32d5CM/R793o0re9s70jd9Y71kQ8lEWMbRr
oJ1rd5/AWDeknM6+7TOKNPg4DtHJPipmuWKD8RH+KolibuK5azNjYVf1y2XyNE07RVoJRlldYpWs
by3x1eX48FDWUgQ1/OzWQuPMFtjM4rYX5BHnoXnez5lGUnM2tJNDQM7QD1VsBz3oJjgXnChvj/3V
gDpVisvWus6UKYciEESE52RvVQFHn8uSw+2F3wm/KfALmmQXNO58bVJNuJXkX1+pfKEP296yHliw
jckjBUOFeGx8ECoLib2W5bDS5EIRQGZQmIULR1Yz9AIcQ/vCuzqVx+r0mHzT3bbI6CsyggrrSrYG
fhwvW9latmgYfZW+oyv8cV1GgK2KF7E6KvJCjIaR5OXSWBXFsyRg08gU55DzTMWP5h4cGpIlqkwy
Mi36hwavSIHfAGJlZEt+Ogiwy6p4z2vk86syBBY6WKajIar7FMDcn+8Nl3LzrCsa+H1hWltAgSlu
rtXsgDyqoM71Ov9eIX9tUNgplzdl6otlffFskCN1j5WVS5RqHIpCmYSkAEqgEK1TGUhzrivnAl4c
FRIK6qjjIbQZVOxFT3zlqpRg1CEhLNrkE3pJMxy7vPEsooW3UXuC3znvnO9XmwVG+EQp+h0fHa7a
mGhpN7BmcNAkyl85C5stMedGM5FcOoYLKEQCLnOrQBQkMGm2pS+t66vy3xB05sEDXFm6i6kG0KaU
ms0yY78TTBUzVRjRF5gsB01JTb4smsDyGy57iXqP2CFCBwZQr3n3eD1dvzRzRsBaWw5dWhhjZn7D
DhGx+6LccHU+tZyroOsi4u1zIQF9zMVSw8xeOmmbNMJp6x9IYsh3GSVKs0MnFlzZbkrLR+k8fEI7
9wt45xOsCeOsEAlxKeX5rUuZvuSQdYt9z5OX6asHgpjJtB4IjBB+XyYY+mq5Qrp2mC2H9zHpxL4l
gGQo2WT1AeyZUX0HYWqE0dKqBEgkjM1D6SwpPAknSwxjOS7XApdPf/r3sOIoLf31GWnD+8iESOCF
kTDdufGafAndQ4MyPwg5R3NjlMqRFt0SoUHerVmKTqLlVP1TwetEngufmcrYtBAJh7wf0KBLbZcq
R2L12KX8QsOQTg4TlXfbHJimaAf/eV4A/zWQafXe4CsFFDrkMfByeDQc5/M6ntYC3hhu4otBegjF
fUgCzHaz3bAAktQTSNMPlqIQVb1lcBGxDVSF5lWTRf9buTfCuQgO9gplRAd82jm3LPn6zeym8lrW
7sJ0dYWmENYZsw9oiFRhGTJdi/5WllJ5Y1RCCWu+Eochs6hI9ns1daqkwRFrw+sK8ZCLRWdMWHKQ
imOni9tBwcvKcgTsaaBoNfmSVtbKA6idoDduIxiyIFIciZm6/6w5mX/aSXz3X6BAMrg43u6OelG8
5YBGP15//yF6ZCWMwosifI79bD31V3Xfon8nqfIWD73rElBGf6MxM4+L2++bA9jU0pVb6X5DL55q
+B+Uiul8pWDfJoSUeAAllZL8GffEUv+BbegZJOR+kCozK1PJSRxIzR5DQ+iSiOB9nSvY4m8LBUrG
qiGjgN1VK3DoPIaCvjpaKq2F5s/DOSOpqrxaDIhfQRth3GX5oJMyw4dNsi3MpJRebEuRMWwavp2B
d4YUAumMvmISswmOD0I5xiESVsckGtVb3zvR4X+HEFDxd5UjMODosqc2diyiprCKyfaqHB0fJS5G
ukRf/kGyE3pA/EOOpoyWrEjDUZKqdHZArMrDvwq9ypcJwOX7R4K8I0eHsBHLUdl/wSzWfsr9TcLW
8w7yoQQ3+DDOht+W4JcrPdMVlbz30y4Gm+KrcjJLWCDxzQjGhl4tZz6AKW4SWrIB2k+pNTTIx+qy
xyNG0RUXOnKFT4ZwqjeCXbKwoGWzxi5aw5JQC8S44AcFB1zNy1CkyHFYfciGFqd2FX0fAF7aq+XC
DhGzu55KR/MDLh/RQ1/s2fbZI7mPr6q5a+NO7XIuvVY1b5qYlk9x47Sq3mC766b2vWyq/bxUjlRl
tyBogxQfN93XsRk7lXayz7MliSl7dg4kb80cPPVAmFisIRdsT+V1La6fdeXJK2rOTW0tizUV4hEd
UUTmm4uH2JGc9u9TSpC7J4avR8kTGYagyg+jCpLJ8i3KV7iwNOFkfSnA/tQOIb/bGiLToIdjlvGy
GJkczsVMlkNHYmYwG67+CqtdixVpw1EK36WQoHeXwbQpAYgkxZ5K03UFeD5M9R8buX2Fx+eTiWlX
OSnOdGmJbhbL8rmfrMbrZpS0PDdUWeVaNuxEa1kRZv6o7KfVd3+tEpD3ePvMNpeVrFvapn0ozKPd
LL9DcVlh1YnXNpsCyEg+VwHh1fY/nnZHryq4PSrxj2ht3WRwyjYtcyIW5cqUjpNbOfVluIcHu8ez
/coj2yd/Zcrq8m0yxmsG2T0Ful63Mn7ML6W/yfWSnz/Kmd4Vvp4fZ/wV7eS+52FRTTSsKZWjcmxZ
X9aNfKzYPm/FENiVn34SHB1b+LlziSDJ1ZjZLFRbvruQfVnORvLP2X7hluqrHpA/9IvK1FAgZ1Vi
1J4By0jROSW7vJ78RnCKZISIKUR1uy/RV2ELO8zSXVWlc6D0nNHVWl/+WhsF16HzZ3EOKEwIfHot
/sIi/a8XUGc6Jk4gIvq6pccSMONVlY5iG5M/909cSjYwO6Og/lpyTervKnFqkcoq2N+ddixWhATF
E+tz5JO1+UWcs8NIuZFURcmfZSvTf9p93DRzRVuVyWFa3szSNQJiHmKcXQpfKmHLON9w3dpsrafq
6lbeKq/3FQU9Es9+jX5vZ0pugOhHrJ37PpVyw9UoN1SvnxoPoEY+94WvKR75D/KfK1T4j3T0tfN0
K9gagao22IosTYaqSq6S7UTLHqzSUYfWiQvo70Y/3A36w2T5vSvuGEr5IzbjXCHRZtX27jYSCR86
FlroUKoue+veqizwhWI3UHDLXqwqZ6RsRqcXdpbCzj+jviSOZb/WablBmFIoj81y1paZ3he+ZcMt
OT+F1YfSkjQ7nHj76oynMFSbobxcDtn5Lu65a9XSg+vsUremu8tFNpjpzI7tz9M1rncZOVLQ7M6K
fd1LqEpJytT617G0DLHf1cV1rESqJGa2GBPqhP5nyqeOhiuiMr18kghXQ/0XCzyemzraCqwdoy7L
lKzt23ei7Ct5QdrtOKFM1ExTLeyMoJEcoSn6i4ZH3hChuRowNPH0njQHocw757+COkccUrIgYohU
TnnIsZ32E1CKts5Rn9vJ0t81T3Q0yforECTx9mEOoc/fP1M1Bq1IXlBCMdt+wEAkJFWT7Q3/cN6t
JF9Ng9WMtwQr5s+zRI0RtoCRr9JKu5FBOFiy6zw7XFWMDmin22aE/hgPm983doXlbDs+VmFq+VPx
x4ABETM0bJHyBd8E8qvItGOC4tdIwQMmIKsLEKlIvjPf52Mfydb2Jd1WElk+2r6UA3WkKC1Gmr8C
bYqxGo4UMXKr3sbT/q9D+oRNOORM7al7dJypIgCs6SNx6vgFKrhivJ+okdFW4cLl0/wwv9WPpY1+
P7xZruq4w49Fyk5BPdckfa1y0U4gG/JOoR9CqKWKkGsxttzLUqoqO48e7Lz2LN/LmQ6g4lVPdMKH
SbcuxTMIx5PYophxTXIAjwDq7GqxgNFnvMKjrhHu7RQ6JGzMGGQ6/4Eyf6VnmUCF2kEX+ldiPckB
oohtFFZbEAUyWtoU+sZVLZO3fWxIDl3l42/6n87yOTn/pnsiBevZYbxiUgJ8JttK9xLzZXszWNOG
ZTqYmO0ocH3e40mwE/kA97gzDrV1O1rff+c6PujkD0npSNdt8tbWPr/8dZ6akWZymX9/vjssjq7i
prYeRUmE4r09DOpRT+G13vOdpPFVMwdGS1Yc9ffxO+Gqrr8RDVodujkIAK3HaBSQMpwmEeRoGj5E
rkqU9ar7gcBdDlPmHrsh8GNfuY/DRDIeP8AADhX7ePT2Ddey4TZlhe3+zW4u7F/9Vv8Xd/S4FP4F
Hz276xlaFVWZ+nCL/bng6dbyVyzYqZi5FjTWCN5sS0qaCwnK+3e2wok9TY6lv1T+Z7d1daO90VP8
Wj56LqdL+0auidwtPTuvvsikVrafbt9ouoaHoVJisf0Q8De+LgvJ8aGnTO4ZI9x5dJ6t1yDbmM72
nU1pW37ponv+AwqX1uV75ZU3NKxxLHO9VrZz21g53VA75TOwm/KNf6NlvJ8RNx7DVen3NzlOjl8N
/B9mmZhx+PtqXCRMVDOfv1O0bcTDHF/mc0KK8yQvudqtumvhoO2QrZ/f31xt2lY/F7LtDWHnbNXb
9OKN0zDShZ2S/Wbzv49Z7nN6LP6ehqfho2rq0euaz7YTn6shNvfn2Xl3LQiVP+tx30MH3BdwCzSN
9zM/nn3RQD4aIGpsVuZv9OsalGfSsy+lwAXnfrJ9zPUsU0v2c/jLwGMbWTtL1RLdSHnLIRbroppo
7J6d1K3EF0Z+91ddjlHlUi1LV8NgiwbFNDHOgcK8FhMfpJGLTE3q94dyqKKjafnYqa6U6aqLHx7s
6FekvCKBHQsvHOSK2X6mmKkJ2UO1m3hWjH1GBtjSiqBoLOs1U8rUzETaVVJFBGs12vcC/WzpVVm1
FHDjLOS/QydgcZSjX5kuO8lL4QA/AWJXd0KMhp7Qk4QrWhDagmVxKw53312fPoCaByWZ3/OpKrsY
nof2zh1meEW0juP0KyjSQANfy6aqRXtm8mWH10nKEg0J1JW+CtnWdcLhdhCjX/MEJwqSPqhJ/V4r
0Xkviyc4pwnUv9cJtDZ2roWRjmFxMqLndvsOMr7jsgWc3rYjQPFfqKzlJm5aD2mYVBn79Ci2L18+
Rc2p7crwfSyV4D96Dg4MpWAtG6vJASrnJtDXbVvXF6+L4xWK9rX/lZc1zFg5LazRuoO7zz0155JF
lssyFYxwMpeSdTD3tHOMdN9zP/Ms+41DLauAu7tOyRLwnpB5Is6vBmbmb1Q5oqmVlrHAMh5LF86W
V20fh+F0E587Fag47muRSFUx06cyWI+fHXfmrhk7U/5OrOC0D5/pfpx1K1tO0EhkyzvCZ+aUipu9
cBhueq/Guqj09pScZ73V0Dr3pyaACW+/T823o7KlfCxNtMnzxel/6dZtpr/GmWUMVOKUjv7CbGzr
EG4BCEwOFFcDSoQuzrCfmwukAYXLBsz+3ka01+sCTes7TOE51WITc6t/WZ6opjXVxOxN2HyWsnP+
GuUmT9O+74Nb+/D515OtX4dwml9zrp/b8dK75tAogBIwQakCdQJLe/+yEQWAy/CEjkvz+4IIrKv3
WqwJsHLZjm1q+H6qbKhcU3SauKbWa+E1VChnDehOKxtASq6UfI547VSmH5w92hrHxp4aSTfbTQ6j
38c+4AsseegkmHV25QCXH0lxNNl+5kGSH68fBkxKypzw32Hgo5YvzX+Y1LZ9qkVL9+KziPtB+Q22
bVtl5zxKVxxs+zCA4ZKEHQa7ge3JQYfPI16GdpTIgEo4VjZosU9CPoqRwTm6z/ATESItorgaJi84
UUhDmuG/HaMMeuoOrANEkJornfgzuKgclRHY0IjDIHA3p1qgGKYV+E8R4V0+f9/ITgPpYN+OS1sh
PEZSY96PIxvzb2LCzlm+Do7tay3Murw7LtUZC6x6zOP0+t5ymYZXJGLuRybxEkHfGQxiXAQHidE4
fc9DjUlF7jjaIkAsFPAAX3TjN3U2VSBWp3bCGEHzatSp8qqas3UjqE4eo3DVTz+Z8vXnLAvq3ZT9
2DYOp6qOhDy70jnAhgDGEH8AurSdi8a2Cxsi6vWnbl7EYzs9kolW2v1ES0HrdeRASKCfzlQyKY9L
niS4cP728S0ug9z82A4OvT+aMCLr7hcb6zcuQb9JqtNHgdWwT3LOvIpc0U7QzVVvi9hYqHWVuPJQ
SH5nGkAZfLZJ3YePdQh1XGaY0UQ31nlbSunRoy1esnruxRrLr1hj27P4wFJ60A+ARnSRLO0J9oKx
kFkJzM7+X8rW4IljfpRO8GDGzdbQSF1oAHk4h7pq1AFeBZJavIexS3vopm+IDeqmBVAXc6UMFLt5
qv7ZPfrHq5+6VBO85NCNfPZzPbyOzTPRS3i/aW39tSovSwHR3w/pNIClL5rICCLjVd7XMpXpx5tG
pJfpHRBS6JRJcFlLJov11s0xyKDUPb0MX8knOwkgZWiuMqUUPPDZ24xe5e09P07VE/Vc5XPdXQ/O
TUDlenCSF27d6W2ldQoKMfGoFPu9ExW1Px9F8pvfYzPXomMpv+bpj3iH0uWDz3xg5uSgufaWklU6
61qqd2yy5lYcRcbO/PUoS/CrexmgzYfYva4OK/AfM8gTpyEciTD0PAwfN9LXhn1A6kv+X34+/QFU
ms2az7WDI9Bey7O6XUhmCeD+4jQLDWdgEXYMqPZljlsh7zpWaO7gNAYiwXHDS2xbIliujelA7l7U
qBfXZl+BTDWo6vXhEnIQCtmfrrx23XhO9wsjbXiLafUFjzGsIx/1Ka6/m/YFI9jawRNO4Y9o9vyq
8RzFfl0VvWT/PMgcKkLKLvnt4D2KES4RtzuRvpkzX72woTz7PiUGu31xJ/iquB5kKpnKjpFsVUjG
iluf5Xvn6a9HE+Fz9OO32jNDXRNiFbSQwj9SdNwVsIKhivyJEt/GzpdkeMn4FfEBhxk+JS36ZMA4
yRmpN59SETJFIn4QmBktfN73hZ3J0cbVLMy0+AKc3H+j88Nv+mNKnKiUnW9iFRDK72aUTZQe5VtZ
mEGqJedNbk4pMjIgqWd0hgj+yfw2F9iuZvp62k96m+8QRvDuu+sHycHNzISf4IO64Cma0KK1Pa3m
2dH3ZgfL1qWa/rlW6ZMK+mR/RDNYMATtdOEGJt6AJI6P/N1HEopSB04bHHvn/JyWX5/4oOOmFO6J
5TBbA4fX1/BUq7f8zucgRFzGrQC5xr6XGVsgWuue/aW6bGS//w2NuQ6ylIC/Dz44BKBc9SGsBTkR
sbgsiLC5HaG+GZnd/zbDRWJMWFs7t1n6LHhXH0bWHwpk1UW3h+gC22LKIp+RyNWebbqn7rIqq+z2
RPeocgLOGvY8k+fF6rBjirAHPmSD8/e2QOVNu3D9WVLETY+g1aTlcOEedw9F4ljfB5INfzEGjaIM
77PuPQrZCOQXfOkaK0CSciVK19vCCtciGf6TC2mrWQZf87Lx/EkungnsFP1I1H72FtZdSDQfSOxo
AOjfYVbQn1ndwhOMdpOwx1gt8fvfwnQfZ3/IbAIjqoZi7Pxw/GrrNo/SgBuS1ribiZImpjiHbBjU
Kwg3pxuzkAgk2JXMG+tr5mKRKJrRZ/gXr0kgC0P16HPDSbjKy6psJqKJgwAa6tAX3VQ61dbfVKBl
tdFd/cfEtyySy8a4tJKPYiJE4k6UffxoFXXcRRdVVv5KpUs/wwTHq2Eacq+UivRjjIGWwwr52aER
fQXzk5L0siqRq9hyCftZSs7fyb8yw6SiiJeQTOKbrgYhukxU7k0qDHnHJbvUSw1hEmvwT173zdU8
+KU3k00kTAamBgSeLzVIkz99HTEoYTAVAo9pzJ4OpWWGwXuk5st4fZWrnJpMMcYUtkI1xh9ItiYQ
VEgw8sWr7PtR3u3LIB2MOXx7fUdBH+2Y3IfpdEjLI1UahfoLtUW3hFRWurCjxkMNE5iPkWHM+yL8
5szjGzdp/YPyyEANu/T3qWsSyun+n4UKE/wKWiTUpITeQTz8K0iJbVqWsfflPcmoBgyK+JW8df5+
1+ynmOV9T6LcdxDRKz2/CUJyE7+HRhRDShHk6RAW6AFza2S/r9wPOCHp92e1lfgu8WAKkMw8i2wI
SW9C7nPBerZsR8lYjr/JiiTV47ExRdakMwHbrhF3SvraqjPtKrfK1j2y/xZpri5mW1IXp4K05b9p
jsS5QJZNnSIaHkTHuGZCOxf3mRB3DIgCQ+kmpws9T/YLxU7iJtDy3ZfgmRL/iZiQyoAZNipB7O0T
s7/6EDEoE6Fz+FB6SOi0QNubghTVX74U51wlGDb7UhtUDYpAdc6zJqlJyHCHuyJefjdybRkLQwrN
ZDdH2AcdXLfu44AUpxxu8WhaCg3nrRiPl4H/mA0sabBFeMb3PZRg5/wM4rbXMDVbzVG/vj/9PCeD
ZoPiEOjZBXuituPd9aaYNqK3mISuWzErU6GEojsZLwg830Vca/vcAku3bpVDJzIDgjuwS8MiDYRP
N89UUXU5ZNgQPFVVEo7EpXULb2DjvDYIQsJ/FOjdZSvRX7auDRvLuuV7gYVctiDfEG92ek0E4izA
7ADzQzSPf1AYeRhr17qMzGam9bTCP+vP/l9w9k+r0U7yY8u85bE9Fx9kK801CIifUo5LK6HjqvvX
zK6YJLuTMJNq5Vrxc9EPBALBW3vd819p3dw379MSyuDYTHaynUgr24mtCqv2timzprlkmh9cvq+j
1G/ae41S9VVfrvC6e/jecID9JucpiQOdNWo4ON4KCpmIyIhUybb+1EPNc0y2ytR2fLJqT0Xifhyq
Seqw2k5GTLSwbD7r5uvwVi5tfKeGUiXVz7RdiVjbTvYwC7q28jIxH2nbXKHosJsf9/pRReXVrqN9
MwuQpd+p2Vflbmpye+828uVwyd/U3iBB7euqmMyZ2JVP9SJfzmF/uSDZUYSe8MH/8tpw4NuFMATF
E3cxz9J1lmlD9l/dd38/cYQogZwSd7kw6ywMNOrbbu6NdTK/HSq/Wsfh1rOeauw+Lm7AVmYmA1u9
JSdBSgvhdnH6GfByxhaCk1nmGmICpEc9hvcO5QHIHb91ygYjRriVMe1f4gHc3sSfG3CPYK0P3yAj
sv0StJB1Sst7j3HbNLAePky1X5K2Pi36bQ1pjzPXhCIiJZUhipvkwnQV42LGT3Gbijc8jM9hv8Hd
2Mh89vt4XYn1NxIdxE6Kdqj+YXmC94Xny9PjZSFLndU8NJfbL/WIFA0Y/Pg6zvRTfeKD6yw2fo+3
X9eZLBRxnKnZsYfulYLiPf8dET6GjssDe/7KBANxO9KRQwiUNY0g2GAN7Bxo4CHuJtQxCSofB1L+
mUrjwjqsXUF7IdonMYnAZWmm2aNRHP9AFKsppNO395hrxiUq9yTU0BIYzPzPmnzu7xDXIUrt5/S5
mV86ty8fKle+dBPlZ9PrClKyl9SMEBgFIbpm1WsPcp3H7+3Xl5yeoW+7NhkQKTpGgkX10Lta8EjH
/0VnEtZN3pN9+w0yYuvVt1mKo797lcClaWO8fZ8Zy7WY5299OZUUsee2L9z19m3H2n3yC4/QDHAM
XaapG6rD79d3VmLMyeGEXVM4PDmD1iKdL4tqJmFCIyGnpiFNgYDF3nQLjaK9zdCKIM6j4u3+Sz1F
VIQGlHuAGlwSEbuQajseokPFF9gLRaJCzqi55chmis49fSXF4e3b6GlDXHeb0n78flQ4Z0/36mFZ
T4g5roN87lSb9yCLhQFN6TLxj/1sNUnY9LVWcX0cVJfCtH9zBiVOVuYpSREWyBwrp5m1PO/b0hG6
RaYdYX8lm1qzEKdmyezH410LtoNYcy1dPPsR+aufjUDFmtOjXuqbC0aa3dDAR+JFM1bfCUaD0mtf
zL2Cm/Biprn0j5PAIDt/QVShrL33mtJbIVZ00g4/GdZmuMF5BMX3JyoD4UXTW4hNjA3d3Qp3L9Fh
0o0Y+H4pHyxA1xJ8yH6sTtz9mKsoQiSVZ2E1TR4AuTFsXR+9K/ojdBVlsforGb8iGl1ltpbUdy5u
N7wUMqbyf7+nZmri+qhA75fS2WxQJsdlyN2nBA/6NZIFyfSJ4lrWelemzBvgKs/oVhTVJ9eXxIlq
jrYA8Z/9JteWyrrWzwSbt3CrkdtA/SY3a8J9GxCRNj+ZfBAYSYjZWJ3sOmc9v8c6zGa4f5w6iWKG
bF0ltJk/Wmqh+LcIcm40eHKD9ljZcpN0AQN5/5sIF5mYsHP4IdNSja1+YB4oC7zivmzMlsfHTVWF
e1yuJT8SdKHB+DMljmJoOfzQDSzROd20moI+ahuCVLcN9dHmZ/q7EUdW8kZu1syyIhrVjbv8N1/e
C8OTPuVveVOvSza+spJTThsyWTuCbmmetLYLdabaw2H782dcauev92jTgepjvJmKSzkPpvJ5PVAU
+ZmGEceZMTlBjI1IjMtXFooG2g8qHnVePu4onwYlyFpABgy9glMETtLG7LpTeNWTaFyxLgijvvuk
kUngonu58Wv4x8sbbsKI9Ny7saCiXUreVzOxdPs8Qk6uPkBrRCoLIlxxYCZwzb/v5l87jOGg3dJd
xMZCLmwpWb28KX7yTO5Bf3sfOAt+3Am+ScOQzKfW+jShyy0E2RXPTlzGX3UtHRP17bU89Rz2UxyH
J0NqYL6FE/uY+TqZQlDtyA0dPkPosWsjwfevHxJiQleUHFm+vi1oIOd1tHW5FC0a19RCP2Dxsg6F
Eu/zXrtDHGVCBRARyIXxes8JpTMf/sJrBSuREhrUWIWp3+fbjHoJOYXgeXvdsIADxqUVbBkcAdzP
ohrdtXcoIS1hygAZ8m90A3YES7S1eJVkCgoBolZTN5aDDSsicUQOnlA83C0Wravh7m7rMFTVFAs3
QEtxyAAaClToV3zhK7KZXIN8Zxzujli4R+hb7p3Lh3+IL3KzVOM5WMriuX+4aPePaMuDc/wKisfe
q3Xs3Vr3Tm6cCHve8MnvnSeRG75nWkJb8/brnz7isTgPXwtJKovj4iZXSXZ4DXb57wy+ZE3ZZPz9
q3eJj/zFUwFz7rtxNKVBTe3zGzBvc3FGvjxpr+9MsGv5Z8v1JV50QlwUmxdCeh1mNmpE/sPE8Yvp
ui3J1Tz8mDwzmsp3WP3YXDdBUjnt6QymPXin/w0XZuIvavtv12DTjY62/fivF3/vyjZeFlW7h8bH
4+7ka33Mw37nmPuLvkgsKwHufIdcv2XWKMSSoR0SsDXTO7oN20Kq5nZT7ZwXJ7ltlFWCsNKFx4IN
Q6NPnmgKT8Nm5/FP/4Z82T/ZYUUqS7tbxH02On/RY228wFAfoNNXieSI/JOhkFnNb/1w6T6tC3cT
y84hm4y4Nx5uId/QdwkXyBbu+8KXb1pZeM/WUkaEv0nh+AkD3ezUtkaOncHlgxZCMe6Pml2//yAm
3Ft+5blQd3EfiJi3+szSn6cxBEpBqBBSxZJ6kyTu6KN1Hs/xuucGU4FZuUNUz3u8Xzxn2+G69xi+
2rf2s7bp3tkhl411I1G8dzhb2hZbA4/uhHXhPG/7mfmxn2iK98EbWogWmYYV5mFhIsKbJWY2DGUl
SS7rbMihyga4VZH6B5pY6qu2dVWmyotJyY+8Z8QajkONOg0z5xRy9/EeBuQ7qbGftBepXg2/EDTK
ZhLir7PLMB3Zkvfox4fZ7xVNfveuDX5psPVz94GNTEkB+HmidqkA5ttRhHpmFb6VmUjEcGPKxcHD
ASU87b5tWyLAuNfWYpFET1nQLjKXfMtd6zZ317of/e0+9eBDzv19bZq9M0iOrt2/r1tvKm3sGrbL
dY9YDkB1+rBU++MpN6COx2GYXlwSISBfiWRRs+m7iayR8XUYvuy6b+TGK4JUVdp2fJBbjAwzHg73
1Yr+heVPveWuCENeBNZ4M1t82GJsXYmGAtr53oURupDDbDfWSH97kkXKAGk8jrfRZaDGs64v+5em
1Q4sgwNnYnQaTCWan+gF1GRzj1ygJK2EuC67x9yzthskJm/jSl6FFKV0WCmf842iMmyLRHlcxUYD
WgWL8S/e56XJskQdFlMn+cxjLI/hy/CtjIQi+5QS3bActN1n74Rt50aGtUu53ZjDIpivaObLV6Sx
zBaCHTGMjyt57WcQUxfSMMZ49WL67s0GIkVCbLqOqnhioyRojRbigraPxQwL9KPwfAANDZgLOaNe
XIHo3feNIB24hqJq13xOlt+5D+Ul6u07Ns81WWVx1y/owLfyyGgmh+wzXCf/iFR7h3F2+9+jMhvh
+SpkOio1Z5A8Q8WaiuSnS6QvvbxgTYC/OQu6f94vTtR81DjmnWkZRGYScgtJiWsqnif7d+H0LFw5
wDqHZH4n/ZlgtLVWFGyKOzPAQQxWJe2cXcC2P8iNcos4QZ8STVA/EOssNxfHmz/RPZ2Ke5F7lAiL
SDE9LRxFDiPHIbUoDv4rKcaPkDETz+RP1qiv52JPzt/IjN6jS/85gnsfbKYjf93fhQcZ7+/2J+Me
6Yaimb/8O0JHKwHUsK7Rge5kXbj0mTQp9UE0MpjoZlihr4XrSahi4am5nP0xyn5lKDSE5uLGVTX/
zklsccPhXgtJxdbk6XOxPBovOlqZYQRgXjh/6/nSJFQrq3IAM0TtMz9/Pq6FExzd/oo/s/rbX6ET
rtc1nwC98MvFSyerG7qS9TJluc+/YoWzB6J/JqsbJz4fmDtJRb+hzLZD9baP4mW+fOW5w+6HwvUz
ywjH5te5JPKxHzdMtL8fH2eP8WN8WRw8162nlrv19tfwqjTVSn7tetPZqXVdHCAshX0n2niNXcqX
NwsahEe4K84z33EEq2U4DVGBBFnQVuEOU82W/qbFhzmV0X+XXtS1vFBKRYYWWjWr388eLGD50nKY
9dB4elSCxTdKT2cCAHf7qWDWhzI/l65KU6FxAJNRtmDQ3ZsTH5gi+zKZimb9K+Vk+D2LtnE1XsJu
FOfFDJlM9vlr6EQMFXioLTbzp4y5f6M1WRr/RhdPdzY4Bi0BQhAuiQDsebSv8+nC4yL24Coo898X
RDze9skKqFP9DfFDrzw5EC2n0/2lRXF0lBOeLyjwpgkSthJZX+8qs39lHdTQWpvt6Wazq9B9+0I3
aOUGBztaNYUiTAeUhBbRQeXCrDUvc5m4ZlFiL7N0X5h+0GEiQQVAR+JLggBP9wPxCdow39jKEA09
0KNH32WxsYqJKZJe5KN60GPL4plPjSrV4u+b61AK6v3tFtrvb2d0V3t2E7WQTPzsCnk4kA3IoxAS
xTo6v/v1FKmC2rcg8ChqxhS91rTklanIch+33/+RdF/LaSRRGICfiCpyuBVDzkhCFjeUBIicM0+/
X7O1tstrywhmprvP+c8ffCdCUHsUKsn1+9F7dlKdOD3H48+Gb0u2xbJQM6YAstGX+L0mQVKaIkJV
DDF+MCu+/Wn8QOBE3RR5OsDr2Fu+/LmiN8iuQreJ8J3+PAkScxVHw1Qn9/58Tw/3/+5jD0YSMGUj
9HVQV4/Yz/FGU+qanS8K18htjbdfG2gx59Lm3oIjlshe1OxfF9M7P5tyu+K9JUnJvLzUek9t+548
BJZkLuzgNsbVYFdK914cOeA4zZUHIlZWhts3T3+5g/jTcLouVjVHizMJHMMbxiFsyymnmlwfFELP
goTsBocoxXCuyg1RaaP8Sdk3+D+AFbKhD35AW8onZLbC+5yN1KyvUHV+qeGcrYpErfpUm3cBklEb
fe0929qzLkRoPT5bkgxhP9nQSIi/FMO51zV4x8uiklnXNZAaGKezljbXWX5cBg5u9VlsvGgriZdd
QyaJmenBtYk8pzqdPIbrzmp6kSWBZzrvGH8eEg2nPu4nZ1Byj0asv2Qer1AjgIFWsZ1Ydp7HSobe
Cf8fcBD4xtrxSy8uI6K4/SAuD6I2BfsemMWzUVWPsqET6mS+lATn392U/ixNubPsoHIYCH6lGocp
T55ZKUVn8svgcXoIWTrvFGvz92fD/05JAaN1J/F1/X02Mo1TgCOgSrYJfpfCN6ur6u1ZUptIW71J
UMiGscymHeSqu59rc/0x7y6721P13Jx/bPpMeGtcaCBeSAj6n3stPyXLUktoQrdh9g9T4nw6AsDF
p9oY8SWrqntRYMgZIHTE7sazn+rF2ecUZ8JHUyWc/Hfp4Enuzu1cGyxLuxGrdPcCiT+Pv2yX25zW
z15KDb3kPP+GCr/8vcixJYB5GfJ3M3GhzfXksXTv33vzr9XtLfxg+biuHB/Fzb/YGgy9OlbX6fIq
VkFP3nwqcSHurYxYB8Urf1RXeBM07DoEsvbSohTLl5cdWv6bLsotIVJ/4yDx7hFyBy5DCsdDaftO
LmB8iKaQndXinz5xSqywypa95XA91nioqf3rszMxZAXyPrqG5PHRYFNaAl4JG+tcksyawA0TdaPr
9z/GIvfYb+It9bHUzM6+Q07eetY2+LMffsma4Gy4MiWICUfCiWCiWND57rE6aj7kvfXCf+n3x4XI
afPvEF0MlRAX357tdePZTg3TnZPBcw5mf62flUm9Y2PW4thfu5SXCsReqkXLlwoUbl1Hpj9ii0kY
1T43jo18LdvVkzwfkhOCrUWuPWpmawmMVxVJe1ulMugGjQJcPdeClOcpCuBSlbuhyxEidP8NOaKC
B2C59eRUPzvdvp8+6Sp7xjPVhPV09VNcQiuwqn3mavan0DgNdSZWU8KDPOpCqwPng2h090ltFjoL
r3bFo9n8OFIgvacB5AAJO/S9TkE2idvInciIfbf0XPtpDKtbe52e81bdUF2fa3RQgAtGn03NnC9b
j2eNE0zX+xBmd/KIpwSbngWpXzsaluml92hTBaO9kOh0nPrdEw6LXMgWhyJbGRAgw77yNlyO0z+M
DZwtiygYXNr+bfymU9X4NGU2o8MkgtTyycHJdx98J7hfVW+tB9pKA47E3rVxCimZ2lqXYc+X5c0o
K8TzLlMe1fBm2deEhZapcr3sHXqrIX0Uc7IT1cSuVeCXXOjn+rk25nt7/ZufzD7p0Vqzz1xfb8ki
WjqRJs4QCvvQb4LMMdhSrcuoX9HhExmHCJU2w0yAERs7sqALnL2F+YSWFOsmiDgpALuWsdieEPFS
aCM80F3gGnI/WHZm9fCQylGhUgWzUAPw4lbRf1EOf2W/553RR6ZtEMLAwmPOe1ouqlAyymnv06O3
L51IOz6WuBQC/r6N7XzpKVPc/6L8fOvPAUwkA7fp9X3HSZbVshN4LtQJCTHWuUaFscPIXncr3X4Q
PvjzMh6LgEnzkgohN97PS4bD+2aaP1Jl30Uv616R2MB/9xo4DQJXgkqs2f6xZWM6JFyy7GBL91RG
8eGRedCLVXjrbf+dmBOEVFiE7cG8CxTI/z0G+fqIIfRjW1qHFpT+g1klMI5HzbXAbdVB5oUNxPqP
v6AOnfUhUfxRUQmz4ehk96hI4Dz08AJ+yn6BvmeJvSjKmax8aECfzVV1+f1kuIxT2N127GW9l46C
DuownZMce+IzcRbqdi5XzK1t3XgHm8Po3dswFMheIPkxRWtocWWN/ISZM1IaQjyjjcNw28n96k9b
N+k1Jz5nr69zYsP0UjD3YlCpepOxsbGKSvEmeUex0GTJlfg3/7j/W85YQjzLqLEb9pw1dVQgiSOO
s55lQ9MiwbckoaLmSgdi69MLS6tSZ9cDjs2cjQUyiQ5ulqfNE5nhW3+pALM9nJBWlu42y4N52a5O
Z70und/BPd7IZ6YhaGchdmuP8srMWKBxEJQ4N9HTG3hq9iU3ez+54ciFOxQu/y0YDYx6pwF9MLdK
/bZsrDGXU/jqMwxVHKUTVQLcygDzqhYBHCJgh1UqJm+2wDs5mIf9cg/rbIau7KOIPoD19IWuEI6h
VX1WQoAzORGu4v1p9LRV0V5o+Ud+kmonu6Lfc1Yd13GarU/+zQDbmRmvKXNtHgHBCIyWnVzwtMeo
Kz0b1/BbSDOLcF807xh0c8QzSLt/7Zn65UpIaY0EfdC+uv1Kf+Q+BaDVkp1tI9GPdwIfaFkGPyea
jOEg291gMHhEswysxMcPA3PBfAHsgiwCNGL/YBezRuIjwDjmHotK/E6QRJipLqsV/MUNyOG6dnjg
CdGlwvQcpnfFG6Ir1OfmIGbfB8xmBl9oC0S83eiBgnC+5J4bSlrwrYyd99lkjE1TelJ1qkB5nihI
+ei0lvQIj56efo0X39tniuyUkz3WInWgR7KnhBberUQdmOipz50Q2Lnsh6N83WebgDgNNxSmL0R0
P9mfQuoQjHd4+zlOTvrS6NKXe9A2PwjgzJpNIx5NBXiz/r5PcGn0lvAX3OVasnT+WOV53+bGytbT
4BzUGgWWZutynLXFLEIIV3u2+MXXtFqzXMgxV9bfy/77R6Q4UDdzsu2ke+dIjQ3iOqPHVUCLpccP
rvCGDIkkSONTBZMa3TGYbGYHQU40794j+bOBderxNTZEIyzH/sV/ll3KypBJtZ7cEN9KgFgMHvug
rwwbzfzDPskLyJ1W5dZ0I41rBx5gbag5FZOz0i1JxxZWCRsFdjsIXShKDguMByirSLxECadBYYtj
+DKpiK5foCsQoUDRmqMtzJ9/l4k3ibIJNCYnmPhpv7U0IWBZiOg+WB6YXDt9otzXxrkTQsMfn1DI
RzvLrbrkqQqa2yTa0vehPe+G9465khuj096xgLGf/mBL7WctsJrcnrNPYStRNIQVgRZV2rSod03M
V/Wj2Z0DqafkM6nSxbdSHghzm31p8+lzso6wv8HX66hSKWYE4TNnVNHJT/44jOQnAOOXtdDoD9jn
GR+zh6jfAcdqPd8KFO9qKeS3nYXTNY9ipvRvm9HfFfN33q0k4IlfiO17WBexr1vfIvrc1E88SaTd
K5df/Ff/xKkD8/XhnwEPJJi1ylHuSCNDlK7gjQ7VYqugolETBGZKuHLB2JJJ4peSAM3bvdr0QugF
Q5II03q4qee+AJnBBgrEaHDVpA8PC96z9WI3pT33rL/bFjsuTSFwqYK6565EJM04lQ50TezLZpx6
Eni9+v5eeuSv03Kvonv5MNDZx96dkVG+t0YsVl5tJ5RwAHHoO0Q6Ns6kS7u/vASe1WC7tq65lHec
dkkHzr1pg2kb90QJyz74qQxPP1CC+QRx6c/EAJIVrMbF2OvkbEUUelUTEA/V0ZwIPr/LlTHYeXyX
kRGD7TD34n8O7FGsqaM+I6ZBLMgnjv9w3cbXcqyhxZ03ExRRpDum8DJJyule+LQXNyCMP0Y9cMJh
sGJTVn385fBb2nomvIHnpaLrn/Wd0X0Ug3tk7lFRhuZ7ljc3YhEEPTvQbhBLvJa6umNTpAkU8XHq
Z8hBkSggiuxYTW/uv9cvtZUpgIpGFrX19pjmvlSS1OC74Toy+duFvGRigeBubrjdiE+fwV3i/lEo
O3333fXEqjp+WzF4/o3c1+4eXiy0Nz5zGQ8okaqGWu4dsp3v7n9xVcIJw7HKoVu62eB4oNAMIw5y
2fY99ZF+Jr5un/caYfYisODEUriyF9vSmr180g2xTbVV1zMMbkkYppufol3r93cUAjVJ7fIT2Pk6
3VEvlsTLd6iy/1k0km41FxzSuIGagTk4r4LrhHyh6fR1ujqPm6EmGkEbkuFnJd2yta/+ls17ef4R
OA8F9h75H4PVvSYt/5OpJg7k6WINOoEa463ESodW4gtxxYZwGrowuYYnfTTYfgtgcKYZNYCRlVJb
PgCvLT4QzZ76av2DVXXjd2qevKmCbYLrj2mw74mP+CNNJOjhkesQiWRJ2LDusUjyZT6MSDNfoQnH
dmmYklJRCNMzgUYGHCSVoKuQVUFe2tPihUHgrZ/+dJu75wk/2ToGawtH2+l3q6RL9sCbmYTxMCtg
HnOAT30JwDS4EpgXlUSULMuB3LoXcuHGvWd+0fKjQ/vgFpm1eTKdfUoyg5F7tO7y4z5F0CTWDMGY
AcoDUwSpzF9mYpUQOMOk3HyeJgDPZG7N2mkdY2MM3Apgz8Mt4XxD/MW30dwQmsewS/LaLQCKQHUq
yvMpqGsgiwB3p3aIa69fXvhUujVq3cmB1mGSsP6X+gBn5z4uo2DTfoMz6fCxJTiBMTX8MRaYf7LH
DAAVY8z9MmJJWmNKev9eQFjjbwzaR48IBJ7qLlu3Ve+W+Mz3856v9poR+73yTMvurOw5hnW2rTlB
aGPUhslDbudYq/neDWdryR6nCtnNzt6y3kstPSreGpgos868VegSFeW6RHQ54ReoXRjgqheexg6U
+rq+QARBiFqz/2vuTe61ar+LTvb3APd3IPTyX0eQ3aGUQpMyOEPI1/UZ0UPk2AGiN08pC5938msv
l2wc7QiGQBwVhqlpsnGtQKXPw2sl2YCwZ7Jv9+GOwtIZ1SCRwg4BUhp/BLRxC6ZKAIU0uT3ckA3u
5URrctjU6PTWuVriyM+TjjBT28V5pUQrIbbt+4FKjTNHT31EAmXGBhe2IDGTZj+qJ9Q+vE1nNQoU
P+pft2P1m+OE/naQz/oInvqHRqELS+Rjt2tczUzaS8yx+hHVwc6WLC06QPtYppjumxnMp7POshVv
bNyA3qaTzVS2qJZzxJ/i3LVkU77k8sDIbFXKt/M55VVrXo+z/lnJLXVmmRiZG+SmBdynlpvhpXO3
mlHJsZWs7gGB7BUwOLUErQdhoolX52TSydopCYFN4FHlex5JGDOk2WdEfeWeecOC3VSOx+oqobmF
NpO4xWxwJhgQnDD4Yp1pdEWfeHQ1BAFqAf4tRsUUby32sO1033zqHNwm3q7ucSApXfJmCx4MD8i5
uCyUPAvX1n7GkrBc3CzLa+nob4tDfWNbtncZrVzLy57rsW8lCE2rWX1ZjFuAxNuiq/JICm+XbxUd
bmXf5IHNw9XAaLqxydbz/aVtjrWRgbXME89sovZ8345nVnWKV/GjYrXFtsbv86aulaRwwRcHFE8p
knjbN/9HjZ8wtlxYxPBzuto4J2PGW+PA1v28d6Ub/J54lFVTk1TNen0AfpZFg6AzViOJw8Ss71R/
xsuP/qZBwAdKjwcRbyb1BmqOfcxpafPmCd7717J3/kw2sLjMVfyx2xZ+c6seP320Yyv2PWvnDKE9
h+synpwsA5Pqh1nO7nVDUh0meYzyYrOS1j1/iwgdnfKICyYhYQaPEK8c4E9z08SGuJ4cYN1eZDzI
U8mxhm13Dcw5sDTJwLUCcmOBq6ZGNMihOQvhWyDNFzfXKMNN0gy8umiQdPWek2dXm5H29LNfGFsU
M6JEvewaYy/Pd/onqNQeQwXmbKh6KxNW1lvL7kjUmTzk9ugPOrWeYA7eVDsmuLOqgy5en7XdiMdN
bjeLVKim0mrk7GLVrsmPTGZv24oK/3AqU82tZcYyysKDQBcNoduJDsRf9N8+XYrlKrtlPdEpJIvm
RvnSynDECV+K3SvbqWCKeMMO+PyONVOKR3LhJLCkvWJEzPWa6/DvKVHMfPuE2Xn5+m1ScELLa1ms
Jlz7VUi+QMVbFx/9UculvDc1Tjo8fe+pb+DkM12MGmu7Z+kQEPRZ/4rA+3Fr7YZnJUYdqSz5WQCg
AdldbOcLR4RXOlz+58iDV1n9k/y5Y4uAxYNBFq6P5JPEeNTzKe//wgDqNe6/3UKLpMF7R0uvrbtB
B5+u2740VKMh7Wy8R5z+Cic//zNJyvYy49PAqByXYFQJX739OAyOwO0dyuS1duyeu2laNCOQwaXH
YfQT/nrMB8TXgmVF8LuHxu9xz5fKebBW+NGJ9Uffl0/HeHYKFViPQ64jn/uPBBbBxRE6+pMYwZ1d
i6h0APX62BmjBofxwrVLikm5C4/TpeIYGplozQTN19JIq/3ZT7xnDRjmHAthrml8NW9qdG1CNuP0
0GKFPiV7tL4fzlpfmlgHdsRicB3jCK4eb8Lkre1/9rB7Z/M3G7hgyIgO6GQ2MgOzofETNT/kth0L
5gqTbPtOMVfMUjWPSpTZRmjthXK2dBHSrUlMd2URpSYmSaZw4ZHJTLCt9qXkAxfyPYxZGeKT8bV3
DYsjVVvo8r7ZCyeZwz+oBMJZvfo6VA1+00yhDGK3nlA7Ti+cMLcIZ4sU2K+FWDn1KCuiSQx8cu9t
Fu0eb9lhOOrCZ7IfdWJND+vvxS7UjrefnUs9SKjDWrDUPQUzC8MVfbypJGvb712fTNYB15m1XR1b
YQAQAjniaaKnKhXvJQKMTf6YjQJLV9CV8Vowx7oTm2IyJfT9bmMv9y4s7BFGn95GZTMgmDS7Wf47
fm+q9/c7La6ewxc+XvlLSIfoPi8lrCrsIQ0pM96EJ9oScqboqyiA4zQ9p2HuS/X4rAUXSYAg8A9P
Rdalf3stLhqran5wfVf5K+cLluI88FFaKV2EhTZZ9W+BljmP1QudZTfXn79vO9xw5u9GLxpYCUkS
O1sCkkffSkrbQWdU01hKbmClBb1ZDZfv198A8tZeVJ35+11llSEX9AIXbsUqEy+pbz0zV6YlMppk
hJcJ/L5X71wRv6itjptx9ciNFN1lKcywfm7r6E2unz6NjlYUKNolS/WAw4GvtZ5N7cSojpCXZmff
LXQwW2xrujqmKbMygmVC2kET0pSvK7whaKi9LP+IVOtpmICIElBpH2SncpFtQ3IMtstFdz5I6tVO
Llc1J9/gDBIa5Q69lNbtWfJ7XOQEZmA7y1/K3+d/DLXq4rS93KEd8FmU3hfMgj/0wFixXfENsCG2
5WPBdeuHfRkiB2HbazypwcRQEnpoMXRoWv98YHfmdjSWN3MOvKfHrJh0NfGcWlvSvikjGwzV7800
/b2YbnQJJGQ86Rl4aV5EjnwV1P7xT80B2p6GyghEJ6+B1t5NVuxWQSuMlhpe2ozJE7FikXYXG1cx
LzD3PHbvAahA4vTe14vSc4RhtR5fu8i1riOgy6cUmjKAYcCo/9J/2T+qoAdM7FB0luaZeQSeka4B
oOXm3UPWn5Y7J5wNde47tylnMiUjxcCjXJdd7jnygWZSP6wYT0tFKgI9FyLQTMtnWDjFLCt7Gxz+
y62Uy9Q8V6j9v8hh4CIShKeeUZGcq2+5q01vZkxs964Vbs6kdcfv26I6Gjw/3AT35FlzPgO1fXxJ
2il0kV8XPOml2bwcAPuIO96kr9w9ydABGQiqmWMr+MTDh5IEDYH3CUqzMZN0HS+lTa78hH3o9qWH
bEvIVb7GDsQmYPtyfrDqNzmzf/aykD0k8mOsjFrl8riUAHN6pD+q8j+91rFpWznV0Tx23B22UUGq
x4XwqnxoKN/Xi24sVlnfK7mFnbC22lQyaG+2bUqrxFvqVXMzN8Ds0RQdr6V0pn5cVDaX8tnjUYjW
2apwiTmmyKh5vZft47tFiHjIHUvK02DnLjQq/sPZnN+BPmd5jVb+djrPvZ3UospXDB+zX7igtYDN
mB0feJXHaw8ZCunJgddZvHu7N07H3iE9TQs+SRdvHxmwSP92fbsQw+vJ08XLBF0JXQdNKE7Aa6pw
r16flWNoZlLGPfPqBtTG7pLOFJ3uXjwe3vZT6dAIJkgGTpvELaQiuDycNh7U7orXS3m2rD5t5pda
Oll7TpLxUuNRQIJuHqW07uoLnhKrf67J6dTIXavaNlXN3OAABedV/q535e29skEogJ3r1wuN5KqV
e9lsY++kvtPAq3slccPHQnh5u39eM9ExHbqGy7GSVpPj2rBPsnHFvb83nJ3cRIF721HTNXSZCWnC
7suv7OKHINNfwW8KybFyGhrBCQAwTr4nrAW8uA38a8i5bkFwxEtwIUP2m8Z+MBscSc5GxTyWRTpS
Ivs1L73y2HQaHmCbTnRCvr/dIN97qNbrt8fbY1MSkcb9XYfHDVaZfmpmYmUavPADyriq8cPfn2q5
x/v1VMuO2rZQTNnC6C0XmA0V20DiXBo9S+mBbBiJCJd1NQ8f4b20rjpzOHmYbs24lzxC4EZeMLhz
WX5zrnq/ozBEW7t3ohLaejkA3PtNDkclb0HTf0CgzEWXZJ13xugxNFm7JSoxW3u8irv7PNVGTKF3
aICRWJBR7OtEQZ0u5QQ8aseQEPOOpNB5JXvn8fM9B2rqHeZlNwGFTgM+e0YKTb4ely+5KZevA2B3
6l4IcY8msyhWm3UWQC5c+XT1OF2Vdc36p239zMFnPizE3v5m5UUn/vu3r6TdWKYW76h1x2myem59
cpbsaD9bAUTYo3KVNTWnXfX+/HdbtzaX9kVZdxNeX37E+zPxGbfyY/F932v3S/dZdVf4mD/qi319
M4rW+eY9yRwn8k3y694tj4/2d790Fvtot6/7+jwrIV6LmG3bPQfHUjwpF6GjM9oKRhcJNu+tOov3
WARuCM49ndX7sbXuHYvrKgigmW8cP4895LbP52eita3vi+v6tuVfgymieWvT2Di4o/nUgxubxFJv
/uYkkVhdi4bZXlf05rrIiMMW66nl27I1tzBbW+RpL7l793XlQl192Uh+EYfVl3rAVZRu5svXXrq5
rBb+qL3KKwu3yAUGSFVLtAh+zezeD7+Lsr2qteog1gxXUfw3FsUb8d9VJ/mbbizr7se2bqe4t5gg
1Tedc+9cuX+u6+dWvpGt8h38uk5ZtfxiUD6+uOU2rp/z0izaT8N67Cb7iEyx5g6X04j4+/B1lT3g
xD0WAQ6L3+05OpbvHWXn8/3FXdqPn5PE+3mc47vF75QnDoehBdwCzzTZztu27DOU4E2sQX4+gCwd
1I2hdlmnnBmVn538VbqPxA11cAFGdRzLD1I05k2wesiiJDejz/D94FAXj/DbYtS4fxuNNh9kNWXM
ucKtkh3egeCnn60xzKIdG8/0R6DumTRZQZ+OkXLyLw6+DKz2gCeHkhM1TAXKP3seqWS4mEPOzJrR
Zn70PvbFwOdV56pa/H/o+0rGSWCdFm8L1iQR0aP5E0rbc5zvhdcK4J5eOsYC3cE0a28GizbpriJ1
aOeylvO9fI+SYbyX+enL8wK7zZxiJQUzVUzBoMmJqYjw4LeVselEZdE2N3op0P64inDd1dWMQyP+
JzHSJsKl3vuHLoo0NEUwAEBUyP8s/1276zGhCUAz+4PUrR3TCmX/jKukyvpe6neQ7kA5t9MRKkC0
kmTUq77vK3gYP9X2hY/m8+cY2GI7JppLnmUCxNffTm6lSCqI+FJI3osAe7qqfvgkvptDGudOVQeC
D+HKivTsH/j6ERjgh8FaptVQG7b60R/Mm8dLFQlOn8L5ajS99aBf6IiPHqqjq84TzVwhkP5ELrgd
+I5hGuAbHoqOAgZIT441swht8satDQ0Jle8YaT/KCvOm29GkazsjEBHqWTij2dt9GeWLHkQ8pQab
q/Bw24/ypRcsmmMm155/OnAs5CKYEtoG5TR+n/Da8rTZBgtRwakWHZxYt7ftNPm7t8utAlgJfbSY
S+fAO07kS7tO0prbGeKVKFmKcUFC8cYKyrH0KlsLXk21K26nXt6O5e1h8KajWHd+L646q4MwJM6M
1ay6F9H3Lf+V/p33Xi/zOlShVUCt+dALLt4X0bFy6uC4lx61HOV90WLrZggMi6O3bf86mKPHj69/
eVYDBpSkJ5Ff4k1VBX+1dgyMoyIb5Hl+OJpUVLXC4w2bZ1tBzVLBtBfmC4KEjQRGdqNTc9W9Dx61
Z+tcyVehBTWvoP4pFE+1Q7fwl6PIn4zIhszy4eGTFdoVIdOVVYeno3wfnLqLf7dUKQ3DdTmgvAh4
yNz3YhwY4NQ1rGYlM4fwXhqFagGHXZgqBFWCMHs+5/fsdw9kj9aohpfi6m+OaRrcrZZNoOG8ufhD
LM1EOa7gGBj0fk1biGok7BtQdC5NIEUP2ZInI++EcQF75cpDAVAZiBKnP2t3Ezit8w8ZnvidNoFg
pbBqe/g8jREk7xgYo2CCTKpkc8rJ0A6bnHSfHZZ70N9k3tf/nu+63xHp8XB3fAP2+eEPQA22v1M9
vqilOiZ8LgFGfGApK19tg7S9baXQk7tsm32ah7DtuIQIm/4h5TRfQHziWoXbsj2LBKgCBfhhB262
iNHGnEghkv3zZTXMm6mOmUHYIG2RuK2GgIUK+yjjsTzG6+mP1lY7R6eg/0HtmlybVEHzSWGcG+Ni
JOvrD7Se9J8GhL+R3BXzi49zLfy37Rb+FfTWhbGWTgDp6O/Qt9k72Q0i599qsexTgm6FXO55rSxv
qsXQHi2/l9/wGQRd3/KyrQRpSR2QYJe85itzQXF4Wzd6sEaso9az16AkekuoZfkoG0fAuZNdCXHf
VqhfZ33vftYGNvVJPxBfTmVaucdAb8vvesa1XVlIjXP+uHPvbgirwj65GNnjDvCYL8MpmWcf/jw9
iLepzrqZeY97yAA6yL1XQ1PM7X2LzWRxwZn9AzYNzAgxxHTkRg+zkrKZMAPqkmPOZGZwc0xffnmj
RWLn5p/LVljX9pxkK9HJ9pwyUnNRj1w1idqzisvswOnZzQrvLTzmoJ+o2/ryrSubOqQJqzoVaMqz
torRmRIEISH3NTvd1NFS4Az/6Hm+C//wlULLTAOzp403qEtPnQfXDtZjelY0Xdt/m+v+XPr+XkTS
qgqIU0HDzYAfJIj5OqkSyi9HL3PgLp4q1d3A+QADtXuHuxVOEyQ7D8NQmD0yApM+JnSms8coGSKN
DwOdnKPDP/n/dIIWKmj9NWbvQWyCxMPAEKlmX0ir1nCUqKwp/qS5gSTk5D6Jkc39IqRt8VNS5bW4
kOKM0adkhwyxRsCLNen5VEOUGn7DfAzV1KdTge7upad4Kq5qZ+bWb3y1/f3BkOZY1Ntmp8ux1p5I
oEpk+PghBX2FISGrmUHlyqzLdbVf6Bc0lz9nSIWP62w+cxiDu6aLSA8B3mQJ+3H9uIboCpxFSvuD
kFvOhGekyxm/N/sKBHPBNLwEoV52gnpQUp7OBuUBGydVom2Oh+ltUAEXkLXksJdI54JhQKF8gW5M
8QaMkoNNM/YAWjIh2PIFfUzPX9vq5d8o8RYbPsz1Hm+lJWV4szBMey7HsSEroWBPXVtNF0413deU
z/ixg4VQ+NXJw7X4bwMDYCfIz01iLLKQcT7tOVomiy5lLAGrZKVdQrTgYkAMd2Ba5994M74Fxdqh
lNR7Bh4uQiDWKA8MB0Bp0fPW1/gqgX51++TDD+xad/C0EzJIYoM1Wt1feHt7xpcfqdbVsOGIxsrg
Ak5IWFC+1rlEPDpPrABjo6KYuObewhh6PsWxNAuP4pK8sU74BrFyHBdT/UxbaEqTLzLbGRRnpkpo
tTMUj9Y6yiBo7Mu5X6T3MLBN/L7ol0wMVr0U5suZSe67/wNBG/o3csmS+48JN9yWC88IpjDMVBfr
SOn7CD5ChuyLQmSysEczrcaCEC245F2bVtAyFZ36m5D/kMGktAOidZXcNE4o0xhGaKF4YYIsB0FZ
9BdMQXCTOVMgeYNZiqNmvkneBEhAsPLtWEzHvwvFHVU+47wq5s8jHQWu8Kgp7qU7ivLduAngJMeT
7UYs+KKFtpOkSnF4WAl/zbhaagZT+sq+g0eYq25Kc3yT5GAuIbdESY0D5MGmFIDqAIfAifN3XBe2
MPkudGjUxZC4/2KbJz33yJQ1KCCpIrZdEZJRtwqIhTEVrh9Ejex77gFjrB4NTHuIsrfWdVlGpoCV
CRQRcmVD+Tb8vwwf7VwjaBDqYSJ2q+OaPRxDmQ7phoJ6L1n0UTRusd/piXeMA7kovufIDXsvwJkp
8D9Vdurfa9Y0To3TiboSMb1rQ8VgaRCTEndIv7NugURu+wfBoX66HR+AeTd9v8ycIUkUb/zbzgVB
c1sGY8A2iL8NywIsaWQA0Hb02ABCGIqPPi/5DXNInNi+65YTvUAaG3jiaLDd+I+E4a7RlOMTTcxP
QLEGrnlo84+6ukyy22256+9M2WtSfbusAsonga6A4ge0xdRA0fxWsbva2DuIAMtv3Dk6AwQUiHRA
Y4ckytNHtjuqhaycQ2UljQhYVUeEDo+uZddyoCOBAthRhmzeSAi29MgGa6Z1jXKdwrF2ZLCvW0EN
3Q20P0d6BDV12OP/QWtdT+eiwghfbta+cN5SFPHW7GDoPOLV2HjePW0r8w/n5zJc9HLosxhTXh3U
RnyFskTyeUVjQOlng2peo93P5ic1Vl4B/L2IsfBCGap+NwYnrzFuHIP9/+8mtCCSyjOeCwapChXA
J7LgmFYiZGBdy9d/MBvmrQweyuY25/J1zK3wH0CPe4LQ2KE2AQ9i9MlrQhMxU/6pDg0t+8oZdFOq
82BzJQkMEGdw5zke1ZMDcOfRkGIsrMb9puA9/Sy20e1nmM0bIu1NmJZ82bHdVStOYNlsSfA39aLK
NDxWYqc/nKcWGlYJyuLwdfRaNCzHJg4d5M5OpkFvyhAt8Eht7gDcYWFj+UplCuy50WTW4gyXaq94
c3yf66mQ+DT/3TbyTTTssEukhAtl+KkXSvOMSBnGiT0TFNaYPLRCztcpejZNZt0J/p/0yKlmJ5CV
kxbsvMuUayGHsupO7/o4MDUV2KxxnOwnqDKeyOU33lhiUVJDLBqc231ctJZT21Dg3kwk0Z+sfOPD
U+Qfyn0FwgVbimsy0jAO8V3Y3cMqCkVw9XJyZCSg5jIOiuIhNtmh61A9lW8pOoJdH+vTO5/mqpB6
j8I04O55J1DsWl+PKcTJPHuUyj9ERXD2SytcOKOA0Xehn3W9HDDFdQKEFrapvWC7L7RebVVp0XqY
sAZTq4D3Zyf7kAfARzH4UradGGm2D2nXOt/NksVKljknPxFTcAc5Dp53dVlOhXTrkXpz6cVmRVnD
6mUx3nXl83wUcIOjvfuR/xCWWssvLKvi/GsmDq0rZguDhN0IYlCOZ9OTak3zj5FaXDWvdVHtxadW
8+Pyvfw9NhaVbeP0nf7If4R31EnWUr1ZbTd+TK4W0I9XHU1WrfPX9RdLjbY7yH/eb1MeW/HP2G/B
ydtDdR4GnlnVIYYISsyEkyzAA3Vtx+LPnsFPdP+d/nTAcdFXP+KdJz6yA9vzklXlQPiRwMhnba9O
rm6G5w5G+2T/cWxCFsw6k3X5rl0baZj291SGJkeefDtuiHmFULLED3CO6jXFYosSvxSvQzgQ/qw3
/94WHABTidEZeDe7nVhHqa9nqSnfxlbzk/zXILlnUxo/8qHWBfff/6VmJbt/6t9d9g1e+CA2RvBn
j5CTqWMnOlWv2f4jXkuuvkwQBZZqaQjJavEeqqQ24mYKpm/Rlf4ZJAAGcGsOeMmwDHMF8zFTy2OI
b8PzMnPOlQv0Hf3YWM2rSi04YPAtOSVwUE4XFaF+cwOmdrUzHmM/ZrjBG84I4Irzt9ZryYbIo4eD
prK61h7AApMhHDXbJ4Vl+i+cla9BzyUYPbh8uc5ikBTY/HZ6RHMsPT2c5GZdjmD3BAd/fvD/zNmM
icz5nQCPfJTC/CYlxGowCNiVfA5k+FkmBNDFvhIfmi4Gd1b2ErOCwhMt+6W3E/FqrKKRcFH1wjdE
830rsypv5MHykjZ/00HHyjzjzGsDKDbe56uuU0LjlOgWEB1E5cJBHX41dbt3lK/oG23WvhjJu3AJ
/2sDPIzaPtjxwWXbejS5aBgsO5J3ccwBL7g44YOuoOmoWjzHd8FVxMNDgDmi/g1bdLIS/qip1zJC
P22mq0Td/UOxCKG4RvI7zOBD2aV95N53m4a++ziGGYV4cDPMVYuA/lTf/em8mYNvN7g3nIlKafs8
dfyjdoEXLiprLp2JRYXWfZSsHVNt4E/2EaVTQ0P1uAbAl6ZqsWb2Mo19JLM9LLjAU1rWk4saxlz8
Xjpk3mbMQz2QtWNzdiorPDj2o3LG6kKUXaHDx5a/Z75I9r/YiSwvxm0JyaZjDjl+H/5VcJ06gk1q
+0cjzEKRYJzAxxqGSuoYZbIuxR8+jcu6XRbnFz7Hx5rHEwTmb9cG9jItPE+46s1F9bjsx1JNZ9SK
DZ8O6pwphSWLnXtpqlduo7A/xzqgT3qRm9ptKxV8/u/wrKdDWm2gRi+0vdXlP33M0GjPXuKZuk4W
HuOvsFWMrRbf5/uuG5HMWNfl8MnYvzzLVpcIsVWNWmjH+oldSJI57cuZ39iznzQT2pVvu/KitX5G
sXZM0lg9TtjGd58jDhp7/F4ppGp+SCgx7cZYdwCf2imDZfHXQmBxUdJmsc8S46ZXb0oN4Wlbfiwd
qvvmM0cGUVlsK1p+RYV6Y7fvKms4TaVi5QRFTU5QkeE5t4eO5/z86O4ASLmiP/HIHAzHOdK9RoHL
2rWcfrYIjTOH6gopnsE/GyrEJ4t/VLo9W699pGZvyY0knGGyRdlV9X6qZpP1w/NVGTp7fuZGeg9z
0SgriXxdYZngOy6ZYgYteZQ/lRP7TkK+MuKyJyTJ/CWoU+fXujOWKiJ1llgUjDJThVoiU1qvm77A
A2LztQ5Dy79F7y5p1dMIimy2fdm1aOZkTwP+richXKyJvIsbGtTCqgfggRqlk+whoc1ohfbF1Jhl
Jutykz6xYjiof8uPLEZwvn4ZnFHBlT/25Y9k3d6cGxvE8XhIsfvM/z3a839GSVXiD0qMRRs61tvh
W3CwV5JZKGAxIPm6iW0yn0eHP9BZkIRBLRKVzZ/34g/Uaf+xdF/LiSxLFEC/iAi8eRVegHACJF6I
AUmN9/7r7yrOjaOYM0amaaqrMnduY//BqwGkRH/3lbiKxa2EGcJlH+7fSgYv/4BJcYVnUNM0uISv
GdEauTCyxBl+GUwgXBoZxprbe0WYgtRZoBj4e2oSW/iJNXOJ0gkIybMWhvQ1/zmKCvEEaVT4RIMw
4JA96dH7+jIk2qMmLR7F2Jdk0aAVfjaZgQpCbJgRl25VUm2io7MqMT9UZNbQAgh1gtJ3/p3/o6C+
iRtdf+aCpf1V+7H8DJiHQJPJeNk8U8Ukvnb/ghMIifr7UrsY6NyONAVugD+6wWiEf3mXM54tdN9U
pRkA/IVqPSAlb7e/tD0g83UbBno+D6Xm6mPzT9TtX/x98e+OXR+IbT7R2FkHZg+aJW8lvBYnGl6G
bcXfOaqFBfNCkDcixUNtnGqTwB+D2MAUstA/l7LdOBc9RXVfzMHL6GWREymHBqfOc6Ko+rad+UtG
hBb3nkw2UsSQQNBihkn9oRdnMUW6pF1+lM/12/Bcxw3MaoX9semwZUdzGIulx9OG3rDEHVNZ56An
GVhBZl87929V1SD+TfcKQkfIvvex9cbaRmULAq8JVSNoJyqre5EjY8NulSFgvbafn4UGwRMNE5oy
K/7MSGnkU5RWWloilF9+i8q3yU/mgw8zz1LaV0KMQUy0ahCvwYZuLCtekE+QUZjiNk/D1Jdf/6G9
VXbZyp4mkFUY8v/tnwlNDR7kEQVKDfERbuYhRh4/Oi39wW1bPJiYftwb+RKSHfQjEpqUlboYNGW3
ZWk7hb5yfh4dpxPCXybp8bftdD+6+Kqyr1YD3jqFf6cA5hzf+FeOzu5B9MaEu2T7Vdo1bZiJxrqS
GiXCKh1JViVmCdoDQAqmPI/jU2tyIUTR2d61jZnGhcUkVpNpAnogsxUs9/zb/ceeexCCC6mXe/W2
n25aYlqvDZaTTwqXUytYQPKtRdLfkPMdsG7VogpQJHjPYnExxiZ5jg6/bv1mPP/K/vMmdqFvly4g
C4+ISur2cTlUUMM2HqIwh3r3oBxfFnRUBdqkC/gaEQvlAV+PGGZWCCO83OzqQIS6/UU9I6gvBSNo
QHVKOQiIXPU8xwHXFRaJKBua2+Tf0XhNDkGupvwjHRkC9u3I/4KrYBuHFWAJOzCDa/PDQTiBk9vG
HNYen/JzhsNINV82UUJdlikCC0525Sr9PKqZYJQRDU9/emGgFSz9Vkz1TRnCb89Nm4B6CBC947Ds
8bXD2CRCF5+vZsWNnqysoO63WDup5vEHj/FaDyRJ725djahZV59e/mJ9PfI1RJZ4rNXPMwODo8/d
FrO9c+xthTWKA8xMwombAbOVDKDzUCREQaQ/vAwSZUnu8N7dK6hFngiI2t45KvxkRJ0/S4Xv/SDu
3dNITOHSeKgYHVHlUVuP7wMTl2tVfE4Xk/76GzJz4N/sgUXc9uzAj94KvJ0tX/XJFGv38tkMRbvy
c7+WD5PSRQ7fqjSZFBNWYuwNS2bzR7EQ6h/jUYM2tlEaAZZemzJSz2RXXlj5dIqT0pVoEVqbeBG7
H9WCKdiynPOCF5UMFwi/Zzeu0Li9JXvR1AiFdsH4hVmLM2Ixyn3mSNxcybIc39bdIncguS+b0PEJ
4QIDyM8OIPXbc/UclXO5arZQTuY+7oZ9Smm5XBD8WPWyL7IuOa1LRtlGTkAo0gpEpN2knF7DP8mU
cGlDUvwlhQZUO2GEF0pRQuMCspaVWeWxtAoR8+XDtrZU4jhzEpWTu0dD1l0DdLkh3N9WbfqEdXf9
jhZzhVZhS+APpDdELQq3orGPLDDz9qQZOlkB4fcgnijuf5dobf4wXt7fUDByjO9J1ZiBjdeQuo+k
iUonQk6vXzqXz8Q/RIaPU+c+fvRvZnLX7rW6fs82kg0EgcAE2Hazo/wgPs41M5/PTqx5enfQ6kie
nU3j0YtLb09W5Wz1Q8z8eXb+dt6mPq33WKqEU+QlFj5NPCw/rJ1EZbmsKqMV2vu0WUj1sm5lt7Wc
uKZJKQ0YlNOHXOV9yJX3yyqCkdd4TuNLlK3iiFdnaSVNUp5oWHiZZGU7ntBu8MVkk4nQpuC0ZZ2Y
LBXPXoych0BzMnpdj1khbZwRFrmybpwePQfnbuQheF99I19lSb5RznoXjhk/93wp9n7unT/crvNH
vvaoZ2vrd6ZDjfUgJ9dp0X5Mxdi0MSka3Ajb2cazZTqZrGWnt8ZeNKHr+cCJmQiNDGBGkbRjjpKR
9p4DyIvbezGZCNc4zxaXrUDM3zVSn3eqy86zPfllnPXonr9zzeTHs5OoL6Q1JXsytkbme5tR7Ifj
7YulfxoZBx9GKEs79c3PZeqqRnPKltGF9Hq8Hx8H8VF8ZB15jLd4IBZVchSvnZEhWyvjU4TTxkTx
/u2+PUYoPav2A/kGfw7TY9E/D+K1a+veWpaTtWXXN/YFyC8DzJncdw7dw23Y/toaIqQ/00ZQso5g
EPVvjdjP/BcfyGK1/9xGgSO0HvgBVuOiH2/4VP8UZuY53phviU7m06R29TcZBxI5RwAwXz/Z1epF
Q8RpLI9s61Uwnv4Ss+eX/kSkyvEt86VuMQezEXJYcprCAYesJv/shekxb7FN497JD9bNF4sgpvBc
Fzeb0n+OluZqyip7cajFqCyJ3R5mWKTlfmtvxSm+vGON7KDN2+JxFkjeHojB4g8RxY5CEMW+7fDn
Im1dqqAlZvAMGWSor4Qmqu6XzUz7PNP+24ZoGcf5Vq4/Gduy82Nf4gu9MMWrbvuyKcOzDWXVxfoH
d0E7ESpwnPBHxWWf/lxPYDkg+up5TbKMO/+2MxtNmDX+PH/woP4EdPHV/RasN9VPTFNwKyo6M5pM
2CU21EVezxTHwVNFa2TX8etutJqmOmEuObp3gowmIzTh9VrDy90HdksgZK9L0b8ldQbTIHcrE+gu
CnTXiPVG/y1ywOXh9Si6de4KdGNR984o82c19fM2UxPpxLcn/8YZl04o50qxxhs0Kn38w0Qn3ru3
493FKPnhYp/6v1sIVrt/m2iTvDy/ycp8XcFEMgUeDNDJaVMGH9G4er8sCnAG+D32qGht/VF1vPl3
+9N3OJEXw90fa6ZZ+l0Wd+/xT0yTQjmMuZnlv1rCQ7Ds/2+KHDQq588TUweCx1NFN61WexgQgPXx
u/N/xwVhI2j/2kFnZfrAj5W3yRIxHObvSD+xZOEdjQiQ7eqqrseaoS3EKViIaWmQ69gkBm2eXssC
N7m4zq6Ft+QEpKqQPv0Z/GqCfADZfZGv9nsD3/vMwtA57f42f6GBYsAYlpO1hLwAC9OJXf4cn26I
RZTrWynWIkwknsN/CW/LDTFQJU4/9sJS1PZtJqB+pO9+Ulbku/PP4LwkrSBUVDexCQVW1xjd7Q0r
P7EE7VT/UU105oNsT9TXx6Yxbwb7vvtMM4nE5BKsDWc5sW1i5rFMzbwFLvaK2PTy+3solfIDWkJP
zS68P5oZFVzhK+E1KpwXJSqWrLoOLpQKbGGVH8D5/sM7snEZx0YoxsTr/CkAEkke5rNkCj35+Brk
xu+B0o2kzWzKJCRh0jrNA2NvRSCv5YScXSUmHalPg/OMejwIQONDBaLmRUsHyQcs3Jv5Yf7fRGBM
+zFYum32TiOD4VJIgiuzurQLX6teWpCjEtLWA/HMzHb/dsPUbF7PuVkPzqv2pqPG2kAdiebPn/wf
5MJgjRupQQucwh+NnfRv/+6mUzoeb7rnDNvdUMjT9jMZYm8vcm9Zc+M+BqvJKg9ffhqq8q3qw8ya
bIz4+F4ONk9ZMx253OXLurrJlgxrldjJGyp40M88k+V7upaTx/kscZl/SsCh75XuoHySi+j8jHg3
Bim6oXOS3Ygb4D6OC1NDo8L0MbbeDauMMQ04jPeR8t2sbZA4p8tmAQbFNmuYCzhIafJDLhC8WEH+
wjUwspC476V7soS1DoIyYANPcT/9jH0xtcIh/4yN5rOzcfnbBnLkaEciHvjRDH7+TSwl8xNkeZIm
K4WIF23MiIMD98ujDWkVfPvf3oTthjgL3r2F9jig0SlFbXAcQzbQ6IK+fDNL3ORuhXxvBTy1DX+v
ZBHTES3sRFkH2guqKBCXN54hi41x8Ajez0nMIokrOipnHgHNvsildTnzpywnLkt0SkjcNydMjKKx
TozvPuuF4MVjTIsPZjxjcBInMRLOBAEzi0gAJsynRFP7gb8SCEb5HyZSSw2fiInFbwa+P510dgMp
5i36cfICsvDua3lH3ic5EmGdYzsw6+8dR+tpGtbLrpMn0KupnTNGwl2bhI7Sh7jjeKJCibLWLDQe
rVM32CgFt/7z51aOW8Hy3gpxEzXSWXc8HPvPw8eu9/yUJjS9+pTLv/mPjVEP7E3xjoSe9g/2RLBn
jbiDJgjfgg/6btBjkPxNDtKDEBN3YanvsPXMmAtuhuluuhscaSbdgG4kvhwxm3/b5rrZiIapPueQ
Yb4VqyXafAK6qXbkhLdvyK8hNkvMnPy2vVAXvKaG/8lNnOoeteSf8uA2nP94uB4Qh33nxoDX9M68
aIDjkBsRqPdf4g7ebvHWpZsWzRIfQsv4zaXIBniHmAVwRRwGlhIWuQGsB5UL9sQ8/8aFJD3Qu3qj
WdkAPUHPYz4Tg/RvWAC5Bs3Dts0wYLoab7muX8asS3rP5q636l2GGUt+TJu2CHikRz9AsuDwhX1Q
4yquxpsHvhtmmuf2ZbDmzPUccSAjGm3zKHj8Ht5lEg5PPWtTk2ivfPzD1rFtrvV42Ms/F54N8++o
setJYulZ2ObUOQ4MANJ3+pve3HvMDasT3srwDq87B+ATg6C2qYN56vIz4E3moR6U7ef8Z9s5sUjI
/rt0k4PQnJphBseiFDeafefQg/vkvmAdFFpAntNHPMg9/Zf+y82gjpsai+36oreXCCUKPqy2KlK9
AEV+Iu+SGN4Pw1Vvbb2d61DtMHyHpiBK5CzNHL0VxncHeb0WXAqy/BpSIhyIBoMTxaL3GKaaCCpg
yqPXXPiKfbmcrW1l67ItyUOPlRCe1x8QwJbjH59NExN/dftXCNus7cyfMcf8amfRlwPCL2Z9G1Jg
yokQqmNPgc1ShBpkE8Imj4QeFW3fkjcXtIodR7p8MslGqEJxjkoT7Rcwn/TukxhvTyuH9lUoqW6I
6P+d3tOthQmUrQsm9BNpWl/opU/it3u0H2T0x1IJkYFKO/TDDKEIh9m34FTqKDD4ApDagKgVlYnq
yD35t22oeP7ygJxera8yMRo69dWFyTGTDRaU+TGwYAzzDeUrwq1aeya4ywK3jG6BcODQzVmJhmym
Ms+XQRreD07TMzzl7o7jiz7Mc0/XBVCxqRq8AycKUchPIIo4oO8YQUTl2CrkKzBPfSp7jOkm5egW
VDHLXP24quRS5Vy2Hj9UbsfiRTK9Ty7wNl79keMp7OgcdtsqAvOd6jhdhvQ8RT+Y7c1i/YWM1TRT
KZ6k6or7DHUaCRPq+drUqVyVYRtDWeTMczker5kHws8NBldRBX5+xzhkI1ZwadTezqJS5lY53Mtr
Hgcv3dE9xXtCqFFwgN+yB2GxQloA4oGmsS/Pv60eVfExeU0qtla6vn2WokvpeCpGmDw4S1tztLf8
DygxQq2W8mZPHxgRc5TyETb+b3+VxwD8j73FWPDYj02dLIqN+Vem6af3zsztWA72uco73rnnoCsB
P2JvDmpnRgrUp/b0PYyId7fivQcAbGS/sX8YyrE1Jgc3m3asWDSveY3JjBPKa37SoGAWX8oTplXx
SkrgaqQ3x/tL/7qAPc6k+AkwAnnBPdhnpogJVyUO3IdDZW5UgkZn6O1zdkVlwiP7ktIR1KmRsApP
QXN2P5dlO6CS1vZR57EtidhKegTvyNLF5alKaxYciIS+m8+dqudzERR5FcMmSnhfyyydTORstcKl
AXONHiWaZuNM6DuhjKM5oh7ZVY/g+S0uH01MaS4Wc0FuV1KdCFZxchPSZV4Gf8YiKObo7xnOpSSt
Zs0J2VdhCLyuO4cwDlnIBHIhWdmrULDYLGgdmcXY9/ScyXt/n3K371SmYLwei7BqNPYeussT3OeT
U7XojebIp55SvTy5HiDupd8eu6JalN7aLEpdGsiG7Ctq8dYS2ASo4DkTFY9MBYKXTNRV8pCKKhPS
tyKfcSlSp5t5b5HJ6S1NH1Z67kpZ8/KoxoQsmylOPp3rlsISgqKkOBV9tX/ZJ8K5Hvc9lFDm/bvS
ian3OQDIwG5L5LVOLEQLJbcsWlEMHBUV49QIlDs4DdRge52+721R34tLAnpsQ6NTVPbcm4xNXqDP
XDGbLK653fTyzez3opuYxgP1wIJ5jpb9WG8x2Au2SvZ3s92s8K/w70a1ObViVSaiF+PLYCSYZhEL
PqBg3LD+NM8rzqe559stBT2jAFezFRNGsm7Iz4RoTzMOh9uy+zW/0+WUkgjjs7mmu5U0m7IhwuW4
et5KEiRviUCxOHMejvAIMz0CUWWUV7+EytjuKEysbTaeJAvUTDiXy5JnlwlqKJZy4eE6odgACXUk
nl5PyJQPou+xn/r6Zy4kBuQ2qrPFby7kl8X+PXuZj3THZLfj/z+ywxKsHkO6Wf6H3ePndmqukPg4
gZ7QlTu+Y7YjaLO3GZyn0e9+6mKO01hv3lY2jghSr6PrSK7q97kR+CxLq27zG1PdoQq276P7dPId
691Zbt5/pFaYcVxaxz4i4+iJxDk69m+DoxKHXWBr97t6/Yioex5Fg3q+82zM27vfyTd/ofaOC7jy
aN9RhCeHihxHNSigoxzxoVGmlC68sdfC4/lXmCmMjMrOdU3TxsnqKgMYv+6EjN/Tx+bD+foYYlYz
C7r803KIRwxWfuJnUOzS76kv9kttFLbOgZiOwiPTN73vL5t61sUwP84G6EdfuBliIlEK60jr2yaP
gGaBheDz89zh22qTa+SHMbTn2fPTnqWXs1mNNX/JXzMPQ2K9zz4udDQ0hDJ1oh4TyBcrH1LDzoEp
/4uyoD9QNm7+oQ6+uCBSpZyOjsZ7KpBDYDDhj6a/fdCUTUMn7ttAavya5wxtyDLzLz7V4IF3yRmi
8OrHwSbOJmhI5uWGTxVKVRn9OYaT4+vXZGxS8akPQWNTY4aWcFMyzDbpQ2F5zl8sZzCrIUbbtd6U
uPvmxm6koY+mygVQytbBMqCECaCSW2ak7RKAGj4fvpWZKaUTAS7zEnl7qWVJ8kGMgyfFgRriOAPS
gBuBb+fvE36ZH/dDF/HAeuEhwEpEw6ybSAVofK0iCe41ib6qBaKgAIH1KEBWfy9TA9jPGab2AoTs
q+6ZGj/0W/AQ1l8m4dnQ2GaRVFQTjBntsO6EKEGKGFKuZNnm6IBy8A3djDAOefy55uWphg+BFSLu
CZFOBUIHrIx7EOxmcjqm2BpqG3085uFRnhxwqXnAiHpIa6fXw/2KeUF+U7nKn0qTtNwv+tHU2yE5
sn89xHeRxZPDCs7Iu46LViFfXa2amaj1RJ0pKHK3sWYyzSjCRc6FMVwMLVJ0Mtfh89TJGYEt8tV9
bTlvx26n+pFs83g/aqa1KONrIzWN3UfnU/dwbV40cVu92dHWmb51o2dUzCdXX6k1aog34LDpFZxa
G454C4Lky/XwlVB/HhNwosKk90wL3dzPP/IkD5dtP3m1SS8OtccCU+LUWe2P1QQqxXIxt5elbxvq
TLVAJl/L7cary7adSeV53XIz2ojanstkvWZb9zisN41htT0w/k6PMgkwzGpRXz7BNNnl8etYSEou
u7SvsYtY37/JM1VfxxPNXYzxnx4+trd5rbPnxn6bHeETbHIamUNq9W+Rkuj41H5mL/VztG5vFq1l
0Apvqj6iRTuWu79NJqPCdhA71MBQxwUCw9dkLizGPd593fVt8aTY+o1pfe7AQ1Kq/XXR3N3ohgv5
YXx1700M3rexLNI+kxRSv/M2MC/4BV9k1mbvH89jY3O8lR6rDdLA9SO7lCVMKJVP77/Skcyk3L6b
hEnFlvR5k9N7Nndt7Ha7YYI6OZqY0i0+Cpm9Y+Jy7z9zS4fHat7Z35bj9eLYXaS+r/f0d/pcaJ2T
ufHtcf88LbLVR5qZ5NkczI4Tz5IXX1k87ySXxB617VaRm5OVGStUs+ukailePcbSlcsGFmIxP8/n
j8lk3r7sC61VDvC/XlWf20l9fjm/36L9+2kltdZJdHu837eX5uSeGyV3QhKsilX20YhWucEifmtC
dXaUBvkwv90xM7jxM1CNbn7/qxwzDvkQDpiaFhKSIkioQ8q2iqXQ2wjRRSCESygps3Xn5GJgtjs1
Fb+OQtF5C1weaEXuBR+AGTKweynfCU2Kcs7jKP3YEb0cxTvbxqRyrIWcR6PoDN/U1Me+sa+RYFcP
JVxbjHOExdq5kS1NKrTHFXrr4rOXruu0atcGg+Ku6EL/n8vQOYnjxL4pb3BJzh0+ppQRuUaukmYT
y9yER3EtqGMKzdx+WcmdNx8xpPFLQWWn/HtyfD2fc/XNPNbIT/4SBylY+d/NNZLEXM1lGM4kxY9d
TtVNSsV2uMj1vDXPV7OSxKoaj5EZHJP1W7y+OiXGwodrvXmpB56o9ial59tnj/nj27mG8u2+bsr1
Q7H9eavW25/PtylcQH4imJoYamyajY2QLo/FObULlc+pI6fir2rt8Mvp7VMCXu1eGitz6uNUKV1u
C9jFsAn/ZSpzitRx4rPNy/zt8/OBSpCqjLPFcfhXcIZfkBAKb2NPDXtD08HSV9zk+UvS0FuyPI61
81UeO/4u6oWmOXTbgBcgiecs/WdDJY4KuGTPWQMpu70AWbNuZ9O8k/4rzJzu+T8bd/adeUwRtJL7
yuPmrrwLd3ZBvkPyPRBXrhhrE9HTBKvClfc/6x+leHAUPAnv3ddvTE6vTRGBLuUyjL+zaERPkSYH
jmDPUOdB12bRWos14lUsrF0j29qXYPexGgFVTRF+K17elca1Z9+YupbnNt94fq9GxKD+4dnPxlMs
XXP280I1x/fgsUp+7uYYNqtka5LOt5/3jZyVqBGfrFHoLM8IS+00mCx4LOIwb5eL7uJwru5i6sZT
vnrfrOqnj0Xj8rG80a9cxmjZTciKBiePwp0eRvHi+hu4sP0OZNkEoc/ySwQwF11gULxVqATtQNSg
AEIOgTmKCl7gETApxBniBVq7VH1qBbxRyzT9iesx+1BLntZgsG6H+jnfUYWHfNlCT5OR/l610FnY
nJ/bOXICfiuF6WVwaikEEVk278c+HQs29/pz587mq/nu6e8+O/05icUrDwURGoBAl2zUUW/J4vNU
zvXp2BRfdz5sQPvdsNBf8UJI9bOtxRAj/yvb3Qwd5oV+QIay72ehb4WZt8urQqBA/N133CWUhVwl
JcpelF71VIWxVyeleeXaEIXauteW7UnnzF896i7eV2OG4+3FOz5KQ3DWL16y/xghNCale21FBGPT
CbhmYopGAuvEHPX0L2rihOs7ZCv4Y4UAh7GTl3J2FRnLMeRJPYLkir2uFZabJf8CEStdliDfT9gi
7rVgey/qfZD+zn1sR4WPvNL5MNh0KZ46t3Hyl3XqANnZWfye/HUSxckrnNW74nNVvOaDVfSe/MfU
lNG3caW6ToIMvDxohXa/Wr7QP/26+NANeNeO0/x3vnP1s0+t1fj0y3arK+rAi37WnIqtYCA7sMdz
8iG9UaxLMMDLaYsiCyTrHbBrU2OG34Ndfib/MCI+oHSfkLGAg4UwrTVtYnikz69FxZEOhT/gizTY
36ePrbdGhb6TEbH9PDfNdDDB1NHDRdCcJsfHWXL8bCf66dahdmrkP+bVZydTD6P7WrL6/LJbfPFQ
w/V6zm7viT6cJtfEeP2Ifebqp8a6Vfie9KL2aRqsHnLfBZNx0+T9YPLxaJxG89+84VCyV/jM9lRw
0+D1GGa/8dGlcamx4antyoXatbJW01OatBWuKujFv0LbfDHWz80OIEGWcv3d0N8bKt2/dASBerP5
y1icirfuvK4WZjpWAxA3HtVdI9NZt26jS+3ih8TYL+wax0q6ZQDcSlkigQcbYdPm32GGCOv+whiQ
VzHDPXQ7Gno9QvLdpDVQerLVpRf/WvmsC9/j1WUzP3i2k60knHry/mymmpcPMUzlex28uWgEIPjS
KkwZsvvv2k8OAMyVa0c2jM3b/Gb7LZSwSUfRuf/sKxCPIPqJfR28qQf0w6xommCH9XhnKdK9zrKD
5HgyQJc0QMQMNPcOGtzn14Q5wCLMnNyTZd2Ir6yUqMybsUasFmfgu9YoRR+FNhuaphdWTXZvyM4Z
VHGdSHr3FKAxj/BO/8WBiEy0TYcc7L/x3wL79uQv7twtgNnKg2BUrD+cdBz+1yl7pMGyr6qY91cD
GJZ1vp9m2SXppo+NrXGDpl1lna5rlx/fZ9rkn8mPJle/e+ci3psb5xBIoDkgK+Omxd70wz/3HNvC
UFjgBmuntb9K+qN5x2uiAfHwT3rs87S3+g2N9qVEsbFkewf2GhMNLn7hLull2afJKve1fqM02XL3
VppLOkm/qdGFoIobJzMMT+2z5FH2+rSISrXMNBRLAhtPOM6Ai83YeDGENiamcDMf0RjwsZ/qnhvp
b0V8OgBsMJRCFFCfHc4gb/fvw2DeD5cz9vQeBp7jBLReTB/4bnd/O7VeyXV++uuf+VGpvdJDcXhA
6/U3qZsIigABBi/o2+DWismXjI3irVvvGADzf6++fPm9Z3926Rl4DhBsDVRO49emUs1MvYwxA35f
lpvmRnzvZKqceNmGbxjCLvXAgi0xNaZ6ZeBA8nf+RerhHphSwKdyUwLHPmKefS+Q9e5ACPBDeL9t
U/c3109DcsqX55gjzFKBgcgsgCwSGoMtfRuLEfZR1PYQPt/1O1somkcai52CSMeP4PcNUnQN8y9c
wvtP9q7vClo1RRpQ9WIDZWIdwE3vIbQl/RMDGR0dSh7X4XZ4aN7/iovPs/62QO9aPA4jbSCEe0NM
hk/zdg0Ba8tewdDbM4xfYZ8zlX2Ezz8On0jCHBubMQxX/empfEpBMAn5UH3f/JTVpbg1A59l8B6k
kQCA2XSN5mRR4ihPb8sRFAp+Vfi3WwKcChhaYAHK08xbelEqKJFNAsGxUg8/dzAjHAYL34JXJHv5
iTKsTpHsw/e7fKc8LKZO3+C07E+MvmqwxMgAPYkncNCcMbh5+QakeDPY/FrwFL8gOSHkQCJlNfRp
P538WIfKdnTOZzyoij0h/sbto2x1+o6sUR8+AwrtONKvvoGRviW1DCKOxYnGhRcawI7UdzFOTVFD
2/lvbzuhZyNY0K0GruE47UUD/7X2DjS5MZLAV4PJd4CpjiMCwx/XEg0AXHrxD90Em7tfsLZjbuqS
XJhFtID2uinpoFDejE/dx8AzgF96ubEKMH0J4GgaVko3/RusKUXSJYSwAJTLpKG7cOIWT1mK8Mpr
GyhAFsN/lMu/jnS/iib5da3JbztIuJ7fcM4D9Gwl0LpoMPnRniS/7Ug9NyGijT6GRHPT2KmT2xVe
kQo87+HVhzlq5zw9j9xLIGr2O8tbTR/k+8tQwYLyKWFLPE+9Yaa5kFrIr3W7f5b8xqx3gm4A2kWT
BbcCaUjx1AogqW+7UloYCPrCLXRedii3yjPlZydGiWkA+n+N+aS5u4NhF/FLavqcLhg4mYUrPObt
+nME/jfaVRMCJk0aLK//3nfPz32UqAVm8wsDNLEWnBNix4+gtx2OG+8E2BLPdrgVIRAE5D+ABqjn
WFz1Tgizi1pro8hagKmPfM7TRnSDTHP/nWkaf6tvUyFR4ClgqeeWwMC9IrfBz3b5ciKSqJr3YJA3
n13GULhNLkjsb+NrPz3YK5Zd1IsdYNwPN6SwXLw834CGQkYjS5Z+QSGHCwYDXBTjJog48aE4/T9N
hd5Gv5A1DmayCvgCf4UR0HPGkjT4cm2bp7/rlzInP8718y12nZD86ww7xWfu/pyoYAfEm6fHH3K2
Nl+AfO2ZHIwxixaj1E/mJ3Dunv1kK9X3fShQwZT5bizxNifXQQ8jbcPSYreAU/Zv0oUFwt3uBs6I
LjQW/0BwQUyljfknHbQXRpKnHs/Lz5tErm1IZPUcvYgA7h/t98DB8BwR7klYbBnxLMZWhBH/Wv7P
nVFt1Nj04kNkkQnlMDIJSo1hyvukuunhVhCDoFDfPjZ8t395lw+cNJ6rU+vxa8z6vpKepBbUgsCc
/4VRbMgnwvV+lbTAAZxs+wEJPguBCy1ZQMCzOPCE5kYIKgD0scF5amPxFM0Z0NgaoW3O69cS9hjQ
9CTPpZiWaMtnGLIednAM9kuubB+0Sg98qc2oHOG34n5fTULTbI4/hX/x1Fv16sSeGgRYTjbI9Y4J
2msvo1O3ynJvhmyYO3aTw8BJYT/zp/MUtOGZcgj/VzIYY6hUXIvnzj/51WO2e8X5ejrDHhzcDGXv
ONCclbff10Gf89Q5oW2Cl8FhsBufgsPjYzyRO7v8CuFRCvJ3zVWXpzzLd/1dSMMyUv8IepfMTNMk
W+ErWISkhF3t/iV1zAsywQU9Q4BiK0g+uE3OKTQYZPYZayK0LuWbFRkMaSzP6G8/M9oVC2h4vyvd
wskR5sEIbysb2A9EMOutN4FiodUmg/ONgMaeYYyhJ6DzD3dg/ZmvWnsmXSbVyUeZJzH8Nf5H/OhJ
BwjH/1KM+nRIyb/tuTx/VnyR8JVkeNTA/dk/mvIQF52WtlF+ElXB5l7bRVjaoH6mTMw6SN17q9q5
8wrd6lw7oVN5DFKjbT+FUWH93gbb/kraUdQ1w+A0jgquqttyjQ3nmg3ZR/CXdLKo80KMzovfEg0y
vaXtMoSaOQstIovlZil5LI1anHJQfWMT0VWOVasrDFd/4zfn03lkvSDATL6jbmqUmu77SoqUmiij
CFObJJ072jrHp+NUNXYPC965QsKmNFF4pCxm8KzaF5Dj7Jk6iDwc4a9HVsYjmAorlhOfly7EZUOJ
8EGXHJuqqiwin2FKelXeqE59NumDx49twdm+FvyYzz8n+XOmlsbphqP5IQ2Jv1Yb6Sstvpu74VEM
6R/FDJfeqfOIg6vH3ylgZ410mSSjSigfjDS9oteJiZbVFenAmUN9SINNWfKytw0OWyYcVKxMRW2u
xqIcYhRLgHSsB8Qm8kyqASSpR1Da27TsVz7BsN2GxoOd+oHbobmI3dS4FI2Pz1HEh9Rw40gxJf67
HMvW6H6ulSCOE4KSqB7pNQl1MP7D1sriJli+HLZlW5awLcP3TbYSbd4pY/jzUFYFAhybCBeFDJco
XUkr5EJScSJg+MY21wj+E7T7SATJdOWexiwI/sNh/n8YOhXs4gb41C5pyL3v+IyucNV5fZdLVY8Z
R+4kU30eCu/nXLJ6nMdrUfozeU9VFk9OcMtKdFlVrpt05fAoNKN5rbDetJK0nScmEIVntrJa2/9T
mVYsOjR4r6zNEy8sKefrNWhpXXzmiUXwLib3a+O4e1Y3mdXXYSFAL38oZg4p8sRd6wQazzNPjU4U
1WtplMdz65zvJjRg15Ph6XL3vs4dqrHznp/eufrIJqa5xbH6IJrPRICUa6qUOMnKeYCQnvacs6yh
Pa+TBEn1wzlNCX5P1a6mI5fC7/x8cCTl1q1DPv+RwMeMMuUotv03v5z6hUv6+55Vi9+VRMdsm5lI
4pDrJTZ0palndZuJKtvVpDM5br8PkXHExJbR2Ub3fj6RQwzPn9AE3AXz2RgfvfTdzhZcNXfn2u2+
bqVX+2ZcSfexzRCu4H5dCu3U5WjcIIRz1Yhu9c3J6XJLZHvzbLa8iXLexoLnMTPZfEYxw8dHqnHa
JHvP+xnPOsR5LHlRXyZENKkCn+PjKJFZ1TfIF1g0esXvTQidvSyLlCZDZy9Sn1VgWpSaIY6Ar5h1
thGjTPosEXHf/KqsXAZEHVLm/cwyPd1KaLWWrMWKQnzGMcnVrNf0yxUBlzh1b5zP1QX69PIjdyvf
E/U5+cu5Hpt3J5f3ZewjjxKjm31WY4/q6mHjvWPu1B6J8iRdfS69me8Zdii7CsVLJlbjNpnmwrGo
rAGk7COX5diWc2M5c0aOLN8zxe0sdUa+JGl0wJcjYJigQqYYrtIj6vzwxAYK3uMfzDEM00orOKoi
4ElDtP6euAsFQu3iBj9tHohLWOWc189f+3tlM+e/WZGZu37wuKyk7+UTewLElbICKhYvsThNbBGd
y8lbM3toZDdecTUSfLb6ymgRT6l6Is7WtBortJ6T2XHbi27DROqjcK9yrrpm6GJGc/E/29L1AJf9
zES9yW28Tf4c7r2nFU9Xv6eba+2PNSrs6NjYpatJKkpyhPOHIdgu875MDFfx6nk3SCRGkfHwoR6d
e4lDPR43XKmf4oPJuZLcVC/L90n82wbhhFosWvdzPZ56v61JbN7umTJ+KQvTPDbjsrbddy+SEb12
ygmSOiuDIv3RvrGSPDc9lG8ZzMR577wYnMhXrIKC2eEzfONVb9lBa83vp4taFtB9bS7VO7NT9Vb1
G7usnY3jiPgkbsz7joPYO0J97zgFK8k7aNp6Sb5Xu/rRyUNzQj2yO5TS+h0NLxfUqMjVTyAHv9Ht
vJZeVPYc7QqVeGNtHzmWo8Lb6crYM9kAmrXzH7HmBrpjPBtr8hC7G3tU57E395SSdTXdiwa2e6sZ
qWhRlWNNwWbxSVl+dSFVTueMWpEkillhSpl+BruP2re+bB5L669Ng9AElaNkVM1Zqrgbyoyq89ip
ptrm1Hx3MMleSuEsYzNn0bfhb+Dssx2vTAYNn6Mk4ZK/he7fAWlHUJpHDvc2MwuT8TZdNeuhbryb
5oeZrdrpc6AfFhDqkR3jy4C9eTtDxZ6BWRXammzEdgfP32HoEAsRTlGtdSsnKvG/p0glVnvbpuca
J985oA5HD+X819yNdozsMp30B4OsshdXp33o8evMaAdy7UnLQwkSu6HdcTAQglh4g6iFrB09c3UT
HDoRUivD/5F0XkuNI1EYfiJVKYdbbEuWcwIMNyoMg2TlnJ5+v2arprZmZwaQpVb3OedPkY/O1e1+
q192llVOJAGxRndhRvFEQmuTlBP5IlprdJlSwq7T6UXE19dkeTD8OMBtXzBDNRnL8Y2FbuUFmc4F
Wevg/XlI5UzJETLSEzPDDX6bi74y3PoGdwmvbjG9lr4x1HrDHPStEl4YrIUJ00JS6t5a7HNiH1QH
R9DoJG9yoRrGek6BFosXiRd8mXvwe+2GSIjI603vakdEiHcoCSZaXjQsb3SVu2ZF/oJonTDDoVzx
WM10Qwu4/d8I3TwUydjW9R/cxe/5KHsi3ofPh+76Lj5NsdJuEOGWzhrIP3hFD3AsXpgUqx5sAj65
TJ4DZoB+sxK/Z6Xu3lAcOGsIgRAQhDAz92Fk8vEfIkuKsR+JezA/6t0daQ6CStuLb2gyyl2LIYVL
dVytYBZUq2nDDAtjPHXTL407/NkvyH4ucSK3z+wQeNitfre4FomEM0ocogC8hpE31PcbXulHe/EG
WYPHi+2IW7vVGrf8k3ayD3AYL0So2IvIa9bq5Y3whmXsqQfNt3Y1At31zDtPNc4/TffGR/Mee9qH
dLMP84dzq9bMw0v8FuM9Rw5LhzbVJM8lIIRij4st788kavPpl4IISXaFoyB+YHeovaJkExRdPBMy
yLiUakBywCu34U26Ky5IHN0esJFxxx1/XEJPV5a0xYzzxZpgHLyScWtUQcSEESV3CynMDjaHyGAE
2iawiX9CHfFNOSdPC6bn/DLQe/AF7nxVrpg+8uxvHQMToSDJ5LWAeHijWG+8lCzKe7xD5ejsdFhM
PiYJtcuDYPSckNcievPL//RQVLPYt/DJMYwWxeUPichLxAMiLnCEkcuHoIMQFlEcZJmY52vfFnRR
pAJ8eraAZoXtwJ7lJF9w+/1omZgsnJvhI/bB7rlaxZtwKb8z1VpMnnwxDwo9KaM2eotl+k/iafUx
1sTxP8cPXftA+NQIgcsRlpa81tqNJ+kjQaKrgpz3UazbDw5gilP+2rlJP802XDbBEhfmmWCGJWo4
/B+Xw7Z7J0DpYfjsu0geNRHujibMQbHM2yRABT6IkNgTWE6vZ26syY2F9xQuhhKIBh6H/AN+/cmY
OSTwGVB/h9/U8eodzlIQlkGy0aHvUZMJLXW1H7fVno4A8cCGNoak4ebfM0HhumgfNDuMpRgUrCoq
SNGcECW3mT41rDsYTuYLWGlrPGgwm9lgvoL5Q89qgxipHBkboNpAkfEB35n2TojPxyWNIN4ULC36
P7x+d+kP1PdfPCQwAylvaJnC+YUSHWUduTI+lRLe6SuMqM5PwgsxEfuHtgLolg2ZnZxykFeQozLD
p25nbqQjTGkwZewlNrTFJvk5oFZQnXkd3jCUpBNkUxUF+y4XR21EIhDdJo2CgTKKt6X5kplDNQfE
Mfv0WHn8UBeSPeNsghqYYgsXRSZjNEOUJ8aDUTKgKvRD66G9h+caVsIjXcpMsQh0JyjtFy+LHewr
JkB8ez5U/ic3aMS0ib6kYJnyOwAcmP68rSXOIn8eRjijPy+8mSzs4VcIAtD8U2gpL8WZJpCbXd5Q
Rn0LfzOCdfQVeV8OXFGhYB5A3LBxIF/kwF8/Ia8F6KO+aK6Z3UCE4jsR8XkqhXamunQX85+z7Txr
rf+BmN9sgMDouA//9D5FXS5CN6gqQDzh2Av0nZ6dNYWhDPJABlq4KPAkxNPXXP6Rc6dhp7kDm+/J
BrS/igtQ4PSlv41XsmHBPWg+GcXDv6UPFzdzmR+Z9NPxdnv+lgG9/iW6W7p1+ZLQZ5Rfk3xXGPja
O632bFOMa4UQIVlCYmXi98TtnrYBLiM+ltm52ov/ZauDK0qYJ/55CvnXJn0eQZh4VJGIzBqet9M/
BesrOB20y0B2IkWxw6qMlWGsJsysYSJj/SAztyHQUIQIiiXIBFm8MoQh0lKDhUqobsLZQ5fwk6Wr
9DtGRwNh84vMvs/qDH8YKwmMDbKNnK4wD7PeecmyT2ZJANLMp5PPecsFMQ4vCEcAemc+J6bUi+4C
fveGy8SxPsXf5M9fUfcIIRQ3L1uDddRwQt9oZvXyAD0tdhhkrcOKw4IQgOI02h7uV8PXeAUoYXjP
Ox5wJ+B0cPsJAOHZgd0al7DY8q48UVFoN1X2I32XQVuSV/Dvn6pntjumNaRMO80aq+/YppU4ETeg
EAAtucKz6k9yqSHvIx6MvoXiiMX4fGHCzs9lqtD8Kz6VBxcQwdmmg7sEp1B/SaD8gIxdUbuTson/
6YgBhgX0vop4ONDGn3sM5ZZ8yYnheiKIwslC/iAlYFFvGWfn20QAGiSCXLJXpt1MA5la/8PVk6TH
hwDaHunxj9H8x1Z3yhUMY5fvzhxFfokQQrfjr8N1KsNbPu3Ugu8V/ur6VRYrEnPtZmuMl1Dbajr1
Qa4fLdNYt9N8stvBswAWixJVraFv53p+7QMqZOKOVa1as9UZinVMSu3WddEpbuNLnwRbMLB/DFdS
gf7hnSUeIFbw8luEOtavG/xbgG+39r8qxwwDuetKe88oXRfQXZGLVux1WEaKjXJp/oMAgqMl1Fgw
hQUGWpD0kLPd8T/zaPmWo/B5QFV34iXnxVsrW+jhBK8rWyZTC9JReSw0XVuyb6+4Vr5zCSIaVMB9
/cguCb5QmL7Z1tvgma/HLF51Ac21Nm7CTvKyCqZ+b+NdDNSWNG+Bnbx2OvvXXKKpngL1Q6/tbbWy
km47hegz9XxrxITDNHilV94El19VtLVhQeursP53HCh6+UbS15FK0iLUzzDhuLcVd6oQbORkJKTl
Jo9sb2akWCVQ6h0Ha6XuoESzbxqYYxWkKubpWpcnVyqidaJ5rZauxrFylRBArJAPUpyfs2o4pGWx
Cc3oMis1Jq1wsbAsYxLxILN5kOINO1iYOlcpzr5lR45erOr2fMqHISnPmo3cZ7bdOpvOcpOvDX34
Kc1LWtSn6RmsY5vCvoXzUPtOg9Ip7mDnVW7bMimLyjcMOONgrSNILJgKp6ZfGfkyiQFEmrMctiA2
jAgiDCV2qXpqBl4a0DLlElio/IbTiKVJ6jWwnSAF5BxQFox9F/uwJN00Nq8A89L4koMoFr3mGowF
dFJBErcqtry7CoekREBxiFbxrKjCbAIVmrlg5jTYu6e6TYxlAXYYNp9N4ar9NcVWAe9klAPPfl0F
awf9/cxm3Jw03ZOMcyOjtgNp0uNHbtH3obz8MrAqTlc2N8KyXb5NgwYAvn9ikfUDb6M9jRVISwHH
r8PGrb3GvOp28RUy/SwGpunql/48ZZB8h+/KwUzc3uvdTc53eXOwHDxpYRGTS1lQ9J/mJ8VO9DGD
r3bGey9CEGug5OGc0Q+2nSsnZJiBcMwK+hw680k7tMg3zPLVDP+hpmlhmoi6KKOeKzoc5bfT/GIg
KNEiLzLf2m5VFNe5xhecYRDb1gTc8GRDT9uREx+zafah8hAnFyfdVfWuDreStU6YFicgKsFnlaML
+W6lzyfSg/lzFjme+j/TkheGsK8b0lWdxstlEh3xcQlWTn1P3jSHM9Z+LWbfUv85/dZsLhXFRecE
i6g665Of9gAJWDgia0ziTZxdTAhICU04mHGkvFXFoSRMyWweggGekkL0Njb3WWei9W6a9zr9LJ9f
Wnu3pISYq/0gn5sNDmK99aiyaxxSHTfvoYOhxRzAmd3NoFfzMaWMtTjbk+qgkcEMXFjU0Bp+k/an
M12NYbACDvAMMEikKG2+R8R+3c5U9gV2z5HxplTYuWG6NNx7JCAmjjOAWEPEqCTGtzd9L5Vxo5XH
KDx1Qt4RHks85EATaRiy5N0k3dso963OZLW6UYBUZCXTzW/yH0H3xyzNElLyAtjMsvezJpxx1W0d
y5QjH07cMNU9GsN1ZjlLvpxt64TrVeBjSnseDCWhKB1VxAaYPF/U3E+wLul9I2bXJxL8NcVmEo50
HR8imHHPVW/7lnywbaRXuNJV/9J+UxTQic9ZdBtJ3Uy30fxvMGUPX9LnxsIdFI+JJNyrIAVVerXV
fZcccn09t+zUlEVMRpctO0wb03I4R93ejvlhCL6ziM9TrLrKl57rvNlmFVNT6sYqOxSEZzTryITB
0N6y5k2HzWiflPLeBHfbQBDnGpT/QbmziwtnkZ6Q5YhT3rfVXCc2HWt8q5WL9XSn4pLLO1P2B8Xj
v0l96OsjmisLE7vchERtcz7a32pwVWUEh6kHjq2UGwsaHEy26miOrzHBWWTPRFtJ/81GX8ftRBsX
Y3Nuo+1srwfNVVMvd/yWxrrtvdJYC/EacWDN2gJwadvbgINT/Ds4qKZoR7AEzN5T6TgAHcKG8Bv8
HDQN67/NqDBGL6gd60fGBE99S+VTX90aHb822o/mjsNmVn07EDUJJTB5HVRnm0rou9xmuFn1+BJ3
h0y/MkinC2neDRRa3AC5/XSMNQsumP0cTmZ5UOV9SKo7UUDr6a+4fh1wVglR/OSLHLYb+SdwdVvS
yrZxccSKP3KOVenJzS4oTvwJxoop49MuZ1h/FEBn/OZYG54uojR7POf2JtVfk+mjKx6jtQkGP6he
++m7G3xdemuCXQ651Dlowd6woEZXb5HjE8ikgbCaS/ybbcO1yYZjZ5aY22GoVZ1l7kGsvUXqr4Sl
rNEQrDJdBmfLbK6kOTUzuORXiYc65Ks6eKVsI6JpxvCCTHbD5eBrUojqnoJr5eySD1Vr/3qWOBuZ
rvKCsrMxmcT6TK7eyuZMXDd54tpLL6HmWlfhP8PApfIsa14IN7p1tQarY/z1NpXqae3mmfhMROG9
G7YfBcdOWJXJdHvVbaz2aXkzceWlbEl8yqPU8VP7YdrXiIsjXG1XzMeJNorOrTjJzWskL+M7SesY
cs5sBwRKmeY7qe6m6TqwyhwGq4SxdF5pXRpCpWDUoM9lWhGep1BwJ9coi6Md/0yr1xnKWPa8RD7m
5k8M+B3AiKzXTrPRlF1gHZBsPo3DhDkkrOyUg+LVaK4KqFTaK4uZzLTwpJa/CQrVgd1+NEwaWHyB
85Uzcz35sgtpXoVxYtwC+VzMAixqYC4R3gNml1H66cpoO6S9Yq+5/GrGg8jTqCZVZc3NT1TPmLb6
zDtv0+0s+27TSpuxPis4iGrTtSi3GkKuaIv4kEYwVr/jD0c6luA0sKmq7sJenVRb2dmlIKHK/G1I
W0O+ZKFfwXUwjdbrpf08HwoY24OwyH9eM6yXqKNjAN4+ZA6Jv29/GeCWlG+1zVIdRRQXYRchYl3d
S5ptNX070mXKZtdpM7fLZ08evmPYSrkEyKmvNcD24YcZf8rHZ0Q9I0rOhSZT++Wtkbp01UjMEJtd
JWVuPRF9rP2y3zc5PBJTHMKXgXdK35upNzoQ1wrX4rwIOWZS+yI155Qqsyq37AMxPyA/iWl8SEq4
zNCXD6FF+JpE+4lxTiJdsVXjRQrZ0aRkpxJ51SLpJZaagXl7UWXk7MuyAiXsLrHtWSptAFRPG0FP
sgFLSABKHchdWb5V9a2hvk/tIaRbYZGZNiIez+i9MdpO2dugfObWRQbrKQveQ4q7lmLVbB+acWFA
gQDHYfhUjQ9Dvg4xV3cMEdj2XPlhTF5xP3X0nwzDN+44OEDl6FR/7TbpNJZf/ZDLiVqAvlqV5btZ
9dteic9qYJFpp+CQEZLGzo2O++wnGliidQmkJ7m5mfzU+fw698F7WhC21CMnjMLdpMBTbpLnIdXl
7z5or07DAy7ucjbs9Li/J73zZVgtjub9sp3afR3z7Ke4vWgaCM/Y7Oh4lkbwYTzHq56ay4yM6IQe
Xu4wqYXjJksr9Nnzn3xt5L+MNnl2Yh6Ax+wCYE0Mbv+0bPwhY7v/hVo8EibZ8GloWTHbJcnsL8t5
MMBdlgjDKc0pYtOOhDVPmCxPuJXh5swVugV5eNYCI7OaTKMKFghvONvaJWp8PEpnvD/QW8MPJIxL
dZ90aekJF5NsQ/9CakLarhXo9mwNRNtarjyJygKfGiaQunOtiLucXMLpaIU7/dwx2GIoo4IkrFou
hxTbdIlbSqNtCM4r2CxNlwOv7r3Z+JFVGkXPiVaNvSTwDjSR4HGso8G9RC47oNd40DDYxnstWABy
PTNh48aeiPk5VvzY+piE+LXulKJDXuCGY7jZW8xIBSzkYJGCjKnQNw5wYrDKbvpC+Zu9TWcQlexX
u6qH6cz0unYI/MUMjwC0Y7xjxI5+P3lRfkbCH+jZ/lx5wjdA7ucbunk+IcGF8I6o2bfGj8JbbSzC
By5gPyjwmNVaP8mjAyI0FvjLYQpAJvCDLHCwQeclvU+wljh+0OfxMzTwPiH6e75xjfpe86s1oj4o
TTfm2oqv7o2b9WNeKpAThvp4UwWf2a98ZhYLx5glk33NmCJe5D2m8Ldgn/2aXimUBQfGnfBFaoj/
7XH2449ppSytLfmYfkZ8hL7JCfOiIL7horPJT2S5e/UpwSliONSEQ48w1wU3P/0ZDoRBfsUf1WV4
c+54b/Bd2U/WRFDjiJr6CcoRBgQ4CL2Rx/a1R8+oQ6ggjDo5FIhDq9/iN/IhZemsIiCsb+OawIoB
ZyCQWPwOCSHDtxlXgTdugvhLHpG6577zz6lYoIHhGADuqh5GkAVmg/TxsB7gbTHSHH551jj1QtUR
gXS8Q2hlMBbHMLVbVG+8JfwB0z7lm4k5sK184XkUkJTeh3jRxCC6vBV/8U+M2nHoA6AiLAREkH8C
0YXYsD8LROrUoVkkcE0Qeusv5HEWFA+H4lGj8YdTZSwM2H4f+kW+wK1/5NAIL9UWTFA4wrEXOx8a
k+EfG1gPpxxI8BaTcih7hIa9du94fhkDNfNL+orZYeRZP4r2oh6Wxk3x89cQAjSkLtz6XiDyl1wi
PyvCdfB1ZhwDTZoruZCEOC4yOOHMBSG2fA6P9F/x/nzw46Vb+eoMwlgs3Zf74UFkIit2YccLPmH1
YEpP1U90YoXl4z/jY4DLgkfQ659TXDS+qI/iOr7q72Ckzp8pXP7KQB/Cz7Z8lR/Vu7RjCH+mPcXd
r2ecxeQCNQyXR9HxgeYAetqD2LT8latT3/PP4ljjoABnGULX3uTLzv1rr3PUsN2KtFMHtuQg0Bze
A3SzdIQ/zof6kFC3XRW+7WfJHSRxB+rYVX5HE5ae409+Hn8ALFC/5uLnpq9cLgwOLVnxIXHL5Fcf
A6AvuCET7RNSOBybeKRI8i1MRhaDuBF8j/Zfz6S1Z+DBjSQw3lP+cfUTqrMXYIvLtM6OBGR+Nsf2
0gA6fY4QlYhrQPhmYeqMGxM9xAuOfC8ZfprXEXOlfDk9l8+7udZ30438Nm7pO9ZRPP2D8TOf1AOh
8ZfwXT5YLJfsYe2W+IBsOQhwXmZuyMHBPoGjCOixuBsgWTIxwWSVvfAcWS9IMBs6SL/actMw+4IS
sJh/sBkFOgE+ybbCcRR8hGRhcstQw2mYdBAACTD9fPCNtMKNuU0KYS1LleKGG8seyQCO9WaJm1Xz
OIBVGH6AaEBm9s1Hdixf7YscLFiUeCmyVlilcCfyAmneitb9OS87ohiwjiCbBsQeRPW5CKTFpK6e
jdcQRZOchnmpAZnHR8nXTs3auJnoW7TTjGulCCensvvuNpM3X8slxZ7+OXlsCrgl3Ot7+d1+qGdG
C0yjT4RS8q/v7BzcKAmt64JQcn/8QAf+jwhfzPJ4E5/vio/568X5AWBSAK/+Xv/sEUDF+OAV5sYD
mFbEcQqtAn59RLv3K9l6yR76hbWikTiHRoUJsr0uMfs2twkBMPUSZ9EZsBabO0ITEORlsAVWhr5q
202JAQ0m5MGmIRXL9hk1z/HOigEZGJ4cnslan9cmxzJXK3G6rbDSZtMn1T0gG6N0CVhj2JLXqypd
4d3ekhXgrJ7jvtC2obnsA68xMfRb6SH26LgmBSFhFwsR4/zHapNwmRjJZMFhdkF39ETHqbqatcGX
DIOOvCIxfjFLLKflrC5k0oSxVdEX1A1UJriy9C0+qRvRrLSczNusdZlO6s2DazdrV7n/2QBwR33W
Y/KATwE3GsMIjjsX5gHbY7zgKZ5YcSDOjYDe9U+eHrSlkbPYAr9cQOPFup8K4BM8E8bYEwyNE/PO
0xHq9n4ZYYWRLrSW/HOQ+vbuIDJsNhSmUPQ9VjQ/kCtYsh8urRtMi7+r0MkXzRfjx/O92EZ7oOPT
sLU+MHYlLZEKXuzh5gE4hq0Qa82VJiIerGX2Hqyej2LL34oddSsYAvyGXVbjh4gRDz/KWSKYgdb/
qe/jHSh6vJivyS+PFDuYnb2Xz8oxslZsMBwxYsGBvovbw1EOw2esV5i8Ait99/feFWk9SLghCyzA
pE/YQbI8hauCjMSIXLn7/E3GMwWDj7MAGPAqgdgQ7DkO2zvHo7mPdjQ7zno8jUdmGxvuxnzVupWx
5DWF3UXRKPjj6EFJbXeInV1iePhkwCoxflw5rScge74vN1lYTa5qazX1byNHo+32VMWzCCtNaB3L
oyGmW8qKR8PUuZFZkGvs+HO2ckRMqBuzRSGvUlOUs5DCld1EYeBcEST+AoFD1mm+skt8R9+CKwSg
DzNw2FDdOdkC0GBo7jv32NMvMOK2yMAYWOCgeFIwXB14kD9Vugy+tBOri08IA/DxA9221pkQiu2p
xHglEJEQbOQGugwouUf5kxtTfzswZliFOCfd+g9MOD/4tFQS8lnsJOZyOmP+ycrkF/wbEHnuWflN
KkT+PV1wUKDwox6w2gUJtnG3yCb2xw2lp4XFve7KHOy4gH6wtbB/cqFwgylXlSXWkKD0T9SEVI1X
im0EsPyWgHE72/KFXASaPtjTcM2IJqNDMBZsMTzDbxaz+MQfkhu+CwTxDtaqM+aB4/Rpf8KNn6Bl
3FkAzAdplNxuj9OitR48weqNrtpWfgUEo1dD+3DmP/U1/ra2DsFo1RnC3638CX7xziJwoqkWJILg
ZAGghaWOIcHlabFucht5zeCmY7ElmypeT+MKAyi4l42zpA5PZp85DsmtdAFiDf19YEp0ooDHcNUS
1xKJ95dEVjVfQ53jfzEXVqHgPlc14WJw7tIV3q4F7BgFxHkV9WvVgVi3diSfkHc8TzmVoTTjp4+j
ZfoxfAYbDEHcVmQRV7AjfnH8wX0a42+4S6MjVL4I5CYGkIPLb+h8osCPA9CTjaq5AxNxzc1Sf/yD
5aTpSgTD7PiJvBqlV8vxtY5oiT2pkkx5Utkdn8sZUkGwOyrWJkk8TfeH+PQcfFtaG4S3dsTTLDvC
M2S3NVex5CWVG1oHqduqs0fSTITKz6K1IeEAdPZYz6ey83LG6AHsxjXf3cZNIyNFk11g/WzdxBID
irL3bHkdKB6+GWNxBMeGqpCFjAyW7OajTNPk2iEVALS2tVy6Q7dU5OUQumS+wS0kzoOPB5IlfNAY
vU3XHKDpjehFAwGC6UatjwQ6oDNsVxqwrbMaTU+Tl5bjOk93Nrxh8BPjINu73vACUCQKAW0bWUcj
OSq1p+EFaAIkA4YvgKRm08P3STE9i0nFvDOUQzRsTDKyiK9vPL4wY6bSzUROQTqx+w/dkY96gcFg
lByjlFzuXFXwuqbcryrMH+BIyAWfcKgZB2Inwodpcb940YweGnsGzBwtmwqEvMbidMyPaqW8Nn13
l/X6kBjWuwF/2yFTqsC2ETTqI7aTndwoa4O5uhy0P3Vl7ADPZUEvLzY4ZL6jKCgWGrFq3R5mAr/o
yKFuoC6yqHRg779BHefMzNGQPSYBssMVB5AUtPR3bLnk1+FV4gBBIgcRXMh9CuxS18gOcEjBIio5
k1Vw5u9E/AF91jm/NntUI8CUK0E5Z6ley5/+lH3yf9mIBGdhkGeI4nC6PBmVDX2LxgzzUKwyrBLv
lVS2jppR3OfSelhpdw26xg+b8m3AadfMkXMx0WeyXz/HQ17aB8fqoO7UbvGp5cyw0mPCqEGXyA0K
vnTehhZ+f8a+OLaR65BOr9nyWyEpv7gMa90/pSvbl756/mrFsU9VAgn7s1QpNzvZzpriB4FEKSfv
qu7WStFNjpz702B+TqFfsHtZM+e5DEeWstiKv5TuGkGRzw3svenfmCWY1inIZcz5KF6SdFXhxzGL
eWFQ+kZarkqdkLvccMOm2PIUtzb87T4466O1UhIOn3Zwm1haycxMxtQGbWXMPDN91rtFCVIhkc+J
lRQMbgi0Ji6jjG804ApQE0aLeQgbQ7xcpAglgANVM7oDMqiGPUllI6pgwOSD7ilPziwYETnEu173
CzJsbZzqpqZbdbHmtwpRMJPmOmrMZMU5BU/geNQ3EueRNEugirTao0HlCCGbtiFWSSDTsBZXYL0K
pgWDA8XI3TDA8D8mTkEqFzOx7MkIvzqDqGz6Go5bcRZgUNywAzTuM5qpHwO3lOtVrvZIdNtFOzWe
Y9arEl+4mBc7690a9ruCUm3ulPcqI9Ggirx2VJbcouXQXoInw0nbIve4IKkIuA8+dIHn29Ox/dgY
PPujQw08K1+TVB+eqebHHIgaNc6cf5bzuH5CjInHcD1387oNIQ09f1sd8TcTzWeBB/v0lLxScTBP
I7dZDdA+QUYgR7qciZEmICjFoikMgQfL77LZFf11NjF+g9oqP3Ti/+oNDJYauwY9wLC/csfxZIW8
Z/M+51BvSzJk7eYzHobMfUoz7tFoBbTqONhiwgx3hdeIH9rXM52M8RIxupvlZNORAyWyOTjsEtxE
ouk0dRLUnWyZD54aIn57hpzyTjWfkoSwNQdIuMBxQAy8W7ojVcpxx9Zo2BpeyzRaB6JJ0ie3wtmr
DYUkQiZjvLSSnZUjquhgHz+tXY5uSsebL24iP604SGz2foS13XB50mDepM4Go1II6e1xd23I98K+
Sqm8JvFKXQGcL71a+ODhm2ZGVDuOvQxaDMipzTuslNldovmtGLCGVI2VonfrnkM54f8z+pKJ2s7k
nKgrikxc98d095yg87btsiImN1HQcvOKmHqzkuLXRgXvJspbUqCjPUc/rlYVjdAEkbeBwgeV0Qif
vlThPAL+ngg7Sf2mhdJLBz9XjipQJ1RhzTVD/NGnxjIEvppwijT70g8HaIkts/siXNqcoYQOVpjR
1SMjvQKtLOzpLiJcU6rIOkWRJ9GPWNHCFBZTw2FCoa6BT3TBQWEPL4pfFRlQ1T4XsNScsViOpH2l
+bnTNlF51KyjHt5KWossf5ek14wYOGbH/XCwenJrIdFZ9LFjhPvOTsWxgIc7CLkNG5PT4gN/zkcR
t3wI7cJLh8Nz/AjGfR6jYWspkkm2MLHwDyXVrcoZgHQh1e+JjLxL/ZzoLIyOmnzJonCYNagSQtGZ
nsKAXkpybYb6OdeYQgB5IhLwganqyBPHe+TZ6Zrao2XVZm5anwEcJtBG5QNwOpREn5Uw087IVlY8
g/l4A1yPGoCZmSO6R0VyB921Zc+wjzEq0IayyItsP/hk+gWfk9l6o+wD3BKCg2T74YWTdMCx5U+c
SHyV4fh4bMqEJAVeR7gN81qmaAnyrA4Cw2WkLhyDfYUJ4uQG8QapQmZuIcsGycZmclh81LZPOcbF
ytMRb3yaYTk/UfxCcOr1bzHRox9GxVE/oJHK+RakAnkHU1RArREuKNLWcEW651S7ZiDKZ8L/EBgR
aQ4hoyZnkRi2nDJrQZUa/fnFw2KFgE0rk6yrTX8sPyKsQ26c2Xi54ytPcYtxGTgTaFNtrCKaYxZW
QJYPhElBcpihIJpvwycLu7sA10F8SwWFF4ge5+mSEEUEflvey/6Hdlr/4mEpbMNMMe6GLfx6+SJY
UwqxxEckRM0FbQdEHx7Kp7XlyujqGaowdoW9uUOpRxwcpGkWyoxE+gUGHuI2oE6IRTVY6AJeZEjq
31NYuP55MY+A9iLUmpoW4p/8qgvyo8Gj/GlRlVCz0eqMwisPxhi6fOkdMaXGEO/8pOvzDaF16z4r
cnga8f2KgtQUlx4N6cP0xb5Bkdze0KHWp+eWi0F9GiuITQkBhY0GHCs+OHb67MwkfKu4MwOYcDcr
dPAIWHThxFq0rv5VHgny/CHObBiXiBvL54pMbyFxbZbkl9F8yBX3VwZnYsOg3p1wY1sgpsMxFJ8w
K/KS1O9g+mkbomXx6Zy2VL8wYmHPJYVHVVwkeBty3AFYLlgsYJoEkgE3lHcMaxMbeuaSBlb5xrWW
fDYIz7ntgQogeFNBKlOINVsmL7wjdHtjs8mMbTD59C1gInnPHAf2nQvkFatsP5siWYfy2kz8IHs8
y11EireK2xAVBRox9nuKsKUFxY7S+F+TPbIIp0b2atM46OYJt4WgXxfTBquvtPBJ/q5L3x5Ws7OO
B46DO8RJuA5z6c+DiyF8x/QvWdXqiq12ZtKsLYFKZiRUxJmwLSRrJ9i3jS9G2EhVBcFVcBDrdsX1
1e06pKlJ17NK+CONPImHLwTWpQ3hxi7QmUZpFEGWWYboqiIPz9U24umJENiZMc68Atdv8HefX9ik
pj9rhyNrAu8c+4sqlD+kspXea/4S9Qv5EKQQU1JA2IkJ3XXrkpYRCdYL25pQzEu4Uu0z0sKLRSkt
GtQy5ZIqDAYpxCkC0AlJb60NLwscVM5DJOaDsbTVLT73FO8qZGfeQ9GTnphMiAAozJt/mi/QBc58
DFfA7FOhGaM2Q6dC80dLjCc/kC9vFRlEIrExWAEnAhcNIBiQ3gN4cLz30HGwLSBgUcxQFdirvF+W
ED4k0wqFEiATG0vfUSFt2XPYaAcSWxS2nQ0RpBCDZSLrmN/h6vLS/A0J6DaRNbK+AFJhrTsM5WB0
vtKxM3NNC1eQ2bulWiyRAtcoYX8Q+fDygNCxHzKQsFCJtR9yjvId3+iX0fIIoexhGkAnJoQqFcvP
UsVRQFOHEY3+b4Jd0C0huyZnSLgYz9okRXEmYlyLJS8rh+MSwJbygV2CW0vdo3+xq7Mdtcf8o3EW
NkaV2FjUC7Yuer8w9egcg0TIXwUXKaWUFsp+yLI4PHShP4FM98uUeoKxR/8CDQ2WLtltr6hwn+eZ
Uw8fv731mEEHYCE/lFv+oUKVEkayZCQfjB39kvOgq4I72ZZLzknBJA6Wqr7Esa6Cto/rDENsIBNl
hW8uCCm7GeEIXCAhcmxHGVniNKH2irB75Z11OZEmgZ6gdNtqVfD7wY9dSqnKWErZfezdYDi/RAQY
xkdRs/Rro2M+e8N2gU4mF0Zyont7jotOddF05smtSlYx7ihIgQkVJvYLeaKy5Wv1j0jGSmQQcVPC
OQX9rqxCfmvHeSIu6qZUNy39TJR90rhzsEc652Qf83SKyluZf+js2c/ps0reEyaeEIbrm+AKdKgk
g9jvze+INBFzWzIpS3hkpUEItvNqh3eyIfvwhGlkRENYkeDkvJbmT6ifuQ7p2AkJSvPjUGsCOQva
ae98NwGZ2/0CY2ZBR4rdSoOmsmV8y5APw2yLyFfDZUuA3MPeTc0HsNo2e3B0zMOJTXAcT/2i17V4
26UV9Qe5eVEF3xyyYYmKm7ffaFeWA8g2Z/uulJGrPTkg2wojDdO4xnJA/DBcqYKmyJKsnS4Ei8IQ
xIBLPG2qIfWqFKgZqcZoEcRArQVEoIbvbTW7uvRrFo8kpYDGNdKASsRwq8Ymle8+JkLF41DOn3sI
BAwLVSE/KSAQrk0Nt0Vlk4bsn4jXGuetBBCI42WGpZA8o5n/DRiJSA4mXT00nBaEEkNYm3hmDs+Q
Wm+pcnJPWEV0iBhCXyNJx3bAbj6zdviPpPtabiNJogD6RYiAN69oA0dYOpEvCHJIwaPh3dfvKW3M
jEYSHdBdXZV585rkODM79t+ixkY+/9qoL2iv7uI6q3wfNwxHDfX3rGjVRPkVrjpTmRPUo1AX1nAT
eWaMeyu+TKeNuHEeVZZ/7mWmq/MyJKeqoflqwAIYca2/K3DJaokcYtvZLN7u+J/l1rQkhjZ7KTsp
Z0esZxzQ8mJQL/yE717OC6CCp98Xn+f1d6OMN53JzELHLrzuHEmLW6sM7uUMuY13jXjRqr7UpNk/
4iWnha3ukDY/udVEzKSL1tzSY+lcieo/TKjvt5aGMf+RcX0opDInjqVm9h+n6Mo+9dt9rrUHmEuM
uyQYWR5aLtpGKzRCt0CT97WPtkeb0H+nz+YDY6ZdC17mNPHaGoYpJ9UOdZY5niy+bDY+7x/L4eOA
CkRHrfKYJZd5VMEioOVQITYgP82VcS16Zo29blRsMIZJivS/1W7pkhztdzpb/PB5t3h/Os06t9t4
1y/3jv+GnpdVUiwmD3vF6+O3snesxfNbu2AH5e0rk840jQXxqndvpBv9B2Pw4UI3XGSWzsArqn8j
ja3ZGejWWJOrN5Uil+j+oo2dLeANzQXVzdf+EqGAvRacdt1cQGN5MTUvSYGZZUZK4DslZoCrn7oj
ioNAlhSgDmhGXxlbRtYrk6XjZc6CpVVZtabf+eqwtot292ShUGQEc21u7wAMjtQ7ylgIo2ype1v8
+PyQXqpxRRjrqrug0yOZZJwPuiX4D5Vv+KaPfk41EDjDDozOZcOKfLjMd6ZyXypSCtIaPbWC6khN
ELnOS6MrddeqXVWqq76MZA7tY4MGvJlNu/vyhGXpPpdeFMUXst55qIT6G0lMgTzWmmFLH9MjxlAp
vPupDjIt7QhpqJtVchqTwZqR2eGtoNW4q7L9bE1EVCzGs/JTJh33mN4VPuC9betUj2wC54/tN+Zj
1Wq0gLnsqo/PMRvXf5bgeuGZoazB5MZ4KS7/5EvNwqNZAtstYrbjHJqqFY9lVMdxWCWnt7KYe5qB
UJcSEjezkpnX4PZIGgJgSy/V1as7vL7Fu23CnmqeS0qFVrYfH+DcnmbQewINa4yO03YR6s8xgZoM
C+rQqdY6s1nLpatDrO5MB7oFWjjxF7PWbLQKaFGnaq/AREJgIJGpJBcByNvWOdd1+TfzZIrwY1Ty
t4FhZs40atD9acJrpCTxCoVBvDZ7nXoHfWxKd2eMuJhsV4DapED3eEwP834Je+tpQ0UDR8ay9JWD
MkNlJKNS8qgoDy2MtABlO0XG07VKjOIYGjr65FwybbTQv72oOx0VxYRc5HVaM9bTIK7xHhP3q/xn
J+p3DlDghR9v76j/6c76geMsRC2lq7Ixb3QSs0ip+7Eyj9mEW1H79AzvG1AhXbwCLF7o+KxbuxMr
XZ96T0uUmF/VdVTYJAWaaIv3K7dJfFemIsWPU6355K8XtoHT03X/Uh/uS0/37MMKLgnoKsa+w7ra
q9EVmeKJyM1668HuiPumquiu5km+/jqf5DAcBVrQojSPQLDN0/nWKsIUDfPshYshAGFdaVU7vp8v
LC8my2p6ZmJJHGAi10CWSDKRIVJG3Sd0I8jJxu7fhW27ebdVu3KazPwsejpUrzWUXhCysq5ZfWFf
sQt2XlRVy2euIPk+mLhQbqOq8+jHOKy0mWbxAFZEgYZrtE23KDRNhe/Zp36uMo1U1o9vjlJ5zj7G
87GAAUXTYdfNFZIj759c+2y/OqVkgWer8OtEXzk0w50Drroi7vl5rO6vzpNco12iSSUqIG7qlpfW
d4g70HfWvy5PRDji5pv+8ZPV6Pvx9ZdpFFrjy6x7Hi//g8ATP5Tn5FusUf4W31Q6iBbWELYN5jYm
12/1l1JKPYnWdZ5ocqf0YyHMl4LnbDZ7TQ4m0n5PSuERvIWqjC+ZGWt/OpLIUchwSj1/3dK9JzXC
mIKCo457XuiH2eHg0fDYhNliNtAeZJPbOfBGc4d4kde03MgvD9Gst0XOU8GsU+3PstGe8kEJaeuh
18Y7I9sOFj+sjuvsIjeD25Mu1XXZ19KC3Ozan8xcSSbSJfw8GgoWAT/3gUJ6qfTho7MbnYPTE1Bn
qu5aJBm2VytfIthvUoLVwxDh8f745spUyvUOi9QtKvSQ+tmHriLtuXDjbnCewdYR+eu4dCjP8Cb5
KG/6N1rXnpW/OMXFUTZtb53DPrjUjDRP0+hUaksD6BU7q3JzOWzwZOjc+OI4gfulnkq2XI5LWXuz
lLvQnI6K2y/PoLOaGqzvPN73D9N/C52pvQPRpKMfKoh7nDPQ8FSig63jwvhoyl71jDerz2d8NPbR
/3zwyh9Zf2lGOahNDhkb6CrcDwFnR0BoZY9zGDFfWfeQY+BUlCFKp39oWbPVa/NeBgPyLladJW5y
2bD76cQJPNzzrO0NNAYXmRd9TnP+v3yulNrzZ9fHlZGCUTAVvEdnxeAhKlEBa94Ea3zY/6dUNGV0
gOBHqWPg5ctD6uf0c8tjCRNua4xn9dAt78wgtDb2fbv/YQgeKeho+BJlrcpM04Y4N+DPYRE/WDEt
4u2ovO/5FlxbF3iDXA+smXFehkK+1qv8yTAaDU6BHJhxj6fpuquKhuFx9/UyDsP6FySeqQeL4vIN
LMkPXiZH5yb6pNcoelsJjsh0XBveJX2/6dTLgolmX7x21KzSUbw+MQyl1nJ0Qb4zp6AZBeKBNKpj
FN9lMBhZve0x7CqYLtSFhLdMRrct+g80EVFyV48vXwoXWD9WaRtYlX83jHjFSnRLHgO/vrPTqV/b
+z496OL4dw66NzfMt3lnM8SY7n6yt+pYW32TAMWMH1/W5YDwGDYKXcuSkBeTn3iubR+r8bFFFWhh
82QyMCSb0+HDrMBmq+6yKLC61N4OyctvT41BsaPs5BBqWaxeL7x0BjcGOf3s2pS62Dn01tPe8uxS
+JG4L9LRBjlgVG/RrwWc1/3sTc1XBrNxMUvr0wny/QO70lMfWd4+pM5c9Bev+fKI9mrXUxDXn6aP
3u2O3hKt5RanJwZKfwproxCCSeJP+jG99OS2bUvoLnNDV+pWO5VJYfHiR+fu8aLvm9YGnu7lMoVl
2JhPROIbUXNRo593IrbJKFRsVWwVsQokaDUoQquxTk73uGrk/S/1hMLrgCmQj/YGY20PXp6FSw9c
vR9LU4DmF16OkyPL7luTznjXtk2UOANOV4NSe/9a6nmyTFJsoTfGINMO6fkxWj7LkblRwH8aqrHv
3Gct0pBJNhYSbv7+vs06jcGJsPPu1OdZwrvQRJOkK+dRaOl7iZKCreMseIDmy8FZ1BO5AtAYpoeT
wbZX5CPaX4zrI2gXJMJX+EilXTLhuIXD5F7FUU5v7zlmlLuUdpLqJExJmWoxqMxIFZqbaxK8tpS+
/8TFmv3SO2AHt4F8APVgbzotk/xLokIYuoIzjlHDnJ3P1rfjHPvi+8aMd/cCFymhez49SvG0WzTz
5ztY1Bc7EJskT043hFDpbI3gVnIEOY91q9e3zeRoIBnQLjhrxC0H8YZZFZYoNLpaj4BJsCeKbFON
/FdZJJLgm2uTntRKzlfiQz7IgF0l77/K2349cLTREzvB6XTkM2qhbt/nW5R7P5mOwyc8+QbC8zZw
NtxHeUCVGGWL7g7Ke/88kv4JPOK4YYvOJyFfwyaj5/jPTQS+OJhds9v7iXcfd0yfx4kRY4AJxenl
8HH+x+5oX72IQ+uUj4kmYOdYtYyBihVu0dApMBWUNJBaCKYQRxBIhKLhjoNSN8cUyxyYiDVb/gsh
xhe3TTnwkK/h485UAWIcBWyf/savTt07szGUN5o/csHDC7C31DC1Fdl++AmQzdwWGnlJTBEPLcJp
G3pWiYFUJQ46fLicDZImi0m4aOi0KM0hLCg+9ZQ4qiErLusXGIW7xJekxG280r7XBoX3+dADVxus
+odefbTvz2tdANCFbH3fXeZj6zYQ0/1y7F8O3MSiwjtyxvrcrP9Ob9G+u+nO6d9HuuyQnKMIu17b
22sK6jqQkT5a4TZumy+WruWmeNmNqsBRRulAcJB+4ZSgTq25HgRSvQsT7oLcwWt8FVlkvdXV/cmD
EQBM0PX9l+liWGWkhJwPq0TRMhGT3jYvRdeuNJrb0bA2FuS2UYMPHz8+4dhFFTJwCcYvpAP/aM+8
srcS1o6J+Lq9tFoOCAxJ4DkLwjZi6oDAnxbJfoISUv4Fz5KGnSfFLx+k7kCFAPEYaF1f86/m3/VW
MKxRzz6iaXBt8PKyt+knElq9H/jSX5wI/evRMflQO3o0HTql/85/CS4WzfPbmXfSl6cs4wWLxYpA
TWxPP9Mu/KfcIg+9SGC8vnEtgCNeg3W+g1XZWf91SmSf2efhY/oWFNuE+m4Z2u+wMcV8TSyQxXiW
FC4p5zyHfmNy6O16hEWgjIdezuZ+es9NuGmUFCNomEsHR0AWjGyzYC2d7VKl5f43F5Ld2vMQ10Lj
fnvEucG+r05ZNz6QOmarxKlBcuykyk3WFXaHtWVYiLlpz360w77uhWOGzN5KYS8yU4bGmwJYka4p
WqplOFVe0nuurUiVGKUuBxDcnLPKG8bX4JXStl3H9FVysSXkgfurWYWKXAEV/Gd7E8dIBet76E3t
V+mdxW3nrFgCoo+noxLBPTNx6Mg1UQht+vYUNAHulx5/z5LnowiRZ19riumUwTqw9/6eP5XhwcP5
1/zGEEv5QFaqPLVYNwHme7zk3xzXtsawL2pa6yFzdXlB06/hUv29dut9ksxiUMFPim9geKp5fDP8
YB5b/y1HVUM3WhMKgYUECUVGchzbh0JWxFtIVnhwaD++FbuLgVHXcZCXj8B0svKHD8IojNSckx/1
X68kHAjj8hcxyQ9HSypYOFs9mm3BEcYIlEU2bDby/N1s8euo8p/dqfGfF8LpyrZOWVL5r24ruyel
P5xoqgh0Nr3gUhJd/oPUY92iSWp47lQgIgo/ZdMJRhtbgIDM9el5th5cqp90eBe60n2y2j85B7Px
vMIuzR2J9V+O9zPHUNrN4B9quMYvQC2PmuKWcKr6BWgdnu+fp1H1rzVe4UFncTRaRhM2gMvLdQIG
1z8Rrnvvuw/2u7TSIYeCVS4LkbWYTNNv8wDveK1ElWK5CZajnk3NBskkivCATGbVW5kiNhdIJhhG
jpBjlIl5s/XZpoDrnE8dE6jzz/VLAn8zeLH94hp9Xif1N0dJQThvHuAFL1aKffjlmEW+VqFwePbm
NqRFnENNJ/9N+jSA9S83qa6brEbm61B7m2kOWRZbzbbEOk4XLXnu2dDAIWbLPx1bYfvdRaEgsM+3
1/9Zic47cx4JZv37XGpEcTVSF4ZSEccJTkg7akcsNI/j66ei5/65+1j0JLRClu6cCSkXp9Y1j8/v
3K7rLUm103vqIq+/nM4r30oUp+vms7x7Mjqb7zrnVRJmUk5gpwoyLTbFMgqJjviWlBSnAHLyHLUI
ZMTpG7IUpr/51IzxObEf2DHcXJMtkyohHh7qclz98Au88lbqFM6MAxLPv2HA5lcRePNcXtD0UsDm
RT2TpYur6Up8s0gC4JQUL23bSX0HYY/sBzhB2iCvTNULa1CpNgxy9UOqG4KSY087Z6NY9HfvAXL/
Zg6tqJsV0+msrTmGAXjyZVfWVN2pZtDSd4pzaPKvR0jtYuXpEzjaffLF0EVoSLYhSsJgUEFTrPXU
9Ip3019/xCw3lGeEachu7O7gCSv4nko6x3Et3tu3XKpqMNyCJ5iLlYmy5i0uG7lKYmah8bmvWoZ3
ufUL83l0nca2f5q2yobBi6ha55rXwRnPs7jctrDej4/ORqdnbFdoYSyY1qnDjDrPDxPRdl2HpqOc
9ejEChUUWf4qCZb6DVZXj2tlgtYWu2nUdmWeoFpY5ZtsR66EJ0xzJpxNFOs1ASyUVGFrd7vG86dr
ER0MRVjaZ7yppIaBzth/CqNaobkgryORR1PF5AgM+9093ay6J03ZPUJUkAiVzN7uULfTmg3aTYRE
/XX/13jZl+UeFPMqqiQzAgPtxIQPsMopvo3XH21rCQK/jeNfgjrrqYISI59k7+bRQbSEeUN6Uxg9
FDTVp8cIldwJvOGnB+x7w3je/keUsb61kEemUQ0d9p9zVi7ITeGzCetrs0axXPTe036QCGI4cTAC
3ghJ5cdMEELrZSnXAp/7fEhL5+ahTAVss4tyw8uzDORoSVsgAi2ENUXFL5uMrpzKcyCsXHGtKiza
MmCLiew5VuC7qF//3MWnmHVJnzNnRpRQSnONH7NMXGCmHetaB0LyCPY6YCi79vIn2O5ORDNfe4f/
ZuU0qEGpKHb53r4CNUsvH2ale+37ton6zk/B0qvQjtvdE9rk/KDBms8ZT1j/Wh6sgkDLF+Q/S0Nu
rIeQIY6JTvihbn/JO4CoPsgNPQ9PjWH2tzF0vozcpLfNo60KE4TjoGhRATpQhrc/roV5rmqKAUxx
XIhtghKjfyrrdDl6HNubdVvXkOMu98BMjB63Hsaf2+RVvp/HGvl7xiS7h0xb/TvzRreUZcdAJj21
6/NNCwWVVyQJwnnfPqw4IeaQ2wEM2x2/zsXm6cRkaFag6aiSx1JrnjFAENxWyzkz38/tQ9/ytF18
nC4croK5TYagQrWR7Re8nd6PMNXz7uvBRbDcyZvaNdCSbtVqs7HTxEFFteoHypxqBaNbh1SboT1M
h7nso+wMze0/EJpWxyk/1/aSP8d9NnyUnL1ufO7Mu6URXZGydyfaAwBydteVZQxuG4SLMLtb1t/e
0vPju3z6usKI5gsdQwmtVA9V9SDcHc8VgtWMgBHxYZ31GwJguDcVc+37CgjKe+R+6aOIpZeaif1u
UNnAxs7MvJfOLyab98KlV1jlkqLIx3vgHGR/C4YNU/0bzfP0kN7O9prC3Ubox7ND3B9N+INaBXTS
uOPje2rredqtx6NdehSkm5RHcOz5DLLLPu/yN78Q8lhQXNZ3naIyzAwz2cw15IQ+uXp3v7p1MzOA
dXXTKTR4/oo5Pp+kga8a/RwjwNwMzUWjvJvGxyIGM4B+emQWvioTbDvxHZys9vLmU7MyJalhfSE3
U6rlVZQL9i4m35VR3dxxnQMDGv/t579HKQNZddeeot6gbQcbuEmJRlYwAEqQlnTXO96+cIfE5m4w
pquGFoePjY3wuG6tpCOhg6oGboc/6hFIEMbINfe8mz3t9YbF/WRVkY5DuVK/D7kSW+3O7sZqDKXL
K9LnUpQXJza7D53m5WNeOHYefvrtwoFzBd65OhwvSpTRdYa8EBJQKf4a++9Vw+/Gx1tXVNMWz8VU
H9zcqGEBvNZA65fyZ7ZK54Xkmt81DwcBbX7YQvbA/DoAQeztsAoLfbVqRo1jpF+qXNsZ1d79p1F6
Pa87ioZtYKYP95vR5qHj0ZjkdkntqO0if65c36bZU6nxsit3Fqu3mnmqOtupXeRqiy9z340PxeG9
Sh1w7uRmHzn1bm6L5X0txuXCE6T/nIFtqQNv3lV9hxV47DfO3eK+15h5MWpWH3606rPg2lAEum27
hWM/X3qGe1bukpc7x8vkIv7rZCqmyCkVG1G1eozxbxfZTr+v1HJxp7tTfN++XzeMCC+F7nLP7g4c
udtceXtPdkCZehUnsrpk/0KQkD+0boYtZSOK+zWZlabdwmbqoC2J+BzNDuZRc0NvBJ0tleXNZL2o
nt9pLKZGslfIR95OtRUNv/0j63Xzrr0/VH93la/s0b08uF3BYVZHhE+9ZT7gE/X33ZXqZf98JPbL
l8cFEr4b8L9kUHa1vy0IvXMygYrTglaWYuJ7jaK/Q/3dLlo57Upx0T3OESMdoAVzo43cgd2xFJ0w
pWqAvdn65/wYHyAbtw0ntczDqRRq5J9QnGdhoof5SUCxVMZUORrdjIMv51P0KC2T6ZxhMlLexbDq
IBqcmzW1oN7+LwKwYcYKH/Bloxu5777WXDNr+t6aDbGWP6cLMG+u8VngXLbRUGXTt+uuSOmkEeG5
trOP1O5/i9eP5WVwXZDant/rSjvmV3Gjcu03dotOvv5ndnq7hAnyR4Nee6vuqjGSmhsyFo3oyhZz
plVgpXa6HLEBSq09M4vAKsjyfNV2tmOVR7bEQTk+0uLjq5Rl+BHivxfF7n2GMVcCte1Ng8yFclb/
o4S4dPzBhW/ODx9HBJJ1cdBAFDuoTG76oEruSlfK6HZfeZPafj13c/MKRrR+vHpMLmanx4dh6a3E
jU6JQgSdMZDe4/yw9pAUkTNax2W7v0scbW7MiUTeLtz9WaY+OTJ3WkhRzwSC4FGXmud2Le7JvKuw
RIO88InbPt/7s14hXvTuYMlaL2RdQIZbJUELu9RHUvBBdG4V4nuidozK3UPnFn9TPUcYXZRuxZbU
g84jZb52bG7Ztk07l/ai1bLMmtCWpqTzRPWbcBNJ2IL11uk6/qyltTRI1c8tQEisPZADzoZWoTLX
nswShI4khCk6eZzpsNnYqELoXMhmhOu0QtIdYW5XKfDPcVHo2qBi4LMjXie9fAvf+dY2U2rVO/Qj
CTeSFFeL4VvJ+772pdmLs9ymdVjwJpp2GBl1zy3Mt8hLA9l7xTlVuiXA9/hkjmTcEs2SF21RGq6G
UzQyeG/Xf79f1J7PW4mC+y5lVw9VIF00hw9+iSGAUrRq/OgtxtOPgoDBffclfBb9XgsL0KVZJKCX
wSdjDJ8vdlIOJT9S425es661vyq4BrtRgVEvDzwvZyboLERWohwLH9mOTh3DrT/lhPaguU4dMMlm
HF7btaX6kAhI2u8zyb4m4atOz01/mSLJjM/eWfHvhkNzvVVw6YNT75q1M95PczZ4pOckNzwwh+aC
81Tu1v6cOubzHaaIPH85vfBQrfyXcUmuDJWhsihdjkSYwKvZgVO+/2JO0YUeQ7pRaNq33rTDfiid
3Nq5wXwIauy5RisvO9xubNvX7fBszdDU2BlbL3ho2+ENtLMY35pA+v6qu36+tcWkPj/eXbfuMjaO
jInxom/BwlE+8T8y6ng6Wozpkf09mCch1R25nu1Fl11l25iyt2jLInnJJ8Wvw8v0bym9PV2/6BqT
UhouwAVc1nFd7LehmGT12UCvTZY/orhFhzwVOlmyeD92jSH7DWFx03Hlz3y0fll3GsPlC4BNnRkC
AYMVa+HJBKr6m59FSAcJNufxDVrjcsM/AkLi8NTSHScAHl/yY0AFaNt+gJl6GubG+46iwhNW6q2A
p6G/7hcZsD46p2fSv7TW07unpff96zI+flpzCTcb1pnXV3tUW00hFCWFqJTSvUSUhUg6/03mH8fJ
7YUZRG+X7j9X42vfcYBsHNbyfqAgWfRU/S8w9Z3XDO5sPjoPhOzzlydxkE+8Vgb8JpMskkXyDCf1
uDRZtSa/KOayq5AXhUyuxi+rz1/4xDz6ln9ajY7jwvuCu1/TrYz5h7p53EqbnD5jFI/22Qzi2aKB
pgXYJspaxjtG2sgD6TJdyjLBtXGr/T5GMvZ7RsLpTa4jF6g2k7QeolEvbAm6mKYfZxPh3+lx8LB7
VCfhi9bp96NpbSYvVk9zMX7RZopfv/RmycZWgSOSGjK2lunvrRlWFra9H6c08+2OUaltiGmpbtNC
s7Pohg95H9btrUcc0A+vhCSlT7Y33qYbP4XXah9awBumBcpuPb7nQw+8gIe4MQgTVhh4J3zOqf3o
cSXt2EtT4674XxRn8yX8T0YncMW3TL6hb+lLeL6H+74PuSkFpuwFmyINc3pPpq2wau8JETrTy+tE
LJxn/MTn49Dh+tHaDV9KMRXBR9jRDVv8U3nKuvn+RcLqtJVhn4elthttR+gR0XUivQ7FfTs6jL4p
4MIO1pysn48tAon2dJROZIsOGxMcKtfKZcUhTUSHttD340fH1Pk9/PXuufIN5IqGPthkWtreyAr7
/UUmDIfDp5s4LLSFDdsNwz3x8MeEw5aGjQGbt/uCDJVwRxr+zrpz+zEYBn41qA2URswGLh1mp5xS
7QK96cgFfF59coHoBUHs/QvIENzNlV9x8e0y4tFc/2vkAV/SU6ImpEQU07/XSe4d4elpNqmG6B5B
96PgiRw2j6zLoTYSYtOrl1wdjsvd8m+47SaM8nOicAlO3zR3OA9x/cPiHG4+s34uWvWhi5xYk9Xn
dpgZtIUd7twScsvid5X8CxkN887g0hssbk25Yj9ysNvH58F1svx4BKQf7aR57julFf9N8r1/eyWa
/wlI8W4W66lnzNx4x/MN5rrH/ixZD0vy5ObpPCVKMIJJVCyWGAwL1Byikp3No13v0IOjwxdptvTE
pvX/X8l47337t3fsQa3B3Hql7/AeFLH97NOIuX38BSHZXMHS7IBd6bBmKu9eSaQ2SPCMHSnX5J6g
f3O3fjCf4f186OC17w8OajprSnYPqdzPSTYI55vzKwQfhy/N/90Mdrk+ukblD4f156s9+dBev8wG
duN7bqQVno8k6QSPV9g3wsjs38Bxc4tnk3sym8gtBR9ABK5dc0C11M95DGknAcVVP0bmlWbbxGHT
vy6vP62SSg89VsXXBWDuMZWV0Wbqq7FSOfB0m7N+I9m2Z/11eJDvkEgXq6YKTrffc6VDIVSpgdh0
6s1RKOJdb4aJ4wAmK+Yk40mHHT6+80a91qiJc9sGX5JAigPuDto84C003MDVWWIhLcaAeRP7ZK+B
+DULjqGXoMZIJ5uLpHb3F7/uSN8I/NQ7BP6QABuDtEVfjq5bbUB5/q3O7Sh+4Cw6foYqBZjrbW8+
F6KzzpNtgx+QedH2p8HiK5DAXYuTANzbT+N9W+kco8dLmTTBOrCoO4gOU6Pt1VMjDOONza37YFq8
5kLpyQ7pUqvf7Hc3XHnpmDGumS1uG7D1qrLOxrm4x413cO/+auJoWz1CkVcaMuvX583GV6+N3RCf
7+VoPrKThSHw7QkD4q9qUtom602kObnjgWz7U3jxCBhJBmGwQeDxF9Y7G4N9t4Ju/g/rK4ZzPXOd
WoEYNHKmmP24TMTZI5fwt67jrDF+SCQwGSjZo11JpmtkdJdkhz0iqMO9+VP8rzHOjcsASGd0PCVt
jcUmoQ19r78N+wj6R/nhGhAZ2cLdz12CzsU1Ml3ioCUNt2sa50f7MlYnxZDuAi1h5TVU5ikKEIPT
UYGhMe7Ur7t99HxXEBIPJrPR8g9f+X7+VZOACuStDc+/HtUi5PBHdfO7THODSybW2VMN83YajrUt
3u6iQm7dv65a2uzHt+EGI9otLnIkKi7/UaPYqUXFTvUHYXdf8/7nRmfhqKvHxQ+Euiwuj/D4Ef9m
/frTMmDv4UE/iK0s3loImNZfVDFyux/sLEwnGTSUY+/0nM5jF1aVh8sE2Ty5SIUD5DaqMpBh/n/E
QdCZNksD31IqaXSbNPoH3s6d2sAhaD48sqr5Hg3hJtWRumgQrvQ7IlGuN//28nORhs/DzIJVR/7k
lhm6uZ/b9kE0t8RDlG+NdnTpFof150s391V7pfse37AjjfybJ6ZlgX9bGxy27c2f85/8sLaNqaCJ
o/vQ+3p8m2z/1iFr0UVSm+83vbXqP/lO9keTP1s0p8WIJgHxsFkdyp1Ba3jy2Y1+9lRoLfq22d9T
I116mZb86yo80qtVMhtvh140JHH/6lKsXr181Mbf+mj7feN4Hh53sxd3Gc9/6ygrOP4qvdAUUHAd
0TAkee5/qSb2QWiOD2fbJt6xJLZp7R2UgvJX+zYUViF/bj4LqgyK6FFJ3Rk2IAMJN3C/c3+0JVtX
cf87jflzdosv9Sf9duP1Olr3KoMtP/EEeQyHKpp/V398A1TN0gD4P3InGv3bpBgW++rp1L1F4lZ3
7zU3ArWsTuHzfptcIjBo19KfytrqVMarp/IL40lKyUFxdPim07eCLOEQVumbk9r0cXOmPya2p3pq
ImRekh+xs4uxUliZl9rYkDCFXS//HHzOEd203c4426SNpeuEoX4TTvD5j6VAQ1d557LePzC9Cdcj
x8AkZn+DV/Fs1NA2C3TczqL6R2Wy6lPb8HYIEQYcdXja19lRpZXvfWQGDBCFqp+eyWP+bB86JvdH
dVkwb7TlhBYOS8GtUpB++8Lls/zd5qW9/i4N8s95ZRlpnSnsf1be6/Iv5rXi9g4Hd7nu+TR3a243
OLw0Ds3Gp0/PC0iHkgwrn1eWJ6x0ZMY94SrGLnOjORf394TMPf9aG932iy8rj+65ve0hOAlf8um9
xTK+cGhg/PO0vMaw5F0t3j8BbThsMtZGEkp98NKd2jdHxZ9dexdmUNLg29bK8gUBdda3Kw1o4GJ6
gBJ/x34Of6VTHWFxViJU9smlTRIgWK0baiM158CoNJ71tJaTk5oDmPBSfoOtq2RUqSqSABnUVADx
7aUQ33QSt5+sazMehpMvx7/99rNVKGLfrTwQZzkCYh7/IG4idM4MNIKL+0Ptdv9ak22TgATtWjgQ
959Z16wcsanx7hBxbnveEudPkim8dXo9D5HNIZyuAUXY96mUjtd2xanwjUGhuMSL79w0fEgQFzkh
ptGhmzUyy96waxLkvWtSH0P5U6JSP1sZZrCLxCOl4hFfRqHZujipXIEFhMKcbtuZTf7lL7EKbj60
Gtp12FhOZWSF2F38a06Z/YYubZmef8vXZKMHujrjK73wnyiPflF1FYpM7CvDUsouDSELV8VhqPPL
r4dhIxcXLNJcYsF1T10hAKEF6a9+kW3QDOoecpPBr+ot5BtogdoaOwnYHCE6ZnbQj9vPYeSPfqKH
RYXR3/y7GtdH+HHmH4fooPgkQhuQUymes4FCqxzG4io7VrtkE+Gc4KAGAzgLHUzwCoqBjvWPUiI0
KfdcBSxAxrqP9J9N4TURcPkkI7F9xmNkXsef7MVr2zQ36tXbt9tFTeqHUv8ldbO+KYsYcARpozs4
gc/lnudQIvM3LgvDh5sDoBB5VHvOPedDmXeL14v4YlmuR9U3NLLMqkS4BsAohHODwveqK+Rr0fLu
ROJIiw+xJvcEG7gjwfstwwc1kJn2D4GO2UJTIMaKMZt58CoqvS6a9Mrzybis8gxvnvaPCaFlUhie
Uuh4QkT6WhdSS7C94nQ7XDdCNm25FsmCMlRMrlCPfi7E4xSVq817MKSqxdOoNMKUSIVlRdOo8YNz
NqSXBlWPT3FJopfRYeUZN2koUv6/Wxp+ooAsisoR1fIlaJBhRtt4/YO5lEAS2JNvPWnHwaXzeRyg
KHhmNHqG7/gcnlg3ateZj1YutWy1cLEXqm78T3WXxucW5/6b9W5PyvacPyi8fC3npx95JU/zkaeB
DsYpGHJ2Cb9J+lXb85GLTjkXnf6j4SZnGDdgDgGLqXfDytWDJwUP5Hy46gNu6HjYFhQdRuvn5XD+
rJMDs/ZQHXLqMpiuIhtdCF8nlARAIIgC7oYskEAocgZSgvOL/ajBdu6/JcfkinxWn4hCo84d0wNi
3ihTNSfDZUqN7RR2BBrd/+vHQ5YnYvNk9qtBHytZUIymI2UHpKJgIQaoACUCNSNEmyzTipdOGKLe
qvTKWeTXcCgDD1Wdyp6Tk+idqaFaS+M+Wg7DyZr/QIHy1HlMhU/2cecmVvdT/es42bSp+pi3PwcU
kuFQFjKCHeg3xWfv3nfOyDfJxVev3ojXOVZMhFMOr4iHQxSPUs/7W6fZK8EypNe7w6bLSJmh+TTf
9KA02oeX3bSlw2e60t4+OwdXSmRcjs3Y5A0F3mfbxNAFtV+k4hAmRykBdLv4i/dJN+4BFc8bgICq
m2hEfy7xqjbpZDqWsBFv2Cb25THnpkAvoj62ekJCm2lOtHFsvOSeAeE1kCDDAGliiHVksoVyMqXl
FYo35iW+sJHD1Z7hDCCmP2Ir9QlYZVTGCroX8FhwRWCM53P2b8e3+l8GTLX/7rTPJN+t3RMnjLn5
4OnP+ZiC6bSB+wnk3fnTCO9w077DwCADdAtdnIvo3sezqnxD4N1PezH69XdYANhB8OBvDSJ2f6C3
QImHrkOAEQ8fl+EDXJADa1t+E8/PHYnw/GVHLKTLH0lPCEKCmbB7mmDCe7IFnhyQzcOHmtPW4UU6
SZYfeohG2aD2p/73/FZK0VtXk1lvOYKjZjjttOTx8iV0z3mTAfNgm1DYfbTKA6M0BxbQIL72/2X0
VIl0Te6C5H4HWICcqDCRVCyM2j4pfD/CElmm4eSzapaB5bMdHl8XqEPvuvvfxze6c4BoAlZo9Wsu
UBKxPMXv1EeMSALm3X58o/Mt052t7TXg1whDZkrWqqj6Ya1d6gWMG6h5/2XqAXP9b/dc/A2Y+HVy
GFba0w92U1xHI5kTPW0wyjeB4UddN4k5pxANyz6ABsyVrr8onI9wTLox+DdCbJMaZq39GmbknXiP
5Y/8R/WFcPHQu34c2vePi1KnP7Wz68KYwHlfM6/SjgEiGixe1Y/EFI3UdqOE9Kvv/bkBOlU/ygRk
7/lCusDTSWpUA4VEu9KIlD3YqPYB5iixXkL/SoTwEZodrRJ9wzwmHUZBV2rpFIivY1y8KD/a6iIz
R1eCJD7rII+TQTzGHm1duXrvirzxFKqpVdSYVOPq0/4PGeR83fR73wVcoAnbq1kAoLMEo9Vl61a9
gtl44x5ycvvGhyT2GlqppjUa78N3qQ4Mnz/f4Ky6RzjO8tlWiGG+SFe/soGAnaSPY1tYF2SsOKq0
sawaqqDobAUYxrP7EytUHtVHyuw9ABEzF6PflqX5NLrVccb/EMDeRhCU58GxHUoTDX/3irFmM6UX
NUZhCfZ5C+lGgXQ5mI5WrzoV5HBys/DjrBoeWTZTWRGpYaqN+nsPNlAafutQF/9j6b6WG1lyIIB+
ESPo2Xyld01PuReG3NB7z6/fU7obu3dmJFE03VUFIJHI9OEDDhxS6d3g3NjU2UB9rcy2XJPl5WtW
NYDLF9KasJaU9y5iVJn9pt+j/rF9lFKVzy0sSmwP7NkAwigTkLOai86qkxucvqE11XD9jcvYOVyU
FJsdNhtAHRnz7X1NQT3AFWpPZfAsPn4FSCD5rrH1tQ9+b+qtu4tvnxxAKcWvZS3zZZxrGah7uKmP
rgNRxyz6pDfbLVJ6AM1nXo2fw/92k5pc7dc5nphW3KU1VY3bRFRoGcuBaEvZwD1x5tXIOnBKeyz+
s/AauOMANy/lCgV0BA5Y3o8C2FL42rXEu2dz/u22TAoSOgptgB9f4k1DXQPh730jPG5autSpiogZ
fADhhe4SF/l9SnUN6bag5zUboNDdWOMujctCQjSvKsv3n0NS374F15r3ju3He4Ce7mWlyMMlnY6y
PQOx5Xk335uzGqwmv4/VZ4sg0ue1HPWOnAt7q86a6EupoABRPBehBubh8InLu4453860l/1muFs+
SoD6i3FhYBTMLOWjdtO0iKla9nK+RUCokojP3oo6Eu1aFYYhXrH0rDZQi6g5TI8FDEtGWQ2wLxuM
WJaRortq13wFtJke797SPLnCrgb08TSHaCWIR5RyQ0CIWqOTeIGVOvmin/AxHQNlqEgo6IvdXDe/
rR12NeTDec0nHydeDIr3832Hyh8O7EKC88vefuVkZCTUbM9/138qwGtLfacGNmZ6qeRTpQN2QQCS
Vp2jzLOSkp5JFPCPNUZhLYe3rNxh+erf6kT02tqidX3df4WXi/qQ4orqP/PKMLuqskFshFshJJRh
IJXkUmEdhQEcJ1+wD1vZNsXhfyIMRr1gLn2flVSw42TOVwbB9PDraXwONTHsgQpngPba03FmmO/o
dpcfquRgMxYQger0x+Sj+c9jI5ThRWmaa6i/4TjSnzsxK/cMVyXP9lTZNObfGPf6b3bF1cGkFmMO
qCyUpDxDR+FH/tHBhl1A/SHAF6hkCiwRY1zy/hhqFSbLqCYSRvsAubXoU+uAwdAXAwISroO3DtcO
NnR/Pmk8434PZhFjg4kNoD/GdK6xGjziXGP+hlPtcGx5dM2VEY2uDbJG4RYXAd9hKvmIi/4XO6L+
f88d4LBidx0QfGvBhkEk+SOol7Hfx9if59dNvM00NN7DdbZX8GuJGdgmYSnmA6pYRk0NJ0quWwyT
biaflWouZ1i1czBxIcCDAVZ1KFqPru90nHQ8QaOSfZ0NR1C2bxicmHE5ObqWb0qeGKpgN3FnQMHv
7Y4N44piFfLAraS5Gniv7klQVZSGIfigR/XT76H7JH38/0EbLC5hyUXYR4JyiHd3/BI5gBewmSZ4
TMijezAw01zGAvLaW/vfiP+2EU5g5I+yZD2+Vi/v5xY0Q4DLO2CB4KcKB3kKFq1Mps7seAwtxIEt
JV5ERnJ7RiUF9cM9yChmbOMl2dHqas3F5A/Xi7HywwJG7o2Lz4pkJrmqSs2go8Q6QgAkArm7NQA2
fiPtgG3P2PECqWbdh8OpKS/ylQoou+/PxwwfjRBFtI/DICiK0a4ra+3uydRLEH05XAXjVNRWOkpr
NbHJJyl1xvTul1Edc666RUSEcLu1aYk462gk+2YF1U3T+u0g79OSMF6TRCCq3PNNdkL97D+SXMjf
6VWw5LxU0/9Wnr+ReFWGV2SPp0Q1p3hm+PHkj2C0pwSAyJr8M0itiDHC0VNkwySa7LfWi/r+B31f
x/axseer1HCKmPuSTxsnj3wC6aluN7XZMPW2tXt4XwSWYOPc+ViO91hZqXgxPHwGwn8GCbF8/Bsm
NtdBjGf75CtX5gGNdZbalO8/aB+5embfWnzkXouv0v9AYKJjdKofMBMMjD0m9x8dlnaySu9UDaDJ
OMZ9f1ai+uUztHEygo33RoqNiKjaGEHgXjm8YBYSYASqaI3vwCzhawM0LBvUiTyvQTG+LSMdzxzW
roiiU83BR+JOUVwdiqmAgkzSr5/CWvCIUHImvpXA4ZfgErAKE3VyfdqA5fnI+rdMC6WoqQhchKmL
Jas1yIuZFChs7ksZ9B+Ml1aaWZ9RTVqsRdBbaYZv5Ru/Gme2e2y91Wl4ylO2FbMGcCUt381HiMSh
raEgKzSKrzeTM9RGba+TMvEUZz1rXHgVrVdwXOcWrn6t+GpFpbTK7n7ZOrMImRmWD13wJXtNAspi
Nq6jRmS4kskXw9+ANlpm8z5G+I4jBOcEnFG4A2IGTvF43TfAca2gftWU38dKaL4Ft2WUyXA7VA7v
emvvgUOCwdMJz+Z/HV3RT3PchbIBaqUX/gx7+kMj9PzpV0AEPLmbolY7drCn2ShvPpf96a3iLuic
Tks3r4OzRCfuxGo1TGoMMHUhjDWzHooYNZuKBivOoh2jDaudaqma2hBUZvMslGnLcbGXr6dZZ5ND
6u666/fo5cCGef2erFIUu/8sQJhituu1f7+Pmd9BFfWrbQ0bBq/hXplrEGTKCBW7LiDi8HKpTrM1
k4D78XNcaBReKcLijTxbN/jBfgRNuAPJdahkriIfsW81upt1Vj8JzWGqdq9hkwfw7Kv5vpORJ2A9
pzMgSXQ275bOZHBBmK4GUx+dusb0543NhyF/9x1lbQ/cDAij7HD67lXiB2rDcWT1hKaXGuLOjcXh
H1rFWkc5dxElSQBzdikiIS0wHWcVTeT2WZ//wC4pdCTTn8/O9Rn8ZOfvOPg2GaMRDaLsHblIaGT6
gaKt4Mfc29hyV1TmzxubuNrdoK1aJcs6NDGUOnU3j/rJDEZjQ5U74ER09u7F5iFo2s37UYsYC/LJ
+Nk5Rw1bWxcWBJe61I2wzPsYq5vutZOhTG1NtwR14XZflYiE9MHAaT+AmSvt8sXAZtl8bFpHJsOB
oeISYMIp686hEKtmriDQQPn6a4zIyxcTwdg4O2QMp3QfZjzWryLElyDVBfgkS9cvLAm89ve9/Gim
dFPA78NTtUEmpmcgw1IQm9mX21ruy/SYPbypbyZy3Tiw1NbC/bDYXeoteOle5tWEYNjO3tjDNOjv
JU7+hs43yVjavZNr/8ke2paal2+DdLa2P7M2RxKMvDr6zq16gAePL9U8AevonxvHRw0BbsyG9tpB
yb52ok0FYesneBU/sDBmbUDLvXnt0CYwoZ2/0EmrCTQkFjbAeLTC5pL6bhuEHYVJoHUvrGAIUEPX
s71BlET6c6khd8H+haNqn1EScOVeSRRxtVgJEUS1NfzfKNL1hwiFi9q6foHAnYi4a7dmMt12v7S9
d3tMDgC6EeBb1ZF5rW2MziWJlsfHXcP3nJ8QLXdWY/IeOtTQ1EJ7vqifm38LwSxYEPLDXE6Wzchr
7d+d/x0L6Sm9bd+nBERpApaulEOSoQ0QJXurodY/rOaRN6dquRLg1fyEmVhr9DnGm80Ix9l8D82b
cdjf348C+jV83fammY14UDVc0DMOa05g88I8gL99igk9eT2yqt/HczUOI2Uvu5dzVAfoOoWucBvn
4r/dJ/Ry85mvZwdI6HkIK/wpP8E1v9ZI7Y+yHHdQLZ1PxF6OFS4IFPcWPN9DzNqP1+PVMDQ8Akss
NSYVjfVt1Gq8HxujH4cTbTUE0Sv+ZMHoN3+R0V3bjk1lmuVx0hcaWrq/gcqjU1Lm2zpWSlsArcuH
fHVmsONeTbwqBgfmj45fxapz5mC0Sp2pbNNiN8j6paNuTpIBudhG0awnuFDj88gr+ssuXouMAeLU
59KIz+PPE5oB92S1nZ+sAL5uQKRODnMQB7qZfV/85vtSO1LdE4yVUDeEygGLwTto5zskpuhhnCrz
12NjrwIKPVjpLoPh5atm17yWIaehuVWItRvi27eCJ5QOK8WMkotZsKooow94L6fVcwqiyt5An6y0
6bWAcPcQPNMhUOKx0OF+dapMVTve7q+P5UhVYrOu1BlypTgkB4bLAiwbZBCmmvhdTwK6C5UYJsH0
J6AfAj5rZcF73dbIbcECytmxAWIcGVzSD74YMfglEW8I0FSPXLUqs/G8Kzz1l5/Z0u4t9+EXmlCx
TQs7tbXX5wOiGpP+Sks9ldVmmNuXyQOjI9gt3T6Sv1opAenY9gI2oLaShFtXX8YEAsUtoz6qFF73
25qi3ICfhm/+l74mG9f24XeVDTm77vu+reIGKqlKpuO52+ypgPvGeSB6QowEI7B1N27R+gvXSboy
qzobmXx9LYuYRH4np0Ja47RifM8b5PZ0fiqrG8l2pX8gLtnF695sUOzuv9av00o/N1zkQiUUat/9
q6E0s2sKQcWm2QXoRJWaF5rLDtg9Q8DbDAqSFAwnJC9w2lCZuiLfWoKfaw6a0XMjyPNJuCwjxQ+x
P5fjeykPCpdNg/oXfqZSl8rPUVgnOtQhrCqz/lT79HeRHORYImcgmOw+KH7hibN5XpoBoMtaKfIX
9JdSUp4keS47irupGkCVamYFdTPwu0SuZy0cKdKPv7ZFwG/l3+u+xL3wLS0fXl5OC00r6eN+vIK1
JRueYhgGJw3MhrxIt0ynd17blBWbmzhgVG6mfpW3ByEfYcd9IeL5UFocFy4Z9oYGHyzNfdPShk92
DmrCnwA/hdZv1R8bdfryWoNHqbwEJRbs5Exlrn/pY7wcaVVY1/ORJ8AawxZTA8HOQfQUgwOT6dm+
aV3JZD8pDWKLyn5h35gV1f2ztv4xdhqQaldCwsew9Cs8ocWV6+rLZwP7AopZ7BaTZTsQdAnaoCwZ
hhjDoTKvHF//0INppTAM/yhf29LpA04YgftWoV34yqA/Cgh6GOg/s2L1HJq32FLIN2MaQ3VJF3cJ
PZZdndP31+1Xs49Id2BN5tGR4PD0a/19mhAM2k0OUmajud3tj9wUyeZl5WbSBRLthN8weM7xjvvB
X5Opth1Tr13/rLoh130Y1scY1yRjOEmWZcgZOFFb1qPqLSgMlgwvTegoSXRfMO5TI4N+Wnf32tKA
ct0TaNDpMDxrUlGzVkK6gEHjmKiX7p7JOCMXg2z9UN13EroG49ULk5dKMHZJDkzpNcURKbd+nPAi
Gq7ft+/LQCvknNI3DawPdwwdcCXZ/Met6irAnjW5caLnjxCnZe6aIZ/zkwSd6oyGqwoJ7G8WLjQ4
NSXVOoHPnqlFL0rVtDReXbZ+9wP8Yjy4oUjJ3NEFGOgKXmTjUT0Ug3KBxEgw+87Gp1ZeGxu3sa0E
TsnwU+Nk9fjz0FZ2hRUheYhhob0FN5qncl9QwnyMx+flj5rHbkiy3VwjJN/q5EDhkGnn3kY3dU49
cLCzDJyKsEtjtGDdQkPZaA4pOLzv4kI36ht+BRkRxI8LQ4e1LHSIZEv25C/PPr/KtW0VybczBJkn
4F7hD+uP1K/OgXhWBDssJoFLNe2E/wJ8GxDLAEGRk2sm3xdBaeaCDgEywY+qhLOnGl4mcG0Du5ci
hcbD9XXjSWaTI5QYBJMqz1AIyqsJ3hc2elbBoJlin1vTs4FdvJvY+vOejaDdrpP4JSjs6ufX8JgA
xKNTLsBxs8H1az7COEfmH9wmPlj0owtI0EncxQwBzEQAGUEtANn79tNH9OYv2sn2o5R3/iWy0n8d
T8cP4k3D5b6aEWUDABRaMtRrvv6orngzBo5D+C3oq2THhzfw6GcIbiEa/n1qH6h7DIRU11rO5w2f
fkmJBbxQRhAYzaAqE5GkWlYfJ5X9RYfS56ltfgPPUAcCPtXF9zDpmdW5IygjpB8L3jFYvEkzAR7k
tyoHYE++56dZPLlDZda8yANWnVknObpQR4rFtJ5O7PkLagt1ZGYBahTedNYcWCFQuJa/ub/uTJgM
idzx3BCJku99JWTqLljIUZ51F4bHAiQy8MSSmkjhcpKHcmYpxmBcLisY5l17yFSWuFvevelytgNP
SUGQ5J+iRKgHcNeJjFKGwlS+vLtsmnblvRVojS7i9PuqnkXHdqvClW8mrSMv/Tc5IqkoLeoQwa95
+KniA7ckPjjAtIpDUROQ5yu9W3JfOsvl50YfKVFef8mFCgD1ecXiVIW8ajYs6BPlK7VkM9nPDHWd
XPDZqu1SBTw+GbpjjF5GU0puv8cUoDUA9ZtgZmJKepCD64emtwUeEjUF6S++mSVoZkycxn7c/d5f
tQMCHmtdZhspqQJLTtvO6rHGRRcB2mrWk7MlXBPfmIvYc82JZ9sT03AKvaHQWzMQ75dnE5/H7gVY
Iw5OK4G7NQjga9AA+tg4+5/zUvT7MJggWqnsbpT1cf6EJlpb4tMQJWbbRB1I9BzuQbZkDZ9bj3EP
EEwc+9J99IJEL6EYrxmszQDOMThC49NRI14EcYF0UDOSBupkjEhuBWBO82C4MX5lyrHGFejl9Ilt
VIn+wQHCs0O/XjytBjI5CsBBVJ/3r5XHyx172KHIGqB3eolp7L6BHsdgBEDFW1QPCJWht3PF9AT9
R1wWgcK7fpSp74SJrVpWYMgPdpwmKnnBYvMyHQQQS+goszdpcMwipXAeaZvJ2DjcuBmUFMBQO81N
swZSh9DcJFtWleuDmKS/kgHFa+j4SfeSvzji8V1gViSDQ4grd53egQ2zJT+pNTx7IvrP+9kCgo7L
dzIZdXBkpzlvvaDQFL6XYxpUL/eomad0EsxRQzm7HGfFOnHLZ6jPusyuHosm8QmuaxxOBcbhs58w
Ya+fwFS6keDZVEoOzXMjGbzlqymz76bCFu3spsRZ7X1ZN9wmrvQTbepI/4TDf8zKcWWWRmHunEGz
g1sQycmMVi9cIzHe/pnV32PljXOV9PCqRoh3oSKoPgY7pMhqMVlhvtYNPyw0Ca+X8/6daJOvPJaZ
5S0Ed3+hPmMQ/twILlQ27eyQkAhH8Dg/yCDNpHoENT8ck6b54l2xYlSPeWiFGWvxxAGEH1uye9gA
j8yiH7aNlHm4VHXThr9SEieA0du1sycOcmcaNQj3D1I6qd6UJv+D3R798XI6XKN2Hj7SPn3NJ3fe
MvtqjsPbfFIcXyXpX7lUrdDnI7rqbSTiktsZH+Ba1D4xDZ8YlO4tRuvJfF9bja4OqHiBLhfxx65e
410vapsUZabEO3PWnCUYg5Sidr5d/N0Pisqo9mLEmV1b2zzQul2kutzeJSqr0aaXtRk1exOVZ3xd
lfJoxo0iP6D4Hj8/bj9FNXX31Mzp6v9G3cuidnCQLKs5uP/Em9hP0u1t614P/9HaDYY/6epqlNjV
ku2F1qvL6Qwe58bZGBKCnpAKGdaVk1N/Hhd+ZmgmlUz/SYSjV+hfXme75ioKJqOFLRFpNCcrpMMk
dTmJCsTUy4l+NLza5qNrMcjCFEb5+DEw+HzfdtyPm0y1u79W88PUe2G8a7xcsKdzcu5tmVcuvIfy
+uvy0Ex2U/3p8DjZ9FbfjyZp6c131OZHsm2tSf6X1+oXBVhvO9nfmutJon9xt2aH6nS4e13fSLME
8XbDvCcAnBHitpX57GUz9WyutXtNUTEfzicsSPKZ5l0JrdEWR0aDJrn+bJR4P70u4+zw7FHdNLN4
wBXK2M6kVe8xWLwUjsYfyol2qmfx7/hf+F5mlN90L3/KDtQS1rhRg8S9m/PRz2+cD0fTQWLEWxLT
LY3T0PSn4YcoYl+c/bgNUu+ZND50Odv1RjF/TnXGicHhblrNfhRGXLpPyun3JZhnT66rUhjNXnKj
G1kGBI9Uxedl87I3XNu/ZOtFF7JvRD98wixT0vyQD23/zpczHZ8xHSb5LgUM/VOWKL3TVyFVi7qn
19x7sRMN890EK0Nq+IVO5j3TX5mK4MA4QyO1tg+9tEQmAvaUsu1N7xDWd6J/JZI2mg6L4yeCe+/6
FsWbF9cFkBY+bCkgL6sXt4MPRKK9XFZSP0QFnv3k0KbfKKSQM7GPvmltPI+86ar52Lh0pvfsHaXU
DheCHr35OBqQEgIxL/2LMnqCqFn/zxTlDx4K4w7z+r3J5lIivFG3EvLWrKDY06YMutnVAXqHrq7D
sr/pspCgFabn9qJjc89VtTtSnXVqpPfe3BSrvJg/87+LNM1U+T6QL4G50MCPesJUM51r/zq+/iw1
xLoG5PpUJq2AR3k6ySockgOe5E5C1DmJO/8C7Z8lgCg+mtdPVZkcuk79TL/QSYOD2J+N1Ce50jOD
mgrqIjiGWzzYwO2BEcB5omTRopnrJVtitMuQoKUxHaSPtUJP1wW1dcAwholfocfiMNfbvRR7uZ6n
HADuM87fgdO42LHD7suqlcyrvhd1HQ7zyY7xr61oQzowSqdGRLyrOjWonyg1jvE2NvW96M16C6dZ
oVB9ykDLR7Wl9z7t5nJWaqr/kAByY2SjzXA1/MRXfG4LPUPqzzfWFWBMKflAf8q4B4oAk5Kuqv7j
SjIh+5I6NUgDhrYd4DCZr2U6p2I5h1uo1Oge+8hrJ7aod5ZRzvNpnTYGPhal0Bvdmpd7M70Y5F8W
XVdwlHEdkHoLxUBKG6fehM0IgY00lbkjXoTz8WyYect9b15yPYVfYfTsEbxIYCnH6TgbpxSAHSvu
Lx7Q7HQb6Kzty/NxOLjSBvwepX1IFYojD112PHDxCP6SiJuHxrOXj++BE7pPVU7InZm3MKkMHNyD
+FuaQdEnAHgTJD1zbWwPUElxYKwraTgy+QhD2HcuXWHFPuJV2xBoxuAP/vvx9H7T1AT+UwZLxuBD
UMFtaZKbbgvMuCEF85OCHotyr5Oh+Z8mtamHp1V6aMmmZpka2Mr8SOiuyz4QBt1pDWgd/oaLmpad
NZcSuc7yR71472gbFi8SrU13pd0J310N701P7CckwWd17ODMuZV5K35r8PfBw48l4TA01OU30suZ
yFCQECUd4lMEua7XB2omlIHiR4vElnmXeE2Esh3IoQteNnor6F/IUXXgOED8FGdVGea3kVmKOnUa
/J5emjW4rWRKf1QGbTlkpRVG+qqtFIWxhykhymnq2EBRLPR0aDVLd7CGQFJ0z9IdgDIFnIIOiO0x
ndy/jxSufWPUthx202oIUetz3Vy9zHA+Dnfa7pOSaiF32asevjL95YR/qrzCgbUshFQmLJ7Zo8Q8
M9NLs3wNx/FHqgd5wIHspAfSyegjHT9nwQWXxflZntNKjHb6BW8ItvIza3BE+wFq5VBCISTocm9y
6KH+4GAJ+/vCyna8Gc4xDCyosXb3cuwgXHUNZn8WrTS30VI7vci9c8MC9b+3ewc+puPYz71B4w+u
SKac+4aKz7qbF7qE92/w+FtudH+bEZimmzRcgCb0jckvc0QDLThee38yuqvhehP6ypm3oH377N17
kdfaV9PBdUNSlCHg3n/+MJ4jY7TpuFqpaQM8QwqIoe5E4FwAuqg7dFJsslfmp5bl0+u0e3NcdKJn
2FrpONfL+muQH+zfxOocrd8KrStvNdYXX3RdNddJS1lqbrz5QEKuJnRmB5tZTA3PeZgnISHHGqRG
+Q9X9iVkHZ0i7ri2yaDYO3O/8u5D4Di8IPknekkmMkaGBrjmrCkgGxGpXfY3y97RopugIozYjODL
aZEoeQKlwviKCmXd+1vKxyB+Bl7WsuliwD9JY5UWhdKtHn2eaUeZ7lbG6Gr9HLprN65rcgWmsoQG
7kdAluUNfW931yba9ixlXGGZM4pDFC/apLBZRsu5hR41QRD4qafy1UNr1/LSm0EGOL1r5RbVjHZD
oMPQ57PdtRKFu2vn9oInTgWza2RhkezdQYzf3HqC/FqYqfjbWNRmwD0BStb8sQUPAzuMX5D+t071
x9+sNqgPFq14CWRqHavVvrOiH4iTo3O0QqNFpfklcA3C+YNGAhuxvmjpxNIkgXjetdNfdy3vzPGi
M1YMUyBs3ux9YpIt7EZftjGWIsy8aUd7PgNbDd9FDR/l+9gte4qPQFY/f+on7KtHepKYWYa/37UK
z//9FFWnfTqHvi2FalK9ClqtgTBndm/DGALSlBginOjlBO14iPS78bCAhnqpU4wNoMgNsLuLcS/j
pQTG47M9cz6TSnxwaWWjAHNBNu/NcoHkt4uxXKwWwtfp0PHcjthymw5vX491YhBwem0aij3cAgOX
RQPAyqpjXPdyWpQQoTZBVbdk2dNh5rfkBoQ10PBH/vfal34cQMlCBUA2V2gdR6tWQeEUyDWl9bcu
ZO9G/9nToOi2KDLsvmjbTh8tN+AAwtL0M1ySXPG6FWiKYabJK4CgRwYFqTHnDQffrri3WjGQIZ9T
+fmouFGWlw6MN+mhfxLRf+sBB3QC8zYGrRMRxMQLXffGiOyDJh7lTV0NdFz0OUXvENAWuJZXl54F
RGFIAA9zaR5AkXRfTzzdPLe5YxoRm02Kw4LbS0bdMrg2Lqn2mWretuk+xPD3wC2jdbhqm181sRBk
Xe2NnUBE6zuE123R+i+6CGHm5S9GZNq6nbJhdVJQejLUe21l5+1coRYaIJ1tG1CPWFrsekvZ/lJ6
3Iccze2jaxUw1NG3SjpFmsEgobMni9X3JsPo4LR/B6eoKDKNLFYqWAlNGclMd0WvrQs32WyRnqq4
gJkq3fNrC1SVvjSTTU3pLVnUdHN5Lvn4uK0037q8/6gB9JcLXjoCZflBpgtbUT7ed5GjplmG+YiS
IKAGPLisXoPW4EO9lEDmhGou4qv57ietpnZa6/9+qV2W+oWVAsIrQTe5QsY7zHW3XziSRsfW7XwT
mEapHsZpR+csAvDOaI3abbq07aT6O4UQkANJ2HIJvfNpLYtxNzhRjiWnfOxdJCCWKXK4cX5LzQZI
PDooroElPO9RTUax20xcXEIHI5fLlsFg9qajJlKcD/lLUPGZ8sm9SmhNbxoOR0LFwdPMaUWcaKzZ
/A8NyfRw6KbaAO01lnpvfUFnuC0k6WF+5drEecWMdZZoX4V21rznCb3ef8LOzhcMEQoEGhpIPwM6
s9pUAbJydZqpG271H+vXiPJikGpIj8gtINfZEDi8mpDqZbtmLhHJSl9IlrgyZDKVnKOAuYYW3eDM
bdlREyZyzb04F4igOM7Xvd0kcBFNGCL3uMxHPKGJi2BZOmm8hl+e4OTGl1kje63qEiFa2S+5Ll5h
X2NMtkQo+U5Vp+Hu6PjRzko1goW10Jmt2Ed9YCN12vxugkT5WDLi4nRTyXRzhv/jZNOMoSXxHCK3
GMq1HDLEuDs8gMzPnkqR3k4nB9c64KrnwpjvohNI7WZqGcFIgDv3ViF+thZIovN/AOJkj2bbfdmg
wZ6ISdIVKljCmyPhzPr+ZdeBEPv1QHDNJporuH2+P8O6QMQEjayHWI1IABKZnA54ad4NrG2vc6jY
IjR6M5hdnUzMa2TdTvwWl6whSty/Pp/gIPfLQcOeMaDoiX19FvvXmfY7Gm3ouRk63jdym/7sOoia
haFu5VCfL3RVLa3W7I8AZR0AxuNE2PO/j23NLqcU6tXbnnjd1gam7tlOma733Nn3jdb7ue1CA3GN
Iu9YR5Wauhba5O1ZjM8TPmfx854loFW7txIGaprPwIhcdfKXUqp1b2V7mMA+ZHxnhOQSrl+eVP5L
0eg5UMWZHHCd7y1mPFNohBSdc24YXU7EuY/XjO+qpnrrBwV62gdlX+Fanzf1XPwcgLUB9VD/xrnl
NfZuSsvDMl40Q74CNN44L9m2v6F4Z7rXbWvaSdLRKx3utfW/xKeZUIL3jUI329xabunmhcGCkEPa
jxoIL9lEfzO+NBf9dBqSNB+GidR8j7bUqrNooqV6vXxv2gAyhH/sELzvrXmXkBvo06LbrT3Q26Ht
YO5My0O7L4DKU5Bex4wxrmmQ5N/yCy7PmoZVt9y9Ks+ueeOkQOhTG2Wt53t4/SgaloRZ2KTSLwzO
Xk6NTKugAkPnbSVac0IprVtn0b90lmw2OPywMfKeZ3D5Fi8Y755sfLGOhB7VD52F7HVwQXsNfO+q
A7gw1Bv62mg5BFa45k+EZ6GpCbYCOO604TUAKDyYdoD7I+r/GizV75/XnJdoY0j0Hb5fgVcrrQiD
Hw649+nZfJjueiBAJYb7L2ZEilbkpnagluvLSKQQup2RgeGNqHbRDjhozRD2gs9baE5mXB3K1SzR
S0WWKpg53HqB9uBTbA/EaInDKOrvv9J/RhuKuAkNBJIMGtc402oTali44t4BFBp/W0umUCihjpui
95N3kUXPIYStwLgvmMDQ09ZaCWmW+EN4IMbtRRihImiCHDiGF/qm62P2EA7Rs9afrWi06yTiRBzh
KneyvdRg2pjWrE4b1rJvpTymni+aXU2H9QJ76SRhP5Cyyr1l8eTiU+Xxvej8DRk8SmtSrhyc4zs3
RrP25BgunVvn0qEdyK9rX7quGzsSWN0NihG4tXoJowUq+EHUy+BS9qJFCN61Y3vb2BH3RRuQY+Ca
+QwpaTt7S7IoITVSeerF5yVlhX6iWNPHNKSsxjSiwiGR0P8+wzNPsBEwPvQjiCx8iIwLtY5jFc3p
TKq07DJkdWd5QBq7+HKIcJqY/mx1d75E8nR/SxWNzty54SA7cYWuzCnD32uJlyVdxm0rzBwRnN1V
jrnWAriot4bZdizdvnMf9uHzWNr/y+N7TvW27IpitqVjpJPzF1d1M/F25Mc9sWU3cWcfZiWWxELC
qSVVcPCzt95LMXQY90h57dOuk17CFfVjTSdhCVjUHpVpJO8tCQSWug74tZpIBksbepXKGKI5Nu5D
jyioyMhaIvrY2yE+Ul4+vqoXE55MiBR49TzQ6ewOyk6zsiCJyU2fpuFiSiNd89uMMnCoGExn65IE
k5FEN6MBLsH2G7AJAVz43Yu5YXzeylM+prtJo4iGCkJSuYg10Kx34/w3zQjUSh42swZ7MGNx5Fbu
L+apeVdU8RjQK+IQVzpuSj5Rv9Kj315rKoMQGSKJ6f5ZORpCh142U9n6MqpNfwiH3DBIJXjL6v5Q
z17iobSvGnU89v7EW2JW6Y8/tWmYDdqxgLt4l64WuWYo9UAPZLYEnT/HpPueOnKgtXMjv8cKPbvT
TQv+P5bDDQQeQpxBGee/dT9tGObPZ1le1a8OvCIjz7az8pFCBpGiSSN8xoP7G2W6unnakaGMVH3E
/NVclVxXyk26ftt4cPWTOrvWqp2hPHJr0kZiEoeeoXU2a4imIq5XDwe1PILo6cW7eZ3WXO6jPSNm
7B+O8URsEOHZF3q4cz2T8TZVF+XZam1fztpMl7qdb3FuG89HwzbAnn30lYKJruXoiz3payvHG7u6
295klqunBcoXaDdr4IKtOcWf6ulfxY+cx3Kd1UwQXPABRISHrrPYKTRJHQxu6LRamSguNrTFf1cC
rwyZf2DHYuZGv5k/+imYyc1vSfN4geZIbIDZPDYQBLL9bK5PNUULVZLwG4hqgp4EQzRiXVUoWQ4K
QtSeFKqr41mlFTS+5ThlrAzwSvSp9HKMhBNkPTJ9/sBQSoPGQCSY7DLYbaRnUz0hdhXaUyxCytpp
zp0MOCRgwakIriPFPXU9JPp8fFxHNwhW0Pw/QOAygTNKngIv1IKGyNpWxZrXvDiWT3Lho2NJS4jl
FRkaPcBDO9JDJ1jTosQN/kNGxPEdGohY0gAaYkvyzzK8ezKKFr5/VXz0TSoshgZ8l/mqt0SzFog+
Jfs6r8LHn5xHTZCyAcKntvnUM1RzKrvP07pR5AjP5mjdRJ46dHdDUv1J6fqMy4UYH6b8YeXaI5jU
EzAmIA8KCGFQTxJD0pXdVGBLJgYAMBQVaFWfGkdgE+R3yBiDZUlu17vhwQcaMvRyaOIfMAW/ZVxt
5kGeQlEX3USeHwr3bN8IqHUQzkF3DF2LZw71jUBzJMUT2RXLIErjYub7BtwEu3g+1bs/5VAMTBW+
Ih6gVzhpQlYQatLnvpqgH+hEytXROUAO1HeIV4fNlO2TeCLVyPzo7nIi456MsHYLyCFvEHjAGWlA
FxsYukBIhwoEtyjgKar1KfDYTK5EjfmiUnzW8i/JF9+/5gLmNkS+3qyoGQeB4OuCxjjRYVGoRNvb
DShCUPZUd2uU5HrST+qSjJccV+l9abV0SjSo1/DSCvYXTZ6eAe8IyMm0j1tGNoJ8s3m6W3Uv/FMB
vzVtF2zHRMgylBarKrCj6AxvRHinY1TtQTjrgvd57g07Fsk2M1Zt4RnvJobuDDgGrWzwB7Ra/WVQ
JF+av5PN2L8r41Zmoj4frApUqn8m6S5mBrOVwe9LalOb/ss/AiMJPzFvTPs1p9b6gEUb1JmFpEuw
KK90v5+s7OkOnoFmAy8SoF7QFP42yMXdiZxIOG/KYYFeoHNfRKKE3Mln4JNofPSVOI8686THnWOX
HOp2sYhAWhuY5/Ezs3pGxOxR7DnbzbzeU+O5tDU/MfZ6D2dlffFgy4CrXz6i07qKcgXCBu8+wIyz
GQ9mI2jFypwEDMYTuuu9ggSNDS+pCALD7mD7QGfcIjUi9WmIiFYDnqOn+vNmAt+Y1fU49kGGbVyB
Kxdx6DmyL/OKcxdgkX284cuLSxYpkM1SdALKUaeqHd0yo2sIwgaTNjULKvcYnROt7b0demWkGooT
40Gg8MuyCUS25aAo2WM3IYci7ZBu0oxXUu/W9QcRkcL8y4cJGLJRT4gmXXsjRJwJVo31qUGRbfUs
Z6KmkZTFcFoc6Y3kjT9lflPr8uPZgLVm0h2MwPulrYPhQPJa4GvPRIs9ANGqzxOV6/Hm+nWcEcDr
QU8NPuyq+1T3lBuvUs0FlY1kb54fEmjRsAXxBjKdGaHP6alm0uEoE3p1UzFcGMLMTYU6rE0zmbRx
s3FTMaTPPXfaNZHeWHqqc0eE7yi7Q8m+C14hC1h4K6zAX/fiPu8oDR3Dt2Inff7xbcEDeJZY1I6A
vD0D3Xbu0hbVkzSw07UQULAzj3U+UdGj/vgVEDzBiYt0nNWqIztGDlEiviktdvXlvucCGKYRJ1zN
bbHuSpxPDSBEWCNQhTngULDGOfrzt0gc6j4Iw6XzrPN03CuePQipm/IEIRpmOda8khSzyjYObIW6
/QyqARaC77LZd4c6MZnLsZ9dY6a1ok+QmRDj+PSN5KG9zE9uLOCiUkrK5mAhdkZa+MJU2QB8c7bq
T8+92672jGo3ceBIz7y+O/eWu8aWOEhUuxRbdwUubtOh+SjUFZNpHh2p2lXPMMfqoTaLqk7P+cH4
WOV5asOrbsu25CPPD+PRKewxScePqHreNQuLWphFyzRyq8HRIw2JYammG9NEM5FuFJkfFyQX22yN
wWHxUNsQ/V81ZlHzsuzkno1jrnY6NU7G5Ta1wrK5pTrPDyPH05v8fD3KN3ILaHH5+E/qYB+gw9yr
2UNlhS/5wHoo3dKdJP83pbX+V6YkPwtlj+wvoDVw8uVI8iTrLgQ1AjFEIuqZHqsqH7vwEyRfVvFT
bvAlrp4OWvT0V6mkuiNXLxaleuC3E7NSu/cUlBgL/+ljMf6cNSzifBOx+tgW51ezhjwbRnPAUZkx
ca3uiDrgQbbodaeP3Qze6ImovLgYBhHuIeWwvC70iFpiEUrmsyNWSEGMmTmHxzatPrKOzflah5Xq
n87a0e9hYHFLVaMq+0BB+VbPGdpR5sCqdNp0EJ7a3tlfRzjAOCEiiD73/5F0X8ttZTsQQL+IVczh
Vcw5KNovLMmSmHPm188Cp+4d26IkhnP2xgYaje5mkdztvaY7cka421RphVzzpKqFgicYw9txsKNi
H61LozDD1baX0bIxKMv2w/iKE7GzpthDFmh7LDsELcbtYHWjBgVMnOeaKrMWLTWVTSgASpNyTlBp
DNZxySlrTmncmif0RgV3uOOpK/uZtKU18pWQkrxV9yWGQGWCgnKLrC1ZTbf0zw2s7Ws7Fd2sqft2
5aCxwgSuzTf9JJrpsHTrpYfs5cLi6G62ln7pt6hsZ51+LM7rF414bR8oHRdEmCH/w6rCpXhrLe6U
8DH0vO2ASfcaN21YoQ3pl+f9w7ShFiDp79yQT61fbm/3pq6vMzjPTafJ2YayXvecMpEQk+3KqSST
YxSogS0OYKLzSD21zeFz9rrlnhZhjb/oQ1NS48mb8To6oM/+emTamZJDHUbij71q/ejcVQWXcJ4+
882SfOhctcZUJ4Z82zIHNYVvoqxe8DKjYEyMUhumndN8HJPSqgskzGI3n4yyms8Y6gRKGiXJ9Mgm
OH4CTFJieuezYicU1E7pGMKSaChMBVnPVsrVheC7NHLXtRuIrShZRS0PTQhLG7Q2ZNXefyWPFdtj
g8sNTwezha1cyuKKKi+YkmMBDb80cWjzz+HpU/w0YbRK9zWkYbgU/Fmn9XSdtUCidaLxfNy3nLXs
ODPjWhqnVOGPigrIubskdrH9vR8DamSJ3q2SYp8F486JFs26bASUAbzLjpUF3ir75amfKOvahEp8
WyAe3+pO+vyP3Yah2Y1to5boneZ14Y8Mi9N8MZw+k6VVMTIth4y0jidD6VGbblpWkBaa7z5GBfGH
gbylXX3XvZ4Di85iPcZUx7nQUkcazjjU7cUtwU4L0bkT06YmxZI/tpLqw5Z0JtoXsjfpFn1daW9M
LJ6iL4QeYXD66sjjFNIbe/4sKYykERG2pxmMjFv7/K22uHWLk+d9n6ceg8Qdy0PQ9d0UTXSFdl16
Hl1Dfv+foRIPwyjDUDZa1B1OTt/QzIj4KFFhfLQAY+aiXtOeaJgz6l3TaPtKTJoEnVmHekdW17xz
698SdVJ3iTo+TkCeXSiOcxduJGE/V+PGZNlSB1Snkl9Ec0hWS7RTg8vwE9PRQ3vuQyca0Nnb+WWR
G1jQuVwLDVtjJSmEu7+MokEJqMMaXdkQm7rShTUoMKFcqXiX+dJkWFr6ffeH0EpPAD03pXFGywr9
8VCcFWUdncwDrSlFlhwgpmBJIjmH1m3kltyxjsNaeEb1l9geX4Ro+spBQukGHRUb6dDDtC9alGE0
mBCghoe3XLaJhRtuhuQecnxOS6OtakM+l5/Xbdbpsw1kVT7rLLzqD0YT06294ly9bm+dw03kls5f
v+5fYJQ2XcPlvvpYbBgmA2lm8fM+rxmdz1kBVQ0M/eyQTnUbPcdsyBbtoRi20EQRk/eErg3Z4E9K
yVCnGrxz25JRe8oojujUi+TPMVS97Wurt8IzLtKD7JTvlhroRevO7s01YzKJrGpf0pXrbDIAwOqi
0J6NdKA3vfHuzTxh8diZv8xPLcVThoqY8sfE97oeQ8RY9dULZn3xhtiw2A2Kb19Wp/4PZBItNWSW
HXS3VSt7/usM4rmpht6kmvKbrqWRLu3hIyLlMRaK6sCqnffhdmAbW8dTSNlKxOmYY2y1lBSo+Ymp
upjCNdGjog2zwTydgbIfN++ST9fUC/qnGkz3TtJ4U3n+52xOn3+6Qd0VQe7ViO5waBiaXtn0FPC1
ZZOVSv1q0MOg72MSO1tGcDbhjjbsSEz0pwOAwERDXy3OaCaEBduchQ8VjCZyuAQAtyEpZdi7uZNl
edVl5dg/DAnomQdGOB63TI3HeP49SG34zINs/olNwWUUA95mob6Ja+BBof6ahfr/BUIpnYoX9gPl
0T+E80yf+CBMvgp+htpzW6EVankGRhCzKfS+pInDS6ubRK5Oq8b1e5yDh2Np+9gG8k00hoiNfGL7
HC1l42vQQG7A6hFaPkNXzkP/7klDJ5fR1syPMIX4ZCo++3b53IxWI+vr+s2ajGccbXlPGePxXB/8
V4Jgh8/BuA6o+DZZScIdQgk66fmt8S8/NJr63AYpai3/eOvEuo10q88KNR+NWpuy8S8n51Unhcek
sithp/MbT0ic/ObvNleNEfhbXAQb93f+nQnqlMoPy89LeBsGzDnBfCcNqPkw8utTV8Rb3esHzf0V
9rv5TLdkR/U7dObpGoLwl/Ex8Z7iO6FzFv9T3cF0imwHQmpdYA59r1X1PDD/vmogRXDZXH5nQl8s
bhdNTAvLmAN9zewbxurLlGMhXOBZMnZ7JZZVy1kuJsVUGrdX4lw/aoTba8jiWy4XA3z632oUgubE
NgmloJVhT7k6VgyPt7MOKjiLtCfd5Yd83zIMN4LSTvNsUndx75WTMXuVo1nxur/QvUOZrX6vuVqQ
G1DOFAcO6MH1M8Zrr7VjiRflFBU/BrYM65f+jYfdB/8cB31q3MlzLJ+M2UJFcAG/FXUgpBPAixAA
mXqqBE3F4qKND/E9J0g4Hexj+poqKKOpx1pEFnNGdBOGPNrT2opAfDdg3K8QqhHkwenRggndWRYr
Wq7KiQyUR3CNYWSSJ3mNeBn8GWLQWStBnzTJF/UfdbVThFLMaLITZ4/v0eKDieY1/JyfmrULNJVD
eI9GuYmPsq3IujNfJ3N7zsgwMY3ZDVpd+T/Oc3UfEww6zLeO1IdSoFR/MH2WexiU6cHfCxHNhHLU
mWhfaoTxaYdPJXq5qBquXyZirxDT+zv8npIRRGbWmvx1xE/+WotzFVlUfuD1aQNQRBOnJSlxQoWh
ORDgmBrg/216Snz8wBkePSERfKI8GG1Wljpb6hJuLgB2Tk8InEJ72jLtcAsQz6T8x1po3Z1fHAsU
/r9PPc6Ewu2W8I+7dPuEGlLfyXX2fcSAmHxAmwo1jB0vmSPe4sNJNBbxhNrENoOoMSnUNrdXLi73
cj/Poc3YfTrZHJvdYx1I0GU0td6XT4QfQIGq/dMnf/Qrlidwk/IfYCX4ogs2I9hIJAl+qKKdzKyU
xm671DOzM6r6wAMDDylUF8f+oxFSREKZRCZBCWyUdeobCsv/2Uq/5WC48PgYSEk9gmdYfoY+M0EX
AI/Na6bnfcEkUd7nigcbohHHiCNqY/5NyI6LugEO91xAAKUKBnzjIckmhX8XyoV3J8CcJvlZvJlx
xDE6PGUXjXMH/diEE+aZsxVvONFXNNkchgOBBR/YbDQUe0E9LmEfO6IyHfcMhLrqHacBIpT+7TsY
g1w+WAvv+L1zV9u8eSZpy6a3zVfXR+Y+fsfFPJeM87tnzMUArl4gUWjMXwzPTFJieFXScjXcLuaF
tzbe2K5Hoj1puohKewGJGByz7OSHt2HuGUdveLrFjEx+mMLD88L3D62d5+LW/CWWdn64uGHUpXQ4
+kV8iFr8Dj5yengj8vFxZCET3HkE+WBJFxkWIE0eP8ZdZdqys+f2hQdI+QUZAXZUdrmsUSDplFQF
KqqvlcNOpCbMDPJIKDYg1PFwz9+yR+oGbkhJBS7tPJzJEKBtZEOQ6jpijvqSem3ndhdRBEHsueO4
ppaVaejsyM0fnajTI5EHKQUDTMEF3iEPeqldzLVKJSwVxRogFnPMLiWoF+i8je0sH17f+VXLs6T4
iQ1tqTzbIFM5vUNQ+NKHIHS6QbORNAfGHdfaA9xjlgM3gkv0xUIvTCvrFxOyiSri+40Pi8YxZ0SZ
2tl5CevjEW+xTbH7bCeIf9BfDYw/jIaXk45jGBL6RyIpMadJHnqJood3dbvVN4s6HHWtRpHncAVx
Llwby50jPpGuXr+dXkQ00Xt2utcGEpNPYObSpH8OrsGjoVZEPFEjCo5P1xgbQyGYdVAYdIPJFHuP
pVDBVwcKme/aTpfmqesQvEXsMgAXaX3L78tno4DiyeDiB+S2w9UKTlJp3QSv6MGMw0ccXiQCZ9pC
b6jdhxqqB3EG/GVXhmqGYlBskj641S22W5CIpos9Ro9PHWyi8XA+mKUNzB5Yl6K3dWyAWCDX11me
plK0FgYENjy6STYL4xb9CWlpgPITo1ZkdIk+E1tLV0TDB1Vp6cLbR8t/h0yNdGjs+S0+PjnkW9m6
z/UrxW4h3yyk2DTi9ZJRLngfCLWm0KwEOlLV86S+WVVs4+ULfNCy1RaBeyeRHNb11VsGmRWhGGF2
1WYpejXN7fxC60lV75i26/IKZ/8uy8M0XnYmRiipLOMO3wMwlZHnAQxPfnU0ZvyaMViV7KH/56E3
heoZVVIclELId3s5AwiJF2m03XCpG/popw2KZJyn5l1KnRhB6RT0JITZl9KLn7qdDQClBvlRhiba
C/KuGapR5jvby/RTfeFHGeSKbl+0lCK6WbauZedBTD/NyvumLejIke3KuRFeSWemzcfpPVBb0ODD
cMRk0AtXzap7gyapCl1EI+xCWq4RrD6NfIUML9KKVnM+LJ9lP/jsD0A1xuwtPp08By3K1IMOOX3W
vCdb4ID4W2ifB8muwsYasoIseLWRL/HWNfQdptYj0tBjjXl+aQdeun8Amq3dFfZP0DlxDR0gJvaD
TE8mvkR6k/qCA+L21xPoAZS+FrG7LnVl1BoXaNawYEpVEYawsPX+in/vBF6McOzvBDwEhWQ1ktlh
whk0o0mRJ0n+Ox5uChVLqJSoZfpb5A30H1FhaHQBQu6DIKHTHlFRdJy86Pbjt+xnDJpnLQbklmNV
/y5VW6Xruk2hA3YrgwdpwZfqN5oYhUr6Fyy/iZMi8YF//hjbLNaN4k/SHMfGW1bZFFXS5exr9g0y
p8gxvBHy3OfKYvW81HUcZVOAiifK4I3DFqPZ5fGZgyAonpB2dHg/2p9rRqxvl7fTm2JohRgetWIc
PMjl6MGDHM9Q5xvpSZCZA1npuY02mHx1VhbvLsUKdTAVjp5hnFGRU0ceYX4njt5vp4XJEG9Zg7ch
GGxdC/4JfzCx85wmPveWFNkbCwPrjv5gvoUWENqiwAvMA/lYp0Ce4X0b6BeCxprEhcRwkG2KZ8gH
CIgmKGP8YNXQbRbe3Hspd1ctWvqQuF87qjqSMOgKR+SJGiT+FBlvxVFzVSfh+Vofs6E//BIAwImx
UnztA3DBUGOcwIWPTgpRd6nHoj3/N5mjMD56wJo0luqsFLlUcM4FI8zYFmCwNIIyb9fN/99nRhEr
vEZqbDQb9patgBllxBgfBVZqkqf10ojD017ufYan+GTUYLCYZzW1M9jxihXrO+ApMTqajrajTvjm
laP3tU317F70/qNFRrkFyb88JaMeBxArzQe3JtXONNLmGrHeZSiP3qi76qzTQRasZaBuNo06rd4Z
rGJViU5yIQJwRupKLMWt1xi8KKO2wcOW3zPwwRc4li9ODcFBwz8d8JOcfP4svSsWOjMqqATIeaVA
8okc9D3DsmYpHi812kWiTZ7GPQkPsGuqKW2DeoApSgoiR7BbdQFfEAVtuKtbBCFdvo7TFXIBY5fq
FT83rfGlaUQlG31AkUPY0abtp394JzrfHvT7UwDzZLy+nciuCTAl2ofS6+NL6lz2PazVb80mUrJY
q5RXMO2FixSqaqm2ONZUQXgdbth4YDQmsEJNrOUeDgw1fE8Hf0fL8nFffDS3yhKSjnorjQse7RyZ
RN94RWXqKTGtpFbl4BTYXeAJ9DdFF1hG493/O/YkeMpXTPGquZPTSfp5IpNAkm0bBcK5Of0nlx2/
iWseBDMsDfdAkzJtRWc/8Z7+zL/BYx2+ckscCIcqGsP0+5E5emKnZilb1UcsIjb5k0dh6cmMW05i
uO3kJlWw/LozO3ZSHOm4EOAtiEOHyinZkPIvhSu/BG2L4R0TGs3/+6wuZ/ZVh72NUmAuDx8iaNJw
0e2zeyAey8xXAAVb8eUYbq5N0cJbcQEO+hL36iJdn6W6LsrkWhHmRC5/hsSefgkh9M9J2070gddx
sGvd3zunTMsCUZAmP706QVNcBeBE3uGez1eWnezwenpyFJ+S5UuhfLUddpXksvJ2wuk0VMzwdd65
JNU+T5vGVZ3ajoIhKi8NQPXENduA2rJ8aE93NLI9OCGFFaRlHLJWZIdm4a4Hngf2ChM3k++Firdt
R+UjZ5dG6O5eP9L3hgtFECNG7Qr9W5QZdKv4c03r544ceKy/AwKjzdi8a+No+cLEFLSJisWUeler
0mgbRhNiTpqbJLgj9NB1iGFcPIPn0WJH0+flc4Zx6PJFPXN8cefdcxc7CsZLHBC3PLgzikVlxuZp
gSsLq4oIveop+Y3zkZIvgfkHLmmopRtnOvS2ZM784mJ0vD3z+IKvCZmdtehuth/KXMkvdWx1GGvj
FoWtthN+81eLXqTI/hg2+Qj9WeuDjd6PuHBjffuDf8BMNWvOrnF5u0izvz1trK+7/E+H1NvuAHkA
vNzGPxWhFsA2dNxcV7XR9FwmPGldPDYG18fxky/CWfP4fHoFL0beOjz95SlejPfhXy5icF3sb3fP
VNqpZy2qzdEprlHwIYK2cTzmg/mfySjuSzDVQ+YLrB7xxPniA6gh9AUAkSqQSWiWIHdtKmO+LBBr
Lcr0n/MXtj9tSj2LmBzAADPMkvxzHJdn6872fS1cYEBfmqtXXA25xmkW7gFRrpY+4mBP4q2U+iqv
6aDmyD13iIPuaD0JwDw07UI0Wvf1zQoXGHTLDtX1y/zltGhmc7XFpxREezE/6Upvl0rWt3Gg4maz
iiifVsK3ay6x0+OeJKV3FYR9wEOij4P0oMWkPpgFmHue25GFSnJVZ6dZbK4Brf3b0sBvdggfdmKE
CcizJBKCZvz1ST6dHu4MZcYLta+lbn5pWgxJgE5ccnhgG4xIwTcOXXQkq/I5i4hLPgs5nYGQNz0g
EATa6zhgEcL6QWw9v7sFyz6xe1bVQRQ1+iLhTNeIG2YbybQCKiwDoqRniXmtSOymMvDIPzwTj+91
uA0esMjIGU6fjt/+GGt9aevX0j+h1G1xaGMQJI367KE/umBBD2V4jNegslhK9JG6eoCptruKoXgJ
rTdSskpSDH8Hf7JyuFZlCA1XdnwNXdFFz0e1hFQq84FL7yKFH8P22r5oBfbEbVvQkotPD00zCt2w
gH2p5j30OAifv9fPyjJJMJfxe9bwjHQ73DAyqGF242SE48TzJBQ2DGbI4l1RAkpiuS9BfBOzgjOn
4+4V6HnpboYMftrWv5OPaNRjyEJTWB5TaBD8JJL/lf/J2UOQzldupJPID+iwHp+PQru4D2sw4UdO
N/cRRfLZwVy7EziMQUcoB4T+ITSYwEIeqXIOvd3b/FFB+6xCh/2b/LT65gM7eP0nrnkg0bzPYy5N
EXyc1aL5tkMTYPvRyqvrKCOU6ZmlL411ujrD8zAEsMPJltpnL2pb3UN6zw+dOs3YTRNjCqeKQ1rx
DahoZGPVBN3NvzYF8rzNghKqVJEypjABjJCHDZKxXF18kZB+oQWPSddbDjDvNOqx1YEzBpwtTTIp
cI6o7ONgu2XqDggfi8w8r5uO/NIWOneIQvpsj+73fHBC42ufm+7WAww4AyBN0Bwa7hyVrFUF1iDH
AuV+rq6vc4HUmSitDn1ViZY9ZI/tl7Xi0EGi/yKphvIE7PBIsGc9e99KAixpdfV8V5vLQyL6vRmC
kJGFp1csleRwVK9KFV1+2c4tJGJQSpjWsv8zMDcPffxM27rVaGRMLQVGO2m7vdOJ5OnWtXgS20rE
irZz+gK6aEK6ZzHa7DrpN3Tyx1pCMjF4bLrQSabHKUOIUVmnxA2YOFbsXy6VCEMabkb9R4c3G0NB
bYZ73FWTH1qpY30rGR2uXzZb3BmXMywrXUWkybSgwoOox6UjA1vR0JEV4SE0wiN1Ovm6NrESTIYI
R4ueqKLT9ZiLRUxcd/aYnw9W52qUU5yq2zZDiUiyu+8D3bU3vJ6Mf/uceb/1xkovVRrNCCUGKhm6
61+9YTOYExHh2nGwK5bNks5fDvfqal1dfRYXDXdWAuPel/aV7CM5Ag0y+TXWatI4vKpOhnsP1U3o
35T6J7+hwdYnExDD7P3rxQjsrZXqlwhqZqu55/HPDU2PCjPvVaaGfbxUQ+tSX7J7z/lCBdtExCu0
oaAPcolL6sWXL0I+Ob23/2OpIf2Q3tbVTN+bazfof7rHqeVQD0hl+eLXLCdOVRDanLNGpbdsoMzd
utPL01eMMSMPwwkDwVm60vO7LsC9U3L8OpNfBLBrR5JhLfStp+NTQcu3uyIin3HKxgOrVykASuil
64sH+dt5p5ZK4TyqEp4NaJ64b4Ht4gdNnUKOHIezYXaBUWJIiwasFPwZM5P2yap27iRsUiTocV2+
gdIYsgMPJNKD9K5R3nLUeVJY3Y2SU+kZSe3SovsRTdD4DBadTaJ/2ZuMFk7ZjHN+SYYzRBBoCGbK
+/w/OO39VpMJF/h2r9uuPNoK/FR2zFDOidv/IGxBzu0hQZuj4HBo0fqYdrLLeupKoOQpa05Wft9J
qK2Pr2ChUiPPeXNdWyv0zFhfB3skacKn3Zlit6NtXeTSxBwNLdmweTr3ZNcXKt60E7bUp4R3/ndh
xLN8On8U/p3eOH7t9GyJrFEU74u8YJwEkd+KR6+VZNle0aGS3/EDIgVAMxU4lgUdREG3NpBtRZHY
K1ROrc0NPlV63n7AjMHUmKID932ZDJRbVmenu+1KDa8YPYdHnFJCDK4nw/fHqFGkDFKB0qbvkMM+
9HuP0XTCF1KPcRfKZ77nryn6OAHDQ8vfTno1XRGLgkLrtZN+1CWSvGuFFLLZv45ASIJ5VYNIyc3A
FujMwiaMmBFY5H9YVol+7PTRubM27jaUYG/kr1KHy5uj6ti4UJqyUEeOnBV0F9X3mCY+VMW9CzpS
POtabM7XDsUoerVz46UPExqzqYp2bPvs5ZUpDFaUD98zT1ysHPmytdWkQt3/ZZrM2SsDLoksjHY9
oGThVoP0ycgmoMn8vWHnC3e/ibYbzRkDC29EoIOMzT7RIFq0Hu3Pzdtj3p5Az+Z9Icc5EnnJ97JZ
zY6n4rqZ3raO3a1S33b0yPK1OCqGIAxxEPpBhmQGdGQSA3I+6+Gqvzfh8Jxu71+zJiHL8256lEKZ
G/mRgBAHJ3S2dMOA/w0ddpS71nPYSNtXgjz9IhSlt5vVvEY2W886MjYs0Q7tY+LpjPREGSD3J9/L
byrT7gEpgtE7hcu+8i2URJ+okCwMbZTX+d4i6L+VKzpWYyN9gqUp9VmpvPoQ+67vlgrVxMuERZeP
Uhoc3hfZ5mxXnQ6P3ePPGHXvfa0++CJOZFTfzOLzlOEmxm35wurEOEH3dKqubLBW6Se5pqBbybav
i/r871Ved6kmTqg95Wz7IMi0V/0D/wJcsWTtxGgzXU5vK6u+mTsN8OGEOsiuuchXt5b8tnz061hg
m4YXhm47BgGQz4c+lafptZFtH3n9VhrL1rZF1+lYqnrcZ8zANxPDCxpSwfcbiakJuPp0uHqePe99
3HRt2y0NssiqdOCPf7M0rdyrwmA9bWRVdq/bxNvseT4sxI/kTTcAPOtX4vgunrf4uunPJ+UxuH5U
4lmbKl91aptznZXOWeY4f0pjh+I6/eQbWcltd7erXr5W+ED96fBCBXJwmNUSxnXeyb6cIf7trGmo
bmn8S37pZu1gsr5uzjVaMxMFrmnskITav65lVaNb+vX0fgJDA3pf78Z+3udzuXTcAb+azSLFeQe1
bLo6H26vTwqijss02zZOTtlCN3Hx+MyeL/RW+NeBRjVPmapLl0yXz10X7NxNS0Xh8eaeZaG3eoL8
3rZ27l4Tb3uN/HltuawmE+X7ojJBHFO8udo//rY61o4LMzZ6v8/bSXlPYQr2pM/+fOylhcvfHadA
SnFyopfJNx2p5uQ7yRdMRezawXt0lpX43/N9uaDy+U2fsfyejipjszj/vMfTd0qk1xgyfrE3I26S
7InP7F4lb+sTwZk+pa7l/BeNrgxuIGaAGUSSvetmgdDCtbxN15Lw503zeKvbJjsKXOnaHSBujWnf
LFjnlF2C3LW8XlYT+EKQq1srCXmYtk5GGUlRJBrJVHW86KaPg+IOftI8ZxTHfc2mfIn7GhZePQ/M
uOn9Op5E8/T2bXz4Wu5esov3VKaTS7Ty42ey5Jdk40YwsMiuhJYwrBn+sz7jY4ePIJKLuuH/Hod8
YPpHXkVx/dPp4Tei4rzV9MLCbM2va9gdPh0GD+LoJvjihmuwFFIUVElrv92JNT0RMHHIAjmIq0q+
CHc7Q9N6kkPaIEzBd29oCpmPyG8RuhwkYK/ftVuziZ+d9M57CprV2+/cYCtVLRg+trnScUgbZvJ2
G+mw5CGCg7muZwwtVULuRHl5Jzg30UuspofX/ticpaeskJmaPW0pVNeufRryxPZWVdyv9uQrV0mT
Mf3cVB3ecOzK5D1XwV9vZLFbq+kuBa9thVgaPVt3f7DE1q+op4Mp4XMRn3Hyk631psddIoT19R6/
KPw2ixxKji9Z9n/O4upqJLMn2/CuWxvayalOOmxbwyNy/q1R5YNQDFx/Q7/kby0Silrsyv00ACs4
SwpllBhMmMpE6UAaEaXJE2/N0CL6zKf11Se+R6Y2a8waedyce236snPjBlpVFIBCx3ajBxzSiSey
U64pFkhoEHqNMJkIKUItiksVPl2oUMIixeTWgRfcdZjh/CVfZ2WAHUWSv5L6yHKLKD3T26fahCJG
YnAHipLMhlijLpfrsfrENu+QkpKpZn+Le0By7iOrm3ZH7dHeZS+F3mOaqA1AoSU/Sn5qhDjie05W
ms+fGSRzB/KBMai3ClmskdJhcum1ivw1svXNW7hkev/joX8YRqFriRDDXKIY/ZFk+cOb8+0plV1Z
8ze+wy1So+BVzf+oZeYx/Isum0IWHSzqmk/mTylmknE12UsfEhfWOB5qY35QbJKJpeV6E4BjkC+M
I7CZBhfVYUfcquYryLeh4j3Ts4J1f7Ju9HHEhE8p6vRcX7/MRvYWI1WtxPwT5aewmeAM8jv9DvbZ
yn/EL+l4clZZD/Cw6Bawb2jNa2RKqAGffg51yiFBWkrrl+HL/LlXtM2xCNBFk5+r0eFTgwm5CgcD
fw0S4gnBzKQ71VZ/AfPwcMiw9tMxU710dbpQn4hcda8ZkjUnrCTyo9paRpL913IVGDuRoQZ9kX66
DgGMlYd/ivhfUYbvXlXeJrrqFLIj7CFNh4OReUxkU+Ivfwr+JQASA5DSdhOfutToO/yzQjIk08DK
Kie+8K6VAoXG/pn7A1jD8Yk60kov6xMJtbXhh8Y+bPozl5Nh4b2Nn45saZYktV1PG9tHpBqmwKW0
rZcDxQ6B6nWMrAEH8cpmmbqbsKQE7S96O0vy4usBQWeXfBXp5mAVveKQgE5FQX6jXHpDeZqNcOwM
vcFZgCqQjY8AcxpSvOb8TxAB4dsf+Zb1mX2gbdjsdzvApBz8U8Vv05L44ZkTsujXCoqcQOy59y+o
cwDeCsjTZhauEJTYd3rEE4E1T+jxdiGZKLqpnxFulvJW3t5kCce0lxjN1M41KfvMkmfggQk244gQ
79sEEXJaWnfR+mquv/H0/rfXXX5TKaqk3+Z/kpH/kjwsS3ljid4+Q/o61Vl/L1TyHjQPh0EpmR49
SvzxrzWb/4W85n8LNPQcCO7B/EEk4zdUFS2KdfFQSSJG1dbN1EfqVKapp14Bqfybfdq1AMju2lR2
6yRVru5pd+8phvvItbzAOX25ukh+frdo+OHZm4CdEcqnUwE186HruivbHeenKbLwD6b3iZPrGYf5
0VP+e/s7/8750UNj0WPoqf05uHApBVGp+k2N3bnihY+F+6HEldzXAuqdYKQgwzn8DrXFqHTyCu4F
PE1xjMEidgSRNF3m2lRPPOxt7jgfkeTHHcWZkgV8iG+CmYk+WuTZ+uItW9+isPRyi1cxXuzHr9MV
Bcr8U1XFywfu76pEpDRS3HVWZop1D4VvTrHuiNSAjRMlXxdwUUC9lJJ2T481DI4LUALBAspIifcH
jcVY9zRBjPbp6Pp8hQPvweylw72iAZcyHieDCrsxjETGqu8gA4X5vm+ZbOndUfRo6DJxXA4tSOKE
6s3d2zkDthkPyQAb9BsBB5wEPrSAmugTLTPQ8bhmSuZSPygTRT4eiedlBzSIXLTspJzFN5q7AMCW
yjqDPJR5Xk6qbn2ivf148LPJtlGu/kWsorH2pmByFQ+/yVapD4nwegDT8acrgoldDEsjHaocIYf0
qmofiOxZQr+l58MvOBqg3U+FeuIVljLvZLv3flHzn8jFCBIVl6qFIrxo3duaoWJgSci7dU0GumpA
H1pXEAf8dS5NHHwp9gG09AGBfA/yHRWjmHkRbJgUjG9PIoXeuMATnKcUsBAzk8msBlDAoXFFx/RG
msTx4THBJ34uMrx2JfnbSx3lQC18lWVDp09THei3gSJ7n8YOtyecKU0kbbRZXRNo+WrlQHKiKwNA
mw5Ae9FIwksauCDdUpH8K0gQzrdZ05WK93ZDXzFvYQiYHOE5BAa1BPxm4Bu7t9UbJIF1lamb262s
+mzqhGWHob+mb16dvc15tVTH8uz++Oc+uA5W7ft3opb6ThC2/TUJMrwMxz/oKfKhbxnYpoF9kq4T
5q9kZOGkguVplWK1UMn3goLiYeSAwcHw3DeZR4qlucqtEArCpU52REQReV/Iqy5+NzAv8sDJ+vh1
X0v195mnybZ6xfs7NTIDSqub13Fvu6mt3jeqaDKnncJLemR9qWha9DmRZE56AAayaZUSUNar7KVP
tUM739u9T19z7BbbaS8/7caPJjpRXRco1uZ714vUjhhur0hrsXdoFVl29cahOhxCeJv3JOL63neI
+8wqlCcq0/rs6zrY8PosL77wTOkx/NNbXC5qucph38nZeeXzn4J/8Ds4lZHu9pXlh+Rx/JN6DkKd
WXlbu4x/UKOEbParlmikORhcKV6vPmf4H2i8IAVoTujgFeRV86ZA6UdszfM/l2krgF5r6XqWQPZx
Un9smPSvRZn8NZtNUluccaQsPieryvbf5GvsjSAEUf013nKqoBWpJivxvwn+6+sBxXLyVIQnViY1
MsKv49GkVhwVfH/2lVaHUAseU4C2sP8UKVRPXyVZ7R1xwLipBWwjksSs0/2IKrM42jDwrShxK8Xy
NUXOF9Z1ekdBQpvoWjDJXrbHdHpnxkjtv2mPR8Xe8tUTfsEzXLj+ZDQf1I6dHfe+YtmhbTQuqOS7
ejBdXRnBIpLPHL2bkVG6e1XqzChILC+g4Cg1szWqkNvhApiRrc2SdaqukV/h+GCIAyJ5Jewamv+r
FqPtDRpHUXM//1Zkn/OVanvkMspqJH0vbg1piK9xTDV1UJBu3fQkkOHEV0ZDRrb1rq+YytfRjXdK
1WX19HfR3s+qF7itIZf94K63qjMwyLRnQ52JeS3zxZUMSWI2aWp2aOjuXg+bmJemwLmoekp9qOj4
GgnRd/6Knq6ZmubiRxMxSzAGLoLs4SEwaOWQ6xVz71lhH43o6eEjlUzXiMk8F2wtg9UpMo6ai5TQ
BhjWu1z5fqqlTYP+Od8qRJb2QYC8zesyWwJribcU89Fd5Xyrrqylj1vpafHCrxC7aVXJkkiZ0VCp
zl5miJydFBwfpKwinNaX6foeA2MwOz+UYdhS9icvh04pR9+MZwJKNzdgGBFBAOQePZvX2aWRwLSe
mNYqkuWiGNBdz2q5cZsLCs0VvZvb990Ad3vbuFIag+1i9+DidClU+Aiy8XbMg2GLwZa3NdyCRTvx
ZYwy8kMwaKGtclm/oAr2lkcdwE1PVxdcbfSnVF9s2ypeTlK3h5uXiN5xzEEao4OoV1L8ZIeVKSk/
oKarVDMyj/DOwtv6yV0H+Z+dwMndYNfSfWQitBkyEDr8ZKijF6tzaMi5d8w1twrKIfLIfd21Li6P
QbGMfnT6B3Mzb04McnJtaMAFZ7I54b4ZJoUGfzDWFyy2OhhaiHIA4zMzav1+1rGuA42FXjLztN1U
DPlN8BYkKYXm1aXWOmivv6TtpS/LD4Wbed2hUsRZTNfltfiHRGAnKDUGj8v7waGXwO+a1qdRedpS
WXut0L4XG7NTZ1bQ/4FU69Ma/gEIOHcyITla5ao5/uW3tVm3tHzwbryEJ6Ha7PlSpCvaxVPHa9+P
9LyqyCqZU0trZv6N/Xv7dCbnRurBw+Sj9OE5b78Xqs6qISxODvKNBYfOcX23a18Tr0meg9HHLc/m
H54q+5lbURdtoMtJY26vGxQ2uhK6AzlVRs7S4EiaJTcTQkKMvZQRXWXKpru7dJMYrpRBXV9tQ/Gv
zbY0CD1BIG9n07XQuEUZzg/o0MVEcfRccW81vgyHG8viTQEB7Gv0L4soWHQbeqi7k3PT2DBL1rWJ
4l24nlTnHCgO7W2oGExz3Wms9f2mNXvN9JJrZud38wyGPYssB9HbNa6NVD7NvKEtiRxqUGY0zWzm
5zhf+YLBpVoCtP6q5gyjFNIQiGCIbygfi5u5SeTmoBvVlbJDe5jgT3FOmmQ4CU5YadMwGfh6lSN+
7XSuaF3rqRlt6Grp/iX7q7c1PzUmt/Lu77yS2rXGb/qdbqwJ//33Xt7Qw5zjxMr267QLgrV+q1FL
1WQYT5n3J+OXKxtem/PKKzUQkjSKXNIgXt6bStNrZ7x6Phxr50Hpy1gRAPjYPhC5yDawm3mkpN4Z
IhElNBGWSpXdilyKlENEW3dnrhJlY/Wl1CbbN3xoAjlXQeNAG+oW79MKXoVpAVKUWMh42CJgbw6Z
Not5iAExnJhNKySKt1E8M6jS8cwUWhK9xbae/Zxsn3nkcVIFDExqirNobPChHflnrlNK9ENo4mUx
Mut16KGFJJEvGLD9qqwYzqo40780ePkcGGRfGhggRdzEZSZ0CzTThUOVVDVqSJ5P9eXVkiBDL+aH
OWH2FQ10lmzduXzvgp9YdFUYIJpz3zbSJmpe9brSr4wziZD1FItI9HogxSV55bJ6N+bGYDuMP6+l
Ompl7sODa05vq6Ce7ot1rWOMkERLt8fOpe3OKqa6usNK2GiEQreGNXr3cH5/S5moIIf3BBEpvin+
7pmKc4xwby543LdXCgSGrh/eIGg2OHQ3Y0W3vb+181uS8dyy5txV7o3VgrtNO5mr+dwSX1np9F7b
rT2cHi47Bh9+HeUhatFOFfq4APNTlZIHSQ8ATlTxVTn2eNFYjQCP01MV/1hrJuhWkhTnMs2VIiao
d7Ob1AiFSiy/04Z/ohMt3CF1Il5WTqNZ8uXyd5ap6SLay7bwmSvLVm6v7X3WXzQ5o7Xfo/Kiccgj
HSmuqBQvfSgBdXSUtyClQyPIFRJ2iFUmU9YHVNT1dXW04uM7Wl6SElYqA+NrqBv7b/1QN3OfxKzn
UwcEQgW9fqOJnvblI6pBpo3xJPagLRZxMfjFH2gyNHLF6dOpd3H90GFTTPnOAcwe5EfR29fKXLy5
e6c3uRCe23ZW/StoU61YjbwwWot++IT2W1Rq6xcUeY2/bbGRP9RSmp1U8xfNmMyAi1iVFIVm7ccM
6Zb6fyMFqS8vSqjdi1vFxMZmpKGPoWtqzd1BW0tWxy5AS1Z047AdTd5pPf+bTjzbGprfq4p1wKIx
dx8ge0ymXdWcyp8XmH/c6WNJ6WW6cbmyb6Q0MmY0J9RR+vgt830VmbuGCZnq7LdgysZ5X810TELp
t8//GY2daPyw+v1DsKhQvv3FegtmJr3t/beCafk6ruvkwaM1EOMQMpFTI709rSO1b18On8XTl9ML
p2mm1DpFPqxeTzzP3mb/sXRXy41lSRRAv0gRYni1mMHsF4VdtsXM+vpZ6Z6Ynqpuo3Tvuedk7twA
mlXh1PSIRq0ze5Xx+9yUQC6ZqwLVMVGVGfG4rfh8Zqfij+IcoXt3qXiczmb4fznJq4hgwhppGdkz
Rakmb0LFYtF/z9pXT5GTr0KeBUQLubf3j4HhAp/S3dJBh/mwzXa88G3uR7kiJvu2e7lmXv4DV7ag
rkMTK9lJPM2iX2v8ppdWrnHUhuUrpw+plT8sX5WiYWby5xzCNS9TB1oZZ0wrwPyY1qdqt5fCEirl
cTwewWennttq1/ctoggF7t5bWt94UCqJ84NaZfEh0Cj/YcMvFdgUBwTYM9NXW+Z/Sl/MWw5/KYBO
ikuEeB52fxYWaRmdsr/r97fsRelVyfxTt18OMWWIYTDyaQcJ0ZyBTQ0Pv0PFVkgnc/0mEcI9MJDK
EH+bmKChcAkWT7gYZhoOb3u4A2zVumw7ONhmN2roUIPvnWWhzWYaQHn3MWUNONw8X7DD+Y5h45Lo
NRx6+02TewK+FtHivH593c5qReAP/5ZzY7rxdEklYSmSYmYgMVcgoESFTRjMFZvsVViGMFhQY2oG
m45y3L2xp6B7YxhCjld3W1XNm4qoxsIoz10hoq2dwBJAS2rpqn+dYVdRfQISVGEYP/j6djrs6v2q
pvqhrbv1ADKMEEoXxOJErjl+sYvMqtdH+4m1kw3SY+BzE73XsWGnUktlXzw3yq5dEXpJaoZGfPos
pAaIGJmOKtZzb69YvrO5ovQstGGel+egdzwtecEuue4HgmjXThaCa2h07QlBy6E+sNBITmTHh1wa
5Yl6L1UJN3y+ozQplR286bnA3mfEGJ5Nyqsmms0J/hBzTx/ujXtZfKp52Yh3PJo+35no9KYdT5x0
13T90LpyYZ1UHVNHEE5RkyrztQhDZndUn0T4U/H4VWRityRbjWnQG3hxTuIMY+W04y14QvZPxuCT
ZXX96Fr9CXjf8j8LUSCne2txloZTPjNTaFFyOPuXOmcVOvsAbkIaMTXmyIYNFswuQs9K0bh9Qha2
lYzXkXB5+kAVXL7b46IhmMHTK4YHxR/+k8W95NiTVJt+pviQN1aZ2LtlPeASpRnJK9dJsqo6Eql1
zPOur4kR36DtXSQA77eK1TynEoYL2Zockg67xJuTxLMxfd/LtXAQP4k9yYr1C9125kH1JHX6/oTk
gqityZ3R8lYPo1WhBtq/JRtIHqlTCxzJLMeNf087GjVp+E7HBpX0ZBMKktnIzG85sKsYyuFSZQ6N
sfaZsMQjHDJu1zUEoH5MhzEA2y6PfbZ8/N5+J19uJoZ8Bu5xcud/l4PlsZoq1REAMbPB6XHf4GGZ
SUDAUrwyMYgxqdmtTJWMW5xrBjOC4oHNVcEC/LPeDfNMcaiTqZ1N1oR79Y0R/+OFLuwHGIvExjA4
PA10D2Akol7+h3cjVvMUcRct33DAAHeEw/O5JI/MRNDzeB++EPa6qTiF4KCZX42Ht19Umml31ZtK
Op/0QHGqFtFY42HozmbAzxJ0sr4lcnxMHGz2uUhr2d57/iz0s6vqWpK6Ay0l+pjic3erHqCQYSmH
SqQMM/FC9fAzySxhcR1hJRknakzLps1k69K6vlnl/ivZ8kI+U/8u1SNI//5WpGxJv3g9LCcUGGi8
KFr2y0CAc//2HuVdGaRzr616MeuqGDD+N7cTwOxchXDOZS6/XVqYNYvqrJp7PXUPAtpuP5bID/Bg
jiGbknJW2rYi1zQBb0ErIPG30NBJSdQ3dQOln0SE/omZZwi6+2Gse3+NiLtrKCnnwRBEdp3jZrCA
DKddTpvz2u6Z292cYGZSNfKa1sx0Zuna/vXPBDQs5tOT1uJ5GgoPptw/Eam6xeAN023a99AVyjs5
PqKuTd9STyip6s9D7zICyM5rezONYd6ITlryrqswrv25/kM8GOtynolU3fDKCAABd1dbWgVn7+pY
5Uid8Q5MslSPvrWUYs4whebu4LQZI9Xsy7nDDzGmqZ4ZYEs3R/p/Ya8kFtX/CvZOk7VLDw/23kTf
5Pcg3qSSrqY/1+/A/NPo0vP7Z3V8SW8lriWuT7v0evlQw7MbcC+oYuQLh1ttZK3mvnjWgoccbuuK
PtLdkULn+aYxwiA3/WrvpD9efk5d2OOtHoiA+5J+lt73QcVTPshvRyTnE0ym6ccdjyFL2fgF9kGu
ICz7+AMG8d2bCiHZCPxR/MV0Ic7nMnb5vFZA9S9SSZX/MUGYKg12PT2AXZLD5e0Z/ASl9oLPhJPp
WcyG7Fe/Mdh6C70ilUS6hXb2BGL2XBVDLOBcH/9ufT0o28jtvfhyfZq1T6bdPAySVaAJILt8/Y7n
o7KJ7MeyjUmDoeeEniBWPSSKnma3nr0GmLtxqxLntNUtkqjKV/k1AAZDE+N0bIF9dDImIp4de7M6
Z07+k+ucPtwIe5Za9g5yQVmOcUvs168Yz/XC6xojMQayuXOdTaivGbDk+XvfHjSrwm/ShbTtd4OY
1y4H+8HyO+bu4/rKQHX9Pf12zKNExGCNPiNmrB5LozsM26eNqxpTv3ikYeup/q7qsATR2jRMb/LD
fH32kv1gbTuMWc61VhR3mHj8i8EDjS2ri5eZE+iP3hBDse3NV9oau0oDVmYOmGmtTWR6rt3E6qW5
ACJAZLvrfzsmBqFdmTbxHogM77XDRZCSl5Uh9o9LoP8NIXVV15WLcXpcW/RFa4ynIp+Mh9XIoafr
8dVZzhLJT2fR9SDgOZbR+knxbL6HAPOy+Izti+mt32SqaayIWRyRz/b+Cpev7DN9pkzmMINJCnlo
xLO0ae0NlplvLPsCLwfTGlgDkmVcLlMO99y5PygathdFe87qrBw6RRzjMuhEHfF9F9C5kUNK1z06
f23b0rHNXUBgHN1K5UmC1dVo/7rcMjkxqRfFWsxhfRdElQIGjpIvAI6R1hAhotNKqLPINrgnAZke
Zh+OaqNwgStQn81Pql34mleyMj7teqHnktGJCBjGLOagx6bLEu5ly2/CmGaeOUpM9lylp/wLiZ8v
i/Wf/o2RrolzMtwwrt9/2VAFhVHsQMsw9/Gbw9RSeWozjmKBFq/wqrRefRDl1Vgz6BNEXTCHAeyu
JWZw+btGVcDOyaDOyNYofP+NVt+DWvDdoJCBaKphyqfPafT4MZMKSgdaiHPk0z0mnUl7HxGmTUQS
Qk4K9vrpBX3WQgRY6M4xet/yGCwyloeGsJn+7OUvAjAP6t8Z1k6fPIh/VSxDW2Nlqq7tO8uI7IsS
I2WtJPD6PXejq1na1+1Ze+cdQ3a83WImToeq04S6ITbWz/kAVO+Q5mDwhLXQiw0s+WnLyHB2WWTq
hnStIzCJ01LJpbvzodPnHIb+YGxDS+YA6MNK2Exc/rasg8sHfich+rizwqN4uufsGvdO0J2VSYie
ibea3Ypjj1oodhTTtJjNukyDC+KA6dnN9hzeKXDM1eRJqyKILFKd1C2lY90/fHjGQxApEZQLH92N
ofz6VNdPGAJGARk2CPdasJiCkAJPcn6DDyYa1COSd/oD94ZjKqgKvsH+xn3TvC3rnLeV/maKHVhG
8vmGoALr1jK8IMhMenceEclMHe6hEXc1LjVwyN4xXoARbY0sP1C1r6ZShQenZ/o5+WlwpH4/fRpY
gg3sTi/zp0TpYf2t0wYu5Ep1r8wlwF3P3hvuO5yqaXq7Wj7OxvK8TfJjq72ZmaxeFpcK2MdgWBGT
2HZZyaA9X/uLYpRR6yVDC+QzO6lDFpuMOcvswSfo4ymgWzhSQRQget82sy1NeGnfONyq8TMNX371
BERDd3vmPWLodLj9zD5oasUXJXVMsWMia3MvvRZ4bR7j2Dh0VafEAdmQorE7/9QjT0ZaA2/1L1JV
H6EUFNytGk3gV9jEvBX7mClz4d7jYSWnK5cpg+a8IBGLoZ2x60OgEo+6AVdrVQvV0PtxVnU2wUq2
kbIDVB+xx83VLNXVqn1+BFL+w5P/d3NWnI9NX+rUlQe2rNIUHdfdaXo03wEds9vRVUacsdyLQscp
2flzRJImfujJcut4qCnNy6dnMwuWnQ/j2WMuW15/52gtPgAFZrWKj/tTdJEx42NK4YIivMw04Ydg
PMQ5s9w3M32AjHxB8WW8hsNKyqKqFfcP60RrPK4Ck9xp08eTCbrU2mvQTa4ZfAyTXxtjsa7NSi0N
Fo81I+B9BSs9JSzNsQbdaM2hnTl6hD4yBE6JNoWJcakOf1FhYD8/EZJGfbyq+I2bzxAMs3o0qi7W
ixHJe7M8kCueQCSUxLpfZawcRb2rcmTd3DZvn7oMPe18gHnvdbmNGWetCxeFmVLpQtu/CEsJEnbf
VqyC+HxM4QJzxoXbhpV1roFr53wyUZcpnaxclkYWD7U1CA4QGLQqTxJ4jlAoTDWP3O7+8JMNoKBi
5nHowTKk3m/EU59eMNoNR/RQaN3pOQ6AONO/2DXZjeqg4WrZiotWYuZaQ04YfxT6HqTkrfq2Oo6u
+0YCMWH7z46qLHzZ32qTfDsZ6WmkBdwfwoxlMXffJp/ARV19ecoguD9WyvwDKLOfsDcjENyocj8n
n7ImXyaFymxaFrc2TLRzj6vV9x2tVsFg9MTWzya9xH75w9RE03DH3TzvMT3I7eH3ppuWsYlyunrj
luTQQakMoxEnNC03+zAkkkbREJL0/DHS/pSFopAJ6WVUbWU52sbtMdNkJbvoRYSOGcz+gqFGIm8G
U+zE7AXmMe0LY9csmMFMhutsg3r2GqJsDu+ikqCkRNkxK/A4rBo0eriQQIhCpjzr6YWoKYqBH87W
nBy7NDNEBs617JrWd/MyJ3QESewqJEPZbvFDemu2e2kl2sEyIT5U2WfKaQmzL+QpVDp+PIDJnpFq
n7peLxfNx3N7Z5YhdpEM/apnWMmnIzMxP81gc0h5Cjmtbr3U5hIMs9vxuf0HVlC4EoAHHxMgbqa1
QiQqvB3DMENxC9fC+qCIKn4a9lEJBL4cbA0oGQZjtIUnS+SZEdd230i9KeVCQcLHsDs2vUN2s5LD
tV/DSon54mkxXtg32Ry+HdItT8wxVyU5Ol0rND7X3dN8QHJEnJHtHEbjEO5SMwiAVD2HX8WDgEgM
nuBCRV1nmsFn4skJZOf3p4b4SLfVYS2/yxBwGpb+YfO2MbeFcJYcx6owot4ILLs+mNIwDG6Glv+R
5/pRzcPr79xUza3HFTEqIfH22UkZeBh2WH+qylmLPfOGjTjZ3qtnVBJDpvRksrPOitN5XTL2XAu7
ovXLDxK5eur1lHrbXmrZxUBdxIHrluthiDrWL83IUrgz9nGf/ix/Um3Ly6KSThnmXxeZneon97jl
9mWOoWfL/twTvC0cZfUDu4Er5zHba2jx9yXpfKuhAizRDu8wQSJufwSteW2JHt2hmXzY00gsHMKh
TFQ2QAxn2exTIawfz7cS/ZwqvKKB3zapX/+RyBeXlc2vZx6ZqmmjtbVtidYrB0fpL1FWbfUZjX/p
8eJcpHdwNMXpvBzofoyAwHfCTHUDGGVv0S2Ej4T/jxzIicczHHfxwuKpZZO4VvDsogKJzHNQ9rnm
3HUSnGOLz2IInv9lNBk4ZLanXB+N+alUKbwXPQwowBT7t6CkPeUcvYlkZd7h9dq5ohTmiNCCnTfv
pPUswSqHNJg7xlJdrevzJgjjxcbcTf6q4mBYW5nmqglndjYxSL2BYKy5oAWqIM4MbCvLZrZ7Cg7M
+W0fL0756bKuYKFqLH0eK51rDWl8qflxoaPBWzejMNPcaU3uIDjHQJoBIMJZ2NShyt2zFEyRtexA
CjZT1R+lR4J80boYIJAkt62OHVXHLd9L9HFCr9RmtKH9dUdw5dWVRJIm0f90lWswRZcYA7FKIuZN
GT4JAKmuHl6M+Jbu5P1NUZZ25MQUwanqgAoXyXTLUecY0/wZa93L57jjhUf3z5nK2k3F1N9jdQ+c
4slq4p/HVXduCMbOjxbkffw7H7COodR2XvtW/xLF984CQ/C0AgzKL5XYGX6v+nbHzKF6wNJSNCW3
SnOexi83Ukkll6mJqtyvnRoPpofzplJA3Ras7ZGJIts2tB0MzTiuLLE489nVuLbzqHwghKQSXZdx
laqzRDiHcivNZaLjZ1Arhl3Y9e3+piBWHj75cba8CC0tDn11rp96m36DmvmMrfTD6yYbwnBKg2dt
IsU58XZFQ0Va+8RyAha+aR2znpr/SKT3Gs42azEbfWXvL0Oloph63H4h2nWEM6Xgtqx+ae5J4R8g
h4BNBDMiSEvKm7Ii8vWMW4RIOyPLtOvaH1X36L3b5vbp8hItbVDogTnY1fZC9PEKl/HKxAPJo9uj
6T1mFjXEKgoxC8CQU8kLX7vXkK6iw/cyPeloEvib2fqxsvSv9Ux/l0NwOnpU5EBHaj0K7QTrFRUU
9qwRwA72Vak+1R/K6wphq9B3sa3c4sUZVl7lLEt/u2wkaNEYBRaqN1NhXdaWhS1nFF2LIZchK7Zj
bRwaT05rTx616GZKy5pHJeiOWhjfbzYZQjn9PAuVc6gAVY2EzVYh6ipmTQwv3QL/xABnYH6gBL5b
BmGpop/LY/qEaRli4m40vvN48Y3b7+hYYlhq2AY8Aiv9kc0DhPXMBKU1niVU2lIMUe1Nwd8kVq3D
JOZPoGbv0noMry8816Or7mqmb0Cp5AXP14Q8nsBi3e1k+fWSql3QmMN8NfBvQDdEwnluflmAL6De
oFe2qR304rxuzeVBMx3tLm9Wd6Ycxufef3zi9nEYHgNSs6vjlB+6DqJQWm8HroABSCxOuzNxkFUD
/rLBTC2WSFRha6BGi6clOGn5X0s3VbHkM32IDu2HOxwQzziMUZyrjNDBBNESOhUQXSWMV2xith27
tFsP8xBBhysMI8o9bvTXISGJIelv4M7Lpkt1+ly+/83pQGxjz637YSrB0ofm0vNlPeltLtUsvncY
liqQewbhGohcGzHi9hyWoqYHt+42WcGpx539kPrkqgEamPZ8BcaAq5r8vAWhZv52KEtu0zvfftI/
irvj4w6h+vKR6RRfTsP0Mz/vBnAaaTbXyH1JjxoyQrm+pr74ng/MvZD669uvidcndOphmobSovij
1n4FZBmCA6Cok1yQ2seuvn50ri8+oEMct/osmo5MamZgIkCzbiPyVNaQT0Y5reRPwB5VTh26viDt
+hYmOm1HLLufh3ibqxanjgh0gmunfAJnLhxetQrChswQ3QPIAX/smGOO+G2oan5y4frxUXhdVCHS
izKtR6RDSfflGgu3gIfL+6QERzRBKXpefaBhSXdQDqGVjJjdwhi5jsJZ45m83DHt9R6PuUamQqvw
6h4E2s0WjgqaLXD33pgNw+3s9ZIvuwihgODoVDk3EgrfhjkjFoxaaVKdPxrcvoZFrwy4nmkkZURU
0b69ou9JVDd1cZSM2aoBhknWmDB6zz5lm6meULNZ3V/CFuktFNgN4XgBhgVEvnpmxFY/f0m4O74u
yoD1VVcnRCPp/Sa9qCEwGijNNElr9QF1geASyWxGqRq6vP3VTItoHudrhKa1jSXZgREnXePVB+/z
x/suKDqUtObHu/oiAsAXw3DYBYNjssG+PxaMAkXi4Lt+7PsocwB8RRbgvn36sfqeN3RpDfPF+rIG
NPNCUCDntCcxmDhD7xhlgdZnqjaDUfTNmnFZrA4p7BxVAft2f/7d2mIkhM55EFZL0KolV7TVth6+
FzqUSXUiMuZZnYoxtfM7Fz85Vt5olQ/nVweVxmD1c/lZqAuNQrg+VdWyc0tManjKQgpCvQ8jPtWo
Yipu4Lyy+YmXZtrCzsJHJz+GzMYUphaGKmYPf5GnsqmfgUH1+ePpx46LkQ//+2+xac/ADGhoPAf6
Hg4VagC1+/+g9EqIxSDpl17qCcIXuCrb4Grp1Ubm1XjmWRIUH5I/vJznD/l8LQtwasdUsHLCqAtv
WLbQ2IU5w4oQDxkTeRbvrTkiioct5kVe2Ie9AustglwzXwGKapkwFgpfrnRf9wNc111vrTm3a4I5
oScqn5Ayks+RffxfToqbmSobeqN3/hiAe+culBA48P4PtIDh77Uu55mDU4vaisvr6+zHmuTOHynD
iSpLreL3mUHOc3jpVO72K9TQ1kY7wY3Lu2D/0p4H0EwdSVmILVrev5qIU3DBkddfCT98avdhPrdq
pgVjzMuJEZ8xDyPA1VM0HsQugOHwxWsHX4zVSZtdMzxpW0l95b50KzZHmyDmQ7j6in7elTXR88dY
AuwyJASgH5UxIVoemAgeSlWKv/8FSJ3LzLZ0Zy47HGP7HgcS1RLVjQ3c6eychXzAYp2vv3HSrXoY
XPaPSRuxDPToMQO814jX/edf3Zv+NZ018Agxy8jPduSlPx3kt08izabxvp3QJhuToIN1dXie1mJm
Zzxl263ASOPtcYB7jXVjK3RSPoHlp/YdvVDp9fq4G/qZMTAM83IE2e7fJmU911LIeAzfje+w9z6Q
FIiKPvffztbCW6CKaglgtJoBOF6U6aBiDw4t0I4UiL7p3+mXWOTcAThuDVYgK8CqBf42Zt2/nKzn
vn4HLBR6vkldx6/YhWVgao+7f+I+ckGNhqEnYkqxieHkuhYr1veWmlLRkB0CA/aVSQ/3+A0EUJ7n
2fHQsVZTVEK9xNNpXEZ0T4eZ0MPhazemOUi9H1qZ5rx7P1bu24dpd0dMcAbR9MhDN+1rf3WqTTSA
08712C3gJhkzNCVQ4813D+3pM2pD4el8rWegt6cg71+YOrcn68Y+8eDnZXt7zE2ZHGxX5eU21xI2
5Yw27get58OYImLZzQyu6CO4HRcf2J8bG/y0SxlNokBLSLRQGPhMZt4rrMv3c/XQZvvZyzXzI5KF
dqKTLVVOXsfUJKBzlQ8yygJ9QXy9WwH3Aqceh3/3Ou9me5P+8dqad4n1GSI8TExGfbDUyQyOR6Xz
bZSd1kjqv9bZSorIopEdKky29JSUGg0BRN2TzHBjr0J1DJKpJBFZcWkGl/bl4fZaOld3ufp+0jox
hnk6tb2kS5MKu7vsJiatPJ05CnqvpDLox2+9KrFn9Un8iMqucUCNeboP/HVoRXEs4c9a4742nVSL
aA0swS8PpYE/qDNGO2B/HstVzklr3LuxrjdQ5plROf+pqJMgv/bKf9ULOPv85bpLDgLr4Z0xZTdt
ffb2PcLutbw3p96/5XDbSjC4bucbu53ckvLaEIyRXr6SzjWLueZatUCDApHREzZ2YFH8RkaP3Dna
jAOu3cLssZSBl1QPWGEua58Pg9d24h/GCTccWfOj+6C4L5/aK6Ea186JXiXH7u9Ck9lIDU6SUwhI
mwvyyXaxRFwcmphD+7CtlgZzLgG8Xi2lS7kwaU1bhOCLfuk9/Xpq78xLJWcl2gkMYDYhovgeTu1E
5qFRaK7G4OfKYVsvdlPH8uRr10gvq9k8aGDywlCGDixTudwIi969wl2DGCPx5FZsMFNyLAtqic7c
RW/uhOhtukWTBrYCeNNty9mXcpgxA2N7UUlTuaonuxOWYvcH9DCsmEM1L0HHdpBsppEX8rV1XO+p
T9+r+96ycePsVwlTAw4/lWT7VGglHcMELrf6ursnguDrea6WOrtNxQW74kU3s5G+Wl5uaksLzFom
MmEF0piYk5vy9cajxePldTqcAaZYHGyf18N0O9um/193ZVL7kf3Jvr6wB7LrephlG39fetjX96ri
xqI/CzdHaWu1ZSv8HDaPxPvL1qy/U3nyo8IYxcF2h45tqVkP2fa8lW4srw/xR/lw6vnY3z3KDfLr
5hTYhdZ8adza496sfwGBDZfdSf9Aa1Q41F2+aW7g3pxaWcojN7uXaS6742yX20c86rm5mqnlqWxm
WVN27nCHx+kAQAD0nE6rHkn/pI8jVt9Qc310SYKlFefLBemE+ThyTrqV716Gqf7qhh7NZQ3QqEGZ
qA2YsMnkqMCjxlBGUPakZ+D311xrPuAD7Q2Bt76XHUuHN2L2Y7ys5rflDdTGfr4RJxvrwrh2Waes
35bXmteOvWSdK+vOLaBUM9e83WL57bgYbTnZpJq79qod++qhPck0tvnO/tzONH3ueomN2J/F3tEf
PEm742SVdboH0EZ8UAWqxbqlTq7p85a8gCXK+2yudRtNu7f6TN6RK1VAc36wzguuZtYnNhbVg91k
rPct4K8/AJt0V0cwZtOqYqF03tne5p2TjSd+6PfWXlyqGGF5NaKQYmdmr7HsTrs2sm5hcONsYgOV
18Y0be39zPrDDKfNYrX0PXnMqevSz6V5ddfOe3aLPQ90iazj9f7+3zsEUVzGZW/h4uRpu1rh4zzI
Gd4E3WlReDi+e62HVaTSHIzm/xxogbvuZfCTil1SfWdxB6INe0E+oRzrhlg1d2wVSvWD+dF+IXjO
zR13V04V45we4T7hJK4eL2vkL45Nh+q4O32a9NiDHUbuvQ+k791DKzuEmHORgiQwpGdL7zs6IKYc
zlL1ZNKAGUikiGXaugnRSNV36/apNe9YKuMuUe7vtnOoIoErLi+VN78MFLFp/6F6WmaOXrSSJNXr
wRl4CUxWG5rRxKjl3Bx3ATm79nkbII9jHj10WgVdzV4gpCEhnT5tO0C0O9ugmBz5mzi1x38CQVGh
seolJnVjL47VPaxsdzWwHpw08p58qm6eydvIe/GqmGF4iGawiUUvruDQVIAULwD3Uj/H06v46rkA
N2WHuTHBoVHkvONEtzEmCw+xpFq8QEuNQueQr+jkAYHjbgnbyeiqcRDnJgarybenMFAnOJh71tzq
5ruWHWWEdVdi3tSyjx7atIyZb3ezme5mmqVGmtKwWuhsvq78eBixfxc6K8wAl+3VE7X78gjc3naH
9rJrZ7R87laEzEdr0fZieRaoTO8VZ8a6YYF6sROw57zq5E4jAMRvI8zM9+bdHJ3jcd5O4dddWoVB
emRZerH78A2OHd6GYzJObjo4tAomKCGrnNWt0hXPb/t/PDpMqpASj3XTKiw5t0MZFiOqQviIJ2V0
d6//TtUxA45UxSkOMG4nzq/Lq+g2SPjJLUJt4ax6rRZwMUald0F0IQ5U9nA0dXWEyQ6RSjdcwuk8
+kxd5jhqaBKK5lBrstZ8QhiVczosBOHOfGj+ZMDstcB4pzEx6sN7Bdmpf28Pm1R9K5yFU5Y1iMLz
e4pulhsecgEXKA4Q/1GKTG/gk7RM21MLmD/rgQLvhsGWNYQFPnf/d4C5MsG8/wvK1LIz62XruUd4
j6fSONSYBjbzptiF8qYoBPikgWGJh0t4Tx2jlFjELQ942OEhX3PCg9gdw+kXumW0+cZEZTY6++zu
M3BAZMTtzIWoIhIgMEbUgJe46gGLO5tNPZXGFbflzwdHIjWGtxoHCq8RtDDwJl96gGmmaqknKsej
7BnzL84SL7YVyg+VM29RnfPd07kZIYuBxYmsiTdwuTjTleByLu9fbb/rnV5UvrQnxpS5oCsAyQL/
cv1ID7givCj8GZZ0LsvWX5jDuOXJ1xqAGg2eeI6FyfYF0L1mqu8BZUveTr6cen59BIfQMkihjmQp
u0XMP/BLYIz5l7DSFUPIDJlhQ8ciG+afr0VexNMw05p3UPCRCq4W54J8+VAvGFggNDuq0uY07kym
D1iNbc/SMCwIizLD5XHL1kWKO5zIb/FGLZ7DvGlem3rDojRnLIS0wzLyr85Y6GWpXzKs7SX+GfO6
YTMKjMQ/WnR2JttvPxvpM9FfdggKen7htmOHgM7n2P0fLVY6Alp0m0sh3/jbWvIf7Giej4U6i7h9
ObsaTF7SMb6wN15ZB5m11TemHmvuXzca0a6HOTticjMX6F3j9g9z0QNMn30895548jCDdwaTx1P7
8Eq+2+YA1lGrJ5zAT4evk0CGq/pq1ybLLQ0IfqMs2V4eRAsUy5s2pvi3Z29BOcXGCEZajkmeVCsD
hUxfdVLfVw7GQPlSNfO9as+NeM611e/mVqGRvjRMTb4SnV0jyVYMGj+vZ3u5b/Jg/2MVOy/nNPx3
L8+zq2gEOs3r9rTKOiD899PrpZF53/C603dNDcdqMfiYP6078wnQ22Cy1CexENw6RGPAVSSrBXnz
2VFIo4iAUjE7EGNrRw9voK+LcCMC3opuCJOHlcQpevfw4Q+Wo4gcAKlFiAsZdpS+JtEArv/OWMvg
7WCZvgVeZ4rI4WRvHHY0/KyvkPQwJHi97MEKabT/8l39QA1w/Mr1xk+FXloNU4H4MEsZbb+mtXPj
3KDxS43m9AbyYIOZlixUC+X8u/9c1BMjZJ9nggXZlsppe7nvnbRKkUYUPySnt+z9H4iSgJh9h2RU
Fj/592JzK+9oUV/8SDxrJt+nX5Pnyc/l3AjS2/tKshUAMXtmWqNI9oP4eV7J5MBwp25q0zwEP3I1
pH2kk6gAMnf4WfBGWOhsuBhu++AQNQpUJIcS/AUThRJN/+2GMjMxZ0vh0LKohtv/jenGHK8Vypqp
FOgr4HCMWL9M0XHrqhxmePknEbHY8ASQK10NL/UyKjQikiycmwe5GoMEwIm4UNR8jC5w7gm2TWW2
4UaMIYNrjnxlYvWZqayWqIoxupE49R63ENuFq/X2b48xkuhcv4u4n8dQ5EHyTR/+ZhoQfDj+OAjp
NvjLJxdMPjVQ3HjxSCyLgJqDg8cqY2ECEh+nM/laPsblSzGi096KDjNsRm/YRvI28n7AmZTZ94bp
8m738IQ1UUn+zPLQO5Y8z9ThgTOta7uw60ZVKJTPjzhKk7aJDMiSeS3yZVC6cFMm2KYR1HRnFO5r
S+0YVgmDMGIxtq+wGf/av6efV2g/4c4SVqbqmJHpVYyIUGYMEsPbIhLIyDsCiJyRceV/QPNw8sia
ujeDXpSqSZOzA17DRZ1XEj8pqTottOs9ut6MNCVZjXmFfRmdQvpawiz4ZO6WGRjo/jUVD1tDtihA
YzQyHZS4EcQQcusLb6a6MdIbD8MMytQy9xiTkt0ve4m179rk/MiU3TsY/p5Vo790awnH/TW1Asth
oj4HjWqZCIFRsCRXQ+BU+nmGrv0fmTmYqEHRjckMD2wHvFEuIttTjH2ktdE0oWi+G4fgQv2HdxJ5
kxdx5hjBqBWNJrsINJtPi2gwfRfd6b9/j9/791nMisIn6RSW8X4nQ+bw51q+s1XeVqePzXFz42EB
VaNqLwOyvb4eAY7chaEJMPRFfeoTCDHY6B+E2jO8kWduUl3Ip0cZdx2/ofhOqft4/4rIdzF8j5th
qZZ8xrEIzrE0OZuUSbLzVXUMGw5+lAPbYXSjHFCjKj1S1CsCmmYv2kEnmdKfOwtryVUw2IrDTbJb
HJozR1nAGZ9JkUjnyKK6jEJJIUF39edcc3PGpZGaw2B/dOycO87EvxLbWqLv+OXuw1iVDHZOG87J
grkRKV3PGe1Dc2pGfjs80PpM1O/Ws2oHHNwtqCTxhYqOstAU+yS7FavQHASzXjpmpie/K9ODmJPm
QpnnfYICEXDn19OklekVeuYtxfg+T/Y9W8YpU+3zn3kyJTQeVMY7+kt1nk5Pio3EP/wWUUxhO8vc
ydOL5eniEVwcQuc2Hv7lBr5QMicOfGyfVq3pIzIHKf6jRuSCIYIgRjLKebyXfCnqM7DTMRr2YVzq
F2S5FePw/AIfo+HZqtK72vNVm/PIkwPzOkj2lOXORXgXyM5h+7x9Xv4k3gvvW7XrpJXu6i81Ehjb
vZUTe1xLtIVzdacdD0aiPedSo0+NGKJdRaGgIpXJ000SyW6Jq0QSCd/6s5PVfxc8PhScuKWx3S7/
YWlhtnXB+mgtXavIe7LKhnPxNWZkO28vN+PsGXnNF4PB4iKXfcjkMqwJXYjNprI4M4NE6clezFqW
CYaVt1aGYdg0m7X0QAC593n++pC4oI9n3o7zeWOrf0pOU43L7FS7Fue9TQqUdaOnPU0lAa3xr+e1
y1SsqCdtt8y1Z8tlrzR5ukzMzUnCp2NwaJYJOSvffTJRvkTKAsOxi/CqMZ5COtuY35L1LHeHORbY
IlVqJJazl3Pq1pk9TCdrFoer/vSy/5f8TI9xjoqAxeIm/7GeMxAUMqvZyBN9nlPchwHpmyVSOWBl
T/O7uF86yzyFUaF7mauf7T1XVpJ7xc4m+5RBh92cSUKOtpEtn+2rmmhZuVqxYnCn1+8kpGEHy1+P
3xdXhvfFSj4/qTZ2m3/Fy6WTmBWqF1OI3f5S3yznnZlqM7tDSJhREh1oDDOCnA8fxcmsmuffvgGU
bRezUHUu04PZrdSZpQ+N1azUzO+fN9rV0yzD3GFcy4Q9h7s9Xi0qWWOIfP71oMHILBO102rTnqUl
ERSqy/2lfMl93SyR/IkULrWvXQtUzgfvZyX3bsMquXCspZe52iRDLZ0kGTejLdUOnNomGr/Z3dg0
M6vPZuePbC7dSa+2nVl2/nrdnl+Pq2budqknElwQNZUb7N9UoVi56jevJrrXHN+sXa5RpIgsamH9
oH22daQhuxTkb0Hx9vs8v1XGieddMxsDoBJBgpd2u0hsGC/rt4mYq0I1eeVMfE2+LScXfkRi4kTF
35K8IFF+19lTebO/VGbuTikxa6TH62FqsmsWky7znvp9Pq6Wktf68ebOpSHf1+5yz61WmOwkSSLC
9iQ5nlb3Z79ZAkhpfjf5pFEoFRvrHMOj47V6L66a0zuP65VKnWwrkeOCk1qxr7wL7Nh0L/fWtZSq
pmfj2pTjxySDnnreo9HM0D9S97n5azEFth8nnnMpzyUHlcK+OT3sKsW5iPb31LSEQIx2kEp6Gwob
B9IRs2ibhNOJN0lt9AgGDwnZkpOz3vM6uJ6vte2kVL0UefAjYUga2kpvPmavDEu3w/V2Piheq/vF
qZUeF1sbheJ6/bYaT7+PApg3yqbElKp7/b67te7L27B4FtWK7lLMqZOWb8UUysn+dTxTyArKmO4g
uST069K/FEbaZMIj8IDQtRvk7gkM7a/MLF3Nnb2dZWmwmq3q+c2lN9tMnjfH0u5BFZ5tLLh5l+AN
M0bW18/TGg6dswpLhfpltWwUM5EVBmFY7GrFIL7noKf5l4MLNT29ab2XJ3cM5XEjcqC42/Z2XmBm
DYksvp2mKk1YcuF0a+zHmJalk5D7nwOC9FbTlCl+3JJuCJ+/VSLfyYNBE7rReyHfWq9mz1eWJ9uk
7gb4N54nO5nibTApGIK9FLmmzM5cKcYa48NzIVHJ6/jXm+by8r0Y/x7PL4dNZ2d6MI+453kvaVB3
q6SBPQ68eQcfR8Wl7CJWZ4aizD0e3rbJwZ6tCWLY6fi1zX8vOeKgC60fGUgv9r3JrXJ0wN/rmyO7
svL2VuGKIwL7vm5kmGmSeV6f0nnOOKPMpmk/z+S740v3nquf8FNvEUl+ypfzp36SP+6sNl11U/P+
mSo1U73kWpdVU594rLgmc33QoXnLDu/juioocXfILDr7a3s67l+B0Sf+Q5eFEBUOvefJqpYQtbFs
5Hg877bJzvR/JJ3XcuNIFkS/CBEwBfcqeoreiKReEHIN7woeX78HsxE7it6ebkkjglXXZJ4szZvL
lStHxDmMYxR5NosA9HT28vlGRtPdx318uPhdArNE9vcsgZ3y5fca6Pj82Qj70esshh22z+nob0rN
WEvW616TIGkIMu3ahsPcjzDslLXxJgzOONvr92par9okOiuyQKIzDs6+cVNIUVXCOCrftEH1Jxru
s5KcQ0ufB5KxBRsoe6LjVtCLQRhZqAwKvpTL99sp9tJyqi3nfaDPB8GO1pPBOc78exNO+VHtM5Mu
hyJCSD3YePIr6mqOMaS1aXswifOUir1rsvHhW+Pe75ND0Htrn6ljKCkdLc3ddRqH4CBYWvnReohZ
7hReT45LuvRDqEy6c3AGnAVNtrMLe6/C3Radv7IAK5XUkHnK9GqgMPbLZauJla1iMIhcyA/OorYc
hLhgrtUwJVnyaA7/XDs8ZAOe18xemQErI16ioU7eGxemr4HeQwOuZJDWlExrKhWlQsLOlapyEDvN
k6va2UKq8t3kmIh+UZnKJ8T+ZLgqFt93M43ZauOm+94xgDMe94jtjAFRO7L4on+ZqjL3DWKtY2vr
FED1EVQkCsFrY5NeUl0lGUxCHkENFo6XKmr3TV1+tol3Cv1uKxGZhsEjC7AnxswtHWNvlnJtuf0x
kXKR+ALOcXEr3WAtkwqaSrBrnPDYI6v2Uw6cmnE9KZlh3r/UKBp4yJ1FwEnCKXQa8HlbsXpVbH0r
I+tdY3xf4yYaokeXUkr6Kl6aVBG/RUj3rfjy1Q1yIyX7fUuyahf+3GcT2ts6hHVJrLaVegu9xfla
FAtlbF6D6m5bK4ZcCeYkDclL48cce0h1MmWXCRhSvv+UinYZUSG0VoXVjc9piOZDq8LP2ozWuqkj
36eu81FjKZq5rmLwHEBK+jL9V1kEspaYIpUx3iW0l9M/mcL2seqqhSrUVaAVrzJWyfUq+YZTRVmb
TXiKmpGa4dqOH54OYpSlpG+379q0vBmZpmI36nR3XVEcqoGFoZ/9tIxgPmL17b/cXlDmMb6tgKDx
ImqswgIEDhgQfXOr1CboclRBFT/zUj41h+iYyH7p5A2HwU3Nxm3KDER3rE0pnaVooldR0Fd3tJk+
WvymPA4RSuhkFsTRLc2tY4ABIuDGCkr9GnvGWjE5WRo6EN/jftbmZmO8e0G1UQttFUQFj5Zwdh6P
cGCU7wIjLyImvwAcqlBYibNUSbCW6F16cqETOvciXaRed69k/eeaYuUUBlHlJnYPgKAjD3cNoc0A
uGbFu5hsJi2jyiwx++HZb6KvnKGqnvaX0iYSXjDp9lOx0wNlaQZ0SMW5N83+rfesZZ+mSG2EvRhh
IBQUubmn/SvSzJhpPmZ7z4+/02B8jCj1S2QrWeED+SDYK9V8MvCmVbTJ4E9pdq0wPmubLikm/SNR
zqE7zIOI3xpXfo4/f7BPncmwoYweJnShwZ0HQi4sC5hubeOLbMgT1DM+aa8SVNCv7aAGjHML9Tbb
JhU0FdbIEblIWmIz4hi/RtffcQ8kggy3KPgzNFwFzMiT31phgQyCSXI655JTi0C+/OQREO/RFaSa
CsU0e/eT4agl5UYLGEhGf3Vb//OU5pnGGrCykNhX0k1s5oQOwkmPXicRKy+t11YLHaou16Hb0aEB
Nh979Z29DRWPwrlTiWHtFsnfWHJ3dpL1SFWs/Sw6NtAztCjAZaBshpE1p0VSDhz13AuPptBPwrkW
hYqQusKFTk2EvyWhYa5LZVmr9rrI4o1tsqare5LUs2UIDqXOyRHKs0cvxH76wbXS2ciMax2y1pjC
Vmvqs5bIQ1iFb4nb7X2dGjxzWMV35bZIo+UgNWyrxk7JzmrBFqTW13Zfwciw9LXHPHTss6UzmvSs
GbP1HE3EKhv570p7muYs0ZcyD8COxg9TQc051C5fIoKtj5LAjVHkpKup0NPlz1DBvM/2Yat8mLQH
ftSfyYnxcwSgocksLOo2SutiPwmVp2o1G4rAuEJ3bbAMrDd5orPxrHuS0gKf4F1BzwYLKseGIrP1
kIW/okDV5CnDe6s+9LBdZAbzxop6IIQQ6dooezW25fnAWsaw18qY7coyWsmBe642VtLjRwz4UTjH
usJa6IzqOor7Q5GIXVCw9iLcsXUYptWxQrmt+/JN9xGLdThv6QKtLrq76Xj0co+RKFBCGX6FbsJM
wSd0gBkAF7Ab5Ze8+HM78yYUf2MkEPj7DDWMFDCkxLpM+4VoPCYr9YeX4eQVA4V+z4hUIvEezVfa
sRf02rtRyFMQV3+ZNE5d152j3kfSgfcpVOyHbgxfNg+FkSVbW6mZLcBGUTdJL1nTb7OeDj0JeMNi
Xouz+Ja4/anO2nMt4qMZh4SswuRIapqOjqwLN39ZZcnMoGbl27jVb5F4t8B09imTe9UW723f7Ire
OpkV7PyanO7BPvvlv0bkbOC4qOxuVxgm/2n+rnaKTftNY/qoVERXQ6qe2wSGrtjlib3zlHAbGD3r
fjqEnlGe4WFoGoR7MbsYRb9FE5IjgcSB6zIY+BrlNnWAzG5sZeuAL5zmmCmlDhCofYCIySWATiE/
N9nXxjGzzxbC/zY5CwPBQXtjegzrATSEvYUtqYsrXLw4/tDGi5p9BcHL7T4y6j3mSGSV678WZC9e
o+o0qF9dtJU/pvGrDQ9fvCrzFWjM3r9y2g/q1yg7Z8rdQERSKyjTUTQQWcPHdjaxGYPnwDjDozfQ
8ptQzyUTpJj1Nu4mOeu8ZyMPlXpU6m3LE9jBiY9icnpTJI64F5x3qnGFsjDUzqInR6rcuAr80eF7
1HZBg6IIETZvJpYMiPTxiFjVrlJ2lGqxQOBaf/WR8qbIY6KsJ1IrW2p1pajLPmSkwXY3ZrzYfJfl
Xyl3GahSccvlP2ck5IphIoLD4j2Sr2Ak8W6VOvAK10huXHY/+E9Nf8Vy3lKp97DnIxNnNWi0s5pR
NPHxdNADOqsauKZh8C/ytdqos7H7c8uHnu7a8hrHB0WCywkHQHnxwVJWTgP+VFyjmGd+Y7Vnswed
PXdb4oXmGq9gudfGfWzOau89DdZpsO2HXZpDEPJ5Cm4K9WDGDHHpfWDwN5hUOspJwS2yd3gjQxcQ
TGmnR+islcfIdHZKjgV6HGYJwxWMU4jbSkY4Fhvmp0J7hrqqeYTKiQ1db61NRBVGdO+LV5+9opqx
ErzCNP0nyAIZMC5abE11KhJ+HmVgr1q0WwkznbYglHzYlmwyavAddTacYFlr/qrv7b8WLVBAx5TI
c+3Be+SkbS495lQpmEU49x7GDnInFvAJ+XvVUbJeQb1FtAa6A3Ym7HS0ZzS82syepZzNKUrag4hv
Snc29XfPezeAYQTDzPZQwibPMfwZgctZCTZRYrVHFhcZ/7j1UVP+SucWNTdv2GtsJa0O3Rg4RpZk
iNg/8nqnt/MexKnBvbfzHXJfusdEQSKAZ1M8+x8atOqj+op+ywt3SrtiUlda83G8KsVRip1KtZfo
mAsQpibGLuG9nF7z9Oo78TI+DMhb2NuGnoGfGRsMI3J9U7nPqSn6/8wYEkOOBJMIJXLDWL5+JOpD
WEvZXE1zzeUQIVCpwJ/kV+Sv3kBN6O5U3BqIgFkzoZhpk50kr0UZHk1zaQrGr8iktTUU27Y85u1F
jTdF+JWVexfWXPmM9XNYvOeMAKBROldFpdpkv9ahAPR5lgp3P9qbHKp+cxtQaHVXV/8IsdXG8qeB
XcEmQ5DpxaO31CoqrPLHrZ4huSPGv4bPxiQsOzIV4llfBniQcAszYqc+pxuOZhW6hFjiZxC/PsUG
9GUVxpN/V9VtfxIR4+cPWe4dpGcKY+jC2xbWmhI/4mgQiAHPaFa0hs4RwLP39L1TnlwD7VQ62IvT
hR+lq7RIDqmh028Fy9C86c4zEf+ku/L9Mz9hr6Oln8PvqlEKFm+Mvtj1ONNeux7UPXNMRm3WW6WL
uTQmUkC1tBl6x4W/zIgjDB0OJAuxSaDNemp3Nuet86MVT9vjRC2Q0RC2JPc+yxCBnIB9eQ2H1AKJ
WfyGSIJjcpdtlAIS2Wxe/mrNs9UQ1GDk//UTsotXXbDufFxONSBExDbsLjEz9ZQEjbsvbRStGsHm
crL5jyTAVCTCM+nkbZlq5NaY+KbR9EX0zcyi2FOot679ChEq5YxeTUCnDropCkaN5S7G1JKTzc7w
ozvvFkzOKlm77sYpdxk0Z71EyVm+BRCq6ypbVfpLL3+b4l8xJIs0ftDnzWreyfDv/P4LY3rifcX9
lwYtgA46KNY4l5WWcj+glGQaG4/MK6+ePBgMv3BwwT+0y42hvLTqyqxt/PbqlzLeBzqaFkBctlWN
8zCiaEHlbBHLWsBBpnYaJle4k3xU/jFnHWcBAPyNmQvlXLMxER0rSzkY8tXLbS4gDuR0ZTjAkR/G
Hm+ocxXzG2S7UeiF5SkuqTcudQuk7pQwuOyjT7/emaTIdfc6xYqE6WG0v0PjhmPSQIMh1COxDDws
jbbWaFcYyPyXu90z0iHqqGYnczLoipKtUe73lrZNxoO0UQiDpCKlNwTjuoQ4rcsDwYpus+rZtNFz
iPI35I2l7cv2ji5aT5lYsZfpbt34ooeka7kVLobNTl2N0EhqhXHEBMTm1yrFICLGJN2LyESid9MK
5CwsMTJPYZQczxR/jfy07W/OeLHJPeEas1yO0Q9bgqBAx4CZXaCEZE9WZxdGum+efre0e6jdPf3L
UYmio0BW9U2cvTOowuhsN6sqfuTWraItEBct3AXcBR2qNFQcWOdQNeftKUyyxRgUS1N7+vFSsPZr
dkM4b04yXFPluso6y3d1wy7afBtca571YE/HjcqFqSV4QiWLwY4QcSR/Pj8CH1t90tFlePM6FUxc
WFDmK5dU9Q7vNOvIdEHlV4yT03KEhN+zcy7+hPzLaRB04yzlLULPnmLEr3aFu8o0hKH93dGmlZI0
d1YJLvYuxw/DAwLQfJZRuxia71BsO3XhZ4+yZkLsTNhnXkRvE/UHc/yo2Vo36XeuFsQmQROfCyrt
fu333zFoWNBJRfvemjubzZ56aOnkswbpXrWkcgrjTcWlI5edt8icf21+zqvdkL4LvBMRcOIAUDCK
pbYMdgNDBIgOKIys6Ir4Mh/Wifmts7BLLRMVK0lSbNN0RpjdGK1UcMJ15ax1kDtJ8OVGk8n0gsyF
n0gtN9U/XzsHYj467Ky7q6y3cA1G68edVHtSX3TRw8tOJdkpkHwVltV17c8CeVaSzzreqYJarHu3
Be5I3lp2Rzgdq7q8xvZKWd3xjiw6Za5zRciNFn6VDpsT59dcAv8MxTlsL07+nseb2r2TPQEpUHgQ
WY4uZH39XOUY3WOVFR7JdClqEr2GjspXaZ/Rj4F/qpjSCEsNuYa9DnbsbBBNkrEIAgaSBexp24ea
mn3r/b4ylk251HsJDwATdfW08pPFDYxGzGHqVO1z+2SNzwoBF+OKcOvra84NFjucO/XAAOO37Vzs
0BziIVPWT1U9GhbPkTzkmboRwW8TUsiSPUNCZbiXHO/azla+Bn2lJgBCVw1kknRpaAcp97l/xgrd
A8Amq9lfwiSU1crxqYsmpYGhzOFYEE6LN8ReFo4ykxCUMBZaf7aoZymiChldyKVI8mdqPxwmrzoh
diqHHIqh5tk35HWeE1aGhpVw/LQbl3NgtI4CIa93dIoP1/9CWhd/pTnNXrzGup7gy2jcYqaUe2Ua
yQbqTE6iyOmWQnsM642AvYSHg4FJgyBEINUNnh7ZPfyGZvxUCDI8HbLQB74tTkZTnrMpsWJTEUcO
8le5Rpx5DVe+EUJA1jFuFT+5Q6gNMqm0ubd5c0jcL1CtLIgn5GkIuHPe4+8LF+6kZNgCYUYQLXmT
83LRiMDsw3ILSdws5oAabWfZx/Gq8CiZ0m8MQiPCddtAMfzBo8Qj5uj7kR8Mgzprm2SbSkPGHmvf
teMCEmbGaJn5V6sjG9LdkyVQ1CjuQq0YRI7DznTyozp255q8Tz2JqSjqM2XcPc0KolcZYCVt/RR5
uw8ise/9HRP2G/2Gm1S7OGSf0vnOIe+ILmzlNZuMfrpyt3Tynyr/NDD+L/XoWmr9JmgNCj50i259
tksiAFn2WLV+dCNn7zCDiMz0lLJPCIJuHmlyp6u4Au3spuEO0dru2/XgnvnxOnBUoNTpodW7d+kr
J7Pj2M6IIkKNmDIWRn6qeEhwgjjFeGHBBifwTtr2d8FiVvFqKm1EMbqSPxKdWkJm+mF6raTSzhNW
1pqfXL0Cs5qBRN+Y8kNaqc2alHmDw/UlPDhwjQ3bw7z7tbnNCqjDybXwIEGN9b8QUWWBeKAB4lW3
J1lrmH1eWv6q8n6RcbSEurMKecZiBhpl+ciYrRQtABE6PQ4dse7kZzqctQCbjMl5VMyYLb/xKsXR
RzpsmHIstYAZq3+LyfrkTNPlPfIhORPOMAEtbZb8J25fYgNCDAE/Osh5hFJICT4FqPz8n5jKzPGg
scwb/Q8bGj7gransyHhfLjLlptLfqMUuByAxnVurlEqfCj1CDug/tHrhZAjB2fEpAai7U3tSAKk0
RxPwr3bJCUhnzVGgvK1nSnRhT4rPz6N6xhVQbagPSiLyokeDLUA5cS4GNdZSKoQFBwuygA4Zc7Wh
vvSMbVjiEwen+yUsCDjGalTnlr900WmQXx0d4nbRhauuPSdgdLOLa7CcgoH7cmiDUCi2+7rYFuZG
rZdUKV6+AkdNMDTteTBe+fmYKFjSVeFsWH6NvP+aL6slcJQyKaKVcebMOob+5pPcE4MxX4bKQx3W
Fgua+JDIvfAeSsCOh3JJ53u2+LRcKaO9Vs2noJ2I6q3Z7N3oE51ij0op2Bd5RS4jV6q3jNt4buBy
12CvcA/G71HBURgqa6tnFWu3AOz7cJUm5jFPQ0SARMJRf1tjsncaHzzuaL3looXGmIFcr621YpMS
hoci0pz9NM2/qBXXZl6cmWVdFW6pwbRWbu4fZIyAre2ZVpUU8yFmQemToD24xRcEaIEcnZcL/gsz
wycf1K/+hoE4eRF/TsgU/SCeeuS34RtylugX/BSCHOjN0S9Slg5ikpwYrYiW+Yj6iXc3jIzYenN/
7KcDgWTCk1AzxWQl+Rfz2XyEF7nJGOW+EZm2aDfyJE869kGYAPVGfMDLgsWdvaZfaTtkYCX6IERR
QNM2Hp9OInPGVPCu3IyXgZsbDQi68zf31/xtEQCxqWR9QZZONEuemLdIY+Tbaf4Bg1doxyZwhcJ1
g5r0wiEwjQImT0T54O8XkxEv/ubVwjOXPRkGfuJSaX/gao/+nOW7P0z/G7FlfXK+ogyVxF798N7C
Fx9tvD93rW0wwy0UxDT+P+Pq3LuzcWVM9jPxCadMdIrwGyExF3oJjLkveWI8UZ+sD+DjX2iq1Q+U
UeKLn/54c74Qpjh/8iXuvBF4vZD5GaiFSEPnHE/JHYaiPdHp0T6PiEYgvREerGz9DH1HoF+Hvnya
noISsG+YvHriLvR6pWIh9v2VVBh39eE0dLOEhge5OGiN3A4cckWtLowCGcVQve08AjVUjQKiLzaj
ET4tq2Cb6K7HwVr6DYxw7mPLv7Y9ta2MQSqrjEHxmbkIgl37LGqFHj3+tjzWnIO9Nlvs5wnkpIKv
zPYWrUYe/LPbeu/1vDCuArOP28h18MsDKSNYoGUUqPca54OVH02wcG3gkBUSX8MRYCGgOeZLsUCB
GCm3LLKffV9dszi+JobcamG+bDux0HtrLpCc5pr1KXUMB8wlst7YFlJnXO7e6oryjhVe/8YXYwMD
Skd43J/8rDoNVZbxipz0bvf4vnrue4Z2q9EqNzrDNDUsMdBqov1WUZ3noXaMI7lyy3OQ9FtzcJnE
MC/KTfZVkZHvsophfV1tuuaCCwRrLTJuW84RvfHiA2biR07WF/pUdGq2BvQSrzIqLXaznKqzHgUJ
gXRkKtLlETyBzRAdr+AbhXq3sDWKhsWEtUXF/NtF856ko3qe4UfEPpRNSEu4tAzA6djbU02y9IC9
kMXPBmu8BxDWBcoGp2fGkWwiHkhn4GUxx0x7un5GwgiGd/4HurykzkEPW81iREmM0MFbEyHsMFnH
tjb9ldChJgm7j9iEJTx23706fkib4pwuqgesJ3WSqjSOGn0k3p0ry4gbuh/ZHrw82LdQe4vsK60Z
USsqnTX3K3ZeSnFbZQMmna0zRFsjsa65NilDcv4IiVRgPQgHhNhNuAM8Awho/Frbx/FGVmvuMwGq
ixwHcwEZFt8us1jSXiip6ZFksAC2h0yDu8oHJYLQA/cuRhEMI3ID+aPHgxCvWddH1boAeY9QFb4+
xGRetWAyFKv03hAjUelTT+NUcGDV3brLeBsOwbO+epxngCR46AFssozlKkvAbpJWRYRxB6YbRcMU
N0JTSiyMjtRbm7k0dq+koi95YwAKt4CPngk1fWaTAsa+/re335puZhE5B7rhmw8C+fx39xoMIqTm
yofC6IEzpXgbfk0ue+XtJycFAqXbhcE+dTSpYKT0/uokKuTzBE05BQdjSlbOnJ3Q9LNZicWCZKNf
lnBs81/88VR5G1D68xOHnMy3y3PYP+AL8InRY5yKdwKXV+5FPuK/ap9+Ala+s+va+HuSJDYuH7O1
uiH2/pDu5bVYAtUFsZx+pp9IVIE9I4KMP1EvBz/okXnGbgRiMNRhwNR9gsgT93zL3XZwL96v96tv
rJf3ck7aGh6G7QcLn+rSndRwRs9SXuo8ja7qHQ3vFUjjkprYuKV3tKcgJKul2lHQ7Tfhs4r5g83U
wqWOtVY5lYIIiane3dISI5MCd04BnpD6Iy6T3PzUE2AOlbUJ1fCb0dmxdVQoNZaCAJPlM4P4hyr4
P5VH5jXAQo1Nh9SZ4lRzFFRqn2OlpQhTXB7miC640hKVlxWzSJ34EykEMQ0cEf2vBkqkfrCD3qn7
+ihfXL/wUOjH4OFfLKwqxYtbxOMX7rt6zz+bPwruP7qRlNcGjSWP2jds4aP5nX/qf4y4WPLz/re/
u89sWR+Ry/LXkVUjRSYgHoF60c7wwJPOBrPLntDpoHeYvaLoJUMx4jUYuEBNRGg/KJh++XaSX65l
Yk6pBhj5FczZIb4DXgoZqk1gC6g9NWo7NE1fXBTsQxjFc8OxXqCRn/aGPqxZoJ/QemjLcRy5Pzid
ntPLMiHKMBC6E5yKYgLdKxZ+ggmm8oPmrAbkkIHesmiGedsnxrZuy2XEsllpzcO0wA2rhmu2GIK/
RJA2brfXMJj0MJ52s4R71XUiFovqqhvF7+B2IKNH3L+leU6qKSjFpEuHhYAwcFf4NcbSlLdAhLdW
1rw0A+uP7lFFU9MuqTCcVnkKMRxbLfnulZGompYHt6r8F0Njnegr3/KOZkqtEirKJai8ZRrnn1rM
hIpXGmXJPfG6i4WE0DLwnxXKKo0s/EkVbiHC+4TaB0i12qMwuz2TgmqeRqyEDCs7uQn5kwxp6oh9
cdzoEBG0Gq0KyyoEV8IAGmEQ2s18WuPKSugso9ibJZwLQYj2te8gKNiOy4iCLhuBnRMVd7SUkKIs
sOEaG7AM2cTEfM5uEbaRKFLfwvRfnJ+i/JhVZ6IAeirM6CKYOX/x9OjE60gWXso0A0Qxys3AoCmB
Dc2wF66eWb/j+PB94GVhM4OnR2YBpPxafeT8Nc8/i+BpmrvCtpBX7hKeUHVct+UNdXmJ2CBaNeyf
QAzMcqhB6apq6lVC1Sns62jT+odzYc9qjcFlpi0a/4zSSJ1UcTyr1dyF8Ia01d54xsYy96Ft7NVA
LFV5RdC3NBRw8+HO8fAjm0p2qPD5x3q3zkA0KUi6E7ntoUbgpVIZWNUFOBOGe2YTIwG2tJf0AXZ3
A5oasAQ5ETVYgfpR4Zlwdo47ELhX3axqWCpOtsyhgeoeKUmls4x6uBL2uO8K7dj2tGeZDXcq0NxD
4zC87zzi0ci50HapyxJuWFH1j/YhaAqu/nhe2ryF8mfLgsazPx2engB701h6y67vIbyCtwjCZUPe
Y9hP0mjuDTIKurDgvVmvcsmjOQarVm1ZLf1DUcaaI1mlcbd0LPBAxC5T3QtreLfHkr+9Lox6M0bq
0ujcg1YU68a2SJ5z1iWlpQl/xppkJwEuFIZ4LWdN08ZsNdy3HFlp5CJuyBaZ26LO73bCtBcVfkSR
/OMRffMr5sq+XAaApMwJZJzEEL/OlFNvZuEewt5mwBO8lzpefoEZQ2Ke9fxjwx40h7qS68MaF4ts
iQIsXwrogZpyVGthmoqacRMnZKlsNevbpNxVc7EOmfDpjrvgMSr7YeUSi1nggo64fASri4BHKEnw
74bBxsaJnyOb0YNH5GXbcWz2HaVST4GRV9ZSb8WhsoqNpGVsCfsMq3rb1RHVab6utbkNCMrHwY1e
gvMfNS/gs5Q6O9ecNw26cq49nTKmuxf3RA9YOSICTsBdkcNi6N1WT+qb5U1sCgd/5aLS4Uio6UG1
5XvhBjuXctnvNtLAygDOO+qTjxyaJMA2ugQdN7FisGSESGP4H7kNko5lwRCw5GR907r3sSRtsaU4
rNT3gdw4T522Wty0RpCdp+opQp6TQ34szJNB4FWf6LsWaMV0POQZecJE55FGwJpGjM5bdi2ncSFm
LlfkM9WpEJtJSAsY/VrCCcqPGoReNAEg+hiYaI1tyeAyYBoKZsEJomXGseDAXBJFyPNIxIsh1zru
XLDAee3NNT1aN6q1b0uHfhMNRDEX08mNrsjB8y7AUif8dtb/6x+pdQqrY6V8+oAg2u4v5fix6ldk
IlgGZaI6+G/F9Ed0MM+Rh8HbvrZ4KDhi39DxvvVQsHocs4n3SvmtPPyTyMY01g/dJufb1KfVA5hG
H/crAT36p6WS0YgYpcA9qQg8BQPMG4dwHfJMBT+SaPydPr8BS8ROhpmGzc2P/wThF/1XjTtlDJha
MY1kbuQDkC3Vib3XohpHBBh/m2ghuj7UDuWYGiCxn55L/R5q2t3Q8fHlFjbLLvc+fI0iVGfFvUZx
1d28cHjEfiLYcEGBiHKqrNDlwkpl629tK8e1k1ksAOwh+tIbWLpFsUsU0v5aCz9GX2joBWpVnlWV
uyvpA30pLJ+Ze+z+IlmzL6g92m1CpYXMmFs/8UbU+kpOw8mdJWE3oGPUjNvY5QRUD9q4C0Y+WAGb
+MZByuGNeMzaHumoVQSrDu22G4RyoUX6sLFD8oJkPjxT66m7Rvp0Y5WzqXDPY6dCPXJV5Sklu6Y4
UKJFrBRg88q6ufvs8WWQtTcrnVZdVcZ9HGbDD31rtc6KIYY6x1NaCmMVDwNnVFbW6J9TQGdujj6c
/1eOQbRRqU46k6U2imcna7xtMKr1AVUS1ZFLkPB/f9IYLfYaLXg8w4/m//2JwFGQG7a80ZxmYEQ+
fUKWX3CnpPhqU7QLftiqh85M+4Px3vn6pEJiwSIbfa0qBGwYX8J0553IL6rx8DROWT//UAb2in6x
R0+8cnvg44N10ltznSFNL3r6Tzu+DaxN20JAEWi6Uy7qV2KxMkOHZJPtSQqU4dfruFURSNFGltfG
kye3sL6ygUlLlny3Ptd4XTLRJ6XY2AXsvzx1uOW2mNeFfxxBI43ACzUn23YNhTqXmOFoOycwPpKm
Oqqx/6ExIBwAMTkoTgIjR8Mf5z/tN6Fu53zfv7OwhSEXvOV77YEhkNYGsym9A96zRz4FLU6q7hgh
FqswNEtv1k0wCrl0J5wJw8v5DXibsCf4jvfxH561u/4yL97OuExmV/viXmoobPFfcNUeILX4GFzb
R//wP8s9wTP37k+jVeGLQtiil3rRDlMsQwNGlkq6Jnky/NX0L77333xP+Z1/3z7k9+Sc6+kPpqJc
Xs21+V6ebT7dFBVD5fDOhaViaEwX7bW+Tikr1Vm9l9M/ny6GVBMTJDk5uEKxmx8sXObxutwiBHhn
FXbmXtp3BwOGZbtRP5JXyr+Tx+mLyGN7bc7jDUTku72sJo78CiTmrsU1mV+cf0RXbuGEbtCTrKtV
SBKacujf0z3SwVPxECcKA/fQftPd+X90c3hNyJ7A4EFHzz4YvTGkveLbnZHgt9e2WKY41U/1l/fj
HNWfmJYA7jd7OWySqD0+2TzrLzpQxX5jJMGPjQkAcwB0C9oD4p02jQNo3vgh0tHwNZDFqt0s/OOX
UNS+5aNgWvFw5uqpvygf6pETgvJ/NyJy4OR/c+mML9bNuGTQ/5IHjLVHs6LrIfal+TN5BRF88bmr
O72R+Yiw4t4n2x5OR/wP9Dv8BzEF4ZrTvtnvlp9p/8Z31z/APpOqRpApHhmBqELQa8+0b2NX7yJq
uB+MIy5APko65Eskl9MDQfuA7w3CnLkolq1gYZnL2kSWhm1uRcM/qcEENxg70FlAoUuSCcNRdpIf
tDXUmS1UvJhXtb26D/ZHwx8dHdMTfpl/Mj9hBsD7hsP///5mu5pY1MyTPVrZ8M//43XiJZvUYBCa
yFggOMR489i7Prgr+wfzgykihJ889iPnjWql8tFNTxhsvkiiT7nPDsw7n7HwFMYAZ5LcCWZJTH0Y
0fClwYjj39D/+qt2i54Sr6d6b0/NJTupH9EvElAGuM7Kfop/mJxptTgF6Q3qX9h9wZNdrPrHlyiu
3CTU9rxpYZH99739j6b7Wk5lSaIA+kVE4M0rNEZeQggBLwQI7z00Xz+rOHdiCI2ujkDd1VVpdu7c
udDbhm1akCyH68Wp8iqaka5ZpEBez3Pybdg/13DsbBOii7lTuOxSmFywS5Vv35fPkNnOuv50fiIl
JBkBWlE9U6+jmKKvgLyvpmkBh4ST3gQQCbcFRCBRMIZuMwpyNdp45Zl/pIT+lm2oL0UV6ijnSmhL
KFaCoh1cGF5q2M+f1FVnpedHQEHfk9+2FSQUPl4p84ziG6oTyFZTnQT3SshRfAQhD8C7f78T0qve
H/PyDL2U4cb0cbfwz8hllWZVv+yzE3/ZMBVBzCGPzU/yE7q0AUDvT/LkKhqXp9t39if9U2gcvq9M
1e5DoWo7pgi6/imS7iHS8+P8LMe7YbqbQnwZZjXsQlB+M2wjrfPXRG/9un9NPZe+rp3UV+HtWFvW
aT5+nF7sp2N3z3eWVwDWn/v7rL0PwHU5dyhr2H07NMztJlm5q+2/znQvC78Zipn7n8XHnfk8Dclx
jg+/+afMe7G1aWz/jn+Jn8D1w+X5TryVvhbvs/c0m5H/QKX6Sn+fnhODbOsCR8ppoA0g0h3eNcLe
OAzn+qLskj6xtEhtDf6lxZbSAERMyHGgQbSNNr+2fOzHZkg3KSHaMKVmoVmg5iQRLd8sIfQARLvz
Hru6ovUD8090txNqTvaryiWuCOdSOq3/thI+6B3ALxWdCDbnyhCwZKbsapY275jAAC3LsKkf1r3g
4oZ+pkX9eKYVg+hSdmHQ12mRxEgEvQ4+AXNEOH+r8IHeoVu4MDQS5e0mcgZTqbra0tueM3388buk
Itflze/189hd/BbeLy8c0GXIVK3HqROfQoWcNFmZO9RICaotrBnK/KcLvQabyxNRrIfagAah9Q7L
sADVOXzrwPeuVIUpuQ+d62lv/cNEWLeNoZSGDg8DMMdexkDeYjnoCRjDsASgwoErU2Srv0UnO5aM
oa5i4GOVj2i8G8gCu2HnHKGr4df3yrxkAiumZnnWzdTANfuH5u8/s7BlpJjE0dKPm5vugd6KE3lq
KcN6g1OMioIOgLcSPqUY2Gi0ShQt8MUutO20Z5QRfK5j5ikIQlK0RObq+dbmZzFsF3vhrk85G1Ga
tWmcB9bDup7w0lS7xcdhiiHTwgrtwhvMcGLw85+F93xr8TtD9CM5peP7e/sHvdy8rH7JeTbXxCMY
7OJEBxCbklM0gWMpV15MKAVJn8lk3qvA+TBEsBhhQwWYrL0ZZV7j9+I492odQd0Wj/9HCp51sNfh
iIEykMd2QG9A/AxbyZMryYzPUd4m8tjpCNtjGZ0ESYyNih9hkPm9bX3+df8H8YPW04CCWj7RAPez
sNwff+FO+dh/Bpxhp3pR8hfAsaANTQdGEXHu7UP30PVsGbJx4vemodlGNDIq8R+MD4fOc4OPUT1a
N489jWIiG79oo7gS7V8ujDufEeB9OPlF+Msmz1b24zmlwV9Gm8dxAbIWt2tnqWvvf0QUzhWHHMKL
29AjIiOiDxqx39mHZItC0ASAy+Bj/5D9PL0EKdafRHP+0++G2HAZToJBDqmhq9iDNJ2k64/DuTYD
7hTGnKd5PvulWWzbcun2rmW2BX0vbA5FcF/pl5uLolI6D9MyAycWm2WwkGLj31YKw01tUzt/rRu7
z8tToiM9WbQQFKWlyk9YXSei+eg2e/inJLRy+pOcIp5nv/RfQibXTf3q34mhK1qGA86g8c5bWtnK
lOZmFmS3itRRmmLyY+mISp/sg8eSn74v3zypswaoIGsNGQ0kWJ5AE3FlRrWyp04reL74xdmf5rC9
k2nAvAkNaHdaVOeRwozGd4/8NEoUy6t9RKJkrkMmHyqC4GnHySf7WEO/vCl7izKX+nV5Gh4P7vGm
zWqUfb9/ZlrXr30129t1Tp3CN3XwoFtacQw0q5A/N91DN3XQPMMI9stIswfVBUiTUqFxiJprQ6ls
yXnTmHffvhIC1WQG11aiuFSxLksuBSHwM0Ec8vCWf1nXDs/p123t9Db76pPNovJY03gj0B4CtuLh
8jv5sv7egUi/EyR4St0Nb/GTHC5ykR+W/IiQqGvY/t6c/2s52Tyuy3j6hOLK88nlT65u6gBGxYAW
wHTAiwPrNp1cq9A6PxdacXP90h/cMXNlda79NzPy/sMf1iZSFqHB72WQrhD8EItrLgiSLJuJzvTl
9Hl+N3b+q/By/Mq9spZ13VxvS5UNI2WI06w+9nNtO8nC9GvWXw2n1/4gk5lVU8VzI3nDNp2aphAf
n1PXTOeYzUF8j7qtzielgex+/THdZv9utWSck9PmX65zTWra/A1iUadXjE6miQwdr5NDdt08LTK9
fTodJYuX5/mVgVsVlJ36tcO1b2DI4jMposnc0tXEJfER37Qa369PyUXqM14gYuWUw/QHX/c25GLf
3gkOE0kql0ggiQyTv8n5kOt831nNS0iRNmhhSgAlQyZgNjzcEk/FVPo1vzjrC4dIJPem+Gzn04b+
paIZNdklcvFCDTp3r+/PyudJt5dc6RxSFN3n773Vadtgu41XUoVbJlYv0/3OQJkDT6KuedEJERdO
w+WFrhJMOE3aeG/w2hTyfz52+1L8qeAvdUUNL1zeioVN4zo715IIfrvZDe6ZI0zYKCXv1XWa5kuJ
9Pxi30AT+7nnRBn4mXrTqlul0eOmX8sNzY1NHyY3PKrlad3L3pLfoaZRKifjxxRY0szGfMx1+Ffi
dnaiqnFdRw4GPDdtcNQEy1vk+C9cLJgztXrOHxAJnihgxtuX/bm5Oj4pJM7T+ssjk5husGqqJrsK
pS3iGhYxoQ+GlIwxDPnqWldtoo5OFZDDHSpmTRO5y12FK9b4qW7ZWF2eNHOR2bpfnxc5lPionTcy
MtgnNuv2Z9ebBoA/wWcvRh7eomv+3T+nbp4wOsFhpNozI5dOFI6ciLvb4XDY6xMCLWFIQCpFfzWk
QOqZUqAkSQaSX/cKF4n9ZhLBWjumgfYRC4MNbAR76MzA8wjdI1Fx3kgagVUYFEQWcXWhmEp1VSFQ
p+JB81AE0D1lWLww2Gv3l5kGuUJAvbdiyqSI8lFEt5RKt+tQdaUTGQTOMpXcjAJfw2wwXw/Hp4QR
BYZAFiIxvGrRbE4s2m2KztWYjkmusSaOydJZTQVzvzS6Mhem9M3NyCZPd6qezZpfNfJQ6EslQ9pG
mKLMhM6ciUyPv+Q1nUVK8SeZwbki/8iRehcCgGI1Bz7eVSqjW0aXSz1puJs/3QV7hVEMZkMdG3IB
yyZDdKToxZFCEkJxyj7blKagJAQI3PYAA7/LF7ki9Wnk9FL6NXP7LsyaOZSfuEbVLYyKSxoOVjNH
7ewoF4bb+0dhWSuQp0hWzLFGfNkSZad4WKwGFlhczxEJpxnWj+a5ehHUo4efGZ7VyDH3F1/9pLbq
ZxqpRJ8vpWYJhQxQE6uFVKlDIJfttjVCbEehrerBpeprML8gGQdZYZfCUVzf5CLqw2vQtWmY4grO
r1DOfM5+MuRm7h/LdwJXfHByguoz2SKrSeLeLkxKud9DqFxcwphDMSFxnOPAECijoIUOAtl/kdMi
sDJDgZxjDeoxj1qn5EmaJdmi6pgwmC+UcLXORE6UndonB0qFXAqnN2eEzSCaLw3XGLzysDJq8soG
I6r0l2rJ5OKghzgdGO2Mg8A5XI0hAkHSxtv6mxEHcjLjNAwOK/cHU8FKoqyOUHT7AvOZkKh8IgCm
wqv1hZrVPrp+HL6OIhSRDoErwh2JCm+1WdY38nzLpHQmfSfJLlFX5zaci3AO0ExLyGAt3vYhjiaO
1fjyNi+WF2SfF0pg5cKI7ETn4n87wQhvJkGV16jXZSp0eCAXrp486dQqRzrZThVt7lxbf0zRh6f2
bEkq96kVcYeLSrI3nUwnGoONhZm413yYoBl/xc1t495NF8p5AcSikumS8NsOV/Xdz+nr3rt8nY0D
HZOiwZFN/RQbM/HW6xUDrFmiIfp0RZlt7T+Ljf4wO1QkzJ+AGhz2+aXQzTdnY1K4uUg84P/v3yf9
GIbrAtsAeN/zoXrP9Vdr3FX3BUllYEeuQkObnTRwXREDC0JYH34Ees+QGLWYYDuNjW/xMCEUQQoC
H6LB/O7Cl5IyQsifyhBHu1Rf58xMh/C1vpgSK5DgkF4Xr2KWV7aX2nbbiH8RO5f0sR5/73x8nKpF
JBRZHkywre8MtZA1STLkevErL2qu8440xv1UzDxpej63k5mMSvRck3X/8nKgLbiP5J5g6HQLy0IK
Jvm9wMEuBKhr8lgBtRhZnNvvaq2T8HHG4ufrWHqWG2Z+d9+gIMG1SP88lkYqIPiaGAqwHyiSSXfy
zWNPDLzuCZHl5Zrn06PVUIYJMI2to2q6JLZ51uNCwMqy2BWbymG4Hve7pWKtSC3bQikHoXuMfWCM
YhTX08Uq2CxB8O8kSg+idzeh9lhqu/pe/6ReYKRyglkxQBHhFq7wtyep5eXj2gwh7bxCcbtCC2Yx
WgVqejUp9jaxGL1AvxX2IxEzYYHyhumhATUuX2W0KJ05fAgpCJbLLOS2hV+XpF1tFQVg6KD9IpBC
0mEEXmCWArbSBqzvohuJJoszlvZKM1zIVk9QgpkIS2o8AEysNJwbNnhX1imnWuxMcXAGt7qj9Bgg
5sNAZ9ewAtuxOqVMfAEWr0x7lyElpT0uY7RLVWTSUprQIz+COxcMsoWiWqix+nn8kf5Of8wGN7CK
XhDFBzOoVfu/t537V/Kp+Hl/uf6gj+o4Diw/TpOb6jNboxypF9Ff+fiVlkemYMP5AdIK542Oeacu
Nq+jXvntuYalaVkcfya4d6kEUGlWl1fLbBBreTrsSBGNpTUAiYAar5MyU1wny7zab19GCfj7rrIj
RI2zKom6VfZGuIUZ6VFqeGnspG8LpGDuzvC4aDbcrSJA7AlyErQSEPuiImEdbW/uSOiKXJH/TgIR
RvEo2Z2+LX8kbPhgCGDWHBqSvD7ZTyjuEkyW93iJXIGqqCTZIIY0KyYfY7kgbUrCm2rgLGIxUnhj
VuiWBGZYdAa3HiL2bqf6mq0t17qgdAJW9BWtNrVZkIOvJA1m32ghfd3fGvPMS06X+aWWv3aL8TPi
PK0ADR7zWWN31+X/Uco0FIjj+Lkwrx1z8pXa5vJeoFxjrO6sARguZqMmNGE6I/jVcCeLRS1hNt+U
hLnOsydTJU/76uVQR3cz4iO/IJ0UTWd4kNV93T5VYLHfLsuQmB+6ODaCahOrrw/uzO4JK1YlTxwo
Zlkn9GxXl7eISCsCGvIsSkIgtaChXcIcLFzO1Uj6ZjvYs0FpkVPigsd2655TMeBn7C84NA6rMwwO
sHUdTI/BCe0ngtQfFGX+5cKchXUYIw1MzEARpMnXlSHBM/27kcAYjuzQL4lC6h+jv5rQ0BQ8cIlC
w7dTXtiFUTQQKXfM1iiWZELF5r6vox0WTZEQdUmpiccVygR2ENqg7caiZFIkUiMKYZBKCGDWegUi
H456dS+EzdaXJtIA/WyKZn6UN5JoEaGsJXS8GYq9kHdjKVVZLaBH8dLIbJ9xN4uGouXq87iO5oK/
lZnXSIVdTFOg/Kl54lSzwYiAaHusJZON+akWywaKWqhqWnXS09o5/QSwUTLVt7qxr8dmxcywR/Ew
rk/HYnVzqK8SiCOkv2hwVWe5+nbxQkIkFolzBsIqDRLXBg7uIhHNis+F7VPe3JJcNNtHq/OTPXne
VuNSxWSiktTbRk0gptemBVYjWsZhVrZhOE7HvR/lcvXcvo7KCQRx1zPBFTHua4WGSNApPYWwdJ2s
FBY106Wwxs5fqgnJaJOMYj7ocZyEuHc5yLa6TwdW40p9ohBN8fbPdfiaTQVXBvHYmknEAI1KcZ3o
RsaMH1+5AZZoEzxQqh/BqYTK4CF9UEuoh8FULGOPBOlCW5JD/XP+urSQHaF2ciHDPReq/jNoVmiP
R/umhSPKBegJd/1OGmpGVnodOe8hTUDnoBZ5MG78Huzw4m9nhNYrp2CPr0bFCTaTcBswmDfmB+Vs
4I+QOBStCZBZi/h9zakJJAQqYA5lqxaPDCTt04cL2L3ORIGnwoVRhTvtWST1AnovKpQ4WgpYJh4a
dm1xHTGPTPCRyv3gNtrsiblC7wTocgFAUX8St91BwAJDiCfWC8Ox8dt8iljf9UiHZjsMedw1VwL6
9E2ic2qpx74fm8Z711MvxS6nS1pTsY0XKWJhPfDK+9A5BF3eAgzOgzo4fLZnMD0HqV37y/EDZwqA
nUmW1fkED+7PkXIXhihAlEeCQnujh4fuWfzUFjdjB0ThuuiEoPIRR3MEZRMYgNUeyByfF495Up5o
0111JYJQQ60034IJl+T0+2P7ZRWy6niLIArNpAEgzjXpDUAXW04tdii6cGS3lPlYBPUqId9ZWAsO
1mBROUd4tnJFIBPgJS5zE326cGCk3uol/WCMxgkUZ7QoDiIQWf2BvblfiljQUCCZ86z5ppprZI0H
t5VWo2yb3wxe205OGWaCT6EOmw1A8RbvV3S2jJS4QGDa0II3LEhpI5mgZx0a5dTkH2UYRuHYXJai
3CXA3nyTY2WMcHppvmcVWLvev+4z5CFpL1VDgKLtl4b0tBan9PaywFSHK/lTDc3jkCYPGZlNfCnV
dvSeHX/avyx/qeqAYnfCWmdE49UGzPHIRVBdt8UzEuXvMdTCDb+RGN5G9j+wfduU4NqcwHH/RYUu
qC0VQ04qxzxkosOmRmAYzrvLlHUjazuLqcJdKjmfo2ixDbCxeMoxd8b9pzVRoAAiL03AqhCnsA08
WTEM9AXXmH27C2ms/FmeGBWnjfkSQFO5C3l3Mn4BV5RMa4yppLKBOMCzn/JmoDRIM3OphH+22W/z
8/SlLUjbpGlSRmlkKe0l6ZCG8XxSNZm8cl1gkDocuiacQpn8uY5QalQC4jSZc0oRay0B1WQq9Aab
ngC/NcLaSzhAah58BzdZFqIi1TAZTFb1zdQiySniMlD5HoYZhQznNfOHaJptr/6g7QBpD5Y3Dssx
rQSaeSibNLQgsvRh4LOWIqQ570uS1UctrO/ODS7B+jJXQgzQHR16gYlsdadM0dyS3HaSHTDuDE96
O23wCfyVg7enb6meNFr9xp9ar9icr4vcyPgpBeVMhZxjn44ajLm9/XNqruaSxhWB1JWaGvzDFmTr
99E9rwMgij9wsnFIrplySqysECS4QwPXzbKoiNDWHTz3XLP0LgZ3Zu2mY910a7mkIlVPpYqn5r3D
lGixtQf34JvbHdnxjrTvgWp7qCiJ+CQnyxJ+UgjoprpGqRxPzpkKtatUH3OmoiP07LF5SqfKeeqO
+fPqcUrOrpop6HWPSoPH/awxjRPlVBxhFSYX/FM56xsen3dB22CViLBJUCjNjPAHDu6Kw/tBFjol
A7UcqTV2v5eqAsdUHmKGb6p2SemU9POqV4Ehj3FdqyUiuhQEVVzgjivfV+JUdIxSOxnec+r4mjC7
AR8S9+8mOK7P+nRHQ/MDcXPBy/FSBdGTc+FplSFys1ry0lCCFB4ycf5yulAlcxUb7WrmzblRSFZO
saLzI4UinJACBpm/G10X9ftOG1tVnTuvbtWvIMe7rlSh4nXVrZOWfeJvqn1V1rI+Qc42UkDskwI0
m0ubxaLuUCqigB1JZ3PsphBJQXizQ1WjG/uS2DXWgcFatiuThmRQFs+HKhoToS6Xeb02wRwOnMzw
9Bh3J5kTFk5z4UDPDvXUHWvM5Ey+kusFA3qxhw4nD8avnmBSROYNd4AQEgws4MmHcpWw48qWmpun
mSCFcRfaEHgx29x2DBIzWt7DA0x6nBaFo1KIxrIfon8Mk+P9lx46HHUNLUj+8K5gtKoMFTObJ5qf
iOJzkHaXpqkkiYISfKMUmXsk9itXPVfjVKCbLNbRJVWnCRsTVT7XZSNLaqrIATupBO+igFg583ua
vlKM8HPWrLNHxDk1LVPcua0dCPYPk92rGgGwEj80JXACq+mYIwQanQ61FV19M9rJltMHj8PnokTe
DxWkSOcjPNgYpkZGk16PwnHNpvba3lAvQ19GdlPLHdEupTEVnNBfvbIp01/LCYlkz0Hf/8U1x375
mv5IvSc/425+ZBnjbtzFYyq9y9bnP5bWCcm9T9/u79dudlRsJbvZTydpWb/8Low3PNdnnU2tMFz2
WjkEfjZLtS6UsX7C2FiOKZYg9GSS+56MABUJnALoQNs+VURu/NRdojANdqAwvP7sfcdjAhgUsfe6
9yvm3LMUWrOZTNxLvolZkRFcdfvQaB8rB95KtVxBv1Yik2nmYnKhtFu2qWs1P903rpspsfO5bGsy
L50Gx8vleflcWofa1HH9tZ0TiSmRDJMCFu1INOClQQ+3eyuTT+PO5hTdyWtOcqvz5DTPfO7JRNlQ
l/zpGYklm6k9YiyECzs1UWic6XKchsVTE3O/v3nZzJrL+9N+/rQ7Ps+yvNDbcdFYAVMDf/h1V6wb
zzDN1fqmAwQ9QyIk1XmudjCjp1jfIBbFVTIK/Atkmq/JxlVoONi5kKkQ0VAMm24obUb+9U6P4Grs
SuCULJhnIlqPeJGTluBqltIBWpT2mYKkheFxnADkx6ajJz7n3EWLCZ9Ni2IgNRDIeFbgHo7KPEx8
Mf9ZHBfbDqnPzra9+TJKtSyis69qOU7/rP7iXkgIIC9qEk0fK4j1VcBw46Dsw0MIaKWt3jQPNUOQ
v3KwMGEzEgdP0dNQBAW+6DTaM5R20mEu4lxQMHo0GQrI5Sb3YvhKclQ8o44tLvISW8nflRwlT9Sd
7qId8JCbw7/UuRxOdzkULe00uHcqZKzZdqxdoys8T2gM1QDiajF3UAFau5Z++J1cVXMpTECHi0hO
2wqflRmWHGhA13ugAKUHp0+qZ5omgxS/hr9AyalAaj2bg+V8lGuUKwNhR8VW4LGpulXlXF+zE0Wb
VmxblWet+SD3cejkvue/J5766/hMYmPx2u/1jbDSEqo1QL3TLEdJ+hcy+qHT/5m2zQFIIgkF0MjN
5UwcvXzuuuoI8L5kW6IgpZCZFJ9tDNWC3cjjvrVykqOSwkcI6ISc5C8sNBTMU/KslAvkD+dBLhSd
TaH0TEIGJXfpZELTy3miiuMP3yEjofcFEYl9VbzOlaPC99aldowMKrGqpXJfp1FAf82Cyv/cv+HV
C6vQSUraqN4Cr/UXpXuP/9QB2/+Zw9xXcBYVLlu+6tXP1hK32j5VX5jEpb01Y65emBiP9KaeMRsV
D6EU5qsXMpTlQeTeyaVyNRC8hSMwoVQX4GmxXwd4Q25hOUhPps3Cn//atueD5aD0570cjruE9sA8
VFfn5tQ82FOhiiNnBd8/iFn/enykltY223YYTObaBUX5a/PyQUtigQvXEQ/nB3eNddlBUUtdfswI
NKFAgz7uD38Zq1pX8AGkkJhj/o7vVy1lqrh99x0VG+nqp4tyFmSuDgXBsMUII583nI2kn1JGFC3J
J8cSwzfK6UAQ8fKmnrdkJw+OXJqBoM1MbHtuIoasUCrqoHm0/oK/7m78p4+RFktHPfkrIlrF/btS
/jfxZ5k9f6mmFbaNLb/q83IwHWh+snPVS+xs5EKFT3sRiJQ5hEZDd6nusTQtSW3ONFL0hObx/dzs
t284GPI9BG86JsuKTNMrNJ9K8b63vcvnvZUcyJKtQgjEXSC+9qkaIgFsqgdlTiOWXmSIg8DA1nZ7
6D6sjbuVSeXXkVtI68IylkkUIdK1Ql5oAzstLBU1B6ottiLAbm8oIA0DttPp1c1QcimVMyJWHHZA
8fkWpq0yFEj+GpkFK1eCEk0dV04RCp202kE6aHRSerxAKgyhDSYmRXS5zYQwhSxrfmJ5RenCGsfJ
nVimf4AiHDFIdsxkeA1XrPCs8Uf1lgi/h8hIJGnKapfWPGDHgdkuwar62/l2sW0wt+TqFuiT6uRA
Z1jRFWRq8pBZnsK5cwSCl24JZ2D0ctHEL3/MYt9GjKTs8uSYGupM/UkFshCyN2iB5QQuACFWa1XR
yDWpGwphdJsWwwtmaGnmZodgIT2qn8qdSsjaTKRFnnoAIvg4exJSotflAYCcB1Zx1n3Tx7cb7Ubp
drodDyhPYKnOI/gLMLGIxgUZWMB5QjGUVVpOa6wSqwVylCZ7b7zVuhqInuErkX+gsPyqfW2eRmYr
+/K4P13549lfwKyEM7TYAHxYjpxPa/Ny0KCstCAJUFBcEB+oqEAciX7ryL8qWFHhDV8DRoEABwhQ
nPgEOKzHGcN7Lx+xXXz+wq75xfl9M9L5R6oqm1WyOEi1sOzAjA/EAtAp0d19S8MZ6okzwCTvupdR
ehAI1twLZ9lvLzqPYfHolBvlFQ2wPaNNHBJS5bD3bagW+Bd8s4C4bCsXVB3hrBt7BHubYdFiQN/B
q9i74/Nb8ufaPHyKS57jwXFgwxX+TJV57LvZiIljYRKdffPYTL45i7lfAdmjxCL9l+CEvwNdVEUx
3mhZNc0ZSiBgk1mHcEzujgVNOMm1Pu4W6Qp+CwmyCvpru+pH05DluZj5V2oID4bsitnAQscfI+DH
xc/D8PardpoZ4knNOos/SwBKZUHpKgZ8zM5xjXY++qqpQzJurAYz1qTsXujMCTPiDLTyUlp1XEUO
6tikjkaMnfQBDOatnFfgWJkTwDLsKwo/oe5gQgiKriCIIpLpCGvS7xV0AoaC58Cv8JXB6a+rgixl
WKbxOGAIeQdWlxUOyQ3r+ED9lM5Zh/sD19OZyhT9s9fW/DwgRbHqym/a6UEa69KNdhxF4THumiWV
F1sl0a4Ac7sK+iKMBysjB/I54VxpMcrWjqAH8kGrClmHdeyE41GjMkc5rq9yUKJDoZI85Dw6cxGI
nZZPCrZ/BtCWXhM1nelACCVIpVM1cHXyhMKaFHfs2wOE6kcNM9mPjMFVMHrHhtoOUxJjmg/jhUPy
ch5RHSGIltZAKqQXEIJgs6Kv8hwZAWebSJlqTYC44G3wkfo5IdxCBpKjaEZ7jknD02LPRZXDTjpb
I0KsYKoJKo3oTp1PmqsdReHMEKJUda/8STeCCLy9qCdGM/m1RtrgDkPf1Yrzms9Vw9Vyd0jXlD1d
/SUPB6jdi6YYVE/LKIGnmoxKrF2axlplC1JOVFSIr5pXVOJsVqrciq/SCqI7+Upsp2aRDvU5l08y
SiQxlIV+mDlaaIlbgDpWHl1kqcGgRLsuLPESNgXWRBEvkGtWUa+e93Xv7ivjkevljpSmAhORGhyl
sEKqvJ1VkjsRBAYYWY7kV39Mqc/H98ceZ/4nNbqPUMSyQcfj1EFJ4GNBTzMB2v3Jz5T/+Vpbk1uy
O8NwNsUY38u6H96OcYZH5VhmCPe/ZEH8mBasg+eUOKucnO+nQK1sVR5xxUthnP/tWbSXYiQ6x8tT
hGCLWWGVubsIMetpV1b6KLOVHRGcjLnzaoNl6fLaSBhpi2xTxeQozgvDuPhj4GmII0MdMMeAQ55F
jzgUD9fn/PCEiU5+cmw68NBTX/lQvEByBMU278OrpwfikHgQzttIzCyUEMUdJyg8SHDzyWNWXiDY
2Tv2at/EbxlRYP71zd8T85+rhbw6sWbYiK50Yh4l8gRH6rvwbZ57NjOimURaezAD8QSTbD7sJFWz
DexAQz4xBglB3bp3qdRMfUdUHGXJLwGcVtGW0p1jZsBg+NMqIO5SZ5QGunKq66Lutg6w5bM/SL+l
PjIfRji+Xlo55VM+C3e5w/BntZrfgtfO/GaGbGmIgqzcAxwrKSDoezJR9x/1lrHXC8nXHHmdOwp+
IHHzCOBD+c/+i+5K+zBCQNk9JSfrwX6A29wJoQMN3D8zGw2+bB8nmEsILsKgZVwu9uaT7YFKZXjF
X6c/wI5UTjCrJhQwEV3BvLetdAMih5TA1hDKiBxCmRgXZEMJtawptK+9hMiE+PJr9oe9C8NP8rzn
93tr1110LqNjL0kvCKL8f0/TA9oWSjV3gE3VvDaVN2q5xrnnVi7f8bs6Yl5PCIaAtnKRkwjQngjc
WNGClF3cd+jmXucv91eNCtMG/eTPVWs/mDZZah7Wa970xfytz7zeo8fYzpftrp5u21TeEreP78HN
NHKN0+eDAJ5ti3hEHQVEcEG7VehPuEnhmKPG/0zNHXWIZREIPvdQYzmmjYJoIGHT5yBdms4F/pO4
l2ty+E7TOl6UDKVogOqsKjgSIYuBQ7zvRNjV/RAA+jS8NV4OE0ESqomD6xPiCcOdET5AiC9IPxLZ
DuFtOBKqTsy9LBJC5pRWOSKHRADPXeh/dlY2T4u0DYqTXee/JDMCuGm+xk9K8+7k2nJVx+0GwPfE
Q1mkKm32ko17bTdRotg4p57u8cvpUqc+avrKDjE39dQnQXMhqPWUJR9zquXutR2NVNlF0UmvL2b1
2/Epu3oWHloiteMVAqhpcjMzSwOxUD5sAT0XC+t+wALuQTgn/GNObDmnQWK/+47H0D2+8fojXIWU
40AsWE1BO5j4CxZgrflA9sKIWWkR68TvXxygaHqs5eLafRVeGx0tsDMtyppTZ5GnKKvjnBkjJulq
cxOKkCfrIHxwEQxX5XsVAAPsgFjp3gYZRZ1Qnazw8f6g52UKrGTKpngUGf1M9SafqPotn2tfWGxf
/YJMaH+sMa8CZblRKP6ZraOcTtDaE0RdDDWIkFGii2XJyQno5VtBtDqkBy5UnCK6EFrc76ZYBVaG
5E1cbBSb5wbNgKoBWC8Ok9k+eCqKqIRsge08G8f+rySKQPIXvy1onSFEL80PqiET0MRkOlBpQLM3
qRCG/QAFDY/Digindg/LLZeigAjNZc7FPP/GQtqBGhHMGDJJ9zzYtVatedPeExzBTezjRGfZ9GCT
g8unA3UP8ly27uUz7uVeg1pW3N6+h0hUfuh4a9cuCierTtd6gEthCWTAaCr6lzMVI2X3cTUxjbyQ
UndZde0IZAYVWC6e4GWAs0Iquh+11P5XWN5yh6uyukg4KR6kxCkb8gYP26m5PzKJNPsBBnLDsDGM
m59zL/5JDOVQSkPx275X+D2PD9/Hnvpjuh2y9s1n7aSXcdadv8xfDN5+jqu68lrLQfFr/b5pMbP5
iWxOkKgFzO732B1yt7kdJD4k62YEL7rFcYhz/VWL0k3I8eeRmNU3ninzqXT9OesQPHhbNkq1glGr
8aA/sZQC4QWXwWoNNi1FXkVkT8M/yIRZ5DRrBuGxW7hWWysfno79ir14HsxGiT+LbFlBUA5eEiZw
HjB2/pWh8VHsoff5NCmWtRhcnqYv1/fD56IbhkYWOoXP1Tip5jujUkDML1oBZ5UlSTVxSvTFxwfD
+oSSfiHxufjZywj4LJ1cjf1L5hO97uf8e3zJv8/MtRVOjRKtHJveNOQWj6KVaG1/8+8lE3PKRCPf
tr/b4fY36wf7l1zXgGtDeZND0mFvyZfZ8+5t+j39MNbhY/aVfJn7/vqbeLoOry/md+dMll+/FF5T
T9To3/cvpgY1UfO1vQxLXUIl4z5UUnfUh5nEn8uPxNP51/WOF3V/OvG6baw6h79sTyeBRgPq8SK0
XHCVZnHHIi8UHzPsSEBbyGU5If7slBqEQp6n78eJ+d3f12eznUxDL/ZWr+Qu367P8Zeheh3TcU17
Nzv+afZ6fL53s839cPW2+Lm+kIKOfxc9avHd6zDx2X/f/Bx/VfioOb7km+n32at6oocjrPsr/Yn0
ju19O56Yz9g2zVI4aFpye/V6CUMtC5TbVp38T4DYjs/TNnnRdqpj/4kXdRJ69hwDUwO6Sf2l/m4d
l4qBCKTE8lepSGnmpwakMF/JtKZDIa44VvybUR6TYkQioT4yLymo0IAfqJGpriD4ZiqMCpKRjgpW
ilQq//g3CkqYiwSfTG2kwvR4za4cesU8M9TxnbL6tbxWzUENWFVnfAFgjuCdcDWE1LU8vFXtxASB
Cz0ZB7uSoIyYrHmJ6o7Ec4GqWmERSqcGVtQyy5om/fW6asrTgqCd0hbJlkKlP6ZjoADLzcjH5UEj
Y8eEWLJ5/FhVt1I0H06RPrvboTuNmSnNoJ18z4PWNYDEKnAm2TMvgHeq+V0gxht3MFeLMRdqHy2M
rDmH+MnX2IwDtEpNeqvIZAsguyLVDhxdXSK0Jr8oN5xKnkVFHref9Mf+ktRN5H8VhQqDcyyH3iw8
obLg8XINKZ1VkkicuuBgi+3lH29abfCOqDABLRBTiAOGAZBlC+YmcfNpaFihue1ih0jAD+WX+2hv
OslUfSmkglbAgyTWrgnGOdX7Iub1UAWxma6Yev+bbxpCjXFratJr/Axsflq+Y7o9qao39jq/wuBV
UJ2RXjBcOY52Kawuu4c2Vkhue8ce/zNlsFMBaPeNacTKO0yfORt+gu6Ii2T4qbo2/3BrSQGYH2FP
ccK9sqTnNoeZnkjPt20buFDSLxzmyEOZiz11ld6tU/xavZ5q9Bp7xbeU81d8W72mn7PP9Cjb+4Ho
6tw+a7paNg8t2s2fKQGjkiTM/vqee910JTinz0tr2+xP4OKJjuAqvARoo4d1FgN+aBaUAcuVP8O7
CD7U0u1TC+ttcG4v36dNx0m/L88NzWVlxRquXsBG3dBL/M0uCyEkQcIN3kgMRpEBrMb6PpyoOIgp
Z3+DCb5XJUkG1VPf1X4orhAieR+35WV5pFhiYSnWMnQPhMAlkEdA0I45sjgz5hKm4BSpmRJpUaXa
Zl0RfwEtRjOlS8Viw8HtdK00j6oLZI0v4OTFL8IWTlwUI4QVqAkpxVeAEtgd3MTCWKbZPML7FCC5
gUW3t2ulQ69wgJIF1p3cx/2v+NP/kSNtZa5q8SnOOJL1qnctxdL4FqWyEaTXq+brhiqWOJle3SXg
O+I26ajqq6xWb8Vz3I6r+3IvU/On5JI4+HhaEJZSCTmjts3XTifAcmjSmcpcKTyrvhxryfvH7VwH
QG5Xz1TxiFFfzc/26af69WCiU7WwJ7CqzalaTGqUUFc13ol6VL1waFzvDRouym63o8EPlVQnOekj
CElcT8LI6q7YEOsDnbh4SySCV3FzyVBvCn7FQ22hF8Xn9qvqPwp5N7qqEm10hEkm7HQBmCyM8f5K
Kj2U/jYtG0T4np9shRDg9kzHKubrie/jxJCuR7+KIgg3pB0u89fhCxyA4AvueKmDUseh2XyK1zyg
/sQWOegSFPjYcKdj5BkdhfLSf+aBfiMQG0+XHu7y6XqspUr13Ullsypq8HYHTxTR1MoHoTp0gyDA
/uv6s/sm7aDnIanDYfeZbvsbIinBcyiPWQJH1C2Ide160awoKNHxM/+PNnoeiMPsb0GKdCN3CRV8
mYLTJCDzHGWUrjRLDfNN3nkZKcUrDQYa6cg9iV+EJDIg+YW36xLlyJt2d+mB/Iar1KKC+I11+EiO
90ayl0tDbAOFy2Pv9A3XnP1JLArLyqxTaIDYZn+oeWKtVVc++aiEpGWOoiBh9V5vO4i5dR6Eadjx
IKELs3JSA7x906EHrislPlo2sAzPVAl+tl+GT77dnk4siCu1KOg4MjmbgwHQ6aEIE4J/pbQ/0Zfm
pa/ER+ovTB7f8+O71/Nk3b6o9mXMoS58T993r9ln2+Jj316301+0sr+vX8meeOMUQpLpr0kqGgI5
i6aoaRSsdnf9y2ckWqXW9mU9/B9X57WcONau4StSFcrSadtkTM4nKsCgnLOu/n+Wp2of7Joet9sY
EFrpC2+QloIr6a2UH/fDcxcAmhSezFRhr/kx7sNG+Qmfo71x4vyTlsWLthwnPuKwBDdoxhL2XLur
s3P35ZnAIYtOBlU6leq1ndwNxACxA0ClUpsgTn4lTXExJlsGnrorezPmUELgyB6o/AaWF0/Rdar2
QWpXpOQ0nlMj3P79qO+lk1UozVhPHGBMXmlS2JPzdaV74XpU2vFB1fZe69TT3KsrtpDM3PfOyNxX
bXXQWwcJcifxJli6AU3t3GIxBB6pr+/3XIHGfEgdxZq0YbRNs0rfD+IZneIegkRHfSWY5XWKbkzA
8dmO8O6OxI/VrLqGTT0sEpaKqbTuIVQt95DH0MSywJo3AQbAtcsemFTgafRIHndtpu0JD6PI2GdB
Z+zz9jvOa29iY+RMExi8tOyyi4w829hLFFSixKy3f/9SKxXjyZEBWVFmhy39sSmF4apLLKimVuvt
WgMcg11vi9gs0eaeRUMW7II2RfC283/SugWL7ZIG6YGZLCx49XLMeawXzygdukXpjAJ8Rt1w141U
qsBRk84SS2+nfZ1y1mrArTGA2ylx6eIOgfdXH4bIjuUFUFo5V8eNY1FEEG9ZzVW/cLaDGiE6ClfT
scxPWSImhBBC3nE1wdOSB2NVduUysnt/ZzgG3hNdOf37LFKRm1PNSui5ZzWcul5dymaw5wzBJFLb
/vd5c3SU5EL7KWp/oYmPV2ZFTXmB5kxqt+ZP2p/EmcwcjGyWt6fk8vzvmWZiTqxgpP+UVY+ygpY6
k9ofGZPeALD0dxtR0aRVYdNccwqZnGVYaV2JIp1We9DCpLuZcXinUhKug9RSJplt2+s+7YXQN8Gm
pbvwqnXkq/Te6reyg8dYHIT1znTotxmteXFTudzLMum+lzbop3QoRevyO5filmSGSd90mjmT5RZL
NUMjfXdyaZjlvvuKtRr/4qjCKA7NrHX892gesbOKR6vAQkAcnNxgt6N1qiYUGhSz2VhaF81a5Onj
rJVx2MO84u/L3z/NBvCW2Q8ds8IB/zckCzsHt93L7b4MrWHZ2D0UD9e8NE1ioA/Lj/5+DsgeZLNG
OmiDitOVOkITc1SRkVOZsxNjGZqD9i3gXBiZY+qzrOVrZdwbYJkWrQbDpf7WlV+pqBxTdp/4bylg
2CmtJ5n85cmiRhGPU7xRHBfEO+eEKrkUHYplgi98wO/oCZoQXUiVge6BQkdieHoH8FaJMQ3l6XdN
NaTk8Kg00kuJnBX2l8nZKBOouhiy4e2nbOJiNTLWfvg7gqmi+OfOZIwIgpXsrsw7ZVYmKyve4LbX
2FtHX+nx2zWfrUoJNsdbaFJxsirCDGat9BPHu9dgEILsItW/nX3LOYkSugU+9SdFpcRTfqzCElhB
jRPCxa5bI7Rvye9pBGQa3BauwUaox6bMHCYJnD572rf0YqjMy2CqQk6D2EHvHe6ChzGTjYazpE6h
YGkg/bxZM3zb6+qJibWFBgNdzg7ZvIDtbTSuR5vCe7gNG7rCOQefVkdjvZEBCUbkpWQ4fvXCEIUc
BLwXrYUWXIhJxa33euJMgNIhJy2gnmJhaqtMf0vqJyFlSAPKWAOlcNSv9KOr0BethcQAsgAD/Lt1
0jBcq9LdmdyzAFKYmm4KaeNULzs++dU5Tg9Of6zAsZK0BPJvTNXaV3+MBI+Bqw2uN2yRN22rM7NK
atZVSl5DzzUnZHb5IKF7pJAYOUTJivOVmZus26YmYhyJNnHLcqwrGE2VU+qNkFAcf97LNxX9DmbE
j+o9TH2PIfk/tQyXSsAxRS7p6WcJfRO7Jt+hlJHNkgGjZEw7516PjqMAD3Z4tf6oEqEmkP15pv+4
wVIdgXRyf4HPCuW9EihrEtvwKKGS1LRDVbQ7pHbq07HMs4fFqMc90FG6R0N6RtE3Qr0FuCvW9CYi
JEsFJ5Lqx6IF168CfV6F8AjpKYTZPieWURFOIw+Tx3Uzx2ObYKjplm6Kxs7STjdDdK+tKx54TkfK
w0CWHZiYZtEVm7JYy+ZGGlYjbDs13H03DRQga+bjhqKejQplyJWSrVXcdPxx0BLjbskYKOJTEZal
iRMve/PgaEtNQunzMtCIxBZMteadt28/pbHEMarMXzEyATYDjUFTHGIoeVA7FfLHhJIVlCkdA4/u
TA2RZlBSzYgqldE8I2dVkbzXVra5z5y5RYxggzLMSesLd631J9X8bdunPixDhSIjOXZESyFlylC1
DEsqmv47wS1mBKZWThN7lqv0oWKS37rYeu62tZaF9jHVc60dHWvpWlsgf747N9PFqMZpCYnDae/t
ktFFK85ZvvEMepZEQ8DUy12ZL4181Xc/qYGc7tWLHnqLwg5Q31C7NeZekzdWiYraXLZeuC/o5c7M
5nG4TYyFWq4V85y1r5F35uzXg6OjHhC8y5E2UpdejaDoRovWNjSsCGmiwLsb2aQMp6r+YwVLD/JN
NqGvi3C30d+18NCRjuCrUGkvtd/q8lmW7oG1cSUC/CUhXtXs8voTVuvKX6cUwBvEJ+KNT2AsoRhN
viAWoOMCqSWUzT0Ez6yTYh9ccFSS9ehwzTWWuDAp9hjaWWYtIm2WBlPVo17/nTffKVZIvVA6HpE4
hfiKnZ1qrwcrL1ghRQ5pp2+RsRT1nytu7bK5qFqIRRhW0tnyJ2Doq/bsugvD/1bqW6c8umrdK0sV
goG15CY2Fl1id5tWv7G9zP1FgAKgu5TLeTzayPq+Tt8DhSdE5wvQE8nG8OdYU+fJ1rXXCZOwmI36
eSdNwmQtK780LLNsl9qXhBpdLu9UNDnstZKOGxVR0ZszWgSw9PGxaKaStlK0HS438XD3uosZkt6y
WTUcGW18UKIZHV3qkd5ShoMotME4bQ143uqZHbW2mI/qMdWO7FqKN/ebTen9Ygs78le+s0n1vZfi
zTtvk5VnHXEa6jGR1PGDcsFsLtR+hdusnB8yeuYuTcBRcysQfrR3hnwNNYyZ4EnM22CuC8AU9m4z
bHCYFn6yr9s5/ThHXHqK8xnuTW10SSUUGReuO4/J1AN6dnoHfAWVCst7GYAsWjSm1nX4tKInW4IK
rVuj1gEGmTVb08XtZU5fr/1WudEtBlM48LHRINuv3TzvGfszK52MpH1Q4YX5L2XCSstK5WoextxU
5ww/QQZmaRVRsUg5Q6SKfkuEiFT2+WUJ3bXZobzas89m6AMNy7qamPqcfc3qdiNcMEnH25qSTzsC
OkrYvxtV0NJBY8syGjHZXSPlaDSqgko4jQoh8kTl0MC4UnwvfyoA1hXU5mTo6e3DpXLeKS4Yioed
ypzrttjnvcMIRlblgrqgaCf2DgAyAZFdHdJGgtusBOG/eU3TPUp3TtWDljiotK3jaKtI5zB6NS1g
tAREJLx2iRYs3tZAiejz878eqN8VTV0/eQ36I5evpQtQBTw2jsCUW+6VEGCFwjF8N1iMjhDFnBuo
Xi46V/tIUNbt4mirq8L5yfp1aN7kGuO45QCCsaXFSNpAmmY/vOIoOafU32XRPuNUlrSHotMFow4j
oqdCp8tl3RzvnEFQKpJtb5wq7Y4m8j/tlmrld6QKlHQ2rKz+KIOYK4+q+zTy7ShaJvoGfVqiup8i
vRTqrDF+iMnU0TpUb1mPdmXwb0TVNjaXkYpExUIerRLjU+mb0p/KEiA8SOIdgUoMwqNr3sNob9aH
HqyH6lLncU8G3aKonbKladVqlE/05BRlxyA/Fv3ByXs0si5heQqse2psVf/oOSmU/XWgz0gp6+Ic
Kz+dPWujrWTtbIu995g2u6baFuZu8CgqC4nQM8Emc7LN50a/rtpTnf0gO2wbuyoTQAhpFp7KAccQ
IPQI2EUgWzIkXVRbHQ/UQSvA9kX1ycq9Jro85R56RtvuQuBHwSQAmqVhtEdoamqUZWijWZzoNhwx
X4P6zxun33Ez88ydIs0jdVbUn6AGiwqmpq8fVJPC+hHRaO7Uj6mhD88aUTUhlaKTaQNaK4+Bsg7z
vUfcJQc3yJQIa6cy4qdzJbn4IOsjuocoVtSWDbuNqUsJVaXgVrUo7C4d1PN9MHeX2Nx6eNr5j6hb
0gqzHJhS2LrptNt7FTVCWjEJ9hlqi8SUFVNRuUv9JLDROdZu9XBsRi9SN87Ul0ug3mqXTN6r4bEG
MqjZ1DQpwPdXaAdNeqnwtG5+vG6rIKIZ4+aSPxILxXGmyb53sc08Y4zoKzM833sVs7WVwpS2JpBR
oayCJals9HGWnEG5enPMpd5OdG0e1UvRHaZIhO8iXfwe9zpwfiXJ0UTpGfAlS7bufvDPFULMgbHx
o2mIpL2yTZprmKKZf/GyK96MSX8ADtxCqCmvkvH0CFgl65kXv0N+4/gyu0sDU2Yg4JMwU/XWmr0C
wFZ056z/rXQRP20S9yRFu6Y4ND4ENiqlhrFtg23bTzMJSNvGYGWQAZdwCUeNP64aKC24p1jSoa/u
FVX0vj/C29Xcq62ePYPIr3711a/mbkbGpQ/PCjtEachoNHyY0qGCrkC0ltuJ2S07LFurbV6utQGb
140Ppho/dI2KxyVVxnm9Lv15aK8LUPZ9d4+sjW9NXOWR0jbPVTRqbr55RPl81DwCymSssjbpqcLt
AnNexx/cU6PhbZjbEsmLXF3iQ+whUJxPHYzEx043UZLNIF1lUEVYBpjQbghFCwliMEU8966jH1Dd
M2dnlb+mc1Jxfqa3Q9eWbUwGZKWlBzu85QQ31q1A4qB85P0tcV8uzMAUGpKOw0css6PTi0g+ymiG
6rfEqkoKqFxV9lVyghGifPXZnupZQkUnob2FG1fT/5rFQaaF6Nn3HItowlRnWOgEyYP2MESxjy1s
wDO4addssJG3rukeJCmB3AcztDw6qy7MVfOsOfvWX+JEQvGQrn3fPD0COyndhN6PqcNJi++6/QyV
n6xF4mmhZA8pwHkYLMdUCnBlP9sWJsfftj3JIeHrG6ObyoJBBZBq4kPzVAQoVmsBCX8n/cp2lnmw
HgVTCjS6iswRsLaFXQsFS7h27twON+jQ2+ZP4d4z9Rl5qxCtIdKncB+56zq+5PqRyCFCP50NSKMk
06Bvk7JCa4FbFwc+0AbNezfUg3v2JQ4atCVMi4DrxyfBA1cslC4hsrrFPHAxx5up6Piz8aGl262H
0dipZ7DGqP8n8tpjx8YpD353557K+m4QbA80SmN0N2CAZDXcGdRSOYKo1/fKPa9fkvQMlL04Ugtj
mlpbaTh48gFhd8xHHHkGEliSJoVNIeqhkz2HpxAJXOVY9xvapDKGXtqyhQbonUcw8FRkUVjIXNah
QCmWl09AHgpnr8qj5gAcOgJn7VMUknV64EgTJtrHhcE3Sj9BsI+LrdWshmxe9pBIe4bqX2XM4/Kh
aVT6TA3AHuSP5IAcetkCRtXPKjpaBoZlFgcVm1/p08S8hvot2kYiFTG/omweCa2Otdp8+lTIz9Ce
Gb5VzvsGcj6roY3YOKEr6QfM1bxqGYyeIe4qIdihWzC83XgZJ5dskKkwgDOiJG6He0OeRe3E9jca
FGA8SWz8NAXrOkBqBll7Uu62w0K+AOEzL6DJtJ/KAD7Wv1x5meJpbO7CGrCWdhg81EA80K0WZ/1e
d552s6gb3OJmqjofAWrLxp2Jdz29NnT1u1uE0wWwiuAnz/dycq20mYlWgAHpFSi1uWTwSmyeuFAS
0qL+h3SUrXM3jyZeJPSO5Bl5otudIjoMWb3ohomBCx1wSyjDw7eosSLxFU1HNo4PJP/6l6pd637b
6IvYP8fJo+aqJQPLjAIRBvPbU+OpROTSOp/BhDHqv1LqK4dIwuhhVdJL6en3tfxdjJ4Jwkxh8sjM
W1wfVQo2cvvivpkRQqfQc6qPnR+M4t6h59r8UCzImFTd2PYuZWJPLMhWPfW7LCnoR+iopbZni9wp
Gu1TkcGM1RbfiINtvxz96Fen0AO8tFSbrat59iQdKSs9RQbRVmRl0wOD6lqfDLCLr87WZZtxa3ub
xVW7TMQXyw3b5WhIPDYjAwCplSAPVnpGu1A1v1tkTTMJnNG5L7K1VdB8z6NZlUsIgxjLZgAy2gb2
rIx8Jpg2T3w/AWpcXivd/cQ+muDJsPFJJ7KSN6JLqwS0hzEqaeVyZrVztwU1qjQybQwzuaN/vzUt
4Cc5+6QVO2vJyl5ywoFgZRMtG6CYloq6MiXIo51ZzqNRki61XFdWSaWr4yAt3YM3gAw3mmxhe/DH
O8OiXVxr2SL/vy9/j3JQIu4tfu/vgf/3z78HrKIvqIpEZ11WsLyuiC1j263GRMTezBj1+MrpoOfa
3Pj4jUa+2O0ahcSgQOQuC9v0HEvnXJKTY1/XY0fH0LQLKWdncjm6BCUOIDgugLU2y6fmhMpNIspL
SA5+KBIxHcw+/VbKntwriexNmpVgSgsrfNboS9RFAo8zzU9mWQ2zxMzcaUgBA8DNF1HBmpgg3xJU
PGjocVL/+i3Sv8zjf3kycQFhompD44TqHcIKax0sOOoVEFGIdyn2AqH7qutpCjaLOh6tWZIL0GcA
ttRvBe5EMHabcYBuqPGdu1B1Z/CU0x7Q8sKWVjmtrBrMymhq1EIbGCeSrCfwmZTUBqGmwLDBraGf
4KsRASICsQcY/cXy1WlGPdq5RzeafWPdH6q9t4znJuI9xhzpUvQ5VKByE2dOKISMsklrAWTCS8Fm
A/gHah40OakBVmCoGSqgUOgvCoa0T+oYia/SezSPgVwKJjHytOY6fgvBhUO8q98+vt1oDiGw0N/I
Hkr7X07fGtI4HKS5di1o7yFrCKCJ/IB6xC5eUUBotxRXarxloV0LIAjqI9NcQxSWIgKASPB82Jb9
IyUUjAvny5mMCG+Ib0l80u835FINwAZkD7oWHxnYRIyNL0h+WtBfTTIlOeTOQ7vNcI4XKlYytpLi
yowjxaXRjeJdgRIvhbZsmlGsrqEsA5P7p/3yvhaiRXgKG984chr+tFDnQ7qoZeqHY6rgUOato4Ek
ZrzypUmsrApKK6Pu0LrjMlgxWFVC0X4mp4Kp7eMfCPhZ+7bmsnxKgzE7PK8KTX6EYnU09YsZdhLd
MHdagpS75Ix5qADvQbc+nyY45xZ8naF2gm4VZGB0rzxqKfI1aScIJvRvNkMYeeUOcFrcjhGVQJIa
LjJVTGnAbsCZBBD63ZW2oRD25c6Vg3GIV+Ec0OLB2QTrfN6u4q29qOd0rcbutnh4e3sqj4t9ua3W
4Fa/rVmxc1/1odxwS6bVtHs3p/QQbgpgVvXwnQHqfmd0j6EAQY4QOA74Ft8Bx3Y9rcHBet/ayzkI
Hv5LehtHc988Ub+HIRLuEIPeVctiaa102rqgU471DWEANL5f+YuEiyk6KgCIIpf/5a6yHuI4GGRB
a9YBEKLwRnriTRxMc0EPPRlX6zish71x1ObDbHiqqOel9/6NnPHBu9pP/QmHhUD8nb/zU3Ox1xQL
EOq9w8qxbgb2C4Ltg6UyPVTMN9n1qdY++Ze6hvV8HAFeGolHCFTcN3OdTpIMmO1NMuFtqCWpa/3H
/IlXVB2Sh39kVRbnYB2v+MbW6d38G71cOr/XTv/XLEZIIKJFlV95E8F2QZKINM/dtXu2AKitwDtV
Ew1GKKKCvgIMlvyl2tJghWNavgHWpCdmBBkp1T4TWy3M6LJx8lF3CJn/WJtwBVVr7E+rmbFtlmIP
UG7mOpwiFv0j8cELVrDFYJhjirEXc6zMkYlG1Fvey/vRfLTFVnMphia7uCf/xz1xc7YIWX7TSpx0
M2lczZTt6KZstTllTTq1N33tT82vrbyWzsO0Wjgz7VuZa7yvxf8279pcDC72Jq0JCU/OvHumb/7/
cXfWDauHt3t37/mUWvIM8cdvMAWIujSHcGkv6z2ELfAsFQYRMPq4rb855CWB1EE5mduHNo/A4YiO
f7mTLnTyZXSKPQFcbdG39XfCbSH9UmX4Zl/5ialXvk2hJyVfhqX8ZM1Q6HLvjCNVUzTKGzEa8KeE
prs8QdiGC2eixBoVAOA1BB//iotzNGDNMC/AhdyGvftj7o2t+5b2zq18D5foAHWRDRL+ji9eGX0r
VQhBC1o7/CgCd3wdxPzhWyyakPMibiu9mWz8oC3ABfMEvvq78M27Z8jbvqmsUI3Gq+SPBwmJjLan
0M+GrPJTv0n9kVOCdQUPXmpAvQp1AvjxA/A15AazccgGwTPZqOHEWMxe8Qd5FU/64istjzIc86b8
Pk16VB4Qm0BihXluc+sRzLrRiIsQhYSnCyhsn/F7e1hceFlMaOewhnhE3JwL9C0wHMD58ewLxH6N
eUYy+qOiobtwC0b/0Jxg//UuxnHYaQek2TyQIHf7UaMoRPWFYuuRMyBLvytAgmhJ31h7LDxYbTkf
v/uSkKEMaZLDIzCfGmDm5Ft7Qw6AXOAhR4v0A9LfGOc8Ubv335grC6UMeZwdcC+ZdFd1U0zk3/KP
yoW+8AcWACnzK/jF9YBGbAL1kOnEn0jYFIJPAeoEvJIiiwcy/VB/oEtAcX4Rr9uvag6D6wTd4sTW
Up/iHYJkKE8kBwT5hJRB/UbGQHRRLtQzyjc0S4DVHXyj7l80SXf6zLvCl3DODriYP9QVHT2sdX7p
aVKHAHkSQ8X9w/rna1Bc+ZpG2R5OYLXVV3C5WSH5oj6VJ9YPdXOGioVN8xHRErGwGb4C5uGF4eme
8oVi36E7UPQa5i0aT6MHuYGQfZPxPZEvWFdCt2X1XMq3f/fv6t/9rk/egcqYtOYLD2qkI2iZcfy2
X2insUAYXv5p44thjRE1i980fIcnBEH+/m+CM61oVHjoFAr5JqGwI8A2OGQcGvLpf8Yb1B/rNV8E
L7SdaOT3p+6AVXL2NQq/sTY8hYvynZ7+Jh2TT6L3hNLyk9nGH94brCEzccnPjbl1tNfuzmd/J6sG
geOzfwhS8XCshUGNEGDXTtSuqBuymyaCnTvCsBmoEbL41qc6cr8BJqmwMJ0/2NwSB3RBOTjRnAQ6
BHDRfMY7HS9KLrR+ozgkPt4bDfVDeeJk6Wg1Ul8XbBaZBP+/5d9d2HpQ7X02T1Yjt5F9GIrc099h
u77p5ugMb92ZsSDNICPf1mdj0azAJcImeVAndPcTf1+f6Zi5s+xISmoJeTDMpx5/QHWP4+pImuIv
O3jRAqc0b89Aq8J9/gB7p79ARfYf9AHsjfkShHegR/ihXPnWOwrqUbxXeQMFsVsZ5C/OwteAlFAo
CeRn9QVU0vsNtjYK4r3w7LSv3CBycu5Zsc229T775QryxTBvjiiJnvO1fR1W5ToCKSVo2MMcUhDj
SxJ4KTa0nLmf63oHk1igyaMbIKktFR1AUgws7wuRZVnf2zvi+P169GMvm0N7wkgI1XLGC1mgGdP3
gXZkCWjewG2aYqUGhdKc8PM74lh02KuNIFN1c3EVXD/L135FXF22ImDyfkdnuDR8hEEQQgt8EJJb
zftz5v8yF+WjsDoqNtoJykmCBg/4MMpxJ/r6NQvKgx5KaZKOOUAyiAtgevFHUrFS0llD9YmtmR2R
zb55MjOxgNqbYl3aa404ETLcD+4I93gaHPy7voQrianS6Afq1okN2biZCOgIcyn+pjPO6cOTC6iS
b+Y6my6vwcaKLhubsCk0Ce19+hO/JeyR7D2nA+frtFoSjjjoWhITLIMJ7vBXQIwUovnaf5kH8AuN
/B3UX+DXdRzAsy9wycC8/4N8k5JaXMgf95DeLLXOlgoRHSZaAkKLl2/4Gc+wBAgRiwG+UpVvBCex
/rTIjEcMuljA5a6dinVHfUM+2kvj3B3+KM3OOZy162E+wHhL9+EeCRNmNhPc2yZHKAxQkodV8Wuc
Tfardp3umAkCZcg493d1xd1ejDjqBWHWOVfQmKNtixgF3IUtk1xbKJ9kWxy7VXc0zjDROiw6/8nw
68R7jtAxLTgI9JUy7tcBhsbysv4zmmqW3OH0FO70Zyn8mlhgcyCU0Q19vSObJcyUbsX0j37/Xm50
LkD6Aj9CaY/aFPw31ExYmRG0RBYnk4u4zfmwWNlRpFdx1D71WbIFGDaAno/QbjxGGQGovnpNIW4g
QAh8VPuIpQYCuHzwzAF+P8wkoYQudI9gRNlfrDqwtrxT/wCCDDoaNWY+9jfYxeaXNeW9tE7AqFko
whNl+PuOH6EMyEcKAMT/4a65l5BbHFHUFlIoYke8a2NGa+9ShwH7zAujfwQZE6Q9yQRSgjD+zjzC
KqFTxZJm6xYK5bBWOMFQR8Vdmy0bcLHSCfkT+ykTLtAWAviXj4d8QZ8b9AMaSkU7SYKJDZOx/obv
THufTj3dPjpW/5GVOMihLCHeQ0hDi5pXYPOt79G3BOf8ld9Zf1h2sO+ioEcYgNZPPo0EopOH8N3g
Q9R7RiahSvNlXoGecnOBCTMm7AdE8JTHYOngi8wh+ydWC/WUveoIStP7bc/Gh/4N22gJQNzft4/g
V+zKPJCLzdhYmK/8IfZDoM3Fqlnx+uEaTYxXhNBL+fC29uuPRB8+ipV3jB/OVBkbwEniu3r5OzkO
WEST/9zxyQoE6R2kR7dEfOpk3Ngm9qx5Hubn4ZsjTfjJeQf1ggsPU1XlUAt34T39wa5hoosDZMMB
jsHSJj5Je7YE4jyemp44ZLonyK5nc6FqtRAWcvE9OfDLxCD/xaDcQMSUOHGRIoSw+8ygjYJcXSgn
5Y0kAdoPf8eY/mQB928Obcov5pMnVBbQ0DFPExvhNF4oKDWhonMX5PWF8ma5BtQvXsw94x3A3kfZ
VKXkumFw7KdBK1Voxf2TntkGBWMGnZc/AQYShlzpru14BKUKXpFogH8xlxhavHVBzdkXFIf4MZOH
ixMChNBw6b8gG8PxDJkbvshLegLfInAdhNTFkKE3weVz9P+9DhdlXryX/Yxe1rmGcKY8MshMEKWS
G8w5VEt51XAR7to3hxB3hrl9ae/92kcwSdBCq6N0ZUmjf0F9GgB/C+Pu7zDMMMUmbqRigfAKtY09
8h4vppt8zBfQFyE79Gs+CJ9fDtEK/+KT2E9ePgAMRlAAMEiEsF8EkITxjI3p4FAAJVDkCEx8vpb3
7MZRS5DKPGROc8ZzAUzOBkiy0Nk9d3M+iCyMi0aC28AiBaAvYhraBqwADk12juTGUOBBYz9bBLEp
MZ9cet8nTqzwDq3tHcGeVTHnE9oE9AMfNs4h+IUciNwo/E7ENI8f3ZW9ljACV7KDcbdOHB6i/3t1
fsAoP+hn/Pk27NJZeDFv0hEO9UClR6KELpgq2StYmQfQx0TVsI88jUkA6fxfcITKQfmbuBsmvYhd
eqJsYQyBTLxKycoTZxXvVYgjDRsBNFk4xYBB8yC8AuMEtQdAVGhyavGb/CHQjz8dMDJC+AMMrpdE
27/4DpCGOHBk8fr5OFhJB1l8IN51xBsekCziMQ43PhOl+uQKWwuNCtrmVKOufDv8ygde3P/QTeKi
4P3rlVCNaeGXv9OZuQI7XS6kWd9/wf8gBAH1js4EQSWjx6AVRwavfEC5g83COMEV4BsOh2pFmEe1
kqQDaCeMCzQs2IvgYKAWUfyCBGNw2bggz8PtICEWrbgvwPsg34vfBvJzdqvXPMr7MPgCOYbODvoq
hFUwEeAJof7KdidA7nzLAWK9CUAoXh/Qy6UNcAuXTBAyMCGhUq+bI8HJLnjZl+LWrqvf7FbwHmCL
0j2znfAZ18w//H7/QDKjXDP/rDPOTajcMW2FAAo8gRjlSfYcUsT8LSN59m8AGi4yRuo0Iv3ATpPC
KrileY61pY2tpDIWFl3pmsOvmNPskq/9x96QcoVrf8+9/DPohozifCoSop74UHrqM+PRzdn4YZxu
WSHqNT/DhajB0xfzn4gN3qOt+G2ibOLdlHO4pJ/GPD8KOkm2SpgDzdXC8NmDFYNyVb34bxYwfgg8
cQ0o7pApIljEizBwSBiZV/Cn6YM3gT9X0O1nKkPzvgqmCqPIqQFjBqaYiL9RkCqAxCBFtoSILUG9
hhWCdvaf+yIvDTlUqqd/U4JR/+91mZAcOCIaADvy6pDyPNIeEZQTgo2/XUCE4sJT5ht6MmNNLZC9
jM8NRN/e+A+mr3nIxISFw4/7L7PkSxNKWcxuj9Ak/oZfS/QGxxhKLRwq9JvQsXJ2OMTQnuPNYAiK
dclJCccd4R52HegvUKP/ONXcZX4CkwYqOb8JQ5fX4+NaCJJQDT+K85JE+8XdU4S6DTeIRa/t5Bfv
xW1Lz/WHZjIkFuFw1E1G0+baMtDCSJkoh9RnEHkGE28z0d72U9Q8T+olOHQXGODUOsoTOylulDvp
2e5VvEfdpYjMgq2/97b+mlhqIV3Ldb4XHqPkOVzPJznm62jbHFXsz7rfdIekwC3blmtnMTrH0MGE
ExfXxlgzquUHmgQ3LP8AMRCaas1LPVRX9eCc6CgJXY5uI/9CxXMeyHNA2wOO67xZ/f4TTA7RusR3
o72aTHCtEBvHIbmyV8UfGm9k95+AO/gXmaOOxtYDxQIfD/5GRu2sv8wXm5L/gB4vcCRCXI22lvrq
P87O3BjctRV3r7KFjsjfHvVTva6QrO7px0MFdSfNhk1yTV7JFZ5fuytebFmpNoHc8VHRwmeif3KG
Bw4eaXCEXr2gKgaQcvJv9lZ+hauj9cv2yu7mfuBM1hyAIGhtcFfIY/8L4HPiegEailgCiVRqoxfz
wAcqPz6g2ysLloVgvtAyC4EueV+2i0kgQqVi8DtMSCHL/31PZPyXk6oiXNPkKSuIPyqwF2xzHsxA
FlNukVijsSmE5dwHx8fL+WE2OTuOC4jULw4d6MyyN4bZx4KJ99qZ5cNiEuRWdnyoQVDnEHfjpT7+
n9QJbC533VHDz3eavLDuuPjY7jc3tLhys07+hQ/V7/nEyTV7+R+n+1e8uBWmTAMZX/PvQf6OQa64
U7uYVfXU6MeJO02Tqf6C9sSa4J11bcxKQ2RALK1ogehD0S0TdcWiweaKT0uJF+B7UI0RAEhHs1AR
d4WP5A7o1MyhwIEMZ1UJ4SHq4HAI/67cPXPMcXU0BZlxqf1Ndgb6Ds6ux0rid+/MDA63qv4CrO0/
kDHiBqM9wesYO87pE2POousXwRys9lS6to8EtYvgl9t4FEwjE7oec74u2AuBWgpdkL9nZFcQL86b
mdK8nLsLSwneK/pp4IZP8ceB4DfaqZvy01yTebMaPUBeoDrNQQNG1TjrKw37ipZAw3zWP0AYiNV+
8oUwDwbmy3/Jd7jwx1jbTfWlPxbCwBk1En1pPv1FTdhLxDKTaZb8yw7RRkTE0WHgB9TeyL1jArdw
x5HzF7mK2JY8ltjZftpLYq8Op1mPqk2HqXBy0X7p8Bu/DdU0k0NU1BqTJdJeNm0lYVqp3ssrIKd/
0Se/Gqvk4pFwEAEsjVVFJ/Yw7GIBUKcDl5yjc/0y7+3WWfk/1QV/6Cd+AmT/1EE55Zrn/2g6r93G
tSWIfhEBiqQYXi1GZdmW0wth2R5GMeevv2vr4AIDH4+PR6IY9u6uqq4ykRKA3greCjwS43Asw0Io
OUhKoDRGeR82v1i1lqkt08TdMP2F0FAFevrEr7A9GqAB1PbkF2D9IsThtP8wIQz53WRYi9luerfb
YtprYn0qrNg3M/yCEoAHnNrnmg5lYcEX83MKxnAjAoBvEyuWSaBx1rvx/iju+6/uTI1A1UqD2F+o
ruuv9spSK0C91QbKgfgF4a3K6Bew8iOLg7IbwB2ruPGLnBVEgaLcBmDHfwYIMcHg8U8EuXCgILZB
5ee7FQ+bcJLm7vuBFIzZLXH+gEnlZL4k1EU/6hfcHCSYAJExMk4dkExATEFfSsf8hKPrIaZ+Lz7p
Q+svLjL3Ax0PCWycKbog3hAIlJkFghohwsDqUwaa+UifMqar4vygzYd9hEJSv+CZ5pP0B/WEkIAr
bL7y5vJnfiPWUaCMGXE7INsPZBwA/b8Oi5RtJCVAfSYdwIY0BDoO9UbyDVZpNX44NC9s6eJ7aIb3
XqDCwrCnOIk0RcGdPrJZeF1AHT4oiE3cbmDHUBY9LJlN6i+IhluKB5UsbO35A/wt7iY+27l+VDxY
ei6muMfVd3oyGXCfEvmCHSv/GWy6l/iDop2/xQwOuXQxV3GZ/nsqHo0gT0P2BWDJy+Ipd+I9QhYT
b7rBiME7MED5ae6Xo3rMb9Jf+1P9U16mS/mj70WS+X1fBrGv7ceTjgMQxeW5fF2BGLFQAFxAt+IZ
ilQHVdoGMpyftcxDY3FFSUxx9KNMrnWFdTYelsXcuHnvckl6WAKV6RVxAZVizzXkEWXgR3xqbsT8
xE0Fwk7LwlR5bIrrQvSu8ayi40SnZavNxkDVTGpQZ98JXGWuHaCY6hccTcxi2N0tv/FgdSI0RvyQ
qAJYGtidv+QKzcADl9KjnOEY89t8vtPh/Uhf3T9kvRJqDbY2qic+C7XSaM+5W+NQpSBpZoKHWgix
Dl70zsg2RPAprhf47j5VAK2z8Co3AFOAMIhCkITdoPLLPRdDv2mvHKP2y8LTfsrn+KafcVXm1kRK
Jk4DS0fnm2AtNrvMznqeDG4MJhPhJv+DCA2BOJYHHkzufbgucXvRan1x9xEnRHtOXynd4AkgRNX3
5KvC6mzFbTjyFA0nUKPhDOHQQaihAqKGAj7EI4S8diZqx+cB7C3btX+rG/EN7R9e3cAxmN2SZ37/
ArTEhh6gf7o9lla+YLnMmkIbXZ0Ir5uBo7BBxpAK0Jwelha//JJB+AvQvvhcCj/LJ2YZEPaKbbwj
RUghkP6B52MwiMk4dyXrDZ+Jh6/+s1jOudNxHBZ4DwzGl/bXvfRfhc33QIIoQA6C7H3ARKxQOASJ
xvXWfgHf8916z/PC/tAAJMDiwgJmcCc4tKHsflAa3DOV02o2kVc8AzVwxSMfnHNJm45hJmNB/xEB
cG646UC1wZvAN4UpukmRQMPax1ppsEfwCN0A+jknFK7pBx2R8sdI8/d8HL3+S2FFYM3iSNUbNDR+
Fs9Q0p8Nm9OwCz9Zz1jyskNxu7OfPOBJbgTWo2HHQEqAQKnxua9J4LqZ0L3qc7WDSb1yS3PYEeA0
O0cQ/fEr9ytdFo84KxYU+IlVg89PQNXLfctxgZBYcKN/MhhJ/EM4qKCXoRXJ3in/eOJYBYqXzCO1
eHsP8m/zw7qQMvHgs1+Vj4o6ZLPC/XbtVEy9YzWHKz5D30/zB8w3DwpKlTt+r0gx6DTgWMiNw6t/
L4HGMIIXETEuHg6Noip3LGYFcHxCfaLbEbtDsm9orxGgMBJDykDkLHix4oj2NaO2hihT+ZCkwyNZ
EZb9K1b/VzZErPt1Aa1Jhrh0nDAqhHfpyAXhrHTvcC9gkCJRTfhSoI3RP02UB7jf8zR27Kqf4a/5
mxBO+cEj234qp2RfOeRjUT59hCekJViNANvOT+t/8XN4qt6sL/WS/+PAWMqs79VX34tMEetaNE/y
i/Ud7adn6TvEixanomvPKorihvOAEhaTeHZB6St+I3JhmDdotR5v9AhgWF04B8oLL3HlJS7SG4ej
78cz4vv0vbixaEQixUt5XfO21/VhPqkHcw+V70iHdj8j1tY2zH6o/9b/kt95nzA8dOxf12/ta79v
3nq0Ms/NG4sU63PjiGNI9lEQ+tzkr/l75fefxJ0E4d7cy2flzFp0pjJhJ0285M/8ZHkafLYvZjHZ
MibQS2406xlp2cxNexW3KVTwAuJZXxnpEv+XPfx+6G4JVLb0nF1xPN8kVzZXfk47txPoaFsXXmUZ
G1Mksla5D4Y+FNbbfa2dVm1nEvXY/TGmCwtCKcKaJzpAYGJJxIKx23K54Vgh+B8cu2A2b/89Mg06
Bu1XOafvEtIRHjH2F4ZU2co7+Sl94dnAthSjElZNnjkR0gQDg6u/JBZUjo8bhz/o4TnlvIL0hniJ
s/6oHbiTmdfkHs7/GV8JfRvIleLyYhwFzx2LA1KRgOUjIfCNxSJDTmqPiov6GGIY113WSzwDxEYN
EL8WAUHVZ/KwZwdGRPwwvFDCUsdSDhAM94joEqhpRZL4w+GPr0RqITZ45MfB8nPMYstgn/zjqHki
xKbGAyIdoeNZlKCXKB0pL6KD8hldIy6K/mmhzIBC+hMh1g07EED0ldP2+ODEbCLi4AHSz9nBen5o
Oo7mJxuo9cyF5/e72wABxVVHngBdlV25OY7Skave3bI/XvtA/FWC755UufcrIedfpSgra0F6Le/T
jaWdVWfacdN42SH54/15N0pmjkH/ZBscGflhLYJGG3Ykpf0Zjvosn1fHYStdIxroy+qyHKO9fGJg
d0sSAQEjx/BVHL7IJ6DI4sX4m2DW4NXZViFNZfGVZTZ+MR8fN3yt3s3f6j38RWlGAcYbsl3zh22W
ELBUDNMDNAuJELsx26/xzMnVKVho8qEijP+UGhzxLxUknQTxC3L1BK6HscRjuWLFCn9Zp6jxeNmV
8cTzQijDPLKEip1+/Wy+yuf+07hSovY/Ym18K/7NP+jm5g/UtCbs/ab7x8ra/ENkR0FFzWyssWN4
kg6Irrjf1JsoOEf0M9ateRG7prDi4SpcufJccz1IMFh5ks/mK+PYR2ofthy2MfrI7ql4Xx2VV7RY
2mv8b3VByOPq9v3a3BB7cEn5HIW/PvKEP8RDPAvPDWtE+s6c9ZXk8yC68IbtX4toAB3IJyecMyyU
NZQdVK+t9ugKCBZn5p/7FJPU9/W78scGCeXB88IPAbwpHSggmHd59Cf9Rd21V6Fg4n1eWBk1FuRs
320p1dFlBatj8a6iZtKDknuzec9vSM731U77pfk+UltnHvLQg/4TnSccZv6ZWKCe76/R7/CN1FMH
Y2NhV4r+M6zAwFtgphjeBX+H8TpLY+N0cE9LpG8zNWYrtFpGWvJe/3GJlOKRwo6LNGj0LQwHd08t
DYH2NMpPPUGqv2v+J4sIeSyih9mU1PGJW4pUExTIG4OBawkPZZtvelaLm0QUyBisO9sqwA4EpNKT
6YKKAochVttPJsaxxJpILAEBfgFsXlP+Y85hARi5QCpYa+M6A9aM40SK15tp40EPqYjTNsZ7Bp6T
bYCkjFxiHPVA91oDL1wXDAA3KIxGBC/Md4BATBMDgvLSIdY8QHqY6hnC/oavxCATRYHjVTbiTheU
5VtDMLLuAxeFE5P27kRCCb5hGsEkLiHJMXWxssFjFXCs+MFSCiIgISVOQgpla5qXl8QZYgdOcjQf
h5EUTBmDaPHl4qiezNmPCuYF3vOQfIJAtQ7K3bsvPqY5Q+MzDUrqUgRWtPhSHcghtoVH3h5JdK25
uLDCVAO4KV98KDyGgLVqpuAfSc0cP05DuAZa7fbOWSAZiIin0Q51u+o8RMj8E2zFeAGAD6xxgW4A
kATG+U/5h+0R2D2nGUQLfAdzH4kprX/wEcok4+aA090qc1eRzb/Vc7yaSJl47lhmOiqyu8Jg36Gs
jvflZMGjq/lX2T9LTVCrrzPKxqy/rYEB2/uLDPKg6j9jxQgQpll4t+jPo8OoKMZP1alVL9W8K6WX
Pj7oynZq/ei+xXWTZOspccjngN3FoxWjqB7rQy43bP8Rz/uksGcLB+8N8x38Fr8CCUDWDfuiKGYp
0Nm41HeI15KzQJ8B/IHrGL6H0EuFzZg3s33QvnDG99qFAoY/LjGc/AXcAeUZa1dQxXv6Bvau+Ujx
j3U3Ky+WVPQ+OI6IOWFHeRDM9KMsz184Il/4hKwBI2sHpCKflkFkVlpRMIufgfiyi1K295eYsR8K
l99pH/9CkVgf6RlLixHpCpAbcC/kSHHGZAhQfGDG9/Xuz4f2gPBmhziCLYVl7lGpsMvzkE+Vw1pO
Jya9Wd8N6mnuyVdqq/fJZ8PNT+Fn+VcyPEGbwKL2l10ol1mfOFF4op+ak+hFWNOiC90omezoAZni
Fe/BHxZW8lix2FeF3Ts1xH/tmvLJ4PIZpveWvzQQrgTUdlQPdChgjdxBgjLnG5AXGE1UJmIRLy/1
pb9kO3hTkBlOMycbDofkE2LDucQYlCJrEawNn4m1nLLmjl82AanUC7ron5BvsTghcQfoYt6qoAm3
B0tATRXMP/wzHU/pjpo9gNm10JqMB7s4UBRaoA0O01qjkI3rn2zbf5w6rhW8OzK7nkQBctsIJtY9
EAj4fUQfj6Pn0qHDKT7hp8DwMbJE3kbbJB9MDEIFRUzxAl8sRhZhaFlXAYxeqOMX7HsAyquner2h
Xc7oxmYbGTVbade7yLd1R8fA76ETBPcSs+uah4K8MZ68tXr4L+Rrjux7y6VlGFPIwqfG7ZbDcGfK
1SP8iwGiHmyA0ANkB/NWn17rKCjqba7zWj7hkqgLU8slh4pZErKSGYujgsviLdUm6ttn40cZbdgO
HiuIIRaGdetjAMZ6C+FWUCAjJb+7DageKjxiC+AC4JGvxg0mHPDtP3BmeUXyp6P6A/7GuRX/Nyxk
EKPjP0YDhJuDR3If9tm8DNkRCiSzRXdqY3WGdddcCKMs3EpxXrU+JmEdABcv9BnHehKbaEpwrS60
oKR8gk1hy0/BSXdKqS7yUx8uzAso7toev4ZOOO9xH3J7VSSMk99WOhGHAhRAJU5r3Hh9vYeSX70i
GJEysbbkP+nHKIC3vnIRcMBhE2c8Ekkr2Vx51gWedbmwEYQQIEqKD+QzdmLYLYMEA2R811vkItwF
cI5rWlBF3KroOnuiSfOjOfp67C+1wy1MMCGeSTwicPzm6Kzp28jfyjw0JRwRY1VT7ZTUkOKz+SJR
lM8GiZ7hty4yBQCLqM/aT5o3JhDWS7Auz2buhuEhwZu5Qf/nrtghxeiVXUEN4EoOa7dAZgVZ5Mma
Y3YedRWtqvyykje6gJcAFA3L5hbt3lWCZWOfp78pA4JJDcBRok0xX5C4ZQ5I9cvRAftrakfIKWSb
D83ax/nDna+F+cOyrtszkkIIKf5+2j/8lAcIxJAmAjdAB1kRBhqsnEhq+JD9WrQOBNwOjTcl7shr
jyLWl7ZATHvrnly5nB11OGLtZhxUeZ9A6FIv9IHSudLiYnQw5v7E2AxmxSziEreIl/UnXKAYNzCq
LQGV31y//2QKLL0IKMBJdAW3ZLESV7W6WdCPDu2Hgh8SP7TUv1l6Z4SoAk1H/fTSMWAUHsi3Tznm
ot9quMNFQGf1xUj3Y+bjaXyvjpCC8ENYAYgYJzFZQ64VPjyklbvYTFDLxJghlzv+Cl/Cs6XDbk52
9wueJOaxZNE/JYorayLEcM0ysbKr+y6RgrW1M+VdRVVa+5gcrHI7Cn1l3IpJbZ17TgTwKpGPlnSF
JsWVikA0Y6NPaK542Ct36Y/8VYJNQzJeb5lWLtg2SrDzOvELpqTYOhH4PdBWLkAFUU2Qi459tR8B
ANZ21xLz4klA2YvDE1qDpnZ+M2wx5kIYgs8wuzCcKZbOC4tT5qsfmBtD18amT1lWMdeFy4oiQlIy
lJWATeSFArnxNNDxpQyuZSj2XPpE85uYPYJfmZjW+TPZDFRjxowx5J0k3fhgZn7XYCYYXrjNms7B
khwVATxxkYhAzlUsZvwoBszWhUgnDBfeajL8cN5kXCZmR81AXnyqPSUlYnBrGF7NCAZuprI7XuAO
qUKrxqeOKiFKH86J2DiGV/QWlJSUWuoLgowdhrcqXe2hWM2O1B+UZ0oxXgT3UcqcGRiFgEzDxhhR
prGB3TOEfBN8r7/SEdA50KQJyEDwD+w4zHTe6G7pZLRz9Y7Id7EztKsGLXYw/vHUs40AyKE14JHj
2UdYj2j9/gfWAxFB3DOYIcrNzFksd9V4PDgsH6wyyM3qijTmoM8wndxLlsvSqArFO8GlCI7ITN6x
1+Fpw9tZms/cbwKPgaht9hjAZYkppB1zv0XiGoVPJqNoB4E3LJvh4cRwKwEZOWZ8YIxtVi/L6rz0
2zvqzISgv2BNBIVFhDjeHTjwizVeB/qAK1k7i4TVh4uNefWpOcMJWQV7pcLWidtgb/MpQqYHkHij
yKK+eQf/Z/tleQT2ZYNlVrP+WlFDGLfitL4VLv8YYSASP3YWKXUJYuVDYoHIq7ST3xN2NPkr34z9
NZmoPe2KT3oq7m4iHpa6JHdY0ClNONFV/sr/AsMge4/TwkIsVkGsXm+PAaYOyhhW8HPoXYA6i7QI
gkpsprHmJgAfVyJnMFCO2hFU3vp8/yCZUweEYi5K3FLH0PA1aavHz3m5k6hP2MQ16ALGo5YDWYf9
Y1KHllwbt1myk2U3VYGTcEew+/QY9YeGARztbLCI5p5RY7fj5ndvkfb9/aRYW+bGzIHZYrcur2vL
rlRfNvZy99+8wUYJnzvttKw9gtVRZa241NTd0u4eB51xyMlVjvZrY8ufcmYG8kAVURAfS719i+Xn
QdrVpkMNZRpOUQR3w0mpsIAGr1RdkDl15JO5rqriq5wyAgqhh0WeqZ2JYhx0e5W+DOZRo6ky4P+G
a1SehtGuuy2iD4zXiaDKN4zklRldl61qLj9Zxwx7OMoPm9eU+Q1O5pseLUpPCX+aiLfBJWnAkZ+U
GCddECbv29i5d4R3uIPs19jEMs9DFbI6RBgZ0ljn2zUwJL0C89ffgIMLyweiqCsPHsXsSrmSjK5r
9qPE9Bfa2dIHiosAwfUNc8EC/vkD40iiLbmlC5UaDlmaRwGqn0FBlF8wS7V01PZpYMbWshnlpJBL
Ca9nCo8mgeKasJAPyvH2E3g3Kl01Nr1UXplBr1qXVC3e2xEfQL1S3+KJTbuaFIkxq3dplYx+sqr2
85q9O08MgkG0PPek2VhTvmFBM+m5m0iF5jNWP21NXWf8vJU+Cw2/Gblbt65UZbWrSCtUU237vpYl
xTcnOqSoLRXmms3IHZcp3EDqtaOMNyj8R44hVxGR1zrg9D9neODpRAammBatol2t64e4k1VPnkr6
uw7/gwb/97Ecq1Pc1oOrJEcrb7QnI70YOVVpP2nRu5wz8QiUU4VkTbRN0I6Rxyyyo/c1DGLYxPTw
MmoNeq/1UH1WEhUOIjCVY68QIsSMNhro4A3M7iODAUbJtI0uDqAqCUnPs9Rv8mI/ScsBj0l4YEws
UzxzNUZG5cobTVq9ca6Eu8tHMaFhyFI30npc92QnITPH0AEMi9bXUxKxsE2YiVQzKu+eTk8VBXwZ
sxApT7MRBSl31giSO86Jm6xWvqZNgVbjOVWQ/tGwF4OChGAUvPIOp904RcC/RNtoZiCK+1JrUvYS
DfvreMVkp9FZb3NseX3WbeNicPHiGerY1eTZlWOK03z8W6zPNv1LitSL7vjzEtcgje9JgkJS6tcQ
u0MIRaP4cmnsExmYfjyG0Xxas81Y6YzpKCMEXbcLiQWNyGcuGD+JpjUFa8go03dJ8b7tldc09Kz7
a1ZwmShimvbNbJLW69UBx887gWd5RvmrJfllLJLqpOlFup8sGBItUfpvq/uYa5xGR60nf0OHcA7j
MTnKZV0dFInNdliNr2NntNf625BBfLSJiIOFoeAOpEoyWUHiJf5nYapuRSwMcxxlZ01ngQ0TRX9f
5SZ2zEsx0PYv0a4Mp52ZYhjQddZndy9JJNGjf1NToUm1mGyYrEINhlXJ0HsmYd2uYJqnBatB02CW
qtVpKuLOCxMDZD0CUCpvCm5ZPGXVQbeqj9jE2MkytXGXm03hK/dYC9bKfYeBJZoYZe5PEkWg047s
GJ2eFkeFHN7SovDM1F49azmYmYqbZjx32YdsyqdkhCCaIyU7RxGB35MueV0mAd2kq2/LDIdA7Rnh
Ve9sNome0ptI5kc4wVhFchMUurFXpQZEDTfObb0Al2isJUmVy6/pfcGEPutX3irKb6ZaS7elGr/N
b/onUX7+P7KD8I38F89iIUlF1gawFhOKsRXao1roOHka+IMC6W5usPrByDkEllI3vWFbHWO5Htqc
VRNUJGhL1BRsAz5ivZR74hVMYsyCTHcxiu1Cj4Yv7x0C2WUSckAQ4LtAjxM7UT3c8O642ncHIwxW
pMqjlZTf++QwRTtKtbZw4t9WEoUi7tUGaewkyqwuGda3nJrO00MHL7Gl29ZgXJETEZEBiFg5oGwN
pazQzqJxpLyOSlGkxoVQ7Gu4ItSoH+yZYEgbkRWOnG0arBRsYk5E0CyRh/MgWTE8+gZb8Z24uquk
7PPcpdJfiEdDAcUSiB6ZedWEGtRJcGNAvZzZQErINRhGRqV/gY/FLAUhN2/KgA1DiPPmoT/91v9x
3nkB0DUJy+/YwfJoWDuK5KB/VNBc4lK4wFMDgBBsQ6PNYa2t62R5zEXQWibJYSycntfRybaRKLdF
2Fr8C/LJ70+EVi0uOYzU31lyQLmHgOlFAwxEp7qixwFCAIsDfMExzccsCndekM81OeI5yieMNjfS
Tn1lMGbcys1GxnD4aU06RfK+epG/lC9EY+uXnAl5G7lUPT+FByHVEwEm6csIg/xCNwqqTXOIdIGe
HEwe7gw6PfuLCYvgZCBKYRJzcLPMBlFCiw07IhTZk0j1Tr44iyARqLPpSaFjqWCVlQ+ARxYWwcQ1
UFxJEcdsHvCYTfNozbvVHZMLXDYdbvL7cMPpg2qz1LYVCEqCv+hHsuM1aPTT8jAu22yhG6El+EzV
K60QnQZct+hUCSyt7YZJcjw2cV1dcARxSotU4SPTJGPizxN9ghcy1SQ7tLXM0dHUsWR2iW0AFCgb
eLgo82TpWU+xAnYz06FkomFFNWTBILEIhDYwFRAfvY2MZoZ0p5pwy02EwzJ2kqS8kVWjuziRMwDD
3jIEJAJj/WRONmPRsASUwjg1wf6BdcCpEdK9ADd/AqwAkBXnGODrE+ST82WydUsbCmg09rTK/PJ/
xBkaGNAoCDhQNzpm3kR/U3kn8N3CNibo3HqIUxyLKiirJU33Wc5UdZSdluwev7XFhPddWVlP66n9
aAGaEFAi9QdDRClp2IhdQYqRRg9nym9ue0PacKk6XoIPRxLxskuKbd25qozFwzHEYHDy1Qzfiueh
CnTVBYCN+8vSekPjWKlr/gHESoPX3/0R2Kj57iefHhSUhDGJMhHVO3vX/CcpDp8Ww5N68QbdY8aG
PmlqPAsagk8e4YtzSOZtx8CwfCPRPZM/rPrd0E5j/NtL/yDQ2+mSwWlqvPjoUgEr82s5BXH2ydJv
rJ6b1pNG0d0Q+9SEtyo6dh1i8rMZfWDqiI28mF+fHXTBsA6K5qJxN1w0WxKtrOqUuYeTWGqc+Mag
qF728JpqFXDnxOTI5Vt9OdHLon801y5udPO8VUs/jvaMD2kMxphbzohUBQZoS3tujBOLDiWGen9l
SV1VPl9ZjLgViV7VyU0EmWbdQ5JuCud7liB06Q92NtRIt7aXeQ8+ZmmnkLp8cNvRZwQDB0SeSuAG
Hk9ml+bFIzy1Tbbrypcnn8sU05JHwdx+KT3+PicF8GA4FyTIIJBTcC3XXnDJVOrrPB6Y7oa4A2js
dxhfTiNuc56OPk9xCtp81bemvWFgYret5Y9q+k0TV2aKwdhHPZ8MV8W9yiRvYExx0GLVjTgXsP0w
jx4lcsw3k1clXKMtszZ1CXbkmkJ/HAYLpSthJUvo4u4TaTur8fDsMga3ajzR5mgnGhHmvWcVn+p9
BIasVNdROxrJCeOLrMTz+mKUjgXRt962w2tFI47I9VkPfUMBEwmK9dedwB7FR6+VEkAzbe84+sGY
KS8dkkZMJmobS4y5OyyKP623OkSPvq9qj9/HQbWgmdKCWD+tIWChcJkeWJ8G+VmbLo32XWBEKZLu
naxzaaDH/sYGOa5O2IiGkWuOp3vu6dOnMl2WNa5e/h2vGwDJj+p1RSiLeSyXQ9nulfKtws8LP4Ji
t3Rebb1kRKXXB9K24cwauh4JN1Qft694pOtzC9nNwv2dan4KctY+xFWJ1+ruEO3wMUu1/ZDvRaIo
qcagidlLUx8GyY3HXWdcyQSaJjfqvi3ZTiMHQm2cvqCnrGSPZ3yGymO1r1M/5rFK3hfJVUgqwQZ7
xnt3tltsGwY3XGGv/6Qv47av5iCb7pFbrtLSX0+mY1Gmmhp6oPRZSev3dY5nloWjWSOvDkNmeorS
v1bT5Bfh6kePNE9Oxm3RDq4GJLa22I/uTAllYekqUYcqp5YCszLf4wxyqtqzfjEtgrQ3ZRllKZbB
vdgEVknjS014seQCs8L1oVzJ3jxrPFAtCrEIppK0loGVTl0RQMUmD29kyozPVJkjq4nbp6YzgtwZ
EfstwEgKbZ3dIc7ZKu6ytiM6NtKhOnO9nUlWSlxdJeVKobOWMK0YCTYWFcnyyjUJJZj0RPN0UkUX
BbNrrVK2yXp+iykcGqjk3k8qYokzHqQOzoDAL40LjPFOKPslnjZGLjkZ5j3xPdtF+K8Z4IStjFKV
R7vvDgXsjiYvL2rS+5XC9ZKt/QhoBRCuT99yFPlyqgUju3KYdH5ZUlPi/zibzHJqGPlkvZtPk4ct
/I5SSs3XHhZmbX5WmeYJFYZkqhVLEJsBQLWeYwWNt0e7DnETgnNhzRwtuCeleKt6bT8bynEdSYSf
IhAHmJzXlA2oC6gLitXkVHP8tEz/BulzGvCfRZH0x7RkNgUNZUa16WXiGLZJQ5nElM2FK8IsZ6dz
HZxI/xSWlA7V5kp+mVi+jWM07vN4NzZn1cQ68cQOWElXYlVgIihBcTEzLD/q3obugCEcJKA27DPZ
WYZtEQbUEQOZIsrBGjzICxW3nvKlPWKOcF5QgL1SjJVHBZkRDOF398rEu7qnVGAWrSemjIlW1GQg
EK8Uef+NJTFkSoUMxyFfDT9jrh3hcovrx8T8kcmEOXMcJrko8bk593gvWO/at9ApAk3DrshXZov3
6P5NdJdn44dKEkV9Q09KHf99x2u8Zyz8/ozukKEbiFySATFcoVYUXCLCfcav+DeM+PAP0nPIwAih
wuC09KA/jDN06BUhadjNmezi4/3yaxJOENUvH462FU9hxuAxwIMlRpkiJoSGfU62m0i8HJ/Xe7DE
o7Y1PYweXvVtE1CVfz5EMRcYG0qBS7S1XPyRye1kAPpA/NzBemdDfEMFv2MS79Vy0SldwgtFJoNC
HAPHk75yaKUY2ufYKZs5/JDJFSa/dAZwYLCB7wksefhgihHYEYPBv+V1eqk+6VcpzPPi8JgP/U9c
i/sJ2/8d/5wEIQ6yfdTdV8qy/Oc+OdTyzDBSwiGniZFYoqbt6QSwdPPuGhCcjfEjThHIp5rShz4r
TScFj2U3hdlBJknOauWgT4qgRzXMPMT+B7y6Wihq3KkCUaK4QFDrlTBxtUMRTJVGtdwhhsB0AqOJ
aVMJhhSjL54IbKABtzYIacCkKKYxR+4s2EyhTKXlX62YwMCJ1FuFKHFs2XCEUiekxqfwsteYu5ML
XG05Kr5yzKC5wzvQFVgWmk5F8vXiGaJHH3xIG8T044X9so+2UxEUoT2HcK61x7qwvgcV7pzRlncD
UxxBnOfBb1Zkk21wtxIk5eo7Mt/ARNk0adlN3Sms3SwTeXyasGZkgHTlqpVXKy8zsQoo61Y7qmVx
eA9HmkTZSfmhI3FrOIO5UnmsOjac7RxvweDKkY34xKmzpjdhYkn1MG/JAnlqGKAcxj+2Wavdtdp7
TI0f7THEZ6et6i0wLgs/xc+ERhDOc3pjYcQKE+vfxsPDuh4BQ32A4XjNfs/FCCJrX84epBEnoS33
pnYk1UJnkDQ9V6VvhRs4Y5RuoPCyfo6Nr7bi3c6YxUWj390QbA8rJ7IQjrpJuU+iP/61JgGIOn3p
6uFzK+GeRai830bbgeHdkVKD3p/vCvmWIEGrvktzX4wj1PFWQyhlDLTdfsVYSrPsw+lVSf7GCUst
R2FaqpjJphNK8PydJARY+pYtlHELZQcgCJoPzE0prnY77mjmJCu6+X+wlXCTzD/80M7h9Nhi4efF
sK8aPb+Da51MaPNPgky8CFD1rE+GtoFM0f9M2rV5w+Q8nN3YuXAsxBJ0iCzoVPDSAvljHSsdWjaI
zI4Oh5eXbctkSspBbSF0G4sg6mh1kV2kPznBliZvu5kCXpTfZh1EfMIq0y8O3TJ9LcCfxYSctmVO
DkOQhJQBF2sQYNEAjhqGpWH2ivxkmDADqHuDKMfCipYeFU5xl5Do9wKEYJwGRjDowH/Yp1i40Lao
lO5oV0ifZcMVngbaGwuyuS3fxNQPETP0OUxKTYhe08YekPskxdNdLYhTcMm7ZWaLWFmocaM6SZGX
Lq4VI/B14DiW0MMVvM6JmsInzg0Z9hYjCjipmo+AUuo3NmM45xWFgfA5iiY4HLRmD2kDiwDdcPzJ
NBQteku0zuIjXjPpjfxp3FEoYBtUvSnzqeZPeO4hrWvzqEv7DlX9artG0LVw0GiJ8m67KJS7uABa
HtiGLh8Mw1cA3BTyLA5leeRC/5cjGDWuZrysa0GFrS2wY4zOd0UdUM4ZdRCjpgodckdzhiMNuyfX
dtrh8KAjlEKCo15gdQFcCitYY8i+Otzz7bzyiLzNWhfJa0QSMCKrQdyA+IsO24rkBJ18hidi2dDZ
QHYzmM5QiQhwlXY8vUa3ixHlsLTmXqfyNNlmQmtso7TPfS26UEnA+oET3bH7X4K0eoWrWypgia81
X61Txs+x27JOJK0ZTdD0HqIGeEcFIRQBugw+cv3uLM/u0Dp8TyBrCw+uEly1YUabsUQeBi0NGGyD
zCXgjo0HnCz75lfQkLh41e3XtmGvP6X9ck43lL+2dSbJHVpil3qUh9fmR9qVzgqa4ym8SjvCydEA
bmtnZ16zf5VN9pY/vzFtvF27uAu8oWXbwEQ9secBhBCe83RCChR6a1e1U7v1KpfJZVfdn7QNlWbr
3VT7NCMRYpIs2zHhpjg4zbyyTMe28q8LCoz6nrqXGy+6IdT7mxv7Wf+uv4yd4ix4sixBe4GKbE4G
JmSQ2ExDzAfcpoQhEcUWP6HpY2ZCexOOAOlvgvWKJXQOo5iNZir5CLZeP8tvkV87cSAfISLscRdu
fhmxhNR9WgX95q2yteNb7Knn/PA7PoXOpd+1t4sV/HJT2C+5gwDvig7AT+xLvnlJXkY/5Rcvv8YZ
BPLpkr1kdn3Ccm/TuK0v7f5dErvaaDvK6VN1LbxLxP/ksUQeAqn8JG8VLw7UJ0JngfmCKgi9LrBc
zktQC2+DJqAbo27yhB0RI7Lkb+AtN4koRkhC9BaQjEARRAfTY6JEHq8CabhqDiFoG6YtmRLeESDA
kkESLkIH+cCvUn6ru4opPi4O+wrbI5FrJzaQ+LTc8MdCrLRFWRYA4ZIVzBHtKcZgWbFgSuyWak36
6ILsmaFQZRt6jB6DBwg0gUxFOHLEeIT4xZsZ3I15WkbRX7QLuZyscQbWNUzsEGXPo4YESBWYLbAo
CYN578Fzr+HRuF6QDIjgGV0K0leI+PGNKWtwLs7Gap/+Iuk5UXDfnf6Q2nwyl4/wlWxzmw3CI6zh
cT+iNNpyD15Bie3naUfW4Gbl3x3sNfhB7OKKvEHhsQm3JZPHLKUxKiF/2hNM9Jb4yx4VwD7akdbH
uHL2XJzFFLLOjRN6bGDEF48ztSzUMBAtY5YsM/IW1MbWIWs2mIxg4RQ9J0fdw5RhHx15DNc/aCjW
PzyTDNUYJ57c5QPYOnmzXtanyWLiwiVx0ED0aV77bf6RBrM3b42TcOCRNzL7wQ9nglxyCl+wWCrL
9m4z1J0clXizPqVBGvDvGb7FWkqbN/9j6byWU0e3NfpEqlIOt6AEIgdjc0MZ2y0J5Sz09HtonVPV
tfdqt5cN4g8zfN+YugcBH7iS9JnsRr/1rV15006JN/rVNgVekrvFOsO92XjJsflDX8Hti+6iulZX
OshdtEbArr/Xs6ZsxOKD88SEuWkTR2lzyOYRZ4jtHt0G6sU7GCg3tXNXWmTwgRInZYObfzlfSW18
QvEayw4/ZvJJpDCrz47P+F54oQNg1GPAyIK/YmPCWxNMLnh9NiCn3GYS/X7e51QbEVf9lK7stIfc
ru5IBnjeV81P1oBYPc3nSlxAuuYnbEvQEbh0Vtg60RsuGHR+Q1ivHmgqY/Jqb5LpwuOcldB4i8Ae
Mh+Od2Wiase9KUGSMV3z0NLSQVOFk+tOIY4YD5soXQwBKZkdYk+iXic9HzZmhrXloH+9zur86YYu
hyInaBF3DGRh8bBhhDoTmKrIxdJWB5YTfcwoSMUDz3zIZxOR/zrDKxsJ2P1ojyqeQr1dO1gTV80m
B5kcOS1ExWXauOpPsYGeap77/+RP88f8mb196qf+Cc05uQDKTS40iMf/BkKQW+FR6pr7wMHsS3zB
vKOm3fvqwYQAaTjUTiePJriyQztFmyIgzgrqp7wCh+GQBqBIxwPmG7v0hlg+9MxfHWpttuUhFFcY
4vs+wOCXbHE1Wbv4Gl7NA3FiT0C+irfIN1tfshk/ix6S46deqvFScwcG0vJnthmFPh0eBTeCCAxu
XMnQEsBB2eOZwK/x9CXYQ/9ScMsuXjxAhJI2VEj0zMv+PK04+DgyjszAWkMkgGOR2tVW8jX2Nqa6
5chHflJ8XseJYOqOGBPjshZInAmSj4N9685HxvtKA3UByCDAYXmcD4wMffmyWMPXDipvvKEHmKEY
Ke2S2RHhGLf5lOEnXNG8KD5SbNZp571sank4SF9ue0t4DpfcVnzlObKghcV9vhgLb17Z8eIuLvdP
YXFBoA92jnYKqyEPqKItBAc90o1n+kTeyBjUWSwoScvZSV1dQzbphKoNYWygHlaVd+oXf/wuj3yJ
X2wDfPEADbh8wEtsg3vWPqfbcn6GnHOziwYUJWciL/ApOONzLvbj/vOHTOSFZ+vZdfastjRCpJv0
HAETodcPOnuwh438me6oifFvrw8CP04Z4MV/tKujRQh4FCOJCh0p9izAv3bsIaatg3j5k6yoTj/c
2nn4yrH6iTcUOa+ohLzYU21xj57k/AcAIGhZaYfa/5H48k3YMr/ekQ/vQ4w1q/rE6LCwHEREHsTc
DZpb9vJiPKU3UlhbtR+XeIsAloDO/uOVOBN/8IQl6eA22XIXLLQAkI4Py8RP3XRv4GNC8Flcp+cY
/HnC7vE1m6CINs/QmPzen20y1i7bgld91kHv5zzhzOO/8It1tnFkX2iZNFt2lXYrQaGColquLo1n
zPHNbH0vSIx59M02t6E1bmPQWLSL/t05d40v4ErlY5CePP2QeynHQP9kJeJ/tFlvPkjSs3XiEHCl
W+iAmVriVOK45CpuPBTecwcq39OSIc0uuJ6vnKTcZPRXIjz3gEBJi9mNp4eNBLjHswPoyza/qBdU
W7bHc06s8cbMLi3otnwZgz6Lis/whHg4Y0vTI7q1gXCqtrMyCz1ds8Sr4kVncuYiXElP5ca/8TNH
YLMw1b/CRUbXnTUw3XilgAEoyNqTz5Y4XB5fhLm8Rlb1zTyYNsBahzd35h1jmN8LO8TX45x2ErxA
TV9oDkqjbbJ5/5L6e+ohuqkrtNGtPx9N/GXv4eJxWyTHx1d8Rcl9wF+ABuFMn9HX8Y6hqAhMzqzo
LHDPZZ7+chgHyMfMmmBjsmQO84cY7XufCgVPwVriXuqDP9Um6WO1HpqvkNPvgOshCHHn0KClsAfE
N1yZpOqcdUibsAL9iofxREFplS3lVfelnIYDnVNv19mwNOi9ueGGVPQrZ3ezVHbjKVwpW9roywjl
GwIrLGBLHG4Y3vQLv45JIhhSnXGN/ZqxQRnGbjwGzed4bOx+yWLPPrWtvlEvhQa9mT7pgu1x1Dev
W2Iw0nwBkdViJtLosXO+OgyBX/iieHsto0QueKVhXnHakyfS4B89GLmHBNX7a/niEMOj8/hlNlFx
fT3FAzSFAP2s/EWDfjZbmkjilZP8i3TMV2Z+Ke6di7nB6IhhH173L77OafZUCt/iL7YfjBQY8HhJ
/HliYN5CumefjFIw5eUE+Pi9HKSFgPWgXapEaQwcedN9RaZuS4gP8ZXim2FcI8WshxM2zixUQyRO
Vx+baTn/UwLa4N2TDhP4QYI56/vXx+yQFPfv/XSUL8r99Z8OcYwI81M7Rh/Rf0jSotvrlj4xZrJs
9MNsf8u2uNxoJ2PFJoT8RwLmZJhvS2pf7M2RdTm3gk9GOFv0tB0ICvPCcJZ9egYwypjiAeTXP8Zk
u6+OWAMQ2bP1UTbCgKMC/cW1xf5CmcW7hVFM9LTM7li9cQvAO6PgS6WPxOX+vlOcQMbB5z3TAsDR
bh9fwJdX4fZ1a76iGx/l4xdzwkG6Y2WsPl8f9X/zqBbIjMhTuS+RYWCK4eAH0c+TpspLT5/CVkHf
zI5f9oDg+9dC+M1M6o7u2xIJoIF+fUDbiNlnMf6Hslq4MzxwmKHvfIRsigGzE0VpQJWSg8mfUh5f
xNnM9xTCgm/DRMcqQO9ZoRKEw0DQyBZgVxkOi7yhZCS5D1I5XoJGc9eXMj8T3EOe/j3GA/+8CT3z
6/TePggpKvLg87u7FBGN2eQYvxj3tsw5BKhrVBRzO2PTqLu4pFeHbtfNiu/Hg7lRwy//ztgnPhyW
RPcpS3ZHCoIO4hwiELiHFKIARUK8XTCA40Woby5MjLh42db/KqosAP2AipXiLuginOaUPjnM9ANl
360ESrZYa3OGtEeevqkP9IlHeJnMLdwipnZVh34JSQR31JbC9FY6xpsc6jRauhe+vX+4g+g57wSs
OC8nLewY4jIW1n5ZWAscxsbDkVvo0gCdPbFxGA6DvNCY9es5wgwcLd3LeUSnWFgbsF4QC2A5yO0M
pyQi0ggYNN/ICDZ6/TaDLw0dd8GyuuQfJiwIfLQjqf74ZynXarwYzLDAdUmfltJOou0I2VWo+fBO
VpkGQeRiiF6oOjIVk8zDJt3na8Z28GIFxpfGgVV6jFAsuFnNDzkODNiUls1XVMzY/dZSVt2/CiMx
9WS6fHYczkjAIYRwhcw3yz/r6wOAwywZYL9x43Ev0uNFTDfR8CdeJjbA8UtHS1pyO3Kl/d9/xa0z
7x/uCwI/5s8A0ka2P9l8oCX+chYlwkZp+UCv9c9rjv15xjYixzvnX+lX3S+hoEG6KX8pWnxHMBv+
Y8oJOogeNs+MZ0NmhPaE1Dgh12W84j9WV0aF4J9Rif4Oo4Kp4tOQoHAfqUtKG/p/6S9pKCgG1qcO
NIAgdlbz46+G/EC58RtDxsebtcx5RhoC7BCEIkXnO9YNvneeCssBDSmkWAPDP7L+jCeqYBpciKAR
WjR3/gKFTg6GEhOIuRgFG9EOfb/XD18bf7PCYXgiTSC8KAx0Myn4y7PimMQDZQ/QB9zfnF88J8q6
2C7hgniSRzC2iJHpUOqkq+sqa2XNZnl9V3RCZgvrhpul+VTP6tm662cRuob4KX+GBwLAU7krTxEF
Lu3c0X6JF9N8aiRcpswc4xEvx7eTfpcfLf8HO20Iek44pgfrzFpiYYHNnHAEHhQSCmWdGoHETFd5
TcNvoAhEyzF1XwnKYooLq7p2lXjFmCR0tGbt6IrTor4rSReBU9rcADhNZSwwn9wEXBjjmxp5mxG5
hsgpgK4TOv9xFAs8TCIVgBrIgkAaf5VPRLItod/kM1Bsjzzzl6OFXuDwjXF0r52YYIbXqfmHtdgL
txIt87fxM31Sk9v1m2mjwTEujgoRhblSTuNxXE/H3If1sBsDuJ/r+szJ0qBEApWnPDlKHhcQAEQ8
ncducxrKlkvMIshZpucD537uG8f6A8tw/iF5GuFeceVFo38ZicQYmcS0hNgF63GmDM5g9Ttm8yWj
SQhH5uSBzFzyobctmffmlCDLY4vtu4gUJwPWLwXkwQpdKepBwpMfi4KHTEaDLClUTrXm5ZC8skQI
OrdQTXCaIxKOztW1u/JTivXg6dCISuJVdJ/3+cusSyROc95HysctSj6pLy/Uia6wMk1WL+W4+sx3
b8XDg8qKdGPDGzuMyhudaQTZNdoP0AyZHTpX4HFYgbrE3s9LNrGPR0+udOFqLNHoBFSzYkps9BVg
lVC7PnJ57P7BkpWfh2f48bFH8TgfsfpvPBNVs2MNE7PWsR4tsDEx67uYGaF0JmCrkEP+EQ3lN/PS
k0GOZyxV9b6CXq4v6wt7GyAstcvP2WyR+mGA5P5qIUaYISC8abp+f+KByPIwPvtnGRSf+j46QWkY
3wtwMh4GDpdMeYf0ZGZ2shBQETA3dwE6DQpg/qviMJvgMMwomXkFvs4oI0/6OmLG4gwPpowvMMxv
Dh5gwv4+LjwCkOcTBLJDO0ON8UzC9uZzxZAP+50qyt3wmxPqKXjdWwnQFm7/OyE/H0A0/xjtSW3v
dSbixue0rMnoAHVtqiOFvVt1DHGwf8sgKD+6kxHU+9TGJ8iA5CAMxg1bgioz6yxxMkciv1Edgyqv
6jGTDgx6fHp/aNC1fN2jQU+RN+KQtVzFb65UciguhOtknbEeZ0rY4JUHgNE0N5tTQrf4vR3+GHFn
Q1FbUMemMBwGzU745C1iidljMXNAqDg95Qd98c0J5iJd5/SZ1gxJYbQFhZS7uWpJiMBBkNF4xVF1
EopxVL7th4Oa1lU9en+X2C8PdG2o9O6iL7qwEDppafM+eGE0VIt7sp5zRUpVdnpQAa0h+cg/pdVj
GTmvdep1PjcakFD1aJ2znbkedtRM632yrv7YdvGx8EwOfuKgbbUEfApV7gU89Gyja9kOa91DtWgb
PBQpCNcP1n7JzA5jl1HmojxKJaI8s66qY+m2K9Fp7dqW77KH83FRbyB/kj6GDrh8EciFE3qcgiuy
J/BPWF6jfbiWyGq5KqC1bzvEPQv5I/2SLpkDZcnJ/clj/s2m9PVVH0xB5nAEUMZM/GL9UBeq81ir
/9FJGl1ljxBOWlVB4dMkskeehOGOtuTmG9UTztGlXsW+QSGEJo5HosYVTGg0BsTLDMV0uWk6ql6o
GU4xfC4HESe8UVvaD0chGNaUb6ltslddZAJr8sItQ2Nt0Rk+uEgr3JVLwsNj9j0DuMcVeM1t8QeZ
YmksPc3Tjo0r7lV7/qQJEEKHGYaKz3kG4rb5mD7DHWPW3HZeq9Vu3JgUDInDbBjtzsPVnOHH5PIC
vmDuWUj2XOtUnt3MTwbafhtmdA5sEsDJlEWYPUCzQKaeWC8rw31vRWIPccPZgXpRe6L+pFA5H7V0
uIBZsr2MW39+cDTy1/oDQz/P5Zl4hU03T1Yg/CcppkhIAYbkgkAfiQsdE2pI4JduhEVzfFTScZ+J
RnCzODHqfT/vEspk1IkmjqAFHT86f1Rw0ReuOqoI5tdkwMvgemKKw7MBKj3eyHyTv2aLzB9KpoQe
eJFfYCvujL3oqScmP5+jO00Gt7kBHVhSMAapO9OyaWYBXyxO40Xj4Mgwe57ZsfAgDslfdk05mxRb
/ma7AEzmh2qAAinV4YmFNoUl+ixf+wPDXMBWsCjm/ObWXGnKEBV5zX/VR/ZNfVqmIcXvoN/ybSvc
oKwGA5rVv0L5mubn4/j6nQm2/zhW3c5EyBFdZrYwMTWVYp5V98fDq+7dMf+qTnjHrU8IvawbtCCT
K2EGzVwou7w+zg7+MyLC8oAQg9odJS/G1TTo5Pj83lfhKV7pSvI5wEwiwGTNU7ANhKe0aS8lpxB5
FKnZt/if/l9zmlYJFSH2GxQL88Imb2a3G58/7MK/7Dh/9nHA7ISNMZNTmw/YpHMF8/VDaoAwB+kM
Shfx2iLQnwMQfhUKCw5mFBkjdCpuIiDdEUcJ8P0LrT8iSs5//hbgYbrE4JZoEXCUfOaXbMfDxMjw
IR/rT0SctAs+6f/mB9Qx6pqWwwsSJR8o9xASQhiY3Vq+K+cegHODEIfHQYP+RExKTRMYL1NWf/gt
W7wRQ2ajT5nlL0S5Oy5irNHtgdZ1sXt/8y7eu/qXdhkvBakOf+dxRC3zYjaD/BEytaP/7S/Mx92J
H5CGA8b97OeE9tTPk38u+SHhZtIAuBKsznuDwuNVY0IEOwVAMeqijQVXhGfAk6Buy3CKh6d782mj
uOxwCnXFtQBfhgjdqQ81j0H5pLmx/sdYbcC7TxsagLQr4m3JXVHfen8eWyRxvsUBoqPd6we7J6cT
ftkLQTq36MDUAtbFkboZDYyGElrEFaA9wY1Th2BWKCygcc47yClcbKgUpLjrbziHER9rPm8MUgEq
ao/K0j4+dtiJexeyOxucNUYgv2rczg0v+plO2Irq+mwB+UeYpFpQnhWfEKbbWjT/Z7Ka9RNdUt4u
Sut1uadz7Jiets+5CACl+czFwtzLtJKZXxgze4ma940BMI7CpQxIYosdcf3YWA7yaZtgp2Gmx+uS
fNBDkj6bD2wR9WZuEP2AAj91J/Uqo8F6X+cbJXJN6uEEr/QXjlQeod0TjyU8CCloPFqFLiheT9hL
n1ijViytaDO6oyssmGwDp5cVUV/kD1z23AnJmgibHcb5SACn3AjVIDAQApPR9PQEQTnPcxIQale7
jlkh3baYlfLNtfkjYAT2dVYC/i6u5uXI5YPX30tOzS7jbb1siuLZzKMmbmbSA9NXctYI2dtWRljo
g6L2yj2T/KjDo8LhuN6zlLK7iOOaEQfX6TJxfNuI4HYF41p45BwSOPZhVycnXps/eHhR29J/Ixq+
JkF5YJVwFLjJug+oZ3K9SoCMdLtzs1W3ETyE/K52QjfUm27NwES6H3/SjRXc7qdL9AUjPD7VG4Wj
ywhI32bj6bQBxCf/6RCzhZvxZJm9ty2DcpfTSv0j0aPU8/rhSEXCx2fYHfmArtFZOwk7rjsiV3Tg
CE98dT2s25+Q4S8wBDi0OfcKwPip6CpuspuXUXZq5qFDZKIi81bk73/DjTjjqA9PTy49ztC1/s1e
5dM8PI5cKTN72NzCof6wPuvDjHzFnHpO6P0BleGKUl929scZDP9h/P0H1y9/Hxg9UOhxbDDPulwa
CHNomu6Qz0Q/Uu+yoGQuii29gQzh3RFD4eOL7BWkCEa3bloidEOrgK2YKIkRIlAdZqoBz4GRWgWJ
A2UlAJrQ7OZ9MiP90fJ+MK7kwr0xui928IdMyMBKriBUUQJAJoQ2rfoDYPWiirLkY8HlSAuNsIhj
FyH5HTzqktuahckBLgEzIsDGcouN6kOKkJX6M7q4WsLd5a0RH5ZfbDzu7yhn/CbEIGw40GTs8Wm+
oG5ydFiUjjGdItEmQan38nXg3jX4UJDzeehRkCJxRM5WAojnON44VEAoTDYZ3wwRqSA3LIcTbvtb
Rz+nDt4UrAvBp19CKU1c9TQp2PVMhqcaQMWD7iw6QyMgWaBDd+J73hKYhIW8Mk4M1eBtofNjJc1p
GVQA1JVJSZBEAL4NQwe4Ep8mJtpnf5b/Mnr79ZMqmfhL0Vb/StbvbckCHecMh6gQVClbKNrXNyyU
1IVJXeM5N1o1HzS4acbzudNSVmC6iGglLeJP0IwEA8z7us4xbb83fM4y/COyowQ8yOSO15YgCGLY
FngfiTBTUAKDU5FYOPZaZCCf0hpFnNetjHVDa2lG8u0pcMor7USyCE+4OYZwA0E27HGiVMc46NCk
XIYteOF/XVnCvVMeKFvhWiK/+kwD3I+AFunP/Yu9eUQMwHBY5dB1c+Q2i3HDDQWyrd1394ZRP1R3
dxTzD5z31AY2+kbbtuuUUJVHN+PDbHqgTnypBUfzUAD5hcdTMvpDicalPsjf6Ey21GbUvwpCK5Eq
ga5w6/f96v0xfDOTadd58dqaq+bGiSJysh1pKg5oObG2sy7nE+TMophpyjQolm93WktHWByrwvuX
NPz/OKH4iNULzmeJMY+DCv2kl/ixb30id9XmWSdhwOwHjAgsBuOJjQWWRQNxm6oWhhOf05Z/eITz
nUsiz9oqjCVDKcz/eCYPbYEgo8cMwzzOTzQEXCYkxJTvKFpxFtGlQPuJRU1ZISAFZty1+MgCRmez
88ism2EWQIH3ILzBzkKEgwO/x0RT2qwF2Brz0DtOI+5YiuTylaKKkQFrXc76cvANNNxozzP0ipQk
moGjuNUwY5LUfM+lLRw1A1gY17BcClxQAaiO8AuQaHOnUkzEV8EmnYkx2LRafM4znoifGGFDuuAQ
E42lALMldzEax2CS4X8RNn8Q+3Cg/EPu2hRslDkAmE3SMW4aGFhYjv7Mb1wEECHQxqEegt1A3tJ8
oGpBeIaeEfsQAvvpzDWpHkGXTwjeQMHQS7sBLAQ3gmiVAiY6V4qTBMpIVlHf88CgAJBZEEkrLxdG
BKVA0njiOhOg9zy3gKN8nib+A+UCBCpZBdCWv/xLuCnP6SYekMdh+Z6O4qF8ItjBFs7WeKceosRJ
XSJsItrr7jO2VKEu9EWJHjal8PdChMNPvXGxFh0YmSWDfTjk6RiaK/lQ/VD4sxDU/Qx0e6IzLxCD
GE8y/zVgoM+lSqJxyjQwOefP/J+Mg3NN/ZMuNXptbhcsme+BfZS0ga7ErTu8+L0Fi01ziiLFZTw0
G2A3Wl8kq6qTZDcbOXge/aP2hrxB4EtLw3ip8Ukr4U3EceYIQwETUym3NT+zRUcXNUQMkT5Zjvie
dq/u5evJn6FlBykuZodePjj5O33CKMKuCrmElkDeo/vQqHJJsspJLDwkO9Gw7HZdu3w9KET17fMd
juXJmP3MBqQNAxODkb+w7qT3SpQjT2iLNHjINSrKjCu1eE2OGAq3dKLs2skGThv67KKKNyUfJS8O
S+hkUbNq5a82HoWVrFfDTlKLzFYsUQy0FyroXhwpykg6bkOjuQyGqaOljkn/zfhbaoetXtP+StSS
XaGMx1JG72ma+cHUKmFpTnV+EibMG0M2nGbzLhpnWfPU1NxIrcKsT+v1nfY58yMYWuyL3UFPOM4i
0YJCpBWlY7RoQqsepcgDLeHwUADIV+zfaFKZCKEyZcNoiWhSqrphTiTbch+ICL8z8AbaoGESS1Rn
GIXIDXsR+wdOmrQ9SdE7eGjoKtWYHyjM1JBHyeTytHaMnPHI74upmFs1rYoNU6aZH5IYQd9AhhQK
Spz8S5aRxRj/RcmDGk30jhGnEBso4U+uyraakUzIvV5DBLF6p3jgA6reIQGiIjH5QB4ejpBVb18d
IQsoZaN4pQYbaBAG09Vy8eGLIkKPsda9NB1JYyxrLQ8yfjilK1eZKHtqbaX/WVm5CsscSPdbWI8y
NIWploNO67z00eNdkV/1OhGa2E4andMqRJusyfpZbakZDewGYRSjtVFUwjkhJg5R4OdJ0Z9V7a2g
shGZhmq0ddCUFiDNVL/UugV0VeWwLlN5nBno74hStZZyDo4vaipGynEk1PH23QBM60RwySUE3V7Y
yJxFacnEG0NRD5sY8WzRfr4swN8aW9EsMwTRhRb0735aWEwMEd+22SdvpiBJ7FQce9l46Bv1TRhc
mAwSjt7LejqWQEnDa2XsW2JZkzKq5ZTHdDasX6wEZpz2bbZnA+0YLlCDUtGfWqGMvwnRf8U+If9v
1OuYYJKGCEwFgu7Oy02mTcVP4tN753Dix48K4xCc1BTSAWeQ7L4JFQF4GJaX9aH/0iLfwIA3YKFi
jsVXfu05P4bx10DWjxFt2JqZTjuKXgHGUZrtY74O9xK2qZCUpXT/K1Q/AaMx4E8ga5sTZQ7FTtuz
bIJsoBUIknZYlenbrYlR6GK0Y+q9/XNnrMeYEQXRwmQuEjUejrsUuBX6s8FJ4dJI7AHO/1ZYlonX
TT8WcVRLb6gMz3grvtTYra8lEKXSG2Xm7l67R+tP+qHE78p3ddk2LV1RU0gONhCXOcClDs5Pse35
OXliy3zmgsEbrzT0jaNXhBX6dM5qGjyPa7dJDtlY2dVq0rM93XmRaNNcpZq+TaXH5jW+Nq0hrKM4
Wk+TwrzMfDnsmxxRa1djv8YZEEeu3DVuCiFIxQ3HuvRea9O4l/X8QByVEFMC61EWzHI3abuCL9pJ
KK8tXGqaieO68Cpe0jsMotpalhX5syQGyctYtyctnGy1XanchOjSGTfXEXDBycri1Rukg8ZA9cE4
CZWFWKn1hCYiPYLd9A4BUQKMXOhG5wui5JkBfSl1OtON7KEmveE3MZT+pcRM3sa6ovV2VBOB5Ait
x62AhYTjKzFz6Jbjbh7tFS6/S3nFimd2R1vuUrXFiUCQQEcH87L+0eAEEBntvUhi23lv2N2KIyck
BcljnXAMmxyuZe+mJ9Gud5WJsqy5GNXSlCoXUy2FGMpLTGDXdA2PJJUKasAGcj6MXt0+sV47KR43
2RgFpj9gFWzzOVSketglaO47V+pQwkmpl3XouWXVS1o4TNHapL5+438qEWdCJmyzfhfbYrJXsyNt
/d4OX0wR5Ok/xsmrRQoFZDEjIBlBs/aajDdsyRlstD89i9eqttb7tYlEbW3V1qpIlGVIqAhnpa+C
F/l6lhJ74GP2uz0/cxlq4/woM7o4g5bYVoYX6RBZBKRraQlBW3u4pfr2S120+5EmS+oLhcXP+hM8
keANs7T0wR96bFncgfWuW62z3yrcJcYsl5C28ubByBd22DLPfEHaP8DlDTX40GVZYyUWLH/o0aSK
sd9FTM2It43FarmztSXgJHb29aj2ItO1Mq64LvKSz7dMzwoWoMDJH6MZGPMX4LDRFgkHJbkOXoIR
8LTF0WHjDuQIiYWqMKIhuSzamb5i+TEFyzRaJbYZ9HdB3qby6r2yPtSe7PGrfJerwsTunVdBFd7f
HYafaNzGFInUcSPJhOHv+BBqq3MrGbf6L9Qy2pxFoFeTLaoowUcIsxpaJojVspsmC9BS5PGWsXkH
kQ7ZTHYb0FmL0FqPWP0IP99Itp2O5lF8Hr0Y0JiuGavHLcEM2CVf7b3j2rLuZbxWDYiMVLQNCJhp
74S97kjxujZ2Fa3BCAMsRv8qP0LKp8UIAdTutxJVloRn32AUKj5DjC5S8XbVVMP7FIHKkFiTDAhq
TzoFbpRjvaf3nJvtdiTET8Yd3/h6+wbR8dVKf0Uob31BUSRj5Aee3yI/KulBerf7rOCcp1ytIBfk
x9ASeX+k/T6hbanfGpMC6+NQV+JxwgU1Pq2P0MJ8dywML+egDdEjhQZUv/xYgMiKIMhkyrBSwNNX
F8WMgymf1jSeJXmpYOtEw2KQ5y7e1IIPbfWfaBHtVZGvs+zUjVKMjlimjkwJVoaV5krUqNIvdFBL
pBef8z1sVdm62RchUqso22Q9jdaReDSIh3FXlL4BaXmi9oN/9g1hzALUdWT/ZDZVggJJEYC97aTv
qr15U0u/bhM3U/GMgblScrzIjsmVUg2TB6Kooz+QuIOYr0tP5vlO6PIyyggQkNbZvqnQR2JUb8dF
ceaZ+ixyPB3DQRu3cprsm5pBNzqcupSMRjdO58SF41vUvt5Nvi6ovpRaPmIZeebuUc/tGDFe4kCi
IPhYLbGdEMCWwCsUT0f/xGX0UhiLJIiohRCbUoUOl9kMz6mUVRWL61jN19NfIoQbOaF52WTbpsMi
gLAIKsW2flhMlmSGAKbUijpyRvKnu4TmNnX4V75WSdJV2BB1Eu+aqNlMA7ayDp0Aof6wM3VaVQC2
GDdSfxQqyvr2EYQK7Uf1o6N3uiK2XaWp4ZsTkwZfJxEIz/TNibqV4mWqTVuN20C4jrshPDQy5WLz
NL2VRailTh3RPG5ea0YU5Kbd462P5MGxesMRmahWF0+zbdyaT4cTNTKQRkKDquPzHG9bDPTJ/BDy
y8QZFoWuqv0l5ridakBJzbZ6oHfxm3Yl995bqRdR+Fh17bHPRwfNipBtWotQLjM3qrEVchraNCAi
/VxFd6Mg76ICUv2KY76L5tocjD2r2dSqRXqxl2hnwNGp3+pxsJpzW8mXkiHdXTCmCDyotZQDKiI9
3UhJuRE1Bjq0ePGbeGPZuXob0YjR355GzIYHvfRjhnzr6cuR/gZg1A3kP2gw4E913iJTGwbHBMIZ
MjG+AMOmBM1weJnyxkr77bv2hCRzrCiGbPbyqng8R04slEGVtoE4C8yYHpS+vaKbPKUkosbXQFbm
Ew21KFlr7/HaG1BJw8/mQRPonkBxrJcFlBtdR/ZFwEgkH5ekycoTCddeLORDhzBwqvr1O+1PleyE
o5tU0iZuhC0gSh3DMsSMHCyO7JgiCalIey8d3WoUXEGqvLxj/VngR2EQduOugfFRJvY4izRLP0QG
Zo1vG6ljz23QiXb60r0prPzihUMA4FuXoVXjFNQGJ0Ej4eKr7dF1f7Gp63vC7zNvg8FlkL7Wfah7
dfaRKfWeTVnKh4TooqUX/fvAIZfice/0aFNaSzlHNfXigsUs9+4RpmHdHr3RpKZfv9yRpFEvkKBE
K3O01qHhCbB23xGErgdFle2bKWx+j4Tl/fluPsPX1aAw5/YtYpVIXH5Vr3LJx7+xakjfoFsUIK/S
pTcAfQyvi6XU52mCbGvojlC2R1UCuOwPDBxUEMdED44j/yUrTiLUjsJBVvFeGC6tjYt6XdXOVD7b
bDe+oPFLjA9JUS8DP+Bg3FakyxyF5HyJy/GzMpKMHU4hmrNA0R/rUoiCHJqaOLwCUumMYjmjoh79
XyVTfEXrhyog3uevn64J8uJ7tNJ11xgrdEZWfxxbDJ5UDY0QJyXeJ+RpOEOjTN9YGQDdul2aarw1
0ajBThgQw5Av3rRi8+r2VvoMz6kn02zqH6iPu8bvGkytUuRH17SoV7KykoswCPtAy0gqe7Z+GvRw
eMw28cynGG6mBPpw6WtLUWY3mVTTx4aokjwcu7GZ8bUCR8kE05hOM2FiZAnOQ8shRjTumwtTBN0h
t4KrwiGO1nmirMy3ugrNGaJCiSe0VlFz1xTEWLj23s05CcOZU+ZFoYSdn0qh5nSMpHsR30ofTdS6
9RAicWhNZTOAv3jJRaB1+iZkG1ty5fXNuC8L9TAM+hEkZt1wHSDzQ1K5NJWlINxi0xco2z12RIT5
zFFULjl4g0Kv8CAK6zJDONGla3GQqUfgCHQNs3b7CUlbwTCexgjKWNmQqjBrAEQ8fMDhaCnYg+AU
IWCWR0ggTPatrnKJ/C9uvTw8t0mHWo+Cpa1EwkVTRSepdKdKp30xxoe39FRxc70m61gchBo0iq1V
0iEtcD3zK7mJRaeKAkmhmwNktcfZaGrXKXqRwH0LjApS+52ihoeXo9BcerfnRjq16U623HQtB7pF
UNy/iT1ZYwmGnB0RCV3mDymf6VDsWwPV/pte+lINmV25CIVhzWw54bGWIcH3qTfeZRjFImcqcAvc
cw2KC0p/8C8xrApAPuZFIBBALdEB0u9apvjAnYlqY8oAFovJu7jcU5ZUnLFZ9P2jDPdT3fsSYXk+
u1PfIPhf+kEGbqEHufXGyIqJu2ZmiyF7Rs1HBG8D2NL/aDqvHUmRbQ0/ERLe3FYaXPoybW5Q93Q3
NvAQwNPvjyMdac/FjGb3VGVCxFq/pQJrmylJZGdwJR9Iv8asNCq0T6M8PUxhOK6RQ6s3m2CDlax0
xfE3/jijxdqb22eX2JAS1zQ7+WaFnJmk8E+DHck8u8zXQTMvba9fOz4nr8EniPvBOFseMRu7YBbs
13aIaoLArO3zlggSJ1DAwjeRmWCQuOMm53peX5KhxDKKsC/NG/kbxtwfy3F7ahTRK8/EQ7SRTH6t
k68GlrkDSmPtFwamsCz1U8s8j7ifBgSWPQejTd29+HbwFjI3iXWByUynU5vCEb/Jj818zgxyZ5WB
v7vPVbhmzDJ8WjWwalVHlp1TysI1Kb6mu/CinNMUOOatOTM9vw8UpPIVmZ2BYEhBtTAj7LTkLyXD
m26Je+0at8EsbuuFEptri4J5cetjMy3xYC3RfKs6J9iKNIiimhdQRZQ7sFpWJ222zk0ifNBGX93S
wEioyHPVYLCdQNGr0GW8pJXBDCqOFar1kh8TnEiKSLfsjpmznqiDbLWLlljX1rRvo+3Sm4DFiI9+
qLonQ/5z0coX0IFZ3Xujuqv6Z3ouJ/yBnUmAY3ZUj92HbWLuT+F6Mt/ezqs4c496pCXVnht3Lc2o
+fEXKmAbeQ7ZrMt+9NYnYKVz/miJspNHx2vicXaxavUXXehn2+QhA9PSjFuXZndDE3dDF3er+xpx
Q8rP7AXx/OgQjaTPdeo/UyS00qnDcvbRjMr+6pIveGzXgoRBBtwpYiTUiL+rnIdlPD2b27kij5sv
3XPIwhyehYb5KnuOtAapto69s/Yd7kuX+7IwjdNMjC7Tfm8cZ3kv5Bx4FsNpf88wTU+dddSuiQAR
2wnEjJROjmRXx2H6TI1Tu4S835s1H0BhyEsgEAAcakzBryblXESCBCiNyTZv/DK9rKUdDSNkyV+1
UK5gpoo5nyf72uBoo/7Wc4Gqub+1a6Nn4WRzFytH0X6vwJYgBAnKVkPTAHBi/9g4Bhi6WMi2CREg
Xv664iRSl0gS0qo4yB+JFCTDmpk8c8XF3Mq4WfNoJTthgqN0x3Dfslb7ZJV/iVyEtPxton9sS9zh
jeUXrwQSshwCt6Axp6+uplpcVa244gScG7phPA7B6Xuj3qRuBX0mA23rAsNTmPphMN8LXLVmLs7L
lJ6dklBnMouMxeBPvG7L0VOrW1pWbLPa1egI7cKwszqUJ5NDOLMZo2sgGqpzu8itunhOBelb1Xmd
iKudMPRsIJUo6FrztJg8jtO7O6F8ItozzxZfaxVQo9Dlfe/G5hxpmXtaB0qaaTklg4zM754gst4E
imWG1Jp3Ja0PooYHH5/y3jsTFwYoj8hPK1sm33HpQhoeVowOrHWg9m+FGdu8+wJMsCf9JyOcox/n
iKTPIh0QN/D6Ma1N9fyqlem9vAvrcwH3GpewFbj88VsComomFnPVZf9VXklXPAeBferkJMZlHZG2
n9b3lseyX5yTmyBuKfEYbc6TDy1M4c86qmQmlyYVyjT4/gejOgmdDAWLbJB2ptyFcpE5nna5PiEQ
Cdf54JKvgud5zgOWwUtBLCAG0ZYNyrmajg4rdRMW0Rp0HDTckdovk4SA+SZcKsOIB+QUHSlnqVPI
N14UUqdOa/nDxIRqwKGuT1mW99q+JTiKCETFLMnRnozv7ZPWhOIstP8mxT11pBCfco/Ypoy+BnI9
UQByPHLUqlQV8S5vsxVPbhennhHJuYq0k1CW69wyhCKX3fN6lzlqpB2bCJRLl86yZrsXJ5LDNvxI
ZXPdav2qreVNaOPNbJeb2Sy3bh1v6bHFR6YT47iO7FFAueY2hxnyvcOK5LKIa8RsysAXW5acDy+x
4Xkd0N/OO5kSNarpz2TOmLbnN/ylABEr9SsFdjFLcISavWAishCZ/nziFCKqhf9NfOp5ewo2gBiH
wIjSMm/slnejH+/2jG9VZRzCQNMd66Q7eWTgLE150oxzQfEIpKKRMs6/TSTBnCYAURM1ewoIqQDq
TdM3Exwkse8rGSH5P3Azs7QCiwjtjGesaIfIZrM3xoqorud6tqYiVPOEtTv/UlrnszfGz952PgoM
uhLZ5bC+SmDOTd44L1bFvbg0o+hXdSMhnLDSWgE7FOA1hFEI5dG+zIQ0iuWXZdIupFlHHTW+q/iE
8ZMhVJqXhrN36R416i6SZqE5UClsCfiBci/wtTmvVVlBogleAGq+ZUHBfU8SsF/wyxtMiDkXgTup
p/nVFllkTjqZs/Qez3HFbDVynWmiufKsycy42/X6KM8z7LRIzvpWR1LtIkWw4/ERL5JEeldnQVgI
TNUPek89xEqfAVEgpXhu5FsVLLSMlHXjEUcyR6r3HNYmsAnrM4WOY8gM2vbXmEVTbcfj6gvilxYj
cL0WHSpJGy1VBNmPWf3ugu6vtEhPREuqBksOidMaU7FihFSfFFU4sLitLYEd1CxM0j/o2e+EwMap
x7AwWCcH+oAdA/bZFh/78C0Gx19h0Cqmpty+uxYtEFkXttw5nMG9eO8/J8f9MGTxWc/FJ2OdoWBt
XcFsVxpIde7JdCIr/s9IsTzF7ZxmyigfjjtglNpzVOd3o6XRq1o+BWH3YntX5+2L8f2QUBvtNuZJ
aMwdqQj4JYk96Xx6qZIot7d4bNtLt5gXp7ylRAjnFMB0NYJau+FqZH7tH5UCD0Z9S40DbNuhEfYa
l70GylEjUM2qHhLtiyH2he0IzxTvdq36IhP0YY1+LdtAH7V3syLsoLUPk/JjckRsSQB9ylk15Opq
QtuUy4l6LE3jXqze3Yhmd4gKeptaSLh2Iz+jI6/c9sJS/LR5dOtyDl1IAeMghiXm8I0chSByrwvn
m5yjLUNKDXtRTFVgO6Yv85MmR5KpU4o3vKCxiT/+a+ynuDLFZlte2ta+CH59q4xHjrsiIpkWFlrs
ykWLWDOxsgVcBroOiLhafZer24Lhb75XEKCJwizLv9npRBwwuxVGZPMrevwB7Pl4TeB/GjUEHYkr
sJm+0+Jt+CmIMq0KX7h77wp0kHRPfXlsQPqqZ99RZ7kL0aa4XsC0hnfQkY8NiN9B+8y/ouY/ErKx
e4TsOPLaZiCTCmFDfcKK9GpfLVLIXzWWyIGQnv4o1veaioFsdqOl1iMlk1FJI0C60M9zzFb0X6l6
ho0krOcyonKYuelbqAmovVPGg5At3AWZ7zWUb5mHFvmRRbR/CgE++yXdZ9kajv1Bq0n3X8aTW5un
DaZCio9MPBhBYzMWxslqyEElyWZRLmKkltYw4rni1ia6gpKM3LjWqbw6Gv2oKgE7rrxM27vLmTJ2
2ERtNfJSJ+QIzfq42fKoOWo7qWLQjvh7/pnUT3v7VnH/gvk8C6fjbGqvXgOxZ72VICPhTJythZZR
quVhVYhQG0WQFG2gFKz6A+42Wh3kcTnIobg5UsAVKPcmQ0t96AY11iaSShrW69R47KfQb9FaYJ3G
QxfzY1eCTLfay24i/T1v/KKeX80aUgQk4JeEHT3hJrY4C0vOwo6g7wk8otGW81qrwaoKolTvJvkm
zUY1Sjm9fa4JwZrUSVDXyKhNIXGoAZ2qkUTvwWm59P8aoplI8Ug9GABFRBa9Hql1sCzq1Tbc9Abl
bzqueIZg4pvnMVA2zS8wNqzaqVdUf6wIB+6uJN7eJsStysdW/F1wostHzzAqVSIoCVbvJxDJnwSE
a+6xnvYURHIRHuocWb/WcOCu6wtubgLOCEp1Wr4OtHBTCPGmJLxAI31l/d9irmBzCvHN1kfe1txS
7m6l3xh2DOiloce8grSsXmAYtLvC7tYoHztPUpJJFADkiea7Yd+2zI0L46wZ6UtnGNdJqCvXr9Lz
qHJSfTVo3RbsawhgUNf0YmPlwZmmHy1Mjc788vIuKnuiOaYTWgA5Pg3voKVnKwOMHGmg8SLFdP2+
WYMZ11Aj+JzPLfu75UCKfy3+/AKAHDK0V/Zhq9cwn578T+v+FlJ7NnZzVFGzrN58p4GqNuYrju1C
ffXm/E5tbk3jQTdFw6JG1S/4q49N5286mKXdulB/9In7XgO/Wd36qgA5rAHhgMtW9ee2zjS1iMsy
tGBkXTQVDU18FvWMiz9Bp3kQprkbj34Pp2eRtDN0jm+7FXO+c3R01vrxms33zhredcQ0K37zln8C
7GIqJ46JioVZmP/42Mpa3kVG1O5J09luqCVoFufZ1t4jb9S7owy3LiMMDodvIlEDzCBhvlFxuqD5
OGpLEZadEjQKaVN/CtcO98M5z6uQGX1uUbgcdXFg5mGK9wi5G+B2BXOvAZrMiUkgmnHMOgZdoDNX
/ZMjYDrg4eM1aUDlsw6aaC8OErdpozyq7I/9rB4V4TLX4yo6ggAirRIF+VixDrlnEI069GgWPRK9
FXLarCC522w+NBQr5NFaSARSShucSyvUCzLtJrkmECVNl1Ja1l+2Ns6UmpYfsrk0Zrs3mL5HMxFl
JAmyZZg3MBEmOP2cA3yfzS8yE/ee4YJm8FOXAZmCcp7ZI1a+xBnkVCfuBe7yPAvS4dLDIel+mEBt
0+9pdJnw5tAxomX+7Qhkf51xtZM39DtvfBWi4KGgDyd7THUBREJuTzrCpBOHklBXNTxSMvm93U0y
ECqNJ8gYLs5+PFSCWRt53S9rOXat6hdE+jKTH1UXH7OeHFumfyngA0hZHnmymcs3XT8kCx4beB5V
uxkFTXCer040HmTyE1j5w8Cb21zg5+N2T+gFL5UKCdH2Ocn8mcxadSyCpPyRkou2MygYhstwLyQR
Z9fILjAwYFp4DUV9LtfsrFjWSR3Iv+chGPTiRGIrPxqhKeNVuDjERX7UEbS5Emibr3rjq7b5Vh1P
PWE0/j+SEAQdXH6AvkCPnumXVSbxtJZkOl9Yqhsvu+iVE1Wg+Ny2mFf7o1ayBbhp5M56WKVw/QP7
Qe5Dj6xGHc+ALw2ibty5Ewmpq0KJBdeVOwXmUJyblcpFBp+B0FPL9Hti2JVjmTwl2bENSL8B0m+l
4WqSapADtFRcubQALMO9m42nPcyPIt117i81Rb09sXdgxzs0GmKOUhBgBoMFOqR7zmt2HqA5hB6e
NxZzml2WZnn0OVZn7WlP/aMrsJeSLjkGlTD9rQN33Y4LkJzRjr7a8y30OmK2LjTorSJ+eylz9lUA
y9E3yJma1eIgW8dnwzQd1moqaHJEyUhXkqb1xz2+TiLOqAmMXyOgVs7Jg5tNp4q4vsyLWyIGKFBE
DyT2wov20qg9kxOfufKrUZRz2e+iLHHW6bFwKQciIU0x7qb0bq5Ibxq6JfKJQbB895yxcdRctt6T
wpaXqOvntFCnYjhI3LYr3O5h3qxIKiqX/UgEpzJ0AHQ123yVKKys1KC0rEM2Tryh9FfUp58Wl0Su
CF9uZBHRuqWlBM/+1XHc2Wyp47dkkxT/9Bxxum80h5J13LPyuB3+09zsVlE7hDbZftOq6WXArkAq
H3QJUb4degKG5eBXFp/V5JKyjJSczrsqd5mDaQ4A/19uEA7VEOhaxmSfRmOmRIMb9a15dKCO5mtK
E2ox/dzy7FbCmgNE75zjYvIzs4r0NF7bTOgqPyPcC84OyiZkbtJ35st72uIjodhDJw18urSK4q9j
sPDzgRUcGzTjJdoiwJl85NkfrnZB1NO9SreoaqyIqKd8cY618aF6cJQ0R+hFHsrZDdLZ1yv8eZ30
wQctoBf3O6qWScUCmXzqyj3ts5hpOqoKDI0a/4ccubD27oAUpq7Jh7gGPZFxyclpaYWVKzInxM6k
bDR/SkwnvYMZjoaGmSAPh62xLLGckAuaeHixee95Eo6I1HhHkxoTXod2UzwqbmPVYeWqHo1FAUVD
Nr4ZFtAU2pXL6DhzAZQeQRTV3aatQluIOBYYJlzlZIItudXH5EoucffU6L/XVuNaeZvQvHhZtPNR
Q2YFE1myFRmia3lPAPW0YY1KDXUXfwxDhzLhn10/OO0hPTdrvW7qfLO1FWN7uw/pHZmMKfDhACQp
laOacNSB0dUFZCFULS3EwxJAVa0ogqwFSUpv+XUv/RrAPWPG6Na4WPXXkrdXzYhS5iEmUiUzbyMR
UHN9RRwag7s6LFe5erNo3U1XD2NV9kYPZ/tlciSzmQvN+jBK+Z6SxFuSjuAK+GId6u3nkHRx6YyU
ocmTsU0Qyt5nJb7NRrTmRDJCBjTQ4w7XpcmSn5X6P/b4wS2CmX80eCF3IqZ4yFkPOZndUaLlxBKY
gPTMgqwP14Ivkkdlm9n/zWvR/m1R/6N3Ii8QvSZRkUkaOMr23jnqR27Nn0tbPTr1QTuOlw+hU703
y0S4c3sbnezWWuvZ6XkV9CjDOimNA4rzFQKWomC9D2SS8bQio8i8Wzcy5hp9qCRjpLTBOE+Xrp2R
w1FhypZWdsu9gphNNj44K7nrokQaggRc+RqB2R0Ugwz4xei3nId1ohNYype3EMlZWscFzwoqf3NE
428r3yFgOVDYhwf7q9VTEKk9QGH4tNUs6KbkQAhZ7l2LzbkUwosrVY9srrpuI67JRT5Bq/Jskw1o
N8FA2Sq9Z4bqPobBfTm7R7Agd02Kr56ybE2cRv3DpExPpXMGhntSGH2JCZLNXaunu1rJe7Vz2VcE
OIEyYIRulriqWyBB4AV4wLKJJne6uO2HQiSO+6kQ91BOTIVv9ImlDoIkZiCDqGFmCXogrFtJQH6b
XUus29LFpbmSyErlI4vNplMWZPguKbSqTR+WpvtuTgY8RRZZ/5VzWthJ6/dGVFCuUKms+s0Qsx4z
XmU7sFzU14lM8hlWNgFghuB4s0hGzskcHnKi9I/1LM+gZCDlxVljGDRNjF7poyWDsNWZzRkDRP67
BqV9abkTKotJvQP9ILDQS5/53SN1izN4wHkQjGJCnnozP4l1PNU96yo1sXhu3pY8Gv3MJUkGLVA8
0lryWzZ8CRwiSo+QB+WcZlVh/Uwrjfw7Qd/0VZI9DITz1tskp6H09bz+jD7lZNN2DlxVnQ1Wp2JS
cBl9Q158ZrakjwqdVZr4Gs9izTOXfjjp8tgS/st9z3fy20qzp6cVsLcuuuiEwIunSv62WYPD1+ol
oUvKYyPhbmlUOv6w1SciciFYDQjW1J6CrnD9Bqx0UjTApRPDHq0t/SPHpF54p1J/9Og6102NZ3r0
uvm78q917OtQ6hcDtj4jLcYqMEzTXLhxiofW/FNzy1s+9299hWSw307S1Q6Zc5YGua3MEdUu4W05
U+31VEvnxHHhKRB4WI2XMVjfUdIyDAkDpg/oR6oZCSUOtFEGTVpDa5oqxBtpK9vXLpCj+ulu9tNj
baZn0X+ayX3nI0od9hJjm0p8uLT+DmGqT4GHItDTbN9WF3+z6SgBER/MDo7KO/Xjnz7yANk9eLLE
N00R5NTAjqxoBaSJSeIjCTRFvVJSgwEOdRvnd9LAqrAHQ1ALQFDdUOk9Y4RDEsqKYQp4Qf6cwnmn
l42GxSpcCD7iV78pvlnOFyVPAaoXmvvcKPF4Bnp+KLS+EHVukGRl0J2zoT7//8BfNhw7LoATqhGT
U1+saIIqld68LlhWQkCRebAYq6MSWKUMKvnaULqmJe5ieGwLYYnB/YSfnNLOpQ2HJTurkwXFxlTe
R2Ml4rHoIur+1vW26NtlliRhUoia/3ZcnEQrGItynK0mnHRaAknZ4UbmdtoUILIWwAsetIiWcY30
b+hteXDPerxN2kudm3ez096RflEZl5wz9ub6isrlTaAWslPzq5Uf2vyj3xbOqPyjtbP3ZYO7IVoV
lhNMBi3a+q672lN9NY3JXG3TPoaMFCvR2HdhnVHpabwm0w5KfQlzkp71JD3NYgqTRISFOlPvsNuK
9aDsmmCesRXS3qJJv7dzv/xm0KsrdjXmy7Owu4xxyduCFuHNvWXDQAcECbZSBUViftUccH+Urg7j
/ZKHjLdWRswSq6dS+DaG2I60mKS+qE/Ru/FUJRdVwUmVqEjCkhuLS9t+1Lr3oWN7oe+j03wGWqsP
QmplCmINW0BgTHw0PDsbY+YpIZBGgilp3x0Xd5aQvuSvtMZx+Z/Q0ZpPr9Sj+4uFn6u8ltlpA/TK
S7I/pQMHI4/WWqAyw8r4x5DOUxfeY1ryo62S0fdDVe/4rDXlvvASZpZFOt0Q4In+A/d37MtPs711
hDSZNNzSBmik3COeC86lhpAepfejXvjVdl00Pn8vB2tsyblXrlKni9CC7Fa/V/aBiaV0yDgFoLdI
JlD9xMISZodmTWMjY5hHjq1zyMq/FCzzXLTfxa4JaEhTmH4mNOlS7RxvDNly9zSqTSgpRUzMe9HI
R1rkz6ruTgovbj1nft0VhE8PYGhMjpLx6IaHBSMAzBsLif2wGaiShHTrNVgU0hvo8E59qZr01RFk
a5xrez33e+9GXZ93gFIYJm6g9aRYyF/BEQwIs6JFd7q747Ezo+FakIQ0OQkgaAd084uhxmR+uxnN
v5JXvFXecTB0ffVOAHKKwJhkLjEfdf24GSZ9Xher/adv57k7jOV6r1fEBDxEv9IKWA9diiheFT9S
DmyKGpzxWCFUa9/TAHE2cgIpZXA+3JlUBFKAXdwD0CfENAyoTGftOW4p9Qm/7Qm9Oh2+1gVG+7p0
AyDcdh2wIwyMUymY3tKhjN2Iv7Ldt/ELdOjMsYJmKTRQJAgDEgEiVqe6LLnWIrkyJ8yJhpYtVLr2
MU7jxe7DjQwIk/qSbu7eLGEGDmCgaTCBqbecwhGhFwgK3vg7qUy+y9K/HmsnjUB0qoRdxe6uurqi
39GpGXQid7VCREhvc6vD1b9p13K/DvWTyV8y6U+1ii+IwrYRgYqF9cBQz5xK6y7CI4F9tYFbzCtB
QmYabXzRDs1YOf9dal38fV8npFi6geOAshPDRvGcbLKglhoPUO9DSZx3c0DetJSjTjTQZIFoq2PB
N65rI43UM6gmkmWHemzNdZnunauinydXvNYU6Gsx3o2l/Ejy/gMTiaYQ6YtOX+59M36GxRNMxjQo
+agdKo+6AMDUt7XcV1o8+eW50O9e/c0kSb6ieqA6jYiNPOLep0yN1KJD6rgdKHUGyLDPAz+aTnNQ
khIvg0xh5UazudE02B0VacAsHpJ+xxnaO122c2LQIr19jT+pYsRupLPBSt64RMSwrYXhZ2TgavmV
m0Ol6s+hnK/e8LfDcVWIovrXtFGSyTegsqtrBHyM6X3B6qBBgu9Wh6Zm2UL2UCFXlFl2bpUGsyNN
NiOGYucEXOJXMIjivTPHyJq0SC5fCbUIBYLWOrkM9zL5ryb+hxIbP1GOtoKJk4mU0N6iuEpiz1o4
h5wySmTJcbYhednk0aCTXsVgTSSOdtVS46qI9dWUn20DLWsUL6Uen8OS+zpkBNavRNzRuN+m1bog
74vLHBhCnHOnPGa0fgOrjf3qJ2C57fe22QVaAKBijS0YrAnaCuSXbXb7izhAx1CGiIm2jxHJ6oiH
F15hlPW7tIvXrl8oFz3s0/ouqC6WfmJ65wFsXZMvoWnXmnRIqIOF7OutbyOMbkfBITlt1mVFWcer
rEHQiS+Y9q6gP+SgV22Q0QidOkXQAt7ZnkR0tYtYhKHchza7o82O0Vcm29k0Otgu1Ls7DwDA6apH
Q7hxP8xXhR5zT0QV2hEVyQLqSq+wMTvS4fTmmCWIWwmwUEQmza8pH3mNr6uraC4FEpTLEndznA3/
lSaapXjojO9rWn4HwKWRzrmYyJ2G9HcNpqvm5t0C0zWr2be+rPQjGUOR1bgOqlMjLitlAEUuKWgp
fGkDdTEXtXmQ/kEBtBuH9i3XcgpSrbEagPTanAJoR8pkubbU3JdUEZrIxMWmUIsM44v/oWFR4xLr
dHwpSBU68Lmiolx6fY7A1owMfk8ZdeGhmW8R0VGOTakhhJqyUg1mBHqOv3TDKYWQE853QZ0ZO8Wf
2o1T1gct08KyBc7ArkP/D/gsZ1nW9L4gECVXkDSbut9i4/U42XORBd5m+03xSgW2M4jw7iNF7gRD
4UUbvyGSHqWNXKS5NP0KSh9We9dMAXCCpM5YR0waykibJvVY0s7WoBcbtr/oCxCC47BaE9r3/mgU
M3o8tMI1ohp+Rmf1Vbq/vUfoODkCXTEEqaf76AKKJKxQ0WsEvRaDGdjGFFDn0VL6TQsZcpfS7Nl8
/phOf7GsOU4cNUpVnTH4DWjaK0FOiHxDeGvQDz4wJBJD5jjh0uSxOOZMxY5YGZRpapdYqm3GV2yF
ParpzaAnJs3jLMoYDDypHoo8u85Tflm/JdhndDzGpsOXUR6NBC5B/lM5LztUT1L+60bUR2m8Hzy1
BtgETAmXYKTdQcmenWeib+3AiC8q4MhWbEinpigdqqjDaMZ8TC26y9dOL10K1FzJaKZS1kHFmBqL
z/DFkknRLcGAyu8W37TF9lVSCp7RhMOUbNh93DnLJbPXK2OGB57Z9fhRya3NW6qSMWZUPLrJniXI
u6FdxYfZVO9ju74WdljsoRtzFt6d+9jtjy15ToobY/hAmmOzmeobMnV60FI0rqZJasscKQWbLpEa
HJDmt/66YyjowA2tCXNT4yMF2M3eNNO9I11onJ82OYh1TjWCpF3LTj5xCxd81GLFeGiIWNdFzAWf
pHaULn+YovrRooUT7BRwCkcYw9QEp1XOtzm9mzv+jGhiHNVwWZDN/zStUMNhDWA/GRwSmCOIetSP
HQ/vOP9M2U29LqHq61pWPyQXi4eYqoezNrHVlNp//cZBooLqRMgR6CKkcm73OkPQ7gKsYrOwwUNB
O4dxtYOs+qN15oPR95XM2rtm2B/TuH02SGJ6S6HgBpHBp4Xpz5Az8a0WWpeCYJXmksWpOvgd5yoe
VwQM4Fr0OY1mLDXlYkw059JCrn7sIpmV9ASMClRgcFUhQKvwCNsIYgZEDuPPBU4yUf/D+BgjYIc3
XirUrSuPKe94e6k178JYXQ7PvlafGUHu+YhGgjoAYT7yenqi13Eb7aiC7uQdpWYZtlRePAvJMjcf
k7gZ1LrqW5rqK95XCey9JbVvWY/c4l6QDobxKkYcoiGptNEtLn8EklOlUJ9940CXrdeu15+5RZfD
Mr8V8AKIJU72mSJynLBIwnap1D5dbYWMCpSiGhlA1XoXCb68SQ9B22YOIYfBdgo1WBGP0TbnHle2
g7H0x42LvjDco2BZTToSLuUSQNbrbFg+ihRX/yoT70vnZ3czSUc1DZfJlWrq6wSfVXtw/H2EbCLT
2JjA/Yz+T85ZVDms6tbXOg3H0bWv40voYMv5U1rWcUX8ttHLp1tJMNHYuOvh+o4PgRXiIYoz6ufD
pP435+8tw5bBsIWtUNtNnQADOt+ig8S99CW6BrU2jtN8w5GP2OmbPQ3fc1f53gGvZZP5vTe/Sc96
wLC8EiIizfRrJQWiw/asSOSgWB8pU+ryD+6tT2J5rf6eD6Qjt/k73T5xzdZRu/hZt+xbU1vfyrX+
LinOTAK9xz5dPNRlgTOKFY3Zd45K2zvr6+Q35x4W1y06f8Ix7CH5jqif+8CNQ4i3zdbjDJ81SQmZ
TS9FifJpPbdEOWIEsysI7wOQlm9qOMZYmd8q3pRpjWvxbZqAGbd3T8PoAFK/TtQtMkas/dOVMlSq
IVRTCNEFu+S0IKxlVjCpHFnI4MDHqp3org82HZzAjMjchT5PNyqnsyTI6SRF8mi7uq+lmG3H5LxB
FAjaZXaRkaudYYQ9ShKd1TpoBdVU4jjqocZZ2dupX8GWjDgUmv1NuXaoN0x0r9son0hcgVZ9XHZT
y+ms1+Fec0dJ0CGZTilusNx8/H047NQDIRUu1TW2fVzvSX5Sw2K4OdaTnYTnmfCenEInbHbaHGUq
UfXVEdd+Lr91VBEVqK+Gsza4R2Mo0TaNX1k3fcsoHSW/cPaOpUPRBZWdFvqyaco/sd9/OJr5Xlj2
K0NjWjtrgOy/2aIF+ccG6drMtL6rfodsIBX1k1PigQA8KafY0qrbrvxGzZ7RLakT1cHZ09Q/R+CH
gzdpp/JHS6yCnL8P5S+vJZxw2CJjGkKJcLi3yU3fvZSsKrNFqIEatQNRHrNztHHga/SToEa5Zgb8
IWLVLQ2VXYg3+QakbqKRJlCBnlBHQ9RSTVsrkbUVl5Q2Brlq+fKHLtEHzxT2FeCqpEhZGQFQlPtq
q8I3OwaZ5gXYZRU5+uOKfp4pYWL48DiAoK+q4Q6s9MgWxBXaDzJuqZPH79S+Ufl62QaQjJqyDD5E
iWfQ7Wiar28T3afDjvE65d0evFuhMT+kALwwXYpzwihIMCCJWvyriMqOrD4HZ9muNUyXTWQdlBBD
kSAoqIQkQDYd4IdxDe491HCVfs2pzkKwdukeMrFPDc3awn2tzJAOx9VOdo/MNV1T4WOYTmIfMZ41
ND0b3VFXqs+6W77cvMOlVpMBksJEewGBLTUdOwXdUhoudWx3I/MvkTnJwkObzydUnyfcggqKb4xh
iBxJeUJZrUGg0eZsfcBPla8iKNck9nSXgl2s4W94dto6Tu1d8ydZ6pOLniVkXzSgndhkCNXs3Guq
AI2QfqORzPw/ns5jOXIsS6JfBDOoB7ENARmKQZXMDYypoLXG189B2cwsuOju7CpmiId3/bofrxo/
z9bXbqh2gWBZ849qb9JbAN9Y/W2SbqOVPWtMckZFrILdqxoK9Phstbjl1I4mvcqj5dtD4+uN7MU9
cyDqD/5+1vny4Fuz5GW77SUhSw77QQc3d2KCpDmhwtrnzxaXyew5qgXxwAzJUUZy1Hme6BGfVEqQ
QZIT7koEYRQ6TrvziqNUGOW5037IBPX/i6W+tr1bRrsxgWtMO/u5gMORkHgPF9O4RHF1nc4Krn1h
pXcjSe4mXv9tNm+aAbIUz8dcsKM8sj0JKxKSqacgYCrGQOwkcceM17WtkJBo85bJPo7nDm3S/E4W
NnxIAo181jvTmV5mfN324lmg7Yy5+xDy3R7HO+hGrNsJ1m180V7NRSGCllkpDXUv4KkIk1HYh19+
0uAXEM6IqFAy8lsxLPfBLYkmFpj6c7Lv2aC5osK/W1betPVepMzeJrADXdW6cXXtOx/0i0SgbMCc
31U0MBETsyB9TxPcLZ7zVrl3ocO1Bfk1Rpy+fH/ZxrLrFxrpMO2XUJGfkam29478lFqrD3PUX8zZ
N+YZUw7phO3ebZpnhanhd6R72ufuIYenvoDq51fdw1/oBBBg2lBpnoTIxibzloGYDy7VBMlMwrU8
QrhoZXacKcTjNQ/SE6tCEjzsIeLp2kzdNYsqeBUVNX/UdEnulEtuNjfYwTkCcDDbCO2IttL0ZS8y
HsD8kZgQvviTekKVYhw9rIRrufxUNvuidp85FWuAivCt2fyLphwCEAsTTF5Ob3Usu0m2YPLUvR7j
IyF0yCa9ZNwDLAJgmGAXJN1zRkvHtgonbQSuhE+Vlfy8XyLPCQeAWr7bABT3bSzE/VNZSF51UDuE
nab0sfX6qdJSKIt81ZeEGwg4PLjB8z125uauHG8L3odWU+l8buneHF7TL5MYQiHlzsgKWWqxFdXU
yHL9JYTFx/SUjn6/icP0ws4S4PtnIl4wJUdy4swp4Eb9bZDVp3Jumi1YF+F34Es1M8bunHuSsEgM
4DzvZd/YrfQvI07tJPk8orZbioI4RBA9V65LFl1FV9yMsrrNJ3uwAiGcltxlhqtySdg5X3CN/cue
FtoqPENASeyFcXWAfu39CX8IBkKvw160aDAKuYTIG1Ax4NXMS6wgzEy7WIm4SZ3+WIbliY2NqYS1
23Hd6v+PC3n5Scga3xtwQSSHpHb0DZtQNk2vyuqvh6wZ/SmT/fjUF7mvSx01ngubWjvscwLh5nUl
pD2Q3lVHOqlfVqQTWVs5h2K3xRvBrp2a05pNKD0UgPW05ZIVyRVT13XSxRV6ySL/WBru0VQf4w1F
1hi+cx4gdSYTovSnjkAitKH91gnLf1Yo4ZMz/xyZv/fZr4L6wbJ0TINkfmpYAcz+o/zCda8nLndn
C3FrEMUtkpbLYEy3pZNcAVRs4MFhYMe6Nbz7OrQWiFj9+LLp4hmtfw4p1jexkZ0VnKQtfoHVVzeG
t8TmuE0Cxq9TEhMRJQCgs49qgkiG9C+AgoF0ZAFQUZu+6hT0XEyJLRHtd0J5wfRfmRoHxWeUsnbJ
pFvcVa5s01s3tncqtBI9DeWODo4kClaB63dv5RUhCYjetC4iby8qmCaivYm2QWcZLjVScKleJu2a
SOh8nAUoPjgapO7fat5VEnvT1AeTy64OadIryW1UqKAktg8LrlsuH2fLkar9KO49W8cPqCeBsf6t
eFRQ5S0VH1xfMlnGJlAc8wZgJfpYU4KK2YNlYLjH0DZkrI5QN3DGtzngMKZDjgwDv96SkUVOiYqy
/2zqEZX7TcOdu8XxRaswR+TYwikcNdNwGERgsLeQqg4KAsY45I6Sv7Ut0ZHRYktEDYfgcinViEgz
awTsm1xENlKXv8pRIJX3vuAZIDAD4fbbd31/BGxEa+SSpHBotLrTxthtcPOJcfIKuizSk75+lCyY
mWMNlcd+ygtORW+tK44Qn+0ce2z/VBOxOqUtU/Fy45wnob0nGayL0qvhnuyMeHLyi2JT3ncBm/VD
YTfwf+uEDL8zvzcMoPMsqvOCVy4Bc1CBwbXgmEeaW/tTERRC3O2NFUFbvI529Wzqhi7C5DGPPK8x
Bena7I9bmIS9lQDE8xdh8Bnmb9fp/5m0ZvlPVfOOIovGathGRkjYKlS3BOa1s/ybhOZLuuFrhubH
tHpq1npaeeGNoQtEeRLjc5vR49bFbfTBnWDHTGTEuJZYbCUU3bjG3MzU7FsifdlQdCFSsK+AXXPj
3ljbVbKNW5pTB1mPR7n+UZYt8UU76DNArDxjbIyZ7OnoI4qms1XfRXLsu9PSb9dR1681egp31wKX
M6iWDNd2W43XbSoQL7VLJP5OOWEYTQ4yRDRShYcVioQEoYXJkksjgnpnu8PgFPUcdKSdWDXXqQxf
iB697261TpI2uGuHK3YN9eid5w3TLrzWPRqPhg7YJuGQYJxeOFDH7JlCWZAvCfXPuWI90yh+5bV4
tp385NCMlZGrYHJu+GgOCNDH9dSMl+47s07mrHgqE9naSXxqVk9vGq+HQtQBsVdfJrG6rLBcmb98
CnVhwBVLnLfBd5GWoaHLQcv5ZShASGrTExWGrYPA12NgeJTfJsNyE9nwOtCpNuavAtlmk8YwS//J
Iy5CogYbzATZE2bi9R0NJRp1CsDQ1tQ+sY4n/mklNHieZ/kpoV9ItPOY9FhuOcCaBILF67x97CY/
DWeUimyqXkZpxoZT37Kg4w9vWFxGtLvxrXluS8NFurtxz6zTqwloYvk5s8SA/AfPqME1gcrDhmaP
3A2u9YmVA/jH6i5E75LdY0NGtQU/nX9sC346Zb1mPxv6iGELrfVdW4ynqlpPY9bJWSWnNTedWnlE
HQU1enMx2Rx8DqBwwTH0mhGsVY4kOuDHZOVHhGkecC6kathkCDERFZ3iI+G2Lf5x9exkQM48MRNU
0UZpvZ35NBIb1YvY7WA+tROwKwpS1GDOuhe9gwawW2MgdRnmPdqyM4Cik5TuvJSYxwJNyzgqqzHi
g7uRIL2PGl4bgDSpRSRr7s7FyEuhMcP1T9u23IaRjGdDBrsspju4S4D3TbWbAPOzqq9o1Z10RFGw
GMm3zDVdJDxLEAllqOrU9mxCPYwUot7RTa8qzPxhL1fnBJ8YrEQ4LucOJuL+9RHSdO160oGo6rWk
XGaA5FEfzGp9T3Vxa7o/Efn9+TsafphYT+rFwinPVPuQ3LQhgNzKl8XEBC6llDwfYlo89Q7q5pC9
bVoLrCgHiLe+mhOWhwUhwiieVVW85NjwF74FZDyU75UyYJnjbo/7ZBx3mdyxgF9OORtxawxHwjLj
xHwYT4dqkE8JJrWypqd0+tnV50rqnCRrOPMMx6ZFhhibDTaowLTb9PVtNCsIcOt5+oiZ7I/dd59l
3NCWB+xPgmQ6j8kxMl7HpH52W/MQx/Yx8tCD43Bet71y5rtl4hHom0OVnluO7ZF0SUVwkNepicg3
NrwfWLMifqnIdk0+pHuuaIVsw5b8fVOUdxA4kAbOU758ZDp4LlCV+70PTa+qQ8SrwM5Xli5FYNnw
cRICWflHCmcDpyc/3Qyyp4b50KL8M0Dg0wG2UUL17Nhi5PLNnPorw2qkX5Wl2P18NtxTLQ1NfoyC
qkMuBwjBgnW90ABKHDnwAzMFJmAj82D2SYn2ZoriWdrCkHLaWEipPdaA7viNT/USmTS/cSuY96yk
teeI0w7mPxmuGT/phpwr8tUrmCZyOEB2NxIp2/MQZfWjzdkts++PGkj+2SOZ9bCJWEQ176Vp4YfN
wpgW7z6fD7ASnJEeDelDLYygnm58mO/20gOLeZft0iX8lINnSXj77fzWquVjwR7C5ZRBB0rOgFWI
3LdjZIsj9q8C60Sr460xrisaoEYSKgX7yQCWclsH12QzmRQGu9scWpEoPHPIPTnFuxwdCyrBzA2a
VEp2rByu42cHSWI4NUD3TfB38uwJneoXLlsDE/e4jQGsKS70pW9NZBcxQXPjGAEyASnczNjVsn8q
9wmhcd2eSRdiRj00M+7flLQMDDwOm4J9RPyV1YUnmHPHDE6PxXMrX32FA35l9s7BhU3LefuJ35Ya
7SK0VpZveG+b3eKvL5AIWTDFEPZYNo6oc2hmg1cyXeTZdpj9Tp9vaZldmdrt9csusUvhcT+WRu5O
lLJiVuQ4YZrmFxdk81V3rIS7bD9jVBnBxSPPsOGpJwnYcd0JT843f9ka2GxSkH2oteWlw0pEcjtk
xuKbiuEzmEa+iVlmzH6XY+EmWkLkniZaXXUUY8Y33TjZ8rvrMRVFTOln2eYXWAmVWfAR6J03URT4
/J21NqU/I5Ki87RSNUYId+CqKrGwznelio1TKVPHo6sfE5bV/FNdXoeK4WuVA2kE59ZUD6luHvGU
PUpbu29cEFbpe8VLmHKDNOlJW9jZLTI3ZF0jihiFkgEyM0mwLs9eB8dn4+uvYH5lTe7DAmwnp1pw
AO66EB6QkoX3pOWoH9apdTjlcRC6cPgADBKzgEk1A+7Ar31mkQa1t0NzNYr3mPtoOgMCHoIh6301
utcwKJrvNoPoD7JT4qfvfeAgbsNwxwecDCTu9muMysLnqj3quQRwaX23CUeUJT2UrX7M55VLBosq
NJTUmWkjwUYRMQFB9tPfpPofJn5XNLOrYzfQUz6bICyGmaLGGN9cvJ4I2DaYYRstdQpTnNMCYLHA
xMbfDeBxUviKAqcPa++iNoCSu4MF9U6DereqoIIGMnrdQ+QTHTwoi1zOFQxlUvySEkXTecaD/Lss
ihXuNtLxf22kDG/kAFlXR5234gGuoYNgfqlVcWpE7UJ7cJJ1diyMl1zg4WkMRXrrYFClrCzz8pJp
+WNjqDb4XsK+xfCUCmLfQx4SgN+m+cbVdcRJnpIOmzZo4nJxK7iSDrwRjaKd5Yus0og9oTZ6Fdrz
7sHbVOM6yzdiWfvRF7Zk6MCP+mxt56kL+jdswAa3JPSBQaCtJIVL7sRhfegYeemQijqPCVbfyO9l
hxKm5jAiym/Va/0QzfisluGhVZ+kDw/rW8sFdRHlRSHZUv+RoFIYjgIURVSjo5PXM+HAZX19tgsW
y2wEIp0+EABTHp5DRlkGY2K+dfyI8PXoxr84av1uHjwLO/uoIOHMHiInmW+mH2f5KHlmG9t6qZH0
cXDqRGBU2CVAvM7YpWKUCjOhYpmwSiVlJxwAeU8FEZy5rvuWGb1zK3f1H6lefnD5hlQP4lVfQwXY
rAQwZrubdhFuUUGOGUyNbQRN91HMPcO7eYkO0/KeJy7p+ev3ylte4jmtB9WZipFxr0IqPJaDP2zi
hRkIbJCPN69F7oc/trC4Pma9fTR5ZTassQa2TIxu51SdzhssspnaqW3n3YE5AWiHOd5W7POklE63
DmxR9iBsPTO6Qp2RgGVw8x17eOjxZaxYEzSTJ+LVq/iRKLmW6Za1Cd2+89KkkrhtPWktihBz3XC6
abmbKZ0uG75mTHrgMA1Mpz0rJy4MzZ4GIXYFB0w7RXv5i+IVC15DmHQGZR8akbq/MgHdBI/Ef8ya
7r0JpGblUc16BypBvYaLcVsryStumAkucZ+H5nqYhuGSZWyUEtg/JYJv3YTaKAKTXY1iOBnQpIUX
VmjaBdbbGv/SPvrB+9KKxtfwvMNprsNcu2gSv8s4+8mTJc+RsebQYIHaltbTZ8A8iOxtZLoLywPB
LS8noVRRG8X9YaHezvaHWwU7btMzvxzhtRXaMTe/K+1HmZDU0wgtlddm2G6lEd35JxOcVPP7GI3v
w1/sUon8ZrTtewxXpgQ6nt+hpslWe8l6xENrO4j8Q/Y63AD18ncGTltjMEhAo6TZi5aJR8fCq2p1
xp31HmfqbYbTaRLvkyrzEh9VXT9r2XTWNcCFyHFbce75XKOswU1FzTzWrZfFA2hg9Vi/qZD70jEK
9WwM28QMuAHYwGfVVcXSxh0sTNfsVIjU0yyK+KglXRmWWteONC45KOhJESQSyH+iDUK6RuBZImrJ
x/peGMp9O05pE65qS2ZhCFO9ZWL7C8dmhlahRivG/fjW+qPU3jbNwMJ/aPvtZRuGRya+anIWpaGF
4p9tYgpLTrGRMd/b8KfW+zBH163w5S1cO5pQx6BuBUA/GddYESzAAaalxBGgnzndbIVlHgEebEmR
D/E76OQ1iCYDah7eUSAeHN74FC/5/FkrnafpjqnIfPlw91QE5JlzO5Q/Yz7O2E4Xc/LyGFhQDkgd
X4MSn5ZYvtV+gmpfst4xUe7lBrESA9LW/9YIMi2FeSmL4vIu65fWaECfJMei8HO84dx/MrrpsEOz
PeGBgq/WuhcrfzkAM1vsDCwPTbz0M+B7a/2nSwVj9OYNUYrYuPh8m2dumhaOeVVR/Ca1/RaEB56A
esmDJoajOuVBVB7i1zgFBr2jrMoG5CmOLsoBTwPfr2k2bjEDg3JAs5lLaCEYiBOX8xKKDeKuPuwG
mcM8JPc9youqgUuqO8Q0ly2Ih0DQypNE1ccWZCq02m4MSlIhhjcJRHVzJero98n5q/rum/pitYh8
C5UlKA31wiWmlemubIgmKePF4CqvOtDSiDVkRNyT/YByJG6Xm1adMhTSzgoKNQ2JtfQc1NB4Jh1l
lWSxmoMel/wCSqLe3hKJLx7CCX5I/I3NZlzNRLtiZb12yCPVAh9+jU79WF/6N0N5DLkfkbzKYunJ
xUT/0vN3WWJE1uvTpH9pdenirMYANnslTFI2tsgmict+GKA6fJELdO6QX1ChgBh4QPXTRnPbuNxW
8XQixNPB0rXrc0bypMMeSXXA2HFX0mlE6hb0NdAXI0kH2LJQmpuNbBo9fIJuGlm7WVJ8hzVzr6b2
njKrqlnES9SpVrhPMNnYh3GThOQVT/sUpvrR8LY07qgTKWyJ7kfreeW2WMwEwhrQTNVOlDXOFAwP
mDoWwj4as4btZPtKtUHU+bEoq5PIg5tzBdOpprHq6aig4FUjtcrKdczWczcp3kLjcMRXQNbrH3Ip
feZkyRknxcbBJd1Lnq+reUv0rwiH7v+ZKjbcwsZwxtalO/vEWc+YzR+k5U4YUBoBdPxgk1CpbgVk
4pZLi7RQiDQNl8T7rjdM0HxKyk71xXYXloyoDGypacDksPtlF9rv23zGhoFWC71/4RIHlErfZwdM
2rgT5E06NU/DqO+1ld1sU7vIaQdqKOgh1sWGHUYJ/qN+uw2scIQTs5FXO4P8s978kFMsMl3lt4Kq
wAZBOPEUMnDZ3B1jG+7Ic2j/tJxlcs+5wf3BcFamUxurtEbKJqf6GWvlMvxWR5IgtBFE0TnLZ2fV
JMfiitycE4l0iVR7tFVcJA1x7J/i5n3CsScun3hqwjI9lDmn9AANp4Fk0UYX/Xe1lJdchhYA8Vjl
k77WyvXL+JE3ko92Rf2YdQB7aL8bCrfTuLhoA0Vl6+xn2fzKCuokpvVjlNN35WPhFj+BL6w5Mg2M
dVgZk3Cd6agzZfxD5ZXV2K170XRAfIvfruWjfYXs0BdhHSeXqjUuVoTuFchrBYW0PhsTJmaceAZN
tXNTXpe4viKj408rr6OKd9YlizMfYgLlid9OkaeNmlc2KAXE72GXnFYp9ebEdNEqXPOUw3YukslT
b4lrrPykmKl6mozGFzHLpPopmOKzDhHwnPJZFyBOkkcr6hccXAEnfF9rTiN3nvVTteoQKl2ew5hh
AwY7icM9M5AfKyPQlC40ZT3MrOKibr/lyHJMmGgWDnXUwnLm9nVOdUy49XW1cwKZK6oQRu/+pFXt
2wBab91A+/C8aRv1lldHBrYwahU8uxa+9Ib9MTn43R4W2fRUZtalCuwI5VHMpNANLy8rfxCnbLSP
03P1CXtyVWBXt+hOkzLG15WrJcj8EJz1hqvvEtSMdptwMlF5Q6EGWakGEy4/iVsMv/iIEywpLjGr
Y5VtDwsR2E/LNzKWDkmNXCRfl4BbAwNbe24wqcNsEeWdNQer+euK6MUfrWwElOJw6xn5rH01ISue
iYdzQ88mCutqLAsapvmINNLrWVfFm9jhH5GPCeQ6tdkd/66N/bnD+jwcAygRzqAXuH+I63NdPcYl
0CxILOy0Uu3GU+c+lsbDhCwdT1Bau404rvIsBGB/fQ7S101K7nIa32ULy+A83Lbcht2MP1vIlzYS
oXkaD5UMmRHKhHJWVU4IjarIxXbtko8dINqYWoneFUbsbfv8ro9+nH0qm3HGXWMKmrpfxUFrWR32
hquP5rEb5jdNn97nf1qXskQh1MyPsdHVm1Pp2lfUUpzTaQhGlm2dMb1Ig36XGnHNSGdGmIMzfA8j
isHGNW0KZ/qO4j3TBaXIHPD8cSnSH+L+o1OUG5DkvGnvJ5n3sT+a97DrfB6wGlimVH2zC/V1xEyW
7p0ejg3xL5P+qtwo6LueJGDUEwVaKtiJJ8naUzuCaXk3kz7g0pKwlEx1jYpx15ZMFvoTplbWjfIv
ef7Is10wtoMc1KtlYuUgcjlk1GnynyMJmzosvNHJrRdp6r2WzX2BAaN53xcuZFLscSYuWHjR9rRs
pBvNHfn/mfrnFtNnIkxGEbK7mYat6IaQdVQ0vDeS9hBQvWZqBSAPZ+zKdvwvT77KWW5mztekvHAf
PVt25bQomhwKGMo7DCx6b5wbqmeinbZWvuhE9xaVt2UMkcJI7Zlc/1KIbig9fBNNsAoy38pVn324
XxVtlBq7O4ORceMVwTJfC8LTEH6qRNylMn7RP/GCRNjEgPxEClEvgS2Wpz3o0qCRabVKjEDRZlYM
yW4qPGFVO+RsbjUAShkWCCP6ynZw0QFTqCqetfaBzfQDDM9HLNvvllS+o0vQermnHZqJF8piJJmQ
zCBCdkwqG4lyPnJ4q0DKkqCYredCq8JqEH2rnYbwwVYqvtKirtQvVoj/f9jedv+bHP+UUQV5Q3Cj
j7XCyMF4UT51DMymdQRY74pYdwu2hOulYxG8IOhrCPqsKwGrUMI9dJ1bLRbs0M6pefGPK8HrESh9
ljZOM9+3IcYPnqL7LrwBOsZVK9vJU/xhag+J/rcojYlCNnXfmhwkTWbGZQWDxLhgkxiRN3P7hb3R
hZaXS0ItyK5JKhVE7NCc6crkEeYD+VfXPzzkRslywN8Gmgpn1OTqnfr2Uvvb0PkNNQd7sxWb7RmP
3YyFxzL3fquffBidjC+HGC+mSibCyK4p+8qsu1WcR5jZXF194Nba9/wlf8WWY8vAmxu3NuVPxxR0
Rf1HRgRHcIE3fLXT4YbX/CrzvzOtaQJCyt+Uc1DijjqweGsg39B5sF8PFdQf5sP/roc9+9MYkxmp
edrdTc0DV1FIyVXKtKtB9xQoBlt76UTnSK4VqTQfd16h/Czbe4IaoxGyybHux8kvFa/oYM8XqzRD
tU/CJEH1wENSndjtHmMtD9Wiw+tvXkcLreyFw+Q/p3S2XAWUcxT1UDUDaV5PLfvT9jJUJSnR/K4I
624U6uN1Sryir0548W9wse7pPYOkZ5XgavruThDiHq1MalJoYEcBMuDG3Rm9pKaeAwDKqwFADUM7
btUu/aeTuyxU64Vm9nEib0oSjZRvSeZ0NMpnBm8Bq+ravs5K/1pr35HeXkopJH+QcUIUgHx77J6t
EuTrEGz0aqVGc1s17WqOpKnOZoFkVeHQp7SSNbtQf1Q5zaoVMKX4EzYc6TZV/tNiCf9j19MZ3wrh
WeuEy/hkJm+kng/KkLOdBPrPP4xysbhhnAaaBCWVBrSez4Fy+m0qzSXjykZeU1gEsmKaHtAZzslg
nfr420HNbl/sPsZ46GHjKqbvUSPl8C3b0zPZ7nlaYRmkiUM4hkJp/WE40/PNJfTYrtqJXhcnQfnR
MF0mPEBMStO+6CqxfnX41gmD2RSmDMHXRmxEPaQdc+BP5Z/xQx1nOgHwsuBjgatg701U6BdJPHF7
mn19HXxdRe4aSt8cmWZJe0voFcazIkaXYlaGHNDXACiPA9cDqp4O0KVZfjGu3NW0vhQ1Os2yXDsl
YXKymD4MUOV4hqKsfyuIhdEnA3TLdNPlU1pIDzIskMHHWozrssCeqLOn5CdhXQt4YsSSxHZmz6xL
gY1oCy6HyEEaoJ/7a4TBdWCVOHA7ro9dPflNG9oohbIeES1hpBzel58SSZDuAisvW682pXU4unJI
NjStRRTymhN/kqnH/llijlYaGOGi5TIVEaLABlxLIa9nmrY3MX+BGQSj+sqKm7iZPeVvy5i/9fDG
54M2mJ/Ze4oM5qvzh2793BvEKKlDQcWmMY14ZohldNhp8yxA2QZ7dSSiPuj8JmGpPguZBToOgGTw
o/JlkDhXLitQHTn7nuIqwISOZcOj7WTmtuxtQJd1AicjgZPc0I9y/K6aLDnIYEomKXjia7DbyICl
JYuXcnPNJMd0galiwOJHVZIEyzI6KRSuRTKVRToB78TRofSqmepIceKmML+aZ70Or5FMbfQe5X9p
K0IAxqFly7uy0VANdPQFGwQ/4Ju92mhcFL2ngQmIje5Vkh4wAI4r8fABTtNqsOxQ3Y4QIF1v7qar
PLwUtxxKT+eH3wVPYePt7wV4AmE3B63vQ6Au9BzcLFu/7jprhM7arCJs5yKY3wRSs840NqpkPMjK
4YXGizthrsfc2JEEBD1vSeGI30UjZQZOu+1DCLqV+WNa8rOde7Q1jClReoklQ+R0kXBga0PLf1j2
L9n8nUQ2mLXWoxkr7uE7E2BV0OTb0u2wq2Zy49RfWYPGWlHabr0a2pNitpXwhkrSZbkVWK7q6jdB
DB5KD702UYB45OdaaEtfExnYZr5heSE4Ie5laT0i7qqFU245++DhakM5WON/TSdfl41wrf3WqEDO
DNvlQTObn2W0fG5d8jkNBX2Fp4qaUp5MvJCjQ0vnHAlMzteNbXnMpJTc12pFSIRxr9Wh9LfSHfZ0
cD9KZyUQK0mxi2HDNega0DdnlMje91z9v42mx3fjalp/tmuOlEIw4qJm5jYPY9td+KFqLaW5fRn8
dKDvy7ralslG3qT794yileIdIFIX4QDCNt/aCAbb4kQVzAR24xpGDdKk3EDSIOZsAUzLeknyWYj5
u9cuRbGcFu3Ms433U3NNIAN5AQmd/x6sCoRxWAnd+6TwtF/vNZlojD6l2ZxFeoynKIThE7fIqkrk
ztx6+b4b1xbP0iRBSHP69Dvh6buhEA0oRMoeHdMBRmZ3y8huM95HFeyNGuuhgkZoE/PAB0J2DN/C
kNiP/bO6NK94qwILNlIvSy85831WvQ/4dFLx0Ru6oyQ/6uhXhw9r+zbZPk7ibYSSk2slvwGsxTV3
48l0W767C7DewU3pYNTqGpF+pkyMYB7JAkmlPJ2UYU1tUzvvblssGVY6uTVLEIamm82dBKdSXPDt
BZdL09f6qsuLN0BOjf2NyOMqlaGuPE22U2NbvWwbpHT6dNMqdlWzumjveHaRBhevwYvWE46I/3Qt
AJYc+LHE2T6GZEvv0bDeOgZJ1Y/blA1o6+39USuQCLJOxKwGwfeEmNVAeUjsJ63sA94tyShUxgQp
8D2VEnfF5kuJBfe6/tHWGNr/F30PXMGJIlZSryZelnZUuRwqD7HhwoKZy1IIdw+8NtMZrNWRgUdP
bL0o/pFwFiwmtkXq8EYSMOSJo31tVJROL9MxygcRRPDrTFIxPUEXf6id+YhwRiwK0pZt42sDbsc/
b1N4ADKbyyMcOJrxVLcEfrwQ2TNgLqMf7lohXMvtxEXvNJIsqbsggTuvTNWpANHQ7oiGHWJVgkBC
CKFGrYWwZ8Rj8J5Q0F49KZw5Ze0/wftKbwYGsS7YSlBjElsS7KuCBe3E9EFeqqnoqDBGZ7NgHhDF
WUzZBQGHq8Npjj0Sq8It0trYreFWfzQpUcW9c2AcroaR3lL5d1N2+3p5KORbQuRb3T73ZThZkcv3
UU56T8K2JXFPHwC+2V0Fu8U+6jJtcfR81wMnMDybG7bt2/6B3GYDMPUKqx15BdDVjHOxV8LUii/6
/I9N0wr/Mk1WED/sV/jCLOVACoc4EdU9Jwlr46QwgBpVIOtZiGrfwLYGBvy2TtlpH602zuy8bF2m
f88mphabir8HS3PCL2JFIGxOOKJQe/7QQdDs0FgtaNQfOblnnfmtsidH9Cyq1F8GZCju4tZC/nwn
GrBgAV3X4oK+Avv7Dzlm8brZ2Cml5HXocBK3tgeHwjcUE6PFLO/qfs4iNHM1HNdJws0N9rYExx7x
+yQ+zB5XSg9ybCXIgwGwg9LWE8xMazSX8mMH0yA4ZPpVNNttMwBTvpUbUUneGqVyI+J8rLFUefNs
vvBZ/w46EgqcJyxYKFrkryTPO/T09a2D80Z0gm3UMWECJX7dGvdOIOF3zNjNEGqITLZZXMYavR5H
Lfh/Li30BsLEu2GUoBnja2AohYRa4rPHBlxQkJM3nWdMj4l6H3AEnklVVE3eC9MqfmoDQ7FJt0lG
qyjK50Eqmg8umnKFHQvhNCeo0xAamJiPWURvZveartoLl5SjZK9kM7BTDw7D9yhXLh8RpwfxuOwY
2e3vaP6ri+8UoU2Z7wiwxbDyUMChiwdoryGse1e/zHN1FcykK34kVaa6b6sfauMlqD96Gz1gvWqE
t9EvA+sz5xPfgDMX+puyj1nstcmDcEpSJkHPDah1vpWH4zcJ7NWP5x9clcwtJXv0SoTswF8Sg28L
1qXldFvRv8nlBCDsgZqqALyol2pGGZrQqeZ3Guf80qK6MRzUCAln7S8sfPD/6fLQoxeVTiXMdxOd
sJeNLGZNiquE3ZssWDfYTiZEfcE9LX49UZUSzFj9/oenM2luFEuj6C8iAniMWyEk0CzL8rQh7Ewn
8zzz6/tQi15kR2V15WAZ3vuGe8+t4UjzTq/mzUlB+ov+uyPf2p6cFUEgSsxLFKunHP02qRzHJiDy
yWDTU7OTZpBA2s7C6iW48/8r/YwC/l9P8mqvFbsyRN7uGKQa64DtdbLWpPwVN9QzmV8ZC1oIllJs
VhIscULwjAu+7pOOsitSPwCh3zEENgwBsHwqeX78LzYy7WKfLDqlucnWi4yZBXywl8NMALaP1s5S
/AILFbKRFXOwbW8B8JGUL98qIoRE7FhqBltkMZroyJj0T8i82plCjTa3Tk8zkaXpKONxjC9omd02
vw+4VUWMR5JEX8J/SNDgDblqLffb/K0J3G0pSmlL81va6QF3ubwpxbDlWzAbDCsoPfKAftLqODV+
QvRm06qCE8TJaDT8+zhBU5b3XlnU/x1Kyi/GVR2vLKZq4z8dEBm/SLbby0j/CVMbaGnNDhB5W35P
0GZNBdYm8zBlPYGs1VbX1FOaImtJQFI2cKHr9qBO4TGhj1CPzV6QeEor1YnMD4zGYYUSBJkHewiy
YOBVY+OvwNuY3uPamzSRHWOHL6FiYZEaknWM/RSj5kf6Fp/CEbetmM9hwn7KjZkX9XHi6jQrzL8W
INNNEsPzLrxmr2JBUYrCm5mCZG9tgXKsnS5JDTllgwFoa3HxSkxdp3XqCuZ0DgB59ntFVEy6sp02
gszCV5RQyjxXOIHMwVTb+dHkT0HBqyO4cpC/J8AWMy9pTC//oxFmrvMNH3rpiMiMgS2iSm8JicfO
xA1ZwZVL/BoSOwJSEezsi3RI8fOzZTwWw2lE5R0SBT7uS2zGGYAOJbVcCRAdnjMDgXPBxWTWOGC8
6QmTetdE9B9z6hXt4NVNylRU2+Dz9zpMFKpU+ShGmCYBv7bPYsZo4NhZexe9dZeDbTJX13kwzwCI
8NO0a8jPPPz/mlK5pqboESp/lvyP2Rds+Y658ewUHrR+Df5RSBetPqTlEKAaG3Wv7JwMdbDEM2MR
e1AR56fzt1oa0ESs5isaC7asDSDXIf2NMPObESlx+6r/kkhJI4ArMYa9aZ9GeKVAU1FJNLKnYRMh
UiOU2Mlj5V69363KAK5xVYgXBU1IRBMyhiaGsZZKB+6bOzIHl9BsrAxFCa0R7lZrTafhjCHTxWNy
sT46nWxcItIElgit+ZSe02rbMnWoGddoTUMoRnJtklsvL24ndOqSXbCKhaqrhgqJcTH6z2QhCQQ2
VxEfYsEAieBqjSq+pHpvdaLkR81FOJf27AtQw0my/iENyWeeRJ86QntcJXa9vM9T87ZCdfK/U9Be
mqyi14m3JPUk40vMIRJouD9uKS8wWoet1r8bQBq64FSQNoCXy8DLZOqQ2v3VVjAIjtHK9gZwEnou
/B4Xfw77JMB+hfQMiJABdmZIvRFxgpQUXpLTMxnIi8E8lf0+X0PbcV/hPNybXbZPS4ndG/Jn9pDi
07TGqzI2F+bIWYNyn8gsBKoNwmR7U2rTRqZdHxGvMZx0S7S3OS6m1lYQf3ZbjLQshI+t4bf5V0Mp
O596ob2MTXPvuvkqWlDpzOJk/PNoJiJuhUNBIOsUE1uMOKZs6vsUBi+cgmnmEmPCFg7qFDsytexP
CGFHFO1RWL/0fsfgekaBaq039+TWEIvTuWTD3JKpMXk4ILh0JfYmCSioguNqaL4H0gJpx1dsCwua
1cihLRZCx9azen3fwgsodg10UHaw1tAQ/cCGY4qQJl6LtuAJJza1S52SSCEy1QTp3Sohv0TbAk5K
OsdG/dQCACZEepQflX5PaI5SnJCQYyfUyh0dW83nVVFb62yE88hZP7IYCL0A9oRcmQwEZEU3lExG
MuybNtqHhHPEHPRp+AaZOKFsa8IDEdXNwtC6muDnTLe24+83nEQCNQPV1XBJPy3EnclmhbAqFL0G
FBaiNXYyJYiCuBlitI4YepZekTJ4xP+Ra2L8nahySmh286I+Rit54dxyB1tmBVVTZsw0GDKlb2hD
uSZ0hhhwDMd7i/MA+6p4kiO2bQ6wj10L9kHOtJGZq9wh5dWnPb6kfZ9xPK6S8R2r2N30LGmQBGcH
LdZmrdfquiB9EuQtJBUpnhnvap41YyKnDynvQ5nuOpTaOUBfeRt34LhXdRSr1abGEPWT4XWUWgTj
BNTZC+0V76llbkKOLHJYbnUW3xWdMONNlpGll16qM4M03pBbNaI2kY5SLGM1QE6dvHXxiCu7vGWK
dlWH4iq6rVlCX2eqTanDqfjOd56gBN70cM1oO3NJOVnxHaIBiVggNmDcFmh2cUHNVdzR3OEfvk4c
fFEEBog5HDMMvdhYWecrqsJs8VPFd8oM4SMkc5e1XUPpFcIzk2lZkbXIYINK6zxXLHRgS3BbcVLX
hInGC1pBlO30g/uFnULBcrmhPK2y42p+A2Kgcx2nup8yiG6ktxJ+itbUt8lwMhynNso1bGQokiH5
p6qnCBlMw+K1M2rIkSvGp3Sn2dSJ/kkeQxW+5Jp9ixCaxOktqVAkI+foGV7OrPNgijGgwn1KNDdZ
LRa0l5cBwZ1AZltx0tly7kcL2jxMjVAVYEk5OGmhFfsF1etqiFAjzn2lesycILr2sJDLj7gwC/WC
G757qYjKjS6AXMOB6Qn2mwLBcGSIfaZiogUbilQVT2WDGK331BSr6fLFPc7bLXtYeYT1Yhfziy5H
L2j97unfJD/g2gWvC0bl2fdQRU2wQnNNJGOM86dxB3RYRGGb1NSUcRvmeV6MFmwZMdehORrzp/jG
nabkhwH+3u+sOdA//BHypaVrLpWNqsbAj5WzvWD8/ZszXZtuyTRQSgIF1r/ljYl2go/qWnwFbbuj
8WuYFg7Opf+L/uDQqIyma9snPOcILWyAjwBFHKcKUSX1YyC7TmR/4hgeMIImzUYHjKBpJjd1in97
HL6QK3jQzfCBcovF8YajnpTW+JPUeo2g6Y2G8hDyNw5PIqWVP1ESk5lEgBvCeDBx/FpXYj8H23JD
YYHOnb1mt7ru5BpfCk6DPHi1JcmzKuIlS4c183rHOHL+UZFFu6KQWp5ii5mA5urSS7Efj+HVDAnM
iNNHiOsNN3LjqDjBbJQsNF62xpOFlFgQPBsTGAUw6SDeMrMDziHvCNJZIz219hzlLFSPwk08hqL4
aCNS66JqL8vkNEHMMniX7JSN+zMuEB4aWDLTli+h3KTqyJnZkiRY31ZbRfZPWbhqI1wyMu2VGIDj
JBe2z7BhZ5mkcNSpFZgVFWMbioGMXZFr4P6de/mYXaYxAmJvXiXYetNiXgyN8A2S1AdT2+hzd7IN
iFbHCpRpS/DoyMW+wCclDHbWN1pmMa5KNzqJNGK+LgcO7/eOVc1veWLvsZQzqDvXpIBDwqp3zHrn
FwxtM1QijHalOm3a+T2BoWcy5M0ZNgfQvkTo24lJaBwTFrvwUgpXUo7R9kjijrynxWcghLTBOiN3
HrJP5LFguJmtrEvY9zonyMSGMPxiM6nM/9poCucmutY4fHWm9GOFOeiysIXAmmgwQ8pRMtjU1PZb
zXQPp7/+hgnkAE+pYn5UAzVUoRnSB5RtDxeUYD5yJoPC3EYE1yt96xoIbfvZIvwWRJLekYBdbcxi
3hFCtBNkKAk0h0tKENJCL3KO6m+b+QQA9O2kP/qZOq86hcvfqvsCCmrxAXDOZfpDfq+HizZYF02F
kFYO1yidrijSNjHJgWl/K4rylkjc/+MmY18vx/oG47BDGHI/AGJPdgn90Mx+Ttjvi9YD93fs8m2Y
JwcNWF9UjxBtgx3Oz1nO3zoSdhRxzHSJAQoZQ47e6Md+kJEwuyWE8qXScLpCGWe0bra7odEoIugn
KWmXb6S2ov5NP6UDzflqDDcxFEfHSWNPzCJzgjpOmBdjMbJz+bxluGv697gml4RXQh92GcCCPlB2
0cqQ7SDqUBSGtumpyeea+H22iY9DlOt2oOdrwCnFQSKJZKTDTtSvPMrISlhwt0wvBuFszmR/qt11
hDcgWehrn91PxL3abYd3Bq8D1ukY+CmmYtAn3VUJyM5kzZRuTU09qIBUK36RbFg+NgYJDHn4V3LU
W68+dP2wZMVpMe7WBEChGc94RC6zglWcZCprF+btPp0w5kKWjpFzsbptR9TPCW118mWhLg1V6Kpw
tOUJICt7wa5jrru1jcrpupfOPUnlX8NaXfN7eXqsoHj1HrUgHpyBLZvRT6Bapr3GD1jBrGZIB96h
4e9feKvb5m5XPOk/WY1IGmNsxfcrmKiNKeuVst0QYYPulK1If0LR6dWYLtdNSZnLqP0LT2FPMrQY
IujmFu65ltkDGA4Eqw2BToJNFlkKp0bx+1cI3+biqlDdRkbKGsi3iUGSOaLdSM/DJtCIiB68jTXB
rbD/0d/J7LVehI4C0tK2eddv4axs2cBjup5oTIMTRNWzNOYHyb7NZn8bMvue9KmrhZCqGGyifiIv
HipKnTljix5vAtOneBrwtQjjo9BxmjLc44CpIYggWb6EC8E9RnQxPoDZ7LVR2WRBtaEKgp0Ea4tO
XmLpDzFUJlUtpwcgjge2De+aL2OVxlm3DJ2XNvK+/G8jCSggD/HO9jvqF5aX/AY/AmG9wgnHXafV
RE9bpW/l9xoilBW8KqEPc0+VmW5UOEMVgiZP1gz3yjAuNcAm9byi7YvyPmk4Ulgy34vp09CvQU/q
ZBTioip9AVBA1QZ/hiYQyLNfrz9Kz4yDXcijWb/OOEJKTB/0tmZ5QujbZG/V1/BrNEDHcxo5Ryl+
6sy4yXl/h4AOG6wtlxvRAxhqIdXkDueb7kZNALnsj0m7CH0e6RbRE2HHM7sBe/E2Wy/iu7+tRoMi
GwgKeWc+RV9kuxV1QaqCNslx5RKnmpE8VkxeY6K74/z6MggGx997GPAIDYsnF91xInILF5PA+Zli
kXeTyVnqJxadIr2x7Rz1q0Yuu2brlzBMz53TI5m0MR0hhFblbaB7Bf+UoPhJvTzDyLw0fpGHB7P4
aSWw4HnMM4KssOyOjU0QMpODwgvyBrYpbRE+MKXssXRvbZLSHHT/k7aGGLClHyzo+2527juUoNnH
9Lu0LdMFDVXyGdHPWHwsM4joCu7HU36nomsZCJVts6nJw5F7g0RcWNOq+7C1nrRFlcwxnEYSQZoA
ywnFFDteSbIfjpH9COEH5RZG7/Yjp9bZDLENcwEZRkyInVZ4mvhXivJDo7Xtk9cm0t6zPnzvc6pe
DH3a24QpYcWUpUm+y/Fe6dGHMomNAMtTsKTGlh3ACvrvp2j5UttnWwLFN8mre9DiStImVk4ADdOG
DW1y1hUd/d14IJv0MD4AibcKQortPKAWyOi7FvD7zYlPM1P8huQIDT1BxOm+7uyyFTJCB4h6xwFe
3tABkhdgl/tAhJ6iCy/rJ1/D8hG0jL4lXHN8/DDj1HcLMG5JnZcKrH2J8PWIaQA/htDw59V/GG7C
qzFOrtoyFK1yttL9OUmlYzNoB9nCbKyMmE/rw4IEl/W3wCaCo9LQiXNzuHUSE8CYQQ4CxoAZhZep
74HKrzrCyBpOYdZDKt0MVnTUJ/NQNpZbERc/8G6HnyUqkig5tzxomMXNILsqE71Vpt1SXqOenbrZ
Wnesq0Jj9oeCtVVW+RqOsfZVC/uHTVMH34ZOU7/kAyESCXuDuOATTU801KaGXBzl0Mo8AbNYABMb
rwNDTmrVykRSesJf7Edde9BA1RRhfhqVF116sxhESYR7IWBnUG1sVm7ZHAnPoNNg4CoDaG5FeW2m
cV2dQGTUT0HwI7NTU2adUA38rVbgASWDydgW6n5FVWTOCjTaROaGHRN1Occ4CjO/4FCwIdM1gFmp
UzCj8Z+0l17SzgOKkhLQFDGRrgVwRYG22lvk9cj77AXvyU6zfyo9If+JYxGSAsCCXV99ysyaRtTr
CGcBwoNDzNwMSFYyhKAf8BMNiTuVI0d2fE0RwE/1n6KJbqwl0p5V3IBKl6zZr3hMzlZPR/RHKaHU
oPrqKAlghKRIIlmmsULqPnqN9BwdBQw3xxAyQhiZeEm3kO1J9DZzTw2ooGCmMGs1MZHhkqEBrxUU
vtY3Sewb7BRb+znbhxvVk5+GMZWbcVCl8Sh9MRs8pkPE85M4cstMC2nUAr0iV9whILyNGooqrxGc
6dUbHJae5ni3NMtZAVhjTcnFGsBCWeA7qMG18WTzA9/ESUQhbBiiQrhxM5kLk1ieDAZ4WO95vMsA
qbCNtxwDV6YxIOYPBu/HORgrqdOezKV5hJA169yhWbjJAH0p0IBgq2FzGXLQEMZvQgbGX3i2NhDt
y1r/TlSaRMPvI9yNE1ExgaE4UAihp2wH2zHYqIrKPJWUNoMuI7pyIhy6xJG0wHxiQK4T8zAKr30S
8B41fxdkqqt9fs065KS5oDd7HUkLp9PkjoDRj5ESqbHV9ee2zE4WdDDCOpyKzkijpVgz0of7ulZf
E+BqtmzrWl3ULDQAjYUUgrLO4U3BjoQgwCkSyDwGReW1BSrCRt/LEGtgFsXGPxVQEcwAGGzQ+/kq
sBRyeDF+mkfgexgzSNfCHYveIOHapaPMs4fd/Inpxie8DZJF75BEr9pIgvk/Q38x2ZxTZ60WpqVp
CXwujorkLubHYgJabiR/Aa4j+NNgs43NYYTPgozXwks+2bNnq4yoyr0y/jDVUuGzTQXeNeBsxcwm
U/Haatx0zEXmKXJn0j5yXscSSpnZHmxYJN3yFQffYS4+IsawdvbIchCa6M6wq5VPPcf3ZiWO+hEF
j1BiSVInN6ATNy1abmMkbtW3iinAyvuzPSLxyiqH6ShOi0v9n5q9q36XOWVmbflmIPsrG6lsJTAT
steShpilGnP7fwfCACtMDZ2gzAB+MwXv4dB7bKJwIrHzzSVv3GqDdEVHktyK0naobDoUTzE3ec/G
gXoUdboZL4d26AkTrQ4T2OK40/2SLMK2iAlzTWpofLKN1Tty1jDm9QHsdXT+9nyoausAUEYWBx0L
UAhLRuNHpSD4m9HLTBOvxcYoJQ+5CvEbS5hcM/bnUAAuFW7mdNBPmQX4hrX5qFxM7V5jggEInsXw
YsnunpLEL0kGH75mGxk3QaTIwKp7KX6eU0NscBo+dK6SWXYCONFC7ZCYwr6Agd0zHrCIuegw79nu
/EqGYY6HSgi3mFo3Yq7fMtfXmetPKurzDAKn2Hasgtn9zN2VqZZD7gucZmw7Mjv0hR16Kp8oD7d0
bwGaNgKFD5PdHwc0behG5/gW5vNNkT+iktnvQi6taSJ2mI+hpDqRW5ONFAGlbcWP1BGDN6RrNadX
g0+MOd7kP4IlbRghhm4Z1FaBa1vbCnk+pFuii4atoM/S4aZN0E5oa1NarXUaCRtXYe3F1tZXAKBI
co4xi8QP/jljyGPMs8P4LG0qb1YuDcqOiN1SAIQFGFgU2etwrF7wY6GIFfD30rSmo4uvJiVmU/wd
AhQEvbofqph8jo5OUvEGYXtNl6BDqPz6FFv4AMrf5i0i3nTGUhYvt5BUZJBPC3mqNYEB+oxmkrhK
nvUKh0aCe4iN6dC8tYAa+CskaG3r/Gs8MWDD+GJYXgOCu8nUa7rSkK41AIBuppDddZLhmfvBHpAn
IzjiuZq54WZ4sYzLUHRVDnSTDYkQFsHsnIQ5ih48XCCZfsOSOtKDv4C+fHzNiOscoGWqiG40psfD
OO7xxEJjbOsace/XKA/uKqce8aAxGBuX8RgT2NudI0uHG9ufqOCn0kmktwnWoJoSoVofQo0iK71K
SQTup+OAXSvA0C9jdc+wH80htPOF+ahFcm2lbrV3tDwRA+Uk3oVmBujgOsmE5yKisE89O9I4oPxV
UCfy/Q3B9s1koMzYU5AisP21yIhllFG/1b5dVr6Rxr5COWmQfaAxS5WjbaPuW6wwik0BF59LuMMc
jKcozbdG9lxPPPSxmNVbwv1IwyLlCdjISz6hcmr/ZsRR1ymCNnorZo1Lru3jElFbvyl5IxbkE3jR
GqCGOnOWEMFByJ5VYgaKWCMpDL8jk7ubPpFJbLQBKBixiqM7NBILoeZXEf1WikCOFY7d/mUg083J
yRTWoWsCFIR3s29ZBdNRXssUfSBLEW3h3qkILVcYW6yxNXJIT4FJoSMcJZ62CmD8EXs5VlQqIBUC
layijmNvEBo10U3EJDTXsQycFFGUjmofELxqezkD1zFEa1i9dDR6MysZpsywkIKBdWOR7xWwUavq
TA0RxWKu6dn/zHxyTLPAkfCotroMLk3inNTfJv5VFlFesxCpMvzx1c/y1bN/7JjtK9cGz8DUsNDG
BQkZJFiuloRlLpmveFAw30ZFtM8J9GjEnQ05x4zsZHOOdr7yGIyBvSO2G5Ewi66dCC6JBdKV6wG4
FYUarrLWyfHw2szPJkLH8umY6y6vDIakHqZcfVxYxK9/5vrmaP+sfLzmSnm1OvtSUoykVJCE0Jq4
bplSjGwxykbdTdx/FveStSHFl1GQxY7h2XTZTachDscWLqZ6WaSHxMiJuMicT8kIf9bPY6mpW5cH
NnmyHg8CLfEkFL4Z+laE1wrppGZtNfxrY5FeKW+78J0eQCWZpog2661SLNKmof6cG8urFrxKDDe3
EjjZOI79KGaz8KUq2i5FKindlT66WYTS6YNwCfJ4F6r5tqodRf+StBZrNOcSpNk2IwdaZ86eSMIn
Bcdfc+YKJDjpyzclwDcHJv0nYlRJ+QIGNmqFo/NhWjv5Fc8GsOmlNFGgExMFvCCS3QrJEi1db04H
W/EaaT4TQOEYoKdnLk6JQX7Bh8AcYo/FqBy2PSIgNn47iVawFzRjkHNgFZfjtCE0I6KYCXwZT37J
VXXVTqyJpj0S6Bmt1ocKT6SF7bXT5K3JWtzi8hrNK4cf8VI9XpT+ASR81WPVERaw+AFQk1ktWTHL
nqEAvYPsEFxgflvqjZEFiMwsz7czoUjIyVp23UnxphJdw7A5GZw1DUNEoAIqx7K/Cn5mA7aHgMHa
VY4uPa5LDaQLf6D5z8S0MyJL4TW8S1yrhnxCjZS3iUMyy1D8Sdqbpv30VPNDzTCwIjgXmeRwRw/l
yDoR6CRLo5ZjuLlpWbsBTMVLYQEfBug3VhaOixcRyIx26YiUC7x7BTmDxVkFGIWntdJfNdotjaLO
4Dhk2qmz3ZRPFqHLjMRy86+BnbWH6oc8CUPgtDAgKtlpkcPcnJnrs3caXPljIYRmKYC17ql8nLr8
hLbTTezyBW/EAq2AzgDQVR7k5yW4tR/FoF+FNbqjxmmqsiwBzoW5kP7bfJXqxolwqpo/FUCHPjkt
cn5QsCrk5k+zoL4AwdhRy6IFJXuHA7X8kGJklXLtAgsuoe6OIsL0slzmxu9RxFjlnWmExd+hUqRn
iBIA39M2zEuOBdwJuF1ScGWOTYE89jYiH/Oeil8Isu6iFp5sPbtenCJMqaF4W+0C4azu7cXPoI7E
WOdTKrevGZu2LaqDEb3EgmKYo7GXOmxzUP069k/IsIOs3ME3YohGH0YAVK6/JCXjOXY2QBQg5/Cl
rKBHJ1LnV3vJr6yrb6GqbNXV16MoSIdDBytzRHHDGYguHXroutivj0QwbuaRVlMyTlrv1GBnBIk+
hUk6nin7+gihXKUZrD4Lk7T7gT8SwVsISwaJ56EwwgOZHhU22gSyS4E8xuqKvakYZ4sDVbaL1yGZ
NtiZI/zlBUtt1fyTRJiIck583Mu3lobIxBIcEuIDJlAgZ5NtX8nM/5xfY7tSavyMaVxeQC0bMGUD
ig+y18hEdl8rq+HdS0eC2zRzizsnznqu+L0SsV0sdMDjJnCBxYmIEMi6p7Gg4wgjfLQVe5QN8WUn
VVNO0p0mVS/0Q4cgQ0XxbwkImYs4SYA1KsRzZnxsTXEQBdqd51BTvJmsXr5XcGbenmlPgYFhsNor
5WXcdTxvGh3fFPp6QqXW4kYp0QhKLg/4I4/mxxgGh5huI05Ym5ND01rw/sI9vIolXQ4k4B1MPjQi
oEhsQocdLLd6YeLIgzsDXCUCNHdlQkeuIS3tKN+WCpuygfthTF08PaihPAI90S4Mb5Pb6/lbZajk
POivE9FR1ZCcrOW9ryTEyCXXCEEVpNsQfpBNZ6yLicGMsQrvSkI4WlwoF5l6fjTJ7avZ3GF2K5UN
lnFnevZThpc//KoWviO8TY0671r7afLMygbclJxFiO6aarMzx5rF4nNKWTXpu4II4nwxmYRM5ISn
wGz2zOrcDHtKb4hrlKkb5MfMbbdpYwIzQnEwk7YAvb1XtuOfIch3Mlub0r7mmYpsiDqBFxcSJe63
YKbZNA5wqUpR+PLYIUjumdlgClI5StHx6mTzROeAKN2WScffAX8SuwMmk4TU4BrGrDNOmCOiE4WR
FE53NrQkhaEi5AaXd30uuS9ZjEYmdHsepoL1o5Y2BysIjxxxee73aIp6XtMBzNWYMSi5slDCqNEe
qmA4tBAizI6Qsui1qORHKsqtxW8J/osxPRIphbAr8ELaGgAFKI5tgjmdY5o1u3ABftjYC9fCnfw7
XwkHt2/v69q6pzHlviehi+0JfDz7h152S7fuD+AATHAAVWoi+ec9PNu8ot138GHGyVVTezyA7IGp
1LNWPpWcyg0Feo6cbpgJM28uMVXbYgDdGlPm0WLXFeW+xx6aQ6Tpkl8AwjkSjOYLt1trrfFQyLAV
qkS3U7SVCscWmrlYW9+CifIb0wawjXgY3NIQ7GsDd/1hWfeg9FYHEX68ZnRbi1jEiJfduoTdtDFg
QUOncNqAvEcDD0bqPNpEc2u6PASTLLrhZhzifnkqCBixw0ykylniSeYddl06KxJLsnyGs/heFD8V
0MowYyko/xE6d1nxM9IfyiPO23L4ipIMlOyVZETmZUSd0kOzQ/Tk9bcxrnPNfh5nD6LvaP4jr7FO
+V1UO1md8aLRPLfrFSM5y0IuVX0qCnNj/SgIHlvzrCD9XqYNJIlrXBk3dH4HC5W2hM+QzgalFnWD
cTHr74pfHDNjzd7CsSOOjNEUQ9sIH8Uyfa762jE8oXqAXfTa6n612gash9S+tJN1ilUDoVnn/seP
X/KD3RrnOI0P2rUogWnHXi+w/AcLC2TDUw5q47eIKXqgwdO8AYPtE0qJe6U5yIXli4MafXfNTtxt
TexHnDQjv5pIgI3a6hv5o2uY7/aeiMHu4L9PRuTPKi07IZhM7kOsUDM/oJl76lBvI/GJaqfxUe9d
zPLX6HFKObMav6vx+BYv8nPWx9eGbJIVXkwmmobQg8VJl75L1dtAbKe2BsUq+yptPgZZ2vT201DF
EYmXsgAEsY6I5o/rJGwSr33akH2+TSf5aEXYGzt/AGO21uvB3B8guug22sbwGMSEF1bR3RrQ7zB5
bXiSLxL1oGT1QHbZYJjT1mCeivhVSAxMCJdPVUwMqLOnZK/vM+oUY5OadKWUJ52lnq0huQy4oYg4
vYC8kktUBcpeoymAP1FxYnuRLvZJHXsVtqSQr5Br1FnaF1Mi2NykgxJ/52g6durrEmF7yMvToIwn
TVdOCRUo7ESnAPwkMtCarsjhB2v/OEtX6QBZX7Hxh2ApYsEBmext0iBUdIw5OsYUFxJ6RzSMqHc7
3+5z6Mw6wyH8TlvO2ssIUW1S/Db4WaI7Q1qcvVpAlC7zHfR3eIl61tPWjtQ/rofgA11M+oGYLqz9
Jfd0OPIgBdeS8UpF1jBlkYhyq+OI47nbDWfmubsWfEjfgl0cl32KvnDkGQ7JvYk8ff5WCLyxNXJY
nf6vNXzoOmGrGn3+6A2x8l++UDRRV2tMFOv4DV/La8gSBnOaujx6Kh630yeneTGxwejWAzFnOCcv
Q/NHDb6ZCaR4RavOvssVDV4+3I1EujEFKbRXoZyDCH4bRQiyzF0F9AOGlQIET2I2Upr8Rp2fje1x
tdATnCh3FAcEOCQcCZHbrBCHeuAJIySXDmApc/dJC+1O4A8YAfc6mGpcUdiEQo6IauSI433vEUP0
8z8Ou0ymbpx/J55jdHhfRKLj+8G8chyVP+wTJwqfZRP2vrBZIqf5lQwVVB8LSRrwh2R6Cep4DD1E
MAule1KcXarwI67b1yYeH/Wryd7DCvUz31IDn0xLzKzJiiWRGYtZ2G5LyieAfjZz6EpblR3DZU3y
64D+8JWz8zWldUQ4Hgy05CX8rnxrE7jTlh89i5neuAomC6Bhrw1JnCNaisfq4Yn/cS/vqUcsneR1
jjETPiZfqBqHCIt/Q7IWUW6jDXzXeCjFvME/UAfktHQPkV0KLM1cJkgztuuJyfGOD+Kppp/Naksi
jkmmbZFlSoSMfctGQKrCpWBhUNTne6C6eA1r1TGhFwDsb9x0ugUVKgbgA/zMrhB0YBIVLALmzvK7
meVoyCoqe46Y5SNiKLTkXJBbfFH5edYSlpMew09ngQKZRIQ3wSLMzZeAqBwJvQS9jMV/B0iPgGFv
5DwWLHZLXIIycFW1YYvDDHtdtVsMx6QK2CQsN2ZcpIO27dbMt1OPUmJrV7/CPJb9B6NIP4jcvlzB
kzz4EsEovg3XmWev1U5yh9JjT/nHp+1kwSNXt5/cpbPGEuEw1W/rDA77ooys0AHXPdtP7SOrzSdq
1r5EVJpm99XIDB+iV24EhhFZju5rfczpzPL2XgwvHZnvDLdkz/6XrAoV0AhRwfAdKZ02m/e6WcDJ
ApCgz/PYIQBDihntwz0bzNpFBk+51hsgIHmT0s9CPYvqqIQGcHx0aIg/jc2GwWc0/mQMWic0O4zB
niGfb7y9WDuCLfhf6Jdpd27z5yD21q7+bJgdpx8BeZQ12llDbGXYf/3KCKzxbfV7AiJEpR9LRt1r
ERlIxnHgQmg18R9HsrDnrcuqhnnz2q43b/h6n4vLd/gP/3LtqO09oglqoAJQHpFolPlDJDkEF5Ky
h8fd4vORdZWgMkLhmM4SIA5iwc0uec1FhXO8MI/2HqsBZaei1e5S/cZtdigZ5ttkEI6UycjQbAQG
lasGP5XyNVCpZcOJWVb6meLx1IqvmDaTNUeBPOEtaOGo7GzgHM3sVHbPX8J25aaGbggyciN1Boby
b2hYvtFMNFk46oOHGn7HtIk4TLqtojPCma5L2N0yK7zb0XSPLkVrQXa6sMy8jmRT54cqgiIp39QZ
gr32a+vhgYBu0PeMKTSc8/CtuV5Yv7H4PqGccUaUQinmWMPt4nNUwJHKNt/Prn2D8p7pn2T+FfRp
3zmqMklbCFxMTj2pxlJ2bHlMIuQ67SrXwUyegVqZ6ZIsHnZaoNUmTeXdQTWft7Ab7jTUE+HS3fFG
UDFUmtWcz/lld2QoU+/Mwq+z5tAa9kHTSV22GLD9j6fz2m1cibLoFxFgDq8iRSpHx34h3G6bmSzm
8PWzeGcwQPfFRduWLImsqnPO3muLBbywz5bN2HRcGQNVTaTcHoiYqQUNcoK85fiDgKkncli3bsx9
GS0Gua35pLGF1pvczVv6i01qurNheUljeGhpiYXdqHtaftuSiKkoTl3+UI5IUbEXS7tdqu9YyYnN
y06Jc21z+2yqysVJ++s0OFfm4jO2gSlSbkVk3YpEu8n4HiovlG+KUgUjgYwF+4/9f1CwDHysNAq/
YOqIkNxy5mABjG60xMg/QcFIrPJWG72H7F72nHDjXC7cxvR16ADB8EWorVmXphzPKno1p/nJ1hBP
KuOePlGMm2XOryRympTIuCKIL1z7xnzClQVoNyYDjDjYhAtzkp71WsJljP6GszG+ymQJOa8Dm3BI
c0kfwiCzrVWVOFS/Rat9yIP5vo4QJnxn/z2I2ODxvoPI1NEoNe1fwXmJNsOZHECTJdCdfcuSjiNG
/DQUWHOGE8K5U144gZo88ibFn7+edmjTD41nWV4lFNRQXyb9DBNoL2orgpDSr5yEKUHCVNfkjDlc
nMXH7m2KGNLSoJgW4WlU8CbEpwLiE4iJ49o17q1/pVaQKQ3hcTPCpCAF6dhjYKVXCHRfJvFI1WPP
eG1RLadH+pvUbfzWU3Gu7O6SeVJhcnyqiZQFY9G0Ww1hdjSMx3zRjw1i85nWsXlE7k5iZQSdunRq
j3lOT+KJ8+kkvZtW1VENtTejUV65mKMmvLbQnS/1u3RSPsthG8uDnyEey4ntkbgw2/i6VK4JlVSg
/0HNYSYfesJqO9zSzNhyz4DHNT8ij8lndHWgwYBixgSijW4xn1T1u4rko4R0hUFLTnOyn25yiM4u
9ENU51L9iBKE7RatnoeV7NLxVMwko61xWSkWzdat7PJIW6Vrf2JMw7HOMKK5kqRUklEnER3bSRjM
ScZalLtd/qlp5mm8BheLeKYRblKy2wISRWnMHhCX76kW7Dp7FQVtmtBmlHIxF9C2IdxcglMlzlpq
fqrxSdC9klamBa/YbshKQHrOLGKMaLPTVr010gXqyxfhdgI3+Iyr2tBfTJJUw78IuiiYMy7svhCu
qb9F7Eqd/gKuUP6j27uO9V7k1D77pnnLNHpbGhV0JLmd9rLQ2UKVDeZ/1yrgxEAmZyzopc0avjDc
CP+2zhop028SpiAYhlHZKhPip1uyhudqmDq5cGpmuxgM5z2qKeiv3OKZxkC+J3OM7hAZtRyTi0qn
+kZAREy1RDhhiT+68AoOiFn0x67Mm/m3ZUczSzTkwsmvxpwHa5gejbWr1Yy3GVPFaKP52IAp+gNm
1VOPHStCvG1Ff0vTCBiUH/Kni440wXs0Oyj5J4sj6tvSgLUs0EcwbXFCpgo4RXnPheX3SUeBE0Fi
hG2o0waq9xUmRKJ8/Rojt7gTQnC1RX3XMuZcldeImYAbl66BytSzbc9rmtBaXJXScNAt7dr37XWJ
0+us9BcVNGNe/2jZXmOvVDNcqMgnNJiWVlAsl5CeSeS8TpZwDUaPSRf7iBNScoxhZcXJ6Co5bTFM
3sA0bZvRZJPtwm462LRMteg8/ZItddVZJkK7w+gPJNASAQdw/BiFCo3BazOKAGnlr9zRkcY1cBdw
NrBenhOtpGg6Eka4l2EgE7yyhVYzwy43htdsbbDMBPit1LUHwYg+LJzYAtVIG4iE4g1W1yw98VCp
jp8fwaj8CSYVIeHfCZ6aDhU273qXWAwmITb2b6QVfOOQHMv2IVdhEEf6TndkmEVfStlSsETkHJb5
71hVMvIO5XtAEZv9hvaPFFJ1atJ7KhI/0Zeg7CpUZ348/iFkRKENyMBkkS/zpwJrEFYyWAjYGRO3
DZhycsQtCKhaHx/Q0OxV67RfjHPI6TwloKAF97a6x3baFEL7lXaqg4QgcXZzRWZIou7KCahTQqKV
hQSJdgJlXzLt1bl6OHp+twpgh+puEN3FGKwTQoEhiw9mGZ8IPKlRpyg4GShAeNdoK7OdU3ZuCof0
78hCw3PTgWHLEL1IwnBIwrCJvxjZi4UANNSu9txpa/yR52kTLs1OqN0jTVeJMj+QBtJfw9iHMJRr
4lhHQjh7h/Fqu5w0x2ILqM7g4k2AZWm1p31nWsgHJsr018i8mFBge7hITjtvK2rIsPzW2y85GO9M
Q/tyH45IpeP2OMVsV05xtiXnDMV1ufRNfWW2UiIVz2f5jei/w6Shk1Dkt/7NSrVb3SrbpAKx9FiI
cvr3Zr3UlrSJ/s4aummdIwuli9LvC30+IKHf09WKWa/lvD13cXlRcueCLO9qBp3UvJeJ5RO6qtLl
LTM+fVl5L/XkXbGLt7mJXqt03ic4+2XGAupFcupzK6KTkOSDrFTHyAbtw1jdaqSzZpfX3AMxe5X1
zV+DfMORfEPLZsYKM2L5mbAdSe/aUtxM0g1GzXjUi/asA/TsOFBCkLd1rjPuimhTGzgvLNdfjvDl
QKHnx/BzlQg+zDZ6DMe9ZaqHJGoPhWsU1BD148E+kMIVs1/UT+dSOOWF+pgiAVej7W9+2uFevpfL
X7ukM6NUbqCyZa3RCBvN/tRii+ue4+/N+Vsa02nfP2YSPpiS+Rq3ty0Y5RX3mP50ld2bCecB4KA4
1l87x37Tk/m9cKqXjPqMajBpXhKYR0auPOUFY6Rde6BnRvz5As5mliFQzTAQL3Gg4AqjwYya0thG
o/uNI29r9KSodAaWVJzWvxHa9CFTOL8mKAanXbZHzMJZFEaTJmd+Eg/EWNCpVgKlZCpF07orbB+P
LeavXdXITG5yT4faX68GkIqL0zxQ+kL+Xw85Pcm+xpTuUyQGEVg0Jx6BHKQIK0t0QReJxh2SLrmu
fDrPNWH1ZCJuLUCrXRFuy8d6nIQB4yvoF1UYJcN/5g3JY082gBxrmh8ZERlWX9aC3pzhP2eG167G
4RifGqi6Gsk1MVTd1So1UpYWBAwZWDONWPmvEmicABpokEpMSNPOt6Lrel5osKDbDhAaiUl+xJ5a
7Z3C2fcOfv9sVYD5ODDypHozo+ZdNZKPXBIfv4IJvH2NxHCdj/Nul0k9Sy6gb+rZygQPhtwYddbr
2IugpcUwcT6tYjLJAYUK8tVAeaAO3NfIZ/XQm3XzmqilX7SyqydoiIpsl1rIsCLGQ6bGANvaotQn
u9vYShYrcoePQ6r25QSTI9mEyck6T6zYm23Y5Vu5/Kx62grxhkFPCJCPF5bUZ4E3zbqfRuNbN7N9
sdSIxvo9/SaCMv866T5MX2tk9wl+A/Q9uvqWDl8wqYPVaKH9KjaivZrPn/xLbSyYoiOlxG8y1MZx
kZFo0tKsqWJnxNA2y+pobZS+8RBLSDKqNDr6AlS7co3xE8VRvitomg4LLyNfXTzfqMbXuJca3w58
SIaE8KPU7rDunLTwz8w8Jsb24YLGeZrQjIRe81VeiMLt0WD09DUsdD3IiMXPpWEeNQHEV4WEYQll
JOQiKmcHQHQ/avdqKW86QWkxkAooUqzs216Bz8A103N2a/f5nN+Ut4x/Uw0aLFN3mgTI7dQ6tP+Q
cDoILmkpphGnKsAk/GIoKMHtcnoze5RqDGeVvDjaxCuh/TWaG4Q1V4sSUsWi8yisYxSSGoimWMzJ
1uBt0iwH7eHqNhSKc5fa6TYZ1kVKrL3d7Xuh0S0Gfe2OdPdtLJeSw2thOrSgpoSjoLsLbwaKxonR
03uNLULIf7jRQN5ah3BCS2nzgbmNdlijxtpjudgHR6LdDuZaVuydid87VfcgSqlra45G1QZfRN8G
aJnT8DSg6d8tKMpwsx+HBeApfiGVkm9o3/KGK2x+ja0KbbbpRzh7M4tQIe4nnfuJ5qnf3GmQB+Hf
NDRA+puXKtauRt3eekIarBQ+0oihvpQB+Y3337i/soNX/cXsbyu/NClWLJDFSG5DvzL+h60Er/B8
Zsaf6i9hWj2zMfMmNuFkVK9z+tHjoOj3YvpoTVrhBMNVjlf2YlulyrZvEn+2LyqBVI8OJT0BL/YE
zerXaLOzM6knE+CTdpl458fhUEMPMyH81rV0Lhb7Yoc1mYO7phpvFb96wsDKOT7N6R8iMIlBZHxI
WCPYXYCKzbvo6YxgzXOwvLbtMjzPm58Q8ivXCk1KRSXv6YmulUawCTSCKRn5TzjdtjokIzifq/pv
EjP9WNBwzp+mRZaIcuPUJGcNvHt9q+jCKUg8+oGDg3lc0xuYHgqL7CAd1YIzYYrAqKZETyIpXshr
fG1m60X/zrQ3MYUfTMA/Pxtxq4DzZJ2N3uvD4dXH0Xhuezh5+b1sulsp5utUIg6g74iDzmtixUfu
oICPGxcIeMTqjDJv55fAfKhr1rUe2qtSSxc2aU9sVkU5QG29qw4qFUx9IRnSs35HefILfDurEyHn
0TuZaer/ORHg8qLB+GrhR3TzV0UHWCTVbrXyrjnfDbJ8un2SEPeEb/xPgZYllz5uTyykK0NEJlVI
W0Gd7RzoTIIFxIAe5kuVkZKqWvuWsEOBnyXeEpx1bTvw5cQQ1supaf8MWXuIQJ+/9cVLD6PfgNGf
mXgb8F8It7ZGvH8Kzd532iK5ntCdpSVEL7+2wm1owO0jN6dMn7CnH4b+WTkacP0RsVl6idPpJDvp
sauqQDa/ACOWBD2l9k1pX1WANWqfBXI0MaYzg+EV7NNLhId2VrDwRtUb+ZdvS116CRQ6M5HORCic
5zlFeY+0XBvPZKbpoashTmli1/HGzeCUzGbulSGOy8wsLWMsWCye81mP+p6KWwcQPle0l7n74sEg
GFXxZ6ABESPXfgbNR/VVNuaOgOWN/G6Kw2JZx2Y168L9+LHo4jaA4KTRV3BC9/LD6HUW+muNuLGJ
2PhnfplsZ2Yvpl4EqPWRtobTPzD5eVlvlZiRZT6CX/wG7PUIHaAe+nNQEPqRl6hXu3nTFeO9yKNr
OlWbvM78FOXkED1n+eFwmAPjt2kFihRyWtdRNaPWIpPOv4PJvEXy4xiHPi7ygjDdak4w2CNRqh5j
iX4hA76nbpmQzxH1a/snziElxMlWA3OLXLDD6H0piVNZ/33Aoqwl1TmCoalRszryh03DytGf1drW
YHTLgMHJqHxDxhe5G0mfq5dfd4hK4wBQo2/IvHkZXtCaqLQ9gL9UC2Cfcmci8+VAtgZ5MQ92K4a1
MseFxI8jbdtjuWjrV62aEGoaGz7fXUIY68bkIZQUfc6M5sdxtQJNPoGdmFIj5roYUpntrUhLEw2p
kd24LNY1FvDu2n6RR9oKZJSOkbYKjKGiNAljf5C8ZZohYw4sHlaa7kpoHUMB9JSvpE54mLBz1c5B
WRkFWH4Ufgi0f4CeDqH57D+rGJC9A2YVU3Y59Ns+Vf6lq2TTuIxlz7IeOoT20nZgmjR2i5chaK3y
2R0EcXrQYxhAcNZdEbgbxk15dFh4MKll/UaVrMBPYc5y4VYMqn7xpoHgrB4eMiOo5EUwMbHn0ZWH
7hwNHfua9k2MU9v1uKDJp0lo44EhGFhDsaSvGvAUfwF9qo25Itxa6SVlDsP0JaOvRD4wzS/rM03k
jwoAT4c8T7AoV4iQl88yjB6RkuDATI5VyvVj934xYAnEN4izRXXMdzZ77HZenBITFi07G9JYgRJB
Snvu786NKuVzWMQtQaYmYihnEthQ40VDO4ixEvPAJkcKtgK7oRFbO02FAQHmo0U6WnoyU1a7lBnU
5S92ju/hYOXiVoK/ktTParnIqLwyJyd6iPM7uSRvhHS0JXdcc5obOuEWCRxoJVetUIROSBcGhS7a
O1eRaUayk2SvLWqelFCwpZRPTVqfmtE4rp10lb9N953gCc6dAQquzBhf+FAhS2JsEzBhgEmbjWn9
RG7IsSJxaarrc3MjoPFCOuHFKr7T2sRfim2WBOYKHWcyRARhnHpjh0n3BkSphjuH+9DmY4lTDoYy
p2TIvKCll7w6L51zDrk1ZOVACtq5kUPX/Gs0tNthYxO/uCuI2Kpho5WI5KF9OHF9CFH0jqm2I2Ep
2tU1/VixSr4+qStjx35OCFgGZMlQ82f27aE9K9FHrb9ZRCkumMg6/hvT04usem9gMFeiCln1EsgK
WWhNtbEbLiJizTsGs+lZlvRLktru0H4xc/ZjJkd1fu1ziIHsIdZK0KPxVvVrHjd+SxKwVoljVSFh
08BMDcd0sshzLv1x/lUmoFiATM3ST1SXgXfLZKr/jsz5NAUmAyUCP5k7km6Ibb1g2JM3XtqpXm56
6WLSIyRslmJjsVmImcSOSF1SumlKZ/idGgX6O6h/L6Sc7koVI3HuKivRDe9dTlF0tYxnaXwasnFU
NxWTWkkl0lGRiNGcLi1jd7wI4+rs8J8pP+bMnT9XNa9s4gQoVgst859c41uL2+LAzk/Iksme7PB+
9dRX/YyPHAwVhm0zfVpX2YaVgSl33br92HprAGlkuiQCac2tIr1Ly5FrS3Ct4eMlaKkKbn1U40h1
xm3XSEexJubt4n6+1rJyhtqSkPCksapI1k42YU+YnEcWf8a3WK6ULuwX8/RTMMSta9cy3kUw9J5N
GDr9o9VJBcYXhY75XlzR2jssUVxiSDUZ2LADJV7LCDyLtxPKdrkmKSA+lADeABjqLtedrp8I7ybT
vmn/qQNsXo9bgfmXp57Qj34iaY5BTaII32xYvqf4XQ/30x8Txyn9jJwPz+6bDTG/hyI+2Qaq6JMm
cDvw+5MZH/oCoiV4TZT/ChxjHbYSaa/R3hTNtiShFlsJP8Oi2bO2S/m3/XcJK1+dfkuMvISL+Ah4
4VKRZp/dWnWbIclp0QFzGB2RrNxUWH3DhGy6Br3dHVuuWX3eVyUr0r/F1FyAG+n9UMqk+wDbwLmw
GhikcRdT6yW1n+qR26Jestc9dn4D/FBAkVedMcCpMuUa+Qlw+2GXtdlVpP/Wc00Z/xrj2QI2J0yK
U/lj4FtSC600F4UR/xRXsyV6Ksf9uR1+qALuOV0wfDS9xxqG3YD9T4EBt5hcOBTsSKg0/pfE34mv
iFlmeupbZOuGXbxvzqisoJquGV1HScUPmr4X9salfueRqPu4zQbgv1Xmzu1z3TDNWPLSP81ZxewQ
cZQ4rOOSncqxpeZIgaqLSZspbyLIZy3f3vPCS+OpLC1IfHXlQiUjk6NFA4BA2YE+bDAuRh76PTIv
HNXzBvTyRsX5+rqKLmIwkTl3ZMkuNUUaldM9m5Y1tDgcA2PcqRjKJ7bYhhcqfIWDSYYIK965fK3p
/igkwi1IOt1uLJ4ZKCuAjnAjwAumdIL+1ZD9TatAiUR5h66MIwPhC9j/IZG8Llwbo8q51XKXYh2w
MK4npbg1vlTYtz6YQrmq73X6yTuBmqyZNvMqRotRW7ysLZH8G7JE98QB76BOoz9QTb9yE2C5tngq
O0FNIMwtoJfYIma0eW1KkoGtAwduZgD5QjQl0BR9t5PEycRoD6pPk1NX40ojh+8gDcrByt7q2jxO
mTcWxb14wlhsxMPmJPPsOHKUUOOPNbs9cfZzAU/buU8LEUtNFqR3/e9T4/IKZYTex4FrRJpeIObQ
o0FZ/0RczRwUVas/k2aHzk4QO9ME9EBXzz0iu+g0/OB3ch1QG5HkmWHkL9mx0QdX1klbZcoXE/R2
C80zZ57M+CqS+giSYyuHL335UTLX4EDmTDQy1N7n8c13wZOQ+jWTi9JwqDKJj6v07iLvJDMlsgKm
nUDMP+deZ2lYpjHeECkIqCmHOMhhOyj0cZf/ITj3qMxwai7Uo5HstSFW7v/Ntianyld1mqPyFrFs
ca/H4hYzPSYFJPR4pZaK3AMWesPIeit3z7HvtnBxVBbFFns5aP7KtUz6CZ/YOUHZnGx912QQLQi+
1b8Kdh8pOSNnNro/bGA/EqnAA6HXmxzaf3U0OD8q43mQ8wBWw07/G5Nw9qNwqKtJ4VjLt20PnOgJ
vn7Ls/DEk3OyHd/uO241uKsl1m9PYjchIwcvf37LvGfmGWTN7XTkOFgmDhrPI3PuNOwt+r2NqX/1
ZBYbLBVpBKt5ndWyvMfSW44kZymSa8513cGcHbhHSigOJWkFE6Avwj4P0Rzv43bax+vZsx4OVmuh
CsqUTRrvF+SQA3lSCLQ1SH/g95d/rkHDXgd/dIywDIppt17WUs/shZEJll66Tob3NCrXGa4CHhsc
XXEX0EfT+XMcbyM2Z0iCGJIDcKoRmz7CjyDzwpV/G+GeBF3fPROxJ4MynCavQCbUU9qHHIEbYoai
7t18xxeQ2caz5cK05W+cyDvgWkWn3lmQUnU1AGGBJ3jYhEvLME6hLgClHsg7RXprAgBAOyxfhwT9
J09HWrphvvfsPVXcYDVKzm2ElPjT5H3ETd9icmBn2PDBZxD/HO3YlvcUHSXjEdiba3tmLwmiuzcd
iVp8pLwrDknnE7hRTj4tgV13mmqq8o23BMIWfDSYGaxU2fqQPLaKCyPbypq+D8OX8j4sSOSOI3w5
b+EjmpVHSHXD+8mWX0BlWNU/T9Y77iMzuw7gNhjal2cWPS4Hsik28/zG4jSONKqpLc75nYGk/upA
TBYKzMgUOL8HxADzFvD2HkOZwsmmzG+8FeytDmY7fhzvlF03O/Ov+Y5izM5fmslwQxDhE+GkJMZE
dBuvhIMqyaFvOEtCNFjugEAovBIPD9E6r7SN5J35wikDsdKzT8/PiXSp5lENSCtBNMezIJrA3mo4
cCDsMvxxNdo/Msc/S6r8jrrFIX+zA7IbTysLH7JLSY32kvlyL5+dMMKNVV8c7if60DFZ1zSQN61Z
vDpDiBL4n8Ga2SXQFgmcpucDFh7BZQYAGv9+MOEg0xoETID3V4yK5lL6t87eIewwlUPSJBQ/Sbbk
ZeZF70fgf3QMPVwqvmCQ+MaovG4+CblFLp/8JyuUW/RvFgU0/tNXSOFxpNDz/ux1+2LSxhbXtlZv
Sql7QKTo+Bp4S1Lxb3G6x5owmABiBlAnPiuimMa6OhVRfuo0GzbwtOI6kczQu8SIpbzFY+6iGNbC
llYZ1y9jAoXekQLFYoJiQUfXkxYSX63e6ztXWgwXviVmHgMeYDhJvo3i226sIBflTuUyiStnR/VM
aesbNA5n5spKuq1LHA9TfojS2RPkWiAxQhKEoXVfwvJRIy8Ke0T45XNRzIdhku0yP3vSEDPjn1Gg
CuKrdtcGUt6AYt7EUr8VJTm7SfsIxUAGk7ihlroutXbuG1KuWMOLVD8wOeufhvon5LoAkIuAzWei
cpvL5oacZLLmozo/oacciEUgYNjJWa/yy4w7oz11b4nABuu3xHZoqbik5H8N8XiuVg8k7g8io7AS
q1s8YSz9LrgL+4MUJ0wbi13uSNHgJqXGxpykIdeSytX7LW6Dld1VTELK6IXqKda1fUP2SkLgbCnt
SzRiEbaQFPzub4HGhuPxLkUSI6O1QYAaFPT/zKEN/guBDKo6PtIBPiv3gvGxpQ27MJZ2DRrrTjb3
bPsHte7BjiN48QZ6mJWgVqGnuUakVESkFNlrpf/kxM4h8BG8GWPUH7VCHCViAGSZiQAZ8IIxD+br
cA5Ec+sBtK2oVmCLlsm9CxkJxWFV9+cuw0THXEBfwkCVp0AlzrknbqnnKduBrit8FMSGmllsteWe
Vwmgdkb3Bhah8ixVmK1L+lB0gJjKzfeFFJ0uES82K64d1f+ZvK0zRZuNY4om5CCkjfiZsuXZGf1T
Hn4nLqnF4EHfpIQQSfmnDCkWOr83thVhwlpRQLRTL30e0TLNiZ2ndRSj+9KJYu7pVrE1UijgVzVs
pGX4bzDeqPEQCPB9x4XMcQAbDqCOcZ9b+Ny2Ft3KRKRbHARUn1xcCzqPmiJRgiMV7eyUIWCCiZ7P
IslRAa6fBYT9csKJRoQk+rSiWfYxYm5BTMRcq/vBRPPSLfs0AfqWt/seFFXyz8rze8roBOSihChV
Q7g7yEjHpTlIQbMNxOGFNIqKvdx/5EwD24otejuhaM1xiQFpPo74hGaf2NZ5rt1V4KDXSSAhWzeS
JpCb9ZYaIUhumwEdXELKXcUp4hqpVhAr5W7EMoacXsivWAUm8wPSgj2g2QSMHgzVNwzmCj9l55BM
5VBparCRQzZWbZf+ajDqU+4lGDMh9uYNVrqjc+4O65QURNw/WdnUH5XiGef2A4UF8e12EbmlQBSP
b7s6jc0uwWzfOBwRUd0OaELROo6pERBB33C9M+8SEyZZYHvyNlqHoS9V1r70CbbFmQ+/f1mHjOe0
nO7TmxR+oMpHddNueKSG6LvMPM3LRLnF+G0f498YUbG2dLbsZm/H5HZUmygEGOh2iXFoYJzYVIQm
uK6FxekavWwc9BrjDLDS5/x7HnViSZ32ljXI/ZBwORfbBoeoK9ehym8zgsRMuiBkcRi+yRiBB2BY
isVEV4dahiUe0xOjzGOtmywkdCTTCz3A3WB/EMehN9FZJS13XtZGsO2hXsl16PhMCSX+rky6DE2h
TiE64VQaE3AH+c40ACjSlpFYQHjZhm24JiC6bOoP6JrHU88e6xC+UcJqDEciEogZtbXTABYzj+xD
Bq3ILu8waWA6LBxGyPtldM+HI7Uc78z9goRJV+qD/E7zei1Im76h80+ENGiuMpP3NBeG32wFTOkq
riY8BnNyWaZDb4zPyCQhdM0PRlvTXeuYjarDMklNxHgG52HeMC4X1yYzvThjDBA33jIyFAB+35ou
ghRI0q9OiHgp33Qw2TTkX5UpHyK3VopdMxNkz/0RmZPfKzn5NgfN7GGOdMFKV0ZQjuBwE33DdlYY
aBUEGjiHgvOwgoYnHu6xwc2Ix9NpG3yLCapi5U4v+m6kzg2m9E3pkXd+zX1+mKOjtXKOAbpKqEFl
GYUCXibjvkqBzJzyQCbVODmURnto67Okiocl1Ieq2A94uDcHSEhJLowjkzlQndthI3G5Gplzk4fy
1jjFNbPSC4q/6DwoxjEFSTU8kNNslaVH3WBuBw2clrEzkNevKPqkE8FUsThQP/UFkYjDcjdz/ZoD
mEAStWLvVuiJrpTMaEdXGslrGo072HZvm8o7kaHHw68HtI/6OPi8IKkEuTUBmJCcftuiYy/RU6aE
bRvycETLFMw4wERn+wPu3o6sdh0AV4QlAfDYSNYkI6t+Q15yrO7JbmYkV5tkviPCwq/Ol+PqUdHd
TEx962AzjoqULB2PQ1E/3Z3EvK7R3fbZqvA1StaG5JVLNde3kUUN1ledqpeY3q4ZoEieyGWO66PB
aaaxj4tGPw1xPcJkdupYgL8gMFuRj8pkHGoLoQeCvAJ0WjSoO6WT9xQhMxgoOPWFQSHh6L7xNbXA
UnFN2ybCHsvtYZPTedw6DToQGWRotrFSoqDSnvwAqmtQzBQtEx6P7YR0w1bWQfLb0K71H6g8GHtZ
QY9ONlEjuw2qViQyLoYnVUKzg/9EVybqHeE3hM5OKgiy9tws6SnCxcpQgXJBPkzLS8sJuyZaJyn+
vy0HwptyZuZtqEzQN1uHY7uSA42KtGvmdVJ0oSUzZPhXkpUnBvuMmWrK0CcKBfckXU8tO6sKZGpQ
GCr1ugLHgxpvNL6MerrSQrCV8mApiNVNQuq65KWehheB+aQfMJ3TXkV5xygmtYZTptenPBDOdJRK
F7QC9vaHGHiqurmFyHDRLWR6dW21/iLU83odppyjusX0Js5zWfpI+cjw4+XKDJqKvglw35C/bTOB
OupWQC+rfsLXtikCTpuhfAZ9W5/qS4j2QpWOgx7d0yF/pE7yLFKsdFaGyaR8AdP5UqGjwN3bsecm
HPK6nrF9oKvTpsmQqgz2Wa8AqnE1V6sQFarXmDB7aWLw5vqjbgX4yYH+6zY2COCufsayvDQRJBbp
a9VSbA2hvWhq/qLFIwbF9jFHtIzhBqEbXaX4l4geMK40Jh1CRk2XBz09gpH4Fwpektxqaj9c5QdS
FUgbGpXBoxLMsPnCuYfiQZ2nM3mRScSd85dOkt2YwgISPQ5lYie5vpQRuzB9OFWFGdxNO8aWOyPb
x7t2T4i4BBBSke4raGIeHE8zxENFf49dLJFl9Ea2gCGDTYwW6X5E/59n03Y8lbHOaBqTAdgt8NLI
h3y2TGqcq8RgQAMLOzBgUYmpIxDdqHatjgv80kyvBie+UBz6FpdNMu85Zu4LKFlwTyvtPNgmwZP/
y0GdR+K6k9SbCPgFijVyMJvWODQOZnF5WORqq4j+ym07pDiWtSua+asUxKHhZoSGFG9mpbxU9VVm
wYKSAbV2l8bRLlNQW+iofJbFH0cRhABUh3V4wllok5jlaSz1c51n14QBFxE5Rs7eNREwDBNVIoMt
O2TPAdeaxMxasFB2V4uOWh/0euc2dQK+XgXD4CCeyjiGUZUgFnHr8mrAOR1CZ1sQS21Q443JaeqY
CbDuokhp5YPFoWxylKMC0TqW4TJy+Elj+dTK9kmrOZtuHMLFV6i1zt+aVZls2tWiUXXb1JyDehqB
1pVEPdEhApjOggC29TRV6rE0pEMF655fj5UFoOdq5cC7/J+Vo1tApEiM/DUzCJM6SFZFQPkeuVZN
a5zJRDeYJ3J5L+Sb6ti+NeMp8KgK4l/jXr+v6EgL7Av5TiilCALfCDvyCBgi3G0Lc8IvGNHJ9GHm
GH4f9q6Qgh9rO8WBFx9TaEI4lkOc/O3NlF4n/H09cVvNbPhmOgW9UCgjnM0YWkwOsJio3AbMMBP9
1aiwRjtOwAb0XGMLe+cjF18ONqiJomSAYVaNqt+CmNKwCXW9tImbh5nGPuAeH2B+gjFSz85lGl+i
Orr2jJmZ4pTLmpV2Nnv1zvpWjIy8hu5oMhoOqaV7QopJbPibimqLrAWpYbtSqRx/ymF02SNbuXNg
AHYEkT1rrzZ5SBkCL84AVU4rYzmCjjoZSnZeKvVsYb1VYxBQeU5HDhp8dJVQQYHkz+8J40vekyl6
jAZqpNUpGjo3SghftoiQzBgkV18W6UZVysecOF7WR0dV66jCPoxVFlOEN3sw71GzPEQW0BnA4NYz
1OxoFWPNJUJCECFhzu2mTrG8D8MuoUMHt1kfPxKn8/6HpfPabVzZtugXEWAOrwqMCpYs2937hehk
FnOOX38HD+7DBg4OOrglsmqFOcdcmx+9LDiTWZ5szIYZKMy6E2mLg0oUqVe3CwHTN0x5j4FFQqL9
1qRPTqKmJJlJCKh5p5E5EyyFdpEw5jwmffIUZnClXPta9hdapqe257oEM9iWbIgEusn/cosYKyJ4
pVRBPvs6DibRLQqB5FvjWvjCNpZ6HS2WKvgUG4ZcLPRgRpo5aWDkX96Jp8KijwCwp86jC9Xs3AXD
lxKjl/wsodc2YMZR1q4259Ho62Tm4WrxGjSKRoyhufrTsCJegJYJq0MQc+w6yPHN8MB/zyBhd0Wx
hr6s/B4LCk2DyNThF6OacTeq4ZkN635kU3Bl59WIKfMnYgp/qzCeZWqfDCCcTGYGaWjJfcCRwqbP
+Rz0+QynjeJqcR0SEuKJmQaDk5ZPijWAIlmEkNyqZn44NmVRBRmZOZ3okLAyZpu05WVl6is5KQCu
93wPZUTx6IAw0gj5E3jI6jBjdIyvgfOsZj3VwNjuLUSmC1k0Rgm1F0EPqpQUNfgiVZ41XfW2fncG
41mScO30dYDD6jHXuDWJhMG1yUDSHNaHxPw/tjtvYWnXJVvUyMVVt8WlwivazU8nXl2QDSjV0h/q
yvhbeiCk9lo47toWWuwTGL3E8z4MYeUPoKmDEYYJtIrtoyBbr6BsShjYtlQZTcOR4wmBhH9K3/rK
PKtdx/A41Lr8bRiTt0ZFfzM0d33Wb1Z1jLssIsQAewY/gUVkRk73NlYuwmX2L/2l3JpIz2OQlaTN
985h9ZaGmE3yxpEf0cuZ7DtY7Qytm9ImF6vu9vTIXeHKIGEMIl3nbWD9S6QrzrWcOFcFWASuT8AY
5/FbKZCImG8KuvqxIdmXFAETf1EFHFoaG1Txi78GQgEkkXckgoAoApmWRHKf/+9MElp+qwZ0SLnb
MRddt0+gxfM7wVsxZzRMuu0b3ZdnTPckPTUYMTtmM8CV0r81VXdFnEdqwcdr1g8pHV2z+M9w5EB2
erd4Lvwvob+yKTuQMK0IIJQSnn35u9QkV635N+huO4iT1hXPXOWkXnTSkuDTvS2WGvIqHO05/mg7
85XlLJvJqz8r2ehl6KE3DbTI+HCK4Tj/bAxgFoL55kE/jboIpDGhKTxotgyvZjxhDriMpHHSUBHE
WmaSXypcXdf6wkw2MtFHFPiQVLLtiysSGVNKH1jsHkZqvAEbYsUz089J971oGPwKCptMCT1Qxm2f
m2wBYztqSJH3oGkKi+2X3L9MEtypwQ4HS0mvTLznTWY0RgyTXQHeSxipwQveJnfsaJxyi0yRg1l9
0N+fxmby0B64mYXFBiImQKPGApCAcWPjUu/G8qwmZ5QPiq1EldmQb2Rc6oUw7VfS+/VF/dMz4ill
VrhlGk7Eh6HmzuP8sjU8AJIUlSlXaGhRt1VM/4+E2MbG9iaPxX3q1IPyrBTlDIQ0ZZqcD5FhNxFB
11HTJJE+H2NpejSW8TbI7WVVXA6aJL7Zf1l+gfQbI6cdwqQgg49o+cr0/iia6Tvdc23nQ9z60Mjl
ihpuyfwpJJBFufAqJCVaM0aUsIvOjVEeW7I4F97Oishl4WBLFLAe/oO5Ee/kKofVV0nOwCTO9k4E
k6BPpnX1ZdnaVyvOSXc1RkC9q/6uYO/pL/aMJOCqW4KSNvf0wXPWJFzMKdzQKxCrrKQMV4oKkv94
m7r5hrTUK2S25c5Ho7LvTula0K+kaARxXnWA9OC1B0MSs9dXXQwoZWp7M0mf4BLXhedqzPzUCVcm
AtoDzDT8IObtDLPXy23Qf2JmRqOrrlEq29cGZtioU7QedXwJNQsC6IwduZuDFp+WWT6ZLA9GM2hZ
RsTQHoGVMSdQjO66IcuZymtGMSHG+FaS9J12JnvifV1Y/FezXlY6jX8uJSaueUkNO8WihuVrrylM
WHYUmxVWo05Mi31upp/gY7Su/toIrgjyLb0lTYjkwHgj7DD3W8PyUJpw101YZ0CLpiAwOkiMTU0k
gcZSi4kU/020I035HgNv7Xjv9/HhXiEiFvPRJ9skrcpz4JjgiPLZp7/SsbnKfHTaHh1UlS7eM4t8
orS2Tt3xQ8UQOO0xP+u36IlV4ANgOIs4CG6Gii5IFa3HFArhEtAmettDps1MVlvMDL/AhrD41W6N
w6qdqgLrDqoa0DV5cvxAjsG9LqCfsfGuqcxYkKIuqVGXzDbqCFRmBatsGYFIghCXKCxWrERNVfF7
VS8faCbwOUw6knHUGuU7XJVojMmkQw6oHL9riYua72Efe+bnQTdPdjWfig4VzbaeJoI4MniJElFi
qEEsccQKXINksg3Vz3LY8ExHK93XDHcWoApqdlbnYSiugnEJQC51bd7Nan7K8HknyIT62L0NNOlH
0GVvxnHEw51z4wuAEBvAb5X8D+W6B2IotclUOztzi3DHqz/MiKO1Q0ewB6AhjYAtJUUJNlgLzGJP
JsDSnFq5u/So+5kiSJhiiWtUBELVj4yjKzlPA+tXcrK2R02Yh4jZ+PCDF7LEZJMUEYCKccW19Ok4
yNRxADRWoK2ET63sJmreCOR+jnaaiLjuv3OnPk0tshe4dtijAAe7KYsCY3zQTa/96GcFRThZ4Mqr
XZvzWm9BXtiBoWShBt6w36XNoeaon6Ysf2b2+uJal1UD49JXgY/SyOZ3ySnAMC5vcyBQFmcGBDpG
9JOjRyRuXguIp3G3vglNj+B5123+vq8r04dgoGjw2e/xypOqXZK8uMBBOO20Bu1zkfbJn59gMunV
QIZosnORwCbTHE0gFPRO8jManrghb9N4CWxTGjkz8u4fOK5TdVXKLYqRGA3EOdpEfsVf3axEJpX+
pHZXqqTbFDO0tAr2bDljhhkdmo6d28XWT6yOTqTOvkKsKvYix1xVaByTc7v8gzoaalDz+/l7/ar+
S0g31X/roPOhXhMMYBk+tmOpKUEDsgPHZpm18ZmdmHEsQFdO4x+21BGi7HZW9nzOaQPL2EQNDs1M
AltNUP2QhtI3wRZ9Xd0gjfasZTgPm/meTM4NioPOlDFtPix5+GAoIUtDJENnLjQImLJvgW+bTb4y
wucdOwlnDoYKvhoDNG0j44p0NBVtIE9T6jMXLlc1GBAfkstOMsRPQBVQ0LiRCE6izMmnNGz/GkIP
VjJkdOZmNlHQw9h56Q9S3LJJDXttCxjIByPQRNn4ULFOLiQcEUNMJozYFzSmwkoO22WPDQyNEx92
o5LyV0W/2Pvulbk5fCbkUOey+p4Y0gNdmwm2LGH0tzSB8TEGjPPuCnU3kkJ3WIkEgxYZn/fIvQSK
YgcunlO9FuCUkV4CAUtirLi3mR+kOPdF69oWtoqdTeNQ4SLGNWk2cRLZonXRH/mGigRYfJrW+FkY
yqeVYpydH/b2TDeERBMQX6TB2T9cpreSYPb2S5ei1lbvledMsuuQng0bJw02uPgVDFQWeSYx8vNL
SRv8F6unliMbs9KjuOVAJhmHOIXkOE82igwmQl5ja8e9HS4MtIJdpp3VQTnuBHxEFQ68qWNd4Liq
jv370iccQO/agoVJfkzD9o5+1ySgrN2xySM0EGJwRHyYWvpYxpjKnathA8BcJ4Q1pmc2LgtXozYT
0yGBP1z5ypD0qWawqE7A9ROzLsr0LKTW3kd0kF5dQDd4iLeHlQ+PIRME6yZhLCHcUW/lW26SBCMM
wtpdKE1xFprKjDPd8i1R+/tiuQLDTsWVgprd9vSKk10w32nbR33n+C33lJKVZskj2ZYkeMPlecgp
24Y4woycYcrmZSA6KYByFFQFyfL9J2i605ij4yfRWLkCVzdGUlL0qMaslaN1lDbYrpq70J5Y58ni
5+u9mMRjSSIjjckDkct0PB3r1vrJED0ZAgOrkVL4hQOlScdv1vPrbC/eem8iihppmFEd1Y2unHQ0
RKgqRN5a5glHZtJysyIIkWFWGyCkioedamGBbLI51veind+451jIkv6dlX6KlLwBOairV7k4puDw
ZwIHnDM2AkQrDDnr5JmnPNWmzSKEIxQa1Q7A6yXTtUiDQapMkJSxnnajWtnYPgzCAWOYbi7grDFm
WkOk84DucajGibXcVLzyZX71o/EyzPWlGNWpYcksb4RQY6PSLftpbc6jET/UBSEoPbqzEeYN0n69
W5/QUZZROVsb4jLN1WiaGQ+6Mh/IHoel8M6x5jqxT+CKH/CVSo5G6q78v0DZ6rGQl1B0n3PcfZHQ
ERencbt1NjIw5koSxCjQHan0NWbTIzGf1UryvDN/xYk3XkZanowOwNZUD2iBx34MHX+gkeRcbSj6
XDZyJEomOqOiP8QknsdC8zEPBzp/K+Es+4pPtES78wadBJIidD+cAaVn75i47qOH3KR1F/zal5lQ
SqpfUFAoMVE/evgpiq9ZVQ4cdQ3VkMrCTQIdug14bqwz+DlXTVUuadJ8pMsSKhXey54A95hunK+o
Z7CEsDchzpEkh+04cYeSYITqoDvmGlp1kPCshNKSXIjpobEilNkOGTaeEOejTaqPRKpeTZO9s9RI
UEJxQr+UdryvJ1lSbsVz7BQ2HeIGltSymR3pmMjgPJkMbNGAQbgCK4Yqcq/CmK7gU0GIG3UGjc4o
Y1XE2MklqCMvArdByZt6hAkxMFhrip7nVJ8zmAor19ZBtWlSEA7sQUKFEaOGddyWoItd+lKxmmF+
QMu6fWq6ea2etxqsSQb3ii9DZ0fj4PLO1/cpjhGrFE9Wb3gEIcTyVS6/4Bm6FtM9i6dKFrC8+X1o
vS02/O3P+EATIJcYhoV1sZbkrDD20bTyspOaFiia4+LHBxhJLKgGYAVgWtMJ5y7daLKbfCXXWElD
TiENwxYwMvKMEcirqy9Y05hoZdZVoGrRcVU2T7QND6lZoFDMd2f63Q0DmAd2cpdxEmA+dOZ2U6h8
NDnECrr3lCH6FxplCUrY9KOFbz6Rtfs2MYxumIT0QBZIJ9bJJbXYRaYSOzWmrckfq0hRJ3WuRMAj
+dEuyk09suR2n5tpaRLMzoMUMOALrE42C5IjMymdNe6/Yu0hyMLNWtjbC+llV+LDEeoL+bfaxg+B
0a/d+SP4LE084I5npSut/SEzpGBUMRYfcLPKdnuRnOkyJsqlUdVLoUatvAZW9qY66jFNjVMl1Gsv
N9detw5OpkT7yCWdWcl3zqWzs3OjKViyJ7guFAsW5sep8GWKgB6/pkOGF3Fc8eiimpZRHar4qvXz
8CHlNkvx9SF/lTGZUsPmq84rFqR76bI/d+j848UHSeDW3BS4HaArd+8jRmSCUGHxMr2ziBvgiZ3N
X8rHjCcou2M81WBEH/uXNubYM8NsKQNJBhbOQiGFfrZ4EhPAWENhm5B6Wv6dKHaAByGa53iP3TKT
GT9WJLKhgcqnc8yRzjydd+1YsPRDEZxQUnJJKMQrDUQqZ4vbNz7jnL1j90hSAOJIiwgOgxxR0y0Y
fjr/XyXubWFdW55iCqio7NkAG++669zNUSN2d8rvty7LKSziO1pordGJRNUfSy4/knK4ktXJWm2k
HEkqf0okD9OWR0DxcVY+FDBGvNfYv3uMKR/rgAOw1Lw411+jNr+bHSYb+Wo4ycFRJZ9QXH/V/tMr
y9OK5NWosgem8fS9/hYJc/GjLsywZOYWJzRv1YrFfyJ1owhbQrDkmX0CwK5xL+4uzUzcyvqj6ayw
0Ay83RHMY6+Dl6CILpxEHebfSUb/gh+uiAogd9XcXRSmJtqf6tICWU4oajXLVyoudPCqyOayxrc9
fSYLO2+I0av8JshvSVxEpp5GpSyFameES3O3gaQa0nJCxAB2pIORl9D9xZF+zLvmYcwzi/PtOrPW
yOZ9C34zZwyyTv7khHt3qh8CereDPDhbvheU6BBd37skfu/n/CWa9FUQQWjU9Xta/yr4A9YY4gT1
GdBH8h2A2MEy0E69xBtWVp5ETF+nnbU29pS29AXNutzBbsPmNlFQIATUdRR3DW5P+w1pxZuTnUCI
FebR1hllL8xAik9DKS41DJUCev+uu8xhrnDTBCIDUJNmYZYfiFr4uZvwWhskGwY7rIxHFWiN4Cu0
YwX0KkuNefKSkypDT1ZkP5ojyxH3ftVvMm/vvFPVvpzpYXUElAo4FvEAWTKUzJSZvepWUA6SkrnE
SfmL4ddQWMpAw1CZHg4NdRj8nFX1ZX0MHIZiRrk3gyjA26gH7tQ3n1pBumULxpkuRErfVZaljT68
m8y+FOMv2mJsRuQotOC9Sx/14SGDzKMLnYU4aEqaoq6GgOOQDExHDSup8PoZE0BWvttawDnOOgvB
GcOgfXt5RFRk/5TWHylSEhVHuoZ1W2r9GS9Zw+rxGcNtQCe2aYcUxlfVsC/Ur+bZ4dI2ubQJ0T0r
1nKO4o+4ny9zY143MkTp+TFq48Wq3karpt0Qz66Qn1g+32FZ1dsRKDnNJCb9HFWEgPSXpIDRjLD+
hQll9RtD9sV8frfIPLMk1uBadlqX5YIO4hJ3FQ4yJ3JOSNRNIQgaeJl57tk605QOuPBB+8lF2iXi
Jqtwpu6VzBG7gH6c82tfMXdC2UvMF9GEXpf9Qfl6GSXWv3iyZFiYSjBvU+DvtPYtLPsqpBmqCWKS
ZfocibmG20E9TxrkCYciV8IM/CJUAN8yds3Wf8gZavJ2HnaJR2GGlDXPYVLb57LE0ydQedgL4IO/
aqKQ4imHUuxEZhlN+Ra0WxOiA5fN09ad2S/7BVI4wQAwZeepCyOEP8TxnQJot1du0EP53cBLK6Sc
Up1knNK+zsBUktsencKN1ZSXql+uPNabtXkp75aZ+cSXLooZEr09EBu7aqS2ZpcY7qwdgBh2JWRt
RVt5hkkMLn1Kd8kgmdcKVSG60QyBa9+F16n3U5bkUj+fJc1gqC8DltsCaShwuMt+Nx9y1XY/H2Mt
mCp3gaMSNC6pHt5NXyj/iJHEljUcyg11U9aFulpEtv3OSpYQpeya3LhfeU6XkQ7LBT/X+kZbBGZe
+9v7wmuvR6uXH2YZsjLJm4CyiZsh+0r7oysICpxlN6sfsTuisXDV9RjPq18wM88zLmtz4dpBSqh2
Z3X6lWsZjUQRzmdea0hGcrY8ykp58CZB94bN9KajWd2QNKxoVjmXzzPLCQGr3J9/FcmKkP+ofvdG
GpmTHXawqTrlbUD46NTYaI78HNRyhlsMvjH+aHEDEJLYB80g+SMzRAVoK/GhB9tIGBXqTPkV+jve
HYMmHgA00Wttp11tnTRaIi1TSwfNDgUOuwRjL6x6nrbxUCEqs3cFM9iuOjHv24lD6pZUzdVK9ajE
BxaBw+FAf44VW886LBESSU4eTdIYDsB+zLMyxaFzOWFfiADzWY6bLT9SSY8ccfirwutjOQjt1AmR
G11iVb3OzHph+OD2jl1VKmDNzV5rsptIHW9RgbpqFVz4zifidCOToJ5tnNmYMipPHZkDUnQOjnLB
onXRaEKHbIyGYNyDQoGTiSlUyQ7jxPByuPQDG+l+3c1K67n0y6fdCHoocjOqEysgE6lUygzaQa22
UJg0VUJp0CIpiF2LBOjFCtLPeuO8e0wwBWf6crtm258Zj7pSn5sCTRijaNkeFeA6KvLKyvbFkJ2L
UQ5FCbM0U0l3mIOFZ8Yi4W2C86zU+CtMYpfptIr8kgjlTZL0jyz/qGW/vCHO0zJfJ21RkHml83fz
X42ZmcEn4wn0FHHjFWBLh4F/LPp9waIApj/7/rnyShoN2PBunxLiUGLcmy/DgFt2XC9b4rHwhz/I
20MOlcOA0Oiq23bSbVosoAUWtlg5LyPixzyjoOvy5LJBe6lGTHFmCnUerNgEV9parjMRTmqxxw1k
rIwN7B+GdAksCzUFq0Gg1AiXsFp9zT4w6qSC42lxwR0+Ca16LIbklqgyuqK/Yz5/U5ml1nz306kh
BiAHJJjg6h3k7Co74trp9sXG2WuSY73/u1VUU8lNTcuo4EMgr8Bcjaiq47BZJGYQ78JpzojbfGjd
EuPFIj7xhewlcslRijv6IAwbAAIXZV8e87E/bBZZGMhQ/EoV0SLx+2zxexQuAInXKLrzyjyvr8Wx
hWlEh3Kw/hY8mXSU5yFGhWRKpw4Vq936W00j3O25QAdTHYMp5WmXgVouz6QrXnq8fEgr0ASUCtt1
VFcyFZyXZmFtAIihDB92T6EM6rmfx1fay++afNPcjug4RWEIBjxoc2B+Sh8yM1SV45Nvq4RhsBtO
UrTQxmnFWTrzdUhDfdqYejfsELI/S+64I5I6Y/0eestLktbPccvMuyfduC8aYI5Cg0AO4RAJgloE
GbDNmCsCWj4p80y/DTYZXRc0CQwuxcW+fMr/PXWJ/Wv5eyhN8jrPXT16VICeA54Qu8JuNrGeTamc
9JIHq/2aNvTJszv9Lv9Bai20X+XsXLDCXwTEB3NG5rXcUlO+w3C4NzpnJhxBgja35Kf1LIHwWkwv
4t9owzGpMJQf8oeZ0iQTK7Ew2SIVmf9HNcAt2jCLacbEcMgYM2PJTOBjq7QSDvMQwdXKXOJob57C
cEhj7ki8vTsvQUmUWIM/ecX+KxkK8YzMumzULQjxEH5sJhYjjEkOsHFrRy1R+o8JOaJMxTLJU0m6
nr6UWYe3fBAC926GcttWvKUYPeqDrV1OgvKCR8DdJn6e5pA0GIaW7dgnmgdkHCcqDjRrx8zvDrNs
9SUwCCN3ESuhBS//JID2Z+dqAHoKm7qEHLZsp56FimuiJUjdDEFDwchn8qoVvHj7veK114GxQnzi
qcGRbrN3AD46IFhlRMwzwWB0+2tyB0kMXacctC7V4YIXT2ILXNtM84hBzfJ7i8eVUuHg2sur/E9D
elcBmZmaEXOjc8E3cSVW89xsOn287tXjfWPQlzxyso547Obt02AIprbY1LPMLxKmc4IYguPAjjtO
pxCFZwhJO5CO6b+6AEpOBvbSUG041xYBNllFiQbEUN3JwE6EOJDh4L0w2OW3kPw7iBSQveLkalmM
ln8UYGwJy/w0yEcx0urB7RiizWaQ2rKLJQ+29GMEXNaePU0UUeY6FY5XsXAXC19exxfbgqOWZaeW
Jn1Zbis73C4FIwRyUJ87N201l7n7sV/GwyQtt4Kwzxk/hSG/YqTqBgL/VRdXAeGZJPprc1GqMdS1
5jXb6R9oYscBMaAU4ymyQRlx8okco3hDMbgnhV5mgm1M75qooLm70sfOVpNAw8rOx/CWTYfV/LEl
ddieTwYRTBUjDNVEydQT9prpaNTfu5G+rLbJF+xudPwEAfil/Zqsyms0Rlc8hSllKpWoZG9B37DJ
bXAGnqttR2iq35jIrItelNdY/WUkJWsZTHVm4poS3N3pe15YWVgs1smNahLMylKLmSt3e0pUhxg1
gBOs9HEhHZr46TBQOUmWcUlU5UxHIK6jgjUox1Ouz8+5jO+xrH8tKZe/TqiulJxM6j6W3GdNlt7s
/lZyxpbWS9U3EhdhiSWcJ6yu4u1X0v6uZJQLVIT26LAjxh+WuelMK5rSUHzEy+oauBb67KuTuU7J
7jNoT1orefSZ8qjiX92uLJcmTBCkg1DHyYzUWdQpbkV036qysq6/WXiHaa2GRfYk0TNKVju0CNLs
zH/8TVbCY9e5+lrR3eQgeORAZ5TTMfMlvzpYCeQxZDyGhhz0A28JKJQNt7stH031p7DZ/KmY24iV
Bh0GhfgO1/vWBW7BMI8/IkGM2zLTmxm4qwW7kREhBnShloua+cdMpz1wHTSw5BQy2aiq2sGNleTs
cBFs7Fwtcn1Vkg9lFmotvBeWMFQ0Jpbm/Y2vyz8U76mDuAxHfeJM7sap16m/E+D/fHviyOZjhXFh
IIwdSA3mGk2RygJGlfBwT63l6UmAzo+81OlqN7/K/1CmLkwBi0+AqukedGF4wfhhr+ans4iwN7KT
8hskHWkE/CwJQX6AOC/VWF7V2Tgm//swiELfwgGvcF4WEfnnhHMNkT13kZKxQEOGkZpHFEeryhR/
/swzzu1mupnpm4laRyz1pX3C/ECFgCUKxVhFKXevfgoOZxG1xVcP0DgztcgGpCcTVT2j3i3TIVxj
J1A/N/RpM+wFE+gZYo9fwuHGfbWjIOxo5DK4LlXrTprJs84Vz+FJbVNqPZM2KAdyHZR41rAps+Ja
qvzSStNl1tWLvDmX9mOLIGbN3XBXrPZZQ6Edts/WqD7RNDEXwSSFrDRHM9NK871PLVBQ1tUAqdMT
siMs0lsB+VjChT5DajZuXPZ6iMgJJLsUXL8Vidu+iRBAhRZrTCQRqIzzbQZQ5i8sztxxh4FafH5w
AtbzOTXzM/aX2z5VSMYy3FH/i+ov6t8eupjAgVhnQZdD5Xsk6BNyQ45MpYa720VDol1ouksDn9ap
s+072/yHZeRPk+TEWCzvckuaMgQjecCHrQKRcpz3BNA/OpiRBQBcBqE1fqUIXwcjOQwT+dcSJjzf
IRTB3IHrktsjber5senOdqfjodbHv0NLYjqREFv5d4SPPBDFDYx2VoMFI5QJHJfywjwycaGsZhJS
aZdKla5m8Z3SxEl9i8FzcVVhHuwWr/rAwSAwo2HAGjdk/LdMY+hWdZ+wwsVz0Ht3yqSzvq4o3vnl
MGc7aWMS/KcrDYjfCCkbRpptIH9jiXWS+bl26pMd+DOTSL+wICcg+83tHz2JVRNwaKWf7/jyTs6I
EcRx7gKRQhrZFbV2zXm6oJgZmws5XE2NGJB83e0So/m32vFtKh+FXfjs3u7ZC/JKTJ6VXpdB/GD9
vjEVyV5Wct6r6JLgZoJMkvxLSbfH1lgPGMMoEJ/zZj6VVn6CXXwydXUwOCmawTjcHYIWcyFBAgxw
3aWiqga1q4Yje2mTrWSMYlyyqeH/kELlk5FzncEUSEKHEmoFhoXor70khuZD7bm2i79JIPzryu/z
ldQYx4dvy1SxfGz5XcNABmihZlMvEEVCOWpsmj2umbWLZgMPdLISggYkpd2/9P6911GZyL8ZRVKX
WoG17OCOp7JtZ33EptR6XKfeP8yWBTHW5eZmBZYlXhcTESP0dqVgPsiIZN0IhkIhPY/YqXiU4jmY
zQt57McUri85DayRVPPiEJQNwa6/WvIHpRhEXBR73qR86OPVeK78CdXvWAr+Fdt8VQodyHxxzhUi
MpnbOf3Bc9oN9j3JYAbYL9WPdQfDpXaiOTtLK/45K9iGzMuU1yBP11w7GmNzAvY7o1kiXTpHBnY4
yFpyG63xWib+JFsXo/mSLRVQ4s+On4sVcJzkB/G7l/7kVECcm89Y8oamPGlkFlQ1VRCu0QOiA28u
NhIeGNCaMEcK5ai+ZQbYGYOI0R5Ih/VZDBwGNqk8VIW2pPDNfzZzfUXDHA0DoMDim5rkinovQ0I/
4p9S1o6aB+ZhT3ggL08ZZAp2RnJpx1OcbG/GArJ0/uiEgUYZpnlfvWmWgZGdBKnmvwk8znomFuko
Y6Y6ITg4OGQAwUieDuA7zGPiYYaq2Q55MosaFupHi+zXv8RC06GNpB6jY1wM7ZxwiG3ADwu8f3Xr
FjIIKOsdR/3ZUdDnErWJ35drHdrNGpoz1IofK/B10bxlGH5xVYlJCnXiKopfq8k7XttIqSA6aSAY
NOO6mm9lc4HQvNnSU6oajL43GRcX7jptIyTGtTG49yqk6jYLR8lmEw291V9WohTqmPHOoUcoNxKw
SWYPq1Ck9qwNF5XGk25k1o6yDLtU7sJGguqHVkBXuBbTS4q2OqXX7SDJ9BIZtO2h/29G9S+WJNLm
mYNCisr/tnHzCxBHB1X6tKjGzY7QNnKCoKSgG1KK0xZPQYdGwVyAShknSaLsy8UnGRkCvA1wMnAD
31s7emu+etjsuIda9jxL+aPnitWUMkoOxXs1zlF2t/xtkK5prdxJOR6r+qqlmPxxx+gFGrYpSGgZ
29TB33wIbHjhHdNw0h8l5+WgrHes7M7yry+mELBmCP/6IGyegumWpvVtkGKygFacqb8m0nKF1J1K
wsoElIZN6Nc0RacjjjVNZKKaIAv7DwEyTuvka4p2+zAi7LH7DptR/nOcixNaLM6MZryNGmBDW/Ih
D+JOTK3Gb5fe12fWNTky7gQ1Ppn3wDJ1PMGs1RTAOKpjBxMK/fPKgkWsF4ytfDJOLx2JUqQSzjMO
B0e+qMZ0mYzruBTBSu59qt8kjpc4/63aRdgYaIA/VjbIaJEWOqAE4eJUwpi5kP+uJ2E2/4NQRfmZ
1VdZXq/tVc1vav3sIdr9XrYqbIs+bLGo8bJiVZHKH0hBvWpKOHsfohwvJQKDfya4PpQWOmr6Q06L
tHwqEcLYb+zvKbyRTQ8B1ld9+zEgnECkCxrUQkpmcML1djQJgzHQ0UQ2G1fFTW+tmwbwYK2V85qs
98HQ7pXjDayUS1bKhGxxWJ+3vRhlGJ4xmqShcgd5QaJ9KAgdr+EaZ2Z9p5/lDYovmFlZ+zUUCsbU
HVo0PrXFBpWPGLsDiwgSGJfAUXCOz66VtSeZORqFEGoY1blUq80IgQKeYrQxvVZSPucZAQImoHIB
luSPJpQpAjMytMMqxx90miSwGYL2wCMBrePxEgtcQQmLdzUFhCf824C46Rrr3SXoGjyxSsra3PKn
xUt7hoYI8Zsrub2HqehpMgAxEX/S31eH3xs/bZ5Dpu/1gKAXOOaKlVKCgIP9hG0ycm68GWmg4hcd
X/nKzN76VPLPRY8/zJL8n6L9dLb4Y6Z30mlbnXl56WP/nnnlUrmQGF0rBibbI2I2L4IZUrYRNPKy
aW/2qXQlVW7O2VYVvVey3WL3cOTp9aeSBIyzjM14WV/JrwyPmPoxnks44M4R1WiZoDTjpHYodXpO
aoeTupAzzrlDCkzTpgPpLObyf1YZbRHuZ3WXNtCd5Cj1QyFdey1lo45PqBQQ5czw/1g6j+XGsW2J
fhEi4M2UJAhDgp6SqieIUlUJ3nt8/Vu48Qbd0ddEtURzcPbOzJVbtSu5jrkNyMX7GpFlgRg/iNJP
Qwg/qtJ8W9m3kmV0bcK249WSYWL1OSh407PKylMIfTxafbkkiqfmOSaMH62E+IEJobFOQtEz2aOS
G9hTLjnOEXkhFL/uF/pKQqU5dn+7VMEjzKVirh2dJDSJ12zt6eDCXYpFK8JsrYBX6E9NGJ1lzsns
PIKaN9hKWDr+kEq3E4oJwSGqhHoEScQuITrWraBKei0VJ1Z37Uijos/9wFGISw3EdSC+qWZBOVqM
WUivsMHW+qkoCAsE+PN9QeO/baMTb7bPRt1Ctda5xXfsukKCFlZY+cqE7mLwirZElDDgAosdTSh3
nwopi1/sA3bNiYF3BTa2iK7OvaSJDMcircXDUL1k4SmOF78sHoSYWRMg/iPoa0Q4GPgMvlGMUPQ8
FsjO93SfTrWbmMSq0TF4Puoq1SPVn6X8aMeUncG9ROZtvjATcNXfbXKlPbaw2UVf5iOmc+H5wV+2
Q0KzO6LTWNxp2sArQ+wR/ZTPB9iAYsbShvaALKJce6J71R6/5PaxlJ2tPONDGEFlgTCV/0YflkE6
7yjeJ4xziCfjIW3jc0jMw9QJzU7lfoh7dz6iWa4kHiRZdiMFErbkyPTICW7fpEHXdxflKlOoc5Kd
8QgVBJSbI1rFcSkYDQq7ThI/1f4Qb8fiCRjMculLhahBQh7ZBuy21XrtxB6fmH97Fq6iAJM2Em6Y
aG9i1d/GsyjBLdVVNCQ65Xnl2RA5A9tJ4Fp6jeL+Vqi658IFsjs1f3LBCJrSuk7aDtXf1p4xXjDK
oGj7/m9t0EEXitee3Cn2c8pJbVMXnPw3ZIQaUGnl4b1s+rsE9dHa8dVMqFcPtKy6CLl8UCNKyNLl
voT1fXBdtTAgpt6tevB4Tq0z8PejK+d3xMySp7aSLixLJrAR/HP7X7P8kVX5qq/mh4jhLqFoKddd
+iu91bAZ5rbSToJ07zga/Wr8aNmKSjex/ty4PxKg7708r3bKrMhVNpFs0xC4OMZ2k1C8xBI4jd2f
ZUd8dEz4M5L5veT3SiyvEno83QRerBmnrP3Up9lmugducryHiNx0Me9CDZxjiwY5Bvr8B8eMC/eG
eW2LUpU7N1sfYQRGgQiFskll0daDfSoUVNWUPuGcqzdCuLAz068qC5Jwr3XijvbJkgGpb869TARd
ZvUz/xj1dGMjfbf0W68aBDEFmm03HTxzpAleF38pY+4sJbk8hTwudPMc0NRAFU7sG5bm0Vrqabgp
Ip4Npty7VRW5vbZnHcJ6HTtslEPNlF6jQlRdIF3P0ktj6dUJGJvGbQVfngUzdIb2pJelPymFF1uP
0BydFd2d9RwpiZ7jYDpIce0LEWhiMqPl+KtvBlsIsU3LBCrExEs4Dsb0oKIjF7qEE74hGkYJTHpn
A0ZVK6q+1ULVKqV9tuHrimBRPWGOHIutd1P2Ab9bX6j3PmzvpXohTAV79E/My6vgGMaiv9cSORiw
yQ7fgglcSjHOedudV8s4qBzcBnVzWJKscPCHWvWaHoVquasuIZmIbOaBD0GBK1S+qSfAjD2HfgWi
ABZ7QoSQrVIzmfQd5E7BXVNMl/2a/eGKS0Q9ZkmbsbrcuLg54CaUTTGgDzgwrDJo8d/OCp7LfD1H
fEo401t9PsGOT2uZ3sEVdypBAHhWcSDW0qV7csS54Wffcr8YufbF3aWf+2vZdRh3/i7UZJpE1dOL
xUEnVTx7JVS5bLrMdXONTM+84oVWVT7yWQS3uQYH9dbr2S/QiBLZpDdWvuhEkIT5W1l3idr6IfsE
LWgKkv6d5o4atos58guuZB89r9lyM63B5eR3lUB/yZ6UwjRrKqedBGdpQZ2avw1swPUemLfaGofh
j1J9JjpFM8Xmktg10kqbael0kZ2ys1x72DLSK1GY9xoAPtNpaIfLqiXXBkFZ0qXrL+pyJkYGXYi9
cHMZlK+hqI6MPIfJoCTzII2p02iDU+M/pAN7XfF1E49WqOgo+3NH0zn9jTRtA7O2se0U1C6ALwOE
M7Jqj3qbwD/1jvBIIT6Zf1Z9AY4/nraeNAu3njH+Drc+WbZT0Yh/BMQJGGeoATquSoGyaPbqRW9L
hGGimwpOKY+DzpAoDoBfFH3hEZ00tj3EZ9qPlV4jpeN5hMF85VKNlcUE7lYK9zwrGUTyV0Enbt2f
h1xzZKbmWmP9H57EOvxfteBAKcNoLqfNnM+6x99Sj6m2b+CLP8Af+TPLjXYryGjA99JUxR7HGCW7
AvA1YUmtiYnE1adM4V8LV0tFLQs3iWU8SGrn1nnkAYVtrpN+NXG4X+OG3FJJfI+1oPHJyEEaKbcF
EG4rPaOg32Q0cquNXlAJ+57zFyo02EFcstD3mTCZaejd+l8vxoaAmBCXTd4xSzA9ffzpDc2pljNL
cFu1qCjBkz5oTMy1HWlceXPS0R+DRjkF7pva2hZl7CdCfuLGjvDCEa4lPtDDCM4oSqR5gVi0yiTX
reEuBYFav+vY8nBY3q2oYntpJwrXC6l48LwSR5SmzPJ1WGoA302SLLo7SidNi098wLaibdZsuRfa
8vBv2u54yufGNwdb55oqnuzhMCbAB6kT6YlmVo+RImKJE6+ZfsKhPCc91yfLj7C0YSkgD6zCN9vS
Y9U+BGaLkdEodFdtIrfDVFC4RmNiOcHGiPyw2YvSazOrXh8r3pzgXC4Gr1oPuPwPZnYHzglQcCKN
0o5+tqgcdnYD5A+WN5lFsBRgSVsdCAJBlsJkO1aNF2UgpsklLA1PJsVHraCdJDVgz7rPuiXIoCPU
13L7TbWdEHOVS/ghbi1btiz5aEm0ztSXWHN/YGeYMD8MqY0/Qblatnwb5OdCNQ5vtkf+aAr/gl7l
IpwIA6eHSGXobR6oPMDALN6lOjxo/42dgXy36/nP/e8UIcZgOqkULrI5XKH/uFmuK2b+emC448qE
UUf4L09qCpx5OcQIkEHtN6xE6sIrSAWu8q81wZw79yxIyx2MFyJVqklu5FbuUrxSWT4ENZAbK4wD
zqezNfTnOo1gY3fcnw12aHfB78G4rEitEj00Q4ks1X7MGFiGJgrqnJVfP59aWEa095Xay8Lyb1hf
VvzVtWRWknvImD4BoIGbnbo9vrxQmjGJ2qLKlP6nLD9Xa6/Bh6m4Hk2eZKvdfYT2CG7HQFPI4JdR
MSH3FbdGYi6PYk7tULwtyjaIQ5/3ZDLnMHq6cPqM5vaDZjqzSLwoQtNuYDRCVuj+jpJLG7C2ed0v
yzDuK66lacz2GRgHYk3SzicxD+FivJboe8i0fcy6nuD4QHBcMBu7f5SFyvcucbIvjhAwOmhcuGb2
MbC0BriCyq6z35CQEiNKxK4AghaOPfJfC6fSIg78Qt5AgHtqP6JuoW/tTSpSHMMTrKQOSoaNpSa+
ihGhD6+MdsaHebQXs7brZrSTKb+WWhhgHsDek9wwNCLsb2P4ehRRZ0qx31XpQV/Fq2OhB9N3zycs
p+fZ5Pu1MQu5a/JBowOtSP5bRzhtFWkLa7PaQFSg7FZ96ZGJk5xswYppwnCXnMdi4w6PZrekzWN8
baZJPTpM8IMEDsxEidgyyAeDQZM5iwN0ssen+hEpjTu+MjBPFQScTgkKqzu/xleEBrNSQJhmlNhB
DRrWX5XKik/NnWxSuKhT1BsICqMXDfUjhNki+WcW7VFj0Bqr4ZzG0lnr1XP6NBm0BvKagD25D0Kk
yvZ9txIHoB26HJz+WzKn4ywVhFdiR1+4A/4SrJQA5HQSTJ0fmKirInjmKxSBhXgk0Zfx2GjxsRL+
9Grh5ZSeV5YNPZR9E2Ay8TURF9sZ0U4NNX4W3IITX3IapHKqigjwAai0l1/tRG0hhwrjFw4BDkLQ
qvepDB1hWNy+Tj2dxxkst8RTZ6rRyB3ESA4Ti1ybNsUGG+xwj9byIWZSEK/X8MrlvbpJhT2Pb0qv
rgrFpSptejw3eLh8yrGBBpsDagaPu2oX2YJlMRMxiTCf+Qb++Xr9JJkTh8vrAmgsxjemt8EgiluR
bomVP6VmN56n40R4J4pPkWRBF/hnHt8CnBcJWELOW2xtfnWBqmvCwOE8XKZp8nLlHv1FrIm0W4y+
Jl6XbL0VU3qzlwPeLHfIoQPtFgiQejveGh3OrsE3aNy2fMTpZVvmY71FUWa6B5DQyHhyY2hqrOfz
6VIOtEcsV2E1WAzGl6YFMVEC6NXKUwJAlLchKqmLUhK7MJVDC4SKcEq9N93MiKGKE6rTunNCb4w8
F4dsmi8llJhuJPcEJxoKDXv9i9b3B8BbKrKogj9mLlh1t7ulJYDZPPJu3ekNP6G22EKl2YBo85rn
mGhCs71WwurL6u8NktzzTB3IGLVTsMyh183QaYismtFlNKJL/l52Uk1bqs6w0nrTgjSHsnrYT59s
Td5yDImfgQbPQ8uqcY+5JSbKqyQhmCnM9rvppJviJY7QcjGP0A6TTCUDp0ia0Aji8F8mxs5AycmM
bmVs2493RRdpT31Wq8A3gl/IzKetKMSJeRRYHSl8eWU0IegmbevKayAWzmztrAKoPxN6L9FGmAPc
I6jSssZLy9sIFUDBzhCzsacDa5Yk+neRQ4qFHDqtkhg8LFNzanz7WfhLJkU3fa/qgMBHaxAZ4JU+
lYzvxip5CPrn53Kql+oTPnVst/Xs1cniylRk0ubLJjOm6mrXqtZZDacA0vJd2WZF2lfjebzEpnwh
V5wrB1OyuAT5pNseutY84j5iK9LfM1O6hSPVYgaFAphpTTpQOUf4nksjz4KRWymRB4HAJBFU83fH
nrqgBC5ifxCRLl5zBrz5SbUiTYDgZ2dco92P2ieg+/BBLN0l6YxLYybX9pzlvl7jIOTGKwyFK3Lj
hWnMUm2hLwivK6g7horL1jpIW5BPcrT6PR7jqiQUzxH1NDVQQ6S+mogMI+jJWZp3Zv7U8r8SDE5w
FNY/DVBHX3xAnyJJAvA/dBY66TS58uQNIUwbmmW3aGZJ3hyq4kVx1zVm4DGy7N5iGppf7ZK+NZly
guwPhNW3le6scQIeXH9FuK4GA5ZWE39qY/he+aQto1d8N+avkt9DlFVHKwWns+5qahxGspaMzlaD
2yDp70Jc3+skv9MweAt3pOceEVh1BY9xXdJmn6jXrayopBYJjEGdYcgULLfM8AG0f8sHd4TlzD/J
0amheTJ7KOND0fn9bBkYrXzQMwYtyI1WRZtpG+L45hsbdwdsB/AtHR136vrPVEGky6FHda4fyekJ
1doZ6BcUbNmgDYqGjNQ8UhvumM8eP+ksssyhdLhgvJNfMytRGa6uELCX3NWDHgykys2ATjaBRkdR
VQCrGddQMq4zNgzB2hSljWUZX2VKUgkNVNQg0OY3i9dpbnaGucd++QgbdNxSuQ3htwG+Fy/MhPnA
BLEq6lQC4AQesvXeVMo9hVnIfCTJxIo/JGK/8PrxWnJLjp3wy4jqIMa6kJGZSJbsRIOt+VBh5QAJ
wolgrSAp8XuoqbUVMShcBtolv6zpFCjKxi7Y46r0UkCypWlgA9kj1ekLwZgK6omQeVND5xjaOiRi
VfQlGB1tfDdAdkWMiT0pTdr36AxM64Bjq2lJYG75Mfh3MMFkbAQ9dT41LkfqDsa4PlLjYOiXZBhu
g+6ks61EqSeUukccU4YU1NAsYVIx1TfvTs4/mEjsRaYoWUL02BcYxqjsoFSAkgaDV37GXZvZWJRb
ibrspHfoJcCaEuJZVt605Vq14iyfyXU7vWr2kjlUIAIGLIgnuwKt1GLs8thb2SZJpvKuT5BXIMHq
F/wWqmUg6l7VKpCpSFPQQZTFzRT9JHVbaSfxNbMiTpLKzxgXu0Y9LEV2xzgHz/KT4kdO8SOPKVOK
Nd3yhftWo1MUV3lDJLj5TzHxRY8sR+rODavaoV7g25ioQ9y59jWDrcLWcV6vZQ4auRLcEb5oniA8
TDBro4nD48DAq8sfMc4gwZID3RKCHuLxvAgY+EFg7fLSxAWRXScJv8tRhW9j6dR0E55bBnb6TfVr
5SHzyCZC2urDfFYt1FqJu0hpj0D3KFMEMMgfFJ/zzK+4o3dh/MFEzDh0yrT2IY/9V62LX0sleGM6
Hnqm9RBnvtnkvqUTdbEUT25HEAnLRZWhBpU3sxFsA9IdncNMwOhwneAakeQZNXjGRD6DosZOpJP7
llQdqEHhRFO0JyBu0XAxJBWCwyf0VG6JFmSDbSt8bo1LQf9JAxs/5Pk78mbiLckVFdwZS4cw5zTR
wP28Lfk0qdKxECS7n39JHE/x02xdA3hJ3OaXWuouEvcVrPHEKTi3e87tDTItIingmZepFF0L5mJd
DUYBt1KZUpFtxwoK0pdS1e81b14FGXxjUljKz3ddMK6Kml+wkpBf0M/VQXqPLRindIuEd4e03gCg
KG1nFdG3Lz8nLjjAp+rB2m9l5ejfXtxB3SuaU5S0Z9pbcE4IwX7SMS9RyKKsJ7SJk6lH5zKvwdPU
p5hDnBawhMYr9WmBm2Io2Ymkl6qazpG5/JoStulKQnyacvIY3QhF8iBzOC7W6PUL9d2LuAfc/4yX
vbEgbMTKeaqo9AZduJThrd3UDLooZJyti8j9Pq3eiaW8JUAy+zGbbhOrSr5+JZtdBIwR/5Q089U+
jA9Ifse1Y+9JZKASOZQTRjS+bTqgeUoudAJ4XL2gNkBiCjibFSKhJEJXbGsatrUI+3LJMaap876U
g5pevArXsh6dYvDm0u+Vv8uydbBCArVAzlWOBhYJbxzBNQIlwW5NMPzq2GzAjnw+lmC7AH/FbF0w
91/TcSIpIu1UHhJxLRDFnT8oTME1c90IVtP6R2IFWY5bN0jl5IOC4oeDSnzG4fhc+HjAUzX1FUyu
6ZbKHZ+pLeb1PoVw2kGKnLHLhzgvYGY2VECLU4Jy2MLOU59jEuR5EpSqr3cjDVbFSWJojrTS5oqg
5rZKn1GULYcS/ElcAD4AQjLhCPyj/cM0jkNnX6jfRV3aSvU99mhIHcGoLDkygB0zNqsFxR9bz1Dq
V+v6IQrNZ0pMSdSe6YBL2dwaQFYnB0LCIxknH7Wpx5C+mhLOsSsyH9dBJj1GFPuaPq0Zgz4aatO8
i5LSbwXtI1suq6yQ99Eua+n0KgCMuzZQodT8sdQxCA2BNUF1SfLlYqRMJ5rfGbofqWiBheyb8E2Q
KbGBFf5OWimIzL9j2XI84/Ivpr3XpF6+MzoaLwRASSo78pFUW9Uf1se/ReBt/EyISUv3Lo9ueci3
je/TcpVfPQpWlR2tTqWgPKEmoLFHH96/pycEbwI2ZKcwmk+0XJHhSV0e9jwqacDuDGAWCklOwNUz
VKvyp9TEm/6c/kDC9bU74s/ZCiYUB7J96LI/MuJUbQ1efCEo3q5B/eGgBe9C1LFnNBBdKnLe313H
szF/Tcf6R5oJ654Vp1HZjf/Hv781kqcqIWXXz3wc9tOMq+pj9DsrOlUUFQxfEvmK4Q0j+fdc4jdU
IZNh1zdJ5MsYDchTW9uegk+LOTtjwusk1awZjnoFflcanMrEY+6EFjpKrLprXHsEVGFARH78m8sb
CQPZH1vTX/eoDvF8a87zUpDcqs7Ziw/5EsEKvIUy1hsYkCopudBkqv7pAHtIXXqWFzxAI10u5err
R5PlyYr3MWHhwyeQEmDlKB8UcvWzi3zg9HcCMlmDJQ52GM2IKOzCeDQjimQhqOHWBsaPXR3LER+L
1F5t66eSyxNgCbYdOYMnVU2YxHfLQUVJNkx+CXazE9CIgUs75niuTxmey4aiH2pPRga1lAvIUKl2
jkirAmmcFxZt8kHgFCpP2mz60Vj5v2Psm79/sW6vQeTwak37uOBYXkGd0jXWoEJXdew2uuzogPAl
9R6a6hEMrTYfxwVz4mLYJVxB1j/HAR24Ypak16RiaPKb59S0r1WV3igcoqtwV5Gp6KljhFG3Zum4
cKVymxyl1TxHJB4Xl3MmwklqsvMyCCFNmXjM3RbdOiQrZ/iSPOxl6rKYcnx+SA5q81QcOo3+NPo2
+6Y9ooMeTE4cSQqKlWsyuBZYiuLwZS6DHw2kxhd8E6xm8KlbEpXsf5MOGy/EjU6+Aa5xc1emTy2s
wn2ntCjYDZMlRJ1Ab++KQPVfZpwrE/YU99kejqChAHXdl9J1oZziwh+IxXnPDOqbFL0mpc9qBTkx
cmr9QLWil9tRqWxloyeZE7+X2yAkhTtTvRPVFo6Yq+zCc7hI9Xxt+vlCe8uQ8vSJsVpSF6TSUyWZ
Z3IR+5qnwYJJgGvILokUf2ZrLH72kzvREAgWFYKLsoy8q4OTgTcWmLhknn+1is2jH2Fvc+noaKb6
h8HkIIyvfqBIaABnadg1X9uBYpe25XHT0CXoGvRMZYfyvpQwpemMazlHSeLt6FLRALAhd/cZNy2w
fCXjtDFxGB/WxXxK1vwWpRbgLkgOIfysP4ykdRD8ncYaHJW/unPl8aB87rgOSsmnxXiYUltcvUwG
gTuVxr5QAQ0auZ8QWwKUgx9AuLIvObR0WdjJbZHTYIMzU8/EYSMOFzONLsbcBU0snyVb+hj4/uhb
JheHb5zcW+oU15mt3MKvZP4ba2Bzxa3HpoJgViHn/L8iUdRk/m39kwUVgSm7BGywJsEwYXiSE3ex
3tKP1nanKbaVaQ36kX8hjbZKdwzz8dzq5ilTypOozP7kwZQ+TcrgSzydybrS7N54cLr3RSqz58Ep
sev3qlhc8ARvlYdwsPeqO1bfzdUX8SRpkumopX7DoRFyRwMpRtDtWRFwyYGCUUqMn2omZnWXUTJ6
h1nA3lBAjdVSIlQxifpPk5KsTEkeMUqz7hVLDJBu3nVDQTll7bNioDdjin2OLrVTz7EknzXlmYkK
BA71MLbjwejgBoDBw0RcElQ/CwZ3hwV1/0fdsaCBMEcdVUjOlxUU7ekhIIFpcf6M/tTMR4d9lUlt
Qsv/ZzdOhImi2BHR6Gb8gWRbYgJdpaE4LYWU0UvfyfF4I0xxy6LNkdl5WmTdoOUi3a8Htrk/GeYq
mpBos8Rpg/XAR+nniXSoloJ6XgIvXGWtAgjvLQaRWc6ncciJ0WvwGHiOT2c22ApYOUEZTyMsPqFK
N/bDiRFUOKY4f+yzpWHJod/amCNvzWpPF6BH9RNrdd5Na+Z1eCcCovIG99tb1hgIfUchR0ro0zgb
P90SOpFKFTLzYRHn7AP250oBnorYdvlFnfmg6z7KArzyYEJRUKUmqIU4MHyr5sM+TReTsOtCsHxN
k4CBvyWiHuoI65Y7ic2+x4wp40Ca7c6Q3Q2vvC30z03+X/9hd0nicUHfS4l0+0XtSvKYBvwvWC8P
RZed2LH7NS7lFpeytO5hzwPTG0iRFH+hheAlIhqRKAT0eoyB2cHQKjtSdljdcoKwe+o98w4vy216
JYBBDU132A+mED160u1/aApU3koa83eulJlR+tEfOjkEqiR7UyTbhKNtRo/GsMMlD636V89HjJ6a
O7HD61De0TQlXxMJ1tXUfBXtTch7ANk7vjZfSReSCP2HZTGqH7nRPcWN3g6Y6CJTrStUli99WjJq
SiG7ib00TMDDVc9UFt+Z35o7aVydLtQcGiscsuROjkFQIlJF3siVjYULGL/YxvJbtf2Y1zvNnRL6
RMDyNjtWU0Z8IZw0Qu4ZTBY+seqo0ExXUqM1xiLSNLK5HEHsHdu/ZBFOx8StonLPheG4xCqBy30L
4jkkTkemaJfpcOXo3eFOTowN1G+C7YdlAi/aMLq1CV6qX4+NwQOZwqO0QdM3Exi8MERjyjB4KVk4
RBNDxgHLORzi+rjIPf2Nuz43nXbgKRIuXm31fnmET0Y33bvHFA7WeDOZg2ZIsD/LUCd2+BMBICtB
3o6kO5p91Kl7i90wDRkHXScNuZJApxehJUHJbqRDK/eqxyCGmNAAAYk7Nr1ufYP5Rf9ZHsKBH1EL
1sJD0JBottV/bxPjNQMoEAXfxrGYHqNH8geSDK9HDLlRGnWbcLGrbvtt2hX42A93qob/wG9r/Oky
QJzJTslJ0RfQ+zg10oJOLh6KVxWI8wxYqiPDgJ5mBBKN7LOpg6UCXd2fFjgT8IMzPh4DrhZVZXsX
UatCAXWCjkv2llQXa90dxrLK1bsMflXsRjtF2viCSMO8FoX6Kyzp9IBDMlGwa0BrWYGJfX0J1CBG
v5W4vUVmdMfPweMEnxDe8tmXfTDDH1Cy392HcI1vS245sUmm18n68okbB4QHAYNkV5Wx186oOHQ5
1/MuwuBY9bM9D9a56nkIm28t6tnDSY8ciiFmXo++V7033HjcWiP2Q4NE08CAw8Ut4+KOpkMHD3TF
L1wSQcHsJQjTaRmK8xfdyTTOAGcz8MKI4oSfgtM+AdscH3LzezEBspWQa/M7acsbLCVt2NNFXebP
TtIfilE+DPZ2ROvVRcJo0rkhH6EqZMGEhT9x1b0Ummeroit6oWsGn0jNTYBRPoM6Y2S/VqZ5IMnn
iWfl+hjz8Dla+ZtiXKIgYI2P+HFriKV4UUjGaZeRPZm06HcNmCLfuqVyy2el4J42Oy8sZ6/RPtuW
CDcuHmuRvGGTt0GLOq+c8SxNSm+MS0/H0hzeOKZqO+wYJOPxgb72KN6aZd3Q8u51Ac6uOhkwYIt8
/cxfZD9rDmS9Y+0rz5T74S0nYoR4fRGy8VYzAEzY+aq1dFNJdluVXoacimeTC2dmego8OQqv7cmq
PgzCLjRUB9LYUA0bfTa/JxAWrbPkeJPFC1zWQ8Eac6U+Amzi0/SDvFpvFiUa0YL1JJMvWjgHSppj
ZcGi27U3Zemux+rRIg6P+VntmWlI3leUEBfErFRiVm05s/FIHfDoUXg2xu6ouXqzi8AF9k+5IJDz
n4ev7C7OxfNofc9i9eQ2zFBtVBbbWaJS2C16qC0yoKYKasuSAMkUG5yiHfSW/Xp65W1xM3rS0THu
jaq4tWN4HU8FJjn8CTg4WSzrMX6S1W9M7u1Us2qtyg248CjxcjXiGaTLHeoyysYXPSozlgMztBlx
K6Lbhwj4kHBf0yOXe0ZnVczMmkdy6ttgNm5ysLS/2qe1eUO4GeFcP3WO8akggFoRurHJ0gv1E4Qa
YJTxFlHCp/8z3GtBT5cMhTqk4ESMKRlZM7cmqVvGTDhMI42j5xpjEwssAxBiqAQJ12mJezPkwqCt
RZpr6mCwooBVlFBesndhzJ/4RgO5KQlN198LYLs+1u/yzVm1+hgFBRuN5NVLwqM/JTAbop2HcRkY
VJSqh3lIHv134Ywdro3edEZTIvsNSp2cKaQ3U6wZBYQPzKNp1Qf9/JcAOAo2Zv3iHUojh9IOG0rE
8jhS+Pwv3oRFWwO7/C9i+dR/jqMK4Ds+KOGIcTR86KL+IKx3GQDdcVtYm8Q3DWjEy+SFuJQ1k/gN
jUmbrVWwvHlrVp4cfexdiC6OKeB7bQ5Rvbgt7R4qob3IADms+9vrn+IdHiI4CaFxnrRL2+t3Vcoe
2XzHQFHjPon1YBorsF+5VwSEifGvxKCZMpy/aYJ91Zrd/tRX0LKayoWNYUvh3npEofY2ld08EtQB
TqNIkxO+RHzfj8EQbJCRFJalwvAht/1nK1ifuZJ8CcNNnEd+3s45Co8GaE3Ga+ax16qKi5p/qykw
1PoCgDhIhEcJDxECGwSPmd4ZMt/6Wf9bNNR+mYnL4meXFkYgz+OZZXcRZUeBjgih2tL5e0obj9WX
iQwYyYgRC3SJOnTs9d5L0R2n5g0fVhK2r9LkqrbswVpJKn3gtnRizY0Bxo/akOqY8pqbOzJby2yv
u2qPVkVV3hLT6EAuwwqN/fwtnRpqvRK72ZdEBKsZuCAi1Hfi41tZd9ldzf7gj+R/1ZOvbN5Ln1NY
vQxrfUEfP5QVTK+ofVkbxzS81rhhCphaaMLWwxtBYT1gEIiiM57qkNvpSRskL9VqL6ZWd4wwEO+R
L9syuvKvkKTvHj2N4EQ307uBmOZnZC2IL5zX9dC823y5b5DlqLrTSXoXsanmBD/W7pRNKFcVPbnT
1ah8c/nCQzbiy9r1eOYLUUOMAR2BAT0japvTr2ZqPt6gGLzMAdhBVuE3tRuB8qhGPevqeA7r5Cwa
fCBb/QWijzNhrTCP43jFs1nvmkSmjXPfuk301zJeXWteadG+6JTfkYrsZhwc1X+In3YnsgLcTAhl
EuPeS7Dh7LXY9GexPscKiWDM9LLcAym3eT8XCODgY5woPuBiobiKkvWPhW0aXSGnapCwNi98Nw8p
kBg+ybAVWxYDuOji1W8F0jHR5Dd962tGgSnygFCZUc6A84CbSxDq41XF2QKqx5t9bgH7T4powB0x
JHU0xs297sgWEMVub2hQvHYiEGMsS5gYqzg/NDgbQhwn23hCSLP96GcwRj9zw3yaLnaKesRoVXXF
8+U1mfDiXTTL7gZg1EaPo8mFBTqS8nOFRsGZA0//yFeVuop1xyp6TwRs1+IZKbrxsr0x41xeCxlt
IisuY9IH7WlXQH4CgYeF5ao9Ihyz1v4xztF5rdKTAw6XLgCzRL4wWBqRgxJFeWfsb2FWnlanQaWD
Wg8UT7ObiZuAQXQFTEChC0cKcfaD/JMjBVsw3VfmqLG6FtZ6hTN4VMj94/1bzJOSP0O3HtvjpMde
X/yTScoVeetXuuXL3AQzT1yophlurcS6/zvMpYdSCsd65oJn0HMoc2qu8vVfFK/nBhS9itEF5bwl
rzRx3HDR4cmkZIlL2DATAFX8H03ntdw21jbdK0IVcjglSAIgwSgq2CcojWUj57ABXP238Nb/H2hq
amassSlgh366V7c8TgMbBy4VDmbRyuxR3YGBreb6wPDLFzmT8++a8tzpKVvx24H34Tu5zmUWjmsX
Ni2ZdlqLFB0/xcGI21fDjJgYc2pLuOAFsCf9TVerl4HRgok34oPbD9LDXNtL1NKvs3LFu3GEmMYs
AGRJEjUPbL5AP8pf66DtYDv6yqlgiLOVI1LXnkOMaTCipJWMJ1HlcPynFfrTzMnfLtKjwTymUoS5
AovUmuVmkLtBMKm5amcFKOYF0Z8GUOJTbCBmN/tys/U2c1lnNcZ1uN2JOijvXHl5frlcMTRHkoSL
dCxoeORydqj7l8K8d5X7y1C3ocUtSax2kHQYgsfPdCNwYEYhZ3buaAcUSRLSzoolxRzoTaZNXu6w
9eblA6ep1q0hUJY8SQ4EJvhD93IF4Xrg8MkjxQ2ZWftVhMrIqJPRQ/HUOqZdKwUN9KdpFCVkn3NW
8e/XE6ah6Zz3NvUPeVPfanO5t7n1mDVQlbzWy1fYLhoRxvQ88rrRtpngRJC/pNJxs6t+S+LSq83R
E9HqybPqHRoNugnnahMOkQSHqA9HugxVskYoBqaMJRvfdL+PISJVKtViGGY6CLdpTzdHk91d69Ej
wOeOeXZ4WMoaqnpHCpMS5eJSBg0dqAb/XG+7d9vG6wT1RtUUt/sW+5p7fvkCeAJykPgVg+s2V16Z
qr/Ziv6US8Iu421Us3s2NCjXruxUFK67ZsdtH/wDzwkKLtouK93ISveZ88fSmITuojfkIm+qFUJ1
JsUAGCxwH5IA6Z69fLfT6lJO+lN33jtdhEgRKNs+8hM7KZxHHoyUB0OB5douzIpSYrXt367PoXw7
1xrouOX3Ct7w/zfg1fhFumUeeOFUft1EXWim/EZCccDKwrXZaxXSPUaJ1WIsLWVMAJT/FYlGaMWU
k0WzxrLtkm862GCMoQ6kfPfY0W71q4oJSdZyKOhg7jhBGfwLF5pWepHEEFJQSlCcqzpOEMKkW9mO
5s2pQnSe08BY+DAzfMWMXa3oqG+UT8sKm7Btwo5OkVPPiJLBGfUuRCx9F7gwHY6wTRxuP9NBhqps
Wcuh0J2DMf4u58RlvWNiUbBFo6nMnOnMrVNVplK4+WBKSAPgeOQIjAE54zppnMhon1VG5oXVhAOn
ldlMLhKcYZlOd8uvvkOFFNBXKOhXMJijR87O3hVTRjwj24i3iUHstklPcUsv6KAG+Xb4o2FhWY9W
yXh4mn3pnzUZiOS4JpNl399H5guc/XAnSsDAOqNh2/LUXUbhVbpQI9ZlmFc03OyxOysZC7XFzKA9
LRJn4jQ5UGGem/eqEhAIzYe5pE+D9EgDSRFA4b3PZT8Hsa5i2UE57elYw+IU6GkR8KhS4/LtjppE
9J3mTpBQCpyk8pjVh5QRclXN2BiaQ685e5HObkO3icfhaG2v41fzj78b2ssycN5btWvPjrG68qJ6
q/k1RvZBxRbPHncReXUpMPKCLgyHSg7rtAjXg3oc64xG2nkgnL5hgLPnlYgGUr9IObnh7+4IB14S
tmTzprK+RJ9syAx99NHreirBMFTA6hUQreHn8gIxy39NJ0ND4GTualvvDeoiP0CfQoR1KsO+OFaK
E5R0p5kLQeYjp+NBgD7oNz/VgtVmP5TwVIAcliCujBn3shmYRXpatfKkGM2GOj1JD3Wej5b60OHC
wPjnNUQnFeV4ibXsMnwnvX3McDX2wWEri24YO1qWg4ceAObPBJ2lvTF7wWxjJRhiGpClOrC7P6Xu
blGi+lIwEAI9k/CeABY9RyrBsZ2goE/GcZySaI1/6diCJRpKclGcbGMITuUvXhRGU7w9QwYsYKfN
dJA6+i7D4GC14mKJ9Uo9VWMG6QZKkcYzboa1AEwLTBEwTynf86J9xNzpRjRh35cW/Qz7inn/Tv7P
dBgaKv8ZSDkx8W1une2OEFm0Rr5Z54wVamTJjvGtq5TVLwno/cj5Kdv/swvWkrsTpaeiVU71MpwQ
MA2DYcnqWQTh4NE5X7ptfhm8uKNwK64STQIAlCOqwxE14qkAMULJ931m1Rblc5Z2HUSFPOfGHcQ4
5KHoHqEgZW5T14GTWVQ4r24LRZKRrt7M+95/TFPsWXcNsxm1Cixd9iuVggHGQM0NmKTEnxV4ersV
M39t6hDBsqU76NjjHTMLYZhgyVX5BdYv7Vp91ioJPAggpVsOyyW24kvKQCpvaAaLME5gIYTHPpvG
OWmGE2Gp83AawHwonsn0DLVrIMGxb4jP2pOyJ9IhTe3h/tcxjTuxgJtsf0QRSgPZTjM5QuKz94ZG
nZPgoiAYm44fK996wPMbpAI12kJoknaqBSU5cVzR+lbeHEfuS5z7N7P1sWwhWkStpxSs3R87tAzM
l5d14QrD06JAGUnBiGADVtGsFkhOQ043gj35diz7qUndCScR7is4Ns5L0fhkJ/4JVDH14VSXkara
WgllxlfWlvBnahZubVr8ANt6byWchfTlMmXtdRD21Vybm5WuEEb0W0ZwnZVXvswkZurlFMf/ZkiZ
Lbft/hLJHXEibmSldM5AD/ama1Xrc42n5+wnb45+w3fMY/iIgi4eH4P4MPmxDp8N5uoGc7VFT6q5
fKn5fyDDDqs03AdzuXFpGXX6DTo0yp4Fu4bLpf/vsBwLN1/Vo2mYIPLd1FjZe/bV+A5q4aeYb5vZ
5KzVB+l7+q8mCz7oVCQ39jWbhqsujEtthVQHnw0dJMaPHqtuTiZOG0GNcx6x5wm4YzDqEUcwh8GP
2OvxTAgr+xwtMP4mEx59X03kF0vnKCUKaZneR9nhgMlv0jT9UqO3DGd3jyrBpiTsMWSyvk/p5Orw
XyV54jFD9sAMe8BvCSbXHr7lumYWO3wxN8CUyQFrbvfbHpBT1WkXOE8lQDodZctrSnsk7PVRqVB1
SCn3D0DwhItqiNgIY9Np+ADyuIVrKD/jotisDzWX7vGa3bcog9T8KyiFyEjWU6ajd/KtzZYL3fBX
iQylMV11izMoCghlhhG2yCUhC/UXxYEf0TrjM7mq0O2Kcmv37Im76ER6JYRkCI0T009AGrhvNfjy
+S+roUPG/m2J+rys9ZuVNK/ZdH2TBiAlwtF7JNk79Yc51w74UHsa6Ua+ZUxhh0icY2qjRdvMUyE4
rCcbUy/dVJ+zBTAgrz0B+rbHIa8Spog5h9Z+Kw2+hlal4BdeSGRq712SnZQ444JJeH/KT7guTgWF
bCadTmaiX5K6htOrXHUIYBZrjGm/sF5M2bs1gYfAU9u/mYZ4GyEQJ0ZF+HE/qG+FofK/ALQ9N36e
k8mjFDjBET2he8pAjbmrlkLdt4lxMsd3fZW8ijhyBOFziJJARt75yG3X2u0RY3xDI6Qne10joBho
u0g33GFfE61DPJ3iE8sCdrGj/Xv4FWmgR//FwvEW601b1r3KEpjRu6y1NNJF4lzrTWgQVxwPTiqd
JeeD9+1oi2lfS8PD5jFEc6tm50kjD7deUi3kmpHAGjJbmLBGGAXj4Wcty12UPaSxuMmLdiEJoeip
l4npuHhF7e41lUOErH4ipfW0ofTZcFn15LxkLlHVMxrloQdagJTDTZ2BbNn7oxu5Df+J9ZOazVGO
0mNpaQdtpEKc071JKs4y9mo77XtsOfolK8ZrRZpJYdmrhLYvxPDGOOlpNubR2OIVPtURUOrQCYiC
ztTWM5vOUQfgVPnrdjr6W+AYpZalJLM071qEXuVvB4TRZPBrFAyBY3ea6nOn6Od8qUKTKH+sIxRh
uE9huYC7IT2mF+8M24EFfie/iZUFVozgS6ZuJVOHNurJqjit+ZZ9rk5GSmZGIqJDMN1iTLA3aORD
ubQIfi7RwZzDCah7jEgL1Zpn3OnB0AOfxUj1+bbK1mdlRieFzmaIAnau+oTgB9OthoX3fwfjEmfL
noau2BquDUDLFkqaTgohzaM7KQJ7l9+yBwit64S1fQCY+c5MMejGLkiNKUh+9wU+3d5dPk0HVTyT
A9oMu3FfTOZHBZH0ZEKkt+CFLMrW7wNCH5oIIaNl30QyD5fLyd674nqjqGfZF8/CPIqw2OYcMiQQ
Rm55RfzsxHrDvHjh7/NfdbqvAPKn2sxMLeKI1LFMEM+IGHHNtOFsbg5p3Sl/HRAUMi2r+1JlIY9K
z9XejQE3fLKFOZnzO4GpPPVpPepnGodZkKB6n1UWJJufXI3F97IqBk/0/GYWjzxuGRDnL+qqmW5c
7OSXafPyxvmbrLZPYKSf5VR9JaZbTpEPs9gfz/1nRD1PqbhI42SfJrC57KNR6qvljp9UhK3BUCeA
tbCwm+zsvLAV60rxgbVyKAQcSvtDl5bbXNJh2d/rdfRSvaaZ6rEw8ci4iDCdrvvk+Kv6WApKPsnD
aoX2Ur9yJiZxy7BJOmWp2wBEtEKtuVoTo9E5Ap/MXTIHKKEPngCfnCssh7R8jK+ZHDZOsoWc5h2N
da7u6yhds1a7qFIXjj8ylTMkJ7guXRj47nNCVRWhqmwZDwrlQrSZHvQzU1Yx2EH5w/E2Mm6iALRN
+7i2XrKGgAxMu6QHfYi7XiflPcntc9Gke9Hr1whIW3RBR+jFSXf0oP4jfc8D/colAExXfmNDCHN6
oKeN5GByQH+/O3N9WZz5CsDxw87oiSd0QYMNXShP8xZXKqY6rNyL+r4uw8fqxq+UWjwHpSBCJRh1
gn4fmG5qM320rY37ER9Y4sbtGpi1GpQVpdbSqWjsI/bVIG/sgB042Ooxo90ng4JAVPSmfmffRBnj
sg45yxVSYKjkd/XyJDfcrsLZlTiG2PVDUqV3Y87fVcy78Wdo72gWuRcgHoo4wUJi3dvATCBSY+RX
k+ilJA6Plr6FD2R89kZi3qhvcBVuYBp70mQQUOxtv6bjpe4h1sjrC/V2HqnfmHBtS+peHV/6IHv6
K1l1P89sqAZmEGvOaeR2wV8pKpEg/xRDiLwe0sVgTJe6sS8YMq8F5uSU3W7WQp05WjoiC2WPZtd8
y1iY+ahA/90tYFmRVt9mG+alMyNGnPq8CEDLw/QaTu2vlsb7CjPctBVg2NVxYOeOwPohKnliNndR
AcGsX4k0l4ekTg9rec0b/aKDzDHPWdr6yjDzE3gtqR0atnER43wlAHRTCJP1sK1gLVW5FpQ2ooH+
gZ1mWsyX05sfuTZ+tCtrZe/GJdNRMlKYw12YeV8VVMlyma+qRF5Kv1tqzFA0fRuXnxoybLrfXHFb
844FBp8vZyKf0ymnlDXZ5sKijtUJSjtRlRgExqa3JHnI1p5FVPZWQVkTXu6zc/tJAQZBMCv9AN1s
jUQYtQQlB6/xGhoy9UCaep4HpCH4EpB/NEF6HQhazE4k+vFoqwGxcc4Q9I3z+rvOS0w/j/3a/lZ+
yePfkRatZpWgZlIwWY4H7YdT2snY75WmDmzXMKEgxlThAmbo/42GBTQKskMjdoBwyiY9TDPllGCx
WvCYfcqbDhMhgqvbPOyFsyTSGkOs3iI/LI2PjE5eU+7Bc0QHZ5+9x8d6BA8z6RjuP1q004byX8Aw
xKRSiWGqcxmX8UjT685WxYWRIW97hT/ricc3EoflmIdzp7E6DRfsbfTz3CaMJwsvpjKv7LfDXT7W
YRp7eGdvuclZw9I+AVUCHzfQ9bIpuZcL033TuA3NwPLORk4Mb+mrqzRm+Eh3LqfaPA3I+fF0Jgx9
u+t3Mxf3wSlvXHM4MQ/xpxVZBweftzDFa5Hsp/bxS4v55OkoQtuQ/RFVT+p2HJ45J/rY3GioxsID
dUgfvrpvlVqBDvRU2RoeApOXGYO3YOdRtzSyirUcwE7VuO1PS0AN+2g2suHT2kodUY4LZ3s1BMn/
BaxxQ0plfHMwhlftszxiNpYPOeHVEY23Ngys7Kbh0G/Nnm0gvHNJK0ZzX8TqaUAdReTdgqT870Qb
FLlvbF1R9CxyyxDyR06vp0lVajnt5n+ggdz0hWAuEojeZnpbpfnWzA4yTVsQjv7g9mV7ofxnWgxm
RR86bQu2idXrqNNPC2SledVN+o7xZfqHzQ67SRsglDuPugNWCmYhBdQEHBQnOm6b3ktpT7A5BPYO
T/YPZC60quVNcTm/85FukmkL3Y4bZS0bflHrwL9kH77igbk5nzu/5ybrA4sve/erJgVoty/UcAVX
R46rA68Jz/rpEEtYkOu/G6th+nA86BY/C/owPtXdcCoi3v0sJj+HZhHdU0TWjmec3p6gnrUTQ44q
xpTKxXNpyRrXrtCIK0phaYv7Aj095pgnc2Gx57f6I77i/X9PS+vdRBkrlYvCNU+eVowLrKJ/hHJp
UXDKzArlaQg58p9zAkQFXosBbhUdUBorHkCgLm85LvKYa8iIZuyZf6POviNVPR35j0k9Osi1D/GX
t6EHmEL6oIpGN8mKQ1TU4JGnq7Rudwm6JLWOJmvGQWcNraCmdnnjiEfM7nlYmaU2n1XsnDzr6VAb
vGBi15qAFgJ/LHlQqPAceno23AH6h13MngPcI1e4ZvC5qb1G2mM+FdBWu4zwLsfBTkLxNO8iah/a
8MQIXlf5Nny66+nHumLndps4eR+j4q1Rm8fSFTd+L2E77BEK7plYD1AGGh8kErCThiYhmcqHGvYK
fSwJQEFDYprNGRQ7q2P1dzjkbgzzPKUbR+eWU0erX7L10FQQdNK97dSDEeFMDed/+SKfIgpZLfVX
QZ2KSc4Mg2hGaiae3OG8zpYfv++KJQ7lgjRrAQ3NwmNsiyCNRqRyKpjrIQBpFfTH8c/StaTiIfMV
/a0oi/v/zrOX2Giv80r4Zv7MNNTN0HJ4UL6IHQD9qA56W91N3X7Kcf/M7D0D1hfS51sZ18+5/0Ch
bQjazgbSKWY+4bUWZ9v+Nu6zWQa6gH1ro4ON5Oi5rhLpSvt2z/xfqQQ5dPnYblC0DHMp6B7d8mgx
9BZOMEaKCf++MLpTbr1NtPqDlrVWTkKRyLfGKG+1ZlxzFkYKDy+0UxcC5U130RjI3bBALLMvhAHz
BxtLrXqz0ftUp2S2i6MDm7h0tlekR0Sb6nfnVtDwZHMJiJyfOF8ci+nmLFQ7DZdIwriBQaibH3FX
XoFCkYFhL5fTa7cal9xghKecuZY0kIOKyQIsfhuYXBKfYvXeSWF8I6T56orhBQDVGzT12v/HFjvW
XFUM/sEEDK/vucfse7y2qrQZYVX8st1ltiYgm+AuDv1A9ZI+U0p1VOKcDlj67rHgIVha1aGP1kOf
YQTB+7/a1lEraMMBg2DJXrvGWA9r6jjpSEbQj8ckgDtZ1teypdjZOk9pc8rNS0vZUsfr1g35dYip
A1mby6OJHTyMpJa4YImfdZbZC3pv7mGC4qwhlJSRvF8i2u8iMnE7x8oe7IvUkO2UkS4oaQ0G8iJN
7mP9I3x0hukVa8xJcN50smsUqI2Ac2ScwPC64g4fw5b7zSEP3p0e0KEm3Jg1t/qIO3arJQ5ISOrR
U2qqN9X+r26js4QFBaYDN9UWBKZ2TSKQ2lsMchkZTXJZUpWQwuyLZPBxs0eABEfhnvXmNDL/3BqF
m+5Ph4XBgItFlJB0ucbqS6FHc2htI1xm6zyYGk6BP2bxzZRrj6t/rZ+OUTzaPL/PDbZb4Ory3RHh
BPS1AE4yEiQS8hlnFCzDCFAhTE/aIDYIuEwbhAUEPC+6vXPUthZtFBwDqiOGqlym0++tOQo9xfTC
T18cSxV6LiDwlrJrxAZvIGir0Z5kH7HSexMBcGm8mkoRpI/ijSVjsPB+ZVRCiJqSYlRqs0dWaRi2
5sFzapg0ClctJlhsNc6YGEbS1ZF0hFqmUuSYhLCOcT0c2YwHp/Ud1reSJSXGKyAs6urfG/IwNpaT
TPGlSQsiXu3KVAjN+YOSH0u520wNzCrYfGhJ6kJr0MI8qQhhgos59Dm99+Jol80bCI6w11PAoU/c
M2GXyAwko5DaD8bQHWZoiS+sdYGqtujtZUDfRIb/Gus5cVNj8TMKAbBac2M6DXGFNMs2JBQceVBR
+XPNoNxTboQ0hZhbHeHCpaU7l4TZyCOPahjhsRuJmNvkqcY9yU9aQ/UvRuON0bsZu6s0xszHQEcV
1ykebzG1YQb6INnUbJzOhmfEzbmMOYaR96Ru8AqK7hoTldQ7P6EVWzDVzZofg9U8faXz6FfgqS2+
GvFdd/J5YORpbodCHZHLoFeAr2iKuL0B74PpqAIKkW9T/Ch77dEUDhaD5D4XYHeGyTUxsxYbOcJP
SQcbPCcG3XxG/5Pg1p0M+2Try87IMNDtp/UlKb5FVESaNToyMBhYtNTpsHuA2ZKfP4rsl2WPZz4t
ouwGhgV5J2GMlatQlawwqmt8iKSYWQTXIqKZB35SsdNNSDqAQgpAIUNdMMM49+P6bs7rR9MuJxHT
OUT+wC4pEW6QOUfe4kmj8g/HbrH4nFV89qmgcf14cJOFIj9j/2YT/JvkDLtMDN+iCGwWXQdXJglP
PZMuuoH4C8tFn8BfVImnUfX1rUhkQFTV0+PJExJEyujdKd9YKd20wpy9lUQb94ZOlSnj2YnWvVWQ
wAPQWZLjGNm0OlYyC1MsPBG7syjGTQZ2nOm31OGYMj0LwXimecjpFvo7Mh4olUBW4tMVgYEvUIry
5MRvghRNhZSW/NUSJOf5qLzn6ezFCk+iAQ91BBNZjnjBF+pKHhkUi7yiUulslxRYIm7hxuqV56i1
J0JmGQy3fF84id/IHGAIOKSa8KdV86Ml8meJ/Dhu1BQGBIPk+DZXEdMG/drS1uIYroY3Y1p/Vw20
lUF9sjJqElVcccxE+JFqVCBJZMYdJ6BOL+inr1wDW5n2PoRRX4Fjqh0aZtMrB0NnNJ/Zt03kWW77
W1uI2yCywDb/lC+ufNeMUMG6JWig8EegDUps3FtrE8tGKdzeSnbyXg57fNwlYnOyws/CT6rucNRz
tuM9tD9XVyKgnVdEJIlBJHbpTkt5+P/JB5Pkgw0NiZF5uOy/TSq44kEKZqIEEvs/5jawhPYRf+Sh
pndnkosdDscJ/2wyepIF7AXOAQuFzBOk4W0BN7G29LvGVMpRllR4lYRiD1ZGdSiTMM7MH1WFBwSU
vZUEBmXRTX3N1uU4mRPOOBJ9VAVLMDgUEheWfIn1v6ZJ4rkc/Mjq/KIizYzj2fHU2IEuTsEFfKNk
c/SrEHt69kysSqhRHZewBkd/zH5AsUNLkdNk1YdDLoivOPucUVmFzcBA3ifuMDPGrLQ6MHSIwXmw
rr/Yh/dTa++jjkpNDlW4mg4qrbQR8nkPbUCi/XhNXFEbL0aE7xVTTRpBPBPmiYHOzeVnsfHdOJtk
Rn4JuypyHXl6KT8lU3o2VA5GE8aVYmcAwMMqvcuNP1aXPMXCPVJ0b2KP5+3WqRzAhjUwaJqbNdoj
UhLctIs74tzYK3u4E7CkVGD+qEFyP6uueLKIZsK4JQt+DpAmhk7Bg6l9CqX+iofli0vRLKkf5Qsm
zC01uwMxHpqRQZCKGRU16c8blKtKfW1afBvnkYmXjt+mzPF5PU0q9YjUuEykR1s0rk7XULCA3mpO
QAgAGxIBtj2QC5y4HD4QHqYPaTGJ1JhuVPyeGuGNLCDLtCMBaY3jzajlaz6MlzHqwpj4NtguxnZD
LVjgEXl4FQaGKDgGDbqXYueZFvrN+JgAbMj6AbIfXpygGrTjBFnRueYM4ZOuv8gqTFoc8A35WgC7
O1LXB0XXrkWveEtlwLlnILXREdA/e+pthq3eJt1RoxbApKeXuNiRxvelqvYdTSF9kGJAeK3P3GjJ
xKZXRIEQyfgiLeltcts64QB5biXaiXRKlWhbLrb7XsqWIU+4hCuQ+R80rtTd4qZKuKuc/YxF1MDk
FYvrwjgBf8Jj/IrjBfWKrmtMRU0MZRo+rKofFNo8C8p1GN6mJa9qCkYpeoti6S2rk9dCijs3zQ2X
6yZj9bZUArv//KiG4d488aDuSbDvcqqMi/5npC1MSaLAyqNNf9s5GmD2fmeD7V8kC0w3eHwrqJe7
yKhU0+g5EvrF+m0xiety1LARknKXeTmcOZ5+axp3RUlle0VpwKKEpiRfwCnaCSfkjm8uP0qFmwZH
lbxjCOU2or+uVISlbACGgrha3UvptOrN02h+tAxjIaTmgnEjY079a2Ujd8zmpDYFNGEaYFXon6P3
C1YYTv/O43P1SogifAgE02mtWmD0g+kufywjDrRMoJLreF63U6nMRBOF5MfGaDSYKXHb6KC9jwsT
eSwDFGMpPbgk6zNvaSSYz1vBhvjU6vJLaPUXlgccw+48J3eabG8y1Keu+SeS7toX75VIAfvjxsRo
smVtcN41NR2+KRS+8QRBKAD92SFGiCjMWulKt9gVIL7Epd+xw6kECkIQw46rvZZABpLgwKkJMCKM
dXvsFgw9xhH8SIkuKruVjdfTZq3K0fvYDBxR7DLSsGnC3rJ1eLfHTE+PlMweOK7a4N96GuisQd0M
xYceT1W5N4YmnJuJGSr8PHI3tTtKcJ0w/mgHiSBCIll8RGh9cUppitvbS5CN1V5ne01M67QwHF0T
f+g1b0LbGnoCyiXMD4q7Vv0XeQh3zmmC56WzqSGxzTeIBs8VsJsR4DAOulJs8Ty2KGdBFhvhNwoX
mJjKJX1EFl4J1TRa0LT9yTCsU9ZSgJQ5+4JxLJ/zqNDnUSJqM/iMxJu/nB1YWn4yP/S+4wKYnkbz
gmHCkA6N+DWk4AmF9qYxdGE8oL8xlbTFhxP/zRZP+MVfzoY7xUGgo1Ve5PSrQ+kFlrQTuvAWhXLu
ntEGXlN9uIOWdFXMIc7LYiZH+QT331ab/wdhETHGCg55ECnqPNQzJZyg8BPyLA3Q4M2+igOyor6e
v2zCAC1wH43DTQc73BhNoEG7xolOadKec5MUQ0HqbXawKbBDZOiclLhWnq7FRLyoFIu9BHAWTZwk
u6D9W+LYxfBNQZHPvXOAd6dxy5B1T3oB4jThQ3Ed7JQYm1X2roryVTrZmxGTBAdFivKCz2X9RSPl
qArPwkk/jxdNZO46SLsBzp2EoJgvxRFYZZ5qvCvasagpdOeCVOWDR+OGjfubCm+IEmGhcZ8W/CJp
o67vABmHET7yeegx9oWgk9UmPtu4cKv5sbYDOcHhBqtIkT3BHNeYTyNky4UavaXIPXm4atCFMkpO
FHk6KnCbnRSWFzPSQNj9uRz+FdDofoZkAZiwsPgbIY6dBoQKnstx+ulMCoVwiyYZiCZo4vF/W9in
0E9UutWRju/3P70rPubppaQfTtfTbxn76y/RfNboXGhdx1aJAR1Tu4KGNlibxT60RHstl12t11fu
vemyHGWYWpUOkVRvvIsWs97QhKU+DI4EKl2Aje12NPraF6tCfAGlP5+MfjwL4tEoaZ2xp+xmoua4
Zp72ux7rQ0MLK4PTeMJd17igmHvm9H1HxLW+r/ofK95jR9xpDrb+TtpTSptSy5nF31NFaqs3dsvp
axBnoG+wtpeT+bAmNh/15Zj/RcY5/q66QJEIrjhv6cqBadnZo3SShuo82fRNceSqgmR5k27dpvl2
u6r3Le3fStothkAJlXzBEksfLhb2sbLxnqS7zGFf4wijAqcyNJ5sVqQV8RlHEc7BqtUpZrf2cray
+zGD1g4QVwKrkU/9vJzNGN5Q96XrR52pm4OY2vTb8A7SYB9oJRP7GapDRCM9pmvpNiQwxLpQYzDp
qM1h+FLy/obw0IGrS1fOPNk76IpTj79XNg36b3Zzz3lJmw7NH9LDdA5p9H47F81ELQJ/kqE0c+mG
+Ls5eIkxz2zS8knGLvctE6UEXRbZ91aKH6Lcqxivx0zlUrlLzey0eZsM0n8S7DX5pI3MTkYjwHhn
tYFlGhhon5KhAZ3BJR9T5sBhQCbeFXNB7DlPwcsonH2j/cdjchpHintZgFuDmjQ9uRvWeJUJ/PTX
KCVrLv7r8XDmXXVsFMqjFXmH5Wg3pDRUjHQhP8RIIR+D6wRcNZ4pdWYaSe3MBEoHWnW88igTgXfA
33BMc9Ps07gZb2UkPyrMyPmjmCYPg5QnlIT6XFgVyBULhSIUhJYECeFrdiidszQEdnZZyshXtTVU
yptaaTizcB2W2GoHKHlODhHZlROO2JgpqXH0Rd/CRDjkGTQ60hvzPbP1A6WuPicmgv+F3dIMuR2V
e1/raJUSJRMyyZusIOUxQmc3+WbSpPJH46KGFztI4yZYdHnXckwbIpwzy7UfwTlDT7fq7K7DSzXp
igIw1dQo2HzBKA5MUwtyZq4AgQND+pbXFWfYXczvCfFcGrfOkPnqHW8qwzoVFDQKd0KaiEhFyuC/
45ZFQxCSX0hTJhWS9l4BbpMTeo2b8jAQ4S/Fxi3aKT1NT49SMKAbh0ut5FfD0K/KuUQ9BMCN7SyL
P/rd7XfGfKanU7eKQ12zT5aCqbfLOOYcM8jXSraVFOMazg46/TAlVImj9R9QWLcS96zpXnE5v2uf
uG8Lr7sBa9/F8rQrwYypSFiWgxSbAeKOBJYRdWs197jEafRt6eIEEnxHtTboqh8NvyNxJNYSx/QN
mzGB5Fxm2xNmjIceSy4ALBnuBXhCstctqsOjqjGjaQwOyvg0gV6qka3XEom+VfYbhHiQqcwwjEs1
E6JbbTg1G9WvCwetu6i+4RDPcOKwV2eqXsxQNtPLshvmHBUOnF9SHmjZcQuaSfL+nnYkIUmC2jXp
T/yfqvZuJsZuw/M7ixMWMKOsmuxy/U0xptfJatj2rrZ+Jf9H03ntyI1ty/aLCNCb16RNMn1mVUl6
IaRSi957fv0duXEu0AI2dqNLUlWSa80ZESMmMp5OetcKJnzIbCzntIZ7hjYcRfONh+Mt1D7wVPrj
am/8ZFEqaeFu2d9Ay9hMf/xvNKDSOwqw67EVQMz/yPc+Sn8xiAX7qgRF2jl19jfDC7PkcsBWA9jm
HKgVa1ZoXrTaoYrbzbIEElBnndgRN23jVvTcGgyXD/mr1NInbkzaUxG0nzg5RsozSsmIeiKtd3PB
vFNTX0wFETeX2XpAs0Gupf3ksOqZn9Esn031m3nrpvvojqCfKwI0yrPqvxRlcBaQkd1OX/LgayaE
9WgnjSkZ2lF+A5yzqIHKyS4ld/pBtNkyGxMGyIJnOw2JNyuDz70+4SBcWA0NfoPZhEuju5ak3hUu
A+JPtSltYDPmdjemA91Xy4jLjd72TCF3ZSofLZHdQgNFmekflHj5Kie78XNd7vUS9OqTtUqnLecJ
dr/Eq1xhlqE34VdcHZyCH5G4/HU04SDSVFToMq6tJcpGblPiAYl4SvtgnikOpT9MpD81HogRVz1+
RCNQbhVn9xr3IYYvHYdrWnEh0indpLGozm66mF8NJ84ISZiKt2SDV64CkF8QosOt1Wk2wzpbk6nI
yHYxEbMwdUdqL7I3Lp/DvmayEzk15KQHfrn5o8l3w0T/NLJ7QrqjIDymGnNoad+JTtECQ1tOKimu
0zBTwWYb0icH65em5V+wiT4H8Q9vh2HDwb6FMkTfeiZ0z57cknoSWiCbsK/Vi3zSeQ1Xy9vZW6LZ
0uLQ7F6Z/dUyLD5CC9VHu+lldctTGMg9EwOm9oRMp8BabzBCvf+Sv9Kkfe0irsE2/ViU8oPl+SHn
S1DJgILfk51XKITSEvEo5zb6wph/7qaM7LkeNxCgGPXZkSAz4Gbnddfzuqu4F1ayLfIGUHjrPFtg
JPAhVo6ekn89s1QXWKoXGDALDJgyd8aZuV/mjtt/dPMCXF+NZEBwOXXR9XleRCC9duZZan9ZrPYi
IJK0SD+c6QzohBIb8U1V48m3py+zETH1tucSG7YAi22tHhreQT6p922sScq0F9Fy4HpBteAk+Jg1
u7ZiP554cr5M0SSz/q7xNv2mlIJGWo/J3uJ04ubWDA/9jK8hs+w2bw7Noh877BMnmk76H/o5k8HO
atj+mXFNkm7J8Gdv8G6TcBN4oIT6Z56+p6OKiuR3igb+eO2KFluAzx8VNtGmpOlDFENyt6HwzUQH
8qM1eJGgTwhBZVqAumVWXQM1cSim2K/NPNgdjOqgG6AhTjxMVUUoLPdHash3ZzeJ8DOH5QNLLWyd
9UVnbWVY4RDGo7cKS7DJ7GqEk0IajoIRpya0AqrP4L3aWDeRt9PEe6XNnTKbA4WaQNC0B8oGAjQJ
WTE9Tau56kSaSc+6hk+extXFi7nPpVbjbNzpSlKk3DMaUYgMvTrnGa0vQTH9pu6cmoZmY6S6IwtY
snLTTIuysl+bogA+IneXGT6Dtr9sD+QYx7TT5K8xXJNMd/ducUsKogwc7nP9ofa2RYGnxjMqVSdD
J3hXv1Juke//hc++elfkrID6LMwvgCwVbaIFRSZcRO3A4Ga/pQ3kMU3o9TvqhZuKlhWiIlYH3L9o
grWlrwJRC8FaO+hnKs8xuc7s6tCKcDv1qh6V9XbiDX9uuu9Rwt8zIu7mwsUi3lWXs5fpB7B1chJK
NdRcrFuTxtL627qqRhnBWGJJR0seQBF7p9G4krbAMb5NIKYli/b0VlyYeu+TAQtmzY+/wNPWafoc
0+HRsjpwNJwQLU6IlBpBUsueCK5VZTuv0VBGdn+qfS9Tc38a2bqOsrf93n7Dgb3MI1mCYJDLm9AZ
0Z65E4jypsSHQ0d8UrMgxBEAH5UsFPb9jjdoRpK92bAay9YXIsEQw7QhSLjQv1DgFTUBTpGLd9eK
Qxj1cZuHA7swm9KLVzVdcuIhCRxAI9Ty1jHgVhk00yq/KQLdjMyW24FJdcSR8EvSBmcDGJ3g3lf1
Ck5D+iXvxd916XxZrh5vSyC4j7cl1MrBYSnldV5ggm9sDqgfN3IYMAXFzWbVu+UHjlemyKYlS8f/
1LIjpVVHwkpHOUuu9A5frAFAgbSjEsIhyw0q3FALrZcAuO3R1IBYyrsMQEt8p2UZlhdOdqZ1jVyK
aNFTu/6lG/wwanSz4Sqv9KhICX5gUJ3G1E5/K6hUEm1y+hslsZBnXr7E7sVpX+5sZkR/AOBfR9iw
1L/mlRcP9JnBR0j3pwkHqnxvl4+W2MhkXNrZuPSaAjOfZb+B//zB0lTEQbrDJzKaszGUZzLa52aH
GzIcN2EinsA/jYupzB9Q7XaW4g9F7r1c065WAVaQWpKCmE2TDvcELu0UjWCpn/U7GWE/AAcf1q/0
abD12Oi1x7mCnSA7aNhPTUkMDikzhx3TQ2AKR2NUj0hDsswna22Zdg/6sf2S6T3Dz1xD6SZV4JR/
/ktr9uM0ceaA4Su2M1/zAXbj4T9/73QPl09fX80lO+rWgynXfCHy+fpLeZgO4BX5Vi/LmU5LLqUD
BkBrOc7Q7/+yRTpaNgt/lyO9XODXvN9AqVfqbCoIkEmLJ9M5urOR2Vt/gkaf5GsgmU8+hWA91yOJ
hnCgh/Y3h+NNqSsyoyyW8YxYQnE214smzcyz1HDatxZiYR3QNpycdCf2ZuD/UsOE+39IXYmLIw63
+ppUkK5PvjGi2FnUiyJ74BKKRa4V4MfZO2JH8SZPO1fl4AxsgDlW2tWfAA585Z9kAg+99mNSoZT2
fIDNJxvtLj7HT3JldEjGPRgLmJREqQWUyE/+8GeYrd7K3AMXsDpMLOdjLu8+HQXc4w2i6G9bV+PX
Oy3vKLBs+DjjMLuw5WrMULT4MFREGGwqcAjvaKIAOrpgm19M47H+XEFDYyv5IoxYeDAewQw4uxRK
TPUF49cs1wEBV4oUAXxXxvuTR6XtnNHPRJ7hYNzfX2Vp0QTKZ75fhQxuDkxG9q24UdobK7OEGxxw
K+giRz2HcmMl9zQd7znAia6Y7/0OX+FHXHrLtnq7pJ+NZDn3KRZnFoUSAbnOnogoGxos1tuGdbk7
YUsDGr+4OPL4bkr5EorO1HEysyI/NVQmaraoCdelwg0ioEmgZvXR0ihRnHVsAWA6A5BjyGJ51yrR
2mA+FwFuy134nBObWhnn3R/U6qcOVDu9c2dzo9q3gNXva3p/4b6SWvPJyHdap3BUHetHt4CpHK27
omk/zIW3/YT5frMcRTM+Y+ipta4+G9m4jyb8ZekqOyPdA3Kn0TdY4j0CBMzdaWFblBWr15IlgS7I
bW5Jqaf77m0xV8B/VFE74AdIEEw6/sLs3zJxPTWJdBoE8SQ4yvLauRtWuvUFZfxTnVQ/jw1Hv1iI
EuOrM/PnAH90hj/KKE6uSPAckdTD9C7/fT91geZMFhV/7Bz7sC4xhHZvNak6CbLNDE6mMUYTyxuZ
DywyHMBNcnqzvbB5y6arUtQM+vEt3QHYjiA6/rFVIVAkGQXpBu5K8eFsXTEFRH3zU130R49g+ZlX
Gr2zCHv8Kg2D9C7jLaGHarDrvL5bBbf7pbyxw2a2jGl9oUNOgtLQAEbpmVb/VZ/z8EN4Tm45LKBO
FMYCtKHM8DAT10dHxagIN6k9ZZSObDZ2mLY8d8Z87j7P4viY+ayDOSLYT92DbXzvni6bX5OKgApb
zE0u449sD9LMxE1snVtFuiQ9xVoX1uTkZeTP5vBj6OFH0HBnoVuvc+psonW0kt9DThu4PoT9iW+y
HuRyaqssCdH2w6TazyKY3QaBJztgD47pni8ReUsbk7PHXyXd2YFpBwOkt/pdFaBAPznUa2w6CDS1
KVBp2qD/9qdePI4rFVp48fZ8pRPbJekDydA8IZtx8B2E+05wezML38Bt6M6fyjLZUmqwiKJYwfqo
cFjmvekp2MI7yKkV/6nZaqds2TDaUts3OyRKyzLQyjBFd+i21K3YOAqVFrVLRVWVp4+E7us+rBaw
szONw00RFS0GsQlLEs2P/JKBbVcv5R9F4gH76EBYsqAnwTFWe6hoIaYxnBlsc0GYalzgldtszr6+
9sG4Xo14xgUC7tTY8Y+noP2agPcU17CjyO/a8LuK3R3IXRBz/y64jcw6SHvk4w7pWOeXSt6wtVpb
4MYsF3BLlBsz1a1HiBxlDOSJhEmFAmE0Kon74vR4m2J2cNmVovGzXwKBFp0sMXHjs3YGap+VPteF
9E/R3zcxPzdY86ql45jJHP1KtakAk6571xDbVAZt7b04GfyshZko5TgeW1k5plISDkvpNsq/rSIX
bDM0hXCBl9+WvmLnJxOZI4+CG2ygW0nxfJaR7Jv4w4AwJ3Dy57C7jX+r8MRzfShV7SobynWYBqim
6VVmtarBoEI58effO7noAn6BqjhdAy7CDMeJ93favyMLi6kCQak+c2n8TDQeps9Wzv1Zezt5FGcX
gxp9jdijV+s9WRmyA4DRUxjnOAdq9naD5ovkCRdXp9ihwWaHk1lYP9ieRaqI+X+Tj/IJ5rqbqoWr
vz3J9NtZ+uRM14Z333tujMFAV15KuK8zRlwaBMfTU/+2/J32VnW4mdWhQkqEvx1mHG/2M32C44No
uYtn01QvcyFdNVBQBR4QoSLyiixcUw+M9rjROqMrMoR5WtU0jl4cqgKGUa4qHxyg2cH4ZYl+ujDC
cQdQ7tKGIMbj2OS/Klm6tDkBUXzKanpeGzLU+60kZbWkjhRiiobkoTZkyrbnBKsCLZOtIFwIAxfq
0vhQCrCa8HMXq59xLJ47ls77FuWfSryCGBefbUPOQrfexBBlUU69yeZ/cdAxTOJ4rSo6AxrgG1Pf
owNqKl5qvAU7NQ4qvkg07UDJj+PS8t1cj3QWBijEkmwdtw7sEt2EShICYT+2GmaBHpI0EfpNttd/
Lf8CiR0BNgmbFrQAB7PBkhRkBg97LGJnBTLQmlDyrauOl2GVfsUTikbT+yo/3RnYmdETaEXypJk2
3iKB+iyuq9X4g77aF5Rl/tQDj+8zsQog4PPBfX//HQlll31WnjEPc9Pd6+GAda6NL9BAcF5O7o5P
EQU6ZLbKi8Bst0BJSCBqk2MkGBX6MhI7IWpLJOeiOddPvUle5fNlyfG1vvYLKEy2DNKSBDq6W66X
BCH9Ldm+0INTWkLi2/sevKVlpEsx9dNSSA19rmM5HRdnwogp4PhVNSFYMhiY7aVo+vNY1icf4pCQ
Uyv2t2NzbdDsbmj4WVgwcPHX7g0w3RQzZg+8++ajKV0SDg408XlRLu3Cc0dBZAFJvVVstpueee2g
hmCZ1JbysTf4iFz1O2u5QOCqYLt8zDfdadh5Ybo8NgNpItbXXCAOJX4u+p2r4TjR//UbdWsv8quo
E6+1CdoCacp4zKrDIvF/5MLgtvWXQRW7oOiOke5OCw5iMagvQIRagYs2XsrAVS2jW7qsXxP0fZza
Y7T+h4Lu0TnUFCu2GZJjFa9CBOHKg5AWAcQaMfaW92dmss1QjLC1kQX6ASX0KY16MOCDJZFWGCWb
jeFY2+m9hN45rvOhmzKYOdlNFPXrNsEJ3ehOT6/1OARW8hcDyxlD9bacpWQ/qdkSmd0YRkTLE+6d
q/fZuJ+rwGdtA65Pj2QlJH7vsD21/MzQMflChmwvA7z2hlS9+jkyWAuGoyAByNnveBUcMymPOyRZ
ZO1A30HxjRotIKTZaS4iG76EaTcTTMD2gBkFlhyKega1wpSR0xsU683hEXZg1MNAh3rvrgpELbU4
c22kp3NlUdz93mGw1n/q8gZojraGSf5Dfp6yGEB2gdpX53c1H50OU3G1VvyYWNXZka053Q1MaB2Q
d6eb8psF82jUv5rX/Ala2ZJOrPI4A2h30eiNApolRzSFguFx0jk+juRqYuGdYsOq2YQmH2aDZXsd
rOxNu9zvpz0iRxTVkvvoo05fOQ/R+blZEhk2ljL4LyczvO6m923ZE/pfwt4yBsC5Gv5Gjj3uVk8A
9fGkw8M+3YxfzXKVlflifb24VnhdG3sUw/hds/lFOJ0bMtfY/sFEILOUb6TSiVQenTHHYuyP+xfl
oUKU3Zeudq7zbOeowGLiqZrqFHUobBrUMyB31LDQtDDpariMQtSR+NpS6AlMhBbyFsxMjI0Lc5GQ
eBZI7nFtnsqf0hsEsNOYsKd5vrSCeEl+6TOhCflDJPQhx7VP5ZqfOuTuIBLxGE4TZWhsTFd6wJMo
ozo40bVj/IIE0tZhYbPXpwRx+yk8jIaFJr24JnsQYZO8SSKTH2QfhcFRPcunnGfNtQbpKJGnawSI
ZlQmN2kIMNYeUV0hpfuWbRKtM3DU5FPsLT2ME3+sLxjNDjvFLKs4uOZa2BxHhUg7wph5AvMcKrWt
WMi16jvP+Nc8xXAnye2Z0yP7T9aNG3XbcWHeK8bkHnlBwLj3rm4rhcZN/xi5cSbnmfhLTSNdNR3k
V2mwwM+CjXDfbf6SRRYtungB9yYb5nGN7T7pbsbFGHEA2JqI/CnJYVoT5BK04N1TkMD0PAAaf0q/
DLsVMfGpUnRYbpkOkHwY/S/dEYQ52v4mOD3rS+abjn7URqKarzfVQLuYr7Ic2exl+KpBn9WrM1ac
vJq7UuuVnL6xEcYlDcoxrTq8MDsi2MaFfyESQLMSWm/hVKKw+mrKUpGfx77D9GEZkS90LOMql280
YeaMGMtPnc4rMox6RkwT8RxGDk3h8rPrOo/tP70UduYeOr8DllncRbCzy1r6GsjZ7s0puQPeDdol
DkT4hyPiBKGrwwIDscLrLXacU7QUq7ccGTWD1Qox1VNAiVj2TQWD2QFA/E81yWxv5P+Jp/YTscMf
hBmw9msk/NNJpqwFA4oeYD6mnAtt1Z0Zs+rKLdbGka9fQw4Aylzu+R4/GMSHZL9r/qnTsEwwj6cX
8xqjmS9m8eZWFSramdgd+7o9CvzqWOSDFO0dYTYwvE2v5ST4KY4keMwXTuB0hufR8r3rKeyTFG/g
zZ0rzJ6j4OrYJxMyELTPCtapFuNL1eu39YMa5btuVa9hIYkJ4Y/4XLmewCzWIqt3/g71ULkInaNr
QYgzyAmqSJwyJrkJnW3QH8ZHSWqgxDA0EmZVvzoh0GCylCKcQwmrysJHWf6pjdnFbKyTxauJVI8C
B0V+tSDdmsIMRKqEv0vTAmi+NahljnnqOZVxSYBkt6X9p8GncF8FHrUNKObBoMy9BzswxdszQ6xs
j3PFPY0RnQ5sHZGA1ZWYgPmpZ4KRR75aVKxx2PLesS5DJjrqMoOhZ/Ia1TPivsN2OEih/w01b0LG
xp4uqf02OA3VQlp1r7b6sf2Inwk/poYfkwKLKzchH9raXj6mtr6BE9et/lHu6SMbWtg/Ms1ngjuj
Mhkgg1iFHGUCFdzqFux/MkvDfP+1munZLJPzBf1lIlYMTh475MjFDl/cTUrla7NYl1jLL7lYnkUz
PVm0YAH9VpjXOVsLDAyJGaiGhIts44vDihZes5idVnIxnFgSKVlDMa98DLB5jPiIRj4hvT76A1mL
nXU25yWmwetIYRDlZScpA0rDCLFEIAOzGQiwSjA2nZ8YqZr2VOXSScnTc0cxrwj/F3gAFCmYcBIr
YYHTgNj7PZn4xW8oz9ShDmxSoMWTR5LpeI9kMTtnM0wYXrh5flnEMsjoTlcf7TD7/18XXdvKq6L1
bT5vC7JuVHGSjhVw+x0AzxJZDs0WJDDVKog7KSEA8zzjz5UoBpXPWlrZOguNHhS0jnvtXqMxzlQq
S/HDusZETGOozKW9MTFlF6GmQ11TjgZxT4ryWIywCMkn86HvwocJlPy3bJZO9Zn+Z83ra0yqp37R
jpqxXTBfFdXup+Dbq42bPUFVnT+JSJaMd7SwOdLvfLD8SRz8gtefvDTeR+NYGARo/o6e9gwaRYm5
e9PMhAO+wQHPYZSzrMPrriJoN6IV7VRILeVLpHg8uQuNeM/w4/S6aVeljKgDWUWAxijffn4JkuDn
eiR/r7a5AdZxcmu/CFt1larRyRbDKWiKE+7WovtirfkrqA+xgReYi4SyiN6wU5wHfxMKvwDbOVwo
tu2T80Y3lsDlxHi3AkzsYOmvZOqTKJyu8Mct1MHUrN4Wr0lwIsV1JMYAJw1swj9h5kBuZRAg/ulo
AMaFHNAZ06fZ+eJu+N2PaWkxwhx4/NI+VGgow4FEm0U1+IDUSE9MbJvm0TdYnM5UH4lsKiuH/bPi
dexTQRGPGmlfVyI5M1JVRLJ1IdzPFb3HQm5OfI2ViI9+KMjGD4AK4W0r1ee2Wx9pGejfzJTsniis
ThVQ9/MNgMN5r/+mn2tcAefBp8qFBvPbVYG+kDpxKkQDdBuArVYyIiUlkZ5vYaYLxGneTk6WMJHl
qjnot1daYIEkFyTJkp9+qanhyvTbWvnCgZ3xusE0PvxLWlqMaupElVMMkURMHKvpgh64T5/yqi8A
L//T7rIsByke4rapOOrGI0MSWj+bIQohUwohBdbUyp2BHYXPOnRjhyaG0QN5CyUkMGdyjQyXsOkW
ffCyFwb8R8WLyrIm6N0F0XXrzkfkXtbSrSTsoNPUomsXWubeXHmlY0lDeY6V+3k34abj9YWRzCwH
W3gjNHGZ89SMRxjBIUCIyTr0Ck3u353CexJwKjhi2BKEQPijkOgOBnSzfmSI9iAYGqsQynylZqi/
JDvLFmeuLJQF2BWG/iyAHkifoPrzKSICEQpJByro0JKelR2NbMosmJHScQbPZZTSHODIXOjZe1j9
v3hsHFFcHWgtMFsajFoLecEOl5YcFXIczJSNlbhSdVkCjBwf2eTN/tgXd6XNns2uvvSYvTQwIHKe
IxkbMmK0JNPd5JWgW0Wi/w7eYIqZXNPqXeIX1Jxrjsnvn6Neg3bNeUA0hrIs+bC47cZLdda/trk6
N2J/hep1kPH1DHgES+h85WTegaVwxoTLWodtUoUVICHLEo50Ftt0mKzKkyYvQqowZ8VDARWYt4wT
b6o/8SteaTatFX5CB64dWIYMfGZuTD718p5ZwHQcupKM8qqfiRefxRUmAU7AqrL7ji7DnlOOGqiJ
tjttLUE+HFVE6QkJckhG7516IdnTxLqbwpyIqQer3tS/v3uyB3WeH5MfDeE8Hfjw/kGZwDLcxl16
WHn7UjT0POMfBTvBJJXhcmvVkZoEOE76DgocD0wDb+tti8+Pkroerd2C00EVMDn24U9nvPds7Hnw
VvT9N3EnvhiuXNLd+TieLoydLcM9tSIdXu7yMbMdWzcIsRrk5Hz2Na5AMnvTIlha4DEwYvL8B+qK
TZ+wq+VNUMRL0G4TkcghDPezZfbnZtkdykwcsePIl5UHwoGoAJvTcO45gMCxQsgRtilyZgUfni7E
ofM/M3PFLLTktzdjzun7zKPrHHMtSm+i3Xs317Ondh++Y+2PUPEuJdyYkyRUefUIpO4o/uJNSw4Q
Vf8IuB8Dx4lC0dNuv3NvFu/vOW8/Uqn4EAXrZfZODbmlT1Rf3N63CMCwtdexyplADpTsNHMiM3SH
m5iJlsRbLwSWMuM4qCmg4vyw/0qU3Z/XmTa1+qjVSWjJaiiDEseiBnQWONS4n4B9tKWC0mAdg/iH
JeOcU4SQ7LylhJIAENOMUsz4ZicG64VdTZfFlGlbH8A10LAVNGxBFlga/M0MQjoJRkFcUobmvk+R
jXK5Dr7WDFQxZ+jGJACV0+ZhLUtbykLqcI4D3n7TwMhOKr4mUYZxRpTMSyHbnZVddlAk0qFbBDuX
f+T4sE1yaRJuWpaOixXmzPFDkp87wBBWsFEqp2C7qxSJusgk7Hh+RW0JY7AecizTxmILvIiNK0WC
rEasRnVgJxwEUn/LmtA4uUeWgb1X/pP0PDxvpslN/1H3xgdZuxs7VehZr7LNn9wnmvmUyGJkjXJY
iVBnHNJG099MSE8T2tR+BvGoQWg00i4EinEUZhUA6ja+UpVDrSJypmUneIhnsUaaiPVr86x18yqM
6r14ZqV8S10bUO27hJ2S7BiIz/ppmMpFhaeKsiZk7Tmx+tNy3Kf1lqrLJf/fta9F5M3YMagPhV3D
SJzNMNERq/5iegt1OGNKJVcqYGMrnaZ+4ay1N2yoWg8iHknCfPec1zrvTmoeIhIsJ1VaTzlB9U6K
Eux/dICcJaE+p3Nxnv4oUIp0POuD9mglYp/iZdJgPXCKLZQafKuK+80JyMcEHqIz5FO4b8H3vLBr
gNiaiKQGwZDMUmj9KmXU84RhYPSTiUxIRdgcth0jvgcOE/0Sy7ZLmu2RqVzPF+Ge9ex8baLXrslp
orbwjyrxOgrKpT/8zjbljjHWLQjZDX8t2DJEOKsrsCrcpQC4peukK9eSIt1S7VyrYXXC8r24VS+T
mwEzO+G9GidHapBKxh6RClWoztpxarNjB95c4l4+yKmX0VOEpgspj4Id4mg96Rcee20cXDwWJsou
SzX6ybFexZvpQi8kPWmurR/W0IjnoF/WY4m9ATNwa7ntVHjbtgfDmhJEBJZVENIyjAPM7jCupXOj
rPjvYOyh/JDsbm1WWvwHKAZi7O2gAlriOKx9KGCfcxxvrHJBFtQK0YLtVcvlSyO9SW0XjaKsQYwk
rNb9OONUqkc1KJMmEArVH833fYNCMsnD3CpJkWBgEQXy1g3bzcSVTjjW7O2xId3dLHdLKR6tze1s
bOz9P4GU5qZLTOdYnYrcN2kXgt5uiBy5KmiDTvHL1lMsSsgXQjTgWEWgAftUXAZwviQ6uDX6E1ZI
FjN0af4VY3tWNV9tdt7zLVGCSSMpLXIcH4BEwde8m7VwA+t0bG5vZFLzN2NwmntAiNK1SSOTWZii
SZdKy8ZZ5hnioIDviMegowuL/ikRyMLMd67kOzdDM5F/CBOVt4ruCgmWtrSlx+FdHKnZ1cuirDim
rFhl6M0BlhG2LhW2/+O3ygEqni5tyZbDKcvsrHv0eelbkNFUmCsEZg2WhM78LmSSLqHCbmnioy24
KCElwraMI+P9RY3qmgJW2tvI4Hom6RR3syBCohEk+meW6SwPRlQyCZENwnxJS2jU3+OEFYs8X8jb
N909LcbHlIAlRnQV0/iZXduztiaPTKke/AwpJ9804GWP+qOeqFe+xjiQcrROoP8jYZVV+M+A+69S
S9z0V4qN6HkPF2275uycp5/NF3pQ0cGoSyaWFTR+AejTkYfcHoMj0rat8MkFdt/oHn1gkoGlIlxA
nU5Cf8Ywv0jyGfwCoMU54qrpSdjQLdxnqi8Ly6GQascgU4ATNdL3o1D9acw9TFc1rD/o21stNxPs
mlhPfK/P3WB+bJgpdZrgVSJzyaNqJHve2T7ZOg4UzfTiGNMofcvUOhLopinQlkn3Gyu3+hRbHKJt
wd6ppzNitzqvf1tLh83l+g2htcSft7wzpdofxh6cqxU2QnIJnORlS3ywvjIgnSpdP9UdA6vxp+6d
zjiIhO4SmmhRM36WMcysjqAX37J+j2qyJED0Uc31Sn21u/GM3X12jRvW4JA8FYzgMhxNdgl2F010
4Wj08xrQkwF2ocJr/DGznODyEaz6viaX7GtFOhYxLypfEjUAguBXJjX0Bil2TQ2zSY/gu6PLYSKM
Gq42Sv2nt8rTtFmRqu9RN8n38azVgl/oPlVMP/v5TwxLau47uvU21oRKwFBRwKUQ1KgVf8abQYCB
9yukA1KnKn/9XDulzXBuy8NXQsf5NMFraK7iD4lrQUU1H+RsO1tlvwNgsuGzFJjGlhxNd+6CCn13
WAT+3DdKORBgy8vidXF1Jp96Nq/L2p9EdD+xEDAI0LADBGFAst20nL33h8RMvbBcN8KybpnO4hD7
umPI+EtG+jIkbEgpl3+GGqFUfTwNzOVVw8DkKL//R0HVnLc+oKMPxCDu3uKAVZt43LjzvvMBTvy1
kc+3Wi8lUxU3gFeKjcL5Q/KtCSJIvv449YavScYbgO+h87Jcrg8pNZ1Dvbg1VZ30APNIGk6FWgpz
ING5llvn/T9zmG70Ut2h3GF+ap60PQoypEG3btaHkWXPSnYlBgvh+NyAk0xtQbybHFBHAWyJa6Cg
y4ceppLT7J/1k1p717oF2FbWBo/RV+3/EyRP7ZDciW8Bj0JHUof0q+/6Iybh+CKaylmlZkeJWfcv
HVkGL+AvWmSwi79l5VPdNAf7gRZ2KCR5WHXk81i/cOPGSitYjL2HQhk8AXjYTt4PjgIZY+O+cop9
VYV2mix2Z7H4UvLkg8qXur9Z/kIKN/lSMu0mUKVwMgrJA1WPIQHwEKbMUayuTPJXKduwDXbXXa2u
m6zB3sGDeJX4AS+Vnf7jhoob87vb5aAlVtLh7agqvOOyHuZY+gR5i2ZXYLaeCRPhhsIvwGWbnRuV
LKe+dvt4CLOCaxvwcX7WJF0TIzIVJWoLZkWQcjrzkZBUUQ2kfcgf09LzGJnH/sLa/ECZ6qOuoIUZ
uadwvVV4FYJpICukFKMtNE+Uk18dZSc6fAfellXigmZzW0ourYbGI0iJIocnTFEPRhiVc5Q6ehPQ
EkvrDjW3zqwr/Eyr2NW0fsUvrlk+4Bg6pRzee+pafprm8jQWbK/DBzzqR/rfELF/FF/I7WCWOq7K
1Zsw5ZT/B9DHbKmg8/L5Q7Ew6/uc/9OwK0HH8Ub/hNuRfxhhIV9SJwPKziI2nFjTrUF7n+v/Nuva
nBj1q025GqoQzbgTs49EKq4K4a0ek1gDjlDsWlyk8CTIFXTFfuOd6C5FbFe0s0tztEzU9rZyaNB2
WmifJn4rSc7BVpIrzU3QFAfG62ptkIpoE6kiltJ2j/8ClOtxZ+Zspv/H0plst41ty/aLMAbqossC
AAECLEVL7mDIKRt1XePr7+R5r6HOSWceWSI21o4VMWPXNKXP36MRx+PC7SHreNlsz0FkSqHtcGlW
p2oEZwbow059Uw3CGIWvpatfU08IqC7jQifbjSa6Df1g7CRhXNOE816TcsOB3Zpndvk1WZ+lctCk
+CjqeEm2b238T4ZK07N4TVm8QlE6mIVw6G5Nt9+atxlooGxr2qtDCwJU9zs2lxw5rXgSisyrFolu
nVMzqjc8ZmzwAeaV+SMiCisc1gjSI2FWmrxOizI+KtG6JwnPKmqTnFheqXaHd0ld2RonxfrXCbsV
lWlRtZOYQD/Qcr8sDIyWHfEgE23SWTADYgMEhUPPdkTxl2EeCyRawNaE0862vALhrhyLjoMe3pYu
T3Q6JNSZPAyZFAzPcvy9ynWgcPYa3MxGbMKTy+yXnLCyEV2DMj954DA9bWt97R0KlzJPonjH2JXJ
Plto42luSTe6+fI76duAfg98TeJxxdlK47CsTkGeRhQFsPRpUbJMh87Nq5VN6HHDdam7K/Fik4uW
hJWrxlFUCQ8CTXfcbz0n2y4FbF2T10odnbw5qUOwdXuq0aj2Lp5jRwF9ai8IYtAYefRk27jIYalH
Bx16fjwPdCv6GDDg6O67lHw2mQQv0gtnLA7zaJ0i64ri46i9ie0dOyh2Tu0yx5RXRl+kB3AM/len
qt2m+TkeLF/IgGsor4ziLPo/ouFaNeBtASQZBvsyoir0jom6sTePt3GJdoex2168jgDk7XNpPQkn
/Pt648LQtvMHiXkMf2cjjm+qQAwqMq4aEEdpL+dCUMPWmvI6bBmTSRXTw8b+T1SwG4LFSsgLAuJX
HMFEBSwNR8gO6WODcJTwhX3BRSA/ohWWZWBN1jmhiLiIG6Rz58aj40upfpDVjuT44KgKHpGSe4Vc
4n+GlzSx8WRkri5RuoSSRNFHSRqbWgLrDAKzHmo6EQmhvMkzqpMSpZJIXv2CpAMeq6diDKHXJTIV
sdMsdckpU7wUMrDyFfmerJCxGxUayJ55WobA5ZiUH9Vs+Ou0ecCmnxmR9cVaHDUUsg4XDDZxgbYl
YwGMQDUKTPSOzTyY/a8qoUhdlI7bj3JaM7y3sKWpLz1akS0TdrDox/goMOz2FcrTyIZsH82rXVKL
m75mVaEognWZ+64iJgTJEiIjrE0Jaxpz3oh2v+k8Oz2PLyFOvXRyzFUzgKHsoNDcheKMRr7v1ezG
IudSiE2YiOJ5hyM0uc7IAVD5hZcBWyWOybtsx3neTXg2dcGxCPxvdi6wXeOnRMD5uNPQtVBBMGOz
wL53CFa4VCwcKjtF4juSjuZhiWER8QdUXTtrzeanSu0NCHgE5blrN9a0j0CE0fN2BADKkLDXF/tv
ZfZBWnfnKmHvcxHndm9QX8mWEuVKUNziX4OReDpM6/4dCpRpcDpXRPFMNrKk5sX9iMSFhzXoSlIe
zFMYrSRDvFLjmr30aL2BsgCHNvEjl6QjtoW3BnakEx25YbfL2Z8PB/jPMXGWtFWPDXXGTIMFGR0z
VAKSqxfAqPgfdb+uvjCJPJJvFFE2slxgI2c8WKISCgZ3F5l34X6EJqUgJmfhu0ChZXgjsMyz33Ox
4kPfs9E1pnsOunEymmeDKFv2bnm2aC0ZMGc3byjXvyg+GFtEpiijjHDPNqFvGxy20SMn/yNhkZbX
+Ql1kqASqbBJe0ojpGTBfNDB9qCjg5tdASI/7YOutchuUp+zIXHOMrpFaS+KcjS+EyOl3opiRTj3
w7hc8ia9qeN2bwTjQTjwtmEZkCTuNWBlhdarNirZfBEbIsu+3KBWg8aXFI7KxNvg0OuIMNpKa0OJ
NC0dtTy9wIld35/ItnHUlHxQI4DYnOnFoKG1CSKlCeZf4LvLJQLHldCRnngFEQtWMsTcLJOMtjCe
oS759WnJxbPlaC3aXeF1nKtRHcr5GurvXJHfFdvxbWwDHYsqZPgzGLe2M0+UkujcsVNV9CwiNJrb
9YPb0ig/DDQIFrGzbWSon1tCvbFmHRHgdkuHEXv/P4nh/b+yQj0aQ4HfKjrXy3qevqM5ITP2R9lr
WDzVYQ23b3goSvc4Dt9RuV034quErN7iL2z2Fet4vrJ046c/QFqdkCkN9Asz4g1HpE7Yy+q5nLsr
bKxvjLigsjtxeC3skYbdnAGSh6VWhCVMZTDM7AZR62aPyktPpaslgjmAiQ2MJ3AiF1xHXzLqjfZU
VW/DuhWnIeMbVQEa+W3lkBqLN92GV9RV17WVAkpdlGJ3lKY+4I8GdUm9oUqVAb7Vkb7ypZw9IQOq
0xjuehp/FnG2C9iguCvhrU2/iyOB2aifzovFDaxPgmbcwlH6r+Ck0sCRzebvTrIYdwlS9b0tJ4tt
RbK9qFjQ/xp/8+R34ykvhTz0miLFg42D6JM4pZodFYLQfcsa2tpwCYCtYVPG0x8xCXdMwtLbguZt
xypl4WKV3mLpJ4Oeb3Ez3YWVzKIifl2TXLdjdHLGtPUxS0NgScOlPIhV69Nb/FsdcoKC1W6CvNj9
3joA51VCXYgKIWoIh79trAag7vjZ8+qGVXN9KMsBRRkVe8S8UB+Oq6ihj+p+WizBlpaXhtCBcqmA
pVHUyjm3T78a2C/vJDhiHavZCTVaQ41mY8vqAbKrHGTDth9VwEPHcZN5Z3ewOAXaAf6ffV/7//Z9
SQ+J+O0JkWjx3SyXhy6YTwGnfltCC38jpsowtmLC2slexpckR2LIrerftG6fShl/8lp7Y9/hjK2+
gvNEXn7KDs5b9Q62NE7xFy7+e3wo3nFy/CJBOTKdEXsC3HpK+NJqrlLEAPf98sgJqGXv42F2uob3
5iajF2gO3ewrsLGRFX4tBUgVZKv3De4Ba9C4u9g4W95oHZ05v0D+4wIzYnPkZ0acIkEOKfblalx0
88PqRhBjqsxvWd/1n6QZOdPZJk5d8WQs/LB4DXA+VwDTa3Cj/VC6FgjmaW0OgvyVY8iemHnCluqY
ErtI73NYBBVhMY5jeng4KnYyyL4CiBSlwswTshOzuxgqgAVTBSqAMQge8zZ664jHdQTDCGImlAaL
RSbwOjxvwnJK5v6IoUxD48u4iC6BXErhSg8fzRZXQu2QNKaj1ak3dUvvqx/RLY7V1515LqheaPvP
1UpuC7EKKfvVavErc5K/tZZCif9TzjzCcs3HhOkEBWhHBzkAlnSgCoaiHZlWCyKjHRYF0pOlX0b7
BHSlWR/dCAaASfx0tGmGjv/cFBxMEW0ju2bpr5aV39+No2ExoUdUO+Ijwp+c0GablQTpi5OuJp4V
C16i0qvUj2dxl6EopPMVI+GM367Ab9e2NJcZj1Epn41ZPw2dHjVcXIY9J19tQwQ3Lny3Tkk4csHc
Qeei4omYab6XXaS4e5QtLA9h0QDZbggPry6Sx3UCRZJnmd2TDFsWTKziLr6YUhrgKj4bQk0QBbef
a2rSlYlP/k7+zu6sXmb+s6P8oWJMlFlGxgMFns2xS8jelnj5i81VzdQdgFj1tGT8RMd++gtV7yiZ
mCaueTyyOpB9kUJUqAZ0sEpx6JJdxypAXJRkP34bina5INOYpFjKgd/sgUn1QPUgc+aOTapiV599
n4TjAMFqhrj5kgh394S7P1M6HmvuMBVBXWNwEV2o5Bn/xFgfOFN0JdAsSBJsUwfrzLX0V9O3Dr/q
LolCBtSAtezZkhYfnS4ef6Y850KYYap/J3MVM/GU7kiD+fvbwLWFk3W5TonIDcc6pNj95O4OG/rI
NHnIAWJixfaUS6twP7JqX9Zo1Jgp+wM2Qb5kktQAnE2IWxG73UGfGkpPqVI2tnMqJYHsGJIURkFG
PqUqqmtrqdc0JP4q59BR5ov2X0o2dZ4/Yj23JbrHOlzl8r+umuzs2r5obNuV32OxS7YEwrm2w8Az
ij5FCeK/MW/8Afwq7sQOTAtShtl4wMCYmtadTCb0UOT9r/lo93P+Al6SCmgL65lA+q1P9+NrKCei
XgKsAMJg1GEnX/hF6b20o4ZOHto8dvNEksTkOmhnPxjKCjJfbcern8DXUtOqA8JM5jzPdUpBmANR
q5eAkCXoc6xHNsIA+e7RySiJllaK6GE6KmLvqpVMZQbkhQgQdeF3K4TSgvJjdSTwRax9EvemQYCT
bP3M5Qr5aiH4WGuDW1IzbAiRk1AzLHLfGCcqR9tHimel7/waWKu8NP4GShBM4yGbGnrupGNc4VPu
KEMVusVeMIPJ5JEt8sgFNZMpqTi9S10992rZQ4cB+vI+LLh76etZm0mW8KVrIMgnE5Ko4egz5wgb
DPO+TJOTDVgmrwKaDS1ABd+67ArYFvXW6/aUeqsTGhQFXl2HdV1zzTY/Kf14EkX1lJm1vXI7vuhj
jYpvRtYvq4lZTxi/xqw5ztRZH+KDLgAVwyIhEc00b4VmXK0nmAeodEcinzvp2roDnc4ShJ9EWM+l
P2XYR7EAx7Ffd5EbRxg09Lcx5jLu+j8yrzHta6RGCN+vaPgKiv+iCtefkYaVkRG8CbOx32uRcqBy
wscHIdE20p0njEUUz03BlpBu19kiYUneW+yuY0KUhVLiEJMJONFENB2WKT5cyYaOo19yf5mv61XR
JMrTW9iInZdXMYtT8GrNPiPYqHIfl3My0r1lm4Cbcmx5GS9HcjlOdNEopAUJo9a48urmWpUPNYbN
dQWG41Rl50xk7yV4c/O5fU6K7hJrgJJZK6i6ik3EZgVug1yiXlKExCbXPEj4Fc5X0EVCaCa8cEfi
iNhgksKTpM4GUqgn7MGpQ6OVEtPM6oJpT9mIW2tOn00WmqYFk3pmhcJgn0lPZaUNwWQw2I8tgbmC
DmjiGB3PCHfWl2ZOO9WunxjD71FzUUfQXnSwJJMQRsICkrw4NzJNhDhSSEEWx3f3ijGSUsCD0VgC
0z2XQbR9HdsCOCmbH1nsDCnuV64FFAazgUSWxEQ2iJ+5MeNWf5PU2qHClJSe5VT3F3H0tS++2ZXO
0zH36AEIRnd036AuNnCsUoq9gIg2cv5Hx4ji8A7brEkuv+URM5547WNYq7lglwJNpccCYy1OSyej
r4UfMJZhHvuMXgjTRvi2I4qhoxEyd7wja7sXqGAvF/FUfbIaqdYe5kZ+0D/KYQec+YqLu7UhZL8J
ShuL7Va1TfC9dSTZNaKbIFLl2XYv3GRM+9eBmgAVYPAYOdJejeJHrRiXkoxEuucfNS0JWrk9Ctmp
6dhP8GXOC7+M2ZH4oFh8UAAxA8dfOuqX58lJZLy19MnlFNEPUM4GKGeW9IH7BZ2PEjx/8GOBA7mN
gNt27PeBIWf7Ym7PWzfaUv1ru2sY8aMWDu+u86OOBS9thC2KXHKZFo6qle5h/abC996m/wb9ObRA
gIrUzXA/Dgi0rG5S0xYX4BUsR9dzDn7/XQdHj0nMPm40mDyM/rZItwg3VvTAF6F7mD19ruaTrjgV
h1ep/DO4iagE7JSRQY9wHRYwl1QPUT4Sj6KHdWkoxXORtjSUJGeJWFDfJn4BOJ5u05N4IB+W6XRr
ERmCku2YqoW1H92Cn8Nim1DWuaoydXL4xwxMjHcUsrNsWn1VSq+6BYJZhNKx3Q2Rs5iVJKFIkekz
YbegUWivxuc81313+pvPs99DeEQqzR8q2u203FbDctYpdtM8c9kV1SyQmU6wjaAwT81/CgqO0aRk
/Fasib5OX4BEcagQtBrkN0PifsGXJYVJJobgi3Zlo4Exj4LlSHFCD1Liu/o3dNaFbf11ONZF9+Jd
9Cs1ss9+FG7EBPmcTUBHNd5v3D3/dVazq9lctYT2MLKdTFW/6rVwmxfzzv/HA3e0qfwVsOG9Fxow
CWY92PIoUNh4ySgbJe/6dF8NxTVV94QLYMbW80i1wHvlIpeXOUvoUMf5gTFwufYC/3URf7uCmpUY
VxIm9JpjfePBKfm5pJxeu4liMcMjs3RU/in/ulcvwpDC8ymnIp8vCM1Ett4+ZTHiLlLRyMUlgSQS
DaKTKnhA0b2hQJSsRlumaEkhXWLxOcS9AL1pcfqeX+6CTXrKHRUUYvSHZlUdEzNpNEcTWychOqLh
XUUrdqeSHP7K997iL5BDtAiNLjnAshgvWF3+A5/60Gb5DkH+ptbKNRxPKf//0GHTOsaLvlMbrAFu
e+UQDHOFxNn71DwXOgNVUpwVBo44PcyiZUuyk+JPiqfUa7XhpPHYgjpFUN9NfGhHyJX5urimShix
46MKeq3BvKvEbhVTnOe0RX5ZPrQSEcyT7hrAfa0wj9pRIqJDD4oAbxw8gJQSUMnxTlMRUiU2r+Z9
NKm2LHZ0ecsP/WKx/towbA4QzZXpW5l1KoD6U70MdEYMLB76E74BcPzZ/T+J6IUYRSeFcdH4Dabd
W7h9SOeYUpx6zEIFE+/0r96WwIjkwBhJJlNvMfZm0A9msDZSYCrduX5KiAlvg/d3365hncdhrGMA
6OjU/Rmn7bbOLKpS88hCxDDv0zcZ2XckUGkaP9VFbxOsU7Mxzo9INUDdRAjUw+ooH0s/Bbq/EeXL
9/VPAyKsMK7dVoSbTjjR+F9Vc58eRkyBsmxhIYQav3XU5vQEMyRGZZhyyGpsvHJk9q49JlyX5E4/
VnlqZ1GNGXgiiSTaeQH6nJuIFhYd8PMcHbeJDyVgIZbAZ1xr+MJi3sWN14utZ9EwhWQsTeonVgWq
Y3Bo69W5n8erlTZ3qY+fGRt5wd9YZBfNHVmta/hXWiTvBc/BugYY1wJLGAMcE8IpybnLZpU7u+Ki
PZgUdzE3B8tAjpV4gNWboez427GSr/u3cLYCXMcg0ylujF8Ayv2ukjTMLJUjnZY4RyCWjtTy2AoU
iwqrcyk91V4/vE8Bgo/7FsVA/IpJXwO7aXPTbhku2/Q9JCtOKgtYF1lGqbDCNkRxbhzl+sqjUBDK
W0HloiCJrwYILHdtNCqrO1kThT9nqx49vKB7oGjnmYBYXcS+ydo+cWjjxBe8M/gHK3VTRfQvfVPx
AJSNO7ZrO+2HC9kULbYaZsgMso1z2R5LrEnQerZHDzojmi+TurkMaTWmB2q1jhFZEA0CoEVaHL+0
AEqp0DZ7IzI/11cwfy0P3qZ7uSH5mk7V0pgFEya83ZQsfhyayKwKU1utE5OjYCIZoajEnE2JCHiw
AYy6TziqxnZP8Flpq2spWXCm2RGwyIT/x1cDKImV4MDSRlr2W463ZR8YbGnKV2G1t3jbV+eoNcLB
srylDTRuThz8l9qSLlG2Xtjp8rcnwN6Axzln12htMX+pwfoyPaWNA42WLtZMh5qhYOJbIcvP9hUi
EbjM9zWHI3HGf8cWD284ONFdk4BUSb97dh4xiXaV0uYy53qx7etQw1svc8zOKB2EP229YBooziUA
YS2m8EM+CP6P1sFev47kY3Sie53tk5irPiSBBBqhh6VNzlWfBYdASAD+qfcYo9cc/TJSfvI01n8a
O5OQiUXIBJu7p2qN13DJo/pQXWZ/gdCOZQv7Y/+2LxfPcvlbTKCJB8lTI9lLU91b6DczKGQe/8h5
+1Gr29O8171udzLGpelmUq4csWeAxBia9MvJbB9jaXAz6nu4M09fCkWbyniD1CO2+A5JilKkHJHw
yeJ7w8VKeah3A/68tYiuclqm0TdiPvCVuzrUU9MDfOKFn8ZP05gfhSNK8bnm6rG8m2tTWtKOBaow
0N2gBXXfLtKu0Nojw9NynCTjhXjtJfm8X17rwmVXrPzYVDxxqumm2IdTqe+aO17kTwxlvpa3Z36g
Kj4t0M0zOO0NbPOsGod5/tQomVdaHev1b6Oh9/PdmcO4knEqsdbiClVA57xk/5Jp4w16nAtMSWvp
TZmGlF77R+2m6uktz5Vb2x2u2Z9OQs3aBtdKuTkatdsAppMB6EEzjCfbqK6qqHvmA9VWPuklWu/s
pSvXPCihrIlAN/+9Jr+0kSG1Uo5zfBCGj/PmWB9GTSzuMW3gToDTWnxXxZL6iin5OdE8PXhXbTDo
5TPrVzW/EADQZA2p1LqMjClKvl4WQugmXVzcG8IpSsKZd4Z4oB+HPf36MAe2F1fySnHOg4NFo47F
i0ZmCXncNPNLTKUQsnYoG0uQQG9ubIu+AaBau2pUCBoINwM60n76V3xHtAn2S30hgZHknbPwJfCV
SLUjMbIoIArSJHYyAbTWIema02Z+mpJ2aAx2KtJFhQL3XZ8j+EpGykaSaAdmBK5xMxP6jIo4Yw9l
z4oxeTkdvywwSdRCMaYVgF2b7rWO0ADq9bKyOhjV4SQyTojDWTmqhQzGMvfbma7gUYeZA5qPfPrY
ALSq9Os467c6wUOReFFJUAX7Kdb91G4T9GU5MPtHnrSnOMWrW8aX9U8XE5rbVbu+ax5TLj7YAoAM
Ap2HjGJG3X16lWvzGPLxzix4U+2EUSvJSFDY9TWukgf77F3F2MXw3cv+VNER3pOzrFO6bzuMK3vi
kGxalrCBOAycIWvDrI/Cdu4u2wJoDx5W/9hyOVCx8+jcX+mzMXD0zN0jM2CiH1xRlS/rXF2AWoNm
aun/BM+qcgtjyfiz1B/KWwfr5XPCghVYgrJk/2MWWrgApze2GtVx02Rb5vL2rjXErLYaNuH2+k8P
n0bPUQrYdutw1KVrxqo2T8jsg5obRSiQLJaL9n+MWKtiD/qsuN+/w/ywK5N9P3Jzrwm1pgmPSoGg
ClckK9yBHsx2lmAc7yscQjGe595iq83cloWsVwKpMM5tUZw74o7b+kF5lIf6dyqWwX3vhcDmJYuH
F8EXc9BE2HZxe9QNcDttdrFxGtkPngrZrS8rKcn2RRE0v3J5wRNovss4gCf36IraoeYTgNkrYwTZ
Wg/15gEOCLBW7Ihs3NSWWUdSQQQVz76bbss3UK5GnEN1AItIUmXURm80M1+u6PxJJiZSjY7E9KL/
eWtd00pMpelcGZ1L63Ve6yz9JKZMCPB6Wp1SXleepbesUjd/wl0+r0iZlIeNV6H4IXRCiYXsmANt
esDXI006wY3yJO39THAtFV68Znt8YzVh/k37FVMh9y7qyoBL6gparrieVuJ60MlzwiSdKDpbggpS
AG0cuZkZt7ZWz0mAld6ftAVQmsrswIcAdtNZew7Ey7GhzPEu/aNaCxGuHal6/kZKume0WhXJSX8h
844K5m2EN6mBGlzSuoUkF0o/75GJG9+x+BS13BU7uCpeRf2cFZsnFVZhD68ehYPZOzKIjcs/Ei7Y
KpNtkkU0UbTOXEqOcVFnStkEPHHgq1iCOOzZoxtLbjQnkhYdwSUSxBDgbHNjL4L/llqcpbjn2z1X
0GS5vm/zrkbGTgjUvz/g2DTbjA3YTFMjxYUABRWChzVk0NJLWwiBM5vA02IqJ33aTqlGOJcMGkUV
/bSXiQMmSnKl1SRU5D6gEWQv03VQ60ijvXSs8ORvL/6sWj2nrQCDmDxLNi4GR1jMjB6JArkg/tzc
HdRUvUh0/LFXnDgXZHX0pA4X+Pa3wfk0af1Z0ddAAjDcsE6jIOchgYsuEuK/uiNnwiEmzL8SOOLZ
2JUiw0vNA6QnLlMLCYoh/ixIfWmQ3KMVLHlSfNa1u63L0zr8y8bOBywbHzpRvaDKX+qsDMu5wTO+
r3n58vPB68jPN+yxpZ7qX6B4T+WfxdpORvmdKKQ0fIBZhPjzITlJ0StnQz2Y5PbMMJlhd1lE+m2U
Jk15cBFrOHDcItC1oBym4wKQt89o/JM5B2JvgyuRIudOaE1CtDj0KbLfNRF01RB/30hVOSLHWCwh
tJ/QTIegVNhgtM93VJOBBWabSykXpSGHSakYznTcSD9zNd7Itd3jbLr/W3cuobhAOFRG9msD8ZpM
wIFKHT509TLj3UHRMUkD9C1Ne1M11pRGMJWrxydZAa6HXR6sD5pQjdO4ZVfxPlfX4bo1HUvA1bOI
L/UsdCjOxE5c/celoIQZFf/TcdPyzZawbWlPDrbITXAjc9fdx3m71xYWmyxq8kS1LQixBBHnjSDG
2xgne2uHIsZfL2cew37dydLOwmUx7sddmpihbkbnvKARLMo9E7Qdz49pcPnG/dJjIgDMpyqbN08t
AxENLWQYR/yzJuyAlurl+mA8041Unga8EsP70O+MswsE+5lY62Oba+iDvP35PSMfTm0JkNg4GnhE
dx1uHWEScevI+CQjCrt4H0S8D7Cd7OhNgKSIRp7yTJO3OWyPfACXiLoBauBdu7nr7FrvKBypEbyI
/WrlVyu0O+2RSjfg/8ATFmdcEjy8oDvRWHdmlRzTzxFvrdDirKRmOJ9hWTzUbr2q2Cg2qTxFfhaD
7CK22lKrSnl71bfE1kRoH6RXYjifDfZ7AU44rdyeSDe1Die7FzFri9wXVT1MDPNiFOaV1HMWPZau
OlR882tp123yAfj6g1Wjro6vosxepGoaafTbjczXNWk6XPAfE8uwVFPdGaNTRFmBVn5XLcbUpnBU
uLa136KFLsCMm/Fm0skkajIGdYDLNvQETPWcNoeR4z6nlGdQ7bEdjpFEKxFIAEPuQta4cnpKRV4M
/sS2K0sXDqb0sHTpObPGIKMJuU8VhM/+TIG9P8mkwPmk+QSDQW4Djo+BJjwrdYajFSMsoiJnlk3+
Z6dm9LUrkdtbxLpJu6dYAjPyuyoeAOajFEc9FsNu9VYBuIRkeI2I6XIzvNl3s1Q/vctth402OP1U
8KXFlA7NKG7yh64QSJqBuCIaRuToVjxZxQnWvPujnQas7uq9aga7nH5MCBAZp41MxABj/aYlx1nE
UcHUzKq+uC956RIXZ217sNjmzFy0enmfxgA1txMqLK/OhEudcu6JeaQG7QaEtAQv3hLbVNQjO4aX
QLI0xmWQtdR+RMsZA7KCJbCUHVontQaXWEvV/cxLNqLdIOeewN++0Q7KsNIDwWCYYTlb1VP1sUGa
YL9EKZsOQkQ5met6mqaAgoVg3ZqgoxljGGgoqNLzOPIvKspVxR8Yja8UloZVQV6+szY7z3wiUuPL
rLAh90elV202kVOZYJkbbfq8oc1zvHMbsWootFQ3jBtdPKDplvi4LhmjioLNpvZ1GG/GZUHUWtxq
1lzromc00a6khoq9cWGL4Ncv2ZIDMkVJ2JRVOBJ1KWp4EGKG+uBtbQqfrQ8kFBd2En2TvyFQe2PO
/YGQqrDTiOsdA9pRpt6XieyqRHanRT71NEZIcPYmNGaL1T9RM+2MHAHlng0FvejyRD/b+tVSUTNT
ejfw451n3uQ+pqH5DgyGluRyPcQj9EoRdqFg0iQi7ZRG96x19pO4O2cxkDwg90bPq3w7Lq2+Vy16
ZWk/G/Wr1Rjok6+q1ygnAf7Q4kaW8Lpw60I/L7Cu951CB4mFsg6CF1IgvtEDtBJ8KfHBvNMqybi3
L+LVViT+BaIVdXErVfBc02VNv7JsClTqv4VFf3ICkIq4M5g8J2HlJouq9md0C6cYVX9jsyJSDN5L
ZDsOP0r9kbKp3ughwVPQKGCkZJrrz78Mvg1yBw4sqRZGmY6fi1R7SXqrkAaCTIOTyUTjt99CQ0yU
wSJrr5SuH1ruUaiV9obZw8CXRP+KvVE2huOnLM7qllNfeONWTESM8CwQoI1YSF0ovmDJZ9V/bMIK
HtDkBamHQMXahYu1/KvZ55eiJTHqc0XCqmrkbyph6aO5RzMoIBof6evFuWMKTdhoHeG2IRxr7Kmm
wG/zqYwobnfjy8qGpxJVXKkpVU3vrSpdxx1mdDCVb8Y3Bph3WR0CcVpDlJhvQwZtXqhuqHRFAEfi
FyH0YwdJaAtaiHFa940b5zg4NXN47kqR6LY0v+WqdIJilbTzNWm/30ir0rpZ3XZe4gFfCBNIv6nO
hj8WW4yzGRovEvazlkQEaEUlhx7QEHebKGmrebSj50oVj8SKUJtucF7UhFvOM7IOug6a1fwqBnNX
FMZRg9DDgosGlsYGgcFbUA1NGIjG3HDMn2Pxg93oAu6f2d4oRfvgY/3HKE0zcmaEk7pehbG6C5QA
fZY8wXKiPCs4PxNExKruXjbxIwbW9pOPEc1U53qWD1YMr2+rXDNgiVoiu5eL8wp4NxQWHUIsxjD2
abvoY9Yy1l1fkwm6982WpU25oU25ixu3Xld3pjqi42kcLApv6BETP23pUyTrxsE5duzzOQNqIwl1
77fUay8j1z6GSnrKIm1Ywkfa/V217tC/Wf4jm8Gat3Y2XKqlC1Uacrezbz07WeANSJFgrAD/Zyjk
zV1h3BUObtYrj/gwn2pAGQ3+sUrCCqDhmPydrHsirDM5/iwBB9m9ec4onUejim+iysdnKq9SftRM
UlPL9NShPAsYAjSewdzYnjG4PsgR7SOTrHtJ/FiNQ2wuppxdpJmrXJfnPG24Y/EJjfCooyEmMRO7
3YjLVedDwcK+5UF0zBTXMjWwtWyhUf60FTDlvT7OrmylrsGIky7lW8FSfuR7jFuINsEz8bowJXRh
QT8HmMgO1ICQofysaXJq9NJVYx755rFhwQW7PlNO3kK/EdCKMWe3lg3l0Z29ueefyra6/O7g08PE
c1Ie7bQiG7yFEQvviW50fWgv1Un2dHg0gRzK5YAAByaNSgUh8xvuFL1J3/WBfXuQyAhqZuxmrNce
83uyqqIyNKltnYFpFpo/6g3pLexAsEJTj+jtbyHKD6OJE5qton7TOa4mRWZtBRV3B0l2ImkuVTep
F2mxgeQPmnzyt5rw9aCE5b+WnekkPsg+Tuu9mJZrZI3hntjj9g0tgfGL3eKbDdXsoHwOGWcw6Y0S
Mt6okQFGFh9HWiFVhzCbuxq/UUkOOltWJjCDUWNmz26yA93jtEiBArFkSGy0mGuzNeCvjvVo+NH/
MXVmTW6bWRL9RYjAvrwSIAgQBLciq0p6QViShX3f8evnwDETMWGru8NuWxKJ5X55M08mdMiSa9YS
KlI/Yx/eVZl6Qon4oGaHIhso8L53nXFgKjk0W9h/SywhRlfAnnpYuVQsrxUMX8Az3F3ScQFdRZyM
TvKvnsvio8q+FHa5hLXdr+WsLljF6YE0t+VQkTpomDOqz9TCwidXL/Y5S4mP2C2AGQiEFwZSGpPE
C2ckIiCc+2hxVmjwK0VtlPV84htQ6NZuMSI0dqNq+NeTq8HegBDynrCH41kgJI9Z6fa5dWwHkZuh
Pa7W7zjhF+nMueKNs3FSdMWzetHvxuls5ngxzZ8WYVzGlEvxyETO8vSc8ekFJLeClfMagGEa/9Ch
85eUW16O/8V80Dh2L2P5vqYjB5q38WM+CGPuTRSzZVP+qk3rQ25YtVKbwvHvTlxUStXHaCx3zd/J
8Z2GyRlPVnxZBwsJwTi2AMtjHGy08HjZYpxlAo941dmyqKDloOdLT3DDgZF8cm6nhP7AfhJvcKj3
h/HQxSzDaD20TTRodbUAeSItxtwfH+Jzni95xj6Ut8qLdAnNAwgYvsL3cqjU9Qoz5SLPNOJk7Q3O
KjJWD7yVJ2N/HBN6/ZA98B6Ix9m2IJVYOioDr2M0tZRye2oIKaOa55+doBxq8wqJEBzyH62pYbW7
BkgHSXCjty6+OK/ZS7u4BTe0+bP6natuL9ItrNWB+DDaNuyz+cocU/Z62BgkrUe/kufDgpsgYzLM
s9e2xTgvOUsScV5E1vu8V3rqW5VadOnxcLGoS8q9i5pjTOtJR4eMIn7KHbclfQ4xVWRmRcssneHA
3qT1LtULHpkIPBg1Ul3rqJbfCkAgSGzQ8kfSKPfyEuO6E9t6UvvvIyBSBxYbYcTMsfJurwbBGpDW
ZFDgy/BEHusK1Da3B/W+bQp0NEnp+NN0XJGUmND+chPy5TavA0ExYseAGIstlEDozgSKyEzReJaO
dlazrZcvh8Ni47J01Vlx1vlLgAuCraVMD4qa3qpPhUT7Qi6brPFJZiLiu6CagYl+Y6KnpI0/1aX1
+1wKDfzU8AGXgxrBiHsn+Qu8J8WTPYwJ/VHaO2uOuwMEsGtQSP3PQPLpUPAJ4pKPj4vRfuGu/mLk
+qxSViHaXWGjplCz0bC8K8bhPPUkLMdPTpmmUpxT+B9ZZs+jX2qsA2LGEY3+vfIQxbLP3oDKOWD4
nOR0L9ZNPP65K8BdYqzQziL99pnTd4TWhns5RLbY3yYqSwkMZwl3hp19sLS/442+58Cw2JnKJUa3
LAAzEgmHJDnUp8wQnuqoPWW9f6bzq5eNwLrqu5/V/DEDKeLnMOQmkHN8ENMxei2bEqaZw9Sj8L5K
SZPUkCP5Kynn8h101FrKfazye51T8ccvaWWnOJO5S85wq78aGohgWhx0n6CLonSwoI7mn/3XLqec
sEFuVV6PYCDeiZQZu6bdHiLHUlBgxmOLkDniL3yZxK/pa8ZkzAJew1BDL+2p4WqECdYrGkMuCzdq
fgqyU4BW24wYPUvJip/MsAuy4zMlO/0hnxPPBIZDcal8GCsbkj8wC3eInEVjMUBRRM+nYrLFRby/
4zrLsDD0dGm5ShFu21MZs6Dk4SOqXNcVbr5/m19ds53mzMnpJLQKhE+RarbL0qk+FW5pWNUVKWT4
srH1KS2/FV26a+iUVDxBWB32M99H3ObPUrkOjIImEAcVlNkp1iBlEdlHe/uX94u6fM8/RnoQjJK+
2s373ZDppkclw5HKhdbV3HB0RBiBONKJuNCGxxK64tcqo0zEv41V5VM74MIkn3wQga/+UQj9gLQ1
dRKRoSwqdqtcN/oPkwwwkGJhLQ6hMDsKnIfdewdUjMc16xc4mDMReQMkWyuxVgfMQdwcw775Av79
6qL1iS4o0nZPm5Lid5z1TSTVf3fHIT0UdHlVA1SMxu2wArcLtVr6EUjmkcqCslqdubJNRyIwprdr
2KErpTwCU2pPnMFQyN/C3+fR2kZAQNiFxsTooKC6pVozC2/PbnPg0p2pbD6rEi2N3GHo8DGvUS5y
c6MJA8wnqEEGk9uUlNdWiUOD/Ryac5QelavKUhWNK8JqOPOYpK9vUumzznwct966gVcTesTH7dBX
rsGbsF4I8tLI1uh4gzvPZEYwJ+Ws0d4o/paFOJCEDTIP5I5Lo7Hh9eX+SK0yJDx84L5GnYKCQz+x
6CHkhw2yVobQNvsU9BJ+AQNMHM3g6x8R9742K/gdXVaENYT7DCbKSW4OawaOupF8+hyr5aDFLDoD
vuVoOnL4Zmrl/8rONOpyT1guxiT5PRP3LFL2t4ncCcE23A2CV/Q34c3mH+CTGPrrVGQBQeSzYnyI
ncQlBkuzHb2O98m/ZiG/Umgd1XSrGZ71bXmltd2NoJRz1h8YrUiRV7xEDT67fVL2Dat5FNFyV4wD
S99NmcllcdTgl6XLx5HCNJPmjRFiIjqw+Ypjjx3VVRtTLFj24OUARPjSLZvLajIPSzve1zx/lHQe
FlT/JfGjfYtzfNdpH53WC/E3Nq3k6HMbRx75dOqjWhUPZMtLHCWvY98FyHr5PUV2bUVAavNgNrqz
Kgx8yzyu3Xu/sDFPHqPM983wP+fTVYrIgvv1RF5xU/Bg4tJz5Xq5RWB5YvHVk3kYKGcYq/YIqzLc
2BoxjhNIqj7ayvJk6uUoL/X5EP3ChNsX3YQluuEJuAlVec2JoJSHfUsB3gpALgErPsciM06sJ3Ap
9SeqvhFxfEw02h2OrR05kXFUcS33KfZZ/HL0dffxTqonFR9Ss+x00lFHe9A3Tl7GR60nHw0xU87B
yPoV7yW6XFKk4+EO9Tijumx3x/9r8vjnb57lHxBs+/a8dVCQDuJ+3JnJodsNDbQdDbRELHZw9lLT
hkYJbWWSV6snwKsmSGKu3beVuNKEglU7Qta7iUUl7pfGGYeWke40wry5mwUNSEQdmTNW4jsAYDf4
B8ll56CW7WojTCOL133uLQqKsif06bPQi0dfx6RbzeucBn5EfKej8oq9JFGMEqHETFwxg+ja5Nc0
17FE37PlMinUUoLS6QOYeN7E87kSKFL/PZBSrbguVmr4cMndZ5WWHHN5dMi11CMaqce+W2a9XpKQ
jAXUC5tO59sEuVp4ipz+S+FZ0F21Blvg5uAgktXTe+lch3yxXh02LMrEavRrwAkCTEteNt4oip7Y
9x6CLiol/hhXsGsmDD8+aFpHmJ3VE71oRqYdOrYeLFKuPH/17ZvGNz9XdlOOEQjQeSOw280tswSi
8xnsHjHcsKiQ7kxPfALrsLwY3xKEEF5EOsTK3V19EGxxeglHjWiqGYXd9KlpI9UUPOBnUM16jgzs
0MTDe49xZODRbrz4srjSMFBxJnL1RTzuX5fe/2DkzBKS2TxuSgU4JQGFhfPHT8vAfokB1DxxSVok
g8i0terHkiqvsRXfbZp+Kuet1s4TNiuiljmBC1KCWMC1Wg915uKN3wO+j3YKBhAg46I4ggYen/x3
Rf577tKTDNXDErZrpyhX/PLC9Clq5WcJ3W2aeLlvLBmX+YqxbUoh1TTGPS6KG8ObtU+98VEG/5fh
TxOTS7aNRKCxmAFOSjUUUmeGOx3TYNfIMesCLFmcOrJDi9bPf5WaemzJgM1kwCjYcaoORg0ZuEiP
jh3QgfKybn8ii6Zy+u8SA1y0rl7VXyJitwgSfa06T2kmr2BrPXtg259kw+KifeiS9lEU8WuNnA/J
4sEsRShhHWtWianpVkaxC0h3b6Jho2zk/VlwEq1+Jlv+zGrbYsZhYz/yuKo5sQv9qRnbkzHQdynw
FLnP0ADVElf9qYdSSN8Nm1iIOXPtqWXnrV/mhmWLY/6cI+wwjPEXq3crzmDS5x2K6yUGeL/NocqT
aILGu6RJeMzweGdKT5Ujf3Y/aS43KAAkQOT29G/XHB/6x6Q5QKoOEQuBLrfNGYOkWdzA4eVQYKNG
Bmzw15hVOljjZ7x7J2YPu56nssZr5XffY3YmZqmr4CAnT+NNIYFZXrgi6a53qpwXtpze2w/zV1xi
gxyHMJ8JWB4jlfQS+3Yq6gRU5JQUE17gptM9kUEv9lt1+kIJ+86k7ZthOFM/INpeLGZrms0M5B5q
x/IBJgw/iKcttrIO9L2RE5lprNieU719lDHXSZodLWUBa02Yrn1EikfmJ/Sat0KyaDYHT+LDMyYA
PqNjRs1D5iZGJex3OFJ6G7JrEfaa8ATmOnB4MLTqvZjCh5q4MIDMhcrGoTqMfRlK0hoame6oSCha
w0Gh+6oq2RkLci6WyuKsPix4n+9ie5SnxJ82DhjNws6XGbSnoQcH9IwDesjBQMNQ3XNudYJnfIlP
crcc0mq5pvtriGUD3exTvJ5WsQNpDSudzxvvA8sYbBsacmtl/odsKlnlUseV6g1hDJ0+Oc5oNqpW
w1ETH/5KTgMkyjEnqi3xE7Z0mYjpLTZmKgBMp7bmY//XEJXbhCTzbDDB8+BeeefqUMeTqbuKCUpU
TRzSMN2/86+0lj6MzGlBDMQ3Sa1dQps662k0PSUz792/I61xGxfCelGX/CxzIpqxW6JTLDgiJ522
+QjxnoONYWDookgCo2iNuCCpRjD+6hs2vboJx1WDYM5hWSRkKf8jQ31SeLGYtXksf01w1mPUelRC
X7h0b7HtXaP8hRRxqNPC7zXN46K3zW9rKq6azLOsZk3YQmcsaeQqIO+UAcM1ftTznO+MlWgDxZ+l
nkZbvE4st3X1EVu2op7zbQ5q1hS8+S7EhHRIxjeaXolx54106foYRgnGoy6+VTLy1XLQv1SeGHnK
hKGufrvRpuwMW3Nblfew9J/Ox0A96vpVEUWnxBXDbEVwuX/0EYrOv7TFUU0wiCsdM0q4yHT5ssW2
sNos75hOpirhplgKnrPBWEuOMLfYe2Cmw30gSQebE9DMWLBkZ6z6D1GBQ6kP5rymjGV0t/anpFkH
4WXM4ikn8PHHJNEsX1LayfMsDhRZ8PvysEEkpDXVHu0/Jh3uDUUhoyld9vDFNZWHb7w5XzIuLxJ0
J313VNvHQibLdTyWmJOTMLMg033riD1U+Zi/tXiC4Nr6fB8rELrndYzjk45aZmKMWq1fo8Uo3jsT
S4+GpUe/cmT8b6cX1VQCM4I21sDj33DhPpPNPIqF5aYZK+kWJQNnCG50LDMynEO843CgwJTR4BxJ
R1H1mHZguEyeTHlwE+b8p9hvnvADSuZYcGLtOPhLeH8hrVqUIvaL4ddz5It0OYz0YBMdY/5M5NBz
INyGLArCzYzDelguHnh1cF07DUNmjiKv37DfhM07a6Wv6pzv2UOkHc1hrAjFfrlQtQ3fh9sA8H+m
tY4gupmpOQGgv1q/sp8dOEeWoNaq+fBXTwyQhPNJ43Jjfu2DNkmcctuO6pPIAh7WK+P/F/0llrOk
w9cfzunck+PXHCh0yiaR4EeD4eu8bJoYpsRlQ53K1RvM0LHoQfiC6lNid9Dko0bV5x7c3GOx+Emd
TjhVYlByAiRLW8BjnAnF4hZQEAggfTc6LjH23WZO/2wQoLJJtLcVI4WIf9GnDzmROP2TqAz3F/qu
aQFVqG+IFRw1Ry/jnEWZFKV3kTmi6sp+R0tYDQOwR0UWFUA7vi7cu4vhTMJ4hnq+L1ZT6T1MuNXw
9atIfuwzKvpje110zTWE1+UXmnmsqz+A9wDtzJFbRhxpEg3rDBNrdI6Qx7e5uzCWFDRO6+TGsEuD
FRDP03jQaDJZWMqqvK8KVXB7/mFjJObDP9y0pWccApLzKqE/Z+HfWTWlh/2bbwtYUlX6vQWIVoM6
TtwAJLl6Bq4C5EzHoeTGRfKKpuTbyIUvud6+TMX4LEnkdJRsp8n2EkpaRie7e2VZgZWLFBq/PmqO
GlIpsHR7fQpnThbAaywUFySvckru1SrcIug5Zb7csTHcjW/RTnN6bSkw2DSvb7Qzb9hzPsz0RT1j
wv9WV5yzQeMk68eiYW+ObEsWCHhAKCmxBBC5E4K3BG5HTl3e6VvLzYg+xN4xguE0rOlZUk2+V3on
FMCE6w8pSS7DR31Oh/q6rtK5M6Z7lNz6/Pu/F5NVgl+5xsBDkBNlJbvwZrrXowJMH3rZXtGTHSUr
d5TWEdnmrmxzR6zoFlb0Cjx6RZcBvwxgjmgfy7e6wSvjEbjYFnQ5qYqdRuCEIUhYL0ugVXbWgnvb
/6BOSEWJph0SWyArfXUsnU0Q2C0m/oo+Xm+/ofUo/3QcDAohe7QRJ7gEfttk3ra1uDUrC9Amsbu8
Z0//3MgG0ERMJIdix/UIghVqoOWUIAGl5jd10cxgAcrYWVZYZ4tp0NJhF5e2JKAWZhWK6XBXIaYN
5IOyeA7h+EZyfTNx7a4rxtrXEAFCSNOrYSiXpQ16ld5MuwGxcM5oPaiYwJGDSO1MpYLkXrgtyR0r
/dsAy6B3GgRpxQpqHXo3A25TbjjNTMrnMTXqOiZdMJ0aJosp/503LOLls6CuwSwrgUyoGNq2Rroe
0Deih9YdsHBaArATMAlYb9lytCYGU37kbDgaUo+4QA8VdWRQHaYCdKV2qTBjp6IYQM8QspldC1XJ
vWXL0zdmjZMFLiSekNRT7CNE/Qoy2MkZAuxZgDCJFaVL58sg5WE70ck1lNdlnq5ect4aNhkbKZfR
0WY1WATe9GLutCv2SSxtKlXkHKPOEUO0QUfUKlDolkN2HDk/jgxLhmVrWcLxtfWJQ86gLQ6mZ8kz
CnhX18imJvjZGejgUUOyQfvNeFazGTlzbpbXwe5lQuv9QsRLufajcYMQessGOjBnkHNlH+SbEmRl
dqGxBgSWzed+Kfsq4DwVyNR/lNR/2OrWXfCIX0QdqZFSulrGBOwKu3M7yW5pt167jhAZGc1+Jahq
Iab3QayM5wIHbe3pMh3wQ8WqK/YnS7HXlWqkiNCHBYxWMIIhrH6KRnrVIvkKQPcG/Ptk0ClQ2dJA
bHiOn1bK+t2m7fqBgjgGM6LLfyBQMb7QUhY8MP6qLCeqjtNt1LqUs2fxaMeoemk+HGXMXTrmLv09
2u3M88OT4MTHAckwp2WaTJZvcJNO0STHcgPjf1Mh3ow/cwKCUYGD3hk0Z3hPnN+K5YNl8UvZ+vc4
W1RWbZgzD+vXwPZ2USm1wz5+WFj98tMGSVMHqVQGwuDEcKtiFIGUQTAXFFfWsXKyojawqzU76QG7
SrDWzhB3bpUTK84khyw8HIzj9mOQk1tskQWpEAviS8YKIwHYOu81C5snC7Wva3j4T8SwHtRkCRx5
BxfgHi0wVZOhB9qpbhHRsgsuA6nVrtO3wZ7bxunGnT9UrhoiAVbvDveb3P+zPpiEYo4zPw2RYCot
ZDkupp4WMoHQAd45rCiGnaD0ATZSqZvkbQTVykQOnEEc7DCKlJS3eJNA0+TlR7mQFNVRJr6wd/Wm
cYkiuLXWSyby0tTyWYZljVdEV9DpGL2pSbUFhkOI7xplxIV8a4sORdAplQiXeEtfiOzqFnNE2Ry2
CLA7XuMEQHQ3oYaAIAEfYDZkBxAMRZOeaQBxaMVmysuR1CeqIEsJ2kGES87Devmg76fv5IeUUVey
9G+FwbSKOKLK5kukWJyOp3P7RUjU7VCkIbscdRS1Su4d7KZbdJZRsnjn3iWjexjNQcPdSJa1fktm
fcHYHGx6x6P5oLIr0NX02HT4t9uc/pDthoJDSYkbGdIZWEMiR/fJnW2Bd79Bj+BoDq5Atc13igvr
EO61NqMzd78UJfdnWfQJR3PapqGKh6uonMvOBNOaBj/Fs9onz2990p8OMDb5tTAxb6HWYs0oolAT
hLCX5f3Vz3FPCjulDRXdvNTXrSfGvh3LJ7890pdKEZ3H9c3+lHqdvzly8vI9SmuApvF31HidgWGp
PzkdWll31+LtrpAGVYdfBlEfYHnfVHF+Ffga5wEcBofsPj7VcoNdYmPPEvFYohWWF5GUbweFjebm
9P232Zrkjjmx/Ian7PWkgRnID6NMuHZovXhBJbYmT5GYVqLJW/AgIigx2WwYm3wQmgvYy+ba+qAF
BMJ7pEtXp4YFL+MRGdomEDmGi8P0SMb11gxKmEslLjgriCF+oUyZp5hNumkaZD1qP5VV38RSl1U9
349E00J+g1i1T95IeFy2HacXk5ihcaZjRtBj6GpaaOBtLPo8TPLtUkQ0HJWVs5rCYUrWs3l0VCBs
TrI/3S7spXgClSA5qKrGiAsDcBgP63L8LDCYE0fxPkU8R2680vCF8Fk0RNc1cuHJzsGDVVcNLiX3
GYltrSZ8Ol1GW7zqwyfAiEr66Gk4iXHd9Chef8UHSiZDCua/OpEctf4C6npSBLSCn7hy4fPzQj6y
How7H5vTuXMor1RRVOiyGpvUmaxwqdDGTs5oDG6GE0SHwoGMdYgoRFHxvMckuq2OFiD72xxYXO5R
haQ8gyaUsvr4tweaRjWw/9jhLcYlZ4sV2WTFiT85A/gLAqXnAj2gHq4lRWdOEvaxda4oDmMcNWLE
EYEOJlB03PiF0dzGhsKouHkO8fRBT3du3teELj0k8vXQvbuOX+/8Q+F+FriflREiKVbdWAAMj/8r
g+Kri8yCyPiYTcfxX3Y1EMGl88bVCElfwJ/K4V2bcXYe07toYbqnEV3C2cknTNxjbcewr9ajJW5U
1BpBT3JrXMCXLYJnEkHKXZ0RIW1Z39fQ5zIajLiyIq6siiuLQhG/sbdN+Viz6A5DXlqzt0zhfXnS
KB4FaNhauK9L0p5JKPGSxW/tDH8lHuQM+es3XfHEz2qwBpT/kCIXwbcAFJgd6W/R/pkVCeA0g3ye
gjhVHYEW7AM+6Ci0cFMaJ/LBhx+QIjqNzFhKwGRAQO795Dn8TViFVZ89/zonxoQ5SRw9MvwDMGib
u4GrJ2+iIOJHnhhBDmgNxH2RfSxQiVni5NW1nEa8mg5xQIsaaB5Hqkw3j9T6miq/RaF8wxzTf5cj
8bsTKoDS6U624m2JaZ0ZNJopt4vBlt0s+9NSGZhUtNsW0f6m/J3k8jzkZJUG4dF94oB5L5iYwZO8
JoWgC1k6Vfu316m4r427KvU3rN3jTKTIcjsBXiCcOt5mcpKeDEs8xUBWzUzzWCSVul/yvh9LlCbA
rNE4Ux0kB00BURYxJ/2Qv1p9PmODls6lYH8IKi62dXLU/dyN8iZiraPhDsuzuabXuqgpCcDdHz05
b6GYkeSNUk/Z1z2cqkmAsm+b3ekH4zw41BwSxHdMrG8m1jfaTrrql6TSrvnfkdK+ltK+ZdVBmFBN
BV480XH3YEbNTF9/KAV6ewmb6BBltibvzrP+I6YbzlTutXhoE/kxmRPJMUCQBp1DYD9Mv5hTv6aZ
pSqZiHaiX0vxi649Syl6TEAUVOkN/gVboLn77aP4Wsft1Rqna70N1xYrZb+SVeqxYhChJ2PilbyK
E4gyNBInfxdpgqisED26tgQ7+r0xFTBCy49dUV0Z4+dTk9GetEyQLXuqCtudS6Yk2jFm9yv8mc2K
wI7NHzwTRlM7J+EfZrsMKWPGbKCkRSDI0ZmJqmxMrrbhyspeZMPU8qBUfkTSP4bzwKqZvBdEXRUc
SInwoM6VG3W2dN+IFCPUu/StAd1/cOyyJd+SNL/lYckh6dR8OyKFXpybjt231hOQGjnqgQKZ2CHl
rFD7xc0/J/bLwm3ReGEr9iKwMzTzh1QoD5HjRm6w0jiHCjHiVjh2l4b1xoxyQxCKmcmqeD+Hoqhf
nMG1lKfQYyMLOYsb7V0PQx36LcL1NF8UawizBMwApBd9etcdJEirt8s+ue9oWrCn9+wV6c3ZaiEk
kAEadcsPw1lUKKWpL+uxeYlk4YEhRSwzjwR90kVy5/WJFRQbg8anID+XHxp7mYI9vvKqPYkkCDR2
J9gh0deRkFy4IAOtWgELNv/IICfkFqtqtOeUHzMDn6Q2XkQmpgO2Oh/AeReJ6E8KIJCFB7txl1Gj
N4TPmhJIla1QoZF2+RWR25YDvc3g/WhwC2iH3ZPFgqdPhSeOiE+LZBeReJvM5ntKUH5H/TpGyiev
eWG443BDOiI90Q3XaGzC5BSQczDI+A9EPvAu4TqACm5ZQblOoXQz38Cm3LwubLP8k0iQZ0TjxBVU
SCcHakPzwOR7TAuqdIaXxFVjhMlAWIGOJlPYzlqaBrlLrEJdLkO4l8/ZFlaXeOsPcqsftXJ5q+v2
STj4yxa/8DwGXbIG8H842iyB11RS0LYzuUlWTawH2zoGaNMW+AMKzomiQT9zxCTH7Et2b6xcjkBf
ycTLR+nOCqMw8FQBstf/If5HLZAwSnIQIuKUwPDfTWdabXIe6E6VZkcYjhSd0Uqnw1p8FSCLooVp
uA9lLF4BggQ9AdneE4BBMKUCtKkPK/CvOF4O4hZTbNWcwaaeMy72avEU+p+/d+DsT458itxjz8FP
JES+ll4UZcS/MAcYNmcgJ4AcPRwXLBAUd0LrKGRYyrZxWNyoHr+qhbyD0djE3yRCwC10Zcl8ZjPV
WjHPD8aZkcn8HwrStsH0SsPyzMTw0kb1ck4SNBpV5c8yWf1stq5JUlDBAVoZKr+ZhQOlGiCwT1T7
2VzbXj7pfudsNJfbs10fYxH8Ah1P0m6yjJarSPmGaeAIEuYHi5AnGVlXUTdnc2f5vIBwrimxxm1B
0UN8XhzrUMCHVZThKOB8XSuJBlrt9J3+Y/I/9yG4HS4djesTOEId26tM+2pauSK1lZzWsecQPZXv
AyQ9HXWnkNRbXUCatDhVbBuL0WIOigFjOH2udZDl8R2OgGMksZMwBXYOp5my/BJ+jF3id0C8LLyO
WNlLyQDzpHjpAu83wepJBon2COVHn7AL5hEqotxja6LWgf6V2pWx63FMsOUFcB0ee2Mlxj47UZrc
hk25xNBeRhyAM4I4UsfIFv41/NN16zv6ViJQpgLY6YZXHTp2VlFklwTW/Jka2ilxBbnDoAIsAaCY
kMM1s1J6CIEC7odxA1Ta6ohAhK0jm18R9lluECOIuD7yza2mytWwUhkcj8hR2aiiGvaCqfKUhJI5
AfmkMCmZP6ZgsEC10hpADXzhGF3mX/SbFH3lPtIfmgVDi4EfZo6rcHVzPzXUt5Wfi0rDAma8e3jE
8Zf01xKB7bYZaCncTM1C104aFLjU/8t4R3zl2+bPr3JTHnEv3sZ1DM3tMyG6a7fuLKH/w7BHwzIg
5qZdy87NeBLBJk30LIf2XcrFZ2JIn9U7/1Dl4fz3ozalY98Ca0Ogm9PVJvQk9tEjyuXHYGaPGOMK
p36pHVz61lwOtxMG4UJQ/1Oxx/+nYlue+FwV7tYUe3/q7Psv+We251tVa6aeJgoHEIFgRduyBcEI
do17dH95TbKMBDsxPGeXQpYuLVcfK5MsWj46IfqoWxQgsIJx8VVPWxhODit4vylSdy2gIes8tWkU
pOkngvhd5Ze2GS9DqV+WNAm7ZWI71XJ0Zq+LpwCa5JRu1yJSECB97qLb0ExXuTFCeUnDPzi5Fgak
X6vI0P/Hi5BDLFY6E6+HHOvHNuOxJztoMbn2s50bEN+ElnwQ3Y7szpfuRPOTW5AnLGaf4gGUnMij
c8HLsGBouFW0H+U2vndPjT4+pRpetdo9CPguvOrWgXqDlvspozEJuLddBh1XDCp5TfVx1E6OpaFz
MI4WPEdE4zgkNRKKUaFuAhbouL6U4ZnjNRiPhQkkajVeRtO9o8wvku4RPzuqQtKccGgyf/b/mKdu
pBLznF+H5Dg1F3t6oLwfc2hUo3gZGthU5NmKSXNlq+Rm2U6LyK1NjnirLo1O/gUQ3ayQp2mHELMQ
0GQg/XCFyoRCLEm140I/q0MczCpD0dIFwtwFE3JTWTxMpCbF+txkni2dFTSE5Ivte9BgZtndz1lF
ie31QBq3i872N6ZghBVmwRm3NIq3sUnv0lDexiy9tylcu5RX+PYaauUjL8JGypxN+Sq4ieWVrBTh
+kb+SBZkNL08mE+LoW3BjdnArYcMrvPyAsZE1zDuPhECohzZQFHPmmZTDMJ7VKcBvY0eVBhfGl7U
xLYohSNam2A2Wv43WttkrOWo4kkRxQjYYb1cGqROGkDpm9uAksAnG35E/2CVPrblH9Z5jkVyT/UF
JhFmJjbGIP7CkXFxZFzUdhNPz2+4zfm9D5dEXYJht7mpso8ceIfqjoHw0iOewpYeh3uypv7M0pzE
7mCwPFEcS4YDS/ZNR81KI5qe3JYusZCn4Q+Hv50niU+JiddqpMJaV3A3giaQbaxIDJRoOdceMjoR
xZuGfrXI9FO766OkRnM0cVEDmdx7EprlVPHEi7C4bELsWR9xBRW3Vp7APyjS5vzhd1vqS9riOcoP
GR6K5u8FK1rzzlIh4LxePTBO3fM+upEP0qLubnbVbUKJMiQWEviNTOIdA8ZHfNhQ0MBiMQmwwqT9
TCGWgfhDJ6RGcHcmOrJ7DVnhfyofA0PUzxIiO1ppvtfeXnTs7KzM8Da5k8IHRbepLNoi5UQZbu9t
qMiFY1JvlWNfxJQe8ZuE7EYzHrZX4x+NymxzkW59ia/EvAi5GU4ueKsMVvuUuSgJ6+661r1RbewV
X9YyK4FYDBetsKvRrg1Wz4nd/l3piFgIzQ2ADEk7IIwy4iKQ944o8CBRsLog5VRFc26xAc9oBdpA
vy2sGYFYJC7yCoI8LVO7OGGkxsGKMsw42QUYID9dHFh/HhrbUUivJFORW5mzXgLv1ZyApHTvQcvv
2yEmBpIRktNXOkqJ7nS0llvSeBrTLwDrNNr9mc+Y9mnQEQB2kXlpO7fZ2qvx0R83c4NCH/s54IBa
VvxotQ1xAYtTBYKen+aWU4dsPSpVP9WEh5JAYikxj5MrvmQHWEoObDXKzIN0HtL/Ieo8ltzWtmX7
QxsR8KYLgoSjZzmpg5BUErz3+Po7cN+NeI1qnBPbaBcJrLlyZo5cHm2lPJJWewy19Fid4xRnNzV2
i8V6HM0vta/PxfPI6iBM5ClEMKaSPKyqLeD6ApE5Us8S/O+lbC5tqoZRqJ4FrE0b1OOi045kLU4V
xrxy53ZBESpqMvyie2hvopC4uETBW554b7H6797UXDoXK/GBo7bO13gYMd625/4Otysd5Z1Ubmi1
m8xghuT0SM9SZ689rVFA3uYFoYsoPgIzta2DbxEdEvTZhgM1Q+Cy5WF0MdwjJFgshnIvAe82cUmJ
pdmTMMlgeFLYuFBRY/DJphqjNgF5JXOIYnotRS59CcShxj7/twGHH9HXOANvqaXb0vWPkbN9kPM3
K6/fVewYVpOfxN96K70G4iPrqvEze1k2HjozeQlb/VTN4RHH7b04zDipk50tZHwYauukjObIvl52
sFhcf7adjD4J3lWLnDqWnHqA6TZmuKNlp96gJnY4M1xsB0ryKrmeLBF4W5FRxDoS+ahx8gmD/oH+
8IE/ayKLSMfaR4PBx8oom0iao2o5MpH5WbnFsXBWvo23jsSbJqLvNm5CWIN3AGLfcp87mpG3g0kd
wod0T5Py3kbzdbubIrsUg2GCrcgi/pMgZrR7UrVRjqJrpNnhhGAtP8p/pIBfanXH9wEHddKnY0yk
W25Ik2PISCGKN+aHxlC3wtYswwaHbmGQUCZpSbzX6QPF3hMjc0ljwkBwbQLGysgOSSiV+gB/CAeb
Eiasuuuyt6eNG4uuEcoobTmYsD5lf5tLmWGPHei7qtv3GYWONSh9tXchQrju4jup53c6VQ4Rv1il
UPDyn8w+8tjieL1HOLhkGlOlezMfMj4wkSAFdA2KkIxmoplE3xXWKPuqQ6EhF21HldcZS6ipCVzX
GRoI/3gAjJXD368flR8zbb+I7r3xFBg+tk3ERGlejHMI7QNPa0inhJEGiSWTMJXX9pmo230odsB7
fKHMgDvp3zYzAye30xzaGLOLeAH7fiMCeTf1+gEK/6C65Wy8lcX6wY68Fx6D0T2NZoHTRmAoHp96
INYqNmfJW48YJQGyFJab0w4IMcKHMejnfHgMdHuL7uHBk6ZxVi6+zMVh6sBUHFlyLDGbUFvaprMC
B3et24DFK1zRQ5JkyE6OIm6npUhddNaK5Vhq5Z4jP7ovVRHhtCghQ9MmIGREn+zDGvKtKcnVyi3T
/IXXb7LmdyGS3ibADbP9LRCxmABTK+DrVOaKaebygN4if5JhIQpkV3+lKvsoEv29/9QUWDioDRMm
0GpFycNMNtOTpz7bvZoEQ/BUHSZrOQmwXPSNMgqjOvYBS740/P4QlsSTNK4QJ82wTm3cn0rxbc+Q
0N49LPoxY+zTKWBRyS/rrFJTm6s5X3KeK8g71OOy0a/nFQZq/rJe2XkV1iMtmsgrVGCT3U5Nvr1A
mFfZkWNuk6fOGXJuJjlWpew56MvL0MW3UZB22uFO1GtlVM31WjfVC9EIMgOyHpkCN19pGiVWKRqK
qxTkgzOaPMDHmrnlXoSbKBofigQJAI2Hg5npRwqXKgrlKjv3W3mWqJxP11crdS+l4ZRiWqlj6Ohk
gFqRMtDfecX2slJDLgveJGF4Q10cXW4WMnPUNtYOdBwHPqIzs/fTL1OXcTzShZmh/2YesbnbJf2l
GOIbWBPCGvTa8RIuX1SBg30RQ/Ynn2kcfQq+JcvnCullZVwCYx3o3EdjAiNJwx5arHCD6aMrIGRa
UmBVdL2brvFYQcd1oONGB4z+XJ4hZ5xVDXfaotAEoqfJDyNdSMLcqIRRyQ7Eqd1Y0XXjKTG2XRoP
DRADTarbyYgpU6H2sXI1LDS9bw7cHmD2GdaCgctwrSJ+TwEhH7F2JQVt7HrmNahlJIDaFhgrqu7s
yxY2nsk8GNigy6TH2noYWaONm9+K3JbG0t823JMZVhcsJP2bkArPuKseI9rWAZRWTKPZQcxByb1R
J9Z+Z4McNKsWkJtGt9io3M1FknoVZQrYC/uX1lZYdHWPoq2zlGY3wegpxlsu12NJdSDdyJR6VlFQ
JibtCcaF/QKHQ3RrMfpvWKKiRXp1Vf2O41/qQnz2oWjEoHmgNRPiYu7JECaaqT9vu7dqdDhGxLx9
l9sJXrJ1lzTMzTH1FJeVVTVq72nggsrF8cQJVrMCrvNLdoCUQ/bSWgpf7LjhcRed+te01M9VXYmK
YkIEaDdsXIXNOHoB134r1fQyKr9K1sOxs7LCt9Tp3DNkQTvqzCKoKNLVeH/J1j3OululSuiFlJi2
KOof3YK92WZvv4rneZsCVvvtxM6e/j+LGVPH/zAw2OTHjf5L/lNPidqfvuRHhY6qVxC1us89VWoL
O3vEii9cZg+8dQ8Lh+4OqSz/D1I5zIhdijvPpRsN0qnEHsD7QQF9GAtqIEzhqGzXNS3uTr5C/kDc
2/xqpEIR2+nGvX2ArZNKN5yVvD9Bfc4FqxvLwpoC0nzNwspVVum9WKR364f+20y656z3r1WD+BKf
udl0KpEXkA7aZ8MLMNLaz7bdPlKMOyyit53SQcgfy9w/WW2fKsqPMV9y8U+9I7Xy7QZU6db8tZo1
GJAcUh39slopCCYTRMRFEupgpwPlZHUMXzZsg1sWdVhuAttkYUP7XXTmrfxsvR5ids+iosMwnFE7
WlDmFimUAP2ceEUuws+UeivcwCcDPwHM2Fv8iw21lj5GIiZyi9NEf1qLBoi4ObBacCR6Q9I2swf0
Jy48yqVTI5ulI0OV9AphUS63ScbEVyFN58CpcrpF7OyswkGn+g+zTs31o5GkcyOUF4HgdZX+EfHz
dnJ1SX83aVg2bdArpW/2cdBxV2zSY4KKr18EL5pWWPU0fjcotz2jim4ztQ0c6p1QkdgSsEc6zR4S
EFkQ6r8NhEKpy44dmBaZU0pp3LCBXS0XfQh1r5yAFsEpwclVCgKrp9kFKXpM3kbeWEPLun/A6ccP
e81gFPoDrA1YPUNp3q1BfcxZ+tCJF14jOzO/xiymXCR5Uw7HxBTchlGc4nTG8dZlYja616LtJY3p
Mcv0W9zHmNKF86rSPw7wOCGTOW3SU/ZEsaInw+RKz7d9NYhrsB0cp6NI0UvDl6GRueUizfxdF+0l
De2rT6nazfUHh4NpDcwWlE918zEG+UTK7vwBDnp1dhZQbaDmElNRafDaoUhluNyEsOGz6vmszO7c
GxGM3/nO3PTs4l9Ft/cf3zMShruzhL9rP032e66+0LnehRm3CQVtQCcyXdeaN+LCS0B/8B58Z81N
LwO9x1QB7fDmPrFXO3dMbQiKmrKFDGZGrYdTsZ4WekCm6iyPFWUWEHexomxDMCY/NFM+LlYakKvx
M/cfmJBzRkBvtpUfudz7M0mnBqyaurK12IkJOwcqRfs10pMQ6thxJW7ti6Hj9wDlD+sapCbEagCo
YqiNQBIc/ae4N6126S6rhzg2BuNGiuHeZMoDRC2hP6BRkxMb08VpVPWSvVWw2eLX5Kzp5HAXtIzp
lqn6fRyLp0owdPBEigrB5EjAADE6zLyursWwEFBkhqhtgQUshodjgQN5FKnEksxQOoFtICla1Wfh
G6hTa+OyVVKSvcDgI2t4zMajiqNTEWtHfCmdOJ1GBiS+VzFDq8IecFydHONrp0PR5r4a9atXd/aX
5pjNQiWwrQN9SofBtRTKGX4m/JmxKi8lRC7XMulJ6L5qQ/f2jyIzGVvqQAxw1+bWoZPPyrCcSogD
+pAepszBM8Fp/FFkirtpFZUVh55YlljcMmG9Jpe83MCXVLaITLgTTqy/3XpZVhb/y6GH3L5ahr2e
64lSL8jZsj56U7HAdH6aMmo9Udf2ZHRNIKx1qMWkeoT0Mr0nI3QVugfqaL60Jch1ebg2LhZNVsy5
fhZmC9/XROJdPY+f+UQqPfYw/rg6jTIWOca1gqyEGa+PO4/KIGqtWZixASNyKyEacUH7Pz6xQax2
RFssvgwOcRxDx3JM2U2EKwViqNFmT4FR7YtzGXDw8B2yp8k8pwZQn/5eWv2Dt8dTA0w6conYP4m2
kLzmC06cJ/PrBpb/BwNMqlJrqAohRPuzXBUXfit01PEyRFSm4ziZM1oYwehV+pHxCrIMnj8SkRas
2sFTclCKdtLTOAHXRJz5T1n603ahDAgXhHrhvHAVWg3SqYVP2vPdKZ+yIDwXc3zxWLS00mHKp7Av
En+ry+SIpoohVPZiAoUdUXYDwc689r//15y3cfOqiZB1GFDL331SXtoQvw/+RpDQcX0vKu47RXcZ
Z7bsy54ZegzUAsqQR2auuInPX9hjbBxkd4UoIzNuWy+L4u2SqGxBmjwfbxJtUd0Zrf2qrGzLr5U/
sTXKUsQVkFD3/qPfL0I8RgDoxdo6LEMHd78kPGv6nYG/E/gv5o4c7hkCM25QpYt5EKFGg//AM7TM
F2Q7khg9f+bxMtHi2O4tjlxWVUK64zHnf2WCbfLJD9ekJDL+Q64WXJt+V7MrtFZc3TbrO+aoUyLu
WbQDveLc6eYgjkxXoIq0JHc5DK1ds9JnCvzC2CwGs1R5W7l4loLjV7W8snLpBmyQWYE6vdTVBn/C
kmsEd8Y4K1I3sLgbPyYgkJGiiAWbCm9il5CSsFm7n2u0VR4rAGzEKjekg7PxTW0Dt7iSEEbjGN9y
cqJDz7aSPzIogdZj/Y9vVj5+6EeziPy4N7x8Ef2EORtfCwJgqbH7x3T/YCMUxKkWZrQV9SfzMlj2
wCXJLOdT1CqnlfcOeDNb5D5Tr+jq0urKCW/B4dkwFMmw7/AXntNycHrz0BIAKKKzpQiXIjtP/Jpr
fNLRWJ7lATzykl0E2NmSuFyKSrpk1Izh844xkYre+JGRvlBIGLOQTCviTJBm6bR2+g/et8kWSPMS
8FULWiqW5/5UETzcia9OSGxBih1RQ18UAeipx5X6JoUlvwJFJW3/kEE6zOsRp+Zc0eJ65cwS1DoA
hHooSREBdU8obw1B/8ncMDkahu+t/1HRzm4MdO5xFdIKR8I2qXNRVGVat/cyyM0fy+IayRRvCJQs
q9INl9i9bA+mSv9SP0KTmYJcmIL0Wf/StIpcdePX4MerabZN8J180KRbjNs4Gh/bKH1qUv1VDevX
iOFAzJ7GYDwmUT3qOCLq2EY/u8sHM8tuU6xdRIjoJWUGp8VJnyN72EYUbtXc3xZ6sgzzrEh3gotB
FAGU86rvAmh/c2+V1utMGVPO7EzaOW+hBvRIf9JGkrzECmCviXWIo54vLpgMLRxi7azctFtGOfPU
ebF17Y8ZbA7zgvNdltiAlfelEB2VEA5d8DezGa6eYyHvyzIEloQaP6gN8m3WlBMxLkE50Ko6EN8F
b8tWlC3QgD2tgeyfDOdcgnm2raFF81okPreNt8ix4MKvCk1IU0woxfgW9d6nniZjKd+zj2e1E0bX
6qBY0Mfs5LEVzblWBrtP6OPjahSpFI54/1QreaSRhO2dbD8eZGKxhBavnhyTB7QGmOpNyLWkIVFP
i1/J7NP9iNTRa5BpYbq4aaRy9Zv9JTVpHjgKi2PwfVWEWyaD+ohaE+rO7JrOZCdwB0aNJgeSHLoz
wJdJkOhX1huE8hoasun03kUVp+GqpZ+JLhIqV99UfxG+AMpcrcOYXqXnvQk7Aju2/F2jyMsY1pcG
ap+0neQX9c/c6kfQc9m/ibuMQ18WDn5sUQWmqiPlJRwyMITIXTYkwzc398evCdqSbE5Pqwr7CWMP
PaSg58bW28ta8I9RLsJ7yFJXV8S6PDwa3W6lGjSldK9U6xZrH/Mk+1QWXPu+uogS4VYT1DL7N4U+
JhZUZncx2vTGScACPWr9HH7V0dTFsLZqVoKS0351oMOIe/fUSGs/W8dWSApitCqVNOhbuMTdeqQN
UrQIRgNz4SCJMdEiCig/Sy4TOsUHcnoWO0ShDKExPSXTe7qwQWRKmfd8Bot8fnRb+ClmO9EeysOm
YE+3gnoJZSwQ8mzZWvGK8NCVqrfgZ+14AY4jqZQuSImjxJ3gF4LIJoQmxJ6EBraKJiYhhgnCyvhK
NvdkbK7DmFzeAZshnyvHvFpOjc65w72fLinsSrKXQ42zahJgKjf59ZQFvUqbMlXs+UCFkYFnDG+8
qrItocnRVLikqon7r4ANOwmpW0HGNgBoKMt65EYuAAkk9VQAP2Ihcje+Nb9ajBNqrtP+jtT/1TYu
7XIeowFCXNIV3lwWvqa1HqHkKQRrh9438Ms8TKN1KOvsWCkzrjTzaNLRblK41qH/Nz8rEvayB8JV
jTxzO7fI/2qYGgPlKhH4u+F9HgF7dDntBTXBtxGeIN8vpk++YbHsMvNuLs0alYo3Qlhv2djcxEW9
wkAebO0HALOnksdvmvq5TB1/Xu1VXAzVPCjIuhzsYc+zmeQrX4UkMAT0EV/GE6NbrVeGOzKpxmnc
AYTludmfKOjfDqI9R/l+imUWMlzFk2cPDXCpcdg3PG4qAotuqGLJBE/TF/bt6UEAy9JuJ0VrPHhG
VHQYVkVdKFsFZIypSc8jTOquxBefHRKMq+s0+SHZci4tIiW2CYUPXM7ZJd8rN4nTm0DAaMJlSiQg
LgnJ4h5cxfkiZsI5HEBxan4J1e27RKUazRuoqywZ3qD5Y9az7qx9NZB1DOvZl3ACCTXgoDJw6MKb
QcdO6T4sMAaPUTDDhtQHWmYoPscWhAlYaX0DmZ3NDCqXdRRZyYmYzTueBNy7OhUgMBvYttNkjb1F
YhSmN1OU1tN+auPLLie82M9sy57VLDySTvPz/urU62/lO48BKrcFALTllM2UBkr6nY9r0ICtD37C
RQGn2IHCzn3PgZeL390SUjBAyEyDdi18RgxKgvTZB07ZURE80ZqiCWe+mkdRJ9fHLZ5ctZP1RxUf
ssyQ0dKUDBUQD/KqD0+xrF447p/aH2upbxnB4Sp5my0mJ2F6zSxJiqBFfJC+v+vf0UH4Zqj4TgfV
T6rOj9K31oJrC2xbaZjsTBlGWHZQybYNxDgj3Hxk0IcW3H0+Hyu9Ps40zWQmjPxDKy7egZoUDuC6
mjFvk8CjQk+hv0AUzpoyXbtEu+VVdKfE89lLuHrI0XbW+ALv17Kv2t2kae0DmnNK+EQ50GiaErjz
CvldoR1jJeW/FP2D3fXDmOOnQTq/OqSvoY2/FFn+FBxdLkBi5QwyPC3AI9eAMg86fO11wsg2JtS4
G74myH6RLeRDyeexBsFjRO7TaLguQFRKTHrusZN0Ct22QxZo9aMrlQPxOY0PYKRrpWWNS8wqmKtv
3DIqPsUsGi4o72BGjCuj3eEr5QJrGpM38NpkOPdkXpj7cK7z0hRE/veByMCUvRXm8BK+FmU9aAqM
dtMdBM2LNWgWnjLT89Z4xiCSTozdpksc1bgKIUsBSUDQsMCLDM1FEXHjFLhuliDp7kT3TqsJlTFa
PW2w3G2gKp4NIsUZrc5t7pFYxqmYAb5MYHNau1NXnrX2Ks7mtRqGW/dX7lnljS9hxJc9XtmzcXVl
thPTL8uJb1tDzLW1Y7O5pkJ0IeBzMXrrLAGkGgDPNLVfSr+W3DjK+0L8u8asQ0L2aPTM6fawV4vH
CPHbxcgzR2PHz95f1PHROtJrS7I7eJKnkMqvxWjx7bqFb/6UmsvwlSD96SQ3i5G0KZcCg9qeUt5/
F9F57vWLsV51sQzytbwN5nZLuuxeV829Ozuton1VNHEWw4+E6rqZ26V8aarB5+233MSi9UTSB2AS
SUdtLK1D7a1Pbh/CedF7sEEYtOYDLVmpIdgpm8pufCiNeJgfYWI9Vyzn60OnUUVdLG9LIevGgwfm
tzgvTM/dohJpAok91yBs8cgooP/AIqVQQkB+JR52BngRpGvzCgyVwp/Rkfi0NZwIhkzsYEDmVBwN
cnKMyaDAw6Smn2LmlQL2nsNCi9DK9LRBbvHY71pHAYky+qUB2qd04ggbkCqfv0bCC22nTVJXQ608
73yFyCF9hlirc7Y6UiUfByBocO+I2dYtHQs0eMeHqnunuBEqaMI2AEuPAZsUbMWq/6Rkw2ELDi3i
qbBSNnn5ryQZqDY87D8oDBhyFWs657EEcmQDMIIPtnruyQecu8xt1ktJyxc4fV0iOJe9ZRRxz27N
HDX0amjkdWgqZF15GNHvVwxgnYrzMfcAY7qKoJ549cLLDZMO6EF0jBfdT0Z2wB2KC2OBQuEF/LrS
kTD9VrHozzmBCxneD6ZK1+Brahj3LceDv2IfNI56scFr5BBkcTwTQcNIThJsIBU9PSoRJgLSdxY9
KeHBH0oeLwKj4aHW542Fs78Jy8+pN4JBETiqMj8Cnqgmn8oENhfjAyAOBuOFp4AuDYqKunRH/kYU
eypnMJYjZtMSVF5xkhOe1pbOKNSuSWN9eWi+InJ4JgdUxecDmYelG2+pC8O+15N3BsenUjo5wyWI
6/WeHF+lDooObmSHO3uj+W1RwySwINXF9ZcqEnwvZd5j8GyQ5MtYCVaPjBX3oTgQ87fKHW9prwfJ
IIRZk3BFEi45W8rofYqTK1xC2xSrL9kUvl7ZQwV6AWRkXv4mR6/DvPVX9Ao9f2qm9ax76aUDzo+l
K/mvt8ao3zac+aiKL8QR4W82iocV6tKuTO69z/pzBs2/oM11sJytVThS/nA0KPMRLcRpgrtsy/ug
0KuDui4+vhvEJqeFpliz72hYPLZH8wLlyeNt3Ck5mxQTiNd2IYsU07O98s+lGgDQF1IX6eniSLHl
XJuhATSjUONboq93ftHmqzq3R3GIfUsFi1LvsJLVKdC8IXZ8SUl5gEMwCFjOJuZ1CPZlfe5WKtpH
86hTL6Lj/qtwXMTYwi328hGMFVMuvJh4Ja77Nr7TzUl3G5AbxtEDKg6WQP4l9BPIksHxbrrSXuuE
TXrdgkLV/LFilj/u8UzHwJJeQazTIGfvQlFETKmmUw8eP6TfsMGZS0fMVt2qM7HL+f9931bMZfol
hYTC2g2zSfowbjRDTa+GoJgzA2HWnJjV5u70B0b4v5HtmUGoYYm7R7aNm/VqIdBmY2tnso3QXBJC
OmX+Nrc+jqKWYWOAjHKa9/5JQM1jV3xE9COMLymluXC8MLLeYzmChyzd6ac4KyXmOMYIcLvdPB1A
TUF2pjwNLxXBA90yXeL+aMHnemMzM9+TjRCzuvCceCTQbmDHbe64bwV4oo2YnMwxW3+0BcIAlX5U
YHxo/ey3FcWlZPFm7TRQTCRSSpRTSqRFo0urljMZ1Zug6a8pelcl5TxJwmNhwTixhM3cS0t+Xozc
6rsul+NonIQSSCXFWUTbvOGk/ly4cfclSOkP87JMbZim2RkBkHiQvwAPUIFpSglhpPlqSgom7eRG
I7NhAhfRHrReKfrwimT9aZL4mBbg3gTNEddviaLczIfBirf8tX3FbXFdEuO0i5m0+JG2UtD3wKAs
wwf/dZ/Gn/JXreq+zo/QaNhMVxKU8RFIOM0ODc0O7ZoQpQH2M/YfKfjzFgsyU5DdG+nFSupL8hPT
COFdwVcNgJG0ok2Zft5S/ayV2zkikpbjm2yrmeh7HPKghjqmhAr+6SKKNxQgK9G9WU+90R7ZPNXI
f0AhRkgasPESIBkRmptJwNcQMA0LKTQJgzfrt9hX/N3pNcF9UAoxhSWznYFf0wGm1ZN+WzjK6Xq9
OMK54ISDafxGm8pLFgu82StzJf9CWhnIg1EzcYnmvfH7//dEc/0V3a/mj8S5KVYfKPlN/caO4kBM
9hSDtWCOPmGodbVJdsXkAPN0vSD2wRyasC2iMlPlruVhlEe+ymwgi4Fm4A0QItSd+DQ1DyPvAo7p
dnHD4kzy0e8NIo0Ka5lGDCdn6oWb1D4Y/i0wRFSEvRa5fwqycDeE/jbPGylJNrhYbntin4ir7BaJ
r1UIcHijLTX4kIATCsh5JEQlxDNikdxWXVLb6QiJNTFPEduIFvW0oyxYwtnKJKAyLY/ZJcmkC4Y5
wBiBOQkBHeVXZok3HLjAwEx+tkbGFPi0zN8DW1o14y0zwuUzMniOio/HjOz/KiCLIdVI+bkyywu7
i9OU7p1PCIPcV/VQ6XqCqBofNkGcbgsx1wcdcX7aMIh+EjuOuS3JrmwcRknF16M++X8HYbl2FL2k
Y84jvBe0NHRVAYphaBaQs6FJiCyZu5N+3L3IJl7kFvnY3KE3p31m3KCs7wOjzk60wRSqcwhGKSpE
lPigIUtH6xcO7MGXNRGVl9tKEuRme56YQ8CHnhfmEEGnWDBtzprOL6ldEL49OpTz+t4m023iLqhj
0+kgt0h0T2/NKVV4XG0Mm+48TCdOWgF4Xu9IGA3yCLYgEGYJk5qVP612xiq3w/ffulpn26+MN3mw
5ZAclDeZqd83DiCkE8fHaUkzt0O/gNrJgbEALylQMXRUjEZAtm6OUiK/EZ5907r2FUvtc5JOKizS
+G8vxxTWSM+RlSWEmjutLjMPfaa3TgbRKVYv1KGAQaHI+K+i197KrkBevfjfKJv2XDhslVIingan
K0VK8zI4iVkcccNuluLsDTg5jp+IRhaAHrrFwqbK/BnRieenkXM3y/CkrLdIsC7SVpGoRtmP2dV1
GDhr11rhxImPhpXxZCS+Yry3VPZuLMMF6Ny85TRFD3iPxpwM4NHtBJ63PBM4UU4NdxLW5W4q2Qa8
dbqaDgpZW36hilr4WbvA2eLWlmZBweun1N8rq/rgcgLPTMniNzpHqxF1JDUww0KuyUhw4AaIfNTM
ICdoTm4VV0HuZGwRC2Bc2Y9dS0qoQQYOME7TUW3ozUVOavkx+BBYoUPBqngZ9iP3WWzUDq1h5Dzg
D7kTrxidcVWXOtcUS5YNsdtNvg5pFQQU3qk7Hb5CvbuK2vKrn6tgiJDTLNPPuHf2oYV62g/Dtf4E
glHK71h4cSLPxCWpWDIp+jAfrabd99Km7i6mbJQmiByfWq6G/0Xc5cSoj1GlgTEsqh8/xr+SwF4b
30Tf2vDg0Famiy4QiIzwEC/1Pe7mB51Fa3crVlAO5XwftBvyTHoa1+9RKj5oy/rgCe9F45n2yrOO
xudc6g8N/7+5gD57U7jhLemHgmomtOIJRyUtESgyS0kLotMcdt9r0/fHVforpb4Za+7GyipDOVqt
ZEdGS5iRt4ZGQvYf/7E7nLaqwXBXLNQvVjrWRivMSZnWYBq50ROgfqSoSv2x0RZnJlo9dYvbYQPW
2WBu404N+RDDlygxSTmGZLpNUwHbY0So2RW9VnhS9n9TneQ6T73km9inIu3eUMCZkmaGq2lb8qfZ
HXC55KhIoMzMf2yzso7MUh5yKE/9U1JP/7VWrGlFrPBC6T6HJPMGOJkdUL4SOqhcj7Z+zzm6lJS1
utJc4wv6VnlRmbAw1l7Lg3CdZZHXrG1dracKSLzPg5XL8kjuhcKjUlmPwyC90mOK0juy3PbalOMp
MA8CySKv/B1j6RMa6ng/9RiGL8aYmbesCMSDXTJTvOV8QBfhX9CwGjDWNWB1pPTinZccdghKbk7Q
y1xlK1yspzyd9n9qTcCB0TkOjPiHgFRYRpufI/x6MXcw2+yzd3QFazKeBiQWIfViVXOj7/i9rQ8l
tc71OxSWhGlhWaqASKV+kPLyc5HNDyFpP1q9ei+pIGjAwED1yG90XGUKPgBDoh7JuPVKj2UJSc8w
g5r+mNRHWAhSUrY9/0gJTOG4TZ9e8rNHCwUD6E4Tm76ipS/UvK+T/hBWJOPUZP/R8x7ly5RhGB+q
OmFDxwrQRKscYNBjeszhcdXLl9CGluypjY2pkntbCg00lxNyQEcJ4xnPd+ZA1ZKZNFLyFfylY0Ld
tepI9DE2nynf+IGAljkH5i6d/gYYrAIcmEp/LAL2HrwuAY8IjAHE/wxteWWK9WZmxjsSq6lN5GTG
PJjZ/EXxzNo4PnVDFAygS+IsOmOxzc4VnrykLr0G4/tKU8FBeh97eCQKQQ9HjMBKmkHekY83A0Cg
uQnGeTKOVu52CZa9JPUtHVpxt/M8CVDZUHDtxTDd9s/cOv9NDV0TSl9bvi6KtmKufsyBqj+zBZW8
MnCGHgyNIlgSUz/JHa7Ya3vxCqPubKYMxtFpJ8DYDf/VEdP+Srlu9chhhljyelG1lPfsdE3x+Rs4
z013yQUaxCw3Ki4xBifcQBaEnXojBn3DUYUSZwUFu98JpWp8KmZyodSZboaGEu7x13+jmJuqrMyY
/q38YOgPtXwW6Y1M3A49N8Gv3Yuec0Mhl8AtvUtJGqhOo9zE+4JjUhO8rP3s8JPyZqnp2eprRmIk
0YHjmxRExeTU8FKOninEyOuoJKEphpt6aSC5bcUGhjP26CRrqjyAQQbCKJI/aVmh43XyCD6DMlf9
RvGH5Y82fYvRU+iGqwT0NcXk3RBbhTvECLKhVs/xeCh+x115QtE7AnyN5ZcxfvAXJOlNkRQ7bn+O
0ffMDc9Ev4bJdDD6fzWZxhp0B3ju72I544PqlvMsTueEP2AGeL2DFoZ6IeuG05Ny82nvwV93wr0C
Zos9uWNPonKxanC84KwS7eRy3ogrQhuwEQATyW3+kX2aVIbRMlZhOCePCGw720Vo5noxj+ktq0m8
zH5eK956b2JahNBXDzO0bkMvj0MKfo/bo0K3M1qBehzE/CRTmytT7SXXKfuYzrVEnFuEQxcIbxIb
YAqwKI1P2MWb6+SWQHuoz5ua8qoCC9l02rcwI6ZUyU3/w9F59TaOpUH0FxFgDq8MEpUlWw7tF8I9
bTPndMlfv4cL7OwAs7Nu2yJv+KrqVHUT5N4M5S3fw8/lmr2P+QDNvvGE8k35104QWoFwblxlwpAK
6xTnII9abjnsmho2OGYg3NN90+738aVcPl0nMGbMPUazU8hdOoEJFm+CY1aY4J0lxV/u1YfKsX+0
hXu3nxE/NpXQe9NXDxGOICzsEEhJvU3Bxz2nvQWmZZRz7VSo2qDMgUiPxSx4JLGVkCs30ufqgHuD
dhgfbTJeI05FPcH8o9TeAlV5BAk4V2dUVxpu5D0c9LF+mxt7LxNK5f82llRdcSQr05PCEpnBVsNm
1/A7GQuezRDtxYtZ2LhiSeNPM/4u2CAHao8Ke7ek7y0i/QQIWuZODqCLeioZ6g+u9W1JL7m+Domr
vGCQdFt6cEh/BnobebH9jh0fIEm/j5itVavBt+/D59uEEvIODYMBM5bQiUKCmh0GqY6uBG2+L+2A
KAJPcCV2iY2qecZUmcHa6xyFOP1TI0Q7JJyqUnc9OtH8yKOYNClsKlbQnpIcS+FtYAT0skK7sZOX
dTL54C+L9it+RTOcWSzk0VONF6HX4ChVyDeDTLPSesNpFGoVCfw7n3leT9Aa3Ji+wRifCJDEqj6W
WBBT7IcL6RhL/kxbUDNRxBsCp3C3vsyNS+kJUwQlU6AUvlUnnalrLPP7+6/KmWzQVhNpNlwOkDwV
d2dY+g6Lb6Ric9orQjrjWyiU6uwglpOpmGgIvFXbAOvVip1n9RrX2O1X/cjjdMQO4gnV8RTZjYV+
5FWuqWGNBWWSLoH1E713phE0snPVWffG0C51DtsrpDn6Ump1nxQjWlZxSGvz0LZMwnw51q5NRuVV
3PnaiIkgV+82nHY1qR9JXFLUNd5FSCVdkp9zcNZ6mrtDBESYqjMA4n7s0FCmJkwJEEJJKE+uggAf
K9TAJMdu6eFgi1BeDBw0cOpgbCnYY23/J7pLUkNfmx7qNTwrr3jKwubu6TG3qdj1ARHPfnntIRUu
UnHSf5XdbJQ3Zdd/i4k9BzOOo+uUbQiSNS+rmV1M4ISzVjGL7U+VIY7wZA5qPYeNFYWwJQ71kbsx
81d+/1rOTP22XIyCVngG1Msv6E2K5rVjk1El2JqnVO7PaWD8faZMLG0LYJamXwfqTYlP3rLoT9WI
q5qab4cV2zNGaNIgXf66G9PmGclQrzgMp18btOaxfkBpq6XmU4A2MeE7kVRKcpKasJOF3n6QGH4H
b7crSLAujX0XWfeywkUbDd/4KJpQkSM4y/m5eFXp8KE555y9Lj9tUV+4NTRCP3cdDl6C49pyEAb+
9RZu0nDNAIzgsq8qAPfFxsyGE0gAxedg0NtyuPJV5fykc1MrYrg4b9vRvzLKF/yBLytDRWwfJ+VD
gUa8QiPOQI6stGll/AVcx5Vo8BK6Q3hKYT3GkoQZKqcHo7uuTnN9EXwBybh3iCUoYfRVm7J9U1cb
jRbuqW2TzGbi561QaZmjLtAaB/OL/shjTUl9twwcdEIWmbSDfNhe8oZQOyglvxg9R+lCmetAxmXd
iCDGvK6fvW3f9fgyThpXs/WR1dqj/maHONV9j2WlwN8pHe2jWeAX4FcipNtO6YC0ztk5DZkyTSyj
4wl8YZnSFV9EIcpUvJB3w0VbjebJkPWzkeHqqz5brgUF6JTR7/ARNLr14mj9a0aIrX5b/65A6mZt
POl1fdITzlg/sC0gI/5EybKHQq/7MwFtI3vKHYUdDtNSbMYZoL6Yo42oYePy22aDxfG1IgBG1/Sr
IuyOCXzMw3QuoSttSE6a2CkzK0ebvqGNhrAAZKFboqYwYLiV3mrhUBtPgtZejiMGRko4TwllAolA
LT3lpKRt+reK7Zjbwhxb0Dhzv3QKgprKWZWdsw58OS2wI3V7Bd5JlVw5nOzEyGFzwY7QAekj9sxl
eroNykRuwDcV0M3i0tDZ13NLSzQRKB3GzTxly6TvUqV1q4d79gY/xVR3zWy6zxTmx14TsPRjVCrA
lBK8+xXqfesebGrCacWc0uNKW5EaqN955fcKXoqgm2qO0B4kKImWt/Eo+FsC3G6sUBrRw3G0xkiW
JZpmWArpWmImwwHhajEyjUL3gTYe5d4FSALV/1fhIDpVGCjIfjY90EP9dRjAnS3OddU9J/u2J1Aa
zGxKg+nVJAcJEjYLEgYcKGZS6o2L7pZQFtjcd2oQU5FmW/kliY2r2UmnrVFkXP1ZcQL6C3dwRz3a
t84LsZ6WbofFIHi/4IFLdwUdld40xaceLVxzvCJrCHqlHvo4F7ecoU1MRMRA1nNz4c3wiMfkZx27
Wyyam+i7m2Rkt57XsXXECfp5tfoDCKBhA2MkEylNQHgNMxgpVE0RZmsRqvfoX87JSMsBGPh1Oh5s
gtsdamsyQGxrXkcEgmxgl7SKPRO2XWQsYNcSQdg7DcYtDIBOqU/oinSsqTc6JcZCOY46/v+qZuvs
Q0oO51VibMVncnbekOHOUgo5RYn/WAiGxrLsezO+ReZfvVAxDAO+MKZ3eldypXquWhU2jXHqHO7z
K/j/8tWceGajV7sqXi3FfMG0TIx/nJEUbJlfS+snzZaKh9fWUs2cqrdVsa5LAkUOqoRVWaHZTvzS
cy/WBWw6WnWo6PoTOxlPqBaorgqzEwOSjNOpw0DGWNXERIowow3WlWbc4pvQUjrjFR6QiDgvTC6W
SSzo+ITro54k1BttaS4K7kfM2pqHrItxF6cp1UBfdmqcx6m9JDQj9MC9stXL3uM4ItEUk9usT9P0
psLjGFvbqzQ8Xa23djt5MK4Ehano4iB27+2S1YDysgVjv5eKk40l7Nn9chw9VJsOielxSs750p3X
bT2McGajkyKHkhac3Orb7lEppYDyH07RfRmCo239HriFjo3QtRx6UQoOQZN2pHMvPeeWzr08cacc
cVlXPxvCocUPg1QDSwdIOprasKbIyofQ17Oh1lebmc783/wf08X9gHg6QbHBzQELtfF6dBbbzA8Z
Kss4DwftKEC0mV3FnHT7WjbwX+QRavNsoLIrMNm+QLmIXIru8eAU6x1BoIRuNjn88rRdBOJyYdlZ
aBgjJH9quvVoq/SOQWbgLNfiFFy/jhLCbI9LtVfNXT8yULOwQURJmCdjmCjgbXaj2Mpmcm92VgIn
QFW81fzgvyM61Jlv0Ol9af8UMab6/yg/Soz4kK0KZm1YTQonoO4PrRJAH1K7PUmLfUyS9qikCpOL
KCyHJkQ1CtJ0X2bYiVw5nbzpayK2Eu2nL0F9D8YG+Z87zPMxNTCU6aOHr9lVQDdxtLQCEEbyGLDS
8WfAvIg5WXLP4jzmaV98zEGJ6t4E6k0nQTxnuF/Hfa5aTIDz0DBcY/GWmEOEOYVF6Q9QdfqAsZdE
TShH5OimP6v+iqdYRyDwKM2BZ9CxnPvQuKvdgnVgXPtdrEm7/0ikzOwW//0nY8G+020UhZgk5YCl
inYwlchCGYWp53jrYJ2hPtgRJeMq93R35L2MAnggLTE1ay8yWK2xwQMnvRVFC/fevINKC/qUorKC
gAXtiXilVrhLMsCgxSVO2tnkBqi/tvMDBr5DCkGnprFKu3Y6Js7SH/0BE1SDmj+yRAzvyxTtRbAy
BNdYSYcH/wr/kaXh5BTNKeE8MJuI1n7bp8cROyVcg/Kc5ICoY/ls38yCG7+e0vJSX2a/txAL+Avi
A37/jSq170pfKq03WThvSWu91TyatDwKvjuS1nRRxcljSJx7l6NVIls3H03VvK+deChrwMT7NYb6
Pt1paL2OCvZfZQBh5ku8groIhtkK2qXYNUxde9ncRQDhMsI7Y0R8NbQ6qIH64IKU4YSPr3ciqP/I
X2m3PsdWCwat541dUZsDBnJByd4/Dx0xUHewqeOk2rtdYndDpKwgUhJUsCH3vVLIKPQxg0/iQyHw
e9bLfnmvNHgj2hwWskYmIT6UJPfoWRbxSZ2uurEcPPETj+3dYoqjAtMPJqSNFXdERKiYU6aikunL
bzVluADEWTAZp66XgpJnMh7aj8Umnoak5JPVuXjFRGs2o7ZkwkrX8ntkN/YaetnmEvQ32ba6AZZU
+LCv26JnJul4UvZbWfQKNFvhgLBDFGc/SddnGzsv2YxWTGGaZV0dh3TEOt2KgO+LK1nmZmQuUO/b
ZDnzXKpP4vXYTfVjrAcMlU8t1giN0hOFZ1dyYRiHMnVBNYMTyRt1eZ/5GufwDvauzBTWFM5Zzujs
IQufMonvSsWPh/5cKPE58a1ROeRdfUioi6BhYUPyTJhCx52i7w8THZmr+l20uPwPGk4GrUBlZnxD
xUEpKKKj3jcx9RCne/5mCYprPnp7vdMvaK3tVlXX8X4keC4NGRnh37QduNEo6O0qNkJsOGNTEYyZ
9XHa1/R4bSMsmoTilUWIWXJZGLsUU2uLskolxG4GiiDtewxK4POtYJtKUxNX/Z2l8QiWCr2Klpyn
3DrB8sd+FtsNb/NGO2T9E4q2CLWyNhgqKSDlZwTDHrQQY2zdy/rXnGkNl9TyRyztkSuQJIarWNOr
vhh09WE+q/SzOV5KpQkHnDAxeNeDO8B9QLHTM6YInSeb3V2XSLFEqcuBLlEINJlonap5qmGd5Gfl
sWYh9ZMjKWZ3I+iT+2AqyBlWTbiP4/IycHktTOrWxOs1PBXcIEz+fTt9DILb6Cj5k/qXsBEppyYc
M7i4MW29PPnG6tfyckkL9QLk+YINSzEusRs/SO691SPDmPnBWXNfqsq7LaK3mLmYtj7lpn3tiuhh
Mb0zFZIGd+tF1xltW8vrROaX1K3NlAY9e0PiM45rU7oQWaQkb+rOC0WXhrE+bWUXbVaETykuP/jU
+Ci7i5JL5+Yvt3NZoiqqI2qOq4Uc51g+7Vh5cbzoORbdIWOMxLiw+JAJ1Zjs9IcmTIHe8BNSO6G5
HIfsQzKTOcmK9dAAYI6KfZK8GCPkf59+4pzDCRQ6stllfMkACcbKAg7D9lUcXW9TRdIkCw1XMf6S
6jedO0etoBNXQi3RfCN0HSABTpnwNssJo2/aj0SACh6A5unQGyrldwKKm3d/0etm+Q8q4VL905Y7
rBh6MBfpPHwSZaGtqv10lCGYmZINeFh8nGgqxjNd/mMgtYxYV/XuL/hBUT0ddXobf3UJfcoBuvOf
o/9z0nMChoCg+fBJu4WX/5rgj5bxrSIRxNSO2ZKFuZTuKht1k4iQ/qBUC2QnWyOn+f7WqOVDVQvI
tNx+dfmpR7hSJ1dbUFmL2m1/QdsDssHZEo3fS0XQlQgXu276bdnOcYFexbWN1EXtpoznS045CJb/
ddmXoPACwuyAPtzy5858fb9liKTwAL+rNdE1nO+MBQla8j5AM6mZs9KvHXNA5HCmss3d0uJ3jOil
42lSx0BhnLoRqq3ykvLhScSM1kPSw6WeYSZKjqc/KlIhXc0pVxwHK33UpfEQSvUikvklfinQ9iFB
lePO2eIO96YGapV8kNjxpLbA8D0HI8bhjd+An3LRuT5cIq15ooXzwj4s55ba5jl52pK44Z6/jZw0
p+xPY2Px75Q9oRTcOveK2ylSAHMvkIX6ENhEG6sOGwt4RXs2EOzj3SiVu4rc+cI5ePHS6ldfJDcH
WWKiSohASq6OPe6wVnRbqL2dzykn0EQriZTyDxL8XGCVdzlmbICEQChsZDmg8QKRHP1w4YJRnKmm
CAZN8mZbviss/1hto04JE6y2teEwLcNwHx1x411goxu4cwf4FQNREeVhrxp2zvSmluONYcQtdUDd
Z8ttES2DKlusxPMfGeWRRcpZmt1fG9Fhg7bGTMs9LJ/Dsnf2kk3jNlADmShhTlel2S+7tMn2jOwI
1lARZu1nZ9kLnSm46lX0gQy6OI452X2mZ+NE9nlU2W6VQ7m9udF+KJ9gcz2WPQcPb9xde1UJi/g9
SfuQ/rjTaNcUjqGUhKMk+zNnhVV9wZXbWuZeNfswNhhF0MWgkhzpv+bhRSU4lyAQmfJF50KhSlh7
WFh1kQfDmawDfL+zxsC0G2+OdDTBhDOEsoiIMh4n5jlX884cv3Wj9NDSGdv1O3O5TX20VzHCkyCM
+CDMkZA85zcCTLT58Uow+gJ7PuTJzc7lqxiPiUzozBIXs+B8aSZIZuXJWeojPNMZ2SbmDkqfcV5z
NyVVIUhVrNQ0parMRQwjiduXy0ldmGNPkqcxN9MzWv+woyzFXjFgvMEBUtmkWvnzSxXKfu74Z/m3
Kpi4RsCEvJwfRzBOqSWJVQfkGIMUfBF8lpQmcliJTZQ0t8S6uMbxa9ubdDx1ninyZ3ZrHSpKJs8A
kERFnmgKH1BUsOhAiGlFXvhKWVQS/WJEamLujA89ZyNEXnDGBd/ov2lYd7WkwmJhjJj6Swc5iupf
iXnfTBiJgi87GJb3FLeJTm3oUnplRig4I0DQu0v7XUj0eFpSYOV60A0MJBD5DP3btKOjaZ9Hk84F
w7g4aQGUavbsdnSthV4MUBZkhpyMlHYqLqsJqvOPlhshyYlD1mi+wh0pi4O+BgiQ/ozNenVoVUns
L3uFf1A+FqfbtXkUGsLYkz/Ey2TIgrPRG8MgJpUIiQkiCxgUGBR6ykHqolMYg7KIvEsq+I1pgDfg
WU47II5P66+hJMeh1Hk9rjEdrGVDZzqBIkZ9Tp6EgIRInFp1/+wV/bVQ9Jdp0h4Sx8JtSaItgxDP
9NLPyp5TtWW8EGD14hTamIHxsKZ9b148JZPDOp4xBRPasRl4YuSZFfSqg67VCAwcYvAiDFxPeCJ7
XWWp5uEkBqg3uodzb5dNx+YOSBVg925KUDMFGg/AagH3aHnLMhsVqtwrXJodrIaN6YM4dirCyyVy
fPYzybMnMyAnFOEKPTqomo4l6sIFGv8f9mfXjEYom0c+vnF5SOpfs/bS8St1n2Vpsl2xadF+Bc1l
b7Atqz/Meve6Q3128aHm2nveN29tOb8a8/roX8TTSTARZN2pM6szJ7AL2BAv77wVa1Ideajo8vus
wUjzuH3mIg2choQYcdXpZJFgUKU+nI8qZRlVmh7ZmArnVqTcWqiuGkt751gSZUCMeTSy2R8rlziK
j1pbfS8i593U42NqG56pDe/676hz1lIQJ5wqrFZWBoK2GLyoiSVkz13/lFKpIvR/66Lu1/qmImZl
7VOSEpJd/6SVh1PXLwJI+oxFs4k4FM+KC7wQtBcIMnjzbVnuZ4K8hBl3zrYJuw0aj6yYewe/ppMU
iEvmrkiHXS5g17dLsD7TkgwWkQiePsH5r7Ip96CmRhBXjmQsJVEwv62OeZsZha68jojKD4sZeo6j
1mguNX93rP8Ef05h6rtlnndLTeeI86lTxNE/Z9s3GdZLN/2XjibAFi2oazFStsvpO3q15NZT7L/s
vqE22v9H95LeCy1K0cp2cbM+VEct0Jjq1BPCquDj54JaKCn16sZ7xt1p5nYDmo6Uz8mcICvQY3IY
xZv5WxCQZ95tpd80aHLRG59bBughSFbgS0lzbq+V9FrcI1G9ZgqjsnTw4KEiDA1X+70e1mMNPVB/
pkN0kSL7TBPfuuOJoRkwwqAGu/53W9MLEo0af21reqpQtCqOkeXHxEQBkyEeWPKhazNfAcPAAncw
k+mgjy/1xLJv8oD3mF0aLI0acHcKQJfDGrGUkMswkgOxlQGabQJ5urKnG3NbfNd8TvAOZ4UtocZy
iP2B0xvqWg70q7Qe2n/VuWLiVy9fAn+jaB8lxoqWgaYFy7VRXwdI/iOV3vi74n0qBctSvNQrDqUJ
bCLYlQqpmMv/2Jv7bIACOShuxsllO8kAGkWBvWZ1dl+8Rvspa9JecKaSJ0zImqcRc7fBTkppMk7n
iqxom4FsxixlxGxJ5MMMSr0aTOZJybyuJfdRUh+Vi0vn4Bvo/azI3FwjeRTLR22iCMeCEdReCdST
uOluIjUPw/wHb0ZLtKISBIcNEj/UM1P2EIEMxYrV9fEL6ZepNt9XY37L4rBHao5AfFnzMVFtL6Gg
DtYkOKeLmTqAjXdZ4fETXiYOwAzbFQ6gy2M5Lvu5Mi+6ufkNwiUmj9R9lqA1c1yUPb+Iukv90R4P
KuMqAmSWW5XqrsQ20cFfzgdOniKsBxLj/NUvK/b/xiPnaZqkJib+sYRN4pzc6eajahv6xp66ZqYv
NsFNbVeby64An5wbTJO0o0aMrEbzLMiQZRS/wjILNHOD5k2+kVa8YY2vUmVlQjAJGD7CwcA/aka3
rEofOE1hSiQcz7EOkzWIqHWNg7bRH0lf7JSy9qV4fESQhdd4BLDNkLs1r2IBdm4nfk5QBPWC6pAe
Fikj52NBqKAQt21gPkoor2WQklMaj0TJIqHtJN4S5CZkAFaBTa2MMYC3Kz7VNmBoozGf4N5oyR9M
ofztMCOoWJCppmpb3S+pGCDciHBLg8OxhS4hZVCIVGg4UXvWIuusdpXfFpbHVPCy/p1EfoTiCJsq
P+KDrSn8LjEoFRMeRLEcOrPh3OVKgWbg1o8JbBp7SaMgWw3NnmWdchQVvAiR68KSrtrLz5TJpI35
RUYI/vJJh2Nnagy98XsW1RF+/Gnu7TPfFNk18IApFDy1P7aqebSkmoOaR5lp0RcvBs0LksIZOro3
Bev1rgvwyTmjTgmmBpOyOY7VH+8/5psdcQumxUD5oQEoe4XXCQAHjhBnP6+3aTF8qcWBTupKudCd
FOpD/q7+dvL8HMwXWXFuRiMHufG5bJzU+j1GHU1JFxCYNyCC+RtnLsaTHIluF68LxNU3ibAYCrvh
6N5i8MPHSciSoDBunLJ9M+igPdMDQevQwLlMseAeB2pMG3uPDWNJgN9l0IFiYHOewvGuwJs9G7B2
CcKKHgp849sLL9w07iKIzEYLE5ialgVTDr/NnQSSl+oFl9zlfewQBS2LgZnDzItxSUOZc9EUh7Ks
vfg3hsaE0IVOSBaM/lDCDqvC/TSuXu36vXJuGjfIgpCGyf0vYa6q1fIp49ytY8vtcLnP9X8ZfoOI
26KZfrQOrEXeIb3G9UEOs1clvzdzWJb7VvR+Y8GN25vJpkOodzGIF8PKX2bb5XPRoltcqvcqrx9y
oz62tbTeKudctXgMJlVkM8/npJ9Ua3Vjv2YyVk/sDdSjADorYgdn8EpQ+7WeSDfDLARqraeeWD7V
QQQLcSmcxh3IYAfrFFEpw6twXq2ddewGnAaIxzVWOJsNXaZYh3gg/es0LyYsCXMAU3iCXAUxQmPe
EJvtF0ci5VWjD6Ss/sWxSXu36ptYjVnKLHEd0TSqLZ8pukCSf7L6ualQjAnBVawVw7MeSJAM2Upc
HJXHGaoZIbcJseGTL3Bpsr8avV1mFwVgVzqCgfoXZLdUoQ96WoOeGrmCGci7o13jvLzW2K5bo3mU
6S2KdOC+b0tT3qMpugFWlUtu+cURWyewdDeiNHorcKpr7TMh7aZpx1zXjiuu+3Iej438BfVBpBDL
nml/qDn9ZEp8qCYyy2kCBOOn7KEGqM5bur5qzc8826EkFG5/AAfqBOJgwAEij/YEqRZ6I0AZgE4m
Odva37NTuJsty4Ea3BKIGnHax+xUedZ7Wh/htvxFzSrJArIptku24xuPqTGyGU9IzGR4t2pnfDRK
81Kf4ye+9/fkOnTReTDrS1pJIUBlyBzBVIHvcupLNhaXIbXO1GCf53O8in0a41g3Mm6m+k7W+dO7
P3JOd3VkBla2Xd33TZlirJAu6nxlb8PG+8ce6apkph91JTRGBqo6BUrbDaCHHvCmgA+MjNJndGre
NNPE0d9z8VBBUmoSsdl7LwwfS0ZobcFqidok+HB1U4Pp4FgBTx8Fg9GdDGRveaaojnY8U2xiw1Ne
4AAn2XRY0bmLFXfpjBpltocVm52Fg7HcaYVz5xpzb3mv9KexZgcQ3qFor8IBmcklolIRcvoYMEJ8
LsfkhIpEHTGtrwU0HGY3bRXQGu4ny4H/UA/yj680ETXIeSXZRBooBAM3CSwMRXGoO3bLaAJZPkGG
E0AzqnwKDJ1YNgy5Fv7oENHCmAODwrykclxYVwL6xUGhMHLQTioXq2BN4UbAvnnFv3ypperGnVCt
XOjkgOtkLs99aGp/tfZc+mQtV32mEuB90P4USXvGW3pOWqwybsWvJU7I4arImgutyzGoFuwhU78y
fsMCZZ/kcif46Zt4l5g1AQNnR2alK4/6+loRE2crD+vR4Ja+H5ZvZRzuNFFiD47lj9Ikgbw2BB/m
gee08oS9hFPcevmfofupNbE3+QkyWLJVMQUS8wF624IcVTBJX5dzQ4C0cDxMjwwRJwZG2Q4QoytY
C0fWQtlRCCKRaQUwkVrf8yskh/YnndGwmvRQ9KkrgE/GChL2xcHxUzUXIU2YJNIgKiHAZEhsffvQ
oTnXE/P99mhw53UwQmpwZcdzLcuXZo6uU/KaSJzauJyLdbrSZm8vKLeFfs9zcnc3fAHnpR8uNkWE
x3rwzISvD7o10fcOkyJqeZj9HG1n9S2bGdIIWJBPXCWMATxvaQ5W3xwnGHc14AFNrGetU+kvXK/G
hG/EwLscIzQgHEgt58U/RkN3S3O0zUtSLSQqdF40iflEElbbwUZdDpMaA1EnEZDJB6bjNJ1xV+em
PmJuqS5dbFJpMtHIgYWFdEMP6yljs4fGvGKZNTCIJhhEF7p8UvbOUSWNrqV7ZfCquaPffPQoW9Qp
tlnZcCt0gUTWvhPpX49BU8FNS+FwARRY6DNEHBvdsrvONRw5iw6krbuBHVXbnLw9v6D/0pl4JLIP
MNOfhW+otJR9ZhMznP4pdIWrNh2SjODVivsL0ds1ucewmiqHpKv6T7acAKg5Ig8V7p6JSJuSwhPw
9ST7Pfva6mpKXb+mWDUIbTDGqfdZw0Zhn3XUmJYIiAEIrQMo4mAhncMuydmodr/V/CdNontJCpoE
/xvD8mdZ0fY9lVuxPZEs5y4P05Pylteqb0k5ty9jemt1+TrWx9n4mk31qG8qvFMcJ9s49JW+zQmA
KBXDTXGWK5cecx0IP2l6qPGLcFbzj+TgDLKk5WwlCDtT+9JBJcGvYZMA3yDSBXXHCfTsnqBRVGpE
nHCMcTqbpfOU9TfVlO8Tw1GYwO7UMWoY3Y4Jdt4quG3ig+bwoL46hnnX0jfIdlGFwvmUTXFjc4+r
mukCG4ode0UcpNMCjJJX5ZGAPy67kk2O9xCau9KrBIFJ+X9W9g3wPyOHsWPoB8t1/lKWDvhBdsg4
YlbVeLRUUtQwCiIytaDrW9OXqC5U0MnHLN61M2VlYEzzjDJV5TlPJJWxULOF8xVROLKiB1FWFJd5
LY8RUbCxvi84UGp+mGxp8cIYbiLXn/PvRGL6CX2UKVHmtHc1dx5tR6994WLlOddI+QLAZvQxxiCD
MgEgyfCypvdTGIzuQiWg8j5B9DboVB5X1tGJTL7jjhySP+F9yNEnUQVmTePB1GCvGBhfjZHAA7pB
z92q524109Kig7PX1PMpHzEmdHSy4qm1OW8M3ecIYXnYaAGwtip8JFg6EXgz30nfHKQKfUoxk2iB
adgus6A/U1q5otWowKIYjhNGk3xraN5aR7yfW27u1CcB+7VkBm/dCvWMtqGCflx9m83SPoFmVhSX
c/ulamj1+AJoPUnZLiZbOMU2rsDMndTN4Ar5MNFRnWEak7hb4Z1pqI7GRKzHBtRoFJnPi6VzwAAn
sotBJqGmy4Z4U7jck33kx95x7vdER8gmPzKk8uXmNceBbA4RHhY287R3ZSMPZxw1FZCCIT0TdMxg
RDiOjpHgJiNJ8j9yFiNI6U5sMSN1fjUWDqijxIszwgeTdR5VGh1eFpPHVjVD3lvA83mYG+YWB2+4
42Ja5ZiIMrPQnsAD+g5nIf6YVQoSLEHlTBD/nQh9jDs/M/HqJ8g6kCJUSTtbmR2q1fssbb2j+cki
E0nUCXC7Krt8emyxOCZNl3OC18JVrdBRiWkrE16HnB+O9H7UbAr4f8P46PPslKULy9FrOb4p/MEP
VVJcVa6vk9VydyheHJ0qmuiDSaZ3scqbM3j8azWKV242oKVjOHqjLxe/kWrf65xu6vYaf6PajcVP
WmVulJIv8U1sJopt7hQSe30ZgHAi2vK6rQ9poSE+OxdezSV7lWCYG6y4U/vpt9AhjPWgwPdVNrS5
PeDvkN2SQMnI96r+25aTCDgtf6ONJhfCG43lKINHEvMr3v8tfD+iehU8DmR6+RpDS/COAddy2HCd
xJpU1DqqKH1MC/5cFbgAJtDDv/rABoI/iW9KB3tiiuaooOWPmnQqeU95eGlyoQCjJX7bblg6nqeo
+JVUluhfZMSNTTr/qxvrwrjpIhXpOVOSkw7zSk29omtwz2uhHpebxfC4KmdFKHD6zgV18dtFOiRp
tShoWNVbzTaU82lQ1WIhimUX3XLw9dZ3gMzsOzLYwK2TaJgJQ6q7h6AitvYdkR6m7ZbTUSgz+Vl6
LQhcsB3AgN5twCGoA9vNJqJRBOD8aF9jnHJ37mlB9R/IG+JF6b4zmQ9eN3yaQ2381uiicZU51zzO
JS1ebWzQ/8kw9d1uMvIp6yH+nqNAr/4JqOqrtCsAlW16Y3S0lPf6lxKBRMqZc/PsbG+VeWlBLmYU
/dBeFDduaVz6D6BSYCEfOv2iMR1chqdgJawyXqCMV/3GHDjrOOecUKHwRw7c6nJwC6Yf/81E7FF6
wwtJqSF9RxKJ/nzXc6Fned/aPCSmYH/wbW7PPrgPiWWXf+2LSyzEXjs9rP9IAfv0J+Dll0GqoFX0
i5++bkPN/rUbfaBYpEWi8nO1z5j6cQuuM6GVAFK/LOMf9MhypgxNnsPP0GC/rrwkiOedioqB+0bo
biO9cwzDwLL8j6PzanLUWqPoHzJV5PAKSAiUpc4vVHfPDDlnfv1d3AeXXeNxexQ45wt7r93sZGQ3
ie4Fbf1IdwsRKM9nmt/M3k7RGch78J1mwBNJ7LJpF+V5Qhk+w0fvnTSQTJgo9MaEBQzHkPReUrf7
J3RZVf7pI+c5EsMxvma907JQ+TT09xRoLw3RLpU/8vzYMPNHz1O8WINbNydJNwIOIf1dJaPnGUUj
DoSTRM9ikKdHejrw5CzahSLwvU26ZgZ5+resfqTZKWpf4oQyahogEnDD+sVAuh2xf66/6z5HheFN
LlNkYug/LOZOy3urvGx67BR4yn4msRMghoI8DxwqHvDUV7TjUhGDNr23venmRA+T8j4POJJDiHrI
K0brGVYv1tgzDSNr9zmoO5PyuDwCspYRqixOZl1Rvht+EwZwBNUBKmKwgo7gx8ap36Bl479Bhn8c
mckHS+SW+b/cRuetcogLBE71Z9l4rZnk8ElLb1L9W1jXtPqT24uF6POSJXmQplpQDU6cacFAGLv8
i+CGTJU4c9E6O8h9Zicm7kUZUNPbq7pvqCnE6FFw/7UlufLmcaro7d5mk4y36bi5pSQniV0ybC66
dVXlt5KR/zHSMl9jT18Z4U2MH51lWyJTdTtFdjLAapyl+8RKpJ6DiP9CGwMLXVZGKzpWF4lVGfwH
3Dv1XZIYnHH8eERO4QgFwb+epcL77Uj0GPtvwGg+28kwXJ26N5yVn94u1870NIh/GcaZ65ZYsJ5V
wOFT/LCWw0rZI/BxNevt1iz6Lge2PJCrAoUAIjgEeY922RM3RKHxYyp/EtSaOHiAJDkgg10DGFEp
fUob6q/nfeWzVdnzCOx5OL8/FO5Q3mtZeYyNwtye/Jm0d9PsOWFHtDjM+ZdoqTSCzdWsOqmZdqrr
/KxTFYmv+m8+uVJe+DoS4EGmW3pnK8PiHgeHqgdmEh/1X8xhS9oGhJAfS5PKyJZBnyEKANjpopoV
wluTfokQfAvG9iv75lnV9vib94h9MdI9mYbMdETUq5FxSDqyxfABC19ldQnnBlWQduRTbVBestgv
CQuS5bdFq7187T1g9HYjZtj870vGpRl+V/N7oxLHaszQj1m/ibcS+wg3egblAPsOTrqUZNuUl6T+
9BR1moohFA9kOfQIvFiQ8jSMUPEyKsHGVQjTVGAsMvFEbe0lMZp+dEyRhbtBIo4Nb8ngMsDVfthr
7VrcYtpXTU00pPI+O9W7TXWrNw1ZJ50rWDcdrHDZ/tRU3XDpuu4yRDt1sJH7BQ2WbBApVrVdCi+p
QhHfmq44K9f6n6Wjlzik/2KkIlTe2YdUxsE4/SqLeBFm8cTK4pLyNlWwPihKoiRgwNN/y1W8t/UT
AGg2NGA6xRZaOU+UxjILxhy0Tb4RuNPgnjiF+S/v/sUgcyzIABNXda6CSiL0dHLjfzLazVkntZDR
E/ViCpciw86GIBA4tnEeWdXaTX+1YvTD8neLS1oo/DFVHkDQbpJFVMc+fLEIIG7Ka4MlrrL+sqMZ
avSbhNTxDQcGmlsmT57pjwsjl1FBoevLvvAmLjExuF/ysq0JQ09ttYNgtD78lS5INjw/JVjDo7Ic
4ijmZu09De4YCP1ZTa79yhI+r4FzskVeVNdi0GRClfWstbs0hnSZkamC7bn0TI4MgZea1Ze2RgJe
k90E86koHIIdGldIVVbO2Ts5Y+/5FH9IzKBlvAXT+6Ak78hwqR2HleMGG4N7EtHyVBjlN32FHD1z
pNbqWO7MBNNa5L7LyPJjHvgOuU8+C/D3CdvhaMWWzUiDuR8CIOT9FX9mvqicBz/aGp9LzGgMP4d4
Q2U5UvXb7ZWOjAGEXfzmCVhQht4rHvYDdaop4DJopxPHJqLLlw434aZeC4kt1DbyAwnKVohMgCFN
+WdQBkRnTgYVZVh6p5L+ClQoMvpgcskvvFU78dqQ6sJAG2ADHxDzVd2WxPsiEPKJerTA+KM/oWqD
dVvovuV/uIoku5YCtA3cwHCl0q8cDmACLKVgQe4vBEUZPkq4QofOUDIp1u1y+uqA3i4UNfXI7B58
Vs6KJNHuxho+lNWvlL9SS6OincwQp75kvo98FNtNiPApdnmZuXQe2DWzdlVLwdcR9xSxl2uE5MFt
MkmWVh3BvDQFi0AG8MngjaX8yKf2qTBWMBVP4QapZd/QFL9oZX9RTusqBEuIwKN9KdAyRWMbVDRM
anyaBQD9Bba/CIt8jr9r+smoauh9DlbNoCHfJWZ6FEt7OrXVggZJgROQ76aydpw+mgnxHI5lVqLx
UBELWUEh4QI0QNggjsL+7CUszPSNIKvhU2dhZr1FWnEoRf2g6ir8PRrjxlegArpzVXkZq6dl2AVT
vanJdmNmDwbpGE13t8ofiwzf3Ehd6Ii4rlnmYUdLZxME+gW4v4Q0hJF0Xtgds6io6H1Q3l7BLFNQ
LHTt7T5B5DijphEIjEwymXTv6NCeWxHprfE1JQDA8EMNEtYOA2Im4Z3ml5GMz7gSXuhSNpMeaU9m
dNLhA00IyNAzwGtJCXWokCrWZBZdrfw4F1CiRsLhmhM3bx4ibzMZLzBeyxTEqfgFkArFUuM1E5HQ
Dcr3YT+TdZzup1pHlknUZWQ6otQE9dnS24uVrRdx/iNiZMv4K3qKkFTaGe/gOp/YgizJcDfD/B5y
5kloTsZTmXQ3eBiTXae/RKd1fQwaGlAdyAtgr3Hj969jljwztpEK0iFG43OU3YVPKzp0KqEzAE4l
AQF39qJEAYGPRnxgz7JXyGEibBzJ25vCG2VtQJM2+mj5e4pXqJw4k9oy9uZti4pvUsvxerOKLCde
nZ7uZWrNmOhpe5GWU6sAf5A47OU2aIF8N0GDuizBJ5KZpzGLL3JNnNN6DEnXZOIOCZiwP/ROYves
ZoOTsT7k9bcxZheyeNHJlkx5xJwyLRdO5qPM4Pit0Ql8bE2RwGuFleOJ+QAzOnpJmuRlY7lA4N0o
vFGZMdON/k/hpY/ew2nbp0lvM85EASPaRMLhLPCzPHnRoj9ZYx2j/FxyWa+oL1GSDd2hAZwmMW3o
xf19Ug4mlxFZ0hVgTJZ5pqoemghPofStN8ZDE4XbFFduCJ28OmY/ea1gwg7gwa4/RQsO16zIa5B5
LzzsmmA4bZHVS5Vc9ctq7NB/q2rETEvaL+FRSgd/ybEpwsbnqi0gWGEriKPZx9p3UOWDrBxEFYg4
nM0Yx6kVnmfivPk9JopwbrvK+iTEI0bTxqJTfknrRxKB9jLNt77p38UV/et7l3EogbhYQFzE6eKJ
GiYBAoRlUivyMPFMqL+jdrNkPhIp5sFBi4vvNPwbGeF5WIxTZGpHLu0YQL1JVJX+KiS76F2PhX0y
fWl01siTo9Cd2vAKajLTDwDITVQnj0g54HalUzChOl0MTfa1F5Hwu4KpR1GumCzc4tjotTsIqTsj
GMKZi1OPgUkj2y2YTiX2jeq+PDLEcySUIWAeZUxKYFLx/ijguGU3KTHPgFI1SAGo/FXwRDLD52Ah
+XyhRxcZtGxYRUnwFbLdSkTRt+6ot1kQc2itAjsL8uXAg3Sp5CbMQItaR0KHDn+3JOopWuqjvNot
Zsd3wjtMaJME6oK+PHPX5aUzhcf4NcaqKS8PlQy+DjFLyTjX3DcqFWbMuvbxp2hZXqGuF1ocGpDH
ZDVhC/JMcVop4kkSxGPGG9ZMTj+PjpSrwdLdhClyLGwfJb9VRJxOt89OVmO/yRkR8sxxq2Tmnsu4
U1kmtx6Kf80ZQj6l58Ay0kjgTGW+Yr7lpnQGP5NN4BXTTQcE/M7YtfJTIIMs+VFTkshyyUmlPV79
wzRbHnYzyZ+3SOwOdZ90IkwmAh2Y1AC+51+hYz+sTW+RJaH6um2rHJbPY83ri3F0Q2UXmZ2r+26+
8igtPIyxotlWnrnWpHvjrHu6gUkIHVGj9s6Qhc5/VA8qgNVOhNWygwGrVwCrKnEvMyve5w3khBI2
NPlmKlg68VIuWPIsJ/5syc2EbMeKCvy3JDUEZmGD2ciMmB94/vJm07C3+7r7NC3VRtmclEdLUU8G
Vu42iSlZ2n1vUKMIrVuX52a5q4ic3TCXdkIDkaE8TsSkqU1y0D0kAiygPLF2YvUXAqhkzTsd08VI
qHvds0xUcAZGM8eOul979lJN4s3hWV+3+qD/SAzxY4inj0Y6Fxdsa6A8KpegPUG+IAkgQlmLSNjS
BH9I2ZoagUptnbc5ip36oGb2ykoKiOhwQGplfLIgO7E0PuXVKRZCut7hyF4wMNQkqJSrwNeO9aOa
rcgiiUw1HbNLGMhSHNfTYUaikyLrHxydXxEZlEX4xOx1uDOYa4cX0tvZjc21P3d/WZI4U8s45kpB
1paBWbxiKxCm7wVn4QKRCe3UjKacnMpVuMo40O2s6/0xXne07xExmAz1QIFqyOlX5nih9DenBoJt
7076cAKzGtmyEB2XeD6u1WWlrSJz96ozQe6i74jwSQzYtSwQJEf/PDKZppPi/6GPD51ObonaW25W
99l6moV1WZY9xPxURolzNgifwW5XdmhTunuKWcyEXZet/bMUbhRIgfpLAdmbgEL3wBNMhGI942Xq
z1DuAbXUJ1EQTgJcT4D6/2XLHOpjki6+MXa+CrxCulSFfimYzWWcLuvQB2ONL1nlrTV0dA0Q0oFV
MAA7CX16nFDVmAKNTtTDe3rPMG3k6By4HNnhLyezychtR9fQa4+arEYDgIKSTX9rXQKsS1R4Pgiz
s2oNiMKUnHAZmdXCjyzZ0BrthIjbDLEmJoTtUqjZVjLg57AOzcyIsxWxQTBPTVNggB1KEilYwEJw
3kqEE/dwugTBhlm3t+KIEAL5YvSXtQt9M5TOoNhPLKj5UtaATYzCb7jrSvAdBGQZRJbAlofP/rVw
exl6itkJuZp8tZjfq0CRZpIgFYAXAurxBnpUuaksRLThHK9ojDcTVQesB6gEjpPJoNnW7vR/mgLC
X4sCpOa+HIq+oFJfFok/K41Ts7wqhPIw4bjWsM5m0LZHpgZj49aiGEzRRB3rNLrMFRVTINmLoj7V
Ev4PMRGj+lerrgpSisaTsfEmLFz6ft4j9jFJkhtqJ6uReq7tIcXbZEV8ZKiNCvWDj5J3mBV0iuC2
IDXhsqkMhUjzdepWWGSOJoGoFCaUarSRyHkMltkN/F2Zbn5j26MKzNXOnqhEuiI/Z8j76peWGUPD
A6CXbCvYnmEACbdNlDntkOZwCDOnlFSQZ6OEHDxFrt6Dz9srYnaKOKAmxCk1Q3mzaq6hMp5lQLHL
gP4UIUsuvSUCIqN/SouBdb3lQ+yOjN/ps1kKhEN8mVFEzhGhLsQVwI7Pu+vE3NuURJdx/k0NKwLk
uiqx1YUIndDOYv5nefoihQFcTK2J96uUHkJmP9X4agJNM2Gy1LyZGq8cXIszGoR1AJJggJ/QV5YR
yxDi6yQGEiYNslz/an3MbFw6iePr0ht2ZA3+lPQ3+Ieo2YxtGXVf4XYLsx6sDaar346lTIapqCZ7
MAeGE/dkx1CZsyXL06+hB0BKp8ex0GXPbvP6LIy3iepiDLT9S1bDVzDNKX1bM35Ls4y7ez0Xsw6V
9y/xwJ14xj5ABCpYLhZ7cfW5bqYdg1gYtnQ5E7+Y/G1hCSK8CagUDQSLSSoHFZGXuqbtRRmEFnuz
SttXMeQoRooFz7S+GXZgES6/rNT9NT3mUAOtkWdr8Xh+vY6B8bWefIEF+cCCXF9BkqidT8gwVqvE
g8EEhJDRPCse9vkliToDRWbY3k1Du5Vwfus5h0P+timh2hRVlYWMM1Pvhj8vxrNNJICg6b2GYdLB
dsQ3TFllt3CPTZ3lnqm5IrXdUPDNrjZLAWobLMEmoWA5/TmqZ5tFMZF1E0o01vKI1e4YCZl1z26e
gEKGB7T2UHixiuHJANu17taUrAA9oeZ90QhEydePMpVgUKfHejxgD/IKkVshBvfU0zpxWQn6TtYT
wqMrL1zvGq4j1hUUyxOLwkn90DJsEXnnWdy4EVOzcmBEzlm/gpJDQons4gD3kz1LR0AB8dNU1jux
DE9md+oHxS0tWgwFhw7rIDdRk5s1iPcmjZ7jwiA7rbwaeFR8mnJA4/qF4ACvjHWvx/baVI2dmSBU
MC7AWpDobtP1SzJFB59qWu5a1MmWBKb0ERImqJB7atXEeMzHOoeh1XposxKpOYIE0D/gvR4tUAWN
oB8NAuV65YUdZ4yoioNLCz7ncPaFsrPLoXWsvMXfvOsRvBubyaDMDwkWH1XGVqY+L+1bK9IoT99x
/0hjOegqW2crmxFZFk3VtS7caJU9odgNFYoNus9+QfjpqjlwENVV2j32YkLO2c9h9G6Y6faztwxg
AOvXLvJO4jbLH84kgu1kmoFBU88mhmUQ7qybk2P60PXyUbfS3fhXmhYDssW3GA4CynhjtZhlXxxW
iOTcqq2fMa+ogMS29icDmRe0fHgIofYLUoDDRSl2iBlFCigN/9Uq3ZMoOstMia3vceJ7uY/Szktb
26arQ7tu8ZU0cbhxBjQ9hZhtpR8xkRIdpGsSILLJRuJyWg3mQoNnsI5cEtLtKfolPJ6FD9S3LG8i
EwsNARPDO/XJ80Jn+iG/mJN8+K0+esSOHbPv5MT9DpyC7vxWtkeVGsyYJg/LusFas2MfkI7oidu9
YRHyDaKCNUUFMr1ueX7AOLFd/FnxCZozP+ZacwPMAdqFdkHi1vqo4TCX6vpPhuQ77FF8vCSGFci/
s1QE3YR4u9CC7V1bKko1zORsW0qxAhAGNV04J23ntnLqiSie4w4LRfFs+CVjQie21Ky6uOq0fKvE
KPyQBJqWrTb3cK13UfUJAHMIz1FvvY6ixj7Aj4TAIslYnQrMCTrmghl+F0sDPi1OsLLPdhba2JEN
fyS1u7r8a2XP9A2EhWqgqU8AWmd3PIC2XMyejPXPTIvDf0YMw6AAaeJLh8YLm+qWld0tMsme1Vfb
VL+mbPDMfnTxRrI/w8U1bNqfrTmGfRdbQWqcmCQ09sieu+BnAP8qVAQbGBK+FO+/VEX2t4bI3uzk
VaBrVj9ZeBuCdEjO0as+3usGscLwD0kYgo3tYmEDy/0LkGspsNckbt1uStutP95lFnTvZG/AMefb
4o2BCBHvAdnj1tOEh6RioJaH01dpZJnuS8SoZLvV4w6pJ3xrDzJcTiCdWlonYyffNBzPBYIKJJ0y
DTNUpx0K8JomVz+R2RMThYMLApJCAubF5zsrrewO8ekXuyyXeR7oJkjDrlub+QIuNUdhpltUc6Az
3plDNy5ZkqyPWCweVY4I3YjvDWOwniNA4lEK+vcsomhyRpbh4YBKL5QOY3ngLjjF9PGe+SKTu0dJ
NnJC12SKSftUfjXJ8knO/bsw/yLKiGd06h1u+/0IenYvEqKBUGsSuExl+Vi/97QCPaWft0KlScpv
zv+H4DQ4xmXNUYnfMNaYw4+0ITcGQ1T1KrciXhvaBQTSCjHABq28wuc8oukNcReH9O7TBNUfcFwm
IBlBYPQuFMRgGgUqNYZRX6iDq6w7RSHlNGHqdGjI1MGQ+ixTEQqrU+4Li0HA6HTQQNco9MX6Hzh8
fAqg1ngpCK8R0fIw2qnG86Vovkj8CWZDFudDxdqHwAoJPUOEnzzeI7Bje5EUvjJZRLg7fBNDoPH5
InizMh7kGMX0PUPmOrKjYy3UELHCwxLFFOAIvK9DIl2zEE9DXMHInm4kcoJh65h7iSm2FzU/hJ/x
c0Jyb6yPAVb0Q5+cVSxw9YZBlC+B0SGZd7gXeauD0dpCeeODjrStOyRwRE+jaTJmtVGJT4xG9GXc
i7ehXM5pH50igfKTIG5YohGyjtLlEF2IyRR6Vqhw7ag5nWyA22dQTvPlxuJeZfzB7LZyzVvWjJe/
gqIQ4uyYs4gfqvXUGzAAIjIyFveCRBQlARk1ypiRlSim/qhszjX1K9WlLAln3i/Zn5TsKAyyO6LM
gFN9nhIC78DUIVbqhwP5YT19Z/WWgqQeu4tqkNZWMv9gPiIRmLYLn3rFuKgWaTldwNi00yuuXKg7
9BKDqbgRfw/jr3YuIZF8s5BYySDBv7JEPAQQTUjeJu+a7FDdz0XbeHgZpoVVtLyYJBSYDd1ZIZWi
YxTaafmVWPcrunnEgSE6jRJoEYlY6S1LaA75oOoaOYPIKN48ajVRpOPmJ5eDAdUPMDtf28uq6uZY
dAGK+SqzVKPGheYvLMQMN6b8nlm6rjFfovMS3nrFSalws9AdVWLfUbSBda7m31ShTkEPiZhYUIWb
SkmnCLaeXI1KAQbgZsoEkOtLphtc4GTU9IkSg6BpefRbnAh6yA62qIyW9kUYDkt7JHdsqmMnTt64
PAOl3DNu2fwC5AqpDJwqxS8LSj/aOil+y3rinyb5qFiSUyGuEbkSMjVFgwY+nbMpWs8LiMaBXMWK
ECuNLin8Sq3vjAppgcnmhXFJduUzN6LL8CNDA+w669itj2QAN90zDFQJrME1EjPJUEyC5SwiJhiQ
dscx5tuZKq45cLKghynVdyGcHqmnacKtYW4/o18cUIjOI//14A8taBltBtqHPKJ1/7wl4x8M5HZc
veYJKzVbbp19AdPIoBbtDKrN/bRa3rEFyWlBQM2LRxrxYzDaG6ece2AV0H0vlSMY16nSt/GJVH+1
yXHlEZM+YR4xj/w6SslNLxHVohTtx/tEU1wJ+ApIFpg/e/C9MksfvlwguRVAyhr+g0aFxMT5qFSv
4tI8KqIelT8xWZk/o9q5w6w9iSzYpJyNZtiS9WYtKFKAP2e9brcrxkzuQwWPaCUFBCY1NU4Ipokh
mA/Lmt7CeK+Fj+7YMNLUVFBDlTPFMTbEjPyCT3DMl44ycB5f9BEaZZbdVL4i9ArSJ8PsVX5SCdmp
8j6W3xtZUEX+a5mHcYWA0qqe4ncQcDcZbWs1TqV+FfD7JpHSdg5mjgH5YTH62Aaa7OcCA4zuTAMw
jp0jclpVbIvH3g25DjuFAwA6aFxsdMXFVbYZ16R+pcNoy1rQMvwiB4U6zYn4YxqD36MMqmEBr9Aq
qlelA/rElJJ5k9fzQag6YyALLxB1L5R7lYmla+mnzWQjMmmglcveV9qdpUyPck6vdNLVbb9DJQNa
dUvUwBkoo6gjgDhJMPLROIaRs37OOuR1gbr3Ngu/W0TSulRsQNjcOX38VunKvke9KJlnUPQiOUxF
ehB4LGIFF/VdyReXWR0Su52lWq7CwUs2UIVAT+zc3MjIPf1/SvcwvPVgeOFTvumonciF1YDMzpKC
LJWxqRzol6Td+Gq5T+5FLe3RMAMphsw+EuCrvaTomEvpWPTE8BIUuRvDvxgh6NMfKcNsRuFDXNyw
Ckki05XnwBG9jkgdTQQWLqK0xHyx6vYoWy5glUaBAyh9pwThiO2RT2tioKMJulMxkSwRaf3mUWCB
XIkK9YRqCx3pH4ZHTgVXJB/gkusNDlUBzqiBgfrFSn4b0vS647zKl3D6FTbQtWjXChMa0lzoHNN2
5JCgEqhmOms+pxK4Xfwrmt2Zps5orzV6UbIogENgLRgDL6Tzy9D9RC6sBycSFM5XBLfdic8RKjob
Z3rjiYsgol+KCMiChquHGPNjV42/KO5Cem9vumWEIylfKoLfFcEvBoLbfxoD24j4W+LpKHDqGZBh
7a1Qjq0S1Dg0khU5/1IxWYJrBhTvFBJQPsqnWiGiR0yOQ9Ud+2w+co6viejkf3VLRIuW7dsWoU+T
nEB+4tTDB1AsVBux91+O0dgYorUMws+VeKqedLjxGF/l+I/tE9l0Fmr11P6kveFnIKVr8MQxJNQF
eQ8WLVwWdU1L1zOxfonici+39ptM5UHYwaQ782DnLVcNiQgWyK8uWnd8vDtmvPs0Y33kxDleBBoM
QUH7v5Ksy9hX15mLhNopZACwHhSrOMiqxPyl8BJAzw3aWaX7XOJo31OWDrPhWq0NV6JvzibDqwlb
agnfYtWWrcl21V/5t1bZ0DuFaJ7I8jq3BhycrDzXNBS5nWDFLlFCp85/i2iwTV0a04dQijYd13v8
VvTbzwFdMIDHUD9SjDxf6Qw1tw7KWqccvfQGnCsiSmL0c3hqV6cn1bKHygAMR1Dw1KDi6yEzkgBm
Jm5Rn/QQljRQpmTKvfknRnIWQ0Grr2oBeihEAFePF50HXzylIkUOMZIjkkuKHKcvdUITuTr16WjO
MTlY00Xb2CN0q8oVWat6i0rrPjbqo6zY9vGk1SeVc6jNonO3fpkN7gFwOKYngCHW+SX9XPG9qMDH
5QEnLZlA/8dYWTcMFY+VsbQY6VctZ2O8aKRTY6wojtppvwwUc4HCjFlylYLQQaZdvW9WRfAichK1
u3LsnTw+dcCCxxks0X2cbtZP+5z13rX2NO03sQA1klHrYyotWxbaKtVfjRdgQhjLMauEXp1vNAa0
+sQLDwlrJnJFa40qbXZ7Y92pqvZop+Sl7ePXKnIY6Xm6pTFbt7xV3/6i8Fk6R08FLxlxGmZMjgiQ
Xz/qdDj5KMTRQKnxgfmk1+iaJ6YX4sTdXHVEsrImctQQ/ilwx/5NGMbKUyvs6RewVKPobCkzZNQd
QFaG4TuW36yWFMzE1r8GPWfaue2l8bE/Q2xd2DUxG9CALNSdAkMzGc0sDwMHl4wLZ86u6FjX+p6j
jBn1H2yPfl20wVZx4yBtCI6YR6JqlIo0L5W2i3VOhZg+L4lw9CFe6mP/usgveGNk6SX1NSRn42rL
6Nb75ZItu1lr7huEpwT0U5KQGc9Pab2FgCp+C2TpRE50S4qJcaVU7Aj40hOfsAKGJF7IjEDKHf1r
TuaDQluNYLQ2Y19iNMgY3h+JXChxqxXsMRBN7lrUSi16vJA3blUMD3jrocBPH+KdNs0RRQRDIGeM
H5EFPJJHLmJhAcBJBcptHFaQ8fFDySiLY9wXjXGRqu6q6tL1Q/rldbLEsUN0jGJQ/prFTeSU6euZ
A4GpwwyQExrNYJ7qLVpalsDQYvYicEP1pmBRsXHco3Y8Qh1wYMlxQPNMRMM5+W6peyo5kIo8OINs
dgbok6VkMnA6rfne0Blvy+4E/WewXDpQgdHj2Bx5W1WudWoPnSuZfTEceVrxgnxEJRbdkeIt/xAQ
8oc08djr9n1j7fky9GgPe9YC27wTS+pYPmRhfRqYXrYs47Ni2Xna3jb3hSiQ+xBG9xVPmXKVIfRM
zXANo/Rqfbi6/MK7pWRfovyJhTPf+POytocNr1HDXnGYo0Iu/q0kK5DFaOoLigunkuOzhI8VwBOU
dIYQk8G0CjLTyGco/UZvKf/8/+92SD6fdmJPddbRiaogZCoZFz6Ts5ez0U8vhvxWtxQ1tEDGSPZz
9Kr9Kn0gK1tMcRqQTm+0uxb4Yo56iu9SUZJpSjWaIEpoymChUk1VoB+TP1t/BdobVs3savDwGm4r
eMaAJAwLHptsIinFzdvzkTU/BVdeiZAcbyzTSekp9WfNNHys0MeBoCPoCYVIHKaHhUKp7uhx3SWE
krnYrVVcQg17O0QcnmGlPxqM+ecPGWQWGBuntAZChbRT1ORncaFJjV7VLHqVIDVq5GI1EgD45Wko
kMZY9/OYRVjkl9Hhz1np0a7sEQCYCH5ZPfypS2jjCWIysGj0Mgni95IXGKbnKZLYH/Lhk8ZNpmqm
V8e8a08CMmAWbsT6sWV3SK6kFaLyQoa5yYjZ1pW3JenRNkPLLK95DZqfuhCbb2teq+UwWSPn1LFW
cdoWXgtBq2ZOUGFfLUJxvwQp1lZVJgwEUSAfNydNNCIq7XYm2mDQu0D4kFuXOG4ru0O9azzj0PBX
FmBYLTmsxJ9s+R2YxP2p0xu0gSL+FMiU1OGnztBafxEIIWUioO7ajtojfzVW7SxZw3lNscVTByMp
KaVxv03keR9nEtCElkc4wj6Jghh3A7kNyGI6pb4vxnCNfjTlNkitI3fDnlBNZgGWcjMpq6KUR4qa
Kj6NfAdaxqb4yBMGnmhc0VFhflRHRrI4LUDPZhy+8p9l+zJDLzpEmRNPu1WFqZkRfMAm7xzvRDlz
wb/Y5Zpd5gm26w4ZVS6J+yS8g5WWHUI4+S7duin2G8Twsgk56nfmOEpE47oSO1cy7BYhx1y6CSbq
m7xc6P58PcxtLP/3hJmyWKL38jUelorjUGIZ361E1Zfai9Cd3itsZDjEItNfzFdQuWrIFlR/Ri+Z
yZYuBbFRLbb5/zP0LVHe9Fp+5sxSWxZcCVN3QXgpl8qLwPw2sdtJyjEWDwgtLQwHOWqaD0CSIwNt
5k8M0rEW2/n0OsgASDT2qswJlTfm9DoWY4SD01FgmooomvQ2gWci17W9CoQuERKk1n8ybto8ehfq
N4rQYxW7BoUmku0jp8Jeq/8Ab0bHizLNWI4S9HJgqMciDQOw+cYxnRSy4IxdozoKdk+h5a1Ccstx
Jk3fVqy8aT0o0mkCqlkcO5+QJVuO3X4AjJ0Nj+ZlJoC2GDT2vfFLy0SDoEJ36lYfeDJb/dEXV8TP
l5C6bcLMzCVliyIa3o+p4Wvoay0hfPAaFuIE+TFOB7tkmpVgMr1J/peylZ9Sr5/cTXBrXXlnOe5a
dyX9XXNCYIZKHXKpoE1weNifEkCG9g2/Vt04Yk8ILaJcOSAJ207Uv6WwizofUvGIoxhZbfayslNv
NZAG9kSRVbRoPOkOWs3X/o0qCW38JuHeSdh2xbPGYmYR39jiiOb4Cvz0tV8d5V8PMDqFCwUFS1Sb
M6TK0xRhuCPGT78aGP/MLZvOVZ9ErqypuZfK24hKPibDBVsasm4DE6MCnS+HFbGiHOHIIhmlhMSH
t5UhFLg0BrNAJEE7aSgN/72DrUpnpN59sgOJUZGtecScfxKlZ12UQX3Qpw8T64usv4okt8pTc6lr
zARYtzN5r8NvU8RPtGkJjsHO7QAJvSsVKcNXcGdUo/Tq/6PpTHcbx7Jm+0ImQPJw/CuJokhRky1P
+YfIdFZynmc+/bfYuBcNNxpV6CyXhsN9YkesyN4ol1q+I9gtQBllPT7CiOUNP8p/QTQ4M7cx2X4d
7Fed6ZqbzHRW9davOUGbiNwAbqiVdCKwAKrOvgyuZwuf9zDeT5wVSn4cerRZ2Y8VaoKwZSdiPZb4
ktKMjSfR4jSIMOlw26hoq5nYuWq44hUi9DEwDoP8fDNwKMFhiqD5cIVof3cREa3qjGrGXYPx/r4t
wyLEwXnF9rV2Xo1thocaRIycezGXVU2vfBsdgztlOoS7WGIbzavZ0LkYobm5xLLM2mKVDr5b4xpH
pMwCqSq7fNiPM7NbXfwXErOsOirEeagPqYsD1QUMJcxuP6j/pfZbjMMEG3XMM3q0V4BMTgEIVC2N
T0HL0CZYR45ifIkYqHRrXcYu59mCcpTSGMDWppN1uu31IC9AB6djUIkY4861NniNVkeIio39BFmh
88CkS1xDK+DBrGc5nYvRiSz7YBncMZBE+jlHAQJRGQ/0BHLqZwWxNSBljOtL5zSs38dwdDGJo/or
Jz2q8TCS3NiNbNgine5hnj6CM61AT+1qFkvsKaUMisdAAF4ACouDetmWZtUpwyIvujsLCMywb7Pg
gBDrXcftr1Vq0HPsMP/0kU9x7d1U+ldBSGpWvuF5QAT+2y/gcLlrjtQuLFDbautSGD+WROZnRoDE
kSxq7C0E9sRaBLNcBJUSB1Vinq0FC1vpytivRK/7cvFLGtJgAJ5mNhdEuiCjloJYmLm5p6xDhCd7
UmNABjhdE6ya+EqUn5TAp2WtDjDLXVTDsu3/vCyZscaTtdhe/pZA6yVVQV22FzdMfpXXQ1uL1pxe
EUxjiW8oMt8+iu1Ur2FpR1fGBAbXzLojIN/jXFnOhL4h0T814EYc1M+VvRuuKkj7/+zE2IOMRnJn
mTEQdhyNHNT5vAOs4xgpH2/0F9QfpT0rvMcmX8TRoNpkWzEEP0MU+6I/RQYNPKzZLeOxqbrKHONV
PVky6Vy6B9GQFPU6569kJQbWFX/CdD1VpnIqKVJJR6SpklHhvCXkD5t8maIw9aNMF8Tmd6bljX6n
XjlGJFHEWruWhV31UllvdPweyW0LpLyCMyr7o7CgT5Dc5rhzUuwoNCyUOiZo4vNIakVjsdkHg8D3
bAFfSrGYOtFmY72VAQd2ETv1kj/H+j53+SUO40s8ccaXctCvzmTj1T9wMT3k3fDsK3vfjAXx7WYn
0cNr8+ZO4C2WoAIFgwPzpRy7OArD0va4YR65SKTvZhG0K0XEye5FmrJETw3Gw6m0XFZtMrJrkvzg
VWSIBZcGciDjtkiReTOSzkA7xCqCLAms9CYJwhbUneQaTtebnilkUxwekxGMTYavRj6GK38Ex/Oo
QqztPEzG5KwVr/kZJ+GNinRe8V/2w7oL0Yf1cNd9JxJ0c/BaE2GYHB8ZvQtfZKzqjh0r9V6YY5SU
4ioAQgY64S4b7RselC4335Nroi1PdSv0eFe+oro7U8ChgznL6HhreXdM8CkRsKzRkuASYT02D9xJ
F7E8rUI85Vl7S3iQTU/E2oREVyeCiJ18V2Uf6xfCJrAU0000iRMkOaXPoe2/56j4llhgw//vPIWw
nxYK9xf2rafKk/ak/ZPS6cP411ExE+NGgHrSG+2pg9pmg2BiPB3PKej0Ffh2XZL17bKzcozX/93x
s9cB4/DiD0gCc9G7uc8lNNoXx326op7vrNnYseMm5at4ZBFvJDxcbU12cBkeQMTVUr1L1fRIGh8t
wCVWELesdIFL1NjW6/wqn6AjJY1X3ODOZEGSKUF7kXd2Zhxo14143okNyN1T7MMyTj7nv7ION7qy
XGo3xc2CmVfoF1ETVk6kS3SLbiGWchsWw5iE0LjeN/QXv/Ba6Edc4rpO1JORs188AZcacJSZHVZA
mCNyQ4FViUH/RDDatQrABPukmhx9aBydXEIdHlKekuCNm2LrL2Obs7JPZLJQ+WRiXYpGNJcVChIb
4JUsJpkfuz9qOHBVdT7ImxNxqJrYylKfdaEuc1V/n1o+HAkE2AXQCiZERXmfw30LI0m7Y8GbqqNJ
mHMGLUUL6r0/CR410ONcOdGPmY1pVt/HimNDJoE7QT+Pz7bYaFyyWawCYUHyaxQ4HBrhzvhVsWmR
93K6sHIMhwKDlAKInfJ3IGMsDPqISMWKI0y9/m+sQCbjZWl6vG3UgYgF4r/6e5LrC5BwR2ne03L0
c1ZHqXE3TVal4reK45HnKsLoMineINilzUFrqAeKPHkFQrNNfWrtMpTKFKXSzT8T5Zh3NDidRooQ
UlLRO/26qOa96PNblLWXcDB8riqf9Fbs8b+TWpfDga1J5BJSIwkGbZ7+E5iT48W2+4ep2K7FMgoU
u4XunQl3QE7iDKCKSaUbDk8vZleMlCa7w2pvDPSnGtVrRYhCAx5QN7fun5iMty4Vz6JhCH/Ez+oj
ISDItfJoPVZZO5KP1siAUBDrzRlGAMi364eUzB/R4REL+VSG84nLnmmW733aP0Pk/YRggZ5aj7+W
Y8IisRzrqsSz12Hx7hf5RJPdSbnH8X9kJfalW3VAVxu+3Tu8rmXzXhTxO9fIl7hTMzmfo9XDga4R
j2cMjLhlZzTy2oIKsHH4gVjNdoWNKkDQvt03qCBwl+B0T22QxzgmrQ0gaZ6NYTxUqeFACzgyGb0s
aRcbfV3YnpmA2NN76nUk978+ptYEgGf6mGjyZslmmn0wTX6hftIu55o8MJd7bKUeU3O2yQkXlfCV
DDl0Ie7dwqOimiF/ar6FAYb7guaqysJ7IhiZ/VIm2tiH7sAxFvJjiz37BD5bqgzurtGwfcXnjE66
1HQixUnDv4WgOA/2ikUSJ52w4wNfsUqPXrCLs/AnqUlMhgZzy9dLKYQsDE3WPeq27YNxmGDa09on
42dXXJoKa4E5QGs9tgzdBH+k8tPPnnG6S3nMz6F6wHUIqH298iq7PZ8oEwrLgX49gvSnAdgDXiaD
I7rYcX1l6IqZxdajLNC34nA39+/5mS23TF4OEN9he5/Koj30/ub0ZSHosB4uTuQXeUx1If5zLH2r
euKfYsUAjnjw0ePUERUueYoJF467yhHL7idG9ZtgtUYN4y4Sq6TwB3vLPWf3w+5lIRZgtgPtIbco
t4MwDmRWL+Ze/jYwaejXNX0QkwT6B1Pd1bEUcnhg76eciDmR0YueP0qeYeDc0zR5GmKHmhAb+r2Y
ES64mNWvSkkOnjRFUv4xQx4XCKjhno4qcghoDFSdzJar0CiW80OBNjB9NwacjlVCSajOIceUoCNT
rTzcDEn3wmVxpvTDSGc2ZpU3QAZbdMpwyBEQ6KTADvWTp+1HpaINohgaQ3jMcSjMYEBswdUH4KTC
1c1ZWzy3YEs1lxJnUQ6As7FGj2fKWnd4Zw7q9obHtJwHFm3WxmQzXlSEKpKgwdVDMjTEiSZjqt++
AGMesDqskeApP2Lcm+2/tP4iuhwE3Ym6HJgW+R/BvRQfN7kgWIkwH/2J2Clfsuhgo2gyjMMYwM6h
bVOw5m3IDI3ad0YJaFQaZ71tfQwrNdKhfVSorAxXiMCqM2S9k2DvaU2dD2GCOALOJ0j+JNhhcPpa
8TMHs0poJAPJNTk1uMaMatJprzJkU5d7SOmfNYOa12OdqJXSnZhoCymmZP5ZmZpKXIQrGLux5KLH
7w4+KEGFY8mG30ccDO1sYBsogHpgq9skRu6MLZcVoERwieOm5UgvLqpb69ENK0AKK59D9CPXX0MK
SdeJRUE0uKQejPGX8d71/yq7OdU9nTwJ3Z7Dc+2+o1I4C/N7jjcoZXFX/Muw+K2bDT6PzjWNnTJG
H5ZhgNYDvvHnEWkQ347U4HOJgPi1xpUamIm7c8ri3nhlUalY0kF6ShosZT7aofktbNBBT5QDP4uP
gjWtdu0UxemTzkn45hRckmfM2QOoxalKDiqkZshEIDtiYkEYtUzSTBUlAwH+ZLt1aF2CKtjc8gBf
+1Es17GmEuXYlxa4rCrgK6TibEq06jEgpNQAmQ+2rFLUi7FvNeh7Unea2//E5P0PFW8v0OgDFAxj
9wlQYcmZNKyTcLXo0H1BSUCVIBlNdh9PksR7TIFOT84+0TJPi5yolumSKoLwbVI/oEOoYxwoPtmJ
pZyRmYkd9+SXWeejT97rAk4CRdRJYJExrmBVcusfZkwyA5IkVKcGe+NCjSif3BbU4sXOD1VmPnSM
HMqDjpIe/Ckzwdb4ym6BsOhsIPic+22XwK2hV5DXQlQyYK4xgXMKgH+VWNpWfqPpsLLKxCTE9RyU
Cw/gZHRUE9EKFldMs6rgpAVUwVAShGXKP9rZcvTtxBm0ycosObENa2yGSHr6fctUCaifrQoWmh+1
CV3YWNElnN7UxFUHj+paAS6yU0kXHyppUxJWyuta+AjbR3ojWqP/QrYvYKRINclcna/c0UI74H/1
wjOvcLIlFAqWtXSAghZaXcQNd+DO1eFnoLNJ+p3KsINpYB3YbSb4M6jnaGFDgU9aFtLGfZCFfD9k
aiV+v6TVmlmLrpCsZVsvA0s7GDS3FtW7UaG582UxqeepHvh1/gNk6YWxr9mJp5ijp6KQFFQ6tg9S
oFOT3DtruckcWcjErUppCva9evzfCn9Ah0iSFj4uZdWhsTdbFnLIYexKX7qk1NJkKE0v5sqtr8pF
MdHez8AImPikyjxAUTqqjDVwvc3JoYH0KNTuqCBRXaJUPVn4f7ilDKV8ieSE+3INtBx3O3v1eT7o
ZXikC+tomR3VNDC9aWqCbBlxw2i4GKEPSdgwT5h5FzT3kbYGuIDsMf7WcJtfegK/IhP4sKbyQDXM
0T5StkCHX63jDuvp6tUwSu6WbPkgkXHBrZID7jDk72LXOJEx3eOuOWx81/BC4ADSQwflb9hmbyAf
tasbhNJvEeC2rXWC+igqbKV3IdNqq87HeGH4OZWYgJsDnzRwIcseG3EhHUfy65nXzgY1CSN9B38s
OCHaTLeiASGzWYJtRQ7UYl53posn2oz3qKdIyHB4HA5avIwNuxAfX9fhRSskPY5XFVGNC6nMKGoN
3akltGpnLHuaz0nTSWDslljdUwV4jSYynDiuMJFNbhd2Lg3BWqa8pvovgQufPci9Mp3QrII7BF4q
/3BeGjQRb9LZet31K6eI/IFYthMB1QkJe6+JIj0BK3kEN7zyDKp5eSeVhP/qzw22BC43h0ou9vrp
TwdKuXCwQfAF0IeDVa0H0RnPRJveWDjmlCzbGBZptjnAOvyjMd2GHBMjPXJMISxUztpV3GMXrYso
5ZYd7fE2QrvanqRMFi0P04aZwqR5rGWUh5tBjBA6QEfYhvpaL7bc6CMkuh/rxjmyr5zy6ex2HCvD
W4XPqUrto9bjGzBl1+QrnqzVaaTHp7Ef3XaUdKSnnSFI7nWq31WeLpIfCdmXwtrPbRzNToidxXmJ
ZJE0ec4HTwyrK6na1QRUkQF0Z3v8CNvWS0YiHLXfEXPNp12bDSBMIWk2To9riKWeo+rVWQIokwcf
2cbNIedZ3cpF8iV+9GHrZA5SKkIK7tEvsSmvUmsJw5N586H3BnZkbLAUGMscI9UpaRibMCFRVy6x
CxOkFFSoQ4rizsshZHxUrrUK1WfpjitghakB30MvaPzeFn/L1OIfKlNUh0WQFjtLY6OlNW760/hy
9CmGzFsuBn5sUQZWCZa1ra4mLlfMe+WbnP4FjhqqVypm08U+V9mBEqxq1IApXstyl21VpYtxzWbj
GiV/l9U3h8GthebqZ/BTU3Fo9uS1HCrdcDrXQdKR/qZjVMqeekl24LyexwnGIaWgWDnQMOMuvnXR
rXttMrzIJHGqI0MZm64ETU1l+JFYxLEImoHQJ884ufbQHeX+hAZSEwPFfxtGObL91e5AWNOBBRVv
AHQICkbsBG7Otn8OnfYcdOu51Nqz4E3ErEpi/FB2FJWZfloLUiHGAXWKfNpuGENc/fWxK8iSzcnr
OkSvzPuYsGRSsQvQnV0S4Y3UWm7n53aQ91hzzI4XaDJ9dZng9Dq9nF1zOX1P5PAGQl1bcLgU2a59
Ldv8FCmfbY8+ppOHTaajqeXuYsCtixtWA+40Du5LK4YyFNEK8dA6rmx5ZSieGBRZ1V+zCiDOuhJA
YVL+yYCClCslY++pbn/WQKS4ks8ZZZ1wHjvwYivbpKi/DCV2a7dUfi+Sx2UJgouJavlOjRxaH0gw
iTQxvQUdXq3NDfWuSPIb4rV5ZTsYc7GU6OZ0NOwQdd0B/nXKNPEbrfPnFdE8ic8Ra5kvEu216nyV
3Rfpgf0SKlgu40CnnFKXBtroofP+ik3agJTAYEiVawqgEcYJLVvU5mac11L+rknDR8iVOi/Xaw+J
Vu0xIky+ZfBRk/6RHnDiiTQfhGdQ9yY5Ea38sBSyUqnh93xjsfOeMvHeV9HhJc3qxRgWen6Fpp51
bmdnM31SjDXtDEzFCkpLqd2stj13g+m7NG1J/zGrZHr3utjjIy89O56v+iu3rWzGXvyrQXmVjEdP
Z1D2umjrPRqdbL981+d6MG6J6yY8CGeLaBprtbjHOK0gmAw4/0X5Yevlu9q8icS+KN/5lN+awryU
DYb6uHUULTsXZ/Xahyd8vVo5Y2OlWCELvcu2L9sueSY3ewNgSmN7qgEHZIcVrDf2L0kvN32ZZAlB
k9QhfQk6NT/1kemOtKFJ+CLKW5w2+4TTVopCmlkjsgg7bCFrFux6nLg15j/MvH49dJgIxZ3JqRjN
s0RVd7I3KNvc70x0wF1+HniWGJKTr5nvgfoPsb1UlyG3TwbRwy0Y0jbF3axGN4HWt8xO+1PyioR2
z0JwNwyhMyI4ZQhOGstpLv97QZk8m3pMyd/DHtLBweSpNIehM4vXbC5Peo6LtXc7eE4VcyUE7Sl7
W/zxK9WyYIa4FS3X4d/iqytwNLoLM0qaS1YcoTS9yZXyNp0k8njnqORRLM2n6BY/VGUf+xPlN+Pi
V5HqVnUH76M6iNIImuWvjnUY0/7Btkacbgew23jcSk1poyWJ/JJOmoFDRAstjGsprQ/MgoROibvJ
1m6e5l0YURY6D96xPGgqg04VX+C/ZqSt9BUHDP1SWwedTqxkDrAoQRRMmFkz+qaLC9bm2kB5h1Kh
0to9T6xdQDnQP2lf4/YtYzYYVcJLTsYE39/MCIsGYZVS786uO44/lHo+Cy3crS6O3bZ3rfCobtLd
pO/NSD/VQwzCJqBFPVAGWq5NE7XXDnb6n5JMnLAg7etXaGZ+gmSDhIpq0+BB3BZRREk4ADUuBJlK
BVaW3ycjemzJgQj2nTFeLmS5LoVGHNVMAWYubhtF13ygoIOnHgsckv3q9LQN403TjNdGpg0lozaa
OpNeO839ScngYoJ7tloMGbyoKYIJxL4WHl4R1ufBht5g1ec+yc+KSkPXpZNZnDb3WtZuDC9CfBrD
7OhQOEriIRgHdkvPx+ETN9atnaJrTZ3hzpjpHKEAC8l0RF4KBz83wVcOjwIfbXcvJnGJOmpOgWWf
aC9g6T5B02LMyFyN9alU9seStasOnr+1iK4i14gVbkN9GDEoyQ8DSxk0VxYpIsr9VsIdATf8/43n
m40jIuPVhcxL/Iqqfh806Xp+1JFwFaAGbYFDby/wNJTyvI9SzEfExLeOYWN+MyOWe7H8BhyMTUE1
uFU/eVfcVhr3RRa79bvB/ltl/93xlOiyd9kun/VUvilW/trrlSuBro9ZHvUsfUnmLvLWhbIt7tkG
Z3vjRzJkriWgnelmwazitb+taQJtDo8sT7xS+5507sjJdForIjk8qsYG4Oy5fZXjnnBRcsxniI88
lvxQMyEIZQ4djghSzAHFsYaJxuJpmOjKRFY3sPiq5H4F9X4WV9ocFwV8t5LMMvGQMP7opuRTN8Vn
yt35xdAyLY5WOfGpS0qS/omw9kZWq6aZI+GhtY86+biyzRO0B+G3JtDFxbLBKJXhaC1HZ9JjBx10
Lk5xyYoGX0eGshfiqjCBaM88NjuscxabNO6nOq4Al9x30SExU+kCrRYw3ikV6ols8D5V8GvUBBLp
bqXjns4i6koVGzIjC06A5pEbqfum2yxuLcbKiRgsowr1rd03+T9wI6fBuuGDHv0XNFqps0s7ovYW
vDaQherZ6PHbmBgPy2rv7Lfm9sz9k0npmmwkmT19Fq1xLLeYHD4vu/U1XfesZ59n+zRRDoSfo6OB
vsUSXfvbDxGTlMISIHJrnigGrC5uSCjbmOqgZL3dS+ZEIo4dFx3uwTy0bRLvA45t08SjeJcQyGtY
fTVxmVERnB2Ip3J9mqM/K+AOqRv3iaJA00lO0XmlOUI7lt14HPgwdDHECsaWgX0oOySKsyw8z5jz
zOMkW3Cag5JIUoWZtPPbH30zebNRqb/sUzLflkchqxfwybev8L2gtSH6KLgrmviVlj1GxQ5K0f0L
gyVOvRDK8AATrA8lhP13C+f1JWbzXQaL3/ybv8zpU6L0VW7p83IAYiz0z3TuvFnPxT4SzH5QCzWU
DwMxoXMWX9DEUBiEaop/uWX700jHXXt+NDhzZPLlhxVyq1R1JwtxcZPJ0pDynQ3eoB+APyBPdI5x
4RsB0Ex+QCRHZ5Cpp1DIoq40NkfVXeshgZJqZzg7dv9SNHm7nQDHddf2d0bfU9qssOsYVNvEr6d8
N8bzIT7hawrJkA63IFDh/aY8ESI8NMUW5e22xGmFDcX4KofmpOT9Kb1+9+ri5pZwY2AtMz9bBNjc
/DO0McWLgdNauLCzlxiUmwElUhSBLF9fmnCdeI0a3AAFF0pn+bfQssVh6Qp+FrV3ORK45fCCEl2t
iT8QTz1OHxaQKTg9zP+/SwAuNZwpHc6URGm2IlFH3u9rhRXL23gZGftkib3FGXg+/evCN8v8DNDo
jMn7PObSefkjoIfzbK8BVlba61i4FJSoMFGY+MBCh6fp/v9XaUunc16jvfBp7fkCh8AEasa4l2Wa
aZKPia2kEB0XmcoToe31+BPH7eFlXGy1sDXu05hobpXBjcum3ANmOFzOjdRXQqDgNIqZHpGjplNi
cofuzX9/cGDY2f/+5S0YW8mW2/3iTYzX2c+4WYrjgnNp+cjvNovcDxbhXrOrn7OWXlUunebgW+EU
kFc6j0/6CSjghRXJau9Pa1MxRh1kHSeEhKlslvITt3HxMxT6Q/miqsayyJkK0jw5Mr3+MTgzwT+Y
3oLbPP9RKvOhUG2DH0qqvvHE3PJi/z9z1zsO5jGlUGEkg05gG2rBJtDTmJD0j+wqwixoKOIysR8Y
/rD95U3EOETRfEgnUE3E1qPmpqvaAUyonF9bGaCnhR1UWD4tLc6gse1vdAiD7NBCkmHQhxPZZx19
ljsUeFA7VKl1LbBnpn1eO5yBADVbvKPV2lxiq7rEr5yU14KJoQOsI3IKySuqhXvoobwIS1Jg+yOO
P6GfU8+wn0lDcH9yy95wiWhQPo1ddhpgUi7sPLFHVd9YyoZZ+cyMVz2KH/gxPkMhf8ylk8BizFcW
NVHjv6gzbV4wyyQvq5gvvJzP7jaaWM1Hveqwe1UP28krq/oMKk1Cq2irZbBCM7RhhfwJeukHZhJY
9FhzGBbB5D+E3wR1oTzw7TBuNpeXMTWrpFGgo7TaCt8LG97TJjzDsuxfhtzao+EKdNuw7ING53jM
kfL2YS+A7hV7OuMeFXNL6pEu9b/SGFB1iZMQDkFybcfhCjzpsv3fccgHqPfGY2YzCc0pji6Ul6lg
5yUGR5gCHA62TgbaAy2LAdCFIeEUEkvtmS/yTFyEHtiEw3pyU2nAW8ZJCSTun8G/kwVbthrsR1Ur
j/ReYg4TzUXSTaav9EYRyam3fqYEAHmf+MBPDlEG8n0JgOSIfUZYpa5XTyDTWj5i9/liPNYv6W0u
2/dMmRih+p3+85Vz15nBQlK8wo0xSwGRVkRamCYxNewlHevYTxrJr8vW/Wxh87lhF+lT+dV6sJ+u
iFuZkAMfCh6f4+AQwbw1dX7HkR5xgoU4ukLonAs44RQr9+/idwRO5it81Pb48ZU+0bZAxyhuQUlj
s/bv0Su6S7T6JTDVOdnxR3aWL6rvIq4fdZw+uD/e7XK8s6VYNAtEfnEbk/Y6eiPVJXpPpoLVWjFj
oYO0N5r/yngzomA4etOyU/ehtj3VKVVAW4aTWTJWA/O8rHtiYrGj7hcVmgXbweyVv/0lYS/Z3kQs
oMjjVHGSMaMTgTBDnL7XGP51/l1HdBJUqLXxyrn3TH76pfeq0kmfCYSLICPdufAj7Pdwhs7JCU6r
KkvT2A03jJWkH8Ux5NskecRCr0hVe+PfyCUSuXf9DBNKJWnu2l/60UKx1E+JvgBDxzqS7DF/lMtb
rUKRN16tcnmNdIIwWnpZzPMc/DLE9wbtzybCg1R5LwXQ/9C1c5n5HkRb5dfBtNafeW18Vr+lLn3y
cvPMRk606yDWuQg7X+gfI//KT9JkH41WHkKKwUbwYxI/hg8N+St/wjtRFXHN6e+O8t9bp95oLxea
38cMfRCOMNaU9lfvFlbvs6/Hk0b8DqyhpKuBncYXoiMXPKpIzFkg4e0k8M5PCMgJL1It2BinF5Uk
kB6bAfFGtQjqKymzPoWxXYDGWtlQsOFXGm8GAVADNypOzvKlUzJxVIlMMQ1BOscayO9OzVj7wT4u
k+GarHun6S1qd81T/MqIfpXhkm5kCKzrWBFwhn9kHNuj/M51Lrrr2fad3vWSdJY6/by1EmEH3adm
5AM2MrAQs6vwVb6Jdoq15QMQbWCUsMjDxrM/aMT2Wr/4kSMWR2116bibQSCf1ZysKygb3G/RAs0L
MbW25NNkmKeuzjxA6vgYLbJLURkz3BuCt0jucDtlfEAeyn8pSwB6+WatcOidkNB1Q/lQ0q1BUILy
+p7Ec4XTwY5oeZvlk7238JrEx5ha9PosUQoj5ZZDz9d1Lv2GPoRk3+P7I6tQlOfVtavxbGlDsHW9
K4/PdStb3Zeh07FJgCs3QhCu6x9b1MHyo22Ib5ZVQGQSz77gJTmLNA2kS2la90lH3O/Y8VVQhjn4
Yr1+7TAiNhd4j1xv00ulW0Hn5Xl9VYRxqaku6sBJqGYbDJ6/JBOe95NBj2hpUFTF0Gtb7TGmR1R0
mBS5gyOu01J8i+yUe+scrBd0s5JdhzQeGxRrvBWu3qw7pYB7SK1gJCjxYKpGuM6okQn9uWAaMqDA
x8t5OVFZFALH8pZPWSd20ewAGNAP9ZMdooIwOj6ZHMOhjo6OpsOwgW+8t/Nrsv8pWH2BSQAy4BSU
p2kH2ZQJPazBukGkW/P2qd4KCBd1gz8XeQxF79Uc/puAEtaf2Wqe4zo9Z6TNe7n2tIMVILPRiiCP
D/VbkvLLDClMnwKZfZjI8mOLf7FFo4bJoc+dX2DNJezOhv3IC3seSI/kOJv1niZJzZF0GegtSBlO
NnA2dJspGbwxSvsguyC73Wcnh60DkGdItQcSCfQjiwWiSbBzcGOoFLOAR8imdYOT0UVyAAokIxy5
P/ZCrUBDYOQG/DaTz/dPBfBINjTeiK7EqL8tI//n2yfVy17x3+i3qhGQalCr4Tpv6Q9/+Eq8OGxZ
LfYSa2bA4y9cdXrZiDR4xfovTVq9rMVpeqa+oDwQ2FC/E0pGQ/w4A0Af8wRf+vRTn3Wex5RnHCok
pZVuWcQ0OnzCDcQYuEvJCKWol7Xj0QHXPSnAHnAM2zJPQVovK5XiGgADaCPDSMIYvGXoj7Pkdbs1
YHUI7ZC0ZCnAKVi3fN/b82lIGLLG8RAq7waGnVKa3Y1jObKnoQsIAPdBf+KNIMdtyOzn2RbVrFIS
vtp+Be92Jq6hei2/7KgVx+FtRjRGwqj/hLRrK4kAUZO6CmClEIX/JRGhDrVcMj0jvbKkQkqc/1I8
U8BynTDd8Zf0jeAUh8dBh90RY9vIu+NYkRF7jUfEFLyd035W1yfGobfNm0WHnqrpGNg+l2rBDN77
snbNY+04Ee/tydOOFeByogLR7tni/CFk+kw47vRPtYm+dvowPqPd60SsprgoA0k97TCvmBvMzC2B
7+hm7ZYWbg7eROgVlObpxFBym5CjqrJzof22at0BwcmUD2aCOo0/fKz2GMBqghsJnMDGKb3iN0Am
P6ear5dJV8Mu4FeJAFXDrpDJv67YGQdzuliW9MoTd9bTT6EqH+qQf5h3JXUN+LgG+9OTtIi35Aja
ivZnm6I2WV3xRsFa20lmdtWs8Bb+MeriUUqYUJTX/kKvBGaoejlGMoJUlrpibXjVd3AkLFWmOnq8
Ram1fwmXuJssvdM90jK0zMjULZ2Xptz9Iv9RD34jHuq/rKnvsfmjD8YnkwfWU4bOsf9RJMnt9HkX
2cwt11ylikbC8xDuXgaj7+iUky1GDLo0JD4Txc5mDUTGtOlwkvP5mUkJ9wF9o9l8D/v8vkR8EcPs
NszTdVLWS0MM2DZYT8e7WRJnUvfT1wTEs7Qv/4bPerFudjRj4wW5mGKV9qky3vV97pLEc5Gw/oPR
Ss3feS5B8Lz/HQAkCJAbZVPfUlYj/EoLf4OKJALvUo79j4aKMGH52V2kjfEJus6KsMyR/a3qY0u5
hFk3m+fC1LKH9fY566hxXFhpLthiRiZKG/TviSE+r+Y56xtafachO0KvzRn+jCW+RyeZRRln0YH9
0e+oEJfFkXZx3z3zv8A/blGsXan680pWgSMQOJBesP1z0Zyb9ZfR6LSQjgy06QP9T5c/rH/DbzVc
WMQs+yKCAtZEj3RVXlEUMww9Tkcze80t8Q0mmIE3vFlxIDkps9MgHcMM1ZYxYg3fFGJFRjScC4Qv
UdRHBbqVVCUnQF0rT0TYgQFzhF7TGEKuIZc8+0Hr6F/+uyXOWRDnNFYSeP3XSwyesdaLkFJmclLh
B5EaJycc1uhe/x9CewyD0qBnyjDdl3AFk5CHKIj6yuWCcWN2i771ajJT1u//I+y8dhxH0y37Ko2+
TmLozWDOuZBoRMorfNwQGSbpvefTz1LWHFRXd6MHhQAKaZQREvnzM3uvbbizRdhzfFdDXaImgwtJ
AGKjb8m9YzFaKz3dq9IjRq03ZhO5hDN5Ou3Iqui40c5xp0PhfFctawtVa6u3DsKYH4NRisRpySjG
CEZmFmZk2UOUeYpSH3UQMmvB49FdYI83EY9OZqxk6uIHKZb9OkMflJ/ZJnjQNka5IRyLJcEI0GTD
rGjk+czM0E0KB6/BrgEc27BhRLt09xwKDWT9McC4XBpI3k5dZcdcf2IITxO1MMiXmA9suyT4dtf3
kqpB4yup34YKxQZq/np9b0jHTn5bGV2SuXcmX43Z7saZTg2+vauOsTvSHUx8kCS7L5Zn4I7qJTwI
k3f6MUjdMkoLji2SWvGkQis9Nkc2tb4xcbAWR6Ld9uCSC4lvGYyiIWnE0cfOm0iKFzZd9mtbHePs
j1UrRRjiqO6KgTWIcQopf8yANDU8JpvxIESjp7ASrOfEW2XVieSKFR/j2IYEvCwAl/M/FZDYihsF
HcXAYE25Kubk/NDHtdeTUo/9Nt6sKxslzXk/tkX3YgaLo4zG1WgfZ2h78yHGPT8n6ln82WDuLdgW
li4zXFev2Lp51quZzPQmDZWuaSn+8lwxrtce+dhcYbJOyYIys2XnLw5wDI+FvAYrdqauQIzJ+KZq
j1PI0BuAMp3nfrkJykV7lE+tetHZOCH4v1rkXHIAL2x4U9oyxZ7OEhv0FCL+8JCSkTZw5wt2S2+k
EJZV9d58XJgDz8yBU1KEJKbAqkV10r/HU3QHtB71B8vJcX8Yi63Xy3EqugMbfQv8oXrf8dW5X0LC
Qdcdm+6mc0P8mhMD8i6irMHSsuj+i2IsQViWmCy8H820jOM0AbZUxt5pz6ISeaPVeqIuep2XBcaH
TNTftwoutmdIcW/MN5mBwXQoLvJEVtMmmyiS34e0OAt3MVk93kpXp/wZjgrr6eJuQHZRUy8s8LvM
nkaZ4TKVf3/vHw6FUdyWDR79lgZu8VIOfLzvLcIyEVBDiwlHQyzB3o3g1uU616WdpanLFjA6j2O7
z4/QhWpMsz3MtIl0UNKmHtHpHuVlOTRcWCYRyLhFBp0tMTjldNHtNz5y+qEfKwP4qQl1Ab/Zeye1
RyAKR3KvVfUEQOAczTwkcr+h/yjkkGJQtJP9cGI80gmO7PRmzYowtMNkRajEJLupHAFb0cynlxrQ
RrYj+Hze0rnv3ARkoakZ7ooaGBgQZgWNHxj4mLduyK4RGP3GOz8/W6rf2oKq78P38H2Anioyk7IN
ilpilb3opN0hb1kOca4LRlEJak0P3qPTrI9PSqg+mfpeMf1uZvGPSWMmgAnHRQ1Me2SB3LNAFtPR
B9tTQ801W5KkVrddzWMoscYF97AIHSgnLZh92RETdCMC/IWcqBmEZU1+Qi+KRxqLXj3GDgR48BUx
oryc+8xWXlv1u6vIspd6jhRubAssPyOB8A7AwuMAwIvT8olU6qZvztYIxzY+go3NYpboTxnoNSiS
ZUGWyme6MjVsfhoVIw+qqFBfEP12xMYDPKxjT14VlwGHTVIQKclxEwyEWxS1sZsUxN6sTvsUwVIa
8zYHozD6kxcl5l5v9MMoTBTAxeme2E4aEKI9lcvxXdFCX3gBVZyNKEEs2Zv9ht1ZNqGvljaryaQm
Ew/Wpy3VaIqp6Gq/P/QHNdEu0fxzbhirmyjZO2RELGETyzgkNhuiTrrF13aObih/HvSER4hd5/2L
nLP3ysddl65PeBwfqxcJwlrxgrY95LGAk2rea1iKshgj23hJUT/n8S9AeRo+ixoBtPgSo/YKSTEp
HnVULEMhPRhvTcwt/lJ66ZAdo2p1aziPAu60ofRrQOAyHN1B8uuGe0l9JwxA6gg2BObqi+EmCVsn
UujqNJRx5WTL0NvQVFF/SKxZWrKlZN1tIEwICKP6mqu1aXf9k4ieOCcvL9fsHbZlkdvloTrLsuqP
eYG1YgmkpeEcOTbAbROh3jd5vy/BCWr5Lp/8RNgSeTyBgfbLwZ4YtWxFgi90gTHdMRpQMb3FwagN
+6XDGO2bQ7VLJz8yJKdB7K0jziGUE1JLMbpJpLohD15XCAfabS9HxSE13RMLtirMnF5Kbf0WH/Xs
OCMTYSnHRHg7HbR42llAT4Q60Bils7lnWvNLgHaX9tuG//L163E4ooq5sjS85a4ZY9QyhVcCZd+o
xF775bMrNeKkiX4rxZem7p7L2Xxs90lnOTWSIwPJUUgSX51uc0O3C/zNllDaE3Gj85VsAvYacJ5m
i9TZRvdeXjISsoeWzC96xcMcSN2hRYIBVqAlh6DvDtZNOLWmeIDQf+CBIuvl0YRiWML17/eWs9T6
aU4o25GQjOZw1qz9UL/jw9+NGl56UtStOyGZ9p40oWTdisCjvU0k8rHQWc+NfsxYBI1qvtfLs2CK
FyvsriZrgDckJSALEp9TBZ5QdoCIiYSyN8Fx8eRADtJg3zW1z3w0IXvhGEKN1mLPr9DF19f4ZvIj
xUctUGmPppq9PDe2QsmxKpXHxINMwrXuIN3rrjZNLoZEEp1qVcftVdIfKm6ZMnUVnzUJ7KceeRP7
DJSM0uSktYa/GBkzD5p6C5S20MC8cJYhIkP8CjHeafSS1uau02UjUV2KMxL2gcd45jStQIIAKQu4
bVlKprjMtXvK8q5S5V25OXRzeqyb7ojKTnRVTUZcx/qyLfzWeF0mgehRkoKglOYpdqseb87GCMxM
YIzb+T+0UNdqZaVKkQlvH5tgbENfTjfFcmczHhrVOqKrP64V/IkdkwSLaCFDBiOEWUt+mNc38SFi
F5Wyi+rRNiIhHvyXH8WaJhazJmuH1m2L9P5c4U+Cnbq2s93FY1ClnoB6d+AK1P07Uhd61NbrdJLG
v7RblJlXjB7mI4L/qVU3/Ak68Cz+Hiasw/XgCdOzFjNUjbi6FiPQDJkBRh90QFRJeug/+pdSoi+n
edJYHZuJzLjHS5VdvX4YpxIVZ9hfFqrdZWLpaNrdNoXwlSM1N5kSirYmYnvsRlw+9aZ393DBiSlw
uhK0ZMHboL+b8rjTCUidyYCXkL+m1mhrZ4y3SwSibJtCvBnk+rdSTGT4vw48SCJsW9l7zmqlYOAd
9ntcMnLRvuqx+oKt/LmwUDdZRIjwnY8wZbEgTRJR1WGz1cHorbzjsup1wCznjtYPW2y9ybe2kWFC
i+ogfUJbQD5WUFjytgO/l2nYgbAHtO/KgKsRN9MCjQuYHupLgcIm3I2iuLMF0hLAb4wx+WsKT0Yk
VSvP7flueLSzNn2s8u4xXHBzhPBZDVtO2WA45HSwSAEUOCpXNibIU4SA50qQDEkgBOWtEaZtxxJU
zYe9aJ8iOX0skuqmz3TpllqhiBpq3kJsZ1VvXgn7QUpl3cnNKA+tym6T4qWMm2cNvoO5XgxRPqNv
qnp+DlnZNLheh3gJSvXdwsWCY27TJcTfmMi3YyeWnlRGPKlyhn7m4Q7UuksCMobmxc54E4j6lDoe
/6Ndxt2+MnAbVheTC0/fgfN88RRPc4hgFZbjEnVnmcgHoT+r5xl21vBzHJdr6Rp7C3ljVX2EBvL5
/1c5KSlIdqkjdW3lscmGlee3AuNrGcjhWUJ8WRsiUXcp2ejj2gRySppBXe2TiJwAnjciRWM0nIeI
kRaTHwKQKkKyNbqu1brR99j4iOxywPNHN4H/JSvgGCAjPAKIahMvarlB7grsyF3ITIZzJU6h2yPo
KCXiSsRyd0/KnRk+jrW5K57xEu9WPSP/e8FoIG1blDWasZNoj5hREpGCSv1pxg0WRC8t0lIg+D2x
uPI7WAzxsVVuzEScNBYdg7g00mt0em0mvfAI1et+jTigVjCxEvoRdjZzgywFBwAitS3Egm1Zt8Hr
XZbV+hVu9kTCLAPngbwXBZFv7mZF+bCkfsT2WuKvNDAyOnFfiX6rfxpgWFIcmMQIUQfH+dWM42uR
cCvCbbG8sOK4pg4bqMMklt+iwbKQvEjztSWnOmtu6j35CRSGvhH60bWyn9gEvTGmJnkdUiGI1fIg
Pi2kVCwGOxG+omQ3WAeTkKIGzAsdYBVPB8kEokzoryw9AXJiOfTEe7hEy35aUDmJAyai0R355ipG
GPo7ifQl99Zy9wHWG4omxHEbpTdPWYQbNPo1LjijEtE3Md9wBBQh1vOwvRrgf3XhIvf1dkX+Ah8r
wyGkEU1bAcMxaWsv5YeiBSuTTRFPSRWiAlCAGsTMcO6IvB6+xjaxfllESbwZLdSPawIALdAvvZDs
rF71lua9nDEVajVGHphL6ubbJOjPb9kmmeUT4PSk0Nxxh57VxOsAKJgNXjjZCZKIiS/1LokoCq/R
NzO7PFEe95MiIDUkUUSlucC3TNvfWh4yy/dIzo+LYO47RJZW1eyNvWLP4hdeNzcnd6shdysskvMI
4JT6DEVxUGBV1aQPqjcHO1a2RDdTq26p7ITkD8RnDCQCIC7uwnARNyKGeN7msIy4eAsnTcRrYWiX
vo4uKPf17LXqdXfiV7IOxdniyMBFO9SVSmOe9bU+RR9yiGuI7YvcuOt5AFEFenX+zPp7relIxrzP
8NiO6cr436KJyfadqeMlwIODmznWdx22j6I7dSabGOnLSj6yOd/nlnowq0+JZI6aIErMUVwcwahb
gUjmhZGTjcbBu5iPNd5UhBUD2s6ZAYCBaeuS5h/rXWJA6o11QJfjWhD/FWn0poTRrYlya8ROuO76
UrZRSuZA3YdQ3fVNiW1Po0KFZDPzU/fU/kv5Krbda24espYY2gLbmXnVyorPI9pnULRZVt1/1rHC
eGUyyc4Aha0fKIHUXIalF2BUoUEWPvFvk/WOFx/yhFy8dllPnwRt2sTP9TXRM0LK5Q8OFykxL9GK
/7bt2WSHQcmXmBsefGjM9YGQQJdNOLiYh9WZ10/KQ/wez90TFNYnU8qf7uKsy6LkIJfxEDsAL+3m
3LaskRrRF4qCNjjagr0biLZ7kL4JDs4ACfTvYYS+Au892Fa75ivpmwt6/rFTvF3mah3rMYJRjXw9
dRgfahnYKdLc6Rfqgk34Ua2c4EoWZMNekDy8DGODh3wrTEgNZacAUKA9ikvqmAjBdWQZCfNNtqAC
bkBdDwyR9EQdxPCTASDE5Pgm3Zi2sYnDoLP0oBYphgQ7DoW9Hv9MYZmQiQHFz6rMwNByBOH3+4bC
pNlqqXCipj933Ia9jL3BHJj5wlg7c8XHJxFeL3kUp7r/uAOjVg0fnPwcQV061GRYEmM9QGkPyUmP
PJ0NuZED7A7Qq3K5EqktRBzEz1itsocCCmi1KMGAwkNFKfACuGyjoy4bV/zQwxnelM5ICP0E9gXx
k0CsHtmicu9mHkv+6Ur7DJeGTT5x4DxmNGJhSF0OMgbJoQo4i4NyE8cM1x+n+SWnOY8aPjcJPCH3
7MQjSNNfB1sxZz9qqTuBRqWtV4fEgTEl6Fh236VbosQVz2YCe0d47nvkgOSbWPIuEUkxZExucX4h
dSy+ijg/x9pbPv/U22MtHs360bwLMWSetIXgN4RatsDnJjs+VXoN0+eLimSrQMKyUEH8yPJFsmSx
ZgtskVlvBZa2G9UPrQW6OJ+yNd+L+FQQAgSItBsejIR7sFh9tsIM6D9hpIc8y/ZJ+GJQ3BGhgvfG
nQd2sgkSAnckiippM08kOlkisKd7hWmG+nBw12vFTNqaZ9JCfhEVTZKTk2ojkW68JUX6iM7JU2jA
vMHtEuuUV/HFuEu+LL0sxbaGBV0wch/eMqKA9AyANVvZN0pRRkrJQRmKfYLHu2fjOW2taj4oJ90W
UOuvZC8QUm37GVle/dyeEyfn0Srk1wlGTFJgjSzJpZkBdTqGoR0GMPxlQgwThljC4BsdHwUCYCG0
9stSwREbTqkvgUkfuLTT3573PBUcREXZCTFeH4enRQ+PMS81EhgnMplPpH6HSlMlSDT3LCKtSu2D
yWSEUT2JiZ99n7sM5y9gOFjHZnMt4cY4gy0V/SF/PsgyCTbCum0VJIGyHsDS3RcI9xYy001glGR5
6oSTHBfKHbn1fyh9I+oZQSZw/jc6a/otGo1S+SZJ9O9/+1///X8+5/8dfVcXlpdRVf6tZIJYJWXf
/dffzb//rf7jV/2v//q7rkp4uBRdMWUFbAvcRYPf//x5S8qIPyz90JKmGnuRzW2picOyiaSJ+3HB
bSo7gMg1GAHiOkjbyWiiaDuLC6GZP/72r39PKnNq+DUFRKYIkblZUDU8wfhnFmTKGiq/1FzFh7bv
q7exaKLPKKQt/XcvN5tZz84tf01EnNmDQpOAUCtj+sitKWb323soep7jwCWnWsq2gkigWLFC8I07
JMcM92G3TYR+Slm/2oju0VVOWrNdk1jdJp0Kk3KoeH4kCDrDCLhhozLeTSRGmkoyoVcbTYoU1rKb
OapB0xmEpUhaCkpJa0E202lskLXyHdAB0/Hd1y7qgL9Hn7HbRfjyTGlA466PpDmlZsp2T06d+t4m
dyOLPHGFuopMddn+9W2MCD0pIhZxWxFVXr8fUVT0EglwKo72fDqVfXVeodm1wnKJQsofWEzwHZFP
mfDsZBlQBCkFTAayxDiY+nSo+vRQCMs+DN6XMHMbFBkVq+pFvYYN6BxmsSZgJ1zStry2QGyXlsm9
WO3FZT3MFAtJewBghoC6rlLX6Bh/y0RNNBRD4+pqe4n3d7tUmlNHBFVxx1AcECB5xGbW9fs5bg+p
kBxTyTiu/XySkJE0pwolD85TURDP6QOx2kv+DLe5rotT9RSmm6FXX8M8es2iLhDWlbCc9an8uN2+
xeadJfEq3DB3XTuVbRMYhAys7ed8W9KEYRoSE1p70jyMLTti8ryI566dTYX8JAChqO1exmC9ehkR
dCk02VFeEBGh1JE3SB/0SDsYmsxpMp0WxA7VQfGmVTmDp76v4ru7GISGc/sitc1ZRs+1jMI5bvOL
Q5rT2r/GuvnSC2ifewCya/YcvZFO+FxcCsHw5p8xkDDtMsavy2D6rdCdFuiZnSbui3gI1q4mTW2T
NhViKDmO3ZxQGAEyzUyYbMe2YmWJnFJJrdB1sofETq89mtUtj37ite9BcKJ5LmQsTrp8HuP5PJBk
ugJcZhLwYVpMSyiMo9I8hVvaXPMklsbR1r5YxEbz86+7eyp/zp+uK9kYo5wf6MtMJOhycLcQX9nI
XHOTwSnnAV7k++GMpkXlXQ6N1P/Px5D1r8eQZQDVEkVLUwxRux9T/3AMVVVHOZZB6ZMqKwIMHcG9
kxQ1NYnS7glwEOlyuChbjeDEEXUA1BSdC/B+D/3T350Tk2zZzMp5Ypd5hpZQKIkjC4ndhfafFOz+
mpji8Y9XVDBelxu1FtpHQEARGoF8uf2blxaS6XFAnDOHJWO22hz2qGzxgqjhuOmiFA1qje25sfCG
0B3fg0iGfDsN43duTd/CHbiXVbDm5wwBwUxxjtRiIis+aaCm3df0OhBnZxmINuzMAqKjQG+dsinf
NwL7fnmJ7jswkY3kXGCOJZxxS3JBx3HU5vhOGMXq68rRKDZPsJZm6iqC1NIcq6XAgbHVZboJ2Wyr
rTFjVtfaiGz4f33/Cgno2EN6h9IS9KUU2wSoc5Nh1W831k4GB9FDKY3wY1QA/IBLEODn4A13X7WO
iMdWcVM/Zzcg4ptSTpq2npe0vryWh2oq+GkCqDMNIpRUo8GtgyYH/Laeit5AJmsI+qWJtUtIiEpC
2syzSDwG0I0h8cjyNBEzYa4Vzcw1lbe0k+ERXes+D+ZBwxNT+qOu7cwmR98sehG7wIJKF9dXyjog
zP2sjgJjjZDk6fu4IGx1ZjY47cvzQBxnnzZ2RurYvMSBTiXRfAP4sJqbUq63u9Izw5Fc+4RyEgap
hpqfxKLfKA/jODtcUn7RKbtie2ee5oFpQPVUa39FZaTcvou7SclHPSkT/jZedTAeBSgQncmxjPAo
gTrDU9DuSVSIDp8GE1Pnsxgf+s3nNOBezMB81MvOGBdvKoodavqdcSQ/DQu2KRpe64DNn+tgXepg
+JRlgkHl+Fj3EOY6dmsh3t26O3PaVlWg6fsquWlShN2iDXoDLbxeBKjEYHiaPosRP/mqT4nQ7rYA
P9XnzudknCL1PDanSZQftgmb/6UXdjzAd4C3vRABbRaqqK5ZigGCLJFFZRtLnggPZdHBMt9ACdOi
6ZxB0GaT4C64OjTpNRNwOdWGt8wRubX5bioBa9qtiQynYiC6LZ/KdL4pOOLn6ueAm3R4Ybf5GAvL
gxitt8YAH4V/hW8QNEW2YEXkNZbJK/Y0E7zBaz6gYEuxs6j2fz6hJPGfjihZskzRlEVdtnTJ1K37
7//DEVWGy5Q1OTO8EhpmiHBPZkmXiTVtbxGrhrZfahhU7hqnLXb4vIFVmqhplPrjmGdosjiq/nyN
udLX28Aqv6D1/fOFKm4amUVo1xn0klnyVchzYWy0dIoJZEO5dY/Q44UJS+2Ab+RCmmz/3csrynie
RmwTepgWGDCUbmdU2Ko4ZDVSG0DkahaoJaVGfwwsHmZGmLKTTPA0mQvRgykRt4YJil+dQYS3TZ8g
6+ia7ZJZka2tPUE9Q5E6oYw8VYlGDJlGpyNek1/qtWm3PYcGxw8zeCXGn6abEa7DlO1XJ0AzifLK
tyg8NwtXrNf2qLvVIR/saFznTQkOTWjSeBO3lClp3OL2pmbaTGqNWqrPkOsMM7KvgQRD/DC4YxL9
KCmpAXIwEnnT8gjjjIFAJ1xgqyrZTWihl4xa3DjiROFXTEJx7AuQCKWCMoPkEwDHWsJKBUXg7wfK
n58SHYvNY08iSi6WUPaG7PwCy5Kv6jo+1HSzCg5VOLQJ2ZSl+qUgHRaD9RW5HnENnG8Dp2N40z3z
mopAcc89FWPdHatQPhJkUIQouOVgoqd7FXk+I5BWXlU+Glp1/MQy/a/RMzVqeqIF6SKSn+h7PUgj
QqMd+gzpRwtxVXVHzsPpJ/T1SyU35wZHZy/OnsuSMl0A+e7it5oMbZZrwUDDItn49JqMAGYG0jp0
OmQVDhrE2fTNLNzxKaIcLnUip3aik6Ydl3uLNKTEyC8dylY6MbTZSbZ0kA7xWgWksbYqeckdQl/Z
K4thl2zmh6YnaTOGRNbBhxbQN98nk2sNXNdhj+PWVDYQ3a9aBMPa7krBy4t0xzkSKEbxOODQz89+
hdCWtyB5xwWr+RUwd0QtxflR+Jgn2LjH7rqo3WF5QnFOlZoSy5BVLQghDBDnRWL78EAaDWbqOwCU
YKW2u1irnViI/Yhtb3Pt5X65Ft9KbxyV4RLPxs26lZrkZMdY80Jivu/a5K2wTb6ZbP2OCks72KJK
7eu2SzjeQZfn/V0skjNXTFeO/RPkDWkHyOplrL2NF031JnQjT0PiJ/jGb5IR+S8Xa9EPeCKP4gO+
aQxCsm/9FJ4jOE5N5hL34Exi5/JgAK8KZdVWUhChJElnso/H/rlL3yVy3whSFuXv9heDmrsMaLsx
R9WNlPuAqvd6pHKEpemCO7kHcHc+MT660t4I83D4X6IUHKG7Ef9MpVmFA76MjXDUOlriDD7r1Psz
Uw7sdmGBXKJEmMSEo2KyAddzxNyLVZDiBbkTyMFgaVM7v1U+GN6t4SnpfIlvhd9zcbPRSvL2YhKO
a/HLSTFe4iG/kBd0FjyheDBbASoczyps842f8Aif2npX5irWUdJRknkbig9TWLohgp7oVdRZh4sS
859przREj21HKqMScRi2RGQ2ET62sdrPzaZ/akisaI4sas50WhfNlA/ddIH2JIb+smEJZO0ToIdb
/qwy9I+j2D01Sfw880lxfHvC5VdbfCzgCfPhEIG0fJ8LUkgToHN0FNUc+msUEekoIAjgg2UQLlAY
pN/4cwYPfZXOkifPOPJC98qSbfoWaXEmK3oe9g96DR65Eg5zoh+kYj2QmdJlJ7EQj6PwVWS1Z6mX
BEwA9NEWpFzasB6Cz9IBkN+Da0lOoegouBxZ/rgTJDzBtb9qRgMpt2ES2Ndyyg+1Dhn0a3wr15ia
x55TYfOfn4X3ocA/Dg1kS0FbpRoG7YVoSbL+10dhvXaSNISFDtvNBEjVDrHMQ3zsYf33kYjBsq3h
zFM+5nPn3h98f/6NKmq1ZSOJMXBb3Sjltxp/81tNZPlrp7XyRs7BKfzxInJc1099XWBVt7rkyvps
eK/YpV//+oqLTkqPqRFnOK84JKw81hwtj2cn6XiwLao1QSegBON7ZaoFN2wzRDBYk7sTujeYAiQw
xPCHlN/KQOduYk/fdmv5/fvbqZXwtOoEngCfXupm2VIfaBtBqj4yFa4nRwBlPsB8Z7TMerNWqCPl
EdZXYyW/SLxCh2eKpO1ZhDA1S8U5UXHHD3XCSi7C4yskePjNhZFRpaQPoSr9088GqGw/aeshLaOt
glE1Y/sGIhi2rbY5gi6cfeZkD7ZpzU95qj0jI8ez0+ldQDYRmhGRTXkbsNoXxSBLMUyJwy5CVuAd
zSS+ztV4GQ9lUV7fW/ZY2XM3Ko/VzR7Zj07qVdc1JxrVXR0j6/0iatSJ1djRt2cNp4leRI54hOJr
uW53pTNYBQNCKhsYbL7KVJxy9C8QTQUNGT4m0wi4ceUnQbMdwx6VMK5NTdy13bqrM3nX0w1MlCPL
tGsgL7WggYXwWROVJ6XEi9kaN2HdgEWlRGFllAyLwz4U+QXxVMAGY5AWGU1/NqIjs5tqZvgIFAWZ
st2T+Z10DQp7gm4JjImBxCt0mUsIiYHlM9+dPwyWG1mCS6kMOFREj+4gqRYfhatwLetTDhyfBaxE
U6w2+0H91USWo+E22SR9G4QEDcWGheNN8bOvAR+hyo6jnfeGKjBalrYaVUxEEkx5VifMjTv1oA0Q
CazeFiAhtbyN1OZughVONcnubsUL4qWbiQPUrOSdyNtDupjoyovuyuhZ1SbzRh0LqHG31SIGb8kZ
Hb0lcau+PVtyfmZXc0rqaa+h7l0huCFx60C9LiQ3qcJuR3qZwpmC8rQ1wdAS0UgFbdTsHXrYa+Ci
//NJIcn/dFQo6v2k0AxJFyVVp4L+61HB41gfNCUm6FkQ+FzZttZEYzYhbJqpWFoAusSHqd4wqOMu
EoYFs1qqdfJzTaJfs41KOUnsQa1Zodzv+j9fbjKLkVz3tZuPf7zmrBFOszHG2aAZmoEowh96+OOf
KMY6+plJbRzZv/+dEKfsCpK/JGpAgStNq43j5UkfIp28lDFtr0iuKNllK8Y+/P/7Ttg9EDfAFN5A
ogrLEg6tmOnWpltIQBkA5DmlXsCBtYh8tNoR60KkMCpQlMekJvZGMmVuLitymI7nALPJzVbnS4FI
4k6/gvqAoX+ZSmNXjBlQHkr5bSsD4OkXhIACQDemiWnoKNKigXVg5KQz+N6KIsaIqIBIGk1Jve1C
qeAiVHX26ANyvcKi3NYExZkGS/SLvCH0TVBIf5NSQH6Yxbb0a6ojkvUDrBScQ56KeKf67FNZyc80
BggCsTF8qnFM3GZXoZaMEqYubcrWxWTQMTb3ONQ6GxDbCd9VnRbcEQxWC2lCkSIDqRXCEX1RlJxi
FfeUOANabIsQrZq8YisQsPbRf9yDs4xfYajAKuwU0vLy2m7MlXnjNBMdjI8bIDQhNAJUTtAJPECZ
loxWBKG3Ku/rtPmxmDX2ekKJsVRXkDa2a0fukhqRjL38/Os1hauKzhy4HvmFFVoBbYMPMHHun62w
V7uKwBeZDQPjUAGxsacPyqlqrbOIxAwlwUZu45s8II/r6oe6kR/UeA0ImaPIbztutXskGfVSdVKM
Eh9n61OYQfYheLY3UV12/sJRQUgpSDHk61RBA1XQgPm6BT+bcTix/J0Mhhf13toZ6CaQvoWdamsc
fdGMxd46KpE9BeWrwaBFA2/Qf1pNcyxyycPrvlGvtHILUGYG0NLl/nLKl0Wmr+SLItZYBOYm2SrK
W2RzHe+JBQWoZb0V/F4xqSeGB6dkTo7WI/6X/fw2JpeVszgCH4hDpUNSD1fOpDKsKOILdQ99YIjg
+hXEo23CbxmNHKKQmnTIiQrXLPYILvnwVJi6MLtnIhB3NYo5qZdIfU8vhUFWVCNDGgsm66Gv0wug
EUR0+kURwkuFAUEFh75yIuv1qUFPoZTxHkk8NlhNUd1uRuiWhc94pJ4SclaYoErasyhYCOyiU4zf
cRIPeQ0qcH2T8VMxWnO4Tah7iDnrHSOSHZOmIqap0JPvxZoftUh9CpG+IJgxs09zeivYNcNB28xz
HLQz2EAgkHt9JuKMAkG1hge8rqz4mua5N8zn8nd+HiUtM6dNbySv4qK+dsRaKRVzcA4Z5WnsxBdt
GV809AdJSZBtupt602MkAIkAg8KmY7vOwtqZWJqFyX5BiNaOz2WigzmboShVWE2Qpls2o4ERDP+I
D2+xbjPkXVDQBGAA5G8M+OHANokDue/EovWhH41bkbAgZCb8nVxNyTyvH2rEYpQvdXoUGMJkWuXS
I7mhbTaUCkMFaCP2jdXYbSCU5eKHbExPSjU+8uhC8ylX2g0MTMl+nfGxlbVnOEdQzC/ql3wxeN4s
b/Jw5PLYDtVTjapDZRaxQLjluzV0KE2AUNED1vK4Ud6TbUr+RShvW731MRAmLXdN2u1lJUPjQQZi
9H8pO6/dxrV06z4RAcZF8paiApUly/GGsKtczDnz6c9gbeCvswuN0/gv3Be9UbItU2t9Yc4xT2FM
koM0E8DNKYYhdQq8NT4snOr1oB21/bsxBx5O3nIwX6IHls+t3iBqBrsgAOybEcNyJFFDtRNYgwEb
7Xr2QPlZKttrbiOZsy3H7ocNO7Pz6qj5rx3lGvM1O+0usq5dVDpPFdJk5AycRGtz65OnVBBDjuwx
jx8ogIz4TX5rf2n9M1t7n8COKpHW4Rn+dwOiknQB0H6fKW76DosW5XHhmS0KoM4neUE72kw/07sy
Q/aZ14VJhhfu0gyo8/yadfmr2Tcn/h1q//Z5/OyNDD2rva5ropIic896Zp/KmE9D8K7TQYIFomNi
rIApNIBAxFIJi1/dAyCiDLkWOEAZ8BaCvhjPz7Uh3Of+VmbAClDeiN14apn4LNaKoO+OXTieqieQ
eNdEj+6VYd4NnuiE22DaScXshLeQmCp5W3/He5y1mUT+YOmyYIEy0kaP5XSuhPUgLvQheQGuZP8R
NP0DvJNFS6Xx7mB2GAwabqKIi1djNE5qlDHfZDFckrtBTC3lm2PCaNURtUx+8d+qF+Wv6kVXCamV
9aXHsQAJKn+tJcKS67vNgIDqZVRGrkzCC5luneGjgZKsOD1LZL9zalfgQdDw1WChfHtGjDwNPcKw
yvA743fh8ueV+rQcP5Q0kN/+ebWwSMWb3Ir48b9fsZak7BIFavLjf79qL/myidVIw9T3H15amMwi
yzm8RIXA6hMIxa1l1imo6xR2ISOOnoIrtVQQuepdzCxGRZSmsF4lNLPjLm3Db6FDvs5NAy4IWPRV
L3eUEPn8SQvBXjtb6IoTFuneRnBaqMMynRPA+xVu/zZC+9gFEz5UuxYnlXQHz+zFZ2FPUBF8Am8r
mZI0ysx2byAlXs3+2G6KnIVzEEukRgTFUpqgttAVIMKpjsdF9hP02lEJVg7nu52nn1aGnX0UGqie
kSQMEUe3qWOMaqv6ngqPzl16YysLNq3SibXmHoLhEpLI3L2FLFOB+JS1U2XhZy5PvUtVmJHZQJBW
IMAacAhYq0DlGBVJaSAuBoJURvCLGvIEiOsZsghbG4Xon79nxCmFUtqvAiYBvvfisrdf97K1IjLo
lGcFcJbqluprw2F/Ya9RX1FiMtZHr8tYfpzOdi7dOtm/I2Tih9lNbbVrLHSn8FKYAiKQX0dndk1O
g3XCNJWjHfXHLn3thO11PnJDKChKJbH+QFEV3+dApjJw0kfKmzMMnyLhOEvDXT36Wxm1DuERyV3Z
DIaM1TLCAXxSQUxUSLpyxohGSfRidyxqwopkcFlleqOFW+nNdLmUV8kyzqn0pSXGya7fAcF01UGv
ke3l+lY3rK2Vxs6MLzIFBtT33TVimYnHg3Q1DcG+vZsJELGC2oXoeo21AU8dxsAZYbPJtHshOA2/
xklnE8NtlnbXLB6uOPCuYe9f2KW6VWPcre694bJqI82NnqvnMYnJKN9KEauIBA20zjmnecqoeCQI
+x67UEq+ILF3KFU75PRI3r6Cj4rgGX/wEa6iWjspQeUWQbutNUBu7KlCxxqqJ56ARnuK4tKN+f9j
FcvGhO4Kd3Pd46rTPhWdhJoi42+vOFpar6P4BxlX14DpLP6FrniFdPgiMTnQ5IBL49CCIG2KzaD0
x2grrlJP5duQMd1vgXJufYJCOgYK1uM74xfKKJVN82GJCHqgshHdDjQTADAdsehGWIixau0gM4Or
EB8/vQa4aKsLs6kwrS65Zl2Vqbz3ag9tcTnlnZhcS7+VLpMECd4mbZ6sy6mAja/eam4dAWFGQ71i
Cs2L6Qfi5keD6bWXurUKwUJj7o+UqKJPQJWKbhFpuM4WNA62HBEbDUAzsc1KaHqZZu00+NCAUJpO
3WEvksSE2pPxLCuhAeGAT8oArdt2aBG/YAK2S7Lf/AffeZXDTNICrBEuO/HI35bwGueZ7AfV96on
Pk6MVu+Tp2sjHj5gKSbRFqO2BTJbR5flwz6Y9FuMre1qftK/FvVIByqn1XBRhbtmKmhBSfzN1B21
/bodbyF4TJgifYL7FqXmrt+WiGs7mX4TDiUCNMrZOi22FjsrHztvG9H0kBKEp3WnRNMunrUdLjs1
qR+SOhLLNT66oH5Y7GuGlR6Frj1u9QJdFdL1RuLaVHryUrGhYipoYQ6qLTRdWTsZGqjiFl1cD101
1feil73pFp9yynCc4mTsFfugUTyXpdBcI5MjwqKxQLnNyvq/dOv63/edEMLUNBmduQY0StX+3a1n
reQ3oU+5mevlOCLGbyfxPIqETJ+ircJfcs70gs1OVIzIdhuZEKlSK0MEhFkckqFsTIT8+WlOe532
ZhG+FH6Kpnw5Mf+8dqLNKh4av1c+TSkw7uY0oa9kPV6KRZYz3yCudI/f30+Pp8E1h8B+QQfc/5Ba
w9dRaYd9dfnnuxda5j+FE9yuf34CokIr+pZmSg95opEipA7GqzlRoK9LWedY+08/kCmHgwMT9Mmy
qmZl58oPNCSt240EiM/4yrHHVFwwZKltChEWBy7nwLFgfM6qzz68XWoo3OfOEFaIqmuW17l+BqEF
eziagG5WobLSp/pXk7OBj0vrnjUG3G/yXZWYthdcDYr0aLYcUcDaSzSM2Aw8YifvWMqlRUYURT8F
9MjdBaHmsiMrPvRx/oZvkzilb5mr3++TURbAYXAugaQFSmOmSbCChhIiLG9Ro+aIoHKJ2AsUBpPb
yYJ8AAOCbp226PcVujO16gPaetyifcGKL5b4cTVJQglmCNRMZvoLKQtxKfx6bIcZ8Pp1JeMZ7zAB
9nK2imWmcWVUVCt1ypM1Qhegwp0UO2aUG1j6GviOAWnv0ZTIbmFTlBQBwOvCTkDSxNjGfYnZFokm
cSkuo6x/ZpO5jPihCOqFfQxTbug4BBLcVAOzD9kCx9fqSOMyNjBytOhNDdS/dqwMbh9REptx96wk
8XdosB9UlLZzOBs4MXkmlLLCuJbj880gnPMfkwFNDO6Bmndx1Y5c6c2sdZRCVk8WqJ3egkR/rmQz
R1rQxHuJXK317MucH+ipNpilWuTUmPiSFK2pP/nEpf3rqfd1BgtZuBHyPsOI5C84QuQVuWDWMHvG
JZ+vsYx7cLY9cZNaluVHVNmOJt0AfmD219Dh8/gmzSlSbmFMnrB+H1Fcii1qSfytA/5WVkVbhbCz
LsbOicdTDty0epR1wxHYbSPEYj1H/TTNMDBwrmPfj+6Epwtp1U9PSfCm/mrxkw9u84IAPFbY9aHh
CFUnP1ao6QH2u+hGI/MWvbSNcdYJuXPaBUb7FmLCGtyhJp3jSTrKUnNqgV1aITFq8gZ8xqEHmfle
AAxH4VJG/bkCKZK3OlTXI7rWQ/vDKPJFlH+Yau2Iyu9EE00GxxKDReW4JppuxHITwdLhjzgJ+psf
DamQszvdllhkVRk9JSr2gpCBLH71gTf84+hQfhgu57WLAEVR8hNU1gNQ/VuvJYeXQ4TOTczvRley
b1UQtxBRtY7JSHzwc2YdeHhn2GvEVgbdZ47CZdK4pOHMTcSKjzHS0LcWzf74ZnNX+IyJ31LRXcm+
uFe/NL+/xMFwMS8kl93iVLsJIipkLzA0T+ZrMcAGBYBiKXXTbvamqPessvRGiBYvC+0EAjgaauWK
AKPADJDjvlU+qpiiwZiOTOZw5/bJuDWYH8xz6LXWniZ+M1UNxA9/HyJvwcFdkYxYMfRsi4PKNtUq
lUNRfgI82VTCPFSDfhh6/ZCtpuGBBvjRFPFLdgqqI7I9TySoagkVrril+wCDdLXujHNvobXQyPVs
sWkhPCcPFKUKwno/dtHNZEDHxoaKyyl781R35sku5BMU0VWXVGv4AzF6TriRLBETR4pZz/Xmax1t
whB99yr77pLRE2VNokbq6TgNMHwmpyXkKtk6pfEhrtZAZCF4W3wB4YaB0X6eh32B9mbuX1I4wxIB
B33yRkqDm1oRy45x+6PfdRV6P2KdPV9JL3lpnZmKLJl4MB75Yhq5LUzbASfjGBjbTFQJtmFtZF0l
g9ItE8X1fwoDC8d8zVPYSTWQ95z3+Mjc8chqdyj7rSwBYDzA1ens/NbZ89Xy+kNONkTWogIy13hM
KQ42UZttvu9lPN/B6czY1Nv23KraCcrG0QCqueZ/OlL32skbO5Pg8HC3xTHPO4DPj5mQ4RQiv32T
yAk9w7yLXLlDMZ4K6xZZ+a0USJy1TUChMYtyM2ODVjKn1jwL3RGb1HUioKeR8aASm6VkmYvs1R1E
7wYmTxBxdVSUo+Z1PPuxlqLiBLTNiaCFp9boTwxKTqhulEA9WLANraE7p2QWBP4eyEZEjxHQY/SM
KWqTSQZSiMnfYv/cGkbLF12hWTFocQtItAuWWMzq2vjMio90txLBkqLoKEyiINubxdomYsoYpUPU
blOJOTEsDKeziqMplwfsQkVlgicFyBMdZe9bALjRW1QG2TE2jANW26Nd34lf5u89X/Lkycz1p9FC
ZNrKLwGjH99gzwppC4FUH06XAkuTwRQI+uClHatLxoba7NHijhbhg+tEQ9RQkgwqnXPrYJvsSkSB
uZGltFFtTDSK/kRRlB18CJtlCAFmuJS6jrgTlbwFZNEl5s9aqvhkS1nZmiuNZikU2i7lgS1os/yN
aUzrvjfXYZtsamQMQTdvoowcO8gxg73x2/k57ZR9YBSr8psSgGp+lVz8137hpuzHHCTb9ik3U28s
NMJDsWHL+j79mKRVCX2iNJ401LvQvmjZiGsqdr8S12CIewq1Gs+afWiq7qgpNmvp4oQG1lFFuDQ8
J6uST/m2yqqr0gZXxstOCEEJ7hnLXRLGakw9RLaYtBiUswQ6xsQ0VfuYohsf1C6h6A4ouvltdj72
nIjhT6umniyV3mQ2Xhww/DXA/W6gPUvhJf1GHTggV9nZnE26qR66aT5AVD/0xdHo+y3svq2dr/w7
ztdHDJ7LuPfxObKUq9WLix6wmiVHNInkU9KiJRyR/BwVFlsxsQoYl/+bJOzv5ZYuTEO2hargKdBl
RftrPNRMluEbAiezPxpSddVti3LdL4gZlIOY7k6Fr4IvSMub7sk3q4mRtsBvTUlZ2WQZKiO1XB6g
mFtKhT+vlhS0vkglRytdG00nviCKjV/JUI/nUMY47fz+FnTV/nfsx/I5Qp69SAACnDFxP0BFUrBM
8/lPZgusxvKNWx9oV2rJiLZCNe7OuaQVz//8BB2K8VfyQwTphf/6MWr6JkdHwumGZHwvPsO3eiTU
zYx0pquoU1ZSBn4+H0qcNDWXYKjZND4ifVML0vrGsX/3Sxw+U2QT1s6o1WmUAD5Qwn6qyhdU7qy9
qVKarqQEg2aWF6VTFqWKCYEJNcAs0PD1Ei3c9fzJlT53lVh/ZmryiUCesEeD69vCGrZs8oC0B2ZC
nJBJBduFZFOkA7m8/TSsg5bdl1GQA4fDiYNkEeorqD0AtVybHlGbwUWExTj7ZU4sUBTZ8lfamLbr
skcOlxls87M+Bpc4ZD9qs71wteerRk1LZ1oQ2EhlWPhhkVrVhfXe58mL1KVADwaoUz4mbads8eQ3
dcDi2uhsLkpiBvJu+AAzco0YmDJPJLZ8DHsmme1E+M6gpqsmrRNniOIPdHPfk6VSq1cyt3ljpF45
az+ZA0qYITtvHkvjJYyzdhVGBPLO0DKdbNFoywk6QUMhZ1pCpuZkgSqTMIbAoS90nYJqvMMWXUyM
SAtCgZh+6pDDmH74XmH4YBuCs135mSvBBZv9WfZZfCjGMIGMjn9LOv48rji+XJ1FFE8AaVAu05O1
+AA4tnLxJ2JhmnZkRgQ0Dwkisemq4giuSmlPKFlqTNewju8jZcPk1BtZ6dZhwcqu3MM1E4PwYlZD
b+JkkIL9hJN65ILT7rqV7OBvbs0n4Ebia0KMnJMmjrmFyK8ENPNeUzlsNHvHb+dlYYNuCLNHna5G
kowtsBxgPu2FH/yDx2xtLSF4wOPIlTNBSukDBqiBoxcKWfRiEpimIOgsyU4PwgPO6INWy4fcFwcx
Wwdqr2Ne+YfMPEjytWKiRqhu+lClfiF77YaXXlQH2Yz4r+M+79K9Gire0kTZ8adtgJQyxHY4q5rl
hvROi7Iiygmw/bEZ25UNlBwBMJQfvfvoI2wWrTgg+j9SDZ6Kj/aiPk9rPXsivwA3skKktKcG84Pr
2NrZRQhQWN2C0UmH+TbW8sUIcCFwM+bxOpZMp6zX5dgS8KetG21jjOqNoDG0e5BYFVakyvxTrZBM
ShBzjZZw2c8ZsKCc8D0oDEcxwDwT+0GQSSERMxPuKlHuZDs8TNLooMFYyTjDw7HaT3a0t5jn18PP
BiunhkzeqhEg5LvYxkY8DR1l/TZuBEiNmACTr+KD2TLiQKJs667Z2NyELVMjpIzpkG4MtKN19dKc
SsycCqJmTMDdtKD+zXul2/eA7ILgUBeY+kyKAm5hGVx47DwAM99Mkd2zVrnnJAjy6cdI3AqeBMye
TU+i1UBZjkAObCNtIrPADqdptSVVLx6GnfBYSDG4Gm7sUNy8Cl9F7z8vBjYbYwWmG2kcTpL53uof
lv2toBCJ2Y7C4JaHrULOJwbcmeTFNit2xgjGOUKoGcoHgtGI7YKe7w5ad8KztNbrEn0HWjWqzzbf
WOFZa5QNqbxbKKio2VJ0Qz1CJE3aRLhVq/7QRAVZ356G8k9D+deD3jpZdncrICCdLLwrZCHsm27c
E0u75+zm6YcpThZarxhvfhi+29t5b9jKIcedKZ3GFhUUZssBEEkovXYpkAZyW4P2LVOrQ1s1h/Ss
X1ibuvW0DqX5iGwYPCt6NcITcVfGtbWnSABmgKmUf8F+DJyCk1SNm7IltVH4DikrNXCLC0k3Ua51
V7vkRXLg9TTB3sIHlytPhlXd+9uFik88Ob2Pt1jOwfricppq4yh17bHo/AP8AkvGethN9+onPqxV
z6CmnKRzT6yAr7iNQqxz9zrZ+SaqdBjiqzALvIoRlE6se+vlWbAPAhmEfUAI1jot1Udmdc+4bVuF
X5DYtWBFFFs/MaaNgQCd6ud60nYWo2UdCrH0rsQMmHmUC7H6hfGsUSZPSkcPnzn9XuO56ldRNVDE
vgPBpJashYIpv8Mn2w5oqILzL/UrpLhTDGYhwfgU8bEDGkK3irWSktnTW//gG99UYJuQLLTiOgzF
3p8JSIn8Xd+ku0JttvMH9ytS3SlqN6qrpYoXaTMJGYSHKBSOqXaQ8pLly7QKQ2gw6pdWFmfgZOl8
Ufrk2qTTVQ/FdUD868wdU84Q+T63RCJ1d6OBsw5MsTZPlqlcVVAX5aSerZXGoF9KiCJV9wYURXuz
BERJGPwJy40Jy42+ssK/dPjWu1UdJJSzM0qVny2Fj0TMJYIEwIiDdqoo9WFQF9WJn+YncqLViH6g
Ocvn+T0iHCsRYCHy7bDoQIja4Ar6vweff9uPdGHJOjsjmZPIlG39L0FjUNBQqGUqdnpuITYPoe8z
J5tbAsURjMj9ak7IPGag2+F89YNC4ZD3Ucf83u39/a8VK8F+HvrK459XUMWYwJfK1Ge6bpNBSJso
F8DkaJQCdTr/83Iij8Nnn33R81KE/XnJ2Wa3pSXswww9rlFAY7Tt5u7bbphL6gFqZ2OCRJ90TOkL
Ux7dUmOL1lNCOnnT3INSey3s5oei9V+I1hFKChQ7CTErWCM50K0SE3VXwVXsZYg6SZqhrcE84owV
EPDeiH7KZd+xHwHlJxZtjZFjwJrkkMGUxWCotEeMuoO6ylANOTKAPZxQQeEMpkGbYPnxSs0FgbJK
DyE5RtHVliWyvIVZMWi4i2u7+wBKEjHC4uNEKQ2kXP7577fANIJdp4ldNCNV0vq9egMC5+o3i6yA
0UkxxPm4fritSSneDDo8AJnttQFmclE+YSftohYQ6M+uqkHe4alr1ij02UybWzMk6PjMjwtdPqiU
LXsowAjaNiOVQ17J9KXl2aXd1MrXOfBflM2JrKO9Wbt942FL2lfB5FUVzcxLYLZ4GO2n/NowpmU3
fM7RsV71uF93xbg2cNIaDWmNvSuNjO9hCxXkj2SAKSx5a4mVxDWXtP3O/FIS5RxO9YUtgc+pEIEt
syHi9GzKLf6qnBJH/9qn/cUe84s56udJys/gJVVWKDBXKzPdK2wLyMjz9J8VMaaEkq1NAlHCJbws
4C6/5Kj2J2RDBqVa4L2WAHdRTGLu2Q5WsOu1fldYoYeQoAK7Swb4SBD9RTpFwcQoGPhlAFRCSY6x
jJW6dpQ2veet7+ZluQkXEopKO2tsUhXsCaHTSCv9y7TRtAwP5buom634QdQllwiKCZVA0nBem6m6
F4hU8expI9aHptgPqMPH8lejGK5Zl16cmTtpr0bqcYBNG9jynuPN8w/WfGhSclKiBjKN4iaZ5BZ5
um7mniw8RKeoeMSrbmd3UgCcMYI7KDLKs/JgNSNHcLmdrNqFjsZoDKruobDUQ5orh9gfD2QSOEOD
mxjyRIwFwF8xinCr+MGce5e0OhL1cisdmRFr6ib7UoE/KJglpWHP/WOTEW1xm6f0cLL2McDfDQmB
m9T9/9fJhXPbVsi2toRQFMsW5l/6yjhWbaNom8SLmjaemV817D8IZuBTIUZd9flDVSOSEVGiMgpo
B+R1miAx/V3D/+d/zfg1vGYNSH1liBANlH2J0kuEWfrUtTVqL6md/EccFYjR4igB5x8sY/o6TxD/
RFNI9B8s7uUz/Of1JTiD8Nji775gsVFIcMpn5v+9L9O5dbG+akyezErNEycw2YSMQf4CjDJypNL4
VYdTgaLamp26QWJpTwYqE31EvEmgCEbgasJoQnPhR1N5KQNU13UvgpNOFsiaWQ6lR9d8xZX0WUNv
oe6R7mmkP8lJFuMETujGjKY96yXc1wJklKOQ80Nki4zMdgw/NDnHxqR0X0KnwUTwTXJLPQinA6CK
2IJn2EgKXihhfjUOdrbqJUqQtGBxlVgtWLqcYyez00/V1plpJwQrqGSNOBPoP6zjcvz7DvnzTtlw
geR9gNLJwHRp5I8+nD1kZ+s6fLaqaBVKH4BGyTohbIwe2iKHx4IsYUkVsgvg+yEgiw4cCMDCSGKi
2FxCfyb/woFURSJNgHKR+q+gqNJgVlQwKyScHSpoSF8j3LX7CvKnItVOehSd+uaWTM9ZMe/Rre79
jkxhf9rJw73tcUqY+bqvQhftmWn6xLLUFOHkVDLlaoNxu+gstZog7Gr0eigcYjglN418wgbTYIpG
yKYYCgT07KQ8FqfYVVINzfgXTroTzqDXGct5zg2FkwLIM0CI5Jql8tUMURuF3yN0qkd8wWLx1AzJ
YxNvYml+xG4z7GKiA7n2tsW3F3dIz4byEs75ZR5xvWtsYM/BLVFlSB1cGqxbUq+zwEzJJsqvkmtk
1e9wD0fM/XVPhnCCx5OmvLOaLbiNnQm+CfcN7oc1Lp48Akjakb9sruusX893BZA8D8NIH5ssItKw
2FRvOGTIZK7OZPQZOVzd/N3gQlLwlhMrXmuyF9KZ5hXm3Bs2JSQ7E8Hi8XEtHCVrDt2MSnEMj0yI
V8pg4jZiIsuXUOpjUBfHDM3UuDS6HEPkbYOU1pm7NsxdmcQzx463dig21IWTyiqlXhurfZxIKyN4
dKO6qTZ6qu0aW/FaQ9+PBsLNE/J4IvnarU+JyCAXbE0UJ5d4Sq564l/D/Vx3Xl6MHgwGmITCo570
8pPCOwmJfyMQNcxQet2AZT8XC3RJxoY7u5M3/l26Sn21DRiMMN6NmWt3O79InggGOBviWvvFYyIH
gfrL4WSN+PTSCRrhd8H+ISrsfVl+zsOwHq0JKyDPOlv7RkBAMCCT1q8+IIi04+UzaAGkpu4i3+3U
+GK6u6awzlCUUFxMsJNwz+FdHNVL120ynZ+8cUuiEsrxzRLWfzmfKSH/vVMXhg1hw5RNW1iasZzX
/96pTxGZzhg0bMBhBI2Uqwzhq3xLHONRb0RVnoiYQ5u1l3MbQLx9Q0rU897rGgVJhISi3uHfbioE
PPijdHvXsNwDSlojYpwLnFI5whU8fckxwy9d0U/hTUICacNVgygr71rjlwlUVZ+iXaKKrRDtthuR
FKvkvLIHqggjRlqaoH/FyJsSXidPPAf2IWzUnT/daGLOxqFTm2PscyBIq1yfD0rL7tsZvn0Gys0J
AR2E3MYp6mfdDOFHEU+CrbcBnicHKJ2+6lA7ZDeGgycDaEuszsga1rWaY3kAYrtEDlfPfrAvcVsR
HkXNRRBXuu9syyN2zOvVxhsIum20V3hSbgRVzF4KYZwx+Qq0ydqIWxSq4Vql1yNXM+ET4EBXIZ0V
61i0LgQ38Nyul2sw4AOJ7FQmmmQkuG7AGtLp8wbCa8zWll05i0LVY0/Nh3AjMRdRCPoNegbwl/Kl
1Ik95Ssy612OWpSwtmXMY1oOYW2W/m2OhFNm6a489+tea84WYrMCf6IwH+ndGpoL1cuZQ1O1q4OS
m8da5o2lkBmLifAx4P/7OnqqRb/ty+I0877n9YiAmPh0Rhc5pyb6ql0V9/cIF7y5631ppww4wTxh
nCTIUWz5n7WpeSlz+Varh+kQmAMRxnwxDRlZctV8OMw23aZ+tIW1SUKfGz43r6WZ32qpvmI5M1TE
VOj5Gp0A1ehoH1uNPwSqMWunntp3FQ+jW2DXGdw6zt3liv/zeFvkwO6CYuxgKscBgOQ2OyQ5gs+u
Jz0qVqxgHTLycewhT89KkNmPJAg4eVPRrBFLlPiwqmURTYOMgF9bzWUs3ESSCeSowX0nuDO8OtIR
BS3c6taeUYxKdC+EdpVekqtMAYIYQFNhL1ASpTrTeBCQ0CjN7xv2zw+qZca7PYYXm5IZG4KMHyCY
v/rO/GlWLalfxU8Elu/JOCOK7pvPuQ6/LVOnfbLef/8q6Si+4MosBR2/DsQ1RKq+UDZ+k/8Mpuhb
irvJGRjTOMKOAWOGqYrummss7EnF+v2rlr31Kw38my2b7wLuBYM15TX0xTN7op99V/36/XvXc/Fz
7OTvPLCIahSwJWRmvCuWZ0zi4grgSUYC2+iXF3Nmzvv73YgpDAhOiNPV77ck0WFNLw9FmvaKM+b+
h+13H6E9vBuEJrhhArgltSkWf79P/3dp+vfBZyoqvbSKnkj5vR75azsyYcnzZXgTnpr2dGFohjBo
j03afAP5xC46NEHbrbLSsoQDdJyspd8P1P/7Z13NAMMq6hrVX9iCRorbi4+Y7/P3a2RNMH1aNT42
kuaUi92l+Uc55/MxUdL8KRrn5KdqWOb536+pqur7AMejyENGENniRcrk7ygdftmIX1B79M2qkM1f
Ya19t435Q68NnZ85x7MtPvSpfNGl5gf8HyKrfHjKkQHzTU5OFehSKCID+NEA5QidlMXbiibA5ulZ
BRbjtkI0oaNo5nvsz99BwlSx0PqXsWxIcRmo6/poQBbtjyhZhviRDngXB9H57N7bc1aRx8suE3U8
wlbdUFog3+lbr/H4w8L9iCx010pXfPY+ChQpit7DADF8P3B9xjKn2tRU93+/EVb/QaBnQebQ8nZo
07UtCNih6yv1daNLB4ZGRMTZBKzmKOthu+8o6ndxCKaXfZfegzVIcPJ07A1S540vvSOypQARwclC
oPtOSuSdQghZwcUjK1SZzozLt5ODdTM9txh9EywuCRaXkVBhlDMbidlcyWwyhfF56od5U2n6fnmX
ZT89AqUhjy05Sa18MtFHMkTI4C0S/XnlqlwlogBSjsVXOhg4p+aWjm7HpwoJJiaiZ7b4bag8lcqz
PKbHweiJyZPP07XkJ0WSm9Aj57inWtbv66qLN3p/WMyEzGcxFIIpaRFbAgmq1+OenJ8cvfSY4kCJ
kXPO10GGhgByLgjMTaz4wA8ZMUTZ9p15pqLhxhT7GnlG2Fn7cR2TlqCTTINwbvkzW1b7FGbdXSpK
UDv2RVO09VBkjBv9Iy4ngoycFaJQgueSkpzGHHG96Qr6W7Nr1hr9rX6w1HGdwWXWyQYQhrJpApud
dIwLmWE1mMNx2meh5EYINzTV3ERPEZXTkN7kZt4mXA4Zl4OKpEKxqShwLQuUDxYigjlea7wnADfA
qFzDrebNRNrGDdvbu77EoNE2QZQO4QrkLgWDq+vaf5Mj/iW/F7pQmRSAVNJsDhJZNv5dOtXQ9dQi
B2Aihapi7Dp7GpNdOMy+gForm4BaOw0eVx+3Vn/QjRxYhMxaYnJkU4lfR4Smxu9L6s8LlUnMMkCS
WsLK2wiVk68ZMdaN2azWfTrpP2RhwjnSi+xLYcN/1JO4we1tt+SqyuwETSBLyydw+VaCmJmDMKmL
f3+7vNbSV8NaKvHlo/bne6po6x1/MEgixWwIkSe5jEIg0JO8PgvuRRQObpfiAW4ZhK2ioH23huTW
WJNYJXL7NUsV7L8OvGMsoOumg4yzhqGQFgLcqlgPyCExQ8aMLEhTfpVM7KsRXNmUoiWqu4IrbmIw
DzS3Qzy8bE2C8EffBu9WWt7zMH+o7fgS17npSINOTE6rINXrTAAQtrBRfYqHliU/Ri3mqBmZFw9A
LHoILzQ4FQ4MIhacsCsheCYsPKwhvxf8VzLqFLp7nQEcEDtkVOr/EHZmO45j2RX9IgKcefkqUaSo
WYo5XoiIjEzO88yv92KV7YILhv2QaDSqKzpSpO49w95r45JQkxYcxUo9zxPkrpVa6Cun9pc+zaxM
Sgn5X/Ql65zABtw3RBJgC0N8aZs5LGxm0rinmplRo2ZgUSAVmkkAzLJW4oF0EcmuqqqNTtFgozUV
+RsO3Kudo0BTF408uUxtt8DFcWBbq6fTWO+fiVDd//GkrNJ2Kke8cFSj37SukjXfJXIhqzXHE/o4
UUXBbyNgCh5HNzSBEMTM0/Ee5P6ssayg3pSJU85Hhtyb/A2uzqGtFR8W+15dhAvX+HW6FUS9BQTF
twlcWg28X7PXF3uPaThwrCcHDSaEtSOkoY3yNN/TXDslp3ST2/Gp+bVc7Wpikia5BMNpnYpEI9nr
xrFttJ1AHWwAvQ9WliAkySXDQ5PRtd+nft7Gl/p1mfSdephr40gTQ9IE4wAagZpe0hbKRSvmC24J
BqUYFHirlEY5N3V45iU/ncH5PIv7OFdvzKGuGqgTtXzX9Gjb9AQP7BKAJIQYn9B7/0qG9qr09qWe
M1gFy9ltnjOD/J2PeI9WMrQOalgf6lih7Q79Ab6Ipdtu9RFGhPVIdyCztgWndAsPcpcOVIaRumtV
e5dLHLY29GZC+eYicFd8iEbM3hj/XoBZxztTNi8VVDQjRvIj1GtiqVfIWNfEJPl4IiseAZo06Vvm
lFDLM6jlc8POjxi2kRi2SBNu1PVujwgJvWHoWTCFwbcwOk2E7qgl+setPihODR3rhriYdl9aQy9u
UQmSHU/owFCmrW1XC8gWHVRvOsB4nhnvlnteV9kkNliW/YIIuyUxDryZK+l1l6nzESQhaI+oR1iH
XpIqYZxbt7EJLD/9Qr3j4p1mEaac4qm+vKlPMwb3lKjeDhVg26+t7R4YCDgRi7UShtmHmeITNPOL
8QlxEWevDM0zG5NDtqkdoDLXyhpvraPzOzYK5JXXXGYQromNpegEl7gKw0FFdCAsVHeWTDfiPjNQ
k+Zm5Y2TQaDUcdkCWGACOG1Sy6R/iZ6R+z+lN+teWsPrh4IqD+poT0bdumU05enMCVfQws1v0SQc
y+5BD916jvRhVPZWyNBmwfMKGDVAkJncpE66lMOBmOiDrs0n1SqO61d9HLojLsCjzIiL4BICWUnY
kUF/aGicunMgbxa59sS4eG3FShekDGX3ftZeVmxHw2kaCFeVxz0jLIRly8ssZ6/z24xkEflbaPvp
aPmWZPhTiEhTRZFmNk5PB9ks741ClA5Revb4iIziHjVkxVdI9+TjD3o2Z6EsTy1x0KnC4//nFvzX
boqxorL652F6kUJt2/+e8ILOMJN6Kmx/KWztpjHl1R0pqxUg4zknI3JnXm2sVXZGUFCl8zsX4Qp9
W4+2f/3Lo0nwMDqH4am0pgZhlZ69T5RYrEDXn2QyxAiR8iuF//ePy+OgeNfGKvjdlr3q9gMB5n9d
bv/8XIISqk0s6k/wft98m0LESQwUllppoYDAyWwrcJ1FxE6o5pqg3B5+d130bZikMgdIUJEiW2A/
aJiRDRSE6BFyvhlyQYsvMBZkmUAwUKfdKTewzY8Z3/K+/gqW4M2IqZbahQnyGAeErOYmNq8kSbbB
AIjJ1P8wvt4mCBk6kKP49bBXdwAzOTgTtECRCapySF5jDV28nYDKq8mYcMwZFUyl6iO/fQEG3UDE
Nyxz65D3uPyl0/rn767Q94Mq2SWEQrHKbM3Ozf+ETG9ipjcEL5GPMOwzPwEOZ+6NIPIHmiCDyQSS
PyZ5VlGeSk7fhLRCHOs2A72EgV4chafJEULDCIUiIcr8ObP2Zdvta0VgoL9mKgdAF3nqrtQRXK8x
MyShdGxAdJASBRsQJZOcfNcT6oHkX0+ODcCboelPkR2fARKe5caGE8q2h3CoSsJXvlPL8mbW6Q3x
GFnk5UYlDqNrj7WFElKvLr/j86pcVcF904QfB6oHB8NK0+6Nh3mLV/uw8jJgdlKlAE3yNR/Lh+6X
tbiuD8wQAQal7aCiCIn5W8H7avQd2XXusNXzD0/Yy7Z8b8Sln5WtR7bIdkqCE0tG/MGBp3C6KYNx
TY3g1lbS3eBMNW+hVN+LTLmXlDo4BPypNu52qdx7gAjgOv0qV24SIKTsuQzEw266u0j1ayHvOqU9
2kqC+nw4jxIUzSv15wNIFVSK7ri+EVPXveVP0UHKl4s0mxemEVc68GuxvScseiLzcH9ienSaev2o
l+MxXPKjcTNR8tapfF4XQjaOLpZHMvjeYHtUQPJwOSf6BKyZDKjNclPbm7ZJebsCR0H3Qz/xgUe3
wkFjETXZ/yQDfZZHdnu6OeLPc0wGL8dth3k7oD74v9t05V9gO9NSoEprOpJmtKuMnf9VZc96N8nT
CH547uwQlq4a1zbhpXqN2zZkIM5bApJBVhZ2fG2PBRQ1mzC+DHWI479b9v/+CW0cECUuwuFRB4X+
LIop//7rJ025nVwrgq7fiF1RPvWq6VDPstrayJkAsmL3cHZm8qD++tENrbHfBVn+vR5i//yCSwG6
eljkZ0Tw62OHfGWZMwnyTAKrthm3i4SNXUAI50hqWDvbZEtz3ePPKXR0xfiEYD9wDtjNhMYlMc/4
RxAd2uZXpC2vc22+zFEB7x3VJxJ1LnfWWTv221TNsfZHyODIKbuoMpG8kBmnXyMhfzbT8MQ9uLb4
1vrd61VY8smtR3i4GSyNKjxD4xjW7OW7vLsryMA8XVDBW6n9Vo7Ks9w0v1VyRo1A5pREV71JWgrX
Raacm4uCUY4ixyCYjRuS+wobWPaGJfu5mOz0r9P4nw+oiOaTeEGwhLu2cl4xuwBFQmdR4rqrQzDE
fvf+mg941+j03ezdkNWNLc6NgVuB/n/M/hCFY03pdaQz+rRD7b5ARl0/RNzk/DFn1pu1H7C0QD0+
UGJy6xwaOjQb1alGXmEtgPcCHTKBTEoid4gF3EyYbC54bM+Nlpyb1jglfXmSEF4NIMiz8ZCKo6UQ
7ZETVNNIN7hTl/XZRNjU2+Eca2Q6wU9KYeMgubsPaMp4UFEAVQEk7NU2zGs2EJzGfjVLoSPz3KY3
DHbewrCkJaskuGHNwnOxriWQTMK/9HXuc/oIHLbDPgK3ZTwqGcUzNJbKgdOzMAp9pEuILAsyKLjJ
OTH3EcvUQj+AWOIklvbctRs0nDBMIIBXLDJI626wmWn9LqY2C6sIR+dGZfETjE9LcVSWwI3SPWWR
OxW/WdxY0hkd/oWe/yKlpFG9GveQf9gxdl5Ap5OEPQvJDVVHqe37rBaPkBui0p5jo3gEnXVfXyYt
M24si67zaXYk60iw6QN33XYm7qch1bK+UVaQuaB6aVx7KCJRi4yuQiR2inaLqQiB91X1LTrFWV9A
gYEgBK+Whg2TX/sUg1XR88TlWjaDD0H4WEe6RWaWj96qH4tWPpRK3HOpu88o5BSVhwQqvNc9BVvr
z90yGO9b9x+2SVYXejkZHnbZuVizXMOmesX2JTitQaz8/7hO/d9l03qqUS4plsrgQJjKv041S5Xs
NKopuRmGMuaf2cFAnCRk+0ezIjKTStITENN1XTdvMiUZcKenNO9bs5bXBN1Rw9gyjiZl1gRHp0CX
uRjVbjFIsfNxwdgSTvLGpIqfa8g7ypSmw3YSXQotf64Rl6WKAmV3bJh3rmVpE++MUMQhCC/iGBkS
dbVwV5FwtoN2V9HwhAMS4SVT6soLAmLKtlWhUQppaYJ2IBxnQa5uEoQT6r9q1sHr5RUZI+rYYAWI
s462b4jriqoQvVFznzAkNgeOSFR3eZGyrZAZKe7nKB7Yp7aGDti7raBBrCfsPx9WLwroPQA1ANdq
HfFC/3xsdihVV6BZ0MAg3WxCzuBhg8UElwiMM+22EPwKQGLsb1YPeC4scngmSdQ/qfW0vBJIP6CM
TjOGoJU0fvd9uxxTYQcffSzCRz+X4yWLlRQcGjTNJzJCSJ+J87S/ceA0/sAs+Ucq4Q2xc9fDH1Bt
1J2lEZanvx+D0en2ic02jsiONfxV7/v6cyAWmaJ4tILc+c+nspDenSB1/lPhPN/3A8kZMcyv89+P
SGbQSc05iuYcdaI+DXFV0jKO+fQko6WXNwEqdY9B1UgcFIFk6BOCPvtU87B9g6Da7xd7Ua4TSNRT
1LSkYZiWPn1bcSlf/36axQQrbcrs8nNG2/ddZJL6im854yDq9FOhFi1r/MXIYck1evdCMLJ6a2Fo
9Bv07dOnzN+EbymvPvJJdXr/++l3LEGTjVHICuoGLo03YE3GS1rpFpPQgYxa8pviu5XkCMQZd1k/
SxENX8kgcmqRbDF9CRgT+z1LfteaTP/91/uSV6VwZt6xeqtZyvz695ujWyzr8NdKBHhLC7Rk2RxJ
bRm0+a9Ryj8vkjRkRG6Mw5PVdDwoe/4Z50TaLrlARCGZL4imNWhX6VtPHOKmTBGFl614msP+LYyU
z2GUP3ipjC35Su/JXEZuEUcfjaIv274mcS1ICJIKG/Q2qQ7qImjfJyn9FZA3wX22cPOb1kjByXtq
LzyracGAkVkhW1+GbXwOoB4a2sgsZP+RmqyIzNjU6dL5oCs5eNL1kSkYhCoYFX0OG0fv1mGstR0s
/AmVNowo5etbmSBVMXvzrCf0+Pz5pdfLd8qrggpS0Nogq2C1ETy3q4tuqsLvsUi7LTaDR2vCDspz
CGR9Nt5U8uM3xRQSEqHRelRQTninyMawE5LaehwDjSDnZyjZA3S2+UPpNGxsQ/sdGOlN09GkyDYb
wDafv3tb+lPX2nc8il9VnBK7WQIKYr25hjlJP4kEopA4gp8wgNYAW5DML0ne1BL/rUxCUGiEvpNP
PENStMku7xU+oWBC5lKYPKMuC7DVtmm2k6T0d9FzeC6B0W4MIQ5sX0JyA/CnhDpDvnFJr6IFJdaY
qrrJ5ggWK6nYBHdhsJ1JEmXCqKsnwCrMGuj61/LB3NJAhHtLMLFs1qlf0AaUPwIdptVjxwxG+Ulo
zWc1qd9YUT6nOYeXNFBcR/UvPStBNRX2VktEQDgyR0coEfnUQf1t7eamqB1Jh21IGCF6pSq3PhE6
Ej4DWw5JEVMvs4QMEqqJM2Yp/pIqrTaShipyiBH1m3X7DZoMqXqaflTM/zgaMBXDJkXcxyiQdLln
Ux1Cum+qh7xeIG6Fzbc1VSQsNGuohtp3RyPWPngMn9Wof3cFm3jD3GRt89lV8Xsi1ydbQX5b5s2Z
6RhkeY2/GkN5CyoVZ02t8HpmYQp1BkY8EHx6zgSby2JbnyTbwpiTJZ5HnJhAqPhAIW095pxVoN2k
AW4V3XKCiBctILowj9c22xKOZHNqIDR5Lxa4AiLhSeMj+tQH8wPDAxsniYUyYwFYWDUCFKzsS5fg
c2FAKRbG2YWNDjTTFgmCEhd9ZAj+AikLL6bv/FcOvK2sBxUOAraMncw6DSUuI1oNSZIo7Ffe9SsG
f0idMRG7Ne3QRl8tMnVKYJgymjQkq6LVbi3IW2OEWy0lDTAIfjSdYWXBZ9CFag6qTOF704A3ieRV
TpOZf8qIagROMtMIIb56Xb4UC66aFPfQRqHdMpPkU17aP3oV5sh5SwhlQn1LOz6+JF8A8yvt9xCF
2CFzzk114p/L7Q8Lhl9aGn+nC7Afo62f6EZZ1cXmHTj171CyXpiLanws9fcQT1+Bio42MIb3pa8q
pzPCh9EYFPMNBthOmnNEYqxxTCKN2RaJH3VOP5G4PAk7vlVyeQ/bUuY6Dr6w0cdeHYBv5GG8acbw
aQuWj5PoJUJYlXdu25lik4Vf01ifHNDBhg3pNyDXIx/Ns+givD5S122yKeYM0aRhW8bctga10wZT
PiZgRtKbuClbryvzZ2yNl2rkWgksnYlK0ZzihTiSTMuxeE3KL40IAKfu0ftKK1cxnmTAvE3sTAFT
+4zJ57Y18t9dzDFdI0NEkwbBvbeAH4/3zkbwS/UN6cNiUBXp/FpdopQw32FET2nDSbcg2zPM/j2h
+dqqNV9ApUmfk3Uw0wmt32o8660hxziAmvanmFpkmG3xW7fJsZ7oC6o0fgu1gMgSLfqpRf+rjLsW
qiHSQeBIGqUFR9dojRehhJ/YpIpNGPDtknTlJx9xixe1zNEZM1AdNcQIclMW2x4JwsY0jRvxawAu
FlwufQL8oDSwO+iL9hpNuJ4GoS9OUAm2UDL8qnTlD8pD+gOTpcURkqIzkTO6VLuSd4E25VhgZF+N
VHYvtXlGUIlGIGXhkAik4nMO9bpUOictsxsFK/j0JXlEAgZLE5uXdEzf5kQH9QcGnf52HHZzQqZ0
blQP7t2MMD2+RXGfoLQe6TgF1/kG9CTZ8gGOZ2sF9RWw/2uobQvp5JPMgSgZ4ttaeESKxBXJpBAp
qYEzzuYVdGJJqzlNA6ytNsKs9Q2RELFXlvI0qOG1yLv3vlfvS1WiZ7MlmCpaI22F1UgbhVOeUBdm
dvpKl0hjqhXDJJiilwiDavQPveLmjpeG+OcqORYS/m9ExFlCG6eSaScrNi+GStPblbzn/7NwnQ3l
QPmNEqMGyv8h1H5XwUhGfSd/8BF79h4zeHs2yk+ZLZHSGI7EJEtZWD2DDqH5BEU42Xz8GwmAzHQu
5fiq3oGu7cjJgGpYgVuZXXTKrtLZLtRpzPm7zky9xbWe0yK4/hgY+dFHi3wXfr8Gmdj1MbxugIdJ
/jHWoFugejeEaEkEaGVi8QbSjnPXACEPSV4+DLHxWlmTozOIWYse0YIsblnqkUNbuJ26EV6/k66s
Gj7WUqh/tQf5JaGhNkDSpvWzPCAzBQup69FjLYy6NroGWntO8W8BuE0Obac6M8CcoWv2fRb6I/F0
JvF0i7QcMnqEBm76sIZ+yaEX78BMwhhuxqdyUh16nn0qtmsJ0vbGU1cbj8QLHhZXJfZS8FNAAacf
kQzXYVzT2g0o781Fu/XHbHymdpF4QRL73Eb5mfPlJLZxdxlsVgnFVn1oBKEqg7yXL1wfYRw/G8S5
ifsUpbdlMbwU6q8Rt6fOLX7ppTjqZ4MVjMJ6fvil3FjQnKJcP6Qbxf4Rve4z0Dk2gHMSuqWR7ESk
c4cUOTzGxxrTvlkcQFG6r/apNGN8cL/asNn1WH3aSttYXISJ2AOsc0sZ1erIujWBE8DqJMJ5NBPV
Xt9iCfhE3DszhLKhPq/VH4SKC1OxvM7O6iFFXWv0AVZlG3MNSlsUtlFlwOaAmhDZuzWAUELdKKXe
JGOY6ZirW42rs2fsAnPHfhcaf01mPOe9DXTZNGpPivJ9BWB5EUwwquqQm9aBk0az72hv/MooroVp
XhFc3dZisknmWxHPtyWrb8FNHXbBjTHHobT7MxO+U1+3J+tSj8992j3nJY9u47fQojaayRDWZzX9
pCUREy0oDa2+L2v8WaK8ErR4NuXkJBLIGtoueZ969O6FvsvqxFUhfcm/oTg5PXTjtkudECVsP8jO
+Dlz71VIFuap3/FljzQ3Ig9kamlzi9n7L0L0NPCFiYiIbPbLhhjNknz2OFuDAQBFsoLBaEU+ldaA
S8svQWafQ/468PkHwodzX2qDPcPbncD8UDH9G1e6Ev1H3vhFtZtS/WQ64bkDitkAxaRJNiK0mPz/
QX3BV9axqOuKej9sYdBwJkZ1d5Dbjy4AwCR3O4Nc6QgGwM7KCx8moT8tga8n+aHnMGWWSSBMhs+1
IziZPIraPiQOOclhT9Ym5cMS1gwMWr9RZ19bFH9BXb5MMaUbOBBI5WcdnqaiW6dgxtoZVifzlr4k
S/YyVunzZknvmbKNz2o7n6tUhmmvnjicjx3AG4X8XoYRxOXNwt6GQXTo+vgY4MyIu+TcSfZZ+hTP
2Zs7oDZvd8L+UzABrI7ZNzIyN2NVTZq6QAGjooCJAXnaqyvEM47NUxNrV6N4b7v5gHDbauqbhDK+
b839FKPOTnooxU+WjHSVP3pym1qxg6uQOMUwMgwZnBq+vXRZ3kaM/EPa7GNkKGp/7Eny5Aqf3jh6
d0p2DqQSWkB0sBk4FAg9Ld2D+QEBacdWhFKNkhHmxZRLbsL0aOndJFEYdLnNsTnCeL9QZQPaV6tj
ugU42Q6hm+FuHiKOSo4+FOQi9fBjeVJHVChhQgXiWLlh8gIruqOIDs3ZJS/LXZoSiGfsIvyHY1v8
dAq8jnxCPFru4uOnna2Z264ylG4HWFvvQFk69jHfUT7tEAm6I/AVJmXeGoAGKrTEKM2FHlucJYHt
6UWxZ5izV+AgJIYFqBSl5C6O9VsQ6mwO0Ksa6MrpWJQWHuyApCUeroyXLmXMQ9yu3Usa2Bd2XXu1
v2ejeuRW9+bOOJfSfKIV1KRLhCGsPtvfvUgfnaVfckS3nyK9ZRZCIKs/SoF61EaSD4YY2yRJMl18
Gjr7yF1cBoVHdo2HnCXB5rzJt6ruhCorTzpDER9sgi8Mgo10aiACcDKbUJF88dQ69Hj51FvKqnwz
sivHobdpSCUYqQtr4i9UX7uEsDpgavmrQg74Ey+Nk9c2sRYHrSi3AYtarAxh0aJE2qCmY3GdWrAU
njZZb+xum7hOWP67impQ8zE7QbaLbZecAHQBrN0jEjwKfmkgMuuyqGYjbn9u5puZQ2bxrOD9V0BR
GttHa6WCcAplvAjT7FkMotKFMmRk229fjWQfmP0JIXDxRynqq0wLIaZrllS3+R3T7FQ8Y+qg3sdx
YZ8pqM2gO4eEJNmbmBsceQn3unCnCV8XfFlpJnW4mzwiabzsizgfjheavaOpTGdVZR3OMDwD4s3q
VXt0QFUSE7buCcuaZBy7EToyIlxV8g3kI01zrDmTNJqcSkpw+JpO22gHozQ9T1tTSvyZ9G36ujtB
g0bvQl46DAE+MN7jN/GlSkgu9Phk1mic+Xg/FBJHYt4IvghUA/lM5Dc0ipmKQDGwjVERtJNyAInz
GcoZQXg1e6jZW+O9vPYlPiDLSOkllwtezVY+L7Z21gQQOzJMp30Zy36mYHvtSl82pX38kt6pJaLu
MQQfOi/e8iZi+TZxO7XI9foqvUkPpbP8ptvYNMydeTFXU6hqe9Xwm9KTvK7wWE2/6JceuWWTSKs7
v8Go4KojSbjO8ZkzDKQJoDxT3xjzvJp+4GdAq6c49WUcneE64S/8QMVObXGz4MaeIw+GIt97bzC0
XYAku8Kw0axcam0nU1nYMQmp+U6S24PgyzLD+A13Vto/q4b+Ihnqa2e4qTQ9mb+IZPXikmA5tJEz
jufxDifYnJ4KBrfzyGwShK/YWjQUhEh4SjWu2vA/tO6EsrbesCMMOAnP1rxTNH7xAps81qnFwFBh
gqsgHzjxYLBvUW3zPuYHtUHtPS5+NrItxBE3Ru1e2zHQqY4jqkF92naStbt8lUq2W3bhRy/wyk3p
Mf3o2+ioRMUhgRZm6DuJv9DsH9alWEmytgB5wBBHbqHmFdj1ydYGhShxjeMM7VFIL2rmofs4yCxh
xbqEjba2xJ5Fip8qnF1Nru/nBTlHoe+jUqdYVPfJg+WpV1TdfhLFXvJGsMOjpjkQdYKNDmkgCl9T
a3xmPCKjGVdvscomKoYLFkiHre7abeUz1YXtlQNDfZMlacsqJAj9tfG3OwLpTFihBMI0C6X/i0Ek
TI5FIR1dVWQsddr9AKSxg1k1kbremHtzgiLMn0D+lpoZT0oGroCR8aEDEyDFw2FuyVPWlZ0Wv6qc
dpIt9jGyLVWHvp3ubYu1+zoN/VI7MNEjesqedkxhjiXGPfgkn9hCtJbyAc2QnrzIA2FgOdGF6DGZ
K1hW/4777E+SYy/Hy6nr4tk0l2cUPAqOOmc8JoemGfYJrGx2gGct+h3b2ksYRq+SI+vZHrHGHpPZ
vogl7kjLGwV7JxgFvR66uMgST2YFj/5zj9FxTNS7Rip79GL5rSI91vHEyJSsthl+dQ5gQQar6iGu
KUkQMeBzvMN6diW598qJBHdSCplXs60HG0iOuW3T6qyBjK070wWluDtNPLZRE3to2KGXtBxkbB58
lAP4q7du/0dK1st12UYtSt382S5xEnETCh7NghJHY9CIRrabidgjRlkW/kje9MxBmQc9dNDWq4pd
Afi6Tl+KS4BSrYBlcZksmaN+c2lHMj6/ODSCYLySD3kJz6sYoXgzjIMqrYHtI8JXwrIeeQUBxiJc
E7rFXPJJAnuDTsx/rvwx1wD2Eb2q11xZHA1vDks7kgLo29HEWh49pdbHbvEa+yr+JFF8pGZ3jL6o
p2w2dCv11nagDRHL7VV17yI84BbnsWjbmH6yWWCXGad21s9yca3ybL0xsJdzUmhhf22gGXZ8dUFw
GdtSfYKc6GRR6mU0KLMWuTeYYxHE2aVHcGEfUjM7aFwVevcR6k72HUSpW4X0p1G7k0lm4X4F8XWQ
rfF4o2QQht/Y0kYujUepFXdItNdext/KuWfF7mzqZBIeW+SE6lPyHVELhnxSv4aVMgKWrt+B10I6
B0AJy9xXhtmNgZDK/7xE06Gqt0rtHl3jplZ4JVTiE17RemAm8LgBGrb6Iz/Zn5O9nEr1xKax+vOW
IXrc2Dg6tNQP8sW3MXx4YUjqh7faIUEGmz/BCR6ljcUunA5GXUNl6P1cnfZog4KTGXJb6ZRwx3Ua
1U3XYtR81mSx0rq3tyUgEpMejDzqISPSnN+Cms8l6U6Vwn0cVfBYEOsA0kg5qlyTxPEsqJ4D0nSs
d2aepEvUCOXxs6GDO8SptAe86cvv62BLXiBaCvuVKBgTNfdIuAKnl3o0MIxr2gWW6qUvUU9qJuIE
0ymfI2s8EWF+0sSMi+saZMFh+RJh55J95yqWgaKMdlQ8Mp2IN1N3FFrzqoh33T1sCl/X08NiWYcK
dtjAfGypN8UdNTYsPuk5zjPeX0YESuCXRnfI7ilBStSlgakzRgx21m9sRrsK3sd8C8blQU7Ts4j0
l5C+hPScbRyhnGKw1sjLexht4rk+TKQIpqX+vE7YkGU9WZwHaeqFrQlqNNuEGZABeQWd4sb9XKG4
0iZ0UBAcS8k4dNl80ADwaWsMh8DWOO2bkqHDIMOf3KqXaJGv4NulzoIXXjE92b4aang25OnIFqxj
dgjN0USo0MMJorOX8aQ37SEnXIOB/3Jder49GW5CMceXQl+R+cSRNOm5UIeTgRa7WHhRUXB6qrXJ
x587wVKQSJz6jUPRnJEw117UjqDvevaUBLpTBXNhDs2lHK0TugLJJIcXDWcDZwc476D5/TZrDysO
yAAHhEOhVJ6xlOLjQLnU4CKLcJEpKh/Kk6yDlqIT1xm1RQZQeBMiISHz0IIkqb8ZIr5DIrQZE4WY
9RYLaqGoPHwkjoaYQebwoy6U6EtwQKs1Bdm4vyu6M0jDGr90a/cVdD8rSV0ERh0NCEZ3ujD1S0vq
nSItOEchaE/Wvt2zTapacYVif5mB0465p7K6LlnesKyhvMYJxTinAM9lOiKfHJMp2EBOiPIkilen
WvmawW66mlAM9Mwx5maPNOeNs+8TnfNJxMqJgJBcQc08ped5r1Xds+gJfFjy5w4abhNJx2AX6OrR
ysrjikGrRHmYkNuMg28OuNVEDVp2JylPYwoB7YNnIE8Jk/+NVGBAJXgoZQI+ETou+0EculX8iWwZ
/PABFxDckC8rxHlmlQba632XtE4B/FOuBfFOPebGfSMBHAhusT09IhzWffYwwuwJhTIm08FRbEw8
k9eyVgpNeZMOZDJqkod9K4+nW0s6HdPnONgCUkMUuMX5JeuVy3W5k+UtaHNnNp8FNGGdTw1hOD/v
MNKdiAVaXzO5Nrrf+JXXpLTt8xgQdwefBR9wPYZ+Y5k3istyA3DfY2joGboFlTog6+FN+1WUqh8F
17BFHW5d1rGtkLoHzopHkspbhbdjKIZ7XCg33NpXV/6TSDg9w/AEuD+DktAqw3EYNql4h5Bxxu17
HpKvKL4ZjvKRJvIZJtxJxpLLCCbWLuZbj64yN76itPSC6XenD1zQGleloMwkQcHM8O3Qq56pwQMU
CNu9XqN5cEwGH5AKHfbmoWz5UZIcnlihLs1Ri+bjCDhBz8ixksgkXXrGkOoxodkH27TPoVjsKn04
ZRKwhqAFhgUij61O1KA2nlsfedp+ysk52SOU1j73jMDwlUjQj8xdrkGUANGrmh+1lJ7XAXOmmrfa
eNdyC9dev48YsnCG+GjH/JEhC+yNOEtccuNK+Ih5A/V2/jF78aLP2atFeTKGNU5UiXaaEWkT3mBb
2fFrb1X39ggmY0CZzEVWW+0TU98+8il8famDQq4PvoaXDeoLoYWDj4rLh4ptVju8eRJ8UQv/TIB/
xib1z3YkpKOlfsoWpH8gQ2GugY+wb9Uguzp5nAMaygg6UmIfAvyg3b2xh1sp9dd8ACNZAZfkroLU
yMUoZRzhKtETnWOFr7D6/2/13/8ik8GYw+QctYxMVsO/3MlmlYqGlnz007yZMgf2x8L4PcE/vU2X
vF+cQi/YREZhglcuNEfyDyLohMNfvpp//m0L88tnp6bLZ4HaY18y8bwanDWHKcqD97ya6l8BFdLP
3z9NJrfqCUahwhBqDs6x2mVHdh7Ws2Iid/trsv/Pj1aLuHaMRGWfQgCnk8ryO0K+jwTqxg4aUL3J
Q9nGHsm2MZ6X7yqZfuIo/S7kdcEYImSrhSH/B2ln1hw3k17pv+L4rgdt7EhMuPuiANRGsriTIm8Q
Eklh33f8+nkgt1tkiWbNjC8c4a8lMQkgkch833Oes7LU6Aqh/w8zqb41ANgg5ZU5Wz7lO14yGo2q
MHdzQn8nZA6sCkIuVrYcXLcBzOVJo+7d5gROSnbvNFrQ7oZM+6ZMdeCyxNNWIpaNfSkuOHSiVOpl
DtvBVL2GrXSnZ/Uj7ZonDDjftcUmmI/iRS7MV3jECisRUoR5UM/ZckLfywkpz6vyEkI2Cq5BvNpG
tl0aHb9vR2O6OUStALAy53D2TouacW9H8tk0hRcsQBxb+VQpymWXeWlP3O8mPbdRQOUkdqTo+WvI
gaWi0AF6DDiHasTflSjyxg2uw4AeQ/FQd/mZJdozbOlnFMjOdP7Pltoze8rPCkXag7LPHI5vmxHF
Pq2UzUgfo5Y9LH7nSj9uCVjftoiUFfaQ5PXWrKlK5Y52fCZVyvnQFQeKb3B4CU72JkTK9P29KafR
m0I7wCIKQoTWKSVxlcwdfz3hZiNCbaOVhMhU3UYP202NtbkuwfvDjSLRsCWjYdyiBtv4O+lgS5AD
ULyVbgr0geLPHtXbXjejfb966xRQfZ5JQER5nSTJVWxReQEAGfvNhdpZZ8Ns75GnssCKiwDVw7Sq
x2kdRSsf96PAHdFv6M1vgQFvK7ayST7vEu6q1ZyPerNX9mo2bnv2mBzkoW/FOy8JB/SJHVj8Yr3s
KJepg1hSt+2HfIyfomH6hgV+pZbTYXLZzN8URFVQ7fearr6KiYExhHkhKe15ybk4K0DxsliuM9h9
PWXusCMTXacuSl1dUYONX+PS8IdN+wbag5KYtbFNbBXkZPhGum166HNxvoUqySFrZe/0scULmx36
ybjQIHnhtl5mY2/7ZwlVVS3GFw0DTcHY1NPXgi4wqwdcnxcEjgYUk6U63S1dGut8bOT/TN/595fx
fwdvxdV/Boo2//gP/vulKKc6CsL26D//cVm+5bdt/fbWXnwv/2P5p//6qx//4T8uohd6R8XP9vhv
ffhH/Px/ju9+b79/+A8vJ6Bmuu7e6unmrYHR+WsAftPlb/7f/uG/vf36KXdT+fb3v14wLQPEuXkL
oiL/659/tHv9+18GRsd/f//j//lnh+8Z/4xke+yF0ffjf/H2vWn//pdkmn9jwVJkQxWGqeuGxg8b
3n79kVD4I3gT+Dw1vpvCQvSYF3Ub/v0vxfgbuy4TiTeNdYqlNm5sTBvLH0n631SSzWwAFQpJRxod
/7/+65f78JR+P7V/y7vsqojytuEna/qirfydD2sYCDt1RTAG0nmVn7nkx758vyEga/n7/8tK+qih
SJy40B6ry5aIr7wAmxjnCD6cMpzk6AL1XPlsFVL4CilnHu+BRQf3VTxzGBBIV4fzKKpHCDKGetmy
sxGgdFaa1f8koZkclzhvHqXRDMktTtokBmAaz68Uo0iTG6BlabtIXsisGrKN5FE2oxofslKmw4Hl
K35J+fTcynU1yvBugpKfbMwyu33Zjzg4s/7imWyCZPJICG/7uzxkF+Wi46jGh1I2NIFUyQxm9pQc
yUcos8ksXcqZOdRsb4cQ6ZGGAfMMkaVtrpJytBB1WxXByuhMZrxhAmvROMpSizZbDWd07L2v/dCz
Yso3ST+YMGfHlL5skIRUctquvofQC7GzN8SEr7AcxLC25EzDLl5neMhQdloH6JzxlYYN0ZOVuPhe
YGjVoAAirnJQzdCqniRWTdknkSvFMkJoZDvfyqIUBsbu3P7pV6oYvQB1DW7Kgq8k3wmry3c5R1Vr
FYpW7slUKHqcl7I9+GwqzZSKo4ZTlk6yKmOIHwgq8/w0KHwHlCz6jUqbskjdEvUuRx4kZH/cwM7t
QXL4rZ/fTSKZlHPZLhW/hGE0TEF5FhP6tLcGjYiwzvKTnIubLSwjFGZWgAIAdVdkjSHWasyUcyLE
iG+plkoWYtwueJwpdrfnmNRUpKlFMgiowqDgG2obKDnxS0XjsGtUE5U3YGPSJC/g35NtLan57OUD
OnZXR0wc0BCpt6Kdomjbp7FfOCmfM1q3gx8C2CO1FnwCYbe4fixLvOgxsbyg86wAfTGJd14pKomm
SogUfDU1ss+hDWYlFU+Lo4xsoMjaJL41mA/dIFdPUNWkmIxPZWEBg5VIhl2RS5FMi0O2BV6E1rJY
MpqEWJ+4u+izuCKkXc/N5jHKxoc+jErphZhUY0JpV9YclVtyiDepSTUUqaVazl43lMMu161KR59T
QCqX5rDtvXFslcQ1o7EHKz91WBMrLZQRbyeND1soiHbSPIwSkvU28Z25sdXwMmnEWDtNErbUVrT+
Wg+VcDOp6Ey3uQFfDWtPTL6Ej4jQ7IL8KSPBRcJWGMFxM7mZbbOdYFjrQER8dFMx0S8/CUjBHYJs
qnmZqnLOnKgZheJ2UWaHd2OkzJGnsck3zoMWgSc687Af0K3lgQWnNqW+L8tTzQlLoyTqQ9pP+svU
UgMMy7KEcaaW4kXe26g7tZ70nESDOlIo50MXqzWBwUX4PkBD2criaJ+boYiuECBMiD2ROco4YDhK
kNTqZkZM+X3CHuN7VWlyxUOip8iQAVfr4KBsIzwMiCDbLXZ1QVKFWYJ0tvqalgHP/FtgdYryBrY6
ELeVJa5hxIfpi1QbzIoaWZblppbfda+2FIpwG07dPG4FZbARYWfh++QNEhvdo+3k925Kcr4i0257
WieIhB0RZwunQaG+cN1IdUMWRSCsVZr7g3wwRaGeSaKrCq+co5ogdzyD812i2Cw/mhk1Pp94NFUd
gdw5a18KYr+KQO5tqlhI+V4p/ClHvymZrMlbvg1Ffa7rdtKu4zKxSEaqFOMmKyzytOaoIWi69MtY
dnK1qqnf98hTnge7Q3hpFxXG5TIM7EOtaWyZxkRK92heUZb4ESSHM4tpAMF6xnxHd6KoLXfWoqBx
8h6JJBgy8s1ZH0scsnpGuI2HOWOeqOp0FSkSaOsPJJL7xSX1U93czgZgDEcL/WnGnUJlmgKEVbIB
bBVgEnTL1SbaasLQd0E69SbdzwSrcZcEEfG9ptxzluxt/UYUbE6hLljAIBrRgD4GEk6Voy9St+EL
B7QnW2pko91rrqVV4MoyNgbo0/xGwz9FujTURa3uiQ6xGqlziQBsgWTD/aIYIQozeyvbKH1So76s
FgFzSu40uTUpbU8RpNyaNCgFRS/FupGERNB9kY7KNiDnTHOMuDQe60ZEk6PAqaQvVKIPd9o2wOTA
M5fvOGz0lSunBt8KAYc9caSylJ6SUIe/HPdp7jYATaMLwyKimvZCY10lAGitJZHKDK6b2swR3wxx
i0kqiIPrWicelZUB+36Zg5SIR2JHlkhettBuqSPydYemLK5SrYZ4J9gikMBBwjug57CvZOJuqjRa
SwPP6bsp820gwEevXhIlmQjF68QAFLOse0RzvQbBWmIZ3PtaGr7JbaB/K1VyvzdJ0AApTTtfUm9s
Um5f4hqp4zqCfsiHAmITB0FydOttC3JuusmM0CYh0lIq2qhofdKMEwxHteow6/akk5g60MSyY1Os
qd/jErPVpN8hCVVwxdqCxs6KdBCB2CQ0WvtOl/oQuYk9hwmhA7XMYVYrymhHDSVIr40CNs82J8IO
2H48LrkWWaDrWOqGliwVeFb8/EzpfyRtL9dOaCvBLsW/SLXT4AcqCSGcs5WRPxhbXb8nibBMHIJK
4tLtm2n2F4lKnzgdpCv+9wk65j3/DkAE+JWiof82m60biHD+kRs6Cd+JSNA7t0ZrZt5sSkPMWXRR
TwIvDPF4wUXf5ko+079VShlHZT/NmNlmo5HH2atQMw6XiDAFbISh0YunzK9r/7XXRNnvE3uSNEgC
uGZtePid1CSe4sfztGoQ+qVOa9TRfWGL7llA9j+YNXUV1bLilyTvgFZE7JHQXMG9eIG30gm07ZkF
qZtokgu/Yed7NpcKctVO8Tn0rdSCeDLhqCUimFVkdgP4tl5mb9ZyOaEb2TlxXEYjSW/GUIYCeIVa
RFQzwOy+xkPywwzigUjcSZTJZQL0aLxALlUTQewjDl7XDQevfVh3+nU5hhTVo0I7lKqk0ziPfcJn
pTKe7sIqZhkoU2nhmENWTVY1P5bfbdncOoFRm9ctgpPQMdXcL8950cWPCJyZuS8je6ZAhdKBVocl
zffhoOLOnxFafZdBmzwnczpVHktemZ2Ntk3cILRaOtm4KH0fEWelZg+KxExbW2jW9TM7ykLtPkTm
C3/CyMLeQ/8rY7eTNCYMub09XWxJleNbvUYisxp6OULMTagbZF9N1BoJRQaIPq0mgW0nyHEFMRZn
CXc9jCkBlFOgXUepNkaXeatK3YPP8hK7UWUYMN7HWEnPzRobCy2hLn6bpdHWNrJeycW9hMWcrh2E
IPQ4Ip4U7GZN9a1L+m6vmEZ7LtI6/pE3c/Vk+0UJ0iMyAITgaZ9sz1Jb+EMjsv7ZhZNEZ0uepIAE
AyOKKfPXIilds2s4vgbgtcgjNZCCwUVpsns8QOolbmL012E1Y7/JykyFNyAGQswApaYEqPeKhSMq
KlGw4sqi0VUaso7mYLKNEgUBQPGIbyey+jXmo8ipjYFw9XSyiFIOHwFds93X6M7rLimwt74ZUVId
3uTFqWf0U+FEMvlrLJYU+a3bAd4TVDLJ2HGqezat6DBpBEm0oX7o0wRuXBeMjpK1bH9NIh5MLbdu
S7t41KfsRq9YRw05rLfpLFDGpB2A01z1oUJl3Axu1WWFd59qHHD0ZCl99uliPDBlOCHN4F9GGMlH
t110xTHibHnaTHp8Ow4FeRZm1JEKW7yhT5NQtU+vU0iBIS26w1So5jr39eiZtZ2IorqgEVagGq04
WRlt+x2sl7EGcV5sgEGhTUeD7UoKLulK/OiswDzLqb8refEixvwRu7B/oSgIrMIU5Hlm+wgzQsKL
kauLNay7A5veWzXW6NWDoG/tW6yqSKemVGFxUMkJ4RRyo6VL2czOztWhP8+NQHabhmgS9oI2pxFZ
Ou8DhDuhNK1J5cANJJPt6Qvcm7aP+9aecOBpyvzNkMxniezPVZECwkjqq1EN9ZWeSE/BXJ1FRkyO
eYuTOA/SsxBNKAl95U/V9x/VSb+zYcE+ljL9FMlQUOM15CmPSaA9mCH/X+ajvekVUuXDCulFNeBn
KKq5vGiANmDn86/kdPremfabncT+NjOslJ5LB8pyMBpvKG28tT4RUc0s/eQ62pyiZc/+1MgQKScz
KsFsPwxVt68y2vhSDI8dXoxnawlB2yybUF9fR1MsJ8XOjefmnLR0e23381MumOipkbvhaPLusqm8
rOSB8IUkWPHxBBcTlCQHzK+VSUBI6ctvKUDWlTSmd7rKtrbFZ/Y46WWzxRFC1U9Kv822TGwTDE56
y8tBEvRCrXwD24h4e+qJMpRxKbQCnRcbeLZMLfQFdeCaNJsklBKElYNHtznMQZO6fEpp+lBAxyFg
OFJjbnjPOLPyJpP5omKc5ZgZWnOwNzILoWlqQSNPwqeWPMOVMqlAD7osX0Xwody2Iv0lC/qfuh0F
tAWYI31tAR6K1Ls6s88qWb9mMjY0I81r/MhMlVBKt7WmL+lwOIk0jo2JDJLPHkI3nYikLbTRdkaL
1mLSEpndR2azSsOIiqeB8N6ad3EkdUSKtAB9q/amkUoN/XxZ7SUrTj1OY2st7u9bG7qjRfRSHBSZ
qzeaS2X4uS6my+UWQxj+MSTmY28n0p6oINXTpfa5nqrnrKMCIBd54OoGhvjUvG0lWFJGL9Htq9vv
Ee49PtT0QdvuLmRXAx+jfzEx4Dt+wmGhYu/CsRkMstUHCQJoTNm+ZpFp21MfwYiCrVgD/lLau2ow
lAeAg5mrJbh+OSHPq2iEHjVqtWOxijqS3oC45diJm8/CVoVF31TxGuuBdgWGb09W9qahRMzHjTAI
VKiHwuexk+mZEuVdtSjmVsR+ywHI4DabQ9QoBqWCgIQAEI/ChKwvgsl87XFTxHfoNKQKyZiinIeR
Nf0gWZRD30RViTRATFoCZ3duoffPSyDqlsjD4Srn7EhKSJGTHFRySAeskOVSgEgUOTcUmUmn7ZdV
UixxjELNqRDbjqmjLHJvrItQXHZhQkAMdQPoZtmYtebDkBsUf1NkEeD/A1RLqjFw4LFrcouoPVnD
Xm0h3Fq4+ub+1Zgu2T/ghzJ4mVAKcqCKr1NVBWFC/Ej5c2z0St+gkCiesyjCTqMn9aEcZe08U5qS
pR2uwH0zzOyBoHCyN0jbYcALQylalOo4Io832+eJFtpjwJQDYFpkQfIsGl/Ej2rWI+Toa4ilDY5J
YEvaOPDSjSNoYWH64Ll0ylVYBccJj0mJc5JFx/DHB7Na9FAcXyYQoLDQanyvnf8cl2PXXpVsJjCX
tk2l78tASG9tSB97r4SB0uxCM9KmdTHpnLg1Yp2dxYJSIktK/WCBdzTSRgkm24SNabWvcyEKyIYt
QWFp100axevC1rwKTO331JL7lxDCmFgC3/iwDADF4CfU/myvxOII25LE6Ie3zUzdn01zMpfP8Izp
A06q1NJmiGK9dhFjxg91D7LdyUSu3vhWkYyuCoZ08YnlJSymUj0v+rrRudutkd0Z5HqYHl56QtWF
rrH3n5OoSEgtoYZwnWka0AlHhQn/OhnWBHaKVYl8jakZTI8ELhbVVJdNGotIJVJ4tIvVz/JniUqd
ZLeZZw+mZrmytGRjmbNK9M88x6ENsXem+9pG9mBfKHTP6jMpK4boxTCS1LgYCpImLhJpKJ8oqPh0
Dzj3DOe60insC/F220C22+HMaKpGsDbpqLVI7gS+kU/GT4Lo8BrNc9E17BLHDBB/L2VOo4aNQ+eE
9n8ss5l2x9aG2aI1LaIEQ27znsXUIG9oLK16SeyJ6cTQhWFVlYFRyKiT5nu1Nraw0amf2sVlT8AX
PZAAfXu77Gb0gOjYId8Zpd74Z13VFd8yI2tQRVkxnR09adsfaT5MycYvx/4nlcqLpg2s5yyzUDVK
Wl6TKUGmDrE/SlxTldKTjJtK8h8wrYbme5Nb9ZMMH89cRVJezKhAMku7l7sRJiapS358bmkmCmSD
9UnehjXbIWDSbRqqV5TmFP+crwXhJH1qFW6HXR/5SdDGHIaM3DzUJP7aF3M78FlhJnCkCdkar5HC
LeS7SFXRUPIFBOIgRZKnYgDz/F6/s8q0uM7ATcUCh/pdVIJywjhc1KbXzUZFQE6b71OTatFKHROo
zr2uKmJL9jGUZCYAerUE79FSiOFYxzliOtN8aEa4XHItW/eWpIx4Ncdk5tRMfbROVZ0XE8dzuo7r
4C3uKlRlk6J1byiBNGRlvnJHJxJfQIqFWvPT2hkqMiJ7qeCbxj56LvYVO0EOLwn73hs1M20IbHYD
3kT09OW0gRmND12Xz1U6P/ejwX7kvNAifbiFa2LHmwZ/2ksw2jjZlEkf9Fuas0r9LcMb2IAOmDXy
pFrEqLd52IHBGBOqgA0lyMjJzIysyw7gvyvsjMqnCMvwLU+68ZuCZvZebrEtPcZEDsscnDVWyY7f
Bp2dicwZDKv1bERq9WYYWstOW8uqB1PRMRcRhvxG4FLaeCnfXCypVksZfH5KsGI+lfTudGcc59YF
6kd2m1FMeGJTs5dizyzbRb9rG8pNKyvqD2oY+UUktMiLejKQV2mdCcNRNdYolHFN+ECVzn9M8de7
qqDJjaIiNxYj4pzhfWz8hgWzGQE+eaqCfnMrorqFA1xVeN8ny4DGbXWB2q3Bq49O5A/illOJAEOp
x2Pn0qfPTIdTKkgUjq4gFDkQj29W1pPRCup/vPXnZUMcWrwWDsEeFdZzMVGHVBFlxt48GIhDpJCw
PVJcJIXtT2TjJiB0NPlWzmbeeTYlm8wrgrC6q1k6Kre1qvEKq7J5zRoZ9c6UjoSFSBY1SYy+ZoB1
PENMWPU1nKRwUA7s/Don0MsiBAMfyjv2huBKKw3I4hA3Pa36EYwp3cyFbNtoMvmxkmFDX4JtHR8Q
JO7nBKdzIlOXniHnxZzNxi0AMH2iMt/7PzHfs2mQFR5Vngw9oC2940AnD6YdPMWV9WJoZXRBCvMh
rH3/u0z8wA2wiWhX4Sq/Inr6kqAZlkbOwsvW0v7RN6KkOt0WpLRWfXznR7WFvN23mJeQxaSryo6W
eAWd3vsu1ZsoueT3tg+9Wdu5O+sVW0K6EEm/NxIxt2eETk7sR2WtSVYp5XDC9sgLpAZPdhgeaa2i
yj9KHTiyyIBrxMp2F0kA7WJJm/u1qhY14XpIGJk29XCdNgPWAXzSav0g5zAlCLPgi+j2Y4KOH0Yy
HCpDzHaPBoMdWDLL5aVREBtnUeKgoiXF+VtUZvmdjKWW3feUw8YP4jhoWOrn/IUT38zhV4oTGxR3
j3zMiKhVbOQpJ2w4mn3cUlqrdbIrpjgnnqySelhiYtBKT0aynNyMTWuTbp0pP2pbWUyWkabjJUEs
BDAezaaGEnPAmUStPKZvPheDzAEsAgWCsziJ3oK+CfX1pFBVcEqlmZt9ksqWta78RbBDG2+qvZAv
cu8Qdkl3n1YgJ4sJhXtHXlCPXFSi6nYrwmGCkJFQ3af7Q+gRvKaK7OU0V3WAArFOKbtQFWCNalZG
Oll03Tjdp/oM+ROSKqY7qj3sNPWsegvIqvDGjPoTC3AfgNAOiWkjEFBRYBs6fBs1IVZCauB4kGpF
w/ZfTd1/9k3f90nVP7qkJmViWdUM2H4mvVr6uO+7pPAU0ppWfbTu18Uh3wCLcQYP50F3MPCadfTb
L5KdulbJVs0vBI7Tp9hjzXSw0W2//lX0434tvwm0CEPTTcOgT7HknL7v1/ZRnuds85jOOwOZm4lD
/usRlgCt3x1h9k10nlUazLItsztV7KMRqDPgKZRQ/zdDNb0ETUeAO+ZwJC88ueumVwLV+XpE5eNF
HQ+pKkdDTjlhA40BPgkF29paI9c/67HN8exXFDRvicU+cY0fn+efA2of7+IMbELIPQPyvq9qtmml
dt2VJ/IklOWnHN9Jvrt4KfmqcU+PZg3Nq4EaTRN74sJ4oRKzyRz4ij+JWSVmmLSFE3S4z+7i++GO
9GFNr6UAWxXVlShuYN4P4WJwlDzxrJZn8fGibNKLdB1RgyrQLiy/xbsJiN4siWYJ++hA6FZ/15D3
XbmdCw10LW+NqxOjfdS8LQ/KVtVlQrLzpre0qCTejybgrKSGWVNu8SiQ3ZX+qvvJIeG7tg3XKaJh
AmVX/uXQr0hvvMZv1px9/Qv8OVE+jC+OJko/Nr5fiRazbLqX7Gfi07cdroz/x0Es2cBXYipYR01d
KEcajFiYjRqJKPX6+oJKoGcr6F6rx68H+eNO/hrElHVLN2QNtcfHO0mgZUeCHEoDwrC2mGfIkYy3
ybo6ccP+mIRHwxxNj6KJOzlVSiyX1Zb2A+fB+6+v48/F4miEoykhsRtJp5gLaTxlrZwnHuEzfb2J
NgRofhsPMJSkq3Y88S7/sSgeDXqUOlgFfdFWqARcuk/xOmoV7FuRipsMVYar6HF5+fVVfnoblyUD
sY/F2nG0IoZ+Dz2yitCFcAqti/Ipp8106lX+bBB0P7xliqkaGOI+TolYUznt2My71jVeEgroV8qK
nKUL5TrP3PmhQBw7SycG/eOF4ka+H/Po6dnIMMowFolXdDeapK1l+RDUwvv67n02R0yNC+JLqauW
rB1FrfHZLMyhZMuAWcsbDtADfTd0YfOsKEbd1XAPtqfeL2VZzT8sjJb8Ycyj1X6oozEGcw0UdIMS
vvNSN9l0a2mD4bbenLpC9ZPX+cNoRxNEbRXUT12mueIZoYrX3vp7isOoSO67GndXdjCdyJO86TV9
8F9IXXCinXnZnFd36nnuEf11Ye2+vuefPFhTR+smTAs9m2wcvSGhWeQVWzJefEVyhgyCdaGRcfXw
/zMKFETV0gn/PJ6ybQS+sUMWRbYQ/Y/mvM7oo1jS4etRlgX3+FHq8u9RjiapLmZf7RQ58UL0AdL0
ZkvndvQUVj+7NHS/Hurz2/Z7qKPbVqtNOE9GorlFmwCDCaMWsQLGIch409vXQ336VrAdgR4Lp9qy
jrV+rdqS/Oxz8waHQ9Wm24SXmRNT/Fz5qxoHgf0knK+H/Jgrw8LCOyFUeYmGWLaSx5J19IhRSZ9B
c43SVC9LVpxNIYYYTlOgHAIL9Sygf8sZiIY+tcVbbtzxM3w3tHW0BKQZwnib+oU7zOI2K6WbDmd+
aWvEq/nK5uvL/Hws2HoKS46saUcf8CFohfDtRKefswS6CkefS7bLLcT36sQd/Wy+sH7+a6ijpJ6y
70qBw1qnt0vNgGDMMiDltb/++oI+HUVjpdZ0m6BK62hWtoYEmjKK+cYiqm6D+6amE9BlJ+b+J98f
gtZ+j3J821RkMpPFKLHa3kJaOXSWcfc/u5Cj2xWX06DoaUjZLldo0o82NMAKIUOileOJL9unk+Dd
1Swr9ruNMdOiRHnF1YTxeanOVJwf2pGADMv7H12SOJrY0EJFQF1ac7G3UOonjrbah5z6vx7l82fD
XtHQMZ2IY9J006S1n6e5TtgFlAm9RJyho986cc8+n2e/RzmaZ3pD0bCjkuTKqr1ttPghq9TXsOlP
HJpPDXM00YRNw0+fY8RDPP9ovGdxBRqQnVgFtOWb+8eSw4y2CMAh6/V4GfAzP7d0jLXsOsSmdbOb
ea1685nplHfYmboHEjMogriGtxxs+TgSjeqMTrUrzoklcsN97RRX3RVczPjEb/bpyo+P9l+/2dFr
AGkLYbGv2S64L8Ap/a2/o1X7iJ3Mi7fFZbqxTrx3v84sX92Lo7ehCFMYYC33YtoPlNZXQ70avHYX
7fE03uouuK0bv1jNF+pZeOJil4f5x8go6hWKNXx41KN9mKaXxowSmpSjEZfqRaE+0w7A8kx3U5NP
vIu/0MRfDbZMiXcvPV0WileVtXxSKyCNmFDudMc+W/bRMEJ2/iXsHPgKJy5RXd7xr4Y9Osy1Zd6H
5SxsN90RhggOiKCe2ukusg2Q62uLxCFHwYrsNGftwdoXLoLLE7/Cp+vDu7u8/Pm7CwdtN4N55Dsk
U4s+EIzRH+DuvX69CH363lpMXAjRsq4ay6N+N8gMPjClh5vhcO9dO+SVyfEcGafOJL+mxJ+38/c4
R6/HjJCMRgsXA4jWLe+sb+SvbvqVONdfAs90zdtsh0zzkLi5I7zo56mXRf38Zv4e/+hlATWF53/2
l7O5IMvAIRvLKSiFBdvE859aCOeH7pt8iyDONRz/R3tRvllXAD1PbddO3G/z6NMy+TQgY5nfIyHH
2HoM5MqpT20tPn9l8L7QQ7AoMv5ypLx7qMLWGgV0qO2ikHYtTmVixUnFAeJJD8cJgbuuISS4yonz
yaefZ1vlrCszkczjza9OFT/AC8IzrgNIDvcmYb7IA4JZPfFN+/RhvhvoaDLlyLcCi7g/N5AeNZiL
Ufz09Vvx+QBYyUyg6RR0jmbLFIxpbEugM+rS2JlkooJHP3ENvyqux2+Ezb6dDFwdyYxYZsq7h4RC
Ualo7duufVvuQN9tQfVuoiufAjeRwCf2tJ89GlLjlhq7zZH9eMUughYHfVawfSbeiA1BuxJ00dB+
7IZOnDjafTbF+TQDrl1eN3Ec8QuQ0I77irGsqnKlKjuExbAZ0tr7+hl9fgMVqnm0FVUUgUcfBr2n
gWtHfur5F6PbrMrL7ALn60bxzEfJjU/cQOXTO0hND0M65w9ZPpoSYzi3Eo15qgH4gt3ZJbYroeDR
brWLaJd/H85Rl7T3tivffH2Zn01F+/e4v/JK3k0TEOt5OXWKDSeRfumUwivQT93Jz77n1H+5MIqj
FJyPvuehT2SRCh/513qRvibskq6ni8DDJrBJruzr5ZbqpG+crKd/OjDVWJPCs2Gox++ZH6a6yFI2
2kS/gzInb4Nzg9qscuOQWcqJR/jpnRQGZ2Uc3lS9j1YNuNCKHMFjQn4yrBQUSVZ6YgFUlknwxzv9
boijSSJlFqoon10wuhInTHLEpYRI42v4QdDKrgkhM/jdXaRIiEf8q1o277OwukLLvI1m/NKpbe2x
O9wmteJmfefiLDxx6vz6Hljy0efHnAu7qmPugRZJpuuTU7JDqlivv56zf7ZlKEpAXP7nrbbkowlV
q+EozR1fOe0S0/uOlrwrdvDOHGSk97CLTjxZZXl0//19t+SjpaCtaiJoUnYXKpbfVbPX97I37/Lb
+FY7jI5/WfWr/KZ1wHkcThVBTt1R7eMyjiI+7zEZooAmjUduS2cQ0alPxXK7/rw8YWoCZ6rCjf04
Rp7MbRZOjJHwPRc/M2/c4r++6S5Pr3N/Lt6qsnQlCVrDs6TIR/vBqbZVJNVdCNrlNsO4rxeAQ/UT
78kng1BfgQBk8D2iznh0z1I1QZkS4sa34SiuGhmhgOYn7DvTSj51706NtTy/d+unnCWWHyUddg0n
kDwIsk6Bd9ELXWyg5kpxBDwVN7MhhZ14B/5c21QVPzKBO4ZGb+24MNcBhGnT0vZZVOdv+Z3pjMQA
e+1+OYpq46q4RMSzUs8gnZ14G04MfFyWKyZMBkCcDbdupXyFKh7sG5Yd8EdrxCU7vU7fvr7UT24x
3msDnSvPctnRfLzF6KdwDagkdqI95BlemwhyqVWfuKw/33GoYu9GOXqQmjXokLJ4xyXjxVJvUoI7
0VlCfQ1IJwAa+vU1fbK7+DjcctHv5g2+8AD/H8MZK06A69BpoCmkZ8UO+gjO/xOj/fmGfxxt2X28
Gy1Q/cjQs1/HI9kJzvJ1v9WuFadeqVvp7uuxPpkeTElkz7qiY+ZTlz9/N1ST26nUl8t9hG3SRJdl
c6cE1dpIA9hW44kvwZ+rI9f1brCjby7iykCtqsEnQoiNk7Zq+/zUg1pm18fF8eMQR9/cXkH6l6UF
3acdPFK2ETexC+/CCXbWBvFxsj71sD6d7r+v6bjzNQz+1Pl5D6ZUbIb8RyEAfN5+/YxO3LYFavD+
Gc21ZKUjGElXD1EuS7GDwvHrET45EH+4bb8qbe+mwWhNSo4inWDE0JnX7Q53NqbNNbmTKETX8VpA
tFqBgN7UAOJkdPAr6dpclw6a1qevf5VPdk0ff5Wj9WNCWlTK6KF41aJDsDU3AIYeUhc5nyd/a1zF
wQpxXXMukq5OCTo+KduRe6/qhGtz2FtEPx/vdBuWZYPUSwLRvSIS2lHf/g9pZ7bctrJs2y9CBPrm
lQBIipJs2ZK1bL8g3KIH0QPE198B7Xu2ySKCOMvn1Y5QMlFVWVmZM+dkCClHNJOyYQqdmcsER8Dk
nnvb56U9BCEEmRGprwzK49KsbrbmqDWq5KXMuqjh3Un5BV/8bRsLm8jWbXp4sknzGezDpY1o6pSm
LyFPmujIaChrgXO/bWEhzyOMnJlQL02ktqWOEfOrPsIEL7Qydhw9lxnj3ZycrL9iF0qel/aE1YI0
RlOOUgo34LZ90N36PZS34HaPO8kv9xQHfaDLmZ8+dzOr3W1fF1bswtX5a5+dF6TegXY6wGSQ1YTw
3IaSKDVWVmzhiju34QihbAyRPWgQX/VSiVmMtJwFW5yPk1a+jqgCIlnD6C6SHbcdW7rpzqzytL30
LNL7Wj9mWM0e4nfxftrbHk31D5pbu+v55cI7+nwJNfFpkDah0neo1yJBtjl+Kx7qO2Ufefqd81F+
7jx9236N7svd35xzZO8ohmkGzVke8ZdOthHgHEtl5yjv5YO9g3T1IL2TGAtwycZ8E5P6vy6DEE0o
gtmg1w2euMLx6w011kqOvmcXPzsYoAfld+FIK5n09Rm/NCIcwN60pXEMO4PWIfLdtA+78p/b22PN
gnDkhswZ4bfBglxBoMBM50nxb1u4PlmXPggnK7YgDTADPlQVQf6KOGeao5QoHf/9Pr+0M/+OsxMM
O0yv1HKHKOn7aZs9zQUO/cvxh/65/gATrrVmbu3DCSkdc7enKa4AJR/1bfOaQnEPfzyDSGhG9S5v
+99O6EaHaeUynf/qZTZ06aSwz0OjsiBuwWrKTO8mipV3fYAeT9L3BW1MdWVzLMQOzDmWSp0UqL4p
VsVg47Ch7egDb/zBgCb8gl8DL/udNJuWi7P5vva0WUgVKMDxqmJsBYyu/YYiPlvD6JRlR1DEktd6
yYvqArB/HyPM/phtZWr1Dy0838mr4sKivdf6x9ReSWcX/T23LyyqrVcJkmy8XAcXjCT2oSFgUjN9
6P3CR8iyeLh9NpaW89yesJxMSTolhJKwpiqh4es1Q5NZdOgiM0Q6oFxJSpZ27LkxIVmHpvwIXA3n
WlgBQ21jrkE917wR7rcaCmS1Yrrfy+UJJrovdvlilp+TZCW3XfbDJtjP6ArlDdh1tkmSeOi7OtfA
Os/yCN0DM7QrYXcpZOkmgny8n0z9Co1SI/OpVz1PbJn6rJfOXHcF3C1eYyhrZe6FRiSTwJox73f6
Ko4jBGAjjSS5Lgyu4jsUzKH52FV+/0AZA4D+NnXN5+Q73HW7wp90cnfy89VDNycAQkzhiINgVGTN
1K7KT8OATvxpsgmc8eD3IewLJ+dRj+Dns2NmKT8lDI/X90w8r1wMC+t4YVc4bAWTyCWj9bY3okXU
N/da/e/BEXPw+uOZcLyOjdHAR8BbuE3Rzngpp6+hsbt9ghdy5EsbwqkC38ZgU8X6qY8nt3/QPGWf
eIgDQ79/d2R6G676FYvzpX9rvYRjpkSxlhg2Xo0/ZHfyjPsjXeveHTw6f/Wu2/+NOTId2mSaYmni
BpXzMGsMW879z+M2OGgUuTY6gDfpUO/WXFvcEXTLFNj+NNoFwnrBwyM3RsKOsEiDy/61zl9vO7MQ
oRzuDwVRB8Y/oO27zBFOcdSOtlzYngIBqWSgXPYFHakMvpDbdpYcObcjLFEWMmRcdjiiKl+6KUEe
sP6/WXgLK2dBcGbRK2DhtT2mfz85UvhN18dkxcbC65lwoLAQJgGKcpLgRnCyB6YbuY5r+LK2xt5p
XI3R1+/ynbytXki1qBc8Oz9vf7uFEwVpwgw6ZugRRkWxvZ2dgjq0pz70xy0qSJpX6vt57OOESXgq
ZmKBT9KazeuIj825/sguhzlSxPY3OcKxjsHdCA+xi0CJl3nd0YUKN3qFF/5jssHT43419M7B/fIo
X5qd99HZKlbMc7UZkkBzaeSbtk19ptfbjfV1Bjdpv2DO++cvvi1flHa0rdiaKj7PKKQVTgQvFND/
YAe5wYf+Pt413oxf1ffxs7nySLo+BwCaz8zNoezMvzBupaGH1xNuAjOAH65GCylPYRBcSW0WEkdd
Bpul45JGvqQLt6gaKxBjqUboJ3f9XeUG0HKjZH0Xwae76Q85VV2UwCtUOlDO/FR9z4hgaz9h9kVc
y/OfIKwleo/cr7LOO8BDWJ4aL6OJuhc8g1/fSl+O31dWcunTnpsTnjtjX42ohJmhPz2fXHtXbkeI
5TdSt41d2Ai30YGS6WqV5BqiPzOYGaAZSfwtuqzina0yUT6UVurP0JPJQ6/zEGytHYoOO2MlCbte
U8GWcBvYpwbRsBBb86ggg6suLLyp72yHR4sJFWtTfu+20ArZXrJJ0esE9LeypFefeP4BFryTgK9o
HjuCs0lhKYWE6LQ/wQiZAf9P1rqLV/fRmwVdV+mnzkAeYRGnUA+SMHeYspBGpnDgvJj1FSBLSq2V
2tP8sS52J04wl8jB5yqfZ+kuTyIaizNKDEB+UUW+1cWfRpQEwVg8GZnGKLLysrI9F+1ZNAcskgbF
UoWbNq4qQ6HolPr6jpcj0gXlT2sfH+Ct9gNIWH1atop/3GZQievevx6hwlldkWWFURngt7JgPKA1
XTgNn9XU0KuKphoJCNheVrbH9fWImZlKnhvDgePkDad1Ft2mJh+k6JhljNZNx40Fxqfcq++RrW39
wSv8AbKdzRpq8OqiEmyKezKAp8CsodroVOQ1ICK0YSuPNrdXb2nxLGiXLQb6Oey6UDKUaidqTfh2
fafoIViwitYN6+yRySO0IpQGZeSg/Hrb5PVJ0MGysVVs+CIcTRxTjNtJZZaeb+mE8v4UFYisf+kh
vujyz7cNXR/qS0PCB9SqtJayvGPRpBDpa46bveLK0hKRQ5iER4PHo5i/wMWvxk2Jhaj9PBnvm+qx
jZ5vO7H4tc5MCE5MUdXkhI4MiLzsobu14Rxs7Nb6IJtrIWo+K2LgOPdGiMJa3+vNQJbiB0pSfY6z
ojm0uvalK1vaAUcTxvim/mjAx7a97eLaVxTOcE/9I60c7ErqQwIxwun0T5n+/L/ZEPJbStVw+Up8
Rk0pPhaq4R2j+BXW3JVAsbjl/qyWIRynto8bB5JBJpa1lwD9GKNeG0RcsyAUowOtanNT4WNFzZe+
eUp4cvzFl5pfARQqSKXElwBaOEkBvSNCe0zIjYgWI9DYoaN928r1tiYFVxxlnhwjCRfBcAOwUyOX
pcyvzR/j6XPASBNDFF5w+rcjtmxoBqPnZFGdp4XFy9BUkdF0sNOm6RFqUFCscaD5t515mzC9PDmX
VrTLKzfp53NDsPFRyZAlXwf3maBvRW2T8SnZB5jMPGWUPSO86kVby+2CR50J8NPa2l1XNQV3591z
fk8Bxon6PETpZfDCfbENPNgJYSx/QJzUi/zVTPg6ZMyOUzE2Vcc2GYu9tGdCVhrCm5tzL0L691K5
x0/xParbO+gevIluTITHPMDjVVaChSv50rQQGGuUlOGCjoBQbUdP8dDvpBoTPFk+qsO+uoH1b21q
c44RV6sMJppXh8VL+S1jPvu4tSSV1jhhUc9/D+2ur784zi9TP/pVG3mDUm9C2HBv76zr0IiTZyaF
7YvmKhwFKAoirOeFGnxVZoTY/fNtI9ch5dKIsHvRobYGAMy5H9faAMFI/JKm1ettG8uOmIBVaNHD
ey040s0Nm1hJc7+XPkB6snWMF1X5dtvGwjNiduSPEcGR6niaGGjBSOc2MB+0dxWS1ZBxSEAAELhi
gqbz4NrZJIcQxNZt42sOCidP4h2lZwMaSzPhXzB8QyvLs2rnr/bDHw+F85ZHSLpIJh6OdFuhI67i
T0gO/B+NCCfr6GRdoYS4oqjDYxzErlHCtiVvb3+w+a9cn6Y/rgjZhn0ccpQ4cEUFbhnrjRdCvQpl
DmWildbL22Vyy5SQYMAYEQ35CVPzUza81/Yo7W7zJyQc/v1D9nIHCmnGCbKdmvnC3M9fu2/1i/x7
Ho6Zyy7ytrkbtohhuzmPaMNdr6iubEAx9SglzYD3jyGywlBhNPllq1A3AdS6vWpvr7kb39IQ8g+Y
++ph0vCw8aF/TO70yh3vEGfwkZj3Tpy6YRce2gMq3tsUrvO9/Y4KxTvrkcm9L7nn3B1XLvg1t4XA
YsZpkesJbis99OPWVpqpzY8rjBbL96pJ1OeF6VyHLzvJYPEvYBIa3PjdXL0L7k5PGc2a4zZGkvH2
N16Mx3+MicUIxCrKxAiZ5IrLRi89aWyhWx6joFu7vq8ff+zWM0PCEWyHLp9qqO58KBW9OkaBD7yP
Nrp1t6/aaeW8r3klHMLCVONO6zEWTdNO7h7RpVjZCstp2DxFL8MuQeVfiI6jblYOLS7wfHfjQ+Ra
32Mf9e38cHQlVwcgorlABJjej71sV7tM/DXu2na8bvLNGdjZbxCCp1ZZaX8c+Q3S3nruXqOf/V2B
VIeLtovyLnutX6Wd+jA9MphRbOyPa59geaOemReWdIYqHxUL8/quvctLF/if13jSznkNvkurw0iL
G+jMmrCmTUulqxqwZkbZ3iTYVCq1uebpKENPP/66fSyUZWvQI1CAkfnMwuNq7FVkd3TORfagwkyA
NI+b748fGzf0g5/wtNm0Lg5zaEV5em3sanFvAY+hXKGoyjUlUFZFUgBbD4cS9jZ0cj3d1X9VrvOu
3aR3046kcxe9m94Zu2CTe/J95nbu+OX2B1jcWzzK1Lf9NdcqL7NtyBBroybeMTONBK1ruhWuV59S
l/Cwh0ik3OR3cEvt5b36jsGwdi34X48j8tXPf4Cw3mkfwasr8wNUmia+fpi8cpt+kPz88/C5epC9
4f0si3nb68Xb+9yocKfCqS9P+gmjdZRvR/iuVVl6TYL2XtZswpX6vqG0tQk65wHqTOPxtvWl64Wx
wZl6QSd3NYWUUjWSKDxGFbdqbG8SeJYT0sdxf9vIdR9s/q4QYsCIMTdfxeJwVGiIG0qU+qBpyrbx
vnpjP1N/5LAae3O8Wov8i6+nmcfIQVzKAEAurCTtGeikpYaP+jYDV3jh4SV87MHQfYHK6Msaam8h
+DNPgBQNCDpgrOIkgxTrOQrrTPjVSMBa8eSnsuTd/ojLJiyNQVkOiCkLgfcIvXypBZg4tq9msNUg
Zr9tYKEjYrwNRfyPBeH4DegoQZjLYze5i/d55lU726vBKRWZR8xZ2xNzIiUkWhfWhBXS+9jO+4aa
ghmrH/uT9F1rmVCXnVmRDLLsMrmvUCNwTJ6fZfKgx/rKzr8exbIv3RXOnVVMR2lo59KJN09Xaw8z
d9IcbO2fTDT8RgfeDbfqPvq1VsVYeBmcey7Who5TgiJOwXfOzMkfEgnS9+4eFbWNFK9lDCubRnzS
D6NcR3qHKQRsvOBTz5sxbVwEaTz99+TN026Iwd0rh/ro0eOzKPZDu69yxawdkKUQcOG0kMdaRgZl
qcbXbuqNuYuQ8ga6rz8BC9oU3zS4+1ZHNhdC24VFIbQVpaSb6rydc/BOEfxslrOt7Wrl1KxZmVfg
rGhSGsqQTCNW1FbzDSQCGZp3O3slQV+6ni+cmX/GmZkqs1Itlfh8TGv2kL275fvE662NdT9ngtXO
8aeD+aP/Darwvv/UvY98I0FA5N+/nGcCNYs0gU6RLXajejXsZIS+5oGSjxkQLrPq3SKyVqwsblpH
NQCTqQzcvgGzz3xFRqOUnRwrk4keez5rsn+8HeqWLABRs2keUucyLOGRp0tQ6RYWixYP5l02SLuo
8G5bWEpUabT+MSHsdyiyeaDO+6J+y2VYo0fH/8FIux+/Xztca+4IOz0vaPia2bwsyEe6KsRGbhqs
EWMsxkuFJZFpggJoEVtpdVgOSKfNeYonvQ8OzrZyKUluc7fbdg/JvcbILPOJ0GL8za5TVEY9KUnS
ZRYJqOI2L9si4UmeVlAoo62YjBZcn/XKki2dZEVjchWo/8x7K1xIfLbKyXr8M8zJ66JffFa0ylfB
3UvR/9yMcO00Sc4LJsGM/Whtvs5v7XBzZ3vgK55Kv7prd+ibrGb3t31jbPYyfFiFlE3w7r9VNQ75
N4a2D4FnPhwZIEJu0X8aFTfetb66ZfRY3zjeaTfsSy9dZx+avRNv/T/eOyJqZ5CzKVFTfkjPJFez
a/fDNoJ5dC27WDwRmsXElANDMyNFl/46Y9fD8o+ZIjaPzzHL+K7qrDXixXlHXDmDSgQoBJMtI5IC
nJC4VJtTSXPZgu05Dl3jxKdroOAfPg7FF0lJ13KWeZ1uWBSLYMXRGoPCwaK+C/fDY+4y23NnbrPD
2gdccU0sg6G+oU49imZ+fmy/KL3ph8np+dh3d5IaPAzZyZOaes25pYyQhtn/fE6RzrrJjaFPC94i
yV19B0Zmm+40SDL0/V+GlDNTQsSUVCQNCxlTHSNY04ujvJjBh5UbYOnMgeJi+1mapdsiOXKVpCQg
R54g/VbbOvfJ1nlnetbX3p/nlYpflmc+rl0ES88eLmfGh3iJcMxEHIdSK53ehMAdBrcgia+Y3gaF
h16Qx5jDFqXSwxrQdfGiOzcpHLVSQgjBAcXuZ3fRz27X33fbE0ynHAi6EGtXwaqDwhvl6ER9OiRY
Q5dth7pzimyea38BeQ2Rdkd26w378J/bK7m8kH8+qnAxhEMkhyOdbl/poMbvv526L2Mpr9w+ixne
+XcU7gVNR7wBsn0SyQ+Qtz6Q0t3Pj5H0kcreob9vtpPb3Q3Pc5GreDQ/xt7a5lmKmWc/QMThtoPi
GFKOmyf1qwPxSIoG1O0PuWwBgBH1BoNJT+EWCpv2BNIJF1vzZ5H+To5rKPk1A0Jep9hxl2Ut8r9V
3/5AxOHQN+X2tg/XY4E8GyFNhXVzBhDQHL68WsJykk5TSbI184Nl0OG/2NAh+tO+uEekYabwg3Q9
3ZUIA9y2vLQNzwyL+RflBd3O5l50G+iulj1mBlrTax2epeyENgCK8rMWvaLPX/gs90ZMQLXRMiNo
jbD32h/L8cdRnjxUMde+48JaMfgCCcOMXICaWVgrx0zruk3QNh0+UMvdsue9cT/lwCT4iM4hO4Tb
00rav1Tfu7ApJOUVk5VGjKqzH92ZB+M+eTafGD6YOx0z6eJpb0JyPbhruKPrnAfKOvDYFHVl5s9E
RHaua+VEXRMegzDtwO12d/JR9s2EsfFE35fj6CFL/U+FeMa/3TCXdoW1zOvYiLoK8jG0dFEI/X2S
waDr3m0ja87Nu/Zsw0ixejIR40Zyb6wdFFumj8ceEt8KRE16bKJNV0rvcXtfVuHaas6X9GUyhH+g
TWHUIjQBCr00bdYyypg9ZFAt9Yz2ToVle7pv98Zuvn3M72vwiIUSBmceTCJqB7J5PT5imKfqqPI0
9fSSo6+6rYpYJM33add5SO5CjVRsVqvD16f+0qiwiLS3EIkc0VFqtwxVjV43Ab857iBccDbMNUV+
+07d5O/XrvU1s8Kymqdj4cjMcTMzmAeupU/I4ZzGzWTna83r+cYWV/H8qwr5wzE1DESSHSBlh3Bf
R5BltmjXgLBnUCx9b0DMlO1Pe9u1nleB58umQS7wrkR1wZr//2zvosM7HO0CxrLG71BO9uonQIDz
rOSpIm+yn9oDnNTgfXsv+rB22y7Eonlh/xgXsooik+kszax6YeUiZTEwA+sV31HEfpW34y594C22
C0HDnFYO7ELCdmlYuMCUFkwqelS5H3xVtu3TtNdfZuqK4U7dlI9rT6R5e16v7n+9FAmKg8yApB0u
L89Sxq0BhUSvrIKXrx9FFw6JFBV1E4+tFUIcjDAxcdxq3lWnYmdVzXvtmP4wGvvQV2BLe+0uT8ps
JadZXkf6JxSSZKh+37p6Z5uoLy0NYD0N+uyuejd8Nb4nb6i0jk8a9DSrSjd4t9aFXTyd1K4g95v1
V0RYWmEmgJgVNm6sHgYA23r1YsS/bwf2hXYkn/XMiHAwlSmxDSmCywuhqszhvdnsnI/aYyZv/sOb
kdzXsRu+cS8oa/DJ5U16Zlw4mmZYhyekmDWv/9x7xjY+gDrcZN/+l1QPC7uUSRsFcQ3nP1ICl4Eg
PGp1MMxBFhoq9HF/m8SAfAfjV+krvzW3gSFkLZtb8tBA5AXtAmXmVhEH0tXoJNenFubOxq++6QAu
gBRuld+tG/mBu8pzt+DhuTWx51BJsqXl/7GmbDVaO9N94IVv81Ihajmhtzb7dm3QnilJKRYz+qbA
qnX5SdPcQhPNHFNfLUFMqie0n6NPt3fodeph89g10JhQCTCq2FWME5Kt4HRMqBfYh5mIqtsOD+sE
ywt9sUs7wkGIshD2ak1L/EhVv+aavKGSdBeUR25/e9cfmxdjTB9k24YbB43A/BSvtf4WHJ1HxDXG
3GhZodx8+S2d/KSlHPPZ0f7/F830/0XNZ6ET/TaK/l87QkIld4MtpYYSY6e96xBzovzi1jB7rWUX
C5sDh2wbqClafKolXEGsaITgI180iA957dBOWGs5X0fI2ZX/WhDvnV539GCEwNiXONkbUEKv7cl8
QBeuX3mVLa0NgZ/dpyKnBDTmcm1iOShl7WgkfheoNXHS3hZZwHvCyT81juoXs/Azg4pPdjWsWF7I
R/HvzLSQQXRMlSVjiPz4CWrszYguIuykEwPUaBa7YcAAZmExGWJI7Qnl40je6chX7UYHQrAhtlWv
s4Jw5TZc+uyz3guVeoawruaIilOd6DHXk48oqe5mciG7Q18fWltaa0esWRIOZYYiJr1yOKPCk+XO
Ag7TUd1kvX87xFxniHxiBViMQXyE/VioWJROwp9GE9w/yi/QQbil3W5j5Um1nu1+jSv6uuQ6Mx7D
UIIIhoo9wVaRBiNTbOwklCO012SMadCegtbtJ6N9tJsCpsuSUgMyZMZKDr5wHC8sC0/xqZPVgEnl
1G/G96mpb8J+LYLNq3GZBl76JkQwtCwHq+ttItiJriGcubV2b9ePp7Db3V6wheMI+4RlcxLnI6kL
Z0JvraTq9SolhI0Pzc6+m8vj7ep4/8Lum7mpNUXVuOMIH5en3kFmtOyclilnDRqZOvdS/UFWxpV1
Wcgt7QszQnBJ1fyo6B3SVQnghOB34bWSixa0Bdld/qX8+juUVjkZ1jwTPiDFzkiDZR+OreKLlj+q
6q9WXUElLBRxbebwoSWZxSsh4xR2epw1pjGZChOw3cb53D8V7yNmfXsfAQrHnUdg19OtJbdMtIUV
GHlo+4ocp/0UIjuPuL1/0lFzbt/36hfdWav4L50jkxIdpTNDpVMp7IqAmqGpAI/25UO8L7zmU/4p
fKT8vis3ods8A1lbk7RZOldUAKCzUFVQg5awWlkgFaZSIkVXqhT4y93UhZsOHK2yxhG26JrNNBEj
TTgn3tjJmFmSeUIeLpxla4PTJjqttH+uV4huIMTB8NCCcGXa8PJIVUrTsF0aKvnVuHNC1U9k+0lO
u6fbAWLJDDLdbAPomUhNBTOq2uhGNoRUGZxD7ezz+LX+C0+Y2HVAUhPEYa4WspuOgUkTusbAs0v1
vlAtKKzbpyzQV+agFzw5NyOm9KGuHI0iwZMk9E/VvVQ8JdraSZ3j8mXc5lX7xxURP9TJqB6fDFzp
gEM1GfWt8CUdXuoucws1u++sr5b2cAwAUijK3bFLV2Av17vu0rxwbWRBFTtsOKpQyodAhqN8WAUK
Lno4KysSjThCYvHADtqsUMDv0Y3rPQ1dVsStJNjkoz3jE1+k7b/efbz2/lgTHBpHQ20yG4Kipnwt
1GBDh1hrQ++2kcWvNusMAOUnBRZ77Ik6DOapQzE+oIxWGvdhvrLzFu4lEjxZIcPj7kPYXEgY7Foy
Euj5cePQ+RrFVrdga9wpH2ae6u5F3VTRZp2Rcckv6r3Qn4JPnpsvlxHiOGrOFIdwWR2NfiNN0H6d
ftz+cgsI5LdR51kLghQMypZLEwiDnDothyUueAx2JLDKpk9dQ6EYAFE09VZnot7RP8belFDqDT/H
q5DzBSfx0aSUBGCWpFO48sdTQ50C4XAQayPtnWdLH1feDUsWAPBob8xEMEwKFpRBKfR03vFK2Zl7
LR871NOVaX/7Uy68Tph9PzMjXE1WFch6YWNmhiqUyobq0TvzTkZ5kvL8vRWu4v2WdiUWySfotbAt
xbgr56qaqzOb1MyyIX+rmIzo95X3RpzpUkm9X8cYLtucsUkqlRwHBoXLDRMYw9FSGiZ7B1f5zEDx
9CIxlSG5ptd5oJsBRaFos9VWLrHFJfxjVSR2tmBJCiynAsKTRDzttp29NoZ9nViweoBa5to4869i
abzL0tYyRsg0i7R33NYIJw+x8W/HuPpQ5fUqh/l8roR75sKcsFlOKLLZJ6iB2SzO54LyFGOu81iv
hjR28+8fqZe+CWt2zDro2nQYkhoNHEv2MqT9/tiWKy+Rhev53CWxAmEpUW/l1vwFT+/M5n1UfW+j
NXn2JRsOSDwVchKAl2IPta0bK1cdciY5BBdaUqppGBMx1trqS2dZJ5MxCD1UhMFlXu5y3lNhEUN2
+iazrDYbpd30oIXnadOyBL4fQhl3O3ws7L8Li/MJOKuqk6BJUmyNhmemDfSOP5rxQ5v8IwH8u21n
6QBfGJo/8ZmhpkgKPeirmbdq+qxsx59ghVGi2iof57EiJmorP9uNa6xqC08g58Ls7P+ZWYqaJ80a
M8czv/aezOBgvBngISVabvQf0+R3z0iwIkzkrbi7EDku7ArBv2PERY7TyfG0zNVPm8ZixibylI/m
Bp6XEGDxBnb9vyn44S54YYBysKJcPb9G+KSMRsIhUubdcRqwlPYfb/u26NofG2L9pCq40uOO9CAb
/ona51OwNgK9uGicaQ3GvbmuLeL9DL1V0kQC49f48eROsafaD5Gn3o3u5LfTRicWD3d/A1ab57L+
a1YE/XG7ZFVmwgim6fUmb+2NUiYba5JXAtZS8nNhR0h+nKHKYPCG9os2nezqrrE/Dr71Tr4b7+NP
1idjJ3s5wgifmn3KzrmXv8f/3F7BhXB28QOE7HgoOo05Zhyt0wd9ynYIz26IoCv5z0I9f/6eXGrs
SWQ6xDFKfQiHyrTws+fADx/Dg+XmD6Pff4xByN32aAE0fWlLOOdqqStGrWJrZuOTXcWr34eHBoDL
x1beTB+ODxZIFyXxWnUbuH/zuAF2MrOcILBnmOLjxunG9ITsSwjeZe6ipb59Z9LsfWstb52XFV/n
2CFc4jPp4MxdB6yHbOgypk0hc2ZT28x4DPaN4ZfbOW0uBjIwNKXhHXSe6kPqBf5xLddcSB8uLM+h
4SyajgbFiekYsKLb/F39dPxg3+kENLMnlK0hYxc26YUt4cIYm8k85pbDmFAfbsNCoqMd+7a1xgO4
9jGFjTNWqFM3shX6x07aJPb3SPnUwjpunV66NcnJpbh24dL8W84+Xxg2YyrRDPAdJC3Sdqv/moHh
wbaD3RwNIDnagIhfhdPMp/lqu0COOm+Wuf8pWFUMtWqkju0C/KuHkTt40nljmcc3Ru7wb0YCqSxZ
JLRvPI7Uki697JPTpIwSnHHdoT1u6vnVmvoolkADeqJdssn2VQH0Pfi2ciwWUpkLu8LmLIdai8IJ
P2vP0FxE46MvxueZ0EXyjWZjnHxZ9TRX3qTPa222xYUFpkiPDXQCYCkhrVbKyRl6o0FCM3Llg+6O
MTyHIFtgPucfNbf/sB7yrivwFOBNxnZobM+LK5yPughPZd870VtXttkhD7Rr7v4XZL7zconb59yO
cEDmfBTZL+wYiAkHhx6mwWpjPsw4YMNVAO7s1oqtS7nihWvCjh2MKI/jHJMzTOAwj0iXz2aycWYF
lpfpHRNY23K3OnS1lH1fmBVWsR/GiCNkRyBO57HohrMS+jldgHma6G93zdkKCu8jKW7jAbhLBPNQ
G/l6tqEQ4nFdlfnG/HHyaLNlfrFbK40tb1bKpQYzOBQOxOd7GjhFWyaYHQ5vc4p+xXxD9MaMGbr5
M/NsaxiM+eRdbSHkX6EB1YAPivR25WAOhh4jISdTKNOq7bi2Y661i+jfgC0DSYsM13WtpY/aY9Cq
VvQGOI1c5T76XL0rthGl4U1/P8PzH+FoA++2VTeqxLxpvS1Gt//U9KQDfxGHzn+LsI3CTtUq1Sli
ZkfGh+lH8mQ8ZO+Prspkf/Bc3VmvCLfcVytX81LwOzcq7KXWLCQnGGoUzbvqTlF+nJyfdRd4krJW
klwxJPaUUFtnEjMY5kMy+NFPO2PAdLxvN1DTfM4/m7ACK4/pljLG7a+6lA2c+WcKOXMqd2BQKxnq
sbHbNLazyUoqTf1KvWcBdH6xj0QF2SGQTRha3kJAfGJ+Fqzr+3rPmZwlqYvX+VCaTAv8DQvZpWHh
0jwyrRZOEYey/dw+gAOfyXltb9r1fv50/EmZN6lWp9WWA96fUyNOzjhmUk6BzUcdQw/UIPrwEOZa
+SZ1RwitXTngEbJ2Vy7lW+cLKVxbUVgwDa7iqFYlXpFRHKreaVLvBl25saNVIdu1fSPcXjlM00UE
OSmMCBB9UDhsPmpgh1BKeO+4lQeF7rDJK4Cvpn97wy5+XBD30OJQIaUhKZxIKY3axqI/RUhKXsa7
+FDvf8yXJiz4LuwWK1Fn6VFJr40iFQ8CCtpitZkOfV1Ws7l5CsrWN/G9/Kp+04y76le4A7Xi14ei
4XXQprux2UCvon6PVmpJC2GexzPciLw/oNAVE81+qMYu6zg8Ydm5VfmoxcFKFFjKDKCUBBvOAI08
68tc5pYnQ5IMpTK4LSl2h6YHLRv3s/HGfj59Ov2j/5O5zho6YCEDujAqpCNyAb2RkgVzyKteky8N
10v6mLxqh/G1dctHea1uugBZnOnzaWvSNuXhfLV17NIJIx2DEcyZLGe3GzmTWumqW+Z+d8e1rTrf
SML9fG5PrOhAyBwgqs1XNSAGP/nx/fjcPWr/DLu5wp7eKdkm+JGX4AXK3biKrlozLkT2qbGhZnAw
3jLu3H2bqWBeQp+xhvzTtIvvHKohx2hzgi7l09qhWdxO9DA4NJxR+O0FgEQTdlWtA5z0g0/R0+Sl
iMDS/ERTdz8T/ekP41dptTS4MIDmmOdGBYePrdlPmYVR+UPvSVThre/pr+5jtg3TTfhY+r3fIPl+
X+ycn9GvDrR4+rxaLlna0ue/QagAyVPKqHJ4jCnNmAeTtHPa93v9ffGu8Gt3XYB2qTxz4bNwvUWZ
JqPAU8fMtNcP9gGByX34ybpn/M6B2M70QioIW43rbi7PrJYtFr2lv25D5kWAErGDEFR0TReEsT/+
SL/NdKaZ4lqP0TdA7Jvkgx2uJrxLwX+WMv6vRSEHVPSIypiFxZO+jV5kX9mM+zpxw3ijGPPje5tu
tTW6xcWwAToS6IhCeQiF+MvgGDQ5sMsBo/TItvOiAiFvoSsDUrCrvq+9I956tGLUMODiYbLsDQcm
XHCB0sDvPHFwpf3Mkin7TkqJm3da83Vm8cs2yTsFcSD3dJc/R/savPXaNp4t3PgFYsE2KYY4P8nE
yZOyb7vRC9tDeuQ6hwC62lThfTJ9XrnUl664M5/Fce2BXq/cdfjcb2kn+AXu7iR37mDk2/SZ7iDP
8d3/0aZwVrtWGaogwKZ86F4Vr9uZTzEN0LnW50LM9rieTCx6+SYRaqExgArq5UbqrMi2JonvKtUt
pDkPJwYuV5xaeEZADD2rkP7HhHCRt04RMhxDANI6ONCmh7DeGN/7+2Kfv2nCx8kmpulfrM7JXIf8
WfyUR6IMDIUGttjSnawGLBcyEXNCSDkj4bX7o9sxA88qjr7SwkZ0WsVhX78rZqvATSmGUx8yREIX
G+hO3Q3JfDTrcKfbsPZ5hZdsew5oZ+31zo3LjboJ2k3orfH/XwcjwbhwUAflOJRt++YywBsUXErV
t71Z/slwjc7jZbF2MK+y7kuL4r0ayEyrNxrhPhhNr+rfh9Q1i3El3bwuZGCFDaTQLmXMmSGvy216
zNvBtCwe2q2z6V51HynKGd8IDNDc1EzrlQxwr5Uyrj1TgVwzXIpsKOoDIsFHGbcoyWhMPkv9KXjQ
x7a8k4dI2wB0+deN7VmVZk4E4RcAHPDm/lm1+GRLQ56SUftdPLM1D8d7yZBeUcJZAX8tuGTxncAv
vRF1iW0aKYqn+GQzvpoa94X5C7TOJjT2t8/71XFn+ODchnDcj3Hfpt0RqBQDuh8TGYDbMdG/RqCu
B8v5dNvWVfQSbAnpOjJatlQliEcP5U89/x6g43zbwMKBwht4ExWLMtrcibnceEnZN6iVMFJoP05b
puC49pCbOtg/kIfwaTX7t+0tLtCZOSGZaNHGnbIMcyM0UFr8UlnJpiVC3rayuERnVoQoUdkKqHeT
2axGHt3QfJGHfVT9yKLKvW3nOv9lfXgUA0um2gpNoZD/Zp1aTmHBvJuObqH8LvymfqVexV06/VPf
Z/fJa/yo7SDeej3eaW6JEuvaGV7aIMD1QK1rcHdcPa+6POqGNGeUWtXnqKsF95S3Vx6N1zbgD0c2
hIF0bhrIcS63iFEybpNUbMKsLjeD8VR3P25/xqtNyN8FAk30sxhu+3+kfdty4ziW7a9M1Dt7CN45
MT0PJEVJtuS705n5wrDTNngHAQIkga8/i9ndp9JyndR0nIiKrHDI1uYF2NiXtdeCFzxZFQVg/oGB
oBsQUQi+ntkCagS6bfZeBRC072cIR86sw78yGXkABKLNgb4tRsE/3hSnsmJ1FBVZjfhjJfFL+GO4
ie5JOu4lihpnDZ6ufPSQQHcOSRRE7siGT+mFipmU3K9DKzPXLpQLY4bYss7DK7OV7+0VWdNvlMXO
3eb6bn4NK1erMbwVQHVAMH9aH4VwFzOKhYL+fcqWbExqiNlsKnQfhkTcefc6o9CyjTPnHP7nNJ49
MXyah7ehTVsTa7qZJd0QgDdIIa7t4aWa+xSs95fD0t8Xzv73C+l03/80ChYbb1W9RMHhJAc2rq/n
qTJ005pwa7dDVgzdzl0e6+n294b+6mUCJuuuaxUzHaeCIJw7glDPBrxCX3ma7YsF4z7dmP9/WYlP
bmfu6NT2BayE3lvVtJedjpNi6s+cmX/50OC/4rX3tmJYP+4E1P10aHcEVeEYWr/0zQNg1VFzgknM
MyfnXz61XyytV/JLFLC4riagjMFiHNIw6C6Hsti0vDrjrj4l6IAfYgIGVTsghLwQIcdHMyzojIxm
QEIGllRtIg5OSg7FFnR6qXXXQJ/aup3H3bru/xfF7/XLP244lF+wDuHGIL5FTrOqqK0Ro5oFA7lB
ZrfJajQMgXzDWzQbcQcWp2339PtlcuqfIYbhwCCkKmPMigDm/PF+NQtEjUlkjM22G1JAzEXd/97A
Z2cJCxh8WKNTvD6AnD9aiEQ7jeiVNEgVwcXrpXaTtNlax/O/8ykZbPBEnfWXayr44UGuNtF6DxCk
orH4M2X/ZbEwA05x6ut/aO3RXZkKkIPvIQ+5LS89/O+M6/g0ur4+xV/trdfziz0DhGdTegZzUyyZ
aFbcOql5GBEOWbhddN+aVITZWn4I6FlZM+eTm0agjd43YgkUgxFSnOx0ZYZCqt7CdFM9pJKzhLn7
3sHgXmOhC4bsf+IYVsRHJX80/YOutjaZEkOGh06Wl+D13VD0l1kEiuv7qVb7oHLTML6q/DbRRiQx
VHkde9OW7hkP9RdLD0MxGIEAFg9h9ykpZtGUzuRVJZSXsCTEcGWw336/9j5ZwKDcOqWE0VC0dz/l
73PjoaBbLVUuCer8UmXovZ4x8cktRRjijwCNhs9wcUifRB/4yJTNEtqZG/4AA2xalmXKQM7y+xv5
vIl+mgHLmuch2YNf+rjAysJzmSxiG0hAsVeblaucHdsnDyta74fH6Iz46Ce3jjQNqqCQlVlfDnzS
R3O25Vett3TQci1ZuWkWv0lYwNpDX40yYfKsDMunJYwaP/hXkUQ44M/GSv5ob+yr0uq7EnDsIURO
FAILnnWOJ24HQgDLdikoWfj298/00+KAzZV204fKKoHU0smb451UXTBy6G9aJtUEMqf+dCYzP2fi
JJVQwxiW5QATig5xmyI1ZlnAVXGOE9g5PTiApoJaFCJ5xBTIL0/bQZbbMNsFRcfGuY1/8C8m47d1
Vm3Fq3+5QuLU129RYh/qu1ag0lvlVh5n58pzn8qgp9ewvuNffGDHdTRZBV+vQSUrV5mTltBlr3bj
sRyzboNIZOMpkH+aIKFjBrKZswnNp5Tq5zUEqDaDUTXGsP/JAwehXdSUJa7Bx8BlIhG0srupTOyL
LvgpMtmg1TmKjPUpOKA3azsFBLIexMTOHAifcBgnF3IaTIJNxO/HHhdiu6hwz7uqbLKwKtJA5n5l
J0EQJa31ZW7uiwmE8XOb87nagLU+8/iQdv2ya0bxapPLauYJrfu0cJaj56utqd4j82/jjE+v9iQT
Ld22GGsPKvV4bBnqx2UKxM9FBcmxagK11ZBa+3OVsU+g2FObJ1u+HYq6F+sT4np1aUDjYdo9ROmR
51V+tvR3uhN/WlspKiMAfVCyOFmcMe0MhpCwQdzr8iHSibwJn4De3NGDglBLapDbnKU0PT0awLWE
TGIdN0aNDGNeJ0/Vl22F3KUHxkbsoJaYTk2TMlX8m3HxTytQikV6hk4zBEA/bjuzuE4xEVjxp0vj
V6k1uokmZ8cWPj1AEA1F0GtYhzNRYzxF9nVqmTtHuFXuJ/SqvAlzvoX+ZxLeOvmqAHZeCuXz0/to
8OS+RhX0OtQdCtLrmMByVC1LevH4+zPgZ37ya6CIUjTmpnFf8BUoYAUn66LoK7fS8qcO0byJMUd4
Bdbn79Y1u+u+rJywwL0d3bspBWwAJERB4qHxbL8MFE703I5Yb+g3l3I6v8OGWpbBwGg+5dEFgaTW
OhMKVsd/89j7eceIFnFYADzwaWZcuEXVQxkaJXfShQasbkXzQ3JXL2dCls8ucH20fxryTkIWKHAA
nYFkJq8PkH/fF1uzXyGo3cX4JkuI76ITGGTTRq/y4jWExDZRom7syz6dz82WfV5KLia8kXmAuQpp
3c/g6peTyRWLpovBUur5Q1dejPjXO7MLP7VTfJw5v9j4eTL9YmPypCQIlmg+DLfBNsxrTPWobyFy
nfdVXxai9CI9X8H7FBf+NAto8YomRAR6emv15DqmKkSd0+caKtHRhbsim6M9Pegq6Wy0V8+tn0+5
zqnJ1VP8cqduZJU+rcc6t29tASisl45bGiC7gDbA2u9E+6hdh3qgPk6zf3cQ8dT4+qp/MV4vVlsB
XwOvoMpxtzg4VlU9dtnv3cKnjsqJmdOh2N6ls6sZp7l3bLFyoQyAATSMFjzxLIYgkfsWWol393uj
pzH3qc2TeFRMs1PXcqB5MT969B7Yhwl+pjgHcvnsyLFQ/1wxp3SyRcOIqji2JRWYupnsxDVn4STr
pX50ZT7iUQgno6yMZOU0W6kG5KlFyaAulI88bVehE7OZGBqcHQj8VwEtba6WLiOb4um8I/2LTfHR
/MkKHd2pK5fVfHxfkaN+LleNlUxupPuwqv+c34brKXFyv6ADXRtwAcZ8PmHOWh9ZX6jGLner8VlD
36QPtkKwHY9fC2HOrJNPCDegvTCnDekkEJFCYfy0K127QcVAmWtt+PsAEtJm023rjKA2dfMPuEG3
J+/9HXke78vvHk3OUbt9Xqcw/xMHBvYqgDdOjsyx95k7C21tyNLmMYU273jh+ICf0eUcxnatXHx8
rojlke9GPqar0UA4MeUBHeSVMTQsV4xttVuhg/42yMvzpOJrLHZiCUENlFQxnQQG9dMyGPdaBQrZ
oso7X75SQ3a6Uldz3SV6WXLAxLO57BLiXAaLnXHrDOvF5ycao3a6QtxCbAyI/+LifnFquoGOK/dd
mhP/BXN56TjfIs9LJ5+mv3cxnw/Cj4bWC/nFkF0WGtOYMFT1F4R1WdE9+GFzxsjnzbBO7CK8QIME
+/C0MyxkVTijE8J39iIVi9kG4KEZF/+qdL7O9Nxg62d3hiF40LhAQRitSJj8eEtaFRa3mSpzMVgx
Pzau192F/eieo6z6iyMBbwjT/ihlgs4Hve+PhqKyK0kZwW+uqS3OvGRGlz2rUrbXhxXT0x79m9+/
rb9YFmthD9EptjsQGicBlJD22GMSo8z95lAAtUCHyz5+Ckd1Jln9f9zan4ZO/KUzFJXtKBhaafia
K2+z7Dy4S7KNoYYAwrOzp/hZiycr3i8mXUoJi0GYDnsIMKBQaqAh2xzp3s5lWt+eDVvWp/Vxh6/v
78+bPFn7ChXCyppg0rmNtgCFAaxfIVbpbijAQ+dnaD+B0ABbhT00PkEVGa5wqI/rxbT+bOrGlHm7
X0do/JcS0uE/6Upuhu05ftbPBy6MYeYKs5AENc/oJHaIIkVCHTt4nhqj8eYiLmnqkEPlQkM7+sHr
c475r+x50G2E94fSHgTnP94csD3M7nw8THCi3NoYzo1SukMOvx8uR5zuztcBnYsLOwMd4r+KPP/5
Y/kv+sZu/vHOxv/5b/z8gw1aVBQA8Y8//s+x+iHYyN7lf69/9n9/7eS3roe3/l6Ktzd5fB5Of/PD
H+L7/2k/e5bPH37Y9LKS+la9CX33NqpW/jSCK11/83/74X+8/fyWBz28/f2PH0z1cv02inP6j39+
tH/9+x8BHuN//vr1//zs6rnDn21+qOdXJk7/4O15lH//wwr9v6HetdL5rdT2/5h4n99+fhQ7fwMA
cxUYQkECGlFrNbdnQpZ//4P8DTO6YJRD08lDD2MFcIxMrZ9Y/t/QsoEnR7EkhkoveH//+NelfXhH
f76z/wD++wYS03L8+x8f3TRGktCWQIkf9QlIyXrAc39cMIwbq9UGhA4x65/RU87jWO9+eRr/NPmr
iY+H22oC9VwUqx3MGOAY/7QmpzFiGIixswUccvHibIhfmaQoosff2/mYp/+0Q4C3QoUcgmFofJ5s
7CHUEs8WpSo6TGZvd4wDxSs165IhYux74Or5QioLOPGIWOGyi9u23vz+Ek6yTVwDaAcAOwDvpRv5
PsRePj5OUJdZbu37NkgkFlC+bMVNmzXfwzuOyQrvBw7ZLtcv7rmz9uOB9C+rONFXFj1s/5M7n8Ei
qaiFO7d0xfKhtbI5MNtooFdF3ZVnwohPrxMLE+8UyxaDuSvB3cdbHN2W9f4ooQbpv9jeRYTOWhFs
f/8cP7oxPDjoT8MzI3YHRhkDIyePMW6BkArAY5oVSwzyS6+f79tSiAvehzqxyLtN6yIlVnRuSO3k
3hCmrAdRAILdFVqB/z7eW12wiFuckI1NHuKeJ/MM4J7//fc3d7LlViMBtgJBFQZDL2jPfzTSTksU
WnYbZrzlF5LyA4vn/PcmfuIX/zxU/X/YQDqArYBEJD5dEaHUc4TCHJIQ5avcVBa9IqDBPSrtj9va
n96n2iZ7p6iDzeQ31qUxHIPPv7+Iv7hPcJiubxJHH1SPTl6iXce2wJINM2eZSRISKfdVqdWZWz1Z
++udgp4oBpcj/CSADidr35XR6BhUzDLX57e2hSk/Vj9WpMKZPmE65fe3BFWJkyXiIwcBKhjIJqBz
wT12qk0lo46HrFN0s7jtshdl+TLbTNaHoe6dO+X78q3wdXfLwsG/bnD+f1+D11T4chlS47pTGo3u
q+/T+EvEHWDRaWQJkQRdF2soRnpu1ogBREe9Gio3qV27fQqsoX2NFA8hGRIy771c5ifPsE080unH
NNvF3p16lLE4k/em9uMprYXrvjShCxEF0P0CjT0af6v71vq6RI29r3tKLnuGemO6uAylsJiN4qbS
dH5qaFddMKAtsfYByCyTcQBvPl2eXe4Hrx0Z3RkXZSYr5c7i94mcKVQoO/ur7yo7EdwH8BvdtDlI
OjG5r8FoYWpYUbvbxkXU7P2C+8cxbFDlF5Gza0JRPy0ts+eE4GC8rLkos7osCFK6xXj31J3ZQ2AX
/YZT194OXkD2/WJEGohw57ats/Wb0D56gpe31lJ3O1IT0OfMTWI36FUM0/VQ2uIV7Mht2tKhDRO/
6kYM+gNWh+cRtiAvDJf6R1EsVmLmacowBrzc+oG0ZNK6JZL0vncxb8LUl8FTW8yVOldLSAA/BdvG
fhnKaTvoIso9PgbpQO3BTXXDtcmmIpSX6HD32166TCQQk7ZfAyvq2MFrozjzhWf6RKmAXYkS/Ime
cottrzD1hl1bfFOuDVoZn0ZZaDX8klmF+6haUMIlQzjqfHZLPxPMsx+wu+UGQSW5lIAUkTtMLo6p
R6by1actj9QuLLkZ03mSta+AlC8II1ngqtZNg7hvFNRgi1YFIBGX8A/fGrxagyeIiQoyZANvoaqS
QA4Y43IFKfRDKKYlLWlc6yeHon8bb4q6sIKNGQNXZJLPAr0At8TB2xFmvZZQDOoBLuQhzewibILM
DxQRSYVlpBPPbY7IEcPntgj7L5NjocMm60hsCxoDFuCi0W0SERmeRXVvbV2PtZtKNk2G4rmbOM3g
74Kh2vkleZ0s69YCyGJigLoWVdJ7s940lefcdyZyEnvxWKqX/hEEbZvRDo71Evb7Aryiuy5izi62
6lfVjBeWK9HkK3rQ/9du9Ujp4B+9OcDUSN/RVFUD5DGkEptqmcVD0Wkn97nqdotVlZuhoM2LP6D+
OI4OhnBjj90BAANGfaKnV+QhnkF3Uaex5hu09G54o1+RO8wownlRk9ma4DMi/DG1GRnv6rLEwOsU
ijSeXbSnQtWnhHfRbUV11STdiNiFhlN0uYSUXRBdOYD11q1MgyIKNktg0EdYPHNQQIDnlY7ngwvC
onTo3GcR+80THJBJXNW195oL67kmBbmpHTM/zoRfgPrXSaZW3xviftdwWjmWjXM523re6sEBLN/Q
ABq3Fs9m0jk7qyfTUyyoPJRuRDNRLNMTFq7eFxM6p61jVbtQNHXahaO8g4BtCNaEYIluF4tGAP2E
XlsiRtNgfRPW7OXOMABL7JVj2yVsBKx8xTrv+OzXuT/qYqeIabw0qubuUPZk/iH0GB14Ew0vYxMW
Y2KkBcC7XQ3hpRGCPNRtIf1tFwbq0Q3gqkPhgGwnIPZdWzNserxiYMqGpbmMnYJvfcPDqxK85TS1
55gnyiqanessPO+wV9KysfUeXQt9A+IuejcpXWOSCC7uhc9W3yQh4OoXYUmmvSv19HUoG7DPqGKA
GiQTpfV9Ek57vXAW3XoF2v4VjuSU+RRDzQV5KH2/PQQsYtd+F7dPQzRb971laz+pBH1zI3iAiTvl
dWUt063A8gAxiwu1xENRusGlqUhzEVck2AaVJTfTOu2RzqFFloTQYpiS0WYjnGNUsLumiYWdjHEb
/xhRXcmJ19p+MrBAb2vPj94EpuGadG6W+Ahy9ehq1qV+N43ll4nHPPbc93oSSWQM+9L6HVyuwy21
4RZmXh0sq60CWhMgXFlOXzilwZYhKL+n1aJeagJxndnv+gvMZ3mP0bQ0Wyu6i11L16lWRjyoykDS
0ohmL4G6W6AENrbomnRt/KUmMn4HkMB/dwIeFYnf9hpiVoX/0Hf1rnXIpTLdzqrhDEqPA1HAwak0
SPtHF7mv1uQ9uJADxThWVGxUuIxvkKM3ezTlBEaO3RKFcSHjtBk9sXd7oTZVEN1jqeK6gtHN1CB3
BBO+m9qX5fdQGwQYkaBLh+fYN0DDSgWBx9nXuVfM8ZDI0p+vimkKKd4wWKePCp76yhJW+D1yeHFf
+QA8sPZryazdMA7l17Ek1lfLIvaFiOanwAXWNY7rnXSqmqYg/gCtGEmC9qVp4+lrXzne3q9Iv48N
d696u3Jk0hnPeldANDy0nEabslbXvC78FIyYMd9RLVpxAQFuoEG9ZRFPw1DrPaWF9xTGJX8qp5rq
dIFmws5wb1ySEcN64JRq7CQMBgfuowJYtXMXkAJx2nVJHVcsg3zmuA+iqd4HS/xi3Al1FNJxLA47
YmkVT84xkNGUeIbWRxwzSB2ioru32BBeqDnqv5EG00ajQwClYHV9UZqIb5qwsfZB2Y85wdzgUY69
OFQIbJ4QbYlvtmMF7zNYogHgYHNmG7t7UI4/p56K2FaTyqpAPeuF0Kkquv3CFPdBcadcmUYqnO77
OnYzFLDnPiGMh5B8GoYhsZmZgFXXrg1w4HCwAgFdPzGTDZVLv8ewt3VElg2up7B3wY5k6I2JvfLa
xFZ3HajlunbIJlrR7RNyTD63xQ2Ixr2EeZb3MFJe72HKpNHAvY2Cxsz9QGiTWZJUORwuBoOMrHIU
XRKnt/1NGLRm0zXUyZoqGC+Qx1YcxDbApzBUxC9LCc6QerYVjqUiuIiCNt7YLYs3PqA2CbcjIMLd
qkak5Itdq3mfI/4DO/hQQ6GQ4c0BHdemg+imB6YC+xaB33iBJd/mvbuyOw/jnMVCYQKi4FM+WArq
1WPE0T3hcutp178uePwO/LK9maHmfhC2X++CdmZXYRf4X/kc66M1jc4P4CzM0YvqLq2V7WbCzFB+
hwZA2nZ+fBXPASaai4hlsTVhSoBP+trWctrO4yT6lOIpY4c1SxIUTfsAr+o9ODpSG2OXXRrwmqfM
M24+BwUS62qJSCLQr9gzGdV7S8Rq01olS7EvraTrAWMcY7vN7IAum7Zfxj3H/FJm13qE9wVjPGyV
YNhMfKqsNonCTlVJKbzmPoi64TUOLPpk9bJ2c99j4xdfT67Moi6cjgFv6gTdiHu6OG4ivLA9jN3o
bapKyRG/MpEDC6vwjYGmUx64Egu40Ezni5wzHadu2LBXzweSzm6rOURc6FCc8XpeNnNgsY4mnlTY
mGVhGA4+NCX6g9KyHvakaC0/96NSIR6eGBqHFgs2xBs6k86ixTyCi/Xcp36FZwh/qdEBDjt7jRGr
EcCJGM24aB65TN3Sji8b4gSvjR0vie2POKTLIAqScloIqAatUFepVGV4addCJpIx97FGu+uuQLLZ
JiBqJ+i9+vN4DDqcyomqZt9kbGjpBRZctSlbM0xpRSOdQ1ubbsXkDF8iucisl+RFzxWwjAtk2B+Z
aNUBb4xvi2iajtoRmGuAnuChqSk5hMtcbiF9Qb+4lgRhhJk9q0ix27wqJW0zZDEIYNh966AOAzJ8
0FLtHHzN1iEavDrL7PRsp4KCWs+sxOmOzKwpv89BgJxLy1mAJdjYs5VBIRIBmQrtEfDdoTK5Hzf9
W1QBJ54APIsWnssGc9C9o6EM19dPRJQTAPADnYekb6M5enbHkdgb5E2W2vZ9EYk05IP3DRm7ACLf
gc5bJVl/z8up3IVVzHJHKf9FeKLbKq8OmoR3BhCMzhJGZ6YbYxd/IL0DiBeKW7uwSXcZ1Uvkg5nE
IfV3gGXmOVuiBeKD8+wR5BjhmKql5ocGXbRdy3wJ1bUuRKN3UOVunnuSUqWQMakhqAiApJV50LwK
H2INwTJv8MbvA2Kx1KuruL4IxqhHmOYpRJqVUwQ76k/1cgiRXH2ZrD6+CeuiOU7tFGxRzcf0ryG1
Svqxo30i1IRF6Jo6jrIm7pyHaZCLRvLV149DGcsixXLD2RD6+pYWrtoJ/VYLkc1qdK4a6omrKpL0
EJV8MEcB4V+W1cK3d0E3QbXT0AkMf+20bfAt/oX2jHnpKtGTZK4ndYesa8kDpotkaLwJS9uRtcJB
gJ5VAGEVUd+acWz3Ex5Kl3YLHsW+VIV2UszoAY/tDMv4TUN4CcHoPPgbCAVKL4naDiEJUkSIoEkD
UIkvQCs0OggZQuwGUvFggwyyyog91blX1mYzeqDRY5hz2K0E5rgM0uTW3F5PnTMl2kNe1Bb1vBV2
uaSsAUFK2ePPUR/eLe5Is8E4V+2yhl9AEh1aR5IjwVQMFshSseeuQeWvtgElT+LeJig1NABN+Yq9
WQ20NAQClCSWGjmnfmG+taSqm8NstvTLYmykWT3KviykmHUWTZGP4fwOrS00KtryMBj1HZxD7dGK
x3JbFrG48/nUZ3HL+Zc1U3wQcQgBcmnpLFRq2qjIfSdlrLZ2P80/KoklFAzW41LJJ+6CziaYCKjD
OGHp4uBRUhNPuemtBd1PCdZ4UuNka3WZxXUl8xAhZmr4INN28NrLMezhn7lr9nppnfVqy5u2i0XC
R9NvI6/RG38M4qvFLCL3dPR9aerrDoW9tCHcS9XI9MPiFRT3aI/LDrWZd0Ic6wsaffGOSre/H3GK
bjm87t2IjuxTULvkEIT0ew9kVBxPAPL1IxSnXeXtcIRpVGpmkAgG4Sbk8k60y7SlFJUGRBtgVuB0
wahvN051wmVINszCHhoXjrerJU9cCulQKEe1aeeWRTb0BGvW8kGDU9bAX1XEAix5mA/w9TuBiHnj
FWbcFbK2Uz/GOewO0Nhu7RmH++hfVtRr7vp+8lPb6cojaekE8WZHWtkQc5Lj3QyXQKv7uSejMDMA
mKc2xOqzfpLzIegivQttFiRVo6y8t6SXkrLFj/bSYsBLmwvq4PE0tQvByEiXmOOj4yGoeX0V9hN8
k44AqtKGH2XUmoOktQGc2Dh57YW48DigTwbZzdEKsNy71lo2bmWZQzDqcU/5EGHKxZnvEbO1WwxO
86eFWlWGmkp/w6A7kXaQjbvggTJXcQfZVcaK+uiNKgRnBTZAVrHQ3TVdALCubHiYhMxiSRnwL/4C
aSjLammdmMYp96xv9FeOcd8LryfjxVANyNlaoNNu0eovk6lvrFdUluNN5zfszg8pXAAl0robMcox
Psbj5HylQYwiVMwMv/K41hgHGtvmgbUWqhoDspiX0iXruIFFmj4xCrFYCSzFnFiTRGVEEp6APBCR
8Tz64Aq2ATTWXfk2FMGENAswBHBSzsGtAghyz5G/bNViodQw2uvuBWOlh9g8lQxRksvABeN5A9+E
jrQvloJ5B9VAQlWKMMi0H0wXqu2BAOtaERx0wNwvKELVS+oMZN3+YMm/60hv3xbMeTc9zpzOau2j
E1TV++R44oHUmqRVE4X3jnHqHIUxvY0iOSQF4TLnAXeRCfi83oqhj3cYKl2cvCms5Trik7hG3apQ
GbVGvh2hZLDV9eKnlvb9pGyK4toTCOUvnTHubru+wDm9BIFKACODZ+MBw+E0xg8z94s4ib2IZ6GN
xFeC9Kt0FdstbY9ANzQYBrcXzFwW9YBQ2Y0OoGaed8grvGRC1pMuUzjs+RSpG6NIt2uB0tnXUzsn
mDd0kjkCk/iESYTERlHwslFxs7eoJI9D5E0JJCjwaMswSqfI1zvOON8rl35treiFhQt8MUdmUM5W
fdGMtbobBasO3lR5W5xRYzajF/ujL7zqMA3RcsmqriOJS9p2y4elvdAKxTvuhncsws4cUORISYFA
OyR03qPFAWYlZPAHzEQuWT8H+HrSYXqob3g6xR2EKaEuk+KXh82w1P1GT7aX94yjAhX1AwgrFplA
S75HJW3cYnF9K1C0zOvGqp9cOrkHAVwxQt3ZOyISlylUxZfEWyLnqFQM9qqeegdL2jaEDaeHESCg
FD66zasJlaeQ0zAfGio3dohCYWO+QezoRQYKFeZSFtuIiiiVUGS+8C3EF6X07aRnvk7FjGVDazYm
nafuF1WVGcpw31A2AtkEZ/Mlwlkn9RoeFwnXhUhKNZmcTbpC4QMrO2mZxuEbx+3LMujqHnqd19jH
cjM3qBC5pZYI20uMV3UoFs0TAaCt4vS2REUqVzKwvtdOOWwWEMAe4OzHy87rv1txY9+ohtV7h3vF
F4aO/Q+M/BL42N7IfGpxL+DMMGkXNeaGIzOaEt6i3L0oK0alepyiTKA2l5R+Km6A65qgx1CV5CDr
RzMGuksW8Ig/s5EUySKdOinbyWN5J8fnyIiD3Rg8INZcAiyD4XavY8mggPpIQGtq3XVC+1uEfqBt
sVmUjwgZD3pgmHRkIriNnEY0CN8G6M0DJXUsUQwBOrJBxa9WqY3obotm3rBviZHfkEIDBCr76hLk
pXyrUFh8twcFui6nljelFXppaGbpZ047yZ3GNWQmBqe5aq17pBUoyhcdj4GWr28a+q014hIqlYlV
TJeTxFVVVgTb7dVAOEUKr1leFny4cXAwdQAxExtCOiTeKf/IaCC/02GOeD5GMkgDFQxmW4a1AqdW
1zi5aQf3TsxtOqPNpwZM61F2pBAVQt45pXBMoAA0rVhpv4DGjAp7AakGakBZ939IO6/luJFkDT8R
IuDNLYD2JEVSFCXNDUIjUfDe4+nPB2rPTje6gzgTZzd2bxih7CqUycr8TaT4e7MV5Fm9vvw8BB1A
Fi06TkNE0dJotO9dKGeb1s/Fn81kTMfe4vUoy+2bZuaKnegK9bncJzsKpuoVYErjil1l7QJS44Na
V+YdRcUKfcdJpCZa6b1Dacx3O+oDb52Yig6eisVfSdxZtpBKEGJJ5rFt8WpjfMygj2W2L7NdadjN
wrFdDiAXYTE0HMUuP9U0dnnIj5pE7dKgqBEwWjheRg99fTBoZsdW9FtLqwz5vLys7SToOE+klFqS
a8gDYkpKaRZfI1kOeOjXVBTIP04FB+q9irnL70BozNY268K6Q+lFPyUNyTFK3Q9kL+mLr8VD7qa9
p4JYDK2KjpI8VQh9CTQ96JWr956n4sUhWW10QMSf8lWbapuI3Fmx29xKNVtSkWjYx403zZ4FGeL0
gdrLh67sIHPEU3SfjL2baFP9EAfiGuN50ZijEYhnGMZkGOZIILOWjUCmGJfRIsIurK7sIXsdxM5J
GvfjBuB1T/MyyPz3M6Bei1m3ksSZ4WrdWLn6GHQHcq21NvQChvXevgWXAdmYHBtfvGXrVJ3kPg/U
RHLlvGxPY9doRzmJKypU3g9FgP9pRbxVRiXNd/LEs1ystPGXkflmZGsivgQ8LjwyTg9cyMfjX5DJ
/vPLuHXUma6jQ225nAA1yPI+FCTDncucrpZ3w0tVebT7qACHWTU5WAdoTicKHPi+4N0XHmaIoafl
O2OMi80ktcPPpK83ekJfDYGKdFP5BzZRuhFCysI843zNNhJBf/34hy9gX+8/HC61CtSFCcWoavHD
xwRt1qFqSXq8uNpyDLSbBhDfvi6i+O8k6dH9DYLeSQY92gpCO57isiv/jowifonU2OpWOskLZuCf
38PPAeqAzBTCEQsSUqv3ALGTznBRngtBLKpRdTeiW/sSGkm1y/RO+ARkMtomAs8zPzF/i71q7qKE
KquKwr+jiaXk1jxq7nvFl76OVMN3VGpJG/3Ukhze1IHoZLXYf9F5WruNxC1VJ0Kx0n5fIl7m/rt5
Po4FmkHJ5aSKw1hyxxLZax4jdhQq1qHIfJCYEK9Ds3wqVMPR1f45Ngaad2Zu630S7PqcWnhA7t6K
a1CgWxvo4lct9umohuNIUUdGzs8LkMqeGftBYA8wlrbDhr52vPWe12RbtAUC6c9c4MADLob/Ake9
3ByRIZotZgCmS/Dme10hVSCKibozO23WMx1F7UntBNRsTSHbQsu8l8umvsMFVrWVWHTKoKbkm3um
a1r974ZLwTVK4M3B0KX3ZTt2R8VrzRPd2dqJg96/r6jBYgSiCagTjqhiABhQqZpkioE+jZh5jRsb
vXdPjc145M0ZH2I9ETZWIpDKmnXghHmPf4hZ63YGZmWfBp32NMSFtMuCEsOzMhburHL0H0TKmnuQ
Ht6XypSmbQGr1WkUioYVl+GWHgF0SjWVnHjw8Ong+HdHI8JZhp437sMpbE7d9Ha92beuEeXFLoRO
vaIPcX0wswz/O/Xoo1xOvdhXhlcAKXI7WKyGUNpdqLsfHyE3QoD5QBdEtbAO5Yq5DDEJ+SSPAaAk
rdSGTazoBXutTT9/HOUGngX5IQB+YPhRIlmuIR5Ck5F3nFOFKnZ0Vs3ACXTvp5AiemQUTbj/ONz1
rWnMPnqgU2maIwA3/5yzC82UPFMJTLbvUIY/kros7CDtd2Xkp/8ONjbvDdCMs52xwQYBPXYZSGjb
QeS1aMBc1Y4o3Al2KFS/lHJ4+XhAt+bvLM7ygoqarm4pAxooVAvy00SqfyxiDTQMDtRZoQ0r599a
uMUxnsv9BFlWlDdNeWANUghKbbX/XOpr0KNbq+98XAugZkxbJYsExqXEYeqUsVUc25Fy5Mezd2s5
nEeZf8XZcqA8roxWY+nugD2UjTL1ZjQaw2l8Yc2SZi3SYuGhJJQORc3E6dOhkWMAP1+adgUOfeM8
Pl9zy72Uc6ur1GrwJkMV6k71rPzV9MoWK6FacJqBJl5l/TVQsrOlKMlWdtYMb1tA8M6Co8N2OZW6
oPRKB1CbjQy6KsqyhH6LqlHwKzu5op7XTUr6yUx8Q3YsPaGz//GnfMcRXv4AFPMoW6I9AACZnO3y
Bwx5EKmdpBtu2yjIATYeGidRYUbfhMbHC3TqjI3QW+l9x7v5EHfjeNTaih6QmFpvZpf3u8H0zH3W
l9Uh6zOPJqtHJY2mt0hzEzKziILM3qfIyJNAoOGpZMMOBWMunbRP3DIyJKdop9H2B0oErWcWcKEU
GkeZvK07JT1ptL5W5DGUeVI/GvPilEnCKY8nVKRcUyrCrdriDYrSU+9GIyUHLdYUm/Jj+cXC3nPf
8JbDH3nAIaRPc2cya0R3a8v8pUl+9InDcngDPTAdegWuPwhqzN8SiNU1KU7YSw+UuQrehFP02FaA
c9Tckxx0PRPCKKHbJQagKp7XjlAI2vPHn/Z675iyTH4jgvYV+bKLnKujypxUaL+4sfTkC69B/lh7
K8fo9dYx6Y0pNCEMyMKw9C8XT1Cafpz0JgLmVtY+qmIsbmm0F6h8icUhF1TzOVAr8XVUAQgY+pCs
7Nwb6TosZaRnSFUQoUGb9DJ+OIEkAXY2od1bHOJTiQ0RjqGYN3indUr7jSQW5VOw+LwQFBhSS0iu
Asw4qyJJ3pSVjY/ttvk07aPJtRBaECoowoi9IhbhrCaM16v1IuxiklH7KSItBbdNIjd9IpO27uMq
a39R0V8Vpr8+joAbG6gRgPKHtbdksesy5bIeVabN7JJj2bUTIvW0gWdObcH2jyrmEb2b/2r+wjt8
WIFzz+NY7EpVk+G2smjhLSyJkWyABLgReIY+fWTF2JK4QtRbCWAsNsQM9RpGdFh4XbxJ5ktvrmy4
xbN3Ng2Q6GTNr0cA4rgoLQ7zSssRO5S4faVJehhLzVF79NSAPAH26L9TyD341kBmXW1h7h6NtN4M
LTWvOrgX/MKJ884Zu+wb7Ih9Pca7sAheOtODKy2u3N8L9Y73H6qaQNgxXQL7DTD6ct8oLS/b0SfN
AtSFCRHocDcpxOLbaI3yMRz16Nug9uJJ9dWABrGJs1+eAy8UtXHlKL78JFc/ZJktj0GYxpISky2r
/fBU1+avoh28FZW7W0EwioTMDL+G/82L/ixdoYqu0OdRsCMcwQjIpl3LK2nr5bb5Mwwcs3RQ7ORF
CNhcRkgFT1X9XNDdfIz9k6KPxrdGRBkl9erQphnXnNKpf42KWn37+IxfQPivI89jPxvbEPmmIkiT
zEqi0pICVLStxAeeQ98FhDH1TlfWcndSNkrwayX2vF/+2bDvsUnUYbGwW0U6uIvlPtJM1qaUj4dW
RPgmimlzkGtVPhpxXf7Kisnc04AoT23fVYeqB79syHW9KbuiepkUX19Ra3pnLi9/jmyYqIgijY/D
8nwfnk1FigVsr4Nc32QdTuM6tjMZkzG8yYG+HfXiqMne3qfhBhDpLy3cYrj7lIfxpk6tx7H+m7Tv
a+9ppDM/paJ0Qh2rdcNzK9HcNB5cSjX7BP7PDbqjF3hbPT1OOlKaNYKGsbKbPP2uNnRkgExH9pA6
GVP1qGjCyRLqjSCNu4BaZ05fxIyBO3ZxaI9+ywEnfzcaKmKhgreTtwkTjQb1U2uFdApQWdKkrQXy
Icy+N3m94w3hlCCClKn/JJcTmhRxuCsRw5kKaqr53qffGZraSSzvkvivthLv9ap9rOLkOTCsPU3F
nwA/d51uOjGQzLCqP3+8HNSrbYYTg6jwUOQCEWGrLQ+VyTR7I7HETTxRmXZ8wejvJ9KSwZUAt9+N
HqIClKv99OgZgfhUxsHgFqVlNVS39QQcRTN+yUVzrOzMiyzmVKIfPhYV7G15RHtEDroNTj/pd5DP
YFSyQsl7e7S8/EkXyv6rMvCZzKhGf0QbPPR6pAn4Cno6r1rLh8sr33jJupyGqteDgFTjbZLocCSG
GrH9YTCKT3VkmtvE7IK71Czict82muzqrRm5Mo+2kypCidhlRhqvqdDNOfbFyp0N/3SuDQgw1KSX
mVovx2E7yILoTmEwPPiGFDmxIlffy7DKj63UggTOknjlTXqZHv7ZvWfbZZnNZDX4VbHNDZZ0hZlD
bnyPfJ32nYGo08cr4/L1+x4JbDDFS6oHZDJLqbbEUIZEAbMPrA/UgK0VQI+9bmpQyuoklOQzeNnu
vw+pzCrQ0N3Umcd7eRaMqR6ZHh1+pNs0kIRx/Wu+eeNIzhzLK5v9x9GupxKbGzQpgetDXKRXdBnN
mKkPY1QjfzW09Z2HYvOmENNplycU4T8O9X4jXqwVhoXgHekncpGwMRex5MbwxhgLMRoYG3bB8FPC
lVbd6Dvr3Xev26ffWpAm6W5UN8JR3oOxE1fynEXazQdFXxVSH5kw8HeqaIuDX60oMGLug4sxzq3a
3SwcLh4mR3KwhNuv2p5cXTPzV2Tp4IiHEpe+VE+WY13Ks4J3TL1Rj/KrcWpO7c/4RdoksPbXBFUX
Sf48NhnxA2h97zod0lK0om04Y+OEb2lFWk22Pcr7Usv1vZZ6/UYOOcMFDJY31liLrt7o9TMXsLGN
FQOJiyAJK4eXZHQUBvAeGAL963WtQRulFPeuXU0Kt6iHiMGYDYPPutZT40U2i2c1pNnWI2/gSG0n
rSy263NplkQxwHAxLbNmyeW6licr08HkiWCGvTtQTK5m5QdTK1254Z4bx5Vwi3Pi3e9FhuTPgkLK
C2rzZbg2poWltgWFbVEDNZEq1TdJbpTULrMGBDyg9JV9ezk+NMBhjnJbUYBBS2vWGL0MiB+BNUDS
UTcp1A4vO2aI2nTw1cZKdOq8WjkGF1n3ezgdHfB3CYrZ5GyRq8Hh6DKt1xFlkEY8HkUrBAaeFEYf
HdWm1L6XVpo1oFst+QfQIPNVTAdYSuKgiMfc8PqV+3qROs4/hwbX3AS1TN4qvFwuR281lVcMMLsx
IQv36RGEtY3s+jb9tGaBvKi3XEdanMatZ6WFX6M5g6mb4miHyuXAlzF8RtcXADiTgNxW/zhuOUG2
5t/FgxjaFVIEePe5/ovk9Af9q7+VV94e7woc/xyl1z9r8flFNchDNeNngYl6rDegd7f8kK3/Rrsc
41vapC/d3ax8Ge50NMB4FB/7l1ksL3J6p4Wk3TwMu2K3piT3/vr653ddH0GL6Rp7fypTZX4IO8gr
P6vH8AS64G/lbtrL3wHEUtkFp+AkR5A5QMfWtDYud8V7eFTN51XBpqcMvzjdWzMjHwm5YaassCfh
h1iDWOhxdQkyuw7k3cqFdnV5zgk7xF8sZWYBxKUBQCJYU1GXmrzp60LZJE0R24UYhNtu1K23OqqA
NEDqg6NW1BDEeIV5TgViXgXBmebfxGaj+/dj8DWnaxe11G8xgUzUr6nnAn2coFjgevfMZUaOV8Fi
FtdY9VeztcjdFoeWIJatb1bvFfcocHPMvSOhFrZ6X/3NE+UTr/81udiriColN5SESaRw4IEifrlv
zTBUhbzl2TWNZn7QIkX+0iGes9PopCt2oRjjW1360uPH32nRLJ2XBWEpfRkqKT7v3PlnnT2vhgRX
ri6mDGUZg7eLefJtS+DqezGIAOtO5OIQzxAssSjTRxr4TB2Pot0YgvugylDZeTKoQGL8aCXVu7Fd
+GHIDHCSy1wd4mI+Bk3RQqOL+GG+2J7aula3cDfUT20Vdo+Uakc7Gfr2mVRKd/UqjrdtgmJ1nEXK
Uy7qwj0krPAhLRPjs5QgHIkekVt1eaPDolXH5zptppWX6tVDCakOiO5ccrJCXrM0vvem1J9MMZJQ
js3MR7mjKWSGk/Ft5YPNRYfLYwRFEJ5h6KbqCvEW81JNaoL+MtrW8zECPpUCSHiMd7M/FPebilj8
qgjm9ci4vFEZRe0IPTzTWNRB9KpCu60NJXdqWukY0tPAJD2p1r74dUZIGIxJZskCSWUPXC5FXSvB
DYf07evNrA6ffO72025wZvcy//Pawr/ebuw08k4OKJrXynvR72zdF0EFABErBigJIaTcLLMRAQvt
olZGXus6vBVJ71bEH64z7PktjbQLSS9SHcq7EddZ0EZQu960WCJW1ohUQ2VxO7U1IIipaL+Xqrm3
vM6BZ61+Bv0a2bwRJTdX8Y7qan27so7m8/5iHb2/6/FumnXjaGgsXhxp10F1Fck5m86PHbFEZ7Uu
s/7Jnyr/KFu5D/5f/DrMcP15WdsF321lx8w38Uc/YZGIjr2IZEEwUK+MauByYQv/LRsb+IRR5tkW
JBxaNinUNyh9Av9HM+/fTcJVbjovybMPkrdGbio9cIU8EPKfLZVVNIfVGGgsqZnddlF2qrDvdgaP
go7X5cGnAiS+8/GvmC/+s2n48yN4AJCx6mCDlktR6otWJQ023cwLLNfwvUcfYQK7aWK3K+v7odcf
ouHfteTp+aOtIiNTDMTsz3lyOXI9I4WEZ+C5unoKJMvtOlBYdCk/Htq7ANv12P4bZlk7l1sYoBmF
G1555jFGXBKvicSFxG49zM71ZMoiLnOIfa03dhY7fDlCa3GcoEdQBdqYme4AFJKWR0RSFY+T9pcw
xMonAX21pzZq14T2FjqX/5lYA/MVJpdTein93BWTplB6R4lIH0OKXnlXQODqgMkBkqL90dbf8ULH
ZRNIzCbt6v5gIFgBAU3z468ICYRYVU5ZvvIhbk2GQusHWDs1VGl5ObVjJiYoKQqubPV2ESIOkmnj
c2IqhzgsT5Ourhx1iyvjffLP481/P9tYBjgjfE2Jp0I1+QxTzXqMUwQiVpbXfPMslxeSLHP/BVVD
hLEuwwTW2JeGFlouVNhN/Myl4eZv2kN6CE7m1/a01rNbvPX+fFyypbkSOqu6LSVoVYBUYxeW2JBl
bX7XZt54sOb6biaMQKi6xAI2McifSNbKnWSELcSfCUIYJ/rK91wcncwvXX0dkCg2lZzfS1u8Rs6m
ACEmyxWP4T4+Nu8SnPJ+7Y13YzVfxlkc0cMQBHANa8v1X+lu95rt7Yoteg+wP3fwaDehG6xcCtfl
gsuIi4S0FyCbDhoj8+DYGVD54+pOKBX8E1eW6DL1vZrDxYOsVvVOG5p5DncT74g7HX95gLVUpx/x
nnDbz9WbvvI4vd4Wl4NbrNdUJ6MfSqazUl8TxlcV7dqWuBmCN8hszWhJbIrLLdF2qjUEfgWZYDdh
5vmauW1pq5F9h1JFWM+63iluovuPN+J1UFU2FDr1qB1SmV0iyfpRzrxYDU23oKO9LYwg2RaZWK7k
LMZ1GP7xOTtEf4yOnLq4roURwTHUGwU3LhTzb7+YEFeKo9gOsscQFQfAJ1j8VvKhqJqf8HmFjYmk
xcyZTTc6d86Q1DZiE57Y74K6kDaQgmtoasbgRBoXbgpi/j4VxeAYU8He1GOgbJq8t76E04T9Qgkr
McMlem+JQbbvJgPAcAGhpPd8tDTaMnYHdBGOKJMMW28qy41eT82mVcx4l1aqA/QktelU/zbj3ndC
aZpcWY9l2xRqGFRU6w9jqbR2kzaYuHet5TbymB5DX2pP5pyEFbW276Iw3/EugsuopNBbPGN0wwhO
rjho0kEsGw4cSMF/8sUhTKr7KOr6Yy0kLcxQCyGuJhgOHZ3LXdxOMkI9wW8Gh4pDYyV7UHL1j+nX
v10Z1MZEba420r8D03G5HIsoR2EFyQe3CCYIwacmX3NBuD4wLiPMi+bsqklUPdHEicagpcEaiZIg
cdoxLGF2VHeGP/4rtMGfG+B8PIu0uSw0Hg1qgbtmCwsMi6T8x8cTdnM49BxoOgBKwQHscjgwPmqv
KjTg/4nwpomj/JeSS7xd9cLbjIqcf/043K0tRenSwMQQxACvk8twQixMfp2SJWVqUZ807Nx2phWs
9sIWkPf/zBvlDcBLPOqJdxknr4WhLVuR1qulZBukqlUHNo1/bwSxdk+fAO2vqPK/8tgfQjvUlRzD
1wjUAhKeTwJaVOg8Z92BdtNIIgHrYZB6amVA5ievFD4Hofa9SSX9mAB138Y03vaTP3a7fztX4K00
nDZw9tAsgMCXYzB8lD5Lgad3mvXVZ1Bm5WZsG2OloHzji8xdIKBXujE7By2ilOFMZ+Wx40ryb6FD
Rsdcq/nMx+Qia6JQPXfTqY/TnVwssaw3jM7zJcnlPpJQIlQtR5j6FylNHtqo2qFB8622JHJ2+dS2
7axf46MIbIUrAI55IFc/g2KXRCnHxGhqsSRCH3GcOqw9F8mjdNsqevkqiqX+CldushzDqrqHkObB
uDK/759pGVd9f/dI7wbfiy0cYVCgqqnmuYJQwguVvQPfQz8Vitr4aCRw9A/WEDvhNCbfUy/EZ1DA
UlSAcwY+MlHuSrzld2aWwiWseKP1Q1RtJ208lVVu7LGvyt3OEot90bckZO1QOkUNl7vE5Bq9Fv13
04XGtosKGt5j+qMLg/TYz4cxFpRc1GqRbQMrxwo79MLHSQgjeHJy5JTVlK5MxHuH9nIiWM+0ZKgl
0XwE3nS5nocIqJgVT4g0Il5vt+JY38XFOG4zMylPFNJCNEyCh6INv1f9pLneJAh7scRWwhjZfIEg
lVtTSbtthGz5oUN93m4RKnQszas2VVEbKP+ksh1NGqzdyf89im13EMoazGVmCnaOeexmQnrlGIpt
vTK2ZamFgjFIfapIFA51jdxkscYbYxxDeOcqxSRp2z6H2AoZX/4UkxTBTlbS8RuHNqTQ+Sn9Z0nN
fz+7g4R40rUmBW4bCyrl/EZT7y0uoocqB+3RZt3q8OY1evnpAPKB5iPtQoeS+/UyYEiaBPcc6d4G
fuQmzgDzxXtpP+x/IoMTWrvwl74vdmtFs5tRWSeQBhCeBdV3GdXsvUirlHi+/J6j4qs3bfXy8789
Y2fl1/+GeG86nc3kWAlq1Zay5w6FOD2MqajdqRW6lR9Hufm9zqIsbr2mrOnMsTVc1FhxIkvDh8ST
aqeIiidJqeWVnHxl2paYjDEW8tHsEwu1EgSJSpARzxEVnY0YNWuy8VehLpf9Ugc55ALPYx7mG3Uc
ajvUENmq5Lvck1eylOuH4SLQYgZplg9Gi6r0pv4N92w7nbLT7EAs0t1r/g/mobfuivNlsbgrfE7P
IQhZeRzeEH+bJ7H4IhQP/fCqmcnzx4vjRj3uYgkuEkrZ1BFiqIlVxDQRRdGw07B+mJTkRx/XmRt4
6fdMBpH3cdT34u/VlkZDmsRvBjUunQUStZZ7WQOcRvn72TOdBNF2p73XEICyzc+UEYpma54g1x5W
sRiLWvBcraFtzD087z26LYuPaYBJmxqoHy5wQzfSrW1ZFk4t63ZjtPs0bQ8y6KlOG+9lyVvzgbrx
DL8MPmcrZzs+U+S+SdBecAO/7eyuw2JnSH9EZvY5qCPo/i+tmR58gT5tpD02NdRn5ORKDGMTzLJW
PsLV9nmfCO4F7gxkP/TFAWcl7ah0IY/nIJPJufMmQUStfjb0oFqJdCvLU+m4icjDAy1e5pLTyGsL
2XUiyajqVejwiSsRbp5xZxEW5Q1qk56qh0TQjQeUUF1zSJHFlY9es3a+3dycZ5EWs1YNkhgLHpeR
SS8j1RUHyy0SgJPUNlvJeF3ZJ/N6uNon/0RbHnHYXMmWYFCDAzzRuqOv6HaEKqFr6WK870MI/LRY
/WPih/ijayAqq1KI7NgI3pAarFe4CrcWDNcv7VMQRmye5bnUUo4wa35MHkAvLZ8q/bFrV4orN0+G
8yCLA8kffClJQb65YowcWlNEX1upxrStrUoEPvKg3mGshNYgisuHKJGnXVupwVvZTuWmiiI0Uozx
b1SoGreiw2cjY2RtPv4m14sZ6gROSzAoaCYDPbncwoGojGUMY9Q1Yvlz24svMG62H4eY/4nLr34R
YolKbiWEqzw9EtzQaDc+2psI3AvFVwxg7KpBgzWDCZO5H8e8/riXMRfHYmEYvjG187DyF+S5bCH/
qqAV+nGQ6206B6GtyvqhfLa0Fw/QO4IMnQquklZHSRl2WlNGjlVle1nGZPHjYDdHBECI/3DNXDX9
LPSRvTopEIVqIUxUTSYdlXp8KXnMrHyvm0viLNI87LNTvQ08XyvTnEjiAPVas61yJQW5OXFnERYp
sJnVoYxynuAKbfRXmPRPCKU+Ggb8fi9feamuDWZxlGr4evEJM0I1AGtNpEj0lR10czC8H/DdpghD
Y+5yuhpRrBEkZXlTXHQ8o7cNi5qlSqHPePp4Cdy4b1lwOm0D2o3ccMtnt5r6ylg0s0+EM7gIojSh
C4L9MNtpBuYJg977dQ/gm+vuLOY8wWerQS7iLA+5JNweUlk/oO/87DfCyiPs+s03M7jOosy/4iyK
qUVk9d37yKSt/KO+j3edg7vPq/4Vxd+VrbSkBc3tg4toixWOOGRvmQ1jqkUzOepTPGLUbop2Ioqx
4zUZ8i1GT4UwLavkR0On8GejxrXTpH3+GFWltpdyIzohCYBCX6Um36ckzFzdbJQttNW6dBOj7k5R
4OMdn1aQB1aWwdU1ukjg57+fTZbRJmZVA+Da+K/TdvyBLyRW0HCXxK3sIhGwVqWdF/DF+b0It7go
U09AkirmYTIpqIWUUvxLGiPc5f03L047G2TtK3WVzyuDnP/Vq6hYIdHiNuCfLbeV2He+VJvU8QML
92v9KN7njgCHgZTa2pm8kNdQftpaxMVVCBUhTFFJUTZFp1gbJEGzjSd2tSPX3XQSQ7rtsCZkR0h6
VCinVnAo0AE+hEmyMfqqR2JcE/Ay8KcQS7NCRQXALLznemYATUbT/srpW8NtjbKf6I3LX4O6C3/4
aL+1B62AA2iLY5IgpU95/2kKVRXN+mp0kjIrvhmWMuyTSoyR31XL7pCro/QJhjeqcRiRuEEQImOb
WSAgaC1aX4Igb++TthEPMOerxwZlp7eA5nLt1H6M7pSlRKfKjCF/dImKEIWSintTaGizaEqDiGxV
Vu2dVwXFqzdW6UqT8B0+ePFh3zcfFWvOTANXjsXqDYSxBb3MecmYd4OMjDpirM1GFXjTS6GnOlWH
0hFSZMW9mM6pX9Vbd1oDMz8W4SsrUZ/sU6npbDFp+k0RCbgIilmau60yrRzt10/l+beaSCCACKCk
u3xdKZ7fhgYuBm6euEhJb7WvyAH+rBOn28DSi+3/g8/Z1SpchFxMT5SgUYJbCZkLNmeb2Tu8M21o
77Sit8iMuOtt29VRzj/p7DzJ2YRI+hOycfUd7S5H2puHn/FB32LEd1zzcr95I2PfDY5do9a1fD6p
M1qiULn8/RAYxWQ1wj2mEP1ai/jmtXwWZnEt52FOn7AmXyo9LzsVWlRR4ywK4NzgtpBB9r0NYuQm
XnWFVZW7ku4A9VJzV6VS/8mn5/IU63CeQr1zCiGqIKDHZet8fMhdTQWSMyAByB8t2Hp8+MuJz5C8
y9Gyxu4HCa77vMgVF0HldPtxlMuZmFHVWOZB0yBHpf2qLAkUQFIyocxDb1No/l7V3RJLG2sw9qGy
eoRenNn/G8mCOMXO5gMvxkPp3BtRZUXSvLnTVIST08/UXu2Ph7NYrtco8cUOGQwPq11LFEBj9+9w
QxSnD+o73UW9Cz8ph/9nvEUGJPk1op0JqPQ5nvpjvPc3nP325ER74y101ybx8rl0PbxFKlT1KUqY
+TsLwN/X9+FO28ludDTXzrb53/nnHL6Os0iCkGgecdQgThPnW7XUD0KFOGyODLam7rNcucvSBrs3
1cna782QH0Sr2AXqtKu474Y6X5nlq63A6qd8NV/3aMBdLR26EloOaI+UbMT8A1VPL3SmcCqGldVz
XfAgzkw65gmFYfvyRBflYhKMmGNhqLPfnWI+VB60AnTtTn2CZBscq5WAl9M8d0/ngDqQUUTYVTo2
l3u8axsPd6NaQNoivx/0X0VmHlV9rY5zMwp7G+kHg26GOP/97AhXaP4p4cQRbmV4okTjKeOQkyzp
9eO9cHmU/GcwZ2EWa0ZJBQBv89mNy8GxC9FrwurpPrLqn4Y+rZzga7EWj8QUySZMHLh7cUTCVzT1
HvRee+miCqmyAEbd/29ki+uimOlPQcLIrOmzKrxZgu9E5dZqVnFoNxf62RQu1oMFhAWx5ffLFqVS
HIeCo3+M0GYBBZ4/ejK4rDrcru32lajLGkxXi12W1QxvRBgfwcpfeZ9//ngGb4VgAQI+tdBaQHzk
cglmhRRrZYBqdTwXejNgktXKdXlrkZ9HWKy+bMTbT8yIkEvHvNYcXz+o0pePR3Fr1Z3HWKw63+9G
OaREB9B1gLZ8V5f5RhXTfYnFyMeR1uZrseKSRvRRdieSktUOapCYWKxVwW6FgEongRKR4U+qiypY
HQZmNvS8qquJd0xsyE9GN75+PAzpXaXjn4vk/VCgm4leESxNVK6X9CQw0GOamj78HnMsgQSnTbFJ
06o81ZE/2aNRwlTCHMuNvSS2x0S7CwcRdmRST4eskgXaz1haxKn1bA3jXvTyrRyjw94Gd3n9Jvu9
nXXBllNvPxuNeXV6LEc9wSWM97mhRltPLJA5laCp5XlrYxCRoWTd/hjS7jUyB3TtpvprLsqV29b0
WhO99O280ExMDPpHsfMKezb1RSEa56RdVU5/T1gEIIruI9CdoR/hK6D5e3nA+yVJvS3Ozr8DSW02
6WCqTlqIyYPm6dNJ93rbmlLH1FtMNupE0j9hUJEekYOONnmMin8WiOmmtMQxticI7niaDDIC01Kt
Hww19o+GmAW7Qo61Y9WMzbM85brbtYq0jYVQRq2iKO7DvukdC603JVeP1I4jt0X1FsmBpHShMXqu
0VGkQdEAl/Xvlo4q+hO+I036ipylPU46Tl4RagdGoZd28Vg+DaOEJvSE4ynwPLTBoTu6kwCboDNm
lQRjYhcoVKvHKbkbsSHqoxe/yZ+atP4LY6DPIaL/8a/qe19BG0w2lRwf0ercFrVu4ene+ztfmFJY
Y0OGzCiOaEioRLsilKK7NoSSxJodnFSvpqeob6SNogviQ+MHP31IWpOCvv1UV+Idpafw4CvdT11A
mbs1e/E+7PJDP4l/icOPsBcBI2GYds8Lji+W4wZQVUaIfqmABYSso3ykxh3UWD1yPUWcDbmstPsi
Kr002nkU1L/yMuPhG064aKlaMAYbtTPiuwx/CUeLw9FR0dfuXb1Aa3vrMZH3rafDqcgjK602eTBJ
L0j0ZK0dtxnFGF1unxVhqsKXclbmsiCG/d0G5Bj//rq62HOLnY3kQxtx1gLulcRHCXNJq9/wUL43
pTV8xI1Dd2YbIMILJZcS5+JA7EaKPkFCj08Ff/o/pH1XdxvLsfVf8Trv4zs53HXth4kIBDNFSi+z
KIqanHvir/9208cW0Biidfw9eR1DRKFTdXXVrr21VnAEJD2mRuLkaVf87okZxhsW9ZwbA5Q2wCtu
OeDIHJYBPDwqxNhGDobqfEDom8ME6aqEnkqgG0/vKW3Sx75UQNkdzfWupYS75aLgAC0JJ6RdMwRM
CTKNKDSDFZKZubnTWyhpJKELOBfQQYqDu8Rus7fL/pdnhZm4MIWgpDIsgETl7R3gQncQBgggzbS5
bOZ8fVTUOkABKVnocDTYAHMI+6YpEuTQRZwf3wRW3l0M0FLrTZVtqlThNjmtGsTDGPkXNFWix+Z0
mSA9DSaWAWw5nWfYsiN+KWWnctrOkb7pL9aXpbFnO30aNyOv0EIn7PQ6w0jBefWReESbHhOgyXFn
IfeFumAIBon9jOzAvRBSecMqWrxQQxIUEi9W5peLVriXJ5l52tKr9MS2Rqv9R2E89BuKKJGHEPpl
EEHL0FK26BCYscCq5qHNH0oORad4pdxM4Fw2Z/VplgS8k0Brr3symHMXOzVHjbP0dJ+eTQgw6fTx
ghbCj7zp0Y9awg7Ylxq8JDlUSZ2M1Ls4BNVOWILeyEwPU6X85UgSs3BkkIY1RwYp44QeTg2Areb4
PqTFS4syKseBrg0KtGkAQ+F1plnsfu5QF8oqKDa6aqlqrtIm21DvegdM05tsgfiLNKI3hLO651gN
dCsiQkL7nqHgJcls6b6RmtJUQvQJJ5MKYQMtzDwA20EORQDAq6YJlYNmJoq9WM2yzaakuUkmXJyX
f8ba/gZIWQHITgd8k/0VkJ2LQR81g+Gri9DYBSnPDWSkQRKUjOMegqJQB6xl4x1CSbzM39qRRr3d
AK8DKD3wJj5dVykDOSkx0LBcVApS6wSqFhK5D7NIcNC3rHPGueYYPxTBTeTXRKiDn1qDev0AsqEY
DNd61TvQq2kc9FGBTDv3L0/oeZRNIb/wUJCQh5tnhzWLInp6KLl8JxqPQEb/TIbm+2UTa7v12ARz
InDo01Ib0IsXpsojmZPHOFSeW1UBDfqmjjheaG08QLdA3IJmYwByOZ04M1GlMQXw3y0geQh1NcvN
xO798oA+HpysUzFNEwsESDbaDJi9kC4Fan4R2mlE6IXuJGhH/uj1WT5oUi4iKkxLW+4gthAPnQrp
u6i6ykD+yitFrG0RLBo0QQCBkM56wrS4V2Kwhlmopw5utElfEs90lUDbRY66R+uyy6s8rjh4HfeZ
CSoVtJmj34YZNgSYSkUiwBOqd/WV6CAlHYDfPAuybXELFSWPl0w8X8tTe0ywY2STXI0i7BUgOF2g
S5iX3uWVXLWATn/aiIwkCcsWMQDxiV4mw3STCaIuAHhJtwU4Ki4bOfcc+OIjI8yWlNCKM0wyVOik
+mZWO2S5WjttATGbRk4cuj4ctFOgRRA8rSYTtIFgcbFysHS5eiQPV02tRI6ZA9h9eTxr+0BG7wui
Q7CGg+tFOT1j4dAOZoJygztU5bztZOEnyNQqCBOVre5LC4TPR32KHY0k4u2SFvUjUQdIQxrJ4OcD
VLXBhJB9ufybzg8DqM4smqyEsAHKXfTzo1sXXZOlaU34SfFcz4cCedJ9YpidV4JZ/q924qBzAbgZ
eGWwBcg4CaemIBHYK424gCSrXA5VHH6TkpFDLH9+y9HR4JJBLx0lE2ImOBpjoUPbKo5zjqgIc1Z4
yxD6JgIliPVuKjw2U7n6enkKVwAauqnhsQQslQw4g8pYLYVKG60M5NHEHdz+mqS+BEEgR7WJB7Vo
AikYD2QonItOXtmzJ1bp50crpzWzWogprFJeiW5nIp9xb31PXcGRS594HTCXYEL2oDF0W7n5t9BR
7Oq1uhn3hKezwpKhIYClxR8RhAsgSwD9MOPf0g7ZpsHQdVcAZY//rYMQlE1JgDsA9+1iO/uQGgnt
J9Cg5cF4B6UZzgJQf3Z6rcC+jgsfYFhkotj+mCTugO0A6yEWAA9iN/F0CIa5UETySBDeW48ccyt+
6dgc2yOPAmYnKFCld9Mr66FGUsst/eqp3kCAtt1MjglJFLtykxseU9LqRjPACYR+Ngz4jCQc+hFj
oemgWBn82dNf6wTcmnbqJofWG924darQT3xu7nrFRZjHVumhO9pooAbvrbkG0U28BeHMpr4xb5GN
Bze4B6imHT4LxA15m/s8aMYAj0bK+IpZredJNzBSOTADQClKF0pikDIE6gk1uKB4qmFccaSn6mvh
Rv6Scu63y2NGavh0zJox13moJAYeI99DCERSLz3VC2/jrvirD24YbFkNeVS2KzxuZHOZGiRR5XQH
lk3rIfJ7B5rernIlbUIoAUd24qTy4+wSh08Ts9IdDziZCfY1pItpTZ5xIRNp4xI5ExoJldtkA31m
p95rge6Lex6b1QrW69QWc9GExISyMjpUcEbbKxlwA9q7rT5aQeXOz7wAaOWkgMMfUAMUxqjCCysm
EBZGKIYLUpLiLr9Fz0NQBMDjBNOu2RZ+ekgeeBY/aNpOfRANhlQQZyGmBHSEmcsyA+F8hWvWjaA7
T3SwZUFuFDLRUKwu9uEYQidvws0e7xIgXib0y83Qgm8RxssmWMzG2CY61FXL0pllxTVNqLwKgyuM
j30L5dW2dJEFRgLuZ1g9o1mWsw/Pd7uBXw0RK7B+g2GHjeYivZ70FtkcFzIPXr0Ynqj90BuLc/+v
cIsYiHnw9MYcAV3GRllRnluQu0NjGlqtA8mPNmNAF8byEmd+WxxgktCoaeeB5l522Cv3E8IOkNPj
8a3hjmAvaDOqc2usS4hs7sbd7AxXitscTPB42OEjRAICxctcBMuQvrkqXMord9n+ym48tc/sjV4B
IqvJYB8Kdc7iKm53QAHeppx6st0eTC8OOBZpyHG6G0EbB4yJhulGcwRb+VOh3pIjVgHm/qH3ZE/a
oIw/pm7jUsY6DDt1hL/cyQSUyZFJFtYCEGUYdRkUd9QYwt7wa/1kk2WM71Dh5wqEne1YGktiKZGe
RhpHNGlEcHQnDUMzhKNSaR76UIrGbeR2Qu+eId1KbTV8CQXQ9NaSiqoQOD3QX5yOam3jBZ099BDR
wRkF1PYFZIjl82xArMdpEjnacpaALurJEuAn0pwzgDggOjnjh0uTRRXS0aB4zekFKvTgZ408VXMy
x7yJ99J7/I3ng87iEsYiMylxXAKvjpPn5WgVrvVvmfYuda/6yEPAs1Rv9DtOhkZ339HsC2oGpGwO
nivEIbmtPEwKwJqQ09lisJ6+BRKySFDazh5BpXz4jfN0XnyE+wCvPzY2Mjx4IjIHKiWQWQR8VPey
vPoBddsmGBM1fKlNRF6qkUZOCRH7CUWxVtqgT8vwyKiCLmuqUIsEgR7gfCgkdpatl30Nyh8IUS5O
XKOqk1rx8jI1IeR0ROD7EckVUDgG+QR0QYc+f54HM/YVNWqAQ0xjVMAKlOp0FT7FWvqvRiqOTjj3
0ARWSXsta1HiJICzulVpyB7UJI0bZNr7ryJEqR/jZgQCJ0ulTSOAZhyAMEhmaib0x9GU61ejLnjQ
QQdTck8mfZPEcmgnkdXf6+RAeTyv6wFKsQMEcfZWBtyO2odZMJsKKlx4/CeYhi7fqb1aAvZWproH
TdoxGA3Q1FaQ6vaibkQSIpEmOIPc7OQNTbxADRsqIs7YDwXKn2XRKyA408h9pUC5FP3VkgBxFmVS
UDCcanC0h0Z1sKYy3vWg+6sAH1o60xPaqHDR2xF/L9M8RS6zkCsHaodQmR41+IRcSHq/IWk12OnY
WD+zfLIWWzJGYQhCk0yeKE3TYZDF6VtSE2U3QkJNCaTGQg+JUjf5I5518VsdKejfgXQohNS0TQ4N
zWS2peVGbgdby/c1qnqooZaPFhQ0aqrTPed+kUHgehG34rT4oClDO8UX9Xu5VMKNVqKgY4tA0L4O
IpkzBzIyRoAUYqvbcWJoeEqos0hAHoFbBvMbi9cVesbtLkXk2anNYldNPIOPdGoHYkPqEVVXfVFV
y0OVsCvgB0VtW/QNqhoztIOmUk09qLZJrmKhOBQr+X6U++WBWGEcZHg+7xNEDzdTJ3SHqkcbemvq
JEKEb5ieKhXF93CYqxKtdqg9C72RZdDzy+YgzwQ5MKYJ/y+Ia0M3y8RstoVOkhtnnsuWbMsqa57R
1KDfxUK5GJAqzEXVHudZJqAYlSoCPXHVfLaKsXhDswax9voSGs8S+GEeQcUo8K6pFR+JNBGob9CO
ZYCvnjnHEwiilDnWNeiclFt91weNg8KZ3XrJLW1KjVyekNV5Cgae49giE4ZWjVi0YqFqXvkyO+au
2FUOiuCZs4C2sL37jRh75aY6MUid9pGvHMysqyHTqnnDm2Evrv4O2P41TQ0IgbyJN8DactN/PJNM
NmuEdiF0IGfNa0nlTsVPIKlsUefBWLlTybwL5zYDI2GoaZ7xgAYRdL4md4Uz2PQB3N4PTzzKolV7
NISjJVxUzFh6d0khSpJ3BAy1SHhAIWoEAPRNt5HokO3ihg/KXpvGY0YCZnzp0OpL2qPhArIl2yKc
nmdxflFV7a/mHplQhrlMIbtslH0MM0Y1bbJUBE0+J0F1nir6MAGNKBmlKBNu53QPWko1jRS85bX5
sm30B125KVKQJFKiqfFGj3DPdc+jOgdFFnllke7z4V7rDadTr606vlXE1FnGYps2T1qsBYOJzA6C
ilz+lrTPnKiJporYqAmFPnR84pQCX8TsXb2Wk2kY0HYiZI3fGPMmEuZdhFthBqfGVEtbSUr2lloF
Epwynnk8j3QWONOpOrLPLHoEFt1Bg6T6xybrrkt/2LwZd6A0BQQ/dHhdZOcvcGrOoM0uSOogUmdW
JltmS60JhArGHfTJPAhnX4FL2MmQ0+C+Quh3nU3tL1ssYkuchLIDb4kKuYB6awy28aL5YM90s/ew
tIccVACFX77L3wkeCBE3pbN2fE/Sv8zKWlaUtiYd6uA3r4q7bAD/2pr27EZ0uNyiy8rVcmKOWcgJ
JXJC8ITw9DC5GSc88nSRt1nodzAzijBUBZ4EZEzgzWaO7gD+6yFNRc1Tut3SgzrSNgPDpynYubbr
2YHADHKC0w5Mv3bl80HjK2M8sc9cn7lutnMbwv6kTl6ag6xSzreXD+TKm+LEBHNfGg1BeqrHXRID
2uRlcZl5ClmaTV3N8aHTEh7Zz3meiF7QQM6oqBCiZM4WJEwjhoRTrWBMPrlSPQjOeCIE+wC8l7w2
GGvv8vjWpvDYHHM9m/FUy1MIcx2Uwu1lKYIE0EpOfmVt758Mitn75VSPEN5FEDA6eF7gslQ2qSt+
nUAgn+6rG24D+ooXO7HHbP4EMEurQq4H9uQd2YJkE62VeKntVB9y1Qeea/moq7AH4XgWGTcmmJ3S
9dSeGhTX+TZ9hByfX4e2HojOeD+/dvTp6xbb9po43RYqyu6yC6+yQ4KFlZzIKUApZSdv4p73JF57
qh7PBOv0VKUWIS9N19fDA2H08h/0t1CS+ptoM19XyD4B0AcIJ87pe4TUvXt5f/GW3mBqI4WqAKr1
sRStPVxVSOhONgqATpvbiADtiIBJl7ce5wmn00P08X4+CjrjsdGLMJfpeqD5+Zq2rljfRre1WwfX
mPcbRQLOjmObgGorCo0UdOSeeof2Lre5gzA76BM94sHBQx7ADjkH95xkgRkj4/yGBQEo0E+4NH+W
Mer4oOHyVZvm1Yhn7eqfi9egGsKrTPD8ExuFCkRZ8rzDQAezDwaJ4LX5PIAuNtaJrZpfFnSOGfGX
SPs5pd/Q0MPxJNRRXDhoBuOuSCfExGxhnWio+VhIDqhXivQyirdZf8vZuWc1GGaCGacVSgtwlCls
IcXo4hHtIfG86WTVL4UrMQS130EFVUCEhzXH8FrgfeRNWNWopcCbs6GD1B5e6m1Y70u3Cqo3PCz6
IPe0zHsYbS5GgybHLs0s48LCAmEtCv9YV1/xQey2JP5827lCQCl80ELXcLLhnIuHlfhE01OGkgiO
qKV9meKbQRs5W2XVwNHbmglOzCSEaJ6IAZlGZQ/wuQuvbLC2GRWIg6PEQlUAWOqvNFbKEeICSC8X
g5PkP3IAp0cdCN7lEekbznlfC0SOjTF+tKr1sJ1jmkZDQURFIn+GvEG+J1y6mrV5AycKwjkdCDLw
RmOjHPnOue6iUa86GTmJwW1mV94pV2CneUbnwXQ/eP2Wr8yzekn8sgkpr1ObSpmFmRnCJuIDf0H3
rzD4oQuMJ8rm1pe2d7nluMujBBTq1CLUH7twVggCrC+VfUBNYtN+R4V1S7MS1pZ7us4jZfAVokUI
mwUlejCZnJoTC7DkihNQrOC01Xo7uU4iP3YSj2Z7pNmb8LSDfO/iDfe4En2Lpw6jnA+XkoBC0o9u
VQDamUXNoRbY6+kse9Y4Dd8a0lJyZY30L0qcqDsDPDsp+jca41UQiuFOzWMTcnX51EKIqIHAxKCm
DRqD+qnY57GCDJ6gD6Fql02dgJxANHyljq17UV1G0EtGUugImdVcK9oo+mIiSEgwSUXyfU6zwjOK
osFpF9ptNwp5kNfgBZYjtH5DkG8cC3cakb6bRmJ9GWSd8Njuz0+Rhj1t4NwDBarILKq3rhujLpdF
8lRSBdqohFtKEu0By167gyRwzuzKrFPuZxREMe2gR2W29YL4HkhAOAjKvZyi4dnitVOdXxUYz5EF
Zl/1S18X/TTABTXC3TKjwjtX30V95GEGz2+Hk/3D1tOQxRNJNBIaRiJ8122aF1gCCkEA0dhvZA1X
7SFZA2ApUnVgejs9L1UMMspYx5RpN+22/xb7wscTqLmdDgk/XDy/6TE66sLh8nBMWRhCP0dWhdS2
DP1uM6DezkQWItz/Rpi4Pq5flpj4xZwU8MP2UI2iSB00GbvAKAlOjhps5erf9fu/HElgYEh4Ucgz
AA7sDdXngtbOObI5YgBzkBLq7dQn++VucpYv7f3yRLlzpK+Xra7syROjzJ6MR0lNhAI3e4WuM2V8
T+Qf+tJzgqSVo3VihE700S2lTWqRCRNGNme6XZX3Ucaj1lu3YFBIF0Vvs/fgIJdjLzWa5IG73TPl
HK4pFXhSKpeNALNxOowadLdYOxUeqDb9th8aJKr198vrsRKy013w75GAc+HUyILWQSGLStkr3yin
jLEBAavTgGDGBUrL5734VpcfqBmgKtEeCRKGU2tggc2IJKOlt6O6Y6PwUxrGwBwaTtqY3lin8SoG
dWSG8RBF1hDQRwiKl25x0+zJZvSF4DdSCedB3qkd5sQKfd42U2vKeEpW10C17KdH9C/sEwg9mRBJ
dERoWORe7fDaBnjjY14fBopWethhGtOt4uOltWk9Y1f4PDMrGdjT8TGpkt5UBiVHbPYR7qlOZzdP
FDQJSMgDrx17bWegeAfIAu0PA/ridGcUlLtWAJEl1VB2VAA2R/Ki8yiUOEbYhEdZV8JQLDAC0IkT
RSgEg0Onky2Hc6jooWH339Fg2LxG1fSogurVv/ia1ffUHfbhpto2fopAafv/aYzxdpIGHUZ5xKDK
q2STuxQz1LumnW5AfLXh2FpzSRbaZNCtgqY3EO+drlJqQZi8A48zEpD5Yzs44gFvXVu3obWEXM1u
OmTcPv21M3ZsknFQlVKYcTXBJPTKHYMcFm0zkZ/i0Lgke+MM7zxRA4jB0fCYqZy63IwJMOoe8ZNr
w2+AizOc0aehDE0O8bzhSu3p1B7zDO10Pc5ySFp7lKhi8ggk02O7h0g40FZZtNxIyGJU0DtpYkfW
80x3wHMGSmyt0fdEW8BGeK1pxFbkRNMcMxbAS5jUaWPLZtp+i8y6ga5ymrTTNu3keAdJZOFajmpt
sodQ7KY97mJZ+Oue9yTmZGZwSSyjzRtNwQMhdsiouMOE+lhZekUuu+DczbLZm/WRsy9XtuWJVWYe
cyJ3SpNHONcCcIXWrumfL++M1acBOEEBB4X+OTSnTve9ueiNPi0tgnUl3Shy7ApzcpCN6WAaNec8
r47lyBQzgzm0tY1J6nGniAcRL7EUOnKXB7PiBfHOoWoJoPECAIvx6ouk5OhMCSWvnCGRYgj3zSg+
GU3547KZ1Tk7MsN49GGIwqjq4ZdAMON0y+vSJK4kXC9y5Fw2tJIhoA+3/wyIxZzDM0/oSOk0r9/R
wNmMbnI/C8LNiPLZYlxnPjdDQBeBcfAnFpn90PWZWos0c57O1yVqk+VN7PZfs3Zbbacg83n53BUf
eGKO2RNKaSl4ZS84VWFY3Gvg77y3+rm/AUQ2vzMLpb9qm2j6eXlaV9fvaCMyhyqM88xqFSJ7TRHa
RtT4kQigdfOsVY132RJvy9PPj+J10YxDtIUPiicMlqvUEDkeMv+yidU9fzQY+vmRiRbEThnYYmWv
AvGABLZO9BY6qcp71J9T+QFQLR7ZoZN6ZAfNqqWQDhMiz6v2qtFt0ZsPy775NqCiC/kIGbGT+gye
lhc+W+NaKA9dU1QkLXB/GGdt2mheFDsy5gouZ/SRjnYXZEFq2KOv+uYm9vomuDyna7vyyB7bmt3I
NYHMZ428kdyBFst0ZgHih7Lo5vpDm/FUItZW8Ngac+RKIVcXs8EKppPudVWFZ5cOuhPZvTyo9VlE
Xz/t1YGIPcvukJlA5yVKis24qbfKFUXil3uaa/ydN//qoABF/jfdHXOwZ0KALusWeK5a3ejZfuxj
LxVrjoNcWaiTsIY5X3o89rpMw5qugY658S2Fblf4LTR7B4KhnMvlQzaDcY2QiwTA1BRp1Z8lk5jD
Ze471URB2tW95ovyUMt2/5NKZVY7iGU+ibcYrRva0qG1gS8HKJbmOJAYz23ZrW7mDQ/WtuJdTn4Q
48fAtzmWzSQhqEPWoQAfLCTXOHuGZ4KZ4LActGQAlNAzD9F9si992jUrfVNvjQOlxZQ3jcnxZ6tP
s+NpZhwalJ2ahCCB6MVdZB30odd/hCSVQVWfWRZ0HOMW9AxCE5R600P1WhNtqRnlm7bt2ofLo6f3
OLPgJ5cTM79FZrR11o6KJ1nztEsg+YR07TREqjOkS7tf5FI/pGpcXktmjUxul4eZzNngNGI5/wm/
MrfMsyQX9DZHO4kEafadGmJfzcOGJLVdWN+NpLgyVB5xwcqJwph/GWScUaag0axFx45nzdJ1Kj0Y
TeIpIjqEUAlUVZ7wLM8a4yVqEZFUPSLbpNmyAXVZ7YsEZSK9Mx0dJFKXV3Pt1j8m4GS28piVc6pX
Daotyk5GZ45R3aJjGly6T5ftnPed4KZE/hakD2iNxJXF3JSGoOStUSI7Pe60xxZaupLb+vlW9Eo3
fdBT23iy4BdEP90Dt94G3BBubc+gfQv0bNBVQuMts4RdpE+CJk60rDR6HbI3MnpvUOVx3qoE2a+o
dLrYBuesS16SG97Lb22Wj40zK9ppFfRhFhnZDqF9FVJkeE0ClLsJHSletx7PFHM8hUIjXVWDw1mo
hvRanmoSpES4xzFEi5UUcdPK9Kf/OovIJ4NcQoWSK6TqweCDxPJpBKRBqXIOBZDFEHfxyRYw/H3m
EC/elHd8IBvjBs+tMdvVMGsIaMxgmtDNQruR0jh71SEF5rV63qL+3yjPpNQ0UCpMlmOOdf0kA8f+
iLdyzNHOOD2j//ohmgioIsiIqaInM+xpbIuqXdBdDaYmuau3Viah01d21ELeLErJuWVP44Y/reHU
GKCww4uULRnGba0DGQtCij42zF0jzc2VrtRf1ZJLOrS2nIgmDRn9S9CzZ7ErpTgbxaCC5ahNenQO
d0mJ1M+ggTM3MQQniwCfDkEQjOC2Bt13pUTbqevzIM2L6VaXqojz0j/dzf8aOCgV6A+RNJTHGK8B
aC1JTNCHur0hvmRGngK2S9BdU80/RIn8V8bQTQNgMNTM2TWVwCRWNc2AFuYw6Z+QgElrO61SCRRE
PfomIArdcdInK+uqqYje0S0PzCRqsqeHh+CI1pYIVhOtT925l+xwjtCqzxkXPRTMEQXPtAn+InRe
oSefcX2a0lkJpBRCKJ/Ft21EDs3A5TRf2TfYmuDJBnRXNBHvnY4kNeUaPIOmhPZZyRcPi2gPCPeq
LSbvvQyW28u3ibJy/DQoHeE8GOi3RyX91Fyej3mdgPAd6ibzCPK6UdCvhBZpSUEbwhvw+JHWNtsx
AnVqpdlFt6hXmljXd5E1ZAdCcEATMKBh2jtA2k1CNko0UeY1VbXrMEYzk9Et3pgaYVDmkXpTgQAD
rSGG7Jd5S/ZxZkrBGKW1p04GyDizFC/meprdbhGGmyaWyFchzat9a2XDZi6i+tEQ8347kgjl/aXi
NZMykENKZAxGIYj44L2ErlU03J7OxpgKWhI1YJ0uzN7r+zSQzMmdJvD5pfV1kTROMiGnmUzXaine
GfKy0Rv0wtS4hixkFa36segf1SgN1HT2mhK9UE2N1GLnqlb21nXxNimMXZJVV/H4XlSQA0C/jWwR
T9cKu68Wx2gbG5cOJzHGLjEdlKlTwC2WWAYj6+mgFjw1SJOIgIPXldNHlStDxHMgSOLPEpqfXi/v
KOYdSOfwlCOc8TQgbu2JUVKO6528Q+MBHtPzD+ItnrwxrwX/w9r/vE3/G72DQyKfo6rs/vl/+O+3
qp7bJIoJ85//vKnfywfSvr+Tw2v9f/RP//NPT//wn4fkra266idh/9XJH+H7/7TvvpLXk//wIDRL
5rv+vZ3v3+GOyYcB/FL6L3/3w7+9f3zL41y//+OPt6ovCf22KKnKP/78aPvjH38YcGH/c/z1f352
/Vrgz/zXPMtfyx9/23b0fzr2L99fO/KPPwTN+DsoD1T4EXRCIbCQsaHH94+PdOnvoJkCURH0miDY
ICpwNGXVkpj+mfh3XJEoKiG6hCYw2ib++FuHnrCPz+S/Q3Yb6HREgAo+x1f++1eeLNev5ftb2Re3
FTR6u3/8wewWQQafD3LDZ9KVwJRr3SAI+SbV3mTTuMVvhWRAF21qM9nMc7MTTO0KpE/BDE3uTBJe
WiN/OJqxP3/Lb9lmdmipFhMULQgkIya0qEkmegCbtn4PifBEZqWxJTFpbH1BR70x3ptTtp86aTNn
WcCxT0ObX9fJr7EzXiZGARK8npMeEF90Zi92QFFlumiWg/hOvasDhePkT6+tX3aYGM+KFiCQ2hpc
FzP4YkB/2/GqFnSm1kbABG1tMYWJlaRWUCDmz9CHbO2F8CGtOcw7n/1wekceJQNn3WjnBOStaD19
MMgXk4fPP40Wfk0Ic7eaZSkvJCdmIA+unN123S5WeZvqs9/MeFmwGooRGibRqwGC4sCqiwnEf+W+
mlK0H1aQUo49PYIQeTnoyk6zxqdJLRV7UkEfDBEQqQZNLmd7fbI4bGOWlCliAjdtBL3Te3MZaD5E
OFzdVW9EyY620aPilF4ddBLHIJPB+s+0qvTFeLRcPUSkU81ask0ZD1dTBx2M2HpcstTNU8sd5iQH
nhdotrC5rc3ME8p8so0W3PKZEGhZSuxqGYI+AT2WStB3vIBtWO2Q24qlrRYbXw1SZjZBFUyidClN
8bDE+aZaQlTKCqcO3y/P2ifLpzJxEPQetXCBIw1SQd/3bZG56BjmAcsYCP2vGWI8DpJHTQLKcSPo
durO8vun4Xn+KkGOYXYrX/yeH5THy8M4zS39MkR3/tFSTGQSRrCUmIEaoEPjJglmP96Iex4VBP2a
lXOv0tk7+vpFToupiHojyLKt2n5byutQ5WlEffbdjE8R2rnUCiJpgRKVwFG237vKuo9qgQcy+GyF
GacyNJnSVSW+X9Pf6mSrJJzHAfOk/jXnjFeZBVmJK+zUAJvyCi1Iu2w0IHZXe1asOGjk2gDE+L1b
5NdK1m57ufsvrxFWArOK6iSs2kwPUNIfekf0aj+izbIGegUc2utcO7wkxSdrw7KsGTPE3+d6hFpW
UVFJ2qxJvaL8S3Hqf+ZPYdyHaFi9FYGSL4Ce7tclRfBP2v2Q4ylR65spjTiXymfr9PEUOtq8GjrA
kGKHUlRpCP5kQYPZEgenR9t9FCvXbdb8zKURbfWyGNuWOlw3VcqB5382fczxl+pYrbvJ1AOtC0C8
JKE9nLf7PtnVCjV5NCh0zYXDGBY4NR3Y3mOoJdxf9iRMS8yvZWHOetsLk9QiBRmMOwofb3bNgTL/
OxShWj22dub2nRNe89qMPrbtim/5eJsdjSSbpbxuQcwSlEiiziNo7rP6IRpL8CwQ+SBK8c821zdV
2Nm1On2VktIf9dG0OyXftnMj+q0o7LW8v42scT+PxmQrcXhIquolA3+ENIduCRSgPZvT/VSoLvj+
PCU2D3kh7Uql2ywWdDcBDUnS1oOwgFMNc+ONi7IVoXXuQTQNcKf4Lp9kJ5Fz+/IUf7YtGI+UDkOf
grnICsgEvO8EQrJ+sQ3D4nz96fvv1wIyfqk0tTaF6pgRjBXoLRfLm43M0SMQzqvfR03m7O3PNiAT
93QlPHTcF3jfJ99yobIXnoYow+/6n9/P5nTGeKrUVly0IJtr8Gz1yhOQnV/aSZFdAs9aLtE2UxGu
VyoNtQxORumzl4nMuCMNabiJxAPku5Bbj53cHTZAaLuqn3t5MPOc9ydBmszEG11KCrQQgg8EHPg5
9BI6e1AgE7JEkQMF7JtQUQAD6sEfkpjd81KEs6uPg2wrhrjJRnSjhf0BzQ9fckg9OJd342e/iHFS
ahnrQ920ZpAnr7IGmfpwB84WtA7whkx3xMoBp2/RY1clRUqLvPlkIcTaKdNDU4PWR32cw8xVMqcP
E2ydxLbmx8vDYeolv7YP479SE/ksCaTXgdIDgpHq9810Z3TFvSiQrYxoXMvLF8qU0iG901imB0EI
PzZ/QifIllO3BoHaCJW2DqmaZrzW/8ublCW0UvH2VLGaRhCFy3WcAO+qR+/FLHHu0k93L+NT8gGh
v/5BqOCXAOH5y8Zyoq3yMwIQ7zd6Qj/xLSyuC7j/uMVtqQeTotyk1nSHdufDFDetUyaTP+VNeFcu
UHkVm85frPDLsEDtssmDOCycBDiw7WzUst8nkFFpVR4sZtWfggqO2WB6gpStZghGkJqgt1kkNLqo
mRYQIfYu76nPjgjj68qyl2YzS7WgSdG3lX0vSOi1pQasmTXcXTaxOgZN/Gg9ProFAVEyUr3HE3Ux
3qR2eVzi7FYgnDPx2e5gOflUtEBKFroIgs4bXMmloNd6Q1VQSYDsK+dG+GSWWCBIQqHPndKGgSa+
o+VsBAvEKOCQT5yA+7PvZxzVBJ5tIoSVGZgk2kG3WKmVaynddhIPkvHJ5mb7ZEo5NBZdwxlFr5Yt
CU5qSZtS2s6SYReEM0n0Nllxhh8vxaN1DpW6UAuk2QJd+QrkDHR4KncUU9eU24DU90Mvctz6ZxuK
eVZJCSCyHVqLg1EjflUbO3VwiMDr2vzsZfux047GIUOZBOwgIV62nror7osNxTVn2+aK9qFnvrXl
xYefrToTzWA5ZCOigW5Sf0nbh8x81WUvVm8vH7tPohi2FSsdRiWvQOIXZHlg/T/OvrQ3bl3Z9hcR
0Czqq6SWenB7dmLnixA7iah5pKZf/5Z83j1wGLN1r3GwcTYMbKlFVhWLVavWUn/G3NpIwiTLL84I
2onF7HxowUhKIFYFeYQeh83mJOS6iZ9YkSLkKqXRtIm5GE7o7M2bKORh5Vl+h6lDXwuGcNxvubTE
I5T17x92uVui2OZDZIXWUO2GCOo9s+I71S+NhaCDvLwFAir1vwe2CGzoqo4V80yQ743gkil2035I
PXo1QSHXCBoAnIz7y2+S7cn69w9fU9EpNeNcxc0mwqi54Sn0pZq3vkJiSeKkjmZOdTSmWKp1xGRC
DYb5QG6d0dw5AgXq52dcYC5/hnTBBNc2o6St9byj4YpbXKdooD5VPFF/8taAno67LeyH7JuEpAJU
zU40FShYZ+VpAkCyIi+XP0Hi1CKWBIzrPQTIdRpCnnnXlyClHV6c+E0nW0olsq0WTmwbIrJ5zhIz
dKZrhf3qmgK7TTf2+tOHG0AV/G1HJs/BTxKXZkgxEWMWe21+65ON8+HTJcezBc9GP6c0BmajWmWA
8WTYl5DKurzmnycBeLTgzBjaLLR+qS2EbDXQ/TQYXIYxbdWzVmqLLeuUfYBwSpdNS+jKgRMSy/Bi
o/GjaGPZP7d7fIDgv4oy5mOH8dYQvJh3tgqK0DKId83oZaoPCryjdsqr4PJifWqgeNX6dR9Cxbh0
VjEwaDnr9G1Yyl3CQJ2tQmsD7CCX3/D5CYpXCF4M5UY+5EVlhQz1+thtwQ0A5c4d80secAx5H9i+
Pw9ka/dlXyT48mTa7UJ63MJ6QLUwwKrseEh29o4H5BxHrnnU3JWpa0tZQOYjwrGtJkxplgwZZxa7
6x1vjNwU/3d57WTfIni3UuhKi1huh8hAXKIcbeMQTdeJ9nr58ZLfLioAEG4ylKRV3NUs01MZeVPR
48DgyoZtSTxEHCdx0AWMTKZaIeaQ3IaAo8DYugV+ml3+S4ptFuWY6jNEx8tY/R476TFd5lvwlp2G
oatdRuN93pBfte6AvKdrkwdURv2KsTCau84tUG0p6II2jpEc+rb1hyT7yu0Gv2vdyA/uBLHtCChi
GJ/jgFN3GoJJnf2haDeC5qdpCh4veCsUOTLaZrYT1k50sIAsWdh+0FE7qq8bZ+MT3q8x/+RceIng
rwneMJMULRYb8rG1U5yQAj/qtpp5k9FDpxz10X4K08EKuhp0VBWiRWTHMM/KnaoFIIIatR5lGHbd
iPP6sqXKTElw6hTMDNwscCVSFwypNa+YGLr8YJkLCO5LUQjrG/AqhnT80c1hEoNHdeuq+3mFGSsp
uG+aK5g+w0grDqL/KGz0YDt6iQ4Z8Ksmbl5e5ZOD4vhbkhfv1OyfbN0KsfhofsqwEIvYMypQtD+Z
I2q6dKi8BGObEG5c9rlDQMMMkdbFjF4MrX7lRnGM5uwHbTj4fVXwBbNA1erAyviJ26avQkTHzev6
ZSGYIbT1bvEwJfgEVFcAfol93NnnumJv5aw+EXucoWc7HTqrgSqt07vTvDxa9ujztPYLnoSKZVwr
en1Hp8ZlFjsRY5iCZrSvLKpvME9I4qXIgYTZkt5GAXwFVRwa0EjrjdfputtvKR9JrMUWMosx7lHV
YjENx+apIiFQHLG14XayRwuRoxwjwOPpQkMzV076AsI5vQPDyBcdSCTgqszaSbKU2qHFutumg4qy
Rn9ddiHZogtBKdcjpiwjThGzMSEqnKCxvQTI71xN32LPXe33M7sWQhJgZAxUDRNwDUriuBnmGtCg
A0tk5UD8WHnpUDgGd18EwZGt9FS2HWLAMTIrqjHEEja5n4/BOD0rw+/L6yXLT8Uh8HRi89Kz9yLV
uLNQgLduyz1HAV7bR94WAFL2AULsGY2i02KINoaV8TxXJ2jeQ3Tm8gdIgrE4kT/ULai6sxnp6XIz
2rO79Bvu+3kHE6hN4VJgFk0ztzpKmiuLVLJPjsTrwXKi+VmwOR0vMVdL8GG69I4KhWh0jYA/xeoH
OUQ6qZur4IrhvuKnu1wLYlyobslWY3Y100/M1xJ8u60qQ1vaJgqVu9lrDxk+i33XHjDatAMLvNu/
XN4XyZaLJKA2UaKOQDk4XOY6jFP0AJfhj1ksz5cfL4wy/v/6BXZHcPR+BhV8jCZj2AbROd53YXNu
Tzr4ub+vCF7nzj6Pvr5DGaNwWzW4/FLZbgmer+bO5MwGenyF5S+AF6jga20Ie+TlVjtMtjmCp1tl
lwDMDXtYyXXqXytHEe6KRy0wQbAJFNFG6ibzekvINMCzFddtg4mOIWCRm52WU+KBUAf6FmDy3ebh
fu9QfGZsguOztohKsNRbQMjQ43Crv0bHEsMz9cP6XfqR3Re32tW00/FW6DpY11tUEJKoYAq5Rw7A
nNbEOMCivCnc2elujDLZ2CSJZZtCXLC1qbHUBjWnRiUntBFrjMMk3zPFub1sZZK82hRiQtEWcbXM
KFYPReWydWihfUa3TOG/p63cTLYvphAEoihF97GysT4WPyx27+dO/MBraMhCNQGC69pLpGLeaNSv
5x63MUs9NYmZeqBXs6Ejnh6JpRSIUlC4QkazNOu8fPqAC87dzKqvZdnmuvwfbi/Ig+e6iRorjLp7
qM27Nt+ITBIvFmWeQOU6Og7DlSLW6O1kcs92cqB63rR44wUy4xPCBMBnNQHk3QntbLnT1FGHOqS6
VVCSPVyIEJNaK2WzoN9T96qrxW9MD79mdkJI0JheKCRf7DDJH/r5mza2OHtAxjZ4jH67/ArZygvR
QAU/GQqb61mNtu9sPS3WczUE5VZCLHm8CMXUQes3Kq0JevtW0wG/na8iogRlWf/kzRdLVCL6MgfV
QNphNiZUcO+rb3XIqc/1wVQ2ArNkd0VgpD2n4DlvUJU3s8wbnmJlq8smK+OJI0lI5CeMeQAVNdZe
8w0sSV511m5BfzI6GF8sd+SQfKl5ZDiG4LkLa42sMlgUtvYvMI1/S/v4SpmXI2TIf102JNn5JUIj
FT5MlZ3jnFxhI9rP8TzsB5BZFS/tcbvvLtsMwY+j2SzAl9Zir/OHXH2kW9PRkgPEEFw41vlcswT4
VLWbAiXftSCRNMfd5aWR/WjBjY0xA9lbg95aaT9NWb/Lo8b72pMF72WobdtTgnKSamZulsV+odxf
frLMOEXEY2fPZYE5iTUNrlt/JQuLfBRJc+Qkit977MdWb0USIkT0IwYia1ZhFhMlsd7tnF8ZP9fL
zUT/XP4QyeKLoEfHwX3ciQcrLADQ9hizEo/P08bOymrX+vpRH05ERYPRmGvb9D8adJ2X38Q/6Eq/
6ule84BSytYAsMy/RKCjMY510q21BeWoeczDGNl6+ZkRJ6zvebjVUV2zsU+yw3fK1w8fhNHiOc5T
tP7X7JBjdEkPCXppWwRxst0Q/NeJ7blj4P4AvUjmgipDSYyN3ETiwbrgwR1JJ42bZRQ2bfW97VFd
wBVALbd8WHa5WaeFPu40dCZzcM4y4Ewf1jtaB3fI613jxzvHQ1K4Km6OewtsVW7euMOWGK9svQQH
H7pCYzn4IkMHwlzZcls1/mW3kHidiC3siDlCk6sDEKZVfJWdm/KlaCe/TDeeL7EjEURYxg6qPRpu
6ka4ksivRIqrSsJW0JCsi4geZMC6aqUBpBNvXovoVzRsWJHMyzTBoR0rVjioi1aAkIE2FPj2PYxj
YNd3CvhFtqYUZNFVhAJW+pKq2ojXZGAwQSWjCftTabsRw6Crvhv3WuxuCjrLtnpdww8uvWT9oE0j
uuSFM7qEPo3m9Txnh8rZ6kdKXE+E9HEUZDo2o0dYldfok6MEHORas7EjkquXJvg1i7q+tCMYUhaf
oe+G++MCLvnuipcbRSVJq0hE8iUWwoY+zhhGawYXQuoo9USTP4C/OTOSxMXs3o4DQxRc9jvtPV5/
EmHf4ZoftiMezTSdIwQqfU7uqia75QYIR6xygrBnpZ4rR7vXzfznmPWF6zgVVNfH7tkahj/VoBNP
1yFqO3T9szNMflpHBz6zqwp8EFOSp27dlx7Oo9eucE5dqXmF0qa+zcFrorQB19mpTtcqPMke1Ga4
VVCbMxKomPb2AFz4oHk2ydH+KqFRVcxXVg5J6Lx+4ECg94PqQjHxqtcd/EyOdr9aWwd9GoHPJbqf
QYQl4vmeNvTNKsowzmbftJ1pV3AlcIppX1nts9LqwGSUYWZqrzqnuwQQ94bbATMmf9TKb2oG1I5p
Qm6Hn1LKnT0f7R9OzLEF/X4obF+l3e+KOKjiYmas7QG+p1DMLoabGoQ2gA87iAYjRuagXpEQ+9g6
5YMTAQPZNJqXJ+1TXdU3hlbd6WpVYNBbr1ySUGU3leC46ez4ZeyME5R2v6VV5NaadcqTcQezpr5d
jI9dpOwBnDmVNPm+DP1hrFAU1PX01LDo11BkQWfq39DmD6IlxcQ4uOo6JQNyLg4z4vwgoA1FsVXZ
MQcle8x8HVNKBhCek/1gWN84J74xJw9F2+duzRb8d89VMUNDM9kVqDXapdW7WtMpXpQUx7hMLJea
46kyRvQwbAKRJDLWrqLFUEEcWqx9XPqEY8lIQW+hQ4yZPH4VGZTt4rT0s3Y5dXW+GzTjtq+g6xGP
uwHMZtaYeyPRbM9IjBQUOMp1a08vwJ6/kSjbT1b9mlQpVCjj4twRcDgUFT9rpCmCCKqTNWbor8dO
/bmQ5FWL+4AYGL+aGba3uu6MqXdTyzmXNfvRx+w6G5uDU7SB2jnUM4hB/HYYXuIRouuw+BL4c3fJ
IHvDRstNavZg0tryQB3iO9CbifToTZv1A9QWwek/YZKw018hzuKT3nxM4/RWGeN92+QerYbci1nU
uNlQHeN0eUINxy/jdHarur2rEueEqs435nQDhvFUVFrM0giGZv4Jlr432KTXOeXVEGse73LHhUWf
7Tw6Z6T7TZzc73l/VGLlKatmL7IylxYOmDUbxZ3J7Owmbf7TzuoWjFGWaorAWFqvg+LrkVHn0BWH
QEtoHKAugPn68yr20/+OffvX5SAlCegiSlZPNEcdK8Cd7ObQNU89gKV6VW5kBrKzT4THQjK1bDEe
aiKRnb/V0JfRbtGsadv3HGreZ6/K5pqtaeUnsfa98foh1tp6PanFgruF+mDd/QclE6MEBDVFLaj8
Mtyq4MsWbP37h/dQmhpzzLE3ZRao9plEt7Taf20vhNO7Ypkyjy1mZFJIcwxKCzVB84BRgo0SkyRP
e9+kD7+87VF0nAluFWZBbhryrTdazx7KoIFca4mLZW1VQWqyjVqK5Kx9z7o+vI22VU/tuIowYhHa
0XHpWleLfih0zydItUd/Li+ZLFd/bx99eI2G+cmY63hNt8sfh6DaW/cAcVyR7+kDVCT4y3RcCT7T
AW2jLTZq2ZcJiXrC0yGlaocCy8CvE712y2YwfQPBYEm7X5XqIKzrD5e/T5LQiZBax4C8mrVgji8z
T6b9NgI35dSvkb5hcbLHr5/4YfUM2qSp1o1RmBlpSCKUSvNyPzLES2trjFYWzEQ8bc0hzzsoSYTq
guLlv0o0hHfLfgBuF6OvfIC0r1vdbGmdSrxTxNUCi580bZZHYa9GSOrau1h3nFXROt1I6mS3BkXw
f0a4MWR2h3HuB/M53qv7Aldzk3mzvw6d/B/Vsv7bYBOhtZlG9TJRRxLqN9m1Geh7eij3LHe7A1R9
A9wZLtvXGlo+iZqKcEnvyxI8saoShXb7jHQJkeBrzxVS+ais4SSsJGEz5feZuRycdouEU7bFwu28
xw0E1HoculIYgoQwcjBx4KfVLbpA2YqI3m1aedpzO96neXukuYmRni2e2c+9jYoY2q7vYj0Zc+zp
2Lpp6UWYMeVA6ZqbujGyNwj+3LDCAg94H+9JC/4euwVg543TN1sjGwHj88X/h0LJYRgfNi0V8PtC
DcsRWuPgbIQEwIZ3yX7/+vcP8WjpbMabaIIOA1gpeTIfdMK/0TF95Ka9cQd8v6r+a/JURNRC5VNt
esy9IKTynTmBnyyy/ZF1yGAtNBMZDsOmPHGLvIx8CoZx3HPdbD3cz0oMQMWBRZbHZjHduDNatwR/
U5LnlQeaQkjV2+pz2gwvFENil/1IghujIiiXGpAHyzlWpI0ckKck1j4azDu7Sm81NiMD5o+YuD6k
CguNrKvchk697/TmaUktv82H2BuG+spugLrc+EGf51lUhPCiYzf16Qg6i5UScQXvAlQWdoEFMcY2
jP0tzMrnbkgdIYAstZMmiUojzA5+xzHlpbjHXf4C2ZOF+MFpUg3goYv3tlb4ZWFcTdDIuPzozwsY
1BFiB27tmk07uJ/ehhW/ghpbMKqxayH36SCMevklMpMQobrdNFWlPlESWufhub0yA+139WTdzi/c
h+jQc7lgXD326y05vDV2fOIvInQ3BvapZzOAhCy+Jt3omsvJ7GxvKjvQl/2kyZaly96zLuoH36+L
pAI7NaB0uE/e1Legkhjd5WSMXr9v/NE3vT6MFLc+o0uehltigpIdE0G6uH8bOTUZQfL7q4z8Gr2V
iuzbfnbB9bdhcJKYKY5qNqZFq44nJFwHuVVQIfbHNv+1YQyraX22O6uVf1g1JxqswTYdtm+iOCTl
OnWV73hG30oUpu3ROehV7Vd972XzcLj8TkmQFkHBBFP8gCogAnSj/dhGoHBupuOS6r5eJBuEmYL6
7P+kP5Bx/Puz8ghKbxod2b6jQOKYzWGKk2+p3sJZX7v0F7MTVACYC8L/wJ7jHZtAZsGrItDU+EGp
tCDXlQPuZaSmN/i1W91/2ZcLoWOcEoKfXJDQTqEIORqdn/MVb7hAtmXJqi0H//yiRkWsMFX7eIEC
LRYYQyuo3X0rfRaUr9nZ8MlZAckNaLE9chsrrrMpZSbxPhEuzCMt18seCVsO2e1qzH2NTm6eq6hW
3iQJSAGJvZEaShZRBOZakIwZFKeGyzV3RrJ3xh9tH3Rb2CrJ2omw3An8/UZZ2WwP/lHfjg5L9jiA
qx0g/8In5ux13XxIjK1kUfY2IV/RtMSILB0Z3UpBlO3oYdWQ0iDodNnTJEeViNRt21pdRobHR9E1
j481vf3ac4WgQdsypXWHqKfEPKgblMRm0MRthDvJhY/awp0CpXQCVjls8BTgWu5ld805uu339U71
TK+jbnm2Hy9/hySyiirNi2pWNFMjJAnLnlvfnRKlzHba+g5JpiNic404j5FNIW53uxk19539moIs
B4LMy45Zvgmp5E3vkxTKqCg6NTtFk1QdXN4AYjNYAZUM6qWRCvRh9guowE11EsmSiYDdaRpyYBKw
OQ5K8amSnhw6eXyi15d3BPqUnx9IIm5XX9igInqzfa0CBgT5XOJqKvRXu/TZakvjxOjwlitNgOz7
3u7S287IUDhRm/VStMtBGgcNE68F2qMm/A7Y3AdFq488t924UaECl6Lfvpj7ubeCuR9AwUJbb046
22UmBk/4ACLp3jgQrUWCroH/XC2Oizo/dG10R8roZVjGX0sB0Xi1/Z1bjqcZ+rUFntNEywLO1UPK
wDky0Ffw1UwB8DrHQQHlQQm6aDdhRWjWhTerUdANNkhDGH2lQBr49kwCKGz9rnWGsazYci3Of3YQ
5XNLY0Le4pizz/vqOkG0cFmS/AQT7IuR209ZbD3HiY1uL+/clDYPbVmE+ag8W715SPLyVpm1g1Hw
uxH9lWnoXoxOOc11e55S567JjMotjOYtHsA5MRdXhmLcFHNzMJrhJtZ16DJyQHBHjt6SpoS206Se
zrtXsDM9DRzTTrMygbnduUlUlvpZCqK6YfIKDCQ7DgBi0QiJdy2bUQpHV5RDKLGhpeVpk7KPKJpK
8XQ9qRZocYtjrwwH1je3EBje1bUeskzlLh0Hvx0nsBM7JIY066K7hV2NkBlIXEqLfdup/qyRP1y3
fGBUr0xO/Uqr32K9HLyhLI9WtICJYAhnEHCAGWZ+UBiIS0gSmiZoCrIJGDD9NVGNwNAZc62oQjvL
wZJABbbwe5XdRzUCzgL+laFsdwaBmEoDEed+C4gqM3QhzNGO22hhodRUtH80ix56Gnvq9KhXj/WS
b+RBMm8V0iBwRDVYF2AZixo8HIpbDb+ireK87NlCMrOUKlegoOuEQMG7vF7cxgChVGZsIN0lx7wo
XQsp+xFcVnEUVvb0TV2Lon16o5vJTaNvIblkWaKIM6aM2gsDo2q4OJO/dI5vpcveaPVASf+ogMZS
cwgABf3RRhxI8YPB+RFc5ME0gaVRs460PnTmj8bqPAUXtssBULKqIjx5BA96Onb47LIxQSQdoYeJ
g6RC3rFsTRvLXrEa5IeUf+4mizENGweqhSBLDF/NMozZMei2XP4GSVEdWmZ/v0FDf6Oy1R6HxN6+
KR97tKC6cNqrKVRuuK979jdjr+3nEyjcv5YUimMRoBHNQIWYOGGSnJ30xnGuLXQet7hQJXmUOA0x
KTGz7Jyjyjncpvpdam3YuC65fYljEFmRaEmvYPZUMYnhTuX4tNTEzxwFAqkgnY4w269XaNZZYClU
mB3kKGN4MxjHbZrhn3vLTiKYI72CbhHOKUDuWJ+P7hxVqVe8nx2mWYUYw/SpjmAWlU+sGUFnn3Qu
J1Zg5dZOnTYrI5KIJsLSTdQolGwGreuEctGSPS1Z4y3tqz7ctFvcI++8Mp/cV0VcuTYmBRkLRLQ2
6J9TcGBxt4Z5scDxQDBUYW50p/0vNGUlUUhEm0+JYce2ibvqMph7FkGgEadn2sbBmMYbMVpiXKZw
DnTouRMKOn6cAzlyExCcvV52Q8nlwhSCfwctR63jqLVGznQ/m+2DUyy+2RAMp5D5pVhM3ym4Bzno
DbeXxRXhQNASjWgZppbDqKiDEhGRqfEPFNu3wooEDgM5ob/DStQNEIFPcZ0ZlA6yUin+xWBXWd4/
pbFxZHF7FY38ZGfjrtKyH6hsIEzH0e+aT8+V0Yf9kHwfOb0jMzriupr61kK9Pm49tEt/1IazYwr/
bmnjcTJMoGjs32ThZ9Ag+3yBVqbRF2e1d66KLDoWSnlfdvO90/c/L+/VO0bpE7sW0e+DXkM+hOkI
MdYe2Y8RzjvqwW1DO6ggtrqy3zq7CixwDyoDVHqlKEMDYCN6ygK2iItvR6qzcgY3Tv02BP3VyidT
npB2IQNf7hYPQIdjdajAUARAwbwVs2WXFhEuP7VaipMHlu+svBT6PjtnHuotUO4ygnQX+8bWpWK1
wM8WV7hmF1A9b9QxckCXu1tb++3rdGe5xSM5fhVmCM7ov42zgQ7R3BsYzEurR8y+uMnWMJTEjUWw
fFVHGXQEcVyzPrtJ4/IcteVvupheqy3HWrfux3mC4gTbmI+ShKP3efAP2UFVFEWf5fDiGAoESO6W
/5uszH9LciJuvk+ztDIT5LuA6PlqXXpTlwRaP/mXPUgSfUS9ERuzTcDmwZjMJTuojuUaHLcvugVS
lfRt6T8MwgO1TKAb0LX3o3AB5qh365OxijhBbCSHyNzGd8hOOBFNr2iVxXO1RunDxNG2uqLxmGPY
35+nYEGbuA/zUNV9DK5dXjjJqS2C6sdmWEw2KSjmzD+K/GTwMwHcbSY4HTaCm8SkRFy9lfaQMqlx
EOW4eVk48NyKky1iWNnDBd9uF6cv0nzGqaMYrjn0/rw1CCYrRIkw+r4jnHCK5rajeWuSEe/ip9Z2
lYceJFvlMfEdHyQ0l3dBFgxFND1xKORsxiECbaoR6kGBlKb8bu/e4UeBc7sJp5Btt5BuNBPmovN4
gRvS8VTz5jcZiZ84aeepfRl7Oebe3VjBfb+u4nCcgK5QKpBMTInfWSAxVkn7Bi1VMD/PyFOjt8tf
L3FeEZEPZb0xHSJYiFnfjfmh7Isd8q6NpZVZiJCXtKahTWqOlW16wC0h3XeTZMpGhVWSH74n9h+i
5RK11C67Hqtp/5z6vbbowIDvWL5l3ZKFEbH3UVIvtFlw85hHdt+3xU1hZF6CPO7yukuq9iL0XsvQ
OWERgubc1D+jEbIi2TL6vZG4k5U+DLw709mcd5dfJlkrEYgPNaO6tWO406T+UYpjW/ae7jxHxkZj
XvZ4IRAkqakalQrDBvnFqY9J5oL24qg70Y7W7Rbxr2w/1r9/2O9k4AZJIrxk6PdteT0nQbMlDSH7
/av5fni0ods9zRUsT6c8VhHxLRDets2VCdDs5fWX/XbB80cwa+gVaFhDYz4s6u2i3zTK98uPlgQV
EXk/QOS7HqaV2DqHfHl2ry2Ty1LLa5TrqH64/A7Z+ghu3ENgNmOGE4EX91VJoHUMgfR0OmRbSbAk
TIhg+7QbUUTnBhIf7aXTRi8FtuzyL5csvAjHtTvUs3tlbTNYp3r4Yykx7iWz97WHr679wWzqCqI1
SzKjbUSm+6IuIQNLd7H2tZFWKiJwTQUkvhhyIODiB9+a8mR1G6FHsp0i3nYpaE8cE4vSMQYmzqya
vK5MHy22PE8tKuxfWx3BX5eq16o5WwAIMmt3as8OkAc45S4/XGIx73nDh6WfaMpZpZD1wnuq4gNv
NyKZzF4ER20xXGoBio6xD3I3l9meZLvY2mo5yn609re9EDvXBtpDY84e9BN4OKwwd/JmI8RI4oCI
pqXViMYGCDBDTELgjuyQ0ufTt5owyGxs4IJliyMUAfp6mbpYiQGCs+iuz3ApH5s9VbeisGR5RMBs
qXRLjVscTpEqgUF2+36p7i+bi+SXiwS0WVm2bTzil/d654IISAdRYZE9Xn64ZOVFlKyR2lOn5FkM
SofkzZrUfR2Brz0e1e8ZtQ8T2zIf2Ues7vzB5lNNt0AHhNJLulybYHcgP/J4I8DLHr3+/cOjx5Et
gB8CKJTigojStFkj56z9y+sjCTciHnYup1EjCdanyDh3K5CUlVqvuM2cHDM72V1+iewLBMddooEt
ZAIIQjMUFwojx7hlO0DwNuoYsscLrmvzpCFVjrXXph0EIbP0KtIPX/vlwuHK8gycIkYBPHIMzEyu
eVGTneJ2Y2dlTiX4LFQb5tlWUbjLoh2Pf5F0Y0E+31RElr8tpoHepQJ4Iwk5Sqcappv12SsWyKt9
Kbu3RWJZFePHJoeeeFgVJ7vfq2WLyaoz2WQE/9xpwf399+/HjJg9jhRCfv2UeSR1HrtUuRsXxx/1
5DySLTUf2WsEnwWvNimTDsg4J4eIC5C9YDgZXSupQwzgHTD35l02os9vE/8ogpKqhbzIUsd7Vhfg
+ktiYO9I4ht14y9FvKu67Fg60UadSrb3q619iBb9PPOBVA0sFgNo3Vi5yhx7JjtoABtd/pzP3c0W
kaqQAY0UrQfUIebDQz/0vc+r+WzYWfulmGSLGNWWaB1cDi/Ih9FVOvQRGbQYuo4ExTpvefkrPvc9
2xE8u6Wggp8NvCRSMLPaV/dTRd8uP1q2QIJb27aeWN1qV/bQLO7AtdrTFvWcE1A/Xn6D5MeLUNXK
ht5uPQHWQsfFrTHy1+jL1+xHhKXSvAWRsI4eJQY7XQviVhAZdu3ecMth97UfL3g3/FfP9AyTHjk9
NCxzI+3n5QdL/FkEnaaA4DRFvsR7wxnvxmT0TAqWgbYLY5SdN7pSknonKsx/+5dm6tSOWIuDHkTE
O83LMHST/F4LnurPNuQbEVZiQiILbWMwArFrbDCUvxWIXc8eb5PndouySPZ44UDWm4Rrc4EgAcY0
NzG+58u+rTfSOUl50P4HY6o6fIJWbLxfkeyzFo7h8H04qj9WCv51NBx8+ZsAL5kjCF7cIYmbMDYL
fJfq7NWZ3FOl2XAE2RoJXmy1tIpxQABePD1w3MIanbkdkDqXbVXy9H9woVxxyEzxdAJRm/lUR4Bz
NVucNrItELGgkEAjSt3i6UPQ/Fw1WuIdfQFivt2hiuW1KGeei417h+S8EYGhaWZxrYxhqer0YGGo
vZ9usjGsy62xAtlCCYd0MQNVB+gpPMGZQUjyUrbf+vhL2R0aIX/7cgLd4qhlyDP4cp7HPTOAnttw
4Per3b+9NdteLfbDOdwovKlrikNgwrCsGmU7za52Y83uAdL7jtI89H6U2zLqroZce9RS7cdlu5I4
hAgS7XDJ/E/gIHHhVp3hdla1YbKSNEZEhUJJSKn7AXG7nfof80ieLad8y9L6WE2Qc4wbfqz5Vn1C
ZlWiXwNTmLMCw2hR82Yklp91gM9x49jnG2YrOStEYOiQplWtV/iYTj+Z5hhamuam8+CqSRYklX95
M2SHhYgKpRHUVcrIiPeNoXdB38ceiBO8UQc4cGpUb4msh4hR6NSq802cK9l+UEEdUHd/Lr//vUb3
iRGKoNFSixMUqnCYc8837uad6rfokR/X/63jlXb40/Si5xmzj/R+a/JdZvn/oJyGgpQxX1FOVu+p
C/1WWNzPjfpbTyA6V/ceqeZ7e1Iat6nY0xw7GxmdZEtFrNM8RSSxioqhAL3Om01uy2oXV393bGp0
7LdaDxLTFEFPVbFkA+B9CBpVss+U5Erv+U9QjgAlOT5f3rd3yaDP9k0IHsNk6MuiIaiCOeywkvTq
9+oR/Dkna+OGKImqlpAALEnHC6vGlTl2CszYnauVhYQ/XP75khhkaX+HPpDTq0lkaZiWrMC6VC3n
3voa55ItMryOGF6rbRPYcVDZMIAfzeSR8TwoaLmR38mMSDj1ndmxFL3A1Var9F2j5WFDlkME+hUF
WjjmaG+EH4kRiQjLJO8Sy1EY2xsNUC1AXF8PqHo1ffvLaslGvJZsgwiZpEZWK6vo7n7ozmMSxsbT
5e2VnAMik+uqPaiXFA6Qse/W/+PsOpok5bHtLyICYQRsIclKX95uFGURCAkj/K9/J3s2PUzT+aJX
E/FNdFYm6Brde4z8KLynwXrFqHRSRii817//kYX3MMfMCeUXaOk6XGO1Be4Ykzs+0BeVlNuSZVdZ
xf4tEOa4uXEqLD4JANnAkIVW0D7ItqZz4T6y9AJmUcxTi4tcK77p2/eWHqru6u/PZunwzII3gJJR
7rb4zm73wuRH5fGQ5yd5aS+8kBvm+DivNn1tKsxjh2DH8OXLozRWf//mS291VtZpF8DCwUc9ZBy7
Hm5EXXIABCnORzPy1Prvf2Tp8cxCOK1amXUCf0RCk0mkm5yvGwMYfXUBnbpU4OaYNKv3GTZssAjJ
tmcZwQreN/+RUOe7S1oYC+9gDjxrFGm03aP/Sd3bvn9w/RN6lQt5YeH5zOFlXe0nntn3xpUqy9DO
D1N1b1M8/+7SXm/p+jFXZS1zknVFh+pyvgFOD+2RrHSEK8hKbosbgXy3uYQKWvot5+f3W5ddtly3
mY2abwGB19FtUMHyVheR+NdyP4eZwQrGUdWIUswsHaepjRWxF/PRW6cWu9C4LL3sWTzD2s/WDfSr
rhT4OwDuXBW0wiXNuRB0S89oVo5L6HAVORb/V8K8ovmXTJpQ0i3rL+Hmlz5/FtQGXIKavikAY5LZ
agggvV5tmuquCi76TZ2/6R/aoTnGjAoRdEVLks3wQtblGqy3EOpdLxBri5LVRX7dwu+YA8z6huc6
s6GgnW3FXZ+HzfasJtz3EN73Qz4BW5rvgpW4/sezOweYKWJJT3roZdzBPXVijKrSP/Q5DI3c4fnv
qXDhZM0RZoOsmt6QWB259W6ULDR7e5X4F47t0u3GPj/I34IP2sttm7tQOKJldDaOZKvOC38p7sfF
qv6+JFS5gPzz5niz2rABoziT+Mi1eGrz0HsBggL09fwnscLqUAGBqy4y1xf/2qxq2yVTQdkhXHQ8
rGiUxr0B/+OzbYUEgN6/Mzf2K7n5t/czi3zKQW6aCCp5KVnUQZZQGtugqNd///SFajtHjykCwmDi
A+DlgR9nyimq2PfI2IbIDxDF/v43zk/lD6E513R1OYVFNschZo4RNr5Fw4RCTOnfPnxWyXVvNtAd
xow+yDroAZIw8S60UEtndw4gy0toleQG7ijOlQu6H9CkaUR2+R0MZ/8fThELrfIcRzZWfj7JChPp
nrCXzGXHSrC1bcp1X9U7aGTsy4RcisaFWJ/DyGruGnRIUXS7tTydldDbd6Bh8bPEtobhYNgdLztg
LF1Q5xqvfcB4Pp6veOxYAwE6gIXcPJ1d/y6pHC8k47m6q1N2sioaREY9rGtC1n4a264dcfdC5C01
cdYszBPhEtur8Afs62HFI5yt2LwZ13Rt7i81cYuHbBbeidFWgdmfkWVXzs/5KQEb/VO9gDIAU7L6
ogj+QgzOUWbNqGnTJTUEG1e5FQ4HmN/E0GekB+fehEbfuCGvl/G4C7V4rvU6Go0nVH9eHRBImito
D452CFXzFZRKV5W6eAAWH94s+LupbiXPS76xr6e1FVdX7IGGUzTFdQTK6ervGWbhmM0haNUEeQ/H
BqwF/J/VMK2nJgmDGv7K+YXLwsK7metAWm0xtaDGAB6fyzTqe5BwGbs0Jjqfoz8k3zkITaVgQDDT
TrFpMaO12Ewbtvr8dYY3l3QfFvDX3hyPlmSUwxEM5RCUz5/2VEVoriMNbjb6IbFKL25yFtLXr3L8
WzMRtEFGC6HTjWl3G9ZDQtGeTtQOLpSSpY+fhTvEU3nvOCZmaT9Vvtd6x6vHfztCsyC3BASiuoqk
m1K+WpDhNWjUsrXXPfz945e++DkOf3sufIIvYDum2QbEqqiXU9hA6RMQmn/79FnvzgreJ3aHPF6b
NKZNsRdjdgeY1IUO5NdJ/NMJnQUx7T2egCKebvyjCcl3bz1t6+tpf5YeotfWi7GbvsHt315aRi08
rDlKbUja2jBN/DnuwPmR+FGgYuD1LySLpU8/V/nfXoWdQzU3oRDGbYiKxmHX+C/cuTAQXOjV5ji1
1JQ9q4cWMubQqw+twIi7WnyKpNhVRv7ps/HCfHPpN5wT4W+/AduuimWVi4Up9TBzpGswR3eFYV34
GUtZey7jKGnFC91gfjrWId3RSO4KsNfA1ijC/prH/5i357A1XuUir0iTburxlLs/CXAWegxCo72w
Rlt6TLOghrM17V0fN85KmCent98ZZKmVk93+PewWyo45C+qA66Cs+pRvmPjJYKroOUcCseWhvVB1
lr7+LKwLt4UvsHSyjTEOR+UEkTv4zxJ2W3//+ksDHnMW1v1Y+r3dYcRmZO5BeH0VjpZNwkz7T25Q
r8aOr3MWfCWm3maTXKfa3yZBv5lMf1+Q9wtf4vxj/je30DnKjSEpKrhTYEKJ6mfG+Yptmx2GJ9Dx
/DflYDoHutUoG6Izi2wzGNOjWbhrwotXnl4CX/456Okc50bcEvLbo8c3Ikgiy69Cm7wXoLfxVoQe
kDF/f1B/bkFoMAt5m+jUsfMGh01eNVAt0fpSD730/c/H77dkohzmUJ7ZmBSTUD91SO0wYXh277rd
mRsLP7U34wryUCv7EifvV3f+p3c+K+NF07IkM7tsY1HtrGgrr4H9BDXcgaRXkibwg7YfsHuqQomt
Qcf9NuSDUQNaAZozSQ6tbZzGur3pCPZGHAo0jefk4WhD/Ubw/tUdZTQIC/RojMqC9N/MHegcMJfk
Q+VrKAJvgKy61pjTB8p6VNCY/7f3O0smhp201GVduskS68uwp7C1mvt/++hZHsmcc89E8uS8/XrL
6XTIEvJPDRmWXf99dtwBOGN4o4tNQyGoZx8H9ZPKC7iOXyvfPxyTOT5OUlvD6XcQG5tXTeT3qD4l
aw6J/ho9e2t27jfJNIJautAD7z+6xq2vaI2ISx10CymU/och6cNOFFAysR798Yyj1cGBEmj9d4Z9
6mgtIlv6r76n95AksULPh9OFT9OXwMofass60jY4uBYYb7ZRA2TVkRxYRufambp4krUd5aN3yCFd
yNzxOdB1G1K3iGnRJmvUGoxo8/rpvNYEB33Vj/ad6iwZAlp125RO7LbFJteDhmEV1JkymW1be1iD
Ev06YGXpOn6zHhz9nLhqHZjlRlTyxfFzsMucIbSwrh764O7vJ2RhXAaVuf9+jzkW+iYMUDFdfvJe
psM6DfkqiDwI6utDtjlrN1+q+X8uavR/5Pt4MzmJhZovcSwjzvM6LITCgCC/kM8W0tkck0U6szWE
wbKNa5KPzG92ojKgQk5KSCNMfehV0rwQsgu3KjpHWTqaem1XAnkEJdwDpWFzn8RdaF+5uyQamyhd
X3pov3iyfwqF84/9LUe7ONBOWSJj6lHuTDuAt6uWTRQM9D6vSRo6UI4rdCKg8CaCjVDjjmH2bUnz
LasINGP8iA/ek4TiCk8aeF2Md5UxZivfJx9QL437zr8brWbbyOa7AtQokGgGKqSKcND5zchsOM6I
l6Tlj/bQMZhsmCtlmhea2T+3UXQO+JQ4eJ1PKMZraAXCLpE/rVfHtjJeyOjwC+Vz8YTPqpzbWaps
jQGjQlfVkZ87N6abxQ2l11Mj4qbJH2UP3S2l9i70MuCQNkrjUE5sJWT/WWfdhUnrwsSKzjGhgSUy
QxNcEbq+MOIJEh/WkD1VWfmYDeVp9Fy20n4yxC6X305tHjtxSbLvzBv40xmadcNDjoprNQmkfV3I
E4F0b2TZTZsXz7xj+1IXcWCV32l1yaf9z1NTOgeQJrLq/Yr12abI7lMP+BQYzlVSrzjZErHn7ELq
WkBH0TlKUrSj4QQKuPy0lC8Enrqh1RXbrIF7FHgHCJMIrkVwmuE7J/jm8EEZMiukRhHZ09uU5iFH
CefFR8CgOUH5kZnpBVDCwvOeYyqn2pCGqLXY6PZ9wp6OOSUc0jmWtVlo159QDcD/XNKfWNA9pt6s
PxyzwLZNd0w2mC/EAwtpJHZno8L00K/P0pJ5nN+mKrw0FV1oR+egy4QmqHFQvdjo5Fjl5cqeLnqV
nDueP5zTOebStamXqT7nm+m6WZ0909hqglgLdAnomu/YpYXnQiGaYyy5xyZ4lQC8A2lBfxME/WmQ
Or+Syrhwv1rIa3OkZUqgGpgPQ7YRid46zVlKTp/aFg6zg7hQgZbewqxsd04qVeAgdbY5D0X5llya
Rv9a8v/pJcwauwKiTVhmGhgpYWnTFzQUejy21FyZullDjgTSty0ii7XxoPlX0omH3i9+NOmMtRsU
OzGY12i9353BCkvYZmZVv2/c4EmQ6rb20GeZbhJ5ooFSvr8ZgActeh/kkL5cAWMJT+cshEbqQfFh
zzU8lWQ3riWG4Rxeywyayr4km37Q4F5KsNT1T1sC2iWyrWeBBztmm7ISF4J4KV/PwZ9dnuRV09jZ
Bkqbh0oXR1fW6CCNOJ2c2wosTaINbDRMa8WIc3Ib9vj3lmyhjZmDPg1Tc+jJSLHBlfvGpdna0vTN
E2yrh0BF+b/RNukc5pny3s4sgjguqQCI5760yyiA/dW//YhZUsqKPu0wweAbwxRXozDCHI1k7aPv
CIfyn4Y8dI7khMI3ye0KVxA3+RjKz7Td5JdMmxdf/jnufmu7iG1mrudk+cbYOLtyza/Nrbs7Lxcv
i9supKE5hhP1SU9DhiHPxJq9aUC81bGAgxkuzJAWktAcxakaN7daeBhh0fOUQ6oUCmbhkDz3l3QF
FnaIdI7lVG1qB2klwOMuMP4w+/J2sH6mwBxDOynbEFqzaZg3+KukdBDA3LhE/Vr6ZbMMNRYZwASN
hQApTm2ZhDIVYUOOzvj997O71N3P0Z1BnRmTNgQi3wvexZTEKRs+uS6PFqhDodQfMI+86zzZHYaq
R9s/litDmem73XfBhfy+YMdB5+hPj7u1FH6FqYAntrrFcInV3RQX7fjDLPvdRHvlS7hkW0y+O4Z+
KTDTFoaChA+b4G8i/CCcjG84LzyKsXotDKKuZE/XfV5IrCIMYCVLAerZJe/rhZZnDipNE1wXEoqJ
Yi3cQwr1LkPlT8yr95nWDXjJXh4OHhzwqOG//v0tLYTPHGGKzbvMoJ0K7AUBTF0/DxMEm/Xz3z98
YQ5O57hS1YjUNU2sfsXT2c4DGMEoDUJx+M9CdqwvpMmlxzZLMzrvIMzNscVOOTvmtAwlamtW3Ch6
askQ+vbRvzSsXIiauR7jpJUMsgEjcYouuLeORnI9+h96fPr7E1uoWnPUqcAChFSeRsIf9k2zL2g0
cJif0LAD7uPvf2LxpcyanqAr7dY7E8UDnX9rO9ChTr70WctgiCYzX9kFPVUunLkxs07KYiMG78Ll
bemwzVKOGMtkUhb+cguFxnG8GpMSotEXYn3hzczxqDYUqMuRgiLVqjHs2EMjfoLkVvQX3szCd59j
Uc2pcRPbQVc96PZUqGZDG7C7qou4u/PT/0PDOMejli2xIN3nQ04sOALeDV3HNDKMAy6ymIOw+N/e
/f9gUuvGJjwAiCwpQUVMR8h2pVlUSnvVVkkTYTS7oqb8FpkVq75E5FRbt+WfF/760jM8//ff2oGq
gxvkMGKQWq9KKxx/3LW+8lcCTiw7Zy3vMaFeXV6OLWxd6RyzCqWFwCmHX7gAS+zk6WNdRfCI/JIv
oDFuo+or+H8IPC79tNlwgBCPZiJAofFSsR8a+67p8zuT9BdEX5YO9/mu99uT0w4EwcWg0g2bjjbm
+cy/xjtLnUv8wqViPRdIrCVz6mGUfJM+tbGJWz0gfzJKo8b/hTW57D23kKvnKFaeQRa1l+dh+u5s
PJdeneXyrM0lmOTCx8/hqxKnNgNiJt3YKXTxbd3eBH7+IhMEFedvenBOjWlFgXEJy7+UTef41UFk
NeMdHpzC4PvqbMCNE32on8xfjn3/qIYK47n/PgCQx8RiPAEApY+6VXkjb88AlH49xElEny/DfxeO
8RzMarE2cVmAt5M7cQfimjsdPWVdqDwLE605gtVwK50kLcAtuWh+gP17weQprgu+Ej6KnIvKFyp9
qbE+1/4/5NO5YqKXcuzzO8wrSzB/BxeCFu6FbgMZ5Fyw/vThs2jXmW8nXc0xmkgTe+Vl7hOXUDLG
9R3m68WGJ95+JEMCOwL56NKmDFmWJZFhOlOo8vqj9OvHxtL2evChjI+O7wa2j3e1tIy9csy3qcXl
3moFONGwUogys9+4dHglDdtUlN6knXqSRMEtRNZOyJPqlpj5GgPgh9FgJe7u4LsWGAGhXyR3AmI2
+zbw4lx630UBxwUBDWORYB2YV/QBi6FtW8FK2YSvNPzeZMhL9jJIY90Iez+55FPZAYcxAgqdlUC3
wxasi3idFI+510G7YDoxKNHDgfMTRFUGjn62zYjbrt02DeG4FZaFrMJWS7UpJ+wVg1yFFgAEY2+e
eif4KHm9hT7cqbO6rfKqV6+woVtAN5NPjjLFrcceje3UMGM9eBP268N0P2awurdNpSLsmXbQWASn
S9nwWs+Pwh+PPRSZhrZ8qO3qTmr13U1iR0h9yCYIo+e8vgHH4M33wTstcust0+4DRG3aq8ExH+Ar
c+WqDJZzSj0b8N4J7SYLHYJBf9Pba90CNp4VKpzyPvbdXK5a4ITCyZSxzc1t0ZXYOYLYmShvbfIB
HWLAHlFJPVzZnTcyWNOVoNlb6SdXZirNqBB0K9PyNk/aVeJ0cO8iMLeAPDW8Baps+hzH6cFw+mM9
1l4kJDxHWFKvEzrCPqPNH9zOfLAnX0BKSP2I80rBbVUfwjf62BXTnUnB1B+DbtXyLouK1rvv3CfW
5a+E9zuMVp/r3tlTab801USitPJuE8P47KmE5SU8uVe+M+5s+8Ol5gN3+FoT1YZYc6xh715BiFyv
gqm815C9j8ygC11tkXXbiLUktgizpAqNIb3OGeCkGaiuFvDwRrtlFFa5flNc544XNmaZRBVmbyBJ
VpHhgv8EK/iQQV5IjwWLpipbGWbXhJ1vX7cDuS785msyp7XsRQV3cg6r7UnHTdryyMq8Qwsa8y+T
ErM+KqNsV+A/bQbPO6Y1fSjdMQ1bJ7gbmQET7xSkK5ysKODOgyGx1AqGR2tMwjFTgEHX0IwRNm56
50MML5DYKO0VwzoUXMUUR1wcobS/CzpEvOfVBVZi8M6wfNjR0BVrbfiRFM5xangVOQFcPr0kCprx
2ATGT+WZ73rEh/jFJELHzT4YHa7L3j3wVrqRRPYNx6m9FQnft6KIHL+D432DE5m6cWYWq1a+yxr/
dErGQ6V6oH7gbhVAr0d15VEF1n4Yq9jPy5tS52vbkBtzgsuPCfN4zYFFqvx6Qwb6BO7Td9UzuXIH
88y/3igBs3Rrkqu87uFZb1dfBTo0C7IGkSuKl0BPL6l2vuBdCZA+iMS6ETfuVB6kJkZUp9nRtmQR
FkU74FLkRzifkVPLtaoF/KDz+yntw9brD5mt1ipnkW8g05S0vIL2zAdIOQ9WAGcZYisgFkChRBCG
kImhUUkDEdKgzcJgAkiLliuvyDdplk1hzaafWqPV701xF9Qd4LdFE0lEJZHF2mjz+2H0Y5uU24qU
D3k3FKHCar0g/EiNcpcTuUXBgbVLr07Y511N2OaErUnXbqYfi8J+sOoMxigwOk26g2zz74R2d3nX
3kkTOwiunU01quveSq/6DuIkSZWmUUvoXadg25zadtRJp42Zx7pVZnNIHNUjOEHQvqv8N6ym2ZqV
mFMlMGitRmhVwp6gpAqXi+QwBnkBBV18naxMX/Osiz1q7K0aWPYJvjvKE3thGm8OG71Y12kFc6Lp
7NzwlbDmVprfwuE93PKCMTZI+wYYCIxFxxfDSNam39/bxD4BJX1VJvA5FCbGot6tS/TjQIywV+p6
8vzvYMTrsQ33YCOmpoYcfJi3APRwg3L3aqBEG6N4oMPwzisB2WM7W2d9f+MIvgMHCsh+fZc204qN
9ceEglQVhhEHubU3pduFlgv4t2V3IZPVPtdB2Oku0oyjzlG+rgL7R09qp3L/tk3SI2Aq78lY3/dV
9gTBpaipTOD3Hfu7GegaS8+t7KZda+CP9kDmTg9O3XxWDD/F5R9Jg+Bz3JticsfQSeGYYeshGisA
ZAbMfZTpxKNw7scuh66kf7IsettN5GQ3zh6C129t5R1ZwXZDh2tw0RWrtBu3beptRsZvWK92mQ/B
AGK85EkDkYmpj3ylvNVY48iqGr6CNd5tXng3HTfuDSE3rjt2UeFq2CwbfhmBwX2QdrNiXRAGvlWF
idEcheHuhio75brdQO5jXQxBWKk6w/ILsysFZa7IK2HXlg8/0PV8yUS6hifMlWjpXYX/N2QVFOzZ
FAuijrbh/6RuS0LuM1Te0bs7b2x7R23bpEctnIK1r2CgdXam4j4EAgbT3PeyiAuvetTwhtsSYu3O
vYgtSNQP9GTllrUqTBaRatp7Y7WjkmIw6WATR8bOXHkGioALcTLl3XXUeynGHC9ieOn9sQp7TR88
U+0pxmbg3WeRsAyQjbN+T5S1CWqMH8VUbySoObKut6NLvkQ3/ZipcetpbUcmMz4QznFfJzcK3Qr6
jgQwYKpCLSosLzlwIDBs5EP1TDhpoFHuQK7c+RSSbK2ET3j0yK5ZST5HXz6MDQiAUw5QYM4/jU5h
FcOvM1r/2HZ28PiEaoOJtVl4YZaLO6eEfoMW3jmJDfCcyiK3aU5QJIVLqds/gyo8XMnEj11ASPvk
02EqHEQTp25KQkD4Nzqw4twH76hH2yb8aUPNssPhsDaGj+rrKvXSW7A8DVSwH+0K27TuKvNwLhn5
8Gl2ZwXikBhl3AIS17dwYm19Ddeq5gjFYWSUNEzr4lq5+qTL5Ctr4GycZE08lDoylJ3ujZ5H3Gpq
NIv01nEIlkAYOodCsu+k4K+T2zrrRGW3ChCZsEnlyrY1/LaGFu+WnXLEdsLYjdk0B6OdVpL5m/bM
KpZ4ekALbhqfRqZPijWvjBiS0RsimnVjs9eps7DRUW+jM9wLQcD1KbfmCP/3ajxYtfzoqRMpSFNB
Lr8wt3Z+vjGnGAr0FH7D7dbNCDyy/QLfthhWJXqjVWfBTMz9Au3mvezNCEvndhUM2YPO+zeoVJ9A
GH7nE5zG4AZyrQP4pehmqACKMJ7hLZasheJvvLN3FSGAYzgbLMV2gRvsixKVzizMg2LJk9GUyL1m
eQtFt4M/OLAVs7w70pEyDFyjjgtmARs3HhRtPwXpZEQMYEKC8h3YyJNhIKbp4EEmAaL5qkBbTUsa
TaQ+VmdrEbfeJ62KB7PeNS52CajPYwLXMl06kZlkO+0mGrk3iSFdjxlJMlqQBjsXCNgJk/5hcnCy
sa0JlVW957CccVtY+jAICK9gNRsbnnqcAigR8lK5K9knP9TJ31oghEJfIw1i2o5mz2tuHdf9psYA
lJLXHWDqHZtpVcY+HBFyw78aG0tFjg3D9qEnQUT86gjz7y9L1rsyg2BoRfZQ/L11ZHGLNcLNaFQG
MoB3nutdtTyb4syAtk87nqld0x1psm+rAMGs5t2+hzVWyrLYUOIRz+3OyrsrwxhejSTZ1qZ8yUYj
9JneT0V/stECscreORMWnf10IuQb7o8PVlnYYV0RWOFJABBMkW6xIfFV2LvYIpYyUHAmLyOeDmNE
DUNDF6C7JhzAto40G+ahkZ50BxfwEjCtSu9l2u+K1rlOtA9UQ+Da68ka0BtjBtLzUzBYJzM30SN5
1pWRVY+t3+1GOkZNq46T5Z7gonaHmSmHck6/yypvL6h9JcphqxQMf4FOeTY41Ne4fVM3Blk5zRAO
nMVZAcgRg3cXxPMVb8J+ardp26xRvu6DERd7J/lo3RzONd7BaaaDpMa9j82i0/pXpegONkiT4Boe
O9cNwqbhkSD+DtJEW4cPz0FF33hhrUpFXhxmHBMTxL7S+0nhBsJccSh9AagfgQ+xgCbiV1AgnNvU
vU6CIKqzdOVacLAYuvI9yfMxrgezWxlFyiLVZzdsmm5qZSJ9wDkWyKqQmzrfpkb2oAK6Y2R4Lkd0
PULlbkiqjgI71h2tkh04m1SU5P6p93N4pqbpFKs2AW/WtLdc6k2ZY1fUljp0THeHFn7VFfpR2ipO
mMiizpm2kE+VYZJnW8bISznirjmaaVhxB1BXr8lXY189S9wFmgoGPhppKDJ48qJKgCusroIKZGDw
kHhAC3a8McLSgdg2ZNp+xs4CFaZD5077Y8aMCJv6Oy8o3qSZX+eWuZ2mFksycUdNWDUOwQFuTF8V
lvfwZ70Z7RLcQj/CNz8S7P3Rw/pmXJJOXenuXAmscTPW8ogyflK9kW6B3ztNJtozHwew7tG6WlUG
mega5up2vqNcvFVugXGB6YWOhPGfFVg/rZntst7NoeAABS3NfgCoXRPfPCpgcsLSh8uVdOPR6UU0
UfITeMGhKF0Wj8w5Efj3hPZAd73uXwSVO8NgR6fAPWRqRxI7JgzE4FoEvywY2IXoYPAvpvcRXLqy
wR5S/qDDjbjzSxH0zQt2RS0YcmoTy9JGZivDhJAfv6o7wN0g34Zl9d61XADdk1dC+L3RNts+KzZV
gh6ZphPQDQrW5ahgjl6LBinSLscVZdWzVdfvUxdIUBiKu5T5VsxhON0Z1lVWQ8y9MIYQJmK3uvAe
uSseMXp7ycV0VEParBzKYmW38LHq7tGAXFtSAe9grdnkxiIR26LM0WLTQwDXR8IIIBXPQTFckcYL
InSRKnRlykNQBR6KybrNU+vaqfljbwz3Df6Fb7Xvpj0dqSofmkbdwa7gmlfJURVVxEx+YwbWXabB
eErtPoTyw402hueUT1etMyKlAtdINBJUEtwbSfCYleWDNpsINnjXJPgaKFnRujxCx2HFS7ktB/TJ
SR8rk2/aVl8XQbOTyopH4t7lKClgF2M4b7TiofBzftV2aucN6EV8yb9d1cmwk13kIEky+EJIAUCt
ot9epr8JLpmBHmCqbfNPSYvTINyfWvE1k+azqKsaAHByrn0PsiCxC4BtVJrZusC9QPtTXDVMRKaw
PguaiLhMEytqanAF657gmmYGnwOrMNYpkiirxVdjTo9V1Vx7cPazhBlnpQfFEx3nGJ+QnIAm+VNw
tjZra+cH7ClxIa8pM1GHuLMe/Co/8dZ4qQ0Grx57M/TTIzxJEhRDP8Q0fEsrn8EmPr1HAxWLXL4k
3SdG8E/VYMEZgZgR6wmsXwPMsoupsEI0iC8mEyc3sY62h3mjSCTqYZG8IIdFrTROHKUWtM7D0HUx
pE3OS94n+NCve0iIq8GPO9yUSs7slRUgU/P2NujIq65tlCFz2sAc9CGQVjxUOnINBaOxcWMFU4rg
daMC3i1IC8MrsyQieKCATfe6ibKpuoaQE3DZLX9IENHhZGc/IiCR0dj3hdXBWqYfD1mV7ImP+7jt
0tV5m94FVRJCDgJAIFyO8BWaMNCw7ZNG9TyO8CqGJ27jWlsfQPWMiOvJ7zPYLZyvu8rbUtL2aJr7
bcmD/dSzr6H39+U0RSYpV46vThm6ZeW7GVR687WV6fdA2qcKU07f7CPAj3eOGk5AbpOwBM+lhSvM
/1F0XsuRKkEQ/SIioPGvmPEz8quVXghpdYVvoPF8/T3zvEYjhu6qyszKpGskYXVmhc5YXPZsqkjV
KD2W+dy37WEaTe4Lpzlqlhe2tkOAiCvDqe93NeM8moi3jDBc0wKUJHb2Q9bzA23Fths8eo0SyWG2
tpet6P51ZIoG0q+fR0FKSGp7QdJYUeMVT+7QvpSTeF0yfrdNx+JNX8Oloe/t5zefttf2QXU2fOfS
uTovhC4EjY+ej3ceOWWC17fl/Ie88pJV3qVZrSjvuhgHLC1ssKk3aucrnZYfuriJO9MKXUhZZctw
ZnFiNNyHri3epo4n2mlhapMi0GiHVFeRX25vyfTqM+9SgCe25dIsToz6Zx5capbkw8ou+SjHNjQy
RMFpzgDjEnbvzn7Yt8KLwdsOFq+430wM8Hr2pEbwT1DdL91f93Kb9CBDkc2oFm4Vzb80rkPtfpX2
sBfKfTd9MzAdUntWIzvnbqZiT8L42np5su4/Q6vqXUI7tnkTsKLMIpVxAJevYR1OhHbQIOUWo9Po
vM6tOidr9mys3ath5CQEaxerZyxO6FOTTp7IXbwy7x/tut6hmHjUybE2ZHfYSiatrCahDHynTRdY
ev2/fKDDESWVTNrBsrQfNQefGeTLK2m7eudF5k0sxRiU8/q5iOkx0/WAZOvXNF8PaalO1UwQ0sTQ
13KXA75cXK38blvGXpG85mUd6QtRDnKdrk06Ac8Zl7Eo3pI6P7IoEsxD8TplNFPwW6nj7Hh9L3mT
7YtMi4Z0PKdl86Um/+Ri6NJ5nGDXVsdEbK/OqL8hQf5t27up8VSw0ZzcejVRdLd3zDkftDY9prN6
SLu5DZfhhxnyORf1m1iqnezSBwLF80AAQAe2Wf/h0GJJ4h2S1I/bwY4rsR2WwvsPXDHELjPqy+la
LOCdueQEtT0jIpCl4XZeILQsqq3hKnvakKrPAt0rHiwdlGBJd1g/3RtjeR08eZSd+5/nopadUj0w
5yT2lw0kce3C2daObtdfh8r+rCVruyOTvI1wUKqHKdduVa1/V55zyef20PjTsey7B1JETmzgPtuN
fJGr/e1m3PeuZu3y1Txnwwyj3yXBrLUL96L3tXpIGJeheZJOccGSOJryKcy9+kFr7i2VFkwa8N4w
2RyHOo8z8dumPid10k962taBEvm/atN/fLMLR7/9q43MNSXwBb9cqZU32uHb5DGDdd535fRB57gn
ubpRV/uHpk70XSnS/0zdfRaJf/Y09d5hOu5azXkbig/bagPLap9ss/tdt+KDef+r90Z0/PJIutUf
AXhmbVps5/2hNyEQ6lK+MxFherxgi4O58gLRElX8SZqVUbNlfFObW5GtXge5PTEZlS9JM/ixtXgn
kq+fjNV46OhEnaU+C9KavDpFFWPbD8BgN+W3f8BKfkWycqNqzadq+bDd4u7Aaa72qD/bA2cWI8ET
8luujHFmdvOhtT3jNPvTU+ZUv3XSnMzMrFj4ARfI2N3J/nRpcmjoA3RZH4ypY1Bf/qLLD/WaDZ1Z
vOWSvK4cXehClqXbuz8NeHDXZ39H3Y1ADpug2uy/QmE7sxEBlTO/186w3BjiH4Qx7Ew7pcbg7DDk
UbpQlsx2yRh97F3XsyBQoUctpX5tXSdmv+goEnO/bhi2CRaUrcQIcWn/7fztYOT6L5qhCH0FuIwT
OiMSuMRXR1tkP+hpz+5oPbNq925I/zBllL0GKHEnNu2tHorftXGiIQfnsJ0shEM4ePQk+Wb0IQ4U
tDV8BEkTEZeZ/uTazlt3Twjy5yRKzesEC3TZaHJ8Crrlr2ZUgKkTfQW/ZCZTXHYD0M1I06ZJ/0Qt
jft0ebDn9jVPs7euhnhbx2cL0s4oNysUaNu2tDrZ3bCEdPXvBl1tOzsPNkanbQMMhrdc4GtDTgCr
895kRF61XhGA4V4Xs3jBtOgtzUHsDXffCPexFBAtirKjb3oW5CmUw7KIt2qb9/ZgTmHr9zt2gDDu
FxpAvCPPQ4NeUHfmP+BC126iD5uZWYUJ+gojNbc4R8qwd51IJR0n1LHKqC1yMzSZYPTZwPm/D6el
5S23992yTUevcR7rNf9u5P2y8cuJ2kS0IQjIwvLVHJUKCMUbiKQ3053XJjA9w6Uf2bXx0vy2sFxm
Gc4hT3+XkT0vnRbFlgMp1q3FMZn/gzkJhzaxg5G9jqYleFZv169BBxbwq5Bj8pK3FoWx/NXn5JTm
2392UXw0lnriXn4omnFv5CgjzKb9mPxExisSylFzj96AH9eU2xE7BEcUj3f4/9+UTKfF9XatmL8y
r7gM06YdOshYfCTmeAL1Qml5TPv1JFiq9F07tJmuMgdSaMtu+dD95zCtSTc9N0kfk8K8r8fPrqzJ
Dc3mQ5rMgPKs+M8j6FJ9cwr11yjH/aDUt1Usf9gMemkH8WSuFN5tekWDNR4LATk2dbnJoe1uQMk/
1GXit/vlray0xy4H8luH5LitXJWVNW/hTHte6Q1bdc1VJvkJ1OmYLoBKJVXM0Ms+7l171yTt52Qa
t8JWu1nUqOd9RVYTdc5VfHEppijkL/Rh6eXPVgW0Obn2FmS8LIs1tSF4VLQ16oEy8c1e+3UrLPBg
neSejLa2zSihQ0UCYPtRme4PTOvzpCm2o8ZrMoyEYrhUAWZ0WS2Ps4AbnKXxWBXyttXLFHeb96oS
nZrdHgr1kaR1Hakl8UHq78rLO3htJf5BcxWrivPH5NTwFBTCrr1OEOkBwuWjVWGHzWWfefJXVNaL
45TAfOsJdWuUFHbs+1xhhXzMVBt3ifZRjF7oJCWpE/36UdUDIAU8YoCV81NXq0Nl20ffa27N9Mu+
Fpnvv4nHnpPQv/CytjFDdZ9U7sMjDXu1ZQBk7JOX3viwWVtsZTh+ud6lUEY0+dolk4MViV6I0NZh
Hvr10ZP6GLYGVFBmvvSkRgP6Pw2NfLCX/qBZ2W1czHoHT0F990um5Gz543HrluU8hK1yUa9k/6x5
/Ncno/7qyz7qugl7a497u5zVznHLV27Ea+EOgcArlOx567+lgyQyDD3OuvoI+A0U7x2aqjbjYTNP
vdUbTOXra+5vj7o57MgnjGguXreqzvCNyDxQb3DnbGT1cqFbPYq2P7O7x7HK/Vjx/iROfdyWYa+n
U1iWY5TQhkS8vVrgqCQ2VCf2nsW9W6Nf6bU5kjV1QjcE1zfAGmytxhsknV3ZyOOiD8+AnP+Nxnwi
6QqW06n3i6kVgefZX5r66DaN4VZ2VlhrxY/WzU3YpU5MxTrqbtOHvr0+SyBI+FeukGY5ia39JwwG
Zh0WiTOs7z19OCY9NKbUkzhZ8lhkXIXFSGufPLSG9ZlmfThkCYyElhy9olKH1YfL6BYFOD0F0mZa
cbvdQrxcxpRbuzyaaaBzdqgLdoYsSy+9uLYZ/yvuQVc7lJZ5lbWpBa6RhEJXCR7QNCs5PkvkpgEh
Vreudp4hLpKwc5Pb0op/VVXstsLjPpAXIZ0/rdxgeNTmBEC53V7OdDe0cdneJkPCNYCF5PjRdeBF
w/QqmEnhry9Tk4mT6JP/xCR1rgvm4UU1TrwtCTORc+5MnFR6gGTQlidd+LslM/Zo9B40Wz9aY360
8yxe/frDMectchz5W1hjUGTyZaxGSCu+vGA23a+u6nkwPuhXu2xBYYsc5hp2qu6AYEaX8+Qcp2m6
5UB5SbE+bRrIeG79c3Vx2XS625YJOkgW+Jy1s0+J7bOXnhSXaVuAO3PCjJrIA5kP06WOt/WuR1m6
X7ctbvp9B9Yosmj2+zDR7DMVLDJKeTZt99wrUKVifcusCYR09Td0Ru6ht1hfnKp9UuZ53FXJp9bq
8mSsv9kGOFp713zy31kqtiKrz8UeRu5TVtVfo2PS0vAvp036GoeJQgxnWdUevbUv9IgD82a4y0em
e7ydG8871dHtKqvcG2MZNqt+2BC8tDKhhzPbYLPEHDl9gY8KqWgIiiK1dkCVAgLbXx40k0ax2/AJ
hexE2EZxQY/SVFlzgHp4tCpan54ytPp+GdsTDgC20F7ImSbKZSJnWi3tSfYWTWoNH6Zcgz29ba/o
t7JthVQWUZ+2+9bkFffnKzb5R8fevhzf/kq0BD4wLb51UexdoR2JAX7oFwBplTw5tnGYFn2nCs7U
zCq4LWihRJ/t1h6vtbrFSn56LCBfIleoR8QQf1uuQIdA6o5lqESkv54G69Xo/t6oEicuhX4ZMlIT
mE32pc0M3Dk+/7amEG+U5+XHsZKnxjD/LszIyvQPykTA4fhLHXgcgqhsRhQYQ75jJxBGbY1TQJNZ
yx5Tb95XHZuMlXO1J4txfUVTvcnnhoX4snDMANvO89STADrKTxtyGfMJLQDl1niE/qs99t8WLAI4
yK0qx4s29bcE9DghAvu5GPN3L2fMhkc5puaAKNMDnU+2l0Sbx3CbMQpQzmeVN9YhXRottNL6Wg55
zB61h/yZAtr7+ovfJM+ux9EcekzeXP+nQ/wyGMYDh/JTaOJgGwyh9JFmMFhAsvYkB967Epcu/Grz
ZG4vRV4sXCz+M6swUatgHaoFIYufrq+Wi4bKLZud4WuPGQKvXSGtYTfXrcVlDktS0PkEDijKBOqS
tGw+mvhl0p51MRArS/fFXcIxl7FlIByrPWfDIamtIj2ZrsoYYldMIUXpd9zW1zLDHyTDAdEdGG/z
md7dcK69FJFNLgIPdT8P/Vm1+k++1aEwaBUdsAx4udz/Fmo+5UqdFzhekbtXvRsjJl4/ai0XSmDm
cW1GB6do7RPlpIHedXtzni+O577IuyzAQgbQFsOXU5d/mmWE8TK1x9ouiBJfAtufkaWo7nHM6nDO
11AKhT4KLVQ1AIIlZhnWKiOoVz4KndDuGVquaZqjOd5RHnP70FiZw4goLOoyNu7bGFXLIneSnfrq
w05AW5RXnHzP+iKI9Nsx019uj4PFRevoOOWyVMfvOaNwrpMoM/lppuCDWOIvBganMtFOs7GsQTGr
HyCIa9tWbTgUmOW5g4uKsP3wnVQGfiO1iw91XmkLrtGzd8Hw4qqmcYGdaSJmwjH0SmRVWfZdjxvO
Hm6RrREXaxJa0KAi72MdeHS0ExSE6tlhjWmq+lAyR89ejTarQSo2WB8I3QV3l/xPG4mdmEpjV44w
AdIjP6VPLhVpBQ1XiNUyotbGrvPqM2jrn6Gy/s73r8aTlyQBsMlNO3L7FmQ8A89Ix3fPzh+XYmEC
6h5W0CXd+M9dRZysxVNpu/u8rX7arNq5S/ajzOaPKVkS6JeDJklr0Xy5gV8O0F8+7iFJwyuJ13Hv
XrGqxwAf8YVBj+xYiwpgoLDJQ8A6ivTFxKeYzhD5RPXGZElIh37sZPFsNfbFGe6jdtk2YV1D4fWr
/aiE+k93sZ5KugeWkMuo6pOjM89LZADNxKiR4oplg8hXlWLKVCz8rQ2N7axnkUfSbZAW/VETThon
U/eZtO5pcr0bUMS/qW/H3cAjBSPT464vHxON3R7Nxd89Y/TjWGEcxBRcXOfOPPdYOrM+X76iCuKv
L/65TEh/qaYuonI+9PPyvWnlcatc/l2iXpdEHLrEOvHOPqulw5aIta6MXmVFASg8e1d1jNO5Bwo0
Df6fvuFxcrDrtrVjt0RCuaKoKJIMmnH8h7osYGoUgZrYiB5L96TrZazlDQGVAzBR07ghr/DeXZZ3
3THC1O30g6bWy6RP06FAbsWXf5xqSBeV7VLfG8g6NMqoM+jRBr6aByaiANZ8J5vmu0nGCduadjjM
fOhT5RVFZKYqVKWlnSqXL34e0JUNRWWCiRksoed4p6FaiRZRtEBprR1YpnlJUzPbbfn2ZoPRTJON
+Mr7L6mkxqGDw7K3KQLUHQLpFjvsTH4SvRBhjXFPNQ+xOfVb6Is+jd26Cw0xvWlWcYXFxZKoZPZE
AOuGWTE81M3Hkk3aiS7huHgjbxah0tVsxJmZ18E2o2GAxPpXqemkpeufrABBoynvPFYg+yaL9YZ1
O/rqbPFueoIMns0zf2w/rK7e+2PuRUNTBRbuKgiVhnXXmv5bgr5JDuPeEc2PmhH5mWPlhVNR3orV
vcqyj/IiizVNezKFfdW97TIyiSdu80dLEhx/kh2hNVBw+QBGW2hhL/JbvpVb4EoPSZdXBbWH2CXp
+yrS8LLsSlkeLQ+YKmr13mAZseKeN8y3eXnsNLsMSx0YHOOpwN0y0lq82QtsWXFrjoi8inub6br1
T5JLPR43xgKrO4wrcF/p6hs/xtzz2b/WHu0ePyJ1s3hTXh8SQH3rK/uit2y5JeTdBOb2M/va69C5
LyJzCegErF5kZgPsp9x6LUVNfaYa5FS9gj3SioSVzZzpTcscjh6UXkcGkIGaLSrsT0EJDVKVc4qx
AMHLnG857MbiZCGRylFuMPc2j4b26lBBud5XK1jvhjTSdo++/r0SvcjHKvduWUauYYmgoSRUvW4H
0wI2gIAmKKhbmj8gZ6zPIxPljhNMsTJjGAXWuDTITSu94kCMJgIQy8Ut2uUldFwvKCz2tUsSkpLN
EE94fUUJwGrsdu0/d8pzcuJmhcRj3icjK/eFvYRTZoyIhYv9mglqtdjnST4/m1kNBiBepccuh2a8
VJZ3UagW7b67aoyMM4CKS/gcf0uCwqGEQ7yQcli0pti+lVpv1rSeU4aasqhfMBFqTo1jmvHkuWs0
FPNBFvUR7SVN/OZcITbDwjdujrj3Y4iBvWFhVoJpN5V40bN17znlu1hhn/h1QNy4wZFKIO225mjW
JfrwzLrNknOXtsBTnv++OJT8zivN3Sjts0w9iyLo7EcMARPwWvC67SK16cnNgFCttn4tdZxGxIpq
au7QICO8yzIUChBT7AUCqyyPS163PKHpTwWdHC+FffKE+bhkal/rNRIXoNdkEu+juxg4W0zXHj7M
ytK9a/LS1mVNXlvWf6Cni63JPVXSIwYt+6nHxQloOvaot8KxANfynB5zfN+8OCKBQQYi9r35WVX5
wAi+GJHcmn07epet307ZXQyZQJ7Hq3xfbEM95qXnPKI9xqka+XdQbAlHtM5ftnLufrRenkea/n2T
mdlnwokDPBp3WeHdMjd9tfT5wc2FG5Cohu9tWp+mjeImpsG90P5YsYleNvaw6/Ad7Ir1jhOBerIU
Voye77qUxhfxH7cOnSco8xCP3nquim0/AYGOqPEGJppzas0Xj3F/mf76WaOCmUa0HtSvKxIuAAPd
qA3mYvUWsEqfffr82kSYvG9CUUmSu7hwUDszcT582snj5FhEtG+3BpFrZ8416lAEHnnR3VdC/qSu
AX5BAyvhFAud2YdcRjT4W6Xzn3dXQOALzTDG9LbjxP3EUryVohy+E1yuyfltNMqqn1eRzDvUw8ZD
Unjog4W61dN46NGcTqabn6c8ffQa/0lB5umjCz8LQXkfAnsk0+UwMO0CJY13hY89/jOT+k/VNDrD
1vPsF3/4Fc/phFqma0ua+OYr600IbZ3aOojdVLHdBHt5F8vgxxV3a1FzbReHXDDpJmYbeRsUULbd
7imvbqX9TPg0SO5vQDlc6red5kxo3Qi29xPewc79UOPMSgQNYl/x7WU6K4OqDRwSpLGAKwWnqcuv
lrXCANjNzjZy+VwV+ateU5vsJknvo9q/dWOA8sYlznscXlr0NKGfGhc0xefEQomIESNUfz0eazQq
lWoloM2ItXU7sU4zp9WuXVT/0vuTdle8imhZBm+XQUyQ5PW7dOqghPAwUpIHYWe/ExrewHbb164G
5F/Nd12iAio3qNcF9UuymRfD+Vls+SZFvmu1BH7wrXWlPGau+MaB8oOKAkypv8jNPbsN/Z8OWuKX
+gFXxYBVmSA3UME3lf13LBw/bEgq6Fv/mXjQG6/SA9ZFh9Ih3DYX8livKBxnzwn8pXyQgzyNJpLC
WSDeyJNTrxUChg6SD3cjnf41taOqY2R0wArmrLjrW5SCP5/S/UiembqDh22GhcvqR1OyEb2BXK6v
1z9LUZvo3Tof1tNbETDxDKptL0u+h6R99EqfudC5gpodis389MayZ9SYooStjKYAqmrH31y1u7Ro
o0y4Khg2gmIs+9C2lBcbiM90ub6R10WgK2bgrZBSbT8dRTbueqv8q6N5JiI+9o3qi6a345G4rzl6
+WqAG60gSb1puqYGFz+AOLxsFczgJm5XZ1FRGm8+y1CIclMUzXPpnMkJ7nBSU5xQEkC6zHX3hmG/
OJ55Q0eGf52VveclXSXuYQ+V77MwAg1G5+zDKGdn5GT7Ef3MfqBO+X5lRawyRIUjkQ1l2TmhQxxb
Y4xzGgJREGDmUMY1lPLkE77M8/Y6G//apdBZGdMPNi4ldAw/La5wYSooblY7JJHFcLSspR/piiSG
otH3w7z9LYYfY7bdoEIStDX3KwLsJnQFY2GFJrsiMI1dHpC2evDJKRTQTrulSOVxGojqNLYlMBSB
kU3/3fgIpJJ1AfOFHtF6PzaH1w0cB1ciU+303n7WoBggfHC2e0ScfxPadltS+do6XGTb0LZHNCaH
qtLyWDmAuzbicU1OOy27g92FSo8eewCMEN2nomHzFIxNN/PjvcU95ZWC9ymxYdP58lynukOI9J4y
aYkUz/r32RevDthgPdOT8TbYW2LEtZ89CmwPAq2dbpKxPITQuiIoa2JYyzXixjkDXfu7IV1m0CRS
mnlTQG/AIUeOybD4r61pfDgoFnU7P/SoN3apsRlPqp5/8qW86mTOPmqb5u7cKjV58A5Tu0DdLX2w
hQlfi3tJ6lzw4Ub0P9Q/oA9ka0sLRmDTVlI1+kNtGvf4wfSS1iiUwUiqYUHwlSAzscc9IrXDlmYP
U5kdpb5AlbhasMGBObb7aNkTwTflhLI8+bRdkQUIOr8rw9+1rdWGWqo6VEMW8yZqtcHQz5KFMwt9
qzZ7I3R0z+EytzivuxelXGuv4ekAwFiDdHY6kfPOzkrGc6Lw7nGrsyq9m+Zup43ZOR/qcNtUzIJW
sOWa+3gHwucOi3ZhoYxKlkdnqCCQ17CwgXOt4qLqfzppTIAQVFOq56xKaL71adXVwdTGuLTW8L4t
FhRDe5W5usgpP8v1C8QQA5AFpEak+2GZb4TksDPlHJeF+iRSxNjTvSx1cmcQR9abG6UykWEr81eW
Gp/XdniZUkdDMowJQ9LPX/kiwFYh00EXPvXZfbc2+5yLhu7UI9NprG52Mj4Uqvge5RJ6G/97oxvI
kLTD4LWnOiW+wYPWRNgX+IwbbXmfuvTl093Ij1zz0GtMmElwy2b+N4vtqfP5LjtoTl6jp3Ia/1Z3
Z5UVny3pclJY+0ldFEVtpV1yp9plSCg6uf1mZfNjbayKWMOT72p7R8elDL/xm/QL6Fl3izof1XR+
v+J4gt7R0ScWHls6y5JDUA8lRa36VhuAg5gftNWBn2O9Z7Dan8nJ2JDAlR44auf32tmtxqMzzcc+
SZFqDfCynbFz7DQWtQ8Pj+HqaAyfhtMiS1l1FLgGK409bhDtMv4dUnXQqExq1aJKp+bbKAJE6iCr
98VOSXrL3NiJLHljAexHqOGrKOfbxoiRtrRKViZiU6uQFNpJHeCOHN07xLlQD61Vh56RP5c9bYMs
szPdVY7+WR6kgsKlOqZDtoY+Hm7ImV9XqQ+0WvZrY1XwZRoiKSJ8PJVfx6Z+tGt0JOP41x/+OY0K
MY8NvMK9isp+0vmoPaS07luwVv54yFD8r5v/KLB+XtLuVwGCgyyWu9aiYki7ojgCgtmoGxNZfo0g
lCMkNit1yWtlme9ZpV9Vy8q1jzxXDkU4VDNzprDeO9xXWK+rWUPiPtHhiBGn39IcjLjK3bCzgbjK
HuKpUfvWk2+6V96dqKuD19UQt+sx12nUmEuA84d9Wfd00ew+pulLbVVf6111b073SdAo3xCwHC1n
OYyupEbIaG71/xB4ox2+S7B6fy6DxRf/hKlfmQROWl57EXrfv9pCM0u3QbF1kBDa74XmH6WdvOqT
BfU91bR5QpkM6zyM1Q891z8a0KpSYnGCx+0qyA4vCjccfHQTqh8ufulE+bhiyQvZjn9EGveY8wYb
GjZVNg+l1qBz3MihVF96yvzbd79MRsxrq2YGtVHGBY4tbFOmN1D264ySR+TqhCz+4uXsg6FD2HRY
WWXJJ2V6kW80t6H1Q6F8GEEvOd8brjWnczfNWsamjlsK136kFJTU4nRgi+x7V5amB7KB32nr9R3y
TbB75kVmb7/AZ0dSNUfpDOe1RymZqsey6J1QsrQYoBR9vLOoOTsyQb9hzggFQHtZX5iA7H1auOh0
LfYmVceGRLlUf9Y8/elShq45nf+x1ktPkmX/GfXghsyHmMzPz8M27ABsajDbKpptdhlERi/R9RK8
B9QPRdwQ2G17b8Ve1jx/I27i1E9LSWkZX7OlvO/UBAMLtH02P4mZpWBv+EdzYx16JWKtNtkV7L5U
W9LQTYeS3LmgzRnlKofudcqiyp9OyQSc27PXlUp6J7yp2dB29l6GNMDvVxnKdDqOVv637eq4M7ov
9C5/AK2/y+m+Pq0h2R37IF1dYlBQs6PQ1Y+5t0Wm6Vxsmb4O5hLaRXPT0uKxaKrH0gCWnzygiy7V
vKNWL2noeW2sK7BeBkYUwIEctWel0M/ZU8JGArUTHQGrpX0br9sWL5oOzGPXdEbj381dQ03157Xr
3vlvb+1UXWUxH/XxU1P8inLrdq2OnjkrTnWp/ae0jq+7O3ctPWTPHTAJ+k2A4yZy70NnYW4s4xVZ
aDZ3eFBYwQCIAEV0Q8se+iNfn47V4DZ0eygwNCZcCatX3DaIJYFD19Y0sUgGfEc8PY1LmT+g0Nmt
mh81Fe8RJp+XFO1RTSNVsoVT5OUJjWVkF/UNw+RwAkn0e2TlHrhh0WjHCkWiAhoJFjv70lLh7E05
RxTtT7RxZ5POxeqyv5NCv6knyOLs8YlocOBh/Tg4JBLJdedZ/d5sG3r4gmfWp9TJ/lDoxoOedd/t
NvxxzPqQ9vfH4LRxP0L3yrl81Hz77jj6McrkwXG1K7L6p7Xgdxh1lmW1LtubNXrUrS9P+TaESzu+
rwnD2ZI1+KKqhxEF2bGA3td13tgMDTMl3FmCsip+B59ekvUNeyCdZ1t260ALUKBOY4W5vaxdfVbs
3vl5fkJJgwZYsDlqkuGt6+3JK/vHthA70bVHo2NdfkL3OFjaGUbw2diQdawp81Dj/5vK7ZL1w6+e
Zdd+Auyrmumn08svuhC2EtsK2IqTiBs4y6ivBMJHueFujBvJR5/Oz226AlE4t6QHcmFDL2wK79hk
tPW6ZnFzj+zTyfPm2JLViY0QsUkLzA4iFzD5f8LOZLltZYm2//LGDxGFHhi8CQmCrTqqozVBqLEA
FJpC3339W/TohOPant64R7QooCoz994rkSRQfht1ymgHHHcMDFe/J5L60tj9NyGAkbSGc4dfgItT
OAdiaDca/jXiwhtFbGqts84t15cn9pVBH52/e/wUzFmcDQzTc26l706b+mvLpZrq6mxvTm6QGvQj
RkVwiHeNMYsV+iUKaJG/zQPTvU5kARbX0Cn1eatcir6edGlu/shL65Z8QdB0+q4EjWQ6HBWN9p0V
MTP9adUaDFYos1c59e7gms9JWR7yxaBEgIFW6Diws8IllmS6FIt10BUEzq8LCZvBg5XQTXBl88vc
+0xtoVFqpuKkqD+GnpqJPwITRnOcVwvTQX/mr5kb9pcmk1BDAqtMN5RGuZPDEFiV82orb2MghueT
f5jH/DzH2pGG6XbW7AXPuflK2bS2G+sradsN4n3MpI5g+0Ky38j1cyKn96xGYBy6iI/GmhT1Xwtj
R/xl5prBElfjeG+SyTTFQgQZe88U56/xNUeQzfjiTALSqgZUUYVFyrcz9PeLnewNJuRMefhL9e6n
Pzp7KSQanBvd60RiMLQaVAHLweXdjlRfBqZjfQ19fBl1HDAYCTddlB9mbDyp64FRkA9TjleYoena
nq8DEMY6E46LIfsSU32jpCbXWOLo8rm6Pblue9q8Gm2GDnAraqaI7vxQMlDmH1tt4rT4SHnhcyyJ
LRT9gKz1Y9QalNvOfK/cqVwLIyNLdu2SNa15zwYbi65xKUAKBJAaA2vwHgzcy1o0Y2Kr3TXsdZoI
ny0+5bQcK9zmOo6OxmP6XoNSTzRz4wEyxstOqKlJk/XUaM8G3hyvKs8RGQGr0H2iR1+JlrMmPdU+
rRztN5/T52GYbpOyuQfl9O7y/S+5Og3czkiFh6lcjm3X0VE2D7nThxE80dSUW/h2dWClNLzNYtwx
RVPrvtH3Nmn7g3Q9YvxM70mybirX22r58ioyK9BswutDUdxTEvEdD/meDOv3kFjhQPtcusN+ZtFo
Q9GeYMCZbUxGzRyts078yIzmzpm1O7+cj6aOo564BJa9kyXL5zzGPBxbe/iK67Iwzm2rv+BxurGG
+MxSjaAc7cM4kmUyCwMBcoovnc6NNzltvk5F+ZrQTlpKO7KEdgtU5sVM84NbwbFvXSyCyDiz7MOU
kIryLTohln+l/g/EaIZ+nKQOqxEmLXr0sE51sr8x+6bEvkgBJBAv9NxFCMUTGffEmXv20kfmqyK0
CWPE2o2oxHY8wAXpp3HFjpcNsbZqPXowLpxu/B78dBcv3a7zc5JVqUHATFElYkAPhsSMsFyztFFM
x6pIZnw3CvvocjNjjqrn+efooHRENM6xYz1bFamtxKr2ED+/kFxDb/Joe0REGtTrgmpEkKmXa0P/
QIyVu5ZQdKwWwX1wdagYcuV42YNuAaTQlXq0Z3IXRuztPS1nbGioTRPjSyH+oaz+YWqmEy8yswAv
IVBRvoNIosWyd8Kx6e3yLtDrdicGntvBIYjXtRVq9UgigNZltg6ZxhM6xVGoicUF3jBdyqi01nL6
IOzC6G4sw+sgfU5BGJpyZgRcnoi03OYW//0Q/SA2fHR9Ss+uY4rhYPIDjLm1+o+u6U4G7Tm64WXq
5EGofMPNsWNdxYV0/cq2uq+W3kTF/t4zZ+YSBYUvzoPY1vflIPe1wUWtuRP1TAKjAojwtHFbbrak
SgLXz29GxKjSI0N3NR53xdGq2407auzV4DqodetxyDxC//pGtEx8WX0yKveCBjav7H5cp5bAOsAY
zYK4cJCTg49ObbSJurK1SHD5YcYrtxoTfHO+/uTOCVe7NL9QHbBlOztWNXVBQf5N5HrJlKGa7wF8
fbVQmAIxonU4JLkJyOa7fEyj56G4pqnSIsz97tWSLce2G+8cTpyo6J+Uw7TQp/GJZowrQjzNFYFz
pzO//HGJVo2JINzbiyLEk31HiaCQcnzuvYgdn2aLIuYU00aMM4fYMn51s7xv9BgnGPU/GZlbBu+3
TUM4Gu9UQGSaIVdapExn1FbTzJ2mMVfwJDH/zLqNidqCaH+3Jm6DKfGOtWJeU9d60CVy7S7NB4D4
rVz0PIyR/9ac57susc5un9J2a/Njx+x47tOXqa6JaJU+Hm4Ha6GbnudWsGeMExP2B+NSLx/9TdyZ
3kvuyo6cs/rqOwfXxtju8MLsa0fgfpprQhY9LbYtzLWmW2GfTnuBQObMYjNO9lpzkap76rYW42wc
IahiD0cO784dCBs89yh/lr0vOryDuU3Kun9LGtI3eg15p/xKnP41M5GKOxRb3+iPJeCpxNc/qAlX
ZV3RwXObFm38BqehWrHx9lFW5QYx+4iqsfYafNJ1Ye59F9yLgrkxUmf1aUuMGu9jMtibMosYkDLE
H4Z2uxBgF9kUMADbSo5n0E6rtNe3Rn3FHQlYFFa0iSfvBQ9ZjoDSIgYAf0qq5QE/7nbUiSykFdno
vuyeqoyXXCc3Rm+/88CrDzRrqylizXAhUSDK6bGaYlxhHlVUeSnG6TBInMJLPF6I2x3ihcWwRc3k
dHA5l9JzUk3WWhHsjLMoEJK0eK8dZrWs+x5TcpV9aelyXyo83kCVCE+nh9aBPqkxuV/IkXO0Wxga
ga+4uThrDe43h58+mJRfZodlOMXsILEOJb5PJ57eoVC+1h0N9tg8Fg7osqvuO0LPWWmZ9yw79yco
q1uMT4HsSlY1FlvN6M5Uo5eSvOO6jxnkqIa5m7Libely9tp9wZCCuoPFF/uky0O/4hrXi+9pcd41
I7khawnWq4Fn49qY3b7yDiPIhOWm8WyfQKy8dav6EJNBtCw3hRfAvMxe7itn2hc2mVjix6x1PNsy
3aM77jIwQ63iZcV/FghoHFYiTgK9LE2qW0vNH1hamb2za51kIsCxdSkwxdPAEceDZ0JHKc3qnE/m
jRmP77Wf8Rcyn1yoSqVkMli2zFrQF+4HGlefjPbalPWeSe+m0NqP0hYXgzzgsmT1Bglum2hQbfFS
TwiaTd99SV5+uqEwlUW/BkAjVqMvzqUyDnUK0csnXe5W4uorTOeTfcU/ZC0jBiY992lHBAez28rB
GNQ5mrGuszoUuK37KAU4YENM7GGQ1czKiipZDap5FLNDVZ9d6is5zQYMUrs8OgC+OtVdVDk/x7l5
mo2SBSGO9TZV3j5Bm/KoQLjBWRYTtWGZWdiNx/vCnc6pZu9tq9kkDDU63borSDIntr1SRX7uxIi3
x30aRptqyEEBjy6DTB6cKiHwSeSj7qutXw6YMVm5bZZ7rXJ2uYlbpseSvY1MCxBaE6Z4HDA7Y/yF
EPZqy+Zdlc2xMzHkKAwmyOaWqt+0tucsN00gTxpyCqQxq2JjR0IKXTNwiLlau8chVxHWW+4go4xr
W2GbIKKI5MbYaUIM1A8iSueVlgs6yAqQUUsmvJcVNhsJLiLfGXWB0dHjnIi8SdBsm4eM1JIzEgJM
XfBZ5nT0K39bQULm54svz6awMm1vgzlrP2Qw6nRJ4VOjt+p5eSqN1g5T26el8i/VUhdBVENQN7uO
YI91MLr2jRT+9YHFnKzicHCwJ/UN+IiGc8xkojhedUAZGBkbIlznmd0L8Clk90Mm1g8Dldup0ovJ
ElL8sP46HeRHnhg/fasKAbJhQ3WjsGr8D2IGtyxuwSdFkCFS/nk0cA4rBNNZBaIVoea1P/N+AjPU
HG3MBnLW7z38NttZCu4zSUmBlIV6I59TXaK3M4fqDZRbgqCHJM1ebDE+Mhs5LbWN39KhhhzXLQR5
TXA2u313aPqoDDg1v81hCYWF6qrnM6b43r5LXBPVVjyIBMVz6R4Z0uElmsWHTDn/ozLCpoxyVaNv
EeDekNMSkbeP+urFtsmfIdcAXcthwl3PS/WeFQXoE0cPrWx+Hcz4KVX1oz3AyiQiWV71Lcd+jskE
tRmeVTS/V2bIT3OBIDFLdU2iaOzRs/zVPLQ/nWQ8Txg4KMtQRfsx2zUDJ40Y+5MtygFxgkYpK2uA
KfLc9dmL5vbfhe+dVcO/fYBv183UcdjpPVP/aaTjXcu6thVseix02UHm887m/MbOPa6LxBwDYdeh
nScsedWsJoj9ZOvLZNpmPki0xagZw3bYtPIlicF78B8uMew8XWU4m/A9SSwPZBheEq16965PVsL0
wVhSkiQkBgRvGWwtguwkAIuQBqojlsWvkxgoarpzckH1TU1SbJrBeWaEdVf08sZu9c00u49Zj3jk
paR2vJrca+wiKi8HoU84L3KChU1RH8wax/xgQLaL4unGgOCk96QzVeOtvV5sy7gPi7Jorq3JEMAq
CwlaPdV+f3CBB5Bs7i6x0QZRxpdRN90mi7I80JVhb4yJ8BIxHIcJSbGZbTrsMkE5NMxr0ugnpmi1
kqBqq6QPaqfbJj07xA2VUGBlP6IF5Idv3uj2eDG96SUzuz0DVpQ1lnbNxc7s5PX7Bm3rF88iyl81
lrEyD7rL+6svDXOGPa/7Gfp2dDXqj8wThYq+Z+saSV2+9FJ70XwsDoO2PLpatbNTzGuotbwiFsW0
h1E4/mE1dMCdBU1Sdk+T5uy0WuccneozITYJiKN4a1TBZxX9pda9QB8dQE1ltZms4tVlfLrTHaYj
Hj4y79fbiZ2cpFe58xguDQOJqsnxYSxEQOyIZdioUPVo3kZ1rm+HuPwBL5NOY4KPN+7GPHofffe5
HVUBtcX/KCNszs51sxn5+aGq7ohoADhIqPkrRpFKIydjeZ9uHN+YS4NhbGQZRZzuO8a8Ln370k1q
r6PMiRokWaLbBTf0SH6w2Fo5S/ycLjAS7E3MqI+prPaG7vwcFJ2gm9IzV1IFhUJHyqnE2Jb0kkrW
j9nArMw8HPh/NFP3MZrqbULtHIQLsqgMO271ten6975jh0U+BKk5fWA7Odjs4IL9UTDdn/OfVWc8
z+ra+/F1LolkCJ/fGxOSC7TOTQ05Y7VwZHuk+bg/zZPo8vPUu3uilNsES0PUzU8xeV0auuRsiPGh
6ZJ3Ys1oxu5nLzBkOukQIt4FRUojJK5CnB+R6NWTXZHct6PLZkODz2Yeje66hF5RhlqfHAQUgTWC
20GL3EDBx2G+x4XWNgGxoasbya3uSDISh1mgUfQzrsAsMe9zUz0XDCMMv9w7cf4RFdKhgHDeamXC
cCmOOcYO15Wbsiof7X66S7m8GCfhLifkvEpFPa2YH92UlDqM6T5rSxFqSuxd1xhnKwK1auTLy2hN
N4tANyv59jWXLtBM2IcYsaho7pcnrysvXg7dQxpYNwacnZHYJc14i9Z/x3h63zvmc9dME37CeWMS
L57qKBypvTaRmSKgRekXVpm9Mo0Qq/TRdJCyJ3kvmGTSzwfOgAW/oVPT3WLbLvkpHhh0GzgX48Zm
/0EMMwfLjxyLg6GTA9TgIKFFufl0C26PFSnpM0Rpivn+UPbzhfR8oCZna+DDi1FfmWerLujleGdZ
y1a22d7Fi8O2kKfUTT+13t3m2JtzwU4sI8bFyOSmSepjojUfuRmf6i5+LpbWuC2y/MrAEc1NutS3
BOWa0J/mQ5zV98SrAU1a0Dq0GB13qgJbdGItXRr5XBisTzOtx7FonhWywH4w6mEFuMg+WBmNgs2L
rDtYHqsKtp0aiETGYnnxXObnWa0/ToMmg5luFlqDyxx3wamVzKHhWQ92CyO4H8YTLyJ/otQI0gRA
grXER7ZjH328xeBOtsAld87CvAPV4SQrrO9Yy5aZcccypAEIrXjnM0coSjOModGA7tovEAgs65px
RA8HpnNonP7RTbw5GGuKSZdZvX2dv8fLfTyRyFFIdEVUhIyssIYvB4VRUdQ6oXPaMdt/hn+6jYuv
Guv+NKb0u6hpcva5zNzqgMPFYkEy2ZIWzwIEmfnJrtq94O7PDF+t7Lk5Z13+mSn5jQ/H3/p2dsHw
e7XRHbMewApSOut4/A1uT6o/SNy9s9c7GpbMTjb+MAKnsCzS8wRfnX2UUKvb1ZvNvNhym+qxyS0Z
dmgZdN5tODTYDZYRpNi0rJk0Y4ieHN53lglNrou6sBylBcIucdUt5rl2HZugSrzJucsG6zxE/lnB
tag13AITGdZVI8XriHOOW6pc2w5qI6ZgYTYQXAmD55Cz8AbGj6nMPgVNXtBGOSQIefI73mC8i+vZ
jUOzXJIAjiZOIz1AE76xS4UHoPEug2Ns3HloVtepiqqSbQkgqr/GlEBgNcrcDZmBKejq59GCUmYP
US/3Gg4tino6LxhBhhZ6TD9zI9vHIoLoUG/mDuOCBR+nimoQk7iSEykCp1BHqH/MqnAMNvFT5bLh
w6yuRG+Gx5W6ma6O+aR3X1yrZuGSYstcz7NBbm4yMIeA7DXG5ZjPy1nCGDF1vwsFlgWed/p7Y4Y4
gufCp/AtojeDrBo745K1ZFTL8c3LR2D1zmxMZCY3TBhf7exlPI/+QjwLl/EIQC02LYQz6Dh8Hxlt
1jVVW9RArdneussEz6hx4bx9lk36KsvFDupePDR5e+8VuIpNImh237/6FnmBskSOSoLO8l8I7/4A
lv7UgS3Tba1bR123XobkosHPSyz8r0ZjB4B3GExMWMz6bj2W0ZGOuWMyHUFxlK1PHAnbZtUA90sT
kh+QOppB/0lru8Ke1axwN5LGysNW6rR/lGfxlG+NyfgsMoPKbA4KhmpcOIdf8UvbvVZAzdHJDAZ6
09abSpTRfjWMFUGTIfR9TmP3o+yNV8PNfmgNIqa2fLAknCTaODwP1aWfsLwYOhY+IGtVIKuRMnZ+
85w4yPxyuxjTc97SinJi3jP6CfJMf4r7CgsTc30gvxs7H8+oYcOmY9MHDrvyDkrrWxrlgT8P+Mab
L89nsNDZhGoVBW3ZJ2etUydGM69ThlEUHExfI+PUNurmleERkSh36rUZ2y9kRkKBbTO+LtI2xEZ3
hzsK5a0GX9R1+LuQZs0szteK+WzE0M8Exh6IJD65S/q1ZCPdE7MWMHtSTDd+kj01or0nXhMsBpsN
2vSGAMhOAKxC/CIA492ozLgZmuhAYvyQGyrwveUw04m1Shx10kO18D7HqgjrON5qcXJRSj+76fxI
DvoUZe6zCdKALBekHKvYFnP/1PTVV6lAVSP+F2L+dgYaxaSITsSa30SLk6NdTlWPYAjDu8qnOzOS
JJWnS267l8FLPgVUoxlyIDZdHJeFxYiDQDouy7pw78VEl5Qm78PUn93M2DYlU24/vdEmUn3CeLY9
4qAmg6NoBhvF974i27Cs0tm7GzUwxINxHOLpEDXVd+bPnzOJ07KSBILsfu0QqJL+HZlRjpYm4P8b
6DEdjmZlHxBKHzxzkauKOy3vOk6kblM03q6SqCNyfOziiiGpA3dJEWiGVJBtK8MPas3YQ3UmPtzZ
N4akykmvkD5pGMfU0dxVNdoEXIZbZ8DyMRbutmFD5crQkzjUfE0n2J19zR25QMRtpaVvy0iNVA7e
lujCQZnodMQHyDXxgCfjtG0aMxzinBLIvhkr966DeOoZiO2JZkiUN3jwOFU2eIky0pTOeZTZmxcz
UJDGqZ8W4uYJ4xjve7HsW8wYm9SrjxmqtJD9EeoIUyFrp1e6fyQ3t/VFRCR6SBBh0+WF+Rq3c/yG
wZPNuz8Lv4cxoEjmJda72/rNijq+2Uj+952On2lZWPrLwtAbdkvxCNg0kpRRLMUjde2x6Qo8x4OK
6j0JtYveZj9NO3unKBnWI1s1q6QLiWzDPaTcoFWMBuw0C29zbodLpHataImWiG8XLCkbAdf0pqe4
gjeYN/m9HzXfVp+oddkQGdI9dKM4YRRvYekBBI+qXOy03D9oic11zyzL8fpz4gE/S8vhaDnDKylX
Y51L8Zzn5k/8altZDXi0wbobmr8m54W9Fxje3L6XVfQm+jmc0uEbeyxYC4uFDE5bBNxDJ0P1zYbt
XpiUmpC/EFpy9C67iduwplEocU544m7RoJs6MYKknnhkfzAILZqXMUzDn8Qw/qBXNlTGUQ+VQVR4
yIpvl4KwspmYjDZznoQYe5Db8lm0MZMVN98ODPSsgeCHVj5ovvrS7Wlnmynpq7mHKYx7zPAPfsMJ
L+KT3ef3zaidHaF9L7w7iykYItQOP7eG/1YZAC3rd7HUJytmVa5vM2CFUX3bZOZT3/mHyNPv9YXe
wfDP3eC95m3zXEzVTljRqa2Y/hu21ge5wUim8yXuoz7f5q2FdKPKdYqkMNTC2cXswxWx2KZxhfkf
t6H5kM0PraA9yr9IPaUhfNdrGi7sXCvUmvLkopBO6XLuJomgoCWwvhL/B88/k39JKeI/e5I1pdlA
B6kyfAZiXDaCIrV0G+PYLQZtwnVM1kIqcysPKuDYxndRly/rprKyDeSLjyIbn0jo3BJzDzpRnTMT
x2Qtn7mnD10+b8eROa4wwA5nkFNLd13FCfNZ4vmHhuaezToEZweSCUvS7122nYdOK151oMpBRpSt
bPK7YRRLoEvr0Y3lTptj4EOo2l4hIZW6mPK9TZpmBO15zNZ95WzsipSnwauW6dcNE5AUepDF0EHh
XCbMkOmcLL61ubtly+JNVtC1uips4yu8boJqUN/lea8eRdyvc76M0cKKgNe27oZtUkbvfpzet7O5
g9X4KpZsk0lI86rZG97E/agwylmCFM6wYF7z7S00VV7qlmMqMfKV7DPUYkV5CNyKwEdhQUxNfnk3
Ar3iIun7CG9xKkIuyB9KdQDfO4RRvb3NmwR4duV8SZ3eNksRLBrvsVqAFecQfkkqYYWxRwc3XRUa
KWqhxENj6jmUc2PTCxw5DUZaI6VVgdS71kcGY3I2Qy+ywFv79/GAL4/52yViyRWLxc1jn2mMRKF9
zskM4rV+rPh+12lmPTQy3tZCYVWf3A++637lzlW1SkeOGHbxbU2lhXNiqbVRmXsaGaoZzMWtB6Zs
TFDUx7Cc+22nspu5QCSOmFEtlfgoCsY++vhcQX7ajLh2Zlz+JfPNNHE/RjkzxGJrAuzBDTGFM/XU
h564e5UlP/pef+TtfyJCSYVOWLy3VnKwc0A53a3W2WfY9sOqxiaz6AtlvaDRwZNw0H2XX7rxXpXZ
1QFK9ZltXm/WgJtEdx97C1ZQkmBbwIGi69xbsU4A3FMdExLvPbeQokoKft13gjn1GnI07e2szx+p
iHbRNGwjPT908GsJzdEQEABRzqFaxhsa8k0f6fCALCoks1dbUbQ/sJzuHK0sQ7czGKc4kAOU9QWY
sdiBErhprigRQnIumT91wnPywsJlnvBpoQb07iDebDrVEGQncjcX6YOasL4tlXydLcbmJVefCRpD
F+VNnc73RUQlkiU/jbi8mFfO8cyC8ajnC5otIBVdeg+J5r1309BzWT3R+OHIhMWqmURWrnGrLVfR
xuze7Cn7nnHkjrl+47nRS9PDCM/LTYnYCAdgDnXHPtqAQCLfRF/TgPKaovjuFBCosVxOep5Tcjs1
Uic/hWXj38QN+Q39rRYhQnt4bzGiHazU3nsRe1NSbQjiCM0DNGKQqoy/M9IQt6mNw5fetr02hE1k
vg8Z6AV64decK6Jc5EPsg/rzvEeMGQ+otJu5lxjfR5oDtg9Ep3pKtgqduHY0xsKE1wkzrZMGp25W
PZSldWjZstIMYE0X8+pJejWJfcOh3+cJ1PnervdmJvZsPQvVKI9SJkd/6B9TO3slXhytVM1VN+qE
7T9L2e/NDuv9HB2wy5+lGK+pwYsn0HlJ9j1I1+zZbVO/jxGL4Gr4zYx4CaCKV7eV+6ZD2U1Ib3rK
21doMlNLOmp0TyWDJIOkaKsc8l2AFq+WKgNWZde7b37S301Rqm0Ko7xpJZDnFN+uO+pvIwl9wkr+
SjrDXo9HPPuiPZml+cPBxuPW06koq3MTYUBjNk76a0JUj9sfoHyPlmo2QPrBsZpqXEsvuugJcWai
iZzImbdt8zkJZbx8mlUBCbF5cmvANPSYN2wSqTFc25Jiz5+RhayL11THwSEyK0vz56I12zIitDix
j8qI5bc+Wi0GF47kTK8farx4Qo5PrIE4GJH9WruciJPdaDsT/h4AmRHT+RjEOZUKciTI05GVTZXd
XKtnnsnugcjisY8JcMnpBSRdvVczclCivAMx7B/wxPcWe5QVtqpYM/NNSfTDaJanVlfYB687sthr
r3PtNuirZUnjYOjHeVGPcGTuc8i2AHPaz9xNvjgIhxAU47s7GuNaN9h/1RpvDRVf7zvEVXIgfZa7
R0KqCBPhi4xYxJXlm0n0TCzScZfjOQV/vjfTi4/MMc7WfecmGn5X60ZziISm9HMr3Yn2CptShQHZ
0iqQ9HzBQ9Y92EqxEKEjAykf9EI7pq1KIcRwvZVEehJT/nQm9aS0hS0NTM9IoFivy3XPOfIMUtVU
ni34IGt2gr6ZHuOQVOsH2l7r0o7RWcdIMcTQQoUNq4y53yky0PfH+GOhdMgxXzCDqwhQtca7jwjZ
xBQ2hIiODpx+YMWcr06ymx0ctKo2U9hPHFbOmG5Z7PvQL9aZOdnJrhS/H01Hpsld3sLT6hrQnMp5
Rjx7zB0feVKdHdYprMfFpVRa3n1fi7axbW6m2OSxYZacxwMM7wafesMgbDMxU2TE4AZRjHfQtDpe
fPwsvowDZm3tagR1lOamQMcEz1H04ELYyrayNefVGJHyUEjerkYCGFOfRTs7bETlFu5asklt8cRW
AXwfGWrwxK6AtXDicGwiHKQZ/yWZiwBLYvmAuPDCmpBA+c59PfLuT4RP6xG5SU6MOYbusRTxbck8
acXoZmd6HaaE2Dl4hH1XLrMVPDzrushIZhMOLvOOODCbeLR5I6Pxx+xovJeQQHUG3dvC07fwFsIk
1V/NZjpHkziMkzwawExbgdtg6LleR+sT+zDtoGadMs3F+z6kH0Md8UXbiGsRaRZsljzvXs6SOIgJ
EJM3sWccqkgeVLTwT8mMN7MU95yu98ZAfOnvuxH/tHjttwV/rmtyfI+CgENLHEfY+651b32v+sfm
Tf0PCwTN35Z+Smn63LwEKMpL9kIWYgPwYu2/2zf6tg+csNlGa7X517Y687oH7X/tR/tt0adfmSnb
NvA2FotC0BwcAEvjM24YpIPaBmo8IfBWzUdDD0undG1WW0n0CJ5EXlbgclJ2K+ma89MzoHYTbO3W
HIx1aKpr2LLNH4nWvptTZ218KjtLcmz3hvPZa9G91vmfTbq8S7+/yWdoO1NxqgYcPNQum7//rf60
88+4Lh/8fD+nZdz+v/+j/19j5kxrsuy6jM/bWhscTDfVRj84odixG+f490/5wwI747pF7z8f4nls
4ht8mDnSgKpU+ncD2dy//2j9D0+b8ds2QRD5E/4KfnZ/6DdmmB0BIpy7IyHmdfdCNjkktfSvh+FP
n3V9Iv/ze5AIGbVJT7Wtl+6ox2r9xYdN+/df5A8bBY3rZ/7nZzM8yecJEDiIzvQYwyCNmX2nYcoI
dKrJxf3rc/Q/fdBvG4azxuyQhIZoy2KTk7Vt519/eBaUrdncUFyWA2FGf8sYaw1c9unvv9wfH7Pf
tgx60aRmeBHadiim7eLWp4IblB0VQHFx/ed9erGVZByEMcGLntx2DIl+/Gt/ov6Hd9j47USaG2HO
YuQhd57j2yVgS/BP/5aq6HkORSB2ehf8/df8w8lk/HYy1UiOY2Sb8c6zCVKREwWtZ72jZlPtz4e/
f8af/ny/nUepTNukFbm2tbEP9rX1kBlG6BAM6pjBakYRtov/+PeP+tO7pf92OGA4m1ml0pLKr7QN
rfhTR2sSm+J+8E2fLR/dDuLBfVuCkost9SYL7W025scFNSbywGIwUP/HN/u/3zzb/+3tKAWCsG8j
ZIxjgAhJh7edsuwfr57+hx2Yv16V/7x7Mxw0ehGV7iyR3KpWfZLJAbHU32WAnVnETZUdNuIyGP9Y
Jn591f7HnfJrze9/Pq9yY6UWcm87wf6VxmOE4P9z++0fnsFft+Z/fnZXOWWdxDZnFNuBKKJWtLEh
au1azwPgx8BI7K0TVlvta3T/8f394ZH89fj85yNzKBHs2+VEmQSivX/jx/dm95N9mKvM2LTTv57G
P7zF+vXb/M/HEJsjHlN7yS567jfeod3yTIp1b3LSowxt5h0Y9X88+H/6A13/Cf/5qC5BG4lHPqq8
sBSx2RcbGQwr9xnn3bQG9xdoeyHWf/+w//1oO7+OzP98lokVGj8hEq3Bzic/rK2flrn/+4/+9dX8
rwfttwOpiVLp+yM7cO27ed2wirtgA1q0rjY4pf4/Z+exHDmSbNEvghm02KYCMpNJrTcwVhUJrTW+
/p3kbKrRROJZL2ZsrK0nQSAiPCLc/Z67Tt/Hz+BhKcTPfbJJXEqEQIaOlXgceNAcY6PZ3/23lxAn
UQgch+tRv2fv2MkYLUdbf6dc035j+458NN64OC/M4+/198PnEs8T/K+hcJMkyjuv5ZJzR70UAdK6
OdFYf+3uh9v+QNOhZZ/nmX7dvl1+t5mxFyeHF4gQJdifXLCHs4rWDRwtfIlVbWkaz/385LySVsIY
VGjUONzRXr2JNwBg8LA17gcIaat2e97khVsoYJffZiYOiJMgnasgWegdD5x+oAemfDwnbGtaukph
Q6P+FkDP5efM7efiJBJEulVHI54tTr/z7sVn2IJOsCZBfKts4+3/w3Z97vtNwgD+tPWgKP55+cgA
zLgmPpKftb2tta123p/xC5B/aS/5fc9EbnFySpH9bIiasfQdIE4Q/wLh1LqDbQ31k0nmdeHTzT1k
EhFGOSz88pyRV250O+KSfOPaJKJ3wjp1pDuRpD57A72/mXP5gXOfcBIWrFBPODDQv1J0KLhzWG8f
4AQX3uYcAf69XjVrEhmkCq60GnAWCveBIzmwCG15U9rVwt/+c0jTrEk4UFKTltqCcGBlbDZnznSw
MIPlbxP3n/70ycofqDCjpS0FW44HihFm8luKykeSVN0tRN5tnSISgF3ukYHPN8EY20XhYr2lFLuB
/IkxoGID6pLG70mRXpFs+IyFxk4yeOEyvnVoSutiQPFWb0hr7dH2CqfRqJ6EvvoT4urRBIx4zMW0
a5Nr32Kn9gzyBU2f3PM7D31EBl6BhR/HtA8DcaEflqU2ltdVCOdN0tdFibRhNHoa0ZAFn++3x1aS
3422/jXUcEozVKqWhCgdDjZKGf0sT3koaGvtE/0OKMA2xox5APafcQLqZXOHVOyGnphu0+DHXQW9
o4T9tRT4t3mRw18MacEHgkE/t44uKyGHVuW6k4JPIPMf7St6uLZVKjpYNd6HGXK+KC5VtP/RbZTR
rSEaNBiSpowgxUfyXdWjrYsKboaJh/mpCp6qGL3Hs+uLMVhPsqg8RkZ/RANEqptuSmsE9Cxa72ok
3nq+9ssf4t+JIW7bRN8JVMyAGnxC78JbBxzD2Nwkmoh02DU/pIBWZdWr6arw1l2dowLxmz9GWkmb
IVP+hDXGgSAh8DdKbSOV3k3agNtAujMF9bEos4MpUqRBUqlokDmyUL2rFCpWqsHCFXvFoTXq5I+q
7ceo15kkmzwp7bYMjlZTvRvUXSIvf8MM41fD08jKZXZcwmGuenEHwG2l+5aT6Mo1/Jq7buDdu8Qp
I+OEJQO0+we/K7+8rn4IOwrFKp3MqZAUcGVItNFnYyO5/1KrETtz03ukm5XCa+UMXYXEcoSUAj8n
j56b859qgE/JUsXp+ubJazC480Oao5Uo2A6ZiICrjG4rDeFhoxePURhCsgHef8oovKIJarbVCJyZ
hf5Yh0OBmTey+1qxXuuAGioMosSI91U3/tFH9KSad5sU5hNt4hs9j3cCtLXqXC8dM1LqkNFrlSYM
1WT/E8bGRAQKBlMQMAjrR/qbtYKubLSsxVHwhRspR7FEKekJuE7lJF794AvhUcyjPbXYUwy8ET8C
FIPmkyR5r4YLkBklixKSeIQIAWKr2pJZObM763dvVGmSk2AzGx7JaX140Two4LELlu9yoJ0LVpO9
voaHrSbgMsARVDe12b/1VEEv//RMxk2zJvttrjON1brynRj+Fwm34A4lKRUZOpGzVfsMJMhR9vK7
dKPtLz/x511KsyYbbx16ZWy4Reg0goXvKc3kShe9NIW4DfRy4dw9k5PQrMl+m1LkwmbinNl7Nm1j
h+/ZWrGFO29drnEdWnjK3LBM9lt3LAsx6VUywjLQ9uRNURa2kJmzvWZNdtYYdgVc4c5zWvTLq/xN
OWbrFv3UutgXtypHY+HW2FwejpmXMCf7rCumEq7enLekWlrBN5GhFl7+5ZmBNidbrDSUUZtWOv2m
qARdfGFqi66P1zbaXv79maOiZk722bTF5Ifev4BGMkBvXUS/Sx07pSIfhKak9QqNS2kUdlVqV701
vqfAt7QGV/qaHtXLf8LPJyB2y8mlQtFluQ64GIk4Rg0IygtZOBluen355+emsXl+7l+XlmEwsy4b
C46Nh3qf3CXraJ0+45W3yteAxO8vP+X8uX44rpiTCODCCsRoMg2cmK+1TuT6SjPiZEVVii4V98nq
86fLD5qb1uZk6UMtaUmr155Tpz4a7qo+6Hp31TbCa+XTthnGqEmgMDwKmfGH0s1ejoR9QAavrZE9
D0tHv5mTpTmJDVzMYktVuZDVtXnv06qS+oqyigz1D/Ee/pkXffZd9ksdioUPPDuMk0BRKLJKYZxp
gnkcm9o23AW2uPf27BYbzNkX1oN6/rmfBnISNWrL5O/X4c/BCLhCKfOg4G1Jbq8AvuzfVDImWKry
DIvpQ1BIFKkcp8zxS/AzkM9ojwsK4PSUV/dmXlwpcn3dhFDFyTBwoJEwJjJ1WgIpWF4PTW5B4sYo
rejaN9UFrDwq7qsQiA9iDoGWPRLoFT5e45idkgDrGlXgeeyiRykSoU/l3bHEDD2i1ReVPSDRy/Nr
ZjUak1DGTEnYtcmIeEV35eK6SH2HHvJ+4Qo8EymNSTyzTEFPKsTmHHw7rFfgBRv1w+W//Dtb/cPQ
GZNQFiuCWrUcJJ1WAAcSJ/IeqdHGHa0/Q5bISKBLfes2wY4E9JfR4rdo0LxUg5nFrkd67NAzhxZ6
cS05dMabHHNqVpQNhXwYwcHWaJeWztwX/le8AyhftR0zDGyLpgDSqECQLszfuWVinJ/6V7TTk1Lx
+vP4aV6yhn2wSj0MrSyMOpIzoTbhFEoPpRY8hEN0aqQMblK3EGnnXmwSAzF5q5Q6IhuQtg96gVnD
d8vBf5yXk7A3Vu3Ywr0BFRoAjl17yVuuLfzdc3NyEsvGwTJjOWD3zhsfSDg+G/Hu8pScHY1J0Arl
IXVlJSRxbtd7IAI7+BGQOXbfZ6gNKLP/+JxJ1NLQaff4/fiO+VRvXJub7qk85tvwXtzki/kXaSY2
6pPYQIkfL02QNE4Y45g6oOWhyfOZBnFMBqQRdw8jUKGR6Pe1j1uWqYDOtbp+f/kdZ0ZJn0SO2uLq
X1cQVzh+YwiEwzsKrHThA85s3/okdIAj0lXtTNcYq3o7xNmHFmk77+wmp2WHBj395XeYOc3pk6Wv
IgbBhUxnDxvvIAyuvYK7fbFy69vLvz+zAvXJ4gd1YTWdxgoU88+c5pTC+nBdc3P5x+cG4PzP/4os
gioVbatwHVAoiSrFryj/b3uCPlnaWshVRi6ZVm2r7tKaRvXRufwnz87YydLWNLP2Evx47HLTbpBg
rPqjdyXuaOmzhYU1PvdZJku8Bg+f4xJOC68qbiodUx7x9fJfP3PG0ieLWk0C+t9Dn5peSyPRmFS0
G8o0jqm5tfHrEsvGoHlJ6RgMOHhcfuRcwNImS9zALgBHQzLi2CXsSGPZ5LbqQ7vVd4MD4zZ6ufyc
mYWgTRazllZ1IViN7yj+gJ2bss1pVxlTEBVhsbAWZsZFmyxpPdelVAlZCyHa/UL+FLOFQDRTBdG0
ySqOXS0dIGOFXCgAZkmlk12r62o9Hv2N/wtQDtIj68tb5/QHLN2SZyqwmjZZ2XoaSfBN6/NGgmHk
LrGbXU+Jql7M5c6O/GR5pwbunVj++c555INjtNX31Sv2qPQL4Qr5dnncZ58yXesCK0XVNJ+9do1r
9/kgn9nKNVzI9AO/CdtYGCRlJhRqk5VvjF1Mk33hOQJ9+Zu4NR9hjO3UId2MQLFuMx3nVDWL392K
3vERjgACl5x0J62RSdVdjbT9wkHfKqBQ1lU3fMRCkqzITa0K0BHIGWR66Oj1NwMcYrExKjZBWopP
Ka0MCYFXwmKAk+6fiHnuKLr07Cn9tdoFN0oog/Ndyg7MxTdtEnxgVJSk8dgUacZkuQJZIZ26aTYq
7UnYMy8M2nlwfjhYa5NApCSWnIwFU6NUt66d7ty9d1XzkjZNqev8Ttgo/3F6qNY/95iiElVjDEdK
ma/6od+PjnIvnM43PFJox6XFNBN81EnwEauhshLDpSoifSX4/hWQD8YO02R96YPNHCfUSezBszx1
M9omHRHG6i7t8ZgXoOHkmRehhaX/nMKDgqdlt0F/Cry5E/ZlET2HansVqcDGssy8LkSjheJlIbMq
TgsDeX7DHwZSnUSuNCJPlWKmwxr37oMP6bW/ig71L7DTu+C2PWBmYw970Fj2UoF97oGTsNWERkjn
SEghEkWLEYALAU3scWzzcEQzLfyM483Cu81980n8UiPV7KgXca2qQ+nKG1xK7PKYn+gdWHeCBdc/
kpw+DdRVppvWVezXHsaYlhOQdkJjUO1QmdoSCkoJ21a9HBYC0Vy+Rp1EvBwYC3zqKuRo3u4QNjr+
GluJretg4UHEWwe7pTau7wPTT8M7iXlagTVzKrKTyubw26qte3J6u7zK33KxfkWH/pBk+kYfB9v3
zGucbbeKVO3CLHkZFf9a96NjTI5f7psbTRWeDFGRtjC0z5ouRJCtae5wwAZAk6PBTCJ6zGknMQqc
2YKs2siKfJUAVGy9kOZshBVtqu4tS3/lOGE3Sv1bifpHxVQf8177TAIfviQyzLUaayj+8dlbkwg+
W2Al4rvGiecbwWiR2wC3B1egGOmZEm8yU78PA2sDZRBAg4AxTf+igWpJS/fT99NdX3Sv9KIDG2xP
yG2cyzNrJlxMGyj9VFLEHLc8eOQAUbQ/rowk7VcSm0tnLm0mvsqTZQnGAG/cgIZgOW4eXfyRpSCh
pJSa4MuEbaNqr31mIOwgLZQlTxg/kkKSTSz3qnpVF4Z+pEf1voeWeq0O0NHT4LbGyJ3m9jJY+71x
o1rYqTVZsBGLMXEMHWkSkDCoQSgTR+/ZU5XxJAzdAwxaj20NRmwTQ1zt3V2bCcmmGmHFBEF7xMRi
54vWmxlEj74Bv6nvd5pcvmdScUXJ76xahRww7hqk5iRMwIO54YMBjhBYAYYo/VDvdOwU/Li29ap9
tPTszovTvVv271WXXvmafHJ9GW0bWh9V/gUlHCRJ+ioPSP0aLpwmJlJE1jVKqes8BfInQDDpvLpE
40KPkzdct7rklEn4G9zQcWh+jSJIIk3Hxh1gB5hMmqHw88K7Z+g9WhtbmLLZGTUWu7uwyfqVX2Gs
Gqb6vVSZGIxiF6LFD71+ZugI2zIFkRHFGDpIeONkeIqU6EO1rVoqIfL9Yis23RWFpY1KaryT8rsq
/o2u5FQ00ZupREjS+zdFbn7HEvYFBqIwX1lVornpJKIvxruaNkISpdSM/GBrqRL+oRobSLqNvHbf
pw3gF8UsnAQTGzMhisnoaBQBsFpmCbtm3KFnA95pA5ZzWpi2WPzsxuq33m8bAVVri5l9RmtTpo7X
fgEFRvM++hC0k6ljz0Cb/+XFMnPs+k6r/nVJDLFctgqddoaI4mTc+1yiE6emFn7552fWojo5iZRy
ngtjRCMiRjavhtfvcs+683FWcn1/aSOZ2bO+OxL+egUrNUwFXDkdzLh6jpKWk2wAEIXWDepi+OIW
41VXIsYw5COkvVdJi69iU7vqfHFVDGcAow9iv/KpLhjisZCh+F5+95lPq5z/3r/+rsKLqdlLYuh0
jbcfi/EtpYtBwMPv8s/PbVTK5NACfKOBNUTmEO3flbhGzrbK1oEtvIMtWkfkkZaqZTM7tTINdyJn
cy/gQSkIUHczDg+oolcGsSfRF4p/c99qcu6ATWj5oU5KT3bha+ERbdX5S1K028vfau4NpmeNrqRD
QeUNMsAeKupXzQQLnN31PkYzS+Mxsyt8Cy7+Gm+NgKT4Pg+Jr1jJm/LG3yXr383Ge+PQsFm6KM3d
ZpXJoQG7qlK3Aii7elghzBu1deBrt1hg233TglGRPwZVeDEE7YCNNyTB5CHwZUxEYjiZEp2msCQU
97zbpNLCm5+/4g/HmKl+BT28JwAop01OS5ANSsEaqs395ZGbK9UrkwhieU2juucyUrXFCiEq1vwv
291AnhhWW251/bO2jnZLLWszrzJVj9TY81WSnzGGsAfG9jd8ocvvMTPBp4oRpUiKRgV/7pgmDQAK
IyWFxnWjy/bl3/9e9f8eBGmaoenbRh1QwsOYVLKVDi9YFurHutCcBIqG7DU3XovVZXmFQ+2Kv4bN
+UmlGacrX2F00vhRYzcK5ipHxjCm0ifOKdehP+68Hs/I/iXPH0K52huAVmntWdVduRfhl7pckiJo
VGbYFysq6riQVtDt7UDIN9aipufnbydNM0PJaFUVlKfUKUYkxsgqNM5JOQaUlz/d3M9PwpuCKZ2a
lDolLj3Dyn3cmrJ8Aw3n8q/PZFCkaSZIHZuojBN+vt1BBVwXnwP1nLW4U2jL6H4VS5eJn2eupJ3/
+V/RR6LfDHlrHTnVCImcnKC+6ktzYXb9vMVK3wfhv35c8zqlAEMXOXQO7YRorbmFk/sgxANsdKSD
qS1klmfSZtI0C6TIeUQCp4gwVh93MFeQ/Om/6sja9b5ld3277cA4jmfEEgC4ywM0N/yTlEyo9a2f
hGrq+Gf4II2qhdE/pJ26cAqYHf9JAGsAdFdSlWeOfoc8aTs66l6+Ee7OUQsay3+7tVI3+OfwF3Vq
5NhCZSSWvOvso7+SHHp6f+PYYIsbQAanYkGfNvO5pskYLL/SIO9wv8PdHmOf6sXM1XsvU7f/aTSm
mZi+V6BfGkHs5OMxaWjwxm6jFMaFz3Re0j8EyWk+JRzN2nLNDK/lgkMTqR430D/xqaEDqMiGpWzS
eWR/esr50/21WiQvGcwy4x1ar3xKExhxWCk3gYdn5XgtysU+NJtDCeEFH5aFO+/3dvjTMyfLv/Jb
D/wS+nA14W5Yxvao9SYGQGfzLJXiCSgDMlWHxuorHC+5MYpd/pJWwQGFlV16FfaoeWZnFcYTkmWu
urzbip340RXCUe27dzosVySbAeN4rrGFbPNSKXDJs1w6dQqXEmk0bQ92/eVJ8PNxDReEf35AnXRD
4eM8QyeTuaUX6CGUxE2mx/Q8YbOqLTXMzU3lyUmqikFMNl2dOQ1QFozyKJNKdqjLC5NNmQnJ07uV
hI1F0FHNcnwr6lddHLzqdIyuRSHb1Xl5An3+kVY9J6bhyhqPo/zV+XDDMVqFz3sv0eJV+7gflRoS
bhUkYPqFd9pNYFjXATYlboPPoWW8CRGkVMx0Vz1Wn6EgPLiYWnHPfhmr89XavHML81Porc/LQzP3
zSbRjHY2VRkC3slM/2jFA8phzNcv//TMqE/vcWYgFyZw+MxBsnJye2Fb9KatKeJtHYaIvLR0Ias6
8wrTe1kmjXySOs6cCPuhRoTF3ZZbLVEWAv5MjJley1xJxt6sZ/L6MTxaJKiq/IkpY5EtXJVmZtX0
NlaOudVLWsHiGCnrau6GK/XCjJ0bgfMX+ytwCWYhCWPusyAGd1eLf0TzJpa9Db5xonl3eZDnvs4k
TvXJSJ95yvbhjyXaRxgMGQJLhZtxa0Duu/wQY+4pkwACaVwbB+ipTpCbu1zjkKK56zCRkAeoa87O
DgKOFaSAQ13AfDRlllgQPvcl1PR1RbrQzztg2BWh0sRSU+pfash9BXDOGuZD5SqvoonHVgafu1Vi
Z/AR6Zult5a8YmcIOPUY8JZ6t3gEZ3BjDl8endkeJ4uBnN5aMxTQ2N0fwx8AgqX1TdboVKywCvPw
9LYSFAS1c0bi5b111UNAsWqSc8YDtFesCCEl4eE+PqY5Njlq73QeCVkM3Nq10PW7FoCKFWLjguns
q+nizg2tjtMtfdlfPi52NB47cIJPNXRk6mIrQRLJ6eJQqnNpSPRB2hVGsbAlzdzcpO8D0V+zyVe9
sRW0nG1wp+z8dbzrOf72TgoUdncuRAHPznYhDuHby6M+d9Ka3oyLEWMANUhizkBwcTfBVrg3kDcK
drJL19Lb5afMLb/JcbFvEzKvg2vZbvxQgGD0Fpb1TDqHHPU/F1/So54BkYeXzJ46VL4DcS3gjLbC
6p6SrpLt6KBx75dyOjMrZHrRBVsfqqbUZg7puRsImC9RVf2qk9pxrXJpG7f4y384k0zvvJWmh814
ngCq7TnKsXY0W9pCbFy4lMxEq2meX1USKSgbAm1Hyq9rr3oo31Xy5sfYinoLoz03p6apfnyTfTEL
i9ixnIZaELKpNS6eB4qBG5zFFs47M03d0pSVkMX4AjVjRh/35n9lYayP3EfF5ly6UlFWHIKXy7N3
7ptNwi++KG2c6uyxrXXIqgGBFKzj8ZQMEjTdj8vPkGeWiDyJvoaharALLexv1asGIoIqniqrwEe9
XHX9h4hTkO4O6zHtNwal/rQeN0bBYqW+pg0nIzxKkM+8KEGyY5uYVCtyuJFI2wNuFOt24UNI3yX3
n2bn5PQn922aaEmXUbuiFOKiZVlJCWLSTGm3uVc8u+Vw6ABRRZ518MvEyS1cQGAgJbgMCuAw498t
nF8gN9Z+SIznShpPZ8voKsgfpRFBtYZZh0pFbNvAbsOf+Gh2wbGgylm3HgEqAIdRBy12AMSnLDKQ
hMUwMxMFrnNnG9xTeA6APV9pQYEFUKzhi36EGHgOErkatcpu+8j4DFK+jqtXd5URUE9w8V5zM79x
TN/Fex34Ud9nD0lD1UJVrlo8z2urPfVZhCRu3JWVt0sb9c5n16FdifKEFgvYVmu3Q4c93qCTIDIK
+VYJcPpJi0MujXZmPg80YFxDYnr3dHJKXUR8H9BsiPg+RimmswXWDpkd6KpTC+06gBznU4mDyRSt
Sp07SAB6Gf5uJNCq0buCI2R0W6b8v6Vgnwz4WZHJskvoY5nVgJ5Pb4YWALlBSinNjr5cfplN9p5R
fjQL9UYyFNDmffWgKcp9iMgwEs79spRZPLHduEGxNTIRhHh6tKoSyqWpndQCq8Ki/S0OwzEH2+4G
sk1yLsK9Uz7B5z+IhvVg1tIpSQQKRK9ZEVErivZSkPKW3guz41XrxL2vhy+SiXDfdE9cXNvVUKpP
beDiz6OJUB28o+67B89IgQgU0Eda1W6ASFgSJpdZtpQQnlvSkw3J8DCOlEvutIijo5VeUnfqhfpP
rJm4ZAlbyQWPeXlhzwbDyRZFliw13XOYqjfdVl1HW/PNszl52LUdPi0lGOaC4RTSQU1Px+5tyBzp
Jvpg43CErUIn3Tsp06147LyVudBHPPPlppSMoBR7mmOb2MFQE4uSNUiiDXRDVd2W/lIH6dwzzv/8
r0OQIUH48kGJn5VmAoVMr1Qh75K/rjBusS+Py0y8nRIydJDIhZXxweKaRkNdui01d+FUMrOFT0kY
XWt2nhXyicL9d+uJQ0vWLj40C2dEeSZV8n0Y+uvz4GqqpVh7xN9NbOf2xZ6+95V3UCDj250dbJN1
vWJjEDdwYDLHuB3DhdPi3JtNNilLHHzXHUE9fh9OSJax226Xte+SPjcqk3WJMDOO5VIlUda0yTZS
/SPT4IA0d5uW/Sceb1dhTGt87e/LKHgyDZw+8LocV5g8nq1v0XYxQdCTbvwuPlTR8NxU1tZshBv4
avh398TJTg1vIC4gOMXkK/Gak4f5cSla44pCvrgu2sBusoojHtzDLII/KKo6lDsZ3EzrbnUZ6ho0
gG0fIkwaI6xs/fjUFv11illLZgrXmlU8maJFuUxU30t93OQj3j6SKF4J4fAmphki+zzEMXzQ73yt
CfBvELdFIjWrsDDuZA+CIq4C2ejSXB7UV2IXbPBc/xBCz0O2gV1yFQxvoWo9FYGkI4Dm0sn2ogva
iyUMT2mfvKSx+dTpCIZU/0EScPFE0RxU7qpDkw0LJnxQ6K9tguFY8m/iRl0zb+qQNHX2bhX9s9Eq
f9hMbpS8AVbd99eKDL2TLfWzHqKnvqOtJUJCh7EOXErJhEOdbsxcB72v3dXqgOxbwQbSt9yVLshb
fWivzNa7bUf5ZhRpHpVD2RZVeIH5cGOM9TW20PdSO8AQlxXKKK2sn4RYeDIhPaeKf3AZwAYXu3N7
w71cC3sdteBKrYMXvUPwP0A1pQkAr5vg2pWTzRjXIMpLmwTyY+WNUN/bV1L6D6pkcUeUHwKTq2N3
XzVszJ7WbhINNyFt7H/Xqv7Yu/0v2YLKypyiuaHcSqXMgYOdRzHDAC8b4TlrsA8vYnUFL+3QRkgt
0TohWtbYCc0+vw6lUVxY599p6B8OW1PAhe5BKFZDjST40O0qJTj1DaBTvVvlVnkYhtZWueh2SrMa
YKlWuBwqnQdoEQ9Mw99Ri8JZO8WlHNOrR8WovDuoVDsX35FQMzbeAGtWKpU7JoWxCoXutavk/eCL
9xbVdvqf4B9acABMTkRpLZ8LYxhTp/JXk2B/zWGrQ1jdtMyatD/qcgcV3QToRlMmqmvo+YYT+hGg
Oyy2gEjCqrWxO1vaUmcCoDgJQ6y2ruzZU53eGPBj6erXNvAfsdx7cEHy4zIGY50+VkVCRvEfs+BT
LocXJDXNYtQKeow9XIv+2YNebQZfWXipmbulOIl8qlB4RUNqx+kSyswGh8kD+aMxebi83c3dlMXJ
MSQDkl6oMRkw7UFci1uMWIr1uSKMGh2w3Mm/I4u6UO343uj+PXHFKZFDL4xYi0KeBWZ36x7Ep6hf
y2/pkf9+1XdwZTemseqyhS/382lB/BegI+uMGGdusvipTBN8LW7S2L2JdcHGrJOjt7hQlPw5BSpa
k1PJqJDEqDuqBWMZXvdnr+uy27fss5dH6DuV+tNXO8+Mv7Z1NfMB8ALucsLwHZ/Ck+IfZfluoJtx
MNTPEg8XDyfCpnhUCrsQknVjPUMkCMNHt3r1upsBw5MQJ7NaORhwhT0oRWCFLSXeCwoX1V7bIPtc
+XG/N+FFeF/4MJ0NjNahuD/DR0ThmMRPvS6t2kDbXX6luUn3XbH865UEuRXdQfw+qYSP4jbCV+bR
3LBsNrgr9Cvx7HO4XkptzJwdpoQoGXsM18IY2hErvAytVdok68vvMffL5j9HpsYuUUtMTiWFcLbD
vdb018s//H08//eYS1P0UzCGsooq5Jw8hoEv1Z9mx0U/areq6V5z3jiWSXkjRP5di/cn5FiOI22H
Z6BY3FdJcUddH4QtY+YpRm97OA6PMuH88h83d84UJxNS07uc2ohAC0EsH6RKeS/omvWs6CtPxKPI
pqvoND2mw7N3BuCG1c4Vk4ex028Q9KwlSb82U++3ggwCwQFW8GeCy7hUu50Ll5Ose9M3Uq9yg3PK
EiQ3lvDcIY+NsTDgP/+6OAUNDu0IQdtjqde05Os7t1ZXqv7kRkvB/udztDhFaVjaGOp4N8eO291B
sV3VMs4VBY7tWyW6y0VMDKyFWDwXtKZbZWR16qhwzan1Jz9K96Gc48ldPF6eInPfaZIOyg0SQkmQ
simm5toT8c7SzUOC6XFl6Qv3tJn7M1aH/1x8hhX5BlaFpPk4bHHt2XFqIdWFx/kQdKsoL/eV1t0I
9L4Kgurj7PichqbyHyfCZNeUzF6t+oi9RdLNbWP515B7Ht2cP8L0F+5UM99witWIGl2LAINmTirs
LP4TmP0q6b467FEuD9LcdjzFa6hdFOSqq7Md0+i89kJUVYp8pJd8k6X1J+3yXy1gHDWKOHuMTxWR
hGaFD0VIt2Dhwfab/kJE+TmOilMMhypHUc6eTLQbsZ8LbQjHC6/484lQm2YlzugjU5ZoLsdgfaNK
mLbpIsm4rlkr3VoO8bRUcDUXisYBYrEwcDO7m/bdbPjX7iZXOf2dFqZ9ql0ma5LCgTM6gW2cjLvx
q9rTF/a0tLfN9Pho03SFJdT60KSIWtodcHgbA8ZdsceudDGd/nOg0KZJi77KQ2WES4Q4GN8g49do
4utmbRbG5xxu/r3PadOURVEmFmSiEgND4R2PmIOF5VNmpOuBjsFIi25c7RTmlV0oe51eixoHtjZe
GKa5F5tEQFcsBlPB843iOymC7q5tnsR6Ibr+vHa175j11wywoqp0zYBRkQmveOtaysFFfKBK+ULZ
/ecVo31L4v56gF5Hglid9Z2lUK8aDnfZ1+UR+e4N+mlEJpEN3WjeGaOMaCnR7Ejt76g7hZvAM3eY
yCV72vw3ZzOsvOuegIxdJTLtBKCNN3paaquGuKCl8XNb0SojaeO9KWGlqGpPTRS+pUm+rhRugfSJ
kG/ov9oguE+x2JATAd84eiULr+J+nXZPRQxaNdWvck9YF0O5NTEWSwoKql2FlGFQ8R8ZSqSaTbUV
RkB4MAyuZFc4AZR7yMT0KimFrThUD5e/yXfD3L+/CYKRf241hI0hGs9CwyTBcTfspT+K6wY00Yiv
RgvqFeufl87Ib7wR2/RSpA9RXMsVI0Ou/1dd6Pd6lL7JZXHMNMXBmgung0a7Fushp7H+q1LSE+5w
11XnXXOj/wPsrFylEpA47GueyjC0RU+59dT+YBoGKpn2UT3fLkIp3JMAxUXS0J4sJbihl8dOMYsN
RQUfMWlfeb2N+/uTWQrvieB+ktlO11gi3TeJcp+IlF4y4VNN9bvLX+l/3bH//kzatPAGkQ2TTvIf
Dv3/w2ZQmscqKO0OHX6oKHdDx+1D04O1IsS27rrPSd69RlVfrsVRMlZuqBwEVbsCyYRnT1p9WDrd
am6hAjrXoQ+KCgV7MbpSigD85ehjDdKT2SIdMcDBz7UNYnF0VVxtAjNN11id/fITfkr1YAy6Qfue
m+G+a6SXpCw6bOktJwtoBLL6T0tGFe+7ZydC/gwr27Wa8VFnxa3c1c94tWzcSvnla9LLgACsCtqH
IKk4S6B/zoL3skqu+0zELkGWb6MBwRiTIcNSoTqlVmkH0vAQKFqxikO8+QRZfpZ05TiKtLC41TYS
oOnL1Gos/yBIxmMRYcOHO5Q8Fr/HjNOMj6m5qAm3/gByfxwcgXR6HtdHVx1xZsPfUw+Hcp2K1B5N
xVil8oDNRVk+6Vb1pbXCZ5GlTyItM9hKq6uWao3pJq/4EL2C7jkJYnP2vXeEwHj3sTTrA6zYJAx/
C6TDK9OEzBIYVY1zCSxtuTIpIWE15nnme1G72zjV9i3mwZ3Wncg8okHRX4LQuPFwf0sbA9OwFmk+
u13Ynto0f44s/yvlQiNr5pepxlvDa0VcmApUQu5BMast5oXYsEolHnrNln3hSsE3XsgHJ0v9oysL
/tbFor5JAUAO6WPaeJvcTe3q7LL9f5yd15KkPLaFn4gIEP4Wk0m68q77RlHVRsIjjDBPfxY1N3X4
iySibyYmOmaoRMhs7b32t1Jg9VR1QGEK2w5Niz+pqH7hoLrkKsAcoK2jwYKPUAmOjX99sn9/eBhL
UV3HtELWJEkjNTnG8kPXDxyqtOvP/izp/3cdGcYiei7GmKeqxMlkdShUJgVgnjYKQ7AIyWp4lLq1
hroXA1+rEeouqY0nTbiBDubtDvbSN8PUlGFaOyJoTOVNxLaDf65PCIP2s8uiXUFpLlBARq9+Vg9H
nZAPc5reDAZ3KDVH1vD6W3w/QuZnPfvLCZWXLkTmDfoYJBBQ0jxQ7FSO+3H94SvH37IoLhlqs0Y1
4JBy08DhdliaP68/ee1nL8YezY4dBYwPAnOePNmo5MPd6HbiciPg+T4nZS49ANSM9rWGIm6kmKh4
O36mO7sYrCLDvlXAEr/+DmujszjC0QeHddAzkGoq6Q/dO1U3anxrkKllNVF1rNql4FlGNnxNBHau
onPphdhT8diaXefno7yZ0LXpDCTIWvOsjB+E5XtHA+gybsxDGssGxRO0zKKH6IRSAxoBe6U/wkRs
hDUgyjLpFv1k5UMusz6OqnYIkjDSJfocHKNBZhu36ErfuH6ujPESBq5h84RTawVycYd1JJ9JtxVs
fB8RLzM/Nnzl4YDZp1FSSG9wbT/thp1txRu/eyUyXeZucrOBDmJME5x+uOpV8U0KQ0Enhylvr4bX
p9/ayM///mXla4lUFQ1WlVFlsVtoqWEnxL1mU9S+cvFHtez/P1+Aht6AkAjcU++Sew6Ha2Bb4cxr
w01KonXGRnWMz54JTtmduhE99xno2T4vy43ge+0FFzeHRNGbrq7QbF9VI6a69BlsJR2Y3l0fv5WE
r7ksKWSOMWa2iy4tl2PTzNThr6rwQwbHSS1Hb7njxIEY3hE8QL/d5+CnoVDHY3j0qi3xNZhm0hSw
Ugg2SglLw9x8VOQUjax9JRlqpUSeGK2P6DgITW18rYg8m2ZXnKYJ3UlmDHSv5kC6CSs3eBKVPhoJ
j3JAnT3OvLpkb21PIFColS3k3vcpL3NZ36iSng4NPKYi0C9+Swt+60X+N0sYyLicBko/26tynylb
zM+1j7fYHBuo3it7GnGfRZW0Yr1XuK+l9n79032/KxjLAkfW5AO3WpxLRa3DLzLFrY9vVBm+X7jG
ssogQB9DszcmBcc9i1bnlLyi5OfH/4jnMtz5D39Ztkllwp4GPPYojhEn/2JwJHbKeJ+YzuH64Hw/
8sYyeVpUEo2ikKNHFQvHAX6TH2TaXX/095PIWOZNpdpOMdqS0WmoGHs6CRD4kn2ajg95TFDtNGId
Tf1q2OX1Vg32213aWCKIzb5MxoFKnC4SpqZq8cfkWz1ua8O0iEDo6JJSmOBYgG3jK/Vw7kR/ACh9
oyts7fGLtKmZIyjIRMZRhyUHinzbpKQXwTcSHys5RWPJHU5tp9WnARAL6LHNt5m7T4Mm8SBM9pRj
cYP+2qDwp7vrn30l02Ysc6RGL2P0guNlen/249C8Kao+ajcwHs1ju3cPcQnL3Y2oar7sfxOVL7Ol
LXEpSVwkQ6cKhmtcAcIEAiFgvamlBKiaH6o+eb7+XivbyDIfynRuqlNbAtqLaxtoErXcKmB87kTf
vcVilfdGXKUUPvCALWiPieqYe7D9T5VllLi4iv00XwqJpTxlpJO7ycwfeU6Q8oBZJ5ztK09L1F2c
0z6A3pPCY5PtYQF5qyY5hShFHFulgDolGQJaOA92V5yVon7JE+5lWhFAyxGip5bBcNPUAiO27rWZ
QcHdGt0XzasJn8GGxL/akUPpAjaHU97JBsQaXOi4xwSF+s7sQ7frpgeLaGgQIL+nyfFqMQ3+lMGk
vS6eiFUA7d4dDLyhMrD7tixyD+k4G9UwIE5zWkcm4ZcuJ9FAm2Onwoyz0EAayR/Ghv1WWjiEJzYs
Mt+hRwz7iUDkyJIS/wEufVdeHNygpATOlukfMLRKvSxOD7SCrJyRiyPL7KLg9mqa8e8ipWDJt/mH
7SaZZ+f4wTqF/CLtLq5bjb5QxmMyGOgkZhdCyDuL6z8Ud3YfqiR0ZardxWnIxtRdmU/GvBd82dod
Mx8pc3MeGTKHUtnYsXojFFrZeI1FLJZrXFQDx718zMgT18WPskKZXSnRGa9/VGkbjEI7S43Jjdjo
+/uTscRZl62Vi3Fm5Kj0RfDypFBURHeEQbOeThsh8soOuaRZd4M9DGqV4G8I2NnCa6BNrICLIvi3
xb2IHlMkIag5A3pMdJ0QWzk7Xb/xNdZ23yWYumwUUxhVlkTFuQwhrXni/mzdl52Sly6Ye6TrzcrD
2pdYniOMcaN3Jh4Jx7f438R5hj0Cslk3cCffmLZrH2IRqhl5ZcoMYrVINvuquOlgdqtvnRzzaH+z
Dy5Jz9VQ5/akahyyFxkAXL7jQewPx8mfwhQ6lK1G8pVXWBKfuTbatjYATdvRMUBu4ZBADCfs7tf1
ubT2wZfU52rQIOqvcJ1DKtk45rA66pIQhFj+FwbhfgY7qjKif8YtS50V5J7x2SP2ZSfR5GQrnQ0c
1NwVJB6KXbpPz8pe3CqbQ7Zyzi4ZzkUuYShAs9lub2819UW1IZE1dA9lQwj9R3+0yL9tJvZi80Kr
bTXyKo+jEiCMBqm04s0auV/pDRyutY1IcW0GLJd7L7ketxwlwO4t6/k+tY9dsdmltbKz24tgEW0X
6TQC6R3Ri3FkJ+HD5QFtTu6948HryN/+Kmt/aLHcQalNTcusYZmqtvuBwSNddzZk0Z/Jr+/W4mKd
Dy5VO/Ts4ErWJzd6XIVujUu7bDUokqD0T5o7Dagrk6s7dPF1XqP90sviLEwmPdBYIB4T04POCehc
aYhrjM/hkN5wNEMm7cbGuvIRl+xnpXPG0m1cDHP/s9foS5W8lhZ73ljE88f65v2XcOcSKZ/EjM25
hjuGesB39GnaQ2Tq6yD1Ws3GbrpygVxSnu2+S/AKPdbVpGW+MeQ7k40IP1DONfSNy8VKu4GxZDzz
lGuqmeNVqrxEBW++qiKacfL2bJso1dhT1LV5YMObnYzkxkkaw3dyPWghDL4+mCvzdAmBNtS2RZUF
c0mvyd5OKMH9xv64/uy1WbDYL7IulZpC7CRChe2WwTKcSADRym4j7ljbXJcoaGuMyxIgoRgid+Wo
QfDVNmnnA30lQrAk4ZpUXkqBEp4Lu1/TYXtIGevw+qutDdtiHzHcUq0Uy0E9Od3VKRy9xmpj2q09
ebFxdEYGd3kdKWOlgJM1YT+nasvNdCX4XCKinW6c0PQ8/+gesLc3kX1Q5+KkZ149WnC9L9AGfH10
1qb1Egw92pVB4Fk706iqQ/0bJpNB6kNQbXmAa+9dqEg24pKVV1qChxhvKjtDn0tkxvp9I/NASBIY
qvRxEwz6pj67IPZZGj1cf7GVs3YJA7I0K5mqzEAao2kDxuBCZVX+jPgzsGCLh6nYyM+sTIIlNBoS
fUnzAfd0xXlnDHUCfUsduxYBLYlAamLVSqxAcO78NGyfPxHAqNHEF2gW5L6Igf5nNpBthAwrm6i5
3AK0JEfrNw6CWH+yMtzrytazh/sRO+r1L7KW0jAX8YIF45iqz/o5wtKdfX2APTxIdHBOALD1mLwY
OxLJJLj+x9Y+y2LVA3PVO32e8shyUFWFrKFFvHX90Wsza7HsqSOrhsx5oF7Afzr3kjqcze1rxKYy
/6GVG1nRtTdYhA6x2xm1BQJLxHU0wJNXp9+YsWub8ZIBNMZFWukj0j2pMLAuWPlXMZ2dEPkRTS7o
XEj6fSuql0Q254l1O6ptQdpWTpklE6hxjQrZ7yKFIYAe1CDGqGgenV6vf5a15bJEAmkyEX2Lvsuo
g3PhLq/9LCh9KxhG7GUjUNPDnywEX29jgq3MgiUiqOuGSXcIlotSMjgx5/YOPeZnDlibLpSd0dVg
dpfJRu5xZS4sCTEZkk/5hGtpBMNpeM8BWor+l5fr47b27MU8A9aK2sVniKY3O0tFG5BqSGvjeFn5
4ktWS8uRKrJs7I601mPEK+5LVwkSGqW9sRhXSmbGktKSSKZMTo+UhvwFQivypCzUGbjXxk7csmBr
71pJCSxhLeZQ6G1pIm1ZCpTjBm2Xsi6o4OhY2XYgt1AYK/JzY8lsAaQz180EKNC5cVYLsh35qwUo
K+/J8+xk3gTdmb7lP+r7ylcOysZG8ymo/CZI/0Ttf7n5cr2ruqJD1VEkj5aB3kqYn/aTeLMqlKpi
AoHFhC66xDbuyoEAh1Khw9l+yQeG5LfmJMhiPldO+nZ9On7qV7/7NfM8/fJr7ErmY6xDIqKR5FSj
BVsX+LCq84Ci9KGm1Z6pzrstgTrq9GJfFMhFogZ6nOTQQ1+pX8wBjeE0J0hx0l2mA0h1/YetrJMl
thPlnVSrjTSORuOtTtvQANz6+pM/r7TfvfLisKqUzGk4AYd/TJBLwVXx0pr1bzi+PiqNcsiT5geq
/X7SMu6pLcwCR22Id2nZ75QWWBaBzqIiSf7qlRKHdMihZVXU05iWflEUIEahVbbRUTStYdVqahAM
tEcO0aHiGsgcx4+FXrcoQrJ9ITMlyCv13e6sCaNXvPRmd2pI+jJm2UntYidw0DUj+Zh7Ga1OsY0O
dkBv0HhaxKhRQ65H0Dc4pK7lMU3zOr2b/9cgqTbgjOmx8cxpAsJ1PkbUHu/TAbxkxru7gui7amTH
VHGVQDr44mxS6F5k8VNsTAbkcWVyw8YetleSGp5t9tZjoY3TPimYddG18n2qydZVcuUrL+WtZj8k
MZx2IDCxPkDUfwNJ/uH6V1578iJscPUUtwUbllEsa06x3t3bwtyaQN/fsv/Tc6RJs9KxaqKurIPE
OBf2McPYE6QW8n4jfF/ZAZeiE8KHTFQxFJAaNUB3A5Xhj4iDVL4q2RYRay1AXCpP6r7uJggtYbcK
Mu5sbp5UoT15HYSxQBWXAdvlVThsRe4rAe9SjoIKkLRSdN1H/XhphkNs2YE7hnk1BNc/+MqI6YsP
Xo8wULfnM0OimJ1CzWW5jhoOynRXVH+lBt3b9b+zNmxLIlAxSgDeJsS6nempSJQGimeeZBSjcuhb
uk+9FlYeW2nftQvjkghUxwXP4Av8v8LkFMB/OaRBGyGQPAKLuucbB/vK11lCgdQatrsoT2FPtB1v
onilBNaNt5nRb+znK59niQWSlGcqPFh5ZGtWDS+E8cG2mp2epOcpRTNxk1kbCYi1eJvMr/jlRNNQ
QCK1DWPAObM8BZb/P8d2a9detgAJK5vLUp9cow2tMosaJsiFc4ndYV+37cY0XgnhlmpHheEeoEx4
tNUaWO+3bY12fXd3fe6u/e7FldBpgaSROZzmrRq0Y01DL/dWMLWSb/gU+n0d9Smfu8Aw6lab7Cnr
weunOEHKM4Pjo5PAlRi0w1u4QG2VItcGarHeJwtycDp7AlYq8xJrn7h3rbUxTmurYRGko2De86JE
9UuM4MPcWgIyHGihNtbayldYah8rHtOSTqhLWOLDgomRrm3cW1aGZNmjBEhgmsQ5aipWcTL6i2we
4vjH9ZmzsnyXnUgIBssOmXEekeZ9TPKg6iGrghU94z/VbmPU137+/DW+TKEUeJdCt5o0YtYuy9+G
/AjF9/Wfv3Zb/fz3L8+2W2qWoPGkkag9w4TzrR6w0H5oNd/1YX5RejPi4wgX2o1TYu0bz//+5e/x
oR+oWlVphPg90tMqBC1zI9W20qllfB4VX549tbJSzBqfmd3kN9UOlbqd9YbDwN86dFZ+/FLambb1
wBQh4khBH3qj1M9qtSWmXfvx6vzxv/x4SwyjLAQs12P6WhcXI77TB+aN7FKmv2l+i/6LsOVbVca1
F1l8BTuthkY6sJOucrioqOodOuw3zrO1g3mJiGhaJ9M4Qc2vCceQ+/oJATPsiLoAak4cy+7GdXHt
FRaXlbadiCtVqN8zJFX77M7stxQ8axfRpWAyj2E9akFfG6F7H4YbI67A1W2674H7qLziA+2vQR4U
zDd/6E8by3BlG1kyIjJrHIehh28xj70O4zYcitv4ngYmXAT85GYG6wE999ydho04euUz6UshJa5b
5RR/6kr8EVQKtP7BJClovfxQhC1kr8FWBZV81vD+e6/Ul81dVW6LNtaMGBd7eNxQgQ6vFgzr0i1f
TGE/uiqsTQoF7RaSOtGQ1cd0mtWEznEaJwvupQiHQBfwGooWtRYe5CgIdR7VplDlEE3R7M1NlNs4
hQhqktBAoaG7th4aSSO3/A3Nqw9pUe3puRH7bVx/aE2nnqhqdyfFCk36Q0vTva4laNIJBRaYAsap
p7WOrzDjqclg2zBwXO2LfmdquM7OisEeV2Rmupepy6vA1PgPOZofuoaCyAwaJzAQN1qAQjORCH8o
LATzuN9mk/LOi9EvlcwKasnPLdhyzVjvUIGHp6PaHeHd+sdI6z7ilBwBtLu06kOl2k1QEHGMu+ky
AsuOYp6yH2xjJwuWH4Ef1nzZm4+kOIPD5PfocIAt4Q4x629NQNOl6Pft6OK+bpr4tFP2bPbj39F0
QKrqx6fYKUPqdBgc2WuHQk8/uFoccSvmgaq64MK11Xsac3lguSLPdYxaH+uNIWRTXF1aozIPeppf
TCV/a8eS+JOWlkHJiuaixvwSUxGiWil+Og0yNXq/b+wuTHNBd7h+70BJDDVh/BB0utVi/pZI/tCY
0MgVtXiF270Zsk4BvaZ6KkCk82I0GJnKEKV2CjnxeOlG9YgmYOTyHK7dOG5snQ02N7S6jyMflNgb
BIxFYvc4KMC9qRDAcVWonk0kutIymPkQXOc9MoL5ZOQcMcygedlYGJ4+TLfOlD8QTXvrVesiMnWP
ZiqfgXUKr/IO52T73JjmL3Ny7vOhjwD6O5p2DIsygpxc1wsWiL5CBlN/reviD+R897xxI0PUDjyT
8tgH2CHoZFN5o5Gckin96wIfmBpt49X4NTXQkV1eHhQEWT3NzJ2R9Vk4WNlBpPUH3MgAPE/hRySS
N920UC2v/Lzs4JyoRJltIwMj0KpGKuun7jJ0ktn3+Vx/torsRpXDcxlDaNWI7Dmf0C8CVgzD/xs9
ekw5OGb6U+nEPWm6U2KIM9KMUB72e8q1vTJhW5Ju6w9jfDGt8lnq+TM3rOqAXAk/wYHrB7z/zpkF
KzU0O9A+PtAi2cGyKBw5VDl98oDh7yATBCasz9Gu3eSan2Yiiq28PKeqAkUbI9heNQWUD/SewiDL
z7gWtcjyOWqxh46PejCJIOglLm7QBfqXUPTROXmKDnAbSSDqgD/gRjXvYcKr9N0NGZujWSbv9SBs
D7CEufUPvnLUPli1Y2+063wfmenuvJ1/ObQFGhH12snSqLBLHwRIrrhAXW6cpGsPX4R9KqqhI7Os
NLJNGHD1mecgM867Lb+n1RNgEXEMYhIyhcISFNc+lMgkwuwBCi2YEwY9XBp5uFWj+P6o1pfacTo2
iawbUPlqIMO4/gPmZNePze+vI/pSI24LnTRl1cBKi9ymKkPn3cnQZyb9xhdY++GLGGMEAjVNKgdk
e/GUdC91+XD9d68kl3F6/f95Uzg1erlUHRWoXXEwA3GCDYblqWEWCKhgd+RgPCrcb9+Jx0NlI8b4
PsTQl7pxAkcUnRsKmoby9k3v4ychykNO6mjg1QVstY13+/6+qy8F4+gpHwenRys+EHFRc4n3+UEH
qJDvrw/dyidZasQN2O24Clqro6HZ1/JZksd/e+5iJXcJwf0cQNyo5OMLHZWIGFuUrJXQXncWCxkA
ONjBMi2PJvaukqitj5YeNAW4e/Kp0W7q4q+wXq6/xkodSl/Kd6Voh9ihLuhwl/8BoNuTdpOfAbIO
laDcuE9/Jqe+ieiWAt60Se0YTIw0yiUNhpbthdTDtjHOqVBolGCHZy6/LQmf/F4WMEqNOzh6zZ3h
2qUx+burwsugjQ2f56onG8QelXYPrYmvFvIJvnbeSNU6klUFkR048141wRMeWKAtMsXaAnQWCR8u
kRCgPaZRgzyl+gJ8OWDcz/BX2DmwpLZOapACmI0ESvFMNzar1U+z2E3Q2uU0KHfPvHfVn90ysNJb
z9zDnfxnvNu6YK/c6HVnsbeMAvAo3uhJRO6nnVsHzp6EYm+HhIVog6WeAJ6d+uxjY8KtrfdFSmh0
bJi1CEiqtMc2mEufKHxD8Baau1nD03rIESGCvZku8c6C8ae38WdXtv6luhhGrm0zGd1sWD4FDQ52
j/2EYSUaHXBp3pEzj3BF85EqpO5G5mJl/1wKje2stahiczSkQ/XipPWBQZvbAAqOWTKw3xvvNU+G
b1aWvdiHKuj1rBbRHUqvEgn0WV0+RGxfHsogftw6kNem4lJk7JAEVycNd/Q6GMNPX+/D9JCB3Q9J
677eSm2vrbKl0Djp03EkDPkSvcp+objYAEcQB1U2vrEkvcm7UfeNUjulpf1cuH0wwifYZ8S4aMK8
zRL04KMvpfBKJ+UdEKrTs1JZ/xa4LYXJhT61aWlAbFsnEuZptYQJZwOPBzuONj7kvJN89yEXO0yc
up2S1/gLEh5wnr1D31SEOog3hLVXHbddmVeixKU+WRhAkxKJv+NgO6X8T1HbEHJvCQBXP+FiN6GZ
YWS2geZR9UiPqeWRMNvZDMhjDbyl7o3daVDzK4rXFN6/EpF0e7Gn1I5Ra5WtIrczvsb0Tz2Fk9zI
165N/aXQuCBOPhZTjf33EwqeBRK+Ioh6xUFe3B9bWf+VzWIpOFZiV3Njc4gjR8dFb5xuJ/ttKod9
0uY7d6vitrIHLvXGaPRKbDlYPNLs/ajrwO5boTTfaEU3xMYrwdZSaxwnZLT7HnLcPs/u7ITfQQ22
sZuuTNulingqK7uNdWiwGqF7yDH4dnKRnb511q49fn6jLxezRA4mEiXN7OVR3oCd0sN8GdXBJtD8
7gBuYRqgP3u3tZ+u/bXFWhdoJ3STCtY6WQeqMzrhBzLup1bdXd9L1h6/CBwKUenEFUYS0eHn4O7Q
HW7rG50Bq8thsb7RN5Y6NIV5l/XTdL36gHTtftpTDWVUbI77LYra2kxarGjL1Quz1YASLIDl1tBs
yfWNWHTtGrtUDoMWPjpkfoNY28+xDkjMw4ftI/MBl4h3etp2W/1ea6cvpcOKnMmRFoJGO3UOEHPu
GkLOskqQUZj755Hrrlhw/ZOvvtUiDkCneF0zx00RxbEHMDD2c/eUcskPc+55u4y+8l2WsuFOrZWi
ZBPCjfw2LhjIDsa/LfD/qIaBrc47xUwjWhofk5ucq5Y/DIW6MUAre99SJlzZrl5mILVHrfZ3Gk99
Xfml+ogM7cb4rw3MYknHwp5oMSH5wt474c8RtAIZQ3Omrke9maP8j3vH0kIUXrFD4Q6gwan2oyww
r7LpUGZbp93alF0sb6mVxeQ6EPCbNRcIh+mvGrBxZRSlh46f3wTImEj2LLQKHV1NMJUrVfOHaIwD
tbM3Jfs1dOVeItEGIMeTjnTr9dFdG9zFbsCSobWMAeD7pnGC2lSPSadt0IVWHr0UFce0GtDzAr1G
TMDjck9Z//xPv3kpGi5bUQNrXuFeEcO9ENjLGr5p8b8tlqVmuGsKt2ExWj3bpn3sR+0FwsPAVci/
HSBLkXCbwptBEPRIKl0OFZ12HOLhvgUE8vrQrCU4lt3PtS5Hu1Mn+ICVsJNrdSAKeQt/e5Qwejgu
F4BNd+hWNwrPiZWNd1q75y4bo4kxyCq2IR8favvO0BqAR9EMHtYCkk3M9bJkv4euOaU1/CB4cato
bO9Q+acYNbQaO7+UrtsyTVnbrJessgmcwR5mTCAKHSbcgO1X7TRf7ccdtDXMR6/PxkCvTe5FINCi
/qNYPe7ag2A+2IPFtBXnr8SrS2V30eh2FQuU5eHMcEkzkBZQ7LQg4RKxZ25JeNaCDWOx7g3RQrlq
IDcIbMEv48+MwQf2Jsh/d3fb2eaVk2Gp9U5jrR70HDdo0u44FMTFD1d/zbd4qmtPnzfaL4FlL6mb
xnOZvqDHTpzkiGIhuTT9r+tLaeULLwXeQrdLMJY7HPv0VQ5nJLT/7bnz63z52bahjUUMi5eone6m
KhL2P/7eOWT98lzT7uNSDm2KptUDON3c3qrur+RB9HmAvjx4SDDScTvBaaetXmtu3Loay/x0SBNg
MHqwpqgVljU9T11xS4HjHAu4c2TCOUzwd89huaLWgBpVLTuyFoo3A7Alq4vPpWrsFAJ0yVw7dGvn
SdJ+J4UI7La/TeM40DkYTQVoTCrtYQamgqoplLdEtLfMEH7dlg9mTv+0cLE0NDuaMtAkqPZhmfaD
om1t1ytKSv0/Gm9jqBzkm2Ar7slgfJkTNDLKTs4t9SD7D7M/W8HHitJf1xc7Ci0GO7d7/KWxnIDd
ME2vrYvXwgFqEaXWZz6ysxzywBzsSGkB/WQFLOfYyFGer59HbEHqVP1KmYoCZnebKnlg8C71dSHC
6/N2ZV9aild1dJrGSUWyCIb0I390RXrqkMVksAsq800H7LW/stiX4qmnLcs+O9xSmJEeiK94xSMF
dsQznvJzeWA/nIgf7cMWVsfQP1Fj3+SHlvrVjJeDYprwcZfCOVtudpJcAmeb2ElgKGrQDeTMuuQ2
djHelnsDL/AbjU03zNX3me6eSgWpuqxJggw8lgasUTEUx9hqAeCzD0YKG3XTCEmhzJDXM5/SEwy2
AYkZ6zu3mSZvdFGXR8lWpvVvUUA/oD9YNv2YYisQ1eRNQrkvJlT7Zw/ttpN+0pgPKhX7tJAHklVo
+TOKB5OZ+7IkJXSx5utkAf6X0R9VwWHlNGY3gxB+P+bEK1TlB2cwxIqrIyPVHezS6jB12zBPxvOg
SKTZQbgAE+Ae3gJH09Ff4HkctKn9S6QMVV/hPKCFLqjU0qcQ+egaSK1pd1/D6NIfEyc0GCz7Jlo6
XuZ0Z1aCtNfAlxDowJ2e9k/AVgWDOx0NgoYfOrQezTrjEptNaGXAeGbsldXNIVXJaznltzwvwl4Z
uoCOOXCaphLoTv4HDtKvhQZGZQtduFcyepyy2aXXBe1TyX7nPDb9oleSoCpi4ptxnXg5a9/HrnuS
xHxEQgvsHPmbauk5lvxn2YhH29D30iwP2YSmIUDNPPgcWchjgz/HEDA1cbozeW8Hqqh4YJDkHhqH
YwpfB0+Ypg0iLey5tane2yieN3YNzonq9TqCXmEZ2k5WLkNLHUo+LX13BNqaUaDfJ4kx+U5rjp5Z
qifS2M+qgZZ//Hez6e+McRK+O6R3plME5mThf1pzKI84hBhibBvggMx9m+R7YSq/G9kLv0m0cEwH
AIJzbK+N4vrQ+t9ICV05rA6HpjjlefdLsfu3vEue0e0HfHBCfw9tn8KVovV5ZkUESu6AqiZ0t3r8
qPfVcz3pv1rePKspfyHVtLcEPfAeZoiZxU8VILgaj/NdK7R3MvHTvBHV7vhiMHgcl1b6hBWTXnSo
0Z9Jb78gnXxHhH1hA4ayghuOZcEvj6mub9n1c2rlT3k57W1QjjIzPsJftPPbaUq82iEDuqqGRxJr
j3FtweKD/B2keizS5Dlm9jPP6x8wSAhyqe1TJOKgTuh+lhJQhKYt4P9dl2etpwdTkF1K2L1japeS
ZPtBb2sPhneNT/R2nw7FMwLS90b04TCieuJ2ES+sUCX8wZHq5Fm0f+91B0x4+bOQ4g8bxUXr0X2i
l5cKOuXKwsKY4ANfW7kdVEl5lwJ1DK4gOlHcRiF7qD8uBgU4VCtdSHb549S2En0zaJooueVPOuwW
jQrMaO4YIB/W9UcaM2gm3fGsdLIIkzzxW42FNFN2NqWPoq46bCPJ2wAX8kT26NAmoNoaBf61UG8s
XuY+OiAjl1Y6FqX7wCzlxSzNg9LwD0dtjnFGfKFqkQass2nbh9iWj0D/HJQ0vqOWXsPQOkPEPKmX
VEwoIUn7RHjNHhs1V+8mUw2ZRCuwWukPpW6FPDOOMYjlqENroQYHMpOqOzpYAOHWgHjDZKlIlKhx
zOes+Am/6+dOH+/c1jj3JIdvqq1BigImvpnducy47yv1sVCMUMSzOSbWf9XYP8FC2ouygTNIGR/Y
+GnIfQcTc3SDDKjhZe50OzrZcza0+4qAAeSSF0PLQGxv/MmtIpuat0bVwO0HeO3RcB8FSQqgxd0n
uMieWzaEVqndJDDWViixTlZDHxwXm0zGkIrjberpFSwOap3+gN4pNLLx0FgMBkgWWpgc+OQpPVp/
TWxxjvAVHMy1rdr+fLexHVj1wQO2T7rfjSAneIvihK9/lKSGSA5NTylFrWwaqK9kBWbREL/oBN06
bXPquXsSWVrtpPyTNYM4Dmas7kiS37q29WGPNAsloHCewuhvJauxRxC99wSBY7mp0nfOdQrIVyoC
aIsxbdEMp6ODX+GoYdWE+j0Q396oQa9nstgvM7GTrQi0tjPm+X4waLvLWk25TG4WTJCS+Rr8zbV+
vLNYdRR58SpbZ9fBpLyK+1Ax/o+i61iSFIeCX0SE8NK1cOW7u9r3hWgzCwiEEBJOX79Zx43d2SlA
5r18aSxJmKIffIv3d58wp2K5YdFzGyAb1npPxMVTSRz+ay8uCBL50BtL7FCe4glEpK38drDdYeJ8
zx6Et3fd/LDYTWoD2xMz6oQomfbtwtKYkz5pOv4nWj9Ti3hR0+gX1hHZMDVFLb0Uew0XpCj61gT7
eB6vc98/mQmGiXfKY1ijdLIReYPfI9AXBQ7jgvzApKTvbdedJxGeeYzvVqvpfVk2vFyJsDAkA5Qw
QBMKjXWEjMNSfMHS+2FgvbrF2t9PBJS0ysL+nGCdyq79RmQjHH22DZE/PAER8HVDBrCMHPAtm/Mq
JpnICLF6wAR2o4b5GpxC5q7KVrieFysPbmybSUpik8theB0kf1/G2cJerhlgiSGeYRKUMlueZYCR
j4zdVMC3D9xM5JHGdYDKoex2E1wzgql/caMqjVs8Ai4nm9VjLS+dAWiCYj2r+5HtSxINN5Reu7sr
ZussKU6U19UBM8IPt2TyYdzO7wxMTd7GkKfWIP5v8eNzpP0qn1YXXxtyS+6YAzR/YAF1p9HxGsRq
m1cHGfMWbih9BdFf74NS4PGja4IvF4XS6FG6u3MTkfDw5Ln3YMllBcunfieR++AR7wjDAwimGge6
7bu5nBOdqsAHdSM4d76fQkV4tj5MYT2UEGVMH0XY/4UV/48qWqA0y9t+uDY2OHthfYt7k3tT+2Eb
RMiPQhV8Ww6o3YpgRJiw/lSRi6Cw+TYTGMBCAvvSUn6MJ5NyfymRRzwUC/Vhh2BOtic/XFNvR6DH
bDQufkm/o2U5NiviZdrA21K6VgevaouQ+QfRT2fK8Zev7YJiqz4awYFOrEgcrzVkWdzhGW/4wxAO
+xFDhh1mGDuJmblauxyBwk66LLPKDaija9flCsXY3ANoNbzJ4WKIEvOuuh29p3gY087Wf+4mMuRI
Pyu8VmzYJulU9Nx4KJu85jQMJje635fQk45DkHgb3t9gt3dqlj/JnUc0I0vWxLB7cOv/pjm6dER8
Vg2M+d1Rmu+gmfDkrEKL11Vjzpr1IVjwXdsQDjc+uTrVejJ8SUGL/K2CIDXwudoRZZGIQaDam8c0
6FAfO8h/XqERqHXc7UyIJg+K9nQWSHaR5LHXViLS1D2YoYaFT1ieSRmdPdeeTUvshUQlrkQ+LicJ
5lTqNUPOYegPdx0tQRVlz2UJB4a+Cn/iOThEHUdqZG1P88ydccc8PRbmMD78sHoc3917vGTXfZSu
+tts0GdOh9irqFrTicoTiggQ/p1Fp4EUDyEIvwbXQD3G56CNEtJ6ey43k0QIWjWl2HsrW++8xwMr
pyhlYXi2g7NH6llBVuZcCMJM3kdG2dc9snVU5H4wuJmK6zTSyG6P1Qfc2lDQhv+ayinqme61vZ8P
f3QUkBi7l6rC9ExHfiFZdXSQaZrUsStzMem/aa6+wFsQEGA37zXS2ncGyRy524PiKXD7rgQ5z1L+
TSQ+hyjVssBHmkKN2IZNHkVM/jpfF/Fs5sJ0YkUjEO5Lz76Eip+RW5STOvpw5kYkqsbcHPuK+eRT
B95xFMHeIl0WxOAo4z3o4sucwWYH7BPdP0yIPKnolIKV+9cI/l8pkbZ3dz8OHXg3z9V8jFrvxx+X
F6lwRoYTMiJUlzqVf9mcaY/9ARyMfq4IAIAaINOOhsTAe2YBNMi0zqsV9tcVhMtpFIUZbWBpJ6In
PAlMsbuG55Pyi2aD9+cw6esgojrDYQSa/RiNZ1TU6JXwehpXX5Dm/uIZEBzKCh/Ak29TZ3C/492G
0ruVer6yEM4bUJ1Aas1Qw5EZFMHRTWkZFYzMn34z32CliRxSvzqofq6LMuRHZf33JbIg1i9tipvr
xbgqRYLCKeZwxgxhqcthdFK1KuMy+pGCY8XzB+OWYIA2EIN0ldxFrZKJv5nHxjVhQkJ4TcXb9B2D
6h0E26/D2QDx1wp1O5kBdMam6EP4gM5htBUoqc58qtGOdVvur8g+81dnQDBNj9QEUWasqsh+o8iH
58O6ZZvZ8jWK/8Z5NiezRY/bwGfk2iAncxjQhQ+Io45Yahn7GavmwUe2Reb7cAcFp13n7WKLAaX7
l2mDx7FrulPfTFtar1BUxq5dcBkHbhH0ztfiTX2OK72wfvdntX8c5+lItZ9uArVmHKHC7G9Cop2r
UcTly4DLS1XRDdp4icbgrkrrw6AtNgyyBtilhe1qIXBedqWGHmHUrd75pMkgq3lzEb3XWoYMksmB
xRoShMZWgDr/1hqe9NgMCCKB37jnf7WOdN4sZ3MGOWBu5i1vEEw8K7TGOoCeHVOaYmgIKarRHCbd
3kpOL2Zu3+bZHta1/c/DpkRoPdJfJf0XjtPHBCuyFM98RTuajVz/Bm2ZT3o41WNbCLfbs3V4lO5y
rAimpMbylIjyBV59JzfuvIdxhZx2Kl/9oF5xCJRZuDm/rYssS2QaC9epksV0BOs4RHjOdFKuHo56
QvWqRDBh06J+H3myxu7w0DHkm4CwmepxeJbGXio/zsH6u7Xu9ORPYh+5ZG9IhDiZ9joO9uTUdeaF
aEUmuPLiklnm9qMeICMnAChyZBoHuLlD8hiUYRLXsAqgQz8/Y/iQEBF8rmzzs3mez1FQI+RscHdI
eYR/+4Ycdu2hTyBVkGyrxKovH5gT7sVk8jEEsgd7LsRMi8xzA7xT8QvSRuFvw4dQddHgLGaCX8qo
QZw7WE07Y1XqufGn7sNEh6yoR3AHUdUI1/cyxyCtRviIxoGCH9qFOkB2tgccBa8WKUwVWI4OVAK8
jQosiR3rmmJxZ2Q7y/Yfq/ouW+rwbwxs4UTzW1CzJzfA8R9j5+DF7QdjAV+o0EtWElPwVUcvddHc
xwG9IAVJ7HA6Nzsd0eajZiEg03mHsw8m5uzu6jC60KB0bgt5RZkE6AD9xgcFpvYApdzdE6Y+a6oy
VyjTS4HAwnVUSdRwsms6uFxg7DDCfFSV8tDX0BlMkDzcdwx0d2/SfrrhDBAWXIutDY5sEwiUGdyL
z+eXFW1hZ6CsWSOZEHzCrTY32VV5u3EHhvRL6tgqUVH72EfiukGoIkj7rjT7bnr139DUQ9JysWat
C8hmxacVw8FGQIUiStMImMRKyQUpZ3Bsr+tctd6cVV78Mo/4gaySCcgm6YwgrB4inwV4MrJW2SNt
7Q6L9WZdAmWK+zVY9tOu6qEHCwyPEuImF9ipywlAZyog7Chl/zIAVp6i6RwCMQZAUFbw7NeXcgL6
oAgElD5eD42/bQxOmYA+yfeH3HFHRD/ax1KjSxqGI+/E40SGYq7qV6hpX2LP+6+x4xXPHycbLO84
sS+6Xw5Q6ad9cK/qIF7irsFK4A/47JmM/DoPOx/XNwqSbr5FcH2uHY62NX7mzbhzHXVbnQAptHEa
9sAL+yUpK7+oN11swfpSG5m5vXhElvrLrMkzwr/P6MSyUq6XGcsmWhGOSXp2Ebh5t8CgLQmPZSvQ
QNf453tDgPjiFYqgzi755DYfxEWj5JnHbeNQsPQf61KxnVrDgldbIcMaHttQBIIBC/Lk6iYIbb9O
Mf1AmCrPuUZ+oO1ALwN6k0yjRoXtZogy+90msaZWIMFUzwbAAYCmiqk+c4cNkIvmdofGF8WmRKfc
x9uLu0GvokaWuaHbpq4dvsdRHytIVHbjatRB1wheH1c67j0wOdLWa5cr3+R3reL3WXrzjiNWE+lX
fuLFMVIYAonzc+C7laDPbjksWaUD95MBWedoultFbnVQ6ftZC0QH+SerLHNq+Qc3JkOVjrz7Et2+
Z/Z1yJCyZ2G7KXR4YnP1vRLnLL3qnxugARp7xLcRDVWc6+3LVuWcESyFHqgKYLWoF89Obz8rW/1r
cEfu2gVNEhnYt135IdicNvEqC/fWiD0PvjxEKAMPMX6KafFvWiATPJjzGTCW76sk9BGZvsws9Tao
Ztz6pyLQ5Uxf/gxFIxVAwO+kbbfBipoQ7eLObTaG4474mKzIBe6WkUr6bYN92iqwSZboPR6RzVEr
CRSrm/erQ3YYFjhPMakfDLfLIUL2FvLHKE+8CJ4mMYLnvEn+Lq0UuKWHCte4IBnmUxeN02wM/OMU
8TTyxbde+TUe6oyMuBntcPHRhGMOTwCKD8hM9todqOd5rMgvAslFvnrhP0oR1TuU59igjerMNTDo
raSBQTBimtGREtrDN1yAsOgTkreiBYgLFfdTH0kYcKC59gIDRyVD/R0MsFG3rwG20JpRjRMybuvL
XLZPfozarobgafX8T1iL4lConE8VOxYBZiHONziXRcoOibvNYSEAPwBLLjaCN+DVny1Re1+Za9mP
P8qCc+NMIRzWh4Ixuaaui3NE9Lk/Vv/FrTnaQJ6mhZ1twM8OL0FZFGrYkW39tpKenJ7goMGh0phH
wRTbV6XNQB+61pwfbT2c4O+ch/6P7QxGXt29rGLy3A/d2YeNKDAjCrCJe4+Olj0iXLprV5KnuUHD
At/bd6PYmiCb8KnU01GUKkpdopFu3+qkL4FL3UF+18lHDQ/Scbgheu/kTkCzx2BMxYoLd1U3zptj
xP1ibf3EmWdMBJzpUFn3vPRzzgzsEASaDSnl74Q3TOv+uQnCrGNhgD6V8ML47K+H+f1Or1GBbRdl
LFLVwVQlWtY2vh9Nc9q1bEipar/14nc55n10X9WbTMXUolDi7g06noPw5Zf01K9bVx+NEp/K0Gvn
AgmpANsPYoDZC2evDFxQ9rL4l8j0uV7pO4V/7M4j24U4qDs3tC8hwbPFON4RgHToPYsMpOVzbnFQ
dIw9LqR+gRACGA4yUf1Sf5a1yOZqunAHpMPQAbDET5AYJ0J3L/MEl8NhQ5WLzgfyTp5LggebAUCl
GxLedyunn4iqO8il7ZIY8e6opwDNteJKES2+NBO6KATyJjxedlDfdPA/IsfNQsy4bPKrDFbAY+UT
+rsXPbQX6FoG9KuEwXG/f3JL+tTPNED/ryDam6U9Wzsfwhk2aSXEilrRd7Tgh0b1PCv7O6em9lBz
WQUxxwRHixrus5dowecPhyCVAOX90n/BsAlR1ahtPHQ+sFWNceZWZY0eAghljNHOTox4xmWdsDQ9
mEHFQYZzFCmTFjkfKu17+TBIGGl5838eTALmbjnqYPqhGsEIQQfMJ/bQ5sXkpOIBYHGXeXR+rCUC
2inB1TR0TyiXdgtccSvaxQkdsI+r0DmjwsyJz4FlOskmDIrhpca8h9zC0MCVYzlPdz8qHTTvYe8h
epj9Qsn+byLqKnBYIW0yyKjnnGrJC+62xTA3Pgrv4R0GHzsoIZAYh5e2dO4lYFZnvb8d+xAIRBh8
xcDNYwCawPie/co9DZXaA/+7ycV/6O4ofjz81F6cqmY8GMg2ECDyXBEEclLAhzwErrKlwFa+Qy5T
f43ewa87jHP9uA4qq6L5MLoznFmHnY0lkugaDIjGZybba9ShuxrqZGVI4Z3if/DeP/TBUmCb5UAy
8TXonkUj2RF3yDgWfKzbN9mO+8WpTsglLIYKOgq0y2ox6ANUpoiT99q8eB5AfeCidAD/gdcOWsES
qLPoj3PdH9YlgIQarWrg3vNT23I3Ru6H15jPRQcfcV9n6xK1AAm2j1q4L4LxbKzto7LVGbgjep4B
6dKb9+suyy4o42DncYxIvfmTo06sHEg5XfkyzVOUsCDqc0druCpa+YW/F7IBCg1PMJb45NCbb+2Z
1+E3pntFNM/I+l7CM8P0Ta4loqwq558IgF3EwCRaWEGbss0Huh0R6+7cqla7eRdgY6HUhQOUbKZU
++PR32iExWAS0/JzN5avSN7OI94cYmV1Em0WuMbQQu2MYNXSFoGCin/hIm8iO+ykW6dUMoCcS9km
6GSfN0W/w3YQRwEu04NFLZfysgS9gMEoDf5xh6GSjw0NrlBJoFJmCKHCTc923BfruoOCu0sNnS9O
57zUIX2mMn7sfPSXRL5VaL8E78DY39h5bOOTP6IYdOmtQyfP21Hhu+BhRYmkFdwX2zw+rlDdJysv
w51wgpQzgdZdYiBdvgHLqpEVGufOtrz3Di7g1jV5i/ozKUl1ogE9GzJ9Lyw6SjF/9xuzWUzhRBth
Ux8Dwv8bO/q1zMt1KDEQtoBXraAYCIQYxBj0RGs0YGjqj7nT+wCsBwynStKlKGxZ3oBRn9PIhk9R
XCF/HASNVqQwa8gsgdQ9QIZywZSD9j4Gd46Y/Tq0sGsKgT4JLFfXHf4ip35gBqDlOrVVNkksFR3q
v20NMHab2J8z4WTqNnXgDPMMTF+/ah2FubDrDzWAOMAxs8528DV+eC+fAscLPh3VbSgMzZXG8MTh
co82c0wCt3omU19QpS4DU0+jYrum6Z99ipncZL1/YhFLOi0b0Bab4zxwU8WoTlDJ5aSyOsV8dedr
6+yg2QTQDhP68bR4GPhVzgXf5sN6cBgYQr8DVIR8vDBCg8Ms0gjBfsr70Y4HEk6vrYWni16HAkTf
etca/LIm7LAElzknTVTYTYjMhPQF2j0vIR6KIt8t00ZRVMZIU42nL4DsuUugBe/Qg3XOHYx186ms
Mmm6BNdS4rTx2W3JYYLfUzKG8j+gpU8YCJ5YxxI1OjmdvcKvQMs2MdvzFQyLUCDOPbLvKtz+a7b/
ypH+i6PoQFc0ZAPi5JIIbBRaxhj8wIDv/m4INnOLgzcafii1793cvrTxCDE5TgdZYet5RbuFWbso
lDguIsEHRMxIe5iC+xa7z67RFe+sr4/IAP72twmFPswi0bz4VaJnCUleGapCctSxHuA2d0X48qwx
V1gRrilqpzwQDQcwlxKvKGeNe5f3QxqHBrgkKSHvwYWWQLmoQOHoj/iWqGqYd53jmGfS7d9JwNIq
dP8RGhwR2YNVCk4GVHo7M6wPDZ+xyFBWjZDKsgZZc9iwg7RowOi+hZJ+NbgQAu1hvt4+O7SuXwPx
siLmpBi2KLX4eTnlqCdILLy8C+czrZbMW8CY4pNBvSVtBYgifCrH8nEIMKEFYI0uLkoWIm7ITshm
ZGnvhGpeV24vC2jIuOvhv00bLC1NvqDxMzvFyHfAQ4K0r/CTVjbnTvSvt9O1mXwMK2idjIxkUkeo
J9d4S/vlZoJa7odOY4qCFFnXlM81Mm+1B4MG7uI5A/q9AgbZwS/fPyqHnjAUQKghWlCvPVgk0kUc
ES604YBk1mMVbUlLcQ2UQ+IH27Xq7UGE/Mo0/3LVgqtp+Ydjq9xFc5SjZb6NMa6llrR5S/+aufum
UlxqxDLtlN7C2ziW6FgxU9y5iw8N+WiOBNBmOZdnHiwP8AT/Uj7oLyt57eD3oxowxaj9de160S66
4wjoL6Kq/TdmgdKALYMA3/Po9zcW2LNfjVei+reun1LA7CKZ5HSZwalQfbAPVnlz6J/rQSYZjLs1
1qcRhbobfYfU5FCJphU1D8CSU6smlLHdSY24q+oFYcsUznrTkJeMeOkCzpvn6jtu9okh2M5QBUJc
cA3Qkd3RWoEzxrUhJp7xFwrbQxP881YHhqrzk8bJtLMmKhbpHMt5+mdZWbjr9hbVbdGwX1hdFE4r
4TyBYEOmcWIGDwTBh121Pg2mK8bJ/dFUH8EfO3ahvU5be1xnfgLq/xX0wdmsTiE39xc2nQCjfHur
pbkKgUN0LPN+4K+D9Y8LbE8yX/SPE6Ie6GR2GA+jT2/jdOSSYBTVwbCXH2oFmIoFr6Si2aw55sLI
TQ77hOoQ5tfDHsM84Hk4Lbr4dWTgT8FspJwR9MAZgjT0V8ugo2cVWE9Dc6SLd570tKbKWXgSLeYQ
xP4FVgIvs+myLpYvS+9kbaTO7saP4Bk8LpM5wujzq4nQdTX0R0fqXxnfvekdA/bn2L5o4QGXU9Jk
U/tJI9+i6OirA0reXyXh947z9LBpehu5/9/CO2e3DojThMQgm3mALlmMaaT6s+v6GW7LOmNGffqz
/pOLeNQEYZTd8J+w7L0DCE3lFO/kMEE1FQrvAFIjbHOGCyxncfHp5xaGLD4q/B6PyhiwmmUMoWK+
e9IQHwz/Mpn7eN4FCDjwV1S6s4AfQHR2VXdou7FOOzlPSFtf3tSIykHy9tCAQ0Cms13a8xS0ajep
QvdvbP7U20sbIgysbrJ6YW+Trp76zXuMHZrhuKjh1Dvure0lfii4cyADeQIH2BjhrgYHSijvRWmR
gXec2sbcuLu9IcXWpmPNklGMsKEQL6gqZnRCkJPbNky6TWOsCwh6tcsTYn8KirSycgE/p2U3LNjD
KOc/iEnxdPMbvPAxvhS//mge2NbgXK0hYwM6F9jm6mh+6xck+nQeGr2NFkuD8bYXIC9bVxgoRSJd
pRumiKNLBO9RxMkCzKWMaa/YcJ3qslmhGK0flKN8xLHN/i7y1wsigWMASBh4Uic+SIJRlxu+wiQE
4DNg03hC/iZGF4mjgKsPIdubJb7V1OnhKQR+o09++qW7tCVgGeP65c4vuwOd21R6077zpE46tC21
P59JA5U9BfDR9esRZvYpQ+OfM6AAiwe7LT84eTNCTuAE1MHYRgbVkDmuE+zLkv+j6FpBDbjVGNpW
aqDpGvqPFc77nR+0BsDIpHZuOYQA1vgAGsvmnX0dPUwUbWvJcwIZO/o4kXYOkOMywmUdImfERr99
ADF/PTgsqxWWAUxhJI/vJ9acD8pFBXpP5QGfyO5c7VVHzeMt71Fx1yK6MbiY7yvRF76CL8/AUUUP
UV8feMiSwHEvXQcPHwCsS7DXU4sG1AA011PQPFNUar6FMZJTKxTvCUi+c1uCVbNRmPLZsCBQT4PH
0TFa6CW6dhS9vEA6fYeMz/GVTPIck/loDPv0OkRZwoszjXD97CZcaIBMdLLQGs7toQofofPLZ6xi
sAWaX3DmxVl7oOA3Md5CyZACNokEBd7OLuR3G+FlI9dpbyN6DGFFtFsGeStbiui5PuYJqPxviuqc
qvWGtvKN6MZDC9lfV3O/wVrvAvxjRCn2H+bkZcoBepc+at1SZtj9B+sOV14DpfRXcPUCmIO58MYu
V5t1Q/nEQcvcTRXL4q7NVL893q2QPDm/SpcVvYlftbH5VLPDrNnVGU1h5uhEnWjaWS9Ey4slMkL7
xO9EU0HvsJG9gFnw6ITldRTRyQ3X14j2gCExfmVcXyIsKB77SVdysCbjISV+n5WeuGtkdg34np07
piRcQRTB/5aIHWkRCMYAP4YEqX39XoZgfi24b3SXjBN6KCC+QWD2XTvi+dqiRKK1rpzz5jkJ69Qt
cv5iOAr187anroKllDgYn55cZNKA9phEZf0UM5WBpwVHgDZp1vVcyuonnIDRe25dYNopdmahD4ah
zcUPm8atxjB/3deVDhNEaIAzUL11jTxJQAOr712nzunTeIj/mLeeVNjUR4uwDUxMD6SmvCAOeQWC
+U934X+qQwXFvCSG1RVg+W1IQZDzkyjYdlLD6yWcFcYY22cn/S95dzWvKuCnnTkNzniBq3bKevIV
+chp8rGym2gGqDO3t8oET2NMnaNqQaJ03yU4DED1QcIEzQ0QsoSjdvVo4ukx6KHd9GBSLsBiCMhh
vBuDtebdqQmqWXCY1LdHq6QNt4uP2rZz5wcReV9sw59pFHuQyN0ee/BR3BDxEh22wmbJeZ7oD4iy
2270eQLW94MPoegcI0Z7BK2obfSl4+IHomQDiI/+2RpjRBfIfzQNaCy2FkPuKeiyViJwQYz2OC4A
7pxo+6rqSqWTBI4C+MoYeFPxLfqdJGDBSrFPJyb7OgYqsOA4IMxEqYcrj8T2ZeKkydd2u5ZzsHc8
+qKlk0ahC9rG+LaEaF+FzgfhpJXmr7EBYoHiQlFIdNEqohEx5dNS40IT4FIsZAQich8yKHC5NrfA
tPnNB5lWjh1IOqhMatTlCa/Bn56G+BLDssAOXtJ3AQXDq0+VnMGF9ts7PuFhl64sWzGh64YOV9za
/zUKMMgq9Ll3xm9aNW4KazO7qwbWHTfGQPP3FhhxdVuT0v7e2IPQc40XMDAl5W5CLTAKi1giRFEL
QCgb8PlovfOYCDTlCAytSEbnLp/o8uP47T6qnQtMyveOCw45YrtJajY09VvkUwR3Gx+eUg5SO2m3
dzbdoj7AyybjX93ofGsHnZOgObdTAMHjqE4NE6+BhWh6Dl6juD6R8N5JmLfSjjfZfEZe+Rn05kBV
/w1WLDyyjXNaq6HezaC1jgHaNmhjMR0OMuGV6SL1VVT1MayASa+YCgslH6K7f+rshE9NSEgqhzAf
fPKomubaULByWtXy1I890P54kPoMIHMIZnCJku3DK8VPr6MyCfuQglvuPJiwv/TtijGffFQLTPQi
Yt/mXh4oRrgIuXtFjVC40wRTPdAxt3F+94x6rRscFyr6MtYMOxx8D0iiAVkqUhmgxN8QnwabETig
rJv/wh7sCLZ0DXYDjkKISe6np1/wwRWwn5MhJgL+0SPoafXcfIRsie7spTSwQTYEJbaiTDqEBMCK
bYd5H3rREZPfDcebbs5Wx2kAj0TEAV48fzu0LhKKvA3NGqveeWkwR76zajp+WyX+3jjC5MSJnidM
HqW1/2pTwhOzOlpUxyBKH7aOXRX554CqxBr+h6Tmc1QCUonF2UHXLgiHOV04fpBqedUCFdnklsXW
2H0FwEdXPvazmJKewgcWNRwNcDAY33tbVhwFK8waOxo9wesjkRxITLy4+17I07iOh7nyXvRKDKbL
+G8JDC6nrQM9U4Ex0apDZcDH7wi4g2H3gEzQK4EXHiYSjy0wsnCq0KD2cWF1BS9OOT/5eP82RPk6
o+KHEXwyl+gdA3Q6c4wGuTZPuDcB43qF67YffiDRL8PqRukj0J/LrOJXv2qAdzeFqrcfcx++g1ib
hJjmKcCxHWBTiiHkdjc0igiYVyyXNVDEGT8miIqJUfCFl+i8QuIAWtZJLqgrHdDjwrJZita/Wxr6
hSbmtPgBUMQxYWbbx32AJpQlgKO+trpFNV7Zn2B2kSEZ+CkULkf3nmExIak3lF1hPHWVzfbQLuZ7
GLrMojyLNu91udM5B++mhn4fjCa+p0hldkEXXY4oXsUy5WNV/TasxhAixBVaOtup68fMsexlQ3Wt
g3lfYdpeeQ1uPZzXQ4yKaahBpJzSNbDpsiHtI6JnO0cibxW879V87bb6SfTNb/c/Z+ex3Liyrel3
6XEjAt4MekIAtPJemiCkkgreJTyevj9qVAdXFG+cwR5VbFIAM1eu/NdvqHhsqkOXT5tc6AcsNCTa
2+q17KWdmIPEbyJVpjrWFw4gexwPf4G8aaHoPacABn/ynuPAB62tgt9g+sQbXKUDHDwxTNd1kx6k
ill3i2NnnbIHhnJtEoMMmV7eSTMu2WpSunnr+MYo/HJOXrNYemvtaoM14oesQ38E03npMmcvFISf
M1KEJrgUsX1goraRg2alT90TlMBdoh37l+IhzqHhAlVzXGDt6BTN8xQwG5XpJ1kZEFDAAVptuIrs
SFrlOqwULbsOK+OTKBn2wpC+iTnbZ9B+QP1gPWkMiDuD3jjk+t6jE8sqt5G5xlqQv2Iz2KkRTNKm
AM3r5+SmDkM/SY/stZS7oCzhxJNl+14qtiqBxeSdMFmTymZDswiSg7KkIsFC4WVmY+QSYceUHmAV
JcGHTlvgjWhg6h6IwkysJxEqD5Dc4VM4D3YkPgLSMWnz29YtIuM5JzUKAgv9YtwSHI51J9Jvq7jt
jfw60UlfTrKdmotDNSQfQZ6v63JeV0nR+ZxziE8g2tyOE4HRGjIlcnZLRqAZFXPacqE86K14Sgb7
VhmzV8XqDtzRoe60kxsNA7ZJUrrJhHk1WuJBntq/IV1t5yTXkTPeB057BZXQsxJogiSY1fbsJR3E
pkIb1kIOwF1zG/p3DUcnjZ4nTb3UM8pmaVW3rZ2/p03xJnQyOsNK8ju7OIhmKt1ZjIzRy2vmYXiJ
dfGjeiSFcf64rdbc9Nlj15E0WDOH5Kxp+ftWqfIhJc17neiFm1sTBAPHuYYisCsmWOo23QLRLuCz
6T4WSCkiOz7kDntvTvdpK8Hih8ONoIyRmcrNAhg7aa1tbySHcKRs5m3pEfNJmpX9nmraljQll0QO
v6XgyRqku0GCyqMA2uVGTLc4c+VNbQZ83QtTtJr4Aa7wTtxdZPIE3khwNrTCS0cwVTWS7qKaFSoy
Qi5YnfnU+6ai1D6A4G2D7sbMu8cch1ozpOMkp8YXAeO4Blwd/QS36CT/WwNneBLZF6seSlHFdBUC
PP8u6/kB9cyXlKYPahM92qn84RSq65iMeCzAGEw84TfQuj6bqnM/T8peYxC7zXXlr8i7LZV/ozaF
l+bKbdepxqpO72D+fHWtif2Stp5b7aKSYM8luuL4uqAtnI0e6Xhyn+vlmjvHM1OPC9SGPX68lBXJ
wD9vmLQrop0eswnCGF3eOo8Cb5oETVo2/LFrdfYqUs21gWDyUOIG3pDQdJtaSudWE1bEsaQcB77P
uTLgH5ZVT6rdPXDlvKy4b67GgQSn0uofZy6Brd55oOaB3+RYycwObRunWmI+WqnQvHmSL3LNfnMQ
P+ZqtS0d8TzN/V3ZZ0D6kRfoFfnKjW8Z1UM5fdWDfq123VU/drLL2l3hLcbVuc4edUNzK6lGtQxr
zanGKzJ0wK0V4zIg5QYA8K8KJyyWFdjxmOh5QHk2WgVip5W+2DhlfSlr6qHmymYmABmtNXgV5vTI
PDmfxqMhr7WtIQqOUnKhVtm1rDqHDu6iZ7Sc9DNMcQaCH6Gl+dFY3yth+ceSQiRzan4LVcZXytBn
vLKfIri8xEk8GpKxEXJ4pRfmoZgVEyBD/3CC4kOSyk8zytSVntcXzayu21aqfM2oPhMluk+U/LYO
S07AIPYmMiWH7iO1ik1eafeR5bx3zDkH8njyjCfppPReM7t7eWDjjsbTLDpYerAKpfnSyiG4MKlE
smOv9aGc3FZNX6oqfJgdrMMaR3e71PEdWD0rnGyfIZy+94ay7Yxpa4iJeS1Qj9LVHF7lrWVNf6a8
usRMplllubIxeusRrPKjyJP7OEeTWLK3Eyt7lgLpAA1wY1cgcgLSeYYCs89GhEmDug9UyEjJzFjb
kLhWlFB1slT6sJr5pbEs5AnDcFEl2bHzz2G7F+Ih66VNMKu2m8So2gLtXQqjDa3lLszI5B4qUXKr
TR+7VllJQrrIW+MKBSevoBgLt7L6izkTXsf8NNfVHV6JK8kGd6tq6QKyy1VTtxtsqt+LkZqRxPHG
qbo9DNFrM+J52gE1juo4b1YyP88gyDI8S1GmVFaJv9EExZNTsuXieGJcm3AEsCLVFNJBRUcryyOu
DmnMXQ6UNe5SZidzdFn0403dANdaDWc5Wg2h58x3kq2j5H4BPJ/lqImLyLlpFO3OSPp90NHLtVOB
fa9hOCsoBe9AGpXH1daf5vEvtta7aQQ416fsLg2cXWrYrG2G2xr7fsbDvImf2ykJfYAZUEFmewV7
ZdtO76IumX9THmIrBFlIMXfUBss3VWtf4UWbVsFXSlurdbXXp0oKVhf4eaBf5AlQlg5fzKjpEIFh
NrIqf9YlF9Em069yxCsr2bFvVAjMbRn+SfJwY4fB1VTSWSSVg5rIUq6noWSEERHJCRkEu7s9Pf0a
ekyIGuuIWE0yBGIoUJOkvJRT7nVh0K7UosZlWt63ZnRdyZAxtHm8o1FoPJw3b6XK/gsLK0SyUBys
Vt9l+ng9cHwjPrvN8pybkR0y0oTJURRhv7aRya4qtbzIM3Vfa4gls/YhkRV2Z5Dv4aTRwU76JwqZ
r8JkJpVUg7VKuav0k76eBROSZOptaCeWflH2NDDECpJ+buT3elrc2EYcuGVrfdbSPLtpHYNcqVtN
g36nJG9l1qDXLoYP3aRPl6VRcrvc9CQ7JO5LFHDbsuYTejKMF2qKJAIYgU9OroY7fdTXdle9gFUf
vVAUL6n751TXeZH23UQuTkfyFiO/9qqI0BHK+UOhgNua8Rrawi7URewGzfiXUBFgnODP2DR/ookj
YY6L63ICh5L5IeIARmEbJhcOEDk+9U8J+ZlGCXzNmF5Bn0KrFL+GcvwHJPR1VqebYsgbj007u6K3
N23O2C1u0sfBiV0Mla8yBxdUzme1Uuu1NIptXKgYscvaIRHzRyQGLy/G+1HYq1CoL1IeC89Sx6dw
sIFKLeU+DTpIKMA16aT6hSACscHlxEczRwutrFWOEri41r5vQLVk6dKiZ5gFgFgI0afIPhUAqVUK
aQPxMnxHeoorAsy3dQ5BVRHTdp6wH7ek10JHzozQp1vFx35zgEUkzziASWaxEkG7K9LuUhtT4mrG
y0xPEHor3pA6h74stk6Bdnd2UixcNV+LIJzENmNmC8F8e/x7o9cqA6boMwS/+iAuZrXZ6hMXVoz9
6XCy8W+ZE1WazUzxE1p1/ki4iPGdboFvxwEsGcrDqibRNFfBoKecI1at7d4XY3or7MbX+payh0ph
MCSoIgVUgY6PqWcY+9+cf+cOrwP6IwzpG6t/snrnfmL5ruZy9rn1D+geayTavBNe6oZzdWvTwHkx
SKPSt2tdoEjJdfKy2pS5CJODEVqR3u0a5ppTNXyqBASUXJJX8tijkYjw2QeD3uZhyF0U+ZJhzte9
hSpfg/8ttQNMSpjIYzARbKDKlzbJTk5l7kNREXAc9NZqjCtITWGEHW5vAj9mjAP6G2VU3xMohZz3
ayUW6H6dgUt2/6CX7QVSyus+l3aOOe5xwVaZCjXvedBc20bwSDN1M9SdX9fBBrvPh9IuoEL1gFxo
vBRN29RjTDOffcwQDEGNHhUQ49RRHuxW3CRS8RIHwcHQjS/uubdT0Vy3kDKzHia31Vwqqb5G3j9t
rAnwQU11r3DKg25zA+o5gvsm2NGKcOKa0q6Ji5s4mtKjwHg9QkMXrQKp3zo0nJ9ZyGpTVOVmyE3+
wUAVXHpKgDN/PSIR1epNHXIiTCHs+qnzBHTTSlWvQ/zX0jF5tqCWChVpax/Om6EGXR26gOakP5Yh
ixALSzAIoXp0k+OVefHEdeZCQxcaCrQ4agebwWjNKzTNb9Y0gMvCucHhwkVjyqzDXmktADXoWlk2
axiPV3GlizUEoccWpm9PzWYTIYWQtnpnCVc1+EFhWpX6kczRuXMAjMVcxTjGEJYonoYDyA0MB2l8
OEqNuuFFS1XYuwoUR2m8MKeGbqvfTN+C1DJ5hI6H0JnzIWu6dVw0t3MPQqEWsHOIVJiOsoVZFa+y
M5BSmCPodYpXkYBrJykQclGMTxIquRu5CwQ5FPqmi+B8GUfVQ5NGEJgDuPhGNX9lEfHUs4RUDJ8w
0GDkrrfhbHhF3Fx3fX5o244ZkrkvRizWi2jTxONVW05vY2t/xY2ab7KIjZRXypfWI5oW4q/Z5AcD
dyY/h8rdme3e0pOXKR+QY7T6JklLRndIOhK4VmJSj2kNzOLGEk2DXWOPqUjjgSNqpeRdgdOE+lVN
+bps8H7h8PERFu4iepx8PMLSoE7ZVCHB7kvf1LjkGSlkfim7HfT5QQnVxxlO2SHTlcsoYNhp1RZk
nMwTU+Aq0Ijcjh0tbLQNSXFVEYrXxdFdH0IuLwv6jIE1ZaWqL09N71UT0ru4gsQiI73XISbNUg9u
p0LqZqxfoResD0UPV++orLGlA/gEpWku/5jl5OEyo7hNqtzpmrXvAsA9fYxsqDjpl1rYo2cPMBYn
GfJKX8NvzrBoS+yq9Syz388s/FYetoZNw5bJA5mT+rrUWrq3snK7gc9JWvNFiEyAvEcb0qYdQDKF
2E2k6PHwDBmfK4wYV3RpiATi5MJy3tTCes6wOUePtaOKI3WIkXU4vqawmOrBxnCQ6GckG9ZLrQPy
NdKX2mBj0L5rCNsVKR1gfBzxLPjiPin0490wx4z54mfoEArXQsj/AT8Fi0d7JtkVQlh0LddQobAG
u83q/DZIykOM28QUAqlIksbpK6Br5VbrOpZ01OJXK60DH+E48dIilYgC70efkFi0KlUvQMKDNx33
FK/TASJSXb6o5P4xjZo7Gx4EnP19O1SJK8MGGAGAYSxwf8yoJEUKrfgoCHLada5a67wfZLATBl8p
cmZ4IBdFG++HIOFiyBvjNvrJQvqUScnRE6iAvbA8/EtdEkW2elz6cRzIK0XWruoy+6wZkfadcsGx
c1tKmk9H/hZo/YMmSR+jnv9Jqt6LnPZTipONcxQ0BSIztlapIOw1QCPi6zhEhQUeXCLynef2JouR
mpuo0YvMM3Oua02IUwpTFdtqXyYOqT4JLmHebNKGP07JYnhsRtRtuoFGQymhRB7F/gJYdW2OteO3
9FSDgDsAl42agAkAfgM1EGXE7ZbS6tJ0EDoKaWdywpcZyhfKwkNhBFtlkF/HOcAbRK+OWD5xJAa1
u7A3mMU+mEp0O1tMwfMyG1d6rFwZOBSvuEELrzES30kZUUshq0Cm0NvVHXaHm2kY9yhdP2cV+xpk
271RbEoOWLXMrxyI5h3syZlLLs7b7Z8mN/1UTl5EAmtT5CFjTYQYMVfPftYek17aJwMtYvMnS607
0UYliGGQw83R3DHUercCXnJAuDnFL1G1GWj3xkDi7ounwDCE276NtyTGcpLhV3P8PcBU7OsGjIxL
/81oTty5UxaUdgVJLTtaTiGmpdbAnpKnfQgmF80F0u3yoZEj4hxGb2ySjWXAs5ChZLdMCJB4PSU4
Fcz1yJ21XqsGXzcSGjcNXDxMxYvtJlvpjX2Zat0fU8eHp7KvGqMivbaFw9pqjBPb12xSOXuTVysW
2RlTvRPuZsu0S6zHZZiXarFNeO1meadA0CgpS6Z2Jm/uhB+lurA1FRaqnDIjvrXF8ifCQiTqMbTA
1EbE2SVQ8cMYjGeeRTl6XP7ksLTwPEMhpVplFxbf1tWEsG/ijbFB9LqK9vX2d3uqE3Zty7xLeWzi
LJwajpVG/wv+f8T32jOv6pRb3jLxknkUREOZH2NwrZX9d3qMPNhsu/Ep+IAf/N9ZCqraf/qstYwY
Hfyksi0k3pU94iN0Ll/m24D3p/e/8BZL1CIYIxNiC9+xRcH3UM/JhalyFZ2i4sVAHmGIMNuXCSSi
AXX/bYjSwVON4ksm23cQSeYWouVyb/Yu8wwHSS6ypCgMx3VfHnH+mI4Wvdxcg9JpT308uxB56Yng
X2mDDPQLmDdhYGj3xKyozYdo7UOVoE2xjANCzXA3qtazYo1gZK1+qQ3hpikHb7QRRB7x7QrQ10dH
chFb02VWG6+FGVT4isqfTWt+OhMc/spezzIMPlXwh3TJexxzADZ26Zq0BGiG739fZj9vS7CY//yR
anm26mzGFTAwMi9OYtekwgqngViWe//dVyx8DW1kukPbxOVW6wucJBB3gKykbo+t+O9f8LPHmrqM
SuoKlMJpOxTQsidXpNw7a8T+WSXeZDk9hHH0Xz7IYtdHRHFFUHDxVWN6Fzqwtxl8K1ZzO3LT/v1R
lFPbfuGqW4xR2cyMebfjmnA3v9x0JDU8N2tnw0h+5WDAgSfJ6syXnSqZC3M6udaaMaC2bBX8Y0bn
K+xl3AeiVSDHnPr4Z/ayi4/O3qKFmnrdbRRpWJky0w5zvGLIigEQE2jTAqyvccI581cdv/2Hzb3M
aoWvZTlGjGFovy7J2sw3eA/siv15r9Of14v2HUjw5/0OE+rm//0f5f/KWjT1I7YY21zZT9OmCDet
ODgGUKV8xtH3RM6jpiwOIzUkJE4zrAIbR1dcyD4RdfUqvTR30ZOJ1SLmdI/pNcjE3e/v7PuQ++md
LZZm0gOC6g6kVh0bkGydP+LbQWzYu+aR6OpB1vJnV8GNaTU+yvEKs6RjBM1VcSlc+ZC59pmNeLTm
/OmvWFp2DqNSGPwHL+VS2BggvJMn9/sT/lyntO/98s9v1gYKQ4mAj9ZCrJyyJ0kcWhkApH3+/fNP
GQ0ri9MqrFVMhAb2ghbPAEQY7klT/oAhC11ot7EVbKJCJucFiFTTP/z+paceanGMKaFGlJ55fChr
F4KJRuOtBYct/Pr940+t80Ut0cOi6tqOU3509qF0r9aPLY6KUcL5dsb79ZRT8vfb/Odn0TBPafRv
L1WSRWfmDxtojCu4XfuAVWZ9FbcIa86srlM/kbw4qwJ51Eoa+YzaGN7pPjzPdf/0vwnh/Y6I+GEB
y4ujqlcZ5ZIVRQ8511dKHe9rC16IWekbi5xH02SCAF9gGIAIhgkODAT0SS62R5IEyMq27uD7mBYo
/2Bt0v5Pq1c7K8FkQGfgm1jTtSnrextLAbUMtlOjbAXGOUeOhbXqtI8YjXNRWHtrZq5dt8B3YRwf
JiffkhTpB+hiRiN8MxKxtWGQjbP8GY4dJLnCcnsl2Q9Z5ZNEvRYSBMFUvbem+EIm4bfCLCloTGnT
VcmXgThNr0f048auL6ZnWU0uG0PxTdik3aQ9MsV865PpOpNwm5rz8szu+rkwqM6iMCRzAcG9rtOt
HTxlg+cMO1n9r/pk1TkepP+swMBG05ebSbqtmheZImvmu993z6m/eVEQuqiD3lTgX1viEmbg8yDv
0LCeO+R+PudVZ7H1YUZmNeGrJDBifQJQ/o7eZo0S6BNSHHGVo1+uJcL7fn+Un+uM6iwKQVVNsxCo
s7aKgwOGbt4JUD80N8Qy9eV/+boWvUSdR5PFfZw0H/uqmj7tslgN87nEhxNtkWovtn7aq0WB7BiT
6ZfJHZ7wh8DgG8LKk7w+plb8t5kJyDv+czmlNQXAGXAFtkupWQUSDJm81VejYm9+/y1+XlaafCzW
/6xXKWmRdhikbwzOc4jFxxTaKP/aczXy53WlyYtGACndVJvYwRDSx6gTwwV9P3tIgyuaAGKFmQEi
l900ZzbfqYukvNjYsW4qUoCOjb7jmMhdXaNP8dq9s6HFKFZn8+1O3LflxSZXJ8MKkbkR6eMHG9NN
1ow1hvXswiXYj9qZPXnqVrmMF1fnymjKsc+2mog3tsb1rmus5z6O34SY10UybI52THFfkjP2JpnB
RxqgV1YwLcyCLfZ18OkGT+DoVci1L0vVqsUTwatMzB5k5mw9/OCyx146xmMpEyrjOmQ0jNIVjNr0
jS6LnIm9umohGRaMCus8vpnBYUVluzHWxUWX4GZRYYKmwdEYQyYR2njTMRKIA9wgbIIQhZPfyDaK
AXk6GAbalhaeCWYdqxqChiG0exMsvrWQ75PaKzo8XAL+gozshjPv8FTj++1J/c/ytpBUxqk6ZNto
N5VXcGsVVp99g0aDCJ1rNVuLd3Mt3PMxM6dixORFcSNM3W6hFJTbp+ii4oqMrI74Lc1DrAX5jfPR
bX0YLyggMNhyz6YEnmiu5EW9w1CvUiWOzy2+0zT0aXC0C90YGj4nwsSxoLxIIGWmsKDSzLgzTe06
Esg7msLCmtAxUBLBObYZk1j6fPt7aTnxKlR7UVsmK9GdPqXh69cYvvmFF/qOX5Pzl7rZKn3AZ2WF
U7M7bM+1ZCcOlmX8KOoLMH+jy+G3FtCFISOK7j7JHG6ttvf7Qx0r/P9sydRl6mig645qHgEKRbto
E/hHz1X6EBU3Ku+RJIlWevr9e049yqLEyJJW2XpO0JbDkLRJ0n3YDb4+w1PWk/XvX3GiWqr2oqUY
phE1sX5sgx7Jlt4hg/SZIMQ7dZ1z2jufv3/NzyeMai9aC6mGq5BmnMRNcxdPvVvi9gic//uHn9jg
6jIDdDS6MpdnPp019qIfAYrB1WNPuRvdwVNX5J3fUQGHj/y/613sxT6Lw8HAqj+hyXbSfSsnN0yD
LnrZuB7a8MxXHH/iH5bYMvAzmkvHHiMl2Y5YKK4cK7tScaQ5876Ov+1PH75oKPoJl8gx5UBOEOkc
A0VdkmdRxrkZKibins5HG35fVX/6qsX2N8wwGYqB7KNY3mREJGONA+CW+EfodY0ixys20NLOPNeJ
VWYd99E/hd5hWOYQD59t5Q2Tahi5a9VtKDViG131kq+5+AGcTbI69Qst2ow0yirTrikCs50fNHRc
VnUucPjEvrcW+z7Oe2z9sbnYhl1/MBWb2YTltkP3pWfyn9/flfozoqVai32vj4yHLLMBZ+v7RxgA
944131Wqzu0xjD21TXBUSHYZNDJhtQeUb/cdFO206bZtqa0LLXsQtvMVRSX2qao7p/nGAHj7/Y87
9fyLakFkQy+OeaLbtt3EDMaFuu1RdRhnF8rxg35alYvzOccApBMRX5CO8PSmcFfk81qfMHnK5c3A
TniOKnPdSOIzZ9qmWucigX4+oNVl0qcTN0quDTbDsWa8VGG0FTYUkTCZdyZ6eVHAavn9DZ7YCcvY
zxKajz0JLopY287xq9r4UJnPfPapI2OZ9lmZqi5sZGs02Nq6cY3n42EeX9Q73Lk8ePa/P8Kpqm4u
Socw4jJDsE6y0dvgyz7mlknqOj7uCn7r9l/9E+6Mm/B8kvSJDb2M/9QIbSxTIyu+o1JrX1kbF+Ee
P7lrC5x7JNA5cH9/shOr4Bvp+adMFcaQJKXE+8NOXJTw4JjSd9gE2Ej4zo6jfl7h5qKE1PTQIPZy
tlULoi3lwI9AW5SzgY2n1teiepAW2CTOyLvKW8UvbWnXovopjbN5SCf++uO+/ecNMf2eKjk6isRn
okQq7a+dOX9/f/mnfuXF1rdU/NvmI4RiVZdS93e2bn7/3OPZ+UNJMRc9wdzJJU54fG6o3CIigilx
HSP3kYp9pu4m7UxE7am9931P/OfNJCW+SXBWkTu+yTiQ7HI/2MEMwy/0QfOLjXLmaU5+z6JFCAi/
qJIjFtSvwy0D/nuKb3GAluejtP1Cf/D7WzvxaxiLPe4EMDCMls5NCt4yBapef2acfGKPGYtWIJOb
SG/T4wzRvDKd4Y48lIC/3Wi8qkzPIA3qiXPKWLYATExhXwOGVsK4SLFTI9wEE0UrQQmPnMwKQ5h9
zHYTg5uvIvCHnxSfqzrOPymsHmAP1ZkH6Hmf9Vz+xXjukE/zkaE6+bVaYRjevaoyFguTeRWNyWsd
oE34/b1/D31+WK7Goj5A7SqbbsIaefyTkmyznxjM0DJ5kQfz4zaN/Oj9WGbPF72T37goGYMqE5KC
3//WfBz2vZfcmG5xPT63B2yb/0ZXk4c7zbgK3PHMEj61AhY1BG1UgY8qgwxI2HdlDn1ex+LSScRl
qCCiGKrX31/liVJoLApKXIZJHsPq2toRboNeqF2cXcSnjkBjUVRUNSeny+Kz5dtpD7GYyZmxjvfh
JeN2bs/Y7fryFuuNM5eOU936Mk40tMIiqFW+b7htvWBTrKN1dZhujnHh37fBM3F3J79nUV1EKKOo
OiIydoWuc4X8hPHgKLs4MqA/dbPb4lE7B6F9s1N+WOr6ssZAo5DH9pgtHKIKakrfAhde9bqmeE2B
G+9UkASiDS9lgvomhzgscaaZVYcmoEuvMVcE4RosBP36KojtvZTjSl/0z+hq3dken0dscsoZRRzy
hoCAHv/3ZXWitixDTA0ncmIdU5Btjh3HYIPdNfiUXKX18++ff2LZLkNMQ1Wbi1pziq1hECMQDBBL
rE2l9GcKzKk/f1Ff+l7McYpX9pZk117w0rbYnkzT3e9/vHMsGj/9potiUutJ3Ksd7Y1ktg1xQl2I
8Al3yJzIrUG/7DoTUWX85tjhU1MRTNrAasbyfgRULLL2vrGl18BoN3MKfDkF4aWj1K7ShIeoQQ8r
rPB9nlG8EGCiRPPaIeYclRAU2ZS7QEQoVw7J0MJJiWlv2WD7Da5qaYM3xdaNjOpo1aTlxUBSGUEd
aGfgAeZ4WMdw900Tl83G15NsnZlYftTWDrMR30oDL4TnqnIShpX6BgfzDccqN4hld0AkyuTiGcMX
3+m7B6d/NlSbIK78Tku/glwlYqm7apOE42V2dVF5xqCtIwXxJLijMWGngGqqsJ1Vgx9VkRLrTMAW
GIyu6ZeCO8/U4fBgad0zmoBtNeh+h1iHfBOs7kav0qBjldpl7shvI+ZrYXVm/X0nCf/wEy4TARPM
xCN5JgOkNef16OChd5mXDS5YusfUBm4wgi9sp9ZSfgeRwJOlezkDz3H0TYx8XJ0fR8XyQwksl8yI
FBugqPBbK8N85xoP/UG5NRpkUBbuUxPWpEW4noc3Eka83jgk+j7CX5RzYBfPT1FPvuPMZHh0584+
DPBOUozQmhJXz2qb4NNKBODGmOajZ6H3+wI+NTzSF6eTafVxZkD+2o4vPeSHv9h/bsCGp8/Ga2fX
cHOvcLUzJ9SJ1lRfnFCjhS1/11BKzA6/NxnTVKlE4n3X6E+Tce105/b8CQoi/lH/2bZjNlJUY8hD
WW37psndOowZHdoV2oSZXLmaCmMO9Y2TmDieSPEe/57I/f2Fnihn2mIYZzWNnRDYh5x8YE9i9I95
14XmnKNZnTqJtcWJZctR4eQ6zj3KH+eluzo2So6PFqnzCDAExkJk56EBOndFPPU4izPLaPCzswwj
2QqZybxAiacxxb/9/V2dgK+1RW9MUqQ0NulMii3WMvgdMp0gZFJtsCjtCTNIxgP5Ry9TMIkzP86J
w0A7PuU/lxYYu5gRlV2B6yg5ScjDiHaNUHvpZw6b41v5oZQs03PLLGfEk5blNmJhqel0GUW7sDmE
A3UtUs9s2VNvbXHkCDWplbmFC2O0/the5jr0NIIP44fBgJ0/3OrxmZ/neET+9DSL0gBZo0etxBdh
FAzQgrT25fff/dQHL+pAhCdyWKQpaxhPlkY5CMU8825Obo/Fzk8YFmI/bjBFkKdiMw/jZ1UFODnP
+jNWhvElrsjW3hT1tSKYTcqt1rkmRj9ZGRYPQz3arpLj2WlSdymGXEh+f2D1+GT/81UqzmLXllCl
zHxm+IR4+ytWMoRwIv/AXhXNYJNd5SJCSh3CduidjYoSUc1ilJHh85ASlFU5yb0uCLAzFZCTmUxR
JoZ52j8TzPmWR+cavRO/ypKEjtNkM5lTW2zrKLjMBmfXhW+/P/6pT14UkZSEAFx3uAOrJgqgBl/w
M2f3ier0fR/+Zz8L23S6uYZ0ms2tj95z7QzGRxmbH//d370oF9FYzEOTNOlWcDxgX5+N0/r3Tz5R
iJYc807gfZ5T+7YpplASWqEID/o5e82HM19w6ghcEszHoUzNiZTwrRngOdlE5trRy8uuaS5qmV6z
Jb64VuI/FX1XwvbrpuBMDTyF2KiLsjHbjtHYxyJo2RViduc4ZSemtJkifwr7h2SQ4GmHxoivA+Ox
iTZ508y2Wyv55veXe2pVLMqLJSWQxMyJlmbKnwqM+4hGuZyjc/e4E1Q79XuS8c+qc1oZh5W2LREI
MEtfa1t7N6ylDdmTu98f4NStYsnyRUpeOUJRqbyIlESqeV3XXEbIC7E51DZdXF62FrJeCCa0+F22
c2o7WNmN6tk2cQ8EcuJe8dZlX7kQgz/r2asZiEc7wsrCqrsL1L63sZBdO53uQuIrV91kuXXK6C2t
oVaEhKOs5rC/GHL5NirCv/08eJGsvNjSsG6LZIfEPnc1WBRjwdZAQRqFyR5pGv9Tra2IisclLMFd
kOl+r6zkEgseFINERF1ZxeeUji9JFnzOWnAhGHYEUpeQJhn4lqRACrHDXTMEN7AH7msR3RyNambu
UPOYXSq6sdYUzF2yEpImJl4BSyjGLo6MqShCbW9hPRC1z0NLTmiTHDRiC6VeJTpBNn1TGsjRVCsy
u6To0CMfbMf0LctlckEsH5+BDb6jfya9fiuq8sq03yd7KM/tiJ+rv7pkTib1UHHFRaeM3bXbPhAA
sOnW6U21/1/MN08s+iV1ionB3ArsBrdSlX9pGnpQvIV8skKAfvv5VRcRuadS5ptoG7lpWR9FJXZz
rSOqFLd6bf6pu+bM854o90uaVa9xq0WsRxdUOFeTMZKyUv75fWecesplRa7z3oHVWG47Ua2j+akc
gg2U+98//ET3tiRSGakDZ8OGsjoI3K8T3PQJrFyTJ7YudLx4nEjZ/v5Fp55i0cGF2tirlkYBwenN
Sl/lY8jiEJ95ilNvX6UF+ac64fYTGRIioG1V4k6m0iScOVL+P3Pnsd04k6XbV6lVc/wNG0D06qoB
vZEobydYShl47wJ4+ruZVV03f1ZKut2jO0wjUgSBcOc7ex/XKv++hjFPs0Q25djSZlW1SWBjAttS
0TOGtbJ9n46Djr34+tp8Nn2cZocw8mjwbvn9rYtK3+r3yY6YjrHoP6I30CA38vbr9/n9d2Cc9vY4
YE9a9AdMEsa9Dj+7uJ+0777ez1ahp00UOFb0NkWmstFd/RIEFl375so2CmxaAzFZp87vPc74AD8E
d2YcQBfUNrCI+rWeDvoW1iQG1cgG3tUA72JHSeNoMhCSG1oalNEFBUG2aJ0Ky6O7q0v7qbQthX8O
FceAF8Mxd3ZTgH1XD/SCzcZ+2IxBeFb1FWrsAIxfWI2LSCUPChfkpDUvtDldo4t+7PLssWtRQVjO
WxcEd4bvN0svUVTYj7hF0YBKQIETOdZei6NNlxk5U7u99ZxjS3F4MTmQZy1az03DV8BrKxSHkpMb
l0kAOm+c3tvacFVL2LT2EK8dO1/JynqukuzSC4GNa4TBqpi6RAO5Uxp+tayZrqK0fu04S/Pj5rKs
MN4G6bLr3ENu+JTiA7odmm5p6KQ3Wsikou4fkwpmGyjxZRCLrRY7B5pinzJyiJanP+VAPHIB+3Bo
mru2qMvZYBe0evgwK1C6J7Rhszu0hLV3QIoqs7sapbfv0/Ex66dXYKqLXtEGrbx8F47qLPQCkNsK
YLgSoEC7x9CPz4Br/NBFeNNbU4KFBnRfHaplyTyqAngKTd9gGU0v7U5tOM86z8dKX7YpS7A2G87p
L4az3vXXViXuI4XFuWWrCtJmk3ko31ugAaF9EXilWoZeux1HBivN7PfehFPSHMiA1MY1mlNYr6VC
ce87tDKDEDDb+r4dYRaEHE7ytZHgLOnNUiAjZVc9Og1krszQ97rfnvlx/wQ/yAFJM96EgCVQXTXl
DBTqvKicx2hoL63RPa8bD+mFWLOrOssL/7a11IcCmZoWI0cQQFsGp76O2+5HbAyQt9oedXj/3hjd
M8XDnWFjqhXVDZjZs0bzKUT5wVzCqS9afV8LOog9jzyCq89LLKyyg+4EMvpcn5y9PxYKJAUaU9ur
YEOE8R7w1qUem7e40dZ1W27kIDeUxQ5TpO5DkzZ2MVrwY+hkcqZ2LSGdZ2W4bcr4AMBtmBkVLf9c
WPKq8J1MuD4ik+zS9EUv7YWeYnAGlLEW4UCqq2uWlZNtS9PQIBYduRbGfT4Mb5C852poAcJkIyrT
qiThysoJ/M6xGSJun3wz2qQjfoi8LGFzDmsb1iZwYK6suBYx0iZgr1DprTCY22I46/2xhRSHydRE
6TFLU8CXXr2DFgApTo3nhd/PQY8sov6htf0LrQJUpLwPHyyItOIARWN72UfjORvtDCgmoPyiuunj
GjeNu0oZpjDylkvHyi8Su9j1Hl6CLC+J9vE/M4FpMuJY2ubSwGSCJzAABYknb+kC35ilFnhaWOu5
QQZiiMWiiWnhz2n+BWLgnGesQ2epWyIoY9I4wgpYZNIROmrVJhIORCqOS71o3RlqDahAzE31msX1
oemCjRb1y6hHnZelDI5DR8Wkga3fSIDulQBwksMUqYzXQYfTKdFSKSFulU73lpighNXFk9J44nWx
6hXOjyJjG9RSugBdvIjGZDlypbnxiQ5lJb3+wcqsjqJrjWtu4SOK3Ffhi7ltppfVkaiv+fjjwtxY
2rpcZCA307qL6T0eDqk2vdfWMG0mXe5bI3606uF6rDwypWbyis4PkntXn3Fn30+9tSXiuHby9NKV
fB0FXf5AAAGUeyWNVYxBrQ1aO+1KDMdVYcGG0tZVj8KrzC4UBLvJHlZoLDdTgoLCEcAx4DxUHP30
uJmgT62trlszBj+VpTuLRu3Fi0nYGlb80Vrxe6L7m5B7Z8SjnqTaKi2Nh4CTtcmvfhAFmpfKBAQJ
L9XjekMaorBntNxAwdoFniRGf8Idly0Nr6mhJhr3I2ZmF4KpLGgjh2zE4l0D5BU18khAn/mT3c7i
DEMxN5K+MGUNFg4MpRM7V6mgx3gYuidHmvqs7AAZFMqe2zkqFwtsC13/89A3KJFX3pNXOB+pLA61
su/AEhnQlF5DF1mD7s/1sdxrCtlfVZ8NZulu3bac5xWZPq/R917dQMUti2guteH4uCNI6YcVrJdF
2ciNC1u0B4mOwmlRJGgJI/vRoO5UOhwMcX5XY7HXWgo6TKYwFaxmnjElZ5B2OX87tCm4QSUfkiG6
dCDCerrA2Yv509P62wJjHxyOYh2MyQ8dcBdUfLWO09E6wuTpZ5IZBrceNWiYpnDpEHiZg7MMse1Q
ms7Zgj1rrVzENEnTUo0SNgxvqsTYGHW3jZJwQPiWr+GUzbQkWg3A/Zo4bnZGWN5JBd+rIu3e1HRQ
5ViiEF4hRYM0m+dPolP7eGB6CbMWmbADbsgqjvvI8azFWvDNadcnB5Sn/Z1eaUUe3yw0g22wadbJ
+rg7Jq3xzfb+s6Ltz1XXLytcDapsXupsp/IISNgs2DAzzqM5hWh5Zc2PWYHvItyfvtXJfsNoqsSW
HavEENzqq73DO7/wtvUGMoZ2xWS8+Y5o8Nk1O67mf/lMiDDbWOtpu7VF89SH3TIEdV2F6V2e8RT2
ubeoNPHDo8/t6+Xvp0vUkz2IagxfkyObNJMN9pyC3T8uYzvjqKt/mT7ohJkli2DxbU/Acf/xm+3D
z/X+L59QL1I46hIMami0CKy2FTNxXDyl7arboBkvWNJSIJ8TEUOeYX5zK36yGfp5OvbLm5ZaEcoE
ntPmqLdwjHmcf7fJ/fTWODlp1uzCEoVBMas19ae0rKDi6mfQt/IzsM1reN3nwC+hyks8Qze1qx4A
3Dy5yv1mN/b7/QuZlT/fMO2UR30dHHNRvr6L6aCJwmBdZ8b1N/fH778u45QbkHlZm2kpd/6xqYyc
LQmM1p3hM1lnq/HHd0GP3+8pDXk8H/3l+8Ff6XSTT7WMiOvRTVU8Vt641Dv6O2V0xGKiQ2nZA339
oY6v+u+3oHHaaVm5FhZP10gozwRg4mAg29OmqiHfBN8OTp9dt5MH2azpagsw1RKXmJdbNktXI7S9
ckY59b688g/Wd4m1398Axs+zw18unYHHXBmK50nCOZTiup0AymuLr6/UJ2ecxmkLZuBFDWgns9j0
yoP05diYCcsnI6Mu58ZASadkNbqvpm2sof1/Nyb9/pzMOG3FlFOmtWNrcQAz9Y+dTcxcFls/BAfQ
OZTCaR3SqcU7Q3A1em1Nfcb/bnT67GKePMy9gqhoHKuqQesv1PRaZtNcqqevL+YnL37an9nXQ2WF
QsSbUDFcdKDawfX5z1kW69uv3+GTKr5x2pnp8CWBzCYGSwjoBnXqo5HX93ls7HPGUljZI1TY7k2P
E0xiTnDmFllH1gY5SBE+tpH58fWv8cnzddpi5WAJjyYMyohNtxL8VFM/x9WbB2j569f/7EKejBZw
Tl0HSiVRJAIxSQkjc1fH39zxn/3ux/f85XHSzSDwBej1TaGdhb6zH4RaaxkKDfPH17/8708XDe9k
YKjhqU2TSGiZjh7Ntn3DJpmuh6R5iZ3yke796puL9MmQetpHVSpDhKXbpJsq3sSauZviXUEWPq8O
bfim+a9ff5pP4AbGaSNV6qmhyVNAJDFswLXhYU5vJ3idzhK4UIxCa3yCJ/waV9FhGB0ObaLlhDqP
GsQ8dMwF0Nn/7V1xUu6JKZ5ayfE3qdRFGCxq/an2lt98ys++tJNxIemM2E67Ntt4593SXVVrsQ2W
0brfYB6hGEPsMdxF7HPO9cPX73i8G34zRZ22W0WT1/WWDTDRNG8J9s0q95sa7CfnqoZ7vF9+ucGz
TrPThO63n23CFP8Qqy1Rus3DTULpZMbJ3def4JOFkeEer+UvbxQabpxGUGrpcs0OMNo37cyeEdie
/+yymn+3y/ikwmmcNllhtArxoNKRjJmdaPgqOeesDdP5OiV/rq2+/jSfDAvuybBg9G5Cdkg7Jonm
2XjudG9GsbbRH3z98p/cX6cNVmacofpL+Qy9K3edrvbRwBnrUQJO1bQ1jW/e5tNrdbLa1wLgGsJE
CuoMK9MkfmC00l2EBgexql5ZZbszq5HYKOlDJ43vdPldIOP3+xrDNf98M5gSwZ8ek+70ovKyDsSN
loDqGh2PMqV+ZrYd6hdLf5joAvvmG/tsLnRPxoM2sL1/BFbDbUvMZyXmxgb3MK7Z4NZYpsuK5p3t
//ouPBkhzAmOKmIerqytP5locIqeM3cBFB0YCR0pDMKe9hDUwyrP43O/c26+vnM+uTFPG6sE5dQ0
7KCxGECUqmmtwlu6jQFCjt9MiJ/cmqfNVV7bVJ2RKhaygXsXWZiDWtddgu0GQQk+M/xuI/XZBzkZ
LnwzSZvKIGGm8gs8iYghNm5/UX6byfqZvPvNkHraTtVnLsCpgIlXq/rZUVhnO7DDUmvbdellaXNL
jO2bFbOWFFn4ZpqWy1mYTgLXvbYcXAPC3+sRgcUA6vssbCDBqeIlGADKSG+lQ5lY5l6DgwrEJr7P
bUj/1soACDv0cht2ONUMTf/AVATUPFtClN5qgIZsBbG/Sl46C2qdWWYPhal/21Px2SU9eegMXQiO
q5gR2xU64nm+OHbWxovgfFjZq/hn++n3jIFPFmXi5HHzylore43e8CjZFWk3D9wP+Pdf3+SfvfbJ
w0V9KZmqKE020l8ZQLkYEFNNfTMoWp/c4actTBBEHc9pgGKWDU+OHYMFCOBRTGU/zgAdLazGXiYc
jpCrA9vUQpto4ulHhcpEz/2Dyrwlh7w4gdKrzjw6QvOzOC0XQQgYUUTDbQ2JH0LpXejgAtcx/nQG
mxfbga/KMX8OQ0tUs3Is3qY+WylrXOhUoI4n1KoyfLbz4ptFzM/t0+8egJM5LM2kU6Up2yothvtg
mtdDhoFratXB9ZxnmxJN4sJHTyipCMOGbDcYyzj1lpVwINi1r3kWPnUT7kV8JyLXUGF0N642XhUO
t2yYOVvpiGFuqWbdyhq5LIUtq94jn9qPGdx0OXlkMESzhay5cRRWLd0BzdusQqtcybp5TKGkzKR8
DdXR3o3RyzEcOrDCnk2f419gBl2JIHvyxXCuKc5YHPfQ+Ii2qqzcgEB4dDRxZ03+hBlWW2RHG0gs
E8Sz8az0xuuhDLYQJvZRIqZZGpXLoISBa+Pymw9UWTS95ziUuoqlYSWllRBtZoiLQmZbahfX0hkv
fUdeklK6bvyM3a724QTTTZuqd86s170yL92qWWfJsBna7qwa5I3l3E06klXRxzuPQie1D/DjXz8R
PyNAv/syT7YRXmIrHgk2kyaQBCAWu7iddSt4+gtT2+KIWrWEgBt9RvmMWsuGC/n1G/8M5f7ujU+W
EDK0LC21sBaqKTmTZr20IzwwpPvlqACBZnNh7XLnuXcHWny5iYmoi+So5dVQC+8T+ic9VI4Trlok
tPaQXfU0GR9p5EUAgwEdU+qNsIpfY7BCvjvtDJQ5ZntT6xdNDqz9QicK37XbhnrMz0/0H6/qP4P3
4vIfv3vz9//iz69FOdZRELYnf/z7Rfme37T1+3t7/lL+1/FH//Vf//yDfz+PXuuiKT7a0//1px/i
9f/5/ouX9uVPf1gCsG7Hq+69Hq/fCWe1P9+A3/T4P/9f//Ev7z9f5XYs3//211cSy+3x1YKoyP/6
z3/avoFrPGY0/uPX1//nPx5eMn5u3Y0v+cu//cD7S9P+7a+aI/6whSfpRYN07LjecSMxvP/8J2H8
QXjKNVzDAq7vWceRMy+AOv/tr94fjgOFXdq6rpu2TQn3r39piu74T8Yf/AB/retYrYCD0+n/37/a
n76k//ul/SXvsssiytsjepL3+tMeyRG6cA0kBaYDtIs/nYZqYzJGlSuRUlkcC50j/sXUlHvlQRbj
cN5nfYL8qEzPYKkLyPsFoPjOnSgqlVojkAHG03M/GfZdPXoCc1SVYEGhoWWeDvSyzAbV9jd90ZWH
aKA0Z456ve8qn+Z4fMqHBv3YpW7W+O2qMNduRwwbbyVzyQKpobwMCP/PI0ogr43TbCLbN2/QQsI0
j9I42rIgRmFFf851Af3iohWKdh7bTR/hZFPubFR1njaWthlyn9QGpJz51NhUUqKo2Wj5lFxpmZMc
8gT1u+naASNvr+FoJRsxDxOW2TII+kspjkZ2w6sfio7PNvPScnDg6Yw28OzEaPJ5MwX6jehthCaC
vQFDNCm8Ru/aQxRGOKbVpMplif8ILzV9pZtUJ5YyGV1yq+t5deaXlr31VR6g+i4ww0bGex8nplo2
UYMFxRSmR26WwdVUuvtS211w5aG2bUCUq2AL3OcYhnGCy9zmoKJxGOSLcAwuRk1DhtVOw0cmqhGh
UDKSTSQ0YyCvOsPlFt5k6BXoymGwaYxmXJD/aF46D0VRqDnyCe+g3FhV7J5nQtXIhM10YQEv3FNZ
AfWoXNzPcdifGdQdnzWYgvs4GcW17zrNkhdV927iDfdp7out2+leM9OPpGJhudHlWA2URnDu3k25
0WHRTNKHyvX0remrauP1OdsN+PkbMRjBU9sE3fnghhDyAhurw2SV6XXbB8Y8bzr5mkIBWhr92CAX
EZVYjc6QLVVSt3dOM43rpq+i1yQJmkUqHHU9akW1xhCe7DmQcBcOoulZYOUTajW3Jc5r4sHFLl+4
NpJOX0SvTVnJRVBTP581JLf0uerwDc11g6+eFAVhQN8jJ5kVZLmosFLzwZC3ya2pvxx9vUIVG4TA
1WEm6XNpFSYHOIl9aCmpL21UkCxqJaFamVXAtix8ETO/SWS49bvEvfS8zlqbog9vO7dnZZX3drhN
4vHNmozQmWt9nLebVjpyg9O7MrfKt5pFWBedhTsT2+ZYhSTvNQd7NWXunU072MzL4xA5iKhi1k/l
0KCawF9haPz6ipDBFkIDS7eiUuM7p136JgHyc6h1vV/0KROjr5nD3NTC+gWel7UYuwZ3ims426kP
+u2odfillJttJjZrP4Y8VDuKo942H4Ly3qIut2ikhrHJ6MiHCOCVBFx5mKTrrOiQKYG5Uv8ZnbpF
hZGeCcem5tyg1T308RRu2GcQtB6yCD2pkx3UaML4skvrNXXK4EcWqPFHP0VyCajW2yfmSN9ZmfrL
iRbRbeHZ8cIfK2vngYRY66yITcpmZKwmHFKzXJnmOmWRQmaFh/Yi9zrqxl7QDJvID3uEEO7wLqYg
2tqG2dUz0fcphxi8RW3YybazkighH+ohDG6b3jjIqjc2jYvpIyjLbOHWbj23MAgdChdbIumlqD0r
LKt+BdTnXmS+m7yNfu+ABLWqTa4JRWOCUsPbQPMLmY9CGDf1WPXrMBxqxFIyZ90JQ+oh85P+Yso8
8e5zYy3tSlfPAUbMpR+U/TyOh+a2dQbZQ29DBNhF+lGV1vqbIjPkXlD8CthnKHtrpV67iKLafC+s
tLdnhRNHryHeywu7Bx0zc/FsLDunNt+k14ulX/j2lds4I+FnuWcpnB4Ko+43E3GpdYUYcW1LiVfS
TZIVbSS3IgnOjOEYlSZr0zmq0JaRXpY1T1pLaL8XKfDloA2nda436moKQtNmLTM1FogQc5Og56uf
CDaHFyNLbWcpcHEByI7o7BN1/SyYRsaFk4gUnTm2TcfyydVIt5q0ZUVzGhYbp9y3lS6us444xCQi
bvJyaMtrFSI/mku9RBmp8Al9qB4Wgl5gcFQRfcbzMUiyiSBU51z2k2fIRecWYkvKRHtLei+5yKYo
3bKjD3ZFk0L26ccue9X6oQlQv1ndVo2h8dwgCN0OXuIbyP4UZwFpLv1D3I6I0ZtSH/YNY+AVeCic
VAACx4uI5R8SU9NfliYRbIC01k0eKxZwOprhdTZNxjMn7Ww/ICRZR1tH57xCbJWoLAiTrAOTJFmU
y/KsqzWTKF5DOHsqoltW9P55K6Q3z2QRM8zaYjNozfARTAESyS63jbdExChL3FQNZ+nYEAKJpK89
ulIEhNSibln3SfNQijR61AV6Py2N6n3g+QBmfW/Er1pw7HWR1UIdJxt7uminSSfaYgUDgZBEokwu
tTy8iBrLeK81LWxXrO5RTBlBWs8DoZpbtidTsy+RPgULAnjGTRl12ORzUQrq6U6Hn2Soris8Kz4e
QyL2irANQqD42iVuNhdRa6HQjMyV9Nvl4FEd1yjS6CUh7hZb0sxxEgS5KsuSHUo5DcIYH7xb6X43
da+h1F1vq1l9fa3nVDTnU2+P3TbXg458znH1ISoUPHNzcnv4A2kA6jBqM2XMhDlE1ZlLNNWrZ+ao
xZgg/aBaxvipQSo1dhbs41axK0WKFaqF7YfTmcw6p7lttILwEVoXMyIX6fnDeewq6VyoWGg3okWm
MXf9tHFXABA40sQzP+FRy4bURX3cSgOgL7LJDw+ONCBw+kEXU6r7OzyRGWrrIuS7LgLXylYySJ3m
2XMT903wjePCq5Qz0uyeOurS7RVq3jlnEX1grTTL8h6CzvNvZeT221JOebpsxk6/s4vQgz9INmqT
TdjgGQWFSOfISAYLpaKZN0hR0uOFtjG2mx75qHuXXW763qW9ORAfChp6CTyzL+ex2ZA8d2p5qVnH
uGObNGwwjTG1H7ww8y4jGIYF0jlz6GeuF5N5HbtgukuA2BPKKgf/3hLmnfBjFrCZ6uu3YsLpU9V1
to1ArN3rtanmTjK5+9p10/3UZqj6TF/jDNGgaTovdJy9GfaYmSdbTuO8rCvvtL4Z8TuVjUWqXHPm
ONe0GxyC2UuQMDajmvU7pnrHXXXdjSfxGlNSRf3jSi14CBvIyFMcio841+OtRA62MZ1SLjV3BN4c
MLC9TqlQF/SuZUSQkvi51bGJT1VNx4hOUGVuxQV8Bn0kKeM5nKK0fkXYtrA2McPsE8Ha/NGw83oX
amn8GHp6MxuSzH9k6KgWhkm3XujI4s4VFsOaTF6nUEck4LbjZeMpBi7B/cHoFN2Bo4ADk3ijoD48
NNueWNpd3fgs14rjQewQeJsQzfIiSSJGIHoyDUYkI76OzAjbESJ6NJrtsKmDMdrhd/SQ1msXeVx8
yNpMMbdNc68Pz/XkXbHM8Ce5HrhKTTctLSSFD02P6Wk+jH12iyOtOZu4U1duCIxongye/pGwBKYe
VjYsCFOlbXM+L4JjLwZwF0wrLa7tcy2Lmd7tJMLoOHTlEy6vrp/rRa8eAdGgR5V61136nbJwgXMm
cdkanoMjEEnWLZY5Q6eHy/OxhKUj4sm4iNuYhCqiyEo3zuOIWS0qy3CtSXE+MQ1cYspKt7asGIVl
5ZIwrkGrVRktqzPDC527ptEJhvF8s2Ad/RAAr+Xo11qY5a/YbryzPJ2cHRbUcmWHtr70rM7kS06c
K99W3XUMQQfSgWyuA5f0Ena7cWnTcL3xNVyFxmSCNQtKe2UcixDx2DjzSLiEckn3LqkYhWd5KVBx
G8pdouCNMVc66YZM+sRpVFay/CJE79mNek7ieJo32WCR3RvVMyVtSQMvZwZJo2nLZlI/OtIMaJNM
iB5ha52beRDNB79BTqJHhAaMnnCiUzSLLHI5v526cDE0k+AkLq52vZ3ASqpy0sGa5oOAtUxYcxo3
ksfpnD/L6yRYEQpjS2EV3U1eKP+WgF5wFplKnFPYHNdVXEXzoIIUUIThCyGU+4hd6B1nIvAYetTr
57YZxJdFYsmtEWRyWahBv2RSyV8FS77bvKIurCOi3QfF0By61Dzm9WqXzHZDR1MYBqisqwlVWBEa
Mysg7JpJrdx1JmHnMnTSK6tNk0qtm1GHjb4HPuPf+6ae3ReGVSz1XgxkaywoDEFL3HRqNfmRFNn4
4eD8Ww2iuzNJvNmzhpPwjeqAVWZtdBj7pFz2/jRd1RYdY6NPK6Qees82qt+1xz7zRxWkHIa66qUN
mQtauodfVFuFZyKtaX+exlivZvB4zW3BxNfOPLBOy9ZvOA/y20C+1lYU4LUyeFh8rz5zbT/laCid
JtKqcV4+GyVL+pk0u2odolbWZ4NvgXvz0/GWuytj3iwF1Repxn4mpzDfDeJZxWa7r/q431pGzIcR
eNXO5KBbl2jbIU4Gwt81omUnNaGvCaMSoyFMtJkVU301ZdjfOlE0pBSsp5SNfpfaq8YewNZLnf6q
Lk+L2z589N1AHGwm97VCYrguQqKVYS/6JXJC+9qfsK7aZTH80DldvugaTb+sa6N7CA0HWyoLwN3I
Dg5lSlYc9Fz0j1o1cYsOFohVhl19mhWW3l9VfoKULSTPsQuBA84zI5h2ud+HCNbSDGC2NZ4ZVRFf
ZsYI9XsonavEK2A66QRBleiqJyS3T8Y4JPuoTOOD0VkhudKhXzlm0nJiKItFGAlsP2bj37AHNDdu
3njPrDn3dn9sXeERF8uimIaLdqiqszHl6Y4z22aMQx5Iu/uEdloYatj6wme1VaXBKjJc1touns4V
XgBkGoEoVmbmaWuGHHta2Bnk9ZmQdflmuTD2V2gnA4tBjpuD5pz6ynQBYsSRbS5Eb4m15rb5NrVi
fS21vluOUZDic6W73javHMPzt0ZUFAe3N4LbtoqS89gS5dskR/sxdr1yxXlwvcoHp9jinWxmpWvG
h3iKgx+5KrNtx1EwCHARbS1LeOdVCraE9bCxD12NdpHCbjepnOo5Qb78wJzMstMlHuwq4EEyz7dT
EXw4yTHCb2k3ThZkyxCnxHnY+fZl1iXBWxsF9iyfEAg5uif2pazIEODL2YRO120SFjpbZen6clI+
7hzA/S+dGsxL6RkkKooy1SgyFeR2Y6U/VFVd3EZdGzHj6NSj6WRZmV05vo+2lmLt1Ox9XQGEOu4L
5cfodtqzKcpwN4E6eYshhq9Lr+1medn2y2qYcCWbMujXpeizmyKS6RYJTLLLI4MIueOLcVPWkb8b
2B/j30vzg1ar8mDRozP3g9xcl5ZsrvJAM+ZFFFu3YZNFq2l0/FnYyvagSXM8Y4bSV6ovjA0GxUeI
wiSTpwawKNsPuXKjjux7ntLsZathTrHUwVPMvWDQ0bMydFBI5Ju1c48DLMSv5XTWRH5ZILINjHuN
vfZtyf0VDulES+wI93tkZwDGS5nj3tCA0aApqO/Yz/pbNj3ow1vaX6mcqssEbla95ViPjG/oA8Jp
u7iHiF3QmBwO2ZZ+TnowOJ1+DjrZXnDG0h4cYD4/Bq968Jw22HaRZdFW4hkBlpIpWXq2VT6YPimo
gjMsNo/Bpg9kuCJ6v9OC4KGwx2VXQmsCo09O3J7cs05YdLdOx68E9UA9zwUajXiQ+TbxrIRJ0c2K
K7RK5kObcLBSBmawsmqz/eFAOlnQMKNRZyr066nS3YesnMRlh8PgKU2VsZYqj296XznDrKTHZObg
2bvJA9aPaVsQFWc/ydZ5zFr/3MzEcKlnuXElmtJMZpasWfcgXZbXYz6xyrXpsr212HV8oIF8pD3r
ePavoT6NneSl6qkpWX2X7wqa8R9ybRzePdIgbIaqNt/plSxpZijDq6KMxK1Aa713u9pbs1R9q1FV
LBM7C6+6qtGqWTAM7i2vUF2Z5tCtzNQPDl46ei+D46ulLytnUwZ6SlOBMQSL1g3GPebAnIkmqtYD
G7UrrdKH96HvtD3HG/JgSRU+0LpYLt3OrB+TgT6Xrj/WMbB7cZDCRENjRaQWNNWl64mGWn6JyLfm
kya9QzIU7Rb5UrRPlGPfWWVgPcHOLBZJzaFlUgn7ri/64b3HXP1Aj1a8H+pxnGaU3BQ2tFaeudlY
3XCkK2t2FziGBavSpZkr8eFBhyDVGA7ng82WglHXYWAtmn+gGv9HdY5Pqxd/qnh8WQ35/7HO4X1Z
57hBi55T8fhTpeP4I/9d6bD+kEwQHB4IIW3rZznjn5UOx/tDp8jgSPZirjQ5NP9XpUP8oRs6DT+e
ZVLScK0jw+FflQ6PRnRXYijQHdeExPc/KHSIEzCVIyibSKwexyKMELp1GmgJTLMWMBo8upyquJiV
wAuZTYWg80eTMfu/PPC3RWz5V8lU1ldj4WKsbHUZzpk4you4MvNVmcVBhrPMY8eXiVzt/ZzKbpqG
iJDjqrtwHBbdijO0xaBsta2sLNgkJPZ/2LER3IeJh5jPSq0C743kQWzNdvt/2DuTJrmNNE3/lzkX
ZNiXawCIyIjcFzJJXmDMJIl9dTjgwK/vB1nSDBlUK6362DaXsjKTRBBLuPv3rm2SJD/0oDQis1oA
ppVR72ugCTMc2ECua6PvQnOySTUpnDHfFxNU8Q4u2tknnmjoFPa79VJoU8bvX2eXMWHu2M0yzdjZ
S269ekEjLpNuXj+mg5xf7S7oXpPZqS/B0syv9PKtyc5S+LSCSlRXGOkofHUWESWur180/eQ9Z6Ar
cZ4K6yGfkpGxZprVUQdwRbRoix3/tjOghEqZjE0tmClelt1tq3r/KVPCvhynQVwQUtTacdGq4dBI
bES7ltmu2BXmOvbRSETOxAJRex705WC/UHmoaFho18zYS9ctO+J/2HqJIFhww046J1monoEpx07Q
yO3GFKAjttMRLHc2rZ4hVWufF3+hUQsPFsZn277H/aMubG2tXzgHmLukJfCvbxv9Lkm3nXI1oJ49
Mz8sZVMd147CWKnSl2RdGK1AZOPVMt249333gfMBniejqz9jHUipGqpVNFEke8PKRtmy7RfXOQtm
yR5EgIPZgUQD+16CMjrXGUFDcQYyEBJmZz1bdt0cnV7+sEYkDXpgDwsc00ySSO9WB2OVxQ2AT32R
ZOlCxImv57dOM+sP+upT0jF1FHBoAXZJd1HhoErBlK1RALJr/VU7VYOLqI8WVKRafeEzAI/QZsuM
dWroVpL1qIYWmpm8WKYVfNX6gfNYUty4+eZx09RC74mx3gdFWt4bM8at1iys62RGxmGWRlHgT7Tz
u7Fvx3vy9oDOE2DGhKPBrm56Op29oP7QZGkAqTWuly3C6oijmnttzOtyYekCJf+ca98R4HeRDjCD
TFPWWQSBMREbp5OLWZHKM1gaI6FVu49Oz2A/z84pS0zPj1LPANBw0oTYfl27bigkeR2nSQuVNtBr
iJD/VrYD1td5TEhuofN88dzxgMACvMSd8zhbgOXyrAHVl0X1qbJWN1rmFJYqsKpu19QgnqZW9Se3
LsWVbE15UnYp9v2wurfs24rSJt/Jb1WWjA9lYLLz1RP1oJ1KPuDVXC4TDsEv1iq23+vClqQ1gTgO
lVofldn2D4E3P+M/6A8B+GDUW66YwlIm9HeWzvi41rO4Fv2c7GkiZ25qtlcjvGT5aKJY++IavX3C
fJ+RVFaIV0MjgW7X+PqdslIT66ARPKL6aW9m3xMU3a+gcUGgG1+oldWPrud0JEYFs2J2yWcFssBR
rzLsAkcux4Yl8mj3zXYbox1pBo3GEbMKtWt1Mt7Wnt7uxmUhJrfZDJgWQpR2l7tV6u6kNrkph3Gb
TkyijfdZh+i3BlbdCwxzeKNM28niWQYoCY05eTYodtaj3CSYs/VNpkGzT/Qj3r/5eZatuF6pu2fe
Rf3waqp5ImlxHMUhYfBL8LHqlEKPckwxAaKGVOPqfcQ6XgPK8meHGxXm70aAqNcUTO5Ws/E3Rmkt
v/k6J7aDbRrA9hwBi+laai2ty4P8NmqepR9RlX1fCReiPbuC597DUAT3vdcF94UwP8HhZw86jOFX
XbjeHIlxHLydZqVZ1KRrI6KiSeWjxmjxIosCO2w3loPAx9xLW98trSbDQQNd0HclqztCDBHgGbVc
IyGRmTIK71SWwUDlhW/IB6vo69j0u60oZMlDQohVcVACOJwp1zzKbthGKbylzS4YVkwyla218l5f
ikAybFoduWbYMNf5YgNDbgDVkSDWILjA8L1I20Mwa553lQS8z16fEhnNuo5yp4R+M3bJDEAVyXXq
+VEkOFQno1GnnpV0uK1VDuFRWwk14uOghWQDykNRQsr7GqZNDrlt5RGgS8NZvWfqZvUMyqC+KZKm
bPZFZRd6rJa0QzloYaHmBMoAVAc+67WYSwhPp1nJY8gNJ03DaYP587YWyeVEyoKxal5Yv/EBlS/M
Lh6koT+OcwpjMGh0GnNurMRT+sYpiE6gq7LddNy7ZmN8bzf6QW9m2D6zyyYvEm8MhRPk+i02fHiL
VLXebfDGZmjeG7OxkRzrRncYjZ19agpreF6FP8baogNRbgRJ/caVWEszX5XaQtG9l1nmN6v18dvP
RTCxx0O2YMEtQrkRMPlGxXQbKTNI4kSnjagpNsom28ibyejlofQ1cHav1exXr8vheaw3zqfZ6J92
bGf9gPKhoecOeqjfiKI6mKjgrqRzJGqrua2IXChDsg7Le78Y5kstz2Cc6o18ajGS0w8G5GCEHM/U
sWpXEkE3ygpDLeyV3Iis5o3TUsOanqqN6Co2ymuxveSbKVOIfd/HyW1VhXPXw+euLGRk1PP6Of9U
rUkkxEap+W/sGrnHqRa2G+kGpYieSjYzIhLRsp1WM6nEgoAFVTaLFttv/F3WK3SWG6nn5vQaRr3X
fpFvnN9ClsyFemMCGzjZ2+KNH6QS6kK8cYakdMAf1huVWL+xiqs29kfrjWvM3njH8Y2D9GAjnYC/
sDsll3w0T9VGWFobdQmKqR2Wjc60g2K6aCXpckHAaAQ1FQYb/elvROi4UaLuRo4ijYAnNUYUVs1G
ns4akpBdtlGqRWKOiBShWVnrN9xBJcFl4hvJRTKz02UbNZtZMpkiS/niSU50yGsCEtfa6NxaYjBY
/k3xuvIWPZP7bL0xwAQTDUfk5tOhyKTx2CIga3bVRhujhOAsJjYyWW20clIP1TexUc2t0Q6vgbTF
VfPGRKPHKW/cjZ4mDBebzkZZd8QTXDgcSG+SN0Y7sVbWA45Q5bHSIPydjfyeezZAIiA2Snwc5u+5
0gmcbZHv1W/c+Qoudlu+MepeTdnYstHsYHEi0vmGzJ230fCmnVmn2V+L7XxEPOtG1/uVbZPDAIVf
+G0QJ2W+vJQbwZ9sVP/YYLWfNvq/UkF2SQld/uqtbnYxbDKB3MlQDDhoB9QmIrCU1l3bm7AAFZWz
Z9siTMI25OtiIECgmbg+mZsowVNj95E9zj+mWqdOyyZe4GxJP/ImaFg2aYPXJM4x12o7KjfhAxEm
/ddgE0OAK2vHiWLfCAOCIkwF0QTO+eV7mlWQzBB03dFpZBviIcr55mnuEG/qi3Ic0iacp2ndlZs8
Y+VYqN4UG9KfAO7fdByAswIEa1N3iE3oQUpyO16Yb/qPAiVIvUlCxjd1iLEJRVahYUHvLDcCu1BX
SwcMkXkmNnujbsOsy9JvsG3q1rCcMblCskTkSb10D5rstVOJYiay7KG56zhmX7QD6RVKMz1iHJe5
h2OQ8pKkEzMeCVE5aOkogATXMnhHGfmrSHmTyeFUcDfJXKDTjXjeptHmVeNrbt8SNNB/IZ8sEM4e
MuUdW8OvxiDfAltGC8Zsafu6y/85039awqoIPCPep3KqmC0U4cz/QA/5vxUn4J3993rIu6/D11R+
XX7FCfhP/sIJ7D84NjLV24RfMYlvXvq/FJHmH67Ny3cDl38SBCZaxT8VkZoR/GEGuoUkwUaOx+tD
OfsnUMBH+AcyRsvnD0XuEGyz/38AFfz6Bbq2QyqRjxrSdvjLWdZ5MMJSchSdXfQ0VgrAh+Bn51ow
I12SetFPD+ZPNebP6st3rnSeFYryUwIBcCU9M+6yDSjXDLKbhuSdehHb/VWc73rBm5jU9NH2o1+w
z4s5klr0WiCsLEZr6t0pob6qEiEcO5YyQrvv0keT83loyYwOsYJH8Nj3cG0nypA9bIZ1zgGUvYag
EiTwo/uoqoRFt+zGiEAg+SHXkn7YNRsywC/KUhkanapl28uLoY7KWSRknXUdi3DKNrlkY/7U+dMI
ugp1eWMsQPasRq0NUlqPsK3TulT7Im8D+sXaoPUvs6JFWJg6PS6AdM56lG8Y5IxjIDCbRugNZ+RO
rvPDAj7sdt2gEzrlr46WHZ3U6OtjsnIMK/uswK0n6ra/03woiV0gWJFp+mxIpeGw2YFzBAKFSupV
1o1WiMnZl25njBeTFG1x4rRf6GTGgiVd5MJbRZjUI0wehfUaWOigIZBfjCXfFKLtZJ9m9Cj+YWot
04t6qacCjZzvxVY99iI2BiKkDqoX2TMyYalCJmT1RStZ/65xuOZuaHVajU/AEeKTb3XeeG+PXV/F
nBhue7c11VePFKM27rp2uHLgy7qY/VFv93MzjXqEhndEz+B6LoBz1eiNgpdu6/zg1Vhn9r5yFepx
6iUz/m6gvN98gnZ4iiDLHGcmSV/E2vvNIXH8POXFWG17raqRjHXRqOo4jMMjvT4VM2vJj2iXLpX+
TUyB9PaLPlN5kuaG3oU9h4L0mt9c0+zgcjj4TlVOHn9P0n+kENF4ZNjXkk8FZm4+eYIgTDXP5Te/
Mq+XKj/5WhNr85pNh8oE4aF/tLPnCDJKKy4SFQRYi3qreJHjPOR7J23XKzZJGwUxe5MXd165cC7p
6i/VYtfzyfE8zbqse/Z8KAGwMvQRTTnves4JfcghWr1qQjwroTkIiajM4bwmk4CRzMvGH3UnlsdV
pq+pszbFhyRpFGJLFCsi9GpzzY7omUpUjklS3xfWujRPhfAtfz9NRHLla5KT3zlmjnuPfyl3BC0E
qPgiZTGDx3Uj9ccu6XKUAZVFeXLXWZ5+OblDm92hhIkW4fkzGetWe+UO/kTmnJcggWxz03R3mt2M
zq7Pc+sG5lFUxzLlkHjIkPdBWCGsuQKrY/6oDVGgKGQ+02ONu6gQ1aRqiHyBfi5m48XzALGZuCfH
L0kl4CQPEpRHmY809Jjlycwga5PLc2gGxw1nFxL+ILyqejKaprtlYiOmLg8KrYEfQaSwUxZxa/xv
1ngH1t1J7qzJY6FLiGaVWyFCtsZuUTYHiLnExtDigxxVNuU5saeqAbiUqlei+oK0fEoqarB4glNd
HKdhmUjtGxUuz9HQVXIMms4uPjhdbrZXmoSNPZBgJfqbTBTVbgaBKSNIMETow2TpWVRnxpJEOhih
hroEq+0umWp4jNaWORRROXVXq7sJt8yiK5bd2IAGtGal9uYC+RBRcrRmUZmPQ3BF/rSj7d2RkTMK
BmTxUaLrMx5Qt+/AIVzUzPE88NeONJs9DoB4yOe7umxEFtk8xmYHwMw6uYj5MMEAmlGpK5Mzid61
lOymq3wYnJrF21wyf2KWyG+minzKvSJDNz/ldqrNdBN5MwL2HolyNwzpgcqkYlmu9Nq0bP9HIxYs
crHv2JpzR4j6sshr3e5zY4569BIFGqhRBxZB+2jifUQB7HYREn4XNXVFVCzowxzcit6chzu39I1n
ve0JipXgzAhvqnl68lfS7DAgmt6+zD008FqPPnsiP+5Zt1iPd30wI4WmZzEQB4PbOWbDNBqHRYM3
8hzWpcpZlrvG1MvxyUhF5dB7PzRXZC96n00zfW2SMauemlVpNxJIxKqH8gWp/PhDpDM5bmWjVeZh
lJpsIqm73cSybs1liEUXrXaWMKlMaWoZ98JPh29J6xlE91UMiN2tTanaS65SX1F7jK6M5LV+ruqv
uecNzUkMTtMDwUvlX+SBi56iz0ZVXcy+7WY3iWWU31o3IGE/SwblfmQQNnS+g6ThjwX6afP+wrVM
fz3W9ZAUUWvkeR+BGbp9sgEDplMAtpCnj4irRpIXd8ABgCdqhsMiCqLAhlUMxImXSMk/Jl0X6GSH
zLr3sE7Nbqr926EHDDIQ4zw4dh9kD2mjO1HbSsdA2ySIn8vrhHV3rGoKmebUXIujM+nGjO4ZgJKE
DtMGohaZquqd67A+PvkWPveYqDbLvQ40v7wG5TBPSqxtKGy7b/BgmtlFb3rayc6cazmRJBGudeI3
ESVyvoxSTQcSK0dR9dC1EhcqMezex3pNipfSMou7xS40HNP50njIlVJA0IkxRka9nr2kZjsral7H
QKCqtkwEs8AfZA2vSat/KYUoEcYYJaOoTAfb2yOC1kTsVAnt9o6fEHc3Vk4ZJlJXZeg1OpA6qqwR
bROFjOFqKh5DEXR9EErUKvKILgQ9aFrmIBaI7qdIBp7aco7KKqFCZHLJFaw6p7hhoLZpm+7qRR3G
bDk2XdDEjspvEkqFyJZjlsuypqMzfKqtB35W5kljOQJHBaAmjhNxHHWbSBXx562r+FrqNsE8U6cy
uB5lFTEhmA1kPx8s9XuNNgO7DWC6/rILxhJxyEqmfHes1qBDUIss3In90emsj21BaMl137uu/Iii
EX6fTNKesFCLddeJtLQlpbjzDePmX2uz/SfSgMBATUACZ17o3qYA8ib/U7BlJ36y2CPTHdJo/Cie
q3Tr+K+yBmR2rSGLi8Bojd1K2SWh42bDsYVsy+xjmlhNv/9XRXVOU8q6iGf6ApBJdDh4EXoBp1ZZ
8WFrSRyPOY3O1eE/Okn7GISxaXnbUBd4un+eBG9PJS3xdlHGpbcsN53Unbt5LVH2Eu3zzoB6dpTe
LqXzkzAdhHssnechMVOR2rld5GXsNEN1y+H0SzEXw7XmW/a+zAJt52RChP98e79akGHatmtaDCSG
baKdP88RCrCeirYMirhUJtW0Qm1+EDMzLlGfAJTC0Dy/XfD/s9z/x9jydP5hev0+yF8nV/71PydX
1//DdWidcGCJGaEYRv/v5Orj5aOoWocBx0vHuyIX5K/JVf+DVAjENwFePdshY8zY5tq/ZlfD/4MP
yTB8vE+6bzP5/iez61kuCYpex/IcwzIM/nYItLeb/Tk2xIeiqc2MzPJ+6D7MdDLtOB4jtVO3gODK
eeRLu3E5/Obd8NSYbuhJ4z+roeavwF1YG2HvOITJm+aZ3TwfOcpjRppiCsidmAZNWlfZ4gm9pAjJ
viRO9Z2Ul7M8ju2KeJnB8FAS8BMxfjPPUymK+5ArQhrH07H/4EecZPZmZD6/m0i2GXT/n3HXRbLG
0/VYAUzdBUc6L4vvK6KK0wq5l32QH529LrfqoFBGtH79u//6vdQca3tev17R4q2Yru/xFbnswL++
0lmaSdXpgtLcwxIusRsWex0N247ZmCB8M/QuIbMi65RdWoflqj5muIci7bgc7JshKm8wS1y+m9Px
K362PQX+TobJwoMO3PCsMxszNgHpFD5PfKZqkvDayHppQ/0O69DRvtDuhsN7T+EsYfG3K56/464Y
Z+gjihicHbLNm+nY7JMjjYkHrIv3UOe7PJIXbfzTb/9vAJozf/hfVyXnweBb5lfKD/fnn5OZCeKW
0BnFczhcgdbrFBZfb1GcUOXhss8wdBAFsbUW29f57Xv40G8f9vaYncAGsKFWB+XMBiD9FAIkHQ4H
2BhmLj/H6klcjxe41MPyc3ayH/75Vp23ivCz74xUPXR4bG3cqY1I5+eL4XFKdXQUUxwEc8kRpdeE
8xH+fhtvnY7ovMjOC9vczwtD/QeE12n1sHSo76J+xEV5w3Dglq/EI5UMu1hkvU8tiub6VCLfTMmS
zdLKvCGHAgd6SRB7M+wqE1Sbg+m80lmFCK5vQtuw+n0gqs7f48+fzGLnLDBHsT84s/sNRdqANkFf
k/nBTmer+CYpxRiiovA4ZplDAEbUz9pBS9pgDY3cVnutwTMcZku3LjcGjHipXZpWOfpXmAoL/cp2
AumGlVevLYe/IBchao6Ss/E4r3q1R6o2eZ+YUVzG4q0parBd8yGz89R5mana8j8GQ9v217mZrDcu
NC+aQxSLeRemZTqjNE4KtcRFVifJNV6qTU5qrrOBgC+YFAf/CnvJZ7Kis+VH7bS1/8lPqnqfl31Z
4jnIFLnWTtJ9C+hQz15K3yXeN6GtsgLiyruDmhM9fdG4RBk3eR7od7PVcYy/g5yCPrkn3Fes15Ij
m5QxlalrgtKyyFYciWuT5ZGo7SlKOs2v+p1QWurj3+2D7w0g1Xid0kdiXLeuhyzp46C7DR5wPCmH
YVpd/4azFh3yrpMpki6qvmGJL6fW+Ux8MEe9yEH59CyqIFWKiP0xOCQuM8Gjo+n28iER/mp/1srB
Fel1XpZ0So6WWep3jtGvzZ2sCC1+hA1qVOhNnu8RZZ7JvCZ6JQFVjG2ZiYP09QKfSOEaQBo7rDzl
B6snqD4n8hi3DOqFpLz1U6N2aCOd9Kba+7qaOL4v3tBS4lys6XBL2aNNF7WfQIQUCG7v+owt5nWa
4Lb3WGOR4iutFMNeFsIhmJiE4blHpWI5/T2ZwSmccNnZ4rCsBmxfbgaJOqoBVdt3zVqL7gGw2wkr
VI7ecapKN7jN2yxhvZRNQKAlAuA8agOtQTniLtMYhEXS5w8O0OSlVRoCIVYymMxOo+iq51zPg5Wg
EAhRveLnNARL3h/lIGZ5z/jfpA+VkaqXHGl6feFofCJsHKt5VSYYwq8I+m1OZtpTy7VzSsT4TU5r
3HNdLgM+6KA3vJ3jzVmhIrdP9Whu1Cj8yMmd4GSo9SDEqpXZAS2wJQ9UEY3zjyLRfQtPk4NyyxKB
e/BQAlPb6ImgieAEiVJ1Z5FHXiF5KWT7zOM+yY3yYPeqdGLVjZV/qDoW14t1yugp3uyOpt68dA1O
+9DNwKMQ5xA2O1RrKDdJr0wTNChFxhPxEu2y0WrsVO4kbr3Nf1sCl4Rrn9509dasUOvOEZOUfkSY
VWPTsRhe14KqhcIamfMkGr9I1xELhCuw7mDuGo1O1j1zq+9fWIETm2MH7uQZqr8MhsI0GHB9eDBm
i+prWQ7FKWgx4RlrRTxWmuZZf+Et3eJ9THtnWm4r18ChAJoMc80zrh8dMNn00reVyC7plM5oogdl
KrbOrXx69SrN/jqg6dlitg2jyCmvnDBZKZTfsmRRG0btprYx2AxSLR/SsqJOlg/SRPR315ocx04E
5KCLD7J5OVSUoGHFmDMho4SVuMA+LNchtrBjD5eOHLZI7z4HfcOQri3JgYCqHEkCXw7SI/tSbK0R
gCPGyxjkWPgy2234i5WGsu1bYE3m32nqNigIetw7udJLKE4YTKO/qkzlR77fdbeDPtbGc4Fdg0Kx
rO2nS3fQcfPxLob5Ph3HDFXGtCzkqwxde2oH86lwWsZb18rpMkqLvDq0udOWR0Dvqbs3pnYZL2WG
/uwEdDUT1UJ0FCBObhNGf6zQkMsHldAQmitDC8J21MrLgWUwj0crf62254VtvWxCF3P4nYZx9egi
e7Ggd7r8uuGHT1yrl37GrGdYd8tUIAKb4MApU6h8PCdT1xY3Okug9zIv5eDdlJMrhy8kErgpX1Xt
JpTCztmEUr1z7xEWqbuJRJceVVDWP20bQR1XdoBSCyRcS6ZbsizoVlqKRZ3yxZzmO5n7qQb4tK7z
53Xxjflo4ZFxwzSrZ5opwV7ce7tD6jc1bqb/sIw0zS70jnLhGGWMeHu2KzdUtXO5xiS1exGSBjqM
EUnm8TSS4P9g1b3pXCxqHSNu2R73tYkVaueiSk3IPjDqYnw2RojnZ9Na5g8Fus5PvnLS78qnRe9q
KWe81Y7S0YggOdHF0amnwf2Umn7es9/5OSZpJMJmdxg1fit3I56s4TooSbbXVSqNna5B9AwYKoym
C3Fxl+tTFsitiYCAC78djOQbFYMK2VdazS9GjpX4ERVUunRX+CIrsiIXVWvOw2j0CdZPGCV9jUx0
PDKNWmFJ3J+Y+oPkthbU09ylMs2+JTPRUn3jo4sHH5iG7zVnjpCu+nVAO5mP83TElVUYFIxoPbF2
Poqkg9SwkUsiiRBTFDa9L19Hqa+0Y3WLDGwaBydbf/WRnmJ1Alyrni3N1C9zOY/DoUsGEVyt01rq
+4IYs+aY6Zamf/aE9U2Xne2CfVV2Gbf9OhRXNqj+7Qo0w141N769A94bt7LeKaP1a6jwv2MkW1FW
pr6mhhbPGjqpqB9ss6i3o4BhfDc9r/Uh+k2dzc3uBwLLFl+mH0Am6RqttLH57rdLk99qnhS6jTqr
lV+opMffLXnrrHQi/9ikE7hvPZEsMS/wRy8BYlIbgSXgc5VPiF8ysxoPBo2s9OgmAcUnWZ2jLx0q
CSwpNDf5VrSW5n2sTF+Wp8qhAQAy4CBL67W3HU5KE0bw/o5QTqe71oZSm5LIH4YFLi2fOe+54cR6
b4DsQ6/Bk2wKOug1gNpjw8s1XgfhNXOLXcYerYNgANYjJ8k6dYurGNNkJAxgm0d0XKP7aI5LU38p
VF+oA903gUmzsNQ+9ExaGMIXVXi6HuH6njGvKw29j31VCFlYKsqLbcnilOZi2N8ldmm1VZhzFie5
ucI+BbZaIpjlnlGurv4JuGvgOaP0S6gtIRgkYIsdEnJbYB4Xkpmk4REMCQ96dI3RJyZm5HaI5+4o
bS0xlHT4ohHZVkzkU8XpYzWDeTygjmv0H4PBLtPuVqkyF0Szsuk1of05R+BJIK3bjQY+wLwR7Eaz
FfBHyBrdLf4vLE5NRa1pV4iDVslC7vTK4iHvyH4ZOVoWE0VJyy5b9Jz3NMOGrod6yC37U4rkw91K
asrSj4Qwe+cyr5vUe6bRkt/ILvHmzieAebL8UoRTtrrEjGU2Wdf5bm0h6LNwyTxOPxyFZzeEx6BW
exKchdOgUi6sHi6dvUEqrHYpC4w/X720NAL6G1zdv8pgT4yHqUzM4DYBOunTsCuxS3PO0/zO4I/W
DAMFqN4F6Q9IiqJ9mieIgrAXVspRTu+k9tRKtaZxMtQ+mVkK1Sp1NVrvGhj0PJccGNbx1fcOjikX
YcRa0XpTfTDsVvNhAagbMY9TUxZGjqDbylHK90HqdYR9tmKh9CWbyesh1cBcKJNqUFuvaqc4TnSH
ksitTDG2FL7SYz2Y1qKNuYnBeC+O/2+mU5QKgJ0OiKBDKtTZFL5kFmhvsEzxNuf3D5QURuUJld1B
CzmVkUnLfhWpQ3cdRO8luRpn2gUQgO3aDjWUIFuO7Z6hPFnaCELgGU03zEU+IGzj8LdSz7Ordmu4
xs2pWA5oK98LxN2m0J+nVI/hFDjNdEywOOZHMLifp9S+H3WQZTnFnXvkZz1aHIU30Xe3tWERYmWw
6LwXAv0bqvbrRc23h/HTHE5Sgc2vGNBHxOi59mVc8aRDaNfDeGjsnfb0z7P4+fXol0SCbSCfJBGa
93teG4DsVs1pwfW2qkNiJ3fiQxnmIRRqvDy/hzKcYTm/Xews0lhH22rDf89xpX3tO7lrtfdi9t4g
v59e2m+XOIMWityVI06bDcfgrIHi8iPm9sgNs33x7BzyK+dBhYpEzemL+UKc9/0/P86/vUHSzTZ0
NvDc81JHbRXBxAucYm8gVusT6vF3KIG/f19ANIZHmJrJuvbrR9lMZrUJl7m/+4W+goYJPqZ/iKKr
fbl3ivjdC54TAm8fyE8X3P75Tx9kl3m1JzMuWByhyvQ1zsLylEWoum3wVSTl4JF1VCgs+1HwXnjh
W/XMb6/zp6ufIZKcQcCGttsl6ytWj4wa7AGXr/WVfzXG5padeKvd4QhZ37vy2aLz7+/opwuffaq5
knZHrR+LTjNTEVTEEx1NabNG//zBnPU1uL9d5+x7ZVLroK+39xnKP7tpOQ8e6/27cPLf3hFLmkv2
notH7exRCqudOM9iUrcP45UeG9COlPnurQsUThSiXSt3V9C4tdNk/M49/u2VA0xeQNnMaeeAKtVF
9qhn8xu26IfOvtozJ+M+GX5APK87ohsiVEtZSLfTO1f+29/jT1c+A1Wzlc0fYTKI5r6hg4vBMs5u
mT04UEITRBuMrt29t8qdBVn/+U5/uurZZpmhBOpQ9G4A8kSU7/FlfQ7CV3HVRqcGqPx/cI8ufA8s
gaMH+Bd//YFiTUkq1fN09UMfU680HLcKJ+NmJ6PmK/VKh/dajs8B8rdvdmMkTB/uxf6NBCn5m7D+
8VTtQ4N2CfhzR2/ey3ZZBgoO2dHmco+0yHDCf77ZN53i+XrgsSvCiiJ6gOH69WZteqKzyeHS054K
JD3mfUYDbgTC/Y+0FRoRgcOPRLtgcNuR1AUkeEgeilDE2Z0fLiHptu+97b/5xNA6Yid1SM0lcOrs
lJDbNcnbHj9gAjF2gX8vmvdo4L973r9c4uwr7sxmlAGsRLxkYfOEuTHyi2h9cY/IplD+k9MvbpuD
TgjwO4/775bfX6589iVXjXS9dbs5KCiCA/yQFsEo+RyEXR13cySv2n16Ox20aP2Mu/Wf3/V7D3b7
5z9tPAj1/ZEj/Rzn+GRWtcZl1kf/4SU4+RiQiPRSQur9xkMIxG7IzbjEMDsIVKvw3Q/2t5vYruBu
QlgUA7+rYUsffWnQsxS0Pr6jeqLw+uKf7+Gtm/aXn8TZJc52KlpwPH/quERxHDHLRmZIxxQqpcv+
4EfY4eSh++r8GE7DBxq/0+d3rv77DZouJDVqXzoQudWzz1/PZ28I/Le1ziSucNk5e+NCCz00NIeJ
c9b8WN2Ld275t/2EEzkea4hxj9nAeaMxf/oyUmKw8nLktTXal6S8C3CjdPqnd27st4v4JrukC9Cl
WyaE+/myararNc3r9unPH5MKcntnXOIFPfbEWIYD3elh80WL3ru3339yZ9c9e522h5CzrPSZ9Iwv
yrtNx4pUrm/e9Bn5slzJl3xeqnI/iQffvXPVo7K/oNH+L9LOq8lxY8nCvwgR8OYVhq69mZ6eeUGM
hSEBgoQhwF+/X7XuSmSBS2juvkiK6Aglq1CVmZV58pylUq+OjCpf3wNdfLyzoyV+i6mSytJo1wDe
nl/BY0KFlHcf9yM0V967enf4lf8kl4aMPjSexQCxH+ghDdEmaNah9+uwqP+wxQ/oRfwExyCieDTE
dcnh7+HDREOIz+De5Y9aeLgDCknrjjCDTOKNF6KUc33RY2/LQ8gDvO6aJjk2d/Z80eDckrZes2ie
m5DeheCjWl8gCyB+PS7oWc53s4r3JvrFE5ZHd0lYFufN1uEvMD4+x8m55lFfpMeM4HZ8SB+hRppl
PLG7IOnYZyug+RtOqReOUxXJpBRahqaK6cHZEHT0/k6JmmX7lEVxmNzaYg7TV8OCun0wmYuK/610
sM5WKh0sHqK6kdSD+KoxzLM+YXxWLo4BBDNZMK08eeEun5kTG3+ysVW3t5SekVUaRYzKFXfq9mF9
/HX9640/HtUCoBMMV8KXDVLh3EZmpIZJZYcJ590yLj53ljl1PMSmnG8ak7k6SDCPG0G1UTqYSJsW
vd4Xw0eL3gyq2fALzjie6nrI+PG/UH68sCQXjjruHmui+ykZTKGF3ustBkXhpXosww3n8LkLDqEa
MuRQBgiFxcH1bRx/KsjGeSdQb3HJ8ORthIJIZ/x9Sye7hQd2gKZz2aTO1FaOHrVg4U+tyE4Wbp1c
gwmGNNLbL7MFegBB42+ZSSeTBJuKh3ch4ycd6KcelpLMEq8DF0fKQ8ghf1YJYFLEdGmBQjCcHP/a
1SwsVsXcmJPGGYF2JxQ8p/AWcgENi4wXeTAV6Aaz1Djy86O5o0GwdorNkUf07o1ycbMsyCH3n9eB
MVC82z6iZEwtc379S45Pz7lV6dK1ZoZ6VYXVg/u+sb5mMA9dNyA+0vl9ODcgHc9DmjlrO8EA9bug
MZJbVYPtAxIkN/uko1VgZ6/XDY6LL9wBarAq19AlcZRfH0OhQqCcYhFmO6iOF9qNEkGM0qLSwgwA
Iy0Tl2F8TM/sfRQPTvxWiYBDrLXVMdpZTxoQ5fuXw/5mYk3jXRQ2eJY7JFWeI5cF4PNtYS/Dhngj
wTXf6Og5+zZ98SCJ4LFCX6ML7B8KW/uzXFXzyRA0jgXnP0C6i729tXYxo6OR+QQVrN/epQ/gAaiB
9HfDYsq9XLgLWLPgg0Op2qOuK90FWilxUxcGGLpmXpPVrcxoE67nR0jcLL/yeS8/VU+HxXoqT774
KU/sSrchbdY0e6DHjLpN0Ic8Fd0nxafv8Wu/DSFSo36X+TBwZzNv+hhdiPIO6Ei8gMEBFujRcweQ
NrS19laqRt2P40yNmpedFZLK3rowa/o6ZVh4/vypw3vJKqBFVQfIyn2hOnFulTdzq261RuVhYrxD
xGPM2nnT+F6QLNFrGEJ3sX5pJ47zOHw4DjS4TPZaHvFDXmljdgp5rE03ZFi0GSQIj9lmwguIL3Xu
ds5NiPN8cildGB5tmBrUqGR8wxu+WsZhwrHJ3RYcNpGB8X8QeSq4R0s6pKkTg5UQJqgfs3GwLMXm
rA+10PqcRF5Q15GBKMB+1kTIQAf1S0yH9I9dz/lPkM5rkm6dxIOwNCqHl21Kc7F9NfZfmV2fWuto
Oz36SYwliPuogySW8qYcWsFhz+gk/ufwRio43OdhEezC/D7pApz492ExqQ4u4VxB153blFyOZmWA
0hIWBxXqqp27Sygt/XapL6Zi4DjYS5ak58va3MUQLsTwj/w4vFU/N/+B8MLJDQl3kIRTn23KoCk1
y/L91oX7U1Ej52Xz6sKTh0XKAPAckrRR3A0nr/kogJwv0ZSci3fsdS0t2Uy4F4L+1gwYiFVIpuYV
dWXhXmAw1CK6+kg8zSc3eORXJevSbcwV26QzzPGBWrJamm/Fs0l/wntWl8OMLs+TMvALstB9vh42
xXc7cwKSWemGMheoFXBIaySQ+6UooQultunlXdxbiw4k7pO6/Sjl91pmwTNWpyZ9pMclmlE/dva3
Iv+aI13jGS/XVzV2PPRYGZTnLlquijnpMqY5hfpk66lcDO/HMWzn8WOzTINNiHTBN5EVxzfNNx3I
t/1cTEXIkeumuUuNjMSYgXwEBKSrUoLzAqEjTu4+igmOQC5Dd4l6DHAaCnMfHVClmTy/YiJC+pTY
NUD7UrsF+S7vcWIoVs/Io8azigpWPOf47ugwZ2D8fQ8GfQRx/GIGd3u4cRbpPKeo1QSgDcPre39x
+Sc/Qxz0k7Ci615nDRtozy3QYxVUeRl87EU9tctTq5W+MBlRrq+Riog2t9qMKdgbdenMNVYEjji0
JtY09u2erfPLKdJRSFNl7D6EwQlSOhwnY3t42LTZ16q3/qMGBr/l/6ErJa7a+VU8NyJ+xMnGMf2Y
w4TOximL48xdWYvjYv/dvkUOMOg+ZUylTETGi4sitTDI/+Fyku/IsMvhkj+wKBSU5l5d/+4O6rfr
Z2HcxfbITVVR9jJhURi1OZAa0gdYi1WCIiVVAZw5zuA0W1TfD62/XpKMM2mspIFNB1QJvTBdEUqm
CvDjyvL5r5CfHy3SfHsTXOBHH+vwzbW4HfWzovrboPuu3ffBsPWRSDr6/acMEoTo+iaMU3VhHlyU
BuaE56vQRjv7sHGDhBxnKDJe6OMs1ZVHwlzPvci526VEszz6F2CTS6fJ4lXuMQDDSICcjuw3h1zv
IUb6WDPPIWS1FpT+Ho5B5bcPCBNNrXKci4hV/mNQcntpRYPZBB4YbZZ6kAbZUzZHly9SF9by+n6O
I+WZoVFmYNVODwj6GFleH+VH9846wmAMXhTk4MS9v/zpXGhQqdoyICbnBIbVamanYasJtVn+AzkJ
IsguPK6MlcgIqrmlTN7Ly5fGg52F7TSpWEk7aaYJdWLD4Yk1K+4Hxihutk+AhcM1k0rqbAB2dpsv
RLO5+0Lxaj6Zel1wrTYJ+//al6+LY5qbHj/IQ3buvZezftH4TbR+ZL4Y1zrlhS6Eaj7niTXpdjBa
jLZj43682+FVdRbHW2Phhma40/1upQ1UyNt3DWhG/JxGk3fzkhMUc3CqAwqFWVERzU6c7gGx2rgD
j0jQ7MLdc3sXC5TSA2VIGr8JUJTJRO/S7toUX2gD2IKuSVpvsXc23bD7sFgut89w1t05d0caMfuv
pHcTPv4jMslBBfiOC1aCmDzqDMLJxUi3Wh/pfHR01GDmneOM5wUTWVrozrUXe06ja6aFonKtvsQv
vGjjmTffhvs56lkLc3FYuBFA2IkfdiFLYPl//y5LSu+N1tK1MkfOg9En/+gtSobfu2p23VNMGZG2
elBLy+kVeDsS72VvfkuPLZJjr9dtXHioiA/5z0rE9z45QSpS2NtiDzNjebt+LqjHzHZz86c2jx8g
O6zmYtDtukWR2Vz5pPKjWi0be1M0HKB8qND1FdRBdd/eKnkH+Hb92rTDlGu/uI9ACCm60D9kmvd8
iYVpJVn+1yUh15prMyTUFkVwBIKmBcpvssjZn9eZCJrcx79tSmmkme/7XXJgleWttvURA38WL0Av
sF+O4N7qR31mBbjfidiiiSMx2lxa3cx/WFwZeXOHhimRnY5ZAXnZ3WsLeyleRObNdDXrkusRXUEm
f02NyVjJzbdDPKB0QsBExOK9guBfN6eCsn7prJzY8KRr1ioalHs1y9nPju/Iwx/fK1BDvAuoX6Hr
SIdslgW3aNBQgCmf12EW8kaol1sag7ubYX794F44RkBedEtACAhrckvkoECis0sPxyiD/vGYfXYG
J8ihXL1u5VLMPjMjF0XyuuihyhSfEISrNjPgMr7z7neKr83zIoQ7xf285tmjlRPu5mMB0uERmB6Y
2ZGa1WFEO78nhr2J+4YZR7Jdcw6CAV1UUShhgGwuEL79kWnu8mtHt30qZusXzu2Zaem6MBnEsKd4
8KboYGrbDi4Nev1NsVfmSLqBbEIHbJVrHqIrGWrpEIm0B3dua1SnbOP3saresjI+RPSxgAloSXdT
rYcFcx83uJto13u/r3+kyd8rPd+QLjGNgrSArXLndKZD43FD/6oMkccLauaTgWj62VxbISkDAGtq
v8YdEDK6008lHRKjMjeFBXUTjVt3rkcCYrIL44ePefRgytqFm35mTLrpLsNh5vqIeoSF5l62VhDe
206RQE6tSL7qplPtbcVgReYcxu0O8JwomHlf9fchJlGdci3/xzX7+7B/iL6fxL1jHhsQYO2J4G/u
vEj8/WsNes4N+2d0wxilRNNkoS5MY8JDi4N85Y7JvB5OkfVpF1ccnA5eqjpZHN0CCvzHMpkivLwU
2U8/m4waMfID9HaImXBGtZkdgJpR/HWA7hgghma+BTj8fP1WjDsNH6cSULRLA0ulxXHuQCDot5E6
x13XVI6YZvopMAwNmMD9kRIyhbLlJCz6QjrKIv8xKc7uyWesq972mA3AW/I4RfhyodwLXKnt7x7N
xRTiUhz08cf7x5jkIFvbHjQoAo9wQh8htjpqb3Fvv7Rp/7xDAEqFHZbh6MW6MKqpoCB27pplyT+W
xoa58pKdRd9g1i931OSUQH3YLS3y/HLu3F7/kpdv/D8LldxbrqWwKikmOVqGXKvjorzY9IfoupGL
u0k7jFY4gFlIVKRPByEJ89MYAQjNdW8WiBkv6AYurpuR1+JRuaCCKgK2Re9dfg4yg+kUuSXCttLt
oOphustWiGnXrYz814cZMAWQoMCOMVqNcexgQoLp/yPzEpMOAoZb3FKNJs+bWtMoz5OtiWtxcuyH
dYJU5SDcSNSH1m35ks0RvVwdliQ+3ydWJidhwhaALwuQMaVD2GbObXHiob+s2cBSmZVLI9Ruupv8
QQA18m/eyrqrb/+qAU1VLUcO7MOwAeUI9CvUMOSK8CFL1nmfHI+Rt3Bgpp97s24xfMlJ/ULEM6Er
8KeKv6NS24dJpGw4Mh41aLl24eRKm8GtJQomEIKhs/ap/r157ZbZyovsl8032vCHMPlyvINKfiok
fVBWnV5yYfwD4KNBC6RB7HO+0Z3eKh5oGBrD4HxMZo2YV8+CzUv8Edv1MMd1b74pq+0yv9n7HU0d
hMlvNsF2onl76cac/g7J2eh2O+hFVQpdWaEHDo30FPhmyoJ0pDyIzmF3wAIkDmp3U3cTYHw5yso7
KaVHnt3sTXQkVERs1PqmsaBdTFrHfV+bjE36aOEkT9cvifg0o08HkS6gFEODn026jxtDHep1q/WR
or1l5k0WP+v2t+smLnoYQdb7vzak6ApjojKkW46HskAXmpyPBkmorRLBhDObDKwXP9GJNfH3Ew9j
wfm4RflNjbZRuVR4wjKxAdnafB8dfx/f9kG6moZ8ylHu47Pp9LvotsMgKz9AtDUyh2rS9USE/DFe
eTftnfO8XnpzJn53PvIqExFoVLyTDUonHbEDpMh6ziGSQgnos+STGJzIAqh5A2p4/LfNU9IFOaEs
p3yNcfHMnKxWugR2c9ATWBa4BDPlwV5VPxFOWbV3/Y35RaAJNwvqBKHzKXvlKz9vl2VUPCRMdeor
BKbn+YpJy0gMmyQzczEVX8Yfn4KbKlBWHtRnoGHPP/6uQ/zHrNs+artPRvme95uJcHnRAEGS4j4P
6lHzBj0gJFk2Qx81mzxw0K+x1hMuYLy7LOHEguQCOkvbFoe+BgfqojeZvlRM6Br9xLW/tAyH7hAA
eBrRHNrzfarLQu938EdHlfNTaZ2g6qcyv0vL8ETRiskIRNbkgOT1ZhlDONJHtjpfD3fb/iU3Jty9
nIchAmTR2YFnkC4PwDPpHNaIbjFlvhO3rllqi2zeRKKHPnWmxj5ZmDFBP1mA+WHXOt+r1jnoe81g
r3Yq6k8xyH2keDftjxyd7wlPKX7xuTfGlPFB2kcRjkHpc1P6xq760j723Kz1PXRps/pr97AL0hBM
qfNUL2kFfCqaIJl5E7nm6AX0sZcnlqVTZ3edh4wKnwu4UB8qPuPJn+NHhbKfC8QLKoFhMeVHLqRJ
GiB1JjAY/DBgG5Q2NlPzXIEyvI+8XdhGyaJ54HEQDQ/qj+ZtWE5/yAvJ57lBKdhtyQhROGGRzEEJ
r9ncOJ8EHV7PANLUqblww84WJ90wePndHO2hPuqhvYRXBxG++cRpuWQCjJdKe4Fesq6LK3gS6VRE
YLpKODubWkr9LM4JJMLz4+oQwuVER9eOJiyO45yY8oY/TVxqukfSougpm0x0WX9N0yJR63wXJpW7
j3kWAT2equBcyB3OLYo9OFmjQy9Vq8Uay8R6Q81ukUEapOwR0HHQE0mZxTb2RmC26l2GI/BgfjK7
Lry+7Au38mzV0j4n6LqZPUQJEXQw/rbfQMzLSqtZonyD/ea6rQvf9MyWFNjbFH+qsq5IqV9j9cbO
p/zyqMvJTT+zIPmYPdVKu+iw4LWMepoBUw3Mp/SL+LYNKfoBJY20lanTZeWDPhye6s9TH/XiGhl2
FHQBSGnKnTgtPTReanM1KvsQbKlZlc4fzzqIVTLeZVIONm0bCOn5uYGirzK0Wj9EsNXMxEiZu9wv
qt9taETrWRxkn69/tguh6Myc5FnMfh0jkZuJUJQs/oJziSrcZBNzyo50ATN068njmWZqGKhSIKNj
gD+dmWH5VszLmxghTYDkSBMFUMDMphz2xaMDrstldlcH8i3H9B0iFYbquoyWgUHORZVfUD5Yi93X
5rF4EoPR/XMTbe53PzfqQg+refvHI07iuxKDqb6AMOMciw068Qcg9bMNDHxioqwxgu19S7XVDO0v
DZUzeM8gHZuECF7IZDAJrA0AErNkclCm8JIPqLjh9CzrvUiMz04M6SKs8m/Xz9Cl8OQ6iMKAYmXk
0xLEvKdrs90iMdcKN/OvsW/waw/ZvFiKabF6InW66FdPbUn7KLRasyrG1mZZPiKBSPXfpFWye6xW
0xBP8cOltMYVs6uUy2yGrj/oPE8+mrte03S2NiT9MGe4iGdu2sBo39JCD2JlCRl+8N/s5IlBKWq4
mZJnbo9BMdK6fRJByn4wKOUijDKRrl/IDkWKi08lgRFTR+cfrdodXOW4NXGimj7vnI3fOl2kVb93
KC9MrEo4EXkbT01J30zt8thuXUfQIKhBciNG1wXQ2VgZUXU3OVZxKeoJLCdNUhM0kyVFPZjqj228
R0yHgQOoNwMn9cXrXbQazNcjg4U7wzdW/Vy9SefXFzplWYqBtdKiyiji7a5Nn/vKy8LdGkiOU8Aa
VfYLpxz+dEhUeJXTtYpfdHJAveQIrHFjd1G7Os5A/c9gJXhtVsMM4OwCV/r5+gIvnpmTrZXOjFur
uVDOpe1nvRv5k32kEMJD3oWD67qhjxrx6MicWJKOTObu+6pOSdhM4CYHfOU6OMyGW30xeVxEQL1i
SSZZUuwDgswptXYRAcswn2l7qhEIpCyGxb6cuOD6xA7KU+N5t24YxFl/MIJE9cJ+qnhBMO7gH2+M
Rb843iS/RC+FGZHZLuyizXO1Sik8dNOwIhFxr61bivz7NFNLw03FuiGUcGZUHgOP4fUgf94s6ByF
k3wdUxbF308O67rp1kjUcHq6d+OHu0JklsLPcbVnzvvf9Wwv5Wsnt8OWvGlctEbi5IR9UbexdJ/X
L4TWJoXc4qe3Euj4STjIlEnJ+VR5UpebkjDPrr4dwwpsTxGsmTUEuboXiSk53MRVubitLJNhVdDj
TMqeb+vhYBzKtUrM+E/XcQG55P0ABkVdpHfJbKqfejECC6fzv/akg1PYXpu2IigKb969QnsHXtx9
gKcLcPh2wuNcet+LMc6/rUmHxoHJFLXlD2vHd2qjqyzK7pK7XejMEa163DxNpqoXHQKlH6QLaQlQ
KjvfTxVY9baoSIkh8w8NsIXNAgQI7U31ZsrWxdNyYkoKGNl2XbbIth8iHfVpF7lvd99NHY9xFqij
UkB6y+if4SAscr6c/Qb9p675CL7au/4btBnPbRVTtw687jltRkCak8Xsccg/typFihyJ6z7PyC7s
J+5CtJ0jDbOkkfPBjjMFcBuBQ0CKn61RihbQuptgtrFmJWG5PN4O90fgt3pAJjrzAusrCjj4tRtn
hQAUb5tq/l/+AoYIPNS36H3Ku+zWZj447HI3I3n7Yr1v7wGpzLbQEYlCzZ4Cn33zZR8dwm2o3my/
T/iAi9tNF03MG0IRJL9MD8cK4uaWnMdIor2g7SdeZoiVvw2hANtN+pzxwWXDwdoxtQLmBo6M80NV
VIdGJ1MV9FKiW3G8tRb5bC3mG5fls4A5TzUOxnHzzKAM/xx2+wM6XHxh19j6++Ko+Xs0Y+Nd/Rt2
b39iN8ce9dyY5FE3DRJsbYIxfU6XYFY+KEAXvTs+4zy/yz9NHZ6La2Mujyomj8NRTTtzGCUxW2IG
0tm+nc9bHcbXz5m5vL6si46AwgLTVMw8O6MaGGOyA0zNxIn9PuyPqZ+X1dJo7/5/VqSYW8GWvsZ7
ImWZtDPDXDAHS5F+4rxfPH7UzVEjYbJ/xL1zcNVt5hzIogZYCoz1SvW+Xl/FlAFx305Slb25HXSE
A2AvMkkJ3ZmiTMkNXSgic8hO1iAFtlLdosJmEtiyt+y+eBZDXzQC0qCL1FBfTCu4TC1J+jDrrVEV
BTJyUVx/dzffkDK7vmUj6OiHEz5ZkBQ3t7FtHOstrx/I0V7ToL2D3nwJUHvp/trR3QOJ69e3dUhF
FJxedqvOBBh4NyuA7/0XlbrzzZUCa1FuoIqMWawxUPV43ye/ry/24l0SPGy6xxgA4Kvz89HvDF7P
FjlC7n7SuwfBa96/XTchXOh5fs4STkxIEXTTQ9Nd239X5oQgikITcioFGcHyPj7biR3JlQ9KU69T
AzuieOPMrM/eTCABhd5OeW/PzMY/3EwV5C5kdbS/mGbQmKKySCSlw19t0Uwsi5x+K5m5wSyB9lng
KZF1C8ooj8q58Xh9Ny9kraA3VbTEmPAEWCOnQXZnb+y9xuNDXSltIDIS6OtvmY3RIhgsJuv/l24b
IH8mK6EqhepEOiBprZcHu2aBTRdb2ayJs+pbnLRbeyJWiVMgn5JTO9IpYfjQK4rjmrK7InRLoJVs
bqH4D7T6+QABAdzTEwYvdPB17dSidF60OG4q+LQpw8MFvzCJkMUzvBkmyOVuIcqo+vK49705sOn9
czNZ1LxQbDyz/1HrPXHNWd4finyrCJ5gB7xQGuzuyoUzN6JsNllslEfUxN04WasMmCu8PSXlElv5
ktoAYCgxLq/Mi9kUzvHihTi1JAUcb0CG5JDyEtivZzbau6xL9BSTuXXfKjN1dvy2v5vq9I0GgD+W
pzH/CwOgSfIheWzjMCA94PIpN7dduF96M3sF08JCjI51K/1xF6bfaghZ3VnKwKE6r3nmRRPXcpxq
CVIKfgj3UmMAWjpNqNBTU1rjqOtIDcBebWHY7XzBtARze3c3/TIZX5gzg4404OD2EFtX6ZZW6qD4
5uZmW722xiwuv+7ym2b/6fryxmFCQIdQMwPXpqIwKMVcO7bivDqwuq06b/rtwhiQiKwW142M00eM
wLRI3R3CjDGIDXhzW2cYUVdCdiXPvvT1r2E3UWqcsiL+fnLt6BFt0XPPaaHsYYwsPuXWnTmk4WBO
rGbEQud98Az9sxzJc276g9k06GB8DKA5qGYEHtwfG9W3XzsSBuTtPieuv32ZvOwXV0hazMgCU6k4
zvMVFoa1Kcuck2H5oec3y90T8CRIR5j2DYsvxcPBn+xLi7Wce28+3T8m5VdNSbMP+WRMopLkQ3IP
O7413Cna0oAA7PopuXDZz21Jj5rEqqptP2DLe8lvk+cWWukiSlbmJ+T1uoXooRgMTvxuH7LwsBBi
b+V8qg1/IUU8/w2SlytLNEzhOCMqhvYqQags2D1bN5rvLLKIynXKj3Dfs7mogMZ+tImUJXxrQfWr
vzsslAnE9QWXy1vog/9ATDvD1nP+vdVCK7aHPSdaMGx3P5sKjsU4FJJzaMu3ofVpuNlOHO5L/uDU
pHSJcm2wi3KLybRUfSRx/V3z4CCse/1TX3hanK9MukJ2Yh2KZscV0p8S9C9+UF9mTCab1z/gRYbi
YTYVSUZO1Ya2EESHx3Qa2Y58dfpub8ZqxrrMZHasO9+JW16XalAW26AyFb+sy3BijeI2nl0dTNof
zBXoeWNVuq1mlRp2pRC71NXxC1JyzKoCCfj1rEDeVQSogZD6k9uhFRdM1iRHQUvYFpRW9FXJYmXs
aZEWu6Fab0SFUA3yn4d5vISIPdgtlVXuo987n1jr6NiQxsGFIsZG4ZOAGeH8pB4OCIE0Ofao8LYU
Jev7MlyvhQ7EPkpe6Uu2qb+ZD5Np+gW7DrPOMJMgleDYMovFYW0Bj66xu42jYXebt9+S4n1ibaNE
GY5TR+C3LLg/mV6UXgJ53iN2MhC9qEnAOFoHtT77CwgK79rD/lf5Kf3TCoWwyBMAHjsH7JFcL1fy
WBwnLO7yQ6DEr5qKdsjxv1rXiRXJ1TnxUR1MpxBU6MfZ7n73tIVaRTg2b17di0r51CzQpY91uixp
I6vSG/Q9IlZRVzzUxnyHCMTO/dOyiLR1Uj6jqaYQj2Hryv0C8jq/WH+5fhxGAREDQBY184P9Y4TT
OgzDdr1Zl4coaXbboN3FgZduZrUHc6m5iQqlmHKV412zdFtn2oKfziGUPZcau5WBeB3HbzZwmeNV
GlQP/Y3ySZ3FPmQU/vplMucdH3lLiBTb4piBZJWnLJBhTKpW2BQvbg0F8Q+mDfTsn/RZTtIrRAGu
b+v49Yu7sk3evyrYYqQQpMNhFbFyaDfsq/NSvvYvyapaKHfKkwayQJ+uRo99M1qqjK+o/EOQ0Um+
2TsO8dqoN7TZfgvmlCJaP/n959L11cd+JWCZm+JD+8B+/jfsexc+6al1Oanyau2gHQ0Oqbh5gqOq
fhYzoqavrURBQwDpp0ixLphk2glEKAEQZgoZ3HMohnzTHvmiWb5EY850Pun2H189oQL8twl5WnMz
2Km7i+Fm2irmi54Pt163m8KIjzJgGx/vUc5yQQxBlyh9t3rwEg+hKGwU8wJ5lbL45exbP86nxH7G
NwByCaYVRaqNA5ZdsCPYRI+a8FUNcyI4khJg4h8feWxw/kjmwUBBe3keNN043e8SGxubW9v60IYQ
Ra2UDhDN5jSaumLjI0B3jYQEQDC1dUgMz83FeZ1urT3yO3HxmBrbwPJeIDOcKL5c2rdTI+LvJ4+w
LKs3bSsEmj1koNLNm21MpBpTqxB/PzHg4d2VfbfjaaC3/uD9dvVHS/n/rkLKgo9FhSywwSqGDEmd
YxNozSSM8tJC4DCxgKQx7jgKJLHWVRDlsxCd/qPLMCz016F1b9LILcyAWa4nwU0zPVBz4Qsxx0GS
RpHRBMQppWqFtv3oVuNoedCF1ruQjUgikBW9X7/rM1HY1778+UkXAhwaUwWUUUbeR0PBs02FmAND
JDfGYdY1/Uzb7lZVZQfN4Wu9Ofhd8mTlhr+LKWW5bxP2xdE+T8VJ3sD/I8VCukgcPT80ux4igV7o
VexD4x2nxNMZTIBxl38rXkF4Tc41jN83bK9NJwtEsUAcyt1OdRPryWYjDCYhVUjnhzcTOMA4Xtov
+X0ZVRDWT7iTC+eJOjUDLhB24hvl71rt1n0K3WMbQRQY6P2rUX/fIIxwfScvG7FUoMWOoAGXXFZm
qYOXVhAe1oMddtbdhkn1Mn25bmQ8cSl2DxePvJyJfIUMCzX2e9MrtbLl9WLuff0tDQ6ftp9S1Bbn
ylv+TQuqZ+et+rpeQ2sQf5swfiHEnBkXL8kTB+M6R4RHd7uWCgBP0+6WEkTULJKn7K7xq98InD+o
3+3Cn8QjXLILqlrUGSl2jp4ZDCLjPHcsGl4uYCTdYwEU4c4LCujyhDcAX/kZAvIJjOV4wJS9ZtJH
dCoZI+Tf58utGgi72hazZRvUb5ufwx0D+qhQakH2yV6aUNO0t7q/oeHh/cy/gvVaCOLXaeqYCwng
+Q+R9j2vOmOLUqdYv1BmKsP+RtRZ1Bm3ZT4FLR33CKRlSwfZOjALRh4vrDn+8K155HR9kFtvQkGU
ZX0SIxf2s/psLspJ8oyL7uFk012pxLs14wolV7HWd/Gk3Mz67+ayhVcXpbgQRs0p/3vp2uL8UEFw
mKwHOHT+keFRSs1UJfRbPuGfFwSqPTfreeM7c92/t79PMzqNmyBig09MSp9zd6yKxD6kbdRBZD0X
WHL35/BjCDdR9jAFvRh3CCVj0tdk4q40tT2yBIPle77y7s22PUyI2ac6VGewd3f3teAHDCZcxaj5
AuiLAh1vFibR0RSUQmnpMk5YODqFnAfz9+Fu/QmwYJBU/vTw5aXtJPMVxRXm7eGRklaoG0WW287Q
0OeJ52YUL6tIvP/Q0Q7bxcSyxP9LipbQRNEW1FwoO0YuwdCayoZpkZG/uf27Ct2n7b3gmV3DOPuj
YwLKnFWr3bK5n2aSMy44wTPT0qlJO+TGEw/TdZQ/eg9DVPuHu8O9sxCQsByRmU3II638LJQNd7N8
UX6MnBzfaJFSeRe8zeK2Wj4zblAsTDG8Xfh1TNRpGiQAvBohUD+/Ru2xtyhiqHzv/r4W2G31y7qs
A0OZyHEveSeYBritDHnSYpcZYeou1de8oDCURF290OHB339XWxLEzrcfBE3jbkl0mK0fldW/YMYW
lR/pAEAQqbFA0fYa9b55YaUbNOrFAeCwBbv5DL34eeT+iwnQEcEUJcMzW9KDwXZaSsEGtvJbFlst
KxBpm8/dIpmLu1svD++CLuNfsLEJnzdaJHO69KMMKI3l/vdGWa+73aFriAACJOp8362sGwHGawGA
bL8ovz/AsGHWTKRQl64ynCAWmQ1WVV0G4lm77dpbu/9xxoIVRPuczEV7uHiZbNoKDyQv8tSWdJ9s
N3MR82GR1NmfD3Pl2Qzjl+ED5Jh+mnAbF7wh62KeAfo3MdIruagUWtHMqdsGejtjVkTFvJ59iNBN
0kJfcvfUbCjFUsrgQso5y8FzDuQ0rOqwIt3NUMbdrf14ufuRvJb35m0VKI/5elI05dLtP7Uq72UO
vUpmY9U0X1svCTTUw/f7LDy2k8T7Fy4gcxOqQzYP5/aIciQD00gyxFaa8+GNrv4NMh++8G+lIBOe
CmMXXke0NOELpdzBGJGc1K9jq9TiDGui2pfcFF8FHtyG6MCIGtpaU2BCKbzwycCbCB5CQQXLpL/k
Rfc9k1rK/mNxQg+zWxxX/2a2XE6y/rIj+B3R7bKpn0rRGcSLs7UP2DkEDPUtNyGAmqgnQsPfgEOZ
7IFID2thD4gv7xbwrZTB5PrKcZs3e83aNgBsReQSITN+PDwqdwLhKii8lZ/Xb5yU1Y0MSq4z1boS
Few9lJz5ECnNb91WAiOdMCK7q7+sIDQHAAPihxFf8CbbbI2Y00hIFjIXYj7BuVNnqEvOphqeMrXr
yJa4Fydvry7vtKMtzv2emZPNl/bGefnoAUdehBC9nfv997L041vT3y5jCrTZzFptZ96jfmcQ+rMQ
SvjAeKiOlIynPq/cGR79NnGLTn6bg5hobyg7Pu+7GM3swu0RVYPD/K68cwP3qbkF0O1vSl97rhF3
TW80N6hfs0cjUBd/Tmg8+jXSt68rp1qbCd/+EBTfTNElDwV6Hd31aHrI8MKNBUv9zxGQbuzGa4p1
aXIE1JWY7Rf8oVSp/xg4NVqU8MAnW2zEaCqVPZ8/XbpzIzwuNjfO/N8B8uW84y9bxF9BfQ83qtwB
IFClVlJn4qjpqx5Y4XYOX+8m9ZNftuYPM5FLZpw1Ndi8W4/XL+5HmfokLMvG5QZAWtT/2VDjYbPs
lsV9+dg97l/ilf6pfNl+jZfG3FttqXeEFSe7m2cBqSCdEOe3fVPM4HYLr/8g+fH91w/Cc9EwpmIF
ZPR859M0HY4MxwvfJaSAdnfZfP/bW6l+hSjv8WXCmpQpjKxJkbRWNs5RL9ciU1AFr/pKX1pzxCqR
cJiwJAVSXmUaczk4Zksjmx4FUlPXe1itqoauks2zd8eTkJFmmPHpsUS7icnfkT8+NyazymWeuU3V
PcZq96U83mhoRuX9cmJFYm/Ojo5H1iOGYR0dEXv06s6/1LHS4mNjQIJvzrPnNmjC4hkGbNMX8JQO
aHZCQvKN+QYeQlOBe3xnzm3LXX7YhXddYpggYomoTB6hJe0XaDrYiNg0vMHE01AMc/zhu4uveLZm
UwoL5RFNp2xn1VESV75i37WHz3361Hlv1/d2YmtNycNvraOQldfqCK6zoD28lpDB7D4PNvpf0S5u
g+vW5CrnaFWSV9Wr4qBV7boWb93XlhwWsSNt0dyIt23CLu6fYTngQ05Df2Vg0ci05GgHpHnWulWJ
D1m7wDWKhfZZ4N9pyusfj4PkYdLFjIKI9BElF5OlWtLnLTY7+thuQYAfIvWt5l2vAGBLHg8zZ7V/
Ll5VaNqngrf8YhgtWPI4Q116WaINeyKL9m6vPhjiFylsXgWMfsRp0GTTJDwiBl+5qnKIsVKrNFJb
YaRKJKCv3UNLm1ewpdW3LnwOn6YrUhMW5bjSbdy2PqwTcMftEGxbz6+TCUya9AiSN1IuzTP6X7dO
FSthWh18dV3OChO5sxxi182P6/djai3SJ8uHTW82+xal+tgDaoy6PMxQEy1rqQYwWo3kTGtnn9br
rlPCwlJ+NTb4xsJ0j2GyT4ag27RRf9z2U9deepL/ZRNCUKG9gVql/Pzpt0ZZ1blTQzLcg6Gu75ob
BgDn+QLA6OL6Fo7DurhzJ7ake+5lHXTGBnfOftJmsOqsGp/MgpovAwzT4UH4x9F5P7Em3XB9MOq2
XMf7qGysddhpVOw0NYTV7ZdV1NtgqxWLndH5adzq8C22P4ZD8T3Rmns1W/+8vvBxJD5bt3wPkmrQ
7PpYI79TO2G6bu4apfNj++hfNyOztvz1LZHmBFMhGFPkNt+uZEjEFhGjvP148P0Pade1HDmSJH9l
bd6xByAhz273AaJQkpps8QIj2WxoJLT6+vNkzw6rknWVvXtjNmPTxi5GpYqMjPBwR+gU+eo3aDe9
aDeN3++BfwP/rwta0n79G1IfZ2f8yD53MU50Shotw15iUhiNBt3hadc5aKvsnuQH1sqt3l0eMc96
8GnE7BsdhehqFtpFU8JiuceTGgQ5GULTeJ2Lu37Onv+jsbGfH1ka67Ja7AqXPvOeBd5aK+pKbofW
+C5BKAwMsCNilz17RR2Z5G7kGbgcUHThuKhBs2HagyT4nVaKsz70yAx3KgezmxM9q8GoH9kg31Yh
I79kMzhbSO2oSyFasrMO58gcdyzt1ChjU0ecwSaS8dJH21/5xkR4yQsPBOe050ZpFK2GreIJelSI
t1U0+xJAe60Nw2/3EDQzQWvQHNLfeKaev+WPRsq5cwNauXVN+8ZXK4jCqH6Hy2MXeuSufmU9i9Nb
3DjyF1EJ9ayz+bDK457KtmrtUFEbv5tsJ07S1TTmjloo3uWjJzLDpbMkXU5j27Yav47JkyzH14VE
dmmqry6bERw7vvRgpNMQ6RPmMBu0CI6rde3eVESX4OUjgFzn6eEuyoouYPqWPLly843ebYzGmX1s
zXcYHFk2iptHqyn6jeD37J3/13KhwHFq2gpVkIxPEraGiuQ7qnVUwr/V62wWV7oowLg8m7bMuUuF
qPXSqbiIsqwBxTgQNykVzOXlfYFE7ul4imZsqrzDeKySFR+f9fIHdCKdy7vi/IsBCuWg8QcY9VO6
pESU1AwtgbTFIb0pKZhxEfoFxkP/tdhIAVoyhJRon/O3LHj5MMlf4m0nKRFAscxvAfYaGG72HTT+
YNVQ0X1cBsKyJ1uLT+HLkT1uT1K9y0G6+m5vdm3qaD4IkUC6m/1gwh3iPi++j+jPu/SvOdW5nWjH
qdImRd4i725fS9BEQ4r6wEjnMjyI1JX9VCMbJaye8G02n8xye7JP+rAdTfhoLKOyKpFms10FjyHz
TlkzEKoN2pIEZpmW6K/EtZDRiF0Dl6aa27M5MWd7ohh59lNZIfVm4IbIgghIF5bVzW+HJxR2vXSd
CXfV+QP5MefcFT8NyIHFedX4DbhDC2Vnd5ngqJx3bR8WuNs9nmuzg9RvA0a2QncAEPMsc4LGNpk8
KzEEh180HO5uh1z6QHs2nLl9I3bl1PG3ywdfYIAnKEpUreqJEiOqrRPPqL+3uOMuWxDsBZ7MBjRo
Kq2zKPLbrLnPlRL9ZdnXsVR2Ko1tLyybG7nNXi7bPO8z/1ojg1ujMME7VsmSyB8nCown6N9TyTcj
EYxUYIbPqmZ6Osy9ishAHV9K23TbFAKHIrDA2f1mofcGOxdtnHz1riryZQGNM7pTLSkYjN1I79KR
OHk6Cxbq7Fb4MMTHOToQhuXM/GMe6W5slc64iOCFn4tNzOcf2eB8cLnIWh3nbDBbfdVcM1I1xnQ2
btSd6HF8dnGOTKmn92Zs6FPYzfBBY/OUQs9c6gnYUkWpy/NO/sgM521HCoCNZVF2i+HWBKAQOT7m
ZeXVN/2WsQmk/m+oqLN5+uRgj6yytTx6PGlpn5QVGIxRIX/vWQoKKAOMq995qIm2BedR9UpT+5LA
33XNAzVuslzggc6HHkdj4Q5rFg8ZaOCaBlqzRQFkIHgDghRopG52obSm+NOhexMFA6LNwfnVum3D
qopbBNuFfU+M+VqTki9gDhGgLy/PHRJCp8uUSwtyJgR+qIZuXF4k0A96u+zpRBa41bENglZLExbS
OnLn+quiCbquz4bTf60ORP9Oh9Dr5ThLBQxAXuNuNKlbG/EVlavvEzUf6zTbXB7PZW8HYoBTcxWZ
ajmrdShOTCh2J+sRTPF29LVJdf+yofPh58fAeE1eqJ2OSoaGtXdUBCPq0l+kd548xe2v460oJhIs
FF9bictmpAsbmB3dxenoLMpXwYDOTB2TCiE260kFuprzrbQ1lVJO4Vu1oLhSIKC2umYZFcZksE1L
Twa/rzjIZevBOaITo5yXzWZNnxRQKDDc4rZG6VgPFD/dCjvWzji8Ezucm8VbWGnBHdX6UjP3Dghx
3CmZareXJTcn5UvVK4GmjU9KSA+0KDeyOT9ent73HoJLI+XOclrndd928IMQOgs6A49ZFMY2TJOr
c3rvtUB5xT4AOH+Toby8Dt3RNYL8kItxSuxIX/oinO8yzKxJ1DnFiaQoJVHoZ2XzYz39uDzeM/v1
eMJ17iBGFXoV+xb7VbIWp+kgSfnzsgEeBMneKUB5MSF3aIbKiAtOj3re6gMxQMmJrUM2jHyD6P7w
YIAwz/LSp+k22QAJejccygjcw8KKEduY3CweWyeshn10g1r9MCqFteBxdm0Fv8h4EmSvGBohEivr
iKxxZ9PUFqKiHb19B793m/GRRT7sqDS3YsDXmaU7GRp3Jq1ikoshmXBW0r2Wmm6mLYJnyZlTf2KB
O41patmSAsZILB2DeBVBgiSBGKh65u45McMduWXReiVeGkSkqu0MRHGHFDQ/5W01f58zUXKY75Tg
9yPhrtJhDNsml98jOaBTnNkleDz3KJteDagbvT+cW7TujddghAgYPQXwSO68xfEQHIwzL6aTYXNX
bteY0WCHqPIBAnDVQLT4IfVY9Raqpvt2gwsLGVaAjkA3JCziimac8y3Z1MpSNcDJaUH/JLuK192/
Aw+2GVo15hXxJ6Sw18hFCTbUuSDwZMxsTo6O40C7uF2Y4fCgv6quvs+2MXR+pYM9Q7oSsO+DaKyC
U8KjAXq9GWywrUS+Jn/TYqjSxxvBOp65kI/HxNdSiyxv4TwJqw/LrgogzKKtF22TPDa+o7gAXwYJ
EBY/RK5NZafvgmszOdfWQaUiy4y+xiLar4wBWDYcc9e+hV4D1G7mFhsUI1fxNtyVzwqab+KD2L+e
uaSOx25yDk+twnoCXLL2laRym3RakTxyQHIdCOb4TFwAPCYSliBy06B+zXsitaziVIKLUANGsU6D
ak1+yaOJcbQiW5w7orSGtoPesXze4CXr5LvpM9SuhWSlKFpUz/qAo3Fxzsg0UWntKnjYCZRY1YrJ
/eoraLFRNBPFoGnUrhc3dMjb6KEC69FV8xii4JsCV9esxKt51t8ffRvOI7W0kXS8AkFTEx9otzOo
P5o3yrQqh5sRQiSNIQDQnd09R/Y4NzTbgxy3CnZPKIWuUlKvCUlQSSKXf9YFfJjROKdTgBffymsD
B1S7VcrUUYUs8mddwIcFXgkgAozTJP1U+xXZx5J0N1B0slT6qo7S1eWTcNYSgGNQpkAbEfhVTx1o
s8glZE4RYTTtGjyY7qgOqyYttuP447Kh8/fkhyU+bx/SfiqHcmBFaSOogK5krq0+WF6yN26s+yly
gFrdDwh+U8DX6h24DvHwEILVznq5o6/BeZjJyBO1ANfr+2lk2FxlXQS/Mi+lH98KedU/gRpZuHpk
j4uq8AIN+4aY7Gq0ttmWEVZZTroWg5nO7sojQ5xLa6pyqealqf1mcMASgxUUMamdS1odj4XP+tbq
ZI5FxTY+SsaSU/iausrUlXI1uVKgHDJPh+awBYaC6VqweQSrxt8L8jxYUafhbgJObN9fyW+RDlUM
w82vu50SqCvqJfdkI+8LrzmEV+hIcvuX/yzYADED2KJkDUQvnHvRKgj16C1eyvFG22qu4Sb+5LDG
oO6JNQWJAdbnkg2Y8A+LnKcZ9HBpVfbaKPfKCjV6ZD5tCA/IKxmo2F4ITTtXAzqxx3kDU2m6IemY
N/CsoAdZU3pfIMVRBwhlLU+9ZtdG/j26j76A4RDh1W8M+ewN9jFkniUTMs9QmmBugvVfmd4IJZQF
kNIEWQLJtx+Na3ARgKoKDBWiyO4cLOp49HxnyDyWcWoNcA0jNElAPbY2IxD+TluyNVbyrhlFATs7
+p8CrqOhcq4hoVqu6C3sgXtlg0rXo1o5uZNeEaR+lZsuFdg77yD+2kzv8d9RrBxKLc0SmcU8Orla
5vjKKhtfcE5FQ2Lf4chGEuoSlIfg7VhXiAyC3P4Z4KN9+pUR2TCqMRn46hs8+vAKiryMIT4Eod05
rMnJKnIhEFViTa5UBB1MVaK7aUonwuscxGoQZDa3Jpg0FBcP6KAYVjprJwnIg2ASzrv8j4nmwp7U
WlLTCPENlleC4Att89n3lUTBitp6CtqMst6JQBBmAetSeaLx/x9O+sM656UkqkamjdDLT4lbbQo/
Zl2apvMK2iQ3d+xbjQV6b9HL5UGfgy2fTDvnqsqyzGMCzWG/B2vSs+bKiwPy7CAJ9NvikOEZbDnk
WSvcCSxRoktdtLM5t0XrcFxoD9vKAm1ECkKG6k4wvPNx0l+z+t6hfLSxkee3QrnIURrEoywuVooH
RuZw3DCeTZaQidvHyQBDQCVuwhBsJ16kLJ+lXGobvDjbFKVIJSZo/ag7yU2L8r5GAdDpqPkdDKC1
06raVaI2i3d58IKx69x+JnI7ZfOMB2lS/VyQtwjVOlBi3ZFa8nrZkmAhTe7sDoNJk4Q9QSfFGwZU
xSKRPhPb/Rd8rsmNBbCKuNR0UvvxOBQHkhToLrYrbb6fTGrf1GlUaA5KFDR2L4/sXB74+HzwzalW
tOAZqKg1rvJpr21TyGSDeBFqeg2YvFfodvGNymlXpeUmN93PBtrt4TWKWAGuOtcUeKhPPgIoYzCK
oAUGLIJnYDuTXqQaXZDqa17BvgsRJ5lJm7FTCrLEu3GT+shs5O6/+3DizPJPAKUO5ShOYZYmXyL0
yc3yvWCW+fuHt8BF96mW2aEVsysc0KDmJvOHtRJEk6NtOp/1W/ZwwCxXm4O2BMXwvbgpRTS3PHyn
s8MkVXSUNjqv2isqgtQ6sO9AGLvvE+hFAToTWDux+u2npz8/dBZCH3kovUdPrVLi1iHX8X5ZtXdp
7Kip1wcgTDl0W2NjfJM3cMeBserw6idO6mqHDnipdF2syCDs5+W9Bv99uLMshYo+SDOwllI578ss
9WmdOiRBk2g3315edvarjg81Z8rgrjxFnzt0YcI5p1LmKA26V+bYmRfBFSewwufHgAAGE6ENK7ax
CSfTofmLEosgkCIj3CrWVGpQKcUTK1Xi0O+RvVoNVZGsaNTIq8uz9gkXy03bJ287JZ1GFg2Z4U4P
CjtZxaGyCmPrKhmhTtKZlj/bNuiOKrV1BpW6jZpdEbvbkwmKdm25NSRT0HghGD1PgGNpg5nkPW6a
SF/N2n1aP9FMsFdEo7aYCzk6J0UZGZMtoYCrXMc/kp0OCM6qgfBYv6IP/X1d++nkIGL7IphstnAX
9iiPx4n60c77eiiRmbMhn+yzfBzeci6gJezxKGYT+pTPfV9eE7SkKOvqqJhxA1VNG7p1CrwtC4R7
t/fJSl/PLnyjb6+q2GGAQnZe3ARIRnqtuIX3G6JkZz3y0bfgNnSsd/3UmAzVHgx7yVEcqMUcRoi8
/U4geN75HlljAcbR4lpaXlPavTvf5ApyGQSN6XALL0yxpQEBz4KXuroT8Wl8ym3xU8329ZFZaAQv
uj7C9zarag85JCDc+xk6HS10AuMr5Uq9HtCoy7preqeCDFO7zQ90XfwnDupo8FxsAwr40IhmpD9l
bXAaK3GhIej0S+Jc3spnHfuHGT4N0tLZMK0YfhD5JiYnawY9xVBr4g2JkPPi03OOm1o+H2A1lR3W
CpwUywRoSBkO09v0pT7YV8k+f1LccVOiVl47YETsHq0viQVhT0H8e9YrfQyYrzjLIJJIKZtXSVbc
yfhe2NdUEqzdJx4BMFFAORttySASRnsyn3xY0KosRRK6hMODApqUZFvt2y1KzK6+Nrb/ImOMNlPs
Muoz9nqmXgZ9jXiHCNG/vMKfauz8l2GH+mg/T4ldjHWGzv7OAwnlEy4DcFzHbnM/dMiXJoGBMkKR
OvX9UDsjQAsC85995elccD4jNNRM07oczCP3RqD6LV6uy5V1bwHVxcRhZQHc6lMV8ddwQS8M9Iul
g3P1dLhxPaXaYLdoIfK6va2+OyntW+2NngQtGDf9/htdcfyrjrfJeSqliiwzjN+nuEQ1PENmAm1F
23wrck6f0lrvlgxsUlUBFBQ0PKejyySI74UzZjN7srZSBwI0QKRuGZ1d1Dvix/jn04LF+zDHh0mZ
VLWRraaIt0NfsSqvTLb9IiL8/ZQZfR8UGGWJBnAraGs5j1vJIzocJwwKcfY+hvpK6sVevis2U5Bc
i5ns+WcjMwdeVAPsTIrCFO9O51C2sqqv2emU2trRQU/a2+smVRwy7G05cgX7n639aawAa6BZUwEB
Bf0OD6IZVYWqUg+IS+ctq/KGKaw1O+hce81V4VWuLUygnAmKTizyJ6DsMrWM5pA9WrIra1usI98C
+eoa1AE/WWAgpR6rywjGeW6rHI2TrycM2CpqVb+fAcgRfOszNCa7Mbi2WH20+NZkjiX/xg59B+l8
nl8QmYOIFRS7vK+llTLI9lwwWov0RkUiP/eSzKHb0V+8/qA+TqCZrB9tn7XfMrqx6Gu6Nnb9BsDm
kPVUvokBceen4uMrcR5XSosmH3tMRdtCiYJ8r8PZ6ZG4FMw4+zWfRw5yLKCpQVrFR6GTPrQ01Wz2
PobIBivABYzvUQ8Ial+ihDpzLBeM8chwu88tI6RQCZm3jM18WPerEULY/3bG8/1wmn8NyuYe/aSV
KSUFNi/iL9Ubrpd16HXOtDVeGSVehpoFWP8OImzhmQc3OzMfZrkl64gsJTVSrTArXxkBWeWA9kGG
agcsMtBoZB1uBpduAN8d93j8b4CdQC4H6hfIIHZvInGI8z7j49twHgqs9Y2Z2fg2OrA2FvmZiap/
53fohwHuwqqzOJwkENT5hTK5tNLdEt3E2VfBBj3raI8mlfPrGYS9urKGlXST38zgFeq/M47H8ku2
MVbGdb9pAvPmN9qKz13Hx4vJxc7o7lWzOHq3m6zJ2tpkG8Y+9h9g+vjdyiUrwtiW5rQw2BFcVt2m
zUDfmOGlAEnJb00gqj+LVo1Ly4+ZPSRhg8bspP7ZdFe18VZ3gvDp83vg9Bxw8UXXFyElNY4fgPCO
1A1uNmw6zKQiSvOced0dW4I22ektXEBgo59z/Grw3+GRlUCfGY3ta4Q0GxYS91B/+g3e08s+k/BN
qXZaxmVi4GQZB4bHgtr9DgFUUNz8DjD68noR/tFOiVxHamejwwC335ztUgMMBdbq8im77Csg9HY6
j/M0LVresFRhOzp5+M0ik3PZwtn47OM8Eb6FYY6bCqLA7EWMSvLC+Fkll/E2g4nIxSMROpnf/p8W
Oc8B6TUpjTVYlANWvWVSoBo63yDNyQ5yfBDJ1ogmkfMYFeqMbZkzuKVRk4dRk5RtZddWIBjWZceE
WPd0rfJ0LNUxx7B6cJFQGxSaDfqFi9r0amqu0CMXjKO8w27ZD4vyJDDONsL/fYOji+zUOJmqqO+U
FFecpt2mCfSyF92Pi+FHPum7oU32sZVt5q4PWsX0IZi6GgnZJLommoTLLobwHKKykStRxIDDulOB
xWLf2uC0oIHuI14aHAtU0g66f3cg1X+4PAOCRea5u+icpIM14jim1SEZvy2qQNLprEszILwBcvd3
sSrOec7KUlmWoTP6o2ajPSlr288SUBnOYHEGXReiFtBbrUQ85+eGdWTV4BxpPE9SOTA+BrC/pw70
X1aznQquhbMugDFsGoA3ygCzcWFZoudzm1FcPdkTff6XTjRrqvTMre4W16KH7pmEJzS1jwxyAVk7
xRKYbVUGfgwbR/GgKeHRuxwiRYUbrmyfMfiy4o8MQPJwYJFh/J1sLm8Ytl78iTn+DpxrJWY5EpXd
t6yxRUGnx4xUpxhZeTZDc2yHrfBRhkZtCkmLNIVhkRrw6pbQQKWB6Sa32ZvSvrfv2IH5DEpuhBeR
OxYC/37uQB6b55xt1kcZoaxLkkiFZ8mIXmzN0bttO4zu5QkVbiPOz9ZtjScyRUrXvK6fGaBVcqHu
g/7PxZ8yJ7sWPSfOJHNPtxHncTOw1Bp5DYOs1D8VwOozIuj0ZvHk2pmc6JDcWoBEQ4F5KQGh7d/f
F/nk/EaS6Jz/PZ5mzv/Oah7Fc0Z/fRU8K5z8nj1tkocGFO/xVrm5PNfngo9jc5wzKsLZiHIZ3i43
1wO0mAd7cMZM4PIERvgOmjKca0mrcKfkBLKZRrcxNfVxnERtySIznPeZdb3QbZY3XqzJyw3TsVIA
9SyROunZzMnRnBHO6UgJVaxCxZxZGdirHFAfhtvWpY/jt/hn+lN7jXdVkL+JUidsD15wM3zTntrr
Q9VHIBCpDUpQkDSqm9ZM85s+WxbfnAtIziWa6GSIjHJDXabKliwdFV2wOEuOnbTZDqU03Q/zpaqc
YZkKhxSFdPe+Kf/rdfrv6I3e/BpV+8//wZ9faTU3SRR33B//eUheG9rSn93/sI/99ddOP/TP6+qt
vO+at7fu8Fzxf/Pkg/j9f9r3nrvnkz+AhSxBAbp/a+a7t7bPu3cj+Kbsb/7uD//29v5bHubq7R9/
vNK+7NhvixJa/vHnjzY//vEHJDiPzif7/X/+8Oq5wOcemz7qn+dPn3h7brt//CHp5O8sN2ii2KIi
dgCQ44+/jW+/fmT9XYMyLHQ2ZJXpfNq4HUradDE+RuS/A6WKqiDjuAdtFQOqtLT/9TP979AlwgeR
HzJlE///x79Gf7JOH+v2t7IvbmhSdi2Gw7zT0SbV8FvwD+5/pEkgZMUnFcdcGWNrzMi7IyVIilAk
8pNgYIAp/Fdp0HrOhPxA7QHEt3U7upZbvLDqGHHMjQi+y+1eRvMqYzowY4yz+BMPd6H1HcloArl1
3bpvLfjrcDjQ63onLCdwITuzpGqA7SJug44XhBJO7+ZZlhOS1Bi3CUY0LwuN5KZelr1iGrVHMq0P
FFI6+Lh+m6W0d/UmFvWCcdfzr29gs9VHfyRT7Dj9Bm1cdSOVcsz8IOderet7XGfgj52dVtDnza/x
+1iPLHE+gdFC2TRHHr4wZDTsXBGTOHp8FWm3HTxRMlGBPS5y/TQyLr6yaVNKmopVjEkBfia9iB0Z
wzo6Z3/u5OOdy90dfxqB7CRoWMA1xHcHUaMb0BUsqf5SlPK3FsQTq36J6odOnuJGFN+wtTg+JWwG
Qa4MFRdw7X+W+1MG2s6VjRGNzZBc9SU0wse6kR6S8os02n3kVGHbB3QytRnKeaA2SIyJOtPSNb8c
7YmfPR71e+GW+yYg30c3lIWgXdF4HZNY1WojqUq0Jx3wgn5i/NcoRPrgVb/vV4wf39ix7kFRIvXM
bOtgyIfmHfM4No9vlHW96ZYmNf2oalyaSVjQyYOMmnd5Uc/sHB0SLSCr1xQdcodcLNXFIF5VrcT0
NVK4UVE4bSKYQJEF7tyPc68rYRibfrKoT9loPUuGuro8CL6Yx7amrjCvbTNNAeUdwX8U9y9JsYwy
myzrEdSOGwDcXoDtAq5s3GTClTlzuE+McYfNUhKwOhsw1kt7sx6ctNuhLOxkeRnEduSQTHTweKKX
T8NjU3w0vLkt4tgc2SLZN6EJScofWvIzkZ+X4tAMZNPL+0xTXXsw//0Tz5R7kF5k9ahP7KtFBb7a
UaowUvUW+VKkFB476efltfu0z1E91CGgRNB2iBc/71XaOi9SZYwQXQ+pn1KgsUMIy5YCB8lZwRhk
CEExFWIURQm6VE5nEAQlOll6KACAxN6Lh13aZmAg3FweCrfTPxlRT41IdUkmqwcvfLbU4BOga9VO
vMsmuOuamdBkiJ28y/5+VpuqFKj/vJuw67U6mk5JqRdqd+DNcSohIxO30X8Zg/YO7ksbwkp8y+3Y
ziTWEOX4lQ6UQ/tFn15o5C0phDCzJ6OcBGM7s0bvJQ4o4tjks9SJYo5QZMwHkLU3+6ijbhoObqK8
Xp5A/uHMBgVpTTgJBHO4Wnh1y7Iaq2ywFnBLzI70Cq5kbxwOy+wRIED7e+h410GnCUbGH+BPRllk
cnSAJxAMKUSC0eiZ9cGnUKair3ZAV5JH/r3X6idTbAcdmcrUSpOsVJ78Qr61pjWdvxJLYOLzPlch
xwRxPJOY6I3kldz0aMyoXUeLX4EQXLUaJ5wFToHNx9Gdi0GcWuBOElFGcBJL8eKXUvMwx8ngmLEC
0UX9tl1mUdbG5BUm3s0RAEEUKNej8M2HpiHpUjQ+p3gj2tpoIwQuwnE9xUBSgKK0UvUgipdq3Ez6
nGwlTaluowQFK7+wSq2+m+JFw0nU+7G4seJlzkEpnPTOgJrM2rLgnmsK50z7pFGcomk1wwGwRmpu
e2zCmThQ/FquKxADOSN4m1ZTYtWV08v5tFW6MV0Vsjxu41gjCAI6dbD3EdVLTDs6S9Qv9SSnjqRl
+XPe9GBxZYxC6YDPW5VK3iq0ljphVKr3lVpUizPpFLhGxWprdyl1El2lWp+4ZRY3c6C1teIBorK2
VC25Ugb9epHNvTSaOkRSsnF5HKMcFYrxvo8Gf8kVR5VqV+uUYKlRVEDqvaqU0SHNEDlDVU7qyuy1
cGPFVu8napwFhjr39xL4VbaJORZA8Jp5YI4dNVzIE2uWN2lSl68T9t+gypLWXrd10faPIPqpoSZs
ganW9iToyT2FdR+G13LYVdA8iY1d1hiPloRvIxVTVXs6jaFIEkdtET1AvnneZWHVERddoIhtDGvU
d1MXdWsZtMJe22rtjyXrWy+aqHowdZNe1Xi1f2/0Xv5qo+ZUOfZUQ206qiB7LintpjSGHuSrVra8
qtIA8GjedQQBd6a6AzEtx0qk8XbIOwDAYnQnS2TU98WSWdtoIdO20TpawFGXSH6E0aqVTApiOOgI
BbnWZpsW2NRVlSrLtiNlfD2X9oKe1W5YG0Wrb41MtpyuxvQ6xEq6TUZ1AhI2QAHdEmw6QCVPY5AX
be7loUbcJNFTV+/R0JZKGt0kaoilmFO7caaqjdeSEhLPZO3a85yXe4p96VWLMaybeem+6InfdBRy
drNsrbTIbDxwj+YvOITohWiVOZCVJX8YzIdw7ut1EqaNq/SpvJUmIx4cpW0XAPKoNF9bkKJwFFLF
QdiHke3S2XzslFm/C8FiozhapsuOkS3kDqrz1YtWaIlDegIxF6UCBSBVVLm/GZImGjV3Knu8lPNq
up7Utrmm6OjZTTm8+Dwv+fVkLfVjWGSWY7QjJeAHm83Jz6YufyYp0XtfjWurdxZUmTeqadpeI420
cXSdyLcgslY3badYOXZwG3rYcdKXPDJ7L1dJd5fMVvScpaHsaKH8QsOkOoAmTFqh0mR7hjFbN3XZ
ljdFGAMoF3VfEyOq142SGS/GPMfbWEqhI9cT44AHYX6XhiZkl0zUMQtqgI2HGr21YxyygVHK2irJ
SJW4tDbKIKmVCsHlXGI0OE0eTdRp9FTcJUHaJMpbNQLTsDRopEsXCsaklGyHoinu8iwe3cjS2isj
s+K9NlT2ocESHZaJgtMA8f5O07P0MMeh7EcFrXaNZsV+XhThdZ6bkTtUav5aqSlWPV+U+wpO+Ae2
YbyjjT26JOzsGz3XfANJy53WZAq4KBKkEONSVz0yFyXe12TZQ7M18kozUd1miZfNpKnx7TIY8W4Z
rWVwa6PVrqAbXga5akJkeu6AWJVpph2U3MzWiZG1D/NEQieSCRLLRdOtySjZnpnJ7ZVVWHLptFDo
ccxCBkE3mHlApCAPKK+rdJPmJHzIUk3dqa0CvGQUtg42XRcQeSb7DHo6O6lu92oJUOyE3MMmJ630
ZBmGK8118aBB7gjkwFF0TedS/qEUZbNRoyTaKa1hvMgQPFmZltlVUCEvmh2StsXaiuMpdYyxsUun
s7SfVp0aXyDPLTnNUCY70wbdqFEbKEU0mrKe6CL56MjRNbSrRdkqGc1lg2KivpONcnDa3kJ7YppC
SLnMJB/zFYNgmilaViG5ynrV3Ndj0q30ui8PSYi8PJ7Ac35oyzTxc/guPx0N/RnfYQLJzwIKj7jK
A3AcksLpRnvwB6VVv1qVpG1LWpe3kCLs79POUsEhPdvbMVkMF2BFiA9Yc7+f4e38zDBzF/WNcEvM
rNza7VhukQSTnLE3gHYFlfgS4wJLjU2PPKZXx0X2c9SaEge+U9ysy7oA29Xe0IE8xtM4rKvarnxJ
IjhyvZKspxouP+5qfTOEPTosxgGsGGoR/QS/qeVHstztqqjZQ3grXEtDBDexpHF3J8dh4bXUMG8n
OysOKk0wNaBF3YyWkT5U1djC0crLy9xEub/E0vJokVELJmOw3FkP1d2c1/pd1Vj9uu5Hax3NVr9L
kilGZA2t0dUSReOTmWa1U9XKGFRpUq1iVQmQ+i4cOc9R5UgVJH0ny8/yDm0iIRmQ8qajH4cgK3Rl
EqqruO6BftI16WawimEPFYRiDfo6gE+GpPb1NCbPXdYUOz1vUMIe0euWzxrQAIWu38akBqQZXYZe
Io8VroRpuLHJbB7UUJZW6KgKX8Ga3Wzjyhgh8Z1lAXKatSMlqfYtaWrwBTPC7rjX5zU1oi/RYJXb
xBiIFxtj7pay2T5GTWn5tJLUcSWBvTzorEy7qaNyRBeuYitXaaRQPHK1ULmLwSOChExI3Um1+sPQ
ZrruSjm0qVpqzbjzqN1dtRCW2lEzKZ8WzdK+hgWhB1vKNIzNqJZVpHfhoZap9myWhXQlL2QAZqWx
hrfGrlGwS8cKRSR5Sd1MNz0kzs03kshviAB0J6VQj/eQEo/VTdWp0s5OIxt0RmmrIwuklGHtArG5
aE5lL+YcEGXWMjcl1lsP0fnIG8jALitabsg4D2+92vcI1rq8jr1QWdLIxRsVHYiRKY/roVSmlxjN
WjcTIA2TNyZE+arUYDlxkEBOIge04XSLVVRvKgpwmSuXzUPTmBI+jwjxMMwGIsauSmTD6xo98UY9
jzEes46mVZagragFGdePYmnK79U8J/6sTUkNJc52fmmH5X/Z+7LmRpV0279y4jzf7MuYwOMFhEZL
tiSPL4TL5WJMICGBhF9/F67dXTZ2W73P84no6I7Yu6tSQA5ffmvKwJgbkKwCC3TMcJqUNTy0CkkX
WtmY9iZsqrp2R5PD1ULvBDUhNIjAAdDrNsZpUhPrzhlZCyPGhsubnOfa45DnxXWvFOajAndiuIH2
WQ7gLkqGLBgycMs8VZGp14YZNnCgKCjrlbhsr6WFkGFApRUwPz0sEB9IO2ePgA/4ALTK4JN26KrF
pNBSvJZW0bVeKAj7ReUQeujGj6andhbWcNzZiZvS1FwPhi5WsFTKw4CVRt/h5LI1LOgyia7Dvus6
DzmNmBSlSYxxVcZ4NGxjZlX5jdGROLBVApAvFOJXJzQHXmKgqWFydbKIFnGtWT9qKoTjmlFX4HpX
jhV1s1AYITAvUiw7iaJT1UfsZ33IIlSxOGAa1wSl6KYgNIQrtInCgJSwsdrQGh8Qc8qqhTcUg7zK
la5l+OuqiPvVYIHzV3eI/12NvQ6XFpGOGwulOEERwobrPoy62FMTU0F0UkbsF9Yb0Zo0FOaiBg2v
E9TyXjImMSxzilDz4yJS4xeHDeV2bLrm4IxRtsZ07qBKrAFq847SpVIlMC9TsjjxZZHA85w0ceIl
Vegsk2hk5kKtpWItFDFmtV/UZSGDprCdPTYI4sZlha2E2I3zkpDopRcDvy2Enua4roR9fWCZcPAu
psD3VaaMHISrDvWl6IjwLOLILogim1jekOhwgYipUFkwlEoL/UcSimeNOW220XKLSy/rEfHplmXG
k1Ubjd1GOLzy+kqCoxYXxX6wRzvyeQ2mSpSOzeiaJLSuaK9XtkusmC6HLh43o1ExF0BPfW7rSg+w
B94iNc5Y9HH33DeGvu4zjjLVcW56ddRXTZipSzVKuGepieWnvEOVj0vZduLmuzXR26Ao4vHk4DOi
XmGNcItojNA6YzwIKwUHad03k3dRBO/8Knq1LBPXD6NXo30YhlbbAuAjjbUhSEM+RooaKsEAdtLJ
qmrEMISZmcE3NtLQAlLz4iXD+SmCMpfqXVKGEBkYOgWzxExs+0FHveaFoo0St5IV5NXSghsEU/ie
9HWCt41yzhSpAWFHVo6wAlUSErqdsLojcFX0GRsqC8vV8inrCfG+9VJBPeA6WC/e/7GGUdXCorVg
e2NFCybw1S1eca/qzdbjBXhS37dVPvduNBRbtmMD9EAs4txpttHC2KAEXbwKRXQDhN6VPdtVuFhf
aEnOM3X+uqv/a6RPTrMgHzUkxF0ds3w5Ruk968WNXtGfePcnlhTHPIevYdLVt2lELzzl57YEGh6A
PyikDgjinssrMjF0na5LZYFTqDfyndn+bJql3kTH79/m5y6fjnhhzUL3H2x8Y07dRnhEaFFRaIsy
jRtf0/ghqtkhSZU1kLFkG8G44vsBP38+QBxofyD+F11Yx5y1tFOWOLUeq9qib3SXwCohzXqvwtL7
fpi5pAgf7+M4U2fpXXOqlFHGJTO0RWK/Me1Rlt8zT7iDAxMU/c0F49LMnHOCfo9paNTGfwANzC3z
GYHxW9WGeDYMacC3B/Yb0q1OyQY3PYiZ3gwRl9lLcgj32t9ke/01OFLFDGBYNjq3Hx947JDkxyfM
zFhmR+QB+6HfEPcFnhiPYjldQi+84QlM+dg4wwtGJDSgM8NRPhmXjbxqBAPQCqLVJC6w13LTrLXV
pfDON0Dlm3E+eRYgJjZuBF4q3MhADJfr5gpF1FLf5QH1y1280laAxCCmQnrajQ5bxEufdb4UHUNH
WrWDTGzLATjvzGZsVXMdPeIYHppd5FkpspOKp1Iv8T8XkIMvBkI/WrVU1bEcyC5nX5AypR0tGumL
KNugyEWQObz6HjN68/3SmK9APM/7YeY2RHBlFCG3K+CdOJOiKkCXDMYli+8H+bR5Ogai9IDcmraO
8TBPPk5HUiR211NMjzChcLe4NuWpEsxnXvyr6HYx/JUp/7tpOOiZfhh0DqBKlpaogmt9QVQ3XP5I
XLkyF7iKos0B9cdKEe4l7HQuj8WQKOiBVJvUhnEm2tQfn9PGhXFsLaYjGWFSaKZI8eJX/RXaqTDz
IDf2OZ+MdzA5+3ut9K2f37/m+fY9G33uHthpiaFHRgHDKtOUq6yIYDlkRuPUan3let8tpIFK6vsx
5xAoHhk59zA+AKxBwbGY4xoki3StNzGBkDl0TrbjygakYb9Mu9tlU+RLo835XU3N01Zzpun6Jtcw
t/Y6vSPL2hvccN9e2NTmbLL5s83PfEsdehMyYHPRTMFX0VakQQquyMK56nE3csVRvWUnxx8f397p
/3Ks/nvaGP7vP0lMnyhW/4+91snLc/Ffp2dWPr9nWk1/7i+iFW7a/1ANcKVA1ABkgoX2L6IVNkuw
qRwHBGfsMvANwp75T6KVin9lWICPqII8ZkWx8Mf+SbRSjX+YBuhBQP+gKTUdh/4dotVs43agf53o
XmjToCTFD5xt3FFRKGYUZeQEYsiSCOmWibnI0PpOLtHhZ3v375EM0A9APIAUdh6QQ42himiYkBMx
Y1eH4xR3Dl1yCfqdF0/TMECnLFNTcObheeabGpzqu15R27N1mDa15MncwrzWQ9d3D+F78B9ICGfV
xNuIFJ9IA2iKMIRPEv/UkiDpOO259gcACsg+piAYb8EZD+rn31x8bcsPofuf5Fh/+bwoSjUKT0nM
oTlTnlUFQ49C6c4GkqE23bnw5ZbddNCeWojucS0DeV8XRfbaxwLq9yO/G3T69+8qVNVwrF61mu48
afun/EdgtSvDx0nlD/cXz6lpDr4ro36PhvMJOzcqY9WYjSaJMBShq90ZbOrBtQ7ltrpqVzY8Hcp9
tnV+8A3bZFfhqh33xb7b/w/sUTGnKCrFKRDJwvExm1NN7aiklHjHWbPLkfyKJvO7neP697O8p09N
Ff3nJ/wzwMQxePc+W6svQ1bjCYkau0Z5a1Z/s8T+6x3+GWGaxO9GCHMGslhUTZNUDXQ/DfoUZPDJ
0Bmz8hDfasfvn+iLfeX9K5uXvnZh06ykeKIRq12RcK7X7hHu5DEerb4faX51mT+aOdvCGLfzSuUY
arq6dOzNW5UsyFMHhtNvQ/dmF7r2Cq3LcE8uhFfPa/xPo88mZ5ejLcEE5oa25HcyQewevP02MF7f
tij2DV95yNaTMZodQG6A8PUkuLgaL8ye+b20dTqnSgr8hCmyN35UcaNYTCFXfGcE+mu6SfyL94q3
++CnGWsCcEMVpYKYNFsSuhHZWlO02AEywwUPwKErJzwP+Ti4hgULpBB+WsSrE3gW9ftSMxfG8COP
0BQEtDpUo1e3BoAaNPFLa1E4qW9291TPvZrvtTJbNvRB5LobJb0b8trPmy5oGYemEaUTwPKQrIyk
uknUW+5EN0r20+nvx1HZJspj5mxJmfrIsPMMcG/0/CmPfnXWDyBPaLZVfiVOtXGfhsCE5U/4qeAO
DxpoU9zVfbro+50BVLDOnqnenQAXuuO4V+lTkWbSb5PXzL4vwSpwYtxIWWJ5TNdXA9xkcWHwWBJf
mcmzGpo+EAvPVNZK82sI70b2ZA4Ara/JuG7ReipC5A2Xa5u9pqATWxsdfDTNuupLmAyBWIz2n6ub
T4lytjqEkBT8qiUMdIVro/wJzGhVipPKdoOJ5nFXbS1quBbUAt0xyTpPSSs89FVFadCr3PHsDm4M
yk2MJ+Om4YNlu47UZxv5dIUSB9CmeQ3UW7qDhlcNuwJ+rsZ2q9MmIMV4rUBtxYs+cRs0OADz7MZY
WXSNeebihTaFS5n+sx7sfY2/hsmruIw8W10Jh7hFg+CprtpYXehrY7jRWntpSf0200DXRn4hGxsf
LVGgFhLmO4qEmWFgqmCw5OHVQMgdkWvFOIeGZXmO0H1HwDlYDdchJB9K+UBSJFHE7argkNDizqBk
O9aCtdB2+aLNqkUlbFAw4C9jBSGYHKNwkFxvBDGuiZVKQY8F1lEobsEFc8uhX/b9c94+GgV1R+eQ
ArQUGXrZDagqNqTiXPfMvFz3Ye+PDiDCVL3Juic9DF2DadxFF3ovrHApHduzQ3R5NWuVtz/gqeUr
WXidpaMrmLapNcUvSshURgOydyS2ijNnOexlmeug32906gHZYGtSDZ5ImQfnZle3wuu0tD1gy26R
T/yVdEE7NPeRgizqU90eVKfYGf1wlg0ManPtZaTWoWo7DzfoWwCAa6MDVJWZbuLEV311irUfhjWu
RpxdVoNWtFyntLlmY/UwgBIMWxZXFVvOAXYU6U6NiacK6jeh48N4LJADgwWuHnSFs4p6GEuCHOLE
jluV3IWFwgqhYwFauZ42LkN6mxBtbUTnNnyGkUCGhxqbPMiqx9R+BGHabeqViqgdA++IIWmrxrer
uauECdSgipvq1zVD3xbd6ND2CfvVlM+QySw787U30icQ1l1UkoAw7EBtNb/S1AN3zF3lGCvDHAK7
ZQdwoZdq7myGyHDL6E7t4PYNHFpKYNMCb39M10yCMMU8u4EqG7ZtvHgUnG3U0fZtyJrRsl81ReM2
4mfWwDBbtXy4iPuQkiGzcj02dxbWTdEA5efjomkgGYxsH8SSI5QDezK+OErphmxYKEmOhj1cMutN
EVM3j41FVwAeQRoGnlj0iV+XL6kG7LI7KfldH8N5Av8/6GJetXjid2YrDR6jfQq6VMYBXSgicMA+
KULo8rIu9mUGPgyxdwpYU4UIV6FMFwb2tog7riZhBmrAvEzNPV4dRCRPOqxJy6p3BzAVq0j1Ix4H
ACY9Hj6HJQ6rRFkmbYbFe+2IlxyeJgnI4iask0wox5IfIqOwnONulGl+bp/GZGPnz1aNrN5BulY7
uGkDXnHduAP9QQACSGUZpcyNclhZKD/5ANMgOwW6VbnSgsYSkdZh3E54o2eOB4OXviQd3tcu1wyf
1haoFzpwU9TwzbCT+CSmNN1c7dYR9jpwcvahkwdJ+jgmvZdJ6XL9Bwpl16p+ZdFPohqAvMF+SPi6
jJRVCSFcnV51Tr0es7OuHkY+LvmwFdPO+sjSxzA/WgP1eX+uabQWHEbhqnJfDYg0QheoiYQbp8Ui
yougItswP4liY2NnzEIYzWAnaNqtxKFX54OrZZYnxEsC2oUhV2EIqmZ217LcN4YHxf5lov6y4B3N
cRDCbjiUysaCMW5Ud0EIURbEke7AnXWWsE0ErQeTD1h9bj88NDpU/Z3palwuNVAwrcwT+aMS/mxM
6jrYki1AYBmIEgU8SivhUfyxwr7h0Q4Z6iDL9X5V4m7Ch4UjHS+3bU+tat9sYRXEG7fKHXxnRPSa
S7P6yctn0wo9W0P+szT9uoGNz/ikFdlasZmvlNhEqL4uOUDk0vA6BovSEUwz4LpNqj2SHGtnaFxm
7JrmEPF1PEovN24ZeOBSW5lZ5pJc3pTYsovq3o6ZOwAbjrV+13LTj7XsDht/AAjVZylZVU2IEBLk
oDuxr/YVIMbYc6p6HVeHJoG6Qll1jrHg+KlNuFStddPi3C/hea/dsvJXFe1Eja5HhDYImSh0L2xE
yjTunzR3PCsa3Vyv4NWOpOvMRunWNdP57ply3BVqu00hWcPmuDWcp5wVVzEwIaVTvTIxEHWlIPKi
X3JiuWqHmSvwiaJgojlq8jqFFkOMhSvzRTJpd/QbXsE0OMPYZbKmdNPlGugZqBRiuL8UkT/Yqoer
uGt35abNMdXM9tjCAMZKuo3ROlsjt+G5ECSs8JhLcGhH2KxjY1/YR9ADdmOO/p1B9m08eFHS+F1Y
eaTXfJY9d0OKT0TXUDFi09nWUemZCTpD8vlCJf5lIfquKJxdY2o4KKSVHXXn6A7JOF4D/7XJgEXd
j7BQRBgPat8Lvdqvy+93Q87uNcDvoDxlnTjrnb0zCNkyBhv8+rEsrmUDVW2U3GgmYgAiwAggFjVp
vaFdedBy5H/LfUQ3QkF4KlzX3bLfgV+zrIssyMWlGv2TRd/UlqB/fufcijBxUNm0rdKeUU2uC/g8
TncwJCRd5dexB593v0Ja9aRuy/eTw71Yksd+7SyFF28uFe9ftwze/ZbZhakMm7zJ+wItA9hqCqi/
Jz9RsQ2DKQddLb3LfqIXh5y11BWVQBUtMTN6L9kXoWsFyWYyP2925dkIpsbIpTc+p7D/vpi9e8pp
sr678WbhCP4Bydq3a6G4hvpzVe4G/03Ev+ovWhZfHG/qf70brxuipgcx5a0NBAStCOQWvsn+FG/C
ArJ2fn6/2N4aO9/cwLTpBv5uPGpzUOWqtD0rm+JsBTBAsxEsoq/4Ldv8dgXSAuanmyLxnLvMB+fz
Er71hup89xM+XQJbqyMUl0BjiYBBXHcFMihGT+yV1aV0qoszaLa3dDVzGG3xOfMdQWdvMsHttvpe
LMYF4vFgCnNxmUx/46eng4REQXtUA1YwWyYgU/KQWqE4my5dwmBjwfflUxwguu0svQkRNRAWsCmu
2m15qaUx7+X/nrzvxp51FbIxlk4uC3Zuy9CNFeoKek1yBZXb2VDP1vgC7vOC1pqHqlXqIFz/KrTy
YWjLwqti9SzAhrVT1FixXMWJfg02rDdU17qMnxNyrsHWMZXipkuMm9AEj5obG6cqwfmGDaJhIwUh
hT9rsmOKscrGMMjNNMhb/KG+Fj+4UFAgp7eIN98MvXJy8psMlyct/kWSY66Ni1yA6RqBRtPXK6t4
0OoStf2SwwMBTC9QPfPcT/vAiWoXKe29a4YAucSA6WshXsmvUnGNoJx7CVfxoa+eWFTsBZe7TsfL
ru/0TDuqCo5nbj5E4G/b2qteNUFcndL8yAcdYiLpggrtMqv2LD3yozqHvwTI6cW+qn44Gqxe1On+
MXpD88oh71faRwKCm6OzIEpjn/TkHDWlQLnCQUfK1rYCRZdIjm0MZ8gWBynqsrjqrrJaNC4d+9eR
4NLSUzxrNnjSBs+mumTs/WWH+d1smO2eZpzC1DFHT3taZ9g4F32AJJDgUnz514cppZqO/jkM/ucO
fzlN7QpUIXEWD+ES1LIBoXOGNyJfBnU7rkRLEN9XbCcX5bW8hb2ptooOF5fdtKw+L7t//Yi58x8o
kSOu2vgR4dWIBv4IizMFKan6AsLB5fd76L9ZZn/Gmi3xUEJFEdJKnOXDlOdCN5P7stxax3FZ3E3b
Z/16yQhhDgr+tbT/jDlb2nBvAxF2LNozh5l2+rOEbsVVn8p1uE0OYFxf6E9+PXX+jDabOhLa35Km
eJvT1Glg2Ih4HVAdLk2dr7fnP1Nncg14fxplQ14zlWhvpy16IaYbrYoA9pAbeggdl52BsC4vAQNf
d37fDTo7ck0lGnpdVcV5cim3Vvw4XOUIRyavcHWSd6UPuj5ioOK1c77sr/L16fDnxX46flnCCOh8
53xtjcU1gj0PA+f72oj8nIXwk/t+qn7ZT3/3qLOjNo7LrADOKM5O0W5EAutd4wr71M64JJL/uo55
N9L04O/qCgd8zJDGjjin6+w4MYGiJ2dBrqboLEzP64t12jTf5+sd8KMD4QAsrO05XUyz+WiBnAlB
wRJnjxWMqyl2NkGH7a0uvGTl8OXzvR9v9uEIFA4Z4bZAXah4U4hffpjc7F8mH8DsQC8AL28K9E+P
B63MFDdtAZOcLcAWCqKk1S2sgLh/IQ3CS6hoV72do6EAhq5l43ZN4dSbM+QkUBh4rZqmXOcKyL82
u0JXZVvkQ+d2XGpLaV8Z1FyWkQMh6/BTK84UUdIxxBRohmbpaayeU6d3HRClddnsEj4eBFmaNlng
Qom2uxEYhN8rhdzjsLowQSe4+vN3fPegsx1AjQxNbwrJzoX1wy41b2yVykcaG5oUvZ+V8HaTzkMN
RZAxtAc9jJdWxV7CctxxtE/A2d0VeK0u0+ydnWprpXd8LQJ3PFGvErO9S3n0EEbKxtDJMx23atym
EBqB8E/Gc8nzQOiXfDC+nijvHmi2u2g2s8wxwZeDIdc1tjM/WpA9XVeLyUR9Ut5eOI3mAsu3kwG+
zf+aKrOZyRxStXVqM2wp0eqJZj4ACLbR751tdSrA9/Ve9A1ISQ+oNZalD0EJuTZQ+b5mfns4TQEB
F8/iL9cmdlBKTRARADF/3Atwo4m6YZq8RN7b6taWx7Ro/dbuAnscYNJNPa10NjFCKSy4u2vd6/eb
3qfzGWJ6DSR5AEy6owDLn+16NqjrbTF01kma2jXvdDsQ1bBQ0VrXav1ErRjzvLdBCe+DKuw2KmUL
SfJDDaUS9KWg5aum+/aT/pft8t+Tmda/Z7ucyhzQVvFf6yZ/Ln427+ku0x/8TXeBRcY/IHaBfQBc
1UFvVjCDf9sKwaDjH0DvDQUf0jRBlsBM+ifZBcZBE38XDjsW/jnMpbFz/Ivsov0DxHA4b0xyd8xA
kHz/Sci5/r3L/rZ7+tpVaF4wmBAta6ijTRgmQt5ufbrStcIEZ5hZpy66NhGmBW+b+qlTgZqS0O9x
YWJQXwo6uhn96UiEDOq3TGwMJ/QVRGKgoV5rkIgBZXr3Kv/6ne/h/3n19Pt36WDhKWDHmPaclqar
LE7LPrNOv88kEH5H0A0r6+06DdT4yezd6hILdr7BQbQJKg5WlUZBAoJOfbbBpa2RDDUn2mnsC0AE
YqU6woNZphfWv0YTgHWc+40DLNJcaSPzewh+7O7vUtWnXwFOhW1RCrQSDM7ZATnWA/QeIMyfdKRf
+UJJ6b5Hlt6i1YbnplEAsvWqueK2kgYU0ifdxD/6/vXPWynwbjDhMQhvJ6SoAfOde9rynue6HlbZ
qUA481nQHqqzBHAFYYC1S72+YX3+gB+5TBwO4v4oXwUXud9LaA3aXAPFrk+mnrseLmIadn5L1ftk
SDqAkVOXvxsD1YRK+vtfPU9N/P2r4eEF3ihcd8x54ZTZ0WClcZZh0sgHKKvXVVCcSiTHgCrqygXZ
MNwS0TK4mLExu1N8Gnh2TkEExjQFKroTjoHNVOWrS9Rqy0t3irfr5rvS6fc44MepCmbHNEU+nj6x
ySlMXXh24iRWXVNm6Bww9N3H7tilfeTHbGxdLoFc5YV1r3JOgaDAVEBpmLWVEKWsQq2lvlkAlpAs
lvfwYs4WY9RbS6ij9G0fhiAeDMONxsUvkvYiKEgVeWlTDh7tkgVtanB94j3lcE4ScOx1q4ZT33Dk
AYwd4ARRAp36KMyFFdLQdwbAX1SPu2ViVAc4xSAdSVNWVV1m64jU9hWq0gzAbnydhmJvDk4d5I6+
rsDyW3athtQCme6NugdxgxvHaCgtECsgtOzIGnJmQDwcDAOAuZBmBYmpwwphjJd97SCrpxhXRg9o
1Q4jlEWaBkWrw34WcbRKuH7kssq90mpJ0JIISKLj3IoMosreaGtfj8zXsLJeB+g2XIWO43psTb4q
e5Fv4lSki6EcD0NrI46V2SuiwA8Gygr8ouxSnPinaQU5sA6PLwi9QJUEYf3j53aKrBxSJdVvDHTb
pl6Dvoz/g6zrOe0ZGx3GQV2NugLHFIxOPo4j4dsAGaOu3QiEDrlscOmmnUKKMRfu2RIIS+fydXWE
gy6yOdMFWZPzhZU7lcIfJjZ+gYVMFVDyJ7bifGJD1lnoPSb+TZ3oWD0DHtY26MYywM13o44NGwH0
ft2qUxQdwA3XUADL8pSRBdVL88Zp02IVFt1wgcU/bfgffhe6nA4OBRs8fhWU8NmbaQamDQxH+LFo
84WoU/TkTHNLHejmv38D08r9NJCGQgFBK2+8uo+fAIyUMB76QT+qNmTZMrWuO3CM3FpxVhlTzxCE
XKgkpy3pw4Aws0P5aigOdBBA4WdbicnakYCwkZ7MyF4XWLZdNvqOCVUNooi+fzbEYX4eDHMLvHpQ
a2H8os/OVV2PBg5KFjmqWXNPGmDwTprXwITNR5vBdyNh9qZskNREu1NfNSe9Hsu9Ba+A2imv7KpU
NhWUeEtKwIOI2uimkRV4Q7AjJWV2UtPqhDPssSr0U9Go8NYSBHjjeJdaEcTlPHngpsXAKTFOCasW
EVVbN7PtwwA2ntcKsEsAStpKS5YWfNxdYzS3TgEEEyqRBGwh0FEcK1R8uHdvYeRSLFJgrF5Bhjsj
7EPYydebLrLZAtKWwFAoZHp22Hi1WsOMcYiWqc0B9jfGA+wqoOXHNOUN6byhlneNBeG21ch1V/MV
VPaQFZAOXhcZGFWpguCzEXid07BjDI/FIS5e4zx9ScZ0O0aJB98P0oWn0jFgotumE+RsemVhokkp
9NzXwvxKNuEv1azPrIEjUl5pcOuADrvMnHXEBJTqOr/uMB+XSW/eIiZcelpb7xD/sYM7no2793AV
CvxmhcAbUFNoCYVXW/ncHsDhg2Z6qcNipIv0E9HRkieF+iJ5W7mZgvyOIUN7K242ZgtH2oo0/oUZ
Nb8ZYsuCHZOl4ZhHqUbVuTqLVEY22Aj8uUmkXbkmKwR6AQbZjSojvp2lCNpKKwX2I+rgdT1HayFm
ya8uQkPf6HK+sEOieM6gs+c8DMlCgeweJKnYPpWF3S9hJYILbo0VFIhejW+M0JKukFYzeE7UVlcW
q5SlJu16q6Zx6bWKjBYJU1Nflh1Q/w5GnT9KkJNAHujjTPgQ36KbwwdlBbJ06kXaaHtplr/GvVre
G12MQFUzNTdRSayHMtVxiSuAm+swfzkraQuUo+EiWRR2HLoN3CpuC4UJt5XWoYC82s3rTqzSUsTL
gUBn7sTNjWo75QEBy8STel9e1UpBArscw3U5ihauIqXm2q3cEUO2P2wZrdGqgLt/qumLXI4pFD15
veEokwM1pQ922h/6TIU1PPzVYBMB1XgTxcvaogX0v1K/Cgk2Y4tbmW/gsuHVlYJDvosXGm1UzwZJ
D9GpSuNmOn9W81zbj6TIz6wtbYhLESwzvUG7r09p0VRupfBu08gEtXdYa3vJGCxBTIjEQc3QfN7U
0VqV3LpS+U1sZgr4dI7NwLWRGMmGxFkhpr2gHKYURFWAU9EQrLY8B3+mSoQX4tMsisJAXE9uOquh
gETfCam5c4ywCxQldE4hiGVL0wIxUUmT/L5rrWRr9yp4KTak7E6lyoeMgDz1/Yz+tENCHYpTBsia
YVEFcpyP+z+8TzlNs9jCQWPWrtarV2Ginv7+GJBI2LqOowxE1dmWXwx2qiqDRY+o6UAdrdQjbkB/
tQP+re/lVw/yfpBZs1RnjkIs7tBj3crYNQdAI81w8UT5chTc0HBUguH/SVHb5JlmR8ykx8pemiBw
76aAimRZsUWje9m1yOAf3q8udX8+nZn4SJOnoUkdtC5Rrn78SDUqyxp9NnoUyROIi10tXSZ6l+J0
+f5Lfb5/YSQU+FBJTB1SGBx+HCnp0RUYiaDHWM9fWgsem6YcwIXERpuNtXC5aZcuB3u8MkdyRGyS
8NvChr+QtWsSeXbgwIArQLWux+axS6Kz0dUpGFG4tscwOHLVaHz+/hd/LpQ+/uDZZ4/GviROxemx
s8CzLFy1/KnzS69ljhRB5YNRYCmJd4N3gv/++FpKeO7IUo3ocSK2D2CMgExzSJZDACzs6RLAME+T
+DTa7FZnFaOMG4nRzAPbp4+NawmXpJ7YvkRn8Sw8xKnpYO/dXBr487ukKiYZVL8aLnrIyPv4lCqC
k2yO0+zYlfkGd/NVxhmMTOiFTzZXdU6aKRyhmF42PKw/S/8So6/7jMIGkvW1jfOyXBq0z1xD8K3s
x0dEA+3DflhDdHiAVn35dyfMW59FRZSuOTlkz+42pUBfXnA8JK9+wSMy1c8mqS8so8+7xDSGQyEo
g3ZVn0u51NgcZWdhDCOiXi+muJP8wr49LcQPZfTbO/wzhPbxW3Ua7rmwQMK3MrOl3l/Hslnb4TOQ
ZF8jj/+TV/ZnrNkrQ6GMnL2MGsesB/sUmH8FZmncXkgU+NQE+z0t/gwzvdV3cFcOlxeL4u5whCdV
fB6e2U14bZ/HG1RS9ku6ijdhufj+wd60EZ/eooXcFh3LG62n2bqexK00h6/VMeG1tgWtxTyOyFr2
Q22EtiEeXjD70dgYlfIuamXm67VpeYiQNLa8Z4+NPcJZqBhfJQw0okysR53/TaeDt7WC4/nt+qLY
n85nZ1SJlJWF74xILmkwN9ZGmGhcarx9tfRBuYAKHxJkHevi47vXOkJIbcV495Vc5eOLaYQBHS8g
4F8tfAMqStRiuNVahjGbSEjaayIaCf0YdgCYFB23qiFEauEYxx7YSwGK1gEOXTA9sWA0JWDv8/33
/mJdfhh/NsOMsNJwpUEfhoGYG47psz4UL98PMb2o2Yz6MMRsRtE8h6WL2epHY4DMhHeCeEZflKua
wM5NakhYUDvtNu5KgqKBXegazFGaabZg9Ikwgp3VhGr142dshTTUmhV4wU9s9JSFCrt+3BCWKVor
h2bHfpZBvvz/pJ3ZctvItm2/CBGJHngFe1KkKKqx7BeEJEvo+y6Br7+DvjfulimFGefstwpXlUEA
mYnMteYcM/jx71v+bhZ9vuqf1/5p4kJwBc/X81iVcbA3cWsOD01sIpHOhJy1oXzwJyNbjBzgDiJ0
9E1c9tOi7cYPVndcHSMnXZEl3Uzp6w2czAUG1SsL8qWe5vLBXO6gEi0bpONkOh/wfi4W+QMS6bUF
3SLZVe/hvJ/Zq3OdCS9AhpwsIZfZOv37KX0/9v7/q/mzxfj0kKog4bNAYfqUZB+m/dBee/ffzOC/
XsLF3Jo6oDnTxB0mffVR2YQRdFHBwcyXy3/fyHlHdTnC6R/932gKincXW8Qqs2pppbF+SjmoQYLt
7caDGyYfrcI8mcHYAOwakp867p3j//zKLFEmqwd2bDoEf49uu4f7MoyDdnIxQBXjoyOSfR2ibWvL
m2Sik3SV6k//7Mu98iHXzl0JHYj1xWxOU9VISUDQ+Cp0cF7zDy3T39xGvNkZrV5KISKI11NWvBua
e0Wu8N3nkEYIsR/4bAX/cHG3RdJVWpr32p8hKzf6K3XtGWdor8ZGOOyunTG+XZw5Ydiq5jrgfC7T
JuyGEoZmo+ob2nIehPbaLv3ZFKs3CujKTnOXwq0OeTTi1boyNb4bupQ4oeudW+5f2id+5PtmnVvq
KRYH4ShredYp5dWVxf+7G6Rwop6zn3X73OT6e/hYspNDAP/3JI1inmNP6GOiEEzxjPd9puPYiGNM
UCp8t9q+tjB/M5As4dD0/MP3sP60Qz/N/ihOh5ICj3lCYLMsMCG4mqcZNh6/Bz81VwqupcK5b91r
SQOXavfzwkeVCgs+p3zwBc7FspBpUJqhBbPDsQTuXwDOKUnXAX59r7beGvUpiJxFjRtJbaa5gq1H
C8dFFk4HvDgpPofQFl4f23tdS5Zlhj2w+9Ul+6gGCO4bswFTUYoLy5SCMo7Ur72y86+7WGvOO2ny
weHIf+07mZVvtkBCzZNrnIizn7fyNORG4kVil+GrG+OlpFUcR2JTxx+l0m7a0b6y3H3zQecnQPqn
OepwCL94gLFaZQI8q3HSm4F7vtGDjmLMJoM3mJsYeYZTO/T/i88VA5W9Lk1oS3wNeOaPJGhT4zRa
8SaYjk5Uzg3oaTXZGm5ev8CTnYX+2xBFSyS2i7AqzojAXafRnBbBKccDQxjHPhuNWQm9z3InH2Xs
jajElU37N1+1zz/0UiI6ubHp5rlunLq+8Pr+Ft/av9d8cF6XY4DMIXKMOJieN42ocv6etkFityDj
Yg5TuvE7G4aBplylP3aJdkySrt0WvboOAozMyaSuKfkaazEE2qp0hp3V18HcKfAEJ235QZtgmQDa
9oZBP4zC+gVFYpwbFDs9w+gPht49pz61I8vKI/TaDVVS5zYP3PdSkcugd7eNa0MeEkb+HrlTMgOK
CwIMF+nMkTpgxNiGCTlZ1HSzBSDxjdtiodKgzHlDnz4B2XtGR74EjTkcopFGtJqXnm9275kjj8qA
yTE/O4UNvfKQHh3bqpvmJPJ2M8Og59rk7spp8ewqKXHyan7kx69Bk+ytAhueyGlLlPUdGPpbrbBn
Vt6+mbhLPEWxD9agLyM7/dlUBbVQ39+RQbNy087zo+JhjKtF7wKHDuNtpcuXJMteirA6OvqkrGuR
1jtjTNRbNOfoIPx+2ljd+CqQhWdQNanr38eBtiuteq+XQzGPzeAj6JRbP4oXrujiY2XCZ+x6gO12
PndrHL+UkhMrnMMJIB7e1TsOM107A1qFldNfmAp5a4VyUwf50Q7bpcisLcd11ueYam6gAutKFOxg
1j1A4XbG896Abn1uixYEtzvQ0eD/c7Gvp1IjMzEnG6p0fjSGHQNBR4s3ai8RswFpfk0PecxXlZsc
8ULC8AxM4PJxVW0sjt5zdth3fRI+omQPmTqJ2Kh5ESwrAAM0OhRj3vVWhLkbaKjK5AJHKWZ5lNIF
djgjj9amHlwOa7rzYEpiqDs65lmLqdugWyIFgPPeHndZqDwJITVP8YORHXF5NKLiiGVgq8Wh8AYZ
cc52Q5xniBEHIbFIuT/HIEZqVk6vbYeXz07sm6R3VpXdLXVTbvwklx7bTCC6ivKgkF0zE7XrLGJf
becw5+4pxKqggMN7Z/IfTLuMT62P356CAkZqFyJ3tpJR+tCMY3yTg3Q2xujFBWaPyME4Nn18GNLJ
PsRZOKxJNKpPeuJuq56VEA3YndqqRzW00rV0ouRRVsa9LuSpts0jh9gXV5te67Z+7OzpwZi0RdKG
P1S6BvO6HxiztlPPYjM8KLHZLqicD2fqve7heDT2VlPFN5Wjou0QaYSN2a5mxJIB5Z/6bh51brXQ
pLsSMTxz2Xdo8nrKSoUeIo0/P8B47D7+vTB9uywBWENixUeWOs/fy1KhK0XgU/851RILvBItqhFv
4yiufAq+Hq5gAmn0MCnKCQqQl04AeM15H9ejdurq1ln5AA/msqt2YTe1npn2eCxJelIkCG1I9poi
n7rCmJ6iupk2YzBYWyXofjSqHyxMP7J3qCj/p7tyKtKcN5GUcuYU1A4vDtVT3wLCHSLrLuMIP/PL
aTvi9jWb8shyNy/z8tFUrx3k9cvvzuVFLzbmgSKVcgob625KTQgIjmr/ihreuJKF775jPVWcB2Jj
euwd6xGvbDEnzthlQoUPIWDhJfpOdd/DdJoF+rDRFGPFqJojms/OjbNbo6DC3TmCpcqJcOrH02Fy
6JkKZSDhoKFZnVHpnjNnHmsHr0ll1BBsezQCgAO2vT9cE6R+kcudT1uMA/NctRSwqy4OAzJ3KzEW
unZy9vkmWie7fKkKL1mn87PBzLh39+khXfePyS2tt2vp85fuMh4NPhSSiBBKAHQC/fP3WO+Dvh0Q
tYhTq6qHNpbpzOnOfFptwGUeWurWN2WzjIM8WkxFetA1HDql2Vxj83ydcpxwHQHMlJ42ItSLh6AR
/5F2fTWe9OHeEnB5+SYNTXJlr/7lfOuiTThTB22VtB338maBKtSqrijy5I7+DqnCymzGzRRkq1bb
WJG2VqKrBsJzQf/zNvc8mnVOB3Qpz7TWS/2YMRgCM7Fu3AGOWiVP4yKc4Z6go7qoN+Y6InoBJdk5
Hkw8jGv7IVybhP+EC0q9u2sj7fIZX/6U80/9dFBpYp0aZ2Fbd61cVi6R4dqEyvhaVfNLQ+XyMheb
umbAqs18JS1yW27a22DbLYOHaYHVH6PItTIvX4orD/iiSyT4rIjOTsOTpqBR64hVvLEIp1hgw38f
Y2eOfGFLBEDkmTkCLXRez/GUtLjOGkjMOJLzurupoqb2Qlk8u21DIowT3RLU8VrXveNNqQ9RRLjF
nD1st2AKR14+DjsxSRzo/fDW4DPyjKa4FSVHz7G+R33yIBP1aPjB3o38nPRVya9R721Z32eJRbcn
t3+llvru5tZeZGM54+hMuTQ39qbvvKRKBT2d771VkRLRpAC6jedWhTNUnRNsu+IYhaRUxFLdDGSm
RAEMatI91mRVgFGQ011h1VtdKxbBqOK7CHN/ZkXGXeTE66g0PsbOMDAAKgtWorvEd46KZuwcwepH
8bijL9Qcxja983WRLSNLU1ZVPzqemdDsAz16F6Tu2s2jJ3w5PE0/2iYtWgLgwHDFpbNNRP56Xsu6
OlmrwtwEHWuzOvakahTVtnf1aKZKtfD0qL9F4gcPRhkw9BV+5xkmcqsKWkvBDsPrlfE3W3FKM7LD
TW77E8L4yAC20i70fiJVpDIUiPkSY2S3VZvgUJvq1m6Hl0ZXcnb95mPkm9oqFZkOkL1XV3ZhvwOz
j7wE/dUyLXHClMFdFWmbqIZuX4b2tpTIXGJNOVXkOJ6yoPkJAsFcBH6w1vr+QBDMr0YZb9DK3qOu
CmemO2zbdtoFQzEbixqMeyLRxJsAfhW2+E4eHNOQMIKgseeDSuIA4QfmzCF0c0kkMRLgvnA8TqcN
6HqbhSHS8dUbURLuoWRHd0LRV6M9/Ro7cR+6/Y++134JpxarzJX+XKJoFK346EJ/4EwTAxmzovux
yCYyUCbQBGyVJyNNVr7qs8mOlOdCgVtRNPWw1OLprsxrxLeaTVaDsS2qUD0g19NvK7Qja03KOyHr
nTa6ieeS9OBJdXoyimhF8tA+k/UEyMbQ5r0VE9NKOkngVhrc8HDvZtAUcldq3Caw/rAxU/7TrgFN
hapXGOO9rQHB6B2tPGgaGQiWfCxxdnoOoQTEQDPWxkzpQPRICyFq5pwjSAC96JLEHLe9UwibIFtT
8Z+JYAk814JfE+uEIEACYZMUqcDwe7/aTjpsFL7d27LwC48kktcmTN15xVicD3aQLVQjHDd1lVbz
NmVsZ2lUzFtQKTe5PgLcmNxX19YgmZcQQFJFQpdSOmsbVA55C4NFWA3ItXGokB77g5zmftK8qmrN
mGg764lmgDnzLfnOGG8WQcOBJXOb/jXKmpcsdtpZU0fZHCB+tZq6xoQTU7qek6YrofCuYhKJOLkV
WxV+vdeP6UapjTeE4uhzk/JRiVgtzklKMz1sD1HgcEaqu3VYJsSyxGM79+OMQLQo15Yk/Cz7ynyY
LCe7q/TMWOvdVHu6bMngmhKN1CPJ6coiZaBK26fC6S2OjuUuC5RXKy2gu2RhjdTIasHOAJjqzuah
qn3qG3UfSPFR2vFzlvg/8tBUZ8PQv+ZJ90TFNZmHI901AqvyeTvYIVPG2MrW2BvEcmy6URgz38S1
JBEle4Wh7Gt4amUs7ySZIV5ZRfeGIg9d7TyGVvSqJFqyII0Ial9ci7WfdLd+XjFzimFjpQNdkFi8
aqF11DJ8glZiz6uxeTWScKXo0XN0RlS0dXbf4ZlKSvM9rJIfZY0ttOw/LL3F/VpHJ0txfrW2+tPS
OvIa8vF3UILMicxanwvBwa7PiD0Kk1pBeEeiYjw+900jPSWrVpFT7isrypB4mdz4pN4UGV28OJO/
XKt98YOinJl9tNGStmW2D0iJ4/wd5/iTXprL0HJ2VqjNMgukkGgUwFuZv5em89uPsnUHO8mddAph
dvPbdMv3MqUIkpvL2g/ukqbNsX3Hpzz0gZiPSjF3NMyn07gffInjrc6XPi42tUDHHaspTw2B/DCW
ez8R+lKPs72gQUdxNOkWNgW4MKgUr8rUe2hOOu3gYCc4kLBd1na2bzxGdXiXAR7zVIkxjEMzhyP/
MWUuYi48FbWFwUFOH4ZoqKCr3RvqJjLFxvRnkI/J3GrkSgmjn7FpBZ7Zx8guScsCUKrte1ZarXQP
xD8fEocDrsjcd9uJ1niMbpvA/pEm5akPyhAa3YRlg5xkcqjGR/qd1K8jDU6b7u96DbeAaCFjjT5E
GO23bcidLpAbunUFgqo4i8ZsQHQY5O+cnPMjXhx4/Q3xEYJArtKPP1o3o300IEwz4/ZceElfxGAf
s6T8VZbySSHCBJzVWxuU6yEjSMlVA+Jeqv4XpPNHoUe/xDQ+JIGL/C9WPB8OEHSgNp/plREwmoZN
XJH26Va+V6jlgVCRDKFhcqR6565U4obYCvQrXwBzmiwFsJrpEo2jVgiSitQLXPM10sxtPdTbYeRd
aMbPvB8S4uW185KV/1TVwEROnN6QFnWkvsGD7np275gEBbhLjTAegHX5tmFyzA3/7GC0/bWhoz22
c7RwneM+Blq+LNixzkl5QCXfswRbQSQ8Uy8PcRUGHk0RoPW+SSBccyTP5xSZ1lqf9HvZ6M95rJI5
n1CJ05tjb8sH22XltrIpn6mquCV25JdjGxCn+j0Rx4fOzZ4tFymFOcERo2I/n0xr2URO6HW19lFP
uZgrvFCPb5M1i9tsU9XVb8lWrXFjvOqhdhjz7ManBTEbR9DrZrNxp/ZGcfwno5W7IJOHpO/2cW89
NPk5xUrig8zLG0r2ynzQO5YfijhV1C4cLd71vL5dq4mlb3SnKa4eWtmsXRe2jeKHi6Zub0YL8CJB
FisRToMX+W4+6+mueG0k1pMjWz5xCk0zLV1ODZEoup1uO1bjwVVXdcMKVpvKmltZNhV1vXRIbhI/
eJB5sghiGsiozaELJv5LmrnrYeL9Dcl062iZRpWMOIsyKz8qc3hBEN2twrR/1qrGnbGpvEf2RYCj
X1KKM7Kf6PHvCCBY9kXBx495KSr1A5XnvB+CWdX290VJPiPRjO2y80uetSbeBt4CeThsbYdwRpOQ
92ilM1n6O63UfjW+AyiuwzLkUi/13Hh8Lap4o8TZWxfm5+S+hzCKYq8L4n2l5Ws24x98az7SgvJE
We7iCldzV1KAHO/GlswQOhq3bePiDo7lOx6IN0NQrpxK8UQUSkp4G5uklJX/Jhf8tf8u8HypvFzU
GC5PZUNNDhxrnXEHjAxym3trP8ubbBEs3FkD4AP0PFwzr9kA5NroP69c/LJhdHnxi3NYSsoWO0CO
hOnG/3/OnjOuPFzYm39f6bK/cXmhi5PYoBhGMpH2dafh9cC0uQ6AHRnr//YyFyew8hzIlJaBeWdr
xsIfikWWU3BxEdfY7iHR5V4VzVxeL59p35z8PlenLmoGighUJbCluGsW9rMOV19FtfeHPbS8TiK4
NmS+NPntOK/tbhJ3gbZVyLWzR4etmPyVsvePJM7vtvbfa5cjvgo1THshbwc5tX6yxrOrsJqN0850
4sW/3/B31YXPj+CiepMmmTtMfSHuzNScTSoy/v6375gYMKJrU+b7S0FDd22i5+Fg/109UO0QkGRG
JLvmn7FmiRavh1wvN4pt0Yto9B4cXDTO83bAvAUndN6VVk9YVg5XjmxAPcqeJylAf2CW4ETASvnv
R/GlbIjI+WxjQz+AlNY0L2aVrlYtR5vaOraTs9dAmoouu9IR+1JA+XMJGoVAl3XauBcDbirZEgf5
ueJd3sXOPkzuneGKDuL7u/jPJc5j/lONhsCzKMgU06TU7v9UM3XVl2Ny5Ul9rdCc74M6G8LjM3D7
su3WaKPpZFVmHsexBZXaWg92Z0GqNqpoS+Fz2ZJsuuGrF84t9usHqcabUUXsD9f2f/HOPv2Qi5Uj
q+CNG9lgHsuMxLb0pNEu+vcVvn1ln65wXiI/Pc9qQOKcon8/toazLrtjJPNVa4or0/BPefKvKh92
N3SGWIJQETvI4f++zKj5Sk7mqH4czkGjzl7Y5izvaI+Zd7pzMMXkFe7PJkDiEbrzf9/hNyMGTcdZ
iko3Gf3MlzvMs9AKbf3ouz8y7F2l/ePfF/gy8c/3Rl49lDfaqOg4/r43xl9Ak6SWR+0sEaWeQO6X
12c26839f3eli+EQxG6R6nR5j05zjh+1qeaJRerfOtHPf1/ou2dG10VoBpxe3MgXr6sIGsvXykoe
I1LyopKkz+HKiLh2hfO//zTujFCoGE1L4xh1NZSrVVk1V2bxd6/l8z2cR/6nK0RxaI9FJ+iUKyNj
7UkTvykH0M+8MoP+NHkux/bnC10srMOItUjgoT22c/PNBVWN6J+zvvfWLrKjYsGbpKR5rQt0HlT/
uujFoENh3TUoh+TRR15dmoGXdk9Fdmy0dFET2/ffDYeLcYdMoEMvlMlj0rz5ym91vJY7dG00XMzR
CG1WVLeDdmwzBDqd+4I64e7f9/DFqH523Bq4fFDPWUgq/pBjPo2HCfCmQo9bHuUSQ6EOtQ2k2oc6
z9YExS/sWb0Qz1WziX6rlpctr+0Bv0jaLi9/8eHClpiVQ8ALO2/GqsW01BbqGmouqWZcMFlew1J9
sbNcXvBiDqvNIHoxtjzTEWkTyfVoJuj4/cJ5HK2i1HktRXFf2+mNmgX3Tg3L3fHDGz+lCJynJyVB
gRyBhX9U/UGsjK4BZloEXqJW+yrtswPE06ssge+HwX9e0cWi4Miq9/2014D0oQuTxrbRzzD6xHgi
lZiDW9IcVIknUpv0j7GxMsjT2kNbpDMFJRg1QmX17zFzXiIuJplrnpGpuqHSDHMulhDHscYixsZ9
rP1H254IxX1KjR//vsY3yxTpBeR7qcBHbLqNfy9TIfZ5Y0pb49gP5apJX4dUQP3ec9n5f3ehi4cr
fcNpQmiFR0ctsQtSfVclbYZgodFz+O8udfHcMJkkU2Kl8mhXFHS0aqY3u6SsH532ilD0mwHz18O7
WHotmSlV4ibMabmMW0p3WXPlVuwv7WfmkUvMEQAYHTe1cymdrLtWzc3a0Y/2GKX3cVHIFfCu0KvK
4V4RpAckU3OwMVV6ogiXdt3xJpV+Qwt3XmbuXjXGkzokzbou2mneOhRj034+hoJSQJTIWemc56Wx
nqRzKErsH/3o2zNbtd+VwtwPVnUWfMy1IpRb0Sr0ffxGmwWjeE3VYVmU4BKGenSXSZo+K467pCSy
jjJ+zODSjOvip6xtH912WvZm+ATA8Z3O46JKxKoqzHsluo9i7QbBOgFzUTWv4f6fvcQU90J5amv1
re9GWlbpC0TxGwJ+8nkTEzU/qM4sCOSN6Ez71ugpnwShXGglUkpfNepZlCq/fN3+kAWnzRIcBXbY
rFceUitdFD6wiV495Wn9alS03Zo68cj93p/NSbNEldBiI2qY2PERH5iUqwO6Vfh9KPs4b43mzIWW
Q1THq91F06mLy52KrR7Kd3Gr1wDYR5qVNHeiRQblWqOnFBrGxqmjVVZVz2k13hglMc9JuybsYBsN
1krm6XYgR7ttq3kB+gp4vAtu2x8eh5Yvd0TiIMEHCCIUKKSljtxliGpsaJZLukjwogTNs25ILDP5
SxWbi1JGLyl514oVH5wS3nSQRf7SAH7Yque4Wk1npBiEuMdyS1hau8LXvFPGbG8qru2V2nTv9+Tq
jnAVYPX4mMhjizQLDYx6qcOAj6tNCrbcqeytqOol4JrXRIQkJmT1q9ORLJ5PSPPaMvXGyT2FWZHM
hlQhvyHu9sHg4M8O4vuU2LsZ9ufHUsdla6VQRaSGv1/vi33nx2typCN8+qRga1MRe+FUvokGFYhv
Un9z03Cda+U+jYJD2dTY1nNQNW7zAVJyn7XkIqjd+HsaLc4rxntHYv3KCLTlGKa/KfO9Fm790iUK
YsNRtIt6ClZhUswsQi4qvVikurXOEWN7dT1sBuH+duNpqVf+HunCDb6zt6pob2s5oQfXOUQHQls6
1lBRxBuqZa5Ntwl6fCZRlXjq4KyKbHxE4vvownnwrMR6rKlHLMgCfqpko9EI7PGKYKTkIO786lXn
aSrYwhES9jg44bhMdMxQKJtomgmVOAH0Jsn0OzOoImd6dj+6NmG/+W50Mzw75k2esRNrbWxKLnEr
jsC63k4BcQrubdKKZdrnP1PfncV1PS/CYqEo9CwUHI6JBQUka/aDRpHILE9G2s3sM2W/VZ0H28Zy
nWTWsh+MG9kns8ZV1ko//KgNyCGqScw3+bMeqiymId9LOpW/ZWJQz886z0mMR31EaugU+sPIZyaS
yUsgp5UIJtwgQTG38v6lL+ZA+86AA89q3BdH0Z7qeLoNO62jtwfPh7SCTufwOXXwj6ijeJaWblRB
6gya250eDjSlwIl60LZmMjQ/tKS4iypxn7gqXVFxmlJ0aSHp2eTc3FoOcQq1PUGyzRatU68moEse
MU2zvM3Py8g+qBlhrXUrK/7OTkGFlxOu4kvlpw/l1/W5lWCap2n2NNWDvUYauKw1RRztfvLnseyO
peseMzUnn4TcQ1fPDlaJLliny+YNbfZBUhH9FgUOQ9eBpc81LPxFNT2QmM3kTPlomVqxnRpr8IJA
u9EyS9/1nLsiWSqLOClOZpp+tLGzbSm/F0qKs6kmpSJm5XGTpKKulTRL24JBbEfRyehgYtAjS2Z1
bf62U54R1Idwnem4Vbozij93IUMIjPURnTKTBmTC6eieY7mzT3PjFZ30oQnyuc1ZL++zcqtHUQvj
+txindz6duCElhc6P0XPH7KYRYHUIHz7Z6RhxO8qjGpPl+XBNbpdnQ35E8VG25MKceGZT9yRHbp7
I8DvXwI+XpBWeycLJCCi7u/Mvt5ZWvlAwjhV+Hzp1ITfZFVIyyghi3sU807xkYbm8y42fw+I4T2j
stwlgs+JlACFSAanD1aRNZBgAkVv2WpBu21M/cXsinZjFoPpmRo6Ml+rfqtS5ts0DJO5YibkVRRE
nRGvnSumVwg2n/XYrsq4mZsumvAoGfc5YT1VIw9qmwM04UOJEgUSgYACXrsWeSvmgpXuOCTmhkrg
ThnkT8lupy7jW7DSzJ3yhxb3b4NhSiLsEwSfJutKU/1O0FCu/Kw/2UnzAIporyXqMkiKR4v+7RBP
e3SnB0sf53EhyoVhs/egTzePpuTFr7pxIVt1FWDmqxvyFRSilApkiJ4/hT/6qf1J5us4jwgHcBrl
BZ4gbeSOeVEIhk4No2meTX01y8viBfoIEIRYXahhdKcb+dMEGHVG8+mdUB2yPzRdgZ2U76cuelCc
ekmW0CMZ7+99aL3pWvScR/Zri3ayc9jvdQTUWToZQjEJVkGjZrz5ZK0H6cpQAzqC3WTOETKmy5hF
D8vBOScCWEpQ7iOHjn6YNCz1vf0DB421Cq383ILqfgxxvu0bUid8c4NjgOx1Zebz+xfGRMgw8fY+
EDedfvS8dhGhD93SiRx6R9NHEhV3fuJsVTlWz76WAersu0MagJNMjciYJbF709XWHTaEx75DyGsN
YzebzOZOcc0D+3W4V4Is+NBaIKBZDNhZvQJanBDmvW72uzESb6KoX9mP7QIwIr4y/a5JbomSiIFH
Tk2b/4hROrTN+MTDoXCTThuZ6tu8B+nV92bJlzNeG7V56yLZJTnhvszSe7MOf6QlkdS1+yIaIncK
d+006jqzy8WUyB2f1UU2BnLmx8kN2SX7WMgH4mfmhV/dAMO46eza91K/W2DILhd5IH+qtP7n+lAf
bAXyE7oKDqek2eCcEcjCifplR2B7LOM3RkM1mXBaH3LIeRs0qebJlGS4G6q/VJWKzKLU+dkk/SlO
SfFTg2zjGsA+fGtas22je10OB1+SHEwd9TlSakyBk/4jtdxflZad9A5mu1ITh0WV+xSw8aVPGRle
h2t1kQRa4wlb/mpkti7c8R0QSr5SIs6vRTSU9PrpqU+yZM2E0j6U74ZUTwR9oSDJIM+649LAnPQ4
hvYdXeeftd5g5y0iZTYSbHmrawEiEGd6wHiWeDIi1KkNEmeOdv3RGjp/lXSNCsq1s3duX+/tOOgX
KlXzIxaqiZqLMR4Crc7mgcKHTC8TvsQK1Th2imPHLqPCOBar93UzGKvYzulV4n0I7fK3ors7UUoM
8XxNu6HdiqbbFDLl2x1Htxacqrkz1tqi4wl245DOEhI/YaYwBFbofyEOsd3d1A0cflnw+eiriGAg
3fiIfO1W6YW7lbE+La2uB6HEC4jQeC0AKlmbqgI/34bFtVPrt8fWTyeWi3JN1KlOGGjKgNxDPXal
9shjX9tYCeizJAtT7cC0Ifqv4oZAHofzdMGgdFwjXwZWeDS0gD82Edy3ZGFF5Yxv+g+37pHWqRZh
MVqMadlPZq4FpVLT7WPqT0+WAaxnDLrMq/30NtDrhWp1jz3xR1Wjr2rHvc3Bx3uV1oNIHVfAzpf6
NAjvDHAtw2bZdmazHA233JpZ8eSYoqADbt9UUlWo2BE2Q2TrOuKXLONabU6tVJT11Gn5rKlYDqbE
ZrCoVXHFtP31QZ7F7ZowIELD0LpUHmcqoIESnwbrNOwfv5SPbtzOIX9c8+h+Ux//+0oX1SG/ruJw
aKb+2CTTXg3SG4dFpRcNekp9ryTGmrsmHclvVb6zhlg4Qfj47zP79/fquKp+Vv/a6vnffyqP5bqT
JrbBHmqM104hNzW4wKa7MjT/CIi/VFQ+Dc2LQp8S9xAQq8ygCFdvAAQS8QuWaHjPVtWcBKiZLmeg
BsiovIsf3YeQ9dQrbqP7eH8N+P1t5eA/P8Q+96A/3a7UrVFllymPWfnuDM99+P7vx3nt779ohRlq
OfguZpfjMETLSAG5GBaIKP99kfPT+sfTtC9GzVS5dui0oXHUAfg5OVKGtuM7U7d6OUtKZ+8LzsNR
Uw4LG3bYlcrI1wHzV13kEimuuZTX/xTHDP/GNG/gOXXFlX6i+m1x7NNbuqhZDXZbWMPEcAHnNdOg
wOf3Upmd41TPUQzFfXcf3nW7a2Pj+zuz/g9pZ7YkK66k6yfCDAnEcAsEMUdG5JzrBstcA/MgMfP0
/bNOn64IEgu6dpfZtqqbnR5CLpfkcv9+fVTMRnPH9EEHjDEFXxUZn7IeNSR3QILb1Hi8P3dzDqKh
ZUQfWcCotZ+sBIiQlTRjAznHzZesZGsAOrf3LcwN4x8L+K9bF5eNzEwRVslZ8lNbHdCjYtraEh9l
boaujUz8HHJDVSYUQFhQqnYCj+U3BJlX4VB84JV2weH+thVN3R10fiIr8ggLlvXbATHTTwKvYeTc
U/k91JGXSMP+pYzitypsLiRDv1SBsi1UzRY47xTvCTXO6JOA3Jj2JzdQVlgTNIhBWiDZ1yqKabuQ
oukqgzJkDBHUuvtDu9ohhl84mcDdv6oIVABazdx5/YBmOIjB4dBzCmUpt1McSnQvfzZFv/Dk+33W
DOw3Kht7XQj7xrtSS98Dhtmrz50P7nH6NUAmE8/5C5Fjzgoy2iANgkqHJ0vl9lNqWdZKZOyHkhgw
z2j8bHGsLKof/9YDgeFA4/ffrnMi/30TuQqyiYlkSR1I9Zmp0BTo5cJSDX2dBmTpxX480XzzDKwk
6LmjgwT9srfDKSszMnIetmcJNaJFiQLJoYw2LMwPqEaAap54CQtpYaJmF/CVzckpK5aNuI6GtD1n
Q39IkL1NdG/h+809GploTEQvNJ4g0Ag+GVdmAl9XhbAxojvUV+jzhRBo62zDEo+VbheLclPf/QJk
xyuDk0Gp3EyQ/IzxIVGKx4IALU4XH5Dh+34x9xZ3Y2YS/FB0mBi4tLTn1Nq3KyTcutZ9UL5SG3X0
NoDFH3XoaJvY9U7y0p45+011hpsx2smgoz4tUtGRRarDDt+0XHVOUViQ5w3cyqpW4DwCUuoEuyWE
9Ow2ZsrQbZexlwHwPX71q3Wg1HKI5DlMmk8d6h6h3Yw3rJfIlezGLpGWYpb3UEEUcw9BlYWgOeel
Js7lYC8wFChMW/jVpCVl4WNCC7GhPVLQCy46F/+v//5kh44qLcgEoskZlfFO0Jo2ioGjeKtUvbPg
M7OWVNDyqUZMMCwmIcuTSEIKP2rPyZbaYDZs2g7NMXbkqs5gD1DjtqHR8VR+LX3BJbuTEbK6JawB
l/tMo99K9UIjN9U/aOveH973eQKbg0F4RpeRuADl5dZFaqPP26Cr67MXD7bEs4MR8AUTM6vu1sbk
uEhSbUB2t6/PQCm89OmwFjnd9FXoopjgqa4KYjVydE793k20GqqI6A9CJgqkC5Z8xVL2WHBcirMC
eB0qBes6ZexfO+vtD5xMcVML0NY4qXELao6mKE/qmOa8/6HHkHm7VcAG3v8ZGh3huNNKJNpJuag8
3OkKtDj2cvcjzfQTuitegaM9+Kg3vm9upjoEcgqgi2H949CC+rvbidVjlDboKsMeaIWf0S8w8SDN
rtnjXgg8PrNJvEaPk7oY5uYcioKegcp2HGTRQntr10sN4LOTiJ5l1TXFpnlXd4XrrxqA1y0djW3P
vk0XYZ1LRifbR1zETS+B1nnuGfXRopafax8PZ/c/6fdbz/hF/xnZZPOQ1DDrSRzT8ygmRjb/X4du
qRt0JmrDjooCAEMhOo5kEztC0nJ0fgU42u50CzrFBrfNxsociC+eIbxtAOkPZVS652/K9v4Iv+/C
sIzSQ4ZzLkPb78RnYl32ckDZhzPQAByR1I8fR/j2fSPf49poBFAeEOANk053BtM0CWCbWXMm0HSK
C3PUr1lxPd1UFP2V923NLbprW5MYWgx9xoEAGs5ZKW3xgukWNP0NGt5aRGjgQjHmgr3ZfMr1yXNi
kMe9pJtQqzhD8NZ3lAzHCCoV7aWIub4SKlrn8jJbqdyrtpAbVLdFp1OrjoS6tPzpTLjBpo9tH/cW
rMKJEwGmiHdX1SfnQef7REFnVAyCbSyQb4/xErKSsxS0bhn5NBKBkd5RAwrvAYFceGGYX/dnYaaU
wcApHOd+uJYGetkkJsS+70VZWvTnAlxOLU6fZDTNaAKByA9eATvfGNIuNDIb74lWS3+XRW4BAomW
rCxHolA4TTdYjZ+voh79Vl52uf/zZhzy5tdNgofSJpVUjzefFprsOXpDgJh0uCRZoCPetzSzvm4s
TSbFD4oAVdxgtPVl4dAGveUDscFpXvDCGa/HnKvA9mAJI/hPjn1JY+JBwQzIOQKhnncCrYoVSj88
AT1TDsH3pRTe+IEmWxtOeiBYgkw3qlVNwoZkJlAgCTk7K632hG7dXG9WklJZec2dUDzk2hIbeCbc
3xgcnf/qXCtKjudTgpLyroZeBhGPaZ0tLKC5b6gBlyvjUDTyFyZHAiVqCjwdoj6ZNrqdsg+UGiAP
jQKH9hE9MQsTNueB18YmUUPRc7OkYaid0/qToBRGUoWjao9D6Dn/3gGvDU08A/EnwNMZ1yDY6Fk+
2hG0AvUkS5f8pW83DvdqeriA2F8qFIYjwF6BakcgPQ8cfdEo3IsWdZxmfWG8oiKsjPFl4nw9hb5L
2mvsnKdPJX8Ryvt/8Mmu/v7E12qtYFEhY25amToRIANV/tpKSzmm2SXEkH7B7ktBpZi4m96WChuU
mJ1bXMa6wUVR0k4fHoSau3nOLKXwFzxhdo6uDE5criqHgZRBpOH+JOwa7Z4m3pEIdIvHmOux/N+f
sJHb13TULAHmDSzerUvUlYJCsl5SzoSKA4Ck27CsVvcn6htrEAX+BBI6owIbDk3fiCl6jffxviu0
c9ik3gF1N8RqjeKT9jLqEoDYlQtwJqSaFNhY6gf05f0HIQPAGAXoFgOtktM51ND/h1acAVlxqBLE
aggRhsANem8LTsNOBbLp/njnZvDa3HQGiyLVehpr5yTPYtTQIqnBik2sZqssyvAua1T+wiTO9Kfg
C6vITKNLBX46TQvl4dA2ZRz1SIu3K8mKV6gbMG1oiUD/yvxYQuDMrGxcW1CXhjM3QwvRZLfsjVTE
rAMBKyklnKf+hB1f2PlnVt21hVHK7zpQMS8VTEiJetazj6BGSsYPsfI69IRsBVA7OV9w0dkRgfUO
PXVZN5BMuLWn97IBtRk8K5hluJbRcJqzdnPfK2a2Eirja6HWAP/gQe3WBNcg6cECDGmQLrT5UQ6V
HZeXHBVB9+3MD+UfO+OnvYrxKk6Sip/ircIftqwMbA6cxH0LM/59M5LJ9EMlJJCUFB+rKFCqg6iE
x1mL+TKatyXXLPSFufn70Dg5xVCILTJ0nZgGCm8nG0nDKxUqM3A3UEpACnQSF95taPYIe4Ii71k8
0tjuN+pCKfG45d4zO9lfWqVp60xqlDNKgPd5YjikrtaZH23vf80lM5MAnBD0nKLaDM0iAlSK974F
/UVa8L25m+vNJ5yEpJaEURtKMCKv5Z35Xp6aJ7L3HPVZfu8dfi7xvGpul/Jk3zjTiPs3VsehX7si
pNOUOEIhrbwbwN6uRz68pbyhqkN/9A/+tnTSbXaqt+omfoBOyFZ7DBuX/br/fWfXHUSI0LmEkPKt
dQ/NlQqXS9R8NSgbrrsPJXnS2lUcf943M7sorsxMlh0zhyH2B/SzRVx+MWLpVUXlaeklG20ocH8L
FpxzbpUjO8hQqIG8+bdGhKGTUkmJ0B+jV8+9dwzVheHMfbXrvz85KaJwXJU0Gd1YULm1UY5lM6+2
ffTpgsq/sL7nFsC1qUlgpMIIVLPN1bOIW4eKHwlBZ/Cw9IS7NKDJ/Pg8Q3VJhQ6ENiAPefWSBSka
Sob3ni6staWZmUTHvOrbFqWZ3VlNUNNFVICVFiLGwlCmmFml1LMU7GZ6bs037JFWZwJwgm8Hz3P+
vVNfTQ1Ubm8WMKbGTzOBRjaKIkEoa71CxrJAYT2KPcPyJAGHtLC1LHw8cxJza58ztSTYvDj/qcaJ
lQ3P90e09O0m0TYDKrThUUfPRRydIiAP1UI5kqJweyVcum3NOrY59j0jtSzj37dfD93EatZJaF4S
5KCqrSXIcYj/gzgAHibee0GClyEleGsjCc048eNAO6NKPUYCqXqK1SWJmrlJAXQTWQu83OJgO1mg
PAQQqoYE2VlIMrhh5iXJycKReVx9072WqmiXRUcNLozTvioapJEZIFSf2448cFAm8VAc2mbIJIf1
w0+M0kkUID/uO8PcBCGfqyDtN87PFGifIpNA8wTpEcJCS+0bSzdSO/H/3LcytzNAiwuq07jVGegb
u52iJgiEpqQ1Dn66fvE67O862r5cCWVkK68JTyzwyMIymhsY9MWgWz1CKsk0k6vFKBiLE1wHOqA7
h0g/N436M1x6oZpbS/A6dDorONN+Y/JD01EHUQZXR5zcLFMGroYBgB5mbqcv9PjPjgfpkfHdBPIv
U8UpCQd+nAs9nJFCyJ5m0jECrdnq+3Ihsv49hE/9EG3hEC6GWpEBjbbbueJVjH2u0lEEVjUpqm2Z
CwjnQyLzLxbCR5CRAopG+jREumqN+o+vmhsgiSOnjaOtCCNt1UToI9VFuw6geLJU1DCzEFF8iLdA
ML5G/vv4ma7OU5oRRMhG4YzBctSJGlW/Cww029x315mleGNknPUrI6TOTIhORt05b5HvGtXjzNaK
qje9femQmmdoIbhvcGZykQ0nAAEYI1phqoOTp0blZX2IXmLlQyrQoNADm+M93jcyswhvjIyf9mpU
TWWi1rvFxqK3IDzSp6Sp13UubUgHCmO/cARYGtFknlD3z+Ic6MEzV8MNMAd2QR/YoO7vD2lm+d0M
aTJRQx8hM0/QvpkY6wB089r3twMQiyElC8ti1u+uZmiyAYSlJuQCVQxnZMQ/TIFa9aoAX/n+cJY+
2uiXVzOEuuHWN+txZ0aFsUIeFdY7cbMQSMZYO1nfN99sGotlIOZrGe2hQWZsvAj6D0UPUCPIx8Vj
bR4N/4ckG/b/aWBsksuIkXST4nBA8OLiyzRrkC364jBAnv2+nQV/mOZbAe6LUcKFniSOArcQ6MgW
CDedfeBQ4Ny3tLCYGL2dqrwAszPrKUYU8XULVFGq/CpJtsvMVxYu2Foa1SQip5E0sExB2sQP/U2T
d8wpM96CLp/uS/QG3R/Y3HsY/MMYg+sIxZk+zslZgVf7QJPPGelcpqbEhcaLuKDdT7a558luKCJh
p0I8t1A8j8sGCq4SamuTDO1GtY7uMN56P/IBLX41Mx9YJbKd6EXigle44MpzWdXr32pM/KqFOpwo
5YCc25qszZo6HYecQ1enew5eja0b6Hpo5Txc1aa+adrWX4hy81Hhf77V9E0aXEHaqZog5wIoarRn
oAewA/73/ozMR4V/jExcrU/QhVMHPTmnwtVQz6kAD1gvwU2WjEx8LNHDDJE0IueEQo+miI+ZmjwK
Er/fH8tcuQ3EW6D6OqpnUnn6xUoZz3C9gSK3zlVcddX/HnMhjrEt3fIg7cQudYNLDw0FZxn+MJdE
g/oiivlVZNFgfhLDhyjVSiXNx8LBsXAaEnPSPhLrMUkMcVhH/lL6NcvdpRzQ7Ke9MjuJ6gHAMVgg
MsoHW7A/oyA5ElG8yHTp5DbrjFd2JoE9oD4K+7ICNXyjNHhlt+rwn4RxzUQyjqHFB2Wyt0EvbMrc
EMMAC315Qnlz1kVrtIQvWJkbh0pA6sFlSMdZd/yeV7sgQjZ6c5EIOfMyeVO76s9Q8vV9N5w3oaPC
lqCFBVyyWxMCaKImC1Aay8ufdfpZ4Wn/voFZPwf5CJ0yyNeC5T4dRJ3HUHWHn2vHssWDBKDpa5PY
3T48kkfz6D1AG/ik7avf0jlfOBTNRvBr25NTUaI1sS9MIp+H3t90VBvGHt8NukrPWa4CKxCDAl2f
9AgVOxHfBUBDN4W3DXVk44caxFVvD7TTKkHm0jIKSFfHOc7997/P7ATgJgi9VWZC3HkSbtSwHnK5
5e254VC5j9goalMt3ajpGP6nRx28Wo6gEogE4NntdpohR6dJZoNphkSQYYePpgt5hCdoxG0qqxGA
tdoxBNT0P/12rKoVubtUszTvBqioxTUUda7I3E9+QdwWNehsqJOEUofNT81WPkYPqMcO3rSnweap
rayEDW7Fb/NXv+Dkcy9iCHVIW8D9kIaevogJHPSoUP8Of3wRg9bPBdOMLpFsJX95q/szOu91eHOB
gi9uMNCzvx0qcuvoAfSwbNkDSlXUi9hmbrpWnz2HyVZ61H5Fr3iKQ8+FU0Cv64E+LtgfXebbZOsM
pWlQLCZwrFv7koyko2n6cCl0UaEe4qVWLc0RkPixFFtczDPWwX2T9L5JfdpM4qshhA01VMFGqCEE
4yqxFDdzhn22Rx96bzU7E205uW9DhgRFzbKbO8mPtLIlZymzO1O/bShYRv89eMDfbwffSz26ZtrR
z8aKSsWt180mrbfpoXV8O3X6L6Y49wc/t4IZdPOwulBeg2LNW4t+i2xZFmG6a6FYRN0AU7mwD4z7
4nRCry1MwhgkRLnucZQaxqBUcHYok6ehBUc9Tu3Wu6Bh8/6AZr/htb3J8aDsG4lIPUJ2axN3cOJV
4Oh2s4EKrQvy/4vkLtijC+ObnAvqXkQQqccXHI8j4+PQ8MZWIKlbxqbf5Aujm7tDXA9usjo6UKJl
AEfb8yAgitfpqHtPgUkod33YLiyLBc+YXvbCPPS6usG8Sd2+id6T6Of9D7f09ye+zuPG7EyGhU5B
xdaGOFslJY3+b+797X4nujjCuaE5Gzp0J9qfSEAvuPfSMMbgcnXMycosKsux/6Fn/Wck5a9yAEGC
+59qXIR3lhAbf8OVDREn5pByBCijPxLzmfLWogBM3jcyV82Nurr/CQVsEgr6MtZDuYcjG8f+NdzA
kTepHdreE99Sq3lZ7t8YV+K9YU0ig191wOYoOOkaEQjSEfFRgdxlD6Ge/eC8he5IRr2Frsvv5DiK
itsrVauJzS6rBj3zZeMSHLR1uCF7IzoVlVW/QNWNr80VUOCBM7yEUApuKgc5PBQDAJS0JPP+fVOf
/I5JlIIaQMRrQHwu2YF/6u6Ao4wK7ojl2wU2lqV66G9OOrE2iVGt0nuqnujGRW/BdRUBZG6eF7zn
WxicmJhEprhCzM1TzbyMh9O2JGh93xT+KSTxY6DtfeljEMXe06HwEjzQli4577cz4q35v2fIqyUS
QpEnVL0hfAx0IOerMPjwPYXaVYfF2EU5uI6xOHZR/QKdxeeKauFCYP62RCf2J9FMohi8H/DwsUj5
WZE3ql7se7aU1FmyMk7C1Shj0dJmVLt9FE7nlKcYWG/60ditI6OlTHI4/re0fS956t/T05VNuVSE
3mYY2dhThpIVp9trWx2XbXDL12BZ3fej0U1uYsLkO05CHbbSLlYErKlrfwMkz7Z1y61YL7Wt0dHj
b+0YSFwgc2HisQ5Rf7L+/E7UWSXAYZc2/I//SVzFydeZGzOL/3c1Tpq6sgtCvEWeSxz8KmtA9155
rp/E7/ZLWlg+f89Z937PZIV2BU4tgFZoF6o1x5IrqJUkjo/rXgJuQpuueJ+/5HHnxKCZQdHojwIU
XS5HL1yHUAkFzyA0N5li2hmkTwsBMYNyvPVt/aa0oOTnpkrhtkw+DRBOLUm57qQWST5If+aHQQZ3
pi2cgj2gPvQkAgP8N4/tKsV3cq1zkOnYizhcyUMMSnSFam8RrxuOPgqtWXgC/n75oLezMgkiTTJ0
MZM5u+RhdQ7Ao5IgGw8izEdS6M5QE4yJawdfFyeuBj+jQaxBDHZiXq7lim3NRtqHsXSkXv0iB6AL
orhrKVU5ruM78zQ9FZVQzTW4UkgXKGucC9yMYjvc8m2E5kq2YOt70Mb7GK69uoGHQoCSJiGlUOWh
bPEce4nrn21/isLf95fa0t+fBJPICJnXZwq7EOMlal8bb6FW9XuibnzguxrA5GgUFHIgMxB/Ln87
fNFh5Hab2I5RYff3fIzra2WZ28WlPTNFN2YnIUQjnBcgv0iXYCvv+pXuAh3hausCClF25iRP5kpZ
t7VdH9hadtjncqPx9xiGEi0C/NOY+xpx+ZMonRYAXaXpcOFq7zBUGo0aXEQ0bxF5iGLAyXoUaYCl
fX86v10N8LWvrU6mU+qzDholyXCBcvOPtpSee14DWpdUslWgMs+5b21pjJO51aQi0tOyH3Us/E28
C9fxlqxAd13YVr8/Y09GNZnMMCm0PBqICp0H4palla7CHzm0YKxuZ65zd9zv/CevssLljW9ufVx/
0Ml5mID7WdGwHU3zV7EtCiv8e5fsIRpt40R8DBdzzDOb7e0kTo6nQ8nkQmBNYclAj/ixeAjcGFst
sZvH5U3weyfZ5ONONsGojyNMJEbof6JD21Y2/grPPSN+JANbamkql77nZIsL+ripCsNjF/OpAVjM
Sjd8HR/lX2VopWeKAJr9Tr/ue+n3xN1khJMNpRjKipOG6ZfiZ7siTrn2fygb8pbvgKq10y1UkYDl
spSX/8VULqzH6U6RBzTLDeLjprHNttkzQSYivpgn1UkP1JV2HWz6LltYlt8PiDf+M305ZV2rqTgf
Gpcy9VFWgZZ1o1gr/tKFdGlsk1gTgE/oBZWsX4wBxKziPVPJKlH5ptQvCxO44DTTDHOsCg7lR+Lh
vhY896vqXNrRqIyLPhIcesU6WS89ci+tweltewhkhSu097AGi4OxEw/dBsrUtvknd/3Fm9n3t89b
D53eusmg0FIhOFDQtQZBoG5D1hoyndX631PaJ5YmsUXpZWh/mLH0N5R6Oyhquc2bvupdZYUj3/LQ
5qaOEQrqtImsJpm2t3Gat6qSNuoFBXE2FxseLTWLzHn7tYXxF1xdTbyo6fsMHN4LkKSbGmVbgAE7
YikRNusQ12YmG0HYGEKJuMouY1M2wDUo2Xf0IyCUq35f7quP+y4/t7aurU2nSVPjyGhriId4P6Q6
hSzmqc8vSbSkg/W3JnBylEVF3T/zM4n+LWQJkA3BIoZCxVay8p2+qY/GdngztkZmhVvFpo4Y0xHn
4AWanI4CXJk4/i/Ulb7f3VFtdvVDJhuDhDbwwmjGaKLLdme4UVxaxoP3q3sD6DnzfuvDf3BUujY4
2RVQm1uBqAMFsKQBlk3+ApBja/SJzcjT/bn8/nSFNXdlaZqWSHkiUBNpShcoQF866ni7dg2FqJUV
rkv3rbPT5+ETlbt7bRM6S4Hs/+HbJzMMtA7eUPDYyxgkd2/Xh9kkJoCvbIArpcmqqBpopqKxPwWD
0EKRammVWaqv8qRep0msOaXuB3Yeq6gjUpXHOBXgAsZ+uY5Sfc2M+BDJQQLQKMov/Dyku7gDyFCk
UDCu9B8ijiUwLXun7YrS8Y10I7pg3+gq+r496kA2prdKUv/JfBCCMeGpK8Jynxr8AQqgrk7jB0/X
QrSVBdsqxXcKyBtY6B9S4B1E1e1oh55plfFTz5LngY4VtTxyIIvngVVdrIHdPJTcc9vIgzINOea1
6gJIDtQuNKDl/KHR2K7rvHWrxLotpcUlLX1sWvSpG+r3aghWqidzuyzT3K1o/tssxYuI6HvX1sfa
FD8LVX2mnWarYsA1eIBwcdp86FKQoTSllw4s4H9IIwFTbkinQietpQtl1dVIXlAvXkkGg+YrnsKt
tAYZv0V3lu0J/42BGrBOquqtk8JXbgaAt8cvkm9uNT06yzES+xBufSpLwD6LIXBkHQ1Wogk/9UF6
jHJzJUFpDfrIOOOjzXLjF0QFklbdpD7fdKH4wpoC3xJ0ziEBR4bRjQINDLcOe90KPKhz9aR+92Vq
177q0lJNLA9SkA6Khl68NHry1OpXF7IHUSdPaDox3BrtZhYUAnZ+W/9inqxY6NLbFaTYo4d5nwnp
3UuSA2sgsdh2+c/BH3aFHO94Y76wzlip2nDyvVBYUl9vQpZ8QppHd+Ss3OUaAP6m3K6HQYYcaaHZ
YdUfIqCLw35E34P/Cp3JdRajYb5in9XAekuSSzzCD51jduGDlPWPtZ5dqtZ7Ref7DqKGeHyJzXCV
GGKHIpIDU8kpL5MX2dSOuZQB7amOEMHUhXDdH1q22QoZ47XIFOJQggQLOrMNGy/ux060EUA8XuQG
clLagV/pTiFpg503xpOZ4LGQt7QAs1VGKSahW+A7PvqO7LMUkqIKIOeQMqa5A53QE40Ul0d4i6dJ
9WbmILszqJbga5x4hd4NbuxaPR/sJoOQac6bXdIkCYDJuYuU+Luk8FcAaitbi8AMoJn0QbX6B9KN
r0NDITQp46tT00DHTvmqBj4EONv8Vfdb2YpjoHDa9rfU6nyrNOqRQneZUAhIdhTo/4BuOxZ3ABt7
H70SXDK5O2YDlL/sAgKPYZ6flMwPDjnQvFYvQ9VXg9CoX/nSRquRUbVKjsb7JjMSW8vR3BtEOmLa
kPzMuv6117ASaFrj5Y+Db9jUT3JPvHUDuWnMaLpBFH7sMvYxVCkK0QCWd3CXflSVsIfypcJ/0Sq+
gPVw7qj0Hgx0jcgHBC8DnaEAPGREoFXHBABeMKGfomFYS9g9amg7WlzvXREML35NbNC4AAjGycPM
+QbYHNnWKtC2/a7XQXkFBzwdgoNQ6ZvE9WOYeieDhReIwUINNVrVoB5jX9pqShQ6vO7WPi93pZF+
5MT/FZsaEHn6s+H7G72pjFUDajio88O6qJIVZX0JDjKI7kJWTipQzxY0jA2UCoS/+xyNO6EBPTzD
KJu9xnAIy9iPOk42auSd8iGELDHrn7y++VXlEaDMbIymW9QlPPV1ITkoRML/lwem3RcgG2mpHD1U
flc4vMvgZX4Wuz6PvA10cjYqU3/5cGcFxFs0moMrmOrbFpDxV9b7wBNDQnmXMlkcDTPPnwYPYg+Q
EkAoF3gR0Rn/9Pq43GJVwNel7l0KKdQwIm8fMA8FzjLebADQf1MoumoQUSzCgPtRVV1fNaRN7T4k
uIowBTrhsaMPYsf8iFoZlqhFFP9VG5IWotlQy5V6I7BTVFQ5fakGdqUBp55zHW2SZYWsX84Ry2LI
uhueE2fFL+rn8aELxFEOOUJqlTKrYyM+P6XrNs8fVRm64QmtP+Jy+OIhWL090D2AS3fV2kMh3s6s
oS5Cchatfb0PsOHRVyyGd5lF2UrX5R3CRIPWY/lkklrf1qC321GSOKQ3uBVCetKW+xBaSgok5SUC
FnrMxUqY2RajfogA1G7DBALoAxtx+GAikzJka9Fk756flBAEk16NREGpQd3tIwo9YW3of7AkX3Wm
uaKe9xC2aJePhtiATGw2KjpVqCQGS88uvMF7LXsRuJGOCmmziGy98wCpzhgA5km6bUrQdHqo+FnU
94tdUPATlHNByPDL6EQLhgtvipr/iIR05aFdaMc5FCp8v1+FaCt0wtT09wOavlxEmj00439CMLm0
uQSxAtoa4ZpAacpqWL3nPqj3fZ5sgyL9HRZQeQcv41MOCuywDTrvO71AQZ6GJhFZ877aOjXsTEs3
RtMHbiZL5wxdHRYxG9R3dgF6vIv8USvCSxOa0AHW2oeGFopTsiq2oSCN82jPPjyQDbbge5dHI5Jk
AK3NfmWKnG1yqD07ZgQFqkCGjkuSlY6EJ1ksP3+N+ldEs7zYBmbnbTB42YWY9GtSM9Ua8fu2WQPH
nZk6/2ryBM9wSXrsDUCkAwXy6DXvDmGtZlaf6yhakNpoJ4CetdWUa5sACPxPHpd71Bzs1bQKgbNH
bkiTRGMVXd6s8pTnWygcY0IER/lW7niaiNZGF205REZU5l38mNgBYXghS9D6C0EGTzJA8QfivYGa
e1p3G8YgI0d83dWhOFLVELymZfjMDXKCNMd2CM19gJZAKy2KYK3LxlorA+hxD05T1s995O9rsIAt
ocZgAarEhW7NQejShxrmfzJKD6gKsyU9PhpFtO1Kw4eyir9rFLKDRskhTWtICUcfsjmcNTKo6GZs
W+ye0glTdkibrIeiRIymdmjqOQZt11XZugMddmizQdqxqj/8hh61nnNInBuRlSjmsKvjANrzfk5t
5CV3UV6u8i57JGUdO4UZu+CgEivO1AMX0ENHAeO6zMH3S/izh0OCP2T7TsaZQIqqg95L3qqFHmsu
aXj6IFB2hvrFiY6tEEKFXL3ZVPIRe0e+gpTEMVc11QKq0zGKCiA6ma0gPQT9Ga71Wz/pfuBHB5bU
suDTl0VudUUSujFF9FEgWVP4Wxma7NxPy98AIoWWyDzzs9bSJ2H2kl2bybMQDdh9agKlbGUjyRKo
8UG09zMDZPk0zh6hvdNYFVqMVtBOfUBESJ0s9tySFJDFATCaQkK3aNvSQudN9gPaX7/0kEDaEdrI
eBP743F4YBeEhlU0SmlB7yo4NmF89qrhJcLBRIZXN4Oa7+UuOQ8m0kvZqHmClDBWYFc/tASvPK1k
/kL3zWAHVYp3n1LbegZ+aJJIzxWUcnZD6u2VPjsNHIexNsmg7BoCNK/lQ2Npnf6Y+vmvjha/ODYp
SzfFKYrk1AoYBBNMvUqdvOfnSNewZqQvVcNtXA1XpVyc6ggPJqbp9Hq8lqNhTdXmJVPFb48FkMhJ
oYnk6Y95jRtKkKmQUskkaEJJvHEhH8PdSIEEexm+mV7G7Ljhm0zzTsQHMpTn6yEzjx1OkpY6YGcn
Pg7qPXyiEAiELWvfyrxzuJe8mkb3VFNsSjTIHBVKzBaUkr7MjjhBamBX0V9qNJlZ4Mq+YcPMIG2R
nTKPQrFMPNRy6oTQRK1iddvm/KnPWqcrUCfOAsMZUgHsIOgB0BaPbCaHbhLSrVGD74e47SZdza1I
63Ej0XHI86HWHoVg3xoUWhIghZBWN63YwwWfS9hTC4Ytqi32bQhKTx9nttkCAxdEx0YrdpmPdikt
VHeaMA4ya8e3LuTCfLruNYFSscxVAmlXU2wNDd7vaDZ+6dTBWfc5i6EAHkC6QgtBQCUfRRh9AaOj
OIHsfQV5YOKdPN43DQfhX422agkwr9oEK9DbX5FlcWOivBY4uJRx/+RT3EUy7b9IO88et81ua/8i
AuzlKylppKnSeGyP/YVwC3vv/PXnop/znkgUXxH2EyAJkATZugv3vcvaa9Ufy6bcgYkObIWIzpYF
2UfsS72HSn475MKnokwRtPcTBnrrd1fp772YuWsx+EiScgxbGRUxlV+utTb7ZifPSmiHZvIj1NON
JqTJg6X3PxkGoSrgux/dPHmqvH6bDgOJXfcSuYzx+P69ECofUK+lyaQQXhOnh4+UnRy3Efb5RDkG
7xsCO6NZ9qWdq1Xy5/WaiyR7Vq8Jy1EvotHTT3oEZUnv3Umq/tj27c5U1ugqFipqF6ZmFRvDN+LO
kHPjJIkfwmanrdaEfo8f3qoYzEoxWQ4CCMk+7USjuLRlpXmLh/inUBS1kxbhe1+Ur2GQpDvINplc
0cmV3FAoSZ3iyXM4kVfgLst815vyi5wMsV2o5lYRvMn101qI4kKyR7/ZpL661TMIm+IIHhkrESg0
te0dBD4fKUk9xLFVO76fHVTBfQ664aOvZs+ioMGXVlUC36p5l3eit9cEX3KGRLgzwuSL2cqflSQ9
RA0+RVcEf5snCoS0mRyQPfNcqmb/jxZ4n/iHgWMqYKfLurEzqeczTuPPRknAAiXIO8O9j0OunKKi
MW1dLB3FKE2HxF5wVI1829M9+eV2oWih6Ae3GdOaOrydzCXPTlYs0VDJs244qY11Gkbxq+xWd4rq
7ujQrkEsroFesgnnGOPJIohq2TBm/ck4zHr66tFAIVh0yjcdoJfxGji6LTnmPoY+Yw1+tNTXhzaL
TjbsthPcYtYtRCIlGz2mPCmpw8P4TPhJDb94qvcZ/XPVhvGqtEvHOorP5dMq1+VClfjC+KxK3PbR
KGakQSelscV2I9/L2wnj0YaO9JwwwnwX79un9fL3detSEVFllnQNuQDVsOYyDKIUFK0u+wOti343
7rRd+tKHu2nl8UN0aB71nfkApsJ78VfKm1cLngxPtMgqjOEEJ7PL5IMYT5kT709a+aUr36X4wexW
evtXnmhmYuYnvEJCJjzARNgSrOnfqZDc/iAWd4+9sxi6ABDNqMpl7dL0hAD6+mw4BZ+kd+JpsiXN
tbUHtA8Z9ak2EPXUxbOy9bfeRt/eNr60gee2Zy69Myrd6Mt8OMV+tyn8chOYyaaKis1tM//hIZ25
24urOVukNHq+ldD+OeVB9VJnchNTJTDuebHuoQtuXtoW8bkxb3vbj/pdHFZfxXYIiIA0R5Ta91yS
P+RK0D6Jufc6VPWm1vKfGlLjxB30XJrafa/b1HMUhTCpNxLFbgSIkH09JnNXd2gDygcjD0bHsKIv
QhdtFSt6sdzixTfT1yqD5pbQdo9M4JNmNihxBw9x4zI7LXxvmvQh9c3HmrxVqbIBZZP0JObhtyBt
D80gICiKmFQtHZJRum/Ndkux7jH2011dD+guUnu34Wt7GJLulCTRM4RgO9gPp4/S+xzX7gnh06dq
RKdNjdMfoyuKlE3De3Pwmb4xDijZfYEf7bEfMqcbhnYjJZkDVka1FRMZM4aN7KIWvkBM/mbKFflN
ZLno6Eq1Lffls18HJ9kPm38qT/wqlNEX8nk0QyEJs8uu3appsfckmH3S0My3bmIMh0FOQzj58oeq
jH+oEjFF0KGF1QxvWmDEz1odg6oKwk+5p8p2PgQwiRa1R9DWvqSaN241N90bdf0NejpKNqHwXEj6
y4Aaji6mj8yW7BMpOOaGuOvFbheGLLvSSPcGkVKkS41YKF9zHjef0jtBLhi10KsPQ1a99gJU4Ypx
4JM/Gbn1ofEUfed7U9n0bhT757DhQUn3EDcEzlCQ6kDUSqQabnxVvK+QXkuVYmfKifckVFpKVS78
ORZIJMWji4a0FL9oSn6fj+6Bduid2sVfIugLUHsRnLjQPzLC8Y86VO8wm75ratxujQrdCsRenZq6
LmzcG8mVWjsByub4pU8FR3dhK7FI5thPTzRAxqQjCUb3PgQNShSkk+lUfCoj/6DofekQXX8YSZTp
N5RbaOF+xczI2II7vvtxR70oKJ+V2Oxg1oAt0ch0/cAN7rdJqun3ikW2FXX9uA+pDtth4/8wU4iT
hIjbWMKoHsoPSlZ/TjK52Mqd8BiZ+ossqJEjqFXhxJL5kxxnn1hJaAehFh/GZgCc7NZvphh+kQoA
djIqOE4tUrYR6gOXDMk81QT+2dQUn4aYs65N6UVuZG+bhCJ4Jxf4HPPTn6POSPkq07s4Z5bQaIBA
SEHTvoViSVLrfhTLjissxME+aXV100qxQKAFMGMIKkcYswfKiG9JGr/ECPi+IcH8IKX+r6GjshoY
5nMC3ncn5MbfQDgu/NXMMWpR09bhMOgnbgsTKn57yFrZ2/UyYnSG9yChLIiL6b5PpR29aPyNafK0
j902HwSEU8WVR2Iyd+U+oTqGMR8GGrjzL98IsdMrNBZz9dRRzayaTUbHkKElK1ijlpwagrcMzfAO
eSuFoVVaFq1S817ZR3fKXXUgM9yvPAgLnVBDhJmGiUMN4Jw1ew9ChmKaRkc52BgiR/O+m5742Enx
XdXWe135OUbRh87N96bxUdWzTYIitC5Vn3zNf6+DYZdn4qGOxAPfKNoWhhMkK1GqfPXso8nBgJLE
nAC0f+acfrJo21IuA2FAOjOkxDBVcn8h57ltwoLvKt8bLq0HXXwprKcsp0AX/ZA1KrrIQwYhCpzK
1wCVNYnMG26SLSTLrkaRtRscT7bAjPMxrezndAFm53bxe2ehn4gquSjGunqqd/HB+BHtqydjK8aO
9xT9shyyk8cidrrdsMl2zX6SSHYdYyVSuoolZls2O1JTMBlVZkT/1NSPZp5Q+PpmUK27vdAlFMnF
QmcfJnN8LtSFvnFK0+a+E7WHJFQKp9FdZYfUNZIqUQNHckQDpTWqu8bVVhrdC/hlqJmBPBLnTnwz
1izmxMW7ni/rwym3qh26yj8pHTpJ8cOVgkch+oiCt0w9DlGGjWF+7KRiP4TvWZjcoUa0cTtvJ7vp
3cjDXAqPhYXyhYE4dVG/REVu93ryopXhIdW/xe0/9cCDO6gOfIb3EUq4SklSiF8WSbyjfiJvfFJq
WsyECc1wGFH79DJmFYvkg9cL0Pa3dkG15Pb2X5/x5eJn0bBAGaXI3Uo7oXMMTPlB9k07ED/fNnLN
fIgC9PkWz1ALHGFPqTEyTvpXHiN/gtAZD+HG3FDUZFtPhA+f+rv8rljzSlN2dvkVnRuG9vPSzcYx
cCi1VIxTI2XlNgiQeICxWOBDUrt9kxuEqLW3LxrPoLkZQJ4Zpe0pi4NDTni0qUd114SG0/llAsVE
dvCk6CdK0XQsQT0pgvgdjuAnuJxrun71msb91dFMOlCgH9DxkmEFnj8RXtlboDiH4aS7wYcyNPIN
5TTJrqxxe/t4rlyjIqJirALCsFSyrjmxU9zp2hDKxXBC3ZQr9poH/9w2sLAS1sIEMGk0fUpjlkPD
HdsKyLoPpywvdw3u3TW7e1389hdWFIspYziMSIqnX3EGqRI1xSx1HStatRXau076oARryKPFlbBJ
4FLo8gP5v7RRu1WuaqiLnQTxEU12T3ocV7HnV3d2Oo4zG7MX2897q66sBBt79T4AaVrv3d0EpBU3
IRnj2su9ePqk2hZztNDjzXmEp25rFtEOOaH2PGZ0O+p+xcUvWWCvICHglqGhMzt+qxNp3pZsWh6L
WwVr6NmnP28f/qIN5uuZcoeyQZmP+kiha5ZqFw7IYuFBxRL61k+3LSwdvWRCRwMeCbI1febDKoUv
1PU4lrqLt0PZv9Iv27Su+/G2mcWF/GtmXnphfl0sCkXpT7JavzZa8qM0tZVJwqvYkwsGHwEMFxrn
bSizBy+HPE3vqSieZGA2lH7t0nhIhX3YKysH/3vXL9wvlmSRIgjhyuTDZpY0LQl08AX97zGKjOJZ
dqfei9/kbbxzNy3MBxZzDOm2vhv2qW3ci3CurNXQlo6NO4dkCwck404vv1hE9KIIiEV/Sgx0KpF/
ztp9m+eH26e2VPNRKEzBxC2JImCc2R03ekUOPbHHhz61G/O+eRY+o4KVPUE5fug2zWH4oPwyv3cP
xQrVxlV4T2cPMRoNcYnp45p/vVGhFGLdcu9DhhkqZu6VO39f3q3t4pIZ+CMgkRDRLYKT73IXXb8q
aNLWlDwU401C4XdbivGpa/t7PVafxCL4mCbFVzMv/xgny/qguUU4g0KaqcwxxhEtm76rpe7kG1Vo
042NbTOk05xT+b59hAsfHvdUQpPJBClGHHi5xMo0QBIpVO3cCm0OGnBQXf6VCRUBA3I+9OZmn8OQ
WGLcCVSvBXIkugsxnZ+/WcS/FmbhnNgyMl6nU+kxizZZQs+2W0mkFrcJFQGEnqBxZub6cpskv041
ZhN4LoTPQYmY5+72Cq5jRU6cfoKOXoWFGOD8qhWNAWjB4Ea3O/1+fMzus6fyMxCpp34rbdUHD54U
Y7NGk7KwqvOC99y5M26pjkk/fUa64CDOcvLNNfrMJRN4XREqX/Qh+fvlxiWdOcpFI/QnMWX+Jui2
pSyuhLvT6c7cLXRC/5qQL02krjhAb8cTFTT6U9z37d5UA2XPaM6eseZPghyiKupq9crLeJ3CUVKH
D1OHw1VBwlGcfTphqkSMVFBSr5rcsiszvs8b4QkSINmhcyluYefsH0OlU3ZDqjL64Hfjz9u3Zrp1
85Wf/YLfv/As9iOwiFM9NvqTK74hMbkpgy9enNi16m1qsdncNnaNqr9c71wVsJYSRcsEt8XpUttX
HuNN4hi8ZuZ7ewo2xoq5pYtzvrbZqYZAJvIgY3fLlF5C+C70X26v5xpOP1vPzLtnArpLyXR+7sdm
qzq6E++Uh+K+DmD5F7blFgQyo6KVZZtwg+j78ERR+0MQOT/X2j/Xc5e/fwn0OTC0KfBizV7rHm3z
sgW4dNJe6sf+0diF78HW3UCWtA1Hu3uj7b4qrvr/ub7/Gp3ipbPLAzgZykYxaU8VtMq5LnzX+sIg
sM9fSO2NjS4YOy313kW9fpDbJFpx2QvRGLkErxyyIcAg5y2vthdHISvIvjpfcMTq1Uiesj7bVKGw
co8WDOFSZfprfKVIWs5OOR/FMhWDvD+NwHhc6b3V4amI0PMK8pV3bukYMaUTkBATgQqaOQTEwRFR
jsv+VGjKXa3LXzUps95jhjpN173zwbilIfR7Wn9QE++xadO3uqLAlBuK8GSUwJw8Q13xjQtxID8J
pi+Tm6VQoLw85LQPplq1250YCgf63G1iF33Xfk0FceFjRRULYjoyUMaH5nMLQxTltRV7/clK+gc/
SN9jr/16+3O99vK8ugrCsXRoeZfm9SrdzVtRUNvy1LfviVndj/24tfrYCZXEKYccvN1a3LJwnhO5
CtUBZJy1a0K8gBpdkIEEPtWWbf2oD83daLsbC23q0m42TNs8xltq6WvjS9dnhlmCdlGedvSqbsC7
JTdVMpanTDjm6alSJTvR1nhUrz+LyYgO4Sh1lmsmvtptFC8c5BIRwmwHHLG129D8Olh0aCM9XfnY
l1f0r7GZLxcGNZDojZUnoE6F6gEoAu3jFYfbN2TpvFRRZ+ZIoUiMZ5m5UYZBmlwy8vL3vNx3xn8B
5juIPu36rb5zH3JGo5SVR2RhG3Er3BKDrgbFl9n31ShmJJW0dE5mnD/4CewzwNcC975I6z/fw3NL
+qymR3POd8ukT09qACzKyAHfT3zYip9s/3wbNSojkyA7ip90Dy59hppJVuiHWvI7fTXv28NELOQe
LEd4gtDN/rvRQyie6VBoEooiE3vC7OgE1fXyuJEolpSinUGo4a0RSy3dDh25kgnYYSHgZ8xM+IJe
+GmBiXrTbvKf7THeeNuJHy58Tl/1vfw5vVuF0UwX+zJAky5sTtfn7I01+Y7buJGHU2/CxBdAn9Am
0tdW6rdNpW5NmEP39Rgo3+Ky/dGAKk+V4LEKlMxauTwL6QU6a5QjyNShgb1KL9JO6LtKHCcEUfkY
vTbPyX2jQ7JGFWTbbocN+F55m7ysJdBLm06rhOeQh5fTnb8/ldqVQh6nUymk2Q5byBDRyp7EkyD9
2IGJ2Hu7tSm667dIgghRxG8CNcaJzj5JhI8zxBWa/hR1SeoEQvJUVv3ahq4YmYuEpUPV+WZOVOFN
E3j6Maj+vAQgTTqdGlrpomSqyuy6go/MhJgG+6lyPzfRQwEVqBGufOpLqzi3MbueUh12owW+/CR6
T1rebhN3TVtywT9erGLmS4LGGHp1IDfTqwZMaLGxrN4Zhs4Z5D+ug7NflFrhrjWmOG+WaKpyjn5u
7wHIy8qN7KnfCt18tKpypfK0uCBFpw5AvXXy/JdfdB7I4qioHEss7Kp2RKhVdTI3oqHSroRu11QI
yrSif01NEdGZ80Df3K2LgRWZalFt1CLjG4oFXHBsBfBkVVuf7G9jFSWw8Lr+rvrIRuio8TlKE+mH
Ps67fTsCK4iDxgnc0EW+tixtMBe/bj8YS1vCLOGk9kERiYL65e8MAV8RQIRkLyoDqpVrFxVjZPJH
ps5W3NjSfdWpavInlXVaEZeWMvInWWDU5aSKb431OCA7c3sp10hL9hwgnoynJKPnTZpZKOpeEXOj
45FIvkUeEUT4wXxjFFZyoBPdBTSj7LVi5uKqeP/gudOQn5k7rCAEwtJWVnfSi5/UK5Ti4+1FXWuh
TYvSqJLKxiRCOb+zpQJDVybU1SkQdSaQxF65E3TjJZUZQENjNmRsakiZ7mueg8B71yOj2kRy4O1a
X9pmUiox7ASkLjWlD3Xlii9jMFSOJcVPdecdUk9INgb4NjtWmde6/csnHzd7Pi9++OwLSPK+Hfuw
rk9mk35Qk0jbShZoo7AAv37b0uIZwOGtU+dF2Wzeqxs91YtcT69OpVHRp/kEf9aKhWtI7XQKEOPz
MsnEH3OSITUxgybsxeY0flBe+k16NO+kTRmBmrY9xpn2wSF6y79JW9Bc4kP1Ofp8e4VLTzH2SQVl
QhLxqiuhm2C+A0nnmgEEepUd+VcR2ZkT3bl7PXYUp/hZOvFXcZWObvKIV4eIfBMtVpB2V8WNyGSI
BoKT7uQaDo226NVoHGkDKtRpbTqvg7oVTuZ7dhRtYbXAuXiBJkehE/eoojqLBbjXquZDznAyw3u5
/uSpP7RVyvFFG5QfSU1xTahdX7oMApyOoSKtO7USw0ShC79R1b1qWbjywC2+B5O25v8zNHutIVQX
orBr61P8GB+1HW2lr02z6Sco+KP/qmyL1M5P+nemTR/WamWLn8eZ6dmrh3Q4UPgWt2iWj77XJ44Z
Mcj/Nxf0zMjsa5/Ue1uv4IKqdwy5f4qyrbK3XgGhFJldHIL3isHCzWq2vba02RWRLaHVa8Hn+Mwf
XXFqVinypifj6v5D6EBdCEJyWjqX96Nycz8qo7AkBBYdAVLbffkAcmKT/QSP9hfRCbkvRahJUsyc
d3NEHxCm17jlKS6sHb0jOx9+gYA4Ztbu9mEtvflnhuY6gGXgV0YmToY05oMUjTlDBQGqB8X7cdvQ
0teFJpk8CU3SzZzn9LEg5l2qGNUp0T90IsNWKIuUaxTUS3cAnnqJIQueSPKGyyMqBq0JJYnuDnwa
O0V9G/tu8xfLACSoE1jIqj5PPvOwCsdUUfsTs8UPSY2Sg2zB2iGoK1WyxZWc2Zn5iEAb/Sphbu4U
te6vUsqPXp+uHP2aiZkvaK2qjbOQsDRVg89NBXul1qy8VYuHfraKmSeADrwTusDL2a1TbL3l0tdw
LbpeMzH77KOultHkqvNT31t20Xwx4s9K9nr70JdevgkZ+r+HPlfJqdVYqbWaBoOnU3HtDKEFWC43
G5h3N7LhKQxNrjJPL58OVVJRpLoH2uHyKnthH5dmIfcnP+k+Uhe9D4P87faylrfuXxPypQkmlOuo
7TkdHtVJe6itvudITN42sraOWVLhtX5VR0ObneQw2dQTocZaarq2jOkXnKVXmQixMBQd2UkbrU2p
7KtGYSjieHsZa0amf39upBbV1Lfc/qQj4ixYDzB4bhl/uG1kca8m2k4yFgR25spRSSSNguzW2anT
vIPMIDQS2Ssf/fTFzR8x418T86tsjNRV1Qh8TgFLnq27KeoSZDMOcL14QxUDAqBQqXfw/Kxs4OJD
w0smkrowjTYvDEqo2ZMasTZRAKJpovflba023dT+GmR80RJxomFZCqC9Ocit7Rt9CEvugwKdhcSs
otx+pha/1dQ11cFrkilSAePM1OwLojFcmjpTOFTjomcTYje0qWFt+iDA3g4Lz7fcHrfKNnvZQwXY
2X8+LEUYziKB3xMVo9ByeSeFyuLCSBNaYsg34mgAGosfmjXhg4VLOeFKJrw22HOkoi+tDFljJjAR
DCdUYjf+8AiqYqUasPBtTdKprMSUyKvmwY4RalqmtkV2qhXfbnUmicFRVWtI7aXsGf3UCZnIcBtp
zMyjhkoWUUHpKWFGQ7ONa2gxQhN+pAKgNrJ9WgmJBBuZdBKDIYF0D//UkzeWoaOM45fcYH4rg5KG
NC9NN3Rk3mS12upt/Cv3wxKCqewfz4ey/rZHuNoaWI2nvh/eYKp4z0syWexHkhqm7ZHpeYZ1Yd0J
oTb4ddvI1QlPRqbWmMbuA1ifuehmsOp6jNFJjDQNMDOsMhul64e1xHlxLQyhUllC2uRKytiMqtiI
mRk7KvqPGE1QkyGKOvt4ey1XH/9EAz2he5AnkwyYrC5vqxxXUIaUZnOskjv4IvyU4XoJ9uE1ftOl
xQAJpVjGLAZd6enfn78HSSkZVqw3R9D/qJu+wRZkl1QAbq9m4WS4stR7JHDeyK7NVqPkSRmUhdYc
PS/LHEPz7ka9X6uVLSwFI7qikdvTU5lvWdc1qtaVQ3PU1bcqbe91KK0M/48hShO058zKLBRsU7qz
tTA2R405rSRs6T81w+n2dl0jWyYjhjJVyACeq/MyQRJEvQS2tUERZlIMg3P6pd5rd/ou3OZ3a8nG
4r79a0ybNfIMkyE1yey4AtmnJGycMABQ/f32ihausyUy2GFSKwWMMC8pyqPhu7FRNsckEp9lCDN0
sYtSAADCBrHuuly5b0tLAvAKAFmWNVBeM0+QiZB/BIZSHxm5h48+OWmFdFKjcn97VYtmVIkyHc5G
V+cvtEglEN3pojmqw6FliMFUQ9uVV7Zu6dsBk0K8gUwd9eTpR5x9oTnwvABOsuaoWN8rBfCPZfzp
u8Vtm9JMnOckNz4/nD6J6B9URn1MjX+M1y4EuwDdxe2tWlqFItFzA5GxUGzs8i4zjKSujxHcha2W
O/AFrixj0QSFcqJCfADdvcuNgp5P6zORjfKaFh0YoUKIpft1exlXGRRbZUkS4B0TB32lz9zCTsB/
YFVHBJxtMiZHrUUHqe+tR22+H+9uW1u6X/hMUCy8mrRJZyvil5RQsBvVMSsDCC++FiXzyW66uW1l
ad9QYQY3DWpg6nlf7pvVKa3YjGp1bHtQVrTwQ1gy/jsTk3s4u8ONCRehV0vVsdRfy8F8Vqr+T/Gw
08GcLWL+wiRKNQ4JixiEGgab4gEO/z+dw5tMAK6E40m3wKrMnEqfWTCGBH11TEU0XockeOoIECjO
d2uTQIvnfmZpOrGz7Yp8gdwjEaujqX7JxPfQeJCttTBy8dSJhYlgJBrxc/iSYcR6HPUlq4lNCITa
iepke/vUFz8WhgpxWxTbGaa4XIYRREmfxVl1TOI62gx1i8DhOL6qmYZGbxDCJ+SuyH9cL4qMEzgW
f6FRDRPKpcVQqVwhDMPqmFvFgSalzjCz/Metdn36/8P6yfsCJ8ccPh5GugeJqlseg/JbW8MlUK/l
mNcbNyXOEiiFKWrGM18uw097M+/gjD6OarSxSsV2i3+yDq7IYOMq49vtU7q+bBijEcKXzyFdzV22
RtklbaaVx6GL7Eb09zr814o7fLhtZvFozszM4qZAEZvI05TyqIbCgxhndiqWf3P6ZyZm943EvIbr
Ri6PcQVZihBuUiNcicyWNotgHMDKNLNDPnN5MoQA1E9kqTxCzkBX+2cgxI6RQj7455sFppDIRUUt
lCt6aaZJxiho5aY8hrLqBPB1BnW/4s2uIzLQfBN1D+P4v41cmvCTTFQH4AjHGs44A17y1oAOpbaF
flhxA0snD6kCpqaGPAOIl5ZSo4okzR3ro9zDuGBkgy1rWeLc3rGl5UzvPveYorw5j5izAYKVQW3q
oy4/xXJ3nxFdwjl7iKXdbUNLN0AjhKEvREJLuHS5mjroCi/PCGTgGd7m7gcPuuEuW5HpWjYC5I0e
DeWzebpchQrczyjNHY1iTzdx40eF3bRrCLQ1K9PBnT0z8H2aULzF9ZEYw67c7L6CrDRIV4LkxZMh
h+HD5BW4QjDkRVYIgxfVR2V4FiOEGvvnCAJsIf32FwdzZke+XA01YDjAiDKOsv7g68Zjaz1PvH7/
nZHZ9z8ANYhLHSOi+JKDQW/V+9haG9Rc3DFmekCv0JanNHa5EtLvJKxjtzoKAbShMQJcsfA85vXn
Ti5XIsyll0abqlUShRP+mD2YKty3neQqRJh1ZEe59SQNyj+tYL40Zf2EC93e3r4FVwBWWsQTUG24
zmtjv2w1f+R9lstfhs7UI7Qqty0s3GloycDcUmnA6cw9p6/6Wk5huDz6dXyvJe+lrDyKw+ttI7MD
YkSJ139iyKIwwws99wG4znFs22A8RrFsy8bg6BOMhUhA/HHb0Gy/rgxNP+TsCwW2LxiJGo7H3hUe
9bB+S+I/zP6vTEw35MyErpRxxyx7fezL9DQM0ZufNm8wOa056NnBXNmZvf9a3ehmbw6k5J7rpFpA
AgiaKV4JAeZ4qf81YzG5IvHkQOwyWw6U+n3D+RzdX80WTMk3MXP6PWSH3yCdthWYM5/WBoPmQJrf
NjVK1zrOjYrsHBkZFkjlIFRWH4NPabkZd8NWd9IXBDn34gGhsAAqbFu7AyfnwOhcPazpBy/tLIMU
3Hh67LQkZj4JGI1kFkE/HpE430qZ8gDc47vW1r9u38XJ65x1XP6zyjMzs9dCDMqk7OV8PE4aJs3d
xGDj7+X9KkJ36eMCl0A8SpntuoqrukbbK8Y4Hofhxbyj82HL3cHfqBtrgN/W9kc7o3oENmcN3LX0
sTHqSB9RpYogKbN9DMTCChvJGI6Cq+8KZqvKsV2BQywdFXUWmWYKhXB17tm7dCwDM1f7o6XDOR4q
d3298+tue/ukFhdCVgffGOHdFZGEl1VNFnfNcGwz0zGDH8a4ls9frwP+R2nqgtFOoWY0+8oMK7DS
VqBipMIWD5zpp5FO70cWb26vZOHTwhDfsST9xtDOC3myVUSDr6sjhVDaGjAzabvqa+I5iHD4O/mL
622GzfAhRcjAbmAT/hW8rH3dsxeSa88v4LggzRBhnZ/3rxW/dqHOlUdCsWLTRtq+N6QIfGv/osb+
e1alK3H578/18ju7NDiLYwbPHdEuxiC8to77j7Xz7gNH/GHdSVsEzj6urW/xKJEZpIRJkQm82KXD
FENqiplvVkfJ8H6NZeV0nfvWm/qKY140A3c4vRmKInSALs0YeRZFjGmNx1gN7NZrX5ToMAzJH39f
7N2Zldl7qZaDpbi1MsIMbNm1+5ZVnV3Hn25fyt8AqasTOrMy27JA67U2r/CEuhdnm3oowQ5mrrFL
RDjvtDRXbCk1BSdKlcr2MnNP9fZQKyJSBv7Okl1xY0jDW+PxGIRBKX1oOhjfqyK603T0B9ROPqWh
sMYUubb/s+c3VIwmgJV3PFYQx6e94/p3WrTGLrxmZBa4IgMQD74W1kfJbe7aAq1ZFLW0YG0gaMXM
vPc/jnnuBilOYUh+wf7k5DlUJtDZ3D7m63douku0+YiOmQdVZ8+Bmo2dG1ndeJTHMSC0C8iPg6pF
sGh4Ga21sfTfVdbrS/WvudnzSjgboEHGAQ33bWaXh+YUQ6e4y/fdrns0W1u0kw8dJNe3F3n9qLNI
gJosdEJyarP4XxsUEz5xwiXTevZa9ejTCwLwmxzRlrHjzLQZvEJ2NRLXHPv1G0XdEewtRWdIQaik
XfqDRi5qreqyybHLsMTsoof4BWHxN3hFC6e897fWRv4LFwRhsUlhUIGgRp59tlmSKLJvEExnwxc1
Pwn+obRWEoP5DPPv14KeEx0OAE/QJ8zcnGw1cHl39CBco35pu6DdNHnxFDXmaDeGvHe98UWVYGb0
rfFFzqq10uTvWsr8FsHSIasm9CCAB2dfoBgVHXQTOEAvhZMV4XQYE41asrXReOrN5zQ1Yf2HMD7q
gBahX8nLWR+zMHYay/0JkG5rSv42bmDcT0VHVQooNT9YDfTGYuIoQ7lv/nQg+PeOnf3i+eCSmZix
G8VEXZEJiV5Uomjzj6T+IbvSlZXZPSdwnhJPYTgmXfxqSfDbukn6Z0WbKxuzhzsXR2vQZbJCvdM3
qn+vj5FTlSt9jiXfx1QnJW6GMyg+zw64YURekZKUYJ/hBl3aNUpvm/7utldY+jiZOqChAmz3uv4s
NDWMZ8X0pUinFP7goF/5FJd867mBmbOrSqmEip4KRxvDXopIT7+zTJAhvQDJo4rCnH17QUtu7tze
/LPM07hCVQs3V8RPpfIajsApFIqd6FmYUrodKUqa2ftto4tHdbaL0yacZdbBmBae0GJUdR817VHX
HptspRy1to8zl+YZXa7lmjUgraLaySQMnfQMv5Bc06G6vZpFU8xriFSkwI/OI3EI9uvU9TpMmcku
KwsYIb34SfIjeI2F8G8iCez8n7XZBUlGq4L3mKg01cKHsUexpeWbLTIgkf/dsmY3Q/PaWh9bdjAS
zY2iPzVFtlM65Cs3t+0sXoazBc0ugw6rak8htDpaqfjRdKttEFXfvH5tKHvxyz0zM7sQY10kkVCI
w1ELkDKrBydYA9ovLmRKk0G6ER/NB2hboVQHLS+GY1/dh7/VNnZpLv/NZfvXiDqDpIyyWApRFw/H
UN9Lzbselo6QHht/rQK+eKkZhaAJAr7iSt4yKOsSrq1oPCaSvmnh6obLFVVIMV5r6CzUpUyA16Ki
UZWkfzSnYKPXpzZSEHAwSAjEdoxUyykF1GP66ELZ3WP3Vn3wI1t+vX3tlu7DudlZ2J9mqlzIBgvs
lNQmAChQKrttYek+nFuYPUjoAln/aVVEDVTqcgo1a7cfujWQ/2JafGZnHvTHfesi/FbWRyCwB72b
9LE67eDxyG56Q4dK2P+Adv29nlFv89MYHKQLvXc6PApqqq6seenaUGGE5BAmNO1qcm4YDHTVZHM4
pt5rhzqiXDtu9jVBLvT23k5f6zyaI0AmnCOSQ2xjtretm3QRuc5wVJA27KXnlEKiZcSbrnqSwGnc
NrZ4kMCzdGgvp1mdWYgEOkeJ6rbluWoUO1AkW5JezPgv3kRkZP/PiHz5JspSbtWKipGh+Rbk3wz5
f0j7suU4labbJyKCueCWoUcN3ZIsWb4hbMsuKCjmgoKnPwvt/3y7hYgm7O3wnUJKasrKyly51lNC
VxIoa+OYvSyazq7zKqM402YeKJBLLQroERXaynRNJ+fT2lyMZDp5F7e7lRNS52bRnqK0empj9UHB
6UZHvLyrSxss9BlUSKmydo0snmcDSse40G0ke6fBX1hNSaqlZqYPpxJE00Bs3LDEPF/fB3Nqhvc4
1rqwMbuq9FboaHJFRF4H6XN3Q48TR7B8obcGUlDQ0Yt3zCu30V9cxJdWZzcXB8v2WBew2lv2rsOb
kLWGl0K/ja4yGSxO4tSAiQTmBOaZTeKAplR7UIvhRAQDwLKTG4XWaxDERR9BgHVEVg04xHm81OXq
IAa7gZF0UxnMd5TGG8B7CX2AlZ24OJwLS7OdmHUOtBYUDAc0n8+tE79wR1/rhVw8VBc2ZlNW1gZU
m0GGezIccAyQUn/U8+RGTbo6vL77lqdtYnaFeilqKjOXR3F/lo2NwYBvIkiTrzgKXix5qPRrvM7v
9HDzE/wO5APsDXi+ucOjI8QrmwJjqsG/onztt3I3bttnca8Ea5t7yVlMdDJAcE54vnm+PKqkAAAS
m6Eui03JqlNvQ1qCmdbGLOLHzJFPg119vz6TS0t2aXN29fdEjlQdUlxS6IxNKA9V8xdNhpVju7T5
4IgmmjjwN32i6xwSUxZQNh5OwlCDgXJfix//YhwobQHWCXWrTyRKHVUptYvptGrPSfVdxtIb/5Bi
/93lTaJZLqo+SE/PVROcLk+HQmcYBUuDvnhUzMTvtLUGr8UYBj3ngN0YKpLdcwShblJs+hyTlTVh
vi9UPwm7Iwl5DY5Q0DmkAYd89fb69M17e/4Z24XRmXtgygjMemXIk76lu8zwSOFFEAAKlRC5zMGH
RjQ0Yny+yW7LbYpi27G8Xcu+LKbFUO4HbB5UFo47T0tRwcFDVwE6mUA7GvyQllfXaJ/q3egZ8c1b
7aqpn+vmV1DS3feoCv6Fh7wwP88xxXnECgin4CiAX1mDivFQba7P8uJh+3eAxix4qhS169ROkSeD
o8+mRrt4jHr9SvC05BsvhzELnrpE1cBeastTWz7JzAoKowl6t/abXAuuD2fxVE+oMEBqJ8WAWQwV
k5Jk6ijlaTQM4VEG+VcQOP/VqvxrZLYx3bwWEi0u8hTpX7X0xVkj4FkMZIDK/98oZpcWQ01A5Bp2
fvKc3uUn46Y4pwcOegnz3vGKJ/KcfxuO2v761C0v0r9Gp59fRGhyTMH8C26rU1P9lJIejfyg6u2+
42Tlplwd3ixiynpN0RPk/1AxKPfRgR7T8J3Ewh829lflUAQp7jFrZWcs3mQXczq7VUhrFBlp7R5h
WrpxFQh8p+SkxqcOrLK69gbVob8I522gK6aXM1ymPRvlMJZ515R4OEf5mxajXUSBUEykr0zm4vm9
sDIbVsUg7s3YIE+Z8daJ1geDnlepb9e3xnsH0qeIAyEA8E+oJSMZ8HFvqIJHUtXg/yU4les346Y5
54/xfbIVm2Kv39SH7raWQKis+t/J/VwzPNuUY6s6jVB1ebI8KI/trB/cbz2+H/bsEK+kJJdn8t8x
ztbLTRWrJUUjT1DpBmTD9Fva+iqzVpzH4jG7mMrZgsUOg+itcOWpdr8XRRnQUfMV6wl9BisbfvmY
XViaRaRSbaMsnyKcDsAe5G3KDf82pY5DM7BxcRphFhb2NlmljVuZyHkOjOIF1jUmvH1iPYEH11Ie
1XTlqbdmYnZr5VFeRTF0yE6Mq5uktjagO/VAz7USwU2O/MruM2f3lk0jIhWpVCerjQOlN36zVPly
/WhNi3DNxOzCAvgYCmcdRjKq4pTLdq9D7t7O+9LjNciyILX2QDsN2ndaszK4pTlEIgh6FOikmOp+
H8901oN1pFfxioB6lS/sG4qna1L+RWkJMGC8VlHdgfeYLZTgVpzr6YTowWPV1o9K5oSAY22uT+LS
UN5fXYDcvHfOfRzKWLSSs6FFv8bY3EFQ8BUdtPvR7ZuVs7tsxwXNPyq/KGHNFiu1O3WsNJxdOyk1
ryy7h0Ki73BI1L/BKeEq/p+laWdeXMYW6yLTaBCWFbwN5NB7vSBBNNj/cUCzPWCoeYu0L+LLOitu
qGxan/aQbG8a8Xp9hZZO0uV4Zn4c1bpKjg3FO2VAL3BSeWa8Rmm3uDh4oqKFFqVyew5RG43ILTId
JtKyh74neaGU3snIWKFRmK6B+YGFlu//mUEf0seVwUDqNIIGw6mFlGgso73C71oD6RHiAhzsX5+2
xTGBHdGYZImA5pqtT52pRaSmRJ7SQtvWku56V9lUCl05PwurYyGbhM5ANLiilWa2r2ujTm1XYBuY
BLXMcqgm9fWn60NZuPcmvLaBmBxsogD5fZy3bKopMhVBXwlR+6gGwqhV3cRzjH7HG3ul2Ixe2c/L
9MHc7JoVcSQUJXH7k9O3b6UjwI7KbFwTVh3yRNN8qasggWTsR0H7Q+Sw7wXaR0Y7jQMtqw1/UM2D
JvzK2ZQtOegVdFHL7lZAy9mvmoZ6fcE2VLpbvSSqz5DWHCBfmiCxbuv6g6vmWWj3zp1j0QSCWOxQ
Je0hgkqopkV+G2vPGrQtPR63wndzioJAmwMhF5cvHChOyP2aRwV51INQ61CNrWCs1BtwHt33Bjlm
rfusK06zE058BDf4hkGR2+/0Co0JwGNWxNjHo5mEuakfxqqxvHTQHF9vzNRTtH6Ti+yYN8WuBbez
Ttmu0QXKoLQOaW2FwEyGUh+/lFxpfNLLLcjIY4RBo+6bJA9BzHyLujPx7Ux8Hwx935dQcrbbsJpU
Pvusjzyeabc0V+/ABxOFaj0g41879U4y4xtl0Xhy43gMmIDiecZfqizHtUdEG+ZxT36JBrXFzgLT
dIyqLKNJGthmcQPcGXTvC90Im9Q88DZ7lP2w761MC5ha3Kpxuc2FdAKZNLeja31NHLmzBBjctLje
8CJ5tpRsR8pKDQq17EMXz5nBga6p2tS+ORa7GoX7yBabGKR6QE390E3xrHX21tTqI2H6FwsNc0Ch
qN/TqtoMpfnsjjbx27775kbtEfC0IzdL6OzSNBxMuh/UCIlmK/3GR3Hupdp4ouQvmhE95nrj+G47
biEqK0FUmEPovA5c0oVKbWy0xPGpnb3mtcYOYijwcaT/ZWHJXFo9IcVzjIhyGBw76Ev62Ob90eDV
16omt0kMrXlAesLWlIlXKMTwKiu9gZxVMWXPto6NEkzVA0Xu0kNvqW9lH98OHbhYrIbdDq6yZ2Bl
T2sL5E3DXqXVnSTZNgdHKgFWNiRZ+5R00ZYVw+1AR/TxWdQDki3bqla+y4Uy0dgd3QEfQSrtSFOJ
k8Pz18gq7lqUQAuGFiCzSXLouY8bI7J+gVcN7O9wdkHb8B/IP4Dr22I/jHw4QvAz8bKYjt6QAS+d
jV3iuV11dHsl9lyntT05yCdm0KOaZL+oZE+dARpNbsZe1SW/RhMisy26z3ITOE0t3lcjeYZIJ3QK
quEmc6uw7Rsagtf2O5b6VDJoMkL990efVrnfKOSbmooHKynC2DT2hdZkfhW5f47WBpAL7dbIKU2d
y3OylSZCFk+O2PqQCPSy6kcrV4LjhRvq0sCcUW500N3r2CoeMv2LqKnXDpGXd6NnlxUurDUg3qK1
qU6AVy7E+eYCS5WSyhyVY3lS3RIhkeblw8NgvTXY+Wb1cv0OWbgOJ5kL6KIjG0fwrv54h5iEEuHQ
Tp7EWD8qEINu03gLWZzwupn3kuzsjgdvO9wdSAtwLc67cR21p7QFSQ3SbiOaMZ2u3lPa914+Jreq
VA8110o/Y+kX0y53cdJ/qajoN7VII0+ptZ2Rdfwuy/LIa1mxUSyD7tGoDuYAjq2ORO0G4qQplr7/
lULNRgLH41tjfRQyeogdG1niwrS9rtCBJGz73yAEzrd9zXDYDKhKSRu1hcTpIWOVbOAtnkedgg/R
6Tq/JDpkJnMNcrOJpt+xse73EeoqXhflX7oSnj4ah3aXGuA5diPwGUY63RWEQePGLMIB/fQeNxTh
xSZ2iRy1we+tlt6MqQxYYfmRFAfZlPBoaf7siGK44ZH926mBs3JJ8TNDXcW0o9880piv9cDZDI77
2NaJGRBhPyVK+USHpNyWjtwa2lD5BVyu12VR5UuzW4sGF8MNiOyh2IiuCCT6P24VPvLRVEckDgZ5
r0Rfetl5vfOFO2sSdYtb8sLOLM4wE7RstQ0OG7PINjZ/UI3tFAgzXN+Ra1ZmT3m70/UhLkccaQiY
00jfD8l3na+VsFaszLPNSpR0DL1CyGviCkKG3UyZ3ylxcH0syyvz7+GaParbcWTmoEzJTSl9I/6R
W3VgQ+sWF99fzRpaayffhKM8m7UmTRCIgWrtpJAvdHiKtOdIPl8fzBL6Ga7ifzbmYhKVVlesjbD+
RPOqZ9zjSNCa0DYxvREdQH6UeDxg38SPtcLc8iz+a3f2sLYkYqrRQQ46y/PtAOOizL2x0cLYWclj
Lj0OLkc4Wy/dJmqTODGe8KW6c1C1j0okk65P45qNmWNXa9n3vY32oirOdtJV7sBf++cdFh8WavqE
ixc1tD76pASWDeQHfjeMoSDfyuE/ntN5NUWxqQOJWmRjde2sp89M+ZrS/2pjth5CLTnlHJegbh2d
BHW3ZA9JtpUFWXQFU1YI/bVTSWD6+cVsDYqjaIwKeWpiOB2723O4Nx3tINfXfc3MtMsvzNQjZ73B
se6KqXs6bp2h670CF8p1M4uH5WI0s8uARVoPHC2mrJf3eA96INHLE7xsrMf/Zmd2GeiOMw4pItQT
KW9TDjqf0lfSl7weVlzoYsx1MZ6ZY3PAuwBKOguXm5sFNkNfkur6OWAn7vhEVuXqFg/n/7c2qZN+
XCQXSc8cMhDYC0a0saV+J7tuBVZ9dR/AxMybCVUhtdHjcMYs/5IRtgehw9mxkt319Vkbyezo1DnC
gqSa4seuvEM+KuREX6ENnjOgTVVrcCug6Q9xB2jD5qUSahOWsAazBW2/OOj24zHxy9/yN3o/X2jg
hNdHtNTS9cHc7ASZvBqZmmYoUAuEOEaqbPIs+1EN7MXpI8OLDW2TRy4ESa0aoau1FymyGr3c1e2r
hLC5V1tINRs9PLrs6TclUbF3CxqUYCPyoi5bE6tbXIGL2ZmdRDKabpboJRZaAdSs/iHXVJaXGi+R
yILLAsk1tC3mFeA+LqnSgiX6vdu3u3dVD/I8o4psk0dvGwgGDzcTYMF56F+QDoi0cK0vcalY9uEL
pjm4cGoAbpGh6eA36fPwG3DP5m64rW4t4g2v2rlCU/Vzezfeqi/gLFHpiqdbPEgXo59+fmG7zWKb
g4CxPhH3YFqvgCcEZbHWxra4iBdGZntudEentolSn6Lmp9Nss+bL9U29NojZJlEBqLBj1E9POvpm
Vdp6Jbkj0a//ZmTmq+WgZ3XJ4Asi5Or4syDg9aQr1Y/pb3x6R15M1MxPx40jLIXq/YkrEEyLvhb9
65CQsFMfrPJZaPT3fxrSO5jlYvErt0X3aGuWaC+0DiUAHYGOONGLo78AjaCxEIQ1wALh1T/P5QKZ
mIAxsEUIor8S65s93nFjZQ8s7bFLE7PlcSMFWpOQITrlWkk9vUWWTm/wbv3zGbu0MlsgPkhF6VTU
fFn+DdouoCgcPUNfMbIyFH12fyYtLTrdIcg3Ef1rzBENaIO5xlO7EOKABwXNc6BdQRp/zgFAjDpX
DLyoEHk+sfYMvSWAlFJPrj5F1wzNvBtStV0zsB7RQGF7mn2wyS5zCrTSvF1fmoUY58OAJidxsZnt
JhclG+BFHeRSyENrF74W2QFrn6FVuf1vtmYODXkQaSgZbiXT5n6T7OqaB5n7SNjvUf9DOvYpPvgw
rplzq9FoGUfIWCPzbYdjre3LbPyzaAp4QzAvguoFhxNaDJ90YrDDbFG1YPo2jXpTScdrxtyXbhNc
n7X3t+2Fe/tkZzZtg2gzToQozhVRjkWhBmh+OebOk9VnIRGP3PxlQhFQVw+9iRvQKoM07792dYlU
U3wP0ecAuvPSsyUS9ZZi0I0u40crGzcQazvonfGNEdUbbZ1vSaSe7AYYw9bW74zcfKjQlurmT73a
vRSKDEqwmetpG5Z5caQ58yAU65dGjzx8hOeR3NfZEJCoRY5B1zeMpaFsQLheGAHNARzE6ocGTcK0
TvyeVC+gSwzwxZ7OuwfHea3t6g7E6Ru7SfeN83R9DqfT8nkKXdCZTWsGaY6Pu9ygUresBHKvYM59
oZwcRuKuLNPsNv2/VfrXxPQJFwepQOsJ6VtIImsTb217L+LvjvqHkLhPRmanFc3LOSY4kedBB8G8
Fv/sWbHyVpyHup9szLYbxxNOcA7NsjoYfIS1J/W2+Sb35KseZpsoUN8sy5PP1PCKEw+GXfUyrCWU
FlcLwG30tLtID3/iahvHqoxcHbrdevamE/HU0oSuLNeiDRR80b5vwFnMk1ZaiQIzKteQuui+y+Qp
JSu+bnE7/Pv35wmr2sVuywSEnFoUTdI88yha9pU1ks55GP7PYl2Ymb3oUNurnEiP5Rn9OPlelcFw
S8/6W3ILfHIo9pDnOjge9cF4FronXFbXj9XskvpkffbQ67g+csvEJGZFJ840Nr7qsUD+Phmk3w7o
If9v5manuOlb4kqC3Z/+lvAypvlzYK9reOi1hZudY6PRbcl6CFDzKHTxrAPVq0f0x+sjWTQC/WkV
lJrIas/zPu6QgpZHwIibdqi19b6DVswaV8h/MzM7ymIcxsoUEOpL+Utu11sNPTrpHxOeTy71Yiyz
m5ajEimqFDudtI+4Yli65vRm4f0/u8w0gL8H088E8v/oWaF919akxmTpaJvvgQrHRWGwIMLTNjY1
zy3XUEFLvgHaayCkRBP95IQ+GhykDY6zsoGEE/s12LtWrOHN5+lsDAkJP2Du4X9AZAUy6o8WZJ6O
AE2/+9hxA4FAcg9s3S65jTbs2T03T8WGHawVx/75sE5JxgnqBIYpYEtnNksAz3q9gqvIkhtWiW1k
73N19KDrE17fddOCf7xsQXABfU2g3sBMD1jax8GB/pDl4I6sz/ZY3KZqpHlQQTh0VvLoFFHAZFv5
1w1+Pk0fDc63OaTrtKbDNkfrRhAlvzS9CaFFumLl867Qwe0MgnKMDfzh780bFxc8GKD0Js8gru6q
ChR0IfXGy/MfD+SDiZnv0StelngI5mdZ7yhgiRH5ooMS9bqR5XFAM9IG6hFEtbPjpMcuWmRqGImK
xqv7n320eit9PrHTVCE3hKgKIKT5Bd6btapQ0IGcTSULRlNxfZ7wo2rFx0RvjklsW76bRY6nq80m
NvndYDZm0LnxDRm0+zirxkCNBA90pT2zyHkUTre2Rxe2jGGC2BYs3eBq/tTYXYF/qXHLuj5bpQPt
HPMVysKHgdormYmF+1n/YGe2NandEp2JqoZwjrZxfo2tZ92k53iT+GTbByjypqfWH3Y2+nZ3yeNa
IDVvKJr8zAfzM98swN6ZKhTm2Y297Z40j4ZWWNwUezWo/XVI8tLWAmUPmOvAcQNxp9nJB+8lgzAr
ME8y52nYmf227kgSXt+/i0t3YWQ2pZYtTCINGOHtt758bcRGUYK/MIHsPrr+Id0AIoOPHiwvY2qa
UCTBEXkTybllGsj41mS/F8dBJqoMYHBwGczPYY1uT6NTqnNUF34+VoeW/87YGtz+Hawx88YgY0D1
cNKjmgiWP44lFegnM5mTnrljKVBzL1W/dRqfDlZ74xRi8JmaV7uuqKCr7kZ3lsZeLR7f9WNn+1We
PtogvIjZqO+UTBxx1d/qJUHVVavuXeqAdLhN/EzJADVDLnbFUy3cWAaop+B0p1wLEmEfP113Rm6P
hgvaUZ546fgE+JAHYjVP1I/X13vN0CyOtTIOwFga1+fU+ioqY1vwe7SAeRarVvbuvGzxz4EEKTx4
QJFFQvvlxyG10i20Su+BWYNwy/BcP7Kg8zq/Dxiyb6tcmUtbzJqUO8DdN72lZmvv1I1LUlXPz0pS
7LuuDBrF3Trpn3V0vI/p0srs1qJGDQAo5M3OpHts6Y+ukF6qr5WuF4IKhCzgTwfb2gJxFht4qwDq
w88qK2NPCMBZ2FDmgQB1oUez2AjHrv5DnqN/RnZhdOZqZI8aVFFF1bmQ6NgjABl16eb61lvcEZcD
m+0IFdy6rFW5PLM9lIZ30X7q9VED6qOoGaxeCEs386W1Wb7XHi00aEdCnIH+ZB6aniuvyB1fRADm
ZcUXqign1Kk3cZOAMk+U31VKfDICPSUtvxpN36TVl9qJX+V4rv6YcR6X1eW3zcJuRc/HiThGnN0R
OlO94ZP6USr8sY7LlUlfuqcuLJFZqrhTMiUhvBJnKyo3hf1gmmtQb8NemWkyc15Djq50AMLkmfT5
XlHASaonOnSBbR4nHhQBkDVmVeqC/y3KvMhue4/GtbsltXMeXOdcgaTurjDEPgVSFMinbFPm+d5J
3VeEU5mHl3Dvj0XaeibeX15cKS+OVt1YjuQ/615QrzOtykvMAlA5uHcjG86NY7YeRFZehDZVHke6
swbbTwHSCNReRjtBReHpLPtdgJfOB/XNWSf1q8vFAUwmj+jPCVgmcXHwfjeiNf4wlg66nPJeeAZa
/YRSQxOcq7dZUh+j0fazxAHytJZ+MbBbYJ5CPXO3kTk2gUiKmxQPkLxKf3DXuo3LNvGMunt26uxk
9t3OYsC+9i4NSFzdiUpP/MI0hW+yQYeccs5DpvfFd2Ii8dS2UeqbTsoPmlW0G07lvsILfm+Cmzdo
+th5roE+DeO6dcCU3tJXxSojP4UUmG8UbRZ0TdR6KbKS0Do5UyOHInWmxHjEtvS75TCwnVq8H7w0
1qyjSPBAt0qW+qU74nxmpAkZ11uvKcxfjmirW5EP8TOkP8wsMJyIbYymkUdElczTCqs8IHc77nLN
HkMuI+d+TDXbqwDuC9KuGEKnbidNesXye+4CaGv2r+DUijxZExu1uUZGIB2Oh00DK6HimuUh1ZXe
L/MBvDpWJ9HmKyl2ES9b3xnIEMSWA+1JYMBcX5K2vYOEV7LJ4i4/JgUMiFgxA2vInjPGznh3bzLb
vdf6Cp3ewnGOWdIVW9sYqswTRln6tdonmadxbTciG7BxbdGi5xeJrVIf2jBCLXSISsOH/o3AL6A/
fuhRFCk15wkw6X1WV29mZYmdovStn0aE3+siuzFFgyYSi2sB4kQtlLZJX42YiU2u1KMv0njXqhlH
ojmud1w2owc6BBVkLUz1YkKzQAFWzyxtK4wb4LJckXJPKfJvUkGBKZ/gaEoSbXNjmxhhNPxO2z0f
Sh72UND2edN8r01yYAOQ3CwFcF8by02ZlGjRdqRn9TT1LKqqWzdWjsJRigAawkE+ZH6bkDM3jC/A
ONAduALxm/UkmphDXlSy8ZgqNd8kNIeEiUgbVFZHDti0k/hxQxK/BdWDxxrEYkrk3qhpjPYWq2NA
8db3PbCUB2sUL1bthgo61foie07tVkN0hUdRDNpDszdAujlaSPfxqNlFmryxKD/W2Ot+lDa/EmDI
PDF2JytytiB6DpxS6z3NoCKMKcToGlBrBHB7qPhmI+il5V7t+4OpRue2Vbdxata+a44vbRfvzKh+
GkR1o1JU9hnKg4pjp36dDo0HKWJw8yiPemR3YTOWKILbziapAPrqi7i+s3uAbaEREweWM7zUREk9
ojTFForjwgcxNRrtUvXFBvkU8OAs9gVPdgYzEg9igz+GKGXgLWxrnzpGFvYgDfC4lt9JdDV4vVXX
myHJUEPQqmQjMoY5MTuorLDC9fQYr8q4sZ5yMuQ77g5fBUgrA822Q6HydBu5/KmFtLVvVfIV7uRn
kSm3IuZxiDrr6FtpcgePxoNOtTyrhQhNHTUvUq0fUo3hoDOSV0Gq8wyajuJU9d1wGBOS+qSK0rBo
yU7m+UNPcnMPmrjBR/hqeSxHTbVHIekWSGQQo6Nq5ZESLQklx0ZwivanAEd0lmdG4EYWeMwNmj8p
nMnBG0RevSZ1ajS+Wqi8gTBmQrfQKa1eKzQAPRq9GN/kWPAjdQsC+GUubwu1yKSXKbb9RY8G844m
7vjG4bW2TukWfmU2x8YA2adV0jSoRjXf08GowIU8go++YNXBrPjgCT15GCOarD2H1y7FWaCdAQVe
JL3TIXhIftJEekgjgEjjppevVVYcmS7CjmRo9TjWfXUgkfXNmQ5mHnsWB6q+iL1Si99ydU1Db+kB
cBkQzAJlxiALCuhiey467hUGukKTG44OvW4N5bkYkf8bUZJZrNySltlZ7rTn0QZjeZ37EwAIwsQr
id95U/J75Io3E+BkOFLQIptFHxGaQJjTInLtNuZvYwPPqbykB3pO/WSvPo7+FNHt8i9rr82l4REb
THZIAWjQ15rNo9YP46jyrDtTdOE32c9MPav50/WI2Vp4ClhooDNRtoFiLPTKP76hmhLQL+QXijNW
jeLMquDlgZ5LnefPWayc4zJ9HAcF4judc2+SVPFj2z3BgYIqKoo2WmfethzSxXr81kbtc2G1u7zi
97WdHKkZnVlMXrrBvQW/1tOoiW2sNducgZARr49HqU/Ccc1vQYd7kB67IUO50y/SIvaVAg8RxLdf
0G6VBTVurCDONOJZGfmdcI4MAtoVwihHmBSBGMx37fK+q/TKqwul87he/aS8+2k7FVoayidFa7dG
T3Y9EPU+pOWLQ09IDhnZsVzBHc9pjqatYoG0EwQ6QKFOWfaP0xlXJMvSYcjPxBTpJjKdrWO1mzoX
R1eX3DMZ0z2Fc4SUoMrwoEP/o+nd1+truuAXPnzD7FmSa13E0IvHz5WINq2wQEEDVjYw+BWvkPEA
bdqo+qlhrTUaLxz7SUMNms8E7Nao4n8cuuKIpBw7ws9xSrd6F4Jlp0tMNLqtpN4Xh3dhZ+b2APVD
w2GDKS4TYG9TZvkxlE48OaXgDcRwFXIs/SoV8MIrB7QEhqG9J38AzP84ugbCQDkvaX52dPWkWBA6
MTMQtVxfuYUTD45uwwZWDEfyk56OrRSu0FILCqq6vtVK+43E5THthzW6tAU7ECJDzxZIReFb5tDV
Sh2tLk5sdnap5YskCqQS+Vmzxp+3sCPACAP+b1w8NsG/j3PW6VKFD0vzc1zLbSR+AvzocRuBQ7dW
zFzKzcIU/Nc7WfMnoXgie7iN2CnPGVIzXuNVfrTvfAQhmad7pU9X9UsWdiH0UibdGzC6Yy5nzplj
a/d6iaWKrNL0ur4Ni5x0nobIQyvxRFHeIjV++ePt8cHm7L6DflQ7tKhSn/OahVPyX9GHp64T4XUz
S1mUD3Zmez2msYX/Jj+DXLHa5axGHKePaBnO4jBN5O0Yu3d5kjw2jXIilN3o7ah5o1xrGlg4ch8+
Y9peFzWivnT0Et3X/Ezr6Ktoo9hTqjUNy8WNA6ZTFEPRbYPyyixPMoLCPR/TiCGHqPp4FfgF9RU/
wdbR/PTnsNMfrk/u0qAu7FmzbAlPhAO/Jdi50ZnfkIe6XaPfXly+SxMzR9waPC6LJk1RjmFPKiOl
l0sj8cF4YaOf1ty3ufFaAvPixV1JUSnSf3CZPuJ+XeleWZxbRwXUexIIQyg++xAhFVtruxEFk33/
3fSzjVEg7eFNU1v7OfXdoF7LbM7Jz6YL2L60ObsdSj1NofOm1mf4HU8kSLt3qRc1+g0HhXvWH1j/
JPBUMOT2+rpOvmxWGcAgUahBszySevMYcWip1UCgHNlN6GNE4odFvnENRF6gV3PrNbz+NHGfjKEh
1p3U3aDWM5tYtaVMHVy3OlveuGn3/bbbtZjW/KHd/imb0TShKN4g6gWyAqWo+cAMc4h1nSH4NcFo
197TMPWnJVQO2XkNLbI0h5emZmtHMsWCCgaGFYHRwdBwlQPJmILoFTmGoFCUlaOoLfhw0K1NuiMo
TEEib+bn0DXvRm7tVOf2J71T7u3fzV39qu1cvwzNn+SQN578rQYo1gSrePtpKPMVvDQ9821GkjuN
ArHGs32LR+NO2yl+dhwPYwju7f2qtbWBThN/4UlNtFy5OYe1Drsl3kfbxjN2bKOEdqBtR1/f4FyG
SMgHayu65AIwxQTtjNAgJNhIHy13POlHI8GSlplf7o0gzj3b8NTH4kbzQfx12/xwV0JwfXlq/2dy
3hFalI3j1MCPnzFQyxtCI2ABGimyDY6j+OLs66MVJnv3rPl6wPEc2Wr7BhmwFX8wDezTAqPYhq5v
Eyrsc2pVxU4hWp429Xlw0EDtsOimpcCu6feqpj1Zlf1QCTQ614p/3Q0tOX/AMv9nd56N1zNmxymE
zFGTsL5LMPqWYBSAdqa0kPcCgQetzV+x1h7KLn7SRbkr1tnXF8I+fAKgOCgywknNSev/H2lfthy3
jmz7RYwgOPOVU41SsSRLsvXCkGSbBGeAM7/+LLr7nl3F4i2G94nu6OjY3uEsAIlkInPlWiBjM6Qo
xplzp3NVj4LQOPLIIcNXVbMGp/Hrl+6w2oxZPPZ/rM4ZvIqkj0UwAiFOoRrM84MUnWtS2GU52oGQ
OcTwCCrx5TC4naTaUp8493d+ZdVz6TIuq4rQQoXibNbqNgFvL/iq7aCjL2q7lp/9aZnfOtf/7rAy
7cXFfW5BsVFKYoZA2cSftYzWMQefBUYNICwcP9Ha/JE07fcBMqNuGxDFEnWeWlXfp5aShi+1UB3Q
PdqFcipahSH4cpBqINMAkTZYlEurGopHsYh2UDcUQR8gdNbY1FC1SYvPWAnAPDLEu3xEkS4ICfdy
hDmnEcdXMuDfTBivHLnDP4JE+U43x7M0yK4Y8H0v0AdBgep1WaCwmdb5g9SF0knpsr0IYiWLMFQb
TYN4odRAfMKkmHZlItxXVvZUEFRLZhFq8Ql3qrD5bPL+i4N0wRFVaZuSFiRQtDtrHRjIO16He9mU
B7uph+9EC5xCZym6FhQ8ObFyArBLwovYkO1UVehuqImy6dVKdTo2pbfxY1TqLyRggRXEpWQ1QevI
Tfe9ThXoDBlPQ9zsqyFtt0wbUjcv6aFqpHdRb38mbfkcqeTFSJJvjYzSOoqbBzXOn0s1/m2aKJSO
RHrhUCHUeqpZNeu4NYYmRqCN2K3M4Lehp8eWqF6CEqpG1aMeDm9J0rkprcCGoWdPRVC4cmJ+w6a8
9kn7U5ZiN05Tf9RQw6dMex4CAGRR7EUFXGDvbaMdKrWmjlJ2p4zr3wO8MC1QaH8Du/B7I2mpHXJE
JTMnoCrs69gdcx1SywCpgwLEEmiPFlsC/TJQRrphgn/d7KHDrA/Kv+ghXoaMOUaEALvBoenJz3qv
eCk3HFP27l/Phbz7ysL05xdXhkex2Cd5UJzl6nvc/ibh2/2/X1oq/VxZmGUTkEKgSqWZJV6EaJho
BYts1IgKt0i1oxIprZUk47YLq02QhQezJboDDe23sR3PaPPUtkw72TIqvB3bUnfVLBeP3QTg4vkA
1qU8xLkJ39VIeotLBSXekJx6MkgPCTMah4yoRpeMcXAToOprmiRy4qr9yRjmCFM0PK2xNX7QwQjd
iNV+ppHXLs81WwvUB4W0TkeBCakwUWkxZjpBGJlo2XQfpg4VaS3uSihAJvsW+nnbirFd3kadoyY5
3wpd9oCgG7vwja+wrp9JOYILaiDDFptAnSLMLUND6ZcM9atBwz1EFvZqXr3myrAxmPrEQtNRmtLV
RuVQqAPm/tCWJeQxi+mJhHQXC9QTcgxcBFyFkhTSwGYYX1gWfZcV/SC06LnGCvTHM9QNeeJRGY2V
SDJe0IJBEXHUtjFvHUkrn2kfgYoEXbam0D/BRPSCT8VzXLLHtm9eRZZkDiuM88STYvJMtzq9juxW
Dx70iVYprbRn/NVfvdDEdh5EXt4XojvJ0uUFKEOCJPmK9EjbZE20z8XivVBQl2wDSbcRFr6HIerD
JsRbDFV5HOADZj+UaObyBy2tUosmAjogzfCjLAQo18Z8tLKc7QtKgWdTzciN5ClUmuh/Kt/7Evmb
bBJLbEAsGrIDDzVkF5nKoX3I91XYe0ou5RCSqxILwhNPPIgztP7A3FlGr0GugCdZSxxSBSDKSHHp
Sa3bCike4Kn6BmMnJkjUDHDoonKfkWSD12kOtJb4y+zr1BJMcHIGGWR96+LJAEeio3b9u1rL5xHi
Vl7MulOoT2U/oXIFCHhqObiX5BDMSCUqZ/YAtnxV6H5UufAGQqpfkUrRvFOM0Qk7yTGa7LEI+ZmD
tAw8M8RvutZhWcwszMH/Iho7Q2cC7QuVPdRVexJb1DVRFPgFsmtXbJR9qYpAYCbZKUTugRab/JKE
6WcwtKj+oK1F+upBC8lbJWfm2vd47dM//flFbDFZmdHREMpz7RWv2m9y1LdIdzbSLn7lr+Z+eJa2
3Zb49wPO0mMJNO2QpgBcSLnhv2tI1JUkTpMzYQKym/hU8upJT+oDqOgBTRD1ciXBWYygFwZnERRj
50FD9ZCdq5y5Ay/QQCvWKgZT9eMmsbmwMYuhGokIPAhRWtkUj5Ps8Ze6ETbStloxtHhiF3ZmJ9bL
edCXhlmcBR495w3fs26UnLZUIzvP+F+Oz/15Ql8e1ez5BeSDSMqal2cOlr6sc8dBX0v7lyoClyam
F+CFC+akVpKyDcpzOdS7oMAIHTBHTDWPwB1U0bAfwM5UdNWmT+MBLC/FyhWYzuX23DBZi/+gCjKv
osUi6QcCgtGzgX4nGbInsKjZUTusmFl+TgLt91878+pZGUkJwPBpeWZj+hANcuMw1AgRWboDAeuo
m6ogvmMtQ4EnjWK7kAw3VzUEClnYGHKxNkyxsuy5oOc0JKvKVI3PqvIlDYoFEkmrQ8f7/k1fvnj/
LHqW7WOFEu/jujyD4dNFL/wcyfrLfRPLpZCLjZ2VswNU8TuUsOKz8RCcs8dkm7jjNiZocIYPqhu/
ik7mUMMSP5tt/WPF9vKl/2d9s8CCd3HWBAlq96rVueBw305q5/zx3976fwxNx3lxSaS+1M2YTPeQ
Mo8b6OSmAhgWB4eJn/fXtHhkOiRJNSDGZXRwry0JYL4UWFmU51iMfdaGvpEMv++bWPS9CxOzG19j
BDzoQIN85igi5YOnF7WTj82K7y3fuAszswIO1TutRQukgGOYp9wnVuzwLf/duqqN189m9Rm/GJmN
qRMtAb+Az9v1zgF/V6d5a2AgE3rcm8wtNuknPQP6gpqNAQbw8j1+D9w1+PjSxxTtfZ0YBHcU/+fa
qgj0FoOONvhFR6D1zMjrog9CQCg6XWh9pXy75BxoGKGgilc2KD9mWzoMRoMGjszPsqCgFEQ/qmBV
T3nFxpxWAbgiY0x0lJ9kGXhAsYwGq+IYj7vvg0vbhrcfinsYBr7tV+qSXrcSkE3nTAOsK1Ujqwpk
jID0/dFsVcHTwSa0YnKhrmbgCzOV1NBUvBlnTY2cGkGKIYzWM/byNtvQneIp27Wyt7KwgYaB+Ti8
leAPN2NrAAIBXVOh3wsq2caq8nZP9EhEVi/8lPvqF47v24BhFEtXSoCkAHO08ZaRbQzC4J9JADuN
NHfiUd8zGTPkZgbiWXWDp/WXEWo/x1h6Ro2sfgFiE9WVWj9XYRJ/DSLeZFFbgNVU0zzFDCHtHW9k
BYjFPNN/pYmxwyfedMIyOGSZcQRe5RTR4KRxEOSoas0duca/K0r1Q0F7vCP6bk0r8ibq4JaYmLIA
9kJXTYzcXV+UtuBCPGjoLfUMPxr1xV0jyb+Mtlfc+651W8icLMGKjilwjC/Px19Kii+9JMBStOte
FTfcfynWQP90c3N7LezcnPYfY7qEeiV6uRDavF5WVYPiR6VIpoVg34+xZRYrH4TbOIoZSFHTAY5D
vwGeNYtrihQLiV7jI9fZ4WPk0y3bCLbqdoX1nw7D2opu4uhkD0pbgPWA6wSvt+sVgSFYVpHPUvRS
qMtVwO1iVHTqp6Ybt/dPas3S7ENkYJwUQS6mZ92cSBEV9MB/ou5hC/LKi2fhkIBVUEwNfVrQhpiz
JYEL28gLldBz2ZsvEgN+tFE/7q9lyeuubMwWM3REjkNJoeembH52rMmBzaXUof33TAI11VCZ77Tq
fxUocFuqEn8YRXFsFMO7/zNubhniDYrk+C8iD6ATM3cMe7BZg624OJvadoBKdzsYjq6//q0RVGbR
QpRATguvvNnOSk6DoIulM1pgxb7BMJMb9BX8MU7/2hkBoATpjqICFyVNU8DXzhgysapioSdYj3kA
qve1ysMHHWTTGUjn7q/qxkkmUwhM4tR9ANB69nGFHlCnlRhSPPeBiFmWIDzUhvF838aNx/+xgUFj
TACrU9J8vRzeA72jqlgOUI2A6JY7U38HU7zPixVDt99XCCfqOuL41IIF1uTaUN7q/YCCCocu+MRH
ve+M7ykYhFVDBEP7Wg70JyRcP+KurU3LvkiPc9Kn+C0Y1BO2IL326p/FPvbaQ+DRXecQd3xXttRJ
7WIlfiy8PTCyBwY6rBOTHzeRHt18TR+rFKUfp9xlr9E33cufsyk8vmvf1LP8e+I+qyp72GgrH5lb
Z7m2PFtxGYYUvSFYTtvYKYj6pMXhr/u+sjCdDhugmhaBg0JAnt/lGriYqh2xq5zvegnEatm+NTzI
Yn1JXrejP1GSqy0wI68sbXKN+WFemp2WfnGYJfI+qKXHmBsvqKUNGfiKHzLgd+6v7vYmTNOWJtCp
wJJPTNrXVlBgGCMhRdUOFWe7VY4YiXOaCJAHTVyxtLyPF6ZmZxWHcSmCXmvyEuLxnWZjpjBwKg+E
Tna5793aLjfF2/3lLfrHhc3ZF0eSW8Uoc7SSs/xnmaM8S4017kXp9vWLLURUlJB8yLgGs8SA5J2R
4uHNz8zlR9VrNm1lt6jg4plVfRe9eAuNxK14zLzQKw5GZq3dgeWNvfgB0vUZSpWK9tCIH8AdZQ8y
YAfWw31io9NGoJOIeUcnekhWdnYBU43nHSCyCuQ1RNALzpYt6jSDAoNenCc9Nck2PXWrvk3gkmOK
HjFENKVDYP+8f5wLA+QwqgD3CE1w4MbnSdgAiRpaGCM7i5vklRTWAG7+3fAC6Lz+WO/b1+C5Ocbb
dFud2HN0Vp5WzC/dyUvzs53GrJnZgIFzKnS0zuhIbrUZt5GToC3eOca2eA5XZxSXLqihSYhAQK6i
ajb7HMpZMqhih20Ge0TMQ7sYA5uHjUf//mUgI7tVQU9gKlD2VObk5UmtGg3UrAD27BQ3YR26F1Dj
MBIIBtzfxoVLiXoERitBZwSc7BxVGvetKgUETGFMM07IAnxx+EvOflVVUMXE0w+5iqKaSEqur8Ro
amOUtsDH5rGCfhht32Uqc0sKpZVrMPMIZOfT6wYwLoRP4GPm8BieVRQ0vx3GvTD5N3B0y+L3fhWU
Ptux/1iBHqjxR5tJ02dROtbNrO7jgvvdPt+pXn2SD+1W2zGndoVN+8RfyI/7RzR/7fzHIkrBoKzQ
ZMz8z243cHI8EMqMg9DU2Ihu6bXbr97u3cHJ93/9evuPNWTJIvJLMHrMQ2gSCRVEoTTm55WLd4M1
zWbeX9DCDirQr0aBCKKISC9n6zHIoKmtBPZQgZ9D7ZgE3/5vf/8sMqgSEwNK8ff3KLAhEU+ltULe
gqddrWCWggupNMZdBgskA7tsH+JmvitKtrm/jvnHZDoK4JoM0AwYeObeqI2pSqFxve7hauawx/xj
gnr4Wzd8VJ1oZ4ryIhlPfCwx6fqbtBiCAFNJUkqeQXM309ZABUtLvvwt06FepEBpXQAFQ3C50MDW
wt9tc1SClT7Skl9cmpjdrBQyV0xvau5TRbHqNLRYtbKjU6i5yONuNnSW9oxGjflVExYA9znpee0Z
Af0SVfY1pOZxkCNbNpmlQcZo5SD1BbvI7PDtQFIOh5/+/GLzooFyQkuKzQO3Qu3Xp+plDBx0F93w
2NvChm8K6g1vaH+vYganyzRfMrio8YUGdg7jWjNXVVR0k+ss5H66q3fm6CToQGhWtUv3mLH9N9bw
XcS1RlULWLV5rAd8mcjgu2V+RaV9LLl54kUS240jtXhaQW6ptsGJ68WEQaZg8O5v84KLQk4HHzET
yQj0xWa7rLRgFKvTkvlGuiF1sgEppFtTav/frMyKGjSvpJGXOfMFemyzszL6ZG0Ub57PTX6KNsD0
icE3E/DD2U0I8yorzCRjvrgHRKGz+Kl5iU/0ofIGbzhKx+4ZI58m6C1X7sdSxLkyPLsgOo9TUB2k
zE+PkS++6ltkc2rpCnZtTaR9GJBuH9IXMALc39NZYnWz3tnJdZg0b9MsYb7ZHpKUukb2UWejS0TB
vW9oIcRcrW92eBjfHfRWhop9JWX7CElra6xR8y+tBfS7ugYCHeCa5l83paHNwIWI+YFYADhWQj3n
gSfquazWZhOW/J1gol2f8gI8eWZeEsmlmqgQSPd1jCdXGNzrJIp5tDX24mnzZxEE18lAtQl1IPOm
QFPxMuvVomB+prcPYx8fUlI6CmaBgrK1q7VscemEiEow5AB9J3RCZvEq4mov6j2ul9k8C+RHj3fi
fRdYXM6fcruIlNSYd9c7QGTSoAixHFV0lOg3Wu1WGjLbmHCcKzy8i76AReA2oyaODtx13E/7UGUp
F0qfhII1Bt9UqOAFZ2CiVmLSvNL65wIhnQIPIWKfiCfKtSGdAerWhmPhi5vssdukz+aT6MtneW94
4hZZ9/0tXDgjMDZN6mXwCDxOZtZA1UejslI6v+jIb7OIBKsIhRXk+fR3zLwOvNz4kExyrhPa/XpF
AHSnfVkGnU9aKO8y+XcJfW4jM1ZO6MYMWFyxDFOevllok87MDIXYj2KcFb7akgrT75lv5BWCD/u7
NiV4+VCzAnEjSjsqKtFzzTfQHLdC1ku5D9ZFS9ZKq6ne7h/KnzO+2jGk7BJydgl7pmBmdfbOyssg
a5Qky3391ANcemIfxaMOnoBj/13Zq17mMjvZJMdSOgffreyb9hWAfjVx1qf5br0RvwRYdRDsoRJj
wk+uz04DTDeqFTn1QZt3ottkr+0AlGkcxeObwB7/rpMxbS20NsiktAGtthvGSpBsFI3Z8MyvDf0d
k5qPIRH/3kuuTEwX4iJ/a5S41IAIy6B3UDpUY6exhpphJ6yU22/CBVYCPWZ4B/TcETZm96oo+iwb
gir1RQOyoRSUELaW0I3UtZKXND/v+8tNHJRFTVHQFsGQMXZu/p1qSzCLlYoGlr/shwyoYpZE0AIB
l5IK+Lf29yuDJoAsmqAjn6rEM9+kMvQ9s3FM0IN9iThwYeZzrhF0R873F3UTmaZF/WNnPq4S19pQ
J0xMfKHaQ54A8ntrU8ULZwQLUxkDo6poJ83OSB4Co6r4kPiR9pP1ptvJn1T4KeANeH8la3amP79w
uZALmRhRrESEpiAwDk5C/QycI3G00jFYMzSLgE1YdVoCSmSf8+9tD5z++FiDMfmv1bdwMhjFxvQi
WM5N0FpfrwfkyMIoES32gaW0CPnMMC5Bg5VSycJagDrBoaA8N3WtZpWFOMpIYeph4svgY9HKl5BT
EFBBEi1R3b8+HlgyJqY8TPHdfJ54icdPFpix3/fMkZRyi2af3WLyog7XxFYWF2UqKDchthkYULze
uQoEB3IIjW6/5fw11FvFzhP9pcv6N5S613izp2OYfURQQvvH2CxB7pMMoEYliP2xNN8DU/ht9tmp
lqAFeH//lu3giYjyIBLlOe09M4ESiLka+8nYPhig9geRlvoYa/nrfTu3xbNpYA5ioWBrlCFZMncJ
yIbQRMsZDFFQf1U1FxzUg/wmVyfursG0yryFvMBwKgLegTw3IY4Stj8qM0q8PElW3GZp2SjPI10H
jAAHOv35xa3WxRxsOnkX+3ktnOUh9RJWvxMNLDL3l73kM9hVZAHo7qPwOvsC10qrDpFRY9Vl99g0
CtIOvheECDBWrnn3bS3E3OkE/9fW7OPYgnlI1AXssNknG8wWuW2nrZzi4rah1Q2EFyiVbsAKaSox
EyM7sS9Lv0rpSwEvncw/7i9jzcbM8+UhqoI+KmPf6BsrlDOXi8M2HNaeH/OZ6ildwdsQtdypRk1w
NtcuQARSQP4yif20zDdyJlFQMxWFw3SMVktJoTga7TRLwu9xClof6Eh75/5KFw8MLyBEFIIqw1yg
DHrgURt22E3wcT+IEAnqU+Hb35sAjh4POXj6LTF6WTVqWHcp9Vuguoq8tZp05Uv/5+LOI9WlCel6
H6kEFqyEw0QcOXRbbTIb2nQmQI2ZIzhrDNtkac+mEqwyNZ1vKXFVUBViJEKK/UpQvQCMfAxzIwzv
7lHCLIfUfFEDNGZS99CK2s6Uss4C3ZmdYEYoTtqVZGrJUy9/y2zloMdQ0pIDC5uGvp6/cvNYCivZ
x4IJKH4CW4In2J+M7XpzMz1BKAWS0teawk4q08sxayyJw1+HKSiegOnb1EEAjGsxvwsx0l3Wy/BE
uQX4Tz6UoJtrg37Xxit7Nn0kr70FWQfQTsiuwZ1szNO2UqBkHPohhgCkYMnCiTCMcYGMMg9bl1Ur
acits8AY3iJAvyoI9nOqhrBFIsIoonytuF1nWBSIsfv3awpGs+UghIDGeuoQojE0j++JqRZ5j2DV
gSDMLQZILMtyELkcXE8nKa42chVCpL3R+5Xv9sLSAESdJF+n/g0KyteOwUGaJ8QyoldUy7KVtPpB
CdrP+4tbtAE4L17/6H1o2izhGaFxYApYmA+d0x+inmwY+B/um/iTNN1sILiH8UJFfxKpwfU66Ihx
1TSEDYAuwPOgKgchKGyT1Q8077w8719A53lQlfrEOjAjZSkmR5MAuiGBmCueOOhglxRGzOoVE0tn
m3zd/32394+gAwcuZrQMQFg21zCMY53SqA2oL6fmAOv1J9TqBjc019hgF/IjWAIQEJ04MPCgeH+9
EamZROBFNKnPnXxX+pgu3PZb5vRu/5Hu11voc9JvfP5gD/UJAnUR8CXPEz8qNErEJYrMRK1/Shqv
LKqj1VPm5EMzBC+eRMXqikF3GphZD9hlt2nU3IqMxB8w5kxEDl2mOD3WWfVcxgqzEa4zaKXnkU0L
CUALSG86SgMIbSa2f50i4LdDfl5CGRT97HldgyRizlHXwEOsGKyUfMWNjvGf5/tH/x96pblvAt6K
ng0A9JP47vWRiDwpQao4UB8DsL3VaO0jqq7RsavThyKuPIGCyMNk9JuYJC9axzGeE2c/tbzZpLF0
agEftouueO0Gti2L4T0sm9AZ9RYUnuVXrZcubxXZkpUa1I0gU0GaCDUu8agFAyhkVSV300yaCN8e
EwNAp0QrwHianFs5KUALSve5jniT65smL776goDvN65tvQEn8tAq35sOnJPQqCkdjZQvDPSYskCf
KsEIHL1SQeBp0LdGNZmd1Rit140DZ8qGlPohTeuzCVSvlYioKtcF2otjHW2TONmnRvvBg/S1GWJv
0I3QQX70o5RB8ZsE2c88yTZEz4Aq7+ALvDsEdPge1ORdBtmfxYm6lUzzqew1qH9m2rBvtWpfCCr4
bLvipymw0U2bcMvVHQBXdeWQN1SfLY2TjSQNB2XUvoGOWLLUqMawKstFN4nyQ5n29YdaR6LTNP1e
0WN2FJR4V2AmxgE7jq1GdBvl9Ec9NaJk2TNHwa/z8jVMlReUKMAuI6SFB/r750DRqRXmRvM29MVR
rkOwWPTDPuFx7mSxcW5CcVOI1XPB6WsvscQZ++ZLI8I0OVu+0jLWLJqz77kUHENT91QdihkY0AS4
u5FDzPabvZ0NdLRYl3yoWsQBs43GlxL8m2AwCs2DIMhPYaFIzhjkpp0kYDe+781L930irgCND0GV
FWMa185cm5mOiXskm00mV8eQ9ILb64DuSSGIy+VidCoo/zoGNX5VXVx94zr19BJtQjMtN5EKkgUW
jGhVtvu8bR7CwtiCr/crH4ufHHyxVm+Ej6LQgQdFBx7n/k9f+AzhlwOGhygFPqt5ZMxK3hiQDIr9
OEw3isk8qe1WOt7/n935x8b0jrt4D6Y0HJWRwUbQjQno3PofWW6yQxWITl1pzzij4TNJTHRN5QgU
5z2BWkYS4yYiQNgArA9+F43DXugYWJoDbrwi7FbHWFaS/WhWktXH0gdPdcEvBTF5DMxwJSKiKYNf
eB2sEA81VCXwlke/S5l9rHXwWgPv38Y+HhUgwml1b6xbSNwykAEbQ7sZwKoGduVncLszm3H6xDvz
RWTCBojlzRCNkCzuAMRLE+mpaYgTBepLISuupAuarZTDN6GomRXLw7uJnj30FTgan23/PBrVr1Lj
r6Oc/cqC0DyCk1jHUGbt81bzcO1z7JFILRX0kQ6qrSPoA+rXdiSqw6k2WjzuTUzsDwcIdtN9XJHm
uUTX1Yo4+IeLiXM50UKM+RDlQefUx/wJs1C1jW0uNvuQkQbT3oq0C6K8tEQR/xNJ5ZMai18k6XRb
67oWc/TyA/Q6fothJDhcEbw2LZ7KsoGYQiZ+gzpF6NU9xmECxCAyMDBc5NGboI0nIVJtDvh/CPLb
sFStfKCgENCDT6PP6TtLkpNMafskpfVBSoPOrqsks1MubVD43HXAWbuDER/DalAtCDz5QJi1thi1
2MXmOJSC4CpFcigx7a1WYgkmBOMU5eS3WEjEgxhO7RRVpVpCS16LivZuXHTfspp8lOIAFoCqfYwy
zFlEEvpLEyG6nEhuBtYDrudfow4N3aIpiVeT+APya7vegNptYIDhvDBS3VJo8Kax5F0Yoa4Y9myl
Z7R4Y9H8Ql1Ow52d9w7x4I0Cs0JuoapPQ/rE1NO/iAgXf/9k/+K2RshM20ENY19AZmNlRZpYUd6v
RMyF1A+f/X8WMUvIRCropImRmTapAwIiK0AOMEKx8v5SFh6003jeP2ZmkadR0khp2wgvCHv0mg8Q
RB90u7XNjeLJLvCx60Ll0k2kuLY4ixQSTzieZrBYghcBONXmMXHpfkicZF886E/y+wDLidO84cIX
XopM1MXU6kq1+xbhAOT/5bpnZR4GMV6qQWLCZ27vpd+Ai3HAPrpLjo0jedEWpN6HNVTMtJXXIfLa
5OwTmPFCqbUIbtm0CbjTPzlYgMERJK4Nusyx/1Nufbk2Y0JHX/hnIsmNVNfTmYL13Mq/o6tTH4kD
tdOD9APk68azyq0ctFW2aK0reKzcvjlw0ADTZV3WcFxQJp0qLfcjU/Lue+3S3UA7EehbFI0nkMD1
AmtFSvM8GiN/AOOS1ldbsddPtS6sOMmSGV3EpOKEl5LUOY0zM1kgMD5EPtdBkj/sTfZVspUv5+13
Ez8f7/cJsIqu/R8/vTirVOvTEZ3vyO/AKo6HKJjrS7RtoVx/0nnzqMmrBH0zbPwf70DBUQaeCIht
bN/15mktiyS1wOZFaiyDt0sA/I3Kn0omJVYhdj/CMBPA3x+gbgCGfps38dv901u6BwApYAjRQAUG
WJLrH5CJCR/rqon8BsI/YESpkcdw4uZ6dSyC8uW+scUzxOSXipYj9P7mQ+PgXAIYOOojv643tHpJ
62OdrnSFlxxeBy31hNJCSJljB7jC5DzLyshP9JBY4N36rYog8rq/jlsjyK9QW0cGisLLDfi3ahE+
hgCFx45XB46XWylk+/smbl1xMoGZY0mBz98wC9cabUOaoZ6oqtErkB0CYoT5hg08DSPEYZRS/3Xf
4O3ZSLjFAEihiIgCx59x4QvfDxGD4wRvfH8wA+ikvKnFVzF2K9/RW2+DkUn8U8XQK+abZ+4uwT5n
UYX0vRI7VwCi3qbKMAKq0v0gva6tmFs8p4s8ePZdiVOAMLWmjxEzCieSd1ARdO7v2qIFoEgRFSZg
4E0fUJFxHBgn9FMWbOSUPELRdqX2sLRn07QdCg+Ie0AgXN9QPOdBSlPjS8X05C0tW9kOKtEDU81v
Wshk5X216AUAPGDwHCU4TORdGzOGAIk+xLp9ZpS/xyx9bId2S8U1ge2FryIcAQ8XYqCgBubV6Xdc
eFvUxTL4jbBvna1t1FPnSnbuRc+GYiV7tA5syJzgha9Qq3xXdfcvp54Qda+tT1t+YT3Ns1aIC1iv
hNJOZbzHqXffLxb3EWM44HmA1DuGLa4tAKovQWRAoH4UYTAtyFHFES2lXQl2i1YALdII2m8Eb/lr
K3qkZ7lADNS+jOJRSM1vmhmIKLqsYaWXvHyCMP3Xzpx50uwlCJ+gCuA3rLKCSLTADvYvLhK+DFgH
oiqgeTOH6NoqkfRUQuco+CDxWeh3/+JAkKXIMrQLYEO+3iq8tFEPq/AkTtFL7pWtaci7sVyrxC8e
yIWVaSMvHIsiAkhh1aASzzAZBC418DS73fj5b9byT6ierWWcio05ONj9IGAZelrM1QP5rWNkJfIs
YMauw/X0erhYTiKUIgZ40LGu3N5RbKh5uSjbuWzXP4Dua+WEFp1sauVNMrMYm5s5c6wUKuYnEHoK
o3gLdH4y+pV9W/qmgjXv/1mYcyuZaVsLsV5gOXnpKQSTGYJmmSAwrMJtI5z/xSFdGJtFgFwIUDUt
YCzIQT0YluaDppuguaiqlQf2os9dGJodUtsEEmqKHJ6NdqCQGlZDGITb2pUvw+Lm4V4CV4NAg5Tx
2hc0SJTkoY6YWQCii+DJLa4HsdWD3TSqk9gSJHWV6nz66dePNPjfhc1ZnJbCWM3NqbE1jWhM/gfk
OzpPjrkBlbNgrbJIL9n7k50AsIkS47wB1RhdBT0wQn0QDe2qp4ZZPbiywT5pZ7ElbuUf911k4d2L
oDplQ/+1N1uf2LeZIHIFTYUixEC6lj9WvfRgpvlxZMU3MBpA5bPXPnk87EI9+2BxcwC+/Rcp9B/D
QH7lA0SZ7v+kpUsINV6UhPGcw6zjzGvrbgjjSEObIxx/kPqTRStLXvv7Z84KdWPISvARfz+0YjA4
bkVduuKoiybQp8GkPbLYGwR+M6rCVF2jviKLFjc9Ifo3aSXk3oHUBCUQeqKzSNWa2dCMQU/9pJm0
GF/KcXP/FOZjvH8SFBRAkTgAnIeG/+wYNPDpxmUKdCFAC6CHVGqQow66Y6CeC7Ym40E0KHVR74IC
YzZsylwVnNoYMf3FflVisKlBSe6iKyNbgmDshDY+JrVxYKWQrv3QyUPnNxSNBKRyqMUDyDX7FAUg
T5a7QYgwBhluGfP0z+phyt8ap3wE8G584L1l+slz4N7fIWnRMIIDtgjD+bhA1+FITGsFNfQMKUmE
2nyT6E6QZRsxy46j2b5oxISHGboFDOjWlFtiCxpzMr1WHYNleEYX+zSrvVgCj7AYQjst5XGJanTy
FMptYFWQgXOb/yHtu5oj1dW1f5GqQORbUge37W7H8dxQHnsGRBQgRPj138Os75xlY8rU3udi3+yp
ZbWEwhuegNgexWDWejY6GoEpovZQdWyj6b06DzAJZxTVzFBZfOnJEn2TK0DMCMJh7RXRPzBQujJ4
domrLXeVtbEA7cBQs9s6Uv7Pa5bXMMKxeIexaIGC8nhr1HZQS/NZU7Z0DOfMarkvgO1QoZzlzGWN
xWvRVg7taKuws9LRDEp06iXuDHKAJ+eFShWiqGYxuTnbaN2sPYVIKZD3Y4bgFC0WU4ejI23Q6Tjr
WMt2QltC2GhoK2ILI7M6EJ4IsCHAmf2CuBjG3igNFT0IM7Fttx/Up5LABVKtsg0c/donwyUDYjvq
UnPx6/MnM0Q3e4xgm09SucrT+gDrz8pX1PIwpkxsnObVwXChzV5pIAssY3BTYyJvawCM8hgCJX0o
YviZZbmXqY/fn97VgUyQA1AHmCtfi8OrttJsispMznjc0OhzU4N70I9yM/FfJEhoOeAGBXoWucVi
x0+EwAWyw4aYDHTy4PpKC09ssc/XHpwPgywrvE7KtdhB6+gMie9HnStHQPj+m4397zyW7wGDIiiL
aYt5OEcnPwEsiL129/1H2ZrG4mku664WDgoNZ8CobgsY61gR29hgXzmUyCI/LtXiw8MqNMrIiBtI
6+DrAv04KMj50QGuBZZfqsFs1aEGIEeJm879fnarW24uNsCcQTNQfvx8kPIBMF91wIkFLuEVzsmV
bzTatQQydojgqfj9YPMfW95+wIj872CLulMSC6M29BoXLfxOZSTfVZsOfmo6ha8o003TWPXGiOvT
gxQngMxIn5YIHjHCfM+esZ22flU4MLeVcf5UUvtSdxs30urVhzvvf0aat9GHnNAwuFOTcb6RQBYo
OiVsM4BW6BbrdW0YW1NxCyHlQIF8cfGJgeMzSi1BiUa9ajs7dnOYY0fNVo678qksFfyUmQ+IDuWS
3pNpTC+i0UpAaeNBUR71aQTFFW7IsGjQzC2E/XzfLDbGp9Hmz/hh8aI865K8MZKznAbkahmssaEa
rig7LWLAAwE1ZCu+Mdj+9/txZTFn0N4cYczcoiXyPGa6ZjXjXHeHpFBL7mxIltRIoL4fZWUPfhpl
sTOsfoInjYNRLKPwYxhCtJHfxWex1UVYuajsuREEug/Y+6DZfl7EVPKktCFrfW5UM5CEP4lWbDSV
VxfMAR4cGQRqu8tAwuoSZjUtptKaxTFupvuaNs+QWdsyXl2dCkqEoAjO5KUlAUdOWqIVsHg/yyQ/
FRM7sKL+z5/AmW8ArAziPocuhV/bCNbI2ZQlZ5LarzAVQQlCp3ccWqkbn3/lJGEg1FcAxQPTelny
NPVpmIo6wUlCdFm0T1PzrOmdmwDkJZKtJG+lVQ4hKQD1weW2AZtfxs1GkXYqheEJWsZdMPn9jci8
yI9CY9cehNcSb1uEZW1/64DOQzMCOd9XLidBmaXoxhjaArdD+zBVwivBD+DTj+/P0QqKHrIQyE6h
STEbvS0r/pDYlPqA5P4cXaPsAWHQaG/tqM89tqmehAPz+Ur6qwQE8h+KCfMOMZehxSgaiY/Ksgtv
UOSAp+uxgL3AvopbWEkI/Veu16UbGeZNVpLONSfIucJC5szQFHVFQeBm0DG3kPwdujXXrYGOtsas
3woSKMq00oOYLeK6eLq1SHWTKso7M3L8C3tzJHHzoqYe1TBSAoUIPR0i6FDq+zrvHnrd3ClZ/asc
08DsQYNMqjIOYkmPGk/0Y6M0DXBBwLCkRXEGYvUoctHskrg9Znn8c4LkhGcAzeRHtgDqkImADdT2
9ZzdA0RTBAbcvwsID+4sOU2zIMXPpEpDK1dT4Dqupzvp8fasDephIDpaBKKHvVYKrymhlHtzNtZp
RQbBUQjfRmPta6l2VUT2yWwhCsVNmLFXiNAakb1SJkKiZTdqa/xuVQ5r3Ea2AZYpiIv+XKaArMDI
dnCrsXxpxgaYyPHcRTHYVxr+gGVyv5Mc+KGucONEuU1lc4STiRXg4dybVgYrJuHBHweyLAMMkOAu
7jvKCOOCjN13vfbsUMLhK0welM5OPDNpr+zRgASs/pDUUvrJnPpSp6q8PIUZXdPCu9BMVPUYF/wt
LfsqFGgxeA0FkjSqwdezJqu8hc3ueBoiKt/SlrxBgTcNHKUjfp2Uiq9M+rVdl/YhlROEUi16z0lZ
eHbaAdvRkkDA9gV+IgNK4yXDkbWQbg+GtoMQi+paVcIfgaU7lmqn+1XKfFVvzy2sn9wSbAHAQxMG
U4aCBLyFWa1b19axsSn30pYfWptSbxr74xBb+7xN071lZ3ugT195G1kHBjULWNLj7+rxOHjJ1Mkg
ncabjHRj2FY9cIsGbGhLnb87g30c5dS4SjFmwPpG3FOz4b1uVVQd4XnT0BcZAyTdN3S4GPU4ukRv
USXs8989yuVeo0KtvIHZzE5Q+D3LOC79nA+GJ3PzWqFdCfd5/ZRMdel1KVcvud73cPY1YN04GK5i
1gRahn20T/r6FVShQzTApzOHhz3K/fuYOALFnhZMORI9j5NxMPU36JxmXgMPqLFvDgCph6nZjUGb
t++DWZKrFlveHxMIKkw6EqG67+5JbJ0cob6PlsNCiEMCZdfOdieEvZBaf2lmjQf4CdwJKHkHAuqV
4GymljdpPXdzrjwMqU1c8AQMn1pNs5PdAJenKrsFvWE8MWH9kqXThFZZ3sOt+FknAxoIFcrEJk9Z
IOr2l91BGIO1GbjnsflrRA3kLjHjHNtCkmMGutp+6vl7Br+XwUx/jbAR33d1uodvsQwSITog/5LE
RYv3juclFPWc5k4rtD+2lr81PTwp0QT6ZVSwtmoMGORQgJ1Jya9yZisuBJme0jji8F0BaW3k5iFC
u9o3p+GYQSrAg8vfrdScA1UbeMwr53ZGxjFTg50fwvhMgBk4DajlM5M+N42peWmjXysjifdVhnin
6KEzy8dns4h/jC3MK8vGcgdZ9p7sGydI4NcVmVbrA1pQumpbvXG49Jh6dpWJ9jhVyS6ikVdpA/f4
oAWVWf3hzvgsDHo/1vw2A2AUYaLDXb2mL6oVvdj6AEPOOD00EczBtLz4qeeOEUytuCJaBQW0Os48
KQBW7wzqMTbcgya7lx15g+/CFE5mfIoUI7B7dmoVxzdRcA86MR3IFB1Q5OjcAbbXuPoZdHrtKn00
YJ/kaqr81bB+pzpNvevyApBRgwLtHumFqwLU6ErDfq70Qfh2FcGfLWZOyJTiJ1V4tgf+gHpcSQo/
rTXNs0pc2/00PGVtp2L/xyIYmIKNYaQnlCPiq77kDxpgUllCh2NsR49Cgzg/zHpDoufPtdb7AmrD
nprUO6HzJyXp906GTdElxRVaCMcRIk5Gb171NTRJs/gEBPcFweUPmtN0PwHqfZ/YUNksHNUrOeKV
oe5Tnw9Mux+zWr1EE9l32CK+aiSaXzYAmhIFXmFAz6YuL+zQGByUmqOq9wwboN+xnfzOMOGHpfJ7
3sNtRVrKJcPJD0rbepB0fNPa8UUgMTSHTNnD6xSStwo8/KDopXjQsQ7bdlBch40lnNVh1qSbb6hr
AyT21+tWb54dQTAlu/6t1RNSI/SaXCnsys9GepBlcogjs3ERRceA3yrwwOMg80YyDwuav1FjCFqr
O9kNGsXm1O2LpAjAgNxZFYCtKmtO0sk6t6xYDIM4LUA5/VVOEQgd6XCPh3faNUMNDamufjAJqjYd
td+NMXoHhBf4QNsigdrRHYC+dxlc2SqpxyGrKjzX+XhLKwvvTNk/NNCbN1Prqcko4oihuOvN4gnF
whtq9obvMCMcdLnjaXUSIPe1Rf5baUF1c5g9+N2kN67a9bprNfTBIupBNEYo9SnslewlzZICQVn+
Q4cjoqZUO3vEkSrjG1tBrEGOZR7/YAa/Q94a0MiA4IYJNn/vcL/K7d7VaXIosuKmYdEeBuOI78hU
76RlHJsRN1bP2muZU9wJ9Q8qlQh7TJv8KQEZyExOmgldfMcUO8y89mN4+qUEghFO5jzD3TU7jiy9
w5G8JRF/jiJ2bcf2j0TtfZjR5W46dL4QbF/2nO+oUHf47A8ZmfD5emc3QcrGtRB/eFyoBRztQFkw
O80BAr6cjoA835hj/WhpeB1M0R/RSk08xBilC7LqU2EVMDusanjs5aXXD5blIiZq3a6ku8FWAP4a
fG5ozyPHydUzFWjtXOygTQk7Kgs5I58q7LKYehEfHsmIQ1A10IpNyKlVQVhg0BbO2x/EcCJAedK7
aqIOjOvLa4DWjlGh7Ot4fJwAwLGglMBj9h71TYiS5yWtlRdMOb6i6DPvrKG7t+x0N0xNd6KQ6fGg
HB7EU/8KIu5PZ75Gc85DUVXQ8KZkB9Dh49QiLGmM+JAL8wYmL4qr4KkRI0GN2TH22FmlR2dZQ9Ar
fEzqZkpK4imxPEvDxK8ur5yiflJ1aBZLCLMUKt4xMVUOnB3ppcqZdEeqt349QSQaVB6/1s0rU1IV
37Q+ALi3BwEz9jiiAFetAXB3evJLy4Y94nvqJo7m2+2wNyn+qpyMC6PqLcO+dGkub+JSAMKj3rUT
7Nxa05/QR3GlM+0Rt76zdDqUA1QSkAf4MPx8RsjwR2/Fiz3GT0k6ttBsiwZQhswC9BaHuZLkTyBD
/Wnsoffz0a68cVLxBhFvTEzDS8b8tnVMsB+pBHi9/UUn+gRokeYxYbwpGr9mznRPaJvcqI3uuKYs
ruuRgWSRiehEObQM8eD+JNC080gz1UgC+EvGWD9bP7wyMMX6mF/FdrPriXZCRecZYqoHRmEdMRXc
HSdgeYAsilwIwu1LReruUOKRakBZci3pRH6q60+jSR4nQt9MAwq96BXYu3Y2XodO6m1eZo+UJb/V
zA4gWHw12OlzNdDHaaohLW3Rp1irruBF/agk9VOS4/YzCjaGYLbZx2z2/CMJyJdlLquQ6tWhZRUu
rrg9gJoBOc2iDDW7OY5tsp+U7GIM/FzarHbB17h2irwIlarzSyUf91CdSdya9/dZNV0Ro0/8cshA
QFJvsl5/SUpz8PAQ+lYX32SJRcIhicF46kwFoZ5BEIAWj3mi9Th+zatRjcdeISWePFz7cZbUbm51
ryAyWLe5I6F8OCkS8XkLfevevLAG7Lq6P8dJv6vS7F4XHM54IOrkcnzp9fxJU5DdQwHnpDnNa6JR
mKFG2b6FB25bjnrIWJnuSKze5Yxe0VbuZGQceKPcWJNxy8302aBVHwxV7qe9eE2HJoWvrPIWMaHv
sjGdQPGrz2Zajp7CimdFUOYjecW9NdZ4TBzrmiTa01ja0AebLenU/qeeRae27XZNUoWVkjw2ZnxB
N+BHXVPhTa2ShwMj/iiHQ2XQYxd3D02X7ZNR7Kwu3xmNCrhyOXnD1N7aXXwAp+RUGok/6fW9it+M
MMP26jHh/jCASqUloWNPIpR2A1hHKWMvreg9sZtTQlFZKc0e6Zv40wCx5fI5bHOG7qqR4jLFSNtE
Pr51Rf1bOEobJAj17RHvTZ9b6j7h8VFlBgpBKsgrCZgxsqlfEn0EwVexhd9w6YR2NQgPpY/fI6ox
fpLqkCLWu5toLAyvks49tFXkLqZg9us6UpnKFs9gs75YMS4NhKl48zIWIhDak8l6NacJJKvBki7X
hgeukOwAJ1rAOpIMc3WcUKTGoe1wpnqmXKdlAzNDxfiNKudpgNcmvDmdl6gU0jdKNfaMFg98StKr
3hwD6BxckArcW1ZV7/rKeC61lIapQ/ajPdw2nMk/POXd0RKdureUfvCHVLmDsSgMy2WjnZLZUTpK
093Ykve/d5kx6Fh5EG+xGdldX8fDITOx2MQYfztGAzSpUv22nCQO1VKFyaYS76NBaLhms+IQi+GK
NOijZ1H9MMDzLOu7E5QcdxY80JC2vDWDAociEE+9QnbnhKlh1ZuvKeP7LGpJOE6ZCHNDXsFY1Amz
1LHdzGLSk3p0Suf6QFQp0LV0up8NV4DnUHrmDnr7HEPow0XoADpXk4QT7HxJHKlubA1HO5lIUBOU
BCYUyfKsvRlVqw07eOkiWBa9xyB94Q5AhSobJbRFOfCfWgwABRDK0Wf550X/kuQEi9PHKczf0t9N
iUA/Lkvv++rSorT5dwzgCyBbg+wM8MRFYV3Cjphw22aXWn1pbQnbbGdvbyIGlxTmf4aZmy2o3sMd
bImRMBPBhB3FGTTX/4GOzWbsbKe79aEIYXn68P2sFsXH5XBLjSlwWatosgEc5ADemcmPgY1eixRN
tZoQFp3fD7a6hLNkEhq/EOpaltNxq9QOdQiDm+p4pdggTxrkCRvr7v82zLxbPjQLEkRpamY67DI4
+UsWRbu4yu9jvdmYzfxnPvQk/lk6BEbaX8XxL9XGqrO0uEF15QK7NWRfXf7ioPISfD+XJZTwn1Gw
KspMM1gp2vekk6XOZvs9evzHG8g8GTtQKndsk9a0shvQz5mR89h8CLQW52gi7aBlWp5eoNYWlikB
QB9evqJqMy9h5rVtxVvTm//iYhEhIQMZEtTYIdu2ROL2yDEK0jFwOqsW7/ENtFPhSFyetAaW1uS6
R2ZkDvRK19/SLbDQAmoxryyU/tFKV+DVMiMfFttEUzsI67bpBTCBCM+AiK5IwgMKFgQu5ES43EA/
V7bjxr5ZOQW6BZAFBS4Bgqd/C8sftqfs0AhU4UkMirj0shh5h0psFKWA297YOyslaiBJYAKLLgaU
O5adBWcopzHXmvIS6ZrqQiI03rdZCZ7fJIZAjSa2U9NI3jI5mYgaEeZ1PKMuSt3OtQFxp4Cb0t5p
VRV7plTYvZFUW3CXtbWAiDSISSqAE1+6lY7ZtnAmyOBFpZqnhulXwNA/x7W5QQpZHQZ3KSQ4LPC2
lwoUDN7CYiJRcun1H6rxquvYVXKjv7vsrMz7Ce3AfwdZXDt9pCg8VzV2QSpr76wQlu+h6TeBDIqz
GjRoQmziLle28Kch53l/2Eptaea0ZBhSvsU32o/2RvOhqx4fkUSGupyfjEN9mHUxtxsgK7cfhgb5
SVGwv7Rle2yIs2iwUkLOYxbdEaHd6RrKst9v4EXX958VRc8ITTEocH+x/5l6o1HyNGGXYpJ92Nvk
V49cuJbpja11vnTacyGaV2Ha79+Pu7pdHBxOC9UvIOUWN0PuOOiX6Ep1sTIbrGXi20AHD1W8cRGs
HU8887j4ZlAkeuifv15RRhl1Ipuc0eg40h4QRYfn50jKX228BZdbudmBPEDwAp0ukGKWnytGya2m
kU7OlNwD4HWtaagrwcobEeBOpuX++wX822lbXOsIxBDE2AAQoUG7WMEJxTDaCw3GV3q2M7PBrXHt
uXqTuJFIcw9cd/i+w4U3IrFHogcyDXDLAvvRHo+AD95OFOTd1PzhTPqx4NGeZpCwyMQeMfQ5MsuQ
dtV9X7U/Kc1eHDa3bdSNRvayl/h378HCS7Ggjwm6zRLTVTtpGfepGZ3TA0U9Bc1E5mk78ao8sHDL
BG0t6NMNAxqzEEqBdM0STNGUINY4Gqsu2R8H/RT40qPw6yX3/Uv6VBmBE3sFFKs2wqS1ywN0MjSD
8RgZaL593n4qcYhqVX18Keq55hH5k+A7kETRweMHxNGZuaU2v4Qx/V1UCDmAn2foeJecBaxsrHRU
K6SVXKD8cBl3hmseravoYF1n1zwQr6oHc5/9FmN57TQjvgAaEGhxigTh8zyR+CY6oP3ZpVC1QNBH
WyB1tsXGll/9hh+HmU/7h7s4Y73dF0lFziArH8Bp87V96hNPdyeveqd76/D9EVuf1QzahBap8oUR
WBcp2oMCw8XRDTJuN0Xpi21Zba4OAvUetBtx1YPg+HlOo6FUk2omMdqlKnqF1O0U1QXMfuMi3BqG
fh5G9tTqVa0gZ+kcQSV45IoSjtUWRW/tCrQAe55Z0BrKbYt9AGOCEY6rWXRW29GL2Q9mJvtymALu
GNcqevXff5+19/FjlLcYTSB9LoEKhdhQAfkbGVknYhlbAcDaA/lxkMULksQGSXTRZ5dURTXM0sor
vXHuRWb9YWK6OEN6Knr1pnHiLa/d1WAHQH7wHSC6CM3+xcjS5GxI6wzbr0QwFRn9TZb6KvdKy89L
N0dzy+2MpD9ODV40dNfzuAegPemHIBMo/n+/1iv7B847kCAFbdnBKi5usjwGWDWPSuc8tQFqrLsO
/Jom23quV77op1Hmf/9wwLvMTqkK7bRLpcjRkxSqYoiwN47CyiC4ibVZBQ/P9RckNrB6HeFWkl2Y
qiDpEqafOyjGfL9eK9tmfpOBlYGNKC7ExbGOSpKKhkbpBdWwU+XkZtiCveI5pUODtAYLCoikt4o3
77RQ/4v5IZcFFAeGkSAgLPZN1Ati9e2UXqwSlYZRSXAUh/LH9/NbCawwv38HmV++D19Kh2B7iupr
dIaakttX2gPVhz2xzT3l5gbAeO17Qe8AcQ6uYmyPxVJCgNEWiFPTSzLWdWCn8hodDSv4fj7rgwDm
Nsci+pdMNSdx2jVJE51z8jPvz0xtNjbEWrQDSNi/I9DPK+aQFBJfKDmCTdFfVaWzd0riZykEuXIj
jKvWK8gQxEQ9GWi6SYP+54/ZnATOFFNUA76A0sqEEfz/TXppLOdRlboKcAS8dRGhPH+/kis3xaeB
FvNs9Sk1ewmldiHoK4D2x8QuoZ72nypCz4EOUKPAJZpQKALHcHH7s0Sz4tREIYUP0I8yzOylF+hn
yGR4+X5CSyrcPNKc3mNfKBrQxUujBCZIFI0TSp+W6pI9XFKD6lHsWxAMvfaECrqvXEH+ZiMxWwvk
UAcF+8bAKQZdbLHtKRIjiDyl0Rnl62BE+aJJlB1EjV0lUbzEgB0yBRHI+aHnIhxlvIuG2isnkIGy
JMicLAAoamMLrZx5/KIZ0YgsB5bFi4vFLhUhM3gJXyIh9iaBDJauHRBWX9s52Zj9yiaCfypIR5DL
gOLdMpCIsiyH3KaeXtKpDRlJLwYbnyTtNlReV0495B5Bgoc2DAp/y6IFaEAQSJAmkvuMKK4BL2YX
/b+Nuaw8BZ8GmX/Eh6tSGXpp2fOByKzcuIebXWA0eedSi8+O3f0z9ATNoB6xidNJbsGrt2a4OCU5
T+s26+FE3om/sD8tiFOkiBsnZN6Li1wUZBkwGqHJi+Vc1vm41IAehz/sxZziQwnzLjt+ysaHUSq7
mLxSu3ObiiO9B/SGbLHz13Yl6gd/vRxRY1wiUu0MIj91DGPyfpQ/9KTSvRxwSg9IJ9uFZsgWlHht
QXWwK6E2a8/+lItASK87GwSAAX0QGb0TVQ0na3rfWM75byyXE1Q4BYAxyAqBcf55x+itDd4iME/g
FLwNhu5peu5NRN07PSCpToE+6lOkIBCsH6RR+ySrgtp2NnbtWrI180gpZF6wrChIfv4RNAEPALUD
G4TjPlB9FujEFbjyAEndOef0evPCW5k1+hagOiDWhaTIkjbZKSbYBXmJ4t5BHupsV/zmMtQP5m0E
kW66l+TPlk3z162DLpDtoGqLArUNesrnKeaRM9mm6MwzugxnwNYg2Vc60PvoAIoENGwjff16p6HE
gVRyzpHRdVrGMVnZ1VUnWu08ZCdWd0EL9J6xpc/7dXvOg0CxGv0MCLMsg79O2LyG2KN25o08jRkJ
FCXaeAbWhoAOD6p2IGqqXyKJppvbr32nn5nWhCmp9zXfemn+rsXnE4CiOmwPDGAn57Ld4toq1GQg
AGBb5+hR+iOA5tWN6YFuXP0GQOY9BQzOg/7LHzOcWzTmnakG8VbDc37NvvsJ8+b5cG0biVkCJ5yz
i14nrkKaA7jGIWgsu5pU+7TdSrD+sry+G2/xutZJ07VEKebtH+/JM4Ccwy/nhu+jvbYb/covLyzs
rgYdftDfXzdzqP51YBAQ0WWDXdvyFMSTrSPTnNgljaczB7oOBRwASXeSPTR578Wb19tCWAzxFD4u
uJUg8c+ud0u+W0PMPOnKFDM9NYfu2j7EB2Cl4SDebpy4ry8vBkJ9EbQzkGU0Y7GLeivOJVEzxLx1
/8B7tjMSBchgoLzcek7YHanclLlzDVvorXB/5bBjaFTg0HVD35IunokJgDem6oxdypq7k5buaQ0d
0Pby/adbucBUA1x/OMrgIH7pjw6d1YK3wLFHe3Wv8jZx+dgeWFa8oRi++36s1W1iAu2H4jaYJsuH
j8aAXTUxuqRVaomAQ5iZZZDcKdO09k1aPxaTnrpM25RjWjuHpgLJNOibA7OjL1YyAoBXBdoL77un
ePl76xm/pr35ot3EB7LDU+RX+y4B3u8/ltyYPx8EaiEFNxPTEfovto8cSuhqOh3i/trP4JJX7IBW
ctw+nDU+4rDe2K0rE8VGwRRn2zcQlRavUZLSPh8btGIUC4T/CSWtulEOANHMqL9UuhGyx43AbXVI
YDrmlBdJ71LXRjM4lYAb2Wc933FIX4vccB3nWU71XmZP3++flRMBd8b/HcuYb4UP92kNn9ckgdL1
pdbFaVDAJlCBvakdvhE9rZyJT+MsltHQycgSoC3PDW9DqRQ7BzK9thaHnbrF9FqfEgr7aNOp6Hwu
tiYvucXHBheZzogHYMJVRcLGTB+/X7iV9xYT+neU+d8/LJywQaqhQ8QurC+CrIG8/yb3eeVGRpyH
A4Z2Paimy30wsnEwGhRgQI9sw6F+McAUoQ3gSJnThROQ5PhPwC2R71Zdb1wrq2sIwu6c6EHOdRkV
Safiij3geI+2FQBl20NgOEM+z7da9VsDLeoSNCp5b0zI9ZRx3EE/c19ZgLPa1cZ8VuJmaMfh2lcg
/I902VhsCmeE2TdhMbuIsA802CjO6CIo9YTtydyP+2qjOraCXsF4to4q4yznCtTx5+2BHrGeob2Y
XmLegn0BlWEv44W+Q8VH8atZYUYX5E8sgNvkeoymlwjhbNKjTSjRcv1+q66u8YffMr8hH7Zql88i
HimwBnEPPLQpfDl2HsTYve+HWT3icFID1gAPA3wcPw/TZk0PWqBqn6e69qsSHnRWGiBkDKS6sbqr
IyHNm6EzGjw/F0nQaIB/TQqcvSnJ/S5BzV/zefOKou/GlFZX7t+BrMXtaKvWYBTSZhfSgyOnaP0L
U6zbqMnD75dOXakrwfoSaQ9IRrBD+hJaj/ro1Bw2UpcRfryQCCq0UI15dOuAx3TF9QGEeeNsFmrm
5UANHXtYnjfe2OFDos0uj4xXBRAQ/Akt3VM3dJMHeTx+nDQLlhD5dAEOaPQmLg8tBFtdkzjl7ciG
13RUlcOk8bAhzlumVVBWFMDMQ3ATNay2Qus5+5M57U6NusJjEuE1N6FaQp14CkxQ6XSli706GR5B
FD0NPUSgZUE9IG0LL7aaaGc4LXeBGVRdI+uvTDO7syV+jF3lADbZPwQ08/dGa8IgwRnCmAoWNE5x
zFoLQUut1w9JDME9pZig5gUvbdeK6OgZUbHvzB7ESEVM+6Jorh0Oztw4Oj+ykh5NOwOWl5Yg5nXz
fJqGe5D4/sGJPGclM69iCyDZhHf3cdRds6idruwOpjFdNz3xSo3Dqe3vcC3eNNy+rwS9j0kDaDnV
Q3XSf7Zmvu/N8qHQ2GsDsxIUX/IAJVF4S9Q09/KY7+agwIx1K6x5u4s0jXuFGYH1YUC/KnMGOMc3
YLkayClAzqj6g9CFekJ19rnTNBBJKmqBzzO8tKn4qchm4x6cr51FVoGiAer1UNMFW3hZwQPhe1Ba
NIYvep5rrpX0jhcrULw1uBZwlv/UaqXbGHLtsIJICbDM3x7ksmIBPwh0PuBud+5SNTQZemZoOer1
JTW3Hq2lRujf0PDDUHRxXIVeGpbdmckl4Zbh0rEv/cooa88sqpdas34KJ76SUhsCJwf3NRsaiu5x
ehhR2HGVSHvvCusXRFMqf2T9bdyMJbha1lYH8WvgADg/6NN/EVmY+OLy0iTKBCWqKmeltsMIJUfk
If/xtQVFHrDB0WeCozgaCJ9vYkMiMq/nJde1AvxK+4YR3YuYfPz+1vo6E9xZ/37ZZZBAmBTDwC0M
A8UmoffXURL9V5vH0NFNALUd1Y3PMzE5hYmDSpLLRBM30y+T+VNEMHLqNl6UpX7a/986/w407+IP
b2TacKtXQFpHXQ0WDpObvMuD6QmwxX0IAAHKUBRedxA7+Vi/wNvE/34l1yorFC8m8LkQokZuuvhi
prAT3eKVeVbvk4f8XMAJL71l1+WzFbu6L4L6lN8pPt2z236fPZPDf+jT/c/0dXD6wQkDKHWZGMcg
IVuV2mhnyArupkZ54xruTht82e8nOs/jy/0D/Av0vQA+/ZIagyYjK8Nk9pnUP+De7uYiOTSSwerp
PlG6jVVde71Be0d7fA6iUXr7/E0beAeRBpzMcwIJfQkrJIiYlMXT9zNaHwRwAPSjtLm893kQaxIO
c/RSO2vtpUhQL3F01Cs3TtpKswtHDRCpf0bBbD6PIiVQunpSaBCvcO4Vj+1BufFJYHmtD/rCGVYA
+609uToxC9EV/gcM7TKcs/8fadexZCeyBb+ICCj8FnNtG9q3tCGkloQtPBTw9S/RxJPoauJWTM9m
FqOIPrfc4Zg8mV3YARIdElD4Pmf16OpEcrTx7fLubS8MrSsFReaFQ5rbvnDERxpAbxXvzlQ8ejMe
u9tiV+6X0Dx/ro+Jilv/74FR2M2/Rn+Le64eO5MjBVCYGTXffNx31skk04mISiRb3z0bPV2ARDE0
8YH+tOkBIM272giI2WOGBqNtUn9C3QhD1+OPy7u4aQpUigYQUeD74dFK/SSpiTpiExUtc5G/Q1MI
c8igmaO2AE+8bQnwUOjwog3BAyhUDBjNXVKpQV/+mGi6byPLCxVMFbaaoIi2df3AyffHEpcYSrkG
haSMqQGbZBABzM4M6tLJngUOaTNmAHoBUog2SCE/4DJ6yAhD/QgvC1wHGKm7hzYYhDaczE2O9xjl
8zt/8iLbafb/HseG7hiya9TuZBCP8t051FtYIYNrJwihsIOa1uyGWbQnLXhILt+Ozdx3bYnbSqDc
uzk2AWZrMabldhMUnkit9ju9Lw7IIJKTPFkHBEK5G0ea4dpysgf03e9G9JaaJNsJfs5WWQMahaBL
XhR+DEN978sipexrZV7c8tE4sWu6R0ICH4YRvuNlS1vxydrQ8u+rZ97lY29RBYZ6VUYDXgf52PNl
C5uXdLWU5d9XFqxEkmQUYNRgUu7q0PYq9TW1BDY2IMXLRfm7X8ubXBnB4WXFjAA9CCFOjunPzkk7
sputZAYpJnPtSD1hluKuVVVM3xPrq9Lo+3yelIdMiW+bNGIHc0i/o+wdpATNtAoNxNuqrx+iWruu
u/ahL02nVVuUJah0koop6ID3cpnViUQwPu4WXJ6Cnh4gQ6gt8Z/KTpMZTVrZCDKbPE/MuLGo/jyk
LLh8KOSjnWXDECwixACpp8rVGs1xwNhlRghGuIHapPCOCOitl4KiPhACRe0UuvZQUeUAoN4NYe0V
WiJuYRmQGMPMoh6Wz3rUPDcxqFwQmILzFDpi+ZQdk7B4Vc3cH7oadB2QPMkHJBjSv9Sn/B2LrX8+
91zbNIy6flLQydOVs0noSyl3IG3H8P/lfdqKxdZ2uHcI8rh60nJVC5je+5iJ3UVm5VX6cIRuYZBj
oP2yuY1TQZd1CSdQUPwIxC/STKWVlBlBlSfHrFMklKA0zALP+q/LhrZqb+8scfUuq+saQ44iIxh2
5U1yVs62TxkipfAWSS6KjIIcZcPN4Lu7CAwtkHJUGd+/T8a6gc29pgdEaX9ItbILE03A2L5VHnpn
g/MBOjQ2UjUf1QBgpw7zzF7xBTWV2Qu9VnU0xwIJk2eOTuPqzP1EIIjJT6ANdJQ0l9rp+/XJqZXb
UauSAKAObyxvIqhT6iKx5c0VAiYCCAdMoevJZUCQUS8SWlZa0LyqbwNGQOlBOd/fd+DZQPZV3YC1
6iQ6uY0XAGD8X5vcRVGSsctV2moBZrWBawWVaPMsj1etBsTuJ2qWQJyidWVg3EtBr/X9LhbtMKSN
jPVZRLkt6vBY9c1Joz1IQkqBA9wKqmELgSBmUIBd59Ucu0SSocc9k6D+Bb1j6rSgIfJTL3MB+Qtv
Z19f5qLmcicEi2x82tFLgjolCklIGvgeMsRLpSlUWwIeuujAnjJM76ISedPsRSdHPj6633ANVJqR
NSOG4rYzGjFcJ9mqiikVOXdQv0kfkRTtusOA2YrHnrlLAIciUHkEEPCQgvbAJdeGH1+bgeh9LG/v
fU4LxDKqKQb4gnG2vDLN3MySXgAuERgKiDfqb202uCpyWwNjA5c925YlQCox0AGWbAT73BtRaJ3b
vd3oQQmql2RyukVnvbmJe1kQMn701fhSQ1BjmRlAps67tBEkUWVm5EYAcK+bmcTT0b9ATdO7vJ6P
h7iYsZBJgDoaQDXuCyTTFJyttDOCFqpiTk+zs9L1Ik2Ijavy3sryK1bxUzZMCGxmOgWYp/Vqmrl6
Mbioc7p6pR/BPOdA8M5r49KPII4MxOkt7VPoZY4Y7aeeGXVXVC13GcD+qV07EHtwZUkPwFcCgetH
rY78hsQinPrmxoDVBST5mFMCSz73k+WxH6M0xCclKb83IfVZZYuQNItze39tsS0aeAOA+FBlhWe6
JrVOUmhCoS7b5C7qvg6YVfZmFHu0uaugrKzMIqW1j+72nUWe9jrKDABQWhvXFzCaTlYdWwbZGmbx
ZsbQMBKNvXx8Le/NcZvIVCvKavCuBzW+kWZ+pUk/a7COleq/Bx/C0IKOQ5USG8o3nMFEQiej0PUA
XDGnKAHvhBEL8u7tS7yIQ4Fa01oG79/fCKVlijXUA7gezRDUX1TFeUkguRwHvXTaXAWPlk6fBuhP
O1nGlF1Tq6UDL4SRuiwGY3YKNhZgFnKvAxMzujiAYTaxFmQjORqG1EBuJgXFSFy/yqN8IjpUeI2e
iMSONq/1ahHcSzR7HdQ/S2A2KZWnhmhNmQIPKbLAxSoF1CsztFv0QFJAOVfpKhiLMN79Cbe1WgYX
jMXVEFddVADL0CfPiRJ+QS1JUI/edMD4oKD1DjQ9CO/fH3cvMRBJJvCMNebSF01iuC1rHPzLC9l8
Ib8hPACAAODJXSqVpkOUJpYeVMbBArthXGQutVtnKO4/YQijdOhGLKAMvlOQGY0CgfkC/oyBNA2p
JplsIOYpRmBj7zOmsGnAxoLFX+cKisNsklrTUiOIwBGK1M+VIgbYceomjbb7T6aMJRpafVjkeBHV
wlsNBgxWAn3pghLJTWOQ/IKK7xOmQNkASDWoXj5I1Fh0jHRreTk0D33LnsFlOIDoMd+1afPtsqnN
q7cyxd3uHkzG/dRMemC1nZOrkMXQflnz22eMoNMF3S4bRAfczTMsULJq86wFMtO8cFbdGqiHbny9
bGU56w+fOLyh/1vh/E2WSWXd90g54RdcpNWQi8gcO/oCFtcdRG/sLnTlUvCmNj9y8NOIfpcis8F9
dTA+AVFzJTaCuQMFLiLQXDml7ew24EZk5mduIKJcEGoAM4CTeX8DmV5Tqk49whEbKufQPG/qF2J9
z8GDe3knNy8F5h1/a3IDcMEZaqAjNGboXAK+9Zh2L0aje3qkC7Zu87j+GMFwz/vVZG1os6mD8y6t
mwqkANR80lMQnyFUG6fQ61rTaZpGUAXZ8oEKqByWMSLMyPLRe8MQvlsyzgv0hldpHj/oQ3jobJCU
9ETg1EWmuJeVDOOs5BaCx7ks9qMOHEVYAJRRHbPo32kEoYSE8QTw8xjAji3gTO7zMWqTQRuKEpIU
gT/JSMGa+jY0P2n2ePlaLA+If2BrO1wCbTVSW/QRopKOgu0Oy0GiUHWCu7dpZNGogKeAlvOHkTIg
BSfANLSA1tUxoskt6MeeLq9jI2PGhq1scEdjEBBbdxHVgvFNf+0ebXCYwIdrX7TH5lcUWDtFc3qQ
dn65bHbzQqyscsekgJ0XI43UCFgR7RhLHoxkdFFt+SnlotBr0xS8xNJbBu6aj/ZBeNxJdsS0YGqq
ypGKPnFHOTE8CaxnWi4aDt1yFyCt+781PtJPh5o2MUGEZCTpA0usu4YN55rKL5f3b8vXrs1wvlbr
tUbr9AGV0vAlU0E73NRuabROSWIvJJ/4Lq6NkffeSUdNcVb0Ugv6osWQtQL05X3EmHt5SZuXfbVz
3IcxRVcyRYFMA5V8cR6z8lCkxvGyCcgnbz1b1PIUqMiAeoNPL9NwkrWWwBGBVvs2KZrbnmovtdnf
g23GRArMbtRkvi+U5oeVgaYz1Q6YlLvLQVnlpBG4sRgpIS0o+0WKMgfLq1MfZ8ehw+xlUdQgwhup
10A5x88s+06aUAGqk31Yjve9jpek94AAKeYpHia/zNSXNlQPJGKg2u/yZwaS8dhQQyctDa8qpisp
nyunLNUrrUofFhVtB+RRy5SXG7LRNcLhyqgTv9DC/dCZgJ7FySmfEy+ZzauZaEdq6oFZho+xWnlk
lP05RDdZ6q7YnJ66zGrcHkVHpwKrigUhR4x/o2EwaSBYT1TDlYbcncCCBXg9GIfBQ+zRvD5NaelV
2QSGUibtw05+aCcCKlddB+NuijKGDhTMeajsXyHGGJFtGnem2YFsmYCuXK+OuSWf5qh+robu3I/z
6De68V0KTQi6KI9ppplOr5lXiAEDoApcYCoP0zSBd1evzvLEdjEdbVRkynNkkyfdQKeHVfvawKcx
X5jmJRYF7TScjYrudGTwjgnVZ6VEn42kP0F6cgVe8x7b3x5SufIHO/8WxmB5sTUw1aSguqgs6Two
QBc3xr0cjo9kTH/IduTTfr5W9ORVzufXSW/fuhg0YaUtuT2zr6SwvG1HHGsXJjZ+Qo6BtKa/M8mc
Qe0TgwFx/CsLaePQOUx2nVqdyrzyqEESf8zodZ9YV43azbsmUncSyJO9UAdBc9u7qJlC6GlhxM9p
fshm8qWY7IVMNYF66Jyf5lhCOdyEukKrjLlbzrUK0XMJ3egsApmffUyN8S6OEuJkja2AKReaE2QC
sReGcpMCWojyaPwworDZ5+nwE6Kk3+KB7BJWuMDFGw6R5kOnay9NrtyqNb4LPbkDK/l1ncWHTFYO
0Vzt48TyJp1806TiOgdH+VT0hxFs4JB6GK6hJHbTSNbtYGkxVBu0AAk2ivSjmTuxXj+UcriraPoA
ytLCaSPgGrNOc00tHFyjzH9mUv2mj0DIt5oPIKerDWDqj+gbylAvYFQGrjDJD102QlpkPg6NdBU1
9GtRdOdUVm/iJNoPjbGr+8HVbLC8lhjbQzEc08HWU63L4Pq2hx2Yd28bi4H2LZFfZYR4TsHqzG0b
yRuH8t7MsYYow//Ik8eswSBLyMwEjN35DWO9q5rpW5OmZzNCY0235sltOmOHtG6vxTOq6OkERrv5
FDbmWbGlR0KwLZNdvIZD8TKaUg5uzUJ3+zym1yHpZI9p+H9pw3B2EsAmaW1BzTS3DnpGcZFBwgz6
3iu9qw5aR5/UOb2Kh+JkDd0xlyroIgFnDRGIzi8XJYLWxK22U4DGGEYGDTJ7UWU/FrXhxZb+CrqC
myjrH0oLx9wqrPX6hoxXVgRxJb23sZrGPIAp/qRbreyY0nycwNCixLEN3Y3mDUJWx1GGLGQBtXiQ
+o9fNaN7ZbaxL1ozdkNF/q4Y0eA2jXKrTOrZAC6uoNKRGK3tUnm4lun4wGqUHJNcmh1TZVDrVMdr
w5h+GJJ0H9fUXvhor7LEuCcUvPRpMpypAWZVtb1KSIknIkuC79vmlwdNeVCaYNZF40sOSToakVwb
agAY7pVldX4hZDvYQCIgzMLfRnYECSN0J95/Q9WOJkoE8Y6AGZWbFa1fasOVOfQ/wbSOkcWCfhn7
R89To6faqL5f/uxtxiR/bfOTLlI9kmJS9DFICjCT2+ltNR+aJhSIJ23GWajQgboNdIGER7tmSgcC
MNUcg7yFTEFfnDA9uNfK1LMrdJE/sSLUiDBCh0QTPRduNynURkwJUdasK67SBQbeZi49XzayeS1W
RpZ/XxU5IHZSQrMTqQS0hY96fDsVtSAe2Q6+VyaWk1uZkOO4MENDHQOyhyysW9/VbnybuZU//kIg
4MS+DXe6/8SyoHcLXJaB9g2PvtGLFuHNjNB7Hl+S6CFNBKWHzdB09fe5aDEHR8RMdfz9VAIrYjhX
t5Kc/rTDOVhYkcZJ1LHZvHerkI6z16Zzg2o+kqSxro8groLWyIw6Pki+nVENRdXo5WZ9yPtW1rib
J2l0VLS40wKjwNQmpohgjkLtJGrUIzNy0x/VRXennheMefgAAbvXoqp9lJVvCig6O2E73Ftz/6tt
2BO12BFo02+s6EDBbqjMT1r7V1yqxDXMLrh87JtOYPXD+duc0qxLTGsMzPC2nTCloDwnRCQ1vGlk
GdlSofuCbIu7z0xr53we0ZscMuuqi/uDTqtzb8k/Lq9l84qtzCxXYvVslCkqzGw2xkCd9YMSZXuF
Zo5RP9fmQ0RD97IxXj75n5LCytrya1bWgLSJsgEtgUDq3Ow5p/gPOVknxcu9eJe4IEeXj5CnkICc
G13FJZ62i0E2+nsU3PZEU5m/U5QPN3D1teL2OAQWh5QEgIhCt65zu9QPCGEgJDPU3yJG7szUuksR
3rNxRgEJQoaYn6v9y1uy6RlXP4Hb/0mrWD6AnD6Yak1xDK35WRSToGS07RtXfoR7aamF+d00QWGi
ewXlOURPbvQXsHzLlVM8W051jxkfzQlvdIFP3lzbyiz3TuZI0bupbaaAgibOTHzIbH1m91YWuAOE
CkcL+jIZ6XTZeFoGhn1dRZh6+Yi2epwL4AIdbBDfgc7v/aVNWTrIrMngFQHfj5YwcYI83L4An63P
htL00SFDlVZjtqCqKDLMuWMgdWBjlsYg7WNAdDCjtNS5k5J4IUNMULZvbGoawaEtW/bhTaxWy90V
g4wMUuY5unp95qvDzYzmdDENgj3dvhpgWQEsHN99ntllyJukzNpJgws9tQzDEuDIvnxqIgtcVbGS
mNRBVAKnpv5MzGCuWsESNjcKQw4Lyy0Yk2zOl6VMV6MsV8agSL4OYFHV0SAmsyBw2n66KyvcMgoo
yUS5nk9BM5DWZQYEtkYcCPSRSlAnSRTqf132BKW0r5QiUwadleGq1qKWo9/VRnIDFBHxLu+saOFc
/B3FkWSRGj3/qrBvLBLdFH21AzPk7rKZxfN9uIimbqGdj/FkdELePzsQ+RVMmVHEsvIQc3yFY1jQ
EEIObCfhp1YESnEFrO1ojXErmpDFmnBVSK1Dvy6QJCvQypN+XF7P1rZhzglhPSpmyFy4+xJHJcvM
DFB+e8z9NL0jmOer2OGykd/Tafyura1w98VM+kKFQJQeQPbNa2+k75C0SS1HDpS78gh+WKfCV7Vx
kUYe8iedOcKZ5a2yICBqAMKjbYXAeNmG1SfexrhCRiHlhK4Bpl2hx2A4Ujy7hh69VFULkH+l+aaW
g+kI0PD9NCgiWqytiGb9A7gvahhCNm8sRx0lLJC4DfY3zBnHbtFrEJQkpV9l7SfCwbVB7mDDUEZb
OsHYlW6MPiYAqaultQ+ZRVH/bMulgewEICcguRe+9/dbOzGNlrKOTmRHjAdUIe6VkPiX788GghJ6
rMALYZIBChMWT4hHajpOrIW/ScHUJCku3bMge7IRjlXfDAgQgmO43klHu7+7bHjzdfy1ay/XanVt
pqboQJEBp2IV7XUmd1d1Hfv9rL5eNrPlVJZnjmEJpNcY6npvhpQRBSKinIJo6p5Z3VyHEVRZ2fey
pJ9Z0F9LfF9fKaRBnnQAh8ykQgt3ck31S1fmgo/Q9nrwASLgMlnww+/XQ83JYKqt4Ln37JecN/ts
zo+Tpl2jpPhyeesWz/HBs+h/TXHviqqSmg96hXZMeaNFqh+HxImyG5WcWihVQRdPcBU3b/vKHves
QGM5hXNOACGwgPGHGM+sf8LtA3H9Z/M4X4n6P/iZl9JHp6oe2oFUIw5kLQRWto8IU4q4ccsQF/dq
qUqyERHiFLSa7loAySQt89K+PA+qoGy0+YYWpwusggaYDPfFTCDj2No5MIpqAX01C0rJfRvvgF0W
DWCKDHGBaU0YmShkQYK8r3dDYZx6SMXYUKW7fOO2zSxTnqaJ682PYORjodBBhr+TWe+AjGlPpBAl
bpEa+sbcLHye8dcOt5yhkfs0Y8BJWU+dF+77fezhqJAgRRA4/YGGlLq3Fp46J/WjHVX8vnXNoyY4
vM1rAsQRMn3IiXyg6qqB1AJ0Ac9L1ge0FK7VcvBZNLp1J6QjW+4B/5Ix2G0v4zPY2g9knzmoXpQS
6KZYx9rstxnKlYTehlFAH8fvoHYAc+1kGQJXtflpQfqkAksA6usPgHIQVuisXeBorW+cmmC6BvHC
vjj3O+ApIxcxiWfcAGP97+fY0fSHNgpm2EFj/2EqWinqFsQlI5rWJkbzRuWpI+Veq01BsrYZeS0c
SJBpB1XmB0aysgYSiBoIIpfIC0rOPlSgz9Do84cX69H+Wl9B3O7QuMXTFDnxTxFqfstbrq1z3nlG
VyMCSz+C8tDYKSC2yHpL8By3bujaBOeQ44qNNQSvpgDie2G7U5XJ9JC3YbJcBCncevhg2QHtKHgm
MMzBOTLIC3SFYqIlz4z5xqowQkW68SR1onkRkR3u4SejEiVZVQNAVv0i3eBI1dlKmODeb57M78IB
IZhF5bnee6PoaGqg+FKW0NkcfkXKj3/vJsGTjOIEPvSYPV1WuQqdcgmM3aA5Q7dAGz1kGF7GHgy1
8C9b2ZhxxTvC2N1SksQMOe81QqlCMF+lUyCfMGF9xW6Gh+w0Horv6vXs6ifVh7LHtV662a2ozL55
TADDYYULhRo/pqFoaZMYtNCCoT4C+7mzGnZMepF/2rreiAtBgYPpCCSc3PUeaqXF8ECiBXk0O2oP
adMKArVvhSEYwxLZ4aIOVKpbFEU0TK6agw84pq9CP0tt36JpEEQeW/umyXDzGEzG7DjfjIu7OJOQ
T2DmU3+dG5DBUJfNgtVs2vhnEB5DNOB2fX/5wkwBazTQwYFi3Zo66Gx+EHQLLl+9rReEoadl2P63
jeXfVxe8Kud8rBo80zrqv3cWC2ioCkwsh8t/EjVM34DVcWGN5SsA45iNGHhS1EBXnJ7N5qkq1eeY
hmeSoLChsv3lFW3u2l9zKpftgCq2I1WOFqZpPskUsuEKBQBCRAEossK50cqaptJAvh0gOiPooxPy
ixpPl1eyMScJ4a7FMwAuCDphntBYpTU15zDVgqhN3KYudygAOLpG3bq5bWeIjNJX0Ef7tf085V+j
VCA0tPWY0LTEgD8qcJhn4h4tgBIpGijYSD2d3DisdkVybUNUNFEE69zaS0QtC7cpGIh03vvN7dSa
UqaQAFOUbialvg0mpiqaBPdw0wz8DygBATz/UD2R54w1k4XdlJUTHb5W2gIveb58ZNs2oMyEKAWq
NHxC0uaMtSFDj17HpBkyUgPdjXoc/f9mhXu08kCHMoWgG+LZ6mpKyr2ig6+rbgRmth4uxDD+LGZZ
7Mo3yFEd5aaBb0Pat55Sd9eNfSOlb23YOoluCiKgzUxhbW25jitrdkMAtaHYun+qa0BiKQe68Duc
MNgdaLvOjX3rHvCk/fB1uI4eYoHf2Lzuq9Vy1x0aOFmFkRp49OnYQo5dk97S5pkOom/h5hWxMfuJ
OSEC1huuTBLmjJhjbIH0oEge6rC4inR6nHR6f/mObC0HxCYoUMCB6Jijf7+dRdwoVRMjNMrLL7SZ
nab/Ves/1az6xIcQpUhiAOSugN6WW04fqeBfQ4IZIPOu22kvVfuJChEIm6tZSrs2pkplDI+/Xw1B
4UyTKPpE6VX/y3zNDn3mlNfdOdzRY5W42m7ckzM7f+ZOmKAcxwbaYDrn5XvqkpUNWrVoYtbND/Dd
OX0RH8a52+fR8fJxLdvEfyTXlrgnXSXTPKMkAwx1BxffO0roGd1+Sn4W8IWd8WCJGu2/eeE/WrRl
kEktvpfHmE7AbMWk6dTAXqBq0WC9YQCncYHMkw6SCUj6LGUNSsrsZ6vMgWTLbB8bEvUKFRisQsp8
2QLOEk0yB1LLYGUw7GNUKWxfJ90D+je919aYiyzL6pCn0dm00zvMJb8ki1y2HOn3Q9iVziDn3+Oa
JE5rpfED8vTuYOvVJ7D2JmRq/79Q8v7u6PiNdb64say9T4FcNdAtVWs31AVZ6iZ4am2Ii9cIOPHb
PsJTIHtrnx3YdfnUnBsfU+u+8jSdNcELX67EpQPkrgyQkJqU9ngTbdO4uQnWjPnp8qXczLtBB4GP
JcifFhb+91tngPEMLD8YQzQf8mN1rBcVT3c8g2ngmDxVh8aX4ZaH0cWcY+hKO4Fr2axqrM1zKxyi
ntKkhKusXmsf0u3NYxe0bv6gUgc9lxalpMQJz9EtcAWXF77pbhDbgwdFAdqOZ1GqE1Qcqh75Sgos
/lyBs6n4FRWHtBFE+JtHiOFeDE3Af36on8RmFEnJBDulcpvZ12n17fI6tv/+wuYBNijUabjzs0w7
KroSWYo85M4U3QsnhrcNwCsvIHU8MO6jOYfDPzTu6O5BXEDOXVn5DFgH4jl/THA5XULrUQPnJvjb
tHvVxjB4eMPo6+V9Wv7Gh6e0ssF9xIYQjDhTi29/Un831NNMj5RIp7CgYKKhJz0ViUtv3q+/9vgc
Ze4TW2r6CEUYpfvO1PyhCRkAguYhzcnj5aVthRur7eMLvWUj1VEqIYpn09eyx/RKB1I/u/UuW/nd
H/uwg8vAAjgtkObznFFKDoSYNQFSlf0y7qz9cDUe50MGmipH9+/jtxYs8OFC5Zw4xDPOzb641gP5
Mw4RbkozkDChw8aFPCARHKupQgRZkWeLnmLwzF5e5eZtXxkg792hmkegZgSldJCaQD22jZMJqeU3
j2sZywFxJ6jpeORDVtZaX885wqn+LYyh3XRNalHuuonNAuj+jxHuSY02sztbwmHpJJDn6aDYlmsV
qdNZ0ZUUNWC+xhS+bTpRch9rInpV0Qq5t5a1tRarDD6J5R4BW46F+Y4uE9U1tnKXv0tU+VFFlo4k
jUDYGzS4goX+Vct7Ny46r0bxSUFd9fLFEOwo2Bre34wiL6PYSparp/zUQ8kZITUJYSXQhn8N1Z9s
uAP0x0mqN738jIf/c5ToPLw3DDKDUoMeMaK4InSVvnPi6cvltV0+L5UX+6oxihSHKRwIaDRADdzt
huwogaz6v1lZnt4q+wNAMEQ4w+A/JuO+lsDcPC1SlnMk6tBsv+H/3/0PmUTdlMBXgOwkCG3d1ZU7
vX/7bytZfP9qJb0FucVulPDNLd/k/GyhnhYDa3vZyPYqTDCQYHQaSPbl0FZGAIMxQrWRkUT2+t3U
kIc4FUHzNoRUIeCHisz/bXALKcxIilmPhaTH5FCe2ieMmdl+68X38ZkcwGOVG64I1rj5IV7Z5OKJ
wWCtlAFqHgy5uUtsy5vlG/RfwAKNoX1L2muayBluXW+0dHUb6R3EpvnMshgjqITIYFGVkqtwvJu7
+0rEDbJ1WGsT3EZqlkI1E+xqwWw3fj6T2zxUBW5AtApu33IT81llFeGRGs1VhHpxK6XXdSPt/v21
W6+E+3BgoL4x8hkyWZluAQ56OzQiMqDthVgY9YY+D24fd7HrsNSMyKzA9lmABguJcGS9MSGpqMgK
dyIpGM8VBUC/YMpap02uQc/qSs1naEhQ5/mzFu5Q1DbuWQ0oVqBN005vendWHy+fx2bjaG2CO5CY
5WHUTzgQ5s476zQ+poF0a+4wFud0uaffxffWrrmeIMJ9XYuQz1toNFDVo5GIISpEKtzywGumDNaE
D3mqFWcyoJ+u1arllUrnoV160PrsNJHqxAzJDXvRZPFWvQREbAt4ARNLKo/4U8gokdIAq3OqEOg+
EA+sEU2FbztI4nIouNfQaLBEILHt7V5Z5bdbjXSNUOQi2XP7rEBuZceu59qP/MEBW+tpfO6PBmAU
t5nHDuVBcNbLfvIh9nrJXOAUUtVgFfLIIL+yQCZhOIPmyk/1U/Q1u9aOrWej9OKZzykm6E4iv7z5
YMjCi4ciAPpd3FkDYdgipMFZZ81bMf2ymtcIc3GXF7g8uo/r+2uD21xrKsxcg9xO0Jb9S2yO50TX
vCkdf0axLPBjm982jFb/WQ+3lyWmYtp6hi1orXiaC4wtBhH3idt7s28dmqf+8BkQwcri71LL6ott
lzlgZlqDmLvOTxgO3NXqdLy8gdsX5M+i+NZ+PmpjHg8IbRIr32ey7TNMgQxgmBraNzXtBRGbaA8J
F3pCn7UdMsyCgxCyS5z+G9vPZ8nFUKXppTeqn55CV4SAFVxDHqVphEYYaznqJdDBc7Qkdvv42WC1
d3kfN1sR67NaPuirs6rixIYMEJKH+da6th+sPSaWr5qHo3IGiadr0vPoAq2p+ATSoo6NCtGXyz/g
93P68BSgTARqHDSYNX4Ms+npPEsT/Aw7mbeQ/QIioDwp5wFEwV70GN8v9e74rn1pPgOosNC50q3f
CTQv59DVelfOKt4Fpp775NAnIuK8zRNcGeC+vI1ZsMJYcvQaRFOVfpiQVJhMlP1tWlnAFGh9oGfA
t5xrKKgoXQVG1MycPElv0bAK00OdZIJYf9Nl/bXD13Gg9CNXY9VjMBJSJEUh+UlF3JaMe7MXQa8F
S+KLG+hPUBTgWgzGRTeEDO7EzrQTyRyJ1sM9abmOZ9AlY2ww0yd0/BQnQhdWgzoQK2L/M3d8tXfq
+0dm5W2NiBwLAul+7lr7pbQcy/fZdeKqoIhwVH96iO/K74DSC/zk5uDHb6zNP9dD5d63GpZWISUI
zFp/+q3R25dudLKOyl5xI1eCZOohFoIQlz/64U2v1rsc8MqpoLdNoC5EtEDO+h/40r0hUBKMfYru
CPe4Jko1BXAesLsy6J1nvYshEgjLCxy/aCFcLGBCLR0CpyhRlbHhyClYs4Z4J7gcy0W7tFlcLGDm
U1rPUIwOyF37KzoUuxjkuCVopvzOFau7iFbERQMooLTjCKqFoA8hCD8kRyn6dXlBgpP5TfiyOnw0
l3s6dPUYNF2yN6Z8ic5bSxSSC9bBS9LqA0ENucSTaqdrOaEnyWoESFrROjgH0coq1Wb0aAFvZW43
xo4qA0ZbCUJdkRXONYRQFaPoTcINkcKh4JZImsci/gweZOUFtGU3V2eiNQo4ZEMkgUDPXiGy9pih
3HRS7F0++k0Uz9rOstqVnaRW5ypvKmAIVVejS7SpOMmJBJozZocBZI618++FFTR5bZJzBLJMayXu
OnzGo/TntLDTp2pRO5cXtvyRC2+UT8Eils0Qb2gBtLJiRwek2hhUt4MAXNELHLbIEucNEisyZ7SA
SDBbezR6/b4fwDpOnLL999Lm7zeO8wR5Fw25kgAdO9fxrdYXPjon90AlP3RKI8ifBYvi6S7mDoMr
vQrkXSUXR2UGg1DaguOceCTZXT6o7Xj276eHb2dKWpPKyVKIyI/6Tn9RCjQVHCPz26/KeRHPmnbE
G67prcn8PPdbvLnOnV5EUFOBd9I539HnKBE0UAgMsqy+6qPKM7tW8AEUmeAch9pCAID1SLIma3qr
EjDtZNrL5c3cTLJWe8l5jaaVQUNUymicYCZ1aM+zDVIn1ACUhcoG6O3L1kQL4nyHEtcakvEaOXEc
u3TQHIwk/bfPub7c05V7kgdTktAUxEcDK3KNpmhdpS28y+tY3s0FX8EDtcs2s6wC7UfUksN9tRsO
S7kkF+oFbG+XDfTnbyFZfsKu1EhCCh1rYe33fI53Fbq4lxey/Wn6Y4Gfpasr8BtKtYQQC4jzcsD0
p/FrnF//mxGum6QVw5hQKUGlB9K3KEvaVbWTSlEq9ltF6+Oh/F0L9yDrahjtREFdOrVzpwYFRjMG
IE9zcOvcgaGUfIfd9OtG8IIEh8RjJBUZ8iUmw3dXCcFHB1IojHMKrpvolJafsLrT0QRCCbmCH6j+
R9qVLTmOI8kvohlvAq+8JOUp5VVZ9UKrE+BNguD59eusnZ2WmDRxq9rmpafbLEMgAoFAhIc72aFi
7TLjreJb5d0VGRtcFoCTouWLgVGUxS6tKHFtWyDnM4/RT8iT3TRfRw9T4i9gS7ipQqi/ebEW6r1r
410hgylQ74aH/HG8zXZbZfn1B83ZL1lckOWU2kotgFNrgk5AH7Et/DSYU+bBQ3gCqQFmgL4w3366
7qerVxhkDjRVh6gENOIuP0A9OYMZOTBrNTf4PzfS+GL1ptspdOMG2zK08NS8qaRhdUjQJyP3ieAI
g7Wni8qNu79JcM+WtLhBTMYA85tvEDXnuAa/UzA16M3G1b96h4DQe67mGrMEyOV3y9qqIRPQdqBs
QqLR3lclePgmI4iUXeP8udo6vPS/xqxlJ7zpJj3TEiDV4SKYGT/FMeQ5x5/XPWG1AX5uZeEKkDxO
Bcnx9GDm8MQT62C1JHUnq+9cWoJ8SDuO03iMQLcEaYG+3JISWD3wZ4tcOEg92k6vKMix9fY1BTNl
o5lBxZ6vL3LdC/9v2wCputy2PuJcNGwOkuOh68l+zBJXFzxMO20jfq2GyLPlLOIXJZPsp3yuwwwZ
SuEteDSnv2khn+/Y/EnPYmTEov9gW8HWuDd1BYBPy242kouVfQEjA6jkAKxW7Q/TZmbXYK6aVv0x
UtmnimSvZj8dTIZq2fWtWflgs5w7UPeYMsJk2+JEaQKLMJQcl5aJzhd5mIy/SJMwJgO+OHAcY5pl
Od0O2odIKEbaH6Fq5jpd7A5bjGRra8C8BWjpQEkPvc3FddIwPg7pNHVHk9kuMTPLLaKm3fhQa6Vl
dM2gVgcycvyPLJw44xOKEbmtHvkd+1pOj8qjOOiBsY8ONoQifVsJQYf51h71W76Bj13zBUByCFSq
QDH4QTJBG0tgiE2lOxZ5E8r0kFmjJ7cmwNY+ooPJWx2KWDr60YvlmZYeaTIv+mNNn9HgcZmWBNdd
bf0LUmDqwMwLYaNlLtsONEszo4Sv+X1getyz2XNOAx46aB+pUGcJQLjj4B9vneNWA2St6TLLzSDb
UGc87rIMzDHlSzOLI8P10HThn4dncLR+0n+AjkOfybyYRzdxdWsbd25zEVxVM637LMFL1QIZQR7f
ZnIKtHbjs64EVyzMRJzAN6WYgbwMR62TxaIrRkh9YXMfMjpCdHLSoJ/bWQ8YXvzzNB7WcJwB+dAh
cjkv+Tz4tckoMNRgHjF44WG0GCO93U7yLRa0NW88NzMv+swMlTxrnbrQjlVH3bZVXaa+XffGVQvQ
LAND4jzz9hvlf2YBdKPZOMVQEnN4KT27q4+KMDeeI6tbc2Zj/g1nNozUMQWXczlOxcxZAo1L5adO
EhewFv/frWaxLQV6oh2jfQ8RHfqtk/LBabam2lad+Wwxiy1R43poEkegCtHII6baHhy7fenkFt3j
1r4s3HmEGqCYQd+grwytuPYFPtv1b7W1K4uc3yxt9K8bdHvbuvQa/HmDpgFzEAVSfX/d1NZiFrfr
kKiY0ENQP7IB3NqjpX4v4y0pkI3lLCvkMqqdyQEpzTFPx1sKTu7q2Ffy3t6S/1hfCy4hQLpBBmEv
1mIJs7AGXB3HynwrGQh+1b8ArAMVYyFC/2+6sNj6woKYiRPz/hhPJ+hlgNgZZNbq7vqWrF8EZ1YW
218aueMMEpnVEEY7MDIP+9wbTo2PhJuEqQ8Aw5f824bN+fJcFAwuVrb4dmzsu0rTYVP4WpjZQYFC
Tuf1fvEElov2Ofa3+CVWnQKD8TqGrGcx+sVtnidEnQYMGaAWEbnglkDkwRC84Xeb8gtrsyYaSuZI
uuEWeCUt1pZrdmtBf6s/8tIdwsFP91HpZX7u6Qeoztmu5o3PrHXjcPPxPl+fH76qNY/GYy5V+8BG
ajC1RDrzO58Y/N90ndxlu8FTdtkNCLa3vunsftfMLQKgUIeRJYWAe3bpK+iavKQzn4HyUlDOsh+G
hjgbN/u6QVudpaQxw7wcImpzp256K+uPtp18sht5AwWrH6bd+dAv/C7JsPG4Xg3w1j/m5gBwdltF
5qQJlcFJe2I9mh29n0Q2ujX5C8EODCTqxCE2VGURUBZ2aisFZbvTHZkIqco/yekbU6lbVMnb9WO3
GrGQEAGbCqUxa4nJiOp0yAcDb5u6/2LrX9Ik868bWPtimP/HowbJl45x78uV0KzOJFiA0dCVUCmQ
90MH/djp5V8YAR5/MZafZbgB1Q6zXI18SoEqgLK0Ijcm1q8uBDYWWwKlCN0aCuB27JSfpNmHmpoc
tEaG15ey5tD//V4ws8iHa0Iro844iMHq/KCoT+0Q3Vgq8w3RulVTHv6dtUUMrJCvZKCJxj3fEZ9C
OJVGsZ+PeDuBtFIznq9bW+tW4un5H2fA4hbHxxzi1uzxejzaGQNGDdx0GLyrWw7yoIn6Rq36plBB
8o+Zxja57cfsuWj1zr3+K7Y2cv7vZ2fY6KAOHutzzSq5UevxpqmKoNU3vGXtXJ2vdBEICTOUylYA
slKhNerSzH7s4y2dnflvLIPtuY3Zlc4WEpcy05GQa0dZVNBL+EylvDGaN2vYYkKbz+hHQ9TBNACe
vh/4yXK8nwpFBxOTo+qg9AYSVsf9lQL116ZlqFdfMuhB5JX4i8wQ7U8NCrHzm235/DBJBMLSogDp
tJG/iXLwmeQb8Xx1m85MLBxyGIwBtT29P6qQKCrkdIv24cYRW6teYsbpn2Us/E1XW8OEwLqGV3Uf
GHd4Uu+dYAyNwPzUbHyx1UTj3NbC7aBoIMdRn2BLFZUHiPgj0fWQ2lAaY9beikH3U2u+2RJvciRx
+3TYm1UGjECi7eIm2Rui9kunfb1+4ra+8sJRwVNRl6XSaEe7dzyeUq+lL//OwiJhpVFUWwrDPk7I
4exM3KuDthGYV8PG2TYuLrIqdlSZzs/HXGj7vktPvZO/VjzfmNrdMLN8qmQm6PtrVUMGVQExZpOw
V3nYUv/691q9Zf5ZzBLMM3PHS1FN6C5BJ1MmXwcBxlDL2bVmDQmUjdrcb7Duh/hxZm1xp1V0aCqz
xQlogsFXgwyAq+gFVAR1+6iiz30764TPFLcNZJr8akee0CccGy83No7HasA8+x2L244las5Sjuy0
jEEzYvXS7Rjx45z6gP1ufOEVn9chbw0KGzzWMGC8cBerKZNJSjzUEvOJT6NLxz93+XMDS0chk0IF
0wy8KQxUPJmeeqJUtmBMay/BCyuLrKcSSi/QXUfC62mh5scBUfaQJ9upvrhJTpj9oP6wNcS5sk24
ZjAzhZiJ0Y9lDzdJY0y5YbOOQiMPqQ1lAdKFFtRj3Gywnq4fhLVtAo8oKHsgBYKG2WJ9vOSZEUVa
fBqgPqQON0n37boBVBA/3p5IdVRt7uaijLYs6TYknqtORnxS7O57nBfKTtb0V2YMIFiWVnFAB3iX
T3XpMsg2HuokrbxCNQq3HhUcEcwnAF9FHzO9kC6eDD6GGT9XkbNvIH/mVllv+QbYKV2gcO5jAmkg
pj1ZhZKDH9Jk7lgNqd8l0FuLzFNPYdJoMcBRtMKtCz65fIggxs1jcDDFGbS17Blz3k+7KU8gsjVM
PsgtizBxIJQUNfQ9sYonfea5lJ3iFamEtANGKaYBNSgN2lklLT6PExSqHWbPesLx4EO9UTsRGt2w
tMA7t2xzIA4aU7kZWpJ9Ig63dnKCCHgkZXprJdY7xOTuFUAHXMnMMFGid2JNj1EZxz4me28NNhJf
aub7qNcTOoCt4g2TDVF3icUOUntNefVo5KTZj0P2lVeGW4qodmuo/xqKhKJarYNm3QTEa9TNF4KO
m5uVaag3WuV1DN+btdBRHUUONaum5F7fYiNAltrtS3uo3RzSba3eHzjIb55AY/JudMW3Cd3/0Cjl
N1oqj3Zm/kVR6cJ/Fndb7iig/ATB3akT4DJ1OGSjrI1gtXLiwAEGzVoLrHMUwiWXmeRY5ZFVmWpy
KmvHVezvfXqsdd2FZtKf597oklAN+gEa0v+lQNLUDCnhA0jUDb0Kyh7g74LJ2wxDsxsrWsOfgHDb
Rl0AxQ9wCC2W1BuVQlPLAF17Le8cVCX8ru6lX4gCbwu4s9PXGMZUOreGhmRYFY2y9QvmW21x6138
gsW+xVPCxWSw5NR7qjf5jccC4jehGpZhHG4NcK2kDRfGFtdNKjjwEsOYnLQEYqXQ2K5ixbPirb7u
mhlcoHMFBFypZEnbVg02prNtE46ijt+jWAKe+9Qb6da01vxplp/u3Mzi05Gso6oJRcmTaimtrwn5
3Vaz97Ing59UzcnOMo4Cj+5seOfaMaBgEoSyhYOp3eUxIFoHQWA7Jceu/6TklTdoX2NQ0KfKy/U7
wVxZHsQnDCwRjSLccpfHLep5HSmTGZ/4WKIxnn7uRHO6bmKtkQgeMAMKNRoYWj5wPVhSlzSXioOc
SwvzIA6qb4wE0d50NTBagWY2HPdRAOKAdusrrpqGTAKobVQLfXlrdqKzd6lR5LIsY06OINMPcaOl
LnnLHuWn4jZvd1AvF17sk8B2PPK0dQzWKgz03Pa8xWe2BaiEjVjY8QlzjLt5VtUJyjvNg/qkzzYr
yCs3O6VQucDrFI8ufOZLY4PSVFPR0vjEtOgJrKC4gug47G0BbSlCLPAzKdHGg3XFRSmd6Z9NBNE5
o7g0SYZMkkJj5AgxwrSWL6Yy7UxddSO12sjaPy4OhWpQkoPdbaZdWQJSHIm3MYGO6yk2Q1r2bjY+
RSit1aXj1+zzdW/9HY0vDzyKtyDxnAnldHBCLaO1Zk8OS2rQeFnVsG/N6FshQecCldc40BpITw6l
jmoDB1dAi4GQIZ6Qf5it4lfMfjF5/Ejk+CshiuprKFSEVq30vrDa6o5ORnSwOu54NTcPcrAgDIn3
oQtxLtTeq/Z7p8qbhkfILVXiGQM/6ND4LJL2sTfaz4bQMSSe6ykql+kzUTi5EQofvKlkii+zut5N
EB3WmXUPMSNPU/ImUFJ57xCkZgbL2AtIz4ug0zLtjhdd4Uu0GEJMle0hPeF4I7H6sKZJ7vcZU13k
jlWQWQXzrn/cleeXpc6l5HngD339ZY1Xb2qIHQETdsLiQAEsIRDRPRq32XN0oAHyTmG5tT957cG8
pYWnS7fYWcctKr+Pjnv5IxYHU+MTIQnNgUmzv/WY68mL10p5htblRgz/eEPBDig4IemOUcIPvLZ2
nkBXe2rpMR8f2+a1RlpvtBvFvTUbuAQNZOYz3mT5aFCoXoG/oopPtAL30Jjtup4eeDptwAVXghni
p41xSRTm5zn4xWHPiq4x9BYxXNnbOyusd8SfOQmN35zrWzPEKwxz4OvX4CCaboJd+MNcKKumpK/w
5Sx3wlMv87U4RMLiD0GyBz6YgVBnY69WkjRYs2aGYwKe4A/IKkBNeJoWSG1BPQ9F5ciLHWvXoSag
sts2eSHEJ6Oz7yGmev1IrFxRIJ2zNDqnMCAvWzIsT6MpRr2N8YI9FXedbz0P4GsNGjQ6xX4YPeVr
8tYcACH/uTVFtXIMLgwvMhtdV4qKUw7X6SyfE4HDF6M3VhxGbcN7Vpz0wtIiI8TLZBJpJvGy5f0j
Xr5PAPfsWUG2yumrK0JzERowJg7eEhQFxaCeRxn2sIghZMvqPogqlbm14eCC2l3ftzVbjoOTgJwJ
cWw5ehv1MrKlCsWe0TB9Vc/CUtL7Rp0OIrPfrptaOw7Asv3X1nL8VpK4a9JBc6AONO3GMblzoqYM
9Cy56ezIg7rlg0q4cLlWJ15C23wmtdK9IrcOXZzILYdd200CzTIb5L+WBXHZy3u/Gwoo46D9eeyk
wV2uVG8aiC9jXrhmd1/1fqZ5xddc0YPWkLdCsFs77x6LTn+QDGJRG5/mY/6KW2RG2ek2MOoftIbs
orcHQtlMDNIHsnPNYPyZ+ChUoKAWxD+s2h33zhbT9+oXsPH00JFaIrlc+DOGW0VRGSZIsTWw9ZL7
mvwyyNbSVlamIyChGQp1FUSGRR7S1khTuIERRORTP8VYv0CQ+c9JgcCiAHbEmfsa0PYlnFTlIlXL
odGPjL2PtfZEu9demH/8xADADGcSlCHgX/3AnzKiUyxF2ttou2aukmWh2W2x1K8cRh3Ti5CbcjTI
nyzJjdqxq5EeQRakbn4oavRIRcjYcJ92W6o1Kx0ULGaGxsLxAZFdIjVsLowYujX8lGWs3Ke6/dCC
jsg1nBwa41lrQqObQ4Q7RvIimO7VxHjP+mirDrPigBe/Yvads6dFlkwT0AwIPpbxFvWlO9m3ib3l
gKsf9Wyp8484M0I1iJKDwck59nHvRROCadO7Ciu8pt/SQVyp7QIYAjgKkJ4zLnJZIslUQxKBUttJ
jUnY1OObSFp3BJ2Y2RC36ZrAEWqQExP/Mu28cqxDnrMgjRNQ3Oob75q1G1mfyShskMAg11k2+0qm
KayOBzBxOkrsVg5KGIzF1LUb44by9ilK4jtLnX7afXJLRXWqeInZUOux5WJXMnmgSXtv6ONXC4SX
18Pd2r7j4+BZCYEBUMgvQm81VRbXh1oHe7LuVZbw+PBoGX9e9AZW9MyKfrnxvdLTFPo++rGnPaqm
5BeAZPf5GJ1Ka6sjuRbkQKA0nyWTAJS0CHJlCrmpokQAgqDa4Nq2+Mry3r/+0dZt4K8DoI+IvdzO
wRkNyNzDBjUy4rVy8rUGtcW/MIJ3MJzXUcGFtdyZpACwLwV2tFS1U9bZT62jPP2xCRRfKTIBcAXD
QRcmNDFUgx5hHQX/qibfyy0ZhpXvhBGn3/uAGPoBn6VqQjPtEtve1ZbbC9Z4jYrG7PVFrOUyICNU
QbuCFwv+abHjdpNQZltYhfDFXf6EEfEArW4P01RB80Pfbw3jrj1cjJnvzgFJ/JwqLL5aV6COjLYy
nBkJgvqW3pZe5HceSj+NK3ebXe+VE3phbnF25ipBF8tWPyZjKKBzeOKhabig/rR/pK/sMATMI3Wg
4DHx515+Ydi4PLT12FrUkVI/tkofjF0BTsnTxtZ9LIViw84+5exAZxeCkdt2i/apfhxvIAFthYXf
qa6mum0ZAsTu9n7pg0dH/eTYHgvLYEvdbM0/8ZgmYF8GAuNDqtcSh416D0Rza+cY3fUVY2uccuXG
QzZPIc4B7/+ohJhOA2EKwwJnbIDQfMe8R+ksqLotFMvs5Jc1Jkwzz1kRbjwMOCxT6EzPGZKlXD8O
QofciIlGZkU0NzPICWDq53KAaubG5s1+vjQJ3CegfAZgfIDPXG4eiR17JBrWxtkYWPanpvjeGuCR
M1+lTdzJif3Y+aSIn5De2V83/XHfANVB4xlFA9j/gDhNEhvlX9yyx6F6oUrpZsrG++jjmbsw8Ptp
f+aXkWmMo8Ph+vWM/YlQk0jaMB1//atl/M4Mz6zQMZnyuBgB7GvZobamxJ2I88f3O1Zig+gPo1Ea
kMCLlCsa2krVLEwqF2gvjCANVtTPg7NZclj9YGdm5nNwtpTRzpo8ajCZPOrEFYYNEh1ePyBfjX1F
Eh21x/Q0JQruyvI9ZvaNBihSME7FrUnqAb3YfEJuNny5/n1XSPixeERppJwqxYDYIlIzp4D4WIeR
c4l5o+xHFbmmlwbl/dgj4wTfGsqobv9o7hE8g872EGr+HNEOjQh8fFR+QQf7IfHT9VqXAEsgU6iL
V8nak6ZGd6ziW2wHH+PMbIfYBEph81Yv3o9qVvIicrDSOhbIqDG0nD5P9a8x2Urh5z+0OPR4F6Hn
iFE+hJkPqc+kVeAqFxoIMdjeuJX7MUTD5Xbrkl1dDwVZBLqcqFM4i50zRwO1rTHF7KvzXrfEzSfi
6uMM32n+GJKEL3dmaXG9sn5IRBkjcE5xHrnxhFoHTdsQ4gK76964taTFdToMlp23kIw9Zpzfdub7
lL2Ofbtvi43WxspI++WKFpdqNBaYCcA9gVJn54sXBSPfew44PkWryo3c9LvwaLLbuktXHePsOy4C
DSj5zTLKHe1o7ti+3UlIXNAbsZkOrQWa8+1aBJpc6Utu2Ip21KQZiBJiJPxdbzZ5ztZumHMzi7ut
01SlrkrMeo435EbjLuj/qRaAX203d7j7Oij6YLvltmV1UT+VlZpwhXLtmKhvlXrfMbaRK28ZWIQJ
9HgGsCPiWJVtkbq8JKU3gu19IzPY8HSyAKwPNBHFhIsbYHJQq9u8mHyZive+pC+8VX9dP1a/S7Af
ItI/jrfMfPpprO06xZh87ymPyq29U4MCwry37GShEfPe+GqYvuufQJTn/UJxca9jEmWrvbDhlWQR
RNRERpY+YcUDezKsOwulm1r7dn2hq+caNQ2gWOYGEHSbL+/YwhRZhGsW3nFoHqzbejfcsnsHh/oO
Q8+uEVQ77OtWUVpbKaSg1w2pWgLwF1KuJarFiBMt4jWcsuAO5iRlhXuycDx76B4Sxh7AlgV0Jaal
ASgwSy8x8v1YyJ9NS3e5mSiu3pMQydpLkwyPhg3aFwfIanQXfTbSJ6hGe1wbWneIUIlEt0RFrXd8
bWL1OFnWO4u4CCHAmIGWY8i8vgCsRoAyIJqmV6UmjsdSseOVHF2HJPuqjN/7KXtqTRP/gtPPlaIc
m3gC7jKx0lCMmoo8jnFPtYZnmfPXpJ2+tpyBopRne1VL8O5gcXVw4uKeJBF6o1r6aRyN7hjbMoho
3QNDxx7HIjq0av+pTzDzT0WMYfOmBqKrbm9qkCc9T449BWlCD4bCflb6FHld3xwMba54VTdEZO9M
Y+E0Vq2bK85O06NX3ibci9sUko6lEbJCfE3N5L4wK+padvQ0TdmjJY1wbIsvYx55ptYkXiqG55ay
xCUySr3Kzl5EUqSB6JSTXehDMJZQ9MXTC0wf9ii8iavtTuTqEMYtIW4axcWxHCPut3F9b4zGFBoO
OtEiS9Uwk52X6tUbZsvuHdMZ/D93ZLyHkJj95r4GgvTSkamiqGlilzrQG7ZwwcicdeARrnfU60N0
nJOn6gEta33/5xRleIcBnAVZMqRjH8oRbGpUOrICr80s9nvQ1jmZ7dr0dlK7jbt+JR7guQdRN+Rk
6CUsY5IaCVlIJQM1vvpcytxL5UmvlD8PsxdGFkGnzppkTPBUAdWFFTS9DAuAHAHWcFP2F+nlhalF
6Kkjikf6QBFjMVUSN645OiEACYHINoLcfK8ugjkMmSCjgHOgZLjI+yKCg67yORuzfzl6dzDTu3j8
biICONHWZbi+Sf/YWny/ItcZ2Ltmd7DKb42I72Qqd2lVbLQqt5a0/HZx3BoKxZIYZsRq81MbvdJG
Cbsk9ToIuV0/WysXPC5WJHdIzoHeWT73OguytMpkYxZYZvdlbjzTdmuobmUMY74QLGgRq0AJAKdz
eXytggKCKwYNCKjOb228qaji9YOXhLbfo/bgtXkovGRwgbfYGsFcSS0MtPHpjNuB8IS5/JgD9Ggl
rdSjLkKuDne0/54rIHkx6cYJ3jI0f+izB+1EppxNZY9h5+heJtpdiYkq3QwcS9moZax64dmOzT/k
zNBY9Xbb9hqqKOkXpXuvxODm5M+JZxHtzozMPnpmBMx7joh1ph9VUR3yVgVTWW2YG773sZg3G5kR
tsCLYep4sTe4xpOuwr8GNwBa5NH0pcp3NHcecv0hrhu/rDaYKFa26MLeYotSHjmGnH297b9MINBs
oNCpJ2APIVtilqtH+GxlC4+nWqrTQsGYp8Q/upOCImUFXL3nKOxtmmrcYYbxev0gr7mFgwIXwCPg
udKWDeFSkDIaULQ7Zl19a3fdPo6jL70Kzu/rdtYCBlg8ECtmqTNU1S49wyjSyEojPNt4VTO31cEr
LqLjdRtrG4XsEahojLk5mMS9tFFrFamV+aKK2QvjaZCUqHSpY9AP368bWvto54YWHhHTripLqHUf
NedrBmS/Wnq1uqWzshb/cKP/s5ylNximTDKO5WR3/5k6L1z90IbZW++DenufePb9/0PEYu14IeaC
mB1YCPScFmfYTEkBlACKnl1ohLaXPfLnrA5AR5qelCcnGDw9zPbDz6K6axtv6wSsb+E/xhcvUysn
emdJfFlkm3dJPKIhILhfVID9kVzZKMn8flIss4DzpS4SRKfIY61Mfy+1OoxfDdNDfXB6Kb/kO9OP
D8aN4SWjn1Yo3nU/mb/F9LR23MGcYEHDEjcMpnQu/bUwcc66SapHw3qDiuYDJjJ65+dUAV3cpH8R
/nGbAW2CViKu08WuDixKS1JHKJs0LKi0J9GWAeVbTHZrp5yC5hcy8hiF+EAkEOVSa0AcqR2Bmjo4
UXbbbT4UV01YaHNAzxhwhmUXrh1SFg9Nq2EmWEh3iuVRt4HW//MDjoQDdAio/pvGEiuhaVMrB4G8
Gs5xyCpEQ9XASJ0SbQEtV1dzZmgRSQbNmiLQbs2CIPqbKWjtTYPJvX+3mkUgKUgM1vla4FClFLNL
VffNGZTcm+zi53VDa6cXwd0CJh+kt8icLh0aNNqFPk4GeuKGcuu06qMaUSOs1KHwqqjb0omb/9ry
9OI+QdMLOhyAqy/DvYL3qpqRuRVFPDq+8TLzSoxUXV/T6g6dWVnsEMJPEfVAOh2FM/lTI1BT2EBt
rFvAyAQgtxDUMhdfTelGtakisPXnKAr0pHgtYrJhYgUYAuIIuPL/2Zh37iwxM6tpMgsD/YE6GEI1
gJLDz36X+eRQItLhLTwPjsYhb/2tGLvWG7HmRxZGpAGIBTbj0jKqGQ1nfEJvPhzC/i36JY/91zSA
/hVEivVH8Ra9942foMppPrS3W0/xlRB7bn1ZIoTASJ+3LTzSaKlLeBzfsMzZ58QGuk7BQHcns2kj
0q4cgguTi6dlrKRzYIyxuBJ4BGCAUDvpZv1ni/9LS/rlp43xRukY4IpHc3Kgex5B5uHARBny+uv1
M7CWilysaXHUaJKYicmwidazbHcaPAhEVjf9sGO4JPUw/qz9RIHsy1Z3ZuWEX5hdnL0GACbZwreO
jtW4rDlaFNofxlYZeQVoAeaWf1x0+dDs0txQogGr00lVuyZhp7yjmGkbI+HXEgUyo/mMT7zLOWj0
Sy362iVx6jrgfN6INb8Z5Rch7eKXLI8pUXRI4cBd8XavPkf9Z7RCU9/Rqh1voi/NoPug+vNHdfwh
hvQL4fQbzUp7hweKZ3TEaxrX+TROoCTCoEQwCXnQu+JzwtIIHjhqXhdFeEaPQzgmbYkelPElU7XO
w3zFXloJ9+O6bXxQW9/ZVN4qUX+fR/1hGnPVy6oW0qL98JQOwwuAkm8Mc6uATxS/iJRfexuUNA2w
Y7Ep3hO1T4KMRJZnVH3poWq61ezUfg8vX/tOi2wGtJE1ZCFQUkmbLPJaJfuVpnqQ0oK5JBsPpEX9
EZMrN21rP3QDFPekFeQon96XgKG5VB8xZTtBKU3eYZr9F08xjEtREHZVvFgLzWR7tHvRKSb8hybM
vRDGK/7LZyGJDezahL3XGz9nuR836r3g6U4161sN/KZurus72kzMlRVmf00wC36qG/02LS2PZMl3
Lck8Xjlhjv/sOqnxlKsQMMi5D4LAm4JUyM6U55qTb7yPMDLbzQPMdXODgu4XpeWP1OH5jc3TY8Ji
gIEcvhtqeeO08jbtMNRcJWPmV2p/l45Gta+m8rtS8xtj7E9OoyiYypWnPtO+qaP+mNApNHPWYSXa
T0WLiJ84xo4awD6bVR4YKqqxlhA3eol2ftXzXYxxk12SJF5X1TdqrWN00MwUNyFg70SdHrQihXmj
DFbqWm10iKvyEUQPWZhSBQqhojuoav+MwZ1TrDJU9Iwb2Xedy6Jpr3TlHnj6m7GzzH1pWJprZcre
6NPvYK05lGMLOHSrfaIEjSSnTIM+QSM/p4rmq1F6P2o224EfX/XylssD3Pkl66wSu4k/PxYJdVnZ
fcGXehi16LGItZfeiRz8xuatM9OvTm+CtcwRn2k54U/o5deEGqfS1iuQshial03iSRHjr9JQ+M+4
L8YbQ1Nfql5h0IHIE7fmeefVnfkD1C7crUp5AI4frlFMb0NeFt4YkddOazVXcPZdd5Ij7SbMhYMr
yE1VCHTasujd0oTbxnV/YwtMnfd6ALEbZGfCvqXcuU2l87kA/RhYFrK7qap2Cud7otdfS0pf1K77
JgttP9SdcCOWQO0wyn8MQJZ6iiy13dhl33LwVPianTxainMgeEmBEVlVXA40qmNN96PSuHlvftbL
VPjXr421ux/zIUDUA22soja2uPuTpCkiDejno1mXk5uObIDTs4doctDcEcz0gTx8HasMHKI2H0PF
yY6giH7iqfnd1Lvvg6Z8VtPqADgvzqfKpmAyKOZMGgx8WbV4v/5r5x+ziCmgP8azggKIPYNIL29T
Y5hidJcyGxqwWQhpHtUO0SYySRJM4OoxjdSV4yamcL6iF0YvAj65NKoopQP1mX5GjqgehMm8OCg9
zNLdFcH2037rOl2sMGexpRcxrtMGLa/hXip3rNwABWzkW0vxBdLQ1kGNDDd2pbp4L+0aCS6E4WRL
0xsG9c+faedfjy5SLbsBw4KVO8hqKzAbopNd40ruNyU+Nr4bXeRZlaFxLakpsp/O+ebU9LORFqGZ
NltDQFt2FllWO2mFKK0RTYnxgbeaR613lW+xZG/t0CKnYlXWqd3sBE5HXzEz17uIiv2u6QsWQJpS
CSxub5WFV1NignENAy9qqDgvFsZM2oHfHtDSvI3udLUG0UUpQj2Z4Q3pFhRy5TllAZf4X2OLBQ7S
qtVOwZFKQPvhNlJAAm2Kt5o6W0ua9/LsQVXU4KgYO9RTurhDyxfqmuhBz01TKjbmJFckbZGeAqAE
aBnaieB7uDSFkQ2MSDdoY4r/Ie3KluPWleQXMQJcAJKvXHqXmlJLsuUXhuRjcwX3/esnqYm4blGc
xj2eZ4VdDbBQVShkZRbVz1JrwfOmYeJ9rFNbKvHqzJSmPZhk5IeIQtu+47rFZS5bwE8VtpoEj8lY
4gLeqHYArm38m4raecEfb4fPFXi0ji8L/Dig0Qz8JYufKdFUVeLJGD16rl+SHTK77e/4qYeyReJE
Z2ERuOLIDFg3vLQCdQdG+YW9bJBbPQCA0svd5KU4yZto11xmVqRqF0QWOweeclJ2/VF+vb3Qjwbo
ImZ/MrwIBzpRe8x3BBNiXNo6CoDmkEvJLV6ipsOw2DadhrdBV37JddXca+XInUkzNmMub7Qi4lba
a6e8qx9ZBv2KgRqFxXyKO3h+yNGzxnjvtq9RvOgkf64atYSmUH+cMKhe4voKAqTwHA/Dr6mBuFbb
Y5BVHTl0VsdNKZUPldp+lyJ2z5Sx39xe9WpsMoH5kzGqhvbhouLmaB12BteJlw7pP6WZHGUZnLlq
/37bzOqxujKzyIcYczAjP5GIZxbTHjSoqPRe6gCtWCaKg2thAnOWaFKpGIEEdvPzqTL8FlfaGSbH
+mDfc3DE+yI1irWuC2bFQbyHcfy5EFpsGtSuocSeKdi0U/rU3zfnEvJQr/7J35FNcz9slZ3yHlzy
byImmpWP9cnuYhcjbTTQ+UhlcP49dmyyalSptBeBcUVWFjtY4zoMjhFY6VPFMurCzuO3JtKt2x6x
8p2u17KsKDRKIRpiwEqu6W6sta7hO39hARNToJTGCxjepj57AqRdyqQnaFpXU+lI/UnmleBev7qG
Kwvz36+SRY72nlmPMkHOBZiQxRcpMwWF1+rHuDIx//3KRBSHA49UIO4MuHKNW5RGEyepvt3eKpGV
+fheWQkVvVN7NBm92oQnJ6rVh6abNaK5p5VZRTzfXa1mcXCGpDRpThPYqcsfjYIGIQv0p5rqx0ip
Y6tvZsB/qlthUXCrGzSnDCVBJFr/ZkCizREPndmFV2AkANyjCc5uFTzrptsIJ1hXxKnmRf6xsPSK
aWJVkM/nB9RGGHp2ApfyeSql/KE2lrpTT3hfc0x7/N4D9vUmv5WXcac9ZvmJ7kWUL6sfFk/A0GaZ
X9SXqzWDepLimBDPKKvaTrkEDtmss1sfqoe3XWh1X68sLVZNidS2IIwF8I6YkDky5c2UAtZ228hK
GsFC/ixncRrUGmchrDMEXvY+mD/byPORrmggQAas7hrAQzocBI2S5QNeIY/4SwuOvSDtN1IBuH9c
+04og0vtL9bzx9ByjL7nREK+MojHRhQZkQaZwSxVANhTn1KTil6eBctaMnMMQB02quwDlNxyKF6F
Oxb1j1UklKef8bnLQgq4NQaUHGA2X9oDTUu7tPThdFFRQ4xtiDd5pR2RsAOLatWeA/iVGfGLXoR3
KMjU/e09XXXE/1jHPfJzLKslnudNDfj64Pv7biq/xdkoKJrWMK1sBhFhbboGWws/hFaoxIq6RBzD
kz0IpJLEgo51vimdGLcSp7Ilx9e2vsBb1r4fHnpUOsu0YChsURkXUkAiqQLjySBNjsT8OwkgqZEF
L/9+A1E+gVoSg6MKSLI+b6AcxFw1kop4SQNxtPgp1wQheIXZBIp10E2fR9b1GY782UJEchDuKh1Q
WBh2dqqsQhOTJ8yiav8K2sEDHgbf+8m4i+TuHzUczL/Zxyvzi1DV05AYUYKvV5nPY97uQVdhD0Ak
3t7G1YsTjoA8E+19zNV8XiU3KjqCy2zy0qTb9Lk+69THR4YREacqMmpxv3sppyoGzs08hpmGfqfe
Of2Q4jagi1Lvas8OuD4NJBGYqUWF/PnXsERDIIu1CaDZYp8pVvYkQ/ad30GtcFO41QtEd53O1Tbh
MXuIMOfh3t6Ntch9bX6x50PCAVOL8MnzvtlqBcCYMqjGLdmXf4BL8u22sdWDoqM7CZAwxieX8duE
YnFeqP3kgRPjYez10fKpPNpl5guOyvo3/mNpGcDzpqFD4sNSvJ+nw8BendjMMh/KPXb4EG1E+MXV
qwfmrWciSgVD3cvIA8H3avC5PBvMvIRiTiF2oufmoJ3NbYo6Gq+9wzY+SHtR8FkhysKhBSHfzCyj
Qe9oGfN8PEmysCceOuJ5asVPmFqHBwXu9Ci5uL1mlunOI7elN6WzEMomuOieCEe0vuEzuGZu6X4V
kUkY8I5RAQqIoYilDU842N3GHI8mrB+dwQBbccLAfpFm0T0Ngx+qmm+p4b+gr4whnFEyBW790Y1Y
5jpUCGjiAE8KCZFFRTvF8RRA5WLyqtzyt8zOLtov6bE6ak6yj2zdrZ3RgVz2JbpkD4GTgK5WEMxm
A7d+wOJOWGttNY36oHulJh+HPt0QBXrjIdNdtamOYSTqBK8dZGjxwRPwtGp8gaZnJNPQ75/bQclj
qjeulD74hNlQlRUsbNUQXA1j1ejPf4EiyyUDBF7H0SLctHOqbGL5h0ROeiIqi1YN4YnAgFejxbWE
MAa+nnBFbibPlH+bBbel9C5M5U0W/rodldYKE0WHhhpBZTSXRp8jsMZzkGsa0gjR322XQK+EUkF5
jCHKNW9A94yCGG1mRFocUpniWQwnYfK0EAq4o/kddFOQiC+lfzTfQABMn3gi0w2fkszSM/l9LM1T
raVbZNxnrtKDwYIT71O74E1vByPd+IP6AoVK16zTwzS2v6Gw5OC+7eFu3+MBTz2Wujy6zVi7QYn3
6a6dHrQhcyItscuB7dW6x0NcULxoId75uIQZmRl77k4S0a1CrY8p6woriJnHZNVJEvmxq4sWqkp8
NxjMGVgKtShcJXh7bmJOrdr3X8BuvK9jTXcGOd8mMWi9i64/x1KG0Y+ayEeq83ulRK9Sq1MLz7rH
1GCbKtNchZe7riztJsEYURkZL+UQ7GNJ2wysc0eF7ynQOpY6Nq6qZxislA9g6jzH1XQXDTLIyAxp
a454UpazQxKHDGqXoKpti9gGruwNJFvbKUqee1ZD97fUnlJWvOs1b/cNAYtoVlWOmRiNVVPzFRID
lZUCsAIA8ptSQ9utLzGu0hiP8/CCI0l6ZBldAA3FnD2Bs7q0WZzcVRP5pVVFcWLjr1p/RLrZTT8G
lW6AC/yFL3qe8GztUC0s3aQqJEtSFLchU4JmfAZIEBgzraouL5PUvPm9eV9GiNNa1Z6meIhtc8Cb
eSNKGl/dESyrmNKZ5+w18oXCrjcnDqo5s/UGmRwCtf6G4lZUTM4u/SUAXrn8fLyvehdMl6Wob3Cs
SrcEneGZHbINv5Nc46nemD/qfXkev4nmO7+uCzotVzYXUd9XTB7mYz6hgFXu8Ej71JFicztarKFX
GCpwCL4g1eGOuDjKRtllde6rkzeU9beh7lN3mOR/Yl99VmPz2eQY90+qscVQ/gROvrRoHKYbbsqk
VnAbXlushhYa7mIG7gQf/Y6rDTZGAOIHkNR4MfSPchLaBhLM7cUqqzaQVkBjNc/ZL/sUcQwa2QwT
Ex5QVg0mtRPwcrFu8LKMFXu/rk5THpdWZXYnOuAAxxjoRmce9Oo0HuyO5w6pmIOg1rmSP0aH0gAg
JpPxpALcsbqJhsCDDrNk1bL/s2i0xhX8/Ll4XvogXir+8/Pn5V1tkawnk9bJBb4VsNXkLTlUx/F1
FiWttxEaak7jEsfYKUfd6R+0beKkz9Wd+c/tH7G+hRitp2jUIWcu2rYdifFs4uM3dNNvQ3tJqOC9
au2cIQ3MIDdDA8PcwucbA+OOJKSTZxjRpSdpa7FMcgKjFnQ8V0vca0OLiiYp5aEzEiwEMmkcWRKo
G0h5xgBDhLg6mNV7kJixhUczm6ZDYyU6b+2uJmDvMbtHRUkO1MRzTNmi7K9LdBV5lorO5lrJQMGW
glc7PALIS0wBWmi0NVsUQe2BnrO9ZBWb9i44JHgZGxDZ78sNOdY7kQTtulUTzAmgggCcYXGFq0cQ
HWSYKp+lUw8TnV6VZNwGpHuNZEXEzrJWVlL6x9bCo+s2hKRCZo5egSHLEFp4qQqR4pOZX4xJJB6z
2k5Bv2EWGgTsFz/28/EJQScrSZI2esGLdAZav92GG7LHWC5YG58yDCaHv0R0A6ut6GubymebJO65
XqNE8UIeHlUan5sxs2kBsW+mqBulai45aAEiJTsHnbpHghPRuAtXvficce7rQA01zOuSoQFCzP8p
j33g8tTg51gnAHF1BQuB5BovuRYV21yZJFfmpHOLto4ezV4urT5GJXA7jqyd8+uNWXx57pMujEnN
PC4fNI6LXvXS1gLc8qp3YagJjFsqBLGXAI9QUuWA6/jgfFReEp8fEjM8l3LpqFL0DqDm79tLWguN
FI91bL7AIiUvQteIWbVmyrHTEgM8TsbGDpMoaq1u25WNRdTKSwaMUUGpR4PM4jUm27PBTEqAKwNp
l2pADYK4EDdnP2sugCI6McLoriiAlaBtuZOi/MXo+96K5GEQJNe1XwZpdrRioUoA+s7F6epnddci
mainZD4we6o7jN22Lba393j1Zn5tZnGgmNGEUxdMDJ0J7TADiZF9o186eM2I0wOc9i5iC553dJl0
8cwC5ig0eb8q4USR6odTKTNPNftvZRdcqroFPzIArZ0KfaScfq91UW90bS8xBA5+eoKZG/RhP0eN
3CgaQkd4Up+pL5jBP/mxcurzWHA+1hz2yszycRToSJKlsYLoK52j5pWRROATq0n22sLCKUIMwKDH
hBOobdWfEuCUtZV5zT+dN1PfDbYxXMJduVHRSTiIpLlXK9tr2wtPqUtIrnYArAE1af4ek/HM8nwE
SHUKMQnc7QIiDVacUVwgzS0hw2S1qiFZKdo5ApddC0PXP2QRgSUfAkGGX8FlT9N3CPi8FptQsYdv
wV13qAHKONRedWgGKxOmn7VUDu0HvEp/jNUs/SiSCwiuQyzEq0avb14IP2XDmyR6x1p1oz9Wlm4E
UhPZlGKVemCvs8L21ECi4PYWrp4HoIIYOJ3wyLgsOiUyhplCfeoNqnY3Nb9JiJumKiIFXvfWP2aW
bdaho7yIGuQk5aE5dXu6U3fyLgyhg24NB31rHjK3uauezT3W+TcLxL2HGQrQrst+a8ZIXI2MM8/A
xT8ZY7vyLwpc4raV1eAJ2mZc9dDaRW9zEVcg5piTYgZZsTvMCm3LbejMxxDdAWu0Ike0qjXHQPNY
VzHThRbbR3F0dV9RSILO+Ij9LFtw5ysQKeNMEkHp1nwDXUJQqYK5EMiiRdYlI4ix8hJ5B7jEHVgM
LVYrrtyLsLarZtBUA7oXXUJtOR1sxFHJS7MFmXNaeDLVtmYZfu+IJgjJa9lmlokANzW6keBk/Bz5
OaVUn9Rm9PwM7bE2dHMmW0ox3LXofCdSZjV1bQu8Yi0+zW08iH5QXQVj6Geb0qgYICcdqCcdm+/K
aA1O+Uiep/fo2XxDsORPpVeeQU30LO8FlufIt8ytSHLzTPcsw7PsI84Pt+hEtQhOdigdgl15SCF3
wNCiw7QApoQDR84Eq13dYAOEtajU0ANcjssRaFL7XSCPXkTMHYgvH1Qt+D2WxAYg8I10cQ5o+b8X
UYVOEyoIdEagPveFCLzKzSJk8Ug9FYW2XG7kVpBiPiCwXzbyysKiLAzkKgyVotAxBKi+YrTI3zSV
H1sNAJDgaYDsNwhlNgCqlCBWTP8Z0CAFR12T2yQvR6fsqWIH2QgBO7pVJ1uu3kn3VOiJ8dLJibHv
ipq4nTSAVzyVjlNujHcFbTSrAXzLmqYqsxhanFZb8eTQc+CaA7UHyyz5neoTlO20/CnM2vrc6FCU
KzJDd3ghH/VufMILtKsp6UkGCxM0Yu7Qi3d9Ht9JXb3NJX6ngkvW7ONtMWQnCbcWdHB1zB2jqh6H
blOWbbE3jaHfJnXD7Fw13HqMn4B0GJ1QY/tSL1xam6e0hTYBCGLRhSyKnVmkThUPIBSqznnIo93A
/OPY89+5RN5uu/fX7Iu2pGygh4Foi+pxcZYJ52PYcpPMTwtbkr6yJAIHbmDHPNvdtrTy1A1Tyv8S
FyByLCHScVw1U9H4rZf4KQ5QlcSOMiW7KgOD1RBEl6g2GwtgUdnSq/Apb5mga7Ma6a/8b7FUWmW9
YlQB8wK+bQFTSLmAnGHNgEmApsLjlwFdsEUhOcQ+RBBM1BhV8Jb0d2r7fnsHVx+urw0on4Ngk9Iq
LIhC0d8FSPAwPGWyJUPt0WnwootHt3O4y1yCJAmGrMkL3cwOBD9h3qPlGZ4ZY6CIwkzE+TkDXWXL
JCRdkURYYjGGxIaHpyfKimDvB313DgP/GBfp4KYx2iSqKkJjrjQq4EEqAiOwsODo/ZjhvLIuY/R6
mPKuw70KOnlWduF2Y/F9uUnOunN7r1fPBa7kIJrHbA/YOT8vdKJNEfVq1nlprx7GBlJkwOIpofG9
lgTZdMXSnEQhAKuhnYK+1WdLxcjZJDPee+jfviE634ckd8Bzug+H3v3Xi4IpUDFg4B9Q0GUfvenY
GIQ1TFWQcgIjnNPLaGHTFkirv1rUH0vzoq++VGNGyhCxuPeMuNgrrfE+VtOzoeUH1oSCnvzXomcu
Qv6YWuyfqoZ62o5Jj45GsgVD4s/crB4xJvD9L/YODx24H0DwD2Hs84ogpQa6pBh7N1aY0iNAaPrh
ZiLIMFPyeNvUyq0QS7qytciUeo6Bbl2Leo8cQhB2YHTO9R3zbbDxrp8541F4Df1a43w2uAiNQ1lV
SqBChLjbaIfhxB/oPXLyXtqCSfC/sLfq8n/W9xHnrrxDNqJmkEuIBafms1wV24JDrCpnuzr/dnsn
54/yOVzNQH4ZoRhNChkqX58/Gm0aaMh2s7gyAHdST62I/kyazJFLcwtpNeu2tbVlXVtbOL1EejJO
TOq8ArrpJAGpkcqfzFy3TTXa3Db14W63VrZwR79IKOAHZoeqNNuz3+C6qLeBS14xf+ifylN7asHX
Pygb/14SmF47b9erXDgnVVqTxyrAL9Aza0zN0UGtGmF4Q7BAkZmFS+KCFOWVis0EuTUESq32MXJD
aAO0TvdGToFd2GK2mhUSgE/+whaAyWyItBhcDr1XfB82yX34Ou1Tx+SWcVLOszwk0lp/6Xfdq2Cx
Aj9li8qhRRtNT6Hk4pW/o/vyHnpmHNoEuivPD2eynTvFjypx8PjuiPLc/LVu+BFTPp+Q1CiKDGUF
UNF6/JxOaudIIQMurjLHnRQGz1mdJT8aozS2giXP//Etw4sEmw9pqsQcWz3rjmqGg0rXluzaUTa8
df8LqQmBP7G5eLuKOXqP0VvTRChQRmhN4Pb2oHMretb2uB7YKH2fsLeSJdrelW7G7FEG7q3g6TQw
tPfZLFgy0xAIS0hghXbnBJjfwinF0+xLue8e+sTuj0RAkviRxb/u7B+Ti0+qAZKkFJ0KpIFaclup
xm2iZjtZKtCGR94PVf9BHsJtqMV2S9rILkbTk1nzs4E8r8ry1pKHQpA8Vx54sA0mil90+chM0PR5
G0ItSvo8A96aXrL9sCfPkVvqp/bnhJQm33W/8slR/v1ICvjeMGI+IzzRd1k+1vu4MEd1U3ZeIg/P
g6aA5kqM9V+71cCKiQfQGfuG7sTnlZlqHigAqPQeePtBu1DaYWo6rXqioC+IO+yuuTFJa5H+RXCA
vt425uX9MbzINtAISEdVQYCsNq2rbqY9PUaJw+9A5ev1J/oMOgRF1MeaP9PSta5tLrJON+IIdT6b
C3C6UXfdLtnL/81hXQsO13YWOUYz/Syq04/gALWBV+g+OrrN9+O+ew4cEeP0qnNeW1s4Z63zKjNq
WJvOoLy2jRc0VJ1ZD5j+ph8SmqKosBaL/hgE/u2zzwSsTUoNhYnnm9TOQEXM5GgbJEJiorWy7trO
IvjkRt8M+bwwapHKUi3pn/GhOoFv1uHb+BuTUCrkd8zhewNk3t02v2SHYCMSdBUtdhGOcir7bdnj
RxjS/VAPVqIxoN/Yv7+vXZ2GL61PXtMapLBj55kBt3xQv2QguaiOChEQ6t0+dRpZpJFGgvAwJrp7
LzCJldRAHQe/BAd7/vr/9yHTlhRjapEkuC0FxAvBAWfj6ihv5LhtXjId9JiqovW7oS5iF7qyO03i
GoimY9EE02rauvacRXBpSEYhVTTfQMYzYfdqXYKlBYO9MgU52EvX/6z12qGQ55UT3Y61yFIrEXXg
WmVy/RMWsYaQkidQdO49bXA5HjgijAf0HbG7TLc6jBSX6JYJdl7kqouwE8h4WEEbdK5J/O2YWHXi
9D/CTQQy7VaxlFP8YPg2wJsiEqjVuvN6rYsIVDVhn3TEh/dejC0e5ZNjcQYr5Tl6SLZ8Xz9Jg1Nn
VnsU1fKrtcKV4Y/sdlUV1Y1ey1GIJNJtjMN0kp9w0/Siu+ZgbjHCfal+9UcREFIQbr+8uFCmEwkv
ft0HQiz9SXfJQ3QXYVZgdJqHiWFgSAQMFy5zEYMyWjEINHzkk+BRsxuPH8LzXG1CQu+pe4zRKRMF
X4EvfZywq50N0An0oULbeaqMtiaboNygdKqKNnQqItWYD+ONgPGx4Vemmi5PMxC4oATBmOiA68ow
vEeN4nbCeTZB9Fs2kMwCEpEYZJq8SQuskb4zLioURdu2CDwQ0QZot8CXUn5QPC7tQeNn+3v13rgY
JhRXKquAf4hCzept+voYLGJNPRW9KpGPgx/szH6TOvG5jR3/aTgokQXYlS1RO0TLGDEB/Vb7dtwR
7eoi7ERVlBh5ie8HPV57iJ7K9O22AdGmLsJLY8YDK0q98zjXtpKROekAQDlgi7fNzLt0ww+XbZ0g
RW+ayDXxuDI+qUD/Kfm2ahOnabVLBP6Q29YEi1oi5aZQqZSxVRBG6D9V0bgRmOs6VThHIDKzCB0B
bjUTn0NHeNJQHBI3tONLtdOs1gkf8U4CVkdReShyx+WA2pCEud9pcMdZbEt7McCdIdnAwIeXzpqv
qxBRe5jCnd9tAqH+iugjLgqcUoJY5jSX3hQq4CClmmrm6P5lwKVNjgSOL0oFyyua1jCzLIeP9JPf
14/pptuBqwukXk541I7gywws0Ri4IFgqiwDTksRUMX6HANNipNMvLXpg776wlhC5zSKi5BUFN4qB
BrjiF1YWUCcCdhdIdcEhWG0VX0UuZRE7dNAExpDLwdFO1CdFidlGMptx2zHzZ2mWhQMI45NeqUd/
Ul8bJSxsTMxt07b4129r15dR6Lt/vtFopOAyjiP0Xfry7NN8V5B8f/u8i07FEvkCKqySVoXReUAY
pPvB6Z5w5yUWptrc0sHUjbIxNsUhdNtv6tNt04KPuZwWH9uCpuWEZmuXjG5L2BOy+yOrosfbZtbe
t64vMeoi1mR6lEQZBgtRjY0u6s/gYKDjOW5UFySroqJzNevI0BXH8y+TMdD4+ZPFSZKnSoZFRWj9
mPdk+pub0tX/v1gMDRhmdykCiSkhZTY/Jm0QhY/V73JlYr7/XhU+BSWtCc0tXBG2zb5PMDpkxZui
sUonPw1uY0+alZzNV/LvKa3h7Vd2FzEyH7Jh0NiERn8suZA9cmknbwW+MB/cL8lUxuPjzNVHvhAv
sDE2xq7lmDGAlp5ibPIhPvEGkK+xuWsK6WfbJHfAKZx8PXNxMuyCgH7QaLcQ8dx0OTSkjEhyhqF+
ALOU4LethlDMTwMCBAAQos/nbQf5J466OXSe3leapaX8rGWcO6PPpK1UZiLF6/UY92crlgc/HuWo
6M128lhkXojyvQwgjJdEx75kOzp1ez4BdRFWmGpl/r4BipqJ2IbWL2hXP2FxWPy2YlkSY4CdQMSu
2ituvLGQkoGQv3TurBcG3S3PEHRyV1PxldHlCYKUSaanWutNfXoAwfmxr4Av4Ql9Vcrw2QhFtM7r
EeE/Lrec/hw1Iy96graUkfF9m9eHvFQFEIn1E/vHxOLkjBwsNhJg515UJlbbPU5NsK/lv+r8Xm3c
/Cuu4gKZtAoXvgj0ZfWw4029rUXBbf1GeWViUUY0wG1NVYi8q2yLfXlP7tQdWmkxBpygmgKiRrt6
Trf/bzdcVBVg5wSIiVaTVyYoRhsNXK36HSadQEoVAzNQHDCq57VgVMsh86T2waNRZg9TrrwWASSE
ZXSkiRCZN3vhjUClLioQqkXMqHogJQCfhup09KAWbmMNdr2vtiCFExXHIg9aBB8DaOhyHjX36rHF
bHezq6W7XM42t8Pvaoj783m1RYe2jeJUiivSeVRNXwtt3Es8vjRq+NDEteBICE6dtggtUiIXhRZg
/6IS0KuwcMZYcP0TWVjEEVUasqxOcej6sN6zoXBb6fn2doksLBKxrIZlHvYqqlDVuHRTfxcn/u7/
Z2IROXTM7LY6aIG8CBMjWbmNI5EMwopWypzW/xOclrDLTJFDJQqUyWtjTGnXLehIzLxwQSa6N6Rp
m9flezvFjVVN8dYHCHPIuiP6nk6gap7Pk3uj0HeKASqGINx0WreDTK0iwNWINnoRdhiNAikfBuQh
NCrtTEpHm3SZAFEjf2CObpzpJZXDOEkqG6cezSs1iqxOz7/LSfmQSxjT8fsdZrL3mFD9qbTphNnU
MnIyU5vsXPKPNK+/c6XcsCG5B4vkoSdIlkT70Q0p6BHiPQ6sU/Fpr4AQOS+Tworb7mdPzG9ZFN0z
SlWH1+MZrEmDFVYNpDFTzMRLqhLaGuHQQDOCxsoSAwzh5a9C9jcsKb9LZrUzckzJp+1DTQLHNMrW
NkgBSbNJfYQaZm6VEiB/fTdtVT9q3ILWk62FHAV2ne4hg7uRfXD4giCiPkl4iHepjplZOeS625jQ
99LoYZiqC80Q4VnoGhXU4HMOmCzGnTd9FG9qMp6Yb4IFIOaPQPVCxh2PK3kfH8nAd3LK7k2Z7DDi
BrzneJYCsL2Aee0CQtpXAFVRtyrsjpbxS6PkHHSQEEpvi4Faci85Sh3sRtV/rf3pW9P032lt2GMl
3WlxfzCM8Ieuok8rS5MFzvSXtB5Sh6dSYlV65XbysAOdL7fTbtxjtG+j0/GO+MAN9vLB4PIRhRxq
5UB+6yc/cpRAc0ncHtIkcklSHxQTFdWkjZeSDOAjqoO3qeJ3cua3rl73W6PULpz0NtWUvarlL2ZK
N5lmPEy6FFvgB+Pg4Na+x5ryi5vtI/N13Dz7c1+pmyGcbGDdVKsoyg2Y7/ZxVHu1lOw13Kig4XEO
KQQ+mXbsKtNRFNOdQEVv1Gpp1QoqegCjE3vs2b4Iy8fbMWYFYGmoeJ+Gyrk2UxWxRX41AggBDNLY
esaP3iWufkRW35LXmcOkdlzDCuz0kO4qO9jgTiEiC1s728B8I5ABBQgM6SIR9OByJ/KQgjauDt2w
MFx1EIn+rL5WX9tYpIKoDGib5kbrUQjKkOYuwIZK5H3IIsdklzFG5RDh+cF8ur2xq0tTwFcHADDG
OpZPWjQyMIgshegMFqk9lcyauCA9CMoCbVGFVDwwWwk8Dp7kH0rZt5si2FA5dm6vQ1QWLIqPdsSh
qGoQEfBwctOeez0z/oFi8pvGKpGk0dqeXWWjDyGN6yIWJB46VVCC5GAEVVVtX+WF4IIhWM4SsJxr
ih6CjAtVjvEmlWcIXuAKqVpxLygP1vt8fzIrXbgd44khRbXcAq3Wu2Vt9Vt/r1n9xviubSAAaAdn
0ZPP/CVuZLClguLAMAEPuCuaRT7UFboASRtIufbFrzK7NAGrPEiKqI+/Gj4gAmSagAxjmmI5IZWO
WZrIFfrs5BDtTMXFBF1553vaK9/Oj03Rk/7gW9RWduORm09VKYQbfQSoL8u++gWL+oDq4ZBhghxC
S6byUrVchW4x2HFN3/gdZ5puTSFUFyWKpxWQeQf7jBhuVWbnsuDVIaEqKAKyOPsBWsk5qYwWBHGY
1fpksCK/MZyAN9l3kOoUjlwBVpQWGMxoGXZTx2BEo2j3U4FWVdE3Vh/prtGn0K4MdMPmgBftJjOh
e0PXnlg967BkmoZENl6aqbyP8+AhxohDn6aqTTDIQYNUswutT60uAl97lKlHpWQNtDiKdhMr9REM
bu9Toz3WdDRtnUvboIW2AyCd/AmUmUDdxApeFIei2ybgLMScgT+deaSDOclUNkxS74Ihh5zmUNwz
OZssfYzJ5i9CxczQCYlBAJ+WT2WcaHWp1Gnnjd1kxcR3dTAUlvwYE0G1thonrgwtPnnRpIo81Amc
rvNTi7T9+/RXcG7w9v1nMYu8qBIohMWcA5JgnmnCN6XyKxpHWw5/39400VoWURxouTiCBgnqTmhu
21Bpd4McvJJ/YQR0XarBVBC5LCfuexRnTOYFmFPDe4xqNrKoYTXv+JdDiGE1HQyDwJ8tw8DAwqEY
U/C/BqR0I1NyIeH2U1GnFwK18r9Zyx9Ti48fNmExRCGwIlHtn/QGr3uRiOFjNbNerWbx7SPNZ/FA
YGLQazC7R9ZQ/NOnIryvyMriy08mhDu6HFZID7W2+tJqk9OW7u3dEhlZpG9pNIKkjFH9tFV/rwdg
kycjYkVr/HPbzmoj/7qOnH/IVe6G6uJQTiPIncmh2ScPofOTYlZwrhtFZJLzvix97drSwgFYU4fJ
QNAj1EfzyYxljK9L/Xms6BOJVacLqt9Vkr3fXt78xZc2r9PcwiOaLE/yxAcGCsokjyByOzZh+E5M
9CgDUL8bGbNu21uNCldJbeEbXaDGbRHh4Qcp3c7Bw8FIsLttYr2fpzBUPMDoUgA5P38xcHAYE5gq
5pELCAfZbWCHmO/bfhAX7elLf8kzaGw4okeYVY+8Mjsv/cpRpKrvg2RAy4Hpo1Pj9mdIiQPRdkHI
WzdjIuCR/yHty7rj1IFufxFrMYjplalH2+0hdpwXlu04DAIEQgzi199NzrrfaZO+zT358uoVlyVK
pVLVrr3xhgZNxFczVl4xWbldf9KItWclakyl+TRY9d9UJ8Am+3/NLNK8MsaAFo3Rkm/TxpfiDn2C
lYVcPFlgS0GOBcJyTKEtjrDImFAaGwUQg3wYPUZHBntnp+6zpsRQgGJ4kpO3XPS34BSBm0zhdTe5
6Im4NDCArEI9eCkcPGJYsskgIX0yx/FNnaqdmf5VuD0zsXB2rrftKKXZYZxJ/9QZEV6sGgdQ4X67
vpSLLnFmZ7GRSmyOhLdo4gziWAz9SyXsMKF0c93KyoYt66gV17OphYrMqbfuTPYC9pWVHuDFZWCa
DbrbGApXl9PZNNbSjFstvkgOZSlmRp2b+km38lC6uIwzK4som/dVkmFkFJQgdeKX6eNU/3ciZuQj
ZxYWMZUmnWyYxsA0bZo+GYinar+Eoq1E0ssPsTMzC+8q4lFwKNirJwKZuu0U0APGhjZGAb5jeazR
QQwguv03PnBmc+Fppj1KsHMj+KCmCIJp6dlWvRK+5/3/40b614SzKNePdcYkcnhg4ckvMD9GlHza
KjStV8eSVhxhOc4hiewgjZ5AgyJlW2iRVqW1sluXluKelUoWrgbOUrUQioIKr8FCnQAFGpff7XoK
kev9d859lLvAL2eqc9npD8ZegPlJJizYqpIfegesz/gxdsDegE3rehi4uCgyC2NpYGMFbd7X+0fm
hkjAwIIsxfxoTBKYQ+o1qPzVenTd0KVwgEAAZivQUljgivxqKElFL1E/xYz5YPv1kHi1Pvrj2sjp
fBiX7nZuZfGNaKqUyaiJ7kSU3p+S50J1fQo5yXJqgT1PVzbP+U1ucc3eIjjIpqhNpcWqnCLtPDEW
zwqJn0FVEaJunXk8s7k3OWTwiMoOIgZQOp+yDZrzk6cbdFPX/Y2iAUCc1+ldzZQ0xOYFg2GDYVa5
G5TukXfO1gWDHhXkNBK8qDtoWsuQq3wvqyoFDxwLnSR9QMU40OPkx9AXe9JZDz3XgmQSz0YvwgTJ
YJkNnq2gXKxNpuWlTbeVNAkrZMKB1hYAIVnGzTDEd06i76nshx3N+jAGS6uuZZGoJj8B6VFeWrdm
pW7NGjq/QHsHaVp/alr5XMTuhsZ1mOt2wKF/5rduehqSgnl5b0ddKvYWGH19xy6PY6V8SFnfO4PS
e07eQDwWqnPeULoiQjDaFCP77hSsAQmA4fddcqNKoFSAq9g1JrDmStP0GxeCMwHUmjaxy59S6dyW
Tr5NOVgYHLmbJo3hP2townCt81rDfivNpvPADnDHesP2RqfeJcBceiiya57lWo2v2ICKQDv2RCvx
1JMEVUqaPSQj9DKLFhSNyQDxT1LnN4KKzeBaQJ4OyfdcTjc9hJUzp3yUlX5bKGq7qzPznnbdd2bL
z8mkwleT7CW33JumygAUB3fe2Fb7AaR5PjIWaDwm5Xvr0odMgDvUdpKjzKaQ6WbuZ+rvBgRad4Uj
g17LirCPEWkwxw/KUG5HDuD9gVlon3lWQCA3cffM7EbPJSW4ekv9Fbke9WJHyX3h1ifdncZD3kAw
mdtvmUhORkYOmPfdYmaCb4a6DRKWY5IzTzdGbW+kab1KvdUx19BLtFyUQ1OPr+mUF/AeM4sSUw8L
xfw0uAUsD2N3elXvjbZ9KwdrW0M3wZMu2F/1lg7eiA6R1w/5XUWm134obnJD83IXClugEoagqt3c
QwYYbQeRF2Eqe69qJfGY47wLibVWifs0uIoMp84IKeqtIF+RnuyKY9Vn3HeL6tFukzteDg9gYT3E
opBePsrSaxWgXWkBPiSnAOlm/6LH0vRIaiu+iNFpoXnr6b0SAvtwM9TjE4j9OjBx9p8DeoR6Mb2B
im8Tm13li0zj24Gzu8HEIwSqtpFemg64oHV8z6IaIqoD6pLp1IG6YKtuYyM+ZsAYSu7gtNVWC14h
0kXSzXgAPn7UVym4cbgO0mWqlTuWQlBhKrQuAlK3ClyteUOFLKor677OWn9otX2e6rsqJ3dxZnwg
ASf43uxTSwC248Wzo7C3OrVLqDNI7ulgQ/D0pvo1CdH6MR9dTxb5N0dVfyl5tmtHElW5VT6Psb7R
CNqlNkczzXARRaax81M53ECjlvlma2CSt8YH1FUU7Ss2pRvKXV/Phx1vQRZvYFDbHR1/qqAvxnJn
k0p3B2qGTZnpPVZcvI6Nda9Au76tBvBMa4EyVUHVodAKkpaAOzoPJypbr2mB2nNGCm54eYibpPXV
rDqZMS1CAzIYvpXku8QC2zd0Ug+ToPu+y6lXq2bhVSLf2gWosJOM3LFxuuuQpaOa6lg7yuojogKF
+nkMojTccFnfDBArzwa/sUEWAI3t5ziPW29M3QfREyu0GpDclCqYr3Uz2wgdPIeWlbiIJ6q5V1BD
9lI5vQGzwf1Y0d5bZj2zut3FKhjEMSvfBQ1T7xM6fSe54jdGBTbf3qqOcV9PfkzGjziH5m8FMnN/
xNAVVZs6nLK4iPA0o2Hd1K+9q06HacJVpZIqykCNBgqIWUHFQZc3HkF617hJaItkO3UKGt1gtHro
XbvZFQrfgfv2R2yCIFslyQ7yQKbXGKgl20rThpmI0RtJMJ0zKMc0Zp9QAIQsapX9KmMloC1YbA1R
gObHBQ+iZlRmSFO4kULFTeyA7rhzmLobOwsNYkcJVGYfQAfZ4BqXRn/kJfQWcLsAawWtFHycCO2m
bt+b03eV5InfNAn3xqR+VStl9DmHjtBkc2PPEE8Dm4AblwEW5OtZs9cm517R7ackVYmvQ1HYI8MI
EWvqgGOMo52KoV12i6v0DWrlu0nUh7xtvxlZ13p1k72nWffckVleeGifZaxT3wAkgZZuBlZoDP6L
qb0ltQIBjErdZKgFgnO5dUHpqWLer8huswwa85bkEcZ++l2jiL3Zo9JuoQyxF4rzE9v8YjYV89JJ
6TfONBY/XED4o8KhNNL66ic4gx4qRQdzfWMkT2YN8eSCAvejjMZdrOj7mpTfNEWJvaQhUVLQovRT
AfL0dFQ/TcM+5EyPbAVkhwXFuW063HREVd41K9sDN6Wh3K++UmAZPM6sdGMxcKg7zSA9JIvU50NM
vMJUo3IQe5mI1gMVdqS7kD8g481gC/Csk/izNKExDZ64ExiGVE/PHO2ICnUc1Hr10275bTGo9zbX
+WevORBhss2DJsdN7cKdjY5E6If+6GtN9XMBUnZho/1vlM7o8bbc1NacrZYJ9Wb3CTWH3xI9fR3Q
kZOF2OZgL/LRsHiGtnc05m7j94UzBB0gfP5Q5m3YyXj0wZ/c7gaOaY+SoONuu2nI9RGylHn2UNc6
2enU3mcDUSMeg7JN4qnPoOZta8NPdKNBM1LuG4FmVt8aW6sDF3dSqKYnTOl1Sh9g4vmHndcbwpO7
Lkv2udPfoAXwqo8xoAYDtJbVWAZWV4WphtxBNz9Io9wJam5rA1M8GYaiGOjUWOcK5E78AIKsH72Z
v2bJMPgKKKNk2tsgRoDuYgHCtwzc4I4eEF3c9i0L4q4OmDSDIskiBSELc96112lQF8q7JAJNvPBb
qh3bSQ109GpecDXQm1KDPjybuYRGcmwF+26M4s4U5lFL+tvR7A8qib+3YnqYRloHY4k/k1ePrJiq
KKlEIN0a99poh7SY3nkucJp70G5MnbjrkN7ZdbNRqwrysVPr8zTTfUNRdlkZA0OigIOmY4BTNgaN
QESZI2vKNlnfY45zZE+K7h4BBog9lqf3NM+3VBM7W8T7xB2D2HVPCdbT86zwQZ4LjYe42jWd+V0K
1oRulR5Uyh/d0vpWOeVpapxvhItA6Yw7uNk+Tsg+qUbVV3j3kcX9BlWflzqdB+UZ3QgIoQeA14Km
LNNumJju8LyBv+MFiyuDelOsgZ69VZ4SMHtRzag9jGpaINsuDoLLXQ2sI85MHrR4Yuc02wC68SJr
imdwmfhDZh0KmmqeWownaJ2nocmT29LobyqtfUzc5k5rsyIoiIqxD9v53hnjO+uT7zZYXiGgZPoU
+oFo8DFAjUbzULvac6O5O4BQOEIt+9lnzWYCOsYXZrFzNEhY9Yp8RI7xWLPxGZ2iJydGYjbQO4Oq
tzJtoyy1OPAt3bGZBVuV2Ho3KJKzAnQpss6OmYpHRDbqYWWzJ1bpEbXkQ93SiLnFuzK0N9CZcHHp
WcekjvHfgDOZ3HxbZtabJRGYCCap7O7GolFVbZ0Rode2qvuRd304KvEOWTzIK93xE4wuRYCnAGCE
CR4jOnCiDvOQ+iORzbvXnpePtRm/VGW1s9HeRRzAxrIQjDz31szTZiEOxCwP0jZ9ylIAS1oQY6aY
HW2KBr4yhEOmqEE9sa0NTdoB6YqnWg5yfcPw1Jr1wNi6d5SqR00Mb40hUTKFr41gIdGQAijq+ELb
/ClR2898yDFv3w1RNSAlyhpMwhYVeVVj4JASM/lAvhLQxvnZ1UXhsQk8wF3fbK2iDpOiFJ7kSLF6
Qw2JyR/qND8AK+QPthGYAizJYAEtg+vv44st6vOn66IANIEdT0dqBARDzdi2h9xMwPXCwrYbSAZs
xd4rmtGGxoTMx+gABoD0wkFXjG+1UW4cKr8XBSSGILK+K0Fdh0op8XFDgzSTQ39aZ6OyMlhysXIA
/drfVQPikEXxCH1Vp4573p1yPGXyuI5QivOmXHpqO6yUEudf9ecr+39MLQEXNXSnEdioDiBr+UD3
OBmRPBb7dqVWdRHODtE6x7Ig8QCm90WNQk9SnZK51FcII0hzBTiw+i7PqrBR1W9jk5ykuM3yo2jw
dBZJGZh9s4ZUuLir+DiYxwPaCeQkX8skpZYorZFB9o3p98QePGD8j3VL/FZrVrrTFwsyZ5bmgtpZ
g4NkilaAylE/mSlkTFGQSQ08yFm7Uvf5f2zqvytabKrRjqzsLQY9YDwCqwlFRgw+lYX7U7Oe8u49
UdMdZGmCPqv3OZG+C/jb9ZMFLtdL/nO21EVVaIL5lk8KxE7V2DyCNzJDFC7HQJH2zql03VcV/WWq
mHMDZjZELaHe9w7oJrIkRRFBIlnX+B1ADaNX9+1TbiCZlDU4ykurbvFedB4R13OvqbPqTkqjDmo0
ZT09HnlYG+qzZlbHNDeyEKODtl8lzkeq2Jspbh9iZ/hopuFdcYxHBxE6MFlq7MukH/yiRrF00LKD
bVrZbcLb3tdyTI25RNyCg971qG5OWye3AD5iv9JKPkDgDYyc1fgI5NOrU4LZpDQrX6Nom/XTK94m
3+qK7hOlfjPqtvTANrelItkQAf3ucUhxb7Vp4ek03oyqDro2qGL2VPU7VA59abl+bclHm2tRa8dI
ndKNSUTUtzIwgTCxWP6BZudrXmIyPmdv9sR3IjG3es4orjHkjlr8rlfTO2rBbybUoD2AAPBedl2/
H+jOkRMwlZMImN5FZko/FAUdvaZV/SQvjjFS37wnwEHVDfJZ53szqPuBTM8gz3yNTYjSSlR8nJ4m
XoEK2qCXgT2pkd01M2b00ezKIwoaYVmBJMDp9rxSNoMhHlVCPmmJcU0X0zhMg9onOWZaFboo93tZ
R+4hA/FNY+LJnhx7Z0GZ5WFwpaB+Shp2mrSOPQKyY3n2UJ9UCdBCWRAWdr2+rYj5IDuIVzWDxXaa
0qf+MI7fhaWLTa61z5bFj7EL3E01uL7RMBGkxnAUQ4pSB97AXZnux2bcTSr9ga9Q+I2Q9WHUU/3E
bWgupmZq3iG5r2+QDfaAds48qolehIW+ylt8oaoOvCXYFqEjDuWYJfA6tRTHArgekui039iltq1z
ttLBuRDxYMLG8YSsMeSKFhHPziw7rVwLFehE9bPYhgpl4iMwhrm1gue/hLH8YmoR8voxpc0QY0he
w7tQjbdKMnmi5XDGG2c4jZz5Ter4trI2EH1xiaBTUGdFVHAULqrEBkBGvKihMEURVSaIlIC7Hywh
o1+OD9djnXHRlInyuoHPBgqixa2sG26nixF4oFl4kDdaIKv43UkLQO2mLEM1h0UARG4KJrgHcLQZ
Fsyu/SzDs7zHYKCHlM/22tS4VRNQFuCxGUd4wkIgMB+fa5B7HG1ZmxuCLJWihpzbzRGPG+Ck6QT0
3lgg1ZMEJd1xMkAbRSAONmTbNO5o6A5GYHGZRuh8ApFu1Gvz4H+sHLoZaGLoYPMCYfgfPNQgSJsm
mWNEU7psV5go8SEqaEZf/Bi0lr5c3+c/JxJma+Bbh4Qc5jTtJYjMsERsNzVIJOqgR8nPs/b9U3Zo
7sctOniookBTUY8MnxxEd2fv1saN/jiWC+vzXpzd3aPMhCNTWG/r1Ev1p9j+r8nBwsDCY5uuy+16
wBDVUKPSikeY59LN1OtrdDYXFwLxMHS6MEyJw/l1IWqlAxolMJ7Sge7OtyaUuPVqDa/7JzRhXs2Z
lcW5d7VEOBMF+iG+kWEdjdt42+zQigG5yBq6dW1By2xnMFWDYy7lFCOaqO6A1zWnaxyTl4xgrAZB
0CXYtOUQCJoh0KoG5ObUG78gsWxHk4Ji0nUP/yM9xJ6B4t/6PYMMbbwFMAUHrRJc4egND81NmvXv
DaCUeLfJtbH/i4s5M6R/dQE6ce5aaQk0tUkOzDIhmWCvvB8urGXWQYHKn4NbXV2CQ1zST/UU12jv
aHIzVvo2K8bWb3gqg+ubdmEtMwkyTFkQ3TaXaHrpjES6Gp8pDIqbtqwCp2g21038eYlBZPLcxuLs
FyIuXMZnG2qN91BuowdkSHrUnOm5JeodqhX8ZrKs7CSSNKgqunKLXoizX+wvQsMwaGSyR9gvU/mg
ooahV0k0as5TFldP/8u1Lt7EBVQfCkJb8L/x704CqR638mn2K036nZ6eqPs66pDQy1l43e4lfwF0
D4zkCO6QF1ssEUoiLHc7mEUNfmv1cp845JcyrYnHXvAWokLbAkUTG6+9pbcw05RSnW+saTA+rWaq
fRKT+L+75BcjC3cZO4ZCXgwygRwku8r4Ab3alS74BYeABQsQH0IMOP8iUrSVaWFIEvN/0PJFe6EH
T6VijYqXTfau01dxRZd37V9zi3hhykxNUP/oT8LAyxzjtdRL3Yau1AIuuABRAccjkJaHWuEyZOSk
cYbWwpWhUhq0yUuWVtB1Xbv+Zkf6UtiAyO5vVSgXNAJQlpv/irN7nKJ+btYuw/XnntDa2iuUBSVq
y5LxsKnSFbdes7ZwhZZb3JyR9ydW3YoSZINQHsVTTKI7OdnJ5voZuuAVSI7cWSzGRnK/hAOqWtUZ
gEAMp059tbJHgRYS037pqfLf/fvcjr0AGKGsjFpyB8irUsQ+8vqfxRivCVEtnMGCKCyYHjABAW1R
AMeXg9QuKnOYxSjHUw+GMHf8Bb1Pn5Ji5RwtHPsPK8vUHUDxETLZ4ymVj0oO/QCgvq5/kxULS8xf
rxisp63CTw0Sf1TYk7FbOTbLvHi5iOXMdItxUoG694h5ojGQb+Oj/Ebvm0/xUh3M+6b3BlCF0iAH
cT84L1v7f7nARWxQynZK46obTwlGhMv61W2+Xd/BFU8gi3xVSNfsdYGmwKCglJ4DjlXiXVNRd+01
s/ap5p+fRYYU40K6KiZwc/L8aPEhzM012p7FCf3jU81rPTNR9RXheYHNqlAltvlrO4K7u/3Z6Ct7
dnEp0MsExzKyIsNd3KZ9P9bqOMDreFF5pv6aTyuPlUVc+2chZwYWWUIVU2CQEEtPRqn/5LbxWQGa
ofb2PtHFr2zga+OgF53gzN7ioGpQIsjihI8nW5E/wPbyhB74U07UlbN03cwfXLTN2A8DCjD8VIO9
wpw+u05DrrNWm7i+eRBg/OoFVLG0cVAHxDbL8nNt8ulwGFIIGrhPmf36F6dHh1A09Kk0ggr7V1s1
aGDnncOHcm/i4pRZ22F6vm5i/hVnN+o/vqBDCQ06aLhUjYVTm1ldygaNYHAbVXsI+qBfpt0SRto9
sQYvZqQJQRdlPSbAx/xN8Dkzvbhef4vMMCBBTtBnvSeF9Vjqb9cXd/HEnllYnKQuN9KKSIefiA3B
W6EdVIhd89IMNfZXkfTM1OJMFQZavFU/grmyPhhN8quz0EC7vpqL/g21EwNMV5DIXOaNaqqXGOyf
xlPtvqEIgI4ihhmN/yj98I9DEEjfIptzjD9g6Oqo1cYEVqgTErqwE8W9NoHvzbTzjQJtkr9Z0pmx
hQu4lSgF5juxJExk1STzATFo3DVHu7hxkIw3LchnGPoyawSVnATduT6cstjZoA4IUPURD5W/+Dpn
RhZLkRiAobxu0P4GVTqU5IO+eq6hDHbdijb70R/n9czMwqWZ3rpNMoFmAEOL1r0WYcJ0a75r76XP
D+aPyS9uB0wWRbVfbNbUlS/eS7Zqoko6V5+WFY6ED07Smh0essljZzwIc21y7rIBguzRwFCMuuTB
NGprQt0DZ6jiu7rQ/Kpce3otpwb+8W77XxOLhAdz4rwTMePgpbO/1z+LAPwmEKaAVMPP/08hjrVF
LTKggVSAcivYNfMxeaCg7K2C8pvzRHfAx+2dg3pIN9dd5KK3ny1x/oPO0hSlsNHWKJAJDTM8Rz06
yscE3NnfGMFYKKqE+FzLI0XNVtIOGlYnkR5y/jjp3+0uvG7i8sb9a2JxoJK4swuMcI8nvQZ8mN5Y
8f1fGMCkCiS4dNVEfvJ1o6BwhhYX74dTrD1NNZQXwfTxFxZc5HHwZTxW3cW3RwGXW/poggVRA7q8
6v18rYC2REH849BnJhZfO2axQRQDJjQlom/SDpxNcbQ7n/g0VMAm2TmbfggAPdfAtZp7/J5Gzt98
qLM/YXbIM4cT3JAAyuHlypInTbsv1Yfru7ikrPu9RuhVAlmOGWQHZcmvBioFPgj4EY6Q14NGJjLK
aC5Kz9RcvRkB8VZ7wISBlicADm3F9iUvPLe92F+ryMTUSwg8tWEDofbYA7r4E+V9xadoYnhED9w6
SgLl53W7F83Oox86gJ+Qh1tkfjTTISulpngDTOMWqIpHJ14dQJwP0PIq0f618UcloJgIqilK83tb
69LPtu39MPp55ILhwd7rxI8P4019s+YvlwLUud3FuTPSqWUuRd7H6L4q3mz00yZlzWcupekYAdXm
WTS0EJeNWB3yBgrtUZKEAtCOxqGzIeGsPabVG+biw6Xb4h6cPDdkdUhsWXD+x11ntT0XKq/oYi6u
aOKqfV+qDTTBdmLX3cQBtCA3esDu1vA3F53kzNAi5+QtMFYjjVEPVW4gLe7F1loyeDHdwPvsf9ay
8ENuQg4d/GGoFm3bEGJDUesbW9p4rA/T9/bD3iCohKBJSqZges3erx+Ci8WRM+u/g99ZZCm1DpKx
xEVSfe/4M+EK8ftHgvri6E2YAYJ4LRqtgZ35st1YL9kq2/5FT/139csbYpgGq1Mc2C/Zc90BLuw8
la7lr6xSv3QOz6zMPz9b5UBtR7AaaU98E2+c5yxEKxac3BiasbbJ/3pNi2AKJRWmTEnNTy04SZz8
PVUVMPmvDbpfelbO+TbK27am/gF2yzFpUIArAoP1tZV4jZ0qnpj5o82kJxGYt+7aLr7FpMW+Tw19
bUMvBrZ/jS/hbwBq2nZX4QCKwL3LgbW9LcM8wHPWvcVR/MF2xpsOPFC4Nh560V3m9YKCmGjqUv9y
ZLgrFI672DKVgyoQ1wCFOegWYALXXeZicEP/g0AbG2K3+uLGpeiPNB1HsZ3XdyrRjxR440K9m2R2
hAjairGLUQa1XA3z9iYAA4twPeSuSsvawCEQ0DbsyC017Yfr67lkggCIAOlezKLDztcTQJw+pVmB
KDPkwk9UkMR3r9ct/EbFLC87YgOnaAP17KLY8dVEPnR2D6lBBGWCC6GO0ig+Qut7vAd6PiojXAUr
a1q1OC/67FjLDM9OO4dF7XFWteqg/q6+9nswhoVF6J7WgJCXnI9A/Rg6Ws5vjOlXcwTPMd2hIKB3
lSGywUPkxfamj8Geen0nL36rMzv6VzuGO2H+Q4IZSmKa0tE++drg65qBxZcqTFPQwkK/ykHToJ9B
42t9xMtbZRnEBCRtbld9XUI5oWNOR6BBjOKbyk2/azCLsSYSfikCEkAONFvHND+Efr8aYaxjdfab
WgRZAL0XWxlpITms5QCXYh2KGsBzqxgW1pahIAUpwSAbQBtKccTp2Wglv9OI/gKynr+IA+eWFu+x
TmDUls5c2eVU73lpYJzbXXtWXjw050YWnwZsQ61TAO+ItE2LMG2K8Zxyn+xd39woe23cAR4S/Hd/
Pre4SKIM0LlxM8WybMDoFHdAe17ZXTexhPT+zgihkjOHOGSicImvvqBXjMnexkfCgC9DnrbpNnFg
7SwtmLnd681/BNX8YW+xpgS4Og1wF6CRFAypsGdD+7GyojnoL8OpCcjGDKlBUF3CrikRkrkVGrH/
ZGXg6vw2bdwNi6qbNWWnSwfp3NQijtaV7AUfAKwBVfq23dDNEJGIb9Yu70uFtXMzizvVoFaWiL5B
3z9jkcyk5uNWLTCPbVgeTyBcXyXlznXS7fWdvBTtzs0uTpWkJSD0Ksy6zoCxTdCc/kcK8d/OAFIR
FBsMFGtQvvvqfA7N7BgjXOjMq9bWKNhraZOX64u4WFY7s7FUm62zDFOsmCI8YZCoC2U4YH6XQOsZ
k1PypwjzhwzjF4mvrjn6xdLAueFFcqLQDkN0E2jW8l2FiVLdc36V+zzSXzNf/cAMKeoCwgeOvvDl
5vqaL3049LZVwKM0G9SwizM9UgC+nCoFbbq0QyvGYIPSAcB+3cjFeHhuZXGSu1wzulKHFXBFqW/d
Jgv5O0gnUh/NOggHKwFGf6+bvHShgPXImlM9oFSWQI7eIbHBEzCLWR163mn+6cTpOygZ8O4C3P26
rd837TKM4B5GzgI1LHTsFodOOq47OWDVPTFbazG32fmCO64nqvaxTciLrfEPnXWBYyHX4LJ+k5X1
lCnAYDiVvZUOCVgtMTzP9rlsf4ANZmtNzatbzrNLXGyarn2Lxb7I7xSMTZml4meNsTOLBCXL6tRS
Cwjwlnl6HQdTbr1jcumFJfGnnLT7LMWYVm5M3K9TZfT6tPxRxhY7jFWpYhQAQ6QJSECQdLe9Fxvd
5M+DfmwzUQ5edczuioowr4U5P7Z7sAtYZajJakdp2gSlYXLQDDgPjlP+NIdp04phJywBARih7GKJ
ic/Rgix71chDPxq3BYaRnljMm73aJEo0uIMTGBWoEySghkHeY1bOKJ6yij+KVFsdR7kUfuEFpu7g
Hacby0oUkEllAz2M7nf4hTKJdnBO3UcSOgFBGWUKdU8eML8XKU/lASJH1x3kUgVgTp7wokJHynKX
yDKUFgeTCAR/ZWvdVzstKIJpq36CWTmqDyAV6FDV1IPmMb3HbNfDivEZCrPwThsZFdh4DBcnYnnE
matC8JMq3SkbWVipWtSNw+Qx3t7XZXIseBEBEOA3pGh9U+2jFetzAPnDOkrTSCFVUwfc/2vcLlSe
OXWGjRdRG05Rsu3u8V55AXfpbm5YpFsWiJthu5ZQXohrqDfiH8hbsPFLQErvtmqepyC4SexAdwbU
BlaD9oWrFhLDDvJiNDLnQPN1ZdlkxumA0gqSPOmAHDUcg9Q3X8pN+5ptuqg82dzjb+BMQHxbS/d+
J8TLbT03rn81Di4JVZaoDyBzKd/cbSdnBaa7Wa2yjtimOOS/7D4AA+t0mAUwyqfEp0H8AEWqjbUy
yHGpuGbrOpD3QA2Du2gJ9MBkZJz3Pba6OI7f+Y69Dahk3aR32i2EIJ44yFx9NdKPZVBtmv+edsC0
Y6JGA5ZAfITFLkAeoE6KHvyRjp+1Ju4udeUemX/DH/t8ZmGR2MRao41gGOnQvim8cpoCeyah79dS
60u+BN0fdETRGwCEYXFKRA/NMC5AYMQD9Zd9NwvaTLvsXgnjCGpTvvlm/MrBBQYh67XQNDvKcoFz
f5zM5jGGs/DiVNrMEQMsg1blyY3GA6gTNvkD98ro/0P389KxPLe2cFtdx8RyNsFa/K37NTxjghSt
S/Cy7vQPEjVRul/Lhy99v3ODi43VZ+hWI2FwiEVU6ycF7DNNka4MxV64XWzoDgLgols4CMvKTwem
m5phwOWEUFN4kCTJ/GQsP/S4tAOM96aeXQmfmXgmCRleD7CXPAc1NBt1EQ0Et0vy3FSA6GCotAlD
ASKc1A+nbzyJIXfmvpfWnpC/OHHn5hYfsE8IN8c4mU5Z9asGxbqOgaLrC7rkIhhvhSoDemVzu/Hr
meZgCKl614UkbFuGRdlGfDRWTFxyijMTyzxfDK6YXCtWwRrJglz9SMEcxAy5YuX3MNDyaCEqzaca
s3TmMjDWGqF1jjcmYnQFQiV0+8oN+UlHH2ROEMfTjwYDAW2mrti9uIFnZmePOavYOeNgZmVaTCeM
5t8VVRPBadco0H73DP5YGyhgZ3WGeSRl8ZWUmjtgEevAitfne2i+PWHaSvg6dG8DUfat50BgTsuU
b60N74+b6QUKFoE6VNxDAH2Nc/Fp57n7f9j7ju1WkiTLX6mTq5lFZIcWc7pq4R4CBAEQBPXbxKEA
Q2sdX9/Xgy8TYBBJVFb3qanp6UQ+AiFdm5ubm91LQ6OKiDgoF0PWClYZjM+DC6uCGLhnnAVPre00
XWQqIBBX4Zc8y7DX8j6f5xgnCnFdazSxj3Y9YcADtyQmIPCkgX1ORTixCEGaQBgTeHh8oB98bolO
yxUAdvmgRip3Xpxf6P6eG42LOHv4B4YMMFhZPAEWIHPvt5gPEeePTaZtawxbdQgWsdGdG5Ynxwxe
rUzhhV8846tIGzMhQlkAXHKJuORb2QfwkiadEWcnO+9RMrPOG8PamUosGYWrL8PUv6gBU/cP1NZR
ErOe0AhDrY1wedxCnSEDd+0lZ4gWTw/8Qwpzh2s9yyLRl7NxG7WAjCyy8mLUsNkHtKF1W2c2H3hA
Q8r0G682iN8LLa0GoaNazA2m17UW19QtKes/SZrJLCiaASBLqKyGhh2E2UzPAzKrjwV+3OZJSF3v
ThY23ZmOeKqTGICVxH4xWwZrs6rNAWIAlO0cBa9eUuB2idWi8c+huZ+yQ2K76PdU9Jnvf4jQYUQp
IpX+UX7n16CFNo079bHZMkvCuYXEySJhy4j5EWJfZ2rrI2kKdK8R3Dloy0TjTeC8WEEP9KvujHg6
0e11OMgaBuOagYfIrG00TmxGwOVAgeBrABAyevvqHObniZJ8SkP8LI1SOckaL4SUkAubB15uanSm
e867/MRy71MiM30r1YS+l+J+3LqxA+xPGqfRRateGllu6uHw55VzXVREjDSIWERUzbobwP5cF4b2
cWskGUCxpIZkQVU6iEY4M6WerDrNMGA44EUQ5swFeSVnHTw04E1avugIdNKyjVzefC+WTqXB3GLh
IKTJEmwFn5tnMBA1OnbhANJx34p9wwyMdYHo2D+fClRFKCPMZQY7vJ9T0bpmCCtuRHfGhjmfp2be
a0C9OVdh89hbJmx0XVahvmHxhCCnWT8AHluuAyhmgL3FKM3GSe74m54qBRWJb2nnRMKp4QNnYhk0
TXDjg7PR51KJmhQkAHUvt4Ly0vQDUFjPBROfTAGDE0o+K9FcDPQtzH9Sl47bQkXURBabeXh2Ecjq
fqZTYXcFdaUDzRyvYz3kWNSUddgZvlxtoe3rtBjbzEQMvorZIXwLi5otcQUTkS5rAHLp1FPUFRzz
zsamMTHwJRcIgITRRIbxZD5NJHXeci4fDVtJSrBtKXmDM+jqTm+AElpzof9YBslrKwGzSWxdG3Bb
WFChVy/jvG2tTuBwbKgpnK8GbieFcQfnNt24S1vAeeRlnr1rmOGA/XChwRc7cj33Uh6qZpEnEfZ4
Bl24VEqfRyiC/gKmO4lGepVSHxxwZlwmJREM4yKJ2wX2PS+NkbNE0NTZVdO+YOxkTq32NA6Dxy7s
AHYFqFmiVfUDwIEt2ZOvUte3OZdbI5rrB3wMFsA/RWQFQFjNQpBB1WYURBCzXRjBVhm7zoAYVItT
NMCLAOWXuLnmWZyn1WbYc+s4T9+KHJhbvGfHWgYSBBngrKq710puAIpst8au4jk3pq8SAqY6FR0c
CruMGXA272kc2HSyXkEASpjQMUFcbPCcJ6/fC4ivOuvnRGYCIgxlxS/EtNr6CSAKdY6K0Qtq26qH
6Izh6OtU8Tml2XzU+dzg6wh+2wLl5V1vmivX1xvsQYy7TKtHOir54/dFO50gdB+2VJZVbT6+GrB3
yVCNt2IB/NX6PowMIPuMwJ+969Pn79M62VagGgJzHZaAX+RFAjw9HuiD8DjTW+D7LNSsWXBdY36f
ysnGMrBxyRY1iK+ZNdYYgKEl0hAC1XUNcau3PO2JoD0i8TMT4Ffxh7Y6SmjWVrXLDwZQ9eBw7nUV
reIRQOvCuUXlyfY5SmQmxYPe6FxofeV2VEISdKt2hHcG8IOAzQKA3e9r7lyB2PUjWTsUquQrBeKf
VDBYD7eNdG69dDoBwDWwNRlG7axpRID49rkIZyClcYCETcAP+Q+1ySGFWZvwg9g1YgMHVEnZFZGy
U6tk930lnezEiND5rQyzBsl8t6sB7dZtZcToKNxTIvsgjVx/n8i5ipq1xCgMYVh5CGsx4u5CK7tV
HpwRNKeKASs9CNIR86Fq813+INW0yvcQSjB2HYnyO0HhgRPpm9+X41wqs3L4WgweFx6VJZaqWRiW
3ofXUhNffJ/KibUlRghWVyLcZCT1Cw0956txAQxoRAENBN7AiN2DuY8kDuigaA1XSFBiAn08Pk9l
d8IhmI1N4CMACAFq1tyaMWZKBfSzjvkidzCgVE67KC0AWDnnllynpJokCZjL4XqMXYWZWt+KQaV3
fFJuRcOlffhUwUSWlE8ZZrzvK/NU1ztKaO46XoNDNVVlAITE2PJL6oK49ZmudzIFMI5h6QjkxS/u
U57v5kIPnlUwJWnm4C17oH59XwZWGZ/VNbQKY1aQgP6EleNsjAKZLBsNQe23Qum+1116mRrKmpO6
l1pD12j06HGMNKCyy1lCv0/5VIc/TnnW4VP41GBNrPdb0HLzwGBjm4qCuIj56IwY+lqJmEY1TRZV
MAwx3ITPsropYvA2l8mwNbqbst8XxuufLQjer8sw1EFPhcI7W3llpTJwWeQPW73/IYOXXQfgaO3t
v0+EGa4+t9PnRGaGrd4DlDdX5dXWE65bwCEUvux0dU47vXEiho7NneNg+do+LEXW76DuwHrBrh9P
cQB2jCvOLbaBmG3FOL/S3erGLfoz1q4TrQP3aIR3IJgTbTPf+4ByDG27AqJ2MAZ2DHw7XnHPCL2T
isFB8ZVmHcCLAxnB6gEgEjQVYCndfZ80gVMObXBxOWbn9NIT3jjwrIX1SoSEhWvMXKsqer5oXC8o
trwCuG4AGkh2spAeCpVqm3rpb2KgPz71P6Ib5Uw5v7YYEtaRqKhAnfvi0dlXspvmAUgb+mqpGa9B
nNPwHOPwKeEKmDgszWGgQ3zirLP7owxcv9jNt0ETmODtAnp5sctdhSbFeE5rnGbWz50ejrzYzcS2
vwJGm7ljjAggd7mpgZTorxJsaxbPTbFRaWAFjnbdqqS1BEe+FZxsVa2KW3GlLmD5cITt9yPvxAb1
51ywKjkaCMEY+3FRt/nWEKm+9m/DbbBIbeGB2/kvomfyrwa4AMe74KZaJGdszaxnzioA2j/QulDT
xlc4LUOWylRSMkAAZtp7LgDR320CgRaFesdzMVXaVKRgm8tpX8VnJoZp5/a7tGf6oSykipErSbMd
RuD6cdItYiRe3FE0h1i9U8IaPO59eiunhUy0xh+oy6uDU7TSq2p0u9wrnvgMzZMgUq3KM8DBuVxG
xsiNaauWMUWr2kEx3rWatPJGIDGHkvjEyb0FiaNdBAArT/n6qZY0bHe1wzneLPGr1MGkBjsvjCXA
UvoS9diC6SHwdOwS8g7bLgdT+h5kYAt96792rcliahSnW3Vv6kNmBk/qS/PW33FPZ90wvkr1z9mY
1TFAELOyARUvgqS0gATRRbUZNvDBMHtbAjg1ONxpbPsmuCiI4RQr4z0sqdpQlyRmI5IG6tsydtwz
E/OJva7PuZrpBFFegSyhRq5KszcFE/7HW0C8R4iHY+phcQO0cu72+0E27Z/NexvslrBdYVeQGRc/
DzIe5DeGnig1HO6amuL3daS6sSkEvU5KOXkBdcTaBbCt3kovYRuq29ytLjxNg2mmT0xVdx8jkPyY
UgYc17xs4AWZ6T+kTuBJDWh6Mii8k1fplo/HRVnDQ7MFsrvihtTPKtwbDIisLRJAUHWaKY/KepRg
kGk61ck5QyOBIoHjumlD0tWeANhK1cli7yHphDvsly/cFDwWhpTbEL+wMYHzJev5nGSJ8ian8jLw
6x344OzEAx2QJo4Lo4yUdSFnPzw+viiG7KlXQYGQaDoZWmEVKf6rF0SFpShjRZqas3ovBg9GKSwq
MVsYarVMBy6w+KbUqOYBn0tTa6jswxhZoZwoZKzr50gS6gcNqRLwz6UEDuVAoDXqwtJquPWBhIkI
yACIMIbAytOyu5IbAN/HxYAgEA7gjZ4e1h9A1VwOciCxUV97Ho45WSa8dHFpia3CLUq1k2xseeQA
lzVAOsg733eKEzs1UA2Y/6XCg3IZU+rnTgHvQdAPxHqNJUN1z9yeQX5CW9qZw6141uXrxOyJxLDv
BNs5PCHmMQRDCfNOLwv1NuQNU/YhYEGD1L99X6QT06dgiAi0hlKP7YB5iWJP0PoazARbeBPadejf
tSKmzUblaJ5B1H2f2Ckhx+AesWuNiVr+mlinRyC1B9b6ONpt9GhI5Zn56VwKM60ULqByL3Ix5ogm
o2qsk/ZPEk5iIwCuHEdlmOluUpY3ADdHGaQBHkzaGiwl31fSqWbHsgebm1CaoIXOEgAWrc+1nVZj
xzimfhtsSgQN6Z1wJpmTNXVIZr5WBEiYxg/S5JYS2VWBhamhnVFUTifBDBTYMYHuORstpaR6Wcuh
JMUA3rLAIGL//n1dnZiuRChkuiLDXREWkVldJcAQ0QBXDt+apnbKXpcsQ9QuipSzJK7dt4mX0pQ7
550AA/VXLeg42bm/DZCdNT/OEzRR5ZtGoKXLyDfeAHW1aXwjomJjXGihf9GL7qUYSSlVa2UZRBDe
fAoXfL/TASLHD/xS9wa4aej+2gAx/RI+PJd5mm58xHfYog5ixhIstwInWKoMVi4tLsygG9GlA32l
JFpLuFDZlUl1y7XlDgAkjqY217LHSEYSkHDoCMUF2n4Jn/GqSxtLM7wVx6UrMBMhtqqseOK5YNXr
lJAngQqwOT6GL5ngp8CdKsBZ5Hum1ibQ2KP+Xaq4+ySt4OfiL1PFNQHyvgpi7IwkouGRMFBKM+kK
RGSMylYSQIEhpNd+Nr5xVXJbFRx08/42Fd3rsO+XUR8txtLobxNQx0ijvG4jkN+AMOxW7FVMnz5b
T/bgigjFlMqApZJaPoJq1y+6DJESbbPpiuBJ1NtFwRfYW67vEfU5UgN0JiZXgFkt9q5Hb7z3JG5Z
JbUdZvGLgeARPcrBguV6G1VpNcJjViFNJV92HvwsfVihzNDtnCDU13JZBKAzq3+kXroTDNDdcWL/
aKjcne55rVUK3SouUksdc0sB0VveGTIpesMHWV14Jarxk9Br62gsrGjINqhe28/8ey8G7qdRYx9H
ioQU7Hh1CYh2EXRT4ORCQ+mXbQB6GSOOnFhMVnquyQT7tlCzgPVBCte4d7lIsUA4ooKORHxVRtVG
WCHwFfwa+s9IuZx/Biy4KTX+Pu57qAclHKDLPLnIx7K1jdp3ZLClkZDHFtsoK4gIEYJN2EuW6PVP
RjbcN2V7xRtQo/PR33Q8QFiiwgfhTQDATXHcZDLMCGFc3mhxdS33WLS2/X1d1U+cpr8oZdFYnqvC
PVmisc9tUjb2pBz4dUArR7SHgP6mtfm1MXY3QjTw6zirODq0+ovhcdjgAiIhSO3XqgEIfQmRFSQD
24xV5/y7oee34K1aa8z7N/ecSMwVyrfFFZzjbV3vn90uumtc34EPjCXGIfpSlKlg1y6dIdM3DcTs
JvVCsKOBlpDEbnzpB5KTtvk9/B490pRKbeoevwCY4GM1Yt+hl2t+CT9v0y8yl8RhMVBZG254oYC+
I94KaU5zQXoRhQzA3BG3VVppGSWw6WWVylttIr3quVJRr0CX8HMeyBvYk/GhbAF8GuRWech4F8V+
KQjuXRAM6wF2NMBh3RstREUoBBd9Xe8SUVrK+Wgnuvw0CFF3BZ/39wBrMypkRg0oEbbkiR/EIH7j
vFygnVxVBBpqv3URtQuKnfC6qjjZ9kehMOtGaE0ujMA24vbqcujSxwS+a6Zce/U6FpInWAd4EywI
I3gdcoNI3bivY+Pxe2F9QtWA1AQYMxY4MB3ONerIT1JEykJqNsKThA6qyUve25TnDFMn5k+45kNl
gpKG+Gh9NicMghuPYhBg1nE9iv2WosckoNx8XxY2dc1WBzAHYgEMBwcYN+aGACEO2hrRK9W2zXPS
KisPQMwqRnOf3Kf1ORPHKUs1sOCxz8dcSOGwwYp8tOAvwHiayAnQpeATvxIWnPWqOPAuXJ9zLj4R
1wRXiqOEWBMeJVRnbR4bmo+EVtEu461kGTlMveVra7gt6XB5zuH9VJ+Aq7bBXEoRxDJ331CaGCsT
zgXsQR5TAZOQ5/lkYEvN+M97PKBsCPTEbgPzaJ471wy9kHItp5fbVOXstDae4jE6o/CcKg0W8Sp2
xwwWSDHrer4QgtWoa8ttqLyJoB4sjGUUPoPK1/6+951JZ+ovR80UA7qqRAxzuc1y0LwIP0TBXer6
RTieQ+k+mRB8+OHyia7+xf8NaA1qp3YlEgqCyITX2G0OmylY0kDDm2hpbn5frhMKI0D0QMLEdmTg
MjKrPyzhRlCnxOVW7byL3u83RRouvk9COpWGht0mNJEE18G5I4+UVFixj325BXPlK6jUADsXgWQ3
SQZH7BOVKEmOaCpwl4xZfSnn4s7HzE3TvF7qY2eA9zi8GhAvrGi+M4CoLWye9aa2x0CwvXZYGYlC
iwD3BnpEXZAwgj+no0aFZbLswc9uFLCKTVVhbXhY2IuZbBlq1OyyrBA/PPD+7bX/P94+234Io+pv
/47jV4TTgf3Kr2eHf1sHr2VWZe/1v7PHfr/t80N/u8r36U1d7vf1+jmf3/npQbz/Z/rmc/386cBK
66Aerpt9Oez2VRPXUyLIKbvz7734l/30ltsh3//1l9esATQ/3uYFWfrLz0sXb3/9hZGF/Nvx639e
2zwneAyEhe2+/stFFT+nb/PH9s9V/ddflF/hYydjF1gH6QCcdXT0kW7Prgi/Ys9JgRkZw1eCnZNt
zaRZWft//YVT5F9BUsCzIG2gYbBB8ctfqqz5uKb+CkdsvBLRmXDFRt/65bcMfmqpQ8v9JW0SjJq0
rv76i2x8Xtcwl0ms/iRgHqqIBgJsyGzlNPrYHhAqFxgpgBkliTFw0BAKLiWlpnHL6c/HcS/CxE4+
fk+3qdNt+e+38WI2mgH0YVicIu/y4/7pzul4etXxSz5+H54/SnZ6CusNZltnOZqeNYpwNPsCUVHH
b5muf5w4Svbo53TD0bundx1SPcpFwRnDRwJHtx9d//h5VCXTz+n9R+l9PHuUo+mG6dYmGwczM5qf
NXS4MP2KWx3Vfvp1H7dOFXJI9Cgnh6dyox7MADFRH2+a33N0fFS/H7k9KvXRtalo0/tnr54uSGUI
ztwmUi5qYNmvSvYH2mi+ciVYGcucW6LjRTV8sn+7MBj8z1sO56rMl4lSq5F1OHe4b3qfruag5Jku
D53q2ggpfp6O/vj9cC1BynkB97LaQyc6kYXp1dOFj/dLnSGB1fe3jExlmt9zOBZqn5sycjj18Zrp
+HDyUDUsM3EnuR+ZOcr64ZbDs6kXyx+ZObxq+nWUyMfPqUaU1HuZLh9q7qMGTr1b1H/Wyscts+dm
h1PzTLVyuKCG0KuLOIInQ1ErNAfnvC2AwPd6+pMp4GEUarhhekLgf5yrOa5clKPKw/6K+6YLEIDt
5WiMN4dHVVWIrpJA/7jrcB7swdTram1zONVF/J0nyunl4ZSgoyd13hAvDgkH6DlmCX5Ya7pvZKlH
AeyCflsI9PAszzXlha4OYHP+vSC8r/CrSgJZyO+n4EiIaPzKOiQwXSv00Qm1cVgfzsNrbS+GYbyc
bpjOyyUPbnQQLjmVV/2sBLcTA0uqBsM8JNKUCOYBuVp0lL+m4KulpASv05s+nm9kbW0k4P1Ng8j7
uLevVgg5iWEZ+a3m83Rcg6ew+ijEdH5w4eei9mV0cUgzBVoOravh72pIOXXhCvR7pXxuyCkJcE9F
VzkQ6w8pTOdZQwa/N+RUjD/dkIeySWjYo4acLkwNmYsIuz8k/UcNmQ4fDTnlY7qdNWSiG8P68PDv
DXlIF44r8K5FD3em26aa+FMNOTTx6yEFjzVk5bf2IYXpYiSulLD7exoz5EfsobFONT34h42JVVB2
1NGmUTk15pTy9ILPjZmKaWipAEWxYqH1F8BLqkxwIKV3bSdhu3LICjodDpmiXUojdpKmwyguwk2c
ak/TESJogcZmuMvpSGyF+EZTYX9h7xncNr1L8kU1aqAEq/PsTgYhmFqO8vV0SR7da0Uc0qvp7qKO
Q7gEJmCNZs8pBURF1ojKx5urYtRoEuX6YroaVrJviTIXO9Ozgl40tt8HojVd7WLJXyAS4md5vLD9
WZ7p6mCU+lF5eoMLpvJg5ZzeTeVxW+9yeq9W5x/lma5Np34rz3TAyqOz8kxHXK9fS5/Lo7LyTBen
8oA1EWZcVhOVnGu0xk7gYrrqCoNv8aw8oqJFHzsaf0qPv80S/D9XzT+p9H+fqu/sM6YlV/NX/Qtq
+TJ04j/W8mn2mlV/+V+X+30cpN7//qnuV8f6PnvBh75vqL8aIgIRsDIHpBRMDdDcP/R9XMHKFvgV
IHiB/+F05Td9X8BiAFClMLqICE/QwFV10PcF8Vc4DsIgA0wGOPRBWf9T+v5ndV+FwxuCS7DNLAP2
TIW1eqbu+/IopQVYMB2NaGRt/sjIVUBgeiUZefGIR163OtnvBXK7lc3t9uGpJHc+eb9bhqQh9xq5
Msjl9VtIcOyZ90fV+nNtcrwWma+Xv+SN5f3I1pDHYIHv+k52MuTtR0UE5AcEkwSZLGhGwa1OejPA
SRUeASVBLkTTeoYxnOUxpwN+nMnShIJwZHz7kqWZmaDK4YLDcaguwS5QRRU+AXl5EZAvVlupefVS
kVusSMg2oQXde2S/S3Bpb9AHniyfN5u792IBcyxJyHWKLAamT24iG3+enlxyl9L7mMYWT+4G8v6f
zPwcPPVfKvOTceSbmp+bcHu95RD+j5q/fynIC3oAQU3/YI3wONCEPCao0YTcR+RNI/cZ+wk/G3xg
LSI8/SFSWL7RWXSzJauH1UNPAAGFVmvRauKN8/CQkgeNPjw8qGQX45pEAU1KN+juaDY0B3q3Rl4C
MqK9WeMBSJ2U9D2m9/fvN+/fd/z5Xv+8l4kzVxgRQC/jWKOs7hrbAQ25UkbSXspAKb5883TiPv8n
02ObjkcDrVarNAOSjexUCCqzAo8am/AhT4j7qieEU2i4PwdJf7Y5ma3sKMn/p5uTV1GY7/ruzIiO
LYkoV2S05+MtCDpIZOEroxV5CU2P1IsW4iKiu+02hrjd7fb7lqA77nqc3k9/9vtdjTu2Pm7f64jR
3XOUvWH/DDEBvmZyf9mRG88EfjWEyv1bCD8oULXQt7eOvEVEp5cRuXx7K83LhrzhxL1ENBO3v18P
5OadCfT3PwuG8qUPszo5auD/gj4FXIYz9TybzIQK1DVZiX7MhvwVJi02ObDPvl1kqLHQDjBzcORH
D8pZDT7/AF8k9YqJ4wwYjHDFtx/Zz0moK+RNIT8gOgrImtHk6SO2bikAiqiB74x01iNP2Q/Io/u3
hkkgJnZ4quGVH9IoIzJ9uYqskTw85aQzV05pJaueGk5y8TTSJ5W4ZKWT1xrXU8QbsH9PD0A3I7h9
hARapQQXVsDJI/B6snB2gwUqfdrgJKjgcTtvK0vZBpa4jWhQsgzM9+uY3sRU31y/IVPYBoSoOkfS
cr6mZ1Pz/9T0P1rTZ2XHTOP47yA7zil+EhvnR7Ljn6D4MQ3+OxH+Bdvpn6gnn1MXpP9idWHaGf06
nanwfQKNLbYyZulJSVD2UcRUMZ6K0Mdfbgua0Ft48DBluIKehRM7piklVnoB1WuE2pTQ/XYl0JLk
5DmHNLuDq+kknmJ63RBMTO88AWoVNDbDvLm5w13Ls5OSMds7/zkpHXI+U3QQea7C5wA5R3yy+UNg
Cl3hwNkYH5bdkcAVx75lxajgWs++f/tgMnmBoI/I9fv9PfTLqwr3Yn+EemuOvjqYsy/Z0X73PABc
jF+8M93TM/HFtPkabsoeXeISuUc57258Etl3HW6B/n/9jgl4IDy5uUuwGmCa5fX3Ct4f9N5DuWfa
VihzoZdrmBgHNJeAcmZOYt2+XO33vu0Rsp3Ki9NYtmxZLMHGmzKMbAb2+7XP1lNvngllVyL3929v
b2chxE8Pr0MGZxrSPz2DwtkqnOkzI2xV/OiiCpkWEOywE41F6WgPmO6ZFnHJDtlChB0yrWAN1cGA
YsG0B94ScUYjjx/LbHaLgaWrSCU7A4FNBoTc3v7BNI8Cp0ecEPGs6jAlJWOLHFz7+Phbdg8stZS1
4m4HlfFJgKKQk6dnl2B13t6P1tMGisKT4ehMndChd2QX7Ayuk41KHnTcDXhS8oBxyP5/2uTEEmhv
sddgiOKWBygpgPKk8JbGi5ZPG87hnLtNSr/vlxIbb99JkpnClo+1mHESxqMv09ol8AjzSgIWxS6j
XAikL4pDbEyoKgEFQGsme4DBgdfMMcBZ3ZrDTXEx6IS5cyO7FeVUCuABZaT8SrRTqGPnogHO5nem
9vzfzu/5XjvTHv6n1/4dvfbcLGLM1JP/LrPIuXl/jo/4rzPvn55dEJMKE6ykA97osz4pjHyVd2MD
/JyMlDoZF64B408X0e4cPPHku/5Voh2Sms20edH7tVQgqUtQzUwKxciMlZgargrYK7Hw93CWpy+I
+iY7Z1rHjUSxX9jki9X+fr9NyfNdyVaAsDARmDMnk5aGo5wuS7LfhiS0BvIGlQHTMsyE7x15f/te
MM/dzH8qSodizOZjpZWDLuRq2ZFIR0szXAUbFqgug0XOp4LJwUQsWvi1kimP79Rs1soisoBnAb0J
oUoLW7gMzczxLM/yEbXlmgmCVUYQKwIoCyvZAexzgxnv4D26krCiBSo2TG7xbrRKmN0UQAjyJLoq
KXAQYdeNrcB0qWfqtCEN5ZcdfgPoHJ/YOReHBmevk5PSoeyzmd5AWFbpNyh7aWZWaUpIkn1am9VE
awPNHlaA2hTs0WbxrCItb1XowaIVLaJLFXWRmgVt1oXj26HdLsALR107wHyqX4FaBh2vpwWgsjnq
moButkI7NMOrAN/J2rBa2k/VJFAeFeVRD1VT4m/vsN/sV2LGC/SDxKxxGJnsH/sEdr42plpxqY5P
SFWL/fq+Y0xj/Lv+PZuxNTkDAHWJ/j0sB/ojIbXJVJ4f+M1UHZFC/X9hOjP+jDDTwvS9hcEVDBfM
nsVMMSO5elFspm1nbI0gwNgyWEylAZQ1LrewatQWtJanzTPTSDZ3Nb3Df9BB2Z+Q3D2j8Fg+oG84
KX3nzA4as7Z9e7v/vqR/IO0O3WA218cAjSoqDARoYaxozKKjEQSY4Vt2epuHrqcQ2IR+3GZ0+7qN
qAPz3esrSA7oQ0y2u5bsXpn9ZnmTUliSJuv09Ts0rK1AoViHFlYKZ/J8tnVm0/1/39aZTIFHJoJ/
hdY5K1mmLneU6f+vJIs4ETB+ES2gTxcZKhxc22dyl5Nrd/SzXHYayFmAd0P+ItbRam0mcxvYZkd8
J/e93dvAe4AMhi12WUBC19N9ssOGZY8V2Whnz2AGsAVbX45YZQmmYrPZKrEiMD6GJme1C23XLphs
ViGDVdPAd0DrZYBJirH/DnaLKYrH3waQ783jiNUR5wD8/aJH5G9rjWAf4sHe5AFGXLfAeENVJ7zo
LO5moOGqxdwATDewcSQw5bI11MhEQmXCqr8JMZHfPUsUKy/20TEfrJx9QvUts1DvIme7k80achDy
A5udDqgmiEx6sIStttie2r4GCIDGi6A5DPYKkhU/tqsH2JKfoSssYmzdwjwB1cNm8gm6w9vlPZM+
MFZr5FqBIqIQGFzeWPW9sxzeMOM/rgM1FbcneADL+3AJFsfIBiKbk4BSEeCudmPn4I9tF75Z3RWo
IdVGdDE2GsCkSTVMxN+L32n/++va8Kg7zGaasg1BptKVTAX5bRIuLH3dUdbcjaW8Io7TzNHMo608
xhdYioMMUjIlMAewv5LJ1sgqbRxQEVmCWVEZiknlICYK2NEefnvWuPBAAOqaPb49C9rKEsqLXTmF
I7ywaZkpNKnNukzm+DfsuQQo6+ze4DpAZyqc0CzWTMsJbeGFvUFYhHaB530zcTgrwRTPYYuxvUwc
dtfHndWe3ZHh44NfgKUa28FSWBQOvpFiYBW0chLkO7BSO7YLxL3HdoScRVZi5SDcTFFGpmbE4JCD
8mBnSGfSsUAilawTh5Wnv4RpZxmCHCNj+bHZN/KJkmS4i6U8/QNtRr9IcIaj3KZdJJQD2SRnaRgQ
mhVQqC0mhoRVw0DABgNTXRob8NPQPngzuuVtzumtng52byE0yhwtsG/YUFzeesvDYNQd1WmmQdzb
tckGq4KPABRLkF6jveBpYKGNrMKSsE0F+hUnM2MrM8FksRkt3kwpBrQlov28BQhFoXBFFo+h5Vo5
dENoiVCSwh0ikzA8I9O3EO9nYzfdyqAtOxzUITj6kBwJw+HPdq1hETvIljXYgwk9ygGOPXZ7kD8Z
+WQKXkN9xwDDJjAjLc0MrXTHNNUaJR/sESUMoVP5axcdPrBLHA0L7LQtApuVnTF3gfr0Qt+FTmDW
0ExdZlaBOldaNTEoByJdjmo4w9vMJoMIfWCWI4AbvAQjymygXxdWfFFCpORObVVmbbWWBw04gX4H
PQ8l622VIsBsEmk6xB1zRFBQK+xJ8NpCWdUt3XItlqPOhKLk6KhZFBq6M6sGHTWHcqGMBhAcFBP0
OiDUGMwSJcwuVDO3tGuDZtin4u3aMiwD4rACtwgUT5TGRQ2MaOvO1JzkVrQbszAB+O1oTnTbmHeb
lQxp9Lp1IOx6+rGYWT0U5tagTsscIpjPBpxEoSZC2iTkMoHxa409t5+mrx8e29WClMP+p4oXT5vy
KUQP9sieYaS6u4steEhgjyulMX3H5vs1NjhTenO3eYZiCHsq29t0LZzHtZRWcE2Bl8ok+SZzGds1
hXsGy0KBHx9mNgMqHcsNNEhjwVAeRjBmq05hdQtj66HToDVQc0y+oO7RSxTUZYV2Zzp29JDhl4Y6
ZDXrWiXGB1oL7JHobKil4kJzOmBWYF1DU0xorMUytFQHeGUOz8RTDwopphHWm9D3E4yhAiK3xqji
0VUx9aDGRxrdGo4IgZuCG66hG9FUcJoNyQLJdCYcYDBIQwygwA5svJhmVkSwEYwzKT4eZDlretDj
4Cyyh0yrlo+XcWfi4BEnfmoBJSEaQQLyGKAUZ1oooMZ5LeAqNkm3to6eycZ3a4tr9F5YoBv8ZmOu
NtOLFJOmt0svwEmOWnfvefBiilaNPVNIwrsY30xSMnkFRiaAHjAZ+SGr+wXbCAeBEyQUOMW2AIoz
NSy12EQu7XQzctikrq66bW6hapYYd9cBNSwVrVETz8kvI0fHkwY1cGzAjg/6PRNYc3jSNdtF/cDk
N7sH2J0412LpFmAsTJPz9FujnqNNvzBdY1z/B3tn1qS4tmTp/9LvmCEECF63ZjEFMRCR8SKLjIwA
IeZJwK/vbylOWeXlpCXdfepU3XsbI4lkENLWHny7L1/u3qYtSMdy/Fm1wU4ptP0aoy4jeoo4IhqQ
oSgQQjMC6FJ3Hy3CxreUIdkx7+qsbAxJemDXJR1dqDW98vZmG7X8pt9gyCTApv4y3rJet17W3XFn
m9JkdEIl3d8jQ1nnTAEkoTem7/eoSeyTQTkR3Abz+BAQyRcwJsy5HPWkPrBDQf52UmVKLfwJWkFY
wBZI/c/Pp+7HPLy/e5Yb+aGkKsk/8fCJqELToEHMIk31FidLWTCaU0QSx/tI73kwD8vF4U/dTSle
EU5XTNLLFC1fWMV/TrdLOK5SS9NDLcVeX86Nxewnr3gvOyL+VmdDslUs5rNHpa+TOV5LG/lrOthP
l77I1LKvL7L0ZHNp+f0r5rsYahMYRjAOxM+QvYsrTN4V7GE7yuQ2wuUk6gfofcW/e7ZcrFr0sAfx
1VYubCOcQE9PD0tvLlJYxpwZ4slfwOcYobX9XskqAw//pHL/1P4LT96ifqo0jjVW6s52Tw4p7tz0
bOyxv9tEzoLwaa9WMWRNruKtsNzK2VAMZVxQ4t4cqXK1dOd7rwpqA6WCdPFTl+wx49ytb90dxIP/
26LYfxrmSxAvT6uz4kBfT+YodQ3LrbMRBtORk+zjdTvYDvbfr/ROQ8P3u+65APMoMUk6OF1SSieK
C/px6QAbndyS84e2LI/YymPf6UA9K/hrfzFuCohhc3YZpsTSjalObsD/5CgSOHI2j5TY1ixgJ8eP
KM8pM2Xs40MFFSGzFR+h/ZOMn/1XzkV21e4zEm2HuQBFDT0UsOEDStAH0APJavDbvb+XBsLzHS/r
mAzPZIw3d2mwiO6aMCT5HWH/btptu+85kiqLlSoM5xEQxZeR8o19l50Xe0QeoPf3Ge/e30Ei+enM
hN+Sz09wiwe2XO624v3IIBCVXKI5H+zZQU8ut0zEftAZddhXuuTRhYI0lX8XEA0ZONp4I3QOIx2Q
LmNvZkoD6eFU5Bv133BEb5a9zJl3AX84YqxFcG3qXx3cC4jzNrj/OoN7dUu4hBL+67aEX5MxfhKp
F2ar9ZfF1NVN6BKozPJ23sqBZEXhdgxcP9DYghJ6UGMdRJBUX+1GohkiZc5mitrzHrLOBcw+o5dX
fNKpgDQgZ1C1hU1mnpizw2mIz/8HgAU8Qdb9JxvV1Mfx8HtBe/UOLhTG2T/dHVzTedvVC5/gTecF
LLrpvP+vOu+VFUNC+X/0aP6zKZ6W9UvV6id072L3Tff1Sp61lnhXsAUF5ortsoUGkw6Pf8C9KdhG
LSnKbxovaWgHBGx6VYpJp2EaVl3hfQvQL5A29/2AaiTzre3nLuVQA3vYfKD0D8b03CM5K489tsgs
XAc1YwEsnf0jhtMBaAYTiF+S4ModA7fZmP/nYBEfwJFtoDFgMI7aY2NXOVstqHq1aIx5RRRZtMMg
3/RPKGkqfUuAql/F7hEAo6u1/N9LycavvTs/9dmFoK+vWtnqQGZbYCtB5OvSthQWKvzq+IdNfSzh
8uOLoHDhb8s+vUat2JqP183bPDYCC0vT6lrgo/v+uOPwfhdjd8OVjsi9RRc33V6JMHVXAerr/gkQ
0lsMIE/7W0BJwZBbIMlFkCf7EOsGKDUfnp724eZhhh94G1ow3HUcQGZodaiBHAlYnQKgYhIBuE5A
4PNQjHYZ31JqZVwfko3PX1fw4pbx2Jm113ywexolHZXxpF5opFfSb1f+NshInE5hz3Lc9X31rg1G
LZhTEKtU6xJABfTNQym9TQCDr+sKOBiDV2E++3VM9bl3YlxbmMiyaWW5tr1qxwKEmYyKQEY2uD+/
Ke4ObjM+dgBdw9nDGI2a9kcZkEEbk3zO7FgQKzID2MO8fy6eN3gN1swQqo8DC33ZydOwBRAwFaj4
InhQ8F/mrUAoZfRrcCfh9ruSma682hD/QpRhzM8ocG/Fe0CnPf6GEzBSi/+BVQAYNp6WkFhk2ClG
C0jTYcYsXuOtltcaPwpzkjUQZoNTtACaGAcLdnfZ7uUDC70J4CDdmyJD5Ry3/wB9d4CBzHJQplOQ
Z6bGT51uAWrhlHjjmEXBV17NLPl7BlwVeiXHyZFO2wvJ8s84E9rcoo3ur8ulfhv4FRQSH74AOxwI
rn03f07dRpy6c/AuhopJMg+F2GTlFNEQ6MynQEuxoLNXABCCsIRkCsuka6IK53S+FZ1KPGHpl49g
lhzAleeg1hsI8wLNToETnoI1Q3Nkegk3OrhFYCcFzp30oWkcTao+DvpYTnpN2BIHKlHz0m3PtJTb
qNFveTZPIej5UxpX7tGjOvOnQ3TsCH3HQwBy1WLatTmjkCs8DwGBSFEVHPvMUsv5PMO9RKo9qtPC
imAygK1HQmw0RFMwV7Ak2gzCxOTO8AEU4cQlRxrIlHqGz0NSqUXCfRZ6uprK2+cWA783awZV+GLG
JN+Fc8BBTSymOH2nkajfT0qkWk6c9bNGAvw7nOiYR4myyqOO1actUE+9bsTTsHYvjLyBWKVYGFNo
3uFoIMe/LvQudMOb0LsJvZvQuwm9f2WhVybV+xPu+J+K3iW5xa7M5+N2ARNCjLM9zmXpSGvvXSpO
272Xg7bNZoh7FNEtfaDWa3jtK8UoykxPv2vFhY1Rra7zefuIil64RKKicK9i8TAWXXsg9XOHzoEb
AediBhOARKawIahMyVYBU4OawGK3N9AVz+hKctR8aX0tLythzDZbbh7WYul8JABnY68btHVQ+4NP
uvlyixcXroVSQfgbrk+5h0unLGoDLhGogL/Xr23H/qXjSrVLvniizQu8d1ltzR3bhuNf6VgPOABR
caRZNSEdHAKxUexBvVcdomh0ZbQwNmhd03iKQq3XUm3UM0c8HV8bpjQz6WT6H1eOu02kAknDm3YJ
QvFzcM/x26J7kCP3PX2VOcRV6d8dv9p5Xn0ohXDjWYMxh6pJOtXetR5WL2vfGlQieX21x7ej9GPl
taOVdwq/CIubl9pQ5Jka58hHeJiCtAeVhkB59ELphzjguseXfCRn3ITPDkH6uuhWk2mc9tAjBzri
60hYLbFoF9xrPIvrYTXR53qO37K3JsbHHhNEjiU99377QXcts2RfnmP72QybNMPG1igf+qm6hpyV
XdkvtcR5mHUV7qwfocp+KlZFFswsXmWmmkD4MIvujH7XCUQqoPxETE9CBv06pe5Gzi7dqDhAu5eN
V6M/W70vZ6NaRCriwQknrtywX3yhr6P1GidZTB5f8tVSBiopCKUIju8nOkNtTV918zkkHnoKPmys
Fu39VZczJTWokGrRGXP1jIsTo2t0puHNUN8caG1zePDG/S9DbRrXkk23QC9XK+b0fjMUsSENsze1
kXIHLwXnlqNUlujij/Po3cGrc13FqdY5x6aL43Soc2E889oKoEq4zrva1OKcm3gV15Odpza0aJUw
QVqTpGE94RAbkpI8jRZcRosGtEJ5Y0vqku+8TO/2o1VM7UYf29GtjbKoEWQYiHpaEFzbAWRqwmJx
V9qYl+NIjlsKNHCtBZ9OH7mhVnLCWm8mm9gO6u7yfvtW9bPoEGdRCjFrF5+9PJr7FeJj7GAV11xZ
qLJOZY/KGK3iD5aWrGuKfqxPMc+96Z3OC/E2Pgnm7O/4/wxDRHQvO2hDKNX7bZNC8dM7HaQvNo9p
eIYwNI6O3ryf9zfxkYN1qhX95Lys4sVjM6GMITd99DZxM6m529GJDoFiRFbQIL8/epwKUairft12
i86s+ss+pUe81ePqsf2yifnpJ5cTM4m/lXcrOHTVu8ItCr/q7hiw9WhTI4LYCpZ9nZR2/Gh97mK7
hhFec2d3s7s04S09nkW7uBEcHqk9wf07wbbfAAdZ3u9iva+BgayC1khmu97pYcGsafCrqr+ALbPw
irAGa2j/KsbNHA4DQXneGKLyKYfFXffPcRHawAG2twoaDMc+XAVO59RbJpCMeLXw2s92B8s+XA5z
v3gSxUnW7xexaOpBqoKuNE6WvWngYFwP7e/iReVJnuhHQATD5ZCSGVwbUACD3MaPz3clT8qKMqwk
K/o6UjynWXDuCGJYw1YiNq805sUhF/Fs7OfJOtyGh4mBb/6dH3NKsa23bhEWXIrbDXZ8GdrcObfF
lcT/2nIeAQGrhVk/TaFVWdEZXIIQ/DBLsqHNDmVHq8GM+xK9YM29TaEciAqlGb2CdKOmU78IYhUG
2NjY9GXu25FFx2w53CK+fDHIE7qLU9hwucS2OncERYhrprvVaIjZtaZdumeR5dUfi0AjotHZwuwp
ewn2vFhgNInf6DrbUEy0IhRABdm+vB/8yb6anifL4eKP81vGiYCwojQmwg+uxD50IjhWfMZZnmGp
PS8G40Q9vHUdYJ0pZ6MFdMm0vPHWKPfFB/viveUs6zqgzzm61wm2zAwGSKeC60+FjbLxNKmjiaXG
NwL1ldChI9PYoj/nvWw4GRwiXPK9LzOakvdRG2rZLtpEOaa3A9VJGE9zsA/aPZn4lr8PHAzhk7ct
KQ4OBIU83hlwIqAEQQBFQAi9Z/vbrgMvvgYud/Szu2VcC/SYY6zupZuwWe4CcfgLtxpO4hU7xDSW
IAedK3do8RSE1LTZVO0B9CpM7QNoRx0vfhOdZicuPu0QZijI4QyQAQIoQha/oizJl2kcE4rwsAqF
Cs7IwQDyg65Si+rAFGdaZ0Ho2QdWuAVsKCimIzqK6D2Ou+KsnDnaCAVCn2tBz4OKQoSbjPR9VLhI
eFrRAE1c+2LxrLwi2jxBpAMyaEMonNAbFbBJSxQjvxYUgbQm4VVgal4d0EAUFZZlCHcT1Ed4j1SG
FLBEfKB5p9K1S5CggSbZYPcRU27C+WtG3y+DQhAOuhl4qcgmUNkgFpZAhpi0O4I5du4i0d2rJ6Wl
2fh9U38bjbnfDXQUOPqRzR4u8gmzJnjV4GwZFgFcelCPhr/zjt5X+6WixPdiBE4At4TrZNzg+5He
mhNHISqiHao1xFQYh74EiEmEUSm+ooommRFOsjEn2r3jpzrRLGx4y2gPRCGQuVZecBmJ3L+j1fq0
5drxJGTqZPD+xIiDFeRtiDGQir2iawD16A4CM6JqNPNT00gUWwn5ismaueadmtwwBdHRwzx2mDYb
hliDAF4FW3Lmn3vwFeHv5EHF24POSNbt/UnSZDiW38dl95O+A+gG8AeMjlluAYVxIM0RA3cHvYgy
zszLusGj3yA0JIdFRvgwa8F96vO6TVevwIxmfis4hAsQMGJCYjL/o0LXgxUnb3amYG+CsBdhNcoA
PsfBurMI2994sgxQd/t7uIZzjiauJMiZ7luvCChX8AC7kYsXNE9XosVME6Iw/LQDtuQ7PLnlDV0g
rNTqj7uaJ+zuBfJNTAbhgSKrEVTaAtNUCE82qMQZ3LTiedbTe4iKjIXUXEF6UnmzgLJTNJLmBJtw
kojHNu3lDxnduAAkE/hHjhO4bC1ubMoaUaOXuKNEZtJqJHRIMzrU73ModvWoGU2jck3HEFZFsaT/
lnE1IL0sQNkSYF1UNZGKv3S2tZ/2hY/Kj1BEqchVcBJSulDrqZQfoc5dxVaBLElw9xhgbBsVPNRO
XZ9QJrpzD10QbmK4Yo3PvYVfY75+QaZbENaTd2DwNj2+IcHEqUMXMyhfQKkGbRaenisg1dBDwxX3
o1/XkX0bTVLk1hZO+DwuWKsKsTrRmq8IIt2tjm0G1Ckw28GMX4y1zjl70cHL+zSGIqb+G8M7AsXm
WPiFTF148EFzUDcCcFdMmKk4hkCS1e5hlN8pTNxG8pyQxWPXAT5thEpwsvZW+GGAVKHoHSDqMYFK
4jGyyEvjZiy5JHre3F116nfy3AgidfzWXYNzz4NaJBIvEmUgOVggSU58olkwe6IdHAFVH8yUGeW4
wl5LHh/btTbuDKMxQ9+wSo0B1qnY2JifzbtxMvYb9+PXCe4AhGEoXBpUmhnZZotZwwxsw7e0EoxT
2NHzUGbps5ZCnfm85wltBrk48fOu06+vYA0eo0NH2O6OV4D4TL1TRAcykcBykxnEfwzjYB0fQLG3
4NUOUxamHiZByx2m2NU2xL8swNlO/878StBkbmnXqUO5PT3XmAfTZIXY2DBjpv482BDklQ9O8G8y
fpchoFZY3rzj0ikiU3l98Cwg8WykBCXTEJ4SaUtIxjbk7K/bm43qXjOGIskoCZ6GNk4niUIO/VFC
jJ0Qm90/EMSHmBpI0pfp+IH2s+44/MDVEeNOiVv0fOVpHo/dJZNbzRgzoeqRGMt/DCELovDYophQ
sLpLR8t2MPFPHU02BEC5XDchCDbxgGdEei2g+Be/KQU60wH8GwE3Z9I23H23htvoxJSXY2+FA24S
VcJGaCOL57E4zGwIbLTjxzryznbtpHSwsIVV4XFXwm23YBwmkYRDM1r/QJSWC7QCcbGJ3dnAOFbc
3J6CA7qXlluJYYEzvjuuSigf585jABimr/wQaqvuTrx3yXgJlSZt/2o9RSDiJNnwebOjoVOcHoNI
z7Q95rTgfe2NK2THhD6HEszFFMhHWRakVM3U2Wh00h3dwxRjhSNmoVsX3IyF5tRgVxdmoo2G4Sj1
oxo3Xulx63ictAe23pEqYCryqDnuO641+ok2J1t4pF8M5RrscvYzPCJa7kd3Ndp7Gd/WkfxblnTh
2bjr5GvYlXtBDmwjWS6fya502m2/ocoEVKWhcZVhO2wnlXAS1bw5E1S8dd3MGEEhZWJ5RzwL2wQh
kKiNRDfgJVEsg4Meunuou3BfUS7z4ZH1q0nYJrmIhMWMDAcabUtKCGogZ0AVtdBgj9GOlYYi4kuE
nlETjkiGCqoGOjQqhzTsU6/NK/GKpZmvUWWxNuOvOBHFIVSMg86t8WWho0hpbBVXcCxjVqX2yQ8j
5RD1k+5PUYmQMhgRsnQUJaLNTrJA+5x6Z2ekhSvMs8JSdFBYYM3HUv/wOPUUQqT+04NUgaUgkG0w
ToiXDZAokVyW0icQi/IQMcRV1N4m4zAubTwWLDJKzOgKDuhWzG+QYYLOzu6yu2Ypy67CkOFVG/kn
22OJwxT3KZ8sQ4XuKqrExrKcIDknHLt1G90pFhh9TyuIIsHGULyJHZ3pPSmnsLB7U8Q3vE/mvHpH
m03L7LuKAFkT1XDEQMQlbiphVqq1y5jgIeaR7iVHWs+w/NNEsvjEcZwTIdRCOmtuoW6r94nkqJXz
beOfw22Au/dBLO81cSHabhtoi+uOFIF9h03CvRfpeoYE1eDI4Sj/sWS1wn0qDAWae7k6RKhHucP/
OQ1lHWzhKC+YoFWqpSqEI2dFQsCHf/ltyvaDxoR45QlrmxoUbKgNKe60TRvojs0VxQFFv4ChzQnx
PUquTRO28PJ4uNrMIZbv6MxI7pk9BauLHvskqgSP3w6JuODCmmcYMSz6JWJfMc+Sa4qJHrvNYNrZ
D0T3/1rSmt/EjbA5o8og3A8l3IVDGCNCc9R6WqDSVNVWjlogPs4jnRslnXbPUQla6KPHt6rnfB4w
TBrMxtRsiVM4oW5mruKcEPX0Nem1H6kI9Mc6R8xgWqS0TOsMBbwzkU4XSffdRWLoYzQJKgFImGE6
Yz6zZtfM7An6cYGJVvGXSR4tCMYTpnRMScHD8mPa4cn3UqZCgeuT8LhI+j0hJXEaH1ybBSQwgVRu
2oqIdsLeXgSrh7m/HCp6SI8Z61vUBbjznHDKk5I42MsCBLZoB/Lg4otFFiy8VUCkFbMOmoLXSogr
Qje1AqE4yvEGWkWPAgWiolWAak+cfRqIl79AcWkxraQlaG2dGY8x65omk+CnybjabNBVo9wjmhf7
GJOMHkA+YImLfCD5qDlcWhbIEUaJ9DpYGKyDnHXDVtxt+3ZfRuEpyNjBoK6zm8rQ0SjICWAh3zQP
JvfsjoyXDMxlKc/3XjpQ0OK+O+u32W2l8X/B6U5CedrPjSliWzsZPmDU0A6KBooueDBzSMofqvNT
O27fYS+wryqCQOrGkT1LOr58+wLiiWlJ1vGZO7Oxe2TEij6BCc+u/L72aoNxV4s5hZazRaRNpibr
1Pw2PQhugb0zVWQFc2MK6iHoaAmSITCh6AlCwErgSCFY1qMYKBPkspAgoVinvhAuwDwwwTrjVIXP
IkaQEwlwgFYPHJHxmfYDCzxm1xl/iJgDU5pRRzsD1ThCHil96GyGhZfdobHdTe+lu0ylvoZSuirs
WPjfWasp9A955AVQoPYgNaVpCic5IpulsIpqsgDZBKe7P3g4PMAuzyVGWIBoV8AM0xA3CWhhnXm4
7ElbUozI1x4DHMA01z4mLRaT1Uu/CfVS35AzCwBZGGOjo/iuFaaQxkrov1g9X1AvWGdm0qT2dmQj
m4PdKfMCNRMexLwBPEsmXvZUsmEUVMgnCn5cusunGkMo+6DObYp7I2Rig3DS5LTDZayNFp0TI1Nh
dRZDLNGigDLECV0inX92j4KFEEtLC3zH5/hqHjkf09dC7aoNUC9QiycMM/m1wToV5EOwJje3ik8M
4cnfgbxuyRE2pu3aPFHdWagCpJgebIvw1RlUiEoMLGKJIRBWpNZKppP9h0lpMThUpHJtSXZsmTY2
RVZmUihxD84ozVW/a3kNAoO0L2R0swaO8mpg4WTx5Tpb10KMqfvXBOplQK0MHF0vQLbOJNJwr9ms
9L/ECjyzUAN3LIG8ult5Gd9X/XVfAHUzaQSCPPeg8FvuXFOWKQDktkPr2zHBjm8sQ71G+AAhEg3A
kDPBi3CLyPxSHdRfyMjAwUZgO2b6tboCMs/4MfA9AJjTMpB+BCLCgbROLqm6NmgdYzNQDArxBMLC
A97nNBowU3GjuBPW3Nge/PzQVTyW2B2YCzTjCIopKSMpV8JGzE9psv/xBHKi8rITomXxmfQgQLpg
1hf8VGQkYUY9R4YTJOhTaK7O3qc9R7ozhogM7ZdmpKjNIwYuu1z30Lfd7SPuPSTLV9YP2z9iH8lY
ZW8MtB9O/QMSa+lNNmyGO41yR1sqT6+IZVJAmyF4Upa7EEFZrjYnk7ias6yxJNnVd0/axIU4TJJ6
FQNuQoQl5iRGPIFxA5g2skUGgsdE/fqK8MSkxr26jSqPZTBTaUg17mS+Ayh4Yiy1QUG+mExjXk16
Dp+mABFEdN3pdavsWXQDdx2J20RR9Od1VOkSBLUtgyC4BHESIjAJjWv5y0iIot6v8XCu+FQzZCVL
j1mgb7ad5bOatCbCYurWQSUmYSMmGgsVBYuQO5TiMkMFWZI+BZWAFTsPDkBP9A84VLgayj7dPoBG
YXbIcUugka/Y2Tk8KZmTWCtYThZ2iszwE6rROCiw1rCKgFmWnf2VAK5ryWZKsutPaRH+jZLNXElM
1LyIU/gLiYn+D7zbF5EJN+/2zbt9824rMcfNu33zbt+82zfv9s27ffNu37zbGBk37/bNu33zbt+8
2yBjN+/2zbt9826X/pabd/vm3b55t2/e7Zt3++bdvnm3b97tm3f75t2+ebf/f/duX6sI07zI2vNP
WhGmofSaf4oGt0nLTwS0iplfxEZXVufKtDrZU8NWiR5JLdc2L18ZLefmtadPDl5ZmpvSZ20VLNtS
Di+8I5ckFUxVSYxklDu//9yl7ik0tbe3jRLhkxHXHf0+jvtqSy9SS/3PtfRa+tXWxdT4n0y/ejUf
f/MiV+wtH/8tH/8tH/8tH/8tH///dD7+a4V1mheZs2+Fdf6dC+tcTb15meXmlnrzfzmiRv5J+f0p
IdOFSvmvngrpagKqC17q35OAyvqVydFuOS2naTWrdtW56PW8UcvXbXuhfEAn8qtsiXtrKglEGfs0
Jrfh7w2HmqNcgpfD/PMFL247ax0ni/GGjFcrcgyRZ4cw0BZPhV3YZP5RktWO0vmcSG1hkUGngISv
2iUrUskoiUuVqJQa4QorYluIRYmUTESxLsqysSWzB3VEKENmew5JRRSnIqo/cVLEv5XJVeHnK9pI
9ZwyalMRNcS3SqzS8mqxQ7oHZf9S1KUiA4lfUfRTqHpCdmhBeVeAqCJ+ythTJYIgUq1NjLNiWXb+
it877iSadmZElhFbBlVeaTOIEiNBgvIvKLEQKWloeUamGgXAq/bSLFaWx12gdBrzDnWaBs0yY1BR
phdVIgnla1CofosAvCVJCshE6dY6G1o0ifZepdcg6ulAqgvFJrbMGtI+EQFlXJ2if6dEEWzK7zL8
jgqxULTmxN0T3WUTK0ZIBRkVxEYv4+3Mgtg2wvxgrc8DxfI2ib+lVmgwf1DWSyUAUKxeES07So/6
lS6q6qqqkgp5ZiMSPpQVpo6Eu5BYlrYpnayiE3f0VAWG7I60UUvI+OS19MXi/1ZmFiZsp02MTJN8
F9Rf2BNUoCyZf3UGXnC0bzPwNgP/S2fgVZl7AUn8VZlLbr1fydx23am3rKrTbl3iSier0thN5gh5
72Wk+HulK6smTTJlnQOVM/A6hUsmN2egSrOeo5IGKqWKvPnBByNKsL68nNzey6uKHgZrE/R6/PEG
rwFA1NHrBcH3QfAaEFfYG/SI8SLWq+l+D74HrwO+IqxUJVcojxDGiu47quyKYuTuqTpFmudJQDUW
iiOolA8JJUjrRAkzhTGqqEKWxPpz7pw5RFK+TJBNHJVlBo92Z6D804/fHynqcjaLwdrlYlwzoBTQ
4DHzy0vH9+axsTPxY/w49mPkvrmPJ8SM3lNBaGzi8KPiftwr0Ju6Qjz57P4jJWqSWoLuODl2aC2Z
uAznmlEScmGWuf7NJmab++2xcfrZR2tl6lOz+p6ujDM3bUr2kixjbtKpqdCRa9pGeZr0jv/uFSM7
DeK5G6s4UUi9CBVxO/I/cXNlJd8w/AiN+bgnVjG+/1A840fb/4ipHWFMaKhdmbu1O0Lw7qkaRaZs
Au/ezQchvPe0Oz5wyP1Bl+M2YvW8aXkfYdx2uXYc393T38RrqvzN1//3c0L/7x/vPzgd5TDVF2Ma
ExOiF94vm+54FWS5yQjxZ7Z8t5/z4XpoEbvu3HODVoes46/nZ4o9fqwI7Gv5Y3KQIeo/tkezAY8c
zJ/qcTUmKJfiYCT7oCRcL/NPS9JuKSSe8pGdc4cY5Kg2NTk5hRoE4BF7TyIDgswG9bvZ99a31tQs
e/nYXZN5iBC+pVv0jwd3QXKApplS93PBvZjZziw+CVgM9kuz2Zjl3SY8r814byx6/9UBCT1uTf1g
GqNmtBxUqWZGAPLRrHKPw7YPx9zUc3eRJfbT/sfyrujWDuTH2Php1ARC3bN3F0nr6fxjQV0Pkrbc
76bmNDfjs+cs3CZFi3deSg4VYo1JJ9BUeSaKIxYTQuzO7luVKh9zcl7syULUup89rXN3OzG73Gzf
p0ah6BQbN/nJnI9mNyXgbjZxi0cS0igKrH23cpcWAYcLP5x8Fg9zbz8x2fvhtTYx9tP5dfd6fM3e
s5c6lcHfdZ+Nj5khG8bTw5NLQu6nY1jlEk8Kd+8nfUqd9xtukjwlZCvy38Zu0h+7/SQ1/jcerhsN
Z673YzSyTYfYZRJzUhzI80a9lUfBk6iDEmIo98cnHa/jRQgH6glRzpR2jkZ7l0yeHQrfuR3P6y2R
KnPT6/T4SdT5QYIoKpooi8rJcP2Hjesa1++7rvvgdYadztAbeR5Cpvf62vv+PbiPHx+DQe/1e+8V
6fL6CtLdNmn4evJ7VbfqNpNXKgUSsIqc+o+8muSW6pWVkVQodlTQiE6DxKKkDzMverEL+HZvEGcd
1WpVlk+VmiqSWviiiqwNSifpZkYvHVJPUmhJH3IejqWEYkNCcK5EpUmDN5xJV6mFfMm3+l6qG1dQ
kSWdl8P1T8U4Ry2XblG30jWp26k8Kpxx+GP443P4o0105OfnsNo5mYd58EAtMjeiAj1s4eb3iXHn
A2WkiSLKl1EWigpmJzMf0JHhw+cDHUrKGVWnnyQVLxqSgSYYRoXh37AgrVbFGy56KknIl5SVmYWF
mfWGKmRfdDjgc+jwI15Q5fFkxh5fkBhrOPaiiGEhDYebMCF+UFcq6rx0Ot4oihj70ZVChtf3pgsD
5LY33fam295025tue9Ntb/qb96bar+ontTGXWvUqf6wSyvopZn5TPy/H9UNGgm1ST5/IjlwnTc4U
7VkZTjJyRSlHS4NMc+yy5DZoeL9HKqymsLA/YWX/2YDWRcGzfN2Y1ZaLST0c94+Zyd/ag6Llnqhi
DIwyM7u6e3hsvR1/pFR7fqqtzf5o+FshWxxgTbJ6aFfNmtyE53DTMvb3LJmDYqWexadP84/xcEfm
S/R7kuc8Vfq2Y3ad7KlaGF7xN/84RLPqH29Iw3d0jD03xdQcx2aPWfNWuyO93d5sTqb91nAov978
dsbuSZrk7JrHDpkkHs9Jra0Dspo5vVhJlfQqb5WWe37b/yiwpDD36m46c0GvhimlK9/JZ9I247v1
3K1R/TQ3uw+yIZLyNiw+5/dr05yZ7D5fu/WGIYf4ors+GQf9flALCy5MFpzP8aczManjVdCRPydL
M/5cvS/eV++bqSnG+mevTLO/7mSAZajepOG8typm38kPwST3HXShJx51M6Us9PfxQw3skGRag3yw
bZlpUvvO57yi7SfUrompln/z9+IHr6a934/+tdnXuigN8N8/+y7ICLfZ9280+5xf+AXaVq1hWw3L
sh2nfUFFOp1r591+pjpoYEUVcyDTOXnR3aK3wRx+Wjxse8oMnnofZCbzZ+Yj75WpxEkgtn/aPlGx
LMkM2ZLIb25RjHesMrfk7iUT09lFmITN4NxbBiSPMeRPOZAAS5llSBSjFC9PGEUhhvRkuAqXCzMd
btYGw7TSXZNb+PeL7OptXlof/5q3abc0XBc7Sduya1bLqTatesO+cE/P9rvWdnmm2kmVCqYbT4Uf
mkNVMZs8NsMGRfsQuME2WXa2CbUzXpq9TVAdLj937xxH3enoxDzY4cMYVYIf68j+pkpgVMMg506O
6dt6Ut6aYeoPRzPXumv6p6Tq9gLyZimBFzmhVPY9J4sTmaHIu0QSY4p/7YCyBOkJAPw4k+PsjN9l
5X9sOnXb1B+pMv/4seylnnLXAtGFpFJ1/ANehCbQAf4C0i2R6rD1A3hrZhbUHHv/Ki5Pxu9o0aFu
HacjjzVw0vtdo2fm3buW5/gNHyisSu5o5Ykj36Whwt3OVMmC5/AxOXN53yZ3VdpdPGdckAzl905f
270VVuPn6ecu2QfPpJ9MuJF3KOtNr/ut8J77LRVwPrvPdwBqpD57tpIlSYIXpPcKn/lmy6W6zyvc
QW9PZHLkJ3Yyk/5QDZbxwiT9h+FQoMMuaFBQvSNYY+u/CJPo/DgOcqCYr1yKOw+05QfQwyEQnoEv
xv0hwGHOrzZsinNKarx09qaHTwmcV54WsN3GoIRCvONg0u1QDQRnG9nOgklcJIeX9edpY1ZLABAq
cZC8neolAlFw5SRkTgqOdzUUoGn3lNgDXVTtU+7x1AX9sXnk5kf/WyNMBy3zFn2q0HR1mHmAa1Vj
1lS/XXPrSj9YffG/kWIe187BX8bflKCNnJFJETg9OroCJkkSrfAEoEHuSCCLa77H+i/UqX9YBBcy
zZ7m1rnYsgg8DyT7dUWu/94rqoP3Aq4M7uszSluvNfjmqoyKiR4eyJ1Fnlwv6pzcl8iLnqYm+r0A
ur4yLyTQbWXeVqZqHPxbrUz72vZ0QQpY7c+TpqWV2QDQnSGDEC29gMy+uHFwMFGih3ou3p1DQW0r
+baNfStBeJAXz3e9K4jkVSlx4R7+75ESV7bvC4/hZrde746bsn8k7NOeMyj8XgX+99p9tUiG2FZ3
xcZ/ezt1XdJLskdpSxzfdUHbh1e66OpwXdSL/DuHy9at/0azqV/YyH9z1/yqNH3bajRrdgtSjf1F
DPsJM9g29+1DnuX1cKGk+FWMazeN6nXP+iShLNv02asUV5TY0n37py746ZoXhtr2MJlNzwXXfHmp
uoPBGP7Ot29PDw9Xhr32CzfyP9zbhRJZTNfbanUzlU1wfJ8fvfZg9rjO3AYJmnGfZt4MBgrao2Om
kU2JDvsxp0LKGVLHOjWzo7ffXrvxaw262ND/Kzr7aidc7Nd/eydcbdCF7Bxvjq1svWRUlmeT308K
k44h9rSDyZ1Fzkl3vUSv3RAckrmL4SpZDza40OquszbpkxP/XptpXBuQC9nZnDt5LTsyE+Vdaw+q
7jg64GrMzNFTZS8yQI8c2EZOUPeDx8cD+rJy7G9jpeFeUWem6K76C/P29lQJZ33LXfRX5pnK4aj3
G1MzkXTDivfjLzb6Qrj+UzT66pq/EMF/15qvXYjXv3N2/aqe/c/yp0TMfpKtjcm42W7MmV1YNalp
JtvXuFqBVVKnoNzMP16Vq7/Af//hehdy9a9e75c7WbPZqDcdUOdaubX8dHtLGDrVWgW4uVhTam0J
R+JtuzeT3uKK2KxpFf5pv/jpQhdyfLHNm9kmQ2K0bbgfSIwqBTxSU5zNeuM2qYV0cMcUi8g8gOWD
oYurL0eKI6zv9uC1B1NfGOfYW7zN4D14yxxe4u8XZE3X/137LsT6eD6rtqdz2nfCcIwrVEP/XDwe
HjeDbLh+2gxaZDhuRbWXVf/82RoU3w898hn3ssGVVlzrpQtB/9/dS9dmy4XY/3+fLddG40Km/z2j
0WyUlPk/zwqtDIeqsg3nQkzPTnvntNiv62EOBAEsImqHN4JzATlh2OuMRvXeNhn1cEmIraKPex5F
q+AujHqdzos3olTrFymED/mZGB+jl73rcQQMh2G9F8Hl6HnEXkLi6JSEt6WB4BZ4PYgnveBV2cNF
c9NbKHBgCPsZB6B7E43Z1qFiq5Qs5W0f5kp+v6JAJTVDXxbUI6UObLCDbpf11yNynpMc/CQEBain
CSbnmHriGNGBFxCYvInQm6A+BL0BdhFbpR7iPuFh0/A5YN2JHXYEJSd9XXMiACLYemsfxskBPguU
XJCa9URldWGsFAkEmJdptxZaQDhFMuuqYB/lbwO+bkdTMsWPyfYfrl5m3fYD8GAvBYkCOGoMGrhX
ltRqBf7jAjLNpvEkFlCUvjbMJB6/zaisKzgqHx0Ci7JbXRWlpZgXpWProQ5v9U7J+pMScK8Vy1TD
xuBEfdUZqzrMR/aAQSiofPu/2TvTHtW1JU3/laPznVsYD9ituiW15wHMnCT5BUFmMhqDJ6Zf30+w
b1fV3SrVKak/tZSbnZkG7OXlNcSKiBXxvlkP3bVr76aXyNw52/G5cBRaf8Vm1GY/rnvZ9Jjq79sw
nwqNasu+95BNEV6cY3iPBAb+aZ9iwgyhQjy4eghrJEGIwsSp9oSbEQrOxr9DGNg+Oc/b8DGrggfM
Dxe/MhzzBEY59BZ9iFsS8N/deh7tZ8tIPxE61/I+7OH3mHC8MUF6OKjsiNg6whmDiKhFTK6IWD3f
viqRUSbLFsyO4K7f4Zs4CGsF8P6z1Qzgb1yWqhPvAAqPJ6vO3p5B/kDU10xCorYTHN9EVkNBhZqT
LoZg5/cJ72vcT0htFsuIkMkwCFYrtpvmN1DI2eASEqomHBH7A2J7bLwLdYDwQbXhQFomuPMw/ggR
hMlveHLKeQv/ZWYHnydnX+Ci39stu4NXf29Pzw4xcd58zsMUtJfCt0TQB1s7m0iUIEwgtg74vlB1
CrvcxWvNrhA37ilcGufofC968cPGDXnGI5ixGbohlshJ095SiCBgE6hcz8NLDH0cBIucRjBUy7+x
X9ZlV26+K+yvBy0RLz7ZErTjCb7o4PB9I+Tp8r2Bgc7NPkoi5DzxpFZQY1XuGbfrvl8mVqoAuh+Y
w2OfJ3RO/Xtts6/p7e9El+4mKuD0EG6JA/rT8iQvejb5EgK7X2Ryuw82+rZsFE7Ydj4OZhCSwVgA
XZK8dm4Nf+bVXng7+zjZDm5hsX6gfsa/2EAu9oo+E/JI4aS52bkDUD1bFIRdDXPHSRdXR/f2QecA
e9l3MHzC1PC9nDLy7HVfIm7fB3eG1hjOlVERKAlBlXHJMzFid+/wbPTPH+QH2IQvhsS3wirxnROb
COFE7p5ZEC17GkECNd/itL7goBbeE2HMun02sP4pTjpJSBK/uvjqm1CC6zP2OYHfn1z6O9tgmB28
GUxi7kzDF82YnC0evjjhhtKpnSiba1E+71zspb8NNHuxwum5dyEtGe6lMbKPw0cbOi1hONnZ3i55
RKVdXFHeM5z6eNTXLeea7IOr3UB1ged78fRWZ78tgWvJkXi2+LRoBekie5uTMMFlhj0UJgRpdGjM
3bG3EOowOAiEf4AwReECnUiYmlARkhEA7H4xgWUHKrc7xKRiOHT8B+wG0O1cmEBLXlAbQKdSwqyx
OEWyI30lS6OCtyyX3BZCjfcxIcjukAoU0PWZycFeWKO5mnYW1xDGrKCeC6WGYiu25RdxEauhmgj/
LGyz9hbiizIxSFW4soPQwsw/YeXvHhR+js69hRWIWUOs5QEP+IOfOE0XpoxgnpjM/HgGUQAEeyVk
AjKobsTxEdF3sLVENsS0F38gnufFnMT+Fw8QjIPnSOjYLhBiKqTmsOMWCAmbbJqo0CXt0odP4c17
bz5/Bp/zgCb9fJE+jb/pgrszF6ohNZBJlNmf87n+sq/uEIss7Vk8EaI0ohgmt55H9HA4jSrbj4Ke
AAtULlsbJa8DxEauu+73iW5s7CKURZj4xy8MTqgdsr4wp+79h12OGF8r/j2deHZyIcZRHBjhLrZH
aPJstrPDVeoFtFkvguoXGZT5hGMTykzHEMRMKDHP5g4/M2oqNBlHZ9i7b550tIIz/uamQvZKQsvc
HMw5ZX63g97n59xbzOc9NcZc/Kzt4eeFJsqR3AjtLfNqTcS4yL3xMvreuVcbR2Lwadvf3BGZPmaO
OkFgT5mshIWzjhCBymTl50lMOLU7OZ8i/9mHIsJ6OhXStE/LmRMoDWMydxiPoX0hplziQzKYhXUY
kuBR7qNSO79eT5jPzg7y9kUmTJrVgdNfMe+cMhUKx6v9zbc50e5wpI2kLJYkZ8zTOz1f+qKXOoja
cHRgb+ZrNLnIJoksGuEE/koHMQrBHUtN3HGJ6L3YwhxEIDtx984YsmB7OhjItgcR8BKHPh5vve8r
bX50Am/BvS3+tn0GqcaknM+ZOyYtrsQh41g4LrayccvWFWfMh9+fw9zmUrZ3uB7eM8QYEfrkEd35
O8XGV3qSCHCEgSwfKEnFPaesl/5H2/nQvDWk0HYb+utmdII32SIb6RlZfmWfY6jFLWFq3JxxGsjx
YE1zSwIB7G8UoLIiUQhMIAihVoTwzpwJzHcSO0t4NHIZ7lgmXe7Fo6+GTaSRUHnCMMb6CH8wjJ40
0Wxph/GNmSdBtWUQxyky0HPiyReBzwGtpLhWsk+6MB2tpyyNLXITpmxq20dvcCdDgSURXu/KlvQy
hR+JZVcZXlAL0Qh08+A2XsO89FE4UcDgGb/C6r2pYhPDDKWMtxYO552I/D4JaTHd0bNTwm0dd0Nl
8IHA1WxvI8eKXtWnU1eIEJp8SBrAHQEmI/P4IUkRuY+qA+Hbnk9EYAmzTwPDjXw63ZES8fwluag7
a+OvNZ8aXkOuy/zBlAnB9tdgXUG4/UG/kbYxFd7uqSRHrE8s/oOxDaLIZ6+3nkaw0nwGCyZztB7g
y2SOMLAOsGGfID4iawKdQTQJZgnZFNRpzxnUxI708ElXElHDQ9+o7lrIqSAJ40lo4MCzZWgvHZaa
vegx0DLKAiBCM5hWMGzLowm3dzaRYIKAMPKdRAUQOr3zqkFbzvWoMTE+YUG+As1gzWU2ioRhHkdT
wvKd6Hs6hQUpacEFpEGGpXB+FFygNpyT+yDpJVKnE1SDTaAnuK14wUFkT6tX00qX75zpFvofOW8P
naGMhHU+VGCmsnhU+ZDq1bZmB6+eIqPjm1yPwtHDNbxDEPVCN0XKX8se0J2C2iKbxHMW+3tvYNvW
SOF2NP4J+RCNMwQWExiSIdRliNcYNE/UKlZLBIjwK6L19u8tFk4eEkp1BiCt36fCg2gglZELp7ja
BlN6W44ZwPB4kRyzZnu+P+CoYrT++sgfcKZ0GWdLs1HrLevAdDrmQnsg+ZMoIzwh7SknkmDDBr5L
fs5Lyp35Ld3JNxHXiwI+HaxhCqNd5AbccM3v6bpw1tBn2ZAdckM0HJ+6cSBtPJhSJTl4nTnNSeUh
FYA8Fv77VEI2ORDX4286JorGU4SZSDZJjqGPI39KJtKH4Xz4ZBEM1r4v+TaSDwRznRPN2Z6H1bly
IoQpM2nIeCHLKByjxQbfRHoxeJ80vpDCK8yGO2P8o6DLloEgs62nw6vXGsFxOUWbrN8kTUYIrySf
B/5WySAS2XAUowP6u7stPFZ3mZu0Bvd4JrQbHfeht+0GorBfPPIFj8vn+3gqWjdSNNwSVsPjsjDS
tBgcTKOZaLFwX46YzeEAWj2aeq05li9bQOvpwR/vnSG6pghKYa9iCeIxpfuedvN9HmEKMU6PYcFY
5atugvyFE05ExcW3EsPRk25iIbWFOOzp8swrCxvBYliaMbIqg+5P8rJ29OFU7CqZjRWrm7D/yUvW
ttdIpWIVubnyPQJQ5BLUncip7zphjZHnH5/6suxoDP4Q1srMvkHbDgclsRDp6oIBMWq5Zn/ZbzZv
JDNA6YqKtkWdsuLcQw+J78HuZfXcBpg8kFYVX0ISWMa/jJ4li5dwI88luiNqvcY/0hVyYbtnx/SO
nby/q/6aSUxYyTfDg34bwLjo9Xo99P3UI0MmPdgrZ0W61WAwKPg1/f4OArs82d8oCxEDjkH+Gudj
BqbMBbqLGUeX+RHMZvJuOkVaiUBmLjKMpwP+sDMzxXgcU4h01LF/Db8j9B7b87yYvByHnB0Raynr
WOrF8erhxmlM6tKMwAPyocTUm8U1Bgb6pQczc4flOiU+IfZAe0pTilnZPADFYHDG6SpNY28Wt+0N
Crsz2vuTOOU6+3s4RibxTCKm0Pi40IkPdsoqM2EN9FiA0vRB1hX0ikUUK94tWqVkCz3QTqUipn8I
hRGsmPLh843F9Obu0rmOvtEQcmNAUkbQzYmUtH1wIdqU9a7rk6AUizitk0uIavYmUWPz/RC+2QOZ
xUPLM4ZI2n6XpVIUHyGCHDZkId8dkocZONMSw+cyfUfcu30ZfEQN7eBmNd0yLLE3Mrh1lwNRETNq
4KVVL+fpavoFEyqRVEImJ0Fqol9S3MF99HeQs7ZXVxwE57EQIWJ6MWfENJOMvypoELAt++magQql
jYZpEbRhrix7pH29ODiPCSG4QxLMIqX3wfoZWjwmt2NaPCONHEimNv3duN6Qwb+39eSRii3N6uTC
2bjqwIcpy67qUwa8hm3vw0TUCEXmIHM/+ma8Dzk0JHWdheeweEadFdOedni6994FX4icfx5LWnw+
PI4fnsU6sg/3EBqKomFsivThmXhw6lf7tUnxbzGxL1PEDt+0KLVIKQ+eO+Hg+3iwmyx25zWSBjl5
3TlaTD/zmfQWJd5YvR4r3V/GXb+gRaOnu1s8aRELZ0yR9rlj3KYOp/Ey0P0bD0g8MsoUWz9xB4pG
2Ah7D8SpiGMNzalgkpCW53Abf62SUcm5l6/2m+SBqe7AfCvouwKORzPWHISXG9172VCUFNTEMjLj
bQjDMJR+Rny4Ao/2dK+9e+9c4d040Rhm3NfPyO8i3S3KqCaGUZfVZfC0VVLS7WnLFpbcetpx1q96
on4OOhAmPqluPlR7LfpmG/Js7nJEM9vIVf8YrhtoTTVawpflR7R+8YOMtwx0VriWPM7Zli7NI1yG
Xf/jOFYwbRg962sk4+kOCaoWt2FoNIMEnTSeCY1sacfuCNekOPcEjOE9GwoH5wOZfIffErw3atwf
3PqIJKz7/fiDc2QF38ZoAagLj35l9xvvSFDYZbYnmhLlkSQ40BTOtEe/a0PcmHTtvgquQt1rDczA
DBqvaz+8j5uTjBARyBahCEw9aKOd3jPuYgJoZ1votYXnL04P6RWXvH0hW6Njd3pLIjnZpoMb2+si
f4XKE6c8PgGhpT4PVSSG4Z/IptSQGKev0t4PdezBKrq/XcZxvPXjBfZ5EPR26d15rcCBP6BdkeFF
tFLh7p3svJH7hdMQPDwNN+mTiVjTfOKYza72cnR6q90+PsbRkzWexrj0CGbrYkCArTDKohPxaZL+
d7bXsqyJAreOvnsLbzim79A3CCuPO85ARECEPwU9AoHOsv94o+vowcp7K32JcYNJPguoDvUPHRc8
vjKSxXLJwsSr7VVvN09q9TFgeG35SKOSXfsNHx0JeElyiK5c9T56GSf3dFZFkGpGVnxfSQIorUl7
WnE3lsVscRf0PnEf4PM7usUAMxrDOhCi8pOwCOISKZ3Cx324h1d5ckZfPnjiFCGKVs6EmrHtUnDb
BtGhdmYxfqC3d4PuXo52QxInX6mOo1uC55OIO9Ro8ZiLR1y3uwPGFTF9YR50kgPYFRf42+tgOZda
1iPWKaGQz8aXMZ6ftBAKXnw0sfOwN2Q3Ei3MCkjD9uvededqcRZtU5zxZDru+mbadck8nAhdIm4R
1rcKetEqasUP6sv608ZvU8pSJMNJdeq0+ybMsZdxFpZjA7dlDNzFEHiK3iNKb5i5OIpwDAjNqokX
KHUSUkJrHPGije/Trt3CIR09/dag+0lQJM+5iVdixsI7HrdGi86nGj8hXCXw704cM2bNaqaiZbSC
i33gBqiL87msKXQHGbTEbQY9srbxKArN9if2Mx5OLu8RmYrLT00/lyQNG/Z8sVpMZqPwEEzw68Qr
YVsuImtTvEJCuzq+MUEU6XmTcCJEmKNJvDJ8PBwn1wudt2SbPhh9AGQ4GPtbf7OzsWtDJ5X1er4b
oyzJCnvuabY+QtPRbEdsXVPIIx2yOI+TzpxWvMQrJiSLs2mT5ytDhoHhxyub6xZMYRkfR38yagD1
wJbG8GrPqXJjfwkUyTvZJgyHAz/vAsgiGxJiTyfdqOHw4r6XvT66dr8ffl0CtjGeE9V2Ep1tA/cL
9+1k6fEgOCaSRNBlardLpDBhqn1yhWUrH6FCt6fiqhOtbzOBVBNvlDDY3z3pgG7Q09HK8B+me0K/
6Bwn7PTBQGG+V8gtGVmY6uyqcMtTsmOrgSQdfCOvYPGb5LTCtel+jUaTCXMAp22KK+UY9Qg8QEXD
UnbXCB8HkBahBJehZKBPovdMahyN0LwiC8nLlW2hd7Z53tcasriN3xwEGlajksWItW+6T+491e8X
aWGfx+f0OgVUhS8slq3XarpPREJgIUJOq2H0X4aEbY3vkcGuhYbK0QSteRM8PvTESpZvbQAUzrHq
HkP9yvJznQhzrsitihuzRnvZsEqfPe3tgVIlCrtQNrMeOVfW8OsUNWTHXfbhzjHfFHz3awrkSVtz
CJ59MaHbJAoFNXyn3uWCgn6+O8pah/V6ruDjhCV6RtJ+PBV382VQzdhydfQ5FkvmZ6Z9+igCls58
cmH3wi0+jjGehv4pztxmy2nYNOEdClwSBVhi8Wt359CRe/lESZoZ7T0RHAV1LrZERgbB41uMIFis
aQhsBYABxHYRmwGWZSjEBeqhYp0+tPGpvd7gLBHDpsRozfySIsTa0JNzvBaZC2oEFtP0vsP4r+wu
LM3XiYVmgXkaW+szwAWyRDaUr8OFfKbW5Y4WKhxSpuRumW+tVUyj9flDqth831AUz33RGou+il9r
jwFBU3Tb2GnHOPMLGueOmul0Qz28+NehPIdoNJhIsZ7UE0jU/Wp0Cy6DYpS73YR68U3Tz2qn6T9m
DX3NVhQ/9Mgg99Wk+Wj6NCkGW4b/WQTpybvucEKzblE1BgQb88AmnOJ6cB6J5VUQBlGQbPGY3aAo
PqGC0mTwtgswRvfI4DqNLjl7Y2KU5z4+SYxTXRqFpq7ZvA/rHMU15+51i8bVZo9+TW2FKlyx7xN0
2FEXLVgow5/Te1TYmndLbwwpAI0WKFDDHAmTXqMntNy981j3WVJrTlPcJh3c0nz6wQbqgD1SLOm+
qJacoTm6jy5UMxEw0pV4fYqLjyxC9UlcE0lkWxeALgLDPvfoPMylM+gVrMyyOisgOdgFylWOs0MH
kEJGTTYBIGR9D++2cZD/VrrttzBI6xBjE4d+p4XLbKvZ13UX71Foijo+BPIAf+b7wz0OWYwdVjR7
vzhiTbaCMm27JZoMvmtWA8CQcDnXqRWbbOo1keYbfsXvJ2IK+4Vwq6ia3t9uE+aAo/kXu4m2cC5X
EWta2xWmZCQ7C2nGvkbbPYRi8mRh223FVmz4HZa3R3QZy1k6EqiNznQId+FKgfi7Y6+eOOmpx+ay
Ig7qrXLnel/B2im9+al38w9vYkgvqKUsa01Pj4UbXICpZBOiBZW9xZq5RcUQ2Z97s1knEZ/xcCYr
AlUfYluy7MJI7GApzkLgGZzJDMQIvKQdG3tzxrXpBDAAjNOJMykGF1Yr5Du2oqiFbZtyJrKNJGZ5
STkTLiVHrsntOxtOgvEwQ9bLdidU0ZxRDeQY4cpWJKoMVNUzJ0aBCDMPNYaNHUpl+ZBL+CVbnKQH
+Tl+2oMnjmhRRfPRGWrvI1rEmQIuzjXQkrrfEXeBMwMc62jnIw3tpQ4KtA2kV1xMrkEnPEBgTowL
38jxzAi1RAuN+S8O56N7lSIosNrZ5pqvkk54ZiG49s8TDdiQ+7c5r/tUWnZvwOC699t2JxTt6OSb
axZTLi1Yx1BiZLmVSgDkwI1qqi4O6OtsuT66GvfIaOwXMIcQlddQR/OUin39OPvUBwJvfoI6uPZZ
xXlkWRrJjxrhFgX0S0OHzOIrKhsZVPTZzEh4G5hcIl7Ts3vva+GVy+EBH+XcCLQRWq+NQpB5cvNL
fPavvG8GCqaHqF0ULjzg/JWhksePqfSWnCns4ifXTMyQ3mbP7fhyAhjJrH6po9yG+l1GpcOGopgP
Hbfwic+hZipDnkHmshMmhSjeNTWhKxdosgzvCwePyPBX8ol8LitvFp6HtXMdCzm2ODtKZgSKFzqC
kwr/+D2gWXmL30HmGiZC7q06bszpDMCUnQ/0Nppg68xU7nyhLTo4KlRn9pRf/7jwPOzwqLLec4+l
6Eaes1iyTedSSS/GztlCzS3+Dt0R7YPdTbaz+HDBJqPhp0xJLz0NU8+pVz1vvmjc+SnCt/gEJo69
mt6wB2k9XiiSi3pzNRjOh/h4evzYPbwvTk4wwArHjnhppPGuDA55nlnMrqfjxTY2ABvouHjSAKeY
TSR34+LNEP8/W38IJfQ5KomLahV3eivad8bO0Ix/+IaYa/asBODlzJTiHXog/08uDx/TtSDD8LvD
X/4xth+8k6+4SOrDya9fcipfABUjRbBNDJKMEbJTOONwwvzH9BB1krPDmBfznGZna/Y1miYv6QAr
PDrrSzBMGDwT4YQ/uihU4JgwbwTyZMLBxplMXqdOKIdjSnzwLUW+TKUNs3vnhZz4YCqEopDJXGIY
MifiDTdHTEziycRxO4mIIOBLuJYqcms5hwJlBhhr8FW44pckmjlU3pnxjNLsNB5iDOEohwgsRuir
9ThdwHImfM4h19CMiD3+iJAQGYa0lG9e7RTGZ5cykacy+6XEmBmJOUbjHDzM64nDkzngq4TuKEzA
W8FGdzeC2bIJ0dpD1xmNwlEYjhx2YzlkN2h0s5PXFtfIfcUXjNyll8m+nyWgLq+/ZpoFpE1acgIp
eOHoS4z5pfMlttbXSO5lsGPh6MOwCYVhHuAXNtOn53UYuq7j4m/9YhOXO3E9fx0+kzrJMQAx1Ik6
SDXQpHmPSv9FMajwkqwpX7oj3oThZhJSMypOAMiIfxIOkZHRmVBWsuGrL+5HAfzIH455Vu61FZPQ
3fCWB3I3fM7PksQOqVsYfvGTCLoNpaDRhxt3wifuRp6M55NCBLOmFcn9MDeCLOC9hKK87k8dCNDY
bMhNpCyaUl4bEsxyTGep3iaUuAKwc7BfH8mmxQDNg7xPqDEG8GSzkZjjzY5elL3W3HkkAPYQrCOb
rVT0wfaivbk4Gz68hZM8kI/2PALdKte2ZENyEu4B7Qn5Ru4h7oARNxbgH3mzoQTudOOG1Gyb2yTP
sa/JreyJlDVpcx+u5Q3W4iSUTV4mAgOe+wpwEANL0IHYNmP//YglJzWTe+VMHA6O/oa+ed1L9kgZ
fhds/jCclPJnJ5P3cnd2H0s9KFotO+yb5YSWmNBI1AL/1GjDg1F1HlHsUG4rNX49DfVqEbwg98Lj
FMQjdG+OJlwiLbFx2L4U0KcNAFCj9pqAB+pJM+bOJbgxpcMTszNkbcKty6T27yTfx0e/xP46DcrZ
ha3OgUEOKAsfZofOI2Z3hzCQQfkt6cF5n56ak1Fx+RakLAmIAqGSpqXxN4wT6Xl+aDkMzBEd7fBQ
e59fI74f8Xivdt5sXtuOtDCfyi/pbQ5kYCFQXm8fjHB6W7ol3NCulEKnY75LE7NpwW4ktrT0BvUI
N0cXaYbdiSYQxrMMpSM2wnAmcgNpJeCcqEU5wgNBg5wTGSUlSx+HjgzTZDTaALHJSB7hemKcjg79
cMN0E1EBTBNjjK8ER2qDwS5zgen7RTCGTOKv3Dn0RUjgxXGSDQWM8AAVOACZmglTs8vfN/66Zupy
EegLBBq7DvNcprbMaSkvRFBIiUxoc8yNll4j9aH8LEi+vvAVyMWIH7nka8PxBnHymvuNvREJN6rk
AuTDV/J1CHBOjJIv/oOGhThgt1dAsHhfhdoYMNBU4hhkylMxBIU83VcSJjwgj+smX424F1w3Sf4i
BeB/EF36Wzz9T3TpT3TpT3TpT3TpT3SpxR71T3TpT3TpT3TpnI2d+U906U90aYiDEwNi8hNdyh7O
T3TpT3TpT3TpT3TpT3TpT3TpT3TpT3TpT3TpT3TpT3TpT3TpT3TpT3TpT3TpT3TpT3TpT3TpT3Tp
T3QpIVD/H0aXStTjT3TpT3TpT3TpT3TpT3QpwWA/0aU/0aU/0aU/0aU/0aWn4Xmf19Xf/9SV/wpK
VlXapt7tttuWYfyG1arvW/fqfDTUQPhgK37kVcPCYwSSWQvHDrifkvVP3n9ceYeeDmpfBbigTiC8
BPzvZl334FygmJPPGgfiFrAYbi9wALLlyOtUgWuwgHI5ebt3lWzQWwpWhKd5bVJMBSLhMCQlnnTs
BmIT02mcq8/LzV7lCC6DnCc4L2Rcghqkk6+ZUaJkSuqJJFieBFWGvMyjV08uxABUjuQy5mQ7KmHm
XiYgGTockcKorw/gJJD1SaKisHiDJQVAGBhT/jY+z0iYDJVwB+oOYFQxUBixst5LGS80KMk6VcPj
B7zSABrsciHkBkHsHIAUJx9QzKuAdTaBEzwESu2DT31OlDdwis+23m4C8ggYjqbbPkDODeXQDHQ1
Smo5gEW6ltcFs6cDWg4MQ5HQEQme0t4RQiKYp3t7x3BBQAN2DjIgJ0/ycA+cDDzQ7jPQ3DZk1toE
5r9YA7fm7sA37QsPYAW8Xu2pIzWA/JrjwlU/AL+nXAO6Izna9q4kBNX2faTZmgt3Xq8rWeSaq/dh
wqEQiglUyLxLqHJun5wKnIphH4EvvEF0Ia/a00dXx/q4eMee3OSTxG9uS7XlhiSUc3uAibiu6lnB
HYw8gT1s+zdAWTqfD7/qFb0HWA1n0hXJgAolE6vwzyR1nVzIuPxOci3gFn6QEbHzbgTPH4LMOQQV
mfNdcj1a5I4InzDpEYEVydHW59NoS/KEsAwDAOgSjk/8PakAwjzsWtEtaUWSzrD1dx+SICBnWS1y
BG7cxIry/i3JvqWQw4dcKJ+ZjHj4hRwTYGlhPaoYsdro1/wQ2vrKk3TyjBTw2hV8BuEq0l1y5YHi
lOpmVA/+MJ90iuRGXL9Ueu+3hlJ9YEWZTa87O5ZUL9z1m7CZkxZDFo0VNUkWNOGhby3kAalHakXM
v9mNumWzpddlPpqONrbkMV4lH+Qv6JrqMAuWlLmE/0pARiVtvzXVuboVtYa7WIAWtoNDILNYqLX/
e7DqvxYxv6E0/4iYHxHzI2J+RMz/XMQopmgp/wzAbsGBq7cNo2tqVlf9jZD0qR0O2d1SO4FxBSvm
mhy24b5MzM7gdIrq0jXIiswnWU42sLa1tXZ4r0NDTYzn1X4AFlDs4hwIHhCigQvbuRcWrWfYBq7D
iEvT1xrP0DwTOIyLW1ST6yFQW0FrGZboEV0yxXunzsFWTHdn+N1DXOaReustjei285aNo4OIQAr2
Pbk8o/3ZX17D/WN6KkEpsUbFsqdU0Q5U7DPw2efNpRyZ5N6bid6aXTrD9r5/3L23HknWROBX3G3l
5lvbtLOdascwy/xrGbaKSGsHy3Zw1dzMcLu5p+2Ch9FfAuSoezrcVKV7mnfAOSPXX/UPd08l9fcZ
7LswOJDP1jy+H3v3DGyaap8bVz+Ht0PSHD6No2o/i+Dw7FcAJR38xzmqj4ECQEKzyFqbB+ngp9vO
vqO5Pdya2zz9BhytTqAuR/npYj8678vtRFlGyjTfDbXWm0Ye9SHQ8vX5sMluw8zo5/e37TGtzQX/
O4Z3LX09Ty7b/nk/szQ/6ybnqt9+JPtTT8tm2jNRs0B/eqXSL5WoidRu0rkG1nZal+neHD/VuCH7
8el1A+UBa16nb1TcrX+9h0YdadeAvlIBhLgHupK0W0lLSx+n0f6weGjRafkXXER/PRp/I4n4GY0/
o/H/dTT+y+f9f22/z8NfQrD6t3/l/ef58ij3213929t/+99NVZerbL/K/7Cb8nvV/HHe/DGpV/W+
qvef1b9KYf9+8b/981vK+se9AOVa/dMbL6/39WPUfJeP8XfVZPWrFtRKzvyffvnH96uU6ePy/fc/
P89NXktp2/05//MfX0Vf2K3w2/zLfy7+H9+lqxOXpeey3n2X+R/9VclDrv6IqmyVf1W/l/C9quq/
/6loxt/ahmZpitY2OlCn3L5/faz9zTQN1VTbumHIV3/+kUvBf/+z0/6brqtdxeQL04KiluWlOjfy
laL9TVHaatfqKFZbR/c1/vy/1fynvvmPvvojb/7dHP/nZQwa97bC6sVLa1u62jZ/y/Q0lGWeK/tM
HbRUb78EVbcFo+kTTIRO+RdENkpXhNB/LJmve+mKYXa7HVJOVbXz2712ufbc5m2rPTgdsr5xOIFE
VBtgwzwq0AKXpm2ZcLaWbfup6EA+3xDqpjKAzMu+7AuvgF2ka3Q8pbtWoKzYlbZWzh555TW3o33N
zrAd5N1wfwJ3dd/YT3XVfjz7uVok6qWCtfcRGFXjbQFDvDVnu9XqDLtw0u1aoBdeun6tf52qk23d
obptbu91B1Cd/abbvkUtY/vVvQFjrp+CUsls69iEt1L/UJbtXmdXeFpx7z+KKmz2h5PdORvRaQsW
wqHlZielt3w0rnrYrvPu2X20YVsvdW/7jOh5d3vtOlkZbKEZKjU1PhyqaZnrjX29tJ1mf/ROl4N3
fRROecnWtWaGW7XW3MetBNP51jb9x+6+uJvacF+aLfd2beJne++Z+xtUwvsK9SI7gVV70me3k947
lEo7ye+laTftr8u58fQcYo773isOgLIcDCM6VjfqfXJaz2tUacbJ3l6hnoQTovWs7a16dLPnIXjc
l8nNOi6UjvCjXN3WdqrQpO2TZhdVFVz1Sansplqn125p/Wsx27XA4CngJumaTJ5Ysbx9eXKVDE+E
ijVJErteAhSTKd5eWxRbK0Bw7A3YUBR1Zj53UevWdQqWTP1p56bqXJfggxigpXbPi/Zh55XH8Mlz
nHcZulI7ZSCHat5B1SqgvU8065KejgqEg8cViyNalOJ29RyO+wPgeNmguOMNMQF4Osyuxd1Z7qqw
q+rj/bLlXLqd3qEeNMrwamxT9dr1/5Og+McM/IsZp6sdVbUUrWta5u8zTrndOu1nuVMGhmXaBxN/
QNU4yunh76zv//5Owsn0+3wT/qyO1YV90Wz/Nt86lbo8Pk+WOtgt48KYdrpvRX77C1v7RXn2+00Q
RR29bTGtrc5v9FmH7kF5Xs2jOjA/liN8am+XxXIXHXE5leAKPlTvucrTZYY7xgIiB7CCg/PfP+Vv
/sRfYuU/1+A33adj1Mf6tLwIH7OKL+4Z7g7CGtAH89hueudeFzThA+iOTfevnl3/r1rY6miGaVjt
ttb5vS+PWcvUj9tHZ3BVD/ZOwUt22L7dc93Ojk1yuW2ubWg8YGMrr/e4bJbJvgsMT3kIq+fJbit6
8ixP6aMAw8IsR4+t6eo1WAhZ7hgnNSq62qDSq7dlZx9qGaiSt+nu+JHdIGzJNOdoJVcw43cNBC8d
JytOzhI1/tRuBrWqJrf8KuBf07KeLnOASDNltnzW7lEvUKE7hltfPjQjCxur3dsfwS3NoiUTYtmB
77uKstbdbxttNy+KoPUcVns8bNXV3R7UtOhW3uUKaIQ2tTpAq26z4KLD+tSCHuHWnRYXXy8fTlMM
9Y7iNUqn1zql9+sWBKpYuW34rV2U+HJcDi0Nd6+6D3NNte965ZjX/KssADvTQctqv9cQPxzMp1c/
xlpL94uqCCsdAtHtu3ZsnHMbh+EebO9d6Sz1Yb08LvLTuXe6YWJgAzVb1bsbuLWAyKygx+tc3Wen
9JpH/3H7Ms7qojyc/Ks1hQXeNdU6uF9Otma13pq6yxp0u7v19uLcW4PnEelmNo29zADQbIOdaWRO
pS8KAwRM/eJeu1pf2T28o7mPrCf4d7PteIkTt8Jh2gnK/8Pcl+3Gimzb/tBlC4IgCF7uA11C9s50
/4LcLNMT9N3Xn8GqrbvttK9TR+flSFVSLbmWCYKI2Yw55hwTdRtCbKOMXJ1Fm0Se3bT0YMJXWQDU
sSVQW2lyODUjtkTf2WnSwQB3HJYt3WZV7JB0Wof8KLWh16YYjWFwB2a/txKBuR5B8RFkGmRpSOTQ
ZlwPtMYcTZbsOhFsynzyg6jDzKYmE9agCVsVDTLRaWxMnvTunEVW1EKs1FA7U9SaP/DpyILOpRhf
kh9o+zDoqTlrmPEc5y4Ng7VQHg15TScMmMwn01CDkzBukohsRiZ7SUg2jd4fNIZRuhFwcP0tzb0p
g8J9zuxQV0+k3oXVY1ZjUlx9LNUHNuZmXWAiuw5UcuzWLIOIDKMYjqzFLpm5k/fjOUoboONqnLiy
1kJ5T+YYxBsah9yApBemnwzZ4AR5CrRRig+pjHHUCRlMGpP3LJpcJUqPaqQ5fZEeFQMRjZKPpyjO
8DGUXZrRM00HK27Ldz3KO+iBdqZkFC9BOzphUa7CKitMw6jOKZn8K/ZqMbvfLSZXCOE6hc28ACcr
wrOxUWExIemHuYKRK0urdjNuMihG5I8jZpQSYMjqYFWvPRg47ZU47IeITzNURdM4p1yRl3C0fHs5
xUWIao3yf3gi2jFMC/VA5HU+YUSbEa/yorLDMbhiH5W/IMjFq+IRDIEl4dBxZBceaJKbOlXnvj3M
IfHrqT3rU2zygdtlAKUxYzwo9fjWdvRuHA2n6gEWFPImDR6TZLQ6joBFkLsqaDZtW7l1i2lAsoKZ
qVOIX6L3ax7dxgzGNs8Ct+CT3xT6NoVTN2pIQWX1WjTlsW4B3xP6QVmzro3An5cTNzX7YRSlGWmj
hyDuPpX6ld5RjOoPMOBZkiQ3kDpHqRtLhoxsUGImuxH62Dc/zzD3PpbzyRJK7MikPISkwPjFDsHj
8E4Y96pA86tUPChVuRu04Slq4ANY3mG0ZzQ8T71i1hVCMY1MnSPJZbBSo3ldT7oZhoVqNcXdJJNj
laiPdRLjOrXEzBgJ7THHAMRWW8fFo9oK2etK/UYTqd2N2v3UrLMR5inRqSU1mGg8YnmYJ6hqil0T
qNwWLYClyiQRQjtqPMgMFSJ9vNPjwg2jyabFUxcViFALq51lq4WljWuoOQC/4vdFma0TY3Qiua3N
RpkhpUfDdUOG3Gzi1M80pxXNe8kJvMIEwZMAb9on/MgqFG40/aRj2qSKXUxavGaAkaRzYA+ktRUj
936/WD+kF1xBfqFyIiOl0i8OdtSLMVHisT3wMUNGwMyguHJ1FCRkl1eXK3D4xGAq0ZXL8wwvNfRB
WeMRu36LIH5dQmwqwBC+FMOUrgU29Kvi6t/AxsAd1RBcECJr9OKFGkXuw3Iw5kMHEUgzVEaLSHbO
5y2Z4XslSGNxFapXs2GP6XYYXA4UUDNJlt2oDeYHEmFn8rApjdhOquw+idfItm50BaNZcy9nylZv
htqsy9Adkgjqfqm8Yc34J+KDrdb7SfdJIZ2rCWICaWz3LAaaCBMl9ojNjZIe6qtlm++b++V1F8P1
yTDJxEAMO2t4XVw41XAJe5XD7e9nRPmq37nsKaGIuRUYXiTcVL6AbbuClsMoEeOA8d7QG4ASwquB
2dG+sKO14V/7hD8YQEIN2dA1fEeVscsQXFBlHhH0GYdKa5yQ8c3cM8dYbJKS2FSpvBB3sUsxwH7Y
hRKGGrPDUGGgMM/NAqaiKiAUmJ0p1XY9JHBzuXLLVPGzGfMPQyQySbQpGF+VCsQatdKakU2HdbTR
ymhVh1eul/LT3i1nH7EbNQBBXjqutJQCmeXCOLQBzrx03yidqcTvY5DbMfXTrPViNbdk6ZZwTEnn
8Za0mUt5Y9bjrQEUvCi3WoUJ5lDXLaGR3qmjP4j4pDWujuSum17IQG1VM+w5JpZWQJEwyyGqwqHw
FZTONHVmM3w08U6vZCsqoXUcl0+0Yzu95H/SMPOG6kEdghWPvXzErN0YalzQzNW0dVVpx1K7r6LM
a/NDKlo7YJiRGnNk1K0nB38CpIh6c4znZ7U/TipG7Mb3shZaLNC2Rr+fusxvI27lxmz1pe4nBXMm
rt+0RupJouk8NYOAuEhj/D0aWxHHaGtJPlG9O7alfurzYa8Znd3o2rbtNqPcmgPGSgfvqqLupUE4
I4dmBzNWDar2QDPmQLOUFBN2R2QE8Z7FxIkLyEEoN2wMfKrXqzl4KKbYauLKzGTlJDDFOaaPZVKu
+67cA0ywk/L0+82h38MW5JGywRXVUFWmyxfWiKRzV6tKFh4p5I6rbKX0GIc/b5r6We0aN57brTxM
9ww1jTbU7QgiTBNMBb5BjYnBerOFg/WVHHMDZQlATuvpqYYgFDWGsLejtLKmLLdI9hg1mLgaIRJF
kJtDByKNLGCKvj7s6wgallAWGkNHl7x+gs6DHN/RXLUH/paEybpPBKbixT5TMf9cqGY0tC+lpN+U
U3Al56RfOSwwIwpHuEk1zVAUqGJrF1mv1gxFKWiSHmdyKvKTzDHDmsbqXZHjIAW3Sr4NCAjf86sk
cqtohrXSzZ6Q9oGAXIy0CbNz1N4mU+GK+Wbs7vSMOVIsbetYYJozwvGdNGWbHjBJ+hryl3K+040N
1XdxO/tJoO5nI9+WKfIG9qb3N3UI/W8V1ArEQaM4Knpil1UDxnk6QwYtTa6EdQsS+tULwq9oFNUv
riG6o+rFy+McsEyVSHYsjbuxYKVZDpVbNJKvqy1MwRy7HeVPo5HbU/A4BZBAwT1NNacJmvcpMd5F
3jnJQP14nFGFIttIfQ2Rb4x6Z6kFpp0GqVX1kE0pXkSXOHILvBAi243mzPVbM+yI9hGr7yFf68gD
5RbCB0OPTHGGZPeplRBfDeWfusr9wmj2udDtKZyemwJUhJQeEdZnJuUYU95nXpXRp98vifItuFY4
1QAFqBrhiqZcXhIeQsk8yWVxhG45Bm1DlUyyCqgXGFBqHT8IxrSyvUTBXqLzla/yPTa5ePSF++RI
5vWmn8VxoTLJGL0OFTqLno2VAB+F7q+86Dc/iqcxoLkK7IEMKPciicnlnpTzwMVx7sz4ZQQ7Kn9u
veoR8PEMAo3k8ytXTtF/uHNIWKAIT5E3UYNduO6kNlJJUmhxlNJ4sIiW3szAZqvhVZ8lAdCa2U2y
BhYLHBlJNPCAarrPmBdwRzDtMVIBbCdQ2wsDQDI3SruRG2hSIeZFgmGn+laZMFo5rmdL8O4lKjJM
I5/S3ByS9mgYLYZgzw8dTtWY42GRLPm91pzKzOurzsmV1qxnzJCOB5NPxTqbdDsPKguoYpqIndTg
ISNEpiXcSek8BrFNKt3sO2g3ZE9A0JCDowzcd1ZbQb2g98PsODOPFSdF3ap0JbK1LkFOtZbPyXyU
6+e0RYCk8hOAe5+O5Emkg9cJ6LyUEHslQAjqG6WujkYLrd6y3LUBstsp95Kc4dr4MhG3TULcDgUJ
FJ+5LfWzowyommQnoajWHELyg3G7VxHiqaXBzErZxAOIZdMqFpiOnkGZMoG4BsS0oUBfge81fgz1
ba4PXm5MZiv90XsMUMxkf6qewrpaI2i3ItpDu2zWbVmGYhiMvFFO7jBNFikdqkCgNDUstYceMX1D
oQD+6w4+Yx5KKySYgiomV0tGMwAkYVThVkc2U6D6buVMXssNILHgaYwgi7gETCQBhD5Sl9PWGuJj
IMi5QaWKh90uIdyVcr6uheSytLcKw0kQFAySNxRiK8c5cpVM3dWl0xkN1IU5LGnCzImmlp4DW6Zw
U+WDVId203VrbdbNphR2E/cA8Ykta+J5bvp1mlxDWZVvqYCC6gw3ZJWp+g/XjadE6aaG1kd5rbn6
Q2S3EPhSIP0bwpb8frW/+fnlUYZmIIeCk5MvrXvfZnpZJHMNE1b7hdt76goSACCC/f4YhX03IV8f
dIHbSkozSUhV66OBsyVy3IDpLQR1IslQY38cRygn9BDoGqNtUJ3yRN7nE0SeETczCRQB1vlc565A
dNgqpyYezaweXd2AnAAJTKHlWzXpzYLRFemgHQFsSWfbTu6sMQL1cPYyjgHlNWTC+thVjMCrosJS
9LtOzq2J46QKCOkEp2oQe6kDMRO3CsCtFWnMjNnDkqEEw+Ny53rppakDpwZqm0T7jK21Hpo8umLH
1dvYA6iIYZDyjY5IKNfFmqCUkQ8ZEBccrzq2uh6pf4Q8uVJvsnLJ1iDTQx+JulKKxOTlXTOA4zn1
PuJuNxO6T1OURSbVrHUk4LXfBMTvysM01k4AJirBSVQDt5chQJMTs6KgS9xn6WMYbqOZ7USnWKly
1KoXUnY7WnlRVN7H5Y7E81EKTlQMpl7h6i6/PwM7c4ElWmaNKobuKxApI5GF9MRRxMegvpYjsxVw
HEIArLx8U6XKbumuqtiG0xpY5CuDexfseaqFO4X0ruj69ZBCHBYq53U84reAfNsU2zhG8iUgpx1G
sjnycTNl5KgysBSBx6rhh8GydYjEIi1nT5sgkV3uqf6ctDmg8mmlSA90YqZCT8286juvgrheDemp
TF8ZU/4/vBsXMXBHJeyqgiNLV6EHtUdQVCPMa05W1+7GtwjL0JZ6sMIIrqKiXnjXgmlVkihpc1TP
hZ9BiQNitcRvIF3U+SnUOQga87IVc35/7E83H8nxAtQpivYNretaQHVAmesjtIRASzZAnqUYPn3t
7ei3i09kVJtRKkKgxNg/jv5Toj/qU9D0stIfsxAxEn8Y0yAxh3xCWkiX9KeTnbGJb+IAohlqNbth
lmZm1zKoDs3tSdGYbwTzPtErZ4i3cXsOg3ddowBBzvn8Fg65x43nFqIKMCYmDe+b6S2tb2sgVXUO
HKuorU6hq244E3KMw+qOQsSjY7dGe+LBU9O8zQOkhErjWnz2bXfx1qpBdYLSPdP4Je461gnA/Vnu
EZ+N2/AM/BrygLo3erLfQjJMgiYqAB5ILoUH/QpuRb5F7BfPvogNq1yq+RDg2ctcY/WQ3IbeBB0f
LTfLTW9Ju3kl3QTQm8jWnde6YiNd9SrK99enRNU4kgZdAZBzCR6IsY6SSKB032DIeclbRw8YDBoK
CimkKpPxyMALK+f5qTFkD3Ux5IzQQgr77SBXdjIwLxMGOHBAeovGZLCSv5/97+EzkA2VEaJSBtYe
IRdXLlTKbA4CdTjGRmkpc7dN45tIr7w4iM4yA04so/ihyIeWJTekjfapEV+5fj98JeQNKAzLuBKK
pv/FXz7di4xHeq+N03CsyswSAUKfBGBC4AeVzkytQmXP79rhqOQdUsPxIYzuYpjWzugdkuWukWXA
iihG31eqnc+Bk8/YRBLdEKO4slnfYS1CdVxhxlE+MBCUX2xWNOlqDiM1Hud82gYU7P9qaxSwTyEU
kfJ3EcfAh9RDFTOzjdQ1IzdDvBL1fcR2HapyVdQhPBw2ebEu8hWsxKbB9+0eQlWyGtlls/I2MUhu
zi2GsU9QSgX+MubCv/LJ+aWVvXiL5eef9jtEdUqlChuPiS+80TWAHkDxOrd6aBlD5Y7aM/SLIOyy
i91/38j/FkdqF7/VohEf7Vf601di1f89lH+Kc1v/+dPuXsrL//MLjep/CW8Ku/j/501ZQqQ/cqXw
t/7hSkk4+f9SiaLJqJZooC9w/OgfvpSE5O9fQCA5qAxcAfqynMt/E6Yk/i9DYSAgqKBEMVVDZe3/
MaYkovwLAS2RUVUmigoHR/47lCn6tdAANB54j0wVbhg6NVTUC7+eG/z6tIyGBofaaiAGND83gOKg
4KT5AFysMnH7/ihn981wCOlNEFq6vkNPjrpHF8vHXG/pBIEewe5j6S4COVaMGy0ZLAN6WIuqkwQp
p2StSB6Iomh1MsyImAUxjXe1s6cONGOoFUjq8dNHOP5TkfvMSSHLUf9Poe7vKzEKEgdoDByVDX1x
2Z+uQtXH5Uh0FarD0AuePda4wBxR6ndp6Y69W5ZObA1Yt9ioDiQ1/mQDBDqhEmhrTzPUrTUIPWUj
1JIWB/L70rSflqYx5CHMgNfEf3xdWt8FhKWyzmBrDlntV7Urzz439qR+a/lrFKIdR/dVDtEN2D4p
faZg/kx3IE3AVGL1XR2ZVQ95NkHNWD/2IEaB0XiQEYeKY+mhKwrl8c6VVjl6UlSCArbAa3EkP/Vd
I567orQ0FDyy+7TdaaHLKLLQ8knRN1UhORmXLUZgcqG+OkNBiZgo5rUKclWnu2Jz/zqgy0/0eR8u
0yWUOutAUIb4Qbx0qF1E0E6OzsXgztN2AjmEQDxcd3i4RqCTmZGXZNA+QRdR5yCg6XtfZDdkthuU
wvVrlvQr7PXP8fm8tou4WBWGNBcR1lYkW1bdQ0bZijVkqZWtFQDF/RxSiy4pPBFCs4Rf8Zvq8tt/
25mL6CasqaBtiKdXpcWB8kxmFZpyCBjVAe1bjDeAD7XeRcIEk66slHTNDWhH5baBjx/bnTimYHQQ
u0XHm6X+CSA8/66hxamz6rtW2ZUoB1QAL6/kEhcR0bJpACgV2BGEHByxxxIxfbpzUskUWmeSeoqR
LUFXD+YBkolsMCu0cEHvVHeiyNJW6TG0xhAyMlTYAEYy6crBuuBP/XsdBHxS3G9EaH/LkJ/WEYxG
U8Qt1gHYng529hRZTWeD8xiQfR+gm864QZ8cdBQRFXJnBK9eXPmCuvztC2IrOEGdEybaQD3s61Zo
2qh1rA7U02C1Mao26Mgk0D9v3mr+KqGgnNdi+YGaIibqgPCgQMK617porLx/paDxjFZsbOmAIH5v
9O9y9JyGYNS00LEWtU0j7oNGsq3n2k0a1J6gjNawQ/0ch4kdzu/zcJtDewd8VFAbBydqwFkxARHz
P9OL+iZQ6WbP8olDfoc9l9VN/BCSOyVag4wIAG2UHHUttPdC2k/RCuxQ3m0kY5sWt1m01hVXFuvf
DeLfROHrcddRudSxXaAGoxpzEXwFUsPCTMf3GtB+B9V24K3oQHlAOB+5uWYBSVdKtGI2fu5WYMW+
kgfyVnyoa+qOgDdM8Rpdo5T8LXd8WRIqm8CBcYCQzxH4xa/fzyjHTulUECgXGCLfEPTIzp7K7wJj
r9c+KY+BUZqZdGBkRfstkIQUOlQIEkm5bY3ZrNL7sl4Jvg1DqAdNaw1UlEjaEFT/9NqSiK9lq8R4
oCCpQIZ32lfJlhSHEDKhLfgFTxraD4vVHr43fUx0K5dwVTwVZOZJXSBK5cSznVac6uI0xlc6L5ao
4qvtQaqsI7ZYCNyMIlX/+uZayOe+SUblVDzOnUVkv9gGmyWThRNBJQxS6dIjnaCRK551GSdXhzg6
jqECIHGbQTWudbN1DDHo3gWaWdxCPlS8yIMdHUFPyV6a3tQ+kO+0kFGSbn8/R9q3MOZi6d8cCu0C
1tH03Lop5DFrO6JWCE5qS7fybEnynkJWdqFxFvt0lw1uIVlj6dVPmWKCWiYAz20gtvwWEDN9HO/Z
bQJouAUsBvKjldJFeBR1Tjc7sd6kbETBelPW7+Btz8wKEmthJ0BduTXl13rf74bZBtB0DWr4bmOX
d0TggE+zwBp/2aufbBuN5zwsjUE5IYbx694U6FcFWpyiZAjiFa4KyjJoCAd+lC4qnUCP0ZXrX8u/
LyrnMLEXy1hO0adlNEKZpJljGWTVoCItzNQD5xE0Vche8w6yo/Xuqk9ebObXO/n11S9OpjFJ+hDG
ETklfnbkL+pDAOO6aWd7hHorEpylTBMIu71DW1WZoqM56q+YdfVbWHDx2hcnrOywXqLNCpaAykRb
+mpnsWI/u2pd4o+oo1gBe4hoZo74Fw1xINCa42ArVoIOfFCxuQsqPE+PgW1YWu320Q0DyD8fpAiC
mtU2csTwQQIUB4NThyaC3y+I/i3yvFj+End8+mraGLVJNeJu152lZ1aePkhoNcfJtaKDhBOsb6v2
kLYHgxemwpaGvg71gx229mPqzRHg7jFZs32gW01gF4XNIlvuUXFBV/miIw6HhlhzaZRG27ajvwFT
jm66d0TVLrfUZOuywQZ/QXCzPnF3hmbn/WIHFsRfXrf1TjPM4hZ31jgYx2Q2ieaAD4vLSCwVSMCi
BL/879XD77uiXtuVi2iLllTtqlRVTgN1U7JKZ9MdGzvGk6xEsuRwPZZ2gOa3Bw7I/Q6lkQLtc8bi
J0UEDdTU1sJ1pZgEq4ewnC27ESR40SUP6c/MAkc7A4fFlYYVUozfV35BVf9+Cy+81AjuT6yKipxK
qCxawarvLSqsXuqwRDB6K7MZIWHviMxaiqZoLtAjxByhioZ5wNzX6izfA/qL47Vs9Kfj1dbFGMDh
KaeFijTmVjNb6WjX76ASiHsWmhmkDSOMwihbR0DLGhAwHVeNZMZ+ZfgqLDYij/kWZ2l1ZZ9+9Gmf
jOZFNBb3UiGkWE3PSO1o7iQg+xB7Wmq8reEKCEnXD5AfhCAgVET92gSDCQLC4C6h2bRaXbOd176a
usSOn7apV/s2LbgMN4WgvTZRUumAKkFmG2VBu4TP0UFsRu3IlaH73iGCT219MFPF6oQNktDve0Ov
mLS/yNin1UylUsyi1LAa1WqR+9qTZ0CJL0EgGMPLQ7z9RgrNKTHpn6YElRmK8mYMMhdkpYkb2bVX
O0v+j3oo7uht53bbEfVVNOf+AVMbqo4NrENoqi/lixEhoUSO8lQ9BIgArrHtvof9X4+fupyCT29i
ZFFr6LmSnjEyYjLzly7GABOBmSAjJpggoFwRG7Kyd2lqyV5wxTNc88uXRcZ2pgObgKOc+7cyNtna
cFXok5cLd17d9BtQPaz6BeS2GWQNE1mrisLUNSrgBVnjmz1QL9xTLEdqMDTYAcCtVbOlugU+JH/G
ggjCUK9ZDYnfQEocrP/X/kk/D46CiTAgm8z+iAkjbjDhc90UoV2WNrnHn6bGhAj9aKLOr8KSdGbt
D8/NH2mv2tVk8hXoBP1B9cTLcD/eIhqMdSvMAIeWuhn32PRtwu60ZgUar+jBR7Pbc1eZELyvn7Ts
0KG5RfMM9Izpx27wkd80SWqWDyp3CYpRg9m8Sc+jI28Twxlm9J5BJDs61tm9Fj4QoZl1o6BtTDJT
9CLoZ9Dl+/BRLz4KsWHGYZy9dvZqHW55wTHi1kqomVcP8nPRrgI4X6in3kU3FQcLwWngcI/8ND6R
+kpO/HNM+h/T8zfV/3QoaaeJsBA4F8Cs5cwWtYta3gxO9huCJkTS98MI51t67YYIl8dHNlj1g3yM
9mjxAdbBTk+l1yQgF9sSXaEPLVIcsVNRKX2E85HgTG0GedGbiMI3xhhPom9BNEKCNyfOPK5o6ZTC
6qhXM6sAXKRceb0LRu/3E3fhO2edRwY6ldIzRrk4YrSzAPbsBIikwSyh2RpmS9ec2Ng0oD3u/rYx
Iea2+EEgcsXQHAwyAtEFvVSaCa5h8qCt2v2YmvgqI7OGQwQd8dkqZrTNgQJiFdBFvYpCfcvUF6uh
o3IHPvJfBthXq9FX6LHLIsREjcNqdOCgNmy1fmw4+Qg6DsLpQLFVi28k3S5OSWjOd8VK96XC/d0O
/3x3P63jYidpPKk1yN5wngoujkUttO9bIUd2hcwDg28wl8Blm3KlP1H5yldUfkycPj37Io7oQBmZ
wyWpIDf9ktw1J7Az1ZO+q2IzeOyOyC4gBnvlhZdg81s4/+mhF9FCWYiKj0sK0bvTZHaVNdvUSde5
lW3QXQfaTWiV0PS9FqVc3eiLYIDxqKFZ1xN8cGl8UCJMxMLwKcXJJVcT9+hvhfJ3wvYYPWGp7e73
l/7rTX95aePC92vqqOQkzghwoWmwQQWFJ6xtgCovSwZaomenGU0qeXKPlGrYJSrmVzld9dgEO9VC
V1tUuXp4DqypjUyj99ARp8yPY7jOAS7lO0q839f7s0/9z0cyLioDQGWCTJLwkVqbo0u2MWebYMhX
w9AYaAIaMUAQNqUVep3pK1rnrka4S073235d+PSOyHJiqPhYQBCp03YrdHPcKtMenXg6dTQAFC/a
JobxMxYTSc0JWUJ9Mw936C8UGJS2aa7tyI+x5KcdWVb8yaCPech5HPTpuflofXET/yHvQDWX8lrh
TJ52DY9RrlwT48Kn1xmYX9xIs/NcO+iTU1xmxWvm63dRa857VLod1Wl3127n9yLFV7NoXKSKCepE
iZiH9Bze5+i0MJXD0hGSb9q3JrKUM9kXW+A7uquYaAayy1ckg8/zY7at/WmneMmZHQNX2YxbzUvs
3pPP81pdF/dS606914RrapPOCt4qYTbb8V6fnGnbvCc3E3dl3UQXoJxY8QH109ffzzNfLNlv5+nC
yvZCTurSwNcL70NmimDfd6tO3rWP6YuCEm/mtp2FfsCcW6mMBorAklx5jZ+MMqazWPzJIDY1kNu4
4DcP/Ig0a5astvWj0WXxH63dsOC+lTaCbFrJkqzqEV69eKjQxYfmLKQbAGHRLVvwxe/19+Adyv0q
faue+rsShWKTG26gYMwYkzEpxxHdHsNyIvaQE0vWfENYBsgVvUUCN5XdRn6ghi9md76fHpvQBjsK
PBqEuEALO1ffkhtQMvNrtILvtYmLg3HhKyrwDUKjz7NzKq9EjitfWECA6ulcTBvdWDGEM7YSoPHM
mt7LyCoGu8zsVn9KW3uUnRmNqIWHH3b4a28VWl9bZ4hWQYTGVHNAtlDasvCq2A3qzSDf/f71L0iH
/45WPt3dC5ejgjLCe4avn/jBGo3VG6Ra4RbZC0qAaEf7/Wn0SmRhXDiasq64xFXc3NEwNeTjYFru
tWiw5+BOAk0kC/wGBa+WrUmxXdJPh7brXllliifJfoLJgMvC+j8haDTBuSvN3lT26MQ1VYdsKsNt
MXsodmtqKnAhwBuC6EpIQr5yNP/ZLvDhF5gR5C1M6Phq6riu1XI3EUDBhgkGtlVHq5B4fWzrjzMq
CntF9chT9iF8IKZTfof+uP5Zk+4lW336fSt/TJk/r+Tiw8Uk7vquALIwWIgxc3dOtny1JKcNMA6C
1lgX2yVMWQW/YeDrAjnz+Xqs+GOS93kZF1+0j9ooAK+PnOgq9hIFXdFuZrhy77cY5yit5h24ltRD
kwOOU4nalhnkGK34+178CL1+WsTfY/fJATWAfApMQSBwycGqPDYrhvwctEhUfMlGpftiugqg/AgS
fH7mpdMLlVZ0TYcw3wAsZ3Yf+QtiAXqDESYoKqJh2VTfiIWqTWGr05b73QrYztP0VnpLFzCGVliB
NwAfy8zqsR7swUbpZi2DNWCAJSL5sJZWe6phOjCZY6e9/75jPyYpn1d/4ULLHD03gdGm5xQB/gtm
DSCXjU8N8L3Ijq0YvEMkpQfQoeUKMzTc0ktRjbH614k7Q7LKkxU58HP8Hg6o15nZs5AsDdNDgJvK
JtPXsFrAOpzUFQhkX/PW/H3130uJMLifV3/hiaswUrpsxN4jl68y9Lxa00eIVqHZxJuEKNdjtMvo
axhPQFzMQ32S01W142AApLt4hRb+O8CW5SY5zOjitcWfVYxJpkCknfycGPjP7FU+jMiz0NwfwQsn
m2k73A5n5F8YYMYwLWUBMjm4h5jWetMc1NKNMaU2PFds3QoXMxjA9mcnXiPJXlzPtXD9h4iZEI0z
GY3d4I+CzPHVCOUhBtHIUSCf0WHrToVdjbZo3Ajt8xTj25bRttk+OPaNhbYIEnmRW6OIU3+E6pbB
GkQ2pkHgn1B2wcYDOQV92HKzidLrd2S5/F9Di68LvThlWhr0vBRYKErfC7AitSbCgAjzQvpV0q/E
Pmr8UGA+2wpTcPTeDKYVJhWZY09MbXqbkv3QCjMIgJ40Gbqj0ehk9d1WnddVuJclkEGdAmMbxgxw
LqjPnVlq7iBHFn9TrdoShdl4oYEGP/jU7L9IO7PltrUty34RIgCif0VPkJTYqLNeGJIsoScAAkT3
9TWgiqpj004zKuohb2b63GOCBLD3XmvNOWYLqg+30MkWR2anp4eiu/FK/aUu+P3LXj2U565ZqJeO
L4tiKF0OyESACRefGWrqZavvmBQ4oyNtxCA+Ywe98Ur8ZWP6/dOvTnG1iuvykvDpJwXFSlCyoriN
5iW502vzyQIF6Gjj3FrUu1yH6mfJdq5a3eP85FbarbbbHzceI6ypLlBwmWCsFteuZtMQtFNxEeOD
4jO8aOl1JYHxlACMUSyOe3fHNsQFN3ehqrCvHL1z5Ru341tO8Nuzd3UJVzu1Vqd6k5y5hL78adLI
+KLVIjyj8v/sT14rvnfKvWCfpTAxgphhzIeOff0jClHFo3R0REdSQpgtylKJPSm5U43Pf69hxl/P
Qr8uYld3TE9E+XypGc2m5UNubiZpjVFmvIC8jlxHV1p3asMjMIE3YxZH+uYhYfZ9PKTyusiCY/kk
taw2FsOj5A2ZVCLRsDs7CxUd1327cI7GPGuQXhaCq7EjPTQWG1CAV1ChGz2aVsu7QSfqIU3vWg9A
AV3hJApFyaP7f1cx4ZY8pgJMSx1+N3iSUrORKudcn2xD9uhx1neAEkI8/42dH9p3xCRZCHTaPt0L
79Myv8/g0zjmSnqOdsa2Wl02UWR7qie993fV/bBMXNgbveyLb1K6L6sVzdPNxT/66XrAPZpagye6
MU0IwAImDSZsTxglluNrt05W+RIcOFskDBTwx8W7crfwDV8Cvh3fJ481bb2TNZTwtmXJHh9Lmgh2
9JiFlbo+beUA+teP6Vl/Xph2+mGE8Q/trUNSYsk03gZLXV8203NTrqttD2bFxpFgl7753h4gSPWP
SSgjqm4iW0is6iELDH2VYHPiZ40WG2HhQP5c8KvPBBW7WGwUzWp0+7JJArW16scqvedbS6tmp0tc
lLYFijO9FyCz68zX38VH3UvCuVaU1xGl5Q8tpLB1Kam6l9Jw6mwp8HbbEZLqLWPu7I2eGLte88RE
C+ZZ6znCunU2JmR09HDyWrQF7s5kGZrFddFgNVVXxGgyPS+698t+8dRNXrm/3M3Nnsu+vsOEMp5c
bMyraTW6c5XHHObERtF6zRvInE7a5j9MeZ0q9pmjr2T6wEt3DD6G8dBBmS68+PxQgbgugOBwFMqW
YkvjEnKm8JI7kYtEAAqRdVwWb/jJDHrSqrcQA1Oxxcfq0HGJD6dtEU4r845VPdploVbacmydftIs
hRtuSxZn2/ExPRQuF0rNbQ1B7dSdFYUCW1oIGea4HlbiUt5ffCb/IhoES5FW/KzPBVTzJ7WFJD94
SZC5zSfi6k20U37orxqVI0NdpnG8+bIOSc4yW2/R2zgGRfwrJ6sFBJFylECpzmj/w1F27YcE7YNp
+4ewxvAZVBsVodlDi6pDedtUy3zZYZxfJm+UOUnhc8xqnoVwETw+xq4JfcgRuUAcezsmk7UVBRoh
TIyFNtLT+LB4YLYkgURDp/kCvcFmUTg9KqvyRwahu3GH2KHzU3+dQb+vhyEUftSMpSW78/sVre8K
j1C1BhsSpBkKHC9rV9OGs8po7gZ/4B6gbkT936y0YjcG6WvE516caNSYrtkc3WLVSe7bzwuzhY9T
8ylLgRYLjiFap/YVaxSzbZUTD+fbPCwaLJKo9X1BWDdLZTU+j53XlNik6I92WwUCEMbHMWDCwnTi
+FayJy4sYfQ4Ko/gZhuneesQvfcvJyAqjrjpn3rTZq/wNbveFDujd3mURebro98tOT6k9xkQGdoI
VVY7/T7VfGOrBt0SRzDFMi/NydIWnlyFw7RGyBKZ6/ZkRTv+LHrt+/k8WDJzUcDbjqgOvGKwULwk
mTOhTej7H11zkNP7jrUhq97OvBgVyyl/l0OeAUqX0xePmHDX8aDQBp52wFsusoXDQt4Ir0dP2HT9
Oj1uESsU0d4YoOWuzl90qhNgPwgiFiEDCn1XPhz19yNQw4XDML+7A9BXbhtII7R+CuER2FM8WcmA
+/FI16eh997ye4+HWCzdy5newUGyNa+V/BYESjxgYXvTha3OhPlF3Ut+sTWegRjSh5wQ+k2ums6O
AkvhTeoYfb0Is1XTiox3tXDrYVV3ox0vfKG6m/Iw59hUbkzVYdxwNlxtHjtZl3dqEAhgqfp94+/z
8lnFlr6N4ZAAGJxVTKx8kLum2hmbTbsTvswnI3ZSRi6axf8hVCxHzHMva/y0d73wpn+ZgPvl3okq
qDuB9tEYgXkn+zhbLS6dzzIeop2+H7fKT/PiMQyC6g+gxxEY6TcaPlxXQujJAYICjz/uA+gl5fp4
DJJQsLuwc1lfvdOj2ts8gsUhfoS1sXjPqYItHenBtBIHIzg94SHcypc1H5o5Em+FZOeDFTcX60KQ
BMcCBIgxwA3+kk1WOflrFQcoEqmvD2m4KAOjwzmFTTRY5JXbsMIzJEfEibP9Ag3aOt6dNKwGopOu
uoHtwD4nQcc/jy2t5wQSgkL0jDvwT9rRjvnTy7Y5LHj9dugwJyTgb8lHeZ8Ys3AnkvZDvmImN77L
oz/Vlqb6FWsrbMrKgaGkNLhBVhloSc0W8FO891wQ9nRawJcbPRz17y0QjDSzgYZjzdU5N1ZLvW4q
tCFiKMMlY2EuIaY5TZ5ZMgWRk4AwS+9Oql/2buoNasCBoejWAr7DUvbKLIMJeaApQEWCP/At1i1o
sKfOURb7LF9PzZNRcmsl+2yhlRmoL93z5ylzWvFlIe5PGrsrZeXXJK0ydQ5suDjTrbH5t7j/t7Pj
d33531e8OpqNkVklBTjwPU3Pajma6C8tVXRqv+PhK9DsTvtR8HMLAhkzqGxVT+w+MiObYdonzIX0
UErvCzjUkmviDN0U6I7hBy0Ni4fBOnM/Hf0n/HCclpjecks6JAecytHZMf3IRkjdIvCpSvak/qGR
AzHfIMdNFacQVhKYqN6SHjOAeXZ12iunG9LT/6GZ8t+Xvzo4y8Ak1eKkSHsztvT7aslKbMceR4fc
HtzWZgVz/n0U1uYn5h8/97cX45f2zblItXwaq+ygHzRktlacexfGuUiPUEzv5itIwjLyxCfd47wR
mCt5Ve+6Fl2ZnYVMffrP5HVuu2e744/zO6u4AhHdFn8cfx69HCYESPRwcWEoTkOK9uFX+yRxN1Bp
UQBjcRBXlRBoGARo0wirC/7LkyX8OO5VJ13Ly+To3Hq+/jpJwNzyf16h6/JIpU6Ma6FmYEKW/MQg
92RPin3ZdTC7lvrRMheW+Nh/qpNzzmxJtKLXLCxtWhe402x11ok6Z/Sm22gtMfNPg7xH4G6lTxrm
6MaSdnMvA76daOk/ZFqiGdvxvMVnyJ2Dap+H588aESdqb4ZtZ8x3dsKxNAqy53/fWGh3N+7s1YuU
1aJZCtE5OyRQ8FaLZHk83UmRm33xH4PTv+nvxizOcvLZ0QbGxBYqmFaWEn4fxuEIXfYK027wjBp+
7nWx52EcLGi0MaolnsvCxyi9Mbl3HMlbFz5ImbHCW83nBBeXn2KVf8jP9WPLLNDVnPipdZPtyYUt
R8ttcFE84SXGKgF2KB+JtNGs/C7fZw/j4BV3FbXQFAgIKS9O9Sa+oEx+MF7mFl3mcb4xt+UWS+vC
PV3u2Sv5ieXShjwLXXvBIGN4i9niaESdNiL2jYuDt3tcuCaSC0qZhXWZvLPm1fwVszJOgM9ldyr0
J0te3rgLcyf4j9eLGlyZMdDw4K7aRbLYdILcotBsnVrYFizS5wgZRQGVcxVxUPSbJrw4MyOizW2Q
oJVspdMRz8vjrRHaXyd3xi+XctUQUuIj2Guuk6b1ReXAxqDjxRxwkPtKVLpKuTP9QsOK4aX0UPXT
QCjOv3+Mb1Ttv36Mq91LFFvxfO5p4EdfAHho4i/N9IeCJei0IURpssxHpD9PuuYNSaAJtjH7lS1i
dOwj/QF6oTfWvr/3z3/5Ra7ekItUwmo8cj3KJh2984dY+ezbtY0XfqhDGd2be/4ykZIsnMt5qXgc
uhjD39jT//6e/nIVV2t+bOg1kLITUi1ku85pa64SsCmWuqr95BEuxg617vc5a/F8ZrJMuJJz2zMu
/XW1+OUqrkYagD2U/phyFeQ4rCO0WbRtP6ZvETMwNf/fT8LfF+FfPu1qclGLqqBcxjI7APlAZHCy
sqdkcsmcgC6DF3WSnbymCBefuh/ZEwqQ8Wl6oJhIDxkLxeCiOtgJO5WjGs0QbX06bdUedNWrFG2K
eK984G1Vpw1k6fJlTJ2zOzraKjrEQ0g9bDAaPttZ7DXZZqosYc1ejnkCQoWkuxFD7FvNsL/usP99
1+9h0i87bEMFMV1AaaNJmujC5B5UpZYDiRxgsu6sLkzogZPUEc4De+jN5XO6PCOeKhnH3XgDv2V/
v7+BdCrJhsMRhc0TnzjL1a/XIuTV2PaidBBZ+ArnYtCZ9M5HXzVbZ3wtkdbF3UGBZegdqbaU9COh
s/5awqWxaa0cDwlDYRZvOqnWsbUMcd2iEs0n1lWAcsmIp+oM04195JbU/S8ymd+v/Gr1StVY7aNa
kg7SAVYcxUrjpZ1N68rXXZmuiR3x/yFXR0t8a93S/nw3fv/sq3UrWwi1WrWjdGiQBh85PHM2QTEm
qoyXzCAWnSaaldpHeoRuZaJCLYDAz/cU6kBkc4SgpUjqXgEal12OxtjpYdFvGrRxsZV6BKmU3ca0
z83aWMwbMrSNMl6OxvpMRVIvni/Ja3LZNKyN+csYhZfSm+0FFdUdmyi0aIZE6wrQ8VBn28WCvoW0
r8V1POxuLVX/w01QFOB0JnzC77P7L48PP78RRUXND+HSaqEHNMY0JFidhwBSmMcX0e7bIWgY4FCp
3fIh/kUXNt+H/z5+vk+/fHwhnNKuG3ppVtS6emmpC6sMh2CsOCRINu5eisDbvJ7FvAD/+dL897FX
L00RpyIk10Fi5IOI9KHeGxp9SRhG6nP2qC3x7/nDXTta8qvuTy5u4sFquJx3AANCwLmPsJtbdLBb
l3T1NnS5UpeNyi+hHqJ9R7aCpb1xLEvAltoAe+eH7Iztq3YohQ39prT+L66s3+/E1RthRCe4OGop
oVzAeHLkmcuxBs+laL5w+XlETr4kGFRO8hqh2GWLF6jnHQmhMSUn5r/BFTg9LiVa3Ejvm2VbrhaK
Wzau6FF983T72XGl6TvFfOg6LG/LUmWn2Fxq/9aw4i+ngN+/y9Up4GROo1CcJ25vS9iUr3s0pGOv
G52acg+IslU1a8wUkn6nWQq8TY/Edns63Viab75bV8eARBCV6nLklmJJp8tOj45u4dFJ0dmnZDTG
dzOVhtbELCbAY9T//37+1QHgVGe5VJx5yg1IgRefvnZ/hz3NjjBQWenRrvUAqvITcVisPz/+fR74
+/zulzf76jygxOkodEolMbMqeXjJ+Uy4gMG82KbpzObxaTMwvMRucEy8uiQEkgrq39fwF1HHb8/B
9+D7l9Xl3JZg3BKeA133ZawOnQO4e9wv0oBu3vqym8fzJaLokTviTMa3EeI2lFj6U6bDZbDY6Ia6
EGfiwu+LXDYqx1QeU15tjuiXO2YnAa0Ot7y/aWCbF4k/1rVfPunqwddBS5ZlHEsH2NbjFBgEWf5o
/NmQmGh7/ezx1tr/l8zxW3jRrygE6c+S6PcvePWgd1NWK4MxT9BfYOV4jT/1DJnl56zbyfzWfrdP
6NGcop+R/qOcMcu4tW7c6r9u6L9886tnXbokRqeeo3lF101MBMSc0CS0q4itm2J+PIENo/Qc7AFH
WOZJ+rqNeOZaFCWZFk7Cx43ruXXPrx5/rSxo+8iCSAkQBSY9TNso3utuOeBWOecvl27XikyRaawq
NExJYMgemjKYn9BYC/59LX9xCPx2e65fA/kyqV2fctjRtUda9fgqYhnbmKdkszuIhtn4xAAuM50F
gbqZp8e+9kkNZw5f5YxvJ98HLSXshwCp4XBaHh+Uh2yd5uFRwT4Rv1cYACKcuNzYkU4xsJrhLs99
hXSBglqn+KlcDrTfaYp0aQXv7Nmo/TYKEXTgIihq/9/f9i8l6e/f9kpQLBZyPRyb+Zc3Q3Gk4YgT
bIbU5GVAakB/WmcCCXneUSbewpvo/9AHx9N+uYOM1qQ2TbJe/X9vAv5+TVfHnNyMEnWoWQEynfej
cHv1LosYtnHGRYK+aFeRcNPI+5eK7PcPlX9fds7lUTqaPT9EnYUNww3FoGeVj1aWBcUT+UeXZLco
VyK5zIkK9TWzQH3lnPO3EQEh6HVc+esITm/ZJw4iKlCTX9Lo4iKVQBUv/JQp9IMguM0PGq58K2Qy
DqJV/xLWXj66w9nrm7DleYjsAyeW1h/pw+IwIO+Jfs+tm/731w1SrEJkGELCq+866ReIwwRMHdLF
unPIx7CHDq2XJwXnAD9ldnmRsyXoaYUoA/T3uLRe0VbdAq8Yf1+F/ruMq0Mc/EE5O575ydXWhotQ
g6ix9XH2pvKRJ9ov+tlF5V7WtK1RF4DkZqJNh1T1FDgLjGydlrOnApLDkRYux68s/iIYKybTSScR
G545hwdB9s+8vFanO+0cZj2imqKvkNjHC1lbATkhjTPVNhkK6t23xzR2okd85YDMhnm6YUR+Vr4C
FCaB0cjXtEIGFZKwp7dWfjAc8NPLetncTz2MrJ0JXqAT9mf1OZ9w3d9ct/8speeH9L9f7HpvzOVp
oHWApklFS5FAJ8USKD0gMwDYzrTeAQUMpas+3msXG6aGr5mWvqOtFhYIklAmPAo3HTvavF/9uY3+
d1FX2+hIBld3brkoMby8GZ9EihFrsey+0EJMnlFtjW7d5IHAuPAd6ZVi2kzkosdoSd62yaztuMRS
c6DRSi669sEAUhUDufEmEk3foodsUyDYsgw0Bqb6M7b1Z0Jffsqg6OUHvYFG/aW1IeFd2JN5bSzq
UMkFKnmxRfwrzM8Q9H7WZE0cT9A8SXSz5YcbK+itl+lqO8/LOtMXs85sLsomFODiEhnE+bhkKMyY
3e7cKH/U4xnD1DvwacQAYnTn/Psq/n6A/OXJuNrRT2T6cGjiKnANmneEov2cWjLhYXZcvH1ruc8X
CnaZBsttp9RfH8pfFIFXW0ifE7TXHPnoEfhhTageNE12Bpc8O1dmMqkyLLw4mgeYZ1jf6uj8pavL
K/HLp19tFtC9xlyf+PSscIUIVUhbWTIFjGOSPONITCpMX7VlWvQE1N84R0l/ckmuhF5XP3uvnkeZ
2ik+lGloMEjg5pM+xcIFAvbEGPsb7jQBSv/CkXDWlmpzDmSRtvulBRc+MlAoLfloeLoReVVC2lI3
40eZAQ+7HCuBgdJhEWOB0AEtpT6jg0Rxe8AXMcyOoW7XiVTbWRucqf2VI1ba0T2ZWwJQ6MlAysts
ZgkjUbauPuH0LXqvTDzy4PujI0W2iaOtpJul2s396fNM7VzmkDMuXjStZRJI8Lb1dknxwbBL9hdE
w6gb8RScODEuknt9K59sNdvm9MzQEmQ/e+b6jCTXY/Z6bHwMEJfq4SxikNyV6UqU74whPKZ3guqT
IcHHjG7q0/B9KfZn2ijInIjG6qCBdDTaqPDMUItcECDKU2P3IKnoAxP3gjqYNBnDbXjT8GUglxW+
anWtnTcVJWNrn4flQr0/obK9v2Dvz/l1i2l/7kVLwNIo1K8jdK6euurJ0HZSujrHP7v0o7pw8mox
DCFpq+KMkfCLkW26+Onf7+jij3rj6mG5OuXmnGoqo0QVmCfronBwS8nIRiMHB+qIusTGdCkGuUjE
3HHZbwdMeJR70RPccYFZdLGdqxEmsjeu6k/cz++X9T1z/6XuI75U7M+KHh/abtUrL3l/UFAGTFsy
BE6YQgf+J2XXu/hVhO4hts/rdgmWYjUQNkFdjsbm9HGZ/PRFIuSosEFjZfU+kVdNH7Sgj1Mbszeq
FIaGwq4gkNFTVuYWNVR0z3xwsS62cnh+O+0Luv6MgejIsj5SaTIqU1YRM+vaqthLGRpWQBMIyCBV
bVxW4fF5kFeXhEY34Vq2EPMxM2rlUuA7aFx2QaDJuvggnt04tVHK5Jh1MeqWqSvf6fylOSGXukvu
DYcENbWjOfMp/qlh4+BQV1N9G8z6Rz8nfel8pBBjAbc1xSpxHc1NP5rnQbMjXZMUuQ4Z3Z1+P0kO
NsHB0fHqG+iadL8Yf5yPHlkOVkYlk0yPDAlPxgb6E/NBuXXTaFsWPbN3EHA+pu7YRH7X+/Kz0pIl
ustAplssGCClYi+qTuCWnVkERBN/Ce1vRU7ZMDpHL7rgAAwywWd16MqnbNmsj4itkfPnJO1YZHYL
0zKbWewOc4Iz+hzUayrkKIS50aaW10chpBCJZPw+lhb7Z/MFSRBRlYti134iARlgV5Tapj8u7JFT
mHJZ8Nx+UZmKqg+V3Z+a0VFjDenf57lanxF1DRlnKBHTaLGLB6odO2fYN32Iq/LA29jH6IHb+3P+
fh4AGKTWBeVNKd9P8VMTVv2NguLPBubVE361RxBcmJ7OihTTtk0mW8uW2XnbKGGDDnKiBa27HaMX
yzDCfvFktHCHhAEly5NJn6PvrBb5gyvxnIsZAhBpHad3N42d3yiA3w5RV5d4dSSv5DqO+kyJGQgN
H9nJLRE57XWv37CXlZ+asU5Up2Ju/mCs1df4Tocwpg7W8C1O2RCuxFw33Z+fZu058XlOqtqXo13e
WCu+tQH/usqrox4BJIlJpO1iX3AGhhI4OBz1PhH1+0a3OR+RVHmQ9gkeTDOEqku5cRYUcMqBUl5C
+m5c7qNXBuhjuq37UPZTdFvYVVVPLZ5NY5XGy8Qh11FOpFVNrmL+BlRLKwKaFB/iHp7TTeH6HxWI
oULZhEqpSeoCKtzV2U3PTK0VOgxo3eyoQoQQmjgRRzvdzoTB4pHxmjTal4+BUt0Vg5ZZ2jyYusH4
Uq9PUJKCXF1ViGOeE5kXxnzE/GUFjvRJOxIXp2C9JqJEsZVH0NPsccNPjaRPiAqoMT31RbDGyEOz
wB46nvyxexSPdxp+U5Hw4OW5ChGCZTmIiQCL/AmIJ5xc2GhNWC/WZrQRsoC2Q+6csIcOpPCiT2Rr
v8/4JDmQH1iFcHIILtJQCPg9iJHEY2KjvN907M6P8q8P0fW3vTov6tiHhz6ulX2+nn0Z4wbSGrZ6
dVMujaAgsvZGuftHw+36A69e/3wcUvOSl8o++zJyH88OpuWjRRNHs+UVlkkqRTaoexkeygxw6FeL
Gzbzb5XDv77y1dstxqmZLUquAArbizg4Jy9mhlV9qWFWQTCo/PrGI0Us3Y1f+aq41pqkjxBFKvuy
TQDd/YyT12maSAtlrtzGgLmeGmE7KZ+GvCNL84x3PA7Kao8lk9joM2GWmtuqzCqS0ZYYXgyqHrQ1
nbniPeoDvLSfmuKc0TfpNmImyU3DFIw/OtVvgBQI0O7xuDJ3AmNAAImLe8ZDDQ1GgNENual2DacZ
c64cxBVpq446hh1+M84IvtGu8vwjH0OiHa1EvR/I6qQtkpHgivDQPR7vM2Fj0KMf9fdSD7LGHQ3C
OVdd7NUMSjrXRKabbSF7ybkrSIRerxbD3UnxQbJz/kzLpZB4bKXyZTUmQSRyRnD0d/KgnNOTyZIk
hd10n0wrFXDe9CDnTzX8wAuHgC76asmGbfvc0aTcXnQf/z6I3b5lV9X9IE/xOU54Slr8M7OAaPII
ktXHlVb6IA1lIxy0+9pwpcYmufW4WBXDUi52Qv4iyocy4+fAM+JIInwXLxJCA1Fa9VhjhEvXleLX
3WaMgEfet+WyT1cVkLaz12VhfdyU501MSBhcGYgl+bIXA21aKiaBWO75Q+2W8kjiTCjIz+NpmcmB
1PqyFqA/R1k6LuySnnm3kUnVYvGZgt6tZMdUgrr2RsE1CqIerczwjgjiFSK4t8bFE2s/QrE8uQKZ
FLwNbr8yEL7bYhqIODRxf3DUwXmsBC3IkVPuZ7GvoPA3gZXbKgyVaA0CUEAlQgPS4Y+rCmlgXQY9
+BXZrwmTgHTfWiMitFuF9q336moLNEvZaBfJ91qdbzkUZG7NBrj4uZBQBPj1kiPqtsRrxYhse+MB
ud6tWMfmWCyTXFcTmuq3hOWXbSKexjTRqvx/Px+wEzHyA6PBu1kQwCQtb3zadbVy/WlXa5YkmAKN
jZOyP36eaBA6gnU+xB5p6iOlnTPD/AuvKr0bnzoXzFcr5W/f8WrZymqp7jO0OPtLZct60KVrVV/S
gO9d0sBwrkZsf4ObYq/QzyB2uw2jCuvGNfzlFv92DVfv4bHXJvWYLZT9aHe0HRtbeqeeRqtviKvL
y2QnP5i716563B9v8Ymuois0ciN/v8dXj5dcKno7kkw4g05bZMmhJi5L2TcbhA6+olEbDt2dOBCo
sjuh/jvaIpzp0RZxvViFU4E25YBLCxOLO5a/BUkr7vQl27NRdvTR/3WcvirHlD0zxBigvRAE+FlB
OIilG3dSv24LXn+Tq7NVOUypRN2g7JVXEFT9V3mab+GW8BjhOSGovccjM3tqEFBOq/y+qsPGcM36
eQ7HESAlVJ4hoMCxFtRkdmb4aCSNfD+SRxpS5mS5Jw2vFTQDKdQrEsuJzyH34VgHc8DboStWFX4D
UFebYnmBmDq7WGgrYPfT3eH0ZhTLsVi2xV5qbZYcXMIcOA2ZgUdYUy3qXi36CaUSmbPvUvpeKBuT
OKAGxeWyGN+lxXOa3JI0/OVY9NtTd9VKqkiuOalFpuyFzEsKp10To7qSXoGlkUWz73DLKPt/P+jy
rVt01ZCYirKfSqngjAAHutqVp7vBuwQxyCsMU7CYAzJFx+NWSZfYNC6+5OHUY0wovAmvBo6QZdKG
DDmSZG/ghMKB5FMJELn9dB7vqzcK0NWtka16Ywm81pLVhNmkF5nlgQujtUdIckDYs5Dj5fJjEFsq
UAd3oqxT8T7jQnRJOAYzrwfwbt8mRw2mgJMmI3X2SVJsOeypdpc7guhLuWOQjtTY+iP747cATTna
p0d9gAlCwezUscv5GXkvgXs2gY9p6v77dvwhxLh6Y75ttr+s76QSVYWkp8peRu0LO3XmRwq4LKhC
UT2pdv8R7yN7kRKFaKUzY/r02gdETv/7Mv7QY15fxnwPfrmMqL9kzMJYglKTlplD5qVE6QEMHjFE
yYaHl68mMNsq7PKFphlcqMLB/BaR6XbLyit+y+//3A9YEw1iXXSA5r9fTFdPWj+YZXxAtH3C1rOg
r2kfVQyQi0fqFdAwT+e1fA/5OezDpnC6l9OyWgqzwruD2EHfxVN2GERcCqv850LYlk/d+rgzCpcE
LWZI/B17GD64P/P5vz6w0whu8SYjxID4j29xwH2X81MvLJ0xg9eonn5fvnERuA4Vn8JU8kdfOJyX
36NBt32RPk7L3pYw+iV7zlJhWTh6RIQ8gzZGyU0wlj9J75uitxyeyP2pDTOsgJDM/PPy6HaeFhrY
DPqA+Q3T2ELyF5vRPi9br3V4DTGK7covM7h8GTbW2VdpCxkwTLe4d/mnO2JATbJrnosVP8mSJW9Z
7hOEcfeXr95VdvWKy1mlS309vJzoEIQ6oST60kQ3+AQxWXXOTvH20nkSCdfWYqevqw8lvEwM2ggr
z20JG8NbvAY7WNWbGI/wunnCusZ63as8I6ez0598KPPNXbKfPIErLkTssjPyXPUMfxHiHgRIgBLQ
wFsWGhpuWhgCIayeMF7O/4m/4iXTMAG63I1w4dNfuMvu0mWMo/WueDJCmTIdwyv4RBEnVodHpEVB
enaSvf5BjkW7JPfU7tbpg+JjHmWYWD5NzniXAj9FvBTyl6CvfUofzrPTAbDi9KAGtO3TF9MM2p8p
UCDq/tgBmV/Ziwyv13rUDkXOJNhnyNZ/wgtCwp6FF2MeBAeFO9tA0oQPnv/F9CDVYbaXHNhEk2El
q5pldB5DqdKM6FJRveL61FfCHerqdRnKM3CGcqQ7IAIJMj8Ky1ccxwWoaP/8E/a8XzJw31wejzI7
pNLjdhb2JoqRFHvk62WXHvhHP/L70zvTyMKXVhrCvEc893Vt0dI0Ojd5nN7VvUgOZeIRs5G4s6Hm
6AAMBtfC+NrpcDXyj/WOipRu6F2xU4OsxLocZZa2LDanAzh8g08WGDbasmTjHi4++curQ/05NPYJ
Gxp/UnJGqheetp3d1XJqg03soMEMNi0zdBAyclkBYxHjBKeBUoG6+10mxe7Ag5Dt6k9d4uWG4EtT
0Gr4uwhjfjQUh/4/kdULqkrTG56L1yIgp0yZeWxGFMh782hPz5KFgTgFGyQC+2bhxyGap1ZtR6/R
qpl/eL55pd6PzIjVjdE6RNoXIQqGRwM4L/97sPcpuPjHKujeS5CM+G/i2QaP9H6pKktw1nX6FHck
UpJcoshujsvKrr4qOci6YCGt1Hxz6rZAB2B774z4CUdMaTxNvOvcBJKIu3d2RgzkURTOoucoco8/
8P67SF2b3o7fuZXjT5q6ZnRPZUyz1ptCDcvi7F+cCU366U5vrFPl1i/p07jN3+KnnskG3s4Ijkjh
16mjigRtBcrF1ZA180ugm/uimXH5wVFI3IIrhLfQ3JtErPi6L3xVwtZwOrtcipDC5pO85igw4zBO
b+jdebWHx9mfs8IGl9bIetYkQMNcomlBYDwPlWuM5usuNF2kzxoXzBiXUNi5C0mGC3oBbnDvtE/i
gxrOpuY0KGAweOMaBTUSvszLH/m3rHaP02kPTc9JtgQ1u9mPNgIa8i4xi3dJzRak5an11JCIKqyj
Irll7Sf2ZOgc/NuqC7ZV7nWryfaNtmzQLQGJ7HzCNPZoB/C+kIQbefUy4iu39vAoa0g0vfJHqdhH
VoxN/tgtmBufi4Cg7g60R2Plobo1Clv9irbjMvlZlS6BDAyW9Ww5mHb9k6lb2J1c+Y1GN4ynxqDZ
cfxoHrKPfnl6kkdI+t1ddadgb9YdFtFNvMJ/D3cD8AU4FGBtomW+5m96mLuV6pQHLJOGR0QjAcoX
xZ6LOHw8/UNe29Xd2T/uTQi5aTg9IqHVKkej4j0zalNW9VKBwUABdrZhWaPIA2u9RhGOFxxI22F4
m9GjuX9yVRxnVMaDFZQ4VKM1nteZYuppz9FHu4dT6safVAb1WvP+F2lnttQ4tq3rJ1KE+ubWaiz3
GDAGbhRAkpJl9b399OcTO84u0pkrtWLXTcVaVYD6Ocf4x98UdrZRWu4irsZEu+D/c4DyET6QNAAJ
Avi/+8RoHyNt9N4oQY+XBUEI5rHY6isEwngcGWPilisfc0/AJZW3gbLAw0SI0n3GuMdGGeznD/Vj
6o2cwWCjH04sCveiH0osxKPFaOBGC3nbcCwdc9bynSTYbDNsxukx/2svHaqN5WiPGtGBwow4Puyg
sy180GUE0ZsAngjvopEchteuf9pFy/Eu8AtOfzzthi3zWfeylMnbtbOFel++d4d2kS2bT2tRL8FR
3WJTMJYkFuXBUphHjEbJ5TvRZ9HnKMgNZ3jUmKTbMKg7c96MN4gTkFCfrtold/j6lLjxvseQwi6c
8AMYM9sn8/DJWBSbhEUP5+HHdiev2tX5yLTyoOHI3/vKoTmUJLCUrtD7/LL0ku5AVtz8HQ8nhGbk
NxworOplsik28db0LExqOIT+enqolvUu5514ASzB6qDYqCuRWUE2w2emfuzYwAOH4x1hQJ+KhSys
IoZXEVK7RYuzp2QzqTffhTvBj1lfaQ8/L/jj4aB05Ms6sRKz+51doLqqdzOYkMiPYhTAvLi8rsNb
gferaUsfxTJ/yHDCGDfmcldtEDHGdr/v8vVVXF3bCSBV+QNSTmKlZsi6YmqWcVsODqXUlLosUptA
BxsjpDiJ85OFpchidHlg93BSpATjSsMyEdOOpId2Y2Ax/Rm6AqElKGFopZHMkiCd7/4L+uofwINf
zvAG3a6NOo6GVJX3Y7FTZo6E/Z6TeIHKuQz3sL9sxvxSsh2htr8X7r9RISjcfzn0TeHO7brman+V
96NDBqUi+ACaznceL0zOi8OXbh6txSRcIv+hc/3luDdIUWpezKK7aPK+oeDkE0EcYCqzHuY7ZqnN
BeDSx4q4QDDCMJ9sAwd6xrYhAYzwkdPikrsIPiRrDiY/Gl1Y7Dwq0acdIsDZ9YoU2aEoocRCYslO
hlfMuGvhIdUw53yhXOoexxpAd640/GT3qo8RytzxX1D9tc9FOVohgeQS+VNBJ2yaTYvx/XIkD2T4
OY1eCks5ZgvU5oCKOIqEmEAoG2bYxJRxJEbW2tmHSKKZz1q8VKrVGRf9kVpjrsfdU5UTtwygSYOr
27jKZE636ipkWqx7tZeKHruIIa2g8A9ViIi79lt11zZbAqiTS8tMC1uo8jhJTRl795vG6ZeHcgOk
9Y3cy2bOQ8nFl+twTPTPJH0cv4ECy0C70bxIeRlKW75uRxN4PfcFXMQmJ2y/yepu38kbLC0W5LQT
6q/PIaCFfMEnx0HOraJzyNyTh95s4iP4A2z5y3XfAGhxmpbx+aTL+2RBByB8KKBL4yDXMG1j+bX9
TX54pvGHjx7s5p8u9eajl9Qc5WCiWfeVIzwog2eg9MZ5A3tYtgM8WElRvze3/Z7/W3Kz98FG3NdP
+lx9xfXUPJRvxoxW8HHwogWm1/XFRZrfU8GNzRq2nm8Qj3M40a+Dly0A1QXCJC9ut0Cg6Vxs4zma
s6lFLjbf2keyxl7+4oZQVTXFLn/i5Q6Fg25Opp9qqYuf4kXvNovOITakf2rd8xOR0jvtWUbsDofh
4p1oZOglIcwR8Xn2SzJuyRJ57mBmWkf+oyDNktotKmwF/Jg07WpR/+SUy3Su7dRXgm+xFViGW/Kn
Wwb/M+UBlov03D3rc3I63Ms8JKQGafuWtokqWVjrcAHIJwBW8C1A9LfoMQRB8kBAosqPFtdn7hWN
/BtxJrTdRr6DL8MYnwb/ESBAsRClgAKIdrgyl8aMmYYDBcOT7WatwVSy8dmbhStFWBblS4P5eTiT
l+0WOvkzu2LmdoyVMDoq+Umu2r0GqN8Hb3BGeyEGrj+zO+hY53slQMo+qx7FN3zi8SfESuRJDHGo
xqSqQEyMASVsh9O95g0P2HDaWeNaULsZFkOZD2fmErgKf32H1CpcTxwNZKcbO37yJhb9vA/t6AOO
U+Y0P1ASaRBpglm9zyBkVFuMSfnx/nWU11358esiXxZ3VTsLdYduGz8sOmIk/Eq1OeUuFlC0xNld
9EwbpPntJiscIgXBWsUNg0Da9Z/Kun7VvGat2lngZT9SOhlu2Mlk5S43OwFKqa54pukga4KGIB7i
H+KmAm/R39I9xjALBkK+zpeszy+ufDBox8+z9+iOu/XZ4JcA5fIIF/WpkO12q/iUc0tW5FdcxFgs
bTCXBsec3C4IFIuRgT9IGAmCtsxlF87gZ71Jl/w9yZwZ7+RbkDNIr6p4qn1d4crvU9a46nLMjmze
g+Voz8AId6P5MQ88fgSomJuL2HkfL+7s0o/Porux5Y284r2EUUHEOYk/M0CANyyc3ltC3T9oywd+
HZub12x3GjbJB0u7QxNu4mFKZ1gPSMQbRMnaGufc93wvHa3kOYWFRuAGlXg3JjKg+xSpR/lToyXV
vXba6Z1vSIeEvhvZdE8Vlwef1/NGDe6L4li0Xh3PMwkVmFdhMtPiDVOtsnqF+ZJwnt3rjrnIO5dZ
13Csyjk9sbCF+wFLG9XdBT6YF/y40FwyoIU5U5THYiUQriH1oPuv7D50xKdhfiX3XF8G/dJ6CyL8
y2fmWszscH1e02Vir7mLTTsIcRrqHzptJRF8me2gRcvkMyTijD5EVEgNWdHaZP1BFJZhtSnrRX31
8Ac+vUi0VBldh/AT48pqSxGfXGeKtEPbXxjQEWfKobzTfhL6TMLlU8AfZKTjUppa2IzSV6l+96nr
87JaFth1psUMH5YL3aQ+UA0wRNyIweLSLESYtZiKsYTyzRQr6oKc/LzzfcE3qrlEKp6D+SldE86G
4q8xbIuFkvk2kSk60KTuRyuVKIP75AlzWLf6vCxU2utQW6vakyBvyv5ZuR5k/jS2L5uMKSiTZZ2s
BpyNyAtysUvZoUHZdp8NJCo3cc1360n2xSNeVj2W1PhpxXtAWQ/+DYnpKXkrOQ5WOsHXdviSMRcX
HrMNwYpbhhjsPOeHYq++SxuaKHOF746MPdYJrDpfEYAxyx8pdh7MexwaFvEyWyoUuNaCLn5W0UlR
Mro/ec/WPFwP71+odGMbgBaMLo94Fdp8iI5kvVVsMdVSRo/KxAd74AUMfgKkCPzBV4t+AFOO0JG3
+0NGrMXZKeBE+vnjqPTJ5tLLxQ+OkT92UsbiMMxPD9T9/D5pD3cQPZcCjD2ZhjJy4021THchYiUa
4GWPxRgUc3EmexXtvCLM2p0KSR4J4Sp6tZ5Iw+A0rzDQdaw1KcDV9dnT76O99lJtgmP4gKh/I/vN
nF9CABMcg3uaGdpIY8TyS2x8I3fsOuL5g+JSX4kzOu07TGqhoXKLrhtuuHfdgeHOiYqq5nDOgiM9
ZPWVM9OuJAhcONhwkWB578VBaHfJXHgc+LT4mwR/Ye2P6YqBY3e7E4nM5e1eMFKy7vR7CE80wzs8
v9fa7qnc9Stsyth1dvGBzwdTb+FR3gp32Gjbwavla4vg/hTbwkJz/l7dkFH8e1n3S6VxU0+VFBlx
ciqse/2Vw0oPYTbXoFuxaC971/w0D8UnCOtozqhvMISP5M/4/JoFu5gKOgg36E/x5FzFLKcWLl3b
XH4pNZQBP9HqRgGwL/zE1i6EZRSwjHnUK5X6yYZv/mTHZTAFbuoXjNp5JSv2M2OVaW68bt2YYVmu
ex0u7NJGq/ZZhJfGC1uKWKz6wWdMw8HZTNp5wnaU29UL+9Qwijq6wLvUHiv9AdkpPhxNt1Rkh9hJ
1nxk9QiO+3nb32Oh+SGHO4LARFCiYhU2FbYdX04Vj2zpPAQUOZlzOVTq6MCL1nb4EX1o780PBf9r
OlroFI72jqnkac+C3rJisdDptMbzqGRPZiM+rSj4ceBkIejYdQq4api+BSVhr/aA2027wgBRckTT
VQ8c7XJ2TCwWbUWcgYwWL/UnOwNuXo+YNVYPsGDjdra4wHBCn74C5rU1N9tdfgLaYcSPBdVj7NSH
RPOHgg2rujpJc0ysfaPPLfIPA/x0BMaZJwzcl+BVuJ+hXpglT/pLxvON58EPDKLycZTFP3W8FtHI
QCNnY2udpPNKIoLrmckCcJ0VbP1EJcZ2+nx9D4a5/NLU4HnNkdNO8HvYV++goGw8yuv59XyQF2d1
Ntx3/kgzfWy0TUi0Ii0/y/vDAGb0rr1e8nWEMxQZEJv4WDzgKynz428x3d1z+5z27ijdyxbS9iJ5
MmQTt79js8I1jfERf4KhrnFQH9H71Lb+AjBMzGpx/JDggHvRkQl/EqyUwMa5fNOHfnTUCR3+waIt
wHnPWfp5IH6N+xbftulpjCcCBpYzyCDyR4Isj1QkbYzByCitJbxIFzQ74GuR7tWdXWFABI0E1Q+u
fbwTLH1gylQTpYehgwoRnJcu2tbCYXg1Yd7EHkQoQXy9BAvSPV8t1Fy4ROIuCqgHBHef3eeEqIl2
+pg6J48M0DdB3EhMlQBz0QKBq3Ss5vqxEneckjl7u+DF13jsNvnJjYu7KxZedvKqN4urbhtP5gd1
H86MGLjziZYeca8w3Eu/0dDjYrlFrOQyf0HoUqR+cnEKdp51/giXH6z5XSMkR4RWYxtsirDK7Yq3
9N14at5CmwvF+A0C11l3k1er8Dgmm94A1s6E1KaIAEmMPVAfjdtjwduxS69LoAAtqmQudvzB00NP
7JQtFs4ZXbBvwQOOX8gSazb88ZOXszFKT6zHIpQgwTZ6Pzk7SrdL8Itgacr9oMaLEEtFav5hDyRV
yy5ge6Y5+NJJ5K/UD/lDQLIUsL+rQXO9zNkwNPtUEums8T7jPfUZVkc9elEEv+oXkbkONBQB5KLp
ARU8Ktq0hpOEuzPfLzeMoUK4VB6j+O66ufh4HMncZ3kG5Ri6ssCy/vfFWfrzOP2fLvBmgi/GZ0W+
5HH0UNGBjOOVsc8CydiowNcjUDmC4/Jkco81tSfcjPGNQDXkvhBCDMRnxEqXdH+aF2KrmLwGFL3Y
CnbNpgjI0liV2oMm3l/O5Mn3vgGVC//IgeIzHJbJeZOj98jW2apyw9S2DsaGif69uoPwc6V+UjqH
wisFO6BZ+6HtK3zBwA4WVIJLad4iu5lTIcizJCUEe5llK36vuSAwtsUdpHz1dIiulIVvF2U9kr4w
r3nr9qd2pslM76GqORbUduKFs3WSr7t4XvfoextWMzeo5Fl8umtYPeDx90tsMNimqM556GuDKJDI
q1LaIGEeqvOJhzpxc82b1j7O01aS0nBkHPCiye7VB03wuieNWovKawLD+02ED17yfX//0kx+G77r
RdqeG5nDdQjtmXDaBsatHFQAUGqZf0cb86F3iBXB5SV5Hqgdp5CjPwBHv5zBDZrXd7FVxOcI3s68
GT163N6L/P+D4dLtld4AVGKhDKYRcaU4gTMkrdFmjhOlERdCpTbBRvrNVeD2aDd1k1Yn0vWcclXx
olu383TeerxQgOlTt+9PiNcv9+8WgDqV8klRSc8e3VL6N93G1/vlI1/koxfJFLdZv1Uf3l7XDctK
FSq5TE2uqyC80gbx4X25mv658UI2H2b3mfgUtz5xfyEA/SsFQDErNZsdspDm9frLzGNzfhhezy/V
m+qQpQNBhghJTwGtQO6D3bJNaOwD0ThD7uZ3p7tgN7jt4vIoUDxhhOfFFIZLtH2ETSxJDbobrUHh
GbcT2oOp1dW8XV3PuXXSx1TyaMGXMb4wuPFpCl/G183FARSFwPBmeqPA8u+LgPwHfE+X4Fwqom4o
hv6F/337Ktuoqow0BUxlEcBkNHjwlBxlsM2dVYvVEMyDdNk8YPzjxflKRdOUdlgDuQ1V2Riy2mAF
6Cf4ERMy3z1OnNsf3oBfzu3mDWjbYTgJuizv1ddqTTYeAkJzXR+YnQN83hu2MS89Gr6BsAnmiM1M
+szmUwqGP730v5zEzcPpI4QhqgLMO37MhWoX3uCP1oUpsNmODnTigfyJufbL8W62vEAV+r4UuWgx
W5mJI1ez9Ge16KCIaqQ99W7gAFyx544JE7qDpd89ZeTsmszQqcXeTIq9goAW6BfQHk7cIrLCh82l
96qEnlKeoPbJ4x5xi8V/e31u9R3kW7VikykMZpp5BFnlagON3dd2Yyw1pnPoq0iOcyKUjl6/ljbJ
xQdAoe0NH6YU5L8Z/7NefL9xv21niSSea4EHNVBEpvX6VK/reJlo9ycV3Rw4X8TYCsKKvsvDxTX3
Yc2zszeBm+VLSBFC4UZO2/siZjSOWDrMbxTCxfKX1JpjpiySk4lKLrWz10B209JP9kxCr+T2Tu2T
f6i1frmOcdv+9kWeE7RoacgXOaquC87MnAOlt8ZXVqPpZK1r6PMGC2DfsLMnPscYU3Re/M7WkoVR
QsSaZdUTjKF55HZTTD7TGjfJ2yf+bU755R/17fQUq6rSTBNrTGzkJVY90bpfas0YZYYfe0mYCEpd
fRO+w1okpJs52OMVBRIDzLMn07xos9NP3Dhq/BbhHr7RkusHSaAety/o24ua7AOQcav0S+Ypg+SY
dKlqYfdwxypGY64lOmfzQSTjHIWgDprKPAJiGPP5xLnsz8dTM6Opb5cZFOPzTH3V9/E60X3i4k4z
bJAx0iIz/OflPnwaX47KhyFWXmx6fP7ESObdI/BoAbSZsm0goyE34Ko05EmzeM0FKR/FsxnDJ5gl
CCUy+iUbN3p0CbqLcKz9YsfDPwuxEIfJO6tX8UFbSNiNYMXslozp4YJtsIF4MTfQcN+rGAhLEGbl
itcWSyaIsO07iln9XrozMI8tnTZmKA5jcjWCTErrKrLNcBqqw7umOClqFsUxSWz1zqqH04YvfTJ6
51SrbH19YeZdZ/4Z1410ZtHX2gWLdu7Bgj3HyxLWCeMzYqW4aB3T2ifhgTwZdYNPISTZ5jlbwy2r
IIYSYLaI78J7K3xr44W6tHbxI6CDOa8IOald1XCISwj2ratuyaXPFhSTibXgX18B0i4EsuJx7Jtc
tDyzKieQ50W9wYf5ZcTC5RG+wOhCwXa2nnWtWzbe9VG9Hq44Dav7ghoaV8h6numUyp9SQWDGPInu
Ym7EuoPcdFnUQF1nVPBPFizOYHZl9GEcsScrgDAd/Q544r2o3P4z3Gv3uulejVfLRHMLUMK8lpx4
mAPLECBd9trNdVHtYmdQCPQYPewDR72D8QWPSXmHxDXmcJzncMJO8OVMwnGhdNHwwwarTBxO360t
aDmBdML2tOfvh8u6f4x38QdDjvdkl250DfIY5iqjtaHdrSCMDUfGpKD9sLr4zZWs9LOIReW9LWdj
IMY4UcyOARSihzNrz8JcY0m3ykoqmcy7bMf/jCsmESdA+bC0+GtgmFvzsTqWmLSxEgh2cAfcHTjM
6FHXXI/cBqwERhpYvCseIPKdl2K/GNQFZ65rzBPR/6IgOkHrgCiM1zgG4UhyGAIgOTHdBOFSEK9i
2u052EKOl6p72uud21w/Ugzgu695NiEGgGc7DLyz4FEWnw2Cy3D4hA3YhgwDxPvk67hnp3uPdma4
OO2THcH3JJkAw5SucfIUv7j7yvfquSCDpDdkZdfjeTShtzHXdcv9GHsReTwrEOxsxo6nIMo9AKY/
MiuwTyoXli7P+3wjbKMezhxeAhD+Mssjw3M/Ol1jcbxJmbDU23IflIeOLgQcoXNJAVB9M3bL+Zk8
sQCy6/ku3VRHvDxeAe37WQPKI4G6OPKA6mAeCHPxgfcLumFNFFl0PH8Wx/qlcbVlugh89S7aWdsQ
WqOtOxienbBIfgMgx9xyjCcu1yHLAvbAH2dMk5Eeu6dPeB6L+B235RDWKgPt6gnRWlHNhuWJod+O
xITMN7F0CTcwBAjmSN1umTJ9jWfpM/+Q9sn2uizc5JjEPok0MtEOMxrbrKJuZtVCcG1jAmRtZJa1
s7VJ6nXLV6ZhGUPKJ1TSZ3gDwzIL7nSofCBAWxAUPhrVwyxPD5nfGFvudT4j5AeJUm34krRU4mWq
sDoWNrqFa/bDYDGu/HP4ltVMcoM7DUUPWSM58wqtvldrvFwurw0CbbYvJubsGongouRMmPDWl2NV
fMqne6V9l633LvFz40cME2qWIGgrG79Q9xlYFq4qw8/orYQusYUaCVAfPiriLojvT82iJ+Ug3MaS
n2UE/Izx1eWYEUM0ujzvr54lvpownyGH5fNOntcwBUNyH/wcTljk9MypTO3zJB6Tbl1dDgjIuwaD
CdAh7sis2J6fE6wAFGcwHUhuxqdOyluzGAllBHD5slfvEj/DKEn39KvXEL35eCFJ8LV/BISqsbRc
xMBqDrKEl359PTAfkmdLAKNmD6vPhiso+9XyvOPfwLR71ZkmbRI/ZN5LIyDTQgLnYaL4cY5GdhPz
mgNJ0a/6qoTt+9ow9NjLRyYwO8wqGQpAbwLEuqxIOF70D83h4ptHCE4YHYo4F+SjsebJqY/RjLAV
O95oZzfYyn52kN/V++qQHZgTaAw8zP0QP3XaXSHcx2CB/Bs/ZgyR+RWsOnZBPUYVFjJEaVeoTi6x
rV7u22O0JyClP++1H9gSkL9HSy/4ICFN6MuFq7K2zpHoRvFq7LE22T6bE0N9TAHK9GX8CXEbl5u6
WBqZPahbU1n0iBgWghdviDsETkvT546vm/BS4lk2oTa/wpSFHzXMjdxrVwpJ6ww7GHMci4NlrPOM
EX/wU3khUY4B/vq8M5wSR3cmmKbdfVRzwbHW8OhAgUAhcK8gR0LdXFanY3TAT1hjuCbO/t7j/GZ8
Olat38op/aa9SM5dIcgizKbmY8QKxAOv6RjnhRXvNr1TVxAg/+0hbzqMIi+uiZLSYcgMrTy8lpod
X4j9wUpCfhBIECTISX/ZEfP4S9lo3PRy5VmO5KAfxl4O7Scj9nwk4t5f4XeOyv7zbspS9k940/c7
a9zcWWzOwySsqKPVeaW5iHw7TD6UxCtgjax56eBqVagA+uNgUKPQUcGuJdhnLPUmnvEUte/mhuuB
YZwQv449dl19YEEDIR6i2BvJq9hNDE+jV/00XKP8qTf79mrd9maCKPenWJLkfRovLIkR+v5/0Cjl
vfM/WgdjjJ2mMvOaMTlpZNu4YnbwEb1Zc5UgF4qpJTEOaO7OfBihlx7/flOmHs9v7VobNHEqX8ab
InndIvG6UX+5zE6PVwpzwS3XVxeiaujtY903kYhhKmt6aT7hoDH1Ad7CkqciDpTC4MUk8oHrxWvr
iYbVGfbMpBh2OKAv/0XW5MTnYN5Akbl6NbXGank2PxloQpjfsitHs6sxS5TDFefonxrT2zsCWkJH
WhDHlIz8QAZ2zPaMfJkJLwAudH5foGLbXD1dXWQnn8U8m9MCTTyrPwCn3z8lc7yabz3fSVLaotZK
ec9U9r7t1q/QTqm85DcZbvlLhXRgLKSV1pOOwWP8BpO+hIS30cTdrK3BKMZkjVO+hDqQCRPn9idp
2S/ndgN/ilcrUvumG89NjmzcLJx6WFDbY2xDHBk4zX6MXjUYlYcAiYDKn1OQzR8hou8f2g0u2pa6
3vbViFPNR/Dsao8j1sFXXguAxMwWGApOoETSRBdu3iyn3amknhm/7c4bzZa6WbtB5WJTSGEw1GxT
z2KaPHGrZXXqqDdLqqIJStjpBr3qqIr0B+UeBy24chUZg70TnVwSm0vRjit3oNKO7QFgkGeSeMZP
cc3AMfJJpISYMiOnciEkjsS65zerUeSCo5v5Zh0ZfOODNTSLc+i15Rb7oOLx5MsHbc3ojaiIdAxS
wM5WIK0ht/nphgzyN4EiFYHMGx50UHSk85jDCnOn1t0cHNdE6jAnI4RwJxIxq2FpdWSyWA9B/knE
q/rUPZSb8+ESw9102vO2hALHPqA5QfzjDNGAqTnpywGd364kdsCwc0pzn7WiWlhe8aCsiSkSpV0v
LUykdClLZWVnd/LbSduLqFEYz4pf+q++9GqoQUuICiC7GBq4JcZqMzR+ODpGD5rPmSwoop/zIwHm
sBlqrmMczOvk3oUohz/i52BZSwvrmfBPfpAXjSThFmu6dI3JkiHsqhNP3UsLG46dGe2j55x09/sM
oICSTMMNY2WZ9wSGKvOm8Ttpe86cE/Wx6chkUgInuuYA+WPRQ0Lo3nuK4ezOAAOZXZlv0h3dqT96
4yDH6wu9QsHG0fCd9clB6d5r86PArEC0tc9uILTrEdefmWA9581+6O87EnEv0SoxmH9j35Yewjxx
rGSW5STU7toQXzdzJon0qcF7cnouqs9QNkAKSNKBz1698HfFx7z0xXalEiYSFOS6r+VjRDKNY/T7
ekR9EDT/fdWTpvbPm21bafpAjfEq4LPmee/GbOlxYDQK8ydHKxPHsm7EoFepK4N0JBPD1HyiY2X7
HXtd99KhNWn9iSub2H2s8Wy+redG0eTDWejHo6X3cn9/vmz6TUQL2+OBrqIVU+FsTV7jn0YN35bJ
r2Hv96OSNpxIMfzlQnJQnBaPknNyvwIoOldck1kHBWGUS00P/qQ/YarfD3273SZybw3jJn/+OZoh
wXLtFrgpnig8MXPscLKspEUkYoTU+pP19sSqad3snkM9SJ1VoOxQ50mDZRtwBPUFYkiyeOY5aB26
JdqYvz/j3yz5bhoL62Zf7IRg0JuG8jdmUbnPYCgG+uqM1Qys2lGrINhY+6uIvfT7mDAcDBe2HVYl
2CYGOwUt1VAeROtxqg9Q/jTT+f4kbvbKvE4FNRR5EoM1u3r44Rn0IKKbvzJiehFb+3QYRsRty+IH
5Tckivau3TR4gQiQorb9D8FYXc5r6cQZWk6p7/9+16aqCetmX22Y9pyyE9VEj83qyAZGQlsByVGu
43mqLUYL9cFt7M5aE0jIRIA2uJnY3OWpxeBmm20uGoz7auyVoAcj0Q39y2H0kYK8hEYP198Vnsz2
Zc2g3vfro6JNrXwTDYt1s/KZUXfukjMrHyr0sWfAMPq0PLvjOcCAd2BsGjYemhPXPVGKm+LNIpgO
19bSMuqocdSGKbINPW0s3tDQ2O0dXh4vU6+j9Pc1yRRvVsK6rspr0nDIM5oEt6NIXFV3YIf4K9OE
wzciTPuJcfN0CzB5tfKvi7CoZIWahl8lHPZs8HEvqPFRMOuPF6/YhiUdD+aQk6vw39d+U7xZCo1O
H7Im4Q3//ze5R0VF/hLV48VTXKNA5Tg105ooV03xZgkUT0l+CS2WwNrtIodUetWtNxhujDpfB/QN
YrE3xBPv08QSaIo3S6B10fVcKVgCa5e+Pw7mvbhX7pRZkLpfCdtKdxfpFJ4jhbECsB3GQaHMZAD9
HRF2ZHFM7QXy3zciU7xZ/gK16YYu5dMWYYxHSDEurxc05157r6Duvv5kZWa1w/x1ruHQAOEtxBMG
QB9+KZFDqScIPhrJw8Sq9/fv3RRvVj1Di9IoqgGhMOS9Iv5XXck3mYyAUY9IFAT0fneazmoY17H/
jAmZ4s06d9UEvShHIVe91Me8RkzSleRVxcVB8CJpgAmhPkEyG/dnaR4H2xTy+IcYr8NsR4QdnOwK
hyipnqHGRes5sQhOvj03i2DQSKdGBkTZK8YC4Q8lIGOLwktfzU/SVweCbNE9Ajky/JgHwazcnWPv
/IwgnFwodMSrf7s8fhGBvtVP12uXtHX7BSPplRddvVF9idHLSD0FbvWCZ0j5mmNOzPgn2lvzq07+
dly9qaiDG96OeJRAzoIxf9aCHUcKa0+xNnmdE2/j1/l8O56VQSgwVG48KcEDuw8045HRapuOin00
REMg9FENcJImHvmEzNT8Wsa+HVk4C1e8KlmSG2Sm8JadehOjQ/5SPBIf+knNsQje/t3H97VPfDto
IEWioWi1vA8O1TpYWsd0H9xZbu2cH6v7fjfmBSh3E8ec2AS+bsS3Yxp5cL0al/9ZjwkmrB246l0x
Fjvw2j9kTyAsOHYFJsR/P/Af6Ub/lH/m13787cAa220kmV/1lZHgruihNvtkHoilaiA9F9h6IzmF
PC7sWYGca+IwLbUzJvq5TFLpvIZyq3ZzSyYLTvyXxZ/51UV8O7ksbOOrOCLGOXKC8rEXF+XloEXk
deO3EbpwkJ+Jr0JMFGbwGqhAiSutGKf+6y/gZmHsY/nSxRnvIW4BY3Uc9zOxJIkteZe0keojOqO1
GXOUKRLNRKNEjOCvRYncyE0mjVsmFEn4GcXWes66Oco3r1hdvPTuFM2L6ikEsZ9miEpfZcBfNoRb
Dywhb+Ohbb827B4R6NnVLIyC5rXbqLT6foSuJlkOWL8xsfpKM1LzXaqv61ECi/KdYq0PV4K6g0Bn
Nz7s/mFhHC9vDR47ZGviWwLVr/bHDKqxrLw8G5pXlHj2LFTK6RcNH8Y7LODZeKuXejNiNPFbLL7q
OIXgknCyWBD4UYTTV/fyEHcJsi9HD7YX7LzpI/GecZmFSTZAyLVZ08TryVIf5Xq8PK8Apnaa2iIu
SeFcaL1m/IvkqqtOGLmp8CahxzphR9FopC0GkO1CR1Mjf6rgVScW16/e49s73gdK1pctXz5kFulO
3Y8WRz+vyqzxelfxEFYC6+DtctmM9AhcVEZ5/XWD+gkiM9pNFOrcmVHwttA/63HbmTPgtskRA3HD
BaRjsPiKf0apL4YDbKlpxuJ/qJstaUR9LVO6LVb6UxUkhQJ4gW8WxjD4L32ifJzjlYp7imIHs37H
wGIqTug/7A3/HPbmm8zDUihElZUr+4Bv1c2HACXNVyJI62FJQxlg4QQ+ZhjP/75mTl7wzTfZpl3b
t0WD7vvCQ5JtibsMYErxAQ2WjoXBFUYZ//awt+XGmVDhvC9aeX/CbZ66kLdfwHkJrqVNCCsBfxtw
znkzBVxM3ejbcsMYTmkYRjxfKPsmhwVupQWm0vgcv6HBJbAG8xCWpH95n2/rjjpp0iRvqM2NBxmF
Ng93eB/rbm156UYrOO//3I3971t1W3EwBIo0vEDkvQ4Ootjm8orbh5p74Jlw5DMXx0FGg/IUlD/1
Tt0WHZ0l9OolYfomLoVnnM7x+prjutS45vO4uIvv/9Ws5s/d9j9XOy5O3xafrMjEQdU4qrppiFyz
Y2KgdbTREQ2YDr/BxhEJw1sdE+bpHvTPK98/B79pvfpw5P+Pk3Ysv1BszyTmsMMK92X09C448+jv
TDbZ5Gv155bvn+PeNFfZRa6brOC1wnZ5EcyvuF+elpEHj8UVNuis/dyD64Hs8u/Lxn9oNf857s2C
laqCrLdJOT7i6zopZrS8OiUVewy5pTtzcYUTJM2zqw2DJgaNZNJoPF7sFBe1TYrh/TOy5/D5v1jP
RmDj913+nxO7Wc8E/dzXRso73zxfvX47GpZEJDtwYqyeykTFOfWm39YUsqhLJ6vinUueG0ClcGVh
JTQvUrzD4M2hLWQRm6JFT61ht7tsFTaWGiRcouB3JHgxx/kycrnD+QVGlpdghATjZRJmGR/pX+6s
fAMphWelbcuEVxyiwZMww6ChZIg+6zcjZf20kFKc80EOVcTHoKeQFv/+yv2HTvF/n6x8gy0FZX2+
9C11a4CZwTJq3ZoaQrCjCw40ce7+F1KbiY/6q4n/tqKEhZCGg0TzFCd2NBpNdndQzSS2qebKG0X8
zQiSWi+ThfJ4KX+71TdLWR6HXaddKppUvHmgOo+ijQMmO4A2Y+4Qqm9v8q36My78z+29WcHOSRkV
ScwXPeqX+s3/wLH40W1FdNkTj/L3G8uuY0i6YWki4pCvVI9vN1YSyq69nFvjTjQfWnfUpEjXdQ5P
F+aKaSyocmdCss3m3eRA//f18tcj39xZaAa9jiTFuBv575cx+UqvPQO6u7L9kK6+ZCe4eBxTDNCm
QkD+sFb8euibG1w2WdroFy6adMxa3Mj5KKmAaEGeTjMnSSXxrzkW9LAIlCnQ/w9Lxq/HvtkmDLE0
tDrkskdrbhyhRiMQNAmpfRFIp1T/H2nntRs5lm3bLyJAb16DJrwU8im9BCSlkt57fv0Z1AFuS5FC
8qLPS6NRVZkMkpvbrDXnmF4Aa56ufpttFt7035PG9wtfrBMaAjTRNLhwNZ3MtS4/y+1tLvLpWhhb
cy8E+w5STr6HGS1dI+wY4/u7Mbxe+BV/VyS+/4qLRcE/t2mfD5Vx8qMNgi3pRDpD4o3DbqLd4mJ1
zqjTuh3+n6X7/3s5+nblT1/Jl5Funft8FooZpzDanpMdR0TSgaS90ZGRuAWMm5yS9SgulZoWnrp6
0Xgw+lYIz3XGUFuL07Wp3JsxlEf22FLnkVBb5I/KeC1imXDjzMMjXWpHdQaSegvPfeE7v7RzVLlV
ipJfzl8b+09M7a4KzpXyGoELqJqrOWl8xk7K48L+5IfWy/fnfrFYpKNea3XaGKfG0VivSCnmsOhJ
pYsan1yrFHzwrMrLLFJ3HBiCi3vgpVufh+SXFz+qTVhqIT+g8p3aPyL1Do9gEHDW5Juo9aDMKY/x
mbRQiHZL1eWlz/3znP7l4oNZQ5bree4N4Ue7vHnzDY/0G99V2QXZQnZqpmuDKHo7jsnsWHr2S6Pv
YqITLOOcJVFinGpiSN2w2NflKcaj4Yz9FthPIPxqtduhPbQnvPmBm1dPGSaRYGHwaZ8yt3+toheT
njimxjD5rGjRttRXJQAvNSESfrMPdjNotMJjLuHrc/zb2XReHtnRhG61L+1rkFmTA9z4CUySJ9A4
gKOkSLfYUv7IbgEgk9LFNnge7mTTod2PRucMEWBFstlLeRxwyFVrVD0Z0p86RH40rnXkzU9AeyE2
aOIbdgpzWJMHwwbCrTaIcrWW8ItkG1jSeiIuIgPyZz0m48Ew76ckd8qZ6EGDADwxOkYNkJh1n4WI
KbysRVQv3Kr+hjt1WvT7av7aaFTQitf4/DiAMlVezRyKhP5CQYlsRam90kUAVPppFNH6vGr9x0ye
IDO834YQIc2BwMvOU8VfSf1kUpvBRYJoo9UcGYPFmN8iYcof9BMunrvouiocid4xqdOsZECeJbvn
SeC2UNgT3oTBjljnrlqPZN9oa+o5FeFJdOMQRssuE4GERxs/HQ2XKbIl6U3tn8/a1QBJnr/hSXrz
47X0dtaJvdv7+hO+P795UfujOJBjAapIgz0IYVB/5gGNJTpyVyCUgBZC4ZyrF8lfWcqW5MLbYg/4
iVSE380eSHP1hMynmb3vq/I9l5zJevKHJ4we05ZsB1k8yYCemh09oLh2kmRbYuQbCB7u1qi5u91M
Sq2c0Z7I5FuDGF2npdt8qNoWrNB10DkxmJ9Y3YLC6ec4agp7UOArx3gf3YJX9BL8not26fpetmdg
GjARKoMzbBGW2s7fJwdS5HbhVXoLlPoROi/hAtQpX2X2n5xowLHOmtZ0AyZuNqcVTok78xrUnAqX
2q4kJ1iLO/04GGv/Sl5PnnqFeh7jDSCloXWKo7alG+xFtrWpUM3DDoLLOp9OrW3Ga7iSiO0jgfYG
n1jqH2YqLcmCW3SqjATTGx66m+Gh2OFsh6AKNxUW+QZKUr+hWt1XayV28FLYeNEo183YhvouJYKS
4t2G5/CAro6F/yD0dvNBzJpbXguO/IZ/1JcQ0le7T6rtDC2iBt+HXkN4IOQNKjMfOdvEByzS/COt
n8/S0kom6dxD/oilofJtTOImM9yMlqKMrwUfvQWVw4mgz0bXJiCpdYcdAebMdWK5er4dXiBKBDv1
7IzFbtxHO/t8Rl64ggxMiDypRkfcEP1WBtHC0KFkoPQQJ8MIqOUalG6TvvHc9DcBF6V9vsXyPVsg
jC2IjfB6YjRuRjpYpHw6pcBfqJzIpm9slVnlgxRR4EnUEdEJYbwyZ7oI/78Hy/KJ7BWBceSeP3f8
dPMmJXgJe4AO3lnYW5HT1kgLnfmZxG4B6mMC8lTzL3HNaGuTdVyflbB954nTjDLR+g0E3HGNywIo
cL+1tkJ28K/5l3FHGguTgnYlAOsd7IZmLI5CBHkE/srDIbG1Z6I+s/xWoDPl79RsBuD29CavOji8
dCbyzhuKh6C/F8BwbzEKBi+wQwinmjo3TW7C9FcKjWE48A9rch+EW34k/yRXt0ShS91GNL2mByTl
oQPBHcH/oUuPGWMNSQpgej/bPuAV89/wd0aFFzPjoWBoT8ByW4CcL2f9ejgf1NBNPfgpIDEM0LHt
SjR3QrKPOtr+i4fgv3eSOCpI/2Z3QQdPupRbCUp11iaTI+Go7U3Ab6TOESHtq4SfQpU5Dq5MvQOZ
NNSVhb3U3yeX71e+OLmMSRo2cUaJuPFmn2R+26+lDXD0DUeYa8xTAMjTu35fLu1gl+74YjWXJV8O
J5U7bhw9dS2YkPEOh9hRBtH5qnvRznKMpfyKpWterNyxKPhCVXOvrUHSpqvvqhmA6kkARFKXAFvo
tuv2bfHlLj3ieWPzZdsUm2IkxjFF6WDLFAosMt9Nm/M2JOpOgegSbTBg3bT7YL3wav8+JHx/tRfH
E1mR21KOKeLNOcRb3KggMyMSIddxjWVLNuevZqkN+HMF7/+NZPlSDyULuRm380UBDcPAcM8TADOA
VSod8bF9Y/u4srzJ2JVzUoPLTC8/+qqbCE9Z5laTOxWnBEyD6p9C/SHWsHnenfHnLY36eZ/+1x7u
y6+8OMlo5Ti054BfKXJ82ZLaSNu8pI/sS1Sb1qLTvBRgCxe2jj83Kr9c9aLUlYmhmI0RA4FcEeJ7
Qhyx0j6mPVW5OCq3CsGmKNS2S3WfnzDdZFnKmqRpGsAM4/K6eeFLuSCKN1OD79iDRd2cwmEFbEjL
Hsnb5fhmaddi+i5VOwSMhmCP+qlKjil00+gm6rEgEfZ0gEEyAMq3vJwlrXAtBXSCcx4PacP2MLkR
9Z3QbhNhYRj/pCz89usvzlxqLzRGE48iM8UcUJk4WJyLVfcEruxMj/lZlW3tJT0Mbo5wnXap3USO
ODpW6C58Tz9MH99+yPzvv3zHQRg0hEYOIqIH+U+B4k5+JgCvesLWCXilIojBU9PVwkV/6i9/u+rF
BF0aYp7EOS8PWzvHe7alkNSFdUdcBKyuEyp5wu3z6io1PEjaxGgm98MvxaMU0qyUg5XaknpofXal
B/2jf9HEd7+YJfg6wWlsVH0+NTvHzZzZnDWCzAaTC/J2fFUc8aNlsZ0LsjHQmV/0s7Byhji4Zarv
rn+FwvNo7mrICCva21Hoxs179MyyheZIfgjlF5olpMeI+PMJzXqXH8ETEpSCJqBcw7qCf0s0SU8q
ehRckzwNzph2nQY9uKC1O1SEKo0b0Gld/SgxMaTzD9MefYUMobUeer12LOObisSP8wZuwr+f+qes
+2J++PbQL1an5HxufFGRxRs5GTkVHQXSynyEpQEvfJSexeQuP9+hTT63t6ZE2OJtKLpmT1neZxkV
Lf7IO/RDKBA4ORt6gfU+ZmfjN05rbJRsjUAui/5gOihDwq42yvnKH+8K+bkoHjvidcRNWFznwm6o
8JM4ZcW+b1hn2rrst0q26TBwh/Dn7kwSksbxBA2kyK9C403JH1sJ7y9RYZ782wKhhxZ0320+NaF/
or20Q6fHORTRGrJJsXGL4MbEytC6eUuo5a+GYKCIZEeQbDstMFZmGK9r2fRMvV0BEBrChS/7p9L7
t6c8L5xfPqg8KtM4N/ig5qrpLEdA4XDkjOqxT/XU23+/U2V+Z/96pxfLsCWJqWSqfEiD52/EDxFQ
I7LJ1+F6JFYY+ZAD3tn1N3wbIhxih4jx/hlIr3ZL2I7wJDRuvG8fzGcs0jdkhlj7tNpVhMOwdUxJ
i//3j12c9C7W7qjTxcZPFFjbnMqmxtb/jK/t7f86LKIra00qe5Q59EbmTI37wF1sPWrzw//H47p0
YiYaS3WZ83IImFI1srGGflUDKtkH94NzhlTgz/lED/2RAK8joFDsP3MI5uxEp1VX3yhEtq/FPzPN
W+oeIWpKJBiflKMx2jK6PwIDWfBntWjEgKvJGHTq6armZARLza16CgoUExwfkcyvyN/4b/9+wMq8
5v3r9i52AKY+iFZvcnvmQ8Oi0pJpu1FfBrCbwy5+IugWYuVp+N0+WLdgnacCm7ZN5BMrT/AHUgAo
S4T/fOnqnQjYF0sqRZTGWfqZ8t/1Pu3rJ3Lp9GynRqzMgIkIbIxBsxMuN2djzTUNJ/uN38BCbUXJ
Bp7nAGuzdHTfpdggkv2FMYYymDEHp1CEjWLcZt6w2PhQfthJGURkyxxfFMQtlxywvlbE4hwjUg6n
LV5GttW55k3vyn2sra1NBKGdkAcgKoGjCgUwQpjLHOuLurP99l0T7zRzp6bvCsz0sAN4C8UPTAOw
Hk9uri3+oDKc3bym9mLei5wF/fMfC6TEmD9E0oMpX5XtTRo8yP2Tgn7VCo4yJ3XAEpXVeXIOd211
br2se47UK7JsnNFNXRFoSg8tYx0h03ggRvl+goSAII6oa47SLDgN/83OEI5dvTXYmirkVLpUXkpi
coV9FT4SyC1SEpGJFkCdTQwR0IOgRN6J4h+2NUGsIclPrsivNe2+d6TfZLVwVB2YaMmosyK3wg1I
Pm6mEpq0su43AlSYt7Fcj2fAOPct9SgqOjU+k9tCusaO1gS/TDA1LWfRId4G6r0m0Sk9P0jKjerv
qXb7FDySG4hr4mLR/6d54OsLvpiJqhCB22R24k3usjSdytviGg66AagSBC6hHnOIFBCED0oUwcO/
P9KfnC1fB9elw+w8CNVZHxlcjRe/whj3NARrbxlot3B93lRufRgJE1WfKJVlD8L9wtX/bl1yHNdN
BvYMgdQ/qWdflidlkLusiqi1S9cQLovfM8slx2vf2v0WMNTSnP/D3X6/3sUCNQyjmZvBZJziP61p
g3LuQXUo4Oy3lrotutP59/lOmnFeE2Vn/9Qr9OOPWucutjOVHziG33/KxUtXpC7PuoKf0u/8VyjJ
RDzsE7JRik1P5drEb66wfdgS+DA54V79yNk7XtdrGHw6Rd8Z7BPTe+V/OoBq+SFlX67blrAvI2Av
NNhzvPPiR/mgYmCZE/mIhNkPbP+wwWpPsgppmVrmtfQ0jYd8WIUv1q1Vr/wHoEOE1fXjmvy4kWuV
K3yr8KvRAOv37IKpZ7N0S/g8iYBAhwvv/LpC+P00bVPAxFsz3ndUz+HUDG9tf4xj8DEGLRtKyPcV
flJ1Q4qvmL1pndfRVGqd7BqQ0qwXxGeoXscfLLm3KZ4i+RQ/YK7izJi+GHukKt7ZIVWue/KDjb4V
r0myfFOe+ofoXfHaP/MdmibUm+MMwpvs7Eq8rmaCUmHspvoOD71KmRPYpomj0CvnAn6zkt/H6/mv
3McPFOjLWbjo71A56uE68uojUUYOYQIvuXkVXiled2rmnXO5owBOmVwCKALE9SaIPDE+gViy0qNB
/vvkdFAHeb6a05y98siWnl1qftPdz9EVt7TM4ePmL5lT1ytFYOKbs9mD7AZeUamxr3zJSeJZ8Uy6
J+UtvSnILezd+AaN3bQJy9czHwZZ6bkts+yDKv1AkBkDfYFBScJTd5qafc8ur56zgF9q8ZfVXiX5
NqQ1YJWNTVxQHGwEkuloZ+g7UdoPIIGCZ8YQ6YNB/XSmY4DDeUW7ARSSK74nyrPAaqNTaUaCSnDa
U/VgRO9N9C48U8ItCcoT9kL+SulW117ijmMPGbOoHsTbKr6yVJBV0WOErqby75IhtYfEWAUIuGUf
bW3BJWdMtrEygj9lpG3K3pPIFxff2S2Kxk5lNtApTe8n3pm54homEFjE1hSOaRoQ4YivQXmtZGI1
Y0Al9KM9kw3llL7BWrZEvKNkxkfPamQ4olGtqYu36ZEabqorc3k4JZGODWrEqpk8EhVWqBTLf+nK
A+XeOD1GnNt0UpG9iCr6RGKAeKuPhyYmNskZCsaJtu7z3DHkPf+Ayuh5OMCaxip5Uy0B9qS/NwHf
povLdnRgjUoXtcPcmhvdOSEEBtjbO0pbstD7t6U63g964O+Xu9i7iVkSVlo10ofWHe0M0ekRcy46
FoS1dgF0SnmNjRM4ScamEpM4CYGc1krvBs/nNceM+Hde3M5CFPiJtkn2kYOhVVP2FHvzFi6QM86N
i8J0aQxkL0ayjatdBJjezfXjYif/71PJ93uZ96lfFhkj1gS5q3l0mUygKnNXAJMABvh19Fb/6uAa
a9TzXySmonU1LBzAtKWLX5ZWzNJMmxoZAYxBUNX+1XhTQbeS/5zHVfQ7Cd3MmoN057m2uabPzRcC
dc2tB5fHbbzF6gr6shNN5EJQKiD06NgQr3uj3TQEvZp3skQCCAmYIVLUU3rKCXIkzyXYtls2Wnzj
z4RCZG7gVoQSIRi97eBWLpzkf+5Z/2cRVy+KNqlqWIKmsYgDlCm2jcIE+MIUhBmoc6Py99DeZm7P
5+iAhVzYPyw93YvKjdh2Z78Z5lfLgrFTOYtLk1M8jSeCzUHjzhz6mLyOxX3E3zu270Nq/l1fh5QR
ppmZc13Yko/aOzM790emIa+i25LW6q/nckvidnQSSVhcKgH/rEj68sjn3/fl+lEhlLpScf12J37m
7xoog2v7FrgFuLVXinT67ZJH4Ifa6vebvtg8aSpF5zhHm6Cu6xnoGtiidjfcY2PA/ma/w5Cb7Bzu
5HQImTsXPqSfR9l/lGeXIsauqUZLigpmHWNNqJZbTNRZ4LmMv2K70Ig5HMr9jMVJhiUU0N/nWO77
y5UvPuEkNRKrM9DkyNKOsI+mcs/+JtNWUbSN2gMNZonV3i1bb2Fw/zjIvlz38rsyiiC08to4Kf1T
kD8bpJVIm8QJm5cg34zKaWL34sTWmy9fVXY//j7bFOoWfsPfh+Pv937xgVnxBJ6h59uGmtoQ0G6+
zopVjT4monsIKkCHV3NS5nbhukv3fvGByepUBkqbz/qjSNidsXZBJ9DZtq3Jyok2cwwhLcPKbooD
VAx74erzk/1eufh+1xefl97E0dSoXL122+ZAJDHiizllk7ANsq/UAz9GdMa9JSzd9tLjvvjEysYy
MkFBdDfQrzA2sbmvRBIiz9Ag2K6Wm0DzRMcghY35FfjM0n3/OJ1+GXEXZxK/lvB0gr065ZWXJ7vR
RdnCRpXNOftratD+UVgrJIVhRdga0bLTf+H6n5SIL9NaIBRVMDUslrz1ZmeSK+JkJcAb5I4GCSTZ
npN+siFal8DhaHlWX7r8xaanmxqhHpPP1x6L22qbcZKaObBQx5o1AecuySnAZ5wgvlqc0edH+48h
91lM+3LrzSBG7DKRXrVzzJzoWsUv1lQk6UOGowcCXxFv++EOn4uT1k+Z/1uFkxuq28UxsDD2P6tR
X36IkjVlha1oVqCRThZybpSemg1xFiZeLjRRCJQ8SVlayOc59B+3r158cWonioZcdcZJZL+J6OZe
JFLHkTY10kP5gIJnPKLMcv9v37l68blZk6FXssF4RxVkEJUau8S4U/nvbMmu+BVkdlnEMf0fPzP1
4jMzkn40JIlhrq5TKp+dvycJx/I4gWmibZ1/QQAurkr0neVDNpF21hn/xxvXLpAalS9PlqiwtJjD
qpdINaQthfqjXLfNesLaBy6LNJpl2I88P9HL96yIqDA0WZY08fLCY5dw37k53SUH6NG/u3sBVS3K
UsQwsNYfg2bVvfk3MHDZu16F28H1EZKsatKZp0/Fz1vyMfUrRJ/Dkvf5pxH45ZddBi3XRVdOfYTI
Oz/jH0Tz+VlWnxe6KdvD+yZie7GV/0Np1xC/XvRixhkVQ4CnwlGK8rFwFCiUJ3bjhAIl3LZZlfK2
IrjOlWlxoZj7NVbayhQfp+Q4KQ+Sde8DCEFHxjRp+wTVYD0uD6hwIAKfnwv9KZ9ZfLG0vPv8aZX6
+qsvDlTlORGmZvSNE0nDtBCI0CGFsoyBhZZOT5Ti/86SiJ0WZ8mfJqevV55f4pfJaSqT5DzMm8De
hrR2XrMF5cyJLS4b3XqrBnQ24LMu9Sp/3Ht+vezFTswIu9Q6y9xwbwvX0W/9NXFIwxSfa+xicB2m
hxoWULReUhX8uM3/et35RXy93SDKxbqe97wQvv01ZFuqeEC6Mc+k502qMDEGo00ZYvHM/NP+6+uV
L/ZfSaBaljir34fYCwJ6MTutPCrWtqjcVEPk5dEDrfITLjHxyiAfzHJb6sbOv+fnH2Cg3z+Pi1Wh
luVwzCamKRbFhnBrwZ2xQ3TUQQO0H80Tyc5VCgSTEtpsd1l1pCi6NWj8pSbM4i+5WCmCfihjX+cM
0I50oNciKcHnqyhYg5a3xFVuusYcUueG7E0S+iq7JF+LNWaj3ahuKIgt7lCXZquLJSSQBK0RAlbp
uXlJxqsjuNJtBR+mQZdtOfHTv9/Ej4XzL+PhslXZlYlUThXjIat/yeFTofxJIGEbV9SYs9s4OkHK
Iecge276B6FCOF1dd6ChOI5l3XbhpyzMAZeEWF8noco054+i3k1UyjcUVDnvOvl5h3J2DmNrkBQu
P/Kl617Mel3TRKI2MhjP1qlvgBfu6Rwoc0Xd1s8es7CQ73MLtTR7U3fphX8aP/6xcH5K5r9OBWmc
6knQzy98BhEcRhFoJF7kuWzuJ55GcnxL5Y1lU9moyE4pDYOmQILKso7Eox2IQvcpW64IqUlsqfby
cQ9ZP9z5XvxGzVVTaCdft/2j5uMFpB4sLK/+S/OoeTGPRuekj4swYI2doz5I9G5NB7046QIRwQaY
HMirt/PK5erdZnFnu7BsmRezaSGGXTRmbO8b1PTb8/mObGYGaEEyQCnuz/1+cNVmG5QHa7tsa1m6
+MWEmsp+0tRZxI6relN3abrp0vsJm3FG58Q2qxtY/gSHENy9KDP4sW7z9du9mEXZ0NfDWeRoYQ5u
KB7FrrVxFdFYSCiCekNzqtX3SvOiYp+jSe32VQy4aJnzuPQELqbQ0jekNrU429ZoETnSs+UUYwIX
iDKY2OhZGUcbDcfCsmJyaR01L2ZLs1XCSup4AqAWEeyPH4FD/gWRvFug/ISiEZo7PP97mvpBpflt
7bpsrIZCJKjNwJ5hvGHpEoHeUjCbnSYCVQvJprVluTGGSXps+zH04jvtDwYji7KKZAMSPJ51DAP/
/k0/qIG+/6aL7aaRhWOjNQzCxomILyI9AGCfNpdU0rWu35I9QPLwkrrwR0fXl/H3qQT7MnUJQpeW
ms5XHyNGOXt5/sH2ob6vp12DyjyIV4dSva3SO8X2gxeJPtjSPuLH5snXX3CxbUyURmq7iXdRYGxa
qwCB2VVDFpi93qa8kgH1LnMjFpboS8F5Di+yjiVL52EXxHOvC2JIYtwj6WyTHU0yecaN0i6tjktX
vZjkJD9MA73gFc+kSik+GGfIEYI74NwMXgc3rmgG5OXdwsBauurF7CZpYddM2me5rnczAugJKUkh
1Vo33GqAqp7kh4VLLkwnl0jOLA5bMddwGFEronNs9y9zY4d4X6wKMqUKjCVv2BCWUH3qZ6ftr5VY
ki1JkixNUT+n2y/DOSwKw1fYC5CTQ5wTiVtFuW3ProQzIzJVG+egLbAZMizdA9QJRCtp0GP1Kaii
7UBLGZXnjVzaRkvK82tVkLd8e85I5KV0b7fBsSSsZWT+DdlVn9/EISGv91glD1IIV3mnnK9LTKH6
L0HRScy9N8kBNvxDr0AF7k8FwTZk1xsE1m7KK1jQfr0qhn1NDA3x2CNcrbNJf0nag3ku1nnEymd5
8jpU1/JshFvBnX9E/jq6EYFHg6d+oFNVB0c2bQlBkL/KfgHK/QXJW7URb4kgAN8xqdbUyGyhOWIV
nfchksAtEjvNhyyGtskxumhB05SHIDum7F1qqVhNWnPlZ9CiIYe2ewuBy7CyzlzLrpEoJY8NdID0
vs4LR8Swcm+hAwjtcnAj5a0R6beTG+IoBnEciheiLQIIqqp3E/1g2TW1kwW7Iya7yQKNpeE6u28w
I4kKUZEZAPFNhRHnHIMIN+yo/3Nuruv81Z/dfv62yjfFk/57TqJOc1jcY4FI7kMVuIkYwYXUruV8
ltRPGdkvSCI6e6qQesuG6wedl2h7S92XDIs2ekix/Q+27EX7OnAwB9oK/pipcwaO7HXuGdouim/i
OfK6vyGisoqP3U78JW5JDkow/6KU1G3yDDnrBxoAZmHNn3k26xsdQ5EW3Z8RsvOddfkWeyE2POH6
mkQXQgDYtjko1OYO8f0czU5yeRVeEZiSyvYMaxw8hagvMCfz54Leoz2KmQd+O5m2820X4tuEpKxC
PVzmCLK2QrE2M0KsbbXdWA/aTVVfZf0h7Z6YW0Q3+KMUiNtfiZ4m8qbK11LyJ/RvtfDGnNUj4Vrw
Pf9cuG3IcLvSDxl5cLQxC79adXSGOzKHkBsgR6s2UrQpsnWcenL6kIO9DMXTs19cWzLYqyjzShRe
Z9+dWERHqFOl7ZfaVkmLB2j6FrnfQ68AJCeljaiSWjuI1ktU3YbGta+8EbpKQs4IvlrLm1tVx8B1
KNJHsf/Vx5Y3KJHdB53dK7Q4rJmiJEFAQf4u77v6RSw58E7EM7PtnhvFGoAsjGSDifNq2xrGakjO
3kQCulEc5CznPL4jftkPr8X4JtTWbegldhiwyto1wQz43Rw66s3z8IycLdpF696ukYVEG0F8rLp9
VF8X+UMQnvzuMQp+c5JKipeoc8fgOseLRXKVDKI5OHWSJygaQkVQ8cdMfTL4xMfkSE9Agdxl9Wvt
Wg4qV7ZUR4VW1JKhZmL7UtcdInQiMzL6xgJexPO+bcghask9Lb2J/EjkMHzMRrvyz0xG3lne+JHk
RKqTRrZBeYXYJtKKZUxv+c4kS4gkoXK6LaZfOoPE7/5YpwgYU34YkjdVVlbheJtTLJDEvZQ/9Nb+
32vAz4ei/0zFn3rkL1PxZGTJFDT6dCfdjSiciI2XHdX/pQErNVahYSNARhRFIFmLzQtARbGqn311
JeTEvsIuPvnPw3pATlISQLgen6KXDjbcunjVxC1DZrzznwFfk8N0foKkZRorrVioe/+gmGZH9p87
+LzDL3fQJqEctrk23am4ZILbs4QA8kpRD37yOyAOBwlMdJWSiqS4Q/HeO8UVYWA2Spq5xDEl9nCU
ekYSHIptZdnCi/gbEmBJypjdNnYuOiYWSGQ2C9UA7cfl/suvvjjHTTDiw3JQee6lk+a/A+jc1orq
jI5ktr5p8zV+48T4Y3S7ko40ExIKX/wGM4fNMvap7JxLJ4+91PptvHDc+pO4DRmga53gPLoM+/ZU
3db3IrGLxEaaWwS30R/92j8Nj+XJfBPf1LfsA0U4+Kvwabz995j6UbDx9Y1cHFOyOBZyCyr8CVF2
XK80ol2vu0249UNMwOv0haI1kllk9FgRvAxfJUlTuHQ8pMDMPOiX+dgQ8xXP4gc6I2CBrSP9mV6J
OzUQcjC99fVak3YNHmKSOsmqJeU+WQlrTK0fWZ2v4jf8k4mNgKtTbB0QO3rdRaLp0gu8OBC1eVjI
Q0wtQx03arQx/DUO+dweO7fF/WE+xDNbAytsLS0dQX7qsX15vJcNAGlk4+KrbNtYrJXDvB86A75y
h1URbuftuKR7uPQdEwOL8+83+3P14T+jVrs4/TSp38haa8wb8gZtvGN0jEz0NukW+wbyewBnzPHs
XpZEQD9Xz75c+aJ01CeZYnYaY0rYkKxlEiXpUsO9jXdz/vdkT48RHtSrAOe1/DQ+Ld74j5WrL5ef
R8OXSUaRzXRo5jJqER7gZY76KnWpX4N1IGwDlrRdsxo4aK6XNss/aOu/TW/axUSRC+esMOaPKTlo
7ECtK0JgX+ccazt7o9WGaZHswT/sZJ32lHo+PALErBSv8MR7/nuynMkz1zr+sXnXLo5HPoIGw/Ap
ozUOrkkt5ElgcuuLQ/U2Kit11f2RbIEqcrFDgWg5yu+FMfhj/+vLq7g4KFl1EzelxvXNh/JVclR1
hWdDxVqAJSbzCsPpA7ia48a6ZzcQcypF4bJwcvrB+PL9pVzUgwadeEVVZziI6Mz840yOlo4hHqtq
q5AfisbvOSBXSjh1wkkMD1Fyp5Ee1a+quSy0ODiX3sjFfNvWg1JnjJJTjSxQJVYwq451vkZ4HND7
EjaVfN33T6H2TsBqkK6oqoOk84IlfdHP9Zovb+ZiShS7fgJsNRmnwNhOkjOMHvFZmBa63/W6olR0
o6d3RmL7G0x8E533FRqvmcxa7vvpBBGHYgpR9I86edH91izW/x44n7F0/xi4n3LyL9/wVLdlpk8I
MsHzbaPnYCv87jErGmi8FfgDUC0kf01Fg4/ZZqsTeTOj3Vorj5m6K1xtf87XSrPBVIm6QJLnft0D
sgZnlhQ+1gffRmmie1ayQ/tq7Fh6QWygXD472SYL7Lkj29nyewMEgs3yc/4LQS0NW/UjCvb1i/5a
2p/5hMU4h7VMyZMZuPU1wsbKNulotzdGMy4tJD+e///zvvSL2TyJsfmfQ/q1HXXk1AfuiyJ2Luo1
rkQCNdZGOiFUUw3v329C/swH+NeruJjN5TDvU7NnpOjjNsivOQyrNqHDYuycmeSMbl3bib62EJ5X
TxXmoarcMeEh615nfwZOzauWsBcRCEUQE/rpEzLavAzprzB5NxvNY+iTC528mdE+HJ5FxcsH9wzI
uGJejJq7sTt2WLsJcy22oF/KeEUxqyOCCDOnP+NmRsO1rPs8ea/OnlwcxnhdkLCF0lrbpv42J803
WI0fnM/VZ8tYAYm36KbH7GZQm1A4gG211qBGrOJgNwJPhn56Kk1O//F7113F+lWoeNY+1JBjafzB
TucPhp7QDo5AHq011GQWP8cd0cLeea0cwhsBXxF94fQlO8VuU9v1sXyoJlT4tszecB1dlzemD8BW
u5vZ6vM9rE1HeDqXtsSKwZ6yWmXWyvLZOjnJSduYr/Xj7ISLN8re30n7vvCCxj5v1czTjto6PZgH
M2ErdlAqT3gxxmN8EI65zIEG2o8XdLdES4naIfadgc0+O89pbTb7kWB6slct9U4+Pwf+tuSUqAOf
ssLfQ7+pw+e82XdIoKziNeGpRCVTNh9AHGIeFdTNJMb3oX/IQhYUtdn50uDCSsdvS1wIPh4h4+Sb
8nADzsQAMKop3vg9KgcwSp0CzM4RsVoZnJO8rP9v5Itfdlz6xerf1F1ZJIoyF8oIIiMMcK1vm1Ut
ryrgnv8fCKuF3YZ+ueabRSCdU+qeM7FOh6Mdf3o7tMHVV9i9BiCThW4X/12T/suEcLG0R3Ke1oJk
6ieC22kuSVDinImC6we9JUt3ggEksiqgGaS3tLSK6Uuz0cW6numSYVVsbU/iDqtFlB7wBSQ+7Wqf
8hqizZHk2Wr8SINNIduWvoaVPZBfAGzb6Ymhhe2PUPi52osZv9EDN6Uj4/WJovrNTObCpDFW2GDP
YN8CJ40fJCjk1iZLDnyIJsIL13hg655CuU4jz2zc0nrJDA9P+fAcirdBik99ABgU5HBYqJSQLV+t
kvV/gfH/trPQL3YWapUXsdSz3WscwUSu0N52SNPxaDjqKrodMLeRUlStgPnPQVOAbxzO1zLGL1sW
V9Yz51kmxGCJITivBP+ary92GFUUFuZZYs8lr4stdvvZSUThDrTwqoEF8e/l4ecey5dheLGPkM51
Y+Ud61K0rVK7XU9PAqENDYVUL/0f0s5zR27latdXRIA5/G022WmyRiON/hBKmzlnXv15OP6O1aDH
UxveMGDYEiA2i1WrVnjDHtaKKHFRBCnlFriU6Yuu2EEEiC1z8XPVmj1lK9BF0uzSpTGWM1fV3N6A
hFH3wPfQ/EGISYhVEZSU1uY+TmenTfPCXAs76Sfn+xO7f6d9W9iT1u/xKAvqdFEWu1XcGOdyCTWb
11axIE++RXawW/DzXtLP6vCkaxfEEuybpD7Q6Sp1z8rohEPmLeqXqf8hRxczvY9mcY0pKG+tTbBV
6miUhwVAV50fUgNtATegGzzs+35vdvufLUrGI8pkR8PxqgkX27bcC/af6Bdswm9hy2MvqyBDcvVZ
1151V8ZPAOUEIGQ6rpf671p9qSSv8GaGz4c8fhY8X5DPW5sw3EWBWVkpSJkAZr36CE2gR/olRl4M
k/Z9VFx6eHh/0W/GZp4Kq51FC7C+4AfH3dqEYurcJDcUOgyRxAV8p/i9crJUb6APZT2O1qltke8s
gptFehJdA+8PGv8cfmsTANMmknCrIEtflZbRDWnd9Nu/DCI5/SGyVsInipZ7E9xGvYnCpWbDyfIh
ZZKcndfG1F5VfV0Hu1hm4ClONe4WKtCguTriGywUuFoT3o9WfBPy7MA222omwK4iE7BAW955tc5C
CgwX8YMw4gku2y0YqcmqrmpX9k3d4INSkGeCEQcVB8nclX0cXpGZgub6N1ZbEOS22KNqZAxk929F
R9c8mu68MkZjF0Uts7xfTSpR9xBGVsGG3goUSGZU19a6vMmNeXY6koP9dDSfVw7EQq/xr2R8onl4
EJzjdxcZASuFQadpG9vOdBM4rVaZYCbm5qYKYOe9Yq+SeqXqh/petpGmfF08h5mP64RHIVLh3Xe+
evqmxqqtqdJ6B7xZNSEqIHc3CnU/4iUKLpAZ7rYOxs1MwOb/cXNdPXkTwfUuWBwNJXqwIkRv7tMj
5fRqcLiAlmKIx+lCFnEn+spvcID/OERXz11X5KrAzxdpSCW0+R/Mz013iNH+YWhzP8y/0u6bZtAG
GvQd8qw7+6E5LocwAqvhJ+bOeAzL3fzaefOejB79vQID0Z1yq96kP9FWt0k9nubTuj/sz5hTxn5e
nBpth9Sk4tU/xh/lJ2ff+NY9spV3CCmwvBTN+aVxrXNSu5BP+L/84Y06u5dP2jmkX/cds9vH8KHA
5Isx9fqXcrP7a/WWrvbVzS/M2eleA+Ra4fN/A0S2RpOPFmpzwQROrFdpzwdq4dtN+xbJNSRz8UFf
9CP9VGX1Ahu/oxBsoWjaHzVXVd9eKi1EqZ5ok25umjG2+lpyIMQty0Nc3yX9MZjPangurRfwFmAS
7VMDVyf6q6zOgfX68QF9H0p/tWE2d03eLk2v5Yb5UKkvjfzSKYx1vxifIIsFC/kFQXE13vYdb3JH
40mKqWm9uvwsm8eo/EWBapGLe4tXa3sV88C5EwHq301Ern7f5mayMUeqJhNMiGLhov2lynIXxavR
MwuXIUPDzLFP5DevWWu5Z89Wh7r+EkfKTrBO795OV79jcztF3RzJtUTMbj1gu4ra7EzmqkP6bdrL
+Rd99MrDsFv0SxQjo+Vnxc/QBlr9V9w8zgspe0zMyUS/aeVXfLCHt1OQTCuHziiguyBwjBSVepDz
cyHfIXi94kNoLKjIK/hG89OcLoabZZ7W36h/x4RYcJi2M5FCCjN5kGJwzSZquvdJi5efhaAZ+dma
QDgeMvN5c5L7wyhxwaXdOh9ZD73gI4kWZBPvVScraxmWJe3NYS9pN438QF8Yec7b2aU/glIQ7l4+
usA1k3j2tonw7N2bFV0i+jaqYOO+TT+vIrFsFX2CSYf5IF0CICLyQ/KgetpFVS+JvasgOeD701jn
rvbaEnbimmshgxGqqMSgtXip1YuDMdI0viid6ZuDp1i77kswHIG51remDn9vBwZw+rHKbhh3EUo+
+klD7y94qYaHKdijtCwjXdBGR4Wen2x7SnI/R3D/ThVK0tOung+4cSEnV92DIAEyiiDHPcpugGHM
+rPVraZwjX2WCUD9vtV31af5OzXvA4CjZedcqk9Ypt0jEmmYh/G2/4xEQ0g0sHfTCiTZBQ8mHg5I
IX3+0vdHHWMz60CfcsQh+tn6ZszIAbiWq95bn1MG+2jgeaNfn/itt/1p+FYlv0NkJlI8549aidTt
zkKYBP9AZZW9hSZRfcM218yei+whxutk5o00zzxaSIHZO0Riq9SL/dDxa3QPM1brHsnhUmKSf6Jv
puePsQaqwW9G+suMi5nJF+NzyuLhPGG666zUuB1t9LX30E8UvBnqXdzfDdJxfvtD2nQOCIB7uXuo
W1cDMaL4SEoU6CYbe/0HQk4GA7nbIN5F7a57mrAW/JR8y1Iv+a3fYSWv3q4EHfSEIT/CdEbs86Qz
QUJb9QUEVfpl1Sn7Pf9QxhMCwcrvugJz0l4IN9INYhkMN2jPKPWu5JJGzqJ0de1Yr3/98Wl6g6B9
FF42ucRs9fmSt+FbUWCNl6I/G/T595Pzr6Jgqly4y217XNaioJooCgKRqNH79fmfsGtsrulKJ5NK
HerzqSbBCNobnDO4rUPfQQVmD4MZqKtynlYFvqE4FMoJDscKbkC9+H9iMSOd9f9z2beZ/9WJDmNn
stWMi3pQb4KDCuJFuyRczPeq+muyyXJSv5rPhn6XuUFyK/gYohC7uafNYqElVL/1Xyf0zBgWVPch
Ad3v7CN2ZUyg6YPv9Qx/AYzmHdwFBcFVe7dDdPX6m5vYGCdDTVVK8gzwa/JlAPucLGxmkEcDxM66
bIH/vNzqVct1PIHiStwh+JEhk3PCMKc4F0wk/SZ8NKRPthW5hv3VwX1Ns76WnedYmNvRd5nrZxlV
/ekLkK3F09HPQbNeDCJ/t5d39SqbyzyxCr121pSr22tfVy+USsb8d3GRNT+Mwkmp4CbYDt2kNq9H
PeHT6d9kt3ruz4pPC707zUh0IpKDQAdIx7/s0xqEb82HHl3FzGtuG1wff2Qo34jgQu8D2f+8/nbo
NamLFrUIEjxoMXbHXnxEZYgO+wlRys4rgJOvZkqQkfYf72FDsIPMzfUMmD1t4pCc25mbnaZyHc8P
8nxEoRPXzOGNkBZijSCBgrnE0inHqFm6mHvVua3lB139bZe3vYRx3vBQm3vEoAb5S2xduhW3q37O
sLJAlAiM8jlsvlpo4Y4A8iXna7OqtgNYc5XqMUAYUjvU1Tkf74boscVp8a45rHn/LpUeMvVGCX41
XYkcqOj8vlvzX635piBsRkOuAKyYDxmN+VOI5+vaq983jU+P3lU+p76w+hWEjO0IJekNu5ozUtZA
v+hnKkGEd6xyX0EfuMwwdUuv/2q/PTysPW6a9ocIuSG6Qt4GHlchs28A9I0RY3lq/96LcH/RXVxX
MSJ3zb09+Yp56VJYmDvA87CMxHQr0bJviqtJsTo1Cd8YbgE0T4yHjPXOKBC24s3xKvs7EKF3u2lX
33oTq+M0G3q95KHNXvEzbZ+1x2Yd78ZejOGjhaCNDTkIFyaGWExSRKv+1h/84OI2N5E6jzM5LSTC
mwnhsbxv2lMyHDQKfsDYvd9TP6FhXuZgEzMqyr2JTChiYKEfq4x0zmV6rE49OJZJfQpCvwvuo/ao
+YnmAeJOLTqxyOO8SNJ9aO1oTs4rdda6G1zd/hwPbgHQu3gMpFet/tySw2U+cF6EEDP18XUMD5or
gWdzAO35jflpWdDgCKmo/Eo5tfDuAPiohzZ8crobwMR5fTvbJ7t+RCm3ZLUqF+8EYYvq/frbNA28
yGTT0TdbJGxjS5MmohKV2zoSxse3BZuBIjBDJnO3eFgVovYtCIb/JQj/eexmkyy2kyRtwK3Q4TuO
tl5Frs6xsAsmWlgNY19N71FIhhU+drM3aPJqjdPr5tr30KHoHSpfUdxgn3eHFTgnZefMAz41a6eP
g//7/B31z/tu71xZCeR8JpOzZwShv2jxdy28I1mzkcGj+WmZAegDz1EeFesCChoTsDr9KvgNgk+9
LZjVRjXCbuZgEHJmf/HbNSCEHmP4JPcsNicQNlxEhDzo97ug/373bX0MUis37YpaEKTrKm4K1R3D
sb1i+zL6oTS5woKOYCa+ct8fJfxZdWNz5WLYCH1spdTE2Q5bDxfWc+LHtzEkf9c52H7qp7KobhCt
8uaqU1rTMRSTVY7oKVJ3D7/WOTWOpEaEw275yoUcidlZojVef9XVVRPZltW38tvGtlrP8Au89ShX
rN3ac3XmHXmOT2ElCrbv40GvVnhToYyys9hS+UZaUouLsgdx1u9Wbr0CpmU5ynvahjPtkH8YP7bV
SDnispuGNO7ifA9HB9VOGVqgwdxkP+7Llioo3cNcEmWzwvfdxK0iHwylq3lfBxJYtJ9tNLzwVFPd
eXRjdEceFq/DWMyH2O7+w+O7iV2DppatMlGBwK9Atul5dVFGsTT/qvwV7Mp9h76/uFYQ7eZN3JKs
OizknioYdJznRB58GkhOhxHkjysdAmQK/XWZHdHLvl81/DtmbKuGYDK0di4BwNSVi1qAdIuBeuEq
RwUzdzdqydQXL43xyqHNIboTtffTpj8P34zhwxQF6UhXyFaRV+nlU5lRZBb5s4K4Ojcxp8oosAUA
jq5+J62cdpL7E5v2DGSfSUALdjOiBtVNHH5b/ZTwqLLOWn1Toy9YiWctawz7z3Tnz4/dxLjYqZtG
TblJWy95Do/KKi32RLt6j8SWcKb0Phj5z3nfAqGGdox7tBj/NZwFnHLQfsTsiRvIXSHiDXfOdIMI
LiB9CFbDU0KKl7mq8l3t/UXfK6Jb9f1U88+7b6Ke4jRFM6yKCh2p5ir1C/+GNvTBGXaF38AB3mmH
1fu4ij8BE4hFoJh183+09JvgN8RwgbWeUB9UOL7dmuWL1H7t+6fSRoyoRGwHf0/9kPbPcXA71s9h
cD/2ZxM94okupScID6JNu0nk8saMO0CV6AIsZLAoG5BNSQxzyxapc0xHIo8WnzD+i87pJh5acRjK
Zv9GSKfJq7ZYBSrgHMEmoflj7pmtjd9X7+kcw1NRjBDEpm2irztjUFU1zyazD5KTFnlySJWBlkQZ
Qxq9kNDE3sIQ6xALKRiiT7+Ji33SxkmsvN17kXMYk1Mfn2IJXwaQzVq3c57QeQ3OdXqjrvl7C/AX
JggQMsFHFyz/FrekqqODyWrCDET34GMAW2CazvVbntGWmee7PsKTGkDvKuZRUnS3d4IfIMg7/gOx
VOrBEmXEgx6hO/b8TuH25wtAVSJirgNMF4zm/1za/vvob6FLaY+0TpmQAGS4VfqQhVD1OZp7mu75
aUDLURZTQAQn7D9wSXkGNrLjAkbf7HEmdy7uo33/uqKzltvit2ia/T4o7U+stTbRrasCEzAg4WUp
4QWbC751IB/xtaFECyHB28+K8VUpHmh7Qq4MaSAIj5jolTcRjry9yMIEZMy0PMyehtgHBFhvwd2F
ifBNhIuM16VeJgxmgqO9xR+ZjhxlVknnJA+Yqhwm5mm+CWn1xnJb+wCndjg76d+BAq1J1AchfQs+
yuWmlS3rrUaS6MR5MmrKjPHy9K47kvE0/pKeV72JZjpxl7uziI4pqlDfOAxXiXy9EjmMggMVNDe6
9AVLND/8Bsp5Phblg3Mw6XwfDFi8omAqOsibgKbq+f9RSDrcOWjLWfsKBT8wQTCcJfUYL3fQqzpa
Vn/nMAsevgUjqUFrD03BNoOuB7QXkw1gKsWP8dXchQxSCZ54TSKK+w/D5xaKlNX9UCklz82YmFAS
Q+Zy0zNG7OBB+n33otmrjh8+jaf++M8C5xaQxHygzhYswxjWIr0wep2yA9rfPwyW2xGz2wf1iHMk
6ulifzfBpbGVQSopneTKIY5p3cHG/87XBkgEqNYjuZSg55FLOJyqxZsOnCV0UxJ9601UC5opyaSB
5Ho0qI9Vd4zRdKGtTffFLZ1dYu8TOj+0uv5pzbjVLmrlttDM8e3OTnngXtppxzz1xu6W0dFXJMxh
NZ+MRpQlil54k5gtkd79S2Sj2+cG+VGPBu46UrZm5kKX2UCeEfIRIDi/EsrGCOK3vUnPjMoqFWMG
x1m1nnme7QuhDANBiDaIN+3qHiu/DGbWXrC5RY/dlKpB30caZTJpSebCl79Ba5/M7NBmFAby3nn5
Gw1F0Spv4pdms6t0g2TQ0umffh2Cg0wm5GcwucCqzJCEQ6B3/alxa/00iSRjVEEV5qzYjKuwrcZS
sdQWVViYfMqVxya4l1+S7tQunravnMcCGzj7xSFNYQ7YduclulW+I3JStoexv5s7RuYkTqKYLrhF
nU0dm4/14szosz7AcidH2jE5AmqJdALqBIf618oBXESIJdEzt+Wo3E2Z3fBMyPiGdSxLhK6PUKvq
N2bykh0lwBQHTaw8/L6mzJ90yVk35dUnCDUpnSS0YCmEK5b/EStgNsBs3Qww8UY0XM5o56Mmk/mr
a8iReaM9PGuYGu2qHngQ/deLSf/IS++W/aoLnF667HZcG9I1qnAN9nmnOHnCyMjRLtlhECGA30Dd
H6Qeb+DGq98vj0Mcq4GM+RhI2NbPISk2yAfzY5rfwXQ7Jr+V7L5oX02LSWn+MilfajdBtjC9Rz0j
t/dOf6AdVZkMdKfsUZmLG9A2c/VUVccygz4kURFMfrYzf/bwYRD8yKDVc9/ukukEIgTbTJ2+WU5y
AzwoTl/pwE9QTqajZPJTZiwkVbRhsDT+rbMu1VGvyLYPNmkwOHD+JUBy3QuK/jt5J/8oyApx1hkc
Ypu0X4ToDEGe5qzh4Gqx8jFq00TnvDXJjQR31DMMHD1yx7OQ+Eg8KGvdcgI2VHj8oCrzCrewb3Jh
W18Q6JxNbNdku9MNiTy1MI+aDe6r2Bv6yfGy/KAgeg7yc0Y9whOEV9EZ20T1uIwktdWofRa0XHzV
ZXiSniPbX0cnExMoui7OKOwxq6KX3UT10mCKvxigmRGqUOrbAAMkAwBzcL+AijkGKIynh768iQJY
s31zyvBflx7G+Clsn/XoEBgI8SJmKWxBCCK/s4n8gzU3cmi/tSAYcq6WCurv2KPoXCA6e3hSr00o
FEyExfeHD7ZkeRPz8wD3z1onj+rTT3z8PPQlNOn2S/xM+628R4oJhHAM+DFzhdafH482ePgmtiuD
Kk/TyMNXL5sGfrU8oQI4f6Xv9h2kMs4+IjSS8JGb0N5XkpOUqywaCoBEkJGphuHsa+RK3nQf8Peh
zhfKbItWeRPWW8swCmUtiIyd9AnzqOEXCiLAfVB8/Nl9n0/dIRSDBz7c6qzuegKvwgvA/XAuera6
o3lx4WXYKaIy6WPmFJzbVRoGqgSNXldwsNet+l+vAB67rsXVYwtZDsxsWpGk9l3VnuJjOtw06f1g
HILiJleQW/guzdSh8XzRij0u4NrxmKvfZyEB6cN0hh+yiWtGkynWMjCyQ2HkAUvslYsivaxSXPYl
QMVoL3hx0UfeRLSwnudoWJX78xnsKlhzNMMoPNuVfpOf2gDnrOrQYpMoWvEPQykvuolpSTEGWjMT
wFdJLx1cKHsLi0oqgcfkGPMbwAFJreh119f56DtvQpbu9DF6IkzrmuZk9MdVhECFbr3K/Phm8V1y
oP2Y1SumeuwxRZSsfjzEsmRlE7hSI8+jpeTrrlyj8ql1m1VIEzcW4AivIXtbeg08xKoEH/m9tdYt
XZcRbDRMa1ttGzRWSmOttt98UEZvgGnrYaKmwp+H4+gwztqn+CwfBM99b3NdP3cTt9pB1nulndYJ
CSL9r8N9+dnxwFiRBNu++aVgfiOG3rz3ia8fukaYq6PcxkEpl+FCHrxSYNbEIKmOC2kngnZhe0ye
1H1zqH4zPGuXvTOI1nr957c77Prx67e4enwTRlGiNVyKBrqB5JDxRTlKbv9qNLs1Kyk+C4+w6Imb
2FXXeoRa69qN/7R8XXuU+bfmaIO2AhoKYfZBuJ1En3UTo+JpcnqNNuGKyOw9HV1zCrzzqrqwVhv1
13Fvq/vObaobIaJB9K6bcNXKfTVq9lrfnmCM4JhV/8ZD8k0KVX5OP+miLrtoM22i1Ahbx1lSTg6j
/fpxFXyKkB3xhm43V3DgL/Yuyo7qriQVPMBNL/x/eII28SqfhyadFKbAOvftfgkPEOjoVmW3IYKM
biGfdJ9+UeW2f0N3WLDW28q6jipVUiuejYknjtjYeyZw4cefDfQkOF57AOiCtxWs9rZsLvJAA5tE
ITbrvlHe6+kRG2PVs76Evy0M4TxlORbKYx7sNC9oXSBswq29bt0PTq+ziVhqOCppOHOWQngboYfw
MVqsiNK5OHna+z71MxmlHBudNwA84tglOFnbStrQ1MFo8Htk+P6CEnx3QuoKsYOlf2iLzxlOqStr
UTmWLcanaDzKAknCdxPNq+C1rYTD3uwhEnGy1/tJG3YtZea+mIHTEUtgOcnHfhcUIo0PwfW0LSkV
OXHkUqFzMfkGDViUfxmlyxBS8/2q77VyrZH6EA9uRau9iWNZUSZVHXNTTD9ldGfhDCEoCwflzrkF
MpTmqySefUFqVrTMon2+iWLB6KhKZfHCzV7Ghi1+SkvU7zFExZkVJZhe/zmZF5uQs6IWEfns24tm
eoLDJtrqm9BWRwHplyG9gcMmPwWMWSMuMQ6eQzht+wPDFu1NY8W0hNnfu/yK6422iWvGNCtVu0Ky
ae0cVWR9IDTIq3FvFeD0u6o/5Sfza9H5FXbC0q6WdxZ6nBDu/oYbxccLYW+rSUfP7GVZVQ+MnYH2
znl4UNC4dSVP38UUlaCEK642CmijcD/+Bvp72f6fZbC3taTVaXbYwjN8iG5WCGh7V7/MK+xm2k/P
JkpdxkpenuXb0ZPaWwyHm1+meshrf3VOAODQ+mrr1VC5I9pJqPC12s3sHLwudvUUFYkbo/XhCt6G
nwpO83wQjVK0jw8QJu+bXEc2nEgx+fn6I30gBI9e9N965Y/fp1NWH+Fl9Zk3fWqXXaPslOPwg9vD
RzMlYOwCGdpDsXA8DuCLHHJevGvx+3Eb+O81PCtJ3K74+NTZ8nrfXWVmRqBNZqGT+9tQmexDoz5Y
qIktUFhKwl2w9nCi6hL/Ql8Vbjy+jG5pv378wQUB1t6Wt0nXBNEUAcfXcYY/qfk5Q1kiKU66/gTg
F/M0jMoPdX4SPFb06uuHvHr1UM60MVYJOK2XVw9B/VD4Y/mUVZx1Z512QgG8McBQe1N6N2l3AedO
VHl9nE3Y28I2V7UoMgZwuHikIeAPjAw+fo0n8j5tjtIhBokqhmiJHroJtFmbR8EE05mbJTgUkC28
4dhqCF87DTzvdD8jMyPMIT6+zuxtZdtKPQQji7wJvt3eaShAaP6j4oueB1KRnWt2f6fsEZ3FTUQd
h9BSw4mzqBo7rdwZAXV8eZtdEJ/d4Qe37Kzv1Ur+vxFsLUEI25a02jwEebZWH+xoyet0F0W3RkH4
7BjsVpTivuEwNYLAKTpHyqYJ12dBNTUGu6klOZj2q5dMVu0NGufQxb1u7RLRQRc9VfBl39STro6R
rmW5kla0/mrnoV7uZ+mOO7tcdR7n6HPndagDw+s9Q9j8h0We/bYgV4+2wzzT4oTUGKozjE2M2Hll
HCgYsAHK+DVG7ClRj+ZdLvHV9fQGmbh6aBoPVSxNM0NM5742LiVir3u07rMegkL0KapO5Wda4U/j
z9XC1r7v99YMuwXVbaJYuh9gaCxYi2UgoEU/7V20xvVP20Q0oM9FppSc7M469V7nHMqGUXo4H0JE
aAMUFOXo0EsuZlJCNL8gqLwxDq5WJVSVvtct+19NHKxdecfh2FEqgMt9y1UDT+ygvmZj/70wsZVN
JOscx8iDiKASWHd5+skJzqOnW5em8KP5JUnuzewpde775aHIPmEeXV3M7qIMr6H9LDjvgjjzhp26
evvKluJkHMmWlPaMtokHPijDiSFSPzsuTQfEeqKjMSEmE/f/y4Tz+ptvQpyhjOOkF1QnBVoy3J50
7UbyMq/SMXe7k+Rjs8bW7DD+0/tT3fTt9K7ukz5hmm9UjyhmxkCxTbehjQQ7e1f2z4WMholhu6YP
PMmGxL38cALRJS6IPm859dXK16biIHhA/jJgm77X5ROEeIgs0hGZotwbsAOiEdCMJ2Ebb13XD/ae
uknz6t5WpaBhw6f5bw1vg157VV09PpbpRdJvreKnY3zVil+WgqqPvNLLUvhaZytGp7ELd4L9J1qF
9XRerUI+tUnTRZQtGcZ5pyne474Z7OnHIHwLZqhxdbxI/0el36vNp66/6+q5TuN082yOawql4OGx
M8+6198GJ8kNjtZj+ox8KJY4K/VTdMMK4s0bMvzqySqCMUvTgdvRUr84qV6EC9FhgLYUUpxgWIlr
pL8k3j9c501xLCHx4RTAdh5GVCQQLIJHiCcGWE/9YGN34dkXFct4cQtE9LabQDcXehR0EhddYR0R
04Ccloy+CoQCfyVPWm22uOj+J9m166+7KYazsQnNuSOLGd153uGnsSIY9ILWIq7wqx1P87d61aKX
3US0sjQipVB4bDL79iH4a8VjJTTiEYCgsKPVR9U5CR18BdWAtolmoVrOgRqxxCkd1AaQIR3j4AXo
+EEejvrk16fuCTtKPEJrZnBizUfBEdY2yZtTVUNi2XS5lMlPFsxkkNhrgTe6tbQaVZNLgPxjvU+1
UF9QsODaJpQVQWaFSriiF2DVdC0ezeFvDMTcFoKNT5cp2eE++M9Okrb+pqvzm5l5YdUNl4cClbW8
a04pwFZ8QM/A7orXeV/uY+Xpf3TOu9rT2iZiRcA0glknbM8uiNqy85mE2LunJ0MlUvKfAuIhCHWD
Obn1P4lWXD98k5/Vid02KNGs9CVzpo+qu9HX2CsHr/Oa1g/d4ILaiW+KRuXvWpJcP3cTtoZGbSJt
LTM76wAvhyogs35SlBjoNN+n3c9p/rTAWkM8YsHx6C+FAA6Pybf3C3YWeCI9jNpvZ/62FDTfxvKU
dscGJkv31dAvE74d8oMt3c7RnUS3Yop/CnaKaHduYp/ZV5CfMnZKFKLAfEIDN/FDLx1OAUnuHs24
mmxPTAkWpHRvChxXG7TpYlOL9JUiO+3MQxz6GdbxzMvAk5jYOK+9JVR5sF4TAu1FL7yJf2MXlGnS
AwyFRpTcWM2tkfhSfYiR1KleZsAtrt4cwn35T7PYN0jb1Suri2FVeUDgzXTYEwUp3RHeEi0JOo/4
NGXmzvTR9W1docKuYLH1TfDrIq1ctLXbuELMAvmY9Lv8M0kE+wm8dbHQcjXG4/9IKLw6GW+9yKtX
1lo1wgma4nWQ/LC6ozT3wurG3MvKzQSRArxMF6GlI0QJCdqr+jb84ZaFLsDb1YqToAz/109DugRH
2iCIMUAGd8f7xMsHv8eZzBccKcFdo2+C4NxFRh3Dvydta+iSrjGQLeZhPCcr+1V1sMVcrWZ2J3iu
oF7TN/GvT2nHoPXIzZ752fRpLAk61QPTaF+f8cGDpJXmpFM9VhVuQCjy0vYTEj7C3H3dTh/k7luV
gdiSk2ZZ7StNnJeO2jEiVZ4wEaUPtfqpCd5atNrbAAYhcsIhbT3PE1EDDwVPOZK8ZUDkvHFFtzcH
MIzC7ojouZv0TTfmZZElSiPMcfpDcFggo6EWS3szCrC3oDQs/Um9TEJMvSCA6ZsAVhVy4yQRjdXR
VdOzvKCAF3uJfqz0Q7Hc17HXrkmynR//2UJvFQUmNcuN1mRba8rePE+/1omZPrKnV/1IN2tgf8UM
0wSpzLtAxKsYshUUmIbl/xD1o2s4u/VWpxy08YxWfqbzcUC+Fs83H2OcfMTJYnnJJ78sno0cuTk/
yG9DlOQFP0nUCdwqDYTV+H9ghKR3qzdPZJIcWPAAivEy99XBxZpn3wyiL7AmyR8crK3OHq3l0HQs
oDzqY4Y43fBlnR8EX7Oz8MYQbO6tDdG0qE7dybS6Rjf/3prAHmoEh1z9OT/R61wRcaZ0ESItRE/d
BDBrzhxTTqd1UhEe5c/2hBg0ugbHFf03MNFZVUIWERRb+DU36Vs/LlKk2m/vKjt36RFvEHTmCh/R
N+sQlDt4veWNMHy8fydbtmY5GhoR26mMadppJq2i2wk2pYZX5x4wSx2HtEZ+6hRvxiZD3Y3PcX0M
kntRiNbf+if/uZX+PH6z1EqYa0ZIlH4YvpYM+Z1POZ0M/OaanYJfenNUl9voRjkRT2YPH5Gyxi/T
PJT4DyBSa7vag3Gv9RStu1A+AVroi0v43ULAntDwrWLvw+0hC/8mTX5jn+Lvy33G6Rx3o7WrY79L
DsVvA+bqjX2Hp2n7IzqMXBW227vpdyDN3vg79+wX/FAZ1hT8t3bR2HxoR97zgxkN997c3FfVT0e6
aZUXvJd08/Ohpi/dO7eBdcgjbOT6zxXuyeZ+ZszVfx4quG2IlTpfOnzi4i99/bVuh51V+8oTFhKo
h6LuOuS7SMbH6avS/VWWvtJc4uQOs0t18Kof+WfMcqBH7swiR1N4Ti4ITCFhkzJmSQ76MOxWcy68
dJOfdvBXYj+X5c2cIAOJJxyL4CfBPsN9sr/thyN308y/YtSfnLJze9xInXw3LfvhEtgvJkaF4esg
73LEmnkkVEhMJDvU+N1wPDpPfbI3ezB8vQ/8qdG+K6gRoGjp4Kwp75QfwyX6xP/QSGlDV9HvA7Qq
9B3pDxwIyQtOCSaseEc8dT+mH+mtkqNgx3NTXkG/YzKpKpc52S8aApuuUnCp3CvaSRl+pZbXQfcH
mAlMM9lX2kmvduHvIrhMyaPd3Tbmo1zeQqUrZojvbqu9JLFrWBfoB9ZL/rN71C/xPe25kjSgPTvR
Tn8qfqu3DqjL56Q5tfHJuonwRPyRO3v1TsYCxpeODMqWVyXZWdJplN2+8lA1We6t8YAX6DJiagp3
4m5mIZ/zH4F2ss0zvOcuPA4DcKl7RzoNn4tb20utnc7Y5BV4Ec3iC7J3RBH7SbNuQkQlUWA3Ua20
0Q8YT+MluW0Gb+n2mLdKO5Q9YHlXXmj7/Gk2nIyH5LbUT+hoB+FuGTicrvG6vDq9pzzAmmiR37S8
Qf7aX7gJe+gJmBPu4EfUeIHVB/4OR8xodJ3ipv7iJHfISxu/locKB9q/wvZivJZsGeD8WE5k0blA
Qosh9Y/yC+/LMoTMuO6gCI7acf7Cv1j81pJDb+1aXAHYCvTmfqHvhkqm9mpIu7DYRZWPH1reuqwR
2p5lcQqrs+pc+uMEH67alce1YTr9nLu7UHE1eDO3PCkEuMio56jf9uex2UU30F8gdZTaEfhVikro
eNC/GZ+Gr4G5r7NdcTM+xl9YJya4N/qjdJH8uTxP9zXqDA8sfYz8OFacjy2OLKXXTPTy3JRuaXNm
IUKmN+OhEPab3k+S/sS3TVDX6j5Vwp5GRHYCloCWSH5L0v2TLesyG6LyE+QE/wVd8ueBmzQ0zaZq
MFYQuX6ov2Oq3O9z1KVwr4rYR8j6+5GPtzNmAulRLUnAR/NQZZfQOqfYf/Tex7ma+n77/M+v2SSn
XWU03TSSI5qfuz02r0Z7tG0XRuIQ3A7KX3qjuk1w1nwcHYv2Szuc0uxHnT0F1bNsH2CMoV5iRk+N
NTBP9WIk0TPvPGePonvov4zU/vzOTS47N0qeDSXkltX+G7dtpH0QBj7nyT5G1ATzU3op/V4oF/h+
ffjvx24HyLNdxEq1ijgjTltlvqwccnbmKx0yE7G+AC036WyYhB1PxlZZSE59S9E/uH23o+TQwm8j
XIe6beCFECp8KUDV149kX7ddydnpMXi0Afsr50ZFUs5NpyMeZpPRHFrjbilP6nCf1WeleNSWl3k6
0blx/x97X7YcuZEl+ytteocmFkQEcG26H5CJ3LmTmcV6gZGsIvZ9x9dfB0vdIsEcotXzOpKZTFWZ
ZACxnDiLH/e6XXjo54WCB6TcRflAnG2a3hCUIyGw6jw6AFdJkICt0jJf6O0lyZZdgQy3uOQhR/2K
z0kb0ZktOC1cRyHJ9QBC4Nc8uzD7VZ6hcoUwCfKw4J+HiaouK3bVG5B2Xbu1nY9qOwLEMiuHr78+
DHOb7M0BfJeF0NJON5sC9ELgI6NA36y6O7pBr6gBN6Jf+RXQlY6DFD8nc5mA8dB/tc6jw/tuZANG
QQ9GSYiMLguceqQCIO4EfTOwRFtdvMxT6NgCL73EZRHNJwTO+9N/bvOJkydF4Ax6CR+ztGvomC+R
7waENbDlMngCER50uR+gWJvNGZ/zYcqfw05sr5PnXWeM9HelHYH1MbF5Dob2JSgUk2XrvhH4prie
oLle7ciSVNDFs5VEB/psGDNzC0wr2Hncs5z7WPnSZuHGGZD091bwYRrULu2YQO/LXSWzYdo4rV+t
+sT4soaXgleAMEAYfMTVeY8xCJyHZIsmtbG4A2JI1O2XTTq33ebM2sSaDoFbpx2USkESskyitx6X
pYf5lvxOW7jD9Ti04Kg5dHBjZvIw/0Oc/q9Vn9ar/abs8hbNIJjrChBG+TKgviSXcQdJxD5YEaiw
j3BPtEeICwjpUgaVwrvWuSqg0z7QdQtagmKH7WjMzQr7ejmmNexC7/1Od3EKulUDbgkwu1cbDTKG
treR+wxcBHMDzhy7ae06K8LEKVIA7ij0atO9DyL6Jyg0uqt4Gwa3b+oE2QL+6dwSzBm6tyV6Z27c
wE+6wcFtCvKBp2qLTQCC+jd2HpJaxe0oLgKveca6vkWqX2z3aZW6FfEQZWO/QOU9EA/ZTVCS14vK
swNI9Sm4d2B9Nd0Hs7uEroUxbIxhmyBlVS66lwYoKonbD2lBSAZEt0V5GAO1pLzNtIPDb2P/MEBI
XD106Uugr1k3qkGqO1l39zX46UJ3B+0AZdzXdQtIpYJ7qvuhpY+6fs1NWl/0EqSrUEdObFyEeucj
Tiqt18E5piEICxcSjmG0j7Vlso5w6a7lK4GKt91eOhfJNzDla+yuEPlSFN8bfUnKvQ6mJW0TNfdR
+kCb7cCtCnSaEHfJVnX8rcofPDgxgt31NfSpV7m+MutTTZ4QQqfootS2iJI7+NHOHkQ3PJ0HKM0Y
nmnVnpgGqf2RHc4Hp8taCw8QtaMb5OiqepWbFgKAesdtQPLq2YzCW0Xxq10w2qZ3ey9hpdLdCLmb
atkCDgRB2WwNlQDHRpnFWAMLLI6+OokQTO4IZHt/nVLP6vqLDMBYrf9uOOteXrEALJ2atjUWnriV
6WXLbBrhgZEy+I9Yh3T1p72aOOxCiLINf+FTnXXZoF0e+vJApyZ7D43VNoQfnyFFU82RY88Zh8nl
UNLYi/xR9a+CDuq1vihTG/V3KBBeEe8WBtp2KTxO6h9njun4e79an8ndEOfcMKvRKLnV7bJM4dbm
P6pqk0AObCngFYgF/NACweI2gWJx419A/Gzjl3NtCDOPMcUBKChnOUxDYFInl3l01wkbOS9uBS/t
KHrpQwazPHjpWkEHhKLXGK2g/gqx6sxkzByUKRpAutQxWIeLMh33J/R547EyZefJbQwOEwtt1aD4
hHjKbtZEz73/eFm9PyZFVahIQykO3BQr4l5VULjoFg3BhbmuwEnRrrm/jZ70EV2fJxdKu5VI7yTd
r/6X/3rp/p/7M73+tfDlP/4bf35Jsx5U8141+eM/LvyXIi3T1+q/xx/719c+/tA/rrKfyV1V/PxZ
XTxl029++EH8/j/GXz5VTx/+YCeVX/U39c+iv/1Z1lH1NgiedPzmv/vh336+/Zb7Pvv5999e0jqp
xt/m+mny2x8fbX/8/TeJA/df73/9H59dPsX4sd1T0fjl37Zl9JT8mP7Yz6ey+vtvGhXm76ahS6mb
VJpoi8FRaX/++kiS3wnlgprMUJSYY9k6SYH9wo+R37nkhjJNwDDR8CoNfFam9T8/A+7eNE0DX9A5
Qz/sb/98xg+L9efi/S2p4+vUT6ry77/Rz/ICSjBCDUoMPB433+L/d9tIeRHzTM0YrsBEmMY+9FEC
q2dy04mFX176A7BpxYGGK/+keWPKjTdIOxmRlYYuhIyvYuRQ4fuSG2acoLupio1w1wVgEvpCMzYg
9qt+DN6aevumWXQcujKWgf47kPkUaAbcBlAYyC12bNe9v/O7Cw5JGmTifvJsaULQTK4RkupiKbRl
7m+MMb22zPxleVOFEFW9DMQVMsIQghEX8hEBn+1eMHkwiFh3IDRMDlT7xpwfLSSkDL5soXlz9OuL
It4OHvIUJ7P9XpG1dxmWO1KtQTwRM2jvnALo+zjQFnjtJLLDC+k/kXqX9/tGv8ed1z35QFAUUNeU
C1A0FvnRHDZKWGisQ6ebO6yCp7i/c3844SFtLBN5aMdqD+Uhu8yeIGsD+eoK3S9kUcK5AeLRONXs
enitLrMdKF+hSmpCABsSd5cdcsY/GmDul2m8RXKSQXZAAYx866ESS0C6YsfqPlN2q6/Tesz6+Pq6
e3zbz/93sn8b2fH+55O9AgXn+wM9fvufB1oZvzNOdG5AqEBndDyZvw40VfrvklNBhSAMp0jiqP/z
PFP2uw54qzINKQmDnwBT/c/zzOjvoHfCEZcU1ybF53/lOL/xV/95Nwtl6JQqJhQXSjeZPqWHk0ZB
zVBXzpEK2URWpHvuqmurDQ1yd9FyddF3hYMcgfHdCPst1VNow+aELIyukVagJ9ddolUWVX1nVV60
NRRQ6CrXL8oy8R5F4l+agX4sixi7TlxFhnjsfP4jGuQdqdxvYRqAT9PR9GU0yh6VEVlSWvzMUwOK
1zEHvLfRtiCDwakgqB0Yg2OiKtBFlqsFF63svzeyv2WofQZx9lgYEdJLunaoJFo5Waduqji8kS7q
8RqmYaFVBYxQVZcPyilquk+0Jr3xlcub07vF/8NkvjeRH2/4tymFZTRNcKVwwxDTqrGqksIzjNQ9
KQ4pygBcUPqzk84M8sa4Olk4xpTARSEkhzM5uc09xcpShyk+QVKagBDVoaugbLKjIbx0wdrsVgWs
vi30ItySFoSwQqDXUasZ+Kh0cPFpgNNKX94oKJelPLYRQ/fbsmjR8GoAAxk+OLFL11VXw7qUEGZs
XPjuuofOd6dmi5SDvTHwTR+cSM4uQiowglAXKHsuew+s8xG6ErrAL+D0o3fYwNNbgzDaXe+IhzZo
74NeASfRQn028JCITwcwE5KAHxKzWVYCQ2oYeNUSFwGVGYKlw/FPWQC5VnhwPdDfQ7XSGVC6bYWC
yxAmKFvGwt23VWosqgG43cbT67WihntQPKog0E5BD5YZ1xqwIdgNYu8mBre9jtV7pMhi/9tf2QFS
MEY4DjS2ApEUpC442u89Lb30K6MMSnHU1JoivGvLm865/XqMMaj5c/3/GAMWwhCmwWBFxvzTu2uY
ZUpmUdaz4xCmVmWA6j+CNOSw1YJ2BpE9TRn/ep13Q41xxbuhlKo0JzQ0ejQrc8WH4rlr04Mjgh9x
636XJD114HxoXQstvkvf6MExaBOy74rgMRO5bVaBrXvC0nu1rLIaCDu0AGbDgeuHSFuT6AhvAsXW
mzKuINhSA8pQbFP9dVDRtqpvPbHRqG6VgVrklbfK0sJmuBebToH9t7NFEi5gRJHD7S8J0BaGtu7T
Dn0i+cGtypWhYm/z9bxPMx3jbOhCKaULnRNKp+yObZ01JMpK5zgi49UmgnLdKnuuV6jwbtCHxf4N
Sv5J4DYOKYhhKiIEp2ibncSLoUv0hPGOHcNeLYwATN98JoX2+a0oN00+/gPnExZlsp1M3ew114m1
Y1baLZoVk5W/865GsTOhQKWIWOgvl0IEm4w5GtJ3+6pGKBrSPFPHEXOhncIb/dE4RBbd6StUG57J
pb6fB+h9tM44N5NBJ8mClvt1njitduxhmmp/3eQ+dt/2603yZuM/nM7JKLj237/akMHkdiRkJ6OR
TttTG159utaqGjyocUvjnabKrti//W/MgIaAOrMT7zoKypzNu7/94ru/vuUnpv7y63/HXxv/+WcD
uBKQVL8N9ue4vwb79QN/juuWovnjad6e49effz0S2oj/+DXd0BXV3fkHnX733ei/hlT5XAXvkwWk
yjB1aqKHmXMl+ORU6JlAczvO51Fzayv0AERLr/kApyF4+Xo13+pFH1dTmYQR4JsIZ+Bfm4JY87T1
q7YSx3pnrOnB30kwr418/xBwX83F6dM2ROxQZcIno0I30E2LGOvj3mGk1MSgp+I4yqs29wy1Ug+w
IMAwyicU1ZGr0C6045hQr77DzAHU7i/rvXvF29kW0GlqDc8C6V+pODTFCf9seYhsJEuqqDy1KCYQ
O9vKhbHOb+t1tfFtZwlNOEv/lqOZulhD1mkz7PK1iS6Szk7sfiOW3Sq58NZgcplN/Y6L+3FJDNhh
3K86rj/Yx8kVm1dBJvshUccAIpE+lKteUuzSh3DB7krfogvzZww35qIR/4aw4SdzTD+MPS3hUteP
RZdUzlH43z3EuwBzfL3h5gaY7Lesz0OWm412dA3nSSv4vVtk66+HOLOnP77ExH9MQcys+XQoT2Q3
UhkOp3jxwt9StOZ2DnEmzq4WbK+uG4LqnxwiuPjCrHKtOUWySy+dILuoWjewwPK4kEkI6hPBbC0T
0KkM0hZnuT7yqL5OanfXNNpzhzhaROVt5+srw+dHLnPotyIW5zWFezlIZtEkfkjT6uTr3cGj1bEt
43CZJ2ThRZAnUY5tgGNHB3jFzyhK/aZc51F+UyE1n8bxY0GiZxbSO9etvycOaqQ14zvJQcsgJfRH
mX/TOHm7HFAKYINa8QbaoIaBGnaS0m8FI+vODL51Tb7mcbYPiuCJsOaCGBqzZxZt3NUfdj0yL0rh
pgaFGW4Mc2Lygs53cBxidnRCK3/1ILqwgtwtYPz5S3CCu72NUWhDInk9clHKGXaoTzfnOLihM9MY
+es+WcE6avsoi7Dt63gZu6Ftpuu412cckTdxg0+v+G6Uyb70TeHU+tA4R6g6mxCUMNo9oeDNThXm
XDHIfjfMs7gATYrXi8BuSuehrFi6iSotsyqerBL00yGTAuAcB7dKmFBbR9Ek86NDGPfgpq7dy6DV
F64YnjXI5ZSZ/EZAQ19Hxh5KT6umlM8B7a5LP9zpOoDOPEWLNfBuNC3vysIE5XOprWSVKpR00EFF
cuc1N0hpiWx4yUn2zZWQG80TfZ+Ham96/YunNRexRHFJ9/o7qgfLuK0gKhyHh6HJHARlJvpbk4BZ
Jh2wnCEMGC4Gb2E2wbbPSbLsY2MDKNNzPfCjpGiSKcpXL8puPGmUF0VP7ruqAUdqE67qLob4D7w5
a2bnfTJJcEEpxfVHuUKWYFrfic3GBCmr0o+KWmQHwpZtCarfN+K1eKt2zVrbaquvxzw3JIbTQU9p
IBc6VbXkpUcqwzHpMRLxskj0Y1QY118P8dmFgBH80y5NceWuzCOa6508GhxcGWb+UMf+Y1rWl8gQ
3Hw91JuT/mFj49bA3GHydFOi2DC5seAG0qp3kFNMvlXaakghE1ffihMkOrdpgG6Yuljy3kKCfeWv
5gzwVBZwvMffDz7Vb6FDUmRebJpHdhM/0WXwDZy63bNxHx/oQr02t9nCC5ftfq4b5rPdN8flY4Kb
XGfGNBBOcyX92u/VkQMKFNLM4v1V6a1YBbkqOVfeGv2ijxNs6owoU0mODhchJ7dm2A1D6qS6fmwX
dKUvUGtvVtCtBk0BqFsTq4SQ8oyxeoPvTIcE6B2nEWyThE5z4YFDPb2M6vBU2s56TCgXIL7XbPMB
jNBQ98305deb6PN+NXGDIhjkcHtwEif2nxmDlvgR5jMNdoN2T/JvxDuoOa6sKZ4Cu+XjMJPoRQRB
zDTZ4bDHUbXOYhaB2Dy40PrsW+MH21AMBoAFDV34CjDsPOzvYjRrOzLft56uA0sWtwsCID9s9Zig
xxm2GIfSp+kaAJYW32regv6bJqcWEOSvZ+iMX2NKzrALGNOVKaexsjGEcdD3cAw5tdQLlFNz3SI/
uh4+IbmHTlg33+A7bqzJLvgw5GS6AhOZRC+l5Sk5VFu+D9dQY0LP5+iXz3GpTeXBx6X5MNbEivBe
ul6iCec4gBAEeVfcQnVm1Gj80Y3Lxo1f6tDbGZr+kxTqgaT+beGDVJg2aHJ2uu9VIAGzdv3HofYe
xqDKaiPgoRGEP2guuP+KqL1JWmPH49wuDLCy+7paJ5kfbsIewG78DaSFK/4UE3RyDYrIlRY0m7b2
QSrVo5bKe5fsdC1Ao3WmbfQynuuYmKJL31IhiIuQFIcVhSMyyRmEQ+6JFEntYyhdtYqH2pZwYqGH
B6dAMmaLqAWdW0ORhUIfjqOxQ5g3C9J2aB5pH3OV70XQ7+nowiTo94yBB2YZikTAeBcealElXfMM
mQGJlMuSuu066skNN9Gf3QzJayA8Z8bXP+PSGQiwdCaZzgWeHJvrXRIkippIuroTnDpklay07MA/
IEp0G4nypXWN0AL9OVnq0r0jcVHMOJRvMfIXW3eKnGqgmd75Ue2dgN04EI8EtqsKULJBTHrbtTS3
XdECM8LZI1N5DHesiq3UhQxjE2Uh9L8xMeg04JBq0nhylcVaaSG85fumkO1iIFx9d/vozqlKbdcM
TmKrjHj3sY6OW1lRtSzL5gYZTqivh+SCNRqoZajkFuFQAzD6It26cHHspPSfAyL4zjdD9G52rJsx
q588DdRaJDJsDM8mYMUnZrUIQwdZVqEfQxBslBncyKGZc6DO3E6mQjVVZ/rYcjP1ZuLSJbEsU+Po
5aCAjsqrvg2MhR+pCwMqqpm5l26xYzm49wIFccEkuW7JyXP/g+wlLg9dMiFRfTKmcTPtyyAjYNw+
qjscYWTyiR0ikMemi5ed7bZW8x26T9uvjfKZyOH9oNOAueRpkDikN48cxVBVALvknpC4mTlJn1YR
8QmKWQqLqaQuP71aOnh91iByQBPswRn8m1jOCTl9un/HIXTUvxXK7KjcjYv87rC6MYEKZqlrR6rC
A+3jJavjDf7W9txZzq9zrzOeFYksM8o7UxZrvayJFprUOEbbEZltdXe+Hf8cEJwuh9eRonHla7Mc
1mdWir4fdBJ9IX1IktDt6DEzntPoMqOPlefNHIVzk8hQFhMI15BznjpNWajqgWWdeVQ+IJAD1GFQ
50mdyu6CORq+8eb9YN6wXnDPkLzDhmefCCcHr6jNwazNY1FIm7n1vYkyGS2Sq3BsfNIEpEQ5z2fe
77ML8hYoI05H5gy5STUx6V0fRVTjg3kMkcADE/ii/uksX/oVgEXPs42Ln+wKBhsBHtiWY5V5uutL
RVRW9j475ihHMDtYUUDx78UaDf1rtCyJrTljQs4tHxxeDjcUJLWohHw8A1WSDXHpIwfhJ71rVWG5
z5W6031x4ehzibAzlyMSkLj0GQwm51P4PFBysso9So/VSu6SVbMHdAHe/Fwm+dyuNwTqHjrq8Ry7
8uMr0aLW9cjUkNAbujVBq0peF7vQZTMzd24Y4HaQ3BVwdz8FKJVDE11mrntyRWqTUNhxvxehP4dz
G8/odNO/H2ZyhqOmVUNdO3ARTSuGAtEyujNv86UCztnqviezWP9zG+L9eBOjyDstH1Rs0GMJmZi4
AFmYTzZU3tFujlvmDaL31auNNvOd/a20OpROxEbvdzDXnWoBsTXLbmUg21P3WvYN2UdokqD3PfVZ
+ZAJ/44jjoEzNdx3NYdGzwB6W5ZkqHCnq9DQ0YKYgdjK69YhcJiF0Fc0Qo5JixqAc3hqWABjLT03
+Onn3QH1wNsup+hHDWXz8PUVec7aA78Fa0gA4kLW/+ObcZrGRSlbemwLFKZLKDWYf1UxfvSdGaw7
YToFZgIh8scx2tIpvahh9BijkRYg7WTJ0b4P+GXLF4NdXhdQsB0ev36vM3v+w5jj5nm3YsjFGV0I
aYij8PwnjalD52j7nvxVUu3x3bgQiMUpCjTCMKbzF0V6LXqioSr7Js5TllbhWd6KNhDKLrcoTnRW
qC3mzO+Z1+OoLyMaN3RhwjmYvJ4X1qHpojKLyGDRIwlHAU9DRm719Sye2R0fhpkc6SSSwnH0ThwN
dExHDWDq3cwIb1D5ydHCELiPdWw+9Sm1MHI85oOo5BHaZpeuaW5qkLi6mgEPkW9aUBy2gKQaID0c
zFtDphtDnJJQLoCnuayN7kmoDH36EXKPzcZ1wKzrAJ5uApiizLXZsctcJ4n99aScmXsTl7qJPnb8
FzwNH+ceuum08TI3PElaS2soR5U7Mubu2xnG9jMGDtwGEtV3QIRRdZrsrR4FXFn2iUDuM7C5gwbX
yxBkaSG5/fqFzqzy+3Gm2ciwUnrVZGWItEhgZbm3cNT3r0f4nISE68rgueq4hQzkICeXdw6PRRR5
jpvOMm7gLyBWXnirEMRHaicuQU/8Ui3iKxXMp8rOTCLKiDqyxESALnQa5yLGpbKC9uoJIW1+9Pfp
zv2uX7NtuWyXYtGsuQ0ixdneAHnGPUK9BJUnjhVk5pSYpmdRSfuQk2Meet858e8DL/Mtr5boOtZz
q4nYSlGAiJLhdRhq12Ja7lp6TqEE1AMESg3z0ky8K8+BVE4qn33Wr8pqsJsuvoJ2wMqXAMZBOAoR
Y7QRFNrslYIoHOxADaEK4P3uhW9aDHQZRgx4fbjOU3LpOO1jW6PdMwEBA5Rq7nrTB0KqAD+dk5iH
nIQXJaOXfgfqLk2lR1mQH2mgvg1JdVPl5RHiTWhPDwagT4edn2Xrthf3UebVoI5Aq5/jMcgHjF3f
vNaXKY255Zb1lUkbAKOC8PT1ljrjYn+Y4HHd3xl4tytMEIl15IgwBsahQ7ZeRFYXxBuvA9iq7AHp
CZl59/Wo4z6dWCtUElEfV0j5ohI2sbuU+qIyEyM4tSFwgSmyDqOlSgG+MZhV/NXutvF2+TDcxP72
OJR+7ajglNpoYvatEFXBJ3HyluLWB77WCu/pk3qKr+SMRThzaAxkzyWIOqQhPwF//BAFIa4Ba6Sc
aFHSK9ODVpXZW4P3+vV80jPGFB4wgIRIg+DfqW/AszYospwGJ+eC7XQozQSgGSWoY70pAjTr+K7f
eDMZ+9FuflrEcSwdBSnUNMdnerd1kmQgkct5cNLX/obu/TWQy8twNZd9OP9uwMa/XW3A3U6MHtOd
sBMQsD/WC/+pf3U3wMlc5BcGJG2AVNDjRX7l3M7WBs5u0Xejjgfn3dt5iZvEfBzV+E6gfaw2w6a5
zhfOMrOjY3QZ3aK76MK9ymfc/zOXCCCBf77s5LJi0dDnWsz5MSvuO5B7CtBnz+yV8XBN101SCnij
GpMh0xS7p7eijhPQbPSjntjR37kXFfgks5t5VsdzbyMpfCsiJVLf04SLN/S6Y5jIjhYR5DWl3Q5z
ohRvLtqnt4EfgaQcPMdPyDd443FjhjlH2ai1QU2xHDbFflTsCq9my3DnThnKjf8aa+KyyKgvOrfq
8DpLkPk2C7VJrtJ1CJRdZzeDNVyASmue8PDMHTj2hSCGHuuPnwr3RNG6QHNmcGqgaxRu0PczyuwB
Nqqt5d65RO5/NbNDzr6nlEIALSBMOj3ZrRcMLPc19GmgXr/L7tUKvLYALtE1MNjxPV+kq36WNP6c
sZTvBh0/f3fgkq7NUwl4+VF3T35wndbUQrHfMvybmbc7d7LfDzSxJ6ZAPwATOlL2KEAsKugzHbo7
/hyDvwEQlsr2r6N4UyGP6q7Sv55CgJNOQHVGKRoEjUmsXTSdazRIZB9LEA4hIU+TSxedxV+/4NnV
Q+EWVytim0/+bqvUkCHYco6G7l8ph10JkPgFrfvtfzXM1N2tUScfmCqcIw8OdfKcFtu2+6v82W83
NxwwwRmuNwQ3kztGi2mARCpg0qHV2iOFesKAE1u3j8ARr+KVByCGu+QzsAJ0ZX02kYgGUc9Bhgy1
nTeUy7u9KOqkCLMmCU6k0tYBQ4jdsNqq3fI6Am0QS02bNPEdCgYn05GJnblULRJVQgQrqVKQs4ZP
PJEPlPi7RE/uSafdaiC10lyfr+qoFpav0Vev9RKrTVskhxNUaBMHtVYRlmIjnRLombxatHmQWJpI
HDiXRmyBrbC3yxrEI10P5WWVoD7uh2ph0uDJ05sLZg6RVQ9kaRTGdyVQruFOsC7NMESNUU9XCSuM
DTc1sXVgMcGIT36UqnuphQZGILRndRJkTyTp0S6SAoSEbo8ld0JI02ag5KooFEbLXZ25rwDmX1VZ
uCcxADVh/+jKAE1bHci2jQp1Wi+4dhN2U8fFHeLukzSDu6JWV24RXxiJzpapT8BIlYUXg0qfSMiZ
1RWgsk1x9Bdt4h5KZcIfzxH+92F4HWPA1EyZ5Yb1KYvqTRwMjp2K7LaFZgJgqrHVeP6xbMUqjDmi
n6q5D2IDAiKlutGbYm2Gw5XfxbEN1NlYNfQfm0TdeX11Qb1+lzRyQ8D5xGu2jrDolioGFFRL6JVl
4Kjv0hS4+Jy6tjCZa/kSsx3QiwCyR5rj3TWify3r5IoEyEsBELxGiPDg0m6ZxB665sYTDvkB6BvV
HJqkRfMcgPfJd+mT3krHKhWc3yjKblNcx+jmAMtB5IDNy5VQylM5mDgpfyHVkFt+Fl8maNZbyCFe
+DncV+qmfKEI22hBGSx7r7wI0BxixRW5MFpAlAqYMGx7adctLqYGgGbLAxcaDdReq0G/5TWdDRGh
7KIupGG1cXFbt/7eD80XDU0pQOe1a6NNnwwW/Mjz9DGOQn/ZcnLZRyDfFmDfCEBHhm7kYKHpiEv8
GPj9IC42VeKBRipobsp6WEcsWLe+mS4Gw7mOAMRaZEP2QwjtRxWCUkxp2U2lO2tkyK8H1GihmAVJ
JeirbTELdznEhZjnAHOSjTcBZ9GCuT1a6liQL0Jf3MURuaEiO3gGOm+RP3owAqSWwa+4o5RHy0yv
VviIW301PMmhAi8ef2777KjH5QPNwAqXZ+GmS+QLHSrAdwS9Jy576RI8GbpplqoAZgy00D8wwREC
O/qYE/as6f1jpmlAzvGrlpg3VZl89zNvQ0DdXLHbMgjWvJQXgCxCWSSHPRwi5zUreGCx1rsfIIJd
ONmdm5JXA00APOyv+6ivlg71naUkjmmVXrYMU7RANvESIVIESq+qW5l6euVVrL8VQQXIpCSwCzLl
duWUe4gtJ3aKL4nIrawCaI8llHWCtejUPQ0GUJTHWovWDfeg08S3ugoczULzrVhR51D1LgIgBZYD
2kPA3gtB2uWV3wKHPUgVP6GEfBP4DQhQGqDzgrjTtnxAXybSFD/MEp1lmoCJ8hxX7aUnX0KvKdHN
klCQdZjgB3NU8iRqDfJNKsuXlJNmjb6QaNEkRWRH4NWxUlR2rAzCdquakHXZt5ddifyYo4ZXJ9Ox
G+LuMsd+Q1sTdOY5K57R2BrfAbgJcqqBh/tQNd0izQu1GIoGcq3K7SC5rA1bRUoBRiBIzRAHOQvs
nwOJ1bP0m4deix9yF90oA8pxSuvChVN4zILJBsYvCa5D5l+zuL5q4sAOCu5sjZ7FFuQ8oIKb6Oiu
Vi5I6AIG6TkCcY2/fK3C40LzIPr5ELVO6zNdDhoOymPjqDG20QHkMNp264iZ2O0zomyMu02KW268
4IBT/+htZZVA6SyugFHWHSjJVfXSrMKH2qvvWUP5IqyzneMKc4tk/BPV0BWI1ONVTbyfaWhcUkzS
gIqzF5X2128/5X4aL3yTU3REjTlMhsTgx+dC16TnVlqoHcPIqsB7xCzIw6/oEpw0riUPNViQI3t4
jbd0ET+Oqstfj3/Gd0JJU4556LGt8hMIjaS1atMmOvFeW0bpmPCJbAm66/9gGLjyqMEhOcDecPvv
/IsqjfFJ1UYnoCvaCH1PYQL85+PXg5wJvkz0haISD6AGJVMnpiBpp1Gfwc/N1XPsube5YnMJyTPp
ow9jTCKilmgJlJpJePIO4bFbtk/QqAMVW3qjwAQBTsxjcBn/qG7YKSfzsoxnHHmTqzF/hDVD9W/i
HAKZmCZxQVHOzyHq5Aa4ebTwaDgSzICl+eh6IlqhrCQOeVmt/DZdNBldR0Z1n8V6viKshQxTvS+G
8CHW1Ia3kd17tF7Bgm5aB5JkAAGjv5Ubt6CbB86zbVLLMIdl0TYzQf/ZXad0jkIEQZZzWidtRNtC
Rx4Rnh+X2zZ4LsoCatf5zN7+DHccz5Yxtv6jlA7Ggel8oZE0ydw2PFUgc+eH2KZ7CDMieUzBaV49
/AdlWdDTAh0lxjwfnyJmNS3zgIBCG0QrDW/JMgI6S7e9DAJSzQSs5+YPlmOEjxg4uNNWItwDEtlX
pR2FXu/K3Fi4sNxJrc+c2rdM0yTXgFw0wmKl/j9p39UcK66u/YtUBYh4S+jkdrbb4YZattcCIXKW
fv15WOerb9w0ZfbsczO1a8+U1QLx6g1PwDDhoi5OzIiwqAz5CyvAiW2U5g6Ii53Oiw+HY3RhZu0J
hNfnwQlvos6Ab+QoPzSHvoGo8diVqSf0WvU0dF/csCpy6JACE+5017KFxupoVLgOneYj6nobaaMh
oD/bfNYJpphmbOxZY57w42DKIUcVOgCQly0oc9ORb4Ywfu/jCPERuGWf1OHoFj1gSYVaflKNP1c5
NPI6G3bqeFJPeoRoGhu3o4r+bpRXHz9HncWb5ftDmtXx5RANXaZlKdoV5d7+zQK+lQ/gGB0iD8Jd
W7oPMadca9ctxaHvw6RZYS06ptIwZ/xFLa8Z/6pz1VPVa1K8h+qDFNuft7jQqUAry0BdCrEOEx/V
+R3FRVLwKk/JqQD7mdmZB0SvEYWQaFgJr0sRHHDRKSag8YNr/3yhJq3GUtUpf9GAew27e61d6YUs
fTgmRQN3QjXY9rwfYQs61E0JTkjjPGoYtgMe2BiF9+8fF6LNNJrEKmgLnO9iSGBEqOUdgF009gzt
wcbRFw60FEm8stICdAepE0ACaK1gCApi9flSPCJm2HeWcyKVD4EPCPPoe3aMnqB7ic70qhjo9PzP
48GEtrJVdDZxz6JOOV8OSMRJHgItq5qCKQ7NRghVQ1ukMaxD3Np/wso4JiNkDSprAG6wyPyQKztA
tOAUNUCA/98+5vMfo53/GCvhE8SIYKZiN14qT1r7VjWl2yX/Oq3AOpiXa+jE20C3zZ5xEaNCE5aB
dYryKo8NiHYpK1u5/JpVRHN0Hg0NTZ+LExPVJuf4EeEJgFTY3aa+wNlUQaBU48ApJXi/6kpov0wl
VCwD9gEFKGqCnJ0/vFGt46JD1/MUJ/AjhEw5s4iXogQteoAFg5/f1MJEA7A2FVwSsDow2aSz1RxL
dGpoNOiveorX72PVzQ5Ql/Q6P3QLPw9Q8q/3Vxc65Vh1Oqhg40DSZN6MV4fEGFIMUk52XwRJC408
h13ZJL6rM1V17TQsfE3pUVZBxcyQcenptvz8eeeX8QbgKRsgGVMHjOViTJX3FW05cGYnuLqECnQb
LbnlSrn/v60yu4GytMK4VbTKKTTlIxuc10ZHd8Fha/Kwl/fA+W5mjeSaVGEj7Eo5yUTZjeZQeSpt
7ttOO4C2uMasW7hXcTSB7gCZCmBp5S9J81vN0PSyY+FoWCco9N3X+3xDLQCjPHGX7WH45oHKlm6V
h+R6jU6yFFTPFp6+1m8LZwDmxgWXUNWH6ff41IA8nEIRMN5Vj+v8/tXV5t9GlVoj8Ny4UYG+tDbp
rXMDTilk7reaL3b5qnPg0pH89ljNSZL22+7qxkqdDl/NqYfpcrfNtumL8pWBAVL4w44+VjuxjVfy
h0uKOG6N72vO7g2LR+DLFcI+oTrZhsw4xFkEmVdmg83Ib8xKJKCkNtnGlvatlamxp4/0MSGQ7qCR
Fn+mIT1FUo08Wir5tjbL+tBZ1n1BKAr3LKzu4Y81wGdUS46GBkqikRMYZVkM9gw2WSkq5urlU9qN
Qp3iFgT4DffddEd+e35QSGU1y7oOsWyibbEAAhcdBlT9hl+jYekOk2PcY+tpL0L10nc49BWqt5b+
XVKeZr9iVofWnOmMFXJ6i/Fd9KvUXAuvMwuGk3NVba0gRYP9F3ByE1ilvQa9djeJFBorg4PLfE2F
UCZEDSaeIAaFs7PbRNJpO2JCnIJBZ2nMtsJYxZUvBJ3va8xlEKO+rPu0q5wTlMHIJ3DlexwjsKI2
0bPugnKrwgTtVj4PrfvveyPYnYpBDBpGkJqag4/SwYhySSr1pEKnpxg1r0xeO2uN2b64P0DYQDoE
rvBynlsZpaUXU1FfYv4A4dW81lDlfKSFXCEcrK00OzMRKuVeMseGpNuV1l73qXOgDCg51VhJLhZC
DB7cP1ua/v23T2SIC7OOyhQw9gYKTCpl10NtaT5sYVfy34UsBnA6RaH4FNFYmoO01DK2m0LnzqnF
dDiyChdt8kK1tkW7s/V65ctfaCfgPHxbbZZwKmOOuGLEDr58uZlECEDPh0sk88Y/cKe8XYOi/k3e
Z9n22XqzSFN2dt/YI7BgU9YUXVlX6SO7Rmsue3YCHXZGFvTB7ibDVcsnOzvocVtB+PdmuFqL34uP
GYIaOnJQkHDmj7ltZdhXBBvnxe8I2lx21rlFVbpCwkS+X/OHmILGxbZ1dEPRycNEZ15tAi1WSIwH
yEk5YMZ1YNsBTAQ48a1cSsvLQLeEQpTusu/Mm1FEtV3xl8HQrsvO/GSk9WRL76JaOVRQJM5Ym3tN
067k+pfSRQCGoEWJ3hfI4uYFxG80s6plrAF0GtokutffNdtiG11PwEI1aD1dcZuVdttimP624hQY
vn2PBqzuaGNDQyjXIKo9EPhy279+TkGXlnCUv5P+ifw+rwxJZWZEKBo52aZ2SrP4gSOz/r8tMfv8
7MgsTRrF6Usp6KHtxj9GoT39vMRS4HKmwghwCbBJ5x28EcJGqjqo6D9Y7UcbKVdigKeRbcqVM7Cy
zpzePiqjWuU2oMAaqDfH3Dahi11jU7X++l9sCFMFSIABmAfe5vmbt4UTJxRIzZeStoGVdYACOsBx
cVArfl5o6W5BDocax5gANPMQ4aCpDD0CvH/Iot1VpN2qIdmCW4h5axv8vNTiUQO5BkMT6FxY1izp
CBlXBn0isZOM7WtrfBjrNemQlSXsWY5sG6SXwJkkgIyDiF+g0ynWQCuXJT/YDehzmQC0obU65xim
MulYZPD0ReVkl8PhKtKugQjwqwFSROo0lfz9bx/b+YKzHBwAXtJmFbCZmOkXMC9L2coCl4caC4Bn
hYqNIjm+aN5pXdOkFPiYrNN8zRzgDlZtRbny6VwetPNVplf3LZbFWhY5XC1giM2avS1jG7wXAwZC
atBnxvvPj2xu/YZcf6JpQBAV20GCO/98wrolFtyRlCn3rI+jD32UK+0EiER9G+4n253srZVefUgO
N7CF8h5hg+ev/ITpqJ3fhlPvArUGwIs48/NWf0tEUkJb1MBt0fuq33hytwfTofgNbzPxmtyov+BR
AW8S29PvO4j7rd3GS8/bhNKqifmgjqna9Na/PW+H144dVj1kQMwHkmbXTL6kFXHLaE0rYun4fF9o
dknFtdpx2dj2CXSgP7XZ3phZBusTulZQLK8DiRYA08CRnr9TrSzTCtgRsIrEbWz9jmBmVtV8JTG9
DCBoYk8ChSAoaKARzD42M9eckuUY0HRQcHXrDoKag7L7+Wgsv5l/1pjdhzwqjVgpavuUAVbj2E8V
JHigbgAl5Z/XWX5g/6wzu0NYydCGSeLoJXcAHq9H690cWrjxOSsj+qWIiHzPggwDTttF3mexVlcc
gvRB9rFH1OGrsel1P9oo8c3ORSPopnPUlSTwUp8CC+ENgUqEAg8na0p9vx3v3hmMNh/wohS7AeDG
gl5r3Ca+GlPLo0J4Sph8oXdver1p3ddAb7hikK9RGN05VWS6RAd9Qs33soY4bA1oi4/qDeZRyLVG
C/WI2rMRnoKaE0CHPPHHUfho5Qf5EAN50fQukXYVGG16axTWSRb9Frym69Z07pMKGhUAeBUw+0pG
n1fau9H2q+Kg07ubR5fv25/eybftA8gcJ3WFAr5vAjBW/WQDD0QSTNY7DpCvibuu7fNXo+GnNWf3
d1lZdepADvcEOOqNcTs1USBCIrYm4pprwBh2M1GP40PUYCbsNS/J+xqQf6G1ePbW5zISahSHXd+i
oGl957ap4TaVBYipBdQ8Zb3p4dpa3YodMDAOW4nnSx/Ttwc+d9jJ4nwoGoGVY4hdjjYaRrz01H7l
U1oKP99XmYWGysroGOcdXusQw0GrHa8HIvY/h4Wl8PN9jVlYiKp6iPIUO9Gd0KuGDxb/Hmi1L8vn
n9dZ28v0778d0aEkspcZ9hKj6Rzqfgtnz59XWCi0J+QRaFeQKTIAq59F67BEFpApRDlZZX1kNNoz
h6K2hidVq6FHGjlvPMKdRxr8ADrKV23k0AoikOkDau2JmTCxhlyojyl67SZhrmxau6jcoY2qI++c
A6mynazQuu4hDewRqaByzqBc/fMulk4WyljMHXUT3gnz2kUfHRoCDRa9GH0ZaE60T+puU4/9Sv61
tAz68SDGgZgLEOjstcvIaU30QcjJGeENn8FGtBv2GIOuLLN0uhxoCE/8YhNSXLMgwVPO7RLqdac0
beAJL7yypK7BRleG/81d/W0pZ5bsC83IIxX6lSfFAJaPvOLzXHk1S/EGg1Ho4k958aVojihQT5AR
9C8m4OGKNk3AD+ktf2Ze/ocYrurFVwqas+NKe3bhXZ0tOwsDhTp2QKx2yUtlXnXwtSoHzcsUsba7
y/YQZpffdjc7EkXilNVQqfTEpHqbU/JLhZKJDzD4CQjCOnDibtMbcl9ozWNZhKCNdM6+ZPgfvQEP
Q0AK4foK8S0eskdhD48/fxYLXbvzXzeLHzGPiQKwQvJClMnO8ZPE8KhoNrUCHgT7zOlHnv7Wzeah
Vqpbi3V7aq7R8RaeD+ILpDWARJrUdGbPp8yMlkwauqfINOAMoMFnEmsbEM0pTFeMq6dt+nuzCxYq
LBNOjKIgwwTtPGKiyItyCjDpS7tRN9TnBwPX6AZt8ifFhY3HV7PyrS50tDAPQfwET3caiswVgDNW
dpQRRflfgpX0CBrYcA/sNupB+LXjpbv19t3CQ9VhOgEGvaJN6gCzTbbWaJl1hS4hAdWw1G4kv7Za
SIhQyH2u0dkXghGaJ3CcgFCfOrXtzh9oL1Nm6qSjJ2O86YXpYuS06drXXAtXnuTCcAm6L99Wmh1W
RrJegc81PbVyTL247+7KmO+NZnw0Wd35ujT3HWk++5oB6FDlgKfnukvG8FaaeuTGaXfCsTjBNina
sAImWcKO8GtBwgdI/x6zhzWoy1KFDBgSIDUORkDQopq9hh7YwBxd6uQltsZrlRsPVgoXcghvHyEq
silIUbqZZMeK1R/VWLxUOgyjCUt9QxuuoqY2oHOAa3Ycu9cmh3lZNrpRx28FQwyOWcpcRYIKsRIR
FgqNs988C4tqkdZyJAUHj5NPKtFY/0UDVu+lRVMdROoHQBK26b2zZ49r5fzSSaJoKcBuAZoW+Mf5
SSqjgrdZjMYSGR7V7jHVYfIepUDH1WubnDYxCwIGkCQIzFBuuZTvBMR/jMcSpEftHirYvyHiCroX
LFyh2baJ/LV55AJRH/MrcIfQpQBQBtX1+cZkLRzOapG8aO/2fbSjV9aGBQS5512zse6ju3QHheEr
446uZKEL2SHmZujUTu3tSxwLUbskL21EdxoP+7TBkS+jh5/Py9xBauoCYWMTrRmCGdDsnNWIQ0Ra
ncHM5WQ1o+6HmQH/xWInDPtGc1jlxlHKPNm3e6WWkzwf/i9elVdCg9FMB3FdyEjmbxA38JnMgTjR
60cnz0RQ5kV5a6XdkY/pJzOSm1iRkc+7+MOBqzK1YPTNVP7aje1TbwHQL0r1CiYefhu2ry2sNIJ4
ogxBfXFLlUy4DMQht2EjKAqsTlBSJJ/2aHHfKIHP4s1Lm/fBWMBGG22RjSp04VoDg0c5Sll8fiIL
WgLWRNHFe85GGJtr8SHW8+esb58jat8kVH36+bGqC58hxJ9xYDBEB65wXnqHKq1HYtryVMKNCoj3
BHpJ047gfe6bbnRnbqrcVV4mYUryXx3Ys9VnlW9GLbxUYklUoSrYnuJZN920hh6V7Rvbrnc5vDB/
44qeZGZD7+etL+RlZ2vPPhanN/q2ltj5mDVbOuqnuE7vNJKtjH0WrkjMD5GZTQ154J9my6hmAaC1
EyundLxpktZNqmtjeJ3k3yDsvLKlhe/w+1pzVIksS6YBkauc8pjsRZL7TkdXQtraErPYSZvWxmEm
EjRP1aXZn8zQVjaxfCT/eWLmFFS/1ZqG3aVysLCLSR/XOMoceczYeBxc4M5tD6DNBfFBucmtALP6
/+BQTonERdAGvB/eVmgdXuApUntIC+KAhtkEzancFDAnGDa2K3xkx/5/gD1aOIi4inB1o2LEPGWu
oiC4AvxmDbap9ch/FTa6yyANwHv4KQPy/zV0FeZPIktwYv35A/gbMucbNaZ8GHRrDNzm0Apq18Vo
poVzCq/rYwGjiPSL30g/9DALOYYHuuPb3stPsIUN1Pu78LE6tr/U6/J9/eZaegQmGtu4jScZofkr
z+scfHMgzV6gM3PdqtEUIDcsFisdmcVlAFcHBhCF80UKmQCEjkkC8JZ9Lm66QS2DmgAX3tlrEqlL
C6GLOk3HoHeAIfP5ES57tGvBbtJOSg8+HxklGN6C/0qo9vLzO1wArmEJDEuhtK6gbTsHQiVFG6I3
SdmL/Q4bLOir8624hdgjvDTWu4aL24KBGOoZIJ/Q5zjfljOgbQO2HZrDYNeV4T1VLGjnriQTC9kZ
7CbhgGWjfppcI88XGQXtclSK6qmMobXLKttNS3R8TZPc9gpjwc8PcCnZx0wFcyXdnsZL8zrN7gel
UVNz8hNCA/JQXTs3+p3uRkH0LLeINbj4xJUdjLfEB59SXK0mbQsP9ewHzMJdO4xtomfMPOmlB7aG
ubU2AmTQ9/AtPJqP+a+ih2ULHCzXwuxCmJvKYRByKHBCF6pOuhZVEtoSqKdgoJan1QY80a2mt15T
IQMKfxf5uAthyG2P0U4frnrniD/l//z0/w5YZyHo7EfMEgDoVQ1RJCE8AkNBcG7pnU3BUxEsvulG
CqNd+0pP4QKW0D+maFYO2lJDaAJfA7IE7ioFInp20mTRTO4F3Ymd5KZ4AGSRbfod94rP0dM27RZj
5/DB/FjjqiwccMDLKcbOf7/YebWmFQmBIEPTo0JUXM74JIscVGbhl6G99pKXrmuQrxDdobxpwgf2
fIulBUO90QIuH+ahMDzZxOE29prrKDCPI1QNtoR5/wFDYWFcipQXKH3M1kH2nIOHVKUnlV1oyqmt
/dwEHRnyzAZ/VNTUFU0Jw/V7BxIB9HblMC2caIAUAeKH8BHELqzpS/uWOISDbnPKsv9NHES7oTsS
1IHqVcwfIVpCcLP9vOLS00VJgoYinBIc0EfPF6wsw2rkEMoTXvdtYWnH2DDf/4sl0PHA+7MgYD4/
LG1CiZZxppxGWLrquf6K1KRYSQQWMPrwZwEOBL6DUOZBw/d8H7Sy2rhlSOqiepPvtSA60JtK9Sc/
gnVlmcWE+J/F5p1eIxmFzjukdxgI3og+3fdKGciaeQ5pbgYckZ8f4FJf7PvmnNlLouY4GIJjc01Q
/Iq/TE/8DvcVcF7UdJ1D7ZVet1tZcgrZs6gG+BXuLzg62nCcmS2ptxn4vCAjnNpe29gCWr756Jkq
RA9J/pnZwLDr2a+8l19WITbJUPtMb1e6zksd17PfMLtWBhbnWjmMCgB8LThJaAXC8Sd1rS188jxc
Y9uf97xwi50tN4ulWjo2MIfClmMJiwFtDL2I6Y1X8W5locXyYCLMIMIAm4g23flhLTqWZIoe9ZOH
pXBhqzgC45IrkGhIn+u+feRSPBtWXIPmUT1zSwZWypFDhNKGZkmjuKDpHyoV3qC1ATFs5wmExo9/
+yyAT53g2EjHdFOns2dRxwraPgYCfFZcxajx1UrA53atw3wZfKZV4OgL2w0N8MnZRwsuf8cNZLSn
An9emB/9Gj7uL+n//BhjBfQEJvVHoG/mHVdbqhpJrLI/UdHhpjIsoF4tYMwRChHTlR46Ybb5ohrx
L9k4xxy0bN+S1psJeT0PdDvAZRNBXMTrSUomgx2TptwPtOk9JtPB1csBVoam3Ni8h/hJHb5FQLTS
fPyiGUibtaiu0yTPN8QJOx+p73VTC+pT668SfHfsHShRNvYOzekNMXvYT1olZHl4dIceZuZmrIO6
SwwFEmLojU/58FY6MdpvUQ9Tys64bkMt+TDjSvMA4bchy9EESTLeTV9i6NAS7FfG/F4Z7/S2eRnC
AnBNC4ZSDQxrjcecRHeSGH7RoDrtIu23mrT3qdneZuCw7WJN2UCAGkj5Qb/tQrSiSlYEKH0+7bZ7
g5bPEVNLvpLIXoZVKAig14hvAkLzF7p4qQoCldqr8kTQQ2HZSVWfk8ZyNQ0OKu2/BxpiMYzrbIo0
BsnjLMCFfU6zmkSg+2GJPH3AXM3LrAYSg2tAocv+1CTCNEGfJonBC19Ds2xisFSN8WQm8EkdNAx0
Fa8Kn2n4x4SITr6mU3eZnMHNFLhnwOcgdnqhUBGlbWbnI6KLTs29Oe54/FkX8VZfG61exstpHTTd
8HcgIj6vEGO1FCppw+7Usb1hnPIGmiv89HMcWt7L/19jrpWlJO10JuzuZFgh5EQfrPqxqEv4YK/E
O3NxIbwg9NPgoODMk5Q8tljvFKQ7iXKIt9SpfxOiHToGnx+7yu7qBt9iVmTv6LQfjZpcc0n3tRYF
QqO4/eubMlc3NdHuSlHrbm2r+8qGiZmZHZShu8tS/Y3ydC9jRXMlkO/bsVYiD3BOLxThuKOp/apU
zr5JYlRO3PahHAMSU2pRNzQhkKP3LXcTFl0lousDgOgwh2PRvTQYWh5Ju5csAcIms65ycJFV1ohg
zOQL1URgdnHqoYR6kgr+kzaXz5DF2Y62+WoLkFAy9aHn5rUgRPeKjpoA60Db3tLr974uMVMkqFq7
bPBzNjC3VarHn9/ugq75eXieLohv6S6zMgN9MtkDPyP+hIf4Gl53Wy3ogng7eHnvQrbLq20381pX
/1S3qlfeVMfuCfI22zao9hCtX4XzLwipTL/JwanGF3s59dQy+LHnNrIOfWtDETS/jfAjIB7EBhDy
G1/ZFJtB3zUf2rH2os1qObl4J35bfpb0AFFoaVI68jQcJiJ2vIGfF+D8mCgJP/PBAoNIsfX083tY
4NViz6gicQmDxIBU//w9mAXkuyWZFv3LEOGHBg3LfucAvqV6EN19HHarTYOFaH+25vzdKwpHizSd
WCkWlI3ih8npIN7oXyGcMMF/6yuvja8NJLdstWu/9JAnHcGpX7mgfdlUIwSMHYkppxG0EiMMzryV
Rzq9p3nmAZCGgsmEsSA+CXQ5BAGYNZ76z3A7AeKsB/OIkfa2ABtTXUuVp9vqcjUMTsGMRio1z6Qy
nhctTMUk+qDqptyMu2aT3kDt/j9o9i4+OzSV/99Sc86BKYEHkimWcvI3A6SddFw5jYsLICGckMJA
gc8xrwArJhCQEsjDlXFnGQi8cWGvFNoL4EGkgxARmtC7f7WUz098VA2JUoTJdPrgf3BXHFhQbqrr
zLOhZnxbPKFJvHX8zoNSdf2q1Z7xtXI+Fnf5zw+Y4/bVTsY0V2PlREBivzHR0dCeJ+1h3bfuE6Qh
0G3c/Xv+zrRpAEeAJp76urO6wxQZJPyKpIeS9iPPf60i9xcyHQUkedSLE62CznMqfUSxRvBdYRL3
wJLRHSTcOeE1UUIqL+mkJ9OVa3shBcFayBVBTEEuMu/SAOFvARFjdKcmv2nG3qX0qRIrbMelF4W+
CEhr0ABCvJjFxtzWGykHJuCVSdimgmK6l/YZWTmQC/kHGiT/rDL9im83oQFmlapmXJ7M4V3JOCaw
YKurkdtzsjLNW7zgvi81PdRvS6VQ9K9DUSE/3NZ7TCxh3HAX3mve+BgF1k0SosR2tnmQct8ZdsRf
wxculPVIuadvDxcNQDDGbKvIlDojtVBn2zF9oug0AIFiPFFa+zCv2priphHWHST8ruBSe8UL6zah
9AMdrK+VLxAX3ELURJ4MgXEFHbcL0bJRVToNhn3WqSz0Lpiqo7ZmL1DEAZK3D99H097bYwX3mNE8
JSUayU2qvPCu/W1znGgylq85RIZ0pXFjM3klrXbMe+0KGnQbLWH3Xdhvc1lZbmxpj0OtvpuhFXqc
OvdVTLZ5WL3ZXQvMmlpdWT2MfrrsIymUN8AVDyHNDkNj6ahT+baD2qRwlMgfM/bL0MPWNYzC78am
8GqRDxu17ItN3Wrgs5V+VIS3VQjj4CG0Ezc0arxKfEHBYMB0yskN7cpidhdYPPNFLeDyC0+RbWQo
jg9s/qem6hvaq3ujHIatYpdPnAP32xCUKRlkw3nSp0HmKDsgqvbQKrpri+aIbNr0xm4or7Ik6jZx
xt8VrfqjFlAWrbMhsBxnM7Tqfds0+AtZdIwyvfPUNNmYMTjX1BS/qTq4QkXDzjQhb/g+oOIOE8Dm
C9SfXev45rbWPB2wA0dAsjDalmX+okmKqepUwQvA+V0tJs8yYc9jRj+7qHpqlOgBqqmHVh2QTnTi
SVfLnV63W8tiqZeE8jl2xqMNSopHMuWeNNm7pUMv03LQ+5GteWco/aHWQIVAXr2Dl1bvsyGM3DxJ
8eNhTNY1OCVjm13n0Hz0NJU/cFs+EaAU/CxkXhRHFOorsNGGSZDwjNGEGyX0rSBW2dS+bETlUUdE
QWqjtWDH8hXDTdjhlS80im51WV47kE0L1IR9xFUPmX/F6ANtoH9oLKiXpOQJsqagKsvqtR8hL8GI
8ISivjSDvi86w+cQSg9sHaYsYTSeSGciVy0QkJlZQMsgfNI0uDyGqc+0GuYIHT1E1pBfMQNIqZHH
UNmxeWCXSMMoLOyHuN1KK8k92KMAZN4YvoQiytZylHAjCoj8hmEOChU0SwfAragDckKkJIbfWgMM
zmAcB+QK6YMoGl/jpowDeAk9p4oC13MV7RLdGkq3SgDYN5pC+INeGq6JMwrVUkPxLG3wStI4PkC1
wVjWVwJuM4GdR09cKd6sWAMT0e5fU5Ygrxr7x2iMzIA49kS9KG7ryMDYDcq9XlMCJy9iDvPqqujv
JG+gqNUDlh8NCiDaEWJhmN6LRhZemEiMyuukdIduCLqcGt5oAnoaGVsSg+sOcB10YBsQb53MuYUk
TYApPJ7ZaEZe2De6Vw6wSkBPDg0Fm786tPoYSqbv9BSCA5NfDHia1b7IIfEADhokeXN4IkfVY9K0
V3HZ3FLa79sxclxpZMgNsrSG5y3QawpFUjCGwC0zB9pIBqmeYzjutGP2UWlK5XU9dJFF39x1o+X4
RjtsuEl3djXs8oLmftMNvhDQui1NhJCyFNqOR9aug2KfB2dBxZO2eRVp6IvV3MER09/Tuo09pGm+
XkpoZiDKWDVkQTMzerF1Wm0KXt5ldghyM+zt3TrPD3y0PypaHkOtvkEs+dJ7vJ+0hicOvDO5q0Rh
GnAWBWEF8VcZFNp2lEdbSTwnNG64wjzNDlqnhWBwP8BO2PyMDaTMnfR1IjgqQb4lQj8CkLariHqn
MWtvN82OZONOFtB0qKQvEuNkpGHkgxlzbxQVd4E0Df1BisQdcu1QqKIIDLW6QS8Qwq955ZkmegpF
tdN4Gbroe90qRSY82Nj9iQyrgiEldI2JqQiP9ZqKw9a1ePSxH9dlgAGS3OgD7w8GMyBCnCmw0JL8
mNBIcSEV2/mGhDh1ghjmWmNqfHZh9xgO0DCXvMqOVWkyFyzU2jdU+Uaj9q4wwk3X2JGv5LDCgUGA
B2NWvlW5CZVVIm7rknwacBUNVCXcQfqk9aoR/wAU+brUwteOg/+pJiTcWML5cBKIHxv6Wxmje1Ci
iVGOcRAaIwQmE1J5Wo7hrGjQZgBPQYn2bWl+hUmZ+BFaikBeNgdF6yDsQJJAGcMboSFW98ZTJoon
IzcBx65hic6L/tqp7EPYAXzVlyMLHNEDs6NA9lTzajTFPC2GXK02hI+sxGhmckDGK4BO/FD9Hqm2
58DjgwdxD3YkHE1gJ4WoMFhuVne/UsP8wgd+rUF0MooccihG5ZZH0akIs4AUwHiBToEj3zi3daJt
ORqnZda+dUX0WtpAsWU6+F5KnYFexZsIPtzkXUTRnrQF88PQeYCoVbSzSsMOqkEbdkwI6MGwpr1O
Q/FWCfqE9hpajxZa4INybFL7pm0NBgWP9Mtg5qGKk+eMY/Ksk/pNq+mbCrQmlPCNE+kVG+6O5FdB
lde4lc9mmk4mwfmfxoHUQVkMT0pKIaHb6ZtGlQ9pUVzJElpSdYbQ0lf3Lfxkm9x6AQgWKvHNL0ux
0Kk2ug3Lkk9ApCCx6pT9EaxgjyW9uaFt/1UJDAMS85kPaBI0NdmpPNyrZkmDsANnBO6dDUCywKc2
GR6apY9vTUlxs9TxVmkSuF6OvgRroW7Sp8bpbjSB8J8A6+KOhXos+3GbQA/YrwsmNrrGBtceWOc5
3Dr2dhcHKSlPqQqB7bAWtpfYwyZWrSzoDTjXMgh720One/BB2tBa28UQQA6ZvM0L/asL+ZG12p0t
DTR9Yyh4Ne3oR3R6THzfVyFS4A6Skcm7QQhg6Brb4WN8V8f2IKnY9ir3+zDznKp4hHXcp2Z3f+wG
EVWMxaspCsdNK47QoSjHMpPxPnWiZ5VokDrnXzbnwrOFKTaazuDd08vPSgVwHwkCROK3isqvRtz7
UFUJYnvYJiTF/a/G10pCD0BQAyZJxb6mXRBK/RChF9fX8qRkpdeEMPQl9VVVk43h1FeUyKteRH8I
mvK1gy7XIK+73HmVFpKqhFmRO1DYKaQivCkgdlcVhhfJYs/66DEei18WsRQX+mqvaaeMrmYBRhXT
KIVC+7hptfzFYbAgAhXNBXtipzP+lCWqp5sxjmAD3fr2RUHULkJr25Jyi3Ye9TEH2RAImBmw9/Ly
qh+8TFqH3u7/mOCZevHQdS6p85cwN/+Hs/PasRtJ1vUTEaA3tySXLa8qrZJ0Q6hLEr33fPrzUXtj
zyoWUTzTwGC6B8IoVibTREb8hv/TSZGzL8gWX3yj/qIBWSURO3SWceOFNXbmMgeceKMPNaLW/QtW
Yi5V05vaLM+jGvm22FauKBVneeDqE4LSsi0+ql4gZmhOme+0JqdjMfA/1aqvHW/qvmZich+nkiv2
+q+6zVF8TwRcuD31BbIULoFIhwxCuBMbOjJia75xvoJ0aH4G0/AjN9NzHlon2fO+iX2v2t3c4PCN
dNiPDTC4nMMwbqA35y2A8VaT/oSd6tmtor5VenqjdjFHDN2buJpQWmziQ2BElS323a8EvStbwBpb
86c7KSE1VGFrOUgmSHvaz3NCjbRz5/utnVjmPiimOzwVB6eDzZLTGXcBsHfYdus7LI+RVSsQZY9F
mJlqUhpuL0fDLoiMyhHL0t+F5vhk8E7iNPR719IQCo8tw80K8XaIBtXxUCJ1+FZn0O1zoUziwulR
2Gdr4r3qc19gdOG5mAmcAvDjdqeWtTPkwu0kiYBhdJLHLs9QNy1GV2zyfdL6FwQn0zNmgg6EKcAj
5aTYplI9QXN2+mQ4yyCJuwidu1Sw7utYOJEMYByWZo+1WmTnriK358l0TiT1Wbby4CRXRbOrxRi+
QRPdeG31PUJiAuKakt5qYn+KOeRR2gHL7Em2VtWv3kSbp7AKrncz39e8tW3y3X1oJq2r6IXbcEap
YYZp5UjC4Wfdr2I0n6VKfxHQkrcj03PZTScedSFgDUZd0KW2La3a52P5VgrDMZ3GL2WPNQtPIrXx
CzeShROC+OdCjr/LsbGvKl+yvT4/BX0eOiK27nSsTFuM4ZSqQH2cUfBvQmM64xOyK6p+Hh+3cYiN
jXZHcZX2XCqrD0WBJ1eLciVrPP0ShP1eVeqDV3n7ojPxtmgNt9V5YBQxgKypTu+8OnkspXxyCinw
XN+c/0YUbjstQMs7JRHWqO7tyffYQ+hw0OxDqWsoj5On7wqzw4dw2jXxsLP86iUdgsjOevWtViFp
6aUFD8GQArdsrNs4FG4GNeoPnRA8S6r/w8+nezEALG6Jf+Lie2yKX3JVeuri+Xq1pD91F5xERf8q
CtNj1ZmSXbZ0JLuyekZtzdVGtpTc7cWBhmWboRYWmeo+CkqnSlAU9qNzHeq7ht7hxE0SgoxySjHl
nupuc63M74ygRbXG07Kd3hTYRWVG8ANx+X3NI/GEGOGpIymd6vaUTYlO4mzGjhpFd2puvPSxtdPM
pIbqG/sval51Z5A5oa1q005udWwE1OBRaeVntSGBrHXedUpXnHpzdOphOCDCSZav+1/0MIeM3ZXP
Vp88aXWgutbQfhka8wxa/q7AJ35XIkHFY/JHFKqZHfUF2Yui7At/fJ3f+OyTJ2h5mSMoeJ5QEUZ5
c3zzTIF3Zi0d+0D7rioqojyBycMpdzteJjhLxLsAUHiiq8fS2Aed5cjFSWwedZPL6jGJ74WhAmat
/iPpr21Y3NapCusPZiGik7xyIYHHSa7YdWv8Y4wo0Zex90JDSOGthTae0GBPUJbSzzSNvhYdwsY0
jXtYMCWPmErxX7lTcFyfKhwgBu9n3+t7TZE6J+XotwHUfh9GL9/lU/qP1yWVjVrpE3JK8klucDxo
JtjkCd3mepBSN6/Eb70/q/t7xkPGC8CerM6Ju/Q1grp+qNRas+HO+bd5HOV2nkTTCbzisK+sWHRj
IXvQre5sqcpP05vuwdUA4h+DV1/MehrYaJeqhUpi2CAT3MgdPfdEQ0Zl6Ke9NgJIENTgIgb1iP+A
aee6x6WXR0cza1/pgOP5AUT24nNFx1PyOBqjgnOhcZvVCNkNVFkBZ1hupbY55HvtKPpt7fpj97Mc
eedy5HJsiu2JzUiHoKh+wam4L+s2dgZvqL4nQuT2tOKOQLla3oMkByRHqQ2VJATJIXCzxQjKDmr+
M2mbyAYVipoNrz1qFc2dZ2YuP2ME2VWnByGVOWx6y3+SSv258oNqj9A/qUev2Qo+IYdAkR+LvOTJ
aKSirdTTawT2I+79Nx4rT5MUV7tMEF8sk5efLLbYsQyVfLKKBEuIAEfdlNfNro7K762P0Ai4hWMp
b+HqV7tIsAQ1AFgAa6HTvC8sZlpkpFAT55p6v1PxHBrCPdaztMx4e5zjvXFqvm9JCa+V8DTgw/Sg
pRXVu2gIe0HVcukiNMHOpD7Uk01ULFmp2CxcrrV06HQj3ospIqbHi8JpPLRiW9Rjd4mqO+T7XSRk
dvWku4kE6cTD56UuTz5ZrNcLRyOp9tOw1XJfQQ4pgIqpa1M/XbEmkL3RGvHjMekOFrfqOf9SfinP
xfNwBO/JE8E68KIc7mn77MstRNhai2kmUVOImu3Cly2mTErob1coRTau6Iy7zPXPuO0cShzNtmKt
lfUB9KNiDD9c/CAqHNBjEBIDPPGYP7b+SH34JeB+2aj/rnxOIOBUzmjT0c9aYmezxETpL9SnS6ZN
x6gOcJPQkDCMDN2NQWzgFpM+6XJwVLLm2DSDYjd64+jqlo7bSn/h3c9YlMN1OabsPykgF3Vy3K6w
8WP/fKTySl8GVAOV9rlNIn4YKc/tKqBE1V2CtDZ5ruaB3ZFg0d6n/DxalLBlHUxtWMw2LcO+VNVf
mmycVS/cWyG8Lq/1UVJpKH8C13ooWy/iR9ZftTFHrKQdj1Fwq+RDuUMB+V7I6r0vNdHOiwYkruEN
wcSMtgQbVyaNJsLc85FRR/9I68/oeFYtcA1utoYKvRBtSaKvHCzXEZYYT4Unh5mKM7qlzJ04u8Qi
XsHU7PTo6fOvszGUD0hLvE5CSSdQZ/wS9Vu12aJwrgag3ydSLwKDu6QdIoHfFRzN7UUwHvoucigI
fz6CFXwqSKCrCPP6u+oopVIxVXVPBOVZ/1qcZnd17LjGX8hhn2UX9sEmSmPlhCAiyEQOQujGy70r
GEVrRKLYXir5lybRlKgfQl7En49rLQj3mYQYBhyqD9RwrQS2HOfDBAgyefSxLWs6/5RP2bfPw6yt
tOsw8zl1NXuJhMhpENOPqybBzZBxqCgf6PFd126wBdYCQUJF2UOchcCWREnJiPS4lUDSJ0OxM+U7
hLFsHUCiGX7/fERrmQDcZKjJ4CiRQFyisessGD0QbxN3xewt2h8m7WC64kmDjUXj7Cwea8kZGvfz
sGvfS2NNqOIM26F6934icwCaKv5/3aWfvH0dhg6f1fHqrf20Oo1XYeb9dvW9Bh6odddV3cWLm3Oa
/4nkf+JefvZiZWM8a7c9HhP/GdA84KtI1PsTaiLNDI+aQQqosr1SONuXX2dAVLunzeI0dyWlBGHT
I2jlyngXep6Eq9DVkMR1lEYy/uHSYQp41CNik91JWXCjRxq9LG1jzazAgd4FXCSPIpgroZNAHEfG
mxRabmF+KTqcWdTAKaotibD1T0g2jK899Ky/7ulXoxsjWa2xjwJpSo2+SbGT9CuaqeEu15uNNGM1
FEmjSjCLnbAYF/0aXxJpIl8M6bcVf/ES0S2n+yrYYoGtLv6rOIszuNNDjSIicXysHyr/q4JGy0R1
4fMttr6zIVrMkE/xoyCd2atVKmDkfpHehLf2XruJYIEjOnlr3bW3+hEDuzSwdc8Rv2wEXlsf16iB
xeYueeRnUCxYH6f5EWf3F4o8MUYllhOfgj+onNWPlYMcGhjbw+ex18BCHGZgeCE8mehNLLDChiep
YRqO8/02YI9SngFoNDSlIru9y383x2onHMwbHobVeMj3NBecLQUeaR7eAuD17icsLgml60srmIDu
0PvZ4wZzHP6ZnoIvPvA43nKbFuVr23/WzlNmqiQQgAUynzRxavxRaoE9mAjSG9Jgd6HwA2BWSX1S
cCsh+icBWO98PtNrqcpV2GXShWFqZzXU4S+Z9Ifx2sj/fB5gbTdeB1h8yTSvB3HQanByQmlb4j8o
GqBscKv7/cZGWR0JQEpEwCi0fpCywbHWo4Qkg+dhrUrKT2RmNiKsbXjyn9kOgRwI48P3J7RnaVMo
JGCfBsR57VH0zjFIkl7qXj6fsvlTf1h5V3EWBwtUSh3/Xg3GbMirr9eerbans6Edq9h8TNPpWARP
6pRu7LnV+buKuliAvhcblWX2La+ib+bwrVA2UFCrfz+lWx21ttmMZzF7mZX7ngDY9uKH8o0+6o+V
YmyEWN+zVzGWMyeYoaJnxIiwC0XoPTy2B1GwSfAtAEYXTqvzFm9r9WMhL4JIAwRxGDzvF0UuDEOl
ooJzaf3KnowvkfyrqHQnLf9MjbmfG3VBu4FcW+Hg81BCqtcAhSdB0FyczIFRaSh7gtGfOh8Yeimf
ZQFr2yGSa7srcsNNeipYeqY/pk28y8rqngbCbjTb3O7LYnAAjdxYGnzVSvmRiDSk4iHE9rBvwO3I
b1revviDQr6D+mADOMpGoUIDEqrdUVUUdp8v9o+bCvkhVC4MMoMVGU8K+Zksx411qQeMJcUY/g8l
7XZLvVGav8O7TcUznEKOCu9klvFZct49Ve6rdE6Q5+NcAR1sZs74MO6V3XikJPn5oD6yhOdoEDAB
OxuAM5eneVz2QwpKYboYWZ2eotz/jZSM7/pBdLLARJhKBgtNUX/pWfsoiDQdJfM5s0aMngGbW1r5
oJf1S0SxcuN3rc0CpZfZBEwBLbSU0G1izjX0hWbYOfpF9/F5NsiZnOAob5L7PqoMMAeSMlNiDNwO
kTF5vzO8qS3Dvge2XLnBI2yHc3eTvLZ7tKX21W/5v85WFtHm4+cqwRy4xrymTeHPKQW8C7QGkt48
aULyVFvZMVONY13WP1EOvak9/aaZdsr4RP5Q44PQHnL9oQvMLYj4fKItl9z1BMxL/+onGbpR+4bf
zm+ypLOrzsZpu/yRH8Tvb5xI1KzLx+k3PYYH390kNXzYVovpWLwmBn0wpwkgBB9a5BhMXPHrALtA
g9GByO0D2ji29d/CdhchFwd80U1KlaeE7NQvOBVDm9iY0A83yCLA4nRXjQFThopnICL12hTZSrvB
m15fsipFGw4j1HeW6Oa+yqIsNub37IDY4UQ7QFepokswcfO6vw/T5CbwzOchyUZHymAgxnLU7lVf
31CTW/t6FAywd8NMg4rL4lJJRhQny0gZL0FLpx5MmCZ+R8ZuI59Zm084sXg2Kui/fQCnA1zLvKZr
eewab3FT2nLy7fPj5kPuxwejdI5no0IZ7INfRiaMA5BHbbww0p9+Vj/2Xv270qLfklynu89jrQ7m
KtZiwReFHIKRt8ZLqqt2az30wf2/CGBQybE41BnV4psIZhZ0nu8Nl5qaqxHLj0o0vXwe4qOyBRM2
CzHybqURZi5tb2s0jECxZiOXofFVBii0zyLQE7hwIV04aqAJQw0yY8yV7DeJHbTDVpl33kPLMwtK
v2LwxWSMYxaHdugjPEqGPVyCfLztKkmFbcLFPBjlZI84yXdd3u3Beykbn2/trIT6zEWBJaahLTs9
ZYyXusVb4dLkA8id/kav2y9lBHtPMv3WBaqRbtyFawuGTB4/UaSMkBZYfM9WKeMQkv9wqcCG4jH+
YEz5z43vKa/NpjUj3cnTcBWd9/nVDeCLYwAYpmQ2PeUcxqMJ6GJ8qSYuHn0UJ7sc6n1uyb0bFdou
UJN9F+cCPu/yv1i7KnJNpFgwsD4QVGtLH6NgSgesyp8n9adW+htHyWrCcx1hnomrkYKuFAUlJsJ8
3yRc94lr7RMXWM0hPgmVrTnVISrtLU7b6rK5GthiuXppC2k+jweMsbTv2gjyfGrEt0pVkewzvkna
Zh65dqRdj3NeVdfjLAOla/VkuHhp9QOrWER31OAngvGAIbf7n2vR6B/oHKFUfj4QfuNcH4J4CudZ
7XcSRf4wBm1gT5FD93HApBVJyARsDpbM/2J3XEVe0oCtwiugxhO5q5DIx9Qk3Fwy87dZHDVg4nk1
zVseXuDiwQm4kFsYFDwZOUDIl/4AotsZHHHfviTn5LClu7Jyp16HW1Y6SETVIjQI56V/sixzIpAr
ibJVhViNouNdOn+xj55wCBhYnWp0/cUfBgkVNuWVhtzoNF25qVGycriQwvP2wpwUPNBShKpqWj+v
o6xHpud/TM3Ku/gQOvOTRnzd6vr/JaQuv9Z1tMUGRySwS6f8bzQgWPfaM/B1t34aXusf/i52hB/e
W/KndytbtkOOa/wThdOWBuvKkT0/WoAD6LN42ZL/3gsD6D4p7S9ZIlOIDyG7ZZ6ZbCz9lSvwOspy
6WcV8JLYIkpd5t+h6Z61Mn2QAFY6VkEnHrRlGYSD+/lVsTo0pN8QLJ2pdctOUSOKVYszUn+JzOCC
XuIvtVI38vMPlQpqLtRTEcqjA09LerHfKi0rpKngC0pF9oTs5C9e2amtSWF71EDm2UDlL4AEDVfE
sXPrflg5qK+Dq+L7czOO6rIqpLD/3/dI/1UdnNlHeIDujFlFcj9bpqb//H9Ilm1FXtzz+iQIuaUS
WSzApYemSZ80SHZlONyGkh86XYk3SmtaTlNAwdMGN2nTuwnx1l0UaxS7AQ22iUT5xAMHFIXRn88/
/MZXURf7Km+KglIPP288h0fpWN00O31fHerj52FWZwFBFhIRGRjLMttpevBOo0d6PMi3nfq1Ld+m
6ZenTK6fBhtLeeXSouRBJocm44r6RgF7LmrbrLsk5Usu6ncRMlGAvsvvST5uVZc/usCAzkF/imIs
0BWOwkWGZSqT3lA67y4x/ErbtwbWsQ8dS/SrhwxXLjufQmyyi2gH3zMEIzmd2rE4+bEHTisyp10V
t+dKCb9UqJU7QHXpnabjr7AMsPLWQJsmNewnPy2rvZhyWyRRRe9KR2zTC6PfpRQcvW54jtHusXnt
fwXce/KyAbQevKWdRWHL9uIKZnERvXSF/Ecv+2Tjy37EAiioUqIcRROWWsuHeyBtsyYwQ7PmHoAy
d4z26QEzGBDnvPYVZ/YG3jQWWjmt3oVcLFpAtxrwWaG+iD5HfzE5ZrYxqo/3qKpjTAB2E6wQh+K8
nq/yLBPCSVJmmXERsXRGXVD8I3t+Ap+53X2+MT62fOFmU5DW5iokV+lfi5GrSHWHOsjgEaneQSIb
DfSvp2Or2NJTgMeLZZOzO7Grgys+Qrpw4teN+B+3y/v4859fxR/Vzps8OTUuurrv3C7FLzTelb+N
3Vwi5D/aXnQL+vd4HE0bp/LKZzRpNUk8zVUwCss6soHrm+plUPLFKfkih/lNFkgb3/FjSZ4Neh1j
/g1Xw4v8SU4qn/6P8VCdgEnmBwCK3yrElk6enbriEXD55zP6cekQcWY585TG7/lDXhRZgazM+tBS
IrgA+4OEBGXr4bEehMoGFCOaQctUpO2DSW7mJnMzwHNDUVxxRl6aThjLT58P56PHzTyDqNFxoLJK
xWVqMEpaM046RBfJLw+5OFQ79K6+NWiWwBjvW+jDEQiPUgTGm0Vnv4FYIw9omDSRCAMruchpCqfW
Ky4A5t3ANNGWTcfnMFP3YhKee2uo7IrKl2Oa4Y1SyJyCAU3lzwexVn5nnmaUyCzSKi6rJ0beNr0u
+s3f+7++rw/dcXBatz0lZ+30eSyTFbXIVN+FWhxOntlLTW969WXKHlrEmGiKUPcGI/osCwKW3lv5
4scO/XwAX41t8Qitysmz1CxuLoWQQtwoSmVniOotjXvUK5nKgpqlrebQN1Lsf/vqVhlC024KA3ju
GL7Bb34z67HYfz4Nm1O+2Hlaq4Ktrzikk1v9bO39c2PrdnOBjrotXvjxEGMKdC5gOmAmznyL4zpW
pcmMC6ZAPkh7pDUO9W+osS/xXbXrwcxAfyN9zpxyq+G3coLRXiBr5k2u84xcTL2UGHKLlH8zC/GG
dkqde7ZLmE3QAogySGBvS32vh6RohAEw3gLLGrEgF6naTFy3uiIg4q/apbx1Jc0r9MMK5g3yvyGW
SiURzQwzzv/3Ri8etWN3VA75yXegKh23MsPV7WLSMkcWUENFZDGFuunBjQLCcvGCxsVb+TFIBcmN
/eE+zCoXn/h9FGlfPl+bf7/L+xG+v/QW66WIBhAvY9S8dnlQ276f7OQh6oCQQ8orFCWwi0z+nWoR
Fj/FMQgMHGOTzvWy8mioySzS0KmH1FD/xJnYcUtCF4DmGtj96D/XI7KCBQ3OVOjvJxOWu1h50CMg
cTpqHjzKUSVBb5MVt6ia3BbFQUImPXnTB50iju8pbhBFb5lYJMfQH6d7L7a+UH0EGCVCVMKKlUcL
UgUHrWt+VYP3C/wbql9G9VSq1VdI8bd11L3R/7tpYHODEhj2sldhVFLJLk47T0bZQ7Zu9H/SOntI
E+WhUPvvlZXBbDB+4P4m2lPuu4mPGFNZZ69T4EPr7zTXE4c/ZQm5XcqxOIgNDJci+GPC2+df5uPq
fv9h5tVydV0XaRDzTsCzTUny21GDA6uUW8t7fnEtP76OjDF1dMQoP+AokIeCDk79+2/C6t+UDmr5
O3LVXXO3tbg/XtMqqr5QSSwEL8mPF4vb7KCsWV7fvXbwv1A3Rf2tvMurrRxubdbwsJdAK+GCCW7p
/ax1vRZVCVQqbjeNPM2Rd9JRzZxZQwzutjP8xgHA+fxDfRSVmTWFrmIu8kZJKkpjDER0Js+oNItO
HzrNM9iQI/Q9yjHdrj+hXvbYkLxa37cqMSt33vvoiw2cwjGH7J14l24P+9g/Cihg5/hP1i64sOwL
chO+ox4z57/vWb2Pu1ifilYr8B8B7E8DPCIN0hCEm38zszqnIQuHtEteFEqGTpXUOE7qV/Hc/1Ru
laPuQPh8pURSHcOTabcn9SY5RGfQ+cajvnE0rq1YKlx/MTIw9pcrNoHEXg9R1L/2ED+1MPjaxta+
a8eNTbgWhssLoW0aPdxSizEWTZQk6I4YlyAz73zRu00qkAdJspUcre0MHH4M8Aa0GgGOv98ZalYZ
IiG0i15FdpfqO9HYAi79TYAX54lBp4qyFv8wOb/exwiiNJOySdIuJTqG1Ul14l1+8E4WknbiHpIm
12aw2+6xrwztXdjFBiykmmYASLFLg+n3MJ42O45rW9ygg4omNJhkTKwXA4tgm/UVYDOepjON0oEy
MutHhTtTsUvoMm5zNm3F0WI37RyMRuB7bWyFeRt/mNqrX7AYoxnknh/OY0QT5tY7JL+6E8p6OMT5
h+FMB9I4D4fknB3yjRN1ZXlyjqISZVBIn7uh7z/pJGdJlw2BdzGLHKY8okI50ko/Px/dx8yHViNl
ZJ6Kf6kUi+lNE4Qw/bDXL2YnPei91NpGGu3VdLw3A7lwIeKctKn5/XnQFYzB+6iLKU31SjeLAWWa
5JQ8ZngHNOe5bD6ndtseKfNftvx+aPrN7DkVf9Tl9pPMomuHuPUugsw70MD6FBp+D7SULtLn41pb
KXAQZ+lFVDz55/svZmlpE+jTiCptgVWmWYx3mZmd86y8M3PJsuW42roBVyNS7gK+QMf6A2IWvA/L
JJ+0C2mVU+oBOlmew/vkBJjqjG7Q1ltDXplL0+B1Q0MOZLm1GKFaCZ2gxcQTz91JuynpV83dFn3f
/d7WbFv5cGRHoLG4fixSmMX5PCYRWYYnWJcxoTJtSK5fc/FImpvC0v38y60UEMmN/hNr+dzIxRgJ
DVxb2eQzdwQhlK/+TvibvShO8RTuN12cV3beu4iL7T0TgLp09D2ebf6Ewpc96zDW3xApOMwi+6JL
6vC1vilw8/vvCzcMlnwQj825Rv3huYNMqG/IgnZJrfvBa51a59mgbwGJ5rWw2HfUwGUsaSjI0rld
fL48S5Q8LFMLqJIzjnb/07gpfxcPvmpjOBc41kHtHD4oXciNtHDlUqIejoUo/Uf4WsuDs8w0v5U8
07jEcWX3MuTKtHD/xXoBLzT7n1Bxxn39/VZv4qCva2HQLq2qPtZDcp+YVLzlovvpF3iPN7p8kQal
c1NV3sUILWtopNm+Dumjy0L/4Cd44mz8pDmNWM43qoIztQS61QeqrCzoURVM3JS9M+2nzm4Pwn3o
9G76GB2z8/Y0r5Q1IUHyRiEWcBV1WTXOEwWgTo5KgUrBY3IrNIvRZdgPO4odz2T7WwNcOw+u4y1u
jS4SSz2L8Ow2qd7sZECbp/IQf62pPUpucjN7DlVOw/JCc3/jLl7L9d+NdT6Ir96EZV0huzYrMqje
rt9Fv2ZwB37O/kEBjOQGlkNh4uDdbzXs127Kd3EXub6fqNaoeZkGmtsEQbKXjrReXcRX0OPb+ZtC
0KtTjEkk64e8WPsgyYyCVedlMdbyqfglMTE21AFO9sZXaxAPG+t17XyA1f1/seZtfDWlSdiYvlWF
mGSfihfULEuMTIvdbEixsw7to/yq/O6PZr2xitaiokcL3onjgU7H4kNyWbZDTmHpUliW08UYJsiC
4yP29Pno1s6g6zDL7+b3U5+IgnpR8vw20eWzUm2Zh67l/OZ1jMUZFIRxrGdJa3IZT7fN3jwI7Pnh
hvaf+dzfIiYEJ6lCx9r8r5FUWH79ZwqXbolZ45nSLGRysYrvkvpNULc2m7xyks1MUTpfMDk/PGbG
1EisyY9MHtYT1prK0T9r9yoPmWyXPisbiNq/PKrluXkdbXGsZJIJLQfHLM5N4WFw0538JL1J+3QX
P3Wi7d1q6SFEjXVnHgsAOfIPLD22SgnzovvsJywWJaIynuVNaLiZqdyCj8MHJJ70x7YQkAjo6WVo
45Zb5Oo+mB2uZnEFPuf859e7L85aKaIpeFFKdSf22h1iRUhPbqXEq4mVchVnMbvWUE9gLGXzMjwM
+6hz1PP0Mv1DnWaH08HcVbTcLfOu1b13FXIxm12pJH0TiOZFmkAOy9+F5PL55l69DUAyAiPBkJqD
ZJG7WeI0hoXAMTm96V/1Q+6jUenqToTwCOxRJTq1uLOI9vZbZnVoyIdLUMN1qHmLoQ2y3NV9jRKH
2P/MxBd/ixW+/rnQn6GuD0GCIb5fFjGuORLSlxZbTz3HqKPellhqqm5+21zGU/v8L7wRkVKg7A7K
mwGZHypNgeQh4Dpwqw9Cotp9rLuFFI8oOrUbj5e1u02D9IJuC0ylDymbReUlg2DM0BScj7TGRsnS
DqS7WO2PG+tj7TNdhVri7KiZx5nmheznu0G2s++ziZThSOfpYD2JpIlugIzgv7hxgISxnUnsQUIs
bgOKddnQxyXHWFc9I6B7Z8XexrjWhsWSn4HyOjXB5eprwxnyZ+XRa5UXsE5RnMM7emPq5q2zPApn
duGM5QAUuUwqK6tDPQv8+l9n4+AtPM/FXGVXxDwUNrOrtZT5OtjicBokKfO0RFWh55iHGVvqueP3
uWKN19fBOm3xadfOXI5UVINQb6PRtDg2gjDw+hgxk4uXNK4s3WQp+XKxwZtYTQuuo8y369XJjjdM
a6p9bVyE43x7Ul6pIR6Nqo2u2M3gVD9nh4bS2pfS5stLXru5r2PPE34Vu1CkmjIosftzv8vwjAuf
4CuDPTj7T+PX8IxKIw8/5eK9pnR/D8XB9Jyty9Tc+hHzMr76EUHgCaHkZcmrWk6ijXBy9CJX8BGn
SkIZTIcuWEhA6dEEO5Qd2zHz2u+W5f8ygW6HWe1OeXABS+C0Ffx8qRVoqmblT3G0KiSEUf02rMEt
Wi20a091O7U/YZ/4kiRdcCOWYmtLGGSfOzH60k0ouLdNjAqykSmunCCwrQymsR8SqzkkenSRpTzc
QX6JXDEKGycZcXeEtosm8o8YrUX0boRDIXRPYiW9qnF9HK3kTxXRjysjb9d6NRrX6MRMdfOgZVqM
Wmf8Pe86RPU9OsFN2vNmQN4YVbYjHL1dCWHI6eURl9vCD91U0X5HjaXt6tqQdqmBAmDTIrAXxl8C
Wd6Hef+t1EOk+dOfFcTsGwSqeeQFpMtDF3eHBvMU/gUAcRlOfxpjrE6fHwWru4UOMMx31PI/9NNL
sGRDPJdkEEw+yJWIRu1oAE+TNm7ztXtBv4qzSNVTrW9aTjv1oiLgVXkczso5sLBkUzcyzfkE/nC0
XQVanNAAUsahHMnXa7F1DAWVzSo8BiISdOFxzA+J/4y++edzuDY2TA1MFHOxFyJheL8VGlI/VIiR
zwICaqsDIUWoNNZzV25WRNZGdx1qcezEaTTEakSoYR88ij8D+kXWffWiO8pr8Bw709PkyDkCBrYq
OYFqb9E75q+0nFwDuhomRmQvH6hJiGOmYt4389mqApETBiQ9w2/RoIdOWyC3MZg/ZgdN9/P5XbsR
zVniCDIUp/qSUYujTxPJnaZclAYy/6h7uFdJhv15kNVCy3WUxYEW0YBQq3A0KLSAHzsgOsqR3tyU
rrwfT/XsVOOoXz6POed5y+m8Drl4HmRNLqh9bzKwLto3+sUoBpr/9F4Ae2TVRqlw9doARQYkG403
oF6LnaFpWYhSMZc+xOTcDpzxa++f51UzYF0UfgvcGSSNIO9j7LbHyo0ENLs3s4EVeL8KEPD/fsUy
axvHvNbSjF+h/sgvspN9T3fmaXrK71MEPyip72PH+mG6cMeB80RnZLB9dMN/fT7xK6ceVUtK+XRl
REgUiwQcocgs9XSqeEFlHpuu/tGHntN42cahtzrl/PVMNmh42HaLD+wPuSxURf0/BW/KZy5cnvhs
HItfgZOT8s9AKYsmxs3sHSW/Gt1pzLFK2Vjaa+fT9a+Y//z6qi4LDb3C0bxECoo7eXGQ2srJUPMc
jf3n87qCkp5fGf8Z8GJifVPD41I0old/1hYCaXJfqrFH49Cv7dCIFMdXu1vk42415OUd3SjNk9Ap
8V71MOhgqyC0y6PBicX4QY9NzZEmBKFx0LmZJu2JFGLfBtI3WSkQhYm5qqT6JjUsINnICQ9V/Y+u
BbQKAX+nlfTSyfGrHg3ndsTg3rRQAkaDHmXUKDqZQvGry/R4I69e+97v1tXiltOhhOdBxcNuPKc/
hz0C0GFtK99Upz+Uh/Zvq7h+S4Gjhrb31p+qp+hc/N7StFk7ySy86eHq0Iib4QXvv7fQFFMRIpwN
Hs886E5/lyKIct853a499c/ZHfYcn3/2FVIeXYC/VA9QoxQ0FxmpX3dpn5DmXLSH4jS9ZBkAKzxd
8PQlDdolu/YfwKCNhmUZAuefx165Ed+FXhzb2dBKnZlSM57FgxQAbP1eOMibqnRrb/Z3cRaTWqIy
PmYjL+jYdAy+KGCiOxT3eJ8hAkNhuvhR/I7/+XxsK/fDu5iLjavngofDaKBdAhOtfOGc0LWKO8cX
n0Pz+78JZSG8B8lRoRv4fs10/hTVlZRoF99CyL4unawadoJgOim1FqH49nm0tYo75CYg00AP8X1f
Ko6WXmsJKCfPl214lH/PxC7pHP+aIaOZM/33KSHBeLbDjAWGssSM9ogZ1cNEsOik7dsDYg2H+rRt
L7n6ta7CLDY/+iVW0ssxXyttc6fw61+5IL9NQnXK1ASvBV1/+XwW124xOPszlQtwAf/9/puVrTGE
fmOpl4znX4KhjBl8nf4fZ9e1HDeORb+IVQxgemXqIKmVu2W/oGTZZgRz/vo90GyNW2hus7y7Dzs1
W6XbIIAL4N4T4l/Xgyy9dNE/+BNFWIRZGjVxliAKMV0DEuWKk++In3gwvAp/ma5E/eyG7eJvzCur
1ZrtpY0oNESAfkXxErwBAwfA1zEmldGkrMR1vovA98X0+XSjb8MbxQn36Q37Lvl4Wt2GEB+E4apj
3bMH2Pu52YbjvUNP2633dZfAMqAx4DYKuIwGPoOQ7OpJiVFGLtCVhL+gGW5IjDZVFKDMdZR39h0A
+uYez9UtIPKB9KKvTPr/CA+RVkQG6UDcqXIMLoWkUX6ngC2vhFTUPHa/wu/yQ3oL/7EdqkWyl/hw
FQeJyG3Xei58uoU7K/QV4PCD3Qt5F3Ez1Rr0ZhULvbIQZlfQ5ez6nWxtYHu2ktcXFzf2LFqeMroT
YvV3muDKpkio7pk06CMGUl0f5CFboSouJiKDK1kCtoIz0xY2LSvnWeknDat7E25t8O68BjJvrvxm
BOWmLG7X2ub874mfj8OMgEeFbblhCBekVpEqLdFG8zgl7KY12VZhySaS213akl8StpqDK+v2+hbm
R+C1mMIYSZTaXd2O5BjC+I9muO4n08psLYfAcjDAG8Erjf//Z1dMLTQSy5oN7SgZ4b1RZvdTGPl/
PwogYmygjCDbgDBfQ+isiCUb6L+jBTa8E8dQwcrylQN3aXbOY6hfY8BfKaT1mBjHWHmETvU2hKlB
l75Gpb3tdV8bVg7dBeYEwXiAEgGvAAlclG3gLyEGoyMLbIYa2rp0F+7sTQKI1v/V1OCfDgwpdPfl
C5zPrEgZ+AS1dSyKBxhEezMuL9cnaGnHgvgJ2QcQNLiu7tePR6TIKOcMpaQyA+BEjuGgCIuYfq17
8vl3xOVsEhMrDesMuUaIU1ZgUpakCE9qq2dbSZIjv5gUiBFL8+x2Ron6UpFqsC1C8RAYePhw9fFN
YwKI1mcExh7U2DcRllBrRWkwj3DrjmB2Dncrc6t3WenHcgZMnhzdFgapXapLfTDmcImeqIlHjI6i
lW6S5Nag9MGq+9CrZwKHPqkeHbSJKRwiIn8q8VSBv2JQUou5dWTdtG2JlgSKI7esKNMdbDxKH25c
EwQP0qR+05T0vdKUlefYUq4+/1LC0U2zorJ7gyWnDLS0No5uwo7ulTL1oH++kgAWJ18HjBJ4e+ho
ijWapFUoLVOJ+21+66Nbve9cma70lpZiWBwrbeNtAwiOMPFDN1vWOKrasTA7w4t6YM5xUDtFka3o
3l1mMx1IPyQzHLBAEosFPaplUFGQkAb6oQN2i8bOXMK97Pp2WQsi5JqRVY2UGpN21BNwSLT5Vort
lcR/eSPlY+CDgKTHpZS2hk1oWxnTjn0J1ogBPogljbdjDSOuOXVlLV7BLCzkMx2C3YC0AI6m8/7p
1xRQqX2SWlqoHnOthliE3gc2eNAw1/s1zMZvJRueNFzoUMIzG7j+QLfCNPLX65/1MoXD3v1TVwt1
UnTdhQN2qqg9dFifUPY20tceaoW9LPXbOGf9zVASoFHaraw0b9ejGny2vialr2H5zzo7APU0h9Lk
LMPdBD5/MmzGrOiEj+BIWuE1WQd71NI8jV14L9VvrCe3uhluK5JzO4J9Pn5Li87LZzMowh/1ZGyz
9jaLQyeaoy1j4yFMFA/OPlughkp0JHK4Zw2PMtwZa/lbTqQnAw5fJIx/JjJEuRXApUIUEds23AN3
DJvb9N6GAKMTFxbkQcYjBCDgMXcgRnknTZkfSbjNM+WJjhS+ttWuS6bDRH/axptmJRsIke6lsIXt
mxrktH6okgxwodAvIrjdjOnKAlpYsF8mTyhRVpYNRR2gAY9jBIUdlsF2c6wg51rB4swdNIWAfkp/
XZ86viYvZ87ACwqdUNBfhTVblhpsR2H0c7SK7E5qGhj81q+Gsro3lsbGSzLAaiJ94dz/ukIGg801
ZK9VlO7pBJtTHwZrMNzx6slncI/HOv1eusmrxZzs+2pJaGl5ngcXlmfS53WO9KwgOJN30FNxEzjv
eNUbyNG6v14uWcD7ANdwNlphJjXWj6M15toR4Fvyjej6BxZ/5PcSa9wu0nWvkbVtko+7WIJgDQR1
6cM0xNojJp57V3UOTvmNmbbfJGkmvLlQBPDVpI4elnTTh1C/zlL2fH0lLDwG+I/GawOSlZZ1UTjr
yjaLwBOEHm69ncFMdLSt7TfKLWTB/sETSNLmesiFQwARIQ0GG1bIMYtvSW0sZsBcKnQAWHGrjvEu
zYn/9yHg3AM9DhwCUCET1jcsLa2ZqJVxzJB5leZhpCtvqKUxgAwDmJ+Kox8o8q8Lu5PUCtIUCU4Z
gJxggvssJ3P594clwdGPJhA3ukCF+WsMMBybxO4z7dgayZ3UpV6pk5XbBf+ZYh4AOxVPajBCLyWw
wqlD80ftgaQmEZg8ta46k8rggqL3cFc2IOLUw3LWmMKtnCXb63NkLH7DP8FFKaCCQL8Qr1T7WOT0
p87SbQMFIApvOPyvW801rLysOyjlHUh6AzOXQz28WLXt5uTeJu0uzB+4dqMy5pt6PFhWD4kQmGQx
ONAW/jA0d0x+7whc7tCQNs3MGTJtE1ESzN0vGAP64dhvDPixFUqQ4KhsW4LG6ewmWnpUaevl+fRA
0yKIYvkuUluvbDWnTvRfE619lPf2eW/BklzztBY9fxZtClA/0mx2gQEI7BTuULYGz1d6U0DGklXG
T1kzf9WABhQWrub1mn4UXwnCNPLsitohVgme2cJqrMKWAb+NO08DGWIntsutEpEtmBun61O2sFzO
44hchpCYqaQxJLhOKcNbtaM/SEdulDwuQTOQDej0p8xpYwuHlwndvevBly5aX6ILj2GjyfWJlp2B
soWxVzzFiTz9wCkixf0as/WT/HXxRfExgUmCJ88F5ikcITVWxrJ0hLmcE1F4Y9ayl+UUeXzC62XL
qBpI1tZM79g43ltVjC1TOlPc7O20Cpjau10FSEEJK3kFdxk8lug4eOWY3w0wReyNd9sMOrTKQ3Ia
oQ7Ra79j6PiZFd1pZNqVgBc2re4mSuPk85Nch3sF/QypTaGDUWxwsuxsOXvNB+uQThnK1jPziEnB
sJLcieZ3BegJTI62GRD6SfeRw2W0DtkeYnE7Mpamq7XaZgAFwSu1qIYFHd5/XdfCFXL2dHi12SQE
OiVzzQJ0NL3zptY4jWHusprbLKeKo4xFUFF1LymwYkuyleS9tJoNEI9AKAZcC8n1a94rbSsybDhC
H1mjHVUTclkg68D2WRpWHu/aciQbjyvOb7zgSlcaNToC6+2jqadkP8iziWuyfZ/CpDRo2GgcFJCu
TlpM32EG6NR18lQZ7V7P6sQbh/4XBEtP/ShFTmXXKlRkTaSwh6b3G/Wk/B5mBQ5SyfSQleDREhpQ
FsKsqmheTRXeehHkRByoUwZSAxQyNR5Mu3hKVRnuJ1a81udfHCeQ97CyA/X1AvbMSa+mOqXqMdNB
j1F/NDAvz7FLr2/QhcueDrrYv1GEl3eVjN1UJQoF+GiMYG6ZfJfb/CNUDbx7am5qNZA1N5KFIwSY
RC48DhiNdpH4ZtoPVomscIRSwT0dxg21zZWTfqHPhybfnxhi0gO2Saaz2VAITbP36Yj6TgY+lck7
iy/juxr807/5+8ISooJCZQIHDOiAKdycIYFjS2lFJKRa1Qulo5pMkExbeXos9Dl4FFS2oV2m2Kb4
dm0T0IloBlucBi2G6WDDln3LO/TsFtLIvFHP24pQoSKms1ZTX1qT56GF1YKTGiQnwHaPMXwkx3Le
SnP3Lqn2r79flCCjQeQHO5cjMr8mEzYyGWqHpnmsOhmDirYJhhPp0EvBA69tjZVLzULL9LMlzH0s
8B+g/7/Gsw3N6tK2pviiMA5wzaDPHYzNlSBTBuqdBjYjlO6uj3HxUwJ/gJsoFzK6MIoyujnNIRF7
VPGskKPRsZMcKII1SMVaGL4Zz5778MkxW03GYpkNCKUSlKKJ5VD55/XBLG5poIAJBIvR6BHrUGyU
CG3bWD2G03sav7Zr9efL+iAmCD0IwNyB6LqAp0wR3LxUyVaOaviCwq47hH4iD74te//HOMDggwIA
vJKgfvb1axkRLBgjqivHPnxPQDAf1tLt4nRY6KdYqKSDZC205JjGzLEtMRATQj2BDdnFoGyQYUtl
YCtjWbx6wTEZ2pmgNl3aJOWh3JKGKtbRaqcjrfo7Oaoi1yrC20aVfhcxsd1Sy+6gTbirJvMRSCMr
uP45F66eqLKiM8Zl+MwLIZ0i7KTBsEYcLtFb2L/aJfjkcQd35Ac9CYPJ+JhZuDLqS58kjVOE8QYD
EVGDhrWQg62I0l4aMuUYaa71OoY+nHX28pFz9CHDYTrFh2m6xW30RPFSRhdfWiWcLMwxKj8cAYgn
ICDrwi/IOzmbTB2Pc0besmz2umijkx/Xv+zChkCPmRvHANyI5CHEwLQ2UWXoUAPIk29tFP4a6owB
CUeIa2nj498HwwMFxXKQCbC5hWCZXTEoxuEm0uWFm9tbtG/2xGLeDEvt65GWPh2X4kQU2PZdlAB6
NYPKQTiqx6F+n5VHQ99Ga7DbhVSFEhpa4tjg8PYRZ0eqkkIqpF49FnXraXbjquZai2EB14Q71VkM
oYiVY1HIo4qkCykYH1xGiPxxMmxy5Pgb2/K5O9f1D8f/4tenD/Sisd5Av1VBNRG7Gm0Va2FI5fSE
ZdF7aEw+q3V8P1XNa8YqVFFbiv5glBZ/fYihawPSGDY3zJYvSMbgVsVmbg3ANKnpPUya7iQFb1mg
5/+fOLgFWzbwmFBo4evm7BSLAaOlSdWCw5XFm6Gd9lHafI/01Zlb+ozWp4sowEXqxUUATLuCpGoY
nkK7N13g8Z7NhCFDGk9xO0VODuuLSitW5u5yL8OYD/UijpHAf8V6ayYXmtboiQ10DLx9c9VLzfQW
lvSSZa/kY75RhVWio98BvBLHk16QqxgdcxJSCvRbyTXGmhnO5jXqHlJNXA0FkKgjazO3MDiEBH4V
fph4xYiDMypaxpU0pCdZeexQCKJ0q4+WV6w1Wy8zByciqZqM2ycsDsW6G/jLrBsg73NM2WaAd2k9
bdvp70lVn2wn5A2k3Ev0IKnH2mz6PD2B7EDyd9VYaectXEQRgEAyCzgPkAnF64GFC2qezDQ5kTv7
Pn/hqHnmpi6XY/Y48nadb3e5JPC90ExASQ9srYseNSv1ErJtsnyUKPySM8K2Wm3XQQO1Nkyr7qjt
7+uZakFdFn6XqCVDlAHFgotKQZGFnSVnbXcEq9cxYEk3kPtsgGM5ULSlrIB/gg4juH+ZCqlXaW+A
iGKjriGBJNUAOqZNFLXF+LFQy5W66gKP88sv+4R4nWUZQAJiO5Hk7mg/k8mhv3nfQ3Iz7ktkwllS
h3zXuoL7woWFR4UeDSTysSvFHWLWGsWTK+uO0S586nxtp+65egKBYBo3rp8KR9mToLoFKcdDR3/l
vnR5HFqqBqlkoLQwHRcHR9XpNRqzmI1apX5IflmsWUk6ixN+HoL/hLPPaoT1YIw16479m/IGYUCo
NYFDDZ2Y3okfJffD3MiQpTTQ6dmsLDX1It/xwXHPIIJcbovvOlWpU701MaFcxkXlIlivrdN4nDku
eWsyZQubl0cDRBTKkRDeEGkLbdlAaSSCX6WMN2QD7qovaw5sknY1LprqCWBm89uaS/1iUMg0czoP
L3uKz0jwfLQJB+Y/Q6xfWhj0Fm54xy3MpN+fNMm1IsflpR632rOIwnTSSG0kBdn2GKNVizesX8KJ
KdEc6GUqZCfbtUfGNdTWApbwa1DhApBKMmuiAUEbH12EQ7yt4Lm+y4P2xD284NsXNArqHlWQ7LO7
NU2AhYrL1+j8kDtbwVI8h01YIHrrQdpkZ+2hHuxLB9slnnQ3+ly1OfJhgLxW0V7o830NLNy8y6bM
GCyQsTs9mL5CG6vdGvcSZBwif9iuFXcWimZIyJCm5ghWVJbEWxaQVxAWIDb8KN/noC0d5D/sT/JT
ewTF5ZvqZI+QRMYqfrm+TS+Pbh4WUBn42iroOgtv4sjOTLOf4d2YJup9rMobddbBAyDqmtjHwr38
ayRh6QK2yxpmm93RuDP2/QOXWCr97H3y0EFzppu/Vx7AKwOtZfSJOKFdLNQB5WXPswbLXsh9u3L8
AUL2yr2Y/+CvFzoewQA7HxgSiDcJn64GiKSLOmM+QoFjW8Anhg4r2fvyRvw1gvDJcjrabUz17qhZ
r0muOJm80eltIu+NHizCp+srYemowHi4vzEgDpDfFQpxJVrshRoZ3ZF+j+7UzeRHbrLjR0Zz12+r
jx5tRtyDGJod3hpPeGmvoWskAy4N5h6s7oQUM1qlGhY1YtvPwCr787ZF8m56h6Mc18nmizN3Fk1I
KXVoDeBH4rCwuUNT+pzEv69/S/4HLpYGBKAV+M2hjyiiUCVAhU1aYzOrtHTCKHQK9VcMd5OcrQGg
F5fIWSR+Cp9lx6gdlKmysKsKFXgboCc2kSq/tnq/LYakcvXEhO6UPK6UwRc/4FlUYekPk2mX6oTx
AXwDni4w/mTt+rBw0gFdx69m6MAQPAu/DsxUmzhHzwsn3bu0LY7xNt0jHb5UG1CjcSEHu3OXvkCM
ACDYaW0n8J9/OX1/YgsfVRvQ44pGxG4gMDUcFFyV+h84cCB7U0D8dNVffCkJn49V+Jzg6adJkRHc
IzBQ+62ZC0/pd9eX5HIMS8XjE0j2Cwp3rEzRGBOtO0pQb66yQ6eqTq2usEfXgvDVerYajTwPk1zn
27i8K4YhqIZniIn610eydGnH0vgzFL50zqKkmQQV6hhRdMeacLk0gzJ3ZL+9RcLyJJ/Igf4doDoj
QMFAcVUor8vOqtT78vr890eIDkJmhV7oRFR+LakhP4CFovptBGZA6qr35iG85RpoMrAMAVSHt2tk
pX+q4Rdr1ETdAnVWyLqK94VuMuEgBlPb4yxVHUxm4rs8Y72ThfQXi6RDW2F3MOsutSD0MzEZikml
tWmTBE4X6hBYsfaqD80BpqGTN0cJMJ8E2oCaOew1uZ9d6BngXsd014zRISETpOxV5YNJiV+lUu/g
RAThVnGmZv452tV720gWyHxkP7XFIa8TQKo1KTA76RnGoaHbtBqBzAXnu6PMCe+B5AcrFQ52TPC3
VYjxgw4Fd0cn0QygkOWbBHfOm7qnMBvRUnurJeMP1qXHjtU/w3IaIO5HfuS0fCgU+g2b52dtUcOB
hBku/kSvnSac4ewhN4PXjZUSAJULxr0EupXZqrlD0uFHF4aPqZxBJ0iyfphVkbtxCQ5oEd0Txgon
tScYrsrwuuwb9mLL4RNGeKjH1nDKOJVumE5ex5gNTjhNLXwugEAs4x5QhMks3JikOyMsXkqIV3gm
lEa8JG62jP/uKeqCiKEhSoscgIVY9aQxuyvlsAyaifh5OxReqPdrqseXj2u0scFrM3C285q4+FCZ
k0I1OEHqtfWilzB0yCvQPhv9LnxR3PibsSUn21vz3728T/CgaDyATqCAmSP2pYZpMNpypO1r45O9
rrrWhkAIuaUos7kOeeHc7eGl3cDuG6SslRxxsTuF2EIGh1KIWauz3b7GvemYZKfRkzJva3QVQyd/
N3vLuZ6TFm+3gIb+ux2FKwU4M1OntLhSNP7k19+UG2PXeUg+TuLD/27dzXrx3Ee9Ci0IVH4velma
ZLfQ/xj407P3LHh1VW76vd0CaxV8yw9czCvHyfiorJAk/8c4/8QVrqSaViu0N5B25M34pgX61hoc
yJ0MuBlyxWfJU/+Pgj5uwVDwtXnxmfdrv6Z7zWQR6oGokrSfEnTDHeawdWp/hvBif5f9WntjL17e
zuIJawf7v0vRuMVDBR4Petv8toe+cvp44F4Qa0pYSzWEL6MTzn5wkltDkhFN3liPejDczTcypMld
toOE5iNk7g5rL6PlOUQ5FscGUKwXliGwo89tuW86wMLmyI9vwj20ye9BKht9VAG/Q27Fu747Fq+L
XN8OEeE+K77FTGuOewlqj3hkdoBo3XeofV+PcFFJ/UxwIBSgVU3weBbe6pk0dEPZNd1rHbUB6XdG
GbpdAbEl/d4uVi45i9kUIDc803l79UJberR7Wubwen01HuvbqId1J3+t++UNWES5AxCw8g7O/qO0
gqu5uFxhjOdhhRRTKBW0VHKEjVSo3ck5Gtda9sAyxb3+LcnFdAmBhI+pdhaMnMake83qKA4A90JJ
2NQ8swVgDzpLY1DAIcyrpibesrDZAtwQ7rt0fs4biwBeSjR/ykfiyXY37K2mpx6z2BP0uEEX18Ct
yGXpo0jl53pMUaCbY7iS5JWvgaxuxvJHMo61y6w49Wlsh491Ht6S3NjQSf+eogztZmBA0jy6K2ge
+3MJPyPNApEC5M8EijbJKe1qfupX+6ixKq/B5WTl64hvA/5xwOtFo8AGckssa87wp+x7FmLym/Kp
MbWHrhm310MsTTS2Jdo26NxrF43YrMC/KvjhpSe909rRZp5Sn5vKXA9z+ejGUIBgR1pFZxncdyGx
dgmd8jYmzatktY454JljWH4+NE7BVMfAOjbTJ8aeWorn/zi4+SrK7nLX8voMFFZMVVcuiUBqRNoq
s2zoe1epb4XD80iGLWwue6dSQektya/rI778sIiH1j1nhqILLBaJJ4C6CjPVm9e4fepRSMx/1+lK
H+Pi8OCooj8hbPnrYdWytK3UmofA95OgTiZnAIdTbSPlK+lAvF8hyxmodKNXSlCFQsdUmD41Y2Fh
UaKeurRx0MlwreqH0t2n4WMTbnEddcIBSv7VkzZCrqeuvveKuY0UAlYXXiST+myOkDEGj2Fl9YrQ
l39+F9S+QeyABtSFuCMr1C5lraWcQJN1Q9r4mhrto2J0Rj3ajH2xAXzESShxNLt46c18c32SxYLx
Z3x8DixqvBF5R+DrFNRymMeWkc2ncuwOcjf4Uwr4Vc0Fv0utjQINIl9OQ9KHuR70XRRGr8Cbw2tq
jjTHZnCdqtS89GatT3cVjMph0rmGtBASrPAL0Sb4+gur2JrgqSJNJ5z8qVsaymNDILa88h2EKsY/
UYChRV8JV6eLCugQ1ppa5XQ6QckpAAQnIOMGHb9wY264uy14pGO7ctALt9KLkMIRhZ+hVSpA0acc
VtBO2vZ3MYUqj15ASSrMHmmTbDWaragsCnf9i6DCcdXrIMkzfNJTMhW/Z6160Sow2KV2UH25mlo/
7GcJ+m7Tfp6lleuwKmz3/8bmmBnNABJDrAFPWUZTwvrpNL4Nv8nv+j7ezttqzz07y4CbaaAVdKBv
hVdvcFU96K/FTgGRao3OsPwJ/vwMvuDOKiJS2kMat8TPkPcUCkL9tguG23W+lnjz+We4BiBttop/
hhjg1zgZyYtMNbvpRDbjbX1fHXg/ERWXe3tP72VvrKCzy1Yy6idc+KzScRGUL7qzwZlTn5sMMLpT
sishucY/KqhWQbtZtZdZXL5nwxMyR4pkkcYthje49HHajAHYlShKQGyMz2P6oH2f4H6aBvTpL98c
4hg/S15nY9RHiUYz0OAnvciewZgA7WV6n2kDavz4cT0vLCafP4MUj41Sl+d2KqfpJBWWBHRD6kgK
dCqvB1ncF2dBhDdUaOUkZwnmLB6YqwGHpxFUjQprA8fjtTzH/9aV9SEK5Ye1bWSTOkwnuKHD7Kxx
Zwjzg/C9y/18E62dLmvRhK2WmrbS9VLDV+PoQawtkMgG6vW+4sN0AFyqtdv42p4T+exMi2ISESyN
yTU2swfdP8nlNfAhgGjsFprJHj2slRfX1oiQxzUWZrhAIGZWAPQx5oEk63fXV4j4Cr1Y8kIu0SCv
XmTFyKet97oD3mqw3VM/FLdGzQR1hKeVePw69HWZmDIagRyfB3T7hbQFcEUVXh5aeQotpdiVaWTt
iQ3duNbQP1K1OqSJrrgwzibebIQdaD1TBq05/fn6z/hsqF78DDwagRUkwO2JO11uxj5Rzb4/oYJ9
MrX+qWwVVFjxPEatEMKVpmQQFOYb6iSdtauUJEMfDIqPbVo0TlpQL83b8D6WQVwaOh0lw24TAXfo
wj0NF05T3qeV9C7H4WGuG3jGa/i37Tx8N1rllLK6dLoeu1CqQFwqo4q5cL6kW/inHCowe1xpUG7h
I/pQA93rGHT4TnumQ5Q3exhz9EBUAv/SpDxaZvveFpnsyFX8nFX0vY4A06k0SIyyyicDhKbKfALv
sPtll6RElR7S242ltVDNYPCdJC1UI2tU5ppS3TFCt+Ew7qV+3vdEf4P9PJ5ztXywdOlWleYbGg1H
uUk60GEguRE1oexVBYETkbF20vAl92VusCqgTIduEwql+GdhSdYGalto+7BTeFQhmmy43Z0ZcNF1
3TeeoZkKiU/jJrxfS/7qxXYT4gonnGzUZZ4DhH6aoVfsFnm36QyiulPS/WizrHCq6hV0/zxNQ18P
w1tTKvDWHefX0YQmYhN6NgtvDWhpaHrpoZX0bDX1pp51EOKn27jj2iKEvOlTO/516hV+uHBgapCZ
bcsWH2yA7Fbyk/njtvIMZ3zHAlh39RWebzbftIC94SZrovaC/u3Xi4Cil2EyYdHiQqu9zZ4dsBSf
xuEgPV5rjWQ3+k4Paxl/cXLOovID4exoLuJCnaemYafCZC5FA4TStc+4NjB+kz8LAdb9XPLSDgY2
eu0uC8Yf+Y9wHwNbw0vIVHYgt7d6r7pIiMLnFE6yeYB8dRaV7ETvVBegmn26aR1tbwXR3vCvZ73L
Q0yIxb/A2QilpMsZtO7+mTp9l+x4xOw53VgRb+Z+8AcJWWlSf95kLrbz2cwJp9g0jbbV8pmDyMjb
6IG58tqejGPjcvlY8Js981Hf10+yI3nwmh9XEURrK0dIJ4U+alKlY72y4T2GDXqbrEFQRNTQxZYQ
MkfVat0MZj07tR9d5ig70ME3ZVBs8h8aYIu7AqBF6sbBWsZaW7DCvofNMRR2ipadclyG02fV/m3/
LSBUHJrIIiQGkqGc1AxPKxa7ijeNsCWKPDV3P0YXTsBWUKju8CM9rSxVvtmurJrP8sbZUh1sBO4b
xB32c+HUqMTDiiA/8a0ov1SAmwWr7w7+3r8WUkgxOA+7Moc/G55vepDu2610RwK+LNd8ilZWpPhc
Le0mCUMFgbIGN4FhO1drMK/lCEjTIGLCj+VCslOr0AxMC0SAFsAkS65GVp77/yOX/BvCFKonqUJJ
w9/8nxfH+aXZKCd+H56C7rY9QKnGN3dr92GxS/PfxfgnpnD0EJZaRtpn7NQH4ba+z++j0iNcSnFT
BLnhkhP8v15WFuLyJvsTU1gVoMh3tl0iP5ONte9gNOBkAX2IXfpMHZCnHrXXFOosa5ma/9XLtfgn
qnAWWb09JMxOeabm2C9lW57otvMiOC5lm/jHyhiXz6A/0fhyOttsehuCJlNjuchoYebPkffBdsm2
5Clrcz3URYnk8wT6E0k4gUrWxqUsY9VIne5BXM0r7e/KnDl6VwbEfJzGZ3VNIEwEzl6sGuEAauNc
jfsSozMmoji1Hf42m/aN9plX55LtVF2yS3opmCRjn3aNH0qdPxTE9lqteLe7xGfT8FSEeuqGnbpl
aXwYK9N2r3+XtVUmHFI9HghtNmFl6yAwa8XbNESeMqw89j59yK6tKuGcCg25sVRUYE9lWsr7rmaW
N6szOIEzOZCkuiE9lFvrVPOGNBsdGG7c9mN5k2vatlNq34wgJDvASDyyf8z25FVz4xp9vhnU4iWa
pB1sg17DuNqO8+xRib42qnHT51V1YF17F7cRc9I5h8ZJpUC1ODS2Ra3c15INeUN4k2ytrH5OW3MT
svmoagxexhVqiAQK+PIMvmRclI4KrerGVgtv7kDjgvDALo4b8DPKQXHtMborQyXdQc+mc2NIZEDn
tK+93AZfepiTcq/YJbDoWfuALQ1cHseq/P0cQoAOTAID2lTAbn7dRVEcUrvo4/w0h+/DLLs4n52w
W7vt85UgzuF5FGEHZXqbQVItZqfE/NGb9zOaG7mhB1P/AFPN6wO6LA5gt57HEnYOqg+aqqGndyrw
CN/DL2bL7vIbiMXjEdbdR4/yyl1R7IV9btXzgMI2SAboPBooViMRde8t7DN756Pz+vfmHk/elS23
mBfOgwm7IaIw1Zt0zNfg4taGISYPdpB5fetUG8aJ79TrXXPTv48bsAgs01ljLF72joTvK1zg1NiQ
8kbH9yWbwYfzyUt6KJ749cp2ze8xYtfO9BzdlJs1KMDazIrXuqxtKbRi/nt6a7f6FtTgT0IKpHS/
r1OsFk/us28tXufkxC5Q7cS35idM9ajd8DHKbyiPw/SI347X3E/40ryyTT5X2tmRNufjjOaulJ3Q
Rg6K7l7Vfidw/olWpSiWMvf5yISTujPDZAjVKEdhUPuAMGzuaD/aGyjq+8OLeQQ1xO1uVhcO/6PX
RiekGi2n0LpR8Dlrb/C1oHwYAA6HY+HLtKs3obd6NeZ/71o8IenEzcjKdkQ845FuGvdTGwL4MdTj
95w5YAIm4LffrmeftZhC8qllXWKFFOYnMhavNZvuQ2vtQFx8m55PnpBvFOitRbmFVQLP2smRImjt
RZ52oMf40fL6vbLvj7UzwznHpYduV4Mpv8pvWcrnivXnRiTkACjiRjrmgp3UxzlQ8cwZt3STw3kN
9eXAeFbc6iHHbRol0uuf9388Wv8NbAkXeEjuQtE2Q2DuPAHM7geDuK5XJYD8c7fZ2oWyUncjPazl
nqUNczZgkeCg6Y0BMhHDqzWkey75xVB6DlcL9ktb5DwMv2GfJYB+NtuBmbhBc+LbcIA0G+efj/vB
Qw8kDUJr9dIuOoqIF01LSAWl3hlF1COp8lavfJx3GXbn4EP03Ukf6a728TR6jBzMqYE67X3orSJM
l5+wf+ZUyAtmy9CJBgIZBwqcDND5jHcSNKrj1WW7tDnPv66QEPKG0s5I8XU1CDez+CDLK7iKtQDC
7m/qRtEiPhKN/KRo6NYr79dPlXMxpZ2PQNj6UhMrlWFhBB0Ir5Dt68xAq9twV+bGhzlogwNdOtwK
IgrtMJa+WD3w2CQPf6rQZs81pfNqFm+6zso3uEcEqB18UMN8aNv2pNtxMBjVbSiZ72BR+2kT/577
HLZ6JsQc2twfZ8uTgGF1UF/2lZyB4UzTPZTLNkq0Vl9cXZTCLSdhtUoiikUZZg7q/2gV77Og3Rm4
znV3UWDAvWn8Xb+rt+w+36Of667fNtZ2vJDi1HKamQlriFOh3xDrxgLeJF6Zzku4ydeHpYj4AQct
ySy8mU8qrlLQNA5SSJI+xbfmBvj/l/kObuTusGWJu1aYXsyjf86QC/rpf0i7juXGkWX7RYiAN1tY
GlG+Sak3CKlbqoL39uvfgW6822QJw7ozs5qFYjpZhcystOeIZleX9RL2934PqqDPL6AtAE4kXub0
YLmI7iNMtODec67HWT31uWzG3ocEgKSqhmRgwFy3tLxevnJrvH95OnTKx5/w4ptmx+3iLV+MNZ5z
uYz5T6aV5RSY6fB0em2TzzyyseBQvelOFSw4XEnnhBsTG12OLi+MWfzgfc0/nP8Cxj+QSiDW3GoZ
IqAwiIqnLsiCHrPsIfV06mbugCFzvtTrUSVWDi8flbalWM8Lce7BkXfJI4YBow121D0M7gU5ciQ7
f0SywA3X1wzo/LCMDUfd1JjUINkpSndyrwK2YjODEowTEPCulDFTwHOUBpCKUijyst6rYZiduvXm
F5qKS6lLeOVtvXLTPTYEoWokAfo7PaXbTsdEnF3ssqDCcrqk+wswES/Yun7Cb7QUKDqAb6+Eqeaz
uGtTI9DleXv9FnkimLAjL9OcGJMFvWwQN1ZF+1JhU/S6DO69MYEGwbKt0QEA7yu2oa8LRgZ19efw
TveBosbb4vg++nOZpn6lsWehVDHO4xTLS5Tc7ZpBtNUerfLBBCDshgivWviEp9ApuEzpnKv8yt/P
xIZzaFFzNlArFIAlLe0q6cS5x+t2hc3XS3PGwLNkgJogR+xNn/Pn9tnylwEIdQtwLNONN/X/8Bhy
fDbYmi6Fdg011KJHXlNQjJJgKtTYWIgNAM4VBaLkmnCfyxyLMDr5Ay+R4yU8X9HC2Z3GNRXlqREW
B4aaR7qVfN1JZWdGrWMZrkof5aelDiA8TC4ejw/DzQeem+FdOqO8Y47J7TJFwoz+8dJpNXzAw4bu
aLn5p7TTdhroeRc+VMIbxeQJXvTt7OxDbGamMcBqsjHyMCrh6O1Lw9uY5SgtOyc0ilYyJwVc9Yyt
ur7Fu5jw2o08EczTlxRla+gpQh2qU7tQqE36++uGwZPAPHNRoxjKoEBFx3objbFj9jJPC3gimCct
MXIhzcEEjewzBJRv7umVrQGVNxjuO1dx0jLA8mDNfUnl5d/968gF6wOXSmA0nVZmA7Qv3loUfUXb
wnr7c71F4W8+mVspQH7oyz4wkf05EO9HB9jYfgqwLbsPll4gr5TDuQcWcCdTRKooIa4auLO3yjDs
jDj6ff1rrrbq/oQP2FO9PDOAYCca5Tgzut/GLwnVvoUQMT5JQfiUPWOy4R0lI45QjrEpzDtI2mg0
IhN2QIrQjkJqa+jOyRw95T2ELCR/lDZYkqlh0vlNdquidGLeLAyPsZ3vgJ7u/st7XL7lmQOpEjkH
FxC+Fb3pXwZP9OgvbDPusdrvxo/Zb7DIc/tlvELtFxT0mcyG6oOI7hBkbpWXZD9vFgrgbDvcACkb
y4Xcovhyhiv2oTDOpSoEAxkFHt3Ga470OcNs8fBj3oCk/qB91rONVTjv+rXy3iQWyDGiRtvnFo44
7LDlHNeuItmd1261E8XUXVCDJVQznRoYgqBoDVK7BgdFhLvmNV15R2dcUhM2WTlkCHMGVL6EypfI
8/WT8p5+hXE+ZauiJgBTPJmHEpDFaPE9SzlgmZfZKXzVZ8RVyrHe9ZHDnxrnnI7dlFebjMRjj1sm
5Wcy7qjxdP1wHINXGSeTYrpQzGMkZGXRYjwjz3+3SfM6pDRz/p0gxrPEWavo0wQrVKtjHUl2OPsm
Zjf/nRAmSMHQbT1Moo5JgyEC/QKYn40pmDNeM281n0RtAguggLE2dEblaNlgUaNDOEaxgdLlvRs2
2jNcNVbUX68faPXzn0liVC+z+mieRrR+LbUMsjKztXwIrotY98Z/ZLAjIVjO7yJ9ecsqDyRrC2RN
UDjivbQTb+iON1e2npWcSWMUzszxlpsFTiSFmduCjKAD14Xevxtp7uFJ9QEMsaGW6SQ8arP1xuGZ
ZEYDB0NoWnDiZjinGSR7+ouA7uAepTwwO6DcV2CWblIxMSjulySJC6677kbO5DPKOQNzIeuFcPHR
1ey0W4DJVfYMOH9nPEUBWILsKUPRq0mcjcbDf+QKXxTt7EGi/SiVU7GYX4An1yl25ZN1Wy0bGiNe
iWg7uFgBFUyP+NwvzrGWL/KLM9FloVR5akK08CQ7sqft0yfa2UWgY9h1crFz5yojMjZehW/Vs51d
N/Mkln0oLbSjCOll0LHLwtsoW5tGil445sOTw0TdRWsYsxwuYdpxeJOhTeQhc/ASHdSX0AbPutuc
eNHnenhxdjbGAdUJEFRIDFU2nswgfl3aX9Kj/jR6gAt5Ij4Xq28xym/hxZk8xg3RCROY+ogzanbv
kn0TJMHgN+D//aehzB9ZbIMLb0NPY4qzlS/5dnyWeiTZxJO3FQwUr6+DoYJX3lY/5xuyza02j4SO
KCrKPzGwMkfFrQCNIvocTVkczJVbNBkHlMZ6A34X3OK0a7fZA3VRfrlZGB0Sd7ALzjz+1+bONWmM
uzHittP1Ge5GP6DH7UegUC5t5W72gfYHVLIiUGqAMoGDCAAm0UtxP72gVRrwJsd4N8v4nSHtUjOv
0vzUWnd69FFnW8rlS+a9KSwAWp73SaM3EKJLO9m4aTeTbpNNtrO6+4IclfzxX35IxrWMWJQxhAkf
ElyA6BN2QXzXbnr0X8fbPLCer0tb/Me178j4l2Y0Z7FbJhVKsP1gy4b0r5Lc2WXzHsfH66I40YbJ
uJUeJDm9MiMYzEsA/omtmdp6E3Kyv9XzgAIOa+uqhKGrRWPOnwMK6qaWoNSaV1jKkiZ/BHwzlUBj
Odl5Glw/0bqnPJPGfKpeAumzWkPaAvUy9mh6OhYGQUvP0pBxCpGT+NyEc+2EwAIEbjS4uQDBxoQ4
iqDHHcavFwoXdZfeiLfL6pm2SbCHtJnukhtpNzyrm+zpn9TJz+Uy/qWVRMFKVBWkBfl0pxATSMBV
lHPi+NWyxLkUxq8kSZ3GkZL3aOGYQbbQ00Sg5ZU8EEcephvixD8T0xc3PEeyGr6dy2U8SR+NygAg
huIkdWpnU3F4LlQT61FCgfHhbhQ3cyJ/CEL+OEuF7FkUoWWVdkhDByBb5U27mWcjehOztNmZbZb6
mRWOG6OcW7fLCnNzXe8WS2GN9vzHMkquE20cU6zn40FpKuxyxzdzMvd2DRYau7Nqj0zg7xv6giP2
O3zAgsa+QECqMlC4v1EvFQ2ppknI/tNi6G61fbtRsatRP9ZBw3lgvjuLS1GMZcmzXIv1EKenCShG
NDJc3eB1wb8b0qWI5e9nriLt+gaM5El6KifQgRHLAaCTE2MYNRqeYH729W+2Mu12KY5xf7WgqMMk
pempGIArBl49uymkPdUBS6cmjwpp9lYdvkhhulHDhjqgVnuPmvRJnkH9LETEu/5zePfLxFwZNikQ
lODXVFmQNLkLHDKOKX/lqZdauhx4WUcHHRnogxhTDsHTXRRaGB5jKd5YU9Q5oPabHE0pEAFVwq84
Kt0+B/RbFYHtVm/vm3i6A4HTRz5Kpp2Mw0OvZm+YMhOdqlR/DTT5rSrJb9BvGUhUKYYU+thTrQSV
n7grPYCr5agG6R/gXXquAQsLcAv1HmB3ui2mQxfkUx2UpN0qmfhhTWWJMY78Pmr10Zl67U3pMQgI
BJn70JQBYhcBVkpNyY9i0AtbFFqsmuvz6PSliV9WdrGNpuHtPMY7SUqeDS27i7rqthAtl1Sk8psZ
gApd+AJgmDsDtate67D+THusNWFRc9Pm7Y02kxCIgPqxC1XNVtXmZ9HycqPv0dHlB2B8mhTPRYnp
n/QUyfF71CcHvPRB3k6/r6vSSoB0KYdxR1aXUVMaYUjxlmyKXeFgtSSgm3zH61StvLeXkhivELZF
30sqJIUHMyD7pcOZAPpWflnA3Pit/e9+9lIc4yHAMatPaWEmp7SNYq8nBt3ohgRWSNAzb3s9nAHE
j1rTpMQ8Z7E8ptdsh3EWYxs1ZRziGTQ6e/DIPr4zvMaCr5U8jKm5vChw9aD6wnewcEV8o80BJ6Na
jik0pTUT2ddzYaPHyo3ZRtuitkRnLsiDqBLONNfKkAyoEiQRSDCg91g2ri8dsDBlllbVCjIW6pBN
A/hY4S2+C93udZkmX8DvCeYdnZp3uyvF5UvBzO3KE8gSwKmVn4yyckO5EtzEjO7iVMvx8gOLxtTq
KejxB2/u5wdxfJ6BXKUK2H8v2yN4sPZSMvhziU6lkhavtB7GGwBPbYtSUR1R4iG3rMRElz+X8dVm
GmldTXBPOYKLyZvd3KW+5dCjQJ1OsXPwQXgYB93xivBrbwSgn2SQAYGK4RsjRTKWdTTmPexa/rRC
PaDjxHmF/kIF/iuC7XRFoHoDfU2NZ8gDPQ8WT0dwO5S+6Xal3SPCRIlj1J2y98IYmnDdb3118lkj
Ozsf2wKziNmNbaJgtuWX5GsvIAgeXSCootKKwYmtdfiC3ZNd4JiBzlRxNrHHCzu/kvJrP4EJqqMx
Amae0sDwrK2ZfJbVXSWhlUGn+KVpiE/77UzIQQXTtqxgLvbGbLJ9Sbt9DMAg0iXPRWYCTG9sHMCt
bzrQu3bhdCNI1QuM/WYuPjO9WEgCt+1sgI8gcVs0+ENLcU0lcxW5dsRu+imCtbq0AIEKtOw7YZz2
YreTo/2QSQerT2zaAtg5wz7QiBJJMb1YpehaY+zPkwIwAtEzCyxEwFO0YSBZ+VsSdljFEW3a/UzU
16QCE/PwMqUKsK62Rmj0Tpjda0LzlFXKayrmW2vY5FIZmB0gHLGEYxc1+PgkQCxQ2QmTOohkvLiA
Haiw9IPAQR3q3wNQsvTiXo9KjjouhnTtazARyySXsLNkXDqHmq/slzKUij5vt7mueH9h0H+0nnmY
i6aokroulwnzFuGFt5SgkO6/a150rxwz19oOO+GZI3T58dcOx7zSJBWjWW2h7Wqm7Szrs1Yjm+RI
kME0ClAOD/yRdtRqtiKITmoehdJyJsobt+C4FLaTaJVxSXtUbU51S29ms9hjrOP6OXkSmEeFqmGq
h2qLqN5o9128p2HPm7T6Xq9c/PGfz8c8HyROW0Obq2UmTt8pbrhtfG33vzGn8k7DuP7WmoECpOC+
pAxY0VitVmP/+n2tNGguTsP2ANsecFyqAS8/Yn828ciulLweqDmAitxIsSdtr8tb1OyKGrItQSE0
kw4wPelJNu5ngCgZBVYAE85S42pIevaJVMavtvAeap/hE6lBuwVlGHqpraf7yFN5tryEnNfOw/gM
lUpyG+L/wIzxMjdVBSaMOXHmhx7yxI3hpjf8Jf+VJbHLj7bozVnuWinIPfIZ7wbFeIqvOhWWZoEQ
MbvmM9C27fEWRV/JWbx3Y2tOHfyDmv3lD2C8SRiV0dQXUMylZt9i07tHKWB2int5w4v6VzBYIAvU
WEDGB2UIwsXLw+qUKrVAEJ1Kd72LsTj5kzpLZ0m5BZ4JHss77XbJBEDaBpjcYVv4w8a4Ef8+bxJ2
OS5+CButtCMFXF6IpLl9Afyw3wTkh4JIVcWAPH89bk2xFjA39IGB5gasjMtTZ9WUW6GmIToe599y
Zb2JY0nsJAZUfG69XDfKNScA0OGFLElSwNXEQtZnU9tnYlPEX4VM6QboLUuXafJlF1uO6KJy8psV
t3Yhjsnj6mhoR0vI49NkocgWCyHmiSeNI2St4nIhhbnBOI/TqLCy5VBmMN9UoO1ZRkUGt/IBphxQ
jtNZ+WAX4phnQWkydaYi7jBp0b4q0GROXifNr3Pe+7Pykl8IYuwBRUVdyXPc3uAA5+xm+oifDM8I
hm39oe7/h57Ziss+l/flbM+cTSfHg1IOOFjrGvbsNnY9+NQ3MAUHF/MTALXinrg8FVlz4RdSmTq3
AIy6CFWpGFWFHmM/yziMFiieeuIF4WtlzQtJzGMhzJVi1RIkLb4s2iyyvrAO4od/LYp5Leo4HhWx
gqiFlUL9Me8Fb1npBRxeYvPCzPXPBnR/5NjwmmxnXJJLUgiLmihj5TSx4SnVPi1/cjzHutb/kcKY
sjGTFLxn4H4MS/Gl6iN0AeVqbwjpL60ygqgF1q2m78EHvDGmOdmqVeqVrQ8uaQ+d7Qd1xCIXL8Tg
/STG7kthjqeRVskpGQW7xLK90oLISm0wXBX514+/lkPKIJJWjQXvF3RdjJaCOt0SqJDGpywl5X0Z
EtnpwtahVgVs4UF1wxyDCMjmxKlfxmvGm0L5yEbSeY0YxvbQJi+TYPzsWwCVyxh3c3A/P4QwvZuV
1uBExmvXAr5r0wLgqCIBH/3yQVFMOg1hPiaoeigvkkXecEWePE73gkU51XttJUSWTcD56UuzAMUD
RlY8THqOYis95WO3Qc/gR1YAhFU9gRvBy3LTF4Rjj/6fVQibjqpOn72L5ouhAZhWVt1iJq6UNV5K
9lZW3+klePNKI3QjSTvEZeSWvbavR2Wb9FgzQqGWxLeR9DssseeELLIFP6aq/A5n+OFbKXqIctFL
q9MUR7oNMC8XkzJvRgMP1v+aFbqvjeqHkkj7LPspjMpeq1UPQ84bpeBNN69dP0jkQAMPZhoQRjOm
b1kWSssRpadUAr0PuR/DfUoA35g+XlfJxfszAenCJKQhXpJVAF4zV29KjVSZlZidplYzABsYox9k
jL+ySRztWZgQJfbxL0nECuOAJr57XfiazwHgrmEYCxXiN6KySG5QFRVoBOHxaw5EFJMQIMQXmsaJ
u3mCGJ+9lMMMPUmjU1GUvTvMhWVHllg7czPwxv6+DOPyRlEUlVTQpy9eFATcl4YDBBapA7tGdNLj
GPzonR7ag1gRd4hA+11bmttMjWFLqGSktHkOMQtRD7nXhlbuCFQ6NKPynIddZRdRath0KA1HVMGF
GWZ3zWTdEBNNO0X34iF8p6jn2ObY3MuwEUUYNyTKUWixzH3a6iWqlFLpCTRMAyCrltuxsazHsTWo
Q4E3sKdTe5f0RN8nZVkfurYGWeCg+KqS3+l6/1qI6UdY6xwH+P074G5ksIBA22QoN6NteZKWM1EH
ehK1l8mMXaWrnQSU0NfVaiWUuxSzGNdZCFLHtdSN2Qh/ggrRUUGi9cU5Zk8v5F4I4G89Xp99pUi8
iARjBRiTLFFl21ejUaHyJWsUKSRaO3axad0C4+TDYWwRHPeIfgDrvk/fZk+21ROfCe+7HV/KZ1I8
qmWC0FaQr9XYzq1L7L/BMx36Yas0im3QHclr3jUvVvNN08/OzHxNKeozXQUW/Fck1N1iYTZQbS2Y
bkSMLPJIM1bKYJcnZD5qlfW6UsYmPWWfX6Ohxy7Am0gBECymCC2tFNPskQ/T4ijTus7++bJMfNDP
elfllkpPjWAdjF4DAroyOaqpPIHxd0N6IGUie6ST9NNUi8NU9X5RmH4XVYEGgN+px7bb9V/E+9RM
5oBRlTkFDzVFQQlgIZul7ojBLf6Qw/cn6PLCGUc2gx4oMheVMn8qv0ZX9qod+GLHk76t3PLY3ei+
jvNteNB2nPtmK0xiokei3ov0JESpa5mvEvBQM0ynXr/E7znlxeHYwlI1F2MhaviqQt47GgGPQf+3
H7dLCYv1nDmhaZhmpOozPRWhsJer+WYqkZF0+t9+2hYxf1wqE1LmZa7qOp3oqUpdOodAHH4R/6EN
/BHCnKXT25YkJfz2V/1mS39J7wCLd8U7xD3V/WJ33SbkAZothvXdvfwRyoRAYhjGwgwc59PUz7ba
iM4Q1W5Zg9u8wq4DVq/+iUb8Ecd40DyhFhEIxA1Udww4za4fOSrxFz7sjwzGl5S1WXbico/GU6yh
Nbes3fb4D1CiRN9oUBlKd8OGV3Vc1/U/UhmHYUbGjFgAJ4tl8IRUD7rJqTGsCtAXGlH0ZdGcZTxF
FArKCC2FaxbUvTKg6FbRjtP/XfNGmqnjaUXypH9bvC6lcdRkHSGcoBYvuZU91uO4lZP5QSlyzmda
O865KEbbR1TNFNCaWMcOJdG8e4+4vWyeBEa1R1At1lleRKe+GxoXGTHwA9MqPsg1yHq1FNDRWLEI
h6rd5XrVe1Yn5kGhqdYm62LtUHfjI8lpG1w3gDXHe37s5UefOSygazVdJ0ThcZaTJ9OgfjPWXo33
7rqYlfF/ZHgmqO4sA+B7BossaoBzqkWVKEJVIwzAHoMBWUAFoAeI6Qzl0HtEdRRvLpxWB5sgdypt
UXbWq+gikOMVHZME4GC/PKUa6QDirioT/H4iCmIQXvojBmbToye/LOAliRsfUmewuSWqlXdbkUC4
LYE7zUJmwBi/mg8o55iJeaxfEntywPjlUb/cm0hjfy5nV4Hqkz+WD4CG77gQxis9ADwTC6eaCsB6
XWMDVB0BvmJUY3RSwzZ2JZGMXgECkK1emZjLG5TcwbTStImtIQTSESUHrW6iwEwBaalJMVbKhRIr
+2n0kLXyY6tK1Jllcbb1KeH1VVcsHb8Q9ZGFfkm1NCasrCNgY6oaEY7yeDeIgwvivrn7haVCToVj
Rd8V5J06sk80fwydMcK8A7cQQboErMj2FW45mJTR72WZ47jWUgNQYqv48HBdYOtj3IkZd3FnFU0I
GErzCdvjn5pe35URMJ7DAfCEQ7aUSEnkSiAJo02MmNIEzhMYDuzWSIJcE+/LgTyAE0/0sPqAcR6Q
ibuxhDY+Jv5iH62OweOY6HJ0xkhAzKtBTUTMWWOx7NJIcpOOYpxmIUgpv8CnnA5UBjASbVf4smin
Tvn3Xa6GVg0MEwK1by+I1RupWAC49GjQHxn6CbGh8tzOilrhH1ZwLguw88rXcMmZexsnMsihPphH
PRQ/srS6oVn/QGh/mCXDLgfdFbCCVKLUo0/mZkyL97AHvauIhTDxV5dFtpLw/O3y4ZlbRoUHuTDQ
PpWF0/XylsesGQZBK4QjgtEgMqVNGjXgHJTM0EvHAs5QMQ+5iVkI+Cy7pfJLAp2YxuhDluJ9VRp+
poJ7lnSoHSofNZIQOTk1EzJq80erDEETHQopd2uSOjU4BpviqAlAn2twwMFtZOGzqmq/SoVAtahP
m3aHNYJDqtJbYwKlq0Y2XR67qWD8wMLyUVCynSSU9kjG2i7HvnRDHUPd9QhWZisBGbFSJi0weIVP
vTZ4XfoVS724KCaACcmsV5M8Skdwlb1KKvnZmK0ntTxLXdWQs+/BaH2pSJMSkV469nID4BVRioIp
UbBJa2CiZDQB73fdzDjyWMApq7WUWIkhrx0AFVw/TCBuBiWIrPLgHr4KqN80zTLx6oFCDGSHjKsj
fSbIFIsbJyCFgl2udcG98Tal5YOl1T9IEe/yefTCov2goJTOMzClp/OhLJVnopkH9N6CCpuAakTu
khycV9gTTCKQM5ejrVL6U0GoMKbGjUI4YeUK8JiMgA8FaA2FaAlVo0sDyQRwNEexYh6n3prtbAxf
1Op9TKO3STmEs4pu4/hbLZPcJqBxDK3kMErzXgcmYCwkm1CtZLswrJ1RCBqqaQYA8/Q2s4kJIKKm
esl7XmK+EtXhxVqqQEs+BuD0y5+b1rLYl71lHlVx8DL5PkXV729rzIUExhCquZppFuFCIky4qRSm
DuA4U0nsRBc4yrkyPYvLPzsNYw2T1ofqhCo03gDRERCiVeDOXfh6j8QBbkAwvl4/m7pcD6Ok5wJZ
KJ0kKts6VWLrWAKUJAkf5kI61OFniWW7FshAQ/K7EH6TSsXkffcjn58G1QQiWu2bwPYx6B0FfNhc
/q6H29b8UeIpX7LhCYSBilDeIpZGUwBD4Cm2XaUaM9fEFsLHIQS6YthhJBw0U1R0o3BwkmKnt5gy
IzZyzM2A6EiUQ7tSayfqtrpVPUpi5xLB8pT8H2zGXtw5u61jAddfSxsZ3zdFhCg7oC1rHKHYLOFh
+QkULTOypUP6gJ8LvFtOR5qjviywT1sYRY7iC+4flxWJ4N1tW07IxRPB+KE4TIooLCTzaESdLaq/
u+zhuhKteboLJVp+wdkrP0hJPTUKtY7WZBUPuq4DjJQMj4M0ioj1LVvss9LWx+G1H9La7mfTBEh6
f1LKcTMk+oOOFrKdDcZdJRYgVaA/FBNEDkWTgdp+2GukcNQ6dEapi7xe0H1zyv9+h1T+mhuRVUQF
YI5lzE60BDCbGhE5Nc1jDXCZuJ39xgSi8qh+WMo427FWA7ijeUaIgF2Mwp/HdGsZeynNB2wPKfui
TnkrqWt1i/Mfxfb0RbGxJBqV5nG27GnCM+/MIExbhmjkxJ8d8ps4w1MacMFIefrCPACjNEYRrfE1
e1/82bqZbiuutOk3zav6S4zsGsjP3Kb7SlQGDdJ1U8MOCChtmQ/QxXHVlQWxjoCuv1kAYVRXOEjO
wsRu8Rfxl3/tu9P7rzQ2BojlJKxlE9IWEEIDM/upXT43jT0E854E6bG4KZ6bexFlbj/2ygN/Mmvd
6/75AUw+XJaCMVcDrF4VlCDHZYM8eIg/s7ROdmrS7ElbCUBntsRbwxL3gDa9mfXiprWKxyIeggjo
GYmuPhlWqmIiV34Dyf2x74XhPsyNH0OnYu7DIIktj9qjZpZPcpijC6YqqdukUWyjZvTe17rsANji
2aLWIa307Zgo+kKA9mNUItGZJCOzLbQ+VSDmu4bVbyYKLCklURGfgsmxs0IsEw9bM1I/xjH+0COj
84pa/CxiY1OUwiZNu6CS2taNdPFxNsu7OawPelpBk0Ihc8tp3Ezq+EsRwp+pXh+ktvfMmPpamAOR
APNArlSkn1qYOnGV7kVjPqh9b4LSq3EqIftZiKNHM3WDfaFDp9ebbnlRLMklxXzqI8MzpcqXk/4u
VovcqwScIG4dNWkxpmz0kTsL43uVqEFTKX5LiLFJUkncjtaEJc28DtQyO/Zq42Uxmew0DPfGDE75
SE+eRCCjqJRoTqHTLWl0J56ApQeS88JBdP4k6l3vh0Sq7UHoX6OkBNZBNoz2QCRYcAdQnEn8jd0E
0a7KOeD44AXzjtVpbJqC1NhU4MHYURIhA4UZ6kYEaDydh2Ig8ltqz3s0D/4zdofNiNtpq/rS52JU
IKnjxi4rkbV+/guWv5+9AmYqg4UtrQlG7+oF3xzTdw5CejAWP/eO/KJiXdRXT9Y9b0lgzV+dy2Ui
QF1MhKQcY4I+c+YJ3eMU1u71y13zF+cSmAjQSHotFoeKnPT6XTYxzSA/a2HnLEtFIeJySX7F0ACv
HLCSf11cJ+MS25gAzGaE0GXvYvKg+eBPs5OP8Nk4VDfFPd3N4MXgfUWOVBZ8QW16JMFJSU5ledeR
J6V7nyXO5Mma8zu7TXYeZ44amomYKwbE/4y9u/hWMJRgMtVDRg46LTkhNefbsZgLjSX2UyTjFS0x
1zIUoyODMYKiwtAVsSuCn1EhoSsrHSfoWlmbQUjxxx5ZUPG5Dq26JtBKMehQ9CyfO6CJgwurtSVA
veS3yluBDg5vH2g1gTgXy4RiWGdUkEIgkklvyq2CgUrM5ACjStuBONn+JxOwso5wSZZQ2VVNUWQe
MoH0kWTGKOwWJWxBL97KjtpGnN2pUcoxiDXNBG8hxKAEo4Ov5dK9hIakxaUZQ9TwJtInpbkxJ8JR
lhV0cZznjxAWCik2pDqaytE4lnHmGIhaqZrcxXGBVpj6lIm5aygbjJNj96XoH5p5clFJcgRCnBFJ
riZPgVS0myiT7V5FfNgBHfFVIm81qZxkfDHI7WS9NUIZaHH4e0hQhTd9YuSKM8YAXlYbpyyecspr
JH5tbLBPw/mhmI+UpZqmt3mOGrheOJpWuUqGPSHE33O4MVD3qNpsk5ifYThhtUn21exWTn4MsvUo
4I9kmjDltUvDZ8m6a8rHwhJ8Q6vdGqymQu5lguWk03Pa3dL6OGA/1rC2A9K2dCEbjWVXmZ8pBf1P
SrfXfTJHHYwlojx/bcq5MqVRA1UHliKK0EtKzc4ylaN0a1MtFwrBJE9QFbGpwsI8ApRmTyhaeQA7
yAs0ilAwLYjqak3yIxaVjUpui1xyUYn2zAbYKun79fOuvXLnH5Ex7F7OxZwsfgx1bQQjtW0O/nUJ
vBtd/n52o0MpF01SYK+IRJ9N/ULoTaPwEq3VU8gyqO1wcaj/M9dJ8ybSWhnXWXjybvIUV9kgdjot
ONyYbDjlARcYcS0qwdzTfyUy91YpWhaDo8s8ioH+QDa53+7Hd8BN3ivBwgDdBiVKjXzwncWmWJs7
S2gsRj17qdPi3kSErzxZd60/eODM2Pdb+aMKyEfjl0chwEL0TgIlE+BSMUKzuf4xl5CElY8BUvhk
C6V3me08YRcpMhNJNdHPARVqTJ2kTHwqFAGAVDfLrvvUWZx3fQWjFU+eCApv3ULJH9/3UoFSjRbF
ZJTGUWyIZ2jiqzbeRlmzFcXBFzJwo8k7oX6MCWo/oplgRXubyqFfjdVeaZ6wBe/pRvyzT8zXJBwP
wlDYPVYnm+wBawh+GgEnbS4OIHd4mLsbSUh4D/ZqAH3265kvViuDEOkohx6BAuzOivGr7gS0fgWA
V1Yxan6KTQVfGJPnEo76+sda09Hzi2Osoq+opNK5Q6XYiFxdatyptOxaS2w95o3grAZfZ6dkzCHK
qh64CCXmO1rwZYkiaFUrAF5ZbhO/GhKv28eTxriUHlTKJgVN7gmjRQ6+mW0QyycktjU93rU9D2Br
9R4xAfr/ZRxGHCGKVAxNikygM10qfmjTu16KnqQ+Xf9e61HWmaDlh5y5ygKD9FKcIOzJjoNX338B
CAJDT3ggThtELrc8suaal72m/z8Yk+IQDO2OogTnn0bAGtA/h6ByLMPG9uSroQFDr3/EUGro6Tw+
0nWTPhPMZD6o15ghNrDJKSu7DmwY+SfozJ3KqD4xQ4sFYO2TyP9H3Zc1N46j2f6VinoezpAgQQI3
pjvictFmS7ZlW+n0C8Jbcgc3cMOvv0dZXV220mN1z9uth4p0OkWIJJZvOYu3qQtl+0MM+WcO6wgY
qm9yywgLIFs545GQzW2NDJ2NbjRoWJQ3GZoBJjQLRhGMs32fsNr2u6YBAKiCHpNgm0Ib/5tX9v4c
OJkbZjrPuBGcA/Kye6KX8E0L6qjYlZdoyYfwafrfHNfvjp2TGdK5cWfSHDFXLl2fMojv0+XXk9D+
bIt/f0cnkwIbu02m4yR0EXvH1PCrHI6jubiD2X0I80xfcgg7MrEYBZpreTAO21nZKA3VvhwVCkeH
tgQdEHV/qMuHI48R690MYktdbzXrncFA42usoFa7+UgZyb1VXD8qNod55S3yxA5yxMNyroOi6XyO
wpJjnONufB5+vXuMJ/Mv6zLHK7pj6IoUeLorwjwOhguOtdas57sMFA2fv379XD/hiyAHeDfmSaLR
lbkuq+OY2VqtBQqQCir7L9OmXNPddHSIC3QkLuQj9mbrNYUGfvT1FzjzXk9TcGrLxNHHkLMqViVF
/6e7bNLXmd/DbDXokV99Pdwn3KoP93uaj4OMUHtIARD37do1RaH3RcOD5uhBf44m+tn+/O7Jnubi
jRs7yoR326FjOxeyo2Mfyu66Ms96pB3P6tPo5/1AJwfqmBhdAXlZNAVvjtRbANF3mP9QCuhusTsH
Xz/AMzEtOzlSW2uUKmEJOwyo/M0Z2IvleOYdnRviZPOC6VVhok+H86aOF+2Q+RzL++u7+LTd8P6Z
nexYEFYizQCdVrQe29Qv7qAlcVR8MYI0APQabTC+cVb/gpHe8V189a5OtjEvNZH5Dlhu9Eos9XqC
UroLtRRjGaNOeZ4qeW4Onuwoo+jGtIey84EZw2MW71hMFyKpV0n/8vUD/byW8Nc+ctrT6NrGtNUx
n3K26U6H0EiRKIZWO7I0Lo5KKoZvr6xFEpSbZFE9mC/Ah6zTa+umuyRhsmG7JoLF+BPW4VlG/Jnp
dNr/yI8FnYzE6CwVl7p+mdLD17f+Wbjybirxk0Qg60EeLqHyeBggj52NMJqsddBbz1+P8mkU9n6Y
4y7wLgqLk26iUJpiBwWRB8M3t0chZffSXNhRHcNG6hyi4xMK9oed8pQf1tRjX3AbYMKfbGUAiY8U
d2c9LyDHcH8ug/u0gvj+9k72lUqbEDrpsImNgV5UKAKnq3xz5HyX4AJoHEJoji/ObWafqMZ+vMeT
rcZrTNbEHR5qlvrJnU0gEJ0/ut+bLbRj0H6E7A9oFr51EBf0ERZ0IPOrpdglw5lD8Mwy5Se7ESzj
AQ2H8cvB7exFVyybHgZh1qts5Zl979xcPd1+ho66Y4LTNinFtRqKAGKym+RcWf3zFefaHBBYm7NT
AGxfGi5rWswciJEGyI5FY4VnVsO5IU5WA3DEY2bVGIKgELa34EtUVcHgG4dqTQb/WGyIQ5wcX4/6
aevfI3/d2MlJWxADquKFxlJfTOHYoTLlb9V6jKrOh2pIForQw4wdouYasnxe0IfN4KevqHnk/4rC
+qdnietYDGBV1wKP9uOOMFntAHAUGrtHsdekXJSrdHMc1KBHOQFsCefwxcfZ8cvh9deApztpSu36
H8gH4b0yiCgm0OTJFAlHshr/fY8iLM13g51sq1KLmklDGQfX+MbKy4GfAc1+uhQA+XI9BrTaL2Ji
hBqgvdutdxjhJpvLl9x+hTB28PWM+fSJ/TXIqUBH61lNUzoYxMEUSBxnPTRt6CJ3zI3nbj63ZdPP
VgUUOixwQ7lpg+78cUa0HueTKwQ7THr8RhyA/dkig+iDx69QGoxypyh8g883jRqXjnwSbXUte7FC
pyF0tXubpPxGFMDLc2UgTBCPaQvUZSkDy2qiJL2BEhj4rCpg2QYJ8YqbsJAFH7Qg2a42F0RWFwXP
72tiB7ac0C4nEW752ZN7MrhRnD+OhRkIe4rMWV/wHG6zlb6wUrEYEh0Y9R08qUJrLv12vklkBTqh
jZxMPnz9Rs49ouPv3x2jRmZYsSnwRhoElZa5ZPrtfzGAA3C5Qyk/YiE/DlB1A2vprMQBcBl/bB9L
da5492mdAkv+n0Oc3EPnxJkczZx8Aw8g2ZYC7+R28qZWR1//X2un//Nfvv/U+z//cYX3f/P+z//T
FXSm5tafZueIf2ucuZFnTshPT+r393xczh/eW5zE5mh4B5LTbDPYLfL6aTLCVg1Lw5reVAZHB5Xy
FVXGFTAvCFYqTy6bOb/LiLUxxHhttPn3uNA3WrZXc1UXUHOU29io6jBFfQaymvnKcM3i5uv58Ms+
A+65BcC5zUHXxnQ4OXJzo3ZRy6roIc6QXXtuMAH/XJ+TVv1VneQ4jM2PEHeQACDG/PH5OPHQCmUB
T29nFGIOY3agE4pYislnGatrbbeWX3o01A5UaScOE5+vb/PXF/TxC5wCuMaBsl6nyGwmdzjIhkcA
TS4JvgKch+/USNFdRw02qxaWkpuO8Mib9LZAiS/ubkh+Y+ohSvPRT9HV8hoZQsgUr2QzD8K3gTs/
82WP4cGHk+z4ZT3oNzFwATCtThbpXCQ5TFk652D3VbsCwYT7WsYwdpodp1+x3rmfRUI2YpR7Scdu
62UG0JyF/m5lkLOuNSymmqKNmJbwXUs4OAwNKa6N2V2Z8fBqEqOJ6nxEH2LQ56qUPzG+X333k2BR
pIV2xrqhh8SZNGDTqdyUjQsU6kRpufn5888//fGXf/388y9//s/QxtosAH2D5PPYrkjWnwPo/FrK
Oj5gqKhagExx7xet5VzN9lQRiyI2ETcm8BxVUAbunQMtMAHfMyO0z+jsnx3xZFOcbQWR9AbcMnCW
7xz4K3sLveKgPMXXbCE3SXQOsvjpwn53iyc7kpuBsOoOM1L5oggZepQ8vvNc68y6+jXvO3mSJ6+7
lYNtTzGh6K31kfMDlJzop+EKXC4Akj5f4Pk17zsZ8GTDAk+rK1qNV+ds2c0xC0vv8wD+AUjBlnF4
zrjjuC/9MpvfPcWTCkUPP7M+HzGaCz6OtrmfWywEQBka+ySctAip2Bry+ev1/0u+dbxFhEkgKwDM
wU8TFC5yoacORaw2KzCAfZEB6u9lw9rIz+ERfs0ZTsY6bkXvDq4Ojsh9DE3Zg/Dim4HfQOA9LPrX
SjpLV+pojttHc4Y1ykDDkgzLRHlBOhXLys6DuIQNO7wiXIm1A9gdMYZI49EYjrsTRRm0AETN5ksL
ZMLXz+eXIOnnd0YAA5oUHB34yWGijX505lR4B1rNOwesPMnJ/ddDfP4K/hzCNo8NynePBeDCmTiF
138jcxUpcq/EADn2rW28fj3O59P5GIz9vBf7tE+bksEuRYV7SZ+ONq7VEojJ2zH8B9j2zIP79BQE
Fc8Gn8QzMcFODhYhx3pIiOhheiPvoCOUICscnkGpg1FSHBzV3iDLjHLzCGXnvR2lC7f0Z4nqs3m2
tvFLZR0v0bEsE200x2W/SN84tVVbnpDiwDpvh9ZUOI3esMiEWhuQZwlTKOz5JTKCIHfdy4zGr1Q4
a6gIPPdtlyxmyzH9DLKwYGnqZT6wRcsAqPFQnOdeCukqxp5FCkmXWc8Qs9IDRHgTft3F+qpL2Wvb
dWfytc8mzPvbOVlH3B07s5wnduBQmIt1aB2lIWYZkc488xJ/9d74+eQcB+hSCM2yn2JS7+Zm6465
VXJbHNLDvEyuyXKA0kqzN7fdNr5nl45vQ4/Y5zBdhc7cOUT6ZxsGsGXExORxwBw9rSemzShcYTve
YY7pRvYoQlf1Luvz5Sxwx5AantCrcmca1ih5NMmxYD2ETj/71lCuSDFFTj0uKuPNNcwNrBQXBuMr
aTS3ZU5uECP68fhqe2fQEJ89sg9f+uTtoD5hZqPKcPoWgXoo1sMCgLywCyA9ujRlkF6qCH2WVzsy
Q3W2wvvZ2f9h9JNVBwibRzsnRTWI1Hcl5RHPto4DEcyehh6xlp4lF5MHkHmBgCCFNHlq+rPV7Kk6
A/n5ZOPEF6FAotiYOUCcfNzVUiXdNoeEzIFA5beDH68ovcWZDY3+emJCs4t6QBWB8AsQyskYOuUa
mSc/uNt4Z7w4gXeBSukSti8Dhd6ogjB2kN5aZ+Krz0YlBIcm5iSqeqeaU9CUN6nBY3rgcR3YYIt6
8Yja3v3XN/fZ8zsyCGFhhCnj8pPYI0McqzsTbAyjgu6UvGR6PBP6f7IrHuXf/jnCyRtCCVq63mza
BzCFwoaQ0OyS7WyjgDd4N2JigbCevr6nX1uOHoPqGfu5pME6P402mmo2Bpe3Bprxx55PFkJSftGs
xcW/YNT86y75cayTdQiHyTRpGhc1QXcGFF71SVDI72Z6M7tGaLhq46S7vMquNBuhYF4soRLht1MJ
ZjgAmiMj6zytluPUP7Rq3wmxnNsawiEkX7rj9NQyY9nPwIly5MxGAYgtwaeyYuM68mpor5XXhKYx
BG534dVO0BbjTQ8UaJktEqiNKQHsonkJa71AU6hTV8WLKq/h43tR9sWZRXLuMZxsCMLwaFHCQv7g
QtLbhod9Pf5gCraBxTkRw0/fLnhUR0VcClLmz+383WEhiJtUZlmTg+yhTt53ZC+LDo568OFOb2yA
jwAgyYNEzodpUAsT2ffX08s+rvePEfSxgOnADMqh0Lg77Wg7XgdIbofTCu4Qi+K7s0FbERHmkr+g
LL4oAwocdncfR8ovfOuHhKXADxSm11143CsATEKp+LyBx8ftggEpQ00oCCK8hpoKGPEn83AgqbLi
DoDVOolD4JhRRkS04Z1bWmBff7j7nwN5yDEtikVtQvPt5E3T4ijAASkVSIqQKhgxTZd9AR1JD45N
fqzNNVOxscp59ToJ+01WyPGLljIUySVEQE3fE/upNq5grbIYoRAAfUClIl5TWG21OOTjlpJompHF
t03B/WImDEyjqg9kmeA0tqp1YZMnJ3aeSarJKtbeXT97XsCbLnTtNntsSAqFE1JudOXmQSkddM9G
Gzz2IVE+U24IPMnCS2I37OrYjebWXXu9ejBVPgQN0beUl3qBTlzhM23UCzWQ1i/y6QJGg6Gb9PhH
nACMXhggatjJFII6BOg1NNmAWQxcQnQ4k44HAxkuelMHdJBLFMMXQkjfI3e1De1AWRaP41VirQ0a
dKkNHcFB37dZnkcu7XaDYKHHmnva0TUsecOaWYt80pup56/SNKVvUhnWif3CwYuKGqu6T+DcrKrx
e1W0qBHnl1VjRB16lwtUHHYmWNJBlZooh0u408EcF5ydUs+BmAtY5wwGC5jMoVdux8g6dZH5w8/C
kZU85bK47dqjDcM8ga0HwKlPOegMZPLTSQGWZrFFXgK1U6SGHyf21dh6z2Wbm343tFPQCPWGlsLa
csnSc1JoNNrpxh7VRdIYIYznoZJY2o9Jmd+6RpVFDeXPRg9cAAQVDxbs6QOri28V1eQyFo30yYDs
iwpQE/v0rjLAVIdwahLqIv0xTKXedEo2izqzn9zBeQaJLVvb0/SiWGehHdQsbTHUgTVasJOJx+mC
G8MzzITADFXGW2JB4Y23NhIi0fpG2UGGtSaoVxawM4KYU1kO0AUl0JKNNXydpks4h/WrWOUSHuTS
21dpFd+5Vn5ULpXB3PTfdVOroG+zVW/Rzk+m6WrWFmj6OWhhhfYTliEurDnIj6A1+EZCb53cnENN
XX0D8NNVMRogoZnkkPcweffk22SrbWvUD+NEuA+G2s5R/YNi9jKr0e9PSOWz3hoXhSwOJMP3B68i
f2gqjVcltb1BONtGFimonwjbOsQFrcPRzi47rShiV8p9TJyLelZIcDu+EQSq3GZtL0Vf3xvMvJjU
eGOPHppPgwO/mfGl6k123Xbzwm7MDRNQXjXJLSSC7vjcovRTytFXxojLwooRL9JeD5DVC7QwwR5U
+R2p+OWs071OIPolaJ6CoWtFcSei1khWYqovNO2hWMk2otox1hmhmw17RdnlNEpUKDF/gbteUzOB
VwtyIRQ6zTpoOWsDhOGvtRnfevP8VIDriz3CWcLj/LI15tBuC7WGQg2mXHGftPbCmtVbO7VjYJNk
Y6TpwSHorHhdhouRF9uS+KpNZFMRv8ReiQdGSGAzW28cDabgWD4RkgGdWCUXdQpxgniyVs7gQRDS
zuHK01sbBTbins7ubVaJQ22034q6+lbKogoblS9aAt1fy5i2ozCv5ya9mxq5hi4btCpa+pZk4q0q
e6Cd7UtPeZtp8Abfs5Pb3BErOy3KhWMQ+8kc23JJeGqEVBUv2A32dVOD5TmToLHcS0CPwTSsx6Di
8eSLqevDdoQQiuWRmzgvnueYPyYyWaRdCQX9JN1z1a+xXB7KDGXDpH0oE7Il2nt15JwtGKt2loxh
2GQYd20+rU0Ybc+a4qzr7QTkBdeF82B7OyROFdpps5HmhGPaTh6yOb5AY2qfSOtSdtMjOmdlZMb1
i+1lVWQWDaCCmPfAMtYbg4z3pORvtmzXLpFgulSuX1C+aHJ+ZcXFeoaANO7FfgHi62qw9NKuSrja
jKQOK1flfmcSvbAlLWHdIwClw2YZJHa6smdzHZNsbVQDVDks2HHTCYXvrL1Q3gBwIvat3HMGnxY9
VGRQhB4lC3g6Q5DFaNcQrLQWjTfsytndwxjsKfWSOhhH0wkJxAZ8E0ril2VWPmcO+d4w3fuG2z11
bPIiwxVpKDGAn3M4g89Vd11KxAX2HnzLCIzZh6RCD1E/u6DFFLG5HDvnLrZYDglZ+UOwZFfR+n42
83vppOs8QxyJPst3Buu1JZtLOLZKtqPt0PkFpLbH0r0pDUWDrJf72WEvw5hPMN0DIULMBjYcdNDb
JLuGKvUyVvZlr8oqVJ68SAqa+kNm1KE1qFvpjutm5vwaxfX7rgDyTI58U/WQYc7hYt5r77Gwynu0
iazA0g3SLwGFW8dwHlk2tjDI5JfSarPALdRbqowb3ltvkIa+Mvoe3B9lv1EqNk3bekFnw31JDJBv
BkM4DajTjdhtc+N72Y9839asC8a6BTy+8foFhKNKHMZmvUVlPnJy6HFmbdmsZRrDaJwx7An5kCzc
LJGR2RpuJHhpRbwbRJAry/ELPV3b7gi6TZthtva2FxXFvM6SbtHl3kVl9N87YS9gKp4tvFxfVFP8
2jbOMoYsk+ydIoLph1yAwKVXZmM0S5hYqaASqg/qwhtWmTNfOahy+tQqQM3itAzNAg9cqXnRcbk7
qqX7MynmJREcclG4gQWEnGNfGhAwgIs6QH7GDFKUNcDOacT/bBfgrtF+LlE7BJ8cu3Slk31cmU0g
od6TQhSjubCaYkSYAxmM0mQ3ekala3D0qhHpc8kaDivTJqwQLlt1ee8d5ddVF/Cpp4sxqfsg4yDz
KnhRLftqcBZose24N5TLmMUIa6lrXnVVC2cnJ2shHZXVgZIx/OQruw0r1t1Ke0RoVHlLRsFbQ+CB
OkDyJFn+XXK2N1N6o8diPXnOthbFLVbGM2AxcMg16gvRwvUx07DndfVeuywi0rhXskv8cjAfG5k8
JBkEwKGaPy/rPo5SI3lTs3WZVQ4+OyIoydhVlcYUZ5iIeqt/MmzvOu75k0EL0KnsbAetCMhuoP/F
8kxCJaQMZtRDgSOvg7TEKQzgzz4djScJytww9nDYy4GgK4dD42AvKSZv6ZjuY+zMIITTRU/y76JA
XM9auJPSJwqTjucioVFM8s7vLXCUxwHCDU0P3SY0SKHSFlHmgfLnltNyTF03RLHhxU0IXSmIykyS
zk+0myAM3k6+y4kdcUf7hc2XmlLM6KY+EBNNRvQ/wnRslmSczY0x2o8eSmphyuV9PtFrUuEZtvY0
BL1Wy4nClitPpybKvGleqabp4X8cP+ix/MZI/jR5mJHY2K4hv14Gdt4by3TQKZSpp5Vymp1B2MpG
dSBoxQBDFVJfQoy4jKCYC+6+M7uRROXSOGq4k06PfknY96mS/aJQA0OGq6JUNxYKQJhzVQ6vTcKf
Y6db2aQt1sLSCp65+XLysoXNEM7l1f3Esyk8akb5ZtWnuwTMjkhO4yu6Wtd5DrBy3DXE9SHHBuAR
ieGq09B25aXFk4PYRpDuqhjc5QS8rM8HHCyVhZDX7aC7R46sUVtwP8EnIlokYJsGhT1XsLlKqC+k
wpxAyVh73fdJYTrMvbOLJb3rc/GY5/raAKSgm7FVNMLdcBNYDntK4ArabLKKsXXK2BApKixfjx2C
TLO57PP4JZ3cbxXVkKjX012i203rGEXgzohVsyQDhilFQgI3gM7LbRAnEXHU3aYtpxsQMqwoafP7
oSx3XQddIMuGHSG3Wt/qTCiE8BAZ2tJWw1HLftu6wwaiGjcFE9/nyvzR58Pa9MSty6CVLVL2gFwF
cgPggjVm1NTiJo/FxTCxCNlM7XtjsUu0+qYl2aBvEgLWD15qkW9mFT/EVv/qpgCVVrkKDHdMsWnw
70Opgd5lRAWmTKHjyqcl463GWKCpdrAZFdJCmDdjxmbdfToZl0mV9KhgA90yF9bkI8y/Ga3mZpLF
xQSyjj8x476pe3tR2Dg+xrYIgRtpgChAUEfcfgGZ0sjRet2rRARIzmFurNg1Z3iChMz7Vo9Pmdf+
8Abl+vlgoOvZykUyzsbK9AAEIq25N8300ZQjNkdkrO5srwynO+Z44sJl00rMSRPMAlptBcGpCQHe
LGysfM1EBU/ZocEqs9myMOsnnkzXYIdmgeYQ5YUjMpSM7c04Q9qyRzpimvqKVVJFuW5cHxhDz88m
PFGo7e5qi1zlfXETt/EDHWMFARqNclFcXc+psZ9Mbwp4i4t6I6KpjvdLc1Q6aFoepgm7AHvyQatk
DBPXgYjbhOKyO1q+M8VAiE5GFcoi0yEY2l5A9bQeM8MD/aK/B65/nzvti0M8GM563q6f+0VH7Tdl
YhW2CMJgi6HbKPXgfOxaE9BHZnOXltVhqpKN3SEUT4ZNlkIMuIQ3t88alFsmMoxwh+uRraX1s1FM
3xi8LqyJI27HKRTX6s3t6h3kNG5TBr30seW7fIZSPsQO1sxtLvPYWQ1t8ZBbfN17UGBKa6CxTckD
aettou1vqHMMgZHbGzQmt0rak1/XeYLQqG4iYnpHdMV0nXY4IyF2CD0QJ6WQN2JqwTP9rWdAPE3S
DB3c2yrH0cMTFWVDt9OwS7nQaHyuXMlWWWnvqIHPkLiKCle9JpL8IFw8S8YvodFc+RzeXkGd530U
t/kDpHILOGwjrcqgBqKwR2GzsRCqHI0n5CSI37ny0hLzhs+QU1bGtohF6jt40mOHAiQcAZzGfpub
OVtWY70WfXF1tF3CbSXpqu4HCHfiIplgQZL3V7B/Wo74z29rC2EJtnALmUxkYVkWOt3Gs4G0ukr0
9VDFU2AohhJhX8aR0yFNbiq2m91i0XIbbaiqea6Gxt3oOS4gr06SoGVOHrqpsVFjAuGdAvpa05wh
ZGxktpziFscDItOjVs9tZ3QPou5eqCOQYsM9ySzNKPfQHqVOvC/HFAcAijbHMISsgfPzi8GC4nKa
GtGQpqDVqCtMzOyhGVGVqliBqNwgd0oibS35gFQx42GiyjFIaRmQqe5vxZjdQF0h9t00gVAWjkkf
btXLqvOuqlLdqnhc9q33Umf5K7BHC6pmoOiE+zCkV2h+h53MEKjPPbjhDl2PqCklsUNRDaxvrQZ4
eQ9GcDHytb5GBWouZ7+Unm/a/Bsp0zW8ILaZg0XbVCCsOIkDl19nZRXdfohlJErcbZMXywQLz1Ni
O0DOLMIC5CgIDVuUP/KoB3vcFyQxI7caUXVOqx/ppK90kvNVjpDch1V1G3iItZcpzwGqGkHHrGAe
sSaz3A9pDNKdO+xHr3qwIN7aQgbAGlDoFNAKaCbngdHqIenT9aQGiAcUCG6z0rlzGgjX6wKhSL/q
R/Mq6xLsvnTrFM4+KT0cy5YJV9VOkGVXurfwS7mqRZZfmKCHrkY4r0UpQbbeQaM0YBP8qwpd8kXi
OQ+9yNOlmuws9ECrQeMLz6TO6IqndrmyjlgYO+X7ZkJ0Y6Hqhn0pSpQxBX3cNxGqR7fWjOHdPL6m
Mo1gZzj6FVe3mDz3OFbvMzvZ9SW7IU71TblwDFIKNb7GW/We0WzzOn1V+NK+HHps0m0/H0RvmCuL
GwA5ltdFOi6sxru1nMnyayN5acr8wVLWxgL0cfLy9Zw5B1eOO16Ut8qNPb+spsuurjC3s4fRSe4s
Aq1WLzevZE6uRO9ECUs3DWaBSYaXOBEbGg8U4rg4LlFYQjQ9lSu3G/asS69bzVexO0XMiy/gAnJc
EOvZ6bemaT8X8L5RDZBzjWtAoqxlL2Ze3IoMwQOlXqQ9eCGVphuH0LEzfQLRh3occFzDih0VJvjB
sjKKOSJsS6gZBLz2oGdj38ZUYTuDugJEwCOIi8xoHnO0uB0UGDiKg1OTZoFp9Kg1zTck1ntijN8a
MmYBHR3IkxzVWM20BnPQ6Z+4moAW0wje03KNwu6AkqQzodk6b9FaOAqZQI3BVG9s5qjfyh/aUIiG
8VqH3rCjAtRRTPuUQVxiusDeCiKUqV5jtOEC1rsLSrtibTqA12c5KvE5b5Y1b+C5g41FxbdNnSNL
ymcbuNb0QmUXsX0Jv05/pk9JnHC/RE0urewacv56rRu5nVtxU0u6bHpr7SCB9UvbWXXe9Gg208Xo
Gd9gVBZZOHGRz+i1EKgpJIiRcbtxuRzqOQ5lXNyULYD+TIGZryE7oZL+abDoQrIGZfzqWY6A6E5p
HPsN50hPJm8hRwgt9XUBD2LOANWV6WNaoQOM5KzwGwYnpVSs+xJ6xlgZuT+g8ulVPbS0jD4OWqP6
Aawo1KY00hjSEytAiiH/6MD818v0f+K36vqPBkT39//Gzy9VPbdpnKiTH/9+Vb/JW9W+vantU/3f
x4/+85/+/eOP+OQ/rhw+qacPP0RSpWq+6d/aef/W9YX6OSa+w/Ff/qu//O3t51Xu5vrtb7+jGCjV
8WpxWsnf//Gr9evffmdoHvzX+8v/43e7pxIf85/yt/a3dVc8SWBQ/rjgn596e+rU3343LM/9T8eD
8ZZ1FGIG+he9mvHtr18xKPB6jgPoBGCHv/8mK7jK/u138z8J2jbAZnMLrWO0co4t/65C8Hj8HeTh
jhZZHOZJR4lSNDj+/IYfXsJfL+U32ZfXVSpV97fff5ot/dUsgvIsbDuA9aCAitpH9bmT9mfbGEMz
lba9d9i3iW+RmDFzQ+tt3z3jTEUrYra2ieeichSJYV9rbFTPmbVv6ifbgI/PpWNM/kAQZfRvhmiA
l73p+61nb7m4hG6ZQPWAbIBP9omA8dV0P6gq6Nal8N3qKh6WqgyZDXOt284JGEqHyOaQx9MINaF1
+1jTsIcGLPP5m/iW3Qxyn/VhL0Js7tMIfOals0PtZM6rVV9kfwAY/q3puk1fWlgd/1Af5+bHOf7/
36TGRPufJ/WifZMvyW+3x9n21srfMLd/+79SPbUvKn357RI/dh/mOi72x1wHXuuPmY0//DmP/5q1
/84cPUFsQdcWgCWYtVmuRY84gFNP5rYRdp6a3byqQF70kK7W3zQY9M+q7+mFw3HiWRA6QPhIpmuv
r5H/AAgblJM5Ub+Brdjzf/xm/cf7q1TWcwwE9sVfV4k9Q0DGsqVha1XWA7QLo5+XAxAA6JDYnMJc
OsaqiftpA8sCevHJdXPyndb1/DCAfscNvTLmzl2VAx+XRU7rlTVkIKhDKQ1OErP/14BCsX0jnfZG
Q8Lgz3F5lz0nSY1M959jJ571/5j7suW4cW3ZL+IJDuD0WsWaS1Wl0bJfGJJtgfMAkATIr78JlK2h
tq3ufc/Lidjb0d2WSBAEgVxrZeZC8p/lyz5pyabzeJRJfxs7U/bl3Qv/tUe83xMupHco1Drwp0Gv
QOSFLEXuUMX0dxVs0FhREWxps0xqZ/gaNNMPavDp5FMT0z1k40nUrjyZE0ELdtqu4fZSwiwSlUNk
Zlkb4lQZ5CmYiuKhNKSR4hBDTV+9g7cr94kk82yQ7g4U3YjDbfzh88tn1DQX0Pxn4BX8vsWUPwuU
lu7Od5Fxbq0TZm4+3mmsjG9BON1+vBlFIhPI6EDq0F/qZ0IBe+eHXrO/eK6/3Nh1+uS2nGAbX4Ne
NMJKfj6YaLDyOop/eCcfi/roUWhaaHqrOt/CjyK0dAvid+8k4ELCTNKJ1yUrYdiZZVMWNVkW3jOz
7R7g7hiuwi630LHGk/gKPObsU1kNRwaugJ77v19B8fIrtKO80VcpyiE4ESMsnt+u1FF4eyEKlLM/
XI7a3DuVxTAt9KCE37v3nTkbhonMcd6JlfDshcXMEvnTHNZYgFipHFF9Kj3pzhOzqKLYnqYFFe4w
gwLJX7zdLoBv1zo1/smC9KJhM1Y42Jgw6UE9PwQRDY0SPq7wIPTLhAaoqoqxsp4hlq/RYQBq5QdU
A1Z25Vb7Kc74KghyuvSR7PONJFwJs0RSqyUSmLqYelV6cpBBqc3nWA7WXZ9WKNdwy4VXT5o6/W3V
snjpNRaSWeAEpLNmQh9U1Kr5rxfycRC086cF9jHv2+tAnKYOl5LU+Uzfuka/5dXFSAAT2F0sTKSK
PhtOh1S4AeuhtR4TKEHWc5vgI/3rkApSVVt0Qke8cNQjQ1HJ+eLTIkIXlR3rboO+gFYMs/WnQQKP
o+n0FKA69TpnRulfJbxM1sngVLOSSmftxP1zN3F3qYfu9KgkiLylV7bZ7dzMz0+ux7dZ9wzCEHsI
C8td9ciZZiI09iigIoOrHqtqS/8OTZTu3cJC2IHtcpmGLI7gpA3078n5+RkraffLsnO/f/5dXthl
qJVEfDswQawNfWgGnQteCwO7qhoYk5DVhdjqKrvgqJ3EaFhqFka8RhGIL/IexxHMlTq4z5Z5gm6Q
CO3hbEGy4kEmtHgwK2yETVVc25afnTI0W3tIx9Ila3cwydariuGG9X181OfYxR27GFkXOtnlF96G
7g4MieIB+j6YnLrf/nLPVrD2ehDG9g/35YIgakKeEj3DB1iazLxW/DpAX29chQ3KLvGNk5fVFxnp
EfRZAO5WloMQkE+LOg/Rt8EKqyjPhLf+PR6KePubJ7onZ3QcGOWdqk6i9Qt6Jx4Y6o4T5cegHwVy
GpgZk3hQ+6X98XWkI0xwB48t9Sw13rA3GJxtG57SlR62sMdp62Xmd3S2ZNcDSAOGWfZHVFmz+flh
eGo7EHDzbymKo9HnS+GjcEHt0OjrYgZoKQsBrh1eEtg7JBknM6m9dYFnGGee39ydv1g1gZVsMZdO
14QrjprJrs1puNIH1euv6UOQFaO707/WcE73KW1IdPm7fRii7AeO/8ffR0vXpTCa/iZPEB4bqAa3
1YuAsc2qjn++XS0fRgiw02ZadOgSE70NCcaxU6Quq/7/+dQolua7IENPDdj2YGtDiYpw4yLIcFub
sZRMEEMVIohgtoK5yIvC3XFzLB4EWOkpktighqgnuvhpnze3I83Np8tfqKo+u449uv/LLw0ueMaV
66DHrhWImU+qcgHqOqqYqMBedZMFJlGfdFc1hAKz14t9/uCX0FUd2ziusT+gnS6CNe/ioGkG7nWm
cMN1kfPigWctQp/atMXBnJBbpC2hSEqO1FrGLTd3LbxAQNSsjBpUnKZ4CBTiUo/3dp0pzbEjkLCY
2x1HWJWVMGzHeYaPvulR0r24mBcX5GCXA3vUF+wt5X3pG5ZeO3+9auFLexmiccc9uAbIf1RQrRcJ
NFPtsS2L6ZD7/MFERnLzdjf0oUBOJy7SnQdmAuWD2LZVMKyCNCiXY2N0C7T3qbCB/x7A5xONsONi
hQEegVaLbRhHnn/58ckhF44Tg3US9L6L/lZId841TrdleV5WFz+CzmPVts3tBikGwPm+59ndAMqG
mu23Hw1z5KGnrOjhSYef75y+vKPgOiFBnPZ0NyidYILcDLo8u+bOylGMURf5/Nms/8R+tg3EotTD
aOqEdfQRrXCwrEN0KaYbhgLHg2V0xUOmIHZt4OyoqxG16wJ8L8ctPLlNhxFrDEWE8AV9UnXo8/kF
GNLdoBB2ru99/sthEU6r2B+zxWj0PzkX8JvOUM2tc45elibM45ssXRTdhNqc72wsc8yAF98uDujE
t06KRFNjUHtRVyBRGmleLosmZHs12P9+3kDT9MEEtYDew0vMXEEIc/74ZJhi31XHI3g7gHqA+PmD
DmKAYPAfgwQHrldiGhoyAj3D5TzTK+Hvl5h487WbxuDw98s0Pr+TjeRPak1dXKnLxYhm10W+OI/o
9XJQba/a8gYEJqaoKe4uG5w7sx/kMWQwKKQCZShkOEXEMrg56+Gq+8TjZO7tsDDmn88hCdXi+rh3
q85xPlplQzMEIcPFDjbS0YH1QmeskTh0wXmkHdk1dtIJNNOQYo51g828hs/AaZIDAQJiIfhUuazl
iViO/YWFXXMkSIr3UYAa2DWJiz0L++IBvWScmVBvhjjGNC/iQERVR65HbEtoTJk6911Ttnsd7lm1
r++CFpnn00Ofk1CZujtp8he0ESle0EMBjTWagKE+jjwBRgpSSju4ZNai9m/FJtqrlMxq9ujsUu5M
ewTbLh2M5RA2zUHHNUhyY9sY/Mx6rpGaey4pQRdseySLJhRf8aJmE2EpztcxAGEGJ1mfjA8DZ83x
vGzcJFyasrQ3lhH8oEkOh/IzltMfq5oipwAzGUxRt12CRkXuuMtPvc3Ftb6cGWbZuoWLQ6Tns7Rz
HI45w4INYtxSGAEmOcaRMAEHryD6hxuzunSlo+yRB6KZlcj6gopcR4Zgwbep8VBNA8kCS9vkiHBT
KejcjmU2r9sugWwoNtMffYx2CAQV1DVRcY4OD9jQm88O3pWvXlqW5Aq+oEvOU+K4iN9AVzHAuzTn
Gs1UdW4+hygiwDRnMkNUpBN3KlbnuNwCxfrBRRELjQFUtBVLN2YLn4jioVHJmfPo27TACgGv00hm
BoomDnZ59F8ag3aNju3Wc+AwcXKtIV97Aj0Aux5iBFhtGyjqTaURrExbFg+GAr9mZxUP2C3zBwCZ
clGGRfBEK/4rLcGJiVFWKlVkFgXIcUUXTnd1FizRgkxsc+JOq7K3QRZiOUHfiMkbZtSApTPhtDrp
G5wX4zgMzgY2re46BncGbl2OBE2jFtYxtikYYtQ394VHStQkHfMZ5EEULSyI6JYENzwktkQEaSAM
+BpkfgPT5I7+nNSaqgKjiNEzxjdW8Cn0oqAgxVPogT9/3pwgw/SCCFAZunP90H7RyROlyIKlPgtX
FmMPNUncbS49dzfWEutYLST47/wok0SVAzIrqlmtQl4d+PpJjCk5vyFmAByBLikUTkGAfhoULAsn
Gz/RdyI7OSw+8aqbdr5Tqf1SRZF6n5oqE9EtV/hVw3cN7bo+H5cQI/rQKBsZP2V9g+C44/ktTILq
kzsN9LtO4A2OKxIU0EHYppb4qleH4SX+My+nEEz2Jjaf/ToOVmGP/N45PkBGaJ4hgQ2OrCOucruc
YHlaH0SSZwvGp/Ye3ZbNZ/AcMKlqJwUmGNCz3iBXetfhKjMSxgxPGjhtY84atMKDU6VnVuZMqiwK
1PzNLu1jhBelA0stGF9zqOXA/IrCnh/OC7doK1zBbmGVC15T0pMot6Z0Ke0GQpPJlKce5qVlRKd8
OLhWjXkcYwISqWN0IPV09skokWqb11LG/kKPqfazcKW/eP1qw6yq7pGiWlRTQkERQaio/zvrU4+g
eYesv4SoGTyBQo8G7CnMxwAIWZf3szSz4YmKNCTSdr70D9QOjR/MsdB00E9BYkIVPBx/grKP3RdN
nVExqwhi5AmWZdII4YCg9pqq9/xv4A86swkC/rnghnwp82p6Qf+2GfbZcKU3lrrB2tPBp9KJDtSc
IiiF2quUow2GSu+RBLtXVTbOrxlG0WOIl1bjiVswWtIdTV1sHHr9+E2G1yE5xwJjLUOaQkVLIhvz
B7skFE3VzOAncXNXgIUCkuFM2HQ8Zb6y1q3zGC/ifEjUZjKCA95Br6C+EZ3msxQedNGs7SFDyQQd
YGNQlGZmD0p6zST5BscxvKJzSJI1TvHAHH9L7MF+HnMT5IfAxL5CUty0iSsVwGS4aYdjJ+Jur/7R
9K6zmPJt7jTBYeB1vG6zYfqhYzo9XQVXLMoUrlJ7Q1JvzjOz/oHdGA+b1RzoQ40VcDpFYTrwrxN8
kupQNZ8Fd0S8BD8N3xkkvEAw6kBo+hzZ19KoOJwUvJZPs8rv6nVTAqwnHE4U53mho2c+a9ToBgKL
MiUuX+oXHGNn6iMQSPA5xe0YDyhBwqEoCljhWREJ2E/T9gSYYJOJ0ksS9/YRhXIUw60axDvIZoIo
iCXhy/PUuyDBs8Wv5axnZzof3irpNGU99io9FA1Tuy4IVkZR4ONWT82YXTzojxtEUjQCblKjnCcq
Uw+XzgBjRAyFt4CQJPW7U5s13f0EycTKmci4Jiozh5aoWN0UviOPRSGTeQYfhiWDQhNKEmxkSHyE
Kx1pZhkip5ntDqALBoYDERwfEDiogCvzE7xemoXYh/X7hklixVBJCL2o5yNmu+0l3sE5LtfD7eEe
j19xCguynyCVcwqWGuimJIzasY1pZBh4ehEIlMF5PTJdlE23aDGZn6y6QnuvkgRXZtzlC0mQa6X6
xD6fn+ddTCUnPb3lWkGfvcAq+3sLuIJUJLIJkzr8gka4u9ipQR6NjRB5bDf/XvHOPKDDIxnkc12m
6uDQZ4zKJNYK6kILYD6btGJ7fD1GZFLFnLOo2Itg4M9FPZFNgzEOhis3ev9t9MFhZCFmr1Bbq1lQ
LNffUdYbXDRqAU506xUrDRn1EK12kstL2OjGIwx3IJ+9fgcdYQOBpuQe/D79rnM2SDpewUuoPJRI
NmF7+wxIgjbmLIzWXf4rIGmhXN7XJph0v8FkaqCJQxlCXNJU/qKxczG/RJVExPZiCkaYQL8hSsvw
bxz0mj2XSN4BSpuD8A0Fb3CjUaWTlfgSh+7pfwEo5SAPlSihmHgFlXUfJ1FhJbu/AUvRW0+N2SVn
sK4xQSKtft36dLxy/eLHGWQ2vbsVdf3wJ6CpjxK9k503Z42E9dKGygnb5hlo5o4dUXS/2BCV7gKj
G6o5KcafTZbEqBf79jZUS/VvWDN0TfNUMMeLNBLXYYKbgdIPTpj5ovHmWyr7DDrRvhzL0Wk9/Inc
Gz7FlFpPIHHQbxp9gkUZ56Cmues/IlArT74gNvW//Zcg1IwrBRt89/R3INq6MJiyW+iJYZuB7zyn
06NGo9UIddxoJwnIVYJ/pUz8lGH50BvS3WpIpBeknyDY1+GrXlDu2MPkC33z7nTEoYsR7zApmine
MaTF7od6DJ5kbNX7tMf+CLVbeApNCZxxAUuh7oIJvj7zzpD0vOf0oZw2aO9bHc77BQ0rUOIGM5j/
HZhCKW5t5JDZ2Vz2I6zbwG2uoncQNc9hwpgbsPBVIDGvY/zxilHN1u+OMOy512GcBm1njNrmPuQo
TGKH0ji14xPGkns+lFh/wqpONSYI9KDe+4hXTSiqfiAKf49ZPZZZ2bxJUdj+A24VrgQtQsNBU+Vc
HC8FjKmHfJlPqQ0S62fgtYnltHCrni8T9EZ+h2KnxPSWNOtnNsnGVQUwfy4ECGgSThrdBTm4iwrN
6tBXv97/EsmSHGUWAqbwezSrYRoVNUj7Gt7/GchmjbWBeJDReT01bjhHMhJHsG8jGFRgdkhUQVcg
E3/tj0N9PCPaOkRgPlq2dUa0tHfR0lfaoFPHYZe8tAOFLuyfsa2T2OlWNop4CDAQxOhVhfUmVT9p
Er9kaJT5pfWEf1eBALuLhcBJfE7rF44Je4B/hLsafcRWUO3e4G6L+d2cd5E3uMuohL6At8uwxFTO
rMrpkDb+BO8KhZxNBZc11q161L+s1OnQ2PgV8IaIcbBDlgD/XVnQ+0pl7/QrDsweiPAd9DV8OC1y
qBI0+kUEZEN5aZ00AgaMsRfMSfvDGwoOrTJZ+OFUPb9DwpCC0bk1Ds746wOvuHVV4Jjf/wkSi4Hz
vSvBbfszLrZrmi7sZixP77Bxa7LqGmkWJEZUif8fwXGhMJbr9slVlSUPBuLzpeVNWFCX6LgzQ2uJ
iniwCHRWgcgk3IK15kBU8xsi6xDNVPcNyLU/WO3TGSC3FO6RUJpP7syG9rRMhuxaI2Xu5eaPwhsH
EAYu0DLAcjIn4DL9iiIu0HLsBLAvkH4HKzEJcZNeKUkJL7uGxqY9LycB/QAj9azqnAD2tgpFN14o
7+K+szjCsT9AaUSJsQ3lBBleGG/hAq9RtZimalXa6AGsFOkBOkh2JJl5VBLrV2zzLwG2w1AYACMB
grsLlO3nzc3Qj/Hx3yDtEL4luV/2e50k1TwbDbSb3p7A18JkarBdVujyrUvK7sjv23zqIbb+jbWZ
NaDYIsphn07l9FU0hfH4Z7hdw1DhTrRf4R0D1FBLA/UGoG6mykQ6lWHGTXgT+on99R36Jr2PRvae
4d/9EwLPdJLX54G34WjK9fIPABztwfxNasE0IDY6fvAEkXMfXpZXpERQ5taxuKYGRUMzzrGIM69x
9zzpFLMEoDyze3T7Bb17r5H5mOAbZXJC4VcTK0aT9qdqRaBp+xScs8zeAoTy6wlewyjXIV7pxqFa
aoCuPzvYLSAloJMjvM6vzZi2u38B0M918SCusq2c2rnbkmrvDj6yVK8o3R88eK45zNqHvthpsKnR
eg+W8T5Ok5OHaszGzWDWNtnW3vIAiJlMhg3PkXYcbR9uzwrDt1793bGLcJVN6NsYFOa27Dp0BQyv
IeQZH2HxAj4xBAK9z8DGQdKxx/m9TVJ2CPj0/SJRrPE9zFPiriMrdIqFBhgeJEueMKQzYRIMtIOF
N0xcLiy43lqja23OB5TMns1svDE8md0q3E8m5JvsKkA781+J5DP2L5wFrZtg8Yr/R2J3y94bq6Uz
lqhuvKaXdSBg9xRWbaIg5+QsUipkpFCk9DOvmw5vIYHRZ1+asc2WElb44+g5655A+dSFQhx0jIAW
dMmSW+grYk4pGkQlBvK1pRvB/CeP+jLOrj6EDbVNvnNqQej1Oxft+tASoXn9lUaHvspHszhGDAUS
9Sx1uLcRVhOjuzeH1wVyDxDcDRB0eoi1q9FwwA8vQCX+FVbIAqUZaob+Bm5paxTzxJUKL3KVFCFy
aBXfO9i/Ja4/xheuC7BpllxuAb2vWe6ki4+BRtWm6cqKq+Ofgg2Sot85dOIUDbJB5I8LeHjwe31K
eBy+afEIIkznQoVhndPxVTkWEXWTMUqFDx8iaJCi0e/JaZQwlyTurGpN9Cp9DU1AkIiR+0Fd+Byf
gFC/ozma6ekgxYjRqInk6UkHKo3ht8gUVAXsxdpsxfH6osnuX+KpKZaQ3ZXrpAvnTXKLSHWl0+Ve
joxM5jQHbAxNxHIg+EGcwsFF8ktVPXQ44wlkPMcR42BuzjcgKUQXwQ26MEIJhd5uV+cAh+dmeoV0
5LStBnJsA77z+sbfgoWfblTAQ82kOiFDVs501GN60BUarPG+FnSlgh/gk/aA9wxvjbccfFDRdN7R
ZjqqMEgiO3wg4wDVF1KH53ioGuhTafHqlCpliDBbJMx0zh21BdT8hvjGCGCppTDbW4I+A39qbTkG
vxFoE6hiJOZi9LSwnIP+5UagTW/n99W+5Ue3WnuKUGd2zZxXPrqWVH24qAZUggbZpNFbAAUxlHsL
J+jNWxBlZCk6jxQIvJFOfbTT5YdYqlD0fOGBUjSEfFM3+FmzhSqblTJekQR2d9Tw1jrEgn0wnL9D
tOqt62ChY62eIkfoVZWx1Z+UDrhkKXZyoi8JLestG0vzdowDOVfBF/Ith6A37KPjYlLtqf5iWN3s
LRDjLeNHlkO19RqMIai171tX3BIUaTbSGuHZo6MyBuePg1ESf1bB9uEcnZmKZ0jKKtvUE1xe/K7Y
6FCNkontoXqc63DNIIcqRY9NY+B7HbRpkoeOqXT5FZrD+uCMNrr/wQ8OV+H9+fF0CMfhk7yhYQBm
F3wAbavwZuUAD4JWKguoccDXZ5rdfCgktMAqxKtlU8BRg8jzGqB/iPNs3jwhm/fFQS5oXo2lRL25
meeTnxxdOAjozeVj8Ff6YEbYWugaYwEFXRPRzhwizUNT0aDsbQQqtnM/EOvL4I7NrO+r/luxYSFM
MafevB77drgtXYbQ2y7R8k9HPUHAroNhgsmLYXhzl3WLJvb7leVUcEC03BKmB+lcl4dYBunk5NYH
Zs+5HY9zHEz8qCNIkMbDbTIW97qu0LtJAlMaXq6kwBu/CCd5m63FEDuRroXomDIJDzGUvnthDvdw
xYA9U8w4SkDw5mIe2sR1fWGsxz7Io7doE0o/YRf20Uo9Ok8aBjyl+AC5cd30hr+yujbZVc3JCBx3
yRnPNrqE8haFWiK4c6mLpB1y/t+Q/o10TeVv0SiH+viAiHEeiy7dlimfq6jUYpVzD1Okc2QaozH4
vjGaaZYNzbRv0PE8+mu1JQaVMDYniIaoHc8bv9yKuEueRe4vY6TaelbvxBjHX4Xv9TMVv0IkdmOL
JP5JoOJDlaFqg/gafbasreJqrFF+QplBUHf37V1MK2Mjj7AFYyZVhSZtYOVaTgQ55jlbEAtaZxiv
VgdKTRALEenmpYuUEWN5Nu/LIIF1ELwKCtgPbbIhdE5vwW9GeL4L7OFWNH6yB93QXpUJv8dL95Fy
8mPkCsNxI8wxOGMN5kHZM8EaX5d47LTJ5i3E2mL0m6+GAVFyamY/K/d74/fWHVJP1h3vhp0tTBOs
Xrg4OOAUzi4KQTxl0ELi3JwbsmAry0VkPnkwO/oYN9PSSmGGhLBZSGEfiZmt9L/5QVrfijQLz6cD
WC/PeiPQ0bSRg4XLi/pK/xEYrF+dQ+saZBeI9uHaNBZxjq/Ok3xmHe1T0xFzh/TyKhDokQ3nQ2tX
dTRYCDqG6GiQowOhFPsQNq77mNZiT67sUzom+JxgZnMRhNciSknmr43OaGZTXulC61cdZSHsuKt8
Qq/cFpG4AyqwDszRm3c8QSDYRBN3SliqyOJqLJF1+B2kU7tGTTjHRmlCSIezZufW1b62Oqg9W5lC
sW3OSl6LZeuAtoTAvUNaoyggrHQ8xPoqgDfcI9giwULH8IJi8ut4kNdguszSnNaqCmXfgzrQS5jY
qf+QjQZuAaLmjOdQ2k2m/6KxqElKtiN2YURIWfjnQL+AxPNQltS9QrAvHBgswTIVFfKSPFV8IDBL
h3T2NfJvp7K9QiRUzHT4P+awJoYM7Ett+2BXBej10VZFstd5ACsdydY2a754lwzwquKE/MCNMSC6
iqfJXYwvPc2TrSX6ZvO3zEAhSLlMKVzYbS8tYZuDHIGswPqHDj3GUX4C4yBZdKU3ztCVpJr7dglf
VD+Ra11Q68zufkCq5dZ0um9jj1/SCQTIwME8JWXk4yC+0kW2t0RC6rs17FDc26IdV+5YPvqctBti
jY8Fg6ZOutNjhn6Le7uroNXoK1CvUEncBFPmbVgHt+20AVVmcJNThi6rC1tYfOHwGv5qH9IObZjB
T6ILkA0sRojh26JcmfW9LtBBRy1usDvBfoEGX99SETLuimVaQnNYwCli+ZaTaNHu0R2L4EpjoMpq
g6u2oIvfuQlqOvQqqxwyJ4YFmaWTob/V1EyRMcT0a5aYyP1U8K7SiYthmsJjIpzg8Jq8AICZyWao
D1O/A9Evalj7kmL/uNF/THB1MTJzXeeEniYszj34KNgDzKXBeLOuROA+uHDcgdfLd5lkwYGZEIfr
WikZ8+oKp3cWZQFU9lR6B5wQUJf28IsjzE1mhInmgGaf/DqNYcT2xwxIPFF4puAP6Uz+DKCbwmXH
d1HRbrOn15wI4bGxDIbRvKkCGJvkOTvIERo/HC+7dhq7PSmb2wCi1dXIkzQyEXnex9m3mpPm7rUG
iYrwsJJIjSFSsfNdYtvNEq4rM0v9dFLH6KxqDOXVwNP0Xg4G6vJigIvG1LcRVrK9ZuAr4nNGh844
x/4Ir4j0sS27rzrT0httCneWgfhR6brIN8DKEMps9+fQe9mSju1Bnx09lVjjMApC31gDDe1tyraG
G0M9rHbx2OhBgtBlzzKxktug8V/ckkMoXxVRK8YMHHiI2VOrgLc4utHCe9Bpr3WuJu/cbt1k3hMz
h2I7js6RpZ0biYbD180syxVwH7wXFMxWGZwOtj2LsfKUE3gXvaVyZCHGR5JkSFL3yU4XT42ivscu
yWd24pizGMhnp6uor7mdyjFE5JB2iIqOPUqa+QenKA6Sim9vyR6jGh1QP/hqdEvEBzk8By3EsGg9
8qITP5lI91aOlg6vyR9S4XsUeToCrcpFFpdbLmD6wyef3HaiQ7YBZpgV9ZNdwfKFpv5T0cGbkzqA
a0Gi7LJNZTMnEH+l/bhuYAEx652s3rceZ+te0bzNEAJx/L9Fd5W4YcktNjjiYgkFOSHXnPnXXNWO
8RnTVWegJUpi/JBDwxBTJNMu8dlJo0/9Ry9YMjf62EUOxFo7EBNc64k93/zqLcXkwRZskZGQXhXq
j7dqbxrS8gj3tzsNlWimlnv/UuEEuLXMYFqityXbQzr8ReegTL9AkqC3xRqiW0h3TLeH21M5rIVR
NXMomeHhNdGtrgujhz0C0JbjO81dD+46NfxbiUjnb0mqr6WJz0pnqboRXXo6bsNqQaWqsjaU+2Io
jjpd5bQBuW8qzCr0w/+QtsrTYwF3o6jKSLmI1alLWbWF7J1FAUQuizQsBbCZG8xULkvvAxz6+Qj9
ZsslOsTnq64AsaUD0ezmovYcj+HSgzLuMR8AYfhGZ7lQtEWrQFj/WPjO1wSuf+s4YC5aJoNRUoQN
LKFYlUSo0a/rxMiWY+5tde6LhEItI39fimrex6hFYYrqxwo1lpG5sApQtWoQpXcUVS1dr/6cKXnR
l0Hx/4ltB6Agu7bnO/jXjyzdGqvMrhnNN1qWOIi6eaCixXaAdlDgamghjCqT6xoPzSfwsjRvLw7g
kjGzXAo4F8ou/K7oov8fVzOcAQ3Cae0t319RlmBjvKq23i7rlEa/saWAtSncQKE46TcmhZXhRJpb
t3iEO1p8zap6zVTeB0WXnX6Atg27CJBBwsfBW3gSJgAUTV5mlVm7N3oA9pQhRnKTKJ46GqFtbn9T
cQG+WTotDV55ys/qa1FMdKdHVsqeRYSiCvf527CV7uYjbRX+Kz6638AGF8zVy7akvdNJQt2+2NSi
BvOi87D9+YW/0y8nazLKYKlWDHMrdH9Q6cO7GB8KyIiKKKZ5JmFV4/ywRKhKM4o74pUdWH0toMS5
xOykNv7qXIZKLWR3kQOcUE1Vr+/z2w+6RM3zHE2HYe2w/IcxEIPBbzPx0stxwH7RgcxITqfzWHIy
WV+T0AwfEzbA6LPru3j2p0EZA1V00r5DRNfgeWAfs0pxJNy8zhBnHux0UIGLTHi7Rqi14J8Kg0Tn
IFi2X1qLxdvO8pMZHDUz+EKheWfeAEsmhbXU00j74GfuwV96EmLfxDkcsgznqgqoQO2fHQejZ3s7
s/kqGdE6b3QHew9D0GE2pJDHqnnWz5f7sQMeFcp7oT+tZV/BWKer2SpM4OXwFrLEnh/OeoJ+U4Y1
jjsTXgp413j+lE4WtAzGuMC9skXqjUe91P4rpfhdXeJ/n8rE/52YfPWzVuYC/PJSH7wS/m+YIygv
9r/ryFf9U/leKK5++iwUtwj5H+QsA7gTBa4Px3oIqc7KcfU3EE85DrQcoQWxLf7ml5Tccv7HA1EW
2iHLd8FFD5xXbTn+Co0RUAy00fYQpgnBf6M1V2z2d9sGJFxQ2Wq+OzxL4d+tdCbvZLZ9lvqmD5Pc
o92OqFgfh+AfbPMvxdXwsA89AnmYasHh47xRWql3dxiYmSWNbRRH9IhaTFEOL5cZzPrnch7M6Nxb
N6t06W+szbvJP52f4L2m++K5zndFhzgcTRZEarqH1Lu7NgkSPQ7sBo+l9+jDDWWIq+jzO1wocP7j
DhciFb+yx9AoguLoWD/NoYOjSTazkIn4/C6Xesv/uI1S4b17EBRKRWZ4eJDp2EXpTbrmSFHNHXIM
omFuL8cNHK/oHFy8Zbjn1jz5hpz750PAivy4SH6NIfSUSh4LNbhYJI3TdL43hvB1DUDlGMA0E/a9
IHYEpzm48GTYc2DHQms2c6twZjvGFsykJXyDDRZcIZLehNVPS/JNi6SePVhHK+x2GYFVfk2XOd+X
qb9OVDohgWsVCO8SIqMyhvLWEnDHurMKlWlBX9qkhPMimztNdQoKL6rTQ9e0sC18hBcRrE3TmSyH
U+rmCye/BnDbwHJo5kvTguUUzK+bm4ZWIKx7UOmia+CiLHKYynabrkl2joSm1Ki9XZpOKKd1i350
11N+R30kFdT1X0xnD8s9nJlyRUy+7thV6bGNKMKdCSn36JdHzlGLwaFrBcWa1NPCsNqT1T3W4bDM
3e7YhgymZoAO4RTOXGFct0gtDrT5Bt/bMe+/s3ZEHACitfckUSeh3SMh46KP5a4y0EGkSLa9kz9V
kiyKsIwykkTG+D0VYHnZ2ZWXwsIGlBMkwPZoT76OnT76f9SdWVPc2Latf5F2qG9eJWVLQkICBvOi
wNio73v9+vPJVRU7kQnyVpy4Efc+7P1QrvJKSauZa84xv2F1zT4087WZ+jvBsx5CU36QA+Sx2ki/
iPYsAgoaFVhxYrWVFdEd8mJrqcDmptus2vdNAr8fB02hDTcaBnR2ro1rroK2aN2I1RMZy03uHUbK
HZ7r3ZTvTdKtVUnY92LitiNvqpJPVpZdZ43hqv33SX1v8nTN1V3XV6Ji2rGBadvIF0i3lmE9lGT/
bUtrN62pcVIGu2yCkTVstMFHQC+VW70pJFtrjdfcDNdxae4tYbStxICdBlwozz3gDfgWh8XO0kt0
vYgQuJPLCVnJwntPdH9bmPEukONDGNEcSU4VDqDBpYg7oBo9x3pyEgPsfwApV9X0XqGfI8VkCwY9
zAWyBSBJoaaTdwmdrqGXGbm/02Ej0QorGifWGsRjfAkVmxKQo3F91iMQ+Plern5IFtcg49dM8DZi
4ZZqgzt5amQrcnFvRC86SQQpQh423A2K4bZq5/QIvjJFuw2L/MhvHAsEwHcDMEFAbvFG+EVJM6Ku
tWGCPpb+yizyk9c/UFa9HlLrjht2vB4F0H6G+qJ72k7o2kOrS4+mSsdREInQOuLpFJR5t2/i9Ckn
FAbEpBP7aW+iodx5CKztNqzehGhUHRIBQL6SoVvBFrD1IVPcqb/ryvCK/hGnlfPDMCMliGhSzEOg
hrOO/bUcGIRvXADNMDkAKl63LTbvZb8xOoGVvDO4b1OI6deR+lQUb5FC20QHW6q7nVKYalOn7YU6
wTnCXEGEnEPuCdWsUJtuUPluicFS2Mr33fgdA7OnWJHeQqjGQQfITeHrKm1kiw1FoezoqcW6ADoK
Efxu6gTY/kJ7SDtELUo7XQ0aMOjoTk5hmApx9NZk4zHrpnuqPm7WdpvekHZR3j/nJLF4tuRNSa3B
rssX03jztHqbtKzF0XvV1SdN2Ze1+ZOi+TdJMr7jDOKooOR789cU3Pj4cubRa1DRgyDkuT1QzwAX
DlEzzfbY5xFny24k49MXRNsUp3rp0SgDAkUMBfTsXfLCQ5E03436VrPCNyuF5Vc/yh1Wz81zEN63
2s8pS1Zd4bklrVD6iHO35tugMqgFDXd5JK8N2bumXrsiM7+uIrCwPk7JJZ0AXDgLnwb1cpNoxq3e
qm9GYDyNFbBwA5AZmjpEUut+Elwj9Q/BRP1MfTJxRkmrB/5SJutwDPGqhDPpxAWtC++BfuvF8U0f
krA0nwox20blm2H5NPmtxMa8N/tvk//Qo3PBAe0QatlKoMch6a1X0TCPjdnapWYcgQlk4MHK1vhh
6e01Qjw7FUpcjJ4n8hWp/1MSG8mVSuuGVN19p+F+anj6ZuwO4NFt39IchZ0uN55N5A2ecmsEycpH
0Nmq4KclFkjtZGbhpqa8LXLBNtVmZUjqXjHIWKrWIW7T50i/CwIJKwo8PC1lF4JBLMwrra/3vfCz
jU+ZUe0Q8xcOEY7dZA8kI50yOgVyemVJ7QnisSurv5RRxIYgupJK/UCXzQuBQ4eqpnktFX8dje0u
CRI4OeHWUPMV4Pb7Ov0pGFfi8NZVwdpveJhwWCupb6s5lvfQ8DojBHlQ7MJegaZbi1uv3MkgTrPw
PcyPFjRSIx3dOj5Sp7ZHurRgX68LY43YBRJrMa5Uq7wpsh1ppIOJbZKsU/IT+BUIQDeNlvKVd+PM
dm/CjYh+Iyy6W9R2EShQmmpCZkAygr4ZzCcpz68yCNpWDhOVFT7IL6OE/BfKszlyWhmrfOypfBko
Vap5jl4Zik52N2sdKrOApTUHEYOTa+ouZReFKIkM5KoqSJrJBVAhZr4GnJwnqEn4lle+4TkjAiSF
CmRCvbDt+HVtuq2SdzGXCSY6Z4T950vpezwQY2r9DYELDNRyEwwAxPPC6ermCXTGKRza70Isuhm3
L63fjLLgxgn7rw9GcPB+JMhZImulUFwVym7r0TtoxS3NGfWmg0Dv5ca1jHzO7DqZVrJtrdR3c/OK
xzlDD4oh3NUT1sr+vjWbLTh8DEqGG5LU7J2YxQmYSVY+LSbRhaB0YQRGw/0cbav/DdUWKKNcUuqw
9AjVqDlpHDHk3O38xdsZTu9CG1NKnt8uNsalcRct23+NSxxgmboOYW1pvC1X5FAbyUqP4j7corkP
1g1Gf9G2+wVF9kKu4/OHPBtsDv7PYmJP8kEB6wzWuMXB32Zw9G0ip8ppbDAsa5keLnf6fiEK/iQG
NmiINUVa0wHYLWJgqTYaxVeClAO52Aj9L6ifq9y/tcIL96XPrhUzAYz7oA77S5xf9NmzxYKYZVrs
Ee+Pt0GxK6ynOr3++lG0Ra7o98c6H2P+87MxLNkkA9QP6bFK22tNth4SM8XaJwPpGJi/SPBv0+lx
1F5k4rQpfhNHRHFBu7fMaGUlB127C609np6Ekacongiv430RTStI06+hX2IJQWcjaXvb4PQWw8DR
FPOlsiTbysaD2fWrpEYonMW7Clgzm6otppHbCtKmUpOtXqi6EwN5teUGYZYqfYd3TSPpvoVen5Lk
0NoULtb8t7bNN9Dh12n8V4LjA7jx/O4offINTJCDMnQFicv3b4bg2fvpxgqoepekR+ktvtHW5QaT
kKvmKrma9kCfVr3k0Nhw4bsvDAR/r9wPgy5WbqvQ3lwP3JPFu8YVHfFbhDT5VrYc7SpYRz9m1jjA
SuIyG9j9D5hL3urCtPhzhn/4AYuLemzEEm3OTXZMUZCAEMGv7FmKhQu3yWWicp5887tlaosMhzzj
4+Rr4shPGyhzx3o1uP1N4lrrbKcqz6MjOghPfhsmxt29t6Yw0rseXq824Wi0+dcPa0nzAtNJrgAo
XzwsBRNVzIUmPU7UdujFxVuyd4auu/C08050ll6ZH/bDMIskQagFlZEaWXqcjfZC6ZcS+f/LERb5
Abms+pLLc3oUDO5oZWHLwiVry0/2dh5CpbovkrwiX/Txi6F4yfNKZAgMN7bWFTdPB0MMVz4gQt1+
/VnmX/vH+zJAflgWyS9xaeI+Y3rox62TY1maSO/0RiBSAirb/2jB0aq4d3SBdmd40oUl/8mKZ7mb
BienKZE+X7zFoqsVOCZmeqQ9eiWlD1GvrZSLnuDzvrp8urNRrEXFxCSk94ymTTmcR2dyaxuh6HbO
gyXbYB9cmOHL+szvuXc+2uIk0fwkM9NUnj+bt9EHt95Ea6xL1sSJJyF0wnVw4Vz5JE2EFYYug5oz
ZE1XSFmeHyv1gJIQVymOlZBzQ4G2L54GGe1oh1a8OnjjX4a4/yoR/X+WZf7/jcMLBvds3cyc3w8g
3u2v1+rn3yDe38DS6zc3z16Tf/5ZfZ6I/v13/ZWJNpT/zPhdCq+mSV6UBMg/mWj+RFah4qoz0021
fueo/85EC5pM+pq8rUEGW1SkOUX8N5tX0JT/UKsBOYPVs8p2SvL3X7B5KfF+XCCwf+eRVHZlw7BA
i80L6OzgbXxLFzygmfsMiY9DT2pm+xqX+i4OEWVFZI6FECORASMf4zaD9bwzfKoiozDqjqKUMrVS
A857K4NZHElVFSYXx8pvdlPb4/sgRND06kSg5UdtVx1KebIBxB2xGYivIZ3ua0XLQ9vo/Gkz5qF6
FdZisa+9oV1RHcs3ndRcYSKFL7ma6jtKrtkxFvK1SDrnSh3V8pG0nLAXoixaSWWvH3xJ6BGKBv4V
PoxcnwpFSYG51a5EOzVKiGnL9k19O8Bky1NRlqqpJa7G9sgtY+L6jQ6GnqHKVrsWjx+6ypxQyu5y
C6ubgXjp2EBXWFVk3hxJzyXbjDVycSWGcBK/Bssin5R+JiKY8Eko+RlXmMgwKidLqcOVdf2aZoXm
DCLOEXkhv+phr5/S0RI3bM6p0+j9c6GWB8Ps9xEYQ0Eh9MjGZJX41XUelCgS49JuBeSj45xOEUgG
g7fpH8og2RWSvom4gFgUOv3hwKc5CJH0jOr4LdOkZ7lEiMRugfeAx00uyMiwVWV64xcxRhttyj3L
qHdVTPRh+uF9pEPKjKb0PR09ZwrVh64rby1BvOfui/ahfhCb7qashE2nliTSVDKT/K1jU580Cuuj
pn7PsFoaU7Bn9QFi+0ZKnjyTzFhPbRxdKP+y0WCZmZchqsBBQfAbPk984gj/HGNU6SCQpmdr4Hf5
1A4BxgU/Bo17Y9m+j1p/rfnGXSpIiqtjn+VIURavyrZXcT4ptBWPRFbNuq8j4Tq2FLtKfZwuyuvW
aK7A9a0Qh28MI9t0RQ/JYFjX5Y8GaXw84KinDDvcLbdSHm1knA5CPbovM/+qpv3eyfuENGQiDG6W
44DV8JqNqn40RC6V7NFYWdEp0daAgYoQvFoXUtVsK7zT0vHN8qK9IeUed3gicZEbfRHlOB+AbKHW
YK2CGPcDj1w74lTTpbESx1qMGI6iHkkOpjJwfiihrqN0zNfTrKdvzX9ITP8Xdvf/TTHy/8E6I1ni
rzb/q7AKf7w24Yc9fv5P/trjBW4s86bMlgxRY97lOab/Ljfq1n/wo9Xhg/H/H8qN1CEtizKkqVBS
NMDuEiz8s8lL0n8oI6sAiAD3zLw5+V9t8nMU8N8gSAfphlMwwSRBN8cM+eSPe7yutn411Gl5j4Lc
ZlZtc6ska1MQM9RijEtBkglknmiXUqwR378mfkOJgkYdNyBHbJXXGINB+kTB+Fe2AUBjqw6zarPu
EywM6mzdTSa8JFS1K6kmo3/2rm//+p0f7obzxeDjz5c1WZE4qEQVRJi6iKrwO1CsOpGi+0rEVyNW
0bTijgdV+SVM582ryXD0GMdjEVu36VBsuH84GKW+TzO6s4tqmvuCgfoWRl+xgIfO1z9P+RiDzW9X
wQluDp3BT4ryMpCNLVmuKYhiSiEGDmCIQ6A2tlJXlRMaMfBYCzGe2VfXSVso62kIJVeOJ8kt4Qly
XGok28r0CY4p9nmh+JLrCRpxQ+628YxrGWPs2UrhzdRpVUBMuu6QlD12UboPIpyHUj2q3SoVy7Wg
j79IpGFREoqJowiz07jUPVAeNukb2mM7IuKMONt+XHh+aXG9/P0CLJEXMD89i8BaTK9+7P1Jt0CM
10J+5Vmoxfsg3WNh+EMXlNukFSIIa2scN4bVqPvkgMnz9QGWoaOU/VBQcfm4KFqHXD1ZcSwhda8i
d2y+4Wj7rpbsmKKSr3Wl2BDM7zS2STqZZ4V3sU699FRF3ZUv+vuK5PBYvA16sp8Qf7SNmxq7Qnvw
aYb0K2UzGZIbdo86csG6Y++e3gYFJnUYbDFwcQS12ZFaHCildEGwLovbvHuXhvHJjK5HbkQKOZc0
HTdDUq6n4jo1ONzzb5jAur5RO0L1Ag3+tupwFski0geDdIXCbx/m6haW5SZRftFpsZICk94S+T3J
wBGzH7hQkUgSmsaWyGd0x2i4lq3vCGdeFCBQooVXZooJ1YY2Q2eKPfC/6k3diQI9fxs1QzqLYxy5
nF0uVVe1Yd7lYbnXkNIL9Gf0WbLRyDvq1gTPdqSEA8rMC7ZGMhz7REL6nK9aU3e5WbgFzif5jEdE
46nEHDZkwRQ76JPj3K3kJqMUHfQovZR9+c14/7iuVbRTpqyLoqSImr5Y16GS6V4fltZJpn2qBUdj
D7j3JeHrFLxZAf0VkjbYKnZYxQCkvsg2mLV5Lu5htzFsIhvYQuMYyO7XesNROFbqKwiZlzFSZCeO
VMHusI7p4vbA/RXxm/RSoiE3ceSluyko7dqvv4eZ4SSA15TqocL0IfKwH0ZaL5kUbFLVaTy8zGkN
KcRHhNmQpjGSwMXmBUM56mHX+Nfg9XrTJNE6apJfSfpCezWIgBvdSHaZuetCXL/0MkYC5dFx1QrX
fYUzSikLK8N86iAc2KYZiuiZoQhWGIvWZgEszoJRlRAsl8F4LWQ4j+FAJr2IhkxfDaReI93FgU/I
qz7owrUnCSc9xF6nkbwHJaxvDeTxGoKylTjqr2JAkIgosTHDVRwF12VmPHUEmlEu23JPjbuZjlbT
53ZY0sI/qBiq5r4cupJWJm7f3mC1uvbL8Bb75J+GWNNvHL9o9Lc6qYkoKwlfsly67rpd0xV3vUXg
mggjynglA9IWqNh4v1sar1ucMClN1tjj9C4a0wN55Ds8BeEUke6vOGNyDKoT6nNxJTqEcXYhSXe9
Mu4SNdjV+EF6fbrx4gelEC9oPRY39nnvUk28iklAAKDkkJ6zFGfXH9OcUMclcHO6NVXpn4gZVoLz
Njjec8KnXF9M2n/MR/w1HkYonPeGrpDXXmQ9tJiDOElM41Svggdzz6M72Q8uDm5zwo7rQmrnYyrs
j8F+3/3OHk4zIxyqC8s4pQFNWVS1cjG8sPvL8yL9uIg1FJCzaQa5HEP5/YLPxminvFLJ3mLhK0Od
lB79ON1Qzl1pQYlLUbbzxOClSUsmRHjllTIYy/KmVa9K5Wed45CYeMmuayL6QA2agNtsr8w3Py9Z
fX1IL/LL86v4+DMX9YtWVtIoEkuF75w9tCelXPkry2lWmuEqTrJNXqiZ/Orvvh71z/fPoIpm0ugj
gob9nX8+ezelzyrQdN4NuddNztW3Svdfj7CoK/z9XP8d4reW6WwI4JZxEwiFctKV7+ian2W/N1Zd
Z2zYup9EuXxLW4x9ffgj9fAW4wxdtabDxUa3G015ztKNMlIfr+M9RNU3zxtI+qk3hTWc8mH8ZSRb
7s+2hY+clVCykzL6wDlfwmwd99FaNRHp6px3Y5+eaEjYS4q3z3suTnjuhOK3VvkJgAbgjPXSdOmO
RuXbPD6U029G1FOiNGTk4uDOolNoKA/m4LuDEdx//YIWWrg/X9DikOmSovJAGyin2uSeOJT2SCG0
bsvnKFyPBk3pubSxqOlqE1ZutPfXunkd9a1D+boqf470u174QfOO8seCOfti8w5x9sVoB60zqWNS
wDYOsysS8avcCVwF13Z9KwUOFs6rYmO5woWt7rNxcfagmV6TaCtZ7jzdGLaUXhT5lKgrA5RNbT7+
29T4X2/7bJDljiPGWZ+VksYgRedozf04Cu7X70/9cwfVtPMhFh80Djs5RTMnn1To5r1RujFJj1n7
E/sdZ9KQrSJ2ORJuK4t6tuY162TqXDPg5lNHKz8ZTriurT00Ur0que1Q2Ujafiq1stXwjdPTa09E
z9/SwdlJJ2UAo2lAaq11OtrT78E0rpL+XkyvQ4xzxAZxT5ci+sA+o9lGqI3tKaRtARLAixDmFzax
T/fa80dfTJ200CYvrlWZm8Z7mreOjlNkKO5rGSGVVdmmBJBT1H+YGCJK2gnt1CZKjDXI8HVQmzex
DC9Tlh/1IATsXmyStP4eS+GFjPSnO+35j1zcBqIq9ks1ZwpEO8JhnDqT23QVuZ0d0KBoA2tb9/h9
uPGFg2iBwf9n6s1X7Bn//0e12NJocWjFlqlnQtMbMKwQjXWT3OjCLpr7C6xypUbpqlWw8vZKOjPx
vvh6an6616DVlDkHabiQ1cXhXilqm4oVP8F7pJWbgs2p3qAVe9CP3Sraevf0KLjBikbnr8ed/9rl
jnI2rLascWiWV4dCI58UfSfpx2lup/MBnXxLwlu26rrWL7zr31HRVyMu1qBZVRiYWjwoNejbLOFK
FYbXgvIMs/uJrggbququkWkMaLoNcG8nogOhICr06If3tPRXoYlYf3RXUt2v4hSMm5+7UfVY5uFK
E8BDSkYJZXq4sH4Wotq/p8hfvRqiZhASfNx66fYJxnrM5RPEDnfgFmgZ5ToUezdJI4dbZ2P7tYqO
id4ACG+YW2ewwHFAUAc8SuTgWoXWLCCQ6gYPp52LGotPd+izn7coRyO/MXXFSnmrJT2megWuofmF
wxCYElK6aIrqWX/pZ+tRPyIytHv47qKUrmiGPY5idaE+99mC4maG7YxItDpnjz6+rUwjFDCKQD7B
ff4VSOsekWdNEx8Xipd09lHGTa+LcQ6SaSMuC9KSknJhZi9kJ7+/2IffsNjxJlPLahq85BO5kK2v
GsCYq1vsRFdNFtwqdHfZ8ZivMuOXZ4i7CUmcUkhr7rKk0oV/n4aiAezsfSw2tiTTtVz0eB86cgFE
F5jPHGjps836FeOiWzNTnQnquCQcYGsco6j9ESNuVa1dkXLIDFVFz+eFb/RJgKmLMh0J5F3IPWqL
knpc6NIIQUg6aaNmd5w50vPXW8sn9yMe+myEOfl1Fq00U5kIIUmTk7hvX/vTfDtSbeHa2gw3si24
5s3X4116oMUOmquozX2DB8qnl0x9TRCVfj3Awuji7xn13wfSF5ulr2tTCjxQOlV+vapBu9O2QNDX
PJpR5soA4m0tiNeVNdJpXm6s8FKJeF7Ei63z/IUukx4ejIkiNz2Ji4i5mdzxZniAwuwi+aQz35VW
CO7vg5eL9855cn417GIhIdS2pGngxWIH/y7YVIi3+G7d9W60JU/pXhzvY1nxz9e8WCyqx8UwL5k3
epz5NuIqXGqvE0UlPlH2Kh4Ostk6cXxfycWlL/zJNvrhDc9z7GzKtjCljExkaFKAr8EBJfjP9pSs
BSd0dBUzaltzxK12aXe49F0XZ8tUTkIVoLg6jXtzU59KLvaCQ4YXCbqyQbnhjlupQO/ttBeed16B
X33ZxalBsbbPQA3O6sr82vfVnZDvTenWGH+opkDM6l3Qplwab7HnFJ00qCTAmEnhYZweJ7WhEeSb
p8IAHMNVjqrtwor9dCopEiJHSswWHrIfv+coxdrYTaJ0quN+mzdzGWCjTiTw6BNo1dlNeCTTnrpJ
3l74qJ/uRmcjL2aSUWahRJe2RMPFsEuMbm9S//v66f6sbbC/ng2xmDZ4uwGbooHtJGfBg4cNthFH
ayFKN0aEmtmTLmw/8/75cbLQ4sYtT7REWov+kDqiaBYk3pd0krx9mj+ZcrQxSESH5bNEIGHK8mZW
E379iJ9Ei5xMKCCojUg6Cr/Fpq7pqOxGrGVOUTS6Bl7wNai7oEfW1BvfAlPfCoNKHmLYDBAihiw/
9PJLExyNUXaKNH1uoGEMpHI9tP9V8yC1VDGEyIECAREJpZpWfKsz7+I2Moc3y1d19quXUTXajGBK
hJZp51v3UvVUqRHNAS8TSd+ERS1GYGSkdtVG6gEQxtev7M+J9+GNacvQS2xg+/iM7Xnca01wOt6l
0OrPifdxCPnjqqpAV/ht30unQfqZ5LCJdOs4qcdSFb81dIl//TyfRN6MJmPNRvGR43upVTaxi2ml
KiWMiGU6gZ6McnitUhTxgW63srEvGq7Y2tMwFwH0/hvICW7m+DW3gtMP9I9314X+3ETjv17gH3/W
YoFXQlxoahxxVATBsfemDfnZCwv8sxV3/uSLBR6gCOl9KZROpRw/ShPVLKTsZfTT6spjJHZ4Njau
r19IC346KEVfQkJ84ZRlkEETdTtmhk+Q04uId3xg0PRNabzbVNzUouC0AsEqgMsLn/nTcTVZ5Gol
yvIfKl6xyJrAB3V0AhxIpZbO/QRXSjMB3DXYQwLDyKdlXBHtcgwdxbjLSUhSNd8LwDWN8kcIAa0s
jrkIj1yML4SWC6XTHJLwsc9+3OKgHPzcU+TIFE9CJp704FmJspUlJY6Opao2lu8xwA6UIXZT5heO
TPzSP9lLzoZenJkj4KQiJId+6tViL+YzZ47eBuTYTXrwo3LVF/41nDmMSDs3jrJbQ0o3qXg7ZaSp
PWULbC8w4ALl6UGHuVFKqtsBeRoFwcmE7dff8M/oaX5LJucDgngEmoutp8v8qrE6UTxp1h6Gx31Z
ahu6ZS5scJ/cKz4Os9h+DHVOHwgSHwI+li89KlMGbF37Du/ewRMU1ZSya41hm6i+q/e1mxU/2+LS
2vx0mz171kVkUVQkcUZ5YrpWzW2pTW4uB6uvX+en2yzaH1VWKaVqc7v5eTCa9aOuw6UQT7Hs/Uz8
g1JHB45B7usKJJML3+6T6zILXiFIUmgsJGJabDbDMGY5DCuR6hLXTdmRV+XGo2l5GO3gNLpE+mvv
wtY+r5rlMXk+5GJVYV7rG6nciadKDqBItldD9jMyrW0kXtjTPkksfny4xSJSgMK00zySN6xCmk42
42pOLFpgIsFi2IldvCo4/tmXqmh/Brwfx53//Ow+oVddmnVezRM2hZ0rxy43brv0DnsYxDDIl4ML
a+PSeIspM3oGbk7R/Jyw6eVGfE3TZAvgy22G5ntitEBFjAsf8ZPM5YdnNBa34jATqgEwFvwcmsnf
q1vhR3REj2jHB/LmIN5/yWvZji+XQy/MHmOx27RNQqNKz7g4GFO23oRXkTvYMaQC6ZTYEsa7pOPs
amNeWJafHgZn09ZY7D8i2I5UFQfxJMNErEwgtiDKxCy40+RtMCrIab77YbOe8vH09YbwG4Pwx4Kh
6kwG0sL2dbnBFtQHwrasxFPbtg9qUV/l3GWqkbY2rApbbZcJ2mbo/Gs1SZ4Iq1dSdttPqH+MQLqF
womy2y2z3YUf9Vmwa579qOXrkKgIGUnBARXuEv2bNoRP3hjtmDT21D6n1eh6kuYGSoB3YXL79eCf
7cLmrAJBRgfaaHk9mBov7gfoqadRSg+RNG5r40Ka7LMz7WyEZSjfQMRNRhoPT5N5DI3baKBkY1yY
UZfGWMxkfQjGvCP9fxqD0mmm6Cao+ptAvZTr/+w8OX+UxYfqMRig1xXmFyX3mYG3AvBqN0mxbrTc
DlLlwsS48G2WcXuZSEWdTLw5xRDWKaq15BI15NIDLUJwuVNp69d4oDTu13G4zZXThFivkDLgWxfi
sEtPM3/Ds52crL9cKQbfCLgqqN3r0hftr+fyp3HN+fdZHIcwmTFZAaLNhhY9GOthG27mxp1phXuj
e7kv87e/7B+7yX8XzzIDXFam0kRSKJ6aQthafXcLNdBWw8yRo2arC9goV6TaajeV7zJhcrMYz72k
rJ14IJne9SBIoW46Ith/o4p3Lc3hY9q9RblI/Uxv1+CORSQD7XThjPukuMDeYZL6MAhUcK1eHOaI
JQZLr+ffje6meaAUfqe7huEYG9kVt03jXvgunx40ls7FRBXR1v0urZ59el0ZsUrFMfQkHTtXdTKc
C0ll07yK97KDt6IdusqtePXvet7+unOYZ8Mulqs2jIkQlOp0ShLsUMO9kV7pZn1x0n12v6BfzOKq
gmxYkhchA9TWRhoAdJ/KeKfAZo8zYKTqewuRyidq5gbY2jMdQgm/yxJeIiHMElo9EwRnKyHhf4VJ
d2mJNy6wxPg7k/iYeeRnw+uyx5rSDKt1LKbfiogmanW4lop440+Per2tx0F3cO6INfVXEDRXbWg9
5kp5L7X7cRivR6vY6m25VXJMH9vom6ibW1XUbyg4wdIWenoiSPKUE9q2IKlJgE+gmrv7qZYnp5ru
u5K0LZzGTlMe4468UTQ4Wi01dJTkgCh09lrPgXG2hhz/IjcvsLp3QQK7un9JMuu2xUI7KEpHFJKr
VHmFzOn4+LQ28kpEOluJT2Xd4lBfb+nCtBsBOioc4PZ2RoeL/KdJl70gZbB/89wrHSI7rPyNUR8K
JE040D4I5CObWNhrubKJpF2CQtDvzW0z1ng2vgX5g2ziMTB6PipSDXUvlRRbs+Lm0Pg1vBSxb6je
t9+SlKA1MjddiDgQ7/JHq8eUoUvdWvFsWi4wcigMbZ1Sa7VNeXgfhWvZGMpjJymhO0nJ0RQGCICD
T0e84kFXoKVA1rw7dRKeOrCEF1bSH5vonL8x4TwhTpfmHqWPmyj6jhBXS606waux47rZDlgN8t23
Yi24XelvVZPqQnbV6Tej8aNF4Sf64lukipuvf8gfv0PVdeAUoBDpgYLxtdjMja4fNByDp1MeAUFA
D9peFJ5/cqZjbCKjb6M7SjKW9eIoVXAumKrx1DtIKsKTv62+Q3GGxL6FpLTWg01x02yMC2fuZ7e4
D8MuzpCoFTQrCBi2cvtVuC3WNeQ8e96tWsRqWNWG9xfP+XkjWpwjpm4p0CUlkRTxskUgT3QxGjy9
PYVBjqkRBupCkW51zIIbH2qTLN/psueO+kGhilFa2BrECmx0/Ujv/J1G4xXOcwA+DB+SR7cea/3G
UrHyNLmlCd1Ev5Xu5OJzOJXrNpnmuPLQoz/1JzxAx9s0FFioIK0xTOkE8SjMYO1s16EDt/y3zk+e
4xYRY+zdpoJ+8WT45Cvz6Dr1BcJPLs6LyC2aAIROsdaecuGmqRDfdyGi7Ok6zxtsmk9V197lGexG
H3xReNQEwdoIwxUk48ekuit0wzYtROoCdJ21V/rqlczf5chjcxdY3oyREckyTXcCpp0rRaErQOtM
wTZgXkSmsurT8sUKX8We9ULLkJWptpcpHIAlCjB8DNc4uyKviMXYxTt+2ES1Ad6eVnQMxjMnzZV7
XaeXKgz4R6WBtlnPAzceqwNddEEJ8cikQUIF229e6wKkVuxydWAZCdgUq157KoiZCCSTjnKke8jy
Hw39f4ZXuVZh7qyBD9/qD3lVYlAhJPBi/G/ilLv4Mt0GeASnBaYpFNyD6Egcd4qSTUV7QSFkuyHP
aBzBPd7TYyTc4T7sJFcRXrGyugOBvk4l/2CgwBuq2E5V2gGgZMCy2yIt3AQFnizI2MEebdTkl+cP
ronIsAqsbWBBhAFMFGvx965BaCJS9MLUyhxZ/dOqydtVXsAhMQ0aHRqEx52LVbMLn/1KTkBLFYaF
YqoUV6kPLsVPXvqsfrfG0C0aEURl+c0D85Nh4p74msC+JR0yK3frfNpI5o9+4lCQhqfUkq88I/1m
oBcx1Wwldo+pqVxH5qtRToc4iHdFn62UwbBWkkUHSiySGRkM6FZik7ZuArx+FXBVWDUKNC6R8ICW
ymYjVKHgTAoVjU6qgR79D2fntRw3sqzrJ0IEvLltAO3omyIp6QYhiRK893j6/YGzZomN5iHO3qEY
MWYYMQUUqrKyMn8TNzaw3assw8ykK66U2ne7IVmJNRdrfw7mFhcvCQK2DjD5PJjTxjMKyxurkwrk
UQxjXG00WwVM8HmsnvOPs+iyGGaO5e+yrwQppxxF+ArohProK7WbopKEAjZeftpD130zvPHKILB8
PuplkrkYdnFEoNejFIHSVyTj3g65vEx2BXcGWyO9FjsjhhPu5yOuTecicuuVocAxZDoB1HKuOJkK
nKhbfa+LO9PivRZHcJvpRl1USnUKtD+q3t0WUERVoBLV8OqP0VYLEf2utBff627kysOZ/Ba1Oduy
DFd5w/qPrhGHa69+cR4vHmpRJmtGjLemQqpOI7paql78aKbfciW5Gj5Hecja7trYBiC2y3zrXitP
6Nk6WdI4jZSDR/1l+gL0VPT8CBQG8LVqvNVywx7ZkKmyQ9Go0+KjCEC3JT3rpq8eDrwpHkhVVTtF
i/VFdxJyA0psiSIiCDIT3LIAxaZFuIhwNphkht0e8FRTfk/gkXaqtkPb25bzq84cd/hHb030w1oF
PhX0nTSMVq48i/nB14YOmKVSUpZQJpWXPZm6k8TaQtb3rja0TaB99fpu5ShbNlovhpgP+XfbTEjb
YJhiddZTu1eF+16Z/WYIUs11iUDVME3USQ+BcR3C6jFL4pEQuUGJVFeEfLePRiPiZE36WgV/Uu93
KN36yUNV/Arl6ajXK0WfD4qcZ4fu4lHhviYkGhy62N5s8778MrU64m0HsZPsKsMHb0j3n+/Nj2qc
piEqmgI6ZK6+LXZN2pkTzoyIhDWKXVyDMgSUUtvIRDkQF74C5W2v8VI5Vrv/wyXQBG0ILHUGaqHE
cv5ZskEqdd1X53d9sDoOSHmfwCZeeb2PggJpqkljH64knb/zURIlS8tYqetTmAzw0lt7ip7Q28qF
57meovqPiU4DQoNSONyWQnyXJL8m/ZeSVwezbm6kPllbjRe4DQKCapgSCx/AgbJsfcRZLHPJL+qZ
GfI4huO21lpHDFvDtpJ6m0jqbYRA16whBr8RiX+KoMTmoHNCz38qTNGNwl+9We0Q0v4q+iWmEvg1
fj5piz0JCYfjj79nPV4Dxu1iScCxb1MriuqTnr2a8f2I4s/nA3x8BL0bYREVLbq+Kf4T9UndkbcA
9d+pTnBrbqI9BtKrzZi3i/7FQavPi5uVJl107yxlqJVO8uuThZbVrAPVEy1pPW0LrsWJ6Tu+cJXH
mW3hEsHiqHzlXiD18kfES7N7TNqfJkCluBkgy6BuG4naVTNspfGUVsXe67jFl4pjxcNDGuSzIl8q
/fx8wi7qNPMXefcCi7ggKPjpDJJXnSIBcXAM95qqf4JI5bR19/z5UJc9gMVYi+QnaJsRnIxQncwG
3TQhOEKTexFDj+Tgq1W+ZrVyqwrZ17DOV46CD9MhNoYFCWwmBy0CwojCYaIIenUqByKdZOFROO1a
hGXDUXpG+tEuR/HJG9Z0iz7KTgi60MBBi6qcQ+cRokdyJ0DhujrFiFFmneD6NF7aca0c9VEgmkWm
4APT472gA4sWfel6INkTTK4F0g6FodtJ6x6L1t+28sp6eSM4na14i2U+845lggxcvsVHRBGjQvgs
7x+CBmHaSaIMLmfFDZTII8z6pzKBmT5Mprlp9eZGLv1ffW4eCjP6VhXj4ARGsRctHArG9qYwqgfE
zQ6hOh7KVUjGMhLM2ioSBTp1FrIz+bOINcVQ4n6CoPx9GwkoPw6Fi7jSc1GP95qJMVSIdhcVwmuY
5BCI82kjJY33iBT1Gj9jEZbfkgSkxJAFR/BO4p/zVTDGEMiDZBLuapHr2QTiyhyudeM6hx4iZ/ms
frlFogVl4GHlBH5bYO++1T/5yXzHntMfjobFEZUnqIpwW53uMv/HaGl3hhY++RUncFfa0Zi6lTph
OUclVsuOVhI85b64NcvM9pOfWnpUu2ep+xn1EhWm16jvbkO6ISun6OJAuHjCOTy9y6AsUxizIvPG
OyF68hJ09lJp7URYbI//DKFw6EGZ56ReLNgUXnVuedp4B8zqWYu+132z8UDOd/FzGclOn1zn1aNY
PIg+egtii28mXmHKQeW2O5miHfKpPo+Di1Ts4oHmOXn3zqLQW55ZkzUKkrHr9Gc9sW6S8HeBAI6Z
fRGLdvf5eBc74S0ThnX77wwslkGRBGNkxdZ452tb3LOHyvUVAYXfdNOWeAQNW9n6Go7DNkdfOG37
lVW4OvziGwsgdTE8ZfjaHd3ADl2Duu2NSnFNcqtduwaQWLaELuZ3sfE9NnZjGoyHrck2sBNHh8Hv
DPboyJvmt+fKK0Cnj9fw3+ldpBx91yLl0RoQsZNqX9U//Dh3Pv+Ci/Pr4o0W5xeX3DYadEYo03AT
BNyn0YZPrVe/7WwAb7aou0Njrm2ceWNcRo//vtcSuQ/7IsGSno0z1P3Gj0Jo/Hvfr5wIAJWHYlVd
PGPZ86Aos4E2Kia66Ij96upZe4pF+Gwm009MgQhROYMDctZVjA3gfXpImDzeJLa4dmov05TlbOuL
lKidvFSrW9YPvt52EH7PJzzEsm6fFt8nSIBm42Et6tsNiLDPP/PaTtEXoaryMu5MEiMDz90q+2Cr
97vamdetuDHuMQ7+fLyVyKgvAhHS2Gnp4057ZyTfcMLeGkpuS9ltTP7Vqj8+H2sl6C1vS5LYGr1R
K0wqyxeQ/FZuzY2n4E+Akhk3LH5a7udDrgUCfRF4ot4cpXxk6YQgIEPhuco7WrXhRpS/ZEhJh4D/
kvFqlL3jhIdcqmVXeqfaKw+xEh2WVx7VF0dDnPimo7odkw3u6W9MBa/eDXZwQqyc2dis0UHUD3fN
3+KHtogYZanG6RCP412gSS+BkVfbgiJz0CbHwWwOgJ29jT8lDgzcTWi2rqB3P2M8hgxF/i5F5VOb
A7gO671WW5PTBuq2V0I7VlUMUuWdAQ8tU/tN1/wSZx+J0N/FerXDgs61BKpBGPn07b2OBkjYvfo9
7mtTBOoSEQvDuBkN/7pJH8PplxVD0qx+JV298t0/nPG/776MW0bWwBoLZI477wWrSltH+OLzj/ph
PH43wmKftmUyacogjne4EDRZjzdIxkRXrjBWuzj3bc0Pv9bFtHKQzsf0RTx+N+piu2LtJNDex+vI
IMXuymdd3ant8+dv9mFIeDfGIlUQVL+j4czcxegP1L22Nad2YwY+Suuj23naSmoy78DPXmmxQ9Vh
gjtYEIGk+LuB1YIy/jR6vDjDwvn8vT4O6u9ebJEUJCOOtlbBJ0st9PVk1Y2QOzGtO6+/N6uQQme/
CQgNnuevjTwfF5+94yI90JMwQMqFrYhpKelIdjf2Mw7CFnbVTs0dcyXgrK2Sxc6PKQIFSc8XFMpD
2d148m3Z/fl8Mj+M5cgacJdWZlrLYpGUjZeHNDHGO0DvqP+/CF3k0DpDMpKDKhm2vrn9fMCPd/Tf
ARfLBKHJLsPYkjorPqc1ytrxMKx8po/vSu9earFA2kquQRIxBg33fR+/WE2MzOE30XpsvG/j4Ba+
7yCYTfNr3E7jKYxvMgQ78/anVJT4qH/FWKpNe5OWl2lrfex+PgMff9W/M7BYRKpWGp4p9OOdnECW
1L7gurqR2pUA89HmV+Z6LU1ZGYGeRViTm74WQq8mce5egrJ1hLRyRxkNdL4vp8TKQn0zTzzbGBrE
fYlbqURDzLy4nRq+LOMFCoHeoEOtcP5vUF/fj5Eo2bnUHY0gSPdGHj4VYfuYCqMtyyFyZIEHg8HA
NjPxnUnEEckfqaoC2pCUr5LZvExx/DpV+b7pNAxJ012c6S94BvaAOgC2tPnPPhSpx+XatPVqDXU9
1R5i5NbRCOOmfhzDniZ4ow+2pefFrsoQTSmz9DYOaVh8/k3Ni8oAG4iiDSp7MnJ74DuIHO8ugiVE
J8MKcfAeyeEtQ7LNOsdmAnEuf+iNfVWG/m3bph5uqTVGeDK2PZA6m3q8SsbUbqOAMCJJELNuA+GP
jLSZTnZeSao7SmQVUHk6+rNxPe2pD+x49Y1S4vQqSA8BHZFQ7bGi5/CKkVubrJsuaRCxKGnGfOP2
dJ+awtdJpmGoR45WIpCFA4vQngpV/a2JySnE/WRbeeDB1WyrGKE7cBRhMvQIRgcNiuYYYNkh5Ted
cNVJ3jb2+h+BoUKyBw2n+xsNjSkNyX29HJ28RVMw10h3R/Gqxwpp0lMb7I0tqekxhSBQzb12sYp3
yKrfQRHk9qiBP9dLX9lR3sCtHLLa559mDihnS5OGkYwcpKjIhimbS4is3xp+MOGHcqKod+1jb2VO
8q6aGieIxxWMpHIR3M7HWoJl/RrIUZ4k6qnu0P+2xj8eViZ2VQMTTJTyiMr8nzmtMqGkIXorU6gq
jUPUoLDRaegHdw9IVWzyOP8hqMVrJmqPppRcj2H9IKjdFy03r31RQOrU6B0kKW8CId77aZvbrdW4
1iC5St4hrKaqtqzTp+9Bp21zKVqrwrwBy//OKKQoCEr8X6j6K7S9L0EfjRTL+ConpzRErrCXHQ97
ziT5YhTTgX1nFy3d2wAzmVDfZMJz3kU7KuHqBm2ZfpPnkrW3kK/HJQkssS8N8SEKAEYYuaADnrFA
CCFRKJyS6SrNbhv1NeJC2iToNaLai3H4Rk6YvOHWl9VdmdPhnBCZmNCJK/6Y+eAgmuyIzVUoFkDF
ii9e058UlO+6CM92C4W4RtnMar59GNwNRX3okKnoI8/YyI3+ENbtQzcVz8VU3IscU5uhHKu9xMXZ
9jBWMdPS1YZplkIBHpE8ZgA9w/inBdgcmfQviOfhgJsTnNKVA+38kH6bcGvugUFKYXtT+z4PLl6d
lahMCwUFZ/8Yab9HIIpSc58U40boD4JVr9BFFqqU/w5ozrXhmXQ6uzm+j2Z1oQQgTP3yRAiAS/qa
6+PeKoKnsQ/2MUDwwVdQBcIQkdXYx8LesL7WUWGjo3cs1P40dXeoWGOKfpqYvkHciuZtNJm7zzf2
ReY+bzYNfi8TQnBdFgNDq9EQiRaUU2RMDjpoW0/OwOxgxC2MD0ZxlLwXXR1WCn4Xh/di0DkCvIvz
rVJOYxoE6mms443llddh8cVvujXQ/cXxvRhmfox3w5j+2JhJryinpo4cKXwVzPIn5s27uG6+pciO
2Vi13g5idUwEfztqBNa+0zk+Ax3XvuZelzuqocqf1sIXV9VvUHA6WNWwTTMNMQHVfxjFDHVsYTYY
DNVtjE4z7leCp29QeW5bZYPKqh1F8XZQ0o1W3OZ9fYixVJ+MbI/rV44RStIYCEZHCFX97AMVdcNv
Xdpfh8iMogLpaLJ/KERh14fgVWr/VKBF7VnPQXmrCWhvVopDKXdll3wYfN+th0VmqWh+35teqJ54
S4SCXDpIK6f82sdfHPLiEMPYn0fQ8htxgN0c4GlupKfP1/WHB9a791jkh2IBHy6afPVEW8PJ/FtD
9A6aVx1qRCI/H2ntfRZxRTA7Ih06sydZRh3bonWjxddq168ci0tQJujqs526vMVn6EaBvTNhJ/gT
alYiB37cfhHMHryfvkt0XCut30PcvpTSfQqqvCx6hAUhL6fdqnLqXGP8e3ih1LF4lkUNcgrTXPZQ
5zkhsW8Pwrd+ltI0KZ2L2fXo6cgxY+TlK7YPPNqK84fPZ3xljS7rkYMox5WRET7ELL/JtV+AhVdC
x8erx8DVSoK8fNGo5JyTC6ub0x1LtXvRgMyAog/K7FNarB0THyS9ROC/Y83X5XdRSu1BCWFJrZwC
o3Frmr+6JR8pkblmVrk49W6UwXT7WHE6CilILjsqlWcjQscsvym12zEG4ylabqs7ZRVvydFW+nVr
c7E4xlQfqTHJk5VTP4oPgAs3MdkuAtdtpK1cty7LvW/L6u9ULM6FofOkISxY4nmFEpaF80Og7WNM
RQI0dgNczWJcpuKp3Ak+5bWMNJqK5edraynP85+l/fcZFodGkwxirfaqcjKyuxbuYVweFf9PlVm3
kua5rfCqQoQm1dqF0hp7dm2m59+/WwlWgYtcJDB0KD8Ek3VlgG8XlQRjU2ntLT8MWlh/cK2lFXwB
jcmBQqrcNYZTGInBRh3zn1YUHsCbH0dZG760VvUtl+Nd33fNvdlTmvWlvdyHoFmn8Batt2s/84KV
h1Iuz2sLNXoTXKKIy7V6cf2TZAB0ulzdmb23tXwdUaIaQ/g2C3aIy20B4uN264cntRR2eWZeGaJ4
FQSdddsIWUzq692LerhLO/UJABZFyFpXtvJofh/HEsaGoHUHcKjRJqDRjDZfyYUW8w/Fw8GyjJxe
9PZeVAOw7XrkLnCedbMEkXqzSH4DyWgh3havQgwgJJHW4BjnX2POFBVTN3FZBkkw/1wciR128nKS
tNUpNJwSGHvu/8wSeWV61wZZnIiG5ymanDYVYtciHhBIVtaB40f+ShVj6Wl28TKL81Cu8rSboCaf
/GcOA4yq99W9gtnE3cx3mnZceAu3c+VtMeHxuxn36cvKDj5fRv/O5mxdI7HALwAZAxSlVJPq6iQ+
tC4+JE6g3ySPWFpQY9RwU9lUaPs9JjfrjohrI6vnG1hC6jUzB0auPc0u9AfsF26q8IAeNbfK+tfK
e14eHJj2zSIJcHh52bft9C5cBIWIMIvWFafOAiU1VY/oQtql2O3MqKbuGEH6q2THMKM/aRbvPh/8
/DI1JwCWIhoQNbC4hzK7ZM+luNwOmaQ0p06meY6q8oAPOcifVxPZ/66Iwd9Kaxe4D0Lz+aCLFZxw
Qw8SSCInyS9sw8xOYdsduXZCExMdCTx7PMiUhsxN2OePsbrWjVwifeaXBtnIXUmXFAztlqipuoxl
/muan1A4wK8whsWHumys4x5WpikUFRmteg+P2UYuRFx+tU2kdAd16Lb1rOwiNk+amu8qtOHsQBqf
9FYXt9VoPviptLYJtfPd/vaBMG2ZIUlofBv68gPJKpKNmJsXJ1UodwquAoZZ3gyT9lIXZubmVvAr
bK2btErjrT6M+T4QDNSHqbQZuBB4OSFQCAoXn/PYiauYjmRftdeRJV7DN/OuDcrpWm/tqRmVbjFo
d32sbvKhA8IcaE8BjbO6Uw/WdEwCzMerARkl0xa16EptHoWAkrIc3muF+L1qpwOaKCjBQF2RgMNr
+o1QH0z4aHgG3kw+JLgC4RZ8ccphdKlM7eKyuFUp1YVZvZVyAVDXQNUMmTPfdIqkdDpLPEYDfqfN
cNUXaCV2FIaCkiqRbx7EOL2ZeioMUv+Ehc22S6VjIaNQ24P7zqZdpRfjodaewvIR73ZHspJjqk1u
itJTYSk/uqjbw53Za3qOfzJSoV1yLVrpKRr8W3msH7uhgj1vIG092334Hua67V6p5JuZYd+aD0Ut
3uZWE9n9zJFMvY7rXVvSfiWFVQ5NFDoDxc2O/qtWPZvadYGoFO4M94HyG/Vy2tHKrvMKpxapQQtB
etNKeKfktbpRsF+Wap1iZVI+ybl+m4fASJA2j4GY6y+5rO2yPNhImbevcuOLjLpRKhZ7w8ALRAj3
gjxd0SLc1yPe3MK3OE92eZrchZP+kBh4qshVeJ9YQuaIkaRvTS+pN0ImRLtYCugmqp2OACYFM+x0
qbkFWBFBi9vomDt8HnTm8Pn31kFgJyVAVxlxW0NCW2RZji+qvhLqysr4pjWKXMN1VfbTSidz0SP/
dxAKNrgCIoizJGO1STYIQzkPQmGw9rubsOkf0vh7omaO0cAHiK+yNP1u4V5dmKew92DDmd7Km75t
z4tXpZmEhoqiSBccx26MKq+MCXHqzfQVg+T+udgGzuDBHdokL7UzuGa4qWz2ieevNssXQif/mYN3
oy8C7SASzWWf0Rv4f/kJIWHFGfYxDCi4ysaxvI9chhVXYEOL8v/bsFCxSeMUinSXRWYd3bghHNSc
uK7Fm8q/7oMnCx5WLj3jSVZWuU1/BHLSXRDjpg4/VaughSkmHp6ay3XBNj1wzcrgRCHdCiOwdha3
u03QKNgvF8hkD2oN4U33S6etc7zXpWNsJu3O10d5b0UoC/SZJMBFb7YmEryeZB7ksCB1jIrfowl+
WY5q4DZKjfc3DRLJdzXyRDcVDpYVb1PUrbIwPvZW6ngFaWICrt/z0b6n5NhScS1mjCUsTir6Rj09
xFUA7ayO+DcrwBVuyH8NZfWs9wjrFl56H0jZTZT7KrxpaIgT6ruBLv1B4Oe5zMUbP6J8lFYZDQep
bzA8k9v+Wp+ofIcNPhbNRI1X7zh1AvzF6cZ9vhMXzcF/PtWMHWQ4mQTg4njRlGlGF7JC9J+d52NS
AoFdxHYoAfhQDGaED2TjtJJYbOIIoKQp3jShcBvK2uwpR3xUgNz1x0TOnkdB/GFVONaN1rRRWnUV
tvVBrnJ2FC5Xc8k5a4UchdhUm870FcPZTbKFj+I1jmHDCHCyIz4v05P6M7tZdeQ8D1r/HMS6qMsG
fjo6GoSLdFgzmtpDbrQ8FSApoXzssq3v6o6iO5CG3cQVHHW/RuC95OHMdNK/gy5NR4WpamszC8pT
co1K8Va6jk+SUzyON+nNm6jOIf2a/KxvcA7cDra85SmwDu+2AdtmpTp2caeFd4LbCEaREoB9Ljrn
KbE4+Npo1jxJY+z8hG6chb1fo7vhmmPtRSF7MdD8Hd5lw/AIQ7EdqLbPhrUKqheNq27XqTQLIcF/
YiOrXqUjjNsWrI3zcYxGttpKiPLT6H/xaEOx0Y5TFuy1QttLPnQwb/yZetmxU6zHMKgdr69/1F62
yQbzB4Re/LO/G4K4UZt+pZCkna+0yydbrPORjD9TTdJTOTFu0ya418goNl6BolIWjTeBjgFBUYzQ
Qf+gqLyJugJVvNBBGHNvDcHW1As6jNOTp+mHyadu15RoHRzbqd/OQZiLDRdmytVG4NLdaepgV6r6
Q+M9J2V0xDaLu3l0p1qtKyP/JQZOn34pes1OiucYQ6X+oTQesuanYMQGSsOtXSFpjv0UrEBKXK1B
Mb6Gd61XxzHilDFh6mmWPZVkdp+Hrg9nCR6cjD6gApl1TpzfrRM2Ra6OTZOfOvOQB5M91LHz+Qgf
phAz1e7fIRZ1nNSQQYhZDNHbvdveGtE2dC23cUdE5GyE5QVnDeK79lKLRYlHCqln2OanRghPXQER
Uxi+fP5WHw+hczSjuSDBkTmft7xNMIcLu/zkm7cel/hhTbvx4vLMZqIM+t8BFrNmxUY4+h7vMMQU
B9InIPhBHW0EM3dB4q1ckLS5qrpMsEiqZ7kBagQXmk8yl6++npdBKzwO3h/ub24/5LdAzmXBuku6
EhXGxJFK3/ZBHpjpdJU3YBOJoLC4B/80KT8CcrFupPme7squ3/mkRKVe3WTwSM1sPJaij3iCHOG4
itoTtaSNmJp7LwA+Us1QsnwXhUG/MeSU3nYMYhjRMZ3uEPiB3roZRXFrTLUr+5ZrlD/jgaavlEm7
1AhSJ6JyZ4fcveBIGNirNWa7FatsZY4WEDECCi1qBGuoHut0/C9YQnqhpNS/0wQtdLxqxy9dkx61
Tt6gbo2ZEGxNoaZNqO+kOl/ZpIur/sXQb4/2bpf2Y8x1jTvI2xaSn9sdFy+c4ZVneb9Gjlxc6/8z
Fm8359ozLWSxsqug6cROoBNPZPiJQyptCy/EAneiw94dEMksqT8/oJq+l4263ehjfJqiZisHnnLd
5ABLRvFbF/ZfcflxUCv4YfQTYg2xkq8E+MWp/s+DUnOBWclZOnt4nW9BWhVDqIVDAjACoIvXAAOo
D6LwlSa7S00haWY/M5qZT5KMKLX4BcqjDZ8mbLxb37D2plzuhxYJ1jy4a43OsYAQeSKiapL6c/DE
NzvY/2XMYAG9f+DFiaSNnieJSZ+c1Cqkka3bYrSm7bzoGfw7KRwSSPtaeGAuvh4Kd4oPnoBJcetk
E+4B93ypncmeXIQRVhfLRRSc34hLioarL+KkS7IX3pkKxoUVHZC0sosOL7365fM5W/T5/vNC74aY
H+H90s+z0rcoiJDIKFvTvwsEB0ENO73mzudt2vbKx5tjlbh5eeNcvNliHpFFFuCclclJ24i2JG+K
gv4iyqf79LfhIiLkYBFoyFcocoTRBitM9/PXVs6rmW+vTTTmWo83lIRC1mJxq1Gg9oVZxLRRrX2V
goWHI98ayZXfTiYkUI6cuC87V0OCKfF+AYZzlQjtJsh0QoA3pWddeyVXQDN7aP140/gIuySCi4OK
vDE1N60QkRHgPW5kbegPnoxikcQIMYKhTYj1lZms9M0+KISDliLpFTUUbeYm2fmHzKyZezniCtr0
V4EPz02TpB+d2r3qk1FgFtUf4wk1EMlvJJA1qM3U9Sa0YkqZVnQcy2lb6eng+B78gAS6kKuWRowd
a/D8+cx/hFN540KhbE9dE7Xm8+dUey0q8Q1420HP6q49BrvGKQ4pBnXxTjmRgWEgyl0ld5qnyP3/
EpE7v6K9ffyzR1iseTUSwtSLVB5BeJmikiJL/gDPnCMvOAXcCJVItOPgZUSuBJeljY5OlYGAypAh
3RZNL2M9bOmeOmmsb0q+s1IgVwJOD+sHuyj3bZecYqu+anXqGd6LJKzRkc4vOf8+PuVWulczjXvx
pVU5U/I41ZPTZIa3pbePDNmR8ASWu8H5/GNdXj+QqIS7yUaBNE4oWmxTqy/RCvL09KQ35gtNI8p/
4009AYm0rvT56IpDfDO/SRPg20PhZU5SIRevJ3aRi3ST2/vJvBfq6M/KY30QF88ea5G8TX6c5WNk
pifL+95pyMm8DrqLyttGLK98ubMLAeMNjqPURzQSb5rw1jNOK88wz/JZSjdPDUk3HURsGpii83Xc
SYGVmr6angoL/zWdz5EWvpPXEXaCs1Fx5RaGBKTzYRykjT+sKUp/tAjoKyoWYssQj5cg8CCUosFM
+TKD9SO0akc0nlOE0JDcWVkDawMt5rqpCCpJSNk5MPYTX7bTDNyEA9uIVyAnHwwEYu4vgG2xK70I
iXiln6sI2TejM+1WAsoq6o4o/lz5dBe5v8bZ/W6kxapu8ngw5LlIAhrxB8d4+YPAGBOATKe/tx4G
CqBfhqfyFYDNbmXoObotVo31hsAE3irJwFvPV43SekOcWGrxlmlODnfkvXlQN2DaXU743ZoS+0fn
LOOZOoVOEc/SJfs5GAw0Z2RgiDp2Hl6hfMuCn50U3loDnekQ3/BAvm89lBJ7002t/KjLCDiZ8kYK
inSjpukLxeKtGK/mUef1k7cYRs9dpe5tIhJjmIt5yESvF6cmL8ijrF/6rvs6uvgPm0AunCK9wUkG
ZUwuQJhuVrsB0yJ3laL1wYd4/wCLZFHMQCLoCg8gygOYG9828jWJkg+i1Nk7LmpxvQybZVCS4iR3
ykZs0V7R65XNuTLEsvJGgivkmZExBM5OJhiJJKxWhrgsz7NbVKAyugTsUGHxni9Zo/CMPGvNub4Q
fBlYsrWtNBs2zKxabY+P+pW/TVYugx9kCZKJeYGM7KLGmEuMgpZG/ii01NdCrTiGxhdtek5psI8v
1MPgK5bulFWYteLkhBIb1ud7ORKeo7S+KnBpVqcjOGhXEQJHyPMX1ZMxJEq7Xyii/FjZzxcXe8DU
Bopiijp7QKrLDD2Ocw1vA4LWAPbMF00nDoxvQffatrBTpuBrgPlkZPxqkb9vhOAxBWq98gSXYZMn
IP4b+BGrJsXx88+Tov2T+wEzBfVnUw2WXapY/cb1sPFVESBABFw/30a5+mzhudr1Js3FNt/JXMU6
/G/rXnkygWSvPNW8KM7jHJILZKE6+TO4AWux9oM0yzthfqreHpwutRWntNPf1g/iumKbV4C67bjZ
rFH7P1ir74e1xDntf3ebMepcLb2IcBel3/o8eo1lotgQHbQEFT/0jwb8L6wIMKPSo0A3HcPst0/3
FsH5IGxWqgqXe/P8WRYfZpSHWI8rpiDSJCcvniSoLiuz/NHq+zvLNCvPX1cRxmnIBa84Fdk3cBtb
TrWthLj7QOssTIMrueoggXKVSbLNZN7gS+1+/gRr76icP0ABjNiPZ9B5nb+K4decZtTnA3y+jixx
foB3HxSf+VSOTd5QyIerOPthhX8ac42xujbI/Pv3gwydJcgZqwbWzZUnlRs1GfZNtHYeXFZqCRbv
P9cilRIEoZmKnnHGId95EiCv/FvpvwqIbowyfiw7HfXIrI3pId4m6rHx87WeJy/y/96VXL7OXzTu
ar+yLKs45SUynlQfw9Lcac1VE3WOJDxLaCR//vk+qJfwylCsZkOQGc+yWCBNFiP/OBiwCoZtYgR2
GgPVLR+9XOda9WyEul3q0nMuPBix/EVtppWc8uOAQMWV2wupuriMjoogTT1IVpJKa6MbjoUmlQ2w
dTarY5/MlgvK5Nav6XaNzPdBYWV+878jL/am3sajHmWM3ErHKrXLIxLIDpSxLDoEf+YKR0m/qC5W
NuTqsIsJl7Le8NSONWZZ/qMX3aM1twm68PuM0JgEcxdq2cEA72pUUHDqyla1ZlupwiHMrJUC4urc
L/au2tHSCntmoIF4YgvJdk4dEnMTOCF90EY8ACqYO5LpWuT9eKMhdDaDp/gCy+pOJeWqXL/FxRAs
wwRyygm2od24mrifxRwEZ83M9sNA+G7ERTopCF0DB4NpLzptQ3srB0WxspU+OujBiPz3pRZHasx9
Io4qtlKrbbVZ6mS4wlzdLSSE7YXfNXu3neL9EPu7elDJizBRMgs7DMVvvTpdteLaYXvZAZzD2d8H
eiOYvgubbdv0/JZoIoeNXXscM6mPsPfw0kzeVZKQ+AyQyhQD+lG5lYoJLV0LMV8uWiFC5VKLn12S
uVndHuW6OFhieYylOx1dCsk4xQIu9dmWdIUepjb3LUSnAf2PyrJdov7hy1/rGPnyJrvWywMUPrv0
jS3u53aWxI6lV5vEewQi5wIS0rDFVHRwcoiDm6UKd7V99iQqJ9/r8IepBbsARd6iTB+55j+tfLR5
u51HXMVAeooUGncyUbIWe2DItc6nbzvvgVmHP3bN/i1xFnbjIXaSm/Dl8wHnCL4Yb/4kyCKi3034
WSQdihW2iafm1QlmIviV6CUL9ONkaEyacPI0ZS3c/A9pX9bcOI50+4sYwQ1cXrmJkmzLlteqF4ar
yua+gCBBgr/+HlbE/UaiFOJ0z0PHTC9REEAgkcg8y3w1no93vgcW46HOCUZXj32fwWcU8qOobLqT
BwAufUUn6V6eHtrUbR11v+ace/1mOdl9i/gK5b+21TrsvmwrtZ7mxbvUFdAo99COdOP/9YD/Vfw4
2ex5UZqNGmE4Jf4sh9TjhrS5/ekWgp3zm/h8LRd7Bf6HuSbm0K3+HFwZDoVONjhQLkUGf8f9HJIh
qPE5qOUmzlo9/PI5fj70/JlPZgcPYvj0DEizohTeS4p9x+h3ISaXpXUAT2zHgoS3pYw/V2a8tnsW
CVHSQXBHT//OGGAV4bOjFtoAYe7n+5F/Nw+lB+7x2tNfvTyU57NdpkF1ytI8xmwrG/2FqnZtKwZz
WmDWI4S0723zWQVyPxv7sM9QmknMB9RXN9z8M3WPrI3dZojuuIEH3/Qz5yDFNKMHYKbTQlV7ZYXW
furiXrEgOSo3Jn5q6zUxdBOd3MfPdZnXw5L6DbLBq62R1YO1uGdYFOlAlGCnJ+DPKrCmd2WxUcWz
AiV+RmpPiPpgmQcj/hFjgUyykqNeKVmdfZ0lIVvYQ5vnHaaMgaAZmPi5uZcVDtZiqMjpEZR0F/0N
XCx/UvmjBMyNWl0YS8gtKeBohoo6+MpP+psvLKMcArgCzXDE8gt/yXiMUkiH4icp4z4FN4vDT6du
c1+uSlholpvJ2BnFu133d+g5QfHccKYBFluaHqjjIW3lpyKtXqbJoKirRY9aCzpP8pWNNjotk1Pb
9wPQdZmFRK3RXVKC5g7ySAJKZqlkaPlNb7EGCKIs9BeSTaZjU/YI+6Pj7a12LYM5neMino5mDo2W
OZIbsb0pLdkbLP56e4irVZ3TMZbJqayj9TPnZcU2ah35O9FdfEzFqY8AJ5Zh6icw7xMB6pGI46hC
4mFUPlrhf1OHvXawIP4JFAgQJvKFFG5n11NGJhRu8sYKRhXOAbrmibjecErkgPLoa2q0A7NMcAvk
MG0MxyqRvzIS8Ez7buUI/5vfdSpHa0gPuKAOQDFA3LzxSMAHAuA2ydXITtKr2TTE1YB1z/JDDQZy
oo/+CBYqz38YnMM+AAVISFQEWnHgxrSxy+rLqiE/MSb4I3uHAprrxnwbSeQ+LXH0yRNtdK9HCZ5P
wG2qtRd9k/eso3+yrvFMowoKRh01K45FBhp3pv+pbf0wpbkEwMiE/jzYe2BhjVNzQJ70BEB/yKJ7
pUDjN8aPBVrEwL3D2WMCsQ5YFI1xct+M6Y8yrjatznG99l9oTNypAP4QNFl4MmybzHZA0wTR+Bcy
oUBWYDKUWH9UtfvoVPLRlcbXaIvAzqI97UHZKLqDPEDpUotjmN4JaLkPMtnKQwx+dowCX9REblTX
EMnqPODTywY0hwp6AqNSv+gq3VnNQZ7wY6fISycLLIMQtsiAhEaOOUF1tWGfVmr8yeJsJ8cPgH6G
kD52ZcV6gP0AyKwH0Kih7oCmrmBJAezvn9sb/UoMBcUKSq2QVlEB+1k+O+MKG71tZmqOP/iaV3lQ
6PGbUNuNm+p1DfR5eXI13ANQeMdmRiFySRQpskyOazRVj1KJK6nAO6B4WZnP5dvjbIglQIYkeaqB
HgAFX7/aDp/ds1q7c7ukD6Ln8S3bG/tsp2fu2qvqSkp0Pu4ivUynuhjTDlMznzPUnsdtc5gVJSOP
ejR16pdk392L/ZqG05X34/mwi1gIS1rWmVY7f77REw/iKwJ0NzpogHjoqHavdYUu06Dz4RZh0ZTH
AW56WF2TvowcxvLjK+vXdBVXdsnfwsFpisdivbYbzIkknzoopixZyVXWBljkkN0E/Ger4Fu1RIMG
90NpPK3swvlrn1/D5+u0SBenliZdIv/dDcZOC7MDJHZcPBcB01ozQb2SI85jQUAfxxil/SVMy4pJ
FjEVDymDf6KKZTu06f0mswBJSz+0rvajKHcTrXbqFg7ptqQFHXyhplaA8Kc1e92Etr6Jure2L/ro
NdaHjwqJSwXapRtZ8atIlTXD2Kvrr6kotgFkiBxlkdUmcJynQwdaJ155Gcx1COjEtz/AtX2KYt7s
I4oHLS7O81cCMWhdKWXOjgIgCQWXS6+jzGRvb49y+RaBYPLJKIvDJ9AOojW4sRA5ymAXjsSggVqu
VDzDa03NdR9OQEEvqcfbo16BuyG9mx/OUNvBX0v5/rgj+YhnAUrZvjGFSqAdBssVn0rqKMDvq34K
eAr5CcX8mrv1C6odIvEfXndI81bxtYCSXex03BwoXGH10JTCW/58pTutMbq2w+7ry+aTmPmI4mXa
wDRO7UPJRqiVBk+MI+CjQ5RsiGIAZ6dEcMXs2soHDm5nsaNajq9m/6enaAHldrXJJRUvngGluJgC
8Cp14wO+tAmYggEfgrh+MxPwEqAt8pCkxY+KcV/nk+ZCyPKtsErIP3X8oRRQoSZH0D6DJGIQsOy2
vTQi4eFQbeuAk6FVhYdKXOwiuzJc9PdwQLh+KCBj2MvjQ04Ut6j07yyK9iXc4uBugpSvR00Y77wG
Iq9po0EOCP54VgFeiYTUZACjt9bBZijjpy6hX3pPcMPJw0dC42M5tJlfQ9+ns23YxMIcSUlH4qPw
AYlGi8hIUGCv19LGtTQx+RC0+d2PgNTqSh3GOv3iuVQD2MV+wPLR+iy1HKKgbIw3MFCFspluFLAI
7H8BfY1uIs+gIG/n1X2XNfuCkK8xGn9U7bBTdBT7GsjUOlSXw0pAeVMD6Zk17KUGRsawE7e3ftXQ
HcS9ogIsXYEnQ4l3ewNfwepAYB+9dHS9jFl8fXGLjHqX5WMGS7PBnR8gqaN+UncCj6rxrYO9gVhV
0LzB0eAQe/1aYJj343lkPh97jk0nl4toC6PDNuqPhgU1fwiFlL3xE1Ilb1BB2jMd4nENhQIUulXA
ELcbOJ19Cbvw8feP+ki/mGhbX50Sv4u/oSnikPGZFbWri99ET+GC9VCpB5bO2kXNRk6nJ2bFMl7b
A9D8edgKQPvTfpdKHchxirxRY/m7QP0dlEfmFfWABM+mgdzxTd7X7wbp93kPApUFiowNblNX/5ah
JawxyxuVKXVZJSpYxTQ9SojqliEYOjoQPtmYPkWt2aKqma4lANdCNzDPM2tHRc1u6WfZTmZu4Y9l
x6rdZtXPUtgrH+gS8YaYCiw9wioKv9ayhz/FPYxahpgdxyIJemq7fS5vWyWGAv6HZhEXEpwru3GO
0rd2xCIboHVaj+qI3Vjd1Q9VEG1/A0h5BJbTXXeFvZKvobIK+j18TaC2by6xWGrHzKFWYHUzG1/B
jRFOsE78Wu1FoCBli/TNWmJ6bb+fDjjP/mS/6xT2B22pYnbKV97+qTI4GhSdvhcR8W1jrQp0JRk5
n9/iaMt43AHqTeajXTs/6dHaRK7mTAHwO48oWaEosUEvS3zoH8ITzxGKI+up+LUPejrlxRHv46GA
UR5+g76pXnS/3Mz9lOFubqesB5RrvaOzL7rYPmD+lrTiGI04gw8KnWsraJ9x13A0t8ZXhYHq06qU
wyUo+HyZF/klT/MaQmFafyxK5sogrImtKVVOOXDg2yVXkD+j2m+moXZvH5Zrtz00KEE1Rtgm8M06
30121lZ5ybB9q+Edt/hrUjzzNv3IJlCVJN2z5X6DMvsKYPgvdWx5QnXgRhRIzEMRZIkghBeLiFll
90jh+qcRSIFIl79r8Fh9o6vhUoe2SZ+AeWClEJfXi6cmhnBupRFESltFWQLRVpgsCU05vasVHTcs
a+G9nMgQJKh/A/oQKh0EPtF37EFkbqNfWWYHIxIClr8gBAUjFDuyt97OXGieAh9le33L9kO1zfTk
Ls+KsCmbD5RXd6NqhpxlAbUJhK+RvsCzsRcydEOBqJ5K24uqyC961IlI/jTEzYaoalg1MFOwmmAY
mx0TuA2LvG18Gz7buNch3lp/QfTRiSxguGcdi+KXVNhew7+txvyIJYhkI7kCAtcnVqqBqwAYT1tC
glCpodAJSl31eHsLXN4A2HoGiH5gWijolS9S60rQZFBEyuGkV2OjKQ40UMPbQ/xFgF988JMxFkEr
yyugoTKMoW+sHd1B1cuZhZDrx//C03WOSLfGWkSsfugrUYDAhe5MidKZcMxgCk1/Tp9Vj7iZD7vP
Fe7n9VvgZH6LCGUPETj9McYE7pZ7yCZmuwJjm2voNlOYfnvZTnq5vaaXL6Lzz7YIU71EmVnRhB/L
TgBPmQQ2bF1bNGhvD3OlDoJxTOCpYMpr4+m1iBC0IlNjNvBQNWvmZfbEHZlFWzG9iCl2JfQqRjFs
egHNBct4laTSZwakqxJrm9J3InUO17SVmHW5YVX0HmwowQD3hifnHNNObsA+Grqogq8TSuLpQx7n
dxL/30ZYYhu7CbQnOFYVx17bWOPoJJjqyrL+7SWcb9OzWSzhsVHdlkOUgs7Ta+Dg6X30UbV8goRP
1zr6YEQOhcb2jgDE+lBQ1XxSVJQZs8zoApubeVA3UC2Z4N/l2m2fuKTp72XJfIv16tnsys+cVpD4
75xmKKrAlLpZxrQOBvFQIhdzWqLup3EI0/pQEvmg6okKcv/4S65eAVB+a+VXWc7lYJKbB9vqj+OI
gkOh1g8FyNwk6/9oeXRE0vprImbQTe82/shibJ/UsvJsupvsZ431d0grHRXyxmpmBH1muHNpt8Lz
Ki7vKwmSqNCkkvqDXrVOn/S+WTZwUHsBFNuhkRVIvHDNQni2LRzL6B0YGgSRVsBkCj0h8A6VFGa0
bPwJp9WjGmsH0fUPhVz96ruNzKGkfK+WtVciB7Tgrr7VrQ62Zi101moDmAARHUB4e6ir5DMytA9w
SvcwOgExvNdtr4YBwmQp9GeeQC8ls2PiRGrPN91oT26llaCSgS3tkYmi6dtBdoQ1961BHAs6rkMC
YI9U+ZIsO2WZftK6DKqpfy8NaCsA6Du7PkYI6sVw0KyHJoWZrwL9QvwTDXrq8rSngntWA2kv7Xko
73Qgos2e4YKCflVSgqmkOF0vgU3MsYqwTMpQtC74UxpFzwBDbBPWhqP9yIS+I0nks0413AbulLe3
7uXxO0/oF6lKJuUZ0yAYd6wK0zNQ9zVAlfqnQ5yfjcV1UTBed2mCswFfZFdDhSFV1jif86+8dfwW
t0Qi+tiQK7U4tlAwKibzXteZA8r0PgPV5H+bzeJyKHOwSqUY0aRGVWAcjy1daRJefpHz5VpcBSYU
1dS4wgAU/uwwHIBguLq5PYfLV9z5EIuP3okYbF+OL6LkAbECdfZx5U+NYYdC+iHBrfn2cJeXG4Yj
kKO0gB0FdX1x6Vh60oMBihCPaok/IYWaMQ9QTv4fh1m0uAU8qdG8wSbo6heIkTsocTrCXkl+ru60
k7ksrqtsRKiWNAzSU7GxaLstwHjmUMAk5RrkcGUoY4FBBhu/jQtdA5l46t5KFN8iXfHr4q6kz3mK
a6Xv/VLAA02irgQBFRU3dWm+cvTdsmR8ZHwN27HyGZdVW3RQJi0esDEn67WClYA16TBxWolHa5Ne
BAuU4OSkkOe9AomuTDyoszB4g2auiFa2i2LPf9YialhgOkIuydRVG42289Qjha+nJEHb5qgmgDlX
isuxhOj75YFqTO/M2tdW/SAp6mOejNDulEK12Gd0q0Fo39bxX8pfTVH7kFdDD3QHw/igM+9oTFSY
L48WnDRsC3LhM9M+q1DNw2GWUdnXlOTQybLb1tk9JKohgVtUjwpA4zBLTylaoRXnr6BSOmwEWX7Y
yET8gkr3GJJSeqrxMtJY+q7i+mbCfsxU40cOLlU1qMyBCvSHFn9xHekbBAQcg8gfanTXt1BGS7dK
ZzxmkKUsoUJZxCCq4rUFN/cfFcKYGcXphrU/x+JZxZOhqPd6A6Qj/ms1h/qPkji2jSckSzcTAOA5
Aa0HzitJ85VIL+0wbI32o4ZKXMRcgzyZRRcW4y+0xF+6+LlmqavWemgMDyn7lVT6+6Q9p2a2TxmP
nQkqdKD5WW4n0SBT25ApH9OwycBQTieQJbfgqesooMKSp/sgkfkeAwfqFGhIMEHubLwFUnOnA/JD
Zk3MuvV7C9W69GvqLS82d5INPwZyn0RKaA/MaZWXJpfv1bHY6GR6MpvikenP+jgGUbuJeXI39fF3
N6Z7APs/yljACon4I/SBy1jdanG+7UT3K4Odg6u0pV/K2k6pkiMZftddWAr6W28OQgKlscmdqOQP
KJW9FrRFmlIk+5JNng0rdfjB+nPog+gQ5NSe7bZ4zCCH5glNv08ztYJ2Q/ShV3dV4dcCaVbVo9q5
sUExDpoKsEg1KnpXxBY8vz8tBbQv+thpyofJzWMiFLDh1ew7aaHXhK35qakfRl9tgCX3b0f0K2UV
pA2mMSv0QU3pgnzbW6UaN9DSP8Kmo3KrRmRgLmowTIo3kHFxOc3cEeYDEgwCzGr4sFrZAeFmE5Pk
bmjlgxDqymm+vDXBAVYV2ZzpRQZZVj5FXZoEuHigpJsuzIwqlPXt7TlfjqDOzouorxi2bCjLsvgA
gw9gYCdIb1C3Rul9HOjKtfyXtHcRkFBaJZYBgcwL0KVqtA02JoZoBwid9nbU74oipLN+m4n6qtpt
5fQFZF2Hp4YvSuuT2V+t8aYlDzhmqK3gUNvhOPZO1McgN0E1Kaoyx2yatyKHpqw29r6OboujGJO6
a2r4daws0ZUrAmuEcgYIXlA1XPpt6FTlCuUpoMUwIxtG6ttpEyY82gH3FJYRejPSFH2XgMiWHCmw
bMA/pEo7Xy3gOqT9SFvVsU2k7i2ADgwk+ZT6eWm9SFG/kfOHtP2Cz4rXoU1TFM+D9EIgA5kXh0FD
nKlokEvbrvlWRpQj2G+e38f0AEdzAHrbfRxp/hyKRN76XQ0ACYzibLJyd115XWOL4NPhcY0rBVqj
5xdK3LUmMGQCWjDB6HUvpXJoAh6aru5YvzVXsbykdUbYRa2V/a+A9TEwdBR1Y6776H9VCk4e0TUx
WspaiNDM4gtdArBnVn4k0198vBHkh0Z/11GJXEvsrlSC0NhDj0jDgZDtSxuGUinKzESv036Ow9kQ
L71v/STkG2m1NXQNCmNas5CpDXbcrCVyvrh1nHGtgebxsQ2mYPLyfeaVrvRWbmmQPCUrRc0rKgho
4aIDIOMlfqUsoRdCnSyC0WwKsoWvlS6kUqGg92x4+bb6BKQsgNBUjaauK6Oq69TPbC3/u6zmnkO+
FxPWjVQpeNqCkLdLwwpn+17bx77+GG/6QNp0m+HdhGKem4SZX2zWVA2vLfcsWom2MTF0CMzMR/1k
Sw1igIM4Q+eY+fQNMnloHWfvvcfuQHPLA6t0/rEYFCD+soYisowi8qwfeT6gUo0xJETi9lhX35AH
ckpg6W6Hp8vc8nyExdMtyqEqOGQYYUoh+5qAsoOLUa+ZC+Xf4PZQl9/OkoGgsOC+harWhZc3ym80
zsp+OvKg3c5BoA/odr08ehlvz4dZzKgGD0vGd5qODFJHapntE8naMaNbue7XhlnsBcuEN+Q48ekI
G5jUnra8u0uicWXJ/gp2nN9+55NZpONllvC4gvjjMab9b12jEZTa8ldtgAlbaUHjr++mzIUmQr9T
GGtw3RHhaRn8fZDjfxUCGnbDrplwraQ1aH6yfpeUkEesGICVfy/Bl2nsX+ziAQ6mrvHclK4aPSR9
61hTcdeoPJTtxpHMQCIk1NGdtzvlSbWHP9BwQXvTMnYF6uoozUFE1kCNT+764b4uFWiwlGkEgLv9
kwobvAV5jDa8hH8FzsgwKP6gWe+jNrzAx9ObUuF3DEgU/ITUIp5sHLRZEKR7owqsA2DQkpQoLwtY
1DXgzyeZi3KtzxLl2KTdO1F+jBDPaowPGzDm2xv2siRwvviLN7qeDljeqpsgxSacUZUCncHitCVh
Bc/7cvpTSSsP6bU9tXitR7A/i4ZsmI4Csrw17ZG6HGz6eXtWa4MsXuuUoQKeWDiGEJhKxZMdvdM1
68srMHNELIhFQk/cwP9ZdlzGjFpKQ4TApQ9vKbxl/rLEPNjPoVwOVlIAO2Un9cijDfaRd3t+YM4j
Ki4PDUHGaEC0xzZBkD6Pml1j9yQpCnE0DOllJIZvQUQmUxRf4dojGar3tgfKxXiAZ5XTW9rDlCS/
ZLM7pp21z7lVwQyr/lGY6ZPcwa9PEAB6rZR8Tm0bhXh0Nm3iS+VLWT2O2WeLl2YKi60eFAU7gVzX
h9b0tgudbUjdFXDlA3XKUagvWg3iwvcwqzK5HlCYrOSV+ipxGUctD2irCg/1+FCT4aWV1xYIVDRk
FEAzWbga0tO230bincrsLsK72BDRV9EagRndS5UU1HCsTtrEoRCea5n+pI/tI5peQduhyaoDyES6
T8Qrp1OEY5d7G46CEfqeFgc3VhteO+PQR/dp+5r3hd/auidDfanLqjs7gax497Of6iCOIGph5Y+1
BJvI9rW0E6QA6Nt1KNrGKHKTMqy5tidKWPbFlqkRii0fssEPcODInSnW7ofBN1T6w2gKv5ogBCih
JsxAp9f7dmcp32PzbaCAYOXMpcB0t2WER/abVPwmnO8ziYWF8quBhNakgNoFy5S+Ft4s7ZsXkpMg
HKYchkuoK6TNDnq66O1+UrRTU5P7fUP9IcX7Ex6omf0rt5EJQrVyyvB4HeAR2IO/De9xoXyU4ocR
a1tDeZ+m546jz4Ucx+p3fDDeTKyEo5U7iBoDXU+iUG3Ie2UIpN31l6HWodIUxCXZ2+3dfOX9M5OX
TAsqEQqeWeriBojyCM5XQpaPAFkrgMrZHXQ8Hu0jHBEdrIJXAsi9oXdWAGdFz7yrv5ONCHXZSe7Z
AWQ9719Aoc5/0CIqzhSELMUvApOqqp3hO2VO9Ygav1tuWBDjBilwk+Ct4Wt+s8Hmu70ef9HQy8N9
uh6LGDkC6g4B+0mGmNVnyr+kgWIbaG6H7ZlPOYompq9BiH1WbF8ZeV7pWyMvwkpFRy3T5ol3MNRO
3Fw4+q5/GH7GuyrUEjfDIZ1COVA9yLuvxbRLdO7Zoi8fM0mf6dBlxi6oc/Gu1ulmZMSDD8jDaB3K
/JhEtivogZeZpw76yhN8Zd7aon2eAqFH6hjzlqCDVXZpKFL50Sqifd3wFbOmK6/F83nO5cmTDFsj
SULIgHlqzzwY0GQud2yDZynkUOqX+BHsMDddpR9enSDE6vBctKAfvXyiJnqlaVOFQYUuH2JZfQQc
6CnpkQ8Pa2Kl166mWXTQtiC+AouYxVo2wlarXBrkIy9+jhEiqqatbJVrScvpCIsVpOVQIzvr5WPe
a8AG3MWEOxy+dmhUOsQSOx2c/NsHY21Oi0dKF1l5rI0cJ1L9EXPdqcBl+99GmH/Bya6oIEmWJDZW
re9/E+kjzsXK2V6bwiKZ5waUICM6ysdKzfeaCayKvL09hSvVQezsky+/iOMJ1dJK6zEHfUMCVDBl
CPxIP5LA8ARCRgtVHfuu+yo2awSWq5v7ZNxFuEb9TKJDjKmxTHF1WIRIk2OaP81sNT7OvZeL+Ii6
ByouMpSFliBvA+XbVuk6+WgiXebqc1Qp/oi+sIWnxuxsGyWPwsi3mlh7JV+f4v8NbC6aQgaburRE
OfXYjbrPpTCKI5R6o3utOt7+iNdSZ8DI/v8M/xrBnuzDXtSm1BoMa8lMJB1QKMRNY6C18M+HQe0I
kQiYeUgMLYIEHGG5Lg+DODLtxapMl6kqbEHqlbB+pUAG3UWoTc4aQqBRLYcpNVSiic7FsW72EjM+
DaEchUQOKRTFRR3UReykkI8Y+nszylqQ1tDcG5PdMEl//sV8T37IImSxYogFTH/xQ9idpZSOyHpv
bKuVVb0WGE+nuwhTMQTTaCthupnukw5It+w1QvFXNr6kMgE031ipVV2LKQYoBrDign4UZLbOg1aH
rhcXHHbqcgahjOiXKa2FlPlPuDhwOlzqAW2DhdNSQNKACTLAEQgp0T19sHQHLwBA4wPQ9pAbDh7I
Tvau3ELpzUt6z/C1lfGvHruT4RcRDXjoYRrR/ASLp/LU5odpcIepn026UkK+tpCzEieCCmyb0DQ/
X8gxEYxmPU4ddJJ9iCb72T9zoJ8zDvw1OxpYFnR7LuQmRdFYdIRo3rHqAPjQf6awhquzJLy9za/P
4z+jLLa5GFHfyzTER0Nqt3Y5BRDd/jdX8clEFksVwR3MTlVc/sUcMqJt3VPv9iSuSGyfr9U8y5MY
mLSWRsR82/fEYYlrbQAhCmw3ZzvxJ3fZfb4xntUAtVEvPuDRNoAq9S8O8unXWlzWvdSOqjngF0yQ
ZtW3EQgZ8fCj0SqPI0Klaynp1aB/sqaLbT7Brj2WWmwOyMsN3wka257kDK+z5o2u+1A8UdwaKf/a
pba2Wxb3dlQ0pCk0zBKu5p4JrrIhrdEIrh/g/2zIxVMKnLYShoxIDSiQE1DWqR1+ZwdFYD/EG8h0
BkzaQQTBBed35Qte4aqfb6JFbNRiphHKMLnB5V65T7b6ZvSwkTwe2vsZy1pv39ONjnDiEFcNi6/V
B9V82C5j5//NffmgKo1JauCygVfsprszg3gH858tSDD/1QPj6rc8ecMvdmzdqhUuCSx0KvVw5n7V
AGm4fSyvXgUnmck83ZNTWWWSiFJG5WPTb0SsBXA93YJw4NQQOMniu5gThyjtWkPo2qsUJVJ013Tw
Qi7I0U0mT3CUy5Sjlqe7Go28SACcyfESVocnu3wjY/kBl08ZxgsgTSnPt+d8pdNmQXaMgC+Jhgyq
losjoiSsi0VTK0c+vhdxvVWRL2EPvBKN9LCq1zwm0IOfIM0NBSKqOBVwHLd/wrXYYEHvFt6NsDu9
ILJGlSr6VubKUW2g+GUCkV/APKnN3dvD6NdSa/g/KBoKmiChLXMJMsCxooiQn/WSCJNB++ok3Pdw
AYWknaLnbkbpY8I3RkVdJqf7QQCnMdyXnQG+YOvRaHQ7pj1ZCXUV9iFlwlNjtM8LEsL7wR8r/GuI
tci0exnsEThPcsdQZhqr6k6n5ZulZmEeJUCdFAzhIWJ+W85da76XR/NryJTffWuiILB2RufPtzyi
J5NepvVlkUWT1Q/KUWbZH1nxG5K7qQ6sF8TsFZH9vr3GVwtLp8Mtsm69bwqRW1hjHsBpNOQhXrKO
tFPDf44Zg4A8GL44NrjxzSUsg9e9jcYeCvBS0f/E7YLKEUgSpbkS3q8EndNhlhFOtRpKLAXdi0JS
gqqCvS5dS2jWhlgsWWVMsspkNh11mz1YreGOo+YmOXp7s7Q/h51DqNNavec8fZyY/Jt2vHWgtgCY
tG69yJOUbht95qjEEFiDD1tKYWLUYgsCMenzWD7wQQpG84U2xlaPkVOIagAwWn6SS9J6SQNBVogY
fCRR/9EyBaXaMoOrpAEVQIlIwk9aQKrlNCC1AYM4ZP1ZG9jmZww59dhIPRv/+PYeurYe6HqhuDM7
1qL3cB6FB4n0A+zaxDFl5ZbpLEBwXIk41ypkqFT9Z4zFpU2Srky5pYq/sIZ+dGjuZc9z6XWA+xn5
7J6KnQhn9NtKDPqLJVgcR/gImnjbowitXLhz1PqoVAwV96MJSppfqhvDrZ4BkZMCMECYVyEUrRLj
ri3o6ZiL3EuV67QaaYQxswwFzreGp8HtT3Ylgp/NavHJjGRiptVgVr0sApZgahJsf75vD3Lldj4b
ZPnNplwHP8DCNFRPH3xw/VQHe+WVNftUfeex5qvUjP3bg15dO0UBZ3N+4lt/W8snKUFqRENKSTyB
x43WFCzxhn+zdCcDzD/gZIBYzwCx4RJmZcSHthdhnOVoL60JTl79QifDzP/+ZJiM0NKCnvh0rLLP
mr5mOeQH11BKa2u12GdTmtlKYmAqQKA5hv2d5V+3P8b8B1wcnpNJLLaZxdXBjhJMosnIXQHBI0kG
va5+s9XCuz3StUIjhGqAX5xF8AHwXQTlGAbGOkmyCR5IjWfDbjca7krmK/pjbvH7MbFal5WQvkr5
T0gkAL1aoOkvwftXUY4xT1filTHv7ZOZA3ulgRcN9T1iqfBRI4ufI41w+QCAL3+EUfDeKuqgM1LX
lkevrR+iLvY6jW5bVYKNkfEmrHxvJWjgKdOul9vBTwi4v4i1R1pAZqiBrqSVPBqW5ZTYajlC3wgg
nA5lJbtiLynipssKsrftqUFBBxrALTALJJdCQSJ3UNV9NDkR/WUAiEdLDRBaZVfw5LVTfvOo9vKp
D5oU3i7Djxmv1hE4ybMDA+qwRKdWV7yhZk/lWIGUnB+bvIbxbsW7RwCGADjSUlB2JwCbUzl7yIBl
cKouue9z+lsxO/AazamATGQx+HJdfKk8jz1ttR60ttSLR4AiSQPQhtCljTkqys2BJLbHExoAl0gc
2oXMeIpK6Texv4h4qotdV74pctBVGx09VY4nZsSebm9G5OLLzz9rt6sKKiwq2h32EiAf1WiwQ96o
Pcij/ijlXR2melcFlQkmaJQeBt0+ZBwSvpoxRQHTIQ9h1+VTTiECNzbQmC8k1HENssPZAci5BFxx
UCkA/knc+VPLng0qI11g40vZwZaeQoVUQRHakSMOTSoJGoNVR5y4VsXGLKDXwLQDAJIUeyqaXCkq
acgrMfgsL59FyUKD98/w0HkvTS3fdRNHLTT/HqDf4co6lI3lkeyIVUzA7yq2k9QUfkPFwYrq0UnT
tgYmfghVMg3OWBjviAY6OFFokEOj4TcQ7feUaaUjjRyoAwohxFa1PaGMFtiz4gnyWUZSP4KO/Lsz
ykD5f6R915LjSJblr7T188AWWozNzANAUEQEJUCoFxgIElpr4Ov3ILt2OpOVW7E9a5mVFUECcLi6
97r7uef0PLvrQ1JtQypT+bkFksBtrKZBruGAnWOkkA3V3pWQfZYnIBKZOlmCijJUK4OMqFmlomln
ZuZXlLhXHhraX26R7Sq+BlAnKec9OUlGnNJalo07uIk7P2c4FWiJTyw0wMjQYK3WTt2wCROYKpf2
ooJUKewJC9Owc/n0OoETLFZHJA2GYou8ZIMSnxRzWMRKFZrhEtcQ9kn6E3hEQRLCqxzN7gSC+cSc
UZECuKgQHT9MPHFt0+zaQYVAXrL+2DSjOVIANqXusYkgrB7jKDd1CiFThy4FswLUKjN201aVDHz6
ZuqQUJ3I4EjfhtH8OfeVWleUAnjSx5JSEDi2qDXdN2zBekFu6AwUseBaXCZEZfyopwQH3O2szr0C
mkPdxZ1NlQCghFkglMCY04hnwKOXZYMySdN+jLuvospVoYA0YIatJoS1eVdvJKTxNWTr1OyoCIhH
pfHYrjSFEn1q2Bazyufpy9iPCMgKAKL2ZQ79clZ0OpLddqBU6xmgFAgA8fvi1HQQiuIg1e5SO540
56WRCbY5RmMF1ST+zovPlhV2VBnbRI1klwkGDhAbcmbw7oR0mFtQLw+LkmJ+zCm3z+gUsBMwU+cA
8xOAfYXctWmgbOyyatgfIHm5b5KjBPwEVSIHsftsqnorFayCsbUZChq6nhQIO0Jzop+LG6kIZgFk
nz5ZEoha3oLeoCqJ3I6ANwYftsIiVXAmvKQU4FtOBYGb+zLalOSjiROFRnZyFYJTgYL0nzvsCSSB
RpgJIg08SUt+EstXMlbbLE/lAfzlsMV7qUyvC4jLa3CsLNEuTxzMGsKllAT5wHVHQf2u+ioB7CBb
0sgg2Qz+j03XVDKZ2G7kNaGkuFMjU1X4mczuJqxAddCOoBmkrlzBqm66AP3y2UzYLOHAVVerGQj3
BAqTwy+KH4mlSGP8grRLgllSIKutPxcNVJpYuAocT2M8lfPXMCI/VepwRCLs+P4ZhtE2GUak4q+s
wP1Xg/P5MatkERsw2KscSgChyk6tI/GrKvMdRd5FKMFNYaVSqasNVLPl6xQ5NxbTjnupb3PIPx+L
GOAKhj0x5LyfgXvvYnrTljBay74ioTyWfoEvSy65XkFSagftyggkJC3sIvSktwvvIguVfWQusSMo
5pYwB0gBQdu+3vBRtKXZejvTKQB7oTKOsNDRDvLTKlD3Ctt2cot0by51lXzdz8m3Qs7tWPYohaeo
2pZjsWFT4atAE3T1kW8xXZcCKbuXkSx3WeQ0nfiRU5CN5qhzWxfyiumhR4BuBAXYmTS59x0AGwAU
MDnxtSZVs8UpW87YJPtgBv7KAJE69460JBD/bvdLzRzjkZIXwaSQ7duwyW6uHIiZ2NUyYza41cMd
MjXERs9Efebp3aVcGBoR1JABDr83EXmqiM9IuM8lNkxY3V05T5EOR4d3MYHE58dcGA0aqeo58Kk7
0nQESH9DAxyXjlotEAqVPdMRZ5lLDUZN+HErJsx4iGRSgAR1WW8oPBf02S+JwYJsKHREIZ9xDPQT
2zgl9FZkfrGhjab0AIsIWGmAYHyPYz4lKuktsVJhUcifbTmVCBs0FQGF68GImsoUpVCeEm4j1uwH
jaAkdJ+ZGykNso1Lgrl1yANO28yMQA4RLh6TH0gmBMFnCMWu4sqz4WkWD800nEgpBckafxoi6VBK
nxNbKCxOScnuWoRQAZpgLUt6PJUVA9YtNO9G6I+QYoZWH0CbeP0+hqdlnSGP72VcXbnkQSLeSQf2
0XWsOlaz0eZQ/5hy0cqWSy/WoCIaAJwclwMXt5s5e8agApLCfts04XYp430s0vuRyzdUzioxRZ1i
qgmPHANKkDbLJCVmkBtbCXs+wz5BksMfsueo4jy6GDtgGahymy0TCwg/WDXGEd6lAgukgKGSEI3N
IKLrh/EranPEWo3wzGvE9guFOZkxICIOCvZIimC97LpDw0rwi9Cjl6TPOKOvEiR5Nu3EAGHVJKhB
Be/E5wDPuXPs8JwbbdOqARedOLjHShQBsEACpEKLBfRf44VHqjhET3jWneQxEgICotlY7pWJAmFX
0I32Lii1YrCqYycDAKqMiNWEWJw47Fy1qUfBpLs8KIGk3s0JtzL4t4nWT/29CSNyx7kQPv/rIO0d
1s5yiNFAj4LzNWziIkR/Oz8vJKYCHUDRn+uQvrFTvEnjy+B223AWPioKJ92tL1Y4XiQHZI4BMDe7
6l+/wdv6+E8v8LZGaFpAKkvwy59Xwe/8QzxAp/qD/Pw2JeR3wagAgJrAIPii/0RlFPFNB7YflDNs
hbN0XjZwOIBCbsIDXO2qnU5CQuLbTYzft+9Pxb7F5fm4sGEEioJzcmgOoNvbdZ+s3CEnJMW50beV
fFvL/qMxfyqN+XW9LNJNBSIZlLay4pfThlbDDxjyzZoSeaI3kZq8vmNs+n27cojvSRHntO+A22nI
yW6ape5MuyZ4YhGNcHCTh78eJO8bUH9U7L9LeeesWMDaIgD42p2hyicgRhsZcjNwl6LRoS/0yRVX
FilRIdt9pDTUnMmzSLj/o5kCPcI/KvpOaZHF4Pnse+BdwzEGBrjY1YAd1vWpzbCx497BZJEzkGuY
gHOGTC7OlL9ZTf+uoSXk5UKxdqUqec/3YZdZKkS67s9VCuB0ZpbJB/OduMrvxs/PZazf/7TfEnMp
WM6mqIepPaJAdQy/ozf5bU/+XMRazZ+KQPJ7y08u4ikWWfYcgYPHGvJqS94eGtiXCWpuQrxsuoE/
tpzXVoyyzDabT99x2qxm5ZetCdg94JQA0hCBUcci+O01SCanqarrz2nTKH3N7kUeYsspe4XmmDpP
zSkPP0nE5NinBtYTVNp/PaB/Z/XAV0Zhf2SFHnLr9z+1wpgUhDTMM8xuHvCI0mI6/ghzS0jMcrH6
VufI/l+DpPyYQT+V+J49H4ejSFb8guFLVcjTjZGP/R2d2p8X/Ot+D8jwcCCGOgnCW61mSDAmTRmm
F4ForV4MQyQrt6EK6WgsFinAr9mBPXUCVDNomjuLfQtWlDJ9uQlOKtEKzuIOZuk+WdH96BCdgcBA
Yfvt0j1Ejtiz86xMMz6Z6g0xkUFKIOmNpw4VRWPZUyhRQSjxyn6eIeFO2Ie8hHWnWbThJmSZ81Q3
Di0um7IrPtmC7FSK3OMUeiNAlBL7t0rJGwVp8wW3W0BjMhPIRq5o1U2mbTpMWDW6mykM1RYcJVVk
iDgxi6ZcaSXcDFKgeGB2qeCa4Zz7M589k7n6BOZ0Ty+UPlCgna9AekilyFbm6C0VgnNnQsI0FWbI
wwn569DGiOSQUwYhcJvlBlZJelcTlxWqP1QBm5/rFnSMLnOaSFGeQdWyZ5f0YyoT6rMHAQ2Y8bDC
SpPonsbRtOHI4pvD3j+ZhV/38d7TWN2i6fkkJJLLyFpV6VB0+J1x/aaE9zCk7l0ApiKUQEQyv+ON
9gi9kUdk0L4oJ3tyj82c75I1/2RPf63UO7Soa0s+F10puXDDqDAJGPNpcOIt9l9PdHF1ub8Ymrdi
3kxqTrfsQg2o2VSIlov+I5EXziOthEbOkkhUCO+ljxIqLzUO8eW+U3NX2ibgpAUpiRJzYrhbmLlR
ymYID2LGC7IwxU7KIHoM2/Zj6SPNrUpuy/O02ZHXsm8OjWTHyIfsdnXY7wGQ3PXk5zDRSkE8yeJF
DUcqB+gvsRihljs3oMPPLgsYl0KCNTj5QvAe7SY2PCSknVBgMBC7wxj3e4RPMl+Vm6jI9jldKf2A
nVgw+VYid+xYcdNV8wc/ARXU0f0nkY0XNs+2Qx8hQBYiFcv/C9XO3pw0Xo4kisntjzgsbOEns3sx
03uSqR5LK+5joNgkdynlbFXFEBd5nIqPNMNewiTt/rpr3pEof9qefvMB4HLgh4TDCOi2/I5Uy49x
UpDWGW2RsK/C8UBp/IhVK5KVIHvzxR3Yz0L5Dg7zm1EI9U/kKgs/lC7fcQxzlI4QQ4bJpERvZoYf
C0Q2/c7d0L8Zhb8U83YKNU401wxCjJ14JJJIyNaFKK90GpRF4RVAuE5YwSquXHysAl7kDnsAQNHu
viWSW0863ubCL2/x5h/Qr9UILa31LepMjvfZ1rXradfJ/QbsbjJ0ybFrqoBV9Pod7fg7XmTt65+L
Ft/WOW7aUq1LJ8iewdrt0O6ic1apzA5otT2RqN8Fxb8xZ7+U9rao6aWZJggJpXXCIRUIHPz9qxKV
f1QIfBPAhdCIYd4GL8CS2QTKQxSxSU8rkWdbKvkRyI5duVn6jXD468nyDpH4R3mgGkYmEuIl/t0H
VKMU4iCDTy/0QCPrLaRkuk4PCXMhIQE6CaAHE5yiPSRU/41v+G1b/rPgd9fASiP2UZo1/az3BbBH
p9y3eUW/HZc/FfHWXbO7LEgEQd06bH5sqS2v6ID0YNsL/24WhcHyXgb5bAfVtd13SJf3M7v3huXe
Vohkk/DLQAlo2F2mA1jp7qrtZApIZwMQL7xAJij7+H5h+lu781OV31aK0hThrARUBZeio9UMqbhU
HfDZ+E2Y+13frd//FOZOiIArrkUpKZov7RFcfxPVfleNt1kw5KBShyBKeoF4m1IhiwcHBO30DQj5
z2uW1Xj81FhvR8RpyhZzLqAa7C5yZVIlQceDM0iAFJkPdkAmALjq/1W6gz+Ni7dj45lmhHzgUWir
ph6iulyZ75CoAr8hMrrvNcYl8DST7J7nTavhMARpYN9M+e8a981puGHRI3ceb5AdugM20EI1Ri7W
hH8XAF8Bl9xB7eV/ZDp/aus3H5Fi76uv17ZeJpPjHK6+fVOrb8bk+0KozUgm5lMMmZWttWBU0B3s
pytYwrIT0gg3HBThin9VB+6PzpSwNQPWN6R+vXXmkLER4jYpvbjH7kDtw+O45bcQ71O/qdwbWPBP
5bx1WSQUfRUKKEc4wyfI1J6+rFzd6fm7raa1G/7kyoV/VuitmyIsacpaQkHrth217/bcDsVsv/Xb
vznXxtT773J+QNJ/siAZh5USnaMcoBi2ZKNAZBVQ4VypqPuggMcHawMc/KsTIVdH/hvmwfcsmffW
fIdTpB1wBCG2zi/kB6LfZsN/CJ/RdqjUTm5UaZdgh0D+bj/020Lf/AEBIZAJVPOYdZlSHVZ97wjb
Ic9hjUnVeV+7n6P5HeD8/+KE/tnMb+5gpkqCFIofxqb0gFIBGBsHJYa75WUcq8qFE25D8/9vrNJv
ziHEAGpJFq2bG9MGhHMfhYkTTjU/fxe7/MiT/nWwsgI4uVYGEqTjgK7/VzdECXk0DWU3XNiWCqhu
1CsuQaIH94H8eyhBLjGO17AAA/gDzG/Rpga3h1qE1AZ7cZeeZi4MAdpJZslpeejqczPlOEYTFCIR
LxCwAz+xGJ7EKo2hfFXmAOXVHCAmzR8bkP/Ln/49fJWXf7xv+1//gd/9spqbOIy6t1//6xj7TdmW
Qfcf623/fdmvN/3XuXoVWte8Xt3Rq96v/OVGPP+P8jde5/3yi1p0cTdf+1cz315tn3U/CsGbrlf+
v375t9ePp+hz9frPv/tlX3Tr08K4LP7+x1eH53/+HbtgPw2d9fl/fHnyctynRE0MlV2v/duhzbzi
+adbX17b/effYQrH1x8/FGXTRT8+asv+Hz/9n9f/paH/2fB/K/r8AkRh1+J9fqwO/jmAeFECvRIP
iUHAuCE6y7Bv5rshwg5hJ00huX45uSwXI+8cgYYYWdjuQXajkNcKuJr20Pq0sK3gQN5NpRhwnAxn
ommMeAKqwL2V0iCP+Ysds1Md5x9jsnhlyoByeknB/VVkx3mEwBNgo7SQfHRCfeKnYu+6OBx1KWAT
GCJ8cJIxiN1x5ENILldqC8wW20WXiMm2HPnFDcXntKQbscDpE5R+Eyr8YpPpVlNAOiR+hyihHgcn
z7H+ktIrl61ompEgNhPJmfTQgeul+CiHLOATRs2rHzBetZR4kBPPwSyG8kDQds1lGlWxdgVSX7Ea
JAhvNxuSAO5kYnZcL5xA1ChjWW2OSKhKQuEoMovSc7NVj58kiUPaeDyzOZLo80G681lzZ8GmEXOh
TTOFTiG/PqqID5ys0dhtw/ZIU7oWUptABFjmtyWEVg89P/JW+qoYUUfuw6Qk7oUELljKqBTiSc0X
IF7OJIGxMBaweVd+1QmM95hkz3COL6XUtiCqX0BVEHm1gITcptvwMYg3qFTJ+2RT01/MEquScImq
y1j1Tk54I9I825K5DgPOVUaA6kHAOeBwl5JchcSZez4wm6kMt9RAxduQGPcjJJbLEKgKqj8SJQ5C
sYwDDkKKz0tSbhumlYeerOUkjj8qEGqRUECUqh6ICBJC9X11YWtewQDYzG1+GgjxwJfuYRxmfchc
YC6Qih9KILgDebkzJQzIKN0dv5yFhN2MsVklBLYyPyixMOZeADagrWYsXaDWMkDdry3FZxzXB2GC
pPPEg86STEvQMYvqv/2N+rd/DnSJVha/iGXXma+FFZrMk9I63/XagHVCj3Uya7LIK7Ib6eN0gX7r
RdJBp7ZcJou64DbqHBt9kAeCxmlcpyzP9WpCH/zY4DRgV6pSBpxivqXmYoWegIcNFmFLT0Enr4If
4XJBCz3yOp0hTlg+ciM1IUjKaYU1XTh/0QR/vA6l3FnztbKQlyXpkxWboYkUa4e+9QFqC17dCdkJ
smSvNZgDwe892gtPHViHZMHiDcLKnnzAGq0XgTdMa6+xl4qfvEEbnTZ74BOpbLCDPyd90MP1l0En
kCWlE9aE//gAtHLDQzLpO/nqNNDrIvfk0b44kwMC5w5pX6bauEbrUGanZb7oQXVy0VsHF7YvZJBZ
+Qf3CWBBfR1fvTOcZ28q5Ekbnd4RPdpob5jZYjDo7Y01Mpv7SuzCBiv9iXiQ90HPMN70nN8segRw
1I08DjppjF71jGy8Km+IryWSIwsqmK0nQRjixsQyXr54AnGz6IOGsqC+d0fVLt0TMu7hJ3AydmOz
hmgMl0HDyeigRT4eD16pr9IhzPbaafS9sRMf4CjJYjFWg8jm+S2uqJ5ATs5e8hQJlQ+WYdfmH5lN
e9mzei56YscgNsX7hdIGW+ATKjGcG1QGxdh1KFM6cjpS7LWhoVBtffTmu/BYWxgicIM+aTR6BDd2
Z7SdGKBvveiJl9WwRG6vfSBYqQEMCG3grQxAKeiADMQA50q5yWloRYwbnAp0g9zjhShYWw8E4wmk
N0qMghQxMkxotrYOGkqK5QYt0l+R8YL72ADkOsOjgKinxqJkwlov6LAeE3zcBj2q6ClZuSeArh0n
Ab6kYVtL0Dlt8cVdomfP7Fl6qcfjxkZjYZcNVDaT80IFdIQye481uAdWdPSZ1VnYqFd/JQ3SQ8JU
8qw9Cu+jAwMbG6moTJfFdwMXfLkgssnB7SpD/iF5on5zAD0RjwyQajXpqAPlg9pI8BOfeQxABqLF
SZlBKnctS4/SKR3GhLJN6nDuRrSZG6iLUgcJP2hdRzDJe6MhkxijV3jkDhLcx7tgSoRCmGh78s6Z
7YtMVXyE8TDe6DtEa4xJF0zmIdqT3jbKfFqnyrO+LTp9b6/trdPxwsVzPnFf5B1TZr6jCdHNl9ZJ
/Dldh3yNru9v/XUdfGmlIPk7d1onQm92zzCHYBlgWzIeiyvuiQVWxY/+hclmQvEPzrPTBYvzJ6sN
whYl91faAO3Ugpj1ORuY6bAEtRd76N/eA74tQo8QvmQlTzqQLMnCqR+aax1pENwJ6GAJd9iyhile
zoyfGvhhaDaDnz54JzUaGngeecIYGNaMSdgyvQ1iD/v24219TQ/71hhWwzmy2yvx6O/SY3rAKlxn
lJlh6GVyYg9PdwZ1zrSOvQTuzEYDkR4VqZitlIVxitGKbk06lQwIVq0GWdIwCvBoDAi8KKYw6rQW
74Ec+IyzZuITRFE4QSjxsU/QCqdhyBiMtlyIJ2MvPn1LPTycsDCTYAbx/rOX2bzRPHmDNWZJEY3M
h1MZT9UTXXNGmIIXY43o6WKJ7AYzgARA6hHq2iMluIY9kFLNAZ6DCYLexMwHXz8MwcqpBQ24AJVA
jg7hQw9GsBDp9F7p8Q6ux/hFjy46C1SWShpiUDzdgEG68voUwZJ8VBF0smgqHKqXi4oGb2hQnx5y
j/Np4PnQCPAXZECFKhokNCbo/KInQfirw30AEWqCQDk1JD+y0Zu38cHeYrgRTmsszGf61lkFzAW6
zBC+Jj80yoDTGC00GjwY6C4/gfbOjdDpI6cT+uLjM8RM1Ss06Bvjd3pkp17+6KzSpI+Un3uUz+FT
3uguqEFs0KE8Poa7YFOX1Iw9qInwBvwMqxKftQlfKfgYmqWHMYTuwKkI4aO5SBxZrr5ssZAGUj/c
e2VJGFZ1AJelz9fFZ2/kNTRFh7NH3G1OFgY34kqTMxtthJdNdq6KlwEV03MdOj6cMxywNgacj7KM
wiZ89BKajjZmIMjuy6MEGbzJPVg9TGVax1bWoPcBeVo08iTYc7lBJXwJzQqSmsbEFv0LHDKdiYuZ
B4do1waPYP7Cr+EdhoU6wYYwj0FmD9UD9NsvxhTt+IUjXdEGO1Yil6+ZUwSgn53w3jwoEh9MgCRC
tA9AYZmDaoCJ54t2ncq8jU+ox/gSOlig+ZK+FvjU1IHyxKA1F3iBzAbZACboDQYh9yBn52SP+Uyf
E2O1N7DU1ZbbJ9By4TaLBf9lS5oAS+KCFBiNJhrTs3WGi2skCZ5BY4I2WvuCdnF7LZ3J7OF5uAfM
y6u7DGfyDkRqfx2ePbz4oLEeAHEkTrqiHQof9OLZeph9mHWYtlg+rv/ngBGF+pGTG4t4wKwFRxgZ
YApj1sBlWAABes2TetDrGOBXi8XeRQ+jCj8YqQO7278GGLTETqzZ6D0RocikuUHv9TCZkQ17xqLS
ePlFh/PWMPzRtb0Hp9LeaIMwawfG5pQLCp5Ieq5evioNiJj+2midBicL4w4jvnbkiDMCNPT4glHO
HfRF6uQOt/q62Fke6FzRxj/oGNhj3DA64x3fwZOvo6dFRIC2WTdBU4ROSEVbgJ6C4V4HVpqdRsRB
NUQDnfoF/jvcgLN6/IsrwIH8wwusvYA81Mx3DYQHlN7B8vTXwl6VoRBcawiNJo28F08YKcTCUB5B
cMLBgbX407ObAUOtfgHlM98jPwOHRyojaAGfHYIKOPnuAif1WNvzPkoqBWcEf+EAZHZff8qgG46v
Zw9DPOgu/AvH9DoZLKs/QCgA+2jgEB++hLzHHowUg6gFawqthzsjrB/hzqDzXnfBOIgwT9abrPaW
+KsHZY1BRze8QFmnYcojQEQQMWndBQ7hhSZsa0yA9A5RmuGBcc1/uU9MoAxItDuBSXLHDBsvmenq
RbmR7olXmZCCvjIOee6C5gEc7AtpvHfJARvnqtRMGeTZpTakxX8twZrwC0H7yxSMl8QYrSHogt4H
+x91jTzSX07zebotAfgf8WYOnoo/mRf3CnNr/QTjBW+jL7fGmC8AXWjUTfQjg/RZXboOKqlN2Ovw
Zp+4kxarzRapNcYXd11ufSlHJq+NPmkhs9WhfdYnkBCuRx6o/yzmytvhK/Fuop4ZtM5qDI5VYFgd
WqMvFRQ+zcTgbonJOMlDfPJf4GlGXa58p7jPCd3MXMdL+DVbzA1Ng7+VibvxxRdAqLZwo3BS8oJ5
WR6ciYY8SLfsIdxFrBzN5YHhmd5Zm9VBnotbG8216csSoOWoE2/ntZy+yG4zW1grXUZrvvQWdcqM
zlu8WZOM3A6V/lA/eb/yQhsKUbivMnjL/UyKzXTqHMngvMqTDNcawbB4C5+pjeX7qLeX6hb3aozf
W10ymDvg416tixZ37/UZkb0PUnv4vEvlEDhWf0TIy9K7KxJQCmSEyGSFbM7w2eDZaJ8YHv5eGK01
Ba7FeNRxufOPqlIGr72MZ9zhPtxOps1aA5fNch/PBZTiPNFiAiEQwO5guT5dyiJiVL+DjQIW32MC
0cce/scQsD52vhKjM2gNJtRnjsttumJ/gH/OF/qCnJXwXiE6BPEgkuPYDax66NAX3oZrwOzHgKXM
1FmGLSNup1xGKzPXGEZfrTFCSDQbb2M0GlIjzxdRoy1Rm26zNXiDF9u8CWkdymutzisLmTHSJ3ef
NfGROSsroyFi/eYsx+464vDNXF6T119Sf3CmUS01aORVCGht5KLXiM5hpnXIfuR246GLGGN8LncO
wRbwBXqMd3p1r1Ebrt118nh0/RGUxyBU5lQKcQzi+MD1m1v3ipz2khnMkbpWAfpT9Pm1kyYPuG/q
SB37y4KRgesro8SAN9pOZa0sSLxcRy/RFoEpSVrAExUeaYlfrcWjx1gfEzLx0A9rt6PmoV146wWY
CuvEzAqVt/BttCDBRV4C4Kc99FaPfJd8wwQ9DLwRPgUEUrOcr0MH9+BfFvF/rgww+4gMIXACioV8
g9QA2sLTCcATVVyHV2Gt0cLjMLSx+vN4rWw2GACs1QS4BLcPxo+31uhzE1BXVAvPpi3KoAwhKIwJ
n2GSWsuVtSDuC1FBC+WVoFQwE285RV52IgF/h1FAc/U0BlgCK8Ng6mvLCVX0EgOM4IU33UirRaWw
EqVljHwLyQYOHsjc8GLnGu/MHNFkfmWsRSynzBM1vD+M0jr0s2A+g6MTY0jUUmzCUxuwxx9ZSBii
QSFyZVEBb4VP1qKtmMOcq4G+xFd+l29KxNywh34TTAGvZZ8tyMo5eF6txqSA3C289trPhIPS8KaS
0yFlUkOVtS7ANx3iDaO3aYu0M4PVeY0wRhsmzZac0ab90ec1yal+XIkJxWprC/NfaAVjudJ65SXm
WmxvwW5SV+JOP9Ei5myFqJWB0aWjq/UKNS48wakttFsXVIawG1TpTgUwuxqJgOM8wJAzxxk9iU4E
3QTMVBRE+F7Uqavk9TYk0B/UWhkaTV54lTHd0PWkhv7lIY0jw96u3WC2mJM8JiCJIciv41MbYFVm
fwpIuAXxSfs5UC+nqVKqR2kB5ubP9moYWT3GShDFIiDDggpkzNYI8HyIcU3cxwt1RXIuliPrUCUc
0iLPrJ88AGDTYXa1CQpoGG5oEKxertR19UHEXdSW64BHL0FhLqfRYu0WlhcGB4xZcoHVpKsjqWd1
FDbMNj2uf/EDzLxwC1/Y1kVSFcJMV+9M2gZQ7FFAt3jZTI9pP33OF1wKH0Ff0Fp2+FV57jN9wdgv
kFR9IVIJ7/CuYNJFwowCE+bqQijPtotUK8Q3p+KBxz5IGDnax8RuTDjCE64gz/zXjwvgSm3xKd2B
VMQb8Kgovi2t8E5rEMeMX4kRmfSTEVAAeWmwBKxf3QNTBu4K/Xhe3Td5LjCFkMBqrAbH1WeMelSY
15Jykz1IH8/CJ9S195EDghS5K3mB23sC2KwjhIZDnc/Yv6upDa0P6L3ZRuj9hfDazB54fbiUL/HZ
PRBMo3rMsXrgBRuTt2HH0S4DlvGViZ0Bl93ACa4xOux6M2yR5EGZB8RRsah26+6Ba+Nydw0E+3B/
AwlutQaI8xn5EvRaJMooEKnULNoQBx74mOQU0UZN4JXhUcwK7Vigi+JXPxwGrCVYhKTIF7whD5P/
mkxaK18wBujZe+xAhv6CF4Fn1uJXEZC2+8SvaGEb1sSfz9D8jh1Wx62VGd4p1BhhK8bQ+gYvsL0g
vKRuzYPF/MllfIVoFFUGy/Iog1QcL96YeMMRmSDLhnoM64IGl5TAmWHVh+NtB++SqliuwNXZsYOo
Egud0hkejJmJiI8RYyKegPJP6DTwSf2m07DNho097OZ0WCFpCBg9RLOdjs0A7GZ4gllfXfBD3xkT
oSgGC/50a5CSvlCJ/NWZzA01FG16fc3hAY/KgGJh3bQhMXaHh6hPGDiujaG9fmYTNxz445QahMZo
J0zkuVAW80dfUqTC3dCTk4khgv9QQPEIX4ji78wNFTf5r/FCwzyFd/7JXLsAsQCsBTYTsCy3JgO/
0n5jtACzYy4/KbjjxkvbDYKZZ/yELcMIavEFFyDb2gptIaCMYpFTa9Sqm2S0emgjCUkwmmtuc7GC
yxmD1EkdsY9eSEqFkMpdY6QG2aw3wQAgKsn3sT1rvb4gkCH1DrJTMjbaCwc3GdNp1BtnuYfWqEOz
cNQWp3KGG4n+O5d25zQOBKIt/tFcpxc1ycy91ipsWKndK0aMFPr8Hk3xqiaEDt3/pu68tlvHrqz9
Kh59j/qRw2UTTMrMFHmDQVIUcs54+v+DqtxdUrnrtC/bPnbZR6SADeww11xrzbmXj8k9uYtH+Sp8
uMzRo3xMkZumB4SYhMAhHEFEdQeQ7IdTuiXR0V77Y3Y3du0VRoCmP75VH2ED2mP3Zu6HFayAek2v
yb05BfcQNgCW+So0M2EXjwyEuAnuORflY7I40UYKobqDzqIzMI1/MDFpy0CY9bpNt8VZB7sN/Mg5
OlduidHdnaN6pQGd6XUvmBX3bl+clbv0YhJw5xOHO+V/1TSdbQFLLXe/ca7Kvd2124QU5EnZD/uh
s51j++a8F+f6LTpXhPngH/dUftRv5bZcDZf4A7XO8KQcpM+a+KEBB4HYtgWYxqTwNtxxSAIC9Pdy
3PCzS3NQOFd2tGeNjyoDY4KmBgskiqXR1nGnyQUQ47z7H/x9p0/qEf+u3JP70axDGM99fPIrG4jR
c7pwMGfmtNiUq2at7MutuDOiSfgBfvNP7i05O8fmoN/iU/tWcdPFxr3Vb8KI3LWDekUXBr/hD/Ed
1KFeKdhQ9t0FCVUWCcfMF9gqgJjqkVw5HeHHAQRer+odMAHLLwyDDiAr0EV24DwCGW+zCxELl0lm
xaXYjFhi/De+nIRU+lZ7KW/tytxlx4I1yZoKpt3aOIs3+d35giC4KhRrad/slUuzaZnTZJIo9wUC
YjkFOKHRrbpIl7FenF/vv/P87v2WwfBoWIJQ0ecCrDge4ERk1+pYHOOzynHh7L6gUHdILs42vGsE
URz9J2PvsBJu0ScxHmIS0D68M5BNcgDJMC41mvMuRkhNDFFd8hU93owcQPveHHhtINMv+IRrdGJO
nRvvxLmBNvAe0G/FhYeIvviz9el+AJFFUNWpbWznneMaNDr26O2KCwCbG/cuAZjj6xVxKTYT7TMa
ZiZI8OS8je8Ox9WLqNrdpVlzAf+j+WTExcWiR3+E6uWqp+nsXX2ut4g+dK/lLuRlEyVtjYO0J8yp
t704KsyIR15ztS8gr8Vpce+vyED0V6+daadP5aS0k/zKcrNOKB4JH9IpZKGQ7jyWI1V3SuHA24l/
FV/9K6mkd3njkyvS4QObE5Xl7Tq85kf4QhJOzXt8HLb50dmr5+6N1NabsvMPybvkTrvbcBNuMmkZ
5QYfR9YKjk6ahgcsaQ8x/IHH1CZ3MDH3OcSidMuNafmp3HJ+VICcyEzAEfOCCHrHzJl5FklflBvn
kF5gBuGRh/f8UgBacbm8tJ/jRy8Q08LI2RrEcMIsvZSXTp6SZpHh84Z3KCiwLqwuzDB/NLhpAhz+
vPNlyZt22sz8FJl2vHyoa8jp8Wf5hb/yPipvxmCAviQp4Af5X+JnO97iewq1mTMoLLG6kXh1L87Z
PYRXPtLcnHPN6KBrl6j73+SX5B1qci3Q4vBesKjf+425JyF3GlbwXVe2w26Vf5r78T0MiOxPAmFS
ncrrsFWHSfdm7cZnjeo3cdq2PA5v+jl5N07tdVg5Z4ky8om6gX4nuNw4e+OD75NfbLhDaC/m/btz
Fl+tXUqqcaTFmWGXYYVK1Cuk7nu77jfaif1cIo4UThEGhbb1dQTAL560bf05ErDGVABIrdPPgazi
1/uTN/o+/vT24loVbXGtMEjj5h6Gbb+RN+N/F+8MlydtnpVdze/aJTksbvWun/Vz/qlseXIHzozh
xNkhrrnhfh0fvkj/Y3ktqHK+x0fn3EAHvmu7ryGOVrMjE1x/uod2XW2avbCD0B5W6ia/Frf4IL/I
m27Vb1pxIp2ED+ODy4sba+cfNVh+Hkt6zemQ4YylQ/xT2LFaCJHLbb2S7j403r27e1gIfrjXeFwo
6CqerJMHA3Iki3Et7twuXzHqca19La2SA+bak80kk8/p2F+/wm3xGpw5b6QLxxmfD+71FSMPLlCO
9kv8oYY7NCeYvYjH+kp87t2Fj/QYH9Ojfo6P7iE+5keuxeIsj8quuEnb6J5eXRzTt5D41DqcuxtD
U7bSh/wCbQ/Nf6ko+z2MzL970D7E13Ytb1haMK7Mt5HCTz9HFnbbkB3mDQE98b0gtyyfU97FOO9i
Zpv5AsDGap5EnrQlJ7BjbCTv3WNNMoZ34O0520l3jxuAvOH+sntJ/oAptzfYAfo1ve4p7zqb8F6Y
328YjKzcI/nud94SEccm4D1vGDk6SMzJU3w0dogFvFe37k07CTuUH258brzK8CaxxcgvPTncN9RM
x/c3BLP2aJ203bj7jKnx7MZD2BZMPufC97z7cCITwEqU+GsG373L1+juMZWaU3UKj1Vi87RgxVf1
FZxxVU7MDd6tMC62YNYBRpi+6dG7M1ptZ+x4TOH4iuQrLwQzOe5R+1qY4mv66ezjq7d3r+1ROT2x
gzp2Mk4gh4wcO6O4kd5Zb8JN/zSAY4C3o8dqRRCKWVXdVej9e3cT1+ysB3OvbOurc3Wpkz1ld32c
foxXvGq7cf4xRWinOoPI+iMPj5Eap/rKoq2Rbzt16jQ4cwZsqw3gMLuDzMa7dfqpcCLTLyKg8fuX
rR0zsgFI1NtuX+1jSNdVfgVt8Qd+icsYzyAx7u1av0Hc3SX5KTjzMeZAduef3EC0zuw/zhksN8Vd
d+6Af1f96L83Z8AkzyrqOGOSs9bZ4FHWlHsr1u2bLkzNY37KQbHAMy4nHapNtdGvAzYmI8a0Ts29
WOcr05smm+zif8Sn7tU4NGttbx6lPUOr37pX6UKtjHSQufe7++4D7vfwVmf1KAp2v2357elHvQLr
3M0rgPcOCGJ0wIlrce6PzT3fylcTGJmtq24cFGh6RMDcdnEfObZw1t1ZvGDyLUU6kjn7ffgiuJNW
xJNzNK8KLqsgRj6lk8oqzk425c72PA64y22ogL+xaEFBCcOTC1BypZOrHNGPegRjnqVDcNFv2qdy
sFDyIMnypqFs8FJtTBDha1jzNIH02/YtO5fbag3+8IGI4IR1XPNhjHhu5rHZg5AHKDvzCk7mvahX
RsqmhHzSeIt758rrZIbwo467aoBe1brkvevHMSDgmYDEwqlztGpsyyfhjYf31t1TkwRhfeVvqg0k
4Y6vB/fmrh659nAp1vrVvPLMhrvXTIuz++5cW0Y/Ag2U2u7GIT+BzlWiYHJxfK6/jrU/TN8zulBM
siNcrjvOYv5OHqZs86yYc3ptrxXvHifzm3dmBqLZPR5mbCL5OK2xYmdDN2fG1Dkb45ZPk9HTGHuI
V/+YXo2T+MppAwxxYYXH48/6IEeYcI6NR6SkTlnMY67X3Hcr1OnZYXtOPR/e+GBRisDpNJy4T+n0
VYP3Rzngtyq5/6oz/FmO+J91WRWXyL8k/5jUxf1S/yP9/Me2YjsuK/9W/l8oPRzLv//fP2sD/1J6
+HKpC7/y6/JbzeH4nd9rDnXlN01URN0QJZ1eBk2nWPf3IkRN/210obIMyVBFA/Meegb+qEoUJPE3
tD8xiNR0jWJCCgP/4x9/1Cni4/IbcsBI2mJdNRrJmtJ//PPuvr2Tf125qP4on5ZpF5foApI1WkAl
iS6G75WvaZsrWhcZ+E20+cGv2hUaGRsVQ4FJV+LYg13wrM+lHMdaJl5DXZiS5Gs9z6NFWpD1k4Xg
06Ifs1bUSSZfDbPqbGsss/O8WeUMpJwpHhKThvmcmW+uc5H6fOnG3Yte+Y/YXk09w7VNM95kZUPe
oZNFuw6JGDzcenSyrmHuwUI0I0eCRIGEuOW0rjCqyDx2qlLH/thEuz4PCSXlYeY4Cntr+6vGeuVH
R8DXQ8KhghdpiSplwmNR/Z9rzIVU6wIvADzN+0JC9Eoggd5I+PjmJFMcVFr0YJeK9bTW6ilaZE+e
rr7mOhUTQys9FHXwpPT+S6/J6atmIqqS0GCmZssWY3J/6PQpn1zwqGEVQpK5qSCT7XMefZqoqBxN
njNfX9SO/0ox8i2OfHalcv6nSfvHtPhWwDrWjP93/aopq7x5DNlwrVQQEWYyfB+hg3J+rqhRhn6M
efQRbDV4E6KvT8eGUkXEVauo50oFhZBUi8yLt213+8Ut/Gi4H29BM1SkRkYlf0382XaRcOXOc41s
mnrdyrOiZemYSy3TL3cZx8lWNpeK3Nj0hs5ks/xF//KXrO6P8TNo0ZTG4SsYNX8ffyLlcuorZjYN
HCrWBgmz7xcRxiXS7dKgx7Xfx4468RI0vTpzhummPQj5pBCLeRnNh9hDYa60aUKnMleea5QGGhl1
Bu3GyPtJqsCOSulWxKOTeqbUmqWp9ws93y/B3r8MwGSrYDHTgPezSczt9aAUS5dS0fJWSIgehn37
6qp+ZxuNhuyXmy81mSRRMSz63pjUo2rL3GmI3BKM7Uqlm8icpI7TTRPAxZC6j+4t1cyD2M5boX1U
CmlV6T3AXyKf2DuLeJC3fqcdckuY/P1EkMfV9G0oBqXUovq1L5qG8SVy+6fV1oe1n8VOVU1rRz7F
NSnlUFkaFrfzqpTEr4MjDdQSa8ehVE9mBpUqW5PYNEpuP1FsZ6hHGZrkTZSgHxtdGvWC4HpzDv2/
v1Ppr3cq66aqoiZExbeCffOPWeNoGW4QdTWlN/BFNkjCVvWz4GvHypVo1qVztBYvteF+lrq6/MW1
/7Ji6euUOAMMA39fbBV+zFh5KFNJatx6akWhBomonLwQlYJRPb5IkOlHxjiaPxteu6hGz6UuF37l
gKlqfx0/bjfcgqaycFHK+FH1PnhCp7L3su/5RENBk3xynMw41W5WOE8N+VTGykmom3bStPrKynvg
nujD2Ajk6qxemVqOXFEcTXGTnMXyRELFrxaehbyb11qh2EVMuUymFLNiAM5I+m1QHH9aVsHVlZxm
Ehb4iyK/AWYvYxQPlloFw+xZPrmfgrXXegCfKHySynzedmeCr0QkxpPH3yzqN9UKMrs3S1uQB0Ky
iJKhDK2yKJ9EqTzYjTXvtJAy5Fqj4kQ9VcaL4HYvfawc3TbcSY3/lJXBU5zCzffqslSUpViqV/Z4
b3itGvNFyKRTqZfPqpa9pRbAtbFuSOQczYoEoOXvXC147MmClcqxcxrqldxRoy1fKtHIHjqXvDE+
y2xA0EJkaSZmsqqEhd4UthW3h5xfnBUd6ZpQOTlG+azINR5bysVowyfBrWdFimq2LM0HR16UuTnY
kexxeCb6tKol2+q1m5tZD4kKudmm+CGiF+cX0a6VeJNqAb2gJQ+KUc2ylk/EmrnNKR5Gxj3J02mv
hbs49p880dp7IrWXkTsLC+2lESm0TPXV+J8ykE8dIvKuq5yi0R+SnSUh6RO7VNaUOGPELg/Oza/N
sAkKfk6pORoV49Ms7U4R3tuGmsFGH+xUTMcqMP/THHxzIquozijha2Ea+6DWqFUSH2S1fgoNQv1Y
5DtRE38kFN055BJC1kacV8ALF5bJV5apUkMPkmh2tSxcoit2qo1ZnamPWd71D3lmLly9WUUeHpxq
7H42Gkcf1n5EteIpVaWThr36ZFCB1BaieyiKBDFwp5EpNhw85dKn4r0klxq0HhXHAyEp7Ltewn74
Hhf9GqMWVNNCEZ7MTF5ouv8Ue2Seaor46enajfta29INpL8y4Y+OHjyUmTjXQ+lRr8XKZvIMdlVr
t6Bs7ZAuiUkue08Rhp4TwWGty8QuQul9cgZ9mh18mi6OPrk+fElLmVGLA7Kty96nqXEwoZiHRaQ4
idRi68v8rmaAmUny5C3N46ewr57DNji67lKrM1RxRfOhx1R8WiTERc4QzQSl6W3NJXWVdumz6wmk
CS1kWdRnraQVJmYhtpLKooISwfvr0vXUgHrDoym8RaIzVcrswcm5bC2gMynoFH8qTrczSccbroaH
Vjd2TMHTWh6EdSZfzJq7L7PosS1qNFjM2kNbd+FGNEJ0TeYsZJEucxcOM/EerX4kTOknrkQCbMe1
9i0CxnZvLFnF6zDTb51aoRCZcma3KBrU8gUli5fUE5bcSY2JACy2a1DDplqPiheiS4rhMo02iI8K
6Aaio6JL1dkTu9pGVPXiFL48qQLxtVFOmm7sS7m7W52+UGIeqaqmDd24UaCc8HwtprHTRXYZyq8p
jRkRjQeGC1NZGvuiNaeJmkxdrXh2gmBdXWQpFmjkMPZdqV7SOlwMjbj2HfWURyw0biYp1Se0ZoYJ
SkRPSXGrOn2TDzyszpujswRyU2+Z55IG0epl5BvQHC05dKeuNtznll7+BttE/yXwu1e9tCauqK88
jaJL5HlQ4IwzOwg89mxkZPLWyXENwVaHEuhQLDZZocySsHrWa849ylhpgp7iKfeS16addg5VuAJe
sb47deSonCOvcFZgyd08ZilkwkMtqy+K6WkIqVLg1BKSpo42SyTu0xTsmIwAps5tNDzriWlrlfbY
EQ8RZ6g3q0iHSRKNJYRSfI1Mhu84ATy9j75vgP2knPvL8fSJYxXfQcWZllH+UcUbrTq1svTAL33D
pRtesm3hUAXtiHDZS0r1fVw/y0byloeEy8g1U2YtHzWdmgHJWzSdtZF6VqsSE+SXBfS01vYztZGU
qRsNZAnpRbLGY8dIrX1Scle4jWzVIJgnCiKAbVF1c81C8TnAHVUKQuSFhua5Gyq4xCg4+Ia1VbNo
lTrt1AytlSMnb1KYTWVtoRn19hcI4kf3tgxkGTGvLOEkp6PL9KMV2Mrb2ooj1IdaL9oVVu0jPKly
/srzRJUXMgJbg6uvApHFbnVvgTq8Kqb+EKr0LbCjeoZy+cUN6SNe+Ib8CEKJQfBKkXRT1q0R8/wJ
+emaGapYa1rTFiH8Is8PkdTMZIVeNxUY6Jtzgi945NZfxn28xe7kxQhd3DHkt7jMjlKd8F5NoE/w
qhbWMKl8ZaahTZi6wVuQejNDadjQqoNmNjPVFV+8tHiUW4rIQ3PaIgmNieQsN5FprCoa3CRed7Hp
WzhlvdvLyg5hsp62LO/ZwFFdbCv+T6mdhoDjwloIjXLXOla5d6qTFkMdpZt7SvdaK9ZEyixaqx4r
4dpTXjs4a1cw3wpnrD4qnxy69T3CbYduOqs2Z6nuPhVy99mI5tyVE7hyXT8JmX/O5DieVSZJusSz
0cLeNl5Nz0AyF61k6ps+JvMIZY5oqJ83zCyrdR+EwHcmZUOWx5Ke2pw3V+RLq6JqkKBGCvU3leIz
tbL2ZdTPhc602/pmOdFa1oXnXPKes3Yvoo2FLTMbtQltvUORdW5lyYcfJus6TzZqqNm1qr7UksQm
K04VvATUdOkIl7IgIWh08zwVp0aM6nGrP9AXS9lGIs89J3jWNeFFpG/QShx0ZhTlucYcGOXtyiTz
6BTazi04VYMGYlAvu9egldZKTgqr4P3DmvhTw3RfFI4wnK0nqMU+JkVvR3Fvq5b2YJIodtF6iHuY
O6vPkW6DMlayx7waFrT6rhK1nopUxglC/dLlwbPVVa9lq53CgUokCvY61r6U04PW9pZBE2TzoOWt
b39N+X+LI9ulMX9+UmHfunf/d129i3s69sP+n2DVDKL//5lVe/Xr+zdCbfz474SagMvfb8Q8imWa
4hdHRtD1O6P29SOLl6upHFrsbQo72n9RauZvSDPi+q7Kqonx/Ljb/ZNSk6zfJL6kYKipY80iatq/
Q6nJ6ne6SLfgLiz4O7C8DreHIM73bcyoTMWKDCHbOzSq+sRwsxgsP40t9AsjBUO6wj2GJDYKwfDn
tUdq3c8pUxjqYGPQkIkoVp3abmWty27p4FyXmIhE4zDlsJ60N8vcIDe4Ko3EeY5FfdGl0TRrig/P
L56CSj0YWb43giVBYIPFgWsLKB1XyrOiDngfrCJJtft6qTrAKqcm/lHdVd3pryZF9Vq+U4XPBKG7
8FFJ1XnWoWaTLCU9f/JiJD6i/EEw3ecArhyB6EReqplwqMjIyA6aXGQ/CiN/rOV6GtWPZW92CJDv
ldGURzhXpr8qS//DUpw3ju2p55jAgYUUItvGFYJ8j6A3iz2vXlWPukdnntB6XHraLKox8tNnvUEJ
PjJcZTvr+2HauM+GS5Pi4IByG7sNY4gOd976JMBR1rWMcBnWS0O6ZMUtiN7jfGpUtNDS0aGtXGsZ
hSEWn+RGeEeqYKOUPE1lwY78taKdEQOYFMAv6SlzxJXuQM2FduQYs0alY5qMkZzNUBqdiMS1+ZDN
9Ky0Ewqh0y5AGeRF9Z9Q8J8I1lFFLsehoiPjJSHUYmekWYJkpfnvvvxstEtQ0tJpyqmpPWvJdlBf
YmkTJMvUuKflW9Ju1OolF5+lxJ133jJRGygaMhqU4cjxW+m6r0o2F/TdF4JW/beoPtRJthSkd6HM
iB9aml5JTBjiuemoe+rCbKPJNh3k7LXbVjm4ZvGGfrhcrg3aafNbJ/anQtz5A8H7gCTjm2tSadQt
g/ZmOiccHOxMNiYmLrphRcbG2KX+LKFrzjQ3evsuhvuIlKRTDBNLjR+7bBuNKufhpjb6Tz+c90Y3
bZx6VmXdrLD0ajm4eU0rdKKg3lxTn5XIJ90pFkpiUnjCGXUuzYeuW5tIPFraa6cgYuMPEwkjCqwJ
z3WEBoUn2ZHr7oYwPWYlxc3MxLYH38a+/mGZ45l3SiPPX4Q1+fV/f+P+3+3K/+e0Fgy2s/95az5c
kvpS1d93Z77x++4sGeJvsoIHHUyqhhTt6EX3++ZM+uM3DU4PI1odxgzq6k97s/IbGRBDGdVHpdER
l9/3z72ZdIesyYppoUJtKoiWqf/O3vxDqEnXuIrITs/JgVGzgqPr9625F4ABRd50+1HmTplGSH9O
qPNF37laCA/By68Mts3vNN0fF9ShtjkQdEwQf1BkmYhvXBaX3T4RYCCqkPRrjKpQB7CTxGbm1f5D
oAYvPmUkkVO9Zpq5EcoC/JjTwaDkKiFWvi9UdA6iKFoQSy0kP3oWdZpplbEnEKzViJSmqDRLIwuI
3nlbzSOfIi+TYH42qOUqbeAgTMd/yj2FcmZ3NGZNPAyw65PKAfEsCt49S6uTrMFZZEaCYA+WR4vS
tyDdLGeOFu9S0+rGlnttB/euLnPNWDsWdFyO85avltilaQbQOQmmSSw/uqj2kj4CYqZyJ9qZRS7B
8ZA/cQyqdCRPxo9MknO78CmtLQBZE7FX7UKj1KbUqc2DLH91DOWlMYpbJCSHtBlmmdGT4c4ia1JF
VNYgsV4AgqMYQjHnlKSQaZC6m6ekqwjR2D/N8H+VHfnOc369RGYuuuA609jCl+/7rPGSKpf0Tmv3
0eAfgwx5WfJMIsMeym3a+Q/JyGCWzkLJkunfX/p7jPb7lS1VZdqbBGjizysLSV9GaiA0e6t8dChQ
M6WVr/7CxFYeA73/DrvGi6iWyVVUGekpGdDyfXhVjHNaYPok1T0KPhqleqmCdlbFFU4AIQ22OfV4
robsRUFTQynekRpdalb/qbThNmixq2+zctMJsFSBFy+CyDLB6G1ha4BvrJJV8uuKe0X2hAMh05pF
3sMspE61ViITH4XqF+MZt5If4yF3CtZDiXDcbvTxof4pjAxcH3iY+fm+u7Uz5dl/5LB/6Of986hI
ZvziDf3IvIxP7yuFSwjN/kTi4seWknSukLmhme6dSKRguEBtuEy8YR5qUfBSJrjfDbXc2XGJrIOh
TlMnmAZpNcxwB5+XLZrr2A9lavRa5NmKhMK6rdW50ENIxpUNrW8ScqbrwNTjh8TVb2IbBDMytu8Y
7iGvMpTtk5+gspo6yi9ygmy6f3mKPD5RQfYfNUfrx6QvUnT/m7BP96r0WDXOzLd+ZUInqd8D/q9n
x/sBdUuWIovmz+ltpWaM1myV72Ofetgi1Fdx0Y19ZOVSKpFddR1tqqJ2kMWJPhPM/k1Sm33m6jj/
Jj3kiys/C1kozVAkf0ISObCL3NAXbQhYK0VtraXyLOuIt3F1IataPHg5xXGFhiReoPV2bpb7NI8e
uqTGc61kb8yzp6SuDhg4HetOEqeuhdZoG2LJ0auxDX9g2LWGg22apHu30Z5kx0/hIrz0oez9dVEh
/kGGISMCwBip1BZOUFkzJaHeNvazktyfmhILhOWDK8SE94qHmGpcz6I4yeZ1pWQzTxlgvPTWmiQA
JiSj53FWPjdOsJFq8zWqrHsTlbsochH98r0nf8iqqYY0NI3z+Ts5dWlRivF7HRYe2tO5OMkkmZq2
IWgn2YBoTh/Q5qCpuR0a1MMFo+OEnpY3LAivkRDRDdR4ONbE/Wko6+ZJsjzXDv3efBQyDSlDS0Xb
UK4+S1kn1zb00cIp0X5oLOc9xGSXc1SrHyuHsjrBd2wtzYONoBuvAmdbyyRA+4csZFOGMzkutNe4
i0q79iyXHquyufYq3n0xbEIqY4AY4P2k5vQlkNsnc9Fuel18gok6CqafPIStkcAvUt5ahSs/E9sF
OR0el+s6s6DrxEUYusvMC9Kl2aqrWqyNSRkE73mhb1Az0u2RgHyKkto2KlqB24z+1qTp6PQYhEso
Y6ktlA1NICqiN3+/nf/IGH5NeM4QNKJIGeKG8HNRJQbsF/bS6T56GM0svGkzGR7LBzTqfiVNNy7P
75v6iDdkazw0FIlSk++boNaqA5xInoB0zEW8aRfurFrKO8QuHuI59XT65hdD+xf7xbcL/khI+kEs
BkLGBeVF8dzPwpm0FGbyikk16afJjBTIL5XwxuqZn4Mcn5ipUjkgior8I9Ju/VSyyloP90NswOf5
cU3SPYkPTVXpSzPCP6fk3LIUmpNcEZsnuYkeSqTakzKdZxkWa6z42O40QVxVpUlxYUp/eYxsSCIa
L4ZgtHiP9XikuS+V1r1kgVNleCrrSAeoxSSo9d4e3WBmpqcOz50hp88D/gszBc0Q02OLTlqCXzO5
C3G21XXlOfPIkjiw+1mo2JgHkFyII22BeuFnEvnR0jKRu3Gtch2o9Jqh65Q/GmGQ7XsB6Wk1K+ah
rDlnymo2aY2YUdZqszZSzYex2Ir03mtXhraVFVtXo6reEUB9OsUwdRMmsyBwXDuVmlEYkfROZVgT
T2AZNzXS3W6TbLqYYpyieyS/Fs6L1ileLDE/WjBkA8xwHDiPWl4sCz+ex0Hsv+VysVRrqvm7Gu8D
XxcMVGsqAT5dng8VaQLYxK0gyMGDXmc6HQLiXtCVgY4UzW6M7FnVk1muq9RI6402saR6Zppt/BIK
wnNtdM+6mFTLQpXlKdr/6UtehKpdVcMEznrtJgbe5ZK/1pqCnA8+a0ZXNbbQ9fO0JZEowQ96lonv
nTYYj6ED+Z86GKuZZZHbTSb0eDHKJMYQQSjgMUhiG8Tw/oNTK08+HTNm7ZOUDoRTaGhQClpxtXTa
9oTADR7MPPBsRYLBrNKhoEg6GR6jiiaxyqRbqPIMrLY18xrI6WdkZu/ueKLkcbRxRKlGh90tl9rQ
WNNOR41KUcOHPqCSv28KaRIzGPgPwSH/Kx9jQaOcP/e8cOlFwmEoO/cXx/tfkaWBTYgm8i+sGFhA
3/cHigYiV6otfy9LIkVd8dwN0mfMp39xGWlcgj/2IZCMpurWmGL4C4xIoxr959bw9/2jbOMmNwmm
KhY++lxc/kpy9IdI5bi7jgU8OjEeeyuGRT+gWNO6biCEgrsfNUfbc72P95TxrPyHgb4RfSkv66c0
/QX++xch5beLfuHDP6HNGH/qNs8dd1/OKIuZpYtwYdnsQwt9ni3KpfiLjX0cw5+fJ7arX+EzsTXQ
DOT0/b1VepWAXWJlV4ru2pXFpRajOk0VsmlcsuCj0tNrTev232/u//KimmQBqFVd+kvYXBSZ6yiF
r+zYmLa9gZl2u7EADyn50RgWMa+t15BKvb+/6l8e7ThWTjEqsihpEhHm/D7WYWhbQSTrvkPfqpma
j9Hcm5N8nGPOYWvU9i9+NYNk5ed05ZKUXFLMA7cMxfxTxVwcYJZKU5N3KVoyuRp+4ixZE5vCwMYF
fuMZslhjsLaUTeOQhf0jcMWGCaHVInWvsmrB/CVoF4ZYHheJQdF4pDxrnnzCsySeNhATk0pE0S+s
wiU+9bNObf05bij+ihmN/SJH2DJS22GhW6U+UTLxRXSHpzYeXrwSDFw0HFoFeWrOOuLrphGiWZhS
XtmoHiryMRi9rqF2K7ny5vVQvKquZQetuemVZh7l5ouOERqHmtg8GRoq1bUS7KPEnFkSvZaKQyub
6sLuepqd+LSKhQVNnXW8JIH4zrSzW0vAPb1+VlNaNUW/1GzsW86Gn76rGNtB52nJs1opwzzNVQt5
AfFJHtS1Zfx/zs5rN3JkW9NPRIBBz9ukSSOlTCklVdUNUZbeez79fKw9mCOlEsqzpy4ajS6gIxkM
rljmNxkWcCbIlQRE643WBVtt6mkFpBJ0izwws9OAj5yzVFwFepAdw7zT9kmlPNRh1Ph5mtsuDgiP
SbIo3lRzJcUz+mtISZobU8F1MO7Q7DAVUrauRoZEpYjF3NGJ6dR+1ZSlploguayw6mS8GX9JejAu
WVufMGYD/1wXL2YGeqDDrc4Tsz3RVZb/KID7NrNSH8pCv80jOq9K1K+WuV1+07YGUpAVENdxhtaB
cwA3YPOiR3H7YEzaS0ju/9BOmS/0RWOeD7BnSlKfN9b7SprLuIoqsj+QLv8dU5Hhttl22yUGiRJO
MW68k+SqZXmfMRnb4IVpfY8qIe3SFBxKMo7atl6Co7C673VdjL6sx0elDAInHKI/UTB+XVTtN14w
P3W9+FqirXkosPu+tRhhOaYkfZfM4rk0ux6vZXGk4eZac3UcO8SEozj8qjSxvKmN8TgnpuYBGj2O
RYqeciS+pg3M+Eqv9OfSWI5Vyb4m5eJKo7k1l9jXAjj+BScV29OwvhNpqzq9UPxBKzXCbnioAXpt
8kpGaIzMPJJ67aliAKJrErffEmDMJ9sOxoO7qo9BS1jmTZcb5RdaU2hyRJATpKoCabfcpAaEbYxZ
haOW8fNS109Tb28nwcjXziG2z8l9sXQ+xmOekBBekmM4GZpW3xYATurgIGs4VAI4Us2nmHa4xbW8
oe/zQyU9d025xYltErh02S1bUXbxfs7F3axiNZvKfMSfB7nz5su/gMO0GwgdUEI6TO9jnBYuiyLj
KHsqqVKyQXKM3vLj8QaPw4e4e+1BGn2+4If2yL8VgVViAo65FK3Y9yvazQgyQCqVU3Hb3WretAtv
e3fyFLTNQ9+60js7rwr+sxji+romg1k/78VMcZXl6pArsP+x+pUdS5GubOBaV5xdiDhJ/c8KZ3VH
2eZAmOpKwbV3ht5ke3IR/EnD8bmqrMcrW3dtrbOkSS8SVUknXlbnCj84TL973cXv0VF+rfYk9T0U
mpXD5F5rI1/aRQtshAAPa+HgfJbYpHKaKkpriVMcUDQ0TfDbkKorTgl00j9upLU257XVkV0z12Lr
TSIjgi4PwWkyZ/NVf3ho76piIzmV13jpSXUgo9TeNfX2C/tpyPKKOTewXuSQvF+yscuhLlsueAO7
02L8q4jpkCS3hX3Fze3CR/ZunbMzoithU04G63Sd6thNvA3z2aX0cWJp2ZTVQ00s+/yonHe2OPdM
MxSU/A0KVCDt758sUmWxgCIVpzkY0dNBvWuooQJgXlbVtNx1/crbO0/nz9c7e3l0JoVkBUKc2nUU
aRXzNuyLG1tKT58/18V1dJUG6oo+/pCSFVJgkmBH4mQBcm9V4HzVvJGZvH2+jLiQcfI+cB6FjCBW
lPP7/av6PklbOZNP1jiA753Nn0YMWL2UK/ugLPwbdqXjRprnE7UnrayUCYK1DJNjrIWlaeIjPTsF
rsdKmVcbEYQHuk/5bdBCHLnyUy9tCRmqCjdEpVN/3mmZjD4tl9BGwfYgk6Bh/9H/sdzwu+Hif31g
UhDdXO/vXDrRFG9whGzGEtRv7/cnNNVyNksLFdVMW6v4qt2WszZ5eTY/mX11UOTk2JXpFZ7Ehbdi
wi8wqbKo6NDef78qM+hJKspZnNYCa/ViLW81Pzno+ytbup7Ws5hucrwsm0Ommh/qjWkcVGGqmTgt
U9IeuiKs91k/45y90IHVwhJMYo2RejDO34SWKZtJ4crXu9qTFunb57/lwts1hQ4rhDJExrPpbKOt
dor0UObA19O9kO57+4saXblWlAvBgjXoCdLKsmiEnwWLWFt0upnpGnlJOvuDjqEK2snOsgu30Hod
rs0jEqt01MLjpNMxRAbK2ODl7CaeDMH1SrS8cBGYGoMMHcwjx2sd4r69COi46EvaDgt8WcgXtKTy
6cvnm/qhK0C4Ygm4PpAmTNxKz3Z1TixlVORyOYUyKLW0vgM5e4yXrt3Wcvs7n8io+yH7mUjRrzlH
02vJtB+f/wTl/MVqKxsPX0+QQiReEGfeP6VhjvVAOKvQiI+QrMVlXaFUa+XkZ12WvyoTVQXUrqrC
fDTncQ/vCrgz1miG+NprwU1RPNV2eCM1493cAz6p+3Efy3B/UvNuniW/tabjGAGos9M/n//wS/e0
Se+GC3rFFinnHQAzL/VQX6z5pD3OHpWHByjacuf79BazNn/egTIK2mvxeD2C51/k20XXL/ZNcpBG
KnOY5t+izb7fpsf664IhHJpyrn3lirlU9q+G01wyFOOWLM5i/yLkNBhTYz7NfQkvaZTutKKgUJDl
b62IJwrolJX12JfBPx1hd+BzBI6XvqNxG5vItHy+4Ze+zrc/Zw3Fbx49B/na65I5nxhObyPxWo6v
SrXPiERDvvv/WEqQJdNqYd583s+2a7Wy5oJLrSunG0Ntn7sg89WxuI9iANoWYIX/ej3mAzrgCkXA
UdXOAk9EQ9ioR3wDlFmAXo8BexuzVjq0G78NSzHDJjOVKxXBhZzPkgmnvFdaLMo5IiLMRDNVhTKf
Fjm0XCloV1B+P0KJmOFMozf1+SNeuCgtriw4WuQTwEvODlMXqoutJeV8Cob63tKjwQnjqtpWMgYc
fXUfaqXB9QnY9vNl1xh59r0AgeHjxH2P2K6fTU9lXak7CBETN2W3L/xuN/qa32yv+TFfCgbv1llj
+ZvDmdllYUY56wQcR7fbz8+xlzs44NEM4fssv0GUN69dzxeCAdu5nk/AlMzXz/Z0saQw5ouYTvih
erNnOPWfeJvvDR8G8JW1Lt2NFn4r5MvkHfTjzi4jexZG3FX6dCKYo5zW5XB/48KViqJyot5CWV3t
97S4/coOdL9dTC+ugp9MdFVfDQMmF1L5oswKtiJZuTVULXHCAqgC7B9MSUy79uey/WLJza1tTrZv
D7Jx3zVZfch6cMtBI7orB+PS8YcqCI/YhsL9YWRFoykZs0SXT3YteczMXjJAd+ZCNo2/0uvnh/DS
NctQnX4k2Cr+nMOd1B7ETVgq8mnl7ThBiIYtDSlFYqgaNmp513fMzXO06gpDW2jRdbi2NSh0XfkZ
l75B4E8QzSmG1vLy/SEdBrjSdtfKp6hroSLOwU2G89/NXJH3YPRJYyZs4XTHcJe6ToHYoaTVDs7j
UyxNf6jub5QyLPC0QbUx6S312VrK5FiOSnTlsF38mkzQu9io2GvddnbYxlily5rq+HB46tfFBVf/
PXfGb5ODICrtEcldxivR8NqS9oo9evMBN0UOLylhyZE0r5xczVt2vwClWf8c9FJX/nltCP0PVXEe
m9485YfatJStEogEBhuZ1aOuZSMENCqxJ+ewyOB3HBRyXtABgeVRV1VPZhUmDvIBf5nwipt2nAyn
gFZjzCShVlCcmLFabrLYR20yFFdaDJhpM/4wkQ0sylTCRzWSmZ/V4kvf2W6/mgKbY/YwSXglwgx8
oJN4R6u8cGuTn/L52buQy8Lmpj2k0KuE7nR29EgkysSqxHIqy7uq/11fBU9dWIDvmG9rnXApH+Zb
5hqDqnyZTvWAhaWo8wXeR1E+5nYS7dul25l633tmDyLPSCeGpinSe0uZPltJIm3nIIRlFte2F9KW
cPuB0iqGZ0dDF8WfYXFrGF8FPuf7KTIyf1RsdUsj8prJ8IeUi2TY1HXqbZ1kXNCHfH8KZ1tEouvC
6jSPsSfQ0ZyNFGMhsS1MSlk6CeWIdpCUufBhNpO5Mxtjt1Tlj89f1od4tf4MQAQU/jaFLY2u9z+D
zYhlqVvKk1YKr+3UlwG6fzBV3hik23gxIGNIrqjQE48OMDT+y9C8rs5MFH4yUydTOUcjiWQyLdge
2cloS4DeraP2L3G77K32SpxZD93bD1BbIzJwJzqiNNj18zQPVJOa1XoynVTin26taGrFU8crmgAX
Xur7ZZT3u6kHWhoMYzZRRU9PtYDjLBVbLX/pzNavWoSuMpoG0I/q+VWBpsQEjvm7euVXrK/sw7PC
cVAEtQrPcfZKp3gZAqWWxlMyd44GnBA0J9ZL4EBl2EJG5Q5z7MExunKSPkDL1j3mF8MHYYD9EWlT
KkOvJaMynopB2dZphSRhUsy8Urnd2TMqjoNiOmpFX0muc1dStL/LCnKIlip2y0LOtys2nXRf2I48
JV+Nashvi0ntt43OKG3Gc61KqmqvNlH3qIzdqZFABgSGcaITh/Brh7pekJil14997C0V0rNAY8ky
1MV0wjGTPXM2qn1s24huJVrupVVUO3EafI+0FJYyMk95PXt6gAaHOocT1u6SfshzGTEru/6Tyjrf
4yLUTW8juWct2C2bEEZxJQQXN+CYdm/G4kWb0Qa2Jwy2mCD95so7mT3ypY3wBB5vHrPJ2K0MDU3r
OvlromayCyzJ3Nc9wt5d/C1Kujs6IwgHtlniKmp8Fy6QAuyahFZJH6UaXdtQqCGarRogu17aqIZ5
AzdT38xZNx9LRdc9VbWRGkxemiyQaHxGkctDfJW1JvGWtL7NAvuuWfD4MTA72yilJdyhybaWgMaL
pMWPcKAoSQuZkWq9Wq+aFqlchPRuGxX2bo70hyVAeH/UpZswEJPDw+3ykEQmHctj2Vlwk1tIY7aS
BZvUVjdhKbdORbRz6kBnUJpXs5NGSPy3ZeF01XxURe13me4HovRmS78pbHSGLRWoS0/s9lUjgg8n
+rtysnB8tuej1sdfIbr9jaS68+YwFcy35n0lYn1vSKs8Hp2Ge3jY/W/dqDVPtmNuRc2ocbppTxEG
3Ync/5fdYA4/MGWKVjJmiujzoieGvx7VkYUvWW8QXcqJJgUzMMb13z7/zs5vv38LkSeR2cncsecN
wahv+6RtFly4zD2aC+vndeUC/9AJXpeATkWUhNFFP+DsBh+VXhGtrXanru5pcFRG7IpleB61/Gut
GozxWmCJS9Xf5Jac384VFZ65BPHK9iw2APJ/LebItauP5mbStfW2TbHP4HiCUJyna3Fnrevehzva
EMR001j7wfq/mPwmnZvCyYZ4NfT/0jnVpzRaTdc9Y4OXqB8dlCtokPPMmiuLrrNFyooCh/0BDQIn
uuUyEe0JcNVNrhmlY/bD/aDiEtg20qMADYdmuXHl/rpws+jyOsxbCzPF/HC+UtKZUgmtlgLQ2Irb
drsOwSBxOt1ds7XdaxjrC2fg/XrrNrzZ1SYc0o7dbk9W0MibuB931mRHjKYzpyu5ugaSiaNoxsHt
ZSQJRCrjMGmqKNXEnXkTmKWJB+vYHZjjj25Mw9mJp2p6hoUqdkazXJOwoff/8RgIiIRAZdZEQjbP
yn9YSLpcz0WDXNvYb+Nhir0xlP9EPeoNjYns3IJBSAmZDg0o3benlGa2HdmQ3W1YqcL2Bz14pc/3
d5btn5May/cJUDUpKgJfWEPvNmO0k1OKhCXq/2YVzPkptL6Y0zC7TWQguruAyhGFjs1nZCKhIWRj
r2T9smln+09EX+IQzPOfwpb009TOtTeoseQaarqrFOlHl7QokuQh0kf2H1OJ/84FLhS9EjfP0hSi
S973X5JVXiAq5idNAlcpB8HXoRwg4vWzR5Xwe6hH7dhJibvMYN+NvEpdoxyTbRdH5jYMjMFNDK6m
3I6mQyFL5lY2xKudQpruElD6gI8tyMRSkx70ZL6PC+t3OCV+kM6ItUgo+wWIfaXpU1PoN/Bc/uoc
R3zB0pj0BrUlebZvTaV6lXr0jGZLJqHbiSC45+vkLgtTJy7mcSeAmDt1VCSOFoAojzvEZiQzuVch
zhA4gnyrymF7MyZ65y/jkHmKVeDUNYjUL0RFAtO1R64QlNxz1A6jUEeFCNpcwe0D2ro2N7KBYNWi
DdtErb4CK5AchOLylzhKSWh1NXT1PBCbxsye6BQ5htXgUb2MXxJzRse+RmckMXV3BAS20THABa9Q
DVup4yVq8Fw2mVwHvob3UZA1EVpJdXLorcD6JbcyiijKOF0LxGu6eBba/q/aD5JxUGjPAnEcj4NG
AlRRHI8eP9VPfGOve/Y284o/1wynL3xADNPgUzByUeh0nxUkCUFbrvhzSvbBQeyaf/bh/wvI4KWH
ImLzKjRIWujxvY8s8xS0VoDw2b94Tcnq1FvJ48721dWs/Mq1fCluqm9WM8+K/TRSxiriayBuQtD/
Sh2NOOczkrFbBcSPI7nJf9te4IJ4t+LZPlZD0aZ9UlT0IceXtacROasTV+DikOX1yJY5cETzK32n
Sy/v7WOum/4mXCuJlQcSBBImouFO3XU3q/d7t73WG7xULr57uLMoW/SxpfQmD6ffB9t+C/QSoo95
YCjhX0MGfsCW/mcjOZNAS+WVKv7+mfR8sqq+4aDYPZ+ju5zQGzA3iPGp+K7rTuP0O7SsMmf69nmG
9Z+jfv7dAcsAlAiH0ITY9H7lKEK9RVqa6hTLquTOUvo3C9QeSkX1JEOdKYvVL0JrdbceuO0ZhHyf
A/wz8uwVSSTUngGI3eX66GcLgg66/LOUtU1fLE9Tbe2HAGmdZUG6xY70lh687ZNNy8DMCDh6O97P
ugmGPtnLU7jP4vTWhI684WJBJDwN9b2QpWPbq09SEN0ygo+cajZejTrUH3PFvIGn8dzLCvrhfH9o
AzUIKYAmI3SFeJMG9V0gVV/bKpVp4rZ3eh3s29y4h6lzG4TV4zLjYADs36tnBDSAy78SCjU3EBBc
AkQ35s5TLeQl6Ync1a04gJSHHiK2sboggVXnD6mRnXqrvBV6bGxiW/qrTdRRhUAZRK4AxJkvuaz9
CWL9Ruqk2BFa+6OqoYlDVr9NWzuny1U/zh1WIUn+IlOfoc8IkUjNjnmN32UxyAfTir+PWXrsl5ax
X+jY6rgf4gxPQ1ncTEqxH1rjIZL1n8M8/ixBC9X6EnghSL9syHq3GqSnRVUqJAdNvhORC2q3pUGh
qSwpRlTEzbFvRselQnZnWhwy/sZXJP1ZL8RdP2KbYdLbokGh4K1ZqM9ZovzW1TR3TQzDpQi1kdGC
+xNVJdyHSGv8xiDiCDPWNlbfHc2iR/RGlaDOt+AjegTWIzp/WjRYXt3pz4U9AbvXtK+JLNwlzRov
QXHODxZQrFCCfsfI2sU1ftFS3rqVrCB9kt6MlXYENzI6pq68dnYlYezXlLT9BGpOoZL7TR5mblvF
8pMkR63btiBodciBtwW8QJhW7VEtJ9lLNED308B8u5eNpyJBf556EE5DSdZnm5HhZWl9Kiwp2Rq9
+FMtVuIFmkkta5Szo8RGtIdYEcDIM21vToZbLVORjgb62CF6hSR5p87lvipQyl1EBhO/sdu9VKuv
c5JOO9oEFOYR1hrmkt2mJRBBZUqzW21ShiugijVynH3fzFKA9xIygTqcIwCHRC7mSLaqU4fDoDS4
UdKjdSN7bV7cack1QN7H3pP+brWz2NzYyZKPkc2Fh3o200xNW3wr/P550Lq0CJhgGSFHotaHW7Ut
RYGxe1ed0HhBizF3uuBBGccr1+mVVc5v015OSYtqEhJUZnJldIfiNxBS779+FGZdq9Qu/NuVqfg+
+haB6MJORsMlTOrbxQRmu9ibkQ/182Xobn04BkDUoOBCiKRXRjryfiEacei+0YM6JQ1g4waYv1Nl
/goGVQpfNJCewzK4VdVceJluoN5cqlw8Ut7clm32Ny8WazOa6XM7qljHLpa1s3LJPsRpOtzySZpf
mq4a/TZC/SatsQrMkc1YhAFst049KY1cqtoDwxvXHGbhwcibtrONzG8SNq0DA3pbSMgaGmhuyLn9
QHTYp0iZbeq4PGoSFATS8L1kI+ZhacVzgDCEq/BOHNNIGj9ZBmUzh3hlcZelz+AtlBv0x9SvImHY
1KQcls1UCfVxTKrCVxLy+GHMm31ajugQVrWfJJO0H8zupW6b+UGJIQANkgGlqGuznbEqKpHGb9IJ
JGsXvdjQYr0GNQnXMItkn+WL7iux/Iec8sWwl7t8KXa6cRd2quooScUXV8lfYJRblBBqsiUr94Nk
eLWxj1JudQQ8jNiPAdt324BJw3bppL9to0EyjFFRp6aphl1C02ho7Gun4mN7hZRUIenQYLUgsHl2
JpKqjRLA5PVpsIaM6M/0rM2kaxDkD4hgcht63ozHGbKixHCebMNfndH2repT3Vt0hKEsCXD83Hso
upmJE7QILNFIPjVL+JdmCjJN2jUM1PlY9PwnnIWloGpHGFldfWqEuKVDdppC47uqSods0K6EjQvZ
6bunPdvUqJbyWtKb+pQZv7KRlEWNHKPvXWgfCLvt+k7Z1YVwr3zfF1/lmz1e//5NTlwXzL/ioq5P
EDAe1CR60QKVJKqHvw0nzkOIG7q3FTymsOs2KtM4rcPoqli+i1p/Ma1riNhr+73G1jc/B+VIY0om
fs4ifW+Qxw0xbyptR8kfP3/ui49N88ZSZJ0p9HnajBBFZOl0lk9IoO9mybyJFv3KEv/GJWcXqE6X
BWzHilj7wPfvhlJOrZFkYC1MkRZY9nRHGp7pEbq2K17UQ39CtHQX3JVu5CGwj3jfNcjihUbcu9+w
7veb/awGioYSHaOTHHUPutTtpMpsNmBUn43cXvvrMU4x9Y/PN/fSS+R+XSHbKoCC8+I1jItmoJlS
nUppel5WFSattgY6GeDpuvDKCb5w28KM+n+Lnd+2gb6UjFtIHKISUVVqkd9y0+37WczXrsL1Azx7
n1yBTG0YxyEmcz4eS+xBmOn6qQTJa81oOYgbV2/lo94l21QVGGjT8SOVmwlRZSetY5lNEEdXnhfw
7sffYdJbZZAEwRgI8lnJ14kgCa2kK0/VUH4fjdLmoli+mCWs3jSFLc/n/JBr5qMClkhf0ItrU/Gj
XETqJWP7Rysie5NUihf3zX08UlTBEFucZQHbmMT5I4LnCr7V6GdrOV4bQdndBIuOcHch/RRB9Gz2
FtIEyNORqNKy6qsMtcLU2A7STJsriCCumGixj4lvS7DA2jypGXUgOTX1ELCKvNyHFUqzg94/6Jr1
BeLYbatj39Xm00OuSL+tFr3QCW1/t7QpzCylOhp6dataTbRdjBr+yxDSYYeKU2ZMUXIxP6YgKW+1
Fo+bVJ5R+hzqzgXlYqIUTxY995goqnG0s6j8kfPSN01efpliezhQ+XWuZJSyo2bNc2bpI4wiM3El
yF9ONGKBN87LT8tu7qWpuW9GLBPDKYt3WlQFbrzMLyCA7B2dbnTXw9GVJKCXwdQ/Fev/JE9AJM62
5s59m++FPTyhkP66dJrlyXEgbcwucUoGyX5f4qKyVDVW0AntU9sAWocehGKHwWZaAmxfA+rlosjp
jKTFN+AmaJYhgdxl3BDdkDALC7GOzfXH0eoe8qgOPFmO8fBbfbVs43ch9Rnuj02Pdqpi+6OKtxPT
CVxFqkOLRPVBSeriCJvtOTAWcCWpeG3ypERvMp69kvHGA4qUd02B2mKJHoETKOIkCk3Gx8iaXKtR
vyMR1OLcrtwooRCw2NNxZ5Qo2pbVXTeliZ9qduUt/SDTTTQeuyrImMYl0XNapQrq2Lrl5BGWKSsA
ro/l7CZvElQsVePVHCBIN0nLlNSuKT9i4K9V10qYfhJNhwUJx3XppYkfJrX7SWP4NC2Q95Ss+G5k
6W6uiocikne88VfNxMlgluavoPKeQlPc6Wmwk3LtVxHoj7VInk1UJlHCiB2Gar1T12O1MWpzTVgz
MJ113W7UGncIdQo2g5wNbikBhIzwAE0t+7UKaspsU/oSp5mn1/3rmiA5UcvEr8pVKAEdti+o+Hsy
6PiNUZajm1YmjgKTcbRH7F7stHA7OfoSj+SetiGFW2QwVNjrkhcw79iMteL3ceDac3uAd/NoLNbv
plJuotS6Y84c3co1ftRqdT8oGWZA6pDu+ce2WRg35PVS3dY6n4vJzH0Tjt0uhSOHkuj0ozR6Xgb6
llZGG7tr4RnO8/wj12lCV8N3eWT+qKY08DvDiHb9OBp+WTJKTspVOq9EqVLNq3u5KI+BjYJ/lUrd
1mpjFeMifa8ukgtpbWTYmN9J0AX+SeDFjX6T0kFDtd/Cor5NMnesY1gQ8XgsZeSa6yaoHclWwu3Y
tm6EdvJtOYXKQzQEt22T3i2VhGQwRmeqknjWUtBLsCcsHms9Dn0glLvJDNJbtYqWTdRJd2Y0f4ul
eQ+3zyXExLc2H5MrYsv07KVFh3we5q0S1AeI57aTqsF2aG0P8uVxltNbuugMeaNK85KOhDNTG+EI
mwLYkFrUp+fgr6En2nbpxU4o4eAaYUOt1NHNzOkBMEjRbuUZG6JSJkAn7aziNQnpPmBeoCfsT5bL
/XY0jX2AjQirc3lNdM5ljMIQwNEcgCeWR5Jc7kyrK5+VeWx3hB0sCPjqe9Smd2aeHu1Yxowj2Uvz
Ar1b7R5Gewh+SD3zROxRKmdpNeqE+Z+rR94dG1SJkSZAUaDVmyeUhJ5sSX7IaSqgTogCEDA82wnB
ICKMXnzR4wCm81z9VQGi0TLpYD1rqLVrReYSd3ZKhdh+PWG90KO8p/Cf3KTHryFWBpveU0iRMkUP
/RgdQGMsANjz0hVtdShVs3aC2D7UU3ZSmx6D3D4isBX0jcwseZ4z+wViZot5iqpsiqTD+CNESY/R
wuTpqrQteeFoqYa/ywCvU4Spq7JtXwMlKJD7Qys9DKTfpJPOiLeJz705b8YEM+hEgz47/JK4xbyp
HYVf9+p3PVgKVx6NJylLf8qNQpMq1VsnQYGYiU/9PZXHBe1J42GJTNRuZWl8RLxjH5nGMZsEJWwr
NmlXKtjhVZO/CJz1xCwOgVB2GRoZkmTdcVN8sewATrV9F4q6upKhKNcyg7N55MgHK0dqW57UZPBp
uDlZ1VOzq4unxdregjYBf+CQoCfZx/lTCgYXM5eHNEBKv+iFV2qLE8lMy3RvhTPM4hcIGX9M8iMo
ATjNqnavN7nzebJ4qcojnWGCDmsArsk5Zajuc6ZCdQ24aiv9IliJn9o328GV20AolDGSc3UYfiFl
pMkHvwK+wkqgOUugtHSJ9EGnDdRVDPUKBIQZyauMx1TDAvxhbXH28bLF2PZggwIJ92S+1RHfeuCZ
3GBie2UHPnbaDBn1thXfBhRJPy9GUBkH0871SpLuoGBu/mKWtUEM6Yh6CLRryjEqwIPiyrvMUU+f
L35xbdS0FPAYyMOeJ5OD6JEfaVDaVumK2OHPaApQ+nxWGPNpgNw+X+xjicuDvlns7HzKYzOi4xJm
Jxu/w+Gn0Jh9FssuCe8ndAeKcHFpr1xZ82Mxsq5JDQbzERuf8+Mll3LY6YGdnhqj80pRbXrU+fAb
2IyYu37+eB9As/Ck3611Vm2RaaY1umLpaZZeJyx5EcDZBLruZ73hWUN6p0YgXiw18FdTpSbQAh/h
tjtp2jO43X3+Wy6/1/957PXv3xR+YZdBQG557DTZSebizRjpWtYz0mVrw/hKTXJpj028uhDXZK6n
ncMKTANsbd8H6UmS/yrldqxmV0OSKIivHNYPOlXrBoPVUwGwWFAaz/GgJvlgmMvYfATFL5ElKObM
e7XPntOxJmH7Vg0gQZPXAFnyz3fzQpBiYcNEKo5mFGuvkffNdi7VktpdKdITYQWHChwbKpDrZV/u
xfCsz8sNT39TA8OLhuqPWhbfMvnaG/1YyvMTgIAj4GxAWT/vhuF3wu4oJZvc1kcT4Pky4fxVCbqD
laP14a8xj/dXHvtjyQuEBzkexMHomX+IlFId5QPzieSEAJyfSbh/ZupO6MNrpkq/h2m8HdrsrtNr
rxHWwcCyIFIxF2iK/spHfPHF00LRVlacarPJ7/ffEINkL2JMTpoyHAYVtF9tts9VM20kMexEX/4a
sVxO+pA56JUv6dJXTf+bygTYqqqr54OQIB87yVy9daL94M4eOlkHRpvDZnCsDWpOz9nzNSj8hTj5
bsWzrmMWyh2gqiH9x9Jpt8AZGFT/L1AG/0Bq71sahobEA8giaJ6gPNb3/+ZYF6EqmnS1zdHn8MnK
p0cllY9GiKllre2FZKLtrOQHU8leJCPK8JUz8LGpB9/oA6/p7EOWSF4Rk+hkwDtVY8TxHZHjYhTO
HC/7oap/USFjoKStgjxm7ic9zvBWUO/mNu/R2rR+SVMSO3qkKWtNRZM+9+N5GRHmso9VGG8rY3wS
AH+8APVBr9P7L3G4nLpJPoZtIsORz3aMgA8oabxEVdfQuFD8IMogALRg6ogXblOHq5SV6SBzsg3C
AJ8ZXYt8EyD8ZgiAxcdzXjjKUPSuWtcPtpIIrNFyKoow2cVmsGyqmUiDPFsHf0k8KcN8v0j4pved
9ZBEGED0xXyM+g7JEe7RjdyPd3bOvAcJ0nnT1drapqnIgls0YlXMnsAdP6qqXPltkj+JpIsdQDx3
i2nu0qb9XaRY+SZYjQZDDKBUU5x8KX9wsGtUAYdTQjFEc0mdDmE9MSGcKRZrtUPcYbGg7ih/mDKe
LFXCrqmg1g8TvGjSMn9q7P/D3plsN45c6/pVvGqOOuibu47PAADBTh1FpbKZYCmVEvq+x9PfD1W2
K0VyJY99p3diO01JQQQiduzY+2/09zbEtx4TiFUpYchNkNUfMVP5kllwl+p5VZD0lDG+fr0cGytc
efg5Q1ykb2Wy5vTGzLNNMUgvYoUpvMF9y85r/U4VrXe+PyikAaMWa5zlTbHYK0xlH6/aCouk3KiP
KUIL2LuT6FsDZYh4yrZxgPFQCnv+UC+ykJWvfwGmtPItxat8wKpy0h+GzESaC+0fhxbrdqLuRT0K
xoJcg+fsM5P2udphLjbptmoWm7FtXi3RPCgV6uhG0RwEwIlrkTmzBYD7xaT/KFK88ugHzfak5OEq
EpuXsJiBYBp94GRR/1xBkE3hvjhVoOub0rDulQQ7ZyoZvi5RNhCf5BiVvpzbDgIu1Ws1Gtdgepd2
vwLyABr9IkFxCk1PJwQcgjZKgKnAHPvf7/6lRXi6+YmlMBpAssKZW77HT5s/anJJzYGqohqyUPQq
eN3WavCYqPtrMfTSIxE5gagAjCCEn4TvLiMRj4SQc2RbQzvs953XbNurOlnLKXzyRJyPMvhiFYSx
fEoATMWm1pPcso6wWLHMvk24B145EZdv+nEIQ0QSB4wp2Nbzl1OLyFPBngifAN958qpa15+pAC06
vqq3wG0iN0aQ8dqo59kcQuSaSb8XPRJ6Fieviupy3patbx1redScNlM2ep3Ha1EDulFzm7ZLRQQ4
nMobAyUiGLNJsLJKBZeQBHEic261TVPFBysrHnRkvDBJyPrtr2fmfO5NCX07TCbwwMCq8vQo4RgQ
ZXkUjn2FcRIqhQBefz3ChYMYyiyLH/1Q3dCMUxBzV6CCFluZcByc7EXBfQDRPuRvV+3KxH7F6T8F
14Fqy1H78X0zJv0FZp7aBDe0j5skIF52RhwIR+1edgD1qHa2jpb2jRNhjrQWrmS455k0dJQFb0H5
i/843SiN1qQwHXX/CFRh0+ey7swFUKgxyu7r1uzcX8/opXf282gn95Uq1wNNx4jjqKQhIkHTlwg3
qf9kCHRIcINc3trpsrAwa6Im4R+FTPYErdmCcPd+PcR5cFk0+lEcQKtUNc7YWVLcwMVvKuPYGtrX
SSo9iULmiOsQUCZOCCN15Kbd1cnDlWHPE3JoaX/y0hDIOIufWQLnokh97ejjgIsgsZF6ecpRb5Ti
81AH7ly3x1ZpcnfGEoTbkNTh+t0ktYMhK4RKCDsoWGAol8WlB76L8nBjfdN7qBmjWmItQQlm0Gag
w/lrYQWGhyCZvkLXcWd103bW1McmlDQnJXPAzqNdBwgLu3WEcXc9Qi4IHW6jKCJKdHN0GQPWiS6F
OZq+m+W0euYFE2EY8XctwK+iBlmF68trPvs3eiLnTjbVA8IT4UuEjLQNK+cRiWpOZ7Pf1q126GCY
uyLS6eQAwS7WAmkVi2CPm9h8MRIM8zB0Qym29kdHyyl8w595sZLwWxPod6VYBhittIMDIOgzSL+j
XlZ32VRtJ9WoNngsmk+y2n2d6uYO3y13sGrLrlJrVwfSO3cPcRX58m1MymKDT0J8Onlggl8yiwKo
bGzkRjaR08McSZrkjRl2G7mq0CYvqUwi553wrMDEjHIcr4WnC3uXOyJIBbJpwzizXZ3E0A+5QhEB
X8216lj7eSMOjpC7vZM/4zR4l7l01WKkf67cjs7PpAUC9NfAJ6crjs46NoMMXI7oFtYPBVXsiOj4
6/V+4fGgDtDOZpsRmE6vQZMl5lFd+sIxyJKXpmueOwnkjEKPoReaK2Hw/LzjMFlcxuXl2n2WAsFU
lauh0YQjspfIHkspYbD7VldjQC+iewSYc4UOeOFsgaeiAXazFpVW9VTco4nLJMl0brrGUT/464XJ
v63eUElfix6NnWRlIVh95b2dz6ixmNQus8mNll7ux7Mlqwu6zHIUP2kGCBpVr47SqG9FAZc0qZve
fv36LiCFqR4g5AcrB9axeIoYQ1EnGYZ6jJ662fcweb2Jpu6ls3yWykTb0/ohDcMGB0CniGV6axo2
zZKr171d5shHNtWV7aKeA8tM9MQWOiTCsaj+nZwMbWVkiOFbwZMmkNLD797nxhAc5cAftwA/UZVu
52PV1vUeZyXsexPlZUgUBcCokm9aRJih8FX5uq4ai4tpPb/Ildl6xiDdCynyJIidczVKcNsUclN3
ukhAiasJ4HhD2dk2UeXfQo1oVnoErM1X42oPuzLBGD6JXLUyAKzmUYtSZg7nXrUA2ZaQIHZZ3wnP
ahvR+6xczDbnK7NyviSWSeH0h24snSMUBaEt5SoNw6fEGLdyHCeuUQRf89QYVqEJ8PTXa+LC+c8u
k1hlFApRfT8pEup6K9X9xCsQGq7uXdZjrSjLV+LGhdoNz/TTKMs5+tM9I1fjiYc1gyf/1txpn81t
tFU983PgXqOLX34cDfEm3gjSHCdxkP5OCMDfD54qOVll8o1Udv/RhP01wvL6fnoUmqeA7TtGaGUf
XH1Nq+rx16/kAhdjma2/hjh5J/k8JxLyreFTujU1r35AzZgUN7xTv0w3dWMn1ykEF1LcDyOevB/Z
j0dauKyCRWARI9MkQV/xdeIiKADBdK9RaC6+JZBhIKsW9sBpxyE0pTRPS4lFhw8DFjx1KrpX5vDS
E6GWzD2Q++a5GqCAxoE8D3nwJM1KtJkMq38wS1VzQiwnNl2B4m8V4tsQ5dHzPGblPhzE0eFmZToq
vZAr3+bSljYgQ+JlQ2LA0fJxzYhE/6lO4oDaTQlMAye3Np5/DEP43Qiba8fYEjRPrisfUoGTwVBV
6WNgM8sVaXLmG9qXaFO3dnFD/94R99UVzOIFBuTH1GN5Ez9tCI2yv5n3S87jzV/oduRoYLvRCiuD
DZCGnYUC/Wry5pV4U++mzbXhlYsv+qfMZ5mOn4av8ygx48YUjvGoYvWbgrbpFW1cqckIacoMRTed
Jn8TzuCD4fF6Rdfpixz14ILiGDZR2NP3ru6sApvBbBrUlVrEN6GVQ/AIKETJ8ZRuENkutsg9fuoC
mAqhhZlBBImTrUiSv1MMkG1FouwaQUlcq1CgFIit/lLOYXIl+EgXVhINQqj90mIVhsP9x6elpCqo
g4w3+3Ro3v/06ZhiiHo2LUpjHe6njXUjfwvu/4Md+/O4p1owOT5NijGJ/jGzrEe9FTe9Lgz2r/fs
EptPFu6HMU4WbjrXIYJfs39EDMAfD1Ky89vjr4e4kONx2/lr/k59fI1h1pIg57q7nOngFBy2hxtr
a0t3xxW1xRamGzpE146lSyH9w7gnq1QEZyD7Pu9t8TxZGIqVg9/NfnZKe1yX62uYz2tTuQTgnzZF
EoSDPzUMF+T7vPlaaAKGh4dfz+WFpYhIoWxSyqMddaaDGgV+akx+w5KY4rXS7Wel3BriFsTIle7L
5YH0RehyEYU+bd9ix1jkXd36xxHMjm0NyOiF/fyig1GpqvmqnuCFuaMTDmGLVpMonyXJOBFRnKlK
/+jfhjf6GrYLtsYchzjHzU7wIMG+tB6useXPCxjwKiB74tS1tGJO7x5SkQ3sr94/zkLwFrXqy6CM
eJUVFN5NGNAA/fr3DAcv0D7V06/f47IWTrYdWmlsXzwM0QY4rTcFQ0Hlu478o1o/SvHXGI72rwe4
tOloHKIsRomfPo92kpQlgpz3cOGpyR7T0A02Fqu/Bc72tYFrbaNlBnHevcYmwjLxwoMhaYKyy9Kt
RWjp4ybI9NKcUdizjpY1pqt0QVCWsA3wVfZXVjePwNOqb2Jpja6GiKRtwkb1AjVARGMyB9AwaHe0
PtbeRgJxW1JRoBJSYZeM0dcCVy8QI3h54SqqePUIuEdOkmql1G19K2rUPGYwtC7iIDeN1I82esGR
HSbqQ9zk732H2aEZQV7pLW2n6vWXThCeMCh46xvpvukFQFHZO1qyqK405arTpIdMqDmcwID5wGQ1
Q7gdE+UYC7XiDYO1RbTpoRGlxK1lw6U1cTMI6WFQIqfXuPFwAYXdUqfhTa7m4m0sp4U9zfo3nFvu
ZBQCoYUDPFdkX1rNanArSzEQqyiQA7vPpeB7ht3DGplZfDx0WVhh4PNOr+4Fg7Svce9bFJ+6l1DV
+yezGFQ7lMeXVgNlFMkxZgKWDxtUg6rGrU1xydk5VWUDWNkgfYpNKjFhqAxrLCLRJvbHxKPB8g3X
uaeYMO0CYHgwemQX5wSLgn6qNxGQ66FTDKfI8hHdhKxBW7+EoYPQfyzF6I0KENRHGBROlwzHJEol
mJ6Zeov0ybwpg0C9g2+k3gQFFbYchzsBTTenja1vmZRn2wpTd9cPACC1lLEdnMyLm3go0O4FUrea
Ru2H3xevajT1rqLg/RbKPUeFrk+bQNXvJnzpPWWe7vum3avT/KApUXAA/nlH+vBQVwiGYlh2X/nG
rjMst62lOwWQ40GPFGPbmnTONbzJpwaR6NQ6Nn3zjLQNOomx1tpmVn6P6uo9aGdUZxHhiprnsp0h
UfnWa4a/sh0F9XexpM4GK+Uew7l9VLafDNDazjw2oVvGs+r5Kp5wilF+ErrMB03Kmhx6LIPnrgaW
S1GP3FeFPVpNQPJqTbIDMUb01yi2eW68tVZRrAzoBF7V+8pqAsVzkImfa+59rqRk4DLDiiVUrNQR
wbAq7rW1nNAlRa9j/g6eswwdMi5zI8bTeFelYIrTHAGBESm2bCrMdZMA86Pk0zsdEL+ntp8JFhKw
SeoW8xtWkNPDZA0Nx3SPy+OQfC2tAaMLIx3WXPkEakR4bcrgqDaFOlguvMzezgNJ38/VbLio7bZ2
IJs0ROrsWz1qzWYIJbLTYgTZqOjFuMYGO9skatUh06MOzij7hlsPtbjT6Ye6gy6nTimbVFX9hJoJ
/m8ow8/sCfgzgw1t9D6xQspVInOWVkvbNM08Q081J55werLwU1iZQZM61Qz2yJfUwY40xlZL/FRG
NX3zIYfoI1TlGt9E4pGf4DEvdkg/FMbD1JTvuVFGeByXlGMpqTpjaH5KYmtLQ/Wub7sDPvTeHM/P
mlQ/YyGB01UT9tibtYnTDpicjhRwbZSRQGWatYE7y7ib/PFGrjPLxlfrZdSiFc1C4qGfZo6vVYwf
z2hWgHT2K/1enubcjqlfY8MBbxk63p6GROwNvrGZsvrZGpkhGc1xYg6gFBQV4dbHE1Q8CSUojphN
o2aPsaV87/oJoROuWy7ch57Oby+/SEP5Buayv03Ebt7UaWt+40PKy5o1rDs1tJ4LM94Ec2s9DE0x
fAolLnHznN7FUyG53azO3+EjfhayudxVWgUsx9K7DQn6sA3M6FM8ADfQfeT0M2UsmQGczIW2X/uy
/jlpB7it2FqNkfCIWwhA0xrLbBRFLESvNMPLA7l7SsNYXglW2HmiHKgPvswtQwF6sF5k4x7SXjJ4
e5r2rnRJv+76vFqFhVGswZOMuzHKg9ZJTSX9UsutsEpMpTuWkyav5cYqXCtMY/S4VC7Ew48ypffs
zyK19Nn0wBJjHNaYnmX2mJiV2SeksyKnEbAv5xA5zIM02lrUN/fhVN03ovBg1WaH/feI2hY3kG2d
gxToW9ltY3FPCGQDSDP2O02UXDnozzMJ1HqRGwSVRZ9XW0zuf846oQqm9Eoy/9iY+g0yszc91oq/
ziXOq8Ifhzi5/5gjBm7+QHI2CMlGM6LHTBSNhc3x1Z8FE4JJciX5vPJMf5Qwf8qkQ0nvwRLkXEqq
R4k46ytXONbn6eaHJzqtDQTJXBtaUtGAS2DdRxAOhqOG+Mqv5+3aKPLHV5OmUw7Jr2YU9UfJmScm
qi3I125w5xkXz2KYlOxJI8mfT25wVWhIA/vTOiLu9JjB4XcaudurRvgc1g1MKGG4NY3u2rI7z50X
fwP4XxqnzblGvUbrI6qK2ToqdfElqLSHJscoEPDI3eJEBT9L6O0wgnIhKYNyZV4vjC2psoxMPMgp
5cxhIaityhSE0Dy2QnKTsOkcvTW/mkIfOkECrFgnr0ApIrtToulaoefC0pSWjUbmTssCT4+P71Sc
il7XsWY6GskfVaWstWVOcpvT77k3cBfOWsyFGl9fm0FXPYKYsFZyyEtP9Nw6koZZr6DMlGslivOl
tlwKQXjQtOG1nDKD08BMmkkWzGO63J4c8VleNevY4/hx0tHFttX9X/Toz+PCx0GXufppm1aWXqCQ
x6DqIXxSvG6tC3bqZU7xOqJWW9v9bb4WbtTP12xiLhVkPjztySUjsHAk8CsGJi95ijYYi69FiG6b
3lZtlMPt+dOEYJR9VXfs/OXzwGwzeup4JZ3BMvG4Evq6kEwKCghJvXTrfqPa/hHjqT8QKMbD1RLG
EiI+3hPRXwUkiN4ASYBxWlovSSZ82D7CsergTGjlkHlKyF1Cq/L0AEEmtzF2tdZtjsmbVnT5TsPL
bdU0w2Rng/7j1/HsQiuLUINUAXh7mLVnVgMiEhTFZGn+MU4pcxrVobnL3XHTwrEtn3N7XMHy3/9I
ry3uS5MgL60S0UQR4QzL0IxdEJrQL4+tBaTMVMEpQmdBL6uXYFFm9NexHwV9E6t3PQHQruJqLWlt
4UZ4P16ZgmV/n76Q5YKGkBvukpSXPq55bphZZyExcMxv4ofSG/ctBYrxGWSac61LdL6nPxxSp10i
s26nnDuIf0yG0gOGbNdjsMqU/wA9D4AcbyIggzRhz6bXyMww8qveOA6HHO96ByW6W8FJQeqh4Fe4
46foqoLf+Ub6OORJ5EjIkWqjaRf2k3lTlN0OMMQV15ILs/fhqU5ihJ6IQmT6o3EUJ9EdFZ+uZQ/H
yvCuLIjLj8JJhEQ46r2nC2IIc2Voh9I4gvhMVRTDhGrFTc4tvuAC0mKjVgnoT10rDV/Qulpm8K9h
T3KLqUCEaJYbXlo7IDaFDbzTWd0TDd9nRSUYRmL+qPgKIgKRtsYW+bPRDFeAOOclQr6CjPMPlADC
4Snqb1IB/uYK+B8Nf/J2vquBZg767Plm5P56ki++Sy5PQKWJPWjIfNx0YqVWlczZd2zN7ymkw8Z4
HOcvvx7jQrUYMCYVKyBNCJSf9cV1waz1JkmNY7yNNoHiFetorX3z74Ov4yeKxV/za1rvF54KKTvm
DR69RNXzZIWmFdjBuVb0o6kR0GvBaYzIhld4LXxeWKFLgZPiKhRCwK0nnc1xVkJzllr5mHE2ggKd
NwKGtCVY0H6lYBEj7/99JTbQbeAECZFLBfIMEIowrjhW+SQdF2G72ZXs4k11i62yirxryL3znSBL
PBp6D/y3Cb/sJCKbUaMWmjYrR7ksVRjIPUZb83SozMK/ww3rrVZTlPT7WN6PnTFtEXJScXpor2yG
s5fJ6CigKhbogSUPP/kW3MxCX51z+VjE7SbQw5IEdFFbA2py5X2evc4/RjJNtoF8AaODc12QaV2u
HC3lWewyrxOGKzHt8rP8awRlQZD8lNdRAoHo3GUKZNn5Tixiw06y+tM4h+WVRzm7uiyPYqAHhSgA
WJRTCckumwcQv5Fy1Mw6pzXY4d4DICKWqsANcK5zYgRZa6O+ksSfBS6GBejNmlkws2dNlD7q4iGZ
B/nYy9U2UbHViny7sqjapNd0XuRLj0jARfCEzcACOdl8TaQaYxYm8lGDiiEUOl6jlhbvO3m4natB
cJMKmbhpNrFpGasXJRge+yzGuLIBDdBo0i71zTd8afNjk0XmtpWUCZuTCWnqSv3eZI20busSXrve
hA7FR9BvEnwNU+qN3YgD8x36eqEjhe2VG9g5Lwtijqbq6FJzopAQnh4/lZ4Y1VjMx9Yz15Kb7frW
jtbKQfXUzfTZ+HElNp9lgCfDnR4AQdg0ocFwhdV6UWqhB7731b0cR8g93HUL6DI0nCHT7Fyl7Z2/
/nr8SxuCu9ViV0Kl+izv15S2H7oilY+gpO+0xnpHqcBHObq91tb/A/v/Ib1kaapQWQllErDt05MO
3WrczypFPiKx/jWYw2AnJP6zKab5upBxeCb5/CLmmCnjXhw5VmY6k1xs6wo6ii+o32sfyYk+zbeU
0wxk9fsHwSxRDOyUZG1OITCrHIUNis7rVAhKZxRSzQ6Hdm+mhE6wFE9i0zQwUvoK7ZAAwb88ccoy
9J1J1AdY3d1nI6TsmtIPcFqpuI0Tio+4KPlOHeTbxlL3vVx8MqpoawYTl+IEiX2rtA5FlnhDN+pw
watspaNBQe3T/JZU6PMJFGadWBfu0HXIVq2S6Q4GTZCExOrGSFCbN6jt2VMz/5BL7dHvrIPf9BvQ
ars0ooyZ5GOEOYkQukk270rVWidq+Uhb70dsip4YWQEC80pw4+P2zEV8ctD6fmiwQtTk5ks7mfs+
Er5bmf+5FQfuj5mE0W9RbJD4S5wpbb4HYv/VDKyNqUyIKsaTi3yRuDGK8DBZ/nrOM9A6yGSVIDC6
mVJtYsnhOs5JOIMoeq/r6hjUWrZDqG0pLE8ryaxHtMNkRxS7r2lMsyGz9Fd6WKjioW9l9n5nz5qw
y5t0vEMmY99OUbFt/WQ+FLX6XCJ9tgd2He9qdEjsLqnCFSEMjE1GT00SCieX2ptubvvVr/fAhWPn
w45fPv/pUCgpPAuTyRY028emO5TaFenyC5ESbyxVg2lBGraQ0j8OIKCf1qJMOx+nzlccOlfCPAlO
lqj9Qa2nH00DyLacisC2tH5wurzXtkEgemWGbtbUh4VdABK0s6xvN+mwG01V2I7+eJtMvrLvWquF
ZQ2qO9Gq7LNfZ9FdISfaLs/M3kklI7krdDwNpiq6khdcmDasjki6sBzTFe0Uhz/jpk4vL5OOfoUC
9Ejj6dohemGE5VK8XAUAmZ5d3wJRK0V0wsVj0tJHasziRUSv7MpJfWkQklQFCLIBtOu07CUhd2QW
ui4eQ1m25R6p7vb/cYSTE6Upijk1GkZg2+6KyPAKubuS11x7iJNTZEwnhHNnZqrr6sGW1dGdiyC8
8hwXzgpYF3/N1PIlftonuIyMk2j44rGVH0bMQzLjSYye/u29+GGM5Tv8NIYJ2VOGQSYezQqLynGM
nMDv9SsP8se94OQsYhScmC3oHeQNJ2V/2ddonneaSJXNXM/HcCu/q07q0tf8jKKN9UKy7RVeiDDR
lVBzeQr/NbBxkn9Kozg0aF+xFCavFJUvcih97cftr+fwHB5LmEF+gUuRTHntzHOUhgZRY57FYy49
N63iZdGbjMV13DzP/San5Q+7vC7WV0Zd1tjJpH4IoydRLi+KwqTxOjOp9dbaa9/H1ta3cCMX2XTV
puH/71dLAbkDhITTCBkI/vppChqobcZlpDvib0GNol1um1JH0XSsRg8zr8IWk1RAOmx+7oJUXWtq
Kd/keCg4COZoaHupK1kvSEVVM4e5GV6D4595+kGFFhHStiQLNW0OgZOFls0REmHB2B67Cr1bsZJS
1wiEjjaurtH3Lr+JGGWT4yI6KuFkMQqI7/bRNgJ+F5c+xqx1iVEuGtRW3G91I/AEGcH2KdFtSRCK
TSBmbokwVx1Rnxi7r9ViE6inaKZWmARf2zXnlwsVCgqFIKD+QGBP2zFt0Q99MGXtMZNoGdci9OO+
DFaSMdLbLp08tt4pK+4CIYb1lR2yLPmCcyx6QJb6IKYS2grhdCdH/fdfL7zz2MfXYplDNyeIn6F/
m1SW/aCK2yPaLI4xbcr0qvH1WVtG/jjEchX6KSr5Ya53RcIQsMbX41P8JXWLdfMNRqTDm3Dml3yV
J7a5iXf5+lo97I8258d9xeCAz2EAQUKlPfxx8JSkr+otsTmmcoegXmyJ+8SMfoha9S51ALoNzX8w
MySd0yagXJ7Gm9wPRzfr2gGd3BCktxTeaVpzK7otkriujEdQOK7mCpE6jKAM1MQywellrl5R2o+u
Oma3Ug+KojG7XYE8rw0K660q0W8DAL0OMYgCnSAcBb35IZjz6DH/46acxM2//16hjFNjoS+PVMRJ
PEEiOw+yqGqOTYEecRh4Q69eOW3OoWS82J/HODmahSBJpTlnjMWTMH+S3MoJXcHBe2Rn7KBjb6wr
I164Bn0ccYmiPy0lswvjWAxLngo/0WST3t9X9uxJLlKKoR26AJro82ir/Nhv5kOy1tY0YHZlsgq/
0Y8T18LDNWDbhcPw4zda9tdP3yjrg17MMuagdYeVutZ34kvOUZg4lZs8zTu+jVPc5+trLadLe8qi
t28h1UTH8xS0DzA3LKs5bo5+FFvIBDSPidWrdl52rd2HOs4Ug4IwdIVuAlo215DP2rJ6TneVRY0X
/hkoyTNYZoGo1YQwU330e1DZg258rlBwAj6kKxtDwVhhAJihj0ppCz2S+VPYvst1/GiFMVREU3yN
4+7BENsvXclRrqJht+uL3N/UihJ4kZGsG3mmUJYDXuF65YlmfFsPYu2OAMjrqPMCbmOChu2wjtwx
Qvg/6GO7ZTnc0O1cmYDrwoQKe6XvjaB+HwPlUc2M78wjoMGsPQiCWHmRqN3JKLy58P6ffFmubltz
PgDqlL2h7Y8Zx8W1E+BCqKWaSxzF68dEWOokFLVmLraVL9UQ2owvzWwnwPIjQmD4mDyINz3I42ur
5NIOVVCwIgZAA18EDD6uTjVCHKTNGFJcN6v2BvfYZYsmDs4OGOFscbPx/jHmf72O/yd4Kx7+XAXN
//w3/34tyqmOAtxYP/7zf26j17poivf2v5df+9ePnfzUffmWH9v67a29fSlPf/LDL/L3/zG++9K+
fPjHKm+jdjp0b/X0+NZ0afvHIHzT5Sf/tx/+7e2Pv/I0lW9//+2Vdmi7/LUgKvLf/vHR9sfff0PV
8acYvPz9f3x495Lxe3cvUI3Ofv7tpWn5VV3/HUU1eF304MllFmvb4e1fn9A0xQFa5ppLKvbb33LO
hfDvvwni70v8pjS/NDdI0bSlzdsUaJP/+SHqTjiJUn/SWFXSb/988g/v6K939re8yx4KAGbN33/7
k4v1846mZ7QcFWC6wU9AizlZnKkaZIWOb9QD8FA7eNFX1n0HkEFV1gV7SXlS7ktUO/ZttNfvGnz7
Dgqwpg1GeeFtsR8OsmYHz1022aJ5J863CboGzSMWgfQqnS7eggnCGwnPWk9tqk3x3kgO/GpkA4TP
1JS8HMtmfCLq5JPUbJPwEM02PaNccfW3LF2Nx2g+1GAFa74CeTnF2HxreHChVtSDs2mrHZEN5LqO
wEyIcY31PXatx1B2hjI9gLBdqVrtIclQYhECUk7uFbvVH03hIcPgUA9vJywcOjBY5oOQjJ7V6A7l
pVUKz9ro30QN+Vl5XgGRbq2nANloPLvcYnjCptAuChDF+zG61xYys/8WRc86spm5rWV7KVvkDjdp
5yXKHVr6uMBvI+S8RdiN1aYTvBJZCiHfQyO0p85JRSQkXCmHUG5jGYlDGQrGZXbU57tUuq2ldq0B
pJNeJQp5gngLxsxtUHtFZ8JVFzkcNUSh5ZtUp7eodJZ3UvfYMJXWVg1XRrLNwjXPikDWTf+Ce3L/
TvlsqN3chL3pqq/oDb3M+KGl9u7Tn4gQWfUU6RmwNHANy3mtn5HFUTe+8oPyc/garUh5nGw7udKt
/B1c5Q606j5yldyxbtKt+m75m8lOpXu/WxW3iIuulTW25t/Nm/hlusFG050feuMGkHP7aVzLmRNp
N8WPTHWQeTnKbr+uuCVvI2NtqYArXy2pdJr79jYYveZHt21uGg+PgY2/GbiiwKNCo8gdUSldybsC
zLWDdExM90xezZo7+U8lOULgiKWrm7YMMrXAm+GHH3mQB0m9920CYaegO4kQJqr+wUZWNtpDh/e0
HR1D3THjJ/JvN4m8uvw0NXtF8uQ7ZKXDg0opdVzrncf/sMAqht0Bn2ynWrWuKH36h1vS/w+sBFYu
S//1z/B1Flgfovb1Jarzv22b9CX/0XyMsfzqnzFWQIjkd3j+cBfARyg/B1mBNurvwERQ6AacsjRU
/xliZeV3rpcwbqljUFo3Ff7cPyOsrP2+AEsWnUIwbYs39L8TYmlvfkyaIJIgKUlLfGFnwSM/vYok
qeWPZhTKd0PtDSsAFUpoT5WtecP7FN53dv3NehC8ULaD4/wJ1/pkZbijp+6QnFpF3/r7/Gba6CsU
tLbDO9Lmkr8bANs85Z/C9eSI7yhSJbXdrEZXXi3M3o4bFlS4dbtt2hu4CFgRCaizmBuNVEMGo7ua
dLSuV8Vdk9ql4AnFTaftpthZ9kPiTflOfYwwKXUjZUNk8hQ3O2hf9BkRrf4gr9venrEHyuzW09cj
YTf3SvygDXeCEUR0Wc1usjO8am3cKd+CgymvFW9R0Qy9+DOZMgWj5QJYdp7FVvoKSCLf4qTuBQdj
tqPHElTLNneh4ePHDWWy3icbyMqb8XPwFtxwwZ8f2824UbzkvZr4VXVVrLVH/UY55BvVFVbianxV
/5BrCl05tsUf8leQgNvYMzxUoPmB+l763oGE87ePgpNv6u/GnUVpB9F/G6Lkav6OMUD54B/APa+x
73VjD+H2cS995o3Jq4QvFRz45nHiGI6xVlbCNngq6bwsgmO20djh8xKcmL4XIaZYTdqKGyD2DXb5
uf4cfAO2Le3Do7mdHxctuXjX3HMMvNYb/4ErI2TJ/in3bWoxh/JH7oU4vpG1RaPNh6ingytMEEFY
Cbf8n3bzsvDmoDnwzXkjbn6fjHa3Dg7DWi1QLW28OLfTfXKLQMcnZOAd8X6GbIfGlGce4LE70p6+
CS8jP3bfKszRhgfrMK+ibepKjBuSpBbrzJGY78W9c1wN28xL7bVAGolQ/Qoi1lr5njdOcDuv203l
1vvRiR4ix98aG2ZpBfbYxsCQWZw9cZV6xSfsY9aWo6x1mv/S2lirWwRpHGk9fV0ebR/s5IfBsz5R
9TB817gzGBSRbyZK9UHWDa55rNb9lirJqnD6/QApzO03nWdu843/db6BbV44C5DBcNJ3eZXyvg3E
gv4ve+fR3Diadem/8sXs2QFvtgDoJJLydoNQKlPw3uPXz4OsmmoJYpCTNdtp35EpXbz+mnPPEeEn
imzzTR/2DIs506F4/2Fsi0NMd+roUKucgIqKrW4pJLCH4pUo2ulTB5dU8FxuxvLOcBpHWLnlVtx4
h3FHqLcibaZPGofOlALFlYgup+fxfaRLnJ3E5nAt81GNrZC+qm5rsESRnazzZX2p2+GV4dTLfqnf
uqvGoTb7xFBteuq8V/TUt81OuHNpobVou7EpLO7lH+VlshM/6ApyQWmgLBcS/U6GWVX3ongOXTtB
3oK+ZvTalugJ28Idej2Z5e3MV4oiB4T8liTC9spK2oRrOoKknX/R5UvU14pnQi2nuMJP2XUOkRZA
f1vlQYVJnzOtw9VNz4ZVvxXkQBiYaHsMtFmx/rnlk9MiR7XsdhEjKLbuT80qdsq1CaxEuG5epn4v
y7PLNb0YKXKw1uBAaPdLfcBwH26Rx6O+BWByWdqeox3cZ3fV87yCE7GhAyw/RjveRHfFVbyp31Q7
MC4MxVZES72ZVPUqwxrgJc5sBpoldnTt2dplZlh6atM449/DxIIA8C3kwsuCoEd5kpxet4Gydb8h
sOn6ZvFT/IleAbzCZQDH+9K4UJaF6rjr4QKOn0dxG+/cNzQmbWFNr8SblFh4nk/j1XCLvNkKsp87
FaeUVPhBO+gv6tbcqk5zGZFGffBoZJMfhMsFZLpW5LhLae3ver4HVYrQDne0LSHaarcNXkd4KW2q
rfhhXkBWO8DPZJki+0diHYStagvcxtmm4zrW1t6bOB5cEofvZPjrV3CO2jPVV9Gms4Hr8SF/cJeL
jYnTXtjGU/2Q2sUPOoKaNaS+KT0Oy+xNDxyNpJiZreC1EOnF0LbQpRWWuaZsuIwJR5MP2hwyVA1S
Xgqn79AnoMKMph/0Xmi1Q/ep+tto6tNFa8230jVaCw/Zsmzs0YlzKzoI7HEP4ixbo3UT7uTsZ8w3
PkPq71GTy506WnuGJYq4TZ9chL8jnM8RzRyJ8O21nWUd6zExS7kOpEO4HR6TZb8R1xOsqQaR6/G1
Z6zJZ972Wao6c6VEIfEwWau37Z23nBJAydb4veW7p7Ojm+US/h4d/gzY7ombcDa6znUlOU9N8VAt
aTO655X94XHH6bj+v4+D55wtFxwf4n9NzoYIJ3/Qm9ECoMMdaU7bfJoeBZyYi+xasvyLs0qasxzT
fIhztJGhocTskZs/IG/iVFZw4ZLfI6O3hE//DL7iN6TuU/T7zdYsT0KfL6ySDWObMpnFIdyNq+JW
dqZJNaGze08eNAdFBotkoh3b2aZ+rK6VH2fhccc9xH+meE7BExJsGjXijAdpbax7GCCpqS3rx5Jr
4/8CRozbm88GTV546peg2IXR2aD1NjdapailvQgW1g4g9AwlC60z+TmN6LqEXh09NDiyJEuq4b1E
C9ai1zVZSu8C8sj4WNGuVZGcs7yfOk83F+YuPVQ/k62+1xCshycl5YxfiIKV4Ja8GPf6q8yVQv57
S1y3EDf1aI37ch2vpdvUtHAz+3MdIccW9ssYZynqygy9ReA1jBFYOC+/bKutVbz2l+VTl+Ib0RUy
5k5/GewbefLcwBI0paPjeOPL0TgsXWp4bT/ql9P3hXTk/H75rumwfUobF72QjXleSXvaCl0VdKIV
lHaMp0fvrGSDrlnAdAWz9Vha+n7XfhStZX5IeBLyZQGBJJprv9pz3/Qbc3BqQ8xy2bkKvbTaF9Cr
Flt6CaDSNZitZLEcFxdVtE3NbSRu5eIlrm4aajf+FlhL0G9dzdZ6u/mVRetJwG+UlgiK+iCMo0PT
C3BPXnbZykipMFooxbTVoSe5oNueckuro5gtNQhIPUvzofVfwQus+lf+k/gawxlYQvEowfLrbeXs
feG2tt4vUdAbxQuDyiglwXotJmtQNnK5ShC35tnRHW+480YkbmzXd1BP98vDQrHah+CueVrcUyak
BVK/5l0UcFjDVVI9AXHqRieDL/inbMXbdhs6RmeLTynQEIOGWVvQVn2ychfLoXrv62UrOZm/H3lL
3ulBK1ybF9x7Kj76aoO2dwRAnuJosiYOwvmQ9rzzqhM8FvS1chy6nVKspNJmw6tg99ZNCB+O7YfL
eJtvlTUQISq9l94P2hjcYdOl17jojyt3b+7UzlLh+F1QxxjRuQWgtUtT21vsvB9TL+KHujXy5ZBY
hIZ9vie9pinrIl8CyzIdvsG/aejsN1bp3lDXvLwhHUD4Mu0qegNr5N7Uz+bO3PpLAUUbS7L6h2Fr
rOLb2h420q1OVs6i555aNPoeqMwmdv4RfnSiVb0rjdUQWY324ECQuJkQFJzra0/Zqj9TPIlgq0K9
d4FER7TNnlsqJNftRbITVhpFfDs+mDco2XWNnZCGt6py6cm0xYJ7tpqdSNenreCyN07PjbGwXN3S
UGnKHEE494KjKvT9PpyCfVrIaJaCv2+eAm0G3TUoxB96fY0jiJSOsNY5klvcGeOhLJ0g/RiWymPZ
rHMnplTZXXTjxvdpE4dWJ4VDgc5hrrr+HmFfE8+4t8zmUmM9H4YHpadBhfhr4pkm9vNeQ23kb2wN
/ZowM7OFByGjoPirWweXQkFEES3FHdQFqCRYsramDR6EU1+tmxjoyPgia9OswO1qoOBDGFpe9Xjl
E9ul0tLx665z4VddbKp4vdBfzYDgWx5fADYsdblfagpFyduSjv8mIqt6R06v/tneRbfmZbWvIiQ3
bErU4OmNYhcs+0sYPDejIzsCsWK8mmKNxvkFI0b/BOnaorbwD7cwWBbL+D7ZwJLt2cESAqeiea3s
37Gzk+zNy+Gh2o9Ed0tV3Q7VQxCvx8v8h3/VQgGZEMMPHzpb+Jferrx+G3TLCmCcn97k4YqGa9Nc
CQIzrl8D2YvTm1igqi+RC+mvvfJ29C+zpLR647brfiQZNB3jUiof5eihS55U4aA+960V1tsUyjnd
GXctNwl/KVuLCl3wSCIvy9YybpLYUt9JO0ADgwMQb4d1Z9M1nj+n24CgLoGFsHk01eVI+MCfy1Pq
ZklWhmmRN9Gl/1LCmr71NsJF95t1aXSCW5eAD3TEhnRLvhqf9M2kPq5cjevYyu71t+G52yU7Hszc
olh4Xe0Uq3DUQ3/R7OrblluGcyaJlrbzHkzbvQofqx0qQ8LKJ2F+iA/dqlyKB/Ohe4HY80J49x9T
31Y9q1pN3Cjxptiq7pJ+HfZGYaybdw+z/MoD4d27tiNMfJ8i4wFFE2j5xPv60UvscglGaYlM7hsT
6cE4b06xXyrdp+aBxIsxNfHJgxOsS5ik4lvaKrnWBgjG96FLoLdYVqs6tgyfID3zlgB4rQz6iua5
Fi+CYRVxMzS2j5Z28aMU1i5+RQ3pg60Wl7Vg6+Uu0OHzs9MCps7wedHtyJqE+VKHmwMhFPjBpI2Y
P/XDra+u/cwBs5k1N3520RVOC9kmWWBnTD4gNVesckphpGsq9oub8qPYLboHhicjVHYfuZa45Hq7
QIYbNSJHf822QDgNrjXUtlYq+ewYqrXqkmMArbhVC9vRRgHzzVjVPNiXzU/PFj9cmM+t9KbljDkE
2/q6+5ld878Jh2kdFpfiXvbs7p7evOJ67G55vgcXj8fYxPWqfONv9cIG2Jz3IlQ3knuFbJcOzyyC
ec9ZMkX3MQExiTpHfK2UpQAB3ACC2ypAq6zCR5g/9ot1uwZ0mvakUSq+8i1+JF9BPi2xIOIgeg+z
dY5Q+S2d9ZfNvQ4y1vY37u/Q+LF+LX6Gpm3w6+7zRx661nbfF1zY9Mvvwg3Ng2+sHY0gbJ+tW2/0
j5wMY2vTcOZd44zswlt2Vv0oPtJVK7+ZbFkkedLbFt4IRAVWBPYlCjmkxS35EWYgqbXqGwGZhsPi
Ayb31/E1uWpfs2v3UtoNu/yC3CWsaKWNhuAVwf3EredEd/GFoTGGB09f8wONlfYbKeChkTUbWFSm
rcsbRhvdkZ9hYiUGRxYuXUo/iFGnJRYgOeu2Av8mbh1wrQB0vZcPIqmrBzexjCdyB4IlL5vUGrvl
VCQQHO1yuCTBL5Bce4YOB/eBXIKmX3jJfRk5AuBTKHIvOm3P1F9USI23qzyyuo271O9NHIldZK6C
2saz2Lu3E1PNNr2IVYdq2G29FoKVwr3J4Kqr9iHHNbgKHwLcpIfsyVsNi8umXcGnUq+LK6aYFIn2
5PlWbpfBhZjxGC9emKBV+IqcVfODwkOt2fmwznibN+ESfEptib986TJcJ5fNU72npeBesIZNvB/v
ukvUoyzpqfsB3qb81VzK/Trd53uv4yS0B35Hc92SqYA+KrOJ9AN+6UW7hlg7utIhNrOp4dj53v9l
hizlotvka27cS+FHexv9TBzctPqBPOiq3A+bkul/WLx0dwrvV8gP/yLvwo/jBu674dFbyduiPXTh
C+QkG8/JbWlT3yBGEe8VYtoys/ytbH1kRF3dc7bVphTLle4oND9c6S/1TXZf27x9RU0GFmTcg/CM
m15ceFflA0kJ3syUiaUOt42NHf5dRtr0Kr0pVsLlg35BA+gV3lS9p2yE6v2DQsYZricLoWyJ5X5J
nqIP3LB4iYIJvBQ57+qq+CFv9W3OIuKD9IqjFWsqbk60yhxo5jpLD1Git+Rtu5rSLslTbIcX7rJj
2az0WWwsCnB2uMmu5GXMhUFRjuEJXIjQUliNxdcEd9oBujwIGBfb2BbSi8U2xMPoRYuuDzxD3WFF
6ObNa0fPrZ/jS7gulg26J7T1UqzV9sayeMI75HNpB0Xwba8VqyntJW3yd+9plC2UKmB6Voat3iz9
nbs0bFBu45V5nW1EapV3FM5WMotl9S/hQ76g3kmFF/0OY9nyxx/+Nt9Vb2TDHXWr8cRs6hef9S82
yivE9sWyepKtiecw7tfeo2Ejg6cc+L0JkFBH3tbPLYCqEpdKdYonpbLK9WLLGfUvajj6jVt9Z16X
sqXcstm5PqJVdUkWaxXa4Eg5AavFqnSoU1BvZiKzl8QJPTv9VT9otwRJdKLKtaNsFo6a2ngEq/y1
2al2bgdX3VNzyY/Q68AyrsNXqVinipOuI9LN/oX/Kqa3QE3QBVTXZOgvYpywJ39Hs5+tHaATZM4H
kS3LrCw4XijnHpAi+5VdlYDVisvxPdvggF9BR2ss02dt6bNNo6tSdfzXaWr6q+CH/+Ayil8mjOOC
7T94d1lkp/tiE05epWvfMEU/yzU+OlIudknWTsxv4DW0lOd0yeE6A6f/nTaZBXkqBFwmqgmA6vnH
18izMYG9+V1IW6bDVsvow4Mq8mV4Ci84heQwEwkF+XanPKKkCn/vX7nlBhXFtV/80qn2wy+t3ISX
4wNFibNO+JS3OvV1E4ryU1wse2rQwLpEe9m66JyxcNKdjtDjVrgRt8TlFBH0q6jZpdK1VthKtaIa
DoTutXb8ZKUYdr2LJSsTb/zihhgoFx+hfa8SKwjvTPFJxbd2iWVXdWPX8Wogd+GtTbQeSZI/pj8j
IiZEZq1hH4tWFh9UbzcuXpr6teMyVO90bydR/rVIZ0Q08kbr+kKxNGMd3ONX1PHTxMTj3/YUWyh8
cH3dGtWmKPdtbEXVZlA0UufO6NuCvo2txrQUcVcny47/V5CV9trtuJaHJeWrN4/yFNF/59QfLr4g
hXO5h8lnl1xrK1fdaPireK1vw322wuXSbDal6ZDyrTbej99Ziv9fcf5fAJ4/JWy+V5zf8ubtfw6/
uv9B3zb99fal4jz96N+oHtX8D1R6soAYhUCfKUfpb1CPIvwH5h1kwWARB9uj8CP/p+I8FaJRiQbT
Q+oN5gZ+7r8lZ1H8z4QCB1kv0bgBJEf+k5KzNEuh8isoM9MbDSmKqpjQJHw9TXpFg1oRjvl1d4HU
a4Wsrwr+eYWKDRWogsfPiUonPuRL4V0C3br8S9RKPqeDOWWGPx3qvz9jYv2DChpGmtmhlkDghonM
Z7i0otyErqFaYk5puWlDWnckJeCtker2GlY5cjZ0e3dnmm2+YfqniaA5hV5SgYK+OGd21z3DrEql
ya+B9TrGgBMroYe3IAPjS5teM51CulhUvMSRdya1PEsq/B77J8varGcBJUsjM7qOsdeq5oj9WBHb
pAGytZSbP+3RIyWPc6Zm+dx0APOJXFJ+jeSC3YvJozFmJKOMM2aOrSaQT0XQQYBOmLavm8pP8kHU
SV5e9wv0xrSlNF4svO4yqEwH+NEuxNlLoOk9PTZx9jD8NY/w1wBn5J+SMMtNZuGoQTvv5dcTwIFa
kt22lncJMGIJpoHysEbKaj0V9/zlObGko/P6yfT055/fpKTjIQ3C/NpsnyJ/uOgCAZHj4er0CKcB
zA8JUnr/DHB2SPxWLIVEYoA9yfcSx1ZHOv60iW9w0N/H4JONWYYrkoewbU0/v669JT4lxXMqODBR
I4f2aq6nMgM1S3912uqx6QP1wj0pTjxkwizV3aeoCgOGza4jJD5cod0NqWgF3fv/m5XZ/pAHetvS
yM2umWC71sUNrHBwH96etiJNx3W2SjAXCrAmaGAzyRJ+3QvxIqRZJoymbSiu8tZG3ONmcZCuuuv8
qVlREbeJotKH6G6x6ym5nnOQjmySL+ZnCzgYpjkAy+Q2ITPdlIYV1+ekHc+ZmL0ZSal2he+xR0SJ
lCUyzpVnOqdn8ciOmFrfefumpkG6rGaTyG9uOtqNrlOyonJz6BCwi7P0jJVjA/lsZbZUibzoF6HP
jmhcw/I99jYgp9MDOfaufBnJbD2ywhzlge7Xa0G5H1HQ8d2tWPnblHSeMQnRi496TaCUe8+nDZ+b
wdkiybEiLMRkkV2LKVHb0KwSZeJE1s8QIhydQtwYmkfBq4NF/rpQnekbShbLTGF21/eIdUO2enog
Ry2AO0bGFWS0MO9rrwN1iBEcIAuEYwAoooHj4F9YgE2NevHEimFMX/Dp9u4WkKfWeptdD2TuepHg
Mc3ODOLorUBz0T82ZvOEWAmMPEWTXYdbdQXmqugtHf4nZVP8mrD2nSM5yg9Tm4AZyBz8oB9fIeQ8
Pc6jW2JS2aOdS9C1eVwHkSfU/1LFWsn3MAStfPQ2/UY8syPOWZkdqgbxR7lARvK6JU9ZesneAFsG
1egZkqYjPga9pf8dzOxcoZLpGgMCv9eT5GJ0MckgKqvwLMZg+tr5bf7ZzOwYCT2YUb3Ks2uT6k2b
RVuZZHFWVo4QLc6M6NjbK6Pzw78mhZ1vndJ9aHRqrsWQQy/LnW+XV8HNBGjwtuYa0Dc3+dnHYvr6
+eg+W5w5anos0IcCrP86DxuK34inmlaoXyKRIsYuGPOfpzfgvH42uWiMkAoa3foGDcLTon46abBX
RAHCwNMIQRUi7K1Bre9uA4Di8kVx322HOwivlqetStMovo/yH6v6zMFWyhIV7L6brLprRMuBpgAG
vAdCWV9rv4r1BLibihnqo1Y5VMx6+3yfzbF9pP7d2iFhbvYNeVUmvaawXV38Ng3sFQmzRUc1Kbw+
Pdpj1yVSRLJEn4gGuetsiuuFV+ouPsh1KP5U28d0jM9cZfPzbfIgTzc9aGhUexDO/LqG7Vh4Qrcw
sqvaM1dl2y8FWLiD6g9VBFAIUWibgzCAZlj2ytyMkKSoBYetsu/KXUF2dBHJTpO+CP05dorZGfht
CJVTUwDlDUrKmMVEZSh2USQW0sHTqZv1fXoRlbFnx4vFRoqKK1kuNqqU3f/RKk1GkUmDCBQfEbar
OeeTkSpVF/vtcPCYQYrjyXs0VCQZ/oHAX/+1wT/j22Y35Dcbs8NdyH4jRIkr7vVAT2yIlV8NauU0
Gdn9gK4hN9BPpfYrSwll78weme3236YVgV5hfLdpn0yb9NM5HyA0F9skdg/IrtOS19uZRDsPVc5B
+TM63t+WVCrywNzY9d9k5+oqRNmlUDVEBaW1mRY2HNArsz0X0X4fEGJbZGRURqMjvzAbUFCaiRhA
aHSIgYfo1U3mZvBlPsFtvDq9aNMv+nRXMR52BC2AJCH4r7+asD7N3CJO1arWI/0wuul9WCg7VTnn
GX43oUPNQKKDJAfdYfO9J5RRLFVa0u9HcUGzQGzoF+ZgGOdes1kcxEjgjNMmZVnCSdWY+22FmbpC
IcT9XqA9obLiq3JDa/2SgteZ+312If1lCF0I7NHo9o3TNy2DQVZzo9trIWiQDKgpvcyleS4k+T5t
k1DxlCQiKqHlbuYJaKyK2bRZd4h9UEkmTILngu8jFvChJUmjFxB6v3kr5rjIU7lWouGAtI4Vkb0o
vIfTu+v7VBnsqYmLChH5I5QyC0ktkzxQ95AZ2AqIkY5uCaFwTluZXK+ve3gSR4H6AzY7+unN6TB9
3sMCnbgJ8NNDL/ipEy9KHRSJ+4Lc0lWV9ysD9eMzHvyxcYFTpHEWr+L7lu7VVkrxsJUDDLPWkC3F
lP4v6RxTwLH1UbjRoMvhcTV/0wl+GleqcjUUi1BGLF60NfPFN8/kDr7fMjRXsonZXSwQV8DXiQsR
owfzF6p7MY4rO26yH2VdISkxkCxQpG5zepnm+GcODuYgJDY0RcGePnv5Cl/R9So0lH3s/pDM4d0D
yOiFRYHuFnCLoQaZrfnlfep5GyNHmUJtCsHyELo9/R3HFu/zZ8zeKdX1MFzJxYH+Tq96HaQPgQ6i
0za+P/JfhzrLMOVGaFZqpqt7TSj84rIUjQIMguf742bojY5ar5i4m0UhNAI6BynQudP2j22dicoJ
T4Ys17fcZB8ZXqc1orpv6ypHczdcpwsERk4bOTZIHluNznFVM1RxNsg2CfTCSCvlkJXkZgrRkpPk
4CNMjaqUUIQQiJwjCD2ydPi00ExPrNY6l9fXDasVktxGitkc3KY6dE3s1JXmFLT8nh7YkdnDjEyf
vSFCuDNXBkrbUc5UL2wPSYuERJ8fkjK4PW1inj2eDoOi8XoIiMniNs/dQC2qpVCB2/GgXvWZZXyg
LBKBJLTSH+aDf6gvvHtllTjRVazZlKz1n6fNH7kyefZp4qYDkJd/fhRJqdV1VZjKPgFOq+QgUyOQ
GzDXJK9pn5y5Lb85hvBwGzoYRl3CZ6Lw83XVekhJNKmqkNlJ/XvdDXlnPsToLfOjyz7r1pUP2iVs
z6QFvq3hZJTnmf3PAL95HaFSeL3QS+OhT9R1JSdAbZT8HOn5ESMTsTbpKK5ihje70VJ5UAm0Smnf
iC/QGRv19vQyHf39zBj8qRwxSnBfZ44OgNHwtU7Zu/1DEbzL8Gf+CwNTzYSJwgOYek0/P52x6Zdl
rqGRjcwJQOgsBcYM39KfG0GLcGLo4nX+pr4eDmauZG6h7KMRDFFer+r2XGb128UAneUnE7+zop+e
SmPIGpFyT3YQkkuf3qTBQx2FrvfTA5nnEzivX83M1jvSOknzBHbyFNkXF6GjtcvW6u16061ku9tK
kD062Y9/Y1Wj+DrRaBOdznaB4qb4nIpYHdpVvwpuvU29HSFH9lcNwBgwzn5Gr6d4Jq4/OqOQ55NE
NKioza/a0q8FoS0IU6NAuct1c12V4Bzc4F/sDYXTOfUyc17nG7CJy3rUtFzZh4rvQCJvdYuXM9M3
LcoX95BF+2xi9mi4nlY3gVQr+341qXaHV/WmefY3ycp0+jO2vjlUmCJk003YTcgdzymOwqh13aCe
eq5QdYoCUJCuQGqtby8Q8Dsnj33O2GxbBJlU9HLZKPtWjbZS562KstiTPAQkJ61Pz+GxzaCJJkEV
nJfcq9M99el4BcZC7gtxIRwy8V5Fbwxeh0J9OG3j946arxP5ugm7AKs5BcyvRmpVGBWZyuY++TDW
ij2iYgV4k3ZfFbjMFsWGa3p0JggngL9zqeojTxSUuf+1PbsHw1Ya/UDHtoqomIial1d4liRmNApE
K7FAXL4Dxej9PD3kbw4U2+Wz1dnO9ES3aaQcq/2CjowFJEM67fEg5HNITiTzxxAuzqQvzo1z+qJP
CxkLaaEJVVAdhAtvI24mFgxtVa7PTed3V382suk7PtnRJt3wtuXMQWO5G7qrXhi2krq4611hqXYX
IbDKBVjvPtpqvbIu3XMe3NEN+9/1nGMcPNXTkaTwxIM4HHINmRu3X6bl4Jxev+9O3NdhzlMbqa4W
uVizgGxctMYMoFNgpgpHHAvbDNF1bN90eANQ8WvH4F5qCbLieJ+j2RbJ46XbGpvAS9GXP5elOuY3
kDiCC4usmsjt/XX6M1WKxlyml0uIPwq6/jvgsaeHfuzyIWREUAH3RIDP7quFsgiMqppuhEUEx03y
qpeSBe23JfXn6nHHLOmTpAzPEPWy+eunLop4DHHxDlWYH6qJAwFkcyGArA5vTo/p2Kx9tjSLZ7Kh
QtmwjYVDnj8H/WXTfZz+/Uc2JdkQ4a8sFfKzs8NX1+icFirNbOYwPA+lDkJT9oOVJpT/Ys7ANsik
s6eUtjJ/vMOoG+MCTde9a/pitonDUX53ux7sfxRBy2XlsScoZ3bE0dFNERPyLOBh1NkVqheuBxeu
Ke47crCD+5jnP71BO2PkyBJN4ew/RmY3ZtxpWlR1NQzcCiJ4GaDdVtfP0RQfHQmgBjJihLffWFHk
SIXtqMRIahB50QgYuFet/oeSa5MvKZmTOI+osRIwvnw9QYqZG0ps4ku2Q37XSPXSaMetK567CY/M
GCE6ST7ylVTC5mbamAR83SrDwR/Cg2q6KIBm2a/TG/vYdY8RIIcqiSSD/u+vY1H93u+yQU4Pys0I
nwm930tzP2lNRQ7t+3/uMmIM/A4TKHwPupAMNYW27tyDmL2U7eMivz09miPLD7ErK0K5ibS1MCud
DeiFlD55v72rtvt24Tl1Uq7rbHXayrF1QZBgqijjWZGy/jplkVQl/qKN3EPUFXe+N7wUi/qc9sER
/0ImJwpbEDw/Is/hVxtyDTxAqgXzEDTvSUPRsYPbBySAWSwsKXsS2/vTYzpyVWOPG0eg3mQC8vxq
r6zAt7gIfx9K4E7XSu/jOyn5Aib+yF96nZo+n7Z3bN8ZE+kjFw4KD98m0Qxwd9NY6fed3S2TEYqZ
aF9byZaeoQf/QndOmzuyMSafHt5WFDkY32w6/abRSGiL/V4OygsxF4H4yZEdh9k5CvOJYW8espDy
Bwk/kSlwP8zuhsoTx7wVXBNEvLE23tAm3oijYziTWJ1qQ3oyUQ7ARBPQsXNeLe/Y1gRNBr/xRNOq
69M8fHLeYqXQjSrqtUMbwAwD0XQyPp6eyWMb5bOF6c8/Wch6VW7lVMNCIvbrWHMLqw7YlLFc36S1
93ra2rHIAhrBKRGEggvllNmA1MA3kL5aSAfxfQws2YmvpBewUNA6tRCSMqPhUtGt/IF+6Cv55Yzx
Y7NJXAsAhjoOHQ6ztfQKeQyCulToNDUfSjF9A3GxzDtuxiDbmfiDtuTXK6U3b8QWrp4hzWxfindD
UF76in/mbptjPqZXh8CUqswECpiIOL/OfKtEXqZEBI21A6f8b54eIaSVee3R/kxX6FWKtoyxOj0H
R5abgJgYn7mnCq3MjKJ20UathtFIaO/SpKDtZLHVAxoDwz/DNk/D+2JptrH8JPRQ+m2FQ2v2d3nt
LnNE2KP0TBR1bjwzLyRoEkHqpFHc115+V8vSjTyWtDinyatc9eOfP3fKb51M6qfkuOb4Ttlwidq0
Ttz3XTMs61ymV6vzF4+nl+jIU0HzjSiKGo+qSqbu675IpN6L2imz1VXafmhIJsCtECABLBTSVmzr
B4B2T6dNHplFaujU7fhPyEYnKtPPl4BKw3SUKqK4V8wnXwtXKq3PtUZb3GL8810xVeuB9E20s6jA
fbUUoo/dV30xHoyaWl2ivecC7YZELpt/MSKg4PBbI671TXRybNo+GFxGJIzG5UizfZ0OVtmKa0PZ
/htLvHmmovFAzFE3I7FEOaT9iET8PogPhSJfR/CvLeLqTFn9yO2Fzsk/htTZIiV1ISvIo0H5CW/z
oOwS4cfpkUxnZZb1IbM56TbQrcLhnT2qaaAGJOe4GyRjqB9KSe4f87SVLoPW1K6QDo03i6E1V6eN
HkvkAoUhQtaQOmGPzba7LPmJMdbZeGikjDhijPJNEHSGHXs5fBe1tNhWqul0BLRtXztqJ2R7yFqb
VaD1w1pNEmHd9QiHj35cnJnwuUjcdIVRTuC2BI5Bi8x8s+YG9cm0m3xpqLvzVbsply1Uc3SbOufK
F0dOoCbgPlHGJuH2DQCoJVnjCio+aKvQPtvQ8A/jmQbYH0maPw/cNLRYp+q8iRjC1H70+bDrYWQO
tRi6ByEy/VUWBu3KNNGEPb2u00My20xcKJiZktaAQGYHPVNySWgQEN0Hmrsqcnnd5XDe9oN6Lv1x
5FhQwYNofHKRqBHOdm0yFlFuKo150KJe2kpGn2xypRqXp4dzbJtShJxsoOFK9DYz07kCGq59mpCu
697i7dRkEjrBfiJs6Fb+xjBgyz6HOji2KYirSLZwswAVm61UaOZC1geeuC+S4iprQsES4eb0dfXG
RcD6zIIdm8fPxmaeQV81atm2/bhXhFxxOg26Zs31z5QyjlwxbAaBq5IetikG/rr3hCFRq0kpaN9m
Rrvsdfp5pSL/0OJecvIimsgBzpHwH9mI/zVJCDm7Noes97NCbYZ9iRII9D6dcFmfnbxzRmaeZRu2
pj4I/bDXe/hf5KtFDH11ea6j4Mh++DIU6evsZaUsF21QCXsxLG/KAAoIaMEPUd1uu3b88wf0i635
flfUMI919l7VmVdGCBuLRBN8HQlvbbM4y68z/bbZbYE1tJFRPESwYF5d9XxT8MU6Hvfaq7yCc1R+
yGwT3Tp7sZ5a6P2CzufTB/roigGGgg2YXU+q5OtcDmLYktAIYOEQP2St2DaIoFVqvzpt5Vj4SOqC
FByl6UnxfnaEs6hMswApor16N9gwwqyj6LL94ebW+8Tf4dn9A9UpB7YpBdJI5ECc0/aPHOov5qdZ
+BTdVWEm96PJKg4BqswQAPGcn7ZwdB5ZN8IJ7qlvqMU2GIB7GpCOJ9GdB4OAWd0W3R+K3k4P8aTx
M4EHfmtazIYRFyRys3yhHaRIgaPgaTE+q4v30wM5NlUorQGcZhsSIM42RNTWkdEFqbBvTGSVhGop
oTx42sSx84vKK68ILfaATWa3n5x2Wt9H0bBX5QIaptxp0ZjRhtGuk7fTlo6tCllG3MUJ0qL9ztZ8
WvdiLEyzU7Vh36IcVwmBvVCbZV719h+b+ZKGme3uvl1IUbZQ+3071rZHFt2H2aPRfp22cmTavliZ
rb5XB4FLDD3sK/m+9LLtgJZ8ZCDYKzVnjsuR5+mLpelLPk1bPYZ+lNZDvzc1tACSgB7o1k9aW2p8
1GMS/ToLYTs8Pboj++6LzembPtn04kVhCguFpdKoc/5v0s6rx3EsycK/iAC9eSXl0kqZ5bLrhehy
9N7z1+/H7JldiSJEZC8w0+hBYSp0DeOGOXGO8UNf08W5vgu0xiwKz3yd+Nd51QPARxkZ8tg/yfnX
0fveu6cYPZzbi3gHmF068MkIU+SiTKB8JTkjp1pbBaU7PFkuWHPDdhUoIZS/ffTs4ty4CwvYg+Nu
q3jITSawjRjQHkE8dvtXXB/fex0a+AyIbRofs+/LizVr7DwTmt2EabvhNYV1wfI+ddJLXLzeNjUf
7sMlXdh6n/o6OzY9iUJXLYLhyfS/xRZUyx3Kq8e89O/pJEHZxyC9tff0lWSTEf/5Q4lZElqKV/QT
1XkLrnArq/Itn2hGeSehth6kQwzpRLgtYS92H6M7aJQd/zuEJlDTMQW9Ux8nhp+PPyz8DvqZAN/5
9ExxttWuYlG9EjT5OREhbRIPWbjGC7BQKrwwMQcS5croUy5khwXJFr+q0Mb5R7gjBSc/vHNfybZs
h9vux0RVfftwl74YolQebCSYrytzlcTUodJo3VNQPZolI0NQfw3ir/+fkZmvoV5tyX1pdE+aGz7H
7mejEh/d1Zfz2rtQZTxbysy7uLroBl1qdU9+ABFWe6euLWN6Fucf/rmB2bPpj6YceYnePfVFZyMo
bbf+vo6eEBdy2vCTVNYrLnohKZ/GC+h2TykEDm0WzytDSxNcYbhgUolv76RvMIfZ03hB9GntHrzX
HuaLY3ITrKSoT+2b2e7Ra4+rdPiPrXFTOZ352EOQGT1Y22ozxW/Jp7KBXwXy0sPt67HoYAwq1ROU
fkqJZilFWRdJDxi7f/Lq74bMeEsfjpCYmshYKU4mBkiTVBszE34Nevxy2/bSpTk3PcszotgbhCZR
ERuXdTuVy33ulyvHuGZi8nNn7hOBPM3INHqhjeaxgbniHQANmivV4aUH4Xwh0684s0Kl0dJjxNKf
rQEStdwsv5XS+BW5a0gqte5YqXWx8povuY5zi7NYpdSNOOt8XIcFA5oQaHbWkA0yKP/xEzIRJpnU
u6CKmaMKpGxUxzTkYo65tGk60od8bSZ1ae/OTcw+7N5rSsS6c/HJKKpNFpgPRervlEI6BEL5RzVW
9m3xulu0ht4bXQT6s0+t0pS8LYPSeA7HEnmNX6UpQ0DVHGsBNYO6grg3tON2cIbKWslgFq4irQpS
GPJPg0RmdhW7tKT9L3TjUyVWD7HZ/nFF88/t41ro9UwpDJp8yEyCY5jTouQ6987tWB2sbofK/6RA
UfIAKSXyBFG1R4gK9YFsVRJ3eoRn7os2BREZw4YwW8xLY30kpHJW84KGd8EhuA/2yZ1Et9Lf317d
0gZOfRGql/TQKSBffmWp6irUNYnPG3ixAw2I/hrOYHoL5wtRcfZUE1FIvRr16/XWg6Z7ssDgEnGj
00cwtJqNI5UrRCsL3y9vC8Ed47NMS82DZT0v6kC0+LASH1JD2Sx/pqq5C4JkxcUu2SGGZFaD7vU0
ln+5Z2LfmUEfsqJYe00hYNZH6PlWnpA1G/MYrVXFsHdpkqu9uMHi967tvuSh/PXDx8+h0GqhoAw9
8jwUHJRSdrNWUijgj3ahPI+95ty2sLAQ0hcAOrz2zCvNvZ0PlDell9o/xY1B03goXsPQ/Ny43Vot
ecHnTXmSAfWIJoPxnu7h2XthBV4rB3BaPGu1ZD2URqT1djTUqAxEOqKig1B8UnptWCtvLFzvafYf
4DXDO9fVryH1Qf6rbF0mVM6YBvu0gKamUXbGKP+breSgYO1g1JCO1WyFYR00XRb0T3XLfyMEQZtc
hq24WWv0Txd49smypv8zNNtKzyyixJx8T7trH8NfyqPxABn0pAoh3yl7uGDzZ2WrHmAkDf8rhnYh
Mnk+/rx4jDrBO80/PPscya7WOezPacnF1+KNlclvUjPclZl231vtrhuElVxw8XqiKg3Ab5q+n9f4
cr1rrYwBlCdd/u7C/N5BBDh4a3Nki5cE8jeapmiRMXJ1eXJ5Gw9aYHnDk6L+lLTCCVtIrq2EPu2a
paUQW+YDQBvZJAUjwLg01VVFTt+5kp7ytrAFuNAqT3xUO2RZqj9+/MntPbu0cmdMpL2XrGkTLx2e
weQwozA8lkzIXxo3TL8KGpHObSx9BYQCxXEowqiNGFQLC2JXrdWeFx5JXieqwCTTpNXz/m2ljkqi
xa305Ktbs0ruEjjRBiIqrck3kTAA0FTu/ODrbY+28GQyTUx3H4sK6KLZ1zFSuasEOeufAsbbthIH
seGVWAMvrVmZtvrMnTGUaPlFk/ZPVVy/NKhIj6a10iNdupVEiXSMAbkCc50tBMT1KGUuFbPO/CSg
PJA1mT1AOpkRl97esqVkDGVc2EOA6QE7nfcIBJFgvo3MAYTZJHMnb9U/pGT7EEpv+LxhuM5OpcMe
rmWBCxeSwTxawSJ11Gs8htoNJKNl0T+5LdMPoBX07nM7HtVYtVVtxW3OXQl4WkrDPAF4Z/Be73Hk
2Ym5lcporhwlz0VUohYX+3X91VSZFED+Qmr+ur2jS8ZgmyFAhHqRka1ZfFDkcVD2tR4/B34bfBa9
uhf2ciT2KDc1are/bWy+ixNoHD5AIgQ2k3HLmfuKc6/MImmonyUEPuLk6MKEqmtUi5PyVFbD9ra1
+bV8t0aJHRo2eCWvypF9qPiSyMv9HJux3WpfhbF4U9JNqmQr93/+if1jCNYenX6mxLFdfmJ+VqLr
pNf1czf8JeCRm2zt3s/9ExaQ9qUMwMsy0ULMvrDMHDrJByTxHLcaj0skNSH867pStcc6GQTupAz/
oXrvCXkDcXg/BAmicG0Q8SV+eFPhHKXDPukRM6c4O0LyP0pmbhw/+6MGLa5kpmm8KWmw8twVHXC+
zIt0a8Xo0vJ5WBm3A0MPD8dsgy20hxmt6KPnKoKvOu6SryBsKDUBLYoRHBSYKtFyBRr5tHOb7yp8
k7cXvXBvAR6rJKbTzCQtvMsDbtVG19wRtZocVAHSnD3/G7nXLJQ2Zt10zSZoTXRskkhJrRVncJUT
T0fPzIBKbAHS9Qpvpnd6ZeR+GD23UlaqGw13gJJGyAz5N0n1VTQSGxe1SK/Rgq1UD6K3L4pIQbRo
KIS11si8HAsrLXjbCZ9jTUOIV/Wo0awVC57N7DjRmMmZMz4owY4E3e2QLGw28i7ZoZAbJU+fcv+w
xrI5hxdfWZ8dgy8kYxULWnac4MWqUzlVYat3U807vm9Eey3hvCJtm1ZLKxC8ACM7E6j58tiNWsm9
yMiHEwA/+uwMF6GJJynFqyFWaP8aeRRpjmmFeW5D4jv4u9SIDe2x6mQUhDs1TH+3dRZbGzEGEG43
lVc8SL0sFtuc2aRp7DYIdbsNuzQH8iQhT1T1fl2u+NyZF3zfNOheIBahCQix7SyUIicbtbpI+5ME
7M4GD5k86FnzxaxqdEGzYq1iP3tPJnOUXt/nyvFUWLzcMymVk8LQ4vDk6m+G2G+62kA0Q/5YVvuP
FZ7hCT1CP1iZWSnMIYWyJgpPknWvSfHWhylbXo02ltYiTSPSxF7MP86j7W6QPcVqsDLG8aZSB6cW
TmXk7m47l4UDmp4ndguYPg/+9LqcPffqqEpJ71nuc+EbyKZ5bTPmW5JTtHNTYjd/q8ZoRN62OXOo
0/5RpGEIAQA2ceXcoTaZBzVkUdXQEQbMHep3A1pLMOp//JhAzPNbyTKnuZqZ35YV0zc7LyxPXH0H
gZY+Q6M1XQMtzYPC99XwKEwDB2CkMHS5g0PhRnpviRWraSHOQzc42oQVuqPtFgnjO/Vb+IR0d4qW
1e1dXHKH8Kka07MwgYHn2KzOFejfaIn7rrEobWSEVNSDVTkCerQIh/7KcluDMR6n4XjIAK8EwwvX
88L69OdnFyfpqkSIxtR91hoGFyXf9iLRET84JTdtLuBZEKcTLmyKuS+tRI3U1H6Wuc/h4KH0XoYP
XpsdY1f+dnsz3+/5WbHgytDMuycWk2SFOVYno24eS918rMXwjUn7fTxYO7mHqqCERKDMv9QDZWBF
CBwxQhlICpSN645Oi8oubfTvrnfXZZ9hHjqkirZzVesUp8W2b+I3pdsz33saI/23KkQbU0fAp4EO
Oh/QKIVw2EDwQ3cdQxqh5VOePHlSlz+ZbWmP6B/7/UPPBIjfWdtYbp8lYQ0EO48iRaaowMDyvuJq
CLBmxzm0kpCI0NAchQlt4FXyp6ju6rUrO7s04E5wylgA88QDfpVARWIqdpoWjscYpBGg17/yKLgX
BFSHvNcaKSh+wo+4CB/CWLfdMbrvq3Kf+oNtUWerEE65feizwIozB0iJLwKUQGiLT7q8XGKeyNqo
CtVJzZPHNnzNIzREshFVEgZ2/ezLx62ZkERNNSGQZvMxXK8I8joIq/JU5Em6GTJB2RVMtm08OXgL
C6vcWkoSrHyk8zrK+xIttntS0KQWNievyXwmr5ljrU9CNyCLJ8no6I4vijnc9chiUZ39Lpo5Kko5
THyFvmViayUAmJ34Pz+ASIZQhooRyOLLPS7HgQIwYwvPRm2ah16QkGpXERuXxcx7ub3Bsyv8jylw
AGR5wLjBkV+aauqwthrG6J8rV9Xu2kb0nmRB8FcIo64fTN1EsgBqh4mogsT10koFuldzjTQ/ifFB
b5RDm/zuRWPnRcXK7VxYDq8kcT9VPdLIuXs3e3DfWZQVJ195NE2qzoVirIFmph976fUMbSr/yAog
c27H9IWcOfEhdzt1SOL0lATVk0TH3NYN1IeDetPIQmO3ZfgoJ9GKF7heGEYhfyGPowAF5eClUVD1
VVSnUXIqXU3fNU1f/lVFUvZ2+zZcnxNWKF/wNkKDfhVkCFqVllajxyd1DJy+2PeUC73qmyxub9tZ
eIanFij9LYCB8HzJs2hQdX3I2vo2PJVv/mc0/DZoZf9IXScu99BsQ7OMpJn5o+MXIC3467bxaw+G
bQY6+a7IEeAdutxKDWQFQKMmPGmDrNiJq/yEuRFGDmE8mGNr7noBJNBtkwvxDts5XRa6FMQXc/SD
mHZWo2ae+pw+yg4qZ8cg2vQ/YDx4FZ6GDQN8nsNcMWDSNWmgmSt5fzzOnqg5ryeE+UomDJFxVHIm
sOt7N0dd/MOwgNlDOOenErQw0YrSM47pOO4q0z8OI3KBt/dw9gXMVzKXjq4zi3K95VtH3f9moeQ2
Fh8FN8xWocx8oUk4EyrwHh79CoC7a+ovg7jGXTu7fFeP+ew7LtEiLdVgMI+9ad2HtQrRthWMtmQm
QDaM7g7y9DV/tXQFmI8nHKQLO/HCXN73Fh44miiaflRAnOnpD5mZnKReiwvWrMy+qrTOo5woxDqO
ARzl4lc/KGyl/nr7Dlw15KcjAm5Ad1yBA/HKDZZkJ+SWoXdCzhVRV/Xe2IU7c1N33zXNFvYhmnrd
t9V5jplbfD+0c6uz5yvthy5KDd07EQ8J7hMNQSO619IUWjlXhrbhzijbiCDTr74kYRe5jykN8fyo
VTS79j2qOOVWCyJ0tftY8hAtNeTa3VudWFAaGxQv/xXWrQ+ovDZzcedNfy+IpRp+iUQqo+pBG4Iu
OajmWAaHopLQtEoiuSi+Jt5onSiituqugcZP3KSi77dfi35wjwifR+bGgwPgtaA25Nui4XU/q66s
PreVqnb3ReFCKmqBM9hbvVo9y3UoFd/1NEaAU1QEqXoQM10cdzqMEX+prhr+YmCnSJwoDSI05FRz
+NKZmSG/NG49oPcXGYlwZ4ZGKp2yWij12PbKKoTOa8TxHYJO9oVTmshtcyhGobc2ieKOieMbalk9
cNAlMnFK14j8Dsb5IYyQPL/+plUA1Q6tmnofhY1zkaZJWpHwTkfDZO6xwsEsS6Xph2OZh5uwDDaC
t1KBXPggLizMLo2Fu69ENzaPqjw8WC6syqbxlyGqH0Q+vC+EDo4i0fQDAT9zWjArZY03LaRHzzJM
CkfM8q27xtOzuJgzKzMfwgxIFkjFYBxd5MFzcFKFJduNmO5uf99LZohyqJ1O3zjR1aWrgszRhHDQ
0I+RIjpJIYYQ9zdPfZ/d3bZzNRY27dqZoXmdCD2PIRWSyjqq++BVsmxUQrfaoXhC6HYDlalHbwO5
wrWW1MryjNku+ok66F0W+6dKo5Eeln9bXLzQl/+6vbqFN2ZqwRomUzkTPcbsSviKW8m5HHsn5uVt
z/8tkzcGVr8prWwjr4EO59nS5BwvrM0W1Whab2YwilBgru9QuJ4YseQd0p9ru7fghS8MTX9+Fnd7
8sBQXRT6pzwePnVeiTaKvpON+iEu3N+3d3AW4k9rYtKeKX/mW6cW82xNJtThJnw1/dFNfsfCjwhx
wSANcPDZZvDiva+tNb6mv/Asp3g3qBoihwUAfhrmvVybANemG7mRdpQhMEA40AqDlfBp4VLQlYDS
6h3sc0U3JfitGCZuqB2FqtgUlbW3lO5JQOPSQsyWOOTH7R1cuBbKpAI0lbAZLQBodLmiSm5kHG8+
HpuUVzkV7hBzeqx13WmkP2mSOmOmb3P1LTGVo1WvjeVeL/bS+Oz8ysw3GTCVzGPm5vVjEgeo/kaD
9bnxrdSBJSjduWPef9gTT1g9WrJM77wT316uWOqSvovMVDg2A6RkwTbT/yjuWjB3fVGmchPKf1ii
fT+vTVhyIER6VgjHIUavfvzudWvMV9d3/72gNTULydcZrbpcRtyQwzet0cObG9mRZt35crcvAs+2
pM+FKe89cY3qeeG0wGzRp6O4jVrQ/PJXUiNq5dgOR0v7VQ6C44ayXbgpwDTltYPr4vbNXNzBM2sz
N+KqsZnSGTSOYwwKZ0RYXakZOPm4EXJbeMdhoSGRnl1A01M7QDiyfJR63fY1dKjXJL2u3xI2DMwB
sApwj1fk9oHflaZL6HfUxm+mHztu6TlgxFYS10UroGysiaIOXzh7kMtqzKug6OSj2DaOEgobVZL3
MDR8fLsYtAS0BFaDh38ejY1JQZOGubijMKYPVvmtsZQPooVRosICBB0U9MBdz+9YLcZeUfSmdpSq
alN4v5rVOu20FZcunG+fx4JeOyQMV6+uOXh5UKStdGyU6tmK8852s/ogCMG3iCp4CUIpMoVDZxQr
ceZCTjQZBoI4Pff82+yMCipDmaLFEj1WaYce1aaHldJ7gg7NZqjoSftrbZ554VKwTOZTNJIi8Wqm
ntKRVQxVIh2piNb6nSahlnt3+/tZCNBYFDg2ADVYAsdz6YV8q5PbPKnGI1NE7ou0Cw4RspDyX3Rp
dojV+4f+CaXn/W2rCwub8NYIvLCV/HPm+tzGkOq8toajJv9G09AUGXMHH3HbyHuxc3ZRuIw8E6Rm
GtDY2Xk1wTCgmtgnx6IFqmZV8q7q22G0czX4MSV9fgN5q440eJnHthnlYCRyd+ebOerlSbWtkubF
aIJd0BrfSoQbEOa0AsK8ZBflhuhkpb+r6XorXvxK12WXVulWgVPSlqDpGMfK29xezrU7nRCbnBK8
jwzw6fLlQYm+FqriaDSnhKytq6gAtSsbdn0qlxZmp1KPqqcOSteerJpZ7MDYCLW5yaSP5x5A9XQ8
9sR1PAkmXS7EzSl7i2HanDKSagnBEB+lxDV6jXkhkECPqjH8UdwzMK5UxC+tZPj0pkmi5Fj/TO+M
eptVCFRne3UT/u3aytespA1q67vhoH9QSfYfyyp9FFDycCXOKbwMs1AKz8zG42A4JhLBlfRY5tn2
9m24PiuFMWzWBhISrtF5eCK1UqsYQIiPUiT4TqV0Pp2+xnc6BH4+/jRNerUAzMFj4tlnn1EqK35a
xBFa9763hzXIUX1rG5ZrvOjvb8/sc4XZhdcDYJ8pEnhdnliktyY3A+jb1HjP7gNKTt69+Vk8qnfu
BrHQQ2nYyvcaghm4QRG9j3wHHfh7pbOFj19RhspgogTJRWBx9RoPblUKupqORzf/KfMlK0pmJ4q6
srHX4Rj3ckoUSMNleG1mC05Er+1dNByPchRtZMNzKkOyW9XdJCZL01fpeq7zOuxNMTOIb45x3gtg
pEzJ2f/haHhbhocA4yHn9gMJQuP5p27DcZw/u62tRNvYqdcmB67vq8r0MwkKNSC6EHPbcZGaZUJb
/tT0gh0IxqY2EfGJ325/FYs+ktQOhQ8Uu6/CG7E3ZTo2QnCyhOyg6fV2cN1vt01cL4QLcWZiFtVm
UmUNralER9eXEtGpzKbV9mY7eMWL4pX9GkHG9ZlN5og23kkxr8Ipo9bkoYi88NQX8raItBOUQV8j
2d/60Y/bC1uIBC5NzUJpnw+dcVhMwfNXl3fihB7GY5ImuLt82Io7cSPbZbGqvSkvrvHsZZu56hEH
U+lZ252sJBA6x4jHSv+SJrnwFke0iF/krEy61zjnex1sU89H7XcahoyCRG1fUkQFy8kPa6Xkc60w
ALobwjRAV830o2JvGWUqOW1hpN42DWvvayFnY2P3sal/CaOEpCQKzPizANN7wqBgL2kbZNS9r75W
heXK+7pwOy8evlmhUnEZFS2DuDlJ46BJjlS05R9LFUxzJbq6IhtAHOPC0Mxju3FKP8UIG0A/yq6t
nUnHMfC22l7cMLBT7o2NEWxv356Fz8I0+SwY4gMJwwzapfMOYtfXG6stToVQ7a3wE7Cj7divfN4L
FwVsJXNuE0OwdgVmEmSgEJEro9KqijBP/kRsahOZ/SYNzM3t5SwcFSBO6x2dRfA9h+1brlwApUcP
Ns/dItwYUoLAjRxZH9WU4KToGJG4ki9BNjknX0qHrCzkMChPoSL/8oNGt2ttXOGUmveACUgwgvu1
6JrQtZmHQnKv0YcNkQnufzaxLUMO0NrawT/m31Dl8O7E3fDYfQ7e4Cr3jmvBw0J56tL4PGxtAiFw
QwkxWnnYWwlsCyk/wir1kOLYuInScSMatV3m6auRBL9rIV1x2NdlFn4AwT8RM0Bo8FqXN3Notbx1
A7FAGj6Rtro+DI3TT8ycdhoGJt2QIWh+U8c1t7S71hR/F+/RZB1AP8Ro8zmWKh0BiCVdfqp1VGul
L4IorjiVhQ+P+JZKJpHgJOQxcyoB1cbRKkugUcVb0HwfaD2KwodzerSfwa4yLUCSSLJ4uYUdYwmh
1Zj5qdVj8dG3gmZHbSzc3f7mrsMh2PBYCINNjJaC57+0goSgW9AVzk9CWCd2jmSd2Ql/lKrZpbry
KSjNFZd1JYnAd3FhcDq8szq3ognmoLh9MWEj75AKcTeBU2S2sAWMpNuSU+y6b+Mp+Dt2tI2crJzb
QjVhoheE2BZ4BP+Zp0Fe4ar6OKBGz8jdVtrEu+y38Go5+lFy4O34Dg9gcbi9wQvuk0x4qmFB18hQ
1WyDGc0Z+qbhS6hgSYFcPTDT11Sparr8gbcZ+H+tnOj17Ye18h0BSj+BqeHpxM83eEQnr5H49pve
fAhldW8kzevtNS2asEzyPMCtYLinNZ+ZKOrUDzsxTU+GID27KINLtbxS97m+l6zizMRsFdAIQMRg
+MnJreIGDWRfH/IjzWYtRBsvT8ev1iAF38tabVfLdUsf9/mJzW6ooDDTArlIdioqwzaLUwKHtrwm
znO9hawO0hyJ7ABA15zpTWKMl7TB43nIX+L6j7VGdHy9f5d//yw0MKNWUpEnyE4dBHmDD5l1DG1n
vtd7YZOr3kpStbRljN4wDEj5kWnQmTV1pHxT+0F2GnXfjhL9MR6+G5W0cu2WPiXgkrS1VR5VvPvl
tRO1MVALmT3zxkPaxju1OZAO2CA5/81yiA4QREaSjsLwpaFC6Q2ookK+2Uh49ePgdezrx1FdG0e+
4k2afCESD0Q8EDHwz9kll8eyl3TGdk7lxv9sorH6Km9hRDgIP8VttPW2OKZPo+lYg+0/lPvuQEPQ
FjZrAJClUIUwZQL8TTnWFf12XKuj6Mmhe5w4v1UHy7+V11rfBJ1Dv3ibbISN/wRJpe9t63Rlq5e+
A9Co8E8wzHSNVIDsMGpa0o7T0MhOCS46sVYsLN3NcwszZ2V4oq9YQQ9opBe+y035TMlmb7QfJUJ+
P8uzhczO0g+bWAVbmp/QSr2Xg+TT0CQrxDHzeSNiStClDPQBMWUIi3fs8l5WABhdteKg/qmFB1v9
FOyl/ejou3zvro0xXH9ul9amjT3z8kmXNhacgfnJasXmKUxVbycWqUejvWr2rtxTl739rCyUDyeL
PFkTDz81+Nl3Z7RFBpNH6h4baMSGre80+9K0/U3k1GTCySndonf5VKwEWtcXBKsgxLAI8yajp5fr
rEK9DEEG4Vakeyt7k9NHVVxb2uJeQpg7wXGkaXWXNtxGqy29a9jLJo+dXB1dux81aa+4knpX1618
d3srrz8r1nRmb3YbQVn1+hBIyakXH4dGsvX+x20DCynGJFcwtZtYEnIBs11rfKVsEdR2oaFu75ov
NBvtiQAtPvgvazHj0mJI16DjJqAhn5AvN6/xDcFqyzQEBNR9Fev0VzIm5srdWzoghWzNmBSxRIaf
Lm20qEpYeWLwHqupj3C7ZiBz3FdbNW+CbV/mwub2/i2tCZgfnELvj+b8/W8YY4FlIAyPcSo3X5Rx
MDeW0WYrUdTS1T63MnuXhbrwciklFsz64VCUpx453LiNVzzsQlQNsmuCHHERFiA5EZA/Gdyne1SO
DPEpu+je3BiR3YvOJEiSbtN9r9iyt3JkS1uIAso0KE7n86qS61OZcNOGI0vVVrEH16CIJK1hLZaM
8CnR1KCEysji9OdnTlAvFC/LtDo76Vo/7IShbk/jYIT/4pzOrcxcraw0jNjIeXqygsTRimzTmGxf
vdbNWrrkMBmbE8qUYtUcApwbfTSOCnF70B8Fo3MGXd6KhLZZ++fjt/vc0OyLHWNXDIbSTE6qSTWz
eFOFFTTK1RTy9BTSaoIYh2YPuevMoaZU2sBQJlQ4erc+yAZVjcbolAc10vxtnVXRY1gztxA2crX1
Uis+IdQ47m+vcmk7eYgBHk1KOGTrl3fDFD3RoHWnPg+VlG0DSEsOlReNT4mSNn/3sKT/C6f+TrLC
iCTUCPM5EypVskcgl57M6FsYvVTpy+31LN11xvoh5wWqYIC3vFxPYsgxBAgj8kym9G1oD37qfb1t
YckfnVuY+SNF6SE7j2T3OWGCzw6zBrIs6qZO35Zr2lbLi9EtOnW0XmCUuFyMMQ5Z3fckkEVIq85I
nTyVN7dXMz2il70zKq9MUv3XxOyrVYahjWLdS4hdf+Tia9BVB086JRQ1hETb3ba1tBxqoxDuM9ox
jW9dLsf0w0TMIsZyhpGQKFHaR5XB5hWPurSgic+AVhElITKtSyOylYdq0OR8VG68CYz4ThuZOkT1
m3G8HJjHv1jSmbXZdRvhcm9GMHvPdVMzPD8I3kMTJvGKp1jcuDMrs41zm+g/G9f31jMFtY3kmysB
5OK2MSjJ+MHEQDHvobrF4A/omplHS/1RMKZY6NVBCj5nYn0X5sPKRVj6hDh/CspgYZguVi7PqEjC
OvJDA9daw1vVtHsShk0qrCHxFmPxczuz70doVKH1QSwfk9iuZZuL98xcz0u0r9GUJnIdtzCfRXb8
VK4scOHAGHGbon/gefQbZgtMmibPrdxVn6ml2V1xHKS/P3zvLgzMVtaEhSsVLm4082BjboQ7BKHW
cqflRdDEeCfguhpS7rNGV9JCTU4d4NqktmykiW+vQr92Pqzi/yzMHp/CFXiSCp9vVaoUe1TqT7UC
7toQg2ofke6sxHjLC6JGMUGjiLdmn9GgVPglU0mg6VZ++6n70nn5x79U+AZgFaESMdF8zUyMXUFL
smrTUz661NOROR6t9qN0McQNkwuF7wccFxWP2baFZgZhSdrhs93nsek3uhLYSRk5PbXZ2wf0Hk3N
nocLU7OLrBZZVjW9ZR1TGFlq9ItcUbZV1S2+JYLcWI7pu8JBajJEUKPUajRb7FK5d8pQy1/SoZSb
gzbUxIENM+jZvR+FpbityyEAl+HXWriTOpRUX9u87o2t2qa95FRJpLpfkRiPh81o1Wa1TSqh8LaJ
r4y9Y2o5U3gIdDCIl4mZaz1aGZM/TiAO0kuHXmpg+wox1UrVYjq2W9sw+9xIq0apFhMydxjUNkaR
Rw9KD6mpp3oJ0jteeFcUirAPDIaDvCpf8c1L9xaiFCqtU7p6lSQMYzTKySiQJPj5wZKjnwMMbrcP
enqn5gsET0dizwswwS0uPXInRIkbjEl6kjuaeVV0cNt0W+kvYvrGU+7IqbVysxZ2FM+IgiYIBUiI
5rCOamL8q2vC+LTKtKeq0NS7LPGqZ61M67uxrnoqdRZVDAuOB3P011Q8F16gyTETgL9TrM1TV72q
we6hSA5kwbVssff4HWXu+IIirCx04fBI8KgKUlMGFTSP4azMBM1cN/FpbCl7hs1mWBs8XmhHUYyZ
sEAYoAQ6j3nNYVRMxr0i2lH1HZn+Q3mUHtON9OBu+hdtr90rvHOMFOqh8y9SS2rLEwvJOyJzfm/C
KI4TFyLvky60lW2Y0RuFtc3tu7l0VlPziRY0tY2r619GJZ7Ba+NT7H9RzYesf+79laxhqSrJbYD+
DroECpPzFqKv+7KYuow1dU6/EcGxWqET7OutCvmS0jmrLEhTmX/2vU0CaOALGQibxqkuvzexErue
WoQOZC3/3DmxYE/0S9GhTu346J7kk/xZ/yS/Cff1i/wQfbLu1g5u4YO/+AGzuB8G0XhMIGA6NZHM
vJjR3QuR+Kmx0tHJGRS0G8WsN7Vr6fvbh7nw5GMXumGQ8UiVzse6oozWXqC4yYmnfztSJt4Ucfkw
hPKPPumDlTBsAc8yKbVwaRja4QLN4cJKGmt5lLBKda/s6mO4k0/W99ER7kV6EDFvzcrHvnhVqSO9
x30kodOxn1VacqIZFQGV5IQKl1NIuR1FveMFq9iIJadCFg0gT4ZUGXLtSzuKidBwAGXb+7oy+Rg3
dvY0SecOOyhynCx/kx/WmMLWbMqXNmUt7Mra75OTF/R2Ub4p/eH21Vg2QGo9RWET/8+lARUaw1H3
8uQk451RWG+8z7FAf+y2laUjmijJ/2tl9uVZeppXHknvKe97eyijp7T8VVtrNEKLa6HeBrMg/WWY
lS/XwrhEBSzWjU6In2/rrtz33VoUuLCQCQiNfiJwgGt2aKnLashHYILQJOExj/vMLug42/6orI3K
LFrCK0KOYE2kE7PFyEYuGJkXUFOBe2ns/oyt6oigvG8fzFIFFvgXfz1EJGC15i9laenwdsiwPtBd
0PcWjCqf453gwDkxKE4eODI665bwYSUvQqpJ5pDGyaTMSTH78qiY0WGSPRqhPevHL72pv8GTugbY
XbgOjE4xAYKuC8wn83yw95n/iYl5nttqgHy/+JKr/yLzmMRzSQgmpA2Cs5fL6AMF2h1Ji6mLur9k
d3jpc2vl01lcxZmJybefeTe/koXM6sz4hKJXZrtDdN8a7sdjXZRvJAX+NAjcr9rJehMw3TZ08Wnw
36qudVo33N6+Z0u3GVwbbz2HzqnM3Aysml1c9GSB7hDswAM4Rudt/cxYSTaXzICYpgAAWwuP/LSZ
Z5sVZSmo0ZjyccLYITSetUheW73IXqyufTgLb+rEtPC/pmZHL1RuGrojIWbwR7P1GDl1dRtuBMfq
0f5WY+d/SPvO3shxbdtfJECJCl8lVbRd5dB2t/uL0MlKVKQS9evvoi/e7SpKKKHnYc7MwTkNzC5S
m+QOa681Qf278dc11BeAv+jfXhiWHAKUFaqbosd77rfKNxClqnvQH+zaffoBZscOLNpHy8GQ9tpN
sby1KPIh7kR/UM4dyhyqtgDE0scy/hbnfzIb8KAV9tnFywiTcuK+A30guOOlz5exPu47RA7Qu/rS
fGnO0CPdWS/9W+OhgxtEZ2tz2y2XilWgvPlrUURsFw7T9zUb1UnEKg/6EWJe98yrd/mDfkgOmp8/
CrVG+rCGm1h0nQuj0uUXT8wp+ww91q7vvKn8jrvLK912k6whAZd95f8szZqTTd04E54ycJyg+36v
bjjqbufw0OyHX83bcM8ewUB6t9Z1XfQUvPXQmkIoieb49Z62bg3qlkLJHocm9QYnehyV0gMu/uft
b7d0MSIMI2LIE5hRuZHDalTIVBsOWWPqq1LvgdX+D1fvpQXJHUs3cfu4Mdwz6QxfwYD4tjfMNdLM
tWVIHpiCZpoNEyI8Dur03gAHfUy+3t4p8TulvAcP4N+dkvytQRwzkBiBa0bIJo0qHSOYI/Otydk0
NUn9EXy8KzH5oufh02BUBnZRNJOcwDHckuUEZIsxpE120ED1cGeAWLfCOFD7poOQRgn+S8iEi0mM
KKITMQsqBpuDYCYcwT+qKa+81P1YDZ9zK1u7+pc+GchAoeCBbBF8EnLLn40Gy4uQfLL3jodiW/qK
b/uWxwPgaR7cYC1zXTQoAlrIhgLlIk/pAhIdZXhwCMaNrdQjZDplpbo2bLzkJUCZII9CM0Lo+1wf
21yvQWzTFNG5SOsdHccTKaddhVkN4Nmecsafbjvl0pocwaYqOAGQmkoRQZODXju0wDhqWqVH8n1p
/bhtYOmWFdoniAMEROfTQy+udjcfqc0tlj32VNe2fRN2P6o0tz3NovSXy/Pw7ba9pXIG1Fb/GpQe
5pyPehlPqK6B7+lEu3EXOw9j1u3iXjl2pnU3he7T2Id+WvIH9Jk3Bft++xcsrBhkVoCYYuYUxXCZ
DM8euibqJg0hiZawoAfnZaSEj1XivBk1H1dCrSVjQGegagPokzGbm+RVT7htpNNpMnWccQUvaSiS
IVEpdjSQ/fYJuK9WjC44DY72X6PSFit9Boqc3JhOik43GZ7Mslm5K5ctAKEsqPBQOZTSrnxINETD
lJx7+q5UCaYOHm9/pKXyCK4MpAz/e9Tkm5HaCQP9d2gCNCm4v5NNeHBPLSDsyi7f0tdyJbZfONYY
PQU0CVVfUf2RFkRaUBUnvCVgkfjJ3dqrUscTAQfleqDH8fb26hbefsy54k5EhCioM6VTPSpVGDaC
wNCsf1rJdBzzpzhNX24bWfhGWBE4SFFhAmBdbmm7EaLjvq4x+pbnkV8MPDm4bpavvP6LS/lrxZZu
+XQs2hYFXvM05Hdtt5n0c5GsoHcWvs3lQuSKkp1basE07FYLVZoiTPyp/Rimr5lrg1Rira20smty
ETBRB5SxlSp9zPJE2xGn3k98Ipv/r08j3+ouOIiitMOKuvHckSeInKwFFsKDpGAGiR3IFHDpgDJS
hhp0UAMoMEPjnDTNqzAsrm+mvWV45a/xgx3QbvbJ4faSFi66K4PSu2jEU9Oh+UgfjaT4iAnKJC66
fl3m6YytweGXLgegWNG7ALsShrjlqk+Khp3etNi/9DCCSexEgzAwA3uHu1X3VC8K1krSi14hdGhE
/Q8RhnDRi1eS0oKUGggeH7MmAdVcYOdvt7dvKalDdemvBWn/Qo1yzc1EW94r39ovNMCrMJUomyrE
y36DtXqjVpvuv3i7hSI0kht0bGfKYJzUveOAhvqkN7/QmayGlexjySsgKoXGCOD+GOqQ4lvV6ivX
bDLjlIAL1krfQhRn7OG569e2b+kaujQkfsjFB4IGiZ5BtdU8s4115EdjG/vGPg7aPTYNo5SYPgIB
8vPtb7ZmU3KKqYsycHrp8aOFiNo3lH7aZkN83xXttPKgLyXgDsDAqKbiRcSHEv55sbyyC+3JsKr4
kXjGL/bDCOpd9bN1vPCQ+M65/lKDafqcBOGaTtbS90POCKt4FsEaID1UTdPmYZPVsAsLvfVDad5Q
Xi/HP7d3cmF9YpwQlDAQeFhApneVXZZizv7U/Crfyh/RXREotkdOQLmWMTR3032+TQLy3q11RRYy
MMEDIUbrkakIYdXrnXXNWq+qcqhRTElOEN9TMFjcV5vhkQXp5I8/Wl/BzRIkayHA/EaBUgLwZqBV
xaDSjAkdQ7JRyBAHQt16YxXEH7q1wu7cPYUFzOCC60vcWlI+y8ecJcMwZVBT7d9jK7pXU3WPCOCf
TwEAmkKmUQxRotgvXVxJNRrVNKBMk4ytl01wREEl2a/xuOg6PsT1iwY7CGqJEM0AJFByRc2tcdrS
Ojvzpx5t0OxO86Jh4/4ywVkUB71nobss0NDgLQWTRrfXWr/INmv1PVfs2q2fIZ1Ec5xUVanG7MxI
bwF827Y7AJaLY8QYKHZYR6z6xSlVFWoGo1rcgxUzroLeaLIksDGhqJ5jsAMCm9nXOtkDLAw1g8F0
SvybRkcdvSpEWPjb7t3uVWntLPbclrrMq6BQ2QWKWrv8nlRK/D0BgtXyEqOH/s/YmlzZkY73EUAr
Ix4JpjrtT7uvSjDpKkVebc1cC5OdNVA98tN6ajHxxJSGKJ4yVAaIg0BUADmjQgWzn90pJdCJca19
dTCfCkZQyqLDqFAVyDSn0t9ryszhiZglzc6VwiJlz0EipD12NceTz/SiSDyArSdyaEOHpr6iVi3Y
fJEuJK98wnDqVlMG8I44RmfWbwUHseCmysw2950ks+kGnAhG6HFs9ORZeKFiX3WnfPL6qA/PWV9D
ZBzQHjPbaFWpQBBOiRMgfJqk509lVLv00I9QjD2WuNFS1FU6gtl9VATcFiKyMe3PiqIl7VZzQFuI
idwOpIwK2LdfJlXvc0gk6O0Pu06REI9Z3L2GXFHJFw1flPc+6/M495x4sKL3KBpH7TCko8LBMZKp
TONepiqNeR5KxYnvR2eqjO9p1FqOD5UoJQ6mlE4YiTUh7HXPCkbWRr0WMmucEMGRACYBiJfLI/Ej
wnwegp4OtKT1Dxc8M2JkBL9OnIckWG30Lh7IC3Pizy/epBiNlqi1OU7CJtzV9ha4uN3oG0dz21hB
9bpG4CnukdnBuzAnnf9mAICKNgwuELo/Ky3zwCq8ydPkQzd+NhhOcA22W3mVlm7Qyw2Vzno20Dy2
wH+OFWKcWWceDZ5FrR0ULIFVeFmgHNZWuWgSMysgpwYR0gzsBNC9lhAHQxe0dv5EQ4qhbd2FWEQ9
BLcXN3/Z8dohv0YzE1OJs7qwDZ51arZ28ZgyfcObDhTPypZPv5s1EY6lFX3S8YK6Hq+7PJoVM+TW
WtNgdhUCcgGf6AFhMDSwq7UVLRlCG1isCu/dDCYMOhTehpzkjxVXj1VTBfZobEL25/a+LVjBarBt
wgpmpaRXta8Sq3c1xOmdzd9TAx/IdorKM+v8y21DCw+Ni4If5vXQPZszVA3aGEKbBTBK1lXKdiyr
JLAm7bdB44conzZo5h4VplHfJfHLbcsLFwmm6QWmDz18UeqUiiFNXqRaU7LwBA7P6lBto01Kdq5P
vfpg7YsuWHP6+dFGcwI5qgX+MtBTyTl3bE9QwmoG6xyBCo4eqhDTW56CKmzoD3YRuGna8/2kNUWx
d0Di3h9W1jsvMCAQw60JFBwgd6izXt9koHjhoz1hvQJh9UkQxI9hoKZQdeoCw88DMMAWvtnehT4K
areNzz8zhgEw449yJJL1WcvXyFRuON2UPULYaUAdLd8DUr+fYnKsaswkx/F9lqpbM1nxrvnxR/vQ
wFAtbEK5RXbjIjfVImdx8khIIdC55LFt3F9jXd1NjfnP9RvYQi8WNVecnFkSETUxCA3sJnvE8fTC
BpxcNeJ6t/o5ZeNBndb6UQvVAdEaRTUCg5Ng7JRrHwrttDAEwv3s7qdtBLmz4mtN/Oje3YlRORU6
xoZ3+yPOLwUhjgiIo1CRhx9Jb1NZGWUFJT9yruu3mr+rauOl7UrZeqFCACMoVyNZF1NRci7Ws8Zp
+tqMH7M31fHDj9jHBPum+Oi5x385nnqv7v9D/ndtU3oBy3CEekHP9TNTASmuq2Q40p7ld8U4QdvF
gBjk7Y1cXiTI6RDkg38CCnnXR9HsSGzGPUNheTs1gTn5aBt1orqDym+BmYgxyINo29krH3Bh3BYL
vbArBTPulCl6BW7NUxtUhxxx4bndD1v7OPzW92Stti127TqUQZ4LdAIU5MBTj9Ho60U6LO0idFpE
saI6kPtsEwbTc7vvtp8sKU8h8OMr5e2l435pUSpVhH2txmZukDMvPqwe2Sayo7z9qiKmX/mAIl+e
rQ1VR3SSUJ8D9Pd6bUo79UWBg3IOCWQyS1oAMco6AxJrWcV/qFFY+LqYOkl1/ifSnAws9tRdgcQv
3gAoav3fj5C9SDMgpGyN/DT9KkF6E1RqYCpQLJ1QFfLLd9XxmOavBsTilN9auuxDGh/buranU2FN
fYs6V9i/Q6Yz/ZOAXOWFu26/J4WK3gIFyhcY8qaqfcAJYzvgupPZ/qRNVRc0auKuYQ30ta8ieZwa
1qgtob94Ho7DRvGKbRp7+UOsIv85mQeyQ3Ox8fqd8ugaXkN82/DUn8oKbmXhkhQHTNyTKDTOGLvG
coq5zVDDatgxGU0IQ+5Ta7U0vHC2MCmGrhHU4gHBkcExIAEAID0G3iEuPfcFgL1tHDRfqw0IsiDK
6IuG+lrfeSF8uDIpVUAowWh2VqsADtD4KWbNmVFzh1pu5VFa36PAtMbeveTfVxalgCUClqVKeywy
+UDzrfxhb1EBP3DDs61g8tkhPxttcPtg397XGUZGaV0XjIUAYDT2z6T6nkz/wTtAc6CCKgswQSDg
ru+NsiyVsE8qCDSFRn9u2gpFksGJIWYTAUSwEuEuuSKue1FvhJvMBjGjBpJyVjmE6I4UmD1wI8Xv
EvXoavzP7V1buHeRIgC8CVYKAS2Rzp1SVCNHic49RUnpq0oBbddzrPdbRlZirKWY/cqSdMNb0H+I
+QAkiQDrJ3fGPtkNW6FpBKWL/xKwA/yA5/mzIjcjqE8Nbg9V1yI3GZ08oLb7wsL6ifPwyKBt3Duh
7k1UT1dccIHPBzKZYJZFliAAJbM4nShIZGNF9IR7EOlA8ZXvxp8h6O6QhW34VoTq9EG9wyXWQn6F
o2gcb5i6yjm2dP6QkgmaW0GXATrza2eloQNZ+8xJPolicPi22Wv1VQxuovaxU8jqTMaCGwm0AhTv
UC2Ghp9kDxz6XcotCFe1arwlrRlQ9oYRtaBMv93219kph9w3fBUVBgSZSAIlQ4YyqlAa1+i5ykvA
uJrCi7Nxjaxl0QjWgokgwbIjx3jtVJcFH+zsPMVpGwAkZHutGa9Npi19JKCc/gYBUlCuGVmmDZGI
RL73QYI0wN30R2OHSDlIN1Hw7/TvCOouzIlVX5TDIFSftSAzyR7V9rUg1abQUQ6HKvrtD7TQKbk2
I32hnNE0q7vWPqH4eQB5tU9d5OWgOKZxpnik17ZGnW36ztopSu5bBADbsN7GhHhTzR/qtt24Wr+9
/aPk/F1I1kNdFSOlUE8Xw1DXS3eM0EEhOFEecjJldxmew+e2sJGQtMT91hdZS/DDHHrXE3v4V6yL
sI3BK7BtYGoH5Szphh1pEVHMTQ2nweJfMtPmAXEmY+XmkT1WNiJdriE4vbhWasOpd1+dsB486JEP
K5Hzkg0gNA0MyaG9gWN4vYn9OGnJkKrDKU2br11pW16ZGmvAg1l+JVYCChlUdT5rS/IzS1FVp0nT
YLt8FeMLHkF5WAUlWbxNUOsY2o2GDGtVF3xhbajtYFZBhSoo0HnSR3Jq1vHcIeGDOhkHTZve0rT+
etsHZyxrWNmVDekbTUkRt1Faug8o4pQe+zC2xl7ZdCDwsj0TkqCGTzf5WXms+s2apMWC/1+Zlvw/
topunHjkPkCCL5qe4sxNrcCF7lzoKY2qDfcYKHHYI+co+94Tt2GWf3vx8/2FlgYIW4DoAfAcJUPJ
dzJbiRt3aE4ZTaaPqsvQScrGoY1WDvqC+wAwChVS6IKDMXXmpFM/9rSitDn1W+fYPUx31qOJqBNv
7ydF2jNGVO0vt9c2i2zAw3BlUyz+4mLFs6iC7hY22aYBijQ89HfRw3hUYRJCB2sdb+Eml0kcrAGo
gKq4ZaMqNytA2HoVspIm9anVrZc0HxUAWdjXpLEwyxT+yViyVtYRvn9tEH6LpAh3J7wAcLrr5aXw
Br0ucDbSA8pjpbIZONaJZsprtdfbHTDVgyvEKTcV38UribJ4LCTbYGkFGwBqzBg7kf0G9C2lYYVO
eyqpm260eGAHpo7kJawsfX/7M873FYSwoMAFDgQzVIjxr5dJedYoA3oBJ7A7+alhbkPnMenqraZH
h759v21s4UDimgODJSDVwKbJc1Ng5e9GoxjbE0nKYxnTjwIS3CTuvjJDu3eN/q7R8pUjuGLyk1Dp
wkvjshuZ2vP25ITmj5I1gdqGvlW6WxY1T3X5LVxTM136dhdr/KxoXRh09aolJoNBHkFhC1iQoi83
5bAm/LFwtVydB6mowXIM1hl9VGOwuZk8qmFcEMwPK5s3dw5x6CCUgbotZN/kpB18UnZRVFkNEKHV
HE1zKkAqhQld347Me8dM1G+ZAwW/lRd3/slEOgF1eHg/bMrcYwUBdVGFTPqkpuFvxXLH/aAPuV8b
Zn/g04AeVTHGpqdXDFLxtx10cVcxMQ58polc+jPTufh4RsocQisLpssaM7FJanggBiLBbStzF8EC
L6xINycZ0s7WGKnAy2McDWYEUWQfiaL8h8WAEgGGXDFmQqTUXamhXWejS3XK7BL1D5t7qtN8/PtS
REcUonIAzKJlcX19jJrVKoZFq1MZ2lsDyemxhxbbFlKLa9QyS5tGEIOJDqKJkFJajaOFjtMjcT85
LQH5ePU2aB3zEH2sXIhLLoCGCBQbgZlBwUqKV0KIUgykjauTVqiK19TxcYq1tfm7xcWYeD5xvNDM
kx+XPmW0Rz5ZnmrDGQKDN38Qp7Bt2inGSv1m6Qjj2UTBDVkQkIzS/W7rvINUiFlijLQOMl5AzQl3
YKkEud3tnHDlgl/cvAtrkjsoeTdBzRvWaoWYm6I22m2Vq/Y/Vs1FLIBXEeSECMpBFi+V2WpbhwLk
QMpTp6LRGprhFzNknhZND8zW1+IA8c5fv8UwZoEMWSTec5oHfYJMtFWP5amtGsA9w94BvFmtVOJ3
IRnsrWIXKjC8bnHuUhpMWqrvWtQ5dyEpVycM5XKxWDhQaSjTow8McJf8MZschOCGW5xY7YLhrYmV
t3wssg+Dg983G5QzahG5Z1dMPzl2km2sLqavtw/8PCzCT3DRnBSwAYxySnuvjlrKp0QrTiUzHhqu
AvVt9McagRm0cLSV92fBGJr6oCXFZC+qaHJwMrZKbeX2VJxISJKt0+rVse+t8jWEEh8gBNkaAfbC
y3NlT3Jft3VJpedqcYpd9QuLY8VrFeV3x9yT2zXfiM7eWBH9+5GBTRP/wTdF50myGVa9ZUZsLE5Z
NjROkEMeL/HtFDrGK8/BUpJwZUlcShePW6OREOlSV5zUJ/vc3KePBIlYHYxoiv7gAd1E27WHbnE/
EVdidAOIcEzNXVukYV23SZoXpyGk1XMxmO6hxizYHvLW+VNb1E3h04n26F1a2em2n85uItSPUXVA
cIupJmg8SIt1AZzjrhFnJ96i0go1Lz1Z+XAzLk6w2F+ZEN57sZ/Q1RnbpoEJPOapl2RKiMtAN7ck
r2I/LFNyKICoCziU7nywqBabuqnXhMzEMq5up09aZcCABSkankfpVeyzvK7xPhcnoYj+u+lpDXum
vVfpqHz55x0VY4NQgIOcnhjUul4uaj1Z29QhPWHZow9KwRfHWqsWzA48mkOglEIfysZgr06kpEtL
I6I2LmwUuv6Hj1ZCf3JulPfINBPrhRXjyu2+sH3oZ2uY6QfSXkz8Xq+paGqtCNWRnkIrHr2p0F7Y
OJ3LsVzTPVhyFmD5QUqMSxM0fzKwg6X6WDVOSk8aSsaGlw86AW+0ZeX6LjYtZWu6Yjiyhd4o8IrV
yCofALGBeHXWZ2uKc0u7fPFbDMlp6ilJy9DJ6akzSOgXhdMqHkYD2988p/yJKhn+923fmV0EQgQY
0EeUyqEIi8rg9T5rFujXLKfJTrXa2lsticDxS/APdWvnYT96uQsOj9we05dU78IVgr15pUJYx+Qd
phsBvQb31LV17uqgdORKelK4oQKgWHXxi21H1u/EYkPthYoCMQ1Nz5zOVzQ7i3YTpoC+ZE2pvfdW
pFm+YSdFvhLELF1QOLQAV0EbHBI0UgJXdfowVKaTnsa6DlDSeUuyaI3YdMnrkMsAtwhcChGDjtcr
h1YV2F5iJccDqte/m86s3lRNQXcXaMah8UB+Zzh+Z5vtEIANsnODoavrXxRyVGsTLUseAHZdgPoF
uh7l6OtfEg0Jr8q8yU8WaN9RCKeFWfs8SZNX2vcF8Edj63x3gEX+40T1qnDRwmZjfgH3FvJJhC1E
eg2yWglLk/fJifD4T9Gkv9zECm67+JoJ6TUwStK3vGDJqTIxM65tG/Vfh53w3lwtQjpEhs5CpzOx
CDZQP+Gp766yrC4uAkkW2r1gNYeM1PVXUrXUbZIGJqyoOBrQBE/rNb+f9X8+l4G5W0SQ4LcDT8a1
jTEtp9GBNt2p+oYu0xYTxoH+3kPqoLsH5nu/VgQW/zrphUTVHgT3wLmhHyBfdlpbxiE4rPNTH1mN
lyu8frbqKDmkShnuUrWeIEZpN35IAEn3BqSyK7ePLjx79gOQP6DghdIlpMOv15slWW8UCslPcaOm
76rFONSQSjcYGS/9goc/aojSNmGjYfggfEsMsCQ5Lqu8NkvvkL9jLHlKTb8dpzhwaEY33M19xrQU
3BtK+KTg1jvETbLa1F3+2Zg/R1UQIDpVcoUCZeaS1lp+choMMFX8uewqzSvzhG5HJRxqH7CA2o9c
oz2Bp9zXUwyBdkZD97audJtKKdMAlZTUbxH6bKYwMbZOoZmYHyBe1WEsggP5Uzvb24dw4T0XQMb/
51uu9LIxI2w71NvhW9BFtlPw5xT0ITdXyrPLp+SvFekuC8NsbNMSVroueyujcqNnzUr4Ousn/u8p
wbNlCJ2c2YuZF9Eg3qL01I5ba2dvk2Ou7Mtyq52mo7Jj5/JcPOgY4rhnK4iF5cX9NSwu8suotiu4
7WCi5xSrPQ2sGOqNY6nw/2LFRE3qf6NJuaEdZQnXqihKT11bvbIo2ZTd8HrbFxYfP9Q8RWMek6Ez
Qg1C85FYfZ2f2onFmpcxTcNICNXq16ao9CwYIG1qH8YKzAf+kHXOQSORVwCaskYqvRBvofoCwXOA
JAwEtdINkEP1asgxT3MC70G3KdWCM1CZD/W2jgf1S6G6a5CuxaWLEiYgECBgwxzd9UfMI/DAZzWh
J8wjJZHf5Sz8HRMrO1hKjpI0RqWcwbM7u/nSJb31yxjD4Vm1svTp9ieY+5IOtDrCDhAqQgd49ug7
vLQYw0Gxrb0OUWyarw3TzduL6AVdmpCuKZp1plEZMBEf2EcTBzl4yMGEBIm7dm+ek3hDlY2KvuOh
3VU79/d/WB9OKhB66GbMxo8RtbYT1UoMKKrmTimCqljTPpi7DpZ3YUE6jQOPKYa1YSEhppc56a5x
8WBlYGwM17KC+d0JU5gpFek6kknZSxvN5FY80eRkEuhkWtHwVA3svdDzOLi9a/NQEKzEeD4ARQU2
AHX2a+dUlMiqug7heMvKc9wVGRTacl19i0Ytf4eqWRIHBg3twXOtaSXfk7cT3wg57F+Ii+QttobS
lWUr/Xk0QO4UfpuQqVP1e2ZS7/YaZc//NIS5ejT0IWSJMYLrNY4mqwxCw+zs5E7iYYbhEKq0/8fy
mDCC0QQUQaFaAXy7FBASq4IXDHQ4j6A329tx3WFOEVIw1EkbRBS0WKklLy3KRENbUGGiqy9XrbWk
Q4rUaf05ch3Iz7VBRtckqOdzv+hDovgOlydomQOWcL1xveEk3TgUjnCMu6kOG7+jsReX0z3T3hvD
9avaOk7DC0i1gWLujyUbz5aaQ8O8GLogM1eit9lNipOA34M2CuCpBMmrFK0WdoXGvpU5Z9V5MQh+
iVqfcvWupPsBFOoZ6e+n1D5U1kp2KB9GTB4jKP38vqiEYEr4ehtiysqqpYp6RgjldVWEkFDxhzV0
4vw4wAqiC9SUMV6Dc3FtxcaAcDKm1XTuMkx2gja7quk2rqeNkaQrB2IOEjThOOgUoQACukl84Gtb
el27GQnz4ozSh7HRUNo90EYr/KiIiycItpODFqZGELa4cbwqL8YjtMnuKvxfPGSvVd/d6Vz/aVbO
aTAGYzd29fdEtcA608XuEdNXemDEPL2LY9QzNevfdVXEz9eFaCVa5fMKBo0xLgd9zPzskPyYt/bX
irGVguL8eF2bkO56qqEcELJkwqTqqeXc6zAjevtWWvAqQP+RRAr5bLRQJAu8UcM2JO10NvhjZ720
/atR//MdgZICJpgEZyk2Sua1qyeW0FyNp/PovsaYBm2rtat1YRFgNsIYEfJH1JTkDgTGiNS+4Ww6
u/GzO2IKOXls8mhze6cW7iHAg1GeQQ3Z1mFLOoBGV8WVqnTTuSnDo8Xpc6GbG5N3ASu0h6IyNm4d
HqpurztvFsSrsqb3+pZs8yJ+tbm6/y+/Bl5niJ8DUgTpyaR2JsqG0XRmHwRshIlvgKidn9vGMz7M
xEPhcJdsybu6koXIzUNsLt6Yv2alM2s4iJsH3uZnnuXfIXpvb8q4OSKn2vc5v2s6TVl50WbhnGxR
eqBp5wzUjeA+TRByv3sLj7FfPpWv7nPrTUf9W8q89tm8S4Ly5+0tnnsVlgpCX7w7+GtG+40RdKVS
aImrUKk9fVK91ui9EDjO22bkasTn+nD8hEQxcLzyE4rOMkeTCWec6yCMH4t7jgLkWHXeGN6n/ftA
Ri/B7Opto4uf8cKotKmDkxRR7k78XLvssTHUr63T157LfllwIDKF/5jbfa4R8Gs0m3DTzFA+qC0D
7lamWGMJmpAelWzl9faC5u8WPhZKKrgBQJeIZsH1W9KVGDQMB3wspzY8ouOFTFqvZRTZ3b+W9T4X
c2FKujLtCNUMS8FitPjZ0H9m3drHmVWnZQtShEEmrQpTqvJzfLCO9n7ctx4L9K0K8tZkdSZmPlAn
jjSEwUTQiLMt9yHUMeGDAm2Sc4SZjrwddn3OAgw1buuEb8uS32dU3bXg98vC2Fcy43D7y83fOAj/
osuI10EUw+SQtYnMCnoiOb4cdG8zfLXMWCPvXDKBJB1Pg5ChAdLm2jlCSI8PQ2qqZwVoyxTAK93+
uL2IWQkTMb0QsQZ7ILIJ0bi9NuE6GnMGcF+c3Qbqi5GzS+LMa9wqQHToK5OyNxPNV5h5qAbyjUBY
k0M6to/Vlc2c3VniZ8D7MSsDPj7c09c/g/QGOmLA9Zz1DHHxkDwbzalN+MrjMztswgryNBP/jejB
kvYzKU2DDQnFYtVgyNtn6n4FdhyXV7S7va3iKF0WSsWugjcMPSIBEpx9uMHNsyEN6+mcV/kBBQVv
4Oa30P5RDE5QV/ZWH8nLbYszV0FMjwKnsAryGkR21xsIJ0UgkcX52Z7o6DVliQ4q0rXbRuahhLCC
podgfLNRhJa8pVcp2LZVEddhjD2AfLB9l4IYpwcnR/5eHPfFv8+lSBblT2aTXqCj+Jm02S6hj5Hy
wyKvcdduby9tcf8uVib+/KJWWEcW17VCp4C+7FWoFRhs5aKfe/j11kkeHkNZGlxlND+7inHWwGjk
TRZ7I864km4tLwScTIAdIvE0xRm4WAhFfyhJOW75aWTJvaFXbuB2TF9LJpeX89eM9G71Dqj/prHB
VX+fnMBnfepexcCnrx8sz961z03mxd/XWBzW1iY5ObS5i0GvYTSbWnDl5GAUmnS22uAWXnx9esWn
+rs26RlLQhqC+bTg8HLVT9+7B/I8fHM8HYNu1av5fNvx5nfSlTEZ2phiXqLRGoUjWgODAaTCXP2Q
dnn3qwNu9IujNzX7T66OPgjqHxA+lfEkU6qFwBKX2EWKzzdoW9MqVuKmWZgmKgxCngPpDcgnZPZJ
6oDnSKscfraT+xrtN+U7Ue8Lrd6gwvPv2wcoPVaCOABNaCmut9AlyRNDm84UzEqRPngmOyjxQbX+
FbQJhhQBPgSwAnKkQI3JV1+mWtVoaxwSkeNDavZ7CAT6g7tyepeOFTifIZMNlhD8LR0rZ4jMoiEm
KKTo9KhD4n5qhm2cJyuvxZLTITUQEqEYlpkNjXbovkJuzuXniKuHtiNvGS+fge+MvZE1K0/70qEl
glUNkqeIpOX6D95INY9KhOyYytlTvd4UdC16mOHBPj/OhQ3pch2rYWQoKXPoi6dDvnHyrn5JwWsm
EIRhzQowIZPOCWjY0uIZwKaYe9WkdPS3OqUOyB8quxgOWdKXqJ+WXfpBi9FZQ5AtflpBZizOHMqp
0q2i9EADT3XOzxYj31pd/V2r1Yuplf7tA7EQ0cFRkf6h5mhZoCeRHHXsGMGkDh2Rd5o7IYaRbOLA
ui8PzlboPq1pKCzGBMD+ojuFsS/0hOUXmuuDNZV4Oc0dSEM0tgeXrQXikGavPI3dc5pAfwNz/6uG
F/0KrX20hDCSBGnv64eurgsnqSEtdwb7nHbk4/gNoc8aW8jiR7swIr04o9I03YiQ56wnX1mSeKT4
AEnP7S+2thDJMUYQZ1gOCJfOURm9agl/B0fd7raJOTuDuL3+rkMeyjP7FFJ1ZECdJSgO7DRgqNPa
TeXewAnxMYCwLbcOWrCP9Tn/5bReFOPEeOZKDWbx1rk4AdIXEyytyaQauKu5EXtamr1Eo7nN+gJN
NbKy4jVb0odzHGhCqbnFz6iCHhyj2oH15SHWiE+UuPBu7+6ik1iCWMrAjCrQd9eeyC01rkYLZbw6
3MTqW2/rRzr0K5u36CV4FMA4JAAg8vWh6y2zKSSuzphsrnyd3I+dsoZtW1wIZu2xFDQJZrW5ISdj
5DYgR8iSr00BNH9TbUeMOv77dqHYKQY5LFOIuV5vFw0HFWNM1nCOBvVbklnkvm1yIKhMlq84gdh4
OZCzBAMdgJgO5iek4CAqraHXGhB6hplzTG31jloozg9jUQWN7rxn7f9wdmU7buvK9osEaB5eJXnq
btnudDqd5IXIqHmWSElffxdz7j2xaV0TnewNZAMbcKnIYrFYtWqV+9qlqiRtvGZ5wMAZGu5wvGht
QejYZqAeojE71XYK1AuJ3DSO6IRmQiKLh1dFIcbn40J5mzu3mYtYv1cVZdFKi5688otCMl9zSNi1
vxtWhPe3bM34eI4FJO+cKU7E5rLGMmKj41EWeUXu1F8UWdDNz764Vdzq/lDkA9vGVb1QJU3TydAT
Op/K6qyitp64jj/2mj+CDtN2U8kluWbol9IET0RUNwVeSl1OOiVPJO2fszHfuJ3y/f6yycQIjiF1
U4W4rJlPTT+nu5ok9q6B7X/KlG74B42QpQQ4AxEq2p+FSwRz5csKVIEgkuyOszcxf2Z27+cyUrc1
Q0DFAlNC0EgMCKRgcXFXNi6oAeiJpOM3aiLAypVcVrFYM2vOq4OwHvwNN0QtXa+AinZKclDMBF1p
bkf1US+evFw2iH3N5lB4gSoObw0U/fYCPKlmTnN26uLyU6u2gcb6rdfESG6wCWNQq07yWFkRyGMz
LB861PkAmWsjrzytUKkR5yfH+9ZpH6z0GeXtgE9RLhdzd9/21mUha22Ax57z9F/Logoxq6Vu1TNG
TG/zGcA3gzyAqXZLWnNrzrL+ypU9Q0yLg6sB5sV5+K7F5VmpFV0C1XIHnOEp+ByBU2LdF0br/X3F
ZJIEExydhjWd42UnYEh9mkTm/DzQNFBA+/UPgpAvR6YLYfRNmXdRezBRJE52GvXnuNu3LI9G47tK
iUShFS/BM5//lSPsVANEogMqyuyUsQZDvstZQaFoLuM4oHb6D1cGwEtg1bHQXY8sqLB6ltLBAyn1
ctb0bJsCu24Uv+wp3TVoS72/fLd4A9gDCInwiEUyCgPIhEqf2k46Eslme1qaHOXFFLTEWlhSywMT
dW1W9DCqS64GfTWkz2NtdvMGzGboR2dTS8/3v2XFbYFgGREAByBwWrxr69SJ0tZ5T5pT645WCMDm
sTVLGd/6rWECFcApZ7h3xPUv6FvXuamOjp6f9N7ASFoHydJvxeK1x66dpiWwyWI2m/t63ZoOGJLw
0AMaD831mLJwrVcxJo2X6zn6n5Tcn/PCBy+1P1mzbCtvnQkqx5jkZaDtAJGbKVxk7oCb2WMYweNm
L2YB5mXwF/ZG1wepmX5pzDQq9Z9A40VUN/DW7sqXrk4b0MIUqg8g1rZjmIuojUG//Liv/8rjEx8G
Pld08QHofePlnLlAg6KaZOcWDOKOgtJZ/bmcAZjNF9C/5fSHMhhzCKKncJ7cwCqG89y/1QMbAtNM
lVBRZA2dt5aGCgM6ornbRXOv6AdNL20zFuvTaSEMZKsdgA+NVm7vq3277chDIaJF7gQvb9j19bZX
qguuA6CiTsO4HJJkPM/WuFdM2RtqRReYMcqeCGVBeSziXFAoQXM6aYpTkWPAymA3n8CDI2vtXtMF
yuBWxIx4HV0t17rgqo8xahKZyH4BPQWY7MHfvskTL3z/koHQDgyVKDAhZWBci+l7j5izRauTXRC/
NzW/dwA1yCT2uKqMDrQFMGw2uD0EP9NhWEeNkKI4zd6bSU0fWCCfUlfygLp1NKhiGsh4IoWLmrT4
wmCk7OjQ0uk02N4DZjxqPhpvnp1F+12qw3uJX1SAxlB8hELoefLQunq9cONMJoANkE7KZoJmG6Wt
fjWFasigMLceBmIc7A3mjwCBKuZxe8wdcIYcaAnH+GCYqFuwfdnjABlZkNeyZtw1w8b64V9gF3Ax
CTp5g6UvjTHPJ8ryJyezN1q7/Hq/veFNhkZRQK0MwIeulw0MWq63uEjkunP62Jj2dqmsR+rOm/ti
1jThhxO4XZf3iApi3CruWFlgTIKdjxamXys/U3do/8HdXAoRA5SR9I7VdIjtSMcTp9UOtM5ViItg
d1+bFXcOv8nrBmidBPmdKdxn/TIwzJgApAud50/qtz5YHukeCcRn50ENi4f0VOxk1JprK3gpUrja
RgCwpqyvlrOnvlD2bckkeZuVfCyCfTxnMNMZd9RN3jdvUrAzZsuMSVLpkeyaLc/HNhslmjbDs5wq
lH/v9UMa4jwwuFmgykBSijuPi4e0NaIJAN0KzSnprF03GE2wkHYOCr1AFRq4RL/WgWXr2SDLEazE
e3gPIgfG8x4u5goIp2pwutZyGtrgVCloB1pKMgHfpbeFX1S688aWbHwYmGO9jPmSEj/PPDfoqfYP
nh65JfRKGwhv+fPxegGW3uq8tvImjJsMyuS3Vrwto6RrZsXNIwfHR3WBnvH2gapPptWBWCM7N71G
/I62Ic1MwLnUUlJHWzHOPxBiPOGAccEUhWtdpsFhdjn1w3mx7HOaxh8bV8aqcasLp51ABISnIrDQ
Yj/h1OZuB9YCcixMZo3buPJKO0imNs0ClxL0Sd0/4jca8enmAHjgCYygFRj9a42YXYOtKGfVOdai
Ar8+JbJM0q0T4aRMHJcG8tWVwXTWMs4YV2OX574IWVBRn32yA4BW9voLmAiUr2jJBkm79uXdiqEb
HZAPJC6A1hHvFKpnkwU6veqs6MG0/LZnaQcsd7NXJxt6AWwHCDdq07eUsjPabFSPTMZxVgZzgwaN
n3Hd4DwXQP6PCI13NrNAxpqin67pzbep0CgaYlVyqMFYLNlGfpavvgXkHR5GWfHeB/CL64Jhpq3u
TrpS5ictNf1GWT52MfO1yvDdBdzPpPNb+2c/LpL74TbwgVTkjIE3xPsVTfXXxqNkSaen2dKcbQti
87SOptmOPKv7Ounp4f5+rrgzCONHAk9G/BEZBZu41pk56qAjJt3HRas2LC0fcgNwtqIMkhws1tri
Z3jMZpOMfXlVzwvRwiFxUZ+MU8xNOk+J6ysGnnbjfsAAuFlW3loVBBgbHDau3Ju7SSUzQjGWE7Qo
ZFsn9TbTUD5ODNTh1Sh5Q674GeT7OekrEnqcxfN673K703oP02aQeNAwmWlxwAfeJH1Yt6XkJMok
cdu9uAG7DrOS09irz6M3/xza5KXW6DNKKtI+gJsDCf+C1xfoQDDajRM9CIJoUxVj13snJaZbu3Q3
5Vhuiq54cWmUEeIPZNl0+XODzg/LHfYZe8XgK/SHVzTI8VY3SIdW9Xjbe0voLNTv+2LrVDTUvY/3
TZl/h3BY8Z2IDnnfLueduv5OFcPTaVwP1ZkZVhwYCUWHifekMvJI9H6nzkRydG6sikPZDTRda4iv
UZUXNkABs3Li9jk5ZrHWBX2s75O4B+kg+6K0uPjvK3ez29fC/hzji91OVFCN5qgnHPvUDErvcWFm
qKvhfSG3zkCQIsTZba+AT6fKqnOptLu8dx8UVv8elOYx7+uHqtbQCtl/s2Jtky+yZrbbGxPZOnTO
AqIJvAaa8653D23+HrpLPetkwG487RvSY+9fwisJgnIOtqroYsc7GuQ0p93W0x8aq97eX8KVfQIm
wQbKGURXUEQwCtsdNUzX8uyT5eQ7fTr0phJUmmzYIv+VK1MHz95fKYDOXi9WnoEnnwGkeJy8BMNu
qIqafZaZxENiKG7qbeHVvRmC1hAtnEZPyjOGMsvQKLeaAnoHlic4Bz5ux+XH48IiszJvqE6K5NzT
xQhIh7pzl3zs51ZG8XdzrqEsAjeE3EhsAjIkCBo0t1rcpIGyGFwU9k296TwP7J5D/khc/bHU2ef7
e7hmipcCBYcXq4NWz65XnDUFmJq+yvcYLvh6X8bt6kEpjl0B0dGfdufr1RsLVmdOguF4TYt5el6e
m37CFkyLKBKJm1rVBjc8khtIbiGbci2ps1JtqOI8Phn6eYw3/fDyL5r8/X3hWFnGpFRGWcendtk3
TetTZ5ssslzQmg24YLfAFaTiYhXLPCxGQ7S1uOUZJNVP5kIDtR33jvHcLB76epr3XuKQgBGcHOeD
6V0A3VwvWV7N8Pm6gQFoCEzM/FeuakEZSyxg5foA0wufMwgMAupXxrWQsawxojJ2neMCHvFXJ/fM
D3SMkblrrQlEAW325f4+yeRxO7k4r9bUNYObtPG5qufGdzED93GgjhsRp1y2NO5/3Be3YuBIpYLI
C4gEAN3F7N2gM2Ms7Mw+5W7jzzTHOoJaHa/k+2JWrBsvEWSE0HkKxlPRuilUaDC2sj2bpaJ/daYl
1f25or29uS9HVAeAF879iDoEZ0O6YWZvQERN+gmkZ3PnLJtB81D7o1rq1JiqoU3/IgyPLB6UAypg
8IjsYqsqVueFHTv5UfEqjNgaQZn+y50LI0BViSrhfc1Eu+CaoU7G5XAmc3EoPNET9HJmJDumWoFo
La2VYmNo44yYdUC7SRTPqSyHIm7aH5GcnxZBMjKHIjTX66mF4TI0O2J2IdsnRjo5fpH13XtHrXA5
iM/4lsFGQAZ/vY7TQPuagJXlWI0NpaFj0+yz1nVZv7+/hGv6ABKIhgGcaKRahRvKnE2DmTYYOOIx
6w7amLdg3S0MSTpmVQocBrQCNRQooq61QWAxIuB30mNpJcqDqzD6YerpezsE+JqBrdJD2z3sHFQU
11KGBbwFCNNS0I9SBcMsO4y+BZcW+ovev2Z4WqOUDoAAkKKCHJqno1ubanpE7yCqR7qi68ccGQ+J
mLVzCzsDDaeOZnDQal2rU2VpbSWVmR7dpSvLDWq4PeZGWaxPfFctDJm4lcOEjk/0pwBngfF1Ft/D
i5NbYyCZU3qgTTMASxlndzdhpG7jvGmLLCUuhoDcCi4lccUvJFmYE9MQu89xfdDQdZ4rTQsT7XPc
fAdR3M9uLgKlaCWLuWKBkInRsWAqAUZcrPtkWapaWTLCCZL0JVXt747yXqA71AK+FsYH7Aho1kSA
D0arJROEJ8dpLvQwpzQrQUKCXnI0DHpB6iSYiHPfELkFXMbSkAhqPRA+4KLCzv1pcL1YyBkPnoSx
Ij72dobhhqlu7gc6uFtwO+mpDyBQZMRxHWhNX53vS741FuAGdE6TitQkH1t5vYWV2tmDMXhKtGCg
V7As1aPVTeFA4nHflEyW6VmVhvom5wpB3C7iEbMBfNVqYUIahqkgIwmm2Ke4aFnll8ha7JveYbv7
+t2aC+5j5D+RncSDCOCIa/3aZfTcqrHTYzF4LA3N0szmnQv0kWzix61qaODjnX3YSwDDRIKyoptB
7cAYKGW67MOYpBg1UOU5Zoskh2kBSOz9auG5AyvlFQCAIAS1iFW2Tj2kxw54/Ed0ziuhC2KZf1g8
3rfA2zD+VNmvpeiYnN3a85zi1dPSZ0ttwDlmeQt796XCAzRUStDh+ScOuBYzgNM1HusxPdZV82mk
eO9Mni4JBdfsAOkjVGl4CzWqkdcykLidepOA8adLFetQ4kxEsevKOgJkUgRPX8wzDIzzCpGlCjvg
YIKYJNY/7D0if05KiJgdDJXXqgDsMzaT4STHooUbAxsdHaqTMy+YJvV+IwMEFRcJL3lq4iSgTCud
GfRzyXHRVXrMEA92QabqigylvLZqiGx5LyUSWXhjXytU1/bEasNIjmjB6k+aV+lf+qWUTc28vYXB
GgZkDbi0DIR8YpkY/EEspZmVgHgOFM2e4m6MhFh+NuoSc+amdO3MgUkB0w2/6jl1JfcUF848z2an
ysw6OVpdewCA72NTZltrGhMfOeAPMw7tu7cJrgdgRw5UuIWSL/ZSYo5amRwHJa7DzoyHE+p99vt9
ATrMUFYF8IrDuwRHanQaa13gEjCFA8RrLNUDqiUyhvsVS7gSIph2k5UtKhxefGSWXdHTUk/6FMX2
RN8dLIPgDQ8bVDYQlDli8A8mPjc1hyQ51m6OmXdjm+b61qOZJmGOWrE5kCwD1gMyQ7wAxB4zziAL
8iw7PlL6hlZ5v/Aav/EkKPhVIXCc4IrDDXSDhKlp5k5qN8bHplqey5a8ZlTbOZ4M2LcqhrtOwNLQ
Oi6uGQEVhEXdNj5OQz4GrdVhroc3LOXox8PMPr3fprFD/xUmnCGiazPYc7v42Mb1D8PKuz0I+2Wh
5I1GSFryUWOQg3Q9ej2uDyoG8WV4iDElorMRVkoyPMSOdiB2Lpsmx7/2yiMgqkMOhxcukHBD48q1
oL6rllgtmBcBqPiAjyr3dUbPRqE3m3RI3834CpA1KgGAxuFvALAEtbJ6tLrBo07Ul4u3R3229BcS
vxd9h2IDYP0qfAHemggO+OJeeLmJxkvVq7MT0aVsIyBTyXOR6TIC4JUt4s0DFpAOvHlSXLnaxSTR
Fk9zzGhogs7a16bu5947S///UeWvEMHrKFaPK8ODEENZgN5w/DZ5r4v+s1h/JQhbYupd5qkKcyKi
fSVNlLTf3nlc8PtAJiFO4x0DN42BZTyUGl2gQeOyNzMDL66tSBZpbScuRXDXfbHfIxsBhBu4CIx7
LxrmG9pHEGgF9xWRSRGsqmTUwfAqSFnG5Mkdm081eNYDgHwlF8BNGyvfcws5XLQGYOTnDeASyTl1
GFOYLwvyb/On9BG0H22URlZEN2rYE8walc1tXvECVyIFM5vahThDDJEVe8Qk2QAtWQnVg155b/33
P7qBdQMTFNC0KT5FaG7EHsuxiGhMGH08VV7AC6cE3WK89/HIFxGHkhOSIxkkBtXZ4IId2ekhaAH+
qGI7lh/dvtzT4r30LKAkBU4N052QY+UDL4TwPY2bqvGKWoGj0TbggEW2YXvf8m5351qCELrbrYfc
agcJ6Kf37bkP8v6BNv3GLiSdKTcxDleFNwujZQ33gSoIUrSZMpsUmK+pNb9GKz95lazz4PYU4bpB
EyqvEKyMW9GVGemG3iaRoXYYPpP6ZjyCq//3/RWTSBHpFEympLa7MMy6o1qQGh/yTAH/xeYfhGAK
BUctO4iVhKszsxrPYQMhkdY2e1N7RJdw6JWdZPNXVcHLgF+YqGmK4H67sBX+OiBRoQ4BmT8ifg8M
R3JabtBSMGKOWvqvFGHnvX7IK68pSfSficf5vgjTHEQeg2/7czi+6G+xtHV7TTMU3dCZqSHRja6C
a7c9xMqglapJkEJXABGsA7fbMODz7+/SqmqXYoTbIVNNjH3LTS8yfBqWH7rRz0ISGjvnIT4vG3uf
b+NQxlcsU43//4sbyTAXJBQsqMaUF2K8WPEzeXcYih27VIs7jQsRSxdTzB2BXYC78QkpplNfl5LQ
QOO7fh0cXssQXJs25b1tjAaJ5ofxGyl8dizCemd+0Y7pYdo0aTB8Sh7zrRe6r0yGLZMtoWCRJSsK
CvYQElUAeaXdk+3+Gut356qEReRZ5ItFVAu1yZR0wuGygdsxtplKJMd3xaVim1D8wD/IV4g9R1lq
J4PKFBIpbvcBCd2wzQvJ8/f/2aa/MsTbG3W/YTZiJfL2zikGX3TzGD9WYRtMGEVthvQ3x2oTnx7d
N+TiZOeLG9qNkYB0BazAJvJxYjV4MBEGm5ULN0jmeJNq8YNX10WQYCmLGfgu1hWHQSOPpjN8Ttw4
9+142NqKHnreyaI2Jo21zyS3f0qOPfcet5+FdC6Sagg8xaTAolvM6BcVRxD0PQxjecP4gYHRP1R2
dVhN4MCQPW5WLRaJ+f+TKGxDoRTJ0Gk1ifJlXydvoKbwldKRLfeqFECOETyhmQ0Ff8Fk7SQpQThH
ovGhODQHMyjCrPLNcwlujwSD6NW9d5BVd1eN+K9M8TptFlulfQHNmPtSNPuGSd4IqyZ08fvCTarm
4FLv1BHHcHZ+gmJ9o875Plf77RxL+Y9lugi71JcDbcYGsjh5GWjVw+nRPuSB7Wt8cvOzFzrvzYFw
H3OhHDfUCx+TLo3lFSUE6g5mfoJzRic0NJiUgYUv0o3BX8jhil/ImWmZokluIBEBAc64hIZ+mKcm
yI23mM/QUzxfdT4riu5r/fsnsQk6CvfdTEw9Nj3I7n5ota/4xpO2d8Bwisdx6g/HMlS+OKHkgMv0
FS5AN3ZtFoOI/M8Brz84j0mYB8au/1ifnMN9Wes2A9Q1zhuiY7EGZgJyTMoZvsSdCh/j+1Abzf37
Im7nY/xZwr8yhPvOmWdHxfByEvUb63Nx9rbZFmD/3fCwBHM47fTHJmJ72SKuH7y/QgVnMrRNtyA/
iwt+GPxKO0590JIHkshos9blYFonitmozovpejXtcicZcQZsvniKvi3AgT7Hqu/Vk8xBrjp+hFfA
M4P77oZ1cQRoorV6C3bRJLGPIejbiaABtbZ2qT0Fll7vqwZ8v60TJEv7kNRs33bg7zZlFehVR33x
HcJ5NFID0yE82CcAo1GePwKJ87RMqsxuZGKEo0eMKZ/QaEwiy2cbjfpx73vbaW8dTb/4ZPzWouZX
uZUdiNX9vNBNOHsmMfLUwaSzyHC+mcOPxMMbrvhq25/uH4obwiL+LEHk9N+9FAJQpqaGbZMWfiW0
ThRE0b8n4G4w1ARjjNE/lQbz1gXB+75zAuXB+K2G5l6m6urZv/gE4Vw2cZfMRYuzH5sfFforHWX5
A9kGCmdQyXS1cRUIUNlrt9i+4SKNHcu8JV+pm9vhrxo3eJJMp/rg4ArXTsqL83k6NKc8Ktmfe48e
iw962ASIEvey6Vj/zxYin4VEDJ8WKNztpAE/QOPBVNrNuIn3QGfnAOT6aqR8drb5g7Ppa78EKC0c
ggLs6uxQ7OrNfTNafwIin/F/3yDc+XmcDshyV1z5/jfZqZskSDckbPbt5/lzdWy3bL9IXtTr6/1X
pHDrVzEK1C7rcEIqfZMYeHlqS1iAMcW0/cWUYbfXjfSvNMHXUOBxS81ZcEFlE7ijH7tMlu2W6SO4
mcYgTmtPsFKTnJHD2yrNi9OnoWqzbWW/3d8vmSzBu6gZrbtiRjRhpN+0vNlkeeyX5IAREr5b1ZKT
IVs6/jEXYROzKTMdCjdNa1DYYibG/PG+NuvPswvrEzyIa6F32tPgofNPy1b/VMY+GBMeXOZPb3kw
/gDNbP5zCNy3CpMCfc2QXBDr7uWvaQjuZSaeFueujtg6LjCZs9vl83JYEtkZ4z8j+hfebYo8GLBC
N41vauIsJUOrIG6EQ9njlKsgFVFTnzErbMkWZaaATjIw3to1xDtZ0JaOihJICq73bnTmHkOACxIl
7PM46MFsuYEHgupG9uqSCRIWUWu0mCoL8jl9ty3rYZflzx5p8LxTdveNZW23LjQSX1rETZ2hGjOk
C4xxN1PynXndxzKRHueVIoP1pwnof5dOHExbLwCbVB1cor4bNyBk2eQP5ABu5YCF+bnapC+axCHe
dEDzuxyM0RwPgBI9EPfXm1UUpJhSdP7/ycNNYRJY33nEbvssnI7q3jr8w0peiBOcSEtMbfAS3Ytm
7Wudxn5tTH5iyRJIq2H7pVaC+6C9Oii8CxoRivkwPZV7BbfKztvEhxblwJ/zodgUz80YWrLlXLWU
C/0E29fUnIwO1Ujkvdi/49inL53rT9+tY37IPgyLb7zWlV+9yjKba+4SWDz8QSkH97lwr6HBNcuK
cfEipVC3KQvSpP+XI3AhgX/BhUPODDJpizt5kVbSXUujeIyDtig2981DpodgjVOZErNE2zlaCZBW
r040kwGuVqOOy6USLLCzvakdHCzVELJN+WE8js/tTtl0G+uh/lns6+28lyGtpTIFc7Tz1LQHsPRE
yaE4LGF3pi/O9/LVC9jW3gLL2DZ+uiX/sJYcEIEOJMPEbDBBUTJwupN8nI5eVftqvvhuLWPh4t8t
XC/ohMVrDqU2F90nQgRnTnhO6SUPp9BSucmasdxVI3tisfMwpu0nMEyN76+FobcYo+rQP47Ki1hA
dJ1eaZ0Jz8hyUScUrdkGTOdUcjmv3CueAzgEcDgYRwACnGtbn82JdBZw0JEzn2eEv30TmdanWd+/
29j5RCzM9UKwDVyJei3GpYrlKV7nRmXS/0irj2Mn69e6PU7gBwLFCShvANoFU8C1BLAvpWZCXCdC
cIGJd8hxyehVb5fqWoJwBVeJnqL50nEisza21HLwTuofc3JAd5XEAd3M7NHRQnWhjNhMmmp5mTg9
lAFtTxg/tg/O4Ne/nA/NGy+HYULXtsfjIYJ/lT02tdswivMs8V565NOBAhNeS8xMM3PuTCcqat86
eaf6aG311/Zr/8oZUMBRnWyqb13hE78O0y0SKPcN5fZSQQ0bYFeAUcFdhraA621EkqugCZm1iPUf
lF73m+lgaxJvsSoDboKThPAmCsFFmcswGHXNtEjNMFo385UJxKWDRJEVe+TNM5YFwDrHOfKPuLhE
DPB3e0tfI/sx4dovAj2WEdutqsGbGEDlDfSueBEmIKkBLh0SyvJNT14By7BlRDgrJg8AE4qySB+D
I0NEFuS9stgUl3Ck0mxnzqpP6BiiBhM6MnqaW7NDMAiUhAFkFi/jCH5IY7Gm1yWbjoWRxSfLUJQe
3A0VOkJcUsfPbLKd11ybuxN4Owa8+BJv0MP7prcSkYJYCrcIdozTZ4h1pEw1aq9sNRoxLR4wxonM
9uuQdTMgPVNjJNvGtTCUhmg9PRN7NjAjLTe/lqOHV6GiK1/Uusx2YNrqjoz0fRe8++uuV4gb3IVB
Jb3Txi2unGj43D2NvA4auKHpWw/NJytQ/TSUpWZvbzzA5zkpA6CT6PkQEzZlYdvmnOhqhCgvrXy9
IX0eeOj+XvzFidUkpEVqksACcYMsI3V7eBDeoUMHTL94WgGoc61rioEevVdnapTVLvVT1v9SSSyp
ivAL4fpChwhsMtqb4AtumjvqkmOGXXUBrKH7EBvtZtHd2U+1uQxGFymZzDTQpWBKpN6eKN4MyQnm
ABXGfShchDTz5tyhNotMneiP1jLND4nbmn5Zk+rYVX0jqaDfOgk8d0CYCAA5H+QgRkYN5XcJCtlR
NrqYQFXU1oe+8dgH01Tq1/sWuiYKnBlwq7zPDi0z15umoX8F9wajkTUgRxoPIwm0trY2mabKsk0r
orCEvNHJ4AS2YjnErTp1qJlOozHPwQ4+hZmh+OBBerdCfKMQhGHcsoYRStcK9V4MrtQM/qAaHqrl
U2v+nnQJ5/5KuAyfgw5I3qriIAwT/J7CVIeOPTRRQFh5NINmWz5Mj+4h3sUHb6c8dF/Trexgr63e
pUxho5qU1MbAV29xMJBMfaXNb72bJPffqhCU+wDogrmjVex68dA8bVltTynuv2XZWujue5r0yg4U
U5XNe7t1VFhDjO8AXB04WPRjXItqkZup9HTAGnp0E7vqvuvtT3qn5mGv5V2Qt/TtvmHcuqcrgWIL
JuAamjKoHY3MxVQDExPHzUSXyFhdPwQngKpBK2QurpUCTMFmdYvXpwWUP+2Vg1aDUKl2ZdNFV+Xg
dkcQgQGDN1xG1jBT3VYaGtntjByn5yNl4ddjsb2/ZGticF/gPAFG5t2cWEziIZrVOWOk192EIvSC
EQVJb/i5GstaPFdFOfDe4IlEICvm+2ur07uCQhSmmn52zLz1y5g8zLMqaWVZswJwj2O6CZDFOobK
XO8QpYZi95YxRp3av5nWlP2q0fUhm3S/po3D278we97BSDrBQeQupXGSQRuzIWGJvnM/043tPMrY
n1cuJtDX/pUjOIVxcmZQREKOUdhk06iVFTZG0f5i9dw/FF7ZS163q3rhKY3IFc1TN/5BqzolQ4A+
RkM2TY9aHD9queFuGNr5DvdN74Y0R0cDJ8DF/xUlPA09jEJgCG7HKC7zfGeXS5RVeeQ1YFlA0fsX
sZFMnXu3DbvOmcD4r1Sb+1+wZikYcQVuDwS3MBm+FhehG2O6O5jVPEaTm/zGoNAfTDVl4SEPHK7D
Ga4kAjaQVgJCKxLL5h1ogaZcHSOvj1vfUFICKGNdPoIEuvNLx2l6v04VDxmS1twN1tB9wzx42Wyh
NU8M9VBlB+USb7O4VrTH0M0Cx3yMEh0jrxmpx7CpSLYZGzX2ZyAxg743bQn4ftVyL4QK2zuoAAa1
rB+jhVjKAXTE9Y627Ry2Vb4E+B7p9MGb7USSAQM3gSB3/1SHhSNZ6lShOiMw3dCeN3qggyA03qhD
iNHJsYkxQ8truh1kXAk38aogVTigfTbV05grY1RZP6pECavlLTOWYFHe9AojxxxZX87NAUU7G8et
I1mCnBoaTYS9RL8cJvfRIXLivH5idU93DSjCnmhrFj/un48VUToEcfpHEF3ccLKhcWtKRq3oozmz
GAB8WrNLFKULp0yx9/dF3RYBDJCC8ZmbILJcGdSWYzIXcEpKHxVPy9bYlpvspQzUF2fXbvXv5N1z
I//0GOEy4qQTiMDFcW1Km1UtWoRaTF8pTBCeDYCM+ErS5Z/RKg9sou5RVUY+tWKfeMd6kIanO6J/
wT7bGMm2nqhNpJTLgcTTSS88yXX+h5bhyt1AAIpsiBfAlIzYS3Bpo4J6Wrc0TTRtyS6LgWLDezD0
/Pyxjayje04DumFPNerayVPxaxx3IOjB+N14q72QwDvIsGcrhwMN+nB9SB7gKr5hmakJ6zOSN5FV
MFfbKkptqX5lWY0aJo3eP/dlV31FNdBK/R7tzt/uG9XtgoPsC/0XSJDwBIL4UnZjh+lmWyXRZIwP
Y2FtzdL5fF/EjZODdpcihLRcMlfVkHd1EtXGc58bGyR/glxf9jz58D5JYPpARzNGTXCuGbTqCpII
mzMQwHbKicWA6cVN8wCIchl2jjn40zJKLmdx6eBIMYYIGQZ0gcKixPBmqAZ9qryuPJP4udDKx7GV
1YtuTrwoQnBko61nVklAO9h8tn5kZ2NfRvqh26QftaA9NzvZ62pVI1DaYK4FnOZNYOO63dCkelGd
WztpfLNlm2SwZKUd0WNynZCbxYsRfZNAtAmbtIABqzVwv4O+1trGmDkYTCVSmEtifb9vDSvawBJM
lCB4pvQmCTSnKsYy2zo5Wkb26I25j3kTu/si/jwFL30JlAHBjA4uBU5bi/++vmlysKyBRqnozxhI
aRlhZxE3izR0g+gBKxTyMueghjSoZn2cnaFvAgVDrll75qgoXwEma2nbyGiKjVIUseN70zDvUMHL
e8nBWFlzgJ5BOIZCP95K4otWwcQ2pD5NckzLPMwz+7UskkeaDh/vL4dMDHd1F8FiWrMarWkGOTrk
AXwom6QAMrizgvtS1vaVc6chNoat4ol+LcXKcEfUBm3OmaGBgjOqFFmn/01h+s+2/hUhvpLjeFKT
uoAI9aH6GH+jT/2xxBDIcoe5jEWwoJnj0AXqd1kn4er6IXMHzD3i7RtCoamipj4vdXc28m2F4M+r
Zr+mMlIavj6CzZocRwq2VdTn4POv12/o0mRAHdI69pjf8QieRVPfVjP6tHYjVB63adb3STiD0RJN
0wvB0BHFjPHCvr+La74NDGQ8xYcyBka0822+MBZbQe40dgpQnB6sz+NzEf6nYQqLa2y6QJHmhFfM
5koeX/wLeWB/7PIJOPwjyN723oI2jySTAZFXNvBKhrC0VYK4HT7HOzbWwpBwthEmDbO3BLmtsJf7
Cyg+WGCjV7KEBwtmobrD/3B2Zbtx61DyiwRoX14l9Wa73c6e+IVwNlKiNlIbqa+fUgaYcasFC77A
RZ5yc5oUeXiWOlXWYPoXYrQ8tSyy66PmQRXV34G48WTxrUnhtXODwAmD7mDHB1/m4t65HVJPx64D
0OJTMNOBkbd64k6fDsFPwn+bAlT0kdogWljGDvMiX9lcXkQyVBXpAdB9LPKuROuE+R/y0h+P5pRV
uxLcAVvl+xWDIAafu8lQPURyv1hkYRg4qlbGn7qA5xj/CSR/bjFGqDCerlEMnojTbYUtKycTbd+Z
pwm8/ygF2tcnk3WlMljD+ZOJvC+22x4w70H+ePu4rBxNJH4zrTtqS9CnXBx/eJvWCYVZPClx0vKl
5fW+Z9HWpZ5/6sK3gCYdLWxUyv6VNK+XIlDHbxGxhI/Dnh4xa/uBpDMMv0/ZsTlkWyIkK1cAFSxo
UbkmON1RJrm21nht1XQRoPeQIrHzQxO1ffhcmGYfJPVUNk7CWednRxBOOD/f3s1l0D4r94EBZCb8
xswSBpevLSsFLQjAEuhTEUgItXt2Co5ZI4ai+zH31G9fjl4iner321ZvD+dsFcIQMxoBPGmLwwnq
LVlmcjIucsh3DpnSkpFYWF6aOdVGdf/2uFwz8C6OCwFbcu34E7mErqJxV3IMsnpVgZqIG+7fXtVN
IwGXHGPNcCxg8YHe8hKJ6Op8opx77GmYE7JfIinrxM1jt4JuTVy8SIjGyz8uufe3Jitu0KVIAkEV
gg43Sv0YpV02iV200gW1cFyLB/1x+NUNGL9pE7Y3f2RfyB5D9sULxCmSmsX9URw3lr0se/2v8TnB
xsmdacWvz5BPeR8yG8bdg3pwjsMRXjtBYHHYGhu/vSZ4XcGQhXLIvxO7ODYaGs+uMizvUiMsrcsi
9rIqKcKnfAruyBaW9faMwtgsBunhiKKEsDg4GmX0yQsG/lREJKaVOpWOOqI6ex/a7+dSBmPq3PSG
bhv6vMvclfvWVLt5aF2ioWZ7YnplOpPObYSbtzcBnUF0PHFKQQEHJb7rz2ROpByMtvMubglnlkEg
rv4kwq1LsLJtYEmz5gkfFOdQb11YyTDYMzEO2EpLs0eu2L7Por91ST7UYLBJ3z5668Zw6IHNQhlw
WWXhorLsThT8qa3yeJB1rJsyHsRwX1Hj3X4E2cacIgOLgWu+1L4aqjbykPp4l6IOk3wyvxl5lNBO
fH17RWsfaW5Jo1QNcvSbUzfyqq0Bd2BPEGh4anwJYseW7mlvbYl03oCMZmeB/i0KDPOhwHTy9YeC
33f1iKD5ccY3BXvnPvrZVXGtYquLSZ4ayZBACjy1S3QPY85i48fWdb4NF9D4R9kBL8p8x5aBs56Y
3flmY0Juxo6peJbjx7c38/Z4wABu1XwyXCS38yP/KlLOs5wW1iidC2d+luK8mnfdVNgs5kp3XyUb
oEn4tsWVJ2DWYEYdBb08xEHL99TPqCvLVnoX9SsC0fwDKtM760jS6XH81afVY/+b79uNo7m2TJSI
wXmF9sMte9PguR2I/czpEWLJh8ae7oqsOLrueLQb6/T2+m4/GUSZQchigdgUcg43HHX9JCNIz1iP
IDOPXetPtoUIuT3/CENsE01rzJCjWbkoqoCzCWgqbdKLm7PE8e76wI5NtQEAmd+J6+AO4QccLiDb
oMC7kQDV8I0d8CjRJRzGR0Ne8nqHCbqkqpsdsccYoLxPiE82fNXKysBV/f9SAIs0p5UkchXHzY4g
OyqtLHFJvweR+/7tL/Svmr1Y3JWdRSypcoHOOFAgl+iTPDlHdSwxD4uefAIQ9ea0+8p5QCUGHC6A
vwEjdNOg6O2QDvngXhSr4h4E5lJuIQXXF4QKt4frhBr+Ui2mqbqRlcqkT+6BHPRuPA/HZgfC4EdU
LjYH/W7vEsJFCP1A9t6BasPykeybpkGmD3XTUvXIeCkKW35c0yfwIm25itW9e2Vq/imvvBMHhp5T
C+tyLsV3/lV/Nb7xL/IYftJ9Mu1CUJJslWVWykHz6tAqmDleZpHFa5MoyAfK6vp5K509dGmnJu2b
fTXszVMRRwdyr/yksvdtk1IoN+/ePpkrqcaV8cXBHDO0QZD90icxFekwkqNLOCZx74BQ2WWGEXdG
dXjb4tqVQygOTCOaMAitFjs8ZGE+MKboEwRAkpkq2SOozZQ/37ay9h1fW1lsKm/kaPrZZD0WqB/k
QUymLfzBqgWgeGYGcHQGlvQhdBwr2jqcPkHPBAOSWf4j96MNLMBKCoG8Bch6xKAoSCLSuT4bVT1O
VEa1+YghzRd6777QIq0+qSOGiU8cRC8kbj5YdQLKe72ZQqwuEDgyFGRQN7itPhuqJeCZoU+aNeIA
BDm0UoR4f70VHipAJACl3Lk4uQgHJtaA5h7C648T4o2g+dZvlSZWXRXoBpGgYCnIcBcHzq1yA1Il
RXYpKUtc61la5NgyFVdjcPYDegBoaTdGH7VCI6TpUVqXG6HADX4WjgslLSBu0ISbi5GL95NVhtl6
YeujGEn+Dqi87snJB88R/a0frF0JuPgW9cvaJUNzAskSZrtwcha7mnu1zBy3nB6JerasX63zKzTf
L+wUoAsO7lhkMMgvl/vKPS6KIQyni4dS52Mp5gRGWvrerwGUevs2/4MmXb+f0NIF7BVfD7nmTVXe
Rao3Vk7DLsM+f+p34TN9ZE/OA9ouFYtZ6p/cT+WJf64+8h9iPyhM0mzt6EpofvUTlsVCRiQBTSp+
gr4bHvodR/oZ+7vugd+3B5DrnM2TS9MaQ2XyAMmwjXT+9nuCP3XmeUdLAhWFZQQW1QXHmKUILr1o
zzmEisxIPPW1eCewE805sBuiQAmdkNnaIpcf60yXXeuHlxpkEDhfccOjJFQ8fftzrqwGjM2IuuBa
5lhv9jyvHtm+sVpL11pdJJugClIF3DpA4gOBf1kKEAi8be3Wj0F/B/cA4y9IgaGTcG3NN2rTUJqE
l45FRtIWk/NdB27x8raVFVcdYi2QNEUcDkr+ZQG7RZZha4sEF7lvHhAR7bL7En2HgifZwTv4+76O
+xNPqz9ozr2/tTrbhoMBvgnXfVmrkISO2nSC4OK1uHu8qL7gDm4Uy9e2EVgU7OU/bPjSidV1Da0r
ocMLGcw/ws2/B3m4cS62TCy8lilpMfqTCC+gxD9UxH8A9mXjIs3v/sKRQLpohp1E4KhHon19GIrG
YAIlM+NCZHtvlizBCPNfWpUxtXI7hmrkr41jMWfsNwbBPoluDDrToHm4NthFSF5oRNmFnaJL9N1K
W3B/Vc0Oacah2LlTyr68bfEGgYJLjDYsysZzCxMTNvMuv7pdWYDuZUehR+eL0VFVHLlS6D3QkgM9
1l7fB3uflEGbSGxUfmfVpk9Tz6rsCvJDk5QxVA66NmkaaFd/V63ueWJSrQSEID03OxJiFr9Afcja
HfPM/FcJSNncW3AbdQ5Ua6HzTEPwgECGYzSSQDVA8Xhtj2aYM9UF26vOFpkVMzNHLvn2yte+LVSp
ZlQwXAvK9tcL71SofVaa4YXb0AOqdFeXcaszBGdN3RyKnNqxctr689tW1w4tWDMRucwFm5vse+Cg
n889Hl3sbOr2Y49U3xHGVpy+9vwgEASnJbQOfAQzi3MUzUrRXk+GR/qVPFt7KxUH24i9n4BpplES
HMonmnTIJx9BFnJ2NioM8z++PMS43YBQQv19xm9c76zkktvgsFCXtmL8C0abff8+RKcfTfgaO74z
lVdstV9W9hUgqlmuAh8T4dOiFMZLxykazsJLkQXWXR5o54nRMtv4eisYC4wxvDIz/4xXt6Xrq8Ij
MlSXie78g7ef8VqqjCHC0R1xYKadHWdPZiqTKG22ir8rhanZOFIIpEEYf1lm0YH2SY/5E3UBern8
2e1V6ibimaRg3Wx/+LHaeVAw2nwtVr6mD4Qf8Bq4JXgwFjs7lrodvYYMF8sadBx2tnOaMkhn9mNj
feub3N+4lytfci49Q6sBJVof8hPXWywLzAh7hRFdkMycjE7uJjptfMZVEz7edpxSjIwslU2yfqgi
klfsSVbRPVo+sXLfq2sxu1WgvzBGizKweQPhzXnJS3vCKswheCwY2aF0/1826pWJRTJeEMCwCylQ
Z67PnRbflN1+fNtZrZ04oMqBKsLUIp7B5eNg5U3U1RZWUf4FQPGO/WJp5JyMpIjZx+xHOdMvhmU8
bnHUrKRA2L1XdueQ8NU1yyIo27lORi6c9vuhyb7WPPgiTescyezjNDwjAd770NlzLFAmsrHeRbl1
KViY9myLGGL1rKC7iu8IKOhNNT8v3cLLuI/EnbHnyVU/bO0e3t7mtQAXAcb/mVg460FotCJHA1Wk
Md9PzfBZ+F8YHqa3raxktiGK9MjOEVbMV3mRV5YhOtRyytnFuVSnYJ/dual/mRKayCTbZBNd8RoY
CoYkQQC0GeKKeVtffcE8s8Grwor5FkPuTvd1loTQZ410B3mfDDpTG4ubf/zizcHKUL1E4Rd9+KUK
RthHqMtizPGxHVEFbvIn0yx3ZTV8Yo3esXzcexVUR6lqD1ZUnAxKNgYE114GBzOe6C/NYh/oil8v
uChs4ocKyRDGAh6GJ0CIgDUYPk3H4n640ylmS8FdB5xPHGw4s5XTc2V48dpmjvTtzGyQHk3Fjo/R
ToxWbAq+cUhX7sFMzYN5csSJmKVaeJvWp6RzKsO7IFVLMer0Y8z+A2RpnuzAP2/OUybAblzvIbEo
Ro5E6F2mDPBE4nzuvCg2BN+I6tfOJrDNqAvgvzmFvTbDht5sChkGl85XqScuo5OnnS53NeYANo7l
yseZc8m5VAsUHSLta1ORAMItIJxdxmTcgUxpJ3hcH/y0T+kTiZFCQN433ho5+Df9urgMV1YXZ7EN
un7KjXJ8FDKein371078xPsGTfjH6mheME3ykUAgMh5QEexw+d0tB762bLys0JZFqDIXQq6X3SFd
l2FpBo9joz4MpP/o1OP3ivCtUpmDf2exULToAKpFqw79rGUxPLc6JgTiX2yvmUDmIMk8MBENEg/U
mDo7fWTWhsn5Ni0twn+idYuhDpQIFtcgxxhm4BtG8BiJoy+apwkYzLqRX31Hx0L/3Dg+a+tDXxWo
HjwPDgpa1/to5gUTEJwKLjqUPaZweK//RCNBCgbtwPYstf9d+rxLotJnD6M1+MaRytovEwxHO8/Q
4w7sA5I1Z6uhs3KD4NShDos2KXbdX9ygsYoqTxRG9ygR7IOtssDV+aadsjc+u0XeUJDHsmbj1q6c
KcSD2HHUR5FWLLHajc0R/ANR/2i4f00Jversi90aGxd2zQiAdhCYB1wEDeCFM21yin5iVreP4MCO
RfdcDHxXjO2GlX9P7eIUzdXQEDQ7mBa8GQpyur4NjSIrH4OQnVxlJ6UDrSt3Sqo+us+pF4cOiylt
j449phCM/w+P1ZX9hVvCyKj2pKY+7s20B0OJ9b2E4niSPZPf9AGzex+dJBtjsK7Kw1YDa22Hwf6D
8APlNWjyLUx7s/aeAWAeZLTDA1Ui0aF9Z7+XcQPOHfHq/12cJf2am0vWF5M5XgrnjxE4cRFM8Ygx
7dLbIpRYdQivLC2iqqLNaKRIE11a5H+Vy5M88g8KJY1hDONs67FfC+KuFra4eb1qGZzTjADi1nfe
Wf1h0KEPJkJvdD/WdisvEcYLkiw33CTnOjg0o2sfAgJdSglc9UYXfiUowLOGWUzgK2d6lsXirb6q
JTOq8TJCHB0nWIvWisXY0f2GI5yX9frCzFPIeD4BA4HQJmKEhaEG0UdgKbfGnBT/2Oz5wTyhu4nH
yzzSNN+4nssj+s8YgKnIsoFLAtvptdcNDRIJDMrXZ88RgHBNIUKdR6cr3Z88i6Zu9/balr50tgaP
g7o2iNhQsV+8KM3UFQb0Zetz0epHBY6JeMotUBlXLzwiW2ir5QcDBcPM7A8OKewj+BIWt08qQ9Sg
fRuxtMTVwDjm7canWrWAES40XiBHh3rF9eaR0G5LnMXxMeDs3s8aHLvynfWleRGoKsFH4/FBwWd+
NV/lFhiDqv0G4PbHSYIAV4TgDDbbDz6U4xInbPjGafj3i6/P3jxbDYo85E7Qclp+oLGp+rDjRnlm
lfXLGvqHPAh31ljei1r/AqPOGGNgto0LGYFdStYiNr3h3qYGcOKFe2BCPiGsvi8b0DAFPLhMqkQZ
ZVQH0+seAYNu/4atZ16sAZTSeFa/jqO23xm7A5w1h9So887hOx636w2DejuhBaQIz8TTv03u67vc
Z9PGOb5BJmBv5o4JBqnw8RGuLD6LoIHfyQH71HynH90E7D5u7Hxr7t04f7GK2HpBWMZj9mdLruGm
SrE0vLivXtFXJLNgOEBUsHPvxkOeSjMefzjPMyklTeoLOEy3GkXzQb45FgAmzJ1a3Nul76uNti2L
zi/Pne3HXNqpOX4KSJW+7R1urxOaUYDnoDw/x7jLCwtBVLPoKSnP1eB/AzP/CeowH942sbYQDLiC
AmburN/IlE0dMRkRtDorzGLlfyqnTCy15VPX1gGfiYF2pENoFSwCKzZUTlD6YXmmpEhH3t+hcrCx
VbeOFD0tZKYoVs6MR8upAmWXwkR0jrFEzvQeQ6rGrg2rLJYN93ZhWYTx2/s2B9/LAwAskzOnkug0
L9PIjtE6AAKzPNfTMJ04eI+SQTh3mGG9UKohijZlLK5K1uwit98ia1lb7Gvji8sWuC2tx9wpz8IK
QQ8ZVnfohvFYMTruTFK+s5s33zCMe6N0hEGDWSrx2oGETh8Q5anyHBr0M+8GNwEM4t2awzCCEw5D
GFeY8/9rIwHvO616q5y1BYaTECCOyqJuC7O1dhDR7wK+fsZPoxJ2bUWZEAV3RFueVUXz2JIOcPbQ
0nj7aKxdqVdGgmVvCTxsslMSHsnbtSRIu/5lcLx3e/X5MZrTIdDq31Lj+SBRNLnIcaUmhfcH+Fl9
qMaMf3x7LcsAFyC6KzOLx8MGfxhGKRlOmkANj5Kdoj/HQCctY8cCEuTvtoY3HfEQ1FKBB19meblZ
65FFGQdfD0TEIqQmWp/srjrlCF5Zod9LegGUjw2aS9ianewy1OtzzZ0O7AJnIOqmBy/KkYJR9wel
lCSYdgw3PtlN4vePgDSaWRNQd8LA4SLYixrReZSb7CxsUj/loUa7kYXuPnAHEdeRzUCfZkVp29jk
ILgz7RrGRTJp5m5k07fX4DokWPjjoSlHkfmEnsEj9cevo51nb03grpgw0QHEUCfmqwFRXziNNnej
3MtZBvY573PYmlNsF8Gft4/LrRsEEPKVjfk3vAoFQ100RWTBhrAtmqIA3MVObT9LzB3Hyja3Qo3b
uwCKBrwvoHr9N1m2cB5THxFqRwiksvqrDOROtDaIFf8SFNBqd4t/4pZwZyaEwGEB8hHPGuZyrhdH
LXeo8XIwEClW4GiOPNLHWU85MDad2gcSdS4agIrBHUo3xkFJXW8rqFv7hvD56P2h7Isxr8WCG8OG
8GLB2Rm0sEfmmIkDtvS3P+Gtr5xrOgC+ozcxU5YujklkD6NngtHnbPG+ucMcNWab+yYE06fxbnl2
sD/g3gFGBEMhGkzXG2r3gewg8cbOTuchY6533vSRoHL29oJW9uzKin1tJWBOREgGK7kBNrqeBHeF
BB74PxgBO5CDQTX8seRCoi7mqEjgMFAEWYAp5nCUljD+y6cBwB7vJLwj+jnXK9GTX3dROLFz6+Ad
G4dD5Ol9X74/ZcRnwWOMsSlI6/nLIrkbYWLAbn12jqibXdoxpGlna7nxWVbu7pWVxTumyMTbssJn
GQfnkdnmQ9sb+cHyq32JwMaM6i3o8oqzx7pCtM7Br4jRlXCxfXIMs9EcbHYuZbbTppe0mXmysxYu
46KF/qD646SteLS/qGgrOF1d7SvbC99htmQCTttlZw2kjqz4yZ6ePEFiRBNQat1qks7P1nUofL3S
RegmMTrYjR5W6or+l6SQuPaD6jEcg9/A/f+ypSPS0FR++h/uAFqLM58G9NKW0gdWVBVq8nA8S6We
iqL4UJpbQJo15wTKDnAPA7ONfv5iGw13BOV23cHh0+CLFQA+HdZf87DeCEPWXMZrM4v9K/GW+Bnv
QUsjWPu7FB5U8zy/2hoo3zKzuALN5NgSzQp2Rknrxamdj2U2bGBCV034GJLBhA3aI0voqeHqfnSi
gZ0R5qi98p5dzsX+7e++8ujP3FOoAgIFg5mVRezig0OLOc2Is13+kbK4K7NPtPJOhb3lZFe//j82
opnAFHIo1/4PaobWkGsBQ9DBpEQnvTOl1Sbx5uqeAWoKyUmM3sOjX5vJ8f5r4eGdR/3kmVTuC3oQ
769WoFH2ysbiUepaNrHRwFIANIgjW+wNe0hJsQWfX92x/6dw8hbxggE5RGJAP/Os3O40DtH3KTL3
TUO3XqYV9/YvNoLSMWiqbqYN6s5sSx+R2LnW2R7w0h82TOUSlGBDH8vx9O4DN+MlEJ/gmUI4tjgH
mCWaeUgQtVeoqo+NnXZsSAVI28tsA6Sxsn+wBL/tojMyF6CvjwKRwmCFC3/TcpVGrD+YDktbttXM
XzWDWoyLSBZN2mXfdJqAz8ssOIJigmAROovSEAcQdSdv79vaVwKYGrcUKiNAKs0/41V0rvRoqj6A
gxaBCUJImYTciAl9aR2CoSx3I1pZuUaIHj3wUIOHAbX0xd61GuOCbYhF5SI8EWEfdDdtZE0rNU5M
MKBW72OyEVMoy3i4bjsPxUY8dL2MGxC8+jEF+OheoKWv95F9F/yNdOwlAG4nW42z1eVhmBDIOEBc
gCy73kzfmEgPnUfEyaZ9YLr+m01OtvHB1mygmAnkKFwrguSFJxJeCbIehutrTH+l/xwNOn3/iQCM
7F9r1bxlC899yCizIZtPBOYyauN+JE6x5wXLEwCBvxVM9hth39pRB3YRGIGZe+umKsiAKzZ4GVEo
eD92CqLFE/i3vr29qtVtw6zQLA899xwXztUwzWFoI509slpMUKgUXyM5HN62sfLoIeWca1bz4bvh
FzF5rn2DYueINb2AeRFa2mH7GTUgqEkIcFO8bW3t5s7k45hMwJ7hpF8ftmL0RBBWHj03je/FWUte
ur47A1/A03LS30O1FWjNl3MRQf4rLaKEi1TjBi9poYnagNyYnkXj/qxMmkSNlURUnYvM33md/VH7
HHWQceM8ruXYV3YXBZmqKbUYQQ18nuTJ1N6LjoZ9a1VfzQiM6GaW5BmGgzp/nxVbVIQrphG8oHQH
h48mAihnr/c4svJAhkMYPfgiwGBSe6yCKOmG+lgIG8K0cudETSLzLMbj8/ftz3sbr4PhG2wxDmYF
Z8bAxec1Su1TYPDrM8QGPw8jN+961A5ipy0SPunYEkzGLg+33OftGYZvngHp84wZxusW7wGxRBMW
HanOTWslfijjTFmxDzZzFnx9e4G3tx4oDhsgEQftQfQbFgtsDGR7VWCWZ0Ko9dnLA4VmsSvzb5MO
5FZstbIs1C4Q6+JaIhlZjs9FovFbrevyDABdf8yaUO4lq/NThbwwHj1GPr13cQDJzTBH+AFAcJbt
vKK16x7FOyQlyv4CIQEj1qDnTQvbEhvX49axXVua3cSrB7w3UPFSOkDBpPoBTY+EtVsVtdsPdW1h
cf+YnVcOME4MfSGMt3xpgiBBOXv3HzYsBH4XgzzIFJfHfVK+9loIJJ/V0Gd7qwwfWJU9BRhIf7eT
BgE8yCoQIiJYxAz/9X6FuR4CwcBgSvrIR5hdgI1D6ucu9LIEQPDT28u6cdIgOMDpBioZwCjkp/PX
e/V1gsLqbEhdhA+Z5+rfYdPzbyUylq8lqDPzpMn86HMVZcF7c1VYxXQSKPsQbOGFmG/DK6sgmIIc
BZoaD4VuwRYgRqPH/I6szA07Nydjpm9AZQtxI9DKN3xIgreMgsMyeEB0cGilEYdNt2e+3qCf/1+w
2v8/PaD9Q9o1lw/m4Qp0t5YMNKVEM37Crb7QwLCDxOtY/rnC/xPcA3/g3bXCN+mOdoz/Uqyo0NOm
3vSCIQ3T20+YZa2TosLhws9ULLgLSDd5ZoJiHBWpQD/Q34M9l2KMV1tyZH+igTvmV4tFY//gawyt
7E01RPVJDXkudh31GyBf3RqPXdVCpi2eVCHpXoZtIA9ZO4U1dIPsGtM86JNAFrAdnS6V6MzIFGMp
vkg8DJlPP4qmyqZTI6gdPIDNragTlD7r7MCFy9ykAoGKFyQW8rM87q1qlAkhmOmIwRZIrbMBqI/A
nDqxHylo/fLHPIM4T+y24L6IWwHg0QHJF7M+KoxIuye7ivruQ1/QRqRo60V2TArP6c6Gsmo3poPX
fquHsP/AeTT9brKGPrdDzr6KULAybnpiQi3GLdw+8WpMBKSNNZPzD64PAptAlGYU0wyvdAIiU+Am
9Ajyg3icMvV94nWBsjvIvC+DPQkUdIsePV7lK4Beo6r5WZoMBS8eZP6TWVD/S5UV/stImuaxaUYb
WwvBuY+Ck0zGHSSRPhj5yN1P9TSp7BJaSpdfMO1j1R8gP9U+CKkT4aHygH+7G+5Np4UQlVM64T1H
k+NRDcw72yOPICmaZax8KnE5/c+l25d52gLxNtx3EHoc40qZdn8sbbcIH/KyNcxDJToxgrTXKYI7
ETrfbSMyYj/kpDmBaF7TC+XEr+PM7PIsbQ3q5BjC8Vqxn7+rvPCpaPmpq/zuU9Eo8L6OlBfNnYMZ
s58EL39zkAFG9OCHBEvzTsqL7LWT7UGr2H6P6r6ekgydse8iNyHl7lQ5skB/1NVH06zH32Wo8hwd
dDVBq5uAMzrx5GR/UsKfWw6+Aw3culVS3ukid+pYQigkx6i8QWgsgoBhSAg84QdnULY4hQzzpjt/
wizRR926xQigkzfSz5FZdXrvqqELvrMe5YOUTQg+n0yTZXWKIWOH/fTVWP5lIIqa0ONWENPaOVS6
Cri+kXdxNvjdn6oavE+98sqLx3GYP1tqdOnBHPQQfu0C6DinSBtrlsc2Lez8YexY2X4IFFp+aQtG
6O/gqh3tdAD6UuwLKHmE9wxTjTQVWd8ZqUH0JE5dHzpFktukyfZ67LEEi4c1vy8gPYx6B8AxlRcH
Jm2CuybouI9RB9HbKBn1COkMqD2N9wqjy32s7XL0nuvKz7M96F3tcTeZubR3PQMF/52JC/qJGZzV
n1sDreQ0zIz+UZUugCxdAeH0uinLhBiy+54PYf2XaKN4bKmO2sTmaoA6JGhpeZxnHFrVEyO2j4PD
CigvQ8KY/ak8pMkyBpeX3//GQaEv3OW4hnUZuCoJmlDphGZgZLyXoiY7I5qG1LZ05fvx0FKwxPCw
b7EZziR5gj/olAjwJnzxRlsQlpiNtKq9y4baSQZVEWPf9Hlg7wpdD87BanJ3n4GKuN+jLoFKsWuP
P3keer/LjrVTrCJXnKKyD44kGtAAZb2gKhkGdMKPYVOJmJWN93HuiYjUAy4QvqKMBnQM4MRfwFcO
lFVDuJ8fOTcmjHAatIFIuRnQD7zwWg03NgnjaYx4pPAVrOzEGtkHTwQvUEWTdtDKiMteu8+Y8uDt
zmuczKZxZJUKY041pxw3AVOtTZV2SPvq6V6RTprPTjlx45lHYAP+3hRmNR7Rjw9t0FtapDlUoT8N
KjE1ilZ2EuTCOdXC5F8ztD3+jLZqkcnXZTsUpNmbVYVeyJ3jjO4fgREbEntM+VZMZB39LljWfyaK
t0Fsjp1gAAr7ChMEmPdHScUkxRTPk75d6k7DKOLMyaMHB008TOuOpNhRu5n2oQkULBS6JlXHud8Y
v3ugAPt4rNzxQ+lNGY3DNjLKHSkgbZF0BWOoDw2BZrjSDIwiZSuaDy0NZZ5UqCqWOylVrlkEkYiJ
Pgr0vi85wLAAP3TgJD9kNpC4dyorKL9HKaoaHyT0/MQxDLWHEZ0BXb+dIrbmx7IjBugS6rpNPFP6
wR6Iutq4Kz3q6Tu0jkzjIGnpeIlHMVL6uQMIZoTGZmmppykLAf33VYkAIVF16Ee/cXYd769hE/hs
UJeT557gcv116rZyU+mXI15yT/Z3tBps9xxSE4QCmnS6gzYkEjPGEsxuNPC2XWeE2V9bcS84FZOR
DX8mUmGyvQf/RHCnfKqO4N12vUtgl+2nsbXd8gCrVB+p02bTsavg5+/6cLLqoxR21/3N2pFrnQx4
RHUEIqloGHXCtEt+RAod4b/ZUJb9ToGPHPTDjuom0Pz0XdQecqBadFrkpnabBO7ULBPFoS4zAPE0
xTTMQ8wl6BxzQDrjP3RXDeohB9WGFxO7031qlsKO4lBhYXilXcQudZ+NH0iIvwKC0sY7mBXBA6vC
fvwTmqL9DMlRyORk6JftA6voGrxMloGLYKARkoiAqlMmglEch7br65Ndh1N+QuI4UPxF4bRpoYno
44BA1+cBmE3yuW81A59JH0RwhU1vJI1Tce/AOZftJfQqy4tlT7KLoWrnYlsEMZAD7m6oZpYj8FTK
dMsdsh9PJHblVNXObSHiISJzMvdm4BoHz1UF+LFdOzvUEZd7MJ15eudTvDcJAVUvgGH5DCthddTE
La1qSJuL4hnERsM99Cy4SkZXRzLxQRc1JqrIeoz3UgZNOyKcwoImCiIyTGKo4MVXUf8DWkV6Skpq
+OfIz9RDZRbZN4oKW7NXsvG+okWFWZupzZ9pmTc/KcQRP3n2wPYd3BuoAUse/Jau0QOBMZLJTllb
dALDDdK8Zx0VD71RegzCxnl7lPCCL54su/8h7bx25LaWNfxEBJjDLckOk7pnpFG8ISRZYs6ZT38+
ymdvT7OJJuRtCL6wAVWvxRVqVf3BeIhr7JXtIpW0h0nzhJ/o7Ugc+FYR/GjCNqudXiYF06d8+qQO
WfLB0NufIqZyZxJ3M7A5sZLINhpdfy9okaQ4uQXWwDaSzD+JTZq/5KFlffAywUf8e0wCbVeOgam5
PSnQa6BK4fvEt9Kz2ohZZ7eGljxGzTB+94egw0Kxonnr+FBTQ0czPfzyqKxPjd32QupDg2vbnark
IkxpbfDuBpylsHnhKZHZnWCOuW0mUZA/JhTU9nB+xLMph9rPyCQJchKQ9o8eUjy/Ct+AdF1Uhny0
xCb+IAm18ipnhoJ1RZJkOygGUChSMTEipkkdxndInI7Bsecvz34pYi6JR05HWmwVoO6aoC3MxGbA
EG9Xl9PwvUkk4UcThOlzEA1A+yar7j4nqaQPdhrk9UuiG+WnVBiE84C0/4tvGtn3aJBQJqQe4f0s
xyKLXblT4shNwg4OpD8VWuKkBQUQzZ7USOft1LXR4OhpwU1Z1wYv+iYf4Gx1RhFDIOg6VETxa2t/
0ldpyTw9WcKfT1TgGk0cYPwSWQ0kG7dA8yWcM7IwCtwiGtS70vT8Y2cGz1M+MsYBvA/XWqc1eMj1
iah/TaTMCx6odtXJq9enVbTzaTyENN69cHpHo1Amm7NGT7Az9to7YEstH8ziQfMilZo5hG6KwrHo
tEGDAlkkdv1jQj5e25qvFidVD6vHqBL1gLPUtx5iLbIMuwm9snBwHj8qahvc6VH3gHk9jkp6W1Q/
ekGHXIjx5+cWIanHHIgyIsaSYHhumcYZss2oLw8c5T0pbJNWgqNpsHMd9tqQOQ1EtMlFGo3zIjOE
UXYs1a9VJ2jK4U7BTLuzVYGj2ja6fniXKgnXWT8N0RnPBPNTEXWsk7bLy/emllDYR94je5LlPj2x
Lqj196OOGHAQRu8AdYJizoosveejlJMbGvEg3fM60l9HoTCmo1oZ4nxRo2Uaj2X0UAyo3toYTZCY
TUIRYdyihNI3UWzEr01fg4U1Y4pVGKV2IS3GtJjQMee2/6IaqRXskloREDivgqIrnBGXUE+0604S
5lTJyMSjl1Lls71c6JSd2vZD7Sj4dEU7pEr0L73BM6ASqxkONWpcNpmOFt8+0aWy2VVmYiAQJrRh
vpestNIP/aRaqd1kHPGf5jd585Kn4mAcMAUPgW4LYaXZSlpVo43q8zTTzJr0axwk8q8GmY0HK8TM
5q7wJOkVGlr405vG4UVoU4FSblD63p2ZZqJq9+okK+Aiw/n+8ZPirhcio0Y+NJpTGb9S1B0ka3NA
tC8rjl1UZrZmldLDWBkjXgDUbmyMEAXjoeW9UTy1kyb5J2WKuIymdNLUH2VYt+NO8HItPfLi8c6N
UHM/xkJSfhWtpmx40WTJSW0j2OtVoHNAy0kz2Lrkt7+ShlfJqeh1LX8Ma61rziFXb/NO4Qkukwh2
1g+eaulgt7BuP9aRYPD2nk/uhG2xo4Zg4WjeDiQ1PlvNbXPVzFxfS81PQ23UD4VZWJldZJNZOlka
1lhHKm1z1+GYYbliGfqoLntmQEqcWIndIpqiu2KcTJnDm3F8BJGAfayAPXxkp0LmvW/Cjmr5FJIr
4MDs6d+4pYQ7ruHQSaIx/9nK5AO2Ebb3hSeHs8SJ0vVHSqbUbqhU+IXNPq7pAgZlzHuq4nrZ6CVI
l/XRGaEKmw7ItwJKFTr4stCNxn2QaLEkn8eX9Ft47A/lU2eAv3KmQ+sKh+EgH8UHIHTFltn8ZQmJ
wJARZnQ27rS07eC9XJaqtDyzauqBwbMURfh9S9N9oCMKmkf9n5Uxf0cyZoYFZMgZjrJs4Y+6KQip
MmsxiOkxL+ujgCijIMobxL2VAVGlomEBB2pWOlnUY7k5sDDR++C5b3gwVHpwGGUo5Uqsy7vbtcWt
SIu6rORPGkbShXfW63eJ/CMIJbcLmo1y6WV5+fesvRnOFX1sqmtR5zoUzlhWHwF/f9UDXEZuD2Qr
xqI3R1VAbadQFc5pUPPcMRAsav/HYSzgAWJoSpMeFcGzCcLGTlrurXHQNor+v1Fwb8qU82K+mKxF
tZe8vBRKErzn+GPnNnfGQ9+65pfou/Wk3cuu9FOIXO3Z+sPuKXQ0ujUIL7N3dQ1Iz+UOyqKxiXqh
084kbLu4SWCJDhS0BmELaHrFsvo7ErsHTigZzLKpMVL4bGJO0HOG4HJ7Ms7SPnDqr+XB2hnSzhZ2
qk2905bR1knwDfqCjZ7TPxSb/NQ17RHK9/ghSwbUdY7dxZDp+qeTgpIE14y0R7PImR5CbITFvbzX
cF+jH/hHew2t+HmSgRVwNCLVRJdiEVGxyEMpj56TSnEn9XNs+vYQboGZlh3Wv6PQDoIugFT4EvMx
Yv3eiQKykmn7TpCyQ9+2d3DCqC15D4mku+T++O+mGyfW5fb7z9j+ibpYQOiZjXott9Z58DK/tb0w
SUsbubFkY5v/xmL9sz3+DkQVn5aENLMOl1V8r9UjdKXg4aoHimku9mQHKkyH0RXt2E2cLYHHyzvt
P+Fm4ivNReRxFkiJrjVqrOR888T9ehQS7EXk2k4beYfZ8MbQVkMhpUL3EPzylQRu3wWGHOilwh58
EkvqTRQvw2Cnoot2+6i8PPP/f0xvAi1ul9JMYgzrevMsYeuhh/ULbYtvIjXY22HWxoPyEsLqGPcg
0ryYur5tpMbHqPIsxp8wTLGz/BOEJYHCze04a0uPLilkc6BvdJLm3/GmUWVovQGvVlfPgV6hfT/E
P3qVxfcvgiC/D2cFoPRVN8zoDaU3A5LElj5I78pCK79ObemFx9tx5rlfLm/jTZzFt/FmF/UotoST
XhlOXyPboz8PurWrqXFK3ZfbwdYWAqA6wHUSXwnvy8uZq7tGrHhmSWe/F9hAqgqPLc57J5W22PNr
38iUwOUAeQM7s8RTCVNXxWpktcjhlYmth+TSRh/IG5O3tuLoPIHgEwE3gUi7HA/6hhX83cg/C2Nl
y8JHKfo8BZ/16d3taVsJY0BL1uY0kP7oUlezrLzB9AulPrWRDA1l3Pn9a9CHqHNsCdGvTBsdWJAy
xiyxBILjckC6VdZF0IbSGWKvdEf2PdxVQrflTrqyDC6iLDbQEGY5peikPkURQupUJIbptUk3Jm19
KP9IiSzWmhoXvYdRC/JFWHgh/7NjWH/d/i5r43irHLLoyhdJMpptF+nnOIWdje42ojt1aitKuJEI
zpfZYpPy+f/RtlhMmAxDp7AisiU0DxV7qoTgk+9ZvivFflbbSD/OLTIfF1Az082ftwe5No9vYy8O
iFISynTI2+qkGY16pNLzF2X3P8WDkEMwQMh5tFdWLHFph+ERVAb62SjdMPddUf8XBwKIJGx+8XTD
E3BJkFOUKJ3oimpnuj9PQV6975st2MQVL4NRAJbgKtV5kjKSRb6uKmQKPnvrPOjlXkSqw8+soy41
D16OfIc246M7OlenaHrJsDO//Z1WFiMUJORkRR1YHSiKy61b6n5AZUZmUxVP4nSfTU/DsIELWVmG
85sbTyeOImx056Xy5uKTK5kedlUbZ9lsXZ2SIWDZndJMyNrXtmh9z6KNJG8tZ+Z9AhoFNiWyn0u4
lSTEFRJGanOqdwpNZVt3RP7QxnYrLBQdyiYt57qzZVe8OpcgmHnhG8BElpprdaGPNNzQJMNFUngH
Gzo5jVRWP/a5XG7ARLZCLbZXIqQSugyBdo5i84goLe5O5rlrthhqK7uYixcVuVkaVgd9efnpqoju
MJdydfJVvb0LohK0Ru9Zu9trcOWiuogyPxXeLJC0g8AhVRyIIs0aZFmj+pRMnIpb9+7qaGQeG7OV
FMga+TKOlfuRlcmjgkdc6XbWp9z46/ZA1r4K4IT/Bljs5MYs+sGn23vO+vxR0Pr3Ule5YGh+/G9h
Fhuqkn10E9SYV7BPdbQTvvOSehxRCf7fwsyjffNZhESMjG72RpOGwGmtTLCltPig0OffyIxXnoKz
yDm/mbx1tjy9DFQgrRnVQi6cpLbcD6HmtNirSrV/54cULEERdkBNIK9t5MrrXwspM5Elfk3wRx3a
KLQxGBFy/2ZRfzfosebhn+eu5F+qQRUBaeerh5lfNkqY52Z1opL9iO+zbKPf/SkdPGXja61uImTv
JVS84Mgv6wRmid92p6ChlY6ONJZ2HH315A+xvyE4txoGpTmetFhHX73+wiLW9QhQ09kXX1kI/jN8
NGrWH28vvdUoVPR1CEhz2WOxwoewjrokQrI56z8JlrQPzbMGs8YHyHE70OqRwOuPj4Pw0ZVMpqdS
rc4pAJ2loN/lsSA6aiFtqRytjsYAw8Y/KB0tJYQB4ahZ6DNnqpE/CHrshmCxgOl+oJG/sQpW1/Sb
UIsTSOurJsHXuzoJ3r41Tsig06bbsjJdC6JSZICJzVuWIvrlfo0yU0pKyGEnMqOvgReHTughNiQm
fyoFM2dGbwMtrp/YaifDh8l5Dix9T/vxAOz0ZyBvHQRri0Dl61D1opZ9JSldBHVaTiAJz0aU35nW
eDIzb4vBsLYG4BLPvPLZ/3VZZShzIEKJ0im0j3H4MLuOTk/R/kjS4BVtd/fPVzW0DMYDO2PGOF5+
oKyNSvo0lGgm8VnvUsdEFfJ2hPkTL54WVGD/ibBYZ7kxGp5hNNU5R/yxNvXhOQI7mARpa5c0oly1
TjcOntWPhCkYdWekCq9Kv7JHI6eMJu1MP8+NPfUrlm5bC2H1I72JsUhErJRsDQsP0p1Cxa/QKr5I
bYEkBUqIWrXlWLu2iyA9QOKlAgpwevGRpAHYlKq05amuvacUeCMAufxHKVhbQkTy/DctPxbHNR54
s1YfC+1yOQggl3v6hxp3kPAaxOOuVilzle2+j/WDVKKMhTu2YCr3+CxPuQS4AqBMAkNBBneSCo9e
K7ljjYhV8tEzo6eEtZuE5f02835tSmhWseW5LjmSFy/jQNc7Oc0b46R2RU6xW8BV5gCMK9F2iYrc
w8bhv5Z3IAVCqQzUAtbPi3nJgyxSK7Sbz0PcKe6Yx0+hJH0qGulh6IdPil7yMM8dIdS+3t48aw8i
nnwzmYk605UhAajaNDQDAbMVWXIrrXIVrfyhIjZsz+CtMWk/m521sX3WppYRwtei86ijnXG5BrKo
bzwqqga6kDpICsHpJ/R3xw+3R7a2SUGZzZJaHKRXazrOsM/VwwDTYDK5tjtWar27HWFNcRKKBlbI
JNpEWCre6sD9LLPTzFPj9jtQnG7kpo54l9/lrnCnPd+OtrJCqDoq9DhRQuTMWRwIgGp0H0Srcg4n
4WcZW4oDOOwBGD6q4XX8Lc3lIwX5fVCb328HXjmJgI+wKBH54220LBHWfV9OuR5SZPcAOqjTzhM6
1/JNt+hebkdatMPndznWGHAakFwj47p6FelGYSWVMOpnNF8BK2LiQPfgZ/UFYqKDLnR3ACRlC5uq
lmtTq2JrNnsUzxn4PANvXhdWrMyEUXGk6vFXGgCh0P/y+n7ngTIYUwOGxcvYpn9+L6KSjBSrhiO6
RHnqMmata3VUG+l4BqyVvJPqzPqsAQ77dHtGr7caq4XmKJNJKOb2MkqsSlUYqSEtw2ySdrngVS+W
1Ep7f9K3rJGv9xsa6Hw+C7YXa/Sq8OoPUCGkRD73+bPU/1VnG4tjbSgy2rW8KmaF3OX6l5N+AAWk
qufC8H/qpfyKSsNuzIQvt2fs+kDkt9NqJAfjjYR8xuWMBR0QoSippXOUKOdeBdo1FDPut+lfU1/9
AHL/c1KpW0CQ6xV4GXVR6hXA3glRXuo4Nai/rKpq7VaRC3Kz/rWoy10YgS5qVfGLEUR/yCVCoI8/
TCgpNPjjpZCNEgCD6uqqPqWSGDtw318RswdGlfv/YmINji08hdCVp318ObFaH+LxKKFurCux4Uom
1kjVoLhy3/4qBPUclsMRFOSWGsIVlXQeH2kadEDWzEygvQxbppLUACxCcjTzDiS87/3hS65k0MT1
OzgsDo0R2A+hW8bTH+9wCyVZqJxzlnhNupeSwazk2lTPaQzAtpfKvaVTuLi9XFfuIIoGFMQkCGfo
5C7zaxncqRX1RKl3g4sp1mE4hgcVu1PuoC9b7fjrq2AOhrzEb31qzuvLybRqCkrIsdRnX1COXpjT
tc71U9B5n+VoSytqZSNexFqsl0HPFeCaVXUKK7ChU+sk6WNdKA4KugAsU9tTNlKh63fEPDgTJSQ8
mlEKmA+gN7dAYcViVUtFxU4oMtvHWEtyADeiWiDmhfSKMueP0syqz7c/4MqxdhF1cQ9UcjsphdBV
pzwDBG/1RQ5fQzfvq47u+e1QK9V9RshmhxUJpILKzOUItSoQEwtXdJowbnFX7LGscajiD7vGCXZb
qf7aWkGAC/AGdBDE3BcbL8mlIRzqrDpNRpK49djvuiD+ZoYNqGNv69ReuXw4woC0wbykGLS0x5ga
ReibBHnRfhgUVN96e0iHP8NLzdkJCZjKiEiCDKoNiwWS9F3fqyqWP3X9PTYsW8u3oBorw0DQjpfE
75P4urusaKOU+pj7KPl5qnUoVFuE7JXlRlOUljx4Gk6LpUBQEvZjWLM6TkL8oSxTcBnQzP1kd3ul
rXx7MinSxdnlgtt0sXc9y0QSzdOsM1iHyLHC8EWPgK5KveeaZS5tXGErABeapESDV6pzwi+b8rGg
5yl9uf6Eavc9FgGJvAtc1W5dBcKo3QxYjkkb2fjaXqLihErBXKlB/W9RePLVJuqAxvpnLZLfK95L
I6WHwEIWIU4nu2hNV5MLtxO7Uy5OD32x9YZaWSkX4efT881hNaakdUGmtudSnuCtioZnKXs5xuf4
jx9rVNZmJj1GLZh7LN84ddRauZo10jnTrHs8H18GQXqA7rjxDVfHMwM3gTqyy5afkCS2L0KDtCsR
ImgCXyx1q6CyFoG9a1IshNN2BbXt9KEYssYaz2mRPkq+8ssXvbvby35lc7GjZtY+SlXqlfRSp9bd
LP5bn9SijHedF4gu5kuSK+I+4NwOtbLDIGczFA3FRhQoFzdxgrVRUUXTeE4gkyDWqzbJcSCf2uVy
67kB/faX2wFXp282X2Z/4Xi2bL8ZQxfHaWfo57IRm4dGDSo3RSVnI8rasOb2BA8IID0c5JfLmos3
KuW6hNFpWB+SqiAPboNHJczuW73eEt5e3cOcGwj+46GOmOiclb/ZROYALqDxWHSa3bnxsf6Jf7pt
HLJd9DU63J6+1YGxJDgpEPm5UnyVIXvWSNyK5xjDwF0WVbXbxuG+6qXEseBzubfDreQy1m/5v3lo
qLIurqqslv00jXAmRKftwPa1U42PJqOH/MMIN1rca6v+bax56G9msYOnFYhiop01ZL9aAQ3WVqDg
v7Hgr9YfIHI0RJAZw0oM2az5/7+JMvpJW2FMKJ6jDlEFKQz1cyT040Y2thqF6sOMIUcDZvle9syq
Gbuwmk/1yPF63/G3+gjXNQ4G8rv1Qm9sFpVfLLpStKqomUA5ZJ9liJSd3X/L3Oi9tRurHSzi0sG/
71g4iWpvddCvPtRl5GVJM5ShvCAP1551wUuctkAczk5jb/zai2Owu70Ar+/kOdhs3yyTA4pXkmNa
5KcCF3Z9qvX4Ex6kSAel9APHB0PHb6XxH1Nj2vvCx1zIHjofq9fRhNgbbKS8a0M26XjOTUJeuMtV
k0GbqdKyoxOpqHatvuRNsttWKbw+SBjs2zDzz3izOCtNrZImU/AMREKdDR36IKR9xazhvyhUk+Rk
1IS9PtVJf1DSVMtdJVbz8Kky21CmrSyI+cZ587uJc1Fon38SXhN/e8YBar78SSXftGv7sSYnmuB0
Kq7yvnpMjzztZ/yVj98GHmfTDg7WfXAa3ea31eHmCTsv5lu/YrFrJ5O+WRzr9UmpoGk3iTPlhV2M
lt2YPcyx6L5rXgXk7srG3wlAcEZdexR79kABTzODAGMWz9CnEO/PznWc/ilyhTn6rcgos9evEVVi
hU9r1kzUb8PHEBPCqf3QwH2+vROuTv45CK8GxPfAh13BYAcvpxtbWsZJzMIjkngDPpxZl+6CZOMc
3gq0yEgNiCghssTSuRvSj4qvHJN+uuet8U5Ot9Ara9sKmSXMWUgG0OlaZB/9EMoQHkESWJH5NOTe
+8jTXS2Ov9+euqtbjAa1ZZkWzxUyUHOpmDqUoeAPcBVPQxnsZO+9l/xQOgi38GED7+PtWCtD+rvP
A5CAx93yYZQOCEKMHvZmaRzlblUW9/QvfqEquHGPreyIiziLxB3indiEViucOhibRl3s0Gl3K7M8
IsPk6rLgzmbbKMttsFVWLraZO0K3Qp6L68sivpZolPBpFpzLAG5sXR4MCOD/YgZxC+CTgYBEXeHy
xJHY3m0haMM5Sqv70Mr3mDA4fdzv/kWYWfmImrY4V88vw8C79RAlEYczgFJHTLtjHFn7uN9YDvOP
XRxc8kxaY9nx8gENeRkF/xoR9fWU95XVP8Ohn5uOT0FsHdpUcm8PaEFfoq7Ai/xtrMUhGZtVXguR
iik4JTzVye/92M0Ppjs4o7vDHdUWuz8n1ixiLmaRxlXLmaRXJ9MovtV1BF0Z4gvMtq3jb3VfvZnI
xaqABGD5AdJyZ8U6KIm6z+VfWbRlq36Nsvw9HAq8eNxoSAYuptDjNSQGfWmc2/vZ5AjR8vDUOXBO
nXgPC5BPdzC2kOarI0MBnpcKQZHBvlwipTd7HOWct1OmOFYHmioy7UTdeH+vLsQZiMajEv/YpdBy
hnLdIDcWZfMGtYVpIgo205MHlm+rCbEVajGJQYjQxJRl4zn0tP5JlY3wqPiqsFe1fjxYgbKFUV1d
+DRO6YExNB3swuUM9kMAJcAbq1Pyedj7x+iz4Lmo/hj0+oaPla30u2CH4slW3JVrhbqNMtP3lLnf
vlj7vdZLkd8Uxhnbns7OIxUMR+12U/5xmsRDXgkbtaK1eUUzdpajm7/j8uk8tBlaJkWun0d13+Sa
TS/O1UjKNLV2bx8lK0sS5Bjq4kiAw/cSF5cL6g7NMGSxeU7zwXPK3Cht3YOMPgjeRn45f5rF+Ugk
sktZnxXvludjSAGlQCeZCp/4Ixi/S22/MZS1nPoiwmJxmGUqyE2IFTFSI+5sYDsdiwfjoOzCfbCR
B658oItQiwWBm6jVIhqhnzw1t/s43mXNr6oIUR617m5/oPVpA5VggvSYgcyXKz5JynpqAgsw4fAp
Sz/X5rv/7e9f1E/SvNfKQImAkWTCMcjDZ9AJGzrc8xpafvmZ+TT7NuvXxVYxhmVf0Gg7C3mvlIhG
AEdy5NFv/qoSuWsxSDP61pkdNc17FE6sP194XPpUvNBqwqpqqSOZ6CkvRpwHzrJSgWnu3IG67x9P
4qwiPddq6KkBfLj8SFJpjcaEQNFJrEI3m0ZEkjwl23gWrGzVt0F+9y3fPBkLLc5KgUP/JASPtQp/
FwJZMyVbu2jOUxZfi8OAZg9kKDCyyzJ1bdHWlUIFnLnbPGp77Vg+yV/gXR1kNzw3H7YIJCuj4jQA
ToRC++x7uthJcj7A4Wj68jxO57ETHUN8FeutLuR1z5M7922UeT+/mTujQh1GUKr+rAyxo97Lu2jv
q7ax02LPHsiYisNWM2tl315EnK+UNxE9lnpeWFp+qs3gGDc7Y9jyv1qfOeCyoM65EZcJeiElfesp
nXfSvOAOb7d9HmZ2027dfWth8AUweAxoaLEuYSderxa+Ner9GZ0xPH7afas3O2Z7d3sLrZ7eiNTB
zCVn4WZf7CG/U6lP161xDu6qu/ErCEZHpeBQ/iUft0qr8sp9DgGYtA+QNm+CpRlUn1iFX+QcquqB
LAzVkE/TUXunO9Fe/CB9qg+eq+3kz+hN7YJ3np3vUxBTH4J7y41Hu334M72L39n83MMA6UCvdb6M
L5dKIE5m0guDeZbT0E4G3RY1wSn1jWb1ypXF64eEQsX6l5Nw8T5pLAEhSSGVz1n5ouukudppFJ9z
/19kFCplfJqqYGIUEIqXoxHUMvZHLVKpbKUfI6U+C3GBYk+ibPR/Vm4VyFF0TQDzz1aViy09+t7Q
NF7bnsZKvFN7RF7JDt9TvX41s+aDWYSv4USf4/YqXdkMPPYVHpJU5uEOLQaXSlHfp3opneVCqJ9U
QUahs+yV7iEaq+T77VhrH4y+LqVQXuGY5S4+2GSZYV2gYHlCGe2gmo+NJByK8L0gvb8dZ62+PDeQ
/xtokTf5gRTohT9Ata1s72XcSY+JKz0Y71AcO5Sdnb1r8GBInHLjnbJyQl6Enef6zQlZjXLVWBNh
O2QJkdVJxXjja60tET4UCi+0la/BgVI7ZNUQju2pb83goAiajGZUEh3MvthRfj0Y0sSLWazbjTt0
5XihJc/apGCPMPzybemjZaVHFU/lCdFA28qD/TgUcGSl5vsk9l8DxRw2Iq6sFd5EYM9mWgsFysW6
VMvIAr7KZtN8U99lFKVUw7srNPFpGFvVub1gVgpScH2Qu+XSNjVoipcfLm3FDDXXuDxFpf5ejFEs
bYFwocbbPE/meD8T60dkmrR0i460MkoCU27jwgNaunzZTmKQRnGTlScZWIBnCSMimsITmo5nycg+
/ItBzhbMALmp5yyvCDFNvSpQ/eJk9Z5h53moIEU0PFW+vzfMnsi5/zPsir/MbtrCdKwOk1Ym7uIm
beylF642NnkgIbJ/EiB+RrHmWtOLoLxK5RYceeU0M1C4BgQGgw2M8PJDxk2ZeInvnYzf6KiT2rzU
wZYl4co2hyIwK8DM7GDp6pw2kcONK9U6ka/aUxfYFtJtt7/VanpHNQAuMBqu4pUmfYit6pTJhQZl
dnD9Y7ZHI85wRkRmmkP7aevxJ61tgLfhFm+yWeTQJy3STtFd+Q1ZPMnOPxjvxGeJJtzHbie74xEK
YG8DKvL343ErI5NWzhf4Prxl6E8hcbPcBzpa8SxciZSs6utP2ZRrnhN2ifjUdpWIJpggGdE7dM4E
6V1GpfJrU3nfhMK7U8tmKL+J/pTkD32ky/pR96cKZVuky94NZdNXLkW+aqNDv5bZgXGQ/kbcmFc4
dLo5mgVbXzl7CAVUJYrUP6xpZ9LIjJujEj5Y1bcifceJcXtVrK1uCPbqbGRNzeGKmIlgImKvUnYC
Ho4quR6eUhNFTS3pNwa4tsIh2DOTAGKBoiwyV6oniSmgJAhO1XdlX0PJ93h7KCsnwtx10iFhzuoe
ywgDH9tscyIgdGyi18etIrXeaEPEpCGGkO3d7XhrKcHbgMqiUlk3xtRquiCdi8/qi3VOT91dcy4C
239R76Z7Ubgf74J741naiLvyyS7CLjZWC2vSs+aZLLQseWwMs6EBrPuHaUq30PRroTAHw0qXogDt
+8X7TElrVaZ9I52rCYXY9ouEL0csb9yUKxsVoPQ/QRaZPaLQEfrUqXJSaiU/KAoCPa3km4dSyeSH
ZOi7H9mgChu1qbXSNlUI/Mh+XyFXRIEiQlqgnxVnKld0EGR3uvxO2HVO7+aqg0ar4+/ldn97xayt
0LcxF9MZIqrKwDJiArjtpXaWLnVy74MS/LodCN4X6cWiQHExvMWk+lrJeaa35qn3GnmWPNeyn4UQ
iB8VPS6fpEZtFbepq1o9J5kyBo6mDeJ5ElpJvNdwl3myKtX7JfeKnj8ora7Fe+xDtfJjypn6OkGq
9s9mKVX1LpkGbiwDOFvhtJip/hUMiJ7vcmVolYM3jPSjqxESKeTuxEBMPvDUb32fS+EhSZMOJf1E
7AbB8cE9YtDT93Vzx1rJvwtCqI5Ophji+wrw6eCiJq77dyOq3cq+jcku9lXSGy3S1FESn5JcraUD
fjTJThkU0g1cGCov23kGm3RvtbjI/9KiKXuwwCNHxyrsh/hOSwshcYKyg4DTcEAiuKwHSW77tRyV
p4JSsOK2QV0Yie2PY/ZFaRAmdnC4CPz3Y1ROCWbrZZY+5UFJWy5PEUR5RIJfl46DWICxImdqIzua
mhbh3bawfuJFJgxOrdeZYrdyIH2TRbJPSIFJJjoIOHPX0Bsbrb2APyMt7aj0JMdA52nawyQqtPeF
GaNaLphtYCAbIiIbG2EZlb8ogWA2n3Dr8n6GFe4I33OvG79ha5H3j2ruld5eaeIgxEEdojLaqorv
H8w00ifHgChgvferbggPqI7X40EpjLTDnsMq2xfNCFJUdI22qZ7izpdzz2nr1IgLO/PTZnq0Jj2L
7B6FUzTmG79rnCFSpnSP7LKYPKHBP1U7oQFB7GZpN3UHTcq06Gh4SHTj/dEnofjYWygQ7EUlQbJd
KkKlcPtakskYBwGsX9cVpJKhOGvMCoaeocQn+cl7ISwRlEdQv1XvhELrv/dWVHROW2qkf0Fd+mBU
/VKs9n6oDJ6LhrqC6URjxONxHIXYusdro4r3ZlpGzWOX+/z33hKK7C4IuURw/mh6aedXVfiRBhQw
Lx+1Qhm9/KALvhSKP/6UvGp4HpB/k2xL6IzYaQ0BPw8A09Kr3sbKUyHJvunZUqL51j1VFCOjEzgi
0NzrYzrdNd6kSG7aNr3IpAQFzMs8aJ+MotXz576TjJjG2uRpT7rUBt8z/qe6Cwhc7chGi/5zFxVl
sVdDwZMdMxOtZJ+MTaofxiEVAheVYUG2OzEPp70UIwK7B0qme3arm56HsYRcig9aleMsg5wxIv15
DBdLhm8QuUqexp9b1LIf/GgQv1UAjD+YUx82rtVLBh4DGVovu7HwEQhOJ3T9Zw2tJoxfaEL2+3as
vP6Mp4uiHDUkQsvnSDWrXx3N4IyMJg/GfR1GsuEGoY4y7O1Db+0eeXu6LjIMUawUxRM5XUndXtmT
dl+ryCrHbmcoj0q3cQuv5DMcsJDXqdVT8VuyvdUG/ZkGUe9zm/wUMR/J/1iGATze2wCL12rX9SEm
O1J6knRaJ4VGjzwzY1vV868K8ue3527ton8bbFFGCcOhijG9T0/Qs541PdjVQvitrdqNJHDtUXAx
qHlW35QzJqnxgp7z9WQ+mQfJTfbCu+YVseLd77b8vr1L3eLJd8yH7LAFmpJXb18UAGYQLP9ePuQU
LHfEFo+5k2aL9/U3/6F+sswXwdEfQYztlPtpV+6rg/Uc/gJb7+b78Ev3VD2F7+tjvrs922tvk1n1
4r8/Zf6pb6bBikAgK2EjnyoXwC8Srv29/jK4PGRhuiaeo8XYJzjiPtuByak38uQ1DCF11N/IXMDO
V/jcRtZ8X0rz8PR/pF3ZbtxIEvwiAryPV57dLTUpybrsF8K2xrzvm1+/UVpgp1lNdEHe2YXnYRfO
rmJWVlZmZATGp5zy+zCbZGJltkLJQhXeTc8K63l7PZ8OZ0YvH3Vk8sC9Yt2rF7CwJoKq+eqP8V14
H+/lF+6tAkvCg2o3dnHsnrsP2dVO0QMqyXbtNXcVY9V75xVKeRCJxjQLcGPUlg8YV4YID35BnluJ
sVgQ1WTEn70zhK4WcFuf9SWVysu1UuU6gOtiH/AFkE138juf8XeZoXYMQ3tLuTRERQa9q0Bxv7ai
XyyOqD9A0OW2e+4F0su/nwoGEfpnuPQ0zW9ybrKLpgKYtuefhKFw86p8kLRMYTwBdlcEonwM/5D5
KfrpZkx5m2iTPAYgrjcX+VXkX24vadfAJyU3IjYZ69seuEqVwzCEFl+QlH+IBEPEahzsgS4QIJEH
kLIb4OFUbp8hx4VwCiwUELL00BQ8FC+Yrnaj58EGS6dJBqxZPZHrD4UqDnCQhKd1h/XByLNxLbHY
QOIei0G5S+XQLGTdkgvlZcy/7t9ba2SPL4JWo+QRukVF6KPmb+sG96eNsxPo8L98FW3NkGN2YQal
2bqCyoQQZHxtG6Fs513kxFzIKKxf3wbEDIDiKNFibIuGDCyjMQwNL1R+Fb5Bx82qc9WSpMd4YHUg
d8ItLJE5KqA60HmmK8HcMtR8wwnCJ+JitXMbWFgOExErcGj1I/+LFd+v4xDsYfoYQ0UIc2hkbTeQ
k/Ai6lqt9lvwbEXTYpeyF6v/rxUqCA1t3lT1OlQg8gDDyGhYIAoyYkYkuj62AiYqSUUH5IiY8KCW
UicDGTHpZR/jh3fxAipsrXy+HRl2dmtjglqHMuYTtH4qyW+h6ZEtuT0WndlC/PG2mZ363nYpVFDl
8STs0xbFIr77NdeY2hxjO9fOaoHnBsa/pua9lKDXJf1aKhZb/O4S0QkgoEtgpmngRQ0KBhGlesnP
yRuvAv7mT5wwjtNOdRnr+9cIDbyYZj2Rx1Ev/ejnbHNmbleW+F3xBGc+R0xmiZ3SG6wRXirgFQDH
p8/UWECwCoQCUwBaifp+vNcO2UmeLK52Mpys6sjbhXJI3NDhn25/x12PJEED6EQ8NuiqMuSGjA70
y4RKun0PM+GlFNOX2yZ2ojrW9q8JKs7Ok6jmnIz6Xj8Nvj4mDiQ9faUAkC/VJgjt9V8PuBt7xH0u
Aq6wNsOwYm4iyEUTwndGq53LeP4yvAkfDP0+grfELCkNXDDUuCtjqNcFq965IyrbQw/9rzoY1PDI
DS+1EDFSin2HRM4poJ2PlPMzB79YVrqIXSFqOHDGN90TncbjrNaJnqPPiYyvA1lAb4Lbj7A8oelA
j7x1Q8pBWaIFhX/cPkgT9zQnEePBuVOxJHT9GJ6Cnh6Zq6AiSGxIQ5zPeDuNbuETCpc0CI+aUzuG
B529b1nAUkjf83V0cHBp4cEE8C/9oF6MyZhWGCRFsVROLS36uO3qe5HpwoJCVdALvtfVUcWTDJJ4
dl8apoBqjRLr9m0zO1M72Lp/V6JQ94hcRpG+8mCvLmWnPhYOpmIg5uaCFKBzlcfwEL2UB8kTXfkw
3GW1g+mEhDdZLxCyXduS7PZHUDdN0bVS1Cv4EemRdN+gL3fkIETDuph3Y6OBTwbOBSQ4wDhvzzOy
9zwGkErzB0v2mleAq6zG0m1wgMimboZmimk4JKMKY5P3vqVBxKiBV0ASTzOeAPm+6EaPB5acHFUM
2POaZ9Ssa3THCOY8QTxFJqdVNGW3a4PKUY5DOAwBRgfC4pWrPgT1y7BitHkvTFDbJ49h0SfQ6wlG
PejnP8g+Ta59aPvvt31y7zhj9huFI/R8QSNEjxqDyy005qYcAjgEFIy9wZvv1CP3upD3sAIG4/KF
Y82vku2hXBBvEzyAwUoHkzTZT7REY6NAWiuQ8xkayLEZl6y+/F7cJVU4BAyknxJaittPJAxVMi4C
V6LMUt9Xfu1Gp+I9DASLsGGsLKzRXl6FUEgGzUTC90sHqUTQ8goaCHOgGb+m1PiASxSz6CiQblbD
0tQUDiVXFw0DO/syOwa49y9MX0UvDJLrdQHTC8hbrIGH4BfzLb7zxYBqBmoFjXtyqKmgr2PIbcmW
mfe5KuAlAV3oL1NXYBWEPAj/hQSNRotWiHyU9ByCp48SvQBNb4wYz4YyOe2qp85tn99bDNgxkLOD
hBONNyoCqhK/1mtZceehEq1ZhFR9/mVFEbIaTEshgQIv+NV8rFgOYKCZa8GHJrZp5KXFqZ1dxIxs
Zs/J8bbS0AECyA2oUupqXDQlCWdRmYK87499JzrJ+lKBoaKT2ztZyr5JbWWFRmKuEFKdZ/muzQRG
wr0TCS9/Ae18jTwpXZIUsj/VogUxY6sV3sOIsU6WEerezGeuxRSwwvtzrd+XfWMJo3ROii8z1OOj
XewmjeXBMHco90Us+yJqZvMzEXzWpG+3fW/nvb+xQR0knrBUoOkn+03Zgn9/iAyzW8MjlGHuUq7O
rNvWWBtH3VPTJCUcBHfxPpm/1fNrDTGGRf56C3u7beRHXGa4sWasC7dOQVqZK2qq7YeMNDfxYugM
ehLiLZvSb3ddgImrOMCoHNNJNRehY9bl8Lqy/l6Hz0oZmSKrlEZa09Ql9SkBBtwcjhcwdNtlSQ3a
/SB2mMCdOXRgCoi9nBu9cWkDaa1PPMr7FgR2Jef2F9u7jzdmqQJxBo6gkEuGKhjdwYk6E2f6RAp4
QwLwO2+njmGzEPc7u7kxSdUMo6ZZMCxd8b6cQx57hehnfGdor4yFkahK7yf5YOBYAm/QFWa8w8BP
VcnNhDlIye0DiKlxB8L7uDqFHc8Q2mbs5N6qQHuqAjGHshr6Y9vvt4TiKiSTNgZNodwlBhScjbY/
qEnDSNT2/OTSDnWiRaUvUCmsRj8ZRmk2uST/yKM6jS0xjn4tIN+1JwHTHxOEqJ8YW7oTTHT0LEGy
Cjgdyirkp21PXlXWBY8rWTEnRz+V3/tAusteEkvwQFP6nEYmCsEBCwy80z6DPgnRl4JeBxGyosPK
iDAJrvkq6MAZZOZHwYXGrpOdYlc9zq2lnDOIxpEXbm1Jk1m83V72dWGCjLuA5eyz+gFExnbVcZYs
UYphxkDgNZuby3tAG04DoBxj2nuQj2V0bK79CBPCZBweQ0N4xdAjSWMzC5KSaahu95PJd6UJGhh0
21nU7ddJCdJwkF9iwBqzU6CJ365KnPUxbkEE7Y/TwwTRbV1kNaZ3FoJpIPzNaHBhrO9z0OLSW9Qy
iasMCNJiKe0GMtCD9lKOrB7KnhURWwVSZUi9AOC8XcearDHGaTHpkhViY8rycsC/RSsfki/Xi4Dp
B6oS0y4Ev00/pvWFFzGx0Ic+ZJ1HW+0UzZRWUNAZKcPQ9YN5a4gKJGLVw9v0GikOr7jN8hyHAFSk
ogMWJrscQX3Sda4MErwvezmB+WIGD7FLxSgItY9Vqxc9mGT8tIzdukBBWIruM1zjimIaq8Bw8h3v
A8kxwJcYs8Fbie58KZ0+LlyF8nM3i5jxG0xZZ4yACOQHb+M/pvr+NUHDFJs2mjKAf5GLHNUT+D8a
c3wGxOipvSsPk9vdC05riXeY3sFklMR45e445cY2FTJqWV4B/U8kX+wXs8wfG6Is38aMbOtz+Ide
ImaPES/QQQTNHnUV9KiZN6IItFt4Dj3xB2bV/xjfZnu+H7zYFZ66s/5QH4xz9CA4/CH2mtAM3dUi
KRK0u5lTbde3g4h/IAOAmhmGlWjGyzERqk5YIDe46G9dq5/SLHf5EuSvw7fbrrrz+BXRcQT+XQHS
n8x7b31Vb1dBLJtWCNDAao8lntqGJefoK/0V86QmipgqB+UKpnrQ4qaKdSvUPPNsVjS/1LSfBR+j
0p40zwU3nYoxYiQte35zaYvym7loZ8DNVuAFwrek/DXUP1ZpZHjNTssWC0KSArVZTJShOLfdPSmc
ozQP1RWJUfRkBJCDBLTQyzzxm5GZ2VGtTMlJTxwjqu3U57ZmqaxvKIupastK9EUvP3K/53uwGyqH
GVzctSP/FkCTdui96FvsMZzlOg/E1BxqcxiYINcR3QNPgEGL4gq1s9Ht72VnPozmDHUX0ppmd2j2
4tqlMSp2A5Y4CWUOY5BxNMPlURPmv/l8lyYo5wdYsBIK/nM9EHZ5Qj3cDm0Mrn42VnurCUrrLzBE
2z0ky764ysEnnaIYAJuYiUxM1dO+qZ6qW0nkCok5Bhl21bBGS/M4bwpNsXChuHCveB1mqsAGy9ms
vsNOSrb5puQcXfyedeDU3Ojxe3rlaamgYVdpoHaAVF5nOOAyMG+70GeBho6zl1tOnRhoXbXauMJc
eE6elPvGiu3xpH/XHDGQ32VT4S39+NtLnMzjjypKzSQMGbZ4rj0O5VpTd0DGophstmYSem79LupI
hZycFlKB35UeQ085QJXAmR3sP3Modicl2ew3lRz0VbnwULYn3z86dIgVkysDNMaavd0Lf5f7TOVy
kN6IQfPb47OmLzGagNKHNDBu5p33LlwZw+QklcOs5lXLqh7SGsOhw+ezMLYar9XdHrPEEtB3PMZx
lseExYSyu6x/TWrUDYKmgZJkbbsGvPwO7T7TAJ1b2vy87aR7t+/FujTq6gCYG8/NHAojyZzcVcpy
nir5HYjal2GdGBWY3SB3sR4qyAnhpPZZJ6yBEk8pyBqKx6rsk7+KcxdWqDiXD6CwAtZ0CLI/8mON
uW8JGJLQ7k0dEi+vhJE8cVlNJNbKqDjX9EJWLCJxwKKw1rK3pYmRlu5GrotVUZGraFWuichn4oow
trSw/o1Xxbs2qAdpMB5FmbWNu26BUTDCZcxfP/NaZYrwyIuHQAP1DcG/Z6lwykoZIGrDvu2Bu2kZ
dDb/Z4sKk+kSR5Uc50CbybwdI0FaZcWN1MxVW+Xd4KcHqVl1swKkN8/SZx447Ns/YPecXdinwiGg
/nmIEYshqJvHmH8ygPkQG4Hllzs+gre5DK46AKDBxE99wWjWh0jUMzxrJwlsUBA6LobYm9XJJo/P
ujaceV0f0VaWzCJtH7ssdzphPnAp0L3pyHhH7SwZzSYEEBx9sAPQcC6pMuJUAFrIn3ARZX5vvC09
o+K+t170s9DjBJCBCLds79pu7jvDmBQDOqrzoSmMM+DZjNxwx0nB1YxyBOFbAJqG+nBASGLkqpQK
f63QECzm1tTl8SHjAcgN25WxZZ/FWurWxKMB5ACYiQZwgRZHAp1uo4dK2AeiJ57UE1QOrOwU2gYg
BdwZNc/71kKt4vB1QjtQl16YpWJLv4hNBKatPlC7n+kcgu/9o05ev3wCNjYo34yXyGiNEqddLbq7
pYnPSt8ceC1mBLEdl9iYoQ56yM3JEAmziNe75qjSK3zTub2QXQufsrrgHsA8K3WbiXqvz3Br1ef0
2BLCh1RhAmV2chp0Rohy739NULfYIvFd1eRqH8iAoK/3oGo6Ca7sTP8QVLjgoSyd+91RNKtv9ZnF
MLfj8Bvb1N3WFVKrCTHXQyKogNZg+QpZLHdcRm/mefv2TrJMUW4XCqVgpG0E6EBDquzzY9t9jPGh
kPKX24ZYn4zyvbyR5FWRR9FfFfVNyP+0BquXtZe7bbaN8juoyIXSlGLb5Ef5lD80fnKXObFbHgQv
e1ZUsz93Xw9+sIjQR1rtiNlUZOozuZ3zXFf9SF1Oad4CuNUzPtDuvpGxBCSkIv6kTBRAMFctiN4x
0X8/cbqpLSwc0K4FovNFwCPyVak3V/SsqEccVylLjrycvUf9+HH74++U6DHYAXEcAgaH+BWdVqsh
BsuzYkJ0O6+/gUi8n6z+nj9X51l3w4/4Lfw2v45P9eNySM/y+vWL/9I4nWB3lSCHcx3mvtK3H7rU
nlcQ4qHTHiYuY5nEiem7g4xyQ8MArCugCdpehkKR8skyZ5G/nNrEFP+ko1W7zVlL8frFcH/v9Oig
mTXzZbRXtAGzPPg0UEuHZDtd5hbjdATBwST4JViPf892eOp+6Jw5P3I/uNjKc5N3K5c7csxq0U4Z
9dIw3XCv42wSwmacg95dXd7J3SIzk8jq3wwLemYuOoR4b0LwdTLzF1ajcM9xLxZNl9wzpVCFGXzz
QcV1Vm08pNXb7e/JMkDdAeI0GW20roIvCdGvqeKeR0jzMpxz99OhWYa6KHCz6ENSB1wJAbwqI0P5
1PWTAUrrXgrwsbYOKcVilNUpX0QG59xejoN80EDjUwSxMJp1Wz8t+jjPxDSdg/weOlUOoc0q3dQ1
rN5pjuqxBXiSvJ9YdZm9CA2+NqCsQAxMSNKp86Eg4+VmVZmAglqs9KGHLFDupvZoNpgGUUez91hP
th3/3Fik7gS9HsUK75nJF5IaEkvdFDYlxnhVqT30w2wUtlZ2fWmNSd68SMqgsNh1riMCBndQUSAD
Vhiuo7NJkEr2aZUJi99Vq5UVv7U2OQwQ27ntqDvIm60Z4skXFa++70cjyqTRL+/RrBOd9aA5y/sI
Str6BMA345FznTSAGQmPCk1FnR1Uo9SmDsUKEU3D6IOOD1czTUvVbiNUpVtBN8VRk+3bq9s1pxGe
Z4xC4aRQxzBNFjRZoVYUhEX1W81BhzTmMbhppRlkLfrrbWM7eR+KwRi3guqDoV5NwCSyWi5hNkx+
0v1S1sTUw8VPh6c1scZ/jDi3eHHyblvciTIbi9TylhqT/VrMK34oJbG16tJZ1ZOS8cmu/RBEPSCK
w8AhsOZXbyglzsW8FVIBMyM+qPI8pfAyjkXEt7+Sf42Qw3jhhaNccuEgw0iz/lDBhCzrMcPRSTCk
LtjNMqjAJUcgNc21QvCzsIY86Es3okU3mC2oB5hoth1bBjqQuM2hKnb9ks9KKReHeuFB1ZMcOgAZ
TvOdfhwt1ZSs5nvzILy0/0xvxkfNcPe9GwFNdwjkImTgUUh3xmshmYdOD+tg8bTGBuzmIAKXivJx
cgwPeWGvr+qBPzSMh+/1cvGOBvIW2YOEa4EGSKv5rLQLH49wD/GYZnyJCanpXa55h6v02cnW+vhV
v4dBAxQB5BJCY5B65UBFaM2URi3BHxybY3cHUdLbBq7jxtYAcddLdxyzOR9bAdil/CXj0rcq+liF
7nehPd62s1PZIoY0Ef0y6LVBQGBrqJUjru8wBPpZ/zbeQlxo2TE9lI/sDtJOn4wgUpEswC/J2AN1
AvplHopM1AoUqNFrMWJICZXuelAfOlfzitoELUdli4fIZgX9nYk9oq4GfR+gAPBv+nsVkGLq82Yi
UDDtt+YSTJ3itM5kC07vQeOSERavI9bWHLWpcY/JwV7PRjTJQ3to58BY22/yWDKKFSwz5H+/cJJ4
KstsKQXgssBIYhZaHAxic8wlqWId6+tUhCwIvXiwThJGJqpooWK+x0gXpQra9wV96cHjIogpW5Vn
OOnraunvqps6y2F4a34JDFDY7iIJ/zheqoCg0TlmKBRDseQ62AyJxne+utoalHz6h3EOyIndRmes
kMjmIpUVIQRM7eUgr2BYB64OM52Cq1qJM9+FtmZ1tuwWbhTIrDSW3IxX9jDzQ7itIJ5AvyrxTo2k
XMcBlz3FzZzmpQA/AbiKCJ5BSR0+Ytw+OwEFYz94KpOzhz+oiMUlqtD3lbpCx8BO19eOj6xGeCvE
inFZE9e+WteFHcr1tWZeEwVI8GARNCvuwLRSGYyl7JiQ4IS44FQd/6HDiFECQh9L4uh34mDmVWQ2
EaNqu5uTAosGylN8G2BQyIVzcbI0SK+LUxyVpJD6JztEJ3ya98EWLKKTwD1/3fcwNQKQF7gUAHmj
hzj0UY5F+GWBJ43qxQ/JofH6g2ZJ3mo1HyC1cRj2rpurEJsUiHAXtNyAMyG+ebG6tQSURRL0ORh6
0QZDUjAk8TnN6/ds0H8nEw+0YQUWiSWylZnFS3Lth+ByI9g5PL2RoNBX9cqtizQskDKQ8ig1OY6r
rTKNI6D6NdVUV/HLeHeYwysUBIzgPENtY7vUMqqyBgM/SjCjTa1lk5lOhSmHrLn93VXhTYHZfSgn
QkZra0YFTwBfGwnEaaMEBE/8+KsPxz9TzRfQV21ZXdedtyhGwck/gItD7ocOVklcRxDhiWNUCzGs
EHCFuQjuMGEcbLV4O3Pj5STDMiMSf4JRt2d7a5bswoXfYM4oiuM6iXF/hx7/kh3Wu+aUOPUb6TJz
J9BOOslzd2zcxB0O1aG97+3pjQUi3Tmb219BnU01HoelkqoYkXq0q6fBGz8n/SJrBCbh6x8WxiBG
RWg8wUFIsxH3YT+FkhRhp0E7lEFQr1Y6U66wvIixuzvZ0dYUFTmjYe65ooOp0eX/hN7kf4IxgOhR
32uHgIDxAwJmLLj2XGIVGDAQryFfpwfyIx0NMK6tsUBEnuhOOSi/kkfNV87FUU3Mxi1s7kGTTJUV
g67vP7yHiTCGoioKYcze+lIB7QO55bM4KO9F55yg1p14Gsj2/dpTGMn6dQaxNUUdzhCMb0udwWH6
qDT5arYq9WkJvx7Et1aoSJOVEeAIGhQROwdgrFdU9qz/UrnHkbmeE5eFXLq+BYk9aC0T6ToeV/p2
A8MFg+sxl+LDVR9l9j4NjP4A+QD0Yb/8+6nDrtcovvWYjA+UGbGkm6qXRB/OgM9bbSaepDHKGZ/p
cz7yyiJYPjEggolrCKhuVwTxKDXTZrjidMqPqlcfs9WcbV52ySglaKVSS/gRv4a/F1As1uY3kPsx
nHJ3Sy9+AHUvqnPDN1KIHxCloARH+xsNf8bVu7urFyaoNGypeiAVJJgQPd1rnxuzMqzSDe3Equ75
xZ0xwXHCnFv4xBrmZRmmostgjKkuFy3uesPPdJDf6u1DvP6UItUOe9ZGEl+/+pKgUyDXPCG+olY5
GVVRTy3xTU8/dUhmCKiKjd3ai11kjgAkUMjdr2b012pWoibRtCCawTM0mUmcmkOX2nrOeI3vbt6/
hugujFZJAl6PtRFAUcPU685UZ97UIzB71X/6qfhyCo2TfWGNOgdzp7cyQMB6MGfdYPZh2Dh1qK+M
xyNj8+gkcFHVmBvJmmSxLg6pNDtQ141MQ8JGVhr//bbj7xwtRHkkYBJUdpF8kh2+SB06MWy7si/1
IJKWNCB6Vk5T1DPDyk6kBx0PZIPBFox/0/MsQwEVF3HOxKBLe1tYXjkQsaUFa0J5Zy2GDnII0Hdi
OB58Jdu1KI2UVpqYQComif+ZW9UFZOb5y9tlQK0CoBGBzNbSzBD5nE/ERo/CQV1YJRgyDyVSr6e/
sQKBe9whqMHTZO9SP6IxJALWLjbKXa9Hzhou7m0TO5UXZKiagLqPLqJAR6eq3BIVKuoUM1ii9ay3
kIWk0/eQ50fNVNu0ip1cMtrXKo57CNDJwBj5dV3Go1eM9SgdK2hdoIi3NM34e5y4iWPE42uHUfEU
AvYH6BU0w+lXMQRe1BHEuWCYNh7qhbOLbD7gNWje3oTrowYrcHwNchMQlKFLGB2KhCHeDCIaOZ2l
YzKwEQQzWxR7KZovxw6dBy8L/kDLGnSEVJjnorxZxjKTg0WrcWmfE5Cx317MtfdvLVB5xwSm4SSR
4sbn+R+y/IDnAMPAzm590muhHKniFUoPyDd1zIP5NO18sekPYTuWttTlz+UQgXMXPK4Ma9fLwYQV
jKBoDNahKyHrOdOUkedyCO+WYlZa8qitUKIp+eTrnXxVII97wCFQIEdHYxs1QCw+gVo8U4KR0++V
FTSrUcY9lFwm/sWK4GZA8BHqOrDjbQ11Y1+MxSg3fjn2A1R0Y8kTCq1jXB87JwfTVGiIQncALk2P
OfVdow5yM0pBumDkfxT602zM36uxPXzV3fBEwNQWnvFo90KyYbuaLJsQgROobiTKcjd1qBuIIqPa
s7MUTL9opF+CcUiURLYmFllPpjVcQ1RrMWcHNXjQrIQD0NOQHvyLxeA1KSmY1yB9kq0lfRiKpBUh
cVHLrWKqRKUygSPcNrKTRxMcBcAqEA3BptGYQ7nOw0IRucqPOllYP5pUjlpzVBpOOsl5LBR3aV8A
u58Pq5w6SRyB2sPMQ1HqDnPeS7Ij82v0iy+4Bh1EYVWMl9Xg5H/UESPwZh9leESpYaoDc1tOQ3GY
pFoBO1iUZMnj7YXsfBdU7EEvgc9CkKBUFpnrS9oOKMKBRAB1xJhT7oq5xnj6vDKeOjsxAKojCDco
xwLHQBeJ1q7kEn7g+GBRXY4H0U3VM8LydQJJgia+PDqz0nUZSoCseVe3lRxE1T/1aELgpOdRsdE/
0KlmmLoOnzBFxkbR/UO8oUG8hVqBC1YuGl8OMWSLzv2SJE6yZFakst4UOyUL2MIFSjj7QFhJI/MT
nQPL+CDJAXdo/nC/BUznRU5/xyvW8B28Y95yrH9EmVX9+qpjbM2K22MkgJG8DgWYNSAsMCX3HPeN
Sw1G4NnpjBErmO7FpCXmRulHTDFrYDuSVzmQBv2nlHYomNdGYXW5dFhl7pgU4Vsq9y9SXnwr4/Jt
mMovxyX8AKIdDl04TATyVM48JKuULzzG/Ns0fYD7vmWtMlrKKDFWuuecwLSg+gOiU8R0Kp/twwxa
0ZgoCQTlV6UBMIRBhBrhyTiUA2sWd887L21REXCaxWFKMc4WREviTNovafC7dDDFnDHIcf0CJaDx
f9dEucg0K7MwpV3oR1UfOWE+HZNR+tDGerAzRXwL5/nQrcbiCaX49nXnRKaLGUQiY3Sl7j2NoZaC
YQAcHlpuALSTlk6fipE7gujfuW1qdzMvTFEOIs/DFCIPhPqEgfiIh0LWvPTgguoSVrmO3LLbBz25
TwydBxMPsEAadUWuhpBW+piHfmnItclJnWDJOtT6ROElGSsb+izeLPCsZHZ3fSAVQn6OCuyVWHWX
GnphSEXlJ1Ni8/PoYWo0GhoL3E/u7Z28vgGwPqQyGIMlnQmdumpa6M3la6TUvrxG9igmtt61jGv5
+jbbmqDSMmnt81pFsAxCVTezsLEKZTbX4ct35tYK+RUX72x10RsxN0LcmXg4gqA/BmdGCCLcELL2
f7VnEsrH4O28ZuwUMy4BwjeGXleWp+YsZX4n1Qwbe5sGqB3gfujD4VRRHq7l7ajMlWH4fG6LWXI3
6v4izX8RZy+NUClmt4Jfb421JkjD6S6b1X90NUceGEaspxNrNSRoXXycqRMBYoaCo99LH2kfWV31
0hirfduV947qxWpocoBVapuEExNks1P3PerLO6gb5zZurWOsLL+VmE+hyAd5jNtW9+6QS6tUXM/i
2KhKMTT8BroQswKGHxGos+xQT+clExnG9k7rpTEquC9pMXZjA68Iea8XIaFYvt9ezU6PCXg95OcE
ogvot0pdiQMSxVwduvoTPwVYa2MKGME3AfSEsJkg2+OXC1fEHubL8GQHzyOdtPUrSDmUYpXQZsrr
4xpHqSVj2voFvN8JIw59ltroWH5pi0TdCy9cB30MJ9Rt/eKP+si/1q70C9XM/E0DY7bZHMX7+tS/
cLbx/HWZq+0iqcPchphX13rO8EfxNU0LM5m+6QNLmGD3jF3sJDkeF6vTK3R7E5BN+kb8Ei5eJP4T
qoyn727ai34yLngARpAaUqE84pW0F9K+BuyZt9CkyJzksbDa3G4LIJ9rE8hVy3iIQAg+OLcdc9fz
LyyT1V+srlahHSSE+HYl6Pv1KHsIxe7HbRO7G3hhgnKPopTXbkDNOYC26HkNMdArCEjuq5URdXcj
xoUdyhsa0B4D4oH5vqheLSj0Ss6Y8VZscK9aWlUmJJFYAp67K8MwHihN8TC6gj1IQxjPRZRKwQpB
Dk7PrS79IZSVd3v/dt8NIDr7nxkql8hEfsTiWtAPuYtDxJWX1BQ8oo9Yey3rStmBAqD+AZ1XoH0x
zIPC0tYjlqUeuanuJb+2IfEOwRH0N8ko8WAvNqGdiB9VBnRpxwdRlAZzJco+PKQtqfUtXDvFaSLy
gSZC2TKEABergrFDcAMwDCZBNHwmQLJoExFUxLVCqQn1OF7LMgKwrzZm9KO/q53qCLIX+T194u9X
qLko31ngvb31XRqnTvfQQ0plKXWIp6n4cCgFxKD3v+0jO564WR91jPNC4caM08cgNN5K9UdbnMKR
YYLEOSrKgx6ecPdCORbzCpRfZMC/K9HMjwEndibIhNxSgJYx0gFeOWgr2AHEp9tr2qn046ORWr+C
XgKRvdx6oljwShN1IJfunPYYqmb9bTbxJDnGhy6YPmKHCV0gS6CWCLwC2sUgQMFdTfOcylzIdWll
8IEU6J5s5SDLqZ36Z2uC7JlJUL/zoNwYo8KVVixGrcfhCHTGf1uakhcDycxa1A6xNYiDLxZF7aIU
yUaidiDQ5g6zq/4RHeEO8J7GA2/iAYQomHPpbM7je6d6FkFhmGPqnVFA2gspm59ApamA9HOcqEKN
Jvq5OBAV5CzOWT3VTJ/iu8xNgvCJVbPau1EJW62ChOtzxobKt4QqXiW+AYMOYeEIZbOPzeafzKud
4pg/aa/NN/EtPwsPLNmmnaOOhyXRyUZ+BeUQ6q5rgYKbBAk6ibEOCXoQDKcca3hhL5bBBriZ8XAG
NoxGNbS5WLVG1xBlKLzF/PaY3+tebKFSdirvlHP+k/PSQ/1YnuOX2wdyJ8jgxYRbAUA/wgtC72kN
hrq4AbtTsh7jSjc59TFCjeD/M0Ll/ZGeylNfh5ovQowXJIeeVBiPE/91bTbSPfx3LVQ0a3nUmMOo
xgTurFuZpLmF1jOutZ3Rha0N6l7j857row7O0DjiCWecSHcB3wwRQrv1Ce9Nbv1NAXWzLuquUWGv
aEvY1M9zBTU/U7Uix/DbQw7XmH6LmNZwp7uqdlhj2p8vZzp4Xu4odQVJyrqUYP3WIBnGW/0z1B7N
4k530h+RPVgDGDAnX6+s5BTbqs0Hiqe/90DnP8d3TYD/h/n/eRF1Dkuu7FRlANM8Js6O0D/6Wa7q
uZfm59tmyF9zvWY0+tBrJSqxlJmpWAZ+FcUxgMp5bipt+7MrIkuZFs7keFZmthtbUB0BZT+AAlck
raDP0BK89jQf/Nt2M2QPkMBl9C12TziCF9BSIMaWP196F68BIZ5yFOWMNTCMU5hnpl58FyVWg3Tv
Xgf8nqQSpHWJcaLtvT6mRRVxasQD2Ca4sSXdrQdQSoCVqzmOXv3CSi93P9KFOcoxY1EdoXcKojhZ
XbwpWU6CnJ24WpTsOGtV+7ZH7B/6C2uUS4xqpXeDwa2YAQ4fFReaRG5yXiMzvxsJ3ZSJXc0tpnbQ
ztsHhXZ0T5G1oFUjU5d8X/FdUwjgqRsXeU7Nmh8lO9M5XPRSM2W/lEKLTpW4iAx/2XNJNIUBxCHS
z1d9Li1Uen6JIVKo1g9Cq5p6x+Jt3Mk60Xb8nwWDunOKNFrFSUQTQanSH7XMf5+r5WGNhswCvWdr
in362Gn1r9sfcXdZmA4hWi3glaVbxL3O9XMfghynCqFoIr/r+ZdRIshqiRQBCsQYOqDP2TBzRqmA
3ipYF5+ferMDA15XN4wguLMMwi4AaQDQASvQAdies0KfdEXskQPx2piaKBMiNAkxwwV2QsbGCOXv
Cd8NpbiqoGQwTn07mnnTWmHPcoOdMwxgOsZoeEBeCD5vu5QlVeY4LzvuXKmSB3xPZaEpaZfR4qz5
8nH76++cJeCXMEGD3fkPaV+2GzkOLPtFArRS0quk2myXykvb7u4XwW27te87v/4EjTt3qiiheDxn
gMEM0EBnkUomk5mRERjf5Lv3dV+PPcSjDT+r2s+s6+8x+le7tBtu5bl/gE6g6v0Hg4iISFcBu8V/
LhcXNlA4CrIWBrvhV1ppx75sTKcwmp9DBHjKONGX6wbXHIOx10Lpkk1z8gQJhqR0Cp45LTA9uhPR
j0g3BVncl29xNyNoJvC5GOcqQj0XkOwghWiENrZMfYsAs0nc8Vg+0oOyl3zdK/5SlwXDaAMkcOxF
L/OWbiBn8mALNWfW3j+4LzHXwzhQQWHEOehc01KG/nCLd1Z1CG+b0/hXA3dNu0u2uRvszV34a/C1
m2gPVs0biLrur+/1CtsHrlMMiKNECPopQBUvv26tlMGo2W0LXPp0p08uiNl+0X3usuLv7JkvxUa+
TY6zk2FAUpQGrd1GUI5hyD9MyDDznHEg5fQmh8gA5JnKDBIy0Fp5QGaSvAZ7RqlAn4sJ95Ho+bV2
XM/NcmsGIdJcZinMVt3Pxni2lbdeVhzLENRNVy4HE6ENLJU2+GAWfWYpGPuhVEMINig3ipK9GdVW
ykB6Xj/jDO9nQ0QQt3Zuzu1xuwlWx7RUCk32h+mWCTrn0+d1ZxEZ4PatH0Ii5zqV/XLSnFp7HCCt
ft3C2sMYkQ1Ca+jNM5Ew7lFiZyB9awqQI4zu5KmQCIOwhZVu8p3pMrVJ4zN70ANv3AuLAOy3X0YE
SBixJytkhUAjxY8XtJ08ZoFtZEiMZKirghqz20sTyop0k22yo2hGY+mCXyQimOpjU9VAlF16fqbU
3dwUKfUTfRM0qacxMlZTcbMwFGzp8qPBJ9DGRmcHiBzs7aWlOkgAqWjq5hTTOX6hk2w+lqlZC6rA
K+sBTwi4xjEcLmsLEGMyTElvj3lz6szan0lzxKznjZKEL/IcC6AOyyudTVOzThUqb2hGcJdtmLUg
6SjU+iRJg6d0r+ZcOJL6ffgi2yudgKcHNgAEuNw2TVLyrE0j6ue2fp825SZUMB9EEyFgmH1pzvHw
XgLuhX0kFCY5T7CMes4aDf2Hqos2ZfOhUVR+1exOy/5GGMuYG8i82I3HoHqCs7biGReWOc8g49jI
NpIUH5XScTMBd+1hlsCD2pDqZb7sNSgrCmlllkERs7+oD2HkBTQri2o663uPRK1rjEoMqtf9GHf1
Lj1S07Huuo26Vb3moXlOnpVPMffxmuOAN4vRoIAyEPXgy09at1WldWOXnIAZ8ebxaEXP0SR6Pq5t
6rkR7j7HuCQYQQw5Odlh+Wh15oNKv9/XwRaerYMrzU6F0kYNAuWpGZ4INKjaHLzRieANIFoHlyF1
U92hKVLVp3nI8I5BQzi5v+5/ayHjfBncOSZzUIE5r09OZfGhSKOrBp9Eg3QhEcSLlTvlYr94hECu
BEpYxnA5eho38kbZ26bT3faJY2wG6OJkm2qXPQM3Lur/fr2TLo428GyQ/2CYOjzVFkebUlC2m6Vs
+tGBbpuDuhl3qCbcNiC5K++SR7LNNvNt8Ci0yy5Jzi4TTMDTCpEYUGXOQbQw0JS4tAvoJciu6hLX
/hPc2+7kWs74A59SRPa8ROAChHNukHOWuk6kyUwr0CV49UvyoXnKbbiv36hXbFFfAFNVRTBaCT0P
ZNVesxONXy2/MGefcyVat8Fo9lA+iu4SSMroYKPvP2NQ4O+CuwHP8G1wq8tO/cf+cd2FlwnshWGN
hxLGJhDEYBQpTo0C8hcgXP3+N+Qpkq9FD8rR+KIPF5VRF4GMWWVMVZjRBYaCT5LUPI9ioIWLkyz3
5tZS+79SptFdPgfCO2LdFN5IqJ9AKI4flw1A3jmUZDaPeq1tLak/TGZzN5rzUZHkD7VUHgsJxCmD
+cNMp4dOI16N+k6rp+8lpb/qxnwUbPgiTWNLx+wKm3gCrpwfYCk78KIGFJ5mP4GvHjiseDOgSVq9
lB/aJ2BsG4G9xXXF2WNh8qzkmI9TnhjxyOhi5g1ktQuH/gk6L/ih+CAWxRMl95Kb+bV/tSsASL3r
1hcxGMaRiTKIDCuq8rNEfWvMmY2BEOgo34axCYEt0WjXqgMzA+w5JLOZoMv1ya0NEs4usL7K4sOh
eJpeyf18Hx8SXwPBCTAdZeeIku21dTEOawXKgyZZtLtJjDeEmdbFyeyau9AyvMooBFu3bOph785t
sN9w9uH6GWMBwNqbQCWQm/HReGWKuSZCUeHX99FD8vmfFsWYVBjxwrIGlAdWEI0QA/ZJHqKsCRGv
RIT1Wdk3AETw1wMfCvmsRSpfZOHUzEnvZ0boWFKy6fVie93lFpcy1MhB32xjHhn1iAXxTabHY59O
EQhGaQqS8dqbYuNWDptNETaCIszKajAehioMiExBPPJVGTn7QlFbIbRlZPLrLHPNGhRk+c/ri1mz
AAEb3P5wbty13GNS1caimUIzO1G5cEP1TtJ/XTewrJ5gu84tcF4WpxqmTMooP4Vv+k0ROHQLApXj
7KagaYi8d3vwGsutD8qbfitu0a/E5gvj7M/PNrA0qySuAnnyAYF0lPwHxlMciwjywEW5kVshFyAG
DUqFoAtXfFLSP4MM7okYBGfpg5z9DjORg69EWxDbQ80B5U08WnkQR5g2gCuRVoYkqLbBCNMfamY/
0Sd/RWdhD4S74XSy9HT9G645yblNzkn02cDM5gQngRIJOoFRbztJmWT/wdnPrXCOMhdRMM551J2M
PNhJ0nSvmL13fSFrR/fcBOcO7VDpM7TIsxNonY402VU6JAWN4akxBZ1j0Y5xLjH3SdN0NQwp5A+4
gt1wbEVP03VHsJE8o3iGggyXwdZR3UtaVMjA1ijbEYcp36mJkz83J4YI6bcGoAv7/GRBOr5yFMHD
ZH19/xpnP+7sXOXxrI4ZM076u25MoEQnkqFZS1jh6P+a4BLWds7mMUthQt3poK1X9g2Ef/AG34dH
+8jEr0CzN1c3LKkQZDRrQePMMl94agy9H8Ma7t5YECQcdTN0pqI/dLGwsswODvcKOV/jIr43BU0k
Uk5+nDk6Kuzl7/BmvJ9u6gHfjumziATJRUtjuePZd1NzqVfDqIHSdIhRMChaH/u5eaxMEXm5yA4X
McaQ1FZL8fHk/rk0Wm/U3+kwCk7zqhMCo4OaHbQKFZ43qpujXlFDHDIQf3n9BI4C8m1VR4R2kAP+
fxPcOa4ijBdPaj35VvYJJimnGJ/17Mf1oLS6V2c2uIOcZ0pHQYUw+S3mn0ySOUrU3VQi5ci1bO9i
KdyR1fQ8TgxcFif1QWk3tPFyxAxpU3t09NJ2z4Ri462ojbDsIkGGTIasJxIljUn9courwlrqMzR7
gRTQtnXr0IOxV14DPEp+98/2VoHKDXv+Esfe5R/Pg5+DXchS3Frfi8jtVxIRTNhicohAlty00Va9
9H1SoFpDImPwJ8Up/8o3WgloTeZlJzCLW3fje1W7ZuNE+2HHKIYr7z/UHC5+AE8ZUlvQEpEpiizg
wNoYoIqOPMltwZAF2bBdvxfheZbHg5mz4bxsjmDB3i5HNamKCuZiECuY00eXiXq6S8/FXw2ifXCt
oAW+mF9XG6ORhqQYfD3/O0V3epo5vVCPbKVyAisKKFVxx4EOnj/mgV6UdhhJkj+7ZJcTZ/r5W0Ud
FnK4hTsPewOUncB3PsiyI+8J9f4XJKWr6zz7BVwUUKklj2GCXwC83rt0SlsnAhukBVm0JnOix/pg
gALwP7yr4aeAG+K9BFK+ZecPyMGhrGFV3/XtNmtBbEY+m6dpz6pFMzD4s9Me+o+2cozPBrTn16PS
2nFB+RnAKDZrRxZgJejgILbaATOvbVPgTX/Xz2nt9M8S2P+1m/Eu2lv77CY/SQcFwBhBMvgFIbq8
GtF2/tc8z8SfKaB17iGiyCBGJYhFN/lLB1qwrnCGJwzKucojZexyKB6Zh8QJgqPiolZ+HG9Fv2Tl
/X/5S7gegFaUWaKwr8+AqNWWzVV64fNrfJB2wNKnDubmhTaXicGlTe6eLgjYNApGTttuovvWnw7p
hr6mu8mdNvPgyreRqAAsMshd2NZQyVBowdcOjvNGh3fnRxsCQRgYcOTbXtxLXGavlwtkwessEdFL
pQQ7GjY1Axs1tlT5Ay6PMNpLj+8TmpjahuIJ9TP1ACyOtlQExFsOc4Gs59y72Ik/M2807YD3NpZL
bTQyIfOwq24LsPhvGdcqBgpFHcaVbPbSIBdCjKhvmwYz1b5R9HdlMbkDmPOjsvLaAR5EHzP02Gc/
yu5tEO4hjo5qCMBK5dZ0G8WiOfaVeIYKjAqFK1Tcl9zYyDEALCuG8kTkXaL/aYzSmb4NLGM7fGaD
W3AHYYS+TuHBHYWCnfowCElhloLAMKEjcQLGB+3wRUO1M2Nw1VbwoXYzecWv/DHcg8Usf0Bj6dHp
HIIZ8l/Wod+OnurkIEqMAA4Bb2GKnB74dSFUY7mrgESiGAnAERBA+FGXPoVyczkMZaYc1UCbXWtA
JRLPpLepEIkcLS92GNIYOxOAgks8DGnjxs6lSvJBs38zKtl2EqkGiCxwWRvYaoJYDWBBKzD2qpsB
qLg7Kgjxq0YwzIObbU1tKDRiScpiCV5vlgAU61nvQERZ9E5esYIUBTVByA2hhsZD3usWg6GBVMpH
TW5A1xCaqZOY3+82gMKcoNUAnmgU3nkhEE1NJDsLZvmo9/lhLuRtGoJmJ2kFd/LaWlAOZGBlhobi
i91I9UCMAPTacaL3HXmBdoTgk6yEKXCqnFngTm1bhF2ajbqNRzcr13UHtOP205eIsG4jRx8P6l7y
RKomS4QXRMmQqQJXAv0pVPK5t0nc0Eyb8hH8phuyAxO8Z93ohtPiXQDsO8jn6s8OeV5+mIhj7IA2
GTzp8O0ZL/wGHbJRrJOAX8IPZXT5JEEdIIPuh154UpWCHufhekq1EiDAtK0DtYd/AWvhNpeiTAia
xVg+Zlrwquv9T0wTA4Jk94/X7ay5CarTmHgF2Q9iJJewTHQI1NqCm2A00IPIp9PIocATlwhw7BZK
xkB9MH4cnWfkCuQKn0uhmEvACIvi1W5osMeMh5RsBxhs+CR6Sa5u3plBtuizG3uap7Jt7Mg4ToNd
bos4Acd3oLfuJJUivvLlfA63OPZbzmxRaQ6sBJxjR3Ks7voXkG9jyirdlZ/NfriZt8ZfiMrv8ici
bkuvfDr4v2mAd1cHWQ+PdGmMuRm6AU6YHeRNI3lFfdOWruXpzrQxXDs8hLInQ/dnf91jVHY3XWbb
DJAEPhn04EFjyLdLG1XOkrxVKSi/3eAI47sO31V35+fiVO7IvfI43sd3wZP9W3ENl7wi7bU/rv+G
lTz78jdwX9isTbuOY6nzszv7NHnVL0Z2bG66zfRm3DCq4/8FupJdZIt160hTIE0im8sUgpSF1jOx
H0bxL/20qIuOVAbyVflAb4ybPnC0t3Lb4Fkh8ueVL41gh8fzFwcmro1LHwOwLVYzMBkewf/wQfRq
bxW2YGx73QQiKpDq6AjzpF9VIEElfiDyUVIUNy0yx65Fcn4sZC32D3xymPpl3Jc8qnvosrGSogCK
gW3g6cm7BhFTEoJOXft2j4Vxd6L7ioYo5rR5NhalGoFRqTUcjP6QFNZGa14VUjqFPe0y+buAeAs6
JGAZZNykaLHw6LkGVKsUYwvKUaLNn763jxpYKR1pyrcCj1/uHqPLY9MDjBIXwjyXPkCmnIA3XMFc
y5GiBat51Sl8wDvz0Hr9nXqn76tj4IuasMtAygpCwEYh8wIbGE/yaiOGdlOfgn96Bt/qhDS5dqJU
1DVfHqxLK9x7ckhsgBCgGuLH1fsAVS06V+8RiAMkyCIGdupc38nVjTxbExc6DL3uyzYziC+n8lNi
hpu2UkFjR525IIIUaXmosDAEZsA9cPEtWGvLnEaSLSNiBGW8aUn0pASqwC/WvhDYCNDcAz0unjfc
9TPq8RwOEZmPaa4+m1nW/EqmbjelXfnj+ratrQWhActg3MIaXxEdeogd6r0hH+sEAict8aehE5zb
tS9zZoKveRoNmfBOtOXjWKUenkcbJQTZwlxt1TEXrGYleUWd/t/l8NRzidl3lNXqjvLO7FGTGd0K
MupsNC3Qvm5Q1Zs+JeEY+MoSIZaKq5N14Rhl6OUptkBgZgYTYmBdQCWjBaFtkCiOSqY7DEV9u+8G
hzizxb0x8xSV9khSLZBuoWaivI3Nw7ddAgYwPYiNxJOJx8XpamZWshmbvpXvjND0wlIkHLQSGS4s
cLn+BNWlBJIZqQ+HC+6aMM5uLBKSHbUm+RfQMPJOBinm/3FZXO0fit+klKIe91SouJP1FIQicoWV
FAqfBgS14OpB/kT4x5lMQilTg4EgdSsfx015C8W4ds8EKVQ3cttjVnnBwXTNHdn2P82dHjliRcpV
VwQNEhgeoEG2SONyKU6KsckxYMqUz3Rrrm/HaCo9s2pR/ohDTfDSYNt2ef2zNZtfwjsgY+OhbxQC
a3UX4VZG3P0Mo9ccxVInSHNPqxpH0QoPM9mtM/aiR/2yegi7GJIEuh1wogXL+1z3LSQie8vv2/pU
l6ln4ooJq9mVKPDgdvlmFOXh+sEQmOQDGbSRpdiaI9Ov0ejCgIop3+gBVHHrPu9/1ZhD3KjRDHx4
XSUi9uOVMH2+Wj6u9dGAsbUSOK3Ipnu1P0aFiOtupR7KNhS0bXiYsi4hV/CxwOyaFxQwiOSQEoep
uBBv3FZv9g0b8RL1FlbdFAQLMogWDAPmLiNmE6p90CMl8hlJodFJ21ZD30b+6KdZkBisXKVfRTmI
F4OQdMH+bsv6MFetRPy5jZ0JWj+F/JBlheD5tLoekNGx8V0UL3goBg2m1KYZfCMv1efe0ty5yd26
wOO+K2MBR9Laipj8KpStkYcsmt6liiMXK0is5DR00Mw/kHHYNnT2rrv7yhsYYYSRKzO+UTyOuIhJ
5741ay2aj6Nrn2rihI/wCgfoi9LNOseE/nN/0PfZDox4cudI318lSATR9mJs1QZc5dJDqrqdSshF
TMeRkLsgs3LHSGao7ND+1/V1rmynAR0tPC1MA7TI/GxfVoxkSgcsc1C8uKd3qgSFZ1ukJPql3cwF
StDvQskLjUz4CU+NLU0KTRtgVY9abRX1JmzA+wcebpKYTm9SI94FuZK/1YWh3aAKhRgW9Xn1EA5z
Mf6AJwzqzdAm7asKUhJ04mgJRamukVtj0+m0O7T9FIaPXUujX6E5AbMSp6BhV2mPIdQq0QZAE3HD
3hbIZjWnqwwF4i05SLo38kRyyyusJjAcyH50s9PppAeZc2flbzHV0W0Ft087brtW6aBTm2SR+mjm
KfjQVXBVem1d0D9NEgMw6URjqxs/Km16nI1KR70EAt42/qYi9oN8VhN3iiSQQ2lKmztqYxbGwRiS
ethYJO+6XWzqQbG7/m2XmQbmCvCyR1kP7e/F4Y8hNVbEYA47WTHdkARU5PngxJ2xAznWxsJww3Vz
yzBtGCyIwm+hbL+YIpu6EVcEsQY/qX/ZkE5qBJft0lXRsMFJxNsD9SH8c3km8jxsVEAZez8KqdM1
4IuZFafLRVNda8uA8DrwhdAmZkNIl2bMuI4wxYgMcEBjMyetl+oiJMQyXmLkE6hINivNkDvsz8/q
a4Uy51Jkdr2vpn/BGg789O/AHLw8EhVZVrbswhC3FikkaQee+963LFDwJY2b1y0qouG334QGSkgo
FkBzBuM6fLRqQ7mw1UzVjpKErDz4SU1B2r+yDtB5AAVsMf4z6Oheblhql4kOLU/ND+eTIj/VeuSO
rWARKw1/jNdhyhg+poDNjf8qc6zGeTlrCkQW6t6zk/ol0JrtKKuhM9jyW6UppywkkkuMTHeqAdOz
+MSxmzeQiIkM5WnEu3sas98SJTdDHR+qbEbZacpSwQ9dOigbAwRmGQcBku/8ZnSa3s0dQLd+EhU/
hjjdZUYkyuaXoePSBpehTEoEUvtGUXxLGxwbvKyyGW0625fp39wSnbjlcYAx0P8jVoGzD8xQl19X
0xoMN0qt4ocpMPHSFI5uM6azk0rSiWKM7T/sH5uKQQUDCd+CyLTWUbIjLUSnpSH7rHMSOqHRipC2
S49FhnJmhFtTTZppaBpoZ8+A+g9QEyiszBt6UcNqbetYtRxqE8h5EOQvt06B2hMKaAW2bpKcMZMA
Cq1cSTJcvRDk/yvlaawI7OEQ7Ab6esH9biZGmygS0IZxAwgSASS1e2qPneyEO+mY0q2GGblgo34b
SHxplR2Gs1CZkUwJIdEM6HUbvlKorEm0F/gDy6UucxOYQBKOWwW9B9QGL03kUaLUVQX+j7Cb94OS
H+sQYrO1qbtha4duade3eg9hzqEKA8GVuXxUXZrmLgKrnONoSkGEZsbGbmiNvy2aZ26ZEL8MKpBx
9tKfPJtE520tgJwvmLsVUtIhF0Nd3icyPRbgNGgj++V6LrAWP85NsIWffTbwuhdkwMvHt4YI+pv1
eJ/3/VMeKT9wix+7IhC4yeo5YIcZfW6CdJY7B2mWKVMaYknIxYAZeSAB2PIyxkT7fn1hq3uH1ywq
5ExenX+6BU1pByESSUyk6H4y2QdInr1dN7H29DhPlvlh1Nqs8mlO4hlAilfaNMjHX+3oqQ6PiXUT
Vwnkg49Be6f2p6I3cDXR49RnTjzlXlW8dXbiNNrP679o1U3B/YEBM/TmEGYuv6aCjgCKz7riF1Bd
wG2PM0/ttzKWKxSYpzdJBnV7P+WCfG/1m55Z5UJoHvWZHaII7cvxaz2VriY/QD/PVYzX66tT2M9f
BIAzQ1x2Afw5phcR93waltu2r24hy6W5mVTvNIh/9WnijUN0iHS8LvJO0GtZXyTmtDCqCU0Lgzso
RJ31rCio4g9U8ZpxcgoUjJI5AG+yiEJ29UrCe/IfU9ybsk21TO+MRvGNTgM3xzzc1eGUOmWieNc3
dG1NGKZCZQqMTSou9Et3Mce4l+oK80A2LX5oWW04yCQ20Hv/HemFqDi00oln3Av/WuNuiLRLZkIp
vh7GclS3qc13fdCepqJ6KXrrqaql+4mS28woNgpNTtUMGojISGpnGuqn6+teiw0WWkuWzlTFF4rH
gymnNNVnxa8m466zgcUaaPF83cbaUTy3wX1EEJ+USTklqq/29vsw4xGUmvSgkWAfBPPvFFkW8Jit
LbgiBSvjAwDKIOWQ2wGOYml8GO3gzY0uWNjaLczGS9GGBtR5MWVKxyym6izBO2s7ctCv2dd1uo8N
o3bSjDz3tPxtzfHjWFFRMXXtrsKhAFwEathgzeWuQ1OxIwXtJtz/OaAF5khOitm5aRqbntHkUI7W
1M31j7hSboTPnpnkTn3ZtTnUsRHa5il7pOl8ryedb/TVG5jgcict610CeIlr4JnooIj9CJnA7dQb
ohf7WkQ4/xmcM0WFodRyOWDlcps5iTVlTlWnD1Y9H64veDUiAFPEpmkRSHlyv9Fu1LzD0k4WlB7K
wjVSp5taV53s3X8xZKKBDW5ZvCnYDznLO+awRxVIG3FTlaGbKelNUfhTY7tRFAiC3Mo8Cb4hdFH+
McW5jWH0GokSPMMab3bnDUPEhzc2SLEKR3GtfbWr99fXtvq18LnAigKqtcVor90UptL1seJrofFM
ZoxnZdCU6BTBtbtuhn0kBfU6PIgvtxD0dDSsVbzGUDKGStAt1H89dHwF27cax7CGf6xwlzuYIEg2
D3C9USWBI0dy66BX8mH1EOgYu8CJVDt3wOEuCNGri0N0AecwcA0LQm5NrcKRULyXUt1KXUmjt1qU
3OVpITpaqx5/Zog7WqBFIagc4C4oxvxl0rSflT4+GQ04VpVAeAeurwrVF5AxWsBucV4vq1lCET0U
3yx6yenH6GOyo8ehLe+ve+D6ov61w7l8HMkxwIE4XX1U+WFDIyfvkmPcm7u2sn9dt7V+r4MB659F
cTHSHJMhByxSQVNeNk95ZnwiA5sdQtPctWj7WKpT48F/CzdWpxOIzXQ0nwZ9ExdIaupSpFW0egWe
/Rzug+bErs2wwrFASw6D9R8TptGvr3j1SADhhwcM05PihyFRnJVUpUSWndaa3xQ2hi0kFKISy4hc
akIJe4xTyUHhXBTK1tyH3bhANAKKvGjgq/qgW1nOclCkupH5bg3xQYlFs/yrAfPcDJdmK3TSA63A
IHyf3qQv1SHfBAf9RzE71ikjjuYmTipE1q59NbzW8KwHXAV1Q+6rpU1d9iMbvh/J09DctYkh+Gir
BlBJMpGRrHScU1K1FM6GzKh6SbXbnIi8Yn3bNKb4CYaxZa+3qOI81jssobhLECnfrE+GzwMNvApM
pLYJLCe5EeEh2UHmXkSAi9sGcLpMdX7Ry487Na3NEaPUdnoyceDtNv6RGMkdmiaPch8Ugl1cWyQS
LyYxgQCGlijnG1E5SApSOwr5mN5yc3kf7pV9BNAKkTDIvZFusk34JAKTfGUDi2WeWeUeKplkl1oA
9iWQL4FqvPqR7/MHRu9tbOR3ivHxx86Nt8R0asGjb+XAXayWOdVZllJmxBqltm1ORl8E20ovG3DE
GypE3DIRWceqKWgY4nUJyBv89NJUFgdRPllYYl5/loPsVNZrVD1fD1zr+3hmhAvV7VwpxmRj2rnb
AvbvUa95Agigex0CNz5Ej4FTeslD8lwK2/YrF9KXQuM/q+OOd4cikxUZYGRkM3pm5enExevua552
9lypdsi+e84t4FCur3jl1J/b5WHKptaAeylFVdJCj9sI7nNREiZYGI+OlaykHqcJLBeRRbaaCt6i
DCnlkP8eg+pwfS0CD9G5oxfKcZdSVmFtFKgX5vSOBtJLF+k/r5sRbRl31kbJrDoSwRFtG7XUBt11
B/rmj/83I9zBGm1z6uqogpG8PdVB/j7288N1E6Ivw7bz7OzaJthAqhHrUKE4lYJZQjvO8msRiRLI
pWYS5luY+uj/822d/ZAzQxStWzWTvnw73JNPxk2kg3BXe1NvRaPhK5mHAfA74jwQKQwGcGkqi1Wr
TOOc+or+AeZrpxxDqEng2EKRTDV3c/Pr+3vIXvoE5D5gcOFJiqQsbS0t6JuThYK+koZ0N1j6iJr3
VDhlKP+4bm3FwU2FDYKArB/BnkdymFAIi+VES0/K3NI3KSMeKJhAmGxQETfN2rv+3NRXpfHsmyl2
0GUy5CtO6q47SH+gW+ECdf7AVHGyZ1Fzd+VEsbQGw9EEyRvAKpdfretyO5r0DtQCvdS5VVg+0VKI
vVpdErIPzD9j4o7AOS6thJXahdoIKx3EtBSvdUvXftQ9e1du51uR0MHyU5kgYQJYCaxSTPOHM2aT
qZi0upz9ABzsdmLspezvUM6C6L2ypksz7DycfaY+p30SWy1KLqcUQmuYf013yoMUYfAWJBBCQtPl
h7o0x91SBhk0rVDT2U/tV2rQ297Ud9ddXGCBf7PjUBe60Razbwc5UPRlu51lIoRELUPfxTr4Bwp4
h+20MEBIrO5ANPdobpP7cRccqlugYd7je2ub3RRHEYsD++SXORrAsIztGQcY8yk8m99YKX2U5rFx
tLrgzirUYzFOe4g+W64plZFbSZWoHri2mecW2Z+feYdlAjGKArZ+NEmpKU4LPKfhlHJGBFFwzdmR
8KJzgioSwGxcoUVtmpgYFbi5QH88qM8hkE0hEdxWIhtcmYWOSpwR5nqa9KczZVeuPFm0jrX9Ol8H
l0CkNFDNCqzHfmpicDAM3amjm+/797kJLnkAM0Y70Q7+XXamQ7IGPIqV4Ait7hT4UEGPBZp7xJ7L
r65YeVwDw4yJt+S3iTlLucKQG4bQ/8NCzqxwe1UEuOgsWpIjbVsvjP4qaizYqpW6iYmrFZphoJPH
7cCPstV6PtSpXkNGCzJoUx30W1Ojh3qWUzfTcj9uw5/a1NK9XainKLd3aVFGBxIWu75LRfT2KxED
sw1oBAMZihcs//yeQ6lJalkG5QzkTc2/evBZGpFjZiJO+BUX/JpHQUEPTH6LacxOUaW6s9sBeGiA
zlElwdzP9vqXW/EPFQMO0JMEgBH/x/78LCqYTanWIWk6P57MFzqEtasNpg1CwuH7R1ZDNDDRX8ZV
iKLFpaG8yFD1kvXWx8T52HkUQyOVF1Mz+ACraSQi217ZOQ1JHyhOwCUA0Dx342qx3WmgwRpwc3TO
1PTuEL9c37hlconBSrw9wfoOZBhgyJfraaCcPthKYxyTNtuoMnUKArkGu3blvr6twOqNqRXB+3rl
zjg3yber9KmoaRE1g1+SxHbivNUcPQC/hm3PsqOEer6bkloExVlxkC/dPJRNNOCZ+DTTUgoAUuu5
94EdvEs16SmM652RNyKmknU72FMDzbzlVGOTBRmGrDEiC/aDDZl/zN19QMuj3De1iwVCj0rP9roE
3Lr2UKa1OwXTRz1G8wYptxvKognItZ8DJhHZAGk6Unk+bqqTklArVrDs7EabP7P6BVeAc92FVr4n
A36q4PJnXGf8ePxEwxztTuDLLSCUB8ManTxpzE1m1/fgZZi2UJsRWFwpaQBwiNcJGw1j827ccS/k
EG+UpO/9nMqVBWlcTZZ+tnk9vIdqoP4Z+hlcJc2g66lbWqWh3mo6BIK9MmcDUDQJqLyLtcgCt4kV
hvKT1bXRi9WhoPsSzlAJEvzctQ3SoC8K1QPs0eIUt0j7JrMaex8jKqegqMAFJOVQ6zPK29Ksb1tQ
bwsuspXIrp9b5FNoAJpbpY3x2eme2tk+GF4tqfGkWfSmEhniwkerVeE82lbnF3ni5koFVpgcige9
ZxZv171s7eaEUJeF1xSTqFgMgTS5QuW2QX4rt1Cxjuu9hnmMLlZ2ZgKhj1i9jacXa85PSmfsSZ66
bTF6oy2Co608/OF2+JZwP0BCFpPRSk2AhU/xGs+a1ou64dSGCqZvH/Wx2OmlulWGUwKUX5cXXteF
3vVNWPMkdMFxF4A8HJPwXBpUzeB6gjiofmyhxIYXbCHtLLIn+rRpIhEQcyV0YNQOM2MYCljhxgtK
jaC1A65iTMDohepolLqTPG6ur2jNisEIEjGeDWzy12jC2cXdGl1Mo7mafZW0bioVx4IkN6WVf98M
5jhtvFmZLM2CAiWXu8AOx0D1MUekOdlcHdU5UxzdqkVuunJlX1hiJ+ZsQRBZB6QGvQ7MKrVvmNgf
nmLUhrLXyR29QHV0ZAueiJBr5RQS3DhIr0DwgxSV/aYzm2kKGPI8DtqxmfRNMWAmJkldu32HCNz2
+udaW925JfY5zyxJaMFVRtfoxxE0c3H7QnoRZfqKQwBJboDtAOB7IGc5C/I4jfoc085HEiwP1gOE
dh344XeVnSzzwgr3laR6aiOaW6o/xZITYYq0ID9J+mfCczVBby0aZ4EDrnwi5KZsvAZVIQDZuYic
9wNawA3CRozo1Ya6JymTG+dkM6lP3/5EAOMDiq/CIRh0+/ITVVKWZ7Iy9H4ghzdmQY6q/f2WJK5f
zKdg3hVPGFSfLk3YWk2ALEx7v6Id6BvyW9X6kIz/Ie07liPXoSW/iBH0ZkuyrCSyZFvdG4bagd77
r5+EXry5RZBRGPUs7t10hE4BBA6OyZNZRZx3c9PlX9thlqIlhjbMlpL5wUP3Zuzno+72TnM/74hT
gyLr69wDy2Uxh6LoRzOISU537my1jzMp7XE2OYvauEGLvaMu/uoGFUpkVLWYdl6lCAcrKZ4DrvLL
5lm7+jzMWQuNQE7Sru68aIKURZ4M0q5Wu90sZGQ/B8PT7fNGPwJTAlpcJWZBahcRUNrLraePuyKs
nUr6VguH2zY2VrSwwayoGBslKmu472QuCltt5IdAgfBPkIZ+WUac/GTTGBqsYK6GnN5K1hL1rKwc
eh0eXAarjvCnsbq92hy0kKc0RH/1aueuDDHnLTTA3ms0owL2gQ6jFdMYB/tAVoV9RCLitCS1gIXM
ZHU/ySAHu72jW1VWMLxY9C1EXwHNx+U5RNGuMBOxVx8olQ6OCtr9xs44QDjqx8BnjKR/jV3qlTW2
JYcBwLEiDQA3lFyW0uoaCBcLp/0JHQT5RE7Ri7qnalWBV5Ojchm5ouby1g8APyvkjSU8UiwjVGto
hGjK53LzEyhgLMhJ9LZyGO6bDqPuXEGbrQUjNcE8FFo2lDdsub1SPkWkVInshffkjcL3LpAA30Hm
ydVP+XE8h17/Fh6x22c+I+xaKhvsMHQO5DNUBvcb4zfLJMcosDkgTNxlnurUzxEwdk72A5vdn5pD
5tRHKogZ7/JXzTF/KiAtq53C1z5Kh7gZ5zpt+AdMa2EeHs8e8n52Yk9stdSIokl9CGqg7/LQHbrB
JhjJ5BxoZf2FF3YYHyFMLfSqAdh+iO+JN+zQ8uuAY5zdLHXEfWC3Pzp5Z/GsbnjzhVHmFglV0Iyj
hGM1TBoSuu9FzhPw2do+BUyKqCagxYPqxfIgRWMUzekIjzfkl0SM3DlK3CzmRV0bPg8yhhC7BIex
jOiLceJNK4eoRMSiNw+5M9aQo9DCMLHlRL7k3fjz9qfaWhJSXYyI4zQANsNsmqzHyQBguvaQdU+g
LDxO029hbtzbRjacK+hpZNQ1UZxAb4yJUUSVJODy0GavmrN7qU0iO4mCXSimijNMkgDwt/gB8dr9
basbUBkQMyk6CnbQDKWkzMvPlYZKPukEa0vegmwXzpRDfI/xziJ15HfJkfS9DEFaXmdu6/NR7WKU
c+mAzWe95CqosLKsGDMhrb2U9AetR5Ff/ujg5YI2PnIWuP54JhYH7wKmK4AZWeFdovaxlGHKxCv+
qudpBxnw3f8Qhcu/yAWSg5gyEzibul7d0iS7p1qQlXFLVKgBOKjh+QSMn02QPVW8AHDTkIZkF8V5
Ewk+fUSutpFoY5ZUM7KbGjycgp4dmuLFkjqnAl/I7W1c+w0s6coSc6uzqDVqvTalh1EFVXYo2X30
+x8soHmFgWzQq6/m5jCwkpNU7KBg1piO3gSOGEScK7Z5FMCaT0tbJpQg6XZebZc2D3Oro5jrVW3k
BPN7I4BvPOJkap9d5WXogK1C5g7sGSACqGQurYRomwuKUcgP4jk6pm722jgKGB0DVy5tICGd1tFb
VKmBIrI4NA9bHwlsm8AmIhdF14n++9X6SFsBYd6BsUmV2vYICi8lswEwqJ9uf6mtbYTXBU0l6sXr
8iDIYeSkTLUKDejGmcOfVjXspeF028jG0cYgJlTITNQewJzBvI7WPBRgr8UuhmlrHAcF9UeIu12G
ASTOTcU5exsrQu4OOltgH6h0Mv33q41DqacveyIG3pA3p2SkTaVy/lWZ5a/bi9r4QAs7zAGMQMOR
TcI8eiSEuCqwi4AuIcnh3NWNCTSgU/BagUoIzJcrl1eodT2WUZd7jZWJyVmMQ2WyIbuWJMe0GKtv
Q6OrtZ/KVVU9KMSqk6OWJU19ijorUPZfXjKSbtR48K5R3WHGF8qDkotBCcLgGIJKolE/DpnOuXHr
XUVWAKA6+vmQ7sHM5vLrRVOVTkIAxrBJs5OJHLSk5ixifRiB9YW2Gw3GDaqbsLSg5m096XJXegnE
yQRHUSME4VMJHmRHtSrhfVJyVeJ9RVobXfoRahR8O7jRCDzYGxABVRSZ1Wdhrj2JDxSxNUKSun2q
Dzw5zY0oANPrqItg/h8tEfQllwus1TnO1ekz20BXf9fYcuEEJ8uxHuX7aN/d9a88zOPGloLYC/O1
QORDApuNO9q6jdI6E0UvUjJHbTtbzGLPlH6KSbv76gm0VMiToCosgzjFYL2+1FRi1IeW9JCkomFn
Ug2RqinlJPxrDwJ4s6qCqUQTgTViEZbN2CeGGU6TV6fqcCBKXdpZ1wJhZ/CA7ytLtJOLgiMYReiN
Yi8UVPHKOpzL8CK26rEm2UMuJk+dzPFUq88DK+gaIBbFwUDcy5z4pqrbuktSclHKJHSDftyDIhgi
acV9LXM8/frwwRYefczQYIIH15exVbQY40whYeDV75Yffs/341H8Pj7KfvIS2/FuaO3k2+0jsS4m
wCTcPYINBXuIQYXlee+JLrdmr04Y8Lbh9zIbQhjZoful24GdELc88BrjW4uk8+Q4ITKARyL72VKk
8mVgFiEEa83D7OoOuE1an+x0VzuEdyaq7PsvR4cIrtGoQE0a0x/wXkzzBUxMQWhMSehXzWRPGGJN
LUcvW0fqODds47Bg0hHF/E/CHsSJy90s+iQ34yY0/TjtbVn9HonZviX5Oe85hj7v6sIn4kGjmu84
mEgfVkeFqEmQKImsedGb9G6ek2PzGue2fEEdyk8u0z0GLfcxYP4cPoDVCwOgAaZIQekJ0nsqErBc
YDDNBQF7l+a11qGC8BZkaF3OiVx5e4plwAigjIsAr8/GbhCuaZqubSGHM+UuQa29LCZnNufzrOHK
pXaVQa8nEPa9rOxHiMJyzNMVLDeWwnsoWgkdXwvMS8wKTa1MylxvPMUvT+pO+jbF9vgonYFacso/
zZHwbiC91LcM0i2/CrkmtSiKapgmAEFFJ7+ML9CPoqlndCCnRHKHd3Q2RDvx0z+ER5m5Pq5YK1JC
4GGox2GfngZoi8Eko+TjMT+FKN1JERTv8w/BTDmlpA1L+HB44sBfCTJ8FjxVxpM6DGTWfKWMX5oi
eAo686DXzSGIQCvG+YT0jWZ2FMaQc8DF0DlS5rqHca20COMsiNxYv1DB0+t9H9mg/ne0u/lY3yWF
nX5ohmtNdv7U+YTb1Vu9TNhM6xOETXu6K5BDHJRJ2gsCVMcwofteZ5F4HLWoe4Ggc8LZ2NWFBBcA
Wm2oFIJSaz1jpiuTmdbdPD80aWBXIH8zaq7Cm7y1n3BplJIT4Bh21mUIBAWUS6XlDxDK6k/da+ha
jnaQduMrX1l1433Apl1ZY/KdUo+mdq7TAbMndW8Pb9UTpNxgsHNNcvgfunbe+7DaRMR6wMuj46aD
ZXVV8kWlKxL1OjX9vugea610yjh95xzKjWsug6ZPF+kYFjjT6b9fXXPJrOoxsPQWmyg6sytBqFw/
FY/zN7AI700/sIeT+s36XvDWtvHCS7JsgDgWrEmABbAlZUJa3Wqh9QvDJtDz3Z/Qbe1hHx7HP3zi
+42dBIgPnWzAHIBqZ+E9Y06GJBfUEc0dPy/rY1lZvDLW+n1AZorQHME5hoFW7POSFurpMKuGTxWe
8ucMk+ETSJISGjccbn+0jdUgj8LwL4TK8BqwCnFRmc2Vmgu6jyolspwf8JS3DaxLJLSNg31CIYZG
Q+xrkwXD3HdWYwH6nXiVV/9GDjwchlfoRu2K0/gmZk58R97zB96o3LpDy1ima786j71cCENT1DpE
jsqT+JESV7tTju0Rsgi7UD7KfJ3EDTcCPnqEfMArgrGALR6HZT7WWZZp3thqbht+z/LpEOXkUluz
Xabf4Lh2STPalWTsahR9dZknurkRNCFj/e8XsNpvUtdq1piKII9/E57rk3Kf7slj8DJD8i32ulNw
F56bbyInZPqkZWGeI5QfaGKOyXiE9kxKOQia2iDJ0zzzwTzIO+muQMWj3EWH8Qisk0sFMhM3dfQ7
+S49gF38bvyeHnhuYOMoo7OEpwJEcJQQjonzw6gAxjXHj7Cm5769SC1HE2LjzV38fca9DRN4ncTJ
JBdzgDubXq1ouqCS75jCQTYaWxLrk1m3zu3rsxFVLIwyT4XYtVEjJ4nmTSjSJ1LgqN3PYGyOUKfg
fMTVi47bcr19zDdUMBchZ1KsQVPqbyb/FoYC3Ar726vZeCFgAxEnWrq4HSzfu1S1epWrArmohepI
YvIsTcUxMSo3D8kjSbu/t81tL+k/c/S6XjkAKRDzLq2L8KJOtTPOiB5MPEIxrya19f5gWQjpTYxU
QVyM2TorkSIdiqEh3p8BCoB4+FwTk8AGBp2iPW+qZcOtoQOAJA9zwMjYVyj9RoTeYCNg5r45T47y
buxTE1ymdudCVPExconP45xebyOedRSBwVeL8GGdEc1xJJGsIJfUbHq7Ij2oYIXwrYBu0e3vRQ/z
0o0sDTEOW5vKvqzaLPJT0EZqVbNXoF+pq3/bKbcVcNzOwpclKSjz9NXS6NKvTghkkIVc1FD6CLPv
sfEwZQUnUl/fX1AWUw4BxJaUDnplYIbmXJzRvZN+aaDMcTJTycFUbHXnUIMg5e0d3DiKeGR1tCQA
ttsQsArkMgvmLBS95A1HEbQyvd07yQvFJPFDoTXeFPMMKLXRPoTxmTQvt88scxD+6H3oS+jMQhrF
G8byZCARsAEz3dW59J7lkFzqswchUE5Qjeesdu1PEB+h2AcyPSivrRTq+rpTG92sNE99hNrUB+Qw
93hei4MVOxbencnVjyaqFLTgwrsUa5VVrB3xH2hTkC+gGcukYEUmtAVR4C8VH5VhR0qcOrTFESTR
buHEfnBR3X5Xe55GnDixu+f0B6i4x4fSSR++/vKhI40aCVqDoNlcBXGSXPaa0MYIsas4cmJ5uiMo
cHBO8vp5hRG4bLRVAWpfyVFbpZkqymjqvlVbP0AZ+GoS68v+GmMe6NXhxkCpaDWwB3i8Gck5Zn7i
0FLttEfLJCyDp5bor7cPzoZHww0BtbWFLjEtSC7PbWUStVG7zgBOebKJle6UTHaq8em2lY0dQ9kW
0GEDPOw0QVlakWpdyUG2pPpIxy7NJDwMyvwP951WcOh3R8q1ugFJPEh61QSN1+97tz2FThraglPu
lDN28VHlxAjrFcGrwAyScUg2ole3XFGjKXNaqHHjVd2rhbF/48sAREsBIy1AEbSjRbWTlwbStpUs
MmeaLwzimxyl74IsPt/+KhvZN2yA/JEygUMozmBccl5VWh+apemVbnqq79MLfa/phDzIchQnc/nY
za1tg5eg3wchInirlqsyBYD2WtB0+FM6AHkP+JUjJwOPwGx9qNHl/vw6SITphPzSijQbeYIJl8DT
IhVKIrobRZ2dldaX/QCKhkCPoFeAG4qCydJMn/bYv6HUvDnOnFDS4Pd5/mz9aC5NMJG2ORlhRmZJ
9pQUuW8g2BoY5/Xo1Wz/3D4LPEPMlsGjJTX0bJDIY96+DU+WILsKeFUaM9n9/1liQkSxAL2PMsad
HwbRYKcxsu0kajDRNmSvSQdq8NvmNk4ctMc/XRuyoZWsBpgEhDqZCtWfQAdr2VUixC6es44HFdk4
c0DcixblVkfhh61D4nXWjTTOSz+aT3UK4ev655xYnLm1ja+0MCIvT9wgllB9BmLRr/s7ufkhQhx2
Jo/KJHC+0cam4QUFosKCesZaybHX24FEVl54snanoSYedRzXs2UA0DHQMaHTBjJsZbkQTZ0CqzaT
AYfgo4tVV+x5330dQeNGXlmgv+Aqns1bBGTKnCleJlziMnnPjfMgtw4Jf4bxJSkNTml268tcm6PH
48pcAKRcF6eFgtZabgfyR1OOTqGE4LvmPKUbcS11NWAaQXURQlYsUJOAlEDBpyk+1SZDJ3fHn72t
2uI+39Wv3MrROtWHNWRWGG6FwZUMbJcEZBbrpvTFg/IrOFh7UEIip4NAo9u4ui05wV3khg/CafD5
nA9bd+raOHPcy6kw5rRpFK9Tnwe9ciMIYBXt/ssOYrFC5iiOhTYBt4mDYg4p2PL3o/HttgHeKpiT
OBVWhAjPkL1uIqdON1x1lGyt5tRkNpJh+qVAvwoXhBY2K0IzRH0dtloxoLVEU+98X/2xdqg44SXP
H0GcwnERmwf+yhyzbZkEibB0zhWvCr6BetkW6jui63becda1vXv/LYvZPSWVGqMhneJBuNcBFcM+
K7qDND/e/kbr9Gm5efRXXF1fyCMO1Rwpptf0s12n90QId2n8LejfZ8AZbtva9H2o0cPBgsgVAwxL
WxrenrAGoYUnWBAx/K0LP2///c0do3hddPrBwcC+RFY5l1DT0TKvCoFBHr9HOsSVeQOBa6EPRDwI
6RXgFxClAr+7XEVdtJAQFKGeph6iI76IaFuZHacPyWts2tkrOShnaVfs00cAGZT+sdEOvBB8o8KL
n/DZZMHMIGbFmeAo7wO1N3X8BPJGZYaLxwQay6Fv7ADM22XPtUeZ53hDfFtfDz1/OjRARVfZwt2g
zX3TqMbsl0FjN9Ie3XrO+ViLRGBrkf1BChc1NOSBzLpQQk7acRAh1XbqCwhS2PN9co4esvf4Q94L
5+lUOrnD8/RbpwYCvBi+1BGXr05NFo+9pgu16KvZXdRcNDG11fzr6C4sDSNPSJvppDuU95hTU6rJ
PNZJ54/AxU0jVGHEiOzSuXyYgqS1yVC/knCO3M6QnNKaL7VSurdvx4bfwoEFjAjZO1Jr9hdMkhn3
dRxk3qS2ul1kys+OYCSuVeWnLh14xJMbUQhYISiRAcYKERcy+U7a4TvqqWl6EKw6VklRHNumUp3O
EO6TYVQccRStnSi3XDAk/cPLAiJuJihD0OeUEA+wBBgklQfwHjQyrqf1nh0LR0DrDGOuH+rRON3e
0Y3a18IWq2qYDmpSjuIs+tO5PSVnwUmc+axjUIi44YFjiz7563XRCBtqXBgYYO7G2MtGEsywBdEG
tz9VZzofpGJluO0PvJVtVLboyv6zxmRFRldNraBgFylcQ60c9a98rvG8yrsK4zn9hNf1XrzHeJIL
UlG7Me3qOXK5CIO1lgUyTNrMAkZXh24rWzrtg1owMrWUvWInH8Z9eQr+yh/Ay+xMd3TatxiC408I
y3bWiUeXvRVVLEzT63T1MGoh4AZxV0ToHGL+7BFSi/1RtaMXUbZbB2+ko/OEVbZeloVJ5hMH0ly2
YYVN/98egm7eFw/aU/PLeJQcFHMwmUHc8dLcSZic5biHDfe+MM588ZRg/5OSmF41RXtAIY44bMfb
Z3jD0y5MMAlwPBupSsZJRG3fcCHn5zT6L/nrPazFkWFJ9Hotq6pOLiPPGMIdic6l2e20jBNpbBWQ
rpfy6RmuTsc4zaWpTLiNFnGjj2mnO8nZvETOfBgxyHYZH8IzL+7c2j1wE1F8MCKPlf8eirmcQlXM
PN2M0DvONEDfhlTbYdyeJ63OM0XPytXqrFlWeom0macomfBO9OG+jNr6MapzXpmHZ4n++7WlPrAA
2iggSJFhXn9+tcj3mfA6PDwjzFU21UnvOnPOvKGD75gaR5D6Q1+93j7d9HYyDhrSHVT5D/0/4BaZ
F36KG7T5NUhQUGnRsIldRT83Qb8j8c805/mKjduKPjvU5jAERCUamX0DobNYWbnQ+sAQvKqj+io3
oXN7PRu7BhO0CAtCDxr3LT9NpIYYLomhCl8bf4QitgvpiXT72za29gyIJFqkghFwhixtQOMeXQDQ
2ntqfE5z0KFKXhEde3A3CEP0D+tBf0jGHQIBBoqkS1tKDbScklOJECDiKLkr6hWTmvBi2I0wCzno
f2aYJZW6msT9HBLP/NG75ln/oDz3oz3e1cfwI3np30CyAZCz5Aw84MfWB7u2zLhXUalVwdRI5nVG
J32fhXFyquAozdLA835ba4TGFLQrTPSCUFxcbuWglkTp+wmnD+IV4/1wUI50XKE/QxzU1dBnDM/d
UeNEW/Tns/fr2iizvDFMYzD0EuK1bZiX0MgWxu4VgkSG9od0jWLt53gYPohAZOtPMGUNaCU14CZ2
t0/sVu4FD4zIlpKroRXCtCeksWy7HHAqL74X/OCc++1R/Q1s93nax0cosbrpQ3ZXfP3lXBhl7mI/
WahymCaMBo/hnNjNINuZzDGyvTQ03ZBbYoAC1f3lZy0pT/wUjIMvPirNLr10h9DtDXt0MDh5mc/p
03iId8TXXjhbunFwcc8BtZbg0jASwKzOVPvEUkFp6Ld7w4f65Sl7TFTb2imH6l47a6AhtNOD+nTb
6qZROo0CZBqwaSxgY4iJNGSAO3ijEVykRHjooMjbzzNnRm/jqgCWj/NCBw+oAOlyT6GdG4dIMEWM
+Z6M+U4YfhEzskv1cns1WwEJTWBpZgkKqhUiJJhiXTCFFIiQXXDIgXIbj+aJHBpXcjTIOtrWiTd9
uLkywE8gEQyC1dUAJ3ozmZo3OgbLptruhOcu/CsO8a7i7eDWh0J7H0mPhp7gClJqlRHm9VSp8cXi
rUGfadKfavXb7e1brwW+DIV/uG2M2gApvvxKWhxbs2UMvY+5od8T5kTUMj2W0XjJJfWr02tUePXK
lLw0BWo3EXikqfdTMMsr2SkweKn3OjagFpByA59qAvLOOMokqWolbqrBl9TqFYObF2loOKd604SK
Lw8viJIr6ymsfIAwtD6JHkSb3Mn6o08D5x3dtgCGE8oqgDkM5osoUzwlRWn1PiksJ1bmc5PyMFvr
g4V9+lRSQDMYZWNmn3pRKUrgJIGTMUvHANuWBNXdgkfItrkQFDXRk8FjuQo75GwywRkpix6Jz7n4
ncS8ndqomtF1/GeBeY2jton6MlKgn4BRI/HNupPu1IuZ77t9cRLvy4cA8gYXHk5r2yrm68CsiEE7
nZ2AC6qpDIBwLz4Bb/VvGao5B9NVMcQVHtV7OmY/fONlCxtJOTIfEMLgQACvvKogN8asQm9VKj5L
/Yob7SZwiTkD6DMyN3w0Ttrv235h64jQUUwsEY4BhbvlZa1FKTNJjYy8ALmFejY6Ylu8aGptg3ps
3FRQfhlQgmFe3U4NR9KHiHzr6GM0fpTzD4LN/Oo6YAOweFSrgUFYUWB2XZ+pKBoLD1Iw7+Omc5q6
sC1xf9vK2osurTAXSm+NcVKqFnq+mXYuVYiiiEoPwvdi3I3WIO5uW1tfrIU1NtEvhzCUMdIHwe30
nAWIsBNePXoD07w0wTghUWrAJI+BdAQm+iE/TbvukDwYqLXrA8IT4Q1Bw318jI/J3nLJT83F/5+/
zNOPbga00S1aOAZWhX2aQlQENLVD2hJKupOLbgIN9tsbuXUAMeVG52rgRADrWB7yqilAcBghCWuN
qjqaYnBWaiuyuwZMu7ctbdxfnHJMRWqwh/kotgY96mHSK21CEKWgnwW2BMyavqh+/wa+2V16yH/9
iz0AbugmAT/AviIQXEeuIgMnS8dRiiexsskugaoMmDd/i7bg8oJK6mrZHIXSqwAXSFF47MdqUEKT
ZLD3PhjgMrjT1VYAxGMuT6AxaM9hQKD3UqWQfgdInAcD27oO4K6GPCu0C+GymMs3QuKl68da85IS
U2DRRTQ5AfN2egCyDswJY3IcxeHlOUmCcZo6qDn4w7nwel87zvZ4BOWE1EEyZ3Yowj9H2cvrebDD
jbcG4d+VZep4rqpEU6R3JE9huf0lns2zdRe72UNbgGyvc2u78UuoNR54F29jaoUGnbgYqD1TmBjj
mEtRbIsqEgdkucXblNrBX3T7viWVHf8EG6+de8Zb/9q+pq/Wy+1ju/6UKibXwbeBYQptzetRdYUu
BCVUWpVifsQAy51u8toJ6zu/NMF8ywipQmkkkQy6x9QBZ6wz1/dlzmM13VgIXhvK54FgFGgXJtYl
pTSTLhxbnMlqcMXAlF1BCC3Os7OxloUV9jvFoxlVhgaK1qDbJRp6S3PlSMPX4RLo9uIJRbQDFhTk
HMtDGIrA19b90PiD8T6Uj2P49cRg8feZC2zVc1N2dCw+6TNbSwNQJFQNr0a08UUAQgVhDHjfDOhx
MN9dCFC+mCwC8fbmvmwxktPyplU2LiuCfotisUWFKvIyz4kUS/jQsQK6Nr8AuZtyDPcmZvGSk3am
LgIFkgOPgGljVaoE1vtPaKWx8n1yrou1aKVgB1PGfTWnu0LlcSFuLgsOHchUVHlREGWWFahzLVkZ
gUjAmXwIvnkePLDhIAyAVnzwnD7VT+Ix5KDeNlwQGEiujDJnTp3HXO6FsfINK3G7tD1qGJPWm9aW
inupgwfuVNsQ75tssEekk3pK7G4s9iRrXDAKO12afxu5zIzrR47+KKo3jmk+MIkxZyhtDDE2iZ77
4M1RQH2KMren9Zg6Hu8wo+Sbz+3b+IGxhgyTL7wd2bjrmCJEzRujKNgXNlguu2Qa1EjpvUHTB8tJ
9Fb7QNkF8/mIzUHu+WVHjDuPVAMESyYVn1xeeQ00H3NqQQlAz8tTFJZHCfrKt01s9JDRjEcsZODN
puTPjI3GDGN9MCVoTCJEAWGPnwCGbBzSY86VAKZ/ahmdoLaBGA8fDhQpSKKWy8EIj2nNHZw+8DfW
qDpDjiZFkEIE/IWzqLUlqkCKaXsNWGdauVlashoB6XAiN56UOoHhyk7jkJ3aHzOgkl8qDEXkT/Po
jJ1LTPvrjUzYxtnA+jQwzbAxXztVYVNJSuPpcW2bAzScOVHl2tssDTCvWh6rLWQDxMnPkNyU1VtR
vt/evvUhXxpgHjQdHP9mL5adX+kvYjfsBPEkz8PxthHeKui/X8VUpdw10dhJkz/kf5Th91w83/77
GwebroKSpiN2Q0zKOEyhqfRcLAwokVRuPCnnEjVdXcTcmGw6qiLscgLXAeiUilaZqZeP/2KeYuBx
rXDgWS9VdYnZzGrVoVRg2OSuO5gnKoA3nf4f6JQ2j/uVLeYOR7kItUVBazD72ruYfBpP5bOAKB/l
kPwjsM29/q18Je4/jAFii6/sMltslVo145R3vvIsn8nRuCtezYsZ2uFT9Z2+s/3325u6eWbo5AcA
uGAKZ/ktEqMdi6CcTC8YFDsYvTnjFSo2MkS6pP9MMMcyJ13UzRP0aww1BjvqcygpPqqQjqRNbthF
ttxbO6h22lIOCZ0UaE8LvNuSyZlY/3RQS1e5/BmsA+s6cB8rgeiPSVNpLvBaUmYPwSSOmL61pGQv
hEo4OYWMFG8Xd0ELwbnAINklaEAicZKsQtJ3tTSFyS9LHCL9mPYYQg/EIctPkSyMsduSATMgUz9V
GJUe++6t00e1Pff63IqvShNjzZpMasNuu0EPdtBbCngp46afudpr5tiKVpOAVRWeco5/qOVHiTZB
O3GiWp4N5ogm2ZB1gKR3fkfIfdWkGIbtYsUOY7RFv3w4kWNgcgylBTxvbHo6FHkCNPNo+HN9HIIE
7w6v6b6xloUFZr/wrbuxMrBfnVzYNTGd1CrtFlRStxfCM8NsWTRlVTfkeDwH0FaO4lNeQXsofbtt
ZOMqL9bCRJa61VlqnoAvYxL697Ic70U15zQJNtcBMCdmQlAvWNWVTHRJETVju6rgUuUQbM2PjcDr
6m+u48oIsw5kngHpBL31BeVpqL2YO45Gd5vxBCZghP93FUzQVLdVFDaZ1fpFXRzMbtrnQv27nObf
eoVJ055L0Lu1axg5gKwA5mlpc2X5LreJYgpWoI2g9RH/TrNdOTOI5F80IMDQ8w1tfT/+iXxe0LRp
VUGqAQVaTNKyaoKtXOhqjDqAj4c6nNJjHYNVttL/4WQjd0DPRUfPFWjU5drMuRertOox2qcb/aEa
wHxcBFa1l4tGP90+3xvTIqgzUoIBKEDQjI2J0gZ1DEo9aAy/2pkHxY33Yu6o7rQ39+WD6k1Pt81t
HcNra0zINoZZrgBGrwBEjEaIhDaBHLv/YIIiDjBsTRH0TDG6Egdd742i8QK07p/KUNDHc9QTYzx8
1Q5YY9H0gHgGwrcViZU4NTEmDeLKK7PuqJr5jpDg2z+YwI3CgJWOsVi2d6RFSddItaz6bSwlNpHJ
HURNOAdg/UXQT/lsE0FXTEdDdHnW6jpOQ5BdF56uCge1M85hSjhv2/YZu/okzBlLRzRVzB58X/Gp
fCn3/RFEv65xpvRNucPD33OtMStK6rYd5gnWKAIYj9BB2Ik+5pBs+Zg/8KqfW24PlwfILHS+gPNh
3F4RRSKorAMNut5IFIsI81yJE8YtCK4BReXJdG25H0qXKOH1RiuWTevryZCHSjdaH1GVrWjHSQvs
mkuZtrWmayuM+9GScWjgMWpPmGTL7pToJ4nEvyicv2NW8hlwdV5yv2kQRB0oy1OxIDYVRehVV1UZ
4XwIGJf/0DBWoJW1q5fvWsBxQDT2YJ8pquj3v6aYoygU0lx3Gd5zDEmmd5jXTI5JOSqPQShPp7aa
ql+3r/DmF6M4e8pjiByfLv0qfQzwXhhNDGG1rGmTewsUEG4p6eGPMki/XoVB/+vKFPPEJ6HaVRYw
gZ4uNao7G0p/CEjKU+jc3EBKpwLEIyWpZxYUB0XcJm2OUpaaucGc7JRJt2fV/KYrH/+wdVeWmPXk
MurVQgBLap3YYvBmSS9k+nPbxid4YXUeUGQB8Tk87GpcYAY3bmlJcBbNTt+VhQ0oy2l+6Q6pKzy1
LxXKMbo77BWn2itn2a4hQREe+522w3/wXoSrYr1VDgAnHHiqQeUHunKTwc31cYFlA9sLX5k9RbSD
41Bvmf1WjzxOEOqbVmsHZAQhBkpqK+xIP6uxEPRk8pM+z55yIx2Au6rAKi5W0UkzymbX6vqfuhgx
mpXL8uvtrV8/PJ/tWvqugXRytfNWIwVSTarGy4wKxCNh/NgmMid634B7LY0wZ6hLezmt0ZFAIxVQ
PXF2tBx8K7bhCD+K0B0zNyvt+pC+lrF9e3Vbe6tjOgt89wq42tl3QanUts8rUfNHqByFdiVk1qNO
svYNUhaFY2SW/mQFeftOotGK0FlK9XB3+xdsrB1CIHiSgG2itD1sX64N5AZsLEoJvgvQbRUOaBMB
PhV+SA5xiGRbrnXPQ7usncPSJPNyCGmcluUQB14Zlz8Ca/iYzNkt0v5bNSkOZ3n0GWdPL0SkQWqD
/gwyASbOSwRQsxID7m4ATt01CjsExYJtfm9Tt8x3YUa/6x/1X3Jb2AMhPgVir6Ql1DGrARSea8+K
essuAPZOs/hXDQlczgHaehMx+06F5oD1xMju8uHQNcEEARipvWbM7UYVbGWa7L6J3EL8PcQvtzeT
XgN2L8HCB6wBIN+wx0QxkBkc4hLiXL6i/srIN22C4k7ltZgbasMIgr685tf6nOjgvwOuAU0DAKNZ
cLA1NUAiD0Xt6bXpxkSbL2OJNtjYZqdBSp9vL27rCQb9K7ohIH4B4pz++9UTHOmxYo55h5xDClwT
BIoxGlJpfrxtZcudUUA7TQcwdM/GMPkoCQOFGvpi1bqybrngTeGY2Nw1cMLT0V0IA7ID3POY5BoK
Uar/f0i70t64YST7iwhI1P1VRx8+5NiOneOLkDiJRN3ULf36ffQAO91sbQv2AotgZzJINalisVj1
6r22RcmekhnVvvznXKkG/kOS+J9Z0H+tifN3sm2lUpg602f6YOeZeqekVvLWqOOw+4QVS4cLgA9O
Qb/w3Mo4GRljfG5CXet7SBbFQ7HsASrPnON1Q5decB6aJC8oWyOybIyJP9TN92m5s+cvxrRhYuXu
FjZAkyPmni/lAigIkymLDehlJNStHAMFiQRDwCzXb5UlfbJZF6ilemsuZjCQ/FFjW/fdqocADoHX
PNp/mHo5301DB8tYXDg8jOxaC7SefGF2u1+cUtlpcbU5rCtykYuwAbQmOArR+jNkxWij69KCqGYU
Jgmo9dTJ11BL1MlPbel8DRQQyazelh36rR+fRcaNKkIHyFQwSCQXLezU5orNVR7Ok9IEhtVpT82Q
DI8pUboNxPhaHD41JW2posZOlgHxFTptpwRZ1PpOPE3unBgYcNT6rxGSi+ueuhZJQKiOPX2/ZeRh
zo6rXZEO0JHJK7PAsFd6KOmy1TEX7xz50zkIViAhhtQseqrnnqK12D4b6iBh7hT+EFV+j8I9tH+K
Sn3Qy11pfOX1o1WqX0yn2ZfRRiS7PIz4fqg7gF0ZAw0gWDu33s5FHPcj5aGaONGXuZhM1+LdeOho
XGwcytXdPDEl/v4kjOkZadTF1HloRsiis9Rv6o0QtroYADhEniXE2SULmhYv1VSWPNRYlR6stuJB
nKn5zdA6ySdKxWCN/V9TUhCrMGrEubPUoUZ6Yz/Pqe2XnW4cGzAF+B/2QozSAL6AVjiqw3L+obJ2
NpXFhpoRTZvfVTpYX/KYbqVTKwFLwGxBqSxUj61LIto5jxa94aGVJoo35zEGMYZ0+AssxxxQDW27
jbRqrWMFfm8MQqDHL3rukus1BlayQPkYWNXiFSMgu9TPW28aduyvFVqQktHfqrfqKGpT6d9MQdvV
5Qf+u3goPevPx7cY3xLdXxBko/gvpXgUolvWOOKgt9x6KbR4P5fzVrdHnGPpnON4UaBWwXElYOjn
7p/wNE7NJeFh2UT7qAOLcl1k9Bu8NB5dPo1VkPN5Yi4kwOLn68tbiZwAtSEVwlg6PrAMBOvTbpqy
BAXSCkfOMB7w1PbMdnQtUMkB7HDd2OUhxAsWeC0oPKEwfwG6rJy2nwkIgB941O0UJ7ntYnZvjlut
QHGWz7cTRV8ggEUuCS5L2XuWWS3qklU87En0q52S2VX5vBGbL88EsgiBPwHKXb0c9uxrlSYRETbG
ee8w2rp1DM1agBB+RmNNvY9u3Lk1KQFraTMvGRt5OI2RduCIyw9D3YIOtWBqcN3UpUOcmdKk0kbf
5qpCKNcfpsrat6WJvjUEVZvXvubukJANwq21T3WyjZr0PtQIni6YA4tCB/+fV6bIR9T447H/fEny
8WJq01ZdjiZAlH5XnfwfBvfvMxp/+IqBGYQIzKsBxX7B1+2g8BtlLMMpVv4Rx0Q1DGjUcssVVh3v
xIoUj0Zb51aVMEyqFWDTj3OvZKOnp2NgkWh/3RUuw9L5gqT0I2m0dgIdGmLD/EvNHkcKMcDs2Zgq
TxueHbw5r5tb9TyMFgnGVKEeJnzlJAkYc8aiLh/rUGdmstMaUIVlXQq2xDayixkcg5OyI3Fibqzy
MiiJVWL8FWOTqLTIk1NGXGtj2+B24zwPayMq3XqI7tKGvV1f3oYd+WDRySFFaS+4q9Paehk0phyn
VAUj7KRNG72c1VOFawQ3lqgbytAWbF27aCaHw+demo9CXvYz3wqcOIImHJBEua7Tqx3tlrrWH2qz
Gb3OMr44anlXz91BiebvdRVvYmlW/R41FiQiuDjA7XjuHQ6P4sKK8IwZPfX7UnjWLQuGQ/lbewRP
lKe9AjaPNtXTVutoy6zklIQmtIGvAlrgmHfTaN20rD3Gi/bMWbalm71yAECrawDeBYo+kMUIDzo5
AH1szDaZau1hLOwx4K3Z79TBhqrKYNDXwlSrPyDxizai1gpICUXsE6tiB06sAoqj6wzkdg/DTt1p
fvs43ZpHwTI0++xtviUb2fGKb56ZE5twYg4shKXSF3UdOh0UD+ntUtAN37yUkEThBUgyUCMgiIBf
UbpU0qSKMQIERldRU62ROw5uv7Nuuv0Ws9AKpBmFW4yhATyMEjnmr88XQybwpEP3SnnAQathajpQ
4vLR0xTMeys76kIl4q91rL7p4Ov/8JvXFjgODFQJ8fGL8lzTjaBGN6MqNOb5J1SQITdu1vrBWNhv
FYXcPKXmRmqwchZgEVkVWpuY/5Qbm50+DLTvG9B9qtwCuReI2pb0h6GPxo3V9htPwpVwiZUB+IoK
AuKY/LRJrYhikr6NwrQkQc/eCkAewICw4Str3mhBnx2CenQFBGhZU7lUo64+mGYfWEN0qNItjYi1
hWDGAjoeKO8jK5ByNxYXJSMkax7KIQ/GzP7i5PaNkTobjbjVlWBGQXBnAzImwxBGm7CeK8QJjem5
J28V+3H9+loLTmj6YuINNyVKAlL8Rehr5iqKoxCoDYAyze5xSvlTO/RuqpV+2fCNa3llPYIDAHLE
kD7BqDw9P1qsXFDMJDjE5uyVlelx5+PDzGj2gk0YqHgwo2IC4NxC6SizOc+OE2ZLfWMT3rmJvny/
vmsrRwYpIXqFKKMLdgEpuKbgY8hyCp46MmImm5P6ZrZH200a+6ZuMXJw3dpaLEdRCs9I1NyASJGd
oI5ZRPO6qN6ZzjD22O6THQS5MDsNwYSf26ppa+2rM4PSVxqXMuNWBIMgFsMQrtt9EQrlpg8w/IAO
VoM7eesRueYYp2uUHFHPLCunPZheh5wdy7g+GqTc8L0VdAoql4gHCHJIRy8EL9uijCIl0+aH/qYP
2IHvm9sm6H3Bpr69iWsLQgwCfT+QFSJlO/fDiOmdIuZQHkwg4gzFr/utmcM1Lzy1IH0lbYqTJJoi
Grbq49A9D/0fUKLxZAv4srYQVC9AcQAaEqHCdb6QoYp6SjqFhXH1BmmAzNWRWm+4+HtB4vxxL4SZ
wI8Lng4x4SuF0w6qTCTKdeVde1Ed3HKXPDMXOPXiMP+NH7M9u2H7voIWauzVezuIQg0/5Le4/mNP
cdmu+Hb90F2+ks5+kMybWBtK7RCtYGHfLvxet3O7C5RWg2IUKZ0Jc0tOrfxpWEdM184HNLSvm1/x
VegQo5WA5wsGqtHOPt/1pEtU2s8RuTcf1Z1xx8ER+TZ5xr8UycdWwnPpSOJxhvEe5AAYGpSrqLMC
leDRdMi90yd3TszvbWsBIoA/ZV20gVpfCS3ntqRseDbLwhktcE8tD9MOvlqCIQE4RPpFsGTzLzFE
rA/LVkN3JYKeW5UC9tAtg46qVBxG93bjEjf3p9sMBcfcdDVwM8b+1gNjJYc8tygu3pOEGAwnrQqa
LYyRz+7k0wCsbpC9zCG60h1UoPIRuqmLEUDHV542XEeESuksnX1OyXX0XO0MWmGx9suyU17bvQCy
1Icud/sjxVHZCt1b7iOdXdYmRqtzk9yj0evzLPsb0/b3xPRvEzVfr69t5VSeLs2RYhGaoAmwcBjO
zyzARoylLjWXtlH1o2165oEZajhYkLuOXZRPtqjCt5zIkSI6VD9MYljYV30/vhqgbc087dFGQBLM
APGmVvIKsyhK5AAig2YYYNrLTIaDcqorY/rA/tmP8z/1jj9mP50n8iu7K11nXz8NT93ff/1hk8Lk
MreFYVsBbYoJApOLl1YNIQOVVR3u4h12evHiQ7vP9jNoJI9d0B7zG/Zs+VvPkHWjANuiHQEeEEO6
zaKBt1Y149Glxqx1tbgM5rQfXMskh+s+JNxROh5g7MPaUK8GkkTu8UEBt475PDN8xvig3Wb77KgG
6c0Wwuvy2hTEgJhixCQSXv26+PuTAAC6d1Di6Fx9IN13hw6uxj8+hAELBoAwyAmhifl+hZxYaLWU
12lqIgsdbrP4K+9VjB7trm/W2j0k2oQG3jhoNYOE7HwZSqoog1YqCjDqfaAECQQGCk95diAaV24O
Sa+6/Kk1KQsEhXyfxii049vMAZAwpumC0OC22pu++YDRqvjHFFbP860FFfb9FoJqBUMAGg68gTCR
Cf+/kCtWy3iei0UF+SsEu2uj8Rcn3lUzC7KYBYX9oLVgiiGjW2jGc0KajfLeShgFbQXe4ACs4ifI
beEGLYfZygZoQGc/Ncy8D9bXJv9GCh5c/6QrjomlYVYY8mtCjkna45SnPSqytAjRnVbdSmtCwwAK
8LqRlVl0kIwoGHlH/AIiQ+aC7ie1Gs0OrKnilDm/ITpWvLD94IFjwbcP1XPysz9sFaFWTvaZTeni
AwVh104ktcOsANyIKbWxwysd933CwL60DItXZkrmjUaN6XTI2m6teW1nT9csXYRJwhw9s0vBx6zu
lMxVF7/dE495Q4FHBnUxSaymm4Fz7YieLvsiQS/LZqoIeMhGb/AXvwhUN/HrgwFd6GZTWmL9w2J8
DY8BvKMUS1rkMPJMwxPbAt/18L0dfXVX7xIedLfKHyX222N5UzngGto6nCunAxVvFcTiIGPFE04K
p44dRzXo2i0ogfwsrT2yUzdV79n8Z8NvVzIMHWP0kJ1HKECvWrKDh68xTrrI2wLFE+rvRVDetWHi
gVR8r+6n3CXQMT/gwvc/zqCJZyksovKI+QIqV9/VSFemjoBGKYv0N0vBfKBRLx7EgbuNCCByT+kG
FDA5FPww9QYpCimms3oq9TiyVfQdb/EmO6rz06TFR6r/pMvgX9/QlWsdsuuo9wiWPzBMShmbzrO+
qDKqht2kByOD5GJX78r8w7gdkE+dWJFSMzpU5jJGU/egDCD4+V2m08bZXmGbhwXgtcWfKCrKWUNc
lQZGRPFuURJvDsZ9fCNYvdzW4153Wx74feHlGBPyh1ckLoeo8bRnQSVC/C2O2RWOo/NfIk7KybU/
WTpGJQyQzM57PrsJ3spfEi+LPXafAZSI+fH8qbxpvyiHrTxfuL7kNmdbID1pICA4O80Iw6x70gyU
i39+wlVOtlgK31OaQ6/RpuSe5D1xQZ8AQkU2ezMQbdcNrT5CTz+mFMP6LlXUOsVK3oUK7mjQ7odb
7hv7yM0PFKRbW6C5/8MizpoBOmzIk0gfrVIap1xihBXzMdrzG+irYrSg9cnj7IOKOIi8LSmN9Y/1
X4PSx+pMBSQQ0CsOE+h5Uv2V1t82NnHtmYmKMdqRUOtACVk62cYEJKypYBOVxzFQfSFP2HyDHopX
h/lN6W1Vu97bmxfud2JPPuOYLSs4FEnC2cuP1NP8/zzidTe7QcUahQSI43narfabc9AaMM9JPJO5
ZYBaZQpyXvM2wYS61701j2RbBUIYv/hxeKYJSB9w3O9vx5NDOUwLKpgZ3sAGMcISQip+GuW/W4P9
rWYFNAtG9cwSGwBGs3+wSpQAmmILz7UaaU9+gvCI058QlZbKGhwftXvspjdQKILDd+PkrHrViQ3x
G05tQPUrXWKQxxXVbS/g6dmfDa9aueeB3v3vRkoHhVSgiEw4LNgv5p56y7F/TH32gtnsySu+YpAQ
VT/iD2Qjvq/Wa3RU9MGsi773RX4ByfS+WZwaPIpv+THax7f6CwvAVHGX/BMKvcNj/TN+6A9bdaL1
DRWATIo739SlSOTElp2rdYs7v7e81vD1ON/4ZGuvGuQVAE6JlAKDxtI347Qb4sHCyux7ocTEbszj
4Bp7aMDcf1z/AVfTiSnp4zUd8kUg8VFINCEwk/zizqNj/9vwEJGdXBy1EyNSZMvrUo80pPAPyXHy
iVs/FO/8qmpQ3mxrR6+644kx6U5C609r4mhQw0i33aoBd5V5B0ydmy4/ri9r7fRiDhyPJTgfSBIl
RyBDrCRDMZD7OD0o5Zc++WOab9dNrPkacL8QdkV/GVAcaeMGu1PMqW/IfQQdNQ2T85iguW5hbREW
fjzwpBB8uHhA04zkxtyO5D6xfqdd4+YdRqetDYzeuhGgDZBQrrQQY5CIK2oHnWLwrUAzslVfCkf9
HVXLRql6zQ7+JXSqwXmLKTlpu8AJonV5UZL7usYFTbU/NRqKGk03/Fn8M7I720KcFFwAqLPIQH4a
EbtEb8gI6aRAcrXO052hZQOI0kgQaUrktqVabuDztmxKzqbGiR2r8TyhNmX4afpW1o/jOOzVuQJ8
enfdJ9a8zkavVFQxFdAHixN2cmVMFknKMuFqGE/MA8bOjdLPfCgUTUwgvnRQh0mJQWZ3UNSZaftA
ODrWpTc3R0zWe9eXIQcCcPeBZA2PDDHGBI00yRucRC+gedNAmiOORreas7ArDTwGC+2eE15tXUey
872bgz8AKQ0pO9RRznctzlpcCIadA76T5TcKCainB+29eazQjbXRB1Jav3wsva376CJRFYZF0Rmv
ezwNL1DhTltZHJxYkHE4NkfiWorf39so+44M0sZu81g8l3+3HhbvgJrTM/Afo8gh0Zq1L9UVEJYS
Iy9MEMv9M1H4o7/GffmcPuONzyuvOYgWbfxGb8mPwu87j2xP/sp3ivwDxN+fOGnU9SzRO66EdDCh
dpffEcxd8Nh+1rXRCPic7NKuAL0K3q9OM71puILctiMb4fOitoKfYaHuDvYMzJkJrsjzn4Hqp6XV
CeegT0CDunU76oM66gBCMs94VHoPkhr6rtlPm+1X+ZDCsGB+h3mMV8K6cMeT9RcAjJtGFBFU66LZ
LYJi/9sskCxYt9HRQrOq+WZ5zl57b5bnAXtu0BHFM2nLEeTiC6qFYpDDEbUJTPLJsHUdGdhUApZ/
bzaaq0cDLg8wRUZ6MOmAWKD3upjj1p6LZ8q574myNtj1hdOjVCnd8EZhVksej31Y9t959m1m/0r8
qXVe/y2yvNdE/X49kFxIqGGRKP2DexTzaigyyiJMlGugwoeqx/1smRDGjKD/0vJCA0ZJvamU5Luj
DqCxYMsPm9lfzIH4I6V+PRZPczl86QkyUZU37tIok8/S2KfpMnpsKOr9xu+UnzTIwQHJtE3w4KC3
cKHflOeJEneplgPSp76NFTFuJtMmh0Hl442lVOAUQ8/gLjbjFgxTWmcF1qhmv5uWWY/Xf4l8W73/
EAwtYVQRZ8M0JOdsUjoW+aTkYSUa4i41SPoKAtf2NSkokozGWiIDNV6StcEnDCPKCiEdIUspTs3J
qZh0h6nZMmIHhkz5PtqRcRN1bXUfNUm1o2yx93lkAqzwcasYchCKLIgGF9M/jcWUcahIHuZzod0p
fdt+1eIiO6aWWXkYhOrveMU3q0oitJweA7HJYHA3MJyDyxrER+drRT/AnpwCXzufYlMLcn34VTfz
vGv7pb0hzWx8423b+C0nb0lVD56d1fMDiEOy0Ik7Ekb9MD82tj7+tRyMRfloxw65O7cD13yH6/0I
2ETcblXl5FtS/Oh3QBRKECuoEaB9wG+DP0KSdwBGFOS1V5QXXc2ijW8iB6Z3Q3g+ieETMc8jXces
JUNuNAs8gdmgn0hqfQdBhAjlhUIjnqMyiPjVGD1QwXZ0vO4Oq6bRVQAa1AIQUIYPc0XNlELHGiEc
HPmUQGskhyr74wgJvFvQ30DXKVfIIcbn3cjcLl6OYtWiEI5wjMHaCzVz0AGWvOd9HsalNT1yR52L
h1qJQB/Vpzb5OcS2xTx7sEUoA9HyHiNVr1HT+FHe190GwPjyU0PuXhW07sClCzGUc/80e1YN2Ikk
jGNaPtR6l2VIvlpoTVas/+AL433dgBoLCS0gb2x6bkuL6s5BOSAPS80uXixj0rnr2ONoe3j3tBtV
TzmxfDeGThv4KjE0jCN/bmzOswGhPM9DJXd6twSY6Ba86sP91FT2c1zYWyw8a/4k6LWBSUOqdUne
RrgSN1Wah0sHuK/ZKXwPc5GLaWXnT5Nr3K/BAzy6Mc9471/3ZTnNeF8rCHfBVudgiEueutMqa8zN
FmvFVLTpuHqjgD4QdP24wf5/hsQmnERuakepPnUw1CdeV6vuoPcbEWF1KZixwx0nsgY5IvAhiWOM
S+YhA8Q4qaG/mmw9AtbuPbwMMcMHGkQ0o0QB9mQRQ0vw/tNggi+kAf3NnFiVp1tKckiiGVumN1Ns
eEZPnS281KVP4rDhAID+TlwIunQABs2xSNMvSaim/QKMLi8e5s6ygtnQSOtBJZp9/fj3Ol2q2O2T
pVb2yJq0Jlm4KAWIfXq2HJGtfpRvTbgfXheY9sStgaeGdNQW0MHY2OgMmD5jXvykjfmfSm34Vhls
7YihPoHnqIX+KEpE56ux9QyTwmWWh0mKb+TStDaDCXRXR67M1G+MPt9lhI7+1Oj6J1IWMSKJZEX0
qTRpIyM1zR2npllYOSDpROVbz34OdaoUrh3H6dOSo8k3FlH/5fr3W10xgMkokziCFEAym2Q0r+yp
z9B5J4OflxQks/NTwopfM0tHry7Y5JrN8nTd6qWb4ntikB0PJg2UWPKrRZmR/xksysLJnoBgmMyi
0MF9qcRJMHd5E0MEWkk/cTbwLMb0MoAi6ETLA1/dYk1aNvdJ2EdI38Gx3buNUbKg1yBqMk3xJtmO
OGxyZiaY3TF8LipE74/Gk7NRCvWlZdCyMMlN1Z/1XK+ADXH63ZjOxm018inQzSXzHKXBH2M3Pdu1
NYADJeo9WwElz/VNX/vUqO6hJgp2ZQh9S4coocwZeSE+9cSU1HOyOM9xgzgEZXo0vxyPgyo4tIsk
Deo6XV4+YR2Ka7iWgREzHTmw53qeAFqJrBO1/JsSxMd7m7dgv88tyIwPXPUdtab/0lzf0vhbczaU
53BRQ+hPgGfODzWIEtokKzM4W81/RLYZzug5e9zsH2Nb39I7usAailB1Yk2GH5NMtZnT5dk7lCSC
fvib6G6ZD3QXez3xlcNWzLpAkfzHIoBqJm4a+Lb0XXMH8nL2lGYh5iQ5JtSq75MGlJVOd07rRD5X
ldGvGqMIY96ntxGZUZZSm+iQo6Wyu/6R17f6vz9F+sic0yzFrDduA5V1R33A6wEQU+i4m4lxRxtn
PnzCHiBfKh67Ktj1pOhlsIJY2lxnIeYTRa8wXUyMp45m9biMKT+wIp42Vij+RflMI0qiVQjlHkAs
pBVGUwpEshPDmYYumFo8K7bWdJkvw4FOLEjuylHi7XA2s7DBw/iWdnmP27vOnovFrjfunIuyFVwH
uDUxI4Dy6CVwxZqHNGGpkoU8UG7Uys2enB27if5orTsEmtc/mLfKN2PjylnZQpQlQO8GbxVQM7EB
J2ER8x1WYyDuhQu+6AvvO2WnpMbWzMjKNp5ZEa56YqXtwevDUI8PSV+U3yyiYPCQOE7mRrqxpdu7
ausddovsy7kgyypqbqHHzbOw6LU73qFSnpGDqn50nkN8LUyaQ8YDFHnoBEnZSVEPYwfywTTsoSnq
shjKF4v2/fqJWvs40EBU3rmyMIYt+bdq5z1qyFgK5OmMe9WuMBvXLfbGO23LiuTjOfieKiWtELIq
PdBV1zS2xL/XPglqYJjyAroFwunSXrXEVsvUQhieWnqostpPpmzXV+3HwwF4gPAi0ymqsNDVOvey
muQJ7RKShroVH5ED+EmsbSCkVmIqunJC9t1AiR30Fucm7ErjSZLgMaFYKBW4AybxksBijfKUj2ME
uAag7Vs8NmsFBNEJBJumGGHEUT032tdJgwCIBM0mSfZkJVNpH0yiaZFblVb5UmlJ9a0zJrAyEqSn
B1TwipumneZvg5ZaL9ddUricFHKFygveR2Kw90LXz4koaKqKIQt1pN7UtaoR4akqU3OX6UP5qqQJ
j3dlrCj4b/WGWBvo3lXzmElEIRGH72LKFjBUpbET3Gk1tRqfNslc3o21bjGfkVS/S/KZe4aatq03
9Oa/TyxdDBKhOghmczllo31JMqfA/ZbHOvuKEhJPPNr39S14Dqed1avmW10uOa6KasPrVs4PAJtw
O0HPTC9iDSqBWmToOKGJlu21if7UElyw2Wxs8aEJ9734uibQ/Lii0QeUszOUB8GfzQrETtNJNW9y
IuApomKuA+yJcztWxQQ2zGECH+j1vV05VxB6Ag2bg2c6SipiB04uiGKsqmHM8uQeRQyBv1cDPFxR
q80tz9LYltznSsTDvSbof1GFRFFAChQ5Zlt6DMGnoDSOk51pLZNb0nprAGTViqi0QfOVos8u/v5k
TcAhOECPIRxlEVagxpi7c5ottPSqa5wYkTauNCtiNTqWojtj7GqJ8wMAbdNlY/mJk4ek3UHoo0Bm
yV9orNIZYQgx3B650rtZlCo/8LaYjqNhDD8goDV/NecyDVSMJm90LtbWKGTIRIpCRd/nfCOtoiD6
OCIJw0jWWLpKUkQWgI2x9lUxI32runaBYcLNLh4mgogJErpoUp+bU9pEmbXITENHi7ofhUYX00M7
oabulNLldk604V6JlHR07SmLMA4WVQ2Qh0ZvV67FMvul7drUq0BE5BIrQa+z7Al/SvrFuinhd1uY
qzU3Q5UEsRAVGczjSLvTt3WmDbaWhmoHraVhaZ4XjW3pO66dz1Mj4u9PfLmZc9oaqZKGU96wQGk6
Nd5N3aCnqGHXsbLHPJJ5uB4S1vJhxASQ1OJ1LFRWpVM6LEmT8rxlYdL4JPdiSKRQV/WzgAQQFqNo
p+yWQMBMt/j31/zt1LB0cHkbWzQyGoa6XX2AqqEBHo4l2FiduLTlUIu2CxqYeAdDhEH6bKTKOeTt
aBryummbQOVx+zKjlAXFJVN91PmSHeccUnfeTKbmMVbG1rVmzd7bad3mG9F3bcEUrXJUnjCyBkDQ
+ddtTXsCf7OIVFlt/yK6HrOb2GAdEKCjblYbkWTdGlRzwQ0GenBDymqRXNAGxz0FGUMJuY5F+6cX
DfDfFdSCrm/yWrYAgThMjeP2vNR9j7SsMaGCmYbd3FvhoLDoNp378gGhcnnO0lK/YWDsPRQgENy4
sbcOpZQnMgj6dK2Orwuu/tnV2u7LNLRv11e3agNXJSbwUSS9KKVommaPJVNx8M30Oxq7/Dk3q+rp
E0bAxIpZcgRelLHPXWOuZj443ZCG1gDMlmEwGsQoDW+0pdbyDgreInSlUC2/oGbIa1JTZsJKP/UU
nkDfkAhpnt7ZWWiUvfo69BCluL6ytVIN3lRIq7B5kJGSGwMtZZaS9zwNiU7QEsYnAzEq+mElqxWP
4S5y68ZRILOpeCh2DB7g6J1PGM9v0M1r/Ou/ZvVQoNSgQYYYcHD5eu1S3jSzXcFhdIj/2ONdt3T7
EXyt182s+syJGSmOUzCwQUK0TkPIyQRJ8wZqkg0LFwRD4vpEQcFE0wMosgvGBr1KKnRFijRsAXx4
KOBYISVFcxw6k+8S0653lQqKubG2DQ8DdICb2sYW29zqwT/5DfTcawl0JBT0muFP2qLnXsFM88Ww
Z/LixDS6hTab/hANuVP6NsUwzWc+5Ylx6d6KIEXQDwk+5VR/nbJfGFoIJrTpPvEhQb4BTkxRx5VD
NuOQIUEuwYB4VrKnBHCgG9pNzcbpf6fXkG8pML+Bfh9co4iiUhyrazPvzS5NcQePNUgvW/p9Svri
dYTwwWvW0exItew3uigYze2rtL8vcVGFTR1V9Q4SEPVPY84BOs+4PT+hoo3504EV6JkqOirrs665
jUnjsGeaEpY0L7cYjC6mfIQz4qSiEgs0BkjvpfAVc3gd/nHcsugNeK2isV1jNuk+wxvSj2c0G4dx
xASX2VReOhPnLq81vCtBVehrS0XuR6ZlzFXarEBPOXmGsPvH629nP1Dy1Eproxiz+kg2LdRn8fj8
Og/FBk51LXkDExYUY9DzRx9UBIWT5A3LnLIxW9Kw0ZBmeLEN9nUPaawKGYlydhRvQNlhizptNaCd
eI50yycCawLmNJwCpXtue/MrBAbubXUrj1q7OYSoLrSakVBcjOF2Vq1Nah6noVLyHLWlFvS3Ja/8
tiV6WLfz62xqW2C3taUBpYprF/UPjPZLQRTVrKVUyg4N0D7WX7KhUscdNInn342VoWl2/aCvGjPw
Fke5AwuVRxvSuWRMrXS8VVHbqd0xtZQJTKoKv88y1m6J7K0FTnHVg98HVWjVkFxlLmoddVknDWsS
mT4eWs6PTM+jPf6n86OT0ijoQZceuy1f1N/XF7p2NaHtiQMreGlR6jr30kY1yMBUvGPaTtsnqDgo
+vH/Z0EKBtzRoQRlIikrzfnoxMsDyeYt9fC1VYhxbeT0wJ6htXa+Covk9WKWHfzR1uPvTQ1qG9+e
efdRGl8R2ITSFJSlULbH/53bmWKCMaUWyYtSz/gcxugyDa+xj2/YqRHJG0bbnqvFgJE8ab/ahXMw
rOzXdROrr7xTG8L/T4KTwmhczRNs9OzYg83sSIN8Z/5wFpc+p7nLG1/1gJX9MEj2fQM1KA1AokgU
F6QNrOqs/8/NkBQOeNqmvtMCpbfLv5T2xGsBU/S7KOtBSkKtbmPRa6dMZLoooUJXC8pN52uu1Gwu
CxScwrorzGAZyRiykUHZBgAnNAt7p3wk6qjdo96yxf+4dhdgQAu3nZhZNmX/LIGDG6uhwSdVOP2a
5sN4NNOU3UDXsPb1pCBbFExr8QsvSjHsi4q5oknfV18iaOCaSMUo4ITpMrsG4W7Ot4BE6+v6rxkp
JvOuA7cWhGzCsfgzCwQhdxv+2rGNd92WGSkfAgAqH7MMuR165uAwtnxg3v2aEzdTtsTQVjcOYQSF
VR1NVbnVEEVsaAqzxcZVsVZ5ahRrd6zNaWgOsTptPIZEWJLzPMxcGrhoFFyl8i0TJ3VBixwPMDt1
kl2tLqCyH6f8WA6R82BQvjxZy/ylH+NDwsbP1DDRKUf3EcQo6KtIm6q1Ka/0GSGg7vUsd0syRJPX
kHEEDjWdPnOhon+BARSwgyBQS7dAgTRUjUZ4SlElalAtVRqUVQtSd/QUNy6ctU+INzO440E+JjSX
zs95i7yOTgCchrg3x372nS46FuUWx9pqCD01I+3fWAkjOfZPkISobjG5+XNx7wRNYLuNq98WthsV
7mfK22Crx6ADCg1IrqV9JGAK4HVlsLDqMHGl5yU+n/Pn+u2wdpue2pCy4wxpFsZHLBbOSvkH/TFf
TePH6yZWv9HJMqR7IKcxQdgQJoxhT51XyMl5ddcHn7CCfjF6OCpQZTIQpWuHjJkF3lF0BnExWBqL
G6cfDBdEvNlnnE5IUcDfUBGWO/rA7JQmQcshTIfsAbTdituQFMPrFfl2fU2rH+fEkOTdI4+gVVM6
4Glxpierb/4sU7o1SLV2U+LdJlQ14eHAUZ+fIDvLJ97lOp6583wbaVrjtoPzivbNKzFLw7UL4hel
uRWQ1lZm4s0DqDRA0hdj6C0Dk08RmygA15V9aIvom/Y/pH3XdtxItuyvnNXvmAtv7jozD5mw5Vis
ohNfsEiKBBLeu6+/gZqeEQVRhdszb62mKCQSmdvGjtDCtSmdrw7e54fMi/gU+Iy1oUXNiPsT1yLt
Ij2kXKA6uf9XBYvnQOfzc+Z1fHpOqYVjBxkUdsjCtIT3rXiSFaP518/C54cszgKqaAmKsPhOcDER
berSSnh9rUz95WeZtVzmQU9UJBYZglynAtDrEjtIY3TkwAdax8nK5fmyYADO6H8/Y2HVNJ7VOYAf
M60ZZ5AkpQpk+aC7AFoG3cQIe2iFGcjb/G1sr2HH1l5vYewiGVMhZY9HB5UIQhmY7Lob0hVHv/aQ
hbnT/H+9HydmNCq+R+nbf3AS0DZD0DLrCS/RwZzMeqmYwHOq8A1vAojzIqQY+P7vHrIIoOVag6pI
P7ADxMq0BzARNVY4jdXKROzXe/XjVeag6dPNGVU/RFYPijugY9wiDW56pfqr7HMiiMpQgJ5n1oHs
ALTk52fEEA1SmISAshWZ/9E1Oqc/aUk1sG0AXH/lXt+3X20OGtGY55kxn8CYKYtrCuxQM6Mb4LO7
SawoRtyVuyLQWxSdOO2vl2bAnA/4O+D9GP82lrZbyFDdVSaAvjByzJ5SQ6/3HPAbdpb15T7t+HHb
A4S7WvKbrcDPoSxeUYSIHfhUAE5f0jLNQ4MdpwNZK3ZT5Uhiz7/U8dSWVC9jYT9yorJPGaY0adSP
Iu/Uaq2JpNOzsFixJfNmLhaCfA2SgNCZwB4sU61caAINSldItRCa9aBMpmGfvERj31Mxalc6KL+e
VcCIAaTGcN88wb1sWkdNq4d9gKjWDyv/e6MHCv+Qx5qS3F8/QfOZX7zUjLzhZ/VpYFKWBdUSs4w6
Ck+oJbYBiDtLzj8Po8JvfKZMOyMpG0sOIancVFKsmiLIYv9yAgZKcky1oFEJEupfQDhDPkjtMKDu
nefTo5FibDBTtVMw8fdFDba/6y/7xaZiJmV+VYzezwWxny9nAcGiUmp7dhhaZni+zPEQmDOy8199
ChKRWfoJhCkyuJsXl1JMxjjImiY9QIAzxKiyP6SxEyVVs4aB/zWYAnkJphowioV+KFpfP7/O4BsT
iyrM3I/CxpjAuB5nbiJWRARwjRt9c6zXcOZzePbzaUF1CvEHwlARRYflVHBUiw1XBCBJ9OUK2jFA
mlb3kw+4mjgKIyMcvjTohNROXOv8/kKBCb0wQDeQzII+A3SQS2gwNw4Rr04+0FjmYKN+affdrnYA
wDbZHdQnbibqk660sw27Me6uf89fjezPj164jVSGPEMJYMih61GwJmHejx/1OMh4X06pvl9/mDhH
BcstxvdEHQszDcIvg2++HEZanCgJmAYar1FcMZ8Vohl0kmWQmEkH6GZaOrORBZB6l5udiks7U3Ot
eJZfvzTCdH6mFUTYDBjKIlAHAk9uOygUAYdU5JbgRxXOVZDFNykASqTmsxSy1XWcP1xe//+8Df83
eM+P/3zR+h//iz+/5cVYMeiELf74j5viPTs31ft7s38p/nf+1X//1Z9/8R97Bh3jOv9oln/rp1/C
v//n882X5uWnP1gZ+vbjbftejaf3uk2aywOw0vlv/v/+8H/eL//K3Vi8//2Pt7zNmvlfC1ie/fHn
j7zvf/8D5vzTSZj//T9/eHhJ8Xt3efyevLS//Mb7S938/Q9O0IS/AU0OcBvCF9z5GTPav//5I/Fv
ylybnv0j8LjzZH2WV02IX9P/BpQE6v9ArKkwRYjo//ifOm8vPzP+BmQtHAtqzvjRzK/6x7/e/qfv
9OO7/U/WpsecZU2N15kD6U/nFkTMs/w0slSAC+ZxnEUgimDIiCOlHc6YvulEswaZeChDJxTMuJKy
103pWbkVKjucaLtraKYechRkJVK/CmvKQhcrdG0psxv4FOdprTHKY9oP554qlcvVm0h5j5qNYE9g
Ve/rDFPxApgC7A6xv5kb7lyOFhmG5bMjC793Ee0oRJag51BWjpw88f2Kb18as1/2amG4o8nItTYe
LgsUoC1jGqEpEOVRSQyicicO81NYA+doAwEnPOgeNnzu9muwqGWd6ZdlLBwVr6NfwktYRuSFxwlA
rAxiHdFNTLOP1izvoCY7QP7Y7fkVN3xRGbv2gRbGxRC4LPOTy/u3xlngbAy9UsFNaR0BrWHK2ba3
VJrYU+aFkSvwr1BpMiGZ15sKHQq7y20+OErdzXoX4TLQf21pi/jd5xNdHGUsrU5MrbhNVVuf3GAi
CjjWQNI7UWUbWBiqo3ViF/4jz20k2U7BUFaSPDUzg0ytw8MQxhsJHKkxlOosjJfExX4MTprTgtUf
VPNlTRsIbXA4ieZa4Rw6lis3ceGvOKWvgQjBTayt3oJCnxFYU06yjooGlVU74s+YjRPFZyE+VZk9
qS+yCrZ4UjNXDs98DmVVSN5Mk9OOmFm5Veot02Z66z26+5y60dHjD0hcuYm/5SLq79R8z8WbPKWY
uu0G2om2fgqyw1jT6H7K76t7rSTN/ag9J7FZqI/trEHdH5ldb8VdfJcfBXZWcgqdPRTqsoGWN/42
7TZJQdPIljMyZSbfWNVGUKkqWv5W4V0U9AYvsPuUDPumpJFmRqcGan1W2lB529z7W3bHN/titPK5
2xTQ1A5vNXYMY0fhvL6mSkQk75O1/tMefrZ/0ryrVw6OuihmZImk+qI8DefG2PPRY1jdCcFWSRlE
d82wOYvKMetILcD+bCMaE9C+6o5kptOmEEDoHW64lEaDDS6IyOQjx6BV5Cb8vgqkvZJafWmG4X7I
HS246cqtMUAL5lEeHpi+EussOYeWNmGZD9SqPCa6BNs5DhZYU6029mQK4vncgxrF9CTpd1FDShMH
yGQxGq4m5z9gAGSNJn51HYviyaCD0YEfcA8bk+VbmVaSmZlc/9E2Ci14olizhW5DwndAPuy4bzq3
bfsPCERq1vUPu5w5/OeOgGMZgSfmlpEAL7xJNNVgcOmGs3HurVAi0mvGE7BNvAgUXw6qKxFdK8Vf
mmi/HKZPz1x4MIg1p3rV4ZnQ/4t2VeVGykhY5MayzXFmXNlF60iS1Zitbkue7DSeQPJ9h32B2jlJ
abYdu22tjsTKpQOE5Q3tMOQPExVD2B9+u6qUMu/BtfUuHNrA60GlS8VwTqJd6tM4NUdw4pc0NLPH
PrNjEDWVbg+GYE40m94BdKecyMDRjpmZ6pUDNUbTj8AiJZ7GcqsiWuBoYMXUlyZbtLnwNshoWO6Q
s0l2EZpJsQfBh6If8mgHrRLBmll9WXyGODlf7bN8i38tueHTJzGlw+TNbkNviNS7Ouo+Tj+8XT8i
4iJY/uWILBxpU5UBSlYltMgqlLAtiHix9B3fp7UkOwu3ZbJVHn3UG/WQgA+EYVw5oW1Lh9gLEw/Q
wxpA88QEyYyVOTFbqXoJi4zil9UtvC0GqMIWgL3hHO5qq/IklzsIh5Rh2yoncrSV4OZSj7l2FhYe
lBumChMLOLsj71TMAXNGz1lp7iS1WxqHOtvGghO2TnDywVSLODEALsVWzVq/B2AK033BS5lFGPW6
TXzLMJDgzdz4GXMzR1qb+bs07K6tdeEqMRoe8b4Ma9eYnRkIXsVOPMTtPbj9mLcy1ZnHiwvo0tSu
MHlFvi1qW8PdJ7A+lg/8P80CN4uddiX7uhiVKwtbgme0MqwTeV6YMC+NnTKfaBIVJNqnH4XXQvfJ
N5GRJTe+GX0MtB9CkxPA05x/i21/xQKuLmZRQ5+LpoKK9jFC+ydf/Bbd9Yqt1ODeUxqr4M1ZhCnL
zcoqHpIXI3/XACLsH3VwskUFzVpzbT1LMr7lgV5WBNWxCYxSqBG36jEAJQ8xBmVc3exoE7txvBOm
Z9BfgQ9vzSx/7ZR+mOXlQGKVsawONWxEGW/QrCNF7YkDIvfsHDt6QzWexsMmCKyBTuq2iF05cFAy
T94yp41Xhjy/TnI+rWXhIlQtkat+vtWIIn3ECY4iUvUWHOwG7YttSGfB2Dp9YbtU3ZUINrota8za
IOOT2lIBXXnYmizbjT3qJmAP0+zrNvGC+r92ghcuoZHScsD0GdYnWWr6wYQ7IXwpfFLYsx5DXGwj
5btW3TK3649ttJczRxU8eIzsqQW+nyQPnTVr3XybAB7rXgvuHHMvow/t0RBRqDmXe+qCzHa/LsC2
0IHU+YS8oZasTPAyq7FG9W0QNtO4bwU7yY7RaHWWT3QX3TLal07rr4AyVz/IwglkWqsniQgnEKmu
ikqNHYIeJkWFyuEOUCftDcKGbVK/6hItcZtB4thsRx5FOpPXPYHCVY0hVMyA/Iqo2KRkOgdrYLYl
Xf8vN2fhCvK6K8bEABdGbRW1O5l+YGvSg6o8RVJIK9gV6INQPbuJIxhjp7GCaq8iw6FxbKvTAXvr
yPVK62c5DfvLmhb+QsgFFqsFLpXspAfjkl11m9Krz+sX+GI2rx3Khb1vMQ3ndxWedWG4L24gs8mF
p+wNdPqW+CDtMlvvvEb2cGxi2WpSpEk70Y7fhkNB+8dMPk6NLbxUND4HzPbfr1+Zr0/QXJGZ9ebQ
zFmsTmkgyem32bwTkq2+DMGsL2mDEL+47QqqYya23Y+ICFPiC5CFU30C8aTMCQ3CMVMFR2WOhIfE
siNoluiuhuTzjf1l834sb4l5kCNFC7Qam4cSrFl1tEXANVJdISzZhDIdXwobNR/oD/tQdmyOemZD
0Y1xeylzEOmktiCfDTN4vb5pywbvP4/Pp1UtnJNYBRMXRQg30tRqRytOLQwSN98T0z+WJjgy1cpl
YCR8UW3eTdce/mVo9enh888/VZqGREKvz0/n++Q7EGe0K387yxd0OC+BmbA1G7P2vEUuorI4TKHi
C6PqshetRAlhp0lWXxHBni0+xgWNbRrbab/REyqfp43hNKfK0Y7VKjfqlyH/p1df+J9BhC5ZauDV
56uUdXh7jBKPylGVj0r/Pc9OaqmQqvgOJYdZBw7OOG0LUx33YAgjjfxYjrtVHv6vI4NPi1o4HS6I
OwXMSvMRDfnjRYgkQdyNyEAzJ8EZzRQcMWvAj6/LWZ+eurD8IehXw1CDK8bdtGM3QcZ64ieESiVB
b7DMTuNwF9paBN6UwIxbqjmZxWyRpznzctEN9Qc1uhs4WP/MSwI3Lho6yKaxEpivbs7C+E9xnaSD
gSStMRvdG62SRzHNHFxOsg3IiplMMoWcBnYtO9fv6NcB5KcNWph4BR2jWpsLsoPdhC95uO9Ci4N9
7aA5WVP27JvJFilRY7HK1DSzj5Hy2hVnQYAONcndmiX7uvD5aT0LQ8tr8sS0BOsBwG4C6QMRrcnl
aGWps10VTfFRddmq+KXyZYn8x2OX0iBlKzUKpkOHs3QuwFhNFVQDA1uPN11qc4hN9F2nbdgUIZ7u
Oads74TmCJHmSnZjJ+A8udxjRDYdj0LqtKZgqTFFrbSwhMLWCmhLFVC077ZZmpOq2UiVxfH20O61
/i4TtmBYiBW3cRAfycmOIQXv3SAja1dhyeK7tMZLagt5rFPxQraFUlbm1LxVd6aU7ssO6TkxLMXh
NOQt0BYtdCtLLLHxClT9Vgsoq+tYGOY8itkg+3+60tqwZp4flSSw0DpgTBI6arr8Bhgl6W5H8Aae
IhTj4lfmr5EVrl06fWGx62ZgUtjMlRHVTbzJ1GQK2ijdFEBFdglimVlQhl7a2p2b79QVb71UBgMB
bI4diOczLn4ktalSlFPTU1GdW5VmiqO19hAQObNlopPDnDBhCF9QaM1swBo17jsU/Qqw9Pm0366x
xn9dMPl0ExZ2uuILf5gafJ74I5tvwjgR/5nlprifpdrqE/ThrDihKoIclG4ksyusZqRRZoHODJkm
tH4jxwfdm1OtkWx93QD4tLSFMdfyTp9Yf6me5xMN1YeOvehlRALpdpJDEvGhWU/PIJ8jCUqCSU4A
u0cMyfObPDEb+SAxB1SvjkqV+jE035hEAUhO0T5gkG0GXpuMzEewH9EgLWgHJTMGgoyhYqSpH2QX
dSFy3fiuXoWF2W/4aZCYgLxETMwUrzRajLckl0G00UpSa4o3Q7XrW0slGe8hMYEsb+VMbKutSZl+
3SL8tLULNxBqHBfUc/ahgG+Cs3QwPybu1DmN4bSRqzq8lZhBAOuXv8HECcVBLb756ilSEECsgfMu
JBPX7sfCByhQJhr5OZptTI2EqT1OFPXS4NTpoO0zuRsZKmYEqsgh+lAcFT1OtsE/pcWPIKecrO7Z
gAqAef1TfV1f+LFBSx3fpp9GQcovfmkaENXHO5nyE5r/wyuUUhMr9fo3oSJIxTTptqEwHNomGuia
7fi6P/lpHYuYWtGzSW5V2A4DnVqvOrY1MR5LFHngJDXmyW+lF26F+9AqHwPTWI1y5yt25dMYC+Ot
9uqkQjx8Dhd8J7+F3Yosg7di1Lfj9lYAOBnj99FNX9wzipaykJq5LWubKdoydYP2VLHXmRsMu3Y8
9Zq+8pHktdUtLXoXKJnW4RQ3Zv7A0k1eMxJqp2I8C4CEjPmxLI5VDLUS0x92Zb3t2j2rt1XrJpo1
2Mgz34ON33p++hILW7985sZdJr7WiePLSL7bp9krDN1uKLb9eNbhzVNUuZrqYZzOEETqg2MpoIW4
2gxe8RfLoVI/V/NUH2HTwt1kQyH0NtxBaQoC3Tn1zbYlsmT2tkShM9GjAeheP/kX+M61T75wCC0E
JmN/gpGaE6l2gqeus1PDv/LStusOAv8oVHdBzohUPcUDKK672zJzK7PiGqI7mQIR0WIkBuyzYs++
AzkYoAb+IcxHkjcbSJ+I/osfbiEXIGjfuuLcWC3kirjuXgme4uYuUC1OO/qVw3mGumujGyX4fv0N
12LOJSpMiQKeGSryJbQk7QLCuVZkawniOnsA2mCuxk38duqsVfu/kjMuaa7Syp+UGuBanNfeqo5s
I3vot0AFtXDaVc+urcS4S/wrtEiHRGkuJqzxBptjVi7btU57azK88QOdoOJ7Tdv3uXUskYa04G4n
Qk2LkLTPLKASnOYsQT/Gz+1uorJAaodtw++ypTVb5qQaujnsu0JjlJUNFyKBLr9VTE0gvjU42YGh
wWWQHMPrd/5rhW5CCis93WCUl8bQRHcxjhc/VHtM0OQYQ+ys6x95Cd76M/ydtQwxQQP+xYXhFPJW
6HMjGs7qHg41gfMonWoys7OkkfJJv4uR6sSdJeO1MZ3oyoIVtMexWy3Z/+a0/VjIwoQaMeZg6jL4
s9C1m3txDJgKWKBboF7c5DmLLTmiw7frG7D63IVx7Fq+6LQIngPNvDYh4kMbAzeBo45EuFGIgkoF
ZQmVdEvUCAiurj9+df8XRYk8V3kumfDaPdQHTJ5yGPXHAWq6d84QaeVDpDvBc220JiwFuSdcS3KX
RQ+pv+0zb61fcFEn+9Wq/fgKC6uWKnGugQZ0tmrAH3VmcRenLp8HmEE9aM2tFuzKaqe1A/FzJxf3
SA0AixBtOd72hlX6Ohnie5BkJ62nGJ7M9mMBbhiPoeQXckT90DkLuTTPKKAWNpriDVGR2thp41ba
lmek7Dap5rDWqYytpjgBemgTaiGdxYtmQIfwPLZbXtn50SmtbsTiZsBVUZ9ElI8cVb2Zeo/5pvKt
HEWij+8AXpt+94RpN8U/HGTFCnAH1zO33yTJP/ZsEX9HwP0X4NeaP2FvDY0l6ubEm5Nb6XclqEY6
ExOtIZisMQD3HJgSmctPvMU9RoXJy48yOIfGfu8rdDwmxHBUiARx30qR9hDGLI5psI1K6huEN+Ut
Zya0A2pWp5lsZfDYraXIZjZ48fAhqRQCoWtOVpmDymsHYhGLx6GShT1D56r88J2mdKUnLjALYErv
fGd8noCAijkS5RvW7UPdFgGdQ74AutjUntJdpp+qho6tmQF5DqiR2UcEYDXxrnqIgMgRCM+T/LWI
COBFRrjRu42OfzV0GshDJbam04qkdu/6qVdvqpZ2GIRhRDZgkGy1sxN2zkANuBrUft1+xjDov2zi
IuqPCq1pi3IuO80tQ37OwgcslCNoQY9mxtMkJsqKt5Xnjby20YvofowAJBbArHkOIEamO63ozBC7
xpPaM68f+fQg6G9qBTVQrzYOOXwvSsa1U2HjkIz6btY/8OI2Gb779fOkeqLgCRMCi9hJ0TCIN2F5
EEkJ0G19VkFHow414VUnVO80ANgkJbek9Cg2t5sp3YhuvRIrXQaFr7zbcmxKzxUlSBicTOQpdv6i
jiamszDycDdrvcqgNJK8JKLh5GVoo4kkw//UaAuiB/R8UAbo3yO75jxO1WiC6AhZaQC9JXN0yzYg
k3zQMzcN7Q5Vy9C+bp6/htL8OAqXu/+pXD4FWiMLDbxDmoBplOjvwit051GaeSuR31j8NpKJkq08
dXW/Fr4wVco0LEWkE7NFqY6FYc+KlbzwrEOLR0uee/G2KO9GK4MEcWlHZgkLSJUEXdyh2Umxm4Gl
v0nQWT5xxZY3XKHYpobXxBtdAA4q3OKqVdSQDr5+F0wr2cZvsvd/354lrLYTM12vJq5HLtRb8mCG
gOJpKQ4fxKXcKUT1ZqIz/iW6RzSjcS4vYCn/pVtdsohIo+KzqMEO1gDw7PR8q3D7qHF90VEim4+3
EmTwgv0scsy+x8NBEjx9+uDQ85nh6evqo78puP/YlIVfbbggV+UJQWaLdK/9wCwQyrglvmb7keWk
EFFjodzj8JjSwlVbUoOBq6Oh6FQoIKVW+DJVIDci2anaiKDgXhty/k0a/2N5CxemD35XFDmikNpq
QtMXMK2AVgCH4hURphiqdc3HYFUnuUMdNB13ZbJfizyWnJfLQHTJ8xRloVGNHG4aOnS9JQFA2aKX
aRulM+m2FhNpcvnOAXyPL0wG6iZglkzdoNfv+1o4tmQGZD6Gen3G5tQDMzcXTLigOKBfoxdwWHUu
2oNBWwgJN8BuWMh+1PQJgiprfnf1Fi3cQdv4kxoDcX1pVsWuNHyM4lPanUTOkhGcclRgnsJbmpMD
j3boUGxgtvGfoY1+mL8lRJSbalFixcVwC7YAYABQb+17aA7DmyG5FYACvKV73QXmjNiq95J8J1db
qd3DL8OiW+0jFEtWvtHXef+/D+sS8NmAyiYwRiwK2DWJszV07SA2mZ2V6k6fniX5+6yntw9GD8uj
yNeiXQdYFk8krbZk6UHJ35CsmWE1qzDmdr8aM63dJnVhvhM9l8O4ReKsgycJJGRO0TkR56TlblKd
SfagwMciaAV68mAPFoJZtX5M4m1anYdoW3Ar3vc3/eYf+/VLhiPyVaZgv6Ybud4ZupekNuSjoQ0Z
eOF0I+F/v/kkNdfRC7/BB/x49CK78ZNQzUsJJZp8cgvZ6kzAPtttnZ3l7B1DZiQV9iIt5h5Hawnq
c9iHBB9HtvX+UGjnUnlo0scJw/UiAS6Lrl6ytZO0sMqC3GFIdULMNdiCPbcbqhn6YyqOaMZ2UpI4
d4XkFWBh1RIRQpHVSse89VcCoyWPV4AyPUbg8Glqa7SaO4DSO4/RiU5WaqLZBcjGqp2dD9+1Ry4C
+sbopsQX8cgZK50cU2two0cZiUfnQH5qrWj9m27SjxMwf4JPAVTcBC3fzt0kv6CFp9LcsFodBJ4U
5I8z6rUsCIQLUFYojZVA5DcVuh+PXpjQIJz8SZzrVzPaOChoXr0Uyg2I2mLxXHEI5qTHJL2RuPuI
f+QUdJZ6kcYGDL3gou9nPHaWnkV0ytB4euWk2yT+sETFAiwL6IyhPvXhSbRzu8CxHFqi89/S4cZg
pi/tBemsiI9dW9NKPsvBLnO4lQjxN/3pf7/bEtkyGm0LqiO/P6u3nVkLXoqU8K48jHsGe0IyPDmk
YHzsQFSMIpo9mmCRwn8SpbOieLv6lVeSl0uN7dNXliK9ABodbnM+x+E3wQ1Lq9Ju+yQFPrZIyABk
XO+mkDrikfLLzrDGEybNEcqVY60tbK4qM97nSlzlng4mmoZ2l+zBrdjgAwEoW7+gZEcie8RUyMcU
kQr/D7phiEwxYOsx3YpyE6WmubjXepUzFhsFyWYbjrQV5oBnfcNm03JtvQujHBccL8cqPmCpz8bR
H1AWUNS3pN0M0m7MD/y4i+4rEy3EGjCH27Y9ycY5nB5l2kkAI7J3HiLZOdtoyW2iPZcQAEnBVJ8F
uwa8ZbxyyLmHQXjl5Bt+uIVIvPCqdvs29M2u/5DLe0BRSaRWVOz3OcN2TG9a7srpK6ZlsEUdHXqI
qpHuFSNmSugkPEBSceSEOlFR0Og9MXQjsw7cHOiIyBN0WgZOKG1CZMbWqN9Cb9TEqEcHQsvkCCUM
O0BDrFfSbY2JW1m3a8xpm0l6wilQxFvenNFp3eDEHBrLGA/gwg0Dy+3WmJwYIAG9cILmpKKLdMka
EHm22bZ4SwGYDB25PxboJmk7oPxqgHYQlGFCKaIor8YjNZBaotlkpel+5E+jAmTlEcMY1Fc3amFF
2C4rKonfPEH+MkVJM0dfDVB3wcKERCi4LZC5SFTYuMNB6KddUo/zX+5aRntAFkihUR037dRLBIaF
S/bDqxi+hYgUh20JzL90GyAEivHw/gNQh6pdU5j9TX/yhxlY+Ne24tW6mUHX/G38IASO4e+Vp+p7
fdu/p/dsDxv7YOTf5+oRptQxfASze6y3/MpE/EWz89phXvjRRuVAJR5MyO/nslRHugYotuYlBH9y
Adu+GVFNjzzppvCfB4mo++6JIcEYySCaOTIhzpoYmToi32chKe+b7VBQvnHQPxczW+03IudMYD+V
3LFzxWBTx5ahEbaPfArkMg/mvJAW2Tuge11FxKcYwUKIKa8CaqZH8RuEHJJHzrCMgk4g8/MdnNIw
vI1iT0GF+ZsONewXEVyr+WWUi9kSTATK/YC0AKqyCh1dKadpi0SLdaqUNByS4wmNNVgqCdcIRGOo
53mD5NW2TowPBZ2O2DSODJnqBBFP63r8vOYXf2HFMApZDnVEAPJgBTxgVZFq1YBg2131GEwbcOuO
wr4az7m2Zbjnae/KrTsJm6jZ9WZ9l5uycauD7LfaZJOVgy2wpmF78KNjZPbAzqMl2AjfOtzFai6U
JeOmqZ59i+O+F8Nd191ArcZMw5WRkbUEW1vEGdnApqJWL3V0eVPX6GMwq2G2PGwm9L2rYZf2t1IE
uOf0Cg6i6FFxIPoLuZQDSDEyDB3mbpu5rbzv5IMSoCTGnVZ75SvB3qX2/slJgsgh5OQa3x7jjSx3
WoAQOepnOx+s3xIwvBrhAgJoRW93Dz4xUIdQ9xV3Am8xto57r1A8Xo2Av1wT1AhByK1B3GXZ/slF
/s8eqvw8R4OSW8pI+yEG8IFp4lvuuLYJXzfqPz1w4af5Ssug7oi8trYG0wdchaapiMkpsXOD8ZbL
ATSSSenlraWph0A85aJVAvB//Qp8nV1/WsXC+0KOLkoywegv2bUmklr6lhZHCUIZZmSq3lsiOBHv
TfqT8BJdUo+1MPxr0M6nFSwsN5eWQVWmOAxjZ+oJ+pwyVVwgGwEnHzyeuRjFzNhLNDxmgFKbE4qi
doQqmoaYhlkhZowMhwHR0J180PACkyZ4cX6TG57CncFTlkl3QYosonIg6Qj0/nDKlRUNha99z6c3
WBr9Mi21BJXGs1rvMu2tw7DoNJ2N2hTKTekM4KeiE+ap8mMAYEgkbepkl+jbxsDoujRsJN/N1yjA
vq4hfVrSwroi3q9zNldv6pEDwqEmYwWHoh0qsJqhWY3C+kMPaEKiY6Sik4hQHcT+ONsjrtRXjtjq
9izyrKiIu6yvYGU7OzomPNp2j1zh9YnDRFdL7cTO55s2M2QM7Y4TkJrvxfYclAg/16LNy5TPL/75
074sjCN6vE0TQ/wQwTHG9Guvqe5y7oi0AYLKHXhYT5C4Lfh3YSt7feXq0zGtb6PRrfLto5Q6UeqE
wNSAc8wIXREMCZ0OHhES5B4z7LawOs5ZuZ5fphOgToJMO2grwSf0c9Iod35QBxGCY8CNU3EjUim1
tY4mZjk6Yn7PA/Eq7Doe48YI7lCGK7p9Hd39d4u4qAx8MteZUI0FlJt6zGx5owSPR2X0pHOINpsD
GlKgaN+rhhNQcOdhTLz38nwlgf269/ZjGy5zKJ9WwAAr6mIfK6gtxd+DIILwUDYz+RjNQYxKibZQ
nRXjVptkGhSZ2fGxKedQILvNWpBiPOTygcGVFYLVhscB45tgK9TvueIdgLUJIfYARGK01wy0eSEO
zSmYnHbl3EJzz48Jnz+qKNejEhsdfWZ3ESZ/LDTiCh4I5xIkutBfJuJ0KoSnYHhPMB372gIJFzll
Qf+DDwHlPuitgZlIgmrrz6chjwMW/T/SrmtHcuTKfhEBevNKb5Jpy78Q5Zree379nkjtbmdxUkVh
FxCkkWbUZAYjblxzTMVG9KUzeyMZrB4AM4gXhKfFAzKhxmz+T3TmtJB5ziY/vmyS9+51iW6fvwrV
UElsmGpIacJbm7W61nJMDQpMpyoV5jEmh3I20+eDYPEUePEUynH1P6A0rkTFrv3x27dYhVtlmiNF
yvEWBLJfg3i2oIIzlNaG31wEjYfJ5hR9IpNigBlUpUVrohnRl86Fjch29/K8fZNVlI2YEpqYeYzv
oQtwSdFizKctzmY7HSZUPCQK4d3sAliW7QUtcaVRi/4vTEJZgfkfZIdkAUIwP3cExhXFQs/igmlK
t0Oy7gO4MnSw3VM7sNjKRmOcbodaRzHpwejC1yH/whwRrgrLBX9vtBVdiKGJ9sYx5mZLjyQw61h7
+27k798cWmqAjVE2SQtSi8WsjuN3acWadBIBD1NDPdoIlXc7rLePWx2OcRzGjI5L+iLFb7TG5zpk
SdTlI6qfOWAgJch/iEAwdbiQT72+GLxXYPIneZFiYKzSYf4Ffj40EzAPBmya96WY23hDkbzBbwuy
Oj6xDB22qcMbgna1b+1shxHlblw0pbEF8BeSBw54CDJf4dPjgIaDXO662o3MFGSTXQnyf6kyz5i9
soZ0RVrRIaD4MFQBLicEVUXtFx2DD8So7i0yBvRBIk3qCc+Mli3aHB8A1+8B4fkoGTdzuz/yTjox
Wv8APJPWWZm/XeNt/eDVSR3ong+nQllwPuDiA2SgLrRaO7ymGkB+FgR6UIBs0a/v5tW3+2B1KOOZ
HtIqpRaEhxwBAcNDjUU4RmVhz6NTEQUMZdYkAJzUZNATzktgKZdslJZ3u723b0Eu9pvNT4dNyQ40
Nj/pAzLQLhrs4FXIMUCcIH4BR+Y39NN+vx5k8st+21+r5KYaGqatKIE8M478Re8bDddZn7p16uM1
qn3cfi4ZpN/ytwpG37hODGHYl02558oKKiZ9fWy58MgrAGHG465cAg0uNCZbtacWbixc+yLi/4IO
hz5QUNWR0K2ypuKYSnY0PELbrDlS6VclVIdksajuTcr2I9ebXUupc/gWhc8dC9T61BtjCDp86MiA
ZhThpUsgJsUCUx8BzXQQlycJUh2ZgStflYNXMLBjE8i/LDvCGKrKJcACT5J0zKmHPJIhWNHoIgt6
yvgaCZB+QhKlNklsNHCKgQEuNJ1BaRTR8u06cNqzxSosORW13xf+LnLu9mOvsrS+yWco+QcLpieR
AKAMVFcUIwpeZb1/gXBQoDaKgeo6E3S4oWw8++6d/PcGWKsNUH2RLEWCoMKnaguU0KLRT7lBtA8U
f9fuIIDAviyGDMTUVuV2FxJy87O51eUD13RO6Orr8R70UtaFgQiHEdIrpLBCKzPSSI3prUuXRMlf
dvlaQYDKAxGYClz/06GK1eqBw+FCuYh5igq9G1y40dtWrX53yHD7S1d3S5gqqUAn+MCNXjhkQDal
Gv9dXYi21WxGtuAK4GAb7IvgAuVlK1/TK374VndxK6hwqwukK5dErnN8604vkHt/YgDjQUixUpUJ
iBc40oDa4MTPGzuMROnfFnwVxSMWZpZ1KiOgZpA3cmgDglPUR8Qa7TioqTbjltWizBY6Mxlf6S1u
/uaPXsXzsePmBY6by4UHLnd+IuiDRPA7FeqmZmMVGKQh79nYZHfJ9rcffBW+JxpeVU2V41TNTuZ0
si0JRgubTTRI9mA9Qt4m3kHzvFmguGUwucqA1UfrCbBayTsMj0qnK943PsPWvl9Fd6mTglls8RlE
v3L4d0IvB9gaE38w4WoTJP9tW4HNE74KbEynFCHTYu3lSuPM7sAxWqnRsNb2GS0/Io9jO3XejCsb
G+7aMbq5O6U0FdJ4xgmXZ2T4c2mQPg/54HIM1xKtfCAjPIloLWws8b2e9M1XX/cAxYlmuSbPkEIO
3qArvaX0kARBodnguFMWiJ38hXxnrtDbyOp7NKdZUN7sjdfYSJv4VeLMLSxU9iFXfClikhAavY+u
AxVoyF4hncWqYPqO3cbkYutTr02MIC8szhGFSoKAcmNbGswJRDNkK2QC36SeootbWoKbz1zFs2IC
bHEmKTtzYEp1fgIWWhfO2R+i9jFfEvf/uLI8LCKhG89BNPlnVhbC/pVZaqjoZQ71mduthRGfKvnl
w+wkBurVrS95PyP7+7zVDRnkNV1JBQr2MbHBTONMeNc1h5rkTZKG8RCmi5C7wq5W+WfmdWMbkT/8
n3H778NX2ygt4jGpWRwj3ir3pTvYjDUYnAaTR32rr/ZvgvTfZ60uyEbA78S2JTV5vK/fOaKcgiS/
3IVHFlNNatMyiiUR+Ldft947uI2rWSnoC9xIeL9wJqe0BKCv089SeBb5C4QQSwxdJlkF+a1TQ0zD
F18IjEwE1gLzGOkI6zM1yPwSFR+HkcKWte7mmqwuLnpkeuCzQkSTGlkDOvw9hqBmmVgjVIYMMYb2
BpnA5mq2WX3cj6B/P8fq+hraOWT6Bp9eUOtMlf9kQEJAbmo6oy/DzYBuL29xpCp6uwVJu4sYh9/A
/56w1S0VjG3cRQE+C3/KBKMD8izAGGPsNb5UOW1b2eQupuv2gasrCqKfeZqXeGCHbt1JdnktNRI9
9rNn5jmGDA7zR3rHPmC3+CrXPPPfb0A4//6MJWlcSIpIUgTsLPTcMldE97C2wsYs5mMVWlCJBJUw
y0xaW3QZkzad0mQor1SnWXL46FxBUGVC47sevbxz+wr322JANXa7Y7axRgK9igSQuOtrWiTZjEU1
TvsOgBdeJiYRSAqgt0S0GjIojWxyxe+26v53Nwj0KiyEwTwWS44qmLeSQA0TrUpMpkeq3EJV62kQ
3S5+qApPZndwDw/MqTynHdYkPi7gVg6nzbKc+z0gC/QqaogRJURyiBsHanqNLnDgrumgGYhndFSf
stfUqB9lzDxD0CRV7sSjNzJD0sLE5m3BDFcJbzcDPix7zNA2lo3Ap2zRhlrMRiay+Z6rnJutAyaU
SFUHtL24ByMqA/c7e21Tp7d7DZKw9JlWYzwXGGqcZ6AxrEKvkZvwuqiHkT6GFjWpEQaYHq8mOdEr
iOzwBQLvaPRtHYWNQy9cVW1vErYl6TIYp+IMsqfFhDiulWu0w1miSQRzt4qxK5v1t4O3Cm7izCA3
J5E/TjBFClV2xixn0cdH8SkPUXuTGlTRwFXZB4A/LTp8QiJzYTRCUYeldIT/egA9VntrtdqHXZY8
QorAGFM19XBp5ADKCoLa+/hrGcJ4KSRo38dGnaFqnLpFhT/CiC0ePTdeT1oPROZJNnN+VOuRBjHC
zWd35BMdlgz2GH0ny66ftAoNAa0Ebk5QU2VXThryycFOEi2joN3S1K2af0YGBAjgN6t39aO0vLAN
cFDUd0HhTy6rfN8tKDtqAvXerHV+v0kFehWyG3YSWCole422JrNBVnJpQbvEYEPW4MMFlpUGbpPG
uJEXKBasA0rZymWHZtTsHeyut+Ebc8xt8PDmrlpF9owtBJ4nATZ7AYgJM8sOTmoUWpjQBS6wZOZm
unY///+fywsuyz9DekSzZdZEWAmA0EBM6D9gCMnh4GEWjh1VZsiGFW2RtA4ikmSi7G+hEO4CphW4
daP3RcPJbc3klpps6TkRCSraNo1avifHeR+7QFB9dHbUqYQAiFHCiXqt9mDOF4gNG0kjuQrWh+v2
BVaBh2/gUxKUyBwQZUzIaOr5d+NBfhpDlPTCHTeedi8c3z5tlSIJcsWLM4Wfm+xEN6hVnNLwkbEI
jR7dWQNPJQwHGMKff38wR/b0bz9zFUOSgI76aMGDCfaXZS1JwfmNET4Fo9yz9VcsmlHkEVLWXJyB
7JmILCxEuK1W+JrG87DngbjDqF9BK3eudIDf0gZip9ABic7drNYPIrru9iQZmb/lIH1XYPh20Vbn
NQzqpR0kxD/pIroQxH4ePGbXPoVw1YHQ8J42iMRoCgttlUgifQEwBiNkCLHuaiczhHdSXDW4x4QC
/7xD73CPbMboK7D/t/Vdnd2Y5Qah4Mk7HpoX6TABY1q+Q1EINDzAYJ+KRnVGIwSw0oQGHQ9aCfTH
fJRjJmixFoL0zKuY6+oQIh1UGsjBxyFHkq5yb3IPlSfeBI3gFJq9rLYesNqty1rBDFT18llBXhIc
4ReygSAuqdMn8Kus33fP3X7v3y8AZ79VnOgFQco5tGJQQfDuAOGVVAtddIj0oLcoF30pDZcysorf
n8uK90L17YNX9WRFNf990fIQKttTINjjl3cAcFvhnqQJ4b7SqQfWl/3wQ7QkKFYA/ycb7WNzSQ6S
KT3ndnNgvCQ1U1d8WvTF4cCz6tXktRMN2lic+lxgVMejgOt9+Wl8RPtF0SB2057xQLvA5d4dugfl
GQUFo0b6vE+hSgyQ2XBErIDaOEii7601QDMZGEQ9BtAS76CYs8/tgDzHPOI0PEjPIA/aV7VK1OC1
1uHe1GYzdhIkw3pwyFqVWL67YH6ZnSYj13lAce4kHlzitULt3MnF8Aj6WdDagEheo4nPPKPNr1CK
MyZCZFsQQECJsoG82zXQrQJFyQqja/KWlBqHExtowT79aD/iSyepgyc6AL0vkJeAzFUO0chcr/xH
WAMAc8sdBeIKjIElU6PVpU4f1QeHgvZtNheL6JgrfmVI/oK/Klyy6ehnycrsxC3N5MTaNORNZp1+
IeIb4ofoSe8TmDB78aM02wva48WjHKrTAXBa0ZoO4p7RKuOKEh9sBafAJKjb8plTy6cKqvmlEZqN
H5wRXHLMb8Gkdljo/KMLfkjMYDfZcOpG6/2lMRSS1WuQoZc0sUMkjU0I62qdiN9NmSNU/DcS1ruA
I0whrh5bEjEt+XkkKJoTWzZFz6p5IWjO+ozCu2JJ344DHgtocqTQKfDVmMkZKDm2rKjulji3z1+V
OCEltNLI82T2xfXYhsuglRNiSIo2oYScCjdK3iMigNEYQJBe/f1k/puY/PfnrwqdRAASIEkZRIRO
ayZo3kfYZkNbqZMjh6bAf820U4EzHnllbJciOOAwx6AYV6ZciulhaqLVudbUZo6ueqAvE0DYaajz
9GVpTZ7CxhoIra392PpuV5jtPwP13xdfFURSOk5TIPbLpY60sQV4IMO9v+g0RP0wLX6c/dJlon2t
LXbUq6MliyaVmPFiQe4D2TDeHLvrQJ0Xu/e7xgCAUMg16OHBO0bp1PIEXct96AOC0Wtd4S6nqVEF
FzCcQyla7aE/QqPpnB+ZR+xMCDrAlwhiThBjfqqdxAbdsnpreCK3K/FqJKhKqkP1YOxAO34mY3ov
c9ODvBf03z/mXVjw7V5a5UAVV7fdXIwYeNAWdAWgKKU4LRy61LD76hvFgex9Zg6DOYJK8da/5G8T
UD8N2qbtE4v5RP+IL9jue+ixzfsp10WoOuCsQk4Y8vqU19RqhTndy6TROjVAgruttTEwSxY9KbMK
n2MzBSR363yS/f/bd15lWj0bBOMUYoKl2DNAKrkRvFZebyqY0imv/++nrdKrhUqLKWsQDdInpFcQ
aJQfJk2GckNuFpu/Td76bauEqKzKUuZndFlbgwF0u7LDBMJ5JVRLgBaNi1SV8tM8dXD/Apo+PlH5
m4SbSZifwsRlUIrFzU5crCQeYADgYrYz2m3ojlkGQWsgNeDeBZ8KU3xAe+e9O2aX0JdPI2b6nCe7
tAUGVIeBUKBLXmkVnrRPd6nW/4mcxUy9ChsaNxO6UR57IAxZbUGSu6jpQWkfk54+liV4LQBolg6H
Q6jGEIkKTkOCLhALLaTsc2K9asaKpc+/7/G7KInbPb5K0MpJSvNumNCZKb5a/CabDpVDc8BMCXkX
8CguomWWWl2hS+1nB+oqX0h65GISv/Ei/2xVwo9O4CVihIee/NoimWJr1PJ5t1yCN8bkDcbLNchV
Jb25nIjGY2lm1lhZ0N/6/bl3Jnw/n7s6EC2V0XwjkdaUL1rJDkpUD5LZPxKWPmOLOu3AtE0X8A68
ye8oq3yN9VDfnOhu/frVQemSGULwMX49BzUKUC/rc2+JlFqigQDYyidJMJAw1PhP5/fffwe79vP3
rw5NKqPIW7IGF2aE9skEMY8LnI0qvaT+tAAEQxPfglTevsdtgPLXyEZ7bveblNw7F+fP11jtQ4AJ
U6HjMHbiLpDxNCcnPyO3hD2UIWPkh1TqwqMIU0A1n+Emwu8IVInk9ZQja4nT2oJWOuBhmIO/DXC4
oz7x4+XW/QAWUpIRJwFQA0WkKy49PYQxq0rLkRQ0TfaKxk7MOJnwVUPKrjkAc4ds1UihzqG3UMwW
3pJ2z4t2E6LlCZi1XB/mC7r+eXJOGAeNpR4AFTenP5XNrs6dGuXnu68SsozOykZI638BkJKXBEEJ
Ogbn5pljbUiQYxJkJG/KZNXD08bOIinDz6vm55NJuL7pBg55mUtVPePJvKlQpgyocKhSLZpIEL2B
lD6E6etWr1KI+W9NcNl/zrx+PnuVhzVwXS1HGrtafoQWZOeQzo1ItMoovwUIrTECZA/wRytCFQWk
Hok21RvxYWsexm6c6+ts6GYNICgtVZlckdVHVOPchZX0B7CseMhb7OvJzB3I/sAHcrFEyPtMesb6
JEcQgPibwO8GTKj45rbM9e4E/Z+rQ9765q2GumqrMG0XQCQBtL/6/JQn5qNb9OSjTU2pQa0iD8jB
KEcCpHfc/j7/HAj8fINV1FVqpa9iFm9AEIFyrif51QlU7u1BIG2KGBlhfYEWYPGEmPfE2pAa69kt
itTWW6yiLlXwySA2eIvBBKohaEEpwZSqUgEeg1qihMrqjxRprVNK8H61xFbLNDoEQ1Pjt6w22H/m
Lj8XZBWG4zCfJ2rGBTDHTlzuIac6gmcpwkQviXVI6+EO1CvwqhM7lmwlM9rGmYhZDA+HP0ljRoeW
tm7k61TmtwO8ismZGDVtvOBqJBpTLjEXDI0epS/cP3i4lEAe+l3uzAWYCEN0uV2mw0VuNMtTx6jM
Bzth1KiYyaG4SB5pnS4fjBl6/Ltkg7CITkBpiV+BiQDwXhgQ7tKQ6qvi82CNz5Jb6uhUeaRbBbec
SA0v/NsX4H+Qp4GSmAW3KG3Ysx4gVrvEY23SklT0EndBqkPE3qLtAvp4KZqGvVMfwJj9zo+TH3ms
F14UN8OfvHXO75SdPz7ftZ97c6KSqVbEhMNSsSfw5gxaQ3Majq+uvBuPo4mf8Z5BGok/b4TYjfBy
DYM3jxUTJZH5AcGduE0UJrqUvV8W7xK0ITO4ZEFZGVTdUQQZY2tzkP34y9647uebJzcNTfV8iv0K
cDEp9EWobpmLzcHzhNaA64xGvXSqcw3dSDU00+d4i994BzTyc8lXIT7PBFjaCzi8Y6U1O0jAQBgQ
HZkM/DlkApDC8vqtqfadtvzPZ66qZBAfgo6nQOqqKBTzZ7rbyf2uoOESWZVOS30JM4zd7JY+wk19
FM8QroX4vQCx6fMMRw9uo0C90l3++RFkliUwFlpc80DkIEjGrClRXmXXuVTs5hoapMSboPne7Hbe
D1F/n7b68U0z1nKV4i5jBTyN3KhAHC4nBf5IEB7fVtq7QlZ/+3mrawpsn0WelIJAkegcbcnSBe4O
g1DZGpzeWtB3ZB3uIzKndo9Y3UrGAHUCXfpTm8GiA9DRqTEufFvgVHyDakso9N9swL/rsbrDyoHu
WlrB6hMNt1ZjnvlRa+zRJN2/iUensKO2Tt39lOrvI1cXliR3TdoweGQL50keOjHBiMKyRflemuEh
x5BE2KgP7jDZyZb/+8jVxTTFw8iyMz4C09iTrrCAw1EAMCHwC/R+ThHsYtYVFKizjGiHUh9c7+XZ
Z5juIcCElJcB351tXopYhDWvl3O7PuxVoEQLCLAlaDjX3hzr6IvgC2HBJEPsIedrSOVDKu87qOxK
KAMfG1lFoZ63ZsoWkKCxBkG72gJHrZN+LG8pRI0oVXkSaszquxiC72rgVAakFbosgNo7nJmQV1Hz
KW31EeJiUGbGE+fSCUJ1M0ZsbovVrVmNUpHKAxaMwtqENvErwCj1yjXpLEVnNj7QHSqjxHCCJMFx
iFZk/vr3byLxLDNjwGMzXjrho3kRcMHBG8wE8kqjziHSq0Jr34fkbYbBz7LHucVxuUzPAs4r2NO8
QRcH6M/lXqbmELSfdSYzMBUCbw4aYxvx6l6S8+NVVxGkyOSOi/sROD/CS0oiq0BLkzaA2Jl0yM/0
VovZupXBE688KoXb6pIlwowoM2A1gj669fvteYcp9HPlVvFFGHimZZX2Cq5AUtf+Ed1ltzhMBQYZ
yHSD19g1BxEctUOvGlVo6WQ2F2rgobNg8tYw3EURKnrbQt73Cs4fC7UKLbIS5Z0QVJi+unNuDIxa
erSV7qvX8owhzBSpI4AHoMqjj8/YDXDvXxyl4aXLRxYQQhR13bmX3cSud0NwkSCJok5WGZiCAi9h
G8IO27SrOyi3n4u5Ck2tUPRC2mAxycAHyrbwM1QJ+4AoYwdeg6bpNlf/zo30Y5lWsYnOi76q+Jo0
/ICKgWr8gQhPj6biBujmbe7f6326upB+PG91tLuFmoZaBi6gNDJ0iiAKjeYfwBz09+SAjxW481sB
jdpPDC5bX7ITAPJNPtSYB9FNXDjDRZKKrm/7Idoz2otQ3oWEslsCVvyKfyqfVB7MFqBNRHWCmQiQ
WcD8qNQfxhWBpsRC8iYNsN6f0cmxK23IHoJhUagCfIZ9JMkYNoWoKvXRER7hEG1wUCncXAJhY8nX
mOygFcQ6YRuy5Pm+2i3APL0IqRlCXseAAOsRMR3zlugwlzsGdq2pJtAYF8DTcU9ESpGbeIDhcIs+
eRIU5zCXlDUofbMmQA6wdQItbbIUoCrepzf8NMiCY1G8+KWZtPQFP682Y0BI+c2ddEcs48fuXSO+
qTYKhJCEAmJsGNuCJ492ZNLH0E3d2MXPoBhNhpnKM2yTn4oQzLrEVY6sJ3zj1cJLDX2d0CjlbRbb
nRv/dsutMeBLFTfhkHcEshfanM5ih8BBG1BKKEADkaZFJyJhs3GniHfqih9PXeXWVF3SCxVjORLY
3bQqoEvUYBaF2fppZoQngKkK+J4DkTJ4/BF4PVeyJDdnVQXAg1FFoQwddwyDz6AXiloPBwKMbgCn
U2eXQa5M8c4s6LndmQN6D7B8G81sQoNezXwyLYNhRG50jSV0KkOruauYzY4ycck3fkvBetiANwQ6
FRu3wb1s88dvXl1OA3KcBM4xuEfNFvsS8kCDOjZmt8NE20TbbKx2EaZZsVm+Rfr3AE060BAwZ5Zy
fBW1BNRTRVZRB2AeVf7obcGzmDvu5D/36Oq6GtkYuCQet2fImyH7ANBi4NMymKw+qLuzKTE6FLpm
t0GDtMWrYg4VWKxLRv8zwGaZ1e6TUR12wBNNOwqoYzjJQ7EJEgb6QOgsEaALnScBYJQ6YJhC7Qr0
0H29KzIV2k5spOP8cdALApGO0Yt9A5oPFKZ2w3tijzugmIlg/+QBWJzVyK1QoieNhkp+135SDZmc
9FoPgWD8DwMI0k7nLV5xAPBVhO3dofdxp0WjW+2ylxmDcPjQgolqQwbiz/xAYOOCk+w6+KNenSEW
mEzKfxYndflEZb8FSmds3Iboa2LWCKfWQ+l3XmCmu3AEtJlyq/p7sLjqPTdhsVjqNqzj4ZOUFgCN
cA5EDGvK2yRkX7GOv9wVVwuSm7Ssa7tlwAWFrzUXEF0H9zFPkPQM0Tu+CG0GwkPGfYAKrAXAIoxg
sTTSYrTo4ozFM12B0ISFbhW8XOZJmKzSQDKi7poS5pJ2tKkEghsOjUe4hbUlD/DIxhWAiVXF4ITF
oi6DgxQhL85OlIZMfNAk9rXozAIayBx+PQdNMGayenlRh9QYBiODRZPDzzsqtZDZFJoIE0SoTrL2
KPpcDkzkuI/wD7Vw7GBCABn3idZhf8G2bDDL2SoUU4YcJSyWTuM5OyYsMQeagkPYPKHjCVr8U9ue
RMBOJb0GNDQ1+xqucIbQ6xCLgPiIklhVqcVw+2NKkxtP6fQdTadutkT5IaDhWmMWSH1is4aiOv1Q
PjWtk78rF5jWu+PX9N68Y9MtxgIdBzAMiFIt+O9y/y765aHflbzBhwbn0rv2ECE50RfQSyIbU7jy
EoMO2ehxteeJIrI5glezp132qYkMJrYyBn71KsATIE/H0zcL8J2sQpZLLRtdoY4FpCcw6YbDVmQ0
DWS7HjuLhTNY+jJkdiaUqhL7A+fN8ldRfys1JNkuNOIo6pRyfkKindd2yD320ifsDiFfi4GsPuQO
z3wrEvS7gM/KIeZfqwOKpAB4aT2zKGqLtLqVlPOrxK0ZOz4eOCQ1nckjx4S7wLF0EfFBPM/dxR7P
iQlKp9XCLkh4xHR65AwE4g1XzDuz9p/BbZXKJX1XztKItxBFPYDZjgpsc8GpkGEJTx1U/keT5jBr
17qvyKl2wy62obTiL8iAvomzE26QxQgRVXqzdTgDn0s5Rm7hjo7iKk/sABpRj3wCR+RldBpR50cz
r11g3TcMGu91iH7cIqsUsa2HUejhcoT7um5NeGMRQQy60ysYpQOf7MzHRd4jAhL9yeotNsXUp6Bn
mG/c4HeAjT/Wcy0wP5e0wpaEIir7qK0wqtphNaNPmmArn7GOwnPphhzas4OH+yPV2/pfiGeLMyjh
GWs1vC3f0xtm1EQwJVRFWUUOP2Dejf14jjKrsrbKw3ujqtu1W0vLj3VWl0KI3HIAWGzgdM6Gr5lH
SggQVRCo3sGbcTeV0e/1bn88lqS8N5E6SP4npb2mWKnWvLa+4rEoAVG+EHZp21piDVrYJjziThP1
x5NXaVbfpnzT10juiApR6NHQo0BjayRuTSS/oPXhPKMScIGHgfbu1nrfm7n+ePwq4ylpKQ0oGlke
cRUajgC2ELU61gxcOE1CF8GddoKthCpoU+ivib2RderEAAI+AQcMIVMYbCiAtXmJW1hQru+9WjED
XAcwodga6F0T8F+uU2GV/MxsFPToHQAErqjFLjqOoN8utgDBQ+DjaZixaPzo8NDi9OnX2mcqfa52
JTDaKtSYjOV93NU7FBheHZuRK8gGkk3WY1kIZ6qzHR5SdIgWaxA1LHO22Ssn1fpv776q5oWkpeYr
Nb96mUyMc0bpGVd4ZioQu5rg6g4cIrguLygQt/fYVpNDWIV3JLRDA3UE+hI5MyDsAJhZMBSFzgmW
6HHyiKK7DFlSUzKAPTHCT0BSwHWpTd4G0ir4yCltE1u+UdOsJeUFoS2SIcW+azD8Q32hDTxgoETA
rTSBZUdbpdC20udrofTbR1gF5jhhc1RSaKlIF9btYC8wawWEVxQzd5tKDxIdd4mC7ZKfqI8aU+FK
JQWr18l+9DLDboNolSAMtWoCQWQvpCwkWLINrr3iIiepjZJRBej0sefCF47B+++tqq3tL66QxgWb
9HHJY/sPJgMMgjtD/bsHxbKEX4JgLp8z1PLgCoZf4aFyGmsVCppw02kTa8CnhsEar3f4d0hpk+EZ
NNUXqH5azHce4x6KGaI4XYCehzjjBuUmSXMr0qxRoUzeFzOjINAl8KyB1Q+np6I+DUhyzBr4bxnS
UZClo1SIwHfxoUu0Wu+JnE35SkUiMJBw/YYSbQmny/Cs2J2gcRTMwrrX9Fk4Zt9bwYbdOLBXVPvN
jdDVSR9UBLUOVgDU6KAgpPSXrnGVwm/EQ8y5vKQzzes8+TBhBT7FaAoLAJ3uKwZihrUozutRB5U8
quHSSTctWO6AG27j9lVf6Ob1ZoygpC4hq+kAh43CSSeoGNGcvrcD71ZZLK4uCSHjhSVu0WNjINzf
GKSlPULSzKQrM1cMLnziAgftKuw7lFyLO7UmasHxq0EbHvIQbsd7EHGpiTcETo5OaHPUVs61tR6r
u0EWZ34aAPe4xNQOLjBddMacaOg1BXwD1khYDZ1IeB+qPUztxw6DALt2qsRfIsBRNtVQNo/qKtpH
SdtVC/evS90tFBViYHid1M7dAODzqd+PiRVX2ixqtcvhBtPxV3DSE53Azh3J7R3R5u0KIs0u9y1+
hAdoQvceNWoQ3UdwbMAXby3uuwsd6nVrjL1VC1x5Bzc7S2SZhV0KvDttxajSUQy0OJNwo4KPDmot
TOJBHWf1ZTiEo1k98rZsx0fZrPytO0Igqc8v4Vpc1QPpwKZyQFq78mPmBLC6RpxeQMzBaJ32UOrG
gwdLLE98VOwJ4A0I/cHPInlZdqMFRVu19kUkJyaieG4zWPWCtMsLqDSiEoaFiqyPOwDRwd/qdxIa
qqKN0hENx+lN+O7xK2s9P2y2BDZap+LqBpK4NESxhWsv26F3w2vjGR17NEln4Nkqk/EWyKEZUA4B
5gFNtNwE5BnOU+EbjEXt36+TO5S6H9WBtLpO8i6Hh0mBV/nvdudVRoyEkPryH1j9kBTjl2+51sLv
AzpPpRnhlLcaJ+oduHc3uwqmqHsaESTAlwVihP5OXSXQwCeEBroxMnoPZMtZiZy0u2RxCGPQ/8Ax
ld16tVXuz1FZDOTvteSQ0V1BuJjQskc55JOv4YH64tc+bk7hI9A/CQk4Yu3MRctVtFnB6an/wBnp
qrDx23KtqoKYTqmJp1C68RbC+wXajpKIa1wDM5Ugatg/sF0zIOblY8fPspGfSN8u9Cc3RC/CnXdT
oTMoHnbLG7SmYr1vNd6eSoOHdqUjQqLm2BJ1ccqM5U1zi6vU0z/eXZRpCLBzuKOug62bAJK0SqMI
LQJIV52iGqXn4BTm8Axa1A64Ksh4JVr5Xe1i6arvK9EgXVtldkwFPbUK9Js+F6MXLYUz5/Glii6k
m7Ox9e+2tm/ecBVYYqnt2UbCF4d2JeCcAJtCN0r+QkRz8xdRlVwMaTDRM35/7B3lKJy4m8euDv8U
JDK39HgskVWBOnFjRJ/cM3obx+CPUoH9BFW4/eB2RnKO7PhzzA4h/mVisPD7i/DkQb98ofUAJ6nL
lh0rNCj6eYJ5nFmCl4N2sQOtSh1N7xgYRKS+xM2gNJfnuiRCmg6qQb8A2ExLKD1e3DH+rFNTvhR2
9zyG2qLCfElCv5fkbymIGrmqAIiDxr4ugJam4a5ooUkfamPOQ+u46Deb9/enj3+X93op3+w7JhSL
PpGxvGDnnwhdFa8hPxAbJiKKhHPysWWTeg9ievtF15OZVJLjmA4RQ+H3AJKOinqUVtvHFP0U6OZ9
JnvZJtyrq+zJEWAkYbthcreQEhVAj2We5ViaJEY3v5qex4aPWESK0QW9QqP90S+1HEr/LdiP+av4
oTz8vnuY+wstMTzk0WmBUdZCxJlYDBRLVNcofNF+RD51zlNnlDXkW2CvSZEOl9/BRN95Eg5dBYmo
vLFZulLbAHYVIxod6OOSqSXcdDvB/y/Svmu7ceXa9lc89jt8CoVChTuO/cBMiqQyFF4wuiU1cs74
+jsh27spiJe4tp/27kFJi5VXmGvOnr2CC1R/AQcvNd5j+95wDrX21LVPbXqDrCR47NALF2eoisYH
b6H7CznH9cXf4v5Y57ek2yIRDs9u6QJtVa4ztkaABMWCu06/9uxj3K79oRyd3drsuQoBvsgqPKr1
Uf5EuMOeGpSYAtBewD+7d+6L6wFVqC20PcivxU19l+E5ONTg7JuhZJAs/RC9fPZzR4G33GT80HQL
E8jtbo6qVa6hgolsCVvUbAEnODKXfBWWrym9ihBSgoYWJRXQSayn6lbnfbbfKzIGp/dObofcgKdk
zsCDNwQrYfCiUQh83TbZVdtbKCl35o2ax7/IqgWZYrYDickqQNMKP0y/9vJsUuvk+4w3paCq6/kQ
aMfX/arVjzZYN5FC9u3bLLhKKE5CM6PpvkNC0kaaOdtDT3kOjfTBs6So8olF/qQAsHD3odpVkApq
0fgC3ZLGX9oK4BT0hDazGFsPCjXNOzRL0oMD6jdQxnvXAeC6kPOQtybfB2ztggFTXOmdOaNsm1JA
xpaQhAVjPDdnMbPK+hnKuxIV+o1ZzCW1HzSeokkQkvT+zoxvPO9V01/a7lp3DlGxcZybmF5r6ENr
UeDyw6MeWA4LZwkEZjq26Zx96NxX/spttxC2Rjvr5cM3udIjZ6XipGCJALkSSEuMX93ShjBzXW7z
bAOqi4WgYBUFFz4QT2ivxBwPAs1gcZBwAqDGBCTcv5oL/uet/T/OR3Lzj2ej+Pv/4t9vSdrlnuOW
o3/+/eC95UmR/Cr/d/i1P3/s6y/9/Tr9iBEhf3yUhx/p+Ce//CL+/j/tL36UP778YxmXXtndVh95
d/dRVGH5aQTfdPjJ/98P//Lx+VceuvTjb3+8JVVcDn/N8ZL4j39+tH3/2x908Gz+5/Tv//PD448I
v/eQxM6Pbz//8aMo//aHpgvjr8IQBLfywJbGhtJg8/HPj/hf6UA5puOy1qGmi8MTJ3npDr9m/hU/
bRClqASREVyoP/5SJNXnZ5T+1QANBZfg+xbQpCD0j399ty+r9HvV/hJXESjN47L42x9jF4CY5mDe
UEIOCrqfYIiTZwObwkuEwZWVo+kgCCGwFuSgIokOQqA/LSJIyyB5yvuJ/at/gzWNDH/mGk4Mq9yt
Y5sUypJVfVUGgyZS+Zg7cg1aTRT+0HEQgMGmjhdmky0cQ980qTYLiX7gGbmJvE0LtxWNoR8OMtJ9
ki9bFMlcvstp9LOuy6XTNkd7YB6HBqMdgvTdf0k58krOsx7huqj7oyP3Ro7yZRvcu82HHVbJouxB
nUjqFG5J/qDQuEqDeNeBzLCNyENjyysVPCj+gWaFPdfhUKBPbUZysvC69q6rbxsKOGMrl7XIl3WT
Xxfk4JTqwKt9Z7dvbRc9lZm9S3i456l/7bnkaIZASOoI8gHbdg0Qk9doIqLhPLaLfeBoT3qSbmNR
oTwaoTUkhSIqo6hka0+hVuwCG0sVO6hvmTVauh1g/eqGdYCnoB833MhhQQs0MFSWnvxUsbfIoRbA
akiXmKyYcU9AUVyA55iATJEoJDyVWuqkvVMx/xCkuo7jgaHKRclHgCnLBo5WA52NCXYc27z2oU+Y
okSf2rOqbI+uJO1MuhCuQl6lDgDUCAXKpHUxS2wjnSUUF74t5kIiA0MQ1YF4CtjsWlsZTntXtzYg
bHFPF2agWSIqr3uQFQAAxct/W2LoH9uOCiqpEIx8pshPtp3wqtajiQ9fdZ5ZCYAOHWhdHgt4iAt7
O9CzizXZo924BJlE81ROtTaOI46x+ZHrn0ROmNkpzBtFA9/4kEmo4t2fXD//POLTR/rPIY5PVla5
Fdeg7/sU7gET2uRXzapfhrspZ2McLv9jKEwahtQlIWpUTEh9M87yvhNWg55nu0ZjdgqEF/gLkM1f
CqecujHGvsTY3ihYi5qgccNY41a3M5+R+FbJTHsKXsnjAPbPlz50TGYgQUBusT4iIJkI2r6lScbm
RytHc12rqdYIK2q7TaGg1G36cAeiA+6LuZZXK3Cb3IvI3EHZ8IXT6kU63US8NvEd9DHHiNP2idv4
VFiFAu7d7mYBS7ZVIe+kB9ku7z3znmrno832YXjf1xO6ApfnXx8HGIJJL/G1SFgMECdMBih/gW6P
IP9Z65DcEzfE624v7+Rv+GlMuimYwgtqCMmhePI1qFGZhg+KklvgYwPbzh36cNH7xBe4IgdGDm8y
JTCOoj4NmgaebcOkjMmRw+raxBExpLIsp3gzjUNTTpzNcyPiHGeTIZwicAjwsJ+GaYWnfFd3dQDU
EfuDAmzm4r4EiKSB/MCgAjkFQjhz4XyxNwz49L4zRQGG6Az2nDtNo/MIwKE6m5Ix+FYlwbx9MTNa
KBAulibOvLJEDjheDhvRo9LAl+t6+74D7NxDPgMpMmhLLXo0YehesKb4vG6MmQ++944uRPdI4n0M
rGDDLea+lDlQgvFdxssVgaCI4mpxeXdNTc0oOc/imKVxY0hLr9bMs1eg04jDbDlh5LMocppkGaYG
XhpeG/SzY1ONzMiMlIDsE2XZOmikYvfZzfptambHJsggEkc4KEkK5AyMzH5oZH7VeiHOl5eCXw0g
J89p9prRrsM0JcAEI78OTccKZH59aeVdMyNkqYGBOTO7VYufhkSgFzqIi5xtTD+gQAUHxX9D8x7g
cPmscFAJ9O2HruCvXOdbIYMFJGih9bqt0malE3vNI0C5UhDPlNVVK6JjrkEnzjBKZ54MKLTKg3RJ
o+WrIshRpE1uOAQ0ZvChEkT/60BBQNH01hEF3YfvP8VeBN6e/BkksCko9Qxo44WQzGnFKiuGml43
oBwSsPmE+dDOnoev1MkAsW+geh85gJVWLQgbEuem8Z8CHeB3JKXC3jz6LHhxaxD/aCiZK7Au9/Gz
47grjYGbzImhQASQBoHewEOfB4fEJnuKrITMABkD1271s9GDRULidROmmxbUhxHIvtBb3zJnpxs/
Om0XICkKJ2kJ1QhQ8Uaor9645bbPnsxeziiaLv2jYycexFr7lRb9KJGBqOrw3g+jZ9PPZmaJ4aJR
Mpc2VOySY9+l28z2diGDoohXAcJWHLXaQRd9Amkm/cFGaizNQB2Jf5sC2mVwokJhQpQITOZ2sE24
izLbS+y+pHB8+0OXlivqvUNJdOtBlq1PkBYBspA3PqR37nsjvjZKd9WIblVqAYB16jWU/CbzoE7V
1nDfPIBG4wK+FzZPma0kqUDOyDs16+I3bmsQOmb9Ju8SANiqDbWx2zJ/IRzQKrZiYaaABfX9XNjt
qxsXz57ot37jrpsIHZzAMhgFitEFcobYIJ2sUFbRoiM296aq2UdEyoeiCI4kAUFTmF15tNqERXkn
KuBKnMzKa8DCU2yaEL3grdC2sV2tKK23Cmn/qGseqsJdmQ21ooAfO9O91/2DWd+EXXrw/D26H3T9
tk/BXGFvk965Bu9HS2JQMKpPtQfdZhvVvLV9izp4vYyoVRorFWSWYquyLFZhTmZ2ts6R9aROeihI
dN1qELRPBz0WILbww763g1r4JnNpsTD9K90N0ZPSLALzitsPoQmtof6XjU5yDey+SHbgP07yrnfv
YXodte8VyAlQyiE4j0UIMsUsftZ0ivof6D/KJz3LDwxNSFr1QvNqHoBaLgque+3aS4G+YYCGhXex
snzf2QYa6L0C46VpLaVbvvaim6g816hBQ98FMsboBNqE1bPij0b0k7dXLiL/1Nyg7VAHni5p370Q
dB4oJzYhgArot0mqjdZ38yLqwplZyE3HnK0fgsvHdz64AstaVmNSStChQulKKFCw6ckL614M49np
0Oq7jwvoZOr3NXjQvfZXSl+UZi4kYowUgQAAXDWPtp3aqkDH3DykDCqx5ZtfylkgjRsRhsDaIHcX
BMhNwI8IOon8j7vwCjk30nIeBfuM4DSFGQCAIon3uq0/lzRYtCEaIBqfgfftWAdvgXfU3WhZGEja
AXJHSrTT31b5istXR8VQeS1mIb0qolcb3al6j+Np/4paaEvyfYmTAS3ORh5yUD0aCQr9aqnVGyn0
IyS29sJBBdbpAC4sdoDerhwSb+MABMNdd2On2Zp1FPg4tkg1Z6Fqe5U7IDdTK13fdo59JaO3mNE5
F3d5Z/HsucAnYTA3kCrVXG1V03QGObNFmd64kdV4bKEbu8wu1gk9cJGjr/u5Ur/i5qZGdMrlm605
S1uv0ECx1hpowLJ9495zrEikzeoWZN4E2UkTvdc4m/1bAJBrkm1M91prn5B7Kwwok4H1VNbaHMie
ChSLmoN9AMkADSEbFGMWSQV628Q/hOh1b57s7C73GCI+hk5r3B516N3mHlJp3GC3qkIiUQfoHdTm
QL9eO1Fd4eX2yDJqkqXQk2tKy72jg/gq8DY5xVrbRrZtiOOvNTfrNrULkIoNVHldaOjYbhvonQeQ
7rKbXZj80rpqKYtjKdFDiJ4Cv/CgZQwUbHCIPe2Rl5klo3wft2RudMjmCQPyL2HYJIfYQTHHOJSV
sc5tEKxGWVnMr5CYdj8implbYUM1r5YxIk7w1SnE/wTbWtH+pu4AxAoYisU5Q+uMKbeh35qQ+svN
Odgr7EA3AMK7NZpsLUoI+gJm2r7YqVXRx9j+0SX0lkXhKtRwB+PB8UUAZMuzgLphHiP53bFtzhC0
d9dVBupjF/IcuHvcGm2jxtpnJvQMUI8jP8FKjmLnNizDNUWFlA+gbmA2E7+75QFa4xSiU6Lsnyzp
1yQDz12NxjhwJQPWGfT1MlfFBEfCWecVooOC6KaBxJQcOa+6nxReS1JlNXOIwl6hFWIVgf00/AFW
X9CQJRO+05mIg5+aG/muYR5UkpseMLvetqbIF/CHWL2EubH0QDWmVZsJVw2u8NhROzU38mH7ogpC
B1yKVht1c+c2gjIoWDAu2xi+8tgG16EygAjA1KUa2UCXcN8ZvassnYCjIAOh6TTd+hCjXLIxcjhr
uxB5QWtlRcgGo9Z4L5kO6CZk3RyxZuj+TNQD6T3QtQEihvz05RF+Q+5+hgInQxzlBXySNbItEOGw
tfkMCk8QxbkLcs1BwkjRKzLodBgvl20OsfelEY9SA44muyjmpoRJuQPV5KbfDTowU61Qw+JcMjNK
AbRIlWrI3yorqe4ieLQBPKbW/3l5LGcP2e8tosZBvm93hMcx4gXzGuSlFLTsIAb8BTAu7mUQwceH
Kcbdb7WEryumxpF9VOYFoxLTNxDTiFUAvk/43mjmuqnWzhI9QI/gkARTP7DyUBU9DEXiOZ846/+P
bYMCpkF1ZdBxYq7mtl1FuZIW+FfQH6auP/t7QLxdJ0cU0GoLrN7dFVTo/4NTj1jnT7ujRXUrG9d5
B7usXgTdbaegnG5dXtLzh/5PE+OEHLSl7Q75SGm15X1e3hnO++W//63R4B8L+NvAKGuBkKetDRMb
cwBvQ+A+h7gimw+CGwBaoAa/plA4HTDk8IWDe5D6bC9/gfPn77f9UTEqbM2wBaW/tEz0yWlgJphJ
DzQQQ4tFWz5HEQLauonnYeGsLxuemtnxg+SUeaV5UlouRwCd74X767KBcyk3frI9xvJaHSVdmFJ4
3Q3ENCsIJUfzNzSg3oA99l8ltC8VtNPE7dQZ+ITOniRrUi1wQqPCg+dvKwiADySJCvS3fKbWJmR0
72+nsppT8zd6Khovb2LXw8Zx83IexI/gS139lxM4eg6SysadqSJlZaCpMBbJGtmgYTNSMAeyY39z
2dzUgEYvQZf7hQ2fAqfZyFehvRKlPrHlvqEexodtdGFI5LpSNPMNThCZD9zI9QakCUApNwskWyDA
oE0c74kxjVE6pjKaBqLPyFNROgNL1UxOPDnn37U/j+8YMOO2BekdA6fI114NoIz89jrO2PzyykwZ
Gd0RBSGUeCaXVirv3AbasyGa+4AivWyFDif++xv9eyyjG8EtHAmGEqyODY5I4JN7KOAOOBgPraWr
BMKpbNEDWaXWAGAU16DT2qAaOBMTS3b+JP9O847LqhohtunbcIJqNMfMTZBYIls/SDDyvb7Lkeq9
A5vbOpvqnDs3+N9Wxw+Nl5Spn4AmxyIiBdXxrtO6ifkdLoRv03tiYfTSlFleV13CJNjatzRgWwlX
INTlwqinhMC+Yao+z9mJqdGGiYKwyGnXKMvQZ71co0fD+dHdxls00S3sG/2or6EbDHgaWOujZfwj
uAFwZ7LsMzXe0XYyqrghtcJ47QbkNmBG5AOfTwHim4kn9PzGPRnucAuc3P2N69apK1EPd7f2LZ1n
M0gWBWBAQVj+6gMUk4L6XuzYJnzU9s0c/UERmlenanrf+t/Gkz6c4pNvEekaSQiH8ykPBHT1S3iD
y/5Kg7qJOiRb89dAoD+tpXn+lT0Z/OgdIiRkXdLCLFsXPyJId6I35VqtB2vN1RTs8exNdGJs9CIp
3peygsMLvA7e8IZBPRYN/qRZXL6Kpu6Az7bMk7kMaJDnvlTKUpB1Ric2gJ3uKoUAVQY6tOoGzPUL
NiXVcTb2Oxnb6HHSfQMVeRMROluD6PIaFGAzcEqDMt7dTV02U3tl/C7lASiKywqLhuT1vq8BFE0O
6iiWLQRJdLQMgn/PXfK7qUhhWJ4LV9D4tQoM0aa8xEMiNPsmKwHhknhzQ3ShSDS0AdUxsYxnX5Tf
UzrGdhJfCZfFxuCUuXtcQhtIaRzkHuRiO3OOIHNq25y3pwzGgWGVBh9dOaZmJnbboebZvw30I4No
nuhnybO4RRUfFUIZT1kcbtJvM2qAM06gKKkbnxv5ZKNGIKl3IUqorKC7Zu4OVGvVLPL8Oe51Ejub
wty25obZwZK71dpVUxM8Zt78vHNOzI8OP8/M2AhimCc7uRtEIAJ02rqQS5hK8Jy/Zk4sjU5+UjpB
nTb55x277rf2Vl93nxRt7nLamx8u7EuzOnJF+5LUSDdjWFq2FSFfmimZWrizr9PJeEanvU2yMssS
jCd9a9/EQEJkLNpN81JekWA1yE8U98nNNMz0u1nOic4QqKPmy8DQ/fWRME3XCHPWIl+g8q2XQ3ZJ
I1d5Dmpsf8KdP5Oa+GpqfBh024ZmYjCUy9HzdwfGIMSUj5DrCg7pFfit0iXUz/bxEr7Upv4I52BQ
hohdMb98B3y/cr5+i2GpTw6IZgS+kzMhrDg2jy3kDQbVLtA/oaxYbQyjmFjXYWd83TlfzY0e4bhH
CijnMRx+FLtqj27LJrJ0cx2XUEQNeTrvgaK/PMLvm/WrydEZLBt09uk8RJSGNIEAXRxS5f+dhdHZ
E0oXEWkBNDSB8esNeI7kvxzD6MCpOkUmy8ilFZFXSd9V+vjfjWB02jSn5KKkmCMZv0cgaijaeH3Z
wnfP5MsqqFErlmbGLdR8MIKEHER88FNLax/+OxMjB96hiaYUC+DQggDOpdDSyeQ+y5eXrZzfTgKl
Am5waojh85MD42WQOZUMqBMHEMII/CjpFIB0ysLojDRJzOMQaBrL1A48eJNqit/1TJw/LMbvMYyO
BCjoG63QUA5wApSFgH66Mrk9K4J2mSR8b7sdGj3QheXaSwNMlDpqSb2bPCYNSHDBl/ifzKeSHMgk
eAXjXswwUzZpk4hbXgcJBr1ZV2k5sWRn9x7F3x4gV4KOZTkNpnOhAk1YNMPegGYiNC91wNsvD+T8
rBoGJ8BEU5SRRtdA4Nk0cMyaW/BD9h4EODJO5ihrXTudvPZzy0FXAkccVzy1BNGyl25MnQP2v7v8
Pb41pw1obMWhEa8rjJePmTJ9TQcayisK1FrVbeQgO5BCiTTP3pq0WsV2DyR/W1hmp69yuxvQtXZ9
BbRDDaFDCiok+oyNcACwh4E1tL9DjfLZ8yL0OtUV4L/OVg/V2kHjk4H+9NStdwarfvVZeY1tdOyS
7CgSgGCpmiKFPfdynI5qdO4yVsQt0A2FVRK2Sivn0Et2ZPCTfQ3gZ5J0szKaUs34Ri8znsrRUbT7
rjZ0FpdWBlDGKiYlGCwi1Pcd2b40SfVQ8xI5aDMkYL3JQXUEfrwUTcuFvmc56LDokwPevNjRDqGh
ViBOdsvAckmzpwpEYJX9WrF0CVXATUtRFDD9D01DlzQLwbUXAa/EIKilu/ssy38WfQA9IkkeHA/0
HVBbegkEmRchwEmXd8+ZswJXGYk3lECJYOZoE6dxHgM/4JWWM7SDtPMCFJO2S6dO5HkzaOliaKIE
7e5oYsEZgOcgEaWV6PUu0ZxXo253TWPe9qxcQMn7hx+L5z4OXuvKu5UsOHZ2sagFqvAAeQE8H/nX
uQDewlPJmwAPd4W+qQhKGhnX97WSM4eZLwkCGydAb03v3XDh7giq5x4gaV1h3ArdDKE81uxyAERa
AymYLVqQCblpTWMTVXKjmViRlHxkHTQaZXmVBWA2Mup71uX9TAena2KrBwFOttrRlkHA7vVU3RXA
39chDXbCn4pkvm9/NERQZQ7zRZG2H21/1yCtbHq3RuXzLXKfbEPONcOca91DHYFy1H++vA2GZf7q
p301N1of3a91Nw55a2XVzwCcFHZaLY1+i36oK04n8kPfbXGhUzyoaBTB+MzRaxR7sQQtpd5anYSI
GnjxmhB3j8f4lZuwTW3HPy+P7UwZEga5RAgKgItJP0XCTp5wNM44jmMHndUA28TQOzJL+3ins5qi
daCAbEd8cAxiVQLCcW5062ngyey7mca8iav6myoN7pdh0ApfhBGcu5FXVLGqUkkFTZKiNJ8BHJol
Tb9sIatdFX4yY1mxdG18ixAtElGIC6UxgTPcKAVIT7T1YnMfAB7koqUbz9oMPOkTuOhh5r/uAq5M
g+vIAjII5Y5PKfMVqOBp01loBNu03Rsc25kWvLvEnpiIM1sAW5tDqltwjstntN3Shre5W8rWSuRR
w0lrfGMm4mOPk0zQZnt5/Qdn9tuomMIVh0lnxlgAmDZ23RWt2VkeM6+FS99AZrZG7WMBeFUIiJZc
wp/f6ejPuWz37Gye2B052YVy2z4fth0jLyWIvkFwDiQhfCvfmwhIztyumM4/RzjeVlRPfBvrWgHq
HQAClc4DswP5tba+PKAzjqoyJSi5GTMpN8bkawifu7bIUmJ54tkz7xvwIl42cHYcJwZGHn3qJBwM
AV6P59eZBfW1Ft0EzutlG2cyJ9jkJ0boV4fednmd5HXcogwKYlGQgu0G9ow4Q47hMw89sTZncqdf
7Rlf7cUGCl5BhkFxtA7TKFpAPmjV2eBlBFVnrbOtrXc3kdr6trFRkT0DB+Ys0NGC1EOMMJ0Y/eca
fTsMCk16w7OCIzi6fOuoDl0/weUrzGJlyh78SM1TEJpXKs93jShXocHvU4go1VQALGyYC69+7JAJ
RUtXDrFweN3A30GE1XuLkVyfFcAsBhIi7D1/Zz1ZswCgT0GAcdOs1DCvmyCdOSJcsfqowjXitZkG
FDEXH7hTSLLx7fKtYOAmKGMxH/qyWH+jJ9GMVzBlbFtH7hyWP4JixvKbeuZW1baH93V5S5zddidz
MtxWJ++D4cGDiFMc1EgTS4pSv6qhcAv04GUz30REcfsr88TOKKqXjuO5AaGt1eYgOwbDkYS2cuq2
89KMX2tZgercnnvgcMuMflMKEHGBfdoBEBBw1kPHtPc8d8EzOpW0PDf8IQkmpAFvg3w2RJwM32N1
2DHhtxa7rfeAqtwaT9od8JwHGySjHZRQZmhCnzB6zqYkQ0gNyAjAY6NDkUkaZYKmreXoZCHsrQsq
m0rSqRkf/sx4t0s8swLuBsXIRheKUlqBPjUFtyZ/M5gPl7ye5Q5/of1DA6C4ZNDbsCnUly3boOtY
SIjz5RO76/P2/fYlqG4MwS64Q8YEOVWna5WfF7WlzGDG9Oi6br01wuOXWHSAuw79AY9ZHh0D05sw
fe4FkhStP+jOQXfRN0Y6t/HMDM+OlWvgXAc9Qdrs0e3t4/8mtva5p+HU0vitMyutN728RbTjzlMA
S8MEdRNHA3cEpODhv4NrFx1vqwT+lgzUKxpH5CxK5L5Q7S8u2Oby9zm7vX4PnI/8rI55XWhHWHc7
+dDKm4ghvJnYwee8ipMRj7dWJ1iUJlWhW1Idg6bYttpDVrQdiBdQ7wwggYbuVGV628sDO/N6DY3S
FJwraOxiXI4mulFGZNDa6ax80a/0Rbgon0BUDpJgEEuvp2pw31gWCQCyJ9bGWbwsaw0jq/LG4qA8
rw/IE88IAOCQkWeQzmR6+6aVzYZ33VKPDYRFUDUB2QFdzkNtT9Bo4YUPVD7aNQgTBsEkrf5w6r0P
SKPpLb3smKlbQ/66PEPfXcuvX3l05BM4tsjDaDXWBShykMPqoO8AQr4ooLpBfv4nxtAQz3B9GnRM
Mpwmpak5ZofOBcDjewfEuwZIxTMBInkgI8p4MuU5fPuvd8kwut8GR09IzjsC0kGPWK0f3utRBEGq
KyHfIOJ4FYZyLVQz5/nepM67owFS77dPDo7CrMjIwuXpMgrzVVa2az2C5g1WMevaew2t2FC9mqET
acVdaB50+RyQ3nkHtEea6Nu249sy1KEqfVslauUlwUZKiHe3yxxEQ6h4PWhhvaDdR0CijWArr0QH
fwVNGBruDeiKlHWvLVgVQ5wmrYDohySafR1r//aJ/zoxo3MR5VTyyFMdAtg7BdRg2gCtTusJZ+77
vQIreEbAc4B4EkwDXz0FpvtRg2bsFik/b+ZXV3Z970f/NvJlsPFn5P/JwH7yHKdhLXB11aWVVk8y
/kFCd+JVOHtCTgyMBlHlZmgjtVZbXk+eHTua6/aNU7UfqUFmMaS6Lx+RYUd+27En1kY7ttREI0GB
3VlVsU/AAdwkwS0YCra1AuSsQFd8XL1ctjg1vtFWyIq+kIGXI96rHsvgR0XRbUHf+zyaJb2aGN35
DfHnYo0jr4yDyLNR8GPsIpz1oOsOgnkIkfrLI/r+un7ZEp+CaSdbogyKKhGah5AFjPh59+CzieLk
mVz2Vwv068Y2gfGva5URK0TI38ZkViXNfaOXK80Br7zW3ZkErEUtqumFcV1XSbXIGKQsU7oRZTBx
lKdGOzh1J6PldR1WPvMbywF1s6H/1EQ9MZ9nPHEMF94Y+NwQNyMj89VEhhQU03K7RxT0phHI0KQ6
bo2buINIU+yEYL0FQbdJtm5RPij/idObqH6XuTEzjPgjLfOtomSiI+W7r/b1K40Cs9QAFsut+t4y
BRRuyg5tS7cicUB+xCbO/7D/v51I1CzAdYVLUY2pT1Paam6AGNDKCn3NIPVh2B50kZNdKuoDR38U
M+FcVMvLe5iePZYnZkdz3ndhwPvarlCJMI+UFsDAG9pOJWgtdDkINcKkverMZG0n/q7w3IOZPiU+
1IYTMGp0HFIrOnJlTp9fpxV7on61kZ3cNDEa+yBW91Yp52drhHe+ZkCSp98aPkD2RTyF2DGGg/Bt
8uDgwAMDXsAkw+Y92Zydy1jfiKa0eq2/a5MEby1FW1V9lerQPbLvWP5GidjpwSZ2QdtfXjVFuS3b
ZYYHown3lQTNsgbBU2Sd+4+6ffW9+7D5UXrvwrktvFdQBLpoJ47cZmu36KrnqwqdLpdX4uyNfDKE
0UKAsLiEM6RXQHPcGgNwzC2SofAwb6CMXiIuNx1Ic122eQYCKQhHLwQ2uVIDxdrXeaMgrtGo01ZW
Sekm0NGmmJjQsysF2vgrvhCeegXGNBpSnqAfy8pHY+hgLjwwPpk3vYNSkwNmYkUevBKCLYxlizy+
90hRzDJM2+UvO0zAeI2R3sIXZmARMseufYYksCNqUeHJMmZodPDQc9i57sSBOHfgObggBs4kePLj
yksSaZXXdmZhMXUM9bch58vLreieLw/m3Gpz9glyUYypT+LEkw2rslyvDQhxWLaN1KNng85P2/t1
Av/MX+dVsRTxj8sWP5+jb/MHU3gTODhVxl6xID1KLnHcW4ZWrYiT3mg5pMO8EOXlQK6L5kDsa5sw
si00cDJNldPPzqvEg8UJ/HI+Li+4lEKCWbrESgHoJbZauOEv4jw2vPoP3n5+YmjkR/lG59WtRMzL
fX0DjqmZ4SGLYaD7+fJ8nt2OJ3aGFT5ZQT/mOnXysLe89N2DSk1b3IHQeGIw52cNmXgdbMgDVuCr
EVXbiiS5zECBU82RH4XCFbiicNQkmZJ2/Hxdx/tDEFCCmbBm8G9bUsY9salILFpAyi3ZGw25kqVF
tKssdZY6SNtzo1wGnXvTNk9ZZ+8DfQn08pypYle4wa4jaxdaQ21YHcyYbDphbCEgCq3NcJOFGtww
/8oG277i6Pgyuq2pP0iUbcNo06G3OchWZr/hPjAPYhu594o0OyFWBdvVxmuCpz3X3XVZQsFJeGtd
1YeIaUPt+95L2g8t1ZeFC/GQAMox8V1RlstSyieX5ivqhtueQ0eUmkvwIBU6elzrvFpq7/ZtugD7
7UyjhzDqAbhywWH/CMaoeaN7x8YGsfrS5ytXw2Nf0IPo8Iey55rXew3ys35ItpEsrrweR3UqwP9+
VHFIKEpiSPyB+wi1r6/LzpljljJwSquAsCLPQYEOLiLqdg+57d5GGRTLoxjgCYj2VNUuF96kGve3
zY0kMfJ/zJAM6Br+6amdbG7N0Z0aKLzyCRpSi/YBTGMHtMofYqh1gZuHLqKVWmT6xNX73d39avWz
C+3EqsxQn7QDr3wqlvY6dNBdhhgXrKb5ndzEO3fnrKaQ2t/OFyzCX1AE2TgUSsjofOlVkFGhxb4V
dkfPeO6D57x/hezpxDv7fTp1HQbgdCAfgdzqyAwPaSWJHQVWbN61DV6ULJ35+b/7PiIAHlJfBjH+
L2fftRw5jm37KxP9fDkX9OSN0/NAm14pl1LVC0OuSNAbEDRffxd15nSlqJzkmYnojuhqlRIJEtjY
2HsZE8zf+SAK7vtiqccx7KrgvRHdtgEEQpeK8t/xkrNRZmGPVcJQdKIRnyokhQOyYFxLVlHxY9on
tXkDbY69gf5dp1C/iaN9lf0YINsRomohD/DKbGDNngaH3giP47Aq0VkMJNMGYmwhm770xE3DRDsb
yoMAyUwv/mwpaTVri6EckhPld6WACkdfwl0xrm7/zUMAT+N8mNmL7ZSQ9rIQxacIqnnDbVg9VGyh
8LA0k9kDBw42U1kTJie1hEUgRBNGAvEDslRDET8bCt/jv6JIKtIRjXzyR84emdok+QiR4eEEMJin
8r1QP6TwR9NK/WDKA3Lj0QuFZK8WkPOR1A/Iuv80Q1gLJJmvt6DJtNQvoHHP0JLKh8gGr160JHUr
FvWhptznvVc0H4xrt2mWeR1OAgHesGQImA0hFXAkym2iVBZFBRriDdbUrOo+5HDLk31U5bYC51Jq
qvu8UE5daNpy0fqJEa0ETVm15j7DCVzQR0LdBrZ8tBXBFHUbHthSAdMU6Jz0ISrgEF/VhPQ+CL3Q
XBfRxmhWRlC/GcVdD0Rdw+864c1sUrvtoO16UqBd2MaNI5j0jXZ+0a1Hs7Qb0Wui15a+Ceau1V4l
WT0E8U1mGnclTFXzKLrVy9dW2kbCE4UMs6k1KyjwQEsS13OrLxgIfKyzSri+GH3qiX3oG7Xo1BrE
5UyWv2Z14QTJM438EmgvBluLCPr9kWBYHR2OcajACs6woky+z4m6N3J0JWuyr9oRetpPyFzXZhEf
YghzJCa0JwBKafgjjt6FvOTiVR2ZOITMFBO8OnG2KocglCKh7goQgg2//dXB6qf9OfHwG0/8FcEB
2FXtCA6Diz5S3/s209momJOoqaaoAC193dmxECGg4E58Cky9tFignCpRFXCMw8IrEg6ZKB5i2DHV
g/KeqvLT9f1+4bz4MvisCBIwmRQSnuypNoVJR0h91VvozJCdvCSF8Z1y/RloDaCM0JsiEHP4Os8h
JcCBhyw+MQ80Q+j9PJceW0NO8oOv3jovPGbQjA5/GF5yk/qRf32e34PBbPRZ/GQZ2mM0RdIsI0Eb
A34XVOVR12NP0OCAF0PiZACWIX5J9NitaH/TEdjoICh1eZ/aNP4IpEOVpi6BycjAHuQY+iUPleiU
hPuSDhlrZm6Sakn74lKoBMv9r0c2i8Y5xLekMFDiUxsnTgKvTaGi7tCyhcU/fcyXQDl7NrO1H0dS
GaWjFp9CaE/lBC5qVWaNKWgQmHsYhQvDTR93bbjZHT00jLQM0yI5IZ1NabQroBHT8shVK75KSjDh
lSUlzEvP0dRxOUXvRCHY5V+XXptxZo4UZzxU1zZR3EIVBsQnUV1dX2SXnuP5MLM1llHKqwhGJacc
MbqUKoegPyIDYmLCkLEvFx7jZ0iaP8fz4WarQ8m1uKwkOQWtmju6l6Lveg8LlNBqO0v8KW5kG85u
PxUYMqDO+qQ/XJ/sd7gbVs358LNVE5RUNQIpZk/xWvk17CePL/hJOuVBRpOQ/geZ7Zfh5qYrqtgo
qSgkCUrHdF2WT6kMp97ul7nUzL78EqcahiRC4VmeRUSjY13Eyh75YIyzlK4pcHwqNNYojjxUsxaS
oQtXhGlav4eb3Ywy4Mq1PhJiKIlACaKAXieumGhnm666527zAN2zOLGkpfPuszzxffH8Hne2JdJO
GkKiNMANpzn8Zxuv03rbDLRN2pf+YETQutLYPdO7EOJhxroH76FKmOoEGtup6nhsp1ARxcdqVJ8N
3CqpCMll4WDSdqcGwgNRpVvJ4JA6VmB/SfHbnMgns4mtBsWaRK4OuVz8YH0O18Smh6iVeWzJuwnt
MpJpyCYi1Y0B+WGlCQ251w6iYUSP7BG0graHkFpw1BPqAM2wCgb+qmgfeRU+MeheNgAsZhzQGpJZ
Q6svbPDvWcK05n9n4XMs/mjUTQU9YoQuPzsJb8Uduy9+jlvzjm8AyB7d+sD98hF2B/J6Ybd968jO
Rp7ttk4eR6US0uSkVNIjkUIHwoNCir4IsABJELjQwwaRi7kCmqWykC1NfFr135bL2cRnMRsgGoTX
waSfOlZ8nbnRjQk422iLsMeJfi6pbFzchL+HmxNl9Q7V1qwy41Mw7hmM4EYBHEfA3fHS0fpeuMxO
W+zK3Ob0WBki5EhSh/g09IGT0U1FM+/621saYZbiyX1ahGqXxadygBF4N1pxtkRj/p7IfVmZc5Xc
YgAGmhdlchpvhk10hL70KbntV/kT37SOucHGAdZsZb5fn9jlQ+DsRc3C15gqcseYQFFvr1ekp3ZR
PPIqd2la7sPelyjgrxC6DhJprYX5LcmGqbB1WvgW0/O79gZnwQwtRV3PJGyOELSUMTwYBAiRnnhS
mIMDAaH8rFyNOcQkGkSqAGLlibPwDS5mGGfPYbY/1FGKSog9Jyf9vnNVD5chlABhpqpZxTq/4wcY
Tj4uPfzvsJkpJuDigH/A/THnLfwAmCsmB4jhEAg8Np0I0yNYbsag5qsfo6DAKnsnm1swc3wzvKGV
tsqkd4jAuiP8H1tpsBPUDSFNvVZCBiMRWBBpha1D9iPWUh/yo65R1+/E2MN3yEqW8WoXN8XZt5+l
L0PbS0qXolRl7GPgb63UEz792wbYp9JJmsJZssm+uEfORpzFUOhW4bpjFEgDuekwmLCDUTTgDBGS
1+vL4eJqOBtothqAvAeXr50yXHRb8vGddvdJuUgMuxgkf48yBwWUSQ+eXaAkp3aTvAipF/2A/QHs
YF8DWCf1L3Doqzx48VXestn0wpOcIwVyGkdJm8rxSTEyO9V1S6GvEJG1ZCiJXn+U06P6trXPJjkL
nSSJZI2nU+ouvTcsfdJ6YPeJbBeyBlcaZpuQH+uK0bs+6tL8ZkmgDsNkc+w4Ll7sLulbd1CgRQqz
42LJP35hpXymh2c1KpGFspKZJD7pvANNMXBJXK7EcQnPt7RUpq9xNkwSjVWV531yalAMMknvFJRZ
OeTCM0Czk2DJLvjCrECHJOCfoHCG4u3s8UV9aUpUipITRxd2KOi2J+qNAFD19bd0KXn+Ms7s9In0
AYybuItPWRn5QfsIMEcZR26RQvmyaPyqEKxGl9bUzCEL2D4LlFtSmtvlsIj0uJCeffkmswcMhYRo
rHtcoRuhOTaZ6NHoKQ/zNWxwvZzJuyAmNmPvZgo9eZksHP4XVuuXwaefn73ddggZlNIpDh/UcKIO
NcsQOouh0aGNJS+cdEtjzWJoRzII0xc48GsZLtAJmlDGWoBOMKAVCznnwiKat8flDEBjkeNILfMf
OtPsRIYkcrkAr72UwJw/u7lZsR5KZdoGuO6p9yWKUZVtHMl68r2T4Da2bAj8CQmexbMv4822BlUI
bNwI7nu6Qp/jNvc0DqFIxndTV0xqeuAhx13SFlvsTvgmw0I5gNmqii5DK7iyOto9DfYs7agTyIqn
qsVtpY5rNjkmV+l424/SPlSfDP2lkSGrrYtrc0jQ0Ry2BgXXTK0BjwVQWmurm7Grd7GurgVJ23DY
8ojKL/jSIFWr3bGExxhIkYPZWRD7dmX5lvPBKdPBMZm541rhSSVZ9f0PbXjiCrTJodCtfOjt4Epc
AyCSuEVi2v1iF+Q7vgNN6LPIMgcVyWM3DDIJ6CnRn2t+NNtVoPyQDViTxY+5vq90nA6CCLpI7pUl
WJgbfcB9qF0xzu0UDgpanwKdGsVWoMCOMVwqHly6IH75frM4MNLC7AIJmT40seHAugZcF06otxGx
jF2/ie7GfQGzcwfwV6da2C8XYvyXoWdRAMjotkNJIzlVSQD2Qe60oB600PsXZeBho3IhEFw4mL8M
N0vfQpWENQfgAiI/gS+vBLf1BB8eQP71GL8Qb+ZOxtBc4FHFcTmLU8hGBx3qFKsSjFxzLK3rIy1N
aPr5WRTFtaQXQdFFX0r6aOEN14jFWhckR2lUq9BbTw5+dYvh9EISfP4U51WtQNZyWqPJedKz1gkJ
mixLvndLh+TcPzgukkBpYViMNLHcBb6+or2lo2CB65HDHvMNOioLK3E6A67EOH2WsxnlaHRqhmzD
CLkDsILfdpuIbCJGXQJ2TC4u3eAX5ziLqrJIK6gMqxRVNKqB1oZILm5hczaJKBuRI0Kh/WPZlnbh
hJprdojjRIeECsKJFo1VU6h4GXBoj5YwM8ql1smXVTKLKgUkMzolSOMTsl0nSxsnRIyDFLoF9y/L
RJfOhEs0hJVDvyDKpg1kux9Mz6i621pqHmqYLCZQuU846M9jsKvAuJNh6J0g0sMml7XKTdD0uwaF
xzqacBlGDIZg/VOViYsdt24kGGVQ7qqd5BOoFtIkia0EalccxxFMcsrhPSOV24T3EZLYXn0pGPwd
ZcEp2bHPHiuhstIoQ7b+oknwcDNciB7FAcqH7Sox4MXMNC82BkcqG49IgOBkka+NWC0gzYqPQPfA
aJzDhg7VpirY9pXgxUWxAurUyvTinbbpiqeQNJKt8VbIal8T7zT1rSz4w4C+omzcwe+iC1ARIXBy
MGCmoqo+BaHekIBZ0CLdUTDlZJKPKZP9mP0IZb5tsswnwr3U7eVRu9W0zGYaVLiTyuH4N9Bzv9Xl
g6QSq8JBnJtblotunCe7QVPtsGIT1NHKIAzEZMkbxRb2KsTJtAb0w9ozo+62Mu4mlkIty6sKvyrD
+USKX/osc1VyAxUVq6lFuw2OcEMCqeKm1iDjNKBT3kt22f/A0QyxkZ9ceROF3ObsPQs2A9a4CvcD
GfbgQi55egNV0vaNZM+ZCUXjMDuWie6NzXDPtL0KRmUti44shqu6Gb24xTsCB8dKOl+Fd0QvvZlC
6RlFhkpmC2hR1bw1ZexzFer7Ygal6153YYXsmpJfZ4ltwF6nkWRbMl7yOF9LHBablbCChcaaqD9Y
hR5utDLCTcCqh0QonzOpsyjkjdtI8OXUdEOFewX8HHrUxfracDJyGo3BN8TBxtdzgCMFxgkW3jHA
bynblCABkTaEEY47Rmst/tmmpRMlMO3NnuLU8AgW/JCRVdXmNjOHO4DA7gf5jnfkKSdPiOV+oUGW
TusfYgrh7LJESbstfArXYzC7oSMcx69MCvE5m8aItrX2QwshQMJYBUufwU2V7mBUwyGVQrftyUZG
9xA2PbBSa2DQB0sqHa5NrHAjaLWIbejmUgCGSu7karhW0bVnVbmOFcg9wM+E8+jnkDQPbSa5aUqP
gtb5tcSdqECSVukveIwvRQM7w5GCNdNxW2r2KtZdbGzqIXHBJH1PUmHd9u8plnHfQWki+xHzel+K
wM3A30judzWhjlqndi+cRlFyW8ofTBjGliP34WLthKHfoGInICpIEMlUChX1+hCevfGWxtXBGItN
RW7FoVhTjW+UsWocVmQrkJ4qmwjGPbwR9xq8UepIWMG8wW0g/tJr5ADfQHsIE1uo8mOFopQoasxK
9JPevxrMWMGnHWWpo8n02wYCMa3yIAVYlUW6oYrsikq4q4C8NQAkDUA2YlB1T+q92jH4TohbQlRI
zkgufDMYOgKRpfcvOZybzOw5UjP7k1+s7uL8pylqyP/izpFaAcg70eoJbqXi4LVo53R5bovRz0IE
iaeoIuhTacO2K9KDAMYTLXU75yo0VRqnzdGiJDndaTlUs6VEhu8JeLymVjsFj3yQEkcwlvXRVYOf
gCgBRUgtJYHJbpyMkdWbuwD+xUWr3YKVGTDRicDeyqsMqLfCi+FLmSnyr6QENKKDkYSlY12zNFwp
ZbTLRwG0Mr7tNNWBnMFeREEcfTe36WB6ocOLM+tvIniDk6hcy4HyqMEhZYC/MkRtb7IGgQkMfYj9
Pxh9f0gEza3UYN3lI/RIIBHUiLey3K/FujjiXrJws7qc2QB9A7NrE/ba0435LJ2qTZaOhKI42cfA
wqCTHvKlvvXl8/f3ELM8IxbVlpU1at56D6wE4takrcvIUmK4NJNZcgHVTi0Me/Q+cuGmKR+b4eN6
4vkvLg2/5zF9gbNHpbFI4ELMkxMzpecWVxjeaR7rcY2ROpeo/ZNGqw1aZY4gQbo3F32qa/dUess6
JPcqHMGxsSZHoutf63Lm/ftbzZKOpBVFzgMoC6XMr+lL0gW2osJ5LV5ogRpLz3d2cUGjR4/GGMCQ
WBNtAhQmKM6brjFuqQkfrU72E3Gr4Oaf13c5lbZ62CHZGmw9h0FsA7z3JtF3uRR5ufFqtMe+ec7B
iMBJqQgwYIChraRtTeWFwB+ph+CAWQDFYQhWERlbCr7iqOP/T2d1FxpOlb7rRIKzazKO8CKrd2YG
H71qXHGFHnmC2I7fMkgF67b8Sa5EzYrywG2adqMHcAYDcBjyGJBeCl5GMFQ5NTa9mNpRDmBrFd8P
4dugqAASwzcnZ3v0mY4pIw4fkkNBoItKOygZ92wvg48zKqUXc8mmcunSRPJM9Cxkknm9ieAfH7Mm
fh0E/bEoQPiIJBVubOQnzOIX1sAldCQyz9+LYHbLUzXaZfCIQ4p7Gj3tJD0mvZPmXur1q/EWjM7B
mQRWaWmBLbYqb+Pxs26ydAn8Tkf+vPb//hrTjeNsh4A1T/owRtUpXkPcxKKb/lWwoSH/S/OG1biE
bpUvXwV/Dze7CkpsCEDuA9iyrp9lnPSjkr4GCRaWqB0licJnq7VT9S4zIfFjJuumXA38jcuoKCAn
z3rALdKnIAK3dZK76zOrU6X1EAFjFCmeMKR2DaGnlN+YQQuDr8iFk5St6oGXdbk7SmtR0AHTQ5Nw
VJyqw7Linds3ILQb/z7Y8/zlyjP6esMSgTETxRQy7mEvh3W1KqPcvh5GFoL0p6zc2atLRoOVTTHV
aPNf2DVWU/4Qh4frY3wXVv66Pj7pVGeDxGracNJhkKG24Ex1Fz0nPwV3Mhmg76I7rKVVuip9Y2Fq
C4FrDhXBCUe7mqGfZIpHZj7o7ZLewXcy22xes5OhDOC9LIif1cnoKL7pR9WpnXo3uIotWrEXOBA3
LLfIMw2HQrRaP6DKddC82obcA4wlF+713zVmZl9ndiQoJMWdFwXF05hL61Lr9wqulHCkAwHtpsp/
NnCaq9sbvboFUy4ira3Agw23CjFceN//4kL81waVZ0dG02VaAQYXUlwH0HBgNalbg4lhC48ABXlk
V9oASPigi9u6062W9JcvgQm/bJxZVDTlqI+TEMstHzTXAGBSNvJNT24DrWBOChQGa01HnXzQ9Mzh
8p2giQ7LH/thKxflTddkLlpXSAH7CTQCW/RRbg6NoXhD0e4ygR7iXAb2XEfSyt3rO2XhUJ8rrAd1
TsOclylsHEW7z29TFbcu2MSP2dP1gZb2xiyEyqOMy6KKg6M2E4tBjrtmS12mhSHmIBENCuN5MJXu
4a8ARTV4FaLgeX0WS4Fljg3R2DD2Qokt3kFpG7dzZsX3EFJeTd5cohs8xbftKywfvevDLs1slthq
BsNNGOzkk04i6A6mwIw710dYOtjneBGxMzTos+gULbodS2/EWPL6fJ0mu45ShwG2EdAQLSTBT5jq
hXXhFt1DVn+ocuuyhLtRAQ4P8qFGHXZxKMAFU3fqeKGvtRRvlOk5nYX1HMSMsBpDQIYp3fA8djXz
V1UTh2nlsQbVSWkkXyti3G7B1eypFUp8A3MqV4UdZmksfJuFg2yOX661aOgMvU5OQwoSfo00vIy7
fdotrrmL5VMFxBpI6EMrc+6EQrtY0RVuTFir5IXvwm33aG7prX6XWm7ndIot7SBw4sAGemG1X5zh
74Hn+YAUGx2hgOtM+QA0FCyNHNPi7vrCu7yjzgaZ3wtBTurh10ZPVT+C9ZrC8dSw0iFeJU16CALD
MiP4xFHzOa87b2A4xXljhYD1wTUXFZ1nGea617/S5dPk7CvNtpsKAo8SNYhVqpE5OWSicrny2kqw
KqNAIamEKS9ofEHrBsrPgvR2ED/whmxlINI0dHbyFl21PkAiXlHIgwZg0zVxvXD2Lr0b+etWGFBg
qoQSPd5Qf077977YCtnr9edw8Ww4ewyz3UZScGyrFm/GKGtbEp+VEigZwCqlhaNhaSrTz892NSUl
9A8UoNrV8kEDqqKFES9BA/L6bKYz+FsT4mw2sxQhVVA+kWKAsVMRKBG4U1e4TSoyd/mAG1TCF97P
0nDTz88mhUZqCJ9KRAcNivMJlGrGprL1urNrqu/Cf197esrEzmY3xZCz4UwJdr8wWI1PReq0Iuib
2nOW/Lj+BL/LiM4GmZ3hXR40EeESPUmSYqnyval2q778MT3MDMXHXJEdhi7xROGsIy9OfkXZaMc6
Aof5Qwk0kINwByZwxtCWtDYXltD86E8GmZeahqUqao01hJE1oGIZGkuCl/8iWEHYDAIW0BOeS3wX
sk66hiLP7EDps2RvXOdeuJFkC5NztVW0yhzIDNwsuQNOO+372v097GwnDqgoJwxi2yduPqZphQv+
Uk3rEnkAC+j3ELNNmIZqRkiMIYg/2PAa3so78ljBCBQldj9C18yS3XqT3IeOtHACfNq/XJvdbGcK
mqknEJdFvccwXGHIX4L0FBniujIgnqzBu7gaOLfAd1zlSQdqYFB9wAHYtNT8UKmkt6RR97kUOI2K
MmvIsocoNlfyEGxiOVq1inoPWs+tYaZ205lIoWH+0FW7PjdRooVhPBaMLu+jgbpZi1aSyHH4REdS
jp48Aj9eVY+4a79BN/pBGlGH15ZEdv7Frvr95GeRQgbBjgxDM60pYgvP/CF6RjOsseN7bY0Tz+F7
0ZUiix36w7IRyeWN83vwWdzIkpYwEIeBn0CYklD+klH2n1KnhdAhLazgWegQS14Wei8CF/xc79i6
3Rf79Am+9B4/FPfqgqzQ9GFXFtQcCJm3rIKoIQbTxE0iErsIRXi5Qd+DAAIZ7YyuclKpur8+xYUn
+Q0C2YyG0IotPZkFt+nYOlKu+tACXMjJljbqZ2nsLNLXNKeDOOKWo/hBbcFSwcRGcTQbV5F+pdud
g84TNBD1Xy3awirQ+EvB6AJBcTpr/loznxCqs2/QQ12+BboZwAj+BOF6l6eVo0qFDeUjrwsDu+sR
FpvEG4b8P7kHnY08i4NdUZY9i3BJSUCDMaWVoD9ff4nflfg/j7jfc5uFwVYZOe2GEWGwfs/qV431
Ni46kRw56HtO/FwrnHo5EnBaJfU4aZyA5CuCVm/Ela1q1KuKNyfZXLfdQzEedKXG5aSwSwEHJgTi
rVpTP1Q2bPMexcGAH2Lau4ahgZIVuEjopr5VSshKG3+poQrZIZxk8dLFZeE0+Tzkzt4ftGFqIYoQ
6pPxRq/vO2NBzntp+80CmjDCIKXLgQTK4tqX48ovzWyAuhd7JMqvoqpwNRsVCwz2zfWXt7QDZ7Es
HobKhDAHnTwFmmjd0p05/gdDTBI9EHUFD0ufK5XD9zvmHbwCTtD2h5rXqgIXnDWVf30iFy8g58PM
TsS8FNTSaBtEy/9Wp3iIj8pmdNDyjh30kn3lDQ12tMrd6kZ5Ah1MeLj+BS52oM6/wOwVNq1oxmbK
6GnYBLfVoTzK22BtPEBFWbVEO7ZiNzgkN6EXLES3S6/wfNzZK6R6jrwLiNITbyRXzjVbgrZnjcr5
9fktDTM7jeq47vq2w/RE/U2QwT/TYrfsm9N/MAr0iDQFrWwCVsbXnBzEi7QhKLDhbIXjbA51aSO1
i+rp+ijfd5sEARMTIsoicO4Q1/46Cm/rpOtjITzRJPQYF260ylwLPTAnUQmgh6LZ1SBZelIstOk+
uW1fT1lJmnwUCCoTpgGc6teBtXaMGEeufeqNPc7bLR34OpGhIg636ls2StAjTe/yMHaNgXt6e8hg
aE3QwGy4AekZpFkdd4w+sUmSWpBR28qThUzzkjetLY2yM0lnpDogadmrot5Bnc9OoRyVAPvLm00u
mq40jA9t9yimiqMUxwxqNtcf7Gc16csEdSSA0E9BuxryYWQ+QYkIeYlmL3/Mqx4Sp3lpw6vxLmPB
S9KLq7xuTC8oSgBq9fe2RtGiySvUHItqGydJAUJC4eFq6XAFRV30Ocyeov+g8/ukiDDX4a41slWt
NCCdi1DcSyDyRwHCLUQJyAjJFmLoR5jlTs+oW4TvURJBUjaHLUxx23EBOa/maQDRdFV5T/OfRstg
jysAKVPgkEnq/tf1Z/Ftw3w+CkWRVRCmp+X29V1nqZAb0HXhjz2qt0LEsZQbb1wSeJnC2vcH/tco
c/CjLJtCLAHY9SjA4UaCszHP34UuBfzk9fp0vp2AX6czh0AWlZryusBAo/nC4I1jlMb6+gjfO5Sz
IaaE+OyQlSI9ZNL0xGQivUgy83tDtKHY5bHacMdGXLVE2CvmCXqWbjbIoPgmSyz378fI7DvMAtAQ
qV3eKEL7mO70Z4Je4rq8gUawcAALzobSo5eAlr7pT/FW2pYfwWGpID+dEtfe5yxdE8QhhH8yNlDL
lPsxS9eQEPJ6DXbRUHrJZW3hmS8NN4uEGs1DtKcxnNIihOiTqcmtZAZWojB3SIaFM2RptNkZ3dTG
WFY5RguV0tYCeH2ybRQcIMXv1NK/fS5Ob1JHmVcWodiHgPt1NRld3BtJKbWPTYBWVrjpAXPSkqVT
/9Iuh1QMrGIwhPhtl+uDmWiw3WaIqRGxR0DbWFE8BKB126I4Fr4y8asBBuUEWEBNE62w72wTuCge
BI80bG9LQ3UW9pE6HSOzRSTCQAWiKEi7NInMQg8qH2kOSxP1see+CBo6F+s7SflZksipITgTApnN
a5g7QghD3cRZsWly6sh5u4ES597ksFiiANtHG1AjcDGSYTBf+qMq4r4EwXQB5MLSLflR5egbFtRi
7KlMSkjjwyQzgg0dMMNlAbJo5ZMysgrlEAm9I8CQgsU7ahInHQVPyG/KdB9Eey7LzxSUDaUClix+
15VfNK4daIVuObmXsxUvRBSm1H2qhiAAUa81/Fx2goZbejBCMiTzSilxIujxC8GPwPClroSTPI6O
YVvX5jY2n1R4UVWa6QzZPZNeGC4K5mkw/Vga7aoAugWMhwyUeIP6oX5Xm5JTxHxA9Rl0057fo31i
9YkG5aKVER1Im2/7mnqVjqJksaqIh/LL0OGqowvJU9XXVsi3KaBxVZxZpVyhUOqLqIOXwSbl8Y4Q
ryD5U18ZXtX5HA+1GoEXhZsJ7DXSJ0mge9BNbBZWq6SVLDMn66BCPcXcVOKLKvmiIThSGNpJ+pIk
qqMzVJjicoOTEXYd0E6pHuHhuxbD2slF3WtzEdZE42Ot8dsCvdwU0kaotbW7PjmmceMP6g3Ll/Lw
aWl9X3qAeCrQ14JH2RQCzmJ4W5Fm4PqoPsZrtpZXbKX60eqvGsz/fev/X/hRHP/7E5t//Bf+/FaU
Q03DiM3++I89fauLpvjF/mv6tb/+2tdf+sdN+ZHfs/rjg+1fyvnf/PKL+Px/ju+8sJcvf3BhPMWG
2/ajHu4+mjZln4Pgm05/83/7w799fH7Kw1B+/PnHW9HmbPq0kBb5H//80fr9zz+QKZxt9+nz//nD
w0uG33to+UvafvuFj5eG/fmHaAB+0n18/qeu/R0adkh7kG9C/2Y6bPOiZtGffwjq3+FPJxmmJhtQ
d5XgtPXH3xrovE8/E8nfYYqqQR8NroyAacl//M9Uv7yU3y/pb+gIHwuas+bPPz6FUc9WA9DtAHCj
MmASHXJFYJB/XQ0CElIlHPnwyEInaXadwO0C8hSDG9QeisEkBSz2RkrWSuYAcy3Z7Bi/RYHXqs4I
PEZnA7hFVHuCg6UQI92wEpyEu+ItynxAl4m2qvubQPcBTVWFXd05Wr0ehA1Iu82DqVn1beH1j8ir
u31k7DJlrcTw6INwBvR8HZLuDfFFPIbMQvnl7I388zF8mfbXPYBZQ3EYZ46hapKJ6X+d9fXPmpPr
pg/T8SIVKHAaqgwu6NdHqPCkZVqi1o/yTc0teFMheAdrxRH2zTMb7XEfuXLsXh90XtL5NujsoEZn
JFB6BW4+tEMRB+KXfgUrvcIfTZ+kK3kydYTa78GsfeCoDSfclWjU8EeTO6nijwWqhi65yVMLWK0E
OQV0wMCzGFHxN0wrgLqfBYvPFE1yLsBWCNKHCpRGSv/6JObp5LdJfH0N/6cZzUKBLlP9KKloO5Se
zg6J3dufBuqwcXTapfcuzXLkbyPOruJSL5qFQEj92Nnxg/mWHXgDx+FNJhyDzmkPuYP6tOIk+CrQ
x7JCO3sLlI+xgsCRZYBhvlSSgALa95X4ZfHMEoEw08dGULF4whTq5PCNsGm26UcTiRDqoGyw4h9C
Q9As0KEY9cCa27i6iYN1wrx+kFwqtnYGSwqzAhODanaPMzztI5sA1jAG1KbDDyxGHDvuKPwA/NMy
wnUwuWoWJQAOIjRucKVDga6lhjNUAEiDVzemaya/jCVMVh1kQwasM+OdWFsRtVGBNU+ZQyOLvsoy
YJ2OUdsjX5vHYAQDxRc65BeW2q0hMA4PUwG8CvJsxscaiUeauHH/QIGdwl53yw+4nwhqBYXf7f+n
7LuWI0e2JL8IZtDiNSIgUyuKfIFRJbTW+PpxcGb3ViU5lbtt3TTrYjeJBAIR57j7cUeADi4QGqsi
toqcoILxNQLLnCbEAW3hB3bJDp6D82Byr/h+AoBIJ1DBcjS/iu9aspdLBiRSrbwMpkyb8FpOto8z
OtmLzx0mkU+JDp85Cz93vpQ2eOsSboh0/Gov6XXCgPhVhb/NKTtV2N1GEpWuMJj4PbCcxU+tR1Je
Vd/u0l2fbdXG5lTSj44PG1vBGbfC13TqWnfY8TlJJauD+SwM5vKT0oA9DFitHCZxL2ASPdh2vh1D
wSGoqNe8wlV3i4dUf1Focu7xbnpTw7JP3kLLS2qSeoNbbltMfNY0Pda0vqRmqxKuJsW52Zd0WFXW
YI3mfBWeUP01LucVrKTlRoDLP5290YQB/xFSvdmcabhVbOzRDkZXasZpTOD2Wm3F7bpLkZOI4OAV
d5xXGKPEbGN3Gr+0dIu1lSpsgB+Nz0phlb1L/Epz003zLpXkUX7VPfp//1beSzL0qooFXsdmNo9w
zcOIRwiIXyZCZaan4mtJmSKprBMNn6I7JcxPXwrh8mAv+vVFxGkgCYoCU6x7XCtBxnGY6nN9gTVj
xhS3MVWv3cWWrq3hhgwp1MRiJ3hp1uM2vg6PrHvvNZDftwBQFxyGROSAivcSrFHQC9GQm2VjUmuC
eIgGJv6sd/gTykg0BQaTHAVviaNtYOWLYLsnGEfFpjCgo6HIMsUICvxNHo9y36uT/ufCkPIMVzkE
Fd53KkMEvFtU6voyhRTqexUKcjqAYWRDCXUYBi+SnDYJxQw14tae//1QvkVAf1cnElK+dJibwmdB
0O/visILyZQZU33RVEdGZWG18PXEVE8nnhGLVTgDVV6WcfbMjjXsOC8+b8HILGucQEckLcNYUlEz
gUozuhcTgc6w2X0kJxLuRWbfd0hCbCgC6Qx4Bd97zwdCIdaZX9SXxhx0xLBYgAQbWovvuWGVgwVy
3WnKt8gvrDk9h43AYmTR6PtQ3zTyqg63avku52iObEFNaKJOJgcEY8Imq/QwAIthsnDresPMaxj6
x+/SdDSGj17eKN1TNpZOoyQE6XaaYi2aqRCKNoIkWAxfccyIoV5g6UXcqHa1bTF9V36E8dUXe8iP
wOLs5eiVk/eJtPPh1Qwr79FutPMY74XppUo3pWYiQhb7JfggSV/HzXVKzrOxnmdbQ+WAKAY9oRj7
07AMsJF3TM5zBC0is8hFnlUNI1EJgdfRy5LGjIk60UYyHNLKJH0gMMpQjYzklBfM9BqqLIenLE8U
0SqkS53YYsnaxB5DPHQyYhNOwLgwWSMqJp9SRPvxHxx7VBt8l7r3iw0tuYK6W8Y/9zsAr0PEbhQR
juK3JNwMGuphS5xN8Y3LzmLglrUdeBPn9Lo1KLRf1SWDkgoRZZTDeGm2lof3MHmT5pOcuLNiYiCY
l197fh9+NgfQ8BsUXa1nXJSDdm2ABHawTBxFb6jhY/6cNl+4yZg5G7c+XvKvMnAXNQQPLPa9/4I2
yygsvGQJ7OlqU5XWCIaC4HiEUybJ2pV+FFvClWSAJL+hgsxwALZUwI0kkko59kgRfi8Y+V7xMiBk
uM0j/R1G439XvPWEbcIX/OqinCZavc09Bs4sgydpg4adlG/yYpdD02uzKzfFgz3hW+X+4zFBqyJB
rgKfy/vYKKFFmLkgGRV2yuRtUixew+rZNShQUHzrTKbwPsmBUHOrGDchJ1pDc9mR8cgC0lPBOAm0
h5YZ09PSRsHR15sJqmMvYQF7ZPD2Lfv/17XelZt+qmRDIONasXlGEZ1D08eUjUjGk+Dg+XMaloDZ
YVg5YajehsnWYIdBo47WmH01bFQQmHDWYmBvVo3KTiFVu9RBycf07j/qKBa07V/XeleJyvqADNoU
D1W8+ptUJCiIy/Kcu+W+seGNBeCjZc1Vr0mPyxMxYw01h5/Y/Ul6Dhm/n4ZVDz8mJWVF62EScV41
AR6IpT3CzpZ79r9fJ87MvxdfzMV1Pvm4py3DhDAK5rwkzUjQ5kQB5cza1OAYTtKZ9LM5nRKre4YD
0L/PJfmXvWJJ+ISxvaQgdkTh73q+HHEVTZ/5waV+GdELZ6B3cuFrgL0/SGFf3yq1QlThVUACgnTT
8KgRNtppJZVql9PelzTYCr4BGx2vqCHdAuz/ACTJxD3PCJdM/Z2QWn3rZTkSWcpPvddRaMOrsjrX
mOoVD1n7rkEQHDUW52/6wJ6kMzT1cXrpVEtWMSFt5+OeU1CtjzeAhLPiTgnTpk9Du/aKG86fBc6F
anxtpnOEGlHrt5HSUz6EvhjNQTFuGhvB4QWyjwt1i1coUU8ipi/VLYC8urF5WKajPteUN3lOnHK6
jRxmysxQdXU0nRjNTE0/YfFoCd0phXUL5qvHHkea7EUKyKIbRHOYdIW9hbBuFy9oK5s2mLmuFSeJ
PHxtsdV10oor3H5ed5go4lON8JPN6Yc4i60SXr250pLpK9W9qpBZEH91QUMw5mOGQkwwUxbFPiL5
UpIJklNEXyU8jCHThzu4I8dMb5mKmuko2ZyHoSY0E1EmQInFVP6oLw0RblzYs/oLw0syTwCUSpOt
ZLDw1tct95So9oggXxHgI77H8iteSB69yCGsLH1mHQxiD6JTJwwDq9pXfU14NuFqK9/qoeqKLPyf
Ac9GuJ+OsDQIvS4kAfRnLdEG0/dZP1JO3Qcx5ods5J+hjSorUgY0LtftV3JKOwaHZMXtEK8+s/JL
VlMao1bQFHStrtKxvGdxairjpg7dGY8r8tAw4RgtavRf5nASY4g83GY3tTBWfy524prHsziIpPuM
XsurSLibFtFafxbeUNktgbm607S0K+DHswowiGOYZeSI2qbWngVjPXbXNEPW77lSbWXmKdyjG5H2
QBKcDKtCNPXn8dJ8LlIvG48VPZ0xgJV20GwVOwOrcoQXdmhqbh+eoP/nyTR9taMzYi1KsNvREepu
KQDm4Q6v2sO8Nqo3DXOCwSkT4cpAtfSTS1jWonNz0VGKAsXjxP84bnnfrg2qjAzjhHV/xHkZoHOZ
4MWPHbZ+l91pj1QMFnu8j0olWwRGva14GLRmgJy9oNzxjdOhhqHTSUYBjtw05VZwPsG/jONbt27W
cPVvn/LnYq1L60oxwVYKT53hBp+VCItgnQhmYvUDTe2MwTPSE2YzPaJCK9L1oHw1jTu1ZvUpRmg5
ybCOt6W2auqDitsCcFtkibQWdAQ6Ec3DkJFg6hLlbG528FtDAMWnyQIAbRr4A5HIFnwJet6dLJgH
IGnYsPEzqs6GXhYfkTNT6VzrtOjRPK+VzJwqANrNS4LBUzYHmxGQuVc7kUhyh9vAXuOlrdFsJevA
zihvZiZyxFhgw+n5Y5JIfhPhiF8T/VzehMPwgspb31Uv2boOKSSLnnbAJHRHphfFq9ZZauU3SSHK
FYh98ZLephcMX3S0Wqpyc3LQSD3yCVN+Yjzf6csaTDOwNev3tJIkF3oUZkZwyV+wGc+yKWcwO1iP
urrnyrNQbZRqM4rM9wYsDvhJWDLeebsnMoOFRUXnN2GT7bXpyofHBGKDrngV/U1e7gV7YJqngU+B
mbC6i2eqmdwFn1oCK0NkqCBs7gjzDFMyUw/uuPCmgAeMdP732fMNJ/59/uHj6QhMMxBNgkLnjjUb
s6Bty7IMLqO1uBOfq6eRhRSlNzRISIYaVxFeCPqBlr+iiiey2g4VBoxleo69iD1qf/Sfx/Hfl7M8
jT/ohLqMmrbUi+ASrwcIayYzhxHNMy4EeYMw9A+nr0yIaZCulIbCwwXSCHxPeW9XtYnFKFHEDLn1
bTzkJ4h/nvjYTHedHVqGGbmLwZxKpVW/Qu8kM8GrGJayFZ6/p2MPBrIYSuh4pxekw1LUR2hH9PfY
Hrz8ksY2/wxEG2nJl6WD4dHEUGycGudgLx0Qu6CvQxMAjYUHJRRvefIR+OcQyoRuN3G03spOYD3y
rkKm3Y/aBT4BGnBiKFRkwPt3hXOi5XwXGlF44e0+QrtDhHMerqfIUd7x9IY4wmbvQXQoVqRPaC87
UuFkOBBgi6GbY7ZJ+Q9DsfkAR6Ky7avSzrD188MmiLwcx0q2DyorS/CTe2/KnC51OVRuHGDFZtOM
bzHmS2L5aYyOAjIJpbVabmtuF2Te4u5gID4D/UKJ3u0Mq1saCg00wwlYOFptInuwDK8TnkuEczVW
OxyF4hQg4na68fq1aWzVsMLJbY9lavfb7LPBvrFezE0DBqQxPfSH7FwOLN52MkV6h/oSbnuT7wlI
wiV6isTAA8MNn1w6bqOXr9i1o9dl09VR2iOSovEBBtrDuX/j191edrCa+yPOmObcP7VvKlQ3JmBC
ecXZ9RtySU6x074V+/kLKKA2Uv0Znp3gc5s9zgZfcXEuKaDrASk2JYtnu/7CTVRRqX7phiXRFh2T
T2E24EOZrPaW/8yvUzOn/rFG5d0RfKcMHeAtqROb8SGyhhVgN1N0+GZV7IB55qjbSIaRbRweAw1n
O70sTmi4Cw1QeYLXcoH6ckuEDIh3AmA5xqpcpaTAyaQQfIJtDR9dGQPgOtVe2jVngSDmzhMyHo9c
SODWruFrTeMNVnbj8IUp7AcnP0w5ES6KV5r5+1IE52ZJuwjuwKSDPWsMz80HJMov6Mzfq/lODVKk
jdbzMEm99B81wAXabLWX6JivRzYjS7u6yBzJh0/tiAu2feDniRVfYEIiaiTdajfMxAww87enR408
GLTfXjPom2AcJC35UHevWaHJBVfxIS7MIMF2VIyzJNSmmN163FW0Yt3IoTN22vKgZxHxD76HMtYa
K69ftaQ3W3zNnxo3ccsVNpkKieCAe2ElldoVurAQGwYCUzJX0OgEcSut3AV50+A9BWigRaGj49nC
n9yMZisVNnrrtcWXMgFp30jH9oZZEf9UnSWvgXFy5pZmsxbM+TBZPON3iat4C9iOlwwtY82a1ks5
swgXOqJwxQ9NZdU6dGY7cyUqbOq3Iibdx3zLwdzUzDhMO5i4RlT/QOGgfixmMWbDYDtF2q/gJDyQ
pCs/e8Zv35P/e6PvVgAkA6JRiUEI6Mu3FZ/0p6GwBXDKjUGnCrp/aT3Y2LGtiokfEoYujpnbRCxj
KAXRIzLFjsH4QJogdwyFOespkJ5N7Qg2hyoNMQtvhtfSxBqAuduysuFFM/SyXXUaVo9AaGVp2e7P
1UUU938Wzd252nHwrEl0fBZA465qwgcH01qtbIrxM+ghTbyNg7KV22OloVcn3ZuBNnhfL6cWKKsB
X+Vl6WylW4zA1GnHi2u1Osia04qvdXuMy/2ApFsEERWQLXpJZ8vL3/C9YsNrttaupVN8jDCaz4/Z
Ypv4HsYPGudfwIjlYUFsAmvJhUG+a/DVsNeavNGDi7/J3pCdV/uEr8nIdE/+6l2Yu+FImsz6NcbQ
PVMhn0CmR82CM6pQlK7Np/qucpB4o6yt1pwtOo8G73/fT/5zgT+UcqWmp7WEC6yxnA7YSxx4cIjm
9MY9Z7hx16VIQwamNb+Jln6KvuLnYB0i0cxUnqKXEVCYDlWUWxkPbpy60JA/VwbIeBUsvYaiEt//
o8SZ+TnUZhXN/gApDgU9MRxLrPVz8Rb2SLRCrBPlG0sXN3CjDB1VIkCa8MI3p+o6njFJCaLoLK0y
NGY9rWJ4kEYk38OhEPwC6s8Sh1lLFm9JGbtOhMgpCmYdbmhIntjMiZvrTIHnGIH5nBiagDZkK+jt
VNj1o1smBFY9QIoDq4QMJd9wyR6NrJIDh3twF35hKJBruCwdQNygSO4hj7A26k4oUVbD4xAj/ktJ
TBBhRaFojDbTJyBN7Zqd+22/wcu5n1YzUkpfFXNJaBHXuMbHtae47ON3DwayCVUDBilImvC9Pf35
YLImL5RWDbD9YO2mbnoeMwrbPRcVDkstgIFEuPW01amhU+7Wwur20WGj/VL//nUNd/VvFOj+nGi4
BnUTnvt1dcNb3sCNlIKVl4sV0Bkehzqc455mBm9+D8COW7viwqeSya3OaExFC903jkLaOEirZLIZ
oSRpLYzaSqHdr7FGjHdEOMFAjyQHzdTsAAMw9VHuvHSl2Yu/pY62PcMAr6N2tv6ChhAmY/10HeA2
Dy+WI2rdp7CiIBBKxATDMB0xcaxCr+0DIKWPdlLxl1NBFyAsgXBbR7H7/dj+eCzq7OuTMmrYaC5w
ecAWgjlC0GmCp8JcoF9hb0SHPTvgcepbtdY8dIszDWj9XXj9u1tSf6m4/7qWuxOqNRI+izo8nnSt
e+Au5090guVGzWxo3EKDNN1F9tdIzBabYwUOZWDBVguYfwBcC7qrGlkPm83CVpm/SzGAtOFlnNdZ
tRFPCr90ypoFrevoYVsvMBI7oD1GwTew9LZk/nmR26cscFFlYNPnBFugAKVcnxTscXaQ8csJ9tdn
vT/BKqVEriHue2MmWzirPeUsMEE8gzR2Yk9zpRNQcqMj2g5/5CekEw46GIQAjg8dkn9sTcPaSE/S
eKpDM5Wh+ihWxVbBeGtPsZgAO60KupxzgDaeVIC+8NJ7Sdyko9wm14EZoVD3dNnsMxOKOfTEUADj
2WJLmyFKpsknTBaytWDrn4E7rjQTa/FDmK71RASv1ygJ3EREopQ310i3gfecN2sLPMFbIPMpIgud
ZiVILF0DJt8ZuxHuAI+0vb8v3UUQZWABQ5p5d0YKcQlX944PLtlEBxCeH0i5QIT3Wr40x8gMGcbR
4CRP5A/p1isWwms5r6alwgwmPBpe/V+uBdynIkCs94PoSCdZSCu5w7FDdVt+ylKzgsYKKRXKdiy9
Kt7Pq0UtgxVLFZXq/V4G4tkmZqlS7TV7nux/v0q/8JyyDqWqKPEqVKuGfod5T10fSFKocWdFbAiC
NXo2mapKAFEPplCa8AADLEQn2ZTqBWRC/CESEzBiRmNTFmgjb1rxgVnFfTYIiChcEk4A/KXgfL4/
AGINbpbSqHDnLqTJbGbRpkmdBsZiA7JJFJ75IBQNE+1zWpmDvO9Gux0+fYnBIl+25mpVp5914BbK
W5zu59mLJ6xapDXSR9Zev987TJMoUF1iW7wnrcZcVPtAyINL+1I8Jdt5rTjVpd/FJQJBMrv1lEOC
S0LjfukvupV6cA11CuffD/C7Trk/LlHBSLoKGTTOy7v9QapUCVmdKnKroMBFs5CCvaWwOqsCS0Op
hR0ZBmsUGZQzGUx1CRkno8CGW3nutpU9zwypa+go2lsWmqFiqfO2TxwNlig5qwQ0RUB2KHeeH7Et
0s99DbE+AuZxcNm4ffcEu8YFZTT4aXAJ3XI9VFRQj82xFpZTkQEb+gw2xUsUOEZoQbRtQh7sJns+
tXxH30XLC7Ludgi7VWmJb/oU81fQBlctyR6ZUH/bdP99g/FiIOhsSbsXEQB913fyijgqrY4bXL7k
UHDAP8XN92A7goz0e/4Svsb7fqeOVHpvKtIMh34lHQOOYOq1I/Eb5nehsOwAJ+Lo4GylBltAUN1m
gS1yVvehBrB/dfwU4GlC8Sik4+jJFoAqONXGcGEjsIAoblzA8sbUUaZDyf7eTVRCY+7VDM6aH9Ez
/hz7eimTDvYQG+6BG+Yv2OS3nh0yGh65GMI3bfbHyd/Vucj3M97H/EW2JxM+uyA+Ls38Uj73DVU1
k3/FovFCjIZ+Di4AC8wWde94fSVnjHE2d+Hu32v+lxIRVyQjwB4zXaIOOe3ftfuQGZh3TEUsy2E1
o2MO2ZxRbFlUd1tYwLrlk3pKtwMmN7aFy01EJDwBVkP/fRn//Xv+XhpYvRhmE6C3BXCr3x0sBtdp
dSGO4jmLvQ4iImMn5nibxhCyWhZOz5HkoSYsRaJkVhMcUt8HR8amBPGyPEo0sWAT7yoFzOEJrCfA
eQuaKzQmNCANAabvNJcIHK3dh1Q8yQz5WzqBYCFHmWeYhrCVsQtCni+tGvBq8FqopRZmsDi+6Edg
7KBSiZmBvi6IyJhC9RtILo4Wb0ThrODnIM6OtCsJ4SN4hh+BxFANOYVIsoEOvZNHVs6tZm6FWB5B
g2ErEMmTJNioENTqNQGxiEjbjRI4nEL9gvXDBqI64Gew2kxqq8ZFRysNCibfCsdFBuirtlBa+WIj
7IWho0DgB7fr1gFwWAeHBCTfTGvUznWJlhXgX5W/8v3zHO569F0jyaAWehYwuAbJTH4QDCtaVIY0
aGCyALmiDDIemKgPlpQUVxynue4lVzFewbl5Gmj2BTEgbVfKux7QDq0XWHjOBBeecnhAFn+onM6J
r0D1umefTsfammj46YsbfdSoOlMfKsMWOXUU7tZ2YEZ0ycaSYF0CAP5ruI4OcEOyKLis8r1WbAwE
ZIfZHbHyUsgtE5CzGBdE7yvTemcIFDaCPeHeAzCMpMW8P9ygzMipyFLZGWYNcR5Av2m9aBzAmUIQ
IlEAXsywiis6VZqsZy85G+DjVRAZgCcwvD/ZcbeP452IDONAkehQgcbgAnMKHam2G7hBaBuEt4mw
2oN01MNnGCgM+OA+Bkdw7EGibOaQBmikzcy6WA2TFURHUEtgTSEbjlcwcHXhZ9zB8YZ0mHhDPGe2
rYFmgl6L3ZzfzDewYWJk+pytFY4yroXe0rN32CPjl6vf4uWp3wUxTfQVJkmkeVtJr6liAo5BBGBw
g+scENUPGWE4CGeJCM8wPzJFyLZPy4Om7wLFwquDcJHuLf80ViAdsgsoCBk4uO9/Ii1HH61SsLti
l9QH5DWmsA7XAaHqn2UHx1QRaUtQkrbAKb2wkjGIo8DvPYZ/KgJ11C5YafxLD0K6WFIvxl0b3rQ4
M+UGN394nWPVNQbHNyLazp7enjIQqJd8dMAd8ymYw8ERAAZ0jIemB27kaO2g+0VqzgjLSDgmmyld
hDxgNhBfUJuT6HbJpsU8UoSsaQdyTXy3kt32kZ78F0nPsj/hLxUuxqjt7jGOaJplPcD+NH9oL0Ay
V8JKf+3JbIdAtGA36SWWsR8f4Ie/ALV//9aluf7jvAimfM7g8COeeTvcJ87s5KvIFS3Mz4A5eIQv
Pfxtd3swpxdqEvSDeO48MH8gmpaCQSZ4OSyQZA/8An6ptv76bN+d6R+fTe4nTpi7XjxDpGhA0Woa
p+GQbGVaeW1L5jMPPRDemhW2tOX9qgwSc3vgiB50ZhZ3TiyOBe89G0zxEH36AvNfWgiBExz2xweH
0/K5f5xNoBIFHeMpKKTvzsipEX05qBvx7F9LERE8VHLBtwdWSrOVaqORLGzMWYpfqUR4yUt4KKFp
+oGRXFSEDhCN9/gGeSz2NMwhGK7Pb8PW4opVBBZ6YMVn6vmr8Ko+qP1/f5p/XPXdBESG6ENREWrx
nAD5GdeLO2ZmA0Kdn1q7e1A6/1K/42HqGNbBFxG6s7vKTpDHkJeR73hWTssj7PfdV3QNd/k7siDd
dgvBC1l8WHkA7YubEKYl+td/PyUo3O4fk8BrGvgMWZAlSHGFu1dUbNsafnkxLOSv1c2fKH/LUN6O
K5g3dzDgbD1NQ5ZvymZMM/vcMz9ckoj6YBskBSpKqXKRfWQ0sxurRx93CwFQGO8uGksVX1FmqLmt
DQbJXUV3U5xWoQhNlfSUPSknjLh6+StSa2WPT0nFXznjMgQvQg0anTSNNfL74SkOVqJOe8WEx1A7
WwBE489wX+As+oAuJ88WWbOqsQ52yj0Iu48AJJcLFyRzOkDm7foaBlNuEXSjnwHOIcaB+nga1wsE
jM5kFdmTNSNrgNUj7M2o+lLJi+Q10h2ICTpgfxPIg+4ozLtoDzt/STqMRkbhNS92Nl+8SjdR2KuG
LSdrvaPzTcec4x6e+fpLDB//WV3hB+XCRoCPakHWUwWyzZ4Fe+rsVFsBS+MgxMCw0zi8Vd2AV9UO
oS2ToMYER5mbMUyXcO5+Bq+cZ4A3apHeDCCj/miNzjT6yOGXCD/YknDPESRH62BaxRE6zQX4QrqF
WdoAbB9l6f5csnfL5W5vnQw1UOHpKZ8V0jMe2SF5aMMvAeIHMbf9xmpod/FLjJliaPkQoMoAzKUC
iITWcEGnYCz1wGYEevVfVzDKcYy+6tB13200mTpxdTrV8hkEZpd4kXhQ/J1m2AWUE/CfAT3fbCJh
V/DUVy1JDUi7GxsGVGpE+BJGqqpj1/Esim9h95z0VxUzS40CG963HKqzLj/JOB25+owoF1QjV2Vc
TeVnjeyLDhq2eIZa/ixh+4UBOjwZP3vuXYJ8HqR5psIzHYFZMLGFr81TmFuw2iq1Y5afRvVTKV9b
xBYVSeokIOFkjUGijUq8ApXoN56OBQSDzjm9Ypkr/gUuU1m35gW3xYx2teX53YTS207BiRW21L0I
KPWkzuNNILydCnUVmMTUDaqVUb0ODUkAMsnQkAwuCABVMYEJhKkTIMpLJzDfQTCEBnQXxjzgb0Br
i/VGQ/CWQbP1cnQMEGohPHipoUAd4MUpv4QYnzHssHM/dcpX4GdYCylTxxU+S5idamic0YPg75UU
0QG/sKM+btwwQVe58kU2wHnhteFBbDp88F4GVqwQKNsG34ZuLMR/hdp2xgARq3mER0AOjbfUHDC2
0DD5A4Jmc3Ljw3xRIURBdHQYYr41R++JKG6RYdUNLFw1J24fbgonPChPLUBBA3aUFCA22t/uDOQ+
REeMhQlFlURz6LUwNzjyTlvtIWSvZwzhmhjK0UVUplSo9lUEtTQkkebYWu12hrgAzQVfFB4YUQU2
adClQL0k+l6UrLkbjq1ijXTpwZLdmidfAiQSz9Fas+F8h946O0E6oje02YGBXSm7/GPeoYHmOAwG
0XkkUK4xLObkPXoOWiIjPAB1cQGnZLPZdS7S9b5wQ0BXspoohjl+qav0EKesPKLdbyHe2mGAop5p
8ek/Q5wQXycyQSaTUAlDUM9Z/BqodtY8l7oplqYE8j/tzTI2o0cshvgDJl82C1XGEAOydoFT3JVG
xpANUL5H8llAgiUBj7IetpqjQD6zXyy3eVZfESJwWzZUIjr/D2MmPwvQv6/gfgZImdUhbFJcQewm
x9mS581YLCLjZKXJa6FZXKdR5NPuaYIv+ESRHiMfoi2sl0yIVzDtfqkkExqIVWwLrrzJcMowgUFH
EzlzdNxwCJ53x4qF6BgExAe59bwd9fea2/QQyAUrHkx8YfqCo2v7ePqaB/D3wkTgbA0BGXhr6TKE
0QraGx0DWa1hZV8ihtuuQwN6eC2/9G+VFer76AMPcQB7h0nWdplfGwaLP0OKl6KYcjKLd6DPHzDg
Gpk5FCUG09YIToBH9uD5xxLqR9GsOLboJ8v3MfKg2qyQ0wOe1ujfo7JjDfp+GMNm4xID8aJyGM9n
QgbLixrLxXyktFd+LTjUxQRH0EQduc9/V+e9gZSkxQHo3Jjah3oLMFPo5rgYdHn78nM+L2Toev6A
HSbskt0WnS1HAfME0LG+Rl8JVTb9DXQV5OELbB6dg08ExCQveG0gAM23utX1y94B8f77xHxrgbIL
Bl3RLv5WZmVv6ApUVl8eyfJ/Upnfa+0/H+zuaKwlvkOiiL98MEzdrFsEHKCmO83PyaXZhHDysEGA
v0K1nb34J8VDrFenojpyIqSq0pROB/n4sF34wWXeXdPdG5j2mLaoY11CuzCYMwRPOsasKEolQJ2v
gNFS2cHgjIwT7zW86Sf1A++icCuf8iOmqEOCFQBJtn/ksTl9jqKFcJwHGNZPcG+5Qk2HrpI3wEfc
q2pyRVP8ONGgNU/J8CZy5njudymDrk9SvTR36mnRqC7F5y5cFSc/3snvhoscCAuE2pRB6E6S538X
xT/nee+u6Y7eUztE+zaJKp2xN6JToniU1RbQRS3T0Z0uwjNH+ZO8w+4OywqcFp701B+wn08CxUn2
4A79nGNcrkaHvA+EDUytv1vCP1q+AXkqqV7L0nlRTdsSK8YDsKYU6uRd5KGipOA9eSpdoGmuLz5E
Zg86uXvXTUW6u4C7hd0EgVyX6GSwsAVLBMO37d6CFUhXpza7dQLF475zc29h0obnR7zvw49/t4QH
LWiUlMPHB4xW0dQHMIlpEFv95EbINEcTpwhKEZwfHVqkRzf/J12Gz472VTBUHfZdMLL9e7cKFQMQ
K9dJwJ6X17rEHq26wnuyyWs7+YoOHIRQs1m1bowdJ9rF9rhv4UT3iK1QfjtK/7yOu7407me42ie4
DnVTvYE/4SkaIbrIW0U3fxVHwHS0oNXgNgnCS1nk16SaPHiVhIrdRB+I+DNCgeQTkScrgiDqtd6o
W21fvULZD71HJ5ooB4J4pw34JCPcxlaRBceaCRFZYDww04S50N4M+Pfi/d8v289R0OUOy7yiqACJ
ABTd3WG1ETit1yQsb1fFjLmJeXMnfu8dH/sSlOSQEyEFtmT//xM/d7/37o4i8fe/2DuP7caRbU2/
yll3jtPwZtgECHpSJEW5CZcsLOH90/cHVd1zlMxs6d7uWa+eVGUlSwIYCETs+PdvRMPTReVWw0ls
MqzVaej6R2NL6yQ4tZwLzXm3wQxm1oWOcfvDl/7j4/zypa82wdTUkzgZuDjOpMtyFs1AjCf1AqR0
/sOV/rTdfh3eq5c3D0kCaGnd3WL330+hl0nr0tbuu3sBM99TtBZdzc66T106ZskUnj9cf3w9f4GB
rob56vVV1KrwIxhAt/F6LACNldcRADCBAQmwPKx8Fxifdxh1SUgXCfzyRp9+fwvquFx/cwvXRaAX
VrHRM/luOVfhP0WDxt/4b+0BcLXEiyBT5xlIvuKq/azeZrcZ2TAWPR34GbA1NkALAlqLYhPOFXnW
bZM9kOkw4Uih0HDKHQVRifDYcIBHZfcW0N7/of/1u/Tg1yH8pOB92QB03TQEvdGUW/HJkCZgMfL5
nm5cfF6m2C5ldg77o4X7OxN10OnuOLyo0H/o2I0u6uQBTNqb7Gyf37Dma33ZxlmFgATlEAiH7CUM
7REbTd0UsVGKtAA24fr8ibsXzzWuACLsOLoh5Aq8+nvC+wKMrqtZZvzwkD5P6d89pKs912z0oDIi
5mnxcHnWQU831m5w5KmIMl+7D73OTXtkU9A+vPRFuDfm4Y7u0/YyDZ2zIy50jFH6XTRsU+pH2p31
a2ZtJZtzoToH/JQ20FdDmpnYpvinQcKN0JF455YqHRkC2B3O+JUxtYwZTBaYRSyfg8OxHnlzw+Jw
TO/PWzKx342FOAuqCTGKQTIRL0gj7FFjFeC0QEeKaGWaR8sxaNzOlnxgpku1P/jNAuz9+0ktiWNf
/bsBGz//Miu8ULUsdVxC8t7m6AIaDK0oFrcVE1hBA9DQs7LNd2kOSOZgzrHVnj1MLh0SHxOZNsn4
FordImnd8434yL3SVXA4EQvnY8wDsCN03kclc9T3i7zofERCbv9Un/jxMySRe3HDFbxDIyEjRS9i
edM8maGmNx70O8sN3erefynuZYy5M866t6FIIxk+os8T9eYetEpaWenEKxegKheCgGaIU/38pha3
aYPQEFH6oTUO8sXFkYDuCR28QuXEgu13CKiyGeiedLPBWxrNtPDm0vmd7B+V7IX0h4n5x/rDVJHi
02KFunOtjFEFuU1VUhJvK9fYqUtvHqwSN5/5TrIihgFJ0zKe+8t4Rmbr7Ptn/MfzM/5yoy+TLpnK
NTkyvZjnUJZbNv1+jpmdKi/TbKWajoF3BPpJu1qyShWaK0NskmMXQYNJflX4RPClnvywkH+uMr/N
ty83c7VfkkjUtVI4KPSZJhdYMSLMm/ElgWgauiVkJX05qAtZmIvZiZ784E2MJ2QIeCc+VkhATqyZ
AE60AIZoWmdODQxCb1yYoyyXtJ9q5j/uOmhpNVlRKCyu1Vq9V3vEgRfjrnPe9xfH61DTTnwb5w3A
Sd+FlbO93Ggn9D3KKd/9rPv/xM1/H65/38GIWn55PVvL8vyzzh1gyiZPPDaMdfJG4WrT8hvjxvY5
mezP6prswh+elPH7oQ+BAua/8FsMGf7qVXFRKXkUxfEluq2aozhrBTa8AReJCteGFMizPQrVLEby
ez5GKJuNOZQd5QEVOcmZOmFoxtFKH9T3ehQBZQd0r173qLaLFHp06sZYaGFCS3RL+JI+DOKMBvXA
qbaWybl+ket9AW6u+3dqu1TSZhqYdx5eEM1R6hcX76CYcN1zBJinsp6Rw3KppoU888hWzecQj1Oa
U62b43TXAQsEzbYM0CCSWi1lYNqKQm43B+alVC+0n0hf5GD+tp6i7JMIiVU1GiG/jVopKnFCtnF+
q8GNu6yGfKEHC6uaheobPlgxkOEMJVWU20x78Aq6JImwpCfRfhjmYjzop8NEox+3Eu/aTXgTrcLH
811+4KwNAAw9RKPtAMCb3DQ3yWMAkYx9BbLuMxqnW/2jjXkRyFWemIgLnfC1fw+WZye+v9eP0qF5
ieA2rEYUF/0CCiNvgapKPUUWpGyiCMhNtPVHbQuAcy8+tGuMNhb+vILbmE7NlT8FjJ9YG3wPFxRa
U1jdkwwDHws7Bzx/5vm8ctWZtWCJB1hNptGuvVfG9odhYnmAWcY0u7tw7FqiG5cpEQE3pbtenqQ3
wmXZwxwZHfT7RbwU75un+qbksHxzjuzAqVeFi1X73pz3NB4tBy7HY7BTXQ36yVJkZ11Gm3FrMice
8qrcTR/SRTeL98GR3+VUxIsv6Oc7GIiNsJgxgQmCJSt7iAOrDYyXDOh+Rz8cQnb8TNufo5jxUcYY
FYUv7UYPYcdOCubqPbRthCAWHAk4Hgdrlqxq95NDrs4KyQZyciDuHno3m4LMGfORTgEuHMJjSR+M
vfAMx+/dAHEfNavDwWQDvTNvIMkcUGnOhW19SreSU27Gj2keiA/DvQAH2uPKDRakgIO7FrWMsBl9
BLoppBtXOxDhzZ5oKAstn1XCqqhWBnYbgo2yMV4Fw0xyVXsoln440eOJVoBLprS6cFxR39m4MzCx
fOoXs2BZ7mtaHPec+3LCqCls7PjI7NmL2ZoXSbDlN2Wv+LSnIMAGtzSE+4fgTMzMAuIBpWuzL9Ak
Pl6iA8QXnjDt1tyfBv60GvCghUvNPwD1idk8+1MOhmJ8m+98yykAvLGnXwsjTdOV1+FSGhXli9a6
FZOFKL5g8yQTxI7/CsfIaH8+WECSeK8RRM/+hBO1bkxKBdKBk0LsuNEeDfkYIesLCUlA4nV+i4SH
7/dT8/eSiVccdwUydzRdRJLz65qsqqWYNUOd37aUxZ0TbZt1gV7R1t70k7HInBLY3C1X8Ua7pdNx
zKchztzzcMOeF4LGD/QsdeBbxQ7mMVMGpVaxSqkInvzZvt1vKMLDW9X27W6VzYtVjT+pEyCYdQs4
Jm64MxfygplsbcQ3OHl4v8wz9IDAsRAw9rQUTHyzQKcfn7FAoEkxasFdaslhOjIX/gvo+E/DcbVF
FYFPYLnBcFBb4GHrlAT0yY9jx9laFgd0dT/UM8ZYIvy6J/46/ldHfVXuxUsTdCyxFFLdGkcFjnzx
RJRmnUUveVLJK8WYQjjkaANtfgwVvsvvOJjxmkWnZkXnDEmueRAe4DhE2qQEuOg4N7otkAERHnNm
sEOYEfI0T53GeHd0E90bVa4FMXsj/LqIgE7wJOxfi8uip/8115YgxkdV5LS0qtIZ/ZMShRiqmvDB
J0oZzBGuuT8Dre3NpRCtBEe5EYxp1/5Q0Ms/Dc5VfVVKmtdlEoPTmDuK+RjLmduncpvuXeuQ1Hdy
Pi9YVNBhrow9KkDPQtqRzMyteJCBs1n86ADcf//C/M6ElnhgiHNGsyw6OL/ZdJ171deSMr+t2ULo
oPhIhbYhXV1XXPYfmKTgJQZpydqgon5FeaE8BShT+DeyCzC5cg7DdCUefrirP+7U/76r68waQa46
GMfM2wLzgmP6zH3ZxupySu719QWeyUZ8EJbiipi/BccGy/kJUDDGF+O3efzlBq54G4ZPSD1djPx2
+CQ7s5O32wpT+kd5K2/weQvXGGLe5Mv65O2rOSYTt8gutW20FzfZLlpd7sQ96ll1L+wUt3sjuARV
0YKjTV7bIUYvR2UvLtSby978SJ+VXW+P8ZndXHw7v1WXSbX0n4V99qwNthDNg0c6p5JnU6z1a0QD
LBTvMCJD29xYtyD4JRGb3w//deY4RdIvk+KTQvOlsjXOchuF5yIHsEsWOTzkewzDi8KhSSAds08b
n2JxmZbv55tkd15ethdwknnz1r3RME52HOiVcjYWLXjPIFW00DNvxXhbokHAm6OF4Wdbz9Y23EX5
JNUo3SfM+mKFIK8nobddC0tstXFAnBa6g1MiqLOxaFHjz4tle5uvdZcWmedSu0zbOT6IjkbuCP08
dr98bsoH80WksDUn8gohN46MMiR+aqDvB0n749r6ZYpcbTWWeIki02SK+Ovo2bsr79SPrJy3e8ZH
OaZ3prjx7qzjeWa+txRANz0aIvy67MuJc/OxYJLEx+beQxZySlZjsRZvi4Nm2tUBwml1kO4IgKxv
LypyEsd8kDbdqTlUJ/GFPpfzU3rFJ4P/u+l+tU9Yda61RsJ3qZcVMCnKW6jipaM/QEf5r5gD/vR+
X20TyhkH61hi1aE8W9Tkqn3aX9hoQ3/I5ZBF+Yc3+WrRjUK59EQvZwt8aqd+NikeRdR9kEux57Fc
7IdQfPDXPqzQgonpUp1Txai6EwhTVLy0086zaHqJnFuETJ22CLsthsZKjzHdRBMIg52a7zRrmMPg
Jv4odbiEMx0UTb+JmYLtQsJdHRsJf25lQBk3Yj4JkVI17FZnycVmAcZ1CKEX/nI7gQbNj/rYlBI8
DPaEt6k6UdsJLNz2EcIn7nnFxse5/SlrXttwAu+a6sJ/wSSFtRlzvW5a3yL17I/NExMffyAWCHj+
F3kKtl89Qy1BFM1fQZLE2OaZPc73ZrxagupgC1S/QWJHQY3ZOczr0deMzJsL5g6uyo3B/JY/9yAO
+MfoRbn1hHsVFM0jXXp6+RiOYeV0jwNGoGhSki1qmKmA2dTD5TKquc47YZY6/rReCfPi3bu4CkVv
giRRgPZwCqRJUEypLxvsXVMXNwQRDI4zQUXD5/wkQ3EPZvwEUGeQQuuZ8s35/gwfnU0w3BGHQMpu
fUDqwBwCT/VT9UT1Gj2EjVM9aadyB7pSrnL4iZyUsomFjAx30Ifo5ftl4Xcx8tXaeXU0j1OC8RpS
kG5RclTrzJtZOyFfNLxI63bf295hDCfv5hrav3wtCxNv1i013KvceMuDxUsHkS6rPIKY72/sD12Y
Xxf1qzbBpa8L6dLzIgiU++AlOBfgdbaC6sc26tuXGwpg9Gg/8Q/NP1U9WL2gvxlVV+Z1DnyMl/3F
zJKxJHej526NTTH6M/GY86SpBCfWoZq0r8kL72QQTSVp2kruIHFXdkYnNJ2Zpu1lW0jnaY4By3Tg
LJmvc3E6JJt6ODX6hw5VA3orZiSBMkO4iW+Fy38M/nOtT6ixqNHVchfi66dvJLw/28VFB8mdDY0r
m+QW0I/ulHWNLY/smHe8zzed7oiSi5GKbxNgnJV4FM5gUUjprmixtlZZz/Od1s375HyfNmQelMY0
nlXhJEerak2rENHdQ6g6PzzB8Qldr9JfR/JqlY7NutCUIM1vK0fsgRkGdxT9XpY+5w7EMduxFfCm
r/oXVIWL769t/XZtYCYIPsRgQPeB63u125lB0UrqWTwfaVHrA5y0j0q9i83XrCLfL9g0bTArz71j
1DMGvdRd098PEhKTppg2bYjV2oPlkh1cX7aS9xQE8ypdBJrD5k+LJgW51y1Oogh6QABE7LmqVX55
KclJGQ5VNqW3KUsg107ZYB1oR7Id7ITb6lXcnjfmLDicl6Ld2zWnvHJ1cbHbXRv7kUB25qBzxswR
5hkKHXNnJas+PHks5JW/Edpn+pWTcypMM45HhRmshmEaKjjcBU5s2fh/+eI08XY6cABRTLF3X/W3
dUpZo9E6bGBU+eFSN4dJmJ/8cT2KH8R0WVQ/PHb5d892GWiYCl3BKl6BbX21WxZanCtDW2tHc6Mu
m/Ww5t1AfaJ2e3YNBlL2jsrZWAfdY2iylEN0C6knqRfzGHYgnEOkeWwdORzIMiYZNIWtlwRHs+6X
KsTtOmS9qSpbAZ4KpqO1t+9pcwVD2jrCsyZzTMyUcPt7OXOaun3Vj0RNi8q6jE/QcuQ1MAFgbxjM
w+HW0I4UW+d0ftY3RvlkvrDX5I8WjbTp5bxQshWXitFr422A6ih083xq4YzqzYdkGG0YKG6LaNqk
eG7aaD+b9FlXF8hkFZQ3Kv68M2q8FGwrG40N4m7C10WNZ9HCusFuz3wpzQPHuBxMGpUx/CnMNOTY
zi5TaVsCVVJ/sqW1m7LdJJe9er4T8M2AtuZQlzV4iogHP3kApLHciL2BIgiqvS19jK4i3cvFW6hY
vD8ZIgblj5Y4adm78fE7aivzOZ9Zxt6wcSnBjcTHNv0lOeLXCHmsn5aManUf2Tq4ERyyg4nLwrty
DxXMuFHMyeigBJTjgvFc3vPWRmjC0VaVkd1PlEN1fw5n1A99fEc1jU6JnaN9NZ7OpTMrjAktXu1p
nO137JjoAQQyt+gEoQeBL2C52AaG0cpPm3kYvSYmVnMrL3QvwB7tfMhOhnXXqaUTkhpipK7eEpgS
Mtnjqp4OUTqNMemNkH73DU5hw8WNSBDMZqDeE42apDw/xvpNrj+JytzITrTXpEfB/X7Z0X5D+cep
D4NJw3lEJ/LqatnpUs8y+jbQjuoT++hDvW1PwGBtt/F17CRnZTuHAFFKK/H80aWOoG3YOfLEDggF
Mm/N86ELdrzXGEwUDtl5LCL+nRI7mN/RTPHemq1/CHFj6ufmVIJyLXDYLohV02aDui3ahQlsFTqx
5JrhQ1ZvYmGuNJuEgCjRNntHO3/g0pcg0/hJwv07qZGvjaUw77whQZ2wrooIwWvCOjJ97UhhpU/C
N/Muc2O6oPAYHV46habnZDR7+u879I4XBiJHGM1g69dcrY748cgSzuqxtbE3mvGqbD2OVVNhmsyZ
DGewK/MFb8mfiKTSuHf9srddXXgs478cOTNTMMHuuLBSzEe0qLFx4Y0gA3K8py7X3xTOefgr2P8H
E0yV+a4mYy0qytVI662SwQ5S1KOeuzg8YQfC/kWfYok0rt4jI4sSp3/q80N/ApmO8FfGW7l4kmFa
VzvPFOaonQz0K9hx5PFLlQxzS6/x0DhksHFb/7UUV1n7KlaOVbsK3kvAt9XMEjeGRN7Z/JxQzd/o
GkbaxURo5jqKNCtBzBDSgqeVZBpIHc8LSUHjdl61qCgi9Un13UJ40/W9VO+/H43rp4DAVGeDR89F
dCJ6Ef3qKZSGmlVapnHObLWbTtMuy/wilsP084+d0RV//9HLDbO3//rb8f/iOBPJlYa52OcN/R3G
c/PXBLhK/7n6z/9Xw4A06uT/8Z8JPL+FAd0/x3FQ/gOh4T/cuqqT519ygcaf/SsXSJBIA5Jk1VTG
NqCCdQpI1V85QXxk/hNplm5IBAOQWTPCOP8ZFCQpfKTgBaniRMwaYzDv/xUUpP4TxyIJQpyh6qas
0/j8z/v85Yn9OSnokz/35c0eA4KA4k1MDS1cIEz9qnrphksZaXHp350j5VZqxZUq9OE+JrhgbgZ7
TwSrkcs7pTeRAiGXGWhqlU86Dgt1jWi59fqZmlkYS6uzpoX6LqMmi8X55RJtu+qy67JtDmQsdslH
Lesr0WxSgoVwIIgSkSQ2ThjYdfdVc6OGmtNY5rzAbjjIXntJ2lWRugw96dBVKkK7OtjF2PYN5aIt
9J1pPn15fn+Py9fooN/oHH8NxDjivFssNZ90jy9LnEK8p1FbiU/ZnL9YHti0BTu/yi/vLV5IOlWq
GZR2d8HrxezvsrCYt5mHCVIvuzrH9qKsaLTUJ62ZCazJ+aVYyaHWLztDePYqnMs1zfDBFgQ3FuJ2
Wg84qUvQK5R5E2KSnNXrXKjsVnFFi50NDyDKhwuSorInLsSz0nmKN0MejgJV7I4NYSrmkIYj96I9
JuSNVdBIEqOeCNHOjP1Vq8uLpsSfyM9yrhqQbVwUDx7hH5USPjYF7srqZZW3kYDWmp2jwGpqQE4j
mo99ku9jK30m0MKp6mYWgi8Lirf1EszNhY+YjE9T54BabsVicL2ktM2zB3spf77EwY3R5gSJ47oo
N3YN6qIK+qzm87JRCWTTcBiud2H7kGWhIykNcVTqrBTKdXTBd9VPSC6LwguFguGEvQS1Y8ArUZen
FxWosMh+4HVdn7n/euSoIojrG9NTP1N8vjzyQNTDFuajf0dzfqrh334rn7zpxW6grBsf+VtPVsyP
e5o8gtO/vHGcFBBJITgkIwyv+ytC3lnPmj5Uh+rUCMNsEOWjEmjbQjZP2Tk4hQDVlrb3g/OmEBL0
U+3a9wQMU/VJPuD9ZzZI3iXOdImjZN3+0m9Deaf7+Q+nmnFf/eYeP9mwX0amKmrVF1urOumD6lwC
9vohoyWoIeVaJ8JPDhvXFB8ewDgkVDSsQtAmWNJ+KS9qsyv8HpONU3DXTlVasIqjzb0pICeWosOU
LN4VzsmO4EiP37/24+r2+/f894WvUJcoUIKzGevVSaV4agfMLADRleGnOuaaSPTbF7x65o3fh2E6
cB2tjpel/x4mb1EPktSTNQTXqpD8e6OvlvgUGybtV4RzVk8nGZmlUrA+kqTtkwCGbia8CHvPN96/
H4brina8P51RQCuOD5AoXe8CVoDbmVU31Yket/eMVHNO9148hcfRvq75KBc04eL9z+qDq7ryt+uO
6NSXeZYkVTWUmVydygr1QQ1JA8e0H77bp8Hg1UP+5ctdza5zofl1n/LCVVoxbwC2TIkEY6nZYImg
5XDKvbe0AHNS611+zu+DSFj7Fzyu8uqx8e9SrVuYPlrVc4f1cUpclVfMZFHbCKE2FyArw39alrI0
USw84qTnyl+fOZl4+cHHkFrfDymMjiZ9TfN1I6yrepgP6otseqQ+BPT0gwd++TatSOIciNAT9+eo
2vSquKiECwnSsDzMgKYp6U/Gk1xadoVOLW5cPywe88I0JrLFAiwDTYrV7GI8Cj0eIhYSWEH1plLr
TzVPeNSMfUV82AWmpQQ4olwwu7aiaK1Y0bRV07XSywYAL1lXEEAnfd2W5GJDRGLDUct1igQq7vC2
zxrVqdSzozSi6Ah9OVWqYXruymxyzukFG+lDCXnQWNbACj6RZJcadD6o6Q/HN55AvySBBSIp695n
o0mklxRJEanDE11tN75MD/McrKRQOCUNlEiMirx+WKRWcZ9E0kwzA1eqekxMIDTEuon5B2aNHXth
TMQ2xl/Qis/IKottqLp9TDppBp57YU0ttqk0LM9ARqEgOYMqTiHSHVmJNjXHAZ3GqqIkNiLxWW6q
TqkaCH/vQkKxS+Cs2PMXjZTemj0hBru8kYmN5chjlG8C/etKDRcpcEJShKuiw3JfLGa9HK1aPIlD
AesTAfz7UcYzBX5zdvkoq2NvDNshuhyNbiFiTfX9VP/pbbpazYYg9S5B1FfQp6RpAckkS47fX+Gz
tfv7u2RhhUQxi/fO1UIWVHEZGUVHyNq6WETLkQ/Vuv5cnv/EVbjWJf29NPzrStek8U6su6EOuFLz
MHYzfRK2FwT50fkSd7lN/gHbtEkQWoooCujajd/xjsFr8CcFyp8H9d/3MW7nX5YoK876ENJKder0
V1Ckvrr9YUhHkOSbIVWuTnVd7ucxqe3VybvjXbmBIwmUUGF25vYOpPz9//XIjjf05Rv5ZhyWYcoF
IZ3VdrOQoFu9ejdwuOENgO/N9SNOJuy3AX0oeVasB2dAh0ZP+/tvfs24+O0Rj0P/5UYMTcdQsudG
Ri27twqW2raa3EqcVvvp6H4/9gbgYpXT6s56V3d49tChGlo7Q8iu/FAJXIus/rqZEcAdaxDcdK9m
ttwUTVOqcnli5akxCUBh/NYs8BtD5hjntjKjuUXOpjJTXax8cVJYaovvx+MPRReJ2/+6g2taRd53
nVb33IEfEyljVMug1OaGifE0fZimE6ffX+7aauP6G0tXM9tvAtXTLlJ5UkqMIWWsoZIHQTVdSSfE
BARXwNCor7ESKo49p5GQle77Oxh3999m/pcvfDXz83N07vu05wb6bmN0d4mRbmqcHf7GKX7JLP56
uPtDlffLwF5NeLEs0sLozPJk0bL1wLKH+F7KhB8KjZ++zXgXX2azZLRpTNRgeQrwfRkR/UA5r2Qt
pnb+iZj+hy9kiLTrIMmOMOTnEePLpTp1MEQjrMtTmO09L8ERI1kmpJt9/3j+MB9/ucrV42n8IpAM
qSxPJFgXKq1eobsJzIamSzSpKvX9+6v96RDA5YhMRuonagiTfx0/Ypc6KxG43LgayHdI6i65iyaB
LUbZEq+JoTjNdjezg8g+5vffX/0Pq/zXi1sjJeLLiIqCaNSSXPFdsf1Q8EwYzIfvr/CH6fHLFa7e
tnYI4tqPuALGtIJAKVkjo6Cdlv5QBHy+tldv1S8XunpskVdpid9yoRZKlFDTq01xAEpgCnQXRH6E
KQb0Yw1dg2pL+mtEQuUPC/ufJ86/nuR1WyCOirAmEqNEvA9XSN/1hLHrK9MgIArr8c9h/f8Y5H/I
o3L/Owwyev/HoowBIX9FH/mpv1PJdf2fpGFjCkr1SrNgxCX/DinnEw0+oTpax5siWoV/YY+S9U96
mDpGsATtgIONu8bf0CMfyYRhGmBk+md6ufTfQR6J0v5l+UdNjZMTzmQEbKI6tX574YkiCVOj1UTY
qI1bInTFZQn+hTanqRNjglA4hpq4JXllXv2kkS1w0ZttGHezc0sazQAgCSeBcCoaxobeLDKWqCq0
nFY3CBxWkJANk3NHcEOAoDS9H5SXNHqru1sjm2q+68NpoVuM81CHp9vGuvQkja71duUJ5JlNkURJ
lykGnU2IaADHvA5GkDBtbO3ycLHZDes96BZUG2QkU1qSMOM+yD6yixJxSfvRTqy3ytX32g0FliPb
8klxUxWNdnAEzqs6B12V1C3OEGu7RwR/UeZE9TZdwU6zwOsspGMTZScWk1CmcQ1BaFnc4pnjEzZ8
kyyIRIzuutiOoRdgp1zbJfI6svvu9CdoFDiOaQcUHXMrIPkZeSUpAPlUeg/qRcjIZLgwkyHu9FjU
5hsrvZHSFYgt7J0zlPTAUclFobQh4IrHMSH/9SXFSGY6drRIDCdIPpzRYbSbu2qGJ0ZR7+KZaSPr
vHyY0/g9jmY5SgKY1Pi9GOdpuybiVdt1IIEIphxj0Rkz/UmdiTOMLt/N+WhiaCa7cm0tddx88CAY
TrXo8mcTKaqOd9GG3/YQQxEk/tkWFlo01aSVjx7FDF3Rw6HLs2WopqHtEzCxqc/YgW9rclVKO9JJ
tY52HO6SeQeLE+JKNZVJ4TJW4lJ9qjMc2Tiq9v4WuBR09xA8wXBxRJywcBI948mziJ+b4m24HIn0
vCkn5WAHJoHFFqS4FO+fSbLC+BojzEnqArNyI27ZrvTazrB0K2Z4zIjO5bZ9wPQTlsM2cMs5VUfh
xNiH01mevpFPjgPQDDEL8s5sZ8kLvwI2JpWrRHmtTg4FFl9zY1SZONaGKi1aG7CClIWeU8gIhxiB
ZThLNVuBRtUvknBeKLv63C6G6qMJbi+wNPW1IT1bAwZH6FVXZySWxZH0XTuClm3HLil6OyQOo8yD
wEH3PCH+BneWdfnYLXuHbn26SG1CiIa5hLDtA3mGVmKAXr+aO2zFlI/y7bHDR9BwiEZVtjWcstSJ
os/MDwYDPJps1NTGs4yooVaexHfoM3LVEdIlFB8oJkG/zzrOOhmmpeJECZwIDUc1x9nBRWzKk7+s
k3vuWjhUmE42DC7uK0fTm6rH8B4ynsL2dpNohZ03m4v3fimfoKX0hDvrdk8iHdHj3XR0+B75kqG/
6Xu3+Mg44gB8bKVVSz8flQqtvLLFO4jItBl6Ff1ormvyBlzFUT+67ujpK6FdMXHOH+XFgTV2k5C6
V0ytl/S95J1AQ5JLK518T5G+7I2izaRqlYxekWDf7+NohE5G64AcVxh0Ip6ryT084kybeLcKVvnV
KGniQJF9qOI2seyO8CteQDwwS/1J6UobKCOPH7z2Tj0H0zKVbNO8VZOFEd4YF81NbFVftsmiQCib
wFdG8GRGGzNB1gFJ/ahfPnTNJEbMtl7zLTSfVY5TQThPeIUCV0TiW1Yk+9lpbceY3kl2aOGTtjzf
Rp9B4hYDVJqnXnvFu3iUQWwQayDST0nkuO28pWo9xv68EebBsM6Ej6DenhGVGZzXelaP4cVSvY1i
rNuM+CQwfMibCZzIyHvsoRAqsoZramXjEz2BWLNAfFAKihtg5qzJqZuB9ZgIDPzwpk+XZ7xQLdr8
8DeBG8JZnzpKTbpC+6Zu1W35o8BX+xWo/3t/oj9HmS3qHAjHMudLTZjkQ9lohiFiu1HeFcFUJh9m
hqQnQKexJmxxUh21e6K8OlIHw2lqrhWiSg191wr0y16DjpPse6Sa9gDvwTMwsrvRwluf3gi0mAzm
ft/jB4ob/mQ4QAchFoJEejQGqyjaVtLLwe9fTSVnazkkODLC54f0X0+NPWw7wq2Q3YLJElk5tJtu
Q5JYMs/h1mDO+mmDIjeswU4OcxkiI0TXlAUy+pCObWiXCM35Ddjta9BrnGxWscxW0IYyu8ODZjjI
dNIrO8QpnAxN3i+8r7JDGkDOzdaB9MIHTHqI/R1dJGRp+T3QGgANYYvaqlTBDslWCKDa9E5FBqPV
Lc36Y6BDRoAvcT89stOlAaNYwm2e0AJU9dz3sFAhN75miN7IvLe2ZXmjxvSfJtFlihrJSsn6cIh+
JWZFR9mmB7dS99CSzuRS5PpsO87w93nu/1eW/4G3/ujR8L+vLTf4dD/3//ifFSfWX4rLv37wX81t
g1pRlyxZpy5ElsDv/Fdz2/inKn9m3ivwggjG+1eBKZtUkQQVWRqel3iSjdLgvwtMPvr8axGSnYiT
PRjMf6O1fYVvwMuhiWtSq5KmSJsdjt6v72+ukzuUxb33WIImSQ4vcIsSv3XBRse5/5MuQ//12PP7
9a4OsFUunL1LwfUgmLn4H6o9XFhO/2MlBXud5BgA8aCiuWDXuZ1v40fMOJbsfp09Sh/NhWHDNF+U
D90hfhGqSehqa31JafxC29b1b9SnZBPb5lQ5iksFb//ydLHNdia2nCXZgidlvRnZUz01Ua1Pa/ml
QOmh2+q6013SLi+QiCvKri8T4+avc+VXbEXWr8r462FWr47OUhsrFn4q3mNdrItXc9PuyR3xnhP1
YOyII8GzDdfjhM2Mc/1rW9j1klGp3MGanDFzOyJcQfYX4sICHS9cyKPJW6tNKspY2ZFeR8nvVkRw
5WYP8SI/Qx9g9fW2Zeu8kc68rh7487J7BWcZNVKxG9E7XhPm+4A2SKGF7bYQlJb879ZaIV9E723s
+XaFfwjuhJWxM17rj+Yh11ckimqvaEJ2ys6cQXft9VXSsD6Ndh+IA+2UhfzVX5t7H5v3iYJjNplt
c8hlsjwNEKrm04rhDmwK+/IJhjw+6KxPO+lh5CUxCg7U6Dh0VYLADTfiOIDImkjRx/ajyDE+lOyO
9lFKUKEcEx+R9GtYfs64lpN1bOOtNk1Z7EN5Lon1IjJRwb0Ir3IFl5p+dQYxomL0aF4ai+S1cyVz
07nhjaxOypGhdfxfzJ3XctxYlkV/ZaLfUQFvIqbnIb1nJkmRIl8QFEXBu4sL+/WzIKmmKKpKrJ6e
h+mo6AiJVCLhrjln77XRbSsxDY8V7tx6pQrCfu9BF3REVn2JceOXN3W8bKxzooxnY+PDKUFuTqgh
pgdYHExXl6LbRcZ1WDyHgoSQ7KqcyCT7Mv3iBgslXXTuNkJUzzIiLuf4HYS2xi2HJwE7Uga6cuHf
yDtn3d0CtVhrLyNtg+4kzF04G43VwHLd3hbjvmnnmb/uq7Pj7AeUBTmGQ+Pi4SIcy1MXXdfGnVTB
WGvnjnvgBcc6OQz11kGwVX626yXONxaZ1heWTkDu8Uw39EAo96EtGIlSWIf5slU3+XW37Y/ZFd6x
fN5dgjthzFxnZXTrCDXle8VH0ix+3Of+9IK8qfyIUIi+G9rgwXIQwM8K7eJn6Dq2brpE8uE/geXP
icLTYLU+fgbmhXUqPJAj5RGqVNzl3pXW7QVA9HDOX+qPhg0pctmfYyB8W3JO2TJGB0FnbGdsgdEU
4yaGX2su/ZeBzO5Z8yVipGhvAkTy1T4OFjyK2Jt7sqbgy10R+jJYC+uA66VLFhKCq30DdhWcZlZ8
UsWHxDm37Um4GbKea5nChALUQtYE28UZTIJ27mDIdYGLiLuOjXjpwKpJDolC9uq2BrfoLCr7OoDu
T6p559ATO/K31rV2iXjkC/0lx95i1ddp8yTVSQHa4MUtPvfaro+2tv65Sla6vbSMx3qhrwi6IjKT
CPI1KxMCMxgQdYi2jcq2+ypsHtrmmBRweDZ2sYTwruUr2zxCfrGMRf5e7t6bMtv30R7Cg0q0neu5
bzthXa+hwqv64KFdtSRj5qvJJjXhssz3e2FvVqLfnqA/jvW2FyZCpR2dIQ8fOnzC6lNE4Fh2Sc/G
Il6xXYBVPYVta3OdrGtuxfs9sD+fSl99gTePcCvVLmkSTnZisMUfpx2VN9mG6m37wVtE97+eU949
3JsSZth3UrH0jjcGZ9J6ogeEVxX+q50PAAF+xXudlzcOu59u5lsXTD14lpdLzq+jXIOBLF/1m/FC
ruxMX5QXhZiVX5/htBT4o0b7+/Fcd7LBowP6Gr/8amuhFKLVFVMNHuKttTI23nLa8Ir1e62+Nwqn
n4/zZklSjo7pMrd8O69pOtE2/hkgxrTgoF4h5t39u27FH92DPx3zbSk9rTrZOqYePJhA5unsA4tI
tuYKQu761xfxL17B/7mK3punEiiJksQDV5Fdz7LdVkd/QUC2vsjAAP76UO/cL+/NA9lqMqg0wZHM
NRq1zRScHG7Ud1/0v3jw/zijN52qwHHSrM25dtNzqM/tOS4GXIsksLsrMjrfW7y9ewWntd2r5zD2
eycT7gjifGOTW4nHeYsnZyZ45N/r9r53Cd+2x2rh+E7IoxhvYeAQSoVvY53u3rtT757SNBu/OqXc
jAevclmFu0d3VwMcEoQwj3PI2++/Xu896tOO4NWxmAHaXkjOaXosmmMPEirZEhqNIfrfe/7eKDsm
zWrdJJxUDLQfxPraWGvLbPXeYd4ozH9+d9+MF40VOQ3ZbMGDWABjnptTNM3E+Z3KnPGsJZvvXU/D
r68hjfcfr2HVqiMDL6c2zW3BHo79dlgZS6K93mlnvtGuvD05/a17opT2UCsmD7u6k9ts524zIpfF
fCrL/vpuvXukN8MFI3vnVZIjxduWI03FT3NFi/ZdCYX2p2tL9/cBA03Oj1dPyfuxVvSvV48ewTZf
4fen4DnxLIuDT6gvorX3NazvPCe6+mbcSKMmcrWUE3SP5TYDBUhPZc1syX2bDbPNe0Stdy/om8HD
DSI193LGXxXay7c5JYKwVFy99wb8epTS1Tejh2uFieF3X0epYEOg8zpi6oIK+o7x/d0TejNyxI4z
9F5tBA/5Ad4+ciZzi8NtQ2bEOyPHu7fqzdCRGo7RZ4k5HWkaD6MLT/453VO+W1L3rWbpy3vsha9y
3b9e3WAr+PGhlEnvtVbGyRHKgQmWZt09xD5mZwfmlb2KZ/p9MF3Ud167d+7d12v+ajRurXIIreDr
W0fAyJXcDLx18vjeYf58kvY8HB2WjhXn7QKn6bq2zix/GrFINUWnFD2W+2caJYssnL1HNf/zJ+XV
0d4scvK0Gwyr5GiS0KDmOqY54WDVhx/wb5/Ym2ELl4YzRtILHhB9bZ09VC7YpPmJCOK/s6f4003N
qxN7M3SZgwPYOeBo8XY8TM1VY62SEaXCtHj3ifzTGtWrY70Zr6ysCbSsVBg/1vRNVjRNrbX5UC0q
bhpuVdgKoMAW78wC0wn89Bq8OuibQavWC1GlYAi5c1NqQbqoXrzrKds1ua1pYc368zsHnO7Prw74
ZvAapIzCyHWm2dtdkw85JwsEPHW2JQxh912D9C+Vx6/Kl/xGipcXeXwq/3P6p89FOYgoCOV//fhH
bGPfP3kyU/3wh2UuIzlcmhcxXL/UTco//absmn7z7/7wP16+fsrtUL788x/PRZPL6dOCqMhf168t
vJMO0gYD8YOm4ludjFV/XQafp1FZvtCTyv9EaPGnn/V7ZVz1qGR7mIImIADCC+7U75VxfjRhtg0T
oqmJ2JCb9N32pamU0z1A/Pi9cH99NYt9r4zzI0K3MWmxWzTIejXdf6ky7vz47v301d03048X1Mzg
DfLlJtuHJi1Q7SVrM3r0vOmos7XhRBlVRyRQzYfxA0myJIV5YhFbSxeQkr8jsg7SgOkgR18WpMU+
EzWFZt2zr6vqbPun0VsjzzbTjTPeu80hdj5H2MbzAY6IfK7Mi2bikr9t/W0YLAJnriX0x5+i8MZN
TkpzcshB1ve1faanZhKuWu8T/n+vAK6Lruoe5kQOoWyv0ZLWo5Mg0NsZxvkoTw5bTiID1OSTk298
/7rz7qzoqlBeEsTtDabhke4/htW8XZXpMYvPZru1tVXr761iaee3vTVLsHRVCyXe6GIbkofADCmg
tGg+W4nmOhtuQuN2VLdKcq+Nj22ydcKjX28yCZhuH3Rrwed0K7vcxOna8g62BuQgvfOsBfJK0gCL
5Kof1na0QhMRegetW8bpvi43fbgzuuPQngcV5/YiDHdj+wBpJa2Ryrcrg04vrl6c3CD/x4+LKXWz
303/FavRvA/7S5Pclt1kfd9n2THHT2TeVPWNnx7jcArojEFX4q3Hfg50ZUQmsx7snVBwhs/05FiS
KlCuq/BbSuu/NELcFhn//TgW/L8cGqYSzF+PBOuXQgTR0+uxZPoH31530/4NkRUiKh0QODqmieL2
7W031d9U1YbbRr4GMdbWtHz//rKbxm+YwHBfkrSiaWBymZK+v+ym9ptqWTTJvrXOYEv8ay/7GwMM
ElEAckTLTSC5iSFnvFlCuF2XOH4tBUzgQt22Dryl1eDa9UM4di5oYB8/CKJ+FPaisbajBXCx6yGN
Bi6w8nKUK2OAex74sJg0EyoSRX0lT8D2xTRoXUEWbN6cJiuM3Q37JozJOGljuJN1AHByxDANxoBi
fk0fpCz1qftvVlvDQxGkhgZM074ZtlZ2DDUySMtgjtj4OrTabN3gllprWYo+o8mVWRg3l6YY77Wi
bRapPlziHARM3pFYJdL0hkGNoEJkRzJwnU3la0SpKEGHjLTuBbSBclfmFu3vsKdVUwltqQbytrON
TRMDTwrC5Esd1flylP4ibghSDZJLG1XlojLteO373XUhXkTrkX5669iCuvsIi7YOEgL0SnyKmU+P
q/Ez+lwmk3xcX7LxJVZiorTkPOudiZykzBOlCtfVIM8aTvpSod9Pni4oO++UlNAhAM0/VEr9QZSx
vUjI7BujSF2KuL3FfO/NRyO68qrmwS+GY9B6R2Hxl5llRnPPLz55nb6rSwgoetkzWMksgNlyyUKH
3lL6JcC18eI61tbs3bWiVEcZJAqF8/amIfW1q/LiYxORaCRMvnNUIFDxYwWZi7kuw2plGlH1RYmc
CUdRRstCNb5kjQTgLhpAg/Vd4UEjtzOPSSEnq9qrtMfesHa9GjeroHXHheIMR4lIjRbC2qr167JA
A5sQT5jX3j5R0luFHIplawfJUnGrTaiUq6oowlVhW2urkR8tvhxeVfvJHNTbNLQuhDI7NKjaed+C
NnbCTVaSBhMW8JDj1j4OHuKzir6dGtrXrhE+Oam/DVJl7TuKe+o0cLuR+1LY8X1iV5fKCreqn+yl
MS69wbhEnTqBY1FWxY5cWYjOMO/x9EtYtSMZhfadp0KzN/vIPsb4YGfWaFFWtap2HWVyYw7D3pPm
VauR6ox+u4O8bTzHDTuENM3Xho2dCkG6AXBQpz1VZsrcNqtHs0QzI5TwPo7TbRlo3doftVnmgKCl
UZQ3zkuPwiRwehBpuZ6tW3gtPbre0Rmf6zZEhujSJ3JSc6J6PnVhsGwitFbJS2DqzGfVoq4gWHJb
tw5eUqVy55UxEHdcCygsNnCFqC5RPjttckmc+iYI+vtuGFd5dLb77MqGCxOF5WOYymEZpd3CkNY+
tZo979u+Krq9ORaPY1hGi8wFuqR9tHL7FHXdUzZIDri24/6jnlznJDiagjc4MwpCnLMZMvMLAKOZ
Fbgfq5L4Rk/6VyJIjwqmZDVWv3ggSj3vk6kN60R9lP7AkCEfR7e5VhXxwQMdg4XwKhyj+8oeXjSm
uLBhJKmqtVvFxMI4JEgMGc66tlUXeJpOpV4QdilAX8ebkJ6pNLQDUoVrJeppbiVgAhPm8JhVSBze
KmN7CWJgxL1MYD5DnPITd6FkNkQpOiBYSY66Ted9IJYTm/1H4dhPeS7OltETQdXQt5LluWjlRfXC
nanlnwLLKeZmWN80jCuijS4RAGCl7646g0Zk7IxzWwGnI7VqnpnJSipRstIS+cjw/sB2wiE9PiVS
N6nzq8hruuvUCSK0+SpkX3OkWKzIPXk58TyuCnZVgxucxkgbn2qr6Vaw9ry5iAz9SH66tnY7fe5a
rKyqiiTsmW8N4aam70L0U/ns9GRdeP1ezWPyMvtj1fDcKbXchrE/zIqsuR7JDu/5lHTESZQIDWWl
HqwaJR6WydiLB9+DVN62rr11PQyVnVYYeyBWkODcXP8StwW9xMzXD/bIym8gsm1IchdIVUzq2WA8
O3VhfrK7jsQfl/AnvcndZwQdcHSy4TnrG4QAI7gBo9Hl3Ag8HcGlGZ770Sv3eaOQWmXuhaswAlS5
BEnG8lEV3TOTMVpXMzZYPIaoLBoWtaMGLsrT82WA894enRjoeHjRgqrb9X7JBl+a6hdhw0yXCfDQ
Xsk2SUI0lePmLNEE2sdYAT3j5u1RTaWKTKEtz76W+Su1UwHWMKiXIDvw3u+KLNPv9Vrkq0yR0YLW
6blNzfZK9dX8thqNfha4nFjcFQ+53yP26PWnMLeVeZeDNzZFVGwzzQWBZNafsqzRt7Fi3Op1D6aQ
mCZiz4PgpBZjf+VPnICisx/6oP3g21VxTi1Wk0keHdPRQK/rJcOqCQWBsKZTwZ2Ohn7N7mPpl6WG
6zRGexAMH6rc0DaW4rDkVRK5M4vMuAqcuNjJWMt3Tap212PWWwfD16OHNMhfDNkT2z5G3VOUqN3O
FOVOhat7YiYOjypRt1/SNBSHzrTSXRPHEHTNMN03mQgx/6uElOdmjgg7rc5Kkk1UKGPp6uwxfBkd
zDLYNU0+4FbK4+fICbKjUiGuIcYXxbbSrRujhjne2VwqJWQKLUb8D/0QgIzRop7HX3NWjpVUt7Xv
RF/0RCpbz9S1R1da0OVtdKR+CqpYaOrwIfEdXKX5veFKAQ24C1d4b8lnb1l9x0PpGIuwThCJouWj
sNukjKoi8pgSPSM/O4UcP8WjaD4kIetv1XYjUhdVo9uUXePuXF2fDM8afYp56OjRoz4oekC2YC8+
daWhsCZSMZomfWjvizTub5oCpXcJzG4s7P5DposRqawAuGfp6iUrVTCRcWGfiR3I54pvGxdRI7Ux
9fxkF/VdYubNlYxA9/meq+1US/rOXMnEFQscSNd+O3Qf9XpMd4l00+vCFhart8R+0S1B5EASBfWN
GXT158BQtSsrjPKTpmsq3Efhb3o8XCtVY4G2yNTU2yq9lq8719c3g09aqFaoYjN0nXISWYW3rDLd
56rVMM36erA2vRhlsz1GZOMpgPgbvdyWRkrIqqGSJhhkg+quLRkaB1sB79+P5XMP9V/VUtgiSf2x
zAqJntiH5qv7UNKVwfQl5uIcgXAfWyDAU7E3xpFRwiRfqwx9E3BG28wHonqlLaiT+4p+LfTS2UWp
1q79sA2yWSBVFcaXkhyj2PmQCWGSP6o0yzxMQVEN0r1IlvtMqeLoKnnA6kulnmNnSXXorZwtpGkx
SdWRfy3RXgWxEy91oS9lVBo7myXgojLIC/YSn0hRH7JhaFvbZuRumqVDuEemsQ8tSWpRiio2ZqYL
Vc7Tdkba1+QqliOU+LKrV06I0bttYWrlpVMiAK/u1dEm3T3RxJVZkUyaqFW6qrp05L2tn5zSJjtH
WJvMGcjvC42raPQ/12GT3QVOYOwiE17WWOZbJc+aWzno0Za2pznn+D6BE3yTLjY+Cx2BlhdHj77d
efMydl66xuuPQ1XKHARpnKPKqjCxajW70waYPtgYi+hn3Q69c2BEzbGTQX9rp+k8T+VRrxCHKBKP
OVZA/x4vNiApUbBqb9u1zDTU9FnRgejQ8vjJCEyxTg1ygx2vAdlbVMq46S1b242xhV54SIxN4Gbi
2am6fiujVl9ZiYdWxRrRjmZkM1u5mKmWlsRzM6nCVV3o+r4QiIZiFxlJNzaxsxB1HqxypUdWgsMe
84jR1vkcheHHHjVIMEvSnhtSoEkVnmcx/XXk7jHRrsYA970e1/pT0ef+B44ZP4aWrz65UcAMVPnD
h2ZEvya69jpkKb4oyrI5O/lIvIMaLVhdhlvhlrfKkPDNJgCqEq9L1180Y09p1PJwsuS6k1yD4xmP
Xd89Ryk2EL9nY+FHXb0t06bgoUHsW4f6vVVlENIqz/zUOy17C8HyZxw957EOpslZGYJFk5fypKjS
WQWlAHhV8O1aOzQ+JhESfas3qNOYCMW0NHG4lAUVg8JnbA1Msq38sS/nTjtSP2ps9MiJr1/ImwWc
k3bapzzv/A9e4MPFHUt1SVQScVG5+jxOUi7Xpp/Ye5/sYLBvtMw2l8yd1WNuVca16XqPrVl+torq
82jW5E5FqfegaC2y+EC392wnlEPDp6M6T5/DBh27SB2LKBAD6FZfs0/wgrxde70Ul8Rs2T9FY77U
FCNZ6E2SbETlxyeLdRaTDMLmDABO0IXOIrHrZ0vo9W0Ud0QjJamHv0e07lbStp5zUs1uMMdV0frF
yupsmNstMQJGka192aENt2J/UWQaKAc9Hg+Erk2aKlEY685G4kyyffXR7NOH3C3tubBbnT23+RDV
wp4VMco1tmHhglbNo5e72gsla3aRnXWrlWBoK71+9jqQ2uO0JhYjaUfeiGHCrpxoT9n+UWvrG09v
lStszPBTZaIEB4bt+FIb4QY8JZRjbdBWQmJ6Ga16VzthvuCRj3HAKMtm4FSNkqWA0IZ4q/ZWfBeL
yiB6zOW+zVRRWne9L4NFlKfjNvSDYTGwsgS2qkL5D8x+LBaj1owH14zcrVF38guTtzn32qB6KAN/
2IaptjQxnc9CzzsqWqgdQofm8pAQWS00XnKDlUBfVRfh6bdGSByVW2BHQCOzUsp6VjG5Z1Qmllnm
lecstFA9Wbk7ayNEZXltXdTEYHzS2w/CCcWTEingkUKf563VAZ/mxlSdAL7UCSlXhT+yxFICYn7H
EeGs7UXeIVQ6VW7NNDSe+MLZSowKzqu0TM3jYPNKlWWe7DQ3JuezD9HvutDklk6Z1HcmxoQBTAeb
abEXihuQZxjFh3gcnlKyFJhGDLZowqkR6eLtCGofWojWa+VLbRbO0pK0MUc+Q9fJPuNEwwcWs8Z9
ymR79LugOWuh7++8ksphU5if/VKD96FHTnpVj+TCVYV0d7SpmmoVKZa1LazxkHhxdSlioT27Qepf
JbnAwJ/aH9DUl7lPxSIFWlIkpeaz/mdDm6ep3Ko6eTianRF/w2h63bfnplZ2GczJtbCV+zBPQbzG
ubZrI2Y7ljHI+cqaTKwm+dwphr/IGT25o9a96/apCvFCG4lbyqKekFYz2Yo4M9fsuMGjRl50pZaY
X2BpfVTHIjjUDrE+LIrYOOlGgm40x5zjaWV48Gy7jLdDY8rrPlHuVAlEehhN7xCM7FIhUYe6usrq
kdKq34iV3QbWyjE6R/0c64pCwntR3gVZr1xpftITUtcbuGA1P/3YodbVzWaXsSU+CliDhKAjPKyd
cTnY0+Uhhq80moYqA310XeylzytYoIbHdGEuhlas24D0MzV4xEoJmcL3okXusY8e3LVqrmqCoI5N
V6YRYuyQ3fgwso6vNaSgs0JpxvC6r6jOMBMZ7HqHwDEOrSMJeDJ9q+CzswSNqySSsbQrNuipjQlC
Uleumjq9k0wsEPgrL8IPIYOCnUSmHSWzJMJNO79ScnK9xtojCz3RLwWsucOYEQuWpMBpusLf6lkO
zskP3e3A2mjfJfJOupiNcpv8DUl8Fjwure1nVZ4F56qCperYBSOLG1ZbP9etO32Uxm0Afgp55AHv
9D7RMg+9aeb1F43ROU0Lci3bEuF0pQ/spUkhS1TvKqhJudfL7IByS9sOlSu3utrUqyojYqiqFHIV
ks4lnqi39JeWwtYCTNdLjIv0xIc9FVbWfpRd2FxZVGyWpglGbRgbcDEZaQa0ZVV0/gINX+yIp8Fp
d1ao7mU/KNSnkjw4Z3bFD1mHsiaLqq1bVPqKFc5cG7p06w0l0TsGVrho8keO+rER5Zqt4Wc/ayDQ
OvKU+pV7EeOLZpJh7qjDXaWziy4m8nAPoEnPWbxJwqtGYi/5lyG9RgTNvlYkl8xSqrmmWjF4GPd+
GI3Po5ESKjQwptcR+2NrOfj1yXNEse8Vt161CmO/FfoufEnRnrq4TWvQPtjKimE4ZXpZ4O+BijeE
zp0eErDGRvAx1LxyaVMIXTo9amrAmtAwbTLFrVFpyXBwPyYS/XWdSf8ljvpro05ZfCbuwc+K4gB0
Bzy8HVjnSLo+bYw4WMcdvtQ6VzKizE12YTXd0roewnUtWnvWdlVGqBDVxtHUCZeKSkwWSuRhJNTS
JTVpuaUhxRMeNqpz8MMY/XWK/bBOm+gljD/3Ea4yRz55VKhXcjCVmeI4/cxqnkeRt6fGUtgmd61/
iHQDCvXgio0+hs0no6P6O2ou+Do1Tke4aJVOjgMFyc6M/StpZxcrLuXOaPEAVqVaqXPNsEi66gvc
vwa3qhLBR1N4zimDntcYxrEA+Mserr8ZIuWpi7XJX1jSMqpbZFDUMgkKV9yEOVbjjK0+WbSWu2dh
gsZY7xrSAK3GOKX9TkspQytSJRIwNDIcvBXBA3GGzyOKH8LMJgWrHuDoa1pCBoDVxtCfGqteqOFg
8ut+7T0OWVXtk5x3flCM7txW0SETzoAH2qcrX7LyTwb7Y2JnDdMTyadZGVG7yRPxQtExPBiZSUIh
EXzou1smsYcoc6jrpGpBzFzhBDc6ZMBZ2OW3DGcChwYq/rhM52avUHyIxmu82zvDVbyZGA02oq37
RYvpFcRDv5IW8OXEoSrFqQa6CWg5rwnZ68ub1NOdNfWTpa6TuJe1w3PR9IzRVD0eA1EfaxPfa52v
go5ylVaFKUtVKlqrOMjz+67G0itCFzm6a255ZDycBMRZyYRdxyjklV17MWMXnt0GavaTV6UDuEqX
XDGzIQYzYwNo5DgteRqcszGk5NB7KTcixHFY5zrpathIRFXfeexqc6Ht4qEdzmqudneR3bGGDjuL
0kfQNyulDXkQtURdDtUp9Cdbtro2W3kQWZQ/SNNiUMpXQ9zclpnxORfDI7ZGuO+UzKJ60XTMaj1b
zTLaOeSwxcp9UrtfAh9GIzYQ08GeXkrkWno81/CRyBpHyYhUK2/sm8g8ut3JVhPk1c5EiYiqw+DS
xjQIhwAJ12X1yh+iG1NDHG2SZGii43eBgzuBnOljt1SjTVDsbWmeZHffMt2yMr1YAC0zFkKRccmq
fOfWCulk3c4S1iwN+6cgQLyeKvkm6vx7P7V2bPCJ2MtBL1qUQq1N2GEyMiuRLhyYoXzrntiN/FOH
X8IPj82gfEikmLPveir0m6pgxkN9oyYrdyguEXjrVlNWsG1YO9ZXFmTD1s02TOms4b1TIzHsYms1
edJ82zuy6z9TmAKSiYFE1T+oFuFPGDy1tIaZAZCUqHegnIzdpJBaZr+R1PFK5VOgSPZt6XyK0aaa
ZNeCraTAhJARbBgG2Oaz3I7mLT3doGK8StvhgKps546sdEG9ZeawJWdlwTq1pCFd3pPxykSre5DM
2a7qMln2ab4I+/KgGYO5KPT2GCmDukxs774mJs/Oh+vWDXiSVAlDB6V6LGs8JeatHqWbUnxMiw+B
3lVzRVE5FSv05u7osTVzww5jb7JrS9aptIdyjDytQ4jZ6N9rtWWtG10L15pRinmo2cUx9ny50GLc
42bHPqZhv13K5WANJz0iw06xkuFkFbXG4Kwlm4B9IdtCwY4Oh7bVVtPUsTIiA4444uyaWThWyUoa
+j3iplmbKQOfZ34Z3X41pkwhBl7gCXle84a5Ot2KCmONrmbrwsX4OWDsLHGAqx4vV//SCjIgBoNI
jcbpeV0LcpWyEVQDzaukJH+tYwqfC4sZQQ2StTMUFOIABARtwDNEWS/xuoMc8z2JBe2dnaRfSgPm
fxu67IqjSrtxsqrhdbGLg+3SUqlZzyoyxQxbUTh2EpOSByU57TBN1/MxiS+tpd5XbXJn1TjU/PFx
1JVzrA5LdsC056xC4fLVtnnqx7E9h6nyRbR1s6vq8jqGm3j2O/ZxNf2d0gJrW8Q9FhVHEztbjag1
usDqGokROAnYX8qzDDK0xmTKon3Q0pWuDdi3Yv+LnZDDpxjtBzPCSqv2mb2o1bBblB6ZGORiZKs+
6/KbOuNSEF9wLFLnWAeVtwjKWKW0iJerUsz7wMAkFdSFsR2KMl0pxbWkyDO3MCsve2pJVhU8B6hO
Zo6aPniF/9B6Kg0p31xYFVbuIGbxXGW3VYpXpyuv8sbcB7ZrUIc35dEaxuzkETx6bBOdmEaTjm/c
RpQYKGaa4thlgutdtjA1BEOFw0NQFQ0ZohlhkTQko8fe1AiVUZNdMzAMuXWkLxx2RW6Ry6uGIu9V
o9Y3vdIAFojlnsTPdjnkQ0zNhyGOmlR/XaUWtri6oGGq0tNas0+jcuaxiIn08WZQ0pPqKu0+Bm7g
qZWyYdaiohLSUCq1WKcecVMO7ktfu495aHwK9LpYen6+jjDAi8Repx5hEr3Zr3MtKFieUg8YRPaY
FS36ZmNgCxkeRUOXHIJ2lbkkLvY4w8Kauhv4mjZd1I2zjnrSu3Et6qwskjaaiknRVvg0Uap0zWph
38bdOavJcKbd0rRcCNPAr+Sap4QmynxQp/EevDEHuVjSBhlv36dsKukdd4fIghlCPYWJn7cGpN86
ZA+gA0oMwxrPoeXxzkmqX51jVDu1qQ6Nb6w8L2dLVShavTeMkLGg8cmg9sjUTruQ0phROfMy7G5d
/aJhLnQKjjpYurxIvebK5FGExxJdplO5t1+VEv8HMpAf9GJILE5P2Uv9f6gVeaU4+0lH9o1jDiR7
UpmdiyiXt8X/7pdey9V+/qC/J0ybsNw/qE++ftBXTdyvPiB9QjrXfEbyZgD0IfbF0TxSx7/+7x//
kRZ58P3Hmmr85kBaw0n2+ub96tx/fVo/K/X+t6fO+vDfPXfvN0uFk65OgKNXJ6143m8qHHWTLdW3
a/JN7ffqsfj5S/+dE/s7v/Or2/byVau4/fzPf+iTYP/fuvG29pttQ+O0LTSGr05+OnfPhS+tWerX
/yH64UB/69z/xi/9z+uD5zT9/PXFiV7qVyLOd3/h9+fr5w/4fum+Xh/Dcv+gTH391Uni+e3Dv13G
6c//xTbiD8Xn15N89cNJTvrqjz/87rfh5tVPf79Cr4/1/Xr8/E3/9Bx+/8tN9CKexHM4LL/e7u9n
NY1x//zH/Cl/+vyDnMxAzf7H1/hv7q5mt43kCL/K3DYLxFjP6IfyJQBFU5ItUasVaS2ytybZJtsa
crjzI4cKAuSSh8g5pz3klmNuepM8Sb4asrWsnhFJsQuWYSywWHONmu7q6vrrqq8qNayPMrKOKmA/
9NQFBKMb70u4g8KSQWLp0MGEh7hrvmS7Cmo3uAKfUl0OU+iYXwsNIbakF1dE4EsfpibXw6Cbq1xn
jDppH999tEAgVXHQnOjUDNixRg0gGq75Ahaz1dG2VGr6fa0Ya4CgBmwNGqT+5A4W9OsE+FEXVMWa
67fn///lcuj0CH7D/wKvrn95/1d/atMFs+rHXj+2bPvjuttzrPAwYDiDYTCeZO22J0cpJyZzNEbJ
l+qpulcQ59TMLK3yVtJ8TV/S71JHyqhq1ZtolirNsGRCahvyJpuqXy2VkgEEhepL9H2SDh0WRAIs
QOysTG6XV66WoCJ8V3uh+2rKVSYAb/zp/jhxeEDAL76L/QnOdmrJlCwgVC1fql1VDE3QTFWfl2gD
hV+AOPpZuEqPBC7Z0iDRmgNk8NKKXYoEuP2zzvLgGEgblgvE8ehAgCl/1hPNNCXmENmPkILezX+5
TAII3XdZ4PowBxJ67TQB2aBb9IcGLwlmwK7iPmRF4NL0iml/2SvEVH74GmYQtf7+PGr2i6BTZEwi
l9QFxPKv1+1u+/qm/fZvAQmPTsEwV/5RGfp6H6NGwwjTpwjaiybYrL/Cdcb6y/gfexjy8/qxfaL0
CZ4IIOBDTLGLDcFDMoAPtuHvfA0BRvOj64k2CPKNH9Nyy1s6Ms0pdPcgdxzcEIjAnnQzR7+GhKXj
s9J2kSYzbWmUZuY1ICTtD1ZBPW/7l0maj2td/DJG9Vpws4BGUrHDB4QOnozoIvlau+Y9uAgV3+N5
/PiRbgJfMYCmj4AOAVSb/T30PWKkUMW4P+8bV3AXRpgvzLQdRmahnQoJH+Q80G+F/FGFS8XvyYBF
AIQMAFJ967x/yIxyBBFp76N9FC9E+3jsAib23lp3YtsPdXSWzJJcTfiuoFUP3hwcYSIYapDRLHaI
vIcjUzvsqqNG41T3LSW6Cugqa9A/gFsHlHcjLHEw+G3b4UOP8WlwqfOxTsmCMwuIDDf6blFmsheh
CTeiMex2VfY+Vj77cmZjEbbbqHGd2VhZdMUsrK5/aXVWf2rjMgiErTo290zZSbiOrSTLVXDtKPsD
Aae0HQddFd8pzNSyAlCKZcU6rXB2Swt1CpA4PVExUxdV8/R8wmfJdEj6YXXBcLrsH2sEeMsVX4LB
qRoVbMXh2ozRlpSvkGGccLKEWqVJ5uZPLbhOOr+Mn4YUPQy074X7+hK9zRjROdf0AmLTnOL2pOx0
qRt57dluNoGlF8LXSmgyvmSPdTwyxcQSKmPQ0P7pKUncvNrjJANjy7TxmUa93Si5M+4gXoGv6Fg5
6buqd/p8hXJcxCNkdNkJ7gnE5W/1dKJSFu9LBObvUrCBzxk5FBC4dgZoDc4E6l33FbjWvR6MHbIC
vAXsvMsEgg/xXe2JShM7yIUZmLUO4JZW4AS53AFzDo4EbvSp6SNacTJ5BIPkywuMQ0inmZ5bSqQr
NlutzbriVKdILHGyEnzAexvn7huBW9FKEzzrM9UQvhage1ZMoXMYEwhh3fvQ3g0qyiEkFCtfYXiX
q5ivlkaG+VJ9r1NHwMJoXSSy5UV7j9RiR815UhTznf0XfKHyO0caCGLdlw8XJh8XrmsC9A5/yt04
uVO37pIFeHxhoNdzPUVe0nmmo/IZb4YUf9GTflKkI0uLtE+4L6DiUas3BE8YXSrX8F1yJ5kq51me
ZoZ5kyXdbsmUTDgUOL0n8gIo47af2t0XRG4O8yosnXLJEqYZ4w8cryeUSOFfIZNYjBR/DZUo00Cv
onujI8JT9RUIutHacdQwQ0SAcKk1UzNltSWRRNTRnTlv+Ug7CSz4TiGgS4eWEolaFEmw+LMecuMR
STxldz+b/H6RjeNLFrjQH26pXII5l8iU2s/sfpmXT6PnZoq56zxsrD5hFL9nere01DdwrgaQO3TF
MY0RrU1IbkkcGhkGSqNB3fKhlBCJqKarU/d5m2D9fO82JkjqIPkI54W954YH6Dvxp754NOmogR66
kV4IeEQBY3WeZMkd4zagHfcPqy8nz5eUh3+Q+q97zm3sY0Ym8BuBxAgMN2C3bf7cy6XWoKl/n6O0
ayr7K8ysfRyNYe2QpmaCK6DYmtCYfWU+ccICLmYzRdUEd4wFbBIKPEaxGupsbO9rqXMEGNGZK0on
MbISCx4X7qEJBOMYNTrVZnWtNPDLVz22FGKCIT8zifCrm5rgApU5zM+WMG+44DwLKhEb4f1jFJzT
v7rNa8vU0s0m5HdfHr9DNnuqncfXkAY7CFDmRxfS5Bdfqu/VjKuGUKIi7HyeorfaVWchzfrxXfDC
CgPHRjNxCwkI1Jf2osSghraAYJyjyPV2XGWJwL2+UElmN18K8p6ALwI/RyWVK0JzRX25DL9ylDj1
IQCXFiCsYkAv85r48FDA1nXwDDt37zSNTPRlxaWeOaFzQ+DorvAMizxmnbNXTmfyXfUVMmIVQZZI
mV+h/wYo5QjEmDyvr+rYMprpIgRTM6gNe2qlY0FDpnzZ0Rsr4+ZWMC5UgLD6ZKqcjgiS2XvNCpiF
zNeMJDyMXpHeklvoSgdmoPqv+cN9X9ewQyKpeWN0jhIDu8ZSNCRU3Y8ohUvugnd5kRaz4IegnaMx
PS9qEPiBmv1aQGSWHzwvpiobmxSftP9p6j7aAHa/3fTuSY7uDCXf8bxO39BIXQmTYYZDhPZtleV2
uXRGi4acpy8DtMhWDUlLrnXH5hbFbFNw7fE/kVJw0qaoEUVN2xu7jt3ZVloVhQNKTfy/v/8zu1Vz
FZymczTTYQVnqo8MqD01pg9RS4mRCwIZjZ6ZJOmrCyqOttshtjaiNzRu2P60+w67GkHBrRX37Ie3
RiVzxEsm+KmYDhXPdDQOGlFD4KMAwRomYGBP3SKMNLxu6E0DgzIkiuPPVWFSw4oTANL9GsOgBRyZ
K/UqNq8GePd/lWWFPQc6muU3BM6+i0i7hrKADrpQs3zsuDUL1mw0Ai+XWKKK8m+xYmuELk4WKAmI
Z5P8d0ZUQBseJ3kGl4SRDSXowh3hjs5GKdxcg3EMez4d8gSNANnWWA1X76TEC8S1nhX92AwoL45i
5qBF0Rf7iITO1ZNkACcAn9n8PQEJRCZLpwlvFFxbOb+lI9BKYBB5MH0gkLN47KkuG1mmjzxaPQaJ
TraWmungRqdDZs4PBHT6208G5QQ5k3gaBOUbh7RH81luyZCBk4iq27+idjqB3ouD0wLBJNMphwI6
BSC7GBTGyEo8X7XzsUlmXF1LeEQ9XPtT5H455SMBJ+IUTipTrkcCsnaKpxDG280PUps1dlUQADhg
BW93D7f18J9cB8Pv3t0lhqcWQgnjda6nc8aKmnay4tmvxhem73oFoUS6HoFEko+ZccHrpT+TsV6H
CxgZ5616OoizRipDz4KlVTrYEmYExXNJzmMqDOKwn9ld2ihi/Mx0MMbxiZB1iArc4g4M6cAt6BLQ
vR2FeBlBOldmoYQx6iT3pCUB22J5WkqERHX4pYEjzqhKKPaSqsMIDFjzvhoLZYlhAFmmePhZbbR8
vvq5hpvP8YLKmcu+rkRXzwdjHcdu7lhAVSxbTyttyOU0YP91o8aGh8uYN+J/iF2CIlLBhcZ7pKVG
8hxJPBt2kZtynnAiCWiVbjF00tISZrSX8JAn2hNwXbsP/0qCXjJ5+K3s27lKH/49HRjeqo0xhZb1
u2t94DAY5/GpnLDoK3g9Nb139Wgkkdj8MKpccIkyAwTdt6gHCE5UxnyMSKIqAFBmxnGQI4k3yTaS
GgBjYPY1OhS43r9UHPpIIpf/i5n0Vf8z1xgSaDkLHVq93xIl08d46ejBM2JVyGjZ9797zf6c1+E0
8PyGOoY3++jWB2oImlk2+jQvl9Qs8Sy+waxmLXjHweYe5hc8CYtu53saq1sgkwL0yNWf2iJt+M20
6POwU+AmYWXoDS9t5bFK+zD0lmjpldg/7G4nkZbG3FSemJZ436fVosM/syssgwIBr5LSMsDpQ2c7
Iy1Rf3Wp7hR895onX4kyqZaaozej7rlX4i2+5cieRISLUVWwwRzNUsJaWrr1KV2J0iPAoLroqhJt
O0CXGAKctODuqkR0dwZcQObtAK7Z3pzd7/Z73BLn/EIJaJCOSsk7c0N+iaQ/tU9kFIKx/HYokee/
QmtxnhCiCXeEJZDlFji25ybPs1JXX+o7w/WTRJ3K4isXxYBnLyKJLooeerDMUA3L5feSPlCXrACW
lkaikZUKnRb8aUEuk6xOGWLEmf3u7oK/YNSNQec74IURV5WPeAutUKmTk0iLYiZQbrJxcINJzaZW
yQMyz39fH7prvyAQnx+jodTJyUcNAbotgOegNNayoBQpiWReV3GfK2oIPJSi6jEP2kBkQxBa8Gss
kShcSCccpHz88FusJ/NVrhzIZLGwgY7CF3hHIUIwiafCxQYWViD4wwJh4vvVTewB4GtjHFnnga/x
ywUhqevw475siFG39xXofLYYFp1s4sIyi724XxRmM1LL2GdNK1cFwWzN330h5PxaqESJXmQ0SXxM
4tsa//8QvZCAWcecSXQWHh0B7nHjW0/dCX8Z6V4gO36D556OKHnLX7kl6mSP0VfhAGxIdL4ep+qe
J9ckEugtVPuzPKPEW3EriRO30kGikrs9QMTEUf4kpkacILwbjKlMxal5kEiLnqj49smuXwHf9LRA
TyXL4qA81RpPD5cXD7woxmeiEUoASFFfDFJQzEkJjw78V3yl08JSWWSHNirVzRUrH9LCXWwkcUNu
0NN/j8kk7OCAZWo38NTBvZwZqINb9TUKq7tZ+hKrPzFP5csYuzrQ3G9vl3Wwyr67/Aodu8XwHADO
q0nCLppETHQMBDg3fS4QknfJdCa1Ib9E4y7GnN/pvMYllXinayWUhPnDuQaA8HT0fV06RiI5UjYf
0yABRIxkseu+IwGG1UoS67yzoF0CEeu9SpHRqzkHiVfeE/PJWENCllCinfUEaEI0U8SOvCoRXswg
rfbZr50etWUJ+NIjA1zWvNLHL4FlfIy2pLSG+0cCWfLl2sundpJSShc+TjogiIYhkyYJ1wcPCaxt
soqSXzy7PvVMA5VqyaJyD53BWyTzYvsb2wTAlq3APeW5bPa1zpLPK46ypVe6chLZbptTBTgEtEZQ
ThsIengbMChT5+6oBFzY+2QMXEFo8maexKwmIpRoSyYwK3r/u9b6I2OVRFB4jq66PpKVnLDA3WiN
U7Ql46215u6FEnDFVyqezFFwV2W6xFi+Rdmrk8MNJQqJLvXnoKXiGlArCaSvS+NU00o0StyoKTo8
eMglkS2/RG0xpyphUYjBv2iUbnPQaYBuWSHfXXFdmXyAV45apw1TPgQ+oGYo2qAt1HRQyPS6xm6N
sYBCh3+WoQe1HgNDYorC4uHgTMd4nv9j0MzwPJcZqFwyuXiAJACEAH3crWI6Zv4/hq/4H0ovuUX8
ziQ1knDRe+gN5KuVKBfpFQCadBYrIJk/43jhxxLDT4ocgAeWr+WLgUTVyM9w1WqsRSThhVcCw0ii
K71jhsCOrZogwOZJNPi0CJ2FSg+svlll+QFeyhoNzMXBfGo0wu8fbEatrcu4fJlkS904JN80xOpu
NqeUFk4p5cAfJ07bBawb7YTJ8niXZ7J+JFCLdl1kbom5RNlO7+G/qNme61U5iTY7W6uctJm4LyMX
dQOl7LGUZ7U82DUpp8q74+puNsvF6t+2e2fvqRv+wrIgdBAjiPrT/wEAAP//</cx:binary>
              </cx:geoCache>
            </cx:geography>
          </cx:layoutPr>
        </cx:series>
      </cx:plotAreaRegion>
    </cx:plotArea>
    <cx:legend pos="b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1197" b="0" i="0" u="none" strike="noStrike" baseline="0">
            <a:solidFill>
              <a:prstClr val="black">
                <a:lumMod val="65000"/>
                <a:lumOff val="35000"/>
              </a:prstClr>
            </a:solidFill>
            <a:latin typeface="Calibri" panose="020F0502020204030204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png>
</file>

<file path=ppt/media/image10.sv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2A695-7232-A28E-2B0B-6701B424A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7D0CD-4E20-BDFE-5C50-914479CE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FD5DE-09B5-F9EE-7945-11BFA7413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70F5D69D-AC57-EC51-5570-349598B187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280" y="256135"/>
            <a:ext cx="3986068" cy="998226"/>
          </a:xfrm>
          <a:prstGeom prst="rect">
            <a:avLst/>
          </a:prstGeom>
        </p:spPr>
      </p:pic>
      <p:pic>
        <p:nvPicPr>
          <p:cNvPr id="7" name="Graphic 6" descr="Table with solid fill">
            <a:extLst>
              <a:ext uri="{FF2B5EF4-FFF2-40B4-BE49-F238E27FC236}">
                <a16:creationId xmlns:a16="http://schemas.microsoft.com/office/drawing/2014/main" id="{56B1884C-FB62-EC2C-1E11-FEAFB79B624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3142" y="30893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31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37B6A-EDE9-4A25-A102-5069CF8F5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9AF37-AF10-4D5A-8569-1C85EF517A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ABEF57-C9AB-4258-98B3-8927CD130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AF289D-2A84-4602-8C63-FB4E531F3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B05CB-A60F-49BC-93D6-8DC1E3DE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CE16F1-4692-4317-AD8E-6F69AE4B8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944447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8475D-2A27-41C9-A992-E6C4A0233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515583-24C3-4B62-B654-7336597C0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6E857E-34EE-4B03-8E3F-20F629767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D21AA0-E7E4-42E5-8191-FB9130F2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43273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B4D28D-D38A-41DE-A7EA-56915AF83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3F2987-21B5-4CFD-BBE3-DA726183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98525-7211-4C3B-92CD-221CFAB41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811421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95A02-91C7-446C-93C9-15C5D934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113DF-0BA5-409F-9298-0DBE9950D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D27AD-A760-4580-BB2E-04BDFEA3E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C38DB0-5B3B-4C57-8E18-730B19E37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FB400-944C-4FD4-9D5D-A80466F66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74849-00C8-47FA-B701-DD65836A1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49604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6B5EC-AE08-4572-B9AA-734B84397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8024D-B1A6-404C-8030-A7BB5D932A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9EEBC2-3D06-4494-AC82-77FE23374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CE88B-55D2-4698-9764-7A039FF37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341CB-E42D-4707-B34E-F6C3B22F5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9D5CD-B0D7-43BD-A909-0E3D9C794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04274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2A695-7232-A28E-2B0B-6701B424A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7D0CD-4E20-BDFE-5C50-914479CE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FD5DE-09B5-F9EE-7945-11BFA7413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70F5D69D-AC57-EC51-5570-349598B187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095" y="499205"/>
            <a:ext cx="3986068" cy="998226"/>
          </a:xfrm>
          <a:prstGeom prst="rect">
            <a:avLst/>
          </a:prstGeom>
        </p:spPr>
      </p:pic>
      <p:pic>
        <p:nvPicPr>
          <p:cNvPr id="7" name="Graphic 6" descr="Table with solid fill">
            <a:extLst>
              <a:ext uri="{FF2B5EF4-FFF2-40B4-BE49-F238E27FC236}">
                <a16:creationId xmlns:a16="http://schemas.microsoft.com/office/drawing/2014/main" id="{56B1884C-FB62-EC2C-1E11-FEAFB79B624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91405" y="552004"/>
            <a:ext cx="914400" cy="914400"/>
          </a:xfrm>
          <a:prstGeom prst="rect">
            <a:avLst/>
          </a:prstGeom>
        </p:spPr>
      </p:pic>
      <p:sp>
        <p:nvSpPr>
          <p:cNvPr id="477" name="TextBox 476">
            <a:extLst>
              <a:ext uri="{FF2B5EF4-FFF2-40B4-BE49-F238E27FC236}">
                <a16:creationId xmlns:a16="http://schemas.microsoft.com/office/drawing/2014/main" id="{664A5393-BE88-E96F-6738-673D1515C428}"/>
              </a:ext>
            </a:extLst>
          </p:cNvPr>
          <p:cNvSpPr txBox="1"/>
          <p:nvPr userDrawn="1"/>
        </p:nvSpPr>
        <p:spPr>
          <a:xfrm>
            <a:off x="5694745" y="150471"/>
            <a:ext cx="16951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b="1" dirty="0">
                <a:solidFill>
                  <a:srgbClr val="808080"/>
                </a:solidFill>
              </a:rPr>
              <a:t>Separated</a:t>
            </a:r>
            <a:endParaRPr lang="en-US" sz="2800" b="1" dirty="0">
              <a:solidFill>
                <a:srgbClr val="8080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3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ead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2A695-7232-A28E-2B0B-6701B424A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7D0CD-4E20-BDFE-5C50-914479CE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FD5DE-09B5-F9EE-7945-11BFA7413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0816A718-ED27-F6C2-2B2B-C994924925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870389" y="1090368"/>
            <a:ext cx="2322367" cy="581588"/>
          </a:xfrm>
          <a:prstGeom prst="rect">
            <a:avLst/>
          </a:prstGeom>
        </p:spPr>
      </p:pic>
      <p:pic>
        <p:nvPicPr>
          <p:cNvPr id="13" name="Graphic 12" descr="Bar chart with solid fill">
            <a:extLst>
              <a:ext uri="{FF2B5EF4-FFF2-40B4-BE49-F238E27FC236}">
                <a16:creationId xmlns:a16="http://schemas.microsoft.com/office/drawing/2014/main" id="{80808CD1-EE96-48E4-82D4-51BF7D75878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91" y="41458"/>
            <a:ext cx="514533" cy="5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28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eady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2A695-7232-A28E-2B0B-6701B424A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7D0CD-4E20-BDFE-5C50-914479CE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FD5DE-09B5-F9EE-7945-11BFA7413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0816A718-ED27-F6C2-2B2B-C994924925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870389" y="1090368"/>
            <a:ext cx="2322367" cy="581588"/>
          </a:xfrm>
          <a:prstGeom prst="rect">
            <a:avLst/>
          </a:prstGeom>
        </p:spPr>
      </p:pic>
      <p:pic>
        <p:nvPicPr>
          <p:cNvPr id="13" name="Graphic 12" descr="Bar chart with solid fill">
            <a:extLst>
              <a:ext uri="{FF2B5EF4-FFF2-40B4-BE49-F238E27FC236}">
                <a16:creationId xmlns:a16="http://schemas.microsoft.com/office/drawing/2014/main" id="{80808CD1-EE96-48E4-82D4-51BF7D75878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91" y="41458"/>
            <a:ext cx="514533" cy="5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256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act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 descr="Calligraphy Pen with solid fill">
            <a:extLst>
              <a:ext uri="{FF2B5EF4-FFF2-40B4-BE49-F238E27FC236}">
                <a16:creationId xmlns:a16="http://schemas.microsoft.com/office/drawing/2014/main" id="{C6054BFB-BE23-B60B-BBFA-D27683A60A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-77309" y="1920964"/>
            <a:ext cx="612614" cy="612614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2A695-7232-A28E-2B0B-6701B424A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7D0CD-4E20-BDFE-5C50-914479CE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FD5DE-09B5-F9EE-7945-11BFA7413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61ABA0D5-870C-3F18-2957-EAF0C406BE4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756494" y="764114"/>
            <a:ext cx="1977808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392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ractice +title +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 descr="Calligraphy Pen with solid fill">
            <a:extLst>
              <a:ext uri="{FF2B5EF4-FFF2-40B4-BE49-F238E27FC236}">
                <a16:creationId xmlns:a16="http://schemas.microsoft.com/office/drawing/2014/main" id="{C6054BFB-BE23-B60B-BBFA-D27683A60A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-77309" y="1920964"/>
            <a:ext cx="612614" cy="612614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2A695-7232-A28E-2B0B-6701B424A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7D0CD-4E20-BDFE-5C50-914479CE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FD5DE-09B5-F9EE-7945-11BFA7413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61ABA0D5-870C-3F18-2957-EAF0C406BE4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756494" y="764114"/>
            <a:ext cx="1977808" cy="495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32892F-4217-C364-8035-CC5B4331C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pl-PL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3519950-5051-745B-268B-EB67DA461FC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477963"/>
            <a:ext cx="10515600" cy="4659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1757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actic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 descr="Calligraphy Pen with solid fill">
            <a:extLst>
              <a:ext uri="{FF2B5EF4-FFF2-40B4-BE49-F238E27FC236}">
                <a16:creationId xmlns:a16="http://schemas.microsoft.com/office/drawing/2014/main" id="{C6054BFB-BE23-B60B-BBFA-D27683A60A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-77309" y="1920964"/>
            <a:ext cx="612614" cy="612614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2A695-7232-A28E-2B0B-6701B424A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7D0CD-4E20-BDFE-5C50-914479CE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FD5DE-09B5-F9EE-7945-11BFA7413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61ABA0D5-870C-3F18-2957-EAF0C406BE4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756494" y="764114"/>
            <a:ext cx="1977808" cy="49530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3519950-5051-745B-268B-EB67DA461FC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74800" y="1191419"/>
            <a:ext cx="9042400" cy="44751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63796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B6797-EF47-4CA1-B045-579A7E90C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03EF3-6020-446C-BF5C-73585FD6B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9A44D-A2FE-4A6F-ADC3-BC483086C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BF742-A33C-4211-8B84-73202E76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91836-442D-4278-A00F-1064A68F3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9823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E8BB3-8C05-45CD-B0ED-DFEB76557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BEDB10-36B2-4643-A359-9B35322AC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464F1-654A-4B49-8973-72AFE8253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9646F-AB67-4DA0-AD14-AD7623FE4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BA7DB-5262-4188-847C-6A2858868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97395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8865DD-AA11-4E0F-9B71-404873955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495300"/>
            <a:ext cx="10744200" cy="3429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A4B66-4D0A-4DDF-BA1F-E6925F90B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900" y="1714500"/>
            <a:ext cx="10744200" cy="44196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0183C-C190-4A68-B695-B028B1E8EB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F26057-4B71-4CC8-8CC8-69221587FF56}" type="datetimeFigureOut">
              <a:rPr lang="pl-PL" smtClean="0"/>
              <a:t>24.04.2024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4A6D8-A177-4FBB-B55A-8F8C235E73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60983-A20B-404C-A755-7D54E5DE82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6BEE6-2E6D-43B6-885B-4324C3FE3324}" type="slidenum">
              <a:rPr lang="pl-PL" smtClean="0"/>
              <a:t>‹#›</a:t>
            </a:fld>
            <a:endParaRPr lang="pl-PL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909A006-E01F-7628-0DC8-74C90BC50240}"/>
              </a:ext>
            </a:extLst>
          </p:cNvPr>
          <p:cNvGrpSpPr/>
          <p:nvPr/>
        </p:nvGrpSpPr>
        <p:grpSpPr>
          <a:xfrm>
            <a:off x="12543308" y="3912973"/>
            <a:ext cx="524197" cy="2945027"/>
            <a:chOff x="12543308" y="3429000"/>
            <a:chExt cx="524197" cy="2945027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6EAD374-0C91-056E-6FC0-58D1D79DEF2A}"/>
                </a:ext>
              </a:extLst>
            </p:cNvPr>
            <p:cNvSpPr/>
            <p:nvPr/>
          </p:nvSpPr>
          <p:spPr>
            <a:xfrm rot="5400000">
              <a:off x="12543313" y="3429000"/>
              <a:ext cx="524191" cy="524191"/>
            </a:xfrm>
            <a:prstGeom prst="ellipse">
              <a:avLst/>
            </a:prstGeom>
            <a:solidFill>
              <a:srgbClr val="1B4479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9BB90A1-4FB3-ED76-B393-053CAE6CB95A}"/>
                </a:ext>
              </a:extLst>
            </p:cNvPr>
            <p:cNvSpPr/>
            <p:nvPr/>
          </p:nvSpPr>
          <p:spPr>
            <a:xfrm rot="5400000">
              <a:off x="12543314" y="4034209"/>
              <a:ext cx="524191" cy="524191"/>
            </a:xfrm>
            <a:prstGeom prst="ellipse">
              <a:avLst/>
            </a:prstGeom>
            <a:solidFill>
              <a:srgbClr val="3CA7E0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AEA30907-5356-14DE-CBB5-20BA82307D43}"/>
                </a:ext>
              </a:extLst>
            </p:cNvPr>
            <p:cNvSpPr/>
            <p:nvPr/>
          </p:nvSpPr>
          <p:spPr>
            <a:xfrm rot="5400000">
              <a:off x="12543312" y="4639418"/>
              <a:ext cx="524191" cy="524191"/>
            </a:xfrm>
            <a:prstGeom prst="ellipse">
              <a:avLst/>
            </a:prstGeom>
            <a:solidFill>
              <a:srgbClr val="A8E1FE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92F9BD4-8FE3-9B41-89C1-A777C80953C0}"/>
                </a:ext>
              </a:extLst>
            </p:cNvPr>
            <p:cNvSpPr/>
            <p:nvPr/>
          </p:nvSpPr>
          <p:spPr>
            <a:xfrm rot="5400000">
              <a:off x="12543310" y="5244627"/>
              <a:ext cx="524191" cy="524191"/>
            </a:xfrm>
            <a:prstGeom prst="ellipse">
              <a:avLst/>
            </a:prstGeom>
            <a:solidFill>
              <a:srgbClr val="EBE9E9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976BDCA-55BA-C3AD-B5E4-55B2F6D0EACD}"/>
                </a:ext>
              </a:extLst>
            </p:cNvPr>
            <p:cNvSpPr/>
            <p:nvPr/>
          </p:nvSpPr>
          <p:spPr>
            <a:xfrm rot="5400000">
              <a:off x="12543308" y="5849836"/>
              <a:ext cx="524191" cy="524191"/>
            </a:xfrm>
            <a:prstGeom prst="ellipse">
              <a:avLst/>
            </a:prstGeom>
            <a:solidFill>
              <a:srgbClr val="1F292E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</p:grpSp>
    </p:spTree>
    <p:extLst>
      <p:ext uri="{BB962C8B-B14F-4D97-AF65-F5344CB8AC3E}">
        <p14:creationId xmlns:p14="http://schemas.microsoft.com/office/powerpoint/2010/main" val="2463990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768">
          <p15:clr>
            <a:srgbClr val="F26B43"/>
          </p15:clr>
        </p15:guide>
        <p15:guide id="3" pos="3912">
          <p15:clr>
            <a:srgbClr val="F26B43"/>
          </p15:clr>
        </p15:guide>
        <p15:guide id="7" orient="horz" pos="528">
          <p15:clr>
            <a:srgbClr val="FDE53C"/>
          </p15:clr>
        </p15:guide>
        <p15:guide id="18" pos="4344">
          <p15:clr>
            <a:srgbClr val="F26B43"/>
          </p15:clr>
        </p15:guide>
        <p15:guide id="19" pos="4488">
          <p15:clr>
            <a:srgbClr val="F26B43"/>
          </p15:clr>
        </p15:guide>
        <p15:guide id="20" pos="3336">
          <p15:clr>
            <a:srgbClr val="F26B43"/>
          </p15:clr>
        </p15:guide>
        <p15:guide id="21" pos="3192">
          <p15:clr>
            <a:srgbClr val="F26B43"/>
          </p15:clr>
        </p15:guide>
        <p15:guide id="22" pos="4920">
          <p15:clr>
            <a:srgbClr val="F26B43"/>
          </p15:clr>
        </p15:guide>
        <p15:guide id="23" pos="5064">
          <p15:clr>
            <a:srgbClr val="F26B43"/>
          </p15:clr>
        </p15:guide>
        <p15:guide id="24" pos="5496">
          <p15:clr>
            <a:srgbClr val="F26B43"/>
          </p15:clr>
        </p15:guide>
        <p15:guide id="25" pos="5640">
          <p15:clr>
            <a:srgbClr val="F26B43"/>
          </p15:clr>
        </p15:guide>
        <p15:guide id="26" pos="6072">
          <p15:clr>
            <a:srgbClr val="F26B43"/>
          </p15:clr>
        </p15:guide>
        <p15:guide id="27" pos="6216">
          <p15:clr>
            <a:srgbClr val="F26B43"/>
          </p15:clr>
        </p15:guide>
        <p15:guide id="28" pos="6648">
          <p15:clr>
            <a:srgbClr val="F26B43"/>
          </p15:clr>
        </p15:guide>
        <p15:guide id="29" pos="6792">
          <p15:clr>
            <a:srgbClr val="F26B43"/>
          </p15:clr>
        </p15:guide>
        <p15:guide id="30" pos="7224">
          <p15:clr>
            <a:srgbClr val="F26B43"/>
          </p15:clr>
        </p15:guide>
        <p15:guide id="31" pos="7368">
          <p15:clr>
            <a:srgbClr val="F26B43"/>
          </p15:clr>
        </p15:guide>
        <p15:guide id="32" pos="2760">
          <p15:clr>
            <a:srgbClr val="F26B43"/>
          </p15:clr>
        </p15:guide>
        <p15:guide id="33" pos="2616">
          <p15:clr>
            <a:srgbClr val="F26B43"/>
          </p15:clr>
        </p15:guide>
        <p15:guide id="35" pos="2040">
          <p15:clr>
            <a:srgbClr val="F26B43"/>
          </p15:clr>
        </p15:guide>
        <p15:guide id="36" pos="2184">
          <p15:clr>
            <a:srgbClr val="F26B43"/>
          </p15:clr>
        </p15:guide>
        <p15:guide id="37" pos="1464">
          <p15:clr>
            <a:srgbClr val="F26B43"/>
          </p15:clr>
        </p15:guide>
        <p15:guide id="38" pos="1608">
          <p15:clr>
            <a:srgbClr val="F26B43"/>
          </p15:clr>
        </p15:guide>
        <p15:guide id="39" pos="888">
          <p15:clr>
            <a:srgbClr val="F26B43"/>
          </p15:clr>
        </p15:guide>
        <p15:guide id="40" pos="1032">
          <p15:clr>
            <a:srgbClr val="F26B43"/>
          </p15:clr>
        </p15:guide>
        <p15:guide id="41" pos="312">
          <p15:clr>
            <a:srgbClr val="F26B43"/>
          </p15:clr>
        </p15:guide>
        <p15:guide id="42" pos="456">
          <p15:clr>
            <a:srgbClr val="F26B43"/>
          </p15:clr>
        </p15:guide>
        <p15:guide id="44" orient="horz" pos="1080">
          <p15:clr>
            <a:srgbClr val="FDE53C"/>
          </p15:clr>
        </p15:guide>
        <p15:guide id="46" orient="horz" pos="1632">
          <p15:clr>
            <a:srgbClr val="F26B43"/>
          </p15:clr>
        </p15:guide>
        <p15:guide id="48" orient="horz" pos="2760">
          <p15:clr>
            <a:srgbClr val="F26B43"/>
          </p15:clr>
        </p15:guide>
        <p15:guide id="51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78" name="Chart 477">
                <a:extLst>
                  <a:ext uri="{FF2B5EF4-FFF2-40B4-BE49-F238E27FC236}">
                    <a16:creationId xmlns:a16="http://schemas.microsoft.com/office/drawing/2014/main" id="{D8C76F54-04FE-4647-371E-C1E8C626B676}"/>
                  </a:ext>
                </a:extLst>
              </p:cNvPr>
              <p:cNvGraphicFramePr/>
              <p:nvPr/>
            </p:nvGraphicFramePr>
            <p:xfrm>
              <a:off x="4857344" y="1867710"/>
              <a:ext cx="5931711" cy="410849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78" name="Chart 477">
                <a:extLst>
                  <a:ext uri="{FF2B5EF4-FFF2-40B4-BE49-F238E27FC236}">
                    <a16:creationId xmlns:a16="http://schemas.microsoft.com/office/drawing/2014/main" id="{D8C76F54-04FE-4647-371E-C1E8C626B67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57344" y="1867710"/>
                <a:ext cx="5931711" cy="4108495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AFF9B4-438B-D1A7-C40C-E39FA7027F93}"/>
              </a:ext>
            </a:extLst>
          </p:cNvPr>
          <p:cNvGraphicFramePr>
            <a:graphicFrameLocks noGrp="1"/>
          </p:cNvGraphicFramePr>
          <p:nvPr/>
        </p:nvGraphicFramePr>
        <p:xfrm>
          <a:off x="1552101" y="3281281"/>
          <a:ext cx="2968018" cy="8229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484009">
                  <a:extLst>
                    <a:ext uri="{9D8B030D-6E8A-4147-A177-3AD203B41FA5}">
                      <a16:colId xmlns:a16="http://schemas.microsoft.com/office/drawing/2014/main" val="756630044"/>
                    </a:ext>
                  </a:extLst>
                </a:gridCol>
                <a:gridCol w="1484009">
                  <a:extLst>
                    <a:ext uri="{9D8B030D-6E8A-4147-A177-3AD203B41FA5}">
                      <a16:colId xmlns:a16="http://schemas.microsoft.com/office/drawing/2014/main" val="247149861"/>
                    </a:ext>
                  </a:extLst>
                </a:gridCol>
              </a:tblGrid>
              <a:tr h="177632">
                <a:tc>
                  <a:txBody>
                    <a:bodyPr/>
                    <a:lstStyle/>
                    <a:p>
                      <a:pPr algn="ctr"/>
                      <a:r>
                        <a:rPr lang="pl-PL" sz="1200" dirty="0"/>
                        <a:t>USA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200" dirty="0"/>
                        <a:t>5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9751699"/>
                  </a:ext>
                </a:extLst>
              </a:tr>
              <a:tr h="177632">
                <a:tc>
                  <a:txBody>
                    <a:bodyPr/>
                    <a:lstStyle/>
                    <a:p>
                      <a:pPr algn="ctr"/>
                      <a:r>
                        <a:rPr lang="pl-PL" sz="1200" dirty="0"/>
                        <a:t>Russia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200" dirty="0"/>
                        <a:t>50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7034100"/>
                  </a:ext>
                </a:extLst>
              </a:tr>
              <a:tr h="177632">
                <a:tc>
                  <a:txBody>
                    <a:bodyPr/>
                    <a:lstStyle/>
                    <a:p>
                      <a:pPr algn="ctr"/>
                      <a:r>
                        <a:rPr lang="pl-PL" sz="1200" dirty="0"/>
                        <a:t>China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200" dirty="0"/>
                        <a:t>30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9621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2778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6B2FE8-8980-1216-C46D-0EEAAE325F86}"/>
              </a:ext>
            </a:extLst>
          </p:cNvPr>
          <p:cNvSpPr txBox="1"/>
          <p:nvPr/>
        </p:nvSpPr>
        <p:spPr>
          <a:xfrm>
            <a:off x="6317" y="-369332"/>
            <a:ext cx="3272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Exercise: </a:t>
            </a: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Native PowerPoint Map</a:t>
            </a: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3" name="Chart 2">
                <a:extLst>
                  <a:ext uri="{FF2B5EF4-FFF2-40B4-BE49-F238E27FC236}">
                    <a16:creationId xmlns:a16="http://schemas.microsoft.com/office/drawing/2014/main" id="{3CB77B4B-9185-BF4E-6C1B-81C12A2BA499}"/>
                  </a:ext>
                </a:extLst>
              </p:cNvPr>
              <p:cNvGraphicFramePr/>
              <p:nvPr/>
            </p:nvGraphicFramePr>
            <p:xfrm>
              <a:off x="2032000" y="719666"/>
              <a:ext cx="8128000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3" name="Chart 2">
                <a:extLst>
                  <a:ext uri="{FF2B5EF4-FFF2-40B4-BE49-F238E27FC236}">
                    <a16:creationId xmlns:a16="http://schemas.microsoft.com/office/drawing/2014/main" id="{3CB77B4B-9185-BF4E-6C1B-81C12A2BA4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32000" y="719666"/>
                <a:ext cx="8128000" cy="54186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9060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E5CE36-2B5E-88BE-6069-327303768A7A}"/>
              </a:ext>
            </a:extLst>
          </p:cNvPr>
          <p:cNvSpPr txBox="1"/>
          <p:nvPr/>
        </p:nvSpPr>
        <p:spPr>
          <a:xfrm>
            <a:off x="73194" y="-1996440"/>
            <a:ext cx="3184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Add a native PowerPoint map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1751A2-1F8A-4DC3-3397-E9DF9D02463D}"/>
              </a:ext>
            </a:extLst>
          </p:cNvPr>
          <p:cNvSpPr txBox="1"/>
          <p:nvPr/>
        </p:nvSpPr>
        <p:spPr>
          <a:xfrm>
            <a:off x="73194" y="-1610288"/>
            <a:ext cx="3703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Add just 1 country to see the result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D9D691-382F-3238-A26B-C000B0173E8D}"/>
              </a:ext>
            </a:extLst>
          </p:cNvPr>
          <p:cNvSpPr txBox="1"/>
          <p:nvPr/>
        </p:nvSpPr>
        <p:spPr>
          <a:xfrm>
            <a:off x="73194" y="-1224136"/>
            <a:ext cx="4168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Add multiple countries, change the data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3FC808-2171-C88E-A44E-876CB2F626EC}"/>
              </a:ext>
            </a:extLst>
          </p:cNvPr>
          <p:cNvSpPr txBox="1"/>
          <p:nvPr/>
        </p:nvSpPr>
        <p:spPr>
          <a:xfrm>
            <a:off x="73194" y="-837984"/>
            <a:ext cx="5390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4. Add a title or rename the series. Try to move the title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8C9E10-C964-C0A9-ED7E-FC20805FF866}"/>
              </a:ext>
            </a:extLst>
          </p:cNvPr>
          <p:cNvSpPr txBox="1"/>
          <p:nvPr/>
        </p:nvSpPr>
        <p:spPr>
          <a:xfrm>
            <a:off x="73194" y="-451831"/>
            <a:ext cx="4124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5. Think about the drawbacks of this chart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310107"/>
      </p:ext>
    </p:extLst>
  </p:cSld>
  <p:clrMapOvr>
    <a:masterClrMapping/>
  </p:clrMapOvr>
</p:sld>
</file>

<file path=ppt/theme/theme1.xml><?xml version="1.0" encoding="utf-8"?>
<a:theme xmlns:a="http://schemas.openxmlformats.org/drawingml/2006/main" name="Good Looking 1">
  <a:themeElements>
    <a:clrScheme name="Custom 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B4479"/>
      </a:accent1>
      <a:accent2>
        <a:srgbClr val="00A7E1"/>
      </a:accent2>
      <a:accent3>
        <a:srgbClr val="A6E3FF"/>
      </a:accent3>
      <a:accent4>
        <a:srgbClr val="EBE9E9"/>
      </a:accent4>
      <a:accent5>
        <a:srgbClr val="5B9BD5"/>
      </a:accent5>
      <a:accent6>
        <a:srgbClr val="1E29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ood Looking 1" id="{A7323A52-B4B2-49ED-ABAE-57F443AF1E79}" vid="{EE1B6688-00BC-4E9B-A0CC-6F00C3043A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Good Looking 1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P</dc:creator>
  <cp:lastModifiedBy>Andrew P</cp:lastModifiedBy>
  <cp:revision>1</cp:revision>
  <dcterms:created xsi:type="dcterms:W3CDTF">2024-04-24T07:58:53Z</dcterms:created>
  <dcterms:modified xsi:type="dcterms:W3CDTF">2024-04-24T07:59:09Z</dcterms:modified>
</cp:coreProperties>
</file>

<file path=docProps/thumbnail.jpeg>
</file>